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3.xml" ContentType="application/vnd.openxmlformats-officedocument.them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4.xml" ContentType="application/vnd.openxmlformats-officedocument.theme+xml"/>
  <Override PartName="/ppt/tags/tag19.xml" ContentType="application/vnd.openxmlformats-officedocument.presentationml.tags+xml"/>
  <Override PartName="/ppt/tags/tag20.xml" ContentType="application/vnd.openxmlformats-officedocument.presentationml.tags+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tags/tag21.xml" ContentType="application/vnd.openxmlformats-officedocument.presentationml.tags+xml"/>
  <Override PartName="/ppt/notesSlides/notesSlide2.xml" ContentType="application/vnd.openxmlformats-officedocument.presentationml.notesSlide+xml"/>
  <Override PartName="/ppt/tags/tag22.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23.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24.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25.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26.xml" ContentType="application/vnd.openxmlformats-officedocument.presentationml.tags+xml"/>
  <Override PartName="/ppt/notesSlides/notesSlide13.xml" ContentType="application/vnd.openxmlformats-officedocument.presentationml.notesSlide+xml"/>
  <Override PartName="/ppt/tags/tag27.xml" ContentType="application/vnd.openxmlformats-officedocument.presentationml.tags+xml"/>
  <Override PartName="/ppt/notesSlides/notesSlide14.xml" ContentType="application/vnd.openxmlformats-officedocument.presentationml.notesSlide+xml"/>
  <Override PartName="/ppt/tags/tag28.xml" ContentType="application/vnd.openxmlformats-officedocument.presentationml.tags+xml"/>
  <Override PartName="/ppt/notesSlides/notesSlide15.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notesSlides/notesSlide1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5795" r:id="rId2"/>
    <p:sldMasterId id="2147485811" r:id="rId3"/>
    <p:sldMasterId id="2147485835" r:id="rId4"/>
    <p:sldMasterId id="2147485843" r:id="rId5"/>
  </p:sldMasterIdLst>
  <p:notesMasterIdLst>
    <p:notesMasterId r:id="rId159"/>
  </p:notesMasterIdLst>
  <p:handoutMasterIdLst>
    <p:handoutMasterId r:id="rId160"/>
  </p:handoutMasterIdLst>
  <p:sldIdLst>
    <p:sldId id="2418" r:id="rId6"/>
    <p:sldId id="2419" r:id="rId7"/>
    <p:sldId id="2420" r:id="rId8"/>
    <p:sldId id="2421" r:id="rId9"/>
    <p:sldId id="2422" r:id="rId10"/>
    <p:sldId id="2423" r:id="rId11"/>
    <p:sldId id="2424" r:id="rId12"/>
    <p:sldId id="319" r:id="rId13"/>
    <p:sldId id="320" r:id="rId14"/>
    <p:sldId id="321" r:id="rId15"/>
    <p:sldId id="322" r:id="rId16"/>
    <p:sldId id="312" r:id="rId17"/>
    <p:sldId id="323" r:id="rId18"/>
    <p:sldId id="324" r:id="rId19"/>
    <p:sldId id="325" r:id="rId20"/>
    <p:sldId id="326" r:id="rId21"/>
    <p:sldId id="642" r:id="rId22"/>
    <p:sldId id="438" r:id="rId23"/>
    <p:sldId id="440" r:id="rId24"/>
    <p:sldId id="845" r:id="rId25"/>
    <p:sldId id="484" r:id="rId26"/>
    <p:sldId id="848" r:id="rId27"/>
    <p:sldId id="849" r:id="rId28"/>
    <p:sldId id="406" r:id="rId29"/>
    <p:sldId id="496" r:id="rId30"/>
    <p:sldId id="408" r:id="rId31"/>
    <p:sldId id="851" r:id="rId32"/>
    <p:sldId id="852" r:id="rId33"/>
    <p:sldId id="509" r:id="rId34"/>
    <p:sldId id="767" r:id="rId35"/>
    <p:sldId id="775" r:id="rId36"/>
    <p:sldId id="527" r:id="rId37"/>
    <p:sldId id="878" r:id="rId38"/>
    <p:sldId id="880" r:id="rId39"/>
    <p:sldId id="882" r:id="rId40"/>
    <p:sldId id="883" r:id="rId41"/>
    <p:sldId id="884" r:id="rId42"/>
    <p:sldId id="885" r:id="rId43"/>
    <p:sldId id="553" r:id="rId44"/>
    <p:sldId id="901" r:id="rId45"/>
    <p:sldId id="1413" r:id="rId46"/>
    <p:sldId id="1467" r:id="rId47"/>
    <p:sldId id="1683" r:id="rId48"/>
    <p:sldId id="515" r:id="rId49"/>
    <p:sldId id="517" r:id="rId50"/>
    <p:sldId id="1454" r:id="rId51"/>
    <p:sldId id="518" r:id="rId52"/>
    <p:sldId id="519" r:id="rId53"/>
    <p:sldId id="1708" r:id="rId54"/>
    <p:sldId id="434" r:id="rId55"/>
    <p:sldId id="437" r:id="rId56"/>
    <p:sldId id="478" r:id="rId57"/>
    <p:sldId id="1473" r:id="rId58"/>
    <p:sldId id="1326" r:id="rId59"/>
    <p:sldId id="696" r:id="rId60"/>
    <p:sldId id="1494" r:id="rId61"/>
    <p:sldId id="705" r:id="rId62"/>
    <p:sldId id="1103" r:id="rId63"/>
    <p:sldId id="552" r:id="rId64"/>
    <p:sldId id="569" r:id="rId65"/>
    <p:sldId id="570" r:id="rId66"/>
    <p:sldId id="585" r:id="rId67"/>
    <p:sldId id="602" r:id="rId68"/>
    <p:sldId id="632" r:id="rId69"/>
    <p:sldId id="680" r:id="rId70"/>
    <p:sldId id="692" r:id="rId71"/>
    <p:sldId id="693" r:id="rId72"/>
    <p:sldId id="694" r:id="rId73"/>
    <p:sldId id="695" r:id="rId74"/>
    <p:sldId id="577" r:id="rId75"/>
    <p:sldId id="578" r:id="rId76"/>
    <p:sldId id="579" r:id="rId77"/>
    <p:sldId id="456" r:id="rId78"/>
    <p:sldId id="457" r:id="rId79"/>
    <p:sldId id="458" r:id="rId80"/>
    <p:sldId id="607" r:id="rId81"/>
    <p:sldId id="608" r:id="rId82"/>
    <p:sldId id="609" r:id="rId83"/>
    <p:sldId id="610" r:id="rId84"/>
    <p:sldId id="612" r:id="rId85"/>
    <p:sldId id="452" r:id="rId86"/>
    <p:sldId id="615" r:id="rId87"/>
    <p:sldId id="618" r:id="rId88"/>
    <p:sldId id="620" r:id="rId89"/>
    <p:sldId id="621" r:id="rId90"/>
    <p:sldId id="619" r:id="rId91"/>
    <p:sldId id="622" r:id="rId92"/>
    <p:sldId id="623" r:id="rId93"/>
    <p:sldId id="624" r:id="rId94"/>
    <p:sldId id="625" r:id="rId95"/>
    <p:sldId id="626" r:id="rId96"/>
    <p:sldId id="627" r:id="rId97"/>
    <p:sldId id="629" r:id="rId98"/>
    <p:sldId id="630" r:id="rId99"/>
    <p:sldId id="631" r:id="rId100"/>
    <p:sldId id="633" r:id="rId101"/>
    <p:sldId id="634" r:id="rId102"/>
    <p:sldId id="635" r:id="rId103"/>
    <p:sldId id="636" r:id="rId104"/>
    <p:sldId id="637" r:id="rId105"/>
    <p:sldId id="638" r:id="rId106"/>
    <p:sldId id="641" r:id="rId107"/>
    <p:sldId id="643" r:id="rId108"/>
    <p:sldId id="644" r:id="rId109"/>
    <p:sldId id="645" r:id="rId110"/>
    <p:sldId id="657" r:id="rId111"/>
    <p:sldId id="672" r:id="rId112"/>
    <p:sldId id="676" r:id="rId113"/>
    <p:sldId id="678" r:id="rId114"/>
    <p:sldId id="683" r:id="rId115"/>
    <p:sldId id="370" r:id="rId116"/>
    <p:sldId id="702" r:id="rId117"/>
    <p:sldId id="316" r:id="rId118"/>
    <p:sldId id="317" r:id="rId119"/>
    <p:sldId id="735" r:id="rId120"/>
    <p:sldId id="738" r:id="rId121"/>
    <p:sldId id="756" r:id="rId122"/>
    <p:sldId id="1724" r:id="rId123"/>
    <p:sldId id="1543" r:id="rId124"/>
    <p:sldId id="1730" r:id="rId125"/>
    <p:sldId id="1565" r:id="rId126"/>
    <p:sldId id="1561" r:id="rId127"/>
    <p:sldId id="1718" r:id="rId128"/>
    <p:sldId id="1719" r:id="rId129"/>
    <p:sldId id="1844" r:id="rId130"/>
    <p:sldId id="1882" r:id="rId131"/>
    <p:sldId id="1875" r:id="rId132"/>
    <p:sldId id="1874" r:id="rId133"/>
    <p:sldId id="1876" r:id="rId134"/>
    <p:sldId id="1877" r:id="rId135"/>
    <p:sldId id="1879" r:id="rId136"/>
    <p:sldId id="1573" r:id="rId137"/>
    <p:sldId id="1556" r:id="rId138"/>
    <p:sldId id="1584" r:id="rId139"/>
    <p:sldId id="1696" r:id="rId140"/>
    <p:sldId id="1678" r:id="rId141"/>
    <p:sldId id="1666" r:id="rId142"/>
    <p:sldId id="2417" r:id="rId143"/>
    <p:sldId id="2032" r:id="rId144"/>
    <p:sldId id="2033" r:id="rId145"/>
    <p:sldId id="2292" r:id="rId146"/>
    <p:sldId id="2025" r:id="rId147"/>
    <p:sldId id="1617" r:id="rId148"/>
    <p:sldId id="2028" r:id="rId149"/>
    <p:sldId id="2019" r:id="rId150"/>
    <p:sldId id="1770" r:id="rId151"/>
    <p:sldId id="1597" r:id="rId152"/>
    <p:sldId id="1713" r:id="rId153"/>
    <p:sldId id="1575" r:id="rId154"/>
    <p:sldId id="2144" r:id="rId155"/>
    <p:sldId id="2214" r:id="rId156"/>
    <p:sldId id="2200" r:id="rId157"/>
    <p:sldId id="2208" r:id="rId158"/>
  </p:sldIdLst>
  <p:sldSz cx="24387175" cy="13717588"/>
  <p:notesSz cx="6858000" cy="9144000"/>
  <p:defaultTex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пользователь Microsoft Office" initials="Office" lastIdx="1" clrIdx="0"/>
  <p:cmAuthor id="2" name="пользователь Microsoft Office" initials="Office [2]"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50"/>
    <a:srgbClr val="A0E13A"/>
    <a:srgbClr val="5359A6"/>
    <a:srgbClr val="5C9EBC"/>
    <a:srgbClr val="73CA9B"/>
    <a:srgbClr val="B45EF4"/>
    <a:srgbClr val="FFD833"/>
    <a:srgbClr val="1BB26A"/>
    <a:srgbClr val="5669EF"/>
    <a:srgbClr val="00AEC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7E9639D4-E3E2-4D34-9284-5A2195B3D0D7}" styleName="Светлый стиль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Средний стиль 2 — акцент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480" autoAdjust="0"/>
    <p:restoredTop sz="95709" autoAdjust="0"/>
  </p:normalViewPr>
  <p:slideViewPr>
    <p:cSldViewPr>
      <p:cViewPr>
        <p:scale>
          <a:sx n="33" d="100"/>
          <a:sy n="33" d="100"/>
        </p:scale>
        <p:origin x="2358" y="108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33" d="100"/>
        <a:sy n="33" d="100"/>
      </p:scale>
      <p:origin x="0" y="0"/>
    </p:cViewPr>
  </p:sorterViewPr>
  <p:notesViewPr>
    <p:cSldViewPr>
      <p:cViewPr varScale="1">
        <p:scale>
          <a:sx n="152" d="100"/>
          <a:sy n="152" d="100"/>
        </p:scale>
        <p:origin x="4744" y="184"/>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2.xml"/><Relationship Id="rId21" Type="http://schemas.openxmlformats.org/officeDocument/2006/relationships/slide" Target="slides/slide16.xml"/><Relationship Id="rId42" Type="http://schemas.openxmlformats.org/officeDocument/2006/relationships/slide" Target="slides/slide37.xml"/><Relationship Id="rId63" Type="http://schemas.openxmlformats.org/officeDocument/2006/relationships/slide" Target="slides/slide58.xml"/><Relationship Id="rId84" Type="http://schemas.openxmlformats.org/officeDocument/2006/relationships/slide" Target="slides/slide79.xml"/><Relationship Id="rId138" Type="http://schemas.openxmlformats.org/officeDocument/2006/relationships/slide" Target="slides/slide133.xml"/><Relationship Id="rId159" Type="http://schemas.openxmlformats.org/officeDocument/2006/relationships/notesMaster" Target="notesMasters/notesMaster1.xml"/><Relationship Id="rId107" Type="http://schemas.openxmlformats.org/officeDocument/2006/relationships/slide" Target="slides/slide102.xml"/><Relationship Id="rId11" Type="http://schemas.openxmlformats.org/officeDocument/2006/relationships/slide" Target="slides/slide6.xml"/><Relationship Id="rId32" Type="http://schemas.openxmlformats.org/officeDocument/2006/relationships/slide" Target="slides/slide27.xml"/><Relationship Id="rId53" Type="http://schemas.openxmlformats.org/officeDocument/2006/relationships/slide" Target="slides/slide48.xml"/><Relationship Id="rId74" Type="http://schemas.openxmlformats.org/officeDocument/2006/relationships/slide" Target="slides/slide69.xml"/><Relationship Id="rId128" Type="http://schemas.openxmlformats.org/officeDocument/2006/relationships/slide" Target="slides/slide123.xml"/><Relationship Id="rId149" Type="http://schemas.openxmlformats.org/officeDocument/2006/relationships/slide" Target="slides/slide144.xml"/><Relationship Id="rId5" Type="http://schemas.openxmlformats.org/officeDocument/2006/relationships/slideMaster" Target="slideMasters/slideMaster5.xml"/><Relationship Id="rId95" Type="http://schemas.openxmlformats.org/officeDocument/2006/relationships/slide" Target="slides/slide90.xml"/><Relationship Id="rId160" Type="http://schemas.openxmlformats.org/officeDocument/2006/relationships/handoutMaster" Target="handoutMasters/handoutMaster1.xml"/><Relationship Id="rId22" Type="http://schemas.openxmlformats.org/officeDocument/2006/relationships/slide" Target="slides/slide17.xml"/><Relationship Id="rId43" Type="http://schemas.openxmlformats.org/officeDocument/2006/relationships/slide" Target="slides/slide38.xml"/><Relationship Id="rId64" Type="http://schemas.openxmlformats.org/officeDocument/2006/relationships/slide" Target="slides/slide59.xml"/><Relationship Id="rId118" Type="http://schemas.openxmlformats.org/officeDocument/2006/relationships/slide" Target="slides/slide113.xml"/><Relationship Id="rId139" Type="http://schemas.openxmlformats.org/officeDocument/2006/relationships/slide" Target="slides/slide134.xml"/><Relationship Id="rId85" Type="http://schemas.openxmlformats.org/officeDocument/2006/relationships/slide" Target="slides/slide80.xml"/><Relationship Id="rId150" Type="http://schemas.openxmlformats.org/officeDocument/2006/relationships/slide" Target="slides/slide145.xml"/><Relationship Id="rId12" Type="http://schemas.openxmlformats.org/officeDocument/2006/relationships/slide" Target="slides/slide7.xml"/><Relationship Id="rId17" Type="http://schemas.openxmlformats.org/officeDocument/2006/relationships/slide" Target="slides/slide12.xml"/><Relationship Id="rId33" Type="http://schemas.openxmlformats.org/officeDocument/2006/relationships/slide" Target="slides/slide28.xml"/><Relationship Id="rId38" Type="http://schemas.openxmlformats.org/officeDocument/2006/relationships/slide" Target="slides/slide33.xml"/><Relationship Id="rId59" Type="http://schemas.openxmlformats.org/officeDocument/2006/relationships/slide" Target="slides/slide54.xml"/><Relationship Id="rId103" Type="http://schemas.openxmlformats.org/officeDocument/2006/relationships/slide" Target="slides/slide98.xml"/><Relationship Id="rId108" Type="http://schemas.openxmlformats.org/officeDocument/2006/relationships/slide" Target="slides/slide103.xml"/><Relationship Id="rId124" Type="http://schemas.openxmlformats.org/officeDocument/2006/relationships/slide" Target="slides/slide119.xml"/><Relationship Id="rId129" Type="http://schemas.openxmlformats.org/officeDocument/2006/relationships/slide" Target="slides/slide124.xml"/><Relationship Id="rId54" Type="http://schemas.openxmlformats.org/officeDocument/2006/relationships/slide" Target="slides/slide49.xml"/><Relationship Id="rId70" Type="http://schemas.openxmlformats.org/officeDocument/2006/relationships/slide" Target="slides/slide65.xml"/><Relationship Id="rId75" Type="http://schemas.openxmlformats.org/officeDocument/2006/relationships/slide" Target="slides/slide70.xml"/><Relationship Id="rId91" Type="http://schemas.openxmlformats.org/officeDocument/2006/relationships/slide" Target="slides/slide86.xml"/><Relationship Id="rId96" Type="http://schemas.openxmlformats.org/officeDocument/2006/relationships/slide" Target="slides/slide91.xml"/><Relationship Id="rId140" Type="http://schemas.openxmlformats.org/officeDocument/2006/relationships/slide" Target="slides/slide135.xml"/><Relationship Id="rId145" Type="http://schemas.openxmlformats.org/officeDocument/2006/relationships/slide" Target="slides/slide140.xml"/><Relationship Id="rId161" Type="http://schemas.openxmlformats.org/officeDocument/2006/relationships/commentAuthors" Target="commentAuthors.xml"/><Relationship Id="rId16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1.xml"/><Relationship Id="rId23" Type="http://schemas.openxmlformats.org/officeDocument/2006/relationships/slide" Target="slides/slide18.xml"/><Relationship Id="rId28" Type="http://schemas.openxmlformats.org/officeDocument/2006/relationships/slide" Target="slides/slide23.xml"/><Relationship Id="rId49" Type="http://schemas.openxmlformats.org/officeDocument/2006/relationships/slide" Target="slides/slide44.xml"/><Relationship Id="rId114" Type="http://schemas.openxmlformats.org/officeDocument/2006/relationships/slide" Target="slides/slide109.xml"/><Relationship Id="rId119" Type="http://schemas.openxmlformats.org/officeDocument/2006/relationships/slide" Target="slides/slide114.xml"/><Relationship Id="rId44" Type="http://schemas.openxmlformats.org/officeDocument/2006/relationships/slide" Target="slides/slide39.xml"/><Relationship Id="rId60" Type="http://schemas.openxmlformats.org/officeDocument/2006/relationships/slide" Target="slides/slide55.xml"/><Relationship Id="rId65" Type="http://schemas.openxmlformats.org/officeDocument/2006/relationships/slide" Target="slides/slide60.xml"/><Relationship Id="rId81" Type="http://schemas.openxmlformats.org/officeDocument/2006/relationships/slide" Target="slides/slide76.xml"/><Relationship Id="rId86" Type="http://schemas.openxmlformats.org/officeDocument/2006/relationships/slide" Target="slides/slide81.xml"/><Relationship Id="rId130" Type="http://schemas.openxmlformats.org/officeDocument/2006/relationships/slide" Target="slides/slide125.xml"/><Relationship Id="rId135" Type="http://schemas.openxmlformats.org/officeDocument/2006/relationships/slide" Target="slides/slide130.xml"/><Relationship Id="rId151" Type="http://schemas.openxmlformats.org/officeDocument/2006/relationships/slide" Target="slides/slide146.xml"/><Relationship Id="rId156" Type="http://schemas.openxmlformats.org/officeDocument/2006/relationships/slide" Target="slides/slide151.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109" Type="http://schemas.openxmlformats.org/officeDocument/2006/relationships/slide" Target="slides/slide10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slide" Target="slides/slide71.xml"/><Relationship Id="rId97" Type="http://schemas.openxmlformats.org/officeDocument/2006/relationships/slide" Target="slides/slide92.xml"/><Relationship Id="rId104" Type="http://schemas.openxmlformats.org/officeDocument/2006/relationships/slide" Target="slides/slide99.xml"/><Relationship Id="rId120" Type="http://schemas.openxmlformats.org/officeDocument/2006/relationships/slide" Target="slides/slide115.xml"/><Relationship Id="rId125" Type="http://schemas.openxmlformats.org/officeDocument/2006/relationships/slide" Target="slides/slide120.xml"/><Relationship Id="rId141" Type="http://schemas.openxmlformats.org/officeDocument/2006/relationships/slide" Target="slides/slide136.xml"/><Relationship Id="rId146" Type="http://schemas.openxmlformats.org/officeDocument/2006/relationships/slide" Target="slides/slide141.xml"/><Relationship Id="rId7" Type="http://schemas.openxmlformats.org/officeDocument/2006/relationships/slide" Target="slides/slide2.xml"/><Relationship Id="rId71" Type="http://schemas.openxmlformats.org/officeDocument/2006/relationships/slide" Target="slides/slide66.xml"/><Relationship Id="rId92" Type="http://schemas.openxmlformats.org/officeDocument/2006/relationships/slide" Target="slides/slide87.xml"/><Relationship Id="rId162" Type="http://schemas.openxmlformats.org/officeDocument/2006/relationships/presProps" Target="presProps.xml"/><Relationship Id="rId2" Type="http://schemas.openxmlformats.org/officeDocument/2006/relationships/slideMaster" Target="slideMasters/slideMaster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slide" Target="slides/slide40.xml"/><Relationship Id="rId66" Type="http://schemas.openxmlformats.org/officeDocument/2006/relationships/slide" Target="slides/slide61.xml"/><Relationship Id="rId87" Type="http://schemas.openxmlformats.org/officeDocument/2006/relationships/slide" Target="slides/slide82.xml"/><Relationship Id="rId110" Type="http://schemas.openxmlformats.org/officeDocument/2006/relationships/slide" Target="slides/slide105.xml"/><Relationship Id="rId115" Type="http://schemas.openxmlformats.org/officeDocument/2006/relationships/slide" Target="slides/slide110.xml"/><Relationship Id="rId131" Type="http://schemas.openxmlformats.org/officeDocument/2006/relationships/slide" Target="slides/slide126.xml"/><Relationship Id="rId136" Type="http://schemas.openxmlformats.org/officeDocument/2006/relationships/slide" Target="slides/slide131.xml"/><Relationship Id="rId157" Type="http://schemas.openxmlformats.org/officeDocument/2006/relationships/slide" Target="slides/slide152.xml"/><Relationship Id="rId61" Type="http://schemas.openxmlformats.org/officeDocument/2006/relationships/slide" Target="slides/slide56.xml"/><Relationship Id="rId82" Type="http://schemas.openxmlformats.org/officeDocument/2006/relationships/slide" Target="slides/slide77.xml"/><Relationship Id="rId152" Type="http://schemas.openxmlformats.org/officeDocument/2006/relationships/slide" Target="slides/slide147.xml"/><Relationship Id="rId19" Type="http://schemas.openxmlformats.org/officeDocument/2006/relationships/slide" Target="slides/slide14.xml"/><Relationship Id="rId14" Type="http://schemas.openxmlformats.org/officeDocument/2006/relationships/slide" Target="slides/slide9.xml"/><Relationship Id="rId30" Type="http://schemas.openxmlformats.org/officeDocument/2006/relationships/slide" Target="slides/slide25.xml"/><Relationship Id="rId35" Type="http://schemas.openxmlformats.org/officeDocument/2006/relationships/slide" Target="slides/slide30.xml"/><Relationship Id="rId56" Type="http://schemas.openxmlformats.org/officeDocument/2006/relationships/slide" Target="slides/slide51.xml"/><Relationship Id="rId77" Type="http://schemas.openxmlformats.org/officeDocument/2006/relationships/slide" Target="slides/slide72.xml"/><Relationship Id="rId100" Type="http://schemas.openxmlformats.org/officeDocument/2006/relationships/slide" Target="slides/slide95.xml"/><Relationship Id="rId105" Type="http://schemas.openxmlformats.org/officeDocument/2006/relationships/slide" Target="slides/slide100.xml"/><Relationship Id="rId126" Type="http://schemas.openxmlformats.org/officeDocument/2006/relationships/slide" Target="slides/slide121.xml"/><Relationship Id="rId147" Type="http://schemas.openxmlformats.org/officeDocument/2006/relationships/slide" Target="slides/slide142.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93" Type="http://schemas.openxmlformats.org/officeDocument/2006/relationships/slide" Target="slides/slide88.xml"/><Relationship Id="rId98" Type="http://schemas.openxmlformats.org/officeDocument/2006/relationships/slide" Target="slides/slide93.xml"/><Relationship Id="rId121" Type="http://schemas.openxmlformats.org/officeDocument/2006/relationships/slide" Target="slides/slide116.xml"/><Relationship Id="rId142" Type="http://schemas.openxmlformats.org/officeDocument/2006/relationships/slide" Target="slides/slide137.xml"/><Relationship Id="rId163" Type="http://schemas.openxmlformats.org/officeDocument/2006/relationships/viewProps" Target="viewProps.xml"/><Relationship Id="rId3" Type="http://schemas.openxmlformats.org/officeDocument/2006/relationships/slideMaster" Target="slideMasters/slideMaster3.xml"/><Relationship Id="rId25" Type="http://schemas.openxmlformats.org/officeDocument/2006/relationships/slide" Target="slides/slide20.xml"/><Relationship Id="rId46" Type="http://schemas.openxmlformats.org/officeDocument/2006/relationships/slide" Target="slides/slide41.xml"/><Relationship Id="rId67" Type="http://schemas.openxmlformats.org/officeDocument/2006/relationships/slide" Target="slides/slide62.xml"/><Relationship Id="rId116" Type="http://schemas.openxmlformats.org/officeDocument/2006/relationships/slide" Target="slides/slide111.xml"/><Relationship Id="rId137" Type="http://schemas.openxmlformats.org/officeDocument/2006/relationships/slide" Target="slides/slide132.xml"/><Relationship Id="rId158" Type="http://schemas.openxmlformats.org/officeDocument/2006/relationships/slide" Target="slides/slide153.xml"/><Relationship Id="rId20" Type="http://schemas.openxmlformats.org/officeDocument/2006/relationships/slide" Target="slides/slide15.xml"/><Relationship Id="rId41" Type="http://schemas.openxmlformats.org/officeDocument/2006/relationships/slide" Target="slides/slide36.xml"/><Relationship Id="rId62" Type="http://schemas.openxmlformats.org/officeDocument/2006/relationships/slide" Target="slides/slide57.xml"/><Relationship Id="rId83" Type="http://schemas.openxmlformats.org/officeDocument/2006/relationships/slide" Target="slides/slide78.xml"/><Relationship Id="rId88" Type="http://schemas.openxmlformats.org/officeDocument/2006/relationships/slide" Target="slides/slide83.xml"/><Relationship Id="rId111" Type="http://schemas.openxmlformats.org/officeDocument/2006/relationships/slide" Target="slides/slide106.xml"/><Relationship Id="rId132" Type="http://schemas.openxmlformats.org/officeDocument/2006/relationships/slide" Target="slides/slide127.xml"/><Relationship Id="rId153" Type="http://schemas.openxmlformats.org/officeDocument/2006/relationships/slide" Target="slides/slide148.xml"/><Relationship Id="rId15" Type="http://schemas.openxmlformats.org/officeDocument/2006/relationships/slide" Target="slides/slide10.xml"/><Relationship Id="rId36" Type="http://schemas.openxmlformats.org/officeDocument/2006/relationships/slide" Target="slides/slide31.xml"/><Relationship Id="rId57" Type="http://schemas.openxmlformats.org/officeDocument/2006/relationships/slide" Target="slides/slide52.xml"/><Relationship Id="rId106" Type="http://schemas.openxmlformats.org/officeDocument/2006/relationships/slide" Target="slides/slide101.xml"/><Relationship Id="rId127" Type="http://schemas.openxmlformats.org/officeDocument/2006/relationships/slide" Target="slides/slide122.xml"/><Relationship Id="rId10" Type="http://schemas.openxmlformats.org/officeDocument/2006/relationships/slide" Target="slides/slide5.xml"/><Relationship Id="rId31" Type="http://schemas.openxmlformats.org/officeDocument/2006/relationships/slide" Target="slides/slide26.xml"/><Relationship Id="rId52" Type="http://schemas.openxmlformats.org/officeDocument/2006/relationships/slide" Target="slides/slide47.xml"/><Relationship Id="rId73" Type="http://schemas.openxmlformats.org/officeDocument/2006/relationships/slide" Target="slides/slide68.xml"/><Relationship Id="rId78" Type="http://schemas.openxmlformats.org/officeDocument/2006/relationships/slide" Target="slides/slide73.xml"/><Relationship Id="rId94" Type="http://schemas.openxmlformats.org/officeDocument/2006/relationships/slide" Target="slides/slide89.xml"/><Relationship Id="rId99" Type="http://schemas.openxmlformats.org/officeDocument/2006/relationships/slide" Target="slides/slide94.xml"/><Relationship Id="rId101" Type="http://schemas.openxmlformats.org/officeDocument/2006/relationships/slide" Target="slides/slide96.xml"/><Relationship Id="rId122" Type="http://schemas.openxmlformats.org/officeDocument/2006/relationships/slide" Target="slides/slide117.xml"/><Relationship Id="rId143" Type="http://schemas.openxmlformats.org/officeDocument/2006/relationships/slide" Target="slides/slide138.xml"/><Relationship Id="rId148" Type="http://schemas.openxmlformats.org/officeDocument/2006/relationships/slide" Target="slides/slide143.xml"/><Relationship Id="rId164"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4.xml"/><Relationship Id="rId26" Type="http://schemas.openxmlformats.org/officeDocument/2006/relationships/slide" Target="slides/slide21.xml"/><Relationship Id="rId47" Type="http://schemas.openxmlformats.org/officeDocument/2006/relationships/slide" Target="slides/slide42.xml"/><Relationship Id="rId68" Type="http://schemas.openxmlformats.org/officeDocument/2006/relationships/slide" Target="slides/slide63.xml"/><Relationship Id="rId89" Type="http://schemas.openxmlformats.org/officeDocument/2006/relationships/slide" Target="slides/slide84.xml"/><Relationship Id="rId112" Type="http://schemas.openxmlformats.org/officeDocument/2006/relationships/slide" Target="slides/slide107.xml"/><Relationship Id="rId133" Type="http://schemas.openxmlformats.org/officeDocument/2006/relationships/slide" Target="slides/slide128.xml"/><Relationship Id="rId154" Type="http://schemas.openxmlformats.org/officeDocument/2006/relationships/slide" Target="slides/slide149.xml"/><Relationship Id="rId16" Type="http://schemas.openxmlformats.org/officeDocument/2006/relationships/slide" Target="slides/slide11.xml"/><Relationship Id="rId37" Type="http://schemas.openxmlformats.org/officeDocument/2006/relationships/slide" Target="slides/slide32.xml"/><Relationship Id="rId58" Type="http://schemas.openxmlformats.org/officeDocument/2006/relationships/slide" Target="slides/slide53.xml"/><Relationship Id="rId79" Type="http://schemas.openxmlformats.org/officeDocument/2006/relationships/slide" Target="slides/slide74.xml"/><Relationship Id="rId102" Type="http://schemas.openxmlformats.org/officeDocument/2006/relationships/slide" Target="slides/slide97.xml"/><Relationship Id="rId123" Type="http://schemas.openxmlformats.org/officeDocument/2006/relationships/slide" Target="slides/slide118.xml"/><Relationship Id="rId144" Type="http://schemas.openxmlformats.org/officeDocument/2006/relationships/slide" Target="slides/slide139.xml"/><Relationship Id="rId90" Type="http://schemas.openxmlformats.org/officeDocument/2006/relationships/slide" Target="slides/slide85.xml"/><Relationship Id="rId165" Type="http://schemas.openxmlformats.org/officeDocument/2006/relationships/tableStyles" Target="tableStyles.xml"/><Relationship Id="rId27" Type="http://schemas.openxmlformats.org/officeDocument/2006/relationships/slide" Target="slides/slide22.xml"/><Relationship Id="rId48" Type="http://schemas.openxmlformats.org/officeDocument/2006/relationships/slide" Target="slides/slide43.xml"/><Relationship Id="rId69" Type="http://schemas.openxmlformats.org/officeDocument/2006/relationships/slide" Target="slides/slide64.xml"/><Relationship Id="rId113" Type="http://schemas.openxmlformats.org/officeDocument/2006/relationships/slide" Target="slides/slide108.xml"/><Relationship Id="rId134" Type="http://schemas.openxmlformats.org/officeDocument/2006/relationships/slide" Target="slides/slide129.xml"/><Relationship Id="rId80" Type="http://schemas.openxmlformats.org/officeDocument/2006/relationships/slide" Target="slides/slide75.xml"/><Relationship Id="rId155" Type="http://schemas.openxmlformats.org/officeDocument/2006/relationships/slide" Target="slides/slide15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urnendu Biswas" userId="bfdbf960b5fc32c3" providerId="LiveId" clId="{944D64B2-209E-486E-9F18-CC5C202C31B7}"/>
    <pc:docChg chg="undo custSel addSld delSld modSld">
      <pc:chgData name="Purnendu Biswas" userId="bfdbf960b5fc32c3" providerId="LiveId" clId="{944D64B2-209E-486E-9F18-CC5C202C31B7}" dt="2020-05-21T07:39:31.591" v="65"/>
      <pc:docMkLst>
        <pc:docMk/>
      </pc:docMkLst>
      <pc:sldChg chg="del modTransition">
        <pc:chgData name="Purnendu Biswas" userId="bfdbf960b5fc32c3" providerId="LiveId" clId="{944D64B2-209E-486E-9F18-CC5C202C31B7}" dt="2020-05-21T07:15:04.882" v="58" actId="2696"/>
        <pc:sldMkLst>
          <pc:docMk/>
          <pc:sldMk cId="1264284864" sldId="256"/>
        </pc:sldMkLst>
      </pc:sldChg>
      <pc:sldChg chg="del modTransition">
        <pc:chgData name="Purnendu Biswas" userId="bfdbf960b5fc32c3" providerId="LiveId" clId="{944D64B2-209E-486E-9F18-CC5C202C31B7}" dt="2020-05-21T06:33:51.464" v="27" actId="47"/>
        <pc:sldMkLst>
          <pc:docMk/>
          <pc:sldMk cId="1260103965" sldId="338"/>
        </pc:sldMkLst>
      </pc:sldChg>
      <pc:sldChg chg="del modTransition">
        <pc:chgData name="Purnendu Biswas" userId="bfdbf960b5fc32c3" providerId="LiveId" clId="{944D64B2-209E-486E-9F18-CC5C202C31B7}" dt="2020-05-21T06:43:09.672" v="37" actId="2696"/>
        <pc:sldMkLst>
          <pc:docMk/>
          <pc:sldMk cId="3960345512" sldId="341"/>
        </pc:sldMkLst>
      </pc:sldChg>
      <pc:sldChg chg="del modTransition">
        <pc:chgData name="Purnendu Biswas" userId="bfdbf960b5fc32c3" providerId="LiveId" clId="{944D64B2-209E-486E-9F18-CC5C202C31B7}" dt="2020-05-21T06:33:32.987" v="25" actId="47"/>
        <pc:sldMkLst>
          <pc:docMk/>
          <pc:sldMk cId="1184548429" sldId="347"/>
        </pc:sldMkLst>
      </pc:sldChg>
      <pc:sldChg chg="del modTransition">
        <pc:chgData name="Purnendu Biswas" userId="bfdbf960b5fc32c3" providerId="LiveId" clId="{944D64B2-209E-486E-9F18-CC5C202C31B7}" dt="2020-05-21T06:56:34.175" v="46" actId="47"/>
        <pc:sldMkLst>
          <pc:docMk/>
          <pc:sldMk cId="3007546898" sldId="377"/>
        </pc:sldMkLst>
      </pc:sldChg>
      <pc:sldChg chg="del modTransition">
        <pc:chgData name="Purnendu Biswas" userId="bfdbf960b5fc32c3" providerId="LiveId" clId="{944D64B2-209E-486E-9F18-CC5C202C31B7}" dt="2020-05-21T06:45:06.718" v="38" actId="2696"/>
        <pc:sldMkLst>
          <pc:docMk/>
          <pc:sldMk cId="1179855791" sldId="395"/>
        </pc:sldMkLst>
      </pc:sldChg>
      <pc:sldChg chg="del modTransition">
        <pc:chgData name="Purnendu Biswas" userId="bfdbf960b5fc32c3" providerId="LiveId" clId="{944D64B2-209E-486E-9F18-CC5C202C31B7}" dt="2020-05-21T07:11:02.025" v="55" actId="47"/>
        <pc:sldMkLst>
          <pc:docMk/>
          <pc:sldMk cId="1507814256" sldId="397"/>
        </pc:sldMkLst>
      </pc:sldChg>
      <pc:sldChg chg="del modTransition">
        <pc:chgData name="Purnendu Biswas" userId="bfdbf960b5fc32c3" providerId="LiveId" clId="{944D64B2-209E-486E-9F18-CC5C202C31B7}" dt="2020-05-21T06:54:30.721" v="43" actId="2696"/>
        <pc:sldMkLst>
          <pc:docMk/>
          <pc:sldMk cId="2678393874" sldId="403"/>
        </pc:sldMkLst>
      </pc:sldChg>
      <pc:sldChg chg="modTransition">
        <pc:chgData name="Purnendu Biswas" userId="bfdbf960b5fc32c3" providerId="LiveId" clId="{944D64B2-209E-486E-9F18-CC5C202C31B7}" dt="2020-05-21T07:39:31.591" v="65"/>
        <pc:sldMkLst>
          <pc:docMk/>
          <pc:sldMk cId="1769665302" sldId="406"/>
        </pc:sldMkLst>
      </pc:sldChg>
      <pc:sldChg chg="modTransition">
        <pc:chgData name="Purnendu Biswas" userId="bfdbf960b5fc32c3" providerId="LiveId" clId="{944D64B2-209E-486E-9F18-CC5C202C31B7}" dt="2020-05-21T07:39:31.591" v="65"/>
        <pc:sldMkLst>
          <pc:docMk/>
          <pc:sldMk cId="3757830379" sldId="408"/>
        </pc:sldMkLst>
      </pc:sldChg>
      <pc:sldChg chg="del modTransition">
        <pc:chgData name="Purnendu Biswas" userId="bfdbf960b5fc32c3" providerId="LiveId" clId="{944D64B2-209E-486E-9F18-CC5C202C31B7}" dt="2020-05-21T06:53:54.525" v="42" actId="47"/>
        <pc:sldMkLst>
          <pc:docMk/>
          <pc:sldMk cId="3781194458" sldId="410"/>
        </pc:sldMkLst>
      </pc:sldChg>
      <pc:sldChg chg="del modTransition">
        <pc:chgData name="Purnendu Biswas" userId="bfdbf960b5fc32c3" providerId="LiveId" clId="{944D64B2-209E-486E-9F18-CC5C202C31B7}" dt="2020-05-21T07:02:21.573" v="48" actId="2696"/>
        <pc:sldMkLst>
          <pc:docMk/>
          <pc:sldMk cId="970899129" sldId="421"/>
        </pc:sldMkLst>
      </pc:sldChg>
      <pc:sldChg chg="del modTransition">
        <pc:chgData name="Purnendu Biswas" userId="bfdbf960b5fc32c3" providerId="LiveId" clId="{944D64B2-209E-486E-9F18-CC5C202C31B7}" dt="2020-05-21T06:48:04.999" v="40" actId="47"/>
        <pc:sldMkLst>
          <pc:docMk/>
          <pc:sldMk cId="745625193" sldId="430"/>
        </pc:sldMkLst>
      </pc:sldChg>
      <pc:sldChg chg="del modTransition">
        <pc:chgData name="Purnendu Biswas" userId="bfdbf960b5fc32c3" providerId="LiveId" clId="{944D64B2-209E-486E-9F18-CC5C202C31B7}" dt="2020-05-21T06:34:19.326" v="30" actId="47"/>
        <pc:sldMkLst>
          <pc:docMk/>
          <pc:sldMk cId="2728994565" sldId="432"/>
        </pc:sldMkLst>
      </pc:sldChg>
      <pc:sldChg chg="modTransition">
        <pc:chgData name="Purnendu Biswas" userId="bfdbf960b5fc32c3" providerId="LiveId" clId="{944D64B2-209E-486E-9F18-CC5C202C31B7}" dt="2020-05-21T07:39:31.591" v="65"/>
        <pc:sldMkLst>
          <pc:docMk/>
          <pc:sldMk cId="552429266" sldId="436"/>
        </pc:sldMkLst>
      </pc:sldChg>
      <pc:sldChg chg="modTransition">
        <pc:chgData name="Purnendu Biswas" userId="bfdbf960b5fc32c3" providerId="LiveId" clId="{944D64B2-209E-486E-9F18-CC5C202C31B7}" dt="2020-05-21T07:39:31.591" v="65"/>
        <pc:sldMkLst>
          <pc:docMk/>
          <pc:sldMk cId="2212292674" sldId="438"/>
        </pc:sldMkLst>
      </pc:sldChg>
      <pc:sldChg chg="modTransition">
        <pc:chgData name="Purnendu Biswas" userId="bfdbf960b5fc32c3" providerId="LiveId" clId="{944D64B2-209E-486E-9F18-CC5C202C31B7}" dt="2020-05-21T07:39:31.591" v="65"/>
        <pc:sldMkLst>
          <pc:docMk/>
          <pc:sldMk cId="1509818477" sldId="440"/>
        </pc:sldMkLst>
      </pc:sldChg>
      <pc:sldChg chg="del modTransition">
        <pc:chgData name="Purnendu Biswas" userId="bfdbf960b5fc32c3" providerId="LiveId" clId="{944D64B2-209E-486E-9F18-CC5C202C31B7}" dt="2020-05-21T06:33:40.529" v="26" actId="47"/>
        <pc:sldMkLst>
          <pc:docMk/>
          <pc:sldMk cId="2622673629" sldId="465"/>
        </pc:sldMkLst>
      </pc:sldChg>
      <pc:sldChg chg="del modTransition">
        <pc:chgData name="Purnendu Biswas" userId="bfdbf960b5fc32c3" providerId="LiveId" clId="{944D64B2-209E-486E-9F18-CC5C202C31B7}" dt="2020-05-21T06:33:40.529" v="26" actId="47"/>
        <pc:sldMkLst>
          <pc:docMk/>
          <pc:sldMk cId="577563288" sldId="466"/>
        </pc:sldMkLst>
      </pc:sldChg>
      <pc:sldChg chg="del modTransition">
        <pc:chgData name="Purnendu Biswas" userId="bfdbf960b5fc32c3" providerId="LiveId" clId="{944D64B2-209E-486E-9F18-CC5C202C31B7}" dt="2020-05-21T06:33:40.529" v="26" actId="47"/>
        <pc:sldMkLst>
          <pc:docMk/>
          <pc:sldMk cId="841350508" sldId="467"/>
        </pc:sldMkLst>
      </pc:sldChg>
      <pc:sldChg chg="del modTransition">
        <pc:chgData name="Purnendu Biswas" userId="bfdbf960b5fc32c3" providerId="LiveId" clId="{944D64B2-209E-486E-9F18-CC5C202C31B7}" dt="2020-05-21T06:33:40.529" v="26" actId="47"/>
        <pc:sldMkLst>
          <pc:docMk/>
          <pc:sldMk cId="1486391259" sldId="468"/>
        </pc:sldMkLst>
      </pc:sldChg>
      <pc:sldChg chg="modTransition">
        <pc:chgData name="Purnendu Biswas" userId="bfdbf960b5fc32c3" providerId="LiveId" clId="{944D64B2-209E-486E-9F18-CC5C202C31B7}" dt="2020-05-21T07:39:31.591" v="65"/>
        <pc:sldMkLst>
          <pc:docMk/>
          <pc:sldMk cId="3476069511" sldId="484"/>
        </pc:sldMkLst>
      </pc:sldChg>
      <pc:sldChg chg="del modTransition">
        <pc:chgData name="Purnendu Biswas" userId="bfdbf960b5fc32c3" providerId="LiveId" clId="{944D64B2-209E-486E-9F18-CC5C202C31B7}" dt="2020-05-21T06:36:40.068" v="33" actId="47"/>
        <pc:sldMkLst>
          <pc:docMk/>
          <pc:sldMk cId="3515715996" sldId="490"/>
        </pc:sldMkLst>
      </pc:sldChg>
      <pc:sldChg chg="del modTransition">
        <pc:chgData name="Purnendu Biswas" userId="bfdbf960b5fc32c3" providerId="LiveId" clId="{944D64B2-209E-486E-9F18-CC5C202C31B7}" dt="2020-05-21T07:01:20.513" v="47" actId="2696"/>
        <pc:sldMkLst>
          <pc:docMk/>
          <pc:sldMk cId="2816337822" sldId="491"/>
        </pc:sldMkLst>
      </pc:sldChg>
      <pc:sldChg chg="del modTransition">
        <pc:chgData name="Purnendu Biswas" userId="bfdbf960b5fc32c3" providerId="LiveId" clId="{944D64B2-209E-486E-9F18-CC5C202C31B7}" dt="2020-05-21T06:53:54.525" v="42" actId="47"/>
        <pc:sldMkLst>
          <pc:docMk/>
          <pc:sldMk cId="3751496980" sldId="493"/>
        </pc:sldMkLst>
      </pc:sldChg>
      <pc:sldChg chg="modTransition">
        <pc:chgData name="Purnendu Biswas" userId="bfdbf960b5fc32c3" providerId="LiveId" clId="{944D64B2-209E-486E-9F18-CC5C202C31B7}" dt="2020-05-21T07:39:31.591" v="65"/>
        <pc:sldMkLst>
          <pc:docMk/>
          <pc:sldMk cId="595992344" sldId="496"/>
        </pc:sldMkLst>
      </pc:sldChg>
      <pc:sldChg chg="del modTransition">
        <pc:chgData name="Purnendu Biswas" userId="bfdbf960b5fc32c3" providerId="LiveId" clId="{944D64B2-209E-486E-9F18-CC5C202C31B7}" dt="2020-05-21T07:24:42.221" v="59" actId="2696"/>
        <pc:sldMkLst>
          <pc:docMk/>
          <pc:sldMk cId="3826787546" sldId="503"/>
        </pc:sldMkLst>
      </pc:sldChg>
      <pc:sldChg chg="modTransition">
        <pc:chgData name="Purnendu Biswas" userId="bfdbf960b5fc32c3" providerId="LiveId" clId="{944D64B2-209E-486E-9F18-CC5C202C31B7}" dt="2020-05-21T07:39:31.591" v="65"/>
        <pc:sldMkLst>
          <pc:docMk/>
          <pc:sldMk cId="3498558235" sldId="509"/>
        </pc:sldMkLst>
      </pc:sldChg>
      <pc:sldChg chg="modTransition">
        <pc:chgData name="Purnendu Biswas" userId="bfdbf960b5fc32c3" providerId="LiveId" clId="{944D64B2-209E-486E-9F18-CC5C202C31B7}" dt="2020-05-21T07:39:31.591" v="65"/>
        <pc:sldMkLst>
          <pc:docMk/>
          <pc:sldMk cId="286211789" sldId="510"/>
        </pc:sldMkLst>
      </pc:sldChg>
      <pc:sldChg chg="del modTransition">
        <pc:chgData name="Purnendu Biswas" userId="bfdbf960b5fc32c3" providerId="LiveId" clId="{944D64B2-209E-486E-9F18-CC5C202C31B7}" dt="2020-05-21T06:53:54.525" v="42" actId="47"/>
        <pc:sldMkLst>
          <pc:docMk/>
          <pc:sldMk cId="2253895424" sldId="511"/>
        </pc:sldMkLst>
      </pc:sldChg>
      <pc:sldChg chg="del modTransition">
        <pc:chgData name="Purnendu Biswas" userId="bfdbf960b5fc32c3" providerId="LiveId" clId="{944D64B2-209E-486E-9F18-CC5C202C31B7}" dt="2020-05-21T06:36:35.642" v="32" actId="47"/>
        <pc:sldMkLst>
          <pc:docMk/>
          <pc:sldMk cId="194000301" sldId="522"/>
        </pc:sldMkLst>
      </pc:sldChg>
      <pc:sldChg chg="del modTransition">
        <pc:chgData name="Purnendu Biswas" userId="bfdbf960b5fc32c3" providerId="LiveId" clId="{944D64B2-209E-486E-9F18-CC5C202C31B7}" dt="2020-05-21T06:36:35.642" v="32" actId="47"/>
        <pc:sldMkLst>
          <pc:docMk/>
          <pc:sldMk cId="2386053796" sldId="523"/>
        </pc:sldMkLst>
      </pc:sldChg>
      <pc:sldChg chg="del modTransition">
        <pc:chgData name="Purnendu Biswas" userId="bfdbf960b5fc32c3" providerId="LiveId" clId="{944D64B2-209E-486E-9F18-CC5C202C31B7}" dt="2020-05-21T06:36:35.642" v="32" actId="47"/>
        <pc:sldMkLst>
          <pc:docMk/>
          <pc:sldMk cId="407121545" sldId="525"/>
        </pc:sldMkLst>
      </pc:sldChg>
      <pc:sldChg chg="modTransition">
        <pc:chgData name="Purnendu Biswas" userId="bfdbf960b5fc32c3" providerId="LiveId" clId="{944D64B2-209E-486E-9F18-CC5C202C31B7}" dt="2020-05-21T07:39:31.591" v="65"/>
        <pc:sldMkLst>
          <pc:docMk/>
          <pc:sldMk cId="1069801175" sldId="527"/>
        </pc:sldMkLst>
      </pc:sldChg>
      <pc:sldChg chg="del modTransition">
        <pc:chgData name="Purnendu Biswas" userId="bfdbf960b5fc32c3" providerId="LiveId" clId="{944D64B2-209E-486E-9F18-CC5C202C31B7}" dt="2020-05-21T06:34:11.876" v="29" actId="47"/>
        <pc:sldMkLst>
          <pc:docMk/>
          <pc:sldMk cId="1338208039" sldId="529"/>
        </pc:sldMkLst>
      </pc:sldChg>
      <pc:sldChg chg="del modTransition">
        <pc:chgData name="Purnendu Biswas" userId="bfdbf960b5fc32c3" providerId="LiveId" clId="{944D64B2-209E-486E-9F18-CC5C202C31B7}" dt="2020-05-21T06:37:47.755" v="35" actId="47"/>
        <pc:sldMkLst>
          <pc:docMk/>
          <pc:sldMk cId="3239705684" sldId="572"/>
        </pc:sldMkLst>
      </pc:sldChg>
      <pc:sldChg chg="del modTransition">
        <pc:chgData name="Purnendu Biswas" userId="bfdbf960b5fc32c3" providerId="LiveId" clId="{944D64B2-209E-486E-9F18-CC5C202C31B7}" dt="2020-05-21T06:34:19.326" v="30" actId="47"/>
        <pc:sldMkLst>
          <pc:docMk/>
          <pc:sldMk cId="439005960" sldId="581"/>
        </pc:sldMkLst>
      </pc:sldChg>
      <pc:sldChg chg="del modTransition">
        <pc:chgData name="Purnendu Biswas" userId="bfdbf960b5fc32c3" providerId="LiveId" clId="{944D64B2-209E-486E-9F18-CC5C202C31B7}" dt="2020-05-21T06:34:19.326" v="30" actId="47"/>
        <pc:sldMkLst>
          <pc:docMk/>
          <pc:sldMk cId="3338498956" sldId="585"/>
        </pc:sldMkLst>
      </pc:sldChg>
      <pc:sldChg chg="modTransition">
        <pc:chgData name="Purnendu Biswas" userId="bfdbf960b5fc32c3" providerId="LiveId" clId="{944D64B2-209E-486E-9F18-CC5C202C31B7}" dt="2020-05-21T07:39:31.591" v="65"/>
        <pc:sldMkLst>
          <pc:docMk/>
          <pc:sldMk cId="2438729357" sldId="586"/>
        </pc:sldMkLst>
      </pc:sldChg>
      <pc:sldChg chg="del modTransition">
        <pc:chgData name="Purnendu Biswas" userId="bfdbf960b5fc32c3" providerId="LiveId" clId="{944D64B2-209E-486E-9F18-CC5C202C31B7}" dt="2020-05-21T06:37:47.755" v="35" actId="47"/>
        <pc:sldMkLst>
          <pc:docMk/>
          <pc:sldMk cId="1539012253" sldId="612"/>
        </pc:sldMkLst>
      </pc:sldChg>
      <pc:sldChg chg="modTransition">
        <pc:chgData name="Purnendu Biswas" userId="bfdbf960b5fc32c3" providerId="LiveId" clId="{944D64B2-209E-486E-9F18-CC5C202C31B7}" dt="2020-05-21T07:39:31.591" v="65"/>
        <pc:sldMkLst>
          <pc:docMk/>
          <pc:sldMk cId="519219162" sldId="642"/>
        </pc:sldMkLst>
      </pc:sldChg>
      <pc:sldChg chg="modTransition">
        <pc:chgData name="Purnendu Biswas" userId="bfdbf960b5fc32c3" providerId="LiveId" clId="{944D64B2-209E-486E-9F18-CC5C202C31B7}" dt="2020-05-21T07:39:31.591" v="65"/>
        <pc:sldMkLst>
          <pc:docMk/>
          <pc:sldMk cId="1978701167" sldId="655"/>
        </pc:sldMkLst>
      </pc:sldChg>
      <pc:sldChg chg="del modTransition">
        <pc:chgData name="Purnendu Biswas" userId="bfdbf960b5fc32c3" providerId="LiveId" clId="{944D64B2-209E-486E-9F18-CC5C202C31B7}" dt="2020-05-21T06:37:47.755" v="35" actId="47"/>
        <pc:sldMkLst>
          <pc:docMk/>
          <pc:sldMk cId="1980356967" sldId="659"/>
        </pc:sldMkLst>
      </pc:sldChg>
      <pc:sldChg chg="del modTransition">
        <pc:chgData name="Purnendu Biswas" userId="bfdbf960b5fc32c3" providerId="LiveId" clId="{944D64B2-209E-486E-9F18-CC5C202C31B7}" dt="2020-05-21T06:34:03.827" v="28" actId="47"/>
        <pc:sldMkLst>
          <pc:docMk/>
          <pc:sldMk cId="2304355611" sldId="661"/>
        </pc:sldMkLst>
      </pc:sldChg>
      <pc:sldChg chg="del modTransition">
        <pc:chgData name="Purnendu Biswas" userId="bfdbf960b5fc32c3" providerId="LiveId" clId="{944D64B2-209E-486E-9F18-CC5C202C31B7}" dt="2020-05-21T06:34:03.827" v="28" actId="47"/>
        <pc:sldMkLst>
          <pc:docMk/>
          <pc:sldMk cId="2620912422" sldId="662"/>
        </pc:sldMkLst>
      </pc:sldChg>
      <pc:sldChg chg="del modTransition">
        <pc:chgData name="Purnendu Biswas" userId="bfdbf960b5fc32c3" providerId="LiveId" clId="{944D64B2-209E-486E-9F18-CC5C202C31B7}" dt="2020-05-21T06:34:03.827" v="28" actId="47"/>
        <pc:sldMkLst>
          <pc:docMk/>
          <pc:sldMk cId="1820674225" sldId="663"/>
        </pc:sldMkLst>
      </pc:sldChg>
      <pc:sldChg chg="del modTransition">
        <pc:chgData name="Purnendu Biswas" userId="bfdbf960b5fc32c3" providerId="LiveId" clId="{944D64B2-209E-486E-9F18-CC5C202C31B7}" dt="2020-05-21T06:37:47.755" v="35" actId="47"/>
        <pc:sldMkLst>
          <pc:docMk/>
          <pc:sldMk cId="2161401789" sldId="664"/>
        </pc:sldMkLst>
      </pc:sldChg>
      <pc:sldChg chg="del modTransition">
        <pc:chgData name="Purnendu Biswas" userId="bfdbf960b5fc32c3" providerId="LiveId" clId="{944D64B2-209E-486E-9F18-CC5C202C31B7}" dt="2020-05-21T07:08:35.832" v="54" actId="2696"/>
        <pc:sldMkLst>
          <pc:docMk/>
          <pc:sldMk cId="133875314" sldId="666"/>
        </pc:sldMkLst>
      </pc:sldChg>
      <pc:sldChg chg="modTransition">
        <pc:chgData name="Purnendu Biswas" userId="bfdbf960b5fc32c3" providerId="LiveId" clId="{944D64B2-209E-486E-9F18-CC5C202C31B7}" dt="2020-05-21T07:39:31.591" v="65"/>
        <pc:sldMkLst>
          <pc:docMk/>
          <pc:sldMk cId="2332594199" sldId="767"/>
        </pc:sldMkLst>
      </pc:sldChg>
      <pc:sldChg chg="del modTransition">
        <pc:chgData name="Purnendu Biswas" userId="bfdbf960b5fc32c3" providerId="LiveId" clId="{944D64B2-209E-486E-9F18-CC5C202C31B7}" dt="2020-05-21T07:11:50.919" v="56" actId="2696"/>
        <pc:sldMkLst>
          <pc:docMk/>
          <pc:sldMk cId="3818144786" sldId="769"/>
        </pc:sldMkLst>
      </pc:sldChg>
      <pc:sldChg chg="del modTransition">
        <pc:chgData name="Purnendu Biswas" userId="bfdbf960b5fc32c3" providerId="LiveId" clId="{944D64B2-209E-486E-9F18-CC5C202C31B7}" dt="2020-05-21T07:13:04.381" v="57" actId="2696"/>
        <pc:sldMkLst>
          <pc:docMk/>
          <pc:sldMk cId="2642323945" sldId="772"/>
        </pc:sldMkLst>
      </pc:sldChg>
      <pc:sldChg chg="modTransition">
        <pc:chgData name="Purnendu Biswas" userId="bfdbf960b5fc32c3" providerId="LiveId" clId="{944D64B2-209E-486E-9F18-CC5C202C31B7}" dt="2020-05-21T07:39:31.591" v="65"/>
        <pc:sldMkLst>
          <pc:docMk/>
          <pc:sldMk cId="3155031975" sldId="775"/>
        </pc:sldMkLst>
      </pc:sldChg>
      <pc:sldChg chg="del modTransition">
        <pc:chgData name="Purnendu Biswas" userId="bfdbf960b5fc32c3" providerId="LiveId" clId="{944D64B2-209E-486E-9F18-CC5C202C31B7}" dt="2020-05-21T07:07:04.877" v="50" actId="47"/>
        <pc:sldMkLst>
          <pc:docMk/>
          <pc:sldMk cId="723575332" sldId="776"/>
        </pc:sldMkLst>
      </pc:sldChg>
      <pc:sldChg chg="add del modTransition">
        <pc:chgData name="Purnendu Biswas" userId="bfdbf960b5fc32c3" providerId="LiveId" clId="{944D64B2-209E-486E-9F18-CC5C202C31B7}" dt="2020-05-21T07:07:46.842" v="53" actId="2696"/>
        <pc:sldMkLst>
          <pc:docMk/>
          <pc:sldMk cId="3191600388" sldId="777"/>
        </pc:sldMkLst>
      </pc:sldChg>
      <pc:sldChg chg="del modTransition">
        <pc:chgData name="Purnendu Biswas" userId="bfdbf960b5fc32c3" providerId="LiveId" clId="{944D64B2-209E-486E-9F18-CC5C202C31B7}" dt="2020-05-21T06:37:47.755" v="35" actId="47"/>
        <pc:sldMkLst>
          <pc:docMk/>
          <pc:sldMk cId="3878699185" sldId="783"/>
        </pc:sldMkLst>
      </pc:sldChg>
      <pc:sldChg chg="del modTransition">
        <pc:chgData name="Purnendu Biswas" userId="bfdbf960b5fc32c3" providerId="LiveId" clId="{944D64B2-209E-486E-9F18-CC5C202C31B7}" dt="2020-05-21T06:39:03.133" v="36" actId="47"/>
        <pc:sldMkLst>
          <pc:docMk/>
          <pc:sldMk cId="1317159073" sldId="802"/>
        </pc:sldMkLst>
      </pc:sldChg>
      <pc:sldChg chg="modTransition">
        <pc:chgData name="Purnendu Biswas" userId="bfdbf960b5fc32c3" providerId="LiveId" clId="{944D64B2-209E-486E-9F18-CC5C202C31B7}" dt="2020-05-21T07:39:31.591" v="65"/>
        <pc:sldMkLst>
          <pc:docMk/>
          <pc:sldMk cId="2469409101" sldId="810"/>
        </pc:sldMkLst>
      </pc:sldChg>
      <pc:sldChg chg="del modTransition">
        <pc:chgData name="Purnendu Biswas" userId="bfdbf960b5fc32c3" providerId="LiveId" clId="{944D64B2-209E-486E-9F18-CC5C202C31B7}" dt="2020-05-21T06:33:23.324" v="23" actId="47"/>
        <pc:sldMkLst>
          <pc:docMk/>
          <pc:sldMk cId="2865882834" sldId="839"/>
        </pc:sldMkLst>
      </pc:sldChg>
      <pc:sldChg chg="del modTransition">
        <pc:chgData name="Purnendu Biswas" userId="bfdbf960b5fc32c3" providerId="LiveId" clId="{944D64B2-209E-486E-9F18-CC5C202C31B7}" dt="2020-05-21T06:33:23.324" v="23" actId="47"/>
        <pc:sldMkLst>
          <pc:docMk/>
          <pc:sldMk cId="2980618362" sldId="840"/>
        </pc:sldMkLst>
      </pc:sldChg>
      <pc:sldChg chg="del modTransition">
        <pc:chgData name="Purnendu Biswas" userId="bfdbf960b5fc32c3" providerId="LiveId" clId="{944D64B2-209E-486E-9F18-CC5C202C31B7}" dt="2020-05-21T06:33:23.324" v="23" actId="47"/>
        <pc:sldMkLst>
          <pc:docMk/>
          <pc:sldMk cId="3830787507" sldId="843"/>
        </pc:sldMkLst>
      </pc:sldChg>
      <pc:sldChg chg="modTransition">
        <pc:chgData name="Purnendu Biswas" userId="bfdbf960b5fc32c3" providerId="LiveId" clId="{944D64B2-209E-486E-9F18-CC5C202C31B7}" dt="2020-05-21T07:39:31.591" v="65"/>
        <pc:sldMkLst>
          <pc:docMk/>
          <pc:sldMk cId="2772475696" sldId="845"/>
        </pc:sldMkLst>
      </pc:sldChg>
      <pc:sldChg chg="modTransition">
        <pc:chgData name="Purnendu Biswas" userId="bfdbf960b5fc32c3" providerId="LiveId" clId="{944D64B2-209E-486E-9F18-CC5C202C31B7}" dt="2020-05-21T07:39:31.591" v="65"/>
        <pc:sldMkLst>
          <pc:docMk/>
          <pc:sldMk cId="822579798" sldId="846"/>
        </pc:sldMkLst>
      </pc:sldChg>
      <pc:sldChg chg="del modTransition">
        <pc:chgData name="Purnendu Biswas" userId="bfdbf960b5fc32c3" providerId="LiveId" clId="{944D64B2-209E-486E-9F18-CC5C202C31B7}" dt="2020-05-21T06:56:34.175" v="46" actId="47"/>
        <pc:sldMkLst>
          <pc:docMk/>
          <pc:sldMk cId="177806824" sldId="847"/>
        </pc:sldMkLst>
      </pc:sldChg>
      <pc:sldChg chg="modTransition">
        <pc:chgData name="Purnendu Biswas" userId="bfdbf960b5fc32c3" providerId="LiveId" clId="{944D64B2-209E-486E-9F18-CC5C202C31B7}" dt="2020-05-21T07:39:31.591" v="65"/>
        <pc:sldMkLst>
          <pc:docMk/>
          <pc:sldMk cId="3108969615" sldId="848"/>
        </pc:sldMkLst>
      </pc:sldChg>
      <pc:sldChg chg="modTransition">
        <pc:chgData name="Purnendu Biswas" userId="bfdbf960b5fc32c3" providerId="LiveId" clId="{944D64B2-209E-486E-9F18-CC5C202C31B7}" dt="2020-05-21T07:39:31.591" v="65"/>
        <pc:sldMkLst>
          <pc:docMk/>
          <pc:sldMk cId="3895278308" sldId="849"/>
        </pc:sldMkLst>
      </pc:sldChg>
      <pc:sldChg chg="modTransition">
        <pc:chgData name="Purnendu Biswas" userId="bfdbf960b5fc32c3" providerId="LiveId" clId="{944D64B2-209E-486E-9F18-CC5C202C31B7}" dt="2020-05-21T07:39:31.591" v="65"/>
        <pc:sldMkLst>
          <pc:docMk/>
          <pc:sldMk cId="2946905690" sldId="850"/>
        </pc:sldMkLst>
      </pc:sldChg>
      <pc:sldChg chg="modTransition">
        <pc:chgData name="Purnendu Biswas" userId="bfdbf960b5fc32c3" providerId="LiveId" clId="{944D64B2-209E-486E-9F18-CC5C202C31B7}" dt="2020-05-21T07:39:31.591" v="65"/>
        <pc:sldMkLst>
          <pc:docMk/>
          <pc:sldMk cId="3031732671" sldId="851"/>
        </pc:sldMkLst>
      </pc:sldChg>
      <pc:sldChg chg="modTransition">
        <pc:chgData name="Purnendu Biswas" userId="bfdbf960b5fc32c3" providerId="LiveId" clId="{944D64B2-209E-486E-9F18-CC5C202C31B7}" dt="2020-05-21T07:39:31.591" v="65"/>
        <pc:sldMkLst>
          <pc:docMk/>
          <pc:sldMk cId="1642557420" sldId="852"/>
        </pc:sldMkLst>
      </pc:sldChg>
      <pc:sldChg chg="del modTransition">
        <pc:chgData name="Purnendu Biswas" userId="bfdbf960b5fc32c3" providerId="LiveId" clId="{944D64B2-209E-486E-9F18-CC5C202C31B7}" dt="2020-05-21T06:33:23.324" v="23" actId="47"/>
        <pc:sldMkLst>
          <pc:docMk/>
          <pc:sldMk cId="2275194280" sldId="854"/>
        </pc:sldMkLst>
      </pc:sldChg>
      <pc:sldChg chg="del modTransition">
        <pc:chgData name="Purnendu Biswas" userId="bfdbf960b5fc32c3" providerId="LiveId" clId="{944D64B2-209E-486E-9F18-CC5C202C31B7}" dt="2020-05-21T06:33:23.324" v="23" actId="47"/>
        <pc:sldMkLst>
          <pc:docMk/>
          <pc:sldMk cId="1274693486" sldId="855"/>
        </pc:sldMkLst>
      </pc:sldChg>
      <pc:sldChg chg="del modTransition">
        <pc:chgData name="Purnendu Biswas" userId="bfdbf960b5fc32c3" providerId="LiveId" clId="{944D64B2-209E-486E-9F18-CC5C202C31B7}" dt="2020-05-21T06:33:23.324" v="23" actId="47"/>
        <pc:sldMkLst>
          <pc:docMk/>
          <pc:sldMk cId="2437570979" sldId="856"/>
        </pc:sldMkLst>
      </pc:sldChg>
      <pc:sldChg chg="del modTransition">
        <pc:chgData name="Purnendu Biswas" userId="bfdbf960b5fc32c3" providerId="LiveId" clId="{944D64B2-209E-486E-9F18-CC5C202C31B7}" dt="2020-05-21T06:33:29.958" v="24" actId="47"/>
        <pc:sldMkLst>
          <pc:docMk/>
          <pc:sldMk cId="559150370" sldId="857"/>
        </pc:sldMkLst>
      </pc:sldChg>
      <pc:sldChg chg="del modTransition">
        <pc:chgData name="Purnendu Biswas" userId="bfdbf960b5fc32c3" providerId="LiveId" clId="{944D64B2-209E-486E-9F18-CC5C202C31B7}" dt="2020-05-21T06:33:29.958" v="24" actId="47"/>
        <pc:sldMkLst>
          <pc:docMk/>
          <pc:sldMk cId="2870794870" sldId="858"/>
        </pc:sldMkLst>
      </pc:sldChg>
      <pc:sldChg chg="del">
        <pc:chgData name="Purnendu Biswas" userId="bfdbf960b5fc32c3" providerId="LiveId" clId="{944D64B2-209E-486E-9F18-CC5C202C31B7}" dt="2020-05-21T05:27:09.837" v="1" actId="2696"/>
        <pc:sldMkLst>
          <pc:docMk/>
          <pc:sldMk cId="367528169" sldId="859"/>
        </pc:sldMkLst>
      </pc:sldChg>
      <pc:sldChg chg="del modTransition">
        <pc:chgData name="Purnendu Biswas" userId="bfdbf960b5fc32c3" providerId="LiveId" clId="{944D64B2-209E-486E-9F18-CC5C202C31B7}" dt="2020-05-21T06:34:03.827" v="28" actId="47"/>
        <pc:sldMkLst>
          <pc:docMk/>
          <pc:sldMk cId="1835930651" sldId="860"/>
        </pc:sldMkLst>
      </pc:sldChg>
      <pc:sldChg chg="del modTransition">
        <pc:chgData name="Purnendu Biswas" userId="bfdbf960b5fc32c3" providerId="LiveId" clId="{944D64B2-209E-486E-9F18-CC5C202C31B7}" dt="2020-05-21T06:34:03.827" v="28" actId="47"/>
        <pc:sldMkLst>
          <pc:docMk/>
          <pc:sldMk cId="539259531" sldId="861"/>
        </pc:sldMkLst>
      </pc:sldChg>
      <pc:sldChg chg="del modTransition">
        <pc:chgData name="Purnendu Biswas" userId="bfdbf960b5fc32c3" providerId="LiveId" clId="{944D64B2-209E-486E-9F18-CC5C202C31B7}" dt="2020-05-21T06:34:03.827" v="28" actId="47"/>
        <pc:sldMkLst>
          <pc:docMk/>
          <pc:sldMk cId="1231808239" sldId="862"/>
        </pc:sldMkLst>
      </pc:sldChg>
      <pc:sldChg chg="del modTransition">
        <pc:chgData name="Purnendu Biswas" userId="bfdbf960b5fc32c3" providerId="LiveId" clId="{944D64B2-209E-486E-9F18-CC5C202C31B7}" dt="2020-05-21T06:34:03.827" v="28" actId="47"/>
        <pc:sldMkLst>
          <pc:docMk/>
          <pc:sldMk cId="431445880" sldId="863"/>
        </pc:sldMkLst>
      </pc:sldChg>
      <pc:sldChg chg="del modTransition">
        <pc:chgData name="Purnendu Biswas" userId="bfdbf960b5fc32c3" providerId="LiveId" clId="{944D64B2-209E-486E-9F18-CC5C202C31B7}" dt="2020-05-21T07:01:20.513" v="47" actId="2696"/>
        <pc:sldMkLst>
          <pc:docMk/>
          <pc:sldMk cId="3760562580" sldId="864"/>
        </pc:sldMkLst>
      </pc:sldChg>
      <pc:sldChg chg="del modTransition">
        <pc:chgData name="Purnendu Biswas" userId="bfdbf960b5fc32c3" providerId="LiveId" clId="{944D64B2-209E-486E-9F18-CC5C202C31B7}" dt="2020-05-21T07:28:02.996" v="62" actId="2696"/>
        <pc:sldMkLst>
          <pc:docMk/>
          <pc:sldMk cId="357606969" sldId="865"/>
        </pc:sldMkLst>
      </pc:sldChg>
      <pc:sldChg chg="del modTransition">
        <pc:chgData name="Purnendu Biswas" userId="bfdbf960b5fc32c3" providerId="LiveId" clId="{944D64B2-209E-486E-9F18-CC5C202C31B7}" dt="2020-05-21T07:25:50.779" v="60" actId="2696"/>
        <pc:sldMkLst>
          <pc:docMk/>
          <pc:sldMk cId="2919506690" sldId="866"/>
        </pc:sldMkLst>
      </pc:sldChg>
      <pc:sldChg chg="del modTransition">
        <pc:chgData name="Purnendu Biswas" userId="bfdbf960b5fc32c3" providerId="LiveId" clId="{944D64B2-209E-486E-9F18-CC5C202C31B7}" dt="2020-05-21T07:25:50.779" v="60" actId="2696"/>
        <pc:sldMkLst>
          <pc:docMk/>
          <pc:sldMk cId="1597662555" sldId="867"/>
        </pc:sldMkLst>
      </pc:sldChg>
      <pc:sldChg chg="del modTransition">
        <pc:chgData name="Purnendu Biswas" userId="bfdbf960b5fc32c3" providerId="LiveId" clId="{944D64B2-209E-486E-9F18-CC5C202C31B7}" dt="2020-05-21T07:07:04.877" v="50" actId="47"/>
        <pc:sldMkLst>
          <pc:docMk/>
          <pc:sldMk cId="1202884722" sldId="868"/>
        </pc:sldMkLst>
      </pc:sldChg>
      <pc:sldChg chg="del modTransition">
        <pc:chgData name="Purnendu Biswas" userId="bfdbf960b5fc32c3" providerId="LiveId" clId="{944D64B2-209E-486E-9F18-CC5C202C31B7}" dt="2020-05-21T07:07:04.877" v="50" actId="47"/>
        <pc:sldMkLst>
          <pc:docMk/>
          <pc:sldMk cId="438076108" sldId="869"/>
        </pc:sldMkLst>
      </pc:sldChg>
      <pc:sldChg chg="del modTransition">
        <pc:chgData name="Purnendu Biswas" userId="bfdbf960b5fc32c3" providerId="LiveId" clId="{944D64B2-209E-486E-9F18-CC5C202C31B7}" dt="2020-05-21T07:07:04.877" v="50" actId="47"/>
        <pc:sldMkLst>
          <pc:docMk/>
          <pc:sldMk cId="1453972898" sldId="870"/>
        </pc:sldMkLst>
      </pc:sldChg>
      <pc:sldChg chg="del modTransition">
        <pc:chgData name="Purnendu Biswas" userId="bfdbf960b5fc32c3" providerId="LiveId" clId="{944D64B2-209E-486E-9F18-CC5C202C31B7}" dt="2020-05-21T07:07:04.877" v="50" actId="47"/>
        <pc:sldMkLst>
          <pc:docMk/>
          <pc:sldMk cId="1192114274" sldId="871"/>
        </pc:sldMkLst>
      </pc:sldChg>
      <pc:sldChg chg="add del modTransition">
        <pc:chgData name="Purnendu Biswas" userId="bfdbf960b5fc32c3" providerId="LiveId" clId="{944D64B2-209E-486E-9F18-CC5C202C31B7}" dt="2020-05-21T07:25:50.779" v="60" actId="2696"/>
        <pc:sldMkLst>
          <pc:docMk/>
          <pc:sldMk cId="662369708" sldId="872"/>
        </pc:sldMkLst>
      </pc:sldChg>
      <pc:sldChg chg="del modTransition">
        <pc:chgData name="Purnendu Biswas" userId="bfdbf960b5fc32c3" providerId="LiveId" clId="{944D64B2-209E-486E-9F18-CC5C202C31B7}" dt="2020-05-21T07:25:50.779" v="60" actId="2696"/>
        <pc:sldMkLst>
          <pc:docMk/>
          <pc:sldMk cId="997993879" sldId="873"/>
        </pc:sldMkLst>
      </pc:sldChg>
      <pc:sldChg chg="del modTransition">
        <pc:chgData name="Purnendu Biswas" userId="bfdbf960b5fc32c3" providerId="LiveId" clId="{944D64B2-209E-486E-9F18-CC5C202C31B7}" dt="2020-05-21T07:25:50.779" v="60" actId="2696"/>
        <pc:sldMkLst>
          <pc:docMk/>
          <pc:sldMk cId="1459491435" sldId="874"/>
        </pc:sldMkLst>
      </pc:sldChg>
      <pc:sldChg chg="del modTransition">
        <pc:chgData name="Purnendu Biswas" userId="bfdbf960b5fc32c3" providerId="LiveId" clId="{944D64B2-209E-486E-9F18-CC5C202C31B7}" dt="2020-05-21T07:25:50.779" v="60" actId="2696"/>
        <pc:sldMkLst>
          <pc:docMk/>
          <pc:sldMk cId="1994283852" sldId="875"/>
        </pc:sldMkLst>
      </pc:sldChg>
      <pc:sldChg chg="del modTransition">
        <pc:chgData name="Purnendu Biswas" userId="bfdbf960b5fc32c3" providerId="LiveId" clId="{944D64B2-209E-486E-9F18-CC5C202C31B7}" dt="2020-05-21T07:26:50.097" v="61" actId="2696"/>
        <pc:sldMkLst>
          <pc:docMk/>
          <pc:sldMk cId="2990910593" sldId="876"/>
        </pc:sldMkLst>
      </pc:sldChg>
      <pc:sldChg chg="del modTransition">
        <pc:chgData name="Purnendu Biswas" userId="bfdbf960b5fc32c3" providerId="LiveId" clId="{944D64B2-209E-486E-9F18-CC5C202C31B7}" dt="2020-05-21T06:48:04.999" v="40" actId="47"/>
        <pc:sldMkLst>
          <pc:docMk/>
          <pc:sldMk cId="1506889795" sldId="877"/>
        </pc:sldMkLst>
      </pc:sldChg>
      <pc:sldChg chg="modTransition">
        <pc:chgData name="Purnendu Biswas" userId="bfdbf960b5fc32c3" providerId="LiveId" clId="{944D64B2-209E-486E-9F18-CC5C202C31B7}" dt="2020-05-21T07:39:31.591" v="65"/>
        <pc:sldMkLst>
          <pc:docMk/>
          <pc:sldMk cId="624041083" sldId="878"/>
        </pc:sldMkLst>
      </pc:sldChg>
      <pc:sldChg chg="del modTransition">
        <pc:chgData name="Purnendu Biswas" userId="bfdbf960b5fc32c3" providerId="LiveId" clId="{944D64B2-209E-486E-9F18-CC5C202C31B7}" dt="2020-05-21T06:48:04.999" v="40" actId="47"/>
        <pc:sldMkLst>
          <pc:docMk/>
          <pc:sldMk cId="3695578603" sldId="879"/>
        </pc:sldMkLst>
      </pc:sldChg>
      <pc:sldChg chg="modTransition">
        <pc:chgData name="Purnendu Biswas" userId="bfdbf960b5fc32c3" providerId="LiveId" clId="{944D64B2-209E-486E-9F18-CC5C202C31B7}" dt="2020-05-21T07:39:31.591" v="65"/>
        <pc:sldMkLst>
          <pc:docMk/>
          <pc:sldMk cId="1968094741" sldId="880"/>
        </pc:sldMkLst>
      </pc:sldChg>
      <pc:sldChg chg="del modTransition">
        <pc:chgData name="Purnendu Biswas" userId="bfdbf960b5fc32c3" providerId="LiveId" clId="{944D64B2-209E-486E-9F18-CC5C202C31B7}" dt="2020-05-21T06:48:04.999" v="40" actId="47"/>
        <pc:sldMkLst>
          <pc:docMk/>
          <pc:sldMk cId="90922445" sldId="881"/>
        </pc:sldMkLst>
      </pc:sldChg>
      <pc:sldChg chg="modTransition">
        <pc:chgData name="Purnendu Biswas" userId="bfdbf960b5fc32c3" providerId="LiveId" clId="{944D64B2-209E-486E-9F18-CC5C202C31B7}" dt="2020-05-21T07:39:31.591" v="65"/>
        <pc:sldMkLst>
          <pc:docMk/>
          <pc:sldMk cId="1174321187" sldId="882"/>
        </pc:sldMkLst>
      </pc:sldChg>
      <pc:sldChg chg="modTransition">
        <pc:chgData name="Purnendu Biswas" userId="bfdbf960b5fc32c3" providerId="LiveId" clId="{944D64B2-209E-486E-9F18-CC5C202C31B7}" dt="2020-05-21T07:39:31.591" v="65"/>
        <pc:sldMkLst>
          <pc:docMk/>
          <pc:sldMk cId="4066963669" sldId="883"/>
        </pc:sldMkLst>
      </pc:sldChg>
      <pc:sldChg chg="modTransition">
        <pc:chgData name="Purnendu Biswas" userId="bfdbf960b5fc32c3" providerId="LiveId" clId="{944D64B2-209E-486E-9F18-CC5C202C31B7}" dt="2020-05-21T07:39:31.591" v="65"/>
        <pc:sldMkLst>
          <pc:docMk/>
          <pc:sldMk cId="2109267497" sldId="884"/>
        </pc:sldMkLst>
      </pc:sldChg>
      <pc:sldChg chg="modTransition">
        <pc:chgData name="Purnendu Biswas" userId="bfdbf960b5fc32c3" providerId="LiveId" clId="{944D64B2-209E-486E-9F18-CC5C202C31B7}" dt="2020-05-21T07:39:31.591" v="65"/>
        <pc:sldMkLst>
          <pc:docMk/>
          <pc:sldMk cId="1700301235" sldId="885"/>
        </pc:sldMkLst>
      </pc:sldChg>
      <pc:sldMasterChg chg="delSldLayout">
        <pc:chgData name="Purnendu Biswas" userId="bfdbf960b5fc32c3" providerId="LiveId" clId="{944D64B2-209E-486E-9F18-CC5C202C31B7}" dt="2020-05-21T06:54:30.721" v="43" actId="2696"/>
        <pc:sldMasterMkLst>
          <pc:docMk/>
          <pc:sldMasterMk cId="4290804006" sldId="2147483648"/>
        </pc:sldMasterMkLst>
        <pc:sldLayoutChg chg="del">
          <pc:chgData name="Purnendu Biswas" userId="bfdbf960b5fc32c3" providerId="LiveId" clId="{944D64B2-209E-486E-9F18-CC5C202C31B7}" dt="2020-05-21T06:54:30.721" v="43" actId="2696"/>
          <pc:sldLayoutMkLst>
            <pc:docMk/>
            <pc:sldMasterMk cId="4290804006" sldId="2147483648"/>
            <pc:sldLayoutMk cId="3689953460" sldId="2147485794"/>
          </pc:sldLayoutMkLst>
        </pc:sldLayoutChg>
      </pc:sldMasterChg>
    </pc:docChg>
  </pc:docChgLst>
  <pc:docChgLst>
    <pc:chgData name="reza kabir" userId="af3c95a13102d509" providerId="LiveId" clId="{88200EE4-F4B4-49E8-8126-B01E5FCCBE2D}"/>
    <pc:docChg chg="undo custSel addSld delSld modSld sldOrd modMainMaster">
      <pc:chgData name="reza kabir" userId="af3c95a13102d509" providerId="LiveId" clId="{88200EE4-F4B4-49E8-8126-B01E5FCCBE2D}" dt="2020-05-18T20:33:29.265" v="3218" actId="1076"/>
      <pc:docMkLst>
        <pc:docMk/>
      </pc:docMkLst>
      <pc:sldChg chg="modSp add mod">
        <pc:chgData name="reza kabir" userId="af3c95a13102d509" providerId="LiveId" clId="{88200EE4-F4B4-49E8-8126-B01E5FCCBE2D}" dt="2020-05-18T20:33:29.265" v="3218" actId="1076"/>
        <pc:sldMkLst>
          <pc:docMk/>
          <pc:sldMk cId="1264284864" sldId="256"/>
        </pc:sldMkLst>
        <pc:spChg chg="mod">
          <ac:chgData name="reza kabir" userId="af3c95a13102d509" providerId="LiveId" clId="{88200EE4-F4B4-49E8-8126-B01E5FCCBE2D}" dt="2020-05-18T20:33:29.265" v="3218" actId="1076"/>
          <ac:spMkLst>
            <pc:docMk/>
            <pc:sldMk cId="1264284864" sldId="256"/>
            <ac:spMk id="1105" creationId="{6EB1EA6F-DA6C-4024-A09E-31909A703B3D}"/>
          </ac:spMkLst>
        </pc:spChg>
      </pc:sldChg>
      <pc:sldChg chg="addSp delSp modSp del mod modClrScheme chgLayout">
        <pc:chgData name="reza kabir" userId="af3c95a13102d509" providerId="LiveId" clId="{88200EE4-F4B4-49E8-8126-B01E5FCCBE2D}" dt="2020-05-17T13:59:32.401" v="3206" actId="2696"/>
        <pc:sldMkLst>
          <pc:docMk/>
          <pc:sldMk cId="3914354228" sldId="256"/>
        </pc:sldMkLst>
        <pc:spChg chg="del mod topLvl">
          <ac:chgData name="reza kabir" userId="af3c95a13102d509" providerId="LiveId" clId="{88200EE4-F4B4-49E8-8126-B01E5FCCBE2D}" dt="2020-05-17T05:42:46.293" v="5" actId="478"/>
          <ac:spMkLst>
            <pc:docMk/>
            <pc:sldMk cId="3914354228" sldId="256"/>
            <ac:spMk id="4" creationId="{193A1E35-3F02-443D-B23B-547186147521}"/>
          </ac:spMkLst>
        </pc:spChg>
        <pc:spChg chg="del mod topLvl">
          <ac:chgData name="reza kabir" userId="af3c95a13102d509" providerId="LiveId" clId="{88200EE4-F4B4-49E8-8126-B01E5FCCBE2D}" dt="2020-05-17T05:48:23.408" v="65" actId="478"/>
          <ac:spMkLst>
            <pc:docMk/>
            <pc:sldMk cId="3914354228" sldId="256"/>
            <ac:spMk id="5" creationId="{8C1E5354-0EA3-4388-9993-5158DDBB1AE6}"/>
          </ac:spMkLst>
        </pc:spChg>
        <pc:spChg chg="del mod topLvl">
          <ac:chgData name="reza kabir" userId="af3c95a13102d509" providerId="LiveId" clId="{88200EE4-F4B4-49E8-8126-B01E5FCCBE2D}" dt="2020-05-17T05:42:44.460" v="4" actId="478"/>
          <ac:spMkLst>
            <pc:docMk/>
            <pc:sldMk cId="3914354228" sldId="256"/>
            <ac:spMk id="6" creationId="{02ED2115-72FB-4797-B028-8C644348C591}"/>
          </ac:spMkLst>
        </pc:spChg>
        <pc:spChg chg="mod topLvl">
          <ac:chgData name="reza kabir" userId="af3c95a13102d509" providerId="LiveId" clId="{88200EE4-F4B4-49E8-8126-B01E5FCCBE2D}" dt="2020-05-17T05:48:30.049" v="67" actId="1036"/>
          <ac:spMkLst>
            <pc:docMk/>
            <pc:sldMk cId="3914354228" sldId="256"/>
            <ac:spMk id="7" creationId="{5E596EE7-9F6B-4042-91EC-92112A63054C}"/>
          </ac:spMkLst>
        </pc:spChg>
        <pc:spChg chg="del mod topLvl">
          <ac:chgData name="reza kabir" userId="af3c95a13102d509" providerId="LiveId" clId="{88200EE4-F4B4-49E8-8126-B01E5FCCBE2D}" dt="2020-05-17T05:42:47.110" v="6" actId="478"/>
          <ac:spMkLst>
            <pc:docMk/>
            <pc:sldMk cId="3914354228" sldId="256"/>
            <ac:spMk id="10" creationId="{834DC449-BEBB-4EE6-932E-AAE0F6AFDE85}"/>
          </ac:spMkLst>
        </pc:spChg>
        <pc:spChg chg="mod topLvl">
          <ac:chgData name="reza kabir" userId="af3c95a13102d509" providerId="LiveId" clId="{88200EE4-F4B4-49E8-8126-B01E5FCCBE2D}" dt="2020-05-17T05:42:57.086" v="7" actId="164"/>
          <ac:spMkLst>
            <pc:docMk/>
            <pc:sldMk cId="3914354228" sldId="256"/>
            <ac:spMk id="12" creationId="{A88B158F-1805-45E6-A6D4-BF4FA287733C}"/>
          </ac:spMkLst>
        </pc:spChg>
        <pc:spChg chg="mod topLvl">
          <ac:chgData name="reza kabir" userId="af3c95a13102d509" providerId="LiveId" clId="{88200EE4-F4B4-49E8-8126-B01E5FCCBE2D}" dt="2020-05-17T05:42:57.086" v="7" actId="164"/>
          <ac:spMkLst>
            <pc:docMk/>
            <pc:sldMk cId="3914354228" sldId="256"/>
            <ac:spMk id="14" creationId="{01D74774-619E-4495-9DC3-409F624C0130}"/>
          </ac:spMkLst>
        </pc:spChg>
        <pc:spChg chg="mod topLvl">
          <ac:chgData name="reza kabir" userId="af3c95a13102d509" providerId="LiveId" clId="{88200EE4-F4B4-49E8-8126-B01E5FCCBE2D}" dt="2020-05-17T05:42:57.086" v="7" actId="164"/>
          <ac:spMkLst>
            <pc:docMk/>
            <pc:sldMk cId="3914354228" sldId="256"/>
            <ac:spMk id="15" creationId="{7CD562D7-7480-414C-B618-B3E874E7EC71}"/>
          </ac:spMkLst>
        </pc:spChg>
        <pc:spChg chg="mod topLvl">
          <ac:chgData name="reza kabir" userId="af3c95a13102d509" providerId="LiveId" clId="{88200EE4-F4B4-49E8-8126-B01E5FCCBE2D}" dt="2020-05-17T05:48:42.820" v="68" actId="207"/>
          <ac:spMkLst>
            <pc:docMk/>
            <pc:sldMk cId="3914354228" sldId="256"/>
            <ac:spMk id="17" creationId="{84169E4E-412F-4967-8FAF-D1307B5C406C}"/>
          </ac:spMkLst>
        </pc:spChg>
        <pc:spChg chg="mod topLvl">
          <ac:chgData name="reza kabir" userId="af3c95a13102d509" providerId="LiveId" clId="{88200EE4-F4B4-49E8-8126-B01E5FCCBE2D}" dt="2020-05-17T05:42:57.086" v="7" actId="164"/>
          <ac:spMkLst>
            <pc:docMk/>
            <pc:sldMk cId="3914354228" sldId="256"/>
            <ac:spMk id="18" creationId="{76C5CCFB-4B3D-406B-95B1-2FECB0774B90}"/>
          </ac:spMkLst>
        </pc:spChg>
        <pc:spChg chg="mod topLvl">
          <ac:chgData name="reza kabir" userId="af3c95a13102d509" providerId="LiveId" clId="{88200EE4-F4B4-49E8-8126-B01E5FCCBE2D}" dt="2020-05-17T05:42:57.086" v="7" actId="164"/>
          <ac:spMkLst>
            <pc:docMk/>
            <pc:sldMk cId="3914354228" sldId="256"/>
            <ac:spMk id="19" creationId="{D692BF10-1B5E-448A-9228-2D2B0C0871AA}"/>
          </ac:spMkLst>
        </pc:spChg>
        <pc:spChg chg="mod topLvl">
          <ac:chgData name="reza kabir" userId="af3c95a13102d509" providerId="LiveId" clId="{88200EE4-F4B4-49E8-8126-B01E5FCCBE2D}" dt="2020-05-17T05:42:57.086" v="7" actId="164"/>
          <ac:spMkLst>
            <pc:docMk/>
            <pc:sldMk cId="3914354228" sldId="256"/>
            <ac:spMk id="20" creationId="{17D7E209-E7DE-4DF7-BBA1-6088892EC599}"/>
          </ac:spMkLst>
        </pc:spChg>
        <pc:spChg chg="mod topLvl">
          <ac:chgData name="reza kabir" userId="af3c95a13102d509" providerId="LiveId" clId="{88200EE4-F4B4-49E8-8126-B01E5FCCBE2D}" dt="2020-05-17T05:42:57.086" v="7" actId="164"/>
          <ac:spMkLst>
            <pc:docMk/>
            <pc:sldMk cId="3914354228" sldId="256"/>
            <ac:spMk id="21" creationId="{252E7C1E-9137-48AC-947D-344119201E6E}"/>
          </ac:spMkLst>
        </pc:spChg>
        <pc:spChg chg="mod topLvl">
          <ac:chgData name="reza kabir" userId="af3c95a13102d509" providerId="LiveId" clId="{88200EE4-F4B4-49E8-8126-B01E5FCCBE2D}" dt="2020-05-17T05:42:57.086" v="7" actId="164"/>
          <ac:spMkLst>
            <pc:docMk/>
            <pc:sldMk cId="3914354228" sldId="256"/>
            <ac:spMk id="23" creationId="{7AE8FE48-CAEA-40DA-AD88-279767884AB2}"/>
          </ac:spMkLst>
        </pc:spChg>
        <pc:spChg chg="mod topLvl">
          <ac:chgData name="reza kabir" userId="af3c95a13102d509" providerId="LiveId" clId="{88200EE4-F4B4-49E8-8126-B01E5FCCBE2D}" dt="2020-05-17T05:42:57.086" v="7" actId="164"/>
          <ac:spMkLst>
            <pc:docMk/>
            <pc:sldMk cId="3914354228" sldId="256"/>
            <ac:spMk id="24" creationId="{A9F6383B-64A4-4C0D-AF04-C9FC3B3076F5}"/>
          </ac:spMkLst>
        </pc:spChg>
        <pc:spChg chg="mod topLvl">
          <ac:chgData name="reza kabir" userId="af3c95a13102d509" providerId="LiveId" clId="{88200EE4-F4B4-49E8-8126-B01E5FCCBE2D}" dt="2020-05-17T05:42:57.086" v="7" actId="164"/>
          <ac:spMkLst>
            <pc:docMk/>
            <pc:sldMk cId="3914354228" sldId="256"/>
            <ac:spMk id="25" creationId="{789C07D0-A480-4964-8C59-181EBF3ED8C4}"/>
          </ac:spMkLst>
        </pc:spChg>
        <pc:spChg chg="mod topLvl">
          <ac:chgData name="reza kabir" userId="af3c95a13102d509" providerId="LiveId" clId="{88200EE4-F4B4-49E8-8126-B01E5FCCBE2D}" dt="2020-05-17T05:42:57.086" v="7" actId="164"/>
          <ac:spMkLst>
            <pc:docMk/>
            <pc:sldMk cId="3914354228" sldId="256"/>
            <ac:spMk id="26" creationId="{A6428507-B056-4411-A23D-5552C19D63A6}"/>
          </ac:spMkLst>
        </pc:spChg>
        <pc:spChg chg="mod topLvl">
          <ac:chgData name="reza kabir" userId="af3c95a13102d509" providerId="LiveId" clId="{88200EE4-F4B4-49E8-8126-B01E5FCCBE2D}" dt="2020-05-17T05:42:57.086" v="7" actId="164"/>
          <ac:spMkLst>
            <pc:docMk/>
            <pc:sldMk cId="3914354228" sldId="256"/>
            <ac:spMk id="27" creationId="{47D180C1-389C-4EC0-BC53-3A0C1EE2DC0A}"/>
          </ac:spMkLst>
        </pc:spChg>
        <pc:spChg chg="mod topLvl">
          <ac:chgData name="reza kabir" userId="af3c95a13102d509" providerId="LiveId" clId="{88200EE4-F4B4-49E8-8126-B01E5FCCBE2D}" dt="2020-05-17T05:42:57.086" v="7" actId="164"/>
          <ac:spMkLst>
            <pc:docMk/>
            <pc:sldMk cId="3914354228" sldId="256"/>
            <ac:spMk id="28" creationId="{52E9F4CD-E137-4C3A-994C-862CC95B2B19}"/>
          </ac:spMkLst>
        </pc:spChg>
        <pc:spChg chg="mod topLvl">
          <ac:chgData name="reza kabir" userId="af3c95a13102d509" providerId="LiveId" clId="{88200EE4-F4B4-49E8-8126-B01E5FCCBE2D}" dt="2020-05-17T05:42:57.086" v="7" actId="164"/>
          <ac:spMkLst>
            <pc:docMk/>
            <pc:sldMk cId="3914354228" sldId="256"/>
            <ac:spMk id="29" creationId="{5311D8CB-55EE-490D-9FBE-CBA6504B3B78}"/>
          </ac:spMkLst>
        </pc:spChg>
        <pc:spChg chg="mod topLvl">
          <ac:chgData name="reza kabir" userId="af3c95a13102d509" providerId="LiveId" clId="{88200EE4-F4B4-49E8-8126-B01E5FCCBE2D}" dt="2020-05-17T05:42:57.086" v="7" actId="164"/>
          <ac:spMkLst>
            <pc:docMk/>
            <pc:sldMk cId="3914354228" sldId="256"/>
            <ac:spMk id="30" creationId="{DF310197-6CBD-4BC3-8768-0B4A3DEDECBE}"/>
          </ac:spMkLst>
        </pc:spChg>
        <pc:spChg chg="mod topLvl">
          <ac:chgData name="reza kabir" userId="af3c95a13102d509" providerId="LiveId" clId="{88200EE4-F4B4-49E8-8126-B01E5FCCBE2D}" dt="2020-05-17T05:42:57.086" v="7" actId="164"/>
          <ac:spMkLst>
            <pc:docMk/>
            <pc:sldMk cId="3914354228" sldId="256"/>
            <ac:spMk id="31" creationId="{687ACFFE-5F3F-44E4-B197-004CC3E7892C}"/>
          </ac:spMkLst>
        </pc:spChg>
        <pc:spChg chg="mod topLvl">
          <ac:chgData name="reza kabir" userId="af3c95a13102d509" providerId="LiveId" clId="{88200EE4-F4B4-49E8-8126-B01E5FCCBE2D}" dt="2020-05-17T05:42:57.086" v="7" actId="164"/>
          <ac:spMkLst>
            <pc:docMk/>
            <pc:sldMk cId="3914354228" sldId="256"/>
            <ac:spMk id="32" creationId="{90F0C159-2307-48B7-AA8A-4377B75A73F0}"/>
          </ac:spMkLst>
        </pc:spChg>
        <pc:spChg chg="mod topLvl">
          <ac:chgData name="reza kabir" userId="af3c95a13102d509" providerId="LiveId" clId="{88200EE4-F4B4-49E8-8126-B01E5FCCBE2D}" dt="2020-05-17T05:42:57.086" v="7" actId="164"/>
          <ac:spMkLst>
            <pc:docMk/>
            <pc:sldMk cId="3914354228" sldId="256"/>
            <ac:spMk id="33" creationId="{1EBB46BF-047F-4812-BC42-BFBA15338B25}"/>
          </ac:spMkLst>
        </pc:spChg>
        <pc:spChg chg="mod topLvl">
          <ac:chgData name="reza kabir" userId="af3c95a13102d509" providerId="LiveId" clId="{88200EE4-F4B4-49E8-8126-B01E5FCCBE2D}" dt="2020-05-17T05:42:57.086" v="7" actId="164"/>
          <ac:spMkLst>
            <pc:docMk/>
            <pc:sldMk cId="3914354228" sldId="256"/>
            <ac:spMk id="34" creationId="{17AE2317-34F4-47C7-B002-D8FAA36BA9B4}"/>
          </ac:spMkLst>
        </pc:spChg>
        <pc:spChg chg="mod topLvl">
          <ac:chgData name="reza kabir" userId="af3c95a13102d509" providerId="LiveId" clId="{88200EE4-F4B4-49E8-8126-B01E5FCCBE2D}" dt="2020-05-17T05:42:57.086" v="7" actId="164"/>
          <ac:spMkLst>
            <pc:docMk/>
            <pc:sldMk cId="3914354228" sldId="256"/>
            <ac:spMk id="35" creationId="{679DD18B-3E29-4265-A5CF-A8A353754B94}"/>
          </ac:spMkLst>
        </pc:spChg>
        <pc:spChg chg="mod topLvl">
          <ac:chgData name="reza kabir" userId="af3c95a13102d509" providerId="LiveId" clId="{88200EE4-F4B4-49E8-8126-B01E5FCCBE2D}" dt="2020-05-17T05:42:57.086" v="7" actId="164"/>
          <ac:spMkLst>
            <pc:docMk/>
            <pc:sldMk cId="3914354228" sldId="256"/>
            <ac:spMk id="36" creationId="{9081C51B-FC14-46DA-910F-BFFC5175F674}"/>
          </ac:spMkLst>
        </pc:spChg>
        <pc:spChg chg="mod topLvl">
          <ac:chgData name="reza kabir" userId="af3c95a13102d509" providerId="LiveId" clId="{88200EE4-F4B4-49E8-8126-B01E5FCCBE2D}" dt="2020-05-17T05:42:57.086" v="7" actId="164"/>
          <ac:spMkLst>
            <pc:docMk/>
            <pc:sldMk cId="3914354228" sldId="256"/>
            <ac:spMk id="37" creationId="{E59341D7-DBEC-4A03-9EFF-A70CE5485AF5}"/>
          </ac:spMkLst>
        </pc:spChg>
        <pc:spChg chg="mod topLvl">
          <ac:chgData name="reza kabir" userId="af3c95a13102d509" providerId="LiveId" clId="{88200EE4-F4B4-49E8-8126-B01E5FCCBE2D}" dt="2020-05-17T05:42:57.086" v="7" actId="164"/>
          <ac:spMkLst>
            <pc:docMk/>
            <pc:sldMk cId="3914354228" sldId="256"/>
            <ac:spMk id="38" creationId="{CAC5D336-6D83-4667-9019-3658EC23BD23}"/>
          </ac:spMkLst>
        </pc:spChg>
        <pc:spChg chg="mod topLvl">
          <ac:chgData name="reza kabir" userId="af3c95a13102d509" providerId="LiveId" clId="{88200EE4-F4B4-49E8-8126-B01E5FCCBE2D}" dt="2020-05-17T05:42:57.086" v="7" actId="164"/>
          <ac:spMkLst>
            <pc:docMk/>
            <pc:sldMk cId="3914354228" sldId="256"/>
            <ac:spMk id="39" creationId="{0C035D52-EA41-4A87-A566-B60053184A60}"/>
          </ac:spMkLst>
        </pc:spChg>
        <pc:spChg chg="mod topLvl">
          <ac:chgData name="reza kabir" userId="af3c95a13102d509" providerId="LiveId" clId="{88200EE4-F4B4-49E8-8126-B01E5FCCBE2D}" dt="2020-05-17T05:42:57.086" v="7" actId="164"/>
          <ac:spMkLst>
            <pc:docMk/>
            <pc:sldMk cId="3914354228" sldId="256"/>
            <ac:spMk id="40" creationId="{BA4FA910-49AE-4A72-8D5F-E3B8204727A8}"/>
          </ac:spMkLst>
        </pc:spChg>
        <pc:spChg chg="mod topLvl">
          <ac:chgData name="reza kabir" userId="af3c95a13102d509" providerId="LiveId" clId="{88200EE4-F4B4-49E8-8126-B01E5FCCBE2D}" dt="2020-05-17T05:42:57.086" v="7" actId="164"/>
          <ac:spMkLst>
            <pc:docMk/>
            <pc:sldMk cId="3914354228" sldId="256"/>
            <ac:spMk id="41" creationId="{436F47E2-776A-4FF4-9DF6-E136B05C253A}"/>
          </ac:spMkLst>
        </pc:spChg>
        <pc:spChg chg="mod topLvl">
          <ac:chgData name="reza kabir" userId="af3c95a13102d509" providerId="LiveId" clId="{88200EE4-F4B4-49E8-8126-B01E5FCCBE2D}" dt="2020-05-17T05:42:57.086" v="7" actId="164"/>
          <ac:spMkLst>
            <pc:docMk/>
            <pc:sldMk cId="3914354228" sldId="256"/>
            <ac:spMk id="42" creationId="{34063EC6-64C9-4111-A9A4-6C6A0A3D3A60}"/>
          </ac:spMkLst>
        </pc:spChg>
        <pc:spChg chg="mod topLvl">
          <ac:chgData name="reza kabir" userId="af3c95a13102d509" providerId="LiveId" clId="{88200EE4-F4B4-49E8-8126-B01E5FCCBE2D}" dt="2020-05-17T05:42:57.086" v="7" actId="164"/>
          <ac:spMkLst>
            <pc:docMk/>
            <pc:sldMk cId="3914354228" sldId="256"/>
            <ac:spMk id="43" creationId="{C4C74FB6-5127-4D52-A83D-879A8C76AFD7}"/>
          </ac:spMkLst>
        </pc:spChg>
        <pc:spChg chg="mod topLvl">
          <ac:chgData name="reza kabir" userId="af3c95a13102d509" providerId="LiveId" clId="{88200EE4-F4B4-49E8-8126-B01E5FCCBE2D}" dt="2020-05-17T05:42:57.086" v="7" actId="164"/>
          <ac:spMkLst>
            <pc:docMk/>
            <pc:sldMk cId="3914354228" sldId="256"/>
            <ac:spMk id="44" creationId="{F0C27C9B-4A3D-4095-938A-4CBC3390AFD9}"/>
          </ac:spMkLst>
        </pc:spChg>
        <pc:spChg chg="mod topLvl">
          <ac:chgData name="reza kabir" userId="af3c95a13102d509" providerId="LiveId" clId="{88200EE4-F4B4-49E8-8126-B01E5FCCBE2D}" dt="2020-05-17T05:42:57.086" v="7" actId="164"/>
          <ac:spMkLst>
            <pc:docMk/>
            <pc:sldMk cId="3914354228" sldId="256"/>
            <ac:spMk id="45" creationId="{FA95432B-25FE-4ECF-A5AD-C07FAA6C8DB6}"/>
          </ac:spMkLst>
        </pc:spChg>
        <pc:spChg chg="mod topLvl">
          <ac:chgData name="reza kabir" userId="af3c95a13102d509" providerId="LiveId" clId="{88200EE4-F4B4-49E8-8126-B01E5FCCBE2D}" dt="2020-05-17T05:42:57.086" v="7" actId="164"/>
          <ac:spMkLst>
            <pc:docMk/>
            <pc:sldMk cId="3914354228" sldId="256"/>
            <ac:spMk id="46" creationId="{5A8951CE-BB12-4117-9C39-65F668C01F15}"/>
          </ac:spMkLst>
        </pc:spChg>
        <pc:spChg chg="mod topLvl">
          <ac:chgData name="reza kabir" userId="af3c95a13102d509" providerId="LiveId" clId="{88200EE4-F4B4-49E8-8126-B01E5FCCBE2D}" dt="2020-05-17T05:42:57.086" v="7" actId="164"/>
          <ac:spMkLst>
            <pc:docMk/>
            <pc:sldMk cId="3914354228" sldId="256"/>
            <ac:spMk id="47" creationId="{371FE5AB-9B9A-4581-888D-DF4490C7D30B}"/>
          </ac:spMkLst>
        </pc:spChg>
        <pc:spChg chg="mod topLvl">
          <ac:chgData name="reza kabir" userId="af3c95a13102d509" providerId="LiveId" clId="{88200EE4-F4B4-49E8-8126-B01E5FCCBE2D}" dt="2020-05-17T05:42:57.086" v="7" actId="164"/>
          <ac:spMkLst>
            <pc:docMk/>
            <pc:sldMk cId="3914354228" sldId="256"/>
            <ac:spMk id="48" creationId="{D1174672-1D22-4FA4-8F49-10C627D6B923}"/>
          </ac:spMkLst>
        </pc:spChg>
        <pc:spChg chg="mod topLvl">
          <ac:chgData name="reza kabir" userId="af3c95a13102d509" providerId="LiveId" clId="{88200EE4-F4B4-49E8-8126-B01E5FCCBE2D}" dt="2020-05-17T05:42:57.086" v="7" actId="164"/>
          <ac:spMkLst>
            <pc:docMk/>
            <pc:sldMk cId="3914354228" sldId="256"/>
            <ac:spMk id="49" creationId="{2AC10301-FD60-42FA-878A-8ABA49DBE488}"/>
          </ac:spMkLst>
        </pc:spChg>
        <pc:spChg chg="mod topLvl">
          <ac:chgData name="reza kabir" userId="af3c95a13102d509" providerId="LiveId" clId="{88200EE4-F4B4-49E8-8126-B01E5FCCBE2D}" dt="2020-05-17T05:42:57.086" v="7" actId="164"/>
          <ac:spMkLst>
            <pc:docMk/>
            <pc:sldMk cId="3914354228" sldId="256"/>
            <ac:spMk id="50" creationId="{037E8379-511C-4993-8649-796B0CB2EC7C}"/>
          </ac:spMkLst>
        </pc:spChg>
        <pc:spChg chg="mod topLvl">
          <ac:chgData name="reza kabir" userId="af3c95a13102d509" providerId="LiveId" clId="{88200EE4-F4B4-49E8-8126-B01E5FCCBE2D}" dt="2020-05-17T05:42:57.086" v="7" actId="164"/>
          <ac:spMkLst>
            <pc:docMk/>
            <pc:sldMk cId="3914354228" sldId="256"/>
            <ac:spMk id="51" creationId="{411CA986-DB37-4F39-9E56-7E9551FE8B23}"/>
          </ac:spMkLst>
        </pc:spChg>
        <pc:spChg chg="mod topLvl">
          <ac:chgData name="reza kabir" userId="af3c95a13102d509" providerId="LiveId" clId="{88200EE4-F4B4-49E8-8126-B01E5FCCBE2D}" dt="2020-05-17T05:42:57.086" v="7" actId="164"/>
          <ac:spMkLst>
            <pc:docMk/>
            <pc:sldMk cId="3914354228" sldId="256"/>
            <ac:spMk id="52" creationId="{A6D32ED0-B7D2-4688-8DFC-9EE4D68873C6}"/>
          </ac:spMkLst>
        </pc:spChg>
        <pc:spChg chg="mod topLvl">
          <ac:chgData name="reza kabir" userId="af3c95a13102d509" providerId="LiveId" clId="{88200EE4-F4B4-49E8-8126-B01E5FCCBE2D}" dt="2020-05-17T05:42:57.086" v="7" actId="164"/>
          <ac:spMkLst>
            <pc:docMk/>
            <pc:sldMk cId="3914354228" sldId="256"/>
            <ac:spMk id="53" creationId="{9C815075-322B-470C-9E08-F49A0253063E}"/>
          </ac:spMkLst>
        </pc:spChg>
        <pc:spChg chg="mod topLvl">
          <ac:chgData name="reza kabir" userId="af3c95a13102d509" providerId="LiveId" clId="{88200EE4-F4B4-49E8-8126-B01E5FCCBE2D}" dt="2020-05-17T05:42:57.086" v="7" actId="164"/>
          <ac:spMkLst>
            <pc:docMk/>
            <pc:sldMk cId="3914354228" sldId="256"/>
            <ac:spMk id="54" creationId="{DEBDBBB7-063E-4EDA-B7F7-1EBF2BD7B624}"/>
          </ac:spMkLst>
        </pc:spChg>
        <pc:spChg chg="mod topLvl">
          <ac:chgData name="reza kabir" userId="af3c95a13102d509" providerId="LiveId" clId="{88200EE4-F4B4-49E8-8126-B01E5FCCBE2D}" dt="2020-05-17T05:42:57.086" v="7" actId="164"/>
          <ac:spMkLst>
            <pc:docMk/>
            <pc:sldMk cId="3914354228" sldId="256"/>
            <ac:spMk id="55" creationId="{6EDBECB5-1EBB-4DBA-A887-40E8C4D66535}"/>
          </ac:spMkLst>
        </pc:spChg>
        <pc:spChg chg="mod topLvl">
          <ac:chgData name="reza kabir" userId="af3c95a13102d509" providerId="LiveId" clId="{88200EE4-F4B4-49E8-8126-B01E5FCCBE2D}" dt="2020-05-17T05:42:57.086" v="7" actId="164"/>
          <ac:spMkLst>
            <pc:docMk/>
            <pc:sldMk cId="3914354228" sldId="256"/>
            <ac:spMk id="56" creationId="{8CBC68F8-B05E-4D44-B47B-43C380B4B3BE}"/>
          </ac:spMkLst>
        </pc:spChg>
        <pc:spChg chg="mod topLvl">
          <ac:chgData name="reza kabir" userId="af3c95a13102d509" providerId="LiveId" clId="{88200EE4-F4B4-49E8-8126-B01E5FCCBE2D}" dt="2020-05-17T05:42:57.086" v="7" actId="164"/>
          <ac:spMkLst>
            <pc:docMk/>
            <pc:sldMk cId="3914354228" sldId="256"/>
            <ac:spMk id="57" creationId="{CCB605E2-FFD0-44B7-B80F-EE789BBA0A91}"/>
          </ac:spMkLst>
        </pc:spChg>
        <pc:spChg chg="mod topLvl">
          <ac:chgData name="reza kabir" userId="af3c95a13102d509" providerId="LiveId" clId="{88200EE4-F4B4-49E8-8126-B01E5FCCBE2D}" dt="2020-05-17T05:42:57.086" v="7" actId="164"/>
          <ac:spMkLst>
            <pc:docMk/>
            <pc:sldMk cId="3914354228" sldId="256"/>
            <ac:spMk id="58" creationId="{E317558F-882E-48AC-AEEA-8695C6B8A9A0}"/>
          </ac:spMkLst>
        </pc:spChg>
        <pc:spChg chg="mod topLvl">
          <ac:chgData name="reza kabir" userId="af3c95a13102d509" providerId="LiveId" clId="{88200EE4-F4B4-49E8-8126-B01E5FCCBE2D}" dt="2020-05-17T05:42:57.086" v="7" actId="164"/>
          <ac:spMkLst>
            <pc:docMk/>
            <pc:sldMk cId="3914354228" sldId="256"/>
            <ac:spMk id="59" creationId="{88A3AFE2-1DB3-4D06-8812-CC296B344FD4}"/>
          </ac:spMkLst>
        </pc:spChg>
        <pc:spChg chg="mod topLvl">
          <ac:chgData name="reza kabir" userId="af3c95a13102d509" providerId="LiveId" clId="{88200EE4-F4B4-49E8-8126-B01E5FCCBE2D}" dt="2020-05-17T05:42:57.086" v="7" actId="164"/>
          <ac:spMkLst>
            <pc:docMk/>
            <pc:sldMk cId="3914354228" sldId="256"/>
            <ac:spMk id="60" creationId="{C6BC35B5-F0E0-4ED8-B565-0DC70923F7C2}"/>
          </ac:spMkLst>
        </pc:spChg>
        <pc:spChg chg="mod topLvl">
          <ac:chgData name="reza kabir" userId="af3c95a13102d509" providerId="LiveId" clId="{88200EE4-F4B4-49E8-8126-B01E5FCCBE2D}" dt="2020-05-17T05:42:57.086" v="7" actId="164"/>
          <ac:spMkLst>
            <pc:docMk/>
            <pc:sldMk cId="3914354228" sldId="256"/>
            <ac:spMk id="61" creationId="{19ED8949-732D-4585-B256-C849F073E6D0}"/>
          </ac:spMkLst>
        </pc:spChg>
        <pc:spChg chg="mod topLvl">
          <ac:chgData name="reza kabir" userId="af3c95a13102d509" providerId="LiveId" clId="{88200EE4-F4B4-49E8-8126-B01E5FCCBE2D}" dt="2020-05-17T05:42:57.086" v="7" actId="164"/>
          <ac:spMkLst>
            <pc:docMk/>
            <pc:sldMk cId="3914354228" sldId="256"/>
            <ac:spMk id="62" creationId="{737E45F5-5BF5-4CDC-8F3C-A2B5E7949BA7}"/>
          </ac:spMkLst>
        </pc:spChg>
        <pc:spChg chg="mod topLvl">
          <ac:chgData name="reza kabir" userId="af3c95a13102d509" providerId="LiveId" clId="{88200EE4-F4B4-49E8-8126-B01E5FCCBE2D}" dt="2020-05-17T05:42:57.086" v="7" actId="164"/>
          <ac:spMkLst>
            <pc:docMk/>
            <pc:sldMk cId="3914354228" sldId="256"/>
            <ac:spMk id="63" creationId="{E1D83155-D40A-48BE-9432-F2C8AD69EACA}"/>
          </ac:spMkLst>
        </pc:spChg>
        <pc:spChg chg="mod topLvl">
          <ac:chgData name="reza kabir" userId="af3c95a13102d509" providerId="LiveId" clId="{88200EE4-F4B4-49E8-8126-B01E5FCCBE2D}" dt="2020-05-17T05:42:57.086" v="7" actId="164"/>
          <ac:spMkLst>
            <pc:docMk/>
            <pc:sldMk cId="3914354228" sldId="256"/>
            <ac:spMk id="64" creationId="{4A470F15-597D-4738-A6B0-75B1565D2120}"/>
          </ac:spMkLst>
        </pc:spChg>
        <pc:spChg chg="mod topLvl">
          <ac:chgData name="reza kabir" userId="af3c95a13102d509" providerId="LiveId" clId="{88200EE4-F4B4-49E8-8126-B01E5FCCBE2D}" dt="2020-05-17T05:42:57.086" v="7" actId="164"/>
          <ac:spMkLst>
            <pc:docMk/>
            <pc:sldMk cId="3914354228" sldId="256"/>
            <ac:spMk id="65" creationId="{373778E5-D1D7-4B3E-9E68-5F2192C6A170}"/>
          </ac:spMkLst>
        </pc:spChg>
        <pc:spChg chg="mod topLvl">
          <ac:chgData name="reza kabir" userId="af3c95a13102d509" providerId="LiveId" clId="{88200EE4-F4B4-49E8-8126-B01E5FCCBE2D}" dt="2020-05-17T05:42:57.086" v="7" actId="164"/>
          <ac:spMkLst>
            <pc:docMk/>
            <pc:sldMk cId="3914354228" sldId="256"/>
            <ac:spMk id="66" creationId="{607218A1-64F5-4648-A643-30E951B3AB4D}"/>
          </ac:spMkLst>
        </pc:spChg>
        <pc:spChg chg="mod topLvl">
          <ac:chgData name="reza kabir" userId="af3c95a13102d509" providerId="LiveId" clId="{88200EE4-F4B4-49E8-8126-B01E5FCCBE2D}" dt="2020-05-17T05:42:57.086" v="7" actId="164"/>
          <ac:spMkLst>
            <pc:docMk/>
            <pc:sldMk cId="3914354228" sldId="256"/>
            <ac:spMk id="67" creationId="{C616366C-1AE1-49E1-87C3-3A359554D599}"/>
          </ac:spMkLst>
        </pc:spChg>
        <pc:spChg chg="mod topLvl">
          <ac:chgData name="reza kabir" userId="af3c95a13102d509" providerId="LiveId" clId="{88200EE4-F4B4-49E8-8126-B01E5FCCBE2D}" dt="2020-05-17T05:42:57.086" v="7" actId="164"/>
          <ac:spMkLst>
            <pc:docMk/>
            <pc:sldMk cId="3914354228" sldId="256"/>
            <ac:spMk id="68" creationId="{81AF7C98-5B11-45A2-87FA-AA003DDF1E78}"/>
          </ac:spMkLst>
        </pc:spChg>
        <pc:spChg chg="mod topLvl">
          <ac:chgData name="reza kabir" userId="af3c95a13102d509" providerId="LiveId" clId="{88200EE4-F4B4-49E8-8126-B01E5FCCBE2D}" dt="2020-05-17T05:42:57.086" v="7" actId="164"/>
          <ac:spMkLst>
            <pc:docMk/>
            <pc:sldMk cId="3914354228" sldId="256"/>
            <ac:spMk id="69" creationId="{14911F32-9AD6-4F06-BA37-D24CEBE45FBE}"/>
          </ac:spMkLst>
        </pc:spChg>
        <pc:spChg chg="mod topLvl">
          <ac:chgData name="reza kabir" userId="af3c95a13102d509" providerId="LiveId" clId="{88200EE4-F4B4-49E8-8126-B01E5FCCBE2D}" dt="2020-05-17T05:42:57.086" v="7" actId="164"/>
          <ac:spMkLst>
            <pc:docMk/>
            <pc:sldMk cId="3914354228" sldId="256"/>
            <ac:spMk id="70" creationId="{E4F4D1E8-B03D-431A-9C14-C13E72F7F9C9}"/>
          </ac:spMkLst>
        </pc:spChg>
        <pc:spChg chg="mod topLvl">
          <ac:chgData name="reza kabir" userId="af3c95a13102d509" providerId="LiveId" clId="{88200EE4-F4B4-49E8-8126-B01E5FCCBE2D}" dt="2020-05-17T05:42:57.086" v="7" actId="164"/>
          <ac:spMkLst>
            <pc:docMk/>
            <pc:sldMk cId="3914354228" sldId="256"/>
            <ac:spMk id="71" creationId="{B637338D-AC08-46E9-9D2B-456A724F8DE2}"/>
          </ac:spMkLst>
        </pc:spChg>
        <pc:spChg chg="mod topLvl">
          <ac:chgData name="reza kabir" userId="af3c95a13102d509" providerId="LiveId" clId="{88200EE4-F4B4-49E8-8126-B01E5FCCBE2D}" dt="2020-05-17T05:42:57.086" v="7" actId="164"/>
          <ac:spMkLst>
            <pc:docMk/>
            <pc:sldMk cId="3914354228" sldId="256"/>
            <ac:spMk id="72" creationId="{8603C3D2-F1BA-4740-B2FC-6AF4A07E2657}"/>
          </ac:spMkLst>
        </pc:spChg>
        <pc:spChg chg="mod topLvl">
          <ac:chgData name="reza kabir" userId="af3c95a13102d509" providerId="LiveId" clId="{88200EE4-F4B4-49E8-8126-B01E5FCCBE2D}" dt="2020-05-17T05:42:57.086" v="7" actId="164"/>
          <ac:spMkLst>
            <pc:docMk/>
            <pc:sldMk cId="3914354228" sldId="256"/>
            <ac:spMk id="73" creationId="{E6AACF59-ED48-4B2D-B309-0A1328B272D9}"/>
          </ac:spMkLst>
        </pc:spChg>
        <pc:spChg chg="mod topLvl">
          <ac:chgData name="reza kabir" userId="af3c95a13102d509" providerId="LiveId" clId="{88200EE4-F4B4-49E8-8126-B01E5FCCBE2D}" dt="2020-05-17T05:42:57.086" v="7" actId="164"/>
          <ac:spMkLst>
            <pc:docMk/>
            <pc:sldMk cId="3914354228" sldId="256"/>
            <ac:spMk id="74" creationId="{664E8ECE-EFB1-444A-B955-5EED4E558E6F}"/>
          </ac:spMkLst>
        </pc:spChg>
        <pc:spChg chg="mod topLvl">
          <ac:chgData name="reza kabir" userId="af3c95a13102d509" providerId="LiveId" clId="{88200EE4-F4B4-49E8-8126-B01E5FCCBE2D}" dt="2020-05-17T05:42:57.086" v="7" actId="164"/>
          <ac:spMkLst>
            <pc:docMk/>
            <pc:sldMk cId="3914354228" sldId="256"/>
            <ac:spMk id="75" creationId="{BD63C0A5-B69D-4714-88B0-9E802B45AFFE}"/>
          </ac:spMkLst>
        </pc:spChg>
        <pc:spChg chg="mod topLvl">
          <ac:chgData name="reza kabir" userId="af3c95a13102d509" providerId="LiveId" clId="{88200EE4-F4B4-49E8-8126-B01E5FCCBE2D}" dt="2020-05-17T05:42:57.086" v="7" actId="164"/>
          <ac:spMkLst>
            <pc:docMk/>
            <pc:sldMk cId="3914354228" sldId="256"/>
            <ac:spMk id="76" creationId="{0B78857C-1DC9-4E40-813E-DF963907E7F2}"/>
          </ac:spMkLst>
        </pc:spChg>
        <pc:spChg chg="mod topLvl">
          <ac:chgData name="reza kabir" userId="af3c95a13102d509" providerId="LiveId" clId="{88200EE4-F4B4-49E8-8126-B01E5FCCBE2D}" dt="2020-05-17T05:42:57.086" v="7" actId="164"/>
          <ac:spMkLst>
            <pc:docMk/>
            <pc:sldMk cId="3914354228" sldId="256"/>
            <ac:spMk id="77" creationId="{19EDA70B-B993-4962-968E-68493EB67B21}"/>
          </ac:spMkLst>
        </pc:spChg>
        <pc:spChg chg="mod topLvl">
          <ac:chgData name="reza kabir" userId="af3c95a13102d509" providerId="LiveId" clId="{88200EE4-F4B4-49E8-8126-B01E5FCCBE2D}" dt="2020-05-17T05:42:57.086" v="7" actId="164"/>
          <ac:spMkLst>
            <pc:docMk/>
            <pc:sldMk cId="3914354228" sldId="256"/>
            <ac:spMk id="78" creationId="{8C98811F-F441-42E7-ACE7-86F797BF33B4}"/>
          </ac:spMkLst>
        </pc:spChg>
        <pc:spChg chg="mod topLvl">
          <ac:chgData name="reza kabir" userId="af3c95a13102d509" providerId="LiveId" clId="{88200EE4-F4B4-49E8-8126-B01E5FCCBE2D}" dt="2020-05-17T05:42:57.086" v="7" actId="164"/>
          <ac:spMkLst>
            <pc:docMk/>
            <pc:sldMk cId="3914354228" sldId="256"/>
            <ac:spMk id="79" creationId="{804DF91B-4E82-4B2C-BBEA-2CFFC18124D7}"/>
          </ac:spMkLst>
        </pc:spChg>
        <pc:spChg chg="mod topLvl">
          <ac:chgData name="reza kabir" userId="af3c95a13102d509" providerId="LiveId" clId="{88200EE4-F4B4-49E8-8126-B01E5FCCBE2D}" dt="2020-05-17T05:42:57.086" v="7" actId="164"/>
          <ac:spMkLst>
            <pc:docMk/>
            <pc:sldMk cId="3914354228" sldId="256"/>
            <ac:spMk id="80" creationId="{7692DECB-5BEF-4171-80CC-135F0D40F17A}"/>
          </ac:spMkLst>
        </pc:spChg>
        <pc:spChg chg="mod topLvl">
          <ac:chgData name="reza kabir" userId="af3c95a13102d509" providerId="LiveId" clId="{88200EE4-F4B4-49E8-8126-B01E5FCCBE2D}" dt="2020-05-17T05:42:57.086" v="7" actId="164"/>
          <ac:spMkLst>
            <pc:docMk/>
            <pc:sldMk cId="3914354228" sldId="256"/>
            <ac:spMk id="81" creationId="{D0F09F3C-2C97-48F0-8F97-7410EDCD8AE5}"/>
          </ac:spMkLst>
        </pc:spChg>
        <pc:spChg chg="mod topLvl">
          <ac:chgData name="reza kabir" userId="af3c95a13102d509" providerId="LiveId" clId="{88200EE4-F4B4-49E8-8126-B01E5FCCBE2D}" dt="2020-05-17T05:42:57.086" v="7" actId="164"/>
          <ac:spMkLst>
            <pc:docMk/>
            <pc:sldMk cId="3914354228" sldId="256"/>
            <ac:spMk id="82" creationId="{B0F0E04D-6E9F-489A-9A7B-852A68F2449F}"/>
          </ac:spMkLst>
        </pc:spChg>
        <pc:spChg chg="mod topLvl">
          <ac:chgData name="reza kabir" userId="af3c95a13102d509" providerId="LiveId" clId="{88200EE4-F4B4-49E8-8126-B01E5FCCBE2D}" dt="2020-05-17T05:42:57.086" v="7" actId="164"/>
          <ac:spMkLst>
            <pc:docMk/>
            <pc:sldMk cId="3914354228" sldId="256"/>
            <ac:spMk id="83" creationId="{58428490-C833-4CE9-815E-C6883925FCB6}"/>
          </ac:spMkLst>
        </pc:spChg>
        <pc:spChg chg="mod topLvl">
          <ac:chgData name="reza kabir" userId="af3c95a13102d509" providerId="LiveId" clId="{88200EE4-F4B4-49E8-8126-B01E5FCCBE2D}" dt="2020-05-17T05:42:57.086" v="7" actId="164"/>
          <ac:spMkLst>
            <pc:docMk/>
            <pc:sldMk cId="3914354228" sldId="256"/>
            <ac:spMk id="84" creationId="{3F556011-4511-443B-B651-EBE9DA5C9BED}"/>
          </ac:spMkLst>
        </pc:spChg>
        <pc:spChg chg="mod topLvl">
          <ac:chgData name="reza kabir" userId="af3c95a13102d509" providerId="LiveId" clId="{88200EE4-F4B4-49E8-8126-B01E5FCCBE2D}" dt="2020-05-17T05:42:57.086" v="7" actId="164"/>
          <ac:spMkLst>
            <pc:docMk/>
            <pc:sldMk cId="3914354228" sldId="256"/>
            <ac:spMk id="85" creationId="{0426FADE-FDDD-48E8-AB89-A3C69800B6CE}"/>
          </ac:spMkLst>
        </pc:spChg>
        <pc:spChg chg="mod topLvl">
          <ac:chgData name="reza kabir" userId="af3c95a13102d509" providerId="LiveId" clId="{88200EE4-F4B4-49E8-8126-B01E5FCCBE2D}" dt="2020-05-17T05:42:57.086" v="7" actId="164"/>
          <ac:spMkLst>
            <pc:docMk/>
            <pc:sldMk cId="3914354228" sldId="256"/>
            <ac:spMk id="86" creationId="{1CBDB1DC-E76D-4381-AABF-846145A7C448}"/>
          </ac:spMkLst>
        </pc:spChg>
        <pc:spChg chg="mod topLvl">
          <ac:chgData name="reza kabir" userId="af3c95a13102d509" providerId="LiveId" clId="{88200EE4-F4B4-49E8-8126-B01E5FCCBE2D}" dt="2020-05-17T05:42:57.086" v="7" actId="164"/>
          <ac:spMkLst>
            <pc:docMk/>
            <pc:sldMk cId="3914354228" sldId="256"/>
            <ac:spMk id="87" creationId="{5C984013-1E8B-4FF2-B5D0-8AD1B4E859E4}"/>
          </ac:spMkLst>
        </pc:spChg>
        <pc:spChg chg="mod topLvl">
          <ac:chgData name="reza kabir" userId="af3c95a13102d509" providerId="LiveId" clId="{88200EE4-F4B4-49E8-8126-B01E5FCCBE2D}" dt="2020-05-17T05:42:57.086" v="7" actId="164"/>
          <ac:spMkLst>
            <pc:docMk/>
            <pc:sldMk cId="3914354228" sldId="256"/>
            <ac:spMk id="88" creationId="{6DDC017A-7E8F-4545-9C62-00A6B3452305}"/>
          </ac:spMkLst>
        </pc:spChg>
        <pc:spChg chg="mod topLvl">
          <ac:chgData name="reza kabir" userId="af3c95a13102d509" providerId="LiveId" clId="{88200EE4-F4B4-49E8-8126-B01E5FCCBE2D}" dt="2020-05-17T05:42:57.086" v="7" actId="164"/>
          <ac:spMkLst>
            <pc:docMk/>
            <pc:sldMk cId="3914354228" sldId="256"/>
            <ac:spMk id="89" creationId="{4B0337A8-FD6A-478A-B852-B3DC133786FC}"/>
          </ac:spMkLst>
        </pc:spChg>
        <pc:spChg chg="mod topLvl">
          <ac:chgData name="reza kabir" userId="af3c95a13102d509" providerId="LiveId" clId="{88200EE4-F4B4-49E8-8126-B01E5FCCBE2D}" dt="2020-05-17T05:42:57.086" v="7" actId="164"/>
          <ac:spMkLst>
            <pc:docMk/>
            <pc:sldMk cId="3914354228" sldId="256"/>
            <ac:spMk id="90" creationId="{31A7D495-A39D-4181-BF44-F940E7BB0317}"/>
          </ac:spMkLst>
        </pc:spChg>
        <pc:spChg chg="mod topLvl">
          <ac:chgData name="reza kabir" userId="af3c95a13102d509" providerId="LiveId" clId="{88200EE4-F4B4-49E8-8126-B01E5FCCBE2D}" dt="2020-05-17T05:42:57.086" v="7" actId="164"/>
          <ac:spMkLst>
            <pc:docMk/>
            <pc:sldMk cId="3914354228" sldId="256"/>
            <ac:spMk id="91" creationId="{748FBA0A-2922-483D-AD00-3F4560F34333}"/>
          </ac:spMkLst>
        </pc:spChg>
        <pc:spChg chg="mod topLvl">
          <ac:chgData name="reza kabir" userId="af3c95a13102d509" providerId="LiveId" clId="{88200EE4-F4B4-49E8-8126-B01E5FCCBE2D}" dt="2020-05-17T05:42:57.086" v="7" actId="164"/>
          <ac:spMkLst>
            <pc:docMk/>
            <pc:sldMk cId="3914354228" sldId="256"/>
            <ac:spMk id="92" creationId="{6D93692E-8CDC-4848-9117-FA6A8B899746}"/>
          </ac:spMkLst>
        </pc:spChg>
        <pc:spChg chg="mod topLvl">
          <ac:chgData name="reza kabir" userId="af3c95a13102d509" providerId="LiveId" clId="{88200EE4-F4B4-49E8-8126-B01E5FCCBE2D}" dt="2020-05-17T05:42:57.086" v="7" actId="164"/>
          <ac:spMkLst>
            <pc:docMk/>
            <pc:sldMk cId="3914354228" sldId="256"/>
            <ac:spMk id="93" creationId="{ADAD44B1-E8CB-4D79-AEF8-DECB628B8693}"/>
          </ac:spMkLst>
        </pc:spChg>
        <pc:spChg chg="mod topLvl">
          <ac:chgData name="reza kabir" userId="af3c95a13102d509" providerId="LiveId" clId="{88200EE4-F4B4-49E8-8126-B01E5FCCBE2D}" dt="2020-05-17T05:42:57.086" v="7" actId="164"/>
          <ac:spMkLst>
            <pc:docMk/>
            <pc:sldMk cId="3914354228" sldId="256"/>
            <ac:spMk id="94" creationId="{7837E90F-1290-447E-ADF2-E84F1677E165}"/>
          </ac:spMkLst>
        </pc:spChg>
        <pc:spChg chg="mod topLvl">
          <ac:chgData name="reza kabir" userId="af3c95a13102d509" providerId="LiveId" clId="{88200EE4-F4B4-49E8-8126-B01E5FCCBE2D}" dt="2020-05-17T05:42:57.086" v="7" actId="164"/>
          <ac:spMkLst>
            <pc:docMk/>
            <pc:sldMk cId="3914354228" sldId="256"/>
            <ac:spMk id="95" creationId="{4E48A298-8B8E-47E8-9EC2-A99477A754F5}"/>
          </ac:spMkLst>
        </pc:spChg>
        <pc:spChg chg="mod topLvl">
          <ac:chgData name="reza kabir" userId="af3c95a13102d509" providerId="LiveId" clId="{88200EE4-F4B4-49E8-8126-B01E5FCCBE2D}" dt="2020-05-17T05:42:57.086" v="7" actId="164"/>
          <ac:spMkLst>
            <pc:docMk/>
            <pc:sldMk cId="3914354228" sldId="256"/>
            <ac:spMk id="96" creationId="{CA273F42-F4F7-413A-99C8-97A1E1BA27E8}"/>
          </ac:spMkLst>
        </pc:spChg>
        <pc:spChg chg="mod topLvl">
          <ac:chgData name="reza kabir" userId="af3c95a13102d509" providerId="LiveId" clId="{88200EE4-F4B4-49E8-8126-B01E5FCCBE2D}" dt="2020-05-17T05:42:57.086" v="7" actId="164"/>
          <ac:spMkLst>
            <pc:docMk/>
            <pc:sldMk cId="3914354228" sldId="256"/>
            <ac:spMk id="97" creationId="{9AB2AB7B-B083-459F-A344-265A9489A9F0}"/>
          </ac:spMkLst>
        </pc:spChg>
        <pc:spChg chg="mod topLvl">
          <ac:chgData name="reza kabir" userId="af3c95a13102d509" providerId="LiveId" clId="{88200EE4-F4B4-49E8-8126-B01E5FCCBE2D}" dt="2020-05-17T05:42:57.086" v="7" actId="164"/>
          <ac:spMkLst>
            <pc:docMk/>
            <pc:sldMk cId="3914354228" sldId="256"/>
            <ac:spMk id="98" creationId="{64A28424-09BC-4098-8A7D-5274ABF6A76F}"/>
          </ac:spMkLst>
        </pc:spChg>
        <pc:spChg chg="mod topLvl">
          <ac:chgData name="reza kabir" userId="af3c95a13102d509" providerId="LiveId" clId="{88200EE4-F4B4-49E8-8126-B01E5FCCBE2D}" dt="2020-05-17T05:42:57.086" v="7" actId="164"/>
          <ac:spMkLst>
            <pc:docMk/>
            <pc:sldMk cId="3914354228" sldId="256"/>
            <ac:spMk id="99" creationId="{2E33E150-B00F-441D-AFF0-6EC3A50A6C65}"/>
          </ac:spMkLst>
        </pc:spChg>
        <pc:spChg chg="mod topLvl">
          <ac:chgData name="reza kabir" userId="af3c95a13102d509" providerId="LiveId" clId="{88200EE4-F4B4-49E8-8126-B01E5FCCBE2D}" dt="2020-05-17T05:42:57.086" v="7" actId="164"/>
          <ac:spMkLst>
            <pc:docMk/>
            <pc:sldMk cId="3914354228" sldId="256"/>
            <ac:spMk id="100" creationId="{767777F4-96B4-40CA-ABC0-A00BC1C17FA8}"/>
          </ac:spMkLst>
        </pc:spChg>
        <pc:spChg chg="mod topLvl">
          <ac:chgData name="reza kabir" userId="af3c95a13102d509" providerId="LiveId" clId="{88200EE4-F4B4-49E8-8126-B01E5FCCBE2D}" dt="2020-05-17T05:42:57.086" v="7" actId="164"/>
          <ac:spMkLst>
            <pc:docMk/>
            <pc:sldMk cId="3914354228" sldId="256"/>
            <ac:spMk id="101" creationId="{C5C3ACAD-31CA-4BBB-8B0B-4283D127F76A}"/>
          </ac:spMkLst>
        </pc:spChg>
        <pc:spChg chg="mod topLvl">
          <ac:chgData name="reza kabir" userId="af3c95a13102d509" providerId="LiveId" clId="{88200EE4-F4B4-49E8-8126-B01E5FCCBE2D}" dt="2020-05-17T05:42:57.086" v="7" actId="164"/>
          <ac:spMkLst>
            <pc:docMk/>
            <pc:sldMk cId="3914354228" sldId="256"/>
            <ac:spMk id="102" creationId="{5802391E-2DD5-4E4C-8438-795D06ADB7F1}"/>
          </ac:spMkLst>
        </pc:spChg>
        <pc:spChg chg="mod topLvl">
          <ac:chgData name="reza kabir" userId="af3c95a13102d509" providerId="LiveId" clId="{88200EE4-F4B4-49E8-8126-B01E5FCCBE2D}" dt="2020-05-17T05:42:57.086" v="7" actId="164"/>
          <ac:spMkLst>
            <pc:docMk/>
            <pc:sldMk cId="3914354228" sldId="256"/>
            <ac:spMk id="103" creationId="{AA5F5567-64F5-4AA4-991F-72A3B8C11E1E}"/>
          </ac:spMkLst>
        </pc:spChg>
        <pc:spChg chg="mod topLvl">
          <ac:chgData name="reza kabir" userId="af3c95a13102d509" providerId="LiveId" clId="{88200EE4-F4B4-49E8-8126-B01E5FCCBE2D}" dt="2020-05-17T05:42:57.086" v="7" actId="164"/>
          <ac:spMkLst>
            <pc:docMk/>
            <pc:sldMk cId="3914354228" sldId="256"/>
            <ac:spMk id="104" creationId="{83676DDB-B06C-4538-A2D8-9C4D50ACEFC5}"/>
          </ac:spMkLst>
        </pc:spChg>
        <pc:spChg chg="mod topLvl">
          <ac:chgData name="reza kabir" userId="af3c95a13102d509" providerId="LiveId" clId="{88200EE4-F4B4-49E8-8126-B01E5FCCBE2D}" dt="2020-05-17T05:42:57.086" v="7" actId="164"/>
          <ac:spMkLst>
            <pc:docMk/>
            <pc:sldMk cId="3914354228" sldId="256"/>
            <ac:spMk id="105" creationId="{F613EE29-FA2F-4B87-B655-E2C053456FA6}"/>
          </ac:spMkLst>
        </pc:spChg>
        <pc:spChg chg="mod topLvl">
          <ac:chgData name="reza kabir" userId="af3c95a13102d509" providerId="LiveId" clId="{88200EE4-F4B4-49E8-8126-B01E5FCCBE2D}" dt="2020-05-17T05:42:57.086" v="7" actId="164"/>
          <ac:spMkLst>
            <pc:docMk/>
            <pc:sldMk cId="3914354228" sldId="256"/>
            <ac:spMk id="106" creationId="{8ADC00A6-FDAE-40C0-9582-EB20E5D2377E}"/>
          </ac:spMkLst>
        </pc:spChg>
        <pc:spChg chg="mod topLvl">
          <ac:chgData name="reza kabir" userId="af3c95a13102d509" providerId="LiveId" clId="{88200EE4-F4B4-49E8-8126-B01E5FCCBE2D}" dt="2020-05-17T05:42:57.086" v="7" actId="164"/>
          <ac:spMkLst>
            <pc:docMk/>
            <pc:sldMk cId="3914354228" sldId="256"/>
            <ac:spMk id="107" creationId="{4821B447-1CC9-49F4-9F48-CC3BB5B36B63}"/>
          </ac:spMkLst>
        </pc:spChg>
        <pc:spChg chg="mod topLvl">
          <ac:chgData name="reza kabir" userId="af3c95a13102d509" providerId="LiveId" clId="{88200EE4-F4B4-49E8-8126-B01E5FCCBE2D}" dt="2020-05-17T05:42:57.086" v="7" actId="164"/>
          <ac:spMkLst>
            <pc:docMk/>
            <pc:sldMk cId="3914354228" sldId="256"/>
            <ac:spMk id="108" creationId="{5B397883-50A1-4E2B-8FE3-018B3BC70B93}"/>
          </ac:spMkLst>
        </pc:spChg>
        <pc:spChg chg="mod topLvl">
          <ac:chgData name="reza kabir" userId="af3c95a13102d509" providerId="LiveId" clId="{88200EE4-F4B4-49E8-8126-B01E5FCCBE2D}" dt="2020-05-17T05:42:57.086" v="7" actId="164"/>
          <ac:spMkLst>
            <pc:docMk/>
            <pc:sldMk cId="3914354228" sldId="256"/>
            <ac:spMk id="109" creationId="{2EB92D55-E3D2-462A-8993-0231C85DAA89}"/>
          </ac:spMkLst>
        </pc:spChg>
        <pc:spChg chg="mod topLvl">
          <ac:chgData name="reza kabir" userId="af3c95a13102d509" providerId="LiveId" clId="{88200EE4-F4B4-49E8-8126-B01E5FCCBE2D}" dt="2020-05-17T05:42:57.086" v="7" actId="164"/>
          <ac:spMkLst>
            <pc:docMk/>
            <pc:sldMk cId="3914354228" sldId="256"/>
            <ac:spMk id="110" creationId="{A353D0A0-16B8-4EFB-A05F-8572AE340362}"/>
          </ac:spMkLst>
        </pc:spChg>
        <pc:spChg chg="mod topLvl">
          <ac:chgData name="reza kabir" userId="af3c95a13102d509" providerId="LiveId" clId="{88200EE4-F4B4-49E8-8126-B01E5FCCBE2D}" dt="2020-05-17T05:42:57.086" v="7" actId="164"/>
          <ac:spMkLst>
            <pc:docMk/>
            <pc:sldMk cId="3914354228" sldId="256"/>
            <ac:spMk id="111" creationId="{4FCD5CCC-92AF-44C7-AF83-CFFB27F20C76}"/>
          </ac:spMkLst>
        </pc:spChg>
        <pc:spChg chg="mod topLvl">
          <ac:chgData name="reza kabir" userId="af3c95a13102d509" providerId="LiveId" clId="{88200EE4-F4B4-49E8-8126-B01E5FCCBE2D}" dt="2020-05-17T05:42:57.086" v="7" actId="164"/>
          <ac:spMkLst>
            <pc:docMk/>
            <pc:sldMk cId="3914354228" sldId="256"/>
            <ac:spMk id="112" creationId="{9B46869A-6A5C-4091-B00A-121F1A1792AE}"/>
          </ac:spMkLst>
        </pc:spChg>
        <pc:spChg chg="mod topLvl">
          <ac:chgData name="reza kabir" userId="af3c95a13102d509" providerId="LiveId" clId="{88200EE4-F4B4-49E8-8126-B01E5FCCBE2D}" dt="2020-05-17T05:42:57.086" v="7" actId="164"/>
          <ac:spMkLst>
            <pc:docMk/>
            <pc:sldMk cId="3914354228" sldId="256"/>
            <ac:spMk id="113" creationId="{88FC7E67-65D6-4834-AAD8-88BAEDF2DCD4}"/>
          </ac:spMkLst>
        </pc:spChg>
        <pc:spChg chg="mod topLvl">
          <ac:chgData name="reza kabir" userId="af3c95a13102d509" providerId="LiveId" clId="{88200EE4-F4B4-49E8-8126-B01E5FCCBE2D}" dt="2020-05-17T05:42:57.086" v="7" actId="164"/>
          <ac:spMkLst>
            <pc:docMk/>
            <pc:sldMk cId="3914354228" sldId="256"/>
            <ac:spMk id="114" creationId="{522A4C78-F8DF-4A9D-BA21-9AA499CF6C0C}"/>
          </ac:spMkLst>
        </pc:spChg>
        <pc:spChg chg="mod topLvl">
          <ac:chgData name="reza kabir" userId="af3c95a13102d509" providerId="LiveId" clId="{88200EE4-F4B4-49E8-8126-B01E5FCCBE2D}" dt="2020-05-17T05:42:57.086" v="7" actId="164"/>
          <ac:spMkLst>
            <pc:docMk/>
            <pc:sldMk cId="3914354228" sldId="256"/>
            <ac:spMk id="115" creationId="{79797A0A-A9BD-4AF4-8909-1B93825674BB}"/>
          </ac:spMkLst>
        </pc:spChg>
        <pc:spChg chg="mod topLvl">
          <ac:chgData name="reza kabir" userId="af3c95a13102d509" providerId="LiveId" clId="{88200EE4-F4B4-49E8-8126-B01E5FCCBE2D}" dt="2020-05-17T05:42:57.086" v="7" actId="164"/>
          <ac:spMkLst>
            <pc:docMk/>
            <pc:sldMk cId="3914354228" sldId="256"/>
            <ac:spMk id="116" creationId="{12262A0E-1E8A-4807-B6F1-1B41E534A500}"/>
          </ac:spMkLst>
        </pc:spChg>
        <pc:spChg chg="mod topLvl">
          <ac:chgData name="reza kabir" userId="af3c95a13102d509" providerId="LiveId" clId="{88200EE4-F4B4-49E8-8126-B01E5FCCBE2D}" dt="2020-05-17T05:42:57.086" v="7" actId="164"/>
          <ac:spMkLst>
            <pc:docMk/>
            <pc:sldMk cId="3914354228" sldId="256"/>
            <ac:spMk id="117" creationId="{EB3635EC-E161-4145-BCD2-AB8DBA8FCEFE}"/>
          </ac:spMkLst>
        </pc:spChg>
        <pc:spChg chg="mod topLvl">
          <ac:chgData name="reza kabir" userId="af3c95a13102d509" providerId="LiveId" clId="{88200EE4-F4B4-49E8-8126-B01E5FCCBE2D}" dt="2020-05-17T05:42:57.086" v="7" actId="164"/>
          <ac:spMkLst>
            <pc:docMk/>
            <pc:sldMk cId="3914354228" sldId="256"/>
            <ac:spMk id="118" creationId="{55151B68-23B0-437C-996E-98FDFDF31F86}"/>
          </ac:spMkLst>
        </pc:spChg>
        <pc:spChg chg="mod topLvl">
          <ac:chgData name="reza kabir" userId="af3c95a13102d509" providerId="LiveId" clId="{88200EE4-F4B4-49E8-8126-B01E5FCCBE2D}" dt="2020-05-17T05:42:57.086" v="7" actId="164"/>
          <ac:spMkLst>
            <pc:docMk/>
            <pc:sldMk cId="3914354228" sldId="256"/>
            <ac:spMk id="119" creationId="{88261301-CF83-4FE6-8FA7-24C167EFE6D5}"/>
          </ac:spMkLst>
        </pc:spChg>
        <pc:spChg chg="mod topLvl">
          <ac:chgData name="reza kabir" userId="af3c95a13102d509" providerId="LiveId" clId="{88200EE4-F4B4-49E8-8126-B01E5FCCBE2D}" dt="2020-05-17T05:42:57.086" v="7" actId="164"/>
          <ac:spMkLst>
            <pc:docMk/>
            <pc:sldMk cId="3914354228" sldId="256"/>
            <ac:spMk id="120" creationId="{1F127DBB-B75B-49E2-B7F0-6414A84DF19A}"/>
          </ac:spMkLst>
        </pc:spChg>
        <pc:spChg chg="mod topLvl">
          <ac:chgData name="reza kabir" userId="af3c95a13102d509" providerId="LiveId" clId="{88200EE4-F4B4-49E8-8126-B01E5FCCBE2D}" dt="2020-05-17T05:42:57.086" v="7" actId="164"/>
          <ac:spMkLst>
            <pc:docMk/>
            <pc:sldMk cId="3914354228" sldId="256"/>
            <ac:spMk id="121" creationId="{1E080EBD-9DBD-4501-B4F8-102771E20F04}"/>
          </ac:spMkLst>
        </pc:spChg>
        <pc:spChg chg="mod topLvl">
          <ac:chgData name="reza kabir" userId="af3c95a13102d509" providerId="LiveId" clId="{88200EE4-F4B4-49E8-8126-B01E5FCCBE2D}" dt="2020-05-17T05:42:57.086" v="7" actId="164"/>
          <ac:spMkLst>
            <pc:docMk/>
            <pc:sldMk cId="3914354228" sldId="256"/>
            <ac:spMk id="122" creationId="{B0E7161F-27A9-4B63-8ECF-C81CBF1CF597}"/>
          </ac:spMkLst>
        </pc:spChg>
        <pc:spChg chg="mod topLvl">
          <ac:chgData name="reza kabir" userId="af3c95a13102d509" providerId="LiveId" clId="{88200EE4-F4B4-49E8-8126-B01E5FCCBE2D}" dt="2020-05-17T05:42:57.086" v="7" actId="164"/>
          <ac:spMkLst>
            <pc:docMk/>
            <pc:sldMk cId="3914354228" sldId="256"/>
            <ac:spMk id="123" creationId="{B49A032E-D985-4EAB-BE17-F0730A188901}"/>
          </ac:spMkLst>
        </pc:spChg>
        <pc:spChg chg="mod topLvl">
          <ac:chgData name="reza kabir" userId="af3c95a13102d509" providerId="LiveId" clId="{88200EE4-F4B4-49E8-8126-B01E5FCCBE2D}" dt="2020-05-17T05:42:57.086" v="7" actId="164"/>
          <ac:spMkLst>
            <pc:docMk/>
            <pc:sldMk cId="3914354228" sldId="256"/>
            <ac:spMk id="124" creationId="{D8D59E87-3583-45CC-8926-D60636FFFBB0}"/>
          </ac:spMkLst>
        </pc:spChg>
        <pc:spChg chg="mod topLvl">
          <ac:chgData name="reza kabir" userId="af3c95a13102d509" providerId="LiveId" clId="{88200EE4-F4B4-49E8-8126-B01E5FCCBE2D}" dt="2020-05-17T05:42:57.086" v="7" actId="164"/>
          <ac:spMkLst>
            <pc:docMk/>
            <pc:sldMk cId="3914354228" sldId="256"/>
            <ac:spMk id="125" creationId="{00D58C27-B86B-4C68-8C74-6BC58D824849}"/>
          </ac:spMkLst>
        </pc:spChg>
        <pc:spChg chg="mod topLvl">
          <ac:chgData name="reza kabir" userId="af3c95a13102d509" providerId="LiveId" clId="{88200EE4-F4B4-49E8-8126-B01E5FCCBE2D}" dt="2020-05-17T05:42:57.086" v="7" actId="164"/>
          <ac:spMkLst>
            <pc:docMk/>
            <pc:sldMk cId="3914354228" sldId="256"/>
            <ac:spMk id="126" creationId="{CB998A0B-FAD1-4F07-9D66-3844223FF35B}"/>
          </ac:spMkLst>
        </pc:spChg>
        <pc:spChg chg="mod topLvl">
          <ac:chgData name="reza kabir" userId="af3c95a13102d509" providerId="LiveId" clId="{88200EE4-F4B4-49E8-8126-B01E5FCCBE2D}" dt="2020-05-17T05:42:57.086" v="7" actId="164"/>
          <ac:spMkLst>
            <pc:docMk/>
            <pc:sldMk cId="3914354228" sldId="256"/>
            <ac:spMk id="127" creationId="{FC995E74-0C1D-4C49-9202-E8639CB54EE2}"/>
          </ac:spMkLst>
        </pc:spChg>
        <pc:spChg chg="mod topLvl">
          <ac:chgData name="reza kabir" userId="af3c95a13102d509" providerId="LiveId" clId="{88200EE4-F4B4-49E8-8126-B01E5FCCBE2D}" dt="2020-05-17T05:42:57.086" v="7" actId="164"/>
          <ac:spMkLst>
            <pc:docMk/>
            <pc:sldMk cId="3914354228" sldId="256"/>
            <ac:spMk id="128" creationId="{8D46AFA1-5231-4CBE-B2E3-54F17C1E5280}"/>
          </ac:spMkLst>
        </pc:spChg>
        <pc:spChg chg="mod topLvl">
          <ac:chgData name="reza kabir" userId="af3c95a13102d509" providerId="LiveId" clId="{88200EE4-F4B4-49E8-8126-B01E5FCCBE2D}" dt="2020-05-17T05:42:57.086" v="7" actId="164"/>
          <ac:spMkLst>
            <pc:docMk/>
            <pc:sldMk cId="3914354228" sldId="256"/>
            <ac:spMk id="129" creationId="{C1859E05-1DD2-4610-BE18-8CA621B415A2}"/>
          </ac:spMkLst>
        </pc:spChg>
        <pc:spChg chg="mod topLvl">
          <ac:chgData name="reza kabir" userId="af3c95a13102d509" providerId="LiveId" clId="{88200EE4-F4B4-49E8-8126-B01E5FCCBE2D}" dt="2020-05-17T05:42:57.086" v="7" actId="164"/>
          <ac:spMkLst>
            <pc:docMk/>
            <pc:sldMk cId="3914354228" sldId="256"/>
            <ac:spMk id="130" creationId="{E1F78BBC-F4BD-4CF1-8B9A-42DEDD1022DC}"/>
          </ac:spMkLst>
        </pc:spChg>
        <pc:spChg chg="mod topLvl">
          <ac:chgData name="reza kabir" userId="af3c95a13102d509" providerId="LiveId" clId="{88200EE4-F4B4-49E8-8126-B01E5FCCBE2D}" dt="2020-05-17T05:42:57.086" v="7" actId="164"/>
          <ac:spMkLst>
            <pc:docMk/>
            <pc:sldMk cId="3914354228" sldId="256"/>
            <ac:spMk id="131" creationId="{4622BB4A-C487-45B4-96E7-411DD610374C}"/>
          </ac:spMkLst>
        </pc:spChg>
        <pc:spChg chg="mod topLvl">
          <ac:chgData name="reza kabir" userId="af3c95a13102d509" providerId="LiveId" clId="{88200EE4-F4B4-49E8-8126-B01E5FCCBE2D}" dt="2020-05-17T05:42:57.086" v="7" actId="164"/>
          <ac:spMkLst>
            <pc:docMk/>
            <pc:sldMk cId="3914354228" sldId="256"/>
            <ac:spMk id="132" creationId="{AF8AE562-769D-46B2-82A3-2FAAE16DC343}"/>
          </ac:spMkLst>
        </pc:spChg>
        <pc:spChg chg="mod topLvl">
          <ac:chgData name="reza kabir" userId="af3c95a13102d509" providerId="LiveId" clId="{88200EE4-F4B4-49E8-8126-B01E5FCCBE2D}" dt="2020-05-17T05:42:57.086" v="7" actId="164"/>
          <ac:spMkLst>
            <pc:docMk/>
            <pc:sldMk cId="3914354228" sldId="256"/>
            <ac:spMk id="133" creationId="{E85DC0A0-BE14-4F1F-883F-D0D07E182337}"/>
          </ac:spMkLst>
        </pc:spChg>
        <pc:spChg chg="mod topLvl">
          <ac:chgData name="reza kabir" userId="af3c95a13102d509" providerId="LiveId" clId="{88200EE4-F4B4-49E8-8126-B01E5FCCBE2D}" dt="2020-05-17T05:42:57.086" v="7" actId="164"/>
          <ac:spMkLst>
            <pc:docMk/>
            <pc:sldMk cId="3914354228" sldId="256"/>
            <ac:spMk id="134" creationId="{FA2142C2-E1FF-4782-9AEB-9171E74CA5CB}"/>
          </ac:spMkLst>
        </pc:spChg>
        <pc:spChg chg="mod topLvl">
          <ac:chgData name="reza kabir" userId="af3c95a13102d509" providerId="LiveId" clId="{88200EE4-F4B4-49E8-8126-B01E5FCCBE2D}" dt="2020-05-17T05:42:57.086" v="7" actId="164"/>
          <ac:spMkLst>
            <pc:docMk/>
            <pc:sldMk cId="3914354228" sldId="256"/>
            <ac:spMk id="135" creationId="{7C1A7EF6-0042-4EE1-B584-3DA88A405971}"/>
          </ac:spMkLst>
        </pc:spChg>
        <pc:spChg chg="mod topLvl">
          <ac:chgData name="reza kabir" userId="af3c95a13102d509" providerId="LiveId" clId="{88200EE4-F4B4-49E8-8126-B01E5FCCBE2D}" dt="2020-05-17T05:42:57.086" v="7" actId="164"/>
          <ac:spMkLst>
            <pc:docMk/>
            <pc:sldMk cId="3914354228" sldId="256"/>
            <ac:spMk id="136" creationId="{FBB56D0D-3A08-4CC9-9A05-50FEEE625364}"/>
          </ac:spMkLst>
        </pc:spChg>
        <pc:spChg chg="mod topLvl">
          <ac:chgData name="reza kabir" userId="af3c95a13102d509" providerId="LiveId" clId="{88200EE4-F4B4-49E8-8126-B01E5FCCBE2D}" dt="2020-05-17T05:42:57.086" v="7" actId="164"/>
          <ac:spMkLst>
            <pc:docMk/>
            <pc:sldMk cId="3914354228" sldId="256"/>
            <ac:spMk id="137" creationId="{4766EC32-C0A2-4448-8A49-CA387655333A}"/>
          </ac:spMkLst>
        </pc:spChg>
        <pc:spChg chg="mod topLvl">
          <ac:chgData name="reza kabir" userId="af3c95a13102d509" providerId="LiveId" clId="{88200EE4-F4B4-49E8-8126-B01E5FCCBE2D}" dt="2020-05-17T05:42:57.086" v="7" actId="164"/>
          <ac:spMkLst>
            <pc:docMk/>
            <pc:sldMk cId="3914354228" sldId="256"/>
            <ac:spMk id="138" creationId="{8B6FC48E-6E2F-4E5F-8394-7282C966D7A4}"/>
          </ac:spMkLst>
        </pc:spChg>
        <pc:spChg chg="mod topLvl">
          <ac:chgData name="reza kabir" userId="af3c95a13102d509" providerId="LiveId" clId="{88200EE4-F4B4-49E8-8126-B01E5FCCBE2D}" dt="2020-05-17T05:42:57.086" v="7" actId="164"/>
          <ac:spMkLst>
            <pc:docMk/>
            <pc:sldMk cId="3914354228" sldId="256"/>
            <ac:spMk id="139" creationId="{E7C375E0-D678-4273-9678-35666F96FF6B}"/>
          </ac:spMkLst>
        </pc:spChg>
        <pc:spChg chg="mod topLvl">
          <ac:chgData name="reza kabir" userId="af3c95a13102d509" providerId="LiveId" clId="{88200EE4-F4B4-49E8-8126-B01E5FCCBE2D}" dt="2020-05-17T05:42:57.086" v="7" actId="164"/>
          <ac:spMkLst>
            <pc:docMk/>
            <pc:sldMk cId="3914354228" sldId="256"/>
            <ac:spMk id="140" creationId="{B4444342-BB02-4F7F-B0AE-79777F582ABF}"/>
          </ac:spMkLst>
        </pc:spChg>
        <pc:spChg chg="mod topLvl">
          <ac:chgData name="reza kabir" userId="af3c95a13102d509" providerId="LiveId" clId="{88200EE4-F4B4-49E8-8126-B01E5FCCBE2D}" dt="2020-05-17T05:42:57.086" v="7" actId="164"/>
          <ac:spMkLst>
            <pc:docMk/>
            <pc:sldMk cId="3914354228" sldId="256"/>
            <ac:spMk id="141" creationId="{7B32B9DD-2B56-417F-9ACF-5B6E4836506E}"/>
          </ac:spMkLst>
        </pc:spChg>
        <pc:spChg chg="mod topLvl">
          <ac:chgData name="reza kabir" userId="af3c95a13102d509" providerId="LiveId" clId="{88200EE4-F4B4-49E8-8126-B01E5FCCBE2D}" dt="2020-05-17T05:42:57.086" v="7" actId="164"/>
          <ac:spMkLst>
            <pc:docMk/>
            <pc:sldMk cId="3914354228" sldId="256"/>
            <ac:spMk id="142" creationId="{608ED532-EB8E-4C36-BE41-123526C94116}"/>
          </ac:spMkLst>
        </pc:spChg>
        <pc:spChg chg="mod topLvl">
          <ac:chgData name="reza kabir" userId="af3c95a13102d509" providerId="LiveId" clId="{88200EE4-F4B4-49E8-8126-B01E5FCCBE2D}" dt="2020-05-17T05:42:57.086" v="7" actId="164"/>
          <ac:spMkLst>
            <pc:docMk/>
            <pc:sldMk cId="3914354228" sldId="256"/>
            <ac:spMk id="143" creationId="{F616E684-8691-4AE8-BDA6-A6ACA4FBA52F}"/>
          </ac:spMkLst>
        </pc:spChg>
        <pc:spChg chg="mod topLvl">
          <ac:chgData name="reza kabir" userId="af3c95a13102d509" providerId="LiveId" clId="{88200EE4-F4B4-49E8-8126-B01E5FCCBE2D}" dt="2020-05-17T05:42:57.086" v="7" actId="164"/>
          <ac:spMkLst>
            <pc:docMk/>
            <pc:sldMk cId="3914354228" sldId="256"/>
            <ac:spMk id="144" creationId="{AACC24D4-6E4E-4850-B21E-17400D60F507}"/>
          </ac:spMkLst>
        </pc:spChg>
        <pc:spChg chg="mod topLvl">
          <ac:chgData name="reza kabir" userId="af3c95a13102d509" providerId="LiveId" clId="{88200EE4-F4B4-49E8-8126-B01E5FCCBE2D}" dt="2020-05-17T05:42:57.086" v="7" actId="164"/>
          <ac:spMkLst>
            <pc:docMk/>
            <pc:sldMk cId="3914354228" sldId="256"/>
            <ac:spMk id="145" creationId="{B7E5A39C-56F8-4301-886D-89FC3AF3A99D}"/>
          </ac:spMkLst>
        </pc:spChg>
        <pc:spChg chg="mod topLvl">
          <ac:chgData name="reza kabir" userId="af3c95a13102d509" providerId="LiveId" clId="{88200EE4-F4B4-49E8-8126-B01E5FCCBE2D}" dt="2020-05-17T05:42:57.086" v="7" actId="164"/>
          <ac:spMkLst>
            <pc:docMk/>
            <pc:sldMk cId="3914354228" sldId="256"/>
            <ac:spMk id="146" creationId="{4EC1C320-F6B7-44B3-9D28-EEE4F26427A9}"/>
          </ac:spMkLst>
        </pc:spChg>
        <pc:spChg chg="mod topLvl">
          <ac:chgData name="reza kabir" userId="af3c95a13102d509" providerId="LiveId" clId="{88200EE4-F4B4-49E8-8126-B01E5FCCBE2D}" dt="2020-05-17T05:42:57.086" v="7" actId="164"/>
          <ac:spMkLst>
            <pc:docMk/>
            <pc:sldMk cId="3914354228" sldId="256"/>
            <ac:spMk id="147" creationId="{644B7699-419E-4547-8383-2391EE0ED126}"/>
          </ac:spMkLst>
        </pc:spChg>
        <pc:spChg chg="mod topLvl">
          <ac:chgData name="reza kabir" userId="af3c95a13102d509" providerId="LiveId" clId="{88200EE4-F4B4-49E8-8126-B01E5FCCBE2D}" dt="2020-05-17T05:42:57.086" v="7" actId="164"/>
          <ac:spMkLst>
            <pc:docMk/>
            <pc:sldMk cId="3914354228" sldId="256"/>
            <ac:spMk id="148" creationId="{971F825A-D6BF-4CE5-9887-0058B5DB65B0}"/>
          </ac:spMkLst>
        </pc:spChg>
        <pc:spChg chg="mod topLvl">
          <ac:chgData name="reza kabir" userId="af3c95a13102d509" providerId="LiveId" clId="{88200EE4-F4B4-49E8-8126-B01E5FCCBE2D}" dt="2020-05-17T05:42:57.086" v="7" actId="164"/>
          <ac:spMkLst>
            <pc:docMk/>
            <pc:sldMk cId="3914354228" sldId="256"/>
            <ac:spMk id="149" creationId="{ED9F3D46-0F7F-41F9-A35B-FA2BAB9FF764}"/>
          </ac:spMkLst>
        </pc:spChg>
        <pc:spChg chg="mod topLvl">
          <ac:chgData name="reza kabir" userId="af3c95a13102d509" providerId="LiveId" clId="{88200EE4-F4B4-49E8-8126-B01E5FCCBE2D}" dt="2020-05-17T05:42:57.086" v="7" actId="164"/>
          <ac:spMkLst>
            <pc:docMk/>
            <pc:sldMk cId="3914354228" sldId="256"/>
            <ac:spMk id="150" creationId="{BBA45543-5F5E-463A-A3E1-EB34029396FC}"/>
          </ac:spMkLst>
        </pc:spChg>
        <pc:spChg chg="mod topLvl">
          <ac:chgData name="reza kabir" userId="af3c95a13102d509" providerId="LiveId" clId="{88200EE4-F4B4-49E8-8126-B01E5FCCBE2D}" dt="2020-05-17T05:42:57.086" v="7" actId="164"/>
          <ac:spMkLst>
            <pc:docMk/>
            <pc:sldMk cId="3914354228" sldId="256"/>
            <ac:spMk id="151" creationId="{F1CDF097-5E2E-4DEC-BC68-3AF400F3B140}"/>
          </ac:spMkLst>
        </pc:spChg>
        <pc:spChg chg="mod topLvl">
          <ac:chgData name="reza kabir" userId="af3c95a13102d509" providerId="LiveId" clId="{88200EE4-F4B4-49E8-8126-B01E5FCCBE2D}" dt="2020-05-17T05:42:57.086" v="7" actId="164"/>
          <ac:spMkLst>
            <pc:docMk/>
            <pc:sldMk cId="3914354228" sldId="256"/>
            <ac:spMk id="152" creationId="{39AF8874-49ED-4AB8-AB1D-3E38E2C62DDE}"/>
          </ac:spMkLst>
        </pc:spChg>
        <pc:spChg chg="mod topLvl">
          <ac:chgData name="reza kabir" userId="af3c95a13102d509" providerId="LiveId" clId="{88200EE4-F4B4-49E8-8126-B01E5FCCBE2D}" dt="2020-05-17T05:42:57.086" v="7" actId="164"/>
          <ac:spMkLst>
            <pc:docMk/>
            <pc:sldMk cId="3914354228" sldId="256"/>
            <ac:spMk id="153" creationId="{412842BA-36B0-4A95-86E5-DF491B145FBE}"/>
          </ac:spMkLst>
        </pc:spChg>
        <pc:spChg chg="mod topLvl">
          <ac:chgData name="reza kabir" userId="af3c95a13102d509" providerId="LiveId" clId="{88200EE4-F4B4-49E8-8126-B01E5FCCBE2D}" dt="2020-05-17T05:42:57.086" v="7" actId="164"/>
          <ac:spMkLst>
            <pc:docMk/>
            <pc:sldMk cId="3914354228" sldId="256"/>
            <ac:spMk id="156" creationId="{8CC00A57-BBA0-45AE-A106-98DC7FAB568F}"/>
          </ac:spMkLst>
        </pc:spChg>
        <pc:spChg chg="mod topLvl">
          <ac:chgData name="reza kabir" userId="af3c95a13102d509" providerId="LiveId" clId="{88200EE4-F4B4-49E8-8126-B01E5FCCBE2D}" dt="2020-05-17T05:42:57.086" v="7" actId="164"/>
          <ac:spMkLst>
            <pc:docMk/>
            <pc:sldMk cId="3914354228" sldId="256"/>
            <ac:spMk id="158" creationId="{6E252611-FBEC-4A4A-9E0E-5BDF81218F09}"/>
          </ac:spMkLst>
        </pc:spChg>
        <pc:spChg chg="mod topLvl">
          <ac:chgData name="reza kabir" userId="af3c95a13102d509" providerId="LiveId" clId="{88200EE4-F4B4-49E8-8126-B01E5FCCBE2D}" dt="2020-05-17T05:42:57.086" v="7" actId="164"/>
          <ac:spMkLst>
            <pc:docMk/>
            <pc:sldMk cId="3914354228" sldId="256"/>
            <ac:spMk id="159" creationId="{B0CD9B12-DA04-403E-9594-3E7F1A204B74}"/>
          </ac:spMkLst>
        </pc:spChg>
        <pc:spChg chg="mod topLvl">
          <ac:chgData name="reza kabir" userId="af3c95a13102d509" providerId="LiveId" clId="{88200EE4-F4B4-49E8-8126-B01E5FCCBE2D}" dt="2020-05-17T05:42:57.086" v="7" actId="164"/>
          <ac:spMkLst>
            <pc:docMk/>
            <pc:sldMk cId="3914354228" sldId="256"/>
            <ac:spMk id="160" creationId="{70E687DD-CB90-4B9D-876B-9B8B8AFE0FE6}"/>
          </ac:spMkLst>
        </pc:spChg>
        <pc:spChg chg="mod topLvl">
          <ac:chgData name="reza kabir" userId="af3c95a13102d509" providerId="LiveId" clId="{88200EE4-F4B4-49E8-8126-B01E5FCCBE2D}" dt="2020-05-17T05:42:57.086" v="7" actId="164"/>
          <ac:spMkLst>
            <pc:docMk/>
            <pc:sldMk cId="3914354228" sldId="256"/>
            <ac:spMk id="161" creationId="{4525D4CF-20D8-45DE-8791-464E8ADE61C0}"/>
          </ac:spMkLst>
        </pc:spChg>
        <pc:spChg chg="mod topLvl">
          <ac:chgData name="reza kabir" userId="af3c95a13102d509" providerId="LiveId" clId="{88200EE4-F4B4-49E8-8126-B01E5FCCBE2D}" dt="2020-05-17T05:42:57.086" v="7" actId="164"/>
          <ac:spMkLst>
            <pc:docMk/>
            <pc:sldMk cId="3914354228" sldId="256"/>
            <ac:spMk id="162" creationId="{8456ED99-A57C-4F4F-8CCA-E0B9C41E73B7}"/>
          </ac:spMkLst>
        </pc:spChg>
        <pc:spChg chg="mod topLvl">
          <ac:chgData name="reza kabir" userId="af3c95a13102d509" providerId="LiveId" clId="{88200EE4-F4B4-49E8-8126-B01E5FCCBE2D}" dt="2020-05-17T05:42:57.086" v="7" actId="164"/>
          <ac:spMkLst>
            <pc:docMk/>
            <pc:sldMk cId="3914354228" sldId="256"/>
            <ac:spMk id="163" creationId="{2A650DA1-88BF-4E8F-A7A0-789FA5B3A7D3}"/>
          </ac:spMkLst>
        </pc:spChg>
        <pc:spChg chg="mod topLvl">
          <ac:chgData name="reza kabir" userId="af3c95a13102d509" providerId="LiveId" clId="{88200EE4-F4B4-49E8-8126-B01E5FCCBE2D}" dt="2020-05-17T05:42:57.086" v="7" actId="164"/>
          <ac:spMkLst>
            <pc:docMk/>
            <pc:sldMk cId="3914354228" sldId="256"/>
            <ac:spMk id="170" creationId="{6EBE6C98-2ACF-4206-84BD-DF57F1A5B888}"/>
          </ac:spMkLst>
        </pc:spChg>
        <pc:spChg chg="mod topLvl">
          <ac:chgData name="reza kabir" userId="af3c95a13102d509" providerId="LiveId" clId="{88200EE4-F4B4-49E8-8126-B01E5FCCBE2D}" dt="2020-05-17T05:42:57.086" v="7" actId="164"/>
          <ac:spMkLst>
            <pc:docMk/>
            <pc:sldMk cId="3914354228" sldId="256"/>
            <ac:spMk id="171" creationId="{86B71F8C-26E2-4AE0-9F36-E0447914C4F6}"/>
          </ac:spMkLst>
        </pc:spChg>
        <pc:spChg chg="mod topLvl">
          <ac:chgData name="reza kabir" userId="af3c95a13102d509" providerId="LiveId" clId="{88200EE4-F4B4-49E8-8126-B01E5FCCBE2D}" dt="2020-05-17T05:42:57.086" v="7" actId="164"/>
          <ac:spMkLst>
            <pc:docMk/>
            <pc:sldMk cId="3914354228" sldId="256"/>
            <ac:spMk id="172" creationId="{2B169B84-E770-4513-AE62-619B751E9E47}"/>
          </ac:spMkLst>
        </pc:spChg>
        <pc:spChg chg="mod">
          <ac:chgData name="reza kabir" userId="af3c95a13102d509" providerId="LiveId" clId="{88200EE4-F4B4-49E8-8126-B01E5FCCBE2D}" dt="2020-05-17T05:42:41.221" v="3" actId="165"/>
          <ac:spMkLst>
            <pc:docMk/>
            <pc:sldMk cId="3914354228" sldId="256"/>
            <ac:spMk id="175" creationId="{81766E63-5319-4A4E-8E44-7F50E102EA67}"/>
          </ac:spMkLst>
        </pc:spChg>
        <pc:spChg chg="mod">
          <ac:chgData name="reza kabir" userId="af3c95a13102d509" providerId="LiveId" clId="{88200EE4-F4B4-49E8-8126-B01E5FCCBE2D}" dt="2020-05-17T05:42:41.221" v="3" actId="165"/>
          <ac:spMkLst>
            <pc:docMk/>
            <pc:sldMk cId="3914354228" sldId="256"/>
            <ac:spMk id="176" creationId="{D79FE3EF-0BA7-48CE-9EBC-DE4536F1B92B}"/>
          </ac:spMkLst>
        </pc:spChg>
        <pc:spChg chg="mod">
          <ac:chgData name="reza kabir" userId="af3c95a13102d509" providerId="LiveId" clId="{88200EE4-F4B4-49E8-8126-B01E5FCCBE2D}" dt="2020-05-17T05:42:41.221" v="3" actId="165"/>
          <ac:spMkLst>
            <pc:docMk/>
            <pc:sldMk cId="3914354228" sldId="256"/>
            <ac:spMk id="177" creationId="{85FCBB9E-3654-4703-B1AD-F7674BEA9911}"/>
          </ac:spMkLst>
        </pc:spChg>
        <pc:spChg chg="mod">
          <ac:chgData name="reza kabir" userId="af3c95a13102d509" providerId="LiveId" clId="{88200EE4-F4B4-49E8-8126-B01E5FCCBE2D}" dt="2020-05-17T05:42:41.221" v="3" actId="165"/>
          <ac:spMkLst>
            <pc:docMk/>
            <pc:sldMk cId="3914354228" sldId="256"/>
            <ac:spMk id="178" creationId="{5DA3DE1B-6529-42CF-9718-71B9597FDFB8}"/>
          </ac:spMkLst>
        </pc:spChg>
        <pc:spChg chg="mod">
          <ac:chgData name="reza kabir" userId="af3c95a13102d509" providerId="LiveId" clId="{88200EE4-F4B4-49E8-8126-B01E5FCCBE2D}" dt="2020-05-17T05:42:41.221" v="3" actId="165"/>
          <ac:spMkLst>
            <pc:docMk/>
            <pc:sldMk cId="3914354228" sldId="256"/>
            <ac:spMk id="179" creationId="{0C7E222D-66F8-48F4-B919-94C222ABD079}"/>
          </ac:spMkLst>
        </pc:spChg>
        <pc:spChg chg="mod">
          <ac:chgData name="reza kabir" userId="af3c95a13102d509" providerId="LiveId" clId="{88200EE4-F4B4-49E8-8126-B01E5FCCBE2D}" dt="2020-05-17T05:42:41.221" v="3" actId="165"/>
          <ac:spMkLst>
            <pc:docMk/>
            <pc:sldMk cId="3914354228" sldId="256"/>
            <ac:spMk id="180" creationId="{BDE4B915-C387-492C-8C51-1689034ECCFC}"/>
          </ac:spMkLst>
        </pc:spChg>
        <pc:spChg chg="mod">
          <ac:chgData name="reza kabir" userId="af3c95a13102d509" providerId="LiveId" clId="{88200EE4-F4B4-49E8-8126-B01E5FCCBE2D}" dt="2020-05-17T05:42:41.221" v="3" actId="165"/>
          <ac:spMkLst>
            <pc:docMk/>
            <pc:sldMk cId="3914354228" sldId="256"/>
            <ac:spMk id="181" creationId="{A224A66F-8800-451A-AF52-7F4BB2F1C3F9}"/>
          </ac:spMkLst>
        </pc:spChg>
        <pc:spChg chg="mod">
          <ac:chgData name="reza kabir" userId="af3c95a13102d509" providerId="LiveId" clId="{88200EE4-F4B4-49E8-8126-B01E5FCCBE2D}" dt="2020-05-17T05:42:41.221" v="3" actId="165"/>
          <ac:spMkLst>
            <pc:docMk/>
            <pc:sldMk cId="3914354228" sldId="256"/>
            <ac:spMk id="182" creationId="{930FFBF4-6B13-4E92-B00C-7C2942C11F48}"/>
          </ac:spMkLst>
        </pc:spChg>
        <pc:spChg chg="mod">
          <ac:chgData name="reza kabir" userId="af3c95a13102d509" providerId="LiveId" clId="{88200EE4-F4B4-49E8-8126-B01E5FCCBE2D}" dt="2020-05-17T05:42:41.221" v="3" actId="165"/>
          <ac:spMkLst>
            <pc:docMk/>
            <pc:sldMk cId="3914354228" sldId="256"/>
            <ac:spMk id="183" creationId="{3C08963A-3235-417D-8D52-A42C2723F38C}"/>
          </ac:spMkLst>
        </pc:spChg>
        <pc:spChg chg="mod">
          <ac:chgData name="reza kabir" userId="af3c95a13102d509" providerId="LiveId" clId="{88200EE4-F4B4-49E8-8126-B01E5FCCBE2D}" dt="2020-05-17T05:42:41.221" v="3" actId="165"/>
          <ac:spMkLst>
            <pc:docMk/>
            <pc:sldMk cId="3914354228" sldId="256"/>
            <ac:spMk id="184" creationId="{BC705C12-41DA-4A52-9B5B-04950EB693E2}"/>
          </ac:spMkLst>
        </pc:spChg>
        <pc:spChg chg="mod">
          <ac:chgData name="reza kabir" userId="af3c95a13102d509" providerId="LiveId" clId="{88200EE4-F4B4-49E8-8126-B01E5FCCBE2D}" dt="2020-05-17T05:42:41.221" v="3" actId="165"/>
          <ac:spMkLst>
            <pc:docMk/>
            <pc:sldMk cId="3914354228" sldId="256"/>
            <ac:spMk id="185" creationId="{3FA1A279-2514-4651-849E-B928539F87E4}"/>
          </ac:spMkLst>
        </pc:spChg>
        <pc:spChg chg="mod">
          <ac:chgData name="reza kabir" userId="af3c95a13102d509" providerId="LiveId" clId="{88200EE4-F4B4-49E8-8126-B01E5FCCBE2D}" dt="2020-05-17T05:42:41.221" v="3" actId="165"/>
          <ac:spMkLst>
            <pc:docMk/>
            <pc:sldMk cId="3914354228" sldId="256"/>
            <ac:spMk id="187" creationId="{F4451FEE-B052-47F5-BCFD-14F43328F52D}"/>
          </ac:spMkLst>
        </pc:spChg>
        <pc:spChg chg="mod">
          <ac:chgData name="reza kabir" userId="af3c95a13102d509" providerId="LiveId" clId="{88200EE4-F4B4-49E8-8126-B01E5FCCBE2D}" dt="2020-05-17T05:42:41.221" v="3" actId="165"/>
          <ac:spMkLst>
            <pc:docMk/>
            <pc:sldMk cId="3914354228" sldId="256"/>
            <ac:spMk id="188" creationId="{CF8E0B3D-33FF-4932-AC1E-CE7EB1F73581}"/>
          </ac:spMkLst>
        </pc:spChg>
        <pc:spChg chg="mod">
          <ac:chgData name="reza kabir" userId="af3c95a13102d509" providerId="LiveId" clId="{88200EE4-F4B4-49E8-8126-B01E5FCCBE2D}" dt="2020-05-17T05:42:41.221" v="3" actId="165"/>
          <ac:spMkLst>
            <pc:docMk/>
            <pc:sldMk cId="3914354228" sldId="256"/>
            <ac:spMk id="189" creationId="{1B6EEAB7-D1A6-4D00-B399-961C059E33EB}"/>
          </ac:spMkLst>
        </pc:spChg>
        <pc:spChg chg="mod">
          <ac:chgData name="reza kabir" userId="af3c95a13102d509" providerId="LiveId" clId="{88200EE4-F4B4-49E8-8126-B01E5FCCBE2D}" dt="2020-05-17T05:42:41.221" v="3" actId="165"/>
          <ac:spMkLst>
            <pc:docMk/>
            <pc:sldMk cId="3914354228" sldId="256"/>
            <ac:spMk id="190" creationId="{2933F948-0B8E-4307-B0BE-EF97E0564F32}"/>
          </ac:spMkLst>
        </pc:spChg>
        <pc:spChg chg="mod">
          <ac:chgData name="reza kabir" userId="af3c95a13102d509" providerId="LiveId" clId="{88200EE4-F4B4-49E8-8126-B01E5FCCBE2D}" dt="2020-05-17T05:42:41.221" v="3" actId="165"/>
          <ac:spMkLst>
            <pc:docMk/>
            <pc:sldMk cId="3914354228" sldId="256"/>
            <ac:spMk id="191" creationId="{B7FF90AF-17C8-4890-BE3D-96BA14039442}"/>
          </ac:spMkLst>
        </pc:spChg>
        <pc:spChg chg="mod">
          <ac:chgData name="reza kabir" userId="af3c95a13102d509" providerId="LiveId" clId="{88200EE4-F4B4-49E8-8126-B01E5FCCBE2D}" dt="2020-05-17T05:42:41.221" v="3" actId="165"/>
          <ac:spMkLst>
            <pc:docMk/>
            <pc:sldMk cId="3914354228" sldId="256"/>
            <ac:spMk id="192" creationId="{09AE523F-CF21-40E3-9E9E-2980BAE36738}"/>
          </ac:spMkLst>
        </pc:spChg>
        <pc:spChg chg="mod">
          <ac:chgData name="reza kabir" userId="af3c95a13102d509" providerId="LiveId" clId="{88200EE4-F4B4-49E8-8126-B01E5FCCBE2D}" dt="2020-05-17T05:42:41.221" v="3" actId="165"/>
          <ac:spMkLst>
            <pc:docMk/>
            <pc:sldMk cId="3914354228" sldId="256"/>
            <ac:spMk id="193" creationId="{C06A9603-3661-486E-B7BB-7EF5411F032E}"/>
          </ac:spMkLst>
        </pc:spChg>
        <pc:spChg chg="mod">
          <ac:chgData name="reza kabir" userId="af3c95a13102d509" providerId="LiveId" clId="{88200EE4-F4B4-49E8-8126-B01E5FCCBE2D}" dt="2020-05-17T05:42:41.221" v="3" actId="165"/>
          <ac:spMkLst>
            <pc:docMk/>
            <pc:sldMk cId="3914354228" sldId="256"/>
            <ac:spMk id="194" creationId="{FCF03901-4CC7-43D4-8EBA-934BFFB706F3}"/>
          </ac:spMkLst>
        </pc:spChg>
        <pc:spChg chg="mod">
          <ac:chgData name="reza kabir" userId="af3c95a13102d509" providerId="LiveId" clId="{88200EE4-F4B4-49E8-8126-B01E5FCCBE2D}" dt="2020-05-17T05:42:41.221" v="3" actId="165"/>
          <ac:spMkLst>
            <pc:docMk/>
            <pc:sldMk cId="3914354228" sldId="256"/>
            <ac:spMk id="195" creationId="{AABF468D-1D70-4FEF-81BF-0528A5DD60D4}"/>
          </ac:spMkLst>
        </pc:spChg>
        <pc:spChg chg="mod">
          <ac:chgData name="reza kabir" userId="af3c95a13102d509" providerId="LiveId" clId="{88200EE4-F4B4-49E8-8126-B01E5FCCBE2D}" dt="2020-05-17T05:42:41.221" v="3" actId="165"/>
          <ac:spMkLst>
            <pc:docMk/>
            <pc:sldMk cId="3914354228" sldId="256"/>
            <ac:spMk id="196" creationId="{7B234194-178A-4453-8369-E0D149568837}"/>
          </ac:spMkLst>
        </pc:spChg>
        <pc:spChg chg="mod">
          <ac:chgData name="reza kabir" userId="af3c95a13102d509" providerId="LiveId" clId="{88200EE4-F4B4-49E8-8126-B01E5FCCBE2D}" dt="2020-05-17T05:42:41.221" v="3" actId="165"/>
          <ac:spMkLst>
            <pc:docMk/>
            <pc:sldMk cId="3914354228" sldId="256"/>
            <ac:spMk id="197" creationId="{CC2473DD-4AE0-4F52-B311-261F6ACD9100}"/>
          </ac:spMkLst>
        </pc:spChg>
        <pc:spChg chg="mod">
          <ac:chgData name="reza kabir" userId="af3c95a13102d509" providerId="LiveId" clId="{88200EE4-F4B4-49E8-8126-B01E5FCCBE2D}" dt="2020-05-17T05:42:41.221" v="3" actId="165"/>
          <ac:spMkLst>
            <pc:docMk/>
            <pc:sldMk cId="3914354228" sldId="256"/>
            <ac:spMk id="198" creationId="{47E1E047-4FDA-4D56-B4CB-43E4D9C7E6BE}"/>
          </ac:spMkLst>
        </pc:spChg>
        <pc:spChg chg="mod">
          <ac:chgData name="reza kabir" userId="af3c95a13102d509" providerId="LiveId" clId="{88200EE4-F4B4-49E8-8126-B01E5FCCBE2D}" dt="2020-05-17T05:42:41.221" v="3" actId="165"/>
          <ac:spMkLst>
            <pc:docMk/>
            <pc:sldMk cId="3914354228" sldId="256"/>
            <ac:spMk id="199" creationId="{6FEBF683-7544-4509-BEC9-7A10004A9D79}"/>
          </ac:spMkLst>
        </pc:spChg>
        <pc:spChg chg="mod">
          <ac:chgData name="reza kabir" userId="af3c95a13102d509" providerId="LiveId" clId="{88200EE4-F4B4-49E8-8126-B01E5FCCBE2D}" dt="2020-05-17T05:42:41.221" v="3" actId="165"/>
          <ac:spMkLst>
            <pc:docMk/>
            <pc:sldMk cId="3914354228" sldId="256"/>
            <ac:spMk id="200" creationId="{CE4295E8-3FED-4535-8680-E0747811730A}"/>
          </ac:spMkLst>
        </pc:spChg>
        <pc:spChg chg="mod">
          <ac:chgData name="reza kabir" userId="af3c95a13102d509" providerId="LiveId" clId="{88200EE4-F4B4-49E8-8126-B01E5FCCBE2D}" dt="2020-05-17T05:42:41.221" v="3" actId="165"/>
          <ac:spMkLst>
            <pc:docMk/>
            <pc:sldMk cId="3914354228" sldId="256"/>
            <ac:spMk id="201" creationId="{8A996838-666E-4014-A4D5-FDD343086574}"/>
          </ac:spMkLst>
        </pc:spChg>
        <pc:spChg chg="mod">
          <ac:chgData name="reza kabir" userId="af3c95a13102d509" providerId="LiveId" clId="{88200EE4-F4B4-49E8-8126-B01E5FCCBE2D}" dt="2020-05-17T05:42:41.221" v="3" actId="165"/>
          <ac:spMkLst>
            <pc:docMk/>
            <pc:sldMk cId="3914354228" sldId="256"/>
            <ac:spMk id="202" creationId="{9B2A2A05-4A9F-4386-99B6-07E5A25BC734}"/>
          </ac:spMkLst>
        </pc:spChg>
        <pc:spChg chg="mod">
          <ac:chgData name="reza kabir" userId="af3c95a13102d509" providerId="LiveId" clId="{88200EE4-F4B4-49E8-8126-B01E5FCCBE2D}" dt="2020-05-17T05:42:41.221" v="3" actId="165"/>
          <ac:spMkLst>
            <pc:docMk/>
            <pc:sldMk cId="3914354228" sldId="256"/>
            <ac:spMk id="203" creationId="{876C742C-60A4-4714-84D6-4A028EEB705F}"/>
          </ac:spMkLst>
        </pc:spChg>
        <pc:spChg chg="mod">
          <ac:chgData name="reza kabir" userId="af3c95a13102d509" providerId="LiveId" clId="{88200EE4-F4B4-49E8-8126-B01E5FCCBE2D}" dt="2020-05-17T05:42:41.221" v="3" actId="165"/>
          <ac:spMkLst>
            <pc:docMk/>
            <pc:sldMk cId="3914354228" sldId="256"/>
            <ac:spMk id="204" creationId="{F302758F-B8A7-4CAE-BEAD-D129E399FEBD}"/>
          </ac:spMkLst>
        </pc:spChg>
        <pc:spChg chg="mod">
          <ac:chgData name="reza kabir" userId="af3c95a13102d509" providerId="LiveId" clId="{88200EE4-F4B4-49E8-8126-B01E5FCCBE2D}" dt="2020-05-17T05:42:41.221" v="3" actId="165"/>
          <ac:spMkLst>
            <pc:docMk/>
            <pc:sldMk cId="3914354228" sldId="256"/>
            <ac:spMk id="205" creationId="{C601F659-7886-4D8E-998A-47F4A1B80EC1}"/>
          </ac:spMkLst>
        </pc:spChg>
        <pc:spChg chg="mod">
          <ac:chgData name="reza kabir" userId="af3c95a13102d509" providerId="LiveId" clId="{88200EE4-F4B4-49E8-8126-B01E5FCCBE2D}" dt="2020-05-17T05:42:41.221" v="3" actId="165"/>
          <ac:spMkLst>
            <pc:docMk/>
            <pc:sldMk cId="3914354228" sldId="256"/>
            <ac:spMk id="206" creationId="{FAF2DFCB-CB54-4B3F-9CE1-C4C15E9F56C1}"/>
          </ac:spMkLst>
        </pc:spChg>
        <pc:spChg chg="mod">
          <ac:chgData name="reza kabir" userId="af3c95a13102d509" providerId="LiveId" clId="{88200EE4-F4B4-49E8-8126-B01E5FCCBE2D}" dt="2020-05-17T05:42:41.221" v="3" actId="165"/>
          <ac:spMkLst>
            <pc:docMk/>
            <pc:sldMk cId="3914354228" sldId="256"/>
            <ac:spMk id="207" creationId="{CE6B992A-884D-4DDF-8ED0-737F14C9BF68}"/>
          </ac:spMkLst>
        </pc:spChg>
        <pc:spChg chg="mod">
          <ac:chgData name="reza kabir" userId="af3c95a13102d509" providerId="LiveId" clId="{88200EE4-F4B4-49E8-8126-B01E5FCCBE2D}" dt="2020-05-17T05:42:41.221" v="3" actId="165"/>
          <ac:spMkLst>
            <pc:docMk/>
            <pc:sldMk cId="3914354228" sldId="256"/>
            <ac:spMk id="208" creationId="{046C3B84-7FBE-4017-9B5D-59826E7136BB}"/>
          </ac:spMkLst>
        </pc:spChg>
        <pc:spChg chg="mod">
          <ac:chgData name="reza kabir" userId="af3c95a13102d509" providerId="LiveId" clId="{88200EE4-F4B4-49E8-8126-B01E5FCCBE2D}" dt="2020-05-17T05:42:41.221" v="3" actId="165"/>
          <ac:spMkLst>
            <pc:docMk/>
            <pc:sldMk cId="3914354228" sldId="256"/>
            <ac:spMk id="209" creationId="{DC3EFEFF-7DDA-443C-B10A-752AC7D86085}"/>
          </ac:spMkLst>
        </pc:spChg>
        <pc:spChg chg="mod">
          <ac:chgData name="reza kabir" userId="af3c95a13102d509" providerId="LiveId" clId="{88200EE4-F4B4-49E8-8126-B01E5FCCBE2D}" dt="2020-05-17T05:42:41.221" v="3" actId="165"/>
          <ac:spMkLst>
            <pc:docMk/>
            <pc:sldMk cId="3914354228" sldId="256"/>
            <ac:spMk id="210" creationId="{C8860D06-2E12-4AB4-8349-E231E7938693}"/>
          </ac:spMkLst>
        </pc:spChg>
        <pc:spChg chg="mod">
          <ac:chgData name="reza kabir" userId="af3c95a13102d509" providerId="LiveId" clId="{88200EE4-F4B4-49E8-8126-B01E5FCCBE2D}" dt="2020-05-17T05:42:41.221" v="3" actId="165"/>
          <ac:spMkLst>
            <pc:docMk/>
            <pc:sldMk cId="3914354228" sldId="256"/>
            <ac:spMk id="211" creationId="{E087761C-A253-411C-943A-91EB6054284A}"/>
          </ac:spMkLst>
        </pc:spChg>
        <pc:spChg chg="mod">
          <ac:chgData name="reza kabir" userId="af3c95a13102d509" providerId="LiveId" clId="{88200EE4-F4B4-49E8-8126-B01E5FCCBE2D}" dt="2020-05-17T05:42:41.221" v="3" actId="165"/>
          <ac:spMkLst>
            <pc:docMk/>
            <pc:sldMk cId="3914354228" sldId="256"/>
            <ac:spMk id="212" creationId="{F692FF77-5928-403A-B2FD-4A4BB89F293F}"/>
          </ac:spMkLst>
        </pc:spChg>
        <pc:spChg chg="mod">
          <ac:chgData name="reza kabir" userId="af3c95a13102d509" providerId="LiveId" clId="{88200EE4-F4B4-49E8-8126-B01E5FCCBE2D}" dt="2020-05-17T05:42:41.221" v="3" actId="165"/>
          <ac:spMkLst>
            <pc:docMk/>
            <pc:sldMk cId="3914354228" sldId="256"/>
            <ac:spMk id="213" creationId="{C996CF10-7D4F-43D0-B1B9-A7B10E8BD26C}"/>
          </ac:spMkLst>
        </pc:spChg>
        <pc:spChg chg="mod">
          <ac:chgData name="reza kabir" userId="af3c95a13102d509" providerId="LiveId" clId="{88200EE4-F4B4-49E8-8126-B01E5FCCBE2D}" dt="2020-05-17T05:42:41.221" v="3" actId="165"/>
          <ac:spMkLst>
            <pc:docMk/>
            <pc:sldMk cId="3914354228" sldId="256"/>
            <ac:spMk id="214" creationId="{B7B638DA-C2EC-4AE4-B5CE-A677425A6C20}"/>
          </ac:spMkLst>
        </pc:spChg>
        <pc:spChg chg="mod">
          <ac:chgData name="reza kabir" userId="af3c95a13102d509" providerId="LiveId" clId="{88200EE4-F4B4-49E8-8126-B01E5FCCBE2D}" dt="2020-05-17T05:42:41.221" v="3" actId="165"/>
          <ac:spMkLst>
            <pc:docMk/>
            <pc:sldMk cId="3914354228" sldId="256"/>
            <ac:spMk id="215" creationId="{DDA05291-8EF3-4920-B173-0F19F4493E21}"/>
          </ac:spMkLst>
        </pc:spChg>
        <pc:spChg chg="mod">
          <ac:chgData name="reza kabir" userId="af3c95a13102d509" providerId="LiveId" clId="{88200EE4-F4B4-49E8-8126-B01E5FCCBE2D}" dt="2020-05-17T05:42:41.221" v="3" actId="165"/>
          <ac:spMkLst>
            <pc:docMk/>
            <pc:sldMk cId="3914354228" sldId="256"/>
            <ac:spMk id="216" creationId="{6DF2BFE2-C1D6-4EDF-A2F5-561D6C6AE383}"/>
          </ac:spMkLst>
        </pc:spChg>
        <pc:spChg chg="mod">
          <ac:chgData name="reza kabir" userId="af3c95a13102d509" providerId="LiveId" clId="{88200EE4-F4B4-49E8-8126-B01E5FCCBE2D}" dt="2020-05-17T05:42:41.221" v="3" actId="165"/>
          <ac:spMkLst>
            <pc:docMk/>
            <pc:sldMk cId="3914354228" sldId="256"/>
            <ac:spMk id="217" creationId="{B27F54AA-A58E-4B6C-A795-328C4D6D96BA}"/>
          </ac:spMkLst>
        </pc:spChg>
        <pc:spChg chg="mod">
          <ac:chgData name="reza kabir" userId="af3c95a13102d509" providerId="LiveId" clId="{88200EE4-F4B4-49E8-8126-B01E5FCCBE2D}" dt="2020-05-17T05:42:41.221" v="3" actId="165"/>
          <ac:spMkLst>
            <pc:docMk/>
            <pc:sldMk cId="3914354228" sldId="256"/>
            <ac:spMk id="218" creationId="{380465BC-1BCC-4281-B705-90FDBB9E88F0}"/>
          </ac:spMkLst>
        </pc:spChg>
        <pc:spChg chg="mod">
          <ac:chgData name="reza kabir" userId="af3c95a13102d509" providerId="LiveId" clId="{88200EE4-F4B4-49E8-8126-B01E5FCCBE2D}" dt="2020-05-17T05:42:41.221" v="3" actId="165"/>
          <ac:spMkLst>
            <pc:docMk/>
            <pc:sldMk cId="3914354228" sldId="256"/>
            <ac:spMk id="219" creationId="{2FF324F4-1E55-4945-8CD3-5AE0F157B866}"/>
          </ac:spMkLst>
        </pc:spChg>
        <pc:spChg chg="mod">
          <ac:chgData name="reza kabir" userId="af3c95a13102d509" providerId="LiveId" clId="{88200EE4-F4B4-49E8-8126-B01E5FCCBE2D}" dt="2020-05-17T05:42:41.221" v="3" actId="165"/>
          <ac:spMkLst>
            <pc:docMk/>
            <pc:sldMk cId="3914354228" sldId="256"/>
            <ac:spMk id="220" creationId="{D6448B9B-5754-4F47-AF0B-F8AE7D6D05DD}"/>
          </ac:spMkLst>
        </pc:spChg>
        <pc:spChg chg="mod">
          <ac:chgData name="reza kabir" userId="af3c95a13102d509" providerId="LiveId" clId="{88200EE4-F4B4-49E8-8126-B01E5FCCBE2D}" dt="2020-05-17T05:42:41.221" v="3" actId="165"/>
          <ac:spMkLst>
            <pc:docMk/>
            <pc:sldMk cId="3914354228" sldId="256"/>
            <ac:spMk id="221" creationId="{4B4901B1-6E2E-46C6-9354-BB4DC87F28AD}"/>
          </ac:spMkLst>
        </pc:spChg>
        <pc:spChg chg="mod">
          <ac:chgData name="reza kabir" userId="af3c95a13102d509" providerId="LiveId" clId="{88200EE4-F4B4-49E8-8126-B01E5FCCBE2D}" dt="2020-05-17T05:42:41.221" v="3" actId="165"/>
          <ac:spMkLst>
            <pc:docMk/>
            <pc:sldMk cId="3914354228" sldId="256"/>
            <ac:spMk id="222" creationId="{77B21450-B26A-4085-BA59-B147ED83923B}"/>
          </ac:spMkLst>
        </pc:spChg>
        <pc:spChg chg="mod">
          <ac:chgData name="reza kabir" userId="af3c95a13102d509" providerId="LiveId" clId="{88200EE4-F4B4-49E8-8126-B01E5FCCBE2D}" dt="2020-05-17T05:42:41.221" v="3" actId="165"/>
          <ac:spMkLst>
            <pc:docMk/>
            <pc:sldMk cId="3914354228" sldId="256"/>
            <ac:spMk id="223" creationId="{AB621128-F59C-40EE-BA83-62958E4D5274}"/>
          </ac:spMkLst>
        </pc:spChg>
        <pc:spChg chg="mod">
          <ac:chgData name="reza kabir" userId="af3c95a13102d509" providerId="LiveId" clId="{88200EE4-F4B4-49E8-8126-B01E5FCCBE2D}" dt="2020-05-17T05:42:41.221" v="3" actId="165"/>
          <ac:spMkLst>
            <pc:docMk/>
            <pc:sldMk cId="3914354228" sldId="256"/>
            <ac:spMk id="224" creationId="{79D662BB-8730-4227-A31E-BC72CEBD947C}"/>
          </ac:spMkLst>
        </pc:spChg>
        <pc:spChg chg="mod">
          <ac:chgData name="reza kabir" userId="af3c95a13102d509" providerId="LiveId" clId="{88200EE4-F4B4-49E8-8126-B01E5FCCBE2D}" dt="2020-05-17T05:42:41.221" v="3" actId="165"/>
          <ac:spMkLst>
            <pc:docMk/>
            <pc:sldMk cId="3914354228" sldId="256"/>
            <ac:spMk id="225" creationId="{12CFF93F-F69A-41BC-A5FA-13D8B3C1E5B4}"/>
          </ac:spMkLst>
        </pc:spChg>
        <pc:spChg chg="mod">
          <ac:chgData name="reza kabir" userId="af3c95a13102d509" providerId="LiveId" clId="{88200EE4-F4B4-49E8-8126-B01E5FCCBE2D}" dt="2020-05-17T05:42:41.221" v="3" actId="165"/>
          <ac:spMkLst>
            <pc:docMk/>
            <pc:sldMk cId="3914354228" sldId="256"/>
            <ac:spMk id="226" creationId="{A8DBC0D1-189B-4357-821F-CB8553E9E7FB}"/>
          </ac:spMkLst>
        </pc:spChg>
        <pc:spChg chg="mod">
          <ac:chgData name="reza kabir" userId="af3c95a13102d509" providerId="LiveId" clId="{88200EE4-F4B4-49E8-8126-B01E5FCCBE2D}" dt="2020-05-17T05:42:41.221" v="3" actId="165"/>
          <ac:spMkLst>
            <pc:docMk/>
            <pc:sldMk cId="3914354228" sldId="256"/>
            <ac:spMk id="227" creationId="{490FD937-CD07-4CB0-9ED7-99CC731A3573}"/>
          </ac:spMkLst>
        </pc:spChg>
        <pc:spChg chg="mod">
          <ac:chgData name="reza kabir" userId="af3c95a13102d509" providerId="LiveId" clId="{88200EE4-F4B4-49E8-8126-B01E5FCCBE2D}" dt="2020-05-17T05:42:41.221" v="3" actId="165"/>
          <ac:spMkLst>
            <pc:docMk/>
            <pc:sldMk cId="3914354228" sldId="256"/>
            <ac:spMk id="228" creationId="{E1ECA4C5-9CB3-4676-87A5-130809A084B2}"/>
          </ac:spMkLst>
        </pc:spChg>
        <pc:spChg chg="mod">
          <ac:chgData name="reza kabir" userId="af3c95a13102d509" providerId="LiveId" clId="{88200EE4-F4B4-49E8-8126-B01E5FCCBE2D}" dt="2020-05-17T05:42:41.221" v="3" actId="165"/>
          <ac:spMkLst>
            <pc:docMk/>
            <pc:sldMk cId="3914354228" sldId="256"/>
            <ac:spMk id="229" creationId="{BD0EC345-2598-4CF8-93C1-3DEA3CE73C5A}"/>
          </ac:spMkLst>
        </pc:spChg>
        <pc:spChg chg="mod">
          <ac:chgData name="reza kabir" userId="af3c95a13102d509" providerId="LiveId" clId="{88200EE4-F4B4-49E8-8126-B01E5FCCBE2D}" dt="2020-05-17T05:42:41.221" v="3" actId="165"/>
          <ac:spMkLst>
            <pc:docMk/>
            <pc:sldMk cId="3914354228" sldId="256"/>
            <ac:spMk id="230" creationId="{AD3118E9-7871-43AB-99A7-E2998B0D04A4}"/>
          </ac:spMkLst>
        </pc:spChg>
        <pc:spChg chg="mod">
          <ac:chgData name="reza kabir" userId="af3c95a13102d509" providerId="LiveId" clId="{88200EE4-F4B4-49E8-8126-B01E5FCCBE2D}" dt="2020-05-17T05:42:41.221" v="3" actId="165"/>
          <ac:spMkLst>
            <pc:docMk/>
            <pc:sldMk cId="3914354228" sldId="256"/>
            <ac:spMk id="231" creationId="{D0AECB63-D248-4F4C-95A4-A3A21E2E8E4D}"/>
          </ac:spMkLst>
        </pc:spChg>
        <pc:spChg chg="mod">
          <ac:chgData name="reza kabir" userId="af3c95a13102d509" providerId="LiveId" clId="{88200EE4-F4B4-49E8-8126-B01E5FCCBE2D}" dt="2020-05-17T05:42:41.221" v="3" actId="165"/>
          <ac:spMkLst>
            <pc:docMk/>
            <pc:sldMk cId="3914354228" sldId="256"/>
            <ac:spMk id="232" creationId="{C2782348-4900-478C-B95B-6A5F03A254CA}"/>
          </ac:spMkLst>
        </pc:spChg>
        <pc:spChg chg="mod">
          <ac:chgData name="reza kabir" userId="af3c95a13102d509" providerId="LiveId" clId="{88200EE4-F4B4-49E8-8126-B01E5FCCBE2D}" dt="2020-05-17T05:42:41.221" v="3" actId="165"/>
          <ac:spMkLst>
            <pc:docMk/>
            <pc:sldMk cId="3914354228" sldId="256"/>
            <ac:spMk id="233" creationId="{4F15ACB4-0D31-4FA0-A9E7-40D74CEBD2AA}"/>
          </ac:spMkLst>
        </pc:spChg>
        <pc:spChg chg="mod">
          <ac:chgData name="reza kabir" userId="af3c95a13102d509" providerId="LiveId" clId="{88200EE4-F4B4-49E8-8126-B01E5FCCBE2D}" dt="2020-05-17T05:42:41.221" v="3" actId="165"/>
          <ac:spMkLst>
            <pc:docMk/>
            <pc:sldMk cId="3914354228" sldId="256"/>
            <ac:spMk id="234" creationId="{8441B821-5FE9-4652-9A10-5E7592CAFFB2}"/>
          </ac:spMkLst>
        </pc:spChg>
        <pc:spChg chg="mod">
          <ac:chgData name="reza kabir" userId="af3c95a13102d509" providerId="LiveId" clId="{88200EE4-F4B4-49E8-8126-B01E5FCCBE2D}" dt="2020-05-17T05:42:41.221" v="3" actId="165"/>
          <ac:spMkLst>
            <pc:docMk/>
            <pc:sldMk cId="3914354228" sldId="256"/>
            <ac:spMk id="235" creationId="{4F0F6F9C-B5CC-4BCD-8814-68345D4085C8}"/>
          </ac:spMkLst>
        </pc:spChg>
        <pc:spChg chg="mod">
          <ac:chgData name="reza kabir" userId="af3c95a13102d509" providerId="LiveId" clId="{88200EE4-F4B4-49E8-8126-B01E5FCCBE2D}" dt="2020-05-17T05:42:41.221" v="3" actId="165"/>
          <ac:spMkLst>
            <pc:docMk/>
            <pc:sldMk cId="3914354228" sldId="256"/>
            <ac:spMk id="236" creationId="{3179DDE0-C98E-401B-B013-E9C10D04996B}"/>
          </ac:spMkLst>
        </pc:spChg>
        <pc:spChg chg="mod">
          <ac:chgData name="reza kabir" userId="af3c95a13102d509" providerId="LiveId" clId="{88200EE4-F4B4-49E8-8126-B01E5FCCBE2D}" dt="2020-05-17T05:42:41.221" v="3" actId="165"/>
          <ac:spMkLst>
            <pc:docMk/>
            <pc:sldMk cId="3914354228" sldId="256"/>
            <ac:spMk id="237" creationId="{3AD8516D-3C46-4F0F-B183-6AF985EB02A5}"/>
          </ac:spMkLst>
        </pc:spChg>
        <pc:spChg chg="mod">
          <ac:chgData name="reza kabir" userId="af3c95a13102d509" providerId="LiveId" clId="{88200EE4-F4B4-49E8-8126-B01E5FCCBE2D}" dt="2020-05-17T05:42:41.221" v="3" actId="165"/>
          <ac:spMkLst>
            <pc:docMk/>
            <pc:sldMk cId="3914354228" sldId="256"/>
            <ac:spMk id="238" creationId="{6DDD499C-612C-4CEF-B10F-2B59DB1548C2}"/>
          </ac:spMkLst>
        </pc:spChg>
        <pc:spChg chg="mod">
          <ac:chgData name="reza kabir" userId="af3c95a13102d509" providerId="LiveId" clId="{88200EE4-F4B4-49E8-8126-B01E5FCCBE2D}" dt="2020-05-17T05:42:41.221" v="3" actId="165"/>
          <ac:spMkLst>
            <pc:docMk/>
            <pc:sldMk cId="3914354228" sldId="256"/>
            <ac:spMk id="239" creationId="{2A47FCF9-41D6-424C-915C-8BA0ED2102FE}"/>
          </ac:spMkLst>
        </pc:spChg>
        <pc:spChg chg="mod">
          <ac:chgData name="reza kabir" userId="af3c95a13102d509" providerId="LiveId" clId="{88200EE4-F4B4-49E8-8126-B01E5FCCBE2D}" dt="2020-05-17T05:42:41.221" v="3" actId="165"/>
          <ac:spMkLst>
            <pc:docMk/>
            <pc:sldMk cId="3914354228" sldId="256"/>
            <ac:spMk id="240" creationId="{BA3E5373-8F87-4969-9161-8DB8239E3AA7}"/>
          </ac:spMkLst>
        </pc:spChg>
        <pc:spChg chg="mod">
          <ac:chgData name="reza kabir" userId="af3c95a13102d509" providerId="LiveId" clId="{88200EE4-F4B4-49E8-8126-B01E5FCCBE2D}" dt="2020-05-17T05:42:41.221" v="3" actId="165"/>
          <ac:spMkLst>
            <pc:docMk/>
            <pc:sldMk cId="3914354228" sldId="256"/>
            <ac:spMk id="241" creationId="{4EAA2144-2C77-4B88-A609-9CBDD20BC204}"/>
          </ac:spMkLst>
        </pc:spChg>
        <pc:spChg chg="mod">
          <ac:chgData name="reza kabir" userId="af3c95a13102d509" providerId="LiveId" clId="{88200EE4-F4B4-49E8-8126-B01E5FCCBE2D}" dt="2020-05-17T05:42:41.221" v="3" actId="165"/>
          <ac:spMkLst>
            <pc:docMk/>
            <pc:sldMk cId="3914354228" sldId="256"/>
            <ac:spMk id="242" creationId="{6EA733FB-5D05-447F-AE2F-79964A14B664}"/>
          </ac:spMkLst>
        </pc:spChg>
        <pc:spChg chg="mod">
          <ac:chgData name="reza kabir" userId="af3c95a13102d509" providerId="LiveId" clId="{88200EE4-F4B4-49E8-8126-B01E5FCCBE2D}" dt="2020-05-17T05:42:41.221" v="3" actId="165"/>
          <ac:spMkLst>
            <pc:docMk/>
            <pc:sldMk cId="3914354228" sldId="256"/>
            <ac:spMk id="243" creationId="{4A7ABEFC-0C62-40BE-B499-B67C8613670E}"/>
          </ac:spMkLst>
        </pc:spChg>
        <pc:spChg chg="mod">
          <ac:chgData name="reza kabir" userId="af3c95a13102d509" providerId="LiveId" clId="{88200EE4-F4B4-49E8-8126-B01E5FCCBE2D}" dt="2020-05-17T05:42:41.221" v="3" actId="165"/>
          <ac:spMkLst>
            <pc:docMk/>
            <pc:sldMk cId="3914354228" sldId="256"/>
            <ac:spMk id="244" creationId="{C674D472-E9B6-417E-A73F-22CE1DD6C124}"/>
          </ac:spMkLst>
        </pc:spChg>
        <pc:spChg chg="mod">
          <ac:chgData name="reza kabir" userId="af3c95a13102d509" providerId="LiveId" clId="{88200EE4-F4B4-49E8-8126-B01E5FCCBE2D}" dt="2020-05-17T05:42:41.221" v="3" actId="165"/>
          <ac:spMkLst>
            <pc:docMk/>
            <pc:sldMk cId="3914354228" sldId="256"/>
            <ac:spMk id="245" creationId="{734F2BC7-D6EC-4882-8A9B-B7C71D55BB09}"/>
          </ac:spMkLst>
        </pc:spChg>
        <pc:spChg chg="mod">
          <ac:chgData name="reza kabir" userId="af3c95a13102d509" providerId="LiveId" clId="{88200EE4-F4B4-49E8-8126-B01E5FCCBE2D}" dt="2020-05-17T05:42:41.221" v="3" actId="165"/>
          <ac:spMkLst>
            <pc:docMk/>
            <pc:sldMk cId="3914354228" sldId="256"/>
            <ac:spMk id="246" creationId="{53A82398-4E91-4F08-8006-77470A76D4DF}"/>
          </ac:spMkLst>
        </pc:spChg>
        <pc:spChg chg="mod">
          <ac:chgData name="reza kabir" userId="af3c95a13102d509" providerId="LiveId" clId="{88200EE4-F4B4-49E8-8126-B01E5FCCBE2D}" dt="2020-05-17T05:42:41.221" v="3" actId="165"/>
          <ac:spMkLst>
            <pc:docMk/>
            <pc:sldMk cId="3914354228" sldId="256"/>
            <ac:spMk id="248" creationId="{4F8C8937-5432-43BE-891F-61E174BE4C36}"/>
          </ac:spMkLst>
        </pc:spChg>
        <pc:spChg chg="mod">
          <ac:chgData name="reza kabir" userId="af3c95a13102d509" providerId="LiveId" clId="{88200EE4-F4B4-49E8-8126-B01E5FCCBE2D}" dt="2020-05-17T05:42:41.221" v="3" actId="165"/>
          <ac:spMkLst>
            <pc:docMk/>
            <pc:sldMk cId="3914354228" sldId="256"/>
            <ac:spMk id="250" creationId="{C1C1C505-F70D-4540-AF4F-423F7D9C480F}"/>
          </ac:spMkLst>
        </pc:spChg>
        <pc:spChg chg="mod">
          <ac:chgData name="reza kabir" userId="af3c95a13102d509" providerId="LiveId" clId="{88200EE4-F4B4-49E8-8126-B01E5FCCBE2D}" dt="2020-05-17T05:42:41.221" v="3" actId="165"/>
          <ac:spMkLst>
            <pc:docMk/>
            <pc:sldMk cId="3914354228" sldId="256"/>
            <ac:spMk id="252" creationId="{4A27D03A-E905-4E16-A5AE-9DF7292020B7}"/>
          </ac:spMkLst>
        </pc:spChg>
        <pc:spChg chg="mod">
          <ac:chgData name="reza kabir" userId="af3c95a13102d509" providerId="LiveId" clId="{88200EE4-F4B4-49E8-8126-B01E5FCCBE2D}" dt="2020-05-17T05:42:41.221" v="3" actId="165"/>
          <ac:spMkLst>
            <pc:docMk/>
            <pc:sldMk cId="3914354228" sldId="256"/>
            <ac:spMk id="253" creationId="{0FF7AFBF-DF96-4666-BEAF-BF5690B3DA21}"/>
          </ac:spMkLst>
        </pc:spChg>
        <pc:spChg chg="mod">
          <ac:chgData name="reza kabir" userId="af3c95a13102d509" providerId="LiveId" clId="{88200EE4-F4B4-49E8-8126-B01E5FCCBE2D}" dt="2020-05-17T05:42:41.221" v="3" actId="165"/>
          <ac:spMkLst>
            <pc:docMk/>
            <pc:sldMk cId="3914354228" sldId="256"/>
            <ac:spMk id="259" creationId="{5ECAD054-817E-40DA-9954-6E4472DFF512}"/>
          </ac:spMkLst>
        </pc:spChg>
        <pc:spChg chg="mod">
          <ac:chgData name="reza kabir" userId="af3c95a13102d509" providerId="LiveId" clId="{88200EE4-F4B4-49E8-8126-B01E5FCCBE2D}" dt="2020-05-17T05:42:41.221" v="3" actId="165"/>
          <ac:spMkLst>
            <pc:docMk/>
            <pc:sldMk cId="3914354228" sldId="256"/>
            <ac:spMk id="260" creationId="{AD871155-47B5-43DD-B97F-33607C1B3E09}"/>
          </ac:spMkLst>
        </pc:spChg>
        <pc:spChg chg="mod">
          <ac:chgData name="reza kabir" userId="af3c95a13102d509" providerId="LiveId" clId="{88200EE4-F4B4-49E8-8126-B01E5FCCBE2D}" dt="2020-05-17T05:42:41.221" v="3" actId="165"/>
          <ac:spMkLst>
            <pc:docMk/>
            <pc:sldMk cId="3914354228" sldId="256"/>
            <ac:spMk id="261" creationId="{1379B149-99D3-4E25-BBD7-A7F226F01D8B}"/>
          </ac:spMkLst>
        </pc:spChg>
        <pc:spChg chg="mod">
          <ac:chgData name="reza kabir" userId="af3c95a13102d509" providerId="LiveId" clId="{88200EE4-F4B4-49E8-8126-B01E5FCCBE2D}" dt="2020-05-17T05:42:41.221" v="3" actId="165"/>
          <ac:spMkLst>
            <pc:docMk/>
            <pc:sldMk cId="3914354228" sldId="256"/>
            <ac:spMk id="262" creationId="{A86F0B9D-E986-4027-809B-4255BFA7EFD7}"/>
          </ac:spMkLst>
        </pc:spChg>
        <pc:spChg chg="mod">
          <ac:chgData name="reza kabir" userId="af3c95a13102d509" providerId="LiveId" clId="{88200EE4-F4B4-49E8-8126-B01E5FCCBE2D}" dt="2020-05-17T05:42:41.221" v="3" actId="165"/>
          <ac:spMkLst>
            <pc:docMk/>
            <pc:sldMk cId="3914354228" sldId="256"/>
            <ac:spMk id="263" creationId="{2E998A89-2E5A-43CB-A19B-FD06CEEAC213}"/>
          </ac:spMkLst>
        </pc:spChg>
        <pc:spChg chg="mod">
          <ac:chgData name="reza kabir" userId="af3c95a13102d509" providerId="LiveId" clId="{88200EE4-F4B4-49E8-8126-B01E5FCCBE2D}" dt="2020-05-17T05:42:41.221" v="3" actId="165"/>
          <ac:spMkLst>
            <pc:docMk/>
            <pc:sldMk cId="3914354228" sldId="256"/>
            <ac:spMk id="264" creationId="{5442F847-590B-4D3C-BA7C-1AC616A62028}"/>
          </ac:spMkLst>
        </pc:spChg>
        <pc:spChg chg="mod">
          <ac:chgData name="reza kabir" userId="af3c95a13102d509" providerId="LiveId" clId="{88200EE4-F4B4-49E8-8126-B01E5FCCBE2D}" dt="2020-05-17T05:42:41.221" v="3" actId="165"/>
          <ac:spMkLst>
            <pc:docMk/>
            <pc:sldMk cId="3914354228" sldId="256"/>
            <ac:spMk id="265" creationId="{062E41FB-B642-4DB3-8D37-52D74183E60E}"/>
          </ac:spMkLst>
        </pc:spChg>
        <pc:spChg chg="mod">
          <ac:chgData name="reza kabir" userId="af3c95a13102d509" providerId="LiveId" clId="{88200EE4-F4B4-49E8-8126-B01E5FCCBE2D}" dt="2020-05-17T05:42:41.221" v="3" actId="165"/>
          <ac:spMkLst>
            <pc:docMk/>
            <pc:sldMk cId="3914354228" sldId="256"/>
            <ac:spMk id="266" creationId="{8FD44857-9059-44C7-A84C-2808EF2B4F39}"/>
          </ac:spMkLst>
        </pc:spChg>
        <pc:spChg chg="mod">
          <ac:chgData name="reza kabir" userId="af3c95a13102d509" providerId="LiveId" clId="{88200EE4-F4B4-49E8-8126-B01E5FCCBE2D}" dt="2020-05-17T05:42:41.221" v="3" actId="165"/>
          <ac:spMkLst>
            <pc:docMk/>
            <pc:sldMk cId="3914354228" sldId="256"/>
            <ac:spMk id="269" creationId="{51A05E8D-2CFC-457E-99E7-D0D79EA81292}"/>
          </ac:spMkLst>
        </pc:spChg>
        <pc:spChg chg="mod">
          <ac:chgData name="reza kabir" userId="af3c95a13102d509" providerId="LiveId" clId="{88200EE4-F4B4-49E8-8126-B01E5FCCBE2D}" dt="2020-05-17T05:42:41.221" v="3" actId="165"/>
          <ac:spMkLst>
            <pc:docMk/>
            <pc:sldMk cId="3914354228" sldId="256"/>
            <ac:spMk id="270" creationId="{43E91280-F54D-456C-981C-7C4D7566D20E}"/>
          </ac:spMkLst>
        </pc:spChg>
        <pc:spChg chg="mod">
          <ac:chgData name="reza kabir" userId="af3c95a13102d509" providerId="LiveId" clId="{88200EE4-F4B4-49E8-8126-B01E5FCCBE2D}" dt="2020-05-17T05:42:41.221" v="3" actId="165"/>
          <ac:spMkLst>
            <pc:docMk/>
            <pc:sldMk cId="3914354228" sldId="256"/>
            <ac:spMk id="271" creationId="{2BB9F293-6453-42BD-ADC9-95DA1CC5E5AF}"/>
          </ac:spMkLst>
        </pc:spChg>
        <pc:spChg chg="mod">
          <ac:chgData name="reza kabir" userId="af3c95a13102d509" providerId="LiveId" clId="{88200EE4-F4B4-49E8-8126-B01E5FCCBE2D}" dt="2020-05-17T05:42:41.221" v="3" actId="165"/>
          <ac:spMkLst>
            <pc:docMk/>
            <pc:sldMk cId="3914354228" sldId="256"/>
            <ac:spMk id="272" creationId="{89304325-F19C-4ADB-BDA5-642F68B82A5F}"/>
          </ac:spMkLst>
        </pc:spChg>
        <pc:spChg chg="mod">
          <ac:chgData name="reza kabir" userId="af3c95a13102d509" providerId="LiveId" clId="{88200EE4-F4B4-49E8-8126-B01E5FCCBE2D}" dt="2020-05-17T05:42:41.221" v="3" actId="165"/>
          <ac:spMkLst>
            <pc:docMk/>
            <pc:sldMk cId="3914354228" sldId="256"/>
            <ac:spMk id="273" creationId="{7D6EEEC7-B265-42FC-A43E-E187D1C2FD6A}"/>
          </ac:spMkLst>
        </pc:spChg>
        <pc:spChg chg="mod">
          <ac:chgData name="reza kabir" userId="af3c95a13102d509" providerId="LiveId" clId="{88200EE4-F4B4-49E8-8126-B01E5FCCBE2D}" dt="2020-05-17T05:42:41.221" v="3" actId="165"/>
          <ac:spMkLst>
            <pc:docMk/>
            <pc:sldMk cId="3914354228" sldId="256"/>
            <ac:spMk id="274" creationId="{F217EE25-EAA1-4792-872D-80310496A323}"/>
          </ac:spMkLst>
        </pc:spChg>
        <pc:spChg chg="mod">
          <ac:chgData name="reza kabir" userId="af3c95a13102d509" providerId="LiveId" clId="{88200EE4-F4B4-49E8-8126-B01E5FCCBE2D}" dt="2020-05-17T05:42:41.221" v="3" actId="165"/>
          <ac:spMkLst>
            <pc:docMk/>
            <pc:sldMk cId="3914354228" sldId="256"/>
            <ac:spMk id="275" creationId="{492894C3-B157-42B1-9D61-B67A490F1558}"/>
          </ac:spMkLst>
        </pc:spChg>
        <pc:spChg chg="mod">
          <ac:chgData name="reza kabir" userId="af3c95a13102d509" providerId="LiveId" clId="{88200EE4-F4B4-49E8-8126-B01E5FCCBE2D}" dt="2020-05-17T05:42:41.221" v="3" actId="165"/>
          <ac:spMkLst>
            <pc:docMk/>
            <pc:sldMk cId="3914354228" sldId="256"/>
            <ac:spMk id="276" creationId="{C18F7E9F-C90B-432E-9158-FC0A27911264}"/>
          </ac:spMkLst>
        </pc:spChg>
        <pc:spChg chg="mod">
          <ac:chgData name="reza kabir" userId="af3c95a13102d509" providerId="LiveId" clId="{88200EE4-F4B4-49E8-8126-B01E5FCCBE2D}" dt="2020-05-17T05:42:41.221" v="3" actId="165"/>
          <ac:spMkLst>
            <pc:docMk/>
            <pc:sldMk cId="3914354228" sldId="256"/>
            <ac:spMk id="277" creationId="{BA26A2DB-B723-4139-B215-3E5C8E313BAF}"/>
          </ac:spMkLst>
        </pc:spChg>
        <pc:spChg chg="mod">
          <ac:chgData name="reza kabir" userId="af3c95a13102d509" providerId="LiveId" clId="{88200EE4-F4B4-49E8-8126-B01E5FCCBE2D}" dt="2020-05-17T05:42:41.221" v="3" actId="165"/>
          <ac:spMkLst>
            <pc:docMk/>
            <pc:sldMk cId="3914354228" sldId="256"/>
            <ac:spMk id="278" creationId="{E335B387-4392-450F-A439-DA0E5A6E789D}"/>
          </ac:spMkLst>
        </pc:spChg>
        <pc:spChg chg="mod">
          <ac:chgData name="reza kabir" userId="af3c95a13102d509" providerId="LiveId" clId="{88200EE4-F4B4-49E8-8126-B01E5FCCBE2D}" dt="2020-05-17T05:42:41.221" v="3" actId="165"/>
          <ac:spMkLst>
            <pc:docMk/>
            <pc:sldMk cId="3914354228" sldId="256"/>
            <ac:spMk id="279" creationId="{D9DDE574-59E2-4A33-8E0D-CAE1435032FC}"/>
          </ac:spMkLst>
        </pc:spChg>
        <pc:spChg chg="mod">
          <ac:chgData name="reza kabir" userId="af3c95a13102d509" providerId="LiveId" clId="{88200EE4-F4B4-49E8-8126-B01E5FCCBE2D}" dt="2020-05-17T05:42:41.221" v="3" actId="165"/>
          <ac:spMkLst>
            <pc:docMk/>
            <pc:sldMk cId="3914354228" sldId="256"/>
            <ac:spMk id="280" creationId="{16CD47F9-AFAB-433A-9E27-248AD3990178}"/>
          </ac:spMkLst>
        </pc:spChg>
        <pc:spChg chg="mod">
          <ac:chgData name="reza kabir" userId="af3c95a13102d509" providerId="LiveId" clId="{88200EE4-F4B4-49E8-8126-B01E5FCCBE2D}" dt="2020-05-17T05:42:41.221" v="3" actId="165"/>
          <ac:spMkLst>
            <pc:docMk/>
            <pc:sldMk cId="3914354228" sldId="256"/>
            <ac:spMk id="281" creationId="{4B197D1C-BDC5-4D44-9CBA-F9F9355C40EA}"/>
          </ac:spMkLst>
        </pc:spChg>
        <pc:spChg chg="mod">
          <ac:chgData name="reza kabir" userId="af3c95a13102d509" providerId="LiveId" clId="{88200EE4-F4B4-49E8-8126-B01E5FCCBE2D}" dt="2020-05-17T05:42:41.221" v="3" actId="165"/>
          <ac:spMkLst>
            <pc:docMk/>
            <pc:sldMk cId="3914354228" sldId="256"/>
            <ac:spMk id="282" creationId="{FB90925B-E842-4617-BA74-C36534A90880}"/>
          </ac:spMkLst>
        </pc:spChg>
        <pc:spChg chg="mod">
          <ac:chgData name="reza kabir" userId="af3c95a13102d509" providerId="LiveId" clId="{88200EE4-F4B4-49E8-8126-B01E5FCCBE2D}" dt="2020-05-17T05:42:41.221" v="3" actId="165"/>
          <ac:spMkLst>
            <pc:docMk/>
            <pc:sldMk cId="3914354228" sldId="256"/>
            <ac:spMk id="283" creationId="{8941D740-6562-4ACD-9B01-4E124128B205}"/>
          </ac:spMkLst>
        </pc:spChg>
        <pc:spChg chg="mod">
          <ac:chgData name="reza kabir" userId="af3c95a13102d509" providerId="LiveId" clId="{88200EE4-F4B4-49E8-8126-B01E5FCCBE2D}" dt="2020-05-17T05:42:41.221" v="3" actId="165"/>
          <ac:spMkLst>
            <pc:docMk/>
            <pc:sldMk cId="3914354228" sldId="256"/>
            <ac:spMk id="284" creationId="{BFA40A5E-1E67-4462-915D-573CCBADA0F6}"/>
          </ac:spMkLst>
        </pc:spChg>
        <pc:spChg chg="mod">
          <ac:chgData name="reza kabir" userId="af3c95a13102d509" providerId="LiveId" clId="{88200EE4-F4B4-49E8-8126-B01E5FCCBE2D}" dt="2020-05-17T05:42:41.221" v="3" actId="165"/>
          <ac:spMkLst>
            <pc:docMk/>
            <pc:sldMk cId="3914354228" sldId="256"/>
            <ac:spMk id="285" creationId="{9E6F3DE6-BE0E-4DF5-A925-59F8268C06F4}"/>
          </ac:spMkLst>
        </pc:spChg>
        <pc:spChg chg="mod">
          <ac:chgData name="reza kabir" userId="af3c95a13102d509" providerId="LiveId" clId="{88200EE4-F4B4-49E8-8126-B01E5FCCBE2D}" dt="2020-05-17T05:42:41.221" v="3" actId="165"/>
          <ac:spMkLst>
            <pc:docMk/>
            <pc:sldMk cId="3914354228" sldId="256"/>
            <ac:spMk id="286" creationId="{D4216781-B41C-4626-B37A-5C8C0D0C145B}"/>
          </ac:spMkLst>
        </pc:spChg>
        <pc:spChg chg="mod">
          <ac:chgData name="reza kabir" userId="af3c95a13102d509" providerId="LiveId" clId="{88200EE4-F4B4-49E8-8126-B01E5FCCBE2D}" dt="2020-05-17T05:42:41.221" v="3" actId="165"/>
          <ac:spMkLst>
            <pc:docMk/>
            <pc:sldMk cId="3914354228" sldId="256"/>
            <ac:spMk id="287" creationId="{47BD719B-898C-4A3E-8A19-E4E20E390485}"/>
          </ac:spMkLst>
        </pc:spChg>
        <pc:spChg chg="mod">
          <ac:chgData name="reza kabir" userId="af3c95a13102d509" providerId="LiveId" clId="{88200EE4-F4B4-49E8-8126-B01E5FCCBE2D}" dt="2020-05-17T05:42:41.221" v="3" actId="165"/>
          <ac:spMkLst>
            <pc:docMk/>
            <pc:sldMk cId="3914354228" sldId="256"/>
            <ac:spMk id="288" creationId="{7BE0396C-D084-461C-9B03-6DC141D22DED}"/>
          </ac:spMkLst>
        </pc:spChg>
        <pc:spChg chg="mod">
          <ac:chgData name="reza kabir" userId="af3c95a13102d509" providerId="LiveId" clId="{88200EE4-F4B4-49E8-8126-B01E5FCCBE2D}" dt="2020-05-17T05:42:41.221" v="3" actId="165"/>
          <ac:spMkLst>
            <pc:docMk/>
            <pc:sldMk cId="3914354228" sldId="256"/>
            <ac:spMk id="289" creationId="{C694D5C3-8B2C-4A29-8267-CE9E4A5B3893}"/>
          </ac:spMkLst>
        </pc:spChg>
        <pc:spChg chg="mod">
          <ac:chgData name="reza kabir" userId="af3c95a13102d509" providerId="LiveId" clId="{88200EE4-F4B4-49E8-8126-B01E5FCCBE2D}" dt="2020-05-17T05:42:41.221" v="3" actId="165"/>
          <ac:spMkLst>
            <pc:docMk/>
            <pc:sldMk cId="3914354228" sldId="256"/>
            <ac:spMk id="290" creationId="{706555DF-F249-4B8C-AE06-85F11AB29673}"/>
          </ac:spMkLst>
        </pc:spChg>
        <pc:spChg chg="mod">
          <ac:chgData name="reza kabir" userId="af3c95a13102d509" providerId="LiveId" clId="{88200EE4-F4B4-49E8-8126-B01E5FCCBE2D}" dt="2020-05-17T05:42:41.221" v="3" actId="165"/>
          <ac:spMkLst>
            <pc:docMk/>
            <pc:sldMk cId="3914354228" sldId="256"/>
            <ac:spMk id="291" creationId="{5FBDC95B-4D0C-42E2-9311-180851D1A06B}"/>
          </ac:spMkLst>
        </pc:spChg>
        <pc:spChg chg="mod">
          <ac:chgData name="reza kabir" userId="af3c95a13102d509" providerId="LiveId" clId="{88200EE4-F4B4-49E8-8126-B01E5FCCBE2D}" dt="2020-05-17T05:42:41.221" v="3" actId="165"/>
          <ac:spMkLst>
            <pc:docMk/>
            <pc:sldMk cId="3914354228" sldId="256"/>
            <ac:spMk id="292" creationId="{C5FD81BB-3202-42E1-B6A1-4A2E1D6D8965}"/>
          </ac:spMkLst>
        </pc:spChg>
        <pc:spChg chg="mod">
          <ac:chgData name="reza kabir" userId="af3c95a13102d509" providerId="LiveId" clId="{88200EE4-F4B4-49E8-8126-B01E5FCCBE2D}" dt="2020-05-17T05:42:41.221" v="3" actId="165"/>
          <ac:spMkLst>
            <pc:docMk/>
            <pc:sldMk cId="3914354228" sldId="256"/>
            <ac:spMk id="293" creationId="{64364E10-BA55-4560-AC3D-07594620084C}"/>
          </ac:spMkLst>
        </pc:spChg>
        <pc:spChg chg="mod">
          <ac:chgData name="reza kabir" userId="af3c95a13102d509" providerId="LiveId" clId="{88200EE4-F4B4-49E8-8126-B01E5FCCBE2D}" dt="2020-05-17T05:42:41.221" v="3" actId="165"/>
          <ac:spMkLst>
            <pc:docMk/>
            <pc:sldMk cId="3914354228" sldId="256"/>
            <ac:spMk id="294" creationId="{AF6BF52E-92D4-4DF7-86DC-1F88BC3592EB}"/>
          </ac:spMkLst>
        </pc:spChg>
        <pc:spChg chg="mod">
          <ac:chgData name="reza kabir" userId="af3c95a13102d509" providerId="LiveId" clId="{88200EE4-F4B4-49E8-8126-B01E5FCCBE2D}" dt="2020-05-17T05:42:41.221" v="3" actId="165"/>
          <ac:spMkLst>
            <pc:docMk/>
            <pc:sldMk cId="3914354228" sldId="256"/>
            <ac:spMk id="295" creationId="{78DCEE65-800E-4BE8-BC6B-A974D8C4F506}"/>
          </ac:spMkLst>
        </pc:spChg>
        <pc:spChg chg="mod">
          <ac:chgData name="reza kabir" userId="af3c95a13102d509" providerId="LiveId" clId="{88200EE4-F4B4-49E8-8126-B01E5FCCBE2D}" dt="2020-05-17T05:42:41.221" v="3" actId="165"/>
          <ac:spMkLst>
            <pc:docMk/>
            <pc:sldMk cId="3914354228" sldId="256"/>
            <ac:spMk id="296" creationId="{861DCB29-0FF1-4674-AB63-1160928F6988}"/>
          </ac:spMkLst>
        </pc:spChg>
        <pc:spChg chg="mod">
          <ac:chgData name="reza kabir" userId="af3c95a13102d509" providerId="LiveId" clId="{88200EE4-F4B4-49E8-8126-B01E5FCCBE2D}" dt="2020-05-17T05:42:41.221" v="3" actId="165"/>
          <ac:spMkLst>
            <pc:docMk/>
            <pc:sldMk cId="3914354228" sldId="256"/>
            <ac:spMk id="297" creationId="{C2985CCC-A951-45A6-964D-5CBFA32DA694}"/>
          </ac:spMkLst>
        </pc:spChg>
        <pc:spChg chg="mod">
          <ac:chgData name="reza kabir" userId="af3c95a13102d509" providerId="LiveId" clId="{88200EE4-F4B4-49E8-8126-B01E5FCCBE2D}" dt="2020-05-17T05:42:41.221" v="3" actId="165"/>
          <ac:spMkLst>
            <pc:docMk/>
            <pc:sldMk cId="3914354228" sldId="256"/>
            <ac:spMk id="298" creationId="{71C515E0-3C83-4BBD-B2B6-FED27FEF7D09}"/>
          </ac:spMkLst>
        </pc:spChg>
        <pc:spChg chg="mod">
          <ac:chgData name="reza kabir" userId="af3c95a13102d509" providerId="LiveId" clId="{88200EE4-F4B4-49E8-8126-B01E5FCCBE2D}" dt="2020-05-17T05:42:41.221" v="3" actId="165"/>
          <ac:spMkLst>
            <pc:docMk/>
            <pc:sldMk cId="3914354228" sldId="256"/>
            <ac:spMk id="299" creationId="{6D7A2690-0414-4919-BDCE-6EEFB95F2C6F}"/>
          </ac:spMkLst>
        </pc:spChg>
        <pc:spChg chg="mod">
          <ac:chgData name="reza kabir" userId="af3c95a13102d509" providerId="LiveId" clId="{88200EE4-F4B4-49E8-8126-B01E5FCCBE2D}" dt="2020-05-17T05:42:41.221" v="3" actId="165"/>
          <ac:spMkLst>
            <pc:docMk/>
            <pc:sldMk cId="3914354228" sldId="256"/>
            <ac:spMk id="300" creationId="{C145DD17-39A1-4CDC-84F7-4E5379854237}"/>
          </ac:spMkLst>
        </pc:spChg>
        <pc:spChg chg="mod">
          <ac:chgData name="reza kabir" userId="af3c95a13102d509" providerId="LiveId" clId="{88200EE4-F4B4-49E8-8126-B01E5FCCBE2D}" dt="2020-05-17T05:42:41.221" v="3" actId="165"/>
          <ac:spMkLst>
            <pc:docMk/>
            <pc:sldMk cId="3914354228" sldId="256"/>
            <ac:spMk id="301" creationId="{477463C9-8285-48CC-A3F1-B2E9553BE953}"/>
          </ac:spMkLst>
        </pc:spChg>
        <pc:spChg chg="mod">
          <ac:chgData name="reza kabir" userId="af3c95a13102d509" providerId="LiveId" clId="{88200EE4-F4B4-49E8-8126-B01E5FCCBE2D}" dt="2020-05-17T05:42:41.221" v="3" actId="165"/>
          <ac:spMkLst>
            <pc:docMk/>
            <pc:sldMk cId="3914354228" sldId="256"/>
            <ac:spMk id="302" creationId="{B0AEB46D-0152-47C3-9E2A-CDB5BD4EC2F5}"/>
          </ac:spMkLst>
        </pc:spChg>
        <pc:spChg chg="mod">
          <ac:chgData name="reza kabir" userId="af3c95a13102d509" providerId="LiveId" clId="{88200EE4-F4B4-49E8-8126-B01E5FCCBE2D}" dt="2020-05-17T05:42:41.221" v="3" actId="165"/>
          <ac:spMkLst>
            <pc:docMk/>
            <pc:sldMk cId="3914354228" sldId="256"/>
            <ac:spMk id="303" creationId="{066FD011-B029-4DFC-9ED2-AE0BB4C8EB77}"/>
          </ac:spMkLst>
        </pc:spChg>
        <pc:spChg chg="mod">
          <ac:chgData name="reza kabir" userId="af3c95a13102d509" providerId="LiveId" clId="{88200EE4-F4B4-49E8-8126-B01E5FCCBE2D}" dt="2020-05-17T05:42:41.221" v="3" actId="165"/>
          <ac:spMkLst>
            <pc:docMk/>
            <pc:sldMk cId="3914354228" sldId="256"/>
            <ac:spMk id="304" creationId="{116AC153-D83C-45C3-934F-301F3AE2FC87}"/>
          </ac:spMkLst>
        </pc:spChg>
        <pc:spChg chg="mod">
          <ac:chgData name="reza kabir" userId="af3c95a13102d509" providerId="LiveId" clId="{88200EE4-F4B4-49E8-8126-B01E5FCCBE2D}" dt="2020-05-17T05:42:41.221" v="3" actId="165"/>
          <ac:spMkLst>
            <pc:docMk/>
            <pc:sldMk cId="3914354228" sldId="256"/>
            <ac:spMk id="305" creationId="{05DF421B-EAE6-4BE2-9D8E-CD03A30F37ED}"/>
          </ac:spMkLst>
        </pc:spChg>
        <pc:spChg chg="mod">
          <ac:chgData name="reza kabir" userId="af3c95a13102d509" providerId="LiveId" clId="{88200EE4-F4B4-49E8-8126-B01E5FCCBE2D}" dt="2020-05-17T05:42:41.221" v="3" actId="165"/>
          <ac:spMkLst>
            <pc:docMk/>
            <pc:sldMk cId="3914354228" sldId="256"/>
            <ac:spMk id="306" creationId="{6197A16D-66EE-4700-BC1F-30896DE72AE8}"/>
          </ac:spMkLst>
        </pc:spChg>
        <pc:spChg chg="mod">
          <ac:chgData name="reza kabir" userId="af3c95a13102d509" providerId="LiveId" clId="{88200EE4-F4B4-49E8-8126-B01E5FCCBE2D}" dt="2020-05-17T05:42:41.221" v="3" actId="165"/>
          <ac:spMkLst>
            <pc:docMk/>
            <pc:sldMk cId="3914354228" sldId="256"/>
            <ac:spMk id="307" creationId="{329073BA-6F43-4460-B727-8D4AE51EC494}"/>
          </ac:spMkLst>
        </pc:spChg>
        <pc:spChg chg="mod">
          <ac:chgData name="reza kabir" userId="af3c95a13102d509" providerId="LiveId" clId="{88200EE4-F4B4-49E8-8126-B01E5FCCBE2D}" dt="2020-05-17T05:42:41.221" v="3" actId="165"/>
          <ac:spMkLst>
            <pc:docMk/>
            <pc:sldMk cId="3914354228" sldId="256"/>
            <ac:spMk id="308" creationId="{ABF20FB9-EBEE-4FB5-8F7F-F197BFFF849A}"/>
          </ac:spMkLst>
        </pc:spChg>
        <pc:spChg chg="mod">
          <ac:chgData name="reza kabir" userId="af3c95a13102d509" providerId="LiveId" clId="{88200EE4-F4B4-49E8-8126-B01E5FCCBE2D}" dt="2020-05-17T05:42:41.221" v="3" actId="165"/>
          <ac:spMkLst>
            <pc:docMk/>
            <pc:sldMk cId="3914354228" sldId="256"/>
            <ac:spMk id="309" creationId="{AD57EAA6-704C-4B8B-A436-3C78D65EF089}"/>
          </ac:spMkLst>
        </pc:spChg>
        <pc:spChg chg="mod">
          <ac:chgData name="reza kabir" userId="af3c95a13102d509" providerId="LiveId" clId="{88200EE4-F4B4-49E8-8126-B01E5FCCBE2D}" dt="2020-05-17T05:42:41.221" v="3" actId="165"/>
          <ac:spMkLst>
            <pc:docMk/>
            <pc:sldMk cId="3914354228" sldId="256"/>
            <ac:spMk id="310" creationId="{46F96BBE-65A6-4344-A6F9-EF683774929E}"/>
          </ac:spMkLst>
        </pc:spChg>
        <pc:spChg chg="mod">
          <ac:chgData name="reza kabir" userId="af3c95a13102d509" providerId="LiveId" clId="{88200EE4-F4B4-49E8-8126-B01E5FCCBE2D}" dt="2020-05-17T05:42:41.221" v="3" actId="165"/>
          <ac:spMkLst>
            <pc:docMk/>
            <pc:sldMk cId="3914354228" sldId="256"/>
            <ac:spMk id="311" creationId="{D27A946A-701F-4D4A-991F-BC7FBD847F31}"/>
          </ac:spMkLst>
        </pc:spChg>
        <pc:spChg chg="mod">
          <ac:chgData name="reza kabir" userId="af3c95a13102d509" providerId="LiveId" clId="{88200EE4-F4B4-49E8-8126-B01E5FCCBE2D}" dt="2020-05-17T05:42:41.221" v="3" actId="165"/>
          <ac:spMkLst>
            <pc:docMk/>
            <pc:sldMk cId="3914354228" sldId="256"/>
            <ac:spMk id="312" creationId="{1711AE8F-06BA-4E43-A688-94FCA3A5E1AA}"/>
          </ac:spMkLst>
        </pc:spChg>
        <pc:spChg chg="mod">
          <ac:chgData name="reza kabir" userId="af3c95a13102d509" providerId="LiveId" clId="{88200EE4-F4B4-49E8-8126-B01E5FCCBE2D}" dt="2020-05-17T05:42:41.221" v="3" actId="165"/>
          <ac:spMkLst>
            <pc:docMk/>
            <pc:sldMk cId="3914354228" sldId="256"/>
            <ac:spMk id="313" creationId="{B925415B-3FED-4BBB-A6A2-6850AD398078}"/>
          </ac:spMkLst>
        </pc:spChg>
        <pc:spChg chg="mod">
          <ac:chgData name="reza kabir" userId="af3c95a13102d509" providerId="LiveId" clId="{88200EE4-F4B4-49E8-8126-B01E5FCCBE2D}" dt="2020-05-17T05:42:41.221" v="3" actId="165"/>
          <ac:spMkLst>
            <pc:docMk/>
            <pc:sldMk cId="3914354228" sldId="256"/>
            <ac:spMk id="314" creationId="{B391AD71-0E9A-4BF3-BCD9-0D54E1C628C3}"/>
          </ac:spMkLst>
        </pc:spChg>
        <pc:spChg chg="mod">
          <ac:chgData name="reza kabir" userId="af3c95a13102d509" providerId="LiveId" clId="{88200EE4-F4B4-49E8-8126-B01E5FCCBE2D}" dt="2020-05-17T05:42:41.221" v="3" actId="165"/>
          <ac:spMkLst>
            <pc:docMk/>
            <pc:sldMk cId="3914354228" sldId="256"/>
            <ac:spMk id="315" creationId="{A93D8B08-9FF0-4231-8B0E-4838BBB2878C}"/>
          </ac:spMkLst>
        </pc:spChg>
        <pc:spChg chg="mod">
          <ac:chgData name="reza kabir" userId="af3c95a13102d509" providerId="LiveId" clId="{88200EE4-F4B4-49E8-8126-B01E5FCCBE2D}" dt="2020-05-17T05:42:41.221" v="3" actId="165"/>
          <ac:spMkLst>
            <pc:docMk/>
            <pc:sldMk cId="3914354228" sldId="256"/>
            <ac:spMk id="316" creationId="{425507C3-14EC-4244-86A5-12C85B868C1E}"/>
          </ac:spMkLst>
        </pc:spChg>
        <pc:spChg chg="mod">
          <ac:chgData name="reza kabir" userId="af3c95a13102d509" providerId="LiveId" clId="{88200EE4-F4B4-49E8-8126-B01E5FCCBE2D}" dt="2020-05-17T05:42:41.221" v="3" actId="165"/>
          <ac:spMkLst>
            <pc:docMk/>
            <pc:sldMk cId="3914354228" sldId="256"/>
            <ac:spMk id="317" creationId="{247E0F75-F991-4E9E-B9B0-097E66FA326D}"/>
          </ac:spMkLst>
        </pc:spChg>
        <pc:spChg chg="mod">
          <ac:chgData name="reza kabir" userId="af3c95a13102d509" providerId="LiveId" clId="{88200EE4-F4B4-49E8-8126-B01E5FCCBE2D}" dt="2020-05-17T05:42:41.221" v="3" actId="165"/>
          <ac:spMkLst>
            <pc:docMk/>
            <pc:sldMk cId="3914354228" sldId="256"/>
            <ac:spMk id="318" creationId="{E28105FB-7426-476C-B0FF-02B470CB560B}"/>
          </ac:spMkLst>
        </pc:spChg>
        <pc:spChg chg="mod">
          <ac:chgData name="reza kabir" userId="af3c95a13102d509" providerId="LiveId" clId="{88200EE4-F4B4-49E8-8126-B01E5FCCBE2D}" dt="2020-05-17T05:42:41.221" v="3" actId="165"/>
          <ac:spMkLst>
            <pc:docMk/>
            <pc:sldMk cId="3914354228" sldId="256"/>
            <ac:spMk id="319" creationId="{AB477B8E-035B-40A9-B2E1-DC46F140EF99}"/>
          </ac:spMkLst>
        </pc:spChg>
        <pc:spChg chg="mod">
          <ac:chgData name="reza kabir" userId="af3c95a13102d509" providerId="LiveId" clId="{88200EE4-F4B4-49E8-8126-B01E5FCCBE2D}" dt="2020-05-17T05:42:41.221" v="3" actId="165"/>
          <ac:spMkLst>
            <pc:docMk/>
            <pc:sldMk cId="3914354228" sldId="256"/>
            <ac:spMk id="320" creationId="{20FE3F32-F995-4B51-8DEB-FE566BB82C64}"/>
          </ac:spMkLst>
        </pc:spChg>
        <pc:spChg chg="mod">
          <ac:chgData name="reza kabir" userId="af3c95a13102d509" providerId="LiveId" clId="{88200EE4-F4B4-49E8-8126-B01E5FCCBE2D}" dt="2020-05-17T05:42:41.221" v="3" actId="165"/>
          <ac:spMkLst>
            <pc:docMk/>
            <pc:sldMk cId="3914354228" sldId="256"/>
            <ac:spMk id="321" creationId="{02BB7289-9840-4D8D-8B15-0666CC2CF197}"/>
          </ac:spMkLst>
        </pc:spChg>
        <pc:spChg chg="mod">
          <ac:chgData name="reza kabir" userId="af3c95a13102d509" providerId="LiveId" clId="{88200EE4-F4B4-49E8-8126-B01E5FCCBE2D}" dt="2020-05-17T05:42:41.221" v="3" actId="165"/>
          <ac:spMkLst>
            <pc:docMk/>
            <pc:sldMk cId="3914354228" sldId="256"/>
            <ac:spMk id="322" creationId="{53F47F70-6A86-49AF-863C-F9665EEC74BC}"/>
          </ac:spMkLst>
        </pc:spChg>
        <pc:spChg chg="mod">
          <ac:chgData name="reza kabir" userId="af3c95a13102d509" providerId="LiveId" clId="{88200EE4-F4B4-49E8-8126-B01E5FCCBE2D}" dt="2020-05-17T05:42:41.221" v="3" actId="165"/>
          <ac:spMkLst>
            <pc:docMk/>
            <pc:sldMk cId="3914354228" sldId="256"/>
            <ac:spMk id="323" creationId="{98ED8A4C-AC16-4830-925C-B0F8CFF54E18}"/>
          </ac:spMkLst>
        </pc:spChg>
        <pc:spChg chg="mod">
          <ac:chgData name="reza kabir" userId="af3c95a13102d509" providerId="LiveId" clId="{88200EE4-F4B4-49E8-8126-B01E5FCCBE2D}" dt="2020-05-17T05:42:41.221" v="3" actId="165"/>
          <ac:spMkLst>
            <pc:docMk/>
            <pc:sldMk cId="3914354228" sldId="256"/>
            <ac:spMk id="324" creationId="{8768D751-5449-4237-A771-1A9769BCE035}"/>
          </ac:spMkLst>
        </pc:spChg>
        <pc:spChg chg="mod">
          <ac:chgData name="reza kabir" userId="af3c95a13102d509" providerId="LiveId" clId="{88200EE4-F4B4-49E8-8126-B01E5FCCBE2D}" dt="2020-05-17T05:42:41.221" v="3" actId="165"/>
          <ac:spMkLst>
            <pc:docMk/>
            <pc:sldMk cId="3914354228" sldId="256"/>
            <ac:spMk id="325" creationId="{3A9180BF-DBD2-4E18-AA86-F4046D8EF630}"/>
          </ac:spMkLst>
        </pc:spChg>
        <pc:spChg chg="mod">
          <ac:chgData name="reza kabir" userId="af3c95a13102d509" providerId="LiveId" clId="{88200EE4-F4B4-49E8-8126-B01E5FCCBE2D}" dt="2020-05-17T05:42:41.221" v="3" actId="165"/>
          <ac:spMkLst>
            <pc:docMk/>
            <pc:sldMk cId="3914354228" sldId="256"/>
            <ac:spMk id="326" creationId="{4FAAB117-D099-4284-AD16-5191784445F1}"/>
          </ac:spMkLst>
        </pc:spChg>
        <pc:spChg chg="mod">
          <ac:chgData name="reza kabir" userId="af3c95a13102d509" providerId="LiveId" clId="{88200EE4-F4B4-49E8-8126-B01E5FCCBE2D}" dt="2020-05-17T05:42:41.221" v="3" actId="165"/>
          <ac:spMkLst>
            <pc:docMk/>
            <pc:sldMk cId="3914354228" sldId="256"/>
            <ac:spMk id="327" creationId="{541A19F0-82A4-4613-AC48-40B087573ACE}"/>
          </ac:spMkLst>
        </pc:spChg>
        <pc:spChg chg="mod">
          <ac:chgData name="reza kabir" userId="af3c95a13102d509" providerId="LiveId" clId="{88200EE4-F4B4-49E8-8126-B01E5FCCBE2D}" dt="2020-05-17T05:42:41.221" v="3" actId="165"/>
          <ac:spMkLst>
            <pc:docMk/>
            <pc:sldMk cId="3914354228" sldId="256"/>
            <ac:spMk id="328" creationId="{EBEDC874-62A2-49BF-B251-75EB2EBC923A}"/>
          </ac:spMkLst>
        </pc:spChg>
        <pc:spChg chg="mod">
          <ac:chgData name="reza kabir" userId="af3c95a13102d509" providerId="LiveId" clId="{88200EE4-F4B4-49E8-8126-B01E5FCCBE2D}" dt="2020-05-17T05:42:41.221" v="3" actId="165"/>
          <ac:spMkLst>
            <pc:docMk/>
            <pc:sldMk cId="3914354228" sldId="256"/>
            <ac:spMk id="329" creationId="{021F4B31-6FD3-45D6-9FFA-20B3965F14B9}"/>
          </ac:spMkLst>
        </pc:spChg>
        <pc:spChg chg="mod">
          <ac:chgData name="reza kabir" userId="af3c95a13102d509" providerId="LiveId" clId="{88200EE4-F4B4-49E8-8126-B01E5FCCBE2D}" dt="2020-05-17T05:42:41.221" v="3" actId="165"/>
          <ac:spMkLst>
            <pc:docMk/>
            <pc:sldMk cId="3914354228" sldId="256"/>
            <ac:spMk id="330" creationId="{68C8C466-AD83-46DF-900C-F6127D48BD5A}"/>
          </ac:spMkLst>
        </pc:spChg>
        <pc:spChg chg="mod">
          <ac:chgData name="reza kabir" userId="af3c95a13102d509" providerId="LiveId" clId="{88200EE4-F4B4-49E8-8126-B01E5FCCBE2D}" dt="2020-05-17T05:42:41.221" v="3" actId="165"/>
          <ac:spMkLst>
            <pc:docMk/>
            <pc:sldMk cId="3914354228" sldId="256"/>
            <ac:spMk id="376" creationId="{396E02E2-FC8B-4811-85ED-2D2E395C0A25}"/>
          </ac:spMkLst>
        </pc:spChg>
        <pc:spChg chg="mod">
          <ac:chgData name="reza kabir" userId="af3c95a13102d509" providerId="LiveId" clId="{88200EE4-F4B4-49E8-8126-B01E5FCCBE2D}" dt="2020-05-17T05:42:41.221" v="3" actId="165"/>
          <ac:spMkLst>
            <pc:docMk/>
            <pc:sldMk cId="3914354228" sldId="256"/>
            <ac:spMk id="377" creationId="{789D6B9B-8978-4FFE-B18E-1C5AB5D07CBF}"/>
          </ac:spMkLst>
        </pc:spChg>
        <pc:spChg chg="mod">
          <ac:chgData name="reza kabir" userId="af3c95a13102d509" providerId="LiveId" clId="{88200EE4-F4B4-49E8-8126-B01E5FCCBE2D}" dt="2020-05-17T05:42:41.221" v="3" actId="165"/>
          <ac:spMkLst>
            <pc:docMk/>
            <pc:sldMk cId="3914354228" sldId="256"/>
            <ac:spMk id="378" creationId="{27B0CCE1-A774-43C0-8C9F-053F5C340D59}"/>
          </ac:spMkLst>
        </pc:spChg>
        <pc:spChg chg="mod">
          <ac:chgData name="reza kabir" userId="af3c95a13102d509" providerId="LiveId" clId="{88200EE4-F4B4-49E8-8126-B01E5FCCBE2D}" dt="2020-05-17T05:42:41.221" v="3" actId="165"/>
          <ac:spMkLst>
            <pc:docMk/>
            <pc:sldMk cId="3914354228" sldId="256"/>
            <ac:spMk id="379" creationId="{445170AC-6656-428B-9C7A-C6A7E3B4543B}"/>
          </ac:spMkLst>
        </pc:spChg>
        <pc:spChg chg="mod">
          <ac:chgData name="reza kabir" userId="af3c95a13102d509" providerId="LiveId" clId="{88200EE4-F4B4-49E8-8126-B01E5FCCBE2D}" dt="2020-05-17T05:42:41.221" v="3" actId="165"/>
          <ac:spMkLst>
            <pc:docMk/>
            <pc:sldMk cId="3914354228" sldId="256"/>
            <ac:spMk id="381" creationId="{825A402F-1A38-4DAC-B2E9-B2982D211A4E}"/>
          </ac:spMkLst>
        </pc:spChg>
        <pc:spChg chg="mod">
          <ac:chgData name="reza kabir" userId="af3c95a13102d509" providerId="LiveId" clId="{88200EE4-F4B4-49E8-8126-B01E5FCCBE2D}" dt="2020-05-17T05:42:41.221" v="3" actId="165"/>
          <ac:spMkLst>
            <pc:docMk/>
            <pc:sldMk cId="3914354228" sldId="256"/>
            <ac:spMk id="382" creationId="{AC19DBC7-A56C-4FC6-BE2B-7A7F062DBDE2}"/>
          </ac:spMkLst>
        </pc:spChg>
        <pc:spChg chg="mod">
          <ac:chgData name="reza kabir" userId="af3c95a13102d509" providerId="LiveId" clId="{88200EE4-F4B4-49E8-8126-B01E5FCCBE2D}" dt="2020-05-17T05:42:41.221" v="3" actId="165"/>
          <ac:spMkLst>
            <pc:docMk/>
            <pc:sldMk cId="3914354228" sldId="256"/>
            <ac:spMk id="383" creationId="{F6B8BC77-3A30-4189-BA71-9E453085A1EE}"/>
          </ac:spMkLst>
        </pc:spChg>
        <pc:spChg chg="mod">
          <ac:chgData name="reza kabir" userId="af3c95a13102d509" providerId="LiveId" clId="{88200EE4-F4B4-49E8-8126-B01E5FCCBE2D}" dt="2020-05-17T05:42:41.221" v="3" actId="165"/>
          <ac:spMkLst>
            <pc:docMk/>
            <pc:sldMk cId="3914354228" sldId="256"/>
            <ac:spMk id="384" creationId="{6EE87732-E976-4067-BC20-04B8E8058EE4}"/>
          </ac:spMkLst>
        </pc:spChg>
        <pc:spChg chg="mod">
          <ac:chgData name="reza kabir" userId="af3c95a13102d509" providerId="LiveId" clId="{88200EE4-F4B4-49E8-8126-B01E5FCCBE2D}" dt="2020-05-17T05:42:41.221" v="3" actId="165"/>
          <ac:spMkLst>
            <pc:docMk/>
            <pc:sldMk cId="3914354228" sldId="256"/>
            <ac:spMk id="385" creationId="{D683E2FE-DBB7-461A-8013-54467709AE34}"/>
          </ac:spMkLst>
        </pc:spChg>
        <pc:spChg chg="mod">
          <ac:chgData name="reza kabir" userId="af3c95a13102d509" providerId="LiveId" clId="{88200EE4-F4B4-49E8-8126-B01E5FCCBE2D}" dt="2020-05-17T05:42:41.221" v="3" actId="165"/>
          <ac:spMkLst>
            <pc:docMk/>
            <pc:sldMk cId="3914354228" sldId="256"/>
            <ac:spMk id="386" creationId="{BF65CB23-696B-4E77-95AC-9323679CA5CC}"/>
          </ac:spMkLst>
        </pc:spChg>
        <pc:spChg chg="mod">
          <ac:chgData name="reza kabir" userId="af3c95a13102d509" providerId="LiveId" clId="{88200EE4-F4B4-49E8-8126-B01E5FCCBE2D}" dt="2020-05-17T05:42:41.221" v="3" actId="165"/>
          <ac:spMkLst>
            <pc:docMk/>
            <pc:sldMk cId="3914354228" sldId="256"/>
            <ac:spMk id="387" creationId="{A23F2ED9-DD6B-4204-93AD-DBC910083AB7}"/>
          </ac:spMkLst>
        </pc:spChg>
        <pc:spChg chg="mod">
          <ac:chgData name="reza kabir" userId="af3c95a13102d509" providerId="LiveId" clId="{88200EE4-F4B4-49E8-8126-B01E5FCCBE2D}" dt="2020-05-17T05:42:41.221" v="3" actId="165"/>
          <ac:spMkLst>
            <pc:docMk/>
            <pc:sldMk cId="3914354228" sldId="256"/>
            <ac:spMk id="388" creationId="{E3227CE6-AFA5-4C9F-98A9-E8293F63A14E}"/>
          </ac:spMkLst>
        </pc:spChg>
        <pc:spChg chg="mod">
          <ac:chgData name="reza kabir" userId="af3c95a13102d509" providerId="LiveId" clId="{88200EE4-F4B4-49E8-8126-B01E5FCCBE2D}" dt="2020-05-17T05:42:41.221" v="3" actId="165"/>
          <ac:spMkLst>
            <pc:docMk/>
            <pc:sldMk cId="3914354228" sldId="256"/>
            <ac:spMk id="389" creationId="{89039AD4-5991-4999-9722-33F4DE65E0A4}"/>
          </ac:spMkLst>
        </pc:spChg>
        <pc:spChg chg="mod">
          <ac:chgData name="reza kabir" userId="af3c95a13102d509" providerId="LiveId" clId="{88200EE4-F4B4-49E8-8126-B01E5FCCBE2D}" dt="2020-05-17T05:42:41.221" v="3" actId="165"/>
          <ac:spMkLst>
            <pc:docMk/>
            <pc:sldMk cId="3914354228" sldId="256"/>
            <ac:spMk id="390" creationId="{03273A76-2DC9-422D-87FB-22025885DF4B}"/>
          </ac:spMkLst>
        </pc:spChg>
        <pc:spChg chg="mod">
          <ac:chgData name="reza kabir" userId="af3c95a13102d509" providerId="LiveId" clId="{88200EE4-F4B4-49E8-8126-B01E5FCCBE2D}" dt="2020-05-17T05:42:41.221" v="3" actId="165"/>
          <ac:spMkLst>
            <pc:docMk/>
            <pc:sldMk cId="3914354228" sldId="256"/>
            <ac:spMk id="391" creationId="{416CE527-146B-40DE-9007-696B6AC4A4E2}"/>
          </ac:spMkLst>
        </pc:spChg>
        <pc:spChg chg="mod">
          <ac:chgData name="reza kabir" userId="af3c95a13102d509" providerId="LiveId" clId="{88200EE4-F4B4-49E8-8126-B01E5FCCBE2D}" dt="2020-05-17T05:42:41.221" v="3" actId="165"/>
          <ac:spMkLst>
            <pc:docMk/>
            <pc:sldMk cId="3914354228" sldId="256"/>
            <ac:spMk id="393" creationId="{17840973-3031-4DF4-A38F-B7DBC274363C}"/>
          </ac:spMkLst>
        </pc:spChg>
        <pc:spChg chg="mod">
          <ac:chgData name="reza kabir" userId="af3c95a13102d509" providerId="LiveId" clId="{88200EE4-F4B4-49E8-8126-B01E5FCCBE2D}" dt="2020-05-17T05:42:41.221" v="3" actId="165"/>
          <ac:spMkLst>
            <pc:docMk/>
            <pc:sldMk cId="3914354228" sldId="256"/>
            <ac:spMk id="394" creationId="{36DB1742-828B-49BA-A2D2-095FC62B9122}"/>
          </ac:spMkLst>
        </pc:spChg>
        <pc:spChg chg="mod">
          <ac:chgData name="reza kabir" userId="af3c95a13102d509" providerId="LiveId" clId="{88200EE4-F4B4-49E8-8126-B01E5FCCBE2D}" dt="2020-05-17T05:42:41.221" v="3" actId="165"/>
          <ac:spMkLst>
            <pc:docMk/>
            <pc:sldMk cId="3914354228" sldId="256"/>
            <ac:spMk id="395" creationId="{EEE783AA-81C4-4816-A434-A0C62C252808}"/>
          </ac:spMkLst>
        </pc:spChg>
        <pc:spChg chg="mod">
          <ac:chgData name="reza kabir" userId="af3c95a13102d509" providerId="LiveId" clId="{88200EE4-F4B4-49E8-8126-B01E5FCCBE2D}" dt="2020-05-17T05:42:41.221" v="3" actId="165"/>
          <ac:spMkLst>
            <pc:docMk/>
            <pc:sldMk cId="3914354228" sldId="256"/>
            <ac:spMk id="396" creationId="{0FFC7DDB-1B74-411B-BFCC-96D4C6906599}"/>
          </ac:spMkLst>
        </pc:spChg>
        <pc:spChg chg="mod">
          <ac:chgData name="reza kabir" userId="af3c95a13102d509" providerId="LiveId" clId="{88200EE4-F4B4-49E8-8126-B01E5FCCBE2D}" dt="2020-05-17T05:42:41.221" v="3" actId="165"/>
          <ac:spMkLst>
            <pc:docMk/>
            <pc:sldMk cId="3914354228" sldId="256"/>
            <ac:spMk id="397" creationId="{12A92E27-3B69-4238-B985-88615762ADFD}"/>
          </ac:spMkLst>
        </pc:spChg>
        <pc:spChg chg="mod">
          <ac:chgData name="reza kabir" userId="af3c95a13102d509" providerId="LiveId" clId="{88200EE4-F4B4-49E8-8126-B01E5FCCBE2D}" dt="2020-05-17T05:42:41.221" v="3" actId="165"/>
          <ac:spMkLst>
            <pc:docMk/>
            <pc:sldMk cId="3914354228" sldId="256"/>
            <ac:spMk id="398" creationId="{57EB18B7-354D-461A-84FB-7D736FEC0DC2}"/>
          </ac:spMkLst>
        </pc:spChg>
        <pc:spChg chg="mod">
          <ac:chgData name="reza kabir" userId="af3c95a13102d509" providerId="LiveId" clId="{88200EE4-F4B4-49E8-8126-B01E5FCCBE2D}" dt="2020-05-17T05:42:41.221" v="3" actId="165"/>
          <ac:spMkLst>
            <pc:docMk/>
            <pc:sldMk cId="3914354228" sldId="256"/>
            <ac:spMk id="399" creationId="{9C406DFC-33DF-4B9B-9D8A-B0836C69E1E5}"/>
          </ac:spMkLst>
        </pc:spChg>
        <pc:spChg chg="mod">
          <ac:chgData name="reza kabir" userId="af3c95a13102d509" providerId="LiveId" clId="{88200EE4-F4B4-49E8-8126-B01E5FCCBE2D}" dt="2020-05-17T05:42:41.221" v="3" actId="165"/>
          <ac:spMkLst>
            <pc:docMk/>
            <pc:sldMk cId="3914354228" sldId="256"/>
            <ac:spMk id="400" creationId="{FF36F0E5-1648-4C35-B198-6E02A5210576}"/>
          </ac:spMkLst>
        </pc:spChg>
        <pc:spChg chg="mod">
          <ac:chgData name="reza kabir" userId="af3c95a13102d509" providerId="LiveId" clId="{88200EE4-F4B4-49E8-8126-B01E5FCCBE2D}" dt="2020-05-17T05:42:41.221" v="3" actId="165"/>
          <ac:spMkLst>
            <pc:docMk/>
            <pc:sldMk cId="3914354228" sldId="256"/>
            <ac:spMk id="401" creationId="{DEDE02BD-1569-431B-BD35-6CEE8351C14B}"/>
          </ac:spMkLst>
        </pc:spChg>
        <pc:spChg chg="mod">
          <ac:chgData name="reza kabir" userId="af3c95a13102d509" providerId="LiveId" clId="{88200EE4-F4B4-49E8-8126-B01E5FCCBE2D}" dt="2020-05-17T05:42:41.221" v="3" actId="165"/>
          <ac:spMkLst>
            <pc:docMk/>
            <pc:sldMk cId="3914354228" sldId="256"/>
            <ac:spMk id="402" creationId="{AA7501F1-6248-4E0E-AC89-5FFCD0CCCDA9}"/>
          </ac:spMkLst>
        </pc:spChg>
        <pc:spChg chg="mod">
          <ac:chgData name="reza kabir" userId="af3c95a13102d509" providerId="LiveId" clId="{88200EE4-F4B4-49E8-8126-B01E5FCCBE2D}" dt="2020-05-17T05:42:41.221" v="3" actId="165"/>
          <ac:spMkLst>
            <pc:docMk/>
            <pc:sldMk cId="3914354228" sldId="256"/>
            <ac:spMk id="403" creationId="{8F9C0954-DC53-4605-AB18-85B63B9326A6}"/>
          </ac:spMkLst>
        </pc:spChg>
        <pc:spChg chg="mod">
          <ac:chgData name="reza kabir" userId="af3c95a13102d509" providerId="LiveId" clId="{88200EE4-F4B4-49E8-8126-B01E5FCCBE2D}" dt="2020-05-17T05:42:41.221" v="3" actId="165"/>
          <ac:spMkLst>
            <pc:docMk/>
            <pc:sldMk cId="3914354228" sldId="256"/>
            <ac:spMk id="405" creationId="{FF0FEF9D-3776-4193-9586-1FC3B38FA753}"/>
          </ac:spMkLst>
        </pc:spChg>
        <pc:spChg chg="mod">
          <ac:chgData name="reza kabir" userId="af3c95a13102d509" providerId="LiveId" clId="{88200EE4-F4B4-49E8-8126-B01E5FCCBE2D}" dt="2020-05-17T05:42:41.221" v="3" actId="165"/>
          <ac:spMkLst>
            <pc:docMk/>
            <pc:sldMk cId="3914354228" sldId="256"/>
            <ac:spMk id="406" creationId="{C2BCEF3F-6CD9-4B8E-AD5C-2D57900B746E}"/>
          </ac:spMkLst>
        </pc:spChg>
        <pc:spChg chg="mod">
          <ac:chgData name="reza kabir" userId="af3c95a13102d509" providerId="LiveId" clId="{88200EE4-F4B4-49E8-8126-B01E5FCCBE2D}" dt="2020-05-17T05:42:41.221" v="3" actId="165"/>
          <ac:spMkLst>
            <pc:docMk/>
            <pc:sldMk cId="3914354228" sldId="256"/>
            <ac:spMk id="407" creationId="{1F1749C8-DA02-40B4-AE44-B42F1EACBCCF}"/>
          </ac:spMkLst>
        </pc:spChg>
        <pc:spChg chg="mod">
          <ac:chgData name="reza kabir" userId="af3c95a13102d509" providerId="LiveId" clId="{88200EE4-F4B4-49E8-8126-B01E5FCCBE2D}" dt="2020-05-17T05:42:41.221" v="3" actId="165"/>
          <ac:spMkLst>
            <pc:docMk/>
            <pc:sldMk cId="3914354228" sldId="256"/>
            <ac:spMk id="408" creationId="{519C7123-C058-4B30-8F50-E61D102EEF7E}"/>
          </ac:spMkLst>
        </pc:spChg>
        <pc:spChg chg="mod">
          <ac:chgData name="reza kabir" userId="af3c95a13102d509" providerId="LiveId" clId="{88200EE4-F4B4-49E8-8126-B01E5FCCBE2D}" dt="2020-05-17T05:42:41.221" v="3" actId="165"/>
          <ac:spMkLst>
            <pc:docMk/>
            <pc:sldMk cId="3914354228" sldId="256"/>
            <ac:spMk id="409" creationId="{9C2B33FD-0BC2-4EBB-9705-7420EFE6CA13}"/>
          </ac:spMkLst>
        </pc:spChg>
        <pc:spChg chg="mod">
          <ac:chgData name="reza kabir" userId="af3c95a13102d509" providerId="LiveId" clId="{88200EE4-F4B4-49E8-8126-B01E5FCCBE2D}" dt="2020-05-17T05:42:41.221" v="3" actId="165"/>
          <ac:spMkLst>
            <pc:docMk/>
            <pc:sldMk cId="3914354228" sldId="256"/>
            <ac:spMk id="410" creationId="{3665E81B-DBB6-441A-84D8-12441E6472C3}"/>
          </ac:spMkLst>
        </pc:spChg>
        <pc:spChg chg="mod">
          <ac:chgData name="reza kabir" userId="af3c95a13102d509" providerId="LiveId" clId="{88200EE4-F4B4-49E8-8126-B01E5FCCBE2D}" dt="2020-05-17T05:42:41.221" v="3" actId="165"/>
          <ac:spMkLst>
            <pc:docMk/>
            <pc:sldMk cId="3914354228" sldId="256"/>
            <ac:spMk id="411" creationId="{E67B0720-E65C-477F-B6C9-0BB64EC21012}"/>
          </ac:spMkLst>
        </pc:spChg>
        <pc:spChg chg="mod">
          <ac:chgData name="reza kabir" userId="af3c95a13102d509" providerId="LiveId" clId="{88200EE4-F4B4-49E8-8126-B01E5FCCBE2D}" dt="2020-05-17T05:42:41.221" v="3" actId="165"/>
          <ac:spMkLst>
            <pc:docMk/>
            <pc:sldMk cId="3914354228" sldId="256"/>
            <ac:spMk id="412" creationId="{EE0D7115-7FE9-419B-A9E3-30885C1EB9C8}"/>
          </ac:spMkLst>
        </pc:spChg>
        <pc:spChg chg="mod">
          <ac:chgData name="reza kabir" userId="af3c95a13102d509" providerId="LiveId" clId="{88200EE4-F4B4-49E8-8126-B01E5FCCBE2D}" dt="2020-05-17T05:42:41.221" v="3" actId="165"/>
          <ac:spMkLst>
            <pc:docMk/>
            <pc:sldMk cId="3914354228" sldId="256"/>
            <ac:spMk id="413" creationId="{C85018FF-CAFF-470F-8CAD-A283B9A694E6}"/>
          </ac:spMkLst>
        </pc:spChg>
        <pc:spChg chg="mod">
          <ac:chgData name="reza kabir" userId="af3c95a13102d509" providerId="LiveId" clId="{88200EE4-F4B4-49E8-8126-B01E5FCCBE2D}" dt="2020-05-17T05:42:41.221" v="3" actId="165"/>
          <ac:spMkLst>
            <pc:docMk/>
            <pc:sldMk cId="3914354228" sldId="256"/>
            <ac:spMk id="414" creationId="{84F6CFF0-93B2-4106-A622-8BDFD22FB9EA}"/>
          </ac:spMkLst>
        </pc:spChg>
        <pc:spChg chg="mod">
          <ac:chgData name="reza kabir" userId="af3c95a13102d509" providerId="LiveId" clId="{88200EE4-F4B4-49E8-8126-B01E5FCCBE2D}" dt="2020-05-17T05:42:41.221" v="3" actId="165"/>
          <ac:spMkLst>
            <pc:docMk/>
            <pc:sldMk cId="3914354228" sldId="256"/>
            <ac:spMk id="415" creationId="{6130608F-E9CD-435E-B7C3-7AEE4E6D3B05}"/>
          </ac:spMkLst>
        </pc:spChg>
        <pc:spChg chg="mod">
          <ac:chgData name="reza kabir" userId="af3c95a13102d509" providerId="LiveId" clId="{88200EE4-F4B4-49E8-8126-B01E5FCCBE2D}" dt="2020-05-17T05:42:41.221" v="3" actId="165"/>
          <ac:spMkLst>
            <pc:docMk/>
            <pc:sldMk cId="3914354228" sldId="256"/>
            <ac:spMk id="417" creationId="{36A3F302-7CCC-45E5-B9C5-13FBCFCD49ED}"/>
          </ac:spMkLst>
        </pc:spChg>
        <pc:spChg chg="mod">
          <ac:chgData name="reza kabir" userId="af3c95a13102d509" providerId="LiveId" clId="{88200EE4-F4B4-49E8-8126-B01E5FCCBE2D}" dt="2020-05-17T05:42:41.221" v="3" actId="165"/>
          <ac:spMkLst>
            <pc:docMk/>
            <pc:sldMk cId="3914354228" sldId="256"/>
            <ac:spMk id="418" creationId="{82AE660F-11EE-4A23-8335-FC4E619E6AE8}"/>
          </ac:spMkLst>
        </pc:spChg>
        <pc:spChg chg="mod">
          <ac:chgData name="reza kabir" userId="af3c95a13102d509" providerId="LiveId" clId="{88200EE4-F4B4-49E8-8126-B01E5FCCBE2D}" dt="2020-05-17T05:42:41.221" v="3" actId="165"/>
          <ac:spMkLst>
            <pc:docMk/>
            <pc:sldMk cId="3914354228" sldId="256"/>
            <ac:spMk id="419" creationId="{A7D6CF4A-B06C-4EBB-BB7A-9C3F7E854BE8}"/>
          </ac:spMkLst>
        </pc:spChg>
        <pc:spChg chg="mod">
          <ac:chgData name="reza kabir" userId="af3c95a13102d509" providerId="LiveId" clId="{88200EE4-F4B4-49E8-8126-B01E5FCCBE2D}" dt="2020-05-17T05:42:41.221" v="3" actId="165"/>
          <ac:spMkLst>
            <pc:docMk/>
            <pc:sldMk cId="3914354228" sldId="256"/>
            <ac:spMk id="420" creationId="{844E15B0-3FFB-4614-87BA-612DAF9F2ED5}"/>
          </ac:spMkLst>
        </pc:spChg>
        <pc:spChg chg="mod">
          <ac:chgData name="reza kabir" userId="af3c95a13102d509" providerId="LiveId" clId="{88200EE4-F4B4-49E8-8126-B01E5FCCBE2D}" dt="2020-05-17T05:42:41.221" v="3" actId="165"/>
          <ac:spMkLst>
            <pc:docMk/>
            <pc:sldMk cId="3914354228" sldId="256"/>
            <ac:spMk id="421" creationId="{B8C287D6-75B2-4D55-AD7E-E5BE12E3FE72}"/>
          </ac:spMkLst>
        </pc:spChg>
        <pc:spChg chg="mod">
          <ac:chgData name="reza kabir" userId="af3c95a13102d509" providerId="LiveId" clId="{88200EE4-F4B4-49E8-8126-B01E5FCCBE2D}" dt="2020-05-17T05:42:41.221" v="3" actId="165"/>
          <ac:spMkLst>
            <pc:docMk/>
            <pc:sldMk cId="3914354228" sldId="256"/>
            <ac:spMk id="422" creationId="{0BE0868C-8BF0-4FA6-AADC-B1D7E1CF445E}"/>
          </ac:spMkLst>
        </pc:spChg>
        <pc:spChg chg="mod">
          <ac:chgData name="reza kabir" userId="af3c95a13102d509" providerId="LiveId" clId="{88200EE4-F4B4-49E8-8126-B01E5FCCBE2D}" dt="2020-05-17T05:42:41.221" v="3" actId="165"/>
          <ac:spMkLst>
            <pc:docMk/>
            <pc:sldMk cId="3914354228" sldId="256"/>
            <ac:spMk id="423" creationId="{58C8DAF5-FBA9-4E45-83C7-CDA448DE63D7}"/>
          </ac:spMkLst>
        </pc:spChg>
        <pc:spChg chg="mod">
          <ac:chgData name="reza kabir" userId="af3c95a13102d509" providerId="LiveId" clId="{88200EE4-F4B4-49E8-8126-B01E5FCCBE2D}" dt="2020-05-17T05:42:41.221" v="3" actId="165"/>
          <ac:spMkLst>
            <pc:docMk/>
            <pc:sldMk cId="3914354228" sldId="256"/>
            <ac:spMk id="424" creationId="{E67F283E-004B-4CC4-AE89-A0B45B4E5D32}"/>
          </ac:spMkLst>
        </pc:spChg>
        <pc:spChg chg="mod">
          <ac:chgData name="reza kabir" userId="af3c95a13102d509" providerId="LiveId" clId="{88200EE4-F4B4-49E8-8126-B01E5FCCBE2D}" dt="2020-05-17T05:42:41.221" v="3" actId="165"/>
          <ac:spMkLst>
            <pc:docMk/>
            <pc:sldMk cId="3914354228" sldId="256"/>
            <ac:spMk id="425" creationId="{08ADE66B-E170-4C3E-B45A-9854116DFC4C}"/>
          </ac:spMkLst>
        </pc:spChg>
        <pc:spChg chg="mod">
          <ac:chgData name="reza kabir" userId="af3c95a13102d509" providerId="LiveId" clId="{88200EE4-F4B4-49E8-8126-B01E5FCCBE2D}" dt="2020-05-17T05:42:41.221" v="3" actId="165"/>
          <ac:spMkLst>
            <pc:docMk/>
            <pc:sldMk cId="3914354228" sldId="256"/>
            <ac:spMk id="426" creationId="{C4BA9C2E-4018-4F49-9B9E-BCB439A886B0}"/>
          </ac:spMkLst>
        </pc:spChg>
        <pc:spChg chg="mod">
          <ac:chgData name="reza kabir" userId="af3c95a13102d509" providerId="LiveId" clId="{88200EE4-F4B4-49E8-8126-B01E5FCCBE2D}" dt="2020-05-17T05:42:41.221" v="3" actId="165"/>
          <ac:spMkLst>
            <pc:docMk/>
            <pc:sldMk cId="3914354228" sldId="256"/>
            <ac:spMk id="427" creationId="{A9D86215-E6D2-4B1B-9AB7-AF9EC6BEEE39}"/>
          </ac:spMkLst>
        </pc:spChg>
        <pc:spChg chg="mod">
          <ac:chgData name="reza kabir" userId="af3c95a13102d509" providerId="LiveId" clId="{88200EE4-F4B4-49E8-8126-B01E5FCCBE2D}" dt="2020-05-17T05:42:41.221" v="3" actId="165"/>
          <ac:spMkLst>
            <pc:docMk/>
            <pc:sldMk cId="3914354228" sldId="256"/>
            <ac:spMk id="428" creationId="{1ADA004A-696D-4B53-AB40-4D95C4829CEC}"/>
          </ac:spMkLst>
        </pc:spChg>
        <pc:spChg chg="mod">
          <ac:chgData name="reza kabir" userId="af3c95a13102d509" providerId="LiveId" clId="{88200EE4-F4B4-49E8-8126-B01E5FCCBE2D}" dt="2020-05-17T05:42:41.221" v="3" actId="165"/>
          <ac:spMkLst>
            <pc:docMk/>
            <pc:sldMk cId="3914354228" sldId="256"/>
            <ac:spMk id="429" creationId="{C6BB6E41-FB8C-4CA6-9D0C-C73A7B847596}"/>
          </ac:spMkLst>
        </pc:spChg>
        <pc:spChg chg="mod">
          <ac:chgData name="reza kabir" userId="af3c95a13102d509" providerId="LiveId" clId="{88200EE4-F4B4-49E8-8126-B01E5FCCBE2D}" dt="2020-05-17T05:42:41.221" v="3" actId="165"/>
          <ac:spMkLst>
            <pc:docMk/>
            <pc:sldMk cId="3914354228" sldId="256"/>
            <ac:spMk id="430" creationId="{ACFB14B9-8D9E-401B-99F3-F63C0AF67C09}"/>
          </ac:spMkLst>
        </pc:spChg>
        <pc:spChg chg="mod">
          <ac:chgData name="reza kabir" userId="af3c95a13102d509" providerId="LiveId" clId="{88200EE4-F4B4-49E8-8126-B01E5FCCBE2D}" dt="2020-05-17T05:42:41.221" v="3" actId="165"/>
          <ac:spMkLst>
            <pc:docMk/>
            <pc:sldMk cId="3914354228" sldId="256"/>
            <ac:spMk id="431" creationId="{A9E3D61D-D4C3-4AA2-B20E-7E88EF826253}"/>
          </ac:spMkLst>
        </pc:spChg>
        <pc:spChg chg="mod">
          <ac:chgData name="reza kabir" userId="af3c95a13102d509" providerId="LiveId" clId="{88200EE4-F4B4-49E8-8126-B01E5FCCBE2D}" dt="2020-05-17T05:42:41.221" v="3" actId="165"/>
          <ac:spMkLst>
            <pc:docMk/>
            <pc:sldMk cId="3914354228" sldId="256"/>
            <ac:spMk id="432" creationId="{14AA485F-0D19-490E-A129-1528ADCF978E}"/>
          </ac:spMkLst>
        </pc:spChg>
        <pc:spChg chg="mod">
          <ac:chgData name="reza kabir" userId="af3c95a13102d509" providerId="LiveId" clId="{88200EE4-F4B4-49E8-8126-B01E5FCCBE2D}" dt="2020-05-17T05:42:41.221" v="3" actId="165"/>
          <ac:spMkLst>
            <pc:docMk/>
            <pc:sldMk cId="3914354228" sldId="256"/>
            <ac:spMk id="433" creationId="{DBB58414-D735-44D6-A29B-8D5B20AA25F2}"/>
          </ac:spMkLst>
        </pc:spChg>
        <pc:spChg chg="mod">
          <ac:chgData name="reza kabir" userId="af3c95a13102d509" providerId="LiveId" clId="{88200EE4-F4B4-49E8-8126-B01E5FCCBE2D}" dt="2020-05-17T05:42:41.221" v="3" actId="165"/>
          <ac:spMkLst>
            <pc:docMk/>
            <pc:sldMk cId="3914354228" sldId="256"/>
            <ac:spMk id="434" creationId="{5B88CD02-EC6D-42C0-9BA1-8B988026ECC9}"/>
          </ac:spMkLst>
        </pc:spChg>
        <pc:spChg chg="mod">
          <ac:chgData name="reza kabir" userId="af3c95a13102d509" providerId="LiveId" clId="{88200EE4-F4B4-49E8-8126-B01E5FCCBE2D}" dt="2020-05-17T05:42:41.221" v="3" actId="165"/>
          <ac:spMkLst>
            <pc:docMk/>
            <pc:sldMk cId="3914354228" sldId="256"/>
            <ac:spMk id="435" creationId="{0AED5E27-2FD0-4A3C-BF23-3103757EC781}"/>
          </ac:spMkLst>
        </pc:spChg>
        <pc:spChg chg="mod">
          <ac:chgData name="reza kabir" userId="af3c95a13102d509" providerId="LiveId" clId="{88200EE4-F4B4-49E8-8126-B01E5FCCBE2D}" dt="2020-05-17T05:42:41.221" v="3" actId="165"/>
          <ac:spMkLst>
            <pc:docMk/>
            <pc:sldMk cId="3914354228" sldId="256"/>
            <ac:spMk id="436" creationId="{5C8CDC50-891B-482F-BF08-912397B739E9}"/>
          </ac:spMkLst>
        </pc:spChg>
        <pc:spChg chg="mod">
          <ac:chgData name="reza kabir" userId="af3c95a13102d509" providerId="LiveId" clId="{88200EE4-F4B4-49E8-8126-B01E5FCCBE2D}" dt="2020-05-17T05:42:41.221" v="3" actId="165"/>
          <ac:spMkLst>
            <pc:docMk/>
            <pc:sldMk cId="3914354228" sldId="256"/>
            <ac:spMk id="437" creationId="{0FFA9964-D1FB-4494-B712-3CB899D8C0ED}"/>
          </ac:spMkLst>
        </pc:spChg>
        <pc:spChg chg="mod">
          <ac:chgData name="reza kabir" userId="af3c95a13102d509" providerId="LiveId" clId="{88200EE4-F4B4-49E8-8126-B01E5FCCBE2D}" dt="2020-05-17T05:42:41.221" v="3" actId="165"/>
          <ac:spMkLst>
            <pc:docMk/>
            <pc:sldMk cId="3914354228" sldId="256"/>
            <ac:spMk id="438" creationId="{BD33F400-245C-42F3-AFF2-A35CF25E4117}"/>
          </ac:spMkLst>
        </pc:spChg>
        <pc:spChg chg="mod">
          <ac:chgData name="reza kabir" userId="af3c95a13102d509" providerId="LiveId" clId="{88200EE4-F4B4-49E8-8126-B01E5FCCBE2D}" dt="2020-05-17T05:42:41.221" v="3" actId="165"/>
          <ac:spMkLst>
            <pc:docMk/>
            <pc:sldMk cId="3914354228" sldId="256"/>
            <ac:spMk id="439" creationId="{00956E9A-564C-4128-B6FD-CD79BFE36234}"/>
          </ac:spMkLst>
        </pc:spChg>
        <pc:spChg chg="mod">
          <ac:chgData name="reza kabir" userId="af3c95a13102d509" providerId="LiveId" clId="{88200EE4-F4B4-49E8-8126-B01E5FCCBE2D}" dt="2020-05-17T05:42:41.221" v="3" actId="165"/>
          <ac:spMkLst>
            <pc:docMk/>
            <pc:sldMk cId="3914354228" sldId="256"/>
            <ac:spMk id="440" creationId="{427876CF-591F-430F-B5D2-ABC1C144BAEE}"/>
          </ac:spMkLst>
        </pc:spChg>
        <pc:spChg chg="mod">
          <ac:chgData name="reza kabir" userId="af3c95a13102d509" providerId="LiveId" clId="{88200EE4-F4B4-49E8-8126-B01E5FCCBE2D}" dt="2020-05-17T05:42:41.221" v="3" actId="165"/>
          <ac:spMkLst>
            <pc:docMk/>
            <pc:sldMk cId="3914354228" sldId="256"/>
            <ac:spMk id="441" creationId="{08300CD0-44B9-46A7-9686-75BEC653FDE3}"/>
          </ac:spMkLst>
        </pc:spChg>
        <pc:spChg chg="mod">
          <ac:chgData name="reza kabir" userId="af3c95a13102d509" providerId="LiveId" clId="{88200EE4-F4B4-49E8-8126-B01E5FCCBE2D}" dt="2020-05-17T05:42:41.221" v="3" actId="165"/>
          <ac:spMkLst>
            <pc:docMk/>
            <pc:sldMk cId="3914354228" sldId="256"/>
            <ac:spMk id="442" creationId="{1464B601-D0CE-4DEE-9FD9-9B2917D8C176}"/>
          </ac:spMkLst>
        </pc:spChg>
        <pc:spChg chg="mod">
          <ac:chgData name="reza kabir" userId="af3c95a13102d509" providerId="LiveId" clId="{88200EE4-F4B4-49E8-8126-B01E5FCCBE2D}" dt="2020-05-17T05:42:41.221" v="3" actId="165"/>
          <ac:spMkLst>
            <pc:docMk/>
            <pc:sldMk cId="3914354228" sldId="256"/>
            <ac:spMk id="443" creationId="{3DD831C6-DFF6-4F3E-8A49-2D6E5EAF3E17}"/>
          </ac:spMkLst>
        </pc:spChg>
        <pc:spChg chg="mod">
          <ac:chgData name="reza kabir" userId="af3c95a13102d509" providerId="LiveId" clId="{88200EE4-F4B4-49E8-8126-B01E5FCCBE2D}" dt="2020-05-17T05:42:41.221" v="3" actId="165"/>
          <ac:spMkLst>
            <pc:docMk/>
            <pc:sldMk cId="3914354228" sldId="256"/>
            <ac:spMk id="444" creationId="{8CED45A5-148B-4DCA-9C8F-503670007AF9}"/>
          </ac:spMkLst>
        </pc:spChg>
        <pc:spChg chg="mod">
          <ac:chgData name="reza kabir" userId="af3c95a13102d509" providerId="LiveId" clId="{88200EE4-F4B4-49E8-8126-B01E5FCCBE2D}" dt="2020-05-17T05:42:41.221" v="3" actId="165"/>
          <ac:spMkLst>
            <pc:docMk/>
            <pc:sldMk cId="3914354228" sldId="256"/>
            <ac:spMk id="445" creationId="{4BF848A7-E832-4E91-88A9-3C6ABBF3CC9D}"/>
          </ac:spMkLst>
        </pc:spChg>
        <pc:spChg chg="mod">
          <ac:chgData name="reza kabir" userId="af3c95a13102d509" providerId="LiveId" clId="{88200EE4-F4B4-49E8-8126-B01E5FCCBE2D}" dt="2020-05-17T05:42:41.221" v="3" actId="165"/>
          <ac:spMkLst>
            <pc:docMk/>
            <pc:sldMk cId="3914354228" sldId="256"/>
            <ac:spMk id="446" creationId="{E2DA9213-B330-4DC1-9E93-4169E860C5B9}"/>
          </ac:spMkLst>
        </pc:spChg>
        <pc:spChg chg="mod">
          <ac:chgData name="reza kabir" userId="af3c95a13102d509" providerId="LiveId" clId="{88200EE4-F4B4-49E8-8126-B01E5FCCBE2D}" dt="2020-05-17T05:42:41.221" v="3" actId="165"/>
          <ac:spMkLst>
            <pc:docMk/>
            <pc:sldMk cId="3914354228" sldId="256"/>
            <ac:spMk id="447" creationId="{3A5B721F-5CEF-4EB1-A777-2AE4D98F1AE1}"/>
          </ac:spMkLst>
        </pc:spChg>
        <pc:spChg chg="mod">
          <ac:chgData name="reza kabir" userId="af3c95a13102d509" providerId="LiveId" clId="{88200EE4-F4B4-49E8-8126-B01E5FCCBE2D}" dt="2020-05-17T05:42:41.221" v="3" actId="165"/>
          <ac:spMkLst>
            <pc:docMk/>
            <pc:sldMk cId="3914354228" sldId="256"/>
            <ac:spMk id="448" creationId="{7E80FDC4-12E4-4DA7-BCBF-7C2DC5E9AB26}"/>
          </ac:spMkLst>
        </pc:spChg>
        <pc:spChg chg="mod">
          <ac:chgData name="reza kabir" userId="af3c95a13102d509" providerId="LiveId" clId="{88200EE4-F4B4-49E8-8126-B01E5FCCBE2D}" dt="2020-05-17T05:42:41.221" v="3" actId="165"/>
          <ac:spMkLst>
            <pc:docMk/>
            <pc:sldMk cId="3914354228" sldId="256"/>
            <ac:spMk id="449" creationId="{B28A2CAD-CCD8-4A8B-8E43-9A199042CEB3}"/>
          </ac:spMkLst>
        </pc:spChg>
        <pc:spChg chg="mod">
          <ac:chgData name="reza kabir" userId="af3c95a13102d509" providerId="LiveId" clId="{88200EE4-F4B4-49E8-8126-B01E5FCCBE2D}" dt="2020-05-17T05:42:41.221" v="3" actId="165"/>
          <ac:spMkLst>
            <pc:docMk/>
            <pc:sldMk cId="3914354228" sldId="256"/>
            <ac:spMk id="450" creationId="{49C73669-4A41-4F06-885C-D93764BC48EC}"/>
          </ac:spMkLst>
        </pc:spChg>
        <pc:spChg chg="mod">
          <ac:chgData name="reza kabir" userId="af3c95a13102d509" providerId="LiveId" clId="{88200EE4-F4B4-49E8-8126-B01E5FCCBE2D}" dt="2020-05-17T05:42:41.221" v="3" actId="165"/>
          <ac:spMkLst>
            <pc:docMk/>
            <pc:sldMk cId="3914354228" sldId="256"/>
            <ac:spMk id="451" creationId="{291E6A9E-B890-4C08-B902-3F7140C2A919}"/>
          </ac:spMkLst>
        </pc:spChg>
        <pc:spChg chg="mod">
          <ac:chgData name="reza kabir" userId="af3c95a13102d509" providerId="LiveId" clId="{88200EE4-F4B4-49E8-8126-B01E5FCCBE2D}" dt="2020-05-17T05:42:41.221" v="3" actId="165"/>
          <ac:spMkLst>
            <pc:docMk/>
            <pc:sldMk cId="3914354228" sldId="256"/>
            <ac:spMk id="452" creationId="{D9D2A02B-2615-4C57-A689-0921E55F8A78}"/>
          </ac:spMkLst>
        </pc:spChg>
        <pc:spChg chg="mod">
          <ac:chgData name="reza kabir" userId="af3c95a13102d509" providerId="LiveId" clId="{88200EE4-F4B4-49E8-8126-B01E5FCCBE2D}" dt="2020-05-17T05:42:41.221" v="3" actId="165"/>
          <ac:spMkLst>
            <pc:docMk/>
            <pc:sldMk cId="3914354228" sldId="256"/>
            <ac:spMk id="453" creationId="{FE2F25A6-5351-4A93-8259-676BE19D924A}"/>
          </ac:spMkLst>
        </pc:spChg>
        <pc:spChg chg="mod">
          <ac:chgData name="reza kabir" userId="af3c95a13102d509" providerId="LiveId" clId="{88200EE4-F4B4-49E8-8126-B01E5FCCBE2D}" dt="2020-05-17T05:42:41.221" v="3" actId="165"/>
          <ac:spMkLst>
            <pc:docMk/>
            <pc:sldMk cId="3914354228" sldId="256"/>
            <ac:spMk id="454" creationId="{0CB9D224-97A5-4847-913E-2D928A8DBCE0}"/>
          </ac:spMkLst>
        </pc:spChg>
        <pc:spChg chg="mod">
          <ac:chgData name="reza kabir" userId="af3c95a13102d509" providerId="LiveId" clId="{88200EE4-F4B4-49E8-8126-B01E5FCCBE2D}" dt="2020-05-17T05:42:41.221" v="3" actId="165"/>
          <ac:spMkLst>
            <pc:docMk/>
            <pc:sldMk cId="3914354228" sldId="256"/>
            <ac:spMk id="455" creationId="{533AB420-97A7-4195-A8E5-85DDA076B9F8}"/>
          </ac:spMkLst>
        </pc:spChg>
        <pc:spChg chg="mod">
          <ac:chgData name="reza kabir" userId="af3c95a13102d509" providerId="LiveId" clId="{88200EE4-F4B4-49E8-8126-B01E5FCCBE2D}" dt="2020-05-17T05:42:41.221" v="3" actId="165"/>
          <ac:spMkLst>
            <pc:docMk/>
            <pc:sldMk cId="3914354228" sldId="256"/>
            <ac:spMk id="456" creationId="{4FA5ECDB-2FA3-4C6A-9380-57B67D9F4E90}"/>
          </ac:spMkLst>
        </pc:spChg>
        <pc:spChg chg="mod">
          <ac:chgData name="reza kabir" userId="af3c95a13102d509" providerId="LiveId" clId="{88200EE4-F4B4-49E8-8126-B01E5FCCBE2D}" dt="2020-05-17T05:42:41.221" v="3" actId="165"/>
          <ac:spMkLst>
            <pc:docMk/>
            <pc:sldMk cId="3914354228" sldId="256"/>
            <ac:spMk id="457" creationId="{0E1AB7C4-4BF7-48E3-8F8A-287640346820}"/>
          </ac:spMkLst>
        </pc:spChg>
        <pc:spChg chg="mod">
          <ac:chgData name="reza kabir" userId="af3c95a13102d509" providerId="LiveId" clId="{88200EE4-F4B4-49E8-8126-B01E5FCCBE2D}" dt="2020-05-17T05:42:41.221" v="3" actId="165"/>
          <ac:spMkLst>
            <pc:docMk/>
            <pc:sldMk cId="3914354228" sldId="256"/>
            <ac:spMk id="458" creationId="{0FCE11A5-034A-420E-ADFF-FE577BA396FD}"/>
          </ac:spMkLst>
        </pc:spChg>
        <pc:spChg chg="mod">
          <ac:chgData name="reza kabir" userId="af3c95a13102d509" providerId="LiveId" clId="{88200EE4-F4B4-49E8-8126-B01E5FCCBE2D}" dt="2020-05-17T05:42:41.221" v="3" actId="165"/>
          <ac:spMkLst>
            <pc:docMk/>
            <pc:sldMk cId="3914354228" sldId="256"/>
            <ac:spMk id="459" creationId="{3BF6B3A1-5361-4862-AC4F-237257F56CB9}"/>
          </ac:spMkLst>
        </pc:spChg>
        <pc:spChg chg="mod">
          <ac:chgData name="reza kabir" userId="af3c95a13102d509" providerId="LiveId" clId="{88200EE4-F4B4-49E8-8126-B01E5FCCBE2D}" dt="2020-05-17T05:42:41.221" v="3" actId="165"/>
          <ac:spMkLst>
            <pc:docMk/>
            <pc:sldMk cId="3914354228" sldId="256"/>
            <ac:spMk id="460" creationId="{F684A35A-3F9D-4246-8F32-7C3CCA2961A9}"/>
          </ac:spMkLst>
        </pc:spChg>
        <pc:spChg chg="mod">
          <ac:chgData name="reza kabir" userId="af3c95a13102d509" providerId="LiveId" clId="{88200EE4-F4B4-49E8-8126-B01E5FCCBE2D}" dt="2020-05-17T05:42:41.221" v="3" actId="165"/>
          <ac:spMkLst>
            <pc:docMk/>
            <pc:sldMk cId="3914354228" sldId="256"/>
            <ac:spMk id="461" creationId="{FB9809D9-38D8-4154-AAFF-67481C18D6EB}"/>
          </ac:spMkLst>
        </pc:spChg>
        <pc:spChg chg="mod">
          <ac:chgData name="reza kabir" userId="af3c95a13102d509" providerId="LiveId" clId="{88200EE4-F4B4-49E8-8126-B01E5FCCBE2D}" dt="2020-05-17T05:42:41.221" v="3" actId="165"/>
          <ac:spMkLst>
            <pc:docMk/>
            <pc:sldMk cId="3914354228" sldId="256"/>
            <ac:spMk id="462" creationId="{CCAF39A0-43FF-4904-B241-2C57B7351CB6}"/>
          </ac:spMkLst>
        </pc:spChg>
        <pc:spChg chg="mod">
          <ac:chgData name="reza kabir" userId="af3c95a13102d509" providerId="LiveId" clId="{88200EE4-F4B4-49E8-8126-B01E5FCCBE2D}" dt="2020-05-17T05:42:41.221" v="3" actId="165"/>
          <ac:spMkLst>
            <pc:docMk/>
            <pc:sldMk cId="3914354228" sldId="256"/>
            <ac:spMk id="463" creationId="{F3B78A07-6327-49E1-921E-F58D9A1996AB}"/>
          </ac:spMkLst>
        </pc:spChg>
        <pc:spChg chg="mod">
          <ac:chgData name="reza kabir" userId="af3c95a13102d509" providerId="LiveId" clId="{88200EE4-F4B4-49E8-8126-B01E5FCCBE2D}" dt="2020-05-17T05:42:41.221" v="3" actId="165"/>
          <ac:spMkLst>
            <pc:docMk/>
            <pc:sldMk cId="3914354228" sldId="256"/>
            <ac:spMk id="464" creationId="{F630EBE6-5466-4F68-AE3D-7D5EDFF82CA4}"/>
          </ac:spMkLst>
        </pc:spChg>
        <pc:spChg chg="mod">
          <ac:chgData name="reza kabir" userId="af3c95a13102d509" providerId="LiveId" clId="{88200EE4-F4B4-49E8-8126-B01E5FCCBE2D}" dt="2020-05-17T05:42:41.221" v="3" actId="165"/>
          <ac:spMkLst>
            <pc:docMk/>
            <pc:sldMk cId="3914354228" sldId="256"/>
            <ac:spMk id="465" creationId="{531F8568-601F-4B3D-B5A6-663618B48415}"/>
          </ac:spMkLst>
        </pc:spChg>
        <pc:spChg chg="mod">
          <ac:chgData name="reza kabir" userId="af3c95a13102d509" providerId="LiveId" clId="{88200EE4-F4B4-49E8-8126-B01E5FCCBE2D}" dt="2020-05-17T05:42:41.221" v="3" actId="165"/>
          <ac:spMkLst>
            <pc:docMk/>
            <pc:sldMk cId="3914354228" sldId="256"/>
            <ac:spMk id="466" creationId="{1C9D8E90-6AF3-4DF6-B4C3-CD40951517D0}"/>
          </ac:spMkLst>
        </pc:spChg>
        <pc:spChg chg="mod">
          <ac:chgData name="reza kabir" userId="af3c95a13102d509" providerId="LiveId" clId="{88200EE4-F4B4-49E8-8126-B01E5FCCBE2D}" dt="2020-05-17T05:42:41.221" v="3" actId="165"/>
          <ac:spMkLst>
            <pc:docMk/>
            <pc:sldMk cId="3914354228" sldId="256"/>
            <ac:spMk id="467" creationId="{FBC2B0CA-3190-4661-87D6-648BFD2EA793}"/>
          </ac:spMkLst>
        </pc:spChg>
        <pc:spChg chg="mod">
          <ac:chgData name="reza kabir" userId="af3c95a13102d509" providerId="LiveId" clId="{88200EE4-F4B4-49E8-8126-B01E5FCCBE2D}" dt="2020-05-17T05:42:41.221" v="3" actId="165"/>
          <ac:spMkLst>
            <pc:docMk/>
            <pc:sldMk cId="3914354228" sldId="256"/>
            <ac:spMk id="468" creationId="{F7681CB6-7B45-4F88-A1E1-907EA005F244}"/>
          </ac:spMkLst>
        </pc:spChg>
        <pc:spChg chg="mod">
          <ac:chgData name="reza kabir" userId="af3c95a13102d509" providerId="LiveId" clId="{88200EE4-F4B4-49E8-8126-B01E5FCCBE2D}" dt="2020-05-17T05:42:41.221" v="3" actId="165"/>
          <ac:spMkLst>
            <pc:docMk/>
            <pc:sldMk cId="3914354228" sldId="256"/>
            <ac:spMk id="469" creationId="{021D150F-1726-4FC3-926B-95A775A7750C}"/>
          </ac:spMkLst>
        </pc:spChg>
        <pc:spChg chg="mod">
          <ac:chgData name="reza kabir" userId="af3c95a13102d509" providerId="LiveId" clId="{88200EE4-F4B4-49E8-8126-B01E5FCCBE2D}" dt="2020-05-17T05:42:41.221" v="3" actId="165"/>
          <ac:spMkLst>
            <pc:docMk/>
            <pc:sldMk cId="3914354228" sldId="256"/>
            <ac:spMk id="470" creationId="{46983BB9-EA89-4C6F-8E76-458BEB0364B9}"/>
          </ac:spMkLst>
        </pc:spChg>
        <pc:spChg chg="mod">
          <ac:chgData name="reza kabir" userId="af3c95a13102d509" providerId="LiveId" clId="{88200EE4-F4B4-49E8-8126-B01E5FCCBE2D}" dt="2020-05-17T05:42:41.221" v="3" actId="165"/>
          <ac:spMkLst>
            <pc:docMk/>
            <pc:sldMk cId="3914354228" sldId="256"/>
            <ac:spMk id="471" creationId="{FA1B8950-0C59-4598-9AF8-C03F2328611D}"/>
          </ac:spMkLst>
        </pc:spChg>
        <pc:spChg chg="mod">
          <ac:chgData name="reza kabir" userId="af3c95a13102d509" providerId="LiveId" clId="{88200EE4-F4B4-49E8-8126-B01E5FCCBE2D}" dt="2020-05-17T05:42:41.221" v="3" actId="165"/>
          <ac:spMkLst>
            <pc:docMk/>
            <pc:sldMk cId="3914354228" sldId="256"/>
            <ac:spMk id="472" creationId="{3E41BFDA-6708-4B83-9584-69020486301B}"/>
          </ac:spMkLst>
        </pc:spChg>
        <pc:spChg chg="mod">
          <ac:chgData name="reza kabir" userId="af3c95a13102d509" providerId="LiveId" clId="{88200EE4-F4B4-49E8-8126-B01E5FCCBE2D}" dt="2020-05-17T05:42:41.221" v="3" actId="165"/>
          <ac:spMkLst>
            <pc:docMk/>
            <pc:sldMk cId="3914354228" sldId="256"/>
            <ac:spMk id="473" creationId="{6325472F-72BE-4F13-89CF-9B524EEEBCFB}"/>
          </ac:spMkLst>
        </pc:spChg>
        <pc:spChg chg="mod">
          <ac:chgData name="reza kabir" userId="af3c95a13102d509" providerId="LiveId" clId="{88200EE4-F4B4-49E8-8126-B01E5FCCBE2D}" dt="2020-05-17T05:42:41.221" v="3" actId="165"/>
          <ac:spMkLst>
            <pc:docMk/>
            <pc:sldMk cId="3914354228" sldId="256"/>
            <ac:spMk id="474" creationId="{C9A68092-EB78-4284-854D-706467D51B47}"/>
          </ac:spMkLst>
        </pc:spChg>
        <pc:spChg chg="mod">
          <ac:chgData name="reza kabir" userId="af3c95a13102d509" providerId="LiveId" clId="{88200EE4-F4B4-49E8-8126-B01E5FCCBE2D}" dt="2020-05-17T05:42:41.221" v="3" actId="165"/>
          <ac:spMkLst>
            <pc:docMk/>
            <pc:sldMk cId="3914354228" sldId="256"/>
            <ac:spMk id="475" creationId="{65CC86B7-9EB4-49E7-B873-C211F5784439}"/>
          </ac:spMkLst>
        </pc:spChg>
        <pc:spChg chg="mod">
          <ac:chgData name="reza kabir" userId="af3c95a13102d509" providerId="LiveId" clId="{88200EE4-F4B4-49E8-8126-B01E5FCCBE2D}" dt="2020-05-17T05:42:41.221" v="3" actId="165"/>
          <ac:spMkLst>
            <pc:docMk/>
            <pc:sldMk cId="3914354228" sldId="256"/>
            <ac:spMk id="476" creationId="{9FC21105-84F2-43F7-BCD1-32BC622C19D0}"/>
          </ac:spMkLst>
        </pc:spChg>
        <pc:spChg chg="mod">
          <ac:chgData name="reza kabir" userId="af3c95a13102d509" providerId="LiveId" clId="{88200EE4-F4B4-49E8-8126-B01E5FCCBE2D}" dt="2020-05-17T05:42:41.221" v="3" actId="165"/>
          <ac:spMkLst>
            <pc:docMk/>
            <pc:sldMk cId="3914354228" sldId="256"/>
            <ac:spMk id="477" creationId="{89BC1DA4-85F1-42BA-8D46-BAB0E368DB3F}"/>
          </ac:spMkLst>
        </pc:spChg>
        <pc:spChg chg="mod">
          <ac:chgData name="reza kabir" userId="af3c95a13102d509" providerId="LiveId" clId="{88200EE4-F4B4-49E8-8126-B01E5FCCBE2D}" dt="2020-05-17T05:42:41.221" v="3" actId="165"/>
          <ac:spMkLst>
            <pc:docMk/>
            <pc:sldMk cId="3914354228" sldId="256"/>
            <ac:spMk id="478" creationId="{BB58B3AF-B718-47C9-AB5F-ABF829D3CDB4}"/>
          </ac:spMkLst>
        </pc:spChg>
        <pc:spChg chg="mod">
          <ac:chgData name="reza kabir" userId="af3c95a13102d509" providerId="LiveId" clId="{88200EE4-F4B4-49E8-8126-B01E5FCCBE2D}" dt="2020-05-17T05:42:41.221" v="3" actId="165"/>
          <ac:spMkLst>
            <pc:docMk/>
            <pc:sldMk cId="3914354228" sldId="256"/>
            <ac:spMk id="479" creationId="{1B98B31A-6012-4333-86AA-9EEDFF070820}"/>
          </ac:spMkLst>
        </pc:spChg>
        <pc:spChg chg="mod">
          <ac:chgData name="reza kabir" userId="af3c95a13102d509" providerId="LiveId" clId="{88200EE4-F4B4-49E8-8126-B01E5FCCBE2D}" dt="2020-05-17T05:42:41.221" v="3" actId="165"/>
          <ac:spMkLst>
            <pc:docMk/>
            <pc:sldMk cId="3914354228" sldId="256"/>
            <ac:spMk id="480" creationId="{E6F691EC-FA96-49AF-AFC8-80E62AB3B28A}"/>
          </ac:spMkLst>
        </pc:spChg>
        <pc:spChg chg="mod">
          <ac:chgData name="reza kabir" userId="af3c95a13102d509" providerId="LiveId" clId="{88200EE4-F4B4-49E8-8126-B01E5FCCBE2D}" dt="2020-05-17T05:42:41.221" v="3" actId="165"/>
          <ac:spMkLst>
            <pc:docMk/>
            <pc:sldMk cId="3914354228" sldId="256"/>
            <ac:spMk id="481" creationId="{5875EEAA-F412-4527-9E7B-D814629ADF44}"/>
          </ac:spMkLst>
        </pc:spChg>
        <pc:spChg chg="mod">
          <ac:chgData name="reza kabir" userId="af3c95a13102d509" providerId="LiveId" clId="{88200EE4-F4B4-49E8-8126-B01E5FCCBE2D}" dt="2020-05-17T05:42:41.221" v="3" actId="165"/>
          <ac:spMkLst>
            <pc:docMk/>
            <pc:sldMk cId="3914354228" sldId="256"/>
            <ac:spMk id="482" creationId="{35976551-3049-473F-BEED-891565DB785B}"/>
          </ac:spMkLst>
        </pc:spChg>
        <pc:spChg chg="mod">
          <ac:chgData name="reza kabir" userId="af3c95a13102d509" providerId="LiveId" clId="{88200EE4-F4B4-49E8-8126-B01E5FCCBE2D}" dt="2020-05-17T05:42:41.221" v="3" actId="165"/>
          <ac:spMkLst>
            <pc:docMk/>
            <pc:sldMk cId="3914354228" sldId="256"/>
            <ac:spMk id="483" creationId="{FCE3E7DF-096F-4FB3-A027-28A60B376E22}"/>
          </ac:spMkLst>
        </pc:spChg>
        <pc:spChg chg="mod">
          <ac:chgData name="reza kabir" userId="af3c95a13102d509" providerId="LiveId" clId="{88200EE4-F4B4-49E8-8126-B01E5FCCBE2D}" dt="2020-05-17T05:42:41.221" v="3" actId="165"/>
          <ac:spMkLst>
            <pc:docMk/>
            <pc:sldMk cId="3914354228" sldId="256"/>
            <ac:spMk id="484" creationId="{02482352-285A-4321-BC3E-27E782879710}"/>
          </ac:spMkLst>
        </pc:spChg>
        <pc:spChg chg="mod">
          <ac:chgData name="reza kabir" userId="af3c95a13102d509" providerId="LiveId" clId="{88200EE4-F4B4-49E8-8126-B01E5FCCBE2D}" dt="2020-05-17T05:42:41.221" v="3" actId="165"/>
          <ac:spMkLst>
            <pc:docMk/>
            <pc:sldMk cId="3914354228" sldId="256"/>
            <ac:spMk id="485" creationId="{633B1B9A-0C29-4A2B-80FD-D1473DAE2A89}"/>
          </ac:spMkLst>
        </pc:spChg>
        <pc:spChg chg="mod">
          <ac:chgData name="reza kabir" userId="af3c95a13102d509" providerId="LiveId" clId="{88200EE4-F4B4-49E8-8126-B01E5FCCBE2D}" dt="2020-05-17T05:42:41.221" v="3" actId="165"/>
          <ac:spMkLst>
            <pc:docMk/>
            <pc:sldMk cId="3914354228" sldId="256"/>
            <ac:spMk id="486" creationId="{8241C018-2C8D-42DD-B5CE-14A8B70FDEC1}"/>
          </ac:spMkLst>
        </pc:spChg>
        <pc:spChg chg="mod">
          <ac:chgData name="reza kabir" userId="af3c95a13102d509" providerId="LiveId" clId="{88200EE4-F4B4-49E8-8126-B01E5FCCBE2D}" dt="2020-05-17T05:42:41.221" v="3" actId="165"/>
          <ac:spMkLst>
            <pc:docMk/>
            <pc:sldMk cId="3914354228" sldId="256"/>
            <ac:spMk id="487" creationId="{FE94FF21-53E2-431B-93FE-1CBF70A9147F}"/>
          </ac:spMkLst>
        </pc:spChg>
        <pc:spChg chg="mod">
          <ac:chgData name="reza kabir" userId="af3c95a13102d509" providerId="LiveId" clId="{88200EE4-F4B4-49E8-8126-B01E5FCCBE2D}" dt="2020-05-17T05:42:41.221" v="3" actId="165"/>
          <ac:spMkLst>
            <pc:docMk/>
            <pc:sldMk cId="3914354228" sldId="256"/>
            <ac:spMk id="488" creationId="{9A702FE2-7C26-436B-B187-BDDCC9DDC2FD}"/>
          </ac:spMkLst>
        </pc:spChg>
        <pc:spChg chg="mod">
          <ac:chgData name="reza kabir" userId="af3c95a13102d509" providerId="LiveId" clId="{88200EE4-F4B4-49E8-8126-B01E5FCCBE2D}" dt="2020-05-17T05:42:41.221" v="3" actId="165"/>
          <ac:spMkLst>
            <pc:docMk/>
            <pc:sldMk cId="3914354228" sldId="256"/>
            <ac:spMk id="489" creationId="{D415810E-E29F-432F-8CCE-2143B06B0BF8}"/>
          </ac:spMkLst>
        </pc:spChg>
        <pc:spChg chg="mod">
          <ac:chgData name="reza kabir" userId="af3c95a13102d509" providerId="LiveId" clId="{88200EE4-F4B4-49E8-8126-B01E5FCCBE2D}" dt="2020-05-17T05:42:41.221" v="3" actId="165"/>
          <ac:spMkLst>
            <pc:docMk/>
            <pc:sldMk cId="3914354228" sldId="256"/>
            <ac:spMk id="490" creationId="{7DF70C96-0C5F-45C0-BB42-54FDCEE040DC}"/>
          </ac:spMkLst>
        </pc:spChg>
        <pc:spChg chg="mod">
          <ac:chgData name="reza kabir" userId="af3c95a13102d509" providerId="LiveId" clId="{88200EE4-F4B4-49E8-8126-B01E5FCCBE2D}" dt="2020-05-17T05:42:41.221" v="3" actId="165"/>
          <ac:spMkLst>
            <pc:docMk/>
            <pc:sldMk cId="3914354228" sldId="256"/>
            <ac:spMk id="492" creationId="{D674EAC1-D49A-4195-8A7A-4F8363F14158}"/>
          </ac:spMkLst>
        </pc:spChg>
        <pc:spChg chg="mod">
          <ac:chgData name="reza kabir" userId="af3c95a13102d509" providerId="LiveId" clId="{88200EE4-F4B4-49E8-8126-B01E5FCCBE2D}" dt="2020-05-17T05:42:41.221" v="3" actId="165"/>
          <ac:spMkLst>
            <pc:docMk/>
            <pc:sldMk cId="3914354228" sldId="256"/>
            <ac:spMk id="493" creationId="{204AC85C-6675-4B4C-B0DD-F485E1906158}"/>
          </ac:spMkLst>
        </pc:spChg>
        <pc:spChg chg="mod">
          <ac:chgData name="reza kabir" userId="af3c95a13102d509" providerId="LiveId" clId="{88200EE4-F4B4-49E8-8126-B01E5FCCBE2D}" dt="2020-05-17T05:42:41.221" v="3" actId="165"/>
          <ac:spMkLst>
            <pc:docMk/>
            <pc:sldMk cId="3914354228" sldId="256"/>
            <ac:spMk id="494" creationId="{7BB1311E-5001-4ABD-94DA-8815EE826A8B}"/>
          </ac:spMkLst>
        </pc:spChg>
        <pc:spChg chg="mod">
          <ac:chgData name="reza kabir" userId="af3c95a13102d509" providerId="LiveId" clId="{88200EE4-F4B4-49E8-8126-B01E5FCCBE2D}" dt="2020-05-17T05:42:41.221" v="3" actId="165"/>
          <ac:spMkLst>
            <pc:docMk/>
            <pc:sldMk cId="3914354228" sldId="256"/>
            <ac:spMk id="495" creationId="{4A3437EF-D428-464C-B8A9-3DAB63F95FD2}"/>
          </ac:spMkLst>
        </pc:spChg>
        <pc:spChg chg="mod">
          <ac:chgData name="reza kabir" userId="af3c95a13102d509" providerId="LiveId" clId="{88200EE4-F4B4-49E8-8126-B01E5FCCBE2D}" dt="2020-05-17T05:42:41.221" v="3" actId="165"/>
          <ac:spMkLst>
            <pc:docMk/>
            <pc:sldMk cId="3914354228" sldId="256"/>
            <ac:spMk id="496" creationId="{F588ED63-1FAB-4D2F-96AC-E23FF6811661}"/>
          </ac:spMkLst>
        </pc:spChg>
        <pc:spChg chg="mod">
          <ac:chgData name="reza kabir" userId="af3c95a13102d509" providerId="LiveId" clId="{88200EE4-F4B4-49E8-8126-B01E5FCCBE2D}" dt="2020-05-17T05:42:41.221" v="3" actId="165"/>
          <ac:spMkLst>
            <pc:docMk/>
            <pc:sldMk cId="3914354228" sldId="256"/>
            <ac:spMk id="497" creationId="{05A6C86C-31E9-4652-9337-70A4F9E89190}"/>
          </ac:spMkLst>
        </pc:spChg>
        <pc:spChg chg="mod">
          <ac:chgData name="reza kabir" userId="af3c95a13102d509" providerId="LiveId" clId="{88200EE4-F4B4-49E8-8126-B01E5FCCBE2D}" dt="2020-05-17T05:42:41.221" v="3" actId="165"/>
          <ac:spMkLst>
            <pc:docMk/>
            <pc:sldMk cId="3914354228" sldId="256"/>
            <ac:spMk id="498" creationId="{6E556E90-82D3-4F54-8945-2D5D0E93C609}"/>
          </ac:spMkLst>
        </pc:spChg>
        <pc:spChg chg="mod">
          <ac:chgData name="reza kabir" userId="af3c95a13102d509" providerId="LiveId" clId="{88200EE4-F4B4-49E8-8126-B01E5FCCBE2D}" dt="2020-05-17T05:42:41.221" v="3" actId="165"/>
          <ac:spMkLst>
            <pc:docMk/>
            <pc:sldMk cId="3914354228" sldId="256"/>
            <ac:spMk id="499" creationId="{759B42E1-44C1-404F-9F47-C93422DA6176}"/>
          </ac:spMkLst>
        </pc:spChg>
        <pc:spChg chg="mod">
          <ac:chgData name="reza kabir" userId="af3c95a13102d509" providerId="LiveId" clId="{88200EE4-F4B4-49E8-8126-B01E5FCCBE2D}" dt="2020-05-17T05:42:41.221" v="3" actId="165"/>
          <ac:spMkLst>
            <pc:docMk/>
            <pc:sldMk cId="3914354228" sldId="256"/>
            <ac:spMk id="500" creationId="{398F4246-EE29-4BAF-A69C-B5189E419041}"/>
          </ac:spMkLst>
        </pc:spChg>
        <pc:spChg chg="mod">
          <ac:chgData name="reza kabir" userId="af3c95a13102d509" providerId="LiveId" clId="{88200EE4-F4B4-49E8-8126-B01E5FCCBE2D}" dt="2020-05-17T05:42:41.221" v="3" actId="165"/>
          <ac:spMkLst>
            <pc:docMk/>
            <pc:sldMk cId="3914354228" sldId="256"/>
            <ac:spMk id="501" creationId="{684C49FD-86F5-420B-8247-AC14D5B4D62D}"/>
          </ac:spMkLst>
        </pc:spChg>
        <pc:spChg chg="mod">
          <ac:chgData name="reza kabir" userId="af3c95a13102d509" providerId="LiveId" clId="{88200EE4-F4B4-49E8-8126-B01E5FCCBE2D}" dt="2020-05-17T05:42:41.221" v="3" actId="165"/>
          <ac:spMkLst>
            <pc:docMk/>
            <pc:sldMk cId="3914354228" sldId="256"/>
            <ac:spMk id="502" creationId="{D26376E4-6D30-4CC5-8128-914DC3947E93}"/>
          </ac:spMkLst>
        </pc:spChg>
        <pc:spChg chg="mod">
          <ac:chgData name="reza kabir" userId="af3c95a13102d509" providerId="LiveId" clId="{88200EE4-F4B4-49E8-8126-B01E5FCCBE2D}" dt="2020-05-17T05:42:41.221" v="3" actId="165"/>
          <ac:spMkLst>
            <pc:docMk/>
            <pc:sldMk cId="3914354228" sldId="256"/>
            <ac:spMk id="504" creationId="{A94DA6C5-FD02-4F17-9F99-BDD35E2D7329}"/>
          </ac:spMkLst>
        </pc:spChg>
        <pc:spChg chg="mod">
          <ac:chgData name="reza kabir" userId="af3c95a13102d509" providerId="LiveId" clId="{88200EE4-F4B4-49E8-8126-B01E5FCCBE2D}" dt="2020-05-17T05:42:41.221" v="3" actId="165"/>
          <ac:spMkLst>
            <pc:docMk/>
            <pc:sldMk cId="3914354228" sldId="256"/>
            <ac:spMk id="505" creationId="{8C36C8D0-DFB2-4D96-B96E-736DEC996D98}"/>
          </ac:spMkLst>
        </pc:spChg>
        <pc:spChg chg="mod">
          <ac:chgData name="reza kabir" userId="af3c95a13102d509" providerId="LiveId" clId="{88200EE4-F4B4-49E8-8126-B01E5FCCBE2D}" dt="2020-05-17T05:42:41.221" v="3" actId="165"/>
          <ac:spMkLst>
            <pc:docMk/>
            <pc:sldMk cId="3914354228" sldId="256"/>
            <ac:spMk id="506" creationId="{86F5F08A-D626-4656-8CF3-B2C26B684502}"/>
          </ac:spMkLst>
        </pc:spChg>
        <pc:spChg chg="mod">
          <ac:chgData name="reza kabir" userId="af3c95a13102d509" providerId="LiveId" clId="{88200EE4-F4B4-49E8-8126-B01E5FCCBE2D}" dt="2020-05-17T05:42:41.221" v="3" actId="165"/>
          <ac:spMkLst>
            <pc:docMk/>
            <pc:sldMk cId="3914354228" sldId="256"/>
            <ac:spMk id="507" creationId="{A1B594C4-40AE-4BF3-8E41-8A0BB37321B2}"/>
          </ac:spMkLst>
        </pc:spChg>
        <pc:spChg chg="mod">
          <ac:chgData name="reza kabir" userId="af3c95a13102d509" providerId="LiveId" clId="{88200EE4-F4B4-49E8-8126-B01E5FCCBE2D}" dt="2020-05-17T05:42:41.221" v="3" actId="165"/>
          <ac:spMkLst>
            <pc:docMk/>
            <pc:sldMk cId="3914354228" sldId="256"/>
            <ac:spMk id="508" creationId="{1EF551C7-B4CC-42E2-A8C3-510F5963655C}"/>
          </ac:spMkLst>
        </pc:spChg>
        <pc:spChg chg="mod">
          <ac:chgData name="reza kabir" userId="af3c95a13102d509" providerId="LiveId" clId="{88200EE4-F4B4-49E8-8126-B01E5FCCBE2D}" dt="2020-05-17T05:42:41.221" v="3" actId="165"/>
          <ac:spMkLst>
            <pc:docMk/>
            <pc:sldMk cId="3914354228" sldId="256"/>
            <ac:spMk id="509" creationId="{22D2F83A-5B9A-427C-A493-586767A09320}"/>
          </ac:spMkLst>
        </pc:spChg>
        <pc:spChg chg="mod">
          <ac:chgData name="reza kabir" userId="af3c95a13102d509" providerId="LiveId" clId="{88200EE4-F4B4-49E8-8126-B01E5FCCBE2D}" dt="2020-05-17T05:42:41.221" v="3" actId="165"/>
          <ac:spMkLst>
            <pc:docMk/>
            <pc:sldMk cId="3914354228" sldId="256"/>
            <ac:spMk id="510" creationId="{D28979FE-DC01-4333-9571-1CA3114BC79A}"/>
          </ac:spMkLst>
        </pc:spChg>
        <pc:spChg chg="mod">
          <ac:chgData name="reza kabir" userId="af3c95a13102d509" providerId="LiveId" clId="{88200EE4-F4B4-49E8-8126-B01E5FCCBE2D}" dt="2020-05-17T05:42:41.221" v="3" actId="165"/>
          <ac:spMkLst>
            <pc:docMk/>
            <pc:sldMk cId="3914354228" sldId="256"/>
            <ac:spMk id="511" creationId="{CEE191DA-C244-4319-81FD-5DA1227DC730}"/>
          </ac:spMkLst>
        </pc:spChg>
        <pc:spChg chg="mod">
          <ac:chgData name="reza kabir" userId="af3c95a13102d509" providerId="LiveId" clId="{88200EE4-F4B4-49E8-8126-B01E5FCCBE2D}" dt="2020-05-17T05:42:41.221" v="3" actId="165"/>
          <ac:spMkLst>
            <pc:docMk/>
            <pc:sldMk cId="3914354228" sldId="256"/>
            <ac:spMk id="512" creationId="{9010AB8A-9720-47F8-BEBE-1D2F99A83040}"/>
          </ac:spMkLst>
        </pc:spChg>
        <pc:spChg chg="mod">
          <ac:chgData name="reza kabir" userId="af3c95a13102d509" providerId="LiveId" clId="{88200EE4-F4B4-49E8-8126-B01E5FCCBE2D}" dt="2020-05-17T05:42:41.221" v="3" actId="165"/>
          <ac:spMkLst>
            <pc:docMk/>
            <pc:sldMk cId="3914354228" sldId="256"/>
            <ac:spMk id="513" creationId="{DFC1F3D6-B911-4374-ADEE-368B11FD32F9}"/>
          </ac:spMkLst>
        </pc:spChg>
        <pc:spChg chg="mod">
          <ac:chgData name="reza kabir" userId="af3c95a13102d509" providerId="LiveId" clId="{88200EE4-F4B4-49E8-8126-B01E5FCCBE2D}" dt="2020-05-17T05:42:41.221" v="3" actId="165"/>
          <ac:spMkLst>
            <pc:docMk/>
            <pc:sldMk cId="3914354228" sldId="256"/>
            <ac:spMk id="514" creationId="{99405A47-B3FC-43B2-97EA-F068C45544BE}"/>
          </ac:spMkLst>
        </pc:spChg>
        <pc:spChg chg="mod">
          <ac:chgData name="reza kabir" userId="af3c95a13102d509" providerId="LiveId" clId="{88200EE4-F4B4-49E8-8126-B01E5FCCBE2D}" dt="2020-05-17T05:42:41.221" v="3" actId="165"/>
          <ac:spMkLst>
            <pc:docMk/>
            <pc:sldMk cId="3914354228" sldId="256"/>
            <ac:spMk id="516" creationId="{1D283BA6-4438-4A59-88D0-C82035F46A76}"/>
          </ac:spMkLst>
        </pc:spChg>
        <pc:spChg chg="mod">
          <ac:chgData name="reza kabir" userId="af3c95a13102d509" providerId="LiveId" clId="{88200EE4-F4B4-49E8-8126-B01E5FCCBE2D}" dt="2020-05-17T05:42:41.221" v="3" actId="165"/>
          <ac:spMkLst>
            <pc:docMk/>
            <pc:sldMk cId="3914354228" sldId="256"/>
            <ac:spMk id="517" creationId="{25CA0B5C-7B8B-4649-9DCE-5E06DDC6DD56}"/>
          </ac:spMkLst>
        </pc:spChg>
        <pc:spChg chg="mod">
          <ac:chgData name="reza kabir" userId="af3c95a13102d509" providerId="LiveId" clId="{88200EE4-F4B4-49E8-8126-B01E5FCCBE2D}" dt="2020-05-17T05:42:41.221" v="3" actId="165"/>
          <ac:spMkLst>
            <pc:docMk/>
            <pc:sldMk cId="3914354228" sldId="256"/>
            <ac:spMk id="518" creationId="{EF182BDC-0D91-4CA2-8EB7-6CDB50D03588}"/>
          </ac:spMkLst>
        </pc:spChg>
        <pc:spChg chg="mod">
          <ac:chgData name="reza kabir" userId="af3c95a13102d509" providerId="LiveId" clId="{88200EE4-F4B4-49E8-8126-B01E5FCCBE2D}" dt="2020-05-17T05:42:41.221" v="3" actId="165"/>
          <ac:spMkLst>
            <pc:docMk/>
            <pc:sldMk cId="3914354228" sldId="256"/>
            <ac:spMk id="519" creationId="{AEC51700-46A2-465C-BDEB-26AD2D372072}"/>
          </ac:spMkLst>
        </pc:spChg>
        <pc:spChg chg="mod">
          <ac:chgData name="reza kabir" userId="af3c95a13102d509" providerId="LiveId" clId="{88200EE4-F4B4-49E8-8126-B01E5FCCBE2D}" dt="2020-05-17T05:42:41.221" v="3" actId="165"/>
          <ac:spMkLst>
            <pc:docMk/>
            <pc:sldMk cId="3914354228" sldId="256"/>
            <ac:spMk id="520" creationId="{71CB9CF2-F60F-49D8-921D-73CE184D98D8}"/>
          </ac:spMkLst>
        </pc:spChg>
        <pc:spChg chg="mod">
          <ac:chgData name="reza kabir" userId="af3c95a13102d509" providerId="LiveId" clId="{88200EE4-F4B4-49E8-8126-B01E5FCCBE2D}" dt="2020-05-17T05:42:41.221" v="3" actId="165"/>
          <ac:spMkLst>
            <pc:docMk/>
            <pc:sldMk cId="3914354228" sldId="256"/>
            <ac:spMk id="521" creationId="{3728C5C9-F140-4D35-AA5F-0FB57C519E51}"/>
          </ac:spMkLst>
        </pc:spChg>
        <pc:spChg chg="mod">
          <ac:chgData name="reza kabir" userId="af3c95a13102d509" providerId="LiveId" clId="{88200EE4-F4B4-49E8-8126-B01E5FCCBE2D}" dt="2020-05-17T05:42:41.221" v="3" actId="165"/>
          <ac:spMkLst>
            <pc:docMk/>
            <pc:sldMk cId="3914354228" sldId="256"/>
            <ac:spMk id="522" creationId="{C649A62B-6092-40EC-B7BE-3468868C5616}"/>
          </ac:spMkLst>
        </pc:spChg>
        <pc:spChg chg="mod">
          <ac:chgData name="reza kabir" userId="af3c95a13102d509" providerId="LiveId" clId="{88200EE4-F4B4-49E8-8126-B01E5FCCBE2D}" dt="2020-05-17T05:42:41.221" v="3" actId="165"/>
          <ac:spMkLst>
            <pc:docMk/>
            <pc:sldMk cId="3914354228" sldId="256"/>
            <ac:spMk id="523" creationId="{03A00A07-2630-4970-ACF5-C6D990013D27}"/>
          </ac:spMkLst>
        </pc:spChg>
        <pc:spChg chg="mod">
          <ac:chgData name="reza kabir" userId="af3c95a13102d509" providerId="LiveId" clId="{88200EE4-F4B4-49E8-8126-B01E5FCCBE2D}" dt="2020-05-17T05:42:41.221" v="3" actId="165"/>
          <ac:spMkLst>
            <pc:docMk/>
            <pc:sldMk cId="3914354228" sldId="256"/>
            <ac:spMk id="524" creationId="{657621E9-ECE2-4A04-B26E-95CC8DE71981}"/>
          </ac:spMkLst>
        </pc:spChg>
        <pc:spChg chg="mod">
          <ac:chgData name="reza kabir" userId="af3c95a13102d509" providerId="LiveId" clId="{88200EE4-F4B4-49E8-8126-B01E5FCCBE2D}" dt="2020-05-17T05:42:41.221" v="3" actId="165"/>
          <ac:spMkLst>
            <pc:docMk/>
            <pc:sldMk cId="3914354228" sldId="256"/>
            <ac:spMk id="525" creationId="{6C517CA5-9B7A-4178-A687-5AF6E8284FD6}"/>
          </ac:spMkLst>
        </pc:spChg>
        <pc:spChg chg="mod">
          <ac:chgData name="reza kabir" userId="af3c95a13102d509" providerId="LiveId" clId="{88200EE4-F4B4-49E8-8126-B01E5FCCBE2D}" dt="2020-05-17T05:42:41.221" v="3" actId="165"/>
          <ac:spMkLst>
            <pc:docMk/>
            <pc:sldMk cId="3914354228" sldId="256"/>
            <ac:spMk id="526" creationId="{49B545DD-EE0B-41A4-9105-30EC9B6F4252}"/>
          </ac:spMkLst>
        </pc:spChg>
        <pc:spChg chg="mod">
          <ac:chgData name="reza kabir" userId="af3c95a13102d509" providerId="LiveId" clId="{88200EE4-F4B4-49E8-8126-B01E5FCCBE2D}" dt="2020-05-17T05:42:41.221" v="3" actId="165"/>
          <ac:spMkLst>
            <pc:docMk/>
            <pc:sldMk cId="3914354228" sldId="256"/>
            <ac:spMk id="528" creationId="{3CADDC6D-CD67-4A48-A821-CBB621C580EE}"/>
          </ac:spMkLst>
        </pc:spChg>
        <pc:spChg chg="mod">
          <ac:chgData name="reza kabir" userId="af3c95a13102d509" providerId="LiveId" clId="{88200EE4-F4B4-49E8-8126-B01E5FCCBE2D}" dt="2020-05-17T05:42:41.221" v="3" actId="165"/>
          <ac:spMkLst>
            <pc:docMk/>
            <pc:sldMk cId="3914354228" sldId="256"/>
            <ac:spMk id="529" creationId="{8F3D3934-81A1-4394-8D4D-1E54779921D7}"/>
          </ac:spMkLst>
        </pc:spChg>
        <pc:spChg chg="mod">
          <ac:chgData name="reza kabir" userId="af3c95a13102d509" providerId="LiveId" clId="{88200EE4-F4B4-49E8-8126-B01E5FCCBE2D}" dt="2020-05-17T05:42:41.221" v="3" actId="165"/>
          <ac:spMkLst>
            <pc:docMk/>
            <pc:sldMk cId="3914354228" sldId="256"/>
            <ac:spMk id="530" creationId="{7A583478-5F0B-4063-AF8A-0B09EE3FFF64}"/>
          </ac:spMkLst>
        </pc:spChg>
        <pc:spChg chg="mod">
          <ac:chgData name="reza kabir" userId="af3c95a13102d509" providerId="LiveId" clId="{88200EE4-F4B4-49E8-8126-B01E5FCCBE2D}" dt="2020-05-17T05:42:41.221" v="3" actId="165"/>
          <ac:spMkLst>
            <pc:docMk/>
            <pc:sldMk cId="3914354228" sldId="256"/>
            <ac:spMk id="531" creationId="{4F88FAE3-E75D-4174-9BF4-312E893BAFDF}"/>
          </ac:spMkLst>
        </pc:spChg>
        <pc:spChg chg="mod">
          <ac:chgData name="reza kabir" userId="af3c95a13102d509" providerId="LiveId" clId="{88200EE4-F4B4-49E8-8126-B01E5FCCBE2D}" dt="2020-05-17T05:42:41.221" v="3" actId="165"/>
          <ac:spMkLst>
            <pc:docMk/>
            <pc:sldMk cId="3914354228" sldId="256"/>
            <ac:spMk id="532" creationId="{4494460B-8490-45B5-AA87-1D61ED04643C}"/>
          </ac:spMkLst>
        </pc:spChg>
        <pc:spChg chg="mod">
          <ac:chgData name="reza kabir" userId="af3c95a13102d509" providerId="LiveId" clId="{88200EE4-F4B4-49E8-8126-B01E5FCCBE2D}" dt="2020-05-17T05:42:41.221" v="3" actId="165"/>
          <ac:spMkLst>
            <pc:docMk/>
            <pc:sldMk cId="3914354228" sldId="256"/>
            <ac:spMk id="533" creationId="{44A2B03F-85D8-4DEE-9068-70EF2A3FC8C4}"/>
          </ac:spMkLst>
        </pc:spChg>
        <pc:spChg chg="mod">
          <ac:chgData name="reza kabir" userId="af3c95a13102d509" providerId="LiveId" clId="{88200EE4-F4B4-49E8-8126-B01E5FCCBE2D}" dt="2020-05-17T05:42:41.221" v="3" actId="165"/>
          <ac:spMkLst>
            <pc:docMk/>
            <pc:sldMk cId="3914354228" sldId="256"/>
            <ac:spMk id="534" creationId="{36D011B5-3CB7-448F-AEF4-CFCA54FFF817}"/>
          </ac:spMkLst>
        </pc:spChg>
        <pc:spChg chg="mod">
          <ac:chgData name="reza kabir" userId="af3c95a13102d509" providerId="LiveId" clId="{88200EE4-F4B4-49E8-8126-B01E5FCCBE2D}" dt="2020-05-17T05:42:41.221" v="3" actId="165"/>
          <ac:spMkLst>
            <pc:docMk/>
            <pc:sldMk cId="3914354228" sldId="256"/>
            <ac:spMk id="535" creationId="{7E9F93CF-F45C-4C89-8C69-61951646CB64}"/>
          </ac:spMkLst>
        </pc:spChg>
        <pc:spChg chg="mod">
          <ac:chgData name="reza kabir" userId="af3c95a13102d509" providerId="LiveId" clId="{88200EE4-F4B4-49E8-8126-B01E5FCCBE2D}" dt="2020-05-17T05:42:41.221" v="3" actId="165"/>
          <ac:spMkLst>
            <pc:docMk/>
            <pc:sldMk cId="3914354228" sldId="256"/>
            <ac:spMk id="536" creationId="{CD875D11-3461-445A-AD0A-EFC1816DDE75}"/>
          </ac:spMkLst>
        </pc:spChg>
        <pc:spChg chg="mod">
          <ac:chgData name="reza kabir" userId="af3c95a13102d509" providerId="LiveId" clId="{88200EE4-F4B4-49E8-8126-B01E5FCCBE2D}" dt="2020-05-17T05:42:41.221" v="3" actId="165"/>
          <ac:spMkLst>
            <pc:docMk/>
            <pc:sldMk cId="3914354228" sldId="256"/>
            <ac:spMk id="537" creationId="{5B2343AD-C103-454C-98DC-3A3FBE73FF9A}"/>
          </ac:spMkLst>
        </pc:spChg>
        <pc:spChg chg="mod">
          <ac:chgData name="reza kabir" userId="af3c95a13102d509" providerId="LiveId" clId="{88200EE4-F4B4-49E8-8126-B01E5FCCBE2D}" dt="2020-05-17T05:42:41.221" v="3" actId="165"/>
          <ac:spMkLst>
            <pc:docMk/>
            <pc:sldMk cId="3914354228" sldId="256"/>
            <ac:spMk id="538" creationId="{4337BE73-00AC-4D1F-BC19-86CCDE4829DD}"/>
          </ac:spMkLst>
        </pc:spChg>
        <pc:spChg chg="mod">
          <ac:chgData name="reza kabir" userId="af3c95a13102d509" providerId="LiveId" clId="{88200EE4-F4B4-49E8-8126-B01E5FCCBE2D}" dt="2020-05-17T05:42:41.221" v="3" actId="165"/>
          <ac:spMkLst>
            <pc:docMk/>
            <pc:sldMk cId="3914354228" sldId="256"/>
            <ac:spMk id="540" creationId="{768EB266-A784-4A5B-A5FC-7F466BE1A37F}"/>
          </ac:spMkLst>
        </pc:spChg>
        <pc:spChg chg="mod">
          <ac:chgData name="reza kabir" userId="af3c95a13102d509" providerId="LiveId" clId="{88200EE4-F4B4-49E8-8126-B01E5FCCBE2D}" dt="2020-05-17T05:42:41.221" v="3" actId="165"/>
          <ac:spMkLst>
            <pc:docMk/>
            <pc:sldMk cId="3914354228" sldId="256"/>
            <ac:spMk id="541" creationId="{1C3FC6E7-6744-4E5C-BCB9-7BDFB3D46B39}"/>
          </ac:spMkLst>
        </pc:spChg>
        <pc:spChg chg="mod">
          <ac:chgData name="reza kabir" userId="af3c95a13102d509" providerId="LiveId" clId="{88200EE4-F4B4-49E8-8126-B01E5FCCBE2D}" dt="2020-05-17T05:42:41.221" v="3" actId="165"/>
          <ac:spMkLst>
            <pc:docMk/>
            <pc:sldMk cId="3914354228" sldId="256"/>
            <ac:spMk id="542" creationId="{5AB88387-1459-491F-AB46-EBC92A28E9CA}"/>
          </ac:spMkLst>
        </pc:spChg>
        <pc:spChg chg="mod">
          <ac:chgData name="reza kabir" userId="af3c95a13102d509" providerId="LiveId" clId="{88200EE4-F4B4-49E8-8126-B01E5FCCBE2D}" dt="2020-05-17T05:42:41.221" v="3" actId="165"/>
          <ac:spMkLst>
            <pc:docMk/>
            <pc:sldMk cId="3914354228" sldId="256"/>
            <ac:spMk id="543" creationId="{87C0A0E9-E1FE-43F4-B39C-01CAB8809B70}"/>
          </ac:spMkLst>
        </pc:spChg>
        <pc:spChg chg="mod">
          <ac:chgData name="reza kabir" userId="af3c95a13102d509" providerId="LiveId" clId="{88200EE4-F4B4-49E8-8126-B01E5FCCBE2D}" dt="2020-05-17T05:42:41.221" v="3" actId="165"/>
          <ac:spMkLst>
            <pc:docMk/>
            <pc:sldMk cId="3914354228" sldId="256"/>
            <ac:spMk id="544" creationId="{E4EF9DB9-B6FD-4643-8EB0-DAB74F5BF057}"/>
          </ac:spMkLst>
        </pc:spChg>
        <pc:spChg chg="mod">
          <ac:chgData name="reza kabir" userId="af3c95a13102d509" providerId="LiveId" clId="{88200EE4-F4B4-49E8-8126-B01E5FCCBE2D}" dt="2020-05-17T05:42:41.221" v="3" actId="165"/>
          <ac:spMkLst>
            <pc:docMk/>
            <pc:sldMk cId="3914354228" sldId="256"/>
            <ac:spMk id="545" creationId="{B39532AE-4892-47A6-84E9-633A12D97835}"/>
          </ac:spMkLst>
        </pc:spChg>
        <pc:spChg chg="mod">
          <ac:chgData name="reza kabir" userId="af3c95a13102d509" providerId="LiveId" clId="{88200EE4-F4B4-49E8-8126-B01E5FCCBE2D}" dt="2020-05-17T05:42:41.221" v="3" actId="165"/>
          <ac:spMkLst>
            <pc:docMk/>
            <pc:sldMk cId="3914354228" sldId="256"/>
            <ac:spMk id="546" creationId="{5363CC98-5825-4071-9055-8758E6C6DE72}"/>
          </ac:spMkLst>
        </pc:spChg>
        <pc:spChg chg="mod">
          <ac:chgData name="reza kabir" userId="af3c95a13102d509" providerId="LiveId" clId="{88200EE4-F4B4-49E8-8126-B01E5FCCBE2D}" dt="2020-05-17T05:42:41.221" v="3" actId="165"/>
          <ac:spMkLst>
            <pc:docMk/>
            <pc:sldMk cId="3914354228" sldId="256"/>
            <ac:spMk id="547" creationId="{170BC3DB-C2A2-4136-B336-BEC84FB90451}"/>
          </ac:spMkLst>
        </pc:spChg>
        <pc:spChg chg="mod">
          <ac:chgData name="reza kabir" userId="af3c95a13102d509" providerId="LiveId" clId="{88200EE4-F4B4-49E8-8126-B01E5FCCBE2D}" dt="2020-05-17T05:42:41.221" v="3" actId="165"/>
          <ac:spMkLst>
            <pc:docMk/>
            <pc:sldMk cId="3914354228" sldId="256"/>
            <ac:spMk id="548" creationId="{E57E181A-3F03-45B6-9087-16DAE4E2940D}"/>
          </ac:spMkLst>
        </pc:spChg>
        <pc:spChg chg="mod">
          <ac:chgData name="reza kabir" userId="af3c95a13102d509" providerId="LiveId" clId="{88200EE4-F4B4-49E8-8126-B01E5FCCBE2D}" dt="2020-05-17T05:42:41.221" v="3" actId="165"/>
          <ac:spMkLst>
            <pc:docMk/>
            <pc:sldMk cId="3914354228" sldId="256"/>
            <ac:spMk id="549" creationId="{76ACF83B-3A05-4C3D-8795-4BEC4E739B82}"/>
          </ac:spMkLst>
        </pc:spChg>
        <pc:spChg chg="mod">
          <ac:chgData name="reza kabir" userId="af3c95a13102d509" providerId="LiveId" clId="{88200EE4-F4B4-49E8-8126-B01E5FCCBE2D}" dt="2020-05-17T05:42:41.221" v="3" actId="165"/>
          <ac:spMkLst>
            <pc:docMk/>
            <pc:sldMk cId="3914354228" sldId="256"/>
            <ac:spMk id="550" creationId="{F4DF34DF-6B20-4C70-BF33-5B448C69D478}"/>
          </ac:spMkLst>
        </pc:spChg>
        <pc:spChg chg="mod">
          <ac:chgData name="reza kabir" userId="af3c95a13102d509" providerId="LiveId" clId="{88200EE4-F4B4-49E8-8126-B01E5FCCBE2D}" dt="2020-05-17T05:42:41.221" v="3" actId="165"/>
          <ac:spMkLst>
            <pc:docMk/>
            <pc:sldMk cId="3914354228" sldId="256"/>
            <ac:spMk id="552" creationId="{AA27FF36-F2E4-4414-86AC-470A6E58C05E}"/>
          </ac:spMkLst>
        </pc:spChg>
        <pc:spChg chg="mod">
          <ac:chgData name="reza kabir" userId="af3c95a13102d509" providerId="LiveId" clId="{88200EE4-F4B4-49E8-8126-B01E5FCCBE2D}" dt="2020-05-17T05:42:41.221" v="3" actId="165"/>
          <ac:spMkLst>
            <pc:docMk/>
            <pc:sldMk cId="3914354228" sldId="256"/>
            <ac:spMk id="553" creationId="{ECBB9D7C-FB61-48E9-B1BD-42F461E79D22}"/>
          </ac:spMkLst>
        </pc:spChg>
        <pc:spChg chg="mod">
          <ac:chgData name="reza kabir" userId="af3c95a13102d509" providerId="LiveId" clId="{88200EE4-F4B4-49E8-8126-B01E5FCCBE2D}" dt="2020-05-17T05:42:41.221" v="3" actId="165"/>
          <ac:spMkLst>
            <pc:docMk/>
            <pc:sldMk cId="3914354228" sldId="256"/>
            <ac:spMk id="554" creationId="{03EF3750-6E2F-4933-9322-4E138DB41201}"/>
          </ac:spMkLst>
        </pc:spChg>
        <pc:spChg chg="mod">
          <ac:chgData name="reza kabir" userId="af3c95a13102d509" providerId="LiveId" clId="{88200EE4-F4B4-49E8-8126-B01E5FCCBE2D}" dt="2020-05-17T05:42:41.221" v="3" actId="165"/>
          <ac:spMkLst>
            <pc:docMk/>
            <pc:sldMk cId="3914354228" sldId="256"/>
            <ac:spMk id="555" creationId="{19F3696A-E3E2-4377-9472-2533D96B832B}"/>
          </ac:spMkLst>
        </pc:spChg>
        <pc:spChg chg="mod">
          <ac:chgData name="reza kabir" userId="af3c95a13102d509" providerId="LiveId" clId="{88200EE4-F4B4-49E8-8126-B01E5FCCBE2D}" dt="2020-05-17T05:42:41.221" v="3" actId="165"/>
          <ac:spMkLst>
            <pc:docMk/>
            <pc:sldMk cId="3914354228" sldId="256"/>
            <ac:spMk id="556" creationId="{11A47D5D-8149-4BF1-B84B-70E0AD378FC7}"/>
          </ac:spMkLst>
        </pc:spChg>
        <pc:spChg chg="mod">
          <ac:chgData name="reza kabir" userId="af3c95a13102d509" providerId="LiveId" clId="{88200EE4-F4B4-49E8-8126-B01E5FCCBE2D}" dt="2020-05-17T05:42:41.221" v="3" actId="165"/>
          <ac:spMkLst>
            <pc:docMk/>
            <pc:sldMk cId="3914354228" sldId="256"/>
            <ac:spMk id="557" creationId="{4644B611-7022-41A4-BBBB-239D919B7E72}"/>
          </ac:spMkLst>
        </pc:spChg>
        <pc:spChg chg="mod">
          <ac:chgData name="reza kabir" userId="af3c95a13102d509" providerId="LiveId" clId="{88200EE4-F4B4-49E8-8126-B01E5FCCBE2D}" dt="2020-05-17T05:42:41.221" v="3" actId="165"/>
          <ac:spMkLst>
            <pc:docMk/>
            <pc:sldMk cId="3914354228" sldId="256"/>
            <ac:spMk id="558" creationId="{C606582E-292A-4C29-8BD8-6B543D63650F}"/>
          </ac:spMkLst>
        </pc:spChg>
        <pc:spChg chg="mod">
          <ac:chgData name="reza kabir" userId="af3c95a13102d509" providerId="LiveId" clId="{88200EE4-F4B4-49E8-8126-B01E5FCCBE2D}" dt="2020-05-17T05:42:41.221" v="3" actId="165"/>
          <ac:spMkLst>
            <pc:docMk/>
            <pc:sldMk cId="3914354228" sldId="256"/>
            <ac:spMk id="559" creationId="{CE4C9938-6F13-4C01-9F32-8EAB317FD7F9}"/>
          </ac:spMkLst>
        </pc:spChg>
        <pc:spChg chg="mod">
          <ac:chgData name="reza kabir" userId="af3c95a13102d509" providerId="LiveId" clId="{88200EE4-F4B4-49E8-8126-B01E5FCCBE2D}" dt="2020-05-17T05:42:41.221" v="3" actId="165"/>
          <ac:spMkLst>
            <pc:docMk/>
            <pc:sldMk cId="3914354228" sldId="256"/>
            <ac:spMk id="560" creationId="{7B92C0C4-8D3D-4E4F-810D-F1FEC9D827BF}"/>
          </ac:spMkLst>
        </pc:spChg>
        <pc:spChg chg="mod">
          <ac:chgData name="reza kabir" userId="af3c95a13102d509" providerId="LiveId" clId="{88200EE4-F4B4-49E8-8126-B01E5FCCBE2D}" dt="2020-05-17T05:42:41.221" v="3" actId="165"/>
          <ac:spMkLst>
            <pc:docMk/>
            <pc:sldMk cId="3914354228" sldId="256"/>
            <ac:spMk id="561" creationId="{A214B2A0-77A2-4AFD-8174-2CF1C1BFCA3D}"/>
          </ac:spMkLst>
        </pc:spChg>
        <pc:spChg chg="mod">
          <ac:chgData name="reza kabir" userId="af3c95a13102d509" providerId="LiveId" clId="{88200EE4-F4B4-49E8-8126-B01E5FCCBE2D}" dt="2020-05-17T05:42:41.221" v="3" actId="165"/>
          <ac:spMkLst>
            <pc:docMk/>
            <pc:sldMk cId="3914354228" sldId="256"/>
            <ac:spMk id="562" creationId="{DD202010-50CE-48F4-8B82-DE87D24013C1}"/>
          </ac:spMkLst>
        </pc:spChg>
        <pc:spChg chg="mod">
          <ac:chgData name="reza kabir" userId="af3c95a13102d509" providerId="LiveId" clId="{88200EE4-F4B4-49E8-8126-B01E5FCCBE2D}" dt="2020-05-17T05:42:41.221" v="3" actId="165"/>
          <ac:spMkLst>
            <pc:docMk/>
            <pc:sldMk cId="3914354228" sldId="256"/>
            <ac:spMk id="564" creationId="{7240F869-F00E-48A9-9B4C-F990A09D717A}"/>
          </ac:spMkLst>
        </pc:spChg>
        <pc:spChg chg="mod">
          <ac:chgData name="reza kabir" userId="af3c95a13102d509" providerId="LiveId" clId="{88200EE4-F4B4-49E8-8126-B01E5FCCBE2D}" dt="2020-05-17T05:42:41.221" v="3" actId="165"/>
          <ac:spMkLst>
            <pc:docMk/>
            <pc:sldMk cId="3914354228" sldId="256"/>
            <ac:spMk id="565" creationId="{3977F513-9CFB-4BDE-948E-67FEA55DBB75}"/>
          </ac:spMkLst>
        </pc:spChg>
        <pc:spChg chg="mod">
          <ac:chgData name="reza kabir" userId="af3c95a13102d509" providerId="LiveId" clId="{88200EE4-F4B4-49E8-8126-B01E5FCCBE2D}" dt="2020-05-17T05:42:41.221" v="3" actId="165"/>
          <ac:spMkLst>
            <pc:docMk/>
            <pc:sldMk cId="3914354228" sldId="256"/>
            <ac:spMk id="566" creationId="{F8BBC097-AB7E-40A8-A44C-057D7EF63B3A}"/>
          </ac:spMkLst>
        </pc:spChg>
        <pc:spChg chg="mod">
          <ac:chgData name="reza kabir" userId="af3c95a13102d509" providerId="LiveId" clId="{88200EE4-F4B4-49E8-8126-B01E5FCCBE2D}" dt="2020-05-17T05:42:41.221" v="3" actId="165"/>
          <ac:spMkLst>
            <pc:docMk/>
            <pc:sldMk cId="3914354228" sldId="256"/>
            <ac:spMk id="567" creationId="{CDD892F1-0766-4942-8CF2-34EFA2C47A62}"/>
          </ac:spMkLst>
        </pc:spChg>
        <pc:spChg chg="mod">
          <ac:chgData name="reza kabir" userId="af3c95a13102d509" providerId="LiveId" clId="{88200EE4-F4B4-49E8-8126-B01E5FCCBE2D}" dt="2020-05-17T05:42:41.221" v="3" actId="165"/>
          <ac:spMkLst>
            <pc:docMk/>
            <pc:sldMk cId="3914354228" sldId="256"/>
            <ac:spMk id="568" creationId="{202F2BCC-B2C0-456B-89E3-05C52FEA0709}"/>
          </ac:spMkLst>
        </pc:spChg>
        <pc:spChg chg="mod">
          <ac:chgData name="reza kabir" userId="af3c95a13102d509" providerId="LiveId" clId="{88200EE4-F4B4-49E8-8126-B01E5FCCBE2D}" dt="2020-05-17T05:42:41.221" v="3" actId="165"/>
          <ac:spMkLst>
            <pc:docMk/>
            <pc:sldMk cId="3914354228" sldId="256"/>
            <ac:spMk id="569" creationId="{7D4C557E-7A7D-4BC4-BD92-9EB8ED9AB986}"/>
          </ac:spMkLst>
        </pc:spChg>
        <pc:spChg chg="mod">
          <ac:chgData name="reza kabir" userId="af3c95a13102d509" providerId="LiveId" clId="{88200EE4-F4B4-49E8-8126-B01E5FCCBE2D}" dt="2020-05-17T05:42:41.221" v="3" actId="165"/>
          <ac:spMkLst>
            <pc:docMk/>
            <pc:sldMk cId="3914354228" sldId="256"/>
            <ac:spMk id="570" creationId="{84D1D2C6-E001-4424-91AD-BE18AD3FEB44}"/>
          </ac:spMkLst>
        </pc:spChg>
        <pc:spChg chg="mod">
          <ac:chgData name="reza kabir" userId="af3c95a13102d509" providerId="LiveId" clId="{88200EE4-F4B4-49E8-8126-B01E5FCCBE2D}" dt="2020-05-17T05:42:41.221" v="3" actId="165"/>
          <ac:spMkLst>
            <pc:docMk/>
            <pc:sldMk cId="3914354228" sldId="256"/>
            <ac:spMk id="571" creationId="{DA6FDE3E-AA02-474E-BF42-666EC07A7EB3}"/>
          </ac:spMkLst>
        </pc:spChg>
        <pc:spChg chg="mod">
          <ac:chgData name="reza kabir" userId="af3c95a13102d509" providerId="LiveId" clId="{88200EE4-F4B4-49E8-8126-B01E5FCCBE2D}" dt="2020-05-17T05:42:41.221" v="3" actId="165"/>
          <ac:spMkLst>
            <pc:docMk/>
            <pc:sldMk cId="3914354228" sldId="256"/>
            <ac:spMk id="572" creationId="{4F3B5641-AE43-45A1-9AB4-8163376017B9}"/>
          </ac:spMkLst>
        </pc:spChg>
        <pc:spChg chg="mod">
          <ac:chgData name="reza kabir" userId="af3c95a13102d509" providerId="LiveId" clId="{88200EE4-F4B4-49E8-8126-B01E5FCCBE2D}" dt="2020-05-17T05:42:41.221" v="3" actId="165"/>
          <ac:spMkLst>
            <pc:docMk/>
            <pc:sldMk cId="3914354228" sldId="256"/>
            <ac:spMk id="573" creationId="{AC8B8FF4-8DDB-4E0C-A1AA-37249B5C8C55}"/>
          </ac:spMkLst>
        </pc:spChg>
        <pc:spChg chg="mod">
          <ac:chgData name="reza kabir" userId="af3c95a13102d509" providerId="LiveId" clId="{88200EE4-F4B4-49E8-8126-B01E5FCCBE2D}" dt="2020-05-17T05:42:41.221" v="3" actId="165"/>
          <ac:spMkLst>
            <pc:docMk/>
            <pc:sldMk cId="3914354228" sldId="256"/>
            <ac:spMk id="574" creationId="{F151E09C-0515-44F7-A5A3-64989E3821A4}"/>
          </ac:spMkLst>
        </pc:spChg>
        <pc:spChg chg="mod">
          <ac:chgData name="reza kabir" userId="af3c95a13102d509" providerId="LiveId" clId="{88200EE4-F4B4-49E8-8126-B01E5FCCBE2D}" dt="2020-05-17T05:42:41.221" v="3" actId="165"/>
          <ac:spMkLst>
            <pc:docMk/>
            <pc:sldMk cId="3914354228" sldId="256"/>
            <ac:spMk id="576" creationId="{4C219B7D-D78E-4BB9-83DC-2824448CB7B0}"/>
          </ac:spMkLst>
        </pc:spChg>
        <pc:spChg chg="mod">
          <ac:chgData name="reza kabir" userId="af3c95a13102d509" providerId="LiveId" clId="{88200EE4-F4B4-49E8-8126-B01E5FCCBE2D}" dt="2020-05-17T05:42:41.221" v="3" actId="165"/>
          <ac:spMkLst>
            <pc:docMk/>
            <pc:sldMk cId="3914354228" sldId="256"/>
            <ac:spMk id="577" creationId="{90BA7C0A-537D-4F33-9C45-2AD7DEC15230}"/>
          </ac:spMkLst>
        </pc:spChg>
        <pc:spChg chg="mod">
          <ac:chgData name="reza kabir" userId="af3c95a13102d509" providerId="LiveId" clId="{88200EE4-F4B4-49E8-8126-B01E5FCCBE2D}" dt="2020-05-17T05:42:41.221" v="3" actId="165"/>
          <ac:spMkLst>
            <pc:docMk/>
            <pc:sldMk cId="3914354228" sldId="256"/>
            <ac:spMk id="578" creationId="{99A31F03-CA0F-475B-9510-7C617C97A3FE}"/>
          </ac:spMkLst>
        </pc:spChg>
        <pc:spChg chg="mod">
          <ac:chgData name="reza kabir" userId="af3c95a13102d509" providerId="LiveId" clId="{88200EE4-F4B4-49E8-8126-B01E5FCCBE2D}" dt="2020-05-17T05:42:41.221" v="3" actId="165"/>
          <ac:spMkLst>
            <pc:docMk/>
            <pc:sldMk cId="3914354228" sldId="256"/>
            <ac:spMk id="579" creationId="{29782B4C-87D6-41F7-83B4-F81F1B96B80A}"/>
          </ac:spMkLst>
        </pc:spChg>
        <pc:spChg chg="mod">
          <ac:chgData name="reza kabir" userId="af3c95a13102d509" providerId="LiveId" clId="{88200EE4-F4B4-49E8-8126-B01E5FCCBE2D}" dt="2020-05-17T05:42:41.221" v="3" actId="165"/>
          <ac:spMkLst>
            <pc:docMk/>
            <pc:sldMk cId="3914354228" sldId="256"/>
            <ac:spMk id="580" creationId="{664D46D5-4265-4F6B-AD53-84D90B3B565C}"/>
          </ac:spMkLst>
        </pc:spChg>
        <pc:spChg chg="mod">
          <ac:chgData name="reza kabir" userId="af3c95a13102d509" providerId="LiveId" clId="{88200EE4-F4B4-49E8-8126-B01E5FCCBE2D}" dt="2020-05-17T05:42:41.221" v="3" actId="165"/>
          <ac:spMkLst>
            <pc:docMk/>
            <pc:sldMk cId="3914354228" sldId="256"/>
            <ac:spMk id="581" creationId="{444D8B92-23EB-4209-A023-5CE1E6780783}"/>
          </ac:spMkLst>
        </pc:spChg>
        <pc:spChg chg="mod">
          <ac:chgData name="reza kabir" userId="af3c95a13102d509" providerId="LiveId" clId="{88200EE4-F4B4-49E8-8126-B01E5FCCBE2D}" dt="2020-05-17T05:42:41.221" v="3" actId="165"/>
          <ac:spMkLst>
            <pc:docMk/>
            <pc:sldMk cId="3914354228" sldId="256"/>
            <ac:spMk id="582" creationId="{8C954F84-47AA-427C-B3C2-AC5BF9335E39}"/>
          </ac:spMkLst>
        </pc:spChg>
        <pc:spChg chg="mod">
          <ac:chgData name="reza kabir" userId="af3c95a13102d509" providerId="LiveId" clId="{88200EE4-F4B4-49E8-8126-B01E5FCCBE2D}" dt="2020-05-17T05:42:41.221" v="3" actId="165"/>
          <ac:spMkLst>
            <pc:docMk/>
            <pc:sldMk cId="3914354228" sldId="256"/>
            <ac:spMk id="583" creationId="{480116F0-1D35-42EB-9008-D18629C33BEC}"/>
          </ac:spMkLst>
        </pc:spChg>
        <pc:spChg chg="mod">
          <ac:chgData name="reza kabir" userId="af3c95a13102d509" providerId="LiveId" clId="{88200EE4-F4B4-49E8-8126-B01E5FCCBE2D}" dt="2020-05-17T05:42:41.221" v="3" actId="165"/>
          <ac:spMkLst>
            <pc:docMk/>
            <pc:sldMk cId="3914354228" sldId="256"/>
            <ac:spMk id="584" creationId="{1FB5A071-08CE-494B-BF79-81B615C004C2}"/>
          </ac:spMkLst>
        </pc:spChg>
        <pc:spChg chg="mod">
          <ac:chgData name="reza kabir" userId="af3c95a13102d509" providerId="LiveId" clId="{88200EE4-F4B4-49E8-8126-B01E5FCCBE2D}" dt="2020-05-17T05:42:41.221" v="3" actId="165"/>
          <ac:spMkLst>
            <pc:docMk/>
            <pc:sldMk cId="3914354228" sldId="256"/>
            <ac:spMk id="585" creationId="{9199223B-532B-4DB4-84CC-0A2D1C3D0128}"/>
          </ac:spMkLst>
        </pc:spChg>
        <pc:spChg chg="mod">
          <ac:chgData name="reza kabir" userId="af3c95a13102d509" providerId="LiveId" clId="{88200EE4-F4B4-49E8-8126-B01E5FCCBE2D}" dt="2020-05-17T05:42:41.221" v="3" actId="165"/>
          <ac:spMkLst>
            <pc:docMk/>
            <pc:sldMk cId="3914354228" sldId="256"/>
            <ac:spMk id="586" creationId="{3EB3DD16-D750-4371-AE92-3BB7524FD655}"/>
          </ac:spMkLst>
        </pc:spChg>
        <pc:spChg chg="mod">
          <ac:chgData name="reza kabir" userId="af3c95a13102d509" providerId="LiveId" clId="{88200EE4-F4B4-49E8-8126-B01E5FCCBE2D}" dt="2020-05-17T05:42:41.221" v="3" actId="165"/>
          <ac:spMkLst>
            <pc:docMk/>
            <pc:sldMk cId="3914354228" sldId="256"/>
            <ac:spMk id="588" creationId="{920434C9-AFD7-4770-9F17-949B1DB95FB7}"/>
          </ac:spMkLst>
        </pc:spChg>
        <pc:spChg chg="mod">
          <ac:chgData name="reza kabir" userId="af3c95a13102d509" providerId="LiveId" clId="{88200EE4-F4B4-49E8-8126-B01E5FCCBE2D}" dt="2020-05-17T05:42:41.221" v="3" actId="165"/>
          <ac:spMkLst>
            <pc:docMk/>
            <pc:sldMk cId="3914354228" sldId="256"/>
            <ac:spMk id="589" creationId="{B73A839F-7954-470A-850B-F674527BB8C3}"/>
          </ac:spMkLst>
        </pc:spChg>
        <pc:spChg chg="mod">
          <ac:chgData name="reza kabir" userId="af3c95a13102d509" providerId="LiveId" clId="{88200EE4-F4B4-49E8-8126-B01E5FCCBE2D}" dt="2020-05-17T05:42:41.221" v="3" actId="165"/>
          <ac:spMkLst>
            <pc:docMk/>
            <pc:sldMk cId="3914354228" sldId="256"/>
            <ac:spMk id="590" creationId="{B596C2D0-C7B0-4007-89B0-B044C4F827C9}"/>
          </ac:spMkLst>
        </pc:spChg>
        <pc:spChg chg="mod">
          <ac:chgData name="reza kabir" userId="af3c95a13102d509" providerId="LiveId" clId="{88200EE4-F4B4-49E8-8126-B01E5FCCBE2D}" dt="2020-05-17T05:42:41.221" v="3" actId="165"/>
          <ac:spMkLst>
            <pc:docMk/>
            <pc:sldMk cId="3914354228" sldId="256"/>
            <ac:spMk id="591" creationId="{0F7F2123-87B8-4ED6-8AFE-B5A16BA2E1F9}"/>
          </ac:spMkLst>
        </pc:spChg>
        <pc:spChg chg="mod">
          <ac:chgData name="reza kabir" userId="af3c95a13102d509" providerId="LiveId" clId="{88200EE4-F4B4-49E8-8126-B01E5FCCBE2D}" dt="2020-05-17T05:42:41.221" v="3" actId="165"/>
          <ac:spMkLst>
            <pc:docMk/>
            <pc:sldMk cId="3914354228" sldId="256"/>
            <ac:spMk id="592" creationId="{4D132635-268B-4D11-8490-9692CE79190D}"/>
          </ac:spMkLst>
        </pc:spChg>
        <pc:spChg chg="mod">
          <ac:chgData name="reza kabir" userId="af3c95a13102d509" providerId="LiveId" clId="{88200EE4-F4B4-49E8-8126-B01E5FCCBE2D}" dt="2020-05-17T05:42:41.221" v="3" actId="165"/>
          <ac:spMkLst>
            <pc:docMk/>
            <pc:sldMk cId="3914354228" sldId="256"/>
            <ac:spMk id="593" creationId="{DDACA156-EBF7-45F1-9D0F-2BBA52F48335}"/>
          </ac:spMkLst>
        </pc:spChg>
        <pc:spChg chg="mod">
          <ac:chgData name="reza kabir" userId="af3c95a13102d509" providerId="LiveId" clId="{88200EE4-F4B4-49E8-8126-B01E5FCCBE2D}" dt="2020-05-17T05:42:41.221" v="3" actId="165"/>
          <ac:spMkLst>
            <pc:docMk/>
            <pc:sldMk cId="3914354228" sldId="256"/>
            <ac:spMk id="594" creationId="{B1B8AEC9-4B0D-458A-9DE6-F56B6BF5EB39}"/>
          </ac:spMkLst>
        </pc:spChg>
        <pc:spChg chg="mod">
          <ac:chgData name="reza kabir" userId="af3c95a13102d509" providerId="LiveId" clId="{88200EE4-F4B4-49E8-8126-B01E5FCCBE2D}" dt="2020-05-17T05:42:41.221" v="3" actId="165"/>
          <ac:spMkLst>
            <pc:docMk/>
            <pc:sldMk cId="3914354228" sldId="256"/>
            <ac:spMk id="595" creationId="{1F1647C6-687C-4755-BD9F-616CA80DF0A2}"/>
          </ac:spMkLst>
        </pc:spChg>
        <pc:spChg chg="mod">
          <ac:chgData name="reza kabir" userId="af3c95a13102d509" providerId="LiveId" clId="{88200EE4-F4B4-49E8-8126-B01E5FCCBE2D}" dt="2020-05-17T05:42:41.221" v="3" actId="165"/>
          <ac:spMkLst>
            <pc:docMk/>
            <pc:sldMk cId="3914354228" sldId="256"/>
            <ac:spMk id="596" creationId="{565AF745-6460-4422-979C-9438A9C4DA25}"/>
          </ac:spMkLst>
        </pc:spChg>
        <pc:spChg chg="mod">
          <ac:chgData name="reza kabir" userId="af3c95a13102d509" providerId="LiveId" clId="{88200EE4-F4B4-49E8-8126-B01E5FCCBE2D}" dt="2020-05-17T05:42:41.221" v="3" actId="165"/>
          <ac:spMkLst>
            <pc:docMk/>
            <pc:sldMk cId="3914354228" sldId="256"/>
            <ac:spMk id="597" creationId="{5DAA2704-27BA-4E31-94FF-A750E40AD51C}"/>
          </ac:spMkLst>
        </pc:spChg>
        <pc:spChg chg="mod">
          <ac:chgData name="reza kabir" userId="af3c95a13102d509" providerId="LiveId" clId="{88200EE4-F4B4-49E8-8126-B01E5FCCBE2D}" dt="2020-05-17T05:42:41.221" v="3" actId="165"/>
          <ac:spMkLst>
            <pc:docMk/>
            <pc:sldMk cId="3914354228" sldId="256"/>
            <ac:spMk id="598" creationId="{DA07B5B9-0686-44AA-91A5-622D4C7D312B}"/>
          </ac:spMkLst>
        </pc:spChg>
        <pc:spChg chg="mod">
          <ac:chgData name="reza kabir" userId="af3c95a13102d509" providerId="LiveId" clId="{88200EE4-F4B4-49E8-8126-B01E5FCCBE2D}" dt="2020-05-17T05:42:41.221" v="3" actId="165"/>
          <ac:spMkLst>
            <pc:docMk/>
            <pc:sldMk cId="3914354228" sldId="256"/>
            <ac:spMk id="600" creationId="{4A041F18-2A9D-49B7-9A9C-597155A8BFBD}"/>
          </ac:spMkLst>
        </pc:spChg>
        <pc:spChg chg="mod">
          <ac:chgData name="reza kabir" userId="af3c95a13102d509" providerId="LiveId" clId="{88200EE4-F4B4-49E8-8126-B01E5FCCBE2D}" dt="2020-05-17T05:42:41.221" v="3" actId="165"/>
          <ac:spMkLst>
            <pc:docMk/>
            <pc:sldMk cId="3914354228" sldId="256"/>
            <ac:spMk id="601" creationId="{CB9799D1-83AA-4DE9-98B4-B12F2006665D}"/>
          </ac:spMkLst>
        </pc:spChg>
        <pc:spChg chg="mod">
          <ac:chgData name="reza kabir" userId="af3c95a13102d509" providerId="LiveId" clId="{88200EE4-F4B4-49E8-8126-B01E5FCCBE2D}" dt="2020-05-17T05:42:41.221" v="3" actId="165"/>
          <ac:spMkLst>
            <pc:docMk/>
            <pc:sldMk cId="3914354228" sldId="256"/>
            <ac:spMk id="602" creationId="{4477C0C9-EFA8-4490-A205-27F09F4ED63F}"/>
          </ac:spMkLst>
        </pc:spChg>
        <pc:spChg chg="mod">
          <ac:chgData name="reza kabir" userId="af3c95a13102d509" providerId="LiveId" clId="{88200EE4-F4B4-49E8-8126-B01E5FCCBE2D}" dt="2020-05-17T05:42:41.221" v="3" actId="165"/>
          <ac:spMkLst>
            <pc:docMk/>
            <pc:sldMk cId="3914354228" sldId="256"/>
            <ac:spMk id="603" creationId="{F6CB87EA-6C2C-4164-944A-E4092A508A09}"/>
          </ac:spMkLst>
        </pc:spChg>
        <pc:spChg chg="mod">
          <ac:chgData name="reza kabir" userId="af3c95a13102d509" providerId="LiveId" clId="{88200EE4-F4B4-49E8-8126-B01E5FCCBE2D}" dt="2020-05-17T05:42:41.221" v="3" actId="165"/>
          <ac:spMkLst>
            <pc:docMk/>
            <pc:sldMk cId="3914354228" sldId="256"/>
            <ac:spMk id="604" creationId="{CB861C6E-E911-4C71-B5DC-E8F689115945}"/>
          </ac:spMkLst>
        </pc:spChg>
        <pc:spChg chg="mod">
          <ac:chgData name="reza kabir" userId="af3c95a13102d509" providerId="LiveId" clId="{88200EE4-F4B4-49E8-8126-B01E5FCCBE2D}" dt="2020-05-17T05:42:41.221" v="3" actId="165"/>
          <ac:spMkLst>
            <pc:docMk/>
            <pc:sldMk cId="3914354228" sldId="256"/>
            <ac:spMk id="605" creationId="{B83602ED-C587-4535-A5FF-2C1AAB0C76EF}"/>
          </ac:spMkLst>
        </pc:spChg>
        <pc:spChg chg="mod">
          <ac:chgData name="reza kabir" userId="af3c95a13102d509" providerId="LiveId" clId="{88200EE4-F4B4-49E8-8126-B01E5FCCBE2D}" dt="2020-05-17T05:42:41.221" v="3" actId="165"/>
          <ac:spMkLst>
            <pc:docMk/>
            <pc:sldMk cId="3914354228" sldId="256"/>
            <ac:spMk id="606" creationId="{2246AE86-5E47-4DF7-BBD8-C10B7955BFF8}"/>
          </ac:spMkLst>
        </pc:spChg>
        <pc:spChg chg="mod">
          <ac:chgData name="reza kabir" userId="af3c95a13102d509" providerId="LiveId" clId="{88200EE4-F4B4-49E8-8126-B01E5FCCBE2D}" dt="2020-05-17T05:42:41.221" v="3" actId="165"/>
          <ac:spMkLst>
            <pc:docMk/>
            <pc:sldMk cId="3914354228" sldId="256"/>
            <ac:spMk id="607" creationId="{9C3BDCBE-57E4-4803-9CF7-1D3FE7EAD297}"/>
          </ac:spMkLst>
        </pc:spChg>
        <pc:spChg chg="mod">
          <ac:chgData name="reza kabir" userId="af3c95a13102d509" providerId="LiveId" clId="{88200EE4-F4B4-49E8-8126-B01E5FCCBE2D}" dt="2020-05-17T05:42:41.221" v="3" actId="165"/>
          <ac:spMkLst>
            <pc:docMk/>
            <pc:sldMk cId="3914354228" sldId="256"/>
            <ac:spMk id="608" creationId="{C04ED983-230D-4356-8EA2-C0A7BA829817}"/>
          </ac:spMkLst>
        </pc:spChg>
        <pc:spChg chg="mod">
          <ac:chgData name="reza kabir" userId="af3c95a13102d509" providerId="LiveId" clId="{88200EE4-F4B4-49E8-8126-B01E5FCCBE2D}" dt="2020-05-17T05:42:41.221" v="3" actId="165"/>
          <ac:spMkLst>
            <pc:docMk/>
            <pc:sldMk cId="3914354228" sldId="256"/>
            <ac:spMk id="609" creationId="{D09F1568-9181-4CB4-8EE7-4761AD8061F5}"/>
          </ac:spMkLst>
        </pc:spChg>
        <pc:spChg chg="mod">
          <ac:chgData name="reza kabir" userId="af3c95a13102d509" providerId="LiveId" clId="{88200EE4-F4B4-49E8-8126-B01E5FCCBE2D}" dt="2020-05-17T05:42:41.221" v="3" actId="165"/>
          <ac:spMkLst>
            <pc:docMk/>
            <pc:sldMk cId="3914354228" sldId="256"/>
            <ac:spMk id="610" creationId="{58BF78DA-E29D-44A7-8420-A72335F5BF0F}"/>
          </ac:spMkLst>
        </pc:spChg>
        <pc:spChg chg="mod">
          <ac:chgData name="reza kabir" userId="af3c95a13102d509" providerId="LiveId" clId="{88200EE4-F4B4-49E8-8126-B01E5FCCBE2D}" dt="2020-05-17T05:42:41.221" v="3" actId="165"/>
          <ac:spMkLst>
            <pc:docMk/>
            <pc:sldMk cId="3914354228" sldId="256"/>
            <ac:spMk id="612" creationId="{B579AD30-DEEB-427A-95D4-11CD4967D304}"/>
          </ac:spMkLst>
        </pc:spChg>
        <pc:spChg chg="mod">
          <ac:chgData name="reza kabir" userId="af3c95a13102d509" providerId="LiveId" clId="{88200EE4-F4B4-49E8-8126-B01E5FCCBE2D}" dt="2020-05-17T05:42:41.221" v="3" actId="165"/>
          <ac:spMkLst>
            <pc:docMk/>
            <pc:sldMk cId="3914354228" sldId="256"/>
            <ac:spMk id="613" creationId="{1DD1BCA1-12AF-49A0-B0B6-E5836D1EBC68}"/>
          </ac:spMkLst>
        </pc:spChg>
        <pc:spChg chg="mod">
          <ac:chgData name="reza kabir" userId="af3c95a13102d509" providerId="LiveId" clId="{88200EE4-F4B4-49E8-8126-B01E5FCCBE2D}" dt="2020-05-17T05:42:41.221" v="3" actId="165"/>
          <ac:spMkLst>
            <pc:docMk/>
            <pc:sldMk cId="3914354228" sldId="256"/>
            <ac:spMk id="614" creationId="{57D99186-03A8-43F0-AD0C-BC0DF68A1FED}"/>
          </ac:spMkLst>
        </pc:spChg>
        <pc:spChg chg="mod">
          <ac:chgData name="reza kabir" userId="af3c95a13102d509" providerId="LiveId" clId="{88200EE4-F4B4-49E8-8126-B01E5FCCBE2D}" dt="2020-05-17T05:42:41.221" v="3" actId="165"/>
          <ac:spMkLst>
            <pc:docMk/>
            <pc:sldMk cId="3914354228" sldId="256"/>
            <ac:spMk id="615" creationId="{4E725666-9AC0-4275-8EF3-4FFFCC4FEC1F}"/>
          </ac:spMkLst>
        </pc:spChg>
        <pc:spChg chg="mod">
          <ac:chgData name="reza kabir" userId="af3c95a13102d509" providerId="LiveId" clId="{88200EE4-F4B4-49E8-8126-B01E5FCCBE2D}" dt="2020-05-17T05:42:41.221" v="3" actId="165"/>
          <ac:spMkLst>
            <pc:docMk/>
            <pc:sldMk cId="3914354228" sldId="256"/>
            <ac:spMk id="616" creationId="{1AA08495-403B-418C-B951-6B9201AA0A89}"/>
          </ac:spMkLst>
        </pc:spChg>
        <pc:spChg chg="mod">
          <ac:chgData name="reza kabir" userId="af3c95a13102d509" providerId="LiveId" clId="{88200EE4-F4B4-49E8-8126-B01E5FCCBE2D}" dt="2020-05-17T05:42:41.221" v="3" actId="165"/>
          <ac:spMkLst>
            <pc:docMk/>
            <pc:sldMk cId="3914354228" sldId="256"/>
            <ac:spMk id="617" creationId="{E182BEE9-1339-4F58-B07E-7C28D3066448}"/>
          </ac:spMkLst>
        </pc:spChg>
        <pc:spChg chg="mod">
          <ac:chgData name="reza kabir" userId="af3c95a13102d509" providerId="LiveId" clId="{88200EE4-F4B4-49E8-8126-B01E5FCCBE2D}" dt="2020-05-17T05:42:41.221" v="3" actId="165"/>
          <ac:spMkLst>
            <pc:docMk/>
            <pc:sldMk cId="3914354228" sldId="256"/>
            <ac:spMk id="618" creationId="{AA6EF147-B990-4789-A7D7-530692736BDD}"/>
          </ac:spMkLst>
        </pc:spChg>
        <pc:spChg chg="mod">
          <ac:chgData name="reza kabir" userId="af3c95a13102d509" providerId="LiveId" clId="{88200EE4-F4B4-49E8-8126-B01E5FCCBE2D}" dt="2020-05-17T05:42:41.221" v="3" actId="165"/>
          <ac:spMkLst>
            <pc:docMk/>
            <pc:sldMk cId="3914354228" sldId="256"/>
            <ac:spMk id="619" creationId="{A4812965-5AD9-474A-909A-DEDE0125E883}"/>
          </ac:spMkLst>
        </pc:spChg>
        <pc:spChg chg="mod">
          <ac:chgData name="reza kabir" userId="af3c95a13102d509" providerId="LiveId" clId="{88200EE4-F4B4-49E8-8126-B01E5FCCBE2D}" dt="2020-05-17T05:42:41.221" v="3" actId="165"/>
          <ac:spMkLst>
            <pc:docMk/>
            <pc:sldMk cId="3914354228" sldId="256"/>
            <ac:spMk id="620" creationId="{D0255D8D-4987-4C90-A066-C7517B0A0F20}"/>
          </ac:spMkLst>
        </pc:spChg>
        <pc:spChg chg="mod">
          <ac:chgData name="reza kabir" userId="af3c95a13102d509" providerId="LiveId" clId="{88200EE4-F4B4-49E8-8126-B01E5FCCBE2D}" dt="2020-05-17T05:42:41.221" v="3" actId="165"/>
          <ac:spMkLst>
            <pc:docMk/>
            <pc:sldMk cId="3914354228" sldId="256"/>
            <ac:spMk id="621" creationId="{BB8A85EC-5865-4DD4-982B-989B1F629673}"/>
          </ac:spMkLst>
        </pc:spChg>
        <pc:spChg chg="mod">
          <ac:chgData name="reza kabir" userId="af3c95a13102d509" providerId="LiveId" clId="{88200EE4-F4B4-49E8-8126-B01E5FCCBE2D}" dt="2020-05-17T05:42:41.221" v="3" actId="165"/>
          <ac:spMkLst>
            <pc:docMk/>
            <pc:sldMk cId="3914354228" sldId="256"/>
            <ac:spMk id="622" creationId="{E869F9BC-AA7A-451E-BA5A-CACCF82575A6}"/>
          </ac:spMkLst>
        </pc:spChg>
        <pc:spChg chg="mod">
          <ac:chgData name="reza kabir" userId="af3c95a13102d509" providerId="LiveId" clId="{88200EE4-F4B4-49E8-8126-B01E5FCCBE2D}" dt="2020-05-17T05:42:41.221" v="3" actId="165"/>
          <ac:spMkLst>
            <pc:docMk/>
            <pc:sldMk cId="3914354228" sldId="256"/>
            <ac:spMk id="624" creationId="{87FF27C3-ACA9-4C13-89EB-CE2AC57738EF}"/>
          </ac:spMkLst>
        </pc:spChg>
        <pc:spChg chg="mod">
          <ac:chgData name="reza kabir" userId="af3c95a13102d509" providerId="LiveId" clId="{88200EE4-F4B4-49E8-8126-B01E5FCCBE2D}" dt="2020-05-17T05:42:41.221" v="3" actId="165"/>
          <ac:spMkLst>
            <pc:docMk/>
            <pc:sldMk cId="3914354228" sldId="256"/>
            <ac:spMk id="625" creationId="{3318D3D5-52B7-44BF-89E6-6DC7DCEE946A}"/>
          </ac:spMkLst>
        </pc:spChg>
        <pc:spChg chg="mod">
          <ac:chgData name="reza kabir" userId="af3c95a13102d509" providerId="LiveId" clId="{88200EE4-F4B4-49E8-8126-B01E5FCCBE2D}" dt="2020-05-17T05:42:41.221" v="3" actId="165"/>
          <ac:spMkLst>
            <pc:docMk/>
            <pc:sldMk cId="3914354228" sldId="256"/>
            <ac:spMk id="626" creationId="{EE7F9E00-E3BC-4C30-8362-A31342FBF39E}"/>
          </ac:spMkLst>
        </pc:spChg>
        <pc:spChg chg="mod">
          <ac:chgData name="reza kabir" userId="af3c95a13102d509" providerId="LiveId" clId="{88200EE4-F4B4-49E8-8126-B01E5FCCBE2D}" dt="2020-05-17T05:42:41.221" v="3" actId="165"/>
          <ac:spMkLst>
            <pc:docMk/>
            <pc:sldMk cId="3914354228" sldId="256"/>
            <ac:spMk id="627" creationId="{82787B01-F91B-41D8-85BF-DE33BA7E01A7}"/>
          </ac:spMkLst>
        </pc:spChg>
        <pc:spChg chg="mod">
          <ac:chgData name="reza kabir" userId="af3c95a13102d509" providerId="LiveId" clId="{88200EE4-F4B4-49E8-8126-B01E5FCCBE2D}" dt="2020-05-17T05:42:41.221" v="3" actId="165"/>
          <ac:spMkLst>
            <pc:docMk/>
            <pc:sldMk cId="3914354228" sldId="256"/>
            <ac:spMk id="628" creationId="{36CFA3FF-BE31-47C2-8CD3-23C4C1A43202}"/>
          </ac:spMkLst>
        </pc:spChg>
        <pc:spChg chg="mod">
          <ac:chgData name="reza kabir" userId="af3c95a13102d509" providerId="LiveId" clId="{88200EE4-F4B4-49E8-8126-B01E5FCCBE2D}" dt="2020-05-17T05:42:41.221" v="3" actId="165"/>
          <ac:spMkLst>
            <pc:docMk/>
            <pc:sldMk cId="3914354228" sldId="256"/>
            <ac:spMk id="629" creationId="{458F6062-D894-4E9B-AF92-95309EE56F99}"/>
          </ac:spMkLst>
        </pc:spChg>
        <pc:spChg chg="mod">
          <ac:chgData name="reza kabir" userId="af3c95a13102d509" providerId="LiveId" clId="{88200EE4-F4B4-49E8-8126-B01E5FCCBE2D}" dt="2020-05-17T05:42:41.221" v="3" actId="165"/>
          <ac:spMkLst>
            <pc:docMk/>
            <pc:sldMk cId="3914354228" sldId="256"/>
            <ac:spMk id="630" creationId="{772069F7-3842-499F-8380-BAF63AA23A7D}"/>
          </ac:spMkLst>
        </pc:spChg>
        <pc:spChg chg="mod">
          <ac:chgData name="reza kabir" userId="af3c95a13102d509" providerId="LiveId" clId="{88200EE4-F4B4-49E8-8126-B01E5FCCBE2D}" dt="2020-05-17T05:42:41.221" v="3" actId="165"/>
          <ac:spMkLst>
            <pc:docMk/>
            <pc:sldMk cId="3914354228" sldId="256"/>
            <ac:spMk id="631" creationId="{F588DFB4-F01B-42C0-A27E-A461D7C1C356}"/>
          </ac:spMkLst>
        </pc:spChg>
        <pc:spChg chg="mod">
          <ac:chgData name="reza kabir" userId="af3c95a13102d509" providerId="LiveId" clId="{88200EE4-F4B4-49E8-8126-B01E5FCCBE2D}" dt="2020-05-17T05:42:41.221" v="3" actId="165"/>
          <ac:spMkLst>
            <pc:docMk/>
            <pc:sldMk cId="3914354228" sldId="256"/>
            <ac:spMk id="632" creationId="{FACBC146-1093-4E43-927D-60C5C23D59E1}"/>
          </ac:spMkLst>
        </pc:spChg>
        <pc:spChg chg="mod">
          <ac:chgData name="reza kabir" userId="af3c95a13102d509" providerId="LiveId" clId="{88200EE4-F4B4-49E8-8126-B01E5FCCBE2D}" dt="2020-05-17T05:42:41.221" v="3" actId="165"/>
          <ac:spMkLst>
            <pc:docMk/>
            <pc:sldMk cId="3914354228" sldId="256"/>
            <ac:spMk id="633" creationId="{18137B78-575D-4D31-9D33-06FEC7A7C072}"/>
          </ac:spMkLst>
        </pc:spChg>
        <pc:spChg chg="mod">
          <ac:chgData name="reza kabir" userId="af3c95a13102d509" providerId="LiveId" clId="{88200EE4-F4B4-49E8-8126-B01E5FCCBE2D}" dt="2020-05-17T05:42:41.221" v="3" actId="165"/>
          <ac:spMkLst>
            <pc:docMk/>
            <pc:sldMk cId="3914354228" sldId="256"/>
            <ac:spMk id="634" creationId="{85F9E4BB-527E-48AB-80DE-304710A8FCE2}"/>
          </ac:spMkLst>
        </pc:spChg>
        <pc:spChg chg="mod">
          <ac:chgData name="reza kabir" userId="af3c95a13102d509" providerId="LiveId" clId="{88200EE4-F4B4-49E8-8126-B01E5FCCBE2D}" dt="2020-05-17T05:42:41.221" v="3" actId="165"/>
          <ac:spMkLst>
            <pc:docMk/>
            <pc:sldMk cId="3914354228" sldId="256"/>
            <ac:spMk id="636" creationId="{EDC1A79E-2785-4156-B213-CB4879727CEE}"/>
          </ac:spMkLst>
        </pc:spChg>
        <pc:spChg chg="mod">
          <ac:chgData name="reza kabir" userId="af3c95a13102d509" providerId="LiveId" clId="{88200EE4-F4B4-49E8-8126-B01E5FCCBE2D}" dt="2020-05-17T05:42:41.221" v="3" actId="165"/>
          <ac:spMkLst>
            <pc:docMk/>
            <pc:sldMk cId="3914354228" sldId="256"/>
            <ac:spMk id="637" creationId="{2E491FAA-7D6E-4A83-97E3-65EFCB85C175}"/>
          </ac:spMkLst>
        </pc:spChg>
        <pc:spChg chg="mod">
          <ac:chgData name="reza kabir" userId="af3c95a13102d509" providerId="LiveId" clId="{88200EE4-F4B4-49E8-8126-B01E5FCCBE2D}" dt="2020-05-17T05:42:41.221" v="3" actId="165"/>
          <ac:spMkLst>
            <pc:docMk/>
            <pc:sldMk cId="3914354228" sldId="256"/>
            <ac:spMk id="638" creationId="{BCB39DC7-D20E-44EE-A1B7-4F8286D22B48}"/>
          </ac:spMkLst>
        </pc:spChg>
        <pc:spChg chg="mod">
          <ac:chgData name="reza kabir" userId="af3c95a13102d509" providerId="LiveId" clId="{88200EE4-F4B4-49E8-8126-B01E5FCCBE2D}" dt="2020-05-17T05:42:41.221" v="3" actId="165"/>
          <ac:spMkLst>
            <pc:docMk/>
            <pc:sldMk cId="3914354228" sldId="256"/>
            <ac:spMk id="639" creationId="{BBF8045B-8550-40A1-9664-275083A85A75}"/>
          </ac:spMkLst>
        </pc:spChg>
        <pc:spChg chg="mod">
          <ac:chgData name="reza kabir" userId="af3c95a13102d509" providerId="LiveId" clId="{88200EE4-F4B4-49E8-8126-B01E5FCCBE2D}" dt="2020-05-17T05:42:41.221" v="3" actId="165"/>
          <ac:spMkLst>
            <pc:docMk/>
            <pc:sldMk cId="3914354228" sldId="256"/>
            <ac:spMk id="640" creationId="{0BC0C0AA-6E8B-4873-8314-33863DA76FB3}"/>
          </ac:spMkLst>
        </pc:spChg>
        <pc:spChg chg="mod">
          <ac:chgData name="reza kabir" userId="af3c95a13102d509" providerId="LiveId" clId="{88200EE4-F4B4-49E8-8126-B01E5FCCBE2D}" dt="2020-05-17T05:42:41.221" v="3" actId="165"/>
          <ac:spMkLst>
            <pc:docMk/>
            <pc:sldMk cId="3914354228" sldId="256"/>
            <ac:spMk id="641" creationId="{D32D0325-787D-4BBD-93BE-D024D38AFC81}"/>
          </ac:spMkLst>
        </pc:spChg>
        <pc:spChg chg="mod">
          <ac:chgData name="reza kabir" userId="af3c95a13102d509" providerId="LiveId" clId="{88200EE4-F4B4-49E8-8126-B01E5FCCBE2D}" dt="2020-05-17T05:42:41.221" v="3" actId="165"/>
          <ac:spMkLst>
            <pc:docMk/>
            <pc:sldMk cId="3914354228" sldId="256"/>
            <ac:spMk id="642" creationId="{DE82AFDB-6C17-41FE-B057-E19DB81247F5}"/>
          </ac:spMkLst>
        </pc:spChg>
        <pc:spChg chg="mod">
          <ac:chgData name="reza kabir" userId="af3c95a13102d509" providerId="LiveId" clId="{88200EE4-F4B4-49E8-8126-B01E5FCCBE2D}" dt="2020-05-17T05:42:41.221" v="3" actId="165"/>
          <ac:spMkLst>
            <pc:docMk/>
            <pc:sldMk cId="3914354228" sldId="256"/>
            <ac:spMk id="643" creationId="{06838F06-0F36-4C0F-9E93-12568E587926}"/>
          </ac:spMkLst>
        </pc:spChg>
        <pc:spChg chg="mod">
          <ac:chgData name="reza kabir" userId="af3c95a13102d509" providerId="LiveId" clId="{88200EE4-F4B4-49E8-8126-B01E5FCCBE2D}" dt="2020-05-17T05:42:41.221" v="3" actId="165"/>
          <ac:spMkLst>
            <pc:docMk/>
            <pc:sldMk cId="3914354228" sldId="256"/>
            <ac:spMk id="644" creationId="{F41E42E6-0A07-482C-9893-A840DCF40B41}"/>
          </ac:spMkLst>
        </pc:spChg>
        <pc:spChg chg="mod">
          <ac:chgData name="reza kabir" userId="af3c95a13102d509" providerId="LiveId" clId="{88200EE4-F4B4-49E8-8126-B01E5FCCBE2D}" dt="2020-05-17T05:42:41.221" v="3" actId="165"/>
          <ac:spMkLst>
            <pc:docMk/>
            <pc:sldMk cId="3914354228" sldId="256"/>
            <ac:spMk id="645" creationId="{E6110C60-87E9-48D0-89DC-64075E3EC0C2}"/>
          </ac:spMkLst>
        </pc:spChg>
        <pc:spChg chg="mod">
          <ac:chgData name="reza kabir" userId="af3c95a13102d509" providerId="LiveId" clId="{88200EE4-F4B4-49E8-8126-B01E5FCCBE2D}" dt="2020-05-17T05:42:41.221" v="3" actId="165"/>
          <ac:spMkLst>
            <pc:docMk/>
            <pc:sldMk cId="3914354228" sldId="256"/>
            <ac:spMk id="646" creationId="{83AD35D9-642C-4341-A9F7-1CEFE5EF061C}"/>
          </ac:spMkLst>
        </pc:spChg>
        <pc:spChg chg="mod">
          <ac:chgData name="reza kabir" userId="af3c95a13102d509" providerId="LiveId" clId="{88200EE4-F4B4-49E8-8126-B01E5FCCBE2D}" dt="2020-05-17T05:42:41.221" v="3" actId="165"/>
          <ac:spMkLst>
            <pc:docMk/>
            <pc:sldMk cId="3914354228" sldId="256"/>
            <ac:spMk id="648" creationId="{699577E9-113B-48F2-970B-ED94C7132367}"/>
          </ac:spMkLst>
        </pc:spChg>
        <pc:spChg chg="mod">
          <ac:chgData name="reza kabir" userId="af3c95a13102d509" providerId="LiveId" clId="{88200EE4-F4B4-49E8-8126-B01E5FCCBE2D}" dt="2020-05-17T05:42:41.221" v="3" actId="165"/>
          <ac:spMkLst>
            <pc:docMk/>
            <pc:sldMk cId="3914354228" sldId="256"/>
            <ac:spMk id="649" creationId="{12967E5D-5EAB-4244-8DF8-62C806AEC389}"/>
          </ac:spMkLst>
        </pc:spChg>
        <pc:spChg chg="mod">
          <ac:chgData name="reza kabir" userId="af3c95a13102d509" providerId="LiveId" clId="{88200EE4-F4B4-49E8-8126-B01E5FCCBE2D}" dt="2020-05-17T05:42:41.221" v="3" actId="165"/>
          <ac:spMkLst>
            <pc:docMk/>
            <pc:sldMk cId="3914354228" sldId="256"/>
            <ac:spMk id="650" creationId="{D8195161-B05E-4690-8F61-87BAC9AB67B1}"/>
          </ac:spMkLst>
        </pc:spChg>
        <pc:spChg chg="mod">
          <ac:chgData name="reza kabir" userId="af3c95a13102d509" providerId="LiveId" clId="{88200EE4-F4B4-49E8-8126-B01E5FCCBE2D}" dt="2020-05-17T05:42:41.221" v="3" actId="165"/>
          <ac:spMkLst>
            <pc:docMk/>
            <pc:sldMk cId="3914354228" sldId="256"/>
            <ac:spMk id="651" creationId="{FABD3B56-EA52-41C4-A280-2CA4FA6D0993}"/>
          </ac:spMkLst>
        </pc:spChg>
        <pc:spChg chg="mod">
          <ac:chgData name="reza kabir" userId="af3c95a13102d509" providerId="LiveId" clId="{88200EE4-F4B4-49E8-8126-B01E5FCCBE2D}" dt="2020-05-17T05:42:41.221" v="3" actId="165"/>
          <ac:spMkLst>
            <pc:docMk/>
            <pc:sldMk cId="3914354228" sldId="256"/>
            <ac:spMk id="652" creationId="{1937C4A8-A492-45B3-850C-5198E3D8527B}"/>
          </ac:spMkLst>
        </pc:spChg>
        <pc:spChg chg="mod">
          <ac:chgData name="reza kabir" userId="af3c95a13102d509" providerId="LiveId" clId="{88200EE4-F4B4-49E8-8126-B01E5FCCBE2D}" dt="2020-05-17T05:42:41.221" v="3" actId="165"/>
          <ac:spMkLst>
            <pc:docMk/>
            <pc:sldMk cId="3914354228" sldId="256"/>
            <ac:spMk id="653" creationId="{273DD25E-DF2A-4EA0-89F7-94F848BF9A91}"/>
          </ac:spMkLst>
        </pc:spChg>
        <pc:spChg chg="mod">
          <ac:chgData name="reza kabir" userId="af3c95a13102d509" providerId="LiveId" clId="{88200EE4-F4B4-49E8-8126-B01E5FCCBE2D}" dt="2020-05-17T05:42:41.221" v="3" actId="165"/>
          <ac:spMkLst>
            <pc:docMk/>
            <pc:sldMk cId="3914354228" sldId="256"/>
            <ac:spMk id="654" creationId="{BAEE821D-DD1F-41D4-B844-F457330AE38F}"/>
          </ac:spMkLst>
        </pc:spChg>
        <pc:spChg chg="mod">
          <ac:chgData name="reza kabir" userId="af3c95a13102d509" providerId="LiveId" clId="{88200EE4-F4B4-49E8-8126-B01E5FCCBE2D}" dt="2020-05-17T05:42:41.221" v="3" actId="165"/>
          <ac:spMkLst>
            <pc:docMk/>
            <pc:sldMk cId="3914354228" sldId="256"/>
            <ac:spMk id="655" creationId="{4A7019CE-3B33-43DC-8770-937D50583530}"/>
          </ac:spMkLst>
        </pc:spChg>
        <pc:spChg chg="mod">
          <ac:chgData name="reza kabir" userId="af3c95a13102d509" providerId="LiveId" clId="{88200EE4-F4B4-49E8-8126-B01E5FCCBE2D}" dt="2020-05-17T05:42:41.221" v="3" actId="165"/>
          <ac:spMkLst>
            <pc:docMk/>
            <pc:sldMk cId="3914354228" sldId="256"/>
            <ac:spMk id="656" creationId="{217A11C9-3B85-4431-9372-6B599517250A}"/>
          </ac:spMkLst>
        </pc:spChg>
        <pc:spChg chg="mod">
          <ac:chgData name="reza kabir" userId="af3c95a13102d509" providerId="LiveId" clId="{88200EE4-F4B4-49E8-8126-B01E5FCCBE2D}" dt="2020-05-17T05:42:41.221" v="3" actId="165"/>
          <ac:spMkLst>
            <pc:docMk/>
            <pc:sldMk cId="3914354228" sldId="256"/>
            <ac:spMk id="657" creationId="{7A6E287C-4C13-44AB-90A4-57E34E31871D}"/>
          </ac:spMkLst>
        </pc:spChg>
        <pc:spChg chg="mod">
          <ac:chgData name="reza kabir" userId="af3c95a13102d509" providerId="LiveId" clId="{88200EE4-F4B4-49E8-8126-B01E5FCCBE2D}" dt="2020-05-17T05:42:41.221" v="3" actId="165"/>
          <ac:spMkLst>
            <pc:docMk/>
            <pc:sldMk cId="3914354228" sldId="256"/>
            <ac:spMk id="658" creationId="{5F0B2E9C-57A9-4E25-9253-360639A2838E}"/>
          </ac:spMkLst>
        </pc:spChg>
        <pc:spChg chg="mod">
          <ac:chgData name="reza kabir" userId="af3c95a13102d509" providerId="LiveId" clId="{88200EE4-F4B4-49E8-8126-B01E5FCCBE2D}" dt="2020-05-17T05:42:41.221" v="3" actId="165"/>
          <ac:spMkLst>
            <pc:docMk/>
            <pc:sldMk cId="3914354228" sldId="256"/>
            <ac:spMk id="660" creationId="{E580C884-0BDE-4B52-B670-0B36770A2AB3}"/>
          </ac:spMkLst>
        </pc:spChg>
        <pc:spChg chg="mod">
          <ac:chgData name="reza kabir" userId="af3c95a13102d509" providerId="LiveId" clId="{88200EE4-F4B4-49E8-8126-B01E5FCCBE2D}" dt="2020-05-17T05:42:41.221" v="3" actId="165"/>
          <ac:spMkLst>
            <pc:docMk/>
            <pc:sldMk cId="3914354228" sldId="256"/>
            <ac:spMk id="661" creationId="{0EC61CAD-7FC4-4A71-BF7A-CAE8D6179A01}"/>
          </ac:spMkLst>
        </pc:spChg>
        <pc:spChg chg="mod">
          <ac:chgData name="reza kabir" userId="af3c95a13102d509" providerId="LiveId" clId="{88200EE4-F4B4-49E8-8126-B01E5FCCBE2D}" dt="2020-05-17T05:42:41.221" v="3" actId="165"/>
          <ac:spMkLst>
            <pc:docMk/>
            <pc:sldMk cId="3914354228" sldId="256"/>
            <ac:spMk id="662" creationId="{EE3F570B-64C8-47C2-96A4-907E6173E308}"/>
          </ac:spMkLst>
        </pc:spChg>
        <pc:spChg chg="mod">
          <ac:chgData name="reza kabir" userId="af3c95a13102d509" providerId="LiveId" clId="{88200EE4-F4B4-49E8-8126-B01E5FCCBE2D}" dt="2020-05-17T05:42:41.221" v="3" actId="165"/>
          <ac:spMkLst>
            <pc:docMk/>
            <pc:sldMk cId="3914354228" sldId="256"/>
            <ac:spMk id="663" creationId="{75A12F3A-BB1E-426D-BCD4-508AFEAC0641}"/>
          </ac:spMkLst>
        </pc:spChg>
        <pc:spChg chg="mod">
          <ac:chgData name="reza kabir" userId="af3c95a13102d509" providerId="LiveId" clId="{88200EE4-F4B4-49E8-8126-B01E5FCCBE2D}" dt="2020-05-17T05:42:41.221" v="3" actId="165"/>
          <ac:spMkLst>
            <pc:docMk/>
            <pc:sldMk cId="3914354228" sldId="256"/>
            <ac:spMk id="664" creationId="{20357445-8A80-404E-A310-68DC6731B5F8}"/>
          </ac:spMkLst>
        </pc:spChg>
        <pc:spChg chg="mod">
          <ac:chgData name="reza kabir" userId="af3c95a13102d509" providerId="LiveId" clId="{88200EE4-F4B4-49E8-8126-B01E5FCCBE2D}" dt="2020-05-17T05:42:41.221" v="3" actId="165"/>
          <ac:spMkLst>
            <pc:docMk/>
            <pc:sldMk cId="3914354228" sldId="256"/>
            <ac:spMk id="665" creationId="{836AB112-9BF9-4D08-9198-B2F79ED78429}"/>
          </ac:spMkLst>
        </pc:spChg>
        <pc:spChg chg="mod">
          <ac:chgData name="reza kabir" userId="af3c95a13102d509" providerId="LiveId" clId="{88200EE4-F4B4-49E8-8126-B01E5FCCBE2D}" dt="2020-05-17T05:42:41.221" v="3" actId="165"/>
          <ac:spMkLst>
            <pc:docMk/>
            <pc:sldMk cId="3914354228" sldId="256"/>
            <ac:spMk id="666" creationId="{7BCB922E-C403-4238-99F9-544DAAEE1A47}"/>
          </ac:spMkLst>
        </pc:spChg>
        <pc:spChg chg="mod">
          <ac:chgData name="reza kabir" userId="af3c95a13102d509" providerId="LiveId" clId="{88200EE4-F4B4-49E8-8126-B01E5FCCBE2D}" dt="2020-05-17T05:42:41.221" v="3" actId="165"/>
          <ac:spMkLst>
            <pc:docMk/>
            <pc:sldMk cId="3914354228" sldId="256"/>
            <ac:spMk id="667" creationId="{4B792DA1-C7F3-4CBF-98D5-945EAF8E5596}"/>
          </ac:spMkLst>
        </pc:spChg>
        <pc:spChg chg="mod">
          <ac:chgData name="reza kabir" userId="af3c95a13102d509" providerId="LiveId" clId="{88200EE4-F4B4-49E8-8126-B01E5FCCBE2D}" dt="2020-05-17T05:42:41.221" v="3" actId="165"/>
          <ac:spMkLst>
            <pc:docMk/>
            <pc:sldMk cId="3914354228" sldId="256"/>
            <ac:spMk id="668" creationId="{48F65FC1-2999-4915-9A46-5B3AF1AD4D19}"/>
          </ac:spMkLst>
        </pc:spChg>
        <pc:spChg chg="mod">
          <ac:chgData name="reza kabir" userId="af3c95a13102d509" providerId="LiveId" clId="{88200EE4-F4B4-49E8-8126-B01E5FCCBE2D}" dt="2020-05-17T05:42:41.221" v="3" actId="165"/>
          <ac:spMkLst>
            <pc:docMk/>
            <pc:sldMk cId="3914354228" sldId="256"/>
            <ac:spMk id="669" creationId="{9117B706-DFB9-46CB-AEBC-C64650B1D281}"/>
          </ac:spMkLst>
        </pc:spChg>
        <pc:spChg chg="mod">
          <ac:chgData name="reza kabir" userId="af3c95a13102d509" providerId="LiveId" clId="{88200EE4-F4B4-49E8-8126-B01E5FCCBE2D}" dt="2020-05-17T05:42:41.221" v="3" actId="165"/>
          <ac:spMkLst>
            <pc:docMk/>
            <pc:sldMk cId="3914354228" sldId="256"/>
            <ac:spMk id="670" creationId="{55E8B392-A61E-403A-BD53-61F31D66A5A0}"/>
          </ac:spMkLst>
        </pc:spChg>
        <pc:spChg chg="mod">
          <ac:chgData name="reza kabir" userId="af3c95a13102d509" providerId="LiveId" clId="{88200EE4-F4B4-49E8-8126-B01E5FCCBE2D}" dt="2020-05-17T05:42:41.221" v="3" actId="165"/>
          <ac:spMkLst>
            <pc:docMk/>
            <pc:sldMk cId="3914354228" sldId="256"/>
            <ac:spMk id="672" creationId="{2CED1807-5667-4D39-A588-6F09EECE3AEC}"/>
          </ac:spMkLst>
        </pc:spChg>
        <pc:spChg chg="mod">
          <ac:chgData name="reza kabir" userId="af3c95a13102d509" providerId="LiveId" clId="{88200EE4-F4B4-49E8-8126-B01E5FCCBE2D}" dt="2020-05-17T05:42:41.221" v="3" actId="165"/>
          <ac:spMkLst>
            <pc:docMk/>
            <pc:sldMk cId="3914354228" sldId="256"/>
            <ac:spMk id="673" creationId="{89847E9F-1A0D-4D9F-A2AE-07DFBE295BE0}"/>
          </ac:spMkLst>
        </pc:spChg>
        <pc:spChg chg="mod">
          <ac:chgData name="reza kabir" userId="af3c95a13102d509" providerId="LiveId" clId="{88200EE4-F4B4-49E8-8126-B01E5FCCBE2D}" dt="2020-05-17T05:42:41.221" v="3" actId="165"/>
          <ac:spMkLst>
            <pc:docMk/>
            <pc:sldMk cId="3914354228" sldId="256"/>
            <ac:spMk id="674" creationId="{615E66B3-999A-4FD6-A224-D570DA1C3FAA}"/>
          </ac:spMkLst>
        </pc:spChg>
        <pc:spChg chg="mod">
          <ac:chgData name="reza kabir" userId="af3c95a13102d509" providerId="LiveId" clId="{88200EE4-F4B4-49E8-8126-B01E5FCCBE2D}" dt="2020-05-17T05:42:41.221" v="3" actId="165"/>
          <ac:spMkLst>
            <pc:docMk/>
            <pc:sldMk cId="3914354228" sldId="256"/>
            <ac:spMk id="675" creationId="{DA836B32-227B-419A-B46B-0EF1537C9772}"/>
          </ac:spMkLst>
        </pc:spChg>
        <pc:spChg chg="mod">
          <ac:chgData name="reza kabir" userId="af3c95a13102d509" providerId="LiveId" clId="{88200EE4-F4B4-49E8-8126-B01E5FCCBE2D}" dt="2020-05-17T05:42:41.221" v="3" actId="165"/>
          <ac:spMkLst>
            <pc:docMk/>
            <pc:sldMk cId="3914354228" sldId="256"/>
            <ac:spMk id="676" creationId="{B89DF192-C873-46C5-B430-0B3B113F8578}"/>
          </ac:spMkLst>
        </pc:spChg>
        <pc:spChg chg="mod">
          <ac:chgData name="reza kabir" userId="af3c95a13102d509" providerId="LiveId" clId="{88200EE4-F4B4-49E8-8126-B01E5FCCBE2D}" dt="2020-05-17T05:42:41.221" v="3" actId="165"/>
          <ac:spMkLst>
            <pc:docMk/>
            <pc:sldMk cId="3914354228" sldId="256"/>
            <ac:spMk id="677" creationId="{367B5CB1-F647-43E6-89DF-CE3559CC97A6}"/>
          </ac:spMkLst>
        </pc:spChg>
        <pc:spChg chg="mod">
          <ac:chgData name="reza kabir" userId="af3c95a13102d509" providerId="LiveId" clId="{88200EE4-F4B4-49E8-8126-B01E5FCCBE2D}" dt="2020-05-17T05:42:41.221" v="3" actId="165"/>
          <ac:spMkLst>
            <pc:docMk/>
            <pc:sldMk cId="3914354228" sldId="256"/>
            <ac:spMk id="678" creationId="{DE226EC9-D926-4328-ADC3-8CBB909205C1}"/>
          </ac:spMkLst>
        </pc:spChg>
        <pc:spChg chg="mod">
          <ac:chgData name="reza kabir" userId="af3c95a13102d509" providerId="LiveId" clId="{88200EE4-F4B4-49E8-8126-B01E5FCCBE2D}" dt="2020-05-17T05:42:41.221" v="3" actId="165"/>
          <ac:spMkLst>
            <pc:docMk/>
            <pc:sldMk cId="3914354228" sldId="256"/>
            <ac:spMk id="679" creationId="{616E59E7-C0EE-46DE-9C8F-2F365A3E0BEF}"/>
          </ac:spMkLst>
        </pc:spChg>
        <pc:spChg chg="mod">
          <ac:chgData name="reza kabir" userId="af3c95a13102d509" providerId="LiveId" clId="{88200EE4-F4B4-49E8-8126-B01E5FCCBE2D}" dt="2020-05-17T05:42:41.221" v="3" actId="165"/>
          <ac:spMkLst>
            <pc:docMk/>
            <pc:sldMk cId="3914354228" sldId="256"/>
            <ac:spMk id="680" creationId="{73805929-1DF2-43D1-9907-5EAD08CCF3AC}"/>
          </ac:spMkLst>
        </pc:spChg>
        <pc:spChg chg="mod">
          <ac:chgData name="reza kabir" userId="af3c95a13102d509" providerId="LiveId" clId="{88200EE4-F4B4-49E8-8126-B01E5FCCBE2D}" dt="2020-05-17T05:42:41.221" v="3" actId="165"/>
          <ac:spMkLst>
            <pc:docMk/>
            <pc:sldMk cId="3914354228" sldId="256"/>
            <ac:spMk id="681" creationId="{80AA12E3-EC6B-44D5-AF40-61CB3DA80E4F}"/>
          </ac:spMkLst>
        </pc:spChg>
        <pc:spChg chg="mod">
          <ac:chgData name="reza kabir" userId="af3c95a13102d509" providerId="LiveId" clId="{88200EE4-F4B4-49E8-8126-B01E5FCCBE2D}" dt="2020-05-17T05:42:41.221" v="3" actId="165"/>
          <ac:spMkLst>
            <pc:docMk/>
            <pc:sldMk cId="3914354228" sldId="256"/>
            <ac:spMk id="682" creationId="{95D0D742-18D2-44A9-94DB-35E7450EFBF2}"/>
          </ac:spMkLst>
        </pc:spChg>
        <pc:spChg chg="mod">
          <ac:chgData name="reza kabir" userId="af3c95a13102d509" providerId="LiveId" clId="{88200EE4-F4B4-49E8-8126-B01E5FCCBE2D}" dt="2020-05-17T05:42:41.221" v="3" actId="165"/>
          <ac:spMkLst>
            <pc:docMk/>
            <pc:sldMk cId="3914354228" sldId="256"/>
            <ac:spMk id="684" creationId="{11A6E7C3-1482-4E18-A524-233BECCC7244}"/>
          </ac:spMkLst>
        </pc:spChg>
        <pc:spChg chg="mod">
          <ac:chgData name="reza kabir" userId="af3c95a13102d509" providerId="LiveId" clId="{88200EE4-F4B4-49E8-8126-B01E5FCCBE2D}" dt="2020-05-17T05:42:41.221" v="3" actId="165"/>
          <ac:spMkLst>
            <pc:docMk/>
            <pc:sldMk cId="3914354228" sldId="256"/>
            <ac:spMk id="685" creationId="{A4366F1E-396F-408E-AD97-86AE8F6BA606}"/>
          </ac:spMkLst>
        </pc:spChg>
        <pc:spChg chg="mod">
          <ac:chgData name="reza kabir" userId="af3c95a13102d509" providerId="LiveId" clId="{88200EE4-F4B4-49E8-8126-B01E5FCCBE2D}" dt="2020-05-17T05:42:41.221" v="3" actId="165"/>
          <ac:spMkLst>
            <pc:docMk/>
            <pc:sldMk cId="3914354228" sldId="256"/>
            <ac:spMk id="686" creationId="{457481F7-1AB8-404F-ADF3-4944EB204BD7}"/>
          </ac:spMkLst>
        </pc:spChg>
        <pc:spChg chg="mod">
          <ac:chgData name="reza kabir" userId="af3c95a13102d509" providerId="LiveId" clId="{88200EE4-F4B4-49E8-8126-B01E5FCCBE2D}" dt="2020-05-17T05:42:41.221" v="3" actId="165"/>
          <ac:spMkLst>
            <pc:docMk/>
            <pc:sldMk cId="3914354228" sldId="256"/>
            <ac:spMk id="687" creationId="{283734E9-9088-4D27-BB3C-FE9DB7FDD6F6}"/>
          </ac:spMkLst>
        </pc:spChg>
        <pc:spChg chg="mod">
          <ac:chgData name="reza kabir" userId="af3c95a13102d509" providerId="LiveId" clId="{88200EE4-F4B4-49E8-8126-B01E5FCCBE2D}" dt="2020-05-17T05:42:41.221" v="3" actId="165"/>
          <ac:spMkLst>
            <pc:docMk/>
            <pc:sldMk cId="3914354228" sldId="256"/>
            <ac:spMk id="688" creationId="{178E0430-F253-458E-9C03-66D6EF978168}"/>
          </ac:spMkLst>
        </pc:spChg>
        <pc:spChg chg="mod">
          <ac:chgData name="reza kabir" userId="af3c95a13102d509" providerId="LiveId" clId="{88200EE4-F4B4-49E8-8126-B01E5FCCBE2D}" dt="2020-05-17T05:42:41.221" v="3" actId="165"/>
          <ac:spMkLst>
            <pc:docMk/>
            <pc:sldMk cId="3914354228" sldId="256"/>
            <ac:spMk id="689" creationId="{C9BA404D-ACB6-4BE1-87B0-86D9DC3B9410}"/>
          </ac:spMkLst>
        </pc:spChg>
        <pc:spChg chg="mod">
          <ac:chgData name="reza kabir" userId="af3c95a13102d509" providerId="LiveId" clId="{88200EE4-F4B4-49E8-8126-B01E5FCCBE2D}" dt="2020-05-17T05:42:41.221" v="3" actId="165"/>
          <ac:spMkLst>
            <pc:docMk/>
            <pc:sldMk cId="3914354228" sldId="256"/>
            <ac:spMk id="690" creationId="{27A4848F-43B9-4117-B963-75D5E599C740}"/>
          </ac:spMkLst>
        </pc:spChg>
        <pc:spChg chg="mod">
          <ac:chgData name="reza kabir" userId="af3c95a13102d509" providerId="LiveId" clId="{88200EE4-F4B4-49E8-8126-B01E5FCCBE2D}" dt="2020-05-17T05:42:41.221" v="3" actId="165"/>
          <ac:spMkLst>
            <pc:docMk/>
            <pc:sldMk cId="3914354228" sldId="256"/>
            <ac:spMk id="691" creationId="{1EC45CE7-6037-44FE-8D5D-ABE392DD858D}"/>
          </ac:spMkLst>
        </pc:spChg>
        <pc:spChg chg="mod">
          <ac:chgData name="reza kabir" userId="af3c95a13102d509" providerId="LiveId" clId="{88200EE4-F4B4-49E8-8126-B01E5FCCBE2D}" dt="2020-05-17T05:42:41.221" v="3" actId="165"/>
          <ac:spMkLst>
            <pc:docMk/>
            <pc:sldMk cId="3914354228" sldId="256"/>
            <ac:spMk id="692" creationId="{19FD5146-801E-4C96-AB1B-68B9592824A8}"/>
          </ac:spMkLst>
        </pc:spChg>
        <pc:spChg chg="mod">
          <ac:chgData name="reza kabir" userId="af3c95a13102d509" providerId="LiveId" clId="{88200EE4-F4B4-49E8-8126-B01E5FCCBE2D}" dt="2020-05-17T05:42:41.221" v="3" actId="165"/>
          <ac:spMkLst>
            <pc:docMk/>
            <pc:sldMk cId="3914354228" sldId="256"/>
            <ac:spMk id="693" creationId="{F97D5D13-5980-4119-9191-9D581413F57B}"/>
          </ac:spMkLst>
        </pc:spChg>
        <pc:spChg chg="mod">
          <ac:chgData name="reza kabir" userId="af3c95a13102d509" providerId="LiveId" clId="{88200EE4-F4B4-49E8-8126-B01E5FCCBE2D}" dt="2020-05-17T05:42:41.221" v="3" actId="165"/>
          <ac:spMkLst>
            <pc:docMk/>
            <pc:sldMk cId="3914354228" sldId="256"/>
            <ac:spMk id="694" creationId="{24A80B41-B167-407F-A78D-EE1BCF2F6782}"/>
          </ac:spMkLst>
        </pc:spChg>
        <pc:spChg chg="mod">
          <ac:chgData name="reza kabir" userId="af3c95a13102d509" providerId="LiveId" clId="{88200EE4-F4B4-49E8-8126-B01E5FCCBE2D}" dt="2020-05-17T05:42:41.221" v="3" actId="165"/>
          <ac:spMkLst>
            <pc:docMk/>
            <pc:sldMk cId="3914354228" sldId="256"/>
            <ac:spMk id="696" creationId="{DA9F7361-CE1E-4384-9FBF-E04F767299F9}"/>
          </ac:spMkLst>
        </pc:spChg>
        <pc:spChg chg="mod">
          <ac:chgData name="reza kabir" userId="af3c95a13102d509" providerId="LiveId" clId="{88200EE4-F4B4-49E8-8126-B01E5FCCBE2D}" dt="2020-05-17T05:42:41.221" v="3" actId="165"/>
          <ac:spMkLst>
            <pc:docMk/>
            <pc:sldMk cId="3914354228" sldId="256"/>
            <ac:spMk id="697" creationId="{ED943D18-69FF-4DDB-B759-CF63619C83CC}"/>
          </ac:spMkLst>
        </pc:spChg>
        <pc:spChg chg="mod">
          <ac:chgData name="reza kabir" userId="af3c95a13102d509" providerId="LiveId" clId="{88200EE4-F4B4-49E8-8126-B01E5FCCBE2D}" dt="2020-05-17T05:42:41.221" v="3" actId="165"/>
          <ac:spMkLst>
            <pc:docMk/>
            <pc:sldMk cId="3914354228" sldId="256"/>
            <ac:spMk id="698" creationId="{0BD82997-AAF9-41CB-9B73-09EA0660E039}"/>
          </ac:spMkLst>
        </pc:spChg>
        <pc:spChg chg="mod">
          <ac:chgData name="reza kabir" userId="af3c95a13102d509" providerId="LiveId" clId="{88200EE4-F4B4-49E8-8126-B01E5FCCBE2D}" dt="2020-05-17T05:42:41.221" v="3" actId="165"/>
          <ac:spMkLst>
            <pc:docMk/>
            <pc:sldMk cId="3914354228" sldId="256"/>
            <ac:spMk id="699" creationId="{CD64E70B-D965-4963-AFDD-84D8DB6A9F19}"/>
          </ac:spMkLst>
        </pc:spChg>
        <pc:spChg chg="mod">
          <ac:chgData name="reza kabir" userId="af3c95a13102d509" providerId="LiveId" clId="{88200EE4-F4B4-49E8-8126-B01E5FCCBE2D}" dt="2020-05-17T05:42:41.221" v="3" actId="165"/>
          <ac:spMkLst>
            <pc:docMk/>
            <pc:sldMk cId="3914354228" sldId="256"/>
            <ac:spMk id="700" creationId="{4B629BC6-B36B-4A37-800C-ABEAD3048C5F}"/>
          </ac:spMkLst>
        </pc:spChg>
        <pc:spChg chg="mod">
          <ac:chgData name="reza kabir" userId="af3c95a13102d509" providerId="LiveId" clId="{88200EE4-F4B4-49E8-8126-B01E5FCCBE2D}" dt="2020-05-17T05:42:41.221" v="3" actId="165"/>
          <ac:spMkLst>
            <pc:docMk/>
            <pc:sldMk cId="3914354228" sldId="256"/>
            <ac:spMk id="701" creationId="{23A31DFC-2D11-4EA7-A968-9F093CE6F266}"/>
          </ac:spMkLst>
        </pc:spChg>
        <pc:spChg chg="mod">
          <ac:chgData name="reza kabir" userId="af3c95a13102d509" providerId="LiveId" clId="{88200EE4-F4B4-49E8-8126-B01E5FCCBE2D}" dt="2020-05-17T05:42:41.221" v="3" actId="165"/>
          <ac:spMkLst>
            <pc:docMk/>
            <pc:sldMk cId="3914354228" sldId="256"/>
            <ac:spMk id="702" creationId="{D0342156-329C-4146-B052-7982C3A996A5}"/>
          </ac:spMkLst>
        </pc:spChg>
        <pc:spChg chg="mod">
          <ac:chgData name="reza kabir" userId="af3c95a13102d509" providerId="LiveId" clId="{88200EE4-F4B4-49E8-8126-B01E5FCCBE2D}" dt="2020-05-17T05:42:41.221" v="3" actId="165"/>
          <ac:spMkLst>
            <pc:docMk/>
            <pc:sldMk cId="3914354228" sldId="256"/>
            <ac:spMk id="703" creationId="{09699131-EF4E-4A27-9AC9-0A987B3C8DA1}"/>
          </ac:spMkLst>
        </pc:spChg>
        <pc:spChg chg="mod">
          <ac:chgData name="reza kabir" userId="af3c95a13102d509" providerId="LiveId" clId="{88200EE4-F4B4-49E8-8126-B01E5FCCBE2D}" dt="2020-05-17T05:42:41.221" v="3" actId="165"/>
          <ac:spMkLst>
            <pc:docMk/>
            <pc:sldMk cId="3914354228" sldId="256"/>
            <ac:spMk id="704" creationId="{97D02F3C-00AB-49CF-9CCE-D9F3C806CF6F}"/>
          </ac:spMkLst>
        </pc:spChg>
        <pc:spChg chg="mod">
          <ac:chgData name="reza kabir" userId="af3c95a13102d509" providerId="LiveId" clId="{88200EE4-F4B4-49E8-8126-B01E5FCCBE2D}" dt="2020-05-17T05:42:41.221" v="3" actId="165"/>
          <ac:spMkLst>
            <pc:docMk/>
            <pc:sldMk cId="3914354228" sldId="256"/>
            <ac:spMk id="705" creationId="{606D8AF6-1781-441A-8ADB-481AE9BF6805}"/>
          </ac:spMkLst>
        </pc:spChg>
        <pc:spChg chg="mod">
          <ac:chgData name="reza kabir" userId="af3c95a13102d509" providerId="LiveId" clId="{88200EE4-F4B4-49E8-8126-B01E5FCCBE2D}" dt="2020-05-17T05:42:41.221" v="3" actId="165"/>
          <ac:spMkLst>
            <pc:docMk/>
            <pc:sldMk cId="3914354228" sldId="256"/>
            <ac:spMk id="706" creationId="{74C9D439-F414-4606-9BF1-74A346764EF3}"/>
          </ac:spMkLst>
        </pc:spChg>
        <pc:spChg chg="mod">
          <ac:chgData name="reza kabir" userId="af3c95a13102d509" providerId="LiveId" clId="{88200EE4-F4B4-49E8-8126-B01E5FCCBE2D}" dt="2020-05-17T05:42:41.221" v="3" actId="165"/>
          <ac:spMkLst>
            <pc:docMk/>
            <pc:sldMk cId="3914354228" sldId="256"/>
            <ac:spMk id="708" creationId="{6E61352D-5DCF-42A2-9B0E-E0041375A9C9}"/>
          </ac:spMkLst>
        </pc:spChg>
        <pc:spChg chg="mod">
          <ac:chgData name="reza kabir" userId="af3c95a13102d509" providerId="LiveId" clId="{88200EE4-F4B4-49E8-8126-B01E5FCCBE2D}" dt="2020-05-17T05:42:41.221" v="3" actId="165"/>
          <ac:spMkLst>
            <pc:docMk/>
            <pc:sldMk cId="3914354228" sldId="256"/>
            <ac:spMk id="709" creationId="{7FFFA04E-4631-4370-B08C-B15A6830853A}"/>
          </ac:spMkLst>
        </pc:spChg>
        <pc:spChg chg="mod">
          <ac:chgData name="reza kabir" userId="af3c95a13102d509" providerId="LiveId" clId="{88200EE4-F4B4-49E8-8126-B01E5FCCBE2D}" dt="2020-05-17T05:42:41.221" v="3" actId="165"/>
          <ac:spMkLst>
            <pc:docMk/>
            <pc:sldMk cId="3914354228" sldId="256"/>
            <ac:spMk id="710" creationId="{CC332478-6AEB-41B1-ADF1-48F5F04859F5}"/>
          </ac:spMkLst>
        </pc:spChg>
        <pc:spChg chg="mod">
          <ac:chgData name="reza kabir" userId="af3c95a13102d509" providerId="LiveId" clId="{88200EE4-F4B4-49E8-8126-B01E5FCCBE2D}" dt="2020-05-17T05:42:41.221" v="3" actId="165"/>
          <ac:spMkLst>
            <pc:docMk/>
            <pc:sldMk cId="3914354228" sldId="256"/>
            <ac:spMk id="711" creationId="{0B461964-DDEF-46A1-9451-EB5AE5FABE2D}"/>
          </ac:spMkLst>
        </pc:spChg>
        <pc:spChg chg="mod">
          <ac:chgData name="reza kabir" userId="af3c95a13102d509" providerId="LiveId" clId="{88200EE4-F4B4-49E8-8126-B01E5FCCBE2D}" dt="2020-05-17T05:42:41.221" v="3" actId="165"/>
          <ac:spMkLst>
            <pc:docMk/>
            <pc:sldMk cId="3914354228" sldId="256"/>
            <ac:spMk id="712" creationId="{F28C66A2-E194-4DDD-9567-7147F63520BF}"/>
          </ac:spMkLst>
        </pc:spChg>
        <pc:spChg chg="mod">
          <ac:chgData name="reza kabir" userId="af3c95a13102d509" providerId="LiveId" clId="{88200EE4-F4B4-49E8-8126-B01E5FCCBE2D}" dt="2020-05-17T05:42:41.221" v="3" actId="165"/>
          <ac:spMkLst>
            <pc:docMk/>
            <pc:sldMk cId="3914354228" sldId="256"/>
            <ac:spMk id="713" creationId="{2D310668-A35D-4432-BD0D-8B34947FCB96}"/>
          </ac:spMkLst>
        </pc:spChg>
        <pc:spChg chg="mod">
          <ac:chgData name="reza kabir" userId="af3c95a13102d509" providerId="LiveId" clId="{88200EE4-F4B4-49E8-8126-B01E5FCCBE2D}" dt="2020-05-17T05:42:41.221" v="3" actId="165"/>
          <ac:spMkLst>
            <pc:docMk/>
            <pc:sldMk cId="3914354228" sldId="256"/>
            <ac:spMk id="714" creationId="{303DBDB7-7E03-4A1E-B62A-D549604D62DC}"/>
          </ac:spMkLst>
        </pc:spChg>
        <pc:spChg chg="mod">
          <ac:chgData name="reza kabir" userId="af3c95a13102d509" providerId="LiveId" clId="{88200EE4-F4B4-49E8-8126-B01E5FCCBE2D}" dt="2020-05-17T05:42:41.221" v="3" actId="165"/>
          <ac:spMkLst>
            <pc:docMk/>
            <pc:sldMk cId="3914354228" sldId="256"/>
            <ac:spMk id="715" creationId="{C7EF64FE-55F8-4F32-9459-3AE3342165C8}"/>
          </ac:spMkLst>
        </pc:spChg>
        <pc:spChg chg="mod">
          <ac:chgData name="reza kabir" userId="af3c95a13102d509" providerId="LiveId" clId="{88200EE4-F4B4-49E8-8126-B01E5FCCBE2D}" dt="2020-05-17T05:42:41.221" v="3" actId="165"/>
          <ac:spMkLst>
            <pc:docMk/>
            <pc:sldMk cId="3914354228" sldId="256"/>
            <ac:spMk id="716" creationId="{877A1863-A1F7-4DEF-B3E9-855DA3721D96}"/>
          </ac:spMkLst>
        </pc:spChg>
        <pc:spChg chg="mod">
          <ac:chgData name="reza kabir" userId="af3c95a13102d509" providerId="LiveId" clId="{88200EE4-F4B4-49E8-8126-B01E5FCCBE2D}" dt="2020-05-17T05:42:41.221" v="3" actId="165"/>
          <ac:spMkLst>
            <pc:docMk/>
            <pc:sldMk cId="3914354228" sldId="256"/>
            <ac:spMk id="717" creationId="{BD98E88B-917B-472E-8C56-F686AA61FD30}"/>
          </ac:spMkLst>
        </pc:spChg>
        <pc:spChg chg="mod">
          <ac:chgData name="reza kabir" userId="af3c95a13102d509" providerId="LiveId" clId="{88200EE4-F4B4-49E8-8126-B01E5FCCBE2D}" dt="2020-05-17T05:42:41.221" v="3" actId="165"/>
          <ac:spMkLst>
            <pc:docMk/>
            <pc:sldMk cId="3914354228" sldId="256"/>
            <ac:spMk id="718" creationId="{9D6CFFFF-BBA8-46F2-9F24-F2942E91042C}"/>
          </ac:spMkLst>
        </pc:spChg>
        <pc:spChg chg="mod">
          <ac:chgData name="reza kabir" userId="af3c95a13102d509" providerId="LiveId" clId="{88200EE4-F4B4-49E8-8126-B01E5FCCBE2D}" dt="2020-05-17T05:42:41.221" v="3" actId="165"/>
          <ac:spMkLst>
            <pc:docMk/>
            <pc:sldMk cId="3914354228" sldId="256"/>
            <ac:spMk id="720" creationId="{16DA6446-4F8A-4140-8F6E-469AE580B181}"/>
          </ac:spMkLst>
        </pc:spChg>
        <pc:spChg chg="mod">
          <ac:chgData name="reza kabir" userId="af3c95a13102d509" providerId="LiveId" clId="{88200EE4-F4B4-49E8-8126-B01E5FCCBE2D}" dt="2020-05-17T05:42:41.221" v="3" actId="165"/>
          <ac:spMkLst>
            <pc:docMk/>
            <pc:sldMk cId="3914354228" sldId="256"/>
            <ac:spMk id="721" creationId="{552E807C-74E2-4BCB-A1FC-351E24B97A70}"/>
          </ac:spMkLst>
        </pc:spChg>
        <pc:spChg chg="mod">
          <ac:chgData name="reza kabir" userId="af3c95a13102d509" providerId="LiveId" clId="{88200EE4-F4B4-49E8-8126-B01E5FCCBE2D}" dt="2020-05-17T05:42:41.221" v="3" actId="165"/>
          <ac:spMkLst>
            <pc:docMk/>
            <pc:sldMk cId="3914354228" sldId="256"/>
            <ac:spMk id="722" creationId="{411BA813-5DC1-4F4E-AB3A-2D5B07669785}"/>
          </ac:spMkLst>
        </pc:spChg>
        <pc:spChg chg="mod">
          <ac:chgData name="reza kabir" userId="af3c95a13102d509" providerId="LiveId" clId="{88200EE4-F4B4-49E8-8126-B01E5FCCBE2D}" dt="2020-05-17T05:42:41.221" v="3" actId="165"/>
          <ac:spMkLst>
            <pc:docMk/>
            <pc:sldMk cId="3914354228" sldId="256"/>
            <ac:spMk id="723" creationId="{5D8BF23E-0940-4428-90F9-C54FA56927FB}"/>
          </ac:spMkLst>
        </pc:spChg>
        <pc:spChg chg="mod">
          <ac:chgData name="reza kabir" userId="af3c95a13102d509" providerId="LiveId" clId="{88200EE4-F4B4-49E8-8126-B01E5FCCBE2D}" dt="2020-05-17T05:42:41.221" v="3" actId="165"/>
          <ac:spMkLst>
            <pc:docMk/>
            <pc:sldMk cId="3914354228" sldId="256"/>
            <ac:spMk id="724" creationId="{7CC140B2-613E-4D3B-9FDC-BD8D42B6A429}"/>
          </ac:spMkLst>
        </pc:spChg>
        <pc:spChg chg="mod">
          <ac:chgData name="reza kabir" userId="af3c95a13102d509" providerId="LiveId" clId="{88200EE4-F4B4-49E8-8126-B01E5FCCBE2D}" dt="2020-05-17T05:42:41.221" v="3" actId="165"/>
          <ac:spMkLst>
            <pc:docMk/>
            <pc:sldMk cId="3914354228" sldId="256"/>
            <ac:spMk id="725" creationId="{B4D71520-50B7-4201-98B0-2D0D47BD0BF1}"/>
          </ac:spMkLst>
        </pc:spChg>
        <pc:spChg chg="mod">
          <ac:chgData name="reza kabir" userId="af3c95a13102d509" providerId="LiveId" clId="{88200EE4-F4B4-49E8-8126-B01E5FCCBE2D}" dt="2020-05-17T05:42:41.221" v="3" actId="165"/>
          <ac:spMkLst>
            <pc:docMk/>
            <pc:sldMk cId="3914354228" sldId="256"/>
            <ac:spMk id="726" creationId="{8F1F44EF-08AE-47E1-82F8-871C09A057D5}"/>
          </ac:spMkLst>
        </pc:spChg>
        <pc:spChg chg="mod">
          <ac:chgData name="reza kabir" userId="af3c95a13102d509" providerId="LiveId" clId="{88200EE4-F4B4-49E8-8126-B01E5FCCBE2D}" dt="2020-05-17T05:42:41.221" v="3" actId="165"/>
          <ac:spMkLst>
            <pc:docMk/>
            <pc:sldMk cId="3914354228" sldId="256"/>
            <ac:spMk id="727" creationId="{C0C53777-E354-42C9-910E-4E17A5E1BA6E}"/>
          </ac:spMkLst>
        </pc:spChg>
        <pc:spChg chg="mod">
          <ac:chgData name="reza kabir" userId="af3c95a13102d509" providerId="LiveId" clId="{88200EE4-F4B4-49E8-8126-B01E5FCCBE2D}" dt="2020-05-17T05:42:41.221" v="3" actId="165"/>
          <ac:spMkLst>
            <pc:docMk/>
            <pc:sldMk cId="3914354228" sldId="256"/>
            <ac:spMk id="728" creationId="{639322DD-8BBA-4768-BB52-3038F0825003}"/>
          </ac:spMkLst>
        </pc:spChg>
        <pc:spChg chg="mod">
          <ac:chgData name="reza kabir" userId="af3c95a13102d509" providerId="LiveId" clId="{88200EE4-F4B4-49E8-8126-B01E5FCCBE2D}" dt="2020-05-17T05:42:41.221" v="3" actId="165"/>
          <ac:spMkLst>
            <pc:docMk/>
            <pc:sldMk cId="3914354228" sldId="256"/>
            <ac:spMk id="729" creationId="{4DC649D2-FC46-46E2-8902-BAB904DA86E3}"/>
          </ac:spMkLst>
        </pc:spChg>
        <pc:spChg chg="mod">
          <ac:chgData name="reza kabir" userId="af3c95a13102d509" providerId="LiveId" clId="{88200EE4-F4B4-49E8-8126-B01E5FCCBE2D}" dt="2020-05-17T05:42:41.221" v="3" actId="165"/>
          <ac:spMkLst>
            <pc:docMk/>
            <pc:sldMk cId="3914354228" sldId="256"/>
            <ac:spMk id="730" creationId="{54E858B5-33B9-4762-BC55-416A687D02A7}"/>
          </ac:spMkLst>
        </pc:spChg>
        <pc:spChg chg="mod">
          <ac:chgData name="reza kabir" userId="af3c95a13102d509" providerId="LiveId" clId="{88200EE4-F4B4-49E8-8126-B01E5FCCBE2D}" dt="2020-05-17T05:42:41.221" v="3" actId="165"/>
          <ac:spMkLst>
            <pc:docMk/>
            <pc:sldMk cId="3914354228" sldId="256"/>
            <ac:spMk id="732" creationId="{74621755-4BF9-4BDC-9E3A-E3AFADD66025}"/>
          </ac:spMkLst>
        </pc:spChg>
        <pc:spChg chg="mod">
          <ac:chgData name="reza kabir" userId="af3c95a13102d509" providerId="LiveId" clId="{88200EE4-F4B4-49E8-8126-B01E5FCCBE2D}" dt="2020-05-17T05:42:41.221" v="3" actId="165"/>
          <ac:spMkLst>
            <pc:docMk/>
            <pc:sldMk cId="3914354228" sldId="256"/>
            <ac:spMk id="733" creationId="{3C9F8EA8-81EA-4050-9E46-C5A166C4CC33}"/>
          </ac:spMkLst>
        </pc:spChg>
        <pc:spChg chg="mod">
          <ac:chgData name="reza kabir" userId="af3c95a13102d509" providerId="LiveId" clId="{88200EE4-F4B4-49E8-8126-B01E5FCCBE2D}" dt="2020-05-17T05:42:41.221" v="3" actId="165"/>
          <ac:spMkLst>
            <pc:docMk/>
            <pc:sldMk cId="3914354228" sldId="256"/>
            <ac:spMk id="734" creationId="{E748827E-9099-4E70-BDFE-C52E4FBC8005}"/>
          </ac:spMkLst>
        </pc:spChg>
        <pc:spChg chg="mod">
          <ac:chgData name="reza kabir" userId="af3c95a13102d509" providerId="LiveId" clId="{88200EE4-F4B4-49E8-8126-B01E5FCCBE2D}" dt="2020-05-17T05:42:41.221" v="3" actId="165"/>
          <ac:spMkLst>
            <pc:docMk/>
            <pc:sldMk cId="3914354228" sldId="256"/>
            <ac:spMk id="735" creationId="{99CB8E1B-1C3E-4B47-8600-539C4B993B77}"/>
          </ac:spMkLst>
        </pc:spChg>
        <pc:spChg chg="mod">
          <ac:chgData name="reza kabir" userId="af3c95a13102d509" providerId="LiveId" clId="{88200EE4-F4B4-49E8-8126-B01E5FCCBE2D}" dt="2020-05-17T05:42:41.221" v="3" actId="165"/>
          <ac:spMkLst>
            <pc:docMk/>
            <pc:sldMk cId="3914354228" sldId="256"/>
            <ac:spMk id="736" creationId="{7A83385E-5A92-40EC-B8F5-A4FFEA5EACA1}"/>
          </ac:spMkLst>
        </pc:spChg>
        <pc:spChg chg="mod">
          <ac:chgData name="reza kabir" userId="af3c95a13102d509" providerId="LiveId" clId="{88200EE4-F4B4-49E8-8126-B01E5FCCBE2D}" dt="2020-05-17T05:42:41.221" v="3" actId="165"/>
          <ac:spMkLst>
            <pc:docMk/>
            <pc:sldMk cId="3914354228" sldId="256"/>
            <ac:spMk id="737" creationId="{D7D30CD0-C984-4203-A8EA-D6B22CF147D5}"/>
          </ac:spMkLst>
        </pc:spChg>
        <pc:spChg chg="mod">
          <ac:chgData name="reza kabir" userId="af3c95a13102d509" providerId="LiveId" clId="{88200EE4-F4B4-49E8-8126-B01E5FCCBE2D}" dt="2020-05-17T05:42:41.221" v="3" actId="165"/>
          <ac:spMkLst>
            <pc:docMk/>
            <pc:sldMk cId="3914354228" sldId="256"/>
            <ac:spMk id="738" creationId="{136738E0-B78A-4ECA-AE2A-D9DED6E739DE}"/>
          </ac:spMkLst>
        </pc:spChg>
        <pc:spChg chg="mod">
          <ac:chgData name="reza kabir" userId="af3c95a13102d509" providerId="LiveId" clId="{88200EE4-F4B4-49E8-8126-B01E5FCCBE2D}" dt="2020-05-17T05:42:41.221" v="3" actId="165"/>
          <ac:spMkLst>
            <pc:docMk/>
            <pc:sldMk cId="3914354228" sldId="256"/>
            <ac:spMk id="739" creationId="{F9C5623F-322D-4047-AE9F-E9BD1F41A252}"/>
          </ac:spMkLst>
        </pc:spChg>
        <pc:spChg chg="mod">
          <ac:chgData name="reza kabir" userId="af3c95a13102d509" providerId="LiveId" clId="{88200EE4-F4B4-49E8-8126-B01E5FCCBE2D}" dt="2020-05-17T05:42:41.221" v="3" actId="165"/>
          <ac:spMkLst>
            <pc:docMk/>
            <pc:sldMk cId="3914354228" sldId="256"/>
            <ac:spMk id="740" creationId="{17C10A1F-9E84-4CAA-8B4B-46BB30A07358}"/>
          </ac:spMkLst>
        </pc:spChg>
        <pc:spChg chg="mod">
          <ac:chgData name="reza kabir" userId="af3c95a13102d509" providerId="LiveId" clId="{88200EE4-F4B4-49E8-8126-B01E5FCCBE2D}" dt="2020-05-17T05:42:41.221" v="3" actId="165"/>
          <ac:spMkLst>
            <pc:docMk/>
            <pc:sldMk cId="3914354228" sldId="256"/>
            <ac:spMk id="741" creationId="{E30E9A43-F39A-46E8-93DB-0C44167EBC2C}"/>
          </ac:spMkLst>
        </pc:spChg>
        <pc:spChg chg="mod">
          <ac:chgData name="reza kabir" userId="af3c95a13102d509" providerId="LiveId" clId="{88200EE4-F4B4-49E8-8126-B01E5FCCBE2D}" dt="2020-05-17T05:42:41.221" v="3" actId="165"/>
          <ac:spMkLst>
            <pc:docMk/>
            <pc:sldMk cId="3914354228" sldId="256"/>
            <ac:spMk id="742" creationId="{8F757A81-2481-4C5E-82FE-18A6F298A139}"/>
          </ac:spMkLst>
        </pc:spChg>
        <pc:spChg chg="mod">
          <ac:chgData name="reza kabir" userId="af3c95a13102d509" providerId="LiveId" clId="{88200EE4-F4B4-49E8-8126-B01E5FCCBE2D}" dt="2020-05-17T05:42:41.221" v="3" actId="165"/>
          <ac:spMkLst>
            <pc:docMk/>
            <pc:sldMk cId="3914354228" sldId="256"/>
            <ac:spMk id="743" creationId="{8174D71B-DB2C-4513-8C0C-D65038100319}"/>
          </ac:spMkLst>
        </pc:spChg>
        <pc:spChg chg="mod">
          <ac:chgData name="reza kabir" userId="af3c95a13102d509" providerId="LiveId" clId="{88200EE4-F4B4-49E8-8126-B01E5FCCBE2D}" dt="2020-05-17T05:42:41.221" v="3" actId="165"/>
          <ac:spMkLst>
            <pc:docMk/>
            <pc:sldMk cId="3914354228" sldId="256"/>
            <ac:spMk id="744" creationId="{17D3B1C7-56EA-48FF-9F07-5F9C35282B55}"/>
          </ac:spMkLst>
        </pc:spChg>
        <pc:spChg chg="mod">
          <ac:chgData name="reza kabir" userId="af3c95a13102d509" providerId="LiveId" clId="{88200EE4-F4B4-49E8-8126-B01E5FCCBE2D}" dt="2020-05-17T05:42:41.221" v="3" actId="165"/>
          <ac:spMkLst>
            <pc:docMk/>
            <pc:sldMk cId="3914354228" sldId="256"/>
            <ac:spMk id="745" creationId="{825B81B8-4A23-4EF9-A73D-2A35F3345A8C}"/>
          </ac:spMkLst>
        </pc:spChg>
        <pc:spChg chg="mod">
          <ac:chgData name="reza kabir" userId="af3c95a13102d509" providerId="LiveId" clId="{88200EE4-F4B4-49E8-8126-B01E5FCCBE2D}" dt="2020-05-17T05:42:41.221" v="3" actId="165"/>
          <ac:spMkLst>
            <pc:docMk/>
            <pc:sldMk cId="3914354228" sldId="256"/>
            <ac:spMk id="746" creationId="{A06A50E7-EE9E-422A-9A4C-97B875FF97B8}"/>
          </ac:spMkLst>
        </pc:spChg>
        <pc:spChg chg="mod">
          <ac:chgData name="reza kabir" userId="af3c95a13102d509" providerId="LiveId" clId="{88200EE4-F4B4-49E8-8126-B01E5FCCBE2D}" dt="2020-05-17T05:42:41.221" v="3" actId="165"/>
          <ac:spMkLst>
            <pc:docMk/>
            <pc:sldMk cId="3914354228" sldId="256"/>
            <ac:spMk id="747" creationId="{2986F783-2F51-4B99-A85C-3ECD569EA8B3}"/>
          </ac:spMkLst>
        </pc:spChg>
        <pc:spChg chg="mod">
          <ac:chgData name="reza kabir" userId="af3c95a13102d509" providerId="LiveId" clId="{88200EE4-F4B4-49E8-8126-B01E5FCCBE2D}" dt="2020-05-17T05:42:41.221" v="3" actId="165"/>
          <ac:spMkLst>
            <pc:docMk/>
            <pc:sldMk cId="3914354228" sldId="256"/>
            <ac:spMk id="748" creationId="{EE4BB985-04C2-4618-8785-87F52092107C}"/>
          </ac:spMkLst>
        </pc:spChg>
        <pc:spChg chg="mod">
          <ac:chgData name="reza kabir" userId="af3c95a13102d509" providerId="LiveId" clId="{88200EE4-F4B4-49E8-8126-B01E5FCCBE2D}" dt="2020-05-17T05:42:41.221" v="3" actId="165"/>
          <ac:spMkLst>
            <pc:docMk/>
            <pc:sldMk cId="3914354228" sldId="256"/>
            <ac:spMk id="749" creationId="{CE567229-FDE1-41A8-81A9-4B78510E0E81}"/>
          </ac:spMkLst>
        </pc:spChg>
        <pc:spChg chg="mod">
          <ac:chgData name="reza kabir" userId="af3c95a13102d509" providerId="LiveId" clId="{88200EE4-F4B4-49E8-8126-B01E5FCCBE2D}" dt="2020-05-17T05:42:41.221" v="3" actId="165"/>
          <ac:spMkLst>
            <pc:docMk/>
            <pc:sldMk cId="3914354228" sldId="256"/>
            <ac:spMk id="750" creationId="{A4818AA7-1F53-4AAD-88B9-7A9A4845E008}"/>
          </ac:spMkLst>
        </pc:spChg>
        <pc:spChg chg="mod">
          <ac:chgData name="reza kabir" userId="af3c95a13102d509" providerId="LiveId" clId="{88200EE4-F4B4-49E8-8126-B01E5FCCBE2D}" dt="2020-05-17T05:42:41.221" v="3" actId="165"/>
          <ac:spMkLst>
            <pc:docMk/>
            <pc:sldMk cId="3914354228" sldId="256"/>
            <ac:spMk id="751" creationId="{5B5DD320-9D86-4672-AD7A-A3DE27BF854A}"/>
          </ac:spMkLst>
        </pc:spChg>
        <pc:spChg chg="mod">
          <ac:chgData name="reza kabir" userId="af3c95a13102d509" providerId="LiveId" clId="{88200EE4-F4B4-49E8-8126-B01E5FCCBE2D}" dt="2020-05-17T05:42:41.221" v="3" actId="165"/>
          <ac:spMkLst>
            <pc:docMk/>
            <pc:sldMk cId="3914354228" sldId="256"/>
            <ac:spMk id="752" creationId="{F143DC14-ED43-4BB3-9FC4-264B84BD0A5E}"/>
          </ac:spMkLst>
        </pc:spChg>
        <pc:spChg chg="mod">
          <ac:chgData name="reza kabir" userId="af3c95a13102d509" providerId="LiveId" clId="{88200EE4-F4B4-49E8-8126-B01E5FCCBE2D}" dt="2020-05-17T05:42:41.221" v="3" actId="165"/>
          <ac:spMkLst>
            <pc:docMk/>
            <pc:sldMk cId="3914354228" sldId="256"/>
            <ac:spMk id="753" creationId="{3A2E89DC-68EB-423D-B368-621D880A305F}"/>
          </ac:spMkLst>
        </pc:spChg>
        <pc:spChg chg="mod">
          <ac:chgData name="reza kabir" userId="af3c95a13102d509" providerId="LiveId" clId="{88200EE4-F4B4-49E8-8126-B01E5FCCBE2D}" dt="2020-05-17T05:42:41.221" v="3" actId="165"/>
          <ac:spMkLst>
            <pc:docMk/>
            <pc:sldMk cId="3914354228" sldId="256"/>
            <ac:spMk id="754" creationId="{0E21DFAE-2208-49B6-B8B3-9E59FDB45CD4}"/>
          </ac:spMkLst>
        </pc:spChg>
        <pc:spChg chg="mod">
          <ac:chgData name="reza kabir" userId="af3c95a13102d509" providerId="LiveId" clId="{88200EE4-F4B4-49E8-8126-B01E5FCCBE2D}" dt="2020-05-17T05:42:41.221" v="3" actId="165"/>
          <ac:spMkLst>
            <pc:docMk/>
            <pc:sldMk cId="3914354228" sldId="256"/>
            <ac:spMk id="755" creationId="{052B5FD6-06B6-4682-856A-0AC11B048BFC}"/>
          </ac:spMkLst>
        </pc:spChg>
        <pc:spChg chg="mod">
          <ac:chgData name="reza kabir" userId="af3c95a13102d509" providerId="LiveId" clId="{88200EE4-F4B4-49E8-8126-B01E5FCCBE2D}" dt="2020-05-17T05:42:41.221" v="3" actId="165"/>
          <ac:spMkLst>
            <pc:docMk/>
            <pc:sldMk cId="3914354228" sldId="256"/>
            <ac:spMk id="756" creationId="{42C4A947-69CF-4ECB-9C65-7DDC99725FFC}"/>
          </ac:spMkLst>
        </pc:spChg>
        <pc:spChg chg="mod">
          <ac:chgData name="reza kabir" userId="af3c95a13102d509" providerId="LiveId" clId="{88200EE4-F4B4-49E8-8126-B01E5FCCBE2D}" dt="2020-05-17T05:42:41.221" v="3" actId="165"/>
          <ac:spMkLst>
            <pc:docMk/>
            <pc:sldMk cId="3914354228" sldId="256"/>
            <ac:spMk id="757" creationId="{89A4475A-8C2A-4559-B507-037FE6BD9B61}"/>
          </ac:spMkLst>
        </pc:spChg>
        <pc:spChg chg="mod">
          <ac:chgData name="reza kabir" userId="af3c95a13102d509" providerId="LiveId" clId="{88200EE4-F4B4-49E8-8126-B01E5FCCBE2D}" dt="2020-05-17T05:42:41.221" v="3" actId="165"/>
          <ac:spMkLst>
            <pc:docMk/>
            <pc:sldMk cId="3914354228" sldId="256"/>
            <ac:spMk id="758" creationId="{54335611-850A-41F0-A921-84CA0B3B6042}"/>
          </ac:spMkLst>
        </pc:spChg>
        <pc:spChg chg="mod">
          <ac:chgData name="reza kabir" userId="af3c95a13102d509" providerId="LiveId" clId="{88200EE4-F4B4-49E8-8126-B01E5FCCBE2D}" dt="2020-05-17T05:42:41.221" v="3" actId="165"/>
          <ac:spMkLst>
            <pc:docMk/>
            <pc:sldMk cId="3914354228" sldId="256"/>
            <ac:spMk id="759" creationId="{EE1F3841-888B-4B8B-92FD-CECB47848D21}"/>
          </ac:spMkLst>
        </pc:spChg>
        <pc:spChg chg="mod">
          <ac:chgData name="reza kabir" userId="af3c95a13102d509" providerId="LiveId" clId="{88200EE4-F4B4-49E8-8126-B01E5FCCBE2D}" dt="2020-05-17T05:42:41.221" v="3" actId="165"/>
          <ac:spMkLst>
            <pc:docMk/>
            <pc:sldMk cId="3914354228" sldId="256"/>
            <ac:spMk id="760" creationId="{65FA8C24-757C-40B0-B0DE-4EE1C2E52668}"/>
          </ac:spMkLst>
        </pc:spChg>
        <pc:spChg chg="mod">
          <ac:chgData name="reza kabir" userId="af3c95a13102d509" providerId="LiveId" clId="{88200EE4-F4B4-49E8-8126-B01E5FCCBE2D}" dt="2020-05-17T05:42:41.221" v="3" actId="165"/>
          <ac:spMkLst>
            <pc:docMk/>
            <pc:sldMk cId="3914354228" sldId="256"/>
            <ac:spMk id="761" creationId="{1AFE3B0F-98AD-48D3-B8FC-DB5EA4BE6839}"/>
          </ac:spMkLst>
        </pc:spChg>
        <pc:spChg chg="mod">
          <ac:chgData name="reza kabir" userId="af3c95a13102d509" providerId="LiveId" clId="{88200EE4-F4B4-49E8-8126-B01E5FCCBE2D}" dt="2020-05-17T05:42:41.221" v="3" actId="165"/>
          <ac:spMkLst>
            <pc:docMk/>
            <pc:sldMk cId="3914354228" sldId="256"/>
            <ac:spMk id="762" creationId="{07AE0C30-68DB-47E1-8EC6-EF43E6B8D5CE}"/>
          </ac:spMkLst>
        </pc:spChg>
        <pc:spChg chg="mod">
          <ac:chgData name="reza kabir" userId="af3c95a13102d509" providerId="LiveId" clId="{88200EE4-F4B4-49E8-8126-B01E5FCCBE2D}" dt="2020-05-17T05:42:41.221" v="3" actId="165"/>
          <ac:spMkLst>
            <pc:docMk/>
            <pc:sldMk cId="3914354228" sldId="256"/>
            <ac:spMk id="763" creationId="{4C0C3C9B-6ABB-424B-9F29-1E3CC651DBCD}"/>
          </ac:spMkLst>
        </pc:spChg>
        <pc:spChg chg="mod">
          <ac:chgData name="reza kabir" userId="af3c95a13102d509" providerId="LiveId" clId="{88200EE4-F4B4-49E8-8126-B01E5FCCBE2D}" dt="2020-05-17T05:42:41.221" v="3" actId="165"/>
          <ac:spMkLst>
            <pc:docMk/>
            <pc:sldMk cId="3914354228" sldId="256"/>
            <ac:spMk id="764" creationId="{4E383FC4-198B-4B66-800D-9D60BD938017}"/>
          </ac:spMkLst>
        </pc:spChg>
        <pc:spChg chg="mod">
          <ac:chgData name="reza kabir" userId="af3c95a13102d509" providerId="LiveId" clId="{88200EE4-F4B4-49E8-8126-B01E5FCCBE2D}" dt="2020-05-17T05:42:41.221" v="3" actId="165"/>
          <ac:spMkLst>
            <pc:docMk/>
            <pc:sldMk cId="3914354228" sldId="256"/>
            <ac:spMk id="765" creationId="{E8D58A43-92A9-48E3-9278-453ACA32F387}"/>
          </ac:spMkLst>
        </pc:spChg>
        <pc:spChg chg="mod">
          <ac:chgData name="reza kabir" userId="af3c95a13102d509" providerId="LiveId" clId="{88200EE4-F4B4-49E8-8126-B01E5FCCBE2D}" dt="2020-05-17T05:42:41.221" v="3" actId="165"/>
          <ac:spMkLst>
            <pc:docMk/>
            <pc:sldMk cId="3914354228" sldId="256"/>
            <ac:spMk id="766" creationId="{D971F9EE-6B30-4DD1-8593-5555AB757F63}"/>
          </ac:spMkLst>
        </pc:spChg>
        <pc:spChg chg="mod">
          <ac:chgData name="reza kabir" userId="af3c95a13102d509" providerId="LiveId" clId="{88200EE4-F4B4-49E8-8126-B01E5FCCBE2D}" dt="2020-05-17T05:42:41.221" v="3" actId="165"/>
          <ac:spMkLst>
            <pc:docMk/>
            <pc:sldMk cId="3914354228" sldId="256"/>
            <ac:spMk id="767" creationId="{98605398-7EE4-4497-AB97-34C3750D9E0F}"/>
          </ac:spMkLst>
        </pc:spChg>
        <pc:spChg chg="mod">
          <ac:chgData name="reza kabir" userId="af3c95a13102d509" providerId="LiveId" clId="{88200EE4-F4B4-49E8-8126-B01E5FCCBE2D}" dt="2020-05-17T05:42:41.221" v="3" actId="165"/>
          <ac:spMkLst>
            <pc:docMk/>
            <pc:sldMk cId="3914354228" sldId="256"/>
            <ac:spMk id="768" creationId="{B7546085-9AA9-453E-A578-09295DCEAFB2}"/>
          </ac:spMkLst>
        </pc:spChg>
        <pc:spChg chg="mod">
          <ac:chgData name="reza kabir" userId="af3c95a13102d509" providerId="LiveId" clId="{88200EE4-F4B4-49E8-8126-B01E5FCCBE2D}" dt="2020-05-17T05:42:41.221" v="3" actId="165"/>
          <ac:spMkLst>
            <pc:docMk/>
            <pc:sldMk cId="3914354228" sldId="256"/>
            <ac:spMk id="769" creationId="{DAAC0F98-2B28-47DB-9636-C403E70E522A}"/>
          </ac:spMkLst>
        </pc:spChg>
        <pc:spChg chg="mod">
          <ac:chgData name="reza kabir" userId="af3c95a13102d509" providerId="LiveId" clId="{88200EE4-F4B4-49E8-8126-B01E5FCCBE2D}" dt="2020-05-17T05:42:41.221" v="3" actId="165"/>
          <ac:spMkLst>
            <pc:docMk/>
            <pc:sldMk cId="3914354228" sldId="256"/>
            <ac:spMk id="770" creationId="{69EC002F-6577-4326-8DFB-E82F9F23BCBC}"/>
          </ac:spMkLst>
        </pc:spChg>
        <pc:spChg chg="mod">
          <ac:chgData name="reza kabir" userId="af3c95a13102d509" providerId="LiveId" clId="{88200EE4-F4B4-49E8-8126-B01E5FCCBE2D}" dt="2020-05-17T05:42:41.221" v="3" actId="165"/>
          <ac:spMkLst>
            <pc:docMk/>
            <pc:sldMk cId="3914354228" sldId="256"/>
            <ac:spMk id="771" creationId="{44837BD7-C851-4E2C-8110-6A02B5980310}"/>
          </ac:spMkLst>
        </pc:spChg>
        <pc:spChg chg="mod">
          <ac:chgData name="reza kabir" userId="af3c95a13102d509" providerId="LiveId" clId="{88200EE4-F4B4-49E8-8126-B01E5FCCBE2D}" dt="2020-05-17T05:42:41.221" v="3" actId="165"/>
          <ac:spMkLst>
            <pc:docMk/>
            <pc:sldMk cId="3914354228" sldId="256"/>
            <ac:spMk id="772" creationId="{47411A77-FABE-429B-B07E-2E16F96A0A91}"/>
          </ac:spMkLst>
        </pc:spChg>
        <pc:spChg chg="mod">
          <ac:chgData name="reza kabir" userId="af3c95a13102d509" providerId="LiveId" clId="{88200EE4-F4B4-49E8-8126-B01E5FCCBE2D}" dt="2020-05-17T05:42:41.221" v="3" actId="165"/>
          <ac:spMkLst>
            <pc:docMk/>
            <pc:sldMk cId="3914354228" sldId="256"/>
            <ac:spMk id="773" creationId="{3C236064-BEF4-4B48-BA73-406CA2DBFF78}"/>
          </ac:spMkLst>
        </pc:spChg>
        <pc:spChg chg="mod">
          <ac:chgData name="reza kabir" userId="af3c95a13102d509" providerId="LiveId" clId="{88200EE4-F4B4-49E8-8126-B01E5FCCBE2D}" dt="2020-05-17T05:42:41.221" v="3" actId="165"/>
          <ac:spMkLst>
            <pc:docMk/>
            <pc:sldMk cId="3914354228" sldId="256"/>
            <ac:spMk id="774" creationId="{A5C7948E-4376-48A9-A7C8-E8F7ACAD918E}"/>
          </ac:spMkLst>
        </pc:spChg>
        <pc:spChg chg="mod">
          <ac:chgData name="reza kabir" userId="af3c95a13102d509" providerId="LiveId" clId="{88200EE4-F4B4-49E8-8126-B01E5FCCBE2D}" dt="2020-05-17T05:42:41.221" v="3" actId="165"/>
          <ac:spMkLst>
            <pc:docMk/>
            <pc:sldMk cId="3914354228" sldId="256"/>
            <ac:spMk id="775" creationId="{2C4EAAF8-D7BD-4517-9734-3999B78DD647}"/>
          </ac:spMkLst>
        </pc:spChg>
        <pc:spChg chg="mod">
          <ac:chgData name="reza kabir" userId="af3c95a13102d509" providerId="LiveId" clId="{88200EE4-F4B4-49E8-8126-B01E5FCCBE2D}" dt="2020-05-17T05:42:41.221" v="3" actId="165"/>
          <ac:spMkLst>
            <pc:docMk/>
            <pc:sldMk cId="3914354228" sldId="256"/>
            <ac:spMk id="776" creationId="{7AB3F6E9-A947-452F-8B50-0EA7D4AA4337}"/>
          </ac:spMkLst>
        </pc:spChg>
        <pc:spChg chg="mod">
          <ac:chgData name="reza kabir" userId="af3c95a13102d509" providerId="LiveId" clId="{88200EE4-F4B4-49E8-8126-B01E5FCCBE2D}" dt="2020-05-17T05:42:41.221" v="3" actId="165"/>
          <ac:spMkLst>
            <pc:docMk/>
            <pc:sldMk cId="3914354228" sldId="256"/>
            <ac:spMk id="777" creationId="{8C070F22-7BB0-4F83-9D61-4BB05A8733FC}"/>
          </ac:spMkLst>
        </pc:spChg>
        <pc:spChg chg="mod">
          <ac:chgData name="reza kabir" userId="af3c95a13102d509" providerId="LiveId" clId="{88200EE4-F4B4-49E8-8126-B01E5FCCBE2D}" dt="2020-05-17T05:42:41.221" v="3" actId="165"/>
          <ac:spMkLst>
            <pc:docMk/>
            <pc:sldMk cId="3914354228" sldId="256"/>
            <ac:spMk id="778" creationId="{483010FE-3F90-4A3D-A9DE-2C76142E0E7A}"/>
          </ac:spMkLst>
        </pc:spChg>
        <pc:spChg chg="mod">
          <ac:chgData name="reza kabir" userId="af3c95a13102d509" providerId="LiveId" clId="{88200EE4-F4B4-49E8-8126-B01E5FCCBE2D}" dt="2020-05-17T05:42:41.221" v="3" actId="165"/>
          <ac:spMkLst>
            <pc:docMk/>
            <pc:sldMk cId="3914354228" sldId="256"/>
            <ac:spMk id="779" creationId="{D55627D3-275E-44B9-BAD7-E5B76B4097E1}"/>
          </ac:spMkLst>
        </pc:spChg>
        <pc:spChg chg="mod">
          <ac:chgData name="reza kabir" userId="af3c95a13102d509" providerId="LiveId" clId="{88200EE4-F4B4-49E8-8126-B01E5FCCBE2D}" dt="2020-05-17T05:42:41.221" v="3" actId="165"/>
          <ac:spMkLst>
            <pc:docMk/>
            <pc:sldMk cId="3914354228" sldId="256"/>
            <ac:spMk id="780" creationId="{1F3CDCD5-5DB4-4034-92BA-8C83F2035C32}"/>
          </ac:spMkLst>
        </pc:spChg>
        <pc:spChg chg="mod">
          <ac:chgData name="reza kabir" userId="af3c95a13102d509" providerId="LiveId" clId="{88200EE4-F4B4-49E8-8126-B01E5FCCBE2D}" dt="2020-05-17T05:42:41.221" v="3" actId="165"/>
          <ac:spMkLst>
            <pc:docMk/>
            <pc:sldMk cId="3914354228" sldId="256"/>
            <ac:spMk id="781" creationId="{A5765253-5CC5-4A90-8FBC-BC2100E5D80F}"/>
          </ac:spMkLst>
        </pc:spChg>
        <pc:spChg chg="mod">
          <ac:chgData name="reza kabir" userId="af3c95a13102d509" providerId="LiveId" clId="{88200EE4-F4B4-49E8-8126-B01E5FCCBE2D}" dt="2020-05-17T05:42:41.221" v="3" actId="165"/>
          <ac:spMkLst>
            <pc:docMk/>
            <pc:sldMk cId="3914354228" sldId="256"/>
            <ac:spMk id="782" creationId="{89A30B4F-94DA-4A8F-BA3B-B8B997457CA2}"/>
          </ac:spMkLst>
        </pc:spChg>
        <pc:spChg chg="mod">
          <ac:chgData name="reza kabir" userId="af3c95a13102d509" providerId="LiveId" clId="{88200EE4-F4B4-49E8-8126-B01E5FCCBE2D}" dt="2020-05-17T05:42:41.221" v="3" actId="165"/>
          <ac:spMkLst>
            <pc:docMk/>
            <pc:sldMk cId="3914354228" sldId="256"/>
            <ac:spMk id="783" creationId="{0E1321B1-E99D-4854-9F50-7F29B1760912}"/>
          </ac:spMkLst>
        </pc:spChg>
        <pc:spChg chg="mod">
          <ac:chgData name="reza kabir" userId="af3c95a13102d509" providerId="LiveId" clId="{88200EE4-F4B4-49E8-8126-B01E5FCCBE2D}" dt="2020-05-17T05:42:41.221" v="3" actId="165"/>
          <ac:spMkLst>
            <pc:docMk/>
            <pc:sldMk cId="3914354228" sldId="256"/>
            <ac:spMk id="784" creationId="{0BBD8B00-F796-43BF-8598-F0FFD2CF75A1}"/>
          </ac:spMkLst>
        </pc:spChg>
        <pc:spChg chg="mod">
          <ac:chgData name="reza kabir" userId="af3c95a13102d509" providerId="LiveId" clId="{88200EE4-F4B4-49E8-8126-B01E5FCCBE2D}" dt="2020-05-17T05:42:41.221" v="3" actId="165"/>
          <ac:spMkLst>
            <pc:docMk/>
            <pc:sldMk cId="3914354228" sldId="256"/>
            <ac:spMk id="785" creationId="{E6144CCA-300C-4096-94AB-758B70885712}"/>
          </ac:spMkLst>
        </pc:spChg>
        <pc:spChg chg="mod">
          <ac:chgData name="reza kabir" userId="af3c95a13102d509" providerId="LiveId" clId="{88200EE4-F4B4-49E8-8126-B01E5FCCBE2D}" dt="2020-05-17T05:42:41.221" v="3" actId="165"/>
          <ac:spMkLst>
            <pc:docMk/>
            <pc:sldMk cId="3914354228" sldId="256"/>
            <ac:spMk id="786" creationId="{55EA09D8-7EBE-4630-87A0-0BC3BDB67B18}"/>
          </ac:spMkLst>
        </pc:spChg>
        <pc:spChg chg="mod">
          <ac:chgData name="reza kabir" userId="af3c95a13102d509" providerId="LiveId" clId="{88200EE4-F4B4-49E8-8126-B01E5FCCBE2D}" dt="2020-05-17T05:42:41.221" v="3" actId="165"/>
          <ac:spMkLst>
            <pc:docMk/>
            <pc:sldMk cId="3914354228" sldId="256"/>
            <ac:spMk id="787" creationId="{70BAD44E-FBDE-48A8-A1A9-2F7A32D94541}"/>
          </ac:spMkLst>
        </pc:spChg>
        <pc:spChg chg="mod">
          <ac:chgData name="reza kabir" userId="af3c95a13102d509" providerId="LiveId" clId="{88200EE4-F4B4-49E8-8126-B01E5FCCBE2D}" dt="2020-05-17T05:42:41.221" v="3" actId="165"/>
          <ac:spMkLst>
            <pc:docMk/>
            <pc:sldMk cId="3914354228" sldId="256"/>
            <ac:spMk id="788" creationId="{391BCD59-7ECB-4377-A733-BBBEF404BFC1}"/>
          </ac:spMkLst>
        </pc:spChg>
        <pc:spChg chg="mod">
          <ac:chgData name="reza kabir" userId="af3c95a13102d509" providerId="LiveId" clId="{88200EE4-F4B4-49E8-8126-B01E5FCCBE2D}" dt="2020-05-17T05:42:41.221" v="3" actId="165"/>
          <ac:spMkLst>
            <pc:docMk/>
            <pc:sldMk cId="3914354228" sldId="256"/>
            <ac:spMk id="789" creationId="{CE853A00-3AC4-4B3B-95F8-03EECE990F73}"/>
          </ac:spMkLst>
        </pc:spChg>
        <pc:spChg chg="mod">
          <ac:chgData name="reza kabir" userId="af3c95a13102d509" providerId="LiveId" clId="{88200EE4-F4B4-49E8-8126-B01E5FCCBE2D}" dt="2020-05-17T05:42:41.221" v="3" actId="165"/>
          <ac:spMkLst>
            <pc:docMk/>
            <pc:sldMk cId="3914354228" sldId="256"/>
            <ac:spMk id="790" creationId="{D62D2A0B-2CE3-460D-BA54-8FE4C83F9795}"/>
          </ac:spMkLst>
        </pc:spChg>
        <pc:spChg chg="mod">
          <ac:chgData name="reza kabir" userId="af3c95a13102d509" providerId="LiveId" clId="{88200EE4-F4B4-49E8-8126-B01E5FCCBE2D}" dt="2020-05-17T05:42:41.221" v="3" actId="165"/>
          <ac:spMkLst>
            <pc:docMk/>
            <pc:sldMk cId="3914354228" sldId="256"/>
            <ac:spMk id="791" creationId="{BED4CC29-CD8C-4188-8901-2FD9419F5CD2}"/>
          </ac:spMkLst>
        </pc:spChg>
        <pc:spChg chg="mod">
          <ac:chgData name="reza kabir" userId="af3c95a13102d509" providerId="LiveId" clId="{88200EE4-F4B4-49E8-8126-B01E5FCCBE2D}" dt="2020-05-17T05:42:41.221" v="3" actId="165"/>
          <ac:spMkLst>
            <pc:docMk/>
            <pc:sldMk cId="3914354228" sldId="256"/>
            <ac:spMk id="792" creationId="{33EF62A8-89C7-453A-97F0-9FD5D0BF5AEE}"/>
          </ac:spMkLst>
        </pc:spChg>
        <pc:spChg chg="mod">
          <ac:chgData name="reza kabir" userId="af3c95a13102d509" providerId="LiveId" clId="{88200EE4-F4B4-49E8-8126-B01E5FCCBE2D}" dt="2020-05-17T05:42:41.221" v="3" actId="165"/>
          <ac:spMkLst>
            <pc:docMk/>
            <pc:sldMk cId="3914354228" sldId="256"/>
            <ac:spMk id="793" creationId="{5A57488B-08EA-45FE-8FC9-22FA87956A9A}"/>
          </ac:spMkLst>
        </pc:spChg>
        <pc:spChg chg="mod">
          <ac:chgData name="reza kabir" userId="af3c95a13102d509" providerId="LiveId" clId="{88200EE4-F4B4-49E8-8126-B01E5FCCBE2D}" dt="2020-05-17T05:42:41.221" v="3" actId="165"/>
          <ac:spMkLst>
            <pc:docMk/>
            <pc:sldMk cId="3914354228" sldId="256"/>
            <ac:spMk id="794" creationId="{3AECA108-9736-4528-8A0C-B955B5E4ECD6}"/>
          </ac:spMkLst>
        </pc:spChg>
        <pc:spChg chg="mod">
          <ac:chgData name="reza kabir" userId="af3c95a13102d509" providerId="LiveId" clId="{88200EE4-F4B4-49E8-8126-B01E5FCCBE2D}" dt="2020-05-17T05:42:41.221" v="3" actId="165"/>
          <ac:spMkLst>
            <pc:docMk/>
            <pc:sldMk cId="3914354228" sldId="256"/>
            <ac:spMk id="795" creationId="{C69C2639-20E1-48D8-AD9E-2ACABDC69E09}"/>
          </ac:spMkLst>
        </pc:spChg>
        <pc:spChg chg="mod">
          <ac:chgData name="reza kabir" userId="af3c95a13102d509" providerId="LiveId" clId="{88200EE4-F4B4-49E8-8126-B01E5FCCBE2D}" dt="2020-05-17T05:42:41.221" v="3" actId="165"/>
          <ac:spMkLst>
            <pc:docMk/>
            <pc:sldMk cId="3914354228" sldId="256"/>
            <ac:spMk id="796" creationId="{5363D145-F690-4D1B-A828-BA148B2D4F5D}"/>
          </ac:spMkLst>
        </pc:spChg>
        <pc:spChg chg="mod">
          <ac:chgData name="reza kabir" userId="af3c95a13102d509" providerId="LiveId" clId="{88200EE4-F4B4-49E8-8126-B01E5FCCBE2D}" dt="2020-05-17T05:42:41.221" v="3" actId="165"/>
          <ac:spMkLst>
            <pc:docMk/>
            <pc:sldMk cId="3914354228" sldId="256"/>
            <ac:spMk id="797" creationId="{3932B119-A5F7-4D50-913E-71D4213B9020}"/>
          </ac:spMkLst>
        </pc:spChg>
        <pc:spChg chg="mod">
          <ac:chgData name="reza kabir" userId="af3c95a13102d509" providerId="LiveId" clId="{88200EE4-F4B4-49E8-8126-B01E5FCCBE2D}" dt="2020-05-17T05:42:41.221" v="3" actId="165"/>
          <ac:spMkLst>
            <pc:docMk/>
            <pc:sldMk cId="3914354228" sldId="256"/>
            <ac:spMk id="798" creationId="{8B6BBB76-03E0-4C6D-AF5B-3FC85A2C2034}"/>
          </ac:spMkLst>
        </pc:spChg>
        <pc:spChg chg="mod">
          <ac:chgData name="reza kabir" userId="af3c95a13102d509" providerId="LiveId" clId="{88200EE4-F4B4-49E8-8126-B01E5FCCBE2D}" dt="2020-05-17T05:42:41.221" v="3" actId="165"/>
          <ac:spMkLst>
            <pc:docMk/>
            <pc:sldMk cId="3914354228" sldId="256"/>
            <ac:spMk id="799" creationId="{C8542158-7036-4FE0-A772-51DE61C8EB3A}"/>
          </ac:spMkLst>
        </pc:spChg>
        <pc:spChg chg="mod">
          <ac:chgData name="reza kabir" userId="af3c95a13102d509" providerId="LiveId" clId="{88200EE4-F4B4-49E8-8126-B01E5FCCBE2D}" dt="2020-05-17T05:42:41.221" v="3" actId="165"/>
          <ac:spMkLst>
            <pc:docMk/>
            <pc:sldMk cId="3914354228" sldId="256"/>
            <ac:spMk id="800" creationId="{078C90DD-5328-4929-8891-898B086CB158}"/>
          </ac:spMkLst>
        </pc:spChg>
        <pc:spChg chg="mod">
          <ac:chgData name="reza kabir" userId="af3c95a13102d509" providerId="LiveId" clId="{88200EE4-F4B4-49E8-8126-B01E5FCCBE2D}" dt="2020-05-17T05:42:41.221" v="3" actId="165"/>
          <ac:spMkLst>
            <pc:docMk/>
            <pc:sldMk cId="3914354228" sldId="256"/>
            <ac:spMk id="801" creationId="{73A6A971-D629-4541-9833-79FD1935381D}"/>
          </ac:spMkLst>
        </pc:spChg>
        <pc:spChg chg="mod">
          <ac:chgData name="reza kabir" userId="af3c95a13102d509" providerId="LiveId" clId="{88200EE4-F4B4-49E8-8126-B01E5FCCBE2D}" dt="2020-05-17T05:42:41.221" v="3" actId="165"/>
          <ac:spMkLst>
            <pc:docMk/>
            <pc:sldMk cId="3914354228" sldId="256"/>
            <ac:spMk id="802" creationId="{98DCF39C-0C89-4BB3-9D69-AE51B08B8BEF}"/>
          </ac:spMkLst>
        </pc:spChg>
        <pc:spChg chg="mod">
          <ac:chgData name="reza kabir" userId="af3c95a13102d509" providerId="LiveId" clId="{88200EE4-F4B4-49E8-8126-B01E5FCCBE2D}" dt="2020-05-17T05:42:41.221" v="3" actId="165"/>
          <ac:spMkLst>
            <pc:docMk/>
            <pc:sldMk cId="3914354228" sldId="256"/>
            <ac:spMk id="803" creationId="{182362E9-8383-4634-BE44-C10261B7DB06}"/>
          </ac:spMkLst>
        </pc:spChg>
        <pc:spChg chg="mod">
          <ac:chgData name="reza kabir" userId="af3c95a13102d509" providerId="LiveId" clId="{88200EE4-F4B4-49E8-8126-B01E5FCCBE2D}" dt="2020-05-17T05:42:41.221" v="3" actId="165"/>
          <ac:spMkLst>
            <pc:docMk/>
            <pc:sldMk cId="3914354228" sldId="256"/>
            <ac:spMk id="804" creationId="{FA881C81-C41A-45A7-8F80-A3A90611D7B5}"/>
          </ac:spMkLst>
        </pc:spChg>
        <pc:spChg chg="mod">
          <ac:chgData name="reza kabir" userId="af3c95a13102d509" providerId="LiveId" clId="{88200EE4-F4B4-49E8-8126-B01E5FCCBE2D}" dt="2020-05-17T05:42:41.221" v="3" actId="165"/>
          <ac:spMkLst>
            <pc:docMk/>
            <pc:sldMk cId="3914354228" sldId="256"/>
            <ac:spMk id="805" creationId="{720E77A4-1F5F-43F9-A4A4-525287A1EF43}"/>
          </ac:spMkLst>
        </pc:spChg>
        <pc:spChg chg="mod">
          <ac:chgData name="reza kabir" userId="af3c95a13102d509" providerId="LiveId" clId="{88200EE4-F4B4-49E8-8126-B01E5FCCBE2D}" dt="2020-05-17T05:42:41.221" v="3" actId="165"/>
          <ac:spMkLst>
            <pc:docMk/>
            <pc:sldMk cId="3914354228" sldId="256"/>
            <ac:spMk id="806" creationId="{D07A1BDF-1460-40D7-99B0-B39F7B19CE05}"/>
          </ac:spMkLst>
        </pc:spChg>
        <pc:spChg chg="mod">
          <ac:chgData name="reza kabir" userId="af3c95a13102d509" providerId="LiveId" clId="{88200EE4-F4B4-49E8-8126-B01E5FCCBE2D}" dt="2020-05-17T05:42:41.221" v="3" actId="165"/>
          <ac:spMkLst>
            <pc:docMk/>
            <pc:sldMk cId="3914354228" sldId="256"/>
            <ac:spMk id="807" creationId="{D3185943-0D68-4686-9293-9C165C49E5E5}"/>
          </ac:spMkLst>
        </pc:spChg>
        <pc:spChg chg="mod">
          <ac:chgData name="reza kabir" userId="af3c95a13102d509" providerId="LiveId" clId="{88200EE4-F4B4-49E8-8126-B01E5FCCBE2D}" dt="2020-05-17T05:42:41.221" v="3" actId="165"/>
          <ac:spMkLst>
            <pc:docMk/>
            <pc:sldMk cId="3914354228" sldId="256"/>
            <ac:spMk id="808" creationId="{73A1D996-3334-43F1-BB5F-FD32E8B0AFC8}"/>
          </ac:spMkLst>
        </pc:spChg>
        <pc:spChg chg="mod">
          <ac:chgData name="reza kabir" userId="af3c95a13102d509" providerId="LiveId" clId="{88200EE4-F4B4-49E8-8126-B01E5FCCBE2D}" dt="2020-05-17T05:42:41.221" v="3" actId="165"/>
          <ac:spMkLst>
            <pc:docMk/>
            <pc:sldMk cId="3914354228" sldId="256"/>
            <ac:spMk id="809" creationId="{8B301975-2DBB-4F06-BEEC-E36300CB9E15}"/>
          </ac:spMkLst>
        </pc:spChg>
        <pc:spChg chg="mod">
          <ac:chgData name="reza kabir" userId="af3c95a13102d509" providerId="LiveId" clId="{88200EE4-F4B4-49E8-8126-B01E5FCCBE2D}" dt="2020-05-17T05:42:41.221" v="3" actId="165"/>
          <ac:spMkLst>
            <pc:docMk/>
            <pc:sldMk cId="3914354228" sldId="256"/>
            <ac:spMk id="810" creationId="{E4C1358B-AFAF-447B-BFA8-1EBAEEBDFE73}"/>
          </ac:spMkLst>
        </pc:spChg>
        <pc:spChg chg="mod">
          <ac:chgData name="reza kabir" userId="af3c95a13102d509" providerId="LiveId" clId="{88200EE4-F4B4-49E8-8126-B01E5FCCBE2D}" dt="2020-05-17T05:42:41.221" v="3" actId="165"/>
          <ac:spMkLst>
            <pc:docMk/>
            <pc:sldMk cId="3914354228" sldId="256"/>
            <ac:spMk id="811" creationId="{7F0243E7-EAD0-4F3F-9D5D-16EA8A4F0C57}"/>
          </ac:spMkLst>
        </pc:spChg>
        <pc:spChg chg="mod">
          <ac:chgData name="reza kabir" userId="af3c95a13102d509" providerId="LiveId" clId="{88200EE4-F4B4-49E8-8126-B01E5FCCBE2D}" dt="2020-05-17T05:42:41.221" v="3" actId="165"/>
          <ac:spMkLst>
            <pc:docMk/>
            <pc:sldMk cId="3914354228" sldId="256"/>
            <ac:spMk id="812" creationId="{78805497-AD42-4DBD-8FCE-13C00E0B65E5}"/>
          </ac:spMkLst>
        </pc:spChg>
        <pc:spChg chg="mod">
          <ac:chgData name="reza kabir" userId="af3c95a13102d509" providerId="LiveId" clId="{88200EE4-F4B4-49E8-8126-B01E5FCCBE2D}" dt="2020-05-17T05:42:41.221" v="3" actId="165"/>
          <ac:spMkLst>
            <pc:docMk/>
            <pc:sldMk cId="3914354228" sldId="256"/>
            <ac:spMk id="813" creationId="{E6CE7A5B-D4F9-43B6-B4DA-752812A07D04}"/>
          </ac:spMkLst>
        </pc:spChg>
        <pc:spChg chg="mod">
          <ac:chgData name="reza kabir" userId="af3c95a13102d509" providerId="LiveId" clId="{88200EE4-F4B4-49E8-8126-B01E5FCCBE2D}" dt="2020-05-17T05:42:41.221" v="3" actId="165"/>
          <ac:spMkLst>
            <pc:docMk/>
            <pc:sldMk cId="3914354228" sldId="256"/>
            <ac:spMk id="814" creationId="{2EBAC216-E9A5-4AD4-A394-29AE31728D88}"/>
          </ac:spMkLst>
        </pc:spChg>
        <pc:spChg chg="mod">
          <ac:chgData name="reza kabir" userId="af3c95a13102d509" providerId="LiveId" clId="{88200EE4-F4B4-49E8-8126-B01E5FCCBE2D}" dt="2020-05-17T05:42:41.221" v="3" actId="165"/>
          <ac:spMkLst>
            <pc:docMk/>
            <pc:sldMk cId="3914354228" sldId="256"/>
            <ac:spMk id="815" creationId="{9C3816A0-6369-4F78-850E-E2ED8FC2E4C5}"/>
          </ac:spMkLst>
        </pc:spChg>
        <pc:spChg chg="mod">
          <ac:chgData name="reza kabir" userId="af3c95a13102d509" providerId="LiveId" clId="{88200EE4-F4B4-49E8-8126-B01E5FCCBE2D}" dt="2020-05-17T05:42:41.221" v="3" actId="165"/>
          <ac:spMkLst>
            <pc:docMk/>
            <pc:sldMk cId="3914354228" sldId="256"/>
            <ac:spMk id="816" creationId="{79D9E847-B656-4348-B5AD-4CBBE064E90F}"/>
          </ac:spMkLst>
        </pc:spChg>
        <pc:spChg chg="mod">
          <ac:chgData name="reza kabir" userId="af3c95a13102d509" providerId="LiveId" clId="{88200EE4-F4B4-49E8-8126-B01E5FCCBE2D}" dt="2020-05-17T05:42:41.221" v="3" actId="165"/>
          <ac:spMkLst>
            <pc:docMk/>
            <pc:sldMk cId="3914354228" sldId="256"/>
            <ac:spMk id="817" creationId="{EE17231C-8EDC-4452-B76C-C1B08C823BCA}"/>
          </ac:spMkLst>
        </pc:spChg>
        <pc:spChg chg="mod">
          <ac:chgData name="reza kabir" userId="af3c95a13102d509" providerId="LiveId" clId="{88200EE4-F4B4-49E8-8126-B01E5FCCBE2D}" dt="2020-05-17T05:42:41.221" v="3" actId="165"/>
          <ac:spMkLst>
            <pc:docMk/>
            <pc:sldMk cId="3914354228" sldId="256"/>
            <ac:spMk id="818" creationId="{1814A5EF-D1F3-43B2-BFED-318B58A37D58}"/>
          </ac:spMkLst>
        </pc:spChg>
        <pc:spChg chg="mod">
          <ac:chgData name="reza kabir" userId="af3c95a13102d509" providerId="LiveId" clId="{88200EE4-F4B4-49E8-8126-B01E5FCCBE2D}" dt="2020-05-17T05:42:41.221" v="3" actId="165"/>
          <ac:spMkLst>
            <pc:docMk/>
            <pc:sldMk cId="3914354228" sldId="256"/>
            <ac:spMk id="819" creationId="{CC90FF75-5D0E-4E9E-8A10-A65D25F4E4BA}"/>
          </ac:spMkLst>
        </pc:spChg>
        <pc:spChg chg="mod">
          <ac:chgData name="reza kabir" userId="af3c95a13102d509" providerId="LiveId" clId="{88200EE4-F4B4-49E8-8126-B01E5FCCBE2D}" dt="2020-05-17T05:42:41.221" v="3" actId="165"/>
          <ac:spMkLst>
            <pc:docMk/>
            <pc:sldMk cId="3914354228" sldId="256"/>
            <ac:spMk id="820" creationId="{DB11577B-CF13-4201-A5EE-8AF4BA78D02E}"/>
          </ac:spMkLst>
        </pc:spChg>
        <pc:spChg chg="mod">
          <ac:chgData name="reza kabir" userId="af3c95a13102d509" providerId="LiveId" clId="{88200EE4-F4B4-49E8-8126-B01E5FCCBE2D}" dt="2020-05-17T05:42:41.221" v="3" actId="165"/>
          <ac:spMkLst>
            <pc:docMk/>
            <pc:sldMk cId="3914354228" sldId="256"/>
            <ac:spMk id="821" creationId="{406DC47C-6C7B-47F1-AF97-36FA4532A928}"/>
          </ac:spMkLst>
        </pc:spChg>
        <pc:spChg chg="mod">
          <ac:chgData name="reza kabir" userId="af3c95a13102d509" providerId="LiveId" clId="{88200EE4-F4B4-49E8-8126-B01E5FCCBE2D}" dt="2020-05-17T05:42:41.221" v="3" actId="165"/>
          <ac:spMkLst>
            <pc:docMk/>
            <pc:sldMk cId="3914354228" sldId="256"/>
            <ac:spMk id="822" creationId="{FA3EBAEC-09D4-422A-B1A2-30D19CA81E3D}"/>
          </ac:spMkLst>
        </pc:spChg>
        <pc:spChg chg="mod">
          <ac:chgData name="reza kabir" userId="af3c95a13102d509" providerId="LiveId" clId="{88200EE4-F4B4-49E8-8126-B01E5FCCBE2D}" dt="2020-05-17T05:42:41.221" v="3" actId="165"/>
          <ac:spMkLst>
            <pc:docMk/>
            <pc:sldMk cId="3914354228" sldId="256"/>
            <ac:spMk id="823" creationId="{12D582B9-B2D0-4EE6-A884-323E63D202AC}"/>
          </ac:spMkLst>
        </pc:spChg>
        <pc:spChg chg="mod">
          <ac:chgData name="reza kabir" userId="af3c95a13102d509" providerId="LiveId" clId="{88200EE4-F4B4-49E8-8126-B01E5FCCBE2D}" dt="2020-05-17T05:42:41.221" v="3" actId="165"/>
          <ac:spMkLst>
            <pc:docMk/>
            <pc:sldMk cId="3914354228" sldId="256"/>
            <ac:spMk id="824" creationId="{DFE2BFC3-B7F8-42C8-944A-4A12BF4C41E2}"/>
          </ac:spMkLst>
        </pc:spChg>
        <pc:spChg chg="mod">
          <ac:chgData name="reza kabir" userId="af3c95a13102d509" providerId="LiveId" clId="{88200EE4-F4B4-49E8-8126-B01E5FCCBE2D}" dt="2020-05-17T05:42:41.221" v="3" actId="165"/>
          <ac:spMkLst>
            <pc:docMk/>
            <pc:sldMk cId="3914354228" sldId="256"/>
            <ac:spMk id="825" creationId="{0D2F15EC-7773-4516-ABEC-BB3DD2AD14D2}"/>
          </ac:spMkLst>
        </pc:spChg>
        <pc:spChg chg="mod">
          <ac:chgData name="reza kabir" userId="af3c95a13102d509" providerId="LiveId" clId="{88200EE4-F4B4-49E8-8126-B01E5FCCBE2D}" dt="2020-05-17T05:42:41.221" v="3" actId="165"/>
          <ac:spMkLst>
            <pc:docMk/>
            <pc:sldMk cId="3914354228" sldId="256"/>
            <ac:spMk id="826" creationId="{51EB6CAA-FB4E-40A9-8EC4-D78803663E32}"/>
          </ac:spMkLst>
        </pc:spChg>
        <pc:spChg chg="mod">
          <ac:chgData name="reza kabir" userId="af3c95a13102d509" providerId="LiveId" clId="{88200EE4-F4B4-49E8-8126-B01E5FCCBE2D}" dt="2020-05-17T05:42:41.221" v="3" actId="165"/>
          <ac:spMkLst>
            <pc:docMk/>
            <pc:sldMk cId="3914354228" sldId="256"/>
            <ac:spMk id="827" creationId="{7CADC8A1-AB4C-43CB-8281-C4D138A1E343}"/>
          </ac:spMkLst>
        </pc:spChg>
        <pc:spChg chg="mod">
          <ac:chgData name="reza kabir" userId="af3c95a13102d509" providerId="LiveId" clId="{88200EE4-F4B4-49E8-8126-B01E5FCCBE2D}" dt="2020-05-17T05:42:41.221" v="3" actId="165"/>
          <ac:spMkLst>
            <pc:docMk/>
            <pc:sldMk cId="3914354228" sldId="256"/>
            <ac:spMk id="828" creationId="{9AA7777A-8CB5-44DB-97B2-10B03EA0B606}"/>
          </ac:spMkLst>
        </pc:spChg>
        <pc:spChg chg="mod">
          <ac:chgData name="reza kabir" userId="af3c95a13102d509" providerId="LiveId" clId="{88200EE4-F4B4-49E8-8126-B01E5FCCBE2D}" dt="2020-05-17T05:42:41.221" v="3" actId="165"/>
          <ac:spMkLst>
            <pc:docMk/>
            <pc:sldMk cId="3914354228" sldId="256"/>
            <ac:spMk id="829" creationId="{D725CCEB-F361-449A-80FC-4AA29F28F182}"/>
          </ac:spMkLst>
        </pc:spChg>
        <pc:spChg chg="mod">
          <ac:chgData name="reza kabir" userId="af3c95a13102d509" providerId="LiveId" clId="{88200EE4-F4B4-49E8-8126-B01E5FCCBE2D}" dt="2020-05-17T05:42:41.221" v="3" actId="165"/>
          <ac:spMkLst>
            <pc:docMk/>
            <pc:sldMk cId="3914354228" sldId="256"/>
            <ac:spMk id="830" creationId="{475C7DD9-5DE6-4B61-AB7C-292A887DDFC9}"/>
          </ac:spMkLst>
        </pc:spChg>
        <pc:spChg chg="mod">
          <ac:chgData name="reza kabir" userId="af3c95a13102d509" providerId="LiveId" clId="{88200EE4-F4B4-49E8-8126-B01E5FCCBE2D}" dt="2020-05-17T05:42:41.221" v="3" actId="165"/>
          <ac:spMkLst>
            <pc:docMk/>
            <pc:sldMk cId="3914354228" sldId="256"/>
            <ac:spMk id="831" creationId="{3F51B4AB-E0E6-4227-8978-044936B4B93D}"/>
          </ac:spMkLst>
        </pc:spChg>
        <pc:spChg chg="mod">
          <ac:chgData name="reza kabir" userId="af3c95a13102d509" providerId="LiveId" clId="{88200EE4-F4B4-49E8-8126-B01E5FCCBE2D}" dt="2020-05-17T05:42:41.221" v="3" actId="165"/>
          <ac:spMkLst>
            <pc:docMk/>
            <pc:sldMk cId="3914354228" sldId="256"/>
            <ac:spMk id="832" creationId="{95D8FC8A-4162-45A7-B0F7-176E4B4235EC}"/>
          </ac:spMkLst>
        </pc:spChg>
        <pc:spChg chg="mod">
          <ac:chgData name="reza kabir" userId="af3c95a13102d509" providerId="LiveId" clId="{88200EE4-F4B4-49E8-8126-B01E5FCCBE2D}" dt="2020-05-17T05:42:41.221" v="3" actId="165"/>
          <ac:spMkLst>
            <pc:docMk/>
            <pc:sldMk cId="3914354228" sldId="256"/>
            <ac:spMk id="833" creationId="{1ED528B8-8A29-4601-AF58-9DF9830EA13F}"/>
          </ac:spMkLst>
        </pc:spChg>
        <pc:spChg chg="mod">
          <ac:chgData name="reza kabir" userId="af3c95a13102d509" providerId="LiveId" clId="{88200EE4-F4B4-49E8-8126-B01E5FCCBE2D}" dt="2020-05-17T05:42:41.221" v="3" actId="165"/>
          <ac:spMkLst>
            <pc:docMk/>
            <pc:sldMk cId="3914354228" sldId="256"/>
            <ac:spMk id="834" creationId="{8DA49B31-08C2-485C-A332-81A08FF32512}"/>
          </ac:spMkLst>
        </pc:spChg>
        <pc:spChg chg="mod">
          <ac:chgData name="reza kabir" userId="af3c95a13102d509" providerId="LiveId" clId="{88200EE4-F4B4-49E8-8126-B01E5FCCBE2D}" dt="2020-05-17T05:42:41.221" v="3" actId="165"/>
          <ac:spMkLst>
            <pc:docMk/>
            <pc:sldMk cId="3914354228" sldId="256"/>
            <ac:spMk id="835" creationId="{27BF38A9-3402-41B4-87F0-02ED2487052A}"/>
          </ac:spMkLst>
        </pc:spChg>
        <pc:spChg chg="mod">
          <ac:chgData name="reza kabir" userId="af3c95a13102d509" providerId="LiveId" clId="{88200EE4-F4B4-49E8-8126-B01E5FCCBE2D}" dt="2020-05-17T05:42:41.221" v="3" actId="165"/>
          <ac:spMkLst>
            <pc:docMk/>
            <pc:sldMk cId="3914354228" sldId="256"/>
            <ac:spMk id="836" creationId="{9304393E-7E52-4F74-976C-400BEAAE1DFD}"/>
          </ac:spMkLst>
        </pc:spChg>
        <pc:spChg chg="mod">
          <ac:chgData name="reza kabir" userId="af3c95a13102d509" providerId="LiveId" clId="{88200EE4-F4B4-49E8-8126-B01E5FCCBE2D}" dt="2020-05-17T05:42:41.221" v="3" actId="165"/>
          <ac:spMkLst>
            <pc:docMk/>
            <pc:sldMk cId="3914354228" sldId="256"/>
            <ac:spMk id="837" creationId="{FABA9612-3F99-4E14-927C-4F88643F6DBD}"/>
          </ac:spMkLst>
        </pc:spChg>
        <pc:spChg chg="mod">
          <ac:chgData name="reza kabir" userId="af3c95a13102d509" providerId="LiveId" clId="{88200EE4-F4B4-49E8-8126-B01E5FCCBE2D}" dt="2020-05-17T05:42:41.221" v="3" actId="165"/>
          <ac:spMkLst>
            <pc:docMk/>
            <pc:sldMk cId="3914354228" sldId="256"/>
            <ac:spMk id="838" creationId="{0C498748-989F-4158-A7D3-77E2EEBAE2E6}"/>
          </ac:spMkLst>
        </pc:spChg>
        <pc:spChg chg="mod">
          <ac:chgData name="reza kabir" userId="af3c95a13102d509" providerId="LiveId" clId="{88200EE4-F4B4-49E8-8126-B01E5FCCBE2D}" dt="2020-05-17T05:42:41.221" v="3" actId="165"/>
          <ac:spMkLst>
            <pc:docMk/>
            <pc:sldMk cId="3914354228" sldId="256"/>
            <ac:spMk id="839" creationId="{E18517B7-AE89-4370-ABFC-E5A3E7D7E4E7}"/>
          </ac:spMkLst>
        </pc:spChg>
        <pc:spChg chg="mod">
          <ac:chgData name="reza kabir" userId="af3c95a13102d509" providerId="LiveId" clId="{88200EE4-F4B4-49E8-8126-B01E5FCCBE2D}" dt="2020-05-17T05:42:41.221" v="3" actId="165"/>
          <ac:spMkLst>
            <pc:docMk/>
            <pc:sldMk cId="3914354228" sldId="256"/>
            <ac:spMk id="840" creationId="{DBF7F7FF-B68E-4439-B1AB-DED80F110BE4}"/>
          </ac:spMkLst>
        </pc:spChg>
        <pc:spChg chg="mod">
          <ac:chgData name="reza kabir" userId="af3c95a13102d509" providerId="LiveId" clId="{88200EE4-F4B4-49E8-8126-B01E5FCCBE2D}" dt="2020-05-17T05:42:41.221" v="3" actId="165"/>
          <ac:spMkLst>
            <pc:docMk/>
            <pc:sldMk cId="3914354228" sldId="256"/>
            <ac:spMk id="841" creationId="{75F7E8F1-3701-41A5-B619-79E7F02EFCC1}"/>
          </ac:spMkLst>
        </pc:spChg>
        <pc:spChg chg="mod">
          <ac:chgData name="reza kabir" userId="af3c95a13102d509" providerId="LiveId" clId="{88200EE4-F4B4-49E8-8126-B01E5FCCBE2D}" dt="2020-05-17T05:42:41.221" v="3" actId="165"/>
          <ac:spMkLst>
            <pc:docMk/>
            <pc:sldMk cId="3914354228" sldId="256"/>
            <ac:spMk id="842" creationId="{088B2DA7-BB69-4A2D-9DB4-A8B7E36C125C}"/>
          </ac:spMkLst>
        </pc:spChg>
        <pc:spChg chg="mod">
          <ac:chgData name="reza kabir" userId="af3c95a13102d509" providerId="LiveId" clId="{88200EE4-F4B4-49E8-8126-B01E5FCCBE2D}" dt="2020-05-17T05:42:41.221" v="3" actId="165"/>
          <ac:spMkLst>
            <pc:docMk/>
            <pc:sldMk cId="3914354228" sldId="256"/>
            <ac:spMk id="843" creationId="{2AFCB2B1-D5BC-446C-8286-03CA90BF9816}"/>
          </ac:spMkLst>
        </pc:spChg>
        <pc:spChg chg="mod">
          <ac:chgData name="reza kabir" userId="af3c95a13102d509" providerId="LiveId" clId="{88200EE4-F4B4-49E8-8126-B01E5FCCBE2D}" dt="2020-05-17T05:42:41.221" v="3" actId="165"/>
          <ac:spMkLst>
            <pc:docMk/>
            <pc:sldMk cId="3914354228" sldId="256"/>
            <ac:spMk id="844" creationId="{E72E483E-8C7F-463B-8F3F-54385FDD0F4E}"/>
          </ac:spMkLst>
        </pc:spChg>
        <pc:spChg chg="mod">
          <ac:chgData name="reza kabir" userId="af3c95a13102d509" providerId="LiveId" clId="{88200EE4-F4B4-49E8-8126-B01E5FCCBE2D}" dt="2020-05-17T05:42:41.221" v="3" actId="165"/>
          <ac:spMkLst>
            <pc:docMk/>
            <pc:sldMk cId="3914354228" sldId="256"/>
            <ac:spMk id="845" creationId="{67D8F3E4-F734-4F71-91EE-5F6EA4F2E620}"/>
          </ac:spMkLst>
        </pc:spChg>
        <pc:spChg chg="mod">
          <ac:chgData name="reza kabir" userId="af3c95a13102d509" providerId="LiveId" clId="{88200EE4-F4B4-49E8-8126-B01E5FCCBE2D}" dt="2020-05-17T05:42:41.221" v="3" actId="165"/>
          <ac:spMkLst>
            <pc:docMk/>
            <pc:sldMk cId="3914354228" sldId="256"/>
            <ac:spMk id="846" creationId="{D896B306-4348-4135-89A9-CA33D3FADF2A}"/>
          </ac:spMkLst>
        </pc:spChg>
        <pc:spChg chg="mod">
          <ac:chgData name="reza kabir" userId="af3c95a13102d509" providerId="LiveId" clId="{88200EE4-F4B4-49E8-8126-B01E5FCCBE2D}" dt="2020-05-17T05:42:41.221" v="3" actId="165"/>
          <ac:spMkLst>
            <pc:docMk/>
            <pc:sldMk cId="3914354228" sldId="256"/>
            <ac:spMk id="847" creationId="{556788B2-618D-4827-B0BD-3A0E542637DF}"/>
          </ac:spMkLst>
        </pc:spChg>
        <pc:spChg chg="mod">
          <ac:chgData name="reza kabir" userId="af3c95a13102d509" providerId="LiveId" clId="{88200EE4-F4B4-49E8-8126-B01E5FCCBE2D}" dt="2020-05-17T05:42:41.221" v="3" actId="165"/>
          <ac:spMkLst>
            <pc:docMk/>
            <pc:sldMk cId="3914354228" sldId="256"/>
            <ac:spMk id="848" creationId="{9A6BFEEE-1581-4B2D-87A3-EFF8B31799CB}"/>
          </ac:spMkLst>
        </pc:spChg>
        <pc:spChg chg="mod">
          <ac:chgData name="reza kabir" userId="af3c95a13102d509" providerId="LiveId" clId="{88200EE4-F4B4-49E8-8126-B01E5FCCBE2D}" dt="2020-05-17T05:42:41.221" v="3" actId="165"/>
          <ac:spMkLst>
            <pc:docMk/>
            <pc:sldMk cId="3914354228" sldId="256"/>
            <ac:spMk id="849" creationId="{5C3EC8D3-DB0D-4A12-AA52-BC63F87CC5F1}"/>
          </ac:spMkLst>
        </pc:spChg>
        <pc:spChg chg="mod">
          <ac:chgData name="reza kabir" userId="af3c95a13102d509" providerId="LiveId" clId="{88200EE4-F4B4-49E8-8126-B01E5FCCBE2D}" dt="2020-05-17T05:42:41.221" v="3" actId="165"/>
          <ac:spMkLst>
            <pc:docMk/>
            <pc:sldMk cId="3914354228" sldId="256"/>
            <ac:spMk id="850" creationId="{54283E37-52C5-44FD-B769-EB84ADF585FD}"/>
          </ac:spMkLst>
        </pc:spChg>
        <pc:spChg chg="mod">
          <ac:chgData name="reza kabir" userId="af3c95a13102d509" providerId="LiveId" clId="{88200EE4-F4B4-49E8-8126-B01E5FCCBE2D}" dt="2020-05-17T05:42:41.221" v="3" actId="165"/>
          <ac:spMkLst>
            <pc:docMk/>
            <pc:sldMk cId="3914354228" sldId="256"/>
            <ac:spMk id="851" creationId="{CB88A9D8-A64E-4E30-B97B-73336834EF08}"/>
          </ac:spMkLst>
        </pc:spChg>
        <pc:spChg chg="mod">
          <ac:chgData name="reza kabir" userId="af3c95a13102d509" providerId="LiveId" clId="{88200EE4-F4B4-49E8-8126-B01E5FCCBE2D}" dt="2020-05-17T05:42:41.221" v="3" actId="165"/>
          <ac:spMkLst>
            <pc:docMk/>
            <pc:sldMk cId="3914354228" sldId="256"/>
            <ac:spMk id="852" creationId="{B7F0948B-0235-4FCF-B57F-FC2DFCA988EA}"/>
          </ac:spMkLst>
        </pc:spChg>
        <pc:spChg chg="mod">
          <ac:chgData name="reza kabir" userId="af3c95a13102d509" providerId="LiveId" clId="{88200EE4-F4B4-49E8-8126-B01E5FCCBE2D}" dt="2020-05-17T05:42:41.221" v="3" actId="165"/>
          <ac:spMkLst>
            <pc:docMk/>
            <pc:sldMk cId="3914354228" sldId="256"/>
            <ac:spMk id="853" creationId="{166167B0-E8BB-4C59-A651-B95B03A53569}"/>
          </ac:spMkLst>
        </pc:spChg>
        <pc:spChg chg="mod">
          <ac:chgData name="reza kabir" userId="af3c95a13102d509" providerId="LiveId" clId="{88200EE4-F4B4-49E8-8126-B01E5FCCBE2D}" dt="2020-05-17T05:42:41.221" v="3" actId="165"/>
          <ac:spMkLst>
            <pc:docMk/>
            <pc:sldMk cId="3914354228" sldId="256"/>
            <ac:spMk id="854" creationId="{73A7A7E2-AC60-4441-8253-DEA4F179B423}"/>
          </ac:spMkLst>
        </pc:spChg>
        <pc:spChg chg="mod">
          <ac:chgData name="reza kabir" userId="af3c95a13102d509" providerId="LiveId" clId="{88200EE4-F4B4-49E8-8126-B01E5FCCBE2D}" dt="2020-05-17T05:42:41.221" v="3" actId="165"/>
          <ac:spMkLst>
            <pc:docMk/>
            <pc:sldMk cId="3914354228" sldId="256"/>
            <ac:spMk id="855" creationId="{56C1C272-D002-4954-9277-65C868EFD05B}"/>
          </ac:spMkLst>
        </pc:spChg>
        <pc:spChg chg="mod">
          <ac:chgData name="reza kabir" userId="af3c95a13102d509" providerId="LiveId" clId="{88200EE4-F4B4-49E8-8126-B01E5FCCBE2D}" dt="2020-05-17T05:42:41.221" v="3" actId="165"/>
          <ac:spMkLst>
            <pc:docMk/>
            <pc:sldMk cId="3914354228" sldId="256"/>
            <ac:spMk id="856" creationId="{02646A97-C0F6-45F5-A191-66D8E4B93E0C}"/>
          </ac:spMkLst>
        </pc:spChg>
        <pc:spChg chg="mod">
          <ac:chgData name="reza kabir" userId="af3c95a13102d509" providerId="LiveId" clId="{88200EE4-F4B4-49E8-8126-B01E5FCCBE2D}" dt="2020-05-17T05:42:41.221" v="3" actId="165"/>
          <ac:spMkLst>
            <pc:docMk/>
            <pc:sldMk cId="3914354228" sldId="256"/>
            <ac:spMk id="857" creationId="{F91F2162-2B2D-4051-9ED2-02B6D210AF22}"/>
          </ac:spMkLst>
        </pc:spChg>
        <pc:spChg chg="mod">
          <ac:chgData name="reza kabir" userId="af3c95a13102d509" providerId="LiveId" clId="{88200EE4-F4B4-49E8-8126-B01E5FCCBE2D}" dt="2020-05-17T05:42:41.221" v="3" actId="165"/>
          <ac:spMkLst>
            <pc:docMk/>
            <pc:sldMk cId="3914354228" sldId="256"/>
            <ac:spMk id="858" creationId="{6BD25608-4075-4468-BBD0-788C51EAA41C}"/>
          </ac:spMkLst>
        </pc:spChg>
        <pc:spChg chg="mod">
          <ac:chgData name="reza kabir" userId="af3c95a13102d509" providerId="LiveId" clId="{88200EE4-F4B4-49E8-8126-B01E5FCCBE2D}" dt="2020-05-17T05:42:41.221" v="3" actId="165"/>
          <ac:spMkLst>
            <pc:docMk/>
            <pc:sldMk cId="3914354228" sldId="256"/>
            <ac:spMk id="859" creationId="{0DC8DF60-3E0D-4E80-8C76-ED60B670D401}"/>
          </ac:spMkLst>
        </pc:spChg>
        <pc:spChg chg="mod">
          <ac:chgData name="reza kabir" userId="af3c95a13102d509" providerId="LiveId" clId="{88200EE4-F4B4-49E8-8126-B01E5FCCBE2D}" dt="2020-05-17T05:42:41.221" v="3" actId="165"/>
          <ac:spMkLst>
            <pc:docMk/>
            <pc:sldMk cId="3914354228" sldId="256"/>
            <ac:spMk id="860" creationId="{24E7D378-7CB4-40BF-BC18-5D746A24C73E}"/>
          </ac:spMkLst>
        </pc:spChg>
        <pc:spChg chg="mod">
          <ac:chgData name="reza kabir" userId="af3c95a13102d509" providerId="LiveId" clId="{88200EE4-F4B4-49E8-8126-B01E5FCCBE2D}" dt="2020-05-17T05:42:41.221" v="3" actId="165"/>
          <ac:spMkLst>
            <pc:docMk/>
            <pc:sldMk cId="3914354228" sldId="256"/>
            <ac:spMk id="861" creationId="{9B4E0C74-4191-42B2-8C0C-490026F6C667}"/>
          </ac:spMkLst>
        </pc:spChg>
        <pc:spChg chg="mod">
          <ac:chgData name="reza kabir" userId="af3c95a13102d509" providerId="LiveId" clId="{88200EE4-F4B4-49E8-8126-B01E5FCCBE2D}" dt="2020-05-17T05:42:41.221" v="3" actId="165"/>
          <ac:spMkLst>
            <pc:docMk/>
            <pc:sldMk cId="3914354228" sldId="256"/>
            <ac:spMk id="862" creationId="{6E36FD0D-6213-446A-87E9-036D1E04A71F}"/>
          </ac:spMkLst>
        </pc:spChg>
        <pc:spChg chg="mod">
          <ac:chgData name="reza kabir" userId="af3c95a13102d509" providerId="LiveId" clId="{88200EE4-F4B4-49E8-8126-B01E5FCCBE2D}" dt="2020-05-17T05:42:41.221" v="3" actId="165"/>
          <ac:spMkLst>
            <pc:docMk/>
            <pc:sldMk cId="3914354228" sldId="256"/>
            <ac:spMk id="863" creationId="{83FEC896-02C2-4A15-92B6-4DD4281CC5C4}"/>
          </ac:spMkLst>
        </pc:spChg>
        <pc:spChg chg="mod">
          <ac:chgData name="reza kabir" userId="af3c95a13102d509" providerId="LiveId" clId="{88200EE4-F4B4-49E8-8126-B01E5FCCBE2D}" dt="2020-05-17T05:42:41.221" v="3" actId="165"/>
          <ac:spMkLst>
            <pc:docMk/>
            <pc:sldMk cId="3914354228" sldId="256"/>
            <ac:spMk id="864" creationId="{F11ED795-7367-487E-9E3D-E7A72DF0BFA3}"/>
          </ac:spMkLst>
        </pc:spChg>
        <pc:spChg chg="mod">
          <ac:chgData name="reza kabir" userId="af3c95a13102d509" providerId="LiveId" clId="{88200EE4-F4B4-49E8-8126-B01E5FCCBE2D}" dt="2020-05-17T05:42:41.221" v="3" actId="165"/>
          <ac:spMkLst>
            <pc:docMk/>
            <pc:sldMk cId="3914354228" sldId="256"/>
            <ac:spMk id="865" creationId="{FE7E79CD-324B-421A-B5BB-BBCCF3E890A7}"/>
          </ac:spMkLst>
        </pc:spChg>
        <pc:spChg chg="mod">
          <ac:chgData name="reza kabir" userId="af3c95a13102d509" providerId="LiveId" clId="{88200EE4-F4B4-49E8-8126-B01E5FCCBE2D}" dt="2020-05-17T05:42:41.221" v="3" actId="165"/>
          <ac:spMkLst>
            <pc:docMk/>
            <pc:sldMk cId="3914354228" sldId="256"/>
            <ac:spMk id="866" creationId="{32E49CBC-701F-45AF-8ECB-C5B6FC00696A}"/>
          </ac:spMkLst>
        </pc:spChg>
        <pc:spChg chg="mod">
          <ac:chgData name="reza kabir" userId="af3c95a13102d509" providerId="LiveId" clId="{88200EE4-F4B4-49E8-8126-B01E5FCCBE2D}" dt="2020-05-17T05:42:41.221" v="3" actId="165"/>
          <ac:spMkLst>
            <pc:docMk/>
            <pc:sldMk cId="3914354228" sldId="256"/>
            <ac:spMk id="867" creationId="{3A1E7D61-A3CF-46FD-A625-B4DB694E4B97}"/>
          </ac:spMkLst>
        </pc:spChg>
        <pc:spChg chg="mod">
          <ac:chgData name="reza kabir" userId="af3c95a13102d509" providerId="LiveId" clId="{88200EE4-F4B4-49E8-8126-B01E5FCCBE2D}" dt="2020-05-17T05:42:41.221" v="3" actId="165"/>
          <ac:spMkLst>
            <pc:docMk/>
            <pc:sldMk cId="3914354228" sldId="256"/>
            <ac:spMk id="868" creationId="{BAF9FF20-BB01-4FC1-99E4-16D77F827835}"/>
          </ac:spMkLst>
        </pc:spChg>
        <pc:spChg chg="mod">
          <ac:chgData name="reza kabir" userId="af3c95a13102d509" providerId="LiveId" clId="{88200EE4-F4B4-49E8-8126-B01E5FCCBE2D}" dt="2020-05-17T05:42:41.221" v="3" actId="165"/>
          <ac:spMkLst>
            <pc:docMk/>
            <pc:sldMk cId="3914354228" sldId="256"/>
            <ac:spMk id="869" creationId="{FD91950B-6779-4F40-B243-A12586B8D42D}"/>
          </ac:spMkLst>
        </pc:spChg>
        <pc:spChg chg="mod">
          <ac:chgData name="reza kabir" userId="af3c95a13102d509" providerId="LiveId" clId="{88200EE4-F4B4-49E8-8126-B01E5FCCBE2D}" dt="2020-05-17T05:42:41.221" v="3" actId="165"/>
          <ac:spMkLst>
            <pc:docMk/>
            <pc:sldMk cId="3914354228" sldId="256"/>
            <ac:spMk id="875" creationId="{A3731C8D-3C5A-4CEB-A50E-E8CD4E4D3010}"/>
          </ac:spMkLst>
        </pc:spChg>
        <pc:spChg chg="mod">
          <ac:chgData name="reza kabir" userId="af3c95a13102d509" providerId="LiveId" clId="{88200EE4-F4B4-49E8-8126-B01E5FCCBE2D}" dt="2020-05-17T05:42:41.221" v="3" actId="165"/>
          <ac:spMkLst>
            <pc:docMk/>
            <pc:sldMk cId="3914354228" sldId="256"/>
            <ac:spMk id="876" creationId="{505DB83F-8AB1-4367-84EB-071620A5E212}"/>
          </ac:spMkLst>
        </pc:spChg>
        <pc:spChg chg="mod">
          <ac:chgData name="reza kabir" userId="af3c95a13102d509" providerId="LiveId" clId="{88200EE4-F4B4-49E8-8126-B01E5FCCBE2D}" dt="2020-05-17T05:42:41.221" v="3" actId="165"/>
          <ac:spMkLst>
            <pc:docMk/>
            <pc:sldMk cId="3914354228" sldId="256"/>
            <ac:spMk id="877" creationId="{AFC325AB-BEDC-4305-AAA5-0A4DA9B27654}"/>
          </ac:spMkLst>
        </pc:spChg>
        <pc:spChg chg="mod">
          <ac:chgData name="reza kabir" userId="af3c95a13102d509" providerId="LiveId" clId="{88200EE4-F4B4-49E8-8126-B01E5FCCBE2D}" dt="2020-05-17T05:42:41.221" v="3" actId="165"/>
          <ac:spMkLst>
            <pc:docMk/>
            <pc:sldMk cId="3914354228" sldId="256"/>
            <ac:spMk id="878" creationId="{5344594A-3501-41E2-8C4F-8FB84AEA2120}"/>
          </ac:spMkLst>
        </pc:spChg>
        <pc:spChg chg="mod">
          <ac:chgData name="reza kabir" userId="af3c95a13102d509" providerId="LiveId" clId="{88200EE4-F4B4-49E8-8126-B01E5FCCBE2D}" dt="2020-05-17T05:42:41.221" v="3" actId="165"/>
          <ac:spMkLst>
            <pc:docMk/>
            <pc:sldMk cId="3914354228" sldId="256"/>
            <ac:spMk id="879" creationId="{AB1F21C0-D04D-48F4-A091-FAD56A1BC7A7}"/>
          </ac:spMkLst>
        </pc:spChg>
        <pc:spChg chg="mod">
          <ac:chgData name="reza kabir" userId="af3c95a13102d509" providerId="LiveId" clId="{88200EE4-F4B4-49E8-8126-B01E5FCCBE2D}" dt="2020-05-17T05:42:41.221" v="3" actId="165"/>
          <ac:spMkLst>
            <pc:docMk/>
            <pc:sldMk cId="3914354228" sldId="256"/>
            <ac:spMk id="880" creationId="{E60E3B62-CDA4-4857-8714-D33255EAEC17}"/>
          </ac:spMkLst>
        </pc:spChg>
        <pc:spChg chg="mod">
          <ac:chgData name="reza kabir" userId="af3c95a13102d509" providerId="LiveId" clId="{88200EE4-F4B4-49E8-8126-B01E5FCCBE2D}" dt="2020-05-17T05:42:41.221" v="3" actId="165"/>
          <ac:spMkLst>
            <pc:docMk/>
            <pc:sldMk cId="3914354228" sldId="256"/>
            <ac:spMk id="887" creationId="{7B091A87-1CC1-4F2B-9A64-748DFC13907C}"/>
          </ac:spMkLst>
        </pc:spChg>
        <pc:spChg chg="mod">
          <ac:chgData name="reza kabir" userId="af3c95a13102d509" providerId="LiveId" clId="{88200EE4-F4B4-49E8-8126-B01E5FCCBE2D}" dt="2020-05-17T05:42:41.221" v="3" actId="165"/>
          <ac:spMkLst>
            <pc:docMk/>
            <pc:sldMk cId="3914354228" sldId="256"/>
            <ac:spMk id="888" creationId="{A0715282-080C-4AFC-9530-84D2B10C6B89}"/>
          </ac:spMkLst>
        </pc:spChg>
        <pc:spChg chg="mod">
          <ac:chgData name="reza kabir" userId="af3c95a13102d509" providerId="LiveId" clId="{88200EE4-F4B4-49E8-8126-B01E5FCCBE2D}" dt="2020-05-17T05:42:41.221" v="3" actId="165"/>
          <ac:spMkLst>
            <pc:docMk/>
            <pc:sldMk cId="3914354228" sldId="256"/>
            <ac:spMk id="889" creationId="{79D69A53-CB82-4D2A-BBA0-B0B1CA8F8BE4}"/>
          </ac:spMkLst>
        </pc:spChg>
        <pc:spChg chg="mod">
          <ac:chgData name="reza kabir" userId="af3c95a13102d509" providerId="LiveId" clId="{88200EE4-F4B4-49E8-8126-B01E5FCCBE2D}" dt="2020-05-17T05:42:41.221" v="3" actId="165"/>
          <ac:spMkLst>
            <pc:docMk/>
            <pc:sldMk cId="3914354228" sldId="256"/>
            <ac:spMk id="890" creationId="{199F7BED-CF4F-4254-A6E2-9434A9D2F242}"/>
          </ac:spMkLst>
        </pc:spChg>
        <pc:spChg chg="mod">
          <ac:chgData name="reza kabir" userId="af3c95a13102d509" providerId="LiveId" clId="{88200EE4-F4B4-49E8-8126-B01E5FCCBE2D}" dt="2020-05-17T05:42:41.221" v="3" actId="165"/>
          <ac:spMkLst>
            <pc:docMk/>
            <pc:sldMk cId="3914354228" sldId="256"/>
            <ac:spMk id="891" creationId="{78B44C9F-F074-4A7D-94DA-F82F2157E236}"/>
          </ac:spMkLst>
        </pc:spChg>
        <pc:spChg chg="mod">
          <ac:chgData name="reza kabir" userId="af3c95a13102d509" providerId="LiveId" clId="{88200EE4-F4B4-49E8-8126-B01E5FCCBE2D}" dt="2020-05-17T05:42:41.221" v="3" actId="165"/>
          <ac:spMkLst>
            <pc:docMk/>
            <pc:sldMk cId="3914354228" sldId="256"/>
            <ac:spMk id="892" creationId="{2E4FA5A4-012D-488F-BB59-6C9F92D25EB3}"/>
          </ac:spMkLst>
        </pc:spChg>
        <pc:spChg chg="mod">
          <ac:chgData name="reza kabir" userId="af3c95a13102d509" providerId="LiveId" clId="{88200EE4-F4B4-49E8-8126-B01E5FCCBE2D}" dt="2020-05-17T05:42:41.221" v="3" actId="165"/>
          <ac:spMkLst>
            <pc:docMk/>
            <pc:sldMk cId="3914354228" sldId="256"/>
            <ac:spMk id="893" creationId="{E4F4D503-D589-4BFA-B1A7-C47DE69B31B4}"/>
          </ac:spMkLst>
        </pc:spChg>
        <pc:spChg chg="mod">
          <ac:chgData name="reza kabir" userId="af3c95a13102d509" providerId="LiveId" clId="{88200EE4-F4B4-49E8-8126-B01E5FCCBE2D}" dt="2020-05-17T05:42:41.221" v="3" actId="165"/>
          <ac:spMkLst>
            <pc:docMk/>
            <pc:sldMk cId="3914354228" sldId="256"/>
            <ac:spMk id="894" creationId="{6E3F2AAD-0C28-4D68-979E-ADA76EE1E17C}"/>
          </ac:spMkLst>
        </pc:spChg>
        <pc:spChg chg="mod">
          <ac:chgData name="reza kabir" userId="af3c95a13102d509" providerId="LiveId" clId="{88200EE4-F4B4-49E8-8126-B01E5FCCBE2D}" dt="2020-05-17T05:42:41.221" v="3" actId="165"/>
          <ac:spMkLst>
            <pc:docMk/>
            <pc:sldMk cId="3914354228" sldId="256"/>
            <ac:spMk id="895" creationId="{FBF1EB27-2FA8-44CA-ABA0-91E02FE9F3B8}"/>
          </ac:spMkLst>
        </pc:spChg>
        <pc:spChg chg="mod">
          <ac:chgData name="reza kabir" userId="af3c95a13102d509" providerId="LiveId" clId="{88200EE4-F4B4-49E8-8126-B01E5FCCBE2D}" dt="2020-05-17T05:42:41.221" v="3" actId="165"/>
          <ac:spMkLst>
            <pc:docMk/>
            <pc:sldMk cId="3914354228" sldId="256"/>
            <ac:spMk id="896" creationId="{35DFD355-751A-40B7-A71A-3CB73577521A}"/>
          </ac:spMkLst>
        </pc:spChg>
        <pc:spChg chg="mod">
          <ac:chgData name="reza kabir" userId="af3c95a13102d509" providerId="LiveId" clId="{88200EE4-F4B4-49E8-8126-B01E5FCCBE2D}" dt="2020-05-17T05:42:41.221" v="3" actId="165"/>
          <ac:spMkLst>
            <pc:docMk/>
            <pc:sldMk cId="3914354228" sldId="256"/>
            <ac:spMk id="897" creationId="{F7CAD249-0001-409B-B02C-57D744411DD9}"/>
          </ac:spMkLst>
        </pc:spChg>
        <pc:spChg chg="mod">
          <ac:chgData name="reza kabir" userId="af3c95a13102d509" providerId="LiveId" clId="{88200EE4-F4B4-49E8-8126-B01E5FCCBE2D}" dt="2020-05-17T05:42:41.221" v="3" actId="165"/>
          <ac:spMkLst>
            <pc:docMk/>
            <pc:sldMk cId="3914354228" sldId="256"/>
            <ac:spMk id="898" creationId="{1AB8A6AC-6863-46B8-A687-DA7247C37695}"/>
          </ac:spMkLst>
        </pc:spChg>
        <pc:spChg chg="mod">
          <ac:chgData name="reza kabir" userId="af3c95a13102d509" providerId="LiveId" clId="{88200EE4-F4B4-49E8-8126-B01E5FCCBE2D}" dt="2020-05-17T05:42:41.221" v="3" actId="165"/>
          <ac:spMkLst>
            <pc:docMk/>
            <pc:sldMk cId="3914354228" sldId="256"/>
            <ac:spMk id="899" creationId="{8002562F-BD86-4352-A013-73CFD2410608}"/>
          </ac:spMkLst>
        </pc:spChg>
        <pc:spChg chg="mod">
          <ac:chgData name="reza kabir" userId="af3c95a13102d509" providerId="LiveId" clId="{88200EE4-F4B4-49E8-8126-B01E5FCCBE2D}" dt="2020-05-17T05:42:41.221" v="3" actId="165"/>
          <ac:spMkLst>
            <pc:docMk/>
            <pc:sldMk cId="3914354228" sldId="256"/>
            <ac:spMk id="900" creationId="{6CD06FC4-B1F2-4E36-9C1E-7736FEE010D0}"/>
          </ac:spMkLst>
        </pc:spChg>
        <pc:spChg chg="mod">
          <ac:chgData name="reza kabir" userId="af3c95a13102d509" providerId="LiveId" clId="{88200EE4-F4B4-49E8-8126-B01E5FCCBE2D}" dt="2020-05-17T05:42:41.221" v="3" actId="165"/>
          <ac:spMkLst>
            <pc:docMk/>
            <pc:sldMk cId="3914354228" sldId="256"/>
            <ac:spMk id="901" creationId="{6C84F4C8-14E9-48D2-B802-6A2BEC95326D}"/>
          </ac:spMkLst>
        </pc:spChg>
        <pc:spChg chg="mod">
          <ac:chgData name="reza kabir" userId="af3c95a13102d509" providerId="LiveId" clId="{88200EE4-F4B4-49E8-8126-B01E5FCCBE2D}" dt="2020-05-17T05:42:41.221" v="3" actId="165"/>
          <ac:spMkLst>
            <pc:docMk/>
            <pc:sldMk cId="3914354228" sldId="256"/>
            <ac:spMk id="902" creationId="{EF085872-7C58-4D03-826E-A54229371140}"/>
          </ac:spMkLst>
        </pc:spChg>
        <pc:spChg chg="mod">
          <ac:chgData name="reza kabir" userId="af3c95a13102d509" providerId="LiveId" clId="{88200EE4-F4B4-49E8-8126-B01E5FCCBE2D}" dt="2020-05-17T05:42:41.221" v="3" actId="165"/>
          <ac:spMkLst>
            <pc:docMk/>
            <pc:sldMk cId="3914354228" sldId="256"/>
            <ac:spMk id="903" creationId="{833BBF41-4AC0-4CB3-8B3F-54B061DD7566}"/>
          </ac:spMkLst>
        </pc:spChg>
        <pc:spChg chg="mod">
          <ac:chgData name="reza kabir" userId="af3c95a13102d509" providerId="LiveId" clId="{88200EE4-F4B4-49E8-8126-B01E5FCCBE2D}" dt="2020-05-17T05:42:41.221" v="3" actId="165"/>
          <ac:spMkLst>
            <pc:docMk/>
            <pc:sldMk cId="3914354228" sldId="256"/>
            <ac:spMk id="904" creationId="{B5958CD6-CDB1-4E6B-9F1C-A9A887CEDA98}"/>
          </ac:spMkLst>
        </pc:spChg>
        <pc:spChg chg="mod">
          <ac:chgData name="reza kabir" userId="af3c95a13102d509" providerId="LiveId" clId="{88200EE4-F4B4-49E8-8126-B01E5FCCBE2D}" dt="2020-05-17T05:42:41.221" v="3" actId="165"/>
          <ac:spMkLst>
            <pc:docMk/>
            <pc:sldMk cId="3914354228" sldId="256"/>
            <ac:spMk id="905" creationId="{994BED83-BEDF-4F5B-9C21-3EB0E074C661}"/>
          </ac:spMkLst>
        </pc:spChg>
        <pc:spChg chg="mod">
          <ac:chgData name="reza kabir" userId="af3c95a13102d509" providerId="LiveId" clId="{88200EE4-F4B4-49E8-8126-B01E5FCCBE2D}" dt="2020-05-17T05:42:41.221" v="3" actId="165"/>
          <ac:spMkLst>
            <pc:docMk/>
            <pc:sldMk cId="3914354228" sldId="256"/>
            <ac:spMk id="906" creationId="{CF487C32-8CC0-4C13-BCDA-D408061EA690}"/>
          </ac:spMkLst>
        </pc:spChg>
        <pc:spChg chg="mod">
          <ac:chgData name="reza kabir" userId="af3c95a13102d509" providerId="LiveId" clId="{88200EE4-F4B4-49E8-8126-B01E5FCCBE2D}" dt="2020-05-17T05:42:41.221" v="3" actId="165"/>
          <ac:spMkLst>
            <pc:docMk/>
            <pc:sldMk cId="3914354228" sldId="256"/>
            <ac:spMk id="907" creationId="{A6E706F3-F1D9-463C-8D90-46B1C930816D}"/>
          </ac:spMkLst>
        </pc:spChg>
        <pc:spChg chg="mod">
          <ac:chgData name="reza kabir" userId="af3c95a13102d509" providerId="LiveId" clId="{88200EE4-F4B4-49E8-8126-B01E5FCCBE2D}" dt="2020-05-17T05:42:41.221" v="3" actId="165"/>
          <ac:spMkLst>
            <pc:docMk/>
            <pc:sldMk cId="3914354228" sldId="256"/>
            <ac:spMk id="908" creationId="{2BD53356-88A7-40E5-B2D0-974B0297389A}"/>
          </ac:spMkLst>
        </pc:spChg>
        <pc:spChg chg="mod">
          <ac:chgData name="reza kabir" userId="af3c95a13102d509" providerId="LiveId" clId="{88200EE4-F4B4-49E8-8126-B01E5FCCBE2D}" dt="2020-05-17T05:42:41.221" v="3" actId="165"/>
          <ac:spMkLst>
            <pc:docMk/>
            <pc:sldMk cId="3914354228" sldId="256"/>
            <ac:spMk id="909" creationId="{BF96C8AF-A1CB-4768-B0C2-83F1BC8CCB51}"/>
          </ac:spMkLst>
        </pc:spChg>
        <pc:spChg chg="mod">
          <ac:chgData name="reza kabir" userId="af3c95a13102d509" providerId="LiveId" clId="{88200EE4-F4B4-49E8-8126-B01E5FCCBE2D}" dt="2020-05-17T05:42:41.221" v="3" actId="165"/>
          <ac:spMkLst>
            <pc:docMk/>
            <pc:sldMk cId="3914354228" sldId="256"/>
            <ac:spMk id="910" creationId="{8C643F99-AE23-471F-88BE-34E468DED248}"/>
          </ac:spMkLst>
        </pc:spChg>
        <pc:spChg chg="mod">
          <ac:chgData name="reza kabir" userId="af3c95a13102d509" providerId="LiveId" clId="{88200EE4-F4B4-49E8-8126-B01E5FCCBE2D}" dt="2020-05-17T05:42:41.221" v="3" actId="165"/>
          <ac:spMkLst>
            <pc:docMk/>
            <pc:sldMk cId="3914354228" sldId="256"/>
            <ac:spMk id="911" creationId="{009BA16D-93DC-47C2-9EBD-CBF75ACBDB20}"/>
          </ac:spMkLst>
        </pc:spChg>
        <pc:spChg chg="mod">
          <ac:chgData name="reza kabir" userId="af3c95a13102d509" providerId="LiveId" clId="{88200EE4-F4B4-49E8-8126-B01E5FCCBE2D}" dt="2020-05-17T05:42:41.221" v="3" actId="165"/>
          <ac:spMkLst>
            <pc:docMk/>
            <pc:sldMk cId="3914354228" sldId="256"/>
            <ac:spMk id="912" creationId="{5E0DD54E-3BBE-41A1-B72C-2DD931D56959}"/>
          </ac:spMkLst>
        </pc:spChg>
        <pc:spChg chg="mod">
          <ac:chgData name="reza kabir" userId="af3c95a13102d509" providerId="LiveId" clId="{88200EE4-F4B4-49E8-8126-B01E5FCCBE2D}" dt="2020-05-17T05:42:41.221" v="3" actId="165"/>
          <ac:spMkLst>
            <pc:docMk/>
            <pc:sldMk cId="3914354228" sldId="256"/>
            <ac:spMk id="913" creationId="{97C38418-1595-4876-A00A-CA03B309128E}"/>
          </ac:spMkLst>
        </pc:spChg>
        <pc:spChg chg="mod">
          <ac:chgData name="reza kabir" userId="af3c95a13102d509" providerId="LiveId" clId="{88200EE4-F4B4-49E8-8126-B01E5FCCBE2D}" dt="2020-05-17T05:42:41.221" v="3" actId="165"/>
          <ac:spMkLst>
            <pc:docMk/>
            <pc:sldMk cId="3914354228" sldId="256"/>
            <ac:spMk id="914" creationId="{3FCCE56B-DC7D-41CC-9C16-7A51E1B2B1A1}"/>
          </ac:spMkLst>
        </pc:spChg>
        <pc:spChg chg="mod">
          <ac:chgData name="reza kabir" userId="af3c95a13102d509" providerId="LiveId" clId="{88200EE4-F4B4-49E8-8126-B01E5FCCBE2D}" dt="2020-05-17T05:42:41.221" v="3" actId="165"/>
          <ac:spMkLst>
            <pc:docMk/>
            <pc:sldMk cId="3914354228" sldId="256"/>
            <ac:spMk id="915" creationId="{9A6A958A-527B-4C6A-A702-2ED4D85ECB1A}"/>
          </ac:spMkLst>
        </pc:spChg>
        <pc:spChg chg="mod">
          <ac:chgData name="reza kabir" userId="af3c95a13102d509" providerId="LiveId" clId="{88200EE4-F4B4-49E8-8126-B01E5FCCBE2D}" dt="2020-05-17T05:42:41.221" v="3" actId="165"/>
          <ac:spMkLst>
            <pc:docMk/>
            <pc:sldMk cId="3914354228" sldId="256"/>
            <ac:spMk id="916" creationId="{2E3CAEC9-961D-42B1-911C-B4D7B3A65A3E}"/>
          </ac:spMkLst>
        </pc:spChg>
        <pc:spChg chg="mod">
          <ac:chgData name="reza kabir" userId="af3c95a13102d509" providerId="LiveId" clId="{88200EE4-F4B4-49E8-8126-B01E5FCCBE2D}" dt="2020-05-17T05:42:41.221" v="3" actId="165"/>
          <ac:spMkLst>
            <pc:docMk/>
            <pc:sldMk cId="3914354228" sldId="256"/>
            <ac:spMk id="917" creationId="{5417B104-D91C-4538-BF02-147CFA479E00}"/>
          </ac:spMkLst>
        </pc:spChg>
        <pc:spChg chg="mod">
          <ac:chgData name="reza kabir" userId="af3c95a13102d509" providerId="LiveId" clId="{88200EE4-F4B4-49E8-8126-B01E5FCCBE2D}" dt="2020-05-17T05:42:41.221" v="3" actId="165"/>
          <ac:spMkLst>
            <pc:docMk/>
            <pc:sldMk cId="3914354228" sldId="256"/>
            <ac:spMk id="918" creationId="{CE0646B7-9D1F-4A5F-9587-061BAEA10081}"/>
          </ac:spMkLst>
        </pc:spChg>
        <pc:spChg chg="mod">
          <ac:chgData name="reza kabir" userId="af3c95a13102d509" providerId="LiveId" clId="{88200EE4-F4B4-49E8-8126-B01E5FCCBE2D}" dt="2020-05-17T05:42:41.221" v="3" actId="165"/>
          <ac:spMkLst>
            <pc:docMk/>
            <pc:sldMk cId="3914354228" sldId="256"/>
            <ac:spMk id="919" creationId="{326D8F2F-3B63-4281-A804-1CDE9518DC20}"/>
          </ac:spMkLst>
        </pc:spChg>
        <pc:spChg chg="mod">
          <ac:chgData name="reza kabir" userId="af3c95a13102d509" providerId="LiveId" clId="{88200EE4-F4B4-49E8-8126-B01E5FCCBE2D}" dt="2020-05-17T05:42:41.221" v="3" actId="165"/>
          <ac:spMkLst>
            <pc:docMk/>
            <pc:sldMk cId="3914354228" sldId="256"/>
            <ac:spMk id="920" creationId="{50880F50-B5A6-4D83-8563-0165E9500383}"/>
          </ac:spMkLst>
        </pc:spChg>
        <pc:spChg chg="mod">
          <ac:chgData name="reza kabir" userId="af3c95a13102d509" providerId="LiveId" clId="{88200EE4-F4B4-49E8-8126-B01E5FCCBE2D}" dt="2020-05-17T05:42:41.221" v="3" actId="165"/>
          <ac:spMkLst>
            <pc:docMk/>
            <pc:sldMk cId="3914354228" sldId="256"/>
            <ac:spMk id="921" creationId="{F575FB78-C6C5-4F5E-9B0B-984948E7244F}"/>
          </ac:spMkLst>
        </pc:spChg>
        <pc:spChg chg="mod">
          <ac:chgData name="reza kabir" userId="af3c95a13102d509" providerId="LiveId" clId="{88200EE4-F4B4-49E8-8126-B01E5FCCBE2D}" dt="2020-05-17T05:42:41.221" v="3" actId="165"/>
          <ac:spMkLst>
            <pc:docMk/>
            <pc:sldMk cId="3914354228" sldId="256"/>
            <ac:spMk id="922" creationId="{35E9600E-48A2-441A-A5F2-2C49CFC2ADC3}"/>
          </ac:spMkLst>
        </pc:spChg>
        <pc:spChg chg="mod">
          <ac:chgData name="reza kabir" userId="af3c95a13102d509" providerId="LiveId" clId="{88200EE4-F4B4-49E8-8126-B01E5FCCBE2D}" dt="2020-05-17T05:42:41.221" v="3" actId="165"/>
          <ac:spMkLst>
            <pc:docMk/>
            <pc:sldMk cId="3914354228" sldId="256"/>
            <ac:spMk id="923" creationId="{D8959D8D-979F-4305-A748-BD9A8A960B06}"/>
          </ac:spMkLst>
        </pc:spChg>
        <pc:spChg chg="mod">
          <ac:chgData name="reza kabir" userId="af3c95a13102d509" providerId="LiveId" clId="{88200EE4-F4B4-49E8-8126-B01E5FCCBE2D}" dt="2020-05-17T05:42:41.221" v="3" actId="165"/>
          <ac:spMkLst>
            <pc:docMk/>
            <pc:sldMk cId="3914354228" sldId="256"/>
            <ac:spMk id="924" creationId="{7905EF3F-3531-48E0-8725-9C88C70D4676}"/>
          </ac:spMkLst>
        </pc:spChg>
        <pc:spChg chg="mod">
          <ac:chgData name="reza kabir" userId="af3c95a13102d509" providerId="LiveId" clId="{88200EE4-F4B4-49E8-8126-B01E5FCCBE2D}" dt="2020-05-17T05:42:41.221" v="3" actId="165"/>
          <ac:spMkLst>
            <pc:docMk/>
            <pc:sldMk cId="3914354228" sldId="256"/>
            <ac:spMk id="925" creationId="{47665559-4FB1-4536-9DC3-1C01DC3F1B5E}"/>
          </ac:spMkLst>
        </pc:spChg>
        <pc:spChg chg="mod">
          <ac:chgData name="reza kabir" userId="af3c95a13102d509" providerId="LiveId" clId="{88200EE4-F4B4-49E8-8126-B01E5FCCBE2D}" dt="2020-05-17T05:42:41.221" v="3" actId="165"/>
          <ac:spMkLst>
            <pc:docMk/>
            <pc:sldMk cId="3914354228" sldId="256"/>
            <ac:spMk id="926" creationId="{F8A8883D-3663-473C-B25B-FDC375CE0394}"/>
          </ac:spMkLst>
        </pc:spChg>
        <pc:spChg chg="mod">
          <ac:chgData name="reza kabir" userId="af3c95a13102d509" providerId="LiveId" clId="{88200EE4-F4B4-49E8-8126-B01E5FCCBE2D}" dt="2020-05-17T05:42:41.221" v="3" actId="165"/>
          <ac:spMkLst>
            <pc:docMk/>
            <pc:sldMk cId="3914354228" sldId="256"/>
            <ac:spMk id="927" creationId="{1A037FB8-5C40-4BB1-ADE2-26FE85571A95}"/>
          </ac:spMkLst>
        </pc:spChg>
        <pc:spChg chg="mod">
          <ac:chgData name="reza kabir" userId="af3c95a13102d509" providerId="LiveId" clId="{88200EE4-F4B4-49E8-8126-B01E5FCCBE2D}" dt="2020-05-17T05:42:41.221" v="3" actId="165"/>
          <ac:spMkLst>
            <pc:docMk/>
            <pc:sldMk cId="3914354228" sldId="256"/>
            <ac:spMk id="928" creationId="{ED79FAA1-0C21-4A7F-B73B-78407A996216}"/>
          </ac:spMkLst>
        </pc:spChg>
        <pc:spChg chg="mod">
          <ac:chgData name="reza kabir" userId="af3c95a13102d509" providerId="LiveId" clId="{88200EE4-F4B4-49E8-8126-B01E5FCCBE2D}" dt="2020-05-17T05:42:41.221" v="3" actId="165"/>
          <ac:spMkLst>
            <pc:docMk/>
            <pc:sldMk cId="3914354228" sldId="256"/>
            <ac:spMk id="929" creationId="{18361C8A-E48E-4411-A013-172A8B64379B}"/>
          </ac:spMkLst>
        </pc:spChg>
        <pc:spChg chg="mod">
          <ac:chgData name="reza kabir" userId="af3c95a13102d509" providerId="LiveId" clId="{88200EE4-F4B4-49E8-8126-B01E5FCCBE2D}" dt="2020-05-17T05:42:41.221" v="3" actId="165"/>
          <ac:spMkLst>
            <pc:docMk/>
            <pc:sldMk cId="3914354228" sldId="256"/>
            <ac:spMk id="930" creationId="{9DD5D07C-31A2-40F1-A778-B933CACECF0A}"/>
          </ac:spMkLst>
        </pc:spChg>
        <pc:spChg chg="mod">
          <ac:chgData name="reza kabir" userId="af3c95a13102d509" providerId="LiveId" clId="{88200EE4-F4B4-49E8-8126-B01E5FCCBE2D}" dt="2020-05-17T05:42:41.221" v="3" actId="165"/>
          <ac:spMkLst>
            <pc:docMk/>
            <pc:sldMk cId="3914354228" sldId="256"/>
            <ac:spMk id="931" creationId="{C9714F40-00F8-4910-85E9-34F0460C5DCC}"/>
          </ac:spMkLst>
        </pc:spChg>
        <pc:spChg chg="mod">
          <ac:chgData name="reza kabir" userId="af3c95a13102d509" providerId="LiveId" clId="{88200EE4-F4B4-49E8-8126-B01E5FCCBE2D}" dt="2020-05-17T05:42:41.221" v="3" actId="165"/>
          <ac:spMkLst>
            <pc:docMk/>
            <pc:sldMk cId="3914354228" sldId="256"/>
            <ac:spMk id="932" creationId="{CCC0CC3C-62CA-462F-AF47-DA2ED534232D}"/>
          </ac:spMkLst>
        </pc:spChg>
        <pc:spChg chg="mod">
          <ac:chgData name="reza kabir" userId="af3c95a13102d509" providerId="LiveId" clId="{88200EE4-F4B4-49E8-8126-B01E5FCCBE2D}" dt="2020-05-17T05:42:41.221" v="3" actId="165"/>
          <ac:spMkLst>
            <pc:docMk/>
            <pc:sldMk cId="3914354228" sldId="256"/>
            <ac:spMk id="933" creationId="{77B47082-51B6-4964-A54A-6A8F92AEB121}"/>
          </ac:spMkLst>
        </pc:spChg>
        <pc:spChg chg="mod">
          <ac:chgData name="reza kabir" userId="af3c95a13102d509" providerId="LiveId" clId="{88200EE4-F4B4-49E8-8126-B01E5FCCBE2D}" dt="2020-05-17T05:42:41.221" v="3" actId="165"/>
          <ac:spMkLst>
            <pc:docMk/>
            <pc:sldMk cId="3914354228" sldId="256"/>
            <ac:spMk id="934" creationId="{26F6B02B-FB3C-4056-BB6B-8F5FE6763DB7}"/>
          </ac:spMkLst>
        </pc:spChg>
        <pc:spChg chg="mod">
          <ac:chgData name="reza kabir" userId="af3c95a13102d509" providerId="LiveId" clId="{88200EE4-F4B4-49E8-8126-B01E5FCCBE2D}" dt="2020-05-17T05:42:41.221" v="3" actId="165"/>
          <ac:spMkLst>
            <pc:docMk/>
            <pc:sldMk cId="3914354228" sldId="256"/>
            <ac:spMk id="935" creationId="{92C2610D-93BD-4E5C-B1AF-BCAE84EC547F}"/>
          </ac:spMkLst>
        </pc:spChg>
        <pc:spChg chg="mod">
          <ac:chgData name="reza kabir" userId="af3c95a13102d509" providerId="LiveId" clId="{88200EE4-F4B4-49E8-8126-B01E5FCCBE2D}" dt="2020-05-17T05:42:41.221" v="3" actId="165"/>
          <ac:spMkLst>
            <pc:docMk/>
            <pc:sldMk cId="3914354228" sldId="256"/>
            <ac:spMk id="936" creationId="{BDBE05E5-06F6-4578-9E07-58FAA12616EB}"/>
          </ac:spMkLst>
        </pc:spChg>
        <pc:spChg chg="mod">
          <ac:chgData name="reza kabir" userId="af3c95a13102d509" providerId="LiveId" clId="{88200EE4-F4B4-49E8-8126-B01E5FCCBE2D}" dt="2020-05-17T05:42:41.221" v="3" actId="165"/>
          <ac:spMkLst>
            <pc:docMk/>
            <pc:sldMk cId="3914354228" sldId="256"/>
            <ac:spMk id="937" creationId="{30587298-11C0-41FD-BD63-FD295EDE290D}"/>
          </ac:spMkLst>
        </pc:spChg>
        <pc:spChg chg="mod">
          <ac:chgData name="reza kabir" userId="af3c95a13102d509" providerId="LiveId" clId="{88200EE4-F4B4-49E8-8126-B01E5FCCBE2D}" dt="2020-05-17T05:42:41.221" v="3" actId="165"/>
          <ac:spMkLst>
            <pc:docMk/>
            <pc:sldMk cId="3914354228" sldId="256"/>
            <ac:spMk id="938" creationId="{4382CAA7-A2B4-4546-BF73-79565FFE42A8}"/>
          </ac:spMkLst>
        </pc:spChg>
        <pc:spChg chg="mod">
          <ac:chgData name="reza kabir" userId="af3c95a13102d509" providerId="LiveId" clId="{88200EE4-F4B4-49E8-8126-B01E5FCCBE2D}" dt="2020-05-17T05:42:41.221" v="3" actId="165"/>
          <ac:spMkLst>
            <pc:docMk/>
            <pc:sldMk cId="3914354228" sldId="256"/>
            <ac:spMk id="939" creationId="{AC8843CA-8013-4EE3-83FB-F4F0A0091249}"/>
          </ac:spMkLst>
        </pc:spChg>
        <pc:spChg chg="mod">
          <ac:chgData name="reza kabir" userId="af3c95a13102d509" providerId="LiveId" clId="{88200EE4-F4B4-49E8-8126-B01E5FCCBE2D}" dt="2020-05-17T05:42:41.221" v="3" actId="165"/>
          <ac:spMkLst>
            <pc:docMk/>
            <pc:sldMk cId="3914354228" sldId="256"/>
            <ac:spMk id="940" creationId="{FA3C72BD-2C89-4F28-9DD8-02958DB77FEE}"/>
          </ac:spMkLst>
        </pc:spChg>
        <pc:spChg chg="mod">
          <ac:chgData name="reza kabir" userId="af3c95a13102d509" providerId="LiveId" clId="{88200EE4-F4B4-49E8-8126-B01E5FCCBE2D}" dt="2020-05-17T05:42:41.221" v="3" actId="165"/>
          <ac:spMkLst>
            <pc:docMk/>
            <pc:sldMk cId="3914354228" sldId="256"/>
            <ac:spMk id="941" creationId="{13E7F2CB-3870-4F98-BC80-84F62EBD19D2}"/>
          </ac:spMkLst>
        </pc:spChg>
        <pc:spChg chg="mod">
          <ac:chgData name="reza kabir" userId="af3c95a13102d509" providerId="LiveId" clId="{88200EE4-F4B4-49E8-8126-B01E5FCCBE2D}" dt="2020-05-17T05:42:41.221" v="3" actId="165"/>
          <ac:spMkLst>
            <pc:docMk/>
            <pc:sldMk cId="3914354228" sldId="256"/>
            <ac:spMk id="942" creationId="{25D1B781-7C5C-420E-B205-8322C8935762}"/>
          </ac:spMkLst>
        </pc:spChg>
        <pc:spChg chg="mod">
          <ac:chgData name="reza kabir" userId="af3c95a13102d509" providerId="LiveId" clId="{88200EE4-F4B4-49E8-8126-B01E5FCCBE2D}" dt="2020-05-17T05:42:41.221" v="3" actId="165"/>
          <ac:spMkLst>
            <pc:docMk/>
            <pc:sldMk cId="3914354228" sldId="256"/>
            <ac:spMk id="943" creationId="{24762239-7CEB-4D3F-ADA1-A59E8814E4BE}"/>
          </ac:spMkLst>
        </pc:spChg>
        <pc:spChg chg="mod">
          <ac:chgData name="reza kabir" userId="af3c95a13102d509" providerId="LiveId" clId="{88200EE4-F4B4-49E8-8126-B01E5FCCBE2D}" dt="2020-05-17T05:42:41.221" v="3" actId="165"/>
          <ac:spMkLst>
            <pc:docMk/>
            <pc:sldMk cId="3914354228" sldId="256"/>
            <ac:spMk id="944" creationId="{E8640994-C420-4430-AF4F-8758F4FBA4C1}"/>
          </ac:spMkLst>
        </pc:spChg>
        <pc:spChg chg="mod">
          <ac:chgData name="reza kabir" userId="af3c95a13102d509" providerId="LiveId" clId="{88200EE4-F4B4-49E8-8126-B01E5FCCBE2D}" dt="2020-05-17T05:42:41.221" v="3" actId="165"/>
          <ac:spMkLst>
            <pc:docMk/>
            <pc:sldMk cId="3914354228" sldId="256"/>
            <ac:spMk id="945" creationId="{8FB4A659-767B-4747-8ADA-5D74816391EC}"/>
          </ac:spMkLst>
        </pc:spChg>
        <pc:spChg chg="mod">
          <ac:chgData name="reza kabir" userId="af3c95a13102d509" providerId="LiveId" clId="{88200EE4-F4B4-49E8-8126-B01E5FCCBE2D}" dt="2020-05-17T05:42:41.221" v="3" actId="165"/>
          <ac:spMkLst>
            <pc:docMk/>
            <pc:sldMk cId="3914354228" sldId="256"/>
            <ac:spMk id="946" creationId="{410B36B1-7377-44AC-A16D-D6A89C19CA82}"/>
          </ac:spMkLst>
        </pc:spChg>
        <pc:spChg chg="mod">
          <ac:chgData name="reza kabir" userId="af3c95a13102d509" providerId="LiveId" clId="{88200EE4-F4B4-49E8-8126-B01E5FCCBE2D}" dt="2020-05-17T05:42:41.221" v="3" actId="165"/>
          <ac:spMkLst>
            <pc:docMk/>
            <pc:sldMk cId="3914354228" sldId="256"/>
            <ac:spMk id="947" creationId="{262F2652-5B60-4754-A676-A2D8EF402518}"/>
          </ac:spMkLst>
        </pc:spChg>
        <pc:spChg chg="mod">
          <ac:chgData name="reza kabir" userId="af3c95a13102d509" providerId="LiveId" clId="{88200EE4-F4B4-49E8-8126-B01E5FCCBE2D}" dt="2020-05-17T05:42:41.221" v="3" actId="165"/>
          <ac:spMkLst>
            <pc:docMk/>
            <pc:sldMk cId="3914354228" sldId="256"/>
            <ac:spMk id="948" creationId="{9F84C1A4-DF20-4D9D-B780-FE9246193741}"/>
          </ac:spMkLst>
        </pc:spChg>
        <pc:spChg chg="mod">
          <ac:chgData name="reza kabir" userId="af3c95a13102d509" providerId="LiveId" clId="{88200EE4-F4B4-49E8-8126-B01E5FCCBE2D}" dt="2020-05-17T05:42:41.221" v="3" actId="165"/>
          <ac:spMkLst>
            <pc:docMk/>
            <pc:sldMk cId="3914354228" sldId="256"/>
            <ac:spMk id="949" creationId="{3A890463-E882-4F15-841E-F3C9C27C4DD6}"/>
          </ac:spMkLst>
        </pc:spChg>
        <pc:spChg chg="mod">
          <ac:chgData name="reza kabir" userId="af3c95a13102d509" providerId="LiveId" clId="{88200EE4-F4B4-49E8-8126-B01E5FCCBE2D}" dt="2020-05-17T05:42:41.221" v="3" actId="165"/>
          <ac:spMkLst>
            <pc:docMk/>
            <pc:sldMk cId="3914354228" sldId="256"/>
            <ac:spMk id="950" creationId="{FEAF1C5D-CB27-467B-89AC-05D413B3F0A0}"/>
          </ac:spMkLst>
        </pc:spChg>
        <pc:spChg chg="mod">
          <ac:chgData name="reza kabir" userId="af3c95a13102d509" providerId="LiveId" clId="{88200EE4-F4B4-49E8-8126-B01E5FCCBE2D}" dt="2020-05-17T05:42:41.221" v="3" actId="165"/>
          <ac:spMkLst>
            <pc:docMk/>
            <pc:sldMk cId="3914354228" sldId="256"/>
            <ac:spMk id="951" creationId="{9A6B90F9-F7E6-4871-9DD0-B6C7A5E877B0}"/>
          </ac:spMkLst>
        </pc:spChg>
        <pc:spChg chg="mod">
          <ac:chgData name="reza kabir" userId="af3c95a13102d509" providerId="LiveId" clId="{88200EE4-F4B4-49E8-8126-B01E5FCCBE2D}" dt="2020-05-17T05:42:41.221" v="3" actId="165"/>
          <ac:spMkLst>
            <pc:docMk/>
            <pc:sldMk cId="3914354228" sldId="256"/>
            <ac:spMk id="952" creationId="{52AA4EF7-D5E2-4E1A-BA6E-24C1524907DC}"/>
          </ac:spMkLst>
        </pc:spChg>
        <pc:spChg chg="mod">
          <ac:chgData name="reza kabir" userId="af3c95a13102d509" providerId="LiveId" clId="{88200EE4-F4B4-49E8-8126-B01E5FCCBE2D}" dt="2020-05-17T05:42:41.221" v="3" actId="165"/>
          <ac:spMkLst>
            <pc:docMk/>
            <pc:sldMk cId="3914354228" sldId="256"/>
            <ac:spMk id="953" creationId="{0E83D33C-7E11-401E-AB9D-7294426BCEE4}"/>
          </ac:spMkLst>
        </pc:spChg>
        <pc:spChg chg="mod">
          <ac:chgData name="reza kabir" userId="af3c95a13102d509" providerId="LiveId" clId="{88200EE4-F4B4-49E8-8126-B01E5FCCBE2D}" dt="2020-05-17T05:42:41.221" v="3" actId="165"/>
          <ac:spMkLst>
            <pc:docMk/>
            <pc:sldMk cId="3914354228" sldId="256"/>
            <ac:spMk id="954" creationId="{B5BDD4FE-3D09-4DFF-95EB-D116A361A292}"/>
          </ac:spMkLst>
        </pc:spChg>
        <pc:spChg chg="mod">
          <ac:chgData name="reza kabir" userId="af3c95a13102d509" providerId="LiveId" clId="{88200EE4-F4B4-49E8-8126-B01E5FCCBE2D}" dt="2020-05-17T05:42:41.221" v="3" actId="165"/>
          <ac:spMkLst>
            <pc:docMk/>
            <pc:sldMk cId="3914354228" sldId="256"/>
            <ac:spMk id="955" creationId="{D697E5F9-8C99-4035-9824-38E8E71A0405}"/>
          </ac:spMkLst>
        </pc:spChg>
        <pc:spChg chg="mod">
          <ac:chgData name="reza kabir" userId="af3c95a13102d509" providerId="LiveId" clId="{88200EE4-F4B4-49E8-8126-B01E5FCCBE2D}" dt="2020-05-17T05:42:41.221" v="3" actId="165"/>
          <ac:spMkLst>
            <pc:docMk/>
            <pc:sldMk cId="3914354228" sldId="256"/>
            <ac:spMk id="956" creationId="{2EA1B817-5FD9-446B-867C-28487FF07F43}"/>
          </ac:spMkLst>
        </pc:spChg>
        <pc:spChg chg="mod">
          <ac:chgData name="reza kabir" userId="af3c95a13102d509" providerId="LiveId" clId="{88200EE4-F4B4-49E8-8126-B01E5FCCBE2D}" dt="2020-05-17T05:42:41.221" v="3" actId="165"/>
          <ac:spMkLst>
            <pc:docMk/>
            <pc:sldMk cId="3914354228" sldId="256"/>
            <ac:spMk id="957" creationId="{FF64BC85-413B-49DA-A574-4B964AACFBDD}"/>
          </ac:spMkLst>
        </pc:spChg>
        <pc:spChg chg="mod">
          <ac:chgData name="reza kabir" userId="af3c95a13102d509" providerId="LiveId" clId="{88200EE4-F4B4-49E8-8126-B01E5FCCBE2D}" dt="2020-05-17T05:42:41.221" v="3" actId="165"/>
          <ac:spMkLst>
            <pc:docMk/>
            <pc:sldMk cId="3914354228" sldId="256"/>
            <ac:spMk id="958" creationId="{19F38CC0-A2C4-4D4E-BE52-24C3322C1564}"/>
          </ac:spMkLst>
        </pc:spChg>
        <pc:spChg chg="mod">
          <ac:chgData name="reza kabir" userId="af3c95a13102d509" providerId="LiveId" clId="{88200EE4-F4B4-49E8-8126-B01E5FCCBE2D}" dt="2020-05-17T05:42:41.221" v="3" actId="165"/>
          <ac:spMkLst>
            <pc:docMk/>
            <pc:sldMk cId="3914354228" sldId="256"/>
            <ac:spMk id="959" creationId="{CD2863FD-76DD-4233-AAB4-33FDB1009462}"/>
          </ac:spMkLst>
        </pc:spChg>
        <pc:spChg chg="mod">
          <ac:chgData name="reza kabir" userId="af3c95a13102d509" providerId="LiveId" clId="{88200EE4-F4B4-49E8-8126-B01E5FCCBE2D}" dt="2020-05-17T05:42:41.221" v="3" actId="165"/>
          <ac:spMkLst>
            <pc:docMk/>
            <pc:sldMk cId="3914354228" sldId="256"/>
            <ac:spMk id="960" creationId="{8A7DC9A6-C8DD-4C9E-983D-A38E1D5A5112}"/>
          </ac:spMkLst>
        </pc:spChg>
        <pc:spChg chg="mod">
          <ac:chgData name="reza kabir" userId="af3c95a13102d509" providerId="LiveId" clId="{88200EE4-F4B4-49E8-8126-B01E5FCCBE2D}" dt="2020-05-17T05:42:41.221" v="3" actId="165"/>
          <ac:spMkLst>
            <pc:docMk/>
            <pc:sldMk cId="3914354228" sldId="256"/>
            <ac:spMk id="961" creationId="{ED40C96D-27E3-4F51-8E06-1DA1EB6E3212}"/>
          </ac:spMkLst>
        </pc:spChg>
        <pc:spChg chg="mod">
          <ac:chgData name="reza kabir" userId="af3c95a13102d509" providerId="LiveId" clId="{88200EE4-F4B4-49E8-8126-B01E5FCCBE2D}" dt="2020-05-17T05:42:41.221" v="3" actId="165"/>
          <ac:spMkLst>
            <pc:docMk/>
            <pc:sldMk cId="3914354228" sldId="256"/>
            <ac:spMk id="962" creationId="{9670F725-88C4-4F19-B239-695BE2A5E616}"/>
          </ac:spMkLst>
        </pc:spChg>
        <pc:spChg chg="mod">
          <ac:chgData name="reza kabir" userId="af3c95a13102d509" providerId="LiveId" clId="{88200EE4-F4B4-49E8-8126-B01E5FCCBE2D}" dt="2020-05-17T05:42:41.221" v="3" actId="165"/>
          <ac:spMkLst>
            <pc:docMk/>
            <pc:sldMk cId="3914354228" sldId="256"/>
            <ac:spMk id="963" creationId="{019C9856-0A20-4EEE-9861-772AA0C6BF47}"/>
          </ac:spMkLst>
        </pc:spChg>
        <pc:spChg chg="mod">
          <ac:chgData name="reza kabir" userId="af3c95a13102d509" providerId="LiveId" clId="{88200EE4-F4B4-49E8-8126-B01E5FCCBE2D}" dt="2020-05-17T05:42:41.221" v="3" actId="165"/>
          <ac:spMkLst>
            <pc:docMk/>
            <pc:sldMk cId="3914354228" sldId="256"/>
            <ac:spMk id="964" creationId="{5D775E3B-F8CA-4082-8C29-09DF124E0402}"/>
          </ac:spMkLst>
        </pc:spChg>
        <pc:spChg chg="mod">
          <ac:chgData name="reza kabir" userId="af3c95a13102d509" providerId="LiveId" clId="{88200EE4-F4B4-49E8-8126-B01E5FCCBE2D}" dt="2020-05-17T05:42:41.221" v="3" actId="165"/>
          <ac:spMkLst>
            <pc:docMk/>
            <pc:sldMk cId="3914354228" sldId="256"/>
            <ac:spMk id="965" creationId="{02BD00FB-C862-4E68-9477-B995159E5808}"/>
          </ac:spMkLst>
        </pc:spChg>
        <pc:spChg chg="mod">
          <ac:chgData name="reza kabir" userId="af3c95a13102d509" providerId="LiveId" clId="{88200EE4-F4B4-49E8-8126-B01E5FCCBE2D}" dt="2020-05-17T05:42:41.221" v="3" actId="165"/>
          <ac:spMkLst>
            <pc:docMk/>
            <pc:sldMk cId="3914354228" sldId="256"/>
            <ac:spMk id="966" creationId="{B485D866-249C-4906-851E-391119EA5CC1}"/>
          </ac:spMkLst>
        </pc:spChg>
        <pc:spChg chg="mod">
          <ac:chgData name="reza kabir" userId="af3c95a13102d509" providerId="LiveId" clId="{88200EE4-F4B4-49E8-8126-B01E5FCCBE2D}" dt="2020-05-17T05:42:41.221" v="3" actId="165"/>
          <ac:spMkLst>
            <pc:docMk/>
            <pc:sldMk cId="3914354228" sldId="256"/>
            <ac:spMk id="967" creationId="{3053DE81-AA53-482F-AFAA-A83582A95E44}"/>
          </ac:spMkLst>
        </pc:spChg>
        <pc:spChg chg="mod">
          <ac:chgData name="reza kabir" userId="af3c95a13102d509" providerId="LiveId" clId="{88200EE4-F4B4-49E8-8126-B01E5FCCBE2D}" dt="2020-05-17T05:42:41.221" v="3" actId="165"/>
          <ac:spMkLst>
            <pc:docMk/>
            <pc:sldMk cId="3914354228" sldId="256"/>
            <ac:spMk id="968" creationId="{DF60B76E-0DFA-4287-90B1-D7825C48878B}"/>
          </ac:spMkLst>
        </pc:spChg>
        <pc:spChg chg="mod">
          <ac:chgData name="reza kabir" userId="af3c95a13102d509" providerId="LiveId" clId="{88200EE4-F4B4-49E8-8126-B01E5FCCBE2D}" dt="2020-05-17T05:42:41.221" v="3" actId="165"/>
          <ac:spMkLst>
            <pc:docMk/>
            <pc:sldMk cId="3914354228" sldId="256"/>
            <ac:spMk id="969" creationId="{5D620D98-70AA-4FF5-A1AF-7A67A7DBC0CA}"/>
          </ac:spMkLst>
        </pc:spChg>
        <pc:spChg chg="mod">
          <ac:chgData name="reza kabir" userId="af3c95a13102d509" providerId="LiveId" clId="{88200EE4-F4B4-49E8-8126-B01E5FCCBE2D}" dt="2020-05-17T05:42:41.221" v="3" actId="165"/>
          <ac:spMkLst>
            <pc:docMk/>
            <pc:sldMk cId="3914354228" sldId="256"/>
            <ac:spMk id="970" creationId="{2BF4C2C1-1206-45AE-A18C-47C1D60A8E51}"/>
          </ac:spMkLst>
        </pc:spChg>
        <pc:spChg chg="mod">
          <ac:chgData name="reza kabir" userId="af3c95a13102d509" providerId="LiveId" clId="{88200EE4-F4B4-49E8-8126-B01E5FCCBE2D}" dt="2020-05-17T05:42:41.221" v="3" actId="165"/>
          <ac:spMkLst>
            <pc:docMk/>
            <pc:sldMk cId="3914354228" sldId="256"/>
            <ac:spMk id="971" creationId="{2B94F137-5124-4B67-ADEC-02A681F41883}"/>
          </ac:spMkLst>
        </pc:spChg>
        <pc:spChg chg="mod">
          <ac:chgData name="reza kabir" userId="af3c95a13102d509" providerId="LiveId" clId="{88200EE4-F4B4-49E8-8126-B01E5FCCBE2D}" dt="2020-05-17T05:42:41.221" v="3" actId="165"/>
          <ac:spMkLst>
            <pc:docMk/>
            <pc:sldMk cId="3914354228" sldId="256"/>
            <ac:spMk id="972" creationId="{6B30319B-0EDB-47B4-A0C2-03A38BDE106D}"/>
          </ac:spMkLst>
        </pc:spChg>
        <pc:spChg chg="mod">
          <ac:chgData name="reza kabir" userId="af3c95a13102d509" providerId="LiveId" clId="{88200EE4-F4B4-49E8-8126-B01E5FCCBE2D}" dt="2020-05-17T05:42:41.221" v="3" actId="165"/>
          <ac:spMkLst>
            <pc:docMk/>
            <pc:sldMk cId="3914354228" sldId="256"/>
            <ac:spMk id="973" creationId="{D9060E36-AD9F-4237-8CF7-D80096BCAFC5}"/>
          </ac:spMkLst>
        </pc:spChg>
        <pc:spChg chg="mod">
          <ac:chgData name="reza kabir" userId="af3c95a13102d509" providerId="LiveId" clId="{88200EE4-F4B4-49E8-8126-B01E5FCCBE2D}" dt="2020-05-17T05:42:41.221" v="3" actId="165"/>
          <ac:spMkLst>
            <pc:docMk/>
            <pc:sldMk cId="3914354228" sldId="256"/>
            <ac:spMk id="974" creationId="{939312A1-92EF-4DAC-830E-09584F33777E}"/>
          </ac:spMkLst>
        </pc:spChg>
        <pc:spChg chg="mod">
          <ac:chgData name="reza kabir" userId="af3c95a13102d509" providerId="LiveId" clId="{88200EE4-F4B4-49E8-8126-B01E5FCCBE2D}" dt="2020-05-17T05:42:41.221" v="3" actId="165"/>
          <ac:spMkLst>
            <pc:docMk/>
            <pc:sldMk cId="3914354228" sldId="256"/>
            <ac:spMk id="975" creationId="{4E55C4D6-3E69-42BB-AC80-F7FED8CDAF6A}"/>
          </ac:spMkLst>
        </pc:spChg>
        <pc:spChg chg="mod">
          <ac:chgData name="reza kabir" userId="af3c95a13102d509" providerId="LiveId" clId="{88200EE4-F4B4-49E8-8126-B01E5FCCBE2D}" dt="2020-05-17T05:42:41.221" v="3" actId="165"/>
          <ac:spMkLst>
            <pc:docMk/>
            <pc:sldMk cId="3914354228" sldId="256"/>
            <ac:spMk id="976" creationId="{13F3F1F7-392D-4505-A928-22DBD5C87794}"/>
          </ac:spMkLst>
        </pc:spChg>
        <pc:spChg chg="mod">
          <ac:chgData name="reza kabir" userId="af3c95a13102d509" providerId="LiveId" clId="{88200EE4-F4B4-49E8-8126-B01E5FCCBE2D}" dt="2020-05-17T05:42:41.221" v="3" actId="165"/>
          <ac:spMkLst>
            <pc:docMk/>
            <pc:sldMk cId="3914354228" sldId="256"/>
            <ac:spMk id="977" creationId="{7376C6C0-DFF3-4278-A7FC-C6931E6C127D}"/>
          </ac:spMkLst>
        </pc:spChg>
        <pc:spChg chg="mod">
          <ac:chgData name="reza kabir" userId="af3c95a13102d509" providerId="LiveId" clId="{88200EE4-F4B4-49E8-8126-B01E5FCCBE2D}" dt="2020-05-17T05:42:41.221" v="3" actId="165"/>
          <ac:spMkLst>
            <pc:docMk/>
            <pc:sldMk cId="3914354228" sldId="256"/>
            <ac:spMk id="978" creationId="{F99B6C6F-E7AB-4AF5-9009-7CC3E07CD8F4}"/>
          </ac:spMkLst>
        </pc:spChg>
        <pc:spChg chg="mod">
          <ac:chgData name="reza kabir" userId="af3c95a13102d509" providerId="LiveId" clId="{88200EE4-F4B4-49E8-8126-B01E5FCCBE2D}" dt="2020-05-17T05:42:41.221" v="3" actId="165"/>
          <ac:spMkLst>
            <pc:docMk/>
            <pc:sldMk cId="3914354228" sldId="256"/>
            <ac:spMk id="979" creationId="{0D1F6CE0-34D3-4A29-BA98-E16B8C6BA2C3}"/>
          </ac:spMkLst>
        </pc:spChg>
        <pc:spChg chg="mod">
          <ac:chgData name="reza kabir" userId="af3c95a13102d509" providerId="LiveId" clId="{88200EE4-F4B4-49E8-8126-B01E5FCCBE2D}" dt="2020-05-17T05:42:41.221" v="3" actId="165"/>
          <ac:spMkLst>
            <pc:docMk/>
            <pc:sldMk cId="3914354228" sldId="256"/>
            <ac:spMk id="980" creationId="{4D659C23-B966-4E2F-9B72-A042719F2699}"/>
          </ac:spMkLst>
        </pc:spChg>
        <pc:spChg chg="mod">
          <ac:chgData name="reza kabir" userId="af3c95a13102d509" providerId="LiveId" clId="{88200EE4-F4B4-49E8-8126-B01E5FCCBE2D}" dt="2020-05-17T05:42:41.221" v="3" actId="165"/>
          <ac:spMkLst>
            <pc:docMk/>
            <pc:sldMk cId="3914354228" sldId="256"/>
            <ac:spMk id="981" creationId="{73C68062-A193-456E-8CE4-F7AAF94A2067}"/>
          </ac:spMkLst>
        </pc:spChg>
        <pc:spChg chg="mod">
          <ac:chgData name="reza kabir" userId="af3c95a13102d509" providerId="LiveId" clId="{88200EE4-F4B4-49E8-8126-B01E5FCCBE2D}" dt="2020-05-17T05:42:41.221" v="3" actId="165"/>
          <ac:spMkLst>
            <pc:docMk/>
            <pc:sldMk cId="3914354228" sldId="256"/>
            <ac:spMk id="982" creationId="{A958CE64-F5D4-4732-9FEA-03607BFFF497}"/>
          </ac:spMkLst>
        </pc:spChg>
        <pc:spChg chg="mod">
          <ac:chgData name="reza kabir" userId="af3c95a13102d509" providerId="LiveId" clId="{88200EE4-F4B4-49E8-8126-B01E5FCCBE2D}" dt="2020-05-17T05:42:41.221" v="3" actId="165"/>
          <ac:spMkLst>
            <pc:docMk/>
            <pc:sldMk cId="3914354228" sldId="256"/>
            <ac:spMk id="983" creationId="{AE0B2F22-9398-4542-8316-7AF53083D154}"/>
          </ac:spMkLst>
        </pc:spChg>
        <pc:spChg chg="mod">
          <ac:chgData name="reza kabir" userId="af3c95a13102d509" providerId="LiveId" clId="{88200EE4-F4B4-49E8-8126-B01E5FCCBE2D}" dt="2020-05-17T05:42:41.221" v="3" actId="165"/>
          <ac:spMkLst>
            <pc:docMk/>
            <pc:sldMk cId="3914354228" sldId="256"/>
            <ac:spMk id="984" creationId="{728B561A-CF85-4F62-A961-668C4B5EC52E}"/>
          </ac:spMkLst>
        </pc:spChg>
        <pc:spChg chg="mod">
          <ac:chgData name="reza kabir" userId="af3c95a13102d509" providerId="LiveId" clId="{88200EE4-F4B4-49E8-8126-B01E5FCCBE2D}" dt="2020-05-17T05:42:41.221" v="3" actId="165"/>
          <ac:spMkLst>
            <pc:docMk/>
            <pc:sldMk cId="3914354228" sldId="256"/>
            <ac:spMk id="985" creationId="{4715EF51-D8D5-4238-8168-CEBE37F6977C}"/>
          </ac:spMkLst>
        </pc:spChg>
        <pc:spChg chg="mod">
          <ac:chgData name="reza kabir" userId="af3c95a13102d509" providerId="LiveId" clId="{88200EE4-F4B4-49E8-8126-B01E5FCCBE2D}" dt="2020-05-17T05:42:41.221" v="3" actId="165"/>
          <ac:spMkLst>
            <pc:docMk/>
            <pc:sldMk cId="3914354228" sldId="256"/>
            <ac:spMk id="986" creationId="{064B1D1F-A2B8-4B34-87B3-6518D5AF65A9}"/>
          </ac:spMkLst>
        </pc:spChg>
        <pc:spChg chg="mod">
          <ac:chgData name="reza kabir" userId="af3c95a13102d509" providerId="LiveId" clId="{88200EE4-F4B4-49E8-8126-B01E5FCCBE2D}" dt="2020-05-17T05:42:41.221" v="3" actId="165"/>
          <ac:spMkLst>
            <pc:docMk/>
            <pc:sldMk cId="3914354228" sldId="256"/>
            <ac:spMk id="987" creationId="{4C7503A1-DD86-42CC-957D-1D7FA6F6F151}"/>
          </ac:spMkLst>
        </pc:spChg>
        <pc:spChg chg="mod">
          <ac:chgData name="reza kabir" userId="af3c95a13102d509" providerId="LiveId" clId="{88200EE4-F4B4-49E8-8126-B01E5FCCBE2D}" dt="2020-05-17T05:42:41.221" v="3" actId="165"/>
          <ac:spMkLst>
            <pc:docMk/>
            <pc:sldMk cId="3914354228" sldId="256"/>
            <ac:spMk id="988" creationId="{327734D6-B3B4-44E6-89BC-58FC26DE86FB}"/>
          </ac:spMkLst>
        </pc:spChg>
        <pc:spChg chg="mod">
          <ac:chgData name="reza kabir" userId="af3c95a13102d509" providerId="LiveId" clId="{88200EE4-F4B4-49E8-8126-B01E5FCCBE2D}" dt="2020-05-17T05:42:41.221" v="3" actId="165"/>
          <ac:spMkLst>
            <pc:docMk/>
            <pc:sldMk cId="3914354228" sldId="256"/>
            <ac:spMk id="989" creationId="{55AD29FB-DA2B-4092-9DCB-662F9EEE2CF7}"/>
          </ac:spMkLst>
        </pc:spChg>
        <pc:spChg chg="mod">
          <ac:chgData name="reza kabir" userId="af3c95a13102d509" providerId="LiveId" clId="{88200EE4-F4B4-49E8-8126-B01E5FCCBE2D}" dt="2020-05-17T05:42:41.221" v="3" actId="165"/>
          <ac:spMkLst>
            <pc:docMk/>
            <pc:sldMk cId="3914354228" sldId="256"/>
            <ac:spMk id="990" creationId="{56555DC8-1308-40DE-BEBC-4B329ADC5EE2}"/>
          </ac:spMkLst>
        </pc:spChg>
        <pc:spChg chg="mod">
          <ac:chgData name="reza kabir" userId="af3c95a13102d509" providerId="LiveId" clId="{88200EE4-F4B4-49E8-8126-B01E5FCCBE2D}" dt="2020-05-17T05:42:41.221" v="3" actId="165"/>
          <ac:spMkLst>
            <pc:docMk/>
            <pc:sldMk cId="3914354228" sldId="256"/>
            <ac:spMk id="991" creationId="{171F6CEF-467C-439A-AD0A-5F6B187F06BF}"/>
          </ac:spMkLst>
        </pc:spChg>
        <pc:spChg chg="mod">
          <ac:chgData name="reza kabir" userId="af3c95a13102d509" providerId="LiveId" clId="{88200EE4-F4B4-49E8-8126-B01E5FCCBE2D}" dt="2020-05-17T05:42:41.221" v="3" actId="165"/>
          <ac:spMkLst>
            <pc:docMk/>
            <pc:sldMk cId="3914354228" sldId="256"/>
            <ac:spMk id="992" creationId="{D035955D-AF41-465B-8E6F-814A2AEAD492}"/>
          </ac:spMkLst>
        </pc:spChg>
        <pc:spChg chg="mod">
          <ac:chgData name="reza kabir" userId="af3c95a13102d509" providerId="LiveId" clId="{88200EE4-F4B4-49E8-8126-B01E5FCCBE2D}" dt="2020-05-17T05:42:41.221" v="3" actId="165"/>
          <ac:spMkLst>
            <pc:docMk/>
            <pc:sldMk cId="3914354228" sldId="256"/>
            <ac:spMk id="993" creationId="{4C6E4EC6-18B0-425C-BB6E-9F9F88758811}"/>
          </ac:spMkLst>
        </pc:spChg>
        <pc:spChg chg="mod">
          <ac:chgData name="reza kabir" userId="af3c95a13102d509" providerId="LiveId" clId="{88200EE4-F4B4-49E8-8126-B01E5FCCBE2D}" dt="2020-05-17T05:42:41.221" v="3" actId="165"/>
          <ac:spMkLst>
            <pc:docMk/>
            <pc:sldMk cId="3914354228" sldId="256"/>
            <ac:spMk id="994" creationId="{90263968-1897-4E9C-BEA3-3EDEB43CED4F}"/>
          </ac:spMkLst>
        </pc:spChg>
        <pc:spChg chg="mod">
          <ac:chgData name="reza kabir" userId="af3c95a13102d509" providerId="LiveId" clId="{88200EE4-F4B4-49E8-8126-B01E5FCCBE2D}" dt="2020-05-17T05:42:41.221" v="3" actId="165"/>
          <ac:spMkLst>
            <pc:docMk/>
            <pc:sldMk cId="3914354228" sldId="256"/>
            <ac:spMk id="995" creationId="{DA66CD1D-D487-4811-986B-DA36B02C36A7}"/>
          </ac:spMkLst>
        </pc:spChg>
        <pc:spChg chg="mod">
          <ac:chgData name="reza kabir" userId="af3c95a13102d509" providerId="LiveId" clId="{88200EE4-F4B4-49E8-8126-B01E5FCCBE2D}" dt="2020-05-17T05:42:41.221" v="3" actId="165"/>
          <ac:spMkLst>
            <pc:docMk/>
            <pc:sldMk cId="3914354228" sldId="256"/>
            <ac:spMk id="996" creationId="{5C84D78D-9FCF-4317-9D93-EBBAA0EC8BCA}"/>
          </ac:spMkLst>
        </pc:spChg>
        <pc:spChg chg="mod">
          <ac:chgData name="reza kabir" userId="af3c95a13102d509" providerId="LiveId" clId="{88200EE4-F4B4-49E8-8126-B01E5FCCBE2D}" dt="2020-05-17T05:42:41.221" v="3" actId="165"/>
          <ac:spMkLst>
            <pc:docMk/>
            <pc:sldMk cId="3914354228" sldId="256"/>
            <ac:spMk id="997" creationId="{242D0B0A-0C99-4772-A5ED-EE33EBE04504}"/>
          </ac:spMkLst>
        </pc:spChg>
        <pc:spChg chg="mod">
          <ac:chgData name="reza kabir" userId="af3c95a13102d509" providerId="LiveId" clId="{88200EE4-F4B4-49E8-8126-B01E5FCCBE2D}" dt="2020-05-17T05:42:41.221" v="3" actId="165"/>
          <ac:spMkLst>
            <pc:docMk/>
            <pc:sldMk cId="3914354228" sldId="256"/>
            <ac:spMk id="998" creationId="{56825DF2-EE15-49F5-926F-9D2DCDE931FF}"/>
          </ac:spMkLst>
        </pc:spChg>
        <pc:spChg chg="mod">
          <ac:chgData name="reza kabir" userId="af3c95a13102d509" providerId="LiveId" clId="{88200EE4-F4B4-49E8-8126-B01E5FCCBE2D}" dt="2020-05-17T05:42:41.221" v="3" actId="165"/>
          <ac:spMkLst>
            <pc:docMk/>
            <pc:sldMk cId="3914354228" sldId="256"/>
            <ac:spMk id="999" creationId="{6D40F5AF-C667-455E-AED4-EF32F1EBE93B}"/>
          </ac:spMkLst>
        </pc:spChg>
        <pc:spChg chg="mod">
          <ac:chgData name="reza kabir" userId="af3c95a13102d509" providerId="LiveId" clId="{88200EE4-F4B4-49E8-8126-B01E5FCCBE2D}" dt="2020-05-17T05:42:41.221" v="3" actId="165"/>
          <ac:spMkLst>
            <pc:docMk/>
            <pc:sldMk cId="3914354228" sldId="256"/>
            <ac:spMk id="1000" creationId="{BAB345C7-746B-4F40-A132-9E1FF2D09D2C}"/>
          </ac:spMkLst>
        </pc:spChg>
        <pc:spChg chg="mod">
          <ac:chgData name="reza kabir" userId="af3c95a13102d509" providerId="LiveId" clId="{88200EE4-F4B4-49E8-8126-B01E5FCCBE2D}" dt="2020-05-17T05:42:41.221" v="3" actId="165"/>
          <ac:spMkLst>
            <pc:docMk/>
            <pc:sldMk cId="3914354228" sldId="256"/>
            <ac:spMk id="1001" creationId="{DB946861-D405-4826-A783-C85F24DE3D2F}"/>
          </ac:spMkLst>
        </pc:spChg>
        <pc:spChg chg="mod">
          <ac:chgData name="reza kabir" userId="af3c95a13102d509" providerId="LiveId" clId="{88200EE4-F4B4-49E8-8126-B01E5FCCBE2D}" dt="2020-05-17T05:42:41.221" v="3" actId="165"/>
          <ac:spMkLst>
            <pc:docMk/>
            <pc:sldMk cId="3914354228" sldId="256"/>
            <ac:spMk id="1002" creationId="{DC693AD3-71A7-47F5-8952-BABD5DDDF9CD}"/>
          </ac:spMkLst>
        </pc:spChg>
        <pc:spChg chg="mod">
          <ac:chgData name="reza kabir" userId="af3c95a13102d509" providerId="LiveId" clId="{88200EE4-F4B4-49E8-8126-B01E5FCCBE2D}" dt="2020-05-17T05:42:41.221" v="3" actId="165"/>
          <ac:spMkLst>
            <pc:docMk/>
            <pc:sldMk cId="3914354228" sldId="256"/>
            <ac:spMk id="1003" creationId="{7E7C3EC8-70CE-4264-83FD-2BCE2876C7C2}"/>
          </ac:spMkLst>
        </pc:spChg>
        <pc:spChg chg="mod">
          <ac:chgData name="reza kabir" userId="af3c95a13102d509" providerId="LiveId" clId="{88200EE4-F4B4-49E8-8126-B01E5FCCBE2D}" dt="2020-05-17T05:42:41.221" v="3" actId="165"/>
          <ac:spMkLst>
            <pc:docMk/>
            <pc:sldMk cId="3914354228" sldId="256"/>
            <ac:spMk id="1004" creationId="{DBD1A8EE-A428-479C-B034-0F88DD3009C0}"/>
          </ac:spMkLst>
        </pc:spChg>
        <pc:spChg chg="mod">
          <ac:chgData name="reza kabir" userId="af3c95a13102d509" providerId="LiveId" clId="{88200EE4-F4B4-49E8-8126-B01E5FCCBE2D}" dt="2020-05-17T05:42:41.221" v="3" actId="165"/>
          <ac:spMkLst>
            <pc:docMk/>
            <pc:sldMk cId="3914354228" sldId="256"/>
            <ac:spMk id="1005" creationId="{36D7F8E6-2BE5-4F84-A983-B040EB1CA0B7}"/>
          </ac:spMkLst>
        </pc:spChg>
        <pc:spChg chg="mod">
          <ac:chgData name="reza kabir" userId="af3c95a13102d509" providerId="LiveId" clId="{88200EE4-F4B4-49E8-8126-B01E5FCCBE2D}" dt="2020-05-17T05:42:41.221" v="3" actId="165"/>
          <ac:spMkLst>
            <pc:docMk/>
            <pc:sldMk cId="3914354228" sldId="256"/>
            <ac:spMk id="1006" creationId="{9B13F86B-053F-44C3-A1D0-047F74EA2B24}"/>
          </ac:spMkLst>
        </pc:spChg>
        <pc:spChg chg="mod">
          <ac:chgData name="reza kabir" userId="af3c95a13102d509" providerId="LiveId" clId="{88200EE4-F4B4-49E8-8126-B01E5FCCBE2D}" dt="2020-05-17T05:42:41.221" v="3" actId="165"/>
          <ac:spMkLst>
            <pc:docMk/>
            <pc:sldMk cId="3914354228" sldId="256"/>
            <ac:spMk id="1007" creationId="{3FB97CB8-8816-4717-B0A8-3F1C998F5279}"/>
          </ac:spMkLst>
        </pc:spChg>
        <pc:spChg chg="mod">
          <ac:chgData name="reza kabir" userId="af3c95a13102d509" providerId="LiveId" clId="{88200EE4-F4B4-49E8-8126-B01E5FCCBE2D}" dt="2020-05-17T05:42:41.221" v="3" actId="165"/>
          <ac:spMkLst>
            <pc:docMk/>
            <pc:sldMk cId="3914354228" sldId="256"/>
            <ac:spMk id="1008" creationId="{D2AF6AF0-D8CB-48BE-ADCA-42C3E4CDE386}"/>
          </ac:spMkLst>
        </pc:spChg>
        <pc:spChg chg="mod">
          <ac:chgData name="reza kabir" userId="af3c95a13102d509" providerId="LiveId" clId="{88200EE4-F4B4-49E8-8126-B01E5FCCBE2D}" dt="2020-05-17T05:42:41.221" v="3" actId="165"/>
          <ac:spMkLst>
            <pc:docMk/>
            <pc:sldMk cId="3914354228" sldId="256"/>
            <ac:spMk id="1009" creationId="{7649897A-713B-43E9-B1D4-1AA64A569DF2}"/>
          </ac:spMkLst>
        </pc:spChg>
        <pc:spChg chg="mod">
          <ac:chgData name="reza kabir" userId="af3c95a13102d509" providerId="LiveId" clId="{88200EE4-F4B4-49E8-8126-B01E5FCCBE2D}" dt="2020-05-17T05:42:41.221" v="3" actId="165"/>
          <ac:spMkLst>
            <pc:docMk/>
            <pc:sldMk cId="3914354228" sldId="256"/>
            <ac:spMk id="1010" creationId="{9BC3FB34-AE02-4711-BF21-9C98AD07DA5B}"/>
          </ac:spMkLst>
        </pc:spChg>
        <pc:spChg chg="mod">
          <ac:chgData name="reza kabir" userId="af3c95a13102d509" providerId="LiveId" clId="{88200EE4-F4B4-49E8-8126-B01E5FCCBE2D}" dt="2020-05-17T05:42:41.221" v="3" actId="165"/>
          <ac:spMkLst>
            <pc:docMk/>
            <pc:sldMk cId="3914354228" sldId="256"/>
            <ac:spMk id="1011" creationId="{082F3CD8-F2AB-41DF-954D-2BAD70EC6EA5}"/>
          </ac:spMkLst>
        </pc:spChg>
        <pc:spChg chg="mod">
          <ac:chgData name="reza kabir" userId="af3c95a13102d509" providerId="LiveId" clId="{88200EE4-F4B4-49E8-8126-B01E5FCCBE2D}" dt="2020-05-17T05:42:41.221" v="3" actId="165"/>
          <ac:spMkLst>
            <pc:docMk/>
            <pc:sldMk cId="3914354228" sldId="256"/>
            <ac:spMk id="1012" creationId="{834E9DC8-2489-401A-A615-E316DB2BAEA4}"/>
          </ac:spMkLst>
        </pc:spChg>
        <pc:spChg chg="mod">
          <ac:chgData name="reza kabir" userId="af3c95a13102d509" providerId="LiveId" clId="{88200EE4-F4B4-49E8-8126-B01E5FCCBE2D}" dt="2020-05-17T05:42:41.221" v="3" actId="165"/>
          <ac:spMkLst>
            <pc:docMk/>
            <pc:sldMk cId="3914354228" sldId="256"/>
            <ac:spMk id="1013" creationId="{4002308B-96EB-4A7E-942F-C60B89764788}"/>
          </ac:spMkLst>
        </pc:spChg>
        <pc:spChg chg="mod">
          <ac:chgData name="reza kabir" userId="af3c95a13102d509" providerId="LiveId" clId="{88200EE4-F4B4-49E8-8126-B01E5FCCBE2D}" dt="2020-05-17T05:42:41.221" v="3" actId="165"/>
          <ac:spMkLst>
            <pc:docMk/>
            <pc:sldMk cId="3914354228" sldId="256"/>
            <ac:spMk id="1014" creationId="{ABCE8EA7-1CB5-4956-B018-4C21F4406208}"/>
          </ac:spMkLst>
        </pc:spChg>
        <pc:spChg chg="mod">
          <ac:chgData name="reza kabir" userId="af3c95a13102d509" providerId="LiveId" clId="{88200EE4-F4B4-49E8-8126-B01E5FCCBE2D}" dt="2020-05-17T05:42:41.221" v="3" actId="165"/>
          <ac:spMkLst>
            <pc:docMk/>
            <pc:sldMk cId="3914354228" sldId="256"/>
            <ac:spMk id="1015" creationId="{D43C797D-D9AF-4E39-A88E-1F03075A5565}"/>
          </ac:spMkLst>
        </pc:spChg>
        <pc:spChg chg="mod">
          <ac:chgData name="reza kabir" userId="af3c95a13102d509" providerId="LiveId" clId="{88200EE4-F4B4-49E8-8126-B01E5FCCBE2D}" dt="2020-05-17T05:42:41.221" v="3" actId="165"/>
          <ac:spMkLst>
            <pc:docMk/>
            <pc:sldMk cId="3914354228" sldId="256"/>
            <ac:spMk id="1016" creationId="{2BFF1F14-344D-41B6-B3B1-87D70D06312C}"/>
          </ac:spMkLst>
        </pc:spChg>
        <pc:spChg chg="mod">
          <ac:chgData name="reza kabir" userId="af3c95a13102d509" providerId="LiveId" clId="{88200EE4-F4B4-49E8-8126-B01E5FCCBE2D}" dt="2020-05-17T05:42:41.221" v="3" actId="165"/>
          <ac:spMkLst>
            <pc:docMk/>
            <pc:sldMk cId="3914354228" sldId="256"/>
            <ac:spMk id="1017" creationId="{2E580F08-5CA4-421E-A19D-05D87CC2F116}"/>
          </ac:spMkLst>
        </pc:spChg>
        <pc:spChg chg="mod">
          <ac:chgData name="reza kabir" userId="af3c95a13102d509" providerId="LiveId" clId="{88200EE4-F4B4-49E8-8126-B01E5FCCBE2D}" dt="2020-05-17T05:42:41.221" v="3" actId="165"/>
          <ac:spMkLst>
            <pc:docMk/>
            <pc:sldMk cId="3914354228" sldId="256"/>
            <ac:spMk id="1018" creationId="{D9552F40-E293-485D-8042-8BCDB9E7D584}"/>
          </ac:spMkLst>
        </pc:spChg>
        <pc:spChg chg="mod">
          <ac:chgData name="reza kabir" userId="af3c95a13102d509" providerId="LiveId" clId="{88200EE4-F4B4-49E8-8126-B01E5FCCBE2D}" dt="2020-05-17T05:42:41.221" v="3" actId="165"/>
          <ac:spMkLst>
            <pc:docMk/>
            <pc:sldMk cId="3914354228" sldId="256"/>
            <ac:spMk id="1019" creationId="{D3C71569-E7FF-4412-AC91-6A584674F475}"/>
          </ac:spMkLst>
        </pc:spChg>
        <pc:spChg chg="mod">
          <ac:chgData name="reza kabir" userId="af3c95a13102d509" providerId="LiveId" clId="{88200EE4-F4B4-49E8-8126-B01E5FCCBE2D}" dt="2020-05-17T05:42:41.221" v="3" actId="165"/>
          <ac:spMkLst>
            <pc:docMk/>
            <pc:sldMk cId="3914354228" sldId="256"/>
            <ac:spMk id="1020" creationId="{94078D95-B353-4304-8083-993D6F90DACD}"/>
          </ac:spMkLst>
        </pc:spChg>
        <pc:spChg chg="mod">
          <ac:chgData name="reza kabir" userId="af3c95a13102d509" providerId="LiveId" clId="{88200EE4-F4B4-49E8-8126-B01E5FCCBE2D}" dt="2020-05-17T05:42:41.221" v="3" actId="165"/>
          <ac:spMkLst>
            <pc:docMk/>
            <pc:sldMk cId="3914354228" sldId="256"/>
            <ac:spMk id="1021" creationId="{C00CA803-CA7C-4C95-AEE3-E9444BE367D0}"/>
          </ac:spMkLst>
        </pc:spChg>
        <pc:spChg chg="mod">
          <ac:chgData name="reza kabir" userId="af3c95a13102d509" providerId="LiveId" clId="{88200EE4-F4B4-49E8-8126-B01E5FCCBE2D}" dt="2020-05-17T05:42:41.221" v="3" actId="165"/>
          <ac:spMkLst>
            <pc:docMk/>
            <pc:sldMk cId="3914354228" sldId="256"/>
            <ac:spMk id="1022" creationId="{3BD10486-F956-4AEF-AAFC-5A1525F39C48}"/>
          </ac:spMkLst>
        </pc:spChg>
        <pc:spChg chg="mod">
          <ac:chgData name="reza kabir" userId="af3c95a13102d509" providerId="LiveId" clId="{88200EE4-F4B4-49E8-8126-B01E5FCCBE2D}" dt="2020-05-17T05:42:41.221" v="3" actId="165"/>
          <ac:spMkLst>
            <pc:docMk/>
            <pc:sldMk cId="3914354228" sldId="256"/>
            <ac:spMk id="1023" creationId="{3A2AB70F-CAC5-4D8D-99DB-B598AF85A613}"/>
          </ac:spMkLst>
        </pc:spChg>
        <pc:spChg chg="mod">
          <ac:chgData name="reza kabir" userId="af3c95a13102d509" providerId="LiveId" clId="{88200EE4-F4B4-49E8-8126-B01E5FCCBE2D}" dt="2020-05-17T05:42:41.221" v="3" actId="165"/>
          <ac:spMkLst>
            <pc:docMk/>
            <pc:sldMk cId="3914354228" sldId="256"/>
            <ac:spMk id="1024" creationId="{D0FE9BEB-456A-4B67-914C-BF1D7BBC3F10}"/>
          </ac:spMkLst>
        </pc:spChg>
        <pc:spChg chg="mod">
          <ac:chgData name="reza kabir" userId="af3c95a13102d509" providerId="LiveId" clId="{88200EE4-F4B4-49E8-8126-B01E5FCCBE2D}" dt="2020-05-17T05:42:41.221" v="3" actId="165"/>
          <ac:spMkLst>
            <pc:docMk/>
            <pc:sldMk cId="3914354228" sldId="256"/>
            <ac:spMk id="1025" creationId="{34BB2613-FC25-4B00-B7CE-9413E5F359EC}"/>
          </ac:spMkLst>
        </pc:spChg>
        <pc:spChg chg="mod">
          <ac:chgData name="reza kabir" userId="af3c95a13102d509" providerId="LiveId" clId="{88200EE4-F4B4-49E8-8126-B01E5FCCBE2D}" dt="2020-05-17T05:42:41.221" v="3" actId="165"/>
          <ac:spMkLst>
            <pc:docMk/>
            <pc:sldMk cId="3914354228" sldId="256"/>
            <ac:spMk id="1026" creationId="{D0911DDA-B119-41C3-AA30-55F5C710E0C6}"/>
          </ac:spMkLst>
        </pc:spChg>
        <pc:spChg chg="mod">
          <ac:chgData name="reza kabir" userId="af3c95a13102d509" providerId="LiveId" clId="{88200EE4-F4B4-49E8-8126-B01E5FCCBE2D}" dt="2020-05-17T05:42:41.221" v="3" actId="165"/>
          <ac:spMkLst>
            <pc:docMk/>
            <pc:sldMk cId="3914354228" sldId="256"/>
            <ac:spMk id="1027" creationId="{01C08E94-9573-474A-B409-3AEE1DE20C05}"/>
          </ac:spMkLst>
        </pc:spChg>
        <pc:spChg chg="mod">
          <ac:chgData name="reza kabir" userId="af3c95a13102d509" providerId="LiveId" clId="{88200EE4-F4B4-49E8-8126-B01E5FCCBE2D}" dt="2020-05-17T05:42:41.221" v="3" actId="165"/>
          <ac:spMkLst>
            <pc:docMk/>
            <pc:sldMk cId="3914354228" sldId="256"/>
            <ac:spMk id="1028" creationId="{CFC3A6BC-2AB3-41A0-A52A-EF3E98984DD1}"/>
          </ac:spMkLst>
        </pc:spChg>
        <pc:spChg chg="mod">
          <ac:chgData name="reza kabir" userId="af3c95a13102d509" providerId="LiveId" clId="{88200EE4-F4B4-49E8-8126-B01E5FCCBE2D}" dt="2020-05-17T05:42:41.221" v="3" actId="165"/>
          <ac:spMkLst>
            <pc:docMk/>
            <pc:sldMk cId="3914354228" sldId="256"/>
            <ac:spMk id="1029" creationId="{84138410-9731-4ECC-9DCD-969255F0E378}"/>
          </ac:spMkLst>
        </pc:spChg>
        <pc:spChg chg="mod">
          <ac:chgData name="reza kabir" userId="af3c95a13102d509" providerId="LiveId" clId="{88200EE4-F4B4-49E8-8126-B01E5FCCBE2D}" dt="2020-05-17T05:42:41.221" v="3" actId="165"/>
          <ac:spMkLst>
            <pc:docMk/>
            <pc:sldMk cId="3914354228" sldId="256"/>
            <ac:spMk id="1030" creationId="{DEEC6360-7363-4C5C-A03A-BA12841BCB01}"/>
          </ac:spMkLst>
        </pc:spChg>
        <pc:spChg chg="mod">
          <ac:chgData name="reza kabir" userId="af3c95a13102d509" providerId="LiveId" clId="{88200EE4-F4B4-49E8-8126-B01E5FCCBE2D}" dt="2020-05-17T05:42:41.221" v="3" actId="165"/>
          <ac:spMkLst>
            <pc:docMk/>
            <pc:sldMk cId="3914354228" sldId="256"/>
            <ac:spMk id="1031" creationId="{BDE774B4-1E7E-422F-B8D2-B560774E612D}"/>
          </ac:spMkLst>
        </pc:spChg>
        <pc:spChg chg="mod">
          <ac:chgData name="reza kabir" userId="af3c95a13102d509" providerId="LiveId" clId="{88200EE4-F4B4-49E8-8126-B01E5FCCBE2D}" dt="2020-05-17T05:42:41.221" v="3" actId="165"/>
          <ac:spMkLst>
            <pc:docMk/>
            <pc:sldMk cId="3914354228" sldId="256"/>
            <ac:spMk id="1032" creationId="{3DA90C3E-8550-4BAF-A09B-6200A9C13333}"/>
          </ac:spMkLst>
        </pc:spChg>
        <pc:spChg chg="mod">
          <ac:chgData name="reza kabir" userId="af3c95a13102d509" providerId="LiveId" clId="{88200EE4-F4B4-49E8-8126-B01E5FCCBE2D}" dt="2020-05-17T05:42:41.221" v="3" actId="165"/>
          <ac:spMkLst>
            <pc:docMk/>
            <pc:sldMk cId="3914354228" sldId="256"/>
            <ac:spMk id="1033" creationId="{E0C31291-DDF7-4864-A1D9-D3999FCAE7C4}"/>
          </ac:spMkLst>
        </pc:spChg>
        <pc:spChg chg="mod">
          <ac:chgData name="reza kabir" userId="af3c95a13102d509" providerId="LiveId" clId="{88200EE4-F4B4-49E8-8126-B01E5FCCBE2D}" dt="2020-05-17T05:42:41.221" v="3" actId="165"/>
          <ac:spMkLst>
            <pc:docMk/>
            <pc:sldMk cId="3914354228" sldId="256"/>
            <ac:spMk id="1034" creationId="{4627928B-9DAE-4FC6-BA3A-F33A3AED84FD}"/>
          </ac:spMkLst>
        </pc:spChg>
        <pc:spChg chg="mod">
          <ac:chgData name="reza kabir" userId="af3c95a13102d509" providerId="LiveId" clId="{88200EE4-F4B4-49E8-8126-B01E5FCCBE2D}" dt="2020-05-17T05:42:41.221" v="3" actId="165"/>
          <ac:spMkLst>
            <pc:docMk/>
            <pc:sldMk cId="3914354228" sldId="256"/>
            <ac:spMk id="1035" creationId="{33C62EED-9486-415A-B0EF-938CFD1D9032}"/>
          </ac:spMkLst>
        </pc:spChg>
        <pc:spChg chg="mod">
          <ac:chgData name="reza kabir" userId="af3c95a13102d509" providerId="LiveId" clId="{88200EE4-F4B4-49E8-8126-B01E5FCCBE2D}" dt="2020-05-17T05:42:41.221" v="3" actId="165"/>
          <ac:spMkLst>
            <pc:docMk/>
            <pc:sldMk cId="3914354228" sldId="256"/>
            <ac:spMk id="1036" creationId="{EB8E34B4-7E96-49C6-B605-D8F792C7CC1D}"/>
          </ac:spMkLst>
        </pc:spChg>
        <pc:spChg chg="mod">
          <ac:chgData name="reza kabir" userId="af3c95a13102d509" providerId="LiveId" clId="{88200EE4-F4B4-49E8-8126-B01E5FCCBE2D}" dt="2020-05-17T05:42:41.221" v="3" actId="165"/>
          <ac:spMkLst>
            <pc:docMk/>
            <pc:sldMk cId="3914354228" sldId="256"/>
            <ac:spMk id="1037" creationId="{AAAD6778-5A23-463B-9089-E44FDCA8FFA0}"/>
          </ac:spMkLst>
        </pc:spChg>
        <pc:spChg chg="mod">
          <ac:chgData name="reza kabir" userId="af3c95a13102d509" providerId="LiveId" clId="{88200EE4-F4B4-49E8-8126-B01E5FCCBE2D}" dt="2020-05-17T05:42:41.221" v="3" actId="165"/>
          <ac:spMkLst>
            <pc:docMk/>
            <pc:sldMk cId="3914354228" sldId="256"/>
            <ac:spMk id="1038" creationId="{A498B288-2179-4537-B0EC-52BADABB10E6}"/>
          </ac:spMkLst>
        </pc:spChg>
        <pc:spChg chg="mod">
          <ac:chgData name="reza kabir" userId="af3c95a13102d509" providerId="LiveId" clId="{88200EE4-F4B4-49E8-8126-B01E5FCCBE2D}" dt="2020-05-17T05:42:41.221" v="3" actId="165"/>
          <ac:spMkLst>
            <pc:docMk/>
            <pc:sldMk cId="3914354228" sldId="256"/>
            <ac:spMk id="1039" creationId="{ACC637B6-D658-4EAB-899D-3856EE9337D5}"/>
          </ac:spMkLst>
        </pc:spChg>
        <pc:spChg chg="mod">
          <ac:chgData name="reza kabir" userId="af3c95a13102d509" providerId="LiveId" clId="{88200EE4-F4B4-49E8-8126-B01E5FCCBE2D}" dt="2020-05-17T05:42:41.221" v="3" actId="165"/>
          <ac:spMkLst>
            <pc:docMk/>
            <pc:sldMk cId="3914354228" sldId="256"/>
            <ac:spMk id="1040" creationId="{A06956FC-0F11-4D3C-8D40-B9F1369BB6AC}"/>
          </ac:spMkLst>
        </pc:spChg>
        <pc:spChg chg="mod">
          <ac:chgData name="reza kabir" userId="af3c95a13102d509" providerId="LiveId" clId="{88200EE4-F4B4-49E8-8126-B01E5FCCBE2D}" dt="2020-05-17T05:42:41.221" v="3" actId="165"/>
          <ac:spMkLst>
            <pc:docMk/>
            <pc:sldMk cId="3914354228" sldId="256"/>
            <ac:spMk id="1041" creationId="{7711FCE3-AADA-40F4-B567-360511AF7898}"/>
          </ac:spMkLst>
        </pc:spChg>
        <pc:spChg chg="mod">
          <ac:chgData name="reza kabir" userId="af3c95a13102d509" providerId="LiveId" clId="{88200EE4-F4B4-49E8-8126-B01E5FCCBE2D}" dt="2020-05-17T05:42:41.221" v="3" actId="165"/>
          <ac:spMkLst>
            <pc:docMk/>
            <pc:sldMk cId="3914354228" sldId="256"/>
            <ac:spMk id="1042" creationId="{3B967A08-39D1-45E9-8A80-EB5FDAF0A6DB}"/>
          </ac:spMkLst>
        </pc:spChg>
        <pc:spChg chg="mod">
          <ac:chgData name="reza kabir" userId="af3c95a13102d509" providerId="LiveId" clId="{88200EE4-F4B4-49E8-8126-B01E5FCCBE2D}" dt="2020-05-17T05:42:41.221" v="3" actId="165"/>
          <ac:spMkLst>
            <pc:docMk/>
            <pc:sldMk cId="3914354228" sldId="256"/>
            <ac:spMk id="1043" creationId="{B51DA408-D5F8-4A2F-8708-C7472972A558}"/>
          </ac:spMkLst>
        </pc:spChg>
        <pc:spChg chg="mod">
          <ac:chgData name="reza kabir" userId="af3c95a13102d509" providerId="LiveId" clId="{88200EE4-F4B4-49E8-8126-B01E5FCCBE2D}" dt="2020-05-17T05:42:41.221" v="3" actId="165"/>
          <ac:spMkLst>
            <pc:docMk/>
            <pc:sldMk cId="3914354228" sldId="256"/>
            <ac:spMk id="1044" creationId="{D219424C-A1A8-4262-8EA9-FADEE76CEC7A}"/>
          </ac:spMkLst>
        </pc:spChg>
        <pc:spChg chg="mod">
          <ac:chgData name="reza kabir" userId="af3c95a13102d509" providerId="LiveId" clId="{88200EE4-F4B4-49E8-8126-B01E5FCCBE2D}" dt="2020-05-17T05:42:41.221" v="3" actId="165"/>
          <ac:spMkLst>
            <pc:docMk/>
            <pc:sldMk cId="3914354228" sldId="256"/>
            <ac:spMk id="1045" creationId="{20709060-FDF6-42E3-9D5B-763C8788D9E3}"/>
          </ac:spMkLst>
        </pc:spChg>
        <pc:spChg chg="mod">
          <ac:chgData name="reza kabir" userId="af3c95a13102d509" providerId="LiveId" clId="{88200EE4-F4B4-49E8-8126-B01E5FCCBE2D}" dt="2020-05-17T05:42:41.221" v="3" actId="165"/>
          <ac:spMkLst>
            <pc:docMk/>
            <pc:sldMk cId="3914354228" sldId="256"/>
            <ac:spMk id="1046" creationId="{62B0BE51-6831-48ED-9B8F-7495AC761168}"/>
          </ac:spMkLst>
        </pc:spChg>
        <pc:spChg chg="mod">
          <ac:chgData name="reza kabir" userId="af3c95a13102d509" providerId="LiveId" clId="{88200EE4-F4B4-49E8-8126-B01E5FCCBE2D}" dt="2020-05-17T05:42:41.221" v="3" actId="165"/>
          <ac:spMkLst>
            <pc:docMk/>
            <pc:sldMk cId="3914354228" sldId="256"/>
            <ac:spMk id="1047" creationId="{E5C0C3ED-4251-480E-9DA1-0D5189116DE2}"/>
          </ac:spMkLst>
        </pc:spChg>
        <pc:spChg chg="mod">
          <ac:chgData name="reza kabir" userId="af3c95a13102d509" providerId="LiveId" clId="{88200EE4-F4B4-49E8-8126-B01E5FCCBE2D}" dt="2020-05-17T05:42:41.221" v="3" actId="165"/>
          <ac:spMkLst>
            <pc:docMk/>
            <pc:sldMk cId="3914354228" sldId="256"/>
            <ac:spMk id="1048" creationId="{CDA1624F-4C26-46AC-BF9D-7BDA9784ACE7}"/>
          </ac:spMkLst>
        </pc:spChg>
        <pc:spChg chg="mod">
          <ac:chgData name="reza kabir" userId="af3c95a13102d509" providerId="LiveId" clId="{88200EE4-F4B4-49E8-8126-B01E5FCCBE2D}" dt="2020-05-17T05:42:41.221" v="3" actId="165"/>
          <ac:spMkLst>
            <pc:docMk/>
            <pc:sldMk cId="3914354228" sldId="256"/>
            <ac:spMk id="1049" creationId="{A74C811A-FB27-446A-A7A9-E0051078203B}"/>
          </ac:spMkLst>
        </pc:spChg>
        <pc:spChg chg="mod">
          <ac:chgData name="reza kabir" userId="af3c95a13102d509" providerId="LiveId" clId="{88200EE4-F4B4-49E8-8126-B01E5FCCBE2D}" dt="2020-05-17T05:42:41.221" v="3" actId="165"/>
          <ac:spMkLst>
            <pc:docMk/>
            <pc:sldMk cId="3914354228" sldId="256"/>
            <ac:spMk id="1050" creationId="{3FBDD6F1-A48F-4AC5-BA86-7436DACFD24A}"/>
          </ac:spMkLst>
        </pc:spChg>
        <pc:spChg chg="mod">
          <ac:chgData name="reza kabir" userId="af3c95a13102d509" providerId="LiveId" clId="{88200EE4-F4B4-49E8-8126-B01E5FCCBE2D}" dt="2020-05-17T05:42:41.221" v="3" actId="165"/>
          <ac:spMkLst>
            <pc:docMk/>
            <pc:sldMk cId="3914354228" sldId="256"/>
            <ac:spMk id="1051" creationId="{3FB958BB-91CB-4C84-9F1A-7EE405F8E173}"/>
          </ac:spMkLst>
        </pc:spChg>
        <pc:spChg chg="mod">
          <ac:chgData name="reza kabir" userId="af3c95a13102d509" providerId="LiveId" clId="{88200EE4-F4B4-49E8-8126-B01E5FCCBE2D}" dt="2020-05-17T05:42:41.221" v="3" actId="165"/>
          <ac:spMkLst>
            <pc:docMk/>
            <pc:sldMk cId="3914354228" sldId="256"/>
            <ac:spMk id="1052" creationId="{D08DD328-803B-459B-8424-3292FA5619F1}"/>
          </ac:spMkLst>
        </pc:spChg>
        <pc:spChg chg="mod">
          <ac:chgData name="reza kabir" userId="af3c95a13102d509" providerId="LiveId" clId="{88200EE4-F4B4-49E8-8126-B01E5FCCBE2D}" dt="2020-05-17T05:42:41.221" v="3" actId="165"/>
          <ac:spMkLst>
            <pc:docMk/>
            <pc:sldMk cId="3914354228" sldId="256"/>
            <ac:spMk id="1053" creationId="{0446D63A-5B5D-4BE6-95B4-0ADB07CC1816}"/>
          </ac:spMkLst>
        </pc:spChg>
        <pc:spChg chg="mod">
          <ac:chgData name="reza kabir" userId="af3c95a13102d509" providerId="LiveId" clId="{88200EE4-F4B4-49E8-8126-B01E5FCCBE2D}" dt="2020-05-17T05:42:41.221" v="3" actId="165"/>
          <ac:spMkLst>
            <pc:docMk/>
            <pc:sldMk cId="3914354228" sldId="256"/>
            <ac:spMk id="1054" creationId="{95F73E9B-BE1E-493B-8512-B8F74B09D740}"/>
          </ac:spMkLst>
        </pc:spChg>
        <pc:spChg chg="mod">
          <ac:chgData name="reza kabir" userId="af3c95a13102d509" providerId="LiveId" clId="{88200EE4-F4B4-49E8-8126-B01E5FCCBE2D}" dt="2020-05-17T05:42:41.221" v="3" actId="165"/>
          <ac:spMkLst>
            <pc:docMk/>
            <pc:sldMk cId="3914354228" sldId="256"/>
            <ac:spMk id="1055" creationId="{0B59A846-4AFF-48AB-87A5-D965E69BA3D2}"/>
          </ac:spMkLst>
        </pc:spChg>
        <pc:spChg chg="mod">
          <ac:chgData name="reza kabir" userId="af3c95a13102d509" providerId="LiveId" clId="{88200EE4-F4B4-49E8-8126-B01E5FCCBE2D}" dt="2020-05-17T05:42:41.221" v="3" actId="165"/>
          <ac:spMkLst>
            <pc:docMk/>
            <pc:sldMk cId="3914354228" sldId="256"/>
            <ac:spMk id="1056" creationId="{E03E7DC9-1CAD-48AD-A598-E4369BC79B43}"/>
          </ac:spMkLst>
        </pc:spChg>
        <pc:spChg chg="mod">
          <ac:chgData name="reza kabir" userId="af3c95a13102d509" providerId="LiveId" clId="{88200EE4-F4B4-49E8-8126-B01E5FCCBE2D}" dt="2020-05-17T05:42:41.221" v="3" actId="165"/>
          <ac:spMkLst>
            <pc:docMk/>
            <pc:sldMk cId="3914354228" sldId="256"/>
            <ac:spMk id="1057" creationId="{72222788-A415-4987-80ED-DA3C5E699A4F}"/>
          </ac:spMkLst>
        </pc:spChg>
        <pc:spChg chg="mod">
          <ac:chgData name="reza kabir" userId="af3c95a13102d509" providerId="LiveId" clId="{88200EE4-F4B4-49E8-8126-B01E5FCCBE2D}" dt="2020-05-17T05:42:41.221" v="3" actId="165"/>
          <ac:spMkLst>
            <pc:docMk/>
            <pc:sldMk cId="3914354228" sldId="256"/>
            <ac:spMk id="1058" creationId="{4C9A20AF-E0FC-43F8-A6A7-D7F974D72F3A}"/>
          </ac:spMkLst>
        </pc:spChg>
        <pc:spChg chg="mod">
          <ac:chgData name="reza kabir" userId="af3c95a13102d509" providerId="LiveId" clId="{88200EE4-F4B4-49E8-8126-B01E5FCCBE2D}" dt="2020-05-17T05:42:41.221" v="3" actId="165"/>
          <ac:spMkLst>
            <pc:docMk/>
            <pc:sldMk cId="3914354228" sldId="256"/>
            <ac:spMk id="1059" creationId="{C8F332E2-6430-47A3-AA6D-FD92FF0D8749}"/>
          </ac:spMkLst>
        </pc:spChg>
        <pc:spChg chg="mod">
          <ac:chgData name="reza kabir" userId="af3c95a13102d509" providerId="LiveId" clId="{88200EE4-F4B4-49E8-8126-B01E5FCCBE2D}" dt="2020-05-17T05:42:41.221" v="3" actId="165"/>
          <ac:spMkLst>
            <pc:docMk/>
            <pc:sldMk cId="3914354228" sldId="256"/>
            <ac:spMk id="1060" creationId="{D24A13AD-715F-4FEF-BFBE-3A2C79F65C96}"/>
          </ac:spMkLst>
        </pc:spChg>
        <pc:spChg chg="mod">
          <ac:chgData name="reza kabir" userId="af3c95a13102d509" providerId="LiveId" clId="{88200EE4-F4B4-49E8-8126-B01E5FCCBE2D}" dt="2020-05-17T05:42:41.221" v="3" actId="165"/>
          <ac:spMkLst>
            <pc:docMk/>
            <pc:sldMk cId="3914354228" sldId="256"/>
            <ac:spMk id="1061" creationId="{5A341EED-A540-40C2-99C8-B90AB225FCE9}"/>
          </ac:spMkLst>
        </pc:spChg>
        <pc:spChg chg="mod">
          <ac:chgData name="reza kabir" userId="af3c95a13102d509" providerId="LiveId" clId="{88200EE4-F4B4-49E8-8126-B01E5FCCBE2D}" dt="2020-05-17T05:42:41.221" v="3" actId="165"/>
          <ac:spMkLst>
            <pc:docMk/>
            <pc:sldMk cId="3914354228" sldId="256"/>
            <ac:spMk id="1062" creationId="{52341482-9BE1-4B49-A345-02CE8D5976A1}"/>
          </ac:spMkLst>
        </pc:spChg>
        <pc:spChg chg="mod">
          <ac:chgData name="reza kabir" userId="af3c95a13102d509" providerId="LiveId" clId="{88200EE4-F4B4-49E8-8126-B01E5FCCBE2D}" dt="2020-05-17T05:42:41.221" v="3" actId="165"/>
          <ac:spMkLst>
            <pc:docMk/>
            <pc:sldMk cId="3914354228" sldId="256"/>
            <ac:spMk id="1063" creationId="{996BBC2D-48C5-47EC-ABC2-AB34CFB0C8C4}"/>
          </ac:spMkLst>
        </pc:spChg>
        <pc:spChg chg="mod">
          <ac:chgData name="reza kabir" userId="af3c95a13102d509" providerId="LiveId" clId="{88200EE4-F4B4-49E8-8126-B01E5FCCBE2D}" dt="2020-05-17T05:42:41.221" v="3" actId="165"/>
          <ac:spMkLst>
            <pc:docMk/>
            <pc:sldMk cId="3914354228" sldId="256"/>
            <ac:spMk id="1064" creationId="{001A4EE9-A5A2-4E5B-BA50-79BA120B3722}"/>
          </ac:spMkLst>
        </pc:spChg>
        <pc:spChg chg="mod">
          <ac:chgData name="reza kabir" userId="af3c95a13102d509" providerId="LiveId" clId="{88200EE4-F4B4-49E8-8126-B01E5FCCBE2D}" dt="2020-05-17T05:42:41.221" v="3" actId="165"/>
          <ac:spMkLst>
            <pc:docMk/>
            <pc:sldMk cId="3914354228" sldId="256"/>
            <ac:spMk id="1065" creationId="{7751FEC5-E564-4BB6-9CB1-3016921A8429}"/>
          </ac:spMkLst>
        </pc:spChg>
        <pc:spChg chg="mod">
          <ac:chgData name="reza kabir" userId="af3c95a13102d509" providerId="LiveId" clId="{88200EE4-F4B4-49E8-8126-B01E5FCCBE2D}" dt="2020-05-17T05:42:41.221" v="3" actId="165"/>
          <ac:spMkLst>
            <pc:docMk/>
            <pc:sldMk cId="3914354228" sldId="256"/>
            <ac:spMk id="1066" creationId="{4892135A-5F4E-4AAD-B185-F2DA2E93FD0F}"/>
          </ac:spMkLst>
        </pc:spChg>
        <pc:spChg chg="mod">
          <ac:chgData name="reza kabir" userId="af3c95a13102d509" providerId="LiveId" clId="{88200EE4-F4B4-49E8-8126-B01E5FCCBE2D}" dt="2020-05-17T05:42:41.221" v="3" actId="165"/>
          <ac:spMkLst>
            <pc:docMk/>
            <pc:sldMk cId="3914354228" sldId="256"/>
            <ac:spMk id="1067" creationId="{1ABB2C14-214B-490B-8564-3799E7DCAAD0}"/>
          </ac:spMkLst>
        </pc:spChg>
        <pc:spChg chg="mod">
          <ac:chgData name="reza kabir" userId="af3c95a13102d509" providerId="LiveId" clId="{88200EE4-F4B4-49E8-8126-B01E5FCCBE2D}" dt="2020-05-17T05:42:41.221" v="3" actId="165"/>
          <ac:spMkLst>
            <pc:docMk/>
            <pc:sldMk cId="3914354228" sldId="256"/>
            <ac:spMk id="1068" creationId="{E64D8A56-16A0-4753-9A4E-E2EAD35B6F7C}"/>
          </ac:spMkLst>
        </pc:spChg>
        <pc:spChg chg="mod">
          <ac:chgData name="reza kabir" userId="af3c95a13102d509" providerId="LiveId" clId="{88200EE4-F4B4-49E8-8126-B01E5FCCBE2D}" dt="2020-05-17T05:42:41.221" v="3" actId="165"/>
          <ac:spMkLst>
            <pc:docMk/>
            <pc:sldMk cId="3914354228" sldId="256"/>
            <ac:spMk id="1069" creationId="{EF36ABE5-8654-413D-ABB4-EB70538C073C}"/>
          </ac:spMkLst>
        </pc:spChg>
        <pc:spChg chg="mod">
          <ac:chgData name="reza kabir" userId="af3c95a13102d509" providerId="LiveId" clId="{88200EE4-F4B4-49E8-8126-B01E5FCCBE2D}" dt="2020-05-17T05:42:41.221" v="3" actId="165"/>
          <ac:spMkLst>
            <pc:docMk/>
            <pc:sldMk cId="3914354228" sldId="256"/>
            <ac:spMk id="1070" creationId="{7DE99952-BAB0-4F76-B1F7-8A28EBB3F63C}"/>
          </ac:spMkLst>
        </pc:spChg>
        <pc:spChg chg="mod">
          <ac:chgData name="reza kabir" userId="af3c95a13102d509" providerId="LiveId" clId="{88200EE4-F4B4-49E8-8126-B01E5FCCBE2D}" dt="2020-05-17T05:42:41.221" v="3" actId="165"/>
          <ac:spMkLst>
            <pc:docMk/>
            <pc:sldMk cId="3914354228" sldId="256"/>
            <ac:spMk id="1071" creationId="{222FD869-8FC4-4B9D-A7A3-6DF90A9F258E}"/>
          </ac:spMkLst>
        </pc:spChg>
        <pc:spChg chg="mod">
          <ac:chgData name="reza kabir" userId="af3c95a13102d509" providerId="LiveId" clId="{88200EE4-F4B4-49E8-8126-B01E5FCCBE2D}" dt="2020-05-17T05:42:41.221" v="3" actId="165"/>
          <ac:spMkLst>
            <pc:docMk/>
            <pc:sldMk cId="3914354228" sldId="256"/>
            <ac:spMk id="1072" creationId="{5B186D32-5E8D-44EC-B421-2F910FCF9C80}"/>
          </ac:spMkLst>
        </pc:spChg>
        <pc:spChg chg="mod">
          <ac:chgData name="reza kabir" userId="af3c95a13102d509" providerId="LiveId" clId="{88200EE4-F4B4-49E8-8126-B01E5FCCBE2D}" dt="2020-05-17T05:42:41.221" v="3" actId="165"/>
          <ac:spMkLst>
            <pc:docMk/>
            <pc:sldMk cId="3914354228" sldId="256"/>
            <ac:spMk id="1073" creationId="{1AA27CF9-F84C-4191-A06D-456B9FB8B012}"/>
          </ac:spMkLst>
        </pc:spChg>
        <pc:spChg chg="mod">
          <ac:chgData name="reza kabir" userId="af3c95a13102d509" providerId="LiveId" clId="{88200EE4-F4B4-49E8-8126-B01E5FCCBE2D}" dt="2020-05-17T05:42:41.221" v="3" actId="165"/>
          <ac:spMkLst>
            <pc:docMk/>
            <pc:sldMk cId="3914354228" sldId="256"/>
            <ac:spMk id="1074" creationId="{654F294C-7178-45E1-B465-9612B482529E}"/>
          </ac:spMkLst>
        </pc:spChg>
        <pc:spChg chg="mod">
          <ac:chgData name="reza kabir" userId="af3c95a13102d509" providerId="LiveId" clId="{88200EE4-F4B4-49E8-8126-B01E5FCCBE2D}" dt="2020-05-17T05:42:41.221" v="3" actId="165"/>
          <ac:spMkLst>
            <pc:docMk/>
            <pc:sldMk cId="3914354228" sldId="256"/>
            <ac:spMk id="1075" creationId="{EBB6189E-FDD9-4425-BC75-FA304AA92650}"/>
          </ac:spMkLst>
        </pc:spChg>
        <pc:spChg chg="mod">
          <ac:chgData name="reza kabir" userId="af3c95a13102d509" providerId="LiveId" clId="{88200EE4-F4B4-49E8-8126-B01E5FCCBE2D}" dt="2020-05-17T05:42:41.221" v="3" actId="165"/>
          <ac:spMkLst>
            <pc:docMk/>
            <pc:sldMk cId="3914354228" sldId="256"/>
            <ac:spMk id="1076" creationId="{F0CDF858-5327-4F7A-8F78-9CDFA1D007F2}"/>
          </ac:spMkLst>
        </pc:spChg>
        <pc:spChg chg="mod">
          <ac:chgData name="reza kabir" userId="af3c95a13102d509" providerId="LiveId" clId="{88200EE4-F4B4-49E8-8126-B01E5FCCBE2D}" dt="2020-05-17T05:42:41.221" v="3" actId="165"/>
          <ac:spMkLst>
            <pc:docMk/>
            <pc:sldMk cId="3914354228" sldId="256"/>
            <ac:spMk id="1077" creationId="{D794A995-3BC1-4039-A11F-15856A1CF892}"/>
          </ac:spMkLst>
        </pc:spChg>
        <pc:spChg chg="mod">
          <ac:chgData name="reza kabir" userId="af3c95a13102d509" providerId="LiveId" clId="{88200EE4-F4B4-49E8-8126-B01E5FCCBE2D}" dt="2020-05-17T05:42:41.221" v="3" actId="165"/>
          <ac:spMkLst>
            <pc:docMk/>
            <pc:sldMk cId="3914354228" sldId="256"/>
            <ac:spMk id="1078" creationId="{2A928C34-3DC6-4637-A631-D1C9A4083502}"/>
          </ac:spMkLst>
        </pc:spChg>
        <pc:spChg chg="mod">
          <ac:chgData name="reza kabir" userId="af3c95a13102d509" providerId="LiveId" clId="{88200EE4-F4B4-49E8-8126-B01E5FCCBE2D}" dt="2020-05-17T05:42:41.221" v="3" actId="165"/>
          <ac:spMkLst>
            <pc:docMk/>
            <pc:sldMk cId="3914354228" sldId="256"/>
            <ac:spMk id="1079" creationId="{1E39311D-57A4-40CD-91BD-59A768C829F1}"/>
          </ac:spMkLst>
        </pc:spChg>
        <pc:spChg chg="mod">
          <ac:chgData name="reza kabir" userId="af3c95a13102d509" providerId="LiveId" clId="{88200EE4-F4B4-49E8-8126-B01E5FCCBE2D}" dt="2020-05-17T05:42:41.221" v="3" actId="165"/>
          <ac:spMkLst>
            <pc:docMk/>
            <pc:sldMk cId="3914354228" sldId="256"/>
            <ac:spMk id="1080" creationId="{EAF4E58A-F303-442B-B3C2-27A8985AC798}"/>
          </ac:spMkLst>
        </pc:spChg>
        <pc:spChg chg="mod">
          <ac:chgData name="reza kabir" userId="af3c95a13102d509" providerId="LiveId" clId="{88200EE4-F4B4-49E8-8126-B01E5FCCBE2D}" dt="2020-05-17T05:42:41.221" v="3" actId="165"/>
          <ac:spMkLst>
            <pc:docMk/>
            <pc:sldMk cId="3914354228" sldId="256"/>
            <ac:spMk id="1081" creationId="{F66142AE-2130-46E1-83EF-523080C279BA}"/>
          </ac:spMkLst>
        </pc:spChg>
        <pc:spChg chg="mod">
          <ac:chgData name="reza kabir" userId="af3c95a13102d509" providerId="LiveId" clId="{88200EE4-F4B4-49E8-8126-B01E5FCCBE2D}" dt="2020-05-17T05:42:41.221" v="3" actId="165"/>
          <ac:spMkLst>
            <pc:docMk/>
            <pc:sldMk cId="3914354228" sldId="256"/>
            <ac:spMk id="1082" creationId="{22EC0330-2B5C-4E5F-A645-F268BEC062B4}"/>
          </ac:spMkLst>
        </pc:spChg>
        <pc:spChg chg="mod">
          <ac:chgData name="reza kabir" userId="af3c95a13102d509" providerId="LiveId" clId="{88200EE4-F4B4-49E8-8126-B01E5FCCBE2D}" dt="2020-05-17T05:42:41.221" v="3" actId="165"/>
          <ac:spMkLst>
            <pc:docMk/>
            <pc:sldMk cId="3914354228" sldId="256"/>
            <ac:spMk id="1083" creationId="{76C9D69C-6898-42C5-947C-6A50B5F62B47}"/>
          </ac:spMkLst>
        </pc:spChg>
        <pc:spChg chg="mod">
          <ac:chgData name="reza kabir" userId="af3c95a13102d509" providerId="LiveId" clId="{88200EE4-F4B4-49E8-8126-B01E5FCCBE2D}" dt="2020-05-17T05:42:41.221" v="3" actId="165"/>
          <ac:spMkLst>
            <pc:docMk/>
            <pc:sldMk cId="3914354228" sldId="256"/>
            <ac:spMk id="1084" creationId="{9501C3F4-C6A4-4824-8F74-B9E25B5FCA96}"/>
          </ac:spMkLst>
        </pc:spChg>
        <pc:spChg chg="mod">
          <ac:chgData name="reza kabir" userId="af3c95a13102d509" providerId="LiveId" clId="{88200EE4-F4B4-49E8-8126-B01E5FCCBE2D}" dt="2020-05-17T05:42:41.221" v="3" actId="165"/>
          <ac:spMkLst>
            <pc:docMk/>
            <pc:sldMk cId="3914354228" sldId="256"/>
            <ac:spMk id="1085" creationId="{C2C62603-4746-4FB6-9281-83092332EFE8}"/>
          </ac:spMkLst>
        </pc:spChg>
        <pc:spChg chg="mod">
          <ac:chgData name="reza kabir" userId="af3c95a13102d509" providerId="LiveId" clId="{88200EE4-F4B4-49E8-8126-B01E5FCCBE2D}" dt="2020-05-17T05:42:41.221" v="3" actId="165"/>
          <ac:spMkLst>
            <pc:docMk/>
            <pc:sldMk cId="3914354228" sldId="256"/>
            <ac:spMk id="1086" creationId="{AFB72A60-83D3-4F35-AF94-3A1F2D1F8761}"/>
          </ac:spMkLst>
        </pc:spChg>
        <pc:spChg chg="mod">
          <ac:chgData name="reza kabir" userId="af3c95a13102d509" providerId="LiveId" clId="{88200EE4-F4B4-49E8-8126-B01E5FCCBE2D}" dt="2020-05-17T05:42:41.221" v="3" actId="165"/>
          <ac:spMkLst>
            <pc:docMk/>
            <pc:sldMk cId="3914354228" sldId="256"/>
            <ac:spMk id="1087" creationId="{3DF3DD26-5529-49FD-A243-3CE06AB99808}"/>
          </ac:spMkLst>
        </pc:spChg>
        <pc:spChg chg="mod">
          <ac:chgData name="reza kabir" userId="af3c95a13102d509" providerId="LiveId" clId="{88200EE4-F4B4-49E8-8126-B01E5FCCBE2D}" dt="2020-05-17T05:42:41.221" v="3" actId="165"/>
          <ac:spMkLst>
            <pc:docMk/>
            <pc:sldMk cId="3914354228" sldId="256"/>
            <ac:spMk id="1088" creationId="{13531D4C-46EA-4223-854B-90E8919ACC62}"/>
          </ac:spMkLst>
        </pc:spChg>
        <pc:spChg chg="mod">
          <ac:chgData name="reza kabir" userId="af3c95a13102d509" providerId="LiveId" clId="{88200EE4-F4B4-49E8-8126-B01E5FCCBE2D}" dt="2020-05-17T05:42:41.221" v="3" actId="165"/>
          <ac:spMkLst>
            <pc:docMk/>
            <pc:sldMk cId="3914354228" sldId="256"/>
            <ac:spMk id="1089" creationId="{44FD233A-FBE0-46A0-AD17-16C351CE029A}"/>
          </ac:spMkLst>
        </pc:spChg>
        <pc:spChg chg="mod">
          <ac:chgData name="reza kabir" userId="af3c95a13102d509" providerId="LiveId" clId="{88200EE4-F4B4-49E8-8126-B01E5FCCBE2D}" dt="2020-05-17T05:42:41.221" v="3" actId="165"/>
          <ac:spMkLst>
            <pc:docMk/>
            <pc:sldMk cId="3914354228" sldId="256"/>
            <ac:spMk id="1090" creationId="{4FFBAFF2-86A4-4B9C-8102-BD1DB33B8C38}"/>
          </ac:spMkLst>
        </pc:spChg>
        <pc:spChg chg="mod">
          <ac:chgData name="reza kabir" userId="af3c95a13102d509" providerId="LiveId" clId="{88200EE4-F4B4-49E8-8126-B01E5FCCBE2D}" dt="2020-05-17T05:42:41.221" v="3" actId="165"/>
          <ac:spMkLst>
            <pc:docMk/>
            <pc:sldMk cId="3914354228" sldId="256"/>
            <ac:spMk id="1091" creationId="{B8B8B653-2B6C-4A3F-90E1-B6ECDBB47C5D}"/>
          </ac:spMkLst>
        </pc:spChg>
        <pc:spChg chg="mod">
          <ac:chgData name="reza kabir" userId="af3c95a13102d509" providerId="LiveId" clId="{88200EE4-F4B4-49E8-8126-B01E5FCCBE2D}" dt="2020-05-17T05:42:41.221" v="3" actId="165"/>
          <ac:spMkLst>
            <pc:docMk/>
            <pc:sldMk cId="3914354228" sldId="256"/>
            <ac:spMk id="1092" creationId="{8226E995-C6ED-4BC6-9990-B2A9505CB7DF}"/>
          </ac:spMkLst>
        </pc:spChg>
        <pc:spChg chg="mod">
          <ac:chgData name="reza kabir" userId="af3c95a13102d509" providerId="LiveId" clId="{88200EE4-F4B4-49E8-8126-B01E5FCCBE2D}" dt="2020-05-17T05:42:41.221" v="3" actId="165"/>
          <ac:spMkLst>
            <pc:docMk/>
            <pc:sldMk cId="3914354228" sldId="256"/>
            <ac:spMk id="1093" creationId="{4A796435-CEB4-4DC7-BDEB-648DB09E2027}"/>
          </ac:spMkLst>
        </pc:spChg>
        <pc:spChg chg="mod">
          <ac:chgData name="reza kabir" userId="af3c95a13102d509" providerId="LiveId" clId="{88200EE4-F4B4-49E8-8126-B01E5FCCBE2D}" dt="2020-05-17T05:42:41.221" v="3" actId="165"/>
          <ac:spMkLst>
            <pc:docMk/>
            <pc:sldMk cId="3914354228" sldId="256"/>
            <ac:spMk id="1094" creationId="{AC584B84-B4A2-4DDF-A675-DD80977CF9CC}"/>
          </ac:spMkLst>
        </pc:spChg>
        <pc:spChg chg="mod">
          <ac:chgData name="reza kabir" userId="af3c95a13102d509" providerId="LiveId" clId="{88200EE4-F4B4-49E8-8126-B01E5FCCBE2D}" dt="2020-05-17T05:42:41.221" v="3" actId="165"/>
          <ac:spMkLst>
            <pc:docMk/>
            <pc:sldMk cId="3914354228" sldId="256"/>
            <ac:spMk id="1095" creationId="{45D1DF5D-1F3D-4EE6-A092-0866AC4370D1}"/>
          </ac:spMkLst>
        </pc:spChg>
        <pc:spChg chg="mod">
          <ac:chgData name="reza kabir" userId="af3c95a13102d509" providerId="LiveId" clId="{88200EE4-F4B4-49E8-8126-B01E5FCCBE2D}" dt="2020-05-17T05:42:41.221" v="3" actId="165"/>
          <ac:spMkLst>
            <pc:docMk/>
            <pc:sldMk cId="3914354228" sldId="256"/>
            <ac:spMk id="1096" creationId="{3197436E-5E77-4D76-B197-A2BC53B103E0}"/>
          </ac:spMkLst>
        </pc:spChg>
        <pc:spChg chg="mod">
          <ac:chgData name="reza kabir" userId="af3c95a13102d509" providerId="LiveId" clId="{88200EE4-F4B4-49E8-8126-B01E5FCCBE2D}" dt="2020-05-17T05:42:41.221" v="3" actId="165"/>
          <ac:spMkLst>
            <pc:docMk/>
            <pc:sldMk cId="3914354228" sldId="256"/>
            <ac:spMk id="1097" creationId="{890D6B08-0ABD-4BE8-8D46-3693D52729DA}"/>
          </ac:spMkLst>
        </pc:spChg>
        <pc:spChg chg="mod">
          <ac:chgData name="reza kabir" userId="af3c95a13102d509" providerId="LiveId" clId="{88200EE4-F4B4-49E8-8126-B01E5FCCBE2D}" dt="2020-05-17T05:42:41.221" v="3" actId="165"/>
          <ac:spMkLst>
            <pc:docMk/>
            <pc:sldMk cId="3914354228" sldId="256"/>
            <ac:spMk id="1098" creationId="{3D86551D-401D-4BA9-99B9-FA7355CD5CCF}"/>
          </ac:spMkLst>
        </pc:spChg>
        <pc:spChg chg="mod">
          <ac:chgData name="reza kabir" userId="af3c95a13102d509" providerId="LiveId" clId="{88200EE4-F4B4-49E8-8126-B01E5FCCBE2D}" dt="2020-05-17T05:42:41.221" v="3" actId="165"/>
          <ac:spMkLst>
            <pc:docMk/>
            <pc:sldMk cId="3914354228" sldId="256"/>
            <ac:spMk id="1099" creationId="{4BE402AE-C676-44AE-8E22-3185E252F428}"/>
          </ac:spMkLst>
        </pc:spChg>
        <pc:spChg chg="mod">
          <ac:chgData name="reza kabir" userId="af3c95a13102d509" providerId="LiveId" clId="{88200EE4-F4B4-49E8-8126-B01E5FCCBE2D}" dt="2020-05-17T05:42:41.221" v="3" actId="165"/>
          <ac:spMkLst>
            <pc:docMk/>
            <pc:sldMk cId="3914354228" sldId="256"/>
            <ac:spMk id="1100" creationId="{F59206CA-33A6-4443-9A32-0717F3F4C506}"/>
          </ac:spMkLst>
        </pc:spChg>
        <pc:spChg chg="mod">
          <ac:chgData name="reza kabir" userId="af3c95a13102d509" providerId="LiveId" clId="{88200EE4-F4B4-49E8-8126-B01E5FCCBE2D}" dt="2020-05-17T05:42:41.221" v="3" actId="165"/>
          <ac:spMkLst>
            <pc:docMk/>
            <pc:sldMk cId="3914354228" sldId="256"/>
            <ac:spMk id="1101" creationId="{EC6B4A3B-C66D-46BA-98D7-A919A919A3BD}"/>
          </ac:spMkLst>
        </pc:spChg>
        <pc:spChg chg="add mod">
          <ac:chgData name="reza kabir" userId="af3c95a13102d509" providerId="LiveId" clId="{88200EE4-F4B4-49E8-8126-B01E5FCCBE2D}" dt="2020-05-17T05:48:30.049" v="67" actId="1036"/>
          <ac:spMkLst>
            <pc:docMk/>
            <pc:sldMk cId="3914354228" sldId="256"/>
            <ac:spMk id="1103" creationId="{1BB4EEC8-738B-4D85-BC27-FDFA323D6450}"/>
          </ac:spMkLst>
        </pc:spChg>
        <pc:spChg chg="add mod">
          <ac:chgData name="reza kabir" userId="af3c95a13102d509" providerId="LiveId" clId="{88200EE4-F4B4-49E8-8126-B01E5FCCBE2D}" dt="2020-05-17T05:48:30.049" v="67" actId="1036"/>
          <ac:spMkLst>
            <pc:docMk/>
            <pc:sldMk cId="3914354228" sldId="256"/>
            <ac:spMk id="1104" creationId="{17AF7DDA-FA01-4583-989A-29B19BDE4803}"/>
          </ac:spMkLst>
        </pc:spChg>
        <pc:spChg chg="add mod">
          <ac:chgData name="reza kabir" userId="af3c95a13102d509" providerId="LiveId" clId="{88200EE4-F4B4-49E8-8126-B01E5FCCBE2D}" dt="2020-05-17T05:48:30.049" v="67" actId="1036"/>
          <ac:spMkLst>
            <pc:docMk/>
            <pc:sldMk cId="3914354228" sldId="256"/>
            <ac:spMk id="1105" creationId="{6EB1EA6F-DA6C-4024-A09E-31909A703B3D}"/>
          </ac:spMkLst>
        </pc:spChg>
        <pc:grpChg chg="add del mod">
          <ac:chgData name="reza kabir" userId="af3c95a13102d509" providerId="LiveId" clId="{88200EE4-F4B4-49E8-8126-B01E5FCCBE2D}" dt="2020-05-17T05:42:41.221" v="3" actId="165"/>
          <ac:grpSpMkLst>
            <pc:docMk/>
            <pc:sldMk cId="3914354228" sldId="256"/>
            <ac:grpSpMk id="2" creationId="{12188653-E469-4965-B1BB-DB5734618DDF}"/>
          </ac:grpSpMkLst>
        </pc:grpChg>
        <pc:grpChg chg="del mod topLvl">
          <ac:chgData name="reza kabir" userId="af3c95a13102d509" providerId="LiveId" clId="{88200EE4-F4B4-49E8-8126-B01E5FCCBE2D}" dt="2020-05-17T05:48:23.408" v="65" actId="478"/>
          <ac:grpSpMkLst>
            <pc:docMk/>
            <pc:sldMk cId="3914354228" sldId="256"/>
            <ac:grpSpMk id="3" creationId="{A64DB56D-81A7-430B-846A-DA909FFD83F5}"/>
          </ac:grpSpMkLst>
        </pc:grpChg>
        <pc:grpChg chg="del mod topLvl">
          <ac:chgData name="reza kabir" userId="af3c95a13102d509" providerId="LiveId" clId="{88200EE4-F4B4-49E8-8126-B01E5FCCBE2D}" dt="2020-05-17T05:48:23.408" v="65" actId="478"/>
          <ac:grpSpMkLst>
            <pc:docMk/>
            <pc:sldMk cId="3914354228" sldId="256"/>
            <ac:grpSpMk id="8" creationId="{0B137460-4506-4C60-829D-BDA0E4FD1B4B}"/>
          </ac:grpSpMkLst>
        </pc:grpChg>
        <pc:grpChg chg="del mod topLvl">
          <ac:chgData name="reza kabir" userId="af3c95a13102d509" providerId="LiveId" clId="{88200EE4-F4B4-49E8-8126-B01E5FCCBE2D}" dt="2020-05-17T05:48:23.408" v="65" actId="478"/>
          <ac:grpSpMkLst>
            <pc:docMk/>
            <pc:sldMk cId="3914354228" sldId="256"/>
            <ac:grpSpMk id="9" creationId="{C6A5DE6E-B654-42D7-966F-0230C78133E9}"/>
          </ac:grpSpMkLst>
        </pc:grpChg>
        <pc:grpChg chg="del mod topLvl">
          <ac:chgData name="reza kabir" userId="af3c95a13102d509" providerId="LiveId" clId="{88200EE4-F4B4-49E8-8126-B01E5FCCBE2D}" dt="2020-05-17T05:48:23.408" v="65" actId="478"/>
          <ac:grpSpMkLst>
            <pc:docMk/>
            <pc:sldMk cId="3914354228" sldId="256"/>
            <ac:grpSpMk id="11" creationId="{E360C855-3AFE-41E2-8AC7-B707BE56B080}"/>
          </ac:grpSpMkLst>
        </pc:grpChg>
        <pc:grpChg chg="mod topLvl">
          <ac:chgData name="reza kabir" userId="af3c95a13102d509" providerId="LiveId" clId="{88200EE4-F4B4-49E8-8126-B01E5FCCBE2D}" dt="2020-05-17T05:42:57.086" v="7" actId="164"/>
          <ac:grpSpMkLst>
            <pc:docMk/>
            <pc:sldMk cId="3914354228" sldId="256"/>
            <ac:grpSpMk id="13" creationId="{C60ADF8C-00AA-49FF-98B5-217FD16C6FC4}"/>
          </ac:grpSpMkLst>
        </pc:grpChg>
        <pc:grpChg chg="mod topLvl">
          <ac:chgData name="reza kabir" userId="af3c95a13102d509" providerId="LiveId" clId="{88200EE4-F4B4-49E8-8126-B01E5FCCBE2D}" dt="2020-05-17T05:42:57.086" v="7" actId="164"/>
          <ac:grpSpMkLst>
            <pc:docMk/>
            <pc:sldMk cId="3914354228" sldId="256"/>
            <ac:grpSpMk id="16" creationId="{03A95020-D83F-46A6-A40A-2E18869F4CA6}"/>
          </ac:grpSpMkLst>
        </pc:grpChg>
        <pc:grpChg chg="mod topLvl">
          <ac:chgData name="reza kabir" userId="af3c95a13102d509" providerId="LiveId" clId="{88200EE4-F4B4-49E8-8126-B01E5FCCBE2D}" dt="2020-05-17T05:42:57.086" v="7" actId="164"/>
          <ac:grpSpMkLst>
            <pc:docMk/>
            <pc:sldMk cId="3914354228" sldId="256"/>
            <ac:grpSpMk id="22" creationId="{C7677112-1BA0-4258-914D-DE93F8A0B936}"/>
          </ac:grpSpMkLst>
        </pc:grpChg>
        <pc:grpChg chg="mod topLvl">
          <ac:chgData name="reza kabir" userId="af3c95a13102d509" providerId="LiveId" clId="{88200EE4-F4B4-49E8-8126-B01E5FCCBE2D}" dt="2020-05-17T05:42:57.086" v="7" actId="164"/>
          <ac:grpSpMkLst>
            <pc:docMk/>
            <pc:sldMk cId="3914354228" sldId="256"/>
            <ac:grpSpMk id="154" creationId="{D7F6863D-C75A-4349-B9E9-91EA5062D722}"/>
          </ac:grpSpMkLst>
        </pc:grpChg>
        <pc:grpChg chg="mod topLvl">
          <ac:chgData name="reza kabir" userId="af3c95a13102d509" providerId="LiveId" clId="{88200EE4-F4B4-49E8-8126-B01E5FCCBE2D}" dt="2020-05-17T05:42:57.086" v="7" actId="164"/>
          <ac:grpSpMkLst>
            <pc:docMk/>
            <pc:sldMk cId="3914354228" sldId="256"/>
            <ac:grpSpMk id="155" creationId="{2D3C1648-7C9C-4E7B-918B-FEBAFB7DF730}"/>
          </ac:grpSpMkLst>
        </pc:grpChg>
        <pc:grpChg chg="mod topLvl">
          <ac:chgData name="reza kabir" userId="af3c95a13102d509" providerId="LiveId" clId="{88200EE4-F4B4-49E8-8126-B01E5FCCBE2D}" dt="2020-05-17T05:42:57.086" v="7" actId="164"/>
          <ac:grpSpMkLst>
            <pc:docMk/>
            <pc:sldMk cId="3914354228" sldId="256"/>
            <ac:grpSpMk id="157" creationId="{43D2AC0B-F84E-4FE0-9716-B902C4E2E026}"/>
          </ac:grpSpMkLst>
        </pc:grpChg>
        <pc:grpChg chg="mod topLvl">
          <ac:chgData name="reza kabir" userId="af3c95a13102d509" providerId="LiveId" clId="{88200EE4-F4B4-49E8-8126-B01E5FCCBE2D}" dt="2020-05-17T05:42:57.086" v="7" actId="164"/>
          <ac:grpSpMkLst>
            <pc:docMk/>
            <pc:sldMk cId="3914354228" sldId="256"/>
            <ac:grpSpMk id="164" creationId="{671313CC-3B5C-49C6-AD02-2012E878E1CE}"/>
          </ac:grpSpMkLst>
        </pc:grpChg>
        <pc:grpChg chg="mod topLvl">
          <ac:chgData name="reza kabir" userId="af3c95a13102d509" providerId="LiveId" clId="{88200EE4-F4B4-49E8-8126-B01E5FCCBE2D}" dt="2020-05-17T05:42:57.086" v="7" actId="164"/>
          <ac:grpSpMkLst>
            <pc:docMk/>
            <pc:sldMk cId="3914354228" sldId="256"/>
            <ac:grpSpMk id="165" creationId="{58AF8536-45E8-4FDD-BF1E-B2D903FA72B0}"/>
          </ac:grpSpMkLst>
        </pc:grpChg>
        <pc:grpChg chg="mod topLvl">
          <ac:chgData name="reza kabir" userId="af3c95a13102d509" providerId="LiveId" clId="{88200EE4-F4B4-49E8-8126-B01E5FCCBE2D}" dt="2020-05-17T05:42:57.086" v="7" actId="164"/>
          <ac:grpSpMkLst>
            <pc:docMk/>
            <pc:sldMk cId="3914354228" sldId="256"/>
            <ac:grpSpMk id="166" creationId="{21F0A8A4-E903-4284-B26F-393F399E9320}"/>
          </ac:grpSpMkLst>
        </pc:grpChg>
        <pc:grpChg chg="mod topLvl">
          <ac:chgData name="reza kabir" userId="af3c95a13102d509" providerId="LiveId" clId="{88200EE4-F4B4-49E8-8126-B01E5FCCBE2D}" dt="2020-05-17T05:42:57.086" v="7" actId="164"/>
          <ac:grpSpMkLst>
            <pc:docMk/>
            <pc:sldMk cId="3914354228" sldId="256"/>
            <ac:grpSpMk id="167" creationId="{18A75AF4-09A9-4EA5-9E29-4AD9BCF00B8F}"/>
          </ac:grpSpMkLst>
        </pc:grpChg>
        <pc:grpChg chg="mod topLvl">
          <ac:chgData name="reza kabir" userId="af3c95a13102d509" providerId="LiveId" clId="{88200EE4-F4B4-49E8-8126-B01E5FCCBE2D}" dt="2020-05-17T05:42:57.086" v="7" actId="164"/>
          <ac:grpSpMkLst>
            <pc:docMk/>
            <pc:sldMk cId="3914354228" sldId="256"/>
            <ac:grpSpMk id="168" creationId="{1136F561-DF82-422F-9C0E-1A63CF63CAF8}"/>
          </ac:grpSpMkLst>
        </pc:grpChg>
        <pc:grpChg chg="mod topLvl">
          <ac:chgData name="reza kabir" userId="af3c95a13102d509" providerId="LiveId" clId="{88200EE4-F4B4-49E8-8126-B01E5FCCBE2D}" dt="2020-05-17T05:42:57.086" v="7" actId="164"/>
          <ac:grpSpMkLst>
            <pc:docMk/>
            <pc:sldMk cId="3914354228" sldId="256"/>
            <ac:grpSpMk id="169" creationId="{9A810252-4351-4E5B-9652-13ED5DD7AF15}"/>
          </ac:grpSpMkLst>
        </pc:grpChg>
        <pc:grpChg chg="mod topLvl">
          <ac:chgData name="reza kabir" userId="af3c95a13102d509" providerId="LiveId" clId="{88200EE4-F4B4-49E8-8126-B01E5FCCBE2D}" dt="2020-05-17T05:42:57.086" v="7" actId="164"/>
          <ac:grpSpMkLst>
            <pc:docMk/>
            <pc:sldMk cId="3914354228" sldId="256"/>
            <ac:grpSpMk id="173" creationId="{F8CBAE3F-4966-4832-AB4D-E0DF7CC2E533}"/>
          </ac:grpSpMkLst>
        </pc:grpChg>
        <pc:grpChg chg="mod topLvl">
          <ac:chgData name="reza kabir" userId="af3c95a13102d509" providerId="LiveId" clId="{88200EE4-F4B4-49E8-8126-B01E5FCCBE2D}" dt="2020-05-17T05:42:57.086" v="7" actId="164"/>
          <ac:grpSpMkLst>
            <pc:docMk/>
            <pc:sldMk cId="3914354228" sldId="256"/>
            <ac:grpSpMk id="174" creationId="{D8DD3301-5E5C-4E27-BBB7-C5D701FE0570}"/>
          </ac:grpSpMkLst>
        </pc:grpChg>
        <pc:grpChg chg="mod">
          <ac:chgData name="reza kabir" userId="af3c95a13102d509" providerId="LiveId" clId="{88200EE4-F4B4-49E8-8126-B01E5FCCBE2D}" dt="2020-05-17T05:42:41.221" v="3" actId="165"/>
          <ac:grpSpMkLst>
            <pc:docMk/>
            <pc:sldMk cId="3914354228" sldId="256"/>
            <ac:grpSpMk id="186" creationId="{F5057927-66C5-4E78-9DBC-BE4E0218E8DA}"/>
          </ac:grpSpMkLst>
        </pc:grpChg>
        <pc:grpChg chg="mod">
          <ac:chgData name="reza kabir" userId="af3c95a13102d509" providerId="LiveId" clId="{88200EE4-F4B4-49E8-8126-B01E5FCCBE2D}" dt="2020-05-17T05:42:41.221" v="3" actId="165"/>
          <ac:grpSpMkLst>
            <pc:docMk/>
            <pc:sldMk cId="3914354228" sldId="256"/>
            <ac:grpSpMk id="247" creationId="{7294CA74-CC77-4F27-A059-0CC3401BB7F3}"/>
          </ac:grpSpMkLst>
        </pc:grpChg>
        <pc:grpChg chg="mod">
          <ac:chgData name="reza kabir" userId="af3c95a13102d509" providerId="LiveId" clId="{88200EE4-F4B4-49E8-8126-B01E5FCCBE2D}" dt="2020-05-17T05:42:41.221" v="3" actId="165"/>
          <ac:grpSpMkLst>
            <pc:docMk/>
            <pc:sldMk cId="3914354228" sldId="256"/>
            <ac:grpSpMk id="249" creationId="{5C32712E-7739-4FE2-8638-228106D53BDE}"/>
          </ac:grpSpMkLst>
        </pc:grpChg>
        <pc:grpChg chg="mod">
          <ac:chgData name="reza kabir" userId="af3c95a13102d509" providerId="LiveId" clId="{88200EE4-F4B4-49E8-8126-B01E5FCCBE2D}" dt="2020-05-17T05:42:41.221" v="3" actId="165"/>
          <ac:grpSpMkLst>
            <pc:docMk/>
            <pc:sldMk cId="3914354228" sldId="256"/>
            <ac:grpSpMk id="251" creationId="{F67A6111-CB2B-4E6C-A6DF-14D57746430C}"/>
          </ac:grpSpMkLst>
        </pc:grpChg>
        <pc:grpChg chg="mod">
          <ac:chgData name="reza kabir" userId="af3c95a13102d509" providerId="LiveId" clId="{88200EE4-F4B4-49E8-8126-B01E5FCCBE2D}" dt="2020-05-17T05:42:41.221" v="3" actId="165"/>
          <ac:grpSpMkLst>
            <pc:docMk/>
            <pc:sldMk cId="3914354228" sldId="256"/>
            <ac:grpSpMk id="254" creationId="{30CED920-6B9E-4C00-83BB-8F3402AB8945}"/>
          </ac:grpSpMkLst>
        </pc:grpChg>
        <pc:grpChg chg="mod">
          <ac:chgData name="reza kabir" userId="af3c95a13102d509" providerId="LiveId" clId="{88200EE4-F4B4-49E8-8126-B01E5FCCBE2D}" dt="2020-05-17T05:42:41.221" v="3" actId="165"/>
          <ac:grpSpMkLst>
            <pc:docMk/>
            <pc:sldMk cId="3914354228" sldId="256"/>
            <ac:grpSpMk id="255" creationId="{44F14D4C-79D4-43D1-B871-64703CDC357C}"/>
          </ac:grpSpMkLst>
        </pc:grpChg>
        <pc:grpChg chg="mod">
          <ac:chgData name="reza kabir" userId="af3c95a13102d509" providerId="LiveId" clId="{88200EE4-F4B4-49E8-8126-B01E5FCCBE2D}" dt="2020-05-17T05:42:41.221" v="3" actId="165"/>
          <ac:grpSpMkLst>
            <pc:docMk/>
            <pc:sldMk cId="3914354228" sldId="256"/>
            <ac:grpSpMk id="256" creationId="{86EA97D7-11DB-4E52-8E4C-02689593F847}"/>
          </ac:grpSpMkLst>
        </pc:grpChg>
        <pc:grpChg chg="mod">
          <ac:chgData name="reza kabir" userId="af3c95a13102d509" providerId="LiveId" clId="{88200EE4-F4B4-49E8-8126-B01E5FCCBE2D}" dt="2020-05-17T05:42:41.221" v="3" actId="165"/>
          <ac:grpSpMkLst>
            <pc:docMk/>
            <pc:sldMk cId="3914354228" sldId="256"/>
            <ac:grpSpMk id="257" creationId="{8EDD8AC2-43EE-42EB-B312-2FC0019B5F45}"/>
          </ac:grpSpMkLst>
        </pc:grpChg>
        <pc:grpChg chg="mod">
          <ac:chgData name="reza kabir" userId="af3c95a13102d509" providerId="LiveId" clId="{88200EE4-F4B4-49E8-8126-B01E5FCCBE2D}" dt="2020-05-17T05:42:41.221" v="3" actId="165"/>
          <ac:grpSpMkLst>
            <pc:docMk/>
            <pc:sldMk cId="3914354228" sldId="256"/>
            <ac:grpSpMk id="258" creationId="{A30DB805-FB40-4CDB-A17C-169D4FE68CA7}"/>
          </ac:grpSpMkLst>
        </pc:grpChg>
        <pc:grpChg chg="mod">
          <ac:chgData name="reza kabir" userId="af3c95a13102d509" providerId="LiveId" clId="{88200EE4-F4B4-49E8-8126-B01E5FCCBE2D}" dt="2020-05-17T05:42:41.221" v="3" actId="165"/>
          <ac:grpSpMkLst>
            <pc:docMk/>
            <pc:sldMk cId="3914354228" sldId="256"/>
            <ac:grpSpMk id="267" creationId="{520A1B99-62EB-47EA-8239-C7E8B698D4A4}"/>
          </ac:grpSpMkLst>
        </pc:grpChg>
        <pc:grpChg chg="mod">
          <ac:chgData name="reza kabir" userId="af3c95a13102d509" providerId="LiveId" clId="{88200EE4-F4B4-49E8-8126-B01E5FCCBE2D}" dt="2020-05-17T05:42:41.221" v="3" actId="165"/>
          <ac:grpSpMkLst>
            <pc:docMk/>
            <pc:sldMk cId="3914354228" sldId="256"/>
            <ac:grpSpMk id="268" creationId="{FDCA7D0C-08D9-481E-AD7D-1E5B493FEE31}"/>
          </ac:grpSpMkLst>
        </pc:grpChg>
        <pc:grpChg chg="mod">
          <ac:chgData name="reza kabir" userId="af3c95a13102d509" providerId="LiveId" clId="{88200EE4-F4B4-49E8-8126-B01E5FCCBE2D}" dt="2020-05-17T05:42:41.221" v="3" actId="165"/>
          <ac:grpSpMkLst>
            <pc:docMk/>
            <pc:sldMk cId="3914354228" sldId="256"/>
            <ac:grpSpMk id="331" creationId="{876D00D1-CAD0-4F4D-8C6E-A9D0C8B5B4FE}"/>
          </ac:grpSpMkLst>
        </pc:grpChg>
        <pc:grpChg chg="mod">
          <ac:chgData name="reza kabir" userId="af3c95a13102d509" providerId="LiveId" clId="{88200EE4-F4B4-49E8-8126-B01E5FCCBE2D}" dt="2020-05-17T05:42:41.221" v="3" actId="165"/>
          <ac:grpSpMkLst>
            <pc:docMk/>
            <pc:sldMk cId="3914354228" sldId="256"/>
            <ac:grpSpMk id="332" creationId="{E3B5D692-10B9-48FA-AC41-A6BECBE63A78}"/>
          </ac:grpSpMkLst>
        </pc:grpChg>
        <pc:grpChg chg="mod">
          <ac:chgData name="reza kabir" userId="af3c95a13102d509" providerId="LiveId" clId="{88200EE4-F4B4-49E8-8126-B01E5FCCBE2D}" dt="2020-05-17T05:42:41.221" v="3" actId="165"/>
          <ac:grpSpMkLst>
            <pc:docMk/>
            <pc:sldMk cId="3914354228" sldId="256"/>
            <ac:grpSpMk id="333" creationId="{FD831673-AF9D-4530-A66B-42878D49C51E}"/>
          </ac:grpSpMkLst>
        </pc:grpChg>
        <pc:grpChg chg="mod">
          <ac:chgData name="reza kabir" userId="af3c95a13102d509" providerId="LiveId" clId="{88200EE4-F4B4-49E8-8126-B01E5FCCBE2D}" dt="2020-05-17T05:42:41.221" v="3" actId="165"/>
          <ac:grpSpMkLst>
            <pc:docMk/>
            <pc:sldMk cId="3914354228" sldId="256"/>
            <ac:grpSpMk id="334" creationId="{D01986A6-01AF-40D7-BB32-51C602ECCBA1}"/>
          </ac:grpSpMkLst>
        </pc:grpChg>
        <pc:grpChg chg="mod">
          <ac:chgData name="reza kabir" userId="af3c95a13102d509" providerId="LiveId" clId="{88200EE4-F4B4-49E8-8126-B01E5FCCBE2D}" dt="2020-05-17T05:42:41.221" v="3" actId="165"/>
          <ac:grpSpMkLst>
            <pc:docMk/>
            <pc:sldMk cId="3914354228" sldId="256"/>
            <ac:grpSpMk id="335" creationId="{12359611-3E44-42E2-BE8A-4EC0CDF556A0}"/>
          </ac:grpSpMkLst>
        </pc:grpChg>
        <pc:grpChg chg="mod">
          <ac:chgData name="reza kabir" userId="af3c95a13102d509" providerId="LiveId" clId="{88200EE4-F4B4-49E8-8126-B01E5FCCBE2D}" dt="2020-05-17T05:42:41.221" v="3" actId="165"/>
          <ac:grpSpMkLst>
            <pc:docMk/>
            <pc:sldMk cId="3914354228" sldId="256"/>
            <ac:grpSpMk id="336" creationId="{C71F3E49-D593-4AF2-9B0A-6CEDA258A60A}"/>
          </ac:grpSpMkLst>
        </pc:grpChg>
        <pc:grpChg chg="mod">
          <ac:chgData name="reza kabir" userId="af3c95a13102d509" providerId="LiveId" clId="{88200EE4-F4B4-49E8-8126-B01E5FCCBE2D}" dt="2020-05-17T05:42:41.221" v="3" actId="165"/>
          <ac:grpSpMkLst>
            <pc:docMk/>
            <pc:sldMk cId="3914354228" sldId="256"/>
            <ac:grpSpMk id="337" creationId="{736C3FE1-1439-4292-8DCD-B65BA5FA82BD}"/>
          </ac:grpSpMkLst>
        </pc:grpChg>
        <pc:grpChg chg="mod">
          <ac:chgData name="reza kabir" userId="af3c95a13102d509" providerId="LiveId" clId="{88200EE4-F4B4-49E8-8126-B01E5FCCBE2D}" dt="2020-05-17T05:42:41.221" v="3" actId="165"/>
          <ac:grpSpMkLst>
            <pc:docMk/>
            <pc:sldMk cId="3914354228" sldId="256"/>
            <ac:grpSpMk id="338" creationId="{EDD655DF-A239-4F5D-A2DC-94927EF7E9C7}"/>
          </ac:grpSpMkLst>
        </pc:grpChg>
        <pc:grpChg chg="mod">
          <ac:chgData name="reza kabir" userId="af3c95a13102d509" providerId="LiveId" clId="{88200EE4-F4B4-49E8-8126-B01E5FCCBE2D}" dt="2020-05-17T05:42:41.221" v="3" actId="165"/>
          <ac:grpSpMkLst>
            <pc:docMk/>
            <pc:sldMk cId="3914354228" sldId="256"/>
            <ac:grpSpMk id="339" creationId="{2BC5A279-53EE-466D-96ED-3CA8BC72AA78}"/>
          </ac:grpSpMkLst>
        </pc:grpChg>
        <pc:grpChg chg="mod">
          <ac:chgData name="reza kabir" userId="af3c95a13102d509" providerId="LiveId" clId="{88200EE4-F4B4-49E8-8126-B01E5FCCBE2D}" dt="2020-05-17T05:42:41.221" v="3" actId="165"/>
          <ac:grpSpMkLst>
            <pc:docMk/>
            <pc:sldMk cId="3914354228" sldId="256"/>
            <ac:grpSpMk id="340" creationId="{B1904C3F-C38C-4B2A-811E-DE36C198753F}"/>
          </ac:grpSpMkLst>
        </pc:grpChg>
        <pc:grpChg chg="mod">
          <ac:chgData name="reza kabir" userId="af3c95a13102d509" providerId="LiveId" clId="{88200EE4-F4B4-49E8-8126-B01E5FCCBE2D}" dt="2020-05-17T05:42:41.221" v="3" actId="165"/>
          <ac:grpSpMkLst>
            <pc:docMk/>
            <pc:sldMk cId="3914354228" sldId="256"/>
            <ac:grpSpMk id="341" creationId="{ABA111A0-A998-44F8-8741-68D6081E047B}"/>
          </ac:grpSpMkLst>
        </pc:grpChg>
        <pc:grpChg chg="mod">
          <ac:chgData name="reza kabir" userId="af3c95a13102d509" providerId="LiveId" clId="{88200EE4-F4B4-49E8-8126-B01E5FCCBE2D}" dt="2020-05-17T05:42:41.221" v="3" actId="165"/>
          <ac:grpSpMkLst>
            <pc:docMk/>
            <pc:sldMk cId="3914354228" sldId="256"/>
            <ac:grpSpMk id="342" creationId="{424BC354-B540-4D9F-9304-7356EF15125A}"/>
          </ac:grpSpMkLst>
        </pc:grpChg>
        <pc:grpChg chg="mod">
          <ac:chgData name="reza kabir" userId="af3c95a13102d509" providerId="LiveId" clId="{88200EE4-F4B4-49E8-8126-B01E5FCCBE2D}" dt="2020-05-17T05:42:41.221" v="3" actId="165"/>
          <ac:grpSpMkLst>
            <pc:docMk/>
            <pc:sldMk cId="3914354228" sldId="256"/>
            <ac:grpSpMk id="343" creationId="{E544E9F4-95B0-4779-808D-9526CEE51C15}"/>
          </ac:grpSpMkLst>
        </pc:grpChg>
        <pc:grpChg chg="mod">
          <ac:chgData name="reza kabir" userId="af3c95a13102d509" providerId="LiveId" clId="{88200EE4-F4B4-49E8-8126-B01E5FCCBE2D}" dt="2020-05-17T05:42:41.221" v="3" actId="165"/>
          <ac:grpSpMkLst>
            <pc:docMk/>
            <pc:sldMk cId="3914354228" sldId="256"/>
            <ac:grpSpMk id="344" creationId="{5054AA68-E6BA-42FC-BB9C-91A66E2DF71F}"/>
          </ac:grpSpMkLst>
        </pc:grpChg>
        <pc:grpChg chg="mod">
          <ac:chgData name="reza kabir" userId="af3c95a13102d509" providerId="LiveId" clId="{88200EE4-F4B4-49E8-8126-B01E5FCCBE2D}" dt="2020-05-17T05:42:41.221" v="3" actId="165"/>
          <ac:grpSpMkLst>
            <pc:docMk/>
            <pc:sldMk cId="3914354228" sldId="256"/>
            <ac:grpSpMk id="345" creationId="{B1591202-41D3-4798-87D7-FA1F669BFCD0}"/>
          </ac:grpSpMkLst>
        </pc:grpChg>
        <pc:grpChg chg="mod">
          <ac:chgData name="reza kabir" userId="af3c95a13102d509" providerId="LiveId" clId="{88200EE4-F4B4-49E8-8126-B01E5FCCBE2D}" dt="2020-05-17T05:42:41.221" v="3" actId="165"/>
          <ac:grpSpMkLst>
            <pc:docMk/>
            <pc:sldMk cId="3914354228" sldId="256"/>
            <ac:grpSpMk id="346" creationId="{9C165A8F-CBBF-43BC-83E7-3D52A97C613D}"/>
          </ac:grpSpMkLst>
        </pc:grpChg>
        <pc:grpChg chg="mod">
          <ac:chgData name="reza kabir" userId="af3c95a13102d509" providerId="LiveId" clId="{88200EE4-F4B4-49E8-8126-B01E5FCCBE2D}" dt="2020-05-17T05:42:41.221" v="3" actId="165"/>
          <ac:grpSpMkLst>
            <pc:docMk/>
            <pc:sldMk cId="3914354228" sldId="256"/>
            <ac:grpSpMk id="347" creationId="{D958565D-D9E1-459D-B78B-6E7D75705F3B}"/>
          </ac:grpSpMkLst>
        </pc:grpChg>
        <pc:grpChg chg="mod">
          <ac:chgData name="reza kabir" userId="af3c95a13102d509" providerId="LiveId" clId="{88200EE4-F4B4-49E8-8126-B01E5FCCBE2D}" dt="2020-05-17T05:42:41.221" v="3" actId="165"/>
          <ac:grpSpMkLst>
            <pc:docMk/>
            <pc:sldMk cId="3914354228" sldId="256"/>
            <ac:grpSpMk id="348" creationId="{13C1ACB7-94C9-4C2D-9540-DF1637FEAD86}"/>
          </ac:grpSpMkLst>
        </pc:grpChg>
        <pc:grpChg chg="mod">
          <ac:chgData name="reza kabir" userId="af3c95a13102d509" providerId="LiveId" clId="{88200EE4-F4B4-49E8-8126-B01E5FCCBE2D}" dt="2020-05-17T05:42:41.221" v="3" actId="165"/>
          <ac:grpSpMkLst>
            <pc:docMk/>
            <pc:sldMk cId="3914354228" sldId="256"/>
            <ac:grpSpMk id="349" creationId="{C4F1A64A-87AA-4FAC-B28E-CBA721550444}"/>
          </ac:grpSpMkLst>
        </pc:grpChg>
        <pc:grpChg chg="mod">
          <ac:chgData name="reza kabir" userId="af3c95a13102d509" providerId="LiveId" clId="{88200EE4-F4B4-49E8-8126-B01E5FCCBE2D}" dt="2020-05-17T05:42:41.221" v="3" actId="165"/>
          <ac:grpSpMkLst>
            <pc:docMk/>
            <pc:sldMk cId="3914354228" sldId="256"/>
            <ac:grpSpMk id="350" creationId="{4EE9B381-0FF5-4269-BA39-453425315E7B}"/>
          </ac:grpSpMkLst>
        </pc:grpChg>
        <pc:grpChg chg="mod">
          <ac:chgData name="reza kabir" userId="af3c95a13102d509" providerId="LiveId" clId="{88200EE4-F4B4-49E8-8126-B01E5FCCBE2D}" dt="2020-05-17T05:42:41.221" v="3" actId="165"/>
          <ac:grpSpMkLst>
            <pc:docMk/>
            <pc:sldMk cId="3914354228" sldId="256"/>
            <ac:grpSpMk id="351" creationId="{DC4AEFFC-6F12-4BD7-B8D0-F60E7DCC9BED}"/>
          </ac:grpSpMkLst>
        </pc:grpChg>
        <pc:grpChg chg="mod">
          <ac:chgData name="reza kabir" userId="af3c95a13102d509" providerId="LiveId" clId="{88200EE4-F4B4-49E8-8126-B01E5FCCBE2D}" dt="2020-05-17T05:42:41.221" v="3" actId="165"/>
          <ac:grpSpMkLst>
            <pc:docMk/>
            <pc:sldMk cId="3914354228" sldId="256"/>
            <ac:grpSpMk id="352" creationId="{6B2C486D-A7B4-4DF3-8EBC-BEC70C173FBF}"/>
          </ac:grpSpMkLst>
        </pc:grpChg>
        <pc:grpChg chg="mod">
          <ac:chgData name="reza kabir" userId="af3c95a13102d509" providerId="LiveId" clId="{88200EE4-F4B4-49E8-8126-B01E5FCCBE2D}" dt="2020-05-17T05:42:41.221" v="3" actId="165"/>
          <ac:grpSpMkLst>
            <pc:docMk/>
            <pc:sldMk cId="3914354228" sldId="256"/>
            <ac:grpSpMk id="353" creationId="{6E616513-A9BE-4D75-AEDE-829E1AA89777}"/>
          </ac:grpSpMkLst>
        </pc:grpChg>
        <pc:grpChg chg="mod">
          <ac:chgData name="reza kabir" userId="af3c95a13102d509" providerId="LiveId" clId="{88200EE4-F4B4-49E8-8126-B01E5FCCBE2D}" dt="2020-05-17T05:42:41.221" v="3" actId="165"/>
          <ac:grpSpMkLst>
            <pc:docMk/>
            <pc:sldMk cId="3914354228" sldId="256"/>
            <ac:grpSpMk id="354" creationId="{D91D882E-13BD-4902-B596-50D0D5849258}"/>
          </ac:grpSpMkLst>
        </pc:grpChg>
        <pc:grpChg chg="mod">
          <ac:chgData name="reza kabir" userId="af3c95a13102d509" providerId="LiveId" clId="{88200EE4-F4B4-49E8-8126-B01E5FCCBE2D}" dt="2020-05-17T05:42:41.221" v="3" actId="165"/>
          <ac:grpSpMkLst>
            <pc:docMk/>
            <pc:sldMk cId="3914354228" sldId="256"/>
            <ac:grpSpMk id="355" creationId="{0E0018ED-0B1A-4614-BAA4-209DC7EFBEAC}"/>
          </ac:grpSpMkLst>
        </pc:grpChg>
        <pc:grpChg chg="mod">
          <ac:chgData name="reza kabir" userId="af3c95a13102d509" providerId="LiveId" clId="{88200EE4-F4B4-49E8-8126-B01E5FCCBE2D}" dt="2020-05-17T05:42:41.221" v="3" actId="165"/>
          <ac:grpSpMkLst>
            <pc:docMk/>
            <pc:sldMk cId="3914354228" sldId="256"/>
            <ac:grpSpMk id="356" creationId="{225D3255-0E52-4BBF-8364-EDB839FBE206}"/>
          </ac:grpSpMkLst>
        </pc:grpChg>
        <pc:grpChg chg="mod">
          <ac:chgData name="reza kabir" userId="af3c95a13102d509" providerId="LiveId" clId="{88200EE4-F4B4-49E8-8126-B01E5FCCBE2D}" dt="2020-05-17T05:42:41.221" v="3" actId="165"/>
          <ac:grpSpMkLst>
            <pc:docMk/>
            <pc:sldMk cId="3914354228" sldId="256"/>
            <ac:grpSpMk id="357" creationId="{CD0A3F4E-89C5-4BED-AC69-F0CAB980D7D2}"/>
          </ac:grpSpMkLst>
        </pc:grpChg>
        <pc:grpChg chg="mod">
          <ac:chgData name="reza kabir" userId="af3c95a13102d509" providerId="LiveId" clId="{88200EE4-F4B4-49E8-8126-B01E5FCCBE2D}" dt="2020-05-17T05:42:41.221" v="3" actId="165"/>
          <ac:grpSpMkLst>
            <pc:docMk/>
            <pc:sldMk cId="3914354228" sldId="256"/>
            <ac:grpSpMk id="358" creationId="{ACCF559F-00E2-42FE-9B77-C936179E5DA3}"/>
          </ac:grpSpMkLst>
        </pc:grpChg>
        <pc:grpChg chg="mod">
          <ac:chgData name="reza kabir" userId="af3c95a13102d509" providerId="LiveId" clId="{88200EE4-F4B4-49E8-8126-B01E5FCCBE2D}" dt="2020-05-17T05:42:41.221" v="3" actId="165"/>
          <ac:grpSpMkLst>
            <pc:docMk/>
            <pc:sldMk cId="3914354228" sldId="256"/>
            <ac:grpSpMk id="359" creationId="{5DB2F0AB-6163-4920-90C2-FB2840820FC6}"/>
          </ac:grpSpMkLst>
        </pc:grpChg>
        <pc:grpChg chg="mod">
          <ac:chgData name="reza kabir" userId="af3c95a13102d509" providerId="LiveId" clId="{88200EE4-F4B4-49E8-8126-B01E5FCCBE2D}" dt="2020-05-17T05:42:41.221" v="3" actId="165"/>
          <ac:grpSpMkLst>
            <pc:docMk/>
            <pc:sldMk cId="3914354228" sldId="256"/>
            <ac:grpSpMk id="360" creationId="{1A644F64-E892-446B-B58F-147E826DABEB}"/>
          </ac:grpSpMkLst>
        </pc:grpChg>
        <pc:grpChg chg="mod">
          <ac:chgData name="reza kabir" userId="af3c95a13102d509" providerId="LiveId" clId="{88200EE4-F4B4-49E8-8126-B01E5FCCBE2D}" dt="2020-05-17T05:42:41.221" v="3" actId="165"/>
          <ac:grpSpMkLst>
            <pc:docMk/>
            <pc:sldMk cId="3914354228" sldId="256"/>
            <ac:grpSpMk id="361" creationId="{1ED60F8E-203D-4462-AF0E-6D0D7DCF9B68}"/>
          </ac:grpSpMkLst>
        </pc:grpChg>
        <pc:grpChg chg="mod">
          <ac:chgData name="reza kabir" userId="af3c95a13102d509" providerId="LiveId" clId="{88200EE4-F4B4-49E8-8126-B01E5FCCBE2D}" dt="2020-05-17T05:42:41.221" v="3" actId="165"/>
          <ac:grpSpMkLst>
            <pc:docMk/>
            <pc:sldMk cId="3914354228" sldId="256"/>
            <ac:grpSpMk id="362" creationId="{19CA8601-488A-4EF4-971F-91BFA4517D56}"/>
          </ac:grpSpMkLst>
        </pc:grpChg>
        <pc:grpChg chg="mod">
          <ac:chgData name="reza kabir" userId="af3c95a13102d509" providerId="LiveId" clId="{88200EE4-F4B4-49E8-8126-B01E5FCCBE2D}" dt="2020-05-17T05:42:41.221" v="3" actId="165"/>
          <ac:grpSpMkLst>
            <pc:docMk/>
            <pc:sldMk cId="3914354228" sldId="256"/>
            <ac:grpSpMk id="363" creationId="{CD5FC424-67DF-44C0-AD80-7444EABC0E78}"/>
          </ac:grpSpMkLst>
        </pc:grpChg>
        <pc:grpChg chg="mod">
          <ac:chgData name="reza kabir" userId="af3c95a13102d509" providerId="LiveId" clId="{88200EE4-F4B4-49E8-8126-B01E5FCCBE2D}" dt="2020-05-17T05:42:41.221" v="3" actId="165"/>
          <ac:grpSpMkLst>
            <pc:docMk/>
            <pc:sldMk cId="3914354228" sldId="256"/>
            <ac:grpSpMk id="364" creationId="{448AB3DA-A658-48E6-A3A3-F33216CC95A8}"/>
          </ac:grpSpMkLst>
        </pc:grpChg>
        <pc:grpChg chg="mod">
          <ac:chgData name="reza kabir" userId="af3c95a13102d509" providerId="LiveId" clId="{88200EE4-F4B4-49E8-8126-B01E5FCCBE2D}" dt="2020-05-17T05:42:41.221" v="3" actId="165"/>
          <ac:grpSpMkLst>
            <pc:docMk/>
            <pc:sldMk cId="3914354228" sldId="256"/>
            <ac:grpSpMk id="365" creationId="{89B03E0F-2826-445E-BDDA-B05DB4632251}"/>
          </ac:grpSpMkLst>
        </pc:grpChg>
        <pc:grpChg chg="mod">
          <ac:chgData name="reza kabir" userId="af3c95a13102d509" providerId="LiveId" clId="{88200EE4-F4B4-49E8-8126-B01E5FCCBE2D}" dt="2020-05-17T05:42:41.221" v="3" actId="165"/>
          <ac:grpSpMkLst>
            <pc:docMk/>
            <pc:sldMk cId="3914354228" sldId="256"/>
            <ac:grpSpMk id="366" creationId="{6EE4EFC6-019C-426E-ACA6-7F35AB0BD749}"/>
          </ac:grpSpMkLst>
        </pc:grpChg>
        <pc:grpChg chg="mod">
          <ac:chgData name="reza kabir" userId="af3c95a13102d509" providerId="LiveId" clId="{88200EE4-F4B4-49E8-8126-B01E5FCCBE2D}" dt="2020-05-17T05:42:41.221" v="3" actId="165"/>
          <ac:grpSpMkLst>
            <pc:docMk/>
            <pc:sldMk cId="3914354228" sldId="256"/>
            <ac:grpSpMk id="367" creationId="{428E3C75-CD20-45F5-B2D2-B48C74F2F32E}"/>
          </ac:grpSpMkLst>
        </pc:grpChg>
        <pc:grpChg chg="mod">
          <ac:chgData name="reza kabir" userId="af3c95a13102d509" providerId="LiveId" clId="{88200EE4-F4B4-49E8-8126-B01E5FCCBE2D}" dt="2020-05-17T05:42:41.221" v="3" actId="165"/>
          <ac:grpSpMkLst>
            <pc:docMk/>
            <pc:sldMk cId="3914354228" sldId="256"/>
            <ac:grpSpMk id="368" creationId="{92B9E58F-7B13-40DA-9660-C6E9989F12F2}"/>
          </ac:grpSpMkLst>
        </pc:grpChg>
        <pc:grpChg chg="mod">
          <ac:chgData name="reza kabir" userId="af3c95a13102d509" providerId="LiveId" clId="{88200EE4-F4B4-49E8-8126-B01E5FCCBE2D}" dt="2020-05-17T05:42:41.221" v="3" actId="165"/>
          <ac:grpSpMkLst>
            <pc:docMk/>
            <pc:sldMk cId="3914354228" sldId="256"/>
            <ac:grpSpMk id="369" creationId="{DCCD483E-260E-4CC2-8E8B-AB5E771DAD77}"/>
          </ac:grpSpMkLst>
        </pc:grpChg>
        <pc:grpChg chg="mod">
          <ac:chgData name="reza kabir" userId="af3c95a13102d509" providerId="LiveId" clId="{88200EE4-F4B4-49E8-8126-B01E5FCCBE2D}" dt="2020-05-17T05:42:41.221" v="3" actId="165"/>
          <ac:grpSpMkLst>
            <pc:docMk/>
            <pc:sldMk cId="3914354228" sldId="256"/>
            <ac:grpSpMk id="370" creationId="{E66FCE33-5BFD-41D1-8CD8-16A109307BE7}"/>
          </ac:grpSpMkLst>
        </pc:grpChg>
        <pc:grpChg chg="mod">
          <ac:chgData name="reza kabir" userId="af3c95a13102d509" providerId="LiveId" clId="{88200EE4-F4B4-49E8-8126-B01E5FCCBE2D}" dt="2020-05-17T05:42:41.221" v="3" actId="165"/>
          <ac:grpSpMkLst>
            <pc:docMk/>
            <pc:sldMk cId="3914354228" sldId="256"/>
            <ac:grpSpMk id="371" creationId="{30EA2971-BDE1-48BF-AB5A-253468E8F6B3}"/>
          </ac:grpSpMkLst>
        </pc:grpChg>
        <pc:grpChg chg="mod">
          <ac:chgData name="reza kabir" userId="af3c95a13102d509" providerId="LiveId" clId="{88200EE4-F4B4-49E8-8126-B01E5FCCBE2D}" dt="2020-05-17T05:42:41.221" v="3" actId="165"/>
          <ac:grpSpMkLst>
            <pc:docMk/>
            <pc:sldMk cId="3914354228" sldId="256"/>
            <ac:grpSpMk id="372" creationId="{5278B0AD-D24F-41B5-A324-6634518DF027}"/>
          </ac:grpSpMkLst>
        </pc:grpChg>
        <pc:grpChg chg="mod">
          <ac:chgData name="reza kabir" userId="af3c95a13102d509" providerId="LiveId" clId="{88200EE4-F4B4-49E8-8126-B01E5FCCBE2D}" dt="2020-05-17T05:42:41.221" v="3" actId="165"/>
          <ac:grpSpMkLst>
            <pc:docMk/>
            <pc:sldMk cId="3914354228" sldId="256"/>
            <ac:grpSpMk id="373" creationId="{F9D5F1D5-AE07-45B6-AAC3-87C3748BE091}"/>
          </ac:grpSpMkLst>
        </pc:grpChg>
        <pc:grpChg chg="mod">
          <ac:chgData name="reza kabir" userId="af3c95a13102d509" providerId="LiveId" clId="{88200EE4-F4B4-49E8-8126-B01E5FCCBE2D}" dt="2020-05-17T05:42:41.221" v="3" actId="165"/>
          <ac:grpSpMkLst>
            <pc:docMk/>
            <pc:sldMk cId="3914354228" sldId="256"/>
            <ac:grpSpMk id="374" creationId="{101D502D-CCAF-4E19-B4A7-D5E87523E91B}"/>
          </ac:grpSpMkLst>
        </pc:grpChg>
        <pc:grpChg chg="mod">
          <ac:chgData name="reza kabir" userId="af3c95a13102d509" providerId="LiveId" clId="{88200EE4-F4B4-49E8-8126-B01E5FCCBE2D}" dt="2020-05-17T05:42:41.221" v="3" actId="165"/>
          <ac:grpSpMkLst>
            <pc:docMk/>
            <pc:sldMk cId="3914354228" sldId="256"/>
            <ac:grpSpMk id="375" creationId="{4C4DE882-61A3-4AA6-BDB3-22029844DBFE}"/>
          </ac:grpSpMkLst>
        </pc:grpChg>
        <pc:grpChg chg="mod">
          <ac:chgData name="reza kabir" userId="af3c95a13102d509" providerId="LiveId" clId="{88200EE4-F4B4-49E8-8126-B01E5FCCBE2D}" dt="2020-05-17T05:42:41.221" v="3" actId="165"/>
          <ac:grpSpMkLst>
            <pc:docMk/>
            <pc:sldMk cId="3914354228" sldId="256"/>
            <ac:grpSpMk id="380" creationId="{6250E867-B2FF-46B5-98C3-014FA4EF3F06}"/>
          </ac:grpSpMkLst>
        </pc:grpChg>
        <pc:grpChg chg="mod">
          <ac:chgData name="reza kabir" userId="af3c95a13102d509" providerId="LiveId" clId="{88200EE4-F4B4-49E8-8126-B01E5FCCBE2D}" dt="2020-05-17T05:42:41.221" v="3" actId="165"/>
          <ac:grpSpMkLst>
            <pc:docMk/>
            <pc:sldMk cId="3914354228" sldId="256"/>
            <ac:grpSpMk id="392" creationId="{EFF8EB93-F49C-4854-B64A-249B5D96477F}"/>
          </ac:grpSpMkLst>
        </pc:grpChg>
        <pc:grpChg chg="mod">
          <ac:chgData name="reza kabir" userId="af3c95a13102d509" providerId="LiveId" clId="{88200EE4-F4B4-49E8-8126-B01E5FCCBE2D}" dt="2020-05-17T05:42:41.221" v="3" actId="165"/>
          <ac:grpSpMkLst>
            <pc:docMk/>
            <pc:sldMk cId="3914354228" sldId="256"/>
            <ac:grpSpMk id="404" creationId="{A5D6B8E8-373B-4C9D-B9C7-197E8C6DAB44}"/>
          </ac:grpSpMkLst>
        </pc:grpChg>
        <pc:grpChg chg="mod">
          <ac:chgData name="reza kabir" userId="af3c95a13102d509" providerId="LiveId" clId="{88200EE4-F4B4-49E8-8126-B01E5FCCBE2D}" dt="2020-05-17T05:42:41.221" v="3" actId="165"/>
          <ac:grpSpMkLst>
            <pc:docMk/>
            <pc:sldMk cId="3914354228" sldId="256"/>
            <ac:grpSpMk id="416" creationId="{7C9565DA-B69A-4F70-9C82-1EB385E04C0D}"/>
          </ac:grpSpMkLst>
        </pc:grpChg>
        <pc:grpChg chg="mod">
          <ac:chgData name="reza kabir" userId="af3c95a13102d509" providerId="LiveId" clId="{88200EE4-F4B4-49E8-8126-B01E5FCCBE2D}" dt="2020-05-17T05:42:41.221" v="3" actId="165"/>
          <ac:grpSpMkLst>
            <pc:docMk/>
            <pc:sldMk cId="3914354228" sldId="256"/>
            <ac:grpSpMk id="491" creationId="{AA44D41C-9641-4E82-8C08-1CC0AF1AB9BD}"/>
          </ac:grpSpMkLst>
        </pc:grpChg>
        <pc:grpChg chg="mod">
          <ac:chgData name="reza kabir" userId="af3c95a13102d509" providerId="LiveId" clId="{88200EE4-F4B4-49E8-8126-B01E5FCCBE2D}" dt="2020-05-17T05:42:41.221" v="3" actId="165"/>
          <ac:grpSpMkLst>
            <pc:docMk/>
            <pc:sldMk cId="3914354228" sldId="256"/>
            <ac:grpSpMk id="503" creationId="{BCE581A2-DD02-4E68-AED2-703E2CD482E9}"/>
          </ac:grpSpMkLst>
        </pc:grpChg>
        <pc:grpChg chg="mod">
          <ac:chgData name="reza kabir" userId="af3c95a13102d509" providerId="LiveId" clId="{88200EE4-F4B4-49E8-8126-B01E5FCCBE2D}" dt="2020-05-17T05:42:41.221" v="3" actId="165"/>
          <ac:grpSpMkLst>
            <pc:docMk/>
            <pc:sldMk cId="3914354228" sldId="256"/>
            <ac:grpSpMk id="515" creationId="{9E5355F5-3FFC-419A-BB6B-8499367E7B92}"/>
          </ac:grpSpMkLst>
        </pc:grpChg>
        <pc:grpChg chg="mod">
          <ac:chgData name="reza kabir" userId="af3c95a13102d509" providerId="LiveId" clId="{88200EE4-F4B4-49E8-8126-B01E5FCCBE2D}" dt="2020-05-17T05:42:41.221" v="3" actId="165"/>
          <ac:grpSpMkLst>
            <pc:docMk/>
            <pc:sldMk cId="3914354228" sldId="256"/>
            <ac:grpSpMk id="527" creationId="{2CA8ED38-E11F-4B2B-90F2-9EA1E82425CF}"/>
          </ac:grpSpMkLst>
        </pc:grpChg>
        <pc:grpChg chg="mod">
          <ac:chgData name="reza kabir" userId="af3c95a13102d509" providerId="LiveId" clId="{88200EE4-F4B4-49E8-8126-B01E5FCCBE2D}" dt="2020-05-17T05:42:41.221" v="3" actId="165"/>
          <ac:grpSpMkLst>
            <pc:docMk/>
            <pc:sldMk cId="3914354228" sldId="256"/>
            <ac:grpSpMk id="539" creationId="{6F974E4B-82AA-46FE-9746-A3F9D65160C5}"/>
          </ac:grpSpMkLst>
        </pc:grpChg>
        <pc:grpChg chg="mod">
          <ac:chgData name="reza kabir" userId="af3c95a13102d509" providerId="LiveId" clId="{88200EE4-F4B4-49E8-8126-B01E5FCCBE2D}" dt="2020-05-17T05:42:41.221" v="3" actId="165"/>
          <ac:grpSpMkLst>
            <pc:docMk/>
            <pc:sldMk cId="3914354228" sldId="256"/>
            <ac:grpSpMk id="551" creationId="{952B6B77-F35A-43F9-A191-D833FAD7F759}"/>
          </ac:grpSpMkLst>
        </pc:grpChg>
        <pc:grpChg chg="mod">
          <ac:chgData name="reza kabir" userId="af3c95a13102d509" providerId="LiveId" clId="{88200EE4-F4B4-49E8-8126-B01E5FCCBE2D}" dt="2020-05-17T05:42:41.221" v="3" actId="165"/>
          <ac:grpSpMkLst>
            <pc:docMk/>
            <pc:sldMk cId="3914354228" sldId="256"/>
            <ac:grpSpMk id="563" creationId="{92A1FB6F-30DF-4391-A971-A0C78C59F37A}"/>
          </ac:grpSpMkLst>
        </pc:grpChg>
        <pc:grpChg chg="mod">
          <ac:chgData name="reza kabir" userId="af3c95a13102d509" providerId="LiveId" clId="{88200EE4-F4B4-49E8-8126-B01E5FCCBE2D}" dt="2020-05-17T05:42:41.221" v="3" actId="165"/>
          <ac:grpSpMkLst>
            <pc:docMk/>
            <pc:sldMk cId="3914354228" sldId="256"/>
            <ac:grpSpMk id="575" creationId="{F660B711-2ECE-4BBC-896F-EAD28E638C38}"/>
          </ac:grpSpMkLst>
        </pc:grpChg>
        <pc:grpChg chg="mod">
          <ac:chgData name="reza kabir" userId="af3c95a13102d509" providerId="LiveId" clId="{88200EE4-F4B4-49E8-8126-B01E5FCCBE2D}" dt="2020-05-17T05:42:41.221" v="3" actId="165"/>
          <ac:grpSpMkLst>
            <pc:docMk/>
            <pc:sldMk cId="3914354228" sldId="256"/>
            <ac:grpSpMk id="587" creationId="{D92AC46F-ECD5-4B0A-8616-CF3E761A722C}"/>
          </ac:grpSpMkLst>
        </pc:grpChg>
        <pc:grpChg chg="mod">
          <ac:chgData name="reza kabir" userId="af3c95a13102d509" providerId="LiveId" clId="{88200EE4-F4B4-49E8-8126-B01E5FCCBE2D}" dt="2020-05-17T05:42:41.221" v="3" actId="165"/>
          <ac:grpSpMkLst>
            <pc:docMk/>
            <pc:sldMk cId="3914354228" sldId="256"/>
            <ac:grpSpMk id="599" creationId="{BC9F8BDB-FB77-4831-9718-C5D51659E626}"/>
          </ac:grpSpMkLst>
        </pc:grpChg>
        <pc:grpChg chg="mod">
          <ac:chgData name="reza kabir" userId="af3c95a13102d509" providerId="LiveId" clId="{88200EE4-F4B4-49E8-8126-B01E5FCCBE2D}" dt="2020-05-17T05:42:41.221" v="3" actId="165"/>
          <ac:grpSpMkLst>
            <pc:docMk/>
            <pc:sldMk cId="3914354228" sldId="256"/>
            <ac:grpSpMk id="611" creationId="{5E4CE51E-56D1-4CAA-8B7D-AEFEF042981D}"/>
          </ac:grpSpMkLst>
        </pc:grpChg>
        <pc:grpChg chg="mod">
          <ac:chgData name="reza kabir" userId="af3c95a13102d509" providerId="LiveId" clId="{88200EE4-F4B4-49E8-8126-B01E5FCCBE2D}" dt="2020-05-17T05:42:41.221" v="3" actId="165"/>
          <ac:grpSpMkLst>
            <pc:docMk/>
            <pc:sldMk cId="3914354228" sldId="256"/>
            <ac:grpSpMk id="623" creationId="{EFB0A50E-3281-4368-B290-216524F2A74A}"/>
          </ac:grpSpMkLst>
        </pc:grpChg>
        <pc:grpChg chg="mod">
          <ac:chgData name="reza kabir" userId="af3c95a13102d509" providerId="LiveId" clId="{88200EE4-F4B4-49E8-8126-B01E5FCCBE2D}" dt="2020-05-17T05:42:41.221" v="3" actId="165"/>
          <ac:grpSpMkLst>
            <pc:docMk/>
            <pc:sldMk cId="3914354228" sldId="256"/>
            <ac:grpSpMk id="635" creationId="{B5741875-EFC3-4AC1-9CCC-679C23FC56DE}"/>
          </ac:grpSpMkLst>
        </pc:grpChg>
        <pc:grpChg chg="mod">
          <ac:chgData name="reza kabir" userId="af3c95a13102d509" providerId="LiveId" clId="{88200EE4-F4B4-49E8-8126-B01E5FCCBE2D}" dt="2020-05-17T05:42:41.221" v="3" actId="165"/>
          <ac:grpSpMkLst>
            <pc:docMk/>
            <pc:sldMk cId="3914354228" sldId="256"/>
            <ac:grpSpMk id="647" creationId="{2D128494-A801-4329-BCF4-3C9F2F265E2C}"/>
          </ac:grpSpMkLst>
        </pc:grpChg>
        <pc:grpChg chg="mod">
          <ac:chgData name="reza kabir" userId="af3c95a13102d509" providerId="LiveId" clId="{88200EE4-F4B4-49E8-8126-B01E5FCCBE2D}" dt="2020-05-17T05:42:41.221" v="3" actId="165"/>
          <ac:grpSpMkLst>
            <pc:docMk/>
            <pc:sldMk cId="3914354228" sldId="256"/>
            <ac:grpSpMk id="659" creationId="{4F8E91B2-EB9A-41B5-9BF4-718B80135482}"/>
          </ac:grpSpMkLst>
        </pc:grpChg>
        <pc:grpChg chg="mod">
          <ac:chgData name="reza kabir" userId="af3c95a13102d509" providerId="LiveId" clId="{88200EE4-F4B4-49E8-8126-B01E5FCCBE2D}" dt="2020-05-17T05:42:41.221" v="3" actId="165"/>
          <ac:grpSpMkLst>
            <pc:docMk/>
            <pc:sldMk cId="3914354228" sldId="256"/>
            <ac:grpSpMk id="671" creationId="{CEE187B1-B2EB-4CA6-8363-110F09BFC7E3}"/>
          </ac:grpSpMkLst>
        </pc:grpChg>
        <pc:grpChg chg="mod">
          <ac:chgData name="reza kabir" userId="af3c95a13102d509" providerId="LiveId" clId="{88200EE4-F4B4-49E8-8126-B01E5FCCBE2D}" dt="2020-05-17T05:42:41.221" v="3" actId="165"/>
          <ac:grpSpMkLst>
            <pc:docMk/>
            <pc:sldMk cId="3914354228" sldId="256"/>
            <ac:grpSpMk id="683" creationId="{CF614BC8-C401-44BF-A577-0A7C86A9FC85}"/>
          </ac:grpSpMkLst>
        </pc:grpChg>
        <pc:grpChg chg="mod">
          <ac:chgData name="reza kabir" userId="af3c95a13102d509" providerId="LiveId" clId="{88200EE4-F4B4-49E8-8126-B01E5FCCBE2D}" dt="2020-05-17T05:42:41.221" v="3" actId="165"/>
          <ac:grpSpMkLst>
            <pc:docMk/>
            <pc:sldMk cId="3914354228" sldId="256"/>
            <ac:grpSpMk id="695" creationId="{7628E864-90B1-4202-AFCC-1698A8445076}"/>
          </ac:grpSpMkLst>
        </pc:grpChg>
        <pc:grpChg chg="mod">
          <ac:chgData name="reza kabir" userId="af3c95a13102d509" providerId="LiveId" clId="{88200EE4-F4B4-49E8-8126-B01E5FCCBE2D}" dt="2020-05-17T05:42:41.221" v="3" actId="165"/>
          <ac:grpSpMkLst>
            <pc:docMk/>
            <pc:sldMk cId="3914354228" sldId="256"/>
            <ac:grpSpMk id="707" creationId="{ED5DD645-6312-48D1-BFBE-08CC4946201F}"/>
          </ac:grpSpMkLst>
        </pc:grpChg>
        <pc:grpChg chg="mod">
          <ac:chgData name="reza kabir" userId="af3c95a13102d509" providerId="LiveId" clId="{88200EE4-F4B4-49E8-8126-B01E5FCCBE2D}" dt="2020-05-17T05:42:41.221" v="3" actId="165"/>
          <ac:grpSpMkLst>
            <pc:docMk/>
            <pc:sldMk cId="3914354228" sldId="256"/>
            <ac:grpSpMk id="719" creationId="{B451E8DA-01E1-459F-B49A-5AD34CF6D7F8}"/>
          </ac:grpSpMkLst>
        </pc:grpChg>
        <pc:grpChg chg="mod">
          <ac:chgData name="reza kabir" userId="af3c95a13102d509" providerId="LiveId" clId="{88200EE4-F4B4-49E8-8126-B01E5FCCBE2D}" dt="2020-05-17T05:42:41.221" v="3" actId="165"/>
          <ac:grpSpMkLst>
            <pc:docMk/>
            <pc:sldMk cId="3914354228" sldId="256"/>
            <ac:grpSpMk id="731" creationId="{43BB5F16-E912-4155-969A-1DD6515D4B39}"/>
          </ac:grpSpMkLst>
        </pc:grpChg>
        <pc:grpChg chg="mod">
          <ac:chgData name="reza kabir" userId="af3c95a13102d509" providerId="LiveId" clId="{88200EE4-F4B4-49E8-8126-B01E5FCCBE2D}" dt="2020-05-17T05:42:41.221" v="3" actId="165"/>
          <ac:grpSpMkLst>
            <pc:docMk/>
            <pc:sldMk cId="3914354228" sldId="256"/>
            <ac:grpSpMk id="870" creationId="{10070118-EB56-4C3A-8FCC-E06EFC19B31D}"/>
          </ac:grpSpMkLst>
        </pc:grpChg>
        <pc:grpChg chg="mod">
          <ac:chgData name="reza kabir" userId="af3c95a13102d509" providerId="LiveId" clId="{88200EE4-F4B4-49E8-8126-B01E5FCCBE2D}" dt="2020-05-17T05:42:41.221" v="3" actId="165"/>
          <ac:grpSpMkLst>
            <pc:docMk/>
            <pc:sldMk cId="3914354228" sldId="256"/>
            <ac:grpSpMk id="871" creationId="{3C1657BC-88D1-4C2C-A164-E0207AF41537}"/>
          </ac:grpSpMkLst>
        </pc:grpChg>
        <pc:grpChg chg="mod">
          <ac:chgData name="reza kabir" userId="af3c95a13102d509" providerId="LiveId" clId="{88200EE4-F4B4-49E8-8126-B01E5FCCBE2D}" dt="2020-05-17T05:42:41.221" v="3" actId="165"/>
          <ac:grpSpMkLst>
            <pc:docMk/>
            <pc:sldMk cId="3914354228" sldId="256"/>
            <ac:grpSpMk id="872" creationId="{0FA4702C-E4C6-43A8-BEC2-E512F64C77E4}"/>
          </ac:grpSpMkLst>
        </pc:grpChg>
        <pc:grpChg chg="mod">
          <ac:chgData name="reza kabir" userId="af3c95a13102d509" providerId="LiveId" clId="{88200EE4-F4B4-49E8-8126-B01E5FCCBE2D}" dt="2020-05-17T05:42:41.221" v="3" actId="165"/>
          <ac:grpSpMkLst>
            <pc:docMk/>
            <pc:sldMk cId="3914354228" sldId="256"/>
            <ac:grpSpMk id="873" creationId="{88712A1F-ED1C-41D5-B5FA-FC3DA35DCBE9}"/>
          </ac:grpSpMkLst>
        </pc:grpChg>
        <pc:grpChg chg="mod">
          <ac:chgData name="reza kabir" userId="af3c95a13102d509" providerId="LiveId" clId="{88200EE4-F4B4-49E8-8126-B01E5FCCBE2D}" dt="2020-05-17T05:42:41.221" v="3" actId="165"/>
          <ac:grpSpMkLst>
            <pc:docMk/>
            <pc:sldMk cId="3914354228" sldId="256"/>
            <ac:grpSpMk id="874" creationId="{6A25BB41-4F24-4D12-BE56-9F1CCF68CB3D}"/>
          </ac:grpSpMkLst>
        </pc:grpChg>
        <pc:grpChg chg="mod">
          <ac:chgData name="reza kabir" userId="af3c95a13102d509" providerId="LiveId" clId="{88200EE4-F4B4-49E8-8126-B01E5FCCBE2D}" dt="2020-05-17T05:42:41.221" v="3" actId="165"/>
          <ac:grpSpMkLst>
            <pc:docMk/>
            <pc:sldMk cId="3914354228" sldId="256"/>
            <ac:grpSpMk id="881" creationId="{A427950C-EA52-445B-B807-92750204357F}"/>
          </ac:grpSpMkLst>
        </pc:grpChg>
        <pc:grpChg chg="mod">
          <ac:chgData name="reza kabir" userId="af3c95a13102d509" providerId="LiveId" clId="{88200EE4-F4B4-49E8-8126-B01E5FCCBE2D}" dt="2020-05-17T05:42:41.221" v="3" actId="165"/>
          <ac:grpSpMkLst>
            <pc:docMk/>
            <pc:sldMk cId="3914354228" sldId="256"/>
            <ac:grpSpMk id="882" creationId="{4CBBB527-78A6-47BE-A5DE-297CD26F3611}"/>
          </ac:grpSpMkLst>
        </pc:grpChg>
        <pc:grpChg chg="mod">
          <ac:chgData name="reza kabir" userId="af3c95a13102d509" providerId="LiveId" clId="{88200EE4-F4B4-49E8-8126-B01E5FCCBE2D}" dt="2020-05-17T05:42:41.221" v="3" actId="165"/>
          <ac:grpSpMkLst>
            <pc:docMk/>
            <pc:sldMk cId="3914354228" sldId="256"/>
            <ac:grpSpMk id="883" creationId="{CDF0E670-A549-49D9-ACCB-AAF3C238AAEF}"/>
          </ac:grpSpMkLst>
        </pc:grpChg>
        <pc:grpChg chg="mod">
          <ac:chgData name="reza kabir" userId="af3c95a13102d509" providerId="LiveId" clId="{88200EE4-F4B4-49E8-8126-B01E5FCCBE2D}" dt="2020-05-17T05:42:41.221" v="3" actId="165"/>
          <ac:grpSpMkLst>
            <pc:docMk/>
            <pc:sldMk cId="3914354228" sldId="256"/>
            <ac:grpSpMk id="884" creationId="{654746A7-1E7E-4E53-BD5E-21FF8B8BF0E8}"/>
          </ac:grpSpMkLst>
        </pc:grpChg>
        <pc:grpChg chg="mod">
          <ac:chgData name="reza kabir" userId="af3c95a13102d509" providerId="LiveId" clId="{88200EE4-F4B4-49E8-8126-B01E5FCCBE2D}" dt="2020-05-17T05:42:41.221" v="3" actId="165"/>
          <ac:grpSpMkLst>
            <pc:docMk/>
            <pc:sldMk cId="3914354228" sldId="256"/>
            <ac:grpSpMk id="885" creationId="{1FD2F0C4-52D6-4520-9F56-132AF53A42BB}"/>
          </ac:grpSpMkLst>
        </pc:grpChg>
        <pc:grpChg chg="mod">
          <ac:chgData name="reza kabir" userId="af3c95a13102d509" providerId="LiveId" clId="{88200EE4-F4B4-49E8-8126-B01E5FCCBE2D}" dt="2020-05-17T05:42:41.221" v="3" actId="165"/>
          <ac:grpSpMkLst>
            <pc:docMk/>
            <pc:sldMk cId="3914354228" sldId="256"/>
            <ac:grpSpMk id="886" creationId="{CD91A178-F54B-41B5-A6E6-ECC47BF9EDDC}"/>
          </ac:grpSpMkLst>
        </pc:grpChg>
        <pc:grpChg chg="add mod">
          <ac:chgData name="reza kabir" userId="af3c95a13102d509" providerId="LiveId" clId="{88200EE4-F4B4-49E8-8126-B01E5FCCBE2D}" dt="2020-05-17T05:43:08.854" v="9" actId="1076"/>
          <ac:grpSpMkLst>
            <pc:docMk/>
            <pc:sldMk cId="3914354228" sldId="256"/>
            <ac:grpSpMk id="1102" creationId="{2ECF9B51-00B5-4345-A637-DAEC4817D4E2}"/>
          </ac:grpSpMkLst>
        </pc:grpChg>
      </pc:sldChg>
      <pc:sldChg chg="add del">
        <pc:chgData name="reza kabir" userId="af3c95a13102d509" providerId="LiveId" clId="{88200EE4-F4B4-49E8-8126-B01E5FCCBE2D}" dt="2020-05-17T12:06:03.179" v="2648" actId="47"/>
        <pc:sldMkLst>
          <pc:docMk/>
          <pc:sldMk cId="814267720" sldId="309"/>
        </pc:sldMkLst>
      </pc:sldChg>
      <pc:sldChg chg="delSp modSp add del mod">
        <pc:chgData name="reza kabir" userId="af3c95a13102d509" providerId="LiveId" clId="{88200EE4-F4B4-49E8-8126-B01E5FCCBE2D}" dt="2020-05-17T12:13:44.671" v="2654" actId="2696"/>
        <pc:sldMkLst>
          <pc:docMk/>
          <pc:sldMk cId="1252883613" sldId="310"/>
        </pc:sldMkLst>
        <pc:spChg chg="mod topLvl">
          <ac:chgData name="reza kabir" userId="af3c95a13102d509" providerId="LiveId" clId="{88200EE4-F4B4-49E8-8126-B01E5FCCBE2D}" dt="2020-05-17T12:13:12.359" v="2649" actId="165"/>
          <ac:spMkLst>
            <pc:docMk/>
            <pc:sldMk cId="1252883613" sldId="310"/>
            <ac:spMk id="16" creationId="{F35DF0FB-C8AB-4EC9-9C7E-4502741CD006}"/>
          </ac:spMkLst>
        </pc:spChg>
        <pc:spChg chg="mod topLvl">
          <ac:chgData name="reza kabir" userId="af3c95a13102d509" providerId="LiveId" clId="{88200EE4-F4B4-49E8-8126-B01E5FCCBE2D}" dt="2020-05-17T12:13:12.359" v="2649" actId="165"/>
          <ac:spMkLst>
            <pc:docMk/>
            <pc:sldMk cId="1252883613" sldId="310"/>
            <ac:spMk id="17" creationId="{7CE1E329-5390-4FFA-97E8-5996035DA5B4}"/>
          </ac:spMkLst>
        </pc:spChg>
        <pc:spChg chg="mod topLvl">
          <ac:chgData name="reza kabir" userId="af3c95a13102d509" providerId="LiveId" clId="{88200EE4-F4B4-49E8-8126-B01E5FCCBE2D}" dt="2020-05-17T12:13:12.359" v="2649" actId="165"/>
          <ac:spMkLst>
            <pc:docMk/>
            <pc:sldMk cId="1252883613" sldId="310"/>
            <ac:spMk id="18" creationId="{1FC89A0B-E6EC-4980-B1DD-523B39FAB7E5}"/>
          </ac:spMkLst>
        </pc:spChg>
        <pc:spChg chg="mod topLvl">
          <ac:chgData name="reza kabir" userId="af3c95a13102d509" providerId="LiveId" clId="{88200EE4-F4B4-49E8-8126-B01E5FCCBE2D}" dt="2020-05-17T12:13:12.359" v="2649" actId="165"/>
          <ac:spMkLst>
            <pc:docMk/>
            <pc:sldMk cId="1252883613" sldId="310"/>
            <ac:spMk id="19" creationId="{D8853F32-32D4-465B-AD08-AFE7AD23534D}"/>
          </ac:spMkLst>
        </pc:spChg>
        <pc:spChg chg="mod topLvl">
          <ac:chgData name="reza kabir" userId="af3c95a13102d509" providerId="LiveId" clId="{88200EE4-F4B4-49E8-8126-B01E5FCCBE2D}" dt="2020-05-17T12:13:12.359" v="2649" actId="165"/>
          <ac:spMkLst>
            <pc:docMk/>
            <pc:sldMk cId="1252883613" sldId="310"/>
            <ac:spMk id="20" creationId="{B5CF6B1C-5E07-4418-A8AB-4E581A112CC4}"/>
          </ac:spMkLst>
        </pc:spChg>
        <pc:spChg chg="mod topLvl">
          <ac:chgData name="reza kabir" userId="af3c95a13102d509" providerId="LiveId" clId="{88200EE4-F4B4-49E8-8126-B01E5FCCBE2D}" dt="2020-05-17T12:13:12.359" v="2649" actId="165"/>
          <ac:spMkLst>
            <pc:docMk/>
            <pc:sldMk cId="1252883613" sldId="310"/>
            <ac:spMk id="21" creationId="{83F3E832-72E7-49E7-B40E-62CAC36C116C}"/>
          </ac:spMkLst>
        </pc:spChg>
        <pc:spChg chg="mod topLvl">
          <ac:chgData name="reza kabir" userId="af3c95a13102d509" providerId="LiveId" clId="{88200EE4-F4B4-49E8-8126-B01E5FCCBE2D}" dt="2020-05-17T12:13:12.359" v="2649" actId="165"/>
          <ac:spMkLst>
            <pc:docMk/>
            <pc:sldMk cId="1252883613" sldId="310"/>
            <ac:spMk id="22" creationId="{982FFE6F-3229-48FE-8A53-0F3E12EBB8CF}"/>
          </ac:spMkLst>
        </pc:spChg>
        <pc:spChg chg="mod topLvl">
          <ac:chgData name="reza kabir" userId="af3c95a13102d509" providerId="LiveId" clId="{88200EE4-F4B4-49E8-8126-B01E5FCCBE2D}" dt="2020-05-17T12:13:12.359" v="2649" actId="165"/>
          <ac:spMkLst>
            <pc:docMk/>
            <pc:sldMk cId="1252883613" sldId="310"/>
            <ac:spMk id="23" creationId="{5C78A260-1DC3-46BE-907F-7271C89B6CB2}"/>
          </ac:spMkLst>
        </pc:spChg>
        <pc:spChg chg="mod topLvl">
          <ac:chgData name="reza kabir" userId="af3c95a13102d509" providerId="LiveId" clId="{88200EE4-F4B4-49E8-8126-B01E5FCCBE2D}" dt="2020-05-17T12:13:12.359" v="2649" actId="165"/>
          <ac:spMkLst>
            <pc:docMk/>
            <pc:sldMk cId="1252883613" sldId="310"/>
            <ac:spMk id="24" creationId="{84372121-BF3F-4962-B49E-3891BF01558C}"/>
          </ac:spMkLst>
        </pc:spChg>
        <pc:spChg chg="mod topLvl">
          <ac:chgData name="reza kabir" userId="af3c95a13102d509" providerId="LiveId" clId="{88200EE4-F4B4-49E8-8126-B01E5FCCBE2D}" dt="2020-05-17T12:13:12.359" v="2649" actId="165"/>
          <ac:spMkLst>
            <pc:docMk/>
            <pc:sldMk cId="1252883613" sldId="310"/>
            <ac:spMk id="25" creationId="{58EAA41E-A5AB-4004-969B-AE622252B588}"/>
          </ac:spMkLst>
        </pc:spChg>
        <pc:spChg chg="mod topLvl">
          <ac:chgData name="reza kabir" userId="af3c95a13102d509" providerId="LiveId" clId="{88200EE4-F4B4-49E8-8126-B01E5FCCBE2D}" dt="2020-05-17T12:13:12.359" v="2649" actId="165"/>
          <ac:spMkLst>
            <pc:docMk/>
            <pc:sldMk cId="1252883613" sldId="310"/>
            <ac:spMk id="26" creationId="{7E38F790-4BF1-40BC-921C-0BDBB723EF11}"/>
          </ac:spMkLst>
        </pc:spChg>
        <pc:spChg chg="mod topLvl">
          <ac:chgData name="reza kabir" userId="af3c95a13102d509" providerId="LiveId" clId="{88200EE4-F4B4-49E8-8126-B01E5FCCBE2D}" dt="2020-05-17T12:13:12.359" v="2649" actId="165"/>
          <ac:spMkLst>
            <pc:docMk/>
            <pc:sldMk cId="1252883613" sldId="310"/>
            <ac:spMk id="27" creationId="{E0A69E37-25CF-4A08-BFD8-E1FAEF5C33A4}"/>
          </ac:spMkLst>
        </pc:spChg>
        <pc:spChg chg="mod topLvl">
          <ac:chgData name="reza kabir" userId="af3c95a13102d509" providerId="LiveId" clId="{88200EE4-F4B4-49E8-8126-B01E5FCCBE2D}" dt="2020-05-17T12:13:12.359" v="2649" actId="165"/>
          <ac:spMkLst>
            <pc:docMk/>
            <pc:sldMk cId="1252883613" sldId="310"/>
            <ac:spMk id="28" creationId="{56A0CB3F-C9E1-499D-8557-32C9A7E78851}"/>
          </ac:spMkLst>
        </pc:spChg>
        <pc:spChg chg="mod topLvl">
          <ac:chgData name="reza kabir" userId="af3c95a13102d509" providerId="LiveId" clId="{88200EE4-F4B4-49E8-8126-B01E5FCCBE2D}" dt="2020-05-17T12:13:12.359" v="2649" actId="165"/>
          <ac:spMkLst>
            <pc:docMk/>
            <pc:sldMk cId="1252883613" sldId="310"/>
            <ac:spMk id="29" creationId="{58FBC755-02D7-46E3-A177-CC20CA709BA1}"/>
          </ac:spMkLst>
        </pc:spChg>
        <pc:spChg chg="mod topLvl">
          <ac:chgData name="reza kabir" userId="af3c95a13102d509" providerId="LiveId" clId="{88200EE4-F4B4-49E8-8126-B01E5FCCBE2D}" dt="2020-05-17T12:13:12.359" v="2649" actId="165"/>
          <ac:spMkLst>
            <pc:docMk/>
            <pc:sldMk cId="1252883613" sldId="310"/>
            <ac:spMk id="30" creationId="{B5E91EC5-6023-46CB-B04C-A6064CFE7A11}"/>
          </ac:spMkLst>
        </pc:spChg>
        <pc:spChg chg="mod topLvl">
          <ac:chgData name="reza kabir" userId="af3c95a13102d509" providerId="LiveId" clId="{88200EE4-F4B4-49E8-8126-B01E5FCCBE2D}" dt="2020-05-17T12:13:12.359" v="2649" actId="165"/>
          <ac:spMkLst>
            <pc:docMk/>
            <pc:sldMk cId="1252883613" sldId="310"/>
            <ac:spMk id="31" creationId="{1833AA14-4D57-4877-A2BD-E4A72F9D9243}"/>
          </ac:spMkLst>
        </pc:spChg>
        <pc:spChg chg="mod topLvl">
          <ac:chgData name="reza kabir" userId="af3c95a13102d509" providerId="LiveId" clId="{88200EE4-F4B4-49E8-8126-B01E5FCCBE2D}" dt="2020-05-17T12:13:12.359" v="2649" actId="165"/>
          <ac:spMkLst>
            <pc:docMk/>
            <pc:sldMk cId="1252883613" sldId="310"/>
            <ac:spMk id="32" creationId="{47AFA9A6-5F51-49D9-8128-4276573B8A06}"/>
          </ac:spMkLst>
        </pc:spChg>
        <pc:spChg chg="mod topLvl">
          <ac:chgData name="reza kabir" userId="af3c95a13102d509" providerId="LiveId" clId="{88200EE4-F4B4-49E8-8126-B01E5FCCBE2D}" dt="2020-05-17T12:13:12.359" v="2649" actId="165"/>
          <ac:spMkLst>
            <pc:docMk/>
            <pc:sldMk cId="1252883613" sldId="310"/>
            <ac:spMk id="33" creationId="{6EDDD085-69EC-4B11-A41E-3687FAE7FC5D}"/>
          </ac:spMkLst>
        </pc:spChg>
        <pc:spChg chg="mod topLvl">
          <ac:chgData name="reza kabir" userId="af3c95a13102d509" providerId="LiveId" clId="{88200EE4-F4B4-49E8-8126-B01E5FCCBE2D}" dt="2020-05-17T12:13:12.359" v="2649" actId="165"/>
          <ac:spMkLst>
            <pc:docMk/>
            <pc:sldMk cId="1252883613" sldId="310"/>
            <ac:spMk id="34" creationId="{EF0ADA2A-36A2-4117-8EE3-CD16305ABD7A}"/>
          </ac:spMkLst>
        </pc:spChg>
        <pc:spChg chg="mod topLvl">
          <ac:chgData name="reza kabir" userId="af3c95a13102d509" providerId="LiveId" clId="{88200EE4-F4B4-49E8-8126-B01E5FCCBE2D}" dt="2020-05-17T12:13:12.359" v="2649" actId="165"/>
          <ac:spMkLst>
            <pc:docMk/>
            <pc:sldMk cId="1252883613" sldId="310"/>
            <ac:spMk id="35" creationId="{9159B89E-1AA8-4738-95FD-5E23442BE4A0}"/>
          </ac:spMkLst>
        </pc:spChg>
        <pc:spChg chg="mod topLvl">
          <ac:chgData name="reza kabir" userId="af3c95a13102d509" providerId="LiveId" clId="{88200EE4-F4B4-49E8-8126-B01E5FCCBE2D}" dt="2020-05-17T12:13:12.359" v="2649" actId="165"/>
          <ac:spMkLst>
            <pc:docMk/>
            <pc:sldMk cId="1252883613" sldId="310"/>
            <ac:spMk id="36" creationId="{4CB0A591-3D42-4D10-B229-2FFF76E3E4A3}"/>
          </ac:spMkLst>
        </pc:spChg>
        <pc:spChg chg="mod topLvl">
          <ac:chgData name="reza kabir" userId="af3c95a13102d509" providerId="LiveId" clId="{88200EE4-F4B4-49E8-8126-B01E5FCCBE2D}" dt="2020-05-17T12:13:12.359" v="2649" actId="165"/>
          <ac:spMkLst>
            <pc:docMk/>
            <pc:sldMk cId="1252883613" sldId="310"/>
            <ac:spMk id="37" creationId="{A6E407A8-AD36-468C-83EA-7613D99BBBA6}"/>
          </ac:spMkLst>
        </pc:spChg>
        <pc:spChg chg="mod topLvl">
          <ac:chgData name="reza kabir" userId="af3c95a13102d509" providerId="LiveId" clId="{88200EE4-F4B4-49E8-8126-B01E5FCCBE2D}" dt="2020-05-17T12:13:12.359" v="2649" actId="165"/>
          <ac:spMkLst>
            <pc:docMk/>
            <pc:sldMk cId="1252883613" sldId="310"/>
            <ac:spMk id="38" creationId="{459A32BF-3552-4BCE-B5D8-9E724A3B9A58}"/>
          </ac:spMkLst>
        </pc:spChg>
        <pc:spChg chg="mod topLvl">
          <ac:chgData name="reza kabir" userId="af3c95a13102d509" providerId="LiveId" clId="{88200EE4-F4B4-49E8-8126-B01E5FCCBE2D}" dt="2020-05-17T12:13:12.359" v="2649" actId="165"/>
          <ac:spMkLst>
            <pc:docMk/>
            <pc:sldMk cId="1252883613" sldId="310"/>
            <ac:spMk id="39" creationId="{B893A46D-2A61-4832-AC84-BDFBFE8C9DB0}"/>
          </ac:spMkLst>
        </pc:spChg>
        <pc:spChg chg="mod topLvl">
          <ac:chgData name="reza kabir" userId="af3c95a13102d509" providerId="LiveId" clId="{88200EE4-F4B4-49E8-8126-B01E5FCCBE2D}" dt="2020-05-17T12:13:12.359" v="2649" actId="165"/>
          <ac:spMkLst>
            <pc:docMk/>
            <pc:sldMk cId="1252883613" sldId="310"/>
            <ac:spMk id="40" creationId="{BAB42639-F5C3-4DD6-A67D-44855322F3A5}"/>
          </ac:spMkLst>
        </pc:spChg>
        <pc:spChg chg="mod topLvl">
          <ac:chgData name="reza kabir" userId="af3c95a13102d509" providerId="LiveId" clId="{88200EE4-F4B4-49E8-8126-B01E5FCCBE2D}" dt="2020-05-17T12:13:12.359" v="2649" actId="165"/>
          <ac:spMkLst>
            <pc:docMk/>
            <pc:sldMk cId="1252883613" sldId="310"/>
            <ac:spMk id="41" creationId="{DD8EDF55-5513-4FAC-8BBE-C72CFA97820B}"/>
          </ac:spMkLst>
        </pc:spChg>
        <pc:spChg chg="mod topLvl">
          <ac:chgData name="reza kabir" userId="af3c95a13102d509" providerId="LiveId" clId="{88200EE4-F4B4-49E8-8126-B01E5FCCBE2D}" dt="2020-05-17T12:13:12.359" v="2649" actId="165"/>
          <ac:spMkLst>
            <pc:docMk/>
            <pc:sldMk cId="1252883613" sldId="310"/>
            <ac:spMk id="42" creationId="{05A7BB16-3E84-4FCA-B57C-DABA58A06654}"/>
          </ac:spMkLst>
        </pc:spChg>
        <pc:spChg chg="mod topLvl">
          <ac:chgData name="reza kabir" userId="af3c95a13102d509" providerId="LiveId" clId="{88200EE4-F4B4-49E8-8126-B01E5FCCBE2D}" dt="2020-05-17T12:13:12.359" v="2649" actId="165"/>
          <ac:spMkLst>
            <pc:docMk/>
            <pc:sldMk cId="1252883613" sldId="310"/>
            <ac:spMk id="43" creationId="{5B5C9A50-7E7B-458E-A8E7-6D794DD4EBA8}"/>
          </ac:spMkLst>
        </pc:spChg>
        <pc:spChg chg="mod topLvl">
          <ac:chgData name="reza kabir" userId="af3c95a13102d509" providerId="LiveId" clId="{88200EE4-F4B4-49E8-8126-B01E5FCCBE2D}" dt="2020-05-17T12:13:12.359" v="2649" actId="165"/>
          <ac:spMkLst>
            <pc:docMk/>
            <pc:sldMk cId="1252883613" sldId="310"/>
            <ac:spMk id="44" creationId="{EA28A82F-536E-4D72-A424-C22188E154FA}"/>
          </ac:spMkLst>
        </pc:spChg>
        <pc:spChg chg="mod topLvl">
          <ac:chgData name="reza kabir" userId="af3c95a13102d509" providerId="LiveId" clId="{88200EE4-F4B4-49E8-8126-B01E5FCCBE2D}" dt="2020-05-17T12:13:12.359" v="2649" actId="165"/>
          <ac:spMkLst>
            <pc:docMk/>
            <pc:sldMk cId="1252883613" sldId="310"/>
            <ac:spMk id="45" creationId="{1DAB5D66-7683-4B74-B408-E9DAA69BC306}"/>
          </ac:spMkLst>
        </pc:spChg>
        <pc:spChg chg="mod topLvl">
          <ac:chgData name="reza kabir" userId="af3c95a13102d509" providerId="LiveId" clId="{88200EE4-F4B4-49E8-8126-B01E5FCCBE2D}" dt="2020-05-17T12:13:12.359" v="2649" actId="165"/>
          <ac:spMkLst>
            <pc:docMk/>
            <pc:sldMk cId="1252883613" sldId="310"/>
            <ac:spMk id="46" creationId="{4C32740A-C00F-4A55-AA14-085119C65BF4}"/>
          </ac:spMkLst>
        </pc:spChg>
        <pc:spChg chg="mod topLvl">
          <ac:chgData name="reza kabir" userId="af3c95a13102d509" providerId="LiveId" clId="{88200EE4-F4B4-49E8-8126-B01E5FCCBE2D}" dt="2020-05-17T12:13:12.359" v="2649" actId="165"/>
          <ac:spMkLst>
            <pc:docMk/>
            <pc:sldMk cId="1252883613" sldId="310"/>
            <ac:spMk id="47" creationId="{C9DB12E4-BD15-449E-A6CF-858E1C57D299}"/>
          </ac:spMkLst>
        </pc:spChg>
        <pc:spChg chg="mod topLvl">
          <ac:chgData name="reza kabir" userId="af3c95a13102d509" providerId="LiveId" clId="{88200EE4-F4B4-49E8-8126-B01E5FCCBE2D}" dt="2020-05-17T12:13:12.359" v="2649" actId="165"/>
          <ac:spMkLst>
            <pc:docMk/>
            <pc:sldMk cId="1252883613" sldId="310"/>
            <ac:spMk id="48" creationId="{EFD7E29D-A26F-4E8D-ADB8-34DBA3BBF8B9}"/>
          </ac:spMkLst>
        </pc:spChg>
        <pc:spChg chg="mod topLvl">
          <ac:chgData name="reza kabir" userId="af3c95a13102d509" providerId="LiveId" clId="{88200EE4-F4B4-49E8-8126-B01E5FCCBE2D}" dt="2020-05-17T12:13:12.359" v="2649" actId="165"/>
          <ac:spMkLst>
            <pc:docMk/>
            <pc:sldMk cId="1252883613" sldId="310"/>
            <ac:spMk id="49" creationId="{150A52BD-E9BB-4E7E-851C-70CF7670C93C}"/>
          </ac:spMkLst>
        </pc:spChg>
        <pc:spChg chg="mod topLvl">
          <ac:chgData name="reza kabir" userId="af3c95a13102d509" providerId="LiveId" clId="{88200EE4-F4B4-49E8-8126-B01E5FCCBE2D}" dt="2020-05-17T12:13:12.359" v="2649" actId="165"/>
          <ac:spMkLst>
            <pc:docMk/>
            <pc:sldMk cId="1252883613" sldId="310"/>
            <ac:spMk id="50" creationId="{5A743416-55A1-471A-A292-324EB197B47C}"/>
          </ac:spMkLst>
        </pc:spChg>
        <pc:spChg chg="mod topLvl">
          <ac:chgData name="reza kabir" userId="af3c95a13102d509" providerId="LiveId" clId="{88200EE4-F4B4-49E8-8126-B01E5FCCBE2D}" dt="2020-05-17T12:13:12.359" v="2649" actId="165"/>
          <ac:spMkLst>
            <pc:docMk/>
            <pc:sldMk cId="1252883613" sldId="310"/>
            <ac:spMk id="51" creationId="{8EACF077-6721-425F-AD3C-E0AC9CDBBD34}"/>
          </ac:spMkLst>
        </pc:spChg>
        <pc:spChg chg="mod topLvl">
          <ac:chgData name="reza kabir" userId="af3c95a13102d509" providerId="LiveId" clId="{88200EE4-F4B4-49E8-8126-B01E5FCCBE2D}" dt="2020-05-17T12:13:12.359" v="2649" actId="165"/>
          <ac:spMkLst>
            <pc:docMk/>
            <pc:sldMk cId="1252883613" sldId="310"/>
            <ac:spMk id="52" creationId="{23FCB812-4EED-4085-AE58-BFDE1F3AB7BE}"/>
          </ac:spMkLst>
        </pc:spChg>
        <pc:spChg chg="mod topLvl">
          <ac:chgData name="reza kabir" userId="af3c95a13102d509" providerId="LiveId" clId="{88200EE4-F4B4-49E8-8126-B01E5FCCBE2D}" dt="2020-05-17T12:13:12.359" v="2649" actId="165"/>
          <ac:spMkLst>
            <pc:docMk/>
            <pc:sldMk cId="1252883613" sldId="310"/>
            <ac:spMk id="53" creationId="{3CBD0108-74CB-4AA0-B655-03C04D677D36}"/>
          </ac:spMkLst>
        </pc:spChg>
        <pc:spChg chg="mod topLvl">
          <ac:chgData name="reza kabir" userId="af3c95a13102d509" providerId="LiveId" clId="{88200EE4-F4B4-49E8-8126-B01E5FCCBE2D}" dt="2020-05-17T12:13:12.359" v="2649" actId="165"/>
          <ac:spMkLst>
            <pc:docMk/>
            <pc:sldMk cId="1252883613" sldId="310"/>
            <ac:spMk id="54" creationId="{6B5BB992-24E0-4CA5-A6E9-651076F38BFD}"/>
          </ac:spMkLst>
        </pc:spChg>
        <pc:spChg chg="mod topLvl">
          <ac:chgData name="reza kabir" userId="af3c95a13102d509" providerId="LiveId" clId="{88200EE4-F4B4-49E8-8126-B01E5FCCBE2D}" dt="2020-05-17T12:13:12.359" v="2649" actId="165"/>
          <ac:spMkLst>
            <pc:docMk/>
            <pc:sldMk cId="1252883613" sldId="310"/>
            <ac:spMk id="55" creationId="{7B769099-C6E3-47C2-AC0F-9FA125491A03}"/>
          </ac:spMkLst>
        </pc:spChg>
        <pc:spChg chg="mod topLvl">
          <ac:chgData name="reza kabir" userId="af3c95a13102d509" providerId="LiveId" clId="{88200EE4-F4B4-49E8-8126-B01E5FCCBE2D}" dt="2020-05-17T12:13:12.359" v="2649" actId="165"/>
          <ac:spMkLst>
            <pc:docMk/>
            <pc:sldMk cId="1252883613" sldId="310"/>
            <ac:spMk id="56" creationId="{AA43CBF5-F483-43B5-9BFD-5095CDD1A297}"/>
          </ac:spMkLst>
        </pc:spChg>
        <pc:spChg chg="mod topLvl">
          <ac:chgData name="reza kabir" userId="af3c95a13102d509" providerId="LiveId" clId="{88200EE4-F4B4-49E8-8126-B01E5FCCBE2D}" dt="2020-05-17T12:13:12.359" v="2649" actId="165"/>
          <ac:spMkLst>
            <pc:docMk/>
            <pc:sldMk cId="1252883613" sldId="310"/>
            <ac:spMk id="57" creationId="{381FEA4F-3D70-4C31-8047-91065E8F505C}"/>
          </ac:spMkLst>
        </pc:spChg>
        <pc:spChg chg="mod topLvl">
          <ac:chgData name="reza kabir" userId="af3c95a13102d509" providerId="LiveId" clId="{88200EE4-F4B4-49E8-8126-B01E5FCCBE2D}" dt="2020-05-17T12:13:12.359" v="2649" actId="165"/>
          <ac:spMkLst>
            <pc:docMk/>
            <pc:sldMk cId="1252883613" sldId="310"/>
            <ac:spMk id="58" creationId="{A0E691F2-20C3-4FF4-9E13-D5C12F93669D}"/>
          </ac:spMkLst>
        </pc:spChg>
        <pc:spChg chg="mod topLvl">
          <ac:chgData name="reza kabir" userId="af3c95a13102d509" providerId="LiveId" clId="{88200EE4-F4B4-49E8-8126-B01E5FCCBE2D}" dt="2020-05-17T12:13:12.359" v="2649" actId="165"/>
          <ac:spMkLst>
            <pc:docMk/>
            <pc:sldMk cId="1252883613" sldId="310"/>
            <ac:spMk id="59" creationId="{22EB4C73-8B1B-4A1A-8BE7-7ED849AF4844}"/>
          </ac:spMkLst>
        </pc:spChg>
        <pc:spChg chg="mod topLvl">
          <ac:chgData name="reza kabir" userId="af3c95a13102d509" providerId="LiveId" clId="{88200EE4-F4B4-49E8-8126-B01E5FCCBE2D}" dt="2020-05-17T12:13:12.359" v="2649" actId="165"/>
          <ac:spMkLst>
            <pc:docMk/>
            <pc:sldMk cId="1252883613" sldId="310"/>
            <ac:spMk id="60" creationId="{FA565358-BF7D-4150-B5E8-E848EE325E35}"/>
          </ac:spMkLst>
        </pc:spChg>
        <pc:spChg chg="mod topLvl">
          <ac:chgData name="reza kabir" userId="af3c95a13102d509" providerId="LiveId" clId="{88200EE4-F4B4-49E8-8126-B01E5FCCBE2D}" dt="2020-05-17T12:13:12.359" v="2649" actId="165"/>
          <ac:spMkLst>
            <pc:docMk/>
            <pc:sldMk cId="1252883613" sldId="310"/>
            <ac:spMk id="61" creationId="{C14BBD9F-D5EE-410C-AC9F-85B15AB4EBBD}"/>
          </ac:spMkLst>
        </pc:spChg>
        <pc:spChg chg="mod topLvl">
          <ac:chgData name="reza kabir" userId="af3c95a13102d509" providerId="LiveId" clId="{88200EE4-F4B4-49E8-8126-B01E5FCCBE2D}" dt="2020-05-17T12:13:12.359" v="2649" actId="165"/>
          <ac:spMkLst>
            <pc:docMk/>
            <pc:sldMk cId="1252883613" sldId="310"/>
            <ac:spMk id="62" creationId="{808D475A-946B-46E9-9726-E78D11AA0888}"/>
          </ac:spMkLst>
        </pc:spChg>
        <pc:spChg chg="mod topLvl">
          <ac:chgData name="reza kabir" userId="af3c95a13102d509" providerId="LiveId" clId="{88200EE4-F4B4-49E8-8126-B01E5FCCBE2D}" dt="2020-05-17T12:13:12.359" v="2649" actId="165"/>
          <ac:spMkLst>
            <pc:docMk/>
            <pc:sldMk cId="1252883613" sldId="310"/>
            <ac:spMk id="63" creationId="{9FB55681-8241-4D03-9524-93BCEA3A48D9}"/>
          </ac:spMkLst>
        </pc:spChg>
        <pc:spChg chg="mod topLvl">
          <ac:chgData name="reza kabir" userId="af3c95a13102d509" providerId="LiveId" clId="{88200EE4-F4B4-49E8-8126-B01E5FCCBE2D}" dt="2020-05-17T12:13:12.359" v="2649" actId="165"/>
          <ac:spMkLst>
            <pc:docMk/>
            <pc:sldMk cId="1252883613" sldId="310"/>
            <ac:spMk id="4096" creationId="{00615CC4-CB65-4C66-90E1-3665B8CBDE19}"/>
          </ac:spMkLst>
        </pc:spChg>
        <pc:spChg chg="mod topLvl">
          <ac:chgData name="reza kabir" userId="af3c95a13102d509" providerId="LiveId" clId="{88200EE4-F4B4-49E8-8126-B01E5FCCBE2D}" dt="2020-05-17T12:13:12.359" v="2649" actId="165"/>
          <ac:spMkLst>
            <pc:docMk/>
            <pc:sldMk cId="1252883613" sldId="310"/>
            <ac:spMk id="4097" creationId="{A893B6F7-BCB5-4414-B347-A6FFFD4C53F1}"/>
          </ac:spMkLst>
        </pc:spChg>
        <pc:spChg chg="mod topLvl">
          <ac:chgData name="reza kabir" userId="af3c95a13102d509" providerId="LiveId" clId="{88200EE4-F4B4-49E8-8126-B01E5FCCBE2D}" dt="2020-05-17T12:13:12.359" v="2649" actId="165"/>
          <ac:spMkLst>
            <pc:docMk/>
            <pc:sldMk cId="1252883613" sldId="310"/>
            <ac:spMk id="4098" creationId="{6FF33292-BAEB-4729-AEE5-03C6CE86C5A9}"/>
          </ac:spMkLst>
        </pc:spChg>
        <pc:spChg chg="mod topLvl">
          <ac:chgData name="reza kabir" userId="af3c95a13102d509" providerId="LiveId" clId="{88200EE4-F4B4-49E8-8126-B01E5FCCBE2D}" dt="2020-05-17T12:13:12.359" v="2649" actId="165"/>
          <ac:spMkLst>
            <pc:docMk/>
            <pc:sldMk cId="1252883613" sldId="310"/>
            <ac:spMk id="4099" creationId="{4971A69B-BCDE-44A7-86E2-94EED803E4FD}"/>
          </ac:spMkLst>
        </pc:spChg>
        <pc:spChg chg="mod topLvl">
          <ac:chgData name="reza kabir" userId="af3c95a13102d509" providerId="LiveId" clId="{88200EE4-F4B4-49E8-8126-B01E5FCCBE2D}" dt="2020-05-17T12:13:12.359" v="2649" actId="165"/>
          <ac:spMkLst>
            <pc:docMk/>
            <pc:sldMk cId="1252883613" sldId="310"/>
            <ac:spMk id="4100" creationId="{752F94CA-99DF-4F2B-8EB6-1A439B5171FE}"/>
          </ac:spMkLst>
        </pc:spChg>
        <pc:spChg chg="mod topLvl">
          <ac:chgData name="reza kabir" userId="af3c95a13102d509" providerId="LiveId" clId="{88200EE4-F4B4-49E8-8126-B01E5FCCBE2D}" dt="2020-05-17T12:13:12.359" v="2649" actId="165"/>
          <ac:spMkLst>
            <pc:docMk/>
            <pc:sldMk cId="1252883613" sldId="310"/>
            <ac:spMk id="4102" creationId="{E70D9A5A-4CD3-4FB4-9085-486C9E468910}"/>
          </ac:spMkLst>
        </pc:spChg>
        <pc:spChg chg="mod topLvl">
          <ac:chgData name="reza kabir" userId="af3c95a13102d509" providerId="LiveId" clId="{88200EE4-F4B4-49E8-8126-B01E5FCCBE2D}" dt="2020-05-17T12:13:12.359" v="2649" actId="165"/>
          <ac:spMkLst>
            <pc:docMk/>
            <pc:sldMk cId="1252883613" sldId="310"/>
            <ac:spMk id="4103" creationId="{9D05747E-0835-4861-9B66-F7D418FD01DB}"/>
          </ac:spMkLst>
        </pc:spChg>
        <pc:spChg chg="mod topLvl">
          <ac:chgData name="reza kabir" userId="af3c95a13102d509" providerId="LiveId" clId="{88200EE4-F4B4-49E8-8126-B01E5FCCBE2D}" dt="2020-05-17T12:13:12.359" v="2649" actId="165"/>
          <ac:spMkLst>
            <pc:docMk/>
            <pc:sldMk cId="1252883613" sldId="310"/>
            <ac:spMk id="4104" creationId="{2474FAEC-79AA-4A28-B7A0-77EB6BC883C9}"/>
          </ac:spMkLst>
        </pc:spChg>
        <pc:spChg chg="mod topLvl">
          <ac:chgData name="reza kabir" userId="af3c95a13102d509" providerId="LiveId" clId="{88200EE4-F4B4-49E8-8126-B01E5FCCBE2D}" dt="2020-05-17T12:13:12.359" v="2649" actId="165"/>
          <ac:spMkLst>
            <pc:docMk/>
            <pc:sldMk cId="1252883613" sldId="310"/>
            <ac:spMk id="4106" creationId="{F1D92DCE-5E35-4D53-9B88-00CF0C1B1746}"/>
          </ac:spMkLst>
        </pc:spChg>
        <pc:spChg chg="mod topLvl">
          <ac:chgData name="reza kabir" userId="af3c95a13102d509" providerId="LiveId" clId="{88200EE4-F4B4-49E8-8126-B01E5FCCBE2D}" dt="2020-05-17T12:13:12.359" v="2649" actId="165"/>
          <ac:spMkLst>
            <pc:docMk/>
            <pc:sldMk cId="1252883613" sldId="310"/>
            <ac:spMk id="4107" creationId="{4D28EB34-F109-4C16-BFB3-0824E7C467F3}"/>
          </ac:spMkLst>
        </pc:spChg>
        <pc:spChg chg="mod topLvl">
          <ac:chgData name="reza kabir" userId="af3c95a13102d509" providerId="LiveId" clId="{88200EE4-F4B4-49E8-8126-B01E5FCCBE2D}" dt="2020-05-17T12:13:12.359" v="2649" actId="165"/>
          <ac:spMkLst>
            <pc:docMk/>
            <pc:sldMk cId="1252883613" sldId="310"/>
            <ac:spMk id="4108" creationId="{068B651F-EE91-4DAE-924C-82A04CAFB5F4}"/>
          </ac:spMkLst>
        </pc:spChg>
        <pc:spChg chg="mod topLvl">
          <ac:chgData name="reza kabir" userId="af3c95a13102d509" providerId="LiveId" clId="{88200EE4-F4B4-49E8-8126-B01E5FCCBE2D}" dt="2020-05-17T12:13:12.359" v="2649" actId="165"/>
          <ac:spMkLst>
            <pc:docMk/>
            <pc:sldMk cId="1252883613" sldId="310"/>
            <ac:spMk id="4110" creationId="{33A7BAC9-F611-45B6-83AD-E6EEBA8A7226}"/>
          </ac:spMkLst>
        </pc:spChg>
        <pc:spChg chg="mod topLvl">
          <ac:chgData name="reza kabir" userId="af3c95a13102d509" providerId="LiveId" clId="{88200EE4-F4B4-49E8-8126-B01E5FCCBE2D}" dt="2020-05-17T12:13:12.359" v="2649" actId="165"/>
          <ac:spMkLst>
            <pc:docMk/>
            <pc:sldMk cId="1252883613" sldId="310"/>
            <ac:spMk id="4111" creationId="{79AFE8DD-62D0-4259-948B-B15D70A77038}"/>
          </ac:spMkLst>
        </pc:spChg>
        <pc:spChg chg="mod topLvl">
          <ac:chgData name="reza kabir" userId="af3c95a13102d509" providerId="LiveId" clId="{88200EE4-F4B4-49E8-8126-B01E5FCCBE2D}" dt="2020-05-17T12:13:12.359" v="2649" actId="165"/>
          <ac:spMkLst>
            <pc:docMk/>
            <pc:sldMk cId="1252883613" sldId="310"/>
            <ac:spMk id="4112" creationId="{B58AF436-8E14-4099-8BCB-1371CB0E4737}"/>
          </ac:spMkLst>
        </pc:spChg>
        <pc:spChg chg="mod topLvl">
          <ac:chgData name="reza kabir" userId="af3c95a13102d509" providerId="LiveId" clId="{88200EE4-F4B4-49E8-8126-B01E5FCCBE2D}" dt="2020-05-17T12:13:12.359" v="2649" actId="165"/>
          <ac:spMkLst>
            <pc:docMk/>
            <pc:sldMk cId="1252883613" sldId="310"/>
            <ac:spMk id="4113" creationId="{13D33B13-DCB4-4C67-A975-8110DA6383CE}"/>
          </ac:spMkLst>
        </pc:spChg>
        <pc:spChg chg="mod topLvl">
          <ac:chgData name="reza kabir" userId="af3c95a13102d509" providerId="LiveId" clId="{88200EE4-F4B4-49E8-8126-B01E5FCCBE2D}" dt="2020-05-17T12:13:12.359" v="2649" actId="165"/>
          <ac:spMkLst>
            <pc:docMk/>
            <pc:sldMk cId="1252883613" sldId="310"/>
            <ac:spMk id="4114" creationId="{657578CC-F880-4E91-9916-52B59A973437}"/>
          </ac:spMkLst>
        </pc:spChg>
        <pc:spChg chg="mod topLvl">
          <ac:chgData name="reza kabir" userId="af3c95a13102d509" providerId="LiveId" clId="{88200EE4-F4B4-49E8-8126-B01E5FCCBE2D}" dt="2020-05-17T12:13:12.359" v="2649" actId="165"/>
          <ac:spMkLst>
            <pc:docMk/>
            <pc:sldMk cId="1252883613" sldId="310"/>
            <ac:spMk id="4115" creationId="{B754E26B-FDBC-4483-B322-A80BAEF5B895}"/>
          </ac:spMkLst>
        </pc:spChg>
        <pc:spChg chg="mod topLvl">
          <ac:chgData name="reza kabir" userId="af3c95a13102d509" providerId="LiveId" clId="{88200EE4-F4B4-49E8-8126-B01E5FCCBE2D}" dt="2020-05-17T12:13:12.359" v="2649" actId="165"/>
          <ac:spMkLst>
            <pc:docMk/>
            <pc:sldMk cId="1252883613" sldId="310"/>
            <ac:spMk id="4116" creationId="{C573CF61-6E4E-42A4-A676-6E84C1EC88FA}"/>
          </ac:spMkLst>
        </pc:spChg>
        <pc:spChg chg="mod topLvl">
          <ac:chgData name="reza kabir" userId="af3c95a13102d509" providerId="LiveId" clId="{88200EE4-F4B4-49E8-8126-B01E5FCCBE2D}" dt="2020-05-17T12:13:12.359" v="2649" actId="165"/>
          <ac:spMkLst>
            <pc:docMk/>
            <pc:sldMk cId="1252883613" sldId="310"/>
            <ac:spMk id="4117" creationId="{257277E3-758C-48B5-AE57-48CB5747DBF0}"/>
          </ac:spMkLst>
        </pc:spChg>
        <pc:spChg chg="mod topLvl">
          <ac:chgData name="reza kabir" userId="af3c95a13102d509" providerId="LiveId" clId="{88200EE4-F4B4-49E8-8126-B01E5FCCBE2D}" dt="2020-05-17T12:13:12.359" v="2649" actId="165"/>
          <ac:spMkLst>
            <pc:docMk/>
            <pc:sldMk cId="1252883613" sldId="310"/>
            <ac:spMk id="4118" creationId="{7377A6DD-675B-4F30-96A9-2F91B0FC21BC}"/>
          </ac:spMkLst>
        </pc:spChg>
        <pc:spChg chg="mod topLvl">
          <ac:chgData name="reza kabir" userId="af3c95a13102d509" providerId="LiveId" clId="{88200EE4-F4B4-49E8-8126-B01E5FCCBE2D}" dt="2020-05-17T12:13:12.359" v="2649" actId="165"/>
          <ac:spMkLst>
            <pc:docMk/>
            <pc:sldMk cId="1252883613" sldId="310"/>
            <ac:spMk id="4119" creationId="{3EEBA943-84A0-4494-8809-0BC43597F524}"/>
          </ac:spMkLst>
        </pc:spChg>
        <pc:spChg chg="mod topLvl">
          <ac:chgData name="reza kabir" userId="af3c95a13102d509" providerId="LiveId" clId="{88200EE4-F4B4-49E8-8126-B01E5FCCBE2D}" dt="2020-05-17T12:13:12.359" v="2649" actId="165"/>
          <ac:spMkLst>
            <pc:docMk/>
            <pc:sldMk cId="1252883613" sldId="310"/>
            <ac:spMk id="4120" creationId="{C7BD72B4-AC49-4FEC-8336-E68BBE7C40FE}"/>
          </ac:spMkLst>
        </pc:spChg>
        <pc:spChg chg="mod topLvl">
          <ac:chgData name="reza kabir" userId="af3c95a13102d509" providerId="LiveId" clId="{88200EE4-F4B4-49E8-8126-B01E5FCCBE2D}" dt="2020-05-17T12:13:12.359" v="2649" actId="165"/>
          <ac:spMkLst>
            <pc:docMk/>
            <pc:sldMk cId="1252883613" sldId="310"/>
            <ac:spMk id="4121" creationId="{DFAAD99D-935A-4D05-A1DC-525857ACF534}"/>
          </ac:spMkLst>
        </pc:spChg>
        <pc:spChg chg="mod topLvl">
          <ac:chgData name="reza kabir" userId="af3c95a13102d509" providerId="LiveId" clId="{88200EE4-F4B4-49E8-8126-B01E5FCCBE2D}" dt="2020-05-17T12:13:12.359" v="2649" actId="165"/>
          <ac:spMkLst>
            <pc:docMk/>
            <pc:sldMk cId="1252883613" sldId="310"/>
            <ac:spMk id="4122" creationId="{F5F5EA38-5AB8-41D2-90F0-31CE7E70D27D}"/>
          </ac:spMkLst>
        </pc:spChg>
        <pc:spChg chg="mod topLvl">
          <ac:chgData name="reza kabir" userId="af3c95a13102d509" providerId="LiveId" clId="{88200EE4-F4B4-49E8-8126-B01E5FCCBE2D}" dt="2020-05-17T12:13:12.359" v="2649" actId="165"/>
          <ac:spMkLst>
            <pc:docMk/>
            <pc:sldMk cId="1252883613" sldId="310"/>
            <ac:spMk id="4123" creationId="{DC555C71-2094-4BA5-A344-1B000D0CFC01}"/>
          </ac:spMkLst>
        </pc:spChg>
        <pc:spChg chg="mod topLvl">
          <ac:chgData name="reza kabir" userId="af3c95a13102d509" providerId="LiveId" clId="{88200EE4-F4B4-49E8-8126-B01E5FCCBE2D}" dt="2020-05-17T12:13:12.359" v="2649" actId="165"/>
          <ac:spMkLst>
            <pc:docMk/>
            <pc:sldMk cId="1252883613" sldId="310"/>
            <ac:spMk id="4124" creationId="{9E994E0B-6AF0-4A5F-A48E-25ADF914D7D6}"/>
          </ac:spMkLst>
        </pc:spChg>
        <pc:spChg chg="mod topLvl">
          <ac:chgData name="reza kabir" userId="af3c95a13102d509" providerId="LiveId" clId="{88200EE4-F4B4-49E8-8126-B01E5FCCBE2D}" dt="2020-05-17T12:13:12.359" v="2649" actId="165"/>
          <ac:spMkLst>
            <pc:docMk/>
            <pc:sldMk cId="1252883613" sldId="310"/>
            <ac:spMk id="4125" creationId="{46EAFCAD-F87A-4A61-BABF-8D2DCA23DC08}"/>
          </ac:spMkLst>
        </pc:spChg>
        <pc:spChg chg="mod topLvl">
          <ac:chgData name="reza kabir" userId="af3c95a13102d509" providerId="LiveId" clId="{88200EE4-F4B4-49E8-8126-B01E5FCCBE2D}" dt="2020-05-17T12:13:12.359" v="2649" actId="165"/>
          <ac:spMkLst>
            <pc:docMk/>
            <pc:sldMk cId="1252883613" sldId="310"/>
            <ac:spMk id="4126" creationId="{75C98913-B0AD-46D6-A197-F5A03BB582BD}"/>
          </ac:spMkLst>
        </pc:spChg>
        <pc:spChg chg="mod">
          <ac:chgData name="reza kabir" userId="af3c95a13102d509" providerId="LiveId" clId="{88200EE4-F4B4-49E8-8126-B01E5FCCBE2D}" dt="2020-05-17T12:13:12.359" v="2649" actId="165"/>
          <ac:spMkLst>
            <pc:docMk/>
            <pc:sldMk cId="1252883613" sldId="310"/>
            <ac:spMk id="4127" creationId="{8E904C94-4DE9-4F65-B7D5-4E29190F2766}"/>
          </ac:spMkLst>
        </pc:spChg>
        <pc:spChg chg="mod">
          <ac:chgData name="reza kabir" userId="af3c95a13102d509" providerId="LiveId" clId="{88200EE4-F4B4-49E8-8126-B01E5FCCBE2D}" dt="2020-05-17T12:13:12.359" v="2649" actId="165"/>
          <ac:spMkLst>
            <pc:docMk/>
            <pc:sldMk cId="1252883613" sldId="310"/>
            <ac:spMk id="4128" creationId="{11EAF859-77AC-4165-B0B4-36433CC9AAD4}"/>
          </ac:spMkLst>
        </pc:spChg>
        <pc:spChg chg="mod">
          <ac:chgData name="reza kabir" userId="af3c95a13102d509" providerId="LiveId" clId="{88200EE4-F4B4-49E8-8126-B01E5FCCBE2D}" dt="2020-05-17T12:13:12.359" v="2649" actId="165"/>
          <ac:spMkLst>
            <pc:docMk/>
            <pc:sldMk cId="1252883613" sldId="310"/>
            <ac:spMk id="4129" creationId="{1628EE9B-CE6B-498D-9361-972CCE461EF9}"/>
          </ac:spMkLst>
        </pc:spChg>
        <pc:spChg chg="mod">
          <ac:chgData name="reza kabir" userId="af3c95a13102d509" providerId="LiveId" clId="{88200EE4-F4B4-49E8-8126-B01E5FCCBE2D}" dt="2020-05-17T12:13:12.359" v="2649" actId="165"/>
          <ac:spMkLst>
            <pc:docMk/>
            <pc:sldMk cId="1252883613" sldId="310"/>
            <ac:spMk id="4130" creationId="{B2F8AE7E-6DDD-4928-9DAF-D01AC7055ECD}"/>
          </ac:spMkLst>
        </pc:spChg>
        <pc:spChg chg="mod">
          <ac:chgData name="reza kabir" userId="af3c95a13102d509" providerId="LiveId" clId="{88200EE4-F4B4-49E8-8126-B01E5FCCBE2D}" dt="2020-05-17T12:13:12.359" v="2649" actId="165"/>
          <ac:spMkLst>
            <pc:docMk/>
            <pc:sldMk cId="1252883613" sldId="310"/>
            <ac:spMk id="4131" creationId="{2DBC067A-17D2-45FC-B71F-025476550D78}"/>
          </ac:spMkLst>
        </pc:spChg>
        <pc:spChg chg="mod">
          <ac:chgData name="reza kabir" userId="af3c95a13102d509" providerId="LiveId" clId="{88200EE4-F4B4-49E8-8126-B01E5FCCBE2D}" dt="2020-05-17T12:13:12.359" v="2649" actId="165"/>
          <ac:spMkLst>
            <pc:docMk/>
            <pc:sldMk cId="1252883613" sldId="310"/>
            <ac:spMk id="4132" creationId="{38913558-E1D0-4FDC-9080-B5D7AC4C0DAB}"/>
          </ac:spMkLst>
        </pc:spChg>
        <pc:spChg chg="mod">
          <ac:chgData name="reza kabir" userId="af3c95a13102d509" providerId="LiveId" clId="{88200EE4-F4B4-49E8-8126-B01E5FCCBE2D}" dt="2020-05-17T12:13:12.359" v="2649" actId="165"/>
          <ac:spMkLst>
            <pc:docMk/>
            <pc:sldMk cId="1252883613" sldId="310"/>
            <ac:spMk id="4133" creationId="{8642C084-3BA5-4001-910F-ED8A49CD7B43}"/>
          </ac:spMkLst>
        </pc:spChg>
        <pc:spChg chg="mod">
          <ac:chgData name="reza kabir" userId="af3c95a13102d509" providerId="LiveId" clId="{88200EE4-F4B4-49E8-8126-B01E5FCCBE2D}" dt="2020-05-17T12:13:12.359" v="2649" actId="165"/>
          <ac:spMkLst>
            <pc:docMk/>
            <pc:sldMk cId="1252883613" sldId="310"/>
            <ac:spMk id="4134" creationId="{3BB026E1-7B8C-452F-89EB-73E17D482122}"/>
          </ac:spMkLst>
        </pc:spChg>
        <pc:spChg chg="mod">
          <ac:chgData name="reza kabir" userId="af3c95a13102d509" providerId="LiveId" clId="{88200EE4-F4B4-49E8-8126-B01E5FCCBE2D}" dt="2020-05-17T12:13:12.359" v="2649" actId="165"/>
          <ac:spMkLst>
            <pc:docMk/>
            <pc:sldMk cId="1252883613" sldId="310"/>
            <ac:spMk id="4135" creationId="{D5A79476-E52F-496D-9BA9-8C6485F1B14F}"/>
          </ac:spMkLst>
        </pc:spChg>
        <pc:spChg chg="mod">
          <ac:chgData name="reza kabir" userId="af3c95a13102d509" providerId="LiveId" clId="{88200EE4-F4B4-49E8-8126-B01E5FCCBE2D}" dt="2020-05-17T12:13:12.359" v="2649" actId="165"/>
          <ac:spMkLst>
            <pc:docMk/>
            <pc:sldMk cId="1252883613" sldId="310"/>
            <ac:spMk id="4136" creationId="{7634DCFC-0214-42DA-BFAE-997EE541B8F5}"/>
          </ac:spMkLst>
        </pc:spChg>
        <pc:spChg chg="mod">
          <ac:chgData name="reza kabir" userId="af3c95a13102d509" providerId="LiveId" clId="{88200EE4-F4B4-49E8-8126-B01E5FCCBE2D}" dt="2020-05-17T12:13:12.359" v="2649" actId="165"/>
          <ac:spMkLst>
            <pc:docMk/>
            <pc:sldMk cId="1252883613" sldId="310"/>
            <ac:spMk id="4137" creationId="{2CC20B79-E833-4739-8AF6-D59C03080B45}"/>
          </ac:spMkLst>
        </pc:spChg>
        <pc:spChg chg="mod">
          <ac:chgData name="reza kabir" userId="af3c95a13102d509" providerId="LiveId" clId="{88200EE4-F4B4-49E8-8126-B01E5FCCBE2D}" dt="2020-05-17T12:13:12.359" v="2649" actId="165"/>
          <ac:spMkLst>
            <pc:docMk/>
            <pc:sldMk cId="1252883613" sldId="310"/>
            <ac:spMk id="4138" creationId="{58139F41-3F41-46AC-9AA1-48147ECF6D95}"/>
          </ac:spMkLst>
        </pc:spChg>
        <pc:spChg chg="mod">
          <ac:chgData name="reza kabir" userId="af3c95a13102d509" providerId="LiveId" clId="{88200EE4-F4B4-49E8-8126-B01E5FCCBE2D}" dt="2020-05-17T12:13:12.359" v="2649" actId="165"/>
          <ac:spMkLst>
            <pc:docMk/>
            <pc:sldMk cId="1252883613" sldId="310"/>
            <ac:spMk id="4139" creationId="{130EC9F9-8D21-4505-BD2D-701C2CEA3DC7}"/>
          </ac:spMkLst>
        </pc:spChg>
        <pc:spChg chg="mod">
          <ac:chgData name="reza kabir" userId="af3c95a13102d509" providerId="LiveId" clId="{88200EE4-F4B4-49E8-8126-B01E5FCCBE2D}" dt="2020-05-17T12:13:12.359" v="2649" actId="165"/>
          <ac:spMkLst>
            <pc:docMk/>
            <pc:sldMk cId="1252883613" sldId="310"/>
            <ac:spMk id="4140" creationId="{6DD78E13-6B68-4229-95F6-28CFE36CDD46}"/>
          </ac:spMkLst>
        </pc:spChg>
        <pc:spChg chg="mod">
          <ac:chgData name="reza kabir" userId="af3c95a13102d509" providerId="LiveId" clId="{88200EE4-F4B4-49E8-8126-B01E5FCCBE2D}" dt="2020-05-17T12:13:12.359" v="2649" actId="165"/>
          <ac:spMkLst>
            <pc:docMk/>
            <pc:sldMk cId="1252883613" sldId="310"/>
            <ac:spMk id="4141" creationId="{AFF97AAC-7327-4547-BE0E-620E6C82A85E}"/>
          </ac:spMkLst>
        </pc:spChg>
        <pc:spChg chg="mod">
          <ac:chgData name="reza kabir" userId="af3c95a13102d509" providerId="LiveId" clId="{88200EE4-F4B4-49E8-8126-B01E5FCCBE2D}" dt="2020-05-17T12:13:12.359" v="2649" actId="165"/>
          <ac:spMkLst>
            <pc:docMk/>
            <pc:sldMk cId="1252883613" sldId="310"/>
            <ac:spMk id="4142" creationId="{6AC7C760-7D02-4510-9EBF-5B90F17FB51F}"/>
          </ac:spMkLst>
        </pc:spChg>
        <pc:spChg chg="mod">
          <ac:chgData name="reza kabir" userId="af3c95a13102d509" providerId="LiveId" clId="{88200EE4-F4B4-49E8-8126-B01E5FCCBE2D}" dt="2020-05-17T12:13:12.359" v="2649" actId="165"/>
          <ac:spMkLst>
            <pc:docMk/>
            <pc:sldMk cId="1252883613" sldId="310"/>
            <ac:spMk id="4143" creationId="{719D008F-06E3-46D8-87D6-CE0286BF320D}"/>
          </ac:spMkLst>
        </pc:spChg>
        <pc:spChg chg="mod">
          <ac:chgData name="reza kabir" userId="af3c95a13102d509" providerId="LiveId" clId="{88200EE4-F4B4-49E8-8126-B01E5FCCBE2D}" dt="2020-05-17T12:13:12.359" v="2649" actId="165"/>
          <ac:spMkLst>
            <pc:docMk/>
            <pc:sldMk cId="1252883613" sldId="310"/>
            <ac:spMk id="4144" creationId="{1FEFCBBC-A48B-4A93-80C2-2BA715698009}"/>
          </ac:spMkLst>
        </pc:spChg>
        <pc:spChg chg="mod">
          <ac:chgData name="reza kabir" userId="af3c95a13102d509" providerId="LiveId" clId="{88200EE4-F4B4-49E8-8126-B01E5FCCBE2D}" dt="2020-05-17T12:13:12.359" v="2649" actId="165"/>
          <ac:spMkLst>
            <pc:docMk/>
            <pc:sldMk cId="1252883613" sldId="310"/>
            <ac:spMk id="4145" creationId="{ACAFA786-737F-4D12-BD82-978D67F613DA}"/>
          </ac:spMkLst>
        </pc:spChg>
        <pc:spChg chg="mod">
          <ac:chgData name="reza kabir" userId="af3c95a13102d509" providerId="LiveId" clId="{88200EE4-F4B4-49E8-8126-B01E5FCCBE2D}" dt="2020-05-17T12:13:12.359" v="2649" actId="165"/>
          <ac:spMkLst>
            <pc:docMk/>
            <pc:sldMk cId="1252883613" sldId="310"/>
            <ac:spMk id="4146" creationId="{B9230736-1F52-42B5-AAFC-F6239D2D2917}"/>
          </ac:spMkLst>
        </pc:spChg>
        <pc:spChg chg="mod">
          <ac:chgData name="reza kabir" userId="af3c95a13102d509" providerId="LiveId" clId="{88200EE4-F4B4-49E8-8126-B01E5FCCBE2D}" dt="2020-05-17T12:13:12.359" v="2649" actId="165"/>
          <ac:spMkLst>
            <pc:docMk/>
            <pc:sldMk cId="1252883613" sldId="310"/>
            <ac:spMk id="4147" creationId="{50FC99D6-988F-42A5-A4D6-426190FE790B}"/>
          </ac:spMkLst>
        </pc:spChg>
        <pc:spChg chg="mod">
          <ac:chgData name="reza kabir" userId="af3c95a13102d509" providerId="LiveId" clId="{88200EE4-F4B4-49E8-8126-B01E5FCCBE2D}" dt="2020-05-17T12:13:12.359" v="2649" actId="165"/>
          <ac:spMkLst>
            <pc:docMk/>
            <pc:sldMk cId="1252883613" sldId="310"/>
            <ac:spMk id="4148" creationId="{18C751DF-EB44-4119-B82E-8B2D31683B05}"/>
          </ac:spMkLst>
        </pc:spChg>
        <pc:spChg chg="mod">
          <ac:chgData name="reza kabir" userId="af3c95a13102d509" providerId="LiveId" clId="{88200EE4-F4B4-49E8-8126-B01E5FCCBE2D}" dt="2020-05-17T12:13:12.359" v="2649" actId="165"/>
          <ac:spMkLst>
            <pc:docMk/>
            <pc:sldMk cId="1252883613" sldId="310"/>
            <ac:spMk id="4149" creationId="{FC3043DE-08B6-486D-B94B-45BA1F11C7DA}"/>
          </ac:spMkLst>
        </pc:spChg>
        <pc:spChg chg="mod">
          <ac:chgData name="reza kabir" userId="af3c95a13102d509" providerId="LiveId" clId="{88200EE4-F4B4-49E8-8126-B01E5FCCBE2D}" dt="2020-05-17T12:13:12.359" v="2649" actId="165"/>
          <ac:spMkLst>
            <pc:docMk/>
            <pc:sldMk cId="1252883613" sldId="310"/>
            <ac:spMk id="4150" creationId="{98395892-7876-40D8-9536-FAA5435E6A66}"/>
          </ac:spMkLst>
        </pc:spChg>
        <pc:spChg chg="mod">
          <ac:chgData name="reza kabir" userId="af3c95a13102d509" providerId="LiveId" clId="{88200EE4-F4B4-49E8-8126-B01E5FCCBE2D}" dt="2020-05-17T12:13:12.359" v="2649" actId="165"/>
          <ac:spMkLst>
            <pc:docMk/>
            <pc:sldMk cId="1252883613" sldId="310"/>
            <ac:spMk id="4151" creationId="{57677E51-7B46-4FB7-B0AD-1BA7DD3488BD}"/>
          </ac:spMkLst>
        </pc:spChg>
        <pc:spChg chg="mod">
          <ac:chgData name="reza kabir" userId="af3c95a13102d509" providerId="LiveId" clId="{88200EE4-F4B4-49E8-8126-B01E5FCCBE2D}" dt="2020-05-17T12:13:12.359" v="2649" actId="165"/>
          <ac:spMkLst>
            <pc:docMk/>
            <pc:sldMk cId="1252883613" sldId="310"/>
            <ac:spMk id="4152" creationId="{4B28FA08-8063-4B46-97A8-2EA5D5535C39}"/>
          </ac:spMkLst>
        </pc:spChg>
        <pc:spChg chg="mod">
          <ac:chgData name="reza kabir" userId="af3c95a13102d509" providerId="LiveId" clId="{88200EE4-F4B4-49E8-8126-B01E5FCCBE2D}" dt="2020-05-17T12:13:12.359" v="2649" actId="165"/>
          <ac:spMkLst>
            <pc:docMk/>
            <pc:sldMk cId="1252883613" sldId="310"/>
            <ac:spMk id="4153" creationId="{5CE97B6A-C294-43D7-967E-B78CAF169CBC}"/>
          </ac:spMkLst>
        </pc:spChg>
        <pc:spChg chg="mod">
          <ac:chgData name="reza kabir" userId="af3c95a13102d509" providerId="LiveId" clId="{88200EE4-F4B4-49E8-8126-B01E5FCCBE2D}" dt="2020-05-17T12:13:12.359" v="2649" actId="165"/>
          <ac:spMkLst>
            <pc:docMk/>
            <pc:sldMk cId="1252883613" sldId="310"/>
            <ac:spMk id="4154" creationId="{FB60577D-45D3-4226-86B2-D691A1108509}"/>
          </ac:spMkLst>
        </pc:spChg>
        <pc:spChg chg="mod">
          <ac:chgData name="reza kabir" userId="af3c95a13102d509" providerId="LiveId" clId="{88200EE4-F4B4-49E8-8126-B01E5FCCBE2D}" dt="2020-05-17T12:13:12.359" v="2649" actId="165"/>
          <ac:spMkLst>
            <pc:docMk/>
            <pc:sldMk cId="1252883613" sldId="310"/>
            <ac:spMk id="4155" creationId="{E3D5F3B5-AE14-411B-95AD-43127FC4100A}"/>
          </ac:spMkLst>
        </pc:spChg>
        <pc:spChg chg="mod">
          <ac:chgData name="reza kabir" userId="af3c95a13102d509" providerId="LiveId" clId="{88200EE4-F4B4-49E8-8126-B01E5FCCBE2D}" dt="2020-05-17T12:13:12.359" v="2649" actId="165"/>
          <ac:spMkLst>
            <pc:docMk/>
            <pc:sldMk cId="1252883613" sldId="310"/>
            <ac:spMk id="4156" creationId="{81655125-9A35-4A02-B6B1-3291910E1BD9}"/>
          </ac:spMkLst>
        </pc:spChg>
        <pc:spChg chg="mod">
          <ac:chgData name="reza kabir" userId="af3c95a13102d509" providerId="LiveId" clId="{88200EE4-F4B4-49E8-8126-B01E5FCCBE2D}" dt="2020-05-17T12:13:12.359" v="2649" actId="165"/>
          <ac:spMkLst>
            <pc:docMk/>
            <pc:sldMk cId="1252883613" sldId="310"/>
            <ac:spMk id="4157" creationId="{1C3EDAD3-A18E-4E1E-9A4A-B4FA611BFFF8}"/>
          </ac:spMkLst>
        </pc:spChg>
        <pc:spChg chg="mod">
          <ac:chgData name="reza kabir" userId="af3c95a13102d509" providerId="LiveId" clId="{88200EE4-F4B4-49E8-8126-B01E5FCCBE2D}" dt="2020-05-17T12:13:12.359" v="2649" actId="165"/>
          <ac:spMkLst>
            <pc:docMk/>
            <pc:sldMk cId="1252883613" sldId="310"/>
            <ac:spMk id="4158" creationId="{D6CCE6BF-0E0A-4AD0-9765-12223A91120D}"/>
          </ac:spMkLst>
        </pc:spChg>
        <pc:spChg chg="mod">
          <ac:chgData name="reza kabir" userId="af3c95a13102d509" providerId="LiveId" clId="{88200EE4-F4B4-49E8-8126-B01E5FCCBE2D}" dt="2020-05-17T12:13:12.359" v="2649" actId="165"/>
          <ac:spMkLst>
            <pc:docMk/>
            <pc:sldMk cId="1252883613" sldId="310"/>
            <ac:spMk id="4159" creationId="{BF02D828-95BD-4971-895B-1A0FE39AA6B7}"/>
          </ac:spMkLst>
        </pc:spChg>
        <pc:spChg chg="mod">
          <ac:chgData name="reza kabir" userId="af3c95a13102d509" providerId="LiveId" clId="{88200EE4-F4B4-49E8-8126-B01E5FCCBE2D}" dt="2020-05-17T12:13:12.359" v="2649" actId="165"/>
          <ac:spMkLst>
            <pc:docMk/>
            <pc:sldMk cId="1252883613" sldId="310"/>
            <ac:spMk id="4160" creationId="{16670780-36C0-4082-802F-013852C8A0C2}"/>
          </ac:spMkLst>
        </pc:spChg>
        <pc:spChg chg="mod">
          <ac:chgData name="reza kabir" userId="af3c95a13102d509" providerId="LiveId" clId="{88200EE4-F4B4-49E8-8126-B01E5FCCBE2D}" dt="2020-05-17T12:13:12.359" v="2649" actId="165"/>
          <ac:spMkLst>
            <pc:docMk/>
            <pc:sldMk cId="1252883613" sldId="310"/>
            <ac:spMk id="4161" creationId="{9125D469-6082-4555-AE05-E415F2B1D73B}"/>
          </ac:spMkLst>
        </pc:spChg>
        <pc:spChg chg="mod">
          <ac:chgData name="reza kabir" userId="af3c95a13102d509" providerId="LiveId" clId="{88200EE4-F4B4-49E8-8126-B01E5FCCBE2D}" dt="2020-05-17T12:13:12.359" v="2649" actId="165"/>
          <ac:spMkLst>
            <pc:docMk/>
            <pc:sldMk cId="1252883613" sldId="310"/>
            <ac:spMk id="4162" creationId="{F96FF4B8-85F5-4A89-B3AF-24BE7626707D}"/>
          </ac:spMkLst>
        </pc:spChg>
        <pc:spChg chg="mod">
          <ac:chgData name="reza kabir" userId="af3c95a13102d509" providerId="LiveId" clId="{88200EE4-F4B4-49E8-8126-B01E5FCCBE2D}" dt="2020-05-17T12:13:12.359" v="2649" actId="165"/>
          <ac:spMkLst>
            <pc:docMk/>
            <pc:sldMk cId="1252883613" sldId="310"/>
            <ac:spMk id="4163" creationId="{02181F28-CC3A-4D61-BC57-24EF0F8CB1E9}"/>
          </ac:spMkLst>
        </pc:spChg>
        <pc:spChg chg="mod">
          <ac:chgData name="reza kabir" userId="af3c95a13102d509" providerId="LiveId" clId="{88200EE4-F4B4-49E8-8126-B01E5FCCBE2D}" dt="2020-05-17T12:13:12.359" v="2649" actId="165"/>
          <ac:spMkLst>
            <pc:docMk/>
            <pc:sldMk cId="1252883613" sldId="310"/>
            <ac:spMk id="4164" creationId="{81E0535F-F6AF-4B1C-9AE8-CA7E409F367B}"/>
          </ac:spMkLst>
        </pc:spChg>
        <pc:spChg chg="mod">
          <ac:chgData name="reza kabir" userId="af3c95a13102d509" providerId="LiveId" clId="{88200EE4-F4B4-49E8-8126-B01E5FCCBE2D}" dt="2020-05-17T12:13:12.359" v="2649" actId="165"/>
          <ac:spMkLst>
            <pc:docMk/>
            <pc:sldMk cId="1252883613" sldId="310"/>
            <ac:spMk id="4165" creationId="{B40008B0-4D5C-4D53-AC99-8F995840B7D6}"/>
          </ac:spMkLst>
        </pc:spChg>
        <pc:spChg chg="mod">
          <ac:chgData name="reza kabir" userId="af3c95a13102d509" providerId="LiveId" clId="{88200EE4-F4B4-49E8-8126-B01E5FCCBE2D}" dt="2020-05-17T12:13:12.359" v="2649" actId="165"/>
          <ac:spMkLst>
            <pc:docMk/>
            <pc:sldMk cId="1252883613" sldId="310"/>
            <ac:spMk id="4166" creationId="{5AB81909-96AE-45AB-B405-0816E2F5035E}"/>
          </ac:spMkLst>
        </pc:spChg>
        <pc:spChg chg="mod">
          <ac:chgData name="reza kabir" userId="af3c95a13102d509" providerId="LiveId" clId="{88200EE4-F4B4-49E8-8126-B01E5FCCBE2D}" dt="2020-05-17T12:13:12.359" v="2649" actId="165"/>
          <ac:spMkLst>
            <pc:docMk/>
            <pc:sldMk cId="1252883613" sldId="310"/>
            <ac:spMk id="4167" creationId="{471F84E7-6819-4048-AEF4-D4F56C9316C0}"/>
          </ac:spMkLst>
        </pc:spChg>
        <pc:spChg chg="mod">
          <ac:chgData name="reza kabir" userId="af3c95a13102d509" providerId="LiveId" clId="{88200EE4-F4B4-49E8-8126-B01E5FCCBE2D}" dt="2020-05-17T12:13:12.359" v="2649" actId="165"/>
          <ac:spMkLst>
            <pc:docMk/>
            <pc:sldMk cId="1252883613" sldId="310"/>
            <ac:spMk id="4168" creationId="{617F9CED-5EE9-4F11-BA75-2403F41C9E91}"/>
          </ac:spMkLst>
        </pc:spChg>
        <pc:spChg chg="mod">
          <ac:chgData name="reza kabir" userId="af3c95a13102d509" providerId="LiveId" clId="{88200EE4-F4B4-49E8-8126-B01E5FCCBE2D}" dt="2020-05-17T12:13:12.359" v="2649" actId="165"/>
          <ac:spMkLst>
            <pc:docMk/>
            <pc:sldMk cId="1252883613" sldId="310"/>
            <ac:spMk id="4169" creationId="{E26C9412-6062-4776-84EE-1A7F51F76E58}"/>
          </ac:spMkLst>
        </pc:spChg>
        <pc:spChg chg="mod">
          <ac:chgData name="reza kabir" userId="af3c95a13102d509" providerId="LiveId" clId="{88200EE4-F4B4-49E8-8126-B01E5FCCBE2D}" dt="2020-05-17T12:13:12.359" v="2649" actId="165"/>
          <ac:spMkLst>
            <pc:docMk/>
            <pc:sldMk cId="1252883613" sldId="310"/>
            <ac:spMk id="4170" creationId="{C9A047E1-44DD-4207-92AB-B1F685225F5F}"/>
          </ac:spMkLst>
        </pc:spChg>
        <pc:spChg chg="mod">
          <ac:chgData name="reza kabir" userId="af3c95a13102d509" providerId="LiveId" clId="{88200EE4-F4B4-49E8-8126-B01E5FCCBE2D}" dt="2020-05-17T12:13:12.359" v="2649" actId="165"/>
          <ac:spMkLst>
            <pc:docMk/>
            <pc:sldMk cId="1252883613" sldId="310"/>
            <ac:spMk id="4171" creationId="{C6D34C7A-7B6C-44B0-B0AC-ED279E62ECC8}"/>
          </ac:spMkLst>
        </pc:spChg>
        <pc:spChg chg="mod">
          <ac:chgData name="reza kabir" userId="af3c95a13102d509" providerId="LiveId" clId="{88200EE4-F4B4-49E8-8126-B01E5FCCBE2D}" dt="2020-05-17T12:13:12.359" v="2649" actId="165"/>
          <ac:spMkLst>
            <pc:docMk/>
            <pc:sldMk cId="1252883613" sldId="310"/>
            <ac:spMk id="4172" creationId="{2279AFD9-7CD5-498B-AB04-4004CD909547}"/>
          </ac:spMkLst>
        </pc:spChg>
        <pc:spChg chg="mod">
          <ac:chgData name="reza kabir" userId="af3c95a13102d509" providerId="LiveId" clId="{88200EE4-F4B4-49E8-8126-B01E5FCCBE2D}" dt="2020-05-17T12:13:12.359" v="2649" actId="165"/>
          <ac:spMkLst>
            <pc:docMk/>
            <pc:sldMk cId="1252883613" sldId="310"/>
            <ac:spMk id="4173" creationId="{16EC55B2-1A1C-463F-A836-02D7AA64D81C}"/>
          </ac:spMkLst>
        </pc:spChg>
        <pc:spChg chg="mod">
          <ac:chgData name="reza kabir" userId="af3c95a13102d509" providerId="LiveId" clId="{88200EE4-F4B4-49E8-8126-B01E5FCCBE2D}" dt="2020-05-17T12:13:12.359" v="2649" actId="165"/>
          <ac:spMkLst>
            <pc:docMk/>
            <pc:sldMk cId="1252883613" sldId="310"/>
            <ac:spMk id="4174" creationId="{15EBDC4C-EDC5-44BD-9F33-CB01A42FD5B6}"/>
          </ac:spMkLst>
        </pc:spChg>
        <pc:spChg chg="mod">
          <ac:chgData name="reza kabir" userId="af3c95a13102d509" providerId="LiveId" clId="{88200EE4-F4B4-49E8-8126-B01E5FCCBE2D}" dt="2020-05-17T12:13:12.359" v="2649" actId="165"/>
          <ac:spMkLst>
            <pc:docMk/>
            <pc:sldMk cId="1252883613" sldId="310"/>
            <ac:spMk id="4175" creationId="{E393B4B6-633F-4673-A739-DFDDCF7809A0}"/>
          </ac:spMkLst>
        </pc:spChg>
        <pc:spChg chg="mod">
          <ac:chgData name="reza kabir" userId="af3c95a13102d509" providerId="LiveId" clId="{88200EE4-F4B4-49E8-8126-B01E5FCCBE2D}" dt="2020-05-17T12:13:12.359" v="2649" actId="165"/>
          <ac:spMkLst>
            <pc:docMk/>
            <pc:sldMk cId="1252883613" sldId="310"/>
            <ac:spMk id="4176" creationId="{ABAA7CA2-5A0B-4241-B12E-69246CF378D9}"/>
          </ac:spMkLst>
        </pc:spChg>
        <pc:spChg chg="mod">
          <ac:chgData name="reza kabir" userId="af3c95a13102d509" providerId="LiveId" clId="{88200EE4-F4B4-49E8-8126-B01E5FCCBE2D}" dt="2020-05-17T12:13:12.359" v="2649" actId="165"/>
          <ac:spMkLst>
            <pc:docMk/>
            <pc:sldMk cId="1252883613" sldId="310"/>
            <ac:spMk id="4177" creationId="{E2AD9B1E-D320-4E3A-86A4-4835BEE422BD}"/>
          </ac:spMkLst>
        </pc:spChg>
        <pc:spChg chg="mod">
          <ac:chgData name="reza kabir" userId="af3c95a13102d509" providerId="LiveId" clId="{88200EE4-F4B4-49E8-8126-B01E5FCCBE2D}" dt="2020-05-17T12:13:12.359" v="2649" actId="165"/>
          <ac:spMkLst>
            <pc:docMk/>
            <pc:sldMk cId="1252883613" sldId="310"/>
            <ac:spMk id="4178" creationId="{691D6DFC-C0A8-4156-A933-036E6BEFBC7B}"/>
          </ac:spMkLst>
        </pc:spChg>
        <pc:spChg chg="mod">
          <ac:chgData name="reza kabir" userId="af3c95a13102d509" providerId="LiveId" clId="{88200EE4-F4B4-49E8-8126-B01E5FCCBE2D}" dt="2020-05-17T12:13:12.359" v="2649" actId="165"/>
          <ac:spMkLst>
            <pc:docMk/>
            <pc:sldMk cId="1252883613" sldId="310"/>
            <ac:spMk id="4179" creationId="{6040C45E-8AC0-4BA9-B5BB-9F863860EA9F}"/>
          </ac:spMkLst>
        </pc:spChg>
        <pc:spChg chg="mod">
          <ac:chgData name="reza kabir" userId="af3c95a13102d509" providerId="LiveId" clId="{88200EE4-F4B4-49E8-8126-B01E5FCCBE2D}" dt="2020-05-17T12:13:12.359" v="2649" actId="165"/>
          <ac:spMkLst>
            <pc:docMk/>
            <pc:sldMk cId="1252883613" sldId="310"/>
            <ac:spMk id="4180" creationId="{25F5D119-E33B-4FB4-8C10-19B34D4C9013}"/>
          </ac:spMkLst>
        </pc:spChg>
        <pc:spChg chg="mod">
          <ac:chgData name="reza kabir" userId="af3c95a13102d509" providerId="LiveId" clId="{88200EE4-F4B4-49E8-8126-B01E5FCCBE2D}" dt="2020-05-17T12:13:12.359" v="2649" actId="165"/>
          <ac:spMkLst>
            <pc:docMk/>
            <pc:sldMk cId="1252883613" sldId="310"/>
            <ac:spMk id="4181" creationId="{7F95404F-6BE9-4F7B-AD82-8F1D1D273A9E}"/>
          </ac:spMkLst>
        </pc:spChg>
        <pc:spChg chg="mod">
          <ac:chgData name="reza kabir" userId="af3c95a13102d509" providerId="LiveId" clId="{88200EE4-F4B4-49E8-8126-B01E5FCCBE2D}" dt="2020-05-17T12:13:12.359" v="2649" actId="165"/>
          <ac:spMkLst>
            <pc:docMk/>
            <pc:sldMk cId="1252883613" sldId="310"/>
            <ac:spMk id="4182" creationId="{0B13743D-7AF2-4B15-8E49-BCE4D5E99E76}"/>
          </ac:spMkLst>
        </pc:spChg>
        <pc:spChg chg="mod">
          <ac:chgData name="reza kabir" userId="af3c95a13102d509" providerId="LiveId" clId="{88200EE4-F4B4-49E8-8126-B01E5FCCBE2D}" dt="2020-05-17T12:13:12.359" v="2649" actId="165"/>
          <ac:spMkLst>
            <pc:docMk/>
            <pc:sldMk cId="1252883613" sldId="310"/>
            <ac:spMk id="4183" creationId="{2E078D66-8A3A-4557-A07D-924FD7AF5350}"/>
          </ac:spMkLst>
        </pc:spChg>
        <pc:spChg chg="mod">
          <ac:chgData name="reza kabir" userId="af3c95a13102d509" providerId="LiveId" clId="{88200EE4-F4B4-49E8-8126-B01E5FCCBE2D}" dt="2020-05-17T12:13:12.359" v="2649" actId="165"/>
          <ac:spMkLst>
            <pc:docMk/>
            <pc:sldMk cId="1252883613" sldId="310"/>
            <ac:spMk id="4184" creationId="{A979B202-4D0B-4FC1-A7E1-D60E83443E3B}"/>
          </ac:spMkLst>
        </pc:spChg>
        <pc:spChg chg="mod">
          <ac:chgData name="reza kabir" userId="af3c95a13102d509" providerId="LiveId" clId="{88200EE4-F4B4-49E8-8126-B01E5FCCBE2D}" dt="2020-05-17T12:13:12.359" v="2649" actId="165"/>
          <ac:spMkLst>
            <pc:docMk/>
            <pc:sldMk cId="1252883613" sldId="310"/>
            <ac:spMk id="4185" creationId="{E92F7C3F-7433-45B0-B836-CA279CE99C2A}"/>
          </ac:spMkLst>
        </pc:spChg>
        <pc:spChg chg="mod">
          <ac:chgData name="reza kabir" userId="af3c95a13102d509" providerId="LiveId" clId="{88200EE4-F4B4-49E8-8126-B01E5FCCBE2D}" dt="2020-05-17T12:13:12.359" v="2649" actId="165"/>
          <ac:spMkLst>
            <pc:docMk/>
            <pc:sldMk cId="1252883613" sldId="310"/>
            <ac:spMk id="4186" creationId="{D905096E-AD7F-4078-84A4-7DC672A650EF}"/>
          </ac:spMkLst>
        </pc:spChg>
        <pc:spChg chg="mod">
          <ac:chgData name="reza kabir" userId="af3c95a13102d509" providerId="LiveId" clId="{88200EE4-F4B4-49E8-8126-B01E5FCCBE2D}" dt="2020-05-17T12:13:12.359" v="2649" actId="165"/>
          <ac:spMkLst>
            <pc:docMk/>
            <pc:sldMk cId="1252883613" sldId="310"/>
            <ac:spMk id="4187" creationId="{EB07DB9A-61C5-4CCA-807E-7CE3D0025E2B}"/>
          </ac:spMkLst>
        </pc:spChg>
        <pc:spChg chg="mod">
          <ac:chgData name="reza kabir" userId="af3c95a13102d509" providerId="LiveId" clId="{88200EE4-F4B4-49E8-8126-B01E5FCCBE2D}" dt="2020-05-17T12:13:12.359" v="2649" actId="165"/>
          <ac:spMkLst>
            <pc:docMk/>
            <pc:sldMk cId="1252883613" sldId="310"/>
            <ac:spMk id="4188" creationId="{3B19BC44-6414-44E3-A32D-7FDF4AA526C6}"/>
          </ac:spMkLst>
        </pc:spChg>
        <pc:spChg chg="mod">
          <ac:chgData name="reza kabir" userId="af3c95a13102d509" providerId="LiveId" clId="{88200EE4-F4B4-49E8-8126-B01E5FCCBE2D}" dt="2020-05-17T12:13:12.359" v="2649" actId="165"/>
          <ac:spMkLst>
            <pc:docMk/>
            <pc:sldMk cId="1252883613" sldId="310"/>
            <ac:spMk id="4189" creationId="{306D15D3-C151-47D3-9D3C-D883F883B5D2}"/>
          </ac:spMkLst>
        </pc:spChg>
        <pc:spChg chg="mod">
          <ac:chgData name="reza kabir" userId="af3c95a13102d509" providerId="LiveId" clId="{88200EE4-F4B4-49E8-8126-B01E5FCCBE2D}" dt="2020-05-17T12:13:12.359" v="2649" actId="165"/>
          <ac:spMkLst>
            <pc:docMk/>
            <pc:sldMk cId="1252883613" sldId="310"/>
            <ac:spMk id="4190" creationId="{5418A745-E423-4F1A-B91C-883B13309C5B}"/>
          </ac:spMkLst>
        </pc:spChg>
        <pc:spChg chg="mod">
          <ac:chgData name="reza kabir" userId="af3c95a13102d509" providerId="LiveId" clId="{88200EE4-F4B4-49E8-8126-B01E5FCCBE2D}" dt="2020-05-17T12:13:12.359" v="2649" actId="165"/>
          <ac:spMkLst>
            <pc:docMk/>
            <pc:sldMk cId="1252883613" sldId="310"/>
            <ac:spMk id="4191" creationId="{6D743476-65CA-4739-9204-5B39C5734A9A}"/>
          </ac:spMkLst>
        </pc:spChg>
        <pc:spChg chg="mod">
          <ac:chgData name="reza kabir" userId="af3c95a13102d509" providerId="LiveId" clId="{88200EE4-F4B4-49E8-8126-B01E5FCCBE2D}" dt="2020-05-17T12:13:12.359" v="2649" actId="165"/>
          <ac:spMkLst>
            <pc:docMk/>
            <pc:sldMk cId="1252883613" sldId="310"/>
            <ac:spMk id="4192" creationId="{421DED8F-12C8-4A17-AB77-B48B0C66FB0C}"/>
          </ac:spMkLst>
        </pc:spChg>
        <pc:spChg chg="mod">
          <ac:chgData name="reza kabir" userId="af3c95a13102d509" providerId="LiveId" clId="{88200EE4-F4B4-49E8-8126-B01E5FCCBE2D}" dt="2020-05-17T12:13:12.359" v="2649" actId="165"/>
          <ac:spMkLst>
            <pc:docMk/>
            <pc:sldMk cId="1252883613" sldId="310"/>
            <ac:spMk id="4193" creationId="{5D0C4649-42B6-4C3A-86B1-E1D4E2AF993E}"/>
          </ac:spMkLst>
        </pc:spChg>
        <pc:spChg chg="mod">
          <ac:chgData name="reza kabir" userId="af3c95a13102d509" providerId="LiveId" clId="{88200EE4-F4B4-49E8-8126-B01E5FCCBE2D}" dt="2020-05-17T12:13:12.359" v="2649" actId="165"/>
          <ac:spMkLst>
            <pc:docMk/>
            <pc:sldMk cId="1252883613" sldId="310"/>
            <ac:spMk id="4194" creationId="{E975DBFB-5A03-4FD0-9B0F-1038A45B023D}"/>
          </ac:spMkLst>
        </pc:spChg>
        <pc:spChg chg="mod">
          <ac:chgData name="reza kabir" userId="af3c95a13102d509" providerId="LiveId" clId="{88200EE4-F4B4-49E8-8126-B01E5FCCBE2D}" dt="2020-05-17T12:13:12.359" v="2649" actId="165"/>
          <ac:spMkLst>
            <pc:docMk/>
            <pc:sldMk cId="1252883613" sldId="310"/>
            <ac:spMk id="4195" creationId="{D6AC0558-9D67-4193-B22E-A5B89FB3F0FE}"/>
          </ac:spMkLst>
        </pc:spChg>
        <pc:spChg chg="mod">
          <ac:chgData name="reza kabir" userId="af3c95a13102d509" providerId="LiveId" clId="{88200EE4-F4B4-49E8-8126-B01E5FCCBE2D}" dt="2020-05-17T12:13:12.359" v="2649" actId="165"/>
          <ac:spMkLst>
            <pc:docMk/>
            <pc:sldMk cId="1252883613" sldId="310"/>
            <ac:spMk id="4196" creationId="{3BA8A2E3-0DFC-45A0-8ABD-38CD667B6232}"/>
          </ac:spMkLst>
        </pc:spChg>
        <pc:spChg chg="mod">
          <ac:chgData name="reza kabir" userId="af3c95a13102d509" providerId="LiveId" clId="{88200EE4-F4B4-49E8-8126-B01E5FCCBE2D}" dt="2020-05-17T12:13:12.359" v="2649" actId="165"/>
          <ac:spMkLst>
            <pc:docMk/>
            <pc:sldMk cId="1252883613" sldId="310"/>
            <ac:spMk id="4197" creationId="{D3C093FF-3D2F-4241-8F96-FE1FEFD5213D}"/>
          </ac:spMkLst>
        </pc:spChg>
        <pc:spChg chg="mod">
          <ac:chgData name="reza kabir" userId="af3c95a13102d509" providerId="LiveId" clId="{88200EE4-F4B4-49E8-8126-B01E5FCCBE2D}" dt="2020-05-17T12:13:12.359" v="2649" actId="165"/>
          <ac:spMkLst>
            <pc:docMk/>
            <pc:sldMk cId="1252883613" sldId="310"/>
            <ac:spMk id="4198" creationId="{F7D4A3F5-B4FC-4FFA-A4D4-FCA8C5DA3294}"/>
          </ac:spMkLst>
        </pc:spChg>
        <pc:spChg chg="mod">
          <ac:chgData name="reza kabir" userId="af3c95a13102d509" providerId="LiveId" clId="{88200EE4-F4B4-49E8-8126-B01E5FCCBE2D}" dt="2020-05-17T12:13:12.359" v="2649" actId="165"/>
          <ac:spMkLst>
            <pc:docMk/>
            <pc:sldMk cId="1252883613" sldId="310"/>
            <ac:spMk id="4199" creationId="{0E0B4E58-CA0F-4B92-9E1F-A109913D3D80}"/>
          </ac:spMkLst>
        </pc:spChg>
        <pc:spChg chg="mod">
          <ac:chgData name="reza kabir" userId="af3c95a13102d509" providerId="LiveId" clId="{88200EE4-F4B4-49E8-8126-B01E5FCCBE2D}" dt="2020-05-17T12:13:12.359" v="2649" actId="165"/>
          <ac:spMkLst>
            <pc:docMk/>
            <pc:sldMk cId="1252883613" sldId="310"/>
            <ac:spMk id="4200" creationId="{1D1A4375-8C85-4D2D-ACC9-4035B9B7534B}"/>
          </ac:spMkLst>
        </pc:spChg>
        <pc:spChg chg="mod">
          <ac:chgData name="reza kabir" userId="af3c95a13102d509" providerId="LiveId" clId="{88200EE4-F4B4-49E8-8126-B01E5FCCBE2D}" dt="2020-05-17T12:13:12.359" v="2649" actId="165"/>
          <ac:spMkLst>
            <pc:docMk/>
            <pc:sldMk cId="1252883613" sldId="310"/>
            <ac:spMk id="4201" creationId="{DBBF3CAD-87F9-4453-B7AF-A400EA08C96B}"/>
          </ac:spMkLst>
        </pc:spChg>
        <pc:spChg chg="mod">
          <ac:chgData name="reza kabir" userId="af3c95a13102d509" providerId="LiveId" clId="{88200EE4-F4B4-49E8-8126-B01E5FCCBE2D}" dt="2020-05-17T12:13:12.359" v="2649" actId="165"/>
          <ac:spMkLst>
            <pc:docMk/>
            <pc:sldMk cId="1252883613" sldId="310"/>
            <ac:spMk id="4202" creationId="{0FEB6FE5-4244-47A1-B544-791E3C3CA960}"/>
          </ac:spMkLst>
        </pc:spChg>
        <pc:spChg chg="mod">
          <ac:chgData name="reza kabir" userId="af3c95a13102d509" providerId="LiveId" clId="{88200EE4-F4B4-49E8-8126-B01E5FCCBE2D}" dt="2020-05-17T12:13:12.359" v="2649" actId="165"/>
          <ac:spMkLst>
            <pc:docMk/>
            <pc:sldMk cId="1252883613" sldId="310"/>
            <ac:spMk id="4203" creationId="{6E343885-1A61-4AB9-8898-759FC58B3AB6}"/>
          </ac:spMkLst>
        </pc:spChg>
        <pc:spChg chg="mod">
          <ac:chgData name="reza kabir" userId="af3c95a13102d509" providerId="LiveId" clId="{88200EE4-F4B4-49E8-8126-B01E5FCCBE2D}" dt="2020-05-17T12:13:12.359" v="2649" actId="165"/>
          <ac:spMkLst>
            <pc:docMk/>
            <pc:sldMk cId="1252883613" sldId="310"/>
            <ac:spMk id="4204" creationId="{B2D5DEF0-B06F-4533-9927-76C5ABA9DB03}"/>
          </ac:spMkLst>
        </pc:spChg>
        <pc:spChg chg="mod">
          <ac:chgData name="reza kabir" userId="af3c95a13102d509" providerId="LiveId" clId="{88200EE4-F4B4-49E8-8126-B01E5FCCBE2D}" dt="2020-05-17T12:13:12.359" v="2649" actId="165"/>
          <ac:spMkLst>
            <pc:docMk/>
            <pc:sldMk cId="1252883613" sldId="310"/>
            <ac:spMk id="4205" creationId="{E5F4F775-DF18-4B16-9CC6-2259ACF46A0C}"/>
          </ac:spMkLst>
        </pc:spChg>
        <pc:spChg chg="mod">
          <ac:chgData name="reza kabir" userId="af3c95a13102d509" providerId="LiveId" clId="{88200EE4-F4B4-49E8-8126-B01E5FCCBE2D}" dt="2020-05-17T12:13:12.359" v="2649" actId="165"/>
          <ac:spMkLst>
            <pc:docMk/>
            <pc:sldMk cId="1252883613" sldId="310"/>
            <ac:spMk id="4206" creationId="{30B79646-092C-4A24-B9B1-56AE16F209DD}"/>
          </ac:spMkLst>
        </pc:spChg>
        <pc:spChg chg="mod">
          <ac:chgData name="reza kabir" userId="af3c95a13102d509" providerId="LiveId" clId="{88200EE4-F4B4-49E8-8126-B01E5FCCBE2D}" dt="2020-05-17T12:13:12.359" v="2649" actId="165"/>
          <ac:spMkLst>
            <pc:docMk/>
            <pc:sldMk cId="1252883613" sldId="310"/>
            <ac:spMk id="4207" creationId="{809F0CA1-25D8-4174-BFA0-BDA9D0B170C8}"/>
          </ac:spMkLst>
        </pc:spChg>
        <pc:spChg chg="mod">
          <ac:chgData name="reza kabir" userId="af3c95a13102d509" providerId="LiveId" clId="{88200EE4-F4B4-49E8-8126-B01E5FCCBE2D}" dt="2020-05-17T12:13:12.359" v="2649" actId="165"/>
          <ac:spMkLst>
            <pc:docMk/>
            <pc:sldMk cId="1252883613" sldId="310"/>
            <ac:spMk id="4208" creationId="{1CF318EE-81A4-4EC7-90DA-0EB8ECF34EAD}"/>
          </ac:spMkLst>
        </pc:spChg>
        <pc:spChg chg="mod">
          <ac:chgData name="reza kabir" userId="af3c95a13102d509" providerId="LiveId" clId="{88200EE4-F4B4-49E8-8126-B01E5FCCBE2D}" dt="2020-05-17T12:13:12.359" v="2649" actId="165"/>
          <ac:spMkLst>
            <pc:docMk/>
            <pc:sldMk cId="1252883613" sldId="310"/>
            <ac:spMk id="4209" creationId="{6B349729-BF08-42CD-AB63-1BA4FDB1D53D}"/>
          </ac:spMkLst>
        </pc:spChg>
        <pc:spChg chg="mod">
          <ac:chgData name="reza kabir" userId="af3c95a13102d509" providerId="LiveId" clId="{88200EE4-F4B4-49E8-8126-B01E5FCCBE2D}" dt="2020-05-17T12:13:12.359" v="2649" actId="165"/>
          <ac:spMkLst>
            <pc:docMk/>
            <pc:sldMk cId="1252883613" sldId="310"/>
            <ac:spMk id="4210" creationId="{26A8300D-3B57-40BF-A41A-0929A81806A3}"/>
          </ac:spMkLst>
        </pc:spChg>
        <pc:spChg chg="mod">
          <ac:chgData name="reza kabir" userId="af3c95a13102d509" providerId="LiveId" clId="{88200EE4-F4B4-49E8-8126-B01E5FCCBE2D}" dt="2020-05-17T12:13:12.359" v="2649" actId="165"/>
          <ac:spMkLst>
            <pc:docMk/>
            <pc:sldMk cId="1252883613" sldId="310"/>
            <ac:spMk id="4211" creationId="{09C5E375-2CC3-4FC7-B529-FB69079ED987}"/>
          </ac:spMkLst>
        </pc:spChg>
        <pc:spChg chg="mod">
          <ac:chgData name="reza kabir" userId="af3c95a13102d509" providerId="LiveId" clId="{88200EE4-F4B4-49E8-8126-B01E5FCCBE2D}" dt="2020-05-17T12:13:12.359" v="2649" actId="165"/>
          <ac:spMkLst>
            <pc:docMk/>
            <pc:sldMk cId="1252883613" sldId="310"/>
            <ac:spMk id="4212" creationId="{53C54F6E-69DB-4A22-B139-3B4827F77650}"/>
          </ac:spMkLst>
        </pc:spChg>
        <pc:spChg chg="mod">
          <ac:chgData name="reza kabir" userId="af3c95a13102d509" providerId="LiveId" clId="{88200EE4-F4B4-49E8-8126-B01E5FCCBE2D}" dt="2020-05-17T12:13:12.359" v="2649" actId="165"/>
          <ac:spMkLst>
            <pc:docMk/>
            <pc:sldMk cId="1252883613" sldId="310"/>
            <ac:spMk id="4213" creationId="{B9B890FE-40F1-49A8-BA6E-B82A3EB47875}"/>
          </ac:spMkLst>
        </pc:spChg>
        <pc:spChg chg="mod">
          <ac:chgData name="reza kabir" userId="af3c95a13102d509" providerId="LiveId" clId="{88200EE4-F4B4-49E8-8126-B01E5FCCBE2D}" dt="2020-05-17T12:13:12.359" v="2649" actId="165"/>
          <ac:spMkLst>
            <pc:docMk/>
            <pc:sldMk cId="1252883613" sldId="310"/>
            <ac:spMk id="4214" creationId="{00B8EF40-3DAD-46C2-B136-0AD973940997}"/>
          </ac:spMkLst>
        </pc:spChg>
        <pc:spChg chg="mod">
          <ac:chgData name="reza kabir" userId="af3c95a13102d509" providerId="LiveId" clId="{88200EE4-F4B4-49E8-8126-B01E5FCCBE2D}" dt="2020-05-17T12:13:12.359" v="2649" actId="165"/>
          <ac:spMkLst>
            <pc:docMk/>
            <pc:sldMk cId="1252883613" sldId="310"/>
            <ac:spMk id="4215" creationId="{6969D952-78D1-45A5-8156-768995215ABF}"/>
          </ac:spMkLst>
        </pc:spChg>
        <pc:spChg chg="mod">
          <ac:chgData name="reza kabir" userId="af3c95a13102d509" providerId="LiveId" clId="{88200EE4-F4B4-49E8-8126-B01E5FCCBE2D}" dt="2020-05-17T12:13:12.359" v="2649" actId="165"/>
          <ac:spMkLst>
            <pc:docMk/>
            <pc:sldMk cId="1252883613" sldId="310"/>
            <ac:spMk id="4216" creationId="{A30F7C39-23A4-4F83-8FEE-613213FC0966}"/>
          </ac:spMkLst>
        </pc:spChg>
        <pc:spChg chg="mod">
          <ac:chgData name="reza kabir" userId="af3c95a13102d509" providerId="LiveId" clId="{88200EE4-F4B4-49E8-8126-B01E5FCCBE2D}" dt="2020-05-17T12:13:12.359" v="2649" actId="165"/>
          <ac:spMkLst>
            <pc:docMk/>
            <pc:sldMk cId="1252883613" sldId="310"/>
            <ac:spMk id="4217" creationId="{2302ACB2-42CD-477E-9C76-339182FD1414}"/>
          </ac:spMkLst>
        </pc:spChg>
        <pc:spChg chg="mod">
          <ac:chgData name="reza kabir" userId="af3c95a13102d509" providerId="LiveId" clId="{88200EE4-F4B4-49E8-8126-B01E5FCCBE2D}" dt="2020-05-17T12:13:12.359" v="2649" actId="165"/>
          <ac:spMkLst>
            <pc:docMk/>
            <pc:sldMk cId="1252883613" sldId="310"/>
            <ac:spMk id="4218" creationId="{08CD5CB1-1B50-46E9-9DE8-7EECC4E4AEFF}"/>
          </ac:spMkLst>
        </pc:spChg>
        <pc:spChg chg="mod">
          <ac:chgData name="reza kabir" userId="af3c95a13102d509" providerId="LiveId" clId="{88200EE4-F4B4-49E8-8126-B01E5FCCBE2D}" dt="2020-05-17T12:13:12.359" v="2649" actId="165"/>
          <ac:spMkLst>
            <pc:docMk/>
            <pc:sldMk cId="1252883613" sldId="310"/>
            <ac:spMk id="4219" creationId="{A81C7333-DC68-47D4-8C43-B975625914E2}"/>
          </ac:spMkLst>
        </pc:spChg>
        <pc:spChg chg="mod">
          <ac:chgData name="reza kabir" userId="af3c95a13102d509" providerId="LiveId" clId="{88200EE4-F4B4-49E8-8126-B01E5FCCBE2D}" dt="2020-05-17T12:13:12.359" v="2649" actId="165"/>
          <ac:spMkLst>
            <pc:docMk/>
            <pc:sldMk cId="1252883613" sldId="310"/>
            <ac:spMk id="4220" creationId="{E19D8CF9-4D34-41F8-AAA0-6D6E70067B99}"/>
          </ac:spMkLst>
        </pc:spChg>
        <pc:spChg chg="mod">
          <ac:chgData name="reza kabir" userId="af3c95a13102d509" providerId="LiveId" clId="{88200EE4-F4B4-49E8-8126-B01E5FCCBE2D}" dt="2020-05-17T12:13:12.359" v="2649" actId="165"/>
          <ac:spMkLst>
            <pc:docMk/>
            <pc:sldMk cId="1252883613" sldId="310"/>
            <ac:spMk id="4221" creationId="{B88BB86C-33CC-4A0F-ACFC-7E3CDCC9A5E4}"/>
          </ac:spMkLst>
        </pc:spChg>
        <pc:spChg chg="mod">
          <ac:chgData name="reza kabir" userId="af3c95a13102d509" providerId="LiveId" clId="{88200EE4-F4B4-49E8-8126-B01E5FCCBE2D}" dt="2020-05-17T12:13:12.359" v="2649" actId="165"/>
          <ac:spMkLst>
            <pc:docMk/>
            <pc:sldMk cId="1252883613" sldId="310"/>
            <ac:spMk id="4222" creationId="{2AD5A92E-C726-4D2D-96E1-C4EABC678395}"/>
          </ac:spMkLst>
        </pc:spChg>
        <pc:spChg chg="mod">
          <ac:chgData name="reza kabir" userId="af3c95a13102d509" providerId="LiveId" clId="{88200EE4-F4B4-49E8-8126-B01E5FCCBE2D}" dt="2020-05-17T12:13:12.359" v="2649" actId="165"/>
          <ac:spMkLst>
            <pc:docMk/>
            <pc:sldMk cId="1252883613" sldId="310"/>
            <ac:spMk id="4223" creationId="{D75F5914-F52D-4F76-ACBC-ECE0B3881F09}"/>
          </ac:spMkLst>
        </pc:spChg>
        <pc:spChg chg="mod">
          <ac:chgData name="reza kabir" userId="af3c95a13102d509" providerId="LiveId" clId="{88200EE4-F4B4-49E8-8126-B01E5FCCBE2D}" dt="2020-05-17T12:13:12.359" v="2649" actId="165"/>
          <ac:spMkLst>
            <pc:docMk/>
            <pc:sldMk cId="1252883613" sldId="310"/>
            <ac:spMk id="4224" creationId="{1F9E9716-18E8-487A-B040-A468E856EE7E}"/>
          </ac:spMkLst>
        </pc:spChg>
        <pc:spChg chg="mod">
          <ac:chgData name="reza kabir" userId="af3c95a13102d509" providerId="LiveId" clId="{88200EE4-F4B4-49E8-8126-B01E5FCCBE2D}" dt="2020-05-17T12:13:12.359" v="2649" actId="165"/>
          <ac:spMkLst>
            <pc:docMk/>
            <pc:sldMk cId="1252883613" sldId="310"/>
            <ac:spMk id="4225" creationId="{1F56D457-ED8E-476E-AA59-8A27D6DAF4C9}"/>
          </ac:spMkLst>
        </pc:spChg>
        <pc:spChg chg="mod">
          <ac:chgData name="reza kabir" userId="af3c95a13102d509" providerId="LiveId" clId="{88200EE4-F4B4-49E8-8126-B01E5FCCBE2D}" dt="2020-05-17T12:13:12.359" v="2649" actId="165"/>
          <ac:spMkLst>
            <pc:docMk/>
            <pc:sldMk cId="1252883613" sldId="310"/>
            <ac:spMk id="4226" creationId="{BB53B5F4-9432-485B-8082-57F2056FFC67}"/>
          </ac:spMkLst>
        </pc:spChg>
        <pc:spChg chg="mod">
          <ac:chgData name="reza kabir" userId="af3c95a13102d509" providerId="LiveId" clId="{88200EE4-F4B4-49E8-8126-B01E5FCCBE2D}" dt="2020-05-17T12:13:12.359" v="2649" actId="165"/>
          <ac:spMkLst>
            <pc:docMk/>
            <pc:sldMk cId="1252883613" sldId="310"/>
            <ac:spMk id="4227" creationId="{8E2A707E-6365-4795-A0FC-C7C171B66686}"/>
          </ac:spMkLst>
        </pc:spChg>
        <pc:spChg chg="mod">
          <ac:chgData name="reza kabir" userId="af3c95a13102d509" providerId="LiveId" clId="{88200EE4-F4B4-49E8-8126-B01E5FCCBE2D}" dt="2020-05-17T12:13:12.359" v="2649" actId="165"/>
          <ac:spMkLst>
            <pc:docMk/>
            <pc:sldMk cId="1252883613" sldId="310"/>
            <ac:spMk id="4228" creationId="{B8049321-952D-45FC-8E8E-8B9CB3F10207}"/>
          </ac:spMkLst>
        </pc:spChg>
        <pc:spChg chg="mod">
          <ac:chgData name="reza kabir" userId="af3c95a13102d509" providerId="LiveId" clId="{88200EE4-F4B4-49E8-8126-B01E5FCCBE2D}" dt="2020-05-17T12:13:12.359" v="2649" actId="165"/>
          <ac:spMkLst>
            <pc:docMk/>
            <pc:sldMk cId="1252883613" sldId="310"/>
            <ac:spMk id="4229" creationId="{8808A956-C797-4522-970A-548C37374B30}"/>
          </ac:spMkLst>
        </pc:spChg>
        <pc:spChg chg="mod">
          <ac:chgData name="reza kabir" userId="af3c95a13102d509" providerId="LiveId" clId="{88200EE4-F4B4-49E8-8126-B01E5FCCBE2D}" dt="2020-05-17T12:13:12.359" v="2649" actId="165"/>
          <ac:spMkLst>
            <pc:docMk/>
            <pc:sldMk cId="1252883613" sldId="310"/>
            <ac:spMk id="4230" creationId="{7653B52B-58DA-4FCA-87FB-189FE283E1CE}"/>
          </ac:spMkLst>
        </pc:spChg>
        <pc:spChg chg="mod">
          <ac:chgData name="reza kabir" userId="af3c95a13102d509" providerId="LiveId" clId="{88200EE4-F4B4-49E8-8126-B01E5FCCBE2D}" dt="2020-05-17T12:13:12.359" v="2649" actId="165"/>
          <ac:spMkLst>
            <pc:docMk/>
            <pc:sldMk cId="1252883613" sldId="310"/>
            <ac:spMk id="4231" creationId="{9BEC4F9D-C2C5-4DCA-9D41-760C2D1ED364}"/>
          </ac:spMkLst>
        </pc:spChg>
        <pc:spChg chg="mod">
          <ac:chgData name="reza kabir" userId="af3c95a13102d509" providerId="LiveId" clId="{88200EE4-F4B4-49E8-8126-B01E5FCCBE2D}" dt="2020-05-17T12:13:12.359" v="2649" actId="165"/>
          <ac:spMkLst>
            <pc:docMk/>
            <pc:sldMk cId="1252883613" sldId="310"/>
            <ac:spMk id="4232" creationId="{387AE446-2F8F-47F1-9E9D-1281E8E9925A}"/>
          </ac:spMkLst>
        </pc:spChg>
        <pc:spChg chg="mod">
          <ac:chgData name="reza kabir" userId="af3c95a13102d509" providerId="LiveId" clId="{88200EE4-F4B4-49E8-8126-B01E5FCCBE2D}" dt="2020-05-17T12:13:12.359" v="2649" actId="165"/>
          <ac:spMkLst>
            <pc:docMk/>
            <pc:sldMk cId="1252883613" sldId="310"/>
            <ac:spMk id="4233" creationId="{0FDF56F9-D539-40EF-BC49-9BBBB4F08BE9}"/>
          </ac:spMkLst>
        </pc:spChg>
        <pc:spChg chg="mod">
          <ac:chgData name="reza kabir" userId="af3c95a13102d509" providerId="LiveId" clId="{88200EE4-F4B4-49E8-8126-B01E5FCCBE2D}" dt="2020-05-17T12:13:12.359" v="2649" actId="165"/>
          <ac:spMkLst>
            <pc:docMk/>
            <pc:sldMk cId="1252883613" sldId="310"/>
            <ac:spMk id="4234" creationId="{EF2227E8-D38E-48D3-B252-6840CACEF9CC}"/>
          </ac:spMkLst>
        </pc:spChg>
        <pc:spChg chg="mod">
          <ac:chgData name="reza kabir" userId="af3c95a13102d509" providerId="LiveId" clId="{88200EE4-F4B4-49E8-8126-B01E5FCCBE2D}" dt="2020-05-17T12:13:12.359" v="2649" actId="165"/>
          <ac:spMkLst>
            <pc:docMk/>
            <pc:sldMk cId="1252883613" sldId="310"/>
            <ac:spMk id="4235" creationId="{A9B61383-9B47-434A-AE0B-2670CFA363BE}"/>
          </ac:spMkLst>
        </pc:spChg>
        <pc:spChg chg="mod">
          <ac:chgData name="reza kabir" userId="af3c95a13102d509" providerId="LiveId" clId="{88200EE4-F4B4-49E8-8126-B01E5FCCBE2D}" dt="2020-05-17T12:13:12.359" v="2649" actId="165"/>
          <ac:spMkLst>
            <pc:docMk/>
            <pc:sldMk cId="1252883613" sldId="310"/>
            <ac:spMk id="4236" creationId="{8FCC6243-F775-4B48-B578-6A184EB36AA2}"/>
          </ac:spMkLst>
        </pc:spChg>
        <pc:spChg chg="mod">
          <ac:chgData name="reza kabir" userId="af3c95a13102d509" providerId="LiveId" clId="{88200EE4-F4B4-49E8-8126-B01E5FCCBE2D}" dt="2020-05-17T12:13:12.359" v="2649" actId="165"/>
          <ac:spMkLst>
            <pc:docMk/>
            <pc:sldMk cId="1252883613" sldId="310"/>
            <ac:spMk id="4237" creationId="{E9A45377-F680-4427-8AC6-33D2523BA7B2}"/>
          </ac:spMkLst>
        </pc:spChg>
        <pc:spChg chg="mod">
          <ac:chgData name="reza kabir" userId="af3c95a13102d509" providerId="LiveId" clId="{88200EE4-F4B4-49E8-8126-B01E5FCCBE2D}" dt="2020-05-17T12:13:12.359" v="2649" actId="165"/>
          <ac:spMkLst>
            <pc:docMk/>
            <pc:sldMk cId="1252883613" sldId="310"/>
            <ac:spMk id="4238" creationId="{3C01E1D4-67C5-4EC5-885B-9DE33A1C5AB8}"/>
          </ac:spMkLst>
        </pc:spChg>
        <pc:spChg chg="mod">
          <ac:chgData name="reza kabir" userId="af3c95a13102d509" providerId="LiveId" clId="{88200EE4-F4B4-49E8-8126-B01E5FCCBE2D}" dt="2020-05-17T12:13:12.359" v="2649" actId="165"/>
          <ac:spMkLst>
            <pc:docMk/>
            <pc:sldMk cId="1252883613" sldId="310"/>
            <ac:spMk id="4239" creationId="{99C2CB21-064F-407B-A44C-18B45F19A9B4}"/>
          </ac:spMkLst>
        </pc:spChg>
        <pc:spChg chg="mod">
          <ac:chgData name="reza kabir" userId="af3c95a13102d509" providerId="LiveId" clId="{88200EE4-F4B4-49E8-8126-B01E5FCCBE2D}" dt="2020-05-17T12:13:12.359" v="2649" actId="165"/>
          <ac:spMkLst>
            <pc:docMk/>
            <pc:sldMk cId="1252883613" sldId="310"/>
            <ac:spMk id="4240" creationId="{64A567F3-3984-4BFA-ADD8-B55F5C0886A1}"/>
          </ac:spMkLst>
        </pc:spChg>
        <pc:spChg chg="mod">
          <ac:chgData name="reza kabir" userId="af3c95a13102d509" providerId="LiveId" clId="{88200EE4-F4B4-49E8-8126-B01E5FCCBE2D}" dt="2020-05-17T12:13:12.359" v="2649" actId="165"/>
          <ac:spMkLst>
            <pc:docMk/>
            <pc:sldMk cId="1252883613" sldId="310"/>
            <ac:spMk id="4241" creationId="{D5893617-8FC7-4643-89F8-8DD087F064E5}"/>
          </ac:spMkLst>
        </pc:spChg>
        <pc:spChg chg="mod">
          <ac:chgData name="reza kabir" userId="af3c95a13102d509" providerId="LiveId" clId="{88200EE4-F4B4-49E8-8126-B01E5FCCBE2D}" dt="2020-05-17T12:13:12.359" v="2649" actId="165"/>
          <ac:spMkLst>
            <pc:docMk/>
            <pc:sldMk cId="1252883613" sldId="310"/>
            <ac:spMk id="4242" creationId="{7CD37B35-4D1E-41A5-8100-23DD822F446C}"/>
          </ac:spMkLst>
        </pc:spChg>
        <pc:spChg chg="mod">
          <ac:chgData name="reza kabir" userId="af3c95a13102d509" providerId="LiveId" clId="{88200EE4-F4B4-49E8-8126-B01E5FCCBE2D}" dt="2020-05-17T12:13:12.359" v="2649" actId="165"/>
          <ac:spMkLst>
            <pc:docMk/>
            <pc:sldMk cId="1252883613" sldId="310"/>
            <ac:spMk id="4243" creationId="{CFEE0107-6A0D-4230-9429-BAA66803BDEE}"/>
          </ac:spMkLst>
        </pc:spChg>
        <pc:spChg chg="mod">
          <ac:chgData name="reza kabir" userId="af3c95a13102d509" providerId="LiveId" clId="{88200EE4-F4B4-49E8-8126-B01E5FCCBE2D}" dt="2020-05-17T12:13:12.359" v="2649" actId="165"/>
          <ac:spMkLst>
            <pc:docMk/>
            <pc:sldMk cId="1252883613" sldId="310"/>
            <ac:spMk id="4244" creationId="{282B4B83-0A48-4565-9DDD-B6A4AF0BFF0C}"/>
          </ac:spMkLst>
        </pc:spChg>
        <pc:spChg chg="mod">
          <ac:chgData name="reza kabir" userId="af3c95a13102d509" providerId="LiveId" clId="{88200EE4-F4B4-49E8-8126-B01E5FCCBE2D}" dt="2020-05-17T12:13:12.359" v="2649" actId="165"/>
          <ac:spMkLst>
            <pc:docMk/>
            <pc:sldMk cId="1252883613" sldId="310"/>
            <ac:spMk id="4245" creationId="{1CB42171-142A-4FFF-8ED1-FBE44D088F39}"/>
          </ac:spMkLst>
        </pc:spChg>
        <pc:spChg chg="mod">
          <ac:chgData name="reza kabir" userId="af3c95a13102d509" providerId="LiveId" clId="{88200EE4-F4B4-49E8-8126-B01E5FCCBE2D}" dt="2020-05-17T12:13:12.359" v="2649" actId="165"/>
          <ac:spMkLst>
            <pc:docMk/>
            <pc:sldMk cId="1252883613" sldId="310"/>
            <ac:spMk id="4246" creationId="{AAFE1470-F47A-43CF-8C7C-A7F004381881}"/>
          </ac:spMkLst>
        </pc:spChg>
        <pc:spChg chg="mod">
          <ac:chgData name="reza kabir" userId="af3c95a13102d509" providerId="LiveId" clId="{88200EE4-F4B4-49E8-8126-B01E5FCCBE2D}" dt="2020-05-17T12:13:12.359" v="2649" actId="165"/>
          <ac:spMkLst>
            <pc:docMk/>
            <pc:sldMk cId="1252883613" sldId="310"/>
            <ac:spMk id="4247" creationId="{587B8237-EDBE-493F-B8A7-26EE42440651}"/>
          </ac:spMkLst>
        </pc:spChg>
        <pc:spChg chg="mod">
          <ac:chgData name="reza kabir" userId="af3c95a13102d509" providerId="LiveId" clId="{88200EE4-F4B4-49E8-8126-B01E5FCCBE2D}" dt="2020-05-17T12:13:12.359" v="2649" actId="165"/>
          <ac:spMkLst>
            <pc:docMk/>
            <pc:sldMk cId="1252883613" sldId="310"/>
            <ac:spMk id="4248" creationId="{12491225-8E15-4AD6-9E9E-0B9A2A393C7A}"/>
          </ac:spMkLst>
        </pc:spChg>
        <pc:spChg chg="mod">
          <ac:chgData name="reza kabir" userId="af3c95a13102d509" providerId="LiveId" clId="{88200EE4-F4B4-49E8-8126-B01E5FCCBE2D}" dt="2020-05-17T12:13:12.359" v="2649" actId="165"/>
          <ac:spMkLst>
            <pc:docMk/>
            <pc:sldMk cId="1252883613" sldId="310"/>
            <ac:spMk id="4249" creationId="{0C7E2380-9494-4329-93E2-B8D7A1D0CBCD}"/>
          </ac:spMkLst>
        </pc:spChg>
        <pc:spChg chg="mod">
          <ac:chgData name="reza kabir" userId="af3c95a13102d509" providerId="LiveId" clId="{88200EE4-F4B4-49E8-8126-B01E5FCCBE2D}" dt="2020-05-17T12:13:12.359" v="2649" actId="165"/>
          <ac:spMkLst>
            <pc:docMk/>
            <pc:sldMk cId="1252883613" sldId="310"/>
            <ac:spMk id="4250" creationId="{B7681E54-17F9-40B3-9540-39CCCDA14EAF}"/>
          </ac:spMkLst>
        </pc:spChg>
        <pc:spChg chg="mod">
          <ac:chgData name="reza kabir" userId="af3c95a13102d509" providerId="LiveId" clId="{88200EE4-F4B4-49E8-8126-B01E5FCCBE2D}" dt="2020-05-17T12:13:12.359" v="2649" actId="165"/>
          <ac:spMkLst>
            <pc:docMk/>
            <pc:sldMk cId="1252883613" sldId="310"/>
            <ac:spMk id="4251" creationId="{A5AA6697-6803-4EC6-81DC-1F29B5D125A5}"/>
          </ac:spMkLst>
        </pc:spChg>
        <pc:spChg chg="mod">
          <ac:chgData name="reza kabir" userId="af3c95a13102d509" providerId="LiveId" clId="{88200EE4-F4B4-49E8-8126-B01E5FCCBE2D}" dt="2020-05-17T12:13:12.359" v="2649" actId="165"/>
          <ac:spMkLst>
            <pc:docMk/>
            <pc:sldMk cId="1252883613" sldId="310"/>
            <ac:spMk id="4252" creationId="{D12BFDF6-3A94-4CD5-8F7C-A366E30DCBAC}"/>
          </ac:spMkLst>
        </pc:spChg>
        <pc:spChg chg="mod">
          <ac:chgData name="reza kabir" userId="af3c95a13102d509" providerId="LiveId" clId="{88200EE4-F4B4-49E8-8126-B01E5FCCBE2D}" dt="2020-05-17T12:13:12.359" v="2649" actId="165"/>
          <ac:spMkLst>
            <pc:docMk/>
            <pc:sldMk cId="1252883613" sldId="310"/>
            <ac:spMk id="4253" creationId="{27792108-71D3-472E-9231-B7D33EB00C4C}"/>
          </ac:spMkLst>
        </pc:spChg>
        <pc:spChg chg="mod">
          <ac:chgData name="reza kabir" userId="af3c95a13102d509" providerId="LiveId" clId="{88200EE4-F4B4-49E8-8126-B01E5FCCBE2D}" dt="2020-05-17T12:13:12.359" v="2649" actId="165"/>
          <ac:spMkLst>
            <pc:docMk/>
            <pc:sldMk cId="1252883613" sldId="310"/>
            <ac:spMk id="4254" creationId="{C84EC8F4-D5EF-492D-92E8-4633B725487A}"/>
          </ac:spMkLst>
        </pc:spChg>
        <pc:spChg chg="mod">
          <ac:chgData name="reza kabir" userId="af3c95a13102d509" providerId="LiveId" clId="{88200EE4-F4B4-49E8-8126-B01E5FCCBE2D}" dt="2020-05-17T12:13:12.359" v="2649" actId="165"/>
          <ac:spMkLst>
            <pc:docMk/>
            <pc:sldMk cId="1252883613" sldId="310"/>
            <ac:spMk id="4255" creationId="{6C7F7404-A3E5-4C37-A575-86B1A69317AB}"/>
          </ac:spMkLst>
        </pc:spChg>
        <pc:spChg chg="mod">
          <ac:chgData name="reza kabir" userId="af3c95a13102d509" providerId="LiveId" clId="{88200EE4-F4B4-49E8-8126-B01E5FCCBE2D}" dt="2020-05-17T12:13:12.359" v="2649" actId="165"/>
          <ac:spMkLst>
            <pc:docMk/>
            <pc:sldMk cId="1252883613" sldId="310"/>
            <ac:spMk id="4256" creationId="{08B092FB-A87D-4BF6-821D-E100028DE3CB}"/>
          </ac:spMkLst>
        </pc:spChg>
        <pc:spChg chg="mod">
          <ac:chgData name="reza kabir" userId="af3c95a13102d509" providerId="LiveId" clId="{88200EE4-F4B4-49E8-8126-B01E5FCCBE2D}" dt="2020-05-17T12:13:12.359" v="2649" actId="165"/>
          <ac:spMkLst>
            <pc:docMk/>
            <pc:sldMk cId="1252883613" sldId="310"/>
            <ac:spMk id="4257" creationId="{02465C2B-FC24-4B60-8F94-087630CA4B12}"/>
          </ac:spMkLst>
        </pc:spChg>
        <pc:spChg chg="mod">
          <ac:chgData name="reza kabir" userId="af3c95a13102d509" providerId="LiveId" clId="{88200EE4-F4B4-49E8-8126-B01E5FCCBE2D}" dt="2020-05-17T12:13:12.359" v="2649" actId="165"/>
          <ac:spMkLst>
            <pc:docMk/>
            <pc:sldMk cId="1252883613" sldId="310"/>
            <ac:spMk id="4258" creationId="{28BF0152-6D14-401C-8C62-5BC3C7ACE336}"/>
          </ac:spMkLst>
        </pc:spChg>
        <pc:spChg chg="mod">
          <ac:chgData name="reza kabir" userId="af3c95a13102d509" providerId="LiveId" clId="{88200EE4-F4B4-49E8-8126-B01E5FCCBE2D}" dt="2020-05-17T12:13:12.359" v="2649" actId="165"/>
          <ac:spMkLst>
            <pc:docMk/>
            <pc:sldMk cId="1252883613" sldId="310"/>
            <ac:spMk id="4259" creationId="{08E67BBD-B370-4D7F-8125-D58D233DAAFB}"/>
          </ac:spMkLst>
        </pc:spChg>
        <pc:spChg chg="mod">
          <ac:chgData name="reza kabir" userId="af3c95a13102d509" providerId="LiveId" clId="{88200EE4-F4B4-49E8-8126-B01E5FCCBE2D}" dt="2020-05-17T12:13:12.359" v="2649" actId="165"/>
          <ac:spMkLst>
            <pc:docMk/>
            <pc:sldMk cId="1252883613" sldId="310"/>
            <ac:spMk id="4260" creationId="{875A5FCC-98D5-469B-9E4C-74A201C95875}"/>
          </ac:spMkLst>
        </pc:spChg>
        <pc:spChg chg="mod">
          <ac:chgData name="reza kabir" userId="af3c95a13102d509" providerId="LiveId" clId="{88200EE4-F4B4-49E8-8126-B01E5FCCBE2D}" dt="2020-05-17T12:13:12.359" v="2649" actId="165"/>
          <ac:spMkLst>
            <pc:docMk/>
            <pc:sldMk cId="1252883613" sldId="310"/>
            <ac:spMk id="4261" creationId="{7A929DC6-EEE3-4221-B6AD-76E65E932E2B}"/>
          </ac:spMkLst>
        </pc:spChg>
        <pc:spChg chg="mod">
          <ac:chgData name="reza kabir" userId="af3c95a13102d509" providerId="LiveId" clId="{88200EE4-F4B4-49E8-8126-B01E5FCCBE2D}" dt="2020-05-17T12:13:12.359" v="2649" actId="165"/>
          <ac:spMkLst>
            <pc:docMk/>
            <pc:sldMk cId="1252883613" sldId="310"/>
            <ac:spMk id="4262" creationId="{1C682271-B585-4621-B138-B95BAE88C424}"/>
          </ac:spMkLst>
        </pc:spChg>
        <pc:spChg chg="mod">
          <ac:chgData name="reza kabir" userId="af3c95a13102d509" providerId="LiveId" clId="{88200EE4-F4B4-49E8-8126-B01E5FCCBE2D}" dt="2020-05-17T12:13:12.359" v="2649" actId="165"/>
          <ac:spMkLst>
            <pc:docMk/>
            <pc:sldMk cId="1252883613" sldId="310"/>
            <ac:spMk id="4263" creationId="{6427EF11-E9EC-41D4-9751-844773ACD9F3}"/>
          </ac:spMkLst>
        </pc:spChg>
        <pc:spChg chg="mod">
          <ac:chgData name="reza kabir" userId="af3c95a13102d509" providerId="LiveId" clId="{88200EE4-F4B4-49E8-8126-B01E5FCCBE2D}" dt="2020-05-17T12:13:12.359" v="2649" actId="165"/>
          <ac:spMkLst>
            <pc:docMk/>
            <pc:sldMk cId="1252883613" sldId="310"/>
            <ac:spMk id="4264" creationId="{99104482-213D-4DB4-8685-C97818A3F9DA}"/>
          </ac:spMkLst>
        </pc:spChg>
        <pc:spChg chg="mod">
          <ac:chgData name="reza kabir" userId="af3c95a13102d509" providerId="LiveId" clId="{88200EE4-F4B4-49E8-8126-B01E5FCCBE2D}" dt="2020-05-17T12:13:12.359" v="2649" actId="165"/>
          <ac:spMkLst>
            <pc:docMk/>
            <pc:sldMk cId="1252883613" sldId="310"/>
            <ac:spMk id="4265" creationId="{F3A5F755-AB5D-4036-A768-40F122A46642}"/>
          </ac:spMkLst>
        </pc:spChg>
        <pc:spChg chg="mod">
          <ac:chgData name="reza kabir" userId="af3c95a13102d509" providerId="LiveId" clId="{88200EE4-F4B4-49E8-8126-B01E5FCCBE2D}" dt="2020-05-17T12:13:12.359" v="2649" actId="165"/>
          <ac:spMkLst>
            <pc:docMk/>
            <pc:sldMk cId="1252883613" sldId="310"/>
            <ac:spMk id="4266" creationId="{D27F9F6A-E567-4870-AF77-A2AFF8CAF21B}"/>
          </ac:spMkLst>
        </pc:spChg>
        <pc:spChg chg="mod">
          <ac:chgData name="reza kabir" userId="af3c95a13102d509" providerId="LiveId" clId="{88200EE4-F4B4-49E8-8126-B01E5FCCBE2D}" dt="2020-05-17T12:13:12.359" v="2649" actId="165"/>
          <ac:spMkLst>
            <pc:docMk/>
            <pc:sldMk cId="1252883613" sldId="310"/>
            <ac:spMk id="4267" creationId="{EE994AC0-1862-447B-B696-9949C1A6EFE7}"/>
          </ac:spMkLst>
        </pc:spChg>
        <pc:spChg chg="mod">
          <ac:chgData name="reza kabir" userId="af3c95a13102d509" providerId="LiveId" clId="{88200EE4-F4B4-49E8-8126-B01E5FCCBE2D}" dt="2020-05-17T12:13:12.359" v="2649" actId="165"/>
          <ac:spMkLst>
            <pc:docMk/>
            <pc:sldMk cId="1252883613" sldId="310"/>
            <ac:spMk id="4268" creationId="{D0630BC4-6509-44F6-9B60-25DA70E5D45F}"/>
          </ac:spMkLst>
        </pc:spChg>
        <pc:spChg chg="mod">
          <ac:chgData name="reza kabir" userId="af3c95a13102d509" providerId="LiveId" clId="{88200EE4-F4B4-49E8-8126-B01E5FCCBE2D}" dt="2020-05-17T12:13:12.359" v="2649" actId="165"/>
          <ac:spMkLst>
            <pc:docMk/>
            <pc:sldMk cId="1252883613" sldId="310"/>
            <ac:spMk id="4269" creationId="{A7FD3578-B694-4B71-A5FD-9D1B9F948C8B}"/>
          </ac:spMkLst>
        </pc:spChg>
        <pc:spChg chg="mod">
          <ac:chgData name="reza kabir" userId="af3c95a13102d509" providerId="LiveId" clId="{88200EE4-F4B4-49E8-8126-B01E5FCCBE2D}" dt="2020-05-17T12:13:12.359" v="2649" actId="165"/>
          <ac:spMkLst>
            <pc:docMk/>
            <pc:sldMk cId="1252883613" sldId="310"/>
            <ac:spMk id="4270" creationId="{BCCC4CF2-966D-405C-9AFB-A3D9118D3F8D}"/>
          </ac:spMkLst>
        </pc:spChg>
        <pc:spChg chg="mod">
          <ac:chgData name="reza kabir" userId="af3c95a13102d509" providerId="LiveId" clId="{88200EE4-F4B4-49E8-8126-B01E5FCCBE2D}" dt="2020-05-17T12:13:12.359" v="2649" actId="165"/>
          <ac:spMkLst>
            <pc:docMk/>
            <pc:sldMk cId="1252883613" sldId="310"/>
            <ac:spMk id="4271" creationId="{A6B91981-8504-40DD-A0E2-13A301EA2D0D}"/>
          </ac:spMkLst>
        </pc:spChg>
        <pc:spChg chg="mod">
          <ac:chgData name="reza kabir" userId="af3c95a13102d509" providerId="LiveId" clId="{88200EE4-F4B4-49E8-8126-B01E5FCCBE2D}" dt="2020-05-17T12:13:12.359" v="2649" actId="165"/>
          <ac:spMkLst>
            <pc:docMk/>
            <pc:sldMk cId="1252883613" sldId="310"/>
            <ac:spMk id="4272" creationId="{3F5B76CF-3060-44C8-97F1-24C7848108E6}"/>
          </ac:spMkLst>
        </pc:spChg>
        <pc:spChg chg="mod">
          <ac:chgData name="reza kabir" userId="af3c95a13102d509" providerId="LiveId" clId="{88200EE4-F4B4-49E8-8126-B01E5FCCBE2D}" dt="2020-05-17T12:13:12.359" v="2649" actId="165"/>
          <ac:spMkLst>
            <pc:docMk/>
            <pc:sldMk cId="1252883613" sldId="310"/>
            <ac:spMk id="4273" creationId="{30FAC771-1EED-4933-92F7-490E4E909E97}"/>
          </ac:spMkLst>
        </pc:spChg>
        <pc:spChg chg="mod">
          <ac:chgData name="reza kabir" userId="af3c95a13102d509" providerId="LiveId" clId="{88200EE4-F4B4-49E8-8126-B01E5FCCBE2D}" dt="2020-05-17T12:13:12.359" v="2649" actId="165"/>
          <ac:spMkLst>
            <pc:docMk/>
            <pc:sldMk cId="1252883613" sldId="310"/>
            <ac:spMk id="4274" creationId="{952765E9-E487-4459-B339-7BDBDE9E87F1}"/>
          </ac:spMkLst>
        </pc:spChg>
        <pc:spChg chg="mod">
          <ac:chgData name="reza kabir" userId="af3c95a13102d509" providerId="LiveId" clId="{88200EE4-F4B4-49E8-8126-B01E5FCCBE2D}" dt="2020-05-17T12:13:12.359" v="2649" actId="165"/>
          <ac:spMkLst>
            <pc:docMk/>
            <pc:sldMk cId="1252883613" sldId="310"/>
            <ac:spMk id="4275" creationId="{46E3DBE3-309A-43BE-9C4C-79FF3ED993AA}"/>
          </ac:spMkLst>
        </pc:spChg>
        <pc:spChg chg="mod">
          <ac:chgData name="reza kabir" userId="af3c95a13102d509" providerId="LiveId" clId="{88200EE4-F4B4-49E8-8126-B01E5FCCBE2D}" dt="2020-05-17T12:13:12.359" v="2649" actId="165"/>
          <ac:spMkLst>
            <pc:docMk/>
            <pc:sldMk cId="1252883613" sldId="310"/>
            <ac:spMk id="4276" creationId="{8AC35B02-4E1A-4A17-B1B8-5F48BE0C6C47}"/>
          </ac:spMkLst>
        </pc:spChg>
        <pc:spChg chg="mod">
          <ac:chgData name="reza kabir" userId="af3c95a13102d509" providerId="LiveId" clId="{88200EE4-F4B4-49E8-8126-B01E5FCCBE2D}" dt="2020-05-17T12:13:12.359" v="2649" actId="165"/>
          <ac:spMkLst>
            <pc:docMk/>
            <pc:sldMk cId="1252883613" sldId="310"/>
            <ac:spMk id="4277" creationId="{31560D29-F806-4091-BB7F-3F575BF2492F}"/>
          </ac:spMkLst>
        </pc:spChg>
        <pc:spChg chg="mod">
          <ac:chgData name="reza kabir" userId="af3c95a13102d509" providerId="LiveId" clId="{88200EE4-F4B4-49E8-8126-B01E5FCCBE2D}" dt="2020-05-17T12:13:12.359" v="2649" actId="165"/>
          <ac:spMkLst>
            <pc:docMk/>
            <pc:sldMk cId="1252883613" sldId="310"/>
            <ac:spMk id="4278" creationId="{F9F76045-06AB-49F0-922A-6E29AD65F3E9}"/>
          </ac:spMkLst>
        </pc:spChg>
        <pc:spChg chg="mod">
          <ac:chgData name="reza kabir" userId="af3c95a13102d509" providerId="LiveId" clId="{88200EE4-F4B4-49E8-8126-B01E5FCCBE2D}" dt="2020-05-17T12:13:12.359" v="2649" actId="165"/>
          <ac:spMkLst>
            <pc:docMk/>
            <pc:sldMk cId="1252883613" sldId="310"/>
            <ac:spMk id="4279" creationId="{986F880C-C38B-460D-ABE5-1EEB5FF2BB3C}"/>
          </ac:spMkLst>
        </pc:spChg>
        <pc:spChg chg="mod">
          <ac:chgData name="reza kabir" userId="af3c95a13102d509" providerId="LiveId" clId="{88200EE4-F4B4-49E8-8126-B01E5FCCBE2D}" dt="2020-05-17T12:13:12.359" v="2649" actId="165"/>
          <ac:spMkLst>
            <pc:docMk/>
            <pc:sldMk cId="1252883613" sldId="310"/>
            <ac:spMk id="4280" creationId="{7892D689-C31B-40F6-8E0E-C5BF2A32F7FF}"/>
          </ac:spMkLst>
        </pc:spChg>
        <pc:spChg chg="mod">
          <ac:chgData name="reza kabir" userId="af3c95a13102d509" providerId="LiveId" clId="{88200EE4-F4B4-49E8-8126-B01E5FCCBE2D}" dt="2020-05-17T12:13:12.359" v="2649" actId="165"/>
          <ac:spMkLst>
            <pc:docMk/>
            <pc:sldMk cId="1252883613" sldId="310"/>
            <ac:spMk id="4281" creationId="{1CA5E037-328B-4470-B81C-668C65DDB75D}"/>
          </ac:spMkLst>
        </pc:spChg>
        <pc:spChg chg="mod">
          <ac:chgData name="reza kabir" userId="af3c95a13102d509" providerId="LiveId" clId="{88200EE4-F4B4-49E8-8126-B01E5FCCBE2D}" dt="2020-05-17T12:13:12.359" v="2649" actId="165"/>
          <ac:spMkLst>
            <pc:docMk/>
            <pc:sldMk cId="1252883613" sldId="310"/>
            <ac:spMk id="4282" creationId="{72A48C92-BFF5-4FF4-950A-85739CA64EDB}"/>
          </ac:spMkLst>
        </pc:spChg>
        <pc:spChg chg="mod">
          <ac:chgData name="reza kabir" userId="af3c95a13102d509" providerId="LiveId" clId="{88200EE4-F4B4-49E8-8126-B01E5FCCBE2D}" dt="2020-05-17T12:13:12.359" v="2649" actId="165"/>
          <ac:spMkLst>
            <pc:docMk/>
            <pc:sldMk cId="1252883613" sldId="310"/>
            <ac:spMk id="4283" creationId="{2ECF3B3F-7E66-4ADE-AE68-2B93ADBB2DFE}"/>
          </ac:spMkLst>
        </pc:spChg>
        <pc:spChg chg="mod">
          <ac:chgData name="reza kabir" userId="af3c95a13102d509" providerId="LiveId" clId="{88200EE4-F4B4-49E8-8126-B01E5FCCBE2D}" dt="2020-05-17T12:13:12.359" v="2649" actId="165"/>
          <ac:spMkLst>
            <pc:docMk/>
            <pc:sldMk cId="1252883613" sldId="310"/>
            <ac:spMk id="4284" creationId="{CEEA41BD-29DA-4DD4-B654-8B3FD73FFCAC}"/>
          </ac:spMkLst>
        </pc:spChg>
        <pc:spChg chg="mod">
          <ac:chgData name="reza kabir" userId="af3c95a13102d509" providerId="LiveId" clId="{88200EE4-F4B4-49E8-8126-B01E5FCCBE2D}" dt="2020-05-17T12:13:12.359" v="2649" actId="165"/>
          <ac:spMkLst>
            <pc:docMk/>
            <pc:sldMk cId="1252883613" sldId="310"/>
            <ac:spMk id="4285" creationId="{18A263E1-1F33-4B23-AF63-578959048DB2}"/>
          </ac:spMkLst>
        </pc:spChg>
        <pc:spChg chg="mod">
          <ac:chgData name="reza kabir" userId="af3c95a13102d509" providerId="LiveId" clId="{88200EE4-F4B4-49E8-8126-B01E5FCCBE2D}" dt="2020-05-17T12:13:12.359" v="2649" actId="165"/>
          <ac:spMkLst>
            <pc:docMk/>
            <pc:sldMk cId="1252883613" sldId="310"/>
            <ac:spMk id="4286" creationId="{5F769824-719D-4316-A18F-39DF3F0551DF}"/>
          </ac:spMkLst>
        </pc:spChg>
        <pc:spChg chg="mod">
          <ac:chgData name="reza kabir" userId="af3c95a13102d509" providerId="LiveId" clId="{88200EE4-F4B4-49E8-8126-B01E5FCCBE2D}" dt="2020-05-17T12:13:12.359" v="2649" actId="165"/>
          <ac:spMkLst>
            <pc:docMk/>
            <pc:sldMk cId="1252883613" sldId="310"/>
            <ac:spMk id="4287" creationId="{B56CB78A-9A5B-4127-944E-6428F6531F78}"/>
          </ac:spMkLst>
        </pc:spChg>
        <pc:spChg chg="mod">
          <ac:chgData name="reza kabir" userId="af3c95a13102d509" providerId="LiveId" clId="{88200EE4-F4B4-49E8-8126-B01E5FCCBE2D}" dt="2020-05-17T12:13:12.359" v="2649" actId="165"/>
          <ac:spMkLst>
            <pc:docMk/>
            <pc:sldMk cId="1252883613" sldId="310"/>
            <ac:spMk id="4288" creationId="{84FF7C07-E606-40DA-BF63-55AF67B00819}"/>
          </ac:spMkLst>
        </pc:spChg>
        <pc:spChg chg="mod">
          <ac:chgData name="reza kabir" userId="af3c95a13102d509" providerId="LiveId" clId="{88200EE4-F4B4-49E8-8126-B01E5FCCBE2D}" dt="2020-05-17T12:13:12.359" v="2649" actId="165"/>
          <ac:spMkLst>
            <pc:docMk/>
            <pc:sldMk cId="1252883613" sldId="310"/>
            <ac:spMk id="4289" creationId="{43C7A79A-1AB4-4D11-BBB4-1CB55D92C577}"/>
          </ac:spMkLst>
        </pc:spChg>
        <pc:spChg chg="mod">
          <ac:chgData name="reza kabir" userId="af3c95a13102d509" providerId="LiveId" clId="{88200EE4-F4B4-49E8-8126-B01E5FCCBE2D}" dt="2020-05-17T12:13:12.359" v="2649" actId="165"/>
          <ac:spMkLst>
            <pc:docMk/>
            <pc:sldMk cId="1252883613" sldId="310"/>
            <ac:spMk id="4290" creationId="{369D5CDF-70D3-4F27-A787-FF6B0CD697A2}"/>
          </ac:spMkLst>
        </pc:spChg>
        <pc:spChg chg="mod">
          <ac:chgData name="reza kabir" userId="af3c95a13102d509" providerId="LiveId" clId="{88200EE4-F4B4-49E8-8126-B01E5FCCBE2D}" dt="2020-05-17T12:13:12.359" v="2649" actId="165"/>
          <ac:spMkLst>
            <pc:docMk/>
            <pc:sldMk cId="1252883613" sldId="310"/>
            <ac:spMk id="4291" creationId="{9D1C5032-9925-4D88-AEAC-6122B64E4A62}"/>
          </ac:spMkLst>
        </pc:spChg>
        <pc:spChg chg="mod">
          <ac:chgData name="reza kabir" userId="af3c95a13102d509" providerId="LiveId" clId="{88200EE4-F4B4-49E8-8126-B01E5FCCBE2D}" dt="2020-05-17T12:13:12.359" v="2649" actId="165"/>
          <ac:spMkLst>
            <pc:docMk/>
            <pc:sldMk cId="1252883613" sldId="310"/>
            <ac:spMk id="4292" creationId="{BBACAA4C-1615-461F-A918-9918078B74AD}"/>
          </ac:spMkLst>
        </pc:spChg>
        <pc:spChg chg="mod">
          <ac:chgData name="reza kabir" userId="af3c95a13102d509" providerId="LiveId" clId="{88200EE4-F4B4-49E8-8126-B01E5FCCBE2D}" dt="2020-05-17T12:13:12.359" v="2649" actId="165"/>
          <ac:spMkLst>
            <pc:docMk/>
            <pc:sldMk cId="1252883613" sldId="310"/>
            <ac:spMk id="4293" creationId="{ABD29686-79D2-432B-9FCE-E48AF46C917E}"/>
          </ac:spMkLst>
        </pc:spChg>
        <pc:spChg chg="mod">
          <ac:chgData name="reza kabir" userId="af3c95a13102d509" providerId="LiveId" clId="{88200EE4-F4B4-49E8-8126-B01E5FCCBE2D}" dt="2020-05-17T12:13:12.359" v="2649" actId="165"/>
          <ac:spMkLst>
            <pc:docMk/>
            <pc:sldMk cId="1252883613" sldId="310"/>
            <ac:spMk id="4294" creationId="{D6FA6018-FFBD-415F-89BA-B5FAA4DE4282}"/>
          </ac:spMkLst>
        </pc:spChg>
        <pc:spChg chg="mod">
          <ac:chgData name="reza kabir" userId="af3c95a13102d509" providerId="LiveId" clId="{88200EE4-F4B4-49E8-8126-B01E5FCCBE2D}" dt="2020-05-17T12:13:12.359" v="2649" actId="165"/>
          <ac:spMkLst>
            <pc:docMk/>
            <pc:sldMk cId="1252883613" sldId="310"/>
            <ac:spMk id="4295" creationId="{6612322E-1432-4712-8F0F-B17574E8E678}"/>
          </ac:spMkLst>
        </pc:spChg>
        <pc:spChg chg="mod">
          <ac:chgData name="reza kabir" userId="af3c95a13102d509" providerId="LiveId" clId="{88200EE4-F4B4-49E8-8126-B01E5FCCBE2D}" dt="2020-05-17T12:13:12.359" v="2649" actId="165"/>
          <ac:spMkLst>
            <pc:docMk/>
            <pc:sldMk cId="1252883613" sldId="310"/>
            <ac:spMk id="4296" creationId="{C2BCFEFD-D2BD-4BFA-AD29-19BEF9DB53F6}"/>
          </ac:spMkLst>
        </pc:spChg>
        <pc:spChg chg="mod">
          <ac:chgData name="reza kabir" userId="af3c95a13102d509" providerId="LiveId" clId="{88200EE4-F4B4-49E8-8126-B01E5FCCBE2D}" dt="2020-05-17T12:13:12.359" v="2649" actId="165"/>
          <ac:spMkLst>
            <pc:docMk/>
            <pc:sldMk cId="1252883613" sldId="310"/>
            <ac:spMk id="4297" creationId="{E6A31CA6-1C87-4527-B545-2D17EF740C33}"/>
          </ac:spMkLst>
        </pc:spChg>
        <pc:spChg chg="mod">
          <ac:chgData name="reza kabir" userId="af3c95a13102d509" providerId="LiveId" clId="{88200EE4-F4B4-49E8-8126-B01E5FCCBE2D}" dt="2020-05-17T12:13:12.359" v="2649" actId="165"/>
          <ac:spMkLst>
            <pc:docMk/>
            <pc:sldMk cId="1252883613" sldId="310"/>
            <ac:spMk id="4298" creationId="{4EAB4DA7-D028-469E-89A4-767AA2FD4015}"/>
          </ac:spMkLst>
        </pc:spChg>
        <pc:spChg chg="mod">
          <ac:chgData name="reza kabir" userId="af3c95a13102d509" providerId="LiveId" clId="{88200EE4-F4B4-49E8-8126-B01E5FCCBE2D}" dt="2020-05-17T12:13:12.359" v="2649" actId="165"/>
          <ac:spMkLst>
            <pc:docMk/>
            <pc:sldMk cId="1252883613" sldId="310"/>
            <ac:spMk id="4299" creationId="{A17213D0-88C6-442E-AA83-E289D0D30DCA}"/>
          </ac:spMkLst>
        </pc:spChg>
        <pc:spChg chg="mod">
          <ac:chgData name="reza kabir" userId="af3c95a13102d509" providerId="LiveId" clId="{88200EE4-F4B4-49E8-8126-B01E5FCCBE2D}" dt="2020-05-17T12:13:12.359" v="2649" actId="165"/>
          <ac:spMkLst>
            <pc:docMk/>
            <pc:sldMk cId="1252883613" sldId="310"/>
            <ac:spMk id="4300" creationId="{068299D2-AEC9-48CB-81DB-7FA579EF689C}"/>
          </ac:spMkLst>
        </pc:spChg>
        <pc:spChg chg="mod">
          <ac:chgData name="reza kabir" userId="af3c95a13102d509" providerId="LiveId" clId="{88200EE4-F4B4-49E8-8126-B01E5FCCBE2D}" dt="2020-05-17T12:13:12.359" v="2649" actId="165"/>
          <ac:spMkLst>
            <pc:docMk/>
            <pc:sldMk cId="1252883613" sldId="310"/>
            <ac:spMk id="4301" creationId="{863356AA-D844-4446-B79E-3BD23BDCC43D}"/>
          </ac:spMkLst>
        </pc:spChg>
        <pc:spChg chg="mod">
          <ac:chgData name="reza kabir" userId="af3c95a13102d509" providerId="LiveId" clId="{88200EE4-F4B4-49E8-8126-B01E5FCCBE2D}" dt="2020-05-17T12:13:12.359" v="2649" actId="165"/>
          <ac:spMkLst>
            <pc:docMk/>
            <pc:sldMk cId="1252883613" sldId="310"/>
            <ac:spMk id="4302" creationId="{E8A31C19-84A7-44B9-8D84-B2C4CCE07925}"/>
          </ac:spMkLst>
        </pc:spChg>
        <pc:spChg chg="mod">
          <ac:chgData name="reza kabir" userId="af3c95a13102d509" providerId="LiveId" clId="{88200EE4-F4B4-49E8-8126-B01E5FCCBE2D}" dt="2020-05-17T12:13:12.359" v="2649" actId="165"/>
          <ac:spMkLst>
            <pc:docMk/>
            <pc:sldMk cId="1252883613" sldId="310"/>
            <ac:spMk id="4303" creationId="{DB4C4CB0-34A7-4BEF-B911-56DC746997D2}"/>
          </ac:spMkLst>
        </pc:spChg>
        <pc:spChg chg="mod">
          <ac:chgData name="reza kabir" userId="af3c95a13102d509" providerId="LiveId" clId="{88200EE4-F4B4-49E8-8126-B01E5FCCBE2D}" dt="2020-05-17T12:13:12.359" v="2649" actId="165"/>
          <ac:spMkLst>
            <pc:docMk/>
            <pc:sldMk cId="1252883613" sldId="310"/>
            <ac:spMk id="4304" creationId="{618CB640-D8A4-4029-811E-EFEFEF872AC1}"/>
          </ac:spMkLst>
        </pc:spChg>
        <pc:spChg chg="mod">
          <ac:chgData name="reza kabir" userId="af3c95a13102d509" providerId="LiveId" clId="{88200EE4-F4B4-49E8-8126-B01E5FCCBE2D}" dt="2020-05-17T12:13:12.359" v="2649" actId="165"/>
          <ac:spMkLst>
            <pc:docMk/>
            <pc:sldMk cId="1252883613" sldId="310"/>
            <ac:spMk id="4305" creationId="{2983860F-1A55-49D9-9385-2EC8BADBB25F}"/>
          </ac:spMkLst>
        </pc:spChg>
        <pc:spChg chg="mod">
          <ac:chgData name="reza kabir" userId="af3c95a13102d509" providerId="LiveId" clId="{88200EE4-F4B4-49E8-8126-B01E5FCCBE2D}" dt="2020-05-17T12:13:12.359" v="2649" actId="165"/>
          <ac:spMkLst>
            <pc:docMk/>
            <pc:sldMk cId="1252883613" sldId="310"/>
            <ac:spMk id="4306" creationId="{005083DE-3A61-4CF9-9D3D-E6C7CBE5CF71}"/>
          </ac:spMkLst>
        </pc:spChg>
        <pc:spChg chg="mod">
          <ac:chgData name="reza kabir" userId="af3c95a13102d509" providerId="LiveId" clId="{88200EE4-F4B4-49E8-8126-B01E5FCCBE2D}" dt="2020-05-17T12:13:12.359" v="2649" actId="165"/>
          <ac:spMkLst>
            <pc:docMk/>
            <pc:sldMk cId="1252883613" sldId="310"/>
            <ac:spMk id="4307" creationId="{B9409DF9-23A9-4B02-AF3A-8366F1023DF6}"/>
          </ac:spMkLst>
        </pc:spChg>
        <pc:spChg chg="mod">
          <ac:chgData name="reza kabir" userId="af3c95a13102d509" providerId="LiveId" clId="{88200EE4-F4B4-49E8-8126-B01E5FCCBE2D}" dt="2020-05-17T12:13:12.359" v="2649" actId="165"/>
          <ac:spMkLst>
            <pc:docMk/>
            <pc:sldMk cId="1252883613" sldId="310"/>
            <ac:spMk id="4308" creationId="{142C7324-965F-40EA-95B9-F96F59078558}"/>
          </ac:spMkLst>
        </pc:spChg>
        <pc:spChg chg="mod">
          <ac:chgData name="reza kabir" userId="af3c95a13102d509" providerId="LiveId" clId="{88200EE4-F4B4-49E8-8126-B01E5FCCBE2D}" dt="2020-05-17T12:13:12.359" v="2649" actId="165"/>
          <ac:spMkLst>
            <pc:docMk/>
            <pc:sldMk cId="1252883613" sldId="310"/>
            <ac:spMk id="4309" creationId="{DF10FAFF-0B9A-4919-B93B-3E83F4649DD1}"/>
          </ac:spMkLst>
        </pc:spChg>
        <pc:spChg chg="mod">
          <ac:chgData name="reza kabir" userId="af3c95a13102d509" providerId="LiveId" clId="{88200EE4-F4B4-49E8-8126-B01E5FCCBE2D}" dt="2020-05-17T12:13:12.359" v="2649" actId="165"/>
          <ac:spMkLst>
            <pc:docMk/>
            <pc:sldMk cId="1252883613" sldId="310"/>
            <ac:spMk id="4310" creationId="{1F5E6DCF-6FFE-4D75-A638-498411AE4970}"/>
          </ac:spMkLst>
        </pc:spChg>
        <pc:spChg chg="mod">
          <ac:chgData name="reza kabir" userId="af3c95a13102d509" providerId="LiveId" clId="{88200EE4-F4B4-49E8-8126-B01E5FCCBE2D}" dt="2020-05-17T12:13:12.359" v="2649" actId="165"/>
          <ac:spMkLst>
            <pc:docMk/>
            <pc:sldMk cId="1252883613" sldId="310"/>
            <ac:spMk id="4311" creationId="{6F63B26A-215A-401E-8BFD-847942B676F6}"/>
          </ac:spMkLst>
        </pc:spChg>
        <pc:spChg chg="mod">
          <ac:chgData name="reza kabir" userId="af3c95a13102d509" providerId="LiveId" clId="{88200EE4-F4B4-49E8-8126-B01E5FCCBE2D}" dt="2020-05-17T12:13:12.359" v="2649" actId="165"/>
          <ac:spMkLst>
            <pc:docMk/>
            <pc:sldMk cId="1252883613" sldId="310"/>
            <ac:spMk id="4312" creationId="{09B0B91A-8884-46F4-8087-882C5EBFE1CF}"/>
          </ac:spMkLst>
        </pc:spChg>
        <pc:spChg chg="mod">
          <ac:chgData name="reza kabir" userId="af3c95a13102d509" providerId="LiveId" clId="{88200EE4-F4B4-49E8-8126-B01E5FCCBE2D}" dt="2020-05-17T12:13:12.359" v="2649" actId="165"/>
          <ac:spMkLst>
            <pc:docMk/>
            <pc:sldMk cId="1252883613" sldId="310"/>
            <ac:spMk id="4313" creationId="{FE90E584-3B06-4B0D-B201-EF48B048424F}"/>
          </ac:spMkLst>
        </pc:spChg>
        <pc:spChg chg="mod">
          <ac:chgData name="reza kabir" userId="af3c95a13102d509" providerId="LiveId" clId="{88200EE4-F4B4-49E8-8126-B01E5FCCBE2D}" dt="2020-05-17T12:13:12.359" v="2649" actId="165"/>
          <ac:spMkLst>
            <pc:docMk/>
            <pc:sldMk cId="1252883613" sldId="310"/>
            <ac:spMk id="4314" creationId="{1DE985FF-1C2D-4BFC-8B51-F57E7026BFA5}"/>
          </ac:spMkLst>
        </pc:spChg>
        <pc:spChg chg="mod">
          <ac:chgData name="reza kabir" userId="af3c95a13102d509" providerId="LiveId" clId="{88200EE4-F4B4-49E8-8126-B01E5FCCBE2D}" dt="2020-05-17T12:13:12.359" v="2649" actId="165"/>
          <ac:spMkLst>
            <pc:docMk/>
            <pc:sldMk cId="1252883613" sldId="310"/>
            <ac:spMk id="4315" creationId="{18170435-CF6C-459C-91F8-1FCDB338BA22}"/>
          </ac:spMkLst>
        </pc:spChg>
        <pc:spChg chg="mod">
          <ac:chgData name="reza kabir" userId="af3c95a13102d509" providerId="LiveId" clId="{88200EE4-F4B4-49E8-8126-B01E5FCCBE2D}" dt="2020-05-17T12:13:12.359" v="2649" actId="165"/>
          <ac:spMkLst>
            <pc:docMk/>
            <pc:sldMk cId="1252883613" sldId="310"/>
            <ac:spMk id="4316" creationId="{821CA0C1-DBE5-4C3A-98A2-B49E2E7639AE}"/>
          </ac:spMkLst>
        </pc:spChg>
        <pc:spChg chg="mod">
          <ac:chgData name="reza kabir" userId="af3c95a13102d509" providerId="LiveId" clId="{88200EE4-F4B4-49E8-8126-B01E5FCCBE2D}" dt="2020-05-17T12:13:12.359" v="2649" actId="165"/>
          <ac:spMkLst>
            <pc:docMk/>
            <pc:sldMk cId="1252883613" sldId="310"/>
            <ac:spMk id="4317" creationId="{57E7257D-BEF6-42B8-AC19-C9FA84ACAB2B}"/>
          </ac:spMkLst>
        </pc:spChg>
        <pc:spChg chg="mod">
          <ac:chgData name="reza kabir" userId="af3c95a13102d509" providerId="LiveId" clId="{88200EE4-F4B4-49E8-8126-B01E5FCCBE2D}" dt="2020-05-17T12:13:12.359" v="2649" actId="165"/>
          <ac:spMkLst>
            <pc:docMk/>
            <pc:sldMk cId="1252883613" sldId="310"/>
            <ac:spMk id="4318" creationId="{50A0BF06-DDA9-44CA-BC14-1DC6770DB91E}"/>
          </ac:spMkLst>
        </pc:spChg>
        <pc:spChg chg="mod">
          <ac:chgData name="reza kabir" userId="af3c95a13102d509" providerId="LiveId" clId="{88200EE4-F4B4-49E8-8126-B01E5FCCBE2D}" dt="2020-05-17T12:13:12.359" v="2649" actId="165"/>
          <ac:spMkLst>
            <pc:docMk/>
            <pc:sldMk cId="1252883613" sldId="310"/>
            <ac:spMk id="4319" creationId="{0E532891-E507-49F5-BFC8-30E40EE9E609}"/>
          </ac:spMkLst>
        </pc:spChg>
        <pc:spChg chg="mod">
          <ac:chgData name="reza kabir" userId="af3c95a13102d509" providerId="LiveId" clId="{88200EE4-F4B4-49E8-8126-B01E5FCCBE2D}" dt="2020-05-17T12:13:12.359" v="2649" actId="165"/>
          <ac:spMkLst>
            <pc:docMk/>
            <pc:sldMk cId="1252883613" sldId="310"/>
            <ac:spMk id="4320" creationId="{4A26247E-A174-4BD5-BE11-6C87B7A65983}"/>
          </ac:spMkLst>
        </pc:spChg>
        <pc:spChg chg="mod">
          <ac:chgData name="reza kabir" userId="af3c95a13102d509" providerId="LiveId" clId="{88200EE4-F4B4-49E8-8126-B01E5FCCBE2D}" dt="2020-05-17T12:13:12.359" v="2649" actId="165"/>
          <ac:spMkLst>
            <pc:docMk/>
            <pc:sldMk cId="1252883613" sldId="310"/>
            <ac:spMk id="4321" creationId="{8557C77B-9F13-40C9-91C3-59A0E7357314}"/>
          </ac:spMkLst>
        </pc:spChg>
        <pc:spChg chg="mod">
          <ac:chgData name="reza kabir" userId="af3c95a13102d509" providerId="LiveId" clId="{88200EE4-F4B4-49E8-8126-B01E5FCCBE2D}" dt="2020-05-17T12:13:12.359" v="2649" actId="165"/>
          <ac:spMkLst>
            <pc:docMk/>
            <pc:sldMk cId="1252883613" sldId="310"/>
            <ac:spMk id="4322" creationId="{72FFA924-3BBB-4B3B-88E9-0573BE897633}"/>
          </ac:spMkLst>
        </pc:spChg>
        <pc:spChg chg="mod">
          <ac:chgData name="reza kabir" userId="af3c95a13102d509" providerId="LiveId" clId="{88200EE4-F4B4-49E8-8126-B01E5FCCBE2D}" dt="2020-05-17T12:13:12.359" v="2649" actId="165"/>
          <ac:spMkLst>
            <pc:docMk/>
            <pc:sldMk cId="1252883613" sldId="310"/>
            <ac:spMk id="4323" creationId="{13DC4E6A-1BAB-48C2-9B1F-C6802658F13C}"/>
          </ac:spMkLst>
        </pc:spChg>
        <pc:spChg chg="mod">
          <ac:chgData name="reza kabir" userId="af3c95a13102d509" providerId="LiveId" clId="{88200EE4-F4B4-49E8-8126-B01E5FCCBE2D}" dt="2020-05-17T12:13:12.359" v="2649" actId="165"/>
          <ac:spMkLst>
            <pc:docMk/>
            <pc:sldMk cId="1252883613" sldId="310"/>
            <ac:spMk id="4324" creationId="{96C10423-1D33-4D63-B139-942FB5252617}"/>
          </ac:spMkLst>
        </pc:spChg>
        <pc:spChg chg="mod">
          <ac:chgData name="reza kabir" userId="af3c95a13102d509" providerId="LiveId" clId="{88200EE4-F4B4-49E8-8126-B01E5FCCBE2D}" dt="2020-05-17T12:13:12.359" v="2649" actId="165"/>
          <ac:spMkLst>
            <pc:docMk/>
            <pc:sldMk cId="1252883613" sldId="310"/>
            <ac:spMk id="4325" creationId="{DF81F036-468F-477E-AB44-5F3D249056C1}"/>
          </ac:spMkLst>
        </pc:spChg>
        <pc:spChg chg="mod">
          <ac:chgData name="reza kabir" userId="af3c95a13102d509" providerId="LiveId" clId="{88200EE4-F4B4-49E8-8126-B01E5FCCBE2D}" dt="2020-05-17T12:13:12.359" v="2649" actId="165"/>
          <ac:spMkLst>
            <pc:docMk/>
            <pc:sldMk cId="1252883613" sldId="310"/>
            <ac:spMk id="4326" creationId="{2512318A-D4CA-4DA3-8AF1-39D85AB305DD}"/>
          </ac:spMkLst>
        </pc:spChg>
        <pc:spChg chg="mod">
          <ac:chgData name="reza kabir" userId="af3c95a13102d509" providerId="LiveId" clId="{88200EE4-F4B4-49E8-8126-B01E5FCCBE2D}" dt="2020-05-17T12:13:12.359" v="2649" actId="165"/>
          <ac:spMkLst>
            <pc:docMk/>
            <pc:sldMk cId="1252883613" sldId="310"/>
            <ac:spMk id="4327" creationId="{F98260D8-6795-47EB-87AF-305EFB733030}"/>
          </ac:spMkLst>
        </pc:spChg>
        <pc:spChg chg="mod">
          <ac:chgData name="reza kabir" userId="af3c95a13102d509" providerId="LiveId" clId="{88200EE4-F4B4-49E8-8126-B01E5FCCBE2D}" dt="2020-05-17T12:13:12.359" v="2649" actId="165"/>
          <ac:spMkLst>
            <pc:docMk/>
            <pc:sldMk cId="1252883613" sldId="310"/>
            <ac:spMk id="4328" creationId="{D1561220-601D-41BC-B017-7224E1A35B0C}"/>
          </ac:spMkLst>
        </pc:spChg>
        <pc:spChg chg="mod">
          <ac:chgData name="reza kabir" userId="af3c95a13102d509" providerId="LiveId" clId="{88200EE4-F4B4-49E8-8126-B01E5FCCBE2D}" dt="2020-05-17T12:13:12.359" v="2649" actId="165"/>
          <ac:spMkLst>
            <pc:docMk/>
            <pc:sldMk cId="1252883613" sldId="310"/>
            <ac:spMk id="4329" creationId="{B9D734D9-77D3-469E-B2AF-C1B6066A8051}"/>
          </ac:spMkLst>
        </pc:spChg>
        <pc:spChg chg="mod">
          <ac:chgData name="reza kabir" userId="af3c95a13102d509" providerId="LiveId" clId="{88200EE4-F4B4-49E8-8126-B01E5FCCBE2D}" dt="2020-05-17T12:13:12.359" v="2649" actId="165"/>
          <ac:spMkLst>
            <pc:docMk/>
            <pc:sldMk cId="1252883613" sldId="310"/>
            <ac:spMk id="4330" creationId="{BA43D263-A6F7-4B73-8C6A-23FD7712CE84}"/>
          </ac:spMkLst>
        </pc:spChg>
        <pc:spChg chg="mod">
          <ac:chgData name="reza kabir" userId="af3c95a13102d509" providerId="LiveId" clId="{88200EE4-F4B4-49E8-8126-B01E5FCCBE2D}" dt="2020-05-17T12:13:12.359" v="2649" actId="165"/>
          <ac:spMkLst>
            <pc:docMk/>
            <pc:sldMk cId="1252883613" sldId="310"/>
            <ac:spMk id="4331" creationId="{84F5A213-BE03-49E3-B550-4A72BA125658}"/>
          </ac:spMkLst>
        </pc:spChg>
        <pc:spChg chg="mod">
          <ac:chgData name="reza kabir" userId="af3c95a13102d509" providerId="LiveId" clId="{88200EE4-F4B4-49E8-8126-B01E5FCCBE2D}" dt="2020-05-17T12:13:12.359" v="2649" actId="165"/>
          <ac:spMkLst>
            <pc:docMk/>
            <pc:sldMk cId="1252883613" sldId="310"/>
            <ac:spMk id="4332" creationId="{76483494-EF67-4BCF-8910-3148DC60F288}"/>
          </ac:spMkLst>
        </pc:spChg>
        <pc:spChg chg="mod">
          <ac:chgData name="reza kabir" userId="af3c95a13102d509" providerId="LiveId" clId="{88200EE4-F4B4-49E8-8126-B01E5FCCBE2D}" dt="2020-05-17T12:13:12.359" v="2649" actId="165"/>
          <ac:spMkLst>
            <pc:docMk/>
            <pc:sldMk cId="1252883613" sldId="310"/>
            <ac:spMk id="4333" creationId="{ED54A1AD-3579-4C65-8C52-6A0E861A5716}"/>
          </ac:spMkLst>
        </pc:spChg>
        <pc:spChg chg="mod">
          <ac:chgData name="reza kabir" userId="af3c95a13102d509" providerId="LiveId" clId="{88200EE4-F4B4-49E8-8126-B01E5FCCBE2D}" dt="2020-05-17T12:13:12.359" v="2649" actId="165"/>
          <ac:spMkLst>
            <pc:docMk/>
            <pc:sldMk cId="1252883613" sldId="310"/>
            <ac:spMk id="4334" creationId="{A6363C31-B10F-4D57-B693-ADCC1A19A617}"/>
          </ac:spMkLst>
        </pc:spChg>
        <pc:spChg chg="mod">
          <ac:chgData name="reza kabir" userId="af3c95a13102d509" providerId="LiveId" clId="{88200EE4-F4B4-49E8-8126-B01E5FCCBE2D}" dt="2020-05-17T12:13:12.359" v="2649" actId="165"/>
          <ac:spMkLst>
            <pc:docMk/>
            <pc:sldMk cId="1252883613" sldId="310"/>
            <ac:spMk id="4335" creationId="{54B3E96C-5292-431B-9C79-692E5F8C37BB}"/>
          </ac:spMkLst>
        </pc:spChg>
        <pc:spChg chg="mod">
          <ac:chgData name="reza kabir" userId="af3c95a13102d509" providerId="LiveId" clId="{88200EE4-F4B4-49E8-8126-B01E5FCCBE2D}" dt="2020-05-17T12:13:12.359" v="2649" actId="165"/>
          <ac:spMkLst>
            <pc:docMk/>
            <pc:sldMk cId="1252883613" sldId="310"/>
            <ac:spMk id="4336" creationId="{ED79B6C4-99C2-4CA9-9F76-338D41DA5D85}"/>
          </ac:spMkLst>
        </pc:spChg>
        <pc:spChg chg="mod">
          <ac:chgData name="reza kabir" userId="af3c95a13102d509" providerId="LiveId" clId="{88200EE4-F4B4-49E8-8126-B01E5FCCBE2D}" dt="2020-05-17T12:13:12.359" v="2649" actId="165"/>
          <ac:spMkLst>
            <pc:docMk/>
            <pc:sldMk cId="1252883613" sldId="310"/>
            <ac:spMk id="4337" creationId="{2F7FBE86-2F1A-4BFB-BEFD-EFDC3169D7AF}"/>
          </ac:spMkLst>
        </pc:spChg>
        <pc:spChg chg="mod">
          <ac:chgData name="reza kabir" userId="af3c95a13102d509" providerId="LiveId" clId="{88200EE4-F4B4-49E8-8126-B01E5FCCBE2D}" dt="2020-05-17T12:13:12.359" v="2649" actId="165"/>
          <ac:spMkLst>
            <pc:docMk/>
            <pc:sldMk cId="1252883613" sldId="310"/>
            <ac:spMk id="4338" creationId="{F535AD5C-AD99-46B0-BB3B-FB27971EC7B8}"/>
          </ac:spMkLst>
        </pc:spChg>
        <pc:spChg chg="mod">
          <ac:chgData name="reza kabir" userId="af3c95a13102d509" providerId="LiveId" clId="{88200EE4-F4B4-49E8-8126-B01E5FCCBE2D}" dt="2020-05-17T12:13:12.359" v="2649" actId="165"/>
          <ac:spMkLst>
            <pc:docMk/>
            <pc:sldMk cId="1252883613" sldId="310"/>
            <ac:spMk id="4339" creationId="{2B51D2E9-AB56-4BA9-B1CB-BEEBFA7F32BD}"/>
          </ac:spMkLst>
        </pc:spChg>
        <pc:spChg chg="mod">
          <ac:chgData name="reza kabir" userId="af3c95a13102d509" providerId="LiveId" clId="{88200EE4-F4B4-49E8-8126-B01E5FCCBE2D}" dt="2020-05-17T12:13:12.359" v="2649" actId="165"/>
          <ac:spMkLst>
            <pc:docMk/>
            <pc:sldMk cId="1252883613" sldId="310"/>
            <ac:spMk id="4340" creationId="{F366BF0B-3109-4557-838E-FA2EB11404EC}"/>
          </ac:spMkLst>
        </pc:spChg>
        <pc:spChg chg="mod">
          <ac:chgData name="reza kabir" userId="af3c95a13102d509" providerId="LiveId" clId="{88200EE4-F4B4-49E8-8126-B01E5FCCBE2D}" dt="2020-05-17T12:13:12.359" v="2649" actId="165"/>
          <ac:spMkLst>
            <pc:docMk/>
            <pc:sldMk cId="1252883613" sldId="310"/>
            <ac:spMk id="4341" creationId="{2658AB33-9311-487F-A723-ADAC956BEE64}"/>
          </ac:spMkLst>
        </pc:spChg>
        <pc:spChg chg="mod">
          <ac:chgData name="reza kabir" userId="af3c95a13102d509" providerId="LiveId" clId="{88200EE4-F4B4-49E8-8126-B01E5FCCBE2D}" dt="2020-05-17T12:13:12.359" v="2649" actId="165"/>
          <ac:spMkLst>
            <pc:docMk/>
            <pc:sldMk cId="1252883613" sldId="310"/>
            <ac:spMk id="4342" creationId="{4A46B867-5FC0-49C2-A036-81FA522F77FC}"/>
          </ac:spMkLst>
        </pc:spChg>
        <pc:spChg chg="mod">
          <ac:chgData name="reza kabir" userId="af3c95a13102d509" providerId="LiveId" clId="{88200EE4-F4B4-49E8-8126-B01E5FCCBE2D}" dt="2020-05-17T12:13:12.359" v="2649" actId="165"/>
          <ac:spMkLst>
            <pc:docMk/>
            <pc:sldMk cId="1252883613" sldId="310"/>
            <ac:spMk id="4343" creationId="{AC2937EA-0D80-4F93-B386-CAB65D843CB3}"/>
          </ac:spMkLst>
        </pc:spChg>
        <pc:spChg chg="mod">
          <ac:chgData name="reza kabir" userId="af3c95a13102d509" providerId="LiveId" clId="{88200EE4-F4B4-49E8-8126-B01E5FCCBE2D}" dt="2020-05-17T12:13:12.359" v="2649" actId="165"/>
          <ac:spMkLst>
            <pc:docMk/>
            <pc:sldMk cId="1252883613" sldId="310"/>
            <ac:spMk id="4344" creationId="{0B6D890D-1FC4-46B6-9891-0A8E5473D750}"/>
          </ac:spMkLst>
        </pc:spChg>
        <pc:spChg chg="mod">
          <ac:chgData name="reza kabir" userId="af3c95a13102d509" providerId="LiveId" clId="{88200EE4-F4B4-49E8-8126-B01E5FCCBE2D}" dt="2020-05-17T12:13:12.359" v="2649" actId="165"/>
          <ac:spMkLst>
            <pc:docMk/>
            <pc:sldMk cId="1252883613" sldId="310"/>
            <ac:spMk id="4345" creationId="{BC62A8AF-9BBD-45D0-8130-2E27428FDEEE}"/>
          </ac:spMkLst>
        </pc:spChg>
        <pc:spChg chg="mod">
          <ac:chgData name="reza kabir" userId="af3c95a13102d509" providerId="LiveId" clId="{88200EE4-F4B4-49E8-8126-B01E5FCCBE2D}" dt="2020-05-17T12:13:12.359" v="2649" actId="165"/>
          <ac:spMkLst>
            <pc:docMk/>
            <pc:sldMk cId="1252883613" sldId="310"/>
            <ac:spMk id="4346" creationId="{FCFC7B0B-D3AE-455D-B577-CF4F075B3E1B}"/>
          </ac:spMkLst>
        </pc:spChg>
        <pc:spChg chg="mod">
          <ac:chgData name="reza kabir" userId="af3c95a13102d509" providerId="LiveId" clId="{88200EE4-F4B4-49E8-8126-B01E5FCCBE2D}" dt="2020-05-17T12:13:12.359" v="2649" actId="165"/>
          <ac:spMkLst>
            <pc:docMk/>
            <pc:sldMk cId="1252883613" sldId="310"/>
            <ac:spMk id="4347" creationId="{52C0EB53-F364-42B3-9956-25819E3702BA}"/>
          </ac:spMkLst>
        </pc:spChg>
        <pc:spChg chg="mod">
          <ac:chgData name="reza kabir" userId="af3c95a13102d509" providerId="LiveId" clId="{88200EE4-F4B4-49E8-8126-B01E5FCCBE2D}" dt="2020-05-17T12:13:12.359" v="2649" actId="165"/>
          <ac:spMkLst>
            <pc:docMk/>
            <pc:sldMk cId="1252883613" sldId="310"/>
            <ac:spMk id="4348" creationId="{04CF146C-98AC-418C-905B-992869E2BDF0}"/>
          </ac:spMkLst>
        </pc:spChg>
        <pc:spChg chg="mod">
          <ac:chgData name="reza kabir" userId="af3c95a13102d509" providerId="LiveId" clId="{88200EE4-F4B4-49E8-8126-B01E5FCCBE2D}" dt="2020-05-17T12:13:12.359" v="2649" actId="165"/>
          <ac:spMkLst>
            <pc:docMk/>
            <pc:sldMk cId="1252883613" sldId="310"/>
            <ac:spMk id="4349" creationId="{C31D798A-8424-47F9-A485-B71A99BBCA45}"/>
          </ac:spMkLst>
        </pc:spChg>
        <pc:spChg chg="mod">
          <ac:chgData name="reza kabir" userId="af3c95a13102d509" providerId="LiveId" clId="{88200EE4-F4B4-49E8-8126-B01E5FCCBE2D}" dt="2020-05-17T12:13:12.359" v="2649" actId="165"/>
          <ac:spMkLst>
            <pc:docMk/>
            <pc:sldMk cId="1252883613" sldId="310"/>
            <ac:spMk id="4350" creationId="{E6A08407-6F89-4F43-9A81-A1AC8E6FE42F}"/>
          </ac:spMkLst>
        </pc:spChg>
        <pc:spChg chg="mod">
          <ac:chgData name="reza kabir" userId="af3c95a13102d509" providerId="LiveId" clId="{88200EE4-F4B4-49E8-8126-B01E5FCCBE2D}" dt="2020-05-17T12:13:12.359" v="2649" actId="165"/>
          <ac:spMkLst>
            <pc:docMk/>
            <pc:sldMk cId="1252883613" sldId="310"/>
            <ac:spMk id="4351" creationId="{CB70EE9C-E882-4790-8CDD-C4D2FEF4E082}"/>
          </ac:spMkLst>
        </pc:spChg>
        <pc:spChg chg="mod">
          <ac:chgData name="reza kabir" userId="af3c95a13102d509" providerId="LiveId" clId="{88200EE4-F4B4-49E8-8126-B01E5FCCBE2D}" dt="2020-05-17T12:13:12.359" v="2649" actId="165"/>
          <ac:spMkLst>
            <pc:docMk/>
            <pc:sldMk cId="1252883613" sldId="310"/>
            <ac:spMk id="4352" creationId="{16C2D59B-5570-4768-93CF-9EED81AD8105}"/>
          </ac:spMkLst>
        </pc:spChg>
        <pc:spChg chg="mod">
          <ac:chgData name="reza kabir" userId="af3c95a13102d509" providerId="LiveId" clId="{88200EE4-F4B4-49E8-8126-B01E5FCCBE2D}" dt="2020-05-17T12:13:12.359" v="2649" actId="165"/>
          <ac:spMkLst>
            <pc:docMk/>
            <pc:sldMk cId="1252883613" sldId="310"/>
            <ac:spMk id="4353" creationId="{68C29F5B-77BE-4CDD-93D9-D8F2D923EFFA}"/>
          </ac:spMkLst>
        </pc:spChg>
        <pc:spChg chg="mod">
          <ac:chgData name="reza kabir" userId="af3c95a13102d509" providerId="LiveId" clId="{88200EE4-F4B4-49E8-8126-B01E5FCCBE2D}" dt="2020-05-17T12:13:12.359" v="2649" actId="165"/>
          <ac:spMkLst>
            <pc:docMk/>
            <pc:sldMk cId="1252883613" sldId="310"/>
            <ac:spMk id="4354" creationId="{118CD0C4-D75F-4EB7-A2E5-96C2EFE8D7E9}"/>
          </ac:spMkLst>
        </pc:spChg>
        <pc:spChg chg="mod">
          <ac:chgData name="reza kabir" userId="af3c95a13102d509" providerId="LiveId" clId="{88200EE4-F4B4-49E8-8126-B01E5FCCBE2D}" dt="2020-05-17T12:13:12.359" v="2649" actId="165"/>
          <ac:spMkLst>
            <pc:docMk/>
            <pc:sldMk cId="1252883613" sldId="310"/>
            <ac:spMk id="4355" creationId="{658B1D53-7E55-4CDB-A1E8-1A9E456AB3BE}"/>
          </ac:spMkLst>
        </pc:spChg>
        <pc:spChg chg="mod">
          <ac:chgData name="reza kabir" userId="af3c95a13102d509" providerId="LiveId" clId="{88200EE4-F4B4-49E8-8126-B01E5FCCBE2D}" dt="2020-05-17T12:13:12.359" v="2649" actId="165"/>
          <ac:spMkLst>
            <pc:docMk/>
            <pc:sldMk cId="1252883613" sldId="310"/>
            <ac:spMk id="4356" creationId="{2CBEFBF9-50F7-49F3-9DD8-016E1ABEB664}"/>
          </ac:spMkLst>
        </pc:spChg>
        <pc:spChg chg="mod">
          <ac:chgData name="reza kabir" userId="af3c95a13102d509" providerId="LiveId" clId="{88200EE4-F4B4-49E8-8126-B01E5FCCBE2D}" dt="2020-05-17T12:13:12.359" v="2649" actId="165"/>
          <ac:spMkLst>
            <pc:docMk/>
            <pc:sldMk cId="1252883613" sldId="310"/>
            <ac:spMk id="4357" creationId="{FCD13D14-14B5-44F9-B52C-72D61C12BDA6}"/>
          </ac:spMkLst>
        </pc:spChg>
        <pc:spChg chg="mod">
          <ac:chgData name="reza kabir" userId="af3c95a13102d509" providerId="LiveId" clId="{88200EE4-F4B4-49E8-8126-B01E5FCCBE2D}" dt="2020-05-17T12:13:12.359" v="2649" actId="165"/>
          <ac:spMkLst>
            <pc:docMk/>
            <pc:sldMk cId="1252883613" sldId="310"/>
            <ac:spMk id="4358" creationId="{75B4BDFF-9326-46B9-9904-DA0F968F9E72}"/>
          </ac:spMkLst>
        </pc:spChg>
        <pc:spChg chg="mod">
          <ac:chgData name="reza kabir" userId="af3c95a13102d509" providerId="LiveId" clId="{88200EE4-F4B4-49E8-8126-B01E5FCCBE2D}" dt="2020-05-17T12:13:12.359" v="2649" actId="165"/>
          <ac:spMkLst>
            <pc:docMk/>
            <pc:sldMk cId="1252883613" sldId="310"/>
            <ac:spMk id="4359" creationId="{226892AC-35CF-41AA-8EF0-75179E781E28}"/>
          </ac:spMkLst>
        </pc:spChg>
        <pc:spChg chg="mod">
          <ac:chgData name="reza kabir" userId="af3c95a13102d509" providerId="LiveId" clId="{88200EE4-F4B4-49E8-8126-B01E5FCCBE2D}" dt="2020-05-17T12:13:12.359" v="2649" actId="165"/>
          <ac:spMkLst>
            <pc:docMk/>
            <pc:sldMk cId="1252883613" sldId="310"/>
            <ac:spMk id="4360" creationId="{314FB241-BB55-4971-BDD6-DA48881BF976}"/>
          </ac:spMkLst>
        </pc:spChg>
        <pc:spChg chg="mod">
          <ac:chgData name="reza kabir" userId="af3c95a13102d509" providerId="LiveId" clId="{88200EE4-F4B4-49E8-8126-B01E5FCCBE2D}" dt="2020-05-17T12:13:12.359" v="2649" actId="165"/>
          <ac:spMkLst>
            <pc:docMk/>
            <pc:sldMk cId="1252883613" sldId="310"/>
            <ac:spMk id="4361" creationId="{5CDE2BAE-2D7E-4555-A78B-C618DBC1D6B6}"/>
          </ac:spMkLst>
        </pc:spChg>
        <pc:spChg chg="mod">
          <ac:chgData name="reza kabir" userId="af3c95a13102d509" providerId="LiveId" clId="{88200EE4-F4B4-49E8-8126-B01E5FCCBE2D}" dt="2020-05-17T12:13:12.359" v="2649" actId="165"/>
          <ac:spMkLst>
            <pc:docMk/>
            <pc:sldMk cId="1252883613" sldId="310"/>
            <ac:spMk id="4362" creationId="{BF64658F-3F95-4008-B4F2-8BDB41095469}"/>
          </ac:spMkLst>
        </pc:spChg>
        <pc:spChg chg="mod">
          <ac:chgData name="reza kabir" userId="af3c95a13102d509" providerId="LiveId" clId="{88200EE4-F4B4-49E8-8126-B01E5FCCBE2D}" dt="2020-05-17T12:13:12.359" v="2649" actId="165"/>
          <ac:spMkLst>
            <pc:docMk/>
            <pc:sldMk cId="1252883613" sldId="310"/>
            <ac:spMk id="4363" creationId="{E9D6E4BD-12F4-4310-8FF8-5BEE1B548279}"/>
          </ac:spMkLst>
        </pc:spChg>
        <pc:spChg chg="mod">
          <ac:chgData name="reza kabir" userId="af3c95a13102d509" providerId="LiveId" clId="{88200EE4-F4B4-49E8-8126-B01E5FCCBE2D}" dt="2020-05-17T12:13:12.359" v="2649" actId="165"/>
          <ac:spMkLst>
            <pc:docMk/>
            <pc:sldMk cId="1252883613" sldId="310"/>
            <ac:spMk id="4364" creationId="{DF2C7D5C-4121-43A7-8964-34B39A5B489F}"/>
          </ac:spMkLst>
        </pc:spChg>
        <pc:spChg chg="mod">
          <ac:chgData name="reza kabir" userId="af3c95a13102d509" providerId="LiveId" clId="{88200EE4-F4B4-49E8-8126-B01E5FCCBE2D}" dt="2020-05-17T12:13:12.359" v="2649" actId="165"/>
          <ac:spMkLst>
            <pc:docMk/>
            <pc:sldMk cId="1252883613" sldId="310"/>
            <ac:spMk id="4365" creationId="{00655FBD-0093-46E2-A5F2-B3679E0C5FBD}"/>
          </ac:spMkLst>
        </pc:spChg>
        <pc:spChg chg="mod">
          <ac:chgData name="reza kabir" userId="af3c95a13102d509" providerId="LiveId" clId="{88200EE4-F4B4-49E8-8126-B01E5FCCBE2D}" dt="2020-05-17T12:13:12.359" v="2649" actId="165"/>
          <ac:spMkLst>
            <pc:docMk/>
            <pc:sldMk cId="1252883613" sldId="310"/>
            <ac:spMk id="4366" creationId="{CA90BD9A-268A-47DD-BBA8-0DA996F73E3B}"/>
          </ac:spMkLst>
        </pc:spChg>
        <pc:spChg chg="mod">
          <ac:chgData name="reza kabir" userId="af3c95a13102d509" providerId="LiveId" clId="{88200EE4-F4B4-49E8-8126-B01E5FCCBE2D}" dt="2020-05-17T12:13:12.359" v="2649" actId="165"/>
          <ac:spMkLst>
            <pc:docMk/>
            <pc:sldMk cId="1252883613" sldId="310"/>
            <ac:spMk id="4367" creationId="{A6E9EC92-F34C-4B32-967D-27823F00B9F7}"/>
          </ac:spMkLst>
        </pc:spChg>
        <pc:spChg chg="mod">
          <ac:chgData name="reza kabir" userId="af3c95a13102d509" providerId="LiveId" clId="{88200EE4-F4B4-49E8-8126-B01E5FCCBE2D}" dt="2020-05-17T12:13:12.359" v="2649" actId="165"/>
          <ac:spMkLst>
            <pc:docMk/>
            <pc:sldMk cId="1252883613" sldId="310"/>
            <ac:spMk id="4368" creationId="{EAAACA16-4CFC-47C7-8839-3613EC89B09D}"/>
          </ac:spMkLst>
        </pc:spChg>
        <pc:spChg chg="mod">
          <ac:chgData name="reza kabir" userId="af3c95a13102d509" providerId="LiveId" clId="{88200EE4-F4B4-49E8-8126-B01E5FCCBE2D}" dt="2020-05-17T12:13:12.359" v="2649" actId="165"/>
          <ac:spMkLst>
            <pc:docMk/>
            <pc:sldMk cId="1252883613" sldId="310"/>
            <ac:spMk id="4369" creationId="{82AE2159-970E-44CD-9D6E-34970369A515}"/>
          </ac:spMkLst>
        </pc:spChg>
        <pc:spChg chg="mod">
          <ac:chgData name="reza kabir" userId="af3c95a13102d509" providerId="LiveId" clId="{88200EE4-F4B4-49E8-8126-B01E5FCCBE2D}" dt="2020-05-17T12:13:12.359" v="2649" actId="165"/>
          <ac:spMkLst>
            <pc:docMk/>
            <pc:sldMk cId="1252883613" sldId="310"/>
            <ac:spMk id="4370" creationId="{6E437251-EDBA-4E09-8B00-51B0CF0C1532}"/>
          </ac:spMkLst>
        </pc:spChg>
        <pc:spChg chg="mod">
          <ac:chgData name="reza kabir" userId="af3c95a13102d509" providerId="LiveId" clId="{88200EE4-F4B4-49E8-8126-B01E5FCCBE2D}" dt="2020-05-17T12:13:12.359" v="2649" actId="165"/>
          <ac:spMkLst>
            <pc:docMk/>
            <pc:sldMk cId="1252883613" sldId="310"/>
            <ac:spMk id="4371" creationId="{21E9772F-A31B-4212-8CBD-DDD850620DD2}"/>
          </ac:spMkLst>
        </pc:spChg>
        <pc:spChg chg="mod">
          <ac:chgData name="reza kabir" userId="af3c95a13102d509" providerId="LiveId" clId="{88200EE4-F4B4-49E8-8126-B01E5FCCBE2D}" dt="2020-05-17T12:13:12.359" v="2649" actId="165"/>
          <ac:spMkLst>
            <pc:docMk/>
            <pc:sldMk cId="1252883613" sldId="310"/>
            <ac:spMk id="4372" creationId="{24A45FC9-44F5-49E0-9A10-AE33252DF5F8}"/>
          </ac:spMkLst>
        </pc:spChg>
        <pc:spChg chg="mod">
          <ac:chgData name="reza kabir" userId="af3c95a13102d509" providerId="LiveId" clId="{88200EE4-F4B4-49E8-8126-B01E5FCCBE2D}" dt="2020-05-17T12:13:12.359" v="2649" actId="165"/>
          <ac:spMkLst>
            <pc:docMk/>
            <pc:sldMk cId="1252883613" sldId="310"/>
            <ac:spMk id="4373" creationId="{90460A56-FD38-4467-957B-A79CF5F0F55A}"/>
          </ac:spMkLst>
        </pc:spChg>
        <pc:spChg chg="mod">
          <ac:chgData name="reza kabir" userId="af3c95a13102d509" providerId="LiveId" clId="{88200EE4-F4B4-49E8-8126-B01E5FCCBE2D}" dt="2020-05-17T12:13:12.359" v="2649" actId="165"/>
          <ac:spMkLst>
            <pc:docMk/>
            <pc:sldMk cId="1252883613" sldId="310"/>
            <ac:spMk id="4374" creationId="{FA959B57-128E-4A0C-9848-742DCF3779AB}"/>
          </ac:spMkLst>
        </pc:spChg>
        <pc:spChg chg="mod">
          <ac:chgData name="reza kabir" userId="af3c95a13102d509" providerId="LiveId" clId="{88200EE4-F4B4-49E8-8126-B01E5FCCBE2D}" dt="2020-05-17T12:13:12.359" v="2649" actId="165"/>
          <ac:spMkLst>
            <pc:docMk/>
            <pc:sldMk cId="1252883613" sldId="310"/>
            <ac:spMk id="4375" creationId="{850D030D-F102-4CFF-AE22-EA966DD8E724}"/>
          </ac:spMkLst>
        </pc:spChg>
        <pc:spChg chg="mod">
          <ac:chgData name="reza kabir" userId="af3c95a13102d509" providerId="LiveId" clId="{88200EE4-F4B4-49E8-8126-B01E5FCCBE2D}" dt="2020-05-17T12:13:12.359" v="2649" actId="165"/>
          <ac:spMkLst>
            <pc:docMk/>
            <pc:sldMk cId="1252883613" sldId="310"/>
            <ac:spMk id="4376" creationId="{265AD088-DF19-4B33-8D23-4DDD1DD90B09}"/>
          </ac:spMkLst>
        </pc:spChg>
        <pc:spChg chg="mod">
          <ac:chgData name="reza kabir" userId="af3c95a13102d509" providerId="LiveId" clId="{88200EE4-F4B4-49E8-8126-B01E5FCCBE2D}" dt="2020-05-17T12:13:12.359" v="2649" actId="165"/>
          <ac:spMkLst>
            <pc:docMk/>
            <pc:sldMk cId="1252883613" sldId="310"/>
            <ac:spMk id="4377" creationId="{73B3E126-8E8B-4A45-A497-3DAD56183BC0}"/>
          </ac:spMkLst>
        </pc:spChg>
        <pc:spChg chg="mod">
          <ac:chgData name="reza kabir" userId="af3c95a13102d509" providerId="LiveId" clId="{88200EE4-F4B4-49E8-8126-B01E5FCCBE2D}" dt="2020-05-17T12:13:12.359" v="2649" actId="165"/>
          <ac:spMkLst>
            <pc:docMk/>
            <pc:sldMk cId="1252883613" sldId="310"/>
            <ac:spMk id="4378" creationId="{A1AC1113-3EE6-4C4E-A7FE-C7CCD173D512}"/>
          </ac:spMkLst>
        </pc:spChg>
        <pc:spChg chg="mod">
          <ac:chgData name="reza kabir" userId="af3c95a13102d509" providerId="LiveId" clId="{88200EE4-F4B4-49E8-8126-B01E5FCCBE2D}" dt="2020-05-17T12:13:12.359" v="2649" actId="165"/>
          <ac:spMkLst>
            <pc:docMk/>
            <pc:sldMk cId="1252883613" sldId="310"/>
            <ac:spMk id="4379" creationId="{1852F27B-A81C-4A8E-BEC4-9A2B7AEAFF7C}"/>
          </ac:spMkLst>
        </pc:spChg>
        <pc:spChg chg="mod">
          <ac:chgData name="reza kabir" userId="af3c95a13102d509" providerId="LiveId" clId="{88200EE4-F4B4-49E8-8126-B01E5FCCBE2D}" dt="2020-05-17T12:13:12.359" v="2649" actId="165"/>
          <ac:spMkLst>
            <pc:docMk/>
            <pc:sldMk cId="1252883613" sldId="310"/>
            <ac:spMk id="4380" creationId="{EAE9943A-0667-4A3A-88A9-16DA90070548}"/>
          </ac:spMkLst>
        </pc:spChg>
        <pc:spChg chg="mod">
          <ac:chgData name="reza kabir" userId="af3c95a13102d509" providerId="LiveId" clId="{88200EE4-F4B4-49E8-8126-B01E5FCCBE2D}" dt="2020-05-17T12:13:12.359" v="2649" actId="165"/>
          <ac:spMkLst>
            <pc:docMk/>
            <pc:sldMk cId="1252883613" sldId="310"/>
            <ac:spMk id="4381" creationId="{9CB0CB7C-882A-460B-8D9C-3061A02A7B9F}"/>
          </ac:spMkLst>
        </pc:spChg>
        <pc:spChg chg="mod">
          <ac:chgData name="reza kabir" userId="af3c95a13102d509" providerId="LiveId" clId="{88200EE4-F4B4-49E8-8126-B01E5FCCBE2D}" dt="2020-05-17T12:13:12.359" v="2649" actId="165"/>
          <ac:spMkLst>
            <pc:docMk/>
            <pc:sldMk cId="1252883613" sldId="310"/>
            <ac:spMk id="4382" creationId="{E44A9B6C-0432-4BDB-82FF-5A01542B5BFE}"/>
          </ac:spMkLst>
        </pc:spChg>
        <pc:spChg chg="mod">
          <ac:chgData name="reza kabir" userId="af3c95a13102d509" providerId="LiveId" clId="{88200EE4-F4B4-49E8-8126-B01E5FCCBE2D}" dt="2020-05-17T12:13:12.359" v="2649" actId="165"/>
          <ac:spMkLst>
            <pc:docMk/>
            <pc:sldMk cId="1252883613" sldId="310"/>
            <ac:spMk id="4383" creationId="{9049FD22-AF3A-42BE-9F2D-529220B904B4}"/>
          </ac:spMkLst>
        </pc:spChg>
        <pc:spChg chg="mod">
          <ac:chgData name="reza kabir" userId="af3c95a13102d509" providerId="LiveId" clId="{88200EE4-F4B4-49E8-8126-B01E5FCCBE2D}" dt="2020-05-17T12:13:12.359" v="2649" actId="165"/>
          <ac:spMkLst>
            <pc:docMk/>
            <pc:sldMk cId="1252883613" sldId="310"/>
            <ac:spMk id="4384" creationId="{348110CE-4134-412C-984A-4C10CFCE6A8E}"/>
          </ac:spMkLst>
        </pc:spChg>
        <pc:spChg chg="mod">
          <ac:chgData name="reza kabir" userId="af3c95a13102d509" providerId="LiveId" clId="{88200EE4-F4B4-49E8-8126-B01E5FCCBE2D}" dt="2020-05-17T12:13:12.359" v="2649" actId="165"/>
          <ac:spMkLst>
            <pc:docMk/>
            <pc:sldMk cId="1252883613" sldId="310"/>
            <ac:spMk id="4385" creationId="{4A6A59B8-4E2B-4A40-AC9D-B4281DDE69AB}"/>
          </ac:spMkLst>
        </pc:spChg>
        <pc:spChg chg="mod">
          <ac:chgData name="reza kabir" userId="af3c95a13102d509" providerId="LiveId" clId="{88200EE4-F4B4-49E8-8126-B01E5FCCBE2D}" dt="2020-05-17T12:13:12.359" v="2649" actId="165"/>
          <ac:spMkLst>
            <pc:docMk/>
            <pc:sldMk cId="1252883613" sldId="310"/>
            <ac:spMk id="4386" creationId="{B0201858-B3EF-4984-8A62-D0C91333A9BD}"/>
          </ac:spMkLst>
        </pc:spChg>
        <pc:spChg chg="mod">
          <ac:chgData name="reza kabir" userId="af3c95a13102d509" providerId="LiveId" clId="{88200EE4-F4B4-49E8-8126-B01E5FCCBE2D}" dt="2020-05-17T12:13:12.359" v="2649" actId="165"/>
          <ac:spMkLst>
            <pc:docMk/>
            <pc:sldMk cId="1252883613" sldId="310"/>
            <ac:spMk id="4387" creationId="{10267A8D-723C-4410-9877-9F4E010F9C76}"/>
          </ac:spMkLst>
        </pc:spChg>
        <pc:spChg chg="mod">
          <ac:chgData name="reza kabir" userId="af3c95a13102d509" providerId="LiveId" clId="{88200EE4-F4B4-49E8-8126-B01E5FCCBE2D}" dt="2020-05-17T12:13:12.359" v="2649" actId="165"/>
          <ac:spMkLst>
            <pc:docMk/>
            <pc:sldMk cId="1252883613" sldId="310"/>
            <ac:spMk id="4388" creationId="{8058CE3E-029D-4C61-983C-C1BB275E9CA5}"/>
          </ac:spMkLst>
        </pc:spChg>
        <pc:spChg chg="mod">
          <ac:chgData name="reza kabir" userId="af3c95a13102d509" providerId="LiveId" clId="{88200EE4-F4B4-49E8-8126-B01E5FCCBE2D}" dt="2020-05-17T12:13:12.359" v="2649" actId="165"/>
          <ac:spMkLst>
            <pc:docMk/>
            <pc:sldMk cId="1252883613" sldId="310"/>
            <ac:spMk id="4389" creationId="{F195448E-515D-4FA9-A669-31BB01AD6831}"/>
          </ac:spMkLst>
        </pc:spChg>
        <pc:spChg chg="mod">
          <ac:chgData name="reza kabir" userId="af3c95a13102d509" providerId="LiveId" clId="{88200EE4-F4B4-49E8-8126-B01E5FCCBE2D}" dt="2020-05-17T12:13:12.359" v="2649" actId="165"/>
          <ac:spMkLst>
            <pc:docMk/>
            <pc:sldMk cId="1252883613" sldId="310"/>
            <ac:spMk id="4390" creationId="{1149CA91-26AF-4B4C-AD03-3614DCC27151}"/>
          </ac:spMkLst>
        </pc:spChg>
        <pc:spChg chg="mod">
          <ac:chgData name="reza kabir" userId="af3c95a13102d509" providerId="LiveId" clId="{88200EE4-F4B4-49E8-8126-B01E5FCCBE2D}" dt="2020-05-17T12:13:12.359" v="2649" actId="165"/>
          <ac:spMkLst>
            <pc:docMk/>
            <pc:sldMk cId="1252883613" sldId="310"/>
            <ac:spMk id="4391" creationId="{031C2F8D-F138-4126-89CD-71E7B3F2C22A}"/>
          </ac:spMkLst>
        </pc:spChg>
        <pc:spChg chg="mod">
          <ac:chgData name="reza kabir" userId="af3c95a13102d509" providerId="LiveId" clId="{88200EE4-F4B4-49E8-8126-B01E5FCCBE2D}" dt="2020-05-17T12:13:12.359" v="2649" actId="165"/>
          <ac:spMkLst>
            <pc:docMk/>
            <pc:sldMk cId="1252883613" sldId="310"/>
            <ac:spMk id="4392" creationId="{4907701F-49A6-4BB8-B2E3-3D1485FAC1F8}"/>
          </ac:spMkLst>
        </pc:spChg>
        <pc:spChg chg="mod">
          <ac:chgData name="reza kabir" userId="af3c95a13102d509" providerId="LiveId" clId="{88200EE4-F4B4-49E8-8126-B01E5FCCBE2D}" dt="2020-05-17T12:13:12.359" v="2649" actId="165"/>
          <ac:spMkLst>
            <pc:docMk/>
            <pc:sldMk cId="1252883613" sldId="310"/>
            <ac:spMk id="4393" creationId="{366C989A-F0FA-45B6-B4DC-10B4DE2A72AA}"/>
          </ac:spMkLst>
        </pc:spChg>
        <pc:spChg chg="mod">
          <ac:chgData name="reza kabir" userId="af3c95a13102d509" providerId="LiveId" clId="{88200EE4-F4B4-49E8-8126-B01E5FCCBE2D}" dt="2020-05-17T12:13:12.359" v="2649" actId="165"/>
          <ac:spMkLst>
            <pc:docMk/>
            <pc:sldMk cId="1252883613" sldId="310"/>
            <ac:spMk id="4394" creationId="{11D3BB3C-00D6-4C70-803F-FAB3B20C8143}"/>
          </ac:spMkLst>
        </pc:spChg>
        <pc:spChg chg="mod">
          <ac:chgData name="reza kabir" userId="af3c95a13102d509" providerId="LiveId" clId="{88200EE4-F4B4-49E8-8126-B01E5FCCBE2D}" dt="2020-05-17T12:13:12.359" v="2649" actId="165"/>
          <ac:spMkLst>
            <pc:docMk/>
            <pc:sldMk cId="1252883613" sldId="310"/>
            <ac:spMk id="4395" creationId="{6745680E-EA5D-4AD9-A359-DDFE3867EA7B}"/>
          </ac:spMkLst>
        </pc:spChg>
        <pc:spChg chg="mod">
          <ac:chgData name="reza kabir" userId="af3c95a13102d509" providerId="LiveId" clId="{88200EE4-F4B4-49E8-8126-B01E5FCCBE2D}" dt="2020-05-17T12:13:12.359" v="2649" actId="165"/>
          <ac:spMkLst>
            <pc:docMk/>
            <pc:sldMk cId="1252883613" sldId="310"/>
            <ac:spMk id="4396" creationId="{BFB540D9-0B58-4505-83D8-B4F6B05E0E1F}"/>
          </ac:spMkLst>
        </pc:spChg>
        <pc:spChg chg="mod">
          <ac:chgData name="reza kabir" userId="af3c95a13102d509" providerId="LiveId" clId="{88200EE4-F4B4-49E8-8126-B01E5FCCBE2D}" dt="2020-05-17T12:13:12.359" v="2649" actId="165"/>
          <ac:spMkLst>
            <pc:docMk/>
            <pc:sldMk cId="1252883613" sldId="310"/>
            <ac:spMk id="4397" creationId="{813F4E4A-5EDD-43A7-BFEF-1CC597561A38}"/>
          </ac:spMkLst>
        </pc:spChg>
        <pc:spChg chg="mod">
          <ac:chgData name="reza kabir" userId="af3c95a13102d509" providerId="LiveId" clId="{88200EE4-F4B4-49E8-8126-B01E5FCCBE2D}" dt="2020-05-17T12:13:12.359" v="2649" actId="165"/>
          <ac:spMkLst>
            <pc:docMk/>
            <pc:sldMk cId="1252883613" sldId="310"/>
            <ac:spMk id="4398" creationId="{3AB8DB3D-CEEE-41DB-A510-D120E87A3FF2}"/>
          </ac:spMkLst>
        </pc:spChg>
        <pc:spChg chg="mod">
          <ac:chgData name="reza kabir" userId="af3c95a13102d509" providerId="LiveId" clId="{88200EE4-F4B4-49E8-8126-B01E5FCCBE2D}" dt="2020-05-17T12:13:12.359" v="2649" actId="165"/>
          <ac:spMkLst>
            <pc:docMk/>
            <pc:sldMk cId="1252883613" sldId="310"/>
            <ac:spMk id="4399" creationId="{1902FEC4-42CB-4EF2-940F-EA1484EC4C33}"/>
          </ac:spMkLst>
        </pc:spChg>
        <pc:spChg chg="mod">
          <ac:chgData name="reza kabir" userId="af3c95a13102d509" providerId="LiveId" clId="{88200EE4-F4B4-49E8-8126-B01E5FCCBE2D}" dt="2020-05-17T12:13:12.359" v="2649" actId="165"/>
          <ac:spMkLst>
            <pc:docMk/>
            <pc:sldMk cId="1252883613" sldId="310"/>
            <ac:spMk id="4400" creationId="{D53E697B-E10B-43B8-8C7D-ED670F9075B2}"/>
          </ac:spMkLst>
        </pc:spChg>
        <pc:spChg chg="mod">
          <ac:chgData name="reza kabir" userId="af3c95a13102d509" providerId="LiveId" clId="{88200EE4-F4B4-49E8-8126-B01E5FCCBE2D}" dt="2020-05-17T12:13:12.359" v="2649" actId="165"/>
          <ac:spMkLst>
            <pc:docMk/>
            <pc:sldMk cId="1252883613" sldId="310"/>
            <ac:spMk id="4401" creationId="{D3A44F25-EB10-4672-B8D7-6F309C7C1D59}"/>
          </ac:spMkLst>
        </pc:spChg>
        <pc:spChg chg="mod">
          <ac:chgData name="reza kabir" userId="af3c95a13102d509" providerId="LiveId" clId="{88200EE4-F4B4-49E8-8126-B01E5FCCBE2D}" dt="2020-05-17T12:13:12.359" v="2649" actId="165"/>
          <ac:spMkLst>
            <pc:docMk/>
            <pc:sldMk cId="1252883613" sldId="310"/>
            <ac:spMk id="4402" creationId="{AE1F81CB-21FE-411F-839D-C915C1F867E2}"/>
          </ac:spMkLst>
        </pc:spChg>
        <pc:spChg chg="mod">
          <ac:chgData name="reza kabir" userId="af3c95a13102d509" providerId="LiveId" clId="{88200EE4-F4B4-49E8-8126-B01E5FCCBE2D}" dt="2020-05-17T12:13:12.359" v="2649" actId="165"/>
          <ac:spMkLst>
            <pc:docMk/>
            <pc:sldMk cId="1252883613" sldId="310"/>
            <ac:spMk id="4403" creationId="{D089C9B3-7DA3-40AB-B3F4-755AAD278268}"/>
          </ac:spMkLst>
        </pc:spChg>
        <pc:spChg chg="mod">
          <ac:chgData name="reza kabir" userId="af3c95a13102d509" providerId="LiveId" clId="{88200EE4-F4B4-49E8-8126-B01E5FCCBE2D}" dt="2020-05-17T12:13:12.359" v="2649" actId="165"/>
          <ac:spMkLst>
            <pc:docMk/>
            <pc:sldMk cId="1252883613" sldId="310"/>
            <ac:spMk id="4404" creationId="{E5C804A2-B3E7-4DA4-8287-653D6540895B}"/>
          </ac:spMkLst>
        </pc:spChg>
        <pc:spChg chg="mod">
          <ac:chgData name="reza kabir" userId="af3c95a13102d509" providerId="LiveId" clId="{88200EE4-F4B4-49E8-8126-B01E5FCCBE2D}" dt="2020-05-17T12:13:12.359" v="2649" actId="165"/>
          <ac:spMkLst>
            <pc:docMk/>
            <pc:sldMk cId="1252883613" sldId="310"/>
            <ac:spMk id="4405" creationId="{C927D430-AC44-45E9-9200-0A06496DDD82}"/>
          </ac:spMkLst>
        </pc:spChg>
        <pc:spChg chg="mod">
          <ac:chgData name="reza kabir" userId="af3c95a13102d509" providerId="LiveId" clId="{88200EE4-F4B4-49E8-8126-B01E5FCCBE2D}" dt="2020-05-17T12:13:12.359" v="2649" actId="165"/>
          <ac:spMkLst>
            <pc:docMk/>
            <pc:sldMk cId="1252883613" sldId="310"/>
            <ac:spMk id="4406" creationId="{AAEA0209-C8CC-4BB4-B792-0B38D6D942EF}"/>
          </ac:spMkLst>
        </pc:spChg>
        <pc:spChg chg="mod">
          <ac:chgData name="reza kabir" userId="af3c95a13102d509" providerId="LiveId" clId="{88200EE4-F4B4-49E8-8126-B01E5FCCBE2D}" dt="2020-05-17T12:13:12.359" v="2649" actId="165"/>
          <ac:spMkLst>
            <pc:docMk/>
            <pc:sldMk cId="1252883613" sldId="310"/>
            <ac:spMk id="4407" creationId="{341A048C-A3EE-467D-8E94-83A1D877F2B1}"/>
          </ac:spMkLst>
        </pc:spChg>
        <pc:spChg chg="mod">
          <ac:chgData name="reza kabir" userId="af3c95a13102d509" providerId="LiveId" clId="{88200EE4-F4B4-49E8-8126-B01E5FCCBE2D}" dt="2020-05-17T12:13:12.359" v="2649" actId="165"/>
          <ac:spMkLst>
            <pc:docMk/>
            <pc:sldMk cId="1252883613" sldId="310"/>
            <ac:spMk id="4408" creationId="{88E362C0-EA3E-4550-9AE7-A307A8FB4F12}"/>
          </ac:spMkLst>
        </pc:spChg>
        <pc:spChg chg="mod">
          <ac:chgData name="reza kabir" userId="af3c95a13102d509" providerId="LiveId" clId="{88200EE4-F4B4-49E8-8126-B01E5FCCBE2D}" dt="2020-05-17T12:13:12.359" v="2649" actId="165"/>
          <ac:spMkLst>
            <pc:docMk/>
            <pc:sldMk cId="1252883613" sldId="310"/>
            <ac:spMk id="4409" creationId="{F3C57695-F902-45D5-8A24-B02D048ED869}"/>
          </ac:spMkLst>
        </pc:spChg>
        <pc:spChg chg="mod">
          <ac:chgData name="reza kabir" userId="af3c95a13102d509" providerId="LiveId" clId="{88200EE4-F4B4-49E8-8126-B01E5FCCBE2D}" dt="2020-05-17T12:13:12.359" v="2649" actId="165"/>
          <ac:spMkLst>
            <pc:docMk/>
            <pc:sldMk cId="1252883613" sldId="310"/>
            <ac:spMk id="4410" creationId="{25FF8F2A-1C89-4791-B28E-F068D8AAFD63}"/>
          </ac:spMkLst>
        </pc:spChg>
        <pc:spChg chg="mod">
          <ac:chgData name="reza kabir" userId="af3c95a13102d509" providerId="LiveId" clId="{88200EE4-F4B4-49E8-8126-B01E5FCCBE2D}" dt="2020-05-17T12:13:12.359" v="2649" actId="165"/>
          <ac:spMkLst>
            <pc:docMk/>
            <pc:sldMk cId="1252883613" sldId="310"/>
            <ac:spMk id="4411" creationId="{BC3BEEC1-756A-4444-91FF-54563E13FDE8}"/>
          </ac:spMkLst>
        </pc:spChg>
        <pc:spChg chg="mod">
          <ac:chgData name="reza kabir" userId="af3c95a13102d509" providerId="LiveId" clId="{88200EE4-F4B4-49E8-8126-B01E5FCCBE2D}" dt="2020-05-17T12:13:12.359" v="2649" actId="165"/>
          <ac:spMkLst>
            <pc:docMk/>
            <pc:sldMk cId="1252883613" sldId="310"/>
            <ac:spMk id="4412" creationId="{07DEEB88-D681-49C3-8D18-70988EBE78DA}"/>
          </ac:spMkLst>
        </pc:spChg>
        <pc:spChg chg="mod">
          <ac:chgData name="reza kabir" userId="af3c95a13102d509" providerId="LiveId" clId="{88200EE4-F4B4-49E8-8126-B01E5FCCBE2D}" dt="2020-05-17T12:13:12.359" v="2649" actId="165"/>
          <ac:spMkLst>
            <pc:docMk/>
            <pc:sldMk cId="1252883613" sldId="310"/>
            <ac:spMk id="4413" creationId="{31DE1E48-B469-447F-B5B8-A12D38DA095F}"/>
          </ac:spMkLst>
        </pc:spChg>
        <pc:spChg chg="mod">
          <ac:chgData name="reza kabir" userId="af3c95a13102d509" providerId="LiveId" clId="{88200EE4-F4B4-49E8-8126-B01E5FCCBE2D}" dt="2020-05-17T12:13:12.359" v="2649" actId="165"/>
          <ac:spMkLst>
            <pc:docMk/>
            <pc:sldMk cId="1252883613" sldId="310"/>
            <ac:spMk id="4414" creationId="{9551702D-23B4-48F3-949E-2B27781986DA}"/>
          </ac:spMkLst>
        </pc:spChg>
        <pc:spChg chg="mod">
          <ac:chgData name="reza kabir" userId="af3c95a13102d509" providerId="LiveId" clId="{88200EE4-F4B4-49E8-8126-B01E5FCCBE2D}" dt="2020-05-17T12:13:12.359" v="2649" actId="165"/>
          <ac:spMkLst>
            <pc:docMk/>
            <pc:sldMk cId="1252883613" sldId="310"/>
            <ac:spMk id="4415" creationId="{38DA2AA8-58AA-4B7A-915A-4A03D08BC5DF}"/>
          </ac:spMkLst>
        </pc:spChg>
        <pc:spChg chg="mod">
          <ac:chgData name="reza kabir" userId="af3c95a13102d509" providerId="LiveId" clId="{88200EE4-F4B4-49E8-8126-B01E5FCCBE2D}" dt="2020-05-17T12:13:12.359" v="2649" actId="165"/>
          <ac:spMkLst>
            <pc:docMk/>
            <pc:sldMk cId="1252883613" sldId="310"/>
            <ac:spMk id="4416" creationId="{52E25908-26C5-48AD-AF0E-40C38D4AF5A3}"/>
          </ac:spMkLst>
        </pc:spChg>
        <pc:spChg chg="mod">
          <ac:chgData name="reza kabir" userId="af3c95a13102d509" providerId="LiveId" clId="{88200EE4-F4B4-49E8-8126-B01E5FCCBE2D}" dt="2020-05-17T12:13:12.359" v="2649" actId="165"/>
          <ac:spMkLst>
            <pc:docMk/>
            <pc:sldMk cId="1252883613" sldId="310"/>
            <ac:spMk id="4417" creationId="{667EE438-F1E8-4CA4-ADC1-39F0C9B12113}"/>
          </ac:spMkLst>
        </pc:spChg>
        <pc:spChg chg="mod">
          <ac:chgData name="reza kabir" userId="af3c95a13102d509" providerId="LiveId" clId="{88200EE4-F4B4-49E8-8126-B01E5FCCBE2D}" dt="2020-05-17T12:13:12.359" v="2649" actId="165"/>
          <ac:spMkLst>
            <pc:docMk/>
            <pc:sldMk cId="1252883613" sldId="310"/>
            <ac:spMk id="4418" creationId="{186B4C9A-88ED-476C-8EB9-745A6F6686A1}"/>
          </ac:spMkLst>
        </pc:spChg>
        <pc:spChg chg="mod">
          <ac:chgData name="reza kabir" userId="af3c95a13102d509" providerId="LiveId" clId="{88200EE4-F4B4-49E8-8126-B01E5FCCBE2D}" dt="2020-05-17T12:13:12.359" v="2649" actId="165"/>
          <ac:spMkLst>
            <pc:docMk/>
            <pc:sldMk cId="1252883613" sldId="310"/>
            <ac:spMk id="4419" creationId="{3F912518-F678-43D5-B5A6-B5F8892DB37C}"/>
          </ac:spMkLst>
        </pc:spChg>
        <pc:spChg chg="mod">
          <ac:chgData name="reza kabir" userId="af3c95a13102d509" providerId="LiveId" clId="{88200EE4-F4B4-49E8-8126-B01E5FCCBE2D}" dt="2020-05-17T12:13:12.359" v="2649" actId="165"/>
          <ac:spMkLst>
            <pc:docMk/>
            <pc:sldMk cId="1252883613" sldId="310"/>
            <ac:spMk id="4420" creationId="{8BA761C8-E3DB-4FB1-82F8-0B294E8D4351}"/>
          </ac:spMkLst>
        </pc:spChg>
        <pc:spChg chg="mod">
          <ac:chgData name="reza kabir" userId="af3c95a13102d509" providerId="LiveId" clId="{88200EE4-F4B4-49E8-8126-B01E5FCCBE2D}" dt="2020-05-17T12:13:12.359" v="2649" actId="165"/>
          <ac:spMkLst>
            <pc:docMk/>
            <pc:sldMk cId="1252883613" sldId="310"/>
            <ac:spMk id="4421" creationId="{110F7A39-081D-4410-A8DC-553C7483AC2D}"/>
          </ac:spMkLst>
        </pc:spChg>
        <pc:spChg chg="mod">
          <ac:chgData name="reza kabir" userId="af3c95a13102d509" providerId="LiveId" clId="{88200EE4-F4B4-49E8-8126-B01E5FCCBE2D}" dt="2020-05-17T12:13:12.359" v="2649" actId="165"/>
          <ac:spMkLst>
            <pc:docMk/>
            <pc:sldMk cId="1252883613" sldId="310"/>
            <ac:spMk id="4422" creationId="{9BFAD2C4-32DD-4824-B904-8E1FA2588493}"/>
          </ac:spMkLst>
        </pc:spChg>
        <pc:spChg chg="mod">
          <ac:chgData name="reza kabir" userId="af3c95a13102d509" providerId="LiveId" clId="{88200EE4-F4B4-49E8-8126-B01E5FCCBE2D}" dt="2020-05-17T12:13:12.359" v="2649" actId="165"/>
          <ac:spMkLst>
            <pc:docMk/>
            <pc:sldMk cId="1252883613" sldId="310"/>
            <ac:spMk id="4423" creationId="{036C5C6C-8A82-4FE2-A334-359C327F83ED}"/>
          </ac:spMkLst>
        </pc:spChg>
        <pc:spChg chg="mod">
          <ac:chgData name="reza kabir" userId="af3c95a13102d509" providerId="LiveId" clId="{88200EE4-F4B4-49E8-8126-B01E5FCCBE2D}" dt="2020-05-17T12:13:12.359" v="2649" actId="165"/>
          <ac:spMkLst>
            <pc:docMk/>
            <pc:sldMk cId="1252883613" sldId="310"/>
            <ac:spMk id="4424" creationId="{C3B4DF2D-5400-4733-BB78-32B3F160C0E9}"/>
          </ac:spMkLst>
        </pc:spChg>
        <pc:spChg chg="mod">
          <ac:chgData name="reza kabir" userId="af3c95a13102d509" providerId="LiveId" clId="{88200EE4-F4B4-49E8-8126-B01E5FCCBE2D}" dt="2020-05-17T12:13:12.359" v="2649" actId="165"/>
          <ac:spMkLst>
            <pc:docMk/>
            <pc:sldMk cId="1252883613" sldId="310"/>
            <ac:spMk id="4425" creationId="{64A1AF0A-4081-4E25-A471-AE0E8715F769}"/>
          </ac:spMkLst>
        </pc:spChg>
        <pc:spChg chg="mod">
          <ac:chgData name="reza kabir" userId="af3c95a13102d509" providerId="LiveId" clId="{88200EE4-F4B4-49E8-8126-B01E5FCCBE2D}" dt="2020-05-17T12:13:12.359" v="2649" actId="165"/>
          <ac:spMkLst>
            <pc:docMk/>
            <pc:sldMk cId="1252883613" sldId="310"/>
            <ac:spMk id="4426" creationId="{9A1120F4-6F9A-4403-B6DB-B98E371729EE}"/>
          </ac:spMkLst>
        </pc:spChg>
        <pc:spChg chg="mod">
          <ac:chgData name="reza kabir" userId="af3c95a13102d509" providerId="LiveId" clId="{88200EE4-F4B4-49E8-8126-B01E5FCCBE2D}" dt="2020-05-17T12:13:12.359" v="2649" actId="165"/>
          <ac:spMkLst>
            <pc:docMk/>
            <pc:sldMk cId="1252883613" sldId="310"/>
            <ac:spMk id="4427" creationId="{B9208B74-9EF8-47E7-9F67-C7418088165E}"/>
          </ac:spMkLst>
        </pc:spChg>
        <pc:spChg chg="mod">
          <ac:chgData name="reza kabir" userId="af3c95a13102d509" providerId="LiveId" clId="{88200EE4-F4B4-49E8-8126-B01E5FCCBE2D}" dt="2020-05-17T12:13:12.359" v="2649" actId="165"/>
          <ac:spMkLst>
            <pc:docMk/>
            <pc:sldMk cId="1252883613" sldId="310"/>
            <ac:spMk id="4428" creationId="{1478088D-EFE0-4F36-A645-70EC00AB292E}"/>
          </ac:spMkLst>
        </pc:spChg>
        <pc:spChg chg="mod">
          <ac:chgData name="reza kabir" userId="af3c95a13102d509" providerId="LiveId" clId="{88200EE4-F4B4-49E8-8126-B01E5FCCBE2D}" dt="2020-05-17T12:13:12.359" v="2649" actId="165"/>
          <ac:spMkLst>
            <pc:docMk/>
            <pc:sldMk cId="1252883613" sldId="310"/>
            <ac:spMk id="4429" creationId="{1070BB85-14FC-47A3-A785-798F20F4D07E}"/>
          </ac:spMkLst>
        </pc:spChg>
        <pc:spChg chg="mod">
          <ac:chgData name="reza kabir" userId="af3c95a13102d509" providerId="LiveId" clId="{88200EE4-F4B4-49E8-8126-B01E5FCCBE2D}" dt="2020-05-17T12:13:12.359" v="2649" actId="165"/>
          <ac:spMkLst>
            <pc:docMk/>
            <pc:sldMk cId="1252883613" sldId="310"/>
            <ac:spMk id="4430" creationId="{7B428C23-FA9C-4DDA-B049-CDC27009865B}"/>
          </ac:spMkLst>
        </pc:spChg>
        <pc:spChg chg="mod">
          <ac:chgData name="reza kabir" userId="af3c95a13102d509" providerId="LiveId" clId="{88200EE4-F4B4-49E8-8126-B01E5FCCBE2D}" dt="2020-05-17T12:13:12.359" v="2649" actId="165"/>
          <ac:spMkLst>
            <pc:docMk/>
            <pc:sldMk cId="1252883613" sldId="310"/>
            <ac:spMk id="4431" creationId="{AE8BB4E2-A08B-4A18-BB6B-2C84832CBFCE}"/>
          </ac:spMkLst>
        </pc:spChg>
        <pc:spChg chg="mod">
          <ac:chgData name="reza kabir" userId="af3c95a13102d509" providerId="LiveId" clId="{88200EE4-F4B4-49E8-8126-B01E5FCCBE2D}" dt="2020-05-17T12:13:12.359" v="2649" actId="165"/>
          <ac:spMkLst>
            <pc:docMk/>
            <pc:sldMk cId="1252883613" sldId="310"/>
            <ac:spMk id="4432" creationId="{0EC3A45E-E19A-40BB-B4E1-78A9040769F0}"/>
          </ac:spMkLst>
        </pc:spChg>
        <pc:spChg chg="mod">
          <ac:chgData name="reza kabir" userId="af3c95a13102d509" providerId="LiveId" clId="{88200EE4-F4B4-49E8-8126-B01E5FCCBE2D}" dt="2020-05-17T12:13:12.359" v="2649" actId="165"/>
          <ac:spMkLst>
            <pc:docMk/>
            <pc:sldMk cId="1252883613" sldId="310"/>
            <ac:spMk id="4433" creationId="{039324C9-A1FC-479F-BBF6-84CFB9E7B128}"/>
          </ac:spMkLst>
        </pc:spChg>
        <pc:spChg chg="mod">
          <ac:chgData name="reza kabir" userId="af3c95a13102d509" providerId="LiveId" clId="{88200EE4-F4B4-49E8-8126-B01E5FCCBE2D}" dt="2020-05-17T12:13:12.359" v="2649" actId="165"/>
          <ac:spMkLst>
            <pc:docMk/>
            <pc:sldMk cId="1252883613" sldId="310"/>
            <ac:spMk id="4434" creationId="{1B832903-CCCD-45F1-A80C-42B87AF80495}"/>
          </ac:spMkLst>
        </pc:spChg>
        <pc:spChg chg="mod">
          <ac:chgData name="reza kabir" userId="af3c95a13102d509" providerId="LiveId" clId="{88200EE4-F4B4-49E8-8126-B01E5FCCBE2D}" dt="2020-05-17T12:13:12.359" v="2649" actId="165"/>
          <ac:spMkLst>
            <pc:docMk/>
            <pc:sldMk cId="1252883613" sldId="310"/>
            <ac:spMk id="4435" creationId="{3A02ABB3-8387-4F44-9023-4B4E16AEF7B7}"/>
          </ac:spMkLst>
        </pc:spChg>
        <pc:spChg chg="mod">
          <ac:chgData name="reza kabir" userId="af3c95a13102d509" providerId="LiveId" clId="{88200EE4-F4B4-49E8-8126-B01E5FCCBE2D}" dt="2020-05-17T12:13:12.359" v="2649" actId="165"/>
          <ac:spMkLst>
            <pc:docMk/>
            <pc:sldMk cId="1252883613" sldId="310"/>
            <ac:spMk id="4436" creationId="{F158DF17-2175-4CBA-ACB4-19D9D44A4259}"/>
          </ac:spMkLst>
        </pc:spChg>
        <pc:spChg chg="mod">
          <ac:chgData name="reza kabir" userId="af3c95a13102d509" providerId="LiveId" clId="{88200EE4-F4B4-49E8-8126-B01E5FCCBE2D}" dt="2020-05-17T12:13:12.359" v="2649" actId="165"/>
          <ac:spMkLst>
            <pc:docMk/>
            <pc:sldMk cId="1252883613" sldId="310"/>
            <ac:spMk id="4437" creationId="{A10EE61B-F652-46CB-93A7-B9721DD80EBA}"/>
          </ac:spMkLst>
        </pc:spChg>
        <pc:spChg chg="mod">
          <ac:chgData name="reza kabir" userId="af3c95a13102d509" providerId="LiveId" clId="{88200EE4-F4B4-49E8-8126-B01E5FCCBE2D}" dt="2020-05-17T12:13:12.359" v="2649" actId="165"/>
          <ac:spMkLst>
            <pc:docMk/>
            <pc:sldMk cId="1252883613" sldId="310"/>
            <ac:spMk id="4438" creationId="{EF65E904-F0CD-4896-92E5-20B6F1E8E1BF}"/>
          </ac:spMkLst>
        </pc:spChg>
        <pc:spChg chg="mod">
          <ac:chgData name="reza kabir" userId="af3c95a13102d509" providerId="LiveId" clId="{88200EE4-F4B4-49E8-8126-B01E5FCCBE2D}" dt="2020-05-17T12:13:12.359" v="2649" actId="165"/>
          <ac:spMkLst>
            <pc:docMk/>
            <pc:sldMk cId="1252883613" sldId="310"/>
            <ac:spMk id="4439" creationId="{4B7CF10C-A0AE-4D4D-B423-C4A72515B0BD}"/>
          </ac:spMkLst>
        </pc:spChg>
        <pc:spChg chg="mod">
          <ac:chgData name="reza kabir" userId="af3c95a13102d509" providerId="LiveId" clId="{88200EE4-F4B4-49E8-8126-B01E5FCCBE2D}" dt="2020-05-17T12:13:12.359" v="2649" actId="165"/>
          <ac:spMkLst>
            <pc:docMk/>
            <pc:sldMk cId="1252883613" sldId="310"/>
            <ac:spMk id="4440" creationId="{45261306-AD84-4D4A-A937-515910CA9635}"/>
          </ac:spMkLst>
        </pc:spChg>
        <pc:spChg chg="mod">
          <ac:chgData name="reza kabir" userId="af3c95a13102d509" providerId="LiveId" clId="{88200EE4-F4B4-49E8-8126-B01E5FCCBE2D}" dt="2020-05-17T12:13:12.359" v="2649" actId="165"/>
          <ac:spMkLst>
            <pc:docMk/>
            <pc:sldMk cId="1252883613" sldId="310"/>
            <ac:spMk id="4441" creationId="{0322E21A-1F4C-4002-AF50-72269F8B8CDE}"/>
          </ac:spMkLst>
        </pc:spChg>
        <pc:spChg chg="mod">
          <ac:chgData name="reza kabir" userId="af3c95a13102d509" providerId="LiveId" clId="{88200EE4-F4B4-49E8-8126-B01E5FCCBE2D}" dt="2020-05-17T12:13:12.359" v="2649" actId="165"/>
          <ac:spMkLst>
            <pc:docMk/>
            <pc:sldMk cId="1252883613" sldId="310"/>
            <ac:spMk id="4442" creationId="{A156454E-A076-465B-9EE0-637D414109A8}"/>
          </ac:spMkLst>
        </pc:spChg>
        <pc:spChg chg="mod">
          <ac:chgData name="reza kabir" userId="af3c95a13102d509" providerId="LiveId" clId="{88200EE4-F4B4-49E8-8126-B01E5FCCBE2D}" dt="2020-05-17T12:13:12.359" v="2649" actId="165"/>
          <ac:spMkLst>
            <pc:docMk/>
            <pc:sldMk cId="1252883613" sldId="310"/>
            <ac:spMk id="4443" creationId="{9418CB97-DEF9-41B0-A3D6-110AAFECA3B0}"/>
          </ac:spMkLst>
        </pc:spChg>
        <pc:spChg chg="mod">
          <ac:chgData name="reza kabir" userId="af3c95a13102d509" providerId="LiveId" clId="{88200EE4-F4B4-49E8-8126-B01E5FCCBE2D}" dt="2020-05-17T12:13:12.359" v="2649" actId="165"/>
          <ac:spMkLst>
            <pc:docMk/>
            <pc:sldMk cId="1252883613" sldId="310"/>
            <ac:spMk id="4444" creationId="{F46ADCBD-8D15-4277-BA3B-96E04E0EAFA1}"/>
          </ac:spMkLst>
        </pc:spChg>
        <pc:spChg chg="mod">
          <ac:chgData name="reza kabir" userId="af3c95a13102d509" providerId="LiveId" clId="{88200EE4-F4B4-49E8-8126-B01E5FCCBE2D}" dt="2020-05-17T12:13:12.359" v="2649" actId="165"/>
          <ac:spMkLst>
            <pc:docMk/>
            <pc:sldMk cId="1252883613" sldId="310"/>
            <ac:spMk id="4445" creationId="{6A30C58F-E015-4CD7-A8FD-A855215FA2FD}"/>
          </ac:spMkLst>
        </pc:spChg>
        <pc:spChg chg="mod">
          <ac:chgData name="reza kabir" userId="af3c95a13102d509" providerId="LiveId" clId="{88200EE4-F4B4-49E8-8126-B01E5FCCBE2D}" dt="2020-05-17T12:13:12.359" v="2649" actId="165"/>
          <ac:spMkLst>
            <pc:docMk/>
            <pc:sldMk cId="1252883613" sldId="310"/>
            <ac:spMk id="4446" creationId="{990F1461-6267-4E3C-AFB4-9BBE1AD2D74E}"/>
          </ac:spMkLst>
        </pc:spChg>
        <pc:spChg chg="mod">
          <ac:chgData name="reza kabir" userId="af3c95a13102d509" providerId="LiveId" clId="{88200EE4-F4B4-49E8-8126-B01E5FCCBE2D}" dt="2020-05-17T12:13:12.359" v="2649" actId="165"/>
          <ac:spMkLst>
            <pc:docMk/>
            <pc:sldMk cId="1252883613" sldId="310"/>
            <ac:spMk id="4447" creationId="{11A08C78-39A6-491A-8241-5306D04B9160}"/>
          </ac:spMkLst>
        </pc:spChg>
        <pc:spChg chg="mod">
          <ac:chgData name="reza kabir" userId="af3c95a13102d509" providerId="LiveId" clId="{88200EE4-F4B4-49E8-8126-B01E5FCCBE2D}" dt="2020-05-17T12:13:12.359" v="2649" actId="165"/>
          <ac:spMkLst>
            <pc:docMk/>
            <pc:sldMk cId="1252883613" sldId="310"/>
            <ac:spMk id="4448" creationId="{9D76F5FD-7766-4645-A5F0-AACBF5F501A5}"/>
          </ac:spMkLst>
        </pc:spChg>
        <pc:spChg chg="mod">
          <ac:chgData name="reza kabir" userId="af3c95a13102d509" providerId="LiveId" clId="{88200EE4-F4B4-49E8-8126-B01E5FCCBE2D}" dt="2020-05-17T12:13:12.359" v="2649" actId="165"/>
          <ac:spMkLst>
            <pc:docMk/>
            <pc:sldMk cId="1252883613" sldId="310"/>
            <ac:spMk id="4449" creationId="{4C128AA9-B2E2-4568-8B9D-DCE8D36B7954}"/>
          </ac:spMkLst>
        </pc:spChg>
        <pc:spChg chg="mod">
          <ac:chgData name="reza kabir" userId="af3c95a13102d509" providerId="LiveId" clId="{88200EE4-F4B4-49E8-8126-B01E5FCCBE2D}" dt="2020-05-17T12:13:12.359" v="2649" actId="165"/>
          <ac:spMkLst>
            <pc:docMk/>
            <pc:sldMk cId="1252883613" sldId="310"/>
            <ac:spMk id="4450" creationId="{10F098E0-4C92-4677-BF8B-D958299F3B09}"/>
          </ac:spMkLst>
        </pc:spChg>
        <pc:spChg chg="mod">
          <ac:chgData name="reza kabir" userId="af3c95a13102d509" providerId="LiveId" clId="{88200EE4-F4B4-49E8-8126-B01E5FCCBE2D}" dt="2020-05-17T12:13:12.359" v="2649" actId="165"/>
          <ac:spMkLst>
            <pc:docMk/>
            <pc:sldMk cId="1252883613" sldId="310"/>
            <ac:spMk id="4451" creationId="{43388B3D-65FA-4CE3-898A-9D31E57D2FF7}"/>
          </ac:spMkLst>
        </pc:spChg>
        <pc:spChg chg="mod">
          <ac:chgData name="reza kabir" userId="af3c95a13102d509" providerId="LiveId" clId="{88200EE4-F4B4-49E8-8126-B01E5FCCBE2D}" dt="2020-05-17T12:13:12.359" v="2649" actId="165"/>
          <ac:spMkLst>
            <pc:docMk/>
            <pc:sldMk cId="1252883613" sldId="310"/>
            <ac:spMk id="4452" creationId="{77085626-0905-4D72-8D88-D2D8E3B2C6A9}"/>
          </ac:spMkLst>
        </pc:spChg>
        <pc:spChg chg="mod">
          <ac:chgData name="reza kabir" userId="af3c95a13102d509" providerId="LiveId" clId="{88200EE4-F4B4-49E8-8126-B01E5FCCBE2D}" dt="2020-05-17T12:13:12.359" v="2649" actId="165"/>
          <ac:spMkLst>
            <pc:docMk/>
            <pc:sldMk cId="1252883613" sldId="310"/>
            <ac:spMk id="4453" creationId="{7AD0FF76-CC60-4FD9-B437-CE9F2DB70A83}"/>
          </ac:spMkLst>
        </pc:spChg>
        <pc:spChg chg="mod">
          <ac:chgData name="reza kabir" userId="af3c95a13102d509" providerId="LiveId" clId="{88200EE4-F4B4-49E8-8126-B01E5FCCBE2D}" dt="2020-05-17T12:13:12.359" v="2649" actId="165"/>
          <ac:spMkLst>
            <pc:docMk/>
            <pc:sldMk cId="1252883613" sldId="310"/>
            <ac:spMk id="4454" creationId="{5C661B19-4EF0-4DFD-8CC4-FE61510488F5}"/>
          </ac:spMkLst>
        </pc:spChg>
        <pc:spChg chg="mod">
          <ac:chgData name="reza kabir" userId="af3c95a13102d509" providerId="LiveId" clId="{88200EE4-F4B4-49E8-8126-B01E5FCCBE2D}" dt="2020-05-17T12:13:12.359" v="2649" actId="165"/>
          <ac:spMkLst>
            <pc:docMk/>
            <pc:sldMk cId="1252883613" sldId="310"/>
            <ac:spMk id="4455" creationId="{96720B32-EBB8-4EF8-B0A7-0BC1B21DB46F}"/>
          </ac:spMkLst>
        </pc:spChg>
        <pc:spChg chg="mod">
          <ac:chgData name="reza kabir" userId="af3c95a13102d509" providerId="LiveId" clId="{88200EE4-F4B4-49E8-8126-B01E5FCCBE2D}" dt="2020-05-17T12:13:12.359" v="2649" actId="165"/>
          <ac:spMkLst>
            <pc:docMk/>
            <pc:sldMk cId="1252883613" sldId="310"/>
            <ac:spMk id="4456" creationId="{992AB96D-B112-4369-9937-30841ED5E127}"/>
          </ac:spMkLst>
        </pc:spChg>
        <pc:spChg chg="mod">
          <ac:chgData name="reza kabir" userId="af3c95a13102d509" providerId="LiveId" clId="{88200EE4-F4B4-49E8-8126-B01E5FCCBE2D}" dt="2020-05-17T12:13:12.359" v="2649" actId="165"/>
          <ac:spMkLst>
            <pc:docMk/>
            <pc:sldMk cId="1252883613" sldId="310"/>
            <ac:spMk id="4457" creationId="{965E4F12-5AED-437A-986B-CD8EBE210B33}"/>
          </ac:spMkLst>
        </pc:spChg>
        <pc:spChg chg="mod">
          <ac:chgData name="reza kabir" userId="af3c95a13102d509" providerId="LiveId" clId="{88200EE4-F4B4-49E8-8126-B01E5FCCBE2D}" dt="2020-05-17T12:13:12.359" v="2649" actId="165"/>
          <ac:spMkLst>
            <pc:docMk/>
            <pc:sldMk cId="1252883613" sldId="310"/>
            <ac:spMk id="4458" creationId="{889F6378-658C-4DD6-9A16-FF116AE2E5C9}"/>
          </ac:spMkLst>
        </pc:spChg>
        <pc:spChg chg="mod">
          <ac:chgData name="reza kabir" userId="af3c95a13102d509" providerId="LiveId" clId="{88200EE4-F4B4-49E8-8126-B01E5FCCBE2D}" dt="2020-05-17T12:13:12.359" v="2649" actId="165"/>
          <ac:spMkLst>
            <pc:docMk/>
            <pc:sldMk cId="1252883613" sldId="310"/>
            <ac:spMk id="4459" creationId="{6331F7B6-48DB-4F0B-8BEF-27FF2117CEA1}"/>
          </ac:spMkLst>
        </pc:spChg>
        <pc:spChg chg="mod">
          <ac:chgData name="reza kabir" userId="af3c95a13102d509" providerId="LiveId" clId="{88200EE4-F4B4-49E8-8126-B01E5FCCBE2D}" dt="2020-05-17T12:13:12.359" v="2649" actId="165"/>
          <ac:spMkLst>
            <pc:docMk/>
            <pc:sldMk cId="1252883613" sldId="310"/>
            <ac:spMk id="4460" creationId="{9875676D-7826-4B4E-80C7-94923C080E4C}"/>
          </ac:spMkLst>
        </pc:spChg>
        <pc:spChg chg="mod">
          <ac:chgData name="reza kabir" userId="af3c95a13102d509" providerId="LiveId" clId="{88200EE4-F4B4-49E8-8126-B01E5FCCBE2D}" dt="2020-05-17T12:13:12.359" v="2649" actId="165"/>
          <ac:spMkLst>
            <pc:docMk/>
            <pc:sldMk cId="1252883613" sldId="310"/>
            <ac:spMk id="4461" creationId="{33286349-19E3-48B3-8C39-E8810DE1B2D8}"/>
          </ac:spMkLst>
        </pc:spChg>
        <pc:spChg chg="mod">
          <ac:chgData name="reza kabir" userId="af3c95a13102d509" providerId="LiveId" clId="{88200EE4-F4B4-49E8-8126-B01E5FCCBE2D}" dt="2020-05-17T12:13:12.359" v="2649" actId="165"/>
          <ac:spMkLst>
            <pc:docMk/>
            <pc:sldMk cId="1252883613" sldId="310"/>
            <ac:spMk id="4462" creationId="{796638F6-C73E-4218-9ED7-10A5D8A2EE1A}"/>
          </ac:spMkLst>
        </pc:spChg>
        <pc:spChg chg="mod">
          <ac:chgData name="reza kabir" userId="af3c95a13102d509" providerId="LiveId" clId="{88200EE4-F4B4-49E8-8126-B01E5FCCBE2D}" dt="2020-05-17T12:13:12.359" v="2649" actId="165"/>
          <ac:spMkLst>
            <pc:docMk/>
            <pc:sldMk cId="1252883613" sldId="310"/>
            <ac:spMk id="4463" creationId="{8C4FA567-A14B-4554-B1B9-7DAC54BCF70D}"/>
          </ac:spMkLst>
        </pc:spChg>
        <pc:spChg chg="mod">
          <ac:chgData name="reza kabir" userId="af3c95a13102d509" providerId="LiveId" clId="{88200EE4-F4B4-49E8-8126-B01E5FCCBE2D}" dt="2020-05-17T12:13:12.359" v="2649" actId="165"/>
          <ac:spMkLst>
            <pc:docMk/>
            <pc:sldMk cId="1252883613" sldId="310"/>
            <ac:spMk id="4464" creationId="{C78B14AC-98EE-47A3-B252-D1204097C121}"/>
          </ac:spMkLst>
        </pc:spChg>
        <pc:spChg chg="mod">
          <ac:chgData name="reza kabir" userId="af3c95a13102d509" providerId="LiveId" clId="{88200EE4-F4B4-49E8-8126-B01E5FCCBE2D}" dt="2020-05-17T12:13:12.359" v="2649" actId="165"/>
          <ac:spMkLst>
            <pc:docMk/>
            <pc:sldMk cId="1252883613" sldId="310"/>
            <ac:spMk id="4465" creationId="{CEBBB200-8177-4A56-8759-7C9015C7C0D4}"/>
          </ac:spMkLst>
        </pc:spChg>
        <pc:spChg chg="mod">
          <ac:chgData name="reza kabir" userId="af3c95a13102d509" providerId="LiveId" clId="{88200EE4-F4B4-49E8-8126-B01E5FCCBE2D}" dt="2020-05-17T12:13:12.359" v="2649" actId="165"/>
          <ac:spMkLst>
            <pc:docMk/>
            <pc:sldMk cId="1252883613" sldId="310"/>
            <ac:spMk id="4466" creationId="{61740119-7C7B-4F68-B730-1C6AFD153925}"/>
          </ac:spMkLst>
        </pc:spChg>
        <pc:spChg chg="mod">
          <ac:chgData name="reza kabir" userId="af3c95a13102d509" providerId="LiveId" clId="{88200EE4-F4B4-49E8-8126-B01E5FCCBE2D}" dt="2020-05-17T12:13:12.359" v="2649" actId="165"/>
          <ac:spMkLst>
            <pc:docMk/>
            <pc:sldMk cId="1252883613" sldId="310"/>
            <ac:spMk id="4467" creationId="{3B66EA65-DC35-48D5-906F-C32D41CE84A6}"/>
          </ac:spMkLst>
        </pc:spChg>
        <pc:spChg chg="mod">
          <ac:chgData name="reza kabir" userId="af3c95a13102d509" providerId="LiveId" clId="{88200EE4-F4B4-49E8-8126-B01E5FCCBE2D}" dt="2020-05-17T12:13:12.359" v="2649" actId="165"/>
          <ac:spMkLst>
            <pc:docMk/>
            <pc:sldMk cId="1252883613" sldId="310"/>
            <ac:spMk id="4468" creationId="{A06641A1-C769-495E-AD51-20674849470A}"/>
          </ac:spMkLst>
        </pc:spChg>
        <pc:spChg chg="mod">
          <ac:chgData name="reza kabir" userId="af3c95a13102d509" providerId="LiveId" clId="{88200EE4-F4B4-49E8-8126-B01E5FCCBE2D}" dt="2020-05-17T12:13:12.359" v="2649" actId="165"/>
          <ac:spMkLst>
            <pc:docMk/>
            <pc:sldMk cId="1252883613" sldId="310"/>
            <ac:spMk id="4469" creationId="{2E0B3D54-4FD3-4122-8BEF-A4527DB86B56}"/>
          </ac:spMkLst>
        </pc:spChg>
        <pc:spChg chg="mod">
          <ac:chgData name="reza kabir" userId="af3c95a13102d509" providerId="LiveId" clId="{88200EE4-F4B4-49E8-8126-B01E5FCCBE2D}" dt="2020-05-17T12:13:12.359" v="2649" actId="165"/>
          <ac:spMkLst>
            <pc:docMk/>
            <pc:sldMk cId="1252883613" sldId="310"/>
            <ac:spMk id="4470" creationId="{83D42E37-0413-42DB-A405-A8F84CAF5BE2}"/>
          </ac:spMkLst>
        </pc:spChg>
        <pc:spChg chg="mod">
          <ac:chgData name="reza kabir" userId="af3c95a13102d509" providerId="LiveId" clId="{88200EE4-F4B4-49E8-8126-B01E5FCCBE2D}" dt="2020-05-17T12:13:12.359" v="2649" actId="165"/>
          <ac:spMkLst>
            <pc:docMk/>
            <pc:sldMk cId="1252883613" sldId="310"/>
            <ac:spMk id="4471" creationId="{1E65E516-5519-40E6-9BB1-22FFB034346B}"/>
          </ac:spMkLst>
        </pc:spChg>
        <pc:spChg chg="mod">
          <ac:chgData name="reza kabir" userId="af3c95a13102d509" providerId="LiveId" clId="{88200EE4-F4B4-49E8-8126-B01E5FCCBE2D}" dt="2020-05-17T12:13:12.359" v="2649" actId="165"/>
          <ac:spMkLst>
            <pc:docMk/>
            <pc:sldMk cId="1252883613" sldId="310"/>
            <ac:spMk id="4472" creationId="{A2B61AA4-5959-47A1-9E54-0394E8AA41B8}"/>
          </ac:spMkLst>
        </pc:spChg>
        <pc:spChg chg="mod">
          <ac:chgData name="reza kabir" userId="af3c95a13102d509" providerId="LiveId" clId="{88200EE4-F4B4-49E8-8126-B01E5FCCBE2D}" dt="2020-05-17T12:13:12.359" v="2649" actId="165"/>
          <ac:spMkLst>
            <pc:docMk/>
            <pc:sldMk cId="1252883613" sldId="310"/>
            <ac:spMk id="4473" creationId="{F78D94C7-407A-4277-90AF-EEE750E762B2}"/>
          </ac:spMkLst>
        </pc:spChg>
        <pc:spChg chg="mod">
          <ac:chgData name="reza kabir" userId="af3c95a13102d509" providerId="LiveId" clId="{88200EE4-F4B4-49E8-8126-B01E5FCCBE2D}" dt="2020-05-17T12:13:12.359" v="2649" actId="165"/>
          <ac:spMkLst>
            <pc:docMk/>
            <pc:sldMk cId="1252883613" sldId="310"/>
            <ac:spMk id="4474" creationId="{41BD39A9-145B-4E9C-A6D2-21C61ECF3B49}"/>
          </ac:spMkLst>
        </pc:spChg>
        <pc:spChg chg="mod">
          <ac:chgData name="reza kabir" userId="af3c95a13102d509" providerId="LiveId" clId="{88200EE4-F4B4-49E8-8126-B01E5FCCBE2D}" dt="2020-05-17T12:13:12.359" v="2649" actId="165"/>
          <ac:spMkLst>
            <pc:docMk/>
            <pc:sldMk cId="1252883613" sldId="310"/>
            <ac:spMk id="4475" creationId="{EA6E837E-A048-4393-9882-D1CC14A8E848}"/>
          </ac:spMkLst>
        </pc:spChg>
        <pc:spChg chg="mod">
          <ac:chgData name="reza kabir" userId="af3c95a13102d509" providerId="LiveId" clId="{88200EE4-F4B4-49E8-8126-B01E5FCCBE2D}" dt="2020-05-17T12:13:12.359" v="2649" actId="165"/>
          <ac:spMkLst>
            <pc:docMk/>
            <pc:sldMk cId="1252883613" sldId="310"/>
            <ac:spMk id="4476" creationId="{774770AE-85CB-40FA-B368-8D2828F00AA5}"/>
          </ac:spMkLst>
        </pc:spChg>
        <pc:spChg chg="mod">
          <ac:chgData name="reza kabir" userId="af3c95a13102d509" providerId="LiveId" clId="{88200EE4-F4B4-49E8-8126-B01E5FCCBE2D}" dt="2020-05-17T12:13:12.359" v="2649" actId="165"/>
          <ac:spMkLst>
            <pc:docMk/>
            <pc:sldMk cId="1252883613" sldId="310"/>
            <ac:spMk id="4477" creationId="{E67B6BA9-FBF1-4137-89BD-6789426B0E5B}"/>
          </ac:spMkLst>
        </pc:spChg>
        <pc:spChg chg="mod">
          <ac:chgData name="reza kabir" userId="af3c95a13102d509" providerId="LiveId" clId="{88200EE4-F4B4-49E8-8126-B01E5FCCBE2D}" dt="2020-05-17T12:13:12.359" v="2649" actId="165"/>
          <ac:spMkLst>
            <pc:docMk/>
            <pc:sldMk cId="1252883613" sldId="310"/>
            <ac:spMk id="4478" creationId="{DD02C3BB-EF35-4C50-830F-A9C511B101CE}"/>
          </ac:spMkLst>
        </pc:spChg>
        <pc:spChg chg="mod">
          <ac:chgData name="reza kabir" userId="af3c95a13102d509" providerId="LiveId" clId="{88200EE4-F4B4-49E8-8126-B01E5FCCBE2D}" dt="2020-05-17T12:13:12.359" v="2649" actId="165"/>
          <ac:spMkLst>
            <pc:docMk/>
            <pc:sldMk cId="1252883613" sldId="310"/>
            <ac:spMk id="4479" creationId="{092098B3-F6BE-4E9C-94B8-269CFBF3B601}"/>
          </ac:spMkLst>
        </pc:spChg>
        <pc:spChg chg="mod">
          <ac:chgData name="reza kabir" userId="af3c95a13102d509" providerId="LiveId" clId="{88200EE4-F4B4-49E8-8126-B01E5FCCBE2D}" dt="2020-05-17T12:13:12.359" v="2649" actId="165"/>
          <ac:spMkLst>
            <pc:docMk/>
            <pc:sldMk cId="1252883613" sldId="310"/>
            <ac:spMk id="4480" creationId="{B70EEA91-EF35-422C-9989-E7D782E47897}"/>
          </ac:spMkLst>
        </pc:spChg>
        <pc:spChg chg="mod">
          <ac:chgData name="reza kabir" userId="af3c95a13102d509" providerId="LiveId" clId="{88200EE4-F4B4-49E8-8126-B01E5FCCBE2D}" dt="2020-05-17T12:13:12.359" v="2649" actId="165"/>
          <ac:spMkLst>
            <pc:docMk/>
            <pc:sldMk cId="1252883613" sldId="310"/>
            <ac:spMk id="4481" creationId="{FA5065E6-9662-496E-AD5A-E3C82AA959C1}"/>
          </ac:spMkLst>
        </pc:spChg>
        <pc:spChg chg="mod">
          <ac:chgData name="reza kabir" userId="af3c95a13102d509" providerId="LiveId" clId="{88200EE4-F4B4-49E8-8126-B01E5FCCBE2D}" dt="2020-05-17T12:13:12.359" v="2649" actId="165"/>
          <ac:spMkLst>
            <pc:docMk/>
            <pc:sldMk cId="1252883613" sldId="310"/>
            <ac:spMk id="4482" creationId="{F7351E84-160A-4660-9107-AF7613DD1031}"/>
          </ac:spMkLst>
        </pc:spChg>
        <pc:spChg chg="mod">
          <ac:chgData name="reza kabir" userId="af3c95a13102d509" providerId="LiveId" clId="{88200EE4-F4B4-49E8-8126-B01E5FCCBE2D}" dt="2020-05-17T12:13:12.359" v="2649" actId="165"/>
          <ac:spMkLst>
            <pc:docMk/>
            <pc:sldMk cId="1252883613" sldId="310"/>
            <ac:spMk id="4483" creationId="{8EAA7268-3730-469E-B75C-7179625E922B}"/>
          </ac:spMkLst>
        </pc:spChg>
        <pc:spChg chg="mod">
          <ac:chgData name="reza kabir" userId="af3c95a13102d509" providerId="LiveId" clId="{88200EE4-F4B4-49E8-8126-B01E5FCCBE2D}" dt="2020-05-17T12:13:12.359" v="2649" actId="165"/>
          <ac:spMkLst>
            <pc:docMk/>
            <pc:sldMk cId="1252883613" sldId="310"/>
            <ac:spMk id="4484" creationId="{C9967A31-F140-4542-8DBF-15B04257F454}"/>
          </ac:spMkLst>
        </pc:spChg>
        <pc:spChg chg="mod">
          <ac:chgData name="reza kabir" userId="af3c95a13102d509" providerId="LiveId" clId="{88200EE4-F4B4-49E8-8126-B01E5FCCBE2D}" dt="2020-05-17T12:13:12.359" v="2649" actId="165"/>
          <ac:spMkLst>
            <pc:docMk/>
            <pc:sldMk cId="1252883613" sldId="310"/>
            <ac:spMk id="4485" creationId="{482B395A-6F93-4A80-8D72-F457F3F546DA}"/>
          </ac:spMkLst>
        </pc:spChg>
        <pc:spChg chg="mod">
          <ac:chgData name="reza kabir" userId="af3c95a13102d509" providerId="LiveId" clId="{88200EE4-F4B4-49E8-8126-B01E5FCCBE2D}" dt="2020-05-17T12:13:12.359" v="2649" actId="165"/>
          <ac:spMkLst>
            <pc:docMk/>
            <pc:sldMk cId="1252883613" sldId="310"/>
            <ac:spMk id="4486" creationId="{6B05CC96-0409-43AE-9450-7CA834417FA3}"/>
          </ac:spMkLst>
        </pc:spChg>
        <pc:spChg chg="mod">
          <ac:chgData name="reza kabir" userId="af3c95a13102d509" providerId="LiveId" clId="{88200EE4-F4B4-49E8-8126-B01E5FCCBE2D}" dt="2020-05-17T12:13:12.359" v="2649" actId="165"/>
          <ac:spMkLst>
            <pc:docMk/>
            <pc:sldMk cId="1252883613" sldId="310"/>
            <ac:spMk id="4487" creationId="{CFB287BB-E2E8-41B6-957E-671B5B3BB6E8}"/>
          </ac:spMkLst>
        </pc:spChg>
        <pc:spChg chg="mod">
          <ac:chgData name="reza kabir" userId="af3c95a13102d509" providerId="LiveId" clId="{88200EE4-F4B4-49E8-8126-B01E5FCCBE2D}" dt="2020-05-17T12:13:12.359" v="2649" actId="165"/>
          <ac:spMkLst>
            <pc:docMk/>
            <pc:sldMk cId="1252883613" sldId="310"/>
            <ac:spMk id="4488" creationId="{CB726484-22BE-4C03-84A8-43D89B973170}"/>
          </ac:spMkLst>
        </pc:spChg>
        <pc:spChg chg="mod">
          <ac:chgData name="reza kabir" userId="af3c95a13102d509" providerId="LiveId" clId="{88200EE4-F4B4-49E8-8126-B01E5FCCBE2D}" dt="2020-05-17T12:13:12.359" v="2649" actId="165"/>
          <ac:spMkLst>
            <pc:docMk/>
            <pc:sldMk cId="1252883613" sldId="310"/>
            <ac:spMk id="4489" creationId="{F5A71E10-2F63-403A-B056-94606FE49D7E}"/>
          </ac:spMkLst>
        </pc:spChg>
        <pc:spChg chg="mod">
          <ac:chgData name="reza kabir" userId="af3c95a13102d509" providerId="LiveId" clId="{88200EE4-F4B4-49E8-8126-B01E5FCCBE2D}" dt="2020-05-17T12:13:12.359" v="2649" actId="165"/>
          <ac:spMkLst>
            <pc:docMk/>
            <pc:sldMk cId="1252883613" sldId="310"/>
            <ac:spMk id="4490" creationId="{E8D7BE2F-35D7-4BD6-879A-F7FF37A908D0}"/>
          </ac:spMkLst>
        </pc:spChg>
        <pc:spChg chg="mod">
          <ac:chgData name="reza kabir" userId="af3c95a13102d509" providerId="LiveId" clId="{88200EE4-F4B4-49E8-8126-B01E5FCCBE2D}" dt="2020-05-17T12:13:12.359" v="2649" actId="165"/>
          <ac:spMkLst>
            <pc:docMk/>
            <pc:sldMk cId="1252883613" sldId="310"/>
            <ac:spMk id="4491" creationId="{E2A4FAEC-6214-4913-B515-4C9BA9F1FB2D}"/>
          </ac:spMkLst>
        </pc:spChg>
        <pc:spChg chg="mod">
          <ac:chgData name="reza kabir" userId="af3c95a13102d509" providerId="LiveId" clId="{88200EE4-F4B4-49E8-8126-B01E5FCCBE2D}" dt="2020-05-17T12:13:12.359" v="2649" actId="165"/>
          <ac:spMkLst>
            <pc:docMk/>
            <pc:sldMk cId="1252883613" sldId="310"/>
            <ac:spMk id="4492" creationId="{B2169D4A-83AB-4E7B-B5D1-F2E0F5A52E35}"/>
          </ac:spMkLst>
        </pc:spChg>
        <pc:spChg chg="mod">
          <ac:chgData name="reza kabir" userId="af3c95a13102d509" providerId="LiveId" clId="{88200EE4-F4B4-49E8-8126-B01E5FCCBE2D}" dt="2020-05-17T12:13:12.359" v="2649" actId="165"/>
          <ac:spMkLst>
            <pc:docMk/>
            <pc:sldMk cId="1252883613" sldId="310"/>
            <ac:spMk id="4493" creationId="{50DB0431-1B5F-44FF-9651-4BAEB6201FF4}"/>
          </ac:spMkLst>
        </pc:spChg>
        <pc:spChg chg="mod">
          <ac:chgData name="reza kabir" userId="af3c95a13102d509" providerId="LiveId" clId="{88200EE4-F4B4-49E8-8126-B01E5FCCBE2D}" dt="2020-05-17T12:13:12.359" v="2649" actId="165"/>
          <ac:spMkLst>
            <pc:docMk/>
            <pc:sldMk cId="1252883613" sldId="310"/>
            <ac:spMk id="4494" creationId="{C578ADC7-7FF1-47F4-AAE8-CC45A2D90944}"/>
          </ac:spMkLst>
        </pc:spChg>
        <pc:spChg chg="mod">
          <ac:chgData name="reza kabir" userId="af3c95a13102d509" providerId="LiveId" clId="{88200EE4-F4B4-49E8-8126-B01E5FCCBE2D}" dt="2020-05-17T12:13:12.359" v="2649" actId="165"/>
          <ac:spMkLst>
            <pc:docMk/>
            <pc:sldMk cId="1252883613" sldId="310"/>
            <ac:spMk id="4495" creationId="{EDB19110-9AE6-4CDC-B516-AC66C3CDD770}"/>
          </ac:spMkLst>
        </pc:spChg>
        <pc:spChg chg="mod">
          <ac:chgData name="reza kabir" userId="af3c95a13102d509" providerId="LiveId" clId="{88200EE4-F4B4-49E8-8126-B01E5FCCBE2D}" dt="2020-05-17T12:13:12.359" v="2649" actId="165"/>
          <ac:spMkLst>
            <pc:docMk/>
            <pc:sldMk cId="1252883613" sldId="310"/>
            <ac:spMk id="4496" creationId="{C0D240AB-9827-464C-964A-F893D26FA338}"/>
          </ac:spMkLst>
        </pc:spChg>
        <pc:spChg chg="mod">
          <ac:chgData name="reza kabir" userId="af3c95a13102d509" providerId="LiveId" clId="{88200EE4-F4B4-49E8-8126-B01E5FCCBE2D}" dt="2020-05-17T12:13:12.359" v="2649" actId="165"/>
          <ac:spMkLst>
            <pc:docMk/>
            <pc:sldMk cId="1252883613" sldId="310"/>
            <ac:spMk id="4497" creationId="{1D1ABF6C-1EBA-4217-AD1E-F2550CF5C124}"/>
          </ac:spMkLst>
        </pc:spChg>
        <pc:spChg chg="mod">
          <ac:chgData name="reza kabir" userId="af3c95a13102d509" providerId="LiveId" clId="{88200EE4-F4B4-49E8-8126-B01E5FCCBE2D}" dt="2020-05-17T12:13:12.359" v="2649" actId="165"/>
          <ac:spMkLst>
            <pc:docMk/>
            <pc:sldMk cId="1252883613" sldId="310"/>
            <ac:spMk id="4498" creationId="{95ADC425-E92C-4CBB-B4AC-B8D3F827E228}"/>
          </ac:spMkLst>
        </pc:spChg>
        <pc:spChg chg="mod">
          <ac:chgData name="reza kabir" userId="af3c95a13102d509" providerId="LiveId" clId="{88200EE4-F4B4-49E8-8126-B01E5FCCBE2D}" dt="2020-05-17T12:13:12.359" v="2649" actId="165"/>
          <ac:spMkLst>
            <pc:docMk/>
            <pc:sldMk cId="1252883613" sldId="310"/>
            <ac:spMk id="4499" creationId="{6BAE1B18-9D98-4D18-A152-FCA43D0FCC92}"/>
          </ac:spMkLst>
        </pc:spChg>
        <pc:spChg chg="mod">
          <ac:chgData name="reza kabir" userId="af3c95a13102d509" providerId="LiveId" clId="{88200EE4-F4B4-49E8-8126-B01E5FCCBE2D}" dt="2020-05-17T12:13:12.359" v="2649" actId="165"/>
          <ac:spMkLst>
            <pc:docMk/>
            <pc:sldMk cId="1252883613" sldId="310"/>
            <ac:spMk id="4500" creationId="{ABC174EC-68B8-47C2-ABF3-5F347C085926}"/>
          </ac:spMkLst>
        </pc:spChg>
        <pc:spChg chg="mod">
          <ac:chgData name="reza kabir" userId="af3c95a13102d509" providerId="LiveId" clId="{88200EE4-F4B4-49E8-8126-B01E5FCCBE2D}" dt="2020-05-17T12:13:12.359" v="2649" actId="165"/>
          <ac:spMkLst>
            <pc:docMk/>
            <pc:sldMk cId="1252883613" sldId="310"/>
            <ac:spMk id="4501" creationId="{6A29B3F4-CA7B-467A-824F-3D2696440E55}"/>
          </ac:spMkLst>
        </pc:spChg>
        <pc:spChg chg="mod">
          <ac:chgData name="reza kabir" userId="af3c95a13102d509" providerId="LiveId" clId="{88200EE4-F4B4-49E8-8126-B01E5FCCBE2D}" dt="2020-05-17T12:13:12.359" v="2649" actId="165"/>
          <ac:spMkLst>
            <pc:docMk/>
            <pc:sldMk cId="1252883613" sldId="310"/>
            <ac:spMk id="4502" creationId="{15C5EC67-8B4E-4BB7-8597-10B430F64DC8}"/>
          </ac:spMkLst>
        </pc:spChg>
        <pc:spChg chg="mod">
          <ac:chgData name="reza kabir" userId="af3c95a13102d509" providerId="LiveId" clId="{88200EE4-F4B4-49E8-8126-B01E5FCCBE2D}" dt="2020-05-17T12:13:12.359" v="2649" actId="165"/>
          <ac:spMkLst>
            <pc:docMk/>
            <pc:sldMk cId="1252883613" sldId="310"/>
            <ac:spMk id="4503" creationId="{852A9AEB-227A-404F-9B0D-E20EA3E45138}"/>
          </ac:spMkLst>
        </pc:spChg>
        <pc:spChg chg="mod">
          <ac:chgData name="reza kabir" userId="af3c95a13102d509" providerId="LiveId" clId="{88200EE4-F4B4-49E8-8126-B01E5FCCBE2D}" dt="2020-05-17T12:13:12.359" v="2649" actId="165"/>
          <ac:spMkLst>
            <pc:docMk/>
            <pc:sldMk cId="1252883613" sldId="310"/>
            <ac:spMk id="4504" creationId="{3EAF6519-129E-423A-B4DB-47EC26825692}"/>
          </ac:spMkLst>
        </pc:spChg>
        <pc:spChg chg="mod">
          <ac:chgData name="reza kabir" userId="af3c95a13102d509" providerId="LiveId" clId="{88200EE4-F4B4-49E8-8126-B01E5FCCBE2D}" dt="2020-05-17T12:13:12.359" v="2649" actId="165"/>
          <ac:spMkLst>
            <pc:docMk/>
            <pc:sldMk cId="1252883613" sldId="310"/>
            <ac:spMk id="4505" creationId="{C7812770-18F7-469B-BC8B-3D0CE199D118}"/>
          </ac:spMkLst>
        </pc:spChg>
        <pc:spChg chg="mod">
          <ac:chgData name="reza kabir" userId="af3c95a13102d509" providerId="LiveId" clId="{88200EE4-F4B4-49E8-8126-B01E5FCCBE2D}" dt="2020-05-17T12:13:12.359" v="2649" actId="165"/>
          <ac:spMkLst>
            <pc:docMk/>
            <pc:sldMk cId="1252883613" sldId="310"/>
            <ac:spMk id="4506" creationId="{ADCA428F-F400-4F77-8F4F-BF9DD1697ED9}"/>
          </ac:spMkLst>
        </pc:spChg>
        <pc:spChg chg="mod">
          <ac:chgData name="reza kabir" userId="af3c95a13102d509" providerId="LiveId" clId="{88200EE4-F4B4-49E8-8126-B01E5FCCBE2D}" dt="2020-05-17T12:13:12.359" v="2649" actId="165"/>
          <ac:spMkLst>
            <pc:docMk/>
            <pc:sldMk cId="1252883613" sldId="310"/>
            <ac:spMk id="4507" creationId="{3BEE52B7-7D0B-44FC-B417-29A8DA1E9041}"/>
          </ac:spMkLst>
        </pc:spChg>
        <pc:spChg chg="mod">
          <ac:chgData name="reza kabir" userId="af3c95a13102d509" providerId="LiveId" clId="{88200EE4-F4B4-49E8-8126-B01E5FCCBE2D}" dt="2020-05-17T12:13:12.359" v="2649" actId="165"/>
          <ac:spMkLst>
            <pc:docMk/>
            <pc:sldMk cId="1252883613" sldId="310"/>
            <ac:spMk id="4508" creationId="{3A844704-C036-4A14-86E8-6E7DB7CE6C81}"/>
          </ac:spMkLst>
        </pc:spChg>
        <pc:spChg chg="mod">
          <ac:chgData name="reza kabir" userId="af3c95a13102d509" providerId="LiveId" clId="{88200EE4-F4B4-49E8-8126-B01E5FCCBE2D}" dt="2020-05-17T12:13:12.359" v="2649" actId="165"/>
          <ac:spMkLst>
            <pc:docMk/>
            <pc:sldMk cId="1252883613" sldId="310"/>
            <ac:spMk id="4509" creationId="{5BA85F6D-6F12-4BC4-97DF-DADB0C5A7DA4}"/>
          </ac:spMkLst>
        </pc:spChg>
        <pc:spChg chg="mod">
          <ac:chgData name="reza kabir" userId="af3c95a13102d509" providerId="LiveId" clId="{88200EE4-F4B4-49E8-8126-B01E5FCCBE2D}" dt="2020-05-17T12:13:12.359" v="2649" actId="165"/>
          <ac:spMkLst>
            <pc:docMk/>
            <pc:sldMk cId="1252883613" sldId="310"/>
            <ac:spMk id="4510" creationId="{55E47E18-BD8A-4879-8086-04A8AF95D3C2}"/>
          </ac:spMkLst>
        </pc:spChg>
        <pc:spChg chg="mod">
          <ac:chgData name="reza kabir" userId="af3c95a13102d509" providerId="LiveId" clId="{88200EE4-F4B4-49E8-8126-B01E5FCCBE2D}" dt="2020-05-17T12:13:12.359" v="2649" actId="165"/>
          <ac:spMkLst>
            <pc:docMk/>
            <pc:sldMk cId="1252883613" sldId="310"/>
            <ac:spMk id="4511" creationId="{E577376C-4D4E-4409-84E2-B9A3B45CE8CE}"/>
          </ac:spMkLst>
        </pc:spChg>
        <pc:spChg chg="mod">
          <ac:chgData name="reza kabir" userId="af3c95a13102d509" providerId="LiveId" clId="{88200EE4-F4B4-49E8-8126-B01E5FCCBE2D}" dt="2020-05-17T12:13:12.359" v="2649" actId="165"/>
          <ac:spMkLst>
            <pc:docMk/>
            <pc:sldMk cId="1252883613" sldId="310"/>
            <ac:spMk id="4512" creationId="{2DAA2C48-93C5-4F25-B7EB-AD368B0992C1}"/>
          </ac:spMkLst>
        </pc:spChg>
        <pc:spChg chg="mod">
          <ac:chgData name="reza kabir" userId="af3c95a13102d509" providerId="LiveId" clId="{88200EE4-F4B4-49E8-8126-B01E5FCCBE2D}" dt="2020-05-17T12:13:12.359" v="2649" actId="165"/>
          <ac:spMkLst>
            <pc:docMk/>
            <pc:sldMk cId="1252883613" sldId="310"/>
            <ac:spMk id="4513" creationId="{61EF3099-BD19-45DD-9BC6-66CE4D55C6B2}"/>
          </ac:spMkLst>
        </pc:spChg>
        <pc:spChg chg="mod">
          <ac:chgData name="reza kabir" userId="af3c95a13102d509" providerId="LiveId" clId="{88200EE4-F4B4-49E8-8126-B01E5FCCBE2D}" dt="2020-05-17T12:13:12.359" v="2649" actId="165"/>
          <ac:spMkLst>
            <pc:docMk/>
            <pc:sldMk cId="1252883613" sldId="310"/>
            <ac:spMk id="4514" creationId="{05F17F4F-AF9B-4CC5-9089-341DAFAC333A}"/>
          </ac:spMkLst>
        </pc:spChg>
        <pc:spChg chg="mod">
          <ac:chgData name="reza kabir" userId="af3c95a13102d509" providerId="LiveId" clId="{88200EE4-F4B4-49E8-8126-B01E5FCCBE2D}" dt="2020-05-17T12:13:12.359" v="2649" actId="165"/>
          <ac:spMkLst>
            <pc:docMk/>
            <pc:sldMk cId="1252883613" sldId="310"/>
            <ac:spMk id="4515" creationId="{0A1B7646-FA14-44BE-9903-62B36CEEB45C}"/>
          </ac:spMkLst>
        </pc:spChg>
        <pc:spChg chg="mod">
          <ac:chgData name="reza kabir" userId="af3c95a13102d509" providerId="LiveId" clId="{88200EE4-F4B4-49E8-8126-B01E5FCCBE2D}" dt="2020-05-17T12:13:12.359" v="2649" actId="165"/>
          <ac:spMkLst>
            <pc:docMk/>
            <pc:sldMk cId="1252883613" sldId="310"/>
            <ac:spMk id="4516" creationId="{062D0B72-5055-483E-B4C0-15564C46B84C}"/>
          </ac:spMkLst>
        </pc:spChg>
        <pc:spChg chg="mod">
          <ac:chgData name="reza kabir" userId="af3c95a13102d509" providerId="LiveId" clId="{88200EE4-F4B4-49E8-8126-B01E5FCCBE2D}" dt="2020-05-17T12:13:12.359" v="2649" actId="165"/>
          <ac:spMkLst>
            <pc:docMk/>
            <pc:sldMk cId="1252883613" sldId="310"/>
            <ac:spMk id="4517" creationId="{6E1D2763-0EA1-4826-AB54-26219F864B5D}"/>
          </ac:spMkLst>
        </pc:spChg>
        <pc:spChg chg="mod">
          <ac:chgData name="reza kabir" userId="af3c95a13102d509" providerId="LiveId" clId="{88200EE4-F4B4-49E8-8126-B01E5FCCBE2D}" dt="2020-05-17T12:13:12.359" v="2649" actId="165"/>
          <ac:spMkLst>
            <pc:docMk/>
            <pc:sldMk cId="1252883613" sldId="310"/>
            <ac:spMk id="4518" creationId="{D1F579A8-3218-4566-BA4B-7EFD18C01712}"/>
          </ac:spMkLst>
        </pc:spChg>
        <pc:spChg chg="mod">
          <ac:chgData name="reza kabir" userId="af3c95a13102d509" providerId="LiveId" clId="{88200EE4-F4B4-49E8-8126-B01E5FCCBE2D}" dt="2020-05-17T12:13:12.359" v="2649" actId="165"/>
          <ac:spMkLst>
            <pc:docMk/>
            <pc:sldMk cId="1252883613" sldId="310"/>
            <ac:spMk id="4519" creationId="{DA0DD33A-9071-4E9C-8985-7C1FDA44E761}"/>
          </ac:spMkLst>
        </pc:spChg>
        <pc:spChg chg="mod">
          <ac:chgData name="reza kabir" userId="af3c95a13102d509" providerId="LiveId" clId="{88200EE4-F4B4-49E8-8126-B01E5FCCBE2D}" dt="2020-05-17T12:13:12.359" v="2649" actId="165"/>
          <ac:spMkLst>
            <pc:docMk/>
            <pc:sldMk cId="1252883613" sldId="310"/>
            <ac:spMk id="4520" creationId="{28D463AB-6E16-4EE3-8C4B-EAA0B55E2A67}"/>
          </ac:spMkLst>
        </pc:spChg>
        <pc:spChg chg="mod">
          <ac:chgData name="reza kabir" userId="af3c95a13102d509" providerId="LiveId" clId="{88200EE4-F4B4-49E8-8126-B01E5FCCBE2D}" dt="2020-05-17T12:13:12.359" v="2649" actId="165"/>
          <ac:spMkLst>
            <pc:docMk/>
            <pc:sldMk cId="1252883613" sldId="310"/>
            <ac:spMk id="4521" creationId="{8DF90737-F657-43D3-B998-65B974D14F00}"/>
          </ac:spMkLst>
        </pc:spChg>
        <pc:spChg chg="mod">
          <ac:chgData name="reza kabir" userId="af3c95a13102d509" providerId="LiveId" clId="{88200EE4-F4B4-49E8-8126-B01E5FCCBE2D}" dt="2020-05-17T12:13:12.359" v="2649" actId="165"/>
          <ac:spMkLst>
            <pc:docMk/>
            <pc:sldMk cId="1252883613" sldId="310"/>
            <ac:spMk id="4522" creationId="{8DC98980-BAB5-43A6-87E7-5366FB3618AF}"/>
          </ac:spMkLst>
        </pc:spChg>
        <pc:spChg chg="mod">
          <ac:chgData name="reza kabir" userId="af3c95a13102d509" providerId="LiveId" clId="{88200EE4-F4B4-49E8-8126-B01E5FCCBE2D}" dt="2020-05-17T12:13:12.359" v="2649" actId="165"/>
          <ac:spMkLst>
            <pc:docMk/>
            <pc:sldMk cId="1252883613" sldId="310"/>
            <ac:spMk id="4523" creationId="{F64CE389-615E-436D-A2F2-71160BB8145F}"/>
          </ac:spMkLst>
        </pc:spChg>
        <pc:spChg chg="mod">
          <ac:chgData name="reza kabir" userId="af3c95a13102d509" providerId="LiveId" clId="{88200EE4-F4B4-49E8-8126-B01E5FCCBE2D}" dt="2020-05-17T12:13:12.359" v="2649" actId="165"/>
          <ac:spMkLst>
            <pc:docMk/>
            <pc:sldMk cId="1252883613" sldId="310"/>
            <ac:spMk id="4524" creationId="{4EB8ACC7-DFFC-45C6-A514-464972876C54}"/>
          </ac:spMkLst>
        </pc:spChg>
        <pc:spChg chg="mod">
          <ac:chgData name="reza kabir" userId="af3c95a13102d509" providerId="LiveId" clId="{88200EE4-F4B4-49E8-8126-B01E5FCCBE2D}" dt="2020-05-17T12:13:12.359" v="2649" actId="165"/>
          <ac:spMkLst>
            <pc:docMk/>
            <pc:sldMk cId="1252883613" sldId="310"/>
            <ac:spMk id="4525" creationId="{12C0BE4A-0242-4CC3-8AEC-3B57465E534F}"/>
          </ac:spMkLst>
        </pc:spChg>
        <pc:spChg chg="mod">
          <ac:chgData name="reza kabir" userId="af3c95a13102d509" providerId="LiveId" clId="{88200EE4-F4B4-49E8-8126-B01E5FCCBE2D}" dt="2020-05-17T12:13:12.359" v="2649" actId="165"/>
          <ac:spMkLst>
            <pc:docMk/>
            <pc:sldMk cId="1252883613" sldId="310"/>
            <ac:spMk id="4526" creationId="{E71A3420-15CE-4D25-B42D-521855C01016}"/>
          </ac:spMkLst>
        </pc:spChg>
        <pc:grpChg chg="del">
          <ac:chgData name="reza kabir" userId="af3c95a13102d509" providerId="LiveId" clId="{88200EE4-F4B4-49E8-8126-B01E5FCCBE2D}" dt="2020-05-17T12:13:12.359" v="2649" actId="165"/>
          <ac:grpSpMkLst>
            <pc:docMk/>
            <pc:sldMk cId="1252883613" sldId="310"/>
            <ac:grpSpMk id="12" creationId="{7B6F1486-1045-4E8E-A419-24283E3927DA}"/>
          </ac:grpSpMkLst>
        </pc:grpChg>
        <pc:grpChg chg="mod topLvl">
          <ac:chgData name="reza kabir" userId="af3c95a13102d509" providerId="LiveId" clId="{88200EE4-F4B4-49E8-8126-B01E5FCCBE2D}" dt="2020-05-17T12:13:12.359" v="2649" actId="165"/>
          <ac:grpSpMkLst>
            <pc:docMk/>
            <pc:sldMk cId="1252883613" sldId="310"/>
            <ac:grpSpMk id="14" creationId="{7AECF060-9FCE-457E-9EB7-09747E9FBBC4}"/>
          </ac:grpSpMkLst>
        </pc:grpChg>
        <pc:grpChg chg="mod topLvl">
          <ac:chgData name="reza kabir" userId="af3c95a13102d509" providerId="LiveId" clId="{88200EE4-F4B4-49E8-8126-B01E5FCCBE2D}" dt="2020-05-17T12:13:12.359" v="2649" actId="165"/>
          <ac:grpSpMkLst>
            <pc:docMk/>
            <pc:sldMk cId="1252883613" sldId="310"/>
            <ac:grpSpMk id="15" creationId="{485AD297-2B57-49F6-A399-91D6D170EFA2}"/>
          </ac:grpSpMkLst>
        </pc:grpChg>
        <pc:picChg chg="mod">
          <ac:chgData name="reza kabir" userId="af3c95a13102d509" providerId="LiveId" clId="{88200EE4-F4B4-49E8-8126-B01E5FCCBE2D}" dt="2020-05-17T12:13:37.117" v="2653" actId="14100"/>
          <ac:picMkLst>
            <pc:docMk/>
            <pc:sldMk cId="1252883613" sldId="310"/>
            <ac:picMk id="4528" creationId="{2F46373F-98B7-4F5A-A589-32A7685CAAC5}"/>
          </ac:picMkLst>
        </pc:picChg>
      </pc:sldChg>
      <pc:sldChg chg="add del">
        <pc:chgData name="reza kabir" userId="af3c95a13102d509" providerId="LiveId" clId="{88200EE4-F4B4-49E8-8126-B01E5FCCBE2D}" dt="2020-05-17T13:57:12.977" v="3192" actId="2696"/>
        <pc:sldMkLst>
          <pc:docMk/>
          <pc:sldMk cId="2398165661" sldId="310"/>
        </pc:sldMkLst>
      </pc:sldChg>
      <pc:sldChg chg="delSp modSp add del mod">
        <pc:chgData name="reza kabir" userId="af3c95a13102d509" providerId="LiveId" clId="{88200EE4-F4B4-49E8-8126-B01E5FCCBE2D}" dt="2020-05-17T06:01:31.987" v="294" actId="47"/>
        <pc:sldMkLst>
          <pc:docMk/>
          <pc:sldMk cId="1156872694" sldId="320"/>
        </pc:sldMkLst>
        <pc:spChg chg="del mod">
          <ac:chgData name="reza kabir" userId="af3c95a13102d509" providerId="LiveId" clId="{88200EE4-F4B4-49E8-8126-B01E5FCCBE2D}" dt="2020-05-17T05:52:39.141" v="145" actId="478"/>
          <ac:spMkLst>
            <pc:docMk/>
            <pc:sldMk cId="1156872694" sldId="320"/>
            <ac:spMk id="7" creationId="{37873B95-C947-48B4-BE57-F9E490B7E59E}"/>
          </ac:spMkLst>
        </pc:spChg>
        <pc:spChg chg="mod">
          <ac:chgData name="reza kabir" userId="af3c95a13102d509" providerId="LiveId" clId="{88200EE4-F4B4-49E8-8126-B01E5FCCBE2D}" dt="2020-05-17T05:52:32.280" v="142" actId="165"/>
          <ac:spMkLst>
            <pc:docMk/>
            <pc:sldMk cId="1156872694" sldId="320"/>
            <ac:spMk id="10" creationId="{97367D88-AD10-4DF8-BD90-78FE9A85DB99}"/>
          </ac:spMkLst>
        </pc:spChg>
        <pc:spChg chg="mod">
          <ac:chgData name="reza kabir" userId="af3c95a13102d509" providerId="LiveId" clId="{88200EE4-F4B4-49E8-8126-B01E5FCCBE2D}" dt="2020-05-17T05:52:32.280" v="142" actId="165"/>
          <ac:spMkLst>
            <pc:docMk/>
            <pc:sldMk cId="1156872694" sldId="320"/>
            <ac:spMk id="11" creationId="{82B45857-7DD6-4225-B768-92203FFA2644}"/>
          </ac:spMkLst>
        </pc:spChg>
        <pc:spChg chg="mod">
          <ac:chgData name="reza kabir" userId="af3c95a13102d509" providerId="LiveId" clId="{88200EE4-F4B4-49E8-8126-B01E5FCCBE2D}" dt="2020-05-17T05:52:32.280" v="142" actId="165"/>
          <ac:spMkLst>
            <pc:docMk/>
            <pc:sldMk cId="1156872694" sldId="320"/>
            <ac:spMk id="12" creationId="{31427D83-C379-4BDF-9D73-52BA61397E75}"/>
          </ac:spMkLst>
        </pc:spChg>
        <pc:spChg chg="mod">
          <ac:chgData name="reza kabir" userId="af3c95a13102d509" providerId="LiveId" clId="{88200EE4-F4B4-49E8-8126-B01E5FCCBE2D}" dt="2020-05-17T05:52:32.280" v="142" actId="165"/>
          <ac:spMkLst>
            <pc:docMk/>
            <pc:sldMk cId="1156872694" sldId="320"/>
            <ac:spMk id="13" creationId="{4D654178-BA22-4B32-831E-F0F7C09C03CA}"/>
          </ac:spMkLst>
        </pc:spChg>
        <pc:spChg chg="mod">
          <ac:chgData name="reza kabir" userId="af3c95a13102d509" providerId="LiveId" clId="{88200EE4-F4B4-49E8-8126-B01E5FCCBE2D}" dt="2020-05-17T05:52:32.280" v="142" actId="165"/>
          <ac:spMkLst>
            <pc:docMk/>
            <pc:sldMk cId="1156872694" sldId="320"/>
            <ac:spMk id="14" creationId="{D10B4EA1-D221-487E-9985-74439502549D}"/>
          </ac:spMkLst>
        </pc:spChg>
        <pc:spChg chg="mod">
          <ac:chgData name="reza kabir" userId="af3c95a13102d509" providerId="LiveId" clId="{88200EE4-F4B4-49E8-8126-B01E5FCCBE2D}" dt="2020-05-17T05:52:32.280" v="142" actId="165"/>
          <ac:spMkLst>
            <pc:docMk/>
            <pc:sldMk cId="1156872694" sldId="320"/>
            <ac:spMk id="15" creationId="{D94F9896-49B4-49C6-AB35-52D489141F0E}"/>
          </ac:spMkLst>
        </pc:spChg>
        <pc:spChg chg="mod">
          <ac:chgData name="reza kabir" userId="af3c95a13102d509" providerId="LiveId" clId="{88200EE4-F4B4-49E8-8126-B01E5FCCBE2D}" dt="2020-05-17T05:52:32.280" v="142" actId="165"/>
          <ac:spMkLst>
            <pc:docMk/>
            <pc:sldMk cId="1156872694" sldId="320"/>
            <ac:spMk id="16" creationId="{18F4BBF6-44F9-496B-9DD3-4175E2E3187B}"/>
          </ac:spMkLst>
        </pc:spChg>
        <pc:spChg chg="mod">
          <ac:chgData name="reza kabir" userId="af3c95a13102d509" providerId="LiveId" clId="{88200EE4-F4B4-49E8-8126-B01E5FCCBE2D}" dt="2020-05-17T05:52:32.280" v="142" actId="165"/>
          <ac:spMkLst>
            <pc:docMk/>
            <pc:sldMk cId="1156872694" sldId="320"/>
            <ac:spMk id="17" creationId="{D42EADCE-2DE1-4B0A-858E-94A85C8B4AD1}"/>
          </ac:spMkLst>
        </pc:spChg>
        <pc:spChg chg="mod">
          <ac:chgData name="reza kabir" userId="af3c95a13102d509" providerId="LiveId" clId="{88200EE4-F4B4-49E8-8126-B01E5FCCBE2D}" dt="2020-05-17T05:52:32.280" v="142" actId="165"/>
          <ac:spMkLst>
            <pc:docMk/>
            <pc:sldMk cId="1156872694" sldId="320"/>
            <ac:spMk id="18" creationId="{2F769C9F-27B0-4861-8297-E6E39A76BF1A}"/>
          </ac:spMkLst>
        </pc:spChg>
        <pc:spChg chg="mod">
          <ac:chgData name="reza kabir" userId="af3c95a13102d509" providerId="LiveId" clId="{88200EE4-F4B4-49E8-8126-B01E5FCCBE2D}" dt="2020-05-17T05:52:32.280" v="142" actId="165"/>
          <ac:spMkLst>
            <pc:docMk/>
            <pc:sldMk cId="1156872694" sldId="320"/>
            <ac:spMk id="19" creationId="{E8640658-9A2B-4511-9689-7E75AAE0DAD7}"/>
          </ac:spMkLst>
        </pc:spChg>
        <pc:spChg chg="mod">
          <ac:chgData name="reza kabir" userId="af3c95a13102d509" providerId="LiveId" clId="{88200EE4-F4B4-49E8-8126-B01E5FCCBE2D}" dt="2020-05-17T05:52:32.280" v="142" actId="165"/>
          <ac:spMkLst>
            <pc:docMk/>
            <pc:sldMk cId="1156872694" sldId="320"/>
            <ac:spMk id="20" creationId="{B13CE30E-C696-4900-9CC2-161D2A7BA025}"/>
          </ac:spMkLst>
        </pc:spChg>
        <pc:spChg chg="mod">
          <ac:chgData name="reza kabir" userId="af3c95a13102d509" providerId="LiveId" clId="{88200EE4-F4B4-49E8-8126-B01E5FCCBE2D}" dt="2020-05-17T05:52:32.280" v="142" actId="165"/>
          <ac:spMkLst>
            <pc:docMk/>
            <pc:sldMk cId="1156872694" sldId="320"/>
            <ac:spMk id="22" creationId="{C4DA8270-9BA8-49FB-9660-1C548986DAFD}"/>
          </ac:spMkLst>
        </pc:spChg>
        <pc:spChg chg="mod">
          <ac:chgData name="reza kabir" userId="af3c95a13102d509" providerId="LiveId" clId="{88200EE4-F4B4-49E8-8126-B01E5FCCBE2D}" dt="2020-05-17T05:52:32.280" v="142" actId="165"/>
          <ac:spMkLst>
            <pc:docMk/>
            <pc:sldMk cId="1156872694" sldId="320"/>
            <ac:spMk id="23" creationId="{9BD3E02E-DCC7-44D4-8131-A3D69385B2BF}"/>
          </ac:spMkLst>
        </pc:spChg>
        <pc:spChg chg="mod">
          <ac:chgData name="reza kabir" userId="af3c95a13102d509" providerId="LiveId" clId="{88200EE4-F4B4-49E8-8126-B01E5FCCBE2D}" dt="2020-05-17T05:52:32.280" v="142" actId="165"/>
          <ac:spMkLst>
            <pc:docMk/>
            <pc:sldMk cId="1156872694" sldId="320"/>
            <ac:spMk id="24" creationId="{25575098-8E49-44FC-AC07-C825D736274D}"/>
          </ac:spMkLst>
        </pc:spChg>
        <pc:spChg chg="mod">
          <ac:chgData name="reza kabir" userId="af3c95a13102d509" providerId="LiveId" clId="{88200EE4-F4B4-49E8-8126-B01E5FCCBE2D}" dt="2020-05-17T05:52:32.280" v="142" actId="165"/>
          <ac:spMkLst>
            <pc:docMk/>
            <pc:sldMk cId="1156872694" sldId="320"/>
            <ac:spMk id="25" creationId="{01C11E11-7941-42FF-ABA0-D6D86FB045AD}"/>
          </ac:spMkLst>
        </pc:spChg>
        <pc:spChg chg="mod">
          <ac:chgData name="reza kabir" userId="af3c95a13102d509" providerId="LiveId" clId="{88200EE4-F4B4-49E8-8126-B01E5FCCBE2D}" dt="2020-05-17T05:52:32.280" v="142" actId="165"/>
          <ac:spMkLst>
            <pc:docMk/>
            <pc:sldMk cId="1156872694" sldId="320"/>
            <ac:spMk id="26" creationId="{3EB31369-A190-4B11-A2E1-D346A975005E}"/>
          </ac:spMkLst>
        </pc:spChg>
        <pc:spChg chg="mod">
          <ac:chgData name="reza kabir" userId="af3c95a13102d509" providerId="LiveId" clId="{88200EE4-F4B4-49E8-8126-B01E5FCCBE2D}" dt="2020-05-17T05:52:32.280" v="142" actId="165"/>
          <ac:spMkLst>
            <pc:docMk/>
            <pc:sldMk cId="1156872694" sldId="320"/>
            <ac:spMk id="27" creationId="{3BAE07C8-115C-44CF-A3C9-90AE8E907E5C}"/>
          </ac:spMkLst>
        </pc:spChg>
        <pc:spChg chg="mod">
          <ac:chgData name="reza kabir" userId="af3c95a13102d509" providerId="LiveId" clId="{88200EE4-F4B4-49E8-8126-B01E5FCCBE2D}" dt="2020-05-17T05:52:32.280" v="142" actId="165"/>
          <ac:spMkLst>
            <pc:docMk/>
            <pc:sldMk cId="1156872694" sldId="320"/>
            <ac:spMk id="28" creationId="{CE7416E5-BC6B-4586-AD1C-3C6DCEC2C39B}"/>
          </ac:spMkLst>
        </pc:spChg>
        <pc:spChg chg="mod">
          <ac:chgData name="reza kabir" userId="af3c95a13102d509" providerId="LiveId" clId="{88200EE4-F4B4-49E8-8126-B01E5FCCBE2D}" dt="2020-05-17T05:52:32.280" v="142" actId="165"/>
          <ac:spMkLst>
            <pc:docMk/>
            <pc:sldMk cId="1156872694" sldId="320"/>
            <ac:spMk id="29" creationId="{FCCC2C93-EFDF-4448-A09B-66327760E92C}"/>
          </ac:spMkLst>
        </pc:spChg>
        <pc:spChg chg="mod">
          <ac:chgData name="reza kabir" userId="af3c95a13102d509" providerId="LiveId" clId="{88200EE4-F4B4-49E8-8126-B01E5FCCBE2D}" dt="2020-05-17T05:52:32.280" v="142" actId="165"/>
          <ac:spMkLst>
            <pc:docMk/>
            <pc:sldMk cId="1156872694" sldId="320"/>
            <ac:spMk id="30" creationId="{B22A602E-1E69-4349-87AE-486255AC6E14}"/>
          </ac:spMkLst>
        </pc:spChg>
        <pc:spChg chg="mod">
          <ac:chgData name="reza kabir" userId="af3c95a13102d509" providerId="LiveId" clId="{88200EE4-F4B4-49E8-8126-B01E5FCCBE2D}" dt="2020-05-17T05:52:32.280" v="142" actId="165"/>
          <ac:spMkLst>
            <pc:docMk/>
            <pc:sldMk cId="1156872694" sldId="320"/>
            <ac:spMk id="31" creationId="{5D5C1CD9-960A-4745-AC63-F23386054C33}"/>
          </ac:spMkLst>
        </pc:spChg>
        <pc:spChg chg="mod">
          <ac:chgData name="reza kabir" userId="af3c95a13102d509" providerId="LiveId" clId="{88200EE4-F4B4-49E8-8126-B01E5FCCBE2D}" dt="2020-05-17T05:52:32.280" v="142" actId="165"/>
          <ac:spMkLst>
            <pc:docMk/>
            <pc:sldMk cId="1156872694" sldId="320"/>
            <ac:spMk id="33" creationId="{0B5CACA8-4C80-4A26-B581-0AC845491BE5}"/>
          </ac:spMkLst>
        </pc:spChg>
        <pc:spChg chg="mod">
          <ac:chgData name="reza kabir" userId="af3c95a13102d509" providerId="LiveId" clId="{88200EE4-F4B4-49E8-8126-B01E5FCCBE2D}" dt="2020-05-17T05:52:32.280" v="142" actId="165"/>
          <ac:spMkLst>
            <pc:docMk/>
            <pc:sldMk cId="1156872694" sldId="320"/>
            <ac:spMk id="34" creationId="{77133CB0-AE88-4810-B42A-2D038DE1FEF7}"/>
          </ac:spMkLst>
        </pc:spChg>
        <pc:spChg chg="mod">
          <ac:chgData name="reza kabir" userId="af3c95a13102d509" providerId="LiveId" clId="{88200EE4-F4B4-49E8-8126-B01E5FCCBE2D}" dt="2020-05-17T05:52:32.280" v="142" actId="165"/>
          <ac:spMkLst>
            <pc:docMk/>
            <pc:sldMk cId="1156872694" sldId="320"/>
            <ac:spMk id="35" creationId="{6866F3AA-41AD-4639-9E14-88838A35019C}"/>
          </ac:spMkLst>
        </pc:spChg>
        <pc:spChg chg="mod">
          <ac:chgData name="reza kabir" userId="af3c95a13102d509" providerId="LiveId" clId="{88200EE4-F4B4-49E8-8126-B01E5FCCBE2D}" dt="2020-05-17T05:52:32.280" v="142" actId="165"/>
          <ac:spMkLst>
            <pc:docMk/>
            <pc:sldMk cId="1156872694" sldId="320"/>
            <ac:spMk id="36" creationId="{1054B4AE-9222-41C9-9D6B-5C382C3A9645}"/>
          </ac:spMkLst>
        </pc:spChg>
        <pc:spChg chg="mod">
          <ac:chgData name="reza kabir" userId="af3c95a13102d509" providerId="LiveId" clId="{88200EE4-F4B4-49E8-8126-B01E5FCCBE2D}" dt="2020-05-17T05:52:32.280" v="142" actId="165"/>
          <ac:spMkLst>
            <pc:docMk/>
            <pc:sldMk cId="1156872694" sldId="320"/>
            <ac:spMk id="37" creationId="{50E39E19-E729-419F-ADED-1BB6DD06B65E}"/>
          </ac:spMkLst>
        </pc:spChg>
        <pc:spChg chg="mod">
          <ac:chgData name="reza kabir" userId="af3c95a13102d509" providerId="LiveId" clId="{88200EE4-F4B4-49E8-8126-B01E5FCCBE2D}" dt="2020-05-17T05:52:32.280" v="142" actId="165"/>
          <ac:spMkLst>
            <pc:docMk/>
            <pc:sldMk cId="1156872694" sldId="320"/>
            <ac:spMk id="38" creationId="{BBF01429-11E0-43A5-AE53-DA4E27BDF162}"/>
          </ac:spMkLst>
        </pc:spChg>
        <pc:spChg chg="mod">
          <ac:chgData name="reza kabir" userId="af3c95a13102d509" providerId="LiveId" clId="{88200EE4-F4B4-49E8-8126-B01E5FCCBE2D}" dt="2020-05-17T05:52:32.280" v="142" actId="165"/>
          <ac:spMkLst>
            <pc:docMk/>
            <pc:sldMk cId="1156872694" sldId="320"/>
            <ac:spMk id="39" creationId="{D9542931-DAE3-4B8C-BFD3-BF8395F62187}"/>
          </ac:spMkLst>
        </pc:spChg>
        <pc:spChg chg="mod">
          <ac:chgData name="reza kabir" userId="af3c95a13102d509" providerId="LiveId" clId="{88200EE4-F4B4-49E8-8126-B01E5FCCBE2D}" dt="2020-05-17T05:52:32.280" v="142" actId="165"/>
          <ac:spMkLst>
            <pc:docMk/>
            <pc:sldMk cId="1156872694" sldId="320"/>
            <ac:spMk id="40" creationId="{47D61AA4-5E78-4E3D-87B6-F845D0C32E63}"/>
          </ac:spMkLst>
        </pc:spChg>
        <pc:spChg chg="mod">
          <ac:chgData name="reza kabir" userId="af3c95a13102d509" providerId="LiveId" clId="{88200EE4-F4B4-49E8-8126-B01E5FCCBE2D}" dt="2020-05-17T05:52:32.280" v="142" actId="165"/>
          <ac:spMkLst>
            <pc:docMk/>
            <pc:sldMk cId="1156872694" sldId="320"/>
            <ac:spMk id="41" creationId="{CBF10C9B-A7D3-41E7-8A92-32BBE434B3C8}"/>
          </ac:spMkLst>
        </pc:spChg>
        <pc:spChg chg="mod">
          <ac:chgData name="reza kabir" userId="af3c95a13102d509" providerId="LiveId" clId="{88200EE4-F4B4-49E8-8126-B01E5FCCBE2D}" dt="2020-05-17T05:52:32.280" v="142" actId="165"/>
          <ac:spMkLst>
            <pc:docMk/>
            <pc:sldMk cId="1156872694" sldId="320"/>
            <ac:spMk id="42" creationId="{CA3C5C13-EF74-4B9E-8149-146ED267B384}"/>
          </ac:spMkLst>
        </pc:spChg>
        <pc:spChg chg="mod">
          <ac:chgData name="reza kabir" userId="af3c95a13102d509" providerId="LiveId" clId="{88200EE4-F4B4-49E8-8126-B01E5FCCBE2D}" dt="2020-05-17T05:52:32.280" v="142" actId="165"/>
          <ac:spMkLst>
            <pc:docMk/>
            <pc:sldMk cId="1156872694" sldId="320"/>
            <ac:spMk id="43" creationId="{DC591CC1-49BD-436A-A518-690B2B9BF330}"/>
          </ac:spMkLst>
        </pc:spChg>
        <pc:spChg chg="mod">
          <ac:chgData name="reza kabir" userId="af3c95a13102d509" providerId="LiveId" clId="{88200EE4-F4B4-49E8-8126-B01E5FCCBE2D}" dt="2020-05-17T05:52:32.280" v="142" actId="165"/>
          <ac:spMkLst>
            <pc:docMk/>
            <pc:sldMk cId="1156872694" sldId="320"/>
            <ac:spMk id="44" creationId="{BDB680D5-2A23-4BD5-AF0D-BD5369217B25}"/>
          </ac:spMkLst>
        </pc:spChg>
        <pc:spChg chg="mod">
          <ac:chgData name="reza kabir" userId="af3c95a13102d509" providerId="LiveId" clId="{88200EE4-F4B4-49E8-8126-B01E5FCCBE2D}" dt="2020-05-17T05:52:32.280" v="142" actId="165"/>
          <ac:spMkLst>
            <pc:docMk/>
            <pc:sldMk cId="1156872694" sldId="320"/>
            <ac:spMk id="47" creationId="{AA752228-CBFD-4275-80DF-B3FD0D80AB2E}"/>
          </ac:spMkLst>
        </pc:spChg>
        <pc:spChg chg="mod">
          <ac:chgData name="reza kabir" userId="af3c95a13102d509" providerId="LiveId" clId="{88200EE4-F4B4-49E8-8126-B01E5FCCBE2D}" dt="2020-05-17T05:52:32.280" v="142" actId="165"/>
          <ac:spMkLst>
            <pc:docMk/>
            <pc:sldMk cId="1156872694" sldId="320"/>
            <ac:spMk id="48" creationId="{A9D70529-CBB6-48F6-8F64-F125CE3DE176}"/>
          </ac:spMkLst>
        </pc:spChg>
        <pc:spChg chg="mod">
          <ac:chgData name="reza kabir" userId="af3c95a13102d509" providerId="LiveId" clId="{88200EE4-F4B4-49E8-8126-B01E5FCCBE2D}" dt="2020-05-17T05:52:32.280" v="142" actId="165"/>
          <ac:spMkLst>
            <pc:docMk/>
            <pc:sldMk cId="1156872694" sldId="320"/>
            <ac:spMk id="50" creationId="{D70482F7-1B10-46AB-9CF4-25E27CF6CF8F}"/>
          </ac:spMkLst>
        </pc:spChg>
        <pc:spChg chg="mod">
          <ac:chgData name="reza kabir" userId="af3c95a13102d509" providerId="LiveId" clId="{88200EE4-F4B4-49E8-8126-B01E5FCCBE2D}" dt="2020-05-17T05:52:32.280" v="142" actId="165"/>
          <ac:spMkLst>
            <pc:docMk/>
            <pc:sldMk cId="1156872694" sldId="320"/>
            <ac:spMk id="51" creationId="{B161C36E-F8D6-4096-8238-49F934A37906}"/>
          </ac:spMkLst>
        </pc:spChg>
        <pc:spChg chg="mod">
          <ac:chgData name="reza kabir" userId="af3c95a13102d509" providerId="LiveId" clId="{88200EE4-F4B4-49E8-8126-B01E5FCCBE2D}" dt="2020-05-17T05:52:32.280" v="142" actId="165"/>
          <ac:spMkLst>
            <pc:docMk/>
            <pc:sldMk cId="1156872694" sldId="320"/>
            <ac:spMk id="53" creationId="{AB98292A-0F92-4736-B0B4-F50A18D43539}"/>
          </ac:spMkLst>
        </pc:spChg>
        <pc:spChg chg="mod">
          <ac:chgData name="reza kabir" userId="af3c95a13102d509" providerId="LiveId" clId="{88200EE4-F4B4-49E8-8126-B01E5FCCBE2D}" dt="2020-05-17T05:52:32.280" v="142" actId="165"/>
          <ac:spMkLst>
            <pc:docMk/>
            <pc:sldMk cId="1156872694" sldId="320"/>
            <ac:spMk id="54" creationId="{D0B1120F-3B2B-4F04-A9A2-E9CACB408857}"/>
          </ac:spMkLst>
        </pc:spChg>
        <pc:spChg chg="mod">
          <ac:chgData name="reza kabir" userId="af3c95a13102d509" providerId="LiveId" clId="{88200EE4-F4B4-49E8-8126-B01E5FCCBE2D}" dt="2020-05-17T05:52:32.280" v="142" actId="165"/>
          <ac:spMkLst>
            <pc:docMk/>
            <pc:sldMk cId="1156872694" sldId="320"/>
            <ac:spMk id="56" creationId="{79111E8A-38E7-465F-BC18-051F812CF134}"/>
          </ac:spMkLst>
        </pc:spChg>
        <pc:spChg chg="mod">
          <ac:chgData name="reza kabir" userId="af3c95a13102d509" providerId="LiveId" clId="{88200EE4-F4B4-49E8-8126-B01E5FCCBE2D}" dt="2020-05-17T05:52:32.280" v="142" actId="165"/>
          <ac:spMkLst>
            <pc:docMk/>
            <pc:sldMk cId="1156872694" sldId="320"/>
            <ac:spMk id="57" creationId="{20B5871D-3DA3-439F-89FB-201FE4408191}"/>
          </ac:spMkLst>
        </pc:spChg>
        <pc:spChg chg="mod">
          <ac:chgData name="reza kabir" userId="af3c95a13102d509" providerId="LiveId" clId="{88200EE4-F4B4-49E8-8126-B01E5FCCBE2D}" dt="2020-05-17T05:52:32.280" v="142" actId="165"/>
          <ac:spMkLst>
            <pc:docMk/>
            <pc:sldMk cId="1156872694" sldId="320"/>
            <ac:spMk id="59" creationId="{3B3E0697-4F8D-4A9E-9DE8-39075E46FA48}"/>
          </ac:spMkLst>
        </pc:spChg>
        <pc:spChg chg="mod">
          <ac:chgData name="reza kabir" userId="af3c95a13102d509" providerId="LiveId" clId="{88200EE4-F4B4-49E8-8126-B01E5FCCBE2D}" dt="2020-05-17T05:52:32.280" v="142" actId="165"/>
          <ac:spMkLst>
            <pc:docMk/>
            <pc:sldMk cId="1156872694" sldId="320"/>
            <ac:spMk id="60" creationId="{82592B6D-03ED-4AA0-AEBC-E5756E71DEB2}"/>
          </ac:spMkLst>
        </pc:spChg>
        <pc:spChg chg="mod">
          <ac:chgData name="reza kabir" userId="af3c95a13102d509" providerId="LiveId" clId="{88200EE4-F4B4-49E8-8126-B01E5FCCBE2D}" dt="2020-05-17T05:52:32.280" v="142" actId="165"/>
          <ac:spMkLst>
            <pc:docMk/>
            <pc:sldMk cId="1156872694" sldId="320"/>
            <ac:spMk id="62" creationId="{2BC158AD-EC07-4F64-B5C3-CA0839C83853}"/>
          </ac:spMkLst>
        </pc:spChg>
        <pc:spChg chg="mod">
          <ac:chgData name="reza kabir" userId="af3c95a13102d509" providerId="LiveId" clId="{88200EE4-F4B4-49E8-8126-B01E5FCCBE2D}" dt="2020-05-17T05:52:32.280" v="142" actId="165"/>
          <ac:spMkLst>
            <pc:docMk/>
            <pc:sldMk cId="1156872694" sldId="320"/>
            <ac:spMk id="63" creationId="{B2F4BB9E-0705-443E-A466-0F88EC68973C}"/>
          </ac:spMkLst>
        </pc:spChg>
        <pc:spChg chg="mod">
          <ac:chgData name="reza kabir" userId="af3c95a13102d509" providerId="LiveId" clId="{88200EE4-F4B4-49E8-8126-B01E5FCCBE2D}" dt="2020-05-17T05:52:32.280" v="142" actId="165"/>
          <ac:spMkLst>
            <pc:docMk/>
            <pc:sldMk cId="1156872694" sldId="320"/>
            <ac:spMk id="64" creationId="{3A93708F-3943-43C3-BEE8-9A02B502D865}"/>
          </ac:spMkLst>
        </pc:spChg>
        <pc:spChg chg="mod">
          <ac:chgData name="reza kabir" userId="af3c95a13102d509" providerId="LiveId" clId="{88200EE4-F4B4-49E8-8126-B01E5FCCBE2D}" dt="2020-05-17T05:52:32.280" v="142" actId="165"/>
          <ac:spMkLst>
            <pc:docMk/>
            <pc:sldMk cId="1156872694" sldId="320"/>
            <ac:spMk id="65" creationId="{50860FFF-3B97-44CD-8998-77CD3AAA99DB}"/>
          </ac:spMkLst>
        </pc:spChg>
        <pc:spChg chg="mod">
          <ac:chgData name="reza kabir" userId="af3c95a13102d509" providerId="LiveId" clId="{88200EE4-F4B4-49E8-8126-B01E5FCCBE2D}" dt="2020-05-17T05:52:32.280" v="142" actId="165"/>
          <ac:spMkLst>
            <pc:docMk/>
            <pc:sldMk cId="1156872694" sldId="320"/>
            <ac:spMk id="67" creationId="{4F861C21-C27B-4921-BEAD-2203D4760422}"/>
          </ac:spMkLst>
        </pc:spChg>
        <pc:spChg chg="mod">
          <ac:chgData name="reza kabir" userId="af3c95a13102d509" providerId="LiveId" clId="{88200EE4-F4B4-49E8-8126-B01E5FCCBE2D}" dt="2020-05-17T05:52:32.280" v="142" actId="165"/>
          <ac:spMkLst>
            <pc:docMk/>
            <pc:sldMk cId="1156872694" sldId="320"/>
            <ac:spMk id="68" creationId="{08A0A109-4C6D-49DB-AB1F-33090700EB95}"/>
          </ac:spMkLst>
        </pc:spChg>
        <pc:spChg chg="mod">
          <ac:chgData name="reza kabir" userId="af3c95a13102d509" providerId="LiveId" clId="{88200EE4-F4B4-49E8-8126-B01E5FCCBE2D}" dt="2020-05-17T05:52:32.280" v="142" actId="165"/>
          <ac:spMkLst>
            <pc:docMk/>
            <pc:sldMk cId="1156872694" sldId="320"/>
            <ac:spMk id="69" creationId="{0EB210FB-FAEF-4A4F-A3C0-8D09724773A8}"/>
          </ac:spMkLst>
        </pc:spChg>
        <pc:spChg chg="mod">
          <ac:chgData name="reza kabir" userId="af3c95a13102d509" providerId="LiveId" clId="{88200EE4-F4B4-49E8-8126-B01E5FCCBE2D}" dt="2020-05-17T05:52:32.280" v="142" actId="165"/>
          <ac:spMkLst>
            <pc:docMk/>
            <pc:sldMk cId="1156872694" sldId="320"/>
            <ac:spMk id="70" creationId="{BE4AC028-530D-4C04-88C8-2313CFC44C86}"/>
          </ac:spMkLst>
        </pc:spChg>
        <pc:spChg chg="mod">
          <ac:chgData name="reza kabir" userId="af3c95a13102d509" providerId="LiveId" clId="{88200EE4-F4B4-49E8-8126-B01E5FCCBE2D}" dt="2020-05-17T05:52:32.280" v="142" actId="165"/>
          <ac:spMkLst>
            <pc:docMk/>
            <pc:sldMk cId="1156872694" sldId="320"/>
            <ac:spMk id="71" creationId="{5481ED62-A01E-41E0-B706-8F79E3EF57AE}"/>
          </ac:spMkLst>
        </pc:spChg>
        <pc:spChg chg="mod">
          <ac:chgData name="reza kabir" userId="af3c95a13102d509" providerId="LiveId" clId="{88200EE4-F4B4-49E8-8126-B01E5FCCBE2D}" dt="2020-05-17T05:52:32.280" v="142" actId="165"/>
          <ac:spMkLst>
            <pc:docMk/>
            <pc:sldMk cId="1156872694" sldId="320"/>
            <ac:spMk id="72" creationId="{2AD4C622-DA00-446B-A7F5-9898E1954180}"/>
          </ac:spMkLst>
        </pc:spChg>
        <pc:spChg chg="mod">
          <ac:chgData name="reza kabir" userId="af3c95a13102d509" providerId="LiveId" clId="{88200EE4-F4B4-49E8-8126-B01E5FCCBE2D}" dt="2020-05-17T05:52:32.280" v="142" actId="165"/>
          <ac:spMkLst>
            <pc:docMk/>
            <pc:sldMk cId="1156872694" sldId="320"/>
            <ac:spMk id="73" creationId="{1AD34ACD-1E5B-4E56-BEE4-4A0EB784E72E}"/>
          </ac:spMkLst>
        </pc:spChg>
        <pc:spChg chg="mod">
          <ac:chgData name="reza kabir" userId="af3c95a13102d509" providerId="LiveId" clId="{88200EE4-F4B4-49E8-8126-B01E5FCCBE2D}" dt="2020-05-17T05:52:32.280" v="142" actId="165"/>
          <ac:spMkLst>
            <pc:docMk/>
            <pc:sldMk cId="1156872694" sldId="320"/>
            <ac:spMk id="74" creationId="{E89496FB-1642-411C-A055-169415E27C18}"/>
          </ac:spMkLst>
        </pc:spChg>
        <pc:spChg chg="mod">
          <ac:chgData name="reza kabir" userId="af3c95a13102d509" providerId="LiveId" clId="{88200EE4-F4B4-49E8-8126-B01E5FCCBE2D}" dt="2020-05-17T05:52:32.280" v="142" actId="165"/>
          <ac:spMkLst>
            <pc:docMk/>
            <pc:sldMk cId="1156872694" sldId="320"/>
            <ac:spMk id="75" creationId="{7FBD1224-178F-4F03-B5C7-2A6CFF94FB3C}"/>
          </ac:spMkLst>
        </pc:spChg>
        <pc:spChg chg="mod">
          <ac:chgData name="reza kabir" userId="af3c95a13102d509" providerId="LiveId" clId="{88200EE4-F4B4-49E8-8126-B01E5FCCBE2D}" dt="2020-05-17T05:52:32.280" v="142" actId="165"/>
          <ac:spMkLst>
            <pc:docMk/>
            <pc:sldMk cId="1156872694" sldId="320"/>
            <ac:spMk id="76" creationId="{D955490E-76B9-49D9-A866-C7C243F1EF6B}"/>
          </ac:spMkLst>
        </pc:spChg>
        <pc:spChg chg="mod">
          <ac:chgData name="reza kabir" userId="af3c95a13102d509" providerId="LiveId" clId="{88200EE4-F4B4-49E8-8126-B01E5FCCBE2D}" dt="2020-05-17T05:52:32.280" v="142" actId="165"/>
          <ac:spMkLst>
            <pc:docMk/>
            <pc:sldMk cId="1156872694" sldId="320"/>
            <ac:spMk id="77" creationId="{D7FE1A51-8A13-4189-803B-E6F33CA03882}"/>
          </ac:spMkLst>
        </pc:spChg>
        <pc:spChg chg="mod">
          <ac:chgData name="reza kabir" userId="af3c95a13102d509" providerId="LiveId" clId="{88200EE4-F4B4-49E8-8126-B01E5FCCBE2D}" dt="2020-05-17T05:52:32.280" v="142" actId="165"/>
          <ac:spMkLst>
            <pc:docMk/>
            <pc:sldMk cId="1156872694" sldId="320"/>
            <ac:spMk id="78" creationId="{8412F0A8-9CC5-40FF-BFC5-6FD359A228F8}"/>
          </ac:spMkLst>
        </pc:spChg>
        <pc:spChg chg="mod">
          <ac:chgData name="reza kabir" userId="af3c95a13102d509" providerId="LiveId" clId="{88200EE4-F4B4-49E8-8126-B01E5FCCBE2D}" dt="2020-05-17T05:52:32.280" v="142" actId="165"/>
          <ac:spMkLst>
            <pc:docMk/>
            <pc:sldMk cId="1156872694" sldId="320"/>
            <ac:spMk id="79" creationId="{8193A0CB-3508-436D-848E-A92223F620DE}"/>
          </ac:spMkLst>
        </pc:spChg>
        <pc:spChg chg="mod">
          <ac:chgData name="reza kabir" userId="af3c95a13102d509" providerId="LiveId" clId="{88200EE4-F4B4-49E8-8126-B01E5FCCBE2D}" dt="2020-05-17T05:52:32.280" v="142" actId="165"/>
          <ac:spMkLst>
            <pc:docMk/>
            <pc:sldMk cId="1156872694" sldId="320"/>
            <ac:spMk id="80" creationId="{4B5B010A-2D1F-4D76-974C-1C8599B8ABA3}"/>
          </ac:spMkLst>
        </pc:spChg>
        <pc:spChg chg="mod">
          <ac:chgData name="reza kabir" userId="af3c95a13102d509" providerId="LiveId" clId="{88200EE4-F4B4-49E8-8126-B01E5FCCBE2D}" dt="2020-05-17T05:52:32.280" v="142" actId="165"/>
          <ac:spMkLst>
            <pc:docMk/>
            <pc:sldMk cId="1156872694" sldId="320"/>
            <ac:spMk id="81" creationId="{4ED3720D-71CE-4F73-8518-734399E3146D}"/>
          </ac:spMkLst>
        </pc:spChg>
        <pc:spChg chg="mod">
          <ac:chgData name="reza kabir" userId="af3c95a13102d509" providerId="LiveId" clId="{88200EE4-F4B4-49E8-8126-B01E5FCCBE2D}" dt="2020-05-17T05:52:32.280" v="142" actId="165"/>
          <ac:spMkLst>
            <pc:docMk/>
            <pc:sldMk cId="1156872694" sldId="320"/>
            <ac:spMk id="83" creationId="{5D16CC87-B72C-4EFC-95D2-B6920EB59E13}"/>
          </ac:spMkLst>
        </pc:spChg>
        <pc:spChg chg="mod">
          <ac:chgData name="reza kabir" userId="af3c95a13102d509" providerId="LiveId" clId="{88200EE4-F4B4-49E8-8126-B01E5FCCBE2D}" dt="2020-05-17T05:52:32.280" v="142" actId="165"/>
          <ac:spMkLst>
            <pc:docMk/>
            <pc:sldMk cId="1156872694" sldId="320"/>
            <ac:spMk id="84" creationId="{6DA72E3B-C905-4AC8-B1C0-4A144416C905}"/>
          </ac:spMkLst>
        </pc:spChg>
        <pc:spChg chg="mod">
          <ac:chgData name="reza kabir" userId="af3c95a13102d509" providerId="LiveId" clId="{88200EE4-F4B4-49E8-8126-B01E5FCCBE2D}" dt="2020-05-17T05:52:32.280" v="142" actId="165"/>
          <ac:spMkLst>
            <pc:docMk/>
            <pc:sldMk cId="1156872694" sldId="320"/>
            <ac:spMk id="85" creationId="{F4FCC28C-EE8A-4950-992B-72FCE69C22FE}"/>
          </ac:spMkLst>
        </pc:spChg>
        <pc:spChg chg="mod">
          <ac:chgData name="reza kabir" userId="af3c95a13102d509" providerId="LiveId" clId="{88200EE4-F4B4-49E8-8126-B01E5FCCBE2D}" dt="2020-05-17T05:52:32.280" v="142" actId="165"/>
          <ac:spMkLst>
            <pc:docMk/>
            <pc:sldMk cId="1156872694" sldId="320"/>
            <ac:spMk id="86" creationId="{FB6BA608-7948-4286-9001-82065DDFE108}"/>
          </ac:spMkLst>
        </pc:spChg>
        <pc:spChg chg="mod">
          <ac:chgData name="reza kabir" userId="af3c95a13102d509" providerId="LiveId" clId="{88200EE4-F4B4-49E8-8126-B01E5FCCBE2D}" dt="2020-05-17T05:52:32.280" v="142" actId="165"/>
          <ac:spMkLst>
            <pc:docMk/>
            <pc:sldMk cId="1156872694" sldId="320"/>
            <ac:spMk id="87" creationId="{B5589971-5381-43C6-A5B3-6128A7D8124F}"/>
          </ac:spMkLst>
        </pc:spChg>
        <pc:spChg chg="mod">
          <ac:chgData name="reza kabir" userId="af3c95a13102d509" providerId="LiveId" clId="{88200EE4-F4B4-49E8-8126-B01E5FCCBE2D}" dt="2020-05-17T05:52:32.280" v="142" actId="165"/>
          <ac:spMkLst>
            <pc:docMk/>
            <pc:sldMk cId="1156872694" sldId="320"/>
            <ac:spMk id="88" creationId="{32383F57-88F7-4895-875C-D9D44C328FBA}"/>
          </ac:spMkLst>
        </pc:spChg>
        <pc:spChg chg="mod">
          <ac:chgData name="reza kabir" userId="af3c95a13102d509" providerId="LiveId" clId="{88200EE4-F4B4-49E8-8126-B01E5FCCBE2D}" dt="2020-05-17T05:52:32.280" v="142" actId="165"/>
          <ac:spMkLst>
            <pc:docMk/>
            <pc:sldMk cId="1156872694" sldId="320"/>
            <ac:spMk id="89" creationId="{FE2D59FB-4AD9-4132-B026-CAAE2BCFA6EA}"/>
          </ac:spMkLst>
        </pc:spChg>
        <pc:spChg chg="mod">
          <ac:chgData name="reza kabir" userId="af3c95a13102d509" providerId="LiveId" clId="{88200EE4-F4B4-49E8-8126-B01E5FCCBE2D}" dt="2020-05-17T05:52:32.280" v="142" actId="165"/>
          <ac:spMkLst>
            <pc:docMk/>
            <pc:sldMk cId="1156872694" sldId="320"/>
            <ac:spMk id="90" creationId="{8B59F6BC-B3FF-4629-9EE4-5283618D405A}"/>
          </ac:spMkLst>
        </pc:spChg>
        <pc:spChg chg="mod">
          <ac:chgData name="reza kabir" userId="af3c95a13102d509" providerId="LiveId" clId="{88200EE4-F4B4-49E8-8126-B01E5FCCBE2D}" dt="2020-05-17T05:52:32.280" v="142" actId="165"/>
          <ac:spMkLst>
            <pc:docMk/>
            <pc:sldMk cId="1156872694" sldId="320"/>
            <ac:spMk id="91" creationId="{075A3FE0-9753-4528-AADA-C304341E26AD}"/>
          </ac:spMkLst>
        </pc:spChg>
        <pc:spChg chg="mod">
          <ac:chgData name="reza kabir" userId="af3c95a13102d509" providerId="LiveId" clId="{88200EE4-F4B4-49E8-8126-B01E5FCCBE2D}" dt="2020-05-17T05:52:32.280" v="142" actId="165"/>
          <ac:spMkLst>
            <pc:docMk/>
            <pc:sldMk cId="1156872694" sldId="320"/>
            <ac:spMk id="92" creationId="{FBC95D83-5533-44D9-8CAE-08A732975A52}"/>
          </ac:spMkLst>
        </pc:spChg>
        <pc:spChg chg="mod">
          <ac:chgData name="reza kabir" userId="af3c95a13102d509" providerId="LiveId" clId="{88200EE4-F4B4-49E8-8126-B01E5FCCBE2D}" dt="2020-05-17T05:52:32.280" v="142" actId="165"/>
          <ac:spMkLst>
            <pc:docMk/>
            <pc:sldMk cId="1156872694" sldId="320"/>
            <ac:spMk id="93" creationId="{F3B9F640-084D-45FF-9054-9726E0ADC7D1}"/>
          </ac:spMkLst>
        </pc:spChg>
        <pc:spChg chg="mod">
          <ac:chgData name="reza kabir" userId="af3c95a13102d509" providerId="LiveId" clId="{88200EE4-F4B4-49E8-8126-B01E5FCCBE2D}" dt="2020-05-17T05:52:32.280" v="142" actId="165"/>
          <ac:spMkLst>
            <pc:docMk/>
            <pc:sldMk cId="1156872694" sldId="320"/>
            <ac:spMk id="94" creationId="{6DDA2D25-2128-4338-89DC-83C9B3783C7B}"/>
          </ac:spMkLst>
        </pc:spChg>
        <pc:spChg chg="mod">
          <ac:chgData name="reza kabir" userId="af3c95a13102d509" providerId="LiveId" clId="{88200EE4-F4B4-49E8-8126-B01E5FCCBE2D}" dt="2020-05-17T05:52:32.280" v="142" actId="165"/>
          <ac:spMkLst>
            <pc:docMk/>
            <pc:sldMk cId="1156872694" sldId="320"/>
            <ac:spMk id="95" creationId="{9886769D-F6EF-484D-8159-15C864A20A6F}"/>
          </ac:spMkLst>
        </pc:spChg>
        <pc:spChg chg="mod">
          <ac:chgData name="reza kabir" userId="af3c95a13102d509" providerId="LiveId" clId="{88200EE4-F4B4-49E8-8126-B01E5FCCBE2D}" dt="2020-05-17T05:52:32.280" v="142" actId="165"/>
          <ac:spMkLst>
            <pc:docMk/>
            <pc:sldMk cId="1156872694" sldId="320"/>
            <ac:spMk id="96" creationId="{87ABC857-744B-46B8-8BD1-79AB875E66A0}"/>
          </ac:spMkLst>
        </pc:spChg>
        <pc:spChg chg="mod">
          <ac:chgData name="reza kabir" userId="af3c95a13102d509" providerId="LiveId" clId="{88200EE4-F4B4-49E8-8126-B01E5FCCBE2D}" dt="2020-05-17T05:52:32.280" v="142" actId="165"/>
          <ac:spMkLst>
            <pc:docMk/>
            <pc:sldMk cId="1156872694" sldId="320"/>
            <ac:spMk id="97" creationId="{1B34FD89-0241-4189-9757-34459F289DDF}"/>
          </ac:spMkLst>
        </pc:spChg>
        <pc:spChg chg="mod">
          <ac:chgData name="reza kabir" userId="af3c95a13102d509" providerId="LiveId" clId="{88200EE4-F4B4-49E8-8126-B01E5FCCBE2D}" dt="2020-05-17T05:52:32.280" v="142" actId="165"/>
          <ac:spMkLst>
            <pc:docMk/>
            <pc:sldMk cId="1156872694" sldId="320"/>
            <ac:spMk id="99" creationId="{929C559F-FCD6-40CB-94DF-FE5A69CB39B0}"/>
          </ac:spMkLst>
        </pc:spChg>
        <pc:spChg chg="mod">
          <ac:chgData name="reza kabir" userId="af3c95a13102d509" providerId="LiveId" clId="{88200EE4-F4B4-49E8-8126-B01E5FCCBE2D}" dt="2020-05-17T05:52:32.280" v="142" actId="165"/>
          <ac:spMkLst>
            <pc:docMk/>
            <pc:sldMk cId="1156872694" sldId="320"/>
            <ac:spMk id="100" creationId="{71EA348F-FAF1-499B-A6B0-E42EBFAC558B}"/>
          </ac:spMkLst>
        </pc:spChg>
        <pc:spChg chg="mod">
          <ac:chgData name="reza kabir" userId="af3c95a13102d509" providerId="LiveId" clId="{88200EE4-F4B4-49E8-8126-B01E5FCCBE2D}" dt="2020-05-17T05:52:32.280" v="142" actId="165"/>
          <ac:spMkLst>
            <pc:docMk/>
            <pc:sldMk cId="1156872694" sldId="320"/>
            <ac:spMk id="102" creationId="{EC79F803-1337-48AC-AD4A-118BCE1381E6}"/>
          </ac:spMkLst>
        </pc:spChg>
        <pc:spChg chg="mod">
          <ac:chgData name="reza kabir" userId="af3c95a13102d509" providerId="LiveId" clId="{88200EE4-F4B4-49E8-8126-B01E5FCCBE2D}" dt="2020-05-17T05:52:32.280" v="142" actId="165"/>
          <ac:spMkLst>
            <pc:docMk/>
            <pc:sldMk cId="1156872694" sldId="320"/>
            <ac:spMk id="103" creationId="{88FE4620-1B87-43E0-92D8-07D40E5662E0}"/>
          </ac:spMkLst>
        </pc:spChg>
        <pc:spChg chg="mod">
          <ac:chgData name="reza kabir" userId="af3c95a13102d509" providerId="LiveId" clId="{88200EE4-F4B4-49E8-8126-B01E5FCCBE2D}" dt="2020-05-17T05:52:32.280" v="142" actId="165"/>
          <ac:spMkLst>
            <pc:docMk/>
            <pc:sldMk cId="1156872694" sldId="320"/>
            <ac:spMk id="104" creationId="{B24C4649-6D9A-4E42-BDDC-AFE3D807BCB5}"/>
          </ac:spMkLst>
        </pc:spChg>
        <pc:spChg chg="mod">
          <ac:chgData name="reza kabir" userId="af3c95a13102d509" providerId="LiveId" clId="{88200EE4-F4B4-49E8-8126-B01E5FCCBE2D}" dt="2020-05-17T05:52:32.280" v="142" actId="165"/>
          <ac:spMkLst>
            <pc:docMk/>
            <pc:sldMk cId="1156872694" sldId="320"/>
            <ac:spMk id="105" creationId="{69D5B805-0F12-4275-ADFD-AF1CE6E7737F}"/>
          </ac:spMkLst>
        </pc:spChg>
        <pc:spChg chg="mod">
          <ac:chgData name="reza kabir" userId="af3c95a13102d509" providerId="LiveId" clId="{88200EE4-F4B4-49E8-8126-B01E5FCCBE2D}" dt="2020-05-17T05:52:32.280" v="142" actId="165"/>
          <ac:spMkLst>
            <pc:docMk/>
            <pc:sldMk cId="1156872694" sldId="320"/>
            <ac:spMk id="107" creationId="{EA5327C3-B5CC-4443-9A9E-90EE40EBF367}"/>
          </ac:spMkLst>
        </pc:spChg>
        <pc:spChg chg="mod">
          <ac:chgData name="reza kabir" userId="af3c95a13102d509" providerId="LiveId" clId="{88200EE4-F4B4-49E8-8126-B01E5FCCBE2D}" dt="2020-05-17T05:52:32.280" v="142" actId="165"/>
          <ac:spMkLst>
            <pc:docMk/>
            <pc:sldMk cId="1156872694" sldId="320"/>
            <ac:spMk id="108" creationId="{6A9EE083-15F6-4B69-BD3C-13B9D252E9CE}"/>
          </ac:spMkLst>
        </pc:spChg>
        <pc:spChg chg="mod">
          <ac:chgData name="reza kabir" userId="af3c95a13102d509" providerId="LiveId" clId="{88200EE4-F4B4-49E8-8126-B01E5FCCBE2D}" dt="2020-05-17T05:52:32.280" v="142" actId="165"/>
          <ac:spMkLst>
            <pc:docMk/>
            <pc:sldMk cId="1156872694" sldId="320"/>
            <ac:spMk id="109" creationId="{EB7D934D-1D0A-49F6-A9D8-C9A9BD1FB8BB}"/>
          </ac:spMkLst>
        </pc:spChg>
        <pc:spChg chg="mod">
          <ac:chgData name="reza kabir" userId="af3c95a13102d509" providerId="LiveId" clId="{88200EE4-F4B4-49E8-8126-B01E5FCCBE2D}" dt="2020-05-17T05:52:32.280" v="142" actId="165"/>
          <ac:spMkLst>
            <pc:docMk/>
            <pc:sldMk cId="1156872694" sldId="320"/>
            <ac:spMk id="110" creationId="{C6C40C2E-C7CD-43B9-AF65-C35EFC86A945}"/>
          </ac:spMkLst>
        </pc:spChg>
        <pc:spChg chg="mod">
          <ac:chgData name="reza kabir" userId="af3c95a13102d509" providerId="LiveId" clId="{88200EE4-F4B4-49E8-8126-B01E5FCCBE2D}" dt="2020-05-17T05:52:32.280" v="142" actId="165"/>
          <ac:spMkLst>
            <pc:docMk/>
            <pc:sldMk cId="1156872694" sldId="320"/>
            <ac:spMk id="111" creationId="{B6FDA21A-5AC9-459A-85E2-4D2DF482CDC4}"/>
          </ac:spMkLst>
        </pc:spChg>
        <pc:spChg chg="mod">
          <ac:chgData name="reza kabir" userId="af3c95a13102d509" providerId="LiveId" clId="{88200EE4-F4B4-49E8-8126-B01E5FCCBE2D}" dt="2020-05-17T05:52:32.280" v="142" actId="165"/>
          <ac:spMkLst>
            <pc:docMk/>
            <pc:sldMk cId="1156872694" sldId="320"/>
            <ac:spMk id="112" creationId="{967197E9-E8DE-4F1F-A5BC-B44D9A119FD4}"/>
          </ac:spMkLst>
        </pc:spChg>
        <pc:spChg chg="mod">
          <ac:chgData name="reza kabir" userId="af3c95a13102d509" providerId="LiveId" clId="{88200EE4-F4B4-49E8-8126-B01E5FCCBE2D}" dt="2020-05-17T05:52:32.280" v="142" actId="165"/>
          <ac:spMkLst>
            <pc:docMk/>
            <pc:sldMk cId="1156872694" sldId="320"/>
            <ac:spMk id="113" creationId="{A0AD71A3-B560-48F6-8EBA-FC777A38A97C}"/>
          </ac:spMkLst>
        </pc:spChg>
        <pc:spChg chg="mod">
          <ac:chgData name="reza kabir" userId="af3c95a13102d509" providerId="LiveId" clId="{88200EE4-F4B4-49E8-8126-B01E5FCCBE2D}" dt="2020-05-17T05:52:32.280" v="142" actId="165"/>
          <ac:spMkLst>
            <pc:docMk/>
            <pc:sldMk cId="1156872694" sldId="320"/>
            <ac:spMk id="115" creationId="{326C866A-F98D-41C2-8281-030AA804472C}"/>
          </ac:spMkLst>
        </pc:spChg>
        <pc:spChg chg="mod">
          <ac:chgData name="reza kabir" userId="af3c95a13102d509" providerId="LiveId" clId="{88200EE4-F4B4-49E8-8126-B01E5FCCBE2D}" dt="2020-05-17T05:52:32.280" v="142" actId="165"/>
          <ac:spMkLst>
            <pc:docMk/>
            <pc:sldMk cId="1156872694" sldId="320"/>
            <ac:spMk id="116" creationId="{2E2A4EBD-E4AA-497B-BB82-5186720AE802}"/>
          </ac:spMkLst>
        </pc:spChg>
        <pc:spChg chg="mod">
          <ac:chgData name="reza kabir" userId="af3c95a13102d509" providerId="LiveId" clId="{88200EE4-F4B4-49E8-8126-B01E5FCCBE2D}" dt="2020-05-17T05:52:32.280" v="142" actId="165"/>
          <ac:spMkLst>
            <pc:docMk/>
            <pc:sldMk cId="1156872694" sldId="320"/>
            <ac:spMk id="117" creationId="{835E6D4A-F674-4E93-BE42-2B983B0C6406}"/>
          </ac:spMkLst>
        </pc:spChg>
        <pc:spChg chg="mod">
          <ac:chgData name="reza kabir" userId="af3c95a13102d509" providerId="LiveId" clId="{88200EE4-F4B4-49E8-8126-B01E5FCCBE2D}" dt="2020-05-17T05:52:32.280" v="142" actId="165"/>
          <ac:spMkLst>
            <pc:docMk/>
            <pc:sldMk cId="1156872694" sldId="320"/>
            <ac:spMk id="119" creationId="{FF078C31-96DF-498D-BC08-6CA039700661}"/>
          </ac:spMkLst>
        </pc:spChg>
        <pc:spChg chg="mod">
          <ac:chgData name="reza kabir" userId="af3c95a13102d509" providerId="LiveId" clId="{88200EE4-F4B4-49E8-8126-B01E5FCCBE2D}" dt="2020-05-17T05:52:32.280" v="142" actId="165"/>
          <ac:spMkLst>
            <pc:docMk/>
            <pc:sldMk cId="1156872694" sldId="320"/>
            <ac:spMk id="120" creationId="{7712024D-BC82-4741-9370-0980B74E930A}"/>
          </ac:spMkLst>
        </pc:spChg>
        <pc:spChg chg="mod">
          <ac:chgData name="reza kabir" userId="af3c95a13102d509" providerId="LiveId" clId="{88200EE4-F4B4-49E8-8126-B01E5FCCBE2D}" dt="2020-05-17T05:52:32.280" v="142" actId="165"/>
          <ac:spMkLst>
            <pc:docMk/>
            <pc:sldMk cId="1156872694" sldId="320"/>
            <ac:spMk id="122" creationId="{9628ACE3-A5D6-46B9-B212-67BAE03A13F9}"/>
          </ac:spMkLst>
        </pc:spChg>
        <pc:spChg chg="mod">
          <ac:chgData name="reza kabir" userId="af3c95a13102d509" providerId="LiveId" clId="{88200EE4-F4B4-49E8-8126-B01E5FCCBE2D}" dt="2020-05-17T05:52:32.280" v="142" actId="165"/>
          <ac:spMkLst>
            <pc:docMk/>
            <pc:sldMk cId="1156872694" sldId="320"/>
            <ac:spMk id="123" creationId="{DB5ECD20-B9AD-4EA2-A073-CB25A15BE692}"/>
          </ac:spMkLst>
        </pc:spChg>
        <pc:spChg chg="mod">
          <ac:chgData name="reza kabir" userId="af3c95a13102d509" providerId="LiveId" clId="{88200EE4-F4B4-49E8-8126-B01E5FCCBE2D}" dt="2020-05-17T05:52:32.280" v="142" actId="165"/>
          <ac:spMkLst>
            <pc:docMk/>
            <pc:sldMk cId="1156872694" sldId="320"/>
            <ac:spMk id="125" creationId="{EFB2A1BC-754F-4F41-8D37-DC7517236E1A}"/>
          </ac:spMkLst>
        </pc:spChg>
        <pc:spChg chg="mod">
          <ac:chgData name="reza kabir" userId="af3c95a13102d509" providerId="LiveId" clId="{88200EE4-F4B4-49E8-8126-B01E5FCCBE2D}" dt="2020-05-17T05:52:32.280" v="142" actId="165"/>
          <ac:spMkLst>
            <pc:docMk/>
            <pc:sldMk cId="1156872694" sldId="320"/>
            <ac:spMk id="128" creationId="{69CC725B-D1DB-42FD-804C-88769738879B}"/>
          </ac:spMkLst>
        </pc:spChg>
        <pc:spChg chg="mod">
          <ac:chgData name="reza kabir" userId="af3c95a13102d509" providerId="LiveId" clId="{88200EE4-F4B4-49E8-8126-B01E5FCCBE2D}" dt="2020-05-17T05:52:32.280" v="142" actId="165"/>
          <ac:spMkLst>
            <pc:docMk/>
            <pc:sldMk cId="1156872694" sldId="320"/>
            <ac:spMk id="129" creationId="{80D30A92-311E-4A53-9013-DC3059C6146C}"/>
          </ac:spMkLst>
        </pc:spChg>
        <pc:spChg chg="mod">
          <ac:chgData name="reza kabir" userId="af3c95a13102d509" providerId="LiveId" clId="{88200EE4-F4B4-49E8-8126-B01E5FCCBE2D}" dt="2020-05-17T05:52:32.280" v="142" actId="165"/>
          <ac:spMkLst>
            <pc:docMk/>
            <pc:sldMk cId="1156872694" sldId="320"/>
            <ac:spMk id="130" creationId="{4614D47E-0507-431E-900C-C0A16128A1D3}"/>
          </ac:spMkLst>
        </pc:spChg>
        <pc:spChg chg="mod">
          <ac:chgData name="reza kabir" userId="af3c95a13102d509" providerId="LiveId" clId="{88200EE4-F4B4-49E8-8126-B01E5FCCBE2D}" dt="2020-05-17T05:52:32.280" v="142" actId="165"/>
          <ac:spMkLst>
            <pc:docMk/>
            <pc:sldMk cId="1156872694" sldId="320"/>
            <ac:spMk id="132" creationId="{E493301D-E6FC-4098-83AD-315CB24CC594}"/>
          </ac:spMkLst>
        </pc:spChg>
        <pc:spChg chg="mod">
          <ac:chgData name="reza kabir" userId="af3c95a13102d509" providerId="LiveId" clId="{88200EE4-F4B4-49E8-8126-B01E5FCCBE2D}" dt="2020-05-17T05:52:32.280" v="142" actId="165"/>
          <ac:spMkLst>
            <pc:docMk/>
            <pc:sldMk cId="1156872694" sldId="320"/>
            <ac:spMk id="133" creationId="{CAEEFB50-9F8F-43AD-8C7E-52B871D4E104}"/>
          </ac:spMkLst>
        </pc:spChg>
        <pc:spChg chg="mod">
          <ac:chgData name="reza kabir" userId="af3c95a13102d509" providerId="LiveId" clId="{88200EE4-F4B4-49E8-8126-B01E5FCCBE2D}" dt="2020-05-17T05:52:32.280" v="142" actId="165"/>
          <ac:spMkLst>
            <pc:docMk/>
            <pc:sldMk cId="1156872694" sldId="320"/>
            <ac:spMk id="134" creationId="{3F528918-3614-4660-81F4-578002D51A5B}"/>
          </ac:spMkLst>
        </pc:spChg>
        <pc:spChg chg="mod">
          <ac:chgData name="reza kabir" userId="af3c95a13102d509" providerId="LiveId" clId="{88200EE4-F4B4-49E8-8126-B01E5FCCBE2D}" dt="2020-05-17T05:52:32.280" v="142" actId="165"/>
          <ac:spMkLst>
            <pc:docMk/>
            <pc:sldMk cId="1156872694" sldId="320"/>
            <ac:spMk id="135" creationId="{33B4BE62-5890-420A-9A10-0690D8C30713}"/>
          </ac:spMkLst>
        </pc:spChg>
        <pc:spChg chg="mod">
          <ac:chgData name="reza kabir" userId="af3c95a13102d509" providerId="LiveId" clId="{88200EE4-F4B4-49E8-8126-B01E5FCCBE2D}" dt="2020-05-17T05:52:32.280" v="142" actId="165"/>
          <ac:spMkLst>
            <pc:docMk/>
            <pc:sldMk cId="1156872694" sldId="320"/>
            <ac:spMk id="136" creationId="{BBEFFB39-886B-49A2-B5AC-8A7432EBB7D2}"/>
          </ac:spMkLst>
        </pc:spChg>
        <pc:spChg chg="mod">
          <ac:chgData name="reza kabir" userId="af3c95a13102d509" providerId="LiveId" clId="{88200EE4-F4B4-49E8-8126-B01E5FCCBE2D}" dt="2020-05-17T05:52:32.280" v="142" actId="165"/>
          <ac:spMkLst>
            <pc:docMk/>
            <pc:sldMk cId="1156872694" sldId="320"/>
            <ac:spMk id="138" creationId="{12A7F7F7-2AB6-44CC-9167-994D675241E4}"/>
          </ac:spMkLst>
        </pc:spChg>
        <pc:spChg chg="mod">
          <ac:chgData name="reza kabir" userId="af3c95a13102d509" providerId="LiveId" clId="{88200EE4-F4B4-49E8-8126-B01E5FCCBE2D}" dt="2020-05-17T05:52:32.280" v="142" actId="165"/>
          <ac:spMkLst>
            <pc:docMk/>
            <pc:sldMk cId="1156872694" sldId="320"/>
            <ac:spMk id="140" creationId="{95C48BEE-8FF2-48E0-AB14-AF858367D117}"/>
          </ac:spMkLst>
        </pc:spChg>
        <pc:spChg chg="mod">
          <ac:chgData name="reza kabir" userId="af3c95a13102d509" providerId="LiveId" clId="{88200EE4-F4B4-49E8-8126-B01E5FCCBE2D}" dt="2020-05-17T05:52:32.280" v="142" actId="165"/>
          <ac:spMkLst>
            <pc:docMk/>
            <pc:sldMk cId="1156872694" sldId="320"/>
            <ac:spMk id="141" creationId="{3ABF0104-EFBA-43D4-8B98-E8351A7112FC}"/>
          </ac:spMkLst>
        </pc:spChg>
        <pc:spChg chg="mod">
          <ac:chgData name="reza kabir" userId="af3c95a13102d509" providerId="LiveId" clId="{88200EE4-F4B4-49E8-8126-B01E5FCCBE2D}" dt="2020-05-17T05:52:32.280" v="142" actId="165"/>
          <ac:spMkLst>
            <pc:docMk/>
            <pc:sldMk cId="1156872694" sldId="320"/>
            <ac:spMk id="142" creationId="{707ABC12-7D92-40D0-9A44-FF6CBAC5D235}"/>
          </ac:spMkLst>
        </pc:spChg>
        <pc:spChg chg="mod">
          <ac:chgData name="reza kabir" userId="af3c95a13102d509" providerId="LiveId" clId="{88200EE4-F4B4-49E8-8126-B01E5FCCBE2D}" dt="2020-05-17T05:52:32.280" v="142" actId="165"/>
          <ac:spMkLst>
            <pc:docMk/>
            <pc:sldMk cId="1156872694" sldId="320"/>
            <ac:spMk id="144" creationId="{1B815918-C5EC-4D97-AA9C-244A09E978DE}"/>
          </ac:spMkLst>
        </pc:spChg>
        <pc:spChg chg="mod">
          <ac:chgData name="reza kabir" userId="af3c95a13102d509" providerId="LiveId" clId="{88200EE4-F4B4-49E8-8126-B01E5FCCBE2D}" dt="2020-05-17T05:52:32.280" v="142" actId="165"/>
          <ac:spMkLst>
            <pc:docMk/>
            <pc:sldMk cId="1156872694" sldId="320"/>
            <ac:spMk id="145" creationId="{A000C2FE-8598-47B8-976A-57E27016BF1F}"/>
          </ac:spMkLst>
        </pc:spChg>
        <pc:spChg chg="mod">
          <ac:chgData name="reza kabir" userId="af3c95a13102d509" providerId="LiveId" clId="{88200EE4-F4B4-49E8-8126-B01E5FCCBE2D}" dt="2020-05-17T05:52:32.280" v="142" actId="165"/>
          <ac:spMkLst>
            <pc:docMk/>
            <pc:sldMk cId="1156872694" sldId="320"/>
            <ac:spMk id="147" creationId="{2E9630C6-9F03-4134-A7E2-92E4BB4217DA}"/>
          </ac:spMkLst>
        </pc:spChg>
        <pc:spChg chg="mod">
          <ac:chgData name="reza kabir" userId="af3c95a13102d509" providerId="LiveId" clId="{88200EE4-F4B4-49E8-8126-B01E5FCCBE2D}" dt="2020-05-17T05:52:32.280" v="142" actId="165"/>
          <ac:spMkLst>
            <pc:docMk/>
            <pc:sldMk cId="1156872694" sldId="320"/>
            <ac:spMk id="148" creationId="{784C00D1-3DB4-49CC-821C-66C9EB432ED3}"/>
          </ac:spMkLst>
        </pc:spChg>
        <pc:spChg chg="mod">
          <ac:chgData name="reza kabir" userId="af3c95a13102d509" providerId="LiveId" clId="{88200EE4-F4B4-49E8-8126-B01E5FCCBE2D}" dt="2020-05-17T05:52:32.280" v="142" actId="165"/>
          <ac:spMkLst>
            <pc:docMk/>
            <pc:sldMk cId="1156872694" sldId="320"/>
            <ac:spMk id="149" creationId="{37774A41-B76E-4EE3-A9F4-EFEBCBF5A0FF}"/>
          </ac:spMkLst>
        </pc:spChg>
        <pc:spChg chg="mod">
          <ac:chgData name="reza kabir" userId="af3c95a13102d509" providerId="LiveId" clId="{88200EE4-F4B4-49E8-8126-B01E5FCCBE2D}" dt="2020-05-17T05:52:32.280" v="142" actId="165"/>
          <ac:spMkLst>
            <pc:docMk/>
            <pc:sldMk cId="1156872694" sldId="320"/>
            <ac:spMk id="151" creationId="{C4D8AC3F-A6DE-481D-9197-C47EB81D62DF}"/>
          </ac:spMkLst>
        </pc:spChg>
        <pc:spChg chg="mod">
          <ac:chgData name="reza kabir" userId="af3c95a13102d509" providerId="LiveId" clId="{88200EE4-F4B4-49E8-8126-B01E5FCCBE2D}" dt="2020-05-17T05:52:32.280" v="142" actId="165"/>
          <ac:spMkLst>
            <pc:docMk/>
            <pc:sldMk cId="1156872694" sldId="320"/>
            <ac:spMk id="152" creationId="{C928BFE9-AB12-40F1-8174-356160757A44}"/>
          </ac:spMkLst>
        </pc:spChg>
        <pc:spChg chg="mod">
          <ac:chgData name="reza kabir" userId="af3c95a13102d509" providerId="LiveId" clId="{88200EE4-F4B4-49E8-8126-B01E5FCCBE2D}" dt="2020-05-17T05:52:32.280" v="142" actId="165"/>
          <ac:spMkLst>
            <pc:docMk/>
            <pc:sldMk cId="1156872694" sldId="320"/>
            <ac:spMk id="155" creationId="{B6F78CFF-92CF-4944-8E08-08333F16A770}"/>
          </ac:spMkLst>
        </pc:spChg>
        <pc:spChg chg="mod">
          <ac:chgData name="reza kabir" userId="af3c95a13102d509" providerId="LiveId" clId="{88200EE4-F4B4-49E8-8126-B01E5FCCBE2D}" dt="2020-05-17T05:52:32.280" v="142" actId="165"/>
          <ac:spMkLst>
            <pc:docMk/>
            <pc:sldMk cId="1156872694" sldId="320"/>
            <ac:spMk id="157" creationId="{A8A98614-1DE8-4891-8BE5-360A9CB02033}"/>
          </ac:spMkLst>
        </pc:spChg>
        <pc:spChg chg="mod">
          <ac:chgData name="reza kabir" userId="af3c95a13102d509" providerId="LiveId" clId="{88200EE4-F4B4-49E8-8126-B01E5FCCBE2D}" dt="2020-05-17T05:52:32.280" v="142" actId="165"/>
          <ac:spMkLst>
            <pc:docMk/>
            <pc:sldMk cId="1156872694" sldId="320"/>
            <ac:spMk id="158" creationId="{F47933FE-38DE-4624-B8D2-8D7262081ED9}"/>
          </ac:spMkLst>
        </pc:spChg>
        <pc:spChg chg="mod">
          <ac:chgData name="reza kabir" userId="af3c95a13102d509" providerId="LiveId" clId="{88200EE4-F4B4-49E8-8126-B01E5FCCBE2D}" dt="2020-05-17T05:52:32.280" v="142" actId="165"/>
          <ac:spMkLst>
            <pc:docMk/>
            <pc:sldMk cId="1156872694" sldId="320"/>
            <ac:spMk id="159" creationId="{5EF6E36D-AAC0-4574-8334-CEA923882925}"/>
          </ac:spMkLst>
        </pc:spChg>
        <pc:spChg chg="mod">
          <ac:chgData name="reza kabir" userId="af3c95a13102d509" providerId="LiveId" clId="{88200EE4-F4B4-49E8-8126-B01E5FCCBE2D}" dt="2020-05-17T05:52:32.280" v="142" actId="165"/>
          <ac:spMkLst>
            <pc:docMk/>
            <pc:sldMk cId="1156872694" sldId="320"/>
            <ac:spMk id="160" creationId="{5DE98838-3290-44B4-99B6-9A98C0761C25}"/>
          </ac:spMkLst>
        </pc:spChg>
        <pc:spChg chg="mod">
          <ac:chgData name="reza kabir" userId="af3c95a13102d509" providerId="LiveId" clId="{88200EE4-F4B4-49E8-8126-B01E5FCCBE2D}" dt="2020-05-17T05:52:32.280" v="142" actId="165"/>
          <ac:spMkLst>
            <pc:docMk/>
            <pc:sldMk cId="1156872694" sldId="320"/>
            <ac:spMk id="161" creationId="{8820B58B-8648-470D-A7D7-E4AE7629B5F5}"/>
          </ac:spMkLst>
        </pc:spChg>
        <pc:spChg chg="mod">
          <ac:chgData name="reza kabir" userId="af3c95a13102d509" providerId="LiveId" clId="{88200EE4-F4B4-49E8-8126-B01E5FCCBE2D}" dt="2020-05-17T05:52:32.280" v="142" actId="165"/>
          <ac:spMkLst>
            <pc:docMk/>
            <pc:sldMk cId="1156872694" sldId="320"/>
            <ac:spMk id="162" creationId="{755108DB-CED9-4ED4-971F-1452EEA71CAE}"/>
          </ac:spMkLst>
        </pc:spChg>
        <pc:spChg chg="mod">
          <ac:chgData name="reza kabir" userId="af3c95a13102d509" providerId="LiveId" clId="{88200EE4-F4B4-49E8-8126-B01E5FCCBE2D}" dt="2020-05-17T05:52:32.280" v="142" actId="165"/>
          <ac:spMkLst>
            <pc:docMk/>
            <pc:sldMk cId="1156872694" sldId="320"/>
            <ac:spMk id="163" creationId="{1F663F8E-A730-401A-A593-B5E3B208E602}"/>
          </ac:spMkLst>
        </pc:spChg>
        <pc:spChg chg="mod">
          <ac:chgData name="reza kabir" userId="af3c95a13102d509" providerId="LiveId" clId="{88200EE4-F4B4-49E8-8126-B01E5FCCBE2D}" dt="2020-05-17T05:52:32.280" v="142" actId="165"/>
          <ac:spMkLst>
            <pc:docMk/>
            <pc:sldMk cId="1156872694" sldId="320"/>
            <ac:spMk id="164" creationId="{680BA7A5-16F2-4F1B-AA81-065B1755F168}"/>
          </ac:spMkLst>
        </pc:spChg>
        <pc:spChg chg="mod">
          <ac:chgData name="reza kabir" userId="af3c95a13102d509" providerId="LiveId" clId="{88200EE4-F4B4-49E8-8126-B01E5FCCBE2D}" dt="2020-05-17T05:52:32.280" v="142" actId="165"/>
          <ac:spMkLst>
            <pc:docMk/>
            <pc:sldMk cId="1156872694" sldId="320"/>
            <ac:spMk id="165" creationId="{0C5D040D-E701-43C5-86AE-0A9E2E00A4BD}"/>
          </ac:spMkLst>
        </pc:spChg>
        <pc:spChg chg="mod">
          <ac:chgData name="reza kabir" userId="af3c95a13102d509" providerId="LiveId" clId="{88200EE4-F4B4-49E8-8126-B01E5FCCBE2D}" dt="2020-05-17T05:52:32.280" v="142" actId="165"/>
          <ac:spMkLst>
            <pc:docMk/>
            <pc:sldMk cId="1156872694" sldId="320"/>
            <ac:spMk id="166" creationId="{05813383-5B8E-4BAF-A690-C7991FCC9F0C}"/>
          </ac:spMkLst>
        </pc:spChg>
        <pc:spChg chg="mod">
          <ac:chgData name="reza kabir" userId="af3c95a13102d509" providerId="LiveId" clId="{88200EE4-F4B4-49E8-8126-B01E5FCCBE2D}" dt="2020-05-17T05:52:32.280" v="142" actId="165"/>
          <ac:spMkLst>
            <pc:docMk/>
            <pc:sldMk cId="1156872694" sldId="320"/>
            <ac:spMk id="167" creationId="{7F29C9F7-3F11-42F8-9415-698C33100C57}"/>
          </ac:spMkLst>
        </pc:spChg>
        <pc:spChg chg="mod">
          <ac:chgData name="reza kabir" userId="af3c95a13102d509" providerId="LiveId" clId="{88200EE4-F4B4-49E8-8126-B01E5FCCBE2D}" dt="2020-05-17T05:52:32.280" v="142" actId="165"/>
          <ac:spMkLst>
            <pc:docMk/>
            <pc:sldMk cId="1156872694" sldId="320"/>
            <ac:spMk id="169" creationId="{4AA8D25B-20D7-4167-8F8D-9AD4BA775006}"/>
          </ac:spMkLst>
        </pc:spChg>
        <pc:spChg chg="mod">
          <ac:chgData name="reza kabir" userId="af3c95a13102d509" providerId="LiveId" clId="{88200EE4-F4B4-49E8-8126-B01E5FCCBE2D}" dt="2020-05-17T05:52:32.280" v="142" actId="165"/>
          <ac:spMkLst>
            <pc:docMk/>
            <pc:sldMk cId="1156872694" sldId="320"/>
            <ac:spMk id="171" creationId="{E3254D40-5935-4C80-BCFE-BE3D70B777B7}"/>
          </ac:spMkLst>
        </pc:spChg>
        <pc:spChg chg="mod">
          <ac:chgData name="reza kabir" userId="af3c95a13102d509" providerId="LiveId" clId="{88200EE4-F4B4-49E8-8126-B01E5FCCBE2D}" dt="2020-05-17T05:52:32.280" v="142" actId="165"/>
          <ac:spMkLst>
            <pc:docMk/>
            <pc:sldMk cId="1156872694" sldId="320"/>
            <ac:spMk id="172" creationId="{C5E008DC-3394-4C6C-99F4-08E18FFD381C}"/>
          </ac:spMkLst>
        </pc:spChg>
        <pc:spChg chg="mod">
          <ac:chgData name="reza kabir" userId="af3c95a13102d509" providerId="LiveId" clId="{88200EE4-F4B4-49E8-8126-B01E5FCCBE2D}" dt="2020-05-17T05:52:32.280" v="142" actId="165"/>
          <ac:spMkLst>
            <pc:docMk/>
            <pc:sldMk cId="1156872694" sldId="320"/>
            <ac:spMk id="173" creationId="{EA4999D2-4B01-4E18-88DA-B6BC3BA5B506}"/>
          </ac:spMkLst>
        </pc:spChg>
        <pc:spChg chg="mod">
          <ac:chgData name="reza kabir" userId="af3c95a13102d509" providerId="LiveId" clId="{88200EE4-F4B4-49E8-8126-B01E5FCCBE2D}" dt="2020-05-17T05:52:32.280" v="142" actId="165"/>
          <ac:spMkLst>
            <pc:docMk/>
            <pc:sldMk cId="1156872694" sldId="320"/>
            <ac:spMk id="174" creationId="{3CE14AC4-0A4C-435D-8588-FF6262D90760}"/>
          </ac:spMkLst>
        </pc:spChg>
        <pc:spChg chg="mod">
          <ac:chgData name="reza kabir" userId="af3c95a13102d509" providerId="LiveId" clId="{88200EE4-F4B4-49E8-8126-B01E5FCCBE2D}" dt="2020-05-17T05:52:32.280" v="142" actId="165"/>
          <ac:spMkLst>
            <pc:docMk/>
            <pc:sldMk cId="1156872694" sldId="320"/>
            <ac:spMk id="175" creationId="{21D4BD1A-32FA-444F-B2BC-32A92B898228}"/>
          </ac:spMkLst>
        </pc:spChg>
        <pc:spChg chg="mod">
          <ac:chgData name="reza kabir" userId="af3c95a13102d509" providerId="LiveId" clId="{88200EE4-F4B4-49E8-8126-B01E5FCCBE2D}" dt="2020-05-17T05:52:32.280" v="142" actId="165"/>
          <ac:spMkLst>
            <pc:docMk/>
            <pc:sldMk cId="1156872694" sldId="320"/>
            <ac:spMk id="176" creationId="{04476B0D-8BD1-4338-B281-0CBF5F6143D0}"/>
          </ac:spMkLst>
        </pc:spChg>
        <pc:spChg chg="mod">
          <ac:chgData name="reza kabir" userId="af3c95a13102d509" providerId="LiveId" clId="{88200EE4-F4B4-49E8-8126-B01E5FCCBE2D}" dt="2020-05-17T05:52:32.280" v="142" actId="165"/>
          <ac:spMkLst>
            <pc:docMk/>
            <pc:sldMk cId="1156872694" sldId="320"/>
            <ac:spMk id="177" creationId="{A99478A1-756B-4A88-B0D9-FAB251640B22}"/>
          </ac:spMkLst>
        </pc:spChg>
        <pc:spChg chg="mod">
          <ac:chgData name="reza kabir" userId="af3c95a13102d509" providerId="LiveId" clId="{88200EE4-F4B4-49E8-8126-B01E5FCCBE2D}" dt="2020-05-17T05:52:32.280" v="142" actId="165"/>
          <ac:spMkLst>
            <pc:docMk/>
            <pc:sldMk cId="1156872694" sldId="320"/>
            <ac:spMk id="178" creationId="{599D84E4-B3D8-40E3-A02E-E077988C6478}"/>
          </ac:spMkLst>
        </pc:spChg>
        <pc:spChg chg="mod">
          <ac:chgData name="reza kabir" userId="af3c95a13102d509" providerId="LiveId" clId="{88200EE4-F4B4-49E8-8126-B01E5FCCBE2D}" dt="2020-05-17T05:52:32.280" v="142" actId="165"/>
          <ac:spMkLst>
            <pc:docMk/>
            <pc:sldMk cId="1156872694" sldId="320"/>
            <ac:spMk id="179" creationId="{859C7D57-3D9A-47B0-803B-65BD2177D80E}"/>
          </ac:spMkLst>
        </pc:spChg>
        <pc:spChg chg="mod">
          <ac:chgData name="reza kabir" userId="af3c95a13102d509" providerId="LiveId" clId="{88200EE4-F4B4-49E8-8126-B01E5FCCBE2D}" dt="2020-05-17T05:52:32.280" v="142" actId="165"/>
          <ac:spMkLst>
            <pc:docMk/>
            <pc:sldMk cId="1156872694" sldId="320"/>
            <ac:spMk id="180" creationId="{0D41F65B-3FF4-4E41-ADCD-DD2B374F62F6}"/>
          </ac:spMkLst>
        </pc:spChg>
        <pc:spChg chg="mod">
          <ac:chgData name="reza kabir" userId="af3c95a13102d509" providerId="LiveId" clId="{88200EE4-F4B4-49E8-8126-B01E5FCCBE2D}" dt="2020-05-17T05:52:32.280" v="142" actId="165"/>
          <ac:spMkLst>
            <pc:docMk/>
            <pc:sldMk cId="1156872694" sldId="320"/>
            <ac:spMk id="181" creationId="{DB171656-6E5A-4478-8C34-366525188DF0}"/>
          </ac:spMkLst>
        </pc:spChg>
        <pc:spChg chg="mod">
          <ac:chgData name="reza kabir" userId="af3c95a13102d509" providerId="LiveId" clId="{88200EE4-F4B4-49E8-8126-B01E5FCCBE2D}" dt="2020-05-17T05:52:32.280" v="142" actId="165"/>
          <ac:spMkLst>
            <pc:docMk/>
            <pc:sldMk cId="1156872694" sldId="320"/>
            <ac:spMk id="182" creationId="{A3A193E7-A930-4242-98DE-BA65C6AD65B0}"/>
          </ac:spMkLst>
        </pc:spChg>
        <pc:spChg chg="mod">
          <ac:chgData name="reza kabir" userId="af3c95a13102d509" providerId="LiveId" clId="{88200EE4-F4B4-49E8-8126-B01E5FCCBE2D}" dt="2020-05-17T05:52:32.280" v="142" actId="165"/>
          <ac:spMkLst>
            <pc:docMk/>
            <pc:sldMk cId="1156872694" sldId="320"/>
            <ac:spMk id="183" creationId="{C9286548-22CB-4E6A-832A-D8B3D16D3373}"/>
          </ac:spMkLst>
        </pc:spChg>
        <pc:spChg chg="mod">
          <ac:chgData name="reza kabir" userId="af3c95a13102d509" providerId="LiveId" clId="{88200EE4-F4B4-49E8-8126-B01E5FCCBE2D}" dt="2020-05-17T05:52:32.280" v="142" actId="165"/>
          <ac:spMkLst>
            <pc:docMk/>
            <pc:sldMk cId="1156872694" sldId="320"/>
            <ac:spMk id="184" creationId="{2A649C81-EF09-4DFF-A448-5D054A872D2D}"/>
          </ac:spMkLst>
        </pc:spChg>
        <pc:spChg chg="mod">
          <ac:chgData name="reza kabir" userId="af3c95a13102d509" providerId="LiveId" clId="{88200EE4-F4B4-49E8-8126-B01E5FCCBE2D}" dt="2020-05-17T05:52:32.280" v="142" actId="165"/>
          <ac:spMkLst>
            <pc:docMk/>
            <pc:sldMk cId="1156872694" sldId="320"/>
            <ac:spMk id="185" creationId="{5F5A7F6E-D998-48C0-B711-BC9C6CCBD92B}"/>
          </ac:spMkLst>
        </pc:spChg>
        <pc:spChg chg="mod">
          <ac:chgData name="reza kabir" userId="af3c95a13102d509" providerId="LiveId" clId="{88200EE4-F4B4-49E8-8126-B01E5FCCBE2D}" dt="2020-05-17T05:52:32.280" v="142" actId="165"/>
          <ac:spMkLst>
            <pc:docMk/>
            <pc:sldMk cId="1156872694" sldId="320"/>
            <ac:spMk id="186" creationId="{28A7C180-EECE-4B2B-9DE1-FCE2DD8DD221}"/>
          </ac:spMkLst>
        </pc:spChg>
        <pc:spChg chg="mod">
          <ac:chgData name="reza kabir" userId="af3c95a13102d509" providerId="LiveId" clId="{88200EE4-F4B4-49E8-8126-B01E5FCCBE2D}" dt="2020-05-17T05:52:32.280" v="142" actId="165"/>
          <ac:spMkLst>
            <pc:docMk/>
            <pc:sldMk cId="1156872694" sldId="320"/>
            <ac:spMk id="187" creationId="{906DA9DA-74E8-4D46-9BC7-8F6E8C7A8B80}"/>
          </ac:spMkLst>
        </pc:spChg>
        <pc:spChg chg="mod">
          <ac:chgData name="reza kabir" userId="af3c95a13102d509" providerId="LiveId" clId="{88200EE4-F4B4-49E8-8126-B01E5FCCBE2D}" dt="2020-05-17T05:52:32.280" v="142" actId="165"/>
          <ac:spMkLst>
            <pc:docMk/>
            <pc:sldMk cId="1156872694" sldId="320"/>
            <ac:spMk id="189" creationId="{43CD45A7-B5E7-4A57-8AB0-41E694EEFB3A}"/>
          </ac:spMkLst>
        </pc:spChg>
        <pc:spChg chg="mod">
          <ac:chgData name="reza kabir" userId="af3c95a13102d509" providerId="LiveId" clId="{88200EE4-F4B4-49E8-8126-B01E5FCCBE2D}" dt="2020-05-17T05:52:32.280" v="142" actId="165"/>
          <ac:spMkLst>
            <pc:docMk/>
            <pc:sldMk cId="1156872694" sldId="320"/>
            <ac:spMk id="190" creationId="{6D63197F-13D6-4363-983E-FD5CC053FBF0}"/>
          </ac:spMkLst>
        </pc:spChg>
        <pc:spChg chg="mod">
          <ac:chgData name="reza kabir" userId="af3c95a13102d509" providerId="LiveId" clId="{88200EE4-F4B4-49E8-8126-B01E5FCCBE2D}" dt="2020-05-17T05:52:32.280" v="142" actId="165"/>
          <ac:spMkLst>
            <pc:docMk/>
            <pc:sldMk cId="1156872694" sldId="320"/>
            <ac:spMk id="191" creationId="{842CB9FD-1286-4051-BC09-4C714E69304C}"/>
          </ac:spMkLst>
        </pc:spChg>
        <pc:spChg chg="mod">
          <ac:chgData name="reza kabir" userId="af3c95a13102d509" providerId="LiveId" clId="{88200EE4-F4B4-49E8-8126-B01E5FCCBE2D}" dt="2020-05-17T05:52:32.280" v="142" actId="165"/>
          <ac:spMkLst>
            <pc:docMk/>
            <pc:sldMk cId="1156872694" sldId="320"/>
            <ac:spMk id="194" creationId="{0B5EF648-41A3-4D5C-AFD6-97CD27DEEEFD}"/>
          </ac:spMkLst>
        </pc:spChg>
        <pc:spChg chg="mod">
          <ac:chgData name="reza kabir" userId="af3c95a13102d509" providerId="LiveId" clId="{88200EE4-F4B4-49E8-8126-B01E5FCCBE2D}" dt="2020-05-17T05:52:32.280" v="142" actId="165"/>
          <ac:spMkLst>
            <pc:docMk/>
            <pc:sldMk cId="1156872694" sldId="320"/>
            <ac:spMk id="195" creationId="{014DD690-645A-4441-A6BB-A7248732E07E}"/>
          </ac:spMkLst>
        </pc:spChg>
        <pc:spChg chg="mod">
          <ac:chgData name="reza kabir" userId="af3c95a13102d509" providerId="LiveId" clId="{88200EE4-F4B4-49E8-8126-B01E5FCCBE2D}" dt="2020-05-17T05:52:32.280" v="142" actId="165"/>
          <ac:spMkLst>
            <pc:docMk/>
            <pc:sldMk cId="1156872694" sldId="320"/>
            <ac:spMk id="196" creationId="{C267BF48-4FA7-49A9-BD45-40DB44448217}"/>
          </ac:spMkLst>
        </pc:spChg>
        <pc:spChg chg="mod">
          <ac:chgData name="reza kabir" userId="af3c95a13102d509" providerId="LiveId" clId="{88200EE4-F4B4-49E8-8126-B01E5FCCBE2D}" dt="2020-05-17T05:52:32.280" v="142" actId="165"/>
          <ac:spMkLst>
            <pc:docMk/>
            <pc:sldMk cId="1156872694" sldId="320"/>
            <ac:spMk id="198" creationId="{5F3A7D78-F83A-4974-A70B-3D4D6385B969}"/>
          </ac:spMkLst>
        </pc:spChg>
        <pc:spChg chg="mod">
          <ac:chgData name="reza kabir" userId="af3c95a13102d509" providerId="LiveId" clId="{88200EE4-F4B4-49E8-8126-B01E5FCCBE2D}" dt="2020-05-17T05:52:32.280" v="142" actId="165"/>
          <ac:spMkLst>
            <pc:docMk/>
            <pc:sldMk cId="1156872694" sldId="320"/>
            <ac:spMk id="199" creationId="{EF630D85-7A17-49B8-B3CE-C4A37188B3B0}"/>
          </ac:spMkLst>
        </pc:spChg>
        <pc:spChg chg="mod">
          <ac:chgData name="reza kabir" userId="af3c95a13102d509" providerId="LiveId" clId="{88200EE4-F4B4-49E8-8126-B01E5FCCBE2D}" dt="2020-05-17T05:52:32.280" v="142" actId="165"/>
          <ac:spMkLst>
            <pc:docMk/>
            <pc:sldMk cId="1156872694" sldId="320"/>
            <ac:spMk id="200" creationId="{F49EE50E-B11A-4C29-9E87-D99D594F6424}"/>
          </ac:spMkLst>
        </pc:spChg>
        <pc:spChg chg="mod">
          <ac:chgData name="reza kabir" userId="af3c95a13102d509" providerId="LiveId" clId="{88200EE4-F4B4-49E8-8126-B01E5FCCBE2D}" dt="2020-05-17T05:52:32.280" v="142" actId="165"/>
          <ac:spMkLst>
            <pc:docMk/>
            <pc:sldMk cId="1156872694" sldId="320"/>
            <ac:spMk id="202" creationId="{F1FD9B44-F90C-4494-9657-5964AC054BE1}"/>
          </ac:spMkLst>
        </pc:spChg>
        <pc:spChg chg="mod">
          <ac:chgData name="reza kabir" userId="af3c95a13102d509" providerId="LiveId" clId="{88200EE4-F4B4-49E8-8126-B01E5FCCBE2D}" dt="2020-05-17T05:52:32.280" v="142" actId="165"/>
          <ac:spMkLst>
            <pc:docMk/>
            <pc:sldMk cId="1156872694" sldId="320"/>
            <ac:spMk id="203" creationId="{5F7C110A-30D0-4E20-BF0E-F5E075248BF9}"/>
          </ac:spMkLst>
        </pc:spChg>
        <pc:spChg chg="mod">
          <ac:chgData name="reza kabir" userId="af3c95a13102d509" providerId="LiveId" clId="{88200EE4-F4B4-49E8-8126-B01E5FCCBE2D}" dt="2020-05-17T05:52:32.280" v="142" actId="165"/>
          <ac:spMkLst>
            <pc:docMk/>
            <pc:sldMk cId="1156872694" sldId="320"/>
            <ac:spMk id="205" creationId="{27D8BBB2-5EA5-4525-B5E0-B9B8A75D3FE1}"/>
          </ac:spMkLst>
        </pc:spChg>
        <pc:spChg chg="mod">
          <ac:chgData name="reza kabir" userId="af3c95a13102d509" providerId="LiveId" clId="{88200EE4-F4B4-49E8-8126-B01E5FCCBE2D}" dt="2020-05-17T05:52:32.280" v="142" actId="165"/>
          <ac:spMkLst>
            <pc:docMk/>
            <pc:sldMk cId="1156872694" sldId="320"/>
            <ac:spMk id="206" creationId="{DD103C7C-524A-4DCD-A99F-516C9FF79BA8}"/>
          </ac:spMkLst>
        </pc:spChg>
        <pc:spChg chg="mod">
          <ac:chgData name="reza kabir" userId="af3c95a13102d509" providerId="LiveId" clId="{88200EE4-F4B4-49E8-8126-B01E5FCCBE2D}" dt="2020-05-17T05:52:32.280" v="142" actId="165"/>
          <ac:spMkLst>
            <pc:docMk/>
            <pc:sldMk cId="1156872694" sldId="320"/>
            <ac:spMk id="207" creationId="{7DB370D0-29F1-4C53-A77B-7FC0B1C0441C}"/>
          </ac:spMkLst>
        </pc:spChg>
        <pc:spChg chg="mod">
          <ac:chgData name="reza kabir" userId="af3c95a13102d509" providerId="LiveId" clId="{88200EE4-F4B4-49E8-8126-B01E5FCCBE2D}" dt="2020-05-17T05:52:32.280" v="142" actId="165"/>
          <ac:spMkLst>
            <pc:docMk/>
            <pc:sldMk cId="1156872694" sldId="320"/>
            <ac:spMk id="209" creationId="{C9C1D4C7-BCA9-483C-9D7D-5CFCD14E448F}"/>
          </ac:spMkLst>
        </pc:spChg>
        <pc:spChg chg="mod">
          <ac:chgData name="reza kabir" userId="af3c95a13102d509" providerId="LiveId" clId="{88200EE4-F4B4-49E8-8126-B01E5FCCBE2D}" dt="2020-05-17T05:52:32.280" v="142" actId="165"/>
          <ac:spMkLst>
            <pc:docMk/>
            <pc:sldMk cId="1156872694" sldId="320"/>
            <ac:spMk id="210" creationId="{8BE5F39C-D598-40EB-A053-CB6AFA5B3D48}"/>
          </ac:spMkLst>
        </pc:spChg>
        <pc:spChg chg="mod">
          <ac:chgData name="reza kabir" userId="af3c95a13102d509" providerId="LiveId" clId="{88200EE4-F4B4-49E8-8126-B01E5FCCBE2D}" dt="2020-05-17T05:52:32.280" v="142" actId="165"/>
          <ac:spMkLst>
            <pc:docMk/>
            <pc:sldMk cId="1156872694" sldId="320"/>
            <ac:spMk id="212" creationId="{02B760EA-E4FD-42B0-AC96-AD17264762F6}"/>
          </ac:spMkLst>
        </pc:spChg>
        <pc:spChg chg="mod">
          <ac:chgData name="reza kabir" userId="af3c95a13102d509" providerId="LiveId" clId="{88200EE4-F4B4-49E8-8126-B01E5FCCBE2D}" dt="2020-05-17T05:52:32.280" v="142" actId="165"/>
          <ac:spMkLst>
            <pc:docMk/>
            <pc:sldMk cId="1156872694" sldId="320"/>
            <ac:spMk id="213" creationId="{05A57A8C-2F43-4441-9B0D-3B299F6EE910}"/>
          </ac:spMkLst>
        </pc:spChg>
        <pc:spChg chg="mod">
          <ac:chgData name="reza kabir" userId="af3c95a13102d509" providerId="LiveId" clId="{88200EE4-F4B4-49E8-8126-B01E5FCCBE2D}" dt="2020-05-17T05:52:32.280" v="142" actId="165"/>
          <ac:spMkLst>
            <pc:docMk/>
            <pc:sldMk cId="1156872694" sldId="320"/>
            <ac:spMk id="214" creationId="{3A9167A6-8991-4C6D-A173-0B25B5BE22B6}"/>
          </ac:spMkLst>
        </pc:spChg>
        <pc:spChg chg="mod">
          <ac:chgData name="reza kabir" userId="af3c95a13102d509" providerId="LiveId" clId="{88200EE4-F4B4-49E8-8126-B01E5FCCBE2D}" dt="2020-05-17T05:52:32.280" v="142" actId="165"/>
          <ac:spMkLst>
            <pc:docMk/>
            <pc:sldMk cId="1156872694" sldId="320"/>
            <ac:spMk id="216" creationId="{E04951F1-688D-45D9-9FB5-1E3868CF11C8}"/>
          </ac:spMkLst>
        </pc:spChg>
        <pc:spChg chg="mod">
          <ac:chgData name="reza kabir" userId="af3c95a13102d509" providerId="LiveId" clId="{88200EE4-F4B4-49E8-8126-B01E5FCCBE2D}" dt="2020-05-17T05:52:32.280" v="142" actId="165"/>
          <ac:spMkLst>
            <pc:docMk/>
            <pc:sldMk cId="1156872694" sldId="320"/>
            <ac:spMk id="217" creationId="{F44FE2C9-D6CF-47B4-8693-7F25761E6431}"/>
          </ac:spMkLst>
        </pc:spChg>
        <pc:spChg chg="mod">
          <ac:chgData name="reza kabir" userId="af3c95a13102d509" providerId="LiveId" clId="{88200EE4-F4B4-49E8-8126-B01E5FCCBE2D}" dt="2020-05-17T05:52:32.280" v="142" actId="165"/>
          <ac:spMkLst>
            <pc:docMk/>
            <pc:sldMk cId="1156872694" sldId="320"/>
            <ac:spMk id="219" creationId="{238671A7-CFD1-444A-B195-FC4E63CC76B8}"/>
          </ac:spMkLst>
        </pc:spChg>
        <pc:spChg chg="mod">
          <ac:chgData name="reza kabir" userId="af3c95a13102d509" providerId="LiveId" clId="{88200EE4-F4B4-49E8-8126-B01E5FCCBE2D}" dt="2020-05-17T05:52:32.280" v="142" actId="165"/>
          <ac:spMkLst>
            <pc:docMk/>
            <pc:sldMk cId="1156872694" sldId="320"/>
            <ac:spMk id="220" creationId="{E6BBCA5A-931E-4072-A995-F974B3EDAEE4}"/>
          </ac:spMkLst>
        </pc:spChg>
        <pc:spChg chg="mod">
          <ac:chgData name="reza kabir" userId="af3c95a13102d509" providerId="LiveId" clId="{88200EE4-F4B4-49E8-8126-B01E5FCCBE2D}" dt="2020-05-17T05:52:32.280" v="142" actId="165"/>
          <ac:spMkLst>
            <pc:docMk/>
            <pc:sldMk cId="1156872694" sldId="320"/>
            <ac:spMk id="222" creationId="{F5F37002-C2CC-4448-AA09-DE8B6E9BC4F3}"/>
          </ac:spMkLst>
        </pc:spChg>
        <pc:spChg chg="mod">
          <ac:chgData name="reza kabir" userId="af3c95a13102d509" providerId="LiveId" clId="{88200EE4-F4B4-49E8-8126-B01E5FCCBE2D}" dt="2020-05-17T05:52:32.280" v="142" actId="165"/>
          <ac:spMkLst>
            <pc:docMk/>
            <pc:sldMk cId="1156872694" sldId="320"/>
            <ac:spMk id="223" creationId="{7254DB21-4574-4FF2-BAE5-4E23A8818980}"/>
          </ac:spMkLst>
        </pc:spChg>
        <pc:spChg chg="mod">
          <ac:chgData name="reza kabir" userId="af3c95a13102d509" providerId="LiveId" clId="{88200EE4-F4B4-49E8-8126-B01E5FCCBE2D}" dt="2020-05-17T05:52:32.280" v="142" actId="165"/>
          <ac:spMkLst>
            <pc:docMk/>
            <pc:sldMk cId="1156872694" sldId="320"/>
            <ac:spMk id="224" creationId="{946A65C6-A189-4136-B42D-F3884661CBC1}"/>
          </ac:spMkLst>
        </pc:spChg>
        <pc:spChg chg="mod">
          <ac:chgData name="reza kabir" userId="af3c95a13102d509" providerId="LiveId" clId="{88200EE4-F4B4-49E8-8126-B01E5FCCBE2D}" dt="2020-05-17T05:52:32.280" v="142" actId="165"/>
          <ac:spMkLst>
            <pc:docMk/>
            <pc:sldMk cId="1156872694" sldId="320"/>
            <ac:spMk id="226" creationId="{351D051C-BBAD-495D-B7DC-59BB0162F08B}"/>
          </ac:spMkLst>
        </pc:spChg>
        <pc:spChg chg="mod">
          <ac:chgData name="reza kabir" userId="af3c95a13102d509" providerId="LiveId" clId="{88200EE4-F4B4-49E8-8126-B01E5FCCBE2D}" dt="2020-05-17T05:52:32.280" v="142" actId="165"/>
          <ac:spMkLst>
            <pc:docMk/>
            <pc:sldMk cId="1156872694" sldId="320"/>
            <ac:spMk id="227" creationId="{432F315F-5C75-4653-8748-2D031B82C688}"/>
          </ac:spMkLst>
        </pc:spChg>
        <pc:spChg chg="mod">
          <ac:chgData name="reza kabir" userId="af3c95a13102d509" providerId="LiveId" clId="{88200EE4-F4B4-49E8-8126-B01E5FCCBE2D}" dt="2020-05-17T05:52:32.280" v="142" actId="165"/>
          <ac:spMkLst>
            <pc:docMk/>
            <pc:sldMk cId="1156872694" sldId="320"/>
            <ac:spMk id="228" creationId="{86E3699F-8E14-4F80-BCCA-8BA19177959C}"/>
          </ac:spMkLst>
        </pc:spChg>
        <pc:spChg chg="mod">
          <ac:chgData name="reza kabir" userId="af3c95a13102d509" providerId="LiveId" clId="{88200EE4-F4B4-49E8-8126-B01E5FCCBE2D}" dt="2020-05-17T05:52:32.280" v="142" actId="165"/>
          <ac:spMkLst>
            <pc:docMk/>
            <pc:sldMk cId="1156872694" sldId="320"/>
            <ac:spMk id="230" creationId="{35A68C1B-85DC-4FF3-A05D-5080CD870399}"/>
          </ac:spMkLst>
        </pc:spChg>
        <pc:spChg chg="mod">
          <ac:chgData name="reza kabir" userId="af3c95a13102d509" providerId="LiveId" clId="{88200EE4-F4B4-49E8-8126-B01E5FCCBE2D}" dt="2020-05-17T05:52:32.280" v="142" actId="165"/>
          <ac:spMkLst>
            <pc:docMk/>
            <pc:sldMk cId="1156872694" sldId="320"/>
            <ac:spMk id="231" creationId="{E8E6EDA2-AFF8-4372-AA81-FC814BA49209}"/>
          </ac:spMkLst>
        </pc:spChg>
        <pc:spChg chg="mod">
          <ac:chgData name="reza kabir" userId="af3c95a13102d509" providerId="LiveId" clId="{88200EE4-F4B4-49E8-8126-B01E5FCCBE2D}" dt="2020-05-17T05:52:32.280" v="142" actId="165"/>
          <ac:spMkLst>
            <pc:docMk/>
            <pc:sldMk cId="1156872694" sldId="320"/>
            <ac:spMk id="233" creationId="{D3516020-19F8-4A54-8613-25485E063CEB}"/>
          </ac:spMkLst>
        </pc:spChg>
        <pc:spChg chg="mod">
          <ac:chgData name="reza kabir" userId="af3c95a13102d509" providerId="LiveId" clId="{88200EE4-F4B4-49E8-8126-B01E5FCCBE2D}" dt="2020-05-17T05:52:32.280" v="142" actId="165"/>
          <ac:spMkLst>
            <pc:docMk/>
            <pc:sldMk cId="1156872694" sldId="320"/>
            <ac:spMk id="234" creationId="{5EDB92B4-5EF0-4E06-BA9E-61D518574472}"/>
          </ac:spMkLst>
        </pc:spChg>
        <pc:spChg chg="mod">
          <ac:chgData name="reza kabir" userId="af3c95a13102d509" providerId="LiveId" clId="{88200EE4-F4B4-49E8-8126-B01E5FCCBE2D}" dt="2020-05-17T05:52:32.280" v="142" actId="165"/>
          <ac:spMkLst>
            <pc:docMk/>
            <pc:sldMk cId="1156872694" sldId="320"/>
            <ac:spMk id="236" creationId="{F6EDFCBB-6470-4340-8196-BFEFE74D5963}"/>
          </ac:spMkLst>
        </pc:spChg>
        <pc:spChg chg="mod">
          <ac:chgData name="reza kabir" userId="af3c95a13102d509" providerId="LiveId" clId="{88200EE4-F4B4-49E8-8126-B01E5FCCBE2D}" dt="2020-05-17T05:52:32.280" v="142" actId="165"/>
          <ac:spMkLst>
            <pc:docMk/>
            <pc:sldMk cId="1156872694" sldId="320"/>
            <ac:spMk id="237" creationId="{9A71F49F-0D91-4C19-A8E7-4F4C426BB8F7}"/>
          </ac:spMkLst>
        </pc:spChg>
        <pc:spChg chg="mod">
          <ac:chgData name="reza kabir" userId="af3c95a13102d509" providerId="LiveId" clId="{88200EE4-F4B4-49E8-8126-B01E5FCCBE2D}" dt="2020-05-17T05:52:32.280" v="142" actId="165"/>
          <ac:spMkLst>
            <pc:docMk/>
            <pc:sldMk cId="1156872694" sldId="320"/>
            <ac:spMk id="238" creationId="{1AA6536C-7BF9-4946-8B94-E31EE7B8B508}"/>
          </ac:spMkLst>
        </pc:spChg>
        <pc:spChg chg="mod">
          <ac:chgData name="reza kabir" userId="af3c95a13102d509" providerId="LiveId" clId="{88200EE4-F4B4-49E8-8126-B01E5FCCBE2D}" dt="2020-05-17T05:52:32.280" v="142" actId="165"/>
          <ac:spMkLst>
            <pc:docMk/>
            <pc:sldMk cId="1156872694" sldId="320"/>
            <ac:spMk id="240" creationId="{926B7A1F-DC66-4E7C-870B-4DEE2E0E7FE3}"/>
          </ac:spMkLst>
        </pc:spChg>
        <pc:spChg chg="mod">
          <ac:chgData name="reza kabir" userId="af3c95a13102d509" providerId="LiveId" clId="{88200EE4-F4B4-49E8-8126-B01E5FCCBE2D}" dt="2020-05-17T05:52:32.280" v="142" actId="165"/>
          <ac:spMkLst>
            <pc:docMk/>
            <pc:sldMk cId="1156872694" sldId="320"/>
            <ac:spMk id="241" creationId="{702E823F-9A41-4E6E-9E22-C0A7CD4CB043}"/>
          </ac:spMkLst>
        </pc:spChg>
        <pc:spChg chg="mod">
          <ac:chgData name="reza kabir" userId="af3c95a13102d509" providerId="LiveId" clId="{88200EE4-F4B4-49E8-8126-B01E5FCCBE2D}" dt="2020-05-17T05:52:32.280" v="142" actId="165"/>
          <ac:spMkLst>
            <pc:docMk/>
            <pc:sldMk cId="1156872694" sldId="320"/>
            <ac:spMk id="242" creationId="{09141D08-EE15-4F6A-8004-AA32B43E3352}"/>
          </ac:spMkLst>
        </pc:spChg>
        <pc:spChg chg="mod">
          <ac:chgData name="reza kabir" userId="af3c95a13102d509" providerId="LiveId" clId="{88200EE4-F4B4-49E8-8126-B01E5FCCBE2D}" dt="2020-05-17T05:52:32.280" v="142" actId="165"/>
          <ac:spMkLst>
            <pc:docMk/>
            <pc:sldMk cId="1156872694" sldId="320"/>
            <ac:spMk id="244" creationId="{CB5715D7-D90C-43E5-ABC9-906728CF72AC}"/>
          </ac:spMkLst>
        </pc:spChg>
        <pc:spChg chg="mod">
          <ac:chgData name="reza kabir" userId="af3c95a13102d509" providerId="LiveId" clId="{88200EE4-F4B4-49E8-8126-B01E5FCCBE2D}" dt="2020-05-17T05:52:32.280" v="142" actId="165"/>
          <ac:spMkLst>
            <pc:docMk/>
            <pc:sldMk cId="1156872694" sldId="320"/>
            <ac:spMk id="245" creationId="{5DCBB682-AA8E-4367-AD52-FA14B829A962}"/>
          </ac:spMkLst>
        </pc:spChg>
        <pc:spChg chg="mod">
          <ac:chgData name="reza kabir" userId="af3c95a13102d509" providerId="LiveId" clId="{88200EE4-F4B4-49E8-8126-B01E5FCCBE2D}" dt="2020-05-17T05:52:32.280" v="142" actId="165"/>
          <ac:spMkLst>
            <pc:docMk/>
            <pc:sldMk cId="1156872694" sldId="320"/>
            <ac:spMk id="246" creationId="{943CD003-BFFA-4B93-8ED7-6F4379E313E6}"/>
          </ac:spMkLst>
        </pc:spChg>
        <pc:spChg chg="mod">
          <ac:chgData name="reza kabir" userId="af3c95a13102d509" providerId="LiveId" clId="{88200EE4-F4B4-49E8-8126-B01E5FCCBE2D}" dt="2020-05-17T05:52:32.280" v="142" actId="165"/>
          <ac:spMkLst>
            <pc:docMk/>
            <pc:sldMk cId="1156872694" sldId="320"/>
            <ac:spMk id="247" creationId="{8DFC1604-AFD9-42B5-96AF-60E5B35A4DA1}"/>
          </ac:spMkLst>
        </pc:spChg>
        <pc:spChg chg="mod">
          <ac:chgData name="reza kabir" userId="af3c95a13102d509" providerId="LiveId" clId="{88200EE4-F4B4-49E8-8126-B01E5FCCBE2D}" dt="2020-05-17T05:52:32.280" v="142" actId="165"/>
          <ac:spMkLst>
            <pc:docMk/>
            <pc:sldMk cId="1156872694" sldId="320"/>
            <ac:spMk id="248" creationId="{4B448ED1-23A0-4C7B-A3AE-9FC7DD52BFB8}"/>
          </ac:spMkLst>
        </pc:spChg>
        <pc:spChg chg="mod">
          <ac:chgData name="reza kabir" userId="af3c95a13102d509" providerId="LiveId" clId="{88200EE4-F4B4-49E8-8126-B01E5FCCBE2D}" dt="2020-05-17T05:52:32.280" v="142" actId="165"/>
          <ac:spMkLst>
            <pc:docMk/>
            <pc:sldMk cId="1156872694" sldId="320"/>
            <ac:spMk id="249" creationId="{76121CA1-3A53-48CB-BAF5-5396A6AFBA87}"/>
          </ac:spMkLst>
        </pc:spChg>
        <pc:spChg chg="mod">
          <ac:chgData name="reza kabir" userId="af3c95a13102d509" providerId="LiveId" clId="{88200EE4-F4B4-49E8-8126-B01E5FCCBE2D}" dt="2020-05-17T05:52:32.280" v="142" actId="165"/>
          <ac:spMkLst>
            <pc:docMk/>
            <pc:sldMk cId="1156872694" sldId="320"/>
            <ac:spMk id="251" creationId="{261B520E-8E0F-4F5B-8703-DD8D9FADE30E}"/>
          </ac:spMkLst>
        </pc:spChg>
        <pc:spChg chg="mod">
          <ac:chgData name="reza kabir" userId="af3c95a13102d509" providerId="LiveId" clId="{88200EE4-F4B4-49E8-8126-B01E5FCCBE2D}" dt="2020-05-17T05:52:32.280" v="142" actId="165"/>
          <ac:spMkLst>
            <pc:docMk/>
            <pc:sldMk cId="1156872694" sldId="320"/>
            <ac:spMk id="253" creationId="{FA891972-A4E9-4077-BA58-176F0F3D4E0A}"/>
          </ac:spMkLst>
        </pc:spChg>
        <pc:spChg chg="mod">
          <ac:chgData name="reza kabir" userId="af3c95a13102d509" providerId="LiveId" clId="{88200EE4-F4B4-49E8-8126-B01E5FCCBE2D}" dt="2020-05-17T05:52:32.280" v="142" actId="165"/>
          <ac:spMkLst>
            <pc:docMk/>
            <pc:sldMk cId="1156872694" sldId="320"/>
            <ac:spMk id="254" creationId="{87F14931-0134-4AA1-BAC5-C5A3C348B72C}"/>
          </ac:spMkLst>
        </pc:spChg>
        <pc:spChg chg="mod">
          <ac:chgData name="reza kabir" userId="af3c95a13102d509" providerId="LiveId" clId="{88200EE4-F4B4-49E8-8126-B01E5FCCBE2D}" dt="2020-05-17T05:52:32.280" v="142" actId="165"/>
          <ac:spMkLst>
            <pc:docMk/>
            <pc:sldMk cId="1156872694" sldId="320"/>
            <ac:spMk id="255" creationId="{D4A1EF2D-06F8-4BC0-8E02-088D9875010F}"/>
          </ac:spMkLst>
        </pc:spChg>
        <pc:spChg chg="mod">
          <ac:chgData name="reza kabir" userId="af3c95a13102d509" providerId="LiveId" clId="{88200EE4-F4B4-49E8-8126-B01E5FCCBE2D}" dt="2020-05-17T05:52:32.280" v="142" actId="165"/>
          <ac:spMkLst>
            <pc:docMk/>
            <pc:sldMk cId="1156872694" sldId="320"/>
            <ac:spMk id="256" creationId="{3572A45A-C32E-46DC-8D43-A6B4A94361C3}"/>
          </ac:spMkLst>
        </pc:spChg>
        <pc:spChg chg="mod">
          <ac:chgData name="reza kabir" userId="af3c95a13102d509" providerId="LiveId" clId="{88200EE4-F4B4-49E8-8126-B01E5FCCBE2D}" dt="2020-05-17T05:52:32.280" v="142" actId="165"/>
          <ac:spMkLst>
            <pc:docMk/>
            <pc:sldMk cId="1156872694" sldId="320"/>
            <ac:spMk id="257" creationId="{A4A9534D-946F-4B10-8DCB-8669CDB93B69}"/>
          </ac:spMkLst>
        </pc:spChg>
        <pc:spChg chg="mod">
          <ac:chgData name="reza kabir" userId="af3c95a13102d509" providerId="LiveId" clId="{88200EE4-F4B4-49E8-8126-B01E5FCCBE2D}" dt="2020-05-17T05:52:32.280" v="142" actId="165"/>
          <ac:spMkLst>
            <pc:docMk/>
            <pc:sldMk cId="1156872694" sldId="320"/>
            <ac:spMk id="258" creationId="{77A11733-4C18-4070-9468-EF9759DEE1B3}"/>
          </ac:spMkLst>
        </pc:spChg>
        <pc:spChg chg="mod">
          <ac:chgData name="reza kabir" userId="af3c95a13102d509" providerId="LiveId" clId="{88200EE4-F4B4-49E8-8126-B01E5FCCBE2D}" dt="2020-05-17T05:52:32.280" v="142" actId="165"/>
          <ac:spMkLst>
            <pc:docMk/>
            <pc:sldMk cId="1156872694" sldId="320"/>
            <ac:spMk id="259" creationId="{28810297-92EB-4ED8-B896-EC1EE342FA56}"/>
          </ac:spMkLst>
        </pc:spChg>
        <pc:spChg chg="mod">
          <ac:chgData name="reza kabir" userId="af3c95a13102d509" providerId="LiveId" clId="{88200EE4-F4B4-49E8-8126-B01E5FCCBE2D}" dt="2020-05-17T05:52:32.280" v="142" actId="165"/>
          <ac:spMkLst>
            <pc:docMk/>
            <pc:sldMk cId="1156872694" sldId="320"/>
            <ac:spMk id="260" creationId="{22AFF9E7-FF5D-49DF-B1F0-E9A58C29081A}"/>
          </ac:spMkLst>
        </pc:spChg>
        <pc:spChg chg="mod">
          <ac:chgData name="reza kabir" userId="af3c95a13102d509" providerId="LiveId" clId="{88200EE4-F4B4-49E8-8126-B01E5FCCBE2D}" dt="2020-05-17T05:52:32.280" v="142" actId="165"/>
          <ac:spMkLst>
            <pc:docMk/>
            <pc:sldMk cId="1156872694" sldId="320"/>
            <ac:spMk id="261" creationId="{278FEFFB-E9A2-4327-BCB6-E1368BA1B847}"/>
          </ac:spMkLst>
        </pc:spChg>
        <pc:spChg chg="mod">
          <ac:chgData name="reza kabir" userId="af3c95a13102d509" providerId="LiveId" clId="{88200EE4-F4B4-49E8-8126-B01E5FCCBE2D}" dt="2020-05-17T05:52:32.280" v="142" actId="165"/>
          <ac:spMkLst>
            <pc:docMk/>
            <pc:sldMk cId="1156872694" sldId="320"/>
            <ac:spMk id="263" creationId="{FE2678F3-31C1-4E0B-98A4-6CC77F02131D}"/>
          </ac:spMkLst>
        </pc:spChg>
        <pc:spChg chg="mod">
          <ac:chgData name="reza kabir" userId="af3c95a13102d509" providerId="LiveId" clId="{88200EE4-F4B4-49E8-8126-B01E5FCCBE2D}" dt="2020-05-17T05:52:32.280" v="142" actId="165"/>
          <ac:spMkLst>
            <pc:docMk/>
            <pc:sldMk cId="1156872694" sldId="320"/>
            <ac:spMk id="264" creationId="{66927839-DFF0-4A3F-A383-D4535AD4C7C5}"/>
          </ac:spMkLst>
        </pc:spChg>
        <pc:spChg chg="mod">
          <ac:chgData name="reza kabir" userId="af3c95a13102d509" providerId="LiveId" clId="{88200EE4-F4B4-49E8-8126-B01E5FCCBE2D}" dt="2020-05-17T05:52:32.280" v="142" actId="165"/>
          <ac:spMkLst>
            <pc:docMk/>
            <pc:sldMk cId="1156872694" sldId="320"/>
            <ac:spMk id="265" creationId="{8232ED19-01AA-4BCA-9E72-8FF882D3349D}"/>
          </ac:spMkLst>
        </pc:spChg>
        <pc:spChg chg="mod">
          <ac:chgData name="reza kabir" userId="af3c95a13102d509" providerId="LiveId" clId="{88200EE4-F4B4-49E8-8126-B01E5FCCBE2D}" dt="2020-05-17T05:52:32.280" v="142" actId="165"/>
          <ac:spMkLst>
            <pc:docMk/>
            <pc:sldMk cId="1156872694" sldId="320"/>
            <ac:spMk id="266" creationId="{69551DFB-17CA-499B-8786-0D01126143F4}"/>
          </ac:spMkLst>
        </pc:spChg>
        <pc:spChg chg="mod">
          <ac:chgData name="reza kabir" userId="af3c95a13102d509" providerId="LiveId" clId="{88200EE4-F4B4-49E8-8126-B01E5FCCBE2D}" dt="2020-05-17T05:52:32.280" v="142" actId="165"/>
          <ac:spMkLst>
            <pc:docMk/>
            <pc:sldMk cId="1156872694" sldId="320"/>
            <ac:spMk id="267" creationId="{669BC414-1604-4B25-8493-C17486624288}"/>
          </ac:spMkLst>
        </pc:spChg>
        <pc:spChg chg="mod">
          <ac:chgData name="reza kabir" userId="af3c95a13102d509" providerId="LiveId" clId="{88200EE4-F4B4-49E8-8126-B01E5FCCBE2D}" dt="2020-05-17T05:52:32.280" v="142" actId="165"/>
          <ac:spMkLst>
            <pc:docMk/>
            <pc:sldMk cId="1156872694" sldId="320"/>
            <ac:spMk id="268" creationId="{7D024A14-EF7E-48FA-8DD7-EA389D3E09F2}"/>
          </ac:spMkLst>
        </pc:spChg>
        <pc:spChg chg="mod">
          <ac:chgData name="reza kabir" userId="af3c95a13102d509" providerId="LiveId" clId="{88200EE4-F4B4-49E8-8126-B01E5FCCBE2D}" dt="2020-05-17T05:52:32.280" v="142" actId="165"/>
          <ac:spMkLst>
            <pc:docMk/>
            <pc:sldMk cId="1156872694" sldId="320"/>
            <ac:spMk id="269" creationId="{BA23505C-D33F-4225-8EA3-D28EC67B53F5}"/>
          </ac:spMkLst>
        </pc:spChg>
        <pc:spChg chg="mod">
          <ac:chgData name="reza kabir" userId="af3c95a13102d509" providerId="LiveId" clId="{88200EE4-F4B4-49E8-8126-B01E5FCCBE2D}" dt="2020-05-17T05:52:32.280" v="142" actId="165"/>
          <ac:spMkLst>
            <pc:docMk/>
            <pc:sldMk cId="1156872694" sldId="320"/>
            <ac:spMk id="270" creationId="{0FBC25F4-D207-4B09-A36C-EDC047CCB3D8}"/>
          </ac:spMkLst>
        </pc:spChg>
        <pc:spChg chg="mod">
          <ac:chgData name="reza kabir" userId="af3c95a13102d509" providerId="LiveId" clId="{88200EE4-F4B4-49E8-8126-B01E5FCCBE2D}" dt="2020-05-17T05:52:32.280" v="142" actId="165"/>
          <ac:spMkLst>
            <pc:docMk/>
            <pc:sldMk cId="1156872694" sldId="320"/>
            <ac:spMk id="271" creationId="{31D25018-CCD1-4D80-91CE-55916451F78E}"/>
          </ac:spMkLst>
        </pc:spChg>
        <pc:spChg chg="mod">
          <ac:chgData name="reza kabir" userId="af3c95a13102d509" providerId="LiveId" clId="{88200EE4-F4B4-49E8-8126-B01E5FCCBE2D}" dt="2020-05-17T05:52:32.280" v="142" actId="165"/>
          <ac:spMkLst>
            <pc:docMk/>
            <pc:sldMk cId="1156872694" sldId="320"/>
            <ac:spMk id="272" creationId="{78934FC8-FE91-4320-B9A9-4988E46089FA}"/>
          </ac:spMkLst>
        </pc:spChg>
        <pc:spChg chg="mod">
          <ac:chgData name="reza kabir" userId="af3c95a13102d509" providerId="LiveId" clId="{88200EE4-F4B4-49E8-8126-B01E5FCCBE2D}" dt="2020-05-17T05:52:32.280" v="142" actId="165"/>
          <ac:spMkLst>
            <pc:docMk/>
            <pc:sldMk cId="1156872694" sldId="320"/>
            <ac:spMk id="273" creationId="{4310516F-6D4C-4D27-A9B9-5944BE6547D2}"/>
          </ac:spMkLst>
        </pc:spChg>
        <pc:spChg chg="mod">
          <ac:chgData name="reza kabir" userId="af3c95a13102d509" providerId="LiveId" clId="{88200EE4-F4B4-49E8-8126-B01E5FCCBE2D}" dt="2020-05-17T05:52:32.280" v="142" actId="165"/>
          <ac:spMkLst>
            <pc:docMk/>
            <pc:sldMk cId="1156872694" sldId="320"/>
            <ac:spMk id="274" creationId="{AA6E5403-616F-4B69-B5B4-E267456A2FD4}"/>
          </ac:spMkLst>
        </pc:spChg>
        <pc:spChg chg="mod">
          <ac:chgData name="reza kabir" userId="af3c95a13102d509" providerId="LiveId" clId="{88200EE4-F4B4-49E8-8126-B01E5FCCBE2D}" dt="2020-05-17T05:52:32.280" v="142" actId="165"/>
          <ac:spMkLst>
            <pc:docMk/>
            <pc:sldMk cId="1156872694" sldId="320"/>
            <ac:spMk id="275" creationId="{A22F0728-A4E7-4323-8C93-F74557BC33FF}"/>
          </ac:spMkLst>
        </pc:spChg>
        <pc:spChg chg="mod">
          <ac:chgData name="reza kabir" userId="af3c95a13102d509" providerId="LiveId" clId="{88200EE4-F4B4-49E8-8126-B01E5FCCBE2D}" dt="2020-05-17T05:52:32.280" v="142" actId="165"/>
          <ac:spMkLst>
            <pc:docMk/>
            <pc:sldMk cId="1156872694" sldId="320"/>
            <ac:spMk id="276" creationId="{1F039CB5-25C7-4F90-BC08-37B2315438CC}"/>
          </ac:spMkLst>
        </pc:spChg>
        <pc:spChg chg="mod">
          <ac:chgData name="reza kabir" userId="af3c95a13102d509" providerId="LiveId" clId="{88200EE4-F4B4-49E8-8126-B01E5FCCBE2D}" dt="2020-05-17T05:52:32.280" v="142" actId="165"/>
          <ac:spMkLst>
            <pc:docMk/>
            <pc:sldMk cId="1156872694" sldId="320"/>
            <ac:spMk id="277" creationId="{7C34BF8B-FFFA-40D0-B9D3-B05759F7E583}"/>
          </ac:spMkLst>
        </pc:spChg>
        <pc:spChg chg="mod">
          <ac:chgData name="reza kabir" userId="af3c95a13102d509" providerId="LiveId" clId="{88200EE4-F4B4-49E8-8126-B01E5FCCBE2D}" dt="2020-05-17T05:52:32.280" v="142" actId="165"/>
          <ac:spMkLst>
            <pc:docMk/>
            <pc:sldMk cId="1156872694" sldId="320"/>
            <ac:spMk id="278" creationId="{A2609BF1-9D36-4EE7-8999-5C3DC47B5A79}"/>
          </ac:spMkLst>
        </pc:spChg>
        <pc:spChg chg="mod">
          <ac:chgData name="reza kabir" userId="af3c95a13102d509" providerId="LiveId" clId="{88200EE4-F4B4-49E8-8126-B01E5FCCBE2D}" dt="2020-05-17T05:52:32.280" v="142" actId="165"/>
          <ac:spMkLst>
            <pc:docMk/>
            <pc:sldMk cId="1156872694" sldId="320"/>
            <ac:spMk id="279" creationId="{025937A7-4F08-4DF5-B18C-37B737EDF50C}"/>
          </ac:spMkLst>
        </pc:spChg>
        <pc:spChg chg="mod">
          <ac:chgData name="reza kabir" userId="af3c95a13102d509" providerId="LiveId" clId="{88200EE4-F4B4-49E8-8126-B01E5FCCBE2D}" dt="2020-05-17T05:52:32.280" v="142" actId="165"/>
          <ac:spMkLst>
            <pc:docMk/>
            <pc:sldMk cId="1156872694" sldId="320"/>
            <ac:spMk id="280" creationId="{6A5B3C10-C9F2-4B11-A836-BFA7E0F7CEA2}"/>
          </ac:spMkLst>
        </pc:spChg>
        <pc:spChg chg="mod">
          <ac:chgData name="reza kabir" userId="af3c95a13102d509" providerId="LiveId" clId="{88200EE4-F4B4-49E8-8126-B01E5FCCBE2D}" dt="2020-05-17T05:52:32.280" v="142" actId="165"/>
          <ac:spMkLst>
            <pc:docMk/>
            <pc:sldMk cId="1156872694" sldId="320"/>
            <ac:spMk id="281" creationId="{C0186052-AC80-429F-9174-0EE2DEE75F8B}"/>
          </ac:spMkLst>
        </pc:spChg>
        <pc:spChg chg="mod">
          <ac:chgData name="reza kabir" userId="af3c95a13102d509" providerId="LiveId" clId="{88200EE4-F4B4-49E8-8126-B01E5FCCBE2D}" dt="2020-05-17T05:52:32.280" v="142" actId="165"/>
          <ac:spMkLst>
            <pc:docMk/>
            <pc:sldMk cId="1156872694" sldId="320"/>
            <ac:spMk id="282" creationId="{7B06B9D7-1F01-4451-90FE-6C9F54101954}"/>
          </ac:spMkLst>
        </pc:spChg>
        <pc:spChg chg="mod">
          <ac:chgData name="reza kabir" userId="af3c95a13102d509" providerId="LiveId" clId="{88200EE4-F4B4-49E8-8126-B01E5FCCBE2D}" dt="2020-05-17T05:52:32.280" v="142" actId="165"/>
          <ac:spMkLst>
            <pc:docMk/>
            <pc:sldMk cId="1156872694" sldId="320"/>
            <ac:spMk id="283" creationId="{BA0104FB-8C1D-4BD0-853A-399998207B5F}"/>
          </ac:spMkLst>
        </pc:spChg>
        <pc:spChg chg="mod">
          <ac:chgData name="reza kabir" userId="af3c95a13102d509" providerId="LiveId" clId="{88200EE4-F4B4-49E8-8126-B01E5FCCBE2D}" dt="2020-05-17T05:52:32.280" v="142" actId="165"/>
          <ac:spMkLst>
            <pc:docMk/>
            <pc:sldMk cId="1156872694" sldId="320"/>
            <ac:spMk id="284" creationId="{4B97E701-01A7-47C6-99B8-FF788514FF6A}"/>
          </ac:spMkLst>
        </pc:spChg>
        <pc:spChg chg="mod">
          <ac:chgData name="reza kabir" userId="af3c95a13102d509" providerId="LiveId" clId="{88200EE4-F4B4-49E8-8126-B01E5FCCBE2D}" dt="2020-05-17T05:52:32.280" v="142" actId="165"/>
          <ac:spMkLst>
            <pc:docMk/>
            <pc:sldMk cId="1156872694" sldId="320"/>
            <ac:spMk id="285" creationId="{FD2F59F2-5A9F-4BD4-8F1B-80C95B3A004D}"/>
          </ac:spMkLst>
        </pc:spChg>
        <pc:spChg chg="mod">
          <ac:chgData name="reza kabir" userId="af3c95a13102d509" providerId="LiveId" clId="{88200EE4-F4B4-49E8-8126-B01E5FCCBE2D}" dt="2020-05-17T05:52:32.280" v="142" actId="165"/>
          <ac:spMkLst>
            <pc:docMk/>
            <pc:sldMk cId="1156872694" sldId="320"/>
            <ac:spMk id="286" creationId="{90C50091-36B5-4825-AAB4-E830079E547C}"/>
          </ac:spMkLst>
        </pc:spChg>
        <pc:spChg chg="mod">
          <ac:chgData name="reza kabir" userId="af3c95a13102d509" providerId="LiveId" clId="{88200EE4-F4B4-49E8-8126-B01E5FCCBE2D}" dt="2020-05-17T05:52:32.280" v="142" actId="165"/>
          <ac:spMkLst>
            <pc:docMk/>
            <pc:sldMk cId="1156872694" sldId="320"/>
            <ac:spMk id="287" creationId="{115CA0CC-7082-4083-992A-365475F40BC2}"/>
          </ac:spMkLst>
        </pc:spChg>
        <pc:spChg chg="mod">
          <ac:chgData name="reza kabir" userId="af3c95a13102d509" providerId="LiveId" clId="{88200EE4-F4B4-49E8-8126-B01E5FCCBE2D}" dt="2020-05-17T05:52:32.280" v="142" actId="165"/>
          <ac:spMkLst>
            <pc:docMk/>
            <pc:sldMk cId="1156872694" sldId="320"/>
            <ac:spMk id="288" creationId="{D617FE2A-358A-46C9-A55E-DC8F8B1FE3A8}"/>
          </ac:spMkLst>
        </pc:spChg>
        <pc:spChg chg="mod">
          <ac:chgData name="reza kabir" userId="af3c95a13102d509" providerId="LiveId" clId="{88200EE4-F4B4-49E8-8126-B01E5FCCBE2D}" dt="2020-05-17T05:52:32.280" v="142" actId="165"/>
          <ac:spMkLst>
            <pc:docMk/>
            <pc:sldMk cId="1156872694" sldId="320"/>
            <ac:spMk id="289" creationId="{BBFA0950-6282-4726-848F-82D69C43C0B1}"/>
          </ac:spMkLst>
        </pc:spChg>
        <pc:spChg chg="mod">
          <ac:chgData name="reza kabir" userId="af3c95a13102d509" providerId="LiveId" clId="{88200EE4-F4B4-49E8-8126-B01E5FCCBE2D}" dt="2020-05-17T05:52:32.280" v="142" actId="165"/>
          <ac:spMkLst>
            <pc:docMk/>
            <pc:sldMk cId="1156872694" sldId="320"/>
            <ac:spMk id="291" creationId="{3284C3EA-00DA-40D8-BB7D-AA76584FFE57}"/>
          </ac:spMkLst>
        </pc:spChg>
        <pc:spChg chg="mod">
          <ac:chgData name="reza kabir" userId="af3c95a13102d509" providerId="LiveId" clId="{88200EE4-F4B4-49E8-8126-B01E5FCCBE2D}" dt="2020-05-17T05:52:32.280" v="142" actId="165"/>
          <ac:spMkLst>
            <pc:docMk/>
            <pc:sldMk cId="1156872694" sldId="320"/>
            <ac:spMk id="292" creationId="{9DF5858A-4399-4E38-92F0-762907EE8D9A}"/>
          </ac:spMkLst>
        </pc:spChg>
        <pc:spChg chg="mod">
          <ac:chgData name="reza kabir" userId="af3c95a13102d509" providerId="LiveId" clId="{88200EE4-F4B4-49E8-8126-B01E5FCCBE2D}" dt="2020-05-17T05:52:32.280" v="142" actId="165"/>
          <ac:spMkLst>
            <pc:docMk/>
            <pc:sldMk cId="1156872694" sldId="320"/>
            <ac:spMk id="293" creationId="{444C5AE8-4075-410B-A28B-A23D1AA57011}"/>
          </ac:spMkLst>
        </pc:spChg>
        <pc:spChg chg="mod">
          <ac:chgData name="reza kabir" userId="af3c95a13102d509" providerId="LiveId" clId="{88200EE4-F4B4-49E8-8126-B01E5FCCBE2D}" dt="2020-05-17T05:52:32.280" v="142" actId="165"/>
          <ac:spMkLst>
            <pc:docMk/>
            <pc:sldMk cId="1156872694" sldId="320"/>
            <ac:spMk id="296" creationId="{5FE36693-DE89-49E9-8D98-6043C41BD2E7}"/>
          </ac:spMkLst>
        </pc:spChg>
        <pc:spChg chg="mod">
          <ac:chgData name="reza kabir" userId="af3c95a13102d509" providerId="LiveId" clId="{88200EE4-F4B4-49E8-8126-B01E5FCCBE2D}" dt="2020-05-17T05:52:32.280" v="142" actId="165"/>
          <ac:spMkLst>
            <pc:docMk/>
            <pc:sldMk cId="1156872694" sldId="320"/>
            <ac:spMk id="297" creationId="{8C385CCB-243C-470E-B7FA-0F76393FEFFE}"/>
          </ac:spMkLst>
        </pc:spChg>
        <pc:spChg chg="mod">
          <ac:chgData name="reza kabir" userId="af3c95a13102d509" providerId="LiveId" clId="{88200EE4-F4B4-49E8-8126-B01E5FCCBE2D}" dt="2020-05-17T05:52:32.280" v="142" actId="165"/>
          <ac:spMkLst>
            <pc:docMk/>
            <pc:sldMk cId="1156872694" sldId="320"/>
            <ac:spMk id="298" creationId="{302855E7-2A36-41F1-A955-7BD3652D2828}"/>
          </ac:spMkLst>
        </pc:spChg>
        <pc:spChg chg="mod">
          <ac:chgData name="reza kabir" userId="af3c95a13102d509" providerId="LiveId" clId="{88200EE4-F4B4-49E8-8126-B01E5FCCBE2D}" dt="2020-05-17T05:52:32.280" v="142" actId="165"/>
          <ac:spMkLst>
            <pc:docMk/>
            <pc:sldMk cId="1156872694" sldId="320"/>
            <ac:spMk id="299" creationId="{29605FA5-C581-43E1-B44C-2C6AE7CB8EFA}"/>
          </ac:spMkLst>
        </pc:spChg>
        <pc:spChg chg="mod">
          <ac:chgData name="reza kabir" userId="af3c95a13102d509" providerId="LiveId" clId="{88200EE4-F4B4-49E8-8126-B01E5FCCBE2D}" dt="2020-05-17T05:52:32.280" v="142" actId="165"/>
          <ac:spMkLst>
            <pc:docMk/>
            <pc:sldMk cId="1156872694" sldId="320"/>
            <ac:spMk id="300" creationId="{E607F5A1-8A44-4DE9-9BC7-5410CE54D361}"/>
          </ac:spMkLst>
        </pc:spChg>
        <pc:spChg chg="mod">
          <ac:chgData name="reza kabir" userId="af3c95a13102d509" providerId="LiveId" clId="{88200EE4-F4B4-49E8-8126-B01E5FCCBE2D}" dt="2020-05-17T05:52:32.280" v="142" actId="165"/>
          <ac:spMkLst>
            <pc:docMk/>
            <pc:sldMk cId="1156872694" sldId="320"/>
            <ac:spMk id="301" creationId="{154CE87C-0ECE-49E9-9751-99CE4AFF18D0}"/>
          </ac:spMkLst>
        </pc:spChg>
        <pc:spChg chg="mod">
          <ac:chgData name="reza kabir" userId="af3c95a13102d509" providerId="LiveId" clId="{88200EE4-F4B4-49E8-8126-B01E5FCCBE2D}" dt="2020-05-17T05:52:32.280" v="142" actId="165"/>
          <ac:spMkLst>
            <pc:docMk/>
            <pc:sldMk cId="1156872694" sldId="320"/>
            <ac:spMk id="302" creationId="{C2D6738C-3B35-4932-ACE8-AB61471E98E7}"/>
          </ac:spMkLst>
        </pc:spChg>
        <pc:spChg chg="mod">
          <ac:chgData name="reza kabir" userId="af3c95a13102d509" providerId="LiveId" clId="{88200EE4-F4B4-49E8-8126-B01E5FCCBE2D}" dt="2020-05-17T05:52:32.280" v="142" actId="165"/>
          <ac:spMkLst>
            <pc:docMk/>
            <pc:sldMk cId="1156872694" sldId="320"/>
            <ac:spMk id="303" creationId="{38C4CCF4-0206-493C-B97A-09C2D844A4B9}"/>
          </ac:spMkLst>
        </pc:spChg>
        <pc:spChg chg="mod">
          <ac:chgData name="reza kabir" userId="af3c95a13102d509" providerId="LiveId" clId="{88200EE4-F4B4-49E8-8126-B01E5FCCBE2D}" dt="2020-05-17T05:52:32.280" v="142" actId="165"/>
          <ac:spMkLst>
            <pc:docMk/>
            <pc:sldMk cId="1156872694" sldId="320"/>
            <ac:spMk id="304" creationId="{019537DF-D019-4450-80B5-9B578A2E8E70}"/>
          </ac:spMkLst>
        </pc:spChg>
        <pc:spChg chg="mod">
          <ac:chgData name="reza kabir" userId="af3c95a13102d509" providerId="LiveId" clId="{88200EE4-F4B4-49E8-8126-B01E5FCCBE2D}" dt="2020-05-17T05:52:32.280" v="142" actId="165"/>
          <ac:spMkLst>
            <pc:docMk/>
            <pc:sldMk cId="1156872694" sldId="320"/>
            <ac:spMk id="305" creationId="{554B777E-3E57-48DA-A15F-3FFC381D8801}"/>
          </ac:spMkLst>
        </pc:spChg>
        <pc:spChg chg="mod">
          <ac:chgData name="reza kabir" userId="af3c95a13102d509" providerId="LiveId" clId="{88200EE4-F4B4-49E8-8126-B01E5FCCBE2D}" dt="2020-05-17T05:52:32.280" v="142" actId="165"/>
          <ac:spMkLst>
            <pc:docMk/>
            <pc:sldMk cId="1156872694" sldId="320"/>
            <ac:spMk id="306" creationId="{4798F5AC-4974-47B5-974D-61B3F99F6546}"/>
          </ac:spMkLst>
        </pc:spChg>
        <pc:spChg chg="mod">
          <ac:chgData name="reza kabir" userId="af3c95a13102d509" providerId="LiveId" clId="{88200EE4-F4B4-49E8-8126-B01E5FCCBE2D}" dt="2020-05-17T05:52:32.280" v="142" actId="165"/>
          <ac:spMkLst>
            <pc:docMk/>
            <pc:sldMk cId="1156872694" sldId="320"/>
            <ac:spMk id="307" creationId="{F2B6C88B-CA9E-4A95-B2B5-876ABEBD9CF9}"/>
          </ac:spMkLst>
        </pc:spChg>
        <pc:spChg chg="mod">
          <ac:chgData name="reza kabir" userId="af3c95a13102d509" providerId="LiveId" clId="{88200EE4-F4B4-49E8-8126-B01E5FCCBE2D}" dt="2020-05-17T05:52:32.280" v="142" actId="165"/>
          <ac:spMkLst>
            <pc:docMk/>
            <pc:sldMk cId="1156872694" sldId="320"/>
            <ac:spMk id="308" creationId="{0EDBD51A-D5E7-45D0-9546-7CDE5C0FB3F7}"/>
          </ac:spMkLst>
        </pc:spChg>
        <pc:spChg chg="mod">
          <ac:chgData name="reza kabir" userId="af3c95a13102d509" providerId="LiveId" clId="{88200EE4-F4B4-49E8-8126-B01E5FCCBE2D}" dt="2020-05-17T05:52:32.280" v="142" actId="165"/>
          <ac:spMkLst>
            <pc:docMk/>
            <pc:sldMk cId="1156872694" sldId="320"/>
            <ac:spMk id="309" creationId="{6230DED9-FF92-45A7-B898-5CBA03F30014}"/>
          </ac:spMkLst>
        </pc:spChg>
        <pc:spChg chg="mod">
          <ac:chgData name="reza kabir" userId="af3c95a13102d509" providerId="LiveId" clId="{88200EE4-F4B4-49E8-8126-B01E5FCCBE2D}" dt="2020-05-17T05:52:32.280" v="142" actId="165"/>
          <ac:spMkLst>
            <pc:docMk/>
            <pc:sldMk cId="1156872694" sldId="320"/>
            <ac:spMk id="310" creationId="{C2CD40F0-8D2E-4B33-8BD5-5D0E48A1605B}"/>
          </ac:spMkLst>
        </pc:spChg>
        <pc:spChg chg="mod">
          <ac:chgData name="reza kabir" userId="af3c95a13102d509" providerId="LiveId" clId="{88200EE4-F4B4-49E8-8126-B01E5FCCBE2D}" dt="2020-05-17T05:52:32.280" v="142" actId="165"/>
          <ac:spMkLst>
            <pc:docMk/>
            <pc:sldMk cId="1156872694" sldId="320"/>
            <ac:spMk id="311" creationId="{1ADE5ECF-860F-48FC-8B6A-48CBD386A3CD}"/>
          </ac:spMkLst>
        </pc:spChg>
        <pc:spChg chg="mod">
          <ac:chgData name="reza kabir" userId="af3c95a13102d509" providerId="LiveId" clId="{88200EE4-F4B4-49E8-8126-B01E5FCCBE2D}" dt="2020-05-17T05:52:32.280" v="142" actId="165"/>
          <ac:spMkLst>
            <pc:docMk/>
            <pc:sldMk cId="1156872694" sldId="320"/>
            <ac:spMk id="312" creationId="{01CCAE25-6DAD-484F-AB10-6DF693B60016}"/>
          </ac:spMkLst>
        </pc:spChg>
        <pc:spChg chg="mod">
          <ac:chgData name="reza kabir" userId="af3c95a13102d509" providerId="LiveId" clId="{88200EE4-F4B4-49E8-8126-B01E5FCCBE2D}" dt="2020-05-17T05:52:32.280" v="142" actId="165"/>
          <ac:spMkLst>
            <pc:docMk/>
            <pc:sldMk cId="1156872694" sldId="320"/>
            <ac:spMk id="313" creationId="{F1C03FB4-9915-4807-99CB-0AE9BEEF1C55}"/>
          </ac:spMkLst>
        </pc:spChg>
        <pc:spChg chg="mod">
          <ac:chgData name="reza kabir" userId="af3c95a13102d509" providerId="LiveId" clId="{88200EE4-F4B4-49E8-8126-B01E5FCCBE2D}" dt="2020-05-17T05:52:32.280" v="142" actId="165"/>
          <ac:spMkLst>
            <pc:docMk/>
            <pc:sldMk cId="1156872694" sldId="320"/>
            <ac:spMk id="314" creationId="{761ECEE2-80A5-414D-B8B3-46DEE2B90485}"/>
          </ac:spMkLst>
        </pc:spChg>
        <pc:spChg chg="mod">
          <ac:chgData name="reza kabir" userId="af3c95a13102d509" providerId="LiveId" clId="{88200EE4-F4B4-49E8-8126-B01E5FCCBE2D}" dt="2020-05-17T05:52:32.280" v="142" actId="165"/>
          <ac:spMkLst>
            <pc:docMk/>
            <pc:sldMk cId="1156872694" sldId="320"/>
            <ac:spMk id="315" creationId="{0DEBD2F9-FFC7-4A45-8435-902E77898594}"/>
          </ac:spMkLst>
        </pc:spChg>
        <pc:spChg chg="mod">
          <ac:chgData name="reza kabir" userId="af3c95a13102d509" providerId="LiveId" clId="{88200EE4-F4B4-49E8-8126-B01E5FCCBE2D}" dt="2020-05-17T05:52:32.280" v="142" actId="165"/>
          <ac:spMkLst>
            <pc:docMk/>
            <pc:sldMk cId="1156872694" sldId="320"/>
            <ac:spMk id="316" creationId="{67B16F99-F639-400C-A7B1-BB96FFD99535}"/>
          </ac:spMkLst>
        </pc:spChg>
        <pc:spChg chg="mod">
          <ac:chgData name="reza kabir" userId="af3c95a13102d509" providerId="LiveId" clId="{88200EE4-F4B4-49E8-8126-B01E5FCCBE2D}" dt="2020-05-17T05:52:32.280" v="142" actId="165"/>
          <ac:spMkLst>
            <pc:docMk/>
            <pc:sldMk cId="1156872694" sldId="320"/>
            <ac:spMk id="317" creationId="{A7912BC8-BFBB-4578-96DD-362DD3CFF157}"/>
          </ac:spMkLst>
        </pc:spChg>
        <pc:spChg chg="mod">
          <ac:chgData name="reza kabir" userId="af3c95a13102d509" providerId="LiveId" clId="{88200EE4-F4B4-49E8-8126-B01E5FCCBE2D}" dt="2020-05-17T05:52:32.280" v="142" actId="165"/>
          <ac:spMkLst>
            <pc:docMk/>
            <pc:sldMk cId="1156872694" sldId="320"/>
            <ac:spMk id="318" creationId="{D1029846-D354-42BD-8BF3-E37DD7221570}"/>
          </ac:spMkLst>
        </pc:spChg>
        <pc:spChg chg="mod">
          <ac:chgData name="reza kabir" userId="af3c95a13102d509" providerId="LiveId" clId="{88200EE4-F4B4-49E8-8126-B01E5FCCBE2D}" dt="2020-05-17T05:52:32.280" v="142" actId="165"/>
          <ac:spMkLst>
            <pc:docMk/>
            <pc:sldMk cId="1156872694" sldId="320"/>
            <ac:spMk id="319" creationId="{21824BB0-80B1-4CF6-B981-042F23BD6F6C}"/>
          </ac:spMkLst>
        </pc:spChg>
        <pc:spChg chg="mod">
          <ac:chgData name="reza kabir" userId="af3c95a13102d509" providerId="LiveId" clId="{88200EE4-F4B4-49E8-8126-B01E5FCCBE2D}" dt="2020-05-17T05:52:32.280" v="142" actId="165"/>
          <ac:spMkLst>
            <pc:docMk/>
            <pc:sldMk cId="1156872694" sldId="320"/>
            <ac:spMk id="320" creationId="{22313A6A-93B9-42C5-B1CB-79654A0CE5D5}"/>
          </ac:spMkLst>
        </pc:spChg>
        <pc:spChg chg="mod">
          <ac:chgData name="reza kabir" userId="af3c95a13102d509" providerId="LiveId" clId="{88200EE4-F4B4-49E8-8126-B01E5FCCBE2D}" dt="2020-05-17T05:52:32.280" v="142" actId="165"/>
          <ac:spMkLst>
            <pc:docMk/>
            <pc:sldMk cId="1156872694" sldId="320"/>
            <ac:spMk id="321" creationId="{6CDA1611-D7E7-4AC5-8467-48BABCFD3789}"/>
          </ac:spMkLst>
        </pc:spChg>
        <pc:spChg chg="mod">
          <ac:chgData name="reza kabir" userId="af3c95a13102d509" providerId="LiveId" clId="{88200EE4-F4B4-49E8-8126-B01E5FCCBE2D}" dt="2020-05-17T05:52:32.280" v="142" actId="165"/>
          <ac:spMkLst>
            <pc:docMk/>
            <pc:sldMk cId="1156872694" sldId="320"/>
            <ac:spMk id="322" creationId="{4AA257EB-F4BB-4D38-B245-E4037C337C54}"/>
          </ac:spMkLst>
        </pc:spChg>
        <pc:spChg chg="mod">
          <ac:chgData name="reza kabir" userId="af3c95a13102d509" providerId="LiveId" clId="{88200EE4-F4B4-49E8-8126-B01E5FCCBE2D}" dt="2020-05-17T05:52:32.280" v="142" actId="165"/>
          <ac:spMkLst>
            <pc:docMk/>
            <pc:sldMk cId="1156872694" sldId="320"/>
            <ac:spMk id="323" creationId="{248BC2D2-56BF-4D6D-9794-8BC10EFB9E5C}"/>
          </ac:spMkLst>
        </pc:spChg>
        <pc:spChg chg="mod">
          <ac:chgData name="reza kabir" userId="af3c95a13102d509" providerId="LiveId" clId="{88200EE4-F4B4-49E8-8126-B01E5FCCBE2D}" dt="2020-05-17T05:52:32.280" v="142" actId="165"/>
          <ac:spMkLst>
            <pc:docMk/>
            <pc:sldMk cId="1156872694" sldId="320"/>
            <ac:spMk id="324" creationId="{509CCF54-6EE3-4A32-AB0A-3A3849882AD1}"/>
          </ac:spMkLst>
        </pc:spChg>
        <pc:spChg chg="mod">
          <ac:chgData name="reza kabir" userId="af3c95a13102d509" providerId="LiveId" clId="{88200EE4-F4B4-49E8-8126-B01E5FCCBE2D}" dt="2020-05-17T05:52:32.280" v="142" actId="165"/>
          <ac:spMkLst>
            <pc:docMk/>
            <pc:sldMk cId="1156872694" sldId="320"/>
            <ac:spMk id="325" creationId="{C4BE9957-52C3-4D64-93B3-438CD29030CF}"/>
          </ac:spMkLst>
        </pc:spChg>
        <pc:spChg chg="mod">
          <ac:chgData name="reza kabir" userId="af3c95a13102d509" providerId="LiveId" clId="{88200EE4-F4B4-49E8-8126-B01E5FCCBE2D}" dt="2020-05-17T05:52:32.280" v="142" actId="165"/>
          <ac:spMkLst>
            <pc:docMk/>
            <pc:sldMk cId="1156872694" sldId="320"/>
            <ac:spMk id="326" creationId="{EC26ABDE-F000-42E5-9110-DDE2B7FE2274}"/>
          </ac:spMkLst>
        </pc:spChg>
        <pc:spChg chg="mod">
          <ac:chgData name="reza kabir" userId="af3c95a13102d509" providerId="LiveId" clId="{88200EE4-F4B4-49E8-8126-B01E5FCCBE2D}" dt="2020-05-17T05:52:32.280" v="142" actId="165"/>
          <ac:spMkLst>
            <pc:docMk/>
            <pc:sldMk cId="1156872694" sldId="320"/>
            <ac:spMk id="327" creationId="{76D6E504-B563-4346-A8CB-00A647378395}"/>
          </ac:spMkLst>
        </pc:spChg>
        <pc:spChg chg="mod">
          <ac:chgData name="reza kabir" userId="af3c95a13102d509" providerId="LiveId" clId="{88200EE4-F4B4-49E8-8126-B01E5FCCBE2D}" dt="2020-05-17T05:52:32.280" v="142" actId="165"/>
          <ac:spMkLst>
            <pc:docMk/>
            <pc:sldMk cId="1156872694" sldId="320"/>
            <ac:spMk id="328" creationId="{DE0776B6-F6AA-4156-A8CD-AC113D709D62}"/>
          </ac:spMkLst>
        </pc:spChg>
        <pc:spChg chg="mod">
          <ac:chgData name="reza kabir" userId="af3c95a13102d509" providerId="LiveId" clId="{88200EE4-F4B4-49E8-8126-B01E5FCCBE2D}" dt="2020-05-17T05:52:32.280" v="142" actId="165"/>
          <ac:spMkLst>
            <pc:docMk/>
            <pc:sldMk cId="1156872694" sldId="320"/>
            <ac:spMk id="329" creationId="{120D3A70-E8DA-406A-BBAF-EAA0BC60AC94}"/>
          </ac:spMkLst>
        </pc:spChg>
        <pc:spChg chg="mod">
          <ac:chgData name="reza kabir" userId="af3c95a13102d509" providerId="LiveId" clId="{88200EE4-F4B4-49E8-8126-B01E5FCCBE2D}" dt="2020-05-17T05:52:32.280" v="142" actId="165"/>
          <ac:spMkLst>
            <pc:docMk/>
            <pc:sldMk cId="1156872694" sldId="320"/>
            <ac:spMk id="330" creationId="{51AD0B66-6437-496C-B753-5F7E1F43CE91}"/>
          </ac:spMkLst>
        </pc:spChg>
        <pc:spChg chg="mod">
          <ac:chgData name="reza kabir" userId="af3c95a13102d509" providerId="LiveId" clId="{88200EE4-F4B4-49E8-8126-B01E5FCCBE2D}" dt="2020-05-17T05:52:32.280" v="142" actId="165"/>
          <ac:spMkLst>
            <pc:docMk/>
            <pc:sldMk cId="1156872694" sldId="320"/>
            <ac:spMk id="331" creationId="{4D770276-34FD-4D53-976E-B2CFC211C613}"/>
          </ac:spMkLst>
        </pc:spChg>
        <pc:spChg chg="mod">
          <ac:chgData name="reza kabir" userId="af3c95a13102d509" providerId="LiveId" clId="{88200EE4-F4B4-49E8-8126-B01E5FCCBE2D}" dt="2020-05-17T05:52:32.280" v="142" actId="165"/>
          <ac:spMkLst>
            <pc:docMk/>
            <pc:sldMk cId="1156872694" sldId="320"/>
            <ac:spMk id="332" creationId="{D5C91EE9-5AD0-4B8B-8F18-5278238A13C3}"/>
          </ac:spMkLst>
        </pc:spChg>
        <pc:spChg chg="mod">
          <ac:chgData name="reza kabir" userId="af3c95a13102d509" providerId="LiveId" clId="{88200EE4-F4B4-49E8-8126-B01E5FCCBE2D}" dt="2020-05-17T05:52:32.280" v="142" actId="165"/>
          <ac:spMkLst>
            <pc:docMk/>
            <pc:sldMk cId="1156872694" sldId="320"/>
            <ac:spMk id="333" creationId="{9FC7B884-4772-4067-BFB6-778258CE9541}"/>
          </ac:spMkLst>
        </pc:spChg>
        <pc:spChg chg="mod">
          <ac:chgData name="reza kabir" userId="af3c95a13102d509" providerId="LiveId" clId="{88200EE4-F4B4-49E8-8126-B01E5FCCBE2D}" dt="2020-05-17T05:52:32.280" v="142" actId="165"/>
          <ac:spMkLst>
            <pc:docMk/>
            <pc:sldMk cId="1156872694" sldId="320"/>
            <ac:spMk id="334" creationId="{C1CB0639-C548-4BAB-8D02-A740C7B9991B}"/>
          </ac:spMkLst>
        </pc:spChg>
        <pc:spChg chg="mod">
          <ac:chgData name="reza kabir" userId="af3c95a13102d509" providerId="LiveId" clId="{88200EE4-F4B4-49E8-8126-B01E5FCCBE2D}" dt="2020-05-17T05:52:32.280" v="142" actId="165"/>
          <ac:spMkLst>
            <pc:docMk/>
            <pc:sldMk cId="1156872694" sldId="320"/>
            <ac:spMk id="335" creationId="{6E6274CA-40A4-4336-A3C7-625C2C677B13}"/>
          </ac:spMkLst>
        </pc:spChg>
        <pc:spChg chg="mod">
          <ac:chgData name="reza kabir" userId="af3c95a13102d509" providerId="LiveId" clId="{88200EE4-F4B4-49E8-8126-B01E5FCCBE2D}" dt="2020-05-17T05:52:32.280" v="142" actId="165"/>
          <ac:spMkLst>
            <pc:docMk/>
            <pc:sldMk cId="1156872694" sldId="320"/>
            <ac:spMk id="336" creationId="{34BFD75B-CC13-45D1-B7F0-C5AB762A087C}"/>
          </ac:spMkLst>
        </pc:spChg>
        <pc:spChg chg="mod">
          <ac:chgData name="reza kabir" userId="af3c95a13102d509" providerId="LiveId" clId="{88200EE4-F4B4-49E8-8126-B01E5FCCBE2D}" dt="2020-05-17T05:52:32.280" v="142" actId="165"/>
          <ac:spMkLst>
            <pc:docMk/>
            <pc:sldMk cId="1156872694" sldId="320"/>
            <ac:spMk id="337" creationId="{4CD172EC-7C7D-4CC8-B4FE-E27B662D510D}"/>
          </ac:spMkLst>
        </pc:spChg>
        <pc:spChg chg="mod">
          <ac:chgData name="reza kabir" userId="af3c95a13102d509" providerId="LiveId" clId="{88200EE4-F4B4-49E8-8126-B01E5FCCBE2D}" dt="2020-05-17T05:52:32.280" v="142" actId="165"/>
          <ac:spMkLst>
            <pc:docMk/>
            <pc:sldMk cId="1156872694" sldId="320"/>
            <ac:spMk id="338" creationId="{713C4C84-154F-4545-BE04-3AAABC828F52}"/>
          </ac:spMkLst>
        </pc:spChg>
        <pc:spChg chg="mod">
          <ac:chgData name="reza kabir" userId="af3c95a13102d509" providerId="LiveId" clId="{88200EE4-F4B4-49E8-8126-B01E5FCCBE2D}" dt="2020-05-17T05:52:32.280" v="142" actId="165"/>
          <ac:spMkLst>
            <pc:docMk/>
            <pc:sldMk cId="1156872694" sldId="320"/>
            <ac:spMk id="339" creationId="{033B0F7C-1E9B-4475-B669-5C9AFF3531EF}"/>
          </ac:spMkLst>
        </pc:spChg>
        <pc:spChg chg="mod">
          <ac:chgData name="reza kabir" userId="af3c95a13102d509" providerId="LiveId" clId="{88200EE4-F4B4-49E8-8126-B01E5FCCBE2D}" dt="2020-05-17T05:52:32.280" v="142" actId="165"/>
          <ac:spMkLst>
            <pc:docMk/>
            <pc:sldMk cId="1156872694" sldId="320"/>
            <ac:spMk id="340" creationId="{A0C3ABC9-10AF-4C21-98B3-001049B62BD7}"/>
          </ac:spMkLst>
        </pc:spChg>
        <pc:spChg chg="mod">
          <ac:chgData name="reza kabir" userId="af3c95a13102d509" providerId="LiveId" clId="{88200EE4-F4B4-49E8-8126-B01E5FCCBE2D}" dt="2020-05-17T05:52:32.280" v="142" actId="165"/>
          <ac:spMkLst>
            <pc:docMk/>
            <pc:sldMk cId="1156872694" sldId="320"/>
            <ac:spMk id="341" creationId="{FF6F5BD3-6586-4E30-8E20-86FA6FC282CB}"/>
          </ac:spMkLst>
        </pc:spChg>
        <pc:spChg chg="mod">
          <ac:chgData name="reza kabir" userId="af3c95a13102d509" providerId="LiveId" clId="{88200EE4-F4B4-49E8-8126-B01E5FCCBE2D}" dt="2020-05-17T05:52:32.280" v="142" actId="165"/>
          <ac:spMkLst>
            <pc:docMk/>
            <pc:sldMk cId="1156872694" sldId="320"/>
            <ac:spMk id="342" creationId="{B5E34068-C36A-4A63-88CE-1B22C9E5AF3B}"/>
          </ac:spMkLst>
        </pc:spChg>
        <pc:spChg chg="mod">
          <ac:chgData name="reza kabir" userId="af3c95a13102d509" providerId="LiveId" clId="{88200EE4-F4B4-49E8-8126-B01E5FCCBE2D}" dt="2020-05-17T05:52:32.280" v="142" actId="165"/>
          <ac:spMkLst>
            <pc:docMk/>
            <pc:sldMk cId="1156872694" sldId="320"/>
            <ac:spMk id="343" creationId="{DD2677C0-AC2C-4F73-9F35-ECB7201427C1}"/>
          </ac:spMkLst>
        </pc:spChg>
        <pc:spChg chg="mod">
          <ac:chgData name="reza kabir" userId="af3c95a13102d509" providerId="LiveId" clId="{88200EE4-F4B4-49E8-8126-B01E5FCCBE2D}" dt="2020-05-17T05:52:32.280" v="142" actId="165"/>
          <ac:spMkLst>
            <pc:docMk/>
            <pc:sldMk cId="1156872694" sldId="320"/>
            <ac:spMk id="344" creationId="{379E304B-F147-42C5-87FE-CE421C9D2F4C}"/>
          </ac:spMkLst>
        </pc:spChg>
        <pc:spChg chg="mod">
          <ac:chgData name="reza kabir" userId="af3c95a13102d509" providerId="LiveId" clId="{88200EE4-F4B4-49E8-8126-B01E5FCCBE2D}" dt="2020-05-17T05:52:32.280" v="142" actId="165"/>
          <ac:spMkLst>
            <pc:docMk/>
            <pc:sldMk cId="1156872694" sldId="320"/>
            <ac:spMk id="345" creationId="{BAE1C275-B421-4404-A77F-14453EB0F720}"/>
          </ac:spMkLst>
        </pc:spChg>
        <pc:spChg chg="mod">
          <ac:chgData name="reza kabir" userId="af3c95a13102d509" providerId="LiveId" clId="{88200EE4-F4B4-49E8-8126-B01E5FCCBE2D}" dt="2020-05-17T05:52:32.280" v="142" actId="165"/>
          <ac:spMkLst>
            <pc:docMk/>
            <pc:sldMk cId="1156872694" sldId="320"/>
            <ac:spMk id="346" creationId="{FFBFA5E1-32BB-42C9-AE66-8B966052EFD8}"/>
          </ac:spMkLst>
        </pc:spChg>
        <pc:spChg chg="mod">
          <ac:chgData name="reza kabir" userId="af3c95a13102d509" providerId="LiveId" clId="{88200EE4-F4B4-49E8-8126-B01E5FCCBE2D}" dt="2020-05-17T05:52:32.280" v="142" actId="165"/>
          <ac:spMkLst>
            <pc:docMk/>
            <pc:sldMk cId="1156872694" sldId="320"/>
            <ac:spMk id="348" creationId="{3B9D7AE1-10E8-403E-BECF-BCE5BC75FE85}"/>
          </ac:spMkLst>
        </pc:spChg>
        <pc:spChg chg="mod">
          <ac:chgData name="reza kabir" userId="af3c95a13102d509" providerId="LiveId" clId="{88200EE4-F4B4-49E8-8126-B01E5FCCBE2D}" dt="2020-05-17T05:52:32.280" v="142" actId="165"/>
          <ac:spMkLst>
            <pc:docMk/>
            <pc:sldMk cId="1156872694" sldId="320"/>
            <ac:spMk id="349" creationId="{C676B64E-61E2-460B-827B-A8CE019FE1F4}"/>
          </ac:spMkLst>
        </pc:spChg>
        <pc:spChg chg="mod">
          <ac:chgData name="reza kabir" userId="af3c95a13102d509" providerId="LiveId" clId="{88200EE4-F4B4-49E8-8126-B01E5FCCBE2D}" dt="2020-05-17T05:52:32.280" v="142" actId="165"/>
          <ac:spMkLst>
            <pc:docMk/>
            <pc:sldMk cId="1156872694" sldId="320"/>
            <ac:spMk id="350" creationId="{EFF9F175-8C90-4844-A3D7-40382F775657}"/>
          </ac:spMkLst>
        </pc:spChg>
        <pc:spChg chg="mod">
          <ac:chgData name="reza kabir" userId="af3c95a13102d509" providerId="LiveId" clId="{88200EE4-F4B4-49E8-8126-B01E5FCCBE2D}" dt="2020-05-17T05:52:32.280" v="142" actId="165"/>
          <ac:spMkLst>
            <pc:docMk/>
            <pc:sldMk cId="1156872694" sldId="320"/>
            <ac:spMk id="351" creationId="{17B9CBA3-9ED2-4143-9CE8-FF200122CFCF}"/>
          </ac:spMkLst>
        </pc:spChg>
        <pc:spChg chg="mod">
          <ac:chgData name="reza kabir" userId="af3c95a13102d509" providerId="LiveId" clId="{88200EE4-F4B4-49E8-8126-B01E5FCCBE2D}" dt="2020-05-17T05:52:32.280" v="142" actId="165"/>
          <ac:spMkLst>
            <pc:docMk/>
            <pc:sldMk cId="1156872694" sldId="320"/>
            <ac:spMk id="352" creationId="{5793D236-87A4-412C-BF78-3093045CD7C1}"/>
          </ac:spMkLst>
        </pc:spChg>
        <pc:spChg chg="mod">
          <ac:chgData name="reza kabir" userId="af3c95a13102d509" providerId="LiveId" clId="{88200EE4-F4B4-49E8-8126-B01E5FCCBE2D}" dt="2020-05-17T05:52:32.280" v="142" actId="165"/>
          <ac:spMkLst>
            <pc:docMk/>
            <pc:sldMk cId="1156872694" sldId="320"/>
            <ac:spMk id="353" creationId="{CCA862FD-49E4-47E5-94B5-CB4A3B2A33DF}"/>
          </ac:spMkLst>
        </pc:spChg>
        <pc:spChg chg="mod">
          <ac:chgData name="reza kabir" userId="af3c95a13102d509" providerId="LiveId" clId="{88200EE4-F4B4-49E8-8126-B01E5FCCBE2D}" dt="2020-05-17T05:52:32.280" v="142" actId="165"/>
          <ac:spMkLst>
            <pc:docMk/>
            <pc:sldMk cId="1156872694" sldId="320"/>
            <ac:spMk id="354" creationId="{2CAC5E32-43AF-4CF4-8DE6-809037BF6449}"/>
          </ac:spMkLst>
        </pc:spChg>
        <pc:spChg chg="mod">
          <ac:chgData name="reza kabir" userId="af3c95a13102d509" providerId="LiveId" clId="{88200EE4-F4B4-49E8-8126-B01E5FCCBE2D}" dt="2020-05-17T05:52:32.280" v="142" actId="165"/>
          <ac:spMkLst>
            <pc:docMk/>
            <pc:sldMk cId="1156872694" sldId="320"/>
            <ac:spMk id="355" creationId="{565527DF-A3AA-43C1-B9D3-519AC6F346E6}"/>
          </ac:spMkLst>
        </pc:spChg>
        <pc:spChg chg="mod">
          <ac:chgData name="reza kabir" userId="af3c95a13102d509" providerId="LiveId" clId="{88200EE4-F4B4-49E8-8126-B01E5FCCBE2D}" dt="2020-05-17T05:52:32.280" v="142" actId="165"/>
          <ac:spMkLst>
            <pc:docMk/>
            <pc:sldMk cId="1156872694" sldId="320"/>
            <ac:spMk id="356" creationId="{F6FA3100-D37D-47F5-8BA4-2971E957C87E}"/>
          </ac:spMkLst>
        </pc:spChg>
        <pc:spChg chg="mod">
          <ac:chgData name="reza kabir" userId="af3c95a13102d509" providerId="LiveId" clId="{88200EE4-F4B4-49E8-8126-B01E5FCCBE2D}" dt="2020-05-17T05:52:32.280" v="142" actId="165"/>
          <ac:spMkLst>
            <pc:docMk/>
            <pc:sldMk cId="1156872694" sldId="320"/>
            <ac:spMk id="357" creationId="{C01CD88D-218A-4BAE-86B2-2AF73848FF69}"/>
          </ac:spMkLst>
        </pc:spChg>
        <pc:spChg chg="mod">
          <ac:chgData name="reza kabir" userId="af3c95a13102d509" providerId="LiveId" clId="{88200EE4-F4B4-49E8-8126-B01E5FCCBE2D}" dt="2020-05-17T05:52:32.280" v="142" actId="165"/>
          <ac:spMkLst>
            <pc:docMk/>
            <pc:sldMk cId="1156872694" sldId="320"/>
            <ac:spMk id="358" creationId="{4D7414C8-901E-48F0-AD31-5C14C9A46521}"/>
          </ac:spMkLst>
        </pc:spChg>
        <pc:spChg chg="mod">
          <ac:chgData name="reza kabir" userId="af3c95a13102d509" providerId="LiveId" clId="{88200EE4-F4B4-49E8-8126-B01E5FCCBE2D}" dt="2020-05-17T05:52:32.280" v="142" actId="165"/>
          <ac:spMkLst>
            <pc:docMk/>
            <pc:sldMk cId="1156872694" sldId="320"/>
            <ac:spMk id="359" creationId="{59E5BE23-3831-49E5-84C8-F4D30E50F2D2}"/>
          </ac:spMkLst>
        </pc:spChg>
        <pc:spChg chg="mod">
          <ac:chgData name="reza kabir" userId="af3c95a13102d509" providerId="LiveId" clId="{88200EE4-F4B4-49E8-8126-B01E5FCCBE2D}" dt="2020-05-17T05:52:32.280" v="142" actId="165"/>
          <ac:spMkLst>
            <pc:docMk/>
            <pc:sldMk cId="1156872694" sldId="320"/>
            <ac:spMk id="360" creationId="{8EF6DDFF-5605-4AFB-B206-C8C3F2865BD3}"/>
          </ac:spMkLst>
        </pc:spChg>
        <pc:spChg chg="mod">
          <ac:chgData name="reza kabir" userId="af3c95a13102d509" providerId="LiveId" clId="{88200EE4-F4B4-49E8-8126-B01E5FCCBE2D}" dt="2020-05-17T05:52:32.280" v="142" actId="165"/>
          <ac:spMkLst>
            <pc:docMk/>
            <pc:sldMk cId="1156872694" sldId="320"/>
            <ac:spMk id="361" creationId="{5F587302-D39A-46C0-964E-BADBBE7121A9}"/>
          </ac:spMkLst>
        </pc:spChg>
        <pc:spChg chg="mod">
          <ac:chgData name="reza kabir" userId="af3c95a13102d509" providerId="LiveId" clId="{88200EE4-F4B4-49E8-8126-B01E5FCCBE2D}" dt="2020-05-17T05:52:32.280" v="142" actId="165"/>
          <ac:spMkLst>
            <pc:docMk/>
            <pc:sldMk cId="1156872694" sldId="320"/>
            <ac:spMk id="362" creationId="{2E684275-1063-472A-8023-5E519EBEDCAA}"/>
          </ac:spMkLst>
        </pc:spChg>
        <pc:spChg chg="mod">
          <ac:chgData name="reza kabir" userId="af3c95a13102d509" providerId="LiveId" clId="{88200EE4-F4B4-49E8-8126-B01E5FCCBE2D}" dt="2020-05-17T05:52:32.280" v="142" actId="165"/>
          <ac:spMkLst>
            <pc:docMk/>
            <pc:sldMk cId="1156872694" sldId="320"/>
            <ac:spMk id="363" creationId="{6BFF40F9-52DE-4291-B16A-AA1F5C30EEEE}"/>
          </ac:spMkLst>
        </pc:spChg>
        <pc:spChg chg="mod">
          <ac:chgData name="reza kabir" userId="af3c95a13102d509" providerId="LiveId" clId="{88200EE4-F4B4-49E8-8126-B01E5FCCBE2D}" dt="2020-05-17T05:52:32.280" v="142" actId="165"/>
          <ac:spMkLst>
            <pc:docMk/>
            <pc:sldMk cId="1156872694" sldId="320"/>
            <ac:spMk id="364" creationId="{51A03FAD-5810-4FA2-BBF8-C0C1ED36C337}"/>
          </ac:spMkLst>
        </pc:spChg>
        <pc:spChg chg="mod">
          <ac:chgData name="reza kabir" userId="af3c95a13102d509" providerId="LiveId" clId="{88200EE4-F4B4-49E8-8126-B01E5FCCBE2D}" dt="2020-05-17T05:52:32.280" v="142" actId="165"/>
          <ac:spMkLst>
            <pc:docMk/>
            <pc:sldMk cId="1156872694" sldId="320"/>
            <ac:spMk id="366" creationId="{F65758EE-00D0-459D-899D-374DA9BC5346}"/>
          </ac:spMkLst>
        </pc:spChg>
        <pc:spChg chg="mod">
          <ac:chgData name="reza kabir" userId="af3c95a13102d509" providerId="LiveId" clId="{88200EE4-F4B4-49E8-8126-B01E5FCCBE2D}" dt="2020-05-17T05:52:32.280" v="142" actId="165"/>
          <ac:spMkLst>
            <pc:docMk/>
            <pc:sldMk cId="1156872694" sldId="320"/>
            <ac:spMk id="367" creationId="{92257D93-9B06-4022-8EC8-74AD5BE70488}"/>
          </ac:spMkLst>
        </pc:spChg>
        <pc:spChg chg="mod">
          <ac:chgData name="reza kabir" userId="af3c95a13102d509" providerId="LiveId" clId="{88200EE4-F4B4-49E8-8126-B01E5FCCBE2D}" dt="2020-05-17T05:52:32.280" v="142" actId="165"/>
          <ac:spMkLst>
            <pc:docMk/>
            <pc:sldMk cId="1156872694" sldId="320"/>
            <ac:spMk id="368" creationId="{CE8FC21B-AAB6-49F4-BFDA-D8F1051704AF}"/>
          </ac:spMkLst>
        </pc:spChg>
        <pc:spChg chg="mod">
          <ac:chgData name="reza kabir" userId="af3c95a13102d509" providerId="LiveId" clId="{88200EE4-F4B4-49E8-8126-B01E5FCCBE2D}" dt="2020-05-17T05:52:32.280" v="142" actId="165"/>
          <ac:spMkLst>
            <pc:docMk/>
            <pc:sldMk cId="1156872694" sldId="320"/>
            <ac:spMk id="369" creationId="{6796C2A5-623B-4461-A9AB-7DED28DD0CF5}"/>
          </ac:spMkLst>
        </pc:spChg>
        <pc:spChg chg="mod">
          <ac:chgData name="reza kabir" userId="af3c95a13102d509" providerId="LiveId" clId="{88200EE4-F4B4-49E8-8126-B01E5FCCBE2D}" dt="2020-05-17T05:52:32.280" v="142" actId="165"/>
          <ac:spMkLst>
            <pc:docMk/>
            <pc:sldMk cId="1156872694" sldId="320"/>
            <ac:spMk id="370" creationId="{BE3FB9CA-0F53-4C79-A7A5-2CFEC41C2B52}"/>
          </ac:spMkLst>
        </pc:spChg>
        <pc:spChg chg="mod">
          <ac:chgData name="reza kabir" userId="af3c95a13102d509" providerId="LiveId" clId="{88200EE4-F4B4-49E8-8126-B01E5FCCBE2D}" dt="2020-05-17T05:52:32.280" v="142" actId="165"/>
          <ac:spMkLst>
            <pc:docMk/>
            <pc:sldMk cId="1156872694" sldId="320"/>
            <ac:spMk id="371" creationId="{539BB62A-4BEB-43E4-BC7B-894B06907B8F}"/>
          </ac:spMkLst>
        </pc:spChg>
        <pc:spChg chg="mod">
          <ac:chgData name="reza kabir" userId="af3c95a13102d509" providerId="LiveId" clId="{88200EE4-F4B4-49E8-8126-B01E5FCCBE2D}" dt="2020-05-17T05:52:32.280" v="142" actId="165"/>
          <ac:spMkLst>
            <pc:docMk/>
            <pc:sldMk cId="1156872694" sldId="320"/>
            <ac:spMk id="372" creationId="{E86B8351-8442-44DB-89A4-AFA86EA36A95}"/>
          </ac:spMkLst>
        </pc:spChg>
        <pc:spChg chg="mod">
          <ac:chgData name="reza kabir" userId="af3c95a13102d509" providerId="LiveId" clId="{88200EE4-F4B4-49E8-8126-B01E5FCCBE2D}" dt="2020-05-17T05:52:32.280" v="142" actId="165"/>
          <ac:spMkLst>
            <pc:docMk/>
            <pc:sldMk cId="1156872694" sldId="320"/>
            <ac:spMk id="373" creationId="{D92B3CE0-2FF4-4CF8-9565-DBDAF0968524}"/>
          </ac:spMkLst>
        </pc:spChg>
        <pc:spChg chg="mod">
          <ac:chgData name="reza kabir" userId="af3c95a13102d509" providerId="LiveId" clId="{88200EE4-F4B4-49E8-8126-B01E5FCCBE2D}" dt="2020-05-17T05:52:32.280" v="142" actId="165"/>
          <ac:spMkLst>
            <pc:docMk/>
            <pc:sldMk cId="1156872694" sldId="320"/>
            <ac:spMk id="374" creationId="{09A17DF5-C965-43D3-BAE4-03ACD0EE29D2}"/>
          </ac:spMkLst>
        </pc:spChg>
        <pc:spChg chg="mod">
          <ac:chgData name="reza kabir" userId="af3c95a13102d509" providerId="LiveId" clId="{88200EE4-F4B4-49E8-8126-B01E5FCCBE2D}" dt="2020-05-17T05:52:32.280" v="142" actId="165"/>
          <ac:spMkLst>
            <pc:docMk/>
            <pc:sldMk cId="1156872694" sldId="320"/>
            <ac:spMk id="375" creationId="{12BAA70A-A1BA-464F-9BD9-ECAAD74DAC64}"/>
          </ac:spMkLst>
        </pc:spChg>
        <pc:spChg chg="mod">
          <ac:chgData name="reza kabir" userId="af3c95a13102d509" providerId="LiveId" clId="{88200EE4-F4B4-49E8-8126-B01E5FCCBE2D}" dt="2020-05-17T05:52:32.280" v="142" actId="165"/>
          <ac:spMkLst>
            <pc:docMk/>
            <pc:sldMk cId="1156872694" sldId="320"/>
            <ac:spMk id="376" creationId="{F3A27F94-EBE3-45DA-9299-B5168CC88717}"/>
          </ac:spMkLst>
        </pc:spChg>
        <pc:spChg chg="mod">
          <ac:chgData name="reza kabir" userId="af3c95a13102d509" providerId="LiveId" clId="{88200EE4-F4B4-49E8-8126-B01E5FCCBE2D}" dt="2020-05-17T05:52:32.280" v="142" actId="165"/>
          <ac:spMkLst>
            <pc:docMk/>
            <pc:sldMk cId="1156872694" sldId="320"/>
            <ac:spMk id="377" creationId="{DF5857BC-12D6-4DCE-A10F-E73A191A0954}"/>
          </ac:spMkLst>
        </pc:spChg>
        <pc:spChg chg="mod">
          <ac:chgData name="reza kabir" userId="af3c95a13102d509" providerId="LiveId" clId="{88200EE4-F4B4-49E8-8126-B01E5FCCBE2D}" dt="2020-05-17T05:52:32.280" v="142" actId="165"/>
          <ac:spMkLst>
            <pc:docMk/>
            <pc:sldMk cId="1156872694" sldId="320"/>
            <ac:spMk id="378" creationId="{2FF0A70E-D655-4E06-8809-942812B0D928}"/>
          </ac:spMkLst>
        </pc:spChg>
        <pc:spChg chg="mod">
          <ac:chgData name="reza kabir" userId="af3c95a13102d509" providerId="LiveId" clId="{88200EE4-F4B4-49E8-8126-B01E5FCCBE2D}" dt="2020-05-17T05:52:32.280" v="142" actId="165"/>
          <ac:spMkLst>
            <pc:docMk/>
            <pc:sldMk cId="1156872694" sldId="320"/>
            <ac:spMk id="379" creationId="{986F9789-D37A-4C1D-9E13-621E77D84C47}"/>
          </ac:spMkLst>
        </pc:spChg>
        <pc:spChg chg="mod">
          <ac:chgData name="reza kabir" userId="af3c95a13102d509" providerId="LiveId" clId="{88200EE4-F4B4-49E8-8126-B01E5FCCBE2D}" dt="2020-05-17T05:52:32.280" v="142" actId="165"/>
          <ac:spMkLst>
            <pc:docMk/>
            <pc:sldMk cId="1156872694" sldId="320"/>
            <ac:spMk id="380" creationId="{7096BB64-5F4D-4339-92F6-D46BC9E7FCFA}"/>
          </ac:spMkLst>
        </pc:spChg>
        <pc:spChg chg="mod">
          <ac:chgData name="reza kabir" userId="af3c95a13102d509" providerId="LiveId" clId="{88200EE4-F4B4-49E8-8126-B01E5FCCBE2D}" dt="2020-05-17T05:52:32.280" v="142" actId="165"/>
          <ac:spMkLst>
            <pc:docMk/>
            <pc:sldMk cId="1156872694" sldId="320"/>
            <ac:spMk id="381" creationId="{FEDE6892-9C80-4787-9D36-24ECBDB656FF}"/>
          </ac:spMkLst>
        </pc:spChg>
        <pc:spChg chg="mod">
          <ac:chgData name="reza kabir" userId="af3c95a13102d509" providerId="LiveId" clId="{88200EE4-F4B4-49E8-8126-B01E5FCCBE2D}" dt="2020-05-17T05:52:32.280" v="142" actId="165"/>
          <ac:spMkLst>
            <pc:docMk/>
            <pc:sldMk cId="1156872694" sldId="320"/>
            <ac:spMk id="382" creationId="{C1EB4DB6-0674-4F78-9A4C-CDA907C576A2}"/>
          </ac:spMkLst>
        </pc:spChg>
        <pc:spChg chg="mod">
          <ac:chgData name="reza kabir" userId="af3c95a13102d509" providerId="LiveId" clId="{88200EE4-F4B4-49E8-8126-B01E5FCCBE2D}" dt="2020-05-17T05:52:32.280" v="142" actId="165"/>
          <ac:spMkLst>
            <pc:docMk/>
            <pc:sldMk cId="1156872694" sldId="320"/>
            <ac:spMk id="383" creationId="{081B4D0D-52D0-4D24-8EDC-65AD81D7E642}"/>
          </ac:spMkLst>
        </pc:spChg>
        <pc:spChg chg="mod">
          <ac:chgData name="reza kabir" userId="af3c95a13102d509" providerId="LiveId" clId="{88200EE4-F4B4-49E8-8126-B01E5FCCBE2D}" dt="2020-05-17T05:52:32.280" v="142" actId="165"/>
          <ac:spMkLst>
            <pc:docMk/>
            <pc:sldMk cId="1156872694" sldId="320"/>
            <ac:spMk id="384" creationId="{89AC433F-5A2F-47EA-96E3-97DDB2DD48A0}"/>
          </ac:spMkLst>
        </pc:spChg>
        <pc:spChg chg="mod">
          <ac:chgData name="reza kabir" userId="af3c95a13102d509" providerId="LiveId" clId="{88200EE4-F4B4-49E8-8126-B01E5FCCBE2D}" dt="2020-05-17T05:52:32.280" v="142" actId="165"/>
          <ac:spMkLst>
            <pc:docMk/>
            <pc:sldMk cId="1156872694" sldId="320"/>
            <ac:spMk id="385" creationId="{B6FC9328-1CF6-4E70-9698-6C6B4B446718}"/>
          </ac:spMkLst>
        </pc:spChg>
        <pc:spChg chg="mod">
          <ac:chgData name="reza kabir" userId="af3c95a13102d509" providerId="LiveId" clId="{88200EE4-F4B4-49E8-8126-B01E5FCCBE2D}" dt="2020-05-17T05:52:32.280" v="142" actId="165"/>
          <ac:spMkLst>
            <pc:docMk/>
            <pc:sldMk cId="1156872694" sldId="320"/>
            <ac:spMk id="386" creationId="{024AAB27-3541-4C26-8CFF-2ABD98FF9365}"/>
          </ac:spMkLst>
        </pc:spChg>
        <pc:spChg chg="mod">
          <ac:chgData name="reza kabir" userId="af3c95a13102d509" providerId="LiveId" clId="{88200EE4-F4B4-49E8-8126-B01E5FCCBE2D}" dt="2020-05-17T05:52:32.280" v="142" actId="165"/>
          <ac:spMkLst>
            <pc:docMk/>
            <pc:sldMk cId="1156872694" sldId="320"/>
            <ac:spMk id="387" creationId="{CB25B3B3-5739-4C2C-A3F4-0806A1C5F3CF}"/>
          </ac:spMkLst>
        </pc:spChg>
        <pc:spChg chg="mod">
          <ac:chgData name="reza kabir" userId="af3c95a13102d509" providerId="LiveId" clId="{88200EE4-F4B4-49E8-8126-B01E5FCCBE2D}" dt="2020-05-17T05:52:32.280" v="142" actId="165"/>
          <ac:spMkLst>
            <pc:docMk/>
            <pc:sldMk cId="1156872694" sldId="320"/>
            <ac:spMk id="388" creationId="{78428FAB-CF2E-4FF3-8A97-7DACE17805C5}"/>
          </ac:spMkLst>
        </pc:spChg>
        <pc:spChg chg="mod">
          <ac:chgData name="reza kabir" userId="af3c95a13102d509" providerId="LiveId" clId="{88200EE4-F4B4-49E8-8126-B01E5FCCBE2D}" dt="2020-05-17T05:52:32.280" v="142" actId="165"/>
          <ac:spMkLst>
            <pc:docMk/>
            <pc:sldMk cId="1156872694" sldId="320"/>
            <ac:spMk id="389" creationId="{566AAECA-D363-43D9-A2DB-CD3596914874}"/>
          </ac:spMkLst>
        </pc:spChg>
        <pc:spChg chg="mod">
          <ac:chgData name="reza kabir" userId="af3c95a13102d509" providerId="LiveId" clId="{88200EE4-F4B4-49E8-8126-B01E5FCCBE2D}" dt="2020-05-17T05:52:32.280" v="142" actId="165"/>
          <ac:spMkLst>
            <pc:docMk/>
            <pc:sldMk cId="1156872694" sldId="320"/>
            <ac:spMk id="390" creationId="{9248D7B8-96CB-41C3-9EBF-18EE91BF6525}"/>
          </ac:spMkLst>
        </pc:spChg>
        <pc:spChg chg="mod">
          <ac:chgData name="reza kabir" userId="af3c95a13102d509" providerId="LiveId" clId="{88200EE4-F4B4-49E8-8126-B01E5FCCBE2D}" dt="2020-05-17T05:52:32.280" v="142" actId="165"/>
          <ac:spMkLst>
            <pc:docMk/>
            <pc:sldMk cId="1156872694" sldId="320"/>
            <ac:spMk id="391" creationId="{68CCDDB5-9D10-4944-8B31-E4416512BB09}"/>
          </ac:spMkLst>
        </pc:spChg>
        <pc:spChg chg="mod">
          <ac:chgData name="reza kabir" userId="af3c95a13102d509" providerId="LiveId" clId="{88200EE4-F4B4-49E8-8126-B01E5FCCBE2D}" dt="2020-05-17T05:52:32.280" v="142" actId="165"/>
          <ac:spMkLst>
            <pc:docMk/>
            <pc:sldMk cId="1156872694" sldId="320"/>
            <ac:spMk id="392" creationId="{4A86D33A-FDEF-413F-AF18-CB118C31C1EE}"/>
          </ac:spMkLst>
        </pc:spChg>
        <pc:spChg chg="mod">
          <ac:chgData name="reza kabir" userId="af3c95a13102d509" providerId="LiveId" clId="{88200EE4-F4B4-49E8-8126-B01E5FCCBE2D}" dt="2020-05-17T05:52:32.280" v="142" actId="165"/>
          <ac:spMkLst>
            <pc:docMk/>
            <pc:sldMk cId="1156872694" sldId="320"/>
            <ac:spMk id="393" creationId="{C487DE37-8B38-400A-B670-67D74904E7B4}"/>
          </ac:spMkLst>
        </pc:spChg>
        <pc:spChg chg="mod">
          <ac:chgData name="reza kabir" userId="af3c95a13102d509" providerId="LiveId" clId="{88200EE4-F4B4-49E8-8126-B01E5FCCBE2D}" dt="2020-05-17T05:52:32.280" v="142" actId="165"/>
          <ac:spMkLst>
            <pc:docMk/>
            <pc:sldMk cId="1156872694" sldId="320"/>
            <ac:spMk id="394" creationId="{9DEE787E-FAE8-484E-B8E8-749062D2DA02}"/>
          </ac:spMkLst>
        </pc:spChg>
        <pc:spChg chg="mod">
          <ac:chgData name="reza kabir" userId="af3c95a13102d509" providerId="LiveId" clId="{88200EE4-F4B4-49E8-8126-B01E5FCCBE2D}" dt="2020-05-17T05:52:32.280" v="142" actId="165"/>
          <ac:spMkLst>
            <pc:docMk/>
            <pc:sldMk cId="1156872694" sldId="320"/>
            <ac:spMk id="395" creationId="{9C09854C-37D0-4062-8C92-9A1B306E9FF6}"/>
          </ac:spMkLst>
        </pc:spChg>
        <pc:spChg chg="mod">
          <ac:chgData name="reza kabir" userId="af3c95a13102d509" providerId="LiveId" clId="{88200EE4-F4B4-49E8-8126-B01E5FCCBE2D}" dt="2020-05-17T05:52:32.280" v="142" actId="165"/>
          <ac:spMkLst>
            <pc:docMk/>
            <pc:sldMk cId="1156872694" sldId="320"/>
            <ac:spMk id="396" creationId="{1C86A962-DC01-44F4-BEE2-DF4ABE85C2B3}"/>
          </ac:spMkLst>
        </pc:spChg>
        <pc:spChg chg="mod">
          <ac:chgData name="reza kabir" userId="af3c95a13102d509" providerId="LiveId" clId="{88200EE4-F4B4-49E8-8126-B01E5FCCBE2D}" dt="2020-05-17T05:52:32.280" v="142" actId="165"/>
          <ac:spMkLst>
            <pc:docMk/>
            <pc:sldMk cId="1156872694" sldId="320"/>
            <ac:spMk id="397" creationId="{35FF3FEB-FD4A-466E-88D1-0A3A4FF805B1}"/>
          </ac:spMkLst>
        </pc:spChg>
        <pc:spChg chg="mod">
          <ac:chgData name="reza kabir" userId="af3c95a13102d509" providerId="LiveId" clId="{88200EE4-F4B4-49E8-8126-B01E5FCCBE2D}" dt="2020-05-17T05:52:32.280" v="142" actId="165"/>
          <ac:spMkLst>
            <pc:docMk/>
            <pc:sldMk cId="1156872694" sldId="320"/>
            <ac:spMk id="398" creationId="{AB6A640F-217C-4A46-B96F-D0245E084FA6}"/>
          </ac:spMkLst>
        </pc:spChg>
        <pc:spChg chg="mod">
          <ac:chgData name="reza kabir" userId="af3c95a13102d509" providerId="LiveId" clId="{88200EE4-F4B4-49E8-8126-B01E5FCCBE2D}" dt="2020-05-17T05:52:32.280" v="142" actId="165"/>
          <ac:spMkLst>
            <pc:docMk/>
            <pc:sldMk cId="1156872694" sldId="320"/>
            <ac:spMk id="399" creationId="{7E999232-0F82-4391-AC4D-0F4F596A0A42}"/>
          </ac:spMkLst>
        </pc:spChg>
        <pc:spChg chg="mod">
          <ac:chgData name="reza kabir" userId="af3c95a13102d509" providerId="LiveId" clId="{88200EE4-F4B4-49E8-8126-B01E5FCCBE2D}" dt="2020-05-17T05:52:32.280" v="142" actId="165"/>
          <ac:spMkLst>
            <pc:docMk/>
            <pc:sldMk cId="1156872694" sldId="320"/>
            <ac:spMk id="400" creationId="{03EB0170-9295-49CC-BF97-00006F3D4A0E}"/>
          </ac:spMkLst>
        </pc:spChg>
        <pc:spChg chg="mod">
          <ac:chgData name="reza kabir" userId="af3c95a13102d509" providerId="LiveId" clId="{88200EE4-F4B4-49E8-8126-B01E5FCCBE2D}" dt="2020-05-17T05:52:32.280" v="142" actId="165"/>
          <ac:spMkLst>
            <pc:docMk/>
            <pc:sldMk cId="1156872694" sldId="320"/>
            <ac:spMk id="402" creationId="{E786DFD5-4784-482D-844B-B983291AD306}"/>
          </ac:spMkLst>
        </pc:spChg>
        <pc:spChg chg="mod">
          <ac:chgData name="reza kabir" userId="af3c95a13102d509" providerId="LiveId" clId="{88200EE4-F4B4-49E8-8126-B01E5FCCBE2D}" dt="2020-05-17T05:52:32.280" v="142" actId="165"/>
          <ac:spMkLst>
            <pc:docMk/>
            <pc:sldMk cId="1156872694" sldId="320"/>
            <ac:spMk id="404" creationId="{0FFFFBE7-9F2B-4124-A662-57050A4ECBC4}"/>
          </ac:spMkLst>
        </pc:spChg>
        <pc:spChg chg="mod">
          <ac:chgData name="reza kabir" userId="af3c95a13102d509" providerId="LiveId" clId="{88200EE4-F4B4-49E8-8126-B01E5FCCBE2D}" dt="2020-05-17T05:52:32.280" v="142" actId="165"/>
          <ac:spMkLst>
            <pc:docMk/>
            <pc:sldMk cId="1156872694" sldId="320"/>
            <ac:spMk id="405" creationId="{B3567433-8477-4DD1-9A44-DE94285977A7}"/>
          </ac:spMkLst>
        </pc:spChg>
        <pc:spChg chg="mod">
          <ac:chgData name="reza kabir" userId="af3c95a13102d509" providerId="LiveId" clId="{88200EE4-F4B4-49E8-8126-B01E5FCCBE2D}" dt="2020-05-17T05:52:32.280" v="142" actId="165"/>
          <ac:spMkLst>
            <pc:docMk/>
            <pc:sldMk cId="1156872694" sldId="320"/>
            <ac:spMk id="406" creationId="{D4CFF5FA-2C6E-4365-A370-7EC04DD5CE93}"/>
          </ac:spMkLst>
        </pc:spChg>
        <pc:spChg chg="mod">
          <ac:chgData name="reza kabir" userId="af3c95a13102d509" providerId="LiveId" clId="{88200EE4-F4B4-49E8-8126-B01E5FCCBE2D}" dt="2020-05-17T05:52:32.280" v="142" actId="165"/>
          <ac:spMkLst>
            <pc:docMk/>
            <pc:sldMk cId="1156872694" sldId="320"/>
            <ac:spMk id="407" creationId="{3FBBDCEE-1279-4405-8273-58016D038DE7}"/>
          </ac:spMkLst>
        </pc:spChg>
        <pc:spChg chg="mod">
          <ac:chgData name="reza kabir" userId="af3c95a13102d509" providerId="LiveId" clId="{88200EE4-F4B4-49E8-8126-B01E5FCCBE2D}" dt="2020-05-17T05:52:32.280" v="142" actId="165"/>
          <ac:spMkLst>
            <pc:docMk/>
            <pc:sldMk cId="1156872694" sldId="320"/>
            <ac:spMk id="408" creationId="{74EAAAC5-0CD4-494A-B3CD-63FC7443D540}"/>
          </ac:spMkLst>
        </pc:spChg>
        <pc:spChg chg="mod">
          <ac:chgData name="reza kabir" userId="af3c95a13102d509" providerId="LiveId" clId="{88200EE4-F4B4-49E8-8126-B01E5FCCBE2D}" dt="2020-05-17T05:52:32.280" v="142" actId="165"/>
          <ac:spMkLst>
            <pc:docMk/>
            <pc:sldMk cId="1156872694" sldId="320"/>
            <ac:spMk id="409" creationId="{FC0D9148-CD2E-4D6D-ACB8-594A1B49BCC5}"/>
          </ac:spMkLst>
        </pc:spChg>
        <pc:spChg chg="mod">
          <ac:chgData name="reza kabir" userId="af3c95a13102d509" providerId="LiveId" clId="{88200EE4-F4B4-49E8-8126-B01E5FCCBE2D}" dt="2020-05-17T05:52:32.280" v="142" actId="165"/>
          <ac:spMkLst>
            <pc:docMk/>
            <pc:sldMk cId="1156872694" sldId="320"/>
            <ac:spMk id="410" creationId="{AADAFE08-FA4B-4858-B8CE-9544DBD4EE1F}"/>
          </ac:spMkLst>
        </pc:spChg>
        <pc:spChg chg="mod">
          <ac:chgData name="reza kabir" userId="af3c95a13102d509" providerId="LiveId" clId="{88200EE4-F4B4-49E8-8126-B01E5FCCBE2D}" dt="2020-05-17T05:52:32.280" v="142" actId="165"/>
          <ac:spMkLst>
            <pc:docMk/>
            <pc:sldMk cId="1156872694" sldId="320"/>
            <ac:spMk id="412" creationId="{4DD809EA-76C5-47E6-A73B-192188A7CF37}"/>
          </ac:spMkLst>
        </pc:spChg>
        <pc:spChg chg="mod">
          <ac:chgData name="reza kabir" userId="af3c95a13102d509" providerId="LiveId" clId="{88200EE4-F4B4-49E8-8126-B01E5FCCBE2D}" dt="2020-05-17T05:52:32.280" v="142" actId="165"/>
          <ac:spMkLst>
            <pc:docMk/>
            <pc:sldMk cId="1156872694" sldId="320"/>
            <ac:spMk id="413" creationId="{D88276A1-009C-495F-8346-8BF31F5625A2}"/>
          </ac:spMkLst>
        </pc:spChg>
        <pc:spChg chg="mod">
          <ac:chgData name="reza kabir" userId="af3c95a13102d509" providerId="LiveId" clId="{88200EE4-F4B4-49E8-8126-B01E5FCCBE2D}" dt="2020-05-17T05:52:32.280" v="142" actId="165"/>
          <ac:spMkLst>
            <pc:docMk/>
            <pc:sldMk cId="1156872694" sldId="320"/>
            <ac:spMk id="414" creationId="{3AC97432-89D6-43E8-AEB0-B3B9DF7D46C1}"/>
          </ac:spMkLst>
        </pc:spChg>
        <pc:spChg chg="mod">
          <ac:chgData name="reza kabir" userId="af3c95a13102d509" providerId="LiveId" clId="{88200EE4-F4B4-49E8-8126-B01E5FCCBE2D}" dt="2020-05-17T05:52:32.280" v="142" actId="165"/>
          <ac:spMkLst>
            <pc:docMk/>
            <pc:sldMk cId="1156872694" sldId="320"/>
            <ac:spMk id="415" creationId="{E344602D-6173-4956-9D5C-49E76EC88F37}"/>
          </ac:spMkLst>
        </pc:spChg>
        <pc:spChg chg="mod">
          <ac:chgData name="reza kabir" userId="af3c95a13102d509" providerId="LiveId" clId="{88200EE4-F4B4-49E8-8126-B01E5FCCBE2D}" dt="2020-05-17T05:52:32.280" v="142" actId="165"/>
          <ac:spMkLst>
            <pc:docMk/>
            <pc:sldMk cId="1156872694" sldId="320"/>
            <ac:spMk id="416" creationId="{2BA03B21-B9C9-4CA1-87C6-8A3205996F59}"/>
          </ac:spMkLst>
        </pc:spChg>
        <pc:spChg chg="mod">
          <ac:chgData name="reza kabir" userId="af3c95a13102d509" providerId="LiveId" clId="{88200EE4-F4B4-49E8-8126-B01E5FCCBE2D}" dt="2020-05-17T05:52:32.280" v="142" actId="165"/>
          <ac:spMkLst>
            <pc:docMk/>
            <pc:sldMk cId="1156872694" sldId="320"/>
            <ac:spMk id="417" creationId="{BB1D5462-9DF8-445E-8492-BDEBFE225315}"/>
          </ac:spMkLst>
        </pc:spChg>
        <pc:spChg chg="mod">
          <ac:chgData name="reza kabir" userId="af3c95a13102d509" providerId="LiveId" clId="{88200EE4-F4B4-49E8-8126-B01E5FCCBE2D}" dt="2020-05-17T05:52:32.280" v="142" actId="165"/>
          <ac:spMkLst>
            <pc:docMk/>
            <pc:sldMk cId="1156872694" sldId="320"/>
            <ac:spMk id="418" creationId="{6C338520-1FD3-4546-98E2-CBE96FDDA0D9}"/>
          </ac:spMkLst>
        </pc:spChg>
        <pc:spChg chg="mod">
          <ac:chgData name="reza kabir" userId="af3c95a13102d509" providerId="LiveId" clId="{88200EE4-F4B4-49E8-8126-B01E5FCCBE2D}" dt="2020-05-17T05:52:32.280" v="142" actId="165"/>
          <ac:spMkLst>
            <pc:docMk/>
            <pc:sldMk cId="1156872694" sldId="320"/>
            <ac:spMk id="419" creationId="{47E129A0-D23A-4464-8F12-130F5BA0D20B}"/>
          </ac:spMkLst>
        </pc:spChg>
        <pc:spChg chg="mod">
          <ac:chgData name="reza kabir" userId="af3c95a13102d509" providerId="LiveId" clId="{88200EE4-F4B4-49E8-8126-B01E5FCCBE2D}" dt="2020-05-17T05:52:32.280" v="142" actId="165"/>
          <ac:spMkLst>
            <pc:docMk/>
            <pc:sldMk cId="1156872694" sldId="320"/>
            <ac:spMk id="420" creationId="{16C6BE74-E973-4ADC-ABCD-73E20FB8A7BA}"/>
          </ac:spMkLst>
        </pc:spChg>
        <pc:spChg chg="mod">
          <ac:chgData name="reza kabir" userId="af3c95a13102d509" providerId="LiveId" clId="{88200EE4-F4B4-49E8-8126-B01E5FCCBE2D}" dt="2020-05-17T05:52:32.280" v="142" actId="165"/>
          <ac:spMkLst>
            <pc:docMk/>
            <pc:sldMk cId="1156872694" sldId="320"/>
            <ac:spMk id="421" creationId="{E081C8A4-DDFB-4127-8716-AC35B74C6245}"/>
          </ac:spMkLst>
        </pc:spChg>
        <pc:spChg chg="mod">
          <ac:chgData name="reza kabir" userId="af3c95a13102d509" providerId="LiveId" clId="{88200EE4-F4B4-49E8-8126-B01E5FCCBE2D}" dt="2020-05-17T05:52:32.280" v="142" actId="165"/>
          <ac:spMkLst>
            <pc:docMk/>
            <pc:sldMk cId="1156872694" sldId="320"/>
            <ac:spMk id="422" creationId="{99A12B83-89F8-4D7A-8D93-04C20E2CE650}"/>
          </ac:spMkLst>
        </pc:spChg>
        <pc:spChg chg="mod">
          <ac:chgData name="reza kabir" userId="af3c95a13102d509" providerId="LiveId" clId="{88200EE4-F4B4-49E8-8126-B01E5FCCBE2D}" dt="2020-05-17T05:52:32.280" v="142" actId="165"/>
          <ac:spMkLst>
            <pc:docMk/>
            <pc:sldMk cId="1156872694" sldId="320"/>
            <ac:spMk id="423" creationId="{C3E39FE1-69BE-449F-BAE8-501657104FEF}"/>
          </ac:spMkLst>
        </pc:spChg>
        <pc:spChg chg="mod">
          <ac:chgData name="reza kabir" userId="af3c95a13102d509" providerId="LiveId" clId="{88200EE4-F4B4-49E8-8126-B01E5FCCBE2D}" dt="2020-05-17T05:52:32.280" v="142" actId="165"/>
          <ac:spMkLst>
            <pc:docMk/>
            <pc:sldMk cId="1156872694" sldId="320"/>
            <ac:spMk id="424" creationId="{E0FA5B7D-47D9-42D8-A004-DF027193031F}"/>
          </ac:spMkLst>
        </pc:spChg>
        <pc:spChg chg="mod">
          <ac:chgData name="reza kabir" userId="af3c95a13102d509" providerId="LiveId" clId="{88200EE4-F4B4-49E8-8126-B01E5FCCBE2D}" dt="2020-05-17T05:52:32.280" v="142" actId="165"/>
          <ac:spMkLst>
            <pc:docMk/>
            <pc:sldMk cId="1156872694" sldId="320"/>
            <ac:spMk id="425" creationId="{0D557DAD-8451-4A73-8C92-02A7305110E8}"/>
          </ac:spMkLst>
        </pc:spChg>
        <pc:spChg chg="mod">
          <ac:chgData name="reza kabir" userId="af3c95a13102d509" providerId="LiveId" clId="{88200EE4-F4B4-49E8-8126-B01E5FCCBE2D}" dt="2020-05-17T05:52:32.280" v="142" actId="165"/>
          <ac:spMkLst>
            <pc:docMk/>
            <pc:sldMk cId="1156872694" sldId="320"/>
            <ac:spMk id="426" creationId="{5FAD9BEC-D0CB-4901-8E1F-95DF51C46EB0}"/>
          </ac:spMkLst>
        </pc:spChg>
        <pc:spChg chg="mod">
          <ac:chgData name="reza kabir" userId="af3c95a13102d509" providerId="LiveId" clId="{88200EE4-F4B4-49E8-8126-B01E5FCCBE2D}" dt="2020-05-17T05:52:32.280" v="142" actId="165"/>
          <ac:spMkLst>
            <pc:docMk/>
            <pc:sldMk cId="1156872694" sldId="320"/>
            <ac:spMk id="428" creationId="{EAFADA1D-4D86-4FB0-A10F-C942241FA52B}"/>
          </ac:spMkLst>
        </pc:spChg>
        <pc:spChg chg="mod">
          <ac:chgData name="reza kabir" userId="af3c95a13102d509" providerId="LiveId" clId="{88200EE4-F4B4-49E8-8126-B01E5FCCBE2D}" dt="2020-05-17T05:52:32.280" v="142" actId="165"/>
          <ac:spMkLst>
            <pc:docMk/>
            <pc:sldMk cId="1156872694" sldId="320"/>
            <ac:spMk id="429" creationId="{EE759050-26C2-4113-95DF-4F4A7FADF2E4}"/>
          </ac:spMkLst>
        </pc:spChg>
        <pc:spChg chg="mod">
          <ac:chgData name="reza kabir" userId="af3c95a13102d509" providerId="LiveId" clId="{88200EE4-F4B4-49E8-8126-B01E5FCCBE2D}" dt="2020-05-17T05:52:32.280" v="142" actId="165"/>
          <ac:spMkLst>
            <pc:docMk/>
            <pc:sldMk cId="1156872694" sldId="320"/>
            <ac:spMk id="430" creationId="{8AAAB697-437A-46B0-891D-16F83FE8DBB8}"/>
          </ac:spMkLst>
        </pc:spChg>
        <pc:spChg chg="mod">
          <ac:chgData name="reza kabir" userId="af3c95a13102d509" providerId="LiveId" clId="{88200EE4-F4B4-49E8-8126-B01E5FCCBE2D}" dt="2020-05-17T05:52:32.280" v="142" actId="165"/>
          <ac:spMkLst>
            <pc:docMk/>
            <pc:sldMk cId="1156872694" sldId="320"/>
            <ac:spMk id="431" creationId="{80C08060-72CE-41B4-A07F-B5C62E75F4A9}"/>
          </ac:spMkLst>
        </pc:spChg>
        <pc:spChg chg="mod">
          <ac:chgData name="reza kabir" userId="af3c95a13102d509" providerId="LiveId" clId="{88200EE4-F4B4-49E8-8126-B01E5FCCBE2D}" dt="2020-05-17T05:52:32.280" v="142" actId="165"/>
          <ac:spMkLst>
            <pc:docMk/>
            <pc:sldMk cId="1156872694" sldId="320"/>
            <ac:spMk id="433" creationId="{BE64108F-6A3A-4E1A-9F51-29D12B2B68B5}"/>
          </ac:spMkLst>
        </pc:spChg>
        <pc:spChg chg="mod">
          <ac:chgData name="reza kabir" userId="af3c95a13102d509" providerId="LiveId" clId="{88200EE4-F4B4-49E8-8126-B01E5FCCBE2D}" dt="2020-05-17T05:52:32.280" v="142" actId="165"/>
          <ac:spMkLst>
            <pc:docMk/>
            <pc:sldMk cId="1156872694" sldId="320"/>
            <ac:spMk id="434" creationId="{7D2AFC06-33AA-4A4A-A680-CF816951A6D4}"/>
          </ac:spMkLst>
        </pc:spChg>
        <pc:spChg chg="mod">
          <ac:chgData name="reza kabir" userId="af3c95a13102d509" providerId="LiveId" clId="{88200EE4-F4B4-49E8-8126-B01E5FCCBE2D}" dt="2020-05-17T05:52:32.280" v="142" actId="165"/>
          <ac:spMkLst>
            <pc:docMk/>
            <pc:sldMk cId="1156872694" sldId="320"/>
            <ac:spMk id="435" creationId="{3CBAC8DD-8649-43B8-A351-AB0AF28EEB0B}"/>
          </ac:spMkLst>
        </pc:spChg>
        <pc:spChg chg="mod">
          <ac:chgData name="reza kabir" userId="af3c95a13102d509" providerId="LiveId" clId="{88200EE4-F4B4-49E8-8126-B01E5FCCBE2D}" dt="2020-05-17T05:52:32.280" v="142" actId="165"/>
          <ac:spMkLst>
            <pc:docMk/>
            <pc:sldMk cId="1156872694" sldId="320"/>
            <ac:spMk id="436" creationId="{C7008B7C-CCC6-416E-A45F-BA016BAB67E1}"/>
          </ac:spMkLst>
        </pc:spChg>
        <pc:spChg chg="mod">
          <ac:chgData name="reza kabir" userId="af3c95a13102d509" providerId="LiveId" clId="{88200EE4-F4B4-49E8-8126-B01E5FCCBE2D}" dt="2020-05-17T05:52:32.280" v="142" actId="165"/>
          <ac:spMkLst>
            <pc:docMk/>
            <pc:sldMk cId="1156872694" sldId="320"/>
            <ac:spMk id="438" creationId="{A4C1BA3D-A0CA-44A6-8E41-FF9F7AE6EF91}"/>
          </ac:spMkLst>
        </pc:spChg>
        <pc:spChg chg="mod">
          <ac:chgData name="reza kabir" userId="af3c95a13102d509" providerId="LiveId" clId="{88200EE4-F4B4-49E8-8126-B01E5FCCBE2D}" dt="2020-05-17T05:52:32.280" v="142" actId="165"/>
          <ac:spMkLst>
            <pc:docMk/>
            <pc:sldMk cId="1156872694" sldId="320"/>
            <ac:spMk id="439" creationId="{9DC32AFB-8D21-4809-9C7F-32D662C72D6A}"/>
          </ac:spMkLst>
        </pc:spChg>
        <pc:spChg chg="mod">
          <ac:chgData name="reza kabir" userId="af3c95a13102d509" providerId="LiveId" clId="{88200EE4-F4B4-49E8-8126-B01E5FCCBE2D}" dt="2020-05-17T05:52:32.280" v="142" actId="165"/>
          <ac:spMkLst>
            <pc:docMk/>
            <pc:sldMk cId="1156872694" sldId="320"/>
            <ac:spMk id="440" creationId="{7DC40C25-B008-4B6B-BBFD-F8F3BF280F62}"/>
          </ac:spMkLst>
        </pc:spChg>
        <pc:spChg chg="mod">
          <ac:chgData name="reza kabir" userId="af3c95a13102d509" providerId="LiveId" clId="{88200EE4-F4B4-49E8-8126-B01E5FCCBE2D}" dt="2020-05-17T05:52:32.280" v="142" actId="165"/>
          <ac:spMkLst>
            <pc:docMk/>
            <pc:sldMk cId="1156872694" sldId="320"/>
            <ac:spMk id="441" creationId="{787B7CFB-B354-47BE-A681-C1FD4D646753}"/>
          </ac:spMkLst>
        </pc:spChg>
        <pc:spChg chg="mod">
          <ac:chgData name="reza kabir" userId="af3c95a13102d509" providerId="LiveId" clId="{88200EE4-F4B4-49E8-8126-B01E5FCCBE2D}" dt="2020-05-17T05:52:32.280" v="142" actId="165"/>
          <ac:spMkLst>
            <pc:docMk/>
            <pc:sldMk cId="1156872694" sldId="320"/>
            <ac:spMk id="442" creationId="{0AF8F464-EDDC-479D-A25E-5F127264C6CA}"/>
          </ac:spMkLst>
        </pc:spChg>
        <pc:spChg chg="mod">
          <ac:chgData name="reza kabir" userId="af3c95a13102d509" providerId="LiveId" clId="{88200EE4-F4B4-49E8-8126-B01E5FCCBE2D}" dt="2020-05-17T05:52:32.280" v="142" actId="165"/>
          <ac:spMkLst>
            <pc:docMk/>
            <pc:sldMk cId="1156872694" sldId="320"/>
            <ac:spMk id="443" creationId="{7FC33119-0BF1-4BBF-8084-548B0FF4C48E}"/>
          </ac:spMkLst>
        </pc:spChg>
        <pc:spChg chg="mod">
          <ac:chgData name="reza kabir" userId="af3c95a13102d509" providerId="LiveId" clId="{88200EE4-F4B4-49E8-8126-B01E5FCCBE2D}" dt="2020-05-17T05:52:32.280" v="142" actId="165"/>
          <ac:spMkLst>
            <pc:docMk/>
            <pc:sldMk cId="1156872694" sldId="320"/>
            <ac:spMk id="444" creationId="{0D4BC7A0-18EA-4C0C-837D-27301302FDE2}"/>
          </ac:spMkLst>
        </pc:spChg>
        <pc:spChg chg="mod">
          <ac:chgData name="reza kabir" userId="af3c95a13102d509" providerId="LiveId" clId="{88200EE4-F4B4-49E8-8126-B01E5FCCBE2D}" dt="2020-05-17T05:52:32.280" v="142" actId="165"/>
          <ac:spMkLst>
            <pc:docMk/>
            <pc:sldMk cId="1156872694" sldId="320"/>
            <ac:spMk id="445" creationId="{68119862-76A4-43AB-BE78-56C32C570501}"/>
          </ac:spMkLst>
        </pc:spChg>
        <pc:spChg chg="mod">
          <ac:chgData name="reza kabir" userId="af3c95a13102d509" providerId="LiveId" clId="{88200EE4-F4B4-49E8-8126-B01E5FCCBE2D}" dt="2020-05-17T05:52:32.280" v="142" actId="165"/>
          <ac:spMkLst>
            <pc:docMk/>
            <pc:sldMk cId="1156872694" sldId="320"/>
            <ac:spMk id="446" creationId="{8284E537-36B5-4654-A4EA-564E3B7000A7}"/>
          </ac:spMkLst>
        </pc:spChg>
        <pc:spChg chg="mod">
          <ac:chgData name="reza kabir" userId="af3c95a13102d509" providerId="LiveId" clId="{88200EE4-F4B4-49E8-8126-B01E5FCCBE2D}" dt="2020-05-17T05:52:32.280" v="142" actId="165"/>
          <ac:spMkLst>
            <pc:docMk/>
            <pc:sldMk cId="1156872694" sldId="320"/>
            <ac:spMk id="447" creationId="{D09795FB-E081-4B3A-B696-5105A4777D68}"/>
          </ac:spMkLst>
        </pc:spChg>
        <pc:spChg chg="mod">
          <ac:chgData name="reza kabir" userId="af3c95a13102d509" providerId="LiveId" clId="{88200EE4-F4B4-49E8-8126-B01E5FCCBE2D}" dt="2020-05-17T05:52:32.280" v="142" actId="165"/>
          <ac:spMkLst>
            <pc:docMk/>
            <pc:sldMk cId="1156872694" sldId="320"/>
            <ac:spMk id="448" creationId="{3F505ABA-80C5-433F-923A-0E1E609BB666}"/>
          </ac:spMkLst>
        </pc:spChg>
        <pc:spChg chg="mod">
          <ac:chgData name="reza kabir" userId="af3c95a13102d509" providerId="LiveId" clId="{88200EE4-F4B4-49E8-8126-B01E5FCCBE2D}" dt="2020-05-17T05:52:32.280" v="142" actId="165"/>
          <ac:spMkLst>
            <pc:docMk/>
            <pc:sldMk cId="1156872694" sldId="320"/>
            <ac:spMk id="449" creationId="{B0C35EB2-7A4A-49DF-9995-8CC9D8145A5E}"/>
          </ac:spMkLst>
        </pc:spChg>
        <pc:spChg chg="mod">
          <ac:chgData name="reza kabir" userId="af3c95a13102d509" providerId="LiveId" clId="{88200EE4-F4B4-49E8-8126-B01E5FCCBE2D}" dt="2020-05-17T05:52:32.280" v="142" actId="165"/>
          <ac:spMkLst>
            <pc:docMk/>
            <pc:sldMk cId="1156872694" sldId="320"/>
            <ac:spMk id="450" creationId="{9B671944-E0C3-4602-825F-5D335C661F4D}"/>
          </ac:spMkLst>
        </pc:spChg>
        <pc:spChg chg="mod">
          <ac:chgData name="reza kabir" userId="af3c95a13102d509" providerId="LiveId" clId="{88200EE4-F4B4-49E8-8126-B01E5FCCBE2D}" dt="2020-05-17T05:52:32.280" v="142" actId="165"/>
          <ac:spMkLst>
            <pc:docMk/>
            <pc:sldMk cId="1156872694" sldId="320"/>
            <ac:spMk id="451" creationId="{9104B722-F3D4-4FBB-87AE-EB1BFE43D09E}"/>
          </ac:spMkLst>
        </pc:spChg>
        <pc:spChg chg="mod">
          <ac:chgData name="reza kabir" userId="af3c95a13102d509" providerId="LiveId" clId="{88200EE4-F4B4-49E8-8126-B01E5FCCBE2D}" dt="2020-05-17T05:52:32.280" v="142" actId="165"/>
          <ac:spMkLst>
            <pc:docMk/>
            <pc:sldMk cId="1156872694" sldId="320"/>
            <ac:spMk id="452" creationId="{05EBD870-FEE9-4C8E-A3CC-C9CEA2179522}"/>
          </ac:spMkLst>
        </pc:spChg>
        <pc:spChg chg="mod">
          <ac:chgData name="reza kabir" userId="af3c95a13102d509" providerId="LiveId" clId="{88200EE4-F4B4-49E8-8126-B01E5FCCBE2D}" dt="2020-05-17T05:52:32.280" v="142" actId="165"/>
          <ac:spMkLst>
            <pc:docMk/>
            <pc:sldMk cId="1156872694" sldId="320"/>
            <ac:spMk id="453" creationId="{75A6C50E-F94A-4CE4-8353-189B8FEEAB88}"/>
          </ac:spMkLst>
        </pc:spChg>
        <pc:spChg chg="mod">
          <ac:chgData name="reza kabir" userId="af3c95a13102d509" providerId="LiveId" clId="{88200EE4-F4B4-49E8-8126-B01E5FCCBE2D}" dt="2020-05-17T05:52:32.280" v="142" actId="165"/>
          <ac:spMkLst>
            <pc:docMk/>
            <pc:sldMk cId="1156872694" sldId="320"/>
            <ac:spMk id="455" creationId="{35B934DD-40D2-4165-B3D7-22D89AD51C13}"/>
          </ac:spMkLst>
        </pc:spChg>
        <pc:spChg chg="mod">
          <ac:chgData name="reza kabir" userId="af3c95a13102d509" providerId="LiveId" clId="{88200EE4-F4B4-49E8-8126-B01E5FCCBE2D}" dt="2020-05-17T05:52:32.280" v="142" actId="165"/>
          <ac:spMkLst>
            <pc:docMk/>
            <pc:sldMk cId="1156872694" sldId="320"/>
            <ac:spMk id="456" creationId="{9962ED74-E696-4294-BF4E-F54313B385D5}"/>
          </ac:spMkLst>
        </pc:spChg>
        <pc:spChg chg="mod">
          <ac:chgData name="reza kabir" userId="af3c95a13102d509" providerId="LiveId" clId="{88200EE4-F4B4-49E8-8126-B01E5FCCBE2D}" dt="2020-05-17T05:52:32.280" v="142" actId="165"/>
          <ac:spMkLst>
            <pc:docMk/>
            <pc:sldMk cId="1156872694" sldId="320"/>
            <ac:spMk id="457" creationId="{FA92FA48-D0DC-49BC-8D3B-0FE61E55B5BE}"/>
          </ac:spMkLst>
        </pc:spChg>
        <pc:spChg chg="mod">
          <ac:chgData name="reza kabir" userId="af3c95a13102d509" providerId="LiveId" clId="{88200EE4-F4B4-49E8-8126-B01E5FCCBE2D}" dt="2020-05-17T05:52:32.280" v="142" actId="165"/>
          <ac:spMkLst>
            <pc:docMk/>
            <pc:sldMk cId="1156872694" sldId="320"/>
            <ac:spMk id="458" creationId="{9CFC94DA-64D7-4CBA-89CA-E02F89304E4F}"/>
          </ac:spMkLst>
        </pc:spChg>
        <pc:spChg chg="mod">
          <ac:chgData name="reza kabir" userId="af3c95a13102d509" providerId="LiveId" clId="{88200EE4-F4B4-49E8-8126-B01E5FCCBE2D}" dt="2020-05-17T05:52:32.280" v="142" actId="165"/>
          <ac:spMkLst>
            <pc:docMk/>
            <pc:sldMk cId="1156872694" sldId="320"/>
            <ac:spMk id="459" creationId="{88C1AA8A-5A8B-443E-A903-933373FBC0FB}"/>
          </ac:spMkLst>
        </pc:spChg>
        <pc:spChg chg="mod">
          <ac:chgData name="reza kabir" userId="af3c95a13102d509" providerId="LiveId" clId="{88200EE4-F4B4-49E8-8126-B01E5FCCBE2D}" dt="2020-05-17T05:52:32.280" v="142" actId="165"/>
          <ac:spMkLst>
            <pc:docMk/>
            <pc:sldMk cId="1156872694" sldId="320"/>
            <ac:spMk id="460" creationId="{EB58EB6E-3D52-4E59-BC03-0342C8A7A0F8}"/>
          </ac:spMkLst>
        </pc:spChg>
        <pc:spChg chg="mod">
          <ac:chgData name="reza kabir" userId="af3c95a13102d509" providerId="LiveId" clId="{88200EE4-F4B4-49E8-8126-B01E5FCCBE2D}" dt="2020-05-17T05:52:32.280" v="142" actId="165"/>
          <ac:spMkLst>
            <pc:docMk/>
            <pc:sldMk cId="1156872694" sldId="320"/>
            <ac:spMk id="461" creationId="{DB4CBA44-EEE6-413A-BAD9-CA3FE048CFFC}"/>
          </ac:spMkLst>
        </pc:spChg>
        <pc:spChg chg="mod">
          <ac:chgData name="reza kabir" userId="af3c95a13102d509" providerId="LiveId" clId="{88200EE4-F4B4-49E8-8126-B01E5FCCBE2D}" dt="2020-05-17T05:52:32.280" v="142" actId="165"/>
          <ac:spMkLst>
            <pc:docMk/>
            <pc:sldMk cId="1156872694" sldId="320"/>
            <ac:spMk id="462" creationId="{51A9B449-6534-4528-B3B7-8D05FA25FBD1}"/>
          </ac:spMkLst>
        </pc:spChg>
        <pc:spChg chg="mod">
          <ac:chgData name="reza kabir" userId="af3c95a13102d509" providerId="LiveId" clId="{88200EE4-F4B4-49E8-8126-B01E5FCCBE2D}" dt="2020-05-17T05:52:32.280" v="142" actId="165"/>
          <ac:spMkLst>
            <pc:docMk/>
            <pc:sldMk cId="1156872694" sldId="320"/>
            <ac:spMk id="463" creationId="{59E3FD1A-82FF-47C1-B8FD-801003483897}"/>
          </ac:spMkLst>
        </pc:spChg>
        <pc:spChg chg="mod">
          <ac:chgData name="reza kabir" userId="af3c95a13102d509" providerId="LiveId" clId="{88200EE4-F4B4-49E8-8126-B01E5FCCBE2D}" dt="2020-05-17T05:52:32.280" v="142" actId="165"/>
          <ac:spMkLst>
            <pc:docMk/>
            <pc:sldMk cId="1156872694" sldId="320"/>
            <ac:spMk id="464" creationId="{F759EE8C-211D-4AD3-968E-D287B3E6A976}"/>
          </ac:spMkLst>
        </pc:spChg>
        <pc:spChg chg="mod">
          <ac:chgData name="reza kabir" userId="af3c95a13102d509" providerId="LiveId" clId="{88200EE4-F4B4-49E8-8126-B01E5FCCBE2D}" dt="2020-05-17T05:52:32.280" v="142" actId="165"/>
          <ac:spMkLst>
            <pc:docMk/>
            <pc:sldMk cId="1156872694" sldId="320"/>
            <ac:spMk id="465" creationId="{A7C11AE7-F31E-467C-8E7C-978668B3FF75}"/>
          </ac:spMkLst>
        </pc:spChg>
        <pc:spChg chg="mod">
          <ac:chgData name="reza kabir" userId="af3c95a13102d509" providerId="LiveId" clId="{88200EE4-F4B4-49E8-8126-B01E5FCCBE2D}" dt="2020-05-17T05:52:32.280" v="142" actId="165"/>
          <ac:spMkLst>
            <pc:docMk/>
            <pc:sldMk cId="1156872694" sldId="320"/>
            <ac:spMk id="467" creationId="{35D40EB7-33F4-4128-9352-EEF9B1CE5EB7}"/>
          </ac:spMkLst>
        </pc:spChg>
        <pc:spChg chg="mod">
          <ac:chgData name="reza kabir" userId="af3c95a13102d509" providerId="LiveId" clId="{88200EE4-F4B4-49E8-8126-B01E5FCCBE2D}" dt="2020-05-17T05:52:32.280" v="142" actId="165"/>
          <ac:spMkLst>
            <pc:docMk/>
            <pc:sldMk cId="1156872694" sldId="320"/>
            <ac:spMk id="469" creationId="{21E44732-68AE-4A4F-8AA5-2727530FBE2E}"/>
          </ac:spMkLst>
        </pc:spChg>
        <pc:spChg chg="mod">
          <ac:chgData name="reza kabir" userId="af3c95a13102d509" providerId="LiveId" clId="{88200EE4-F4B4-49E8-8126-B01E5FCCBE2D}" dt="2020-05-17T05:52:32.280" v="142" actId="165"/>
          <ac:spMkLst>
            <pc:docMk/>
            <pc:sldMk cId="1156872694" sldId="320"/>
            <ac:spMk id="470" creationId="{2767FFDC-3BE1-4052-97BA-248D7B96B68C}"/>
          </ac:spMkLst>
        </pc:spChg>
        <pc:spChg chg="mod">
          <ac:chgData name="reza kabir" userId="af3c95a13102d509" providerId="LiveId" clId="{88200EE4-F4B4-49E8-8126-B01E5FCCBE2D}" dt="2020-05-17T05:52:32.280" v="142" actId="165"/>
          <ac:spMkLst>
            <pc:docMk/>
            <pc:sldMk cId="1156872694" sldId="320"/>
            <ac:spMk id="471" creationId="{80BD3CCE-BC5D-4D5B-A0DB-10145D2ED3A1}"/>
          </ac:spMkLst>
        </pc:spChg>
        <pc:spChg chg="mod">
          <ac:chgData name="reza kabir" userId="af3c95a13102d509" providerId="LiveId" clId="{88200EE4-F4B4-49E8-8126-B01E5FCCBE2D}" dt="2020-05-17T05:52:32.280" v="142" actId="165"/>
          <ac:spMkLst>
            <pc:docMk/>
            <pc:sldMk cId="1156872694" sldId="320"/>
            <ac:spMk id="472" creationId="{B16F03AC-9302-4BB7-B55E-DF9B20433680}"/>
          </ac:spMkLst>
        </pc:spChg>
        <pc:spChg chg="mod">
          <ac:chgData name="reza kabir" userId="af3c95a13102d509" providerId="LiveId" clId="{88200EE4-F4B4-49E8-8126-B01E5FCCBE2D}" dt="2020-05-17T05:52:32.280" v="142" actId="165"/>
          <ac:spMkLst>
            <pc:docMk/>
            <pc:sldMk cId="1156872694" sldId="320"/>
            <ac:spMk id="473" creationId="{77741000-E5CE-415F-9B42-DD6867A3A1B8}"/>
          </ac:spMkLst>
        </pc:spChg>
        <pc:spChg chg="mod">
          <ac:chgData name="reza kabir" userId="af3c95a13102d509" providerId="LiveId" clId="{88200EE4-F4B4-49E8-8126-B01E5FCCBE2D}" dt="2020-05-17T05:52:32.280" v="142" actId="165"/>
          <ac:spMkLst>
            <pc:docMk/>
            <pc:sldMk cId="1156872694" sldId="320"/>
            <ac:spMk id="474" creationId="{F3C992BA-D254-4D62-BDDB-59925DBC6451}"/>
          </ac:spMkLst>
        </pc:spChg>
        <pc:spChg chg="mod">
          <ac:chgData name="reza kabir" userId="af3c95a13102d509" providerId="LiveId" clId="{88200EE4-F4B4-49E8-8126-B01E5FCCBE2D}" dt="2020-05-17T05:52:32.280" v="142" actId="165"/>
          <ac:spMkLst>
            <pc:docMk/>
            <pc:sldMk cId="1156872694" sldId="320"/>
            <ac:spMk id="475" creationId="{58EE0D5F-F1D2-4383-801A-BB4608AFC10A}"/>
          </ac:spMkLst>
        </pc:spChg>
        <pc:spChg chg="mod">
          <ac:chgData name="reza kabir" userId="af3c95a13102d509" providerId="LiveId" clId="{88200EE4-F4B4-49E8-8126-B01E5FCCBE2D}" dt="2020-05-17T05:52:32.280" v="142" actId="165"/>
          <ac:spMkLst>
            <pc:docMk/>
            <pc:sldMk cId="1156872694" sldId="320"/>
            <ac:spMk id="476" creationId="{033EB3ED-3A57-4F6F-895A-052C4E92228A}"/>
          </ac:spMkLst>
        </pc:spChg>
        <pc:spChg chg="mod">
          <ac:chgData name="reza kabir" userId="af3c95a13102d509" providerId="LiveId" clId="{88200EE4-F4B4-49E8-8126-B01E5FCCBE2D}" dt="2020-05-17T05:52:32.280" v="142" actId="165"/>
          <ac:spMkLst>
            <pc:docMk/>
            <pc:sldMk cId="1156872694" sldId="320"/>
            <ac:spMk id="477" creationId="{777ADB13-4367-454E-9122-493AD1A3EB40}"/>
          </ac:spMkLst>
        </pc:spChg>
        <pc:spChg chg="mod">
          <ac:chgData name="reza kabir" userId="af3c95a13102d509" providerId="LiveId" clId="{88200EE4-F4B4-49E8-8126-B01E5FCCBE2D}" dt="2020-05-17T05:52:32.280" v="142" actId="165"/>
          <ac:spMkLst>
            <pc:docMk/>
            <pc:sldMk cId="1156872694" sldId="320"/>
            <ac:spMk id="478" creationId="{3275F209-F5C0-4AC4-AD00-7A8A79B943F1}"/>
          </ac:spMkLst>
        </pc:spChg>
        <pc:spChg chg="mod">
          <ac:chgData name="reza kabir" userId="af3c95a13102d509" providerId="LiveId" clId="{88200EE4-F4B4-49E8-8126-B01E5FCCBE2D}" dt="2020-05-17T05:52:32.280" v="142" actId="165"/>
          <ac:spMkLst>
            <pc:docMk/>
            <pc:sldMk cId="1156872694" sldId="320"/>
            <ac:spMk id="479" creationId="{4C955902-B699-4910-AE8F-719BD67A6AE1}"/>
          </ac:spMkLst>
        </pc:spChg>
        <pc:spChg chg="mod">
          <ac:chgData name="reza kabir" userId="af3c95a13102d509" providerId="LiveId" clId="{88200EE4-F4B4-49E8-8126-B01E5FCCBE2D}" dt="2020-05-17T05:52:32.280" v="142" actId="165"/>
          <ac:spMkLst>
            <pc:docMk/>
            <pc:sldMk cId="1156872694" sldId="320"/>
            <ac:spMk id="480" creationId="{D8C8729B-A69A-4E9F-BD2C-7C0CAB92F95A}"/>
          </ac:spMkLst>
        </pc:spChg>
        <pc:spChg chg="mod">
          <ac:chgData name="reza kabir" userId="af3c95a13102d509" providerId="LiveId" clId="{88200EE4-F4B4-49E8-8126-B01E5FCCBE2D}" dt="2020-05-17T05:52:32.280" v="142" actId="165"/>
          <ac:spMkLst>
            <pc:docMk/>
            <pc:sldMk cId="1156872694" sldId="320"/>
            <ac:spMk id="482" creationId="{C39FBD81-A546-4642-8020-8E591EAEA69E}"/>
          </ac:spMkLst>
        </pc:spChg>
        <pc:spChg chg="mod">
          <ac:chgData name="reza kabir" userId="af3c95a13102d509" providerId="LiveId" clId="{88200EE4-F4B4-49E8-8126-B01E5FCCBE2D}" dt="2020-05-17T05:52:32.280" v="142" actId="165"/>
          <ac:spMkLst>
            <pc:docMk/>
            <pc:sldMk cId="1156872694" sldId="320"/>
            <ac:spMk id="483" creationId="{7CB64068-0154-49D6-A915-E5D5DD166C76}"/>
          </ac:spMkLst>
        </pc:spChg>
        <pc:spChg chg="mod">
          <ac:chgData name="reza kabir" userId="af3c95a13102d509" providerId="LiveId" clId="{88200EE4-F4B4-49E8-8126-B01E5FCCBE2D}" dt="2020-05-17T05:52:32.280" v="142" actId="165"/>
          <ac:spMkLst>
            <pc:docMk/>
            <pc:sldMk cId="1156872694" sldId="320"/>
            <ac:spMk id="484" creationId="{3C2C16E1-AFD2-4280-8A35-6EB53BDDBF48}"/>
          </ac:spMkLst>
        </pc:spChg>
        <pc:spChg chg="mod">
          <ac:chgData name="reza kabir" userId="af3c95a13102d509" providerId="LiveId" clId="{88200EE4-F4B4-49E8-8126-B01E5FCCBE2D}" dt="2020-05-17T05:52:32.280" v="142" actId="165"/>
          <ac:spMkLst>
            <pc:docMk/>
            <pc:sldMk cId="1156872694" sldId="320"/>
            <ac:spMk id="485" creationId="{E0ABC3D3-D30F-4EBE-917F-C1D83C25CDA7}"/>
          </ac:spMkLst>
        </pc:spChg>
        <pc:spChg chg="mod">
          <ac:chgData name="reza kabir" userId="af3c95a13102d509" providerId="LiveId" clId="{88200EE4-F4B4-49E8-8126-B01E5FCCBE2D}" dt="2020-05-17T05:52:32.280" v="142" actId="165"/>
          <ac:spMkLst>
            <pc:docMk/>
            <pc:sldMk cId="1156872694" sldId="320"/>
            <ac:spMk id="486" creationId="{A272F5D3-8285-4B4F-BEE6-FB2148039574}"/>
          </ac:spMkLst>
        </pc:spChg>
        <pc:spChg chg="mod">
          <ac:chgData name="reza kabir" userId="af3c95a13102d509" providerId="LiveId" clId="{88200EE4-F4B4-49E8-8126-B01E5FCCBE2D}" dt="2020-05-17T05:52:32.280" v="142" actId="165"/>
          <ac:spMkLst>
            <pc:docMk/>
            <pc:sldMk cId="1156872694" sldId="320"/>
            <ac:spMk id="487" creationId="{418A6239-ABE8-4099-ABE8-8E34F9AC443D}"/>
          </ac:spMkLst>
        </pc:spChg>
        <pc:spChg chg="mod">
          <ac:chgData name="reza kabir" userId="af3c95a13102d509" providerId="LiveId" clId="{88200EE4-F4B4-49E8-8126-B01E5FCCBE2D}" dt="2020-05-17T05:52:32.280" v="142" actId="165"/>
          <ac:spMkLst>
            <pc:docMk/>
            <pc:sldMk cId="1156872694" sldId="320"/>
            <ac:spMk id="488" creationId="{2C50B7B4-505F-415C-B7DB-85EFEFD4929A}"/>
          </ac:spMkLst>
        </pc:spChg>
        <pc:spChg chg="mod">
          <ac:chgData name="reza kabir" userId="af3c95a13102d509" providerId="LiveId" clId="{88200EE4-F4B4-49E8-8126-B01E5FCCBE2D}" dt="2020-05-17T05:52:32.280" v="142" actId="165"/>
          <ac:spMkLst>
            <pc:docMk/>
            <pc:sldMk cId="1156872694" sldId="320"/>
            <ac:spMk id="489" creationId="{5354277F-C671-45A0-B98D-69DB39407854}"/>
          </ac:spMkLst>
        </pc:spChg>
        <pc:spChg chg="mod">
          <ac:chgData name="reza kabir" userId="af3c95a13102d509" providerId="LiveId" clId="{88200EE4-F4B4-49E8-8126-B01E5FCCBE2D}" dt="2020-05-17T05:52:32.280" v="142" actId="165"/>
          <ac:spMkLst>
            <pc:docMk/>
            <pc:sldMk cId="1156872694" sldId="320"/>
            <ac:spMk id="490" creationId="{CC545E59-787D-41E5-A2C7-E3212E9F425E}"/>
          </ac:spMkLst>
        </pc:spChg>
        <pc:spChg chg="mod">
          <ac:chgData name="reza kabir" userId="af3c95a13102d509" providerId="LiveId" clId="{88200EE4-F4B4-49E8-8126-B01E5FCCBE2D}" dt="2020-05-17T05:52:32.280" v="142" actId="165"/>
          <ac:spMkLst>
            <pc:docMk/>
            <pc:sldMk cId="1156872694" sldId="320"/>
            <ac:spMk id="491" creationId="{86253869-AAAD-40CE-8FB6-E736F174D8B6}"/>
          </ac:spMkLst>
        </pc:spChg>
        <pc:spChg chg="mod">
          <ac:chgData name="reza kabir" userId="af3c95a13102d509" providerId="LiveId" clId="{88200EE4-F4B4-49E8-8126-B01E5FCCBE2D}" dt="2020-05-17T05:52:32.280" v="142" actId="165"/>
          <ac:spMkLst>
            <pc:docMk/>
            <pc:sldMk cId="1156872694" sldId="320"/>
            <ac:spMk id="492" creationId="{0528EABE-98FD-44BE-8419-6E7706119934}"/>
          </ac:spMkLst>
        </pc:spChg>
        <pc:spChg chg="mod">
          <ac:chgData name="reza kabir" userId="af3c95a13102d509" providerId="LiveId" clId="{88200EE4-F4B4-49E8-8126-B01E5FCCBE2D}" dt="2020-05-17T05:52:32.280" v="142" actId="165"/>
          <ac:spMkLst>
            <pc:docMk/>
            <pc:sldMk cId="1156872694" sldId="320"/>
            <ac:spMk id="493" creationId="{29D4EEBC-4C52-4C3A-BC63-3F3B123E214B}"/>
          </ac:spMkLst>
        </pc:spChg>
        <pc:spChg chg="mod">
          <ac:chgData name="reza kabir" userId="af3c95a13102d509" providerId="LiveId" clId="{88200EE4-F4B4-49E8-8126-B01E5FCCBE2D}" dt="2020-05-17T05:52:32.280" v="142" actId="165"/>
          <ac:spMkLst>
            <pc:docMk/>
            <pc:sldMk cId="1156872694" sldId="320"/>
            <ac:spMk id="495" creationId="{32522668-25B2-4F2F-BC40-BFF26449E009}"/>
          </ac:spMkLst>
        </pc:spChg>
        <pc:spChg chg="mod">
          <ac:chgData name="reza kabir" userId="af3c95a13102d509" providerId="LiveId" clId="{88200EE4-F4B4-49E8-8126-B01E5FCCBE2D}" dt="2020-05-17T05:52:32.280" v="142" actId="165"/>
          <ac:spMkLst>
            <pc:docMk/>
            <pc:sldMk cId="1156872694" sldId="320"/>
            <ac:spMk id="497" creationId="{22426A54-8895-4BDC-A4B6-AF5E6031F62B}"/>
          </ac:spMkLst>
        </pc:spChg>
        <pc:spChg chg="mod">
          <ac:chgData name="reza kabir" userId="af3c95a13102d509" providerId="LiveId" clId="{88200EE4-F4B4-49E8-8126-B01E5FCCBE2D}" dt="2020-05-17T05:52:32.280" v="142" actId="165"/>
          <ac:spMkLst>
            <pc:docMk/>
            <pc:sldMk cId="1156872694" sldId="320"/>
            <ac:spMk id="498" creationId="{0FD5088C-127B-46DD-9DDB-78438584101C}"/>
          </ac:spMkLst>
        </pc:spChg>
        <pc:spChg chg="mod">
          <ac:chgData name="reza kabir" userId="af3c95a13102d509" providerId="LiveId" clId="{88200EE4-F4B4-49E8-8126-B01E5FCCBE2D}" dt="2020-05-17T05:52:32.280" v="142" actId="165"/>
          <ac:spMkLst>
            <pc:docMk/>
            <pc:sldMk cId="1156872694" sldId="320"/>
            <ac:spMk id="499" creationId="{ACE569AE-F545-4ACC-957C-FC8764B3D67F}"/>
          </ac:spMkLst>
        </pc:spChg>
        <pc:spChg chg="mod">
          <ac:chgData name="reza kabir" userId="af3c95a13102d509" providerId="LiveId" clId="{88200EE4-F4B4-49E8-8126-B01E5FCCBE2D}" dt="2020-05-17T05:52:32.280" v="142" actId="165"/>
          <ac:spMkLst>
            <pc:docMk/>
            <pc:sldMk cId="1156872694" sldId="320"/>
            <ac:spMk id="500" creationId="{E2E3FEE2-6FD9-41F2-81C2-3A96BA566918}"/>
          </ac:spMkLst>
        </pc:spChg>
        <pc:spChg chg="mod">
          <ac:chgData name="reza kabir" userId="af3c95a13102d509" providerId="LiveId" clId="{88200EE4-F4B4-49E8-8126-B01E5FCCBE2D}" dt="2020-05-17T05:52:32.280" v="142" actId="165"/>
          <ac:spMkLst>
            <pc:docMk/>
            <pc:sldMk cId="1156872694" sldId="320"/>
            <ac:spMk id="501" creationId="{4F301856-DF94-4402-805F-A95CBA47DC16}"/>
          </ac:spMkLst>
        </pc:spChg>
        <pc:spChg chg="mod">
          <ac:chgData name="reza kabir" userId="af3c95a13102d509" providerId="LiveId" clId="{88200EE4-F4B4-49E8-8126-B01E5FCCBE2D}" dt="2020-05-17T05:52:32.280" v="142" actId="165"/>
          <ac:spMkLst>
            <pc:docMk/>
            <pc:sldMk cId="1156872694" sldId="320"/>
            <ac:spMk id="502" creationId="{A708AA34-A811-49CE-9BE5-082B6B212695}"/>
          </ac:spMkLst>
        </pc:spChg>
        <pc:spChg chg="mod">
          <ac:chgData name="reza kabir" userId="af3c95a13102d509" providerId="LiveId" clId="{88200EE4-F4B4-49E8-8126-B01E5FCCBE2D}" dt="2020-05-17T05:52:32.280" v="142" actId="165"/>
          <ac:spMkLst>
            <pc:docMk/>
            <pc:sldMk cId="1156872694" sldId="320"/>
            <ac:spMk id="504" creationId="{456E8287-2F3E-4D1C-8E32-0B882D4AC554}"/>
          </ac:spMkLst>
        </pc:spChg>
        <pc:spChg chg="mod">
          <ac:chgData name="reza kabir" userId="af3c95a13102d509" providerId="LiveId" clId="{88200EE4-F4B4-49E8-8126-B01E5FCCBE2D}" dt="2020-05-17T05:52:32.280" v="142" actId="165"/>
          <ac:spMkLst>
            <pc:docMk/>
            <pc:sldMk cId="1156872694" sldId="320"/>
            <ac:spMk id="505" creationId="{6574EF81-FDC1-4AB5-B39D-9E28DF0DA7FD}"/>
          </ac:spMkLst>
        </pc:spChg>
        <pc:spChg chg="mod">
          <ac:chgData name="reza kabir" userId="af3c95a13102d509" providerId="LiveId" clId="{88200EE4-F4B4-49E8-8126-B01E5FCCBE2D}" dt="2020-05-17T05:52:32.280" v="142" actId="165"/>
          <ac:spMkLst>
            <pc:docMk/>
            <pc:sldMk cId="1156872694" sldId="320"/>
            <ac:spMk id="506" creationId="{2261111E-FB88-4398-B489-1E81ACEA4C02}"/>
          </ac:spMkLst>
        </pc:spChg>
        <pc:spChg chg="mod">
          <ac:chgData name="reza kabir" userId="af3c95a13102d509" providerId="LiveId" clId="{88200EE4-F4B4-49E8-8126-B01E5FCCBE2D}" dt="2020-05-17T05:52:32.280" v="142" actId="165"/>
          <ac:spMkLst>
            <pc:docMk/>
            <pc:sldMk cId="1156872694" sldId="320"/>
            <ac:spMk id="507" creationId="{5DB80047-8C8C-4F1B-A6B1-D690C932238B}"/>
          </ac:spMkLst>
        </pc:spChg>
        <pc:spChg chg="mod">
          <ac:chgData name="reza kabir" userId="af3c95a13102d509" providerId="LiveId" clId="{88200EE4-F4B4-49E8-8126-B01E5FCCBE2D}" dt="2020-05-17T05:52:32.280" v="142" actId="165"/>
          <ac:spMkLst>
            <pc:docMk/>
            <pc:sldMk cId="1156872694" sldId="320"/>
            <ac:spMk id="509" creationId="{3E1E0A44-D3E7-4C88-A391-DE94CF6D2396}"/>
          </ac:spMkLst>
        </pc:spChg>
        <pc:spChg chg="mod">
          <ac:chgData name="reza kabir" userId="af3c95a13102d509" providerId="LiveId" clId="{88200EE4-F4B4-49E8-8126-B01E5FCCBE2D}" dt="2020-05-17T05:52:32.280" v="142" actId="165"/>
          <ac:spMkLst>
            <pc:docMk/>
            <pc:sldMk cId="1156872694" sldId="320"/>
            <ac:spMk id="510" creationId="{EDBFF245-7CF0-483D-8026-8B527E0F7F80}"/>
          </ac:spMkLst>
        </pc:spChg>
        <pc:spChg chg="mod">
          <ac:chgData name="reza kabir" userId="af3c95a13102d509" providerId="LiveId" clId="{88200EE4-F4B4-49E8-8126-B01E5FCCBE2D}" dt="2020-05-17T05:52:32.280" v="142" actId="165"/>
          <ac:spMkLst>
            <pc:docMk/>
            <pc:sldMk cId="1156872694" sldId="320"/>
            <ac:spMk id="513" creationId="{7161CBC9-BF8D-4F6B-9C9E-7478DC63CDC1}"/>
          </ac:spMkLst>
        </pc:spChg>
        <pc:spChg chg="mod">
          <ac:chgData name="reza kabir" userId="af3c95a13102d509" providerId="LiveId" clId="{88200EE4-F4B4-49E8-8126-B01E5FCCBE2D}" dt="2020-05-17T05:52:32.280" v="142" actId="165"/>
          <ac:spMkLst>
            <pc:docMk/>
            <pc:sldMk cId="1156872694" sldId="320"/>
            <ac:spMk id="514" creationId="{8D8F94D2-B768-401E-9585-69CD8019BC27}"/>
          </ac:spMkLst>
        </pc:spChg>
        <pc:spChg chg="mod">
          <ac:chgData name="reza kabir" userId="af3c95a13102d509" providerId="LiveId" clId="{88200EE4-F4B4-49E8-8126-B01E5FCCBE2D}" dt="2020-05-17T05:52:32.280" v="142" actId="165"/>
          <ac:spMkLst>
            <pc:docMk/>
            <pc:sldMk cId="1156872694" sldId="320"/>
            <ac:spMk id="515" creationId="{D8349A0D-306A-4128-9E54-78B6C8F70943}"/>
          </ac:spMkLst>
        </pc:spChg>
        <pc:spChg chg="mod">
          <ac:chgData name="reza kabir" userId="af3c95a13102d509" providerId="LiveId" clId="{88200EE4-F4B4-49E8-8126-B01E5FCCBE2D}" dt="2020-05-17T05:52:32.280" v="142" actId="165"/>
          <ac:spMkLst>
            <pc:docMk/>
            <pc:sldMk cId="1156872694" sldId="320"/>
            <ac:spMk id="516" creationId="{0CF3C158-0CD9-447B-900A-F98C79A8A6FA}"/>
          </ac:spMkLst>
        </pc:spChg>
        <pc:spChg chg="mod">
          <ac:chgData name="reza kabir" userId="af3c95a13102d509" providerId="LiveId" clId="{88200EE4-F4B4-49E8-8126-B01E5FCCBE2D}" dt="2020-05-17T05:52:32.280" v="142" actId="165"/>
          <ac:spMkLst>
            <pc:docMk/>
            <pc:sldMk cId="1156872694" sldId="320"/>
            <ac:spMk id="518" creationId="{7C458257-3B04-4E40-A362-E8541A1B4468}"/>
          </ac:spMkLst>
        </pc:spChg>
        <pc:spChg chg="mod">
          <ac:chgData name="reza kabir" userId="af3c95a13102d509" providerId="LiveId" clId="{88200EE4-F4B4-49E8-8126-B01E5FCCBE2D}" dt="2020-05-17T05:52:32.280" v="142" actId="165"/>
          <ac:spMkLst>
            <pc:docMk/>
            <pc:sldMk cId="1156872694" sldId="320"/>
            <ac:spMk id="519" creationId="{4385E91F-43AD-4DD5-89DA-82094C4B69DA}"/>
          </ac:spMkLst>
        </pc:spChg>
        <pc:spChg chg="mod">
          <ac:chgData name="reza kabir" userId="af3c95a13102d509" providerId="LiveId" clId="{88200EE4-F4B4-49E8-8126-B01E5FCCBE2D}" dt="2020-05-17T05:52:32.280" v="142" actId="165"/>
          <ac:spMkLst>
            <pc:docMk/>
            <pc:sldMk cId="1156872694" sldId="320"/>
            <ac:spMk id="520" creationId="{FAFC4051-0AA4-440C-B6D4-64059A196C46}"/>
          </ac:spMkLst>
        </pc:spChg>
        <pc:spChg chg="mod">
          <ac:chgData name="reza kabir" userId="af3c95a13102d509" providerId="LiveId" clId="{88200EE4-F4B4-49E8-8126-B01E5FCCBE2D}" dt="2020-05-17T05:52:32.280" v="142" actId="165"/>
          <ac:spMkLst>
            <pc:docMk/>
            <pc:sldMk cId="1156872694" sldId="320"/>
            <ac:spMk id="521" creationId="{F4874F9B-A154-4149-9CF1-4A69B97AB53C}"/>
          </ac:spMkLst>
        </pc:spChg>
        <pc:spChg chg="mod">
          <ac:chgData name="reza kabir" userId="af3c95a13102d509" providerId="LiveId" clId="{88200EE4-F4B4-49E8-8126-B01E5FCCBE2D}" dt="2020-05-17T05:52:32.280" v="142" actId="165"/>
          <ac:spMkLst>
            <pc:docMk/>
            <pc:sldMk cId="1156872694" sldId="320"/>
            <ac:spMk id="523" creationId="{D6B47D72-128E-4D83-BA3C-3344429F7101}"/>
          </ac:spMkLst>
        </pc:spChg>
        <pc:spChg chg="mod">
          <ac:chgData name="reza kabir" userId="af3c95a13102d509" providerId="LiveId" clId="{88200EE4-F4B4-49E8-8126-B01E5FCCBE2D}" dt="2020-05-17T05:52:32.280" v="142" actId="165"/>
          <ac:spMkLst>
            <pc:docMk/>
            <pc:sldMk cId="1156872694" sldId="320"/>
            <ac:spMk id="524" creationId="{A03B97F6-0DB9-4484-B241-5408E29F76B5}"/>
          </ac:spMkLst>
        </pc:spChg>
        <pc:spChg chg="mod">
          <ac:chgData name="reza kabir" userId="af3c95a13102d509" providerId="LiveId" clId="{88200EE4-F4B4-49E8-8126-B01E5FCCBE2D}" dt="2020-05-17T05:52:32.280" v="142" actId="165"/>
          <ac:spMkLst>
            <pc:docMk/>
            <pc:sldMk cId="1156872694" sldId="320"/>
            <ac:spMk id="525" creationId="{163E8E5A-6F5C-4329-A126-FFA69CFDC739}"/>
          </ac:spMkLst>
        </pc:spChg>
        <pc:spChg chg="mod">
          <ac:chgData name="reza kabir" userId="af3c95a13102d509" providerId="LiveId" clId="{88200EE4-F4B4-49E8-8126-B01E5FCCBE2D}" dt="2020-05-17T05:52:32.280" v="142" actId="165"/>
          <ac:spMkLst>
            <pc:docMk/>
            <pc:sldMk cId="1156872694" sldId="320"/>
            <ac:spMk id="526" creationId="{09EFB239-599E-44EA-A3A2-F3FB45033BD2}"/>
          </ac:spMkLst>
        </pc:spChg>
        <pc:spChg chg="mod">
          <ac:chgData name="reza kabir" userId="af3c95a13102d509" providerId="LiveId" clId="{88200EE4-F4B4-49E8-8126-B01E5FCCBE2D}" dt="2020-05-17T05:52:32.280" v="142" actId="165"/>
          <ac:spMkLst>
            <pc:docMk/>
            <pc:sldMk cId="1156872694" sldId="320"/>
            <ac:spMk id="527" creationId="{4047D7D5-02B4-49B4-8326-B792C4670478}"/>
          </ac:spMkLst>
        </pc:spChg>
        <pc:spChg chg="mod">
          <ac:chgData name="reza kabir" userId="af3c95a13102d509" providerId="LiveId" clId="{88200EE4-F4B4-49E8-8126-B01E5FCCBE2D}" dt="2020-05-17T05:52:32.280" v="142" actId="165"/>
          <ac:spMkLst>
            <pc:docMk/>
            <pc:sldMk cId="1156872694" sldId="320"/>
            <ac:spMk id="528" creationId="{78AD2EE6-DB5E-442C-ACB3-52E40C25CF06}"/>
          </ac:spMkLst>
        </pc:spChg>
        <pc:spChg chg="mod">
          <ac:chgData name="reza kabir" userId="af3c95a13102d509" providerId="LiveId" clId="{88200EE4-F4B4-49E8-8126-B01E5FCCBE2D}" dt="2020-05-17T05:52:32.280" v="142" actId="165"/>
          <ac:spMkLst>
            <pc:docMk/>
            <pc:sldMk cId="1156872694" sldId="320"/>
            <ac:spMk id="529" creationId="{33F70519-798A-4008-A670-8FFA31D60504}"/>
          </ac:spMkLst>
        </pc:spChg>
        <pc:spChg chg="mod">
          <ac:chgData name="reza kabir" userId="af3c95a13102d509" providerId="LiveId" clId="{88200EE4-F4B4-49E8-8126-B01E5FCCBE2D}" dt="2020-05-17T05:52:32.280" v="142" actId="165"/>
          <ac:spMkLst>
            <pc:docMk/>
            <pc:sldMk cId="1156872694" sldId="320"/>
            <ac:spMk id="530" creationId="{BCA6411C-0F78-458B-916A-129320F0A604}"/>
          </ac:spMkLst>
        </pc:spChg>
        <pc:spChg chg="mod">
          <ac:chgData name="reza kabir" userId="af3c95a13102d509" providerId="LiveId" clId="{88200EE4-F4B4-49E8-8126-B01E5FCCBE2D}" dt="2020-05-17T05:52:32.280" v="142" actId="165"/>
          <ac:spMkLst>
            <pc:docMk/>
            <pc:sldMk cId="1156872694" sldId="320"/>
            <ac:spMk id="533" creationId="{059BAD5D-39F9-4D9E-B298-441CD09E841A}"/>
          </ac:spMkLst>
        </pc:spChg>
        <pc:spChg chg="mod">
          <ac:chgData name="reza kabir" userId="af3c95a13102d509" providerId="LiveId" clId="{88200EE4-F4B4-49E8-8126-B01E5FCCBE2D}" dt="2020-05-17T05:52:32.280" v="142" actId="165"/>
          <ac:spMkLst>
            <pc:docMk/>
            <pc:sldMk cId="1156872694" sldId="320"/>
            <ac:spMk id="534" creationId="{3B95716D-5576-4C23-A5F6-632C4BD6B2B5}"/>
          </ac:spMkLst>
        </pc:spChg>
        <pc:spChg chg="mod">
          <ac:chgData name="reza kabir" userId="af3c95a13102d509" providerId="LiveId" clId="{88200EE4-F4B4-49E8-8126-B01E5FCCBE2D}" dt="2020-05-17T05:52:32.280" v="142" actId="165"/>
          <ac:spMkLst>
            <pc:docMk/>
            <pc:sldMk cId="1156872694" sldId="320"/>
            <ac:spMk id="535" creationId="{7856EF57-F155-4F14-A426-45B41246D4E8}"/>
          </ac:spMkLst>
        </pc:spChg>
        <pc:spChg chg="mod">
          <ac:chgData name="reza kabir" userId="af3c95a13102d509" providerId="LiveId" clId="{88200EE4-F4B4-49E8-8126-B01E5FCCBE2D}" dt="2020-05-17T05:52:32.280" v="142" actId="165"/>
          <ac:spMkLst>
            <pc:docMk/>
            <pc:sldMk cId="1156872694" sldId="320"/>
            <ac:spMk id="536" creationId="{15F2D954-514D-41D4-9C0D-31BCACDBB638}"/>
          </ac:spMkLst>
        </pc:spChg>
        <pc:spChg chg="mod">
          <ac:chgData name="reza kabir" userId="af3c95a13102d509" providerId="LiveId" clId="{88200EE4-F4B4-49E8-8126-B01E5FCCBE2D}" dt="2020-05-17T05:52:32.280" v="142" actId="165"/>
          <ac:spMkLst>
            <pc:docMk/>
            <pc:sldMk cId="1156872694" sldId="320"/>
            <ac:spMk id="537" creationId="{DB455033-17C6-4B50-96C9-04306E6D389F}"/>
          </ac:spMkLst>
        </pc:spChg>
        <pc:spChg chg="mod">
          <ac:chgData name="reza kabir" userId="af3c95a13102d509" providerId="LiveId" clId="{88200EE4-F4B4-49E8-8126-B01E5FCCBE2D}" dt="2020-05-17T05:52:32.280" v="142" actId="165"/>
          <ac:spMkLst>
            <pc:docMk/>
            <pc:sldMk cId="1156872694" sldId="320"/>
            <ac:spMk id="538" creationId="{7E445422-1429-45BC-87BC-4FDC97089E99}"/>
          </ac:spMkLst>
        </pc:spChg>
        <pc:spChg chg="mod">
          <ac:chgData name="reza kabir" userId="af3c95a13102d509" providerId="LiveId" clId="{88200EE4-F4B4-49E8-8126-B01E5FCCBE2D}" dt="2020-05-17T05:52:32.280" v="142" actId="165"/>
          <ac:spMkLst>
            <pc:docMk/>
            <pc:sldMk cId="1156872694" sldId="320"/>
            <ac:spMk id="539" creationId="{58357D92-9F28-49B1-804D-135FA511266A}"/>
          </ac:spMkLst>
        </pc:spChg>
        <pc:spChg chg="mod">
          <ac:chgData name="reza kabir" userId="af3c95a13102d509" providerId="LiveId" clId="{88200EE4-F4B4-49E8-8126-B01E5FCCBE2D}" dt="2020-05-17T05:52:32.280" v="142" actId="165"/>
          <ac:spMkLst>
            <pc:docMk/>
            <pc:sldMk cId="1156872694" sldId="320"/>
            <ac:spMk id="540" creationId="{CCD702B5-A0A8-4D89-843D-88A900BD75A0}"/>
          </ac:spMkLst>
        </pc:spChg>
        <pc:spChg chg="mod">
          <ac:chgData name="reza kabir" userId="af3c95a13102d509" providerId="LiveId" clId="{88200EE4-F4B4-49E8-8126-B01E5FCCBE2D}" dt="2020-05-17T05:52:32.280" v="142" actId="165"/>
          <ac:spMkLst>
            <pc:docMk/>
            <pc:sldMk cId="1156872694" sldId="320"/>
            <ac:spMk id="541" creationId="{11227000-B077-4ECD-8C25-85EAD13DFE3F}"/>
          </ac:spMkLst>
        </pc:spChg>
        <pc:spChg chg="mod">
          <ac:chgData name="reza kabir" userId="af3c95a13102d509" providerId="LiveId" clId="{88200EE4-F4B4-49E8-8126-B01E5FCCBE2D}" dt="2020-05-17T05:52:32.280" v="142" actId="165"/>
          <ac:spMkLst>
            <pc:docMk/>
            <pc:sldMk cId="1156872694" sldId="320"/>
            <ac:spMk id="542" creationId="{8D71B9AC-A5E8-4D27-9AD8-8E6640861729}"/>
          </ac:spMkLst>
        </pc:spChg>
        <pc:spChg chg="mod">
          <ac:chgData name="reza kabir" userId="af3c95a13102d509" providerId="LiveId" clId="{88200EE4-F4B4-49E8-8126-B01E5FCCBE2D}" dt="2020-05-17T05:52:32.280" v="142" actId="165"/>
          <ac:spMkLst>
            <pc:docMk/>
            <pc:sldMk cId="1156872694" sldId="320"/>
            <ac:spMk id="543" creationId="{D371DB2A-281D-4C12-9BB9-69DA7C451CE7}"/>
          </ac:spMkLst>
        </pc:spChg>
        <pc:spChg chg="mod">
          <ac:chgData name="reza kabir" userId="af3c95a13102d509" providerId="LiveId" clId="{88200EE4-F4B4-49E8-8126-B01E5FCCBE2D}" dt="2020-05-17T05:52:32.280" v="142" actId="165"/>
          <ac:spMkLst>
            <pc:docMk/>
            <pc:sldMk cId="1156872694" sldId="320"/>
            <ac:spMk id="544" creationId="{886215BF-D80D-4BEE-B876-43679E11F5A9}"/>
          </ac:spMkLst>
        </pc:spChg>
        <pc:spChg chg="mod">
          <ac:chgData name="reza kabir" userId="af3c95a13102d509" providerId="LiveId" clId="{88200EE4-F4B4-49E8-8126-B01E5FCCBE2D}" dt="2020-05-17T05:52:32.280" v="142" actId="165"/>
          <ac:spMkLst>
            <pc:docMk/>
            <pc:sldMk cId="1156872694" sldId="320"/>
            <ac:spMk id="545" creationId="{00419C72-9648-4503-B066-FDC63FF3922E}"/>
          </ac:spMkLst>
        </pc:spChg>
        <pc:spChg chg="mod">
          <ac:chgData name="reza kabir" userId="af3c95a13102d509" providerId="LiveId" clId="{88200EE4-F4B4-49E8-8126-B01E5FCCBE2D}" dt="2020-05-17T05:52:32.280" v="142" actId="165"/>
          <ac:spMkLst>
            <pc:docMk/>
            <pc:sldMk cId="1156872694" sldId="320"/>
            <ac:spMk id="546" creationId="{06E6F546-C1C1-452A-8135-1CBA2B913D67}"/>
          </ac:spMkLst>
        </pc:spChg>
        <pc:spChg chg="mod">
          <ac:chgData name="reza kabir" userId="af3c95a13102d509" providerId="LiveId" clId="{88200EE4-F4B4-49E8-8126-B01E5FCCBE2D}" dt="2020-05-17T05:52:32.280" v="142" actId="165"/>
          <ac:spMkLst>
            <pc:docMk/>
            <pc:sldMk cId="1156872694" sldId="320"/>
            <ac:spMk id="548" creationId="{46E6C7B8-384C-4290-98D3-EFAB4D8AF468}"/>
          </ac:spMkLst>
        </pc:spChg>
        <pc:spChg chg="mod">
          <ac:chgData name="reza kabir" userId="af3c95a13102d509" providerId="LiveId" clId="{88200EE4-F4B4-49E8-8126-B01E5FCCBE2D}" dt="2020-05-17T05:52:32.280" v="142" actId="165"/>
          <ac:spMkLst>
            <pc:docMk/>
            <pc:sldMk cId="1156872694" sldId="320"/>
            <ac:spMk id="549" creationId="{7A1E008D-D65A-43EB-AA57-4471199913BB}"/>
          </ac:spMkLst>
        </pc:spChg>
        <pc:spChg chg="mod">
          <ac:chgData name="reza kabir" userId="af3c95a13102d509" providerId="LiveId" clId="{88200EE4-F4B4-49E8-8126-B01E5FCCBE2D}" dt="2020-05-17T05:52:32.280" v="142" actId="165"/>
          <ac:spMkLst>
            <pc:docMk/>
            <pc:sldMk cId="1156872694" sldId="320"/>
            <ac:spMk id="550" creationId="{448DFFC9-09D7-4547-8AB2-F365E6C55174}"/>
          </ac:spMkLst>
        </pc:spChg>
        <pc:spChg chg="mod">
          <ac:chgData name="reza kabir" userId="af3c95a13102d509" providerId="LiveId" clId="{88200EE4-F4B4-49E8-8126-B01E5FCCBE2D}" dt="2020-05-17T05:52:32.280" v="142" actId="165"/>
          <ac:spMkLst>
            <pc:docMk/>
            <pc:sldMk cId="1156872694" sldId="320"/>
            <ac:spMk id="551" creationId="{3F123DCA-7065-43BA-AFE7-96DB31255E8D}"/>
          </ac:spMkLst>
        </pc:spChg>
        <pc:spChg chg="mod">
          <ac:chgData name="reza kabir" userId="af3c95a13102d509" providerId="LiveId" clId="{88200EE4-F4B4-49E8-8126-B01E5FCCBE2D}" dt="2020-05-17T05:52:32.280" v="142" actId="165"/>
          <ac:spMkLst>
            <pc:docMk/>
            <pc:sldMk cId="1156872694" sldId="320"/>
            <ac:spMk id="552" creationId="{AD0881B4-B8B7-4E7F-88DF-FC193DAD7827}"/>
          </ac:spMkLst>
        </pc:spChg>
        <pc:spChg chg="mod">
          <ac:chgData name="reza kabir" userId="af3c95a13102d509" providerId="LiveId" clId="{88200EE4-F4B4-49E8-8126-B01E5FCCBE2D}" dt="2020-05-17T05:52:32.280" v="142" actId="165"/>
          <ac:spMkLst>
            <pc:docMk/>
            <pc:sldMk cId="1156872694" sldId="320"/>
            <ac:spMk id="553" creationId="{46D76AE1-7D9D-4C95-9E5D-62F7490B7C34}"/>
          </ac:spMkLst>
        </pc:spChg>
        <pc:spChg chg="mod">
          <ac:chgData name="reza kabir" userId="af3c95a13102d509" providerId="LiveId" clId="{88200EE4-F4B4-49E8-8126-B01E5FCCBE2D}" dt="2020-05-17T05:52:32.280" v="142" actId="165"/>
          <ac:spMkLst>
            <pc:docMk/>
            <pc:sldMk cId="1156872694" sldId="320"/>
            <ac:spMk id="554" creationId="{371A30A7-9401-4ABC-A93A-CCCEA4D34D96}"/>
          </ac:spMkLst>
        </pc:spChg>
        <pc:spChg chg="mod">
          <ac:chgData name="reza kabir" userId="af3c95a13102d509" providerId="LiveId" clId="{88200EE4-F4B4-49E8-8126-B01E5FCCBE2D}" dt="2020-05-17T05:52:32.280" v="142" actId="165"/>
          <ac:spMkLst>
            <pc:docMk/>
            <pc:sldMk cId="1156872694" sldId="320"/>
            <ac:spMk id="555" creationId="{AAA59137-BA50-44FF-9E62-7FBF35454F63}"/>
          </ac:spMkLst>
        </pc:spChg>
        <pc:spChg chg="mod">
          <ac:chgData name="reza kabir" userId="af3c95a13102d509" providerId="LiveId" clId="{88200EE4-F4B4-49E8-8126-B01E5FCCBE2D}" dt="2020-05-17T05:52:32.280" v="142" actId="165"/>
          <ac:spMkLst>
            <pc:docMk/>
            <pc:sldMk cId="1156872694" sldId="320"/>
            <ac:spMk id="556" creationId="{DE097233-B267-4650-97C0-77AE1818542C}"/>
          </ac:spMkLst>
        </pc:spChg>
        <pc:spChg chg="mod">
          <ac:chgData name="reza kabir" userId="af3c95a13102d509" providerId="LiveId" clId="{88200EE4-F4B4-49E8-8126-B01E5FCCBE2D}" dt="2020-05-17T05:52:32.280" v="142" actId="165"/>
          <ac:spMkLst>
            <pc:docMk/>
            <pc:sldMk cId="1156872694" sldId="320"/>
            <ac:spMk id="557" creationId="{51941EE3-0E5B-4A31-A17E-708467B3B8DA}"/>
          </ac:spMkLst>
        </pc:spChg>
        <pc:spChg chg="mod">
          <ac:chgData name="reza kabir" userId="af3c95a13102d509" providerId="LiveId" clId="{88200EE4-F4B4-49E8-8126-B01E5FCCBE2D}" dt="2020-05-17T05:52:32.280" v="142" actId="165"/>
          <ac:spMkLst>
            <pc:docMk/>
            <pc:sldMk cId="1156872694" sldId="320"/>
            <ac:spMk id="558" creationId="{C13A690D-A919-417D-8737-BEBDA3BDB476}"/>
          </ac:spMkLst>
        </pc:spChg>
        <pc:spChg chg="mod">
          <ac:chgData name="reza kabir" userId="af3c95a13102d509" providerId="LiveId" clId="{88200EE4-F4B4-49E8-8126-B01E5FCCBE2D}" dt="2020-05-17T05:52:32.280" v="142" actId="165"/>
          <ac:spMkLst>
            <pc:docMk/>
            <pc:sldMk cId="1156872694" sldId="320"/>
            <ac:spMk id="559" creationId="{28D1AE46-CE65-4C20-BCC1-2AF51E8171FD}"/>
          </ac:spMkLst>
        </pc:spChg>
        <pc:spChg chg="mod">
          <ac:chgData name="reza kabir" userId="af3c95a13102d509" providerId="LiveId" clId="{88200EE4-F4B4-49E8-8126-B01E5FCCBE2D}" dt="2020-05-17T05:52:32.280" v="142" actId="165"/>
          <ac:spMkLst>
            <pc:docMk/>
            <pc:sldMk cId="1156872694" sldId="320"/>
            <ac:spMk id="560" creationId="{4722AFD7-726D-46F1-9C56-402739986999}"/>
          </ac:spMkLst>
        </pc:spChg>
        <pc:spChg chg="mod">
          <ac:chgData name="reza kabir" userId="af3c95a13102d509" providerId="LiveId" clId="{88200EE4-F4B4-49E8-8126-B01E5FCCBE2D}" dt="2020-05-17T05:52:32.280" v="142" actId="165"/>
          <ac:spMkLst>
            <pc:docMk/>
            <pc:sldMk cId="1156872694" sldId="320"/>
            <ac:spMk id="561" creationId="{61C1A358-2337-444D-90C6-3E0F3F92770D}"/>
          </ac:spMkLst>
        </pc:spChg>
        <pc:spChg chg="mod">
          <ac:chgData name="reza kabir" userId="af3c95a13102d509" providerId="LiveId" clId="{88200EE4-F4B4-49E8-8126-B01E5FCCBE2D}" dt="2020-05-17T05:52:32.280" v="142" actId="165"/>
          <ac:spMkLst>
            <pc:docMk/>
            <pc:sldMk cId="1156872694" sldId="320"/>
            <ac:spMk id="563" creationId="{C19CE794-5991-4E36-9409-223BB414E491}"/>
          </ac:spMkLst>
        </pc:spChg>
        <pc:spChg chg="mod">
          <ac:chgData name="reza kabir" userId="af3c95a13102d509" providerId="LiveId" clId="{88200EE4-F4B4-49E8-8126-B01E5FCCBE2D}" dt="2020-05-17T05:52:32.280" v="142" actId="165"/>
          <ac:spMkLst>
            <pc:docMk/>
            <pc:sldMk cId="1156872694" sldId="320"/>
            <ac:spMk id="564" creationId="{E7F55AEB-34D9-43C9-8FEC-CB72B97610FB}"/>
          </ac:spMkLst>
        </pc:spChg>
        <pc:spChg chg="mod">
          <ac:chgData name="reza kabir" userId="af3c95a13102d509" providerId="LiveId" clId="{88200EE4-F4B4-49E8-8126-B01E5FCCBE2D}" dt="2020-05-17T05:52:32.280" v="142" actId="165"/>
          <ac:spMkLst>
            <pc:docMk/>
            <pc:sldMk cId="1156872694" sldId="320"/>
            <ac:spMk id="565" creationId="{93FFD231-BBE4-424B-8EFA-CAFB40008796}"/>
          </ac:spMkLst>
        </pc:spChg>
        <pc:spChg chg="mod">
          <ac:chgData name="reza kabir" userId="af3c95a13102d509" providerId="LiveId" clId="{88200EE4-F4B4-49E8-8126-B01E5FCCBE2D}" dt="2020-05-17T05:52:32.280" v="142" actId="165"/>
          <ac:spMkLst>
            <pc:docMk/>
            <pc:sldMk cId="1156872694" sldId="320"/>
            <ac:spMk id="566" creationId="{AEA4FEBA-7DAA-4EB5-BDF3-3D083BDCBE7A}"/>
          </ac:spMkLst>
        </pc:spChg>
        <pc:spChg chg="mod">
          <ac:chgData name="reza kabir" userId="af3c95a13102d509" providerId="LiveId" clId="{88200EE4-F4B4-49E8-8126-B01E5FCCBE2D}" dt="2020-05-17T05:52:32.280" v="142" actId="165"/>
          <ac:spMkLst>
            <pc:docMk/>
            <pc:sldMk cId="1156872694" sldId="320"/>
            <ac:spMk id="567" creationId="{CBFD8D7D-EC39-4777-8C86-1A5B561F2471}"/>
          </ac:spMkLst>
        </pc:spChg>
        <pc:spChg chg="mod">
          <ac:chgData name="reza kabir" userId="af3c95a13102d509" providerId="LiveId" clId="{88200EE4-F4B4-49E8-8126-B01E5FCCBE2D}" dt="2020-05-17T05:52:32.280" v="142" actId="165"/>
          <ac:spMkLst>
            <pc:docMk/>
            <pc:sldMk cId="1156872694" sldId="320"/>
            <ac:spMk id="568" creationId="{E5C04D45-561B-4CDF-B318-4EB1CDCD6FFD}"/>
          </ac:spMkLst>
        </pc:spChg>
        <pc:spChg chg="mod">
          <ac:chgData name="reza kabir" userId="af3c95a13102d509" providerId="LiveId" clId="{88200EE4-F4B4-49E8-8126-B01E5FCCBE2D}" dt="2020-05-17T05:52:32.280" v="142" actId="165"/>
          <ac:spMkLst>
            <pc:docMk/>
            <pc:sldMk cId="1156872694" sldId="320"/>
            <ac:spMk id="569" creationId="{64D6978C-99ED-4035-8B47-5A64C5C5915B}"/>
          </ac:spMkLst>
        </pc:spChg>
        <pc:spChg chg="mod">
          <ac:chgData name="reza kabir" userId="af3c95a13102d509" providerId="LiveId" clId="{88200EE4-F4B4-49E8-8126-B01E5FCCBE2D}" dt="2020-05-17T05:52:32.280" v="142" actId="165"/>
          <ac:spMkLst>
            <pc:docMk/>
            <pc:sldMk cId="1156872694" sldId="320"/>
            <ac:spMk id="570" creationId="{F46D8C03-BA76-4083-B5CB-5F985F8A3531}"/>
          </ac:spMkLst>
        </pc:spChg>
        <pc:spChg chg="mod">
          <ac:chgData name="reza kabir" userId="af3c95a13102d509" providerId="LiveId" clId="{88200EE4-F4B4-49E8-8126-B01E5FCCBE2D}" dt="2020-05-17T05:52:32.280" v="142" actId="165"/>
          <ac:spMkLst>
            <pc:docMk/>
            <pc:sldMk cId="1156872694" sldId="320"/>
            <ac:spMk id="571" creationId="{D169DF6B-5B1D-495F-AE56-84AFBBE67217}"/>
          </ac:spMkLst>
        </pc:spChg>
        <pc:spChg chg="mod">
          <ac:chgData name="reza kabir" userId="af3c95a13102d509" providerId="LiveId" clId="{88200EE4-F4B4-49E8-8126-B01E5FCCBE2D}" dt="2020-05-17T05:52:32.280" v="142" actId="165"/>
          <ac:spMkLst>
            <pc:docMk/>
            <pc:sldMk cId="1156872694" sldId="320"/>
            <ac:spMk id="572" creationId="{3168134C-BE4E-4D45-BE3E-9F9CE9BDED89}"/>
          </ac:spMkLst>
        </pc:spChg>
        <pc:spChg chg="mod">
          <ac:chgData name="reza kabir" userId="af3c95a13102d509" providerId="LiveId" clId="{88200EE4-F4B4-49E8-8126-B01E5FCCBE2D}" dt="2020-05-17T05:52:32.280" v="142" actId="165"/>
          <ac:spMkLst>
            <pc:docMk/>
            <pc:sldMk cId="1156872694" sldId="320"/>
            <ac:spMk id="573" creationId="{0F316CDD-CA40-4E5C-BFE9-6FB668A9FEB5}"/>
          </ac:spMkLst>
        </pc:spChg>
        <pc:spChg chg="mod">
          <ac:chgData name="reza kabir" userId="af3c95a13102d509" providerId="LiveId" clId="{88200EE4-F4B4-49E8-8126-B01E5FCCBE2D}" dt="2020-05-17T05:52:32.280" v="142" actId="165"/>
          <ac:spMkLst>
            <pc:docMk/>
            <pc:sldMk cId="1156872694" sldId="320"/>
            <ac:spMk id="574" creationId="{4511D9BC-1D95-4246-A784-10D09F9FB078}"/>
          </ac:spMkLst>
        </pc:spChg>
        <pc:spChg chg="mod">
          <ac:chgData name="reza kabir" userId="af3c95a13102d509" providerId="LiveId" clId="{88200EE4-F4B4-49E8-8126-B01E5FCCBE2D}" dt="2020-05-17T05:52:32.280" v="142" actId="165"/>
          <ac:spMkLst>
            <pc:docMk/>
            <pc:sldMk cId="1156872694" sldId="320"/>
            <ac:spMk id="575" creationId="{EB303EFC-588F-4A8C-8467-F821837D7873}"/>
          </ac:spMkLst>
        </pc:spChg>
        <pc:spChg chg="mod">
          <ac:chgData name="reza kabir" userId="af3c95a13102d509" providerId="LiveId" clId="{88200EE4-F4B4-49E8-8126-B01E5FCCBE2D}" dt="2020-05-17T05:52:32.280" v="142" actId="165"/>
          <ac:spMkLst>
            <pc:docMk/>
            <pc:sldMk cId="1156872694" sldId="320"/>
            <ac:spMk id="576" creationId="{0A3CA9A3-332E-4DDE-8244-C9B891AB5FB8}"/>
          </ac:spMkLst>
        </pc:spChg>
        <pc:spChg chg="mod">
          <ac:chgData name="reza kabir" userId="af3c95a13102d509" providerId="LiveId" clId="{88200EE4-F4B4-49E8-8126-B01E5FCCBE2D}" dt="2020-05-17T05:52:32.280" v="142" actId="165"/>
          <ac:spMkLst>
            <pc:docMk/>
            <pc:sldMk cId="1156872694" sldId="320"/>
            <ac:spMk id="578" creationId="{11702BFF-4882-472F-8A3D-1FCF40C2376D}"/>
          </ac:spMkLst>
        </pc:spChg>
        <pc:spChg chg="mod">
          <ac:chgData name="reza kabir" userId="af3c95a13102d509" providerId="LiveId" clId="{88200EE4-F4B4-49E8-8126-B01E5FCCBE2D}" dt="2020-05-17T05:52:32.280" v="142" actId="165"/>
          <ac:spMkLst>
            <pc:docMk/>
            <pc:sldMk cId="1156872694" sldId="320"/>
            <ac:spMk id="579" creationId="{42F1E03A-D924-4B84-B5FE-386923C2D016}"/>
          </ac:spMkLst>
        </pc:spChg>
        <pc:spChg chg="mod">
          <ac:chgData name="reza kabir" userId="af3c95a13102d509" providerId="LiveId" clId="{88200EE4-F4B4-49E8-8126-B01E5FCCBE2D}" dt="2020-05-17T05:52:32.280" v="142" actId="165"/>
          <ac:spMkLst>
            <pc:docMk/>
            <pc:sldMk cId="1156872694" sldId="320"/>
            <ac:spMk id="580" creationId="{5A4D4823-B372-4FFD-9B69-780ECD07FDF1}"/>
          </ac:spMkLst>
        </pc:spChg>
        <pc:spChg chg="mod">
          <ac:chgData name="reza kabir" userId="af3c95a13102d509" providerId="LiveId" clId="{88200EE4-F4B4-49E8-8126-B01E5FCCBE2D}" dt="2020-05-17T05:52:32.280" v="142" actId="165"/>
          <ac:spMkLst>
            <pc:docMk/>
            <pc:sldMk cId="1156872694" sldId="320"/>
            <ac:spMk id="581" creationId="{B8E1E261-316F-4E3F-80F5-BBB9C82FAA66}"/>
          </ac:spMkLst>
        </pc:spChg>
        <pc:spChg chg="mod">
          <ac:chgData name="reza kabir" userId="af3c95a13102d509" providerId="LiveId" clId="{88200EE4-F4B4-49E8-8126-B01E5FCCBE2D}" dt="2020-05-17T05:52:32.280" v="142" actId="165"/>
          <ac:spMkLst>
            <pc:docMk/>
            <pc:sldMk cId="1156872694" sldId="320"/>
            <ac:spMk id="583" creationId="{97C90943-958C-4A70-88D6-20EE968B093D}"/>
          </ac:spMkLst>
        </pc:spChg>
        <pc:spChg chg="mod">
          <ac:chgData name="reza kabir" userId="af3c95a13102d509" providerId="LiveId" clId="{88200EE4-F4B4-49E8-8126-B01E5FCCBE2D}" dt="2020-05-17T05:52:32.280" v="142" actId="165"/>
          <ac:spMkLst>
            <pc:docMk/>
            <pc:sldMk cId="1156872694" sldId="320"/>
            <ac:spMk id="585" creationId="{28BDFEE9-DBEF-4A1D-BADD-2F5EBC6ECADC}"/>
          </ac:spMkLst>
        </pc:spChg>
        <pc:spChg chg="mod">
          <ac:chgData name="reza kabir" userId="af3c95a13102d509" providerId="LiveId" clId="{88200EE4-F4B4-49E8-8126-B01E5FCCBE2D}" dt="2020-05-17T05:52:32.280" v="142" actId="165"/>
          <ac:spMkLst>
            <pc:docMk/>
            <pc:sldMk cId="1156872694" sldId="320"/>
            <ac:spMk id="586" creationId="{37F54884-8455-439A-A474-133F429826DD}"/>
          </ac:spMkLst>
        </pc:spChg>
        <pc:spChg chg="mod">
          <ac:chgData name="reza kabir" userId="af3c95a13102d509" providerId="LiveId" clId="{88200EE4-F4B4-49E8-8126-B01E5FCCBE2D}" dt="2020-05-17T05:52:32.280" v="142" actId="165"/>
          <ac:spMkLst>
            <pc:docMk/>
            <pc:sldMk cId="1156872694" sldId="320"/>
            <ac:spMk id="587" creationId="{783F9979-B473-4EEF-B616-DAE74C956A0A}"/>
          </ac:spMkLst>
        </pc:spChg>
        <pc:spChg chg="mod">
          <ac:chgData name="reza kabir" userId="af3c95a13102d509" providerId="LiveId" clId="{88200EE4-F4B4-49E8-8126-B01E5FCCBE2D}" dt="2020-05-17T05:52:32.280" v="142" actId="165"/>
          <ac:spMkLst>
            <pc:docMk/>
            <pc:sldMk cId="1156872694" sldId="320"/>
            <ac:spMk id="588" creationId="{F980D62F-0A5D-41C2-928C-FAD461B751C5}"/>
          </ac:spMkLst>
        </pc:spChg>
        <pc:spChg chg="mod">
          <ac:chgData name="reza kabir" userId="af3c95a13102d509" providerId="LiveId" clId="{88200EE4-F4B4-49E8-8126-B01E5FCCBE2D}" dt="2020-05-17T05:52:32.280" v="142" actId="165"/>
          <ac:spMkLst>
            <pc:docMk/>
            <pc:sldMk cId="1156872694" sldId="320"/>
            <ac:spMk id="589" creationId="{AF70CCAC-E81A-494E-802E-E0C8FD31BF84}"/>
          </ac:spMkLst>
        </pc:spChg>
        <pc:spChg chg="mod">
          <ac:chgData name="reza kabir" userId="af3c95a13102d509" providerId="LiveId" clId="{88200EE4-F4B4-49E8-8126-B01E5FCCBE2D}" dt="2020-05-17T05:52:32.280" v="142" actId="165"/>
          <ac:spMkLst>
            <pc:docMk/>
            <pc:sldMk cId="1156872694" sldId="320"/>
            <ac:spMk id="590" creationId="{C49764F9-B3C6-4A54-B098-367852820D06}"/>
          </ac:spMkLst>
        </pc:spChg>
        <pc:spChg chg="mod">
          <ac:chgData name="reza kabir" userId="af3c95a13102d509" providerId="LiveId" clId="{88200EE4-F4B4-49E8-8126-B01E5FCCBE2D}" dt="2020-05-17T05:52:32.280" v="142" actId="165"/>
          <ac:spMkLst>
            <pc:docMk/>
            <pc:sldMk cId="1156872694" sldId="320"/>
            <ac:spMk id="591" creationId="{10FE07E7-F596-4754-BFFC-51E0E10C0C75}"/>
          </ac:spMkLst>
        </pc:spChg>
        <pc:spChg chg="mod">
          <ac:chgData name="reza kabir" userId="af3c95a13102d509" providerId="LiveId" clId="{88200EE4-F4B4-49E8-8126-B01E5FCCBE2D}" dt="2020-05-17T05:52:32.280" v="142" actId="165"/>
          <ac:spMkLst>
            <pc:docMk/>
            <pc:sldMk cId="1156872694" sldId="320"/>
            <ac:spMk id="592" creationId="{FE1DCC0D-CE28-4E45-8E2F-A88AED8FABBD}"/>
          </ac:spMkLst>
        </pc:spChg>
        <pc:spChg chg="mod">
          <ac:chgData name="reza kabir" userId="af3c95a13102d509" providerId="LiveId" clId="{88200EE4-F4B4-49E8-8126-B01E5FCCBE2D}" dt="2020-05-17T05:52:32.280" v="142" actId="165"/>
          <ac:spMkLst>
            <pc:docMk/>
            <pc:sldMk cId="1156872694" sldId="320"/>
            <ac:spMk id="593" creationId="{D555213A-08DF-4C8D-A1DA-0C94ADC839B5}"/>
          </ac:spMkLst>
        </pc:spChg>
        <pc:spChg chg="mod">
          <ac:chgData name="reza kabir" userId="af3c95a13102d509" providerId="LiveId" clId="{88200EE4-F4B4-49E8-8126-B01E5FCCBE2D}" dt="2020-05-17T05:52:32.280" v="142" actId="165"/>
          <ac:spMkLst>
            <pc:docMk/>
            <pc:sldMk cId="1156872694" sldId="320"/>
            <ac:spMk id="594" creationId="{19BE02A8-CDDC-4035-AC3D-CC6DDC2A7D5F}"/>
          </ac:spMkLst>
        </pc:spChg>
        <pc:spChg chg="mod">
          <ac:chgData name="reza kabir" userId="af3c95a13102d509" providerId="LiveId" clId="{88200EE4-F4B4-49E8-8126-B01E5FCCBE2D}" dt="2020-05-17T05:52:32.280" v="142" actId="165"/>
          <ac:spMkLst>
            <pc:docMk/>
            <pc:sldMk cId="1156872694" sldId="320"/>
            <ac:spMk id="596" creationId="{6FCB7E19-19DD-4D0F-9F8A-1E92DFD8EEE6}"/>
          </ac:spMkLst>
        </pc:spChg>
        <pc:spChg chg="mod">
          <ac:chgData name="reza kabir" userId="af3c95a13102d509" providerId="LiveId" clId="{88200EE4-F4B4-49E8-8126-B01E5FCCBE2D}" dt="2020-05-17T05:52:32.280" v="142" actId="165"/>
          <ac:spMkLst>
            <pc:docMk/>
            <pc:sldMk cId="1156872694" sldId="320"/>
            <ac:spMk id="598" creationId="{F1CD0825-3581-4A37-AD25-C40F58C21565}"/>
          </ac:spMkLst>
        </pc:spChg>
        <pc:spChg chg="mod">
          <ac:chgData name="reza kabir" userId="af3c95a13102d509" providerId="LiveId" clId="{88200EE4-F4B4-49E8-8126-B01E5FCCBE2D}" dt="2020-05-17T05:52:32.280" v="142" actId="165"/>
          <ac:spMkLst>
            <pc:docMk/>
            <pc:sldMk cId="1156872694" sldId="320"/>
            <ac:spMk id="599" creationId="{1CBA236F-C9A2-4984-9438-3830081B1BF8}"/>
          </ac:spMkLst>
        </pc:spChg>
        <pc:spChg chg="mod">
          <ac:chgData name="reza kabir" userId="af3c95a13102d509" providerId="LiveId" clId="{88200EE4-F4B4-49E8-8126-B01E5FCCBE2D}" dt="2020-05-17T05:52:32.280" v="142" actId="165"/>
          <ac:spMkLst>
            <pc:docMk/>
            <pc:sldMk cId="1156872694" sldId="320"/>
            <ac:spMk id="600" creationId="{43AE8D0A-0A71-4F6E-9B52-4530387D6753}"/>
          </ac:spMkLst>
        </pc:spChg>
        <pc:spChg chg="mod">
          <ac:chgData name="reza kabir" userId="af3c95a13102d509" providerId="LiveId" clId="{88200EE4-F4B4-49E8-8126-B01E5FCCBE2D}" dt="2020-05-17T05:52:32.280" v="142" actId="165"/>
          <ac:spMkLst>
            <pc:docMk/>
            <pc:sldMk cId="1156872694" sldId="320"/>
            <ac:spMk id="601" creationId="{CC85ABBB-6DE5-494B-9568-3593F4B80D72}"/>
          </ac:spMkLst>
        </pc:spChg>
        <pc:spChg chg="mod">
          <ac:chgData name="reza kabir" userId="af3c95a13102d509" providerId="LiveId" clId="{88200EE4-F4B4-49E8-8126-B01E5FCCBE2D}" dt="2020-05-17T05:52:32.280" v="142" actId="165"/>
          <ac:spMkLst>
            <pc:docMk/>
            <pc:sldMk cId="1156872694" sldId="320"/>
            <ac:spMk id="602" creationId="{1D163682-44D2-4621-AE2F-B812D937762F}"/>
          </ac:spMkLst>
        </pc:spChg>
        <pc:spChg chg="mod">
          <ac:chgData name="reza kabir" userId="af3c95a13102d509" providerId="LiveId" clId="{88200EE4-F4B4-49E8-8126-B01E5FCCBE2D}" dt="2020-05-17T05:52:32.280" v="142" actId="165"/>
          <ac:spMkLst>
            <pc:docMk/>
            <pc:sldMk cId="1156872694" sldId="320"/>
            <ac:spMk id="603" creationId="{10611CF4-0AFD-477A-99C2-D7A0FBC1B79E}"/>
          </ac:spMkLst>
        </pc:spChg>
        <pc:spChg chg="mod">
          <ac:chgData name="reza kabir" userId="af3c95a13102d509" providerId="LiveId" clId="{88200EE4-F4B4-49E8-8126-B01E5FCCBE2D}" dt="2020-05-17T05:52:32.280" v="142" actId="165"/>
          <ac:spMkLst>
            <pc:docMk/>
            <pc:sldMk cId="1156872694" sldId="320"/>
            <ac:spMk id="604" creationId="{FADB3F5D-AED8-49C5-B1D2-EA85FE09BBF5}"/>
          </ac:spMkLst>
        </pc:spChg>
        <pc:spChg chg="mod">
          <ac:chgData name="reza kabir" userId="af3c95a13102d509" providerId="LiveId" clId="{88200EE4-F4B4-49E8-8126-B01E5FCCBE2D}" dt="2020-05-17T05:52:32.280" v="142" actId="165"/>
          <ac:spMkLst>
            <pc:docMk/>
            <pc:sldMk cId="1156872694" sldId="320"/>
            <ac:spMk id="605" creationId="{9B87E6FC-8AD1-45D2-B9CA-9CC745849F9D}"/>
          </ac:spMkLst>
        </pc:spChg>
        <pc:spChg chg="mod">
          <ac:chgData name="reza kabir" userId="af3c95a13102d509" providerId="LiveId" clId="{88200EE4-F4B4-49E8-8126-B01E5FCCBE2D}" dt="2020-05-17T05:52:32.280" v="142" actId="165"/>
          <ac:spMkLst>
            <pc:docMk/>
            <pc:sldMk cId="1156872694" sldId="320"/>
            <ac:spMk id="606" creationId="{60B54934-1578-4178-AD1A-828E02BCF97E}"/>
          </ac:spMkLst>
        </pc:spChg>
        <pc:spChg chg="mod">
          <ac:chgData name="reza kabir" userId="af3c95a13102d509" providerId="LiveId" clId="{88200EE4-F4B4-49E8-8126-B01E5FCCBE2D}" dt="2020-05-17T05:52:32.280" v="142" actId="165"/>
          <ac:spMkLst>
            <pc:docMk/>
            <pc:sldMk cId="1156872694" sldId="320"/>
            <ac:spMk id="607" creationId="{20C5E830-36CE-4C6D-9C75-AA7FEB7C7680}"/>
          </ac:spMkLst>
        </pc:spChg>
        <pc:spChg chg="mod">
          <ac:chgData name="reza kabir" userId="af3c95a13102d509" providerId="LiveId" clId="{88200EE4-F4B4-49E8-8126-B01E5FCCBE2D}" dt="2020-05-17T05:52:32.280" v="142" actId="165"/>
          <ac:spMkLst>
            <pc:docMk/>
            <pc:sldMk cId="1156872694" sldId="320"/>
            <ac:spMk id="608" creationId="{B26942A7-F378-494A-871B-5DDAF345F0B5}"/>
          </ac:spMkLst>
        </pc:spChg>
        <pc:spChg chg="mod">
          <ac:chgData name="reza kabir" userId="af3c95a13102d509" providerId="LiveId" clId="{88200EE4-F4B4-49E8-8126-B01E5FCCBE2D}" dt="2020-05-17T05:52:32.280" v="142" actId="165"/>
          <ac:spMkLst>
            <pc:docMk/>
            <pc:sldMk cId="1156872694" sldId="320"/>
            <ac:spMk id="609" creationId="{AD59A3A2-AF58-462A-913B-DE8B1B691392}"/>
          </ac:spMkLst>
        </pc:spChg>
        <pc:spChg chg="mod">
          <ac:chgData name="reza kabir" userId="af3c95a13102d509" providerId="LiveId" clId="{88200EE4-F4B4-49E8-8126-B01E5FCCBE2D}" dt="2020-05-17T05:52:32.280" v="142" actId="165"/>
          <ac:spMkLst>
            <pc:docMk/>
            <pc:sldMk cId="1156872694" sldId="320"/>
            <ac:spMk id="610" creationId="{2CAFD0C4-08DA-46E1-83B5-BBA781C6341E}"/>
          </ac:spMkLst>
        </pc:spChg>
        <pc:spChg chg="mod">
          <ac:chgData name="reza kabir" userId="af3c95a13102d509" providerId="LiveId" clId="{88200EE4-F4B4-49E8-8126-B01E5FCCBE2D}" dt="2020-05-17T05:52:32.280" v="142" actId="165"/>
          <ac:spMkLst>
            <pc:docMk/>
            <pc:sldMk cId="1156872694" sldId="320"/>
            <ac:spMk id="611" creationId="{B3454E86-4F02-4DC7-AF79-A365F3E510F4}"/>
          </ac:spMkLst>
        </pc:spChg>
        <pc:spChg chg="mod">
          <ac:chgData name="reza kabir" userId="af3c95a13102d509" providerId="LiveId" clId="{88200EE4-F4B4-49E8-8126-B01E5FCCBE2D}" dt="2020-05-17T05:52:32.280" v="142" actId="165"/>
          <ac:spMkLst>
            <pc:docMk/>
            <pc:sldMk cId="1156872694" sldId="320"/>
            <ac:spMk id="612" creationId="{92E15A6B-9EC6-4E89-9030-0BD4846988FE}"/>
          </ac:spMkLst>
        </pc:spChg>
        <pc:spChg chg="mod">
          <ac:chgData name="reza kabir" userId="af3c95a13102d509" providerId="LiveId" clId="{88200EE4-F4B4-49E8-8126-B01E5FCCBE2D}" dt="2020-05-17T05:52:32.280" v="142" actId="165"/>
          <ac:spMkLst>
            <pc:docMk/>
            <pc:sldMk cId="1156872694" sldId="320"/>
            <ac:spMk id="614" creationId="{7E338503-EBF9-49F9-AE95-CBC8D39E6043}"/>
          </ac:spMkLst>
        </pc:spChg>
        <pc:spChg chg="mod">
          <ac:chgData name="reza kabir" userId="af3c95a13102d509" providerId="LiveId" clId="{88200EE4-F4B4-49E8-8126-B01E5FCCBE2D}" dt="2020-05-17T05:52:32.280" v="142" actId="165"/>
          <ac:spMkLst>
            <pc:docMk/>
            <pc:sldMk cId="1156872694" sldId="320"/>
            <ac:spMk id="615" creationId="{19DBF8F9-93EC-46ED-A756-DAA49C40FEBD}"/>
          </ac:spMkLst>
        </pc:spChg>
        <pc:spChg chg="mod">
          <ac:chgData name="reza kabir" userId="af3c95a13102d509" providerId="LiveId" clId="{88200EE4-F4B4-49E8-8126-B01E5FCCBE2D}" dt="2020-05-17T05:52:32.280" v="142" actId="165"/>
          <ac:spMkLst>
            <pc:docMk/>
            <pc:sldMk cId="1156872694" sldId="320"/>
            <ac:spMk id="616" creationId="{4829F8D3-C159-439A-9124-C68A75C4E071}"/>
          </ac:spMkLst>
        </pc:spChg>
        <pc:spChg chg="mod">
          <ac:chgData name="reza kabir" userId="af3c95a13102d509" providerId="LiveId" clId="{88200EE4-F4B4-49E8-8126-B01E5FCCBE2D}" dt="2020-05-17T05:52:32.280" v="142" actId="165"/>
          <ac:spMkLst>
            <pc:docMk/>
            <pc:sldMk cId="1156872694" sldId="320"/>
            <ac:spMk id="617" creationId="{AC599992-61DF-4648-906A-196FB2BF5490}"/>
          </ac:spMkLst>
        </pc:spChg>
        <pc:spChg chg="mod">
          <ac:chgData name="reza kabir" userId="af3c95a13102d509" providerId="LiveId" clId="{88200EE4-F4B4-49E8-8126-B01E5FCCBE2D}" dt="2020-05-17T05:52:32.280" v="142" actId="165"/>
          <ac:spMkLst>
            <pc:docMk/>
            <pc:sldMk cId="1156872694" sldId="320"/>
            <ac:spMk id="618" creationId="{4B15BD9C-29DA-4705-BBA2-8C4CDF5D72A6}"/>
          </ac:spMkLst>
        </pc:spChg>
        <pc:spChg chg="mod">
          <ac:chgData name="reza kabir" userId="af3c95a13102d509" providerId="LiveId" clId="{88200EE4-F4B4-49E8-8126-B01E5FCCBE2D}" dt="2020-05-17T05:52:32.280" v="142" actId="165"/>
          <ac:spMkLst>
            <pc:docMk/>
            <pc:sldMk cId="1156872694" sldId="320"/>
            <ac:spMk id="619" creationId="{65D8F419-D7E1-4AF0-B7B6-A4D297D40EF2}"/>
          </ac:spMkLst>
        </pc:spChg>
        <pc:spChg chg="mod">
          <ac:chgData name="reza kabir" userId="af3c95a13102d509" providerId="LiveId" clId="{88200EE4-F4B4-49E8-8126-B01E5FCCBE2D}" dt="2020-05-17T05:52:32.280" v="142" actId="165"/>
          <ac:spMkLst>
            <pc:docMk/>
            <pc:sldMk cId="1156872694" sldId="320"/>
            <ac:spMk id="620" creationId="{CE3681FA-5056-4915-9984-387FD6342082}"/>
          </ac:spMkLst>
        </pc:spChg>
        <pc:spChg chg="mod">
          <ac:chgData name="reza kabir" userId="af3c95a13102d509" providerId="LiveId" clId="{88200EE4-F4B4-49E8-8126-B01E5FCCBE2D}" dt="2020-05-17T05:52:32.280" v="142" actId="165"/>
          <ac:spMkLst>
            <pc:docMk/>
            <pc:sldMk cId="1156872694" sldId="320"/>
            <ac:spMk id="622" creationId="{E4E7DCB2-93FC-409D-A5F5-F8FA54E4F03B}"/>
          </ac:spMkLst>
        </pc:spChg>
        <pc:spChg chg="mod">
          <ac:chgData name="reza kabir" userId="af3c95a13102d509" providerId="LiveId" clId="{88200EE4-F4B4-49E8-8126-B01E5FCCBE2D}" dt="2020-05-17T05:52:32.280" v="142" actId="165"/>
          <ac:spMkLst>
            <pc:docMk/>
            <pc:sldMk cId="1156872694" sldId="320"/>
            <ac:spMk id="623" creationId="{0436463E-B781-42AB-9A79-9C1063E366E0}"/>
          </ac:spMkLst>
        </pc:spChg>
        <pc:spChg chg="mod">
          <ac:chgData name="reza kabir" userId="af3c95a13102d509" providerId="LiveId" clId="{88200EE4-F4B4-49E8-8126-B01E5FCCBE2D}" dt="2020-05-17T05:52:32.280" v="142" actId="165"/>
          <ac:spMkLst>
            <pc:docMk/>
            <pc:sldMk cId="1156872694" sldId="320"/>
            <ac:spMk id="624" creationId="{84773C78-DEA4-40A5-B330-AEC6EF292AF5}"/>
          </ac:spMkLst>
        </pc:spChg>
        <pc:spChg chg="mod">
          <ac:chgData name="reza kabir" userId="af3c95a13102d509" providerId="LiveId" clId="{88200EE4-F4B4-49E8-8126-B01E5FCCBE2D}" dt="2020-05-17T05:52:32.280" v="142" actId="165"/>
          <ac:spMkLst>
            <pc:docMk/>
            <pc:sldMk cId="1156872694" sldId="320"/>
            <ac:spMk id="625" creationId="{78CB9646-403C-4B0D-A6D9-AAD76C6DEA88}"/>
          </ac:spMkLst>
        </pc:spChg>
        <pc:spChg chg="mod">
          <ac:chgData name="reza kabir" userId="af3c95a13102d509" providerId="LiveId" clId="{88200EE4-F4B4-49E8-8126-B01E5FCCBE2D}" dt="2020-05-17T05:52:32.280" v="142" actId="165"/>
          <ac:spMkLst>
            <pc:docMk/>
            <pc:sldMk cId="1156872694" sldId="320"/>
            <ac:spMk id="626" creationId="{71F375A3-3635-49D7-A958-3393B1D9081D}"/>
          </ac:spMkLst>
        </pc:spChg>
        <pc:spChg chg="mod">
          <ac:chgData name="reza kabir" userId="af3c95a13102d509" providerId="LiveId" clId="{88200EE4-F4B4-49E8-8126-B01E5FCCBE2D}" dt="2020-05-17T05:52:32.280" v="142" actId="165"/>
          <ac:spMkLst>
            <pc:docMk/>
            <pc:sldMk cId="1156872694" sldId="320"/>
            <ac:spMk id="627" creationId="{5943659C-4CB2-4278-AD00-1A4521CAB3FF}"/>
          </ac:spMkLst>
        </pc:spChg>
        <pc:spChg chg="mod">
          <ac:chgData name="reza kabir" userId="af3c95a13102d509" providerId="LiveId" clId="{88200EE4-F4B4-49E8-8126-B01E5FCCBE2D}" dt="2020-05-17T05:52:32.280" v="142" actId="165"/>
          <ac:spMkLst>
            <pc:docMk/>
            <pc:sldMk cId="1156872694" sldId="320"/>
            <ac:spMk id="628" creationId="{E6D8577A-DA9D-46F4-A0B2-1DB9D6F44922}"/>
          </ac:spMkLst>
        </pc:spChg>
        <pc:spChg chg="mod">
          <ac:chgData name="reza kabir" userId="af3c95a13102d509" providerId="LiveId" clId="{88200EE4-F4B4-49E8-8126-B01E5FCCBE2D}" dt="2020-05-17T05:52:32.280" v="142" actId="165"/>
          <ac:spMkLst>
            <pc:docMk/>
            <pc:sldMk cId="1156872694" sldId="320"/>
            <ac:spMk id="629" creationId="{EC586466-9448-484B-94E4-5C94AB35108D}"/>
          </ac:spMkLst>
        </pc:spChg>
        <pc:spChg chg="mod">
          <ac:chgData name="reza kabir" userId="af3c95a13102d509" providerId="LiveId" clId="{88200EE4-F4B4-49E8-8126-B01E5FCCBE2D}" dt="2020-05-17T05:52:32.280" v="142" actId="165"/>
          <ac:spMkLst>
            <pc:docMk/>
            <pc:sldMk cId="1156872694" sldId="320"/>
            <ac:spMk id="630" creationId="{D53E2E4D-EBFF-4032-B29D-B59323D9E23B}"/>
          </ac:spMkLst>
        </pc:spChg>
        <pc:spChg chg="mod">
          <ac:chgData name="reza kabir" userId="af3c95a13102d509" providerId="LiveId" clId="{88200EE4-F4B4-49E8-8126-B01E5FCCBE2D}" dt="2020-05-17T05:52:32.280" v="142" actId="165"/>
          <ac:spMkLst>
            <pc:docMk/>
            <pc:sldMk cId="1156872694" sldId="320"/>
            <ac:spMk id="631" creationId="{C6936399-7115-4E7F-8AE8-E1F8FCC26F08}"/>
          </ac:spMkLst>
        </pc:spChg>
        <pc:spChg chg="mod">
          <ac:chgData name="reza kabir" userId="af3c95a13102d509" providerId="LiveId" clId="{88200EE4-F4B4-49E8-8126-B01E5FCCBE2D}" dt="2020-05-17T05:52:32.280" v="142" actId="165"/>
          <ac:spMkLst>
            <pc:docMk/>
            <pc:sldMk cId="1156872694" sldId="320"/>
            <ac:spMk id="632" creationId="{3EFEBD39-7E1E-40AF-BC9B-CE8BA427C655}"/>
          </ac:spMkLst>
        </pc:spChg>
        <pc:spChg chg="mod">
          <ac:chgData name="reza kabir" userId="af3c95a13102d509" providerId="LiveId" clId="{88200EE4-F4B4-49E8-8126-B01E5FCCBE2D}" dt="2020-05-17T05:52:32.280" v="142" actId="165"/>
          <ac:spMkLst>
            <pc:docMk/>
            <pc:sldMk cId="1156872694" sldId="320"/>
            <ac:spMk id="633" creationId="{CB053441-EBA7-45CD-8F16-53D3B3056057}"/>
          </ac:spMkLst>
        </pc:spChg>
        <pc:spChg chg="mod">
          <ac:chgData name="reza kabir" userId="af3c95a13102d509" providerId="LiveId" clId="{88200EE4-F4B4-49E8-8126-B01E5FCCBE2D}" dt="2020-05-17T05:52:32.280" v="142" actId="165"/>
          <ac:spMkLst>
            <pc:docMk/>
            <pc:sldMk cId="1156872694" sldId="320"/>
            <ac:spMk id="634" creationId="{4D988CCA-2207-40E0-AD53-CEE038C9E457}"/>
          </ac:spMkLst>
        </pc:spChg>
        <pc:spChg chg="mod">
          <ac:chgData name="reza kabir" userId="af3c95a13102d509" providerId="LiveId" clId="{88200EE4-F4B4-49E8-8126-B01E5FCCBE2D}" dt="2020-05-17T05:52:32.280" v="142" actId="165"/>
          <ac:spMkLst>
            <pc:docMk/>
            <pc:sldMk cId="1156872694" sldId="320"/>
            <ac:spMk id="635" creationId="{F2002BF8-EF56-40FE-B226-174EBDB8B75C}"/>
          </ac:spMkLst>
        </pc:spChg>
        <pc:spChg chg="mod">
          <ac:chgData name="reza kabir" userId="af3c95a13102d509" providerId="LiveId" clId="{88200EE4-F4B4-49E8-8126-B01E5FCCBE2D}" dt="2020-05-17T05:52:32.280" v="142" actId="165"/>
          <ac:spMkLst>
            <pc:docMk/>
            <pc:sldMk cId="1156872694" sldId="320"/>
            <ac:spMk id="636" creationId="{4EC3E88B-BB29-41CA-BF6D-BABE8234C8E1}"/>
          </ac:spMkLst>
        </pc:spChg>
        <pc:spChg chg="mod">
          <ac:chgData name="reza kabir" userId="af3c95a13102d509" providerId="LiveId" clId="{88200EE4-F4B4-49E8-8126-B01E5FCCBE2D}" dt="2020-05-17T05:52:32.280" v="142" actId="165"/>
          <ac:spMkLst>
            <pc:docMk/>
            <pc:sldMk cId="1156872694" sldId="320"/>
            <ac:spMk id="637" creationId="{8F1B7693-A804-4B97-918A-5178E267E37C}"/>
          </ac:spMkLst>
        </pc:spChg>
        <pc:spChg chg="mod">
          <ac:chgData name="reza kabir" userId="af3c95a13102d509" providerId="LiveId" clId="{88200EE4-F4B4-49E8-8126-B01E5FCCBE2D}" dt="2020-05-17T05:52:32.280" v="142" actId="165"/>
          <ac:spMkLst>
            <pc:docMk/>
            <pc:sldMk cId="1156872694" sldId="320"/>
            <ac:spMk id="638" creationId="{12A2696B-8D36-4135-9CB1-F304461DC4F2}"/>
          </ac:spMkLst>
        </pc:spChg>
        <pc:spChg chg="mod">
          <ac:chgData name="reza kabir" userId="af3c95a13102d509" providerId="LiveId" clId="{88200EE4-F4B4-49E8-8126-B01E5FCCBE2D}" dt="2020-05-17T05:52:32.280" v="142" actId="165"/>
          <ac:spMkLst>
            <pc:docMk/>
            <pc:sldMk cId="1156872694" sldId="320"/>
            <ac:spMk id="640" creationId="{CB1BF3FE-E625-4BDE-BE53-2C04BD0DEAC9}"/>
          </ac:spMkLst>
        </pc:spChg>
        <pc:spChg chg="mod">
          <ac:chgData name="reza kabir" userId="af3c95a13102d509" providerId="LiveId" clId="{88200EE4-F4B4-49E8-8126-B01E5FCCBE2D}" dt="2020-05-17T05:52:32.280" v="142" actId="165"/>
          <ac:spMkLst>
            <pc:docMk/>
            <pc:sldMk cId="1156872694" sldId="320"/>
            <ac:spMk id="641" creationId="{D00E60AA-F414-4FEC-913F-62157D99DF5F}"/>
          </ac:spMkLst>
        </pc:spChg>
        <pc:spChg chg="mod">
          <ac:chgData name="reza kabir" userId="af3c95a13102d509" providerId="LiveId" clId="{88200EE4-F4B4-49E8-8126-B01E5FCCBE2D}" dt="2020-05-17T05:52:32.280" v="142" actId="165"/>
          <ac:spMkLst>
            <pc:docMk/>
            <pc:sldMk cId="1156872694" sldId="320"/>
            <ac:spMk id="642" creationId="{D0CA05DD-9FDF-488A-A6B8-8CC662DBCE90}"/>
          </ac:spMkLst>
        </pc:spChg>
        <pc:spChg chg="mod">
          <ac:chgData name="reza kabir" userId="af3c95a13102d509" providerId="LiveId" clId="{88200EE4-F4B4-49E8-8126-B01E5FCCBE2D}" dt="2020-05-17T05:52:32.280" v="142" actId="165"/>
          <ac:spMkLst>
            <pc:docMk/>
            <pc:sldMk cId="1156872694" sldId="320"/>
            <ac:spMk id="643" creationId="{5E66FCA7-B002-405F-B319-B811797520B1}"/>
          </ac:spMkLst>
        </pc:spChg>
        <pc:spChg chg="mod">
          <ac:chgData name="reza kabir" userId="af3c95a13102d509" providerId="LiveId" clId="{88200EE4-F4B4-49E8-8126-B01E5FCCBE2D}" dt="2020-05-17T05:52:32.280" v="142" actId="165"/>
          <ac:spMkLst>
            <pc:docMk/>
            <pc:sldMk cId="1156872694" sldId="320"/>
            <ac:spMk id="644" creationId="{24C38BFF-A295-4E8A-8EBF-A41E78F0E6CD}"/>
          </ac:spMkLst>
        </pc:spChg>
        <pc:spChg chg="mod">
          <ac:chgData name="reza kabir" userId="af3c95a13102d509" providerId="LiveId" clId="{88200EE4-F4B4-49E8-8126-B01E5FCCBE2D}" dt="2020-05-17T05:52:32.280" v="142" actId="165"/>
          <ac:spMkLst>
            <pc:docMk/>
            <pc:sldMk cId="1156872694" sldId="320"/>
            <ac:spMk id="645" creationId="{3A273AF0-AAC9-4776-AFAA-F52E896729E0}"/>
          </ac:spMkLst>
        </pc:spChg>
        <pc:spChg chg="mod">
          <ac:chgData name="reza kabir" userId="af3c95a13102d509" providerId="LiveId" clId="{88200EE4-F4B4-49E8-8126-B01E5FCCBE2D}" dt="2020-05-17T05:52:32.280" v="142" actId="165"/>
          <ac:spMkLst>
            <pc:docMk/>
            <pc:sldMk cId="1156872694" sldId="320"/>
            <ac:spMk id="646" creationId="{9C96CC39-7E14-42E6-AA9B-73F4148C67A4}"/>
          </ac:spMkLst>
        </pc:spChg>
        <pc:spChg chg="mod">
          <ac:chgData name="reza kabir" userId="af3c95a13102d509" providerId="LiveId" clId="{88200EE4-F4B4-49E8-8126-B01E5FCCBE2D}" dt="2020-05-17T05:52:32.280" v="142" actId="165"/>
          <ac:spMkLst>
            <pc:docMk/>
            <pc:sldMk cId="1156872694" sldId="320"/>
            <ac:spMk id="647" creationId="{E1A6D684-5C1A-4CDF-A381-82D293DFEAA4}"/>
          </ac:spMkLst>
        </pc:spChg>
        <pc:spChg chg="mod">
          <ac:chgData name="reza kabir" userId="af3c95a13102d509" providerId="LiveId" clId="{88200EE4-F4B4-49E8-8126-B01E5FCCBE2D}" dt="2020-05-17T05:52:32.280" v="142" actId="165"/>
          <ac:spMkLst>
            <pc:docMk/>
            <pc:sldMk cId="1156872694" sldId="320"/>
            <ac:spMk id="648" creationId="{64B0443A-C9BF-48C0-9105-3562337D0C4A}"/>
          </ac:spMkLst>
        </pc:spChg>
        <pc:spChg chg="mod">
          <ac:chgData name="reza kabir" userId="af3c95a13102d509" providerId="LiveId" clId="{88200EE4-F4B4-49E8-8126-B01E5FCCBE2D}" dt="2020-05-17T05:52:32.280" v="142" actId="165"/>
          <ac:spMkLst>
            <pc:docMk/>
            <pc:sldMk cId="1156872694" sldId="320"/>
            <ac:spMk id="649" creationId="{A8A0628A-C6A5-47C6-AED5-F5C6AC329FF9}"/>
          </ac:spMkLst>
        </pc:spChg>
        <pc:spChg chg="mod">
          <ac:chgData name="reza kabir" userId="af3c95a13102d509" providerId="LiveId" clId="{88200EE4-F4B4-49E8-8126-B01E5FCCBE2D}" dt="2020-05-17T05:52:32.280" v="142" actId="165"/>
          <ac:spMkLst>
            <pc:docMk/>
            <pc:sldMk cId="1156872694" sldId="320"/>
            <ac:spMk id="651" creationId="{D878AC11-2AB3-4BE1-9FAD-8EC18BE0526A}"/>
          </ac:spMkLst>
        </pc:spChg>
        <pc:spChg chg="mod">
          <ac:chgData name="reza kabir" userId="af3c95a13102d509" providerId="LiveId" clId="{88200EE4-F4B4-49E8-8126-B01E5FCCBE2D}" dt="2020-05-17T05:52:32.280" v="142" actId="165"/>
          <ac:spMkLst>
            <pc:docMk/>
            <pc:sldMk cId="1156872694" sldId="320"/>
            <ac:spMk id="652" creationId="{AB7B6388-F3AF-4BCB-BC4E-18041ECB32E6}"/>
          </ac:spMkLst>
        </pc:spChg>
        <pc:spChg chg="mod">
          <ac:chgData name="reza kabir" userId="af3c95a13102d509" providerId="LiveId" clId="{88200EE4-F4B4-49E8-8126-B01E5FCCBE2D}" dt="2020-05-17T05:52:32.280" v="142" actId="165"/>
          <ac:spMkLst>
            <pc:docMk/>
            <pc:sldMk cId="1156872694" sldId="320"/>
            <ac:spMk id="654" creationId="{9B880F52-FAB0-451A-B17D-04C6303B02B6}"/>
          </ac:spMkLst>
        </pc:spChg>
        <pc:spChg chg="mod">
          <ac:chgData name="reza kabir" userId="af3c95a13102d509" providerId="LiveId" clId="{88200EE4-F4B4-49E8-8126-B01E5FCCBE2D}" dt="2020-05-17T05:52:32.280" v="142" actId="165"/>
          <ac:spMkLst>
            <pc:docMk/>
            <pc:sldMk cId="1156872694" sldId="320"/>
            <ac:spMk id="655" creationId="{0FEFCD94-8EE4-4051-8B7E-76693B0EEC5B}"/>
          </ac:spMkLst>
        </pc:spChg>
        <pc:spChg chg="mod">
          <ac:chgData name="reza kabir" userId="af3c95a13102d509" providerId="LiveId" clId="{88200EE4-F4B4-49E8-8126-B01E5FCCBE2D}" dt="2020-05-17T05:52:32.280" v="142" actId="165"/>
          <ac:spMkLst>
            <pc:docMk/>
            <pc:sldMk cId="1156872694" sldId="320"/>
            <ac:spMk id="656" creationId="{341DBED6-8E05-498F-B49E-4EDDB29F83CB}"/>
          </ac:spMkLst>
        </pc:spChg>
        <pc:spChg chg="mod">
          <ac:chgData name="reza kabir" userId="af3c95a13102d509" providerId="LiveId" clId="{88200EE4-F4B4-49E8-8126-B01E5FCCBE2D}" dt="2020-05-17T05:52:32.280" v="142" actId="165"/>
          <ac:spMkLst>
            <pc:docMk/>
            <pc:sldMk cId="1156872694" sldId="320"/>
            <ac:spMk id="657" creationId="{022EA7CB-6E7F-4A4A-A57B-8934CE7195E5}"/>
          </ac:spMkLst>
        </pc:spChg>
        <pc:spChg chg="mod">
          <ac:chgData name="reza kabir" userId="af3c95a13102d509" providerId="LiveId" clId="{88200EE4-F4B4-49E8-8126-B01E5FCCBE2D}" dt="2020-05-17T05:52:32.280" v="142" actId="165"/>
          <ac:spMkLst>
            <pc:docMk/>
            <pc:sldMk cId="1156872694" sldId="320"/>
            <ac:spMk id="659" creationId="{D4682923-D88B-4FEA-95E1-3D0810E71C9F}"/>
          </ac:spMkLst>
        </pc:spChg>
        <pc:spChg chg="mod">
          <ac:chgData name="reza kabir" userId="af3c95a13102d509" providerId="LiveId" clId="{88200EE4-F4B4-49E8-8126-B01E5FCCBE2D}" dt="2020-05-17T05:52:32.280" v="142" actId="165"/>
          <ac:spMkLst>
            <pc:docMk/>
            <pc:sldMk cId="1156872694" sldId="320"/>
            <ac:spMk id="660" creationId="{475A86F0-D6BD-4391-BC11-1195E60567EB}"/>
          </ac:spMkLst>
        </pc:spChg>
        <pc:spChg chg="mod">
          <ac:chgData name="reza kabir" userId="af3c95a13102d509" providerId="LiveId" clId="{88200EE4-F4B4-49E8-8126-B01E5FCCBE2D}" dt="2020-05-17T05:52:32.280" v="142" actId="165"/>
          <ac:spMkLst>
            <pc:docMk/>
            <pc:sldMk cId="1156872694" sldId="320"/>
            <ac:spMk id="661" creationId="{AF4CC776-838E-4F17-8336-ECE5DB32209B}"/>
          </ac:spMkLst>
        </pc:spChg>
        <pc:spChg chg="mod">
          <ac:chgData name="reza kabir" userId="af3c95a13102d509" providerId="LiveId" clId="{88200EE4-F4B4-49E8-8126-B01E5FCCBE2D}" dt="2020-05-17T05:52:32.280" v="142" actId="165"/>
          <ac:spMkLst>
            <pc:docMk/>
            <pc:sldMk cId="1156872694" sldId="320"/>
            <ac:spMk id="662" creationId="{C08B8A06-BE7E-4AC0-BCDC-D319D81873DE}"/>
          </ac:spMkLst>
        </pc:spChg>
        <pc:spChg chg="mod">
          <ac:chgData name="reza kabir" userId="af3c95a13102d509" providerId="LiveId" clId="{88200EE4-F4B4-49E8-8126-B01E5FCCBE2D}" dt="2020-05-17T05:52:32.280" v="142" actId="165"/>
          <ac:spMkLst>
            <pc:docMk/>
            <pc:sldMk cId="1156872694" sldId="320"/>
            <ac:spMk id="663" creationId="{B15D4EF2-5762-47FC-BD4C-7C327C85D2A6}"/>
          </ac:spMkLst>
        </pc:spChg>
        <pc:spChg chg="mod">
          <ac:chgData name="reza kabir" userId="af3c95a13102d509" providerId="LiveId" clId="{88200EE4-F4B4-49E8-8126-B01E5FCCBE2D}" dt="2020-05-17T05:52:32.280" v="142" actId="165"/>
          <ac:spMkLst>
            <pc:docMk/>
            <pc:sldMk cId="1156872694" sldId="320"/>
            <ac:spMk id="664" creationId="{CB54251C-B3FE-4C0F-9005-FECFDFDB93F5}"/>
          </ac:spMkLst>
        </pc:spChg>
        <pc:spChg chg="mod">
          <ac:chgData name="reza kabir" userId="af3c95a13102d509" providerId="LiveId" clId="{88200EE4-F4B4-49E8-8126-B01E5FCCBE2D}" dt="2020-05-17T05:52:32.280" v="142" actId="165"/>
          <ac:spMkLst>
            <pc:docMk/>
            <pc:sldMk cId="1156872694" sldId="320"/>
            <ac:spMk id="665" creationId="{8232B35E-57BA-47DF-8EA9-CCB393B0A14B}"/>
          </ac:spMkLst>
        </pc:spChg>
        <pc:spChg chg="mod">
          <ac:chgData name="reza kabir" userId="af3c95a13102d509" providerId="LiveId" clId="{88200EE4-F4B4-49E8-8126-B01E5FCCBE2D}" dt="2020-05-17T05:52:32.280" v="142" actId="165"/>
          <ac:spMkLst>
            <pc:docMk/>
            <pc:sldMk cId="1156872694" sldId="320"/>
            <ac:spMk id="667" creationId="{FFAFD81F-CAA1-4C97-B2D0-64C7E0754F07}"/>
          </ac:spMkLst>
        </pc:spChg>
        <pc:spChg chg="mod">
          <ac:chgData name="reza kabir" userId="af3c95a13102d509" providerId="LiveId" clId="{88200EE4-F4B4-49E8-8126-B01E5FCCBE2D}" dt="2020-05-17T05:52:32.280" v="142" actId="165"/>
          <ac:spMkLst>
            <pc:docMk/>
            <pc:sldMk cId="1156872694" sldId="320"/>
            <ac:spMk id="668" creationId="{675321A0-857B-4670-9BD8-180C91DB562B}"/>
          </ac:spMkLst>
        </pc:spChg>
        <pc:spChg chg="mod">
          <ac:chgData name="reza kabir" userId="af3c95a13102d509" providerId="LiveId" clId="{88200EE4-F4B4-49E8-8126-B01E5FCCBE2D}" dt="2020-05-17T05:52:32.280" v="142" actId="165"/>
          <ac:spMkLst>
            <pc:docMk/>
            <pc:sldMk cId="1156872694" sldId="320"/>
            <ac:spMk id="669" creationId="{1ED500B9-CA6B-4A60-8E4B-B56677AC5738}"/>
          </ac:spMkLst>
        </pc:spChg>
        <pc:spChg chg="mod">
          <ac:chgData name="reza kabir" userId="af3c95a13102d509" providerId="LiveId" clId="{88200EE4-F4B4-49E8-8126-B01E5FCCBE2D}" dt="2020-05-17T05:52:32.280" v="142" actId="165"/>
          <ac:spMkLst>
            <pc:docMk/>
            <pc:sldMk cId="1156872694" sldId="320"/>
            <ac:spMk id="670" creationId="{6E2838EF-4658-4E23-B46E-706E5642D217}"/>
          </ac:spMkLst>
        </pc:spChg>
        <pc:spChg chg="mod">
          <ac:chgData name="reza kabir" userId="af3c95a13102d509" providerId="LiveId" clId="{88200EE4-F4B4-49E8-8126-B01E5FCCBE2D}" dt="2020-05-17T05:52:32.280" v="142" actId="165"/>
          <ac:spMkLst>
            <pc:docMk/>
            <pc:sldMk cId="1156872694" sldId="320"/>
            <ac:spMk id="671" creationId="{7BF9E5E2-9445-4576-A06A-9D4C2F25A18F}"/>
          </ac:spMkLst>
        </pc:spChg>
        <pc:spChg chg="mod">
          <ac:chgData name="reza kabir" userId="af3c95a13102d509" providerId="LiveId" clId="{88200EE4-F4B4-49E8-8126-B01E5FCCBE2D}" dt="2020-05-17T05:52:32.280" v="142" actId="165"/>
          <ac:spMkLst>
            <pc:docMk/>
            <pc:sldMk cId="1156872694" sldId="320"/>
            <ac:spMk id="672" creationId="{C9E89DB5-5426-4546-8E20-59D7E9ABE331}"/>
          </ac:spMkLst>
        </pc:spChg>
        <pc:spChg chg="mod">
          <ac:chgData name="reza kabir" userId="af3c95a13102d509" providerId="LiveId" clId="{88200EE4-F4B4-49E8-8126-B01E5FCCBE2D}" dt="2020-05-17T05:52:32.280" v="142" actId="165"/>
          <ac:spMkLst>
            <pc:docMk/>
            <pc:sldMk cId="1156872694" sldId="320"/>
            <ac:spMk id="673" creationId="{C6D79834-5A7E-4E1E-821E-F4667B96DB07}"/>
          </ac:spMkLst>
        </pc:spChg>
        <pc:spChg chg="mod">
          <ac:chgData name="reza kabir" userId="af3c95a13102d509" providerId="LiveId" clId="{88200EE4-F4B4-49E8-8126-B01E5FCCBE2D}" dt="2020-05-17T05:52:32.280" v="142" actId="165"/>
          <ac:spMkLst>
            <pc:docMk/>
            <pc:sldMk cId="1156872694" sldId="320"/>
            <ac:spMk id="674" creationId="{1958C6A1-74FD-4A70-8E28-77ECCB9E948E}"/>
          </ac:spMkLst>
        </pc:spChg>
        <pc:spChg chg="mod">
          <ac:chgData name="reza kabir" userId="af3c95a13102d509" providerId="LiveId" clId="{88200EE4-F4B4-49E8-8126-B01E5FCCBE2D}" dt="2020-05-17T05:52:32.280" v="142" actId="165"/>
          <ac:spMkLst>
            <pc:docMk/>
            <pc:sldMk cId="1156872694" sldId="320"/>
            <ac:spMk id="675" creationId="{FD5DDB9E-F95A-4D48-BBD4-1BC54A8C5089}"/>
          </ac:spMkLst>
        </pc:spChg>
        <pc:spChg chg="mod">
          <ac:chgData name="reza kabir" userId="af3c95a13102d509" providerId="LiveId" clId="{88200EE4-F4B4-49E8-8126-B01E5FCCBE2D}" dt="2020-05-17T05:52:32.280" v="142" actId="165"/>
          <ac:spMkLst>
            <pc:docMk/>
            <pc:sldMk cId="1156872694" sldId="320"/>
            <ac:spMk id="676" creationId="{28EDD11D-729D-407B-A303-9E460142F08E}"/>
          </ac:spMkLst>
        </pc:spChg>
        <pc:spChg chg="mod">
          <ac:chgData name="reza kabir" userId="af3c95a13102d509" providerId="LiveId" clId="{88200EE4-F4B4-49E8-8126-B01E5FCCBE2D}" dt="2020-05-17T05:52:32.280" v="142" actId="165"/>
          <ac:spMkLst>
            <pc:docMk/>
            <pc:sldMk cId="1156872694" sldId="320"/>
            <ac:spMk id="677" creationId="{B92180E3-AEF2-47F8-840A-E6D60CDEBC32}"/>
          </ac:spMkLst>
        </pc:spChg>
        <pc:spChg chg="mod">
          <ac:chgData name="reza kabir" userId="af3c95a13102d509" providerId="LiveId" clId="{88200EE4-F4B4-49E8-8126-B01E5FCCBE2D}" dt="2020-05-17T05:52:32.280" v="142" actId="165"/>
          <ac:spMkLst>
            <pc:docMk/>
            <pc:sldMk cId="1156872694" sldId="320"/>
            <ac:spMk id="678" creationId="{294E2A83-605B-42BD-8AB6-3E1FBE7F5D21}"/>
          </ac:spMkLst>
        </pc:spChg>
        <pc:spChg chg="mod">
          <ac:chgData name="reza kabir" userId="af3c95a13102d509" providerId="LiveId" clId="{88200EE4-F4B4-49E8-8126-B01E5FCCBE2D}" dt="2020-05-17T05:52:32.280" v="142" actId="165"/>
          <ac:spMkLst>
            <pc:docMk/>
            <pc:sldMk cId="1156872694" sldId="320"/>
            <ac:spMk id="679" creationId="{ABBD572A-089E-4417-B01C-29D01C5FEBD7}"/>
          </ac:spMkLst>
        </pc:spChg>
        <pc:spChg chg="mod">
          <ac:chgData name="reza kabir" userId="af3c95a13102d509" providerId="LiveId" clId="{88200EE4-F4B4-49E8-8126-B01E5FCCBE2D}" dt="2020-05-17T05:52:32.280" v="142" actId="165"/>
          <ac:spMkLst>
            <pc:docMk/>
            <pc:sldMk cId="1156872694" sldId="320"/>
            <ac:spMk id="682" creationId="{7A50A435-86F8-42F6-94F7-36E644D5554D}"/>
          </ac:spMkLst>
        </pc:spChg>
        <pc:spChg chg="mod">
          <ac:chgData name="reza kabir" userId="af3c95a13102d509" providerId="LiveId" clId="{88200EE4-F4B4-49E8-8126-B01E5FCCBE2D}" dt="2020-05-17T05:52:32.280" v="142" actId="165"/>
          <ac:spMkLst>
            <pc:docMk/>
            <pc:sldMk cId="1156872694" sldId="320"/>
            <ac:spMk id="683" creationId="{6EB95840-B8EF-45D6-9B46-B5660CC42CE6}"/>
          </ac:spMkLst>
        </pc:spChg>
        <pc:spChg chg="mod">
          <ac:chgData name="reza kabir" userId="af3c95a13102d509" providerId="LiveId" clId="{88200EE4-F4B4-49E8-8126-B01E5FCCBE2D}" dt="2020-05-17T05:52:32.280" v="142" actId="165"/>
          <ac:spMkLst>
            <pc:docMk/>
            <pc:sldMk cId="1156872694" sldId="320"/>
            <ac:spMk id="685" creationId="{D307B3F8-E553-4AE5-BDCD-CF45BDA9E8AA}"/>
          </ac:spMkLst>
        </pc:spChg>
        <pc:spChg chg="mod">
          <ac:chgData name="reza kabir" userId="af3c95a13102d509" providerId="LiveId" clId="{88200EE4-F4B4-49E8-8126-B01E5FCCBE2D}" dt="2020-05-17T05:52:32.280" v="142" actId="165"/>
          <ac:spMkLst>
            <pc:docMk/>
            <pc:sldMk cId="1156872694" sldId="320"/>
            <ac:spMk id="688" creationId="{C3F040A4-1E46-4ADE-BBA2-701D0F05B3B4}"/>
          </ac:spMkLst>
        </pc:spChg>
        <pc:spChg chg="mod">
          <ac:chgData name="reza kabir" userId="af3c95a13102d509" providerId="LiveId" clId="{88200EE4-F4B4-49E8-8126-B01E5FCCBE2D}" dt="2020-05-17T05:52:32.280" v="142" actId="165"/>
          <ac:spMkLst>
            <pc:docMk/>
            <pc:sldMk cId="1156872694" sldId="320"/>
            <ac:spMk id="689" creationId="{8E9D03DE-7921-4280-A67E-F743D7D40BC5}"/>
          </ac:spMkLst>
        </pc:spChg>
        <pc:spChg chg="mod">
          <ac:chgData name="reza kabir" userId="af3c95a13102d509" providerId="LiveId" clId="{88200EE4-F4B4-49E8-8126-B01E5FCCBE2D}" dt="2020-05-17T05:52:32.280" v="142" actId="165"/>
          <ac:spMkLst>
            <pc:docMk/>
            <pc:sldMk cId="1156872694" sldId="320"/>
            <ac:spMk id="691" creationId="{00BE3A57-E3BF-4457-8A7D-D4684C209682}"/>
          </ac:spMkLst>
        </pc:spChg>
        <pc:spChg chg="mod">
          <ac:chgData name="reza kabir" userId="af3c95a13102d509" providerId="LiveId" clId="{88200EE4-F4B4-49E8-8126-B01E5FCCBE2D}" dt="2020-05-17T05:52:32.280" v="142" actId="165"/>
          <ac:spMkLst>
            <pc:docMk/>
            <pc:sldMk cId="1156872694" sldId="320"/>
            <ac:spMk id="692" creationId="{AF3A17BC-673A-4631-B394-8359D72F71CB}"/>
          </ac:spMkLst>
        </pc:spChg>
        <pc:spChg chg="del mod">
          <ac:chgData name="reza kabir" userId="af3c95a13102d509" providerId="LiveId" clId="{88200EE4-F4B4-49E8-8126-B01E5FCCBE2D}" dt="2020-05-17T05:56:32.969" v="247" actId="478"/>
          <ac:spMkLst>
            <pc:docMk/>
            <pc:sldMk cId="1156872694" sldId="320"/>
            <ac:spMk id="694" creationId="{55B859B2-B836-4C3E-A444-C9694873C126}"/>
          </ac:spMkLst>
        </pc:spChg>
        <pc:spChg chg="mod">
          <ac:chgData name="reza kabir" userId="af3c95a13102d509" providerId="LiveId" clId="{88200EE4-F4B4-49E8-8126-B01E5FCCBE2D}" dt="2020-05-17T05:52:32.280" v="142" actId="165"/>
          <ac:spMkLst>
            <pc:docMk/>
            <pc:sldMk cId="1156872694" sldId="320"/>
            <ac:spMk id="696" creationId="{2091CBCB-A8E1-46F7-91A0-03CDFF6AB0B4}"/>
          </ac:spMkLst>
        </pc:spChg>
        <pc:spChg chg="mod">
          <ac:chgData name="reza kabir" userId="af3c95a13102d509" providerId="LiveId" clId="{88200EE4-F4B4-49E8-8126-B01E5FCCBE2D}" dt="2020-05-17T05:52:32.280" v="142" actId="165"/>
          <ac:spMkLst>
            <pc:docMk/>
            <pc:sldMk cId="1156872694" sldId="320"/>
            <ac:spMk id="697" creationId="{AD9476EF-380B-4FA6-94DA-8834B0190726}"/>
          </ac:spMkLst>
        </pc:spChg>
        <pc:spChg chg="mod">
          <ac:chgData name="reza kabir" userId="af3c95a13102d509" providerId="LiveId" clId="{88200EE4-F4B4-49E8-8126-B01E5FCCBE2D}" dt="2020-05-17T05:52:32.280" v="142" actId="165"/>
          <ac:spMkLst>
            <pc:docMk/>
            <pc:sldMk cId="1156872694" sldId="320"/>
            <ac:spMk id="698" creationId="{EF736A73-A7F2-4234-9F6D-1171C15C626E}"/>
          </ac:spMkLst>
        </pc:spChg>
        <pc:spChg chg="mod">
          <ac:chgData name="reza kabir" userId="af3c95a13102d509" providerId="LiveId" clId="{88200EE4-F4B4-49E8-8126-B01E5FCCBE2D}" dt="2020-05-17T05:52:32.280" v="142" actId="165"/>
          <ac:spMkLst>
            <pc:docMk/>
            <pc:sldMk cId="1156872694" sldId="320"/>
            <ac:spMk id="699" creationId="{0034E20E-38DC-4BFD-883A-E009D96AFD77}"/>
          </ac:spMkLst>
        </pc:spChg>
        <pc:spChg chg="mod">
          <ac:chgData name="reza kabir" userId="af3c95a13102d509" providerId="LiveId" clId="{88200EE4-F4B4-49E8-8126-B01E5FCCBE2D}" dt="2020-05-17T05:52:32.280" v="142" actId="165"/>
          <ac:spMkLst>
            <pc:docMk/>
            <pc:sldMk cId="1156872694" sldId="320"/>
            <ac:spMk id="700" creationId="{AA503CEE-8F04-40A3-A2D5-9DCD3E5D4628}"/>
          </ac:spMkLst>
        </pc:spChg>
        <pc:spChg chg="mod">
          <ac:chgData name="reza kabir" userId="af3c95a13102d509" providerId="LiveId" clId="{88200EE4-F4B4-49E8-8126-B01E5FCCBE2D}" dt="2020-05-17T05:52:32.280" v="142" actId="165"/>
          <ac:spMkLst>
            <pc:docMk/>
            <pc:sldMk cId="1156872694" sldId="320"/>
            <ac:spMk id="701" creationId="{4C509C8B-20A0-404F-BAF1-E4425AABF86D}"/>
          </ac:spMkLst>
        </pc:spChg>
        <pc:spChg chg="mod">
          <ac:chgData name="reza kabir" userId="af3c95a13102d509" providerId="LiveId" clId="{88200EE4-F4B4-49E8-8126-B01E5FCCBE2D}" dt="2020-05-17T05:52:32.280" v="142" actId="165"/>
          <ac:spMkLst>
            <pc:docMk/>
            <pc:sldMk cId="1156872694" sldId="320"/>
            <ac:spMk id="702" creationId="{C372D71B-94FD-411F-B7A0-323E8267507B}"/>
          </ac:spMkLst>
        </pc:spChg>
        <pc:spChg chg="mod">
          <ac:chgData name="reza kabir" userId="af3c95a13102d509" providerId="LiveId" clId="{88200EE4-F4B4-49E8-8126-B01E5FCCBE2D}" dt="2020-05-17T05:52:32.280" v="142" actId="165"/>
          <ac:spMkLst>
            <pc:docMk/>
            <pc:sldMk cId="1156872694" sldId="320"/>
            <ac:spMk id="703" creationId="{0827AB85-1691-4788-9DB4-252487CD39A8}"/>
          </ac:spMkLst>
        </pc:spChg>
        <pc:spChg chg="mod">
          <ac:chgData name="reza kabir" userId="af3c95a13102d509" providerId="LiveId" clId="{88200EE4-F4B4-49E8-8126-B01E5FCCBE2D}" dt="2020-05-17T05:52:32.280" v="142" actId="165"/>
          <ac:spMkLst>
            <pc:docMk/>
            <pc:sldMk cId="1156872694" sldId="320"/>
            <ac:spMk id="704" creationId="{AD428A0B-3127-4E0E-A2F5-091723D9269E}"/>
          </ac:spMkLst>
        </pc:spChg>
        <pc:spChg chg="mod">
          <ac:chgData name="reza kabir" userId="af3c95a13102d509" providerId="LiveId" clId="{88200EE4-F4B4-49E8-8126-B01E5FCCBE2D}" dt="2020-05-17T05:52:32.280" v="142" actId="165"/>
          <ac:spMkLst>
            <pc:docMk/>
            <pc:sldMk cId="1156872694" sldId="320"/>
            <ac:spMk id="705" creationId="{39FC2D2A-8C26-41B9-AF4F-1B0E9219426E}"/>
          </ac:spMkLst>
        </pc:spChg>
        <pc:spChg chg="mod">
          <ac:chgData name="reza kabir" userId="af3c95a13102d509" providerId="LiveId" clId="{88200EE4-F4B4-49E8-8126-B01E5FCCBE2D}" dt="2020-05-17T05:52:32.280" v="142" actId="165"/>
          <ac:spMkLst>
            <pc:docMk/>
            <pc:sldMk cId="1156872694" sldId="320"/>
            <ac:spMk id="706" creationId="{8E8582A2-4689-460C-AB94-4AEB0122B3F2}"/>
          </ac:spMkLst>
        </pc:spChg>
        <pc:spChg chg="mod">
          <ac:chgData name="reza kabir" userId="af3c95a13102d509" providerId="LiveId" clId="{88200EE4-F4B4-49E8-8126-B01E5FCCBE2D}" dt="2020-05-17T05:52:32.280" v="142" actId="165"/>
          <ac:spMkLst>
            <pc:docMk/>
            <pc:sldMk cId="1156872694" sldId="320"/>
            <ac:spMk id="707" creationId="{DDE7C98D-45C2-461C-9457-6EA6845881F4}"/>
          </ac:spMkLst>
        </pc:spChg>
        <pc:spChg chg="mod">
          <ac:chgData name="reza kabir" userId="af3c95a13102d509" providerId="LiveId" clId="{88200EE4-F4B4-49E8-8126-B01E5FCCBE2D}" dt="2020-05-17T05:52:32.280" v="142" actId="165"/>
          <ac:spMkLst>
            <pc:docMk/>
            <pc:sldMk cId="1156872694" sldId="320"/>
            <ac:spMk id="708" creationId="{0934A90B-5712-4820-98C6-1FB0A4236E30}"/>
          </ac:spMkLst>
        </pc:spChg>
        <pc:spChg chg="mod">
          <ac:chgData name="reza kabir" userId="af3c95a13102d509" providerId="LiveId" clId="{88200EE4-F4B4-49E8-8126-B01E5FCCBE2D}" dt="2020-05-17T05:52:32.280" v="142" actId="165"/>
          <ac:spMkLst>
            <pc:docMk/>
            <pc:sldMk cId="1156872694" sldId="320"/>
            <ac:spMk id="709" creationId="{F570AF71-3F0E-46F7-91DC-DE885C3D7AC9}"/>
          </ac:spMkLst>
        </pc:spChg>
        <pc:spChg chg="mod">
          <ac:chgData name="reza kabir" userId="af3c95a13102d509" providerId="LiveId" clId="{88200EE4-F4B4-49E8-8126-B01E5FCCBE2D}" dt="2020-05-17T05:52:32.280" v="142" actId="165"/>
          <ac:spMkLst>
            <pc:docMk/>
            <pc:sldMk cId="1156872694" sldId="320"/>
            <ac:spMk id="710" creationId="{446C6849-BB84-44C1-8379-5659B773FEA7}"/>
          </ac:spMkLst>
        </pc:spChg>
        <pc:spChg chg="mod">
          <ac:chgData name="reza kabir" userId="af3c95a13102d509" providerId="LiveId" clId="{88200EE4-F4B4-49E8-8126-B01E5FCCBE2D}" dt="2020-05-17T05:52:32.280" v="142" actId="165"/>
          <ac:spMkLst>
            <pc:docMk/>
            <pc:sldMk cId="1156872694" sldId="320"/>
            <ac:spMk id="711" creationId="{3D3E2AFB-5E8C-4F7B-9B48-9E72973B576E}"/>
          </ac:spMkLst>
        </pc:spChg>
        <pc:spChg chg="mod">
          <ac:chgData name="reza kabir" userId="af3c95a13102d509" providerId="LiveId" clId="{88200EE4-F4B4-49E8-8126-B01E5FCCBE2D}" dt="2020-05-17T05:52:32.280" v="142" actId="165"/>
          <ac:spMkLst>
            <pc:docMk/>
            <pc:sldMk cId="1156872694" sldId="320"/>
            <ac:spMk id="712" creationId="{AAFA6FE1-BE67-4CF9-96FF-50CD930702C8}"/>
          </ac:spMkLst>
        </pc:spChg>
        <pc:spChg chg="mod">
          <ac:chgData name="reza kabir" userId="af3c95a13102d509" providerId="LiveId" clId="{88200EE4-F4B4-49E8-8126-B01E5FCCBE2D}" dt="2020-05-17T05:52:32.280" v="142" actId="165"/>
          <ac:spMkLst>
            <pc:docMk/>
            <pc:sldMk cId="1156872694" sldId="320"/>
            <ac:spMk id="714" creationId="{6A14C821-AD26-473A-A2E8-5CACA4B42F4E}"/>
          </ac:spMkLst>
        </pc:spChg>
        <pc:spChg chg="mod">
          <ac:chgData name="reza kabir" userId="af3c95a13102d509" providerId="LiveId" clId="{88200EE4-F4B4-49E8-8126-B01E5FCCBE2D}" dt="2020-05-17T05:52:32.280" v="142" actId="165"/>
          <ac:spMkLst>
            <pc:docMk/>
            <pc:sldMk cId="1156872694" sldId="320"/>
            <ac:spMk id="715" creationId="{2E3207B2-192A-41DA-9FDD-4DA497384C25}"/>
          </ac:spMkLst>
        </pc:spChg>
        <pc:spChg chg="mod">
          <ac:chgData name="reza kabir" userId="af3c95a13102d509" providerId="LiveId" clId="{88200EE4-F4B4-49E8-8126-B01E5FCCBE2D}" dt="2020-05-17T05:52:32.280" v="142" actId="165"/>
          <ac:spMkLst>
            <pc:docMk/>
            <pc:sldMk cId="1156872694" sldId="320"/>
            <ac:spMk id="716" creationId="{0A9EF72D-C156-44B4-A5CF-CDC6169014EB}"/>
          </ac:spMkLst>
        </pc:spChg>
        <pc:spChg chg="mod">
          <ac:chgData name="reza kabir" userId="af3c95a13102d509" providerId="LiveId" clId="{88200EE4-F4B4-49E8-8126-B01E5FCCBE2D}" dt="2020-05-17T05:52:32.280" v="142" actId="165"/>
          <ac:spMkLst>
            <pc:docMk/>
            <pc:sldMk cId="1156872694" sldId="320"/>
            <ac:spMk id="717" creationId="{B07015BD-1888-438A-84CD-EFE6950EE76B}"/>
          </ac:spMkLst>
        </pc:spChg>
        <pc:spChg chg="mod">
          <ac:chgData name="reza kabir" userId="af3c95a13102d509" providerId="LiveId" clId="{88200EE4-F4B4-49E8-8126-B01E5FCCBE2D}" dt="2020-05-17T05:52:32.280" v="142" actId="165"/>
          <ac:spMkLst>
            <pc:docMk/>
            <pc:sldMk cId="1156872694" sldId="320"/>
            <ac:spMk id="718" creationId="{38AC70A2-6860-492B-B157-0E10BEA4378B}"/>
          </ac:spMkLst>
        </pc:spChg>
        <pc:spChg chg="mod">
          <ac:chgData name="reza kabir" userId="af3c95a13102d509" providerId="LiveId" clId="{88200EE4-F4B4-49E8-8126-B01E5FCCBE2D}" dt="2020-05-17T05:52:32.280" v="142" actId="165"/>
          <ac:spMkLst>
            <pc:docMk/>
            <pc:sldMk cId="1156872694" sldId="320"/>
            <ac:spMk id="719" creationId="{CF6624E1-EEC9-4709-B4A2-BF07E32C15F4}"/>
          </ac:spMkLst>
        </pc:spChg>
        <pc:spChg chg="mod">
          <ac:chgData name="reza kabir" userId="af3c95a13102d509" providerId="LiveId" clId="{88200EE4-F4B4-49E8-8126-B01E5FCCBE2D}" dt="2020-05-17T05:52:32.280" v="142" actId="165"/>
          <ac:spMkLst>
            <pc:docMk/>
            <pc:sldMk cId="1156872694" sldId="320"/>
            <ac:spMk id="720" creationId="{6C063E75-1308-49EB-A49B-DDFBA70DA6F1}"/>
          </ac:spMkLst>
        </pc:spChg>
        <pc:spChg chg="mod">
          <ac:chgData name="reza kabir" userId="af3c95a13102d509" providerId="LiveId" clId="{88200EE4-F4B4-49E8-8126-B01E5FCCBE2D}" dt="2020-05-17T05:52:32.280" v="142" actId="165"/>
          <ac:spMkLst>
            <pc:docMk/>
            <pc:sldMk cId="1156872694" sldId="320"/>
            <ac:spMk id="721" creationId="{F4146B5E-CF42-489B-B816-C7621DCE73DE}"/>
          </ac:spMkLst>
        </pc:spChg>
        <pc:spChg chg="mod">
          <ac:chgData name="reza kabir" userId="af3c95a13102d509" providerId="LiveId" clId="{88200EE4-F4B4-49E8-8126-B01E5FCCBE2D}" dt="2020-05-17T05:52:32.280" v="142" actId="165"/>
          <ac:spMkLst>
            <pc:docMk/>
            <pc:sldMk cId="1156872694" sldId="320"/>
            <ac:spMk id="722" creationId="{F4591F52-7A02-4290-8D95-E2CCF01BF00E}"/>
          </ac:spMkLst>
        </pc:spChg>
        <pc:spChg chg="mod">
          <ac:chgData name="reza kabir" userId="af3c95a13102d509" providerId="LiveId" clId="{88200EE4-F4B4-49E8-8126-B01E5FCCBE2D}" dt="2020-05-17T05:52:32.280" v="142" actId="165"/>
          <ac:spMkLst>
            <pc:docMk/>
            <pc:sldMk cId="1156872694" sldId="320"/>
            <ac:spMk id="723" creationId="{9D440C12-109F-46F7-8FCE-89552E83AC42}"/>
          </ac:spMkLst>
        </pc:spChg>
        <pc:spChg chg="mod">
          <ac:chgData name="reza kabir" userId="af3c95a13102d509" providerId="LiveId" clId="{88200EE4-F4B4-49E8-8126-B01E5FCCBE2D}" dt="2020-05-17T05:52:32.280" v="142" actId="165"/>
          <ac:spMkLst>
            <pc:docMk/>
            <pc:sldMk cId="1156872694" sldId="320"/>
            <ac:spMk id="724" creationId="{7504614C-D9AB-425F-BE04-82F66566AC44}"/>
          </ac:spMkLst>
        </pc:spChg>
        <pc:spChg chg="mod">
          <ac:chgData name="reza kabir" userId="af3c95a13102d509" providerId="LiveId" clId="{88200EE4-F4B4-49E8-8126-B01E5FCCBE2D}" dt="2020-05-17T05:52:32.280" v="142" actId="165"/>
          <ac:spMkLst>
            <pc:docMk/>
            <pc:sldMk cId="1156872694" sldId="320"/>
            <ac:spMk id="725" creationId="{43B11C29-6805-4EE2-8A54-9EB67606B2C3}"/>
          </ac:spMkLst>
        </pc:spChg>
        <pc:spChg chg="mod">
          <ac:chgData name="reza kabir" userId="af3c95a13102d509" providerId="LiveId" clId="{88200EE4-F4B4-49E8-8126-B01E5FCCBE2D}" dt="2020-05-17T05:52:32.280" v="142" actId="165"/>
          <ac:spMkLst>
            <pc:docMk/>
            <pc:sldMk cId="1156872694" sldId="320"/>
            <ac:spMk id="728" creationId="{39C6EF2B-2FAE-400E-9CFA-0B06A0330E89}"/>
          </ac:spMkLst>
        </pc:spChg>
        <pc:spChg chg="mod">
          <ac:chgData name="reza kabir" userId="af3c95a13102d509" providerId="LiveId" clId="{88200EE4-F4B4-49E8-8126-B01E5FCCBE2D}" dt="2020-05-17T05:52:32.280" v="142" actId="165"/>
          <ac:spMkLst>
            <pc:docMk/>
            <pc:sldMk cId="1156872694" sldId="320"/>
            <ac:spMk id="729" creationId="{4DB6EEEF-E327-400A-9757-59410947E65D}"/>
          </ac:spMkLst>
        </pc:spChg>
        <pc:spChg chg="mod">
          <ac:chgData name="reza kabir" userId="af3c95a13102d509" providerId="LiveId" clId="{88200EE4-F4B4-49E8-8126-B01E5FCCBE2D}" dt="2020-05-17T05:52:32.280" v="142" actId="165"/>
          <ac:spMkLst>
            <pc:docMk/>
            <pc:sldMk cId="1156872694" sldId="320"/>
            <ac:spMk id="731" creationId="{4B3B9C89-B736-417F-8B51-9424D94924E1}"/>
          </ac:spMkLst>
        </pc:spChg>
        <pc:spChg chg="mod">
          <ac:chgData name="reza kabir" userId="af3c95a13102d509" providerId="LiveId" clId="{88200EE4-F4B4-49E8-8126-B01E5FCCBE2D}" dt="2020-05-17T05:52:32.280" v="142" actId="165"/>
          <ac:spMkLst>
            <pc:docMk/>
            <pc:sldMk cId="1156872694" sldId="320"/>
            <ac:spMk id="732" creationId="{5E9B4012-AB9D-4E9E-B4B9-1CDF5DDF958F}"/>
          </ac:spMkLst>
        </pc:spChg>
        <pc:spChg chg="mod">
          <ac:chgData name="reza kabir" userId="af3c95a13102d509" providerId="LiveId" clId="{88200EE4-F4B4-49E8-8126-B01E5FCCBE2D}" dt="2020-05-17T05:52:32.280" v="142" actId="165"/>
          <ac:spMkLst>
            <pc:docMk/>
            <pc:sldMk cId="1156872694" sldId="320"/>
            <ac:spMk id="734" creationId="{91DF5E4E-3618-4E6B-8459-297F230DD0A1}"/>
          </ac:spMkLst>
        </pc:spChg>
        <pc:spChg chg="mod">
          <ac:chgData name="reza kabir" userId="af3c95a13102d509" providerId="LiveId" clId="{88200EE4-F4B4-49E8-8126-B01E5FCCBE2D}" dt="2020-05-17T05:52:32.280" v="142" actId="165"/>
          <ac:spMkLst>
            <pc:docMk/>
            <pc:sldMk cId="1156872694" sldId="320"/>
            <ac:spMk id="735" creationId="{EE841EB5-FF1E-43E4-A35B-692E6BA1A030}"/>
          </ac:spMkLst>
        </pc:spChg>
        <pc:spChg chg="mod">
          <ac:chgData name="reza kabir" userId="af3c95a13102d509" providerId="LiveId" clId="{88200EE4-F4B4-49E8-8126-B01E5FCCBE2D}" dt="2020-05-17T05:52:32.280" v="142" actId="165"/>
          <ac:spMkLst>
            <pc:docMk/>
            <pc:sldMk cId="1156872694" sldId="320"/>
            <ac:spMk id="737" creationId="{7CE95A8B-D737-4D85-940D-143A3BE3675D}"/>
          </ac:spMkLst>
        </pc:spChg>
        <pc:spChg chg="mod">
          <ac:chgData name="reza kabir" userId="af3c95a13102d509" providerId="LiveId" clId="{88200EE4-F4B4-49E8-8126-B01E5FCCBE2D}" dt="2020-05-17T05:52:32.280" v="142" actId="165"/>
          <ac:spMkLst>
            <pc:docMk/>
            <pc:sldMk cId="1156872694" sldId="320"/>
            <ac:spMk id="738" creationId="{3562D41F-998A-401D-9EF9-4A0D80DBED00}"/>
          </ac:spMkLst>
        </pc:spChg>
        <pc:spChg chg="mod">
          <ac:chgData name="reza kabir" userId="af3c95a13102d509" providerId="LiveId" clId="{88200EE4-F4B4-49E8-8126-B01E5FCCBE2D}" dt="2020-05-17T05:52:32.280" v="142" actId="165"/>
          <ac:spMkLst>
            <pc:docMk/>
            <pc:sldMk cId="1156872694" sldId="320"/>
            <ac:spMk id="740" creationId="{00F906E5-142A-4781-8A17-4A017C3552D0}"/>
          </ac:spMkLst>
        </pc:spChg>
        <pc:spChg chg="mod">
          <ac:chgData name="reza kabir" userId="af3c95a13102d509" providerId="LiveId" clId="{88200EE4-F4B4-49E8-8126-B01E5FCCBE2D}" dt="2020-05-17T05:52:32.280" v="142" actId="165"/>
          <ac:spMkLst>
            <pc:docMk/>
            <pc:sldMk cId="1156872694" sldId="320"/>
            <ac:spMk id="741" creationId="{EEA5F4C3-53BC-4ED4-8215-B8949AC3AF0C}"/>
          </ac:spMkLst>
        </pc:spChg>
        <pc:spChg chg="mod">
          <ac:chgData name="reza kabir" userId="af3c95a13102d509" providerId="LiveId" clId="{88200EE4-F4B4-49E8-8126-B01E5FCCBE2D}" dt="2020-05-17T05:52:32.280" v="142" actId="165"/>
          <ac:spMkLst>
            <pc:docMk/>
            <pc:sldMk cId="1156872694" sldId="320"/>
            <ac:spMk id="742" creationId="{AEDC214B-6ED3-4722-AE74-4639BB96C558}"/>
          </ac:spMkLst>
        </pc:spChg>
        <pc:spChg chg="mod">
          <ac:chgData name="reza kabir" userId="af3c95a13102d509" providerId="LiveId" clId="{88200EE4-F4B4-49E8-8126-B01E5FCCBE2D}" dt="2020-05-17T05:52:32.280" v="142" actId="165"/>
          <ac:spMkLst>
            <pc:docMk/>
            <pc:sldMk cId="1156872694" sldId="320"/>
            <ac:spMk id="743" creationId="{9D884617-3471-4351-BB24-635DF485ED43}"/>
          </ac:spMkLst>
        </pc:spChg>
        <pc:spChg chg="mod">
          <ac:chgData name="reza kabir" userId="af3c95a13102d509" providerId="LiveId" clId="{88200EE4-F4B4-49E8-8126-B01E5FCCBE2D}" dt="2020-05-17T05:52:32.280" v="142" actId="165"/>
          <ac:spMkLst>
            <pc:docMk/>
            <pc:sldMk cId="1156872694" sldId="320"/>
            <ac:spMk id="744" creationId="{5582DBB5-2085-41E8-9437-7D3945E54E5D}"/>
          </ac:spMkLst>
        </pc:spChg>
        <pc:spChg chg="mod">
          <ac:chgData name="reza kabir" userId="af3c95a13102d509" providerId="LiveId" clId="{88200EE4-F4B4-49E8-8126-B01E5FCCBE2D}" dt="2020-05-17T05:52:32.280" v="142" actId="165"/>
          <ac:spMkLst>
            <pc:docMk/>
            <pc:sldMk cId="1156872694" sldId="320"/>
            <ac:spMk id="745" creationId="{D4867552-2624-43A4-A2B0-DA408A8C0680}"/>
          </ac:spMkLst>
        </pc:spChg>
        <pc:spChg chg="mod">
          <ac:chgData name="reza kabir" userId="af3c95a13102d509" providerId="LiveId" clId="{88200EE4-F4B4-49E8-8126-B01E5FCCBE2D}" dt="2020-05-17T05:52:32.280" v="142" actId="165"/>
          <ac:spMkLst>
            <pc:docMk/>
            <pc:sldMk cId="1156872694" sldId="320"/>
            <ac:spMk id="746" creationId="{D1E9310B-8BD6-4878-9111-01E48E907B78}"/>
          </ac:spMkLst>
        </pc:spChg>
        <pc:spChg chg="mod">
          <ac:chgData name="reza kabir" userId="af3c95a13102d509" providerId="LiveId" clId="{88200EE4-F4B4-49E8-8126-B01E5FCCBE2D}" dt="2020-05-17T05:52:32.280" v="142" actId="165"/>
          <ac:spMkLst>
            <pc:docMk/>
            <pc:sldMk cId="1156872694" sldId="320"/>
            <ac:spMk id="747" creationId="{23E9C6A1-7D53-467E-AF22-C0033288E031}"/>
          </ac:spMkLst>
        </pc:spChg>
        <pc:spChg chg="mod">
          <ac:chgData name="reza kabir" userId="af3c95a13102d509" providerId="LiveId" clId="{88200EE4-F4B4-49E8-8126-B01E5FCCBE2D}" dt="2020-05-17T05:52:32.280" v="142" actId="165"/>
          <ac:spMkLst>
            <pc:docMk/>
            <pc:sldMk cId="1156872694" sldId="320"/>
            <ac:spMk id="748" creationId="{AE390C2D-7496-4CBA-8B69-B71366BBDE5C}"/>
          </ac:spMkLst>
        </pc:spChg>
        <pc:spChg chg="mod">
          <ac:chgData name="reza kabir" userId="af3c95a13102d509" providerId="LiveId" clId="{88200EE4-F4B4-49E8-8126-B01E5FCCBE2D}" dt="2020-05-17T05:52:32.280" v="142" actId="165"/>
          <ac:spMkLst>
            <pc:docMk/>
            <pc:sldMk cId="1156872694" sldId="320"/>
            <ac:spMk id="749" creationId="{70DE43AF-6DDF-4028-9F6D-0EA3DAABAE48}"/>
          </ac:spMkLst>
        </pc:spChg>
        <pc:spChg chg="mod">
          <ac:chgData name="reza kabir" userId="af3c95a13102d509" providerId="LiveId" clId="{88200EE4-F4B4-49E8-8126-B01E5FCCBE2D}" dt="2020-05-17T05:52:32.280" v="142" actId="165"/>
          <ac:spMkLst>
            <pc:docMk/>
            <pc:sldMk cId="1156872694" sldId="320"/>
            <ac:spMk id="750" creationId="{7F16DA08-3588-4822-B716-0496AC36CE00}"/>
          </ac:spMkLst>
        </pc:spChg>
        <pc:spChg chg="mod">
          <ac:chgData name="reza kabir" userId="af3c95a13102d509" providerId="LiveId" clId="{88200EE4-F4B4-49E8-8126-B01E5FCCBE2D}" dt="2020-05-17T05:52:32.280" v="142" actId="165"/>
          <ac:spMkLst>
            <pc:docMk/>
            <pc:sldMk cId="1156872694" sldId="320"/>
            <ac:spMk id="751" creationId="{2CD9A15E-D1E3-480F-9138-02D474F63656}"/>
          </ac:spMkLst>
        </pc:spChg>
        <pc:spChg chg="mod">
          <ac:chgData name="reza kabir" userId="af3c95a13102d509" providerId="LiveId" clId="{88200EE4-F4B4-49E8-8126-B01E5FCCBE2D}" dt="2020-05-17T05:52:32.280" v="142" actId="165"/>
          <ac:spMkLst>
            <pc:docMk/>
            <pc:sldMk cId="1156872694" sldId="320"/>
            <ac:spMk id="754" creationId="{337019C9-D24F-4A2D-84FA-4401285A9230}"/>
          </ac:spMkLst>
        </pc:spChg>
        <pc:spChg chg="mod">
          <ac:chgData name="reza kabir" userId="af3c95a13102d509" providerId="LiveId" clId="{88200EE4-F4B4-49E8-8126-B01E5FCCBE2D}" dt="2020-05-17T05:52:32.280" v="142" actId="165"/>
          <ac:spMkLst>
            <pc:docMk/>
            <pc:sldMk cId="1156872694" sldId="320"/>
            <ac:spMk id="755" creationId="{C52E9B9A-BD4D-4611-B923-5B12A79D73BB}"/>
          </ac:spMkLst>
        </pc:spChg>
        <pc:spChg chg="mod">
          <ac:chgData name="reza kabir" userId="af3c95a13102d509" providerId="LiveId" clId="{88200EE4-F4B4-49E8-8126-B01E5FCCBE2D}" dt="2020-05-17T05:52:32.280" v="142" actId="165"/>
          <ac:spMkLst>
            <pc:docMk/>
            <pc:sldMk cId="1156872694" sldId="320"/>
            <ac:spMk id="757" creationId="{7202E07E-344B-4E75-987E-B67DE1372574}"/>
          </ac:spMkLst>
        </pc:spChg>
        <pc:spChg chg="mod">
          <ac:chgData name="reza kabir" userId="af3c95a13102d509" providerId="LiveId" clId="{88200EE4-F4B4-49E8-8126-B01E5FCCBE2D}" dt="2020-05-17T05:52:32.280" v="142" actId="165"/>
          <ac:spMkLst>
            <pc:docMk/>
            <pc:sldMk cId="1156872694" sldId="320"/>
            <ac:spMk id="758" creationId="{18996BF5-B852-484F-BC8F-259B1224D9C6}"/>
          </ac:spMkLst>
        </pc:spChg>
        <pc:spChg chg="mod">
          <ac:chgData name="reza kabir" userId="af3c95a13102d509" providerId="LiveId" clId="{88200EE4-F4B4-49E8-8126-B01E5FCCBE2D}" dt="2020-05-17T05:52:32.280" v="142" actId="165"/>
          <ac:spMkLst>
            <pc:docMk/>
            <pc:sldMk cId="1156872694" sldId="320"/>
            <ac:spMk id="760" creationId="{AF718E5F-9F3B-4755-8C48-BA1EEC133AF9}"/>
          </ac:spMkLst>
        </pc:spChg>
        <pc:spChg chg="mod">
          <ac:chgData name="reza kabir" userId="af3c95a13102d509" providerId="LiveId" clId="{88200EE4-F4B4-49E8-8126-B01E5FCCBE2D}" dt="2020-05-17T05:52:32.280" v="142" actId="165"/>
          <ac:spMkLst>
            <pc:docMk/>
            <pc:sldMk cId="1156872694" sldId="320"/>
            <ac:spMk id="761" creationId="{E6F31E10-574A-4372-996A-7EC0184D30C6}"/>
          </ac:spMkLst>
        </pc:spChg>
        <pc:spChg chg="mod">
          <ac:chgData name="reza kabir" userId="af3c95a13102d509" providerId="LiveId" clId="{88200EE4-F4B4-49E8-8126-B01E5FCCBE2D}" dt="2020-05-17T05:52:32.280" v="142" actId="165"/>
          <ac:spMkLst>
            <pc:docMk/>
            <pc:sldMk cId="1156872694" sldId="320"/>
            <ac:spMk id="763" creationId="{38963384-4E0E-4D66-AE02-5997E23607C4}"/>
          </ac:spMkLst>
        </pc:spChg>
        <pc:spChg chg="mod">
          <ac:chgData name="reza kabir" userId="af3c95a13102d509" providerId="LiveId" clId="{88200EE4-F4B4-49E8-8126-B01E5FCCBE2D}" dt="2020-05-17T05:52:32.280" v="142" actId="165"/>
          <ac:spMkLst>
            <pc:docMk/>
            <pc:sldMk cId="1156872694" sldId="320"/>
            <ac:spMk id="764" creationId="{BEAE8B63-1DBF-43EF-AC8C-4E3BB7424838}"/>
          </ac:spMkLst>
        </pc:spChg>
        <pc:spChg chg="mod">
          <ac:chgData name="reza kabir" userId="af3c95a13102d509" providerId="LiveId" clId="{88200EE4-F4B4-49E8-8126-B01E5FCCBE2D}" dt="2020-05-17T05:52:32.280" v="142" actId="165"/>
          <ac:spMkLst>
            <pc:docMk/>
            <pc:sldMk cId="1156872694" sldId="320"/>
            <ac:spMk id="766" creationId="{446327DF-1E22-4B52-98B3-DAEFB9471921}"/>
          </ac:spMkLst>
        </pc:spChg>
        <pc:spChg chg="mod">
          <ac:chgData name="reza kabir" userId="af3c95a13102d509" providerId="LiveId" clId="{88200EE4-F4B4-49E8-8126-B01E5FCCBE2D}" dt="2020-05-17T05:52:32.280" v="142" actId="165"/>
          <ac:spMkLst>
            <pc:docMk/>
            <pc:sldMk cId="1156872694" sldId="320"/>
            <ac:spMk id="767" creationId="{15CD6A1F-6C61-4C0A-8D8E-B3B94DD2F5B8}"/>
          </ac:spMkLst>
        </pc:spChg>
        <pc:spChg chg="mod">
          <ac:chgData name="reza kabir" userId="af3c95a13102d509" providerId="LiveId" clId="{88200EE4-F4B4-49E8-8126-B01E5FCCBE2D}" dt="2020-05-17T05:52:32.280" v="142" actId="165"/>
          <ac:spMkLst>
            <pc:docMk/>
            <pc:sldMk cId="1156872694" sldId="320"/>
            <ac:spMk id="769" creationId="{E504BAB9-6804-4A07-B21F-37C905EE26B5}"/>
          </ac:spMkLst>
        </pc:spChg>
        <pc:spChg chg="mod">
          <ac:chgData name="reza kabir" userId="af3c95a13102d509" providerId="LiveId" clId="{88200EE4-F4B4-49E8-8126-B01E5FCCBE2D}" dt="2020-05-17T05:52:32.280" v="142" actId="165"/>
          <ac:spMkLst>
            <pc:docMk/>
            <pc:sldMk cId="1156872694" sldId="320"/>
            <ac:spMk id="770" creationId="{36EE142C-B5CA-477A-9115-9631EC6DCE13}"/>
          </ac:spMkLst>
        </pc:spChg>
        <pc:spChg chg="mod">
          <ac:chgData name="reza kabir" userId="af3c95a13102d509" providerId="LiveId" clId="{88200EE4-F4B4-49E8-8126-B01E5FCCBE2D}" dt="2020-05-17T05:52:32.280" v="142" actId="165"/>
          <ac:spMkLst>
            <pc:docMk/>
            <pc:sldMk cId="1156872694" sldId="320"/>
            <ac:spMk id="771" creationId="{12E90EB6-2852-4539-9492-464D776EB750}"/>
          </ac:spMkLst>
        </pc:spChg>
        <pc:spChg chg="mod">
          <ac:chgData name="reza kabir" userId="af3c95a13102d509" providerId="LiveId" clId="{88200EE4-F4B4-49E8-8126-B01E5FCCBE2D}" dt="2020-05-17T05:52:32.280" v="142" actId="165"/>
          <ac:spMkLst>
            <pc:docMk/>
            <pc:sldMk cId="1156872694" sldId="320"/>
            <ac:spMk id="772" creationId="{5EE7F204-E767-487F-93C1-D40DCE90B0C7}"/>
          </ac:spMkLst>
        </pc:spChg>
        <pc:spChg chg="mod">
          <ac:chgData name="reza kabir" userId="af3c95a13102d509" providerId="LiveId" clId="{88200EE4-F4B4-49E8-8126-B01E5FCCBE2D}" dt="2020-05-17T05:52:32.280" v="142" actId="165"/>
          <ac:spMkLst>
            <pc:docMk/>
            <pc:sldMk cId="1156872694" sldId="320"/>
            <ac:spMk id="774" creationId="{B796BA26-98CC-47DC-8960-598B42C13B13}"/>
          </ac:spMkLst>
        </pc:spChg>
        <pc:spChg chg="mod">
          <ac:chgData name="reza kabir" userId="af3c95a13102d509" providerId="LiveId" clId="{88200EE4-F4B4-49E8-8126-B01E5FCCBE2D}" dt="2020-05-17T05:52:32.280" v="142" actId="165"/>
          <ac:spMkLst>
            <pc:docMk/>
            <pc:sldMk cId="1156872694" sldId="320"/>
            <ac:spMk id="775" creationId="{D88AD964-89AA-455E-8EA8-B890716E499E}"/>
          </ac:spMkLst>
        </pc:spChg>
        <pc:spChg chg="mod">
          <ac:chgData name="reza kabir" userId="af3c95a13102d509" providerId="LiveId" clId="{88200EE4-F4B4-49E8-8126-B01E5FCCBE2D}" dt="2020-05-17T05:52:32.280" v="142" actId="165"/>
          <ac:spMkLst>
            <pc:docMk/>
            <pc:sldMk cId="1156872694" sldId="320"/>
            <ac:spMk id="776" creationId="{872E5182-FCDA-49DB-A687-6845A4629019}"/>
          </ac:spMkLst>
        </pc:spChg>
        <pc:spChg chg="mod">
          <ac:chgData name="reza kabir" userId="af3c95a13102d509" providerId="LiveId" clId="{88200EE4-F4B4-49E8-8126-B01E5FCCBE2D}" dt="2020-05-17T05:52:32.280" v="142" actId="165"/>
          <ac:spMkLst>
            <pc:docMk/>
            <pc:sldMk cId="1156872694" sldId="320"/>
            <ac:spMk id="777" creationId="{40E85FF7-884F-48F0-9F95-2698E582DB61}"/>
          </ac:spMkLst>
        </pc:spChg>
        <pc:spChg chg="mod">
          <ac:chgData name="reza kabir" userId="af3c95a13102d509" providerId="LiveId" clId="{88200EE4-F4B4-49E8-8126-B01E5FCCBE2D}" dt="2020-05-17T05:52:32.280" v="142" actId="165"/>
          <ac:spMkLst>
            <pc:docMk/>
            <pc:sldMk cId="1156872694" sldId="320"/>
            <ac:spMk id="778" creationId="{A73A3F01-362B-43B9-8048-66E01DC9F6B4}"/>
          </ac:spMkLst>
        </pc:spChg>
        <pc:spChg chg="mod">
          <ac:chgData name="reza kabir" userId="af3c95a13102d509" providerId="LiveId" clId="{88200EE4-F4B4-49E8-8126-B01E5FCCBE2D}" dt="2020-05-17T05:52:32.280" v="142" actId="165"/>
          <ac:spMkLst>
            <pc:docMk/>
            <pc:sldMk cId="1156872694" sldId="320"/>
            <ac:spMk id="779" creationId="{046DE225-5101-48BC-9A5A-A098CA4E6D8A}"/>
          </ac:spMkLst>
        </pc:spChg>
        <pc:spChg chg="mod">
          <ac:chgData name="reza kabir" userId="af3c95a13102d509" providerId="LiveId" clId="{88200EE4-F4B4-49E8-8126-B01E5FCCBE2D}" dt="2020-05-17T05:52:32.280" v="142" actId="165"/>
          <ac:spMkLst>
            <pc:docMk/>
            <pc:sldMk cId="1156872694" sldId="320"/>
            <ac:spMk id="780" creationId="{C109816D-D4E9-4ED5-A653-743E10407704}"/>
          </ac:spMkLst>
        </pc:spChg>
        <pc:spChg chg="mod">
          <ac:chgData name="reza kabir" userId="af3c95a13102d509" providerId="LiveId" clId="{88200EE4-F4B4-49E8-8126-B01E5FCCBE2D}" dt="2020-05-17T05:52:32.280" v="142" actId="165"/>
          <ac:spMkLst>
            <pc:docMk/>
            <pc:sldMk cId="1156872694" sldId="320"/>
            <ac:spMk id="781" creationId="{9898B442-B1FF-439F-81B2-52BF24BF9BBF}"/>
          </ac:spMkLst>
        </pc:spChg>
        <pc:spChg chg="mod">
          <ac:chgData name="reza kabir" userId="af3c95a13102d509" providerId="LiveId" clId="{88200EE4-F4B4-49E8-8126-B01E5FCCBE2D}" dt="2020-05-17T05:52:32.280" v="142" actId="165"/>
          <ac:spMkLst>
            <pc:docMk/>
            <pc:sldMk cId="1156872694" sldId="320"/>
            <ac:spMk id="782" creationId="{4B920D96-14AF-4C5B-97DD-9A838A717C63}"/>
          </ac:spMkLst>
        </pc:spChg>
        <pc:spChg chg="mod">
          <ac:chgData name="reza kabir" userId="af3c95a13102d509" providerId="LiveId" clId="{88200EE4-F4B4-49E8-8126-B01E5FCCBE2D}" dt="2020-05-17T05:52:32.280" v="142" actId="165"/>
          <ac:spMkLst>
            <pc:docMk/>
            <pc:sldMk cId="1156872694" sldId="320"/>
            <ac:spMk id="783" creationId="{341AB440-9574-4EEA-A960-7A56E0287AB6}"/>
          </ac:spMkLst>
        </pc:spChg>
        <pc:spChg chg="mod">
          <ac:chgData name="reza kabir" userId="af3c95a13102d509" providerId="LiveId" clId="{88200EE4-F4B4-49E8-8126-B01E5FCCBE2D}" dt="2020-05-17T05:52:32.280" v="142" actId="165"/>
          <ac:spMkLst>
            <pc:docMk/>
            <pc:sldMk cId="1156872694" sldId="320"/>
            <ac:spMk id="784" creationId="{032CC683-42D4-4208-A287-945038005446}"/>
          </ac:spMkLst>
        </pc:spChg>
        <pc:spChg chg="mod">
          <ac:chgData name="reza kabir" userId="af3c95a13102d509" providerId="LiveId" clId="{88200EE4-F4B4-49E8-8126-B01E5FCCBE2D}" dt="2020-05-17T05:52:32.280" v="142" actId="165"/>
          <ac:spMkLst>
            <pc:docMk/>
            <pc:sldMk cId="1156872694" sldId="320"/>
            <ac:spMk id="785" creationId="{1DA42D66-B942-4A22-A117-9125C038A653}"/>
          </ac:spMkLst>
        </pc:spChg>
        <pc:spChg chg="mod">
          <ac:chgData name="reza kabir" userId="af3c95a13102d509" providerId="LiveId" clId="{88200EE4-F4B4-49E8-8126-B01E5FCCBE2D}" dt="2020-05-17T05:52:32.280" v="142" actId="165"/>
          <ac:spMkLst>
            <pc:docMk/>
            <pc:sldMk cId="1156872694" sldId="320"/>
            <ac:spMk id="786" creationId="{227F43E8-1270-4E95-B8C1-5CE7B402DD42}"/>
          </ac:spMkLst>
        </pc:spChg>
        <pc:spChg chg="mod">
          <ac:chgData name="reza kabir" userId="af3c95a13102d509" providerId="LiveId" clId="{88200EE4-F4B4-49E8-8126-B01E5FCCBE2D}" dt="2020-05-17T05:52:32.280" v="142" actId="165"/>
          <ac:spMkLst>
            <pc:docMk/>
            <pc:sldMk cId="1156872694" sldId="320"/>
            <ac:spMk id="787" creationId="{1B2BC6A1-6A8B-4983-8FD3-A6855B7D70EC}"/>
          </ac:spMkLst>
        </pc:spChg>
        <pc:spChg chg="mod">
          <ac:chgData name="reza kabir" userId="af3c95a13102d509" providerId="LiveId" clId="{88200EE4-F4B4-49E8-8126-B01E5FCCBE2D}" dt="2020-05-17T05:52:32.280" v="142" actId="165"/>
          <ac:spMkLst>
            <pc:docMk/>
            <pc:sldMk cId="1156872694" sldId="320"/>
            <ac:spMk id="788" creationId="{446CA4C5-C65B-4B05-B580-4CAF033B170D}"/>
          </ac:spMkLst>
        </pc:spChg>
        <pc:spChg chg="mod">
          <ac:chgData name="reza kabir" userId="af3c95a13102d509" providerId="LiveId" clId="{88200EE4-F4B4-49E8-8126-B01E5FCCBE2D}" dt="2020-05-17T05:52:32.280" v="142" actId="165"/>
          <ac:spMkLst>
            <pc:docMk/>
            <pc:sldMk cId="1156872694" sldId="320"/>
            <ac:spMk id="790" creationId="{44F1C10E-2308-480E-82EA-1F50D85BEB92}"/>
          </ac:spMkLst>
        </pc:spChg>
        <pc:spChg chg="mod">
          <ac:chgData name="reza kabir" userId="af3c95a13102d509" providerId="LiveId" clId="{88200EE4-F4B4-49E8-8126-B01E5FCCBE2D}" dt="2020-05-17T05:52:32.280" v="142" actId="165"/>
          <ac:spMkLst>
            <pc:docMk/>
            <pc:sldMk cId="1156872694" sldId="320"/>
            <ac:spMk id="791" creationId="{61AA4F33-2658-49A6-9641-991C261CC058}"/>
          </ac:spMkLst>
        </pc:spChg>
        <pc:spChg chg="mod">
          <ac:chgData name="reza kabir" userId="af3c95a13102d509" providerId="LiveId" clId="{88200EE4-F4B4-49E8-8126-B01E5FCCBE2D}" dt="2020-05-17T05:52:32.280" v="142" actId="165"/>
          <ac:spMkLst>
            <pc:docMk/>
            <pc:sldMk cId="1156872694" sldId="320"/>
            <ac:spMk id="793" creationId="{FDB7B16D-B3E8-4CBE-9AC7-36800DE9A405}"/>
          </ac:spMkLst>
        </pc:spChg>
        <pc:spChg chg="mod">
          <ac:chgData name="reza kabir" userId="af3c95a13102d509" providerId="LiveId" clId="{88200EE4-F4B4-49E8-8126-B01E5FCCBE2D}" dt="2020-05-17T05:52:32.280" v="142" actId="165"/>
          <ac:spMkLst>
            <pc:docMk/>
            <pc:sldMk cId="1156872694" sldId="320"/>
            <ac:spMk id="794" creationId="{D5B903BE-E682-487E-B89C-E37FA05DF91E}"/>
          </ac:spMkLst>
        </pc:spChg>
        <pc:spChg chg="mod">
          <ac:chgData name="reza kabir" userId="af3c95a13102d509" providerId="LiveId" clId="{88200EE4-F4B4-49E8-8126-B01E5FCCBE2D}" dt="2020-05-17T05:52:32.280" v="142" actId="165"/>
          <ac:spMkLst>
            <pc:docMk/>
            <pc:sldMk cId="1156872694" sldId="320"/>
            <ac:spMk id="795" creationId="{97D502EB-1564-4D04-A5BA-754476D83BA8}"/>
          </ac:spMkLst>
        </pc:spChg>
        <pc:spChg chg="mod">
          <ac:chgData name="reza kabir" userId="af3c95a13102d509" providerId="LiveId" clId="{88200EE4-F4B4-49E8-8126-B01E5FCCBE2D}" dt="2020-05-17T05:52:32.280" v="142" actId="165"/>
          <ac:spMkLst>
            <pc:docMk/>
            <pc:sldMk cId="1156872694" sldId="320"/>
            <ac:spMk id="796" creationId="{ED939458-688A-4CEC-9ABB-F8C22DDDC331}"/>
          </ac:spMkLst>
        </pc:spChg>
        <pc:spChg chg="mod">
          <ac:chgData name="reza kabir" userId="af3c95a13102d509" providerId="LiveId" clId="{88200EE4-F4B4-49E8-8126-B01E5FCCBE2D}" dt="2020-05-17T05:52:32.280" v="142" actId="165"/>
          <ac:spMkLst>
            <pc:docMk/>
            <pc:sldMk cId="1156872694" sldId="320"/>
            <ac:spMk id="798" creationId="{BC73DF34-E162-4186-B404-784008E10521}"/>
          </ac:spMkLst>
        </pc:spChg>
        <pc:spChg chg="mod">
          <ac:chgData name="reza kabir" userId="af3c95a13102d509" providerId="LiveId" clId="{88200EE4-F4B4-49E8-8126-B01E5FCCBE2D}" dt="2020-05-17T05:52:32.280" v="142" actId="165"/>
          <ac:spMkLst>
            <pc:docMk/>
            <pc:sldMk cId="1156872694" sldId="320"/>
            <ac:spMk id="799" creationId="{83F08B4B-E182-4BF4-B52E-8DBBEF6E0B89}"/>
          </ac:spMkLst>
        </pc:spChg>
        <pc:spChg chg="mod">
          <ac:chgData name="reza kabir" userId="af3c95a13102d509" providerId="LiveId" clId="{88200EE4-F4B4-49E8-8126-B01E5FCCBE2D}" dt="2020-05-17T05:52:32.280" v="142" actId="165"/>
          <ac:spMkLst>
            <pc:docMk/>
            <pc:sldMk cId="1156872694" sldId="320"/>
            <ac:spMk id="800" creationId="{C2D9F946-653D-4EC8-BC09-C0B981223A49}"/>
          </ac:spMkLst>
        </pc:spChg>
        <pc:spChg chg="mod">
          <ac:chgData name="reza kabir" userId="af3c95a13102d509" providerId="LiveId" clId="{88200EE4-F4B4-49E8-8126-B01E5FCCBE2D}" dt="2020-05-17T05:52:32.280" v="142" actId="165"/>
          <ac:spMkLst>
            <pc:docMk/>
            <pc:sldMk cId="1156872694" sldId="320"/>
            <ac:spMk id="801" creationId="{9344062B-D890-4947-A399-6532D80A784B}"/>
          </ac:spMkLst>
        </pc:spChg>
        <pc:spChg chg="mod">
          <ac:chgData name="reza kabir" userId="af3c95a13102d509" providerId="LiveId" clId="{88200EE4-F4B4-49E8-8126-B01E5FCCBE2D}" dt="2020-05-17T05:52:32.280" v="142" actId="165"/>
          <ac:spMkLst>
            <pc:docMk/>
            <pc:sldMk cId="1156872694" sldId="320"/>
            <ac:spMk id="802" creationId="{FFA7E45D-B32F-4356-B518-0C80ECAD4A5E}"/>
          </ac:spMkLst>
        </pc:spChg>
        <pc:spChg chg="mod">
          <ac:chgData name="reza kabir" userId="af3c95a13102d509" providerId="LiveId" clId="{88200EE4-F4B4-49E8-8126-B01E5FCCBE2D}" dt="2020-05-17T05:52:32.280" v="142" actId="165"/>
          <ac:spMkLst>
            <pc:docMk/>
            <pc:sldMk cId="1156872694" sldId="320"/>
            <ac:spMk id="803" creationId="{668DFF55-35A1-4F8E-ACD5-FCA64B2FA2E5}"/>
          </ac:spMkLst>
        </pc:spChg>
        <pc:spChg chg="mod">
          <ac:chgData name="reza kabir" userId="af3c95a13102d509" providerId="LiveId" clId="{88200EE4-F4B4-49E8-8126-B01E5FCCBE2D}" dt="2020-05-17T05:52:32.280" v="142" actId="165"/>
          <ac:spMkLst>
            <pc:docMk/>
            <pc:sldMk cId="1156872694" sldId="320"/>
            <ac:spMk id="804" creationId="{4ED7F999-4298-4D33-9821-AB62BC8BC4EE}"/>
          </ac:spMkLst>
        </pc:spChg>
        <pc:spChg chg="mod">
          <ac:chgData name="reza kabir" userId="af3c95a13102d509" providerId="LiveId" clId="{88200EE4-F4B4-49E8-8126-B01E5FCCBE2D}" dt="2020-05-17T05:52:32.280" v="142" actId="165"/>
          <ac:spMkLst>
            <pc:docMk/>
            <pc:sldMk cId="1156872694" sldId="320"/>
            <ac:spMk id="808" creationId="{687343F8-6A10-4F01-B36A-29DC9A67780A}"/>
          </ac:spMkLst>
        </pc:spChg>
        <pc:spChg chg="mod">
          <ac:chgData name="reza kabir" userId="af3c95a13102d509" providerId="LiveId" clId="{88200EE4-F4B4-49E8-8126-B01E5FCCBE2D}" dt="2020-05-17T05:52:32.280" v="142" actId="165"/>
          <ac:spMkLst>
            <pc:docMk/>
            <pc:sldMk cId="1156872694" sldId="320"/>
            <ac:spMk id="811" creationId="{780340AE-58F3-42C4-99F0-14A68A7CFA6B}"/>
          </ac:spMkLst>
        </pc:spChg>
        <pc:spChg chg="mod">
          <ac:chgData name="reza kabir" userId="af3c95a13102d509" providerId="LiveId" clId="{88200EE4-F4B4-49E8-8126-B01E5FCCBE2D}" dt="2020-05-17T05:52:32.280" v="142" actId="165"/>
          <ac:spMkLst>
            <pc:docMk/>
            <pc:sldMk cId="1156872694" sldId="320"/>
            <ac:spMk id="812" creationId="{767ADACC-F5C9-4163-B9E8-6A38781AFBD7}"/>
          </ac:spMkLst>
        </pc:spChg>
        <pc:spChg chg="mod">
          <ac:chgData name="reza kabir" userId="af3c95a13102d509" providerId="LiveId" clId="{88200EE4-F4B4-49E8-8126-B01E5FCCBE2D}" dt="2020-05-17T05:52:32.280" v="142" actId="165"/>
          <ac:spMkLst>
            <pc:docMk/>
            <pc:sldMk cId="1156872694" sldId="320"/>
            <ac:spMk id="814" creationId="{240C79DF-EC16-4220-BF7B-2A49C924957F}"/>
          </ac:spMkLst>
        </pc:spChg>
        <pc:spChg chg="mod">
          <ac:chgData name="reza kabir" userId="af3c95a13102d509" providerId="LiveId" clId="{88200EE4-F4B4-49E8-8126-B01E5FCCBE2D}" dt="2020-05-17T05:52:32.280" v="142" actId="165"/>
          <ac:spMkLst>
            <pc:docMk/>
            <pc:sldMk cId="1156872694" sldId="320"/>
            <ac:spMk id="815" creationId="{58EE3F5F-4454-4170-BFE5-26272D65CFC8}"/>
          </ac:spMkLst>
        </pc:spChg>
        <pc:spChg chg="mod">
          <ac:chgData name="reza kabir" userId="af3c95a13102d509" providerId="LiveId" clId="{88200EE4-F4B4-49E8-8126-B01E5FCCBE2D}" dt="2020-05-17T05:52:32.280" v="142" actId="165"/>
          <ac:spMkLst>
            <pc:docMk/>
            <pc:sldMk cId="1156872694" sldId="320"/>
            <ac:spMk id="817" creationId="{E1EC917E-AB93-45FC-86E2-98CA59EB4524}"/>
          </ac:spMkLst>
        </pc:spChg>
        <pc:spChg chg="mod">
          <ac:chgData name="reza kabir" userId="af3c95a13102d509" providerId="LiveId" clId="{88200EE4-F4B4-49E8-8126-B01E5FCCBE2D}" dt="2020-05-17T05:52:32.280" v="142" actId="165"/>
          <ac:spMkLst>
            <pc:docMk/>
            <pc:sldMk cId="1156872694" sldId="320"/>
            <ac:spMk id="818" creationId="{B5BE4AB1-C94E-43EA-823F-A23E07751D4D}"/>
          </ac:spMkLst>
        </pc:spChg>
        <pc:spChg chg="mod">
          <ac:chgData name="reza kabir" userId="af3c95a13102d509" providerId="LiveId" clId="{88200EE4-F4B4-49E8-8126-B01E5FCCBE2D}" dt="2020-05-17T05:52:32.280" v="142" actId="165"/>
          <ac:spMkLst>
            <pc:docMk/>
            <pc:sldMk cId="1156872694" sldId="320"/>
            <ac:spMk id="820" creationId="{521FB712-3433-48D6-AEFD-984746D7AAAE}"/>
          </ac:spMkLst>
        </pc:spChg>
        <pc:spChg chg="mod">
          <ac:chgData name="reza kabir" userId="af3c95a13102d509" providerId="LiveId" clId="{88200EE4-F4B4-49E8-8126-B01E5FCCBE2D}" dt="2020-05-17T05:52:32.280" v="142" actId="165"/>
          <ac:spMkLst>
            <pc:docMk/>
            <pc:sldMk cId="1156872694" sldId="320"/>
            <ac:spMk id="821" creationId="{02349AD7-9299-4126-9583-9C5F9A86F4D9}"/>
          </ac:spMkLst>
        </pc:spChg>
        <pc:spChg chg="mod">
          <ac:chgData name="reza kabir" userId="af3c95a13102d509" providerId="LiveId" clId="{88200EE4-F4B4-49E8-8126-B01E5FCCBE2D}" dt="2020-05-17T05:52:32.280" v="142" actId="165"/>
          <ac:spMkLst>
            <pc:docMk/>
            <pc:sldMk cId="1156872694" sldId="320"/>
            <ac:spMk id="823" creationId="{3DFA3F3A-5DC8-426A-81D7-9E425CAA274C}"/>
          </ac:spMkLst>
        </pc:spChg>
        <pc:spChg chg="mod">
          <ac:chgData name="reza kabir" userId="af3c95a13102d509" providerId="LiveId" clId="{88200EE4-F4B4-49E8-8126-B01E5FCCBE2D}" dt="2020-05-17T05:52:32.280" v="142" actId="165"/>
          <ac:spMkLst>
            <pc:docMk/>
            <pc:sldMk cId="1156872694" sldId="320"/>
            <ac:spMk id="824" creationId="{9749ED7C-01A9-4BA4-91D0-F5D78FEDCDC1}"/>
          </ac:spMkLst>
        </pc:spChg>
        <pc:spChg chg="mod">
          <ac:chgData name="reza kabir" userId="af3c95a13102d509" providerId="LiveId" clId="{88200EE4-F4B4-49E8-8126-B01E5FCCBE2D}" dt="2020-05-17T05:52:32.280" v="142" actId="165"/>
          <ac:spMkLst>
            <pc:docMk/>
            <pc:sldMk cId="1156872694" sldId="320"/>
            <ac:spMk id="826" creationId="{9FBABEEA-DDAB-43E9-8F52-C943B354DE0F}"/>
          </ac:spMkLst>
        </pc:spChg>
        <pc:spChg chg="mod">
          <ac:chgData name="reza kabir" userId="af3c95a13102d509" providerId="LiveId" clId="{88200EE4-F4B4-49E8-8126-B01E5FCCBE2D}" dt="2020-05-17T05:52:32.280" v="142" actId="165"/>
          <ac:spMkLst>
            <pc:docMk/>
            <pc:sldMk cId="1156872694" sldId="320"/>
            <ac:spMk id="827" creationId="{12BED8E0-8840-4750-9F70-C79CC3063F0D}"/>
          </ac:spMkLst>
        </pc:spChg>
        <pc:spChg chg="mod">
          <ac:chgData name="reza kabir" userId="af3c95a13102d509" providerId="LiveId" clId="{88200EE4-F4B4-49E8-8126-B01E5FCCBE2D}" dt="2020-05-17T05:52:32.280" v="142" actId="165"/>
          <ac:spMkLst>
            <pc:docMk/>
            <pc:sldMk cId="1156872694" sldId="320"/>
            <ac:spMk id="829" creationId="{65811A84-7930-4531-8BF5-824DA55E6154}"/>
          </ac:spMkLst>
        </pc:spChg>
        <pc:spChg chg="mod">
          <ac:chgData name="reza kabir" userId="af3c95a13102d509" providerId="LiveId" clId="{88200EE4-F4B4-49E8-8126-B01E5FCCBE2D}" dt="2020-05-17T05:52:32.280" v="142" actId="165"/>
          <ac:spMkLst>
            <pc:docMk/>
            <pc:sldMk cId="1156872694" sldId="320"/>
            <ac:spMk id="830" creationId="{D2D93140-BC8C-466F-B62E-DCFDE8DF231F}"/>
          </ac:spMkLst>
        </pc:spChg>
        <pc:spChg chg="mod">
          <ac:chgData name="reza kabir" userId="af3c95a13102d509" providerId="LiveId" clId="{88200EE4-F4B4-49E8-8126-B01E5FCCBE2D}" dt="2020-05-17T05:52:32.280" v="142" actId="165"/>
          <ac:spMkLst>
            <pc:docMk/>
            <pc:sldMk cId="1156872694" sldId="320"/>
            <ac:spMk id="832" creationId="{D02CCBCB-D380-48DB-A2A7-AF98787A1F59}"/>
          </ac:spMkLst>
        </pc:spChg>
        <pc:spChg chg="mod">
          <ac:chgData name="reza kabir" userId="af3c95a13102d509" providerId="LiveId" clId="{88200EE4-F4B4-49E8-8126-B01E5FCCBE2D}" dt="2020-05-17T05:52:32.280" v="142" actId="165"/>
          <ac:spMkLst>
            <pc:docMk/>
            <pc:sldMk cId="1156872694" sldId="320"/>
            <ac:spMk id="833" creationId="{E7F9FE81-DA97-4D08-AF75-59414E7247C2}"/>
          </ac:spMkLst>
        </pc:spChg>
        <pc:spChg chg="mod">
          <ac:chgData name="reza kabir" userId="af3c95a13102d509" providerId="LiveId" clId="{88200EE4-F4B4-49E8-8126-B01E5FCCBE2D}" dt="2020-05-17T05:52:32.280" v="142" actId="165"/>
          <ac:spMkLst>
            <pc:docMk/>
            <pc:sldMk cId="1156872694" sldId="320"/>
            <ac:spMk id="835" creationId="{F2446425-7A22-4EB7-A5F9-3035D3AF80BF}"/>
          </ac:spMkLst>
        </pc:spChg>
        <pc:spChg chg="mod">
          <ac:chgData name="reza kabir" userId="af3c95a13102d509" providerId="LiveId" clId="{88200EE4-F4B4-49E8-8126-B01E5FCCBE2D}" dt="2020-05-17T05:52:32.280" v="142" actId="165"/>
          <ac:spMkLst>
            <pc:docMk/>
            <pc:sldMk cId="1156872694" sldId="320"/>
            <ac:spMk id="836" creationId="{2B5F182F-5CF0-44AA-BAAA-9DC2899C8FB8}"/>
          </ac:spMkLst>
        </pc:spChg>
        <pc:spChg chg="mod">
          <ac:chgData name="reza kabir" userId="af3c95a13102d509" providerId="LiveId" clId="{88200EE4-F4B4-49E8-8126-B01E5FCCBE2D}" dt="2020-05-17T05:52:32.280" v="142" actId="165"/>
          <ac:spMkLst>
            <pc:docMk/>
            <pc:sldMk cId="1156872694" sldId="320"/>
            <ac:spMk id="837" creationId="{2E28F162-9859-42F5-8E6C-8E8DBA079F3B}"/>
          </ac:spMkLst>
        </pc:spChg>
        <pc:spChg chg="mod">
          <ac:chgData name="reza kabir" userId="af3c95a13102d509" providerId="LiveId" clId="{88200EE4-F4B4-49E8-8126-B01E5FCCBE2D}" dt="2020-05-17T05:52:32.280" v="142" actId="165"/>
          <ac:spMkLst>
            <pc:docMk/>
            <pc:sldMk cId="1156872694" sldId="320"/>
            <ac:spMk id="838" creationId="{0D2BCE50-423A-450D-95A2-8A31017C2161}"/>
          </ac:spMkLst>
        </pc:spChg>
        <pc:spChg chg="mod">
          <ac:chgData name="reza kabir" userId="af3c95a13102d509" providerId="LiveId" clId="{88200EE4-F4B4-49E8-8126-B01E5FCCBE2D}" dt="2020-05-17T05:52:32.280" v="142" actId="165"/>
          <ac:spMkLst>
            <pc:docMk/>
            <pc:sldMk cId="1156872694" sldId="320"/>
            <ac:spMk id="841" creationId="{4580D553-74B8-425E-92DE-116674C1B8E2}"/>
          </ac:spMkLst>
        </pc:spChg>
        <pc:spChg chg="mod">
          <ac:chgData name="reza kabir" userId="af3c95a13102d509" providerId="LiveId" clId="{88200EE4-F4B4-49E8-8126-B01E5FCCBE2D}" dt="2020-05-17T05:52:32.280" v="142" actId="165"/>
          <ac:spMkLst>
            <pc:docMk/>
            <pc:sldMk cId="1156872694" sldId="320"/>
            <ac:spMk id="842" creationId="{05EEDCA1-1E18-4BCE-95EB-46F9EAA5C1AD}"/>
          </ac:spMkLst>
        </pc:spChg>
        <pc:spChg chg="mod">
          <ac:chgData name="reza kabir" userId="af3c95a13102d509" providerId="LiveId" clId="{88200EE4-F4B4-49E8-8126-B01E5FCCBE2D}" dt="2020-05-17T05:52:32.280" v="142" actId="165"/>
          <ac:spMkLst>
            <pc:docMk/>
            <pc:sldMk cId="1156872694" sldId="320"/>
            <ac:spMk id="844" creationId="{9271FFF7-0D34-4C46-A530-3AC93B24C58A}"/>
          </ac:spMkLst>
        </pc:spChg>
        <pc:spChg chg="mod">
          <ac:chgData name="reza kabir" userId="af3c95a13102d509" providerId="LiveId" clId="{88200EE4-F4B4-49E8-8126-B01E5FCCBE2D}" dt="2020-05-17T05:52:32.280" v="142" actId="165"/>
          <ac:spMkLst>
            <pc:docMk/>
            <pc:sldMk cId="1156872694" sldId="320"/>
            <ac:spMk id="845" creationId="{F312011C-5B1B-475F-A5AF-54810534DE1C}"/>
          </ac:spMkLst>
        </pc:spChg>
        <pc:spChg chg="mod">
          <ac:chgData name="reza kabir" userId="af3c95a13102d509" providerId="LiveId" clId="{88200EE4-F4B4-49E8-8126-B01E5FCCBE2D}" dt="2020-05-17T05:52:32.280" v="142" actId="165"/>
          <ac:spMkLst>
            <pc:docMk/>
            <pc:sldMk cId="1156872694" sldId="320"/>
            <ac:spMk id="846" creationId="{0288BFF1-A5C9-4206-8EB3-B28F399FAAA7}"/>
          </ac:spMkLst>
        </pc:spChg>
        <pc:spChg chg="mod">
          <ac:chgData name="reza kabir" userId="af3c95a13102d509" providerId="LiveId" clId="{88200EE4-F4B4-49E8-8126-B01E5FCCBE2D}" dt="2020-05-17T05:52:32.280" v="142" actId="165"/>
          <ac:spMkLst>
            <pc:docMk/>
            <pc:sldMk cId="1156872694" sldId="320"/>
            <ac:spMk id="847" creationId="{5A5A1764-96E9-4183-AE07-2B4E268D29E2}"/>
          </ac:spMkLst>
        </pc:spChg>
        <pc:spChg chg="mod">
          <ac:chgData name="reza kabir" userId="af3c95a13102d509" providerId="LiveId" clId="{88200EE4-F4B4-49E8-8126-B01E5FCCBE2D}" dt="2020-05-17T05:52:32.280" v="142" actId="165"/>
          <ac:spMkLst>
            <pc:docMk/>
            <pc:sldMk cId="1156872694" sldId="320"/>
            <ac:spMk id="848" creationId="{3B9332C2-E053-45D1-B76F-0A00F54140A1}"/>
          </ac:spMkLst>
        </pc:spChg>
        <pc:spChg chg="mod">
          <ac:chgData name="reza kabir" userId="af3c95a13102d509" providerId="LiveId" clId="{88200EE4-F4B4-49E8-8126-B01E5FCCBE2D}" dt="2020-05-17T05:52:32.280" v="142" actId="165"/>
          <ac:spMkLst>
            <pc:docMk/>
            <pc:sldMk cId="1156872694" sldId="320"/>
            <ac:spMk id="849" creationId="{168C6CD2-BEB2-4DE7-B5A7-1DAEA4BF1D06}"/>
          </ac:spMkLst>
        </pc:spChg>
        <pc:spChg chg="mod">
          <ac:chgData name="reza kabir" userId="af3c95a13102d509" providerId="LiveId" clId="{88200EE4-F4B4-49E8-8126-B01E5FCCBE2D}" dt="2020-05-17T05:52:32.280" v="142" actId="165"/>
          <ac:spMkLst>
            <pc:docMk/>
            <pc:sldMk cId="1156872694" sldId="320"/>
            <ac:spMk id="850" creationId="{64AC5532-9F56-4BE1-B21D-04BC5007501A}"/>
          </ac:spMkLst>
        </pc:spChg>
        <pc:spChg chg="mod">
          <ac:chgData name="reza kabir" userId="af3c95a13102d509" providerId="LiveId" clId="{88200EE4-F4B4-49E8-8126-B01E5FCCBE2D}" dt="2020-05-17T05:52:32.280" v="142" actId="165"/>
          <ac:spMkLst>
            <pc:docMk/>
            <pc:sldMk cId="1156872694" sldId="320"/>
            <ac:spMk id="851" creationId="{3DC60BA6-6619-4943-B91A-E8711C118C5F}"/>
          </ac:spMkLst>
        </pc:spChg>
        <pc:spChg chg="mod">
          <ac:chgData name="reza kabir" userId="af3c95a13102d509" providerId="LiveId" clId="{88200EE4-F4B4-49E8-8126-B01E5FCCBE2D}" dt="2020-05-17T05:52:32.280" v="142" actId="165"/>
          <ac:spMkLst>
            <pc:docMk/>
            <pc:sldMk cId="1156872694" sldId="320"/>
            <ac:spMk id="852" creationId="{15640E4C-74AA-44CB-AF6E-5BCF2AE9BA99}"/>
          </ac:spMkLst>
        </pc:spChg>
        <pc:spChg chg="mod">
          <ac:chgData name="reza kabir" userId="af3c95a13102d509" providerId="LiveId" clId="{88200EE4-F4B4-49E8-8126-B01E5FCCBE2D}" dt="2020-05-17T05:52:32.280" v="142" actId="165"/>
          <ac:spMkLst>
            <pc:docMk/>
            <pc:sldMk cId="1156872694" sldId="320"/>
            <ac:spMk id="853" creationId="{D0127B3A-03D7-41B5-90F3-454106DD2F6D}"/>
          </ac:spMkLst>
        </pc:spChg>
        <pc:spChg chg="mod">
          <ac:chgData name="reza kabir" userId="af3c95a13102d509" providerId="LiveId" clId="{88200EE4-F4B4-49E8-8126-B01E5FCCBE2D}" dt="2020-05-17T05:52:32.280" v="142" actId="165"/>
          <ac:spMkLst>
            <pc:docMk/>
            <pc:sldMk cId="1156872694" sldId="320"/>
            <ac:spMk id="855" creationId="{12CFB4B6-07A5-4157-BC72-B8EA1EA0E7F2}"/>
          </ac:spMkLst>
        </pc:spChg>
        <pc:spChg chg="mod">
          <ac:chgData name="reza kabir" userId="af3c95a13102d509" providerId="LiveId" clId="{88200EE4-F4B4-49E8-8126-B01E5FCCBE2D}" dt="2020-05-17T05:52:32.280" v="142" actId="165"/>
          <ac:spMkLst>
            <pc:docMk/>
            <pc:sldMk cId="1156872694" sldId="320"/>
            <ac:spMk id="857" creationId="{8D0697CF-A308-4FB9-BF8A-DF8E155B8B14}"/>
          </ac:spMkLst>
        </pc:spChg>
        <pc:spChg chg="mod">
          <ac:chgData name="reza kabir" userId="af3c95a13102d509" providerId="LiveId" clId="{88200EE4-F4B4-49E8-8126-B01E5FCCBE2D}" dt="2020-05-17T05:52:32.280" v="142" actId="165"/>
          <ac:spMkLst>
            <pc:docMk/>
            <pc:sldMk cId="1156872694" sldId="320"/>
            <ac:spMk id="859" creationId="{461ECB3E-11C9-4070-A274-244C6B1F6D7F}"/>
          </ac:spMkLst>
        </pc:spChg>
        <pc:spChg chg="mod">
          <ac:chgData name="reza kabir" userId="af3c95a13102d509" providerId="LiveId" clId="{88200EE4-F4B4-49E8-8126-B01E5FCCBE2D}" dt="2020-05-17T05:52:32.280" v="142" actId="165"/>
          <ac:spMkLst>
            <pc:docMk/>
            <pc:sldMk cId="1156872694" sldId="320"/>
            <ac:spMk id="860" creationId="{91E865B4-7241-4E7F-9798-50D455AD6671}"/>
          </ac:spMkLst>
        </pc:spChg>
        <pc:spChg chg="mod">
          <ac:chgData name="reza kabir" userId="af3c95a13102d509" providerId="LiveId" clId="{88200EE4-F4B4-49E8-8126-B01E5FCCBE2D}" dt="2020-05-17T05:52:32.280" v="142" actId="165"/>
          <ac:spMkLst>
            <pc:docMk/>
            <pc:sldMk cId="1156872694" sldId="320"/>
            <ac:spMk id="861" creationId="{48F8B6B8-3E4D-4C7A-A9C9-CEB65D2A52A7}"/>
          </ac:spMkLst>
        </pc:spChg>
        <pc:spChg chg="mod">
          <ac:chgData name="reza kabir" userId="af3c95a13102d509" providerId="LiveId" clId="{88200EE4-F4B4-49E8-8126-B01E5FCCBE2D}" dt="2020-05-17T05:52:32.280" v="142" actId="165"/>
          <ac:spMkLst>
            <pc:docMk/>
            <pc:sldMk cId="1156872694" sldId="320"/>
            <ac:spMk id="862" creationId="{A8ADD2D7-A90F-4A18-96AA-E32BA74B74EF}"/>
          </ac:spMkLst>
        </pc:spChg>
        <pc:spChg chg="mod">
          <ac:chgData name="reza kabir" userId="af3c95a13102d509" providerId="LiveId" clId="{88200EE4-F4B4-49E8-8126-B01E5FCCBE2D}" dt="2020-05-17T05:52:32.280" v="142" actId="165"/>
          <ac:spMkLst>
            <pc:docMk/>
            <pc:sldMk cId="1156872694" sldId="320"/>
            <ac:spMk id="863" creationId="{9DA47655-EA3E-469E-A126-ABC8BA469F1D}"/>
          </ac:spMkLst>
        </pc:spChg>
        <pc:spChg chg="mod">
          <ac:chgData name="reza kabir" userId="af3c95a13102d509" providerId="LiveId" clId="{88200EE4-F4B4-49E8-8126-B01E5FCCBE2D}" dt="2020-05-17T05:52:32.280" v="142" actId="165"/>
          <ac:spMkLst>
            <pc:docMk/>
            <pc:sldMk cId="1156872694" sldId="320"/>
            <ac:spMk id="864" creationId="{821A0FE0-2186-4A2B-BCD8-3D862B7798B0}"/>
          </ac:spMkLst>
        </pc:spChg>
        <pc:spChg chg="mod">
          <ac:chgData name="reza kabir" userId="af3c95a13102d509" providerId="LiveId" clId="{88200EE4-F4B4-49E8-8126-B01E5FCCBE2D}" dt="2020-05-17T05:52:32.280" v="142" actId="165"/>
          <ac:spMkLst>
            <pc:docMk/>
            <pc:sldMk cId="1156872694" sldId="320"/>
            <ac:spMk id="865" creationId="{8E61131C-45CB-4DA1-BEB5-EC15CB0476DC}"/>
          </ac:spMkLst>
        </pc:spChg>
        <pc:spChg chg="mod">
          <ac:chgData name="reza kabir" userId="af3c95a13102d509" providerId="LiveId" clId="{88200EE4-F4B4-49E8-8126-B01E5FCCBE2D}" dt="2020-05-17T05:52:32.280" v="142" actId="165"/>
          <ac:spMkLst>
            <pc:docMk/>
            <pc:sldMk cId="1156872694" sldId="320"/>
            <ac:spMk id="866" creationId="{8EC6F3C7-68CE-4DFF-9507-84FA2BC4E75F}"/>
          </ac:spMkLst>
        </pc:spChg>
        <pc:spChg chg="mod">
          <ac:chgData name="reza kabir" userId="af3c95a13102d509" providerId="LiveId" clId="{88200EE4-F4B4-49E8-8126-B01E5FCCBE2D}" dt="2020-05-17T05:52:32.280" v="142" actId="165"/>
          <ac:spMkLst>
            <pc:docMk/>
            <pc:sldMk cId="1156872694" sldId="320"/>
            <ac:spMk id="867" creationId="{2D7BFF47-FE2C-4132-92C7-1A9B089917F2}"/>
          </ac:spMkLst>
        </pc:spChg>
        <pc:spChg chg="mod">
          <ac:chgData name="reza kabir" userId="af3c95a13102d509" providerId="LiveId" clId="{88200EE4-F4B4-49E8-8126-B01E5FCCBE2D}" dt="2020-05-17T05:52:32.280" v="142" actId="165"/>
          <ac:spMkLst>
            <pc:docMk/>
            <pc:sldMk cId="1156872694" sldId="320"/>
            <ac:spMk id="869" creationId="{4EB7B4FE-7A6D-40F1-BC2C-92B2722F78D6}"/>
          </ac:spMkLst>
        </pc:spChg>
        <pc:spChg chg="mod">
          <ac:chgData name="reza kabir" userId="af3c95a13102d509" providerId="LiveId" clId="{88200EE4-F4B4-49E8-8126-B01E5FCCBE2D}" dt="2020-05-17T05:52:32.280" v="142" actId="165"/>
          <ac:spMkLst>
            <pc:docMk/>
            <pc:sldMk cId="1156872694" sldId="320"/>
            <ac:spMk id="871" creationId="{501DFB51-62B8-4353-81FE-412F24079DC4}"/>
          </ac:spMkLst>
        </pc:spChg>
        <pc:spChg chg="mod">
          <ac:chgData name="reza kabir" userId="af3c95a13102d509" providerId="LiveId" clId="{88200EE4-F4B4-49E8-8126-B01E5FCCBE2D}" dt="2020-05-17T05:52:32.280" v="142" actId="165"/>
          <ac:spMkLst>
            <pc:docMk/>
            <pc:sldMk cId="1156872694" sldId="320"/>
            <ac:spMk id="872" creationId="{5E9BA6EB-DF4D-46A5-B457-CE979C5134F6}"/>
          </ac:spMkLst>
        </pc:spChg>
        <pc:spChg chg="mod">
          <ac:chgData name="reza kabir" userId="af3c95a13102d509" providerId="LiveId" clId="{88200EE4-F4B4-49E8-8126-B01E5FCCBE2D}" dt="2020-05-17T05:52:32.280" v="142" actId="165"/>
          <ac:spMkLst>
            <pc:docMk/>
            <pc:sldMk cId="1156872694" sldId="320"/>
            <ac:spMk id="873" creationId="{75DC9290-F96B-4660-BF55-FDCD8EC005D4}"/>
          </ac:spMkLst>
        </pc:spChg>
        <pc:spChg chg="mod">
          <ac:chgData name="reza kabir" userId="af3c95a13102d509" providerId="LiveId" clId="{88200EE4-F4B4-49E8-8126-B01E5FCCBE2D}" dt="2020-05-17T05:52:32.280" v="142" actId="165"/>
          <ac:spMkLst>
            <pc:docMk/>
            <pc:sldMk cId="1156872694" sldId="320"/>
            <ac:spMk id="874" creationId="{C32506B2-6A9E-4C7D-BBBF-7C9443E9F7EA}"/>
          </ac:spMkLst>
        </pc:spChg>
        <pc:spChg chg="mod">
          <ac:chgData name="reza kabir" userId="af3c95a13102d509" providerId="LiveId" clId="{88200EE4-F4B4-49E8-8126-B01E5FCCBE2D}" dt="2020-05-17T05:52:32.280" v="142" actId="165"/>
          <ac:spMkLst>
            <pc:docMk/>
            <pc:sldMk cId="1156872694" sldId="320"/>
            <ac:spMk id="875" creationId="{7461F50E-ACD6-4EC5-AA82-070A987CB219}"/>
          </ac:spMkLst>
        </pc:spChg>
        <pc:spChg chg="mod">
          <ac:chgData name="reza kabir" userId="af3c95a13102d509" providerId="LiveId" clId="{88200EE4-F4B4-49E8-8126-B01E5FCCBE2D}" dt="2020-05-17T05:52:32.280" v="142" actId="165"/>
          <ac:spMkLst>
            <pc:docMk/>
            <pc:sldMk cId="1156872694" sldId="320"/>
            <ac:spMk id="876" creationId="{36CE06CA-461F-46FA-929D-8A59C3D27910}"/>
          </ac:spMkLst>
        </pc:spChg>
        <pc:spChg chg="mod">
          <ac:chgData name="reza kabir" userId="af3c95a13102d509" providerId="LiveId" clId="{88200EE4-F4B4-49E8-8126-B01E5FCCBE2D}" dt="2020-05-17T05:52:32.280" v="142" actId="165"/>
          <ac:spMkLst>
            <pc:docMk/>
            <pc:sldMk cId="1156872694" sldId="320"/>
            <ac:spMk id="877" creationId="{BE852C1F-3970-42F9-82D8-74D4716B6454}"/>
          </ac:spMkLst>
        </pc:spChg>
        <pc:spChg chg="mod">
          <ac:chgData name="reza kabir" userId="af3c95a13102d509" providerId="LiveId" clId="{88200EE4-F4B4-49E8-8126-B01E5FCCBE2D}" dt="2020-05-17T05:52:32.280" v="142" actId="165"/>
          <ac:spMkLst>
            <pc:docMk/>
            <pc:sldMk cId="1156872694" sldId="320"/>
            <ac:spMk id="878" creationId="{14872761-62B1-4BF6-A8AA-1C24278E6C19}"/>
          </ac:spMkLst>
        </pc:spChg>
        <pc:spChg chg="mod">
          <ac:chgData name="reza kabir" userId="af3c95a13102d509" providerId="LiveId" clId="{88200EE4-F4B4-49E8-8126-B01E5FCCBE2D}" dt="2020-05-17T05:52:32.280" v="142" actId="165"/>
          <ac:spMkLst>
            <pc:docMk/>
            <pc:sldMk cId="1156872694" sldId="320"/>
            <ac:spMk id="879" creationId="{52606204-692B-4CA4-9A06-C10B2B4D9845}"/>
          </ac:spMkLst>
        </pc:spChg>
        <pc:spChg chg="mod">
          <ac:chgData name="reza kabir" userId="af3c95a13102d509" providerId="LiveId" clId="{88200EE4-F4B4-49E8-8126-B01E5FCCBE2D}" dt="2020-05-17T05:52:32.280" v="142" actId="165"/>
          <ac:spMkLst>
            <pc:docMk/>
            <pc:sldMk cId="1156872694" sldId="320"/>
            <ac:spMk id="880" creationId="{2414F283-E274-463A-A6A6-A28102EF622E}"/>
          </ac:spMkLst>
        </pc:spChg>
        <pc:spChg chg="mod">
          <ac:chgData name="reza kabir" userId="af3c95a13102d509" providerId="LiveId" clId="{88200EE4-F4B4-49E8-8126-B01E5FCCBE2D}" dt="2020-05-17T05:52:32.280" v="142" actId="165"/>
          <ac:spMkLst>
            <pc:docMk/>
            <pc:sldMk cId="1156872694" sldId="320"/>
            <ac:spMk id="881" creationId="{39B6C8BF-A66E-469A-AFA5-7E5621E7790C}"/>
          </ac:spMkLst>
        </pc:spChg>
        <pc:spChg chg="mod">
          <ac:chgData name="reza kabir" userId="af3c95a13102d509" providerId="LiveId" clId="{88200EE4-F4B4-49E8-8126-B01E5FCCBE2D}" dt="2020-05-17T05:52:32.280" v="142" actId="165"/>
          <ac:spMkLst>
            <pc:docMk/>
            <pc:sldMk cId="1156872694" sldId="320"/>
            <ac:spMk id="882" creationId="{30CAF687-2725-4E71-8AD9-369218298520}"/>
          </ac:spMkLst>
        </pc:spChg>
        <pc:spChg chg="mod">
          <ac:chgData name="reza kabir" userId="af3c95a13102d509" providerId="LiveId" clId="{88200EE4-F4B4-49E8-8126-B01E5FCCBE2D}" dt="2020-05-17T05:52:32.280" v="142" actId="165"/>
          <ac:spMkLst>
            <pc:docMk/>
            <pc:sldMk cId="1156872694" sldId="320"/>
            <ac:spMk id="883" creationId="{692F540A-3443-4EA1-9ED0-FE9552AAF27E}"/>
          </ac:spMkLst>
        </pc:spChg>
        <pc:spChg chg="mod">
          <ac:chgData name="reza kabir" userId="af3c95a13102d509" providerId="LiveId" clId="{88200EE4-F4B4-49E8-8126-B01E5FCCBE2D}" dt="2020-05-17T05:52:32.280" v="142" actId="165"/>
          <ac:spMkLst>
            <pc:docMk/>
            <pc:sldMk cId="1156872694" sldId="320"/>
            <ac:spMk id="885" creationId="{E81450D6-0BE2-4C4D-8D74-02670FB8E32F}"/>
          </ac:spMkLst>
        </pc:spChg>
        <pc:spChg chg="mod">
          <ac:chgData name="reza kabir" userId="af3c95a13102d509" providerId="LiveId" clId="{88200EE4-F4B4-49E8-8126-B01E5FCCBE2D}" dt="2020-05-17T05:52:32.280" v="142" actId="165"/>
          <ac:spMkLst>
            <pc:docMk/>
            <pc:sldMk cId="1156872694" sldId="320"/>
            <ac:spMk id="886" creationId="{D1404E38-4FF7-467B-94F8-0158C4AD53AA}"/>
          </ac:spMkLst>
        </pc:spChg>
        <pc:spChg chg="mod">
          <ac:chgData name="reza kabir" userId="af3c95a13102d509" providerId="LiveId" clId="{88200EE4-F4B4-49E8-8126-B01E5FCCBE2D}" dt="2020-05-17T05:52:32.280" v="142" actId="165"/>
          <ac:spMkLst>
            <pc:docMk/>
            <pc:sldMk cId="1156872694" sldId="320"/>
            <ac:spMk id="887" creationId="{E50CBC64-3853-4BEE-9A99-3A86B192EEC8}"/>
          </ac:spMkLst>
        </pc:spChg>
        <pc:spChg chg="mod">
          <ac:chgData name="reza kabir" userId="af3c95a13102d509" providerId="LiveId" clId="{88200EE4-F4B4-49E8-8126-B01E5FCCBE2D}" dt="2020-05-17T05:52:32.280" v="142" actId="165"/>
          <ac:spMkLst>
            <pc:docMk/>
            <pc:sldMk cId="1156872694" sldId="320"/>
            <ac:spMk id="889" creationId="{8FC91316-92D8-42E3-A039-75CA3A4AF7DF}"/>
          </ac:spMkLst>
        </pc:spChg>
        <pc:spChg chg="mod">
          <ac:chgData name="reza kabir" userId="af3c95a13102d509" providerId="LiveId" clId="{88200EE4-F4B4-49E8-8126-B01E5FCCBE2D}" dt="2020-05-17T05:52:32.280" v="142" actId="165"/>
          <ac:spMkLst>
            <pc:docMk/>
            <pc:sldMk cId="1156872694" sldId="320"/>
            <ac:spMk id="890" creationId="{6F97EFBD-05A1-46F5-9920-94E40A3E3F89}"/>
          </ac:spMkLst>
        </pc:spChg>
        <pc:spChg chg="mod">
          <ac:chgData name="reza kabir" userId="af3c95a13102d509" providerId="LiveId" clId="{88200EE4-F4B4-49E8-8126-B01E5FCCBE2D}" dt="2020-05-17T05:52:32.280" v="142" actId="165"/>
          <ac:spMkLst>
            <pc:docMk/>
            <pc:sldMk cId="1156872694" sldId="320"/>
            <ac:spMk id="891" creationId="{8E46DB1E-A33E-406A-A810-6451E1DC52F1}"/>
          </ac:spMkLst>
        </pc:spChg>
        <pc:spChg chg="mod">
          <ac:chgData name="reza kabir" userId="af3c95a13102d509" providerId="LiveId" clId="{88200EE4-F4B4-49E8-8126-B01E5FCCBE2D}" dt="2020-05-17T05:52:32.280" v="142" actId="165"/>
          <ac:spMkLst>
            <pc:docMk/>
            <pc:sldMk cId="1156872694" sldId="320"/>
            <ac:spMk id="892" creationId="{E372B2F0-0C00-4091-8409-54BD08D0A6E0}"/>
          </ac:spMkLst>
        </pc:spChg>
        <pc:spChg chg="mod">
          <ac:chgData name="reza kabir" userId="af3c95a13102d509" providerId="LiveId" clId="{88200EE4-F4B4-49E8-8126-B01E5FCCBE2D}" dt="2020-05-17T05:52:32.280" v="142" actId="165"/>
          <ac:spMkLst>
            <pc:docMk/>
            <pc:sldMk cId="1156872694" sldId="320"/>
            <ac:spMk id="893" creationId="{3468B4A2-E98A-459D-954C-B948ADE4CA55}"/>
          </ac:spMkLst>
        </pc:spChg>
        <pc:spChg chg="mod">
          <ac:chgData name="reza kabir" userId="af3c95a13102d509" providerId="LiveId" clId="{88200EE4-F4B4-49E8-8126-B01E5FCCBE2D}" dt="2020-05-17T05:52:32.280" v="142" actId="165"/>
          <ac:spMkLst>
            <pc:docMk/>
            <pc:sldMk cId="1156872694" sldId="320"/>
            <ac:spMk id="894" creationId="{9979339E-33E0-4293-8709-19C8E3A6F5A4}"/>
          </ac:spMkLst>
        </pc:spChg>
        <pc:spChg chg="mod">
          <ac:chgData name="reza kabir" userId="af3c95a13102d509" providerId="LiveId" clId="{88200EE4-F4B4-49E8-8126-B01E5FCCBE2D}" dt="2020-05-17T05:52:32.280" v="142" actId="165"/>
          <ac:spMkLst>
            <pc:docMk/>
            <pc:sldMk cId="1156872694" sldId="320"/>
            <ac:spMk id="896" creationId="{01768F97-BFA8-4392-B68D-AE7335638806}"/>
          </ac:spMkLst>
        </pc:spChg>
        <pc:spChg chg="mod">
          <ac:chgData name="reza kabir" userId="af3c95a13102d509" providerId="LiveId" clId="{88200EE4-F4B4-49E8-8126-B01E5FCCBE2D}" dt="2020-05-17T05:52:32.280" v="142" actId="165"/>
          <ac:spMkLst>
            <pc:docMk/>
            <pc:sldMk cId="1156872694" sldId="320"/>
            <ac:spMk id="897" creationId="{E07F4636-3213-4754-8A50-D70CFA343085}"/>
          </ac:spMkLst>
        </pc:spChg>
        <pc:spChg chg="mod">
          <ac:chgData name="reza kabir" userId="af3c95a13102d509" providerId="LiveId" clId="{88200EE4-F4B4-49E8-8126-B01E5FCCBE2D}" dt="2020-05-17T05:52:32.280" v="142" actId="165"/>
          <ac:spMkLst>
            <pc:docMk/>
            <pc:sldMk cId="1156872694" sldId="320"/>
            <ac:spMk id="898" creationId="{2D5F5A55-C758-4A68-9989-BE44DE36146E}"/>
          </ac:spMkLst>
        </pc:spChg>
        <pc:spChg chg="mod">
          <ac:chgData name="reza kabir" userId="af3c95a13102d509" providerId="LiveId" clId="{88200EE4-F4B4-49E8-8126-B01E5FCCBE2D}" dt="2020-05-17T05:52:32.280" v="142" actId="165"/>
          <ac:spMkLst>
            <pc:docMk/>
            <pc:sldMk cId="1156872694" sldId="320"/>
            <ac:spMk id="899" creationId="{96FF3E82-F1C4-483C-AC09-649A598BF84E}"/>
          </ac:spMkLst>
        </pc:spChg>
        <pc:spChg chg="mod">
          <ac:chgData name="reza kabir" userId="af3c95a13102d509" providerId="LiveId" clId="{88200EE4-F4B4-49E8-8126-B01E5FCCBE2D}" dt="2020-05-17T05:52:32.280" v="142" actId="165"/>
          <ac:spMkLst>
            <pc:docMk/>
            <pc:sldMk cId="1156872694" sldId="320"/>
            <ac:spMk id="900" creationId="{65FCACBF-3919-48B7-BCF6-B428824540A8}"/>
          </ac:spMkLst>
        </pc:spChg>
        <pc:spChg chg="mod">
          <ac:chgData name="reza kabir" userId="af3c95a13102d509" providerId="LiveId" clId="{88200EE4-F4B4-49E8-8126-B01E5FCCBE2D}" dt="2020-05-17T05:52:32.280" v="142" actId="165"/>
          <ac:spMkLst>
            <pc:docMk/>
            <pc:sldMk cId="1156872694" sldId="320"/>
            <ac:spMk id="901" creationId="{3693972C-B057-4385-A078-8B73BBBD464E}"/>
          </ac:spMkLst>
        </pc:spChg>
        <pc:spChg chg="mod">
          <ac:chgData name="reza kabir" userId="af3c95a13102d509" providerId="LiveId" clId="{88200EE4-F4B4-49E8-8126-B01E5FCCBE2D}" dt="2020-05-17T05:52:32.280" v="142" actId="165"/>
          <ac:spMkLst>
            <pc:docMk/>
            <pc:sldMk cId="1156872694" sldId="320"/>
            <ac:spMk id="902" creationId="{30FFD145-634A-46D1-A3EE-C03732B30448}"/>
          </ac:spMkLst>
        </pc:spChg>
        <pc:spChg chg="mod">
          <ac:chgData name="reza kabir" userId="af3c95a13102d509" providerId="LiveId" clId="{88200EE4-F4B4-49E8-8126-B01E5FCCBE2D}" dt="2020-05-17T05:52:32.280" v="142" actId="165"/>
          <ac:spMkLst>
            <pc:docMk/>
            <pc:sldMk cId="1156872694" sldId="320"/>
            <ac:spMk id="904" creationId="{2ABDCFC5-A9C1-4E16-B4F3-EF2C802B4AED}"/>
          </ac:spMkLst>
        </pc:spChg>
        <pc:spChg chg="mod">
          <ac:chgData name="reza kabir" userId="af3c95a13102d509" providerId="LiveId" clId="{88200EE4-F4B4-49E8-8126-B01E5FCCBE2D}" dt="2020-05-17T05:52:32.280" v="142" actId="165"/>
          <ac:spMkLst>
            <pc:docMk/>
            <pc:sldMk cId="1156872694" sldId="320"/>
            <ac:spMk id="905" creationId="{790841CC-6FD7-4C10-B101-A7D00BB49BDA}"/>
          </ac:spMkLst>
        </pc:spChg>
        <pc:spChg chg="mod">
          <ac:chgData name="reza kabir" userId="af3c95a13102d509" providerId="LiveId" clId="{88200EE4-F4B4-49E8-8126-B01E5FCCBE2D}" dt="2020-05-17T05:52:32.280" v="142" actId="165"/>
          <ac:spMkLst>
            <pc:docMk/>
            <pc:sldMk cId="1156872694" sldId="320"/>
            <ac:spMk id="906" creationId="{1971350C-FC8B-4EB7-8454-11D7C076E7E1}"/>
          </ac:spMkLst>
        </pc:spChg>
        <pc:spChg chg="mod">
          <ac:chgData name="reza kabir" userId="af3c95a13102d509" providerId="LiveId" clId="{88200EE4-F4B4-49E8-8126-B01E5FCCBE2D}" dt="2020-05-17T05:52:32.280" v="142" actId="165"/>
          <ac:spMkLst>
            <pc:docMk/>
            <pc:sldMk cId="1156872694" sldId="320"/>
            <ac:spMk id="907" creationId="{82C0E2F6-C0AA-44D5-8404-511613F9FA8A}"/>
          </ac:spMkLst>
        </pc:spChg>
        <pc:spChg chg="mod">
          <ac:chgData name="reza kabir" userId="af3c95a13102d509" providerId="LiveId" clId="{88200EE4-F4B4-49E8-8126-B01E5FCCBE2D}" dt="2020-05-17T05:52:32.280" v="142" actId="165"/>
          <ac:spMkLst>
            <pc:docMk/>
            <pc:sldMk cId="1156872694" sldId="320"/>
            <ac:spMk id="908" creationId="{DF42D146-F638-409D-B911-4E8C97430FC0}"/>
          </ac:spMkLst>
        </pc:spChg>
        <pc:spChg chg="mod">
          <ac:chgData name="reza kabir" userId="af3c95a13102d509" providerId="LiveId" clId="{88200EE4-F4B4-49E8-8126-B01E5FCCBE2D}" dt="2020-05-17T05:52:32.280" v="142" actId="165"/>
          <ac:spMkLst>
            <pc:docMk/>
            <pc:sldMk cId="1156872694" sldId="320"/>
            <ac:spMk id="909" creationId="{3B554180-30D8-4BCA-AE47-F7DBF0E411BF}"/>
          </ac:spMkLst>
        </pc:spChg>
        <pc:spChg chg="mod">
          <ac:chgData name="reza kabir" userId="af3c95a13102d509" providerId="LiveId" clId="{88200EE4-F4B4-49E8-8126-B01E5FCCBE2D}" dt="2020-05-17T05:52:32.280" v="142" actId="165"/>
          <ac:spMkLst>
            <pc:docMk/>
            <pc:sldMk cId="1156872694" sldId="320"/>
            <ac:spMk id="910" creationId="{C3983641-E969-4C57-A7A0-AE0C8474500A}"/>
          </ac:spMkLst>
        </pc:spChg>
        <pc:spChg chg="mod">
          <ac:chgData name="reza kabir" userId="af3c95a13102d509" providerId="LiveId" clId="{88200EE4-F4B4-49E8-8126-B01E5FCCBE2D}" dt="2020-05-17T05:52:32.280" v="142" actId="165"/>
          <ac:spMkLst>
            <pc:docMk/>
            <pc:sldMk cId="1156872694" sldId="320"/>
            <ac:spMk id="911" creationId="{5930F2BC-43E1-4451-97C5-4B4D2CAF6F66}"/>
          </ac:spMkLst>
        </pc:spChg>
        <pc:spChg chg="mod">
          <ac:chgData name="reza kabir" userId="af3c95a13102d509" providerId="LiveId" clId="{88200EE4-F4B4-49E8-8126-B01E5FCCBE2D}" dt="2020-05-17T05:52:32.280" v="142" actId="165"/>
          <ac:spMkLst>
            <pc:docMk/>
            <pc:sldMk cId="1156872694" sldId="320"/>
            <ac:spMk id="912" creationId="{43A006B1-F639-4AAE-A032-F36F8B1AA628}"/>
          </ac:spMkLst>
        </pc:spChg>
        <pc:spChg chg="mod">
          <ac:chgData name="reza kabir" userId="af3c95a13102d509" providerId="LiveId" clId="{88200EE4-F4B4-49E8-8126-B01E5FCCBE2D}" dt="2020-05-17T05:52:32.280" v="142" actId="165"/>
          <ac:spMkLst>
            <pc:docMk/>
            <pc:sldMk cId="1156872694" sldId="320"/>
            <ac:spMk id="914" creationId="{00A57A73-DF5F-4B85-B33E-E0715864F9AE}"/>
          </ac:spMkLst>
        </pc:spChg>
        <pc:spChg chg="mod">
          <ac:chgData name="reza kabir" userId="af3c95a13102d509" providerId="LiveId" clId="{88200EE4-F4B4-49E8-8126-B01E5FCCBE2D}" dt="2020-05-17T05:52:32.280" v="142" actId="165"/>
          <ac:spMkLst>
            <pc:docMk/>
            <pc:sldMk cId="1156872694" sldId="320"/>
            <ac:spMk id="915" creationId="{A68BE21B-54BD-4382-8980-C2DE3AA9171F}"/>
          </ac:spMkLst>
        </pc:spChg>
        <pc:spChg chg="mod">
          <ac:chgData name="reza kabir" userId="af3c95a13102d509" providerId="LiveId" clId="{88200EE4-F4B4-49E8-8126-B01E5FCCBE2D}" dt="2020-05-17T05:52:32.280" v="142" actId="165"/>
          <ac:spMkLst>
            <pc:docMk/>
            <pc:sldMk cId="1156872694" sldId="320"/>
            <ac:spMk id="917" creationId="{6478508F-644F-46F0-9907-A8A6899BA5AA}"/>
          </ac:spMkLst>
        </pc:spChg>
        <pc:spChg chg="mod">
          <ac:chgData name="reza kabir" userId="af3c95a13102d509" providerId="LiveId" clId="{88200EE4-F4B4-49E8-8126-B01E5FCCBE2D}" dt="2020-05-17T05:52:32.280" v="142" actId="165"/>
          <ac:spMkLst>
            <pc:docMk/>
            <pc:sldMk cId="1156872694" sldId="320"/>
            <ac:spMk id="918" creationId="{2BD34BFA-0FE0-47AE-BB0B-9CC9A4759634}"/>
          </ac:spMkLst>
        </pc:spChg>
        <pc:spChg chg="mod">
          <ac:chgData name="reza kabir" userId="af3c95a13102d509" providerId="LiveId" clId="{88200EE4-F4B4-49E8-8126-B01E5FCCBE2D}" dt="2020-05-17T05:52:32.280" v="142" actId="165"/>
          <ac:spMkLst>
            <pc:docMk/>
            <pc:sldMk cId="1156872694" sldId="320"/>
            <ac:spMk id="919" creationId="{E8A18979-785A-43ED-8B37-41A15608F202}"/>
          </ac:spMkLst>
        </pc:spChg>
        <pc:spChg chg="mod">
          <ac:chgData name="reza kabir" userId="af3c95a13102d509" providerId="LiveId" clId="{88200EE4-F4B4-49E8-8126-B01E5FCCBE2D}" dt="2020-05-17T05:52:32.280" v="142" actId="165"/>
          <ac:spMkLst>
            <pc:docMk/>
            <pc:sldMk cId="1156872694" sldId="320"/>
            <ac:spMk id="920" creationId="{1A19D526-5EAA-424C-AAA3-0142C470B9E4}"/>
          </ac:spMkLst>
        </pc:spChg>
        <pc:spChg chg="mod">
          <ac:chgData name="reza kabir" userId="af3c95a13102d509" providerId="LiveId" clId="{88200EE4-F4B4-49E8-8126-B01E5FCCBE2D}" dt="2020-05-17T05:52:32.280" v="142" actId="165"/>
          <ac:spMkLst>
            <pc:docMk/>
            <pc:sldMk cId="1156872694" sldId="320"/>
            <ac:spMk id="921" creationId="{8B1DE196-75F2-4C41-827D-CE62D0806680}"/>
          </ac:spMkLst>
        </pc:spChg>
        <pc:spChg chg="mod">
          <ac:chgData name="reza kabir" userId="af3c95a13102d509" providerId="LiveId" clId="{88200EE4-F4B4-49E8-8126-B01E5FCCBE2D}" dt="2020-05-17T05:52:32.280" v="142" actId="165"/>
          <ac:spMkLst>
            <pc:docMk/>
            <pc:sldMk cId="1156872694" sldId="320"/>
            <ac:spMk id="922" creationId="{C6D02E44-1905-4A75-A4C0-3F9A81F1D633}"/>
          </ac:spMkLst>
        </pc:spChg>
        <pc:spChg chg="mod">
          <ac:chgData name="reza kabir" userId="af3c95a13102d509" providerId="LiveId" clId="{88200EE4-F4B4-49E8-8126-B01E5FCCBE2D}" dt="2020-05-17T05:52:32.280" v="142" actId="165"/>
          <ac:spMkLst>
            <pc:docMk/>
            <pc:sldMk cId="1156872694" sldId="320"/>
            <ac:spMk id="925" creationId="{EDC9781F-1F2B-4CA7-B26D-3B1E0885E21D}"/>
          </ac:spMkLst>
        </pc:spChg>
        <pc:spChg chg="mod">
          <ac:chgData name="reza kabir" userId="af3c95a13102d509" providerId="LiveId" clId="{88200EE4-F4B4-49E8-8126-B01E5FCCBE2D}" dt="2020-05-17T05:52:32.280" v="142" actId="165"/>
          <ac:spMkLst>
            <pc:docMk/>
            <pc:sldMk cId="1156872694" sldId="320"/>
            <ac:spMk id="926" creationId="{8432ABFB-2857-43A9-88AD-4A5848755E62}"/>
          </ac:spMkLst>
        </pc:spChg>
        <pc:spChg chg="mod">
          <ac:chgData name="reza kabir" userId="af3c95a13102d509" providerId="LiveId" clId="{88200EE4-F4B4-49E8-8126-B01E5FCCBE2D}" dt="2020-05-17T05:52:32.280" v="142" actId="165"/>
          <ac:spMkLst>
            <pc:docMk/>
            <pc:sldMk cId="1156872694" sldId="320"/>
            <ac:spMk id="927" creationId="{E27942D1-981A-460A-B635-AA58E71A552A}"/>
          </ac:spMkLst>
        </pc:spChg>
        <pc:spChg chg="mod">
          <ac:chgData name="reza kabir" userId="af3c95a13102d509" providerId="LiveId" clId="{88200EE4-F4B4-49E8-8126-B01E5FCCBE2D}" dt="2020-05-17T05:52:32.280" v="142" actId="165"/>
          <ac:spMkLst>
            <pc:docMk/>
            <pc:sldMk cId="1156872694" sldId="320"/>
            <ac:spMk id="928" creationId="{5434396E-59A8-4EBE-85BD-043CF713AA4F}"/>
          </ac:spMkLst>
        </pc:spChg>
        <pc:spChg chg="mod">
          <ac:chgData name="reza kabir" userId="af3c95a13102d509" providerId="LiveId" clId="{88200EE4-F4B4-49E8-8126-B01E5FCCBE2D}" dt="2020-05-17T05:52:32.280" v="142" actId="165"/>
          <ac:spMkLst>
            <pc:docMk/>
            <pc:sldMk cId="1156872694" sldId="320"/>
            <ac:spMk id="930" creationId="{03966DAD-D7CA-4DC1-A2FE-EA0222B9D49A}"/>
          </ac:spMkLst>
        </pc:spChg>
        <pc:spChg chg="mod">
          <ac:chgData name="reza kabir" userId="af3c95a13102d509" providerId="LiveId" clId="{88200EE4-F4B4-49E8-8126-B01E5FCCBE2D}" dt="2020-05-17T05:52:32.280" v="142" actId="165"/>
          <ac:spMkLst>
            <pc:docMk/>
            <pc:sldMk cId="1156872694" sldId="320"/>
            <ac:spMk id="931" creationId="{7B58062A-6439-42C1-AF7E-BEA4F6D0E8AA}"/>
          </ac:spMkLst>
        </pc:spChg>
        <pc:spChg chg="mod">
          <ac:chgData name="reza kabir" userId="af3c95a13102d509" providerId="LiveId" clId="{88200EE4-F4B4-49E8-8126-B01E5FCCBE2D}" dt="2020-05-17T05:52:32.280" v="142" actId="165"/>
          <ac:spMkLst>
            <pc:docMk/>
            <pc:sldMk cId="1156872694" sldId="320"/>
            <ac:spMk id="932" creationId="{5D8C0E50-4C08-478C-86FE-0FDA816D820D}"/>
          </ac:spMkLst>
        </pc:spChg>
        <pc:spChg chg="mod">
          <ac:chgData name="reza kabir" userId="af3c95a13102d509" providerId="LiveId" clId="{88200EE4-F4B4-49E8-8126-B01E5FCCBE2D}" dt="2020-05-17T05:52:32.280" v="142" actId="165"/>
          <ac:spMkLst>
            <pc:docMk/>
            <pc:sldMk cId="1156872694" sldId="320"/>
            <ac:spMk id="933" creationId="{FAD2B2D2-F3FB-42CD-8BB4-21D8EF057DAA}"/>
          </ac:spMkLst>
        </pc:spChg>
        <pc:spChg chg="mod">
          <ac:chgData name="reza kabir" userId="af3c95a13102d509" providerId="LiveId" clId="{88200EE4-F4B4-49E8-8126-B01E5FCCBE2D}" dt="2020-05-17T05:52:32.280" v="142" actId="165"/>
          <ac:spMkLst>
            <pc:docMk/>
            <pc:sldMk cId="1156872694" sldId="320"/>
            <ac:spMk id="936" creationId="{F19D4FA5-F806-48DE-8E59-4762B7065812}"/>
          </ac:spMkLst>
        </pc:spChg>
        <pc:spChg chg="mod">
          <ac:chgData name="reza kabir" userId="af3c95a13102d509" providerId="LiveId" clId="{88200EE4-F4B4-49E8-8126-B01E5FCCBE2D}" dt="2020-05-17T05:52:32.280" v="142" actId="165"/>
          <ac:spMkLst>
            <pc:docMk/>
            <pc:sldMk cId="1156872694" sldId="320"/>
            <ac:spMk id="937" creationId="{79A8ED4D-3878-4A20-91B1-A91923953BA3}"/>
          </ac:spMkLst>
        </pc:spChg>
        <pc:spChg chg="mod">
          <ac:chgData name="reza kabir" userId="af3c95a13102d509" providerId="LiveId" clId="{88200EE4-F4B4-49E8-8126-B01E5FCCBE2D}" dt="2020-05-17T05:52:32.280" v="142" actId="165"/>
          <ac:spMkLst>
            <pc:docMk/>
            <pc:sldMk cId="1156872694" sldId="320"/>
            <ac:spMk id="938" creationId="{55B22C45-232A-41D9-8EFF-203A008B8CFE}"/>
          </ac:spMkLst>
        </pc:spChg>
        <pc:spChg chg="mod">
          <ac:chgData name="reza kabir" userId="af3c95a13102d509" providerId="LiveId" clId="{88200EE4-F4B4-49E8-8126-B01E5FCCBE2D}" dt="2020-05-17T05:52:32.280" v="142" actId="165"/>
          <ac:spMkLst>
            <pc:docMk/>
            <pc:sldMk cId="1156872694" sldId="320"/>
            <ac:spMk id="939" creationId="{017D3BE4-8D14-45AD-B96E-A29153EFF1CE}"/>
          </ac:spMkLst>
        </pc:spChg>
        <pc:spChg chg="mod">
          <ac:chgData name="reza kabir" userId="af3c95a13102d509" providerId="LiveId" clId="{88200EE4-F4B4-49E8-8126-B01E5FCCBE2D}" dt="2020-05-17T05:52:32.280" v="142" actId="165"/>
          <ac:spMkLst>
            <pc:docMk/>
            <pc:sldMk cId="1156872694" sldId="320"/>
            <ac:spMk id="940" creationId="{D1FD6052-5884-4E0B-939C-75B0AAB29CAF}"/>
          </ac:spMkLst>
        </pc:spChg>
        <pc:spChg chg="mod">
          <ac:chgData name="reza kabir" userId="af3c95a13102d509" providerId="LiveId" clId="{88200EE4-F4B4-49E8-8126-B01E5FCCBE2D}" dt="2020-05-17T05:52:32.280" v="142" actId="165"/>
          <ac:spMkLst>
            <pc:docMk/>
            <pc:sldMk cId="1156872694" sldId="320"/>
            <ac:spMk id="941" creationId="{6D98593D-3720-49F9-AEA1-B67CC09D010A}"/>
          </ac:spMkLst>
        </pc:spChg>
        <pc:spChg chg="mod">
          <ac:chgData name="reza kabir" userId="af3c95a13102d509" providerId="LiveId" clId="{88200EE4-F4B4-49E8-8126-B01E5FCCBE2D}" dt="2020-05-17T05:52:32.280" v="142" actId="165"/>
          <ac:spMkLst>
            <pc:docMk/>
            <pc:sldMk cId="1156872694" sldId="320"/>
            <ac:spMk id="942" creationId="{6B083286-D67B-442A-9020-3491D5124D38}"/>
          </ac:spMkLst>
        </pc:spChg>
        <pc:spChg chg="mod">
          <ac:chgData name="reza kabir" userId="af3c95a13102d509" providerId="LiveId" clId="{88200EE4-F4B4-49E8-8126-B01E5FCCBE2D}" dt="2020-05-17T05:52:32.280" v="142" actId="165"/>
          <ac:spMkLst>
            <pc:docMk/>
            <pc:sldMk cId="1156872694" sldId="320"/>
            <ac:spMk id="943" creationId="{A4D45C5B-B1E4-4A7F-816C-87C98143CA86}"/>
          </ac:spMkLst>
        </pc:spChg>
        <pc:spChg chg="mod">
          <ac:chgData name="reza kabir" userId="af3c95a13102d509" providerId="LiveId" clId="{88200EE4-F4B4-49E8-8126-B01E5FCCBE2D}" dt="2020-05-17T05:52:32.280" v="142" actId="165"/>
          <ac:spMkLst>
            <pc:docMk/>
            <pc:sldMk cId="1156872694" sldId="320"/>
            <ac:spMk id="944" creationId="{F6A869C5-2A2C-4059-9002-B560CF588284}"/>
          </ac:spMkLst>
        </pc:spChg>
        <pc:spChg chg="mod">
          <ac:chgData name="reza kabir" userId="af3c95a13102d509" providerId="LiveId" clId="{88200EE4-F4B4-49E8-8126-B01E5FCCBE2D}" dt="2020-05-17T05:52:32.280" v="142" actId="165"/>
          <ac:spMkLst>
            <pc:docMk/>
            <pc:sldMk cId="1156872694" sldId="320"/>
            <ac:spMk id="945" creationId="{BD8B137B-D4F6-4FED-83E2-FAC902A6165E}"/>
          </ac:spMkLst>
        </pc:spChg>
        <pc:spChg chg="mod">
          <ac:chgData name="reza kabir" userId="af3c95a13102d509" providerId="LiveId" clId="{88200EE4-F4B4-49E8-8126-B01E5FCCBE2D}" dt="2020-05-17T05:52:32.280" v="142" actId="165"/>
          <ac:spMkLst>
            <pc:docMk/>
            <pc:sldMk cId="1156872694" sldId="320"/>
            <ac:spMk id="946" creationId="{C73D0A2A-3299-4200-8E96-BE2976F66A24}"/>
          </ac:spMkLst>
        </pc:spChg>
        <pc:spChg chg="mod">
          <ac:chgData name="reza kabir" userId="af3c95a13102d509" providerId="LiveId" clId="{88200EE4-F4B4-49E8-8126-B01E5FCCBE2D}" dt="2020-05-17T05:52:32.280" v="142" actId="165"/>
          <ac:spMkLst>
            <pc:docMk/>
            <pc:sldMk cId="1156872694" sldId="320"/>
            <ac:spMk id="947" creationId="{6BD91623-A779-47F0-A5C9-369A998419B5}"/>
          </ac:spMkLst>
        </pc:spChg>
        <pc:spChg chg="mod">
          <ac:chgData name="reza kabir" userId="af3c95a13102d509" providerId="LiveId" clId="{88200EE4-F4B4-49E8-8126-B01E5FCCBE2D}" dt="2020-05-17T05:52:32.280" v="142" actId="165"/>
          <ac:spMkLst>
            <pc:docMk/>
            <pc:sldMk cId="1156872694" sldId="320"/>
            <ac:spMk id="948" creationId="{EF7CA30C-EDA0-4D17-BFEC-098BC702ABF5}"/>
          </ac:spMkLst>
        </pc:spChg>
        <pc:spChg chg="mod">
          <ac:chgData name="reza kabir" userId="af3c95a13102d509" providerId="LiveId" clId="{88200EE4-F4B4-49E8-8126-B01E5FCCBE2D}" dt="2020-05-17T05:52:32.280" v="142" actId="165"/>
          <ac:spMkLst>
            <pc:docMk/>
            <pc:sldMk cId="1156872694" sldId="320"/>
            <ac:spMk id="949" creationId="{18405152-ADA9-424A-8EDA-7B9FD109B7D6}"/>
          </ac:spMkLst>
        </pc:spChg>
        <pc:spChg chg="mod">
          <ac:chgData name="reza kabir" userId="af3c95a13102d509" providerId="LiveId" clId="{88200EE4-F4B4-49E8-8126-B01E5FCCBE2D}" dt="2020-05-17T05:52:32.280" v="142" actId="165"/>
          <ac:spMkLst>
            <pc:docMk/>
            <pc:sldMk cId="1156872694" sldId="320"/>
            <ac:spMk id="950" creationId="{B791C98C-F5D2-4E98-9068-27EA667D434E}"/>
          </ac:spMkLst>
        </pc:spChg>
        <pc:spChg chg="mod">
          <ac:chgData name="reza kabir" userId="af3c95a13102d509" providerId="LiveId" clId="{88200EE4-F4B4-49E8-8126-B01E5FCCBE2D}" dt="2020-05-17T05:52:32.280" v="142" actId="165"/>
          <ac:spMkLst>
            <pc:docMk/>
            <pc:sldMk cId="1156872694" sldId="320"/>
            <ac:spMk id="951" creationId="{3DDB2383-E657-4F8E-A0F7-3B1258757783}"/>
          </ac:spMkLst>
        </pc:spChg>
        <pc:spChg chg="mod">
          <ac:chgData name="reza kabir" userId="af3c95a13102d509" providerId="LiveId" clId="{88200EE4-F4B4-49E8-8126-B01E5FCCBE2D}" dt="2020-05-17T05:52:32.280" v="142" actId="165"/>
          <ac:spMkLst>
            <pc:docMk/>
            <pc:sldMk cId="1156872694" sldId="320"/>
            <ac:spMk id="952" creationId="{279C1600-6F08-4671-9268-8BF4511EEEC9}"/>
          </ac:spMkLst>
        </pc:spChg>
        <pc:spChg chg="mod">
          <ac:chgData name="reza kabir" userId="af3c95a13102d509" providerId="LiveId" clId="{88200EE4-F4B4-49E8-8126-B01E5FCCBE2D}" dt="2020-05-17T05:52:32.280" v="142" actId="165"/>
          <ac:spMkLst>
            <pc:docMk/>
            <pc:sldMk cId="1156872694" sldId="320"/>
            <ac:spMk id="953" creationId="{26EB1F74-8875-426A-8DFE-328C790D6E03}"/>
          </ac:spMkLst>
        </pc:spChg>
        <pc:spChg chg="mod">
          <ac:chgData name="reza kabir" userId="af3c95a13102d509" providerId="LiveId" clId="{88200EE4-F4B4-49E8-8126-B01E5FCCBE2D}" dt="2020-05-17T05:52:32.280" v="142" actId="165"/>
          <ac:spMkLst>
            <pc:docMk/>
            <pc:sldMk cId="1156872694" sldId="320"/>
            <ac:spMk id="954" creationId="{C29BFB9D-89DF-44C7-BFB2-EF1AD6E68FEF}"/>
          </ac:spMkLst>
        </pc:spChg>
        <pc:spChg chg="mod">
          <ac:chgData name="reza kabir" userId="af3c95a13102d509" providerId="LiveId" clId="{88200EE4-F4B4-49E8-8126-B01E5FCCBE2D}" dt="2020-05-17T05:52:32.280" v="142" actId="165"/>
          <ac:spMkLst>
            <pc:docMk/>
            <pc:sldMk cId="1156872694" sldId="320"/>
            <ac:spMk id="955" creationId="{1308AD74-186F-4D80-95A0-F4C446F0EE32}"/>
          </ac:spMkLst>
        </pc:spChg>
        <pc:spChg chg="mod">
          <ac:chgData name="reza kabir" userId="af3c95a13102d509" providerId="LiveId" clId="{88200EE4-F4B4-49E8-8126-B01E5FCCBE2D}" dt="2020-05-17T05:52:32.280" v="142" actId="165"/>
          <ac:spMkLst>
            <pc:docMk/>
            <pc:sldMk cId="1156872694" sldId="320"/>
            <ac:spMk id="956" creationId="{5123B95F-46FA-4C7C-968A-4B7BB7281135}"/>
          </ac:spMkLst>
        </pc:spChg>
        <pc:spChg chg="mod">
          <ac:chgData name="reza kabir" userId="af3c95a13102d509" providerId="LiveId" clId="{88200EE4-F4B4-49E8-8126-B01E5FCCBE2D}" dt="2020-05-17T05:52:32.280" v="142" actId="165"/>
          <ac:spMkLst>
            <pc:docMk/>
            <pc:sldMk cId="1156872694" sldId="320"/>
            <ac:spMk id="957" creationId="{0B478D49-D9A8-4E69-B39A-95ACA158A2E6}"/>
          </ac:spMkLst>
        </pc:spChg>
        <pc:spChg chg="mod">
          <ac:chgData name="reza kabir" userId="af3c95a13102d509" providerId="LiveId" clId="{88200EE4-F4B4-49E8-8126-B01E5FCCBE2D}" dt="2020-05-17T05:52:32.280" v="142" actId="165"/>
          <ac:spMkLst>
            <pc:docMk/>
            <pc:sldMk cId="1156872694" sldId="320"/>
            <ac:spMk id="958" creationId="{CA0EBAF4-6A08-4834-BF6B-217E21EB12B9}"/>
          </ac:spMkLst>
        </pc:spChg>
        <pc:spChg chg="mod">
          <ac:chgData name="reza kabir" userId="af3c95a13102d509" providerId="LiveId" clId="{88200EE4-F4B4-49E8-8126-B01E5FCCBE2D}" dt="2020-05-17T05:52:32.280" v="142" actId="165"/>
          <ac:spMkLst>
            <pc:docMk/>
            <pc:sldMk cId="1156872694" sldId="320"/>
            <ac:spMk id="959" creationId="{3081927B-EBB8-4BD8-ADF8-4050EAA4CE3F}"/>
          </ac:spMkLst>
        </pc:spChg>
        <pc:spChg chg="mod">
          <ac:chgData name="reza kabir" userId="af3c95a13102d509" providerId="LiveId" clId="{88200EE4-F4B4-49E8-8126-B01E5FCCBE2D}" dt="2020-05-17T05:52:32.280" v="142" actId="165"/>
          <ac:spMkLst>
            <pc:docMk/>
            <pc:sldMk cId="1156872694" sldId="320"/>
            <ac:spMk id="960" creationId="{8BA51C56-7485-4234-A475-C92D31678EC4}"/>
          </ac:spMkLst>
        </pc:spChg>
        <pc:spChg chg="mod">
          <ac:chgData name="reza kabir" userId="af3c95a13102d509" providerId="LiveId" clId="{88200EE4-F4B4-49E8-8126-B01E5FCCBE2D}" dt="2020-05-17T05:52:32.280" v="142" actId="165"/>
          <ac:spMkLst>
            <pc:docMk/>
            <pc:sldMk cId="1156872694" sldId="320"/>
            <ac:spMk id="961" creationId="{2C272264-929A-4B71-944E-01CFF2FF8553}"/>
          </ac:spMkLst>
        </pc:spChg>
        <pc:spChg chg="mod">
          <ac:chgData name="reza kabir" userId="af3c95a13102d509" providerId="LiveId" clId="{88200EE4-F4B4-49E8-8126-B01E5FCCBE2D}" dt="2020-05-17T05:52:32.280" v="142" actId="165"/>
          <ac:spMkLst>
            <pc:docMk/>
            <pc:sldMk cId="1156872694" sldId="320"/>
            <ac:spMk id="962" creationId="{25949CB4-5784-4A3E-90DE-332551781757}"/>
          </ac:spMkLst>
        </pc:spChg>
        <pc:spChg chg="mod">
          <ac:chgData name="reza kabir" userId="af3c95a13102d509" providerId="LiveId" clId="{88200EE4-F4B4-49E8-8126-B01E5FCCBE2D}" dt="2020-05-17T05:52:32.280" v="142" actId="165"/>
          <ac:spMkLst>
            <pc:docMk/>
            <pc:sldMk cId="1156872694" sldId="320"/>
            <ac:spMk id="964" creationId="{6F279B25-B78A-46FA-AB02-B2A9D8313D0A}"/>
          </ac:spMkLst>
        </pc:spChg>
        <pc:spChg chg="mod">
          <ac:chgData name="reza kabir" userId="af3c95a13102d509" providerId="LiveId" clId="{88200EE4-F4B4-49E8-8126-B01E5FCCBE2D}" dt="2020-05-17T05:52:32.280" v="142" actId="165"/>
          <ac:spMkLst>
            <pc:docMk/>
            <pc:sldMk cId="1156872694" sldId="320"/>
            <ac:spMk id="965" creationId="{CB245304-6697-48BA-BF5A-3787EE897B53}"/>
          </ac:spMkLst>
        </pc:spChg>
        <pc:spChg chg="mod">
          <ac:chgData name="reza kabir" userId="af3c95a13102d509" providerId="LiveId" clId="{88200EE4-F4B4-49E8-8126-B01E5FCCBE2D}" dt="2020-05-17T05:52:32.280" v="142" actId="165"/>
          <ac:spMkLst>
            <pc:docMk/>
            <pc:sldMk cId="1156872694" sldId="320"/>
            <ac:spMk id="966" creationId="{0555C3AD-CA0F-46F1-A525-54406F8A37B5}"/>
          </ac:spMkLst>
        </pc:spChg>
        <pc:spChg chg="mod">
          <ac:chgData name="reza kabir" userId="af3c95a13102d509" providerId="LiveId" clId="{88200EE4-F4B4-49E8-8126-B01E5FCCBE2D}" dt="2020-05-17T05:52:32.280" v="142" actId="165"/>
          <ac:spMkLst>
            <pc:docMk/>
            <pc:sldMk cId="1156872694" sldId="320"/>
            <ac:spMk id="968" creationId="{8D648B4E-349C-4334-9E90-8A4714612C38}"/>
          </ac:spMkLst>
        </pc:spChg>
        <pc:spChg chg="mod">
          <ac:chgData name="reza kabir" userId="af3c95a13102d509" providerId="LiveId" clId="{88200EE4-F4B4-49E8-8126-B01E5FCCBE2D}" dt="2020-05-17T05:52:32.280" v="142" actId="165"/>
          <ac:spMkLst>
            <pc:docMk/>
            <pc:sldMk cId="1156872694" sldId="320"/>
            <ac:spMk id="970" creationId="{DA288625-76A9-4D74-9CA0-505AA497C1E6}"/>
          </ac:spMkLst>
        </pc:spChg>
        <pc:spChg chg="mod">
          <ac:chgData name="reza kabir" userId="af3c95a13102d509" providerId="LiveId" clId="{88200EE4-F4B4-49E8-8126-B01E5FCCBE2D}" dt="2020-05-17T05:52:32.280" v="142" actId="165"/>
          <ac:spMkLst>
            <pc:docMk/>
            <pc:sldMk cId="1156872694" sldId="320"/>
            <ac:spMk id="971" creationId="{6CDC02F9-4DD0-48F1-BD5D-92E2E446A953}"/>
          </ac:spMkLst>
        </pc:spChg>
        <pc:spChg chg="mod">
          <ac:chgData name="reza kabir" userId="af3c95a13102d509" providerId="LiveId" clId="{88200EE4-F4B4-49E8-8126-B01E5FCCBE2D}" dt="2020-05-17T05:52:32.280" v="142" actId="165"/>
          <ac:spMkLst>
            <pc:docMk/>
            <pc:sldMk cId="1156872694" sldId="320"/>
            <ac:spMk id="972" creationId="{E29FD2DA-B1DE-4A4F-A91C-A300787E8993}"/>
          </ac:spMkLst>
        </pc:spChg>
        <pc:spChg chg="mod">
          <ac:chgData name="reza kabir" userId="af3c95a13102d509" providerId="LiveId" clId="{88200EE4-F4B4-49E8-8126-B01E5FCCBE2D}" dt="2020-05-17T05:52:32.280" v="142" actId="165"/>
          <ac:spMkLst>
            <pc:docMk/>
            <pc:sldMk cId="1156872694" sldId="320"/>
            <ac:spMk id="973" creationId="{862E6255-513F-481A-B29A-251C97181C84}"/>
          </ac:spMkLst>
        </pc:spChg>
        <pc:spChg chg="mod">
          <ac:chgData name="reza kabir" userId="af3c95a13102d509" providerId="LiveId" clId="{88200EE4-F4B4-49E8-8126-B01E5FCCBE2D}" dt="2020-05-17T05:52:32.280" v="142" actId="165"/>
          <ac:spMkLst>
            <pc:docMk/>
            <pc:sldMk cId="1156872694" sldId="320"/>
            <ac:spMk id="974" creationId="{47C35BD4-CC7A-4859-A22D-B278B1B24431}"/>
          </ac:spMkLst>
        </pc:spChg>
        <pc:spChg chg="mod">
          <ac:chgData name="reza kabir" userId="af3c95a13102d509" providerId="LiveId" clId="{88200EE4-F4B4-49E8-8126-B01E5FCCBE2D}" dt="2020-05-17T05:52:32.280" v="142" actId="165"/>
          <ac:spMkLst>
            <pc:docMk/>
            <pc:sldMk cId="1156872694" sldId="320"/>
            <ac:spMk id="975" creationId="{6E8FBC46-5053-413A-A5FC-2525ED28E780}"/>
          </ac:spMkLst>
        </pc:spChg>
        <pc:spChg chg="mod">
          <ac:chgData name="reza kabir" userId="af3c95a13102d509" providerId="LiveId" clId="{88200EE4-F4B4-49E8-8126-B01E5FCCBE2D}" dt="2020-05-17T05:52:32.280" v="142" actId="165"/>
          <ac:spMkLst>
            <pc:docMk/>
            <pc:sldMk cId="1156872694" sldId="320"/>
            <ac:spMk id="976" creationId="{6E7C6923-FC6E-4F62-A00E-38C9F1706FEA}"/>
          </ac:spMkLst>
        </pc:spChg>
        <pc:spChg chg="mod">
          <ac:chgData name="reza kabir" userId="af3c95a13102d509" providerId="LiveId" clId="{88200EE4-F4B4-49E8-8126-B01E5FCCBE2D}" dt="2020-05-17T05:52:32.280" v="142" actId="165"/>
          <ac:spMkLst>
            <pc:docMk/>
            <pc:sldMk cId="1156872694" sldId="320"/>
            <ac:spMk id="977" creationId="{23C208C0-6850-4130-8E77-1BF95CE1BA0B}"/>
          </ac:spMkLst>
        </pc:spChg>
        <pc:spChg chg="mod">
          <ac:chgData name="reza kabir" userId="af3c95a13102d509" providerId="LiveId" clId="{88200EE4-F4B4-49E8-8126-B01E5FCCBE2D}" dt="2020-05-17T05:52:32.280" v="142" actId="165"/>
          <ac:spMkLst>
            <pc:docMk/>
            <pc:sldMk cId="1156872694" sldId="320"/>
            <ac:spMk id="978" creationId="{3DD79B09-FE00-4111-A151-E6ABC46F8985}"/>
          </ac:spMkLst>
        </pc:spChg>
        <pc:spChg chg="mod">
          <ac:chgData name="reza kabir" userId="af3c95a13102d509" providerId="LiveId" clId="{88200EE4-F4B4-49E8-8126-B01E5FCCBE2D}" dt="2020-05-17T05:52:32.280" v="142" actId="165"/>
          <ac:spMkLst>
            <pc:docMk/>
            <pc:sldMk cId="1156872694" sldId="320"/>
            <ac:spMk id="979" creationId="{B2D8BC7C-29DF-41D8-B8BF-87FB0AEBC853}"/>
          </ac:spMkLst>
        </pc:spChg>
        <pc:spChg chg="mod">
          <ac:chgData name="reza kabir" userId="af3c95a13102d509" providerId="LiveId" clId="{88200EE4-F4B4-49E8-8126-B01E5FCCBE2D}" dt="2020-05-17T05:52:32.280" v="142" actId="165"/>
          <ac:spMkLst>
            <pc:docMk/>
            <pc:sldMk cId="1156872694" sldId="320"/>
            <ac:spMk id="980" creationId="{B7C1129C-B46D-4447-884B-4844E2E54566}"/>
          </ac:spMkLst>
        </pc:spChg>
        <pc:spChg chg="mod">
          <ac:chgData name="reza kabir" userId="af3c95a13102d509" providerId="LiveId" clId="{88200EE4-F4B4-49E8-8126-B01E5FCCBE2D}" dt="2020-05-17T05:52:32.280" v="142" actId="165"/>
          <ac:spMkLst>
            <pc:docMk/>
            <pc:sldMk cId="1156872694" sldId="320"/>
            <ac:spMk id="982" creationId="{567D4182-8426-4ABD-AF18-6715725CCB14}"/>
          </ac:spMkLst>
        </pc:spChg>
        <pc:spChg chg="mod">
          <ac:chgData name="reza kabir" userId="af3c95a13102d509" providerId="LiveId" clId="{88200EE4-F4B4-49E8-8126-B01E5FCCBE2D}" dt="2020-05-17T05:52:32.280" v="142" actId="165"/>
          <ac:spMkLst>
            <pc:docMk/>
            <pc:sldMk cId="1156872694" sldId="320"/>
            <ac:spMk id="984" creationId="{4D8F5D0F-CF2A-4840-A92D-037A8AB71DCD}"/>
          </ac:spMkLst>
        </pc:spChg>
        <pc:spChg chg="mod">
          <ac:chgData name="reza kabir" userId="af3c95a13102d509" providerId="LiveId" clId="{88200EE4-F4B4-49E8-8126-B01E5FCCBE2D}" dt="2020-05-17T05:52:32.280" v="142" actId="165"/>
          <ac:spMkLst>
            <pc:docMk/>
            <pc:sldMk cId="1156872694" sldId="320"/>
            <ac:spMk id="985" creationId="{02D66E52-275D-4607-8A93-7D8692932ACE}"/>
          </ac:spMkLst>
        </pc:spChg>
        <pc:spChg chg="mod">
          <ac:chgData name="reza kabir" userId="af3c95a13102d509" providerId="LiveId" clId="{88200EE4-F4B4-49E8-8126-B01E5FCCBE2D}" dt="2020-05-17T05:52:32.280" v="142" actId="165"/>
          <ac:spMkLst>
            <pc:docMk/>
            <pc:sldMk cId="1156872694" sldId="320"/>
            <ac:spMk id="986" creationId="{D5A217AE-35F7-4006-8625-2FBCFDBCC2F3}"/>
          </ac:spMkLst>
        </pc:spChg>
        <pc:spChg chg="mod">
          <ac:chgData name="reza kabir" userId="af3c95a13102d509" providerId="LiveId" clId="{88200EE4-F4B4-49E8-8126-B01E5FCCBE2D}" dt="2020-05-17T05:52:32.280" v="142" actId="165"/>
          <ac:spMkLst>
            <pc:docMk/>
            <pc:sldMk cId="1156872694" sldId="320"/>
            <ac:spMk id="987" creationId="{CF9769B4-3D28-40DD-8A60-A7BD429F01DA}"/>
          </ac:spMkLst>
        </pc:spChg>
        <pc:spChg chg="mod">
          <ac:chgData name="reza kabir" userId="af3c95a13102d509" providerId="LiveId" clId="{88200EE4-F4B4-49E8-8126-B01E5FCCBE2D}" dt="2020-05-17T05:52:32.280" v="142" actId="165"/>
          <ac:spMkLst>
            <pc:docMk/>
            <pc:sldMk cId="1156872694" sldId="320"/>
            <ac:spMk id="988" creationId="{8C151E64-96F8-4069-81D4-1D3F5D936D1F}"/>
          </ac:spMkLst>
        </pc:spChg>
        <pc:spChg chg="mod">
          <ac:chgData name="reza kabir" userId="af3c95a13102d509" providerId="LiveId" clId="{88200EE4-F4B4-49E8-8126-B01E5FCCBE2D}" dt="2020-05-17T05:52:32.280" v="142" actId="165"/>
          <ac:spMkLst>
            <pc:docMk/>
            <pc:sldMk cId="1156872694" sldId="320"/>
            <ac:spMk id="989" creationId="{8C533BD1-27E5-489A-A956-C9B1D37AA905}"/>
          </ac:spMkLst>
        </pc:spChg>
        <pc:spChg chg="mod">
          <ac:chgData name="reza kabir" userId="af3c95a13102d509" providerId="LiveId" clId="{88200EE4-F4B4-49E8-8126-B01E5FCCBE2D}" dt="2020-05-17T05:52:32.280" v="142" actId="165"/>
          <ac:spMkLst>
            <pc:docMk/>
            <pc:sldMk cId="1156872694" sldId="320"/>
            <ac:spMk id="990" creationId="{792CA046-DB38-41BB-803E-1DBD69D7C65D}"/>
          </ac:spMkLst>
        </pc:spChg>
        <pc:spChg chg="mod">
          <ac:chgData name="reza kabir" userId="af3c95a13102d509" providerId="LiveId" clId="{88200EE4-F4B4-49E8-8126-B01E5FCCBE2D}" dt="2020-05-17T05:52:32.280" v="142" actId="165"/>
          <ac:spMkLst>
            <pc:docMk/>
            <pc:sldMk cId="1156872694" sldId="320"/>
            <ac:spMk id="991" creationId="{933339F6-0F2E-4149-9BB5-69D21E78B572}"/>
          </ac:spMkLst>
        </pc:spChg>
        <pc:spChg chg="mod">
          <ac:chgData name="reza kabir" userId="af3c95a13102d509" providerId="LiveId" clId="{88200EE4-F4B4-49E8-8126-B01E5FCCBE2D}" dt="2020-05-17T05:52:32.280" v="142" actId="165"/>
          <ac:spMkLst>
            <pc:docMk/>
            <pc:sldMk cId="1156872694" sldId="320"/>
            <ac:spMk id="992" creationId="{AEBA380E-E581-4FD7-8ED2-087CB8EECB7B}"/>
          </ac:spMkLst>
        </pc:spChg>
        <pc:spChg chg="mod">
          <ac:chgData name="reza kabir" userId="af3c95a13102d509" providerId="LiveId" clId="{88200EE4-F4B4-49E8-8126-B01E5FCCBE2D}" dt="2020-05-17T05:52:32.280" v="142" actId="165"/>
          <ac:spMkLst>
            <pc:docMk/>
            <pc:sldMk cId="1156872694" sldId="320"/>
            <ac:spMk id="993" creationId="{DA631180-F5D0-4F0C-8BD8-FE05F0AF1825}"/>
          </ac:spMkLst>
        </pc:spChg>
        <pc:spChg chg="mod">
          <ac:chgData name="reza kabir" userId="af3c95a13102d509" providerId="LiveId" clId="{88200EE4-F4B4-49E8-8126-B01E5FCCBE2D}" dt="2020-05-17T05:52:32.280" v="142" actId="165"/>
          <ac:spMkLst>
            <pc:docMk/>
            <pc:sldMk cId="1156872694" sldId="320"/>
            <ac:spMk id="994" creationId="{27D825C2-A640-4A84-B7AD-4FEE6C2A8B22}"/>
          </ac:spMkLst>
        </pc:spChg>
        <pc:spChg chg="mod">
          <ac:chgData name="reza kabir" userId="af3c95a13102d509" providerId="LiveId" clId="{88200EE4-F4B4-49E8-8126-B01E5FCCBE2D}" dt="2020-05-17T05:52:32.280" v="142" actId="165"/>
          <ac:spMkLst>
            <pc:docMk/>
            <pc:sldMk cId="1156872694" sldId="320"/>
            <ac:spMk id="995" creationId="{67DBF31E-AE75-448C-8AAF-7191FB790EFD}"/>
          </ac:spMkLst>
        </pc:spChg>
        <pc:spChg chg="mod">
          <ac:chgData name="reza kabir" userId="af3c95a13102d509" providerId="LiveId" clId="{88200EE4-F4B4-49E8-8126-B01E5FCCBE2D}" dt="2020-05-17T05:52:32.280" v="142" actId="165"/>
          <ac:spMkLst>
            <pc:docMk/>
            <pc:sldMk cId="1156872694" sldId="320"/>
            <ac:spMk id="996" creationId="{EF638C70-5260-4ABA-B2A5-D85F75D0A6DA}"/>
          </ac:spMkLst>
        </pc:spChg>
        <pc:spChg chg="mod">
          <ac:chgData name="reza kabir" userId="af3c95a13102d509" providerId="LiveId" clId="{88200EE4-F4B4-49E8-8126-B01E5FCCBE2D}" dt="2020-05-17T05:52:32.280" v="142" actId="165"/>
          <ac:spMkLst>
            <pc:docMk/>
            <pc:sldMk cId="1156872694" sldId="320"/>
            <ac:spMk id="997" creationId="{297CBA31-FD4F-4BB7-9F1D-A9F41E4052B7}"/>
          </ac:spMkLst>
        </pc:spChg>
        <pc:spChg chg="mod">
          <ac:chgData name="reza kabir" userId="af3c95a13102d509" providerId="LiveId" clId="{88200EE4-F4B4-49E8-8126-B01E5FCCBE2D}" dt="2020-05-17T05:52:32.280" v="142" actId="165"/>
          <ac:spMkLst>
            <pc:docMk/>
            <pc:sldMk cId="1156872694" sldId="320"/>
            <ac:spMk id="998" creationId="{6BF9CA17-6250-4ED2-9A86-FDE467F5E833}"/>
          </ac:spMkLst>
        </pc:spChg>
        <pc:spChg chg="mod">
          <ac:chgData name="reza kabir" userId="af3c95a13102d509" providerId="LiveId" clId="{88200EE4-F4B4-49E8-8126-B01E5FCCBE2D}" dt="2020-05-17T05:52:32.280" v="142" actId="165"/>
          <ac:spMkLst>
            <pc:docMk/>
            <pc:sldMk cId="1156872694" sldId="320"/>
            <ac:spMk id="999" creationId="{56B933D8-1BC5-4C84-897C-00276B8A1941}"/>
          </ac:spMkLst>
        </pc:spChg>
        <pc:spChg chg="mod">
          <ac:chgData name="reza kabir" userId="af3c95a13102d509" providerId="LiveId" clId="{88200EE4-F4B4-49E8-8126-B01E5FCCBE2D}" dt="2020-05-17T05:52:32.280" v="142" actId="165"/>
          <ac:spMkLst>
            <pc:docMk/>
            <pc:sldMk cId="1156872694" sldId="320"/>
            <ac:spMk id="1001" creationId="{84CE4A49-7446-4A4B-AB9C-EA9B143F5379}"/>
          </ac:spMkLst>
        </pc:spChg>
        <pc:spChg chg="mod">
          <ac:chgData name="reza kabir" userId="af3c95a13102d509" providerId="LiveId" clId="{88200EE4-F4B4-49E8-8126-B01E5FCCBE2D}" dt="2020-05-17T05:52:32.280" v="142" actId="165"/>
          <ac:spMkLst>
            <pc:docMk/>
            <pc:sldMk cId="1156872694" sldId="320"/>
            <ac:spMk id="1002" creationId="{034262ED-DDBF-4A3D-9C08-050D70D5BB54}"/>
          </ac:spMkLst>
        </pc:spChg>
        <pc:spChg chg="mod">
          <ac:chgData name="reza kabir" userId="af3c95a13102d509" providerId="LiveId" clId="{88200EE4-F4B4-49E8-8126-B01E5FCCBE2D}" dt="2020-05-17T05:52:32.280" v="142" actId="165"/>
          <ac:spMkLst>
            <pc:docMk/>
            <pc:sldMk cId="1156872694" sldId="320"/>
            <ac:spMk id="1003" creationId="{6425EFF1-12F1-4076-8704-1F25B9216C4B}"/>
          </ac:spMkLst>
        </pc:spChg>
        <pc:spChg chg="mod">
          <ac:chgData name="reza kabir" userId="af3c95a13102d509" providerId="LiveId" clId="{88200EE4-F4B4-49E8-8126-B01E5FCCBE2D}" dt="2020-05-17T05:52:32.280" v="142" actId="165"/>
          <ac:spMkLst>
            <pc:docMk/>
            <pc:sldMk cId="1156872694" sldId="320"/>
            <ac:spMk id="1004" creationId="{D28355FE-948B-4A21-9FAF-A030C4633589}"/>
          </ac:spMkLst>
        </pc:spChg>
        <pc:spChg chg="mod">
          <ac:chgData name="reza kabir" userId="af3c95a13102d509" providerId="LiveId" clId="{88200EE4-F4B4-49E8-8126-B01E5FCCBE2D}" dt="2020-05-17T05:52:32.280" v="142" actId="165"/>
          <ac:spMkLst>
            <pc:docMk/>
            <pc:sldMk cId="1156872694" sldId="320"/>
            <ac:spMk id="1006" creationId="{1C16B6BD-2965-4409-81C9-934B1394FAAE}"/>
          </ac:spMkLst>
        </pc:spChg>
        <pc:spChg chg="mod">
          <ac:chgData name="reza kabir" userId="af3c95a13102d509" providerId="LiveId" clId="{88200EE4-F4B4-49E8-8126-B01E5FCCBE2D}" dt="2020-05-17T05:52:32.280" v="142" actId="165"/>
          <ac:spMkLst>
            <pc:docMk/>
            <pc:sldMk cId="1156872694" sldId="320"/>
            <ac:spMk id="1007" creationId="{02D800ED-BCBF-4348-9606-DE4EB94848B7}"/>
          </ac:spMkLst>
        </pc:spChg>
        <pc:spChg chg="mod">
          <ac:chgData name="reza kabir" userId="af3c95a13102d509" providerId="LiveId" clId="{88200EE4-F4B4-49E8-8126-B01E5FCCBE2D}" dt="2020-05-17T05:52:32.280" v="142" actId="165"/>
          <ac:spMkLst>
            <pc:docMk/>
            <pc:sldMk cId="1156872694" sldId="320"/>
            <ac:spMk id="1008" creationId="{59FEEC1D-0C92-4D4A-91CA-41FEB8DE4011}"/>
          </ac:spMkLst>
        </pc:spChg>
        <pc:spChg chg="mod">
          <ac:chgData name="reza kabir" userId="af3c95a13102d509" providerId="LiveId" clId="{88200EE4-F4B4-49E8-8126-B01E5FCCBE2D}" dt="2020-05-17T05:52:32.280" v="142" actId="165"/>
          <ac:spMkLst>
            <pc:docMk/>
            <pc:sldMk cId="1156872694" sldId="320"/>
            <ac:spMk id="1009" creationId="{8335E693-757E-425C-8FBE-69E21BACEF87}"/>
          </ac:spMkLst>
        </pc:spChg>
        <pc:spChg chg="mod">
          <ac:chgData name="reza kabir" userId="af3c95a13102d509" providerId="LiveId" clId="{88200EE4-F4B4-49E8-8126-B01E5FCCBE2D}" dt="2020-05-17T05:52:32.280" v="142" actId="165"/>
          <ac:spMkLst>
            <pc:docMk/>
            <pc:sldMk cId="1156872694" sldId="320"/>
            <ac:spMk id="1011" creationId="{6A50F4A5-08B4-4CCE-A94C-D0D374937762}"/>
          </ac:spMkLst>
        </pc:spChg>
        <pc:spChg chg="mod">
          <ac:chgData name="reza kabir" userId="af3c95a13102d509" providerId="LiveId" clId="{88200EE4-F4B4-49E8-8126-B01E5FCCBE2D}" dt="2020-05-17T05:52:32.280" v="142" actId="165"/>
          <ac:spMkLst>
            <pc:docMk/>
            <pc:sldMk cId="1156872694" sldId="320"/>
            <ac:spMk id="1012" creationId="{5DB76EEC-99A3-4F8E-A686-1749D51B73D7}"/>
          </ac:spMkLst>
        </pc:spChg>
        <pc:spChg chg="mod">
          <ac:chgData name="reza kabir" userId="af3c95a13102d509" providerId="LiveId" clId="{88200EE4-F4B4-49E8-8126-B01E5FCCBE2D}" dt="2020-05-17T05:52:32.280" v="142" actId="165"/>
          <ac:spMkLst>
            <pc:docMk/>
            <pc:sldMk cId="1156872694" sldId="320"/>
            <ac:spMk id="1013" creationId="{2B63293F-13BF-417E-9397-B7E9D97D45E6}"/>
          </ac:spMkLst>
        </pc:spChg>
        <pc:spChg chg="mod">
          <ac:chgData name="reza kabir" userId="af3c95a13102d509" providerId="LiveId" clId="{88200EE4-F4B4-49E8-8126-B01E5FCCBE2D}" dt="2020-05-17T05:52:32.280" v="142" actId="165"/>
          <ac:spMkLst>
            <pc:docMk/>
            <pc:sldMk cId="1156872694" sldId="320"/>
            <ac:spMk id="1014" creationId="{40B4984F-C0EB-4B04-B6E5-1B341EA50758}"/>
          </ac:spMkLst>
        </pc:spChg>
        <pc:spChg chg="mod">
          <ac:chgData name="reza kabir" userId="af3c95a13102d509" providerId="LiveId" clId="{88200EE4-F4B4-49E8-8126-B01E5FCCBE2D}" dt="2020-05-17T05:52:32.280" v="142" actId="165"/>
          <ac:spMkLst>
            <pc:docMk/>
            <pc:sldMk cId="1156872694" sldId="320"/>
            <ac:spMk id="1015" creationId="{D7104988-2A83-429A-847F-128C8217757E}"/>
          </ac:spMkLst>
        </pc:spChg>
        <pc:spChg chg="mod">
          <ac:chgData name="reza kabir" userId="af3c95a13102d509" providerId="LiveId" clId="{88200EE4-F4B4-49E8-8126-B01E5FCCBE2D}" dt="2020-05-17T05:52:32.280" v="142" actId="165"/>
          <ac:spMkLst>
            <pc:docMk/>
            <pc:sldMk cId="1156872694" sldId="320"/>
            <ac:spMk id="1016" creationId="{124C0A6F-EF49-487B-A3E7-3DAA321A19B1}"/>
          </ac:spMkLst>
        </pc:spChg>
        <pc:spChg chg="mod">
          <ac:chgData name="reza kabir" userId="af3c95a13102d509" providerId="LiveId" clId="{88200EE4-F4B4-49E8-8126-B01E5FCCBE2D}" dt="2020-05-17T05:52:32.280" v="142" actId="165"/>
          <ac:spMkLst>
            <pc:docMk/>
            <pc:sldMk cId="1156872694" sldId="320"/>
            <ac:spMk id="1018" creationId="{6CB165DC-1C14-4113-A07C-73C0929E44CA}"/>
          </ac:spMkLst>
        </pc:spChg>
        <pc:spChg chg="mod">
          <ac:chgData name="reza kabir" userId="af3c95a13102d509" providerId="LiveId" clId="{88200EE4-F4B4-49E8-8126-B01E5FCCBE2D}" dt="2020-05-17T05:52:32.280" v="142" actId="165"/>
          <ac:spMkLst>
            <pc:docMk/>
            <pc:sldMk cId="1156872694" sldId="320"/>
            <ac:spMk id="1019" creationId="{5FE4CDA9-E4EB-4207-ADAC-015C75909358}"/>
          </ac:spMkLst>
        </pc:spChg>
        <pc:spChg chg="mod">
          <ac:chgData name="reza kabir" userId="af3c95a13102d509" providerId="LiveId" clId="{88200EE4-F4B4-49E8-8126-B01E5FCCBE2D}" dt="2020-05-17T05:52:32.280" v="142" actId="165"/>
          <ac:spMkLst>
            <pc:docMk/>
            <pc:sldMk cId="1156872694" sldId="320"/>
            <ac:spMk id="1020" creationId="{87E7EF05-AB7D-4518-9852-19C19BF2BCE8}"/>
          </ac:spMkLst>
        </pc:spChg>
        <pc:spChg chg="mod">
          <ac:chgData name="reza kabir" userId="af3c95a13102d509" providerId="LiveId" clId="{88200EE4-F4B4-49E8-8126-B01E5FCCBE2D}" dt="2020-05-17T05:52:32.280" v="142" actId="165"/>
          <ac:spMkLst>
            <pc:docMk/>
            <pc:sldMk cId="1156872694" sldId="320"/>
            <ac:spMk id="1022" creationId="{8F4018E6-1D74-4915-A0CA-409445F914FB}"/>
          </ac:spMkLst>
        </pc:spChg>
        <pc:spChg chg="mod">
          <ac:chgData name="reza kabir" userId="af3c95a13102d509" providerId="LiveId" clId="{88200EE4-F4B4-49E8-8126-B01E5FCCBE2D}" dt="2020-05-17T05:52:32.280" v="142" actId="165"/>
          <ac:spMkLst>
            <pc:docMk/>
            <pc:sldMk cId="1156872694" sldId="320"/>
            <ac:spMk id="1023" creationId="{E1D1DAD2-943F-4D78-A096-BDFFF055C9F5}"/>
          </ac:spMkLst>
        </pc:spChg>
        <pc:spChg chg="mod">
          <ac:chgData name="reza kabir" userId="af3c95a13102d509" providerId="LiveId" clId="{88200EE4-F4B4-49E8-8126-B01E5FCCBE2D}" dt="2020-05-17T05:52:32.280" v="142" actId="165"/>
          <ac:spMkLst>
            <pc:docMk/>
            <pc:sldMk cId="1156872694" sldId="320"/>
            <ac:spMk id="1024" creationId="{30F71A49-B033-4AD7-8873-8AE007B41722}"/>
          </ac:spMkLst>
        </pc:spChg>
        <pc:spChg chg="mod">
          <ac:chgData name="reza kabir" userId="af3c95a13102d509" providerId="LiveId" clId="{88200EE4-F4B4-49E8-8126-B01E5FCCBE2D}" dt="2020-05-17T05:52:32.280" v="142" actId="165"/>
          <ac:spMkLst>
            <pc:docMk/>
            <pc:sldMk cId="1156872694" sldId="320"/>
            <ac:spMk id="1025" creationId="{6A75FFF4-9783-400F-A3FF-81515F6E4FF9}"/>
          </ac:spMkLst>
        </pc:spChg>
        <pc:spChg chg="mod">
          <ac:chgData name="reza kabir" userId="af3c95a13102d509" providerId="LiveId" clId="{88200EE4-F4B4-49E8-8126-B01E5FCCBE2D}" dt="2020-05-17T05:52:32.280" v="142" actId="165"/>
          <ac:spMkLst>
            <pc:docMk/>
            <pc:sldMk cId="1156872694" sldId="320"/>
            <ac:spMk id="1026" creationId="{705599E8-3237-40DD-9D3D-703CD6460C4F}"/>
          </ac:spMkLst>
        </pc:spChg>
        <pc:spChg chg="mod">
          <ac:chgData name="reza kabir" userId="af3c95a13102d509" providerId="LiveId" clId="{88200EE4-F4B4-49E8-8126-B01E5FCCBE2D}" dt="2020-05-17T05:52:32.280" v="142" actId="165"/>
          <ac:spMkLst>
            <pc:docMk/>
            <pc:sldMk cId="1156872694" sldId="320"/>
            <ac:spMk id="1028" creationId="{ED8C0486-6557-474F-BE6B-178B7F0F98E7}"/>
          </ac:spMkLst>
        </pc:spChg>
        <pc:spChg chg="mod">
          <ac:chgData name="reza kabir" userId="af3c95a13102d509" providerId="LiveId" clId="{88200EE4-F4B4-49E8-8126-B01E5FCCBE2D}" dt="2020-05-17T05:52:32.280" v="142" actId="165"/>
          <ac:spMkLst>
            <pc:docMk/>
            <pc:sldMk cId="1156872694" sldId="320"/>
            <ac:spMk id="1029" creationId="{32382787-C001-4220-9830-17658B6F9722}"/>
          </ac:spMkLst>
        </pc:spChg>
        <pc:spChg chg="mod">
          <ac:chgData name="reza kabir" userId="af3c95a13102d509" providerId="LiveId" clId="{88200EE4-F4B4-49E8-8126-B01E5FCCBE2D}" dt="2020-05-17T05:52:32.280" v="142" actId="165"/>
          <ac:spMkLst>
            <pc:docMk/>
            <pc:sldMk cId="1156872694" sldId="320"/>
            <ac:spMk id="1030" creationId="{3B4C2B6B-F3B1-4C49-AC16-D288C81192F1}"/>
          </ac:spMkLst>
        </pc:spChg>
        <pc:spChg chg="mod">
          <ac:chgData name="reza kabir" userId="af3c95a13102d509" providerId="LiveId" clId="{88200EE4-F4B4-49E8-8126-B01E5FCCBE2D}" dt="2020-05-17T05:52:32.280" v="142" actId="165"/>
          <ac:spMkLst>
            <pc:docMk/>
            <pc:sldMk cId="1156872694" sldId="320"/>
            <ac:spMk id="1031" creationId="{F921C88C-D817-468F-8C17-A6A9FB97DF67}"/>
          </ac:spMkLst>
        </pc:spChg>
        <pc:spChg chg="mod">
          <ac:chgData name="reza kabir" userId="af3c95a13102d509" providerId="LiveId" clId="{88200EE4-F4B4-49E8-8126-B01E5FCCBE2D}" dt="2020-05-17T05:52:32.280" v="142" actId="165"/>
          <ac:spMkLst>
            <pc:docMk/>
            <pc:sldMk cId="1156872694" sldId="320"/>
            <ac:spMk id="1032" creationId="{9D7BCA1E-F34D-49F3-93F5-C8EA9565F33E}"/>
          </ac:spMkLst>
        </pc:spChg>
        <pc:spChg chg="mod">
          <ac:chgData name="reza kabir" userId="af3c95a13102d509" providerId="LiveId" clId="{88200EE4-F4B4-49E8-8126-B01E5FCCBE2D}" dt="2020-05-17T05:52:32.280" v="142" actId="165"/>
          <ac:spMkLst>
            <pc:docMk/>
            <pc:sldMk cId="1156872694" sldId="320"/>
            <ac:spMk id="1033" creationId="{EAE479D0-3507-4EB6-9CED-D89A139FC85C}"/>
          </ac:spMkLst>
        </pc:spChg>
        <pc:spChg chg="mod">
          <ac:chgData name="reza kabir" userId="af3c95a13102d509" providerId="LiveId" clId="{88200EE4-F4B4-49E8-8126-B01E5FCCBE2D}" dt="2020-05-17T05:52:32.280" v="142" actId="165"/>
          <ac:spMkLst>
            <pc:docMk/>
            <pc:sldMk cId="1156872694" sldId="320"/>
            <ac:spMk id="1034" creationId="{9CD71DE4-AFBD-4E4D-828A-1BE076826DBD}"/>
          </ac:spMkLst>
        </pc:spChg>
        <pc:spChg chg="mod">
          <ac:chgData name="reza kabir" userId="af3c95a13102d509" providerId="LiveId" clId="{88200EE4-F4B4-49E8-8126-B01E5FCCBE2D}" dt="2020-05-17T05:52:32.280" v="142" actId="165"/>
          <ac:spMkLst>
            <pc:docMk/>
            <pc:sldMk cId="1156872694" sldId="320"/>
            <ac:spMk id="1035" creationId="{3BD22ABB-B66E-43E1-96C3-F73EAC6FDD6F}"/>
          </ac:spMkLst>
        </pc:spChg>
        <pc:spChg chg="mod">
          <ac:chgData name="reza kabir" userId="af3c95a13102d509" providerId="LiveId" clId="{88200EE4-F4B4-49E8-8126-B01E5FCCBE2D}" dt="2020-05-17T05:52:32.280" v="142" actId="165"/>
          <ac:spMkLst>
            <pc:docMk/>
            <pc:sldMk cId="1156872694" sldId="320"/>
            <ac:spMk id="1036" creationId="{0900C6BE-4243-43A0-BD27-4259B45A21C0}"/>
          </ac:spMkLst>
        </pc:spChg>
        <pc:spChg chg="mod">
          <ac:chgData name="reza kabir" userId="af3c95a13102d509" providerId="LiveId" clId="{88200EE4-F4B4-49E8-8126-B01E5FCCBE2D}" dt="2020-05-17T05:52:32.280" v="142" actId="165"/>
          <ac:spMkLst>
            <pc:docMk/>
            <pc:sldMk cId="1156872694" sldId="320"/>
            <ac:spMk id="1037" creationId="{6C71BA1E-A758-46EB-9CAB-354F36EB9F22}"/>
          </ac:spMkLst>
        </pc:spChg>
        <pc:spChg chg="mod">
          <ac:chgData name="reza kabir" userId="af3c95a13102d509" providerId="LiveId" clId="{88200EE4-F4B4-49E8-8126-B01E5FCCBE2D}" dt="2020-05-17T05:52:32.280" v="142" actId="165"/>
          <ac:spMkLst>
            <pc:docMk/>
            <pc:sldMk cId="1156872694" sldId="320"/>
            <ac:spMk id="1038" creationId="{A2ECFCC2-EEEB-49FC-A6AB-9CDC951A6FE0}"/>
          </ac:spMkLst>
        </pc:spChg>
        <pc:spChg chg="mod">
          <ac:chgData name="reza kabir" userId="af3c95a13102d509" providerId="LiveId" clId="{88200EE4-F4B4-49E8-8126-B01E5FCCBE2D}" dt="2020-05-17T05:52:32.280" v="142" actId="165"/>
          <ac:spMkLst>
            <pc:docMk/>
            <pc:sldMk cId="1156872694" sldId="320"/>
            <ac:spMk id="1039" creationId="{4418088B-BEDC-4D55-88BB-341A8B6B3BF5}"/>
          </ac:spMkLst>
        </pc:spChg>
        <pc:spChg chg="mod">
          <ac:chgData name="reza kabir" userId="af3c95a13102d509" providerId="LiveId" clId="{88200EE4-F4B4-49E8-8126-B01E5FCCBE2D}" dt="2020-05-17T05:52:32.280" v="142" actId="165"/>
          <ac:spMkLst>
            <pc:docMk/>
            <pc:sldMk cId="1156872694" sldId="320"/>
            <ac:spMk id="1040" creationId="{EABB79D6-06AF-4BCA-8DB4-1C87A0AB12D3}"/>
          </ac:spMkLst>
        </pc:spChg>
        <pc:spChg chg="mod">
          <ac:chgData name="reza kabir" userId="af3c95a13102d509" providerId="LiveId" clId="{88200EE4-F4B4-49E8-8126-B01E5FCCBE2D}" dt="2020-05-17T05:52:32.280" v="142" actId="165"/>
          <ac:spMkLst>
            <pc:docMk/>
            <pc:sldMk cId="1156872694" sldId="320"/>
            <ac:spMk id="1041" creationId="{F4ACD47B-3BC4-4704-A81D-B70324AA38FF}"/>
          </ac:spMkLst>
        </pc:spChg>
        <pc:spChg chg="mod">
          <ac:chgData name="reza kabir" userId="af3c95a13102d509" providerId="LiveId" clId="{88200EE4-F4B4-49E8-8126-B01E5FCCBE2D}" dt="2020-05-17T05:52:32.280" v="142" actId="165"/>
          <ac:spMkLst>
            <pc:docMk/>
            <pc:sldMk cId="1156872694" sldId="320"/>
            <ac:spMk id="1042" creationId="{8C6E944F-87CE-432A-B8C3-402CDF942220}"/>
          </ac:spMkLst>
        </pc:spChg>
        <pc:spChg chg="mod">
          <ac:chgData name="reza kabir" userId="af3c95a13102d509" providerId="LiveId" clId="{88200EE4-F4B4-49E8-8126-B01E5FCCBE2D}" dt="2020-05-17T05:52:32.280" v="142" actId="165"/>
          <ac:spMkLst>
            <pc:docMk/>
            <pc:sldMk cId="1156872694" sldId="320"/>
            <ac:spMk id="1043" creationId="{83C0BCE7-777C-415B-9168-D8DF0E4AF9A2}"/>
          </ac:spMkLst>
        </pc:spChg>
        <pc:spChg chg="mod">
          <ac:chgData name="reza kabir" userId="af3c95a13102d509" providerId="LiveId" clId="{88200EE4-F4B4-49E8-8126-B01E5FCCBE2D}" dt="2020-05-17T05:52:32.280" v="142" actId="165"/>
          <ac:spMkLst>
            <pc:docMk/>
            <pc:sldMk cId="1156872694" sldId="320"/>
            <ac:spMk id="1044" creationId="{95DDE67A-74A0-4F5F-A0A0-B5A2FB87B575}"/>
          </ac:spMkLst>
        </pc:spChg>
        <pc:spChg chg="mod">
          <ac:chgData name="reza kabir" userId="af3c95a13102d509" providerId="LiveId" clId="{88200EE4-F4B4-49E8-8126-B01E5FCCBE2D}" dt="2020-05-17T05:52:32.280" v="142" actId="165"/>
          <ac:spMkLst>
            <pc:docMk/>
            <pc:sldMk cId="1156872694" sldId="320"/>
            <ac:spMk id="1045" creationId="{9F16DFC6-F935-491C-8B13-FBD58851A206}"/>
          </ac:spMkLst>
        </pc:spChg>
        <pc:spChg chg="mod">
          <ac:chgData name="reza kabir" userId="af3c95a13102d509" providerId="LiveId" clId="{88200EE4-F4B4-49E8-8126-B01E5FCCBE2D}" dt="2020-05-17T05:52:32.280" v="142" actId="165"/>
          <ac:spMkLst>
            <pc:docMk/>
            <pc:sldMk cId="1156872694" sldId="320"/>
            <ac:spMk id="1046" creationId="{F91DC02F-96EA-46B8-B350-50DBF3E1AA9A}"/>
          </ac:spMkLst>
        </pc:spChg>
        <pc:spChg chg="mod">
          <ac:chgData name="reza kabir" userId="af3c95a13102d509" providerId="LiveId" clId="{88200EE4-F4B4-49E8-8126-B01E5FCCBE2D}" dt="2020-05-17T05:52:32.280" v="142" actId="165"/>
          <ac:spMkLst>
            <pc:docMk/>
            <pc:sldMk cId="1156872694" sldId="320"/>
            <ac:spMk id="1047" creationId="{422A7F1D-99D1-42E1-8BE2-FB08935F3BF6}"/>
          </ac:spMkLst>
        </pc:spChg>
        <pc:spChg chg="mod">
          <ac:chgData name="reza kabir" userId="af3c95a13102d509" providerId="LiveId" clId="{88200EE4-F4B4-49E8-8126-B01E5FCCBE2D}" dt="2020-05-17T05:52:32.280" v="142" actId="165"/>
          <ac:spMkLst>
            <pc:docMk/>
            <pc:sldMk cId="1156872694" sldId="320"/>
            <ac:spMk id="1048" creationId="{D29D31F2-EEDD-423E-8CEE-D504F33DBBE0}"/>
          </ac:spMkLst>
        </pc:spChg>
        <pc:spChg chg="mod">
          <ac:chgData name="reza kabir" userId="af3c95a13102d509" providerId="LiveId" clId="{88200EE4-F4B4-49E8-8126-B01E5FCCBE2D}" dt="2020-05-17T05:52:32.280" v="142" actId="165"/>
          <ac:spMkLst>
            <pc:docMk/>
            <pc:sldMk cId="1156872694" sldId="320"/>
            <ac:spMk id="1049" creationId="{F9456D2E-CFB3-47CC-98AC-DF4F3BB678A2}"/>
          </ac:spMkLst>
        </pc:spChg>
        <pc:spChg chg="mod">
          <ac:chgData name="reza kabir" userId="af3c95a13102d509" providerId="LiveId" clId="{88200EE4-F4B4-49E8-8126-B01E5FCCBE2D}" dt="2020-05-17T05:52:32.280" v="142" actId="165"/>
          <ac:spMkLst>
            <pc:docMk/>
            <pc:sldMk cId="1156872694" sldId="320"/>
            <ac:spMk id="1050" creationId="{4E6C9A8D-114B-4E7E-A8F6-50FD669E5010}"/>
          </ac:spMkLst>
        </pc:spChg>
        <pc:spChg chg="mod">
          <ac:chgData name="reza kabir" userId="af3c95a13102d509" providerId="LiveId" clId="{88200EE4-F4B4-49E8-8126-B01E5FCCBE2D}" dt="2020-05-17T05:52:32.280" v="142" actId="165"/>
          <ac:spMkLst>
            <pc:docMk/>
            <pc:sldMk cId="1156872694" sldId="320"/>
            <ac:spMk id="1051" creationId="{BDD125EA-D44C-45F0-A714-F127E384B471}"/>
          </ac:spMkLst>
        </pc:spChg>
        <pc:spChg chg="mod">
          <ac:chgData name="reza kabir" userId="af3c95a13102d509" providerId="LiveId" clId="{88200EE4-F4B4-49E8-8126-B01E5FCCBE2D}" dt="2020-05-17T05:52:32.280" v="142" actId="165"/>
          <ac:spMkLst>
            <pc:docMk/>
            <pc:sldMk cId="1156872694" sldId="320"/>
            <ac:spMk id="1052" creationId="{4EA9C829-749C-4453-AC59-8EDB32D64BA1}"/>
          </ac:spMkLst>
        </pc:spChg>
        <pc:spChg chg="mod">
          <ac:chgData name="reza kabir" userId="af3c95a13102d509" providerId="LiveId" clId="{88200EE4-F4B4-49E8-8126-B01E5FCCBE2D}" dt="2020-05-17T05:52:32.280" v="142" actId="165"/>
          <ac:spMkLst>
            <pc:docMk/>
            <pc:sldMk cId="1156872694" sldId="320"/>
            <ac:spMk id="1053" creationId="{B064B08A-661D-4418-B2FC-462AC42727EE}"/>
          </ac:spMkLst>
        </pc:spChg>
        <pc:spChg chg="mod">
          <ac:chgData name="reza kabir" userId="af3c95a13102d509" providerId="LiveId" clId="{88200EE4-F4B4-49E8-8126-B01E5FCCBE2D}" dt="2020-05-17T05:52:32.280" v="142" actId="165"/>
          <ac:spMkLst>
            <pc:docMk/>
            <pc:sldMk cId="1156872694" sldId="320"/>
            <ac:spMk id="1054" creationId="{7A671DC9-1F0B-4544-853C-A692D8992B29}"/>
          </ac:spMkLst>
        </pc:spChg>
        <pc:spChg chg="mod">
          <ac:chgData name="reza kabir" userId="af3c95a13102d509" providerId="LiveId" clId="{88200EE4-F4B4-49E8-8126-B01E5FCCBE2D}" dt="2020-05-17T05:52:32.280" v="142" actId="165"/>
          <ac:spMkLst>
            <pc:docMk/>
            <pc:sldMk cId="1156872694" sldId="320"/>
            <ac:spMk id="1055" creationId="{DED338D0-8906-4E1E-B9EE-083DADEE70BA}"/>
          </ac:spMkLst>
        </pc:spChg>
        <pc:spChg chg="mod">
          <ac:chgData name="reza kabir" userId="af3c95a13102d509" providerId="LiveId" clId="{88200EE4-F4B4-49E8-8126-B01E5FCCBE2D}" dt="2020-05-17T05:52:32.280" v="142" actId="165"/>
          <ac:spMkLst>
            <pc:docMk/>
            <pc:sldMk cId="1156872694" sldId="320"/>
            <ac:spMk id="1056" creationId="{FF102B48-7CFC-468B-A208-63730734E305}"/>
          </ac:spMkLst>
        </pc:spChg>
        <pc:spChg chg="mod">
          <ac:chgData name="reza kabir" userId="af3c95a13102d509" providerId="LiveId" clId="{88200EE4-F4B4-49E8-8126-B01E5FCCBE2D}" dt="2020-05-17T05:52:32.280" v="142" actId="165"/>
          <ac:spMkLst>
            <pc:docMk/>
            <pc:sldMk cId="1156872694" sldId="320"/>
            <ac:spMk id="1058" creationId="{C55159F7-5988-4DAB-A8E0-E27C50FE4646}"/>
          </ac:spMkLst>
        </pc:spChg>
        <pc:spChg chg="mod">
          <ac:chgData name="reza kabir" userId="af3c95a13102d509" providerId="LiveId" clId="{88200EE4-F4B4-49E8-8126-B01E5FCCBE2D}" dt="2020-05-17T05:52:32.280" v="142" actId="165"/>
          <ac:spMkLst>
            <pc:docMk/>
            <pc:sldMk cId="1156872694" sldId="320"/>
            <ac:spMk id="1059" creationId="{128A3FD0-7A0F-4DF2-9D70-E8108E54CB40}"/>
          </ac:spMkLst>
        </pc:spChg>
        <pc:spChg chg="mod">
          <ac:chgData name="reza kabir" userId="af3c95a13102d509" providerId="LiveId" clId="{88200EE4-F4B4-49E8-8126-B01E5FCCBE2D}" dt="2020-05-17T05:52:32.280" v="142" actId="165"/>
          <ac:spMkLst>
            <pc:docMk/>
            <pc:sldMk cId="1156872694" sldId="320"/>
            <ac:spMk id="1060" creationId="{E7EF2390-F300-4D91-BF08-029C139FCDEF}"/>
          </ac:spMkLst>
        </pc:spChg>
        <pc:spChg chg="mod">
          <ac:chgData name="reza kabir" userId="af3c95a13102d509" providerId="LiveId" clId="{88200EE4-F4B4-49E8-8126-B01E5FCCBE2D}" dt="2020-05-17T05:52:32.280" v="142" actId="165"/>
          <ac:spMkLst>
            <pc:docMk/>
            <pc:sldMk cId="1156872694" sldId="320"/>
            <ac:spMk id="1061" creationId="{25A41F94-F602-4E1D-B0BC-F2E96D64A453}"/>
          </ac:spMkLst>
        </pc:spChg>
        <pc:spChg chg="mod">
          <ac:chgData name="reza kabir" userId="af3c95a13102d509" providerId="LiveId" clId="{88200EE4-F4B4-49E8-8126-B01E5FCCBE2D}" dt="2020-05-17T05:52:32.280" v="142" actId="165"/>
          <ac:spMkLst>
            <pc:docMk/>
            <pc:sldMk cId="1156872694" sldId="320"/>
            <ac:spMk id="1062" creationId="{BA7A859C-3C1D-49F0-89CE-964DAF1488E7}"/>
          </ac:spMkLst>
        </pc:spChg>
        <pc:spChg chg="mod">
          <ac:chgData name="reza kabir" userId="af3c95a13102d509" providerId="LiveId" clId="{88200EE4-F4B4-49E8-8126-B01E5FCCBE2D}" dt="2020-05-17T05:52:32.280" v="142" actId="165"/>
          <ac:spMkLst>
            <pc:docMk/>
            <pc:sldMk cId="1156872694" sldId="320"/>
            <ac:spMk id="1063" creationId="{F1EE431F-69EC-452E-BD70-9833CDEE3C19}"/>
          </ac:spMkLst>
        </pc:spChg>
        <pc:spChg chg="mod">
          <ac:chgData name="reza kabir" userId="af3c95a13102d509" providerId="LiveId" clId="{88200EE4-F4B4-49E8-8126-B01E5FCCBE2D}" dt="2020-05-17T05:52:32.280" v="142" actId="165"/>
          <ac:spMkLst>
            <pc:docMk/>
            <pc:sldMk cId="1156872694" sldId="320"/>
            <ac:spMk id="1064" creationId="{F399AC49-DAB6-409E-9D2C-87E0D20D9446}"/>
          </ac:spMkLst>
        </pc:spChg>
        <pc:spChg chg="mod">
          <ac:chgData name="reza kabir" userId="af3c95a13102d509" providerId="LiveId" clId="{88200EE4-F4B4-49E8-8126-B01E5FCCBE2D}" dt="2020-05-17T05:52:32.280" v="142" actId="165"/>
          <ac:spMkLst>
            <pc:docMk/>
            <pc:sldMk cId="1156872694" sldId="320"/>
            <ac:spMk id="1065" creationId="{E9A3D7E9-D693-44F9-AC59-E1E747940741}"/>
          </ac:spMkLst>
        </pc:spChg>
        <pc:spChg chg="mod">
          <ac:chgData name="reza kabir" userId="af3c95a13102d509" providerId="LiveId" clId="{88200EE4-F4B4-49E8-8126-B01E5FCCBE2D}" dt="2020-05-17T05:52:32.280" v="142" actId="165"/>
          <ac:spMkLst>
            <pc:docMk/>
            <pc:sldMk cId="1156872694" sldId="320"/>
            <ac:spMk id="1066" creationId="{FCA7409A-0313-4B66-B003-3B192FD913D6}"/>
          </ac:spMkLst>
        </pc:spChg>
        <pc:spChg chg="mod">
          <ac:chgData name="reza kabir" userId="af3c95a13102d509" providerId="LiveId" clId="{88200EE4-F4B4-49E8-8126-B01E5FCCBE2D}" dt="2020-05-17T05:52:32.280" v="142" actId="165"/>
          <ac:spMkLst>
            <pc:docMk/>
            <pc:sldMk cId="1156872694" sldId="320"/>
            <ac:spMk id="1067" creationId="{37DDD134-5302-4562-A5E3-81C431AAB04F}"/>
          </ac:spMkLst>
        </pc:spChg>
        <pc:spChg chg="mod">
          <ac:chgData name="reza kabir" userId="af3c95a13102d509" providerId="LiveId" clId="{88200EE4-F4B4-49E8-8126-B01E5FCCBE2D}" dt="2020-05-17T05:52:32.280" v="142" actId="165"/>
          <ac:spMkLst>
            <pc:docMk/>
            <pc:sldMk cId="1156872694" sldId="320"/>
            <ac:spMk id="1068" creationId="{8CFB7694-21F1-4ADF-B9AE-EA94B9258892}"/>
          </ac:spMkLst>
        </pc:spChg>
        <pc:spChg chg="mod">
          <ac:chgData name="reza kabir" userId="af3c95a13102d509" providerId="LiveId" clId="{88200EE4-F4B4-49E8-8126-B01E5FCCBE2D}" dt="2020-05-17T05:52:32.280" v="142" actId="165"/>
          <ac:spMkLst>
            <pc:docMk/>
            <pc:sldMk cId="1156872694" sldId="320"/>
            <ac:spMk id="1069" creationId="{5F4659D3-6E4F-4E55-8DB4-7734C6070B16}"/>
          </ac:spMkLst>
        </pc:spChg>
        <pc:spChg chg="mod">
          <ac:chgData name="reza kabir" userId="af3c95a13102d509" providerId="LiveId" clId="{88200EE4-F4B4-49E8-8126-B01E5FCCBE2D}" dt="2020-05-17T05:52:32.280" v="142" actId="165"/>
          <ac:spMkLst>
            <pc:docMk/>
            <pc:sldMk cId="1156872694" sldId="320"/>
            <ac:spMk id="1070" creationId="{D86014DF-D95C-4B65-95D1-6949583AC9B1}"/>
          </ac:spMkLst>
        </pc:spChg>
        <pc:spChg chg="mod">
          <ac:chgData name="reza kabir" userId="af3c95a13102d509" providerId="LiveId" clId="{88200EE4-F4B4-49E8-8126-B01E5FCCBE2D}" dt="2020-05-17T05:52:32.280" v="142" actId="165"/>
          <ac:spMkLst>
            <pc:docMk/>
            <pc:sldMk cId="1156872694" sldId="320"/>
            <ac:spMk id="1071" creationId="{9B7B3141-C0D1-4484-91FA-4DF6A2A964FD}"/>
          </ac:spMkLst>
        </pc:spChg>
        <pc:spChg chg="mod">
          <ac:chgData name="reza kabir" userId="af3c95a13102d509" providerId="LiveId" clId="{88200EE4-F4B4-49E8-8126-B01E5FCCBE2D}" dt="2020-05-17T05:52:32.280" v="142" actId="165"/>
          <ac:spMkLst>
            <pc:docMk/>
            <pc:sldMk cId="1156872694" sldId="320"/>
            <ac:spMk id="1073" creationId="{D73C44C3-EBB2-45BA-8161-3E5292867645}"/>
          </ac:spMkLst>
        </pc:spChg>
        <pc:spChg chg="mod">
          <ac:chgData name="reza kabir" userId="af3c95a13102d509" providerId="LiveId" clId="{88200EE4-F4B4-49E8-8126-B01E5FCCBE2D}" dt="2020-05-17T05:52:32.280" v="142" actId="165"/>
          <ac:spMkLst>
            <pc:docMk/>
            <pc:sldMk cId="1156872694" sldId="320"/>
            <ac:spMk id="1074" creationId="{98205948-04BC-4ADE-B0FA-085992CF80AC}"/>
          </ac:spMkLst>
        </pc:spChg>
        <pc:spChg chg="mod">
          <ac:chgData name="reza kabir" userId="af3c95a13102d509" providerId="LiveId" clId="{88200EE4-F4B4-49E8-8126-B01E5FCCBE2D}" dt="2020-05-17T05:52:32.280" v="142" actId="165"/>
          <ac:spMkLst>
            <pc:docMk/>
            <pc:sldMk cId="1156872694" sldId="320"/>
            <ac:spMk id="1075" creationId="{0D539A77-B3C5-4543-9AAD-E84B297CB916}"/>
          </ac:spMkLst>
        </pc:spChg>
        <pc:spChg chg="mod">
          <ac:chgData name="reza kabir" userId="af3c95a13102d509" providerId="LiveId" clId="{88200EE4-F4B4-49E8-8126-B01E5FCCBE2D}" dt="2020-05-17T05:52:32.280" v="142" actId="165"/>
          <ac:spMkLst>
            <pc:docMk/>
            <pc:sldMk cId="1156872694" sldId="320"/>
            <ac:spMk id="1078" creationId="{B254507F-0DA8-4240-A4B3-A823146190DA}"/>
          </ac:spMkLst>
        </pc:spChg>
        <pc:spChg chg="mod">
          <ac:chgData name="reza kabir" userId="af3c95a13102d509" providerId="LiveId" clId="{88200EE4-F4B4-49E8-8126-B01E5FCCBE2D}" dt="2020-05-17T05:52:32.280" v="142" actId="165"/>
          <ac:spMkLst>
            <pc:docMk/>
            <pc:sldMk cId="1156872694" sldId="320"/>
            <ac:spMk id="1079" creationId="{F46C49BE-6815-4BB6-ADB3-723B92ACAB6B}"/>
          </ac:spMkLst>
        </pc:spChg>
        <pc:spChg chg="mod">
          <ac:chgData name="reza kabir" userId="af3c95a13102d509" providerId="LiveId" clId="{88200EE4-F4B4-49E8-8126-B01E5FCCBE2D}" dt="2020-05-17T05:52:32.280" v="142" actId="165"/>
          <ac:spMkLst>
            <pc:docMk/>
            <pc:sldMk cId="1156872694" sldId="320"/>
            <ac:spMk id="1081" creationId="{21F4F266-EC94-495F-B7F8-409E794E8A8D}"/>
          </ac:spMkLst>
        </pc:spChg>
        <pc:spChg chg="mod">
          <ac:chgData name="reza kabir" userId="af3c95a13102d509" providerId="LiveId" clId="{88200EE4-F4B4-49E8-8126-B01E5FCCBE2D}" dt="2020-05-17T05:52:32.280" v="142" actId="165"/>
          <ac:spMkLst>
            <pc:docMk/>
            <pc:sldMk cId="1156872694" sldId="320"/>
            <ac:spMk id="1082" creationId="{0DEE72F8-62B9-4242-BE8C-20BFE5269BA8}"/>
          </ac:spMkLst>
        </pc:spChg>
        <pc:spChg chg="mod">
          <ac:chgData name="reza kabir" userId="af3c95a13102d509" providerId="LiveId" clId="{88200EE4-F4B4-49E8-8126-B01E5FCCBE2D}" dt="2020-05-17T05:52:32.280" v="142" actId="165"/>
          <ac:spMkLst>
            <pc:docMk/>
            <pc:sldMk cId="1156872694" sldId="320"/>
            <ac:spMk id="1085" creationId="{476B0F19-6740-4922-BF89-AACF04B61516}"/>
          </ac:spMkLst>
        </pc:spChg>
        <pc:spChg chg="mod">
          <ac:chgData name="reza kabir" userId="af3c95a13102d509" providerId="LiveId" clId="{88200EE4-F4B4-49E8-8126-B01E5FCCBE2D}" dt="2020-05-17T05:52:32.280" v="142" actId="165"/>
          <ac:spMkLst>
            <pc:docMk/>
            <pc:sldMk cId="1156872694" sldId="320"/>
            <ac:spMk id="1086" creationId="{343F8CFB-99D3-4B8F-9166-25772F613A9E}"/>
          </ac:spMkLst>
        </pc:spChg>
        <pc:spChg chg="mod">
          <ac:chgData name="reza kabir" userId="af3c95a13102d509" providerId="LiveId" clId="{88200EE4-F4B4-49E8-8126-B01E5FCCBE2D}" dt="2020-05-17T05:52:32.280" v="142" actId="165"/>
          <ac:spMkLst>
            <pc:docMk/>
            <pc:sldMk cId="1156872694" sldId="320"/>
            <ac:spMk id="1088" creationId="{13B8D5ED-04CB-42A6-9604-EF1DCB128873}"/>
          </ac:spMkLst>
        </pc:spChg>
        <pc:spChg chg="mod">
          <ac:chgData name="reza kabir" userId="af3c95a13102d509" providerId="LiveId" clId="{88200EE4-F4B4-49E8-8126-B01E5FCCBE2D}" dt="2020-05-17T05:52:32.280" v="142" actId="165"/>
          <ac:spMkLst>
            <pc:docMk/>
            <pc:sldMk cId="1156872694" sldId="320"/>
            <ac:spMk id="1089" creationId="{78D8AB50-F4F9-497A-8CA0-388BE8F677C8}"/>
          </ac:spMkLst>
        </pc:spChg>
        <pc:spChg chg="mod">
          <ac:chgData name="reza kabir" userId="af3c95a13102d509" providerId="LiveId" clId="{88200EE4-F4B4-49E8-8126-B01E5FCCBE2D}" dt="2020-05-17T05:52:32.280" v="142" actId="165"/>
          <ac:spMkLst>
            <pc:docMk/>
            <pc:sldMk cId="1156872694" sldId="320"/>
            <ac:spMk id="1091" creationId="{5C0FDA6A-C1DD-4015-8C92-52FCEE97E11C}"/>
          </ac:spMkLst>
        </pc:spChg>
        <pc:spChg chg="mod">
          <ac:chgData name="reza kabir" userId="af3c95a13102d509" providerId="LiveId" clId="{88200EE4-F4B4-49E8-8126-B01E5FCCBE2D}" dt="2020-05-17T05:52:32.280" v="142" actId="165"/>
          <ac:spMkLst>
            <pc:docMk/>
            <pc:sldMk cId="1156872694" sldId="320"/>
            <ac:spMk id="1092" creationId="{83E1520C-1EC0-4A23-8EA9-3F53601C8B87}"/>
          </ac:spMkLst>
        </pc:spChg>
        <pc:spChg chg="mod">
          <ac:chgData name="reza kabir" userId="af3c95a13102d509" providerId="LiveId" clId="{88200EE4-F4B4-49E8-8126-B01E5FCCBE2D}" dt="2020-05-17T05:52:32.280" v="142" actId="165"/>
          <ac:spMkLst>
            <pc:docMk/>
            <pc:sldMk cId="1156872694" sldId="320"/>
            <ac:spMk id="1093" creationId="{9D865061-B78A-48A1-9363-596D869D771F}"/>
          </ac:spMkLst>
        </pc:spChg>
        <pc:spChg chg="mod">
          <ac:chgData name="reza kabir" userId="af3c95a13102d509" providerId="LiveId" clId="{88200EE4-F4B4-49E8-8126-B01E5FCCBE2D}" dt="2020-05-17T05:52:32.280" v="142" actId="165"/>
          <ac:spMkLst>
            <pc:docMk/>
            <pc:sldMk cId="1156872694" sldId="320"/>
            <ac:spMk id="1094" creationId="{3AD42718-DE22-4899-9ADD-90AEB1118BAF}"/>
          </ac:spMkLst>
        </pc:spChg>
        <pc:spChg chg="del mod">
          <ac:chgData name="reza kabir" userId="af3c95a13102d509" providerId="LiveId" clId="{88200EE4-F4B4-49E8-8126-B01E5FCCBE2D}" dt="2020-05-17T05:54:08.557" v="197" actId="478"/>
          <ac:spMkLst>
            <pc:docMk/>
            <pc:sldMk cId="1156872694" sldId="320"/>
            <ac:spMk id="1096" creationId="{35DB71CE-9109-48F1-A2E2-DD646292FC91}"/>
          </ac:spMkLst>
        </pc:spChg>
        <pc:spChg chg="mod">
          <ac:chgData name="reza kabir" userId="af3c95a13102d509" providerId="LiveId" clId="{88200EE4-F4B4-49E8-8126-B01E5FCCBE2D}" dt="2020-05-17T05:52:32.280" v="142" actId="165"/>
          <ac:spMkLst>
            <pc:docMk/>
            <pc:sldMk cId="1156872694" sldId="320"/>
            <ac:spMk id="1098" creationId="{85AD2BFE-C3E2-48A6-B575-8326066D5A95}"/>
          </ac:spMkLst>
        </pc:spChg>
        <pc:spChg chg="mod">
          <ac:chgData name="reza kabir" userId="af3c95a13102d509" providerId="LiveId" clId="{88200EE4-F4B4-49E8-8126-B01E5FCCBE2D}" dt="2020-05-17T05:52:32.280" v="142" actId="165"/>
          <ac:spMkLst>
            <pc:docMk/>
            <pc:sldMk cId="1156872694" sldId="320"/>
            <ac:spMk id="1099" creationId="{6FC99DA7-F72C-4310-873D-59FD07332447}"/>
          </ac:spMkLst>
        </pc:spChg>
        <pc:spChg chg="mod">
          <ac:chgData name="reza kabir" userId="af3c95a13102d509" providerId="LiveId" clId="{88200EE4-F4B4-49E8-8126-B01E5FCCBE2D}" dt="2020-05-17T05:52:32.280" v="142" actId="165"/>
          <ac:spMkLst>
            <pc:docMk/>
            <pc:sldMk cId="1156872694" sldId="320"/>
            <ac:spMk id="1100" creationId="{A3152463-2982-4AB1-8BF1-D755CD5F7ECB}"/>
          </ac:spMkLst>
        </pc:spChg>
        <pc:spChg chg="mod">
          <ac:chgData name="reza kabir" userId="af3c95a13102d509" providerId="LiveId" clId="{88200EE4-F4B4-49E8-8126-B01E5FCCBE2D}" dt="2020-05-17T05:52:32.280" v="142" actId="165"/>
          <ac:spMkLst>
            <pc:docMk/>
            <pc:sldMk cId="1156872694" sldId="320"/>
            <ac:spMk id="1101" creationId="{20DB428D-3FAF-4AD3-BC3B-B11AAD9393A2}"/>
          </ac:spMkLst>
        </pc:spChg>
        <pc:spChg chg="mod">
          <ac:chgData name="reza kabir" userId="af3c95a13102d509" providerId="LiveId" clId="{88200EE4-F4B4-49E8-8126-B01E5FCCBE2D}" dt="2020-05-17T05:52:32.280" v="142" actId="165"/>
          <ac:spMkLst>
            <pc:docMk/>
            <pc:sldMk cId="1156872694" sldId="320"/>
            <ac:spMk id="1102" creationId="{D84D4295-213C-4FCF-9871-EB6502EDF16B}"/>
          </ac:spMkLst>
        </pc:spChg>
        <pc:spChg chg="mod">
          <ac:chgData name="reza kabir" userId="af3c95a13102d509" providerId="LiveId" clId="{88200EE4-F4B4-49E8-8126-B01E5FCCBE2D}" dt="2020-05-17T05:52:32.280" v="142" actId="165"/>
          <ac:spMkLst>
            <pc:docMk/>
            <pc:sldMk cId="1156872694" sldId="320"/>
            <ac:spMk id="1103" creationId="{C93770DA-E868-4E64-A002-685D2B762E7A}"/>
          </ac:spMkLst>
        </pc:spChg>
        <pc:spChg chg="mod">
          <ac:chgData name="reza kabir" userId="af3c95a13102d509" providerId="LiveId" clId="{88200EE4-F4B4-49E8-8126-B01E5FCCBE2D}" dt="2020-05-17T05:52:32.280" v="142" actId="165"/>
          <ac:spMkLst>
            <pc:docMk/>
            <pc:sldMk cId="1156872694" sldId="320"/>
            <ac:spMk id="1104" creationId="{12B173EF-EC67-4DA0-BA31-0D8C876EE770}"/>
          </ac:spMkLst>
        </pc:spChg>
        <pc:spChg chg="mod">
          <ac:chgData name="reza kabir" userId="af3c95a13102d509" providerId="LiveId" clId="{88200EE4-F4B4-49E8-8126-B01E5FCCBE2D}" dt="2020-05-17T05:52:32.280" v="142" actId="165"/>
          <ac:spMkLst>
            <pc:docMk/>
            <pc:sldMk cId="1156872694" sldId="320"/>
            <ac:spMk id="1105" creationId="{2A6F7160-216B-4976-90A5-23E3DA48DC7A}"/>
          </ac:spMkLst>
        </pc:spChg>
        <pc:spChg chg="mod">
          <ac:chgData name="reza kabir" userId="af3c95a13102d509" providerId="LiveId" clId="{88200EE4-F4B4-49E8-8126-B01E5FCCBE2D}" dt="2020-05-17T05:52:32.280" v="142" actId="165"/>
          <ac:spMkLst>
            <pc:docMk/>
            <pc:sldMk cId="1156872694" sldId="320"/>
            <ac:spMk id="1107" creationId="{B2271DEC-8F18-4187-85D3-3EC1F3BE2184}"/>
          </ac:spMkLst>
        </pc:spChg>
        <pc:spChg chg="mod">
          <ac:chgData name="reza kabir" userId="af3c95a13102d509" providerId="LiveId" clId="{88200EE4-F4B4-49E8-8126-B01E5FCCBE2D}" dt="2020-05-17T05:52:32.280" v="142" actId="165"/>
          <ac:spMkLst>
            <pc:docMk/>
            <pc:sldMk cId="1156872694" sldId="320"/>
            <ac:spMk id="1108" creationId="{6673B758-BC65-44FF-8ADE-348E6D86968A}"/>
          </ac:spMkLst>
        </pc:spChg>
        <pc:spChg chg="mod">
          <ac:chgData name="reza kabir" userId="af3c95a13102d509" providerId="LiveId" clId="{88200EE4-F4B4-49E8-8126-B01E5FCCBE2D}" dt="2020-05-17T05:52:32.280" v="142" actId="165"/>
          <ac:spMkLst>
            <pc:docMk/>
            <pc:sldMk cId="1156872694" sldId="320"/>
            <ac:spMk id="1109" creationId="{05343AE7-A9CE-4A25-8DBD-ED0E4D614C0C}"/>
          </ac:spMkLst>
        </pc:spChg>
        <pc:spChg chg="mod">
          <ac:chgData name="reza kabir" userId="af3c95a13102d509" providerId="LiveId" clId="{88200EE4-F4B4-49E8-8126-B01E5FCCBE2D}" dt="2020-05-17T05:52:32.280" v="142" actId="165"/>
          <ac:spMkLst>
            <pc:docMk/>
            <pc:sldMk cId="1156872694" sldId="320"/>
            <ac:spMk id="1110" creationId="{A03CCEF3-6D9B-4A89-A931-14DB32A1E3ED}"/>
          </ac:spMkLst>
        </pc:spChg>
        <pc:spChg chg="mod">
          <ac:chgData name="reza kabir" userId="af3c95a13102d509" providerId="LiveId" clId="{88200EE4-F4B4-49E8-8126-B01E5FCCBE2D}" dt="2020-05-17T05:52:32.280" v="142" actId="165"/>
          <ac:spMkLst>
            <pc:docMk/>
            <pc:sldMk cId="1156872694" sldId="320"/>
            <ac:spMk id="1111" creationId="{C6779FF2-7D7C-46B4-A163-234ADB9F2406}"/>
          </ac:spMkLst>
        </pc:spChg>
        <pc:spChg chg="mod">
          <ac:chgData name="reza kabir" userId="af3c95a13102d509" providerId="LiveId" clId="{88200EE4-F4B4-49E8-8126-B01E5FCCBE2D}" dt="2020-05-17T05:52:32.280" v="142" actId="165"/>
          <ac:spMkLst>
            <pc:docMk/>
            <pc:sldMk cId="1156872694" sldId="320"/>
            <ac:spMk id="1112" creationId="{92AF843A-2788-4E2C-A614-80D9C9D1199D}"/>
          </ac:spMkLst>
        </pc:spChg>
        <pc:spChg chg="mod">
          <ac:chgData name="reza kabir" userId="af3c95a13102d509" providerId="LiveId" clId="{88200EE4-F4B4-49E8-8126-B01E5FCCBE2D}" dt="2020-05-17T05:52:32.280" v="142" actId="165"/>
          <ac:spMkLst>
            <pc:docMk/>
            <pc:sldMk cId="1156872694" sldId="320"/>
            <ac:spMk id="1113" creationId="{B6017EA4-B491-4F9A-B7D6-EF0FCC9A4ECA}"/>
          </ac:spMkLst>
        </pc:spChg>
        <pc:spChg chg="mod">
          <ac:chgData name="reza kabir" userId="af3c95a13102d509" providerId="LiveId" clId="{88200EE4-F4B4-49E8-8126-B01E5FCCBE2D}" dt="2020-05-17T05:52:32.280" v="142" actId="165"/>
          <ac:spMkLst>
            <pc:docMk/>
            <pc:sldMk cId="1156872694" sldId="320"/>
            <ac:spMk id="1114" creationId="{324CFD59-6216-43DD-9264-38AA8B98028B}"/>
          </ac:spMkLst>
        </pc:spChg>
        <pc:spChg chg="mod">
          <ac:chgData name="reza kabir" userId="af3c95a13102d509" providerId="LiveId" clId="{88200EE4-F4B4-49E8-8126-B01E5FCCBE2D}" dt="2020-05-17T05:52:32.280" v="142" actId="165"/>
          <ac:spMkLst>
            <pc:docMk/>
            <pc:sldMk cId="1156872694" sldId="320"/>
            <ac:spMk id="1115" creationId="{5E53DE5F-D6BD-4CA3-930A-0F1B16E4378E}"/>
          </ac:spMkLst>
        </pc:spChg>
        <pc:spChg chg="mod">
          <ac:chgData name="reza kabir" userId="af3c95a13102d509" providerId="LiveId" clId="{88200EE4-F4B4-49E8-8126-B01E5FCCBE2D}" dt="2020-05-17T05:52:32.280" v="142" actId="165"/>
          <ac:spMkLst>
            <pc:docMk/>
            <pc:sldMk cId="1156872694" sldId="320"/>
            <ac:spMk id="1116" creationId="{874A8AFE-C756-4C18-A8B0-87615D686001}"/>
          </ac:spMkLst>
        </pc:spChg>
        <pc:spChg chg="mod">
          <ac:chgData name="reza kabir" userId="af3c95a13102d509" providerId="LiveId" clId="{88200EE4-F4B4-49E8-8126-B01E5FCCBE2D}" dt="2020-05-17T05:52:32.280" v="142" actId="165"/>
          <ac:spMkLst>
            <pc:docMk/>
            <pc:sldMk cId="1156872694" sldId="320"/>
            <ac:spMk id="1117" creationId="{D9DC76C5-266B-4233-984B-D2165F9E12D3}"/>
          </ac:spMkLst>
        </pc:spChg>
        <pc:spChg chg="mod">
          <ac:chgData name="reza kabir" userId="af3c95a13102d509" providerId="LiveId" clId="{88200EE4-F4B4-49E8-8126-B01E5FCCBE2D}" dt="2020-05-17T05:52:32.280" v="142" actId="165"/>
          <ac:spMkLst>
            <pc:docMk/>
            <pc:sldMk cId="1156872694" sldId="320"/>
            <ac:spMk id="1118" creationId="{13AFD20D-8320-4EF0-86EC-D55B4D0450A1}"/>
          </ac:spMkLst>
        </pc:spChg>
        <pc:spChg chg="mod">
          <ac:chgData name="reza kabir" userId="af3c95a13102d509" providerId="LiveId" clId="{88200EE4-F4B4-49E8-8126-B01E5FCCBE2D}" dt="2020-05-17T05:52:32.280" v="142" actId="165"/>
          <ac:spMkLst>
            <pc:docMk/>
            <pc:sldMk cId="1156872694" sldId="320"/>
            <ac:spMk id="1119" creationId="{426869D4-52C2-4C4B-B16C-4755B6AEFC02}"/>
          </ac:spMkLst>
        </pc:spChg>
        <pc:spChg chg="mod">
          <ac:chgData name="reza kabir" userId="af3c95a13102d509" providerId="LiveId" clId="{88200EE4-F4B4-49E8-8126-B01E5FCCBE2D}" dt="2020-05-17T05:52:32.280" v="142" actId="165"/>
          <ac:spMkLst>
            <pc:docMk/>
            <pc:sldMk cId="1156872694" sldId="320"/>
            <ac:spMk id="1120" creationId="{DDA9C674-D204-4436-B9E9-AFB0233401FA}"/>
          </ac:spMkLst>
        </pc:spChg>
        <pc:spChg chg="mod">
          <ac:chgData name="reza kabir" userId="af3c95a13102d509" providerId="LiveId" clId="{88200EE4-F4B4-49E8-8126-B01E5FCCBE2D}" dt="2020-05-17T05:52:32.280" v="142" actId="165"/>
          <ac:spMkLst>
            <pc:docMk/>
            <pc:sldMk cId="1156872694" sldId="320"/>
            <ac:spMk id="1122" creationId="{F30DA743-550B-4617-B627-BA39349AE519}"/>
          </ac:spMkLst>
        </pc:spChg>
        <pc:spChg chg="mod">
          <ac:chgData name="reza kabir" userId="af3c95a13102d509" providerId="LiveId" clId="{88200EE4-F4B4-49E8-8126-B01E5FCCBE2D}" dt="2020-05-17T05:52:32.280" v="142" actId="165"/>
          <ac:spMkLst>
            <pc:docMk/>
            <pc:sldMk cId="1156872694" sldId="320"/>
            <ac:spMk id="1123" creationId="{59B373C0-36BB-4F7F-B3CE-9B909F8BE290}"/>
          </ac:spMkLst>
        </pc:spChg>
        <pc:spChg chg="mod">
          <ac:chgData name="reza kabir" userId="af3c95a13102d509" providerId="LiveId" clId="{88200EE4-F4B4-49E8-8126-B01E5FCCBE2D}" dt="2020-05-17T05:52:32.280" v="142" actId="165"/>
          <ac:spMkLst>
            <pc:docMk/>
            <pc:sldMk cId="1156872694" sldId="320"/>
            <ac:spMk id="1124" creationId="{6397DDBC-E304-4037-AF7A-02DCC2B926F6}"/>
          </ac:spMkLst>
        </pc:spChg>
        <pc:spChg chg="mod">
          <ac:chgData name="reza kabir" userId="af3c95a13102d509" providerId="LiveId" clId="{88200EE4-F4B4-49E8-8126-B01E5FCCBE2D}" dt="2020-05-17T05:52:32.280" v="142" actId="165"/>
          <ac:spMkLst>
            <pc:docMk/>
            <pc:sldMk cId="1156872694" sldId="320"/>
            <ac:spMk id="1125" creationId="{FEBFA7D5-B811-4939-910C-9B9E57299CE4}"/>
          </ac:spMkLst>
        </pc:spChg>
        <pc:spChg chg="mod">
          <ac:chgData name="reza kabir" userId="af3c95a13102d509" providerId="LiveId" clId="{88200EE4-F4B4-49E8-8126-B01E5FCCBE2D}" dt="2020-05-17T05:52:32.280" v="142" actId="165"/>
          <ac:spMkLst>
            <pc:docMk/>
            <pc:sldMk cId="1156872694" sldId="320"/>
            <ac:spMk id="1126" creationId="{AC99BC29-C61B-46AD-ADBF-0D843DFBA99E}"/>
          </ac:spMkLst>
        </pc:spChg>
        <pc:spChg chg="mod">
          <ac:chgData name="reza kabir" userId="af3c95a13102d509" providerId="LiveId" clId="{88200EE4-F4B4-49E8-8126-B01E5FCCBE2D}" dt="2020-05-17T05:52:32.280" v="142" actId="165"/>
          <ac:spMkLst>
            <pc:docMk/>
            <pc:sldMk cId="1156872694" sldId="320"/>
            <ac:spMk id="1127" creationId="{6520837E-A8A1-45B2-82AA-C26CCEF94FFF}"/>
          </ac:spMkLst>
        </pc:spChg>
        <pc:spChg chg="mod">
          <ac:chgData name="reza kabir" userId="af3c95a13102d509" providerId="LiveId" clId="{88200EE4-F4B4-49E8-8126-B01E5FCCBE2D}" dt="2020-05-17T05:52:32.280" v="142" actId="165"/>
          <ac:spMkLst>
            <pc:docMk/>
            <pc:sldMk cId="1156872694" sldId="320"/>
            <ac:spMk id="1128" creationId="{1A0B3320-C4F5-4C3B-B28F-82DAD7B7957C}"/>
          </ac:spMkLst>
        </pc:spChg>
        <pc:spChg chg="mod">
          <ac:chgData name="reza kabir" userId="af3c95a13102d509" providerId="LiveId" clId="{88200EE4-F4B4-49E8-8126-B01E5FCCBE2D}" dt="2020-05-17T05:52:32.280" v="142" actId="165"/>
          <ac:spMkLst>
            <pc:docMk/>
            <pc:sldMk cId="1156872694" sldId="320"/>
            <ac:spMk id="1129" creationId="{C42C5F37-DE0D-4890-ACB1-AE090D3F9B31}"/>
          </ac:spMkLst>
        </pc:spChg>
        <pc:spChg chg="mod">
          <ac:chgData name="reza kabir" userId="af3c95a13102d509" providerId="LiveId" clId="{88200EE4-F4B4-49E8-8126-B01E5FCCBE2D}" dt="2020-05-17T05:52:32.280" v="142" actId="165"/>
          <ac:spMkLst>
            <pc:docMk/>
            <pc:sldMk cId="1156872694" sldId="320"/>
            <ac:spMk id="1130" creationId="{39AEA520-54F0-4716-9068-9FDD327A30BA}"/>
          </ac:spMkLst>
        </pc:spChg>
        <pc:spChg chg="mod">
          <ac:chgData name="reza kabir" userId="af3c95a13102d509" providerId="LiveId" clId="{88200EE4-F4B4-49E8-8126-B01E5FCCBE2D}" dt="2020-05-17T05:52:32.280" v="142" actId="165"/>
          <ac:spMkLst>
            <pc:docMk/>
            <pc:sldMk cId="1156872694" sldId="320"/>
            <ac:spMk id="1131" creationId="{3CB9C08D-98D1-4290-AD52-A9B00E01E2EB}"/>
          </ac:spMkLst>
        </pc:spChg>
        <pc:spChg chg="mod">
          <ac:chgData name="reza kabir" userId="af3c95a13102d509" providerId="LiveId" clId="{88200EE4-F4B4-49E8-8126-B01E5FCCBE2D}" dt="2020-05-17T05:52:32.280" v="142" actId="165"/>
          <ac:spMkLst>
            <pc:docMk/>
            <pc:sldMk cId="1156872694" sldId="320"/>
            <ac:spMk id="1132" creationId="{07304D86-22EF-49BF-8CE3-E9806209D2EB}"/>
          </ac:spMkLst>
        </pc:spChg>
        <pc:spChg chg="mod">
          <ac:chgData name="reza kabir" userId="af3c95a13102d509" providerId="LiveId" clId="{88200EE4-F4B4-49E8-8126-B01E5FCCBE2D}" dt="2020-05-17T05:52:32.280" v="142" actId="165"/>
          <ac:spMkLst>
            <pc:docMk/>
            <pc:sldMk cId="1156872694" sldId="320"/>
            <ac:spMk id="1133" creationId="{6DC5EC70-CCC5-4D4D-93A0-27EE4B4C77C3}"/>
          </ac:spMkLst>
        </pc:spChg>
        <pc:spChg chg="mod">
          <ac:chgData name="reza kabir" userId="af3c95a13102d509" providerId="LiveId" clId="{88200EE4-F4B4-49E8-8126-B01E5FCCBE2D}" dt="2020-05-17T05:52:32.280" v="142" actId="165"/>
          <ac:spMkLst>
            <pc:docMk/>
            <pc:sldMk cId="1156872694" sldId="320"/>
            <ac:spMk id="1134" creationId="{7B09D1DE-E752-44F4-919B-CE83849B1F34}"/>
          </ac:spMkLst>
        </pc:spChg>
        <pc:spChg chg="mod">
          <ac:chgData name="reza kabir" userId="af3c95a13102d509" providerId="LiveId" clId="{88200EE4-F4B4-49E8-8126-B01E5FCCBE2D}" dt="2020-05-17T05:52:32.280" v="142" actId="165"/>
          <ac:spMkLst>
            <pc:docMk/>
            <pc:sldMk cId="1156872694" sldId="320"/>
            <ac:spMk id="1135" creationId="{28A93AD1-7B69-4A94-9CB9-F6E7E189ED43}"/>
          </ac:spMkLst>
        </pc:spChg>
        <pc:spChg chg="mod">
          <ac:chgData name="reza kabir" userId="af3c95a13102d509" providerId="LiveId" clId="{88200EE4-F4B4-49E8-8126-B01E5FCCBE2D}" dt="2020-05-17T05:52:32.280" v="142" actId="165"/>
          <ac:spMkLst>
            <pc:docMk/>
            <pc:sldMk cId="1156872694" sldId="320"/>
            <ac:spMk id="1137" creationId="{B3030DE3-0712-4AB0-A824-C0BDF418F20C}"/>
          </ac:spMkLst>
        </pc:spChg>
        <pc:spChg chg="mod">
          <ac:chgData name="reza kabir" userId="af3c95a13102d509" providerId="LiveId" clId="{88200EE4-F4B4-49E8-8126-B01E5FCCBE2D}" dt="2020-05-17T05:52:32.280" v="142" actId="165"/>
          <ac:spMkLst>
            <pc:docMk/>
            <pc:sldMk cId="1156872694" sldId="320"/>
            <ac:spMk id="1138" creationId="{C5A86F6E-DAE1-41AD-8582-65848797583C}"/>
          </ac:spMkLst>
        </pc:spChg>
        <pc:spChg chg="mod">
          <ac:chgData name="reza kabir" userId="af3c95a13102d509" providerId="LiveId" clId="{88200EE4-F4B4-49E8-8126-B01E5FCCBE2D}" dt="2020-05-17T05:52:32.280" v="142" actId="165"/>
          <ac:spMkLst>
            <pc:docMk/>
            <pc:sldMk cId="1156872694" sldId="320"/>
            <ac:spMk id="1139" creationId="{86A49609-0ACB-4028-8D3E-ACD9B182ACA6}"/>
          </ac:spMkLst>
        </pc:spChg>
        <pc:spChg chg="mod">
          <ac:chgData name="reza kabir" userId="af3c95a13102d509" providerId="LiveId" clId="{88200EE4-F4B4-49E8-8126-B01E5FCCBE2D}" dt="2020-05-17T05:52:32.280" v="142" actId="165"/>
          <ac:spMkLst>
            <pc:docMk/>
            <pc:sldMk cId="1156872694" sldId="320"/>
            <ac:spMk id="1140" creationId="{06B36EB1-2042-4544-B10F-5E47DF3C4FE3}"/>
          </ac:spMkLst>
        </pc:spChg>
        <pc:spChg chg="mod">
          <ac:chgData name="reza kabir" userId="af3c95a13102d509" providerId="LiveId" clId="{88200EE4-F4B4-49E8-8126-B01E5FCCBE2D}" dt="2020-05-17T05:52:32.280" v="142" actId="165"/>
          <ac:spMkLst>
            <pc:docMk/>
            <pc:sldMk cId="1156872694" sldId="320"/>
            <ac:spMk id="1141" creationId="{06887408-FD92-4F7A-AF58-802E060D10D5}"/>
          </ac:spMkLst>
        </pc:spChg>
        <pc:spChg chg="mod">
          <ac:chgData name="reza kabir" userId="af3c95a13102d509" providerId="LiveId" clId="{88200EE4-F4B4-49E8-8126-B01E5FCCBE2D}" dt="2020-05-17T05:52:32.280" v="142" actId="165"/>
          <ac:spMkLst>
            <pc:docMk/>
            <pc:sldMk cId="1156872694" sldId="320"/>
            <ac:spMk id="1142" creationId="{27532721-70E5-42D2-B135-F8A2B41A5BFC}"/>
          </ac:spMkLst>
        </pc:spChg>
        <pc:spChg chg="mod">
          <ac:chgData name="reza kabir" userId="af3c95a13102d509" providerId="LiveId" clId="{88200EE4-F4B4-49E8-8126-B01E5FCCBE2D}" dt="2020-05-17T05:52:32.280" v="142" actId="165"/>
          <ac:spMkLst>
            <pc:docMk/>
            <pc:sldMk cId="1156872694" sldId="320"/>
            <ac:spMk id="1143" creationId="{5E93FA20-9C8B-4A9B-B9E9-C3B5B5C7BF84}"/>
          </ac:spMkLst>
        </pc:spChg>
        <pc:spChg chg="mod">
          <ac:chgData name="reza kabir" userId="af3c95a13102d509" providerId="LiveId" clId="{88200EE4-F4B4-49E8-8126-B01E5FCCBE2D}" dt="2020-05-17T05:52:32.280" v="142" actId="165"/>
          <ac:spMkLst>
            <pc:docMk/>
            <pc:sldMk cId="1156872694" sldId="320"/>
            <ac:spMk id="1144" creationId="{FE5D72B0-3938-4945-89F3-DA6654A45D45}"/>
          </ac:spMkLst>
        </pc:spChg>
        <pc:spChg chg="mod">
          <ac:chgData name="reza kabir" userId="af3c95a13102d509" providerId="LiveId" clId="{88200EE4-F4B4-49E8-8126-B01E5FCCBE2D}" dt="2020-05-17T05:52:32.280" v="142" actId="165"/>
          <ac:spMkLst>
            <pc:docMk/>
            <pc:sldMk cId="1156872694" sldId="320"/>
            <ac:spMk id="1145" creationId="{B0C4C230-9CA7-4E86-952C-72509080EB14}"/>
          </ac:spMkLst>
        </pc:spChg>
        <pc:spChg chg="mod">
          <ac:chgData name="reza kabir" userId="af3c95a13102d509" providerId="LiveId" clId="{88200EE4-F4B4-49E8-8126-B01E5FCCBE2D}" dt="2020-05-17T05:52:32.280" v="142" actId="165"/>
          <ac:spMkLst>
            <pc:docMk/>
            <pc:sldMk cId="1156872694" sldId="320"/>
            <ac:spMk id="1146" creationId="{472B47C3-7ABE-457A-9E24-50128FACD903}"/>
          </ac:spMkLst>
        </pc:spChg>
        <pc:spChg chg="mod">
          <ac:chgData name="reza kabir" userId="af3c95a13102d509" providerId="LiveId" clId="{88200EE4-F4B4-49E8-8126-B01E5FCCBE2D}" dt="2020-05-17T05:52:32.280" v="142" actId="165"/>
          <ac:spMkLst>
            <pc:docMk/>
            <pc:sldMk cId="1156872694" sldId="320"/>
            <ac:spMk id="1147" creationId="{BB96B156-8A75-4E2C-8595-FEA4E38A4853}"/>
          </ac:spMkLst>
        </pc:spChg>
        <pc:spChg chg="mod">
          <ac:chgData name="reza kabir" userId="af3c95a13102d509" providerId="LiveId" clId="{88200EE4-F4B4-49E8-8126-B01E5FCCBE2D}" dt="2020-05-17T05:52:32.280" v="142" actId="165"/>
          <ac:spMkLst>
            <pc:docMk/>
            <pc:sldMk cId="1156872694" sldId="320"/>
            <ac:spMk id="1148" creationId="{56B90DC1-DAA8-4C21-ADC6-2EA2DD980B52}"/>
          </ac:spMkLst>
        </pc:spChg>
        <pc:spChg chg="mod">
          <ac:chgData name="reza kabir" userId="af3c95a13102d509" providerId="LiveId" clId="{88200EE4-F4B4-49E8-8126-B01E5FCCBE2D}" dt="2020-05-17T05:52:32.280" v="142" actId="165"/>
          <ac:spMkLst>
            <pc:docMk/>
            <pc:sldMk cId="1156872694" sldId="320"/>
            <ac:spMk id="1149" creationId="{4658E21D-4AFE-4110-B064-DDC6F7CB7CAF}"/>
          </ac:spMkLst>
        </pc:spChg>
        <pc:spChg chg="mod">
          <ac:chgData name="reza kabir" userId="af3c95a13102d509" providerId="LiveId" clId="{88200EE4-F4B4-49E8-8126-B01E5FCCBE2D}" dt="2020-05-17T05:52:32.280" v="142" actId="165"/>
          <ac:spMkLst>
            <pc:docMk/>
            <pc:sldMk cId="1156872694" sldId="320"/>
            <ac:spMk id="1150" creationId="{795A18D4-C490-4386-8D05-5C29E33845EA}"/>
          </ac:spMkLst>
        </pc:spChg>
        <pc:spChg chg="mod">
          <ac:chgData name="reza kabir" userId="af3c95a13102d509" providerId="LiveId" clId="{88200EE4-F4B4-49E8-8126-B01E5FCCBE2D}" dt="2020-05-17T05:52:32.280" v="142" actId="165"/>
          <ac:spMkLst>
            <pc:docMk/>
            <pc:sldMk cId="1156872694" sldId="320"/>
            <ac:spMk id="1151" creationId="{70EC5F3A-F0B4-44BF-B7F2-FFB73498C667}"/>
          </ac:spMkLst>
        </pc:spChg>
        <pc:spChg chg="mod">
          <ac:chgData name="reza kabir" userId="af3c95a13102d509" providerId="LiveId" clId="{88200EE4-F4B4-49E8-8126-B01E5FCCBE2D}" dt="2020-05-17T05:52:32.280" v="142" actId="165"/>
          <ac:spMkLst>
            <pc:docMk/>
            <pc:sldMk cId="1156872694" sldId="320"/>
            <ac:spMk id="1153" creationId="{8A9423FE-99F8-4A60-A585-4571E61A15B2}"/>
          </ac:spMkLst>
        </pc:spChg>
        <pc:spChg chg="mod">
          <ac:chgData name="reza kabir" userId="af3c95a13102d509" providerId="LiveId" clId="{88200EE4-F4B4-49E8-8126-B01E5FCCBE2D}" dt="2020-05-17T05:52:32.280" v="142" actId="165"/>
          <ac:spMkLst>
            <pc:docMk/>
            <pc:sldMk cId="1156872694" sldId="320"/>
            <ac:spMk id="1154" creationId="{F3FF7B31-C08F-4E8E-B7F1-EA7C5E7EBEC0}"/>
          </ac:spMkLst>
        </pc:spChg>
        <pc:spChg chg="mod">
          <ac:chgData name="reza kabir" userId="af3c95a13102d509" providerId="LiveId" clId="{88200EE4-F4B4-49E8-8126-B01E5FCCBE2D}" dt="2020-05-17T05:52:32.280" v="142" actId="165"/>
          <ac:spMkLst>
            <pc:docMk/>
            <pc:sldMk cId="1156872694" sldId="320"/>
            <ac:spMk id="1155" creationId="{7BCA94A0-5B58-4ADF-88B8-3254CD313734}"/>
          </ac:spMkLst>
        </pc:spChg>
        <pc:spChg chg="mod">
          <ac:chgData name="reza kabir" userId="af3c95a13102d509" providerId="LiveId" clId="{88200EE4-F4B4-49E8-8126-B01E5FCCBE2D}" dt="2020-05-17T05:52:32.280" v="142" actId="165"/>
          <ac:spMkLst>
            <pc:docMk/>
            <pc:sldMk cId="1156872694" sldId="320"/>
            <ac:spMk id="1156" creationId="{66000C14-D2B2-473D-87AB-0A458A8B45F3}"/>
          </ac:spMkLst>
        </pc:spChg>
        <pc:spChg chg="mod">
          <ac:chgData name="reza kabir" userId="af3c95a13102d509" providerId="LiveId" clId="{88200EE4-F4B4-49E8-8126-B01E5FCCBE2D}" dt="2020-05-17T05:52:32.280" v="142" actId="165"/>
          <ac:spMkLst>
            <pc:docMk/>
            <pc:sldMk cId="1156872694" sldId="320"/>
            <ac:spMk id="1158" creationId="{8AB253FC-4A99-4CFB-803F-CDF4ADC5FE0D}"/>
          </ac:spMkLst>
        </pc:spChg>
        <pc:spChg chg="mod">
          <ac:chgData name="reza kabir" userId="af3c95a13102d509" providerId="LiveId" clId="{88200EE4-F4B4-49E8-8126-B01E5FCCBE2D}" dt="2020-05-17T05:52:32.280" v="142" actId="165"/>
          <ac:spMkLst>
            <pc:docMk/>
            <pc:sldMk cId="1156872694" sldId="320"/>
            <ac:spMk id="1159" creationId="{CBC17593-5F53-4BFE-ABB3-AFE025AEC636}"/>
          </ac:spMkLst>
        </pc:spChg>
        <pc:spChg chg="mod">
          <ac:chgData name="reza kabir" userId="af3c95a13102d509" providerId="LiveId" clId="{88200EE4-F4B4-49E8-8126-B01E5FCCBE2D}" dt="2020-05-17T05:52:32.280" v="142" actId="165"/>
          <ac:spMkLst>
            <pc:docMk/>
            <pc:sldMk cId="1156872694" sldId="320"/>
            <ac:spMk id="1160" creationId="{5DB9F843-8419-4FB1-AB92-CADEC513C67B}"/>
          </ac:spMkLst>
        </pc:spChg>
        <pc:spChg chg="mod">
          <ac:chgData name="reza kabir" userId="af3c95a13102d509" providerId="LiveId" clId="{88200EE4-F4B4-49E8-8126-B01E5FCCBE2D}" dt="2020-05-17T05:52:32.280" v="142" actId="165"/>
          <ac:spMkLst>
            <pc:docMk/>
            <pc:sldMk cId="1156872694" sldId="320"/>
            <ac:spMk id="1161" creationId="{A3882AB8-4989-434C-A032-7A2FEF5BE43A}"/>
          </ac:spMkLst>
        </pc:spChg>
        <pc:spChg chg="mod">
          <ac:chgData name="reza kabir" userId="af3c95a13102d509" providerId="LiveId" clId="{88200EE4-F4B4-49E8-8126-B01E5FCCBE2D}" dt="2020-05-17T05:52:32.280" v="142" actId="165"/>
          <ac:spMkLst>
            <pc:docMk/>
            <pc:sldMk cId="1156872694" sldId="320"/>
            <ac:spMk id="1162" creationId="{917B3915-55AF-4DCA-93DB-638D87F3F7F3}"/>
          </ac:spMkLst>
        </pc:spChg>
        <pc:spChg chg="mod">
          <ac:chgData name="reza kabir" userId="af3c95a13102d509" providerId="LiveId" clId="{88200EE4-F4B4-49E8-8126-B01E5FCCBE2D}" dt="2020-05-17T05:52:32.280" v="142" actId="165"/>
          <ac:spMkLst>
            <pc:docMk/>
            <pc:sldMk cId="1156872694" sldId="320"/>
            <ac:spMk id="1163" creationId="{DCFC6468-D2C9-4A69-AF00-686DC9AD0EDD}"/>
          </ac:spMkLst>
        </pc:spChg>
        <pc:spChg chg="mod">
          <ac:chgData name="reza kabir" userId="af3c95a13102d509" providerId="LiveId" clId="{88200EE4-F4B4-49E8-8126-B01E5FCCBE2D}" dt="2020-05-17T05:52:32.280" v="142" actId="165"/>
          <ac:spMkLst>
            <pc:docMk/>
            <pc:sldMk cId="1156872694" sldId="320"/>
            <ac:spMk id="1164" creationId="{BB9F12C0-C7B8-4D8B-983E-346E58309749}"/>
          </ac:spMkLst>
        </pc:spChg>
        <pc:spChg chg="mod">
          <ac:chgData name="reza kabir" userId="af3c95a13102d509" providerId="LiveId" clId="{88200EE4-F4B4-49E8-8126-B01E5FCCBE2D}" dt="2020-05-17T05:52:32.280" v="142" actId="165"/>
          <ac:spMkLst>
            <pc:docMk/>
            <pc:sldMk cId="1156872694" sldId="320"/>
            <ac:spMk id="1165" creationId="{DB6B2166-919D-4CFD-A57E-FA60BA7F8AAC}"/>
          </ac:spMkLst>
        </pc:spChg>
        <pc:spChg chg="mod">
          <ac:chgData name="reza kabir" userId="af3c95a13102d509" providerId="LiveId" clId="{88200EE4-F4B4-49E8-8126-B01E5FCCBE2D}" dt="2020-05-17T05:52:32.280" v="142" actId="165"/>
          <ac:spMkLst>
            <pc:docMk/>
            <pc:sldMk cId="1156872694" sldId="320"/>
            <ac:spMk id="1166" creationId="{63C59FDD-9400-46F0-8A12-AE5DA65111E9}"/>
          </ac:spMkLst>
        </pc:spChg>
        <pc:spChg chg="mod">
          <ac:chgData name="reza kabir" userId="af3c95a13102d509" providerId="LiveId" clId="{88200EE4-F4B4-49E8-8126-B01E5FCCBE2D}" dt="2020-05-17T05:52:32.280" v="142" actId="165"/>
          <ac:spMkLst>
            <pc:docMk/>
            <pc:sldMk cId="1156872694" sldId="320"/>
            <ac:spMk id="1167" creationId="{EC304A88-2D9C-4297-A563-74ACAE64B760}"/>
          </ac:spMkLst>
        </pc:spChg>
        <pc:spChg chg="mod">
          <ac:chgData name="reza kabir" userId="af3c95a13102d509" providerId="LiveId" clId="{88200EE4-F4B4-49E8-8126-B01E5FCCBE2D}" dt="2020-05-17T05:52:32.280" v="142" actId="165"/>
          <ac:spMkLst>
            <pc:docMk/>
            <pc:sldMk cId="1156872694" sldId="320"/>
            <ac:spMk id="1168" creationId="{35439385-55C6-4748-88BF-1129079FC570}"/>
          </ac:spMkLst>
        </pc:spChg>
        <pc:spChg chg="mod">
          <ac:chgData name="reza kabir" userId="af3c95a13102d509" providerId="LiveId" clId="{88200EE4-F4B4-49E8-8126-B01E5FCCBE2D}" dt="2020-05-17T05:52:32.280" v="142" actId="165"/>
          <ac:spMkLst>
            <pc:docMk/>
            <pc:sldMk cId="1156872694" sldId="320"/>
            <ac:spMk id="1169" creationId="{C1984052-0723-4B12-80BC-3D8B5051ACAC}"/>
          </ac:spMkLst>
        </pc:spChg>
        <pc:spChg chg="mod">
          <ac:chgData name="reza kabir" userId="af3c95a13102d509" providerId="LiveId" clId="{88200EE4-F4B4-49E8-8126-B01E5FCCBE2D}" dt="2020-05-17T05:52:32.280" v="142" actId="165"/>
          <ac:spMkLst>
            <pc:docMk/>
            <pc:sldMk cId="1156872694" sldId="320"/>
            <ac:spMk id="1170" creationId="{256D5C4B-CA24-43EF-9CAC-AE409651FAE4}"/>
          </ac:spMkLst>
        </pc:spChg>
        <pc:spChg chg="mod">
          <ac:chgData name="reza kabir" userId="af3c95a13102d509" providerId="LiveId" clId="{88200EE4-F4B4-49E8-8126-B01E5FCCBE2D}" dt="2020-05-17T05:52:32.280" v="142" actId="165"/>
          <ac:spMkLst>
            <pc:docMk/>
            <pc:sldMk cId="1156872694" sldId="320"/>
            <ac:spMk id="1171" creationId="{2046AC54-04C5-4F99-BC7E-279351A97C4A}"/>
          </ac:spMkLst>
        </pc:spChg>
        <pc:spChg chg="mod">
          <ac:chgData name="reza kabir" userId="af3c95a13102d509" providerId="LiveId" clId="{88200EE4-F4B4-49E8-8126-B01E5FCCBE2D}" dt="2020-05-17T05:52:32.280" v="142" actId="165"/>
          <ac:spMkLst>
            <pc:docMk/>
            <pc:sldMk cId="1156872694" sldId="320"/>
            <ac:spMk id="1172" creationId="{25B00E5D-3B3C-4D75-8071-CF40CA330956}"/>
          </ac:spMkLst>
        </pc:spChg>
        <pc:spChg chg="mod">
          <ac:chgData name="reza kabir" userId="af3c95a13102d509" providerId="LiveId" clId="{88200EE4-F4B4-49E8-8126-B01E5FCCBE2D}" dt="2020-05-17T05:52:32.280" v="142" actId="165"/>
          <ac:spMkLst>
            <pc:docMk/>
            <pc:sldMk cId="1156872694" sldId="320"/>
            <ac:spMk id="1174" creationId="{4DA5268D-3C3E-4E17-BE2D-C1146B05A152}"/>
          </ac:spMkLst>
        </pc:spChg>
        <pc:spChg chg="mod">
          <ac:chgData name="reza kabir" userId="af3c95a13102d509" providerId="LiveId" clId="{88200EE4-F4B4-49E8-8126-B01E5FCCBE2D}" dt="2020-05-17T05:52:32.280" v="142" actId="165"/>
          <ac:spMkLst>
            <pc:docMk/>
            <pc:sldMk cId="1156872694" sldId="320"/>
            <ac:spMk id="1175" creationId="{466B9E55-1936-4576-BD8B-0F17D146AFD6}"/>
          </ac:spMkLst>
        </pc:spChg>
        <pc:spChg chg="mod">
          <ac:chgData name="reza kabir" userId="af3c95a13102d509" providerId="LiveId" clId="{88200EE4-F4B4-49E8-8126-B01E5FCCBE2D}" dt="2020-05-17T05:52:32.280" v="142" actId="165"/>
          <ac:spMkLst>
            <pc:docMk/>
            <pc:sldMk cId="1156872694" sldId="320"/>
            <ac:spMk id="1176" creationId="{E1DD7CBF-AFB1-4AFB-A017-F505C3107B8D}"/>
          </ac:spMkLst>
        </pc:spChg>
        <pc:spChg chg="mod">
          <ac:chgData name="reza kabir" userId="af3c95a13102d509" providerId="LiveId" clId="{88200EE4-F4B4-49E8-8126-B01E5FCCBE2D}" dt="2020-05-17T05:52:32.280" v="142" actId="165"/>
          <ac:spMkLst>
            <pc:docMk/>
            <pc:sldMk cId="1156872694" sldId="320"/>
            <ac:spMk id="1177" creationId="{4410C005-905F-4818-9069-F2E8FCAC1E59}"/>
          </ac:spMkLst>
        </pc:spChg>
        <pc:spChg chg="mod">
          <ac:chgData name="reza kabir" userId="af3c95a13102d509" providerId="LiveId" clId="{88200EE4-F4B4-49E8-8126-B01E5FCCBE2D}" dt="2020-05-17T05:52:32.280" v="142" actId="165"/>
          <ac:spMkLst>
            <pc:docMk/>
            <pc:sldMk cId="1156872694" sldId="320"/>
            <ac:spMk id="1178" creationId="{B300B202-AAD8-4C94-AB9C-694866974549}"/>
          </ac:spMkLst>
        </pc:spChg>
        <pc:spChg chg="mod">
          <ac:chgData name="reza kabir" userId="af3c95a13102d509" providerId="LiveId" clId="{88200EE4-F4B4-49E8-8126-B01E5FCCBE2D}" dt="2020-05-17T05:52:32.280" v="142" actId="165"/>
          <ac:spMkLst>
            <pc:docMk/>
            <pc:sldMk cId="1156872694" sldId="320"/>
            <ac:spMk id="1179" creationId="{D63E5D7B-DB0A-4917-9B74-606A3AD9EA74}"/>
          </ac:spMkLst>
        </pc:spChg>
        <pc:spChg chg="mod">
          <ac:chgData name="reza kabir" userId="af3c95a13102d509" providerId="LiveId" clId="{88200EE4-F4B4-49E8-8126-B01E5FCCBE2D}" dt="2020-05-17T05:52:32.280" v="142" actId="165"/>
          <ac:spMkLst>
            <pc:docMk/>
            <pc:sldMk cId="1156872694" sldId="320"/>
            <ac:spMk id="1180" creationId="{A487E336-B4A5-4E5D-89B5-F2E42FEED779}"/>
          </ac:spMkLst>
        </pc:spChg>
        <pc:spChg chg="mod">
          <ac:chgData name="reza kabir" userId="af3c95a13102d509" providerId="LiveId" clId="{88200EE4-F4B4-49E8-8126-B01E5FCCBE2D}" dt="2020-05-17T05:52:32.280" v="142" actId="165"/>
          <ac:spMkLst>
            <pc:docMk/>
            <pc:sldMk cId="1156872694" sldId="320"/>
            <ac:spMk id="1181" creationId="{E48DA4A2-8DF9-44C1-A2DB-F67C27734EBE}"/>
          </ac:spMkLst>
        </pc:spChg>
        <pc:spChg chg="mod">
          <ac:chgData name="reza kabir" userId="af3c95a13102d509" providerId="LiveId" clId="{88200EE4-F4B4-49E8-8126-B01E5FCCBE2D}" dt="2020-05-17T05:52:32.280" v="142" actId="165"/>
          <ac:spMkLst>
            <pc:docMk/>
            <pc:sldMk cId="1156872694" sldId="320"/>
            <ac:spMk id="1182" creationId="{42472DAD-6F75-4DFB-9FC3-98F9AAA3F89B}"/>
          </ac:spMkLst>
        </pc:spChg>
        <pc:spChg chg="mod">
          <ac:chgData name="reza kabir" userId="af3c95a13102d509" providerId="LiveId" clId="{88200EE4-F4B4-49E8-8126-B01E5FCCBE2D}" dt="2020-05-17T05:52:32.280" v="142" actId="165"/>
          <ac:spMkLst>
            <pc:docMk/>
            <pc:sldMk cId="1156872694" sldId="320"/>
            <ac:spMk id="1183" creationId="{063F4255-EC05-49E4-AEF0-FBD3FD2FC015}"/>
          </ac:spMkLst>
        </pc:spChg>
        <pc:spChg chg="mod">
          <ac:chgData name="reza kabir" userId="af3c95a13102d509" providerId="LiveId" clId="{88200EE4-F4B4-49E8-8126-B01E5FCCBE2D}" dt="2020-05-17T05:52:32.280" v="142" actId="165"/>
          <ac:spMkLst>
            <pc:docMk/>
            <pc:sldMk cId="1156872694" sldId="320"/>
            <ac:spMk id="1184" creationId="{78EA242A-36BB-4E76-B18D-979802438BFC}"/>
          </ac:spMkLst>
        </pc:spChg>
        <pc:spChg chg="mod">
          <ac:chgData name="reza kabir" userId="af3c95a13102d509" providerId="LiveId" clId="{88200EE4-F4B4-49E8-8126-B01E5FCCBE2D}" dt="2020-05-17T05:52:32.280" v="142" actId="165"/>
          <ac:spMkLst>
            <pc:docMk/>
            <pc:sldMk cId="1156872694" sldId="320"/>
            <ac:spMk id="1187" creationId="{DF513704-13A7-4A01-AE32-C3F2CA9AADEB}"/>
          </ac:spMkLst>
        </pc:spChg>
        <pc:spChg chg="mod">
          <ac:chgData name="reza kabir" userId="af3c95a13102d509" providerId="LiveId" clId="{88200EE4-F4B4-49E8-8126-B01E5FCCBE2D}" dt="2020-05-17T05:52:32.280" v="142" actId="165"/>
          <ac:spMkLst>
            <pc:docMk/>
            <pc:sldMk cId="1156872694" sldId="320"/>
            <ac:spMk id="1188" creationId="{CE2D334F-1762-4499-B600-33910222E9D6}"/>
          </ac:spMkLst>
        </pc:spChg>
        <pc:spChg chg="mod">
          <ac:chgData name="reza kabir" userId="af3c95a13102d509" providerId="LiveId" clId="{88200EE4-F4B4-49E8-8126-B01E5FCCBE2D}" dt="2020-05-17T05:52:32.280" v="142" actId="165"/>
          <ac:spMkLst>
            <pc:docMk/>
            <pc:sldMk cId="1156872694" sldId="320"/>
            <ac:spMk id="1190" creationId="{D5FEEC30-A118-4146-9F59-E3ACDBA9054F}"/>
          </ac:spMkLst>
        </pc:spChg>
        <pc:spChg chg="mod">
          <ac:chgData name="reza kabir" userId="af3c95a13102d509" providerId="LiveId" clId="{88200EE4-F4B4-49E8-8126-B01E5FCCBE2D}" dt="2020-05-17T05:52:32.280" v="142" actId="165"/>
          <ac:spMkLst>
            <pc:docMk/>
            <pc:sldMk cId="1156872694" sldId="320"/>
            <ac:spMk id="1191" creationId="{4439461E-ED58-4CA3-B30B-476E27055058}"/>
          </ac:spMkLst>
        </pc:spChg>
        <pc:spChg chg="mod">
          <ac:chgData name="reza kabir" userId="af3c95a13102d509" providerId="LiveId" clId="{88200EE4-F4B4-49E8-8126-B01E5FCCBE2D}" dt="2020-05-17T05:52:32.280" v="142" actId="165"/>
          <ac:spMkLst>
            <pc:docMk/>
            <pc:sldMk cId="1156872694" sldId="320"/>
            <ac:spMk id="1192" creationId="{0DA2D687-0461-41CB-82D2-13323B084A06}"/>
          </ac:spMkLst>
        </pc:spChg>
        <pc:spChg chg="mod">
          <ac:chgData name="reza kabir" userId="af3c95a13102d509" providerId="LiveId" clId="{88200EE4-F4B4-49E8-8126-B01E5FCCBE2D}" dt="2020-05-17T05:52:32.280" v="142" actId="165"/>
          <ac:spMkLst>
            <pc:docMk/>
            <pc:sldMk cId="1156872694" sldId="320"/>
            <ac:spMk id="1193" creationId="{F21A5C64-0AC8-4A99-BC85-25F2E730A359}"/>
          </ac:spMkLst>
        </pc:spChg>
        <pc:spChg chg="mod">
          <ac:chgData name="reza kabir" userId="af3c95a13102d509" providerId="LiveId" clId="{88200EE4-F4B4-49E8-8126-B01E5FCCBE2D}" dt="2020-05-17T05:52:32.280" v="142" actId="165"/>
          <ac:spMkLst>
            <pc:docMk/>
            <pc:sldMk cId="1156872694" sldId="320"/>
            <ac:spMk id="1194" creationId="{84BAD765-71BB-4B02-BE22-0CC635E4C446}"/>
          </ac:spMkLst>
        </pc:spChg>
        <pc:spChg chg="mod">
          <ac:chgData name="reza kabir" userId="af3c95a13102d509" providerId="LiveId" clId="{88200EE4-F4B4-49E8-8126-B01E5FCCBE2D}" dt="2020-05-17T05:52:32.280" v="142" actId="165"/>
          <ac:spMkLst>
            <pc:docMk/>
            <pc:sldMk cId="1156872694" sldId="320"/>
            <ac:spMk id="1195" creationId="{5A975768-7127-454B-AE47-AD74AFED1340}"/>
          </ac:spMkLst>
        </pc:spChg>
        <pc:spChg chg="mod">
          <ac:chgData name="reza kabir" userId="af3c95a13102d509" providerId="LiveId" clId="{88200EE4-F4B4-49E8-8126-B01E5FCCBE2D}" dt="2020-05-17T05:52:32.280" v="142" actId="165"/>
          <ac:spMkLst>
            <pc:docMk/>
            <pc:sldMk cId="1156872694" sldId="320"/>
            <ac:spMk id="1197" creationId="{C9210D26-4D2E-4F15-82A9-362586079024}"/>
          </ac:spMkLst>
        </pc:spChg>
        <pc:spChg chg="mod">
          <ac:chgData name="reza kabir" userId="af3c95a13102d509" providerId="LiveId" clId="{88200EE4-F4B4-49E8-8126-B01E5FCCBE2D}" dt="2020-05-17T05:52:32.280" v="142" actId="165"/>
          <ac:spMkLst>
            <pc:docMk/>
            <pc:sldMk cId="1156872694" sldId="320"/>
            <ac:spMk id="1198" creationId="{7EBE4C4D-92DF-4CF6-8E13-B0E1F2B416BB}"/>
          </ac:spMkLst>
        </pc:spChg>
        <pc:spChg chg="mod">
          <ac:chgData name="reza kabir" userId="af3c95a13102d509" providerId="LiveId" clId="{88200EE4-F4B4-49E8-8126-B01E5FCCBE2D}" dt="2020-05-17T05:52:32.280" v="142" actId="165"/>
          <ac:spMkLst>
            <pc:docMk/>
            <pc:sldMk cId="1156872694" sldId="320"/>
            <ac:spMk id="1199" creationId="{294B11A7-3EDF-433D-A27E-41CBBC10410A}"/>
          </ac:spMkLst>
        </pc:spChg>
        <pc:spChg chg="mod">
          <ac:chgData name="reza kabir" userId="af3c95a13102d509" providerId="LiveId" clId="{88200EE4-F4B4-49E8-8126-B01E5FCCBE2D}" dt="2020-05-17T05:52:32.280" v="142" actId="165"/>
          <ac:spMkLst>
            <pc:docMk/>
            <pc:sldMk cId="1156872694" sldId="320"/>
            <ac:spMk id="1200" creationId="{6E657E81-A99C-4759-BFB4-D8D701A17484}"/>
          </ac:spMkLst>
        </pc:spChg>
        <pc:spChg chg="mod">
          <ac:chgData name="reza kabir" userId="af3c95a13102d509" providerId="LiveId" clId="{88200EE4-F4B4-49E8-8126-B01E5FCCBE2D}" dt="2020-05-17T05:52:32.280" v="142" actId="165"/>
          <ac:spMkLst>
            <pc:docMk/>
            <pc:sldMk cId="1156872694" sldId="320"/>
            <ac:spMk id="1201" creationId="{DA5FA333-E453-4A35-9703-C64E6E600961}"/>
          </ac:spMkLst>
        </pc:spChg>
        <pc:spChg chg="mod">
          <ac:chgData name="reza kabir" userId="af3c95a13102d509" providerId="LiveId" clId="{88200EE4-F4B4-49E8-8126-B01E5FCCBE2D}" dt="2020-05-17T05:52:32.280" v="142" actId="165"/>
          <ac:spMkLst>
            <pc:docMk/>
            <pc:sldMk cId="1156872694" sldId="320"/>
            <ac:spMk id="1202" creationId="{62654DED-529F-44AB-8899-ACA835403190}"/>
          </ac:spMkLst>
        </pc:spChg>
        <pc:spChg chg="mod">
          <ac:chgData name="reza kabir" userId="af3c95a13102d509" providerId="LiveId" clId="{88200EE4-F4B4-49E8-8126-B01E5FCCBE2D}" dt="2020-05-17T05:52:32.280" v="142" actId="165"/>
          <ac:spMkLst>
            <pc:docMk/>
            <pc:sldMk cId="1156872694" sldId="320"/>
            <ac:spMk id="1203" creationId="{319A917C-53ED-449E-83FE-14D4F2283AE0}"/>
          </ac:spMkLst>
        </pc:spChg>
        <pc:spChg chg="mod">
          <ac:chgData name="reza kabir" userId="af3c95a13102d509" providerId="LiveId" clId="{88200EE4-F4B4-49E8-8126-B01E5FCCBE2D}" dt="2020-05-17T05:52:32.280" v="142" actId="165"/>
          <ac:spMkLst>
            <pc:docMk/>
            <pc:sldMk cId="1156872694" sldId="320"/>
            <ac:spMk id="1205" creationId="{6B4C7F91-C873-4B95-BBA2-64E264A23DE7}"/>
          </ac:spMkLst>
        </pc:spChg>
        <pc:spChg chg="mod">
          <ac:chgData name="reza kabir" userId="af3c95a13102d509" providerId="LiveId" clId="{88200EE4-F4B4-49E8-8126-B01E5FCCBE2D}" dt="2020-05-17T05:52:32.280" v="142" actId="165"/>
          <ac:spMkLst>
            <pc:docMk/>
            <pc:sldMk cId="1156872694" sldId="320"/>
            <ac:spMk id="1206" creationId="{D56C696B-5A62-4D96-B757-2BE33CFFE1A7}"/>
          </ac:spMkLst>
        </pc:spChg>
        <pc:spChg chg="mod">
          <ac:chgData name="reza kabir" userId="af3c95a13102d509" providerId="LiveId" clId="{88200EE4-F4B4-49E8-8126-B01E5FCCBE2D}" dt="2020-05-17T05:52:32.280" v="142" actId="165"/>
          <ac:spMkLst>
            <pc:docMk/>
            <pc:sldMk cId="1156872694" sldId="320"/>
            <ac:spMk id="1207" creationId="{51C4E257-E471-4435-A65B-03337582326D}"/>
          </ac:spMkLst>
        </pc:spChg>
        <pc:spChg chg="mod">
          <ac:chgData name="reza kabir" userId="af3c95a13102d509" providerId="LiveId" clId="{88200EE4-F4B4-49E8-8126-B01E5FCCBE2D}" dt="2020-05-17T05:52:32.280" v="142" actId="165"/>
          <ac:spMkLst>
            <pc:docMk/>
            <pc:sldMk cId="1156872694" sldId="320"/>
            <ac:spMk id="1208" creationId="{1916562E-3F15-49CB-9579-486664E864D5}"/>
          </ac:spMkLst>
        </pc:spChg>
        <pc:spChg chg="mod">
          <ac:chgData name="reza kabir" userId="af3c95a13102d509" providerId="LiveId" clId="{88200EE4-F4B4-49E8-8126-B01E5FCCBE2D}" dt="2020-05-17T05:52:32.280" v="142" actId="165"/>
          <ac:spMkLst>
            <pc:docMk/>
            <pc:sldMk cId="1156872694" sldId="320"/>
            <ac:spMk id="1209" creationId="{2FDA1A5A-2155-42A9-9881-8799EC877AAD}"/>
          </ac:spMkLst>
        </pc:spChg>
        <pc:spChg chg="mod">
          <ac:chgData name="reza kabir" userId="af3c95a13102d509" providerId="LiveId" clId="{88200EE4-F4B4-49E8-8126-B01E5FCCBE2D}" dt="2020-05-17T05:52:32.280" v="142" actId="165"/>
          <ac:spMkLst>
            <pc:docMk/>
            <pc:sldMk cId="1156872694" sldId="320"/>
            <ac:spMk id="1210" creationId="{6AE234C0-74A7-4875-AADD-5B945838C392}"/>
          </ac:spMkLst>
        </pc:spChg>
        <pc:spChg chg="mod">
          <ac:chgData name="reza kabir" userId="af3c95a13102d509" providerId="LiveId" clId="{88200EE4-F4B4-49E8-8126-B01E5FCCBE2D}" dt="2020-05-17T05:52:32.280" v="142" actId="165"/>
          <ac:spMkLst>
            <pc:docMk/>
            <pc:sldMk cId="1156872694" sldId="320"/>
            <ac:spMk id="1211" creationId="{8F2BDB66-3CD9-49A5-9BD1-4601C69D01A0}"/>
          </ac:spMkLst>
        </pc:spChg>
        <pc:spChg chg="mod">
          <ac:chgData name="reza kabir" userId="af3c95a13102d509" providerId="LiveId" clId="{88200EE4-F4B4-49E8-8126-B01E5FCCBE2D}" dt="2020-05-17T05:52:32.280" v="142" actId="165"/>
          <ac:spMkLst>
            <pc:docMk/>
            <pc:sldMk cId="1156872694" sldId="320"/>
            <ac:spMk id="1212" creationId="{1ACDE170-15E2-42CE-BEC3-BC582E6244B8}"/>
          </ac:spMkLst>
        </pc:spChg>
        <pc:spChg chg="mod">
          <ac:chgData name="reza kabir" userId="af3c95a13102d509" providerId="LiveId" clId="{88200EE4-F4B4-49E8-8126-B01E5FCCBE2D}" dt="2020-05-17T05:52:32.280" v="142" actId="165"/>
          <ac:spMkLst>
            <pc:docMk/>
            <pc:sldMk cId="1156872694" sldId="320"/>
            <ac:spMk id="1213" creationId="{2828E3B5-391C-4555-8ED1-61FA40E0F2BE}"/>
          </ac:spMkLst>
        </pc:spChg>
        <pc:spChg chg="mod">
          <ac:chgData name="reza kabir" userId="af3c95a13102d509" providerId="LiveId" clId="{88200EE4-F4B4-49E8-8126-B01E5FCCBE2D}" dt="2020-05-17T05:52:32.280" v="142" actId="165"/>
          <ac:spMkLst>
            <pc:docMk/>
            <pc:sldMk cId="1156872694" sldId="320"/>
            <ac:spMk id="1215" creationId="{90932B91-BDE9-4930-9263-17A21DA1A749}"/>
          </ac:spMkLst>
        </pc:spChg>
        <pc:spChg chg="mod">
          <ac:chgData name="reza kabir" userId="af3c95a13102d509" providerId="LiveId" clId="{88200EE4-F4B4-49E8-8126-B01E5FCCBE2D}" dt="2020-05-17T05:52:32.280" v="142" actId="165"/>
          <ac:spMkLst>
            <pc:docMk/>
            <pc:sldMk cId="1156872694" sldId="320"/>
            <ac:spMk id="1216" creationId="{EE146E55-D9A1-4534-B844-7CD056E94CDA}"/>
          </ac:spMkLst>
        </pc:spChg>
        <pc:spChg chg="mod">
          <ac:chgData name="reza kabir" userId="af3c95a13102d509" providerId="LiveId" clId="{88200EE4-F4B4-49E8-8126-B01E5FCCBE2D}" dt="2020-05-17T05:52:32.280" v="142" actId="165"/>
          <ac:spMkLst>
            <pc:docMk/>
            <pc:sldMk cId="1156872694" sldId="320"/>
            <ac:spMk id="1219" creationId="{648A2575-6C6D-40EE-9115-DE7A1AA775E2}"/>
          </ac:spMkLst>
        </pc:spChg>
        <pc:spChg chg="mod">
          <ac:chgData name="reza kabir" userId="af3c95a13102d509" providerId="LiveId" clId="{88200EE4-F4B4-49E8-8126-B01E5FCCBE2D}" dt="2020-05-17T05:52:32.280" v="142" actId="165"/>
          <ac:spMkLst>
            <pc:docMk/>
            <pc:sldMk cId="1156872694" sldId="320"/>
            <ac:spMk id="1220" creationId="{37367CDC-DD8A-45D0-AC35-C439171932D6}"/>
          </ac:spMkLst>
        </pc:spChg>
        <pc:spChg chg="mod">
          <ac:chgData name="reza kabir" userId="af3c95a13102d509" providerId="LiveId" clId="{88200EE4-F4B4-49E8-8126-B01E5FCCBE2D}" dt="2020-05-17T05:52:32.280" v="142" actId="165"/>
          <ac:spMkLst>
            <pc:docMk/>
            <pc:sldMk cId="1156872694" sldId="320"/>
            <ac:spMk id="1221" creationId="{D1A8EA5D-C477-4EDA-BE27-7698E5030FDB}"/>
          </ac:spMkLst>
        </pc:spChg>
        <pc:spChg chg="mod">
          <ac:chgData name="reza kabir" userId="af3c95a13102d509" providerId="LiveId" clId="{88200EE4-F4B4-49E8-8126-B01E5FCCBE2D}" dt="2020-05-17T05:52:32.280" v="142" actId="165"/>
          <ac:spMkLst>
            <pc:docMk/>
            <pc:sldMk cId="1156872694" sldId="320"/>
            <ac:spMk id="1222" creationId="{C1D04902-5FC0-4C1A-A8AB-11E3EEA45CB5}"/>
          </ac:spMkLst>
        </pc:spChg>
        <pc:spChg chg="mod">
          <ac:chgData name="reza kabir" userId="af3c95a13102d509" providerId="LiveId" clId="{88200EE4-F4B4-49E8-8126-B01E5FCCBE2D}" dt="2020-05-17T05:52:32.280" v="142" actId="165"/>
          <ac:spMkLst>
            <pc:docMk/>
            <pc:sldMk cId="1156872694" sldId="320"/>
            <ac:spMk id="1224" creationId="{830AD652-EBD3-4001-943D-E169CED04F17}"/>
          </ac:spMkLst>
        </pc:spChg>
        <pc:spChg chg="mod">
          <ac:chgData name="reza kabir" userId="af3c95a13102d509" providerId="LiveId" clId="{88200EE4-F4B4-49E8-8126-B01E5FCCBE2D}" dt="2020-05-17T05:52:32.280" v="142" actId="165"/>
          <ac:spMkLst>
            <pc:docMk/>
            <pc:sldMk cId="1156872694" sldId="320"/>
            <ac:spMk id="1225" creationId="{9571CF1D-5DFB-4912-A347-A85230FD4DCA}"/>
          </ac:spMkLst>
        </pc:spChg>
        <pc:spChg chg="mod">
          <ac:chgData name="reza kabir" userId="af3c95a13102d509" providerId="LiveId" clId="{88200EE4-F4B4-49E8-8126-B01E5FCCBE2D}" dt="2020-05-17T05:52:32.280" v="142" actId="165"/>
          <ac:spMkLst>
            <pc:docMk/>
            <pc:sldMk cId="1156872694" sldId="320"/>
            <ac:spMk id="1226" creationId="{787120B1-6590-43FC-957A-8308A1CF5D17}"/>
          </ac:spMkLst>
        </pc:spChg>
        <pc:spChg chg="mod">
          <ac:chgData name="reza kabir" userId="af3c95a13102d509" providerId="LiveId" clId="{88200EE4-F4B4-49E8-8126-B01E5FCCBE2D}" dt="2020-05-17T05:52:32.280" v="142" actId="165"/>
          <ac:spMkLst>
            <pc:docMk/>
            <pc:sldMk cId="1156872694" sldId="320"/>
            <ac:spMk id="1227" creationId="{889ECAB6-DB6D-4C10-B6D0-D62C38E0E3E1}"/>
          </ac:spMkLst>
        </pc:spChg>
        <pc:spChg chg="mod">
          <ac:chgData name="reza kabir" userId="af3c95a13102d509" providerId="LiveId" clId="{88200EE4-F4B4-49E8-8126-B01E5FCCBE2D}" dt="2020-05-17T05:52:32.280" v="142" actId="165"/>
          <ac:spMkLst>
            <pc:docMk/>
            <pc:sldMk cId="1156872694" sldId="320"/>
            <ac:spMk id="1228" creationId="{A20B8592-AD0F-4FB2-B859-94E65C0AF1F9}"/>
          </ac:spMkLst>
        </pc:spChg>
        <pc:spChg chg="mod">
          <ac:chgData name="reza kabir" userId="af3c95a13102d509" providerId="LiveId" clId="{88200EE4-F4B4-49E8-8126-B01E5FCCBE2D}" dt="2020-05-17T05:52:32.280" v="142" actId="165"/>
          <ac:spMkLst>
            <pc:docMk/>
            <pc:sldMk cId="1156872694" sldId="320"/>
            <ac:spMk id="1229" creationId="{D8657654-2B68-4E67-8FBD-2EA5134E4F42}"/>
          </ac:spMkLst>
        </pc:spChg>
        <pc:spChg chg="mod">
          <ac:chgData name="reza kabir" userId="af3c95a13102d509" providerId="LiveId" clId="{88200EE4-F4B4-49E8-8126-B01E5FCCBE2D}" dt="2020-05-17T05:52:32.280" v="142" actId="165"/>
          <ac:spMkLst>
            <pc:docMk/>
            <pc:sldMk cId="1156872694" sldId="320"/>
            <ac:spMk id="1231" creationId="{6CE2E6CB-EFA7-49D5-B3A5-7C71C9DF7557}"/>
          </ac:spMkLst>
        </pc:spChg>
        <pc:spChg chg="mod">
          <ac:chgData name="reza kabir" userId="af3c95a13102d509" providerId="LiveId" clId="{88200EE4-F4B4-49E8-8126-B01E5FCCBE2D}" dt="2020-05-17T05:52:32.280" v="142" actId="165"/>
          <ac:spMkLst>
            <pc:docMk/>
            <pc:sldMk cId="1156872694" sldId="320"/>
            <ac:spMk id="1232" creationId="{637083F5-D20C-4F4D-90BC-D0AE27B9DE75}"/>
          </ac:spMkLst>
        </pc:spChg>
        <pc:spChg chg="mod">
          <ac:chgData name="reza kabir" userId="af3c95a13102d509" providerId="LiveId" clId="{88200EE4-F4B4-49E8-8126-B01E5FCCBE2D}" dt="2020-05-17T05:52:32.280" v="142" actId="165"/>
          <ac:spMkLst>
            <pc:docMk/>
            <pc:sldMk cId="1156872694" sldId="320"/>
            <ac:spMk id="1235" creationId="{96606CDA-DAE8-4DEE-925C-C533A3244959}"/>
          </ac:spMkLst>
        </pc:spChg>
        <pc:spChg chg="mod">
          <ac:chgData name="reza kabir" userId="af3c95a13102d509" providerId="LiveId" clId="{88200EE4-F4B4-49E8-8126-B01E5FCCBE2D}" dt="2020-05-17T05:52:32.280" v="142" actId="165"/>
          <ac:spMkLst>
            <pc:docMk/>
            <pc:sldMk cId="1156872694" sldId="320"/>
            <ac:spMk id="1237" creationId="{E967CEA2-A554-4B09-A8F3-6E7DDFF050D0}"/>
          </ac:spMkLst>
        </pc:spChg>
        <pc:spChg chg="mod">
          <ac:chgData name="reza kabir" userId="af3c95a13102d509" providerId="LiveId" clId="{88200EE4-F4B4-49E8-8126-B01E5FCCBE2D}" dt="2020-05-17T05:52:32.280" v="142" actId="165"/>
          <ac:spMkLst>
            <pc:docMk/>
            <pc:sldMk cId="1156872694" sldId="320"/>
            <ac:spMk id="1238" creationId="{02A5D912-2CFF-407E-967F-101B4652F40A}"/>
          </ac:spMkLst>
        </pc:spChg>
        <pc:spChg chg="mod">
          <ac:chgData name="reza kabir" userId="af3c95a13102d509" providerId="LiveId" clId="{88200EE4-F4B4-49E8-8126-B01E5FCCBE2D}" dt="2020-05-17T05:52:32.280" v="142" actId="165"/>
          <ac:spMkLst>
            <pc:docMk/>
            <pc:sldMk cId="1156872694" sldId="320"/>
            <ac:spMk id="1239" creationId="{2D637373-CEFD-4831-87DF-A4E4E72B1559}"/>
          </ac:spMkLst>
        </pc:spChg>
        <pc:spChg chg="mod">
          <ac:chgData name="reza kabir" userId="af3c95a13102d509" providerId="LiveId" clId="{88200EE4-F4B4-49E8-8126-B01E5FCCBE2D}" dt="2020-05-17T05:52:32.280" v="142" actId="165"/>
          <ac:spMkLst>
            <pc:docMk/>
            <pc:sldMk cId="1156872694" sldId="320"/>
            <ac:spMk id="1240" creationId="{D469C030-79B4-4E14-93F6-978A10E555EA}"/>
          </ac:spMkLst>
        </pc:spChg>
        <pc:spChg chg="mod">
          <ac:chgData name="reza kabir" userId="af3c95a13102d509" providerId="LiveId" clId="{88200EE4-F4B4-49E8-8126-B01E5FCCBE2D}" dt="2020-05-17T05:52:32.280" v="142" actId="165"/>
          <ac:spMkLst>
            <pc:docMk/>
            <pc:sldMk cId="1156872694" sldId="320"/>
            <ac:spMk id="1242" creationId="{2A76EA6D-B482-4872-BA15-EE87E481A2F6}"/>
          </ac:spMkLst>
        </pc:spChg>
        <pc:spChg chg="mod">
          <ac:chgData name="reza kabir" userId="af3c95a13102d509" providerId="LiveId" clId="{88200EE4-F4B4-49E8-8126-B01E5FCCBE2D}" dt="2020-05-17T05:52:32.280" v="142" actId="165"/>
          <ac:spMkLst>
            <pc:docMk/>
            <pc:sldMk cId="1156872694" sldId="320"/>
            <ac:spMk id="1244" creationId="{1875E34D-F534-4A2C-B127-53CD48FAB3B4}"/>
          </ac:spMkLst>
        </pc:spChg>
        <pc:spChg chg="mod">
          <ac:chgData name="reza kabir" userId="af3c95a13102d509" providerId="LiveId" clId="{88200EE4-F4B4-49E8-8126-B01E5FCCBE2D}" dt="2020-05-17T05:52:32.280" v="142" actId="165"/>
          <ac:spMkLst>
            <pc:docMk/>
            <pc:sldMk cId="1156872694" sldId="320"/>
            <ac:spMk id="1245" creationId="{00FC3953-F56D-40EC-828C-2FE759426C8C}"/>
          </ac:spMkLst>
        </pc:spChg>
        <pc:spChg chg="mod">
          <ac:chgData name="reza kabir" userId="af3c95a13102d509" providerId="LiveId" clId="{88200EE4-F4B4-49E8-8126-B01E5FCCBE2D}" dt="2020-05-17T05:52:32.280" v="142" actId="165"/>
          <ac:spMkLst>
            <pc:docMk/>
            <pc:sldMk cId="1156872694" sldId="320"/>
            <ac:spMk id="1246" creationId="{AD851A75-5F5D-40DA-8823-F2C14986539F}"/>
          </ac:spMkLst>
        </pc:spChg>
        <pc:spChg chg="mod">
          <ac:chgData name="reza kabir" userId="af3c95a13102d509" providerId="LiveId" clId="{88200EE4-F4B4-49E8-8126-B01E5FCCBE2D}" dt="2020-05-17T05:52:32.280" v="142" actId="165"/>
          <ac:spMkLst>
            <pc:docMk/>
            <pc:sldMk cId="1156872694" sldId="320"/>
            <ac:spMk id="1247" creationId="{0283390D-293B-4DFC-A898-A459AA7A2BAC}"/>
          </ac:spMkLst>
        </pc:spChg>
        <pc:spChg chg="mod">
          <ac:chgData name="reza kabir" userId="af3c95a13102d509" providerId="LiveId" clId="{88200EE4-F4B4-49E8-8126-B01E5FCCBE2D}" dt="2020-05-17T05:52:32.280" v="142" actId="165"/>
          <ac:spMkLst>
            <pc:docMk/>
            <pc:sldMk cId="1156872694" sldId="320"/>
            <ac:spMk id="1249" creationId="{E2ECA1A3-8E09-49C4-AB06-F02EC450D8E6}"/>
          </ac:spMkLst>
        </pc:spChg>
        <pc:spChg chg="mod">
          <ac:chgData name="reza kabir" userId="af3c95a13102d509" providerId="LiveId" clId="{88200EE4-F4B4-49E8-8126-B01E5FCCBE2D}" dt="2020-05-17T05:52:32.280" v="142" actId="165"/>
          <ac:spMkLst>
            <pc:docMk/>
            <pc:sldMk cId="1156872694" sldId="320"/>
            <ac:spMk id="1252" creationId="{0560E489-9AB8-4393-BFAD-1CBB8205E0D0}"/>
          </ac:spMkLst>
        </pc:spChg>
        <pc:spChg chg="mod">
          <ac:chgData name="reza kabir" userId="af3c95a13102d509" providerId="LiveId" clId="{88200EE4-F4B4-49E8-8126-B01E5FCCBE2D}" dt="2020-05-17T05:52:32.280" v="142" actId="165"/>
          <ac:spMkLst>
            <pc:docMk/>
            <pc:sldMk cId="1156872694" sldId="320"/>
            <ac:spMk id="1253" creationId="{B822F54E-BEAF-4287-B00C-C0E8D9DD9542}"/>
          </ac:spMkLst>
        </pc:spChg>
        <pc:spChg chg="mod">
          <ac:chgData name="reza kabir" userId="af3c95a13102d509" providerId="LiveId" clId="{88200EE4-F4B4-49E8-8126-B01E5FCCBE2D}" dt="2020-05-17T05:52:32.280" v="142" actId="165"/>
          <ac:spMkLst>
            <pc:docMk/>
            <pc:sldMk cId="1156872694" sldId="320"/>
            <ac:spMk id="1254" creationId="{F2011A4E-523C-42EB-8B81-BD1AACD2B066}"/>
          </ac:spMkLst>
        </pc:spChg>
        <pc:spChg chg="mod">
          <ac:chgData name="reza kabir" userId="af3c95a13102d509" providerId="LiveId" clId="{88200EE4-F4B4-49E8-8126-B01E5FCCBE2D}" dt="2020-05-17T05:52:32.280" v="142" actId="165"/>
          <ac:spMkLst>
            <pc:docMk/>
            <pc:sldMk cId="1156872694" sldId="320"/>
            <ac:spMk id="1255" creationId="{055CA9E0-C0FD-4EC9-A96E-F5F3E611D725}"/>
          </ac:spMkLst>
        </pc:spChg>
        <pc:spChg chg="mod">
          <ac:chgData name="reza kabir" userId="af3c95a13102d509" providerId="LiveId" clId="{88200EE4-F4B4-49E8-8126-B01E5FCCBE2D}" dt="2020-05-17T05:52:32.280" v="142" actId="165"/>
          <ac:spMkLst>
            <pc:docMk/>
            <pc:sldMk cId="1156872694" sldId="320"/>
            <ac:spMk id="1256" creationId="{C4DFB8C8-5894-42C9-8A1A-34F97CAC1073}"/>
          </ac:spMkLst>
        </pc:spChg>
        <pc:spChg chg="mod">
          <ac:chgData name="reza kabir" userId="af3c95a13102d509" providerId="LiveId" clId="{88200EE4-F4B4-49E8-8126-B01E5FCCBE2D}" dt="2020-05-17T05:52:32.280" v="142" actId="165"/>
          <ac:spMkLst>
            <pc:docMk/>
            <pc:sldMk cId="1156872694" sldId="320"/>
            <ac:spMk id="1257" creationId="{65A11655-0992-4B8D-B61E-AE6432083B64}"/>
          </ac:spMkLst>
        </pc:spChg>
        <pc:spChg chg="mod">
          <ac:chgData name="reza kabir" userId="af3c95a13102d509" providerId="LiveId" clId="{88200EE4-F4B4-49E8-8126-B01E5FCCBE2D}" dt="2020-05-17T05:52:32.280" v="142" actId="165"/>
          <ac:spMkLst>
            <pc:docMk/>
            <pc:sldMk cId="1156872694" sldId="320"/>
            <ac:spMk id="1258" creationId="{F9FB3399-D234-4F77-8A76-EF2FAB81A353}"/>
          </ac:spMkLst>
        </pc:spChg>
        <pc:spChg chg="mod">
          <ac:chgData name="reza kabir" userId="af3c95a13102d509" providerId="LiveId" clId="{88200EE4-F4B4-49E8-8126-B01E5FCCBE2D}" dt="2020-05-17T05:52:32.280" v="142" actId="165"/>
          <ac:spMkLst>
            <pc:docMk/>
            <pc:sldMk cId="1156872694" sldId="320"/>
            <ac:spMk id="1259" creationId="{377A8AB8-CA7C-45C7-8048-030259A79E64}"/>
          </ac:spMkLst>
        </pc:spChg>
        <pc:spChg chg="mod">
          <ac:chgData name="reza kabir" userId="af3c95a13102d509" providerId="LiveId" clId="{88200EE4-F4B4-49E8-8126-B01E5FCCBE2D}" dt="2020-05-17T05:52:32.280" v="142" actId="165"/>
          <ac:spMkLst>
            <pc:docMk/>
            <pc:sldMk cId="1156872694" sldId="320"/>
            <ac:spMk id="1260" creationId="{FEB66EA5-0E2B-410A-A77C-CC04A24FFA95}"/>
          </ac:spMkLst>
        </pc:spChg>
        <pc:spChg chg="mod">
          <ac:chgData name="reza kabir" userId="af3c95a13102d509" providerId="LiveId" clId="{88200EE4-F4B4-49E8-8126-B01E5FCCBE2D}" dt="2020-05-17T05:52:32.280" v="142" actId="165"/>
          <ac:spMkLst>
            <pc:docMk/>
            <pc:sldMk cId="1156872694" sldId="320"/>
            <ac:spMk id="1261" creationId="{326EC5A8-66CF-4331-8353-9481DA1AA1DB}"/>
          </ac:spMkLst>
        </pc:spChg>
        <pc:spChg chg="mod">
          <ac:chgData name="reza kabir" userId="af3c95a13102d509" providerId="LiveId" clId="{88200EE4-F4B4-49E8-8126-B01E5FCCBE2D}" dt="2020-05-17T05:52:32.280" v="142" actId="165"/>
          <ac:spMkLst>
            <pc:docMk/>
            <pc:sldMk cId="1156872694" sldId="320"/>
            <ac:spMk id="1262" creationId="{E5CB436B-939C-4EE0-BD3F-09374DFD7BB1}"/>
          </ac:spMkLst>
        </pc:spChg>
        <pc:spChg chg="mod">
          <ac:chgData name="reza kabir" userId="af3c95a13102d509" providerId="LiveId" clId="{88200EE4-F4B4-49E8-8126-B01E5FCCBE2D}" dt="2020-05-17T05:52:32.280" v="142" actId="165"/>
          <ac:spMkLst>
            <pc:docMk/>
            <pc:sldMk cId="1156872694" sldId="320"/>
            <ac:spMk id="1263" creationId="{06D0B8AF-26F9-4071-A6F4-4227F56A7A27}"/>
          </ac:spMkLst>
        </pc:spChg>
        <pc:spChg chg="mod">
          <ac:chgData name="reza kabir" userId="af3c95a13102d509" providerId="LiveId" clId="{88200EE4-F4B4-49E8-8126-B01E5FCCBE2D}" dt="2020-05-17T05:52:32.280" v="142" actId="165"/>
          <ac:spMkLst>
            <pc:docMk/>
            <pc:sldMk cId="1156872694" sldId="320"/>
            <ac:spMk id="1264" creationId="{7A9905C0-BD60-4AA0-9478-856FE8172AF2}"/>
          </ac:spMkLst>
        </pc:spChg>
        <pc:spChg chg="mod">
          <ac:chgData name="reza kabir" userId="af3c95a13102d509" providerId="LiveId" clId="{88200EE4-F4B4-49E8-8126-B01E5FCCBE2D}" dt="2020-05-17T05:52:32.280" v="142" actId="165"/>
          <ac:spMkLst>
            <pc:docMk/>
            <pc:sldMk cId="1156872694" sldId="320"/>
            <ac:spMk id="1265" creationId="{97CE4651-CDC0-4701-9E1C-61318A18C0A0}"/>
          </ac:spMkLst>
        </pc:spChg>
        <pc:spChg chg="mod">
          <ac:chgData name="reza kabir" userId="af3c95a13102d509" providerId="LiveId" clId="{88200EE4-F4B4-49E8-8126-B01E5FCCBE2D}" dt="2020-05-17T05:52:32.280" v="142" actId="165"/>
          <ac:spMkLst>
            <pc:docMk/>
            <pc:sldMk cId="1156872694" sldId="320"/>
            <ac:spMk id="1267" creationId="{CBFFD826-0112-4565-BCA1-730E0A31CE6C}"/>
          </ac:spMkLst>
        </pc:spChg>
        <pc:spChg chg="mod">
          <ac:chgData name="reza kabir" userId="af3c95a13102d509" providerId="LiveId" clId="{88200EE4-F4B4-49E8-8126-B01E5FCCBE2D}" dt="2020-05-17T05:52:32.280" v="142" actId="165"/>
          <ac:spMkLst>
            <pc:docMk/>
            <pc:sldMk cId="1156872694" sldId="320"/>
            <ac:spMk id="1268" creationId="{EF9D61A4-7905-4025-8B17-EE85A77D7ABF}"/>
          </ac:spMkLst>
        </pc:spChg>
        <pc:spChg chg="mod">
          <ac:chgData name="reza kabir" userId="af3c95a13102d509" providerId="LiveId" clId="{88200EE4-F4B4-49E8-8126-B01E5FCCBE2D}" dt="2020-05-17T05:52:32.280" v="142" actId="165"/>
          <ac:spMkLst>
            <pc:docMk/>
            <pc:sldMk cId="1156872694" sldId="320"/>
            <ac:spMk id="1269" creationId="{9398DE7A-F1B6-4135-BEFD-023D53036FF2}"/>
          </ac:spMkLst>
        </pc:spChg>
        <pc:spChg chg="mod">
          <ac:chgData name="reza kabir" userId="af3c95a13102d509" providerId="LiveId" clId="{88200EE4-F4B4-49E8-8126-B01E5FCCBE2D}" dt="2020-05-17T05:52:32.280" v="142" actId="165"/>
          <ac:spMkLst>
            <pc:docMk/>
            <pc:sldMk cId="1156872694" sldId="320"/>
            <ac:spMk id="1270" creationId="{A7CA8D96-2CD1-4382-8CE8-7ACA631454C2}"/>
          </ac:spMkLst>
        </pc:spChg>
        <pc:spChg chg="mod">
          <ac:chgData name="reza kabir" userId="af3c95a13102d509" providerId="LiveId" clId="{88200EE4-F4B4-49E8-8126-B01E5FCCBE2D}" dt="2020-05-17T05:52:32.280" v="142" actId="165"/>
          <ac:spMkLst>
            <pc:docMk/>
            <pc:sldMk cId="1156872694" sldId="320"/>
            <ac:spMk id="1271" creationId="{9B54186B-5E7A-4622-B1C4-81429B0AC7A3}"/>
          </ac:spMkLst>
        </pc:spChg>
        <pc:spChg chg="mod">
          <ac:chgData name="reza kabir" userId="af3c95a13102d509" providerId="LiveId" clId="{88200EE4-F4B4-49E8-8126-B01E5FCCBE2D}" dt="2020-05-17T05:52:32.280" v="142" actId="165"/>
          <ac:spMkLst>
            <pc:docMk/>
            <pc:sldMk cId="1156872694" sldId="320"/>
            <ac:spMk id="1272" creationId="{29D8005D-C91E-485D-B3CE-0AFB5D15807F}"/>
          </ac:spMkLst>
        </pc:spChg>
        <pc:spChg chg="mod">
          <ac:chgData name="reza kabir" userId="af3c95a13102d509" providerId="LiveId" clId="{88200EE4-F4B4-49E8-8126-B01E5FCCBE2D}" dt="2020-05-17T05:52:32.280" v="142" actId="165"/>
          <ac:spMkLst>
            <pc:docMk/>
            <pc:sldMk cId="1156872694" sldId="320"/>
            <ac:spMk id="1273" creationId="{5ECFC1F6-73B1-4F30-A9C5-588009FD841C}"/>
          </ac:spMkLst>
        </pc:spChg>
        <pc:spChg chg="mod">
          <ac:chgData name="reza kabir" userId="af3c95a13102d509" providerId="LiveId" clId="{88200EE4-F4B4-49E8-8126-B01E5FCCBE2D}" dt="2020-05-17T05:52:32.280" v="142" actId="165"/>
          <ac:spMkLst>
            <pc:docMk/>
            <pc:sldMk cId="1156872694" sldId="320"/>
            <ac:spMk id="1274" creationId="{2719AD25-EA17-4A63-AC3C-F17D947D3AF3}"/>
          </ac:spMkLst>
        </pc:spChg>
        <pc:spChg chg="mod">
          <ac:chgData name="reza kabir" userId="af3c95a13102d509" providerId="LiveId" clId="{88200EE4-F4B4-49E8-8126-B01E5FCCBE2D}" dt="2020-05-17T05:52:32.280" v="142" actId="165"/>
          <ac:spMkLst>
            <pc:docMk/>
            <pc:sldMk cId="1156872694" sldId="320"/>
            <ac:spMk id="1275" creationId="{1620E054-BB7D-4615-BE8A-9F29FE8A41AE}"/>
          </ac:spMkLst>
        </pc:spChg>
        <pc:spChg chg="mod">
          <ac:chgData name="reza kabir" userId="af3c95a13102d509" providerId="LiveId" clId="{88200EE4-F4B4-49E8-8126-B01E5FCCBE2D}" dt="2020-05-17T05:52:32.280" v="142" actId="165"/>
          <ac:spMkLst>
            <pc:docMk/>
            <pc:sldMk cId="1156872694" sldId="320"/>
            <ac:spMk id="1276" creationId="{964BCF95-04EC-4366-8A05-EC1ABA6429D6}"/>
          </ac:spMkLst>
        </pc:spChg>
        <pc:spChg chg="mod">
          <ac:chgData name="reza kabir" userId="af3c95a13102d509" providerId="LiveId" clId="{88200EE4-F4B4-49E8-8126-B01E5FCCBE2D}" dt="2020-05-17T05:52:32.280" v="142" actId="165"/>
          <ac:spMkLst>
            <pc:docMk/>
            <pc:sldMk cId="1156872694" sldId="320"/>
            <ac:spMk id="1278" creationId="{B410EF3C-5108-43E6-8928-B573340A5A26}"/>
          </ac:spMkLst>
        </pc:spChg>
        <pc:spChg chg="mod">
          <ac:chgData name="reza kabir" userId="af3c95a13102d509" providerId="LiveId" clId="{88200EE4-F4B4-49E8-8126-B01E5FCCBE2D}" dt="2020-05-17T05:52:32.280" v="142" actId="165"/>
          <ac:spMkLst>
            <pc:docMk/>
            <pc:sldMk cId="1156872694" sldId="320"/>
            <ac:spMk id="1280" creationId="{AE913902-5E96-4C07-B7D6-E4892395AE90}"/>
          </ac:spMkLst>
        </pc:spChg>
        <pc:spChg chg="mod">
          <ac:chgData name="reza kabir" userId="af3c95a13102d509" providerId="LiveId" clId="{88200EE4-F4B4-49E8-8126-B01E5FCCBE2D}" dt="2020-05-17T05:52:32.280" v="142" actId="165"/>
          <ac:spMkLst>
            <pc:docMk/>
            <pc:sldMk cId="1156872694" sldId="320"/>
            <ac:spMk id="1281" creationId="{37F050CA-6E5E-44B8-8C15-FD001A92CD48}"/>
          </ac:spMkLst>
        </pc:spChg>
        <pc:spChg chg="mod">
          <ac:chgData name="reza kabir" userId="af3c95a13102d509" providerId="LiveId" clId="{88200EE4-F4B4-49E8-8126-B01E5FCCBE2D}" dt="2020-05-17T05:52:32.280" v="142" actId="165"/>
          <ac:spMkLst>
            <pc:docMk/>
            <pc:sldMk cId="1156872694" sldId="320"/>
            <ac:spMk id="1282" creationId="{D7CC0261-146B-4760-B0A1-F527F1F4164B}"/>
          </ac:spMkLst>
        </pc:spChg>
        <pc:spChg chg="mod">
          <ac:chgData name="reza kabir" userId="af3c95a13102d509" providerId="LiveId" clId="{88200EE4-F4B4-49E8-8126-B01E5FCCBE2D}" dt="2020-05-17T05:52:32.280" v="142" actId="165"/>
          <ac:spMkLst>
            <pc:docMk/>
            <pc:sldMk cId="1156872694" sldId="320"/>
            <ac:spMk id="1283" creationId="{B6AE3F3B-8CAC-4A8C-B940-4FC4F000FE08}"/>
          </ac:spMkLst>
        </pc:spChg>
        <pc:spChg chg="mod">
          <ac:chgData name="reza kabir" userId="af3c95a13102d509" providerId="LiveId" clId="{88200EE4-F4B4-49E8-8126-B01E5FCCBE2D}" dt="2020-05-17T05:52:32.280" v="142" actId="165"/>
          <ac:spMkLst>
            <pc:docMk/>
            <pc:sldMk cId="1156872694" sldId="320"/>
            <ac:spMk id="1284" creationId="{98C38068-D76C-448F-B4CD-541A57315824}"/>
          </ac:spMkLst>
        </pc:spChg>
        <pc:spChg chg="mod">
          <ac:chgData name="reza kabir" userId="af3c95a13102d509" providerId="LiveId" clId="{88200EE4-F4B4-49E8-8126-B01E5FCCBE2D}" dt="2020-05-17T05:52:32.280" v="142" actId="165"/>
          <ac:spMkLst>
            <pc:docMk/>
            <pc:sldMk cId="1156872694" sldId="320"/>
            <ac:spMk id="1285" creationId="{66FF7E32-92F1-4320-ACE8-26DAA8E2260F}"/>
          </ac:spMkLst>
        </pc:spChg>
        <pc:spChg chg="mod">
          <ac:chgData name="reza kabir" userId="af3c95a13102d509" providerId="LiveId" clId="{88200EE4-F4B4-49E8-8126-B01E5FCCBE2D}" dt="2020-05-17T05:52:32.280" v="142" actId="165"/>
          <ac:spMkLst>
            <pc:docMk/>
            <pc:sldMk cId="1156872694" sldId="320"/>
            <ac:spMk id="1286" creationId="{9ADB12F1-C39C-4159-AE27-F73E07043D2A}"/>
          </ac:spMkLst>
        </pc:spChg>
        <pc:spChg chg="mod">
          <ac:chgData name="reza kabir" userId="af3c95a13102d509" providerId="LiveId" clId="{88200EE4-F4B4-49E8-8126-B01E5FCCBE2D}" dt="2020-05-17T05:52:32.280" v="142" actId="165"/>
          <ac:spMkLst>
            <pc:docMk/>
            <pc:sldMk cId="1156872694" sldId="320"/>
            <ac:spMk id="1287" creationId="{5EF03DD4-361D-41CE-A9CE-D906801A4698}"/>
          </ac:spMkLst>
        </pc:spChg>
        <pc:spChg chg="mod">
          <ac:chgData name="reza kabir" userId="af3c95a13102d509" providerId="LiveId" clId="{88200EE4-F4B4-49E8-8126-B01E5FCCBE2D}" dt="2020-05-17T05:52:32.280" v="142" actId="165"/>
          <ac:spMkLst>
            <pc:docMk/>
            <pc:sldMk cId="1156872694" sldId="320"/>
            <ac:spMk id="1288" creationId="{E1562DD2-BF1E-4E6D-8EC5-FE6CF2511284}"/>
          </ac:spMkLst>
        </pc:spChg>
        <pc:spChg chg="mod">
          <ac:chgData name="reza kabir" userId="af3c95a13102d509" providerId="LiveId" clId="{88200EE4-F4B4-49E8-8126-B01E5FCCBE2D}" dt="2020-05-17T05:52:32.280" v="142" actId="165"/>
          <ac:spMkLst>
            <pc:docMk/>
            <pc:sldMk cId="1156872694" sldId="320"/>
            <ac:spMk id="1290" creationId="{C903E55A-D643-45C3-B3CA-CB62585AE02D}"/>
          </ac:spMkLst>
        </pc:spChg>
        <pc:spChg chg="mod">
          <ac:chgData name="reza kabir" userId="af3c95a13102d509" providerId="LiveId" clId="{88200EE4-F4B4-49E8-8126-B01E5FCCBE2D}" dt="2020-05-17T05:52:32.280" v="142" actId="165"/>
          <ac:spMkLst>
            <pc:docMk/>
            <pc:sldMk cId="1156872694" sldId="320"/>
            <ac:spMk id="1292" creationId="{81E09BCE-D1CB-4100-843C-A24E556B3FD1}"/>
          </ac:spMkLst>
        </pc:spChg>
        <pc:spChg chg="mod">
          <ac:chgData name="reza kabir" userId="af3c95a13102d509" providerId="LiveId" clId="{88200EE4-F4B4-49E8-8126-B01E5FCCBE2D}" dt="2020-05-17T05:52:32.280" v="142" actId="165"/>
          <ac:spMkLst>
            <pc:docMk/>
            <pc:sldMk cId="1156872694" sldId="320"/>
            <ac:spMk id="1293" creationId="{AA093790-A45A-4387-BC6D-5248A9B91BF5}"/>
          </ac:spMkLst>
        </pc:spChg>
        <pc:spChg chg="mod">
          <ac:chgData name="reza kabir" userId="af3c95a13102d509" providerId="LiveId" clId="{88200EE4-F4B4-49E8-8126-B01E5FCCBE2D}" dt="2020-05-17T05:52:32.280" v="142" actId="165"/>
          <ac:spMkLst>
            <pc:docMk/>
            <pc:sldMk cId="1156872694" sldId="320"/>
            <ac:spMk id="1294" creationId="{D5B3C7BC-B56C-4E26-9D42-399770321CEE}"/>
          </ac:spMkLst>
        </pc:spChg>
        <pc:spChg chg="mod">
          <ac:chgData name="reza kabir" userId="af3c95a13102d509" providerId="LiveId" clId="{88200EE4-F4B4-49E8-8126-B01E5FCCBE2D}" dt="2020-05-17T05:52:32.280" v="142" actId="165"/>
          <ac:spMkLst>
            <pc:docMk/>
            <pc:sldMk cId="1156872694" sldId="320"/>
            <ac:spMk id="1295" creationId="{551F1A49-BEA5-4924-9480-5E684E3B9164}"/>
          </ac:spMkLst>
        </pc:spChg>
        <pc:spChg chg="mod">
          <ac:chgData name="reza kabir" userId="af3c95a13102d509" providerId="LiveId" clId="{88200EE4-F4B4-49E8-8126-B01E5FCCBE2D}" dt="2020-05-17T05:52:32.280" v="142" actId="165"/>
          <ac:spMkLst>
            <pc:docMk/>
            <pc:sldMk cId="1156872694" sldId="320"/>
            <ac:spMk id="1296" creationId="{232D059B-27F1-465B-90AC-82E1FDF07EDD}"/>
          </ac:spMkLst>
        </pc:spChg>
        <pc:spChg chg="mod">
          <ac:chgData name="reza kabir" userId="af3c95a13102d509" providerId="LiveId" clId="{88200EE4-F4B4-49E8-8126-B01E5FCCBE2D}" dt="2020-05-17T05:52:32.280" v="142" actId="165"/>
          <ac:spMkLst>
            <pc:docMk/>
            <pc:sldMk cId="1156872694" sldId="320"/>
            <ac:spMk id="1297" creationId="{BC92BFFE-37BB-40D7-B0CB-849D8A55C8E3}"/>
          </ac:spMkLst>
        </pc:spChg>
        <pc:spChg chg="mod">
          <ac:chgData name="reza kabir" userId="af3c95a13102d509" providerId="LiveId" clId="{88200EE4-F4B4-49E8-8126-B01E5FCCBE2D}" dt="2020-05-17T05:52:32.280" v="142" actId="165"/>
          <ac:spMkLst>
            <pc:docMk/>
            <pc:sldMk cId="1156872694" sldId="320"/>
            <ac:spMk id="1298" creationId="{44142127-9972-46CB-B037-631631588DE2}"/>
          </ac:spMkLst>
        </pc:spChg>
        <pc:spChg chg="mod">
          <ac:chgData name="reza kabir" userId="af3c95a13102d509" providerId="LiveId" clId="{88200EE4-F4B4-49E8-8126-B01E5FCCBE2D}" dt="2020-05-17T05:52:32.280" v="142" actId="165"/>
          <ac:spMkLst>
            <pc:docMk/>
            <pc:sldMk cId="1156872694" sldId="320"/>
            <ac:spMk id="1299" creationId="{508A2CC1-1BD4-413D-B8EE-594EE84B4900}"/>
          </ac:spMkLst>
        </pc:spChg>
        <pc:spChg chg="mod">
          <ac:chgData name="reza kabir" userId="af3c95a13102d509" providerId="LiveId" clId="{88200EE4-F4B4-49E8-8126-B01E5FCCBE2D}" dt="2020-05-17T05:52:32.280" v="142" actId="165"/>
          <ac:spMkLst>
            <pc:docMk/>
            <pc:sldMk cId="1156872694" sldId="320"/>
            <ac:spMk id="1300" creationId="{0CF88F0F-1EB4-4B5E-B91B-B0A7B4D5CF76}"/>
          </ac:spMkLst>
        </pc:spChg>
        <pc:spChg chg="mod">
          <ac:chgData name="reza kabir" userId="af3c95a13102d509" providerId="LiveId" clId="{88200EE4-F4B4-49E8-8126-B01E5FCCBE2D}" dt="2020-05-17T05:52:32.280" v="142" actId="165"/>
          <ac:spMkLst>
            <pc:docMk/>
            <pc:sldMk cId="1156872694" sldId="320"/>
            <ac:spMk id="1301" creationId="{359D2F30-74BB-49B4-B717-6A2A8CFBFC6E}"/>
          </ac:spMkLst>
        </pc:spChg>
        <pc:spChg chg="mod">
          <ac:chgData name="reza kabir" userId="af3c95a13102d509" providerId="LiveId" clId="{88200EE4-F4B4-49E8-8126-B01E5FCCBE2D}" dt="2020-05-17T05:52:32.280" v="142" actId="165"/>
          <ac:spMkLst>
            <pc:docMk/>
            <pc:sldMk cId="1156872694" sldId="320"/>
            <ac:spMk id="1302" creationId="{9337472B-BDE8-41CB-BE0A-6CB4169594F5}"/>
          </ac:spMkLst>
        </pc:spChg>
        <pc:spChg chg="mod">
          <ac:chgData name="reza kabir" userId="af3c95a13102d509" providerId="LiveId" clId="{88200EE4-F4B4-49E8-8126-B01E5FCCBE2D}" dt="2020-05-17T05:52:32.280" v="142" actId="165"/>
          <ac:spMkLst>
            <pc:docMk/>
            <pc:sldMk cId="1156872694" sldId="320"/>
            <ac:spMk id="1303" creationId="{5BA7FA3C-D68F-4BD1-855F-B6E7248321CD}"/>
          </ac:spMkLst>
        </pc:spChg>
        <pc:spChg chg="mod">
          <ac:chgData name="reza kabir" userId="af3c95a13102d509" providerId="LiveId" clId="{88200EE4-F4B4-49E8-8126-B01E5FCCBE2D}" dt="2020-05-17T05:52:32.280" v="142" actId="165"/>
          <ac:spMkLst>
            <pc:docMk/>
            <pc:sldMk cId="1156872694" sldId="320"/>
            <ac:spMk id="1304" creationId="{471EB9D9-3FF4-41D2-A5E4-A2A158BAF089}"/>
          </ac:spMkLst>
        </pc:spChg>
        <pc:spChg chg="mod">
          <ac:chgData name="reza kabir" userId="af3c95a13102d509" providerId="LiveId" clId="{88200EE4-F4B4-49E8-8126-B01E5FCCBE2D}" dt="2020-05-17T05:52:32.280" v="142" actId="165"/>
          <ac:spMkLst>
            <pc:docMk/>
            <pc:sldMk cId="1156872694" sldId="320"/>
            <ac:spMk id="1305" creationId="{D1B05FF7-326A-4FF2-BD5C-A6BD865DDAE5}"/>
          </ac:spMkLst>
        </pc:spChg>
        <pc:spChg chg="mod">
          <ac:chgData name="reza kabir" userId="af3c95a13102d509" providerId="LiveId" clId="{88200EE4-F4B4-49E8-8126-B01E5FCCBE2D}" dt="2020-05-17T05:52:32.280" v="142" actId="165"/>
          <ac:spMkLst>
            <pc:docMk/>
            <pc:sldMk cId="1156872694" sldId="320"/>
            <ac:spMk id="1307" creationId="{938C0E4A-79A6-4197-93CB-56707A5B8341}"/>
          </ac:spMkLst>
        </pc:spChg>
        <pc:spChg chg="mod">
          <ac:chgData name="reza kabir" userId="af3c95a13102d509" providerId="LiveId" clId="{88200EE4-F4B4-49E8-8126-B01E5FCCBE2D}" dt="2020-05-17T05:52:32.280" v="142" actId="165"/>
          <ac:spMkLst>
            <pc:docMk/>
            <pc:sldMk cId="1156872694" sldId="320"/>
            <ac:spMk id="1308" creationId="{F86B60E4-DD5A-4E95-8F2B-CD31F531C0E3}"/>
          </ac:spMkLst>
        </pc:spChg>
        <pc:spChg chg="mod">
          <ac:chgData name="reza kabir" userId="af3c95a13102d509" providerId="LiveId" clId="{88200EE4-F4B4-49E8-8126-B01E5FCCBE2D}" dt="2020-05-17T05:52:32.280" v="142" actId="165"/>
          <ac:spMkLst>
            <pc:docMk/>
            <pc:sldMk cId="1156872694" sldId="320"/>
            <ac:spMk id="1310" creationId="{F771C1BA-7C9C-4A05-829F-736FC4537DA0}"/>
          </ac:spMkLst>
        </pc:spChg>
        <pc:spChg chg="mod">
          <ac:chgData name="reza kabir" userId="af3c95a13102d509" providerId="LiveId" clId="{88200EE4-F4B4-49E8-8126-B01E5FCCBE2D}" dt="2020-05-17T05:52:32.280" v="142" actId="165"/>
          <ac:spMkLst>
            <pc:docMk/>
            <pc:sldMk cId="1156872694" sldId="320"/>
            <ac:spMk id="1311" creationId="{0C5CC204-5D21-4570-8A46-A627E578A3AB}"/>
          </ac:spMkLst>
        </pc:spChg>
        <pc:spChg chg="mod">
          <ac:chgData name="reza kabir" userId="af3c95a13102d509" providerId="LiveId" clId="{88200EE4-F4B4-49E8-8126-B01E5FCCBE2D}" dt="2020-05-17T05:52:32.280" v="142" actId="165"/>
          <ac:spMkLst>
            <pc:docMk/>
            <pc:sldMk cId="1156872694" sldId="320"/>
            <ac:spMk id="1312" creationId="{1C62C7C4-867B-4EFE-B977-FAE252AF5B54}"/>
          </ac:spMkLst>
        </pc:spChg>
        <pc:spChg chg="mod">
          <ac:chgData name="reza kabir" userId="af3c95a13102d509" providerId="LiveId" clId="{88200EE4-F4B4-49E8-8126-B01E5FCCBE2D}" dt="2020-05-17T05:52:32.280" v="142" actId="165"/>
          <ac:spMkLst>
            <pc:docMk/>
            <pc:sldMk cId="1156872694" sldId="320"/>
            <ac:spMk id="1313" creationId="{E07378E1-772E-4B64-88A4-37D9D6D4E1E3}"/>
          </ac:spMkLst>
        </pc:spChg>
        <pc:spChg chg="mod">
          <ac:chgData name="reza kabir" userId="af3c95a13102d509" providerId="LiveId" clId="{88200EE4-F4B4-49E8-8126-B01E5FCCBE2D}" dt="2020-05-17T05:52:32.280" v="142" actId="165"/>
          <ac:spMkLst>
            <pc:docMk/>
            <pc:sldMk cId="1156872694" sldId="320"/>
            <ac:spMk id="1314" creationId="{189D5A5C-DEFA-4D83-B737-631D786497EB}"/>
          </ac:spMkLst>
        </pc:spChg>
        <pc:spChg chg="mod">
          <ac:chgData name="reza kabir" userId="af3c95a13102d509" providerId="LiveId" clId="{88200EE4-F4B4-49E8-8126-B01E5FCCBE2D}" dt="2020-05-17T05:52:32.280" v="142" actId="165"/>
          <ac:spMkLst>
            <pc:docMk/>
            <pc:sldMk cId="1156872694" sldId="320"/>
            <ac:spMk id="1315" creationId="{5DD0BCD9-7A74-41C9-A41B-58A6848ED777}"/>
          </ac:spMkLst>
        </pc:spChg>
        <pc:spChg chg="mod">
          <ac:chgData name="reza kabir" userId="af3c95a13102d509" providerId="LiveId" clId="{88200EE4-F4B4-49E8-8126-B01E5FCCBE2D}" dt="2020-05-17T05:52:32.280" v="142" actId="165"/>
          <ac:spMkLst>
            <pc:docMk/>
            <pc:sldMk cId="1156872694" sldId="320"/>
            <ac:spMk id="1316" creationId="{76C7A7FA-1CB7-40F7-B61C-D2B5B28ABC35}"/>
          </ac:spMkLst>
        </pc:spChg>
        <pc:spChg chg="mod">
          <ac:chgData name="reza kabir" userId="af3c95a13102d509" providerId="LiveId" clId="{88200EE4-F4B4-49E8-8126-B01E5FCCBE2D}" dt="2020-05-17T05:52:32.280" v="142" actId="165"/>
          <ac:spMkLst>
            <pc:docMk/>
            <pc:sldMk cId="1156872694" sldId="320"/>
            <ac:spMk id="1317" creationId="{FBDEEA28-4F1F-418C-87D1-8808A30F756D}"/>
          </ac:spMkLst>
        </pc:spChg>
        <pc:spChg chg="mod">
          <ac:chgData name="reza kabir" userId="af3c95a13102d509" providerId="LiveId" clId="{88200EE4-F4B4-49E8-8126-B01E5FCCBE2D}" dt="2020-05-17T05:52:32.280" v="142" actId="165"/>
          <ac:spMkLst>
            <pc:docMk/>
            <pc:sldMk cId="1156872694" sldId="320"/>
            <ac:spMk id="1318" creationId="{6F8DA760-260E-4E4C-920C-9B4FD8948C62}"/>
          </ac:spMkLst>
        </pc:spChg>
        <pc:spChg chg="mod">
          <ac:chgData name="reza kabir" userId="af3c95a13102d509" providerId="LiveId" clId="{88200EE4-F4B4-49E8-8126-B01E5FCCBE2D}" dt="2020-05-17T05:52:32.280" v="142" actId="165"/>
          <ac:spMkLst>
            <pc:docMk/>
            <pc:sldMk cId="1156872694" sldId="320"/>
            <ac:spMk id="1319" creationId="{D0D7D910-96AF-49AA-AEA9-FD3B01E5A28B}"/>
          </ac:spMkLst>
        </pc:spChg>
        <pc:spChg chg="mod">
          <ac:chgData name="reza kabir" userId="af3c95a13102d509" providerId="LiveId" clId="{88200EE4-F4B4-49E8-8126-B01E5FCCBE2D}" dt="2020-05-17T05:52:32.280" v="142" actId="165"/>
          <ac:spMkLst>
            <pc:docMk/>
            <pc:sldMk cId="1156872694" sldId="320"/>
            <ac:spMk id="1320" creationId="{746E1BE0-B9E4-4356-AAD6-C00C1FD1D89E}"/>
          </ac:spMkLst>
        </pc:spChg>
        <pc:spChg chg="mod">
          <ac:chgData name="reza kabir" userId="af3c95a13102d509" providerId="LiveId" clId="{88200EE4-F4B4-49E8-8126-B01E5FCCBE2D}" dt="2020-05-17T05:52:32.280" v="142" actId="165"/>
          <ac:spMkLst>
            <pc:docMk/>
            <pc:sldMk cId="1156872694" sldId="320"/>
            <ac:spMk id="1324" creationId="{A4EABCBF-DDCF-4E09-8254-87446CA8CF11}"/>
          </ac:spMkLst>
        </pc:spChg>
        <pc:spChg chg="mod">
          <ac:chgData name="reza kabir" userId="af3c95a13102d509" providerId="LiveId" clId="{88200EE4-F4B4-49E8-8126-B01E5FCCBE2D}" dt="2020-05-17T05:52:32.280" v="142" actId="165"/>
          <ac:spMkLst>
            <pc:docMk/>
            <pc:sldMk cId="1156872694" sldId="320"/>
            <ac:spMk id="1326" creationId="{794F4788-4AEE-43B7-AA0C-56336D3FFCB9}"/>
          </ac:spMkLst>
        </pc:spChg>
        <pc:spChg chg="mod">
          <ac:chgData name="reza kabir" userId="af3c95a13102d509" providerId="LiveId" clId="{88200EE4-F4B4-49E8-8126-B01E5FCCBE2D}" dt="2020-05-17T05:52:32.280" v="142" actId="165"/>
          <ac:spMkLst>
            <pc:docMk/>
            <pc:sldMk cId="1156872694" sldId="320"/>
            <ac:spMk id="1328" creationId="{09D5833F-4F70-46B6-B767-5CE625D9AE44}"/>
          </ac:spMkLst>
        </pc:spChg>
        <pc:spChg chg="mod">
          <ac:chgData name="reza kabir" userId="af3c95a13102d509" providerId="LiveId" clId="{88200EE4-F4B4-49E8-8126-B01E5FCCBE2D}" dt="2020-05-17T05:52:32.280" v="142" actId="165"/>
          <ac:spMkLst>
            <pc:docMk/>
            <pc:sldMk cId="1156872694" sldId="320"/>
            <ac:spMk id="1329" creationId="{1C867BCA-FFFA-414A-AACB-D33FE1D3A426}"/>
          </ac:spMkLst>
        </pc:spChg>
        <pc:spChg chg="mod">
          <ac:chgData name="reza kabir" userId="af3c95a13102d509" providerId="LiveId" clId="{88200EE4-F4B4-49E8-8126-B01E5FCCBE2D}" dt="2020-05-17T05:52:32.280" v="142" actId="165"/>
          <ac:spMkLst>
            <pc:docMk/>
            <pc:sldMk cId="1156872694" sldId="320"/>
            <ac:spMk id="1330" creationId="{A1BEE0B1-8BA2-4462-A76C-CE433A9FE8EE}"/>
          </ac:spMkLst>
        </pc:spChg>
        <pc:spChg chg="mod">
          <ac:chgData name="reza kabir" userId="af3c95a13102d509" providerId="LiveId" clId="{88200EE4-F4B4-49E8-8126-B01E5FCCBE2D}" dt="2020-05-17T05:52:32.280" v="142" actId="165"/>
          <ac:spMkLst>
            <pc:docMk/>
            <pc:sldMk cId="1156872694" sldId="320"/>
            <ac:spMk id="1331" creationId="{24F985DE-C4A0-4EFA-AEED-488A9A0B9C10}"/>
          </ac:spMkLst>
        </pc:spChg>
        <pc:spChg chg="mod">
          <ac:chgData name="reza kabir" userId="af3c95a13102d509" providerId="LiveId" clId="{88200EE4-F4B4-49E8-8126-B01E5FCCBE2D}" dt="2020-05-17T05:52:32.280" v="142" actId="165"/>
          <ac:spMkLst>
            <pc:docMk/>
            <pc:sldMk cId="1156872694" sldId="320"/>
            <ac:spMk id="1332" creationId="{4D6DD56F-5225-4AA6-894D-E8DEB8FA7D6B}"/>
          </ac:spMkLst>
        </pc:spChg>
        <pc:spChg chg="mod">
          <ac:chgData name="reza kabir" userId="af3c95a13102d509" providerId="LiveId" clId="{88200EE4-F4B4-49E8-8126-B01E5FCCBE2D}" dt="2020-05-17T05:52:32.280" v="142" actId="165"/>
          <ac:spMkLst>
            <pc:docMk/>
            <pc:sldMk cId="1156872694" sldId="320"/>
            <ac:spMk id="1333" creationId="{37047E01-66A8-43B3-B91D-9F1476573FB2}"/>
          </ac:spMkLst>
        </pc:spChg>
        <pc:spChg chg="mod">
          <ac:chgData name="reza kabir" userId="af3c95a13102d509" providerId="LiveId" clId="{88200EE4-F4B4-49E8-8126-B01E5FCCBE2D}" dt="2020-05-17T05:52:32.280" v="142" actId="165"/>
          <ac:spMkLst>
            <pc:docMk/>
            <pc:sldMk cId="1156872694" sldId="320"/>
            <ac:spMk id="1334" creationId="{79B344C0-4E29-41CC-BE28-A8A495390C4A}"/>
          </ac:spMkLst>
        </pc:spChg>
        <pc:spChg chg="mod">
          <ac:chgData name="reza kabir" userId="af3c95a13102d509" providerId="LiveId" clId="{88200EE4-F4B4-49E8-8126-B01E5FCCBE2D}" dt="2020-05-17T05:52:32.280" v="142" actId="165"/>
          <ac:spMkLst>
            <pc:docMk/>
            <pc:sldMk cId="1156872694" sldId="320"/>
            <ac:spMk id="1335" creationId="{E09D5D8D-4AFF-4237-A89F-25A4B1D9C13C}"/>
          </ac:spMkLst>
        </pc:spChg>
        <pc:spChg chg="mod">
          <ac:chgData name="reza kabir" userId="af3c95a13102d509" providerId="LiveId" clId="{88200EE4-F4B4-49E8-8126-B01E5FCCBE2D}" dt="2020-05-17T05:52:32.280" v="142" actId="165"/>
          <ac:spMkLst>
            <pc:docMk/>
            <pc:sldMk cId="1156872694" sldId="320"/>
            <ac:spMk id="1336" creationId="{64249F31-5856-4CB2-83B0-AE21968C8128}"/>
          </ac:spMkLst>
        </pc:spChg>
        <pc:spChg chg="mod">
          <ac:chgData name="reza kabir" userId="af3c95a13102d509" providerId="LiveId" clId="{88200EE4-F4B4-49E8-8126-B01E5FCCBE2D}" dt="2020-05-17T05:52:32.280" v="142" actId="165"/>
          <ac:spMkLst>
            <pc:docMk/>
            <pc:sldMk cId="1156872694" sldId="320"/>
            <ac:spMk id="1337" creationId="{53A2E389-2D6D-487E-BCC3-B7E1B46E3D4E}"/>
          </ac:spMkLst>
        </pc:spChg>
        <pc:spChg chg="mod">
          <ac:chgData name="reza kabir" userId="af3c95a13102d509" providerId="LiveId" clId="{88200EE4-F4B4-49E8-8126-B01E5FCCBE2D}" dt="2020-05-17T05:52:32.280" v="142" actId="165"/>
          <ac:spMkLst>
            <pc:docMk/>
            <pc:sldMk cId="1156872694" sldId="320"/>
            <ac:spMk id="1338" creationId="{40325CD9-D43B-4442-8193-2993A6D55495}"/>
          </ac:spMkLst>
        </pc:spChg>
        <pc:spChg chg="mod">
          <ac:chgData name="reza kabir" userId="af3c95a13102d509" providerId="LiveId" clId="{88200EE4-F4B4-49E8-8126-B01E5FCCBE2D}" dt="2020-05-17T05:52:32.280" v="142" actId="165"/>
          <ac:spMkLst>
            <pc:docMk/>
            <pc:sldMk cId="1156872694" sldId="320"/>
            <ac:spMk id="1339" creationId="{4F1D38FD-1265-40BC-9BF3-9E2C29EBAB2B}"/>
          </ac:spMkLst>
        </pc:spChg>
        <pc:spChg chg="mod">
          <ac:chgData name="reza kabir" userId="af3c95a13102d509" providerId="LiveId" clId="{88200EE4-F4B4-49E8-8126-B01E5FCCBE2D}" dt="2020-05-17T05:52:32.280" v="142" actId="165"/>
          <ac:spMkLst>
            <pc:docMk/>
            <pc:sldMk cId="1156872694" sldId="320"/>
            <ac:spMk id="1340" creationId="{1EDB27D7-05EA-4F05-AE4A-27E00C62CC5A}"/>
          </ac:spMkLst>
        </pc:spChg>
        <pc:spChg chg="mod">
          <ac:chgData name="reza kabir" userId="af3c95a13102d509" providerId="LiveId" clId="{88200EE4-F4B4-49E8-8126-B01E5FCCBE2D}" dt="2020-05-17T05:52:32.280" v="142" actId="165"/>
          <ac:spMkLst>
            <pc:docMk/>
            <pc:sldMk cId="1156872694" sldId="320"/>
            <ac:spMk id="1341" creationId="{F3C20596-7472-4D9A-8111-D6F4BB667EA4}"/>
          </ac:spMkLst>
        </pc:spChg>
        <pc:spChg chg="mod">
          <ac:chgData name="reza kabir" userId="af3c95a13102d509" providerId="LiveId" clId="{88200EE4-F4B4-49E8-8126-B01E5FCCBE2D}" dt="2020-05-17T05:52:32.280" v="142" actId="165"/>
          <ac:spMkLst>
            <pc:docMk/>
            <pc:sldMk cId="1156872694" sldId="320"/>
            <ac:spMk id="1343" creationId="{8E2C9227-B5B1-42C9-A72C-DFCDF478D69A}"/>
          </ac:spMkLst>
        </pc:spChg>
        <pc:spChg chg="mod">
          <ac:chgData name="reza kabir" userId="af3c95a13102d509" providerId="LiveId" clId="{88200EE4-F4B4-49E8-8126-B01E5FCCBE2D}" dt="2020-05-17T05:52:32.280" v="142" actId="165"/>
          <ac:spMkLst>
            <pc:docMk/>
            <pc:sldMk cId="1156872694" sldId="320"/>
            <ac:spMk id="1345" creationId="{3FD8FC89-9C3D-478A-902F-9B005C546532}"/>
          </ac:spMkLst>
        </pc:spChg>
        <pc:spChg chg="mod">
          <ac:chgData name="reza kabir" userId="af3c95a13102d509" providerId="LiveId" clId="{88200EE4-F4B4-49E8-8126-B01E5FCCBE2D}" dt="2020-05-17T05:52:32.280" v="142" actId="165"/>
          <ac:spMkLst>
            <pc:docMk/>
            <pc:sldMk cId="1156872694" sldId="320"/>
            <ac:spMk id="1346" creationId="{D7DE30B6-D43B-4EED-841F-9ECD13B0A536}"/>
          </ac:spMkLst>
        </pc:spChg>
        <pc:spChg chg="mod">
          <ac:chgData name="reza kabir" userId="af3c95a13102d509" providerId="LiveId" clId="{88200EE4-F4B4-49E8-8126-B01E5FCCBE2D}" dt="2020-05-17T05:52:32.280" v="142" actId="165"/>
          <ac:spMkLst>
            <pc:docMk/>
            <pc:sldMk cId="1156872694" sldId="320"/>
            <ac:spMk id="1347" creationId="{CCFFE0A8-3049-444E-868B-8FC5AE495F70}"/>
          </ac:spMkLst>
        </pc:spChg>
        <pc:spChg chg="mod">
          <ac:chgData name="reza kabir" userId="af3c95a13102d509" providerId="LiveId" clId="{88200EE4-F4B4-49E8-8126-B01E5FCCBE2D}" dt="2020-05-17T05:52:32.280" v="142" actId="165"/>
          <ac:spMkLst>
            <pc:docMk/>
            <pc:sldMk cId="1156872694" sldId="320"/>
            <ac:spMk id="1348" creationId="{6BD00CD8-EB6C-49FF-B331-AD068AE82417}"/>
          </ac:spMkLst>
        </pc:spChg>
        <pc:spChg chg="mod">
          <ac:chgData name="reza kabir" userId="af3c95a13102d509" providerId="LiveId" clId="{88200EE4-F4B4-49E8-8126-B01E5FCCBE2D}" dt="2020-05-17T05:52:32.280" v="142" actId="165"/>
          <ac:spMkLst>
            <pc:docMk/>
            <pc:sldMk cId="1156872694" sldId="320"/>
            <ac:spMk id="1349" creationId="{372AACCD-BDFA-4924-A540-113C0DDCF2D4}"/>
          </ac:spMkLst>
        </pc:spChg>
        <pc:spChg chg="mod">
          <ac:chgData name="reza kabir" userId="af3c95a13102d509" providerId="LiveId" clId="{88200EE4-F4B4-49E8-8126-B01E5FCCBE2D}" dt="2020-05-17T05:52:32.280" v="142" actId="165"/>
          <ac:spMkLst>
            <pc:docMk/>
            <pc:sldMk cId="1156872694" sldId="320"/>
            <ac:spMk id="1350" creationId="{AD905F3C-7530-489B-9A42-2DB95491408F}"/>
          </ac:spMkLst>
        </pc:spChg>
        <pc:spChg chg="mod">
          <ac:chgData name="reza kabir" userId="af3c95a13102d509" providerId="LiveId" clId="{88200EE4-F4B4-49E8-8126-B01E5FCCBE2D}" dt="2020-05-17T05:52:32.280" v="142" actId="165"/>
          <ac:spMkLst>
            <pc:docMk/>
            <pc:sldMk cId="1156872694" sldId="320"/>
            <ac:spMk id="1351" creationId="{C3196971-9A33-40CB-95C2-61F353002DB4}"/>
          </ac:spMkLst>
        </pc:spChg>
        <pc:spChg chg="mod">
          <ac:chgData name="reza kabir" userId="af3c95a13102d509" providerId="LiveId" clId="{88200EE4-F4B4-49E8-8126-B01E5FCCBE2D}" dt="2020-05-17T05:52:32.280" v="142" actId="165"/>
          <ac:spMkLst>
            <pc:docMk/>
            <pc:sldMk cId="1156872694" sldId="320"/>
            <ac:spMk id="1352" creationId="{289969E9-DEB2-468D-A311-63EE9EA47757}"/>
          </ac:spMkLst>
        </pc:spChg>
        <pc:spChg chg="mod">
          <ac:chgData name="reza kabir" userId="af3c95a13102d509" providerId="LiveId" clId="{88200EE4-F4B4-49E8-8126-B01E5FCCBE2D}" dt="2020-05-17T05:52:32.280" v="142" actId="165"/>
          <ac:spMkLst>
            <pc:docMk/>
            <pc:sldMk cId="1156872694" sldId="320"/>
            <ac:spMk id="1353" creationId="{BFEB2CD4-5252-462A-A984-CC3F7D4DFD07}"/>
          </ac:spMkLst>
        </pc:spChg>
        <pc:spChg chg="mod">
          <ac:chgData name="reza kabir" userId="af3c95a13102d509" providerId="LiveId" clId="{88200EE4-F4B4-49E8-8126-B01E5FCCBE2D}" dt="2020-05-17T05:52:32.280" v="142" actId="165"/>
          <ac:spMkLst>
            <pc:docMk/>
            <pc:sldMk cId="1156872694" sldId="320"/>
            <ac:spMk id="1354" creationId="{C2C7FC3A-FD52-40BB-8EDA-9DF3AC801E6B}"/>
          </ac:spMkLst>
        </pc:spChg>
        <pc:spChg chg="mod">
          <ac:chgData name="reza kabir" userId="af3c95a13102d509" providerId="LiveId" clId="{88200EE4-F4B4-49E8-8126-B01E5FCCBE2D}" dt="2020-05-17T05:52:32.280" v="142" actId="165"/>
          <ac:spMkLst>
            <pc:docMk/>
            <pc:sldMk cId="1156872694" sldId="320"/>
            <ac:spMk id="1355" creationId="{8EE8555E-9AC9-47EF-86F6-B315BE0627D2}"/>
          </ac:spMkLst>
        </pc:spChg>
        <pc:spChg chg="mod">
          <ac:chgData name="reza kabir" userId="af3c95a13102d509" providerId="LiveId" clId="{88200EE4-F4B4-49E8-8126-B01E5FCCBE2D}" dt="2020-05-17T05:52:32.280" v="142" actId="165"/>
          <ac:spMkLst>
            <pc:docMk/>
            <pc:sldMk cId="1156872694" sldId="320"/>
            <ac:spMk id="1356" creationId="{2D1DE211-EC19-49B7-BA24-F3DBBB198137}"/>
          </ac:spMkLst>
        </pc:spChg>
        <pc:spChg chg="mod">
          <ac:chgData name="reza kabir" userId="af3c95a13102d509" providerId="LiveId" clId="{88200EE4-F4B4-49E8-8126-B01E5FCCBE2D}" dt="2020-05-17T05:52:32.280" v="142" actId="165"/>
          <ac:spMkLst>
            <pc:docMk/>
            <pc:sldMk cId="1156872694" sldId="320"/>
            <ac:spMk id="1358" creationId="{CA6209DB-8A32-49F0-905C-BD84E245D744}"/>
          </ac:spMkLst>
        </pc:spChg>
        <pc:spChg chg="mod">
          <ac:chgData name="reza kabir" userId="af3c95a13102d509" providerId="LiveId" clId="{88200EE4-F4B4-49E8-8126-B01E5FCCBE2D}" dt="2020-05-17T05:52:32.280" v="142" actId="165"/>
          <ac:spMkLst>
            <pc:docMk/>
            <pc:sldMk cId="1156872694" sldId="320"/>
            <ac:spMk id="1359" creationId="{5B89D0A5-3EAD-41F4-8F12-58D60E5B7090}"/>
          </ac:spMkLst>
        </pc:spChg>
        <pc:spChg chg="mod">
          <ac:chgData name="reza kabir" userId="af3c95a13102d509" providerId="LiveId" clId="{88200EE4-F4B4-49E8-8126-B01E5FCCBE2D}" dt="2020-05-17T05:52:32.280" v="142" actId="165"/>
          <ac:spMkLst>
            <pc:docMk/>
            <pc:sldMk cId="1156872694" sldId="320"/>
            <ac:spMk id="1360" creationId="{9AC363A7-2CE5-4BD4-A0C2-DD96DE955785}"/>
          </ac:spMkLst>
        </pc:spChg>
        <pc:spChg chg="mod">
          <ac:chgData name="reza kabir" userId="af3c95a13102d509" providerId="LiveId" clId="{88200EE4-F4B4-49E8-8126-B01E5FCCBE2D}" dt="2020-05-17T05:52:32.280" v="142" actId="165"/>
          <ac:spMkLst>
            <pc:docMk/>
            <pc:sldMk cId="1156872694" sldId="320"/>
            <ac:spMk id="1361" creationId="{AD0AE0ED-7C4A-4B7F-8515-CB1690A110E9}"/>
          </ac:spMkLst>
        </pc:spChg>
        <pc:spChg chg="mod">
          <ac:chgData name="reza kabir" userId="af3c95a13102d509" providerId="LiveId" clId="{88200EE4-F4B4-49E8-8126-B01E5FCCBE2D}" dt="2020-05-17T05:52:32.280" v="142" actId="165"/>
          <ac:spMkLst>
            <pc:docMk/>
            <pc:sldMk cId="1156872694" sldId="320"/>
            <ac:spMk id="1362" creationId="{D713F6D2-5EF4-43C4-9C03-068F6ABD75D9}"/>
          </ac:spMkLst>
        </pc:spChg>
        <pc:spChg chg="mod">
          <ac:chgData name="reza kabir" userId="af3c95a13102d509" providerId="LiveId" clId="{88200EE4-F4B4-49E8-8126-B01E5FCCBE2D}" dt="2020-05-17T05:52:32.280" v="142" actId="165"/>
          <ac:spMkLst>
            <pc:docMk/>
            <pc:sldMk cId="1156872694" sldId="320"/>
            <ac:spMk id="1363" creationId="{DBA57A59-FC99-4393-86E9-48600108D5CE}"/>
          </ac:spMkLst>
        </pc:spChg>
        <pc:spChg chg="mod">
          <ac:chgData name="reza kabir" userId="af3c95a13102d509" providerId="LiveId" clId="{88200EE4-F4B4-49E8-8126-B01E5FCCBE2D}" dt="2020-05-17T05:52:32.280" v="142" actId="165"/>
          <ac:spMkLst>
            <pc:docMk/>
            <pc:sldMk cId="1156872694" sldId="320"/>
            <ac:spMk id="1364" creationId="{3458EED1-3480-4262-B0EB-35D22CF08389}"/>
          </ac:spMkLst>
        </pc:spChg>
        <pc:spChg chg="mod">
          <ac:chgData name="reza kabir" userId="af3c95a13102d509" providerId="LiveId" clId="{88200EE4-F4B4-49E8-8126-B01E5FCCBE2D}" dt="2020-05-17T05:52:32.280" v="142" actId="165"/>
          <ac:spMkLst>
            <pc:docMk/>
            <pc:sldMk cId="1156872694" sldId="320"/>
            <ac:spMk id="1365" creationId="{4CBA1F7D-1AE4-4437-96CE-3AD480FABB12}"/>
          </ac:spMkLst>
        </pc:spChg>
        <pc:spChg chg="mod">
          <ac:chgData name="reza kabir" userId="af3c95a13102d509" providerId="LiveId" clId="{88200EE4-F4B4-49E8-8126-B01E5FCCBE2D}" dt="2020-05-17T05:52:32.280" v="142" actId="165"/>
          <ac:spMkLst>
            <pc:docMk/>
            <pc:sldMk cId="1156872694" sldId="320"/>
            <ac:spMk id="1366" creationId="{C36CC276-2C37-47FB-8C2D-B8B7C0BABE81}"/>
          </ac:spMkLst>
        </pc:spChg>
        <pc:spChg chg="mod">
          <ac:chgData name="reza kabir" userId="af3c95a13102d509" providerId="LiveId" clId="{88200EE4-F4B4-49E8-8126-B01E5FCCBE2D}" dt="2020-05-17T05:52:32.280" v="142" actId="165"/>
          <ac:spMkLst>
            <pc:docMk/>
            <pc:sldMk cId="1156872694" sldId="320"/>
            <ac:spMk id="1367" creationId="{C1D44FF2-0D57-4606-BB0E-6C6FAC40E4E0}"/>
          </ac:spMkLst>
        </pc:spChg>
        <pc:spChg chg="mod">
          <ac:chgData name="reza kabir" userId="af3c95a13102d509" providerId="LiveId" clId="{88200EE4-F4B4-49E8-8126-B01E5FCCBE2D}" dt="2020-05-17T05:52:32.280" v="142" actId="165"/>
          <ac:spMkLst>
            <pc:docMk/>
            <pc:sldMk cId="1156872694" sldId="320"/>
            <ac:spMk id="1369" creationId="{71030D77-D0B7-4984-9211-5F42621137C1}"/>
          </ac:spMkLst>
        </pc:spChg>
        <pc:spChg chg="mod">
          <ac:chgData name="reza kabir" userId="af3c95a13102d509" providerId="LiveId" clId="{88200EE4-F4B4-49E8-8126-B01E5FCCBE2D}" dt="2020-05-17T05:52:32.280" v="142" actId="165"/>
          <ac:spMkLst>
            <pc:docMk/>
            <pc:sldMk cId="1156872694" sldId="320"/>
            <ac:spMk id="1370" creationId="{25AE42A2-6F14-4F04-BA3C-4A19C396950C}"/>
          </ac:spMkLst>
        </pc:spChg>
        <pc:spChg chg="mod">
          <ac:chgData name="reza kabir" userId="af3c95a13102d509" providerId="LiveId" clId="{88200EE4-F4B4-49E8-8126-B01E5FCCBE2D}" dt="2020-05-17T05:52:32.280" v="142" actId="165"/>
          <ac:spMkLst>
            <pc:docMk/>
            <pc:sldMk cId="1156872694" sldId="320"/>
            <ac:spMk id="1371" creationId="{35C4BA1E-2AFF-4459-92E6-0E152D8BD7E6}"/>
          </ac:spMkLst>
        </pc:spChg>
        <pc:spChg chg="mod">
          <ac:chgData name="reza kabir" userId="af3c95a13102d509" providerId="LiveId" clId="{88200EE4-F4B4-49E8-8126-B01E5FCCBE2D}" dt="2020-05-17T05:52:32.280" v="142" actId="165"/>
          <ac:spMkLst>
            <pc:docMk/>
            <pc:sldMk cId="1156872694" sldId="320"/>
            <ac:spMk id="1372" creationId="{D5776638-4CA3-41BD-B723-10CE9566004D}"/>
          </ac:spMkLst>
        </pc:spChg>
        <pc:spChg chg="mod">
          <ac:chgData name="reza kabir" userId="af3c95a13102d509" providerId="LiveId" clId="{88200EE4-F4B4-49E8-8126-B01E5FCCBE2D}" dt="2020-05-17T05:52:32.280" v="142" actId="165"/>
          <ac:spMkLst>
            <pc:docMk/>
            <pc:sldMk cId="1156872694" sldId="320"/>
            <ac:spMk id="1373" creationId="{21B608F1-998F-47DD-AC97-A2DBAE1EBAC6}"/>
          </ac:spMkLst>
        </pc:spChg>
        <pc:spChg chg="mod">
          <ac:chgData name="reza kabir" userId="af3c95a13102d509" providerId="LiveId" clId="{88200EE4-F4B4-49E8-8126-B01E5FCCBE2D}" dt="2020-05-17T05:52:32.280" v="142" actId="165"/>
          <ac:spMkLst>
            <pc:docMk/>
            <pc:sldMk cId="1156872694" sldId="320"/>
            <ac:spMk id="1374" creationId="{608F99AC-1A9E-4E2F-BC95-BB6DCEE3B614}"/>
          </ac:spMkLst>
        </pc:spChg>
        <pc:spChg chg="mod">
          <ac:chgData name="reza kabir" userId="af3c95a13102d509" providerId="LiveId" clId="{88200EE4-F4B4-49E8-8126-B01E5FCCBE2D}" dt="2020-05-17T05:52:32.280" v="142" actId="165"/>
          <ac:spMkLst>
            <pc:docMk/>
            <pc:sldMk cId="1156872694" sldId="320"/>
            <ac:spMk id="1375" creationId="{211C3949-E461-4733-9540-E013A0EBB487}"/>
          </ac:spMkLst>
        </pc:spChg>
        <pc:spChg chg="mod">
          <ac:chgData name="reza kabir" userId="af3c95a13102d509" providerId="LiveId" clId="{88200EE4-F4B4-49E8-8126-B01E5FCCBE2D}" dt="2020-05-17T05:52:32.280" v="142" actId="165"/>
          <ac:spMkLst>
            <pc:docMk/>
            <pc:sldMk cId="1156872694" sldId="320"/>
            <ac:spMk id="1376" creationId="{EEBFE1BD-399B-4147-9681-61FF9B53FE7E}"/>
          </ac:spMkLst>
        </pc:spChg>
        <pc:spChg chg="mod">
          <ac:chgData name="reza kabir" userId="af3c95a13102d509" providerId="LiveId" clId="{88200EE4-F4B4-49E8-8126-B01E5FCCBE2D}" dt="2020-05-17T05:52:32.280" v="142" actId="165"/>
          <ac:spMkLst>
            <pc:docMk/>
            <pc:sldMk cId="1156872694" sldId="320"/>
            <ac:spMk id="1377" creationId="{956CDC10-7C23-430C-9764-EB69E266B1D9}"/>
          </ac:spMkLst>
        </pc:spChg>
        <pc:spChg chg="mod">
          <ac:chgData name="reza kabir" userId="af3c95a13102d509" providerId="LiveId" clId="{88200EE4-F4B4-49E8-8126-B01E5FCCBE2D}" dt="2020-05-17T05:52:32.280" v="142" actId="165"/>
          <ac:spMkLst>
            <pc:docMk/>
            <pc:sldMk cId="1156872694" sldId="320"/>
            <ac:spMk id="1378" creationId="{AE9CCAA5-BB99-4612-B469-F65BC983ECAC}"/>
          </ac:spMkLst>
        </pc:spChg>
        <pc:spChg chg="mod">
          <ac:chgData name="reza kabir" userId="af3c95a13102d509" providerId="LiveId" clId="{88200EE4-F4B4-49E8-8126-B01E5FCCBE2D}" dt="2020-05-17T05:52:32.280" v="142" actId="165"/>
          <ac:spMkLst>
            <pc:docMk/>
            <pc:sldMk cId="1156872694" sldId="320"/>
            <ac:spMk id="1380" creationId="{144BC2FC-258E-4F70-9DD2-F26649CA2C31}"/>
          </ac:spMkLst>
        </pc:spChg>
        <pc:spChg chg="mod">
          <ac:chgData name="reza kabir" userId="af3c95a13102d509" providerId="LiveId" clId="{88200EE4-F4B4-49E8-8126-B01E5FCCBE2D}" dt="2020-05-17T05:52:32.280" v="142" actId="165"/>
          <ac:spMkLst>
            <pc:docMk/>
            <pc:sldMk cId="1156872694" sldId="320"/>
            <ac:spMk id="1381" creationId="{B59BA482-6214-4298-9D25-0400C37525A5}"/>
          </ac:spMkLst>
        </pc:spChg>
        <pc:spChg chg="mod">
          <ac:chgData name="reza kabir" userId="af3c95a13102d509" providerId="LiveId" clId="{88200EE4-F4B4-49E8-8126-B01E5FCCBE2D}" dt="2020-05-17T05:52:32.280" v="142" actId="165"/>
          <ac:spMkLst>
            <pc:docMk/>
            <pc:sldMk cId="1156872694" sldId="320"/>
            <ac:spMk id="1382" creationId="{D730E3FC-376A-4B93-A1A1-36C528E72A13}"/>
          </ac:spMkLst>
        </pc:spChg>
        <pc:spChg chg="mod">
          <ac:chgData name="reza kabir" userId="af3c95a13102d509" providerId="LiveId" clId="{88200EE4-F4B4-49E8-8126-B01E5FCCBE2D}" dt="2020-05-17T05:52:32.280" v="142" actId="165"/>
          <ac:spMkLst>
            <pc:docMk/>
            <pc:sldMk cId="1156872694" sldId="320"/>
            <ac:spMk id="1384" creationId="{990EE987-6B2A-4364-8D33-34831C2C0465}"/>
          </ac:spMkLst>
        </pc:spChg>
        <pc:spChg chg="mod">
          <ac:chgData name="reza kabir" userId="af3c95a13102d509" providerId="LiveId" clId="{88200EE4-F4B4-49E8-8126-B01E5FCCBE2D}" dt="2020-05-17T05:52:32.280" v="142" actId="165"/>
          <ac:spMkLst>
            <pc:docMk/>
            <pc:sldMk cId="1156872694" sldId="320"/>
            <ac:spMk id="1386" creationId="{8E9C485B-D427-464A-AFF4-95D3A27F61AC}"/>
          </ac:spMkLst>
        </pc:spChg>
        <pc:spChg chg="mod">
          <ac:chgData name="reza kabir" userId="af3c95a13102d509" providerId="LiveId" clId="{88200EE4-F4B4-49E8-8126-B01E5FCCBE2D}" dt="2020-05-17T05:52:32.280" v="142" actId="165"/>
          <ac:spMkLst>
            <pc:docMk/>
            <pc:sldMk cId="1156872694" sldId="320"/>
            <ac:spMk id="1387" creationId="{46104EA3-C767-4475-AE10-9A1A6DDAEA42}"/>
          </ac:spMkLst>
        </pc:spChg>
        <pc:spChg chg="mod">
          <ac:chgData name="reza kabir" userId="af3c95a13102d509" providerId="LiveId" clId="{88200EE4-F4B4-49E8-8126-B01E5FCCBE2D}" dt="2020-05-17T05:52:32.280" v="142" actId="165"/>
          <ac:spMkLst>
            <pc:docMk/>
            <pc:sldMk cId="1156872694" sldId="320"/>
            <ac:spMk id="1388" creationId="{6B454CDF-D363-4FB0-A041-89FBDDE9A308}"/>
          </ac:spMkLst>
        </pc:spChg>
        <pc:spChg chg="mod">
          <ac:chgData name="reza kabir" userId="af3c95a13102d509" providerId="LiveId" clId="{88200EE4-F4B4-49E8-8126-B01E5FCCBE2D}" dt="2020-05-17T05:52:32.280" v="142" actId="165"/>
          <ac:spMkLst>
            <pc:docMk/>
            <pc:sldMk cId="1156872694" sldId="320"/>
            <ac:spMk id="1389" creationId="{C09994DC-9421-4066-8DFB-8BFE6BD402C9}"/>
          </ac:spMkLst>
        </pc:spChg>
        <pc:spChg chg="mod">
          <ac:chgData name="reza kabir" userId="af3c95a13102d509" providerId="LiveId" clId="{88200EE4-F4B4-49E8-8126-B01E5FCCBE2D}" dt="2020-05-17T05:52:32.280" v="142" actId="165"/>
          <ac:spMkLst>
            <pc:docMk/>
            <pc:sldMk cId="1156872694" sldId="320"/>
            <ac:spMk id="1390" creationId="{D6088C3E-C8D9-4205-A25D-13D80CC0D754}"/>
          </ac:spMkLst>
        </pc:spChg>
        <pc:spChg chg="mod">
          <ac:chgData name="reza kabir" userId="af3c95a13102d509" providerId="LiveId" clId="{88200EE4-F4B4-49E8-8126-B01E5FCCBE2D}" dt="2020-05-17T05:52:32.280" v="142" actId="165"/>
          <ac:spMkLst>
            <pc:docMk/>
            <pc:sldMk cId="1156872694" sldId="320"/>
            <ac:spMk id="1391" creationId="{FEE25650-E5A5-4833-9984-FA4977D276E2}"/>
          </ac:spMkLst>
        </pc:spChg>
        <pc:spChg chg="mod">
          <ac:chgData name="reza kabir" userId="af3c95a13102d509" providerId="LiveId" clId="{88200EE4-F4B4-49E8-8126-B01E5FCCBE2D}" dt="2020-05-17T05:52:32.280" v="142" actId="165"/>
          <ac:spMkLst>
            <pc:docMk/>
            <pc:sldMk cId="1156872694" sldId="320"/>
            <ac:spMk id="1392" creationId="{B60AB119-870F-444B-85F1-67DDAB7464A8}"/>
          </ac:spMkLst>
        </pc:spChg>
        <pc:spChg chg="mod">
          <ac:chgData name="reza kabir" userId="af3c95a13102d509" providerId="LiveId" clId="{88200EE4-F4B4-49E8-8126-B01E5FCCBE2D}" dt="2020-05-17T05:52:32.280" v="142" actId="165"/>
          <ac:spMkLst>
            <pc:docMk/>
            <pc:sldMk cId="1156872694" sldId="320"/>
            <ac:spMk id="1393" creationId="{245697C1-7783-451E-A158-F2084B7FA326}"/>
          </ac:spMkLst>
        </pc:spChg>
        <pc:spChg chg="mod">
          <ac:chgData name="reza kabir" userId="af3c95a13102d509" providerId="LiveId" clId="{88200EE4-F4B4-49E8-8126-B01E5FCCBE2D}" dt="2020-05-17T05:52:32.280" v="142" actId="165"/>
          <ac:spMkLst>
            <pc:docMk/>
            <pc:sldMk cId="1156872694" sldId="320"/>
            <ac:spMk id="1394" creationId="{BAA52BC5-FCDB-4395-BA7A-E1957DC78F30}"/>
          </ac:spMkLst>
        </pc:spChg>
        <pc:spChg chg="mod">
          <ac:chgData name="reza kabir" userId="af3c95a13102d509" providerId="LiveId" clId="{88200EE4-F4B4-49E8-8126-B01E5FCCBE2D}" dt="2020-05-17T05:52:32.280" v="142" actId="165"/>
          <ac:spMkLst>
            <pc:docMk/>
            <pc:sldMk cId="1156872694" sldId="320"/>
            <ac:spMk id="1395" creationId="{91058A53-0BA6-44BA-A662-0DE18C2CC772}"/>
          </ac:spMkLst>
        </pc:spChg>
        <pc:spChg chg="mod">
          <ac:chgData name="reza kabir" userId="af3c95a13102d509" providerId="LiveId" clId="{88200EE4-F4B4-49E8-8126-B01E5FCCBE2D}" dt="2020-05-17T05:52:32.280" v="142" actId="165"/>
          <ac:spMkLst>
            <pc:docMk/>
            <pc:sldMk cId="1156872694" sldId="320"/>
            <ac:spMk id="1396" creationId="{621AD047-DC4F-48A2-A469-C20D073F841E}"/>
          </ac:spMkLst>
        </pc:spChg>
        <pc:spChg chg="mod">
          <ac:chgData name="reza kabir" userId="af3c95a13102d509" providerId="LiveId" clId="{88200EE4-F4B4-49E8-8126-B01E5FCCBE2D}" dt="2020-05-17T05:52:32.280" v="142" actId="165"/>
          <ac:spMkLst>
            <pc:docMk/>
            <pc:sldMk cId="1156872694" sldId="320"/>
            <ac:spMk id="1398" creationId="{EB3A5973-2262-410C-8587-7C7073411BF0}"/>
          </ac:spMkLst>
        </pc:spChg>
        <pc:spChg chg="mod">
          <ac:chgData name="reza kabir" userId="af3c95a13102d509" providerId="LiveId" clId="{88200EE4-F4B4-49E8-8126-B01E5FCCBE2D}" dt="2020-05-17T05:52:32.280" v="142" actId="165"/>
          <ac:spMkLst>
            <pc:docMk/>
            <pc:sldMk cId="1156872694" sldId="320"/>
            <ac:spMk id="1400" creationId="{4CD831DA-B7AC-4F3C-87E0-828DFDEEC80B}"/>
          </ac:spMkLst>
        </pc:spChg>
        <pc:spChg chg="mod">
          <ac:chgData name="reza kabir" userId="af3c95a13102d509" providerId="LiveId" clId="{88200EE4-F4B4-49E8-8126-B01E5FCCBE2D}" dt="2020-05-17T05:52:32.280" v="142" actId="165"/>
          <ac:spMkLst>
            <pc:docMk/>
            <pc:sldMk cId="1156872694" sldId="320"/>
            <ac:spMk id="1401" creationId="{66D4B1D8-6FD5-4529-8CBB-420058FC6DF6}"/>
          </ac:spMkLst>
        </pc:spChg>
        <pc:spChg chg="mod">
          <ac:chgData name="reza kabir" userId="af3c95a13102d509" providerId="LiveId" clId="{88200EE4-F4B4-49E8-8126-B01E5FCCBE2D}" dt="2020-05-17T05:52:32.280" v="142" actId="165"/>
          <ac:spMkLst>
            <pc:docMk/>
            <pc:sldMk cId="1156872694" sldId="320"/>
            <ac:spMk id="1402" creationId="{6477C37C-4AF0-4723-9A2E-A1E2F9486B0B}"/>
          </ac:spMkLst>
        </pc:spChg>
        <pc:spChg chg="mod">
          <ac:chgData name="reza kabir" userId="af3c95a13102d509" providerId="LiveId" clId="{88200EE4-F4B4-49E8-8126-B01E5FCCBE2D}" dt="2020-05-17T05:52:32.280" v="142" actId="165"/>
          <ac:spMkLst>
            <pc:docMk/>
            <pc:sldMk cId="1156872694" sldId="320"/>
            <ac:spMk id="1403" creationId="{53550C8C-6CA2-420C-80C0-EAA37F68FDD5}"/>
          </ac:spMkLst>
        </pc:spChg>
        <pc:spChg chg="mod">
          <ac:chgData name="reza kabir" userId="af3c95a13102d509" providerId="LiveId" clId="{88200EE4-F4B4-49E8-8126-B01E5FCCBE2D}" dt="2020-05-17T05:52:32.280" v="142" actId="165"/>
          <ac:spMkLst>
            <pc:docMk/>
            <pc:sldMk cId="1156872694" sldId="320"/>
            <ac:spMk id="1406" creationId="{84E85D74-DCDA-44BB-AD05-EAF02396C77C}"/>
          </ac:spMkLst>
        </pc:spChg>
        <pc:spChg chg="mod">
          <ac:chgData name="reza kabir" userId="af3c95a13102d509" providerId="LiveId" clId="{88200EE4-F4B4-49E8-8126-B01E5FCCBE2D}" dt="2020-05-17T05:52:32.280" v="142" actId="165"/>
          <ac:spMkLst>
            <pc:docMk/>
            <pc:sldMk cId="1156872694" sldId="320"/>
            <ac:spMk id="1407" creationId="{E76BB217-5BA3-4FFF-94E0-26465EDF7D68}"/>
          </ac:spMkLst>
        </pc:spChg>
        <pc:spChg chg="mod">
          <ac:chgData name="reza kabir" userId="af3c95a13102d509" providerId="LiveId" clId="{88200EE4-F4B4-49E8-8126-B01E5FCCBE2D}" dt="2020-05-17T05:52:32.280" v="142" actId="165"/>
          <ac:spMkLst>
            <pc:docMk/>
            <pc:sldMk cId="1156872694" sldId="320"/>
            <ac:spMk id="1408" creationId="{54656E93-88F8-430B-BA6B-2D8EA543A1E5}"/>
          </ac:spMkLst>
        </pc:spChg>
        <pc:spChg chg="mod">
          <ac:chgData name="reza kabir" userId="af3c95a13102d509" providerId="LiveId" clId="{88200EE4-F4B4-49E8-8126-B01E5FCCBE2D}" dt="2020-05-17T05:52:32.280" v="142" actId="165"/>
          <ac:spMkLst>
            <pc:docMk/>
            <pc:sldMk cId="1156872694" sldId="320"/>
            <ac:spMk id="1409" creationId="{A8EEFF05-988A-4513-82ED-C239DECA805F}"/>
          </ac:spMkLst>
        </pc:spChg>
        <pc:spChg chg="mod">
          <ac:chgData name="reza kabir" userId="af3c95a13102d509" providerId="LiveId" clId="{88200EE4-F4B4-49E8-8126-B01E5FCCBE2D}" dt="2020-05-17T05:52:32.280" v="142" actId="165"/>
          <ac:spMkLst>
            <pc:docMk/>
            <pc:sldMk cId="1156872694" sldId="320"/>
            <ac:spMk id="1410" creationId="{87D91C69-9BF6-46D3-9AD9-56E934E608C2}"/>
          </ac:spMkLst>
        </pc:spChg>
        <pc:spChg chg="mod">
          <ac:chgData name="reza kabir" userId="af3c95a13102d509" providerId="LiveId" clId="{88200EE4-F4B4-49E8-8126-B01E5FCCBE2D}" dt="2020-05-17T05:52:32.280" v="142" actId="165"/>
          <ac:spMkLst>
            <pc:docMk/>
            <pc:sldMk cId="1156872694" sldId="320"/>
            <ac:spMk id="1411" creationId="{55F0A0BD-552D-4672-9F2E-FA93CBEFBB5E}"/>
          </ac:spMkLst>
        </pc:spChg>
        <pc:spChg chg="mod">
          <ac:chgData name="reza kabir" userId="af3c95a13102d509" providerId="LiveId" clId="{88200EE4-F4B4-49E8-8126-B01E5FCCBE2D}" dt="2020-05-17T05:52:32.280" v="142" actId="165"/>
          <ac:spMkLst>
            <pc:docMk/>
            <pc:sldMk cId="1156872694" sldId="320"/>
            <ac:spMk id="1412" creationId="{17CE445F-4817-4F8B-B11F-7A85580808DC}"/>
          </ac:spMkLst>
        </pc:spChg>
        <pc:spChg chg="mod">
          <ac:chgData name="reza kabir" userId="af3c95a13102d509" providerId="LiveId" clId="{88200EE4-F4B4-49E8-8126-B01E5FCCBE2D}" dt="2020-05-17T05:52:32.280" v="142" actId="165"/>
          <ac:spMkLst>
            <pc:docMk/>
            <pc:sldMk cId="1156872694" sldId="320"/>
            <ac:spMk id="1413" creationId="{7B01FA79-E52C-4FF9-91A9-5B5E78C273B0}"/>
          </ac:spMkLst>
        </pc:spChg>
        <pc:spChg chg="mod">
          <ac:chgData name="reza kabir" userId="af3c95a13102d509" providerId="LiveId" clId="{88200EE4-F4B4-49E8-8126-B01E5FCCBE2D}" dt="2020-05-17T05:52:32.280" v="142" actId="165"/>
          <ac:spMkLst>
            <pc:docMk/>
            <pc:sldMk cId="1156872694" sldId="320"/>
            <ac:spMk id="1415" creationId="{C75603EF-91CB-4950-AD98-7B03645FC166}"/>
          </ac:spMkLst>
        </pc:spChg>
        <pc:spChg chg="mod">
          <ac:chgData name="reza kabir" userId="af3c95a13102d509" providerId="LiveId" clId="{88200EE4-F4B4-49E8-8126-B01E5FCCBE2D}" dt="2020-05-17T05:52:32.280" v="142" actId="165"/>
          <ac:spMkLst>
            <pc:docMk/>
            <pc:sldMk cId="1156872694" sldId="320"/>
            <ac:spMk id="1416" creationId="{34D80EDB-ED51-41BA-9FBB-C9723DFBA629}"/>
          </ac:spMkLst>
        </pc:spChg>
        <pc:spChg chg="mod">
          <ac:chgData name="reza kabir" userId="af3c95a13102d509" providerId="LiveId" clId="{88200EE4-F4B4-49E8-8126-B01E5FCCBE2D}" dt="2020-05-17T05:52:32.280" v="142" actId="165"/>
          <ac:spMkLst>
            <pc:docMk/>
            <pc:sldMk cId="1156872694" sldId="320"/>
            <ac:spMk id="1418" creationId="{0D942855-9B40-4EBF-845D-14FCE0892735}"/>
          </ac:spMkLst>
        </pc:spChg>
        <pc:spChg chg="mod">
          <ac:chgData name="reza kabir" userId="af3c95a13102d509" providerId="LiveId" clId="{88200EE4-F4B4-49E8-8126-B01E5FCCBE2D}" dt="2020-05-17T05:52:32.280" v="142" actId="165"/>
          <ac:spMkLst>
            <pc:docMk/>
            <pc:sldMk cId="1156872694" sldId="320"/>
            <ac:spMk id="1419" creationId="{06498DEF-7500-4207-9E56-A7FBE313DFA5}"/>
          </ac:spMkLst>
        </pc:spChg>
        <pc:spChg chg="mod">
          <ac:chgData name="reza kabir" userId="af3c95a13102d509" providerId="LiveId" clId="{88200EE4-F4B4-49E8-8126-B01E5FCCBE2D}" dt="2020-05-17T05:52:32.280" v="142" actId="165"/>
          <ac:spMkLst>
            <pc:docMk/>
            <pc:sldMk cId="1156872694" sldId="320"/>
            <ac:spMk id="1421" creationId="{C1E5EBA1-96C5-479D-8D06-A77A24E974DC}"/>
          </ac:spMkLst>
        </pc:spChg>
        <pc:spChg chg="mod">
          <ac:chgData name="reza kabir" userId="af3c95a13102d509" providerId="LiveId" clId="{88200EE4-F4B4-49E8-8126-B01E5FCCBE2D}" dt="2020-05-17T05:52:32.280" v="142" actId="165"/>
          <ac:spMkLst>
            <pc:docMk/>
            <pc:sldMk cId="1156872694" sldId="320"/>
            <ac:spMk id="1422" creationId="{1520C1CD-00C7-4CD0-B608-8738B581756F}"/>
          </ac:spMkLst>
        </pc:spChg>
        <pc:spChg chg="mod">
          <ac:chgData name="reza kabir" userId="af3c95a13102d509" providerId="LiveId" clId="{88200EE4-F4B4-49E8-8126-B01E5FCCBE2D}" dt="2020-05-17T05:52:32.280" v="142" actId="165"/>
          <ac:spMkLst>
            <pc:docMk/>
            <pc:sldMk cId="1156872694" sldId="320"/>
            <ac:spMk id="1424" creationId="{D0FF1EEF-EB83-45E5-953E-00B013CC99DD}"/>
          </ac:spMkLst>
        </pc:spChg>
        <pc:spChg chg="mod">
          <ac:chgData name="reza kabir" userId="af3c95a13102d509" providerId="LiveId" clId="{88200EE4-F4B4-49E8-8126-B01E5FCCBE2D}" dt="2020-05-17T05:52:32.280" v="142" actId="165"/>
          <ac:spMkLst>
            <pc:docMk/>
            <pc:sldMk cId="1156872694" sldId="320"/>
            <ac:spMk id="1425" creationId="{94EFCD6E-347B-4985-9B57-8D000DC3D3A7}"/>
          </ac:spMkLst>
        </pc:spChg>
        <pc:spChg chg="mod">
          <ac:chgData name="reza kabir" userId="af3c95a13102d509" providerId="LiveId" clId="{88200EE4-F4B4-49E8-8126-B01E5FCCBE2D}" dt="2020-05-17T05:52:32.280" v="142" actId="165"/>
          <ac:spMkLst>
            <pc:docMk/>
            <pc:sldMk cId="1156872694" sldId="320"/>
            <ac:spMk id="1427" creationId="{F8B827DA-3A7B-450A-BFD6-5E04BF41D69A}"/>
          </ac:spMkLst>
        </pc:spChg>
        <pc:spChg chg="mod">
          <ac:chgData name="reza kabir" userId="af3c95a13102d509" providerId="LiveId" clId="{88200EE4-F4B4-49E8-8126-B01E5FCCBE2D}" dt="2020-05-17T05:52:32.280" v="142" actId="165"/>
          <ac:spMkLst>
            <pc:docMk/>
            <pc:sldMk cId="1156872694" sldId="320"/>
            <ac:spMk id="1428" creationId="{7333EEF9-A1C8-4F49-9C6E-74D460EE0908}"/>
          </ac:spMkLst>
        </pc:spChg>
        <pc:spChg chg="mod">
          <ac:chgData name="reza kabir" userId="af3c95a13102d509" providerId="LiveId" clId="{88200EE4-F4B4-49E8-8126-B01E5FCCBE2D}" dt="2020-05-17T05:52:32.280" v="142" actId="165"/>
          <ac:spMkLst>
            <pc:docMk/>
            <pc:sldMk cId="1156872694" sldId="320"/>
            <ac:spMk id="1430" creationId="{4AB9862D-FDEA-4D3D-B38B-2346E8AC63E6}"/>
          </ac:spMkLst>
        </pc:spChg>
        <pc:spChg chg="mod">
          <ac:chgData name="reza kabir" userId="af3c95a13102d509" providerId="LiveId" clId="{88200EE4-F4B4-49E8-8126-B01E5FCCBE2D}" dt="2020-05-17T05:52:32.280" v="142" actId="165"/>
          <ac:spMkLst>
            <pc:docMk/>
            <pc:sldMk cId="1156872694" sldId="320"/>
            <ac:spMk id="1431" creationId="{B5353668-B8EC-44FA-93A2-6ED42745AF07}"/>
          </ac:spMkLst>
        </pc:spChg>
        <pc:spChg chg="mod">
          <ac:chgData name="reza kabir" userId="af3c95a13102d509" providerId="LiveId" clId="{88200EE4-F4B4-49E8-8126-B01E5FCCBE2D}" dt="2020-05-17T05:52:32.280" v="142" actId="165"/>
          <ac:spMkLst>
            <pc:docMk/>
            <pc:sldMk cId="1156872694" sldId="320"/>
            <ac:spMk id="1433" creationId="{AA95F2A1-A986-44D7-94C9-9DEB42585E2B}"/>
          </ac:spMkLst>
        </pc:spChg>
        <pc:spChg chg="mod">
          <ac:chgData name="reza kabir" userId="af3c95a13102d509" providerId="LiveId" clId="{88200EE4-F4B4-49E8-8126-B01E5FCCBE2D}" dt="2020-05-17T05:52:32.280" v="142" actId="165"/>
          <ac:spMkLst>
            <pc:docMk/>
            <pc:sldMk cId="1156872694" sldId="320"/>
            <ac:spMk id="1434" creationId="{CDCB9D0D-245A-4B1B-8448-DA7E14A9A083}"/>
          </ac:spMkLst>
        </pc:spChg>
        <pc:spChg chg="mod">
          <ac:chgData name="reza kabir" userId="af3c95a13102d509" providerId="LiveId" clId="{88200EE4-F4B4-49E8-8126-B01E5FCCBE2D}" dt="2020-05-17T05:52:32.280" v="142" actId="165"/>
          <ac:spMkLst>
            <pc:docMk/>
            <pc:sldMk cId="1156872694" sldId="320"/>
            <ac:spMk id="1436" creationId="{560CF983-6E9D-413D-A8E6-A9CD492CDDE0}"/>
          </ac:spMkLst>
        </pc:spChg>
        <pc:spChg chg="mod">
          <ac:chgData name="reza kabir" userId="af3c95a13102d509" providerId="LiveId" clId="{88200EE4-F4B4-49E8-8126-B01E5FCCBE2D}" dt="2020-05-17T05:52:32.280" v="142" actId="165"/>
          <ac:spMkLst>
            <pc:docMk/>
            <pc:sldMk cId="1156872694" sldId="320"/>
            <ac:spMk id="1437" creationId="{B155FD2D-F9DF-4FC5-A2A2-74CAB653E958}"/>
          </ac:spMkLst>
        </pc:spChg>
        <pc:spChg chg="mod">
          <ac:chgData name="reza kabir" userId="af3c95a13102d509" providerId="LiveId" clId="{88200EE4-F4B4-49E8-8126-B01E5FCCBE2D}" dt="2020-05-17T05:52:32.280" v="142" actId="165"/>
          <ac:spMkLst>
            <pc:docMk/>
            <pc:sldMk cId="1156872694" sldId="320"/>
            <ac:spMk id="1439" creationId="{76B8CFDF-98B6-4E19-8796-A1498B32BB0F}"/>
          </ac:spMkLst>
        </pc:spChg>
        <pc:spChg chg="mod">
          <ac:chgData name="reza kabir" userId="af3c95a13102d509" providerId="LiveId" clId="{88200EE4-F4B4-49E8-8126-B01E5FCCBE2D}" dt="2020-05-17T05:52:32.280" v="142" actId="165"/>
          <ac:spMkLst>
            <pc:docMk/>
            <pc:sldMk cId="1156872694" sldId="320"/>
            <ac:spMk id="1440" creationId="{837E0F8B-41F3-4BC3-93AA-32E3B8286B19}"/>
          </ac:spMkLst>
        </pc:spChg>
        <pc:spChg chg="mod">
          <ac:chgData name="reza kabir" userId="af3c95a13102d509" providerId="LiveId" clId="{88200EE4-F4B4-49E8-8126-B01E5FCCBE2D}" dt="2020-05-17T05:52:32.280" v="142" actId="165"/>
          <ac:spMkLst>
            <pc:docMk/>
            <pc:sldMk cId="1156872694" sldId="320"/>
            <ac:spMk id="1442" creationId="{E4D29538-BAEB-41A8-BFD9-0AB5ACBAD85B}"/>
          </ac:spMkLst>
        </pc:spChg>
        <pc:spChg chg="mod">
          <ac:chgData name="reza kabir" userId="af3c95a13102d509" providerId="LiveId" clId="{88200EE4-F4B4-49E8-8126-B01E5FCCBE2D}" dt="2020-05-17T05:52:32.280" v="142" actId="165"/>
          <ac:spMkLst>
            <pc:docMk/>
            <pc:sldMk cId="1156872694" sldId="320"/>
            <ac:spMk id="1443" creationId="{E63D32C8-BAC8-47FE-AB33-7E2E93996DFC}"/>
          </ac:spMkLst>
        </pc:spChg>
        <pc:spChg chg="mod">
          <ac:chgData name="reza kabir" userId="af3c95a13102d509" providerId="LiveId" clId="{88200EE4-F4B4-49E8-8126-B01E5FCCBE2D}" dt="2020-05-17T05:52:32.280" v="142" actId="165"/>
          <ac:spMkLst>
            <pc:docMk/>
            <pc:sldMk cId="1156872694" sldId="320"/>
            <ac:spMk id="1445" creationId="{29D8BD77-DF42-43F3-9A92-B67F3F3E9D59}"/>
          </ac:spMkLst>
        </pc:spChg>
        <pc:spChg chg="mod">
          <ac:chgData name="reza kabir" userId="af3c95a13102d509" providerId="LiveId" clId="{88200EE4-F4B4-49E8-8126-B01E5FCCBE2D}" dt="2020-05-17T05:52:32.280" v="142" actId="165"/>
          <ac:spMkLst>
            <pc:docMk/>
            <pc:sldMk cId="1156872694" sldId="320"/>
            <ac:spMk id="1446" creationId="{6F17F507-5AEA-4F81-B5B8-A6029B624821}"/>
          </ac:spMkLst>
        </pc:spChg>
        <pc:spChg chg="mod">
          <ac:chgData name="reza kabir" userId="af3c95a13102d509" providerId="LiveId" clId="{88200EE4-F4B4-49E8-8126-B01E5FCCBE2D}" dt="2020-05-17T05:52:32.280" v="142" actId="165"/>
          <ac:spMkLst>
            <pc:docMk/>
            <pc:sldMk cId="1156872694" sldId="320"/>
            <ac:spMk id="1448" creationId="{B397D2A4-4B26-40A6-A5FF-6A0A6DAAD55D}"/>
          </ac:spMkLst>
        </pc:spChg>
        <pc:spChg chg="mod">
          <ac:chgData name="reza kabir" userId="af3c95a13102d509" providerId="LiveId" clId="{88200EE4-F4B4-49E8-8126-B01E5FCCBE2D}" dt="2020-05-17T05:52:32.280" v="142" actId="165"/>
          <ac:spMkLst>
            <pc:docMk/>
            <pc:sldMk cId="1156872694" sldId="320"/>
            <ac:spMk id="1449" creationId="{C05F6A69-FD00-496D-80C3-71B5894617D8}"/>
          </ac:spMkLst>
        </pc:spChg>
        <pc:spChg chg="mod">
          <ac:chgData name="reza kabir" userId="af3c95a13102d509" providerId="LiveId" clId="{88200EE4-F4B4-49E8-8126-B01E5FCCBE2D}" dt="2020-05-17T05:52:32.280" v="142" actId="165"/>
          <ac:spMkLst>
            <pc:docMk/>
            <pc:sldMk cId="1156872694" sldId="320"/>
            <ac:spMk id="1451" creationId="{DDA23CC4-9F75-4EA3-A1BB-0EBFBB650AD6}"/>
          </ac:spMkLst>
        </pc:spChg>
        <pc:spChg chg="mod">
          <ac:chgData name="reza kabir" userId="af3c95a13102d509" providerId="LiveId" clId="{88200EE4-F4B4-49E8-8126-B01E5FCCBE2D}" dt="2020-05-17T05:52:32.280" v="142" actId="165"/>
          <ac:spMkLst>
            <pc:docMk/>
            <pc:sldMk cId="1156872694" sldId="320"/>
            <ac:spMk id="1452" creationId="{EB56BD32-3CDD-4803-B62C-0B7C1223CDC0}"/>
          </ac:spMkLst>
        </pc:spChg>
        <pc:spChg chg="mod">
          <ac:chgData name="reza kabir" userId="af3c95a13102d509" providerId="LiveId" clId="{88200EE4-F4B4-49E8-8126-B01E5FCCBE2D}" dt="2020-05-17T05:52:32.280" v="142" actId="165"/>
          <ac:spMkLst>
            <pc:docMk/>
            <pc:sldMk cId="1156872694" sldId="320"/>
            <ac:spMk id="1454" creationId="{25B36337-4242-4D01-867C-F2CCC6499FB5}"/>
          </ac:spMkLst>
        </pc:spChg>
        <pc:spChg chg="mod">
          <ac:chgData name="reza kabir" userId="af3c95a13102d509" providerId="LiveId" clId="{88200EE4-F4B4-49E8-8126-B01E5FCCBE2D}" dt="2020-05-17T05:52:32.280" v="142" actId="165"/>
          <ac:spMkLst>
            <pc:docMk/>
            <pc:sldMk cId="1156872694" sldId="320"/>
            <ac:spMk id="1455" creationId="{CA048D13-1734-46D1-B8FB-1E68619BDC45}"/>
          </ac:spMkLst>
        </pc:spChg>
        <pc:spChg chg="mod">
          <ac:chgData name="reza kabir" userId="af3c95a13102d509" providerId="LiveId" clId="{88200EE4-F4B4-49E8-8126-B01E5FCCBE2D}" dt="2020-05-17T05:52:32.280" v="142" actId="165"/>
          <ac:spMkLst>
            <pc:docMk/>
            <pc:sldMk cId="1156872694" sldId="320"/>
            <ac:spMk id="1456" creationId="{A5AB2C3C-E807-4372-9376-2890F2667B44}"/>
          </ac:spMkLst>
        </pc:spChg>
        <pc:spChg chg="mod">
          <ac:chgData name="reza kabir" userId="af3c95a13102d509" providerId="LiveId" clId="{88200EE4-F4B4-49E8-8126-B01E5FCCBE2D}" dt="2020-05-17T05:52:32.280" v="142" actId="165"/>
          <ac:spMkLst>
            <pc:docMk/>
            <pc:sldMk cId="1156872694" sldId="320"/>
            <ac:spMk id="1457" creationId="{264CAD96-3A2A-4B12-91EF-5FC42671F36B}"/>
          </ac:spMkLst>
        </pc:spChg>
        <pc:spChg chg="mod">
          <ac:chgData name="reza kabir" userId="af3c95a13102d509" providerId="LiveId" clId="{88200EE4-F4B4-49E8-8126-B01E5FCCBE2D}" dt="2020-05-17T05:52:32.280" v="142" actId="165"/>
          <ac:spMkLst>
            <pc:docMk/>
            <pc:sldMk cId="1156872694" sldId="320"/>
            <ac:spMk id="1458" creationId="{D99D5DE3-0748-4E93-AA12-363FED4D267F}"/>
          </ac:spMkLst>
        </pc:spChg>
        <pc:spChg chg="mod">
          <ac:chgData name="reza kabir" userId="af3c95a13102d509" providerId="LiveId" clId="{88200EE4-F4B4-49E8-8126-B01E5FCCBE2D}" dt="2020-05-17T05:52:32.280" v="142" actId="165"/>
          <ac:spMkLst>
            <pc:docMk/>
            <pc:sldMk cId="1156872694" sldId="320"/>
            <ac:spMk id="1459" creationId="{8412A8B5-626B-4DD3-BD47-AF5605AE0066}"/>
          </ac:spMkLst>
        </pc:spChg>
        <pc:spChg chg="mod">
          <ac:chgData name="reza kabir" userId="af3c95a13102d509" providerId="LiveId" clId="{88200EE4-F4B4-49E8-8126-B01E5FCCBE2D}" dt="2020-05-17T05:52:32.280" v="142" actId="165"/>
          <ac:spMkLst>
            <pc:docMk/>
            <pc:sldMk cId="1156872694" sldId="320"/>
            <ac:spMk id="1460" creationId="{A1DE074F-EB9B-4579-AF79-BE3360A1C962}"/>
          </ac:spMkLst>
        </pc:spChg>
        <pc:spChg chg="mod">
          <ac:chgData name="reza kabir" userId="af3c95a13102d509" providerId="LiveId" clId="{88200EE4-F4B4-49E8-8126-B01E5FCCBE2D}" dt="2020-05-17T05:52:32.280" v="142" actId="165"/>
          <ac:spMkLst>
            <pc:docMk/>
            <pc:sldMk cId="1156872694" sldId="320"/>
            <ac:spMk id="1461" creationId="{18C49504-D0F0-4D3B-90C1-5D2CF7C41225}"/>
          </ac:spMkLst>
        </pc:spChg>
        <pc:spChg chg="mod">
          <ac:chgData name="reza kabir" userId="af3c95a13102d509" providerId="LiveId" clId="{88200EE4-F4B4-49E8-8126-B01E5FCCBE2D}" dt="2020-05-17T05:52:32.280" v="142" actId="165"/>
          <ac:spMkLst>
            <pc:docMk/>
            <pc:sldMk cId="1156872694" sldId="320"/>
            <ac:spMk id="1462" creationId="{D43E0C2C-3E2E-407A-BF3F-C2A952E37C3D}"/>
          </ac:spMkLst>
        </pc:spChg>
        <pc:spChg chg="mod">
          <ac:chgData name="reza kabir" userId="af3c95a13102d509" providerId="LiveId" clId="{88200EE4-F4B4-49E8-8126-B01E5FCCBE2D}" dt="2020-05-17T05:52:32.280" v="142" actId="165"/>
          <ac:spMkLst>
            <pc:docMk/>
            <pc:sldMk cId="1156872694" sldId="320"/>
            <ac:spMk id="1463" creationId="{4CAE2C55-4B58-4916-B981-F6DD5B38DCE5}"/>
          </ac:spMkLst>
        </pc:spChg>
        <pc:spChg chg="mod">
          <ac:chgData name="reza kabir" userId="af3c95a13102d509" providerId="LiveId" clId="{88200EE4-F4B4-49E8-8126-B01E5FCCBE2D}" dt="2020-05-17T05:52:32.280" v="142" actId="165"/>
          <ac:spMkLst>
            <pc:docMk/>
            <pc:sldMk cId="1156872694" sldId="320"/>
            <ac:spMk id="1465" creationId="{B1F32849-3B9F-4965-990E-47AFADE52A7F}"/>
          </ac:spMkLst>
        </pc:spChg>
        <pc:spChg chg="mod">
          <ac:chgData name="reza kabir" userId="af3c95a13102d509" providerId="LiveId" clId="{88200EE4-F4B4-49E8-8126-B01E5FCCBE2D}" dt="2020-05-17T05:52:32.280" v="142" actId="165"/>
          <ac:spMkLst>
            <pc:docMk/>
            <pc:sldMk cId="1156872694" sldId="320"/>
            <ac:spMk id="1466" creationId="{3A15BB27-18D7-4FA0-8D42-A6DB013EDA54}"/>
          </ac:spMkLst>
        </pc:spChg>
        <pc:spChg chg="mod">
          <ac:chgData name="reza kabir" userId="af3c95a13102d509" providerId="LiveId" clId="{88200EE4-F4B4-49E8-8126-B01E5FCCBE2D}" dt="2020-05-17T05:52:32.280" v="142" actId="165"/>
          <ac:spMkLst>
            <pc:docMk/>
            <pc:sldMk cId="1156872694" sldId="320"/>
            <ac:spMk id="1468" creationId="{D56A12D1-2164-4B83-A77E-E7DFE5542907}"/>
          </ac:spMkLst>
        </pc:spChg>
        <pc:spChg chg="mod">
          <ac:chgData name="reza kabir" userId="af3c95a13102d509" providerId="LiveId" clId="{88200EE4-F4B4-49E8-8126-B01E5FCCBE2D}" dt="2020-05-17T05:52:32.280" v="142" actId="165"/>
          <ac:spMkLst>
            <pc:docMk/>
            <pc:sldMk cId="1156872694" sldId="320"/>
            <ac:spMk id="1469" creationId="{7DFB0639-478E-4170-AAD4-F3308DF140B7}"/>
          </ac:spMkLst>
        </pc:spChg>
        <pc:spChg chg="mod">
          <ac:chgData name="reza kabir" userId="af3c95a13102d509" providerId="LiveId" clId="{88200EE4-F4B4-49E8-8126-B01E5FCCBE2D}" dt="2020-05-17T05:52:32.280" v="142" actId="165"/>
          <ac:spMkLst>
            <pc:docMk/>
            <pc:sldMk cId="1156872694" sldId="320"/>
            <ac:spMk id="1471" creationId="{FC01E924-3341-42F3-8A88-FB806253E865}"/>
          </ac:spMkLst>
        </pc:spChg>
        <pc:spChg chg="mod">
          <ac:chgData name="reza kabir" userId="af3c95a13102d509" providerId="LiveId" clId="{88200EE4-F4B4-49E8-8126-B01E5FCCBE2D}" dt="2020-05-17T05:52:32.280" v="142" actId="165"/>
          <ac:spMkLst>
            <pc:docMk/>
            <pc:sldMk cId="1156872694" sldId="320"/>
            <ac:spMk id="1472" creationId="{68412E9D-55C5-44CE-9A06-291C9E9E356F}"/>
          </ac:spMkLst>
        </pc:spChg>
        <pc:spChg chg="mod">
          <ac:chgData name="reza kabir" userId="af3c95a13102d509" providerId="LiveId" clId="{88200EE4-F4B4-49E8-8126-B01E5FCCBE2D}" dt="2020-05-17T05:52:32.280" v="142" actId="165"/>
          <ac:spMkLst>
            <pc:docMk/>
            <pc:sldMk cId="1156872694" sldId="320"/>
            <ac:spMk id="1474" creationId="{D8A8517E-8792-4106-847E-A18671B8B9A5}"/>
          </ac:spMkLst>
        </pc:spChg>
        <pc:spChg chg="mod">
          <ac:chgData name="reza kabir" userId="af3c95a13102d509" providerId="LiveId" clId="{88200EE4-F4B4-49E8-8126-B01E5FCCBE2D}" dt="2020-05-17T05:52:32.280" v="142" actId="165"/>
          <ac:spMkLst>
            <pc:docMk/>
            <pc:sldMk cId="1156872694" sldId="320"/>
            <ac:spMk id="1475" creationId="{38195EEE-7DE0-40DD-9902-6391E067E73D}"/>
          </ac:spMkLst>
        </pc:spChg>
        <pc:spChg chg="mod">
          <ac:chgData name="reza kabir" userId="af3c95a13102d509" providerId="LiveId" clId="{88200EE4-F4B4-49E8-8126-B01E5FCCBE2D}" dt="2020-05-17T05:52:32.280" v="142" actId="165"/>
          <ac:spMkLst>
            <pc:docMk/>
            <pc:sldMk cId="1156872694" sldId="320"/>
            <ac:spMk id="1477" creationId="{B0F2439E-BD57-4F40-99BF-220D6DA52772}"/>
          </ac:spMkLst>
        </pc:spChg>
        <pc:spChg chg="mod">
          <ac:chgData name="reza kabir" userId="af3c95a13102d509" providerId="LiveId" clId="{88200EE4-F4B4-49E8-8126-B01E5FCCBE2D}" dt="2020-05-17T05:52:32.280" v="142" actId="165"/>
          <ac:spMkLst>
            <pc:docMk/>
            <pc:sldMk cId="1156872694" sldId="320"/>
            <ac:spMk id="1478" creationId="{B1598F03-39A2-4C38-9956-18E9AEDA759C}"/>
          </ac:spMkLst>
        </pc:spChg>
        <pc:spChg chg="mod">
          <ac:chgData name="reza kabir" userId="af3c95a13102d509" providerId="LiveId" clId="{88200EE4-F4B4-49E8-8126-B01E5FCCBE2D}" dt="2020-05-17T05:52:32.280" v="142" actId="165"/>
          <ac:spMkLst>
            <pc:docMk/>
            <pc:sldMk cId="1156872694" sldId="320"/>
            <ac:spMk id="1480" creationId="{39EC0B5F-6F5C-4CE1-9B30-8CD25531E21A}"/>
          </ac:spMkLst>
        </pc:spChg>
        <pc:spChg chg="mod">
          <ac:chgData name="reza kabir" userId="af3c95a13102d509" providerId="LiveId" clId="{88200EE4-F4B4-49E8-8126-B01E5FCCBE2D}" dt="2020-05-17T05:52:32.280" v="142" actId="165"/>
          <ac:spMkLst>
            <pc:docMk/>
            <pc:sldMk cId="1156872694" sldId="320"/>
            <ac:spMk id="1481" creationId="{B731E74D-DF8E-44B4-8003-257B4ECAB95D}"/>
          </ac:spMkLst>
        </pc:spChg>
        <pc:spChg chg="mod">
          <ac:chgData name="reza kabir" userId="af3c95a13102d509" providerId="LiveId" clId="{88200EE4-F4B4-49E8-8126-B01E5FCCBE2D}" dt="2020-05-17T05:52:32.280" v="142" actId="165"/>
          <ac:spMkLst>
            <pc:docMk/>
            <pc:sldMk cId="1156872694" sldId="320"/>
            <ac:spMk id="1483" creationId="{65782288-969B-44E8-84EC-5E1625E970D4}"/>
          </ac:spMkLst>
        </pc:spChg>
        <pc:spChg chg="mod">
          <ac:chgData name="reza kabir" userId="af3c95a13102d509" providerId="LiveId" clId="{88200EE4-F4B4-49E8-8126-B01E5FCCBE2D}" dt="2020-05-17T05:52:32.280" v="142" actId="165"/>
          <ac:spMkLst>
            <pc:docMk/>
            <pc:sldMk cId="1156872694" sldId="320"/>
            <ac:spMk id="1484" creationId="{54C2E47A-2CBD-4B30-9B1A-209104776F28}"/>
          </ac:spMkLst>
        </pc:spChg>
        <pc:spChg chg="mod">
          <ac:chgData name="reza kabir" userId="af3c95a13102d509" providerId="LiveId" clId="{88200EE4-F4B4-49E8-8126-B01E5FCCBE2D}" dt="2020-05-17T05:52:32.280" v="142" actId="165"/>
          <ac:spMkLst>
            <pc:docMk/>
            <pc:sldMk cId="1156872694" sldId="320"/>
            <ac:spMk id="1486" creationId="{0EA673A1-F7D3-47ED-BED4-D65F7830453F}"/>
          </ac:spMkLst>
        </pc:spChg>
        <pc:spChg chg="mod">
          <ac:chgData name="reza kabir" userId="af3c95a13102d509" providerId="LiveId" clId="{88200EE4-F4B4-49E8-8126-B01E5FCCBE2D}" dt="2020-05-17T05:52:32.280" v="142" actId="165"/>
          <ac:spMkLst>
            <pc:docMk/>
            <pc:sldMk cId="1156872694" sldId="320"/>
            <ac:spMk id="1487" creationId="{9B3B5A51-A8DE-4AFF-9E69-9BF630E614EC}"/>
          </ac:spMkLst>
        </pc:spChg>
        <pc:spChg chg="mod">
          <ac:chgData name="reza kabir" userId="af3c95a13102d509" providerId="LiveId" clId="{88200EE4-F4B4-49E8-8126-B01E5FCCBE2D}" dt="2020-05-17T05:52:32.280" v="142" actId="165"/>
          <ac:spMkLst>
            <pc:docMk/>
            <pc:sldMk cId="1156872694" sldId="320"/>
            <ac:spMk id="1489" creationId="{07C85733-C11A-472E-9412-A7A5E787C33F}"/>
          </ac:spMkLst>
        </pc:spChg>
        <pc:spChg chg="mod">
          <ac:chgData name="reza kabir" userId="af3c95a13102d509" providerId="LiveId" clId="{88200EE4-F4B4-49E8-8126-B01E5FCCBE2D}" dt="2020-05-17T05:52:32.280" v="142" actId="165"/>
          <ac:spMkLst>
            <pc:docMk/>
            <pc:sldMk cId="1156872694" sldId="320"/>
            <ac:spMk id="1490" creationId="{99106DD2-F879-476A-981A-03D834122F50}"/>
          </ac:spMkLst>
        </pc:spChg>
        <pc:spChg chg="mod">
          <ac:chgData name="reza kabir" userId="af3c95a13102d509" providerId="LiveId" clId="{88200EE4-F4B4-49E8-8126-B01E5FCCBE2D}" dt="2020-05-17T05:52:32.280" v="142" actId="165"/>
          <ac:spMkLst>
            <pc:docMk/>
            <pc:sldMk cId="1156872694" sldId="320"/>
            <ac:spMk id="1492" creationId="{53972AA6-87D0-4E6B-A538-81F55D31C85F}"/>
          </ac:spMkLst>
        </pc:spChg>
        <pc:spChg chg="mod">
          <ac:chgData name="reza kabir" userId="af3c95a13102d509" providerId="LiveId" clId="{88200EE4-F4B4-49E8-8126-B01E5FCCBE2D}" dt="2020-05-17T05:52:32.280" v="142" actId="165"/>
          <ac:spMkLst>
            <pc:docMk/>
            <pc:sldMk cId="1156872694" sldId="320"/>
            <ac:spMk id="1493" creationId="{40BC2436-F478-4959-BF85-B70D3798F605}"/>
          </ac:spMkLst>
        </pc:spChg>
        <pc:spChg chg="mod">
          <ac:chgData name="reza kabir" userId="af3c95a13102d509" providerId="LiveId" clId="{88200EE4-F4B4-49E8-8126-B01E5FCCBE2D}" dt="2020-05-17T05:52:32.280" v="142" actId="165"/>
          <ac:spMkLst>
            <pc:docMk/>
            <pc:sldMk cId="1156872694" sldId="320"/>
            <ac:spMk id="1495" creationId="{FD7DBF3A-D321-48B8-8F3B-AF3DC41A9510}"/>
          </ac:spMkLst>
        </pc:spChg>
        <pc:spChg chg="mod">
          <ac:chgData name="reza kabir" userId="af3c95a13102d509" providerId="LiveId" clId="{88200EE4-F4B4-49E8-8126-B01E5FCCBE2D}" dt="2020-05-17T05:52:32.280" v="142" actId="165"/>
          <ac:spMkLst>
            <pc:docMk/>
            <pc:sldMk cId="1156872694" sldId="320"/>
            <ac:spMk id="1496" creationId="{6FF76784-DD27-4779-8ABA-BDD805F73BC2}"/>
          </ac:spMkLst>
        </pc:spChg>
        <pc:spChg chg="mod">
          <ac:chgData name="reza kabir" userId="af3c95a13102d509" providerId="LiveId" clId="{88200EE4-F4B4-49E8-8126-B01E5FCCBE2D}" dt="2020-05-17T05:52:32.280" v="142" actId="165"/>
          <ac:spMkLst>
            <pc:docMk/>
            <pc:sldMk cId="1156872694" sldId="320"/>
            <ac:spMk id="1498" creationId="{535FCC90-92FF-48A2-A4B6-6E88A7A438BB}"/>
          </ac:spMkLst>
        </pc:spChg>
        <pc:spChg chg="mod">
          <ac:chgData name="reza kabir" userId="af3c95a13102d509" providerId="LiveId" clId="{88200EE4-F4B4-49E8-8126-B01E5FCCBE2D}" dt="2020-05-17T05:52:32.280" v="142" actId="165"/>
          <ac:spMkLst>
            <pc:docMk/>
            <pc:sldMk cId="1156872694" sldId="320"/>
            <ac:spMk id="1499" creationId="{86565B42-4375-42AE-91AB-D07D3057198C}"/>
          </ac:spMkLst>
        </pc:spChg>
        <pc:spChg chg="mod">
          <ac:chgData name="reza kabir" userId="af3c95a13102d509" providerId="LiveId" clId="{88200EE4-F4B4-49E8-8126-B01E5FCCBE2D}" dt="2020-05-17T05:52:32.280" v="142" actId="165"/>
          <ac:spMkLst>
            <pc:docMk/>
            <pc:sldMk cId="1156872694" sldId="320"/>
            <ac:spMk id="1501" creationId="{2AA3A1D3-0C98-4935-A8B2-28B4067E8BD4}"/>
          </ac:spMkLst>
        </pc:spChg>
        <pc:spChg chg="mod">
          <ac:chgData name="reza kabir" userId="af3c95a13102d509" providerId="LiveId" clId="{88200EE4-F4B4-49E8-8126-B01E5FCCBE2D}" dt="2020-05-17T05:52:32.280" v="142" actId="165"/>
          <ac:spMkLst>
            <pc:docMk/>
            <pc:sldMk cId="1156872694" sldId="320"/>
            <ac:spMk id="1502" creationId="{AE6E8654-647B-4E97-8E72-A0E6DE3173A3}"/>
          </ac:spMkLst>
        </pc:spChg>
        <pc:spChg chg="mod">
          <ac:chgData name="reza kabir" userId="af3c95a13102d509" providerId="LiveId" clId="{88200EE4-F4B4-49E8-8126-B01E5FCCBE2D}" dt="2020-05-17T05:52:32.280" v="142" actId="165"/>
          <ac:spMkLst>
            <pc:docMk/>
            <pc:sldMk cId="1156872694" sldId="320"/>
            <ac:spMk id="1504" creationId="{8E6461E0-F31D-4933-830C-5E981837F361}"/>
          </ac:spMkLst>
        </pc:spChg>
        <pc:spChg chg="mod">
          <ac:chgData name="reza kabir" userId="af3c95a13102d509" providerId="LiveId" clId="{88200EE4-F4B4-49E8-8126-B01E5FCCBE2D}" dt="2020-05-17T05:52:32.280" v="142" actId="165"/>
          <ac:spMkLst>
            <pc:docMk/>
            <pc:sldMk cId="1156872694" sldId="320"/>
            <ac:spMk id="1505" creationId="{41DEB7C3-93CD-43C5-99C4-C8417AE033A0}"/>
          </ac:spMkLst>
        </pc:spChg>
        <pc:spChg chg="mod">
          <ac:chgData name="reza kabir" userId="af3c95a13102d509" providerId="LiveId" clId="{88200EE4-F4B4-49E8-8126-B01E5FCCBE2D}" dt="2020-05-17T05:52:32.280" v="142" actId="165"/>
          <ac:spMkLst>
            <pc:docMk/>
            <pc:sldMk cId="1156872694" sldId="320"/>
            <ac:spMk id="1506" creationId="{7E36CD8D-5D7C-46CC-A319-172D4DCFFF3C}"/>
          </ac:spMkLst>
        </pc:spChg>
        <pc:spChg chg="mod">
          <ac:chgData name="reza kabir" userId="af3c95a13102d509" providerId="LiveId" clId="{88200EE4-F4B4-49E8-8126-B01E5FCCBE2D}" dt="2020-05-17T05:52:32.280" v="142" actId="165"/>
          <ac:spMkLst>
            <pc:docMk/>
            <pc:sldMk cId="1156872694" sldId="320"/>
            <ac:spMk id="1507" creationId="{3418A90B-ADF4-4416-B42D-E34DD357B874}"/>
          </ac:spMkLst>
        </pc:spChg>
        <pc:spChg chg="mod">
          <ac:chgData name="reza kabir" userId="af3c95a13102d509" providerId="LiveId" clId="{88200EE4-F4B4-49E8-8126-B01E5FCCBE2D}" dt="2020-05-17T05:52:32.280" v="142" actId="165"/>
          <ac:spMkLst>
            <pc:docMk/>
            <pc:sldMk cId="1156872694" sldId="320"/>
            <ac:spMk id="1508" creationId="{FD3286BD-B9FD-4FCA-B39A-26089299AB3D}"/>
          </ac:spMkLst>
        </pc:spChg>
        <pc:grpChg chg="del">
          <ac:chgData name="reza kabir" userId="af3c95a13102d509" providerId="LiveId" clId="{88200EE4-F4B4-49E8-8126-B01E5FCCBE2D}" dt="2020-05-17T05:52:32.280" v="142" actId="165"/>
          <ac:grpSpMkLst>
            <pc:docMk/>
            <pc:sldMk cId="1156872694" sldId="320"/>
            <ac:grpSpMk id="5" creationId="{94521BB9-50D4-42CF-81BC-57568AC735AA}"/>
          </ac:grpSpMkLst>
        </pc:grpChg>
        <pc:grpChg chg="mod topLvl">
          <ac:chgData name="reza kabir" userId="af3c95a13102d509" providerId="LiveId" clId="{88200EE4-F4B4-49E8-8126-B01E5FCCBE2D}" dt="2020-05-17T05:52:32.280" v="142" actId="165"/>
          <ac:grpSpMkLst>
            <pc:docMk/>
            <pc:sldMk cId="1156872694" sldId="320"/>
            <ac:grpSpMk id="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9"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2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3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45"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4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49"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5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55"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58"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6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6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98"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0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0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1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18"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3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3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39"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50"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5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5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5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68"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70"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88"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9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9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9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20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20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208"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21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215"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218"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22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225"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229"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23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235"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239"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24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250"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25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26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290"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29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295"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34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365" creationId="{94521BB9-50D4-42CF-81BC-57568AC735AA}"/>
          </ac:grpSpMkLst>
        </pc:grpChg>
        <pc:grpChg chg="mod topLvl">
          <ac:chgData name="reza kabir" userId="af3c95a13102d509" providerId="LiveId" clId="{88200EE4-F4B4-49E8-8126-B01E5FCCBE2D}" dt="2020-05-17T05:52:32.280" v="142" actId="165"/>
          <ac:grpSpMkLst>
            <pc:docMk/>
            <pc:sldMk cId="1156872694" sldId="320"/>
            <ac:grpSpMk id="40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40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41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42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43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43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45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46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468"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48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49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49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50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508"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51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51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51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52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53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53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54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56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57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58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58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595"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59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61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62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639"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650"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65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658"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66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680"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68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68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68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68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690" creationId="{94521BB9-50D4-42CF-81BC-57568AC735AA}"/>
          </ac:grpSpMkLst>
        </pc:grpChg>
        <pc:grpChg chg="mod topLvl">
          <ac:chgData name="reza kabir" userId="af3c95a13102d509" providerId="LiveId" clId="{88200EE4-F4B4-49E8-8126-B01E5FCCBE2D}" dt="2020-05-17T05:52:32.280" v="142" actId="165"/>
          <ac:grpSpMkLst>
            <pc:docMk/>
            <pc:sldMk cId="1156872694" sldId="320"/>
            <ac:grpSpMk id="69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695"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71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72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72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730"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73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73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739"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75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75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75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759"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76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765"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768"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77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789"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79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79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05"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0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0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09"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10"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1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1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19"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2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25"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28"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3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3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39"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40"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4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5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5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58"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68"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70"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8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88"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895"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90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91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91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92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92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929"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93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935"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96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96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969"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98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98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000"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005"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010"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01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02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02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05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07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07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07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080"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08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08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08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090" creationId="{94521BB9-50D4-42CF-81BC-57568AC735AA}"/>
          </ac:grpSpMkLst>
        </pc:grpChg>
        <pc:grpChg chg="mod topLvl">
          <ac:chgData name="reza kabir" userId="af3c95a13102d509" providerId="LiveId" clId="{88200EE4-F4B4-49E8-8126-B01E5FCCBE2D}" dt="2020-05-17T05:52:32.280" v="142" actId="165"/>
          <ac:grpSpMkLst>
            <pc:docMk/>
            <pc:sldMk cId="1156872694" sldId="320"/>
            <ac:grpSpMk id="1095"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09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10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12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13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15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15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17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185"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18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189"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19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0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1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1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18"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2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30"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3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3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3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4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4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48"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50"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5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6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7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79"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89"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29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30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309"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32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32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32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325"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32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34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34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35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368"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379"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38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385"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39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399"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0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05"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1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1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20"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2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2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29"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3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35"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38"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4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4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4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50"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5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6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6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70"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73"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76"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79"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82"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85"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88"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91"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94"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497"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500" creationId="{94521BB9-50D4-42CF-81BC-57568AC735AA}"/>
          </ac:grpSpMkLst>
        </pc:grpChg>
        <pc:grpChg chg="mod">
          <ac:chgData name="reza kabir" userId="af3c95a13102d509" providerId="LiveId" clId="{88200EE4-F4B4-49E8-8126-B01E5FCCBE2D}" dt="2020-05-17T05:52:32.280" v="142" actId="165"/>
          <ac:grpSpMkLst>
            <pc:docMk/>
            <pc:sldMk cId="1156872694" sldId="320"/>
            <ac:grpSpMk id="1503" creationId="{94521BB9-50D4-42CF-81BC-57568AC735AA}"/>
          </ac:grpSpMkLst>
        </pc:grpChg>
        <pc:picChg chg="mod">
          <ac:chgData name="reza kabir" userId="af3c95a13102d509" providerId="LiveId" clId="{88200EE4-F4B4-49E8-8126-B01E5FCCBE2D}" dt="2020-05-17T05:52:34.522" v="143" actId="1076"/>
          <ac:picMkLst>
            <pc:docMk/>
            <pc:sldMk cId="1156872694" sldId="320"/>
            <ac:picMk id="3" creationId="{EB1EA81C-6EFC-4D62-BFE8-DC0AE7A4F4E1}"/>
          </ac:picMkLst>
        </pc:picChg>
      </pc:sldChg>
      <pc:sldChg chg="add del">
        <pc:chgData name="reza kabir" userId="af3c95a13102d509" providerId="LiveId" clId="{88200EE4-F4B4-49E8-8126-B01E5FCCBE2D}" dt="2020-05-17T05:48:51.805" v="69" actId="47"/>
        <pc:sldMkLst>
          <pc:docMk/>
          <pc:sldMk cId="1047928802" sldId="321"/>
        </pc:sldMkLst>
      </pc:sldChg>
      <pc:sldChg chg="delSp modSp add del mod">
        <pc:chgData name="reza kabir" userId="af3c95a13102d509" providerId="LiveId" clId="{88200EE4-F4B4-49E8-8126-B01E5FCCBE2D}" dt="2020-05-17T13:22:30.820" v="2801" actId="47"/>
        <pc:sldMkLst>
          <pc:docMk/>
          <pc:sldMk cId="3642005491" sldId="333"/>
        </pc:sldMkLst>
        <pc:spChg chg="mod">
          <ac:chgData name="reza kabir" userId="af3c95a13102d509" providerId="LiveId" clId="{88200EE4-F4B4-49E8-8126-B01E5FCCBE2D}" dt="2020-05-17T12:17:20.672" v="2721" actId="165"/>
          <ac:spMkLst>
            <pc:docMk/>
            <pc:sldMk cId="3642005491" sldId="333"/>
            <ac:spMk id="9" creationId="{CFD88B83-B651-4048-BF92-D971D4E4091F}"/>
          </ac:spMkLst>
        </pc:spChg>
        <pc:spChg chg="mod">
          <ac:chgData name="reza kabir" userId="af3c95a13102d509" providerId="LiveId" clId="{88200EE4-F4B4-49E8-8126-B01E5FCCBE2D}" dt="2020-05-17T12:17:20.672" v="2721" actId="165"/>
          <ac:spMkLst>
            <pc:docMk/>
            <pc:sldMk cId="3642005491" sldId="333"/>
            <ac:spMk id="10" creationId="{6197CEEC-C02D-4753-8E5D-31E40A8C175B}"/>
          </ac:spMkLst>
        </pc:spChg>
        <pc:spChg chg="mod">
          <ac:chgData name="reza kabir" userId="af3c95a13102d509" providerId="LiveId" clId="{88200EE4-F4B4-49E8-8126-B01E5FCCBE2D}" dt="2020-05-17T12:17:20.672" v="2721" actId="165"/>
          <ac:spMkLst>
            <pc:docMk/>
            <pc:sldMk cId="3642005491" sldId="333"/>
            <ac:spMk id="12" creationId="{A909DB35-DE6B-4523-B53E-DA44E26949E9}"/>
          </ac:spMkLst>
        </pc:spChg>
        <pc:spChg chg="mod">
          <ac:chgData name="reza kabir" userId="af3c95a13102d509" providerId="LiveId" clId="{88200EE4-F4B4-49E8-8126-B01E5FCCBE2D}" dt="2020-05-17T12:17:20.672" v="2721" actId="165"/>
          <ac:spMkLst>
            <pc:docMk/>
            <pc:sldMk cId="3642005491" sldId="333"/>
            <ac:spMk id="13" creationId="{1626F7FF-F514-44D5-9231-A157F6D3E7C9}"/>
          </ac:spMkLst>
        </pc:spChg>
        <pc:spChg chg="mod">
          <ac:chgData name="reza kabir" userId="af3c95a13102d509" providerId="LiveId" clId="{88200EE4-F4B4-49E8-8126-B01E5FCCBE2D}" dt="2020-05-17T12:17:20.672" v="2721" actId="165"/>
          <ac:spMkLst>
            <pc:docMk/>
            <pc:sldMk cId="3642005491" sldId="333"/>
            <ac:spMk id="14" creationId="{50BF6644-BBEF-4335-A2A9-E96E5281DC80}"/>
          </ac:spMkLst>
        </pc:spChg>
        <pc:spChg chg="mod">
          <ac:chgData name="reza kabir" userId="af3c95a13102d509" providerId="LiveId" clId="{88200EE4-F4B4-49E8-8126-B01E5FCCBE2D}" dt="2020-05-17T12:17:20.672" v="2721" actId="165"/>
          <ac:spMkLst>
            <pc:docMk/>
            <pc:sldMk cId="3642005491" sldId="333"/>
            <ac:spMk id="15" creationId="{75F60798-4E13-45B5-B0E8-EA089F18A8D9}"/>
          </ac:spMkLst>
        </pc:spChg>
        <pc:spChg chg="mod">
          <ac:chgData name="reza kabir" userId="af3c95a13102d509" providerId="LiveId" clId="{88200EE4-F4B4-49E8-8126-B01E5FCCBE2D}" dt="2020-05-17T12:17:20.672" v="2721" actId="165"/>
          <ac:spMkLst>
            <pc:docMk/>
            <pc:sldMk cId="3642005491" sldId="333"/>
            <ac:spMk id="16" creationId="{0D84D985-E264-4689-86DF-DE619158F2F2}"/>
          </ac:spMkLst>
        </pc:spChg>
        <pc:spChg chg="mod">
          <ac:chgData name="reza kabir" userId="af3c95a13102d509" providerId="LiveId" clId="{88200EE4-F4B4-49E8-8126-B01E5FCCBE2D}" dt="2020-05-17T12:17:20.672" v="2721" actId="165"/>
          <ac:spMkLst>
            <pc:docMk/>
            <pc:sldMk cId="3642005491" sldId="333"/>
            <ac:spMk id="17" creationId="{BAE8C67F-AEDD-41B7-BBFB-2D2264CF55DC}"/>
          </ac:spMkLst>
        </pc:spChg>
        <pc:spChg chg="mod">
          <ac:chgData name="reza kabir" userId="af3c95a13102d509" providerId="LiveId" clId="{88200EE4-F4B4-49E8-8126-B01E5FCCBE2D}" dt="2020-05-17T12:17:20.672" v="2721" actId="165"/>
          <ac:spMkLst>
            <pc:docMk/>
            <pc:sldMk cId="3642005491" sldId="333"/>
            <ac:spMk id="18" creationId="{5CB8929A-5E5D-4DFA-A614-95133662F98B}"/>
          </ac:spMkLst>
        </pc:spChg>
        <pc:spChg chg="mod">
          <ac:chgData name="reza kabir" userId="af3c95a13102d509" providerId="LiveId" clId="{88200EE4-F4B4-49E8-8126-B01E5FCCBE2D}" dt="2020-05-17T12:17:20.672" v="2721" actId="165"/>
          <ac:spMkLst>
            <pc:docMk/>
            <pc:sldMk cId="3642005491" sldId="333"/>
            <ac:spMk id="19" creationId="{21A128BB-5E80-4F4D-A3B3-A6E20AB6D952}"/>
          </ac:spMkLst>
        </pc:spChg>
        <pc:spChg chg="mod">
          <ac:chgData name="reza kabir" userId="af3c95a13102d509" providerId="LiveId" clId="{88200EE4-F4B4-49E8-8126-B01E5FCCBE2D}" dt="2020-05-17T12:17:20.672" v="2721" actId="165"/>
          <ac:spMkLst>
            <pc:docMk/>
            <pc:sldMk cId="3642005491" sldId="333"/>
            <ac:spMk id="20" creationId="{311A7E0B-4AED-4FF7-9D0B-32252FEE142D}"/>
          </ac:spMkLst>
        </pc:spChg>
        <pc:spChg chg="mod">
          <ac:chgData name="reza kabir" userId="af3c95a13102d509" providerId="LiveId" clId="{88200EE4-F4B4-49E8-8126-B01E5FCCBE2D}" dt="2020-05-17T12:17:20.672" v="2721" actId="165"/>
          <ac:spMkLst>
            <pc:docMk/>
            <pc:sldMk cId="3642005491" sldId="333"/>
            <ac:spMk id="22" creationId="{BD3B9C98-E34F-4D83-90AC-624BBDC348C9}"/>
          </ac:spMkLst>
        </pc:spChg>
        <pc:spChg chg="mod">
          <ac:chgData name="reza kabir" userId="af3c95a13102d509" providerId="LiveId" clId="{88200EE4-F4B4-49E8-8126-B01E5FCCBE2D}" dt="2020-05-17T12:17:20.672" v="2721" actId="165"/>
          <ac:spMkLst>
            <pc:docMk/>
            <pc:sldMk cId="3642005491" sldId="333"/>
            <ac:spMk id="23" creationId="{2718E284-8B6A-4BD4-84B7-5104C59EE23F}"/>
          </ac:spMkLst>
        </pc:spChg>
        <pc:spChg chg="mod">
          <ac:chgData name="reza kabir" userId="af3c95a13102d509" providerId="LiveId" clId="{88200EE4-F4B4-49E8-8126-B01E5FCCBE2D}" dt="2020-05-17T12:17:20.672" v="2721" actId="165"/>
          <ac:spMkLst>
            <pc:docMk/>
            <pc:sldMk cId="3642005491" sldId="333"/>
            <ac:spMk id="24" creationId="{43D00033-612B-4685-8AC7-50768BDB7FDD}"/>
          </ac:spMkLst>
        </pc:spChg>
        <pc:spChg chg="mod">
          <ac:chgData name="reza kabir" userId="af3c95a13102d509" providerId="LiveId" clId="{88200EE4-F4B4-49E8-8126-B01E5FCCBE2D}" dt="2020-05-17T12:17:20.672" v="2721" actId="165"/>
          <ac:spMkLst>
            <pc:docMk/>
            <pc:sldMk cId="3642005491" sldId="333"/>
            <ac:spMk id="25" creationId="{932633F0-B305-4F5D-BB05-FF937E3AAD09}"/>
          </ac:spMkLst>
        </pc:spChg>
        <pc:spChg chg="mod">
          <ac:chgData name="reza kabir" userId="af3c95a13102d509" providerId="LiveId" clId="{88200EE4-F4B4-49E8-8126-B01E5FCCBE2D}" dt="2020-05-17T12:17:20.672" v="2721" actId="165"/>
          <ac:spMkLst>
            <pc:docMk/>
            <pc:sldMk cId="3642005491" sldId="333"/>
            <ac:spMk id="26" creationId="{E2821C71-E026-4E5C-97E8-666A42F7D68F}"/>
          </ac:spMkLst>
        </pc:spChg>
        <pc:spChg chg="mod">
          <ac:chgData name="reza kabir" userId="af3c95a13102d509" providerId="LiveId" clId="{88200EE4-F4B4-49E8-8126-B01E5FCCBE2D}" dt="2020-05-17T12:17:20.672" v="2721" actId="165"/>
          <ac:spMkLst>
            <pc:docMk/>
            <pc:sldMk cId="3642005491" sldId="333"/>
            <ac:spMk id="27" creationId="{429DE94E-94FC-4942-983B-5EFFF85833B1}"/>
          </ac:spMkLst>
        </pc:spChg>
        <pc:spChg chg="mod">
          <ac:chgData name="reza kabir" userId="af3c95a13102d509" providerId="LiveId" clId="{88200EE4-F4B4-49E8-8126-B01E5FCCBE2D}" dt="2020-05-17T12:17:20.672" v="2721" actId="165"/>
          <ac:spMkLst>
            <pc:docMk/>
            <pc:sldMk cId="3642005491" sldId="333"/>
            <ac:spMk id="28" creationId="{60FA25C9-1193-4B11-8501-0A6AD13EBAA9}"/>
          </ac:spMkLst>
        </pc:spChg>
        <pc:spChg chg="mod">
          <ac:chgData name="reza kabir" userId="af3c95a13102d509" providerId="LiveId" clId="{88200EE4-F4B4-49E8-8126-B01E5FCCBE2D}" dt="2020-05-17T12:17:20.672" v="2721" actId="165"/>
          <ac:spMkLst>
            <pc:docMk/>
            <pc:sldMk cId="3642005491" sldId="333"/>
            <ac:spMk id="29" creationId="{C2936DB2-7641-4FC1-BFE0-77E31849EB7B}"/>
          </ac:spMkLst>
        </pc:spChg>
        <pc:spChg chg="mod">
          <ac:chgData name="reza kabir" userId="af3c95a13102d509" providerId="LiveId" clId="{88200EE4-F4B4-49E8-8126-B01E5FCCBE2D}" dt="2020-05-17T12:17:20.672" v="2721" actId="165"/>
          <ac:spMkLst>
            <pc:docMk/>
            <pc:sldMk cId="3642005491" sldId="333"/>
            <ac:spMk id="30" creationId="{08F57362-DB9C-4D88-BEBD-BCEEC32A60F1}"/>
          </ac:spMkLst>
        </pc:spChg>
        <pc:spChg chg="mod">
          <ac:chgData name="reza kabir" userId="af3c95a13102d509" providerId="LiveId" clId="{88200EE4-F4B4-49E8-8126-B01E5FCCBE2D}" dt="2020-05-17T12:17:20.672" v="2721" actId="165"/>
          <ac:spMkLst>
            <pc:docMk/>
            <pc:sldMk cId="3642005491" sldId="333"/>
            <ac:spMk id="31" creationId="{825484DC-1B65-4B2A-98B5-0FCAF1A55FA4}"/>
          </ac:spMkLst>
        </pc:spChg>
        <pc:spChg chg="mod">
          <ac:chgData name="reza kabir" userId="af3c95a13102d509" providerId="LiveId" clId="{88200EE4-F4B4-49E8-8126-B01E5FCCBE2D}" dt="2020-05-17T12:17:20.672" v="2721" actId="165"/>
          <ac:spMkLst>
            <pc:docMk/>
            <pc:sldMk cId="3642005491" sldId="333"/>
            <ac:spMk id="32" creationId="{A6114F6B-26BD-4071-90F4-8294A0BD6BA6}"/>
          </ac:spMkLst>
        </pc:spChg>
        <pc:spChg chg="mod">
          <ac:chgData name="reza kabir" userId="af3c95a13102d509" providerId="LiveId" clId="{88200EE4-F4B4-49E8-8126-B01E5FCCBE2D}" dt="2020-05-17T12:17:20.672" v="2721" actId="165"/>
          <ac:spMkLst>
            <pc:docMk/>
            <pc:sldMk cId="3642005491" sldId="333"/>
            <ac:spMk id="33" creationId="{FB99480A-6B05-4764-AB6F-682094354E25}"/>
          </ac:spMkLst>
        </pc:spChg>
        <pc:spChg chg="mod">
          <ac:chgData name="reza kabir" userId="af3c95a13102d509" providerId="LiveId" clId="{88200EE4-F4B4-49E8-8126-B01E5FCCBE2D}" dt="2020-05-17T12:17:20.672" v="2721" actId="165"/>
          <ac:spMkLst>
            <pc:docMk/>
            <pc:sldMk cId="3642005491" sldId="333"/>
            <ac:spMk id="34" creationId="{582827DE-B918-49AE-8C0C-479B9051E25F}"/>
          </ac:spMkLst>
        </pc:spChg>
        <pc:spChg chg="mod">
          <ac:chgData name="reza kabir" userId="af3c95a13102d509" providerId="LiveId" clId="{88200EE4-F4B4-49E8-8126-B01E5FCCBE2D}" dt="2020-05-17T12:17:20.672" v="2721" actId="165"/>
          <ac:spMkLst>
            <pc:docMk/>
            <pc:sldMk cId="3642005491" sldId="333"/>
            <ac:spMk id="35" creationId="{C4547C7B-4337-4FD5-8A51-98E95F5194CF}"/>
          </ac:spMkLst>
        </pc:spChg>
        <pc:spChg chg="mod">
          <ac:chgData name="reza kabir" userId="af3c95a13102d509" providerId="LiveId" clId="{88200EE4-F4B4-49E8-8126-B01E5FCCBE2D}" dt="2020-05-17T12:17:20.672" v="2721" actId="165"/>
          <ac:spMkLst>
            <pc:docMk/>
            <pc:sldMk cId="3642005491" sldId="333"/>
            <ac:spMk id="36" creationId="{8B7335C1-5E48-4D7C-86FE-58FF0A29B3A5}"/>
          </ac:spMkLst>
        </pc:spChg>
        <pc:spChg chg="mod">
          <ac:chgData name="reza kabir" userId="af3c95a13102d509" providerId="LiveId" clId="{88200EE4-F4B4-49E8-8126-B01E5FCCBE2D}" dt="2020-05-17T12:17:20.672" v="2721" actId="165"/>
          <ac:spMkLst>
            <pc:docMk/>
            <pc:sldMk cId="3642005491" sldId="333"/>
            <ac:spMk id="37" creationId="{22829114-CD2D-494C-8DBC-003653A57A88}"/>
          </ac:spMkLst>
        </pc:spChg>
        <pc:spChg chg="mod">
          <ac:chgData name="reza kabir" userId="af3c95a13102d509" providerId="LiveId" clId="{88200EE4-F4B4-49E8-8126-B01E5FCCBE2D}" dt="2020-05-17T12:17:20.672" v="2721" actId="165"/>
          <ac:spMkLst>
            <pc:docMk/>
            <pc:sldMk cId="3642005491" sldId="333"/>
            <ac:spMk id="38" creationId="{D44F9C12-454F-465C-BA6E-AF7EB5D56E90}"/>
          </ac:spMkLst>
        </pc:spChg>
        <pc:spChg chg="mod">
          <ac:chgData name="reza kabir" userId="af3c95a13102d509" providerId="LiveId" clId="{88200EE4-F4B4-49E8-8126-B01E5FCCBE2D}" dt="2020-05-17T12:17:20.672" v="2721" actId="165"/>
          <ac:spMkLst>
            <pc:docMk/>
            <pc:sldMk cId="3642005491" sldId="333"/>
            <ac:spMk id="39" creationId="{E77DF5E6-EC50-40F8-A4EE-58C87E1B1BF9}"/>
          </ac:spMkLst>
        </pc:spChg>
        <pc:spChg chg="mod">
          <ac:chgData name="reza kabir" userId="af3c95a13102d509" providerId="LiveId" clId="{88200EE4-F4B4-49E8-8126-B01E5FCCBE2D}" dt="2020-05-17T12:17:20.672" v="2721" actId="165"/>
          <ac:spMkLst>
            <pc:docMk/>
            <pc:sldMk cId="3642005491" sldId="333"/>
            <ac:spMk id="40" creationId="{1998F18F-302E-4BBB-879D-4B533A54B55D}"/>
          </ac:spMkLst>
        </pc:spChg>
        <pc:spChg chg="mod">
          <ac:chgData name="reza kabir" userId="af3c95a13102d509" providerId="LiveId" clId="{88200EE4-F4B4-49E8-8126-B01E5FCCBE2D}" dt="2020-05-17T12:17:20.672" v="2721" actId="165"/>
          <ac:spMkLst>
            <pc:docMk/>
            <pc:sldMk cId="3642005491" sldId="333"/>
            <ac:spMk id="41" creationId="{B280610E-0A6E-4DE3-94B4-4D2534EFAA32}"/>
          </ac:spMkLst>
        </pc:spChg>
        <pc:spChg chg="mod">
          <ac:chgData name="reza kabir" userId="af3c95a13102d509" providerId="LiveId" clId="{88200EE4-F4B4-49E8-8126-B01E5FCCBE2D}" dt="2020-05-17T12:17:20.672" v="2721" actId="165"/>
          <ac:spMkLst>
            <pc:docMk/>
            <pc:sldMk cId="3642005491" sldId="333"/>
            <ac:spMk id="42" creationId="{1E255397-1329-4D82-B37B-4B28ADBDF00C}"/>
          </ac:spMkLst>
        </pc:spChg>
        <pc:spChg chg="mod">
          <ac:chgData name="reza kabir" userId="af3c95a13102d509" providerId="LiveId" clId="{88200EE4-F4B4-49E8-8126-B01E5FCCBE2D}" dt="2020-05-17T12:17:20.672" v="2721" actId="165"/>
          <ac:spMkLst>
            <pc:docMk/>
            <pc:sldMk cId="3642005491" sldId="333"/>
            <ac:spMk id="43" creationId="{B1F9E54F-9BB5-4651-9570-F6E7F3C5AA8E}"/>
          </ac:spMkLst>
        </pc:spChg>
        <pc:spChg chg="mod">
          <ac:chgData name="reza kabir" userId="af3c95a13102d509" providerId="LiveId" clId="{88200EE4-F4B4-49E8-8126-B01E5FCCBE2D}" dt="2020-05-17T12:17:20.672" v="2721" actId="165"/>
          <ac:spMkLst>
            <pc:docMk/>
            <pc:sldMk cId="3642005491" sldId="333"/>
            <ac:spMk id="44" creationId="{25C632F4-51D0-42E7-A853-A5C40BE5C89E}"/>
          </ac:spMkLst>
        </pc:spChg>
        <pc:spChg chg="mod">
          <ac:chgData name="reza kabir" userId="af3c95a13102d509" providerId="LiveId" clId="{88200EE4-F4B4-49E8-8126-B01E5FCCBE2D}" dt="2020-05-17T12:17:20.672" v="2721" actId="165"/>
          <ac:spMkLst>
            <pc:docMk/>
            <pc:sldMk cId="3642005491" sldId="333"/>
            <ac:spMk id="45" creationId="{CBB001E9-D2F3-4829-879E-6BF7B7EF3366}"/>
          </ac:spMkLst>
        </pc:spChg>
        <pc:spChg chg="mod">
          <ac:chgData name="reza kabir" userId="af3c95a13102d509" providerId="LiveId" clId="{88200EE4-F4B4-49E8-8126-B01E5FCCBE2D}" dt="2020-05-17T12:17:20.672" v="2721" actId="165"/>
          <ac:spMkLst>
            <pc:docMk/>
            <pc:sldMk cId="3642005491" sldId="333"/>
            <ac:spMk id="46" creationId="{CD5EAB7E-E727-4F0F-A2C1-3900164E17B3}"/>
          </ac:spMkLst>
        </pc:spChg>
        <pc:spChg chg="mod">
          <ac:chgData name="reza kabir" userId="af3c95a13102d509" providerId="LiveId" clId="{88200EE4-F4B4-49E8-8126-B01E5FCCBE2D}" dt="2020-05-17T12:17:20.672" v="2721" actId="165"/>
          <ac:spMkLst>
            <pc:docMk/>
            <pc:sldMk cId="3642005491" sldId="333"/>
            <ac:spMk id="47" creationId="{89E1CB11-A691-4F2A-AB82-7C3101C9F7DF}"/>
          </ac:spMkLst>
        </pc:spChg>
        <pc:spChg chg="mod">
          <ac:chgData name="reza kabir" userId="af3c95a13102d509" providerId="LiveId" clId="{88200EE4-F4B4-49E8-8126-B01E5FCCBE2D}" dt="2020-05-17T12:17:20.672" v="2721" actId="165"/>
          <ac:spMkLst>
            <pc:docMk/>
            <pc:sldMk cId="3642005491" sldId="333"/>
            <ac:spMk id="48" creationId="{CA58C44D-9B26-4759-8584-EE9880C3FC73}"/>
          </ac:spMkLst>
        </pc:spChg>
        <pc:spChg chg="mod">
          <ac:chgData name="reza kabir" userId="af3c95a13102d509" providerId="LiveId" clId="{88200EE4-F4B4-49E8-8126-B01E5FCCBE2D}" dt="2020-05-17T12:17:20.672" v="2721" actId="165"/>
          <ac:spMkLst>
            <pc:docMk/>
            <pc:sldMk cId="3642005491" sldId="333"/>
            <ac:spMk id="49" creationId="{638ECE5C-12BD-41F3-8F70-B767E9003EEE}"/>
          </ac:spMkLst>
        </pc:spChg>
        <pc:spChg chg="mod">
          <ac:chgData name="reza kabir" userId="af3c95a13102d509" providerId="LiveId" clId="{88200EE4-F4B4-49E8-8126-B01E5FCCBE2D}" dt="2020-05-17T12:17:20.672" v="2721" actId="165"/>
          <ac:spMkLst>
            <pc:docMk/>
            <pc:sldMk cId="3642005491" sldId="333"/>
            <ac:spMk id="50" creationId="{A4E5EF67-3537-4275-9EB2-6D020B7F74E1}"/>
          </ac:spMkLst>
        </pc:spChg>
        <pc:spChg chg="mod">
          <ac:chgData name="reza kabir" userId="af3c95a13102d509" providerId="LiveId" clId="{88200EE4-F4B4-49E8-8126-B01E5FCCBE2D}" dt="2020-05-17T12:17:20.672" v="2721" actId="165"/>
          <ac:spMkLst>
            <pc:docMk/>
            <pc:sldMk cId="3642005491" sldId="333"/>
            <ac:spMk id="51" creationId="{232818F9-5A56-4992-A138-9D7BE2A0B1DC}"/>
          </ac:spMkLst>
        </pc:spChg>
        <pc:spChg chg="mod">
          <ac:chgData name="reza kabir" userId="af3c95a13102d509" providerId="LiveId" clId="{88200EE4-F4B4-49E8-8126-B01E5FCCBE2D}" dt="2020-05-17T12:17:20.672" v="2721" actId="165"/>
          <ac:spMkLst>
            <pc:docMk/>
            <pc:sldMk cId="3642005491" sldId="333"/>
            <ac:spMk id="52" creationId="{02FEAE37-E61F-47E4-B114-8DEC1F21C0D8}"/>
          </ac:spMkLst>
        </pc:spChg>
        <pc:spChg chg="mod">
          <ac:chgData name="reza kabir" userId="af3c95a13102d509" providerId="LiveId" clId="{88200EE4-F4B4-49E8-8126-B01E5FCCBE2D}" dt="2020-05-17T12:17:20.672" v="2721" actId="165"/>
          <ac:spMkLst>
            <pc:docMk/>
            <pc:sldMk cId="3642005491" sldId="333"/>
            <ac:spMk id="53" creationId="{2EA4E6F0-CC56-4C05-BBC8-0633A8B62E85}"/>
          </ac:spMkLst>
        </pc:spChg>
        <pc:spChg chg="mod">
          <ac:chgData name="reza kabir" userId="af3c95a13102d509" providerId="LiveId" clId="{88200EE4-F4B4-49E8-8126-B01E5FCCBE2D}" dt="2020-05-17T12:17:20.672" v="2721" actId="165"/>
          <ac:spMkLst>
            <pc:docMk/>
            <pc:sldMk cId="3642005491" sldId="333"/>
            <ac:spMk id="54" creationId="{213B0B50-6977-44D5-B061-0A3CC66A7C99}"/>
          </ac:spMkLst>
        </pc:spChg>
        <pc:spChg chg="mod">
          <ac:chgData name="reza kabir" userId="af3c95a13102d509" providerId="LiveId" clId="{88200EE4-F4B4-49E8-8126-B01E5FCCBE2D}" dt="2020-05-17T12:17:20.672" v="2721" actId="165"/>
          <ac:spMkLst>
            <pc:docMk/>
            <pc:sldMk cId="3642005491" sldId="333"/>
            <ac:spMk id="55" creationId="{754838F8-AFD4-4436-8753-33567716103A}"/>
          </ac:spMkLst>
        </pc:spChg>
        <pc:spChg chg="mod">
          <ac:chgData name="reza kabir" userId="af3c95a13102d509" providerId="LiveId" clId="{88200EE4-F4B4-49E8-8126-B01E5FCCBE2D}" dt="2020-05-17T12:17:20.672" v="2721" actId="165"/>
          <ac:spMkLst>
            <pc:docMk/>
            <pc:sldMk cId="3642005491" sldId="333"/>
            <ac:spMk id="56" creationId="{85DAEB83-853D-48D4-98B3-4D6618B4C963}"/>
          </ac:spMkLst>
        </pc:spChg>
        <pc:spChg chg="mod">
          <ac:chgData name="reza kabir" userId="af3c95a13102d509" providerId="LiveId" clId="{88200EE4-F4B4-49E8-8126-B01E5FCCBE2D}" dt="2020-05-17T12:17:20.672" v="2721" actId="165"/>
          <ac:spMkLst>
            <pc:docMk/>
            <pc:sldMk cId="3642005491" sldId="333"/>
            <ac:spMk id="57" creationId="{AB59C184-6EEB-43A3-85DA-E6797B8CC508}"/>
          </ac:spMkLst>
        </pc:spChg>
        <pc:spChg chg="mod">
          <ac:chgData name="reza kabir" userId="af3c95a13102d509" providerId="LiveId" clId="{88200EE4-F4B4-49E8-8126-B01E5FCCBE2D}" dt="2020-05-17T12:17:20.672" v="2721" actId="165"/>
          <ac:spMkLst>
            <pc:docMk/>
            <pc:sldMk cId="3642005491" sldId="333"/>
            <ac:spMk id="58" creationId="{02701071-10B6-42D6-B96B-78FAE0D64B8E}"/>
          </ac:spMkLst>
        </pc:spChg>
        <pc:spChg chg="mod">
          <ac:chgData name="reza kabir" userId="af3c95a13102d509" providerId="LiveId" clId="{88200EE4-F4B4-49E8-8126-B01E5FCCBE2D}" dt="2020-05-17T12:17:20.672" v="2721" actId="165"/>
          <ac:spMkLst>
            <pc:docMk/>
            <pc:sldMk cId="3642005491" sldId="333"/>
            <ac:spMk id="59" creationId="{2FCD8CC0-0BA5-4654-A7F5-B2849F161319}"/>
          </ac:spMkLst>
        </pc:spChg>
        <pc:spChg chg="mod">
          <ac:chgData name="reza kabir" userId="af3c95a13102d509" providerId="LiveId" clId="{88200EE4-F4B4-49E8-8126-B01E5FCCBE2D}" dt="2020-05-17T12:17:20.672" v="2721" actId="165"/>
          <ac:spMkLst>
            <pc:docMk/>
            <pc:sldMk cId="3642005491" sldId="333"/>
            <ac:spMk id="60" creationId="{45F1DEA4-8BBD-4266-9C48-A2CF4B3FDBED}"/>
          </ac:spMkLst>
        </pc:spChg>
        <pc:spChg chg="mod">
          <ac:chgData name="reza kabir" userId="af3c95a13102d509" providerId="LiveId" clId="{88200EE4-F4B4-49E8-8126-B01E5FCCBE2D}" dt="2020-05-17T12:17:20.672" v="2721" actId="165"/>
          <ac:spMkLst>
            <pc:docMk/>
            <pc:sldMk cId="3642005491" sldId="333"/>
            <ac:spMk id="61" creationId="{B0E6D65B-9D97-4EA6-BDE7-2217EE74EF40}"/>
          </ac:spMkLst>
        </pc:spChg>
        <pc:spChg chg="mod">
          <ac:chgData name="reza kabir" userId="af3c95a13102d509" providerId="LiveId" clId="{88200EE4-F4B4-49E8-8126-B01E5FCCBE2D}" dt="2020-05-17T12:17:20.672" v="2721" actId="165"/>
          <ac:spMkLst>
            <pc:docMk/>
            <pc:sldMk cId="3642005491" sldId="333"/>
            <ac:spMk id="62" creationId="{379C9374-AF61-48D2-9F86-A748B3012227}"/>
          </ac:spMkLst>
        </pc:spChg>
        <pc:spChg chg="mod">
          <ac:chgData name="reza kabir" userId="af3c95a13102d509" providerId="LiveId" clId="{88200EE4-F4B4-49E8-8126-B01E5FCCBE2D}" dt="2020-05-17T12:17:20.672" v="2721" actId="165"/>
          <ac:spMkLst>
            <pc:docMk/>
            <pc:sldMk cId="3642005491" sldId="333"/>
            <ac:spMk id="63" creationId="{7EA07515-BAA5-4052-99FD-1319756089F7}"/>
          </ac:spMkLst>
        </pc:spChg>
        <pc:spChg chg="mod">
          <ac:chgData name="reza kabir" userId="af3c95a13102d509" providerId="LiveId" clId="{88200EE4-F4B4-49E8-8126-B01E5FCCBE2D}" dt="2020-05-17T12:17:20.672" v="2721" actId="165"/>
          <ac:spMkLst>
            <pc:docMk/>
            <pc:sldMk cId="3642005491" sldId="333"/>
            <ac:spMk id="64" creationId="{166EA40A-BE42-4BB2-9E1A-EE253D4129D6}"/>
          </ac:spMkLst>
        </pc:spChg>
        <pc:spChg chg="mod">
          <ac:chgData name="reza kabir" userId="af3c95a13102d509" providerId="LiveId" clId="{88200EE4-F4B4-49E8-8126-B01E5FCCBE2D}" dt="2020-05-17T12:17:20.672" v="2721" actId="165"/>
          <ac:spMkLst>
            <pc:docMk/>
            <pc:sldMk cId="3642005491" sldId="333"/>
            <ac:spMk id="65" creationId="{755A664C-2E42-4894-BA18-D440A6555321}"/>
          </ac:spMkLst>
        </pc:spChg>
        <pc:spChg chg="mod">
          <ac:chgData name="reza kabir" userId="af3c95a13102d509" providerId="LiveId" clId="{88200EE4-F4B4-49E8-8126-B01E5FCCBE2D}" dt="2020-05-17T12:17:20.672" v="2721" actId="165"/>
          <ac:spMkLst>
            <pc:docMk/>
            <pc:sldMk cId="3642005491" sldId="333"/>
            <ac:spMk id="66" creationId="{4EDE8579-CB69-4FE8-A1C0-9032EF60F9E5}"/>
          </ac:spMkLst>
        </pc:spChg>
        <pc:spChg chg="mod">
          <ac:chgData name="reza kabir" userId="af3c95a13102d509" providerId="LiveId" clId="{88200EE4-F4B4-49E8-8126-B01E5FCCBE2D}" dt="2020-05-17T12:17:20.672" v="2721" actId="165"/>
          <ac:spMkLst>
            <pc:docMk/>
            <pc:sldMk cId="3642005491" sldId="333"/>
            <ac:spMk id="67" creationId="{8B198E60-19DB-4A8C-92D6-C7479BA38E26}"/>
          </ac:spMkLst>
        </pc:spChg>
        <pc:spChg chg="mod">
          <ac:chgData name="reza kabir" userId="af3c95a13102d509" providerId="LiveId" clId="{88200EE4-F4B4-49E8-8126-B01E5FCCBE2D}" dt="2020-05-17T12:17:20.672" v="2721" actId="165"/>
          <ac:spMkLst>
            <pc:docMk/>
            <pc:sldMk cId="3642005491" sldId="333"/>
            <ac:spMk id="68" creationId="{388825A0-3440-4729-8C7B-C237E1A10C9F}"/>
          </ac:spMkLst>
        </pc:spChg>
        <pc:spChg chg="mod">
          <ac:chgData name="reza kabir" userId="af3c95a13102d509" providerId="LiveId" clId="{88200EE4-F4B4-49E8-8126-B01E5FCCBE2D}" dt="2020-05-17T12:17:20.672" v="2721" actId="165"/>
          <ac:spMkLst>
            <pc:docMk/>
            <pc:sldMk cId="3642005491" sldId="333"/>
            <ac:spMk id="69" creationId="{72538CAA-1947-46F5-83EE-6087D37F5F7D}"/>
          </ac:spMkLst>
        </pc:spChg>
        <pc:spChg chg="mod">
          <ac:chgData name="reza kabir" userId="af3c95a13102d509" providerId="LiveId" clId="{88200EE4-F4B4-49E8-8126-B01E5FCCBE2D}" dt="2020-05-17T12:17:20.672" v="2721" actId="165"/>
          <ac:spMkLst>
            <pc:docMk/>
            <pc:sldMk cId="3642005491" sldId="333"/>
            <ac:spMk id="70" creationId="{2FCACCF1-42D2-4702-BC9B-B0703ABE0C26}"/>
          </ac:spMkLst>
        </pc:spChg>
        <pc:spChg chg="mod">
          <ac:chgData name="reza kabir" userId="af3c95a13102d509" providerId="LiveId" clId="{88200EE4-F4B4-49E8-8126-B01E5FCCBE2D}" dt="2020-05-17T12:17:20.672" v="2721" actId="165"/>
          <ac:spMkLst>
            <pc:docMk/>
            <pc:sldMk cId="3642005491" sldId="333"/>
            <ac:spMk id="71" creationId="{B5DC6272-F49C-4D9E-B3EE-C653EB809098}"/>
          </ac:spMkLst>
        </pc:spChg>
        <pc:spChg chg="mod">
          <ac:chgData name="reza kabir" userId="af3c95a13102d509" providerId="LiveId" clId="{88200EE4-F4B4-49E8-8126-B01E5FCCBE2D}" dt="2020-05-17T12:17:20.672" v="2721" actId="165"/>
          <ac:spMkLst>
            <pc:docMk/>
            <pc:sldMk cId="3642005491" sldId="333"/>
            <ac:spMk id="72" creationId="{0314A6D8-7A91-451C-9C5C-E13D4F583016}"/>
          </ac:spMkLst>
        </pc:spChg>
        <pc:spChg chg="mod">
          <ac:chgData name="reza kabir" userId="af3c95a13102d509" providerId="LiveId" clId="{88200EE4-F4B4-49E8-8126-B01E5FCCBE2D}" dt="2020-05-17T12:17:20.672" v="2721" actId="165"/>
          <ac:spMkLst>
            <pc:docMk/>
            <pc:sldMk cId="3642005491" sldId="333"/>
            <ac:spMk id="73" creationId="{8FBAEA25-B10A-432A-A035-6340AC582478}"/>
          </ac:spMkLst>
        </pc:spChg>
        <pc:spChg chg="mod">
          <ac:chgData name="reza kabir" userId="af3c95a13102d509" providerId="LiveId" clId="{88200EE4-F4B4-49E8-8126-B01E5FCCBE2D}" dt="2020-05-17T12:17:20.672" v="2721" actId="165"/>
          <ac:spMkLst>
            <pc:docMk/>
            <pc:sldMk cId="3642005491" sldId="333"/>
            <ac:spMk id="74" creationId="{E9FA838A-D289-4C0A-8E4F-6B0107B17152}"/>
          </ac:spMkLst>
        </pc:spChg>
        <pc:spChg chg="mod">
          <ac:chgData name="reza kabir" userId="af3c95a13102d509" providerId="LiveId" clId="{88200EE4-F4B4-49E8-8126-B01E5FCCBE2D}" dt="2020-05-17T12:17:20.672" v="2721" actId="165"/>
          <ac:spMkLst>
            <pc:docMk/>
            <pc:sldMk cId="3642005491" sldId="333"/>
            <ac:spMk id="75" creationId="{0B1B1553-33D2-4C7F-BAF7-90B25D30F275}"/>
          </ac:spMkLst>
        </pc:spChg>
        <pc:spChg chg="mod">
          <ac:chgData name="reza kabir" userId="af3c95a13102d509" providerId="LiveId" clId="{88200EE4-F4B4-49E8-8126-B01E5FCCBE2D}" dt="2020-05-17T12:17:20.672" v="2721" actId="165"/>
          <ac:spMkLst>
            <pc:docMk/>
            <pc:sldMk cId="3642005491" sldId="333"/>
            <ac:spMk id="76" creationId="{E0DD8ED8-59DD-4DD4-A927-837285828A0C}"/>
          </ac:spMkLst>
        </pc:spChg>
        <pc:spChg chg="mod">
          <ac:chgData name="reza kabir" userId="af3c95a13102d509" providerId="LiveId" clId="{88200EE4-F4B4-49E8-8126-B01E5FCCBE2D}" dt="2020-05-17T12:17:20.672" v="2721" actId="165"/>
          <ac:spMkLst>
            <pc:docMk/>
            <pc:sldMk cId="3642005491" sldId="333"/>
            <ac:spMk id="77" creationId="{3291334A-3876-4521-BB84-CC79BE0B0C4E}"/>
          </ac:spMkLst>
        </pc:spChg>
        <pc:spChg chg="mod">
          <ac:chgData name="reza kabir" userId="af3c95a13102d509" providerId="LiveId" clId="{88200EE4-F4B4-49E8-8126-B01E5FCCBE2D}" dt="2020-05-17T12:17:20.672" v="2721" actId="165"/>
          <ac:spMkLst>
            <pc:docMk/>
            <pc:sldMk cId="3642005491" sldId="333"/>
            <ac:spMk id="78" creationId="{15F0F35B-4667-40AE-88B4-4E112B694AA0}"/>
          </ac:spMkLst>
        </pc:spChg>
        <pc:spChg chg="mod">
          <ac:chgData name="reza kabir" userId="af3c95a13102d509" providerId="LiveId" clId="{88200EE4-F4B4-49E8-8126-B01E5FCCBE2D}" dt="2020-05-17T12:17:20.672" v="2721" actId="165"/>
          <ac:spMkLst>
            <pc:docMk/>
            <pc:sldMk cId="3642005491" sldId="333"/>
            <ac:spMk id="79" creationId="{D84FC41A-878A-4C5F-BC58-B8A241A16B96}"/>
          </ac:spMkLst>
        </pc:spChg>
        <pc:spChg chg="mod">
          <ac:chgData name="reza kabir" userId="af3c95a13102d509" providerId="LiveId" clId="{88200EE4-F4B4-49E8-8126-B01E5FCCBE2D}" dt="2020-05-17T12:17:20.672" v="2721" actId="165"/>
          <ac:spMkLst>
            <pc:docMk/>
            <pc:sldMk cId="3642005491" sldId="333"/>
            <ac:spMk id="80" creationId="{6DBFB412-4818-4E98-B1B3-51E0F80FDE38}"/>
          </ac:spMkLst>
        </pc:spChg>
        <pc:spChg chg="mod">
          <ac:chgData name="reza kabir" userId="af3c95a13102d509" providerId="LiveId" clId="{88200EE4-F4B4-49E8-8126-B01E5FCCBE2D}" dt="2020-05-17T12:17:20.672" v="2721" actId="165"/>
          <ac:spMkLst>
            <pc:docMk/>
            <pc:sldMk cId="3642005491" sldId="333"/>
            <ac:spMk id="81" creationId="{408E5951-441E-42DD-B37A-0FDDE48226BC}"/>
          </ac:spMkLst>
        </pc:spChg>
        <pc:spChg chg="mod">
          <ac:chgData name="reza kabir" userId="af3c95a13102d509" providerId="LiveId" clId="{88200EE4-F4B4-49E8-8126-B01E5FCCBE2D}" dt="2020-05-17T12:17:20.672" v="2721" actId="165"/>
          <ac:spMkLst>
            <pc:docMk/>
            <pc:sldMk cId="3642005491" sldId="333"/>
            <ac:spMk id="82" creationId="{892E712C-0A4A-4D58-89EC-F811B3803C6C}"/>
          </ac:spMkLst>
        </pc:spChg>
        <pc:spChg chg="mod">
          <ac:chgData name="reza kabir" userId="af3c95a13102d509" providerId="LiveId" clId="{88200EE4-F4B4-49E8-8126-B01E5FCCBE2D}" dt="2020-05-17T12:17:20.672" v="2721" actId="165"/>
          <ac:spMkLst>
            <pc:docMk/>
            <pc:sldMk cId="3642005491" sldId="333"/>
            <ac:spMk id="83" creationId="{450F8EA8-5EE9-440F-9EC6-B236AE0427CD}"/>
          </ac:spMkLst>
        </pc:spChg>
        <pc:spChg chg="mod">
          <ac:chgData name="reza kabir" userId="af3c95a13102d509" providerId="LiveId" clId="{88200EE4-F4B4-49E8-8126-B01E5FCCBE2D}" dt="2020-05-17T12:17:20.672" v="2721" actId="165"/>
          <ac:spMkLst>
            <pc:docMk/>
            <pc:sldMk cId="3642005491" sldId="333"/>
            <ac:spMk id="84" creationId="{96818E32-8375-4AF6-AA8F-B75D957FC8F8}"/>
          </ac:spMkLst>
        </pc:spChg>
        <pc:spChg chg="mod">
          <ac:chgData name="reza kabir" userId="af3c95a13102d509" providerId="LiveId" clId="{88200EE4-F4B4-49E8-8126-B01E5FCCBE2D}" dt="2020-05-17T12:17:20.672" v="2721" actId="165"/>
          <ac:spMkLst>
            <pc:docMk/>
            <pc:sldMk cId="3642005491" sldId="333"/>
            <ac:spMk id="85" creationId="{11CD63A0-1343-45EA-BCF0-B862BAC09B03}"/>
          </ac:spMkLst>
        </pc:spChg>
        <pc:spChg chg="mod">
          <ac:chgData name="reza kabir" userId="af3c95a13102d509" providerId="LiveId" clId="{88200EE4-F4B4-49E8-8126-B01E5FCCBE2D}" dt="2020-05-17T12:17:20.672" v="2721" actId="165"/>
          <ac:spMkLst>
            <pc:docMk/>
            <pc:sldMk cId="3642005491" sldId="333"/>
            <ac:spMk id="86" creationId="{4B21F635-AD5A-4673-A7E1-7DF941C5A51B}"/>
          </ac:spMkLst>
        </pc:spChg>
        <pc:spChg chg="mod">
          <ac:chgData name="reza kabir" userId="af3c95a13102d509" providerId="LiveId" clId="{88200EE4-F4B4-49E8-8126-B01E5FCCBE2D}" dt="2020-05-17T12:17:20.672" v="2721" actId="165"/>
          <ac:spMkLst>
            <pc:docMk/>
            <pc:sldMk cId="3642005491" sldId="333"/>
            <ac:spMk id="87" creationId="{87F6E4B6-F522-4481-B932-C8102BEF9291}"/>
          </ac:spMkLst>
        </pc:spChg>
        <pc:spChg chg="mod">
          <ac:chgData name="reza kabir" userId="af3c95a13102d509" providerId="LiveId" clId="{88200EE4-F4B4-49E8-8126-B01E5FCCBE2D}" dt="2020-05-17T12:17:20.672" v="2721" actId="165"/>
          <ac:spMkLst>
            <pc:docMk/>
            <pc:sldMk cId="3642005491" sldId="333"/>
            <ac:spMk id="88" creationId="{43D32D1F-25C3-45EC-842A-B379145143FA}"/>
          </ac:spMkLst>
        </pc:spChg>
        <pc:spChg chg="mod">
          <ac:chgData name="reza kabir" userId="af3c95a13102d509" providerId="LiveId" clId="{88200EE4-F4B4-49E8-8126-B01E5FCCBE2D}" dt="2020-05-17T12:17:20.672" v="2721" actId="165"/>
          <ac:spMkLst>
            <pc:docMk/>
            <pc:sldMk cId="3642005491" sldId="333"/>
            <ac:spMk id="89" creationId="{3D819A6A-842E-460C-AF4A-D2E7C5F18DBC}"/>
          </ac:spMkLst>
        </pc:spChg>
        <pc:spChg chg="mod">
          <ac:chgData name="reza kabir" userId="af3c95a13102d509" providerId="LiveId" clId="{88200EE4-F4B4-49E8-8126-B01E5FCCBE2D}" dt="2020-05-17T12:17:20.672" v="2721" actId="165"/>
          <ac:spMkLst>
            <pc:docMk/>
            <pc:sldMk cId="3642005491" sldId="333"/>
            <ac:spMk id="90" creationId="{802A3B27-5D4D-4C82-A762-032E26C8CC8A}"/>
          </ac:spMkLst>
        </pc:spChg>
        <pc:spChg chg="mod">
          <ac:chgData name="reza kabir" userId="af3c95a13102d509" providerId="LiveId" clId="{88200EE4-F4B4-49E8-8126-B01E5FCCBE2D}" dt="2020-05-17T12:17:20.672" v="2721" actId="165"/>
          <ac:spMkLst>
            <pc:docMk/>
            <pc:sldMk cId="3642005491" sldId="333"/>
            <ac:spMk id="91" creationId="{CE92BB34-FA02-4217-A572-020DBB2E51D9}"/>
          </ac:spMkLst>
        </pc:spChg>
        <pc:spChg chg="mod">
          <ac:chgData name="reza kabir" userId="af3c95a13102d509" providerId="LiveId" clId="{88200EE4-F4B4-49E8-8126-B01E5FCCBE2D}" dt="2020-05-17T12:17:20.672" v="2721" actId="165"/>
          <ac:spMkLst>
            <pc:docMk/>
            <pc:sldMk cId="3642005491" sldId="333"/>
            <ac:spMk id="92" creationId="{9447BC7F-92B9-4705-B5EF-86B0AC8A89ED}"/>
          </ac:spMkLst>
        </pc:spChg>
        <pc:spChg chg="mod">
          <ac:chgData name="reza kabir" userId="af3c95a13102d509" providerId="LiveId" clId="{88200EE4-F4B4-49E8-8126-B01E5FCCBE2D}" dt="2020-05-17T12:17:20.672" v="2721" actId="165"/>
          <ac:spMkLst>
            <pc:docMk/>
            <pc:sldMk cId="3642005491" sldId="333"/>
            <ac:spMk id="93" creationId="{F2B95FEC-1304-4E0B-9FF1-281F2B82311C}"/>
          </ac:spMkLst>
        </pc:spChg>
        <pc:spChg chg="mod">
          <ac:chgData name="reza kabir" userId="af3c95a13102d509" providerId="LiveId" clId="{88200EE4-F4B4-49E8-8126-B01E5FCCBE2D}" dt="2020-05-17T12:17:20.672" v="2721" actId="165"/>
          <ac:spMkLst>
            <pc:docMk/>
            <pc:sldMk cId="3642005491" sldId="333"/>
            <ac:spMk id="94" creationId="{8CD55A32-64B9-47B8-9E90-78C60379F9A6}"/>
          </ac:spMkLst>
        </pc:spChg>
        <pc:spChg chg="mod">
          <ac:chgData name="reza kabir" userId="af3c95a13102d509" providerId="LiveId" clId="{88200EE4-F4B4-49E8-8126-B01E5FCCBE2D}" dt="2020-05-17T12:17:20.672" v="2721" actId="165"/>
          <ac:spMkLst>
            <pc:docMk/>
            <pc:sldMk cId="3642005491" sldId="333"/>
            <ac:spMk id="95" creationId="{7A9FF801-CC5C-4F9E-9AF0-90803DE02591}"/>
          </ac:spMkLst>
        </pc:spChg>
        <pc:spChg chg="mod">
          <ac:chgData name="reza kabir" userId="af3c95a13102d509" providerId="LiveId" clId="{88200EE4-F4B4-49E8-8126-B01E5FCCBE2D}" dt="2020-05-17T12:17:20.672" v="2721" actId="165"/>
          <ac:spMkLst>
            <pc:docMk/>
            <pc:sldMk cId="3642005491" sldId="333"/>
            <ac:spMk id="96" creationId="{C7962BF6-A123-441C-903D-829147EC9506}"/>
          </ac:spMkLst>
        </pc:spChg>
        <pc:spChg chg="mod">
          <ac:chgData name="reza kabir" userId="af3c95a13102d509" providerId="LiveId" clId="{88200EE4-F4B4-49E8-8126-B01E5FCCBE2D}" dt="2020-05-17T12:17:20.672" v="2721" actId="165"/>
          <ac:spMkLst>
            <pc:docMk/>
            <pc:sldMk cId="3642005491" sldId="333"/>
            <ac:spMk id="97" creationId="{7FA9959A-DD57-4F33-90FF-C280F7644FDA}"/>
          </ac:spMkLst>
        </pc:spChg>
        <pc:spChg chg="mod">
          <ac:chgData name="reza kabir" userId="af3c95a13102d509" providerId="LiveId" clId="{88200EE4-F4B4-49E8-8126-B01E5FCCBE2D}" dt="2020-05-17T12:17:20.672" v="2721" actId="165"/>
          <ac:spMkLst>
            <pc:docMk/>
            <pc:sldMk cId="3642005491" sldId="333"/>
            <ac:spMk id="98" creationId="{CD75376D-1408-48DB-AD0C-89FAAA1BBE2D}"/>
          </ac:spMkLst>
        </pc:spChg>
        <pc:spChg chg="mod">
          <ac:chgData name="reza kabir" userId="af3c95a13102d509" providerId="LiveId" clId="{88200EE4-F4B4-49E8-8126-B01E5FCCBE2D}" dt="2020-05-17T12:17:20.672" v="2721" actId="165"/>
          <ac:spMkLst>
            <pc:docMk/>
            <pc:sldMk cId="3642005491" sldId="333"/>
            <ac:spMk id="99" creationId="{A4C59932-4668-4638-AE1C-D9CA54550AFC}"/>
          </ac:spMkLst>
        </pc:spChg>
        <pc:spChg chg="mod">
          <ac:chgData name="reza kabir" userId="af3c95a13102d509" providerId="LiveId" clId="{88200EE4-F4B4-49E8-8126-B01E5FCCBE2D}" dt="2020-05-17T12:17:20.672" v="2721" actId="165"/>
          <ac:spMkLst>
            <pc:docMk/>
            <pc:sldMk cId="3642005491" sldId="333"/>
            <ac:spMk id="100" creationId="{6975229D-7F17-407B-AC34-B8B263FEC9A4}"/>
          </ac:spMkLst>
        </pc:spChg>
        <pc:spChg chg="mod">
          <ac:chgData name="reza kabir" userId="af3c95a13102d509" providerId="LiveId" clId="{88200EE4-F4B4-49E8-8126-B01E5FCCBE2D}" dt="2020-05-17T12:17:20.672" v="2721" actId="165"/>
          <ac:spMkLst>
            <pc:docMk/>
            <pc:sldMk cId="3642005491" sldId="333"/>
            <ac:spMk id="102" creationId="{7B913711-C387-461E-AC86-021D587240D0}"/>
          </ac:spMkLst>
        </pc:spChg>
        <pc:spChg chg="mod">
          <ac:chgData name="reza kabir" userId="af3c95a13102d509" providerId="LiveId" clId="{88200EE4-F4B4-49E8-8126-B01E5FCCBE2D}" dt="2020-05-17T12:17:20.672" v="2721" actId="165"/>
          <ac:spMkLst>
            <pc:docMk/>
            <pc:sldMk cId="3642005491" sldId="333"/>
            <ac:spMk id="103" creationId="{428CFEA2-A834-4389-BD24-A5BE6E6CFFFB}"/>
          </ac:spMkLst>
        </pc:spChg>
        <pc:spChg chg="mod">
          <ac:chgData name="reza kabir" userId="af3c95a13102d509" providerId="LiveId" clId="{88200EE4-F4B4-49E8-8126-B01E5FCCBE2D}" dt="2020-05-17T12:17:20.672" v="2721" actId="165"/>
          <ac:spMkLst>
            <pc:docMk/>
            <pc:sldMk cId="3642005491" sldId="333"/>
            <ac:spMk id="104" creationId="{8E73F3A4-35A0-4BAE-A387-B08DA42E8075}"/>
          </ac:spMkLst>
        </pc:spChg>
        <pc:spChg chg="mod">
          <ac:chgData name="reza kabir" userId="af3c95a13102d509" providerId="LiveId" clId="{88200EE4-F4B4-49E8-8126-B01E5FCCBE2D}" dt="2020-05-17T12:17:20.672" v="2721" actId="165"/>
          <ac:spMkLst>
            <pc:docMk/>
            <pc:sldMk cId="3642005491" sldId="333"/>
            <ac:spMk id="105" creationId="{91C2997C-4177-4E0C-9BB9-8298F7B2B473}"/>
          </ac:spMkLst>
        </pc:spChg>
        <pc:spChg chg="mod">
          <ac:chgData name="reza kabir" userId="af3c95a13102d509" providerId="LiveId" clId="{88200EE4-F4B4-49E8-8126-B01E5FCCBE2D}" dt="2020-05-17T12:17:20.672" v="2721" actId="165"/>
          <ac:spMkLst>
            <pc:docMk/>
            <pc:sldMk cId="3642005491" sldId="333"/>
            <ac:spMk id="106" creationId="{080A6FFB-CE9B-4DFC-8060-3056F542F5EB}"/>
          </ac:spMkLst>
        </pc:spChg>
        <pc:spChg chg="mod">
          <ac:chgData name="reza kabir" userId="af3c95a13102d509" providerId="LiveId" clId="{88200EE4-F4B4-49E8-8126-B01E5FCCBE2D}" dt="2020-05-17T12:17:20.672" v="2721" actId="165"/>
          <ac:spMkLst>
            <pc:docMk/>
            <pc:sldMk cId="3642005491" sldId="333"/>
            <ac:spMk id="107" creationId="{3CB640DD-1107-4DEA-AB69-DB4C768D19C5}"/>
          </ac:spMkLst>
        </pc:spChg>
        <pc:spChg chg="mod">
          <ac:chgData name="reza kabir" userId="af3c95a13102d509" providerId="LiveId" clId="{88200EE4-F4B4-49E8-8126-B01E5FCCBE2D}" dt="2020-05-17T12:17:20.672" v="2721" actId="165"/>
          <ac:spMkLst>
            <pc:docMk/>
            <pc:sldMk cId="3642005491" sldId="333"/>
            <ac:spMk id="108" creationId="{6D1EC8C7-46CC-49CC-9266-9C822A0EB6F4}"/>
          </ac:spMkLst>
        </pc:spChg>
        <pc:spChg chg="mod">
          <ac:chgData name="reza kabir" userId="af3c95a13102d509" providerId="LiveId" clId="{88200EE4-F4B4-49E8-8126-B01E5FCCBE2D}" dt="2020-05-17T12:17:20.672" v="2721" actId="165"/>
          <ac:spMkLst>
            <pc:docMk/>
            <pc:sldMk cId="3642005491" sldId="333"/>
            <ac:spMk id="109" creationId="{116AAD3A-426C-4CF1-B4C5-12DE75FEFE77}"/>
          </ac:spMkLst>
        </pc:spChg>
        <pc:spChg chg="mod">
          <ac:chgData name="reza kabir" userId="af3c95a13102d509" providerId="LiveId" clId="{88200EE4-F4B4-49E8-8126-B01E5FCCBE2D}" dt="2020-05-17T12:17:20.672" v="2721" actId="165"/>
          <ac:spMkLst>
            <pc:docMk/>
            <pc:sldMk cId="3642005491" sldId="333"/>
            <ac:spMk id="110" creationId="{A5AE2FCC-302F-4986-AE1B-40187C27774B}"/>
          </ac:spMkLst>
        </pc:spChg>
        <pc:spChg chg="mod">
          <ac:chgData name="reza kabir" userId="af3c95a13102d509" providerId="LiveId" clId="{88200EE4-F4B4-49E8-8126-B01E5FCCBE2D}" dt="2020-05-17T12:17:20.672" v="2721" actId="165"/>
          <ac:spMkLst>
            <pc:docMk/>
            <pc:sldMk cId="3642005491" sldId="333"/>
            <ac:spMk id="111" creationId="{EB0367A6-ACED-4AA2-9F4C-52D5228D9ADB}"/>
          </ac:spMkLst>
        </pc:spChg>
        <pc:spChg chg="mod">
          <ac:chgData name="reza kabir" userId="af3c95a13102d509" providerId="LiveId" clId="{88200EE4-F4B4-49E8-8126-B01E5FCCBE2D}" dt="2020-05-17T12:17:20.672" v="2721" actId="165"/>
          <ac:spMkLst>
            <pc:docMk/>
            <pc:sldMk cId="3642005491" sldId="333"/>
            <ac:spMk id="112" creationId="{CD03C17B-D94D-440E-A688-675CFB6DCCED}"/>
          </ac:spMkLst>
        </pc:spChg>
        <pc:spChg chg="mod">
          <ac:chgData name="reza kabir" userId="af3c95a13102d509" providerId="LiveId" clId="{88200EE4-F4B4-49E8-8126-B01E5FCCBE2D}" dt="2020-05-17T12:17:20.672" v="2721" actId="165"/>
          <ac:spMkLst>
            <pc:docMk/>
            <pc:sldMk cId="3642005491" sldId="333"/>
            <ac:spMk id="113" creationId="{919D7E36-EAF1-4B5A-B7D4-6656903E6B10}"/>
          </ac:spMkLst>
        </pc:spChg>
        <pc:spChg chg="mod">
          <ac:chgData name="reza kabir" userId="af3c95a13102d509" providerId="LiveId" clId="{88200EE4-F4B4-49E8-8126-B01E5FCCBE2D}" dt="2020-05-17T12:17:20.672" v="2721" actId="165"/>
          <ac:spMkLst>
            <pc:docMk/>
            <pc:sldMk cId="3642005491" sldId="333"/>
            <ac:spMk id="114" creationId="{81DFBBC5-1059-4374-AE0A-3A649933AE68}"/>
          </ac:spMkLst>
        </pc:spChg>
        <pc:spChg chg="mod">
          <ac:chgData name="reza kabir" userId="af3c95a13102d509" providerId="LiveId" clId="{88200EE4-F4B4-49E8-8126-B01E5FCCBE2D}" dt="2020-05-17T12:17:20.672" v="2721" actId="165"/>
          <ac:spMkLst>
            <pc:docMk/>
            <pc:sldMk cId="3642005491" sldId="333"/>
            <ac:spMk id="115" creationId="{D57668CB-A774-485B-A33E-90427655A930}"/>
          </ac:spMkLst>
        </pc:spChg>
        <pc:spChg chg="mod">
          <ac:chgData name="reza kabir" userId="af3c95a13102d509" providerId="LiveId" clId="{88200EE4-F4B4-49E8-8126-B01E5FCCBE2D}" dt="2020-05-17T12:17:20.672" v="2721" actId="165"/>
          <ac:spMkLst>
            <pc:docMk/>
            <pc:sldMk cId="3642005491" sldId="333"/>
            <ac:spMk id="116" creationId="{58B9E86C-5D1D-4308-BCAD-D82BA24CC113}"/>
          </ac:spMkLst>
        </pc:spChg>
        <pc:spChg chg="mod">
          <ac:chgData name="reza kabir" userId="af3c95a13102d509" providerId="LiveId" clId="{88200EE4-F4B4-49E8-8126-B01E5FCCBE2D}" dt="2020-05-17T12:17:20.672" v="2721" actId="165"/>
          <ac:spMkLst>
            <pc:docMk/>
            <pc:sldMk cId="3642005491" sldId="333"/>
            <ac:spMk id="117" creationId="{54E7CB8C-2E30-434F-9F9E-1FE3592EC5B8}"/>
          </ac:spMkLst>
        </pc:spChg>
        <pc:spChg chg="mod">
          <ac:chgData name="reza kabir" userId="af3c95a13102d509" providerId="LiveId" clId="{88200EE4-F4B4-49E8-8126-B01E5FCCBE2D}" dt="2020-05-17T12:17:20.672" v="2721" actId="165"/>
          <ac:spMkLst>
            <pc:docMk/>
            <pc:sldMk cId="3642005491" sldId="333"/>
            <ac:spMk id="118" creationId="{FEEC355A-05C2-4964-B31A-988B7B3A5AB0}"/>
          </ac:spMkLst>
        </pc:spChg>
        <pc:spChg chg="mod">
          <ac:chgData name="reza kabir" userId="af3c95a13102d509" providerId="LiveId" clId="{88200EE4-F4B4-49E8-8126-B01E5FCCBE2D}" dt="2020-05-17T12:17:20.672" v="2721" actId="165"/>
          <ac:spMkLst>
            <pc:docMk/>
            <pc:sldMk cId="3642005491" sldId="333"/>
            <ac:spMk id="119" creationId="{1CDB856A-57EA-4E07-9FF7-5DC7A091B6E2}"/>
          </ac:spMkLst>
        </pc:spChg>
        <pc:spChg chg="mod">
          <ac:chgData name="reza kabir" userId="af3c95a13102d509" providerId="LiveId" clId="{88200EE4-F4B4-49E8-8126-B01E5FCCBE2D}" dt="2020-05-17T12:17:20.672" v="2721" actId="165"/>
          <ac:spMkLst>
            <pc:docMk/>
            <pc:sldMk cId="3642005491" sldId="333"/>
            <ac:spMk id="120" creationId="{76E58955-C7C8-4FE3-9725-5106D8227708}"/>
          </ac:spMkLst>
        </pc:spChg>
        <pc:spChg chg="mod">
          <ac:chgData name="reza kabir" userId="af3c95a13102d509" providerId="LiveId" clId="{88200EE4-F4B4-49E8-8126-B01E5FCCBE2D}" dt="2020-05-17T12:17:20.672" v="2721" actId="165"/>
          <ac:spMkLst>
            <pc:docMk/>
            <pc:sldMk cId="3642005491" sldId="333"/>
            <ac:spMk id="121" creationId="{7AAB0EE0-9CBC-42A3-8DDF-EA300143183F}"/>
          </ac:spMkLst>
        </pc:spChg>
        <pc:spChg chg="mod">
          <ac:chgData name="reza kabir" userId="af3c95a13102d509" providerId="LiveId" clId="{88200EE4-F4B4-49E8-8126-B01E5FCCBE2D}" dt="2020-05-17T12:17:20.672" v="2721" actId="165"/>
          <ac:spMkLst>
            <pc:docMk/>
            <pc:sldMk cId="3642005491" sldId="333"/>
            <ac:spMk id="122" creationId="{CCDDE7C5-FA71-4907-AC91-78DE42498D55}"/>
          </ac:spMkLst>
        </pc:spChg>
        <pc:spChg chg="mod">
          <ac:chgData name="reza kabir" userId="af3c95a13102d509" providerId="LiveId" clId="{88200EE4-F4B4-49E8-8126-B01E5FCCBE2D}" dt="2020-05-17T12:17:20.672" v="2721" actId="165"/>
          <ac:spMkLst>
            <pc:docMk/>
            <pc:sldMk cId="3642005491" sldId="333"/>
            <ac:spMk id="123" creationId="{3266DD41-C955-4245-8B4B-6F6C5BF37B31}"/>
          </ac:spMkLst>
        </pc:spChg>
        <pc:spChg chg="mod">
          <ac:chgData name="reza kabir" userId="af3c95a13102d509" providerId="LiveId" clId="{88200EE4-F4B4-49E8-8126-B01E5FCCBE2D}" dt="2020-05-17T12:17:20.672" v="2721" actId="165"/>
          <ac:spMkLst>
            <pc:docMk/>
            <pc:sldMk cId="3642005491" sldId="333"/>
            <ac:spMk id="124" creationId="{F2EE98F2-5FC7-4DAF-80D9-7AD11DBF5784}"/>
          </ac:spMkLst>
        </pc:spChg>
        <pc:spChg chg="mod">
          <ac:chgData name="reza kabir" userId="af3c95a13102d509" providerId="LiveId" clId="{88200EE4-F4B4-49E8-8126-B01E5FCCBE2D}" dt="2020-05-17T12:17:20.672" v="2721" actId="165"/>
          <ac:spMkLst>
            <pc:docMk/>
            <pc:sldMk cId="3642005491" sldId="333"/>
            <ac:spMk id="125" creationId="{E0554D55-677D-4F8F-B7DF-F1FCE6364730}"/>
          </ac:spMkLst>
        </pc:spChg>
        <pc:spChg chg="mod">
          <ac:chgData name="reza kabir" userId="af3c95a13102d509" providerId="LiveId" clId="{88200EE4-F4B4-49E8-8126-B01E5FCCBE2D}" dt="2020-05-17T12:17:20.672" v="2721" actId="165"/>
          <ac:spMkLst>
            <pc:docMk/>
            <pc:sldMk cId="3642005491" sldId="333"/>
            <ac:spMk id="126" creationId="{F8A170B7-89B9-4D45-A752-846D7E74E16C}"/>
          </ac:spMkLst>
        </pc:spChg>
        <pc:spChg chg="mod">
          <ac:chgData name="reza kabir" userId="af3c95a13102d509" providerId="LiveId" clId="{88200EE4-F4B4-49E8-8126-B01E5FCCBE2D}" dt="2020-05-17T12:17:20.672" v="2721" actId="165"/>
          <ac:spMkLst>
            <pc:docMk/>
            <pc:sldMk cId="3642005491" sldId="333"/>
            <ac:spMk id="127" creationId="{11113BED-707C-4AE4-84DD-02C92A66E3F0}"/>
          </ac:spMkLst>
        </pc:spChg>
        <pc:spChg chg="mod">
          <ac:chgData name="reza kabir" userId="af3c95a13102d509" providerId="LiveId" clId="{88200EE4-F4B4-49E8-8126-B01E5FCCBE2D}" dt="2020-05-17T12:17:20.672" v="2721" actId="165"/>
          <ac:spMkLst>
            <pc:docMk/>
            <pc:sldMk cId="3642005491" sldId="333"/>
            <ac:spMk id="128" creationId="{1F90F49B-06D2-4B16-AD2C-7D77CC694421}"/>
          </ac:spMkLst>
        </pc:spChg>
        <pc:spChg chg="mod">
          <ac:chgData name="reza kabir" userId="af3c95a13102d509" providerId="LiveId" clId="{88200EE4-F4B4-49E8-8126-B01E5FCCBE2D}" dt="2020-05-17T12:17:20.672" v="2721" actId="165"/>
          <ac:spMkLst>
            <pc:docMk/>
            <pc:sldMk cId="3642005491" sldId="333"/>
            <ac:spMk id="129" creationId="{DC5BF6DB-806C-4CD9-A0CA-058397E1EA72}"/>
          </ac:spMkLst>
        </pc:spChg>
        <pc:spChg chg="mod">
          <ac:chgData name="reza kabir" userId="af3c95a13102d509" providerId="LiveId" clId="{88200EE4-F4B4-49E8-8126-B01E5FCCBE2D}" dt="2020-05-17T12:17:20.672" v="2721" actId="165"/>
          <ac:spMkLst>
            <pc:docMk/>
            <pc:sldMk cId="3642005491" sldId="333"/>
            <ac:spMk id="130" creationId="{F661F3D1-68B7-4060-8996-4BD0AC05607A}"/>
          </ac:spMkLst>
        </pc:spChg>
        <pc:spChg chg="mod">
          <ac:chgData name="reza kabir" userId="af3c95a13102d509" providerId="LiveId" clId="{88200EE4-F4B4-49E8-8126-B01E5FCCBE2D}" dt="2020-05-17T12:17:20.672" v="2721" actId="165"/>
          <ac:spMkLst>
            <pc:docMk/>
            <pc:sldMk cId="3642005491" sldId="333"/>
            <ac:spMk id="131" creationId="{731F83B2-C3ED-4E73-94BE-9DCD45EEF50B}"/>
          </ac:spMkLst>
        </pc:spChg>
        <pc:spChg chg="mod">
          <ac:chgData name="reza kabir" userId="af3c95a13102d509" providerId="LiveId" clId="{88200EE4-F4B4-49E8-8126-B01E5FCCBE2D}" dt="2020-05-17T12:17:20.672" v="2721" actId="165"/>
          <ac:spMkLst>
            <pc:docMk/>
            <pc:sldMk cId="3642005491" sldId="333"/>
            <ac:spMk id="132" creationId="{AD507777-9651-48F9-A626-71F56231AD62}"/>
          </ac:spMkLst>
        </pc:spChg>
        <pc:spChg chg="mod">
          <ac:chgData name="reza kabir" userId="af3c95a13102d509" providerId="LiveId" clId="{88200EE4-F4B4-49E8-8126-B01E5FCCBE2D}" dt="2020-05-17T12:17:20.672" v="2721" actId="165"/>
          <ac:spMkLst>
            <pc:docMk/>
            <pc:sldMk cId="3642005491" sldId="333"/>
            <ac:spMk id="133" creationId="{ED5AAB59-303F-48F5-96F1-F1BD3B5C909F}"/>
          </ac:spMkLst>
        </pc:spChg>
        <pc:spChg chg="mod">
          <ac:chgData name="reza kabir" userId="af3c95a13102d509" providerId="LiveId" clId="{88200EE4-F4B4-49E8-8126-B01E5FCCBE2D}" dt="2020-05-17T12:17:20.672" v="2721" actId="165"/>
          <ac:spMkLst>
            <pc:docMk/>
            <pc:sldMk cId="3642005491" sldId="333"/>
            <ac:spMk id="134" creationId="{92B141F6-731E-44CA-B9D5-7EF9B52E52F0}"/>
          </ac:spMkLst>
        </pc:spChg>
        <pc:spChg chg="mod">
          <ac:chgData name="reza kabir" userId="af3c95a13102d509" providerId="LiveId" clId="{88200EE4-F4B4-49E8-8126-B01E5FCCBE2D}" dt="2020-05-17T12:17:20.672" v="2721" actId="165"/>
          <ac:spMkLst>
            <pc:docMk/>
            <pc:sldMk cId="3642005491" sldId="333"/>
            <ac:spMk id="135" creationId="{D2AA9F20-12EA-4E32-824A-9F48E64107CB}"/>
          </ac:spMkLst>
        </pc:spChg>
        <pc:spChg chg="mod">
          <ac:chgData name="reza kabir" userId="af3c95a13102d509" providerId="LiveId" clId="{88200EE4-F4B4-49E8-8126-B01E5FCCBE2D}" dt="2020-05-17T12:17:20.672" v="2721" actId="165"/>
          <ac:spMkLst>
            <pc:docMk/>
            <pc:sldMk cId="3642005491" sldId="333"/>
            <ac:spMk id="136" creationId="{5331447C-9972-4908-B2D1-CC963254AEF3}"/>
          </ac:spMkLst>
        </pc:spChg>
        <pc:spChg chg="mod">
          <ac:chgData name="reza kabir" userId="af3c95a13102d509" providerId="LiveId" clId="{88200EE4-F4B4-49E8-8126-B01E5FCCBE2D}" dt="2020-05-17T12:17:20.672" v="2721" actId="165"/>
          <ac:spMkLst>
            <pc:docMk/>
            <pc:sldMk cId="3642005491" sldId="333"/>
            <ac:spMk id="137" creationId="{AD0A9ECA-957D-4CD8-99E0-3FE05721CC5A}"/>
          </ac:spMkLst>
        </pc:spChg>
        <pc:spChg chg="mod">
          <ac:chgData name="reza kabir" userId="af3c95a13102d509" providerId="LiveId" clId="{88200EE4-F4B4-49E8-8126-B01E5FCCBE2D}" dt="2020-05-17T12:17:20.672" v="2721" actId="165"/>
          <ac:spMkLst>
            <pc:docMk/>
            <pc:sldMk cId="3642005491" sldId="333"/>
            <ac:spMk id="138" creationId="{54F300BA-B412-4080-8555-CBAF8A3D6999}"/>
          </ac:spMkLst>
        </pc:spChg>
        <pc:spChg chg="mod">
          <ac:chgData name="reza kabir" userId="af3c95a13102d509" providerId="LiveId" clId="{88200EE4-F4B4-49E8-8126-B01E5FCCBE2D}" dt="2020-05-17T12:17:20.672" v="2721" actId="165"/>
          <ac:spMkLst>
            <pc:docMk/>
            <pc:sldMk cId="3642005491" sldId="333"/>
            <ac:spMk id="139" creationId="{4AEF0810-2FD1-4A35-B8C7-6FC9CE122FF1}"/>
          </ac:spMkLst>
        </pc:spChg>
        <pc:spChg chg="mod">
          <ac:chgData name="reza kabir" userId="af3c95a13102d509" providerId="LiveId" clId="{88200EE4-F4B4-49E8-8126-B01E5FCCBE2D}" dt="2020-05-17T12:17:20.672" v="2721" actId="165"/>
          <ac:spMkLst>
            <pc:docMk/>
            <pc:sldMk cId="3642005491" sldId="333"/>
            <ac:spMk id="140" creationId="{9A6D9A07-6A29-49F5-9F91-A4A12368FBF2}"/>
          </ac:spMkLst>
        </pc:spChg>
        <pc:spChg chg="mod">
          <ac:chgData name="reza kabir" userId="af3c95a13102d509" providerId="LiveId" clId="{88200EE4-F4B4-49E8-8126-B01E5FCCBE2D}" dt="2020-05-17T12:17:20.672" v="2721" actId="165"/>
          <ac:spMkLst>
            <pc:docMk/>
            <pc:sldMk cId="3642005491" sldId="333"/>
            <ac:spMk id="141" creationId="{50BE1D68-797A-47CC-9BAF-4E984C27727A}"/>
          </ac:spMkLst>
        </pc:spChg>
        <pc:spChg chg="mod">
          <ac:chgData name="reza kabir" userId="af3c95a13102d509" providerId="LiveId" clId="{88200EE4-F4B4-49E8-8126-B01E5FCCBE2D}" dt="2020-05-17T12:17:20.672" v="2721" actId="165"/>
          <ac:spMkLst>
            <pc:docMk/>
            <pc:sldMk cId="3642005491" sldId="333"/>
            <ac:spMk id="142" creationId="{5AD192C5-6F35-4012-AE41-5DF6B2A2B369}"/>
          </ac:spMkLst>
        </pc:spChg>
        <pc:spChg chg="mod">
          <ac:chgData name="reza kabir" userId="af3c95a13102d509" providerId="LiveId" clId="{88200EE4-F4B4-49E8-8126-B01E5FCCBE2D}" dt="2020-05-17T12:17:20.672" v="2721" actId="165"/>
          <ac:spMkLst>
            <pc:docMk/>
            <pc:sldMk cId="3642005491" sldId="333"/>
            <ac:spMk id="143" creationId="{F33E8816-C7B6-4C5A-BF4F-4F326F1474AF}"/>
          </ac:spMkLst>
        </pc:spChg>
        <pc:spChg chg="mod">
          <ac:chgData name="reza kabir" userId="af3c95a13102d509" providerId="LiveId" clId="{88200EE4-F4B4-49E8-8126-B01E5FCCBE2D}" dt="2020-05-17T12:17:20.672" v="2721" actId="165"/>
          <ac:spMkLst>
            <pc:docMk/>
            <pc:sldMk cId="3642005491" sldId="333"/>
            <ac:spMk id="144" creationId="{C24B08CF-1CE4-43E6-AB10-54B71255E995}"/>
          </ac:spMkLst>
        </pc:spChg>
        <pc:spChg chg="mod">
          <ac:chgData name="reza kabir" userId="af3c95a13102d509" providerId="LiveId" clId="{88200EE4-F4B4-49E8-8126-B01E5FCCBE2D}" dt="2020-05-17T12:17:20.672" v="2721" actId="165"/>
          <ac:spMkLst>
            <pc:docMk/>
            <pc:sldMk cId="3642005491" sldId="333"/>
            <ac:spMk id="145" creationId="{26B1AED1-A40E-437B-8F76-8E585D27F25D}"/>
          </ac:spMkLst>
        </pc:spChg>
        <pc:spChg chg="mod">
          <ac:chgData name="reza kabir" userId="af3c95a13102d509" providerId="LiveId" clId="{88200EE4-F4B4-49E8-8126-B01E5FCCBE2D}" dt="2020-05-17T12:17:20.672" v="2721" actId="165"/>
          <ac:spMkLst>
            <pc:docMk/>
            <pc:sldMk cId="3642005491" sldId="333"/>
            <ac:spMk id="146" creationId="{1F0C1DB5-1967-4792-B69E-A7DC4A0EDC86}"/>
          </ac:spMkLst>
        </pc:spChg>
        <pc:spChg chg="mod">
          <ac:chgData name="reza kabir" userId="af3c95a13102d509" providerId="LiveId" clId="{88200EE4-F4B4-49E8-8126-B01E5FCCBE2D}" dt="2020-05-17T12:17:20.672" v="2721" actId="165"/>
          <ac:spMkLst>
            <pc:docMk/>
            <pc:sldMk cId="3642005491" sldId="333"/>
            <ac:spMk id="147" creationId="{F982E139-1150-408E-8862-700F2C56F267}"/>
          </ac:spMkLst>
        </pc:spChg>
        <pc:spChg chg="mod">
          <ac:chgData name="reza kabir" userId="af3c95a13102d509" providerId="LiveId" clId="{88200EE4-F4B4-49E8-8126-B01E5FCCBE2D}" dt="2020-05-17T12:17:20.672" v="2721" actId="165"/>
          <ac:spMkLst>
            <pc:docMk/>
            <pc:sldMk cId="3642005491" sldId="333"/>
            <ac:spMk id="148" creationId="{AD3F4D52-E7DA-40A0-BBD8-57D9E7F0B859}"/>
          </ac:spMkLst>
        </pc:spChg>
        <pc:spChg chg="mod">
          <ac:chgData name="reza kabir" userId="af3c95a13102d509" providerId="LiveId" clId="{88200EE4-F4B4-49E8-8126-B01E5FCCBE2D}" dt="2020-05-17T12:17:20.672" v="2721" actId="165"/>
          <ac:spMkLst>
            <pc:docMk/>
            <pc:sldMk cId="3642005491" sldId="333"/>
            <ac:spMk id="149" creationId="{B3447FC2-2A82-4175-BE0C-8745CA0F21EE}"/>
          </ac:spMkLst>
        </pc:spChg>
        <pc:spChg chg="mod">
          <ac:chgData name="reza kabir" userId="af3c95a13102d509" providerId="LiveId" clId="{88200EE4-F4B4-49E8-8126-B01E5FCCBE2D}" dt="2020-05-17T12:17:20.672" v="2721" actId="165"/>
          <ac:spMkLst>
            <pc:docMk/>
            <pc:sldMk cId="3642005491" sldId="333"/>
            <ac:spMk id="150" creationId="{F57774A2-95A6-41FF-AEFD-DAA559A302B8}"/>
          </ac:spMkLst>
        </pc:spChg>
        <pc:spChg chg="mod">
          <ac:chgData name="reza kabir" userId="af3c95a13102d509" providerId="LiveId" clId="{88200EE4-F4B4-49E8-8126-B01E5FCCBE2D}" dt="2020-05-17T12:17:20.672" v="2721" actId="165"/>
          <ac:spMkLst>
            <pc:docMk/>
            <pc:sldMk cId="3642005491" sldId="333"/>
            <ac:spMk id="151" creationId="{59745891-3265-4780-9F50-248367BCE96B}"/>
          </ac:spMkLst>
        </pc:spChg>
        <pc:spChg chg="mod">
          <ac:chgData name="reza kabir" userId="af3c95a13102d509" providerId="LiveId" clId="{88200EE4-F4B4-49E8-8126-B01E5FCCBE2D}" dt="2020-05-17T12:17:20.672" v="2721" actId="165"/>
          <ac:spMkLst>
            <pc:docMk/>
            <pc:sldMk cId="3642005491" sldId="333"/>
            <ac:spMk id="152" creationId="{1CB9B2B6-2798-4CA8-85AA-A7A2F151B0FC}"/>
          </ac:spMkLst>
        </pc:spChg>
        <pc:spChg chg="mod">
          <ac:chgData name="reza kabir" userId="af3c95a13102d509" providerId="LiveId" clId="{88200EE4-F4B4-49E8-8126-B01E5FCCBE2D}" dt="2020-05-17T12:17:20.672" v="2721" actId="165"/>
          <ac:spMkLst>
            <pc:docMk/>
            <pc:sldMk cId="3642005491" sldId="333"/>
            <ac:spMk id="153" creationId="{FD074D3E-315C-4908-86AD-474811098B89}"/>
          </ac:spMkLst>
        </pc:spChg>
        <pc:spChg chg="mod topLvl">
          <ac:chgData name="reza kabir" userId="af3c95a13102d509" providerId="LiveId" clId="{88200EE4-F4B4-49E8-8126-B01E5FCCBE2D}" dt="2020-05-17T12:14:04" v="2657" actId="165"/>
          <ac:spMkLst>
            <pc:docMk/>
            <pc:sldMk cId="3642005491" sldId="333"/>
            <ac:spMk id="154" creationId="{D8761A93-5034-4990-91ED-1DFC31296CC1}"/>
          </ac:spMkLst>
        </pc:spChg>
        <pc:spChg chg="mod">
          <ac:chgData name="reza kabir" userId="af3c95a13102d509" providerId="LiveId" clId="{88200EE4-F4B4-49E8-8126-B01E5FCCBE2D}" dt="2020-05-17T12:16:41.847" v="2711" actId="165"/>
          <ac:spMkLst>
            <pc:docMk/>
            <pc:sldMk cId="3642005491" sldId="333"/>
            <ac:spMk id="157" creationId="{945C80CA-100A-4A3A-B443-245F720314D2}"/>
          </ac:spMkLst>
        </pc:spChg>
        <pc:spChg chg="mod">
          <ac:chgData name="reza kabir" userId="af3c95a13102d509" providerId="LiveId" clId="{88200EE4-F4B4-49E8-8126-B01E5FCCBE2D}" dt="2020-05-17T12:16:41.847" v="2711" actId="165"/>
          <ac:spMkLst>
            <pc:docMk/>
            <pc:sldMk cId="3642005491" sldId="333"/>
            <ac:spMk id="158" creationId="{424572D3-2218-458F-A355-8CED41F74739}"/>
          </ac:spMkLst>
        </pc:spChg>
        <pc:spChg chg="mod">
          <ac:chgData name="reza kabir" userId="af3c95a13102d509" providerId="LiveId" clId="{88200EE4-F4B4-49E8-8126-B01E5FCCBE2D}" dt="2020-05-17T12:16:41.847" v="2711" actId="165"/>
          <ac:spMkLst>
            <pc:docMk/>
            <pc:sldMk cId="3642005491" sldId="333"/>
            <ac:spMk id="161" creationId="{AC11BE57-7098-4311-9A68-5CEE40B3879B}"/>
          </ac:spMkLst>
        </pc:spChg>
        <pc:spChg chg="mod">
          <ac:chgData name="reza kabir" userId="af3c95a13102d509" providerId="LiveId" clId="{88200EE4-F4B4-49E8-8126-B01E5FCCBE2D}" dt="2020-05-17T12:16:41.847" v="2711" actId="165"/>
          <ac:spMkLst>
            <pc:docMk/>
            <pc:sldMk cId="3642005491" sldId="333"/>
            <ac:spMk id="162" creationId="{9523CF52-709B-4977-9DC6-C78993BCD3FF}"/>
          </ac:spMkLst>
        </pc:spChg>
        <pc:spChg chg="mod">
          <ac:chgData name="reza kabir" userId="af3c95a13102d509" providerId="LiveId" clId="{88200EE4-F4B4-49E8-8126-B01E5FCCBE2D}" dt="2020-05-17T12:16:41.847" v="2711" actId="165"/>
          <ac:spMkLst>
            <pc:docMk/>
            <pc:sldMk cId="3642005491" sldId="333"/>
            <ac:spMk id="163" creationId="{938A2300-8F3F-4CBE-8324-A9F52A09485F}"/>
          </ac:spMkLst>
        </pc:spChg>
        <pc:spChg chg="mod">
          <ac:chgData name="reza kabir" userId="af3c95a13102d509" providerId="LiveId" clId="{88200EE4-F4B4-49E8-8126-B01E5FCCBE2D}" dt="2020-05-17T12:16:41.847" v="2711" actId="165"/>
          <ac:spMkLst>
            <pc:docMk/>
            <pc:sldMk cId="3642005491" sldId="333"/>
            <ac:spMk id="164" creationId="{9DB5B028-A5E5-4109-8703-EF07237018AE}"/>
          </ac:spMkLst>
        </pc:spChg>
        <pc:spChg chg="mod">
          <ac:chgData name="reza kabir" userId="af3c95a13102d509" providerId="LiveId" clId="{88200EE4-F4B4-49E8-8126-B01E5FCCBE2D}" dt="2020-05-17T12:16:41.847" v="2711" actId="165"/>
          <ac:spMkLst>
            <pc:docMk/>
            <pc:sldMk cId="3642005491" sldId="333"/>
            <ac:spMk id="165" creationId="{F9694102-05B5-447A-9176-9EA6059F165F}"/>
          </ac:spMkLst>
        </pc:spChg>
        <pc:spChg chg="mod">
          <ac:chgData name="reza kabir" userId="af3c95a13102d509" providerId="LiveId" clId="{88200EE4-F4B4-49E8-8126-B01E5FCCBE2D}" dt="2020-05-17T12:16:41.847" v="2711" actId="165"/>
          <ac:spMkLst>
            <pc:docMk/>
            <pc:sldMk cId="3642005491" sldId="333"/>
            <ac:spMk id="166" creationId="{5BDEBD6F-64FD-49E8-A803-FD9C19A7956A}"/>
          </ac:spMkLst>
        </pc:spChg>
        <pc:spChg chg="mod">
          <ac:chgData name="reza kabir" userId="af3c95a13102d509" providerId="LiveId" clId="{88200EE4-F4B4-49E8-8126-B01E5FCCBE2D}" dt="2020-05-17T12:16:41.847" v="2711" actId="165"/>
          <ac:spMkLst>
            <pc:docMk/>
            <pc:sldMk cId="3642005491" sldId="333"/>
            <ac:spMk id="167" creationId="{CC5F233E-4D96-4021-B851-0BBB8D2AD0AE}"/>
          </ac:spMkLst>
        </pc:spChg>
        <pc:spChg chg="mod">
          <ac:chgData name="reza kabir" userId="af3c95a13102d509" providerId="LiveId" clId="{88200EE4-F4B4-49E8-8126-B01E5FCCBE2D}" dt="2020-05-17T12:16:41.847" v="2711" actId="165"/>
          <ac:spMkLst>
            <pc:docMk/>
            <pc:sldMk cId="3642005491" sldId="333"/>
            <ac:spMk id="168" creationId="{DA7FD922-F780-4F34-9DA9-C1C75702916C}"/>
          </ac:spMkLst>
        </pc:spChg>
        <pc:spChg chg="mod">
          <ac:chgData name="reza kabir" userId="af3c95a13102d509" providerId="LiveId" clId="{88200EE4-F4B4-49E8-8126-B01E5FCCBE2D}" dt="2020-05-17T12:16:41.847" v="2711" actId="165"/>
          <ac:spMkLst>
            <pc:docMk/>
            <pc:sldMk cId="3642005491" sldId="333"/>
            <ac:spMk id="169" creationId="{48DB213F-CE20-4F90-8D9B-B2B0EE6FE044}"/>
          </ac:spMkLst>
        </pc:spChg>
        <pc:spChg chg="mod">
          <ac:chgData name="reza kabir" userId="af3c95a13102d509" providerId="LiveId" clId="{88200EE4-F4B4-49E8-8126-B01E5FCCBE2D}" dt="2020-05-17T12:16:41.847" v="2711" actId="165"/>
          <ac:spMkLst>
            <pc:docMk/>
            <pc:sldMk cId="3642005491" sldId="333"/>
            <ac:spMk id="171" creationId="{923C2E69-F3B2-4218-8C51-F54609939B26}"/>
          </ac:spMkLst>
        </pc:spChg>
        <pc:spChg chg="mod">
          <ac:chgData name="reza kabir" userId="af3c95a13102d509" providerId="LiveId" clId="{88200EE4-F4B4-49E8-8126-B01E5FCCBE2D}" dt="2020-05-17T12:16:41.847" v="2711" actId="165"/>
          <ac:spMkLst>
            <pc:docMk/>
            <pc:sldMk cId="3642005491" sldId="333"/>
            <ac:spMk id="172" creationId="{ED457A45-BCC3-4340-B4A4-57BB0E480E46}"/>
          </ac:spMkLst>
        </pc:spChg>
        <pc:spChg chg="mod">
          <ac:chgData name="reza kabir" userId="af3c95a13102d509" providerId="LiveId" clId="{88200EE4-F4B4-49E8-8126-B01E5FCCBE2D}" dt="2020-05-17T12:16:41.847" v="2711" actId="165"/>
          <ac:spMkLst>
            <pc:docMk/>
            <pc:sldMk cId="3642005491" sldId="333"/>
            <ac:spMk id="173" creationId="{0170052D-9DAC-468F-9C2E-3CFAF607510C}"/>
          </ac:spMkLst>
        </pc:spChg>
        <pc:spChg chg="mod">
          <ac:chgData name="reza kabir" userId="af3c95a13102d509" providerId="LiveId" clId="{88200EE4-F4B4-49E8-8126-B01E5FCCBE2D}" dt="2020-05-17T12:16:41.847" v="2711" actId="165"/>
          <ac:spMkLst>
            <pc:docMk/>
            <pc:sldMk cId="3642005491" sldId="333"/>
            <ac:spMk id="174" creationId="{BE2133CB-61BE-429C-97FC-99F9B1EFD74B}"/>
          </ac:spMkLst>
        </pc:spChg>
        <pc:spChg chg="mod">
          <ac:chgData name="reza kabir" userId="af3c95a13102d509" providerId="LiveId" clId="{88200EE4-F4B4-49E8-8126-B01E5FCCBE2D}" dt="2020-05-17T12:16:41.847" v="2711" actId="165"/>
          <ac:spMkLst>
            <pc:docMk/>
            <pc:sldMk cId="3642005491" sldId="333"/>
            <ac:spMk id="175" creationId="{B7950312-3168-48BF-8DB4-65081623DA15}"/>
          </ac:spMkLst>
        </pc:spChg>
        <pc:spChg chg="mod">
          <ac:chgData name="reza kabir" userId="af3c95a13102d509" providerId="LiveId" clId="{88200EE4-F4B4-49E8-8126-B01E5FCCBE2D}" dt="2020-05-17T12:16:41.847" v="2711" actId="165"/>
          <ac:spMkLst>
            <pc:docMk/>
            <pc:sldMk cId="3642005491" sldId="333"/>
            <ac:spMk id="176" creationId="{59983AEB-422B-498B-8356-84EFB9D8E0DC}"/>
          </ac:spMkLst>
        </pc:spChg>
        <pc:spChg chg="mod">
          <ac:chgData name="reza kabir" userId="af3c95a13102d509" providerId="LiveId" clId="{88200EE4-F4B4-49E8-8126-B01E5FCCBE2D}" dt="2020-05-17T12:16:41.847" v="2711" actId="165"/>
          <ac:spMkLst>
            <pc:docMk/>
            <pc:sldMk cId="3642005491" sldId="333"/>
            <ac:spMk id="177" creationId="{81398731-8EC0-41B4-B1E2-E76AF078655D}"/>
          </ac:spMkLst>
        </pc:spChg>
        <pc:spChg chg="mod">
          <ac:chgData name="reza kabir" userId="af3c95a13102d509" providerId="LiveId" clId="{88200EE4-F4B4-49E8-8126-B01E5FCCBE2D}" dt="2020-05-17T12:16:41.847" v="2711" actId="165"/>
          <ac:spMkLst>
            <pc:docMk/>
            <pc:sldMk cId="3642005491" sldId="333"/>
            <ac:spMk id="178" creationId="{4F4C0EA8-0A28-46B5-A184-0CEFAE4D51EC}"/>
          </ac:spMkLst>
        </pc:spChg>
        <pc:spChg chg="mod">
          <ac:chgData name="reza kabir" userId="af3c95a13102d509" providerId="LiveId" clId="{88200EE4-F4B4-49E8-8126-B01E5FCCBE2D}" dt="2020-05-17T12:16:41.847" v="2711" actId="165"/>
          <ac:spMkLst>
            <pc:docMk/>
            <pc:sldMk cId="3642005491" sldId="333"/>
            <ac:spMk id="179" creationId="{7E7E4084-521F-431D-9949-4EAFD383477A}"/>
          </ac:spMkLst>
        </pc:spChg>
        <pc:spChg chg="mod">
          <ac:chgData name="reza kabir" userId="af3c95a13102d509" providerId="LiveId" clId="{88200EE4-F4B4-49E8-8126-B01E5FCCBE2D}" dt="2020-05-17T12:16:41.847" v="2711" actId="165"/>
          <ac:spMkLst>
            <pc:docMk/>
            <pc:sldMk cId="3642005491" sldId="333"/>
            <ac:spMk id="180" creationId="{B360BE19-A2F4-49C3-A6BF-2264153895B6}"/>
          </ac:spMkLst>
        </pc:spChg>
        <pc:spChg chg="mod">
          <ac:chgData name="reza kabir" userId="af3c95a13102d509" providerId="LiveId" clId="{88200EE4-F4B4-49E8-8126-B01E5FCCBE2D}" dt="2020-05-17T12:16:41.847" v="2711" actId="165"/>
          <ac:spMkLst>
            <pc:docMk/>
            <pc:sldMk cId="3642005491" sldId="333"/>
            <ac:spMk id="181" creationId="{CA585AC8-F773-4DEC-AB34-862C7FD59A04}"/>
          </ac:spMkLst>
        </pc:spChg>
        <pc:spChg chg="mod">
          <ac:chgData name="reza kabir" userId="af3c95a13102d509" providerId="LiveId" clId="{88200EE4-F4B4-49E8-8126-B01E5FCCBE2D}" dt="2020-05-17T12:16:41.847" v="2711" actId="165"/>
          <ac:spMkLst>
            <pc:docMk/>
            <pc:sldMk cId="3642005491" sldId="333"/>
            <ac:spMk id="182" creationId="{4FCE6CDD-0E5B-4FEA-BC6B-6909E704A669}"/>
          </ac:spMkLst>
        </pc:spChg>
        <pc:spChg chg="mod">
          <ac:chgData name="reza kabir" userId="af3c95a13102d509" providerId="LiveId" clId="{88200EE4-F4B4-49E8-8126-B01E5FCCBE2D}" dt="2020-05-17T12:16:41.847" v="2711" actId="165"/>
          <ac:spMkLst>
            <pc:docMk/>
            <pc:sldMk cId="3642005491" sldId="333"/>
            <ac:spMk id="183" creationId="{CEF91B5D-8402-4A9D-AE39-3455649F4BEC}"/>
          </ac:spMkLst>
        </pc:spChg>
        <pc:spChg chg="mod">
          <ac:chgData name="reza kabir" userId="af3c95a13102d509" providerId="LiveId" clId="{88200EE4-F4B4-49E8-8126-B01E5FCCBE2D}" dt="2020-05-17T12:16:41.847" v="2711" actId="165"/>
          <ac:spMkLst>
            <pc:docMk/>
            <pc:sldMk cId="3642005491" sldId="333"/>
            <ac:spMk id="184" creationId="{8CCC8647-712C-47CC-BCB9-F698F19DB978}"/>
          </ac:spMkLst>
        </pc:spChg>
        <pc:spChg chg="mod">
          <ac:chgData name="reza kabir" userId="af3c95a13102d509" providerId="LiveId" clId="{88200EE4-F4B4-49E8-8126-B01E5FCCBE2D}" dt="2020-05-17T12:16:41.847" v="2711" actId="165"/>
          <ac:spMkLst>
            <pc:docMk/>
            <pc:sldMk cId="3642005491" sldId="333"/>
            <ac:spMk id="185" creationId="{74B72F1D-C759-40DD-B343-C6BB5FF2834B}"/>
          </ac:spMkLst>
        </pc:spChg>
        <pc:spChg chg="mod">
          <ac:chgData name="reza kabir" userId="af3c95a13102d509" providerId="LiveId" clId="{88200EE4-F4B4-49E8-8126-B01E5FCCBE2D}" dt="2020-05-17T12:16:41.847" v="2711" actId="165"/>
          <ac:spMkLst>
            <pc:docMk/>
            <pc:sldMk cId="3642005491" sldId="333"/>
            <ac:spMk id="186" creationId="{51F9878F-350B-4B59-B916-1C72878FAAA4}"/>
          </ac:spMkLst>
        </pc:spChg>
        <pc:spChg chg="mod">
          <ac:chgData name="reza kabir" userId="af3c95a13102d509" providerId="LiveId" clId="{88200EE4-F4B4-49E8-8126-B01E5FCCBE2D}" dt="2020-05-17T12:16:41.847" v="2711" actId="165"/>
          <ac:spMkLst>
            <pc:docMk/>
            <pc:sldMk cId="3642005491" sldId="333"/>
            <ac:spMk id="187" creationId="{F5693391-391C-41D2-9DEB-B44E3433F341}"/>
          </ac:spMkLst>
        </pc:spChg>
        <pc:spChg chg="mod">
          <ac:chgData name="reza kabir" userId="af3c95a13102d509" providerId="LiveId" clId="{88200EE4-F4B4-49E8-8126-B01E5FCCBE2D}" dt="2020-05-17T12:16:41.847" v="2711" actId="165"/>
          <ac:spMkLst>
            <pc:docMk/>
            <pc:sldMk cId="3642005491" sldId="333"/>
            <ac:spMk id="188" creationId="{7E2B4D15-A9E6-4556-BF4E-E785EFD2E8F8}"/>
          </ac:spMkLst>
        </pc:spChg>
        <pc:spChg chg="mod">
          <ac:chgData name="reza kabir" userId="af3c95a13102d509" providerId="LiveId" clId="{88200EE4-F4B4-49E8-8126-B01E5FCCBE2D}" dt="2020-05-17T12:16:41.847" v="2711" actId="165"/>
          <ac:spMkLst>
            <pc:docMk/>
            <pc:sldMk cId="3642005491" sldId="333"/>
            <ac:spMk id="189" creationId="{F2C6471E-7FCF-4273-8431-49A9AB94FC6D}"/>
          </ac:spMkLst>
        </pc:spChg>
        <pc:spChg chg="mod">
          <ac:chgData name="reza kabir" userId="af3c95a13102d509" providerId="LiveId" clId="{88200EE4-F4B4-49E8-8126-B01E5FCCBE2D}" dt="2020-05-17T12:16:41.847" v="2711" actId="165"/>
          <ac:spMkLst>
            <pc:docMk/>
            <pc:sldMk cId="3642005491" sldId="333"/>
            <ac:spMk id="190" creationId="{668F2757-972E-4EAD-8F81-4472F8C9C537}"/>
          </ac:spMkLst>
        </pc:spChg>
        <pc:spChg chg="mod">
          <ac:chgData name="reza kabir" userId="af3c95a13102d509" providerId="LiveId" clId="{88200EE4-F4B4-49E8-8126-B01E5FCCBE2D}" dt="2020-05-17T12:16:41.847" v="2711" actId="165"/>
          <ac:spMkLst>
            <pc:docMk/>
            <pc:sldMk cId="3642005491" sldId="333"/>
            <ac:spMk id="191" creationId="{A6432DD8-6F2C-4DCD-9F1A-D1BF8101C184}"/>
          </ac:spMkLst>
        </pc:spChg>
        <pc:spChg chg="mod">
          <ac:chgData name="reza kabir" userId="af3c95a13102d509" providerId="LiveId" clId="{88200EE4-F4B4-49E8-8126-B01E5FCCBE2D}" dt="2020-05-17T12:16:41.847" v="2711" actId="165"/>
          <ac:spMkLst>
            <pc:docMk/>
            <pc:sldMk cId="3642005491" sldId="333"/>
            <ac:spMk id="192" creationId="{794179F6-DCF2-4C26-BAF1-7BCB0E6B5F34}"/>
          </ac:spMkLst>
        </pc:spChg>
        <pc:spChg chg="mod">
          <ac:chgData name="reza kabir" userId="af3c95a13102d509" providerId="LiveId" clId="{88200EE4-F4B4-49E8-8126-B01E5FCCBE2D}" dt="2020-05-17T12:16:41.847" v="2711" actId="165"/>
          <ac:spMkLst>
            <pc:docMk/>
            <pc:sldMk cId="3642005491" sldId="333"/>
            <ac:spMk id="193" creationId="{CEE70A9A-42C1-4EF2-AB26-B8669CB2B42D}"/>
          </ac:spMkLst>
        </pc:spChg>
        <pc:spChg chg="mod">
          <ac:chgData name="reza kabir" userId="af3c95a13102d509" providerId="LiveId" clId="{88200EE4-F4B4-49E8-8126-B01E5FCCBE2D}" dt="2020-05-17T12:16:41.847" v="2711" actId="165"/>
          <ac:spMkLst>
            <pc:docMk/>
            <pc:sldMk cId="3642005491" sldId="333"/>
            <ac:spMk id="194" creationId="{88DD5C84-E5DC-405F-911C-592503D32FBA}"/>
          </ac:spMkLst>
        </pc:spChg>
        <pc:spChg chg="mod">
          <ac:chgData name="reza kabir" userId="af3c95a13102d509" providerId="LiveId" clId="{88200EE4-F4B4-49E8-8126-B01E5FCCBE2D}" dt="2020-05-17T12:16:41.847" v="2711" actId="165"/>
          <ac:spMkLst>
            <pc:docMk/>
            <pc:sldMk cId="3642005491" sldId="333"/>
            <ac:spMk id="195" creationId="{725181C7-744B-4734-8B9A-2041CDDF3CA0}"/>
          </ac:spMkLst>
        </pc:spChg>
        <pc:spChg chg="mod">
          <ac:chgData name="reza kabir" userId="af3c95a13102d509" providerId="LiveId" clId="{88200EE4-F4B4-49E8-8126-B01E5FCCBE2D}" dt="2020-05-17T12:16:41.847" v="2711" actId="165"/>
          <ac:spMkLst>
            <pc:docMk/>
            <pc:sldMk cId="3642005491" sldId="333"/>
            <ac:spMk id="196" creationId="{73955ACB-17C5-4892-A8F5-135CD8573BC1}"/>
          </ac:spMkLst>
        </pc:spChg>
        <pc:spChg chg="mod">
          <ac:chgData name="reza kabir" userId="af3c95a13102d509" providerId="LiveId" clId="{88200EE4-F4B4-49E8-8126-B01E5FCCBE2D}" dt="2020-05-17T12:16:41.847" v="2711" actId="165"/>
          <ac:spMkLst>
            <pc:docMk/>
            <pc:sldMk cId="3642005491" sldId="333"/>
            <ac:spMk id="197" creationId="{E8A05C18-AD3E-420F-AACA-55A3B7E62AA0}"/>
          </ac:spMkLst>
        </pc:spChg>
        <pc:spChg chg="mod">
          <ac:chgData name="reza kabir" userId="af3c95a13102d509" providerId="LiveId" clId="{88200EE4-F4B4-49E8-8126-B01E5FCCBE2D}" dt="2020-05-17T12:16:41.847" v="2711" actId="165"/>
          <ac:spMkLst>
            <pc:docMk/>
            <pc:sldMk cId="3642005491" sldId="333"/>
            <ac:spMk id="198" creationId="{A3A6A1F4-14E3-4C3A-BCFD-75F3598DD63A}"/>
          </ac:spMkLst>
        </pc:spChg>
        <pc:spChg chg="mod">
          <ac:chgData name="reza kabir" userId="af3c95a13102d509" providerId="LiveId" clId="{88200EE4-F4B4-49E8-8126-B01E5FCCBE2D}" dt="2020-05-17T12:16:41.847" v="2711" actId="165"/>
          <ac:spMkLst>
            <pc:docMk/>
            <pc:sldMk cId="3642005491" sldId="333"/>
            <ac:spMk id="199" creationId="{988B50B2-EA43-43A7-AE8D-A6BC7FC301C9}"/>
          </ac:spMkLst>
        </pc:spChg>
        <pc:spChg chg="mod">
          <ac:chgData name="reza kabir" userId="af3c95a13102d509" providerId="LiveId" clId="{88200EE4-F4B4-49E8-8126-B01E5FCCBE2D}" dt="2020-05-17T12:16:41.847" v="2711" actId="165"/>
          <ac:spMkLst>
            <pc:docMk/>
            <pc:sldMk cId="3642005491" sldId="333"/>
            <ac:spMk id="200" creationId="{ECBE664A-4540-45BB-AE86-D6121266873A}"/>
          </ac:spMkLst>
        </pc:spChg>
        <pc:spChg chg="mod">
          <ac:chgData name="reza kabir" userId="af3c95a13102d509" providerId="LiveId" clId="{88200EE4-F4B4-49E8-8126-B01E5FCCBE2D}" dt="2020-05-17T12:16:41.847" v="2711" actId="165"/>
          <ac:spMkLst>
            <pc:docMk/>
            <pc:sldMk cId="3642005491" sldId="333"/>
            <ac:spMk id="201" creationId="{0FDB19A9-8B31-446C-A704-E854494F7217}"/>
          </ac:spMkLst>
        </pc:spChg>
        <pc:spChg chg="mod">
          <ac:chgData name="reza kabir" userId="af3c95a13102d509" providerId="LiveId" clId="{88200EE4-F4B4-49E8-8126-B01E5FCCBE2D}" dt="2020-05-17T12:16:41.847" v="2711" actId="165"/>
          <ac:spMkLst>
            <pc:docMk/>
            <pc:sldMk cId="3642005491" sldId="333"/>
            <ac:spMk id="202" creationId="{828D1BDA-7AB9-4938-8ADB-0CC247933C20}"/>
          </ac:spMkLst>
        </pc:spChg>
        <pc:spChg chg="mod">
          <ac:chgData name="reza kabir" userId="af3c95a13102d509" providerId="LiveId" clId="{88200EE4-F4B4-49E8-8126-B01E5FCCBE2D}" dt="2020-05-17T12:16:41.847" v="2711" actId="165"/>
          <ac:spMkLst>
            <pc:docMk/>
            <pc:sldMk cId="3642005491" sldId="333"/>
            <ac:spMk id="203" creationId="{28B06852-B34C-46F9-AC3E-06E7CD437E23}"/>
          </ac:spMkLst>
        </pc:spChg>
        <pc:spChg chg="mod">
          <ac:chgData name="reza kabir" userId="af3c95a13102d509" providerId="LiveId" clId="{88200EE4-F4B4-49E8-8126-B01E5FCCBE2D}" dt="2020-05-17T12:16:41.847" v="2711" actId="165"/>
          <ac:spMkLst>
            <pc:docMk/>
            <pc:sldMk cId="3642005491" sldId="333"/>
            <ac:spMk id="204" creationId="{3606B055-6FB4-47F7-9B49-200F8AE41FE2}"/>
          </ac:spMkLst>
        </pc:spChg>
        <pc:spChg chg="mod">
          <ac:chgData name="reza kabir" userId="af3c95a13102d509" providerId="LiveId" clId="{88200EE4-F4B4-49E8-8126-B01E5FCCBE2D}" dt="2020-05-17T12:16:41.847" v="2711" actId="165"/>
          <ac:spMkLst>
            <pc:docMk/>
            <pc:sldMk cId="3642005491" sldId="333"/>
            <ac:spMk id="205" creationId="{1F35C124-1429-422C-8CD9-CCE435A9ABB8}"/>
          </ac:spMkLst>
        </pc:spChg>
        <pc:spChg chg="mod">
          <ac:chgData name="reza kabir" userId="af3c95a13102d509" providerId="LiveId" clId="{88200EE4-F4B4-49E8-8126-B01E5FCCBE2D}" dt="2020-05-17T12:16:41.847" v="2711" actId="165"/>
          <ac:spMkLst>
            <pc:docMk/>
            <pc:sldMk cId="3642005491" sldId="333"/>
            <ac:spMk id="206" creationId="{4236DA92-3632-4CF1-AC68-FCADBD090EC6}"/>
          </ac:spMkLst>
        </pc:spChg>
        <pc:spChg chg="mod">
          <ac:chgData name="reza kabir" userId="af3c95a13102d509" providerId="LiveId" clId="{88200EE4-F4B4-49E8-8126-B01E5FCCBE2D}" dt="2020-05-17T12:16:41.847" v="2711" actId="165"/>
          <ac:spMkLst>
            <pc:docMk/>
            <pc:sldMk cId="3642005491" sldId="333"/>
            <ac:spMk id="207" creationId="{FC5F5389-5A22-4946-8EBB-08C8C33EBCAC}"/>
          </ac:spMkLst>
        </pc:spChg>
        <pc:spChg chg="mod">
          <ac:chgData name="reza kabir" userId="af3c95a13102d509" providerId="LiveId" clId="{88200EE4-F4B4-49E8-8126-B01E5FCCBE2D}" dt="2020-05-17T12:16:41.847" v="2711" actId="165"/>
          <ac:spMkLst>
            <pc:docMk/>
            <pc:sldMk cId="3642005491" sldId="333"/>
            <ac:spMk id="208" creationId="{5A9AA806-C3FA-4FC0-8525-54D8509D3DF3}"/>
          </ac:spMkLst>
        </pc:spChg>
        <pc:spChg chg="mod">
          <ac:chgData name="reza kabir" userId="af3c95a13102d509" providerId="LiveId" clId="{88200EE4-F4B4-49E8-8126-B01E5FCCBE2D}" dt="2020-05-17T12:16:41.847" v="2711" actId="165"/>
          <ac:spMkLst>
            <pc:docMk/>
            <pc:sldMk cId="3642005491" sldId="333"/>
            <ac:spMk id="209" creationId="{49E1E9D9-2D84-43A4-ADFC-CA14B1FF6860}"/>
          </ac:spMkLst>
        </pc:spChg>
        <pc:spChg chg="mod">
          <ac:chgData name="reza kabir" userId="af3c95a13102d509" providerId="LiveId" clId="{88200EE4-F4B4-49E8-8126-B01E5FCCBE2D}" dt="2020-05-17T12:16:41.847" v="2711" actId="165"/>
          <ac:spMkLst>
            <pc:docMk/>
            <pc:sldMk cId="3642005491" sldId="333"/>
            <ac:spMk id="210" creationId="{9BC02ED9-426B-4B27-AA2E-AF462D0EA3DC}"/>
          </ac:spMkLst>
        </pc:spChg>
        <pc:spChg chg="mod">
          <ac:chgData name="reza kabir" userId="af3c95a13102d509" providerId="LiveId" clId="{88200EE4-F4B4-49E8-8126-B01E5FCCBE2D}" dt="2020-05-17T12:16:41.847" v="2711" actId="165"/>
          <ac:spMkLst>
            <pc:docMk/>
            <pc:sldMk cId="3642005491" sldId="333"/>
            <ac:spMk id="211" creationId="{CB7C91A2-EEE9-4BD9-809B-CD12F4D05BE1}"/>
          </ac:spMkLst>
        </pc:spChg>
        <pc:spChg chg="mod">
          <ac:chgData name="reza kabir" userId="af3c95a13102d509" providerId="LiveId" clId="{88200EE4-F4B4-49E8-8126-B01E5FCCBE2D}" dt="2020-05-17T12:16:41.847" v="2711" actId="165"/>
          <ac:spMkLst>
            <pc:docMk/>
            <pc:sldMk cId="3642005491" sldId="333"/>
            <ac:spMk id="212" creationId="{E8ED9422-E3F5-4CCA-A9D6-D705D231C7F9}"/>
          </ac:spMkLst>
        </pc:spChg>
        <pc:spChg chg="mod">
          <ac:chgData name="reza kabir" userId="af3c95a13102d509" providerId="LiveId" clId="{88200EE4-F4B4-49E8-8126-B01E5FCCBE2D}" dt="2020-05-17T12:16:41.847" v="2711" actId="165"/>
          <ac:spMkLst>
            <pc:docMk/>
            <pc:sldMk cId="3642005491" sldId="333"/>
            <ac:spMk id="213" creationId="{3E7C0645-DB9D-4EFD-9E02-7B600AAAFC5B}"/>
          </ac:spMkLst>
        </pc:spChg>
        <pc:spChg chg="mod">
          <ac:chgData name="reza kabir" userId="af3c95a13102d509" providerId="LiveId" clId="{88200EE4-F4B4-49E8-8126-B01E5FCCBE2D}" dt="2020-05-17T12:16:41.847" v="2711" actId="165"/>
          <ac:spMkLst>
            <pc:docMk/>
            <pc:sldMk cId="3642005491" sldId="333"/>
            <ac:spMk id="214" creationId="{C4632668-ED9A-4E9E-8FFE-51A609FBAED3}"/>
          </ac:spMkLst>
        </pc:spChg>
        <pc:spChg chg="mod">
          <ac:chgData name="reza kabir" userId="af3c95a13102d509" providerId="LiveId" clId="{88200EE4-F4B4-49E8-8126-B01E5FCCBE2D}" dt="2020-05-17T12:16:41.847" v="2711" actId="165"/>
          <ac:spMkLst>
            <pc:docMk/>
            <pc:sldMk cId="3642005491" sldId="333"/>
            <ac:spMk id="215" creationId="{DC7D4F94-AA6F-4242-A883-0DBF07B207C0}"/>
          </ac:spMkLst>
        </pc:spChg>
        <pc:spChg chg="mod">
          <ac:chgData name="reza kabir" userId="af3c95a13102d509" providerId="LiveId" clId="{88200EE4-F4B4-49E8-8126-B01E5FCCBE2D}" dt="2020-05-17T12:16:41.847" v="2711" actId="165"/>
          <ac:spMkLst>
            <pc:docMk/>
            <pc:sldMk cId="3642005491" sldId="333"/>
            <ac:spMk id="216" creationId="{FB10E797-9C12-41F6-A1C1-83F99C32E58C}"/>
          </ac:spMkLst>
        </pc:spChg>
        <pc:spChg chg="mod">
          <ac:chgData name="reza kabir" userId="af3c95a13102d509" providerId="LiveId" clId="{88200EE4-F4B4-49E8-8126-B01E5FCCBE2D}" dt="2020-05-17T12:16:41.847" v="2711" actId="165"/>
          <ac:spMkLst>
            <pc:docMk/>
            <pc:sldMk cId="3642005491" sldId="333"/>
            <ac:spMk id="217" creationId="{8D085B66-1408-4330-B63C-A3DD9ABD85A5}"/>
          </ac:spMkLst>
        </pc:spChg>
        <pc:spChg chg="mod">
          <ac:chgData name="reza kabir" userId="af3c95a13102d509" providerId="LiveId" clId="{88200EE4-F4B4-49E8-8126-B01E5FCCBE2D}" dt="2020-05-17T12:16:41.847" v="2711" actId="165"/>
          <ac:spMkLst>
            <pc:docMk/>
            <pc:sldMk cId="3642005491" sldId="333"/>
            <ac:spMk id="218" creationId="{9D4373F2-3AE4-4633-AC53-C3002C93CA3A}"/>
          </ac:spMkLst>
        </pc:spChg>
        <pc:spChg chg="mod">
          <ac:chgData name="reza kabir" userId="af3c95a13102d509" providerId="LiveId" clId="{88200EE4-F4B4-49E8-8126-B01E5FCCBE2D}" dt="2020-05-17T12:16:41.847" v="2711" actId="165"/>
          <ac:spMkLst>
            <pc:docMk/>
            <pc:sldMk cId="3642005491" sldId="333"/>
            <ac:spMk id="219" creationId="{D8482A80-528B-412F-B044-9CD9F330C89D}"/>
          </ac:spMkLst>
        </pc:spChg>
        <pc:spChg chg="mod">
          <ac:chgData name="reza kabir" userId="af3c95a13102d509" providerId="LiveId" clId="{88200EE4-F4B4-49E8-8126-B01E5FCCBE2D}" dt="2020-05-17T12:16:41.847" v="2711" actId="165"/>
          <ac:spMkLst>
            <pc:docMk/>
            <pc:sldMk cId="3642005491" sldId="333"/>
            <ac:spMk id="220" creationId="{42EBE720-7353-49CA-91B0-87677AE57049}"/>
          </ac:spMkLst>
        </pc:spChg>
        <pc:spChg chg="mod">
          <ac:chgData name="reza kabir" userId="af3c95a13102d509" providerId="LiveId" clId="{88200EE4-F4B4-49E8-8126-B01E5FCCBE2D}" dt="2020-05-17T12:16:41.847" v="2711" actId="165"/>
          <ac:spMkLst>
            <pc:docMk/>
            <pc:sldMk cId="3642005491" sldId="333"/>
            <ac:spMk id="221" creationId="{46882C91-F48C-406F-B136-A05E00349F6A}"/>
          </ac:spMkLst>
        </pc:spChg>
        <pc:spChg chg="mod">
          <ac:chgData name="reza kabir" userId="af3c95a13102d509" providerId="LiveId" clId="{88200EE4-F4B4-49E8-8126-B01E5FCCBE2D}" dt="2020-05-17T12:16:41.847" v="2711" actId="165"/>
          <ac:spMkLst>
            <pc:docMk/>
            <pc:sldMk cId="3642005491" sldId="333"/>
            <ac:spMk id="222" creationId="{DEC431A4-E0C2-4024-BDF0-64B9F2DDE3CD}"/>
          </ac:spMkLst>
        </pc:spChg>
        <pc:spChg chg="mod">
          <ac:chgData name="reza kabir" userId="af3c95a13102d509" providerId="LiveId" clId="{88200EE4-F4B4-49E8-8126-B01E5FCCBE2D}" dt="2020-05-17T12:16:41.847" v="2711" actId="165"/>
          <ac:spMkLst>
            <pc:docMk/>
            <pc:sldMk cId="3642005491" sldId="333"/>
            <ac:spMk id="223" creationId="{3E3B5FEC-90CD-4E40-9A90-93ACF103AA25}"/>
          </ac:spMkLst>
        </pc:spChg>
        <pc:spChg chg="mod">
          <ac:chgData name="reza kabir" userId="af3c95a13102d509" providerId="LiveId" clId="{88200EE4-F4B4-49E8-8126-B01E5FCCBE2D}" dt="2020-05-17T12:16:41.847" v="2711" actId="165"/>
          <ac:spMkLst>
            <pc:docMk/>
            <pc:sldMk cId="3642005491" sldId="333"/>
            <ac:spMk id="224" creationId="{6191FAD0-ABDC-411A-A43B-A7FFC3DE6214}"/>
          </ac:spMkLst>
        </pc:spChg>
        <pc:spChg chg="mod">
          <ac:chgData name="reza kabir" userId="af3c95a13102d509" providerId="LiveId" clId="{88200EE4-F4B4-49E8-8126-B01E5FCCBE2D}" dt="2020-05-17T12:16:41.847" v="2711" actId="165"/>
          <ac:spMkLst>
            <pc:docMk/>
            <pc:sldMk cId="3642005491" sldId="333"/>
            <ac:spMk id="225" creationId="{5B6A2FA6-E202-4418-9119-8AFFF3D37C9C}"/>
          </ac:spMkLst>
        </pc:spChg>
        <pc:spChg chg="mod">
          <ac:chgData name="reza kabir" userId="af3c95a13102d509" providerId="LiveId" clId="{88200EE4-F4B4-49E8-8126-B01E5FCCBE2D}" dt="2020-05-17T12:16:41.847" v="2711" actId="165"/>
          <ac:spMkLst>
            <pc:docMk/>
            <pc:sldMk cId="3642005491" sldId="333"/>
            <ac:spMk id="226" creationId="{0F4F737B-3A44-47C9-AA53-E53862957E44}"/>
          </ac:spMkLst>
        </pc:spChg>
        <pc:spChg chg="mod">
          <ac:chgData name="reza kabir" userId="af3c95a13102d509" providerId="LiveId" clId="{88200EE4-F4B4-49E8-8126-B01E5FCCBE2D}" dt="2020-05-17T12:16:41.847" v="2711" actId="165"/>
          <ac:spMkLst>
            <pc:docMk/>
            <pc:sldMk cId="3642005491" sldId="333"/>
            <ac:spMk id="227" creationId="{1BB57BB9-09E9-4015-9057-58368B594BC6}"/>
          </ac:spMkLst>
        </pc:spChg>
        <pc:spChg chg="mod">
          <ac:chgData name="reza kabir" userId="af3c95a13102d509" providerId="LiveId" clId="{88200EE4-F4B4-49E8-8126-B01E5FCCBE2D}" dt="2020-05-17T12:16:41.847" v="2711" actId="165"/>
          <ac:spMkLst>
            <pc:docMk/>
            <pc:sldMk cId="3642005491" sldId="333"/>
            <ac:spMk id="228" creationId="{ED4937DA-566E-4154-8FD1-CD8CA7B36DD3}"/>
          </ac:spMkLst>
        </pc:spChg>
        <pc:spChg chg="mod">
          <ac:chgData name="reza kabir" userId="af3c95a13102d509" providerId="LiveId" clId="{88200EE4-F4B4-49E8-8126-B01E5FCCBE2D}" dt="2020-05-17T12:16:41.847" v="2711" actId="165"/>
          <ac:spMkLst>
            <pc:docMk/>
            <pc:sldMk cId="3642005491" sldId="333"/>
            <ac:spMk id="229" creationId="{249D3B99-0895-41F3-8EF5-34CB77A779DC}"/>
          </ac:spMkLst>
        </pc:spChg>
        <pc:spChg chg="mod">
          <ac:chgData name="reza kabir" userId="af3c95a13102d509" providerId="LiveId" clId="{88200EE4-F4B4-49E8-8126-B01E5FCCBE2D}" dt="2020-05-17T12:16:41.847" v="2711" actId="165"/>
          <ac:spMkLst>
            <pc:docMk/>
            <pc:sldMk cId="3642005491" sldId="333"/>
            <ac:spMk id="230" creationId="{FB135408-4ABD-4DC5-B41D-1592109FA288}"/>
          </ac:spMkLst>
        </pc:spChg>
        <pc:spChg chg="mod">
          <ac:chgData name="reza kabir" userId="af3c95a13102d509" providerId="LiveId" clId="{88200EE4-F4B4-49E8-8126-B01E5FCCBE2D}" dt="2020-05-17T12:16:41.847" v="2711" actId="165"/>
          <ac:spMkLst>
            <pc:docMk/>
            <pc:sldMk cId="3642005491" sldId="333"/>
            <ac:spMk id="231" creationId="{F32FDFE5-132A-4C50-9D00-84D4FD9CF000}"/>
          </ac:spMkLst>
        </pc:spChg>
        <pc:spChg chg="mod">
          <ac:chgData name="reza kabir" userId="af3c95a13102d509" providerId="LiveId" clId="{88200EE4-F4B4-49E8-8126-B01E5FCCBE2D}" dt="2020-05-17T12:16:41.847" v="2711" actId="165"/>
          <ac:spMkLst>
            <pc:docMk/>
            <pc:sldMk cId="3642005491" sldId="333"/>
            <ac:spMk id="232" creationId="{738E08CB-45CD-4F0C-8859-84DF6B2335B5}"/>
          </ac:spMkLst>
        </pc:spChg>
        <pc:spChg chg="mod">
          <ac:chgData name="reza kabir" userId="af3c95a13102d509" providerId="LiveId" clId="{88200EE4-F4B4-49E8-8126-B01E5FCCBE2D}" dt="2020-05-17T12:16:41.847" v="2711" actId="165"/>
          <ac:spMkLst>
            <pc:docMk/>
            <pc:sldMk cId="3642005491" sldId="333"/>
            <ac:spMk id="233" creationId="{5397AA31-BB01-48E9-B484-3F9A9B9F1E0F}"/>
          </ac:spMkLst>
        </pc:spChg>
        <pc:spChg chg="mod">
          <ac:chgData name="reza kabir" userId="af3c95a13102d509" providerId="LiveId" clId="{88200EE4-F4B4-49E8-8126-B01E5FCCBE2D}" dt="2020-05-17T12:16:41.847" v="2711" actId="165"/>
          <ac:spMkLst>
            <pc:docMk/>
            <pc:sldMk cId="3642005491" sldId="333"/>
            <ac:spMk id="234" creationId="{0084706D-F687-419B-9A3D-E0EE1A7BAAD6}"/>
          </ac:spMkLst>
        </pc:spChg>
        <pc:spChg chg="mod">
          <ac:chgData name="reza kabir" userId="af3c95a13102d509" providerId="LiveId" clId="{88200EE4-F4B4-49E8-8126-B01E5FCCBE2D}" dt="2020-05-17T12:16:41.847" v="2711" actId="165"/>
          <ac:spMkLst>
            <pc:docMk/>
            <pc:sldMk cId="3642005491" sldId="333"/>
            <ac:spMk id="235" creationId="{4377D35C-5B4C-42FA-A48C-11DC62916B77}"/>
          </ac:spMkLst>
        </pc:spChg>
        <pc:spChg chg="mod">
          <ac:chgData name="reza kabir" userId="af3c95a13102d509" providerId="LiveId" clId="{88200EE4-F4B4-49E8-8126-B01E5FCCBE2D}" dt="2020-05-17T12:16:41.847" v="2711" actId="165"/>
          <ac:spMkLst>
            <pc:docMk/>
            <pc:sldMk cId="3642005491" sldId="333"/>
            <ac:spMk id="236" creationId="{2D3825F0-206E-4C76-8FA5-17FC8462453F}"/>
          </ac:spMkLst>
        </pc:spChg>
        <pc:spChg chg="mod">
          <ac:chgData name="reza kabir" userId="af3c95a13102d509" providerId="LiveId" clId="{88200EE4-F4B4-49E8-8126-B01E5FCCBE2D}" dt="2020-05-17T12:16:41.847" v="2711" actId="165"/>
          <ac:spMkLst>
            <pc:docMk/>
            <pc:sldMk cId="3642005491" sldId="333"/>
            <ac:spMk id="237" creationId="{6288EFAF-E8F2-4010-BFA2-448DA7A7978C}"/>
          </ac:spMkLst>
        </pc:spChg>
        <pc:spChg chg="mod">
          <ac:chgData name="reza kabir" userId="af3c95a13102d509" providerId="LiveId" clId="{88200EE4-F4B4-49E8-8126-B01E5FCCBE2D}" dt="2020-05-17T12:16:41.847" v="2711" actId="165"/>
          <ac:spMkLst>
            <pc:docMk/>
            <pc:sldMk cId="3642005491" sldId="333"/>
            <ac:spMk id="238" creationId="{A86D93D5-13C3-40CF-84BC-259908EB2E77}"/>
          </ac:spMkLst>
        </pc:spChg>
        <pc:spChg chg="mod">
          <ac:chgData name="reza kabir" userId="af3c95a13102d509" providerId="LiveId" clId="{88200EE4-F4B4-49E8-8126-B01E5FCCBE2D}" dt="2020-05-17T12:16:41.847" v="2711" actId="165"/>
          <ac:spMkLst>
            <pc:docMk/>
            <pc:sldMk cId="3642005491" sldId="333"/>
            <ac:spMk id="239" creationId="{A5484BD8-86D5-4230-919C-1729737591D4}"/>
          </ac:spMkLst>
        </pc:spChg>
        <pc:spChg chg="mod">
          <ac:chgData name="reza kabir" userId="af3c95a13102d509" providerId="LiveId" clId="{88200EE4-F4B4-49E8-8126-B01E5FCCBE2D}" dt="2020-05-17T12:16:41.847" v="2711" actId="165"/>
          <ac:spMkLst>
            <pc:docMk/>
            <pc:sldMk cId="3642005491" sldId="333"/>
            <ac:spMk id="240" creationId="{2798D2CB-3178-4CD9-AB26-B5298F985E56}"/>
          </ac:spMkLst>
        </pc:spChg>
        <pc:spChg chg="mod">
          <ac:chgData name="reza kabir" userId="af3c95a13102d509" providerId="LiveId" clId="{88200EE4-F4B4-49E8-8126-B01E5FCCBE2D}" dt="2020-05-17T12:16:41.847" v="2711" actId="165"/>
          <ac:spMkLst>
            <pc:docMk/>
            <pc:sldMk cId="3642005491" sldId="333"/>
            <ac:spMk id="241" creationId="{BCDB3BC2-28EE-4D0C-B4E4-B7F48F2818C5}"/>
          </ac:spMkLst>
        </pc:spChg>
        <pc:spChg chg="mod">
          <ac:chgData name="reza kabir" userId="af3c95a13102d509" providerId="LiveId" clId="{88200EE4-F4B4-49E8-8126-B01E5FCCBE2D}" dt="2020-05-17T12:16:41.847" v="2711" actId="165"/>
          <ac:spMkLst>
            <pc:docMk/>
            <pc:sldMk cId="3642005491" sldId="333"/>
            <ac:spMk id="242" creationId="{35496C2C-E2D9-42B6-80F0-9853FB39156F}"/>
          </ac:spMkLst>
        </pc:spChg>
        <pc:spChg chg="mod">
          <ac:chgData name="reza kabir" userId="af3c95a13102d509" providerId="LiveId" clId="{88200EE4-F4B4-49E8-8126-B01E5FCCBE2D}" dt="2020-05-17T12:16:41.847" v="2711" actId="165"/>
          <ac:spMkLst>
            <pc:docMk/>
            <pc:sldMk cId="3642005491" sldId="333"/>
            <ac:spMk id="243" creationId="{EAF669F1-7C3B-457D-B13C-6EE265232B18}"/>
          </ac:spMkLst>
        </pc:spChg>
        <pc:spChg chg="mod">
          <ac:chgData name="reza kabir" userId="af3c95a13102d509" providerId="LiveId" clId="{88200EE4-F4B4-49E8-8126-B01E5FCCBE2D}" dt="2020-05-17T12:16:41.847" v="2711" actId="165"/>
          <ac:spMkLst>
            <pc:docMk/>
            <pc:sldMk cId="3642005491" sldId="333"/>
            <ac:spMk id="244" creationId="{21DB4BFE-DC50-4F9D-8AEF-2FBE8516280D}"/>
          </ac:spMkLst>
        </pc:spChg>
        <pc:spChg chg="mod">
          <ac:chgData name="reza kabir" userId="af3c95a13102d509" providerId="LiveId" clId="{88200EE4-F4B4-49E8-8126-B01E5FCCBE2D}" dt="2020-05-17T12:16:41.847" v="2711" actId="165"/>
          <ac:spMkLst>
            <pc:docMk/>
            <pc:sldMk cId="3642005491" sldId="333"/>
            <ac:spMk id="245" creationId="{2F56D64D-8AA1-4A37-AFD7-A47EECA17338}"/>
          </ac:spMkLst>
        </pc:spChg>
        <pc:spChg chg="mod">
          <ac:chgData name="reza kabir" userId="af3c95a13102d509" providerId="LiveId" clId="{88200EE4-F4B4-49E8-8126-B01E5FCCBE2D}" dt="2020-05-17T12:16:41.847" v="2711" actId="165"/>
          <ac:spMkLst>
            <pc:docMk/>
            <pc:sldMk cId="3642005491" sldId="333"/>
            <ac:spMk id="246" creationId="{FFDAFE96-C330-4AF2-9CE2-85C577CC43F3}"/>
          </ac:spMkLst>
        </pc:spChg>
        <pc:spChg chg="mod">
          <ac:chgData name="reza kabir" userId="af3c95a13102d509" providerId="LiveId" clId="{88200EE4-F4B4-49E8-8126-B01E5FCCBE2D}" dt="2020-05-17T12:16:41.847" v="2711" actId="165"/>
          <ac:spMkLst>
            <pc:docMk/>
            <pc:sldMk cId="3642005491" sldId="333"/>
            <ac:spMk id="247" creationId="{1741394B-FB75-4B7F-BAD6-1CB4D40E6DA7}"/>
          </ac:spMkLst>
        </pc:spChg>
        <pc:spChg chg="mod">
          <ac:chgData name="reza kabir" userId="af3c95a13102d509" providerId="LiveId" clId="{88200EE4-F4B4-49E8-8126-B01E5FCCBE2D}" dt="2020-05-17T12:16:41.847" v="2711" actId="165"/>
          <ac:spMkLst>
            <pc:docMk/>
            <pc:sldMk cId="3642005491" sldId="333"/>
            <ac:spMk id="248" creationId="{6030A62D-E4D8-4FB7-B00F-B1C98160D675}"/>
          </ac:spMkLst>
        </pc:spChg>
        <pc:spChg chg="mod">
          <ac:chgData name="reza kabir" userId="af3c95a13102d509" providerId="LiveId" clId="{88200EE4-F4B4-49E8-8126-B01E5FCCBE2D}" dt="2020-05-17T12:16:41.847" v="2711" actId="165"/>
          <ac:spMkLst>
            <pc:docMk/>
            <pc:sldMk cId="3642005491" sldId="333"/>
            <ac:spMk id="249" creationId="{2416D1F5-C92F-4203-8FE0-3FA0CFE993E7}"/>
          </ac:spMkLst>
        </pc:spChg>
        <pc:spChg chg="mod">
          <ac:chgData name="reza kabir" userId="af3c95a13102d509" providerId="LiveId" clId="{88200EE4-F4B4-49E8-8126-B01E5FCCBE2D}" dt="2020-05-17T12:16:41.847" v="2711" actId="165"/>
          <ac:spMkLst>
            <pc:docMk/>
            <pc:sldMk cId="3642005491" sldId="333"/>
            <ac:spMk id="251" creationId="{756BD5FE-7A22-46EE-A5E4-AF6E043CC3CE}"/>
          </ac:spMkLst>
        </pc:spChg>
        <pc:spChg chg="mod">
          <ac:chgData name="reza kabir" userId="af3c95a13102d509" providerId="LiveId" clId="{88200EE4-F4B4-49E8-8126-B01E5FCCBE2D}" dt="2020-05-17T12:16:41.847" v="2711" actId="165"/>
          <ac:spMkLst>
            <pc:docMk/>
            <pc:sldMk cId="3642005491" sldId="333"/>
            <ac:spMk id="252" creationId="{2F7722AC-51C7-4297-9723-53CE88D74955}"/>
          </ac:spMkLst>
        </pc:spChg>
        <pc:spChg chg="mod">
          <ac:chgData name="reza kabir" userId="af3c95a13102d509" providerId="LiveId" clId="{88200EE4-F4B4-49E8-8126-B01E5FCCBE2D}" dt="2020-05-17T12:16:41.847" v="2711" actId="165"/>
          <ac:spMkLst>
            <pc:docMk/>
            <pc:sldMk cId="3642005491" sldId="333"/>
            <ac:spMk id="253" creationId="{AC8D55EA-94EA-4CB2-A139-CBE2F4463A5E}"/>
          </ac:spMkLst>
        </pc:spChg>
        <pc:spChg chg="mod">
          <ac:chgData name="reza kabir" userId="af3c95a13102d509" providerId="LiveId" clId="{88200EE4-F4B4-49E8-8126-B01E5FCCBE2D}" dt="2020-05-17T12:16:41.847" v="2711" actId="165"/>
          <ac:spMkLst>
            <pc:docMk/>
            <pc:sldMk cId="3642005491" sldId="333"/>
            <ac:spMk id="254" creationId="{2E58F7B0-F2ED-49DE-8B95-43F3F7481268}"/>
          </ac:spMkLst>
        </pc:spChg>
        <pc:spChg chg="mod">
          <ac:chgData name="reza kabir" userId="af3c95a13102d509" providerId="LiveId" clId="{88200EE4-F4B4-49E8-8126-B01E5FCCBE2D}" dt="2020-05-17T12:16:41.847" v="2711" actId="165"/>
          <ac:spMkLst>
            <pc:docMk/>
            <pc:sldMk cId="3642005491" sldId="333"/>
            <ac:spMk id="255" creationId="{89319447-EE54-4106-B3C8-DA1E3003EB71}"/>
          </ac:spMkLst>
        </pc:spChg>
        <pc:spChg chg="mod">
          <ac:chgData name="reza kabir" userId="af3c95a13102d509" providerId="LiveId" clId="{88200EE4-F4B4-49E8-8126-B01E5FCCBE2D}" dt="2020-05-17T12:16:41.847" v="2711" actId="165"/>
          <ac:spMkLst>
            <pc:docMk/>
            <pc:sldMk cId="3642005491" sldId="333"/>
            <ac:spMk id="256" creationId="{279E96A4-330F-4990-B264-9F59DFC7A102}"/>
          </ac:spMkLst>
        </pc:spChg>
        <pc:spChg chg="mod">
          <ac:chgData name="reza kabir" userId="af3c95a13102d509" providerId="LiveId" clId="{88200EE4-F4B4-49E8-8126-B01E5FCCBE2D}" dt="2020-05-17T12:16:41.847" v="2711" actId="165"/>
          <ac:spMkLst>
            <pc:docMk/>
            <pc:sldMk cId="3642005491" sldId="333"/>
            <ac:spMk id="257" creationId="{D92D5832-E7D2-4A77-BE8C-72EAF337A78D}"/>
          </ac:spMkLst>
        </pc:spChg>
        <pc:spChg chg="mod">
          <ac:chgData name="reza kabir" userId="af3c95a13102d509" providerId="LiveId" clId="{88200EE4-F4B4-49E8-8126-B01E5FCCBE2D}" dt="2020-05-17T12:16:41.847" v="2711" actId="165"/>
          <ac:spMkLst>
            <pc:docMk/>
            <pc:sldMk cId="3642005491" sldId="333"/>
            <ac:spMk id="258" creationId="{C71F7A52-36D0-4BE7-98E3-14CF2E151A37}"/>
          </ac:spMkLst>
        </pc:spChg>
        <pc:spChg chg="mod">
          <ac:chgData name="reza kabir" userId="af3c95a13102d509" providerId="LiveId" clId="{88200EE4-F4B4-49E8-8126-B01E5FCCBE2D}" dt="2020-05-17T12:16:41.847" v="2711" actId="165"/>
          <ac:spMkLst>
            <pc:docMk/>
            <pc:sldMk cId="3642005491" sldId="333"/>
            <ac:spMk id="259" creationId="{51885EFD-FB67-451E-B39C-FB7C08EC5747}"/>
          </ac:spMkLst>
        </pc:spChg>
        <pc:spChg chg="mod">
          <ac:chgData name="reza kabir" userId="af3c95a13102d509" providerId="LiveId" clId="{88200EE4-F4B4-49E8-8126-B01E5FCCBE2D}" dt="2020-05-17T12:16:41.847" v="2711" actId="165"/>
          <ac:spMkLst>
            <pc:docMk/>
            <pc:sldMk cId="3642005491" sldId="333"/>
            <ac:spMk id="260" creationId="{746EC1A5-BF41-43E0-8B28-7974981BB649}"/>
          </ac:spMkLst>
        </pc:spChg>
        <pc:spChg chg="mod">
          <ac:chgData name="reza kabir" userId="af3c95a13102d509" providerId="LiveId" clId="{88200EE4-F4B4-49E8-8126-B01E5FCCBE2D}" dt="2020-05-17T12:16:41.847" v="2711" actId="165"/>
          <ac:spMkLst>
            <pc:docMk/>
            <pc:sldMk cId="3642005491" sldId="333"/>
            <ac:spMk id="261" creationId="{0E71D2A1-0013-4A31-84A8-BF8770917E50}"/>
          </ac:spMkLst>
        </pc:spChg>
        <pc:spChg chg="mod">
          <ac:chgData name="reza kabir" userId="af3c95a13102d509" providerId="LiveId" clId="{88200EE4-F4B4-49E8-8126-B01E5FCCBE2D}" dt="2020-05-17T12:16:41.847" v="2711" actId="165"/>
          <ac:spMkLst>
            <pc:docMk/>
            <pc:sldMk cId="3642005491" sldId="333"/>
            <ac:spMk id="262" creationId="{C1C8B991-3FAC-4999-9B02-D37058C1302A}"/>
          </ac:spMkLst>
        </pc:spChg>
        <pc:spChg chg="mod">
          <ac:chgData name="reza kabir" userId="af3c95a13102d509" providerId="LiveId" clId="{88200EE4-F4B4-49E8-8126-B01E5FCCBE2D}" dt="2020-05-17T12:16:41.847" v="2711" actId="165"/>
          <ac:spMkLst>
            <pc:docMk/>
            <pc:sldMk cId="3642005491" sldId="333"/>
            <ac:spMk id="263" creationId="{A65A8540-49FD-47D9-A852-CA1EF8D0D8EC}"/>
          </ac:spMkLst>
        </pc:spChg>
        <pc:spChg chg="mod">
          <ac:chgData name="reza kabir" userId="af3c95a13102d509" providerId="LiveId" clId="{88200EE4-F4B4-49E8-8126-B01E5FCCBE2D}" dt="2020-05-17T12:16:41.847" v="2711" actId="165"/>
          <ac:spMkLst>
            <pc:docMk/>
            <pc:sldMk cId="3642005491" sldId="333"/>
            <ac:spMk id="264" creationId="{1D2178B2-843B-4075-B164-4DD571085B74}"/>
          </ac:spMkLst>
        </pc:spChg>
        <pc:spChg chg="mod">
          <ac:chgData name="reza kabir" userId="af3c95a13102d509" providerId="LiveId" clId="{88200EE4-F4B4-49E8-8126-B01E5FCCBE2D}" dt="2020-05-17T12:16:41.847" v="2711" actId="165"/>
          <ac:spMkLst>
            <pc:docMk/>
            <pc:sldMk cId="3642005491" sldId="333"/>
            <ac:spMk id="265" creationId="{C997A4E2-5A62-4519-94BB-A9C1C6C6A531}"/>
          </ac:spMkLst>
        </pc:spChg>
        <pc:spChg chg="mod">
          <ac:chgData name="reza kabir" userId="af3c95a13102d509" providerId="LiveId" clId="{88200EE4-F4B4-49E8-8126-B01E5FCCBE2D}" dt="2020-05-17T12:16:41.847" v="2711" actId="165"/>
          <ac:spMkLst>
            <pc:docMk/>
            <pc:sldMk cId="3642005491" sldId="333"/>
            <ac:spMk id="266" creationId="{269D3861-4476-4C9F-A4B8-23F4F73B4F4F}"/>
          </ac:spMkLst>
        </pc:spChg>
        <pc:spChg chg="mod">
          <ac:chgData name="reza kabir" userId="af3c95a13102d509" providerId="LiveId" clId="{88200EE4-F4B4-49E8-8126-B01E5FCCBE2D}" dt="2020-05-17T12:16:41.847" v="2711" actId="165"/>
          <ac:spMkLst>
            <pc:docMk/>
            <pc:sldMk cId="3642005491" sldId="333"/>
            <ac:spMk id="267" creationId="{97964980-BC6B-42BF-A2DA-D72E0C943440}"/>
          </ac:spMkLst>
        </pc:spChg>
        <pc:spChg chg="mod">
          <ac:chgData name="reza kabir" userId="af3c95a13102d509" providerId="LiveId" clId="{88200EE4-F4B4-49E8-8126-B01E5FCCBE2D}" dt="2020-05-17T12:16:41.847" v="2711" actId="165"/>
          <ac:spMkLst>
            <pc:docMk/>
            <pc:sldMk cId="3642005491" sldId="333"/>
            <ac:spMk id="268" creationId="{157E2A7B-3973-42C4-8D11-B50A1BD629AE}"/>
          </ac:spMkLst>
        </pc:spChg>
        <pc:spChg chg="mod">
          <ac:chgData name="reza kabir" userId="af3c95a13102d509" providerId="LiveId" clId="{88200EE4-F4B4-49E8-8126-B01E5FCCBE2D}" dt="2020-05-17T12:16:41.847" v="2711" actId="165"/>
          <ac:spMkLst>
            <pc:docMk/>
            <pc:sldMk cId="3642005491" sldId="333"/>
            <ac:spMk id="269" creationId="{B46444D4-0971-40F6-8AF0-90B767922799}"/>
          </ac:spMkLst>
        </pc:spChg>
        <pc:spChg chg="mod">
          <ac:chgData name="reza kabir" userId="af3c95a13102d509" providerId="LiveId" clId="{88200EE4-F4B4-49E8-8126-B01E5FCCBE2D}" dt="2020-05-17T12:16:41.847" v="2711" actId="165"/>
          <ac:spMkLst>
            <pc:docMk/>
            <pc:sldMk cId="3642005491" sldId="333"/>
            <ac:spMk id="270" creationId="{A2ADDDAA-AAFC-45D0-B218-A56690B50A28}"/>
          </ac:spMkLst>
        </pc:spChg>
        <pc:spChg chg="mod">
          <ac:chgData name="reza kabir" userId="af3c95a13102d509" providerId="LiveId" clId="{88200EE4-F4B4-49E8-8126-B01E5FCCBE2D}" dt="2020-05-17T12:16:41.847" v="2711" actId="165"/>
          <ac:spMkLst>
            <pc:docMk/>
            <pc:sldMk cId="3642005491" sldId="333"/>
            <ac:spMk id="271" creationId="{8480425C-7D5E-4E82-A34D-D8415C29F56F}"/>
          </ac:spMkLst>
        </pc:spChg>
        <pc:spChg chg="mod">
          <ac:chgData name="reza kabir" userId="af3c95a13102d509" providerId="LiveId" clId="{88200EE4-F4B4-49E8-8126-B01E5FCCBE2D}" dt="2020-05-17T12:16:41.847" v="2711" actId="165"/>
          <ac:spMkLst>
            <pc:docMk/>
            <pc:sldMk cId="3642005491" sldId="333"/>
            <ac:spMk id="272" creationId="{2307327C-EE16-4FB4-9A34-372ABCCEAC5C}"/>
          </ac:spMkLst>
        </pc:spChg>
        <pc:spChg chg="mod">
          <ac:chgData name="reza kabir" userId="af3c95a13102d509" providerId="LiveId" clId="{88200EE4-F4B4-49E8-8126-B01E5FCCBE2D}" dt="2020-05-17T12:16:41.847" v="2711" actId="165"/>
          <ac:spMkLst>
            <pc:docMk/>
            <pc:sldMk cId="3642005491" sldId="333"/>
            <ac:spMk id="273" creationId="{BB32D33B-5C74-44F4-85D9-5B3E1456B9B7}"/>
          </ac:spMkLst>
        </pc:spChg>
        <pc:spChg chg="mod">
          <ac:chgData name="reza kabir" userId="af3c95a13102d509" providerId="LiveId" clId="{88200EE4-F4B4-49E8-8126-B01E5FCCBE2D}" dt="2020-05-17T12:16:41.847" v="2711" actId="165"/>
          <ac:spMkLst>
            <pc:docMk/>
            <pc:sldMk cId="3642005491" sldId="333"/>
            <ac:spMk id="275" creationId="{E4FF709A-CE89-4004-BD23-90C1B8618DC2}"/>
          </ac:spMkLst>
        </pc:spChg>
        <pc:spChg chg="mod">
          <ac:chgData name="reza kabir" userId="af3c95a13102d509" providerId="LiveId" clId="{88200EE4-F4B4-49E8-8126-B01E5FCCBE2D}" dt="2020-05-17T12:16:41.847" v="2711" actId="165"/>
          <ac:spMkLst>
            <pc:docMk/>
            <pc:sldMk cId="3642005491" sldId="333"/>
            <ac:spMk id="276" creationId="{CE80E1BE-F110-4F8E-AB29-CF5417439FB6}"/>
          </ac:spMkLst>
        </pc:spChg>
        <pc:spChg chg="mod">
          <ac:chgData name="reza kabir" userId="af3c95a13102d509" providerId="LiveId" clId="{88200EE4-F4B4-49E8-8126-B01E5FCCBE2D}" dt="2020-05-17T12:16:41.847" v="2711" actId="165"/>
          <ac:spMkLst>
            <pc:docMk/>
            <pc:sldMk cId="3642005491" sldId="333"/>
            <ac:spMk id="277" creationId="{D3E916DD-53ED-400A-A212-2C82C42770C1}"/>
          </ac:spMkLst>
        </pc:spChg>
        <pc:spChg chg="mod">
          <ac:chgData name="reza kabir" userId="af3c95a13102d509" providerId="LiveId" clId="{88200EE4-F4B4-49E8-8126-B01E5FCCBE2D}" dt="2020-05-17T12:16:41.847" v="2711" actId="165"/>
          <ac:spMkLst>
            <pc:docMk/>
            <pc:sldMk cId="3642005491" sldId="333"/>
            <ac:spMk id="278" creationId="{28CF2556-CA86-4F82-948F-6F33A625EEA3}"/>
          </ac:spMkLst>
        </pc:spChg>
        <pc:spChg chg="mod">
          <ac:chgData name="reza kabir" userId="af3c95a13102d509" providerId="LiveId" clId="{88200EE4-F4B4-49E8-8126-B01E5FCCBE2D}" dt="2020-05-17T12:16:41.847" v="2711" actId="165"/>
          <ac:spMkLst>
            <pc:docMk/>
            <pc:sldMk cId="3642005491" sldId="333"/>
            <ac:spMk id="279" creationId="{1BFF22D1-CD9F-460F-8663-C21DAF53CA5D}"/>
          </ac:spMkLst>
        </pc:spChg>
        <pc:spChg chg="mod">
          <ac:chgData name="reza kabir" userId="af3c95a13102d509" providerId="LiveId" clId="{88200EE4-F4B4-49E8-8126-B01E5FCCBE2D}" dt="2020-05-17T12:16:41.847" v="2711" actId="165"/>
          <ac:spMkLst>
            <pc:docMk/>
            <pc:sldMk cId="3642005491" sldId="333"/>
            <ac:spMk id="280" creationId="{95374E15-CDFE-4C32-A366-17AA255B883F}"/>
          </ac:spMkLst>
        </pc:spChg>
        <pc:spChg chg="mod">
          <ac:chgData name="reza kabir" userId="af3c95a13102d509" providerId="LiveId" clId="{88200EE4-F4B4-49E8-8126-B01E5FCCBE2D}" dt="2020-05-17T12:16:41.847" v="2711" actId="165"/>
          <ac:spMkLst>
            <pc:docMk/>
            <pc:sldMk cId="3642005491" sldId="333"/>
            <ac:spMk id="281" creationId="{41D4E4DA-1FF8-44B1-88A2-A1675FA8BD7E}"/>
          </ac:spMkLst>
        </pc:spChg>
        <pc:spChg chg="mod">
          <ac:chgData name="reza kabir" userId="af3c95a13102d509" providerId="LiveId" clId="{88200EE4-F4B4-49E8-8126-B01E5FCCBE2D}" dt="2020-05-17T12:16:41.847" v="2711" actId="165"/>
          <ac:spMkLst>
            <pc:docMk/>
            <pc:sldMk cId="3642005491" sldId="333"/>
            <ac:spMk id="283" creationId="{00DB9345-5914-4DB9-9E54-C1F254526D1F}"/>
          </ac:spMkLst>
        </pc:spChg>
        <pc:spChg chg="mod">
          <ac:chgData name="reza kabir" userId="af3c95a13102d509" providerId="LiveId" clId="{88200EE4-F4B4-49E8-8126-B01E5FCCBE2D}" dt="2020-05-17T12:16:41.847" v="2711" actId="165"/>
          <ac:spMkLst>
            <pc:docMk/>
            <pc:sldMk cId="3642005491" sldId="333"/>
            <ac:spMk id="284" creationId="{93D78AF8-F589-4C39-8896-E0FE0A320126}"/>
          </ac:spMkLst>
        </pc:spChg>
        <pc:spChg chg="mod">
          <ac:chgData name="reza kabir" userId="af3c95a13102d509" providerId="LiveId" clId="{88200EE4-F4B4-49E8-8126-B01E5FCCBE2D}" dt="2020-05-17T12:16:41.847" v="2711" actId="165"/>
          <ac:spMkLst>
            <pc:docMk/>
            <pc:sldMk cId="3642005491" sldId="333"/>
            <ac:spMk id="285" creationId="{B3889802-AA63-489A-AE5C-35F196BA7FE9}"/>
          </ac:spMkLst>
        </pc:spChg>
        <pc:spChg chg="mod">
          <ac:chgData name="reza kabir" userId="af3c95a13102d509" providerId="LiveId" clId="{88200EE4-F4B4-49E8-8126-B01E5FCCBE2D}" dt="2020-05-17T12:16:41.847" v="2711" actId="165"/>
          <ac:spMkLst>
            <pc:docMk/>
            <pc:sldMk cId="3642005491" sldId="333"/>
            <ac:spMk id="286" creationId="{CB9B20C2-8BD5-4877-96E9-7ADA7C5EF55A}"/>
          </ac:spMkLst>
        </pc:spChg>
        <pc:spChg chg="mod">
          <ac:chgData name="reza kabir" userId="af3c95a13102d509" providerId="LiveId" clId="{88200EE4-F4B4-49E8-8126-B01E5FCCBE2D}" dt="2020-05-17T12:16:41.847" v="2711" actId="165"/>
          <ac:spMkLst>
            <pc:docMk/>
            <pc:sldMk cId="3642005491" sldId="333"/>
            <ac:spMk id="287" creationId="{13B8639D-1999-4386-BE2C-E903C420D86D}"/>
          </ac:spMkLst>
        </pc:spChg>
        <pc:spChg chg="mod">
          <ac:chgData name="reza kabir" userId="af3c95a13102d509" providerId="LiveId" clId="{88200EE4-F4B4-49E8-8126-B01E5FCCBE2D}" dt="2020-05-17T12:16:41.847" v="2711" actId="165"/>
          <ac:spMkLst>
            <pc:docMk/>
            <pc:sldMk cId="3642005491" sldId="333"/>
            <ac:spMk id="288" creationId="{BC6E4A30-47D9-4EE6-B569-7D845ED70162}"/>
          </ac:spMkLst>
        </pc:spChg>
        <pc:spChg chg="mod">
          <ac:chgData name="reza kabir" userId="af3c95a13102d509" providerId="LiveId" clId="{88200EE4-F4B4-49E8-8126-B01E5FCCBE2D}" dt="2020-05-17T12:16:41.847" v="2711" actId="165"/>
          <ac:spMkLst>
            <pc:docMk/>
            <pc:sldMk cId="3642005491" sldId="333"/>
            <ac:spMk id="289" creationId="{C85DC9F4-3F6C-4D4A-B498-EED73D7FFEB3}"/>
          </ac:spMkLst>
        </pc:spChg>
        <pc:spChg chg="mod">
          <ac:chgData name="reza kabir" userId="af3c95a13102d509" providerId="LiveId" clId="{88200EE4-F4B4-49E8-8126-B01E5FCCBE2D}" dt="2020-05-17T12:16:41.847" v="2711" actId="165"/>
          <ac:spMkLst>
            <pc:docMk/>
            <pc:sldMk cId="3642005491" sldId="333"/>
            <ac:spMk id="290" creationId="{397F071F-8AC3-499D-9C31-113FBA52D100}"/>
          </ac:spMkLst>
        </pc:spChg>
        <pc:spChg chg="mod">
          <ac:chgData name="reza kabir" userId="af3c95a13102d509" providerId="LiveId" clId="{88200EE4-F4B4-49E8-8126-B01E5FCCBE2D}" dt="2020-05-17T12:16:41.847" v="2711" actId="165"/>
          <ac:spMkLst>
            <pc:docMk/>
            <pc:sldMk cId="3642005491" sldId="333"/>
            <ac:spMk id="291" creationId="{A2D8D7B0-C05E-4BAC-B357-27F7C110657F}"/>
          </ac:spMkLst>
        </pc:spChg>
        <pc:spChg chg="mod">
          <ac:chgData name="reza kabir" userId="af3c95a13102d509" providerId="LiveId" clId="{88200EE4-F4B4-49E8-8126-B01E5FCCBE2D}" dt="2020-05-17T12:16:41.847" v="2711" actId="165"/>
          <ac:spMkLst>
            <pc:docMk/>
            <pc:sldMk cId="3642005491" sldId="333"/>
            <ac:spMk id="293" creationId="{1B174690-BF94-49AD-A459-F86868490B1D}"/>
          </ac:spMkLst>
        </pc:spChg>
        <pc:spChg chg="mod">
          <ac:chgData name="reza kabir" userId="af3c95a13102d509" providerId="LiveId" clId="{88200EE4-F4B4-49E8-8126-B01E5FCCBE2D}" dt="2020-05-17T12:16:41.847" v="2711" actId="165"/>
          <ac:spMkLst>
            <pc:docMk/>
            <pc:sldMk cId="3642005491" sldId="333"/>
            <ac:spMk id="295" creationId="{F04C1B91-EC98-4385-BC17-025BD1A01783}"/>
          </ac:spMkLst>
        </pc:spChg>
        <pc:spChg chg="mod">
          <ac:chgData name="reza kabir" userId="af3c95a13102d509" providerId="LiveId" clId="{88200EE4-F4B4-49E8-8126-B01E5FCCBE2D}" dt="2020-05-17T12:16:41.847" v="2711" actId="165"/>
          <ac:spMkLst>
            <pc:docMk/>
            <pc:sldMk cId="3642005491" sldId="333"/>
            <ac:spMk id="296" creationId="{9CCAA52C-3B8A-45AB-9CCA-B6E3C490A859}"/>
          </ac:spMkLst>
        </pc:spChg>
        <pc:spChg chg="mod">
          <ac:chgData name="reza kabir" userId="af3c95a13102d509" providerId="LiveId" clId="{88200EE4-F4B4-49E8-8126-B01E5FCCBE2D}" dt="2020-05-17T12:16:41.847" v="2711" actId="165"/>
          <ac:spMkLst>
            <pc:docMk/>
            <pc:sldMk cId="3642005491" sldId="333"/>
            <ac:spMk id="297" creationId="{F3735EDB-B9C1-449F-909E-FABC9CE12EDE}"/>
          </ac:spMkLst>
        </pc:spChg>
        <pc:spChg chg="mod">
          <ac:chgData name="reza kabir" userId="af3c95a13102d509" providerId="LiveId" clId="{88200EE4-F4B4-49E8-8126-B01E5FCCBE2D}" dt="2020-05-17T12:16:41.847" v="2711" actId="165"/>
          <ac:spMkLst>
            <pc:docMk/>
            <pc:sldMk cId="3642005491" sldId="333"/>
            <ac:spMk id="298" creationId="{0080C60D-EF7E-46BB-B520-86A71867A1B9}"/>
          </ac:spMkLst>
        </pc:spChg>
        <pc:spChg chg="del mod topLvl">
          <ac:chgData name="reza kabir" userId="af3c95a13102d509" providerId="LiveId" clId="{88200EE4-F4B4-49E8-8126-B01E5FCCBE2D}" dt="2020-05-17T12:16:12.143" v="2702" actId="21"/>
          <ac:spMkLst>
            <pc:docMk/>
            <pc:sldMk cId="3642005491" sldId="333"/>
            <ac:spMk id="299" creationId="{42976241-C685-4C9B-85E9-152023EF327A}"/>
          </ac:spMkLst>
        </pc:spChg>
        <pc:spChg chg="del mod topLvl">
          <ac:chgData name="reza kabir" userId="af3c95a13102d509" providerId="LiveId" clId="{88200EE4-F4B4-49E8-8126-B01E5FCCBE2D}" dt="2020-05-17T12:16:12.143" v="2702" actId="21"/>
          <ac:spMkLst>
            <pc:docMk/>
            <pc:sldMk cId="3642005491" sldId="333"/>
            <ac:spMk id="300" creationId="{F5015918-9465-42BA-959F-A6035EF613C6}"/>
          </ac:spMkLst>
        </pc:spChg>
        <pc:spChg chg="mod">
          <ac:chgData name="reza kabir" userId="af3c95a13102d509" providerId="LiveId" clId="{88200EE4-F4B4-49E8-8126-B01E5FCCBE2D}" dt="2020-05-17T12:16:07.254" v="2701" actId="165"/>
          <ac:spMkLst>
            <pc:docMk/>
            <pc:sldMk cId="3642005491" sldId="333"/>
            <ac:spMk id="304" creationId="{15CF6F5D-5D32-42C6-9F47-300473FB590E}"/>
          </ac:spMkLst>
        </pc:spChg>
        <pc:spChg chg="mod">
          <ac:chgData name="reza kabir" userId="af3c95a13102d509" providerId="LiveId" clId="{88200EE4-F4B4-49E8-8126-B01E5FCCBE2D}" dt="2020-05-17T12:16:07.254" v="2701" actId="165"/>
          <ac:spMkLst>
            <pc:docMk/>
            <pc:sldMk cId="3642005491" sldId="333"/>
            <ac:spMk id="305" creationId="{92ACB94F-A339-4892-8227-37B1283ABA7D}"/>
          </ac:spMkLst>
        </pc:spChg>
        <pc:spChg chg="mod">
          <ac:chgData name="reza kabir" userId="af3c95a13102d509" providerId="LiveId" clId="{88200EE4-F4B4-49E8-8126-B01E5FCCBE2D}" dt="2020-05-17T12:16:07.254" v="2701" actId="165"/>
          <ac:spMkLst>
            <pc:docMk/>
            <pc:sldMk cId="3642005491" sldId="333"/>
            <ac:spMk id="308" creationId="{0271EA5C-561A-4366-B56D-7F3C4ED9DD44}"/>
          </ac:spMkLst>
        </pc:spChg>
        <pc:spChg chg="mod">
          <ac:chgData name="reza kabir" userId="af3c95a13102d509" providerId="LiveId" clId="{88200EE4-F4B4-49E8-8126-B01E5FCCBE2D}" dt="2020-05-17T12:16:07.254" v="2701" actId="165"/>
          <ac:spMkLst>
            <pc:docMk/>
            <pc:sldMk cId="3642005491" sldId="333"/>
            <ac:spMk id="309" creationId="{F4442D5F-B01C-445F-884A-E40A34CAF6C9}"/>
          </ac:spMkLst>
        </pc:spChg>
        <pc:spChg chg="mod">
          <ac:chgData name="reza kabir" userId="af3c95a13102d509" providerId="LiveId" clId="{88200EE4-F4B4-49E8-8126-B01E5FCCBE2D}" dt="2020-05-17T12:16:07.254" v="2701" actId="165"/>
          <ac:spMkLst>
            <pc:docMk/>
            <pc:sldMk cId="3642005491" sldId="333"/>
            <ac:spMk id="310" creationId="{5563ED3C-A91F-45C3-9538-2A6A496E7149}"/>
          </ac:spMkLst>
        </pc:spChg>
        <pc:spChg chg="mod">
          <ac:chgData name="reza kabir" userId="af3c95a13102d509" providerId="LiveId" clId="{88200EE4-F4B4-49E8-8126-B01E5FCCBE2D}" dt="2020-05-17T12:16:07.254" v="2701" actId="165"/>
          <ac:spMkLst>
            <pc:docMk/>
            <pc:sldMk cId="3642005491" sldId="333"/>
            <ac:spMk id="311" creationId="{2673F2B0-5F99-46FC-A748-49ADA307BF71}"/>
          </ac:spMkLst>
        </pc:spChg>
        <pc:spChg chg="mod">
          <ac:chgData name="reza kabir" userId="af3c95a13102d509" providerId="LiveId" clId="{88200EE4-F4B4-49E8-8126-B01E5FCCBE2D}" dt="2020-05-17T12:16:07.254" v="2701" actId="165"/>
          <ac:spMkLst>
            <pc:docMk/>
            <pc:sldMk cId="3642005491" sldId="333"/>
            <ac:spMk id="312" creationId="{9A5861D4-7C24-47C2-AFB9-71E79D1B0D67}"/>
          </ac:spMkLst>
        </pc:spChg>
        <pc:spChg chg="mod">
          <ac:chgData name="reza kabir" userId="af3c95a13102d509" providerId="LiveId" clId="{88200EE4-F4B4-49E8-8126-B01E5FCCBE2D}" dt="2020-05-17T12:16:07.254" v="2701" actId="165"/>
          <ac:spMkLst>
            <pc:docMk/>
            <pc:sldMk cId="3642005491" sldId="333"/>
            <ac:spMk id="313" creationId="{74EFD2A5-E01B-4B9D-8455-6E10CD5C7740}"/>
          </ac:spMkLst>
        </pc:spChg>
        <pc:spChg chg="mod">
          <ac:chgData name="reza kabir" userId="af3c95a13102d509" providerId="LiveId" clId="{88200EE4-F4B4-49E8-8126-B01E5FCCBE2D}" dt="2020-05-17T12:16:07.254" v="2701" actId="165"/>
          <ac:spMkLst>
            <pc:docMk/>
            <pc:sldMk cId="3642005491" sldId="333"/>
            <ac:spMk id="314" creationId="{CFD8F783-FEF7-4B27-A350-FBEF1C7017E3}"/>
          </ac:spMkLst>
        </pc:spChg>
        <pc:spChg chg="mod">
          <ac:chgData name="reza kabir" userId="af3c95a13102d509" providerId="LiveId" clId="{88200EE4-F4B4-49E8-8126-B01E5FCCBE2D}" dt="2020-05-17T12:16:07.254" v="2701" actId="165"/>
          <ac:spMkLst>
            <pc:docMk/>
            <pc:sldMk cId="3642005491" sldId="333"/>
            <ac:spMk id="315" creationId="{DD86D73E-F2EB-4430-8F18-824DE664D2C9}"/>
          </ac:spMkLst>
        </pc:spChg>
        <pc:spChg chg="mod">
          <ac:chgData name="reza kabir" userId="af3c95a13102d509" providerId="LiveId" clId="{88200EE4-F4B4-49E8-8126-B01E5FCCBE2D}" dt="2020-05-17T12:16:07.254" v="2701" actId="165"/>
          <ac:spMkLst>
            <pc:docMk/>
            <pc:sldMk cId="3642005491" sldId="333"/>
            <ac:spMk id="316" creationId="{772407A9-77D1-4139-AD7A-E1DC5FEA16AE}"/>
          </ac:spMkLst>
        </pc:spChg>
        <pc:spChg chg="mod">
          <ac:chgData name="reza kabir" userId="af3c95a13102d509" providerId="LiveId" clId="{88200EE4-F4B4-49E8-8126-B01E5FCCBE2D}" dt="2020-05-17T12:16:07.254" v="2701" actId="165"/>
          <ac:spMkLst>
            <pc:docMk/>
            <pc:sldMk cId="3642005491" sldId="333"/>
            <ac:spMk id="318" creationId="{9CD5BD0C-EE4B-4CC7-86CA-1B4423A62771}"/>
          </ac:spMkLst>
        </pc:spChg>
        <pc:spChg chg="mod">
          <ac:chgData name="reza kabir" userId="af3c95a13102d509" providerId="LiveId" clId="{88200EE4-F4B4-49E8-8126-B01E5FCCBE2D}" dt="2020-05-17T12:16:07.254" v="2701" actId="165"/>
          <ac:spMkLst>
            <pc:docMk/>
            <pc:sldMk cId="3642005491" sldId="333"/>
            <ac:spMk id="319" creationId="{C5B095F1-C13A-4993-8C68-E015148645A3}"/>
          </ac:spMkLst>
        </pc:spChg>
        <pc:spChg chg="mod">
          <ac:chgData name="reza kabir" userId="af3c95a13102d509" providerId="LiveId" clId="{88200EE4-F4B4-49E8-8126-B01E5FCCBE2D}" dt="2020-05-17T12:16:07.254" v="2701" actId="165"/>
          <ac:spMkLst>
            <pc:docMk/>
            <pc:sldMk cId="3642005491" sldId="333"/>
            <ac:spMk id="320" creationId="{D67948F6-50A9-4C32-91B9-57666323E39D}"/>
          </ac:spMkLst>
        </pc:spChg>
        <pc:spChg chg="mod">
          <ac:chgData name="reza kabir" userId="af3c95a13102d509" providerId="LiveId" clId="{88200EE4-F4B4-49E8-8126-B01E5FCCBE2D}" dt="2020-05-17T12:16:07.254" v="2701" actId="165"/>
          <ac:spMkLst>
            <pc:docMk/>
            <pc:sldMk cId="3642005491" sldId="333"/>
            <ac:spMk id="321" creationId="{EE86E153-F368-428F-8993-0667F461E6FC}"/>
          </ac:spMkLst>
        </pc:spChg>
        <pc:spChg chg="mod">
          <ac:chgData name="reza kabir" userId="af3c95a13102d509" providerId="LiveId" clId="{88200EE4-F4B4-49E8-8126-B01E5FCCBE2D}" dt="2020-05-17T12:16:07.254" v="2701" actId="165"/>
          <ac:spMkLst>
            <pc:docMk/>
            <pc:sldMk cId="3642005491" sldId="333"/>
            <ac:spMk id="322" creationId="{3EC50363-88B1-4C9D-8B94-C977DBA87119}"/>
          </ac:spMkLst>
        </pc:spChg>
        <pc:spChg chg="mod">
          <ac:chgData name="reza kabir" userId="af3c95a13102d509" providerId="LiveId" clId="{88200EE4-F4B4-49E8-8126-B01E5FCCBE2D}" dt="2020-05-17T12:16:07.254" v="2701" actId="165"/>
          <ac:spMkLst>
            <pc:docMk/>
            <pc:sldMk cId="3642005491" sldId="333"/>
            <ac:spMk id="323" creationId="{ABD58921-2293-41D9-8E46-2EE7B9181724}"/>
          </ac:spMkLst>
        </pc:spChg>
        <pc:spChg chg="mod">
          <ac:chgData name="reza kabir" userId="af3c95a13102d509" providerId="LiveId" clId="{88200EE4-F4B4-49E8-8126-B01E5FCCBE2D}" dt="2020-05-17T12:16:07.254" v="2701" actId="165"/>
          <ac:spMkLst>
            <pc:docMk/>
            <pc:sldMk cId="3642005491" sldId="333"/>
            <ac:spMk id="324" creationId="{E5B05D2E-6230-4CFB-A296-B1D68631C0D9}"/>
          </ac:spMkLst>
        </pc:spChg>
        <pc:spChg chg="mod">
          <ac:chgData name="reza kabir" userId="af3c95a13102d509" providerId="LiveId" clId="{88200EE4-F4B4-49E8-8126-B01E5FCCBE2D}" dt="2020-05-17T12:16:07.254" v="2701" actId="165"/>
          <ac:spMkLst>
            <pc:docMk/>
            <pc:sldMk cId="3642005491" sldId="333"/>
            <ac:spMk id="325" creationId="{C02E7D84-6F2E-4022-9F5C-A038CC6554D2}"/>
          </ac:spMkLst>
        </pc:spChg>
        <pc:spChg chg="mod">
          <ac:chgData name="reza kabir" userId="af3c95a13102d509" providerId="LiveId" clId="{88200EE4-F4B4-49E8-8126-B01E5FCCBE2D}" dt="2020-05-17T12:16:07.254" v="2701" actId="165"/>
          <ac:spMkLst>
            <pc:docMk/>
            <pc:sldMk cId="3642005491" sldId="333"/>
            <ac:spMk id="326" creationId="{31D31FF5-D7F7-45F5-9F8E-980FB83D7263}"/>
          </ac:spMkLst>
        </pc:spChg>
        <pc:spChg chg="mod">
          <ac:chgData name="reza kabir" userId="af3c95a13102d509" providerId="LiveId" clId="{88200EE4-F4B4-49E8-8126-B01E5FCCBE2D}" dt="2020-05-17T12:16:07.254" v="2701" actId="165"/>
          <ac:spMkLst>
            <pc:docMk/>
            <pc:sldMk cId="3642005491" sldId="333"/>
            <ac:spMk id="327" creationId="{D49E1DC1-66EC-4A36-B658-7B7DA1485086}"/>
          </ac:spMkLst>
        </pc:spChg>
        <pc:spChg chg="mod">
          <ac:chgData name="reza kabir" userId="af3c95a13102d509" providerId="LiveId" clId="{88200EE4-F4B4-49E8-8126-B01E5FCCBE2D}" dt="2020-05-17T12:16:07.254" v="2701" actId="165"/>
          <ac:spMkLst>
            <pc:docMk/>
            <pc:sldMk cId="3642005491" sldId="333"/>
            <ac:spMk id="328" creationId="{FF98491D-97BE-4C2E-A992-094222FB97F8}"/>
          </ac:spMkLst>
        </pc:spChg>
        <pc:spChg chg="mod">
          <ac:chgData name="reza kabir" userId="af3c95a13102d509" providerId="LiveId" clId="{88200EE4-F4B4-49E8-8126-B01E5FCCBE2D}" dt="2020-05-17T12:16:07.254" v="2701" actId="165"/>
          <ac:spMkLst>
            <pc:docMk/>
            <pc:sldMk cId="3642005491" sldId="333"/>
            <ac:spMk id="329" creationId="{929BCA5E-6E4A-4DA3-A7B0-7A5B3E25A976}"/>
          </ac:spMkLst>
        </pc:spChg>
        <pc:spChg chg="mod">
          <ac:chgData name="reza kabir" userId="af3c95a13102d509" providerId="LiveId" clId="{88200EE4-F4B4-49E8-8126-B01E5FCCBE2D}" dt="2020-05-17T12:16:07.254" v="2701" actId="165"/>
          <ac:spMkLst>
            <pc:docMk/>
            <pc:sldMk cId="3642005491" sldId="333"/>
            <ac:spMk id="330" creationId="{117A25CF-CC6E-45CC-AE55-BC676C76DC95}"/>
          </ac:spMkLst>
        </pc:spChg>
        <pc:spChg chg="mod">
          <ac:chgData name="reza kabir" userId="af3c95a13102d509" providerId="LiveId" clId="{88200EE4-F4B4-49E8-8126-B01E5FCCBE2D}" dt="2020-05-17T12:16:07.254" v="2701" actId="165"/>
          <ac:spMkLst>
            <pc:docMk/>
            <pc:sldMk cId="3642005491" sldId="333"/>
            <ac:spMk id="331" creationId="{810FA3B0-B914-4CEB-BD92-BAE1EDD721A3}"/>
          </ac:spMkLst>
        </pc:spChg>
        <pc:spChg chg="mod">
          <ac:chgData name="reza kabir" userId="af3c95a13102d509" providerId="LiveId" clId="{88200EE4-F4B4-49E8-8126-B01E5FCCBE2D}" dt="2020-05-17T12:16:07.254" v="2701" actId="165"/>
          <ac:spMkLst>
            <pc:docMk/>
            <pc:sldMk cId="3642005491" sldId="333"/>
            <ac:spMk id="332" creationId="{445A76C3-7B7E-434E-85D4-AA1EA34C23AE}"/>
          </ac:spMkLst>
        </pc:spChg>
        <pc:spChg chg="mod">
          <ac:chgData name="reza kabir" userId="af3c95a13102d509" providerId="LiveId" clId="{88200EE4-F4B4-49E8-8126-B01E5FCCBE2D}" dt="2020-05-17T12:16:07.254" v="2701" actId="165"/>
          <ac:spMkLst>
            <pc:docMk/>
            <pc:sldMk cId="3642005491" sldId="333"/>
            <ac:spMk id="333" creationId="{7544CD52-8FD2-4C81-8AD3-BA152F94AF92}"/>
          </ac:spMkLst>
        </pc:spChg>
        <pc:spChg chg="mod">
          <ac:chgData name="reza kabir" userId="af3c95a13102d509" providerId="LiveId" clId="{88200EE4-F4B4-49E8-8126-B01E5FCCBE2D}" dt="2020-05-17T12:16:07.254" v="2701" actId="165"/>
          <ac:spMkLst>
            <pc:docMk/>
            <pc:sldMk cId="3642005491" sldId="333"/>
            <ac:spMk id="334" creationId="{2E020475-68F3-4796-A9BF-C992CFB2D5C7}"/>
          </ac:spMkLst>
        </pc:spChg>
        <pc:spChg chg="mod">
          <ac:chgData name="reza kabir" userId="af3c95a13102d509" providerId="LiveId" clId="{88200EE4-F4B4-49E8-8126-B01E5FCCBE2D}" dt="2020-05-17T12:16:07.254" v="2701" actId="165"/>
          <ac:spMkLst>
            <pc:docMk/>
            <pc:sldMk cId="3642005491" sldId="333"/>
            <ac:spMk id="335" creationId="{D3A97BCA-A4A9-4C8E-86FD-F770DAAEFFCB}"/>
          </ac:spMkLst>
        </pc:spChg>
        <pc:spChg chg="mod">
          <ac:chgData name="reza kabir" userId="af3c95a13102d509" providerId="LiveId" clId="{88200EE4-F4B4-49E8-8126-B01E5FCCBE2D}" dt="2020-05-17T12:16:07.254" v="2701" actId="165"/>
          <ac:spMkLst>
            <pc:docMk/>
            <pc:sldMk cId="3642005491" sldId="333"/>
            <ac:spMk id="336" creationId="{11C9415C-C7DF-493B-AD84-633BF239EBA5}"/>
          </ac:spMkLst>
        </pc:spChg>
        <pc:spChg chg="mod">
          <ac:chgData name="reza kabir" userId="af3c95a13102d509" providerId="LiveId" clId="{88200EE4-F4B4-49E8-8126-B01E5FCCBE2D}" dt="2020-05-17T12:16:07.254" v="2701" actId="165"/>
          <ac:spMkLst>
            <pc:docMk/>
            <pc:sldMk cId="3642005491" sldId="333"/>
            <ac:spMk id="337" creationId="{9AEAD3FC-A54C-4A97-9A2A-BDA31CDB7F03}"/>
          </ac:spMkLst>
        </pc:spChg>
        <pc:spChg chg="mod">
          <ac:chgData name="reza kabir" userId="af3c95a13102d509" providerId="LiveId" clId="{88200EE4-F4B4-49E8-8126-B01E5FCCBE2D}" dt="2020-05-17T12:16:07.254" v="2701" actId="165"/>
          <ac:spMkLst>
            <pc:docMk/>
            <pc:sldMk cId="3642005491" sldId="333"/>
            <ac:spMk id="338" creationId="{5D43AC0B-1843-434C-9812-92124AD65495}"/>
          </ac:spMkLst>
        </pc:spChg>
        <pc:spChg chg="mod">
          <ac:chgData name="reza kabir" userId="af3c95a13102d509" providerId="LiveId" clId="{88200EE4-F4B4-49E8-8126-B01E5FCCBE2D}" dt="2020-05-17T12:16:07.254" v="2701" actId="165"/>
          <ac:spMkLst>
            <pc:docMk/>
            <pc:sldMk cId="3642005491" sldId="333"/>
            <ac:spMk id="339" creationId="{47D2333A-26A3-4376-B361-9EB67B8853D4}"/>
          </ac:spMkLst>
        </pc:spChg>
        <pc:spChg chg="mod">
          <ac:chgData name="reza kabir" userId="af3c95a13102d509" providerId="LiveId" clId="{88200EE4-F4B4-49E8-8126-B01E5FCCBE2D}" dt="2020-05-17T12:16:07.254" v="2701" actId="165"/>
          <ac:spMkLst>
            <pc:docMk/>
            <pc:sldMk cId="3642005491" sldId="333"/>
            <ac:spMk id="340" creationId="{30F68D81-6212-4509-B8B3-82A74045E18C}"/>
          </ac:spMkLst>
        </pc:spChg>
        <pc:spChg chg="mod">
          <ac:chgData name="reza kabir" userId="af3c95a13102d509" providerId="LiveId" clId="{88200EE4-F4B4-49E8-8126-B01E5FCCBE2D}" dt="2020-05-17T12:16:07.254" v="2701" actId="165"/>
          <ac:spMkLst>
            <pc:docMk/>
            <pc:sldMk cId="3642005491" sldId="333"/>
            <ac:spMk id="341" creationId="{5CAE57D3-F200-455D-BDCF-3F7031E7EED5}"/>
          </ac:spMkLst>
        </pc:spChg>
        <pc:spChg chg="mod">
          <ac:chgData name="reza kabir" userId="af3c95a13102d509" providerId="LiveId" clId="{88200EE4-F4B4-49E8-8126-B01E5FCCBE2D}" dt="2020-05-17T12:16:07.254" v="2701" actId="165"/>
          <ac:spMkLst>
            <pc:docMk/>
            <pc:sldMk cId="3642005491" sldId="333"/>
            <ac:spMk id="342" creationId="{CE1E3A0D-D1AB-4D47-AB0C-77B0079F2353}"/>
          </ac:spMkLst>
        </pc:spChg>
        <pc:spChg chg="mod">
          <ac:chgData name="reza kabir" userId="af3c95a13102d509" providerId="LiveId" clId="{88200EE4-F4B4-49E8-8126-B01E5FCCBE2D}" dt="2020-05-17T12:16:07.254" v="2701" actId="165"/>
          <ac:spMkLst>
            <pc:docMk/>
            <pc:sldMk cId="3642005491" sldId="333"/>
            <ac:spMk id="343" creationId="{FB77D8D8-C67B-4BA2-BD80-91219C6BCF45}"/>
          </ac:spMkLst>
        </pc:spChg>
        <pc:spChg chg="mod">
          <ac:chgData name="reza kabir" userId="af3c95a13102d509" providerId="LiveId" clId="{88200EE4-F4B4-49E8-8126-B01E5FCCBE2D}" dt="2020-05-17T12:16:07.254" v="2701" actId="165"/>
          <ac:spMkLst>
            <pc:docMk/>
            <pc:sldMk cId="3642005491" sldId="333"/>
            <ac:spMk id="344" creationId="{5AB7C9A7-DEF8-4F61-B6DA-75F52BBE9EB8}"/>
          </ac:spMkLst>
        </pc:spChg>
        <pc:spChg chg="mod">
          <ac:chgData name="reza kabir" userId="af3c95a13102d509" providerId="LiveId" clId="{88200EE4-F4B4-49E8-8126-B01E5FCCBE2D}" dt="2020-05-17T12:16:07.254" v="2701" actId="165"/>
          <ac:spMkLst>
            <pc:docMk/>
            <pc:sldMk cId="3642005491" sldId="333"/>
            <ac:spMk id="345" creationId="{60251784-245A-412C-9526-09378F0B2FCF}"/>
          </ac:spMkLst>
        </pc:spChg>
        <pc:spChg chg="mod">
          <ac:chgData name="reza kabir" userId="af3c95a13102d509" providerId="LiveId" clId="{88200EE4-F4B4-49E8-8126-B01E5FCCBE2D}" dt="2020-05-17T12:16:07.254" v="2701" actId="165"/>
          <ac:spMkLst>
            <pc:docMk/>
            <pc:sldMk cId="3642005491" sldId="333"/>
            <ac:spMk id="346" creationId="{35702852-85C2-4746-9FA9-5EF486E3539D}"/>
          </ac:spMkLst>
        </pc:spChg>
        <pc:spChg chg="mod">
          <ac:chgData name="reza kabir" userId="af3c95a13102d509" providerId="LiveId" clId="{88200EE4-F4B4-49E8-8126-B01E5FCCBE2D}" dt="2020-05-17T12:16:07.254" v="2701" actId="165"/>
          <ac:spMkLst>
            <pc:docMk/>
            <pc:sldMk cId="3642005491" sldId="333"/>
            <ac:spMk id="347" creationId="{4879229F-DA4D-4098-B53D-34B7DD97CC3C}"/>
          </ac:spMkLst>
        </pc:spChg>
        <pc:spChg chg="mod">
          <ac:chgData name="reza kabir" userId="af3c95a13102d509" providerId="LiveId" clId="{88200EE4-F4B4-49E8-8126-B01E5FCCBE2D}" dt="2020-05-17T12:16:07.254" v="2701" actId="165"/>
          <ac:spMkLst>
            <pc:docMk/>
            <pc:sldMk cId="3642005491" sldId="333"/>
            <ac:spMk id="348" creationId="{18EC4D83-2A48-4071-9647-5C6BA8623E4C}"/>
          </ac:spMkLst>
        </pc:spChg>
        <pc:spChg chg="mod">
          <ac:chgData name="reza kabir" userId="af3c95a13102d509" providerId="LiveId" clId="{88200EE4-F4B4-49E8-8126-B01E5FCCBE2D}" dt="2020-05-17T12:16:07.254" v="2701" actId="165"/>
          <ac:spMkLst>
            <pc:docMk/>
            <pc:sldMk cId="3642005491" sldId="333"/>
            <ac:spMk id="349" creationId="{AE79F713-8657-4BBB-A787-32EC91CC815C}"/>
          </ac:spMkLst>
        </pc:spChg>
        <pc:spChg chg="mod">
          <ac:chgData name="reza kabir" userId="af3c95a13102d509" providerId="LiveId" clId="{88200EE4-F4B4-49E8-8126-B01E5FCCBE2D}" dt="2020-05-17T12:16:07.254" v="2701" actId="165"/>
          <ac:spMkLst>
            <pc:docMk/>
            <pc:sldMk cId="3642005491" sldId="333"/>
            <ac:spMk id="350" creationId="{C8ADB5C1-02AE-4D5E-8B47-7DF1EE3ED72D}"/>
          </ac:spMkLst>
        </pc:spChg>
        <pc:spChg chg="mod">
          <ac:chgData name="reza kabir" userId="af3c95a13102d509" providerId="LiveId" clId="{88200EE4-F4B4-49E8-8126-B01E5FCCBE2D}" dt="2020-05-17T12:16:07.254" v="2701" actId="165"/>
          <ac:spMkLst>
            <pc:docMk/>
            <pc:sldMk cId="3642005491" sldId="333"/>
            <ac:spMk id="351" creationId="{E5E7B652-48A1-469B-9FAF-86616E3D6089}"/>
          </ac:spMkLst>
        </pc:spChg>
        <pc:spChg chg="mod">
          <ac:chgData name="reza kabir" userId="af3c95a13102d509" providerId="LiveId" clId="{88200EE4-F4B4-49E8-8126-B01E5FCCBE2D}" dt="2020-05-17T12:16:07.254" v="2701" actId="165"/>
          <ac:spMkLst>
            <pc:docMk/>
            <pc:sldMk cId="3642005491" sldId="333"/>
            <ac:spMk id="352" creationId="{92BE3F9E-C479-4696-A7DB-D6C76BE95B09}"/>
          </ac:spMkLst>
        </pc:spChg>
        <pc:spChg chg="mod">
          <ac:chgData name="reza kabir" userId="af3c95a13102d509" providerId="LiveId" clId="{88200EE4-F4B4-49E8-8126-B01E5FCCBE2D}" dt="2020-05-17T12:16:07.254" v="2701" actId="165"/>
          <ac:spMkLst>
            <pc:docMk/>
            <pc:sldMk cId="3642005491" sldId="333"/>
            <ac:spMk id="353" creationId="{9BFF1B2D-BBC6-4013-A5C6-04EEC5896B58}"/>
          </ac:spMkLst>
        </pc:spChg>
        <pc:spChg chg="mod">
          <ac:chgData name="reza kabir" userId="af3c95a13102d509" providerId="LiveId" clId="{88200EE4-F4B4-49E8-8126-B01E5FCCBE2D}" dt="2020-05-17T12:16:07.254" v="2701" actId="165"/>
          <ac:spMkLst>
            <pc:docMk/>
            <pc:sldMk cId="3642005491" sldId="333"/>
            <ac:spMk id="354" creationId="{9D3DB28B-374F-48A1-8CCA-A06DC5321140}"/>
          </ac:spMkLst>
        </pc:spChg>
        <pc:spChg chg="mod">
          <ac:chgData name="reza kabir" userId="af3c95a13102d509" providerId="LiveId" clId="{88200EE4-F4B4-49E8-8126-B01E5FCCBE2D}" dt="2020-05-17T12:16:07.254" v="2701" actId="165"/>
          <ac:spMkLst>
            <pc:docMk/>
            <pc:sldMk cId="3642005491" sldId="333"/>
            <ac:spMk id="355" creationId="{B3BBA178-19AF-474F-A3DA-818D204C5CB5}"/>
          </ac:spMkLst>
        </pc:spChg>
        <pc:spChg chg="mod">
          <ac:chgData name="reza kabir" userId="af3c95a13102d509" providerId="LiveId" clId="{88200EE4-F4B4-49E8-8126-B01E5FCCBE2D}" dt="2020-05-17T12:16:07.254" v="2701" actId="165"/>
          <ac:spMkLst>
            <pc:docMk/>
            <pc:sldMk cId="3642005491" sldId="333"/>
            <ac:spMk id="356" creationId="{BDB01F35-EDAD-4132-B614-F84945E1870F}"/>
          </ac:spMkLst>
        </pc:spChg>
        <pc:spChg chg="mod">
          <ac:chgData name="reza kabir" userId="af3c95a13102d509" providerId="LiveId" clId="{88200EE4-F4B4-49E8-8126-B01E5FCCBE2D}" dt="2020-05-17T12:16:07.254" v="2701" actId="165"/>
          <ac:spMkLst>
            <pc:docMk/>
            <pc:sldMk cId="3642005491" sldId="333"/>
            <ac:spMk id="357" creationId="{C0DB237C-9440-497B-9195-C592CD968E29}"/>
          </ac:spMkLst>
        </pc:spChg>
        <pc:spChg chg="mod">
          <ac:chgData name="reza kabir" userId="af3c95a13102d509" providerId="LiveId" clId="{88200EE4-F4B4-49E8-8126-B01E5FCCBE2D}" dt="2020-05-17T12:16:07.254" v="2701" actId="165"/>
          <ac:spMkLst>
            <pc:docMk/>
            <pc:sldMk cId="3642005491" sldId="333"/>
            <ac:spMk id="358" creationId="{39DA87D4-A256-4C17-B039-FC212DD5A714}"/>
          </ac:spMkLst>
        </pc:spChg>
        <pc:spChg chg="mod">
          <ac:chgData name="reza kabir" userId="af3c95a13102d509" providerId="LiveId" clId="{88200EE4-F4B4-49E8-8126-B01E5FCCBE2D}" dt="2020-05-17T12:16:07.254" v="2701" actId="165"/>
          <ac:spMkLst>
            <pc:docMk/>
            <pc:sldMk cId="3642005491" sldId="333"/>
            <ac:spMk id="359" creationId="{E851452D-F884-4FF0-9645-47CACDE04BEA}"/>
          </ac:spMkLst>
        </pc:spChg>
        <pc:spChg chg="mod">
          <ac:chgData name="reza kabir" userId="af3c95a13102d509" providerId="LiveId" clId="{88200EE4-F4B4-49E8-8126-B01E5FCCBE2D}" dt="2020-05-17T12:16:07.254" v="2701" actId="165"/>
          <ac:spMkLst>
            <pc:docMk/>
            <pc:sldMk cId="3642005491" sldId="333"/>
            <ac:spMk id="360" creationId="{9F11F588-BA03-4E58-8092-B602C629EB9D}"/>
          </ac:spMkLst>
        </pc:spChg>
        <pc:spChg chg="mod">
          <ac:chgData name="reza kabir" userId="af3c95a13102d509" providerId="LiveId" clId="{88200EE4-F4B4-49E8-8126-B01E5FCCBE2D}" dt="2020-05-17T12:16:07.254" v="2701" actId="165"/>
          <ac:spMkLst>
            <pc:docMk/>
            <pc:sldMk cId="3642005491" sldId="333"/>
            <ac:spMk id="361" creationId="{3F536CFD-3DE6-4C3D-80D0-22E0A51D6460}"/>
          </ac:spMkLst>
        </pc:spChg>
        <pc:spChg chg="mod">
          <ac:chgData name="reza kabir" userId="af3c95a13102d509" providerId="LiveId" clId="{88200EE4-F4B4-49E8-8126-B01E5FCCBE2D}" dt="2020-05-17T12:16:07.254" v="2701" actId="165"/>
          <ac:spMkLst>
            <pc:docMk/>
            <pc:sldMk cId="3642005491" sldId="333"/>
            <ac:spMk id="362" creationId="{011F7BAA-2061-4520-929D-572B17F1BB91}"/>
          </ac:spMkLst>
        </pc:spChg>
        <pc:spChg chg="mod">
          <ac:chgData name="reza kabir" userId="af3c95a13102d509" providerId="LiveId" clId="{88200EE4-F4B4-49E8-8126-B01E5FCCBE2D}" dt="2020-05-17T12:16:07.254" v="2701" actId="165"/>
          <ac:spMkLst>
            <pc:docMk/>
            <pc:sldMk cId="3642005491" sldId="333"/>
            <ac:spMk id="363" creationId="{BFD89A30-51FF-4C0C-B09F-A3AA8C206B78}"/>
          </ac:spMkLst>
        </pc:spChg>
        <pc:spChg chg="mod">
          <ac:chgData name="reza kabir" userId="af3c95a13102d509" providerId="LiveId" clId="{88200EE4-F4B4-49E8-8126-B01E5FCCBE2D}" dt="2020-05-17T12:16:07.254" v="2701" actId="165"/>
          <ac:spMkLst>
            <pc:docMk/>
            <pc:sldMk cId="3642005491" sldId="333"/>
            <ac:spMk id="364" creationId="{7BE1AD32-B0F8-414B-80A0-47A420F07291}"/>
          </ac:spMkLst>
        </pc:spChg>
        <pc:spChg chg="mod">
          <ac:chgData name="reza kabir" userId="af3c95a13102d509" providerId="LiveId" clId="{88200EE4-F4B4-49E8-8126-B01E5FCCBE2D}" dt="2020-05-17T12:16:07.254" v="2701" actId="165"/>
          <ac:spMkLst>
            <pc:docMk/>
            <pc:sldMk cId="3642005491" sldId="333"/>
            <ac:spMk id="365" creationId="{05B24C31-58A4-4B44-837D-0050758F236D}"/>
          </ac:spMkLst>
        </pc:spChg>
        <pc:spChg chg="mod">
          <ac:chgData name="reza kabir" userId="af3c95a13102d509" providerId="LiveId" clId="{88200EE4-F4B4-49E8-8126-B01E5FCCBE2D}" dt="2020-05-17T12:16:07.254" v="2701" actId="165"/>
          <ac:spMkLst>
            <pc:docMk/>
            <pc:sldMk cId="3642005491" sldId="333"/>
            <ac:spMk id="366" creationId="{4E3F44E5-41D8-427E-98F4-BF94313AEA44}"/>
          </ac:spMkLst>
        </pc:spChg>
        <pc:spChg chg="mod">
          <ac:chgData name="reza kabir" userId="af3c95a13102d509" providerId="LiveId" clId="{88200EE4-F4B4-49E8-8126-B01E5FCCBE2D}" dt="2020-05-17T12:16:07.254" v="2701" actId="165"/>
          <ac:spMkLst>
            <pc:docMk/>
            <pc:sldMk cId="3642005491" sldId="333"/>
            <ac:spMk id="367" creationId="{0C248A4E-8CBF-4345-9E17-0A1BCD9E71D9}"/>
          </ac:spMkLst>
        </pc:spChg>
        <pc:spChg chg="mod">
          <ac:chgData name="reza kabir" userId="af3c95a13102d509" providerId="LiveId" clId="{88200EE4-F4B4-49E8-8126-B01E5FCCBE2D}" dt="2020-05-17T12:16:07.254" v="2701" actId="165"/>
          <ac:spMkLst>
            <pc:docMk/>
            <pc:sldMk cId="3642005491" sldId="333"/>
            <ac:spMk id="368" creationId="{59F1AB1A-ED01-4884-B36A-50BC6AFD9022}"/>
          </ac:spMkLst>
        </pc:spChg>
        <pc:spChg chg="mod">
          <ac:chgData name="reza kabir" userId="af3c95a13102d509" providerId="LiveId" clId="{88200EE4-F4B4-49E8-8126-B01E5FCCBE2D}" dt="2020-05-17T12:16:07.254" v="2701" actId="165"/>
          <ac:spMkLst>
            <pc:docMk/>
            <pc:sldMk cId="3642005491" sldId="333"/>
            <ac:spMk id="369" creationId="{46BF3C82-A9C4-43A7-A80C-339219A93DE6}"/>
          </ac:spMkLst>
        </pc:spChg>
        <pc:spChg chg="mod">
          <ac:chgData name="reza kabir" userId="af3c95a13102d509" providerId="LiveId" clId="{88200EE4-F4B4-49E8-8126-B01E5FCCBE2D}" dt="2020-05-17T12:16:07.254" v="2701" actId="165"/>
          <ac:spMkLst>
            <pc:docMk/>
            <pc:sldMk cId="3642005491" sldId="333"/>
            <ac:spMk id="370" creationId="{11F93D57-B605-48E7-98C2-77F2835526A7}"/>
          </ac:spMkLst>
        </pc:spChg>
        <pc:spChg chg="mod">
          <ac:chgData name="reza kabir" userId="af3c95a13102d509" providerId="LiveId" clId="{88200EE4-F4B4-49E8-8126-B01E5FCCBE2D}" dt="2020-05-17T12:16:07.254" v="2701" actId="165"/>
          <ac:spMkLst>
            <pc:docMk/>
            <pc:sldMk cId="3642005491" sldId="333"/>
            <ac:spMk id="371" creationId="{B8F09550-6025-40B0-AFDD-5A979B935099}"/>
          </ac:spMkLst>
        </pc:spChg>
        <pc:spChg chg="mod">
          <ac:chgData name="reza kabir" userId="af3c95a13102d509" providerId="LiveId" clId="{88200EE4-F4B4-49E8-8126-B01E5FCCBE2D}" dt="2020-05-17T12:16:07.254" v="2701" actId="165"/>
          <ac:spMkLst>
            <pc:docMk/>
            <pc:sldMk cId="3642005491" sldId="333"/>
            <ac:spMk id="372" creationId="{CB191E82-0437-455B-A7BA-A89B47D5F5EC}"/>
          </ac:spMkLst>
        </pc:spChg>
        <pc:spChg chg="mod">
          <ac:chgData name="reza kabir" userId="af3c95a13102d509" providerId="LiveId" clId="{88200EE4-F4B4-49E8-8126-B01E5FCCBE2D}" dt="2020-05-17T12:16:07.254" v="2701" actId="165"/>
          <ac:spMkLst>
            <pc:docMk/>
            <pc:sldMk cId="3642005491" sldId="333"/>
            <ac:spMk id="373" creationId="{E9159E19-46E6-4664-92A6-6A8EA22AACBA}"/>
          </ac:spMkLst>
        </pc:spChg>
        <pc:spChg chg="mod">
          <ac:chgData name="reza kabir" userId="af3c95a13102d509" providerId="LiveId" clId="{88200EE4-F4B4-49E8-8126-B01E5FCCBE2D}" dt="2020-05-17T12:16:07.254" v="2701" actId="165"/>
          <ac:spMkLst>
            <pc:docMk/>
            <pc:sldMk cId="3642005491" sldId="333"/>
            <ac:spMk id="374" creationId="{41B236ED-F9CB-40E8-B538-A825ACF361D1}"/>
          </ac:spMkLst>
        </pc:spChg>
        <pc:spChg chg="mod">
          <ac:chgData name="reza kabir" userId="af3c95a13102d509" providerId="LiveId" clId="{88200EE4-F4B4-49E8-8126-B01E5FCCBE2D}" dt="2020-05-17T12:16:07.254" v="2701" actId="165"/>
          <ac:spMkLst>
            <pc:docMk/>
            <pc:sldMk cId="3642005491" sldId="333"/>
            <ac:spMk id="375" creationId="{C4D70B42-81C2-4F9F-9125-8124D9ECA14D}"/>
          </ac:spMkLst>
        </pc:spChg>
        <pc:spChg chg="mod">
          <ac:chgData name="reza kabir" userId="af3c95a13102d509" providerId="LiveId" clId="{88200EE4-F4B4-49E8-8126-B01E5FCCBE2D}" dt="2020-05-17T12:16:07.254" v="2701" actId="165"/>
          <ac:spMkLst>
            <pc:docMk/>
            <pc:sldMk cId="3642005491" sldId="333"/>
            <ac:spMk id="376" creationId="{7F2E5FA5-92DE-428E-866A-506F1FB3989B}"/>
          </ac:spMkLst>
        </pc:spChg>
        <pc:spChg chg="mod">
          <ac:chgData name="reza kabir" userId="af3c95a13102d509" providerId="LiveId" clId="{88200EE4-F4B4-49E8-8126-B01E5FCCBE2D}" dt="2020-05-17T12:16:07.254" v="2701" actId="165"/>
          <ac:spMkLst>
            <pc:docMk/>
            <pc:sldMk cId="3642005491" sldId="333"/>
            <ac:spMk id="377" creationId="{4323D63C-7485-4871-BD8E-E36C4DBCC6A3}"/>
          </ac:spMkLst>
        </pc:spChg>
        <pc:spChg chg="mod">
          <ac:chgData name="reza kabir" userId="af3c95a13102d509" providerId="LiveId" clId="{88200EE4-F4B4-49E8-8126-B01E5FCCBE2D}" dt="2020-05-17T12:16:07.254" v="2701" actId="165"/>
          <ac:spMkLst>
            <pc:docMk/>
            <pc:sldMk cId="3642005491" sldId="333"/>
            <ac:spMk id="378" creationId="{D9B86ED0-EFDA-43FB-9B50-740D9F37726F}"/>
          </ac:spMkLst>
        </pc:spChg>
        <pc:spChg chg="mod">
          <ac:chgData name="reza kabir" userId="af3c95a13102d509" providerId="LiveId" clId="{88200EE4-F4B4-49E8-8126-B01E5FCCBE2D}" dt="2020-05-17T12:16:07.254" v="2701" actId="165"/>
          <ac:spMkLst>
            <pc:docMk/>
            <pc:sldMk cId="3642005491" sldId="333"/>
            <ac:spMk id="379" creationId="{04047C32-07EB-4718-949C-B5ABBD2CD671}"/>
          </ac:spMkLst>
        </pc:spChg>
        <pc:spChg chg="mod">
          <ac:chgData name="reza kabir" userId="af3c95a13102d509" providerId="LiveId" clId="{88200EE4-F4B4-49E8-8126-B01E5FCCBE2D}" dt="2020-05-17T12:16:07.254" v="2701" actId="165"/>
          <ac:spMkLst>
            <pc:docMk/>
            <pc:sldMk cId="3642005491" sldId="333"/>
            <ac:spMk id="380" creationId="{21E3BF23-CF8F-4504-8111-551915B1030F}"/>
          </ac:spMkLst>
        </pc:spChg>
        <pc:spChg chg="mod">
          <ac:chgData name="reza kabir" userId="af3c95a13102d509" providerId="LiveId" clId="{88200EE4-F4B4-49E8-8126-B01E5FCCBE2D}" dt="2020-05-17T12:16:07.254" v="2701" actId="165"/>
          <ac:spMkLst>
            <pc:docMk/>
            <pc:sldMk cId="3642005491" sldId="333"/>
            <ac:spMk id="381" creationId="{7F835E7E-A14B-4611-8D14-E59AEA1AA63F}"/>
          </ac:spMkLst>
        </pc:spChg>
        <pc:spChg chg="mod">
          <ac:chgData name="reza kabir" userId="af3c95a13102d509" providerId="LiveId" clId="{88200EE4-F4B4-49E8-8126-B01E5FCCBE2D}" dt="2020-05-17T12:16:07.254" v="2701" actId="165"/>
          <ac:spMkLst>
            <pc:docMk/>
            <pc:sldMk cId="3642005491" sldId="333"/>
            <ac:spMk id="382" creationId="{7C6904CD-0D16-49D6-AE40-64A614528D50}"/>
          </ac:spMkLst>
        </pc:spChg>
        <pc:spChg chg="mod">
          <ac:chgData name="reza kabir" userId="af3c95a13102d509" providerId="LiveId" clId="{88200EE4-F4B4-49E8-8126-B01E5FCCBE2D}" dt="2020-05-17T12:16:07.254" v="2701" actId="165"/>
          <ac:spMkLst>
            <pc:docMk/>
            <pc:sldMk cId="3642005491" sldId="333"/>
            <ac:spMk id="383" creationId="{B8336ABF-1188-4F93-88C5-660F49C11476}"/>
          </ac:spMkLst>
        </pc:spChg>
        <pc:spChg chg="mod">
          <ac:chgData name="reza kabir" userId="af3c95a13102d509" providerId="LiveId" clId="{88200EE4-F4B4-49E8-8126-B01E5FCCBE2D}" dt="2020-05-17T12:16:07.254" v="2701" actId="165"/>
          <ac:spMkLst>
            <pc:docMk/>
            <pc:sldMk cId="3642005491" sldId="333"/>
            <ac:spMk id="384" creationId="{19AA2E33-FEF7-4FCD-B21F-47452633ADAA}"/>
          </ac:spMkLst>
        </pc:spChg>
        <pc:spChg chg="mod">
          <ac:chgData name="reza kabir" userId="af3c95a13102d509" providerId="LiveId" clId="{88200EE4-F4B4-49E8-8126-B01E5FCCBE2D}" dt="2020-05-17T12:16:07.254" v="2701" actId="165"/>
          <ac:spMkLst>
            <pc:docMk/>
            <pc:sldMk cId="3642005491" sldId="333"/>
            <ac:spMk id="385" creationId="{A309FE6F-FAEC-4521-97C0-E315CADB1183}"/>
          </ac:spMkLst>
        </pc:spChg>
        <pc:spChg chg="mod">
          <ac:chgData name="reza kabir" userId="af3c95a13102d509" providerId="LiveId" clId="{88200EE4-F4B4-49E8-8126-B01E5FCCBE2D}" dt="2020-05-17T12:16:07.254" v="2701" actId="165"/>
          <ac:spMkLst>
            <pc:docMk/>
            <pc:sldMk cId="3642005491" sldId="333"/>
            <ac:spMk id="386" creationId="{FA5CA38A-52F4-4940-9C87-27D633A05B54}"/>
          </ac:spMkLst>
        </pc:spChg>
        <pc:spChg chg="mod">
          <ac:chgData name="reza kabir" userId="af3c95a13102d509" providerId="LiveId" clId="{88200EE4-F4B4-49E8-8126-B01E5FCCBE2D}" dt="2020-05-17T12:16:07.254" v="2701" actId="165"/>
          <ac:spMkLst>
            <pc:docMk/>
            <pc:sldMk cId="3642005491" sldId="333"/>
            <ac:spMk id="387" creationId="{C8E71A4E-86CD-4B26-B246-D7A277F62BA7}"/>
          </ac:spMkLst>
        </pc:spChg>
        <pc:spChg chg="mod">
          <ac:chgData name="reza kabir" userId="af3c95a13102d509" providerId="LiveId" clId="{88200EE4-F4B4-49E8-8126-B01E5FCCBE2D}" dt="2020-05-17T12:16:07.254" v="2701" actId="165"/>
          <ac:spMkLst>
            <pc:docMk/>
            <pc:sldMk cId="3642005491" sldId="333"/>
            <ac:spMk id="388" creationId="{251237F9-5178-4D93-8AF5-B3DB6D105167}"/>
          </ac:spMkLst>
        </pc:spChg>
        <pc:spChg chg="mod">
          <ac:chgData name="reza kabir" userId="af3c95a13102d509" providerId="LiveId" clId="{88200EE4-F4B4-49E8-8126-B01E5FCCBE2D}" dt="2020-05-17T12:16:07.254" v="2701" actId="165"/>
          <ac:spMkLst>
            <pc:docMk/>
            <pc:sldMk cId="3642005491" sldId="333"/>
            <ac:spMk id="389" creationId="{FFEC800E-C45C-4680-96A9-B5AC8BCDB7D5}"/>
          </ac:spMkLst>
        </pc:spChg>
        <pc:spChg chg="mod">
          <ac:chgData name="reza kabir" userId="af3c95a13102d509" providerId="LiveId" clId="{88200EE4-F4B4-49E8-8126-B01E5FCCBE2D}" dt="2020-05-17T12:16:07.254" v="2701" actId="165"/>
          <ac:spMkLst>
            <pc:docMk/>
            <pc:sldMk cId="3642005491" sldId="333"/>
            <ac:spMk id="390" creationId="{B90FF745-FF72-49AE-84EE-CFEA7AE2A974}"/>
          </ac:spMkLst>
        </pc:spChg>
        <pc:spChg chg="mod">
          <ac:chgData name="reza kabir" userId="af3c95a13102d509" providerId="LiveId" clId="{88200EE4-F4B4-49E8-8126-B01E5FCCBE2D}" dt="2020-05-17T12:16:07.254" v="2701" actId="165"/>
          <ac:spMkLst>
            <pc:docMk/>
            <pc:sldMk cId="3642005491" sldId="333"/>
            <ac:spMk id="391" creationId="{4C6BEF89-4753-4838-BD66-03A515D258BB}"/>
          </ac:spMkLst>
        </pc:spChg>
        <pc:spChg chg="mod">
          <ac:chgData name="reza kabir" userId="af3c95a13102d509" providerId="LiveId" clId="{88200EE4-F4B4-49E8-8126-B01E5FCCBE2D}" dt="2020-05-17T12:16:07.254" v="2701" actId="165"/>
          <ac:spMkLst>
            <pc:docMk/>
            <pc:sldMk cId="3642005491" sldId="333"/>
            <ac:spMk id="392" creationId="{9F7FC9EE-30CD-4499-9234-5FF34DD4AFF0}"/>
          </ac:spMkLst>
        </pc:spChg>
        <pc:spChg chg="mod">
          <ac:chgData name="reza kabir" userId="af3c95a13102d509" providerId="LiveId" clId="{88200EE4-F4B4-49E8-8126-B01E5FCCBE2D}" dt="2020-05-17T12:16:07.254" v="2701" actId="165"/>
          <ac:spMkLst>
            <pc:docMk/>
            <pc:sldMk cId="3642005491" sldId="333"/>
            <ac:spMk id="393" creationId="{5364F155-13EA-4F66-B7CC-D18B55AF9CF5}"/>
          </ac:spMkLst>
        </pc:spChg>
        <pc:spChg chg="mod">
          <ac:chgData name="reza kabir" userId="af3c95a13102d509" providerId="LiveId" clId="{88200EE4-F4B4-49E8-8126-B01E5FCCBE2D}" dt="2020-05-17T12:16:07.254" v="2701" actId="165"/>
          <ac:spMkLst>
            <pc:docMk/>
            <pc:sldMk cId="3642005491" sldId="333"/>
            <ac:spMk id="394" creationId="{C9F8E006-FDEE-4CF4-9CD1-2A3872FA63A9}"/>
          </ac:spMkLst>
        </pc:spChg>
        <pc:spChg chg="mod">
          <ac:chgData name="reza kabir" userId="af3c95a13102d509" providerId="LiveId" clId="{88200EE4-F4B4-49E8-8126-B01E5FCCBE2D}" dt="2020-05-17T12:16:07.254" v="2701" actId="165"/>
          <ac:spMkLst>
            <pc:docMk/>
            <pc:sldMk cId="3642005491" sldId="333"/>
            <ac:spMk id="395" creationId="{F8F73A5C-52D6-4778-B6AE-378CDE2DC3C8}"/>
          </ac:spMkLst>
        </pc:spChg>
        <pc:spChg chg="mod">
          <ac:chgData name="reza kabir" userId="af3c95a13102d509" providerId="LiveId" clId="{88200EE4-F4B4-49E8-8126-B01E5FCCBE2D}" dt="2020-05-17T12:16:07.254" v="2701" actId="165"/>
          <ac:spMkLst>
            <pc:docMk/>
            <pc:sldMk cId="3642005491" sldId="333"/>
            <ac:spMk id="396" creationId="{12BAFB89-4D65-48C4-96DB-A8945ECC0C6D}"/>
          </ac:spMkLst>
        </pc:spChg>
        <pc:spChg chg="mod">
          <ac:chgData name="reza kabir" userId="af3c95a13102d509" providerId="LiveId" clId="{88200EE4-F4B4-49E8-8126-B01E5FCCBE2D}" dt="2020-05-17T12:16:07.254" v="2701" actId="165"/>
          <ac:spMkLst>
            <pc:docMk/>
            <pc:sldMk cId="3642005491" sldId="333"/>
            <ac:spMk id="398" creationId="{39E27B0F-F2AA-4301-AE5E-B1506A15ACE7}"/>
          </ac:spMkLst>
        </pc:spChg>
        <pc:spChg chg="mod">
          <ac:chgData name="reza kabir" userId="af3c95a13102d509" providerId="LiveId" clId="{88200EE4-F4B4-49E8-8126-B01E5FCCBE2D}" dt="2020-05-17T12:16:07.254" v="2701" actId="165"/>
          <ac:spMkLst>
            <pc:docMk/>
            <pc:sldMk cId="3642005491" sldId="333"/>
            <ac:spMk id="399" creationId="{A810D4E7-F656-4CAE-8AE2-FC9F408CB52F}"/>
          </ac:spMkLst>
        </pc:spChg>
        <pc:spChg chg="mod">
          <ac:chgData name="reza kabir" userId="af3c95a13102d509" providerId="LiveId" clId="{88200EE4-F4B4-49E8-8126-B01E5FCCBE2D}" dt="2020-05-17T12:16:07.254" v="2701" actId="165"/>
          <ac:spMkLst>
            <pc:docMk/>
            <pc:sldMk cId="3642005491" sldId="333"/>
            <ac:spMk id="400" creationId="{D8EFC32C-B08A-4862-A41A-D031A57247E5}"/>
          </ac:spMkLst>
        </pc:spChg>
        <pc:spChg chg="mod">
          <ac:chgData name="reza kabir" userId="af3c95a13102d509" providerId="LiveId" clId="{88200EE4-F4B4-49E8-8126-B01E5FCCBE2D}" dt="2020-05-17T12:16:07.254" v="2701" actId="165"/>
          <ac:spMkLst>
            <pc:docMk/>
            <pc:sldMk cId="3642005491" sldId="333"/>
            <ac:spMk id="401" creationId="{5F549F3A-08CF-45BF-8E93-27017D0D88B7}"/>
          </ac:spMkLst>
        </pc:spChg>
        <pc:spChg chg="mod">
          <ac:chgData name="reza kabir" userId="af3c95a13102d509" providerId="LiveId" clId="{88200EE4-F4B4-49E8-8126-B01E5FCCBE2D}" dt="2020-05-17T12:16:07.254" v="2701" actId="165"/>
          <ac:spMkLst>
            <pc:docMk/>
            <pc:sldMk cId="3642005491" sldId="333"/>
            <ac:spMk id="402" creationId="{A1B54520-F1A0-4EE5-A415-6E4AB905C344}"/>
          </ac:spMkLst>
        </pc:spChg>
        <pc:spChg chg="mod">
          <ac:chgData name="reza kabir" userId="af3c95a13102d509" providerId="LiveId" clId="{88200EE4-F4B4-49E8-8126-B01E5FCCBE2D}" dt="2020-05-17T12:16:07.254" v="2701" actId="165"/>
          <ac:spMkLst>
            <pc:docMk/>
            <pc:sldMk cId="3642005491" sldId="333"/>
            <ac:spMk id="403" creationId="{839E365D-AF3B-4A3B-93F5-EE3E4910C019}"/>
          </ac:spMkLst>
        </pc:spChg>
        <pc:spChg chg="mod">
          <ac:chgData name="reza kabir" userId="af3c95a13102d509" providerId="LiveId" clId="{88200EE4-F4B4-49E8-8126-B01E5FCCBE2D}" dt="2020-05-17T12:16:07.254" v="2701" actId="165"/>
          <ac:spMkLst>
            <pc:docMk/>
            <pc:sldMk cId="3642005491" sldId="333"/>
            <ac:spMk id="404" creationId="{91D9326D-6C62-4797-A749-D227CC66092C}"/>
          </ac:spMkLst>
        </pc:spChg>
        <pc:spChg chg="mod">
          <ac:chgData name="reza kabir" userId="af3c95a13102d509" providerId="LiveId" clId="{88200EE4-F4B4-49E8-8126-B01E5FCCBE2D}" dt="2020-05-17T12:16:07.254" v="2701" actId="165"/>
          <ac:spMkLst>
            <pc:docMk/>
            <pc:sldMk cId="3642005491" sldId="333"/>
            <ac:spMk id="405" creationId="{115447B7-58FF-4F65-B300-D6110338785F}"/>
          </ac:spMkLst>
        </pc:spChg>
        <pc:spChg chg="mod">
          <ac:chgData name="reza kabir" userId="af3c95a13102d509" providerId="LiveId" clId="{88200EE4-F4B4-49E8-8126-B01E5FCCBE2D}" dt="2020-05-17T12:16:07.254" v="2701" actId="165"/>
          <ac:spMkLst>
            <pc:docMk/>
            <pc:sldMk cId="3642005491" sldId="333"/>
            <ac:spMk id="406" creationId="{DA55357E-F1CD-4E6F-9B51-788B1AB50EF4}"/>
          </ac:spMkLst>
        </pc:spChg>
        <pc:spChg chg="mod">
          <ac:chgData name="reza kabir" userId="af3c95a13102d509" providerId="LiveId" clId="{88200EE4-F4B4-49E8-8126-B01E5FCCBE2D}" dt="2020-05-17T12:16:07.254" v="2701" actId="165"/>
          <ac:spMkLst>
            <pc:docMk/>
            <pc:sldMk cId="3642005491" sldId="333"/>
            <ac:spMk id="407" creationId="{00C30DF5-D5CB-4E09-B4DA-EEC2570F489B}"/>
          </ac:spMkLst>
        </pc:spChg>
        <pc:spChg chg="mod">
          <ac:chgData name="reza kabir" userId="af3c95a13102d509" providerId="LiveId" clId="{88200EE4-F4B4-49E8-8126-B01E5FCCBE2D}" dt="2020-05-17T12:16:07.254" v="2701" actId="165"/>
          <ac:spMkLst>
            <pc:docMk/>
            <pc:sldMk cId="3642005491" sldId="333"/>
            <ac:spMk id="408" creationId="{F7FF5048-9CBA-4C31-AD1F-A0459575CEF7}"/>
          </ac:spMkLst>
        </pc:spChg>
        <pc:spChg chg="mod">
          <ac:chgData name="reza kabir" userId="af3c95a13102d509" providerId="LiveId" clId="{88200EE4-F4B4-49E8-8126-B01E5FCCBE2D}" dt="2020-05-17T12:16:07.254" v="2701" actId="165"/>
          <ac:spMkLst>
            <pc:docMk/>
            <pc:sldMk cId="3642005491" sldId="333"/>
            <ac:spMk id="409" creationId="{3274133A-EA92-415E-B49C-9FA798D45BF9}"/>
          </ac:spMkLst>
        </pc:spChg>
        <pc:spChg chg="mod">
          <ac:chgData name="reza kabir" userId="af3c95a13102d509" providerId="LiveId" clId="{88200EE4-F4B4-49E8-8126-B01E5FCCBE2D}" dt="2020-05-17T12:16:07.254" v="2701" actId="165"/>
          <ac:spMkLst>
            <pc:docMk/>
            <pc:sldMk cId="3642005491" sldId="333"/>
            <ac:spMk id="410" creationId="{34B3FC4B-A452-4CD9-846D-21F27D00F478}"/>
          </ac:spMkLst>
        </pc:spChg>
        <pc:spChg chg="mod">
          <ac:chgData name="reza kabir" userId="af3c95a13102d509" providerId="LiveId" clId="{88200EE4-F4B4-49E8-8126-B01E5FCCBE2D}" dt="2020-05-17T12:16:07.254" v="2701" actId="165"/>
          <ac:spMkLst>
            <pc:docMk/>
            <pc:sldMk cId="3642005491" sldId="333"/>
            <ac:spMk id="411" creationId="{9FDC4C82-CC34-4B39-B832-04156A208DE5}"/>
          </ac:spMkLst>
        </pc:spChg>
        <pc:spChg chg="mod">
          <ac:chgData name="reza kabir" userId="af3c95a13102d509" providerId="LiveId" clId="{88200EE4-F4B4-49E8-8126-B01E5FCCBE2D}" dt="2020-05-17T12:16:07.254" v="2701" actId="165"/>
          <ac:spMkLst>
            <pc:docMk/>
            <pc:sldMk cId="3642005491" sldId="333"/>
            <ac:spMk id="412" creationId="{EC7B693E-7336-49D9-BEBE-F36B798EE7AF}"/>
          </ac:spMkLst>
        </pc:spChg>
        <pc:spChg chg="mod">
          <ac:chgData name="reza kabir" userId="af3c95a13102d509" providerId="LiveId" clId="{88200EE4-F4B4-49E8-8126-B01E5FCCBE2D}" dt="2020-05-17T12:16:07.254" v="2701" actId="165"/>
          <ac:spMkLst>
            <pc:docMk/>
            <pc:sldMk cId="3642005491" sldId="333"/>
            <ac:spMk id="413" creationId="{3F265DF0-2A4F-451E-8A9A-4249C0495F46}"/>
          </ac:spMkLst>
        </pc:spChg>
        <pc:spChg chg="mod">
          <ac:chgData name="reza kabir" userId="af3c95a13102d509" providerId="LiveId" clId="{88200EE4-F4B4-49E8-8126-B01E5FCCBE2D}" dt="2020-05-17T12:16:07.254" v="2701" actId="165"/>
          <ac:spMkLst>
            <pc:docMk/>
            <pc:sldMk cId="3642005491" sldId="333"/>
            <ac:spMk id="414" creationId="{825BA452-E8B3-4FBE-A5F0-20EB54C0E9EB}"/>
          </ac:spMkLst>
        </pc:spChg>
        <pc:spChg chg="mod">
          <ac:chgData name="reza kabir" userId="af3c95a13102d509" providerId="LiveId" clId="{88200EE4-F4B4-49E8-8126-B01E5FCCBE2D}" dt="2020-05-17T12:16:07.254" v="2701" actId="165"/>
          <ac:spMkLst>
            <pc:docMk/>
            <pc:sldMk cId="3642005491" sldId="333"/>
            <ac:spMk id="415" creationId="{97DEC24C-4AD8-4126-9E92-574284F932D1}"/>
          </ac:spMkLst>
        </pc:spChg>
        <pc:spChg chg="mod">
          <ac:chgData name="reza kabir" userId="af3c95a13102d509" providerId="LiveId" clId="{88200EE4-F4B4-49E8-8126-B01E5FCCBE2D}" dt="2020-05-17T12:16:07.254" v="2701" actId="165"/>
          <ac:spMkLst>
            <pc:docMk/>
            <pc:sldMk cId="3642005491" sldId="333"/>
            <ac:spMk id="416" creationId="{A56496FD-5B86-4CA7-874F-A8C03586964C}"/>
          </ac:spMkLst>
        </pc:spChg>
        <pc:spChg chg="mod">
          <ac:chgData name="reza kabir" userId="af3c95a13102d509" providerId="LiveId" clId="{88200EE4-F4B4-49E8-8126-B01E5FCCBE2D}" dt="2020-05-17T12:16:07.254" v="2701" actId="165"/>
          <ac:spMkLst>
            <pc:docMk/>
            <pc:sldMk cId="3642005491" sldId="333"/>
            <ac:spMk id="417" creationId="{D78650A3-1517-4768-9A8D-7A0D81B2A5C5}"/>
          </ac:spMkLst>
        </pc:spChg>
        <pc:spChg chg="mod">
          <ac:chgData name="reza kabir" userId="af3c95a13102d509" providerId="LiveId" clId="{88200EE4-F4B4-49E8-8126-B01E5FCCBE2D}" dt="2020-05-17T12:16:07.254" v="2701" actId="165"/>
          <ac:spMkLst>
            <pc:docMk/>
            <pc:sldMk cId="3642005491" sldId="333"/>
            <ac:spMk id="418" creationId="{9A1AA9DA-A83F-49D8-AB80-ED2558C9110B}"/>
          </ac:spMkLst>
        </pc:spChg>
        <pc:spChg chg="mod">
          <ac:chgData name="reza kabir" userId="af3c95a13102d509" providerId="LiveId" clId="{88200EE4-F4B4-49E8-8126-B01E5FCCBE2D}" dt="2020-05-17T12:16:07.254" v="2701" actId="165"/>
          <ac:spMkLst>
            <pc:docMk/>
            <pc:sldMk cId="3642005491" sldId="333"/>
            <ac:spMk id="419" creationId="{E2C2187C-967F-4418-8A21-461E3E5778A6}"/>
          </ac:spMkLst>
        </pc:spChg>
        <pc:spChg chg="mod">
          <ac:chgData name="reza kabir" userId="af3c95a13102d509" providerId="LiveId" clId="{88200EE4-F4B4-49E8-8126-B01E5FCCBE2D}" dt="2020-05-17T12:16:07.254" v="2701" actId="165"/>
          <ac:spMkLst>
            <pc:docMk/>
            <pc:sldMk cId="3642005491" sldId="333"/>
            <ac:spMk id="420" creationId="{5EE446AE-8D0C-40C8-9515-4A79DAEF1DB7}"/>
          </ac:spMkLst>
        </pc:spChg>
        <pc:spChg chg="mod">
          <ac:chgData name="reza kabir" userId="af3c95a13102d509" providerId="LiveId" clId="{88200EE4-F4B4-49E8-8126-B01E5FCCBE2D}" dt="2020-05-17T12:16:07.254" v="2701" actId="165"/>
          <ac:spMkLst>
            <pc:docMk/>
            <pc:sldMk cId="3642005491" sldId="333"/>
            <ac:spMk id="421" creationId="{A08A0B7A-69B4-4340-A014-085D1BCB621C}"/>
          </ac:spMkLst>
        </pc:spChg>
        <pc:spChg chg="mod">
          <ac:chgData name="reza kabir" userId="af3c95a13102d509" providerId="LiveId" clId="{88200EE4-F4B4-49E8-8126-B01E5FCCBE2D}" dt="2020-05-17T12:16:07.254" v="2701" actId="165"/>
          <ac:spMkLst>
            <pc:docMk/>
            <pc:sldMk cId="3642005491" sldId="333"/>
            <ac:spMk id="422" creationId="{5FE9FCFE-9288-45FA-88B4-52B8A0DA2101}"/>
          </ac:spMkLst>
        </pc:spChg>
        <pc:spChg chg="mod">
          <ac:chgData name="reza kabir" userId="af3c95a13102d509" providerId="LiveId" clId="{88200EE4-F4B4-49E8-8126-B01E5FCCBE2D}" dt="2020-05-17T12:16:07.254" v="2701" actId="165"/>
          <ac:spMkLst>
            <pc:docMk/>
            <pc:sldMk cId="3642005491" sldId="333"/>
            <ac:spMk id="423" creationId="{B3AFBBF9-4DFF-40FE-B11E-6320A68F2B36}"/>
          </ac:spMkLst>
        </pc:spChg>
        <pc:spChg chg="mod">
          <ac:chgData name="reza kabir" userId="af3c95a13102d509" providerId="LiveId" clId="{88200EE4-F4B4-49E8-8126-B01E5FCCBE2D}" dt="2020-05-17T12:16:07.254" v="2701" actId="165"/>
          <ac:spMkLst>
            <pc:docMk/>
            <pc:sldMk cId="3642005491" sldId="333"/>
            <ac:spMk id="424" creationId="{DB67610D-5CAD-449B-AFF1-F4FD81A50998}"/>
          </ac:spMkLst>
        </pc:spChg>
        <pc:spChg chg="mod">
          <ac:chgData name="reza kabir" userId="af3c95a13102d509" providerId="LiveId" clId="{88200EE4-F4B4-49E8-8126-B01E5FCCBE2D}" dt="2020-05-17T12:16:07.254" v="2701" actId="165"/>
          <ac:spMkLst>
            <pc:docMk/>
            <pc:sldMk cId="3642005491" sldId="333"/>
            <ac:spMk id="425" creationId="{831E7CFF-2849-4C78-965E-250FD8D72273}"/>
          </ac:spMkLst>
        </pc:spChg>
        <pc:spChg chg="mod">
          <ac:chgData name="reza kabir" userId="af3c95a13102d509" providerId="LiveId" clId="{88200EE4-F4B4-49E8-8126-B01E5FCCBE2D}" dt="2020-05-17T12:16:07.254" v="2701" actId="165"/>
          <ac:spMkLst>
            <pc:docMk/>
            <pc:sldMk cId="3642005491" sldId="333"/>
            <ac:spMk id="426" creationId="{F5C09570-A5E4-4B1A-9807-48B83314A2BD}"/>
          </ac:spMkLst>
        </pc:spChg>
        <pc:spChg chg="mod">
          <ac:chgData name="reza kabir" userId="af3c95a13102d509" providerId="LiveId" clId="{88200EE4-F4B4-49E8-8126-B01E5FCCBE2D}" dt="2020-05-17T12:16:07.254" v="2701" actId="165"/>
          <ac:spMkLst>
            <pc:docMk/>
            <pc:sldMk cId="3642005491" sldId="333"/>
            <ac:spMk id="427" creationId="{0EE2A865-6C73-4BEB-96FD-18DD07B423A8}"/>
          </ac:spMkLst>
        </pc:spChg>
        <pc:spChg chg="mod">
          <ac:chgData name="reza kabir" userId="af3c95a13102d509" providerId="LiveId" clId="{88200EE4-F4B4-49E8-8126-B01E5FCCBE2D}" dt="2020-05-17T12:16:07.254" v="2701" actId="165"/>
          <ac:spMkLst>
            <pc:docMk/>
            <pc:sldMk cId="3642005491" sldId="333"/>
            <ac:spMk id="428" creationId="{AF9F391F-2153-41AF-84DB-E535A3895F51}"/>
          </ac:spMkLst>
        </pc:spChg>
        <pc:spChg chg="mod">
          <ac:chgData name="reza kabir" userId="af3c95a13102d509" providerId="LiveId" clId="{88200EE4-F4B4-49E8-8126-B01E5FCCBE2D}" dt="2020-05-17T12:16:07.254" v="2701" actId="165"/>
          <ac:spMkLst>
            <pc:docMk/>
            <pc:sldMk cId="3642005491" sldId="333"/>
            <ac:spMk id="429" creationId="{B159849C-E9D0-4809-92A0-0BC27672094C}"/>
          </ac:spMkLst>
        </pc:spChg>
        <pc:spChg chg="mod">
          <ac:chgData name="reza kabir" userId="af3c95a13102d509" providerId="LiveId" clId="{88200EE4-F4B4-49E8-8126-B01E5FCCBE2D}" dt="2020-05-17T12:16:07.254" v="2701" actId="165"/>
          <ac:spMkLst>
            <pc:docMk/>
            <pc:sldMk cId="3642005491" sldId="333"/>
            <ac:spMk id="430" creationId="{1E7066F1-9BC2-4969-9865-CBF66BB145BE}"/>
          </ac:spMkLst>
        </pc:spChg>
        <pc:spChg chg="mod">
          <ac:chgData name="reza kabir" userId="af3c95a13102d509" providerId="LiveId" clId="{88200EE4-F4B4-49E8-8126-B01E5FCCBE2D}" dt="2020-05-17T12:16:07.254" v="2701" actId="165"/>
          <ac:spMkLst>
            <pc:docMk/>
            <pc:sldMk cId="3642005491" sldId="333"/>
            <ac:spMk id="431" creationId="{EC1C8631-3C9A-4209-B926-6C5E0CF24C08}"/>
          </ac:spMkLst>
        </pc:spChg>
        <pc:spChg chg="mod">
          <ac:chgData name="reza kabir" userId="af3c95a13102d509" providerId="LiveId" clId="{88200EE4-F4B4-49E8-8126-B01E5FCCBE2D}" dt="2020-05-17T12:16:07.254" v="2701" actId="165"/>
          <ac:spMkLst>
            <pc:docMk/>
            <pc:sldMk cId="3642005491" sldId="333"/>
            <ac:spMk id="432" creationId="{1C8E7F0C-60C9-4E03-9D64-5C4911611B06}"/>
          </ac:spMkLst>
        </pc:spChg>
        <pc:spChg chg="mod">
          <ac:chgData name="reza kabir" userId="af3c95a13102d509" providerId="LiveId" clId="{88200EE4-F4B4-49E8-8126-B01E5FCCBE2D}" dt="2020-05-17T12:16:07.254" v="2701" actId="165"/>
          <ac:spMkLst>
            <pc:docMk/>
            <pc:sldMk cId="3642005491" sldId="333"/>
            <ac:spMk id="433" creationId="{A3331824-3AA1-47AF-94EE-92359119A4F2}"/>
          </ac:spMkLst>
        </pc:spChg>
        <pc:spChg chg="mod">
          <ac:chgData name="reza kabir" userId="af3c95a13102d509" providerId="LiveId" clId="{88200EE4-F4B4-49E8-8126-B01E5FCCBE2D}" dt="2020-05-17T12:16:07.254" v="2701" actId="165"/>
          <ac:spMkLst>
            <pc:docMk/>
            <pc:sldMk cId="3642005491" sldId="333"/>
            <ac:spMk id="434" creationId="{815F873C-D9CA-47E7-A26E-C13506174049}"/>
          </ac:spMkLst>
        </pc:spChg>
        <pc:spChg chg="mod">
          <ac:chgData name="reza kabir" userId="af3c95a13102d509" providerId="LiveId" clId="{88200EE4-F4B4-49E8-8126-B01E5FCCBE2D}" dt="2020-05-17T12:16:07.254" v="2701" actId="165"/>
          <ac:spMkLst>
            <pc:docMk/>
            <pc:sldMk cId="3642005491" sldId="333"/>
            <ac:spMk id="435" creationId="{1CC06983-1C10-4B86-92AA-53EDB904F842}"/>
          </ac:spMkLst>
        </pc:spChg>
        <pc:spChg chg="mod">
          <ac:chgData name="reza kabir" userId="af3c95a13102d509" providerId="LiveId" clId="{88200EE4-F4B4-49E8-8126-B01E5FCCBE2D}" dt="2020-05-17T12:16:07.254" v="2701" actId="165"/>
          <ac:spMkLst>
            <pc:docMk/>
            <pc:sldMk cId="3642005491" sldId="333"/>
            <ac:spMk id="436" creationId="{70FE82CF-62EC-4264-B6BD-251866B69298}"/>
          </ac:spMkLst>
        </pc:spChg>
        <pc:spChg chg="mod">
          <ac:chgData name="reza kabir" userId="af3c95a13102d509" providerId="LiveId" clId="{88200EE4-F4B4-49E8-8126-B01E5FCCBE2D}" dt="2020-05-17T12:16:07.254" v="2701" actId="165"/>
          <ac:spMkLst>
            <pc:docMk/>
            <pc:sldMk cId="3642005491" sldId="333"/>
            <ac:spMk id="437" creationId="{482D2243-2927-4071-81EC-AAC4F89DCE22}"/>
          </ac:spMkLst>
        </pc:spChg>
        <pc:spChg chg="mod">
          <ac:chgData name="reza kabir" userId="af3c95a13102d509" providerId="LiveId" clId="{88200EE4-F4B4-49E8-8126-B01E5FCCBE2D}" dt="2020-05-17T12:16:07.254" v="2701" actId="165"/>
          <ac:spMkLst>
            <pc:docMk/>
            <pc:sldMk cId="3642005491" sldId="333"/>
            <ac:spMk id="438" creationId="{50D9C260-C691-477F-93C7-507FA3F48919}"/>
          </ac:spMkLst>
        </pc:spChg>
        <pc:spChg chg="mod">
          <ac:chgData name="reza kabir" userId="af3c95a13102d509" providerId="LiveId" clId="{88200EE4-F4B4-49E8-8126-B01E5FCCBE2D}" dt="2020-05-17T12:16:07.254" v="2701" actId="165"/>
          <ac:spMkLst>
            <pc:docMk/>
            <pc:sldMk cId="3642005491" sldId="333"/>
            <ac:spMk id="439" creationId="{5662929B-E622-4B09-B9FF-061A1DBE1F4D}"/>
          </ac:spMkLst>
        </pc:spChg>
        <pc:spChg chg="mod">
          <ac:chgData name="reza kabir" userId="af3c95a13102d509" providerId="LiveId" clId="{88200EE4-F4B4-49E8-8126-B01E5FCCBE2D}" dt="2020-05-17T12:16:07.254" v="2701" actId="165"/>
          <ac:spMkLst>
            <pc:docMk/>
            <pc:sldMk cId="3642005491" sldId="333"/>
            <ac:spMk id="440" creationId="{22C63D81-B5BC-418F-A593-C537306DA402}"/>
          </ac:spMkLst>
        </pc:spChg>
        <pc:spChg chg="mod">
          <ac:chgData name="reza kabir" userId="af3c95a13102d509" providerId="LiveId" clId="{88200EE4-F4B4-49E8-8126-B01E5FCCBE2D}" dt="2020-05-17T12:16:07.254" v="2701" actId="165"/>
          <ac:spMkLst>
            <pc:docMk/>
            <pc:sldMk cId="3642005491" sldId="333"/>
            <ac:spMk id="441" creationId="{28E46DBA-9423-49B9-8BF2-0ADEBAA2C892}"/>
          </ac:spMkLst>
        </pc:spChg>
        <pc:spChg chg="mod">
          <ac:chgData name="reza kabir" userId="af3c95a13102d509" providerId="LiveId" clId="{88200EE4-F4B4-49E8-8126-B01E5FCCBE2D}" dt="2020-05-17T12:16:07.254" v="2701" actId="165"/>
          <ac:spMkLst>
            <pc:docMk/>
            <pc:sldMk cId="3642005491" sldId="333"/>
            <ac:spMk id="442" creationId="{1B301992-F09F-4871-8449-0D5CAEFACC89}"/>
          </ac:spMkLst>
        </pc:spChg>
        <pc:spChg chg="mod">
          <ac:chgData name="reza kabir" userId="af3c95a13102d509" providerId="LiveId" clId="{88200EE4-F4B4-49E8-8126-B01E5FCCBE2D}" dt="2020-05-17T12:16:07.254" v="2701" actId="165"/>
          <ac:spMkLst>
            <pc:docMk/>
            <pc:sldMk cId="3642005491" sldId="333"/>
            <ac:spMk id="443" creationId="{B7331F89-45FE-4C99-A435-A27FE2DD9270}"/>
          </ac:spMkLst>
        </pc:spChg>
        <pc:spChg chg="mod">
          <ac:chgData name="reza kabir" userId="af3c95a13102d509" providerId="LiveId" clId="{88200EE4-F4B4-49E8-8126-B01E5FCCBE2D}" dt="2020-05-17T12:16:07.254" v="2701" actId="165"/>
          <ac:spMkLst>
            <pc:docMk/>
            <pc:sldMk cId="3642005491" sldId="333"/>
            <ac:spMk id="445" creationId="{DDD319EF-33D7-4BCD-9BC5-29266C73919D}"/>
          </ac:spMkLst>
        </pc:spChg>
        <pc:spChg chg="mod">
          <ac:chgData name="reza kabir" userId="af3c95a13102d509" providerId="LiveId" clId="{88200EE4-F4B4-49E8-8126-B01E5FCCBE2D}" dt="2020-05-17T12:16:07.254" v="2701" actId="165"/>
          <ac:spMkLst>
            <pc:docMk/>
            <pc:sldMk cId="3642005491" sldId="333"/>
            <ac:spMk id="446" creationId="{7E679EA9-B68D-422A-A3B2-3415C916EF56}"/>
          </ac:spMkLst>
        </pc:spChg>
        <pc:spChg chg="mod">
          <ac:chgData name="reza kabir" userId="af3c95a13102d509" providerId="LiveId" clId="{88200EE4-F4B4-49E8-8126-B01E5FCCBE2D}" dt="2020-05-17T12:16:07.254" v="2701" actId="165"/>
          <ac:spMkLst>
            <pc:docMk/>
            <pc:sldMk cId="3642005491" sldId="333"/>
            <ac:spMk id="447" creationId="{178CD2EA-5E94-4C19-845E-A64E6723019F}"/>
          </ac:spMkLst>
        </pc:spChg>
        <pc:spChg chg="mod">
          <ac:chgData name="reza kabir" userId="af3c95a13102d509" providerId="LiveId" clId="{88200EE4-F4B4-49E8-8126-B01E5FCCBE2D}" dt="2020-05-17T12:16:07.254" v="2701" actId="165"/>
          <ac:spMkLst>
            <pc:docMk/>
            <pc:sldMk cId="3642005491" sldId="333"/>
            <ac:spMk id="448" creationId="{841934F1-6588-46C0-A21F-7B926536CF3C}"/>
          </ac:spMkLst>
        </pc:spChg>
        <pc:spChg chg="mod">
          <ac:chgData name="reza kabir" userId="af3c95a13102d509" providerId="LiveId" clId="{88200EE4-F4B4-49E8-8126-B01E5FCCBE2D}" dt="2020-05-17T12:16:07.254" v="2701" actId="165"/>
          <ac:spMkLst>
            <pc:docMk/>
            <pc:sldMk cId="3642005491" sldId="333"/>
            <ac:spMk id="449" creationId="{5DA2BE9B-2C98-483A-B0DC-C4FDC7BCD038}"/>
          </ac:spMkLst>
        </pc:spChg>
        <pc:spChg chg="mod">
          <ac:chgData name="reza kabir" userId="af3c95a13102d509" providerId="LiveId" clId="{88200EE4-F4B4-49E8-8126-B01E5FCCBE2D}" dt="2020-05-17T12:16:07.254" v="2701" actId="165"/>
          <ac:spMkLst>
            <pc:docMk/>
            <pc:sldMk cId="3642005491" sldId="333"/>
            <ac:spMk id="450" creationId="{D99D93F8-3068-453C-BF98-0B956B59AA37}"/>
          </ac:spMkLst>
        </pc:spChg>
        <pc:spChg chg="mod">
          <ac:chgData name="reza kabir" userId="af3c95a13102d509" providerId="LiveId" clId="{88200EE4-F4B4-49E8-8126-B01E5FCCBE2D}" dt="2020-05-17T12:16:07.254" v="2701" actId="165"/>
          <ac:spMkLst>
            <pc:docMk/>
            <pc:sldMk cId="3642005491" sldId="333"/>
            <ac:spMk id="451" creationId="{8E839CBD-0C32-4A85-B4D6-AAC643072E68}"/>
          </ac:spMkLst>
        </pc:spChg>
        <pc:spChg chg="mod">
          <ac:chgData name="reza kabir" userId="af3c95a13102d509" providerId="LiveId" clId="{88200EE4-F4B4-49E8-8126-B01E5FCCBE2D}" dt="2020-05-17T12:16:07.254" v="2701" actId="165"/>
          <ac:spMkLst>
            <pc:docMk/>
            <pc:sldMk cId="3642005491" sldId="333"/>
            <ac:spMk id="452" creationId="{2A69561B-4DD2-483F-98D5-DB5F1A3CB2DD}"/>
          </ac:spMkLst>
        </pc:spChg>
        <pc:spChg chg="mod">
          <ac:chgData name="reza kabir" userId="af3c95a13102d509" providerId="LiveId" clId="{88200EE4-F4B4-49E8-8126-B01E5FCCBE2D}" dt="2020-05-17T12:16:07.254" v="2701" actId="165"/>
          <ac:spMkLst>
            <pc:docMk/>
            <pc:sldMk cId="3642005491" sldId="333"/>
            <ac:spMk id="453" creationId="{2866D85F-A8EC-4A85-874C-AEC06FD0D79B}"/>
          </ac:spMkLst>
        </pc:spChg>
        <pc:spChg chg="mod">
          <ac:chgData name="reza kabir" userId="af3c95a13102d509" providerId="LiveId" clId="{88200EE4-F4B4-49E8-8126-B01E5FCCBE2D}" dt="2020-05-17T12:16:07.254" v="2701" actId="165"/>
          <ac:spMkLst>
            <pc:docMk/>
            <pc:sldMk cId="3642005491" sldId="333"/>
            <ac:spMk id="454" creationId="{64DD2B18-46AA-4491-BA54-92E423D2E339}"/>
          </ac:spMkLst>
        </pc:spChg>
        <pc:spChg chg="mod">
          <ac:chgData name="reza kabir" userId="af3c95a13102d509" providerId="LiveId" clId="{88200EE4-F4B4-49E8-8126-B01E5FCCBE2D}" dt="2020-05-17T12:16:07.254" v="2701" actId="165"/>
          <ac:spMkLst>
            <pc:docMk/>
            <pc:sldMk cId="3642005491" sldId="333"/>
            <ac:spMk id="455" creationId="{40141937-6BDB-4038-8E0E-A76F297AEE8E}"/>
          </ac:spMkLst>
        </pc:spChg>
        <pc:spChg chg="mod">
          <ac:chgData name="reza kabir" userId="af3c95a13102d509" providerId="LiveId" clId="{88200EE4-F4B4-49E8-8126-B01E5FCCBE2D}" dt="2020-05-17T12:16:07.254" v="2701" actId="165"/>
          <ac:spMkLst>
            <pc:docMk/>
            <pc:sldMk cId="3642005491" sldId="333"/>
            <ac:spMk id="456" creationId="{5EC993DE-49B3-41B0-BD3D-220CB0375B1A}"/>
          </ac:spMkLst>
        </pc:spChg>
        <pc:spChg chg="mod">
          <ac:chgData name="reza kabir" userId="af3c95a13102d509" providerId="LiveId" clId="{88200EE4-F4B4-49E8-8126-B01E5FCCBE2D}" dt="2020-05-17T12:16:07.254" v="2701" actId="165"/>
          <ac:spMkLst>
            <pc:docMk/>
            <pc:sldMk cId="3642005491" sldId="333"/>
            <ac:spMk id="457" creationId="{870E4609-02DF-48E7-8515-E85C3C47DDB0}"/>
          </ac:spMkLst>
        </pc:spChg>
        <pc:spChg chg="mod">
          <ac:chgData name="reza kabir" userId="af3c95a13102d509" providerId="LiveId" clId="{88200EE4-F4B4-49E8-8126-B01E5FCCBE2D}" dt="2020-05-17T12:16:07.254" v="2701" actId="165"/>
          <ac:spMkLst>
            <pc:docMk/>
            <pc:sldMk cId="3642005491" sldId="333"/>
            <ac:spMk id="458" creationId="{EDBF4668-C58B-44DC-95EE-79886F3C39E0}"/>
          </ac:spMkLst>
        </pc:spChg>
        <pc:spChg chg="mod">
          <ac:chgData name="reza kabir" userId="af3c95a13102d509" providerId="LiveId" clId="{88200EE4-F4B4-49E8-8126-B01E5FCCBE2D}" dt="2020-05-17T12:16:07.254" v="2701" actId="165"/>
          <ac:spMkLst>
            <pc:docMk/>
            <pc:sldMk cId="3642005491" sldId="333"/>
            <ac:spMk id="459" creationId="{5C97FDB1-D77A-4DDC-9779-749174ED2BF5}"/>
          </ac:spMkLst>
        </pc:spChg>
        <pc:spChg chg="mod">
          <ac:chgData name="reza kabir" userId="af3c95a13102d509" providerId="LiveId" clId="{88200EE4-F4B4-49E8-8126-B01E5FCCBE2D}" dt="2020-05-17T12:16:07.254" v="2701" actId="165"/>
          <ac:spMkLst>
            <pc:docMk/>
            <pc:sldMk cId="3642005491" sldId="333"/>
            <ac:spMk id="460" creationId="{1F32F99D-4CAF-4876-B764-92478CC8182A}"/>
          </ac:spMkLst>
        </pc:spChg>
        <pc:spChg chg="mod">
          <ac:chgData name="reza kabir" userId="af3c95a13102d509" providerId="LiveId" clId="{88200EE4-F4B4-49E8-8126-B01E5FCCBE2D}" dt="2020-05-17T12:16:07.254" v="2701" actId="165"/>
          <ac:spMkLst>
            <pc:docMk/>
            <pc:sldMk cId="3642005491" sldId="333"/>
            <ac:spMk id="461" creationId="{9EAB45D8-6659-4378-BA2C-A699C609EEAD}"/>
          </ac:spMkLst>
        </pc:spChg>
        <pc:spChg chg="mod">
          <ac:chgData name="reza kabir" userId="af3c95a13102d509" providerId="LiveId" clId="{88200EE4-F4B4-49E8-8126-B01E5FCCBE2D}" dt="2020-05-17T12:16:07.254" v="2701" actId="165"/>
          <ac:spMkLst>
            <pc:docMk/>
            <pc:sldMk cId="3642005491" sldId="333"/>
            <ac:spMk id="462" creationId="{C2D7FF75-98B4-4F87-8C16-64C371433321}"/>
          </ac:spMkLst>
        </pc:spChg>
        <pc:spChg chg="mod">
          <ac:chgData name="reza kabir" userId="af3c95a13102d509" providerId="LiveId" clId="{88200EE4-F4B4-49E8-8126-B01E5FCCBE2D}" dt="2020-05-17T12:16:07.254" v="2701" actId="165"/>
          <ac:spMkLst>
            <pc:docMk/>
            <pc:sldMk cId="3642005491" sldId="333"/>
            <ac:spMk id="463" creationId="{EA084CAC-458C-457D-8C0A-65C528B4A3F0}"/>
          </ac:spMkLst>
        </pc:spChg>
        <pc:spChg chg="mod">
          <ac:chgData name="reza kabir" userId="af3c95a13102d509" providerId="LiveId" clId="{88200EE4-F4B4-49E8-8126-B01E5FCCBE2D}" dt="2020-05-17T12:16:07.254" v="2701" actId="165"/>
          <ac:spMkLst>
            <pc:docMk/>
            <pc:sldMk cId="3642005491" sldId="333"/>
            <ac:spMk id="464" creationId="{8AC9319A-5B01-4BE5-B40C-0F04C3DBD69C}"/>
          </ac:spMkLst>
        </pc:spChg>
        <pc:spChg chg="mod">
          <ac:chgData name="reza kabir" userId="af3c95a13102d509" providerId="LiveId" clId="{88200EE4-F4B4-49E8-8126-B01E5FCCBE2D}" dt="2020-05-17T12:16:07.254" v="2701" actId="165"/>
          <ac:spMkLst>
            <pc:docMk/>
            <pc:sldMk cId="3642005491" sldId="333"/>
            <ac:spMk id="465" creationId="{1705E410-0747-4AE2-B709-49FBA421B20F}"/>
          </ac:spMkLst>
        </pc:spChg>
        <pc:spChg chg="mod">
          <ac:chgData name="reza kabir" userId="af3c95a13102d509" providerId="LiveId" clId="{88200EE4-F4B4-49E8-8126-B01E5FCCBE2D}" dt="2020-05-17T12:16:07.254" v="2701" actId="165"/>
          <ac:spMkLst>
            <pc:docMk/>
            <pc:sldMk cId="3642005491" sldId="333"/>
            <ac:spMk id="466" creationId="{5C8B7FC3-5160-4513-9C8E-7EE3A49C32B8}"/>
          </ac:spMkLst>
        </pc:spChg>
        <pc:spChg chg="mod">
          <ac:chgData name="reza kabir" userId="af3c95a13102d509" providerId="LiveId" clId="{88200EE4-F4B4-49E8-8126-B01E5FCCBE2D}" dt="2020-05-17T12:16:07.254" v="2701" actId="165"/>
          <ac:spMkLst>
            <pc:docMk/>
            <pc:sldMk cId="3642005491" sldId="333"/>
            <ac:spMk id="467" creationId="{1A068D49-E401-4CB5-B59D-B72EB8D370F7}"/>
          </ac:spMkLst>
        </pc:spChg>
        <pc:spChg chg="mod">
          <ac:chgData name="reza kabir" userId="af3c95a13102d509" providerId="LiveId" clId="{88200EE4-F4B4-49E8-8126-B01E5FCCBE2D}" dt="2020-05-17T12:16:07.254" v="2701" actId="165"/>
          <ac:spMkLst>
            <pc:docMk/>
            <pc:sldMk cId="3642005491" sldId="333"/>
            <ac:spMk id="468" creationId="{CE65CD4C-8D12-4F44-9006-A07FA96A0CF9}"/>
          </ac:spMkLst>
        </pc:spChg>
        <pc:spChg chg="mod">
          <ac:chgData name="reza kabir" userId="af3c95a13102d509" providerId="LiveId" clId="{88200EE4-F4B4-49E8-8126-B01E5FCCBE2D}" dt="2020-05-17T12:16:07.254" v="2701" actId="165"/>
          <ac:spMkLst>
            <pc:docMk/>
            <pc:sldMk cId="3642005491" sldId="333"/>
            <ac:spMk id="469" creationId="{AF665A6E-9F48-4DE7-B939-8B8B6C03EA1C}"/>
          </ac:spMkLst>
        </pc:spChg>
        <pc:spChg chg="mod">
          <ac:chgData name="reza kabir" userId="af3c95a13102d509" providerId="LiveId" clId="{88200EE4-F4B4-49E8-8126-B01E5FCCBE2D}" dt="2020-05-17T12:16:07.254" v="2701" actId="165"/>
          <ac:spMkLst>
            <pc:docMk/>
            <pc:sldMk cId="3642005491" sldId="333"/>
            <ac:spMk id="470" creationId="{54616411-185C-43E3-8645-24537141668A}"/>
          </ac:spMkLst>
        </pc:spChg>
        <pc:spChg chg="mod">
          <ac:chgData name="reza kabir" userId="af3c95a13102d509" providerId="LiveId" clId="{88200EE4-F4B4-49E8-8126-B01E5FCCBE2D}" dt="2020-05-17T12:16:07.254" v="2701" actId="165"/>
          <ac:spMkLst>
            <pc:docMk/>
            <pc:sldMk cId="3642005491" sldId="333"/>
            <ac:spMk id="471" creationId="{0EB323E6-2787-4C47-BE17-3246CB474AAE}"/>
          </ac:spMkLst>
        </pc:spChg>
        <pc:spChg chg="mod">
          <ac:chgData name="reza kabir" userId="af3c95a13102d509" providerId="LiveId" clId="{88200EE4-F4B4-49E8-8126-B01E5FCCBE2D}" dt="2020-05-17T12:16:07.254" v="2701" actId="165"/>
          <ac:spMkLst>
            <pc:docMk/>
            <pc:sldMk cId="3642005491" sldId="333"/>
            <ac:spMk id="472" creationId="{D9AAC2B8-1F75-426D-8952-710BABEEB2BF}"/>
          </ac:spMkLst>
        </pc:spChg>
        <pc:spChg chg="mod">
          <ac:chgData name="reza kabir" userId="af3c95a13102d509" providerId="LiveId" clId="{88200EE4-F4B4-49E8-8126-B01E5FCCBE2D}" dt="2020-05-17T12:16:07.254" v="2701" actId="165"/>
          <ac:spMkLst>
            <pc:docMk/>
            <pc:sldMk cId="3642005491" sldId="333"/>
            <ac:spMk id="473" creationId="{D4B205E5-5816-4DE3-8228-A5CAFC410C8D}"/>
          </ac:spMkLst>
        </pc:spChg>
        <pc:spChg chg="mod">
          <ac:chgData name="reza kabir" userId="af3c95a13102d509" providerId="LiveId" clId="{88200EE4-F4B4-49E8-8126-B01E5FCCBE2D}" dt="2020-05-17T12:16:07.254" v="2701" actId="165"/>
          <ac:spMkLst>
            <pc:docMk/>
            <pc:sldMk cId="3642005491" sldId="333"/>
            <ac:spMk id="474" creationId="{7DEF3513-0456-4525-A494-1EE2F6F8D7DB}"/>
          </ac:spMkLst>
        </pc:spChg>
        <pc:spChg chg="mod">
          <ac:chgData name="reza kabir" userId="af3c95a13102d509" providerId="LiveId" clId="{88200EE4-F4B4-49E8-8126-B01E5FCCBE2D}" dt="2020-05-17T12:16:07.254" v="2701" actId="165"/>
          <ac:spMkLst>
            <pc:docMk/>
            <pc:sldMk cId="3642005491" sldId="333"/>
            <ac:spMk id="475" creationId="{D92003E5-B06F-4229-8F60-128ADF12F3DE}"/>
          </ac:spMkLst>
        </pc:spChg>
        <pc:spChg chg="mod">
          <ac:chgData name="reza kabir" userId="af3c95a13102d509" providerId="LiveId" clId="{88200EE4-F4B4-49E8-8126-B01E5FCCBE2D}" dt="2020-05-17T12:16:07.254" v="2701" actId="165"/>
          <ac:spMkLst>
            <pc:docMk/>
            <pc:sldMk cId="3642005491" sldId="333"/>
            <ac:spMk id="476" creationId="{B5508B13-EF99-4371-A3A8-BCC7FD52B178}"/>
          </ac:spMkLst>
        </pc:spChg>
        <pc:spChg chg="mod">
          <ac:chgData name="reza kabir" userId="af3c95a13102d509" providerId="LiveId" clId="{88200EE4-F4B4-49E8-8126-B01E5FCCBE2D}" dt="2020-05-17T12:14:28.636" v="2661" actId="165"/>
          <ac:spMkLst>
            <pc:docMk/>
            <pc:sldMk cId="3642005491" sldId="333"/>
            <ac:spMk id="480" creationId="{7122CAEC-76E6-4FB5-9B92-37E846176105}"/>
          </ac:spMkLst>
        </pc:spChg>
        <pc:spChg chg="mod">
          <ac:chgData name="reza kabir" userId="af3c95a13102d509" providerId="LiveId" clId="{88200EE4-F4B4-49E8-8126-B01E5FCCBE2D}" dt="2020-05-17T12:14:28.636" v="2661" actId="165"/>
          <ac:spMkLst>
            <pc:docMk/>
            <pc:sldMk cId="3642005491" sldId="333"/>
            <ac:spMk id="481" creationId="{B937A9CD-25B9-449E-89FA-6DB09327F0DB}"/>
          </ac:spMkLst>
        </pc:spChg>
        <pc:spChg chg="mod">
          <ac:chgData name="reza kabir" userId="af3c95a13102d509" providerId="LiveId" clId="{88200EE4-F4B4-49E8-8126-B01E5FCCBE2D}" dt="2020-05-17T12:14:28.636" v="2661" actId="165"/>
          <ac:spMkLst>
            <pc:docMk/>
            <pc:sldMk cId="3642005491" sldId="333"/>
            <ac:spMk id="483" creationId="{3AADD36E-18D7-42A1-82B4-DE92F37C31A1}"/>
          </ac:spMkLst>
        </pc:spChg>
        <pc:spChg chg="mod">
          <ac:chgData name="reza kabir" userId="af3c95a13102d509" providerId="LiveId" clId="{88200EE4-F4B4-49E8-8126-B01E5FCCBE2D}" dt="2020-05-17T12:14:28.636" v="2661" actId="165"/>
          <ac:spMkLst>
            <pc:docMk/>
            <pc:sldMk cId="3642005491" sldId="333"/>
            <ac:spMk id="484" creationId="{70C61098-B6E5-446B-8B5B-F87027EE455B}"/>
          </ac:spMkLst>
        </pc:spChg>
        <pc:spChg chg="mod">
          <ac:chgData name="reza kabir" userId="af3c95a13102d509" providerId="LiveId" clId="{88200EE4-F4B4-49E8-8126-B01E5FCCBE2D}" dt="2020-05-17T12:14:28.636" v="2661" actId="165"/>
          <ac:spMkLst>
            <pc:docMk/>
            <pc:sldMk cId="3642005491" sldId="333"/>
            <ac:spMk id="485" creationId="{99D37CA2-B96E-4EAD-9CE9-957D30EAABAA}"/>
          </ac:spMkLst>
        </pc:spChg>
        <pc:spChg chg="mod">
          <ac:chgData name="reza kabir" userId="af3c95a13102d509" providerId="LiveId" clId="{88200EE4-F4B4-49E8-8126-B01E5FCCBE2D}" dt="2020-05-17T12:14:28.636" v="2661" actId="165"/>
          <ac:spMkLst>
            <pc:docMk/>
            <pc:sldMk cId="3642005491" sldId="333"/>
            <ac:spMk id="486" creationId="{E4752879-6E21-4D88-B879-1D8441C8DF12}"/>
          </ac:spMkLst>
        </pc:spChg>
        <pc:spChg chg="mod">
          <ac:chgData name="reza kabir" userId="af3c95a13102d509" providerId="LiveId" clId="{88200EE4-F4B4-49E8-8126-B01E5FCCBE2D}" dt="2020-05-17T12:14:28.636" v="2661" actId="165"/>
          <ac:spMkLst>
            <pc:docMk/>
            <pc:sldMk cId="3642005491" sldId="333"/>
            <ac:spMk id="487" creationId="{6B828DEF-EE2E-4066-8CEE-DE975529D551}"/>
          </ac:spMkLst>
        </pc:spChg>
        <pc:spChg chg="mod">
          <ac:chgData name="reza kabir" userId="af3c95a13102d509" providerId="LiveId" clId="{88200EE4-F4B4-49E8-8126-B01E5FCCBE2D}" dt="2020-05-17T12:14:28.636" v="2661" actId="165"/>
          <ac:spMkLst>
            <pc:docMk/>
            <pc:sldMk cId="3642005491" sldId="333"/>
            <ac:spMk id="488" creationId="{620057B9-AE23-4DDA-8F7A-BE1151100A1D}"/>
          </ac:spMkLst>
        </pc:spChg>
        <pc:spChg chg="mod">
          <ac:chgData name="reza kabir" userId="af3c95a13102d509" providerId="LiveId" clId="{88200EE4-F4B4-49E8-8126-B01E5FCCBE2D}" dt="2020-05-17T12:14:28.636" v="2661" actId="165"/>
          <ac:spMkLst>
            <pc:docMk/>
            <pc:sldMk cId="3642005491" sldId="333"/>
            <ac:spMk id="489" creationId="{8DE822CA-23B5-471C-822C-EAA3E5AF360C}"/>
          </ac:spMkLst>
        </pc:spChg>
        <pc:spChg chg="mod">
          <ac:chgData name="reza kabir" userId="af3c95a13102d509" providerId="LiveId" clId="{88200EE4-F4B4-49E8-8126-B01E5FCCBE2D}" dt="2020-05-17T12:14:28.636" v="2661" actId="165"/>
          <ac:spMkLst>
            <pc:docMk/>
            <pc:sldMk cId="3642005491" sldId="333"/>
            <ac:spMk id="490" creationId="{574B7F80-AD69-42B0-8D55-8F757CD99395}"/>
          </ac:spMkLst>
        </pc:spChg>
        <pc:spChg chg="mod">
          <ac:chgData name="reza kabir" userId="af3c95a13102d509" providerId="LiveId" clId="{88200EE4-F4B4-49E8-8126-B01E5FCCBE2D}" dt="2020-05-17T12:14:28.636" v="2661" actId="165"/>
          <ac:spMkLst>
            <pc:docMk/>
            <pc:sldMk cId="3642005491" sldId="333"/>
            <ac:spMk id="491" creationId="{4F91EDF9-4398-46C4-8C9A-0E8EE5AA9C8D}"/>
          </ac:spMkLst>
        </pc:spChg>
        <pc:spChg chg="mod">
          <ac:chgData name="reza kabir" userId="af3c95a13102d509" providerId="LiveId" clId="{88200EE4-F4B4-49E8-8126-B01E5FCCBE2D}" dt="2020-05-17T12:14:28.636" v="2661" actId="165"/>
          <ac:spMkLst>
            <pc:docMk/>
            <pc:sldMk cId="3642005491" sldId="333"/>
            <ac:spMk id="493" creationId="{4D4A30E8-2E40-42E6-AEE2-956C45A83B71}"/>
          </ac:spMkLst>
        </pc:spChg>
        <pc:spChg chg="mod">
          <ac:chgData name="reza kabir" userId="af3c95a13102d509" providerId="LiveId" clId="{88200EE4-F4B4-49E8-8126-B01E5FCCBE2D}" dt="2020-05-17T12:14:28.636" v="2661" actId="165"/>
          <ac:spMkLst>
            <pc:docMk/>
            <pc:sldMk cId="3642005491" sldId="333"/>
            <ac:spMk id="494" creationId="{FC8C7C79-FDED-4428-AC19-FE62F794F012}"/>
          </ac:spMkLst>
        </pc:spChg>
        <pc:spChg chg="mod">
          <ac:chgData name="reza kabir" userId="af3c95a13102d509" providerId="LiveId" clId="{88200EE4-F4B4-49E8-8126-B01E5FCCBE2D}" dt="2020-05-17T12:14:28.636" v="2661" actId="165"/>
          <ac:spMkLst>
            <pc:docMk/>
            <pc:sldMk cId="3642005491" sldId="333"/>
            <ac:spMk id="495" creationId="{A70F5CF1-ACC3-4CE1-83C1-CBE276CC326C}"/>
          </ac:spMkLst>
        </pc:spChg>
        <pc:spChg chg="mod">
          <ac:chgData name="reza kabir" userId="af3c95a13102d509" providerId="LiveId" clId="{88200EE4-F4B4-49E8-8126-B01E5FCCBE2D}" dt="2020-05-17T12:14:28.636" v="2661" actId="165"/>
          <ac:spMkLst>
            <pc:docMk/>
            <pc:sldMk cId="3642005491" sldId="333"/>
            <ac:spMk id="496" creationId="{F1AE2A88-7BE1-4F36-819B-42E83637747A}"/>
          </ac:spMkLst>
        </pc:spChg>
        <pc:spChg chg="mod">
          <ac:chgData name="reza kabir" userId="af3c95a13102d509" providerId="LiveId" clId="{88200EE4-F4B4-49E8-8126-B01E5FCCBE2D}" dt="2020-05-17T12:14:28.636" v="2661" actId="165"/>
          <ac:spMkLst>
            <pc:docMk/>
            <pc:sldMk cId="3642005491" sldId="333"/>
            <ac:spMk id="497" creationId="{A606CC6E-0859-4CC5-A6EC-56513327272E}"/>
          </ac:spMkLst>
        </pc:spChg>
        <pc:spChg chg="mod">
          <ac:chgData name="reza kabir" userId="af3c95a13102d509" providerId="LiveId" clId="{88200EE4-F4B4-49E8-8126-B01E5FCCBE2D}" dt="2020-05-17T12:14:28.636" v="2661" actId="165"/>
          <ac:spMkLst>
            <pc:docMk/>
            <pc:sldMk cId="3642005491" sldId="333"/>
            <ac:spMk id="498" creationId="{63306452-DEF6-4A4C-BE21-291D345D16A1}"/>
          </ac:spMkLst>
        </pc:spChg>
        <pc:spChg chg="mod">
          <ac:chgData name="reza kabir" userId="af3c95a13102d509" providerId="LiveId" clId="{88200EE4-F4B4-49E8-8126-B01E5FCCBE2D}" dt="2020-05-17T12:14:28.636" v="2661" actId="165"/>
          <ac:spMkLst>
            <pc:docMk/>
            <pc:sldMk cId="3642005491" sldId="333"/>
            <ac:spMk id="499" creationId="{22F6CE28-0BC8-4EAB-8B93-BDE2902110B1}"/>
          </ac:spMkLst>
        </pc:spChg>
        <pc:spChg chg="mod">
          <ac:chgData name="reza kabir" userId="af3c95a13102d509" providerId="LiveId" clId="{88200EE4-F4B4-49E8-8126-B01E5FCCBE2D}" dt="2020-05-17T12:14:28.636" v="2661" actId="165"/>
          <ac:spMkLst>
            <pc:docMk/>
            <pc:sldMk cId="3642005491" sldId="333"/>
            <ac:spMk id="500" creationId="{69E8201F-EA77-4CB7-A353-1E7C7602F7E8}"/>
          </ac:spMkLst>
        </pc:spChg>
        <pc:spChg chg="mod">
          <ac:chgData name="reza kabir" userId="af3c95a13102d509" providerId="LiveId" clId="{88200EE4-F4B4-49E8-8126-B01E5FCCBE2D}" dt="2020-05-17T12:14:28.636" v="2661" actId="165"/>
          <ac:spMkLst>
            <pc:docMk/>
            <pc:sldMk cId="3642005491" sldId="333"/>
            <ac:spMk id="501" creationId="{C0A1FFBD-7917-493C-B4DB-C50D7F328296}"/>
          </ac:spMkLst>
        </pc:spChg>
        <pc:spChg chg="mod">
          <ac:chgData name="reza kabir" userId="af3c95a13102d509" providerId="LiveId" clId="{88200EE4-F4B4-49E8-8126-B01E5FCCBE2D}" dt="2020-05-17T12:14:28.636" v="2661" actId="165"/>
          <ac:spMkLst>
            <pc:docMk/>
            <pc:sldMk cId="3642005491" sldId="333"/>
            <ac:spMk id="502" creationId="{4E3954F0-5BE9-4B3B-980A-EEF48A72ADA2}"/>
          </ac:spMkLst>
        </pc:spChg>
        <pc:spChg chg="mod">
          <ac:chgData name="reza kabir" userId="af3c95a13102d509" providerId="LiveId" clId="{88200EE4-F4B4-49E8-8126-B01E5FCCBE2D}" dt="2020-05-17T12:14:28.636" v="2661" actId="165"/>
          <ac:spMkLst>
            <pc:docMk/>
            <pc:sldMk cId="3642005491" sldId="333"/>
            <ac:spMk id="503" creationId="{F20ADEF0-5658-429F-8907-ABD0D42181DA}"/>
          </ac:spMkLst>
        </pc:spChg>
        <pc:spChg chg="mod">
          <ac:chgData name="reza kabir" userId="af3c95a13102d509" providerId="LiveId" clId="{88200EE4-F4B4-49E8-8126-B01E5FCCBE2D}" dt="2020-05-17T12:14:28.636" v="2661" actId="165"/>
          <ac:spMkLst>
            <pc:docMk/>
            <pc:sldMk cId="3642005491" sldId="333"/>
            <ac:spMk id="504" creationId="{033CF087-551C-4C97-8BDC-A86988533E20}"/>
          </ac:spMkLst>
        </pc:spChg>
        <pc:spChg chg="mod">
          <ac:chgData name="reza kabir" userId="af3c95a13102d509" providerId="LiveId" clId="{88200EE4-F4B4-49E8-8126-B01E5FCCBE2D}" dt="2020-05-17T12:14:28.636" v="2661" actId="165"/>
          <ac:spMkLst>
            <pc:docMk/>
            <pc:sldMk cId="3642005491" sldId="333"/>
            <ac:spMk id="505" creationId="{AA560FB9-985F-4A02-8B9E-955360712E17}"/>
          </ac:spMkLst>
        </pc:spChg>
        <pc:spChg chg="mod">
          <ac:chgData name="reza kabir" userId="af3c95a13102d509" providerId="LiveId" clId="{88200EE4-F4B4-49E8-8126-B01E5FCCBE2D}" dt="2020-05-17T12:14:28.636" v="2661" actId="165"/>
          <ac:spMkLst>
            <pc:docMk/>
            <pc:sldMk cId="3642005491" sldId="333"/>
            <ac:spMk id="506" creationId="{0001CA61-88F8-4CB9-AA73-5DAA538E2363}"/>
          </ac:spMkLst>
        </pc:spChg>
        <pc:spChg chg="mod">
          <ac:chgData name="reza kabir" userId="af3c95a13102d509" providerId="LiveId" clId="{88200EE4-F4B4-49E8-8126-B01E5FCCBE2D}" dt="2020-05-17T12:14:28.636" v="2661" actId="165"/>
          <ac:spMkLst>
            <pc:docMk/>
            <pc:sldMk cId="3642005491" sldId="333"/>
            <ac:spMk id="507" creationId="{EA8429FB-A8E7-4774-A522-D6805ABA98F0}"/>
          </ac:spMkLst>
        </pc:spChg>
        <pc:spChg chg="mod">
          <ac:chgData name="reza kabir" userId="af3c95a13102d509" providerId="LiveId" clId="{88200EE4-F4B4-49E8-8126-B01E5FCCBE2D}" dt="2020-05-17T12:14:28.636" v="2661" actId="165"/>
          <ac:spMkLst>
            <pc:docMk/>
            <pc:sldMk cId="3642005491" sldId="333"/>
            <ac:spMk id="508" creationId="{E64B80F8-077F-454D-AF78-217DC6B01ABD}"/>
          </ac:spMkLst>
        </pc:spChg>
        <pc:spChg chg="mod">
          <ac:chgData name="reza kabir" userId="af3c95a13102d509" providerId="LiveId" clId="{88200EE4-F4B4-49E8-8126-B01E5FCCBE2D}" dt="2020-05-17T12:14:28.636" v="2661" actId="165"/>
          <ac:spMkLst>
            <pc:docMk/>
            <pc:sldMk cId="3642005491" sldId="333"/>
            <ac:spMk id="509" creationId="{3627FECB-84E4-4388-9E6B-C29BE6782003}"/>
          </ac:spMkLst>
        </pc:spChg>
        <pc:spChg chg="mod">
          <ac:chgData name="reza kabir" userId="af3c95a13102d509" providerId="LiveId" clId="{88200EE4-F4B4-49E8-8126-B01E5FCCBE2D}" dt="2020-05-17T12:14:28.636" v="2661" actId="165"/>
          <ac:spMkLst>
            <pc:docMk/>
            <pc:sldMk cId="3642005491" sldId="333"/>
            <ac:spMk id="510" creationId="{EE3BB3C8-8B81-42AC-AAEE-7A043DF7FCC5}"/>
          </ac:spMkLst>
        </pc:spChg>
        <pc:spChg chg="mod">
          <ac:chgData name="reza kabir" userId="af3c95a13102d509" providerId="LiveId" clId="{88200EE4-F4B4-49E8-8126-B01E5FCCBE2D}" dt="2020-05-17T12:14:28.636" v="2661" actId="165"/>
          <ac:spMkLst>
            <pc:docMk/>
            <pc:sldMk cId="3642005491" sldId="333"/>
            <ac:spMk id="511" creationId="{83848516-612F-4F39-A459-C04ADD25ED12}"/>
          </ac:spMkLst>
        </pc:spChg>
        <pc:spChg chg="mod">
          <ac:chgData name="reza kabir" userId="af3c95a13102d509" providerId="LiveId" clId="{88200EE4-F4B4-49E8-8126-B01E5FCCBE2D}" dt="2020-05-17T12:14:28.636" v="2661" actId="165"/>
          <ac:spMkLst>
            <pc:docMk/>
            <pc:sldMk cId="3642005491" sldId="333"/>
            <ac:spMk id="512" creationId="{4F3B81D0-BCA7-4ABA-A2BA-8B7C153E36C0}"/>
          </ac:spMkLst>
        </pc:spChg>
        <pc:spChg chg="mod">
          <ac:chgData name="reza kabir" userId="af3c95a13102d509" providerId="LiveId" clId="{88200EE4-F4B4-49E8-8126-B01E5FCCBE2D}" dt="2020-05-17T12:14:28.636" v="2661" actId="165"/>
          <ac:spMkLst>
            <pc:docMk/>
            <pc:sldMk cId="3642005491" sldId="333"/>
            <ac:spMk id="513" creationId="{055E578F-F9FA-4E8A-B7F3-F89785301139}"/>
          </ac:spMkLst>
        </pc:spChg>
        <pc:spChg chg="mod">
          <ac:chgData name="reza kabir" userId="af3c95a13102d509" providerId="LiveId" clId="{88200EE4-F4B4-49E8-8126-B01E5FCCBE2D}" dt="2020-05-17T12:14:28.636" v="2661" actId="165"/>
          <ac:spMkLst>
            <pc:docMk/>
            <pc:sldMk cId="3642005491" sldId="333"/>
            <ac:spMk id="514" creationId="{CA921B6E-A726-414F-8152-5EC8419ED01C}"/>
          </ac:spMkLst>
        </pc:spChg>
        <pc:spChg chg="mod">
          <ac:chgData name="reza kabir" userId="af3c95a13102d509" providerId="LiveId" clId="{88200EE4-F4B4-49E8-8126-B01E5FCCBE2D}" dt="2020-05-17T12:14:28.636" v="2661" actId="165"/>
          <ac:spMkLst>
            <pc:docMk/>
            <pc:sldMk cId="3642005491" sldId="333"/>
            <ac:spMk id="515" creationId="{8DC071BD-5BE7-4875-8489-8B7647235F03}"/>
          </ac:spMkLst>
        </pc:spChg>
        <pc:spChg chg="mod">
          <ac:chgData name="reza kabir" userId="af3c95a13102d509" providerId="LiveId" clId="{88200EE4-F4B4-49E8-8126-B01E5FCCBE2D}" dt="2020-05-17T12:14:28.636" v="2661" actId="165"/>
          <ac:spMkLst>
            <pc:docMk/>
            <pc:sldMk cId="3642005491" sldId="333"/>
            <ac:spMk id="516" creationId="{93F0372D-A5C6-4437-8F2B-880F02983B1D}"/>
          </ac:spMkLst>
        </pc:spChg>
        <pc:spChg chg="mod">
          <ac:chgData name="reza kabir" userId="af3c95a13102d509" providerId="LiveId" clId="{88200EE4-F4B4-49E8-8126-B01E5FCCBE2D}" dt="2020-05-17T12:14:28.636" v="2661" actId="165"/>
          <ac:spMkLst>
            <pc:docMk/>
            <pc:sldMk cId="3642005491" sldId="333"/>
            <ac:spMk id="517" creationId="{1F976206-71DF-41F8-9318-A9BC07DA1007}"/>
          </ac:spMkLst>
        </pc:spChg>
        <pc:spChg chg="mod">
          <ac:chgData name="reza kabir" userId="af3c95a13102d509" providerId="LiveId" clId="{88200EE4-F4B4-49E8-8126-B01E5FCCBE2D}" dt="2020-05-17T12:14:28.636" v="2661" actId="165"/>
          <ac:spMkLst>
            <pc:docMk/>
            <pc:sldMk cId="3642005491" sldId="333"/>
            <ac:spMk id="518" creationId="{2EBDEE0E-5C80-4127-95A7-28441322E496}"/>
          </ac:spMkLst>
        </pc:spChg>
        <pc:spChg chg="mod">
          <ac:chgData name="reza kabir" userId="af3c95a13102d509" providerId="LiveId" clId="{88200EE4-F4B4-49E8-8126-B01E5FCCBE2D}" dt="2020-05-17T12:14:28.636" v="2661" actId="165"/>
          <ac:spMkLst>
            <pc:docMk/>
            <pc:sldMk cId="3642005491" sldId="333"/>
            <ac:spMk id="519" creationId="{E0BE79C6-8AC1-47C3-BBC6-74CD6D9D8EAA}"/>
          </ac:spMkLst>
        </pc:spChg>
        <pc:spChg chg="mod">
          <ac:chgData name="reza kabir" userId="af3c95a13102d509" providerId="LiveId" clId="{88200EE4-F4B4-49E8-8126-B01E5FCCBE2D}" dt="2020-05-17T12:14:28.636" v="2661" actId="165"/>
          <ac:spMkLst>
            <pc:docMk/>
            <pc:sldMk cId="3642005491" sldId="333"/>
            <ac:spMk id="520" creationId="{EB0F83B9-A203-4477-AC9D-0BA85F40D7FB}"/>
          </ac:spMkLst>
        </pc:spChg>
        <pc:spChg chg="mod">
          <ac:chgData name="reza kabir" userId="af3c95a13102d509" providerId="LiveId" clId="{88200EE4-F4B4-49E8-8126-B01E5FCCBE2D}" dt="2020-05-17T12:14:28.636" v="2661" actId="165"/>
          <ac:spMkLst>
            <pc:docMk/>
            <pc:sldMk cId="3642005491" sldId="333"/>
            <ac:spMk id="521" creationId="{99EF1028-9EEF-4A7E-98C6-4CA594D88F24}"/>
          </ac:spMkLst>
        </pc:spChg>
        <pc:spChg chg="mod">
          <ac:chgData name="reza kabir" userId="af3c95a13102d509" providerId="LiveId" clId="{88200EE4-F4B4-49E8-8126-B01E5FCCBE2D}" dt="2020-05-17T12:14:28.636" v="2661" actId="165"/>
          <ac:spMkLst>
            <pc:docMk/>
            <pc:sldMk cId="3642005491" sldId="333"/>
            <ac:spMk id="522" creationId="{53DA367A-5115-43D1-950A-9B373FDE5D22}"/>
          </ac:spMkLst>
        </pc:spChg>
        <pc:spChg chg="mod">
          <ac:chgData name="reza kabir" userId="af3c95a13102d509" providerId="LiveId" clId="{88200EE4-F4B4-49E8-8126-B01E5FCCBE2D}" dt="2020-05-17T12:14:28.636" v="2661" actId="165"/>
          <ac:spMkLst>
            <pc:docMk/>
            <pc:sldMk cId="3642005491" sldId="333"/>
            <ac:spMk id="523" creationId="{DD6DFEF8-8C71-4BCB-A43D-D72AFEB49FC2}"/>
          </ac:spMkLst>
        </pc:spChg>
        <pc:spChg chg="mod">
          <ac:chgData name="reza kabir" userId="af3c95a13102d509" providerId="LiveId" clId="{88200EE4-F4B4-49E8-8126-B01E5FCCBE2D}" dt="2020-05-17T12:14:28.636" v="2661" actId="165"/>
          <ac:spMkLst>
            <pc:docMk/>
            <pc:sldMk cId="3642005491" sldId="333"/>
            <ac:spMk id="524" creationId="{0D6BF1E0-9F18-43F3-8C21-5072D10F0028}"/>
          </ac:spMkLst>
        </pc:spChg>
        <pc:spChg chg="mod">
          <ac:chgData name="reza kabir" userId="af3c95a13102d509" providerId="LiveId" clId="{88200EE4-F4B4-49E8-8126-B01E5FCCBE2D}" dt="2020-05-17T12:14:28.636" v="2661" actId="165"/>
          <ac:spMkLst>
            <pc:docMk/>
            <pc:sldMk cId="3642005491" sldId="333"/>
            <ac:spMk id="525" creationId="{7D0F08D3-01C3-4049-B94A-3A4DFC67F478}"/>
          </ac:spMkLst>
        </pc:spChg>
        <pc:spChg chg="mod">
          <ac:chgData name="reza kabir" userId="af3c95a13102d509" providerId="LiveId" clId="{88200EE4-F4B4-49E8-8126-B01E5FCCBE2D}" dt="2020-05-17T12:14:28.636" v="2661" actId="165"/>
          <ac:spMkLst>
            <pc:docMk/>
            <pc:sldMk cId="3642005491" sldId="333"/>
            <ac:spMk id="526" creationId="{CCD1F2C3-9521-48FC-A622-C6F4A58C9EB4}"/>
          </ac:spMkLst>
        </pc:spChg>
        <pc:spChg chg="mod">
          <ac:chgData name="reza kabir" userId="af3c95a13102d509" providerId="LiveId" clId="{88200EE4-F4B4-49E8-8126-B01E5FCCBE2D}" dt="2020-05-17T12:14:28.636" v="2661" actId="165"/>
          <ac:spMkLst>
            <pc:docMk/>
            <pc:sldMk cId="3642005491" sldId="333"/>
            <ac:spMk id="527" creationId="{9A65C098-BE9D-4851-93C9-013BC2F40583}"/>
          </ac:spMkLst>
        </pc:spChg>
        <pc:spChg chg="mod">
          <ac:chgData name="reza kabir" userId="af3c95a13102d509" providerId="LiveId" clId="{88200EE4-F4B4-49E8-8126-B01E5FCCBE2D}" dt="2020-05-17T12:14:28.636" v="2661" actId="165"/>
          <ac:spMkLst>
            <pc:docMk/>
            <pc:sldMk cId="3642005491" sldId="333"/>
            <ac:spMk id="528" creationId="{7D9F0091-4C45-4B9C-9BED-3AA6E9492134}"/>
          </ac:spMkLst>
        </pc:spChg>
        <pc:spChg chg="mod">
          <ac:chgData name="reza kabir" userId="af3c95a13102d509" providerId="LiveId" clId="{88200EE4-F4B4-49E8-8126-B01E5FCCBE2D}" dt="2020-05-17T12:14:28.636" v="2661" actId="165"/>
          <ac:spMkLst>
            <pc:docMk/>
            <pc:sldMk cId="3642005491" sldId="333"/>
            <ac:spMk id="529" creationId="{5421F4F1-9253-4765-AF86-6A68E743691E}"/>
          </ac:spMkLst>
        </pc:spChg>
        <pc:spChg chg="mod">
          <ac:chgData name="reza kabir" userId="af3c95a13102d509" providerId="LiveId" clId="{88200EE4-F4B4-49E8-8126-B01E5FCCBE2D}" dt="2020-05-17T12:14:28.636" v="2661" actId="165"/>
          <ac:spMkLst>
            <pc:docMk/>
            <pc:sldMk cId="3642005491" sldId="333"/>
            <ac:spMk id="530" creationId="{3DBB7004-6B53-42E5-9F49-97F679F1AD80}"/>
          </ac:spMkLst>
        </pc:spChg>
        <pc:spChg chg="mod">
          <ac:chgData name="reza kabir" userId="af3c95a13102d509" providerId="LiveId" clId="{88200EE4-F4B4-49E8-8126-B01E5FCCBE2D}" dt="2020-05-17T12:14:28.636" v="2661" actId="165"/>
          <ac:spMkLst>
            <pc:docMk/>
            <pc:sldMk cId="3642005491" sldId="333"/>
            <ac:spMk id="531" creationId="{0FB80F22-FC7A-45E2-AA0A-BAF347CF775C}"/>
          </ac:spMkLst>
        </pc:spChg>
        <pc:spChg chg="mod">
          <ac:chgData name="reza kabir" userId="af3c95a13102d509" providerId="LiveId" clId="{88200EE4-F4B4-49E8-8126-B01E5FCCBE2D}" dt="2020-05-17T12:14:28.636" v="2661" actId="165"/>
          <ac:spMkLst>
            <pc:docMk/>
            <pc:sldMk cId="3642005491" sldId="333"/>
            <ac:spMk id="532" creationId="{642642A3-A635-4DAF-9854-42739B5A7315}"/>
          </ac:spMkLst>
        </pc:spChg>
        <pc:spChg chg="mod">
          <ac:chgData name="reza kabir" userId="af3c95a13102d509" providerId="LiveId" clId="{88200EE4-F4B4-49E8-8126-B01E5FCCBE2D}" dt="2020-05-17T12:14:28.636" v="2661" actId="165"/>
          <ac:spMkLst>
            <pc:docMk/>
            <pc:sldMk cId="3642005491" sldId="333"/>
            <ac:spMk id="533" creationId="{9B9988E1-62C5-40E4-A39C-BE5EB64FD602}"/>
          </ac:spMkLst>
        </pc:spChg>
        <pc:spChg chg="mod">
          <ac:chgData name="reza kabir" userId="af3c95a13102d509" providerId="LiveId" clId="{88200EE4-F4B4-49E8-8126-B01E5FCCBE2D}" dt="2020-05-17T12:14:28.636" v="2661" actId="165"/>
          <ac:spMkLst>
            <pc:docMk/>
            <pc:sldMk cId="3642005491" sldId="333"/>
            <ac:spMk id="534" creationId="{7200BB12-0B7D-4B8D-B810-972D34B45877}"/>
          </ac:spMkLst>
        </pc:spChg>
        <pc:spChg chg="mod">
          <ac:chgData name="reza kabir" userId="af3c95a13102d509" providerId="LiveId" clId="{88200EE4-F4B4-49E8-8126-B01E5FCCBE2D}" dt="2020-05-17T12:14:28.636" v="2661" actId="165"/>
          <ac:spMkLst>
            <pc:docMk/>
            <pc:sldMk cId="3642005491" sldId="333"/>
            <ac:spMk id="535" creationId="{C9A06246-222F-4426-A9B9-5D0FF4DC5277}"/>
          </ac:spMkLst>
        </pc:spChg>
        <pc:spChg chg="mod">
          <ac:chgData name="reza kabir" userId="af3c95a13102d509" providerId="LiveId" clId="{88200EE4-F4B4-49E8-8126-B01E5FCCBE2D}" dt="2020-05-17T12:14:28.636" v="2661" actId="165"/>
          <ac:spMkLst>
            <pc:docMk/>
            <pc:sldMk cId="3642005491" sldId="333"/>
            <ac:spMk id="536" creationId="{E4F6AEBB-371D-4A00-98C7-E180404CE944}"/>
          </ac:spMkLst>
        </pc:spChg>
        <pc:spChg chg="mod">
          <ac:chgData name="reza kabir" userId="af3c95a13102d509" providerId="LiveId" clId="{88200EE4-F4B4-49E8-8126-B01E5FCCBE2D}" dt="2020-05-17T12:14:28.636" v="2661" actId="165"/>
          <ac:spMkLst>
            <pc:docMk/>
            <pc:sldMk cId="3642005491" sldId="333"/>
            <ac:spMk id="537" creationId="{EB117CED-17DB-41E1-B93F-BBF9E7612EC2}"/>
          </ac:spMkLst>
        </pc:spChg>
        <pc:spChg chg="mod">
          <ac:chgData name="reza kabir" userId="af3c95a13102d509" providerId="LiveId" clId="{88200EE4-F4B4-49E8-8126-B01E5FCCBE2D}" dt="2020-05-17T12:14:28.636" v="2661" actId="165"/>
          <ac:spMkLst>
            <pc:docMk/>
            <pc:sldMk cId="3642005491" sldId="333"/>
            <ac:spMk id="538" creationId="{39EF02D1-61C0-4DB1-84EA-6962CCE6BF65}"/>
          </ac:spMkLst>
        </pc:spChg>
        <pc:spChg chg="mod">
          <ac:chgData name="reza kabir" userId="af3c95a13102d509" providerId="LiveId" clId="{88200EE4-F4B4-49E8-8126-B01E5FCCBE2D}" dt="2020-05-17T12:14:28.636" v="2661" actId="165"/>
          <ac:spMkLst>
            <pc:docMk/>
            <pc:sldMk cId="3642005491" sldId="333"/>
            <ac:spMk id="539" creationId="{D1F07753-32F6-417D-99BA-EA72428E8022}"/>
          </ac:spMkLst>
        </pc:spChg>
        <pc:spChg chg="mod">
          <ac:chgData name="reza kabir" userId="af3c95a13102d509" providerId="LiveId" clId="{88200EE4-F4B4-49E8-8126-B01E5FCCBE2D}" dt="2020-05-17T12:14:28.636" v="2661" actId="165"/>
          <ac:spMkLst>
            <pc:docMk/>
            <pc:sldMk cId="3642005491" sldId="333"/>
            <ac:spMk id="540" creationId="{5269FE94-96DB-4AAC-A7FB-7530F1CD3AEA}"/>
          </ac:spMkLst>
        </pc:spChg>
        <pc:spChg chg="mod">
          <ac:chgData name="reza kabir" userId="af3c95a13102d509" providerId="LiveId" clId="{88200EE4-F4B4-49E8-8126-B01E5FCCBE2D}" dt="2020-05-17T12:14:28.636" v="2661" actId="165"/>
          <ac:spMkLst>
            <pc:docMk/>
            <pc:sldMk cId="3642005491" sldId="333"/>
            <ac:spMk id="541" creationId="{4B245360-C7F4-4726-BFBC-7958E041FAD1}"/>
          </ac:spMkLst>
        </pc:spChg>
        <pc:spChg chg="mod">
          <ac:chgData name="reza kabir" userId="af3c95a13102d509" providerId="LiveId" clId="{88200EE4-F4B4-49E8-8126-B01E5FCCBE2D}" dt="2020-05-17T12:14:28.636" v="2661" actId="165"/>
          <ac:spMkLst>
            <pc:docMk/>
            <pc:sldMk cId="3642005491" sldId="333"/>
            <ac:spMk id="542" creationId="{D3A5BC73-E894-4EBA-97BF-24C1E489ECFB}"/>
          </ac:spMkLst>
        </pc:spChg>
        <pc:spChg chg="mod">
          <ac:chgData name="reza kabir" userId="af3c95a13102d509" providerId="LiveId" clId="{88200EE4-F4B4-49E8-8126-B01E5FCCBE2D}" dt="2020-05-17T12:14:28.636" v="2661" actId="165"/>
          <ac:spMkLst>
            <pc:docMk/>
            <pc:sldMk cId="3642005491" sldId="333"/>
            <ac:spMk id="543" creationId="{033208E9-A3E0-4EF8-9A11-55790B355F75}"/>
          </ac:spMkLst>
        </pc:spChg>
        <pc:spChg chg="mod">
          <ac:chgData name="reza kabir" userId="af3c95a13102d509" providerId="LiveId" clId="{88200EE4-F4B4-49E8-8126-B01E5FCCBE2D}" dt="2020-05-17T12:14:28.636" v="2661" actId="165"/>
          <ac:spMkLst>
            <pc:docMk/>
            <pc:sldMk cId="3642005491" sldId="333"/>
            <ac:spMk id="544" creationId="{233E00B9-D36C-4430-A085-1023048B88FB}"/>
          </ac:spMkLst>
        </pc:spChg>
        <pc:spChg chg="mod">
          <ac:chgData name="reza kabir" userId="af3c95a13102d509" providerId="LiveId" clId="{88200EE4-F4B4-49E8-8126-B01E5FCCBE2D}" dt="2020-05-17T12:14:28.636" v="2661" actId="165"/>
          <ac:spMkLst>
            <pc:docMk/>
            <pc:sldMk cId="3642005491" sldId="333"/>
            <ac:spMk id="545" creationId="{7E5CA349-7C75-4028-8645-F19F6238243C}"/>
          </ac:spMkLst>
        </pc:spChg>
        <pc:spChg chg="mod">
          <ac:chgData name="reza kabir" userId="af3c95a13102d509" providerId="LiveId" clId="{88200EE4-F4B4-49E8-8126-B01E5FCCBE2D}" dt="2020-05-17T12:14:28.636" v="2661" actId="165"/>
          <ac:spMkLst>
            <pc:docMk/>
            <pc:sldMk cId="3642005491" sldId="333"/>
            <ac:spMk id="546" creationId="{0EDA390C-4254-4584-8B38-FE9A926927CA}"/>
          </ac:spMkLst>
        </pc:spChg>
        <pc:spChg chg="mod">
          <ac:chgData name="reza kabir" userId="af3c95a13102d509" providerId="LiveId" clId="{88200EE4-F4B4-49E8-8126-B01E5FCCBE2D}" dt="2020-05-17T12:14:28.636" v="2661" actId="165"/>
          <ac:spMkLst>
            <pc:docMk/>
            <pc:sldMk cId="3642005491" sldId="333"/>
            <ac:spMk id="547" creationId="{F76EC7BB-7F9F-4FCB-945C-30E89C6F08F6}"/>
          </ac:spMkLst>
        </pc:spChg>
        <pc:spChg chg="mod">
          <ac:chgData name="reza kabir" userId="af3c95a13102d509" providerId="LiveId" clId="{88200EE4-F4B4-49E8-8126-B01E5FCCBE2D}" dt="2020-05-17T12:14:28.636" v="2661" actId="165"/>
          <ac:spMkLst>
            <pc:docMk/>
            <pc:sldMk cId="3642005491" sldId="333"/>
            <ac:spMk id="548" creationId="{0C8A384F-D51E-4C71-BEA0-46ED4DABBD36}"/>
          </ac:spMkLst>
        </pc:spChg>
        <pc:spChg chg="mod">
          <ac:chgData name="reza kabir" userId="af3c95a13102d509" providerId="LiveId" clId="{88200EE4-F4B4-49E8-8126-B01E5FCCBE2D}" dt="2020-05-17T12:14:28.636" v="2661" actId="165"/>
          <ac:spMkLst>
            <pc:docMk/>
            <pc:sldMk cId="3642005491" sldId="333"/>
            <ac:spMk id="549" creationId="{7DED1251-2EEA-4185-8327-2AAED1BD4C42}"/>
          </ac:spMkLst>
        </pc:spChg>
        <pc:spChg chg="mod">
          <ac:chgData name="reza kabir" userId="af3c95a13102d509" providerId="LiveId" clId="{88200EE4-F4B4-49E8-8126-B01E5FCCBE2D}" dt="2020-05-17T12:14:28.636" v="2661" actId="165"/>
          <ac:spMkLst>
            <pc:docMk/>
            <pc:sldMk cId="3642005491" sldId="333"/>
            <ac:spMk id="550" creationId="{2E18BD0A-3F07-4D23-9470-3810A2254D03}"/>
          </ac:spMkLst>
        </pc:spChg>
        <pc:spChg chg="mod">
          <ac:chgData name="reza kabir" userId="af3c95a13102d509" providerId="LiveId" clId="{88200EE4-F4B4-49E8-8126-B01E5FCCBE2D}" dt="2020-05-17T12:14:28.636" v="2661" actId="165"/>
          <ac:spMkLst>
            <pc:docMk/>
            <pc:sldMk cId="3642005491" sldId="333"/>
            <ac:spMk id="551" creationId="{37E67AFD-9C28-40A3-A357-6990A4F82F8A}"/>
          </ac:spMkLst>
        </pc:spChg>
        <pc:spChg chg="mod">
          <ac:chgData name="reza kabir" userId="af3c95a13102d509" providerId="LiveId" clId="{88200EE4-F4B4-49E8-8126-B01E5FCCBE2D}" dt="2020-05-17T12:14:28.636" v="2661" actId="165"/>
          <ac:spMkLst>
            <pc:docMk/>
            <pc:sldMk cId="3642005491" sldId="333"/>
            <ac:spMk id="552" creationId="{03C383C2-010C-4B85-B007-B4AFDA449515}"/>
          </ac:spMkLst>
        </pc:spChg>
        <pc:spChg chg="mod">
          <ac:chgData name="reza kabir" userId="af3c95a13102d509" providerId="LiveId" clId="{88200EE4-F4B4-49E8-8126-B01E5FCCBE2D}" dt="2020-05-17T12:14:28.636" v="2661" actId="165"/>
          <ac:spMkLst>
            <pc:docMk/>
            <pc:sldMk cId="3642005491" sldId="333"/>
            <ac:spMk id="553" creationId="{795BABE1-61AD-42EC-94DD-4ABC16A0DCF4}"/>
          </ac:spMkLst>
        </pc:spChg>
        <pc:spChg chg="mod">
          <ac:chgData name="reza kabir" userId="af3c95a13102d509" providerId="LiveId" clId="{88200EE4-F4B4-49E8-8126-B01E5FCCBE2D}" dt="2020-05-17T12:14:28.636" v="2661" actId="165"/>
          <ac:spMkLst>
            <pc:docMk/>
            <pc:sldMk cId="3642005491" sldId="333"/>
            <ac:spMk id="554" creationId="{696C8383-E3FE-4430-83CB-26C16866248E}"/>
          </ac:spMkLst>
        </pc:spChg>
        <pc:spChg chg="mod">
          <ac:chgData name="reza kabir" userId="af3c95a13102d509" providerId="LiveId" clId="{88200EE4-F4B4-49E8-8126-B01E5FCCBE2D}" dt="2020-05-17T12:14:28.636" v="2661" actId="165"/>
          <ac:spMkLst>
            <pc:docMk/>
            <pc:sldMk cId="3642005491" sldId="333"/>
            <ac:spMk id="555" creationId="{DBE82CE5-9DD9-463F-B310-7FD6612956B4}"/>
          </ac:spMkLst>
        </pc:spChg>
        <pc:spChg chg="mod">
          <ac:chgData name="reza kabir" userId="af3c95a13102d509" providerId="LiveId" clId="{88200EE4-F4B4-49E8-8126-B01E5FCCBE2D}" dt="2020-05-17T12:14:28.636" v="2661" actId="165"/>
          <ac:spMkLst>
            <pc:docMk/>
            <pc:sldMk cId="3642005491" sldId="333"/>
            <ac:spMk id="556" creationId="{4DA0C85F-F807-4304-AAA3-F4A037FA750C}"/>
          </ac:spMkLst>
        </pc:spChg>
        <pc:spChg chg="mod">
          <ac:chgData name="reza kabir" userId="af3c95a13102d509" providerId="LiveId" clId="{88200EE4-F4B4-49E8-8126-B01E5FCCBE2D}" dt="2020-05-17T12:14:28.636" v="2661" actId="165"/>
          <ac:spMkLst>
            <pc:docMk/>
            <pc:sldMk cId="3642005491" sldId="333"/>
            <ac:spMk id="557" creationId="{E87B78CB-0236-4023-869E-5F0C03242271}"/>
          </ac:spMkLst>
        </pc:spChg>
        <pc:spChg chg="mod">
          <ac:chgData name="reza kabir" userId="af3c95a13102d509" providerId="LiveId" clId="{88200EE4-F4B4-49E8-8126-B01E5FCCBE2D}" dt="2020-05-17T12:14:28.636" v="2661" actId="165"/>
          <ac:spMkLst>
            <pc:docMk/>
            <pc:sldMk cId="3642005491" sldId="333"/>
            <ac:spMk id="558" creationId="{E821B85C-7921-42DE-81C0-11820470329F}"/>
          </ac:spMkLst>
        </pc:spChg>
        <pc:spChg chg="mod">
          <ac:chgData name="reza kabir" userId="af3c95a13102d509" providerId="LiveId" clId="{88200EE4-F4B4-49E8-8126-B01E5FCCBE2D}" dt="2020-05-17T12:14:28.636" v="2661" actId="165"/>
          <ac:spMkLst>
            <pc:docMk/>
            <pc:sldMk cId="3642005491" sldId="333"/>
            <ac:spMk id="559" creationId="{9B743622-68D7-431B-B73D-C48061D38B73}"/>
          </ac:spMkLst>
        </pc:spChg>
        <pc:spChg chg="mod">
          <ac:chgData name="reza kabir" userId="af3c95a13102d509" providerId="LiveId" clId="{88200EE4-F4B4-49E8-8126-B01E5FCCBE2D}" dt="2020-05-17T12:14:28.636" v="2661" actId="165"/>
          <ac:spMkLst>
            <pc:docMk/>
            <pc:sldMk cId="3642005491" sldId="333"/>
            <ac:spMk id="560" creationId="{0A2B0541-CAA8-4721-BCC1-113CCDBBEB3C}"/>
          </ac:spMkLst>
        </pc:spChg>
        <pc:spChg chg="mod">
          <ac:chgData name="reza kabir" userId="af3c95a13102d509" providerId="LiveId" clId="{88200EE4-F4B4-49E8-8126-B01E5FCCBE2D}" dt="2020-05-17T12:14:28.636" v="2661" actId="165"/>
          <ac:spMkLst>
            <pc:docMk/>
            <pc:sldMk cId="3642005491" sldId="333"/>
            <ac:spMk id="561" creationId="{CF05BFC7-AC12-417B-9E6A-D25BFEAABE10}"/>
          </ac:spMkLst>
        </pc:spChg>
        <pc:spChg chg="mod">
          <ac:chgData name="reza kabir" userId="af3c95a13102d509" providerId="LiveId" clId="{88200EE4-F4B4-49E8-8126-B01E5FCCBE2D}" dt="2020-05-17T12:14:28.636" v="2661" actId="165"/>
          <ac:spMkLst>
            <pc:docMk/>
            <pc:sldMk cId="3642005491" sldId="333"/>
            <ac:spMk id="562" creationId="{512F1B29-8F86-49BC-8AA6-923A52433331}"/>
          </ac:spMkLst>
        </pc:spChg>
        <pc:spChg chg="mod">
          <ac:chgData name="reza kabir" userId="af3c95a13102d509" providerId="LiveId" clId="{88200EE4-F4B4-49E8-8126-B01E5FCCBE2D}" dt="2020-05-17T12:14:28.636" v="2661" actId="165"/>
          <ac:spMkLst>
            <pc:docMk/>
            <pc:sldMk cId="3642005491" sldId="333"/>
            <ac:spMk id="563" creationId="{58D70A50-4817-4579-B1C2-EE532C60540B}"/>
          </ac:spMkLst>
        </pc:spChg>
        <pc:spChg chg="mod">
          <ac:chgData name="reza kabir" userId="af3c95a13102d509" providerId="LiveId" clId="{88200EE4-F4B4-49E8-8126-B01E5FCCBE2D}" dt="2020-05-17T12:14:28.636" v="2661" actId="165"/>
          <ac:spMkLst>
            <pc:docMk/>
            <pc:sldMk cId="3642005491" sldId="333"/>
            <ac:spMk id="564" creationId="{9D8D231A-86AC-47A2-BD92-63405CF9D310}"/>
          </ac:spMkLst>
        </pc:spChg>
        <pc:spChg chg="mod">
          <ac:chgData name="reza kabir" userId="af3c95a13102d509" providerId="LiveId" clId="{88200EE4-F4B4-49E8-8126-B01E5FCCBE2D}" dt="2020-05-17T12:14:28.636" v="2661" actId="165"/>
          <ac:spMkLst>
            <pc:docMk/>
            <pc:sldMk cId="3642005491" sldId="333"/>
            <ac:spMk id="565" creationId="{1039DEA9-16D1-4CA4-A5B1-D23D800D02FA}"/>
          </ac:spMkLst>
        </pc:spChg>
        <pc:spChg chg="mod">
          <ac:chgData name="reza kabir" userId="af3c95a13102d509" providerId="LiveId" clId="{88200EE4-F4B4-49E8-8126-B01E5FCCBE2D}" dt="2020-05-17T12:14:28.636" v="2661" actId="165"/>
          <ac:spMkLst>
            <pc:docMk/>
            <pc:sldMk cId="3642005491" sldId="333"/>
            <ac:spMk id="566" creationId="{5D197A19-AEC6-48A4-B1F1-0611954DF335}"/>
          </ac:spMkLst>
        </pc:spChg>
        <pc:spChg chg="mod">
          <ac:chgData name="reza kabir" userId="af3c95a13102d509" providerId="LiveId" clId="{88200EE4-F4B4-49E8-8126-B01E5FCCBE2D}" dt="2020-05-17T12:14:28.636" v="2661" actId="165"/>
          <ac:spMkLst>
            <pc:docMk/>
            <pc:sldMk cId="3642005491" sldId="333"/>
            <ac:spMk id="567" creationId="{1AC126F1-CEE1-4AC8-AD3B-7DF035D87A40}"/>
          </ac:spMkLst>
        </pc:spChg>
        <pc:spChg chg="mod">
          <ac:chgData name="reza kabir" userId="af3c95a13102d509" providerId="LiveId" clId="{88200EE4-F4B4-49E8-8126-B01E5FCCBE2D}" dt="2020-05-17T12:14:28.636" v="2661" actId="165"/>
          <ac:spMkLst>
            <pc:docMk/>
            <pc:sldMk cId="3642005491" sldId="333"/>
            <ac:spMk id="568" creationId="{CF701E76-2D82-4F92-B5B6-F1E39AA9EB89}"/>
          </ac:spMkLst>
        </pc:spChg>
        <pc:spChg chg="mod">
          <ac:chgData name="reza kabir" userId="af3c95a13102d509" providerId="LiveId" clId="{88200EE4-F4B4-49E8-8126-B01E5FCCBE2D}" dt="2020-05-17T12:14:28.636" v="2661" actId="165"/>
          <ac:spMkLst>
            <pc:docMk/>
            <pc:sldMk cId="3642005491" sldId="333"/>
            <ac:spMk id="569" creationId="{CE1EEB17-D235-4B5F-853F-78E53B8BF55A}"/>
          </ac:spMkLst>
        </pc:spChg>
        <pc:spChg chg="mod">
          <ac:chgData name="reza kabir" userId="af3c95a13102d509" providerId="LiveId" clId="{88200EE4-F4B4-49E8-8126-B01E5FCCBE2D}" dt="2020-05-17T12:14:28.636" v="2661" actId="165"/>
          <ac:spMkLst>
            <pc:docMk/>
            <pc:sldMk cId="3642005491" sldId="333"/>
            <ac:spMk id="570" creationId="{A68B593D-9447-486F-8019-0DF449FDBC89}"/>
          </ac:spMkLst>
        </pc:spChg>
        <pc:spChg chg="mod">
          <ac:chgData name="reza kabir" userId="af3c95a13102d509" providerId="LiveId" clId="{88200EE4-F4B4-49E8-8126-B01E5FCCBE2D}" dt="2020-05-17T12:14:28.636" v="2661" actId="165"/>
          <ac:spMkLst>
            <pc:docMk/>
            <pc:sldMk cId="3642005491" sldId="333"/>
            <ac:spMk id="571" creationId="{9CF03B75-5E6D-498A-BF77-18A7E7DD99EC}"/>
          </ac:spMkLst>
        </pc:spChg>
        <pc:spChg chg="mod">
          <ac:chgData name="reza kabir" userId="af3c95a13102d509" providerId="LiveId" clId="{88200EE4-F4B4-49E8-8126-B01E5FCCBE2D}" dt="2020-05-17T12:14:28.636" v="2661" actId="165"/>
          <ac:spMkLst>
            <pc:docMk/>
            <pc:sldMk cId="3642005491" sldId="333"/>
            <ac:spMk id="573" creationId="{99C191A1-DD15-4B3A-9248-D511502E9382}"/>
          </ac:spMkLst>
        </pc:spChg>
        <pc:spChg chg="mod">
          <ac:chgData name="reza kabir" userId="af3c95a13102d509" providerId="LiveId" clId="{88200EE4-F4B4-49E8-8126-B01E5FCCBE2D}" dt="2020-05-17T12:14:28.636" v="2661" actId="165"/>
          <ac:spMkLst>
            <pc:docMk/>
            <pc:sldMk cId="3642005491" sldId="333"/>
            <ac:spMk id="574" creationId="{9F4A0301-A3B7-42FD-AEE3-CA97FE4029AB}"/>
          </ac:spMkLst>
        </pc:spChg>
        <pc:spChg chg="mod">
          <ac:chgData name="reza kabir" userId="af3c95a13102d509" providerId="LiveId" clId="{88200EE4-F4B4-49E8-8126-B01E5FCCBE2D}" dt="2020-05-17T12:14:28.636" v="2661" actId="165"/>
          <ac:spMkLst>
            <pc:docMk/>
            <pc:sldMk cId="3642005491" sldId="333"/>
            <ac:spMk id="575" creationId="{003A30F1-5D63-4915-99D3-AB0536B5010B}"/>
          </ac:spMkLst>
        </pc:spChg>
        <pc:spChg chg="mod">
          <ac:chgData name="reza kabir" userId="af3c95a13102d509" providerId="LiveId" clId="{88200EE4-F4B4-49E8-8126-B01E5FCCBE2D}" dt="2020-05-17T12:14:28.636" v="2661" actId="165"/>
          <ac:spMkLst>
            <pc:docMk/>
            <pc:sldMk cId="3642005491" sldId="333"/>
            <ac:spMk id="576" creationId="{4869EB04-7FE8-42AB-A49C-DC46F0AA4325}"/>
          </ac:spMkLst>
        </pc:spChg>
        <pc:spChg chg="mod">
          <ac:chgData name="reza kabir" userId="af3c95a13102d509" providerId="LiveId" clId="{88200EE4-F4B4-49E8-8126-B01E5FCCBE2D}" dt="2020-05-17T12:14:28.636" v="2661" actId="165"/>
          <ac:spMkLst>
            <pc:docMk/>
            <pc:sldMk cId="3642005491" sldId="333"/>
            <ac:spMk id="577" creationId="{B4FBEC6A-417A-406F-A552-05A3BE1341D0}"/>
          </ac:spMkLst>
        </pc:spChg>
        <pc:spChg chg="mod">
          <ac:chgData name="reza kabir" userId="af3c95a13102d509" providerId="LiveId" clId="{88200EE4-F4B4-49E8-8126-B01E5FCCBE2D}" dt="2020-05-17T12:14:28.636" v="2661" actId="165"/>
          <ac:spMkLst>
            <pc:docMk/>
            <pc:sldMk cId="3642005491" sldId="333"/>
            <ac:spMk id="578" creationId="{0F53EEFF-4A7B-4C50-8236-8FB97D43DF6C}"/>
          </ac:spMkLst>
        </pc:spChg>
        <pc:spChg chg="mod">
          <ac:chgData name="reza kabir" userId="af3c95a13102d509" providerId="LiveId" clId="{88200EE4-F4B4-49E8-8126-B01E5FCCBE2D}" dt="2020-05-17T12:14:28.636" v="2661" actId="165"/>
          <ac:spMkLst>
            <pc:docMk/>
            <pc:sldMk cId="3642005491" sldId="333"/>
            <ac:spMk id="579" creationId="{8026747B-60C1-4519-AC67-77B68EF1E7D7}"/>
          </ac:spMkLst>
        </pc:spChg>
        <pc:spChg chg="mod">
          <ac:chgData name="reza kabir" userId="af3c95a13102d509" providerId="LiveId" clId="{88200EE4-F4B4-49E8-8126-B01E5FCCBE2D}" dt="2020-05-17T12:14:28.636" v="2661" actId="165"/>
          <ac:spMkLst>
            <pc:docMk/>
            <pc:sldMk cId="3642005491" sldId="333"/>
            <ac:spMk id="580" creationId="{2C5CBF99-CDFC-4595-8628-728AA8C0D9D9}"/>
          </ac:spMkLst>
        </pc:spChg>
        <pc:spChg chg="mod">
          <ac:chgData name="reza kabir" userId="af3c95a13102d509" providerId="LiveId" clId="{88200EE4-F4B4-49E8-8126-B01E5FCCBE2D}" dt="2020-05-17T12:14:28.636" v="2661" actId="165"/>
          <ac:spMkLst>
            <pc:docMk/>
            <pc:sldMk cId="3642005491" sldId="333"/>
            <ac:spMk id="581" creationId="{14DE330F-C647-40CD-BE4D-664C4687C354}"/>
          </ac:spMkLst>
        </pc:spChg>
        <pc:spChg chg="mod">
          <ac:chgData name="reza kabir" userId="af3c95a13102d509" providerId="LiveId" clId="{88200EE4-F4B4-49E8-8126-B01E5FCCBE2D}" dt="2020-05-17T12:14:28.636" v="2661" actId="165"/>
          <ac:spMkLst>
            <pc:docMk/>
            <pc:sldMk cId="3642005491" sldId="333"/>
            <ac:spMk id="582" creationId="{4F7328F3-B47D-4178-BF9E-F44B4CFD6AA9}"/>
          </ac:spMkLst>
        </pc:spChg>
        <pc:spChg chg="mod">
          <ac:chgData name="reza kabir" userId="af3c95a13102d509" providerId="LiveId" clId="{88200EE4-F4B4-49E8-8126-B01E5FCCBE2D}" dt="2020-05-17T12:14:28.636" v="2661" actId="165"/>
          <ac:spMkLst>
            <pc:docMk/>
            <pc:sldMk cId="3642005491" sldId="333"/>
            <ac:spMk id="583" creationId="{3AACF22C-60F4-4B9E-8844-689AF4C8C74C}"/>
          </ac:spMkLst>
        </pc:spChg>
        <pc:spChg chg="mod">
          <ac:chgData name="reza kabir" userId="af3c95a13102d509" providerId="LiveId" clId="{88200EE4-F4B4-49E8-8126-B01E5FCCBE2D}" dt="2020-05-17T12:14:28.636" v="2661" actId="165"/>
          <ac:spMkLst>
            <pc:docMk/>
            <pc:sldMk cId="3642005491" sldId="333"/>
            <ac:spMk id="584" creationId="{60FA30EB-FFEE-4DA8-8552-B61B404ECDD9}"/>
          </ac:spMkLst>
        </pc:spChg>
        <pc:spChg chg="mod">
          <ac:chgData name="reza kabir" userId="af3c95a13102d509" providerId="LiveId" clId="{88200EE4-F4B4-49E8-8126-B01E5FCCBE2D}" dt="2020-05-17T12:14:28.636" v="2661" actId="165"/>
          <ac:spMkLst>
            <pc:docMk/>
            <pc:sldMk cId="3642005491" sldId="333"/>
            <ac:spMk id="585" creationId="{4F37970C-6DC2-4547-84F0-1E554D3D3E6A}"/>
          </ac:spMkLst>
        </pc:spChg>
        <pc:spChg chg="mod">
          <ac:chgData name="reza kabir" userId="af3c95a13102d509" providerId="LiveId" clId="{88200EE4-F4B4-49E8-8126-B01E5FCCBE2D}" dt="2020-05-17T12:14:28.636" v="2661" actId="165"/>
          <ac:spMkLst>
            <pc:docMk/>
            <pc:sldMk cId="3642005491" sldId="333"/>
            <ac:spMk id="586" creationId="{FB47B9AA-523C-4630-A285-453189D010A2}"/>
          </ac:spMkLst>
        </pc:spChg>
        <pc:spChg chg="mod">
          <ac:chgData name="reza kabir" userId="af3c95a13102d509" providerId="LiveId" clId="{88200EE4-F4B4-49E8-8126-B01E5FCCBE2D}" dt="2020-05-17T12:14:28.636" v="2661" actId="165"/>
          <ac:spMkLst>
            <pc:docMk/>
            <pc:sldMk cId="3642005491" sldId="333"/>
            <ac:spMk id="587" creationId="{7AE4663E-2D0D-467E-B02C-20B03F2D54A9}"/>
          </ac:spMkLst>
        </pc:spChg>
        <pc:spChg chg="mod">
          <ac:chgData name="reza kabir" userId="af3c95a13102d509" providerId="LiveId" clId="{88200EE4-F4B4-49E8-8126-B01E5FCCBE2D}" dt="2020-05-17T12:14:28.636" v="2661" actId="165"/>
          <ac:spMkLst>
            <pc:docMk/>
            <pc:sldMk cId="3642005491" sldId="333"/>
            <ac:spMk id="588" creationId="{EE80C436-FA9A-4712-8637-EB9AD1057047}"/>
          </ac:spMkLst>
        </pc:spChg>
        <pc:spChg chg="mod">
          <ac:chgData name="reza kabir" userId="af3c95a13102d509" providerId="LiveId" clId="{88200EE4-F4B4-49E8-8126-B01E5FCCBE2D}" dt="2020-05-17T12:14:28.636" v="2661" actId="165"/>
          <ac:spMkLst>
            <pc:docMk/>
            <pc:sldMk cId="3642005491" sldId="333"/>
            <ac:spMk id="589" creationId="{7726B3BF-1FCB-46AB-A56B-ABD008993735}"/>
          </ac:spMkLst>
        </pc:spChg>
        <pc:spChg chg="mod">
          <ac:chgData name="reza kabir" userId="af3c95a13102d509" providerId="LiveId" clId="{88200EE4-F4B4-49E8-8126-B01E5FCCBE2D}" dt="2020-05-17T12:14:28.636" v="2661" actId="165"/>
          <ac:spMkLst>
            <pc:docMk/>
            <pc:sldMk cId="3642005491" sldId="333"/>
            <ac:spMk id="590" creationId="{771B34E5-2CD0-40C5-8232-08A05A59BB47}"/>
          </ac:spMkLst>
        </pc:spChg>
        <pc:spChg chg="mod">
          <ac:chgData name="reza kabir" userId="af3c95a13102d509" providerId="LiveId" clId="{88200EE4-F4B4-49E8-8126-B01E5FCCBE2D}" dt="2020-05-17T12:14:28.636" v="2661" actId="165"/>
          <ac:spMkLst>
            <pc:docMk/>
            <pc:sldMk cId="3642005491" sldId="333"/>
            <ac:spMk id="591" creationId="{5176133C-6BF1-4BC9-991E-7EF5078AB46C}"/>
          </ac:spMkLst>
        </pc:spChg>
        <pc:spChg chg="mod">
          <ac:chgData name="reza kabir" userId="af3c95a13102d509" providerId="LiveId" clId="{88200EE4-F4B4-49E8-8126-B01E5FCCBE2D}" dt="2020-05-17T12:14:28.636" v="2661" actId="165"/>
          <ac:spMkLst>
            <pc:docMk/>
            <pc:sldMk cId="3642005491" sldId="333"/>
            <ac:spMk id="592" creationId="{B91E616F-EA75-4B7E-A7CE-FEDB650AE14E}"/>
          </ac:spMkLst>
        </pc:spChg>
        <pc:spChg chg="mod">
          <ac:chgData name="reza kabir" userId="af3c95a13102d509" providerId="LiveId" clId="{88200EE4-F4B4-49E8-8126-B01E5FCCBE2D}" dt="2020-05-17T12:14:28.636" v="2661" actId="165"/>
          <ac:spMkLst>
            <pc:docMk/>
            <pc:sldMk cId="3642005491" sldId="333"/>
            <ac:spMk id="593" creationId="{8814C21A-AB46-4F89-9B0A-6520B6D03DD1}"/>
          </ac:spMkLst>
        </pc:spChg>
        <pc:spChg chg="mod">
          <ac:chgData name="reza kabir" userId="af3c95a13102d509" providerId="LiveId" clId="{88200EE4-F4B4-49E8-8126-B01E5FCCBE2D}" dt="2020-05-17T12:14:28.636" v="2661" actId="165"/>
          <ac:spMkLst>
            <pc:docMk/>
            <pc:sldMk cId="3642005491" sldId="333"/>
            <ac:spMk id="594" creationId="{B76CA144-E9EF-406D-B0A4-FFCB74B452AB}"/>
          </ac:spMkLst>
        </pc:spChg>
        <pc:spChg chg="mod">
          <ac:chgData name="reza kabir" userId="af3c95a13102d509" providerId="LiveId" clId="{88200EE4-F4B4-49E8-8126-B01E5FCCBE2D}" dt="2020-05-17T12:14:28.636" v="2661" actId="165"/>
          <ac:spMkLst>
            <pc:docMk/>
            <pc:sldMk cId="3642005491" sldId="333"/>
            <ac:spMk id="595" creationId="{8E9B4D6F-EA3E-4444-8F0A-4132A31FBB2A}"/>
          </ac:spMkLst>
        </pc:spChg>
        <pc:spChg chg="mod">
          <ac:chgData name="reza kabir" userId="af3c95a13102d509" providerId="LiveId" clId="{88200EE4-F4B4-49E8-8126-B01E5FCCBE2D}" dt="2020-05-17T12:14:28.636" v="2661" actId="165"/>
          <ac:spMkLst>
            <pc:docMk/>
            <pc:sldMk cId="3642005491" sldId="333"/>
            <ac:spMk id="596" creationId="{0CD1F612-6F20-438F-85F8-26E34E88D837}"/>
          </ac:spMkLst>
        </pc:spChg>
        <pc:spChg chg="mod">
          <ac:chgData name="reza kabir" userId="af3c95a13102d509" providerId="LiveId" clId="{88200EE4-F4B4-49E8-8126-B01E5FCCBE2D}" dt="2020-05-17T12:14:28.636" v="2661" actId="165"/>
          <ac:spMkLst>
            <pc:docMk/>
            <pc:sldMk cId="3642005491" sldId="333"/>
            <ac:spMk id="597" creationId="{305CC3AF-F02C-424E-B282-83E16C7FC215}"/>
          </ac:spMkLst>
        </pc:spChg>
        <pc:spChg chg="mod">
          <ac:chgData name="reza kabir" userId="af3c95a13102d509" providerId="LiveId" clId="{88200EE4-F4B4-49E8-8126-B01E5FCCBE2D}" dt="2020-05-17T12:14:28.636" v="2661" actId="165"/>
          <ac:spMkLst>
            <pc:docMk/>
            <pc:sldMk cId="3642005491" sldId="333"/>
            <ac:spMk id="598" creationId="{CC20AB44-9BBE-4A21-A9A9-78D16CA7B91E}"/>
          </ac:spMkLst>
        </pc:spChg>
        <pc:spChg chg="mod">
          <ac:chgData name="reza kabir" userId="af3c95a13102d509" providerId="LiveId" clId="{88200EE4-F4B4-49E8-8126-B01E5FCCBE2D}" dt="2020-05-17T12:14:28.636" v="2661" actId="165"/>
          <ac:spMkLst>
            <pc:docMk/>
            <pc:sldMk cId="3642005491" sldId="333"/>
            <ac:spMk id="599" creationId="{8D8D7E22-03A5-4955-8123-B58D450C7DE9}"/>
          </ac:spMkLst>
        </pc:spChg>
        <pc:spChg chg="mod">
          <ac:chgData name="reza kabir" userId="af3c95a13102d509" providerId="LiveId" clId="{88200EE4-F4B4-49E8-8126-B01E5FCCBE2D}" dt="2020-05-17T12:14:28.636" v="2661" actId="165"/>
          <ac:spMkLst>
            <pc:docMk/>
            <pc:sldMk cId="3642005491" sldId="333"/>
            <ac:spMk id="600" creationId="{1E510B6D-4A9B-47A1-B493-89D3D0FBF1DE}"/>
          </ac:spMkLst>
        </pc:spChg>
        <pc:spChg chg="mod">
          <ac:chgData name="reza kabir" userId="af3c95a13102d509" providerId="LiveId" clId="{88200EE4-F4B4-49E8-8126-B01E5FCCBE2D}" dt="2020-05-17T12:14:28.636" v="2661" actId="165"/>
          <ac:spMkLst>
            <pc:docMk/>
            <pc:sldMk cId="3642005491" sldId="333"/>
            <ac:spMk id="601" creationId="{BDB26DF0-5C41-4A5E-8E98-6D5D7DFF4602}"/>
          </ac:spMkLst>
        </pc:spChg>
        <pc:spChg chg="mod">
          <ac:chgData name="reza kabir" userId="af3c95a13102d509" providerId="LiveId" clId="{88200EE4-F4B4-49E8-8126-B01E5FCCBE2D}" dt="2020-05-17T12:14:28.636" v="2661" actId="165"/>
          <ac:spMkLst>
            <pc:docMk/>
            <pc:sldMk cId="3642005491" sldId="333"/>
            <ac:spMk id="603" creationId="{4A039189-0A3B-437F-9A45-4FDDD1220B20}"/>
          </ac:spMkLst>
        </pc:spChg>
        <pc:spChg chg="mod">
          <ac:chgData name="reza kabir" userId="af3c95a13102d509" providerId="LiveId" clId="{88200EE4-F4B4-49E8-8126-B01E5FCCBE2D}" dt="2020-05-17T12:14:28.636" v="2661" actId="165"/>
          <ac:spMkLst>
            <pc:docMk/>
            <pc:sldMk cId="3642005491" sldId="333"/>
            <ac:spMk id="604" creationId="{6FC2EE0B-2867-46E2-AFFF-F556BEEFE082}"/>
          </ac:spMkLst>
        </pc:spChg>
        <pc:spChg chg="mod">
          <ac:chgData name="reza kabir" userId="af3c95a13102d509" providerId="LiveId" clId="{88200EE4-F4B4-49E8-8126-B01E5FCCBE2D}" dt="2020-05-17T12:14:28.636" v="2661" actId="165"/>
          <ac:spMkLst>
            <pc:docMk/>
            <pc:sldMk cId="3642005491" sldId="333"/>
            <ac:spMk id="605" creationId="{26F2606C-FB6F-4689-9918-7D159F350720}"/>
          </ac:spMkLst>
        </pc:spChg>
        <pc:spChg chg="mod">
          <ac:chgData name="reza kabir" userId="af3c95a13102d509" providerId="LiveId" clId="{88200EE4-F4B4-49E8-8126-B01E5FCCBE2D}" dt="2020-05-17T12:14:28.636" v="2661" actId="165"/>
          <ac:spMkLst>
            <pc:docMk/>
            <pc:sldMk cId="3642005491" sldId="333"/>
            <ac:spMk id="606" creationId="{7B095E40-2F99-4641-A460-78BC7D4136E7}"/>
          </ac:spMkLst>
        </pc:spChg>
        <pc:spChg chg="mod">
          <ac:chgData name="reza kabir" userId="af3c95a13102d509" providerId="LiveId" clId="{88200EE4-F4B4-49E8-8126-B01E5FCCBE2D}" dt="2020-05-17T12:14:28.636" v="2661" actId="165"/>
          <ac:spMkLst>
            <pc:docMk/>
            <pc:sldMk cId="3642005491" sldId="333"/>
            <ac:spMk id="607" creationId="{B55DC4F4-BE9B-4435-B3B6-23D25DE907C7}"/>
          </ac:spMkLst>
        </pc:spChg>
        <pc:spChg chg="mod">
          <ac:chgData name="reza kabir" userId="af3c95a13102d509" providerId="LiveId" clId="{88200EE4-F4B4-49E8-8126-B01E5FCCBE2D}" dt="2020-05-17T12:14:28.636" v="2661" actId="165"/>
          <ac:spMkLst>
            <pc:docMk/>
            <pc:sldMk cId="3642005491" sldId="333"/>
            <ac:spMk id="608" creationId="{E3502A1D-EBA1-4107-890D-8302B0A52438}"/>
          </ac:spMkLst>
        </pc:spChg>
        <pc:spChg chg="mod">
          <ac:chgData name="reza kabir" userId="af3c95a13102d509" providerId="LiveId" clId="{88200EE4-F4B4-49E8-8126-B01E5FCCBE2D}" dt="2020-05-17T12:14:28.636" v="2661" actId="165"/>
          <ac:spMkLst>
            <pc:docMk/>
            <pc:sldMk cId="3642005491" sldId="333"/>
            <ac:spMk id="609" creationId="{690D75AC-AB36-4BCF-A326-F296EF61685C}"/>
          </ac:spMkLst>
        </pc:spChg>
        <pc:spChg chg="mod">
          <ac:chgData name="reza kabir" userId="af3c95a13102d509" providerId="LiveId" clId="{88200EE4-F4B4-49E8-8126-B01E5FCCBE2D}" dt="2020-05-17T12:14:28.636" v="2661" actId="165"/>
          <ac:spMkLst>
            <pc:docMk/>
            <pc:sldMk cId="3642005491" sldId="333"/>
            <ac:spMk id="610" creationId="{E373AF72-625A-4027-8E0B-9D0F43DF7FCC}"/>
          </ac:spMkLst>
        </pc:spChg>
        <pc:spChg chg="mod">
          <ac:chgData name="reza kabir" userId="af3c95a13102d509" providerId="LiveId" clId="{88200EE4-F4B4-49E8-8126-B01E5FCCBE2D}" dt="2020-05-17T12:14:28.636" v="2661" actId="165"/>
          <ac:spMkLst>
            <pc:docMk/>
            <pc:sldMk cId="3642005491" sldId="333"/>
            <ac:spMk id="611" creationId="{AA438B44-280F-4441-B596-47B517A1C428}"/>
          </ac:spMkLst>
        </pc:spChg>
        <pc:spChg chg="mod">
          <ac:chgData name="reza kabir" userId="af3c95a13102d509" providerId="LiveId" clId="{88200EE4-F4B4-49E8-8126-B01E5FCCBE2D}" dt="2020-05-17T12:14:28.636" v="2661" actId="165"/>
          <ac:spMkLst>
            <pc:docMk/>
            <pc:sldMk cId="3642005491" sldId="333"/>
            <ac:spMk id="612" creationId="{32B39D47-0DBC-472F-A454-FDBB5944F287}"/>
          </ac:spMkLst>
        </pc:spChg>
        <pc:spChg chg="mod">
          <ac:chgData name="reza kabir" userId="af3c95a13102d509" providerId="LiveId" clId="{88200EE4-F4B4-49E8-8126-B01E5FCCBE2D}" dt="2020-05-17T12:14:28.636" v="2661" actId="165"/>
          <ac:spMkLst>
            <pc:docMk/>
            <pc:sldMk cId="3642005491" sldId="333"/>
            <ac:spMk id="613" creationId="{010880C2-F623-4EF8-AF2D-6B32B21A7093}"/>
          </ac:spMkLst>
        </pc:spChg>
        <pc:spChg chg="mod">
          <ac:chgData name="reza kabir" userId="af3c95a13102d509" providerId="LiveId" clId="{88200EE4-F4B4-49E8-8126-B01E5FCCBE2D}" dt="2020-05-17T12:14:28.636" v="2661" actId="165"/>
          <ac:spMkLst>
            <pc:docMk/>
            <pc:sldMk cId="3642005491" sldId="333"/>
            <ac:spMk id="614" creationId="{7626AEA1-10CA-45DC-9397-246D11F5156B}"/>
          </ac:spMkLst>
        </pc:spChg>
        <pc:spChg chg="mod">
          <ac:chgData name="reza kabir" userId="af3c95a13102d509" providerId="LiveId" clId="{88200EE4-F4B4-49E8-8126-B01E5FCCBE2D}" dt="2020-05-17T12:14:28.636" v="2661" actId="165"/>
          <ac:spMkLst>
            <pc:docMk/>
            <pc:sldMk cId="3642005491" sldId="333"/>
            <ac:spMk id="615" creationId="{1CE86C9D-7BDE-4853-9EF5-C030CF4C042A}"/>
          </ac:spMkLst>
        </pc:spChg>
        <pc:spChg chg="mod">
          <ac:chgData name="reza kabir" userId="af3c95a13102d509" providerId="LiveId" clId="{88200EE4-F4B4-49E8-8126-B01E5FCCBE2D}" dt="2020-05-17T12:14:28.636" v="2661" actId="165"/>
          <ac:spMkLst>
            <pc:docMk/>
            <pc:sldMk cId="3642005491" sldId="333"/>
            <ac:spMk id="616" creationId="{A17EFBB6-3608-4282-B66E-23C57522ADDC}"/>
          </ac:spMkLst>
        </pc:spChg>
        <pc:spChg chg="mod">
          <ac:chgData name="reza kabir" userId="af3c95a13102d509" providerId="LiveId" clId="{88200EE4-F4B4-49E8-8126-B01E5FCCBE2D}" dt="2020-05-17T12:14:28.636" v="2661" actId="165"/>
          <ac:spMkLst>
            <pc:docMk/>
            <pc:sldMk cId="3642005491" sldId="333"/>
            <ac:spMk id="617" creationId="{82E4887B-E0B4-45B9-8471-D7862B9B5740}"/>
          </ac:spMkLst>
        </pc:spChg>
        <pc:spChg chg="mod">
          <ac:chgData name="reza kabir" userId="af3c95a13102d509" providerId="LiveId" clId="{88200EE4-F4B4-49E8-8126-B01E5FCCBE2D}" dt="2020-05-17T12:14:04" v="2657" actId="165"/>
          <ac:spMkLst>
            <pc:docMk/>
            <pc:sldMk cId="3642005491" sldId="333"/>
            <ac:spMk id="620" creationId="{98B110C7-26DA-47D9-90E5-35F1B333C601}"/>
          </ac:spMkLst>
        </pc:spChg>
        <pc:spChg chg="mod">
          <ac:chgData name="reza kabir" userId="af3c95a13102d509" providerId="LiveId" clId="{88200EE4-F4B4-49E8-8126-B01E5FCCBE2D}" dt="2020-05-17T12:14:04" v="2657" actId="165"/>
          <ac:spMkLst>
            <pc:docMk/>
            <pc:sldMk cId="3642005491" sldId="333"/>
            <ac:spMk id="621" creationId="{FC778EC7-B9AD-4456-BB8A-F3D2E389F6DB}"/>
          </ac:spMkLst>
        </pc:spChg>
        <pc:spChg chg="mod">
          <ac:chgData name="reza kabir" userId="af3c95a13102d509" providerId="LiveId" clId="{88200EE4-F4B4-49E8-8126-B01E5FCCBE2D}" dt="2020-05-17T12:14:04" v="2657" actId="165"/>
          <ac:spMkLst>
            <pc:docMk/>
            <pc:sldMk cId="3642005491" sldId="333"/>
            <ac:spMk id="623" creationId="{016A04F8-079D-4D64-86CC-4D9CC8957FC5}"/>
          </ac:spMkLst>
        </pc:spChg>
        <pc:spChg chg="mod">
          <ac:chgData name="reza kabir" userId="af3c95a13102d509" providerId="LiveId" clId="{88200EE4-F4B4-49E8-8126-B01E5FCCBE2D}" dt="2020-05-17T12:14:04" v="2657" actId="165"/>
          <ac:spMkLst>
            <pc:docMk/>
            <pc:sldMk cId="3642005491" sldId="333"/>
            <ac:spMk id="624" creationId="{02A75C6E-C495-48B0-9163-72F291B2F6CC}"/>
          </ac:spMkLst>
        </pc:spChg>
        <pc:spChg chg="mod">
          <ac:chgData name="reza kabir" userId="af3c95a13102d509" providerId="LiveId" clId="{88200EE4-F4B4-49E8-8126-B01E5FCCBE2D}" dt="2020-05-17T12:14:04" v="2657" actId="165"/>
          <ac:spMkLst>
            <pc:docMk/>
            <pc:sldMk cId="3642005491" sldId="333"/>
            <ac:spMk id="625" creationId="{F91D33AC-1854-4069-8DEB-4522927E8668}"/>
          </ac:spMkLst>
        </pc:spChg>
        <pc:spChg chg="mod">
          <ac:chgData name="reza kabir" userId="af3c95a13102d509" providerId="LiveId" clId="{88200EE4-F4B4-49E8-8126-B01E5FCCBE2D}" dt="2020-05-17T12:14:04" v="2657" actId="165"/>
          <ac:spMkLst>
            <pc:docMk/>
            <pc:sldMk cId="3642005491" sldId="333"/>
            <ac:spMk id="626" creationId="{4F11256D-D79D-4FFC-AE79-CF13E6A21A22}"/>
          </ac:spMkLst>
        </pc:spChg>
        <pc:spChg chg="mod">
          <ac:chgData name="reza kabir" userId="af3c95a13102d509" providerId="LiveId" clId="{88200EE4-F4B4-49E8-8126-B01E5FCCBE2D}" dt="2020-05-17T12:14:04" v="2657" actId="165"/>
          <ac:spMkLst>
            <pc:docMk/>
            <pc:sldMk cId="3642005491" sldId="333"/>
            <ac:spMk id="628" creationId="{9BEDFDE6-6626-41C2-AA77-A8AF678F5F6E}"/>
          </ac:spMkLst>
        </pc:spChg>
        <pc:spChg chg="mod">
          <ac:chgData name="reza kabir" userId="af3c95a13102d509" providerId="LiveId" clId="{88200EE4-F4B4-49E8-8126-B01E5FCCBE2D}" dt="2020-05-17T12:14:04" v="2657" actId="165"/>
          <ac:spMkLst>
            <pc:docMk/>
            <pc:sldMk cId="3642005491" sldId="333"/>
            <ac:spMk id="629" creationId="{9F7F2618-C023-41C3-A70C-164C6CE467E1}"/>
          </ac:spMkLst>
        </pc:spChg>
        <pc:spChg chg="mod">
          <ac:chgData name="reza kabir" userId="af3c95a13102d509" providerId="LiveId" clId="{88200EE4-F4B4-49E8-8126-B01E5FCCBE2D}" dt="2020-05-17T12:14:04" v="2657" actId="165"/>
          <ac:spMkLst>
            <pc:docMk/>
            <pc:sldMk cId="3642005491" sldId="333"/>
            <ac:spMk id="631" creationId="{D3B8DD67-C3BA-43A0-A2D4-C8CFAFE92FA3}"/>
          </ac:spMkLst>
        </pc:spChg>
        <pc:spChg chg="mod">
          <ac:chgData name="reza kabir" userId="af3c95a13102d509" providerId="LiveId" clId="{88200EE4-F4B4-49E8-8126-B01E5FCCBE2D}" dt="2020-05-17T12:14:04" v="2657" actId="165"/>
          <ac:spMkLst>
            <pc:docMk/>
            <pc:sldMk cId="3642005491" sldId="333"/>
            <ac:spMk id="632" creationId="{99082A97-34A9-48C1-8795-B220D707713B}"/>
          </ac:spMkLst>
        </pc:spChg>
        <pc:spChg chg="mod">
          <ac:chgData name="reza kabir" userId="af3c95a13102d509" providerId="LiveId" clId="{88200EE4-F4B4-49E8-8126-B01E5FCCBE2D}" dt="2020-05-17T12:14:04" v="2657" actId="165"/>
          <ac:spMkLst>
            <pc:docMk/>
            <pc:sldMk cId="3642005491" sldId="333"/>
            <ac:spMk id="633" creationId="{F0500318-8691-48B2-9048-4FD8A2104306}"/>
          </ac:spMkLst>
        </pc:spChg>
        <pc:spChg chg="mod">
          <ac:chgData name="reza kabir" userId="af3c95a13102d509" providerId="LiveId" clId="{88200EE4-F4B4-49E8-8126-B01E5FCCBE2D}" dt="2020-05-17T12:14:04" v="2657" actId="165"/>
          <ac:spMkLst>
            <pc:docMk/>
            <pc:sldMk cId="3642005491" sldId="333"/>
            <ac:spMk id="634" creationId="{09363FFA-ECFE-409B-BBB6-9EFE27F8980C}"/>
          </ac:spMkLst>
        </pc:spChg>
        <pc:spChg chg="mod">
          <ac:chgData name="reza kabir" userId="af3c95a13102d509" providerId="LiveId" clId="{88200EE4-F4B4-49E8-8126-B01E5FCCBE2D}" dt="2020-05-17T12:14:04" v="2657" actId="165"/>
          <ac:spMkLst>
            <pc:docMk/>
            <pc:sldMk cId="3642005491" sldId="333"/>
            <ac:spMk id="637" creationId="{69BF3C02-58B2-459C-8448-4E1150E126AC}"/>
          </ac:spMkLst>
        </pc:spChg>
        <pc:spChg chg="mod">
          <ac:chgData name="reza kabir" userId="af3c95a13102d509" providerId="LiveId" clId="{88200EE4-F4B4-49E8-8126-B01E5FCCBE2D}" dt="2020-05-17T12:14:04" v="2657" actId="165"/>
          <ac:spMkLst>
            <pc:docMk/>
            <pc:sldMk cId="3642005491" sldId="333"/>
            <ac:spMk id="638" creationId="{56E4E117-7670-4AAA-918A-42A242C8F4B9}"/>
          </ac:spMkLst>
        </pc:spChg>
        <pc:spChg chg="mod">
          <ac:chgData name="reza kabir" userId="af3c95a13102d509" providerId="LiveId" clId="{88200EE4-F4B4-49E8-8126-B01E5FCCBE2D}" dt="2020-05-17T12:14:04" v="2657" actId="165"/>
          <ac:spMkLst>
            <pc:docMk/>
            <pc:sldMk cId="3642005491" sldId="333"/>
            <ac:spMk id="640" creationId="{E37C4B82-F615-4D3B-A79D-2E783F08F050}"/>
          </ac:spMkLst>
        </pc:spChg>
        <pc:spChg chg="mod">
          <ac:chgData name="reza kabir" userId="af3c95a13102d509" providerId="LiveId" clId="{88200EE4-F4B4-49E8-8126-B01E5FCCBE2D}" dt="2020-05-17T12:14:04" v="2657" actId="165"/>
          <ac:spMkLst>
            <pc:docMk/>
            <pc:sldMk cId="3642005491" sldId="333"/>
            <ac:spMk id="641" creationId="{9FE9BF6D-C3C3-4972-BA70-31FD3D3706BF}"/>
          </ac:spMkLst>
        </pc:spChg>
        <pc:spChg chg="mod">
          <ac:chgData name="reza kabir" userId="af3c95a13102d509" providerId="LiveId" clId="{88200EE4-F4B4-49E8-8126-B01E5FCCBE2D}" dt="2020-05-17T12:14:04" v="2657" actId="165"/>
          <ac:spMkLst>
            <pc:docMk/>
            <pc:sldMk cId="3642005491" sldId="333"/>
            <ac:spMk id="642" creationId="{46539BEB-3116-4DE1-9E26-DE23DE8C71B5}"/>
          </ac:spMkLst>
        </pc:spChg>
        <pc:spChg chg="mod">
          <ac:chgData name="reza kabir" userId="af3c95a13102d509" providerId="LiveId" clId="{88200EE4-F4B4-49E8-8126-B01E5FCCBE2D}" dt="2020-05-17T12:14:04" v="2657" actId="165"/>
          <ac:spMkLst>
            <pc:docMk/>
            <pc:sldMk cId="3642005491" sldId="333"/>
            <ac:spMk id="643" creationId="{E00E5BFB-AF57-4E8F-9FBF-2C157B2C8638}"/>
          </ac:spMkLst>
        </pc:spChg>
        <pc:spChg chg="mod">
          <ac:chgData name="reza kabir" userId="af3c95a13102d509" providerId="LiveId" clId="{88200EE4-F4B4-49E8-8126-B01E5FCCBE2D}" dt="2020-05-17T12:14:04" v="2657" actId="165"/>
          <ac:spMkLst>
            <pc:docMk/>
            <pc:sldMk cId="3642005491" sldId="333"/>
            <ac:spMk id="644" creationId="{917D7C02-E445-4FF9-B035-40F386C8156E}"/>
          </ac:spMkLst>
        </pc:spChg>
        <pc:spChg chg="mod">
          <ac:chgData name="reza kabir" userId="af3c95a13102d509" providerId="LiveId" clId="{88200EE4-F4B4-49E8-8126-B01E5FCCBE2D}" dt="2020-05-17T12:14:04" v="2657" actId="165"/>
          <ac:spMkLst>
            <pc:docMk/>
            <pc:sldMk cId="3642005491" sldId="333"/>
            <ac:spMk id="645" creationId="{F9BC99F0-8DEB-4529-A3F6-CC0D56B1F771}"/>
          </ac:spMkLst>
        </pc:spChg>
        <pc:spChg chg="mod">
          <ac:chgData name="reza kabir" userId="af3c95a13102d509" providerId="LiveId" clId="{88200EE4-F4B4-49E8-8126-B01E5FCCBE2D}" dt="2020-05-17T12:14:04" v="2657" actId="165"/>
          <ac:spMkLst>
            <pc:docMk/>
            <pc:sldMk cId="3642005491" sldId="333"/>
            <ac:spMk id="647" creationId="{BA18918C-5F31-4C0B-8326-0A9596EC2C2C}"/>
          </ac:spMkLst>
        </pc:spChg>
        <pc:spChg chg="mod">
          <ac:chgData name="reza kabir" userId="af3c95a13102d509" providerId="LiveId" clId="{88200EE4-F4B4-49E8-8126-B01E5FCCBE2D}" dt="2020-05-17T12:14:04" v="2657" actId="165"/>
          <ac:spMkLst>
            <pc:docMk/>
            <pc:sldMk cId="3642005491" sldId="333"/>
            <ac:spMk id="648" creationId="{9D50F660-FC4C-4291-8FFA-C3C9727B6C68}"/>
          </ac:spMkLst>
        </pc:spChg>
        <pc:spChg chg="mod">
          <ac:chgData name="reza kabir" userId="af3c95a13102d509" providerId="LiveId" clId="{88200EE4-F4B4-49E8-8126-B01E5FCCBE2D}" dt="2020-05-17T12:14:04" v="2657" actId="165"/>
          <ac:spMkLst>
            <pc:docMk/>
            <pc:sldMk cId="3642005491" sldId="333"/>
            <ac:spMk id="649" creationId="{E4B497D7-1DA4-4C7C-A50D-026DEA97ECA9}"/>
          </ac:spMkLst>
        </pc:spChg>
        <pc:spChg chg="mod">
          <ac:chgData name="reza kabir" userId="af3c95a13102d509" providerId="LiveId" clId="{88200EE4-F4B4-49E8-8126-B01E5FCCBE2D}" dt="2020-05-17T12:14:04" v="2657" actId="165"/>
          <ac:spMkLst>
            <pc:docMk/>
            <pc:sldMk cId="3642005491" sldId="333"/>
            <ac:spMk id="650" creationId="{6CDC1396-4EB3-45AE-8B57-EB3F87DC13D0}"/>
          </ac:spMkLst>
        </pc:spChg>
        <pc:spChg chg="mod">
          <ac:chgData name="reza kabir" userId="af3c95a13102d509" providerId="LiveId" clId="{88200EE4-F4B4-49E8-8126-B01E5FCCBE2D}" dt="2020-05-17T12:14:04" v="2657" actId="165"/>
          <ac:spMkLst>
            <pc:docMk/>
            <pc:sldMk cId="3642005491" sldId="333"/>
            <ac:spMk id="651" creationId="{9849D030-08FF-436E-9841-CAC1765A27A7}"/>
          </ac:spMkLst>
        </pc:spChg>
        <pc:spChg chg="mod">
          <ac:chgData name="reza kabir" userId="af3c95a13102d509" providerId="LiveId" clId="{88200EE4-F4B4-49E8-8126-B01E5FCCBE2D}" dt="2020-05-17T12:14:04" v="2657" actId="165"/>
          <ac:spMkLst>
            <pc:docMk/>
            <pc:sldMk cId="3642005491" sldId="333"/>
            <ac:spMk id="653" creationId="{25F5DA1A-C25E-4CEA-A2E9-9DB155F35155}"/>
          </ac:spMkLst>
        </pc:spChg>
        <pc:spChg chg="mod">
          <ac:chgData name="reza kabir" userId="af3c95a13102d509" providerId="LiveId" clId="{88200EE4-F4B4-49E8-8126-B01E5FCCBE2D}" dt="2020-05-17T12:14:04" v="2657" actId="165"/>
          <ac:spMkLst>
            <pc:docMk/>
            <pc:sldMk cId="3642005491" sldId="333"/>
            <ac:spMk id="654" creationId="{AECE29A9-5107-42A9-A883-092838F860DF}"/>
          </ac:spMkLst>
        </pc:spChg>
        <pc:spChg chg="mod">
          <ac:chgData name="reza kabir" userId="af3c95a13102d509" providerId="LiveId" clId="{88200EE4-F4B4-49E8-8126-B01E5FCCBE2D}" dt="2020-05-17T12:14:04" v="2657" actId="165"/>
          <ac:spMkLst>
            <pc:docMk/>
            <pc:sldMk cId="3642005491" sldId="333"/>
            <ac:spMk id="656" creationId="{7EACB3E5-07C7-4A5B-A1E9-482DF4D147E1}"/>
          </ac:spMkLst>
        </pc:spChg>
        <pc:spChg chg="mod">
          <ac:chgData name="reza kabir" userId="af3c95a13102d509" providerId="LiveId" clId="{88200EE4-F4B4-49E8-8126-B01E5FCCBE2D}" dt="2020-05-17T12:14:04" v="2657" actId="165"/>
          <ac:spMkLst>
            <pc:docMk/>
            <pc:sldMk cId="3642005491" sldId="333"/>
            <ac:spMk id="658" creationId="{0A8F6964-46A1-4061-8165-C8403764B7A0}"/>
          </ac:spMkLst>
        </pc:spChg>
        <pc:spChg chg="mod">
          <ac:chgData name="reza kabir" userId="af3c95a13102d509" providerId="LiveId" clId="{88200EE4-F4B4-49E8-8126-B01E5FCCBE2D}" dt="2020-05-17T12:14:04" v="2657" actId="165"/>
          <ac:spMkLst>
            <pc:docMk/>
            <pc:sldMk cId="3642005491" sldId="333"/>
            <ac:spMk id="659" creationId="{4CDD1D12-14C5-4615-8CF3-85629C36D2E8}"/>
          </ac:spMkLst>
        </pc:spChg>
        <pc:spChg chg="mod">
          <ac:chgData name="reza kabir" userId="af3c95a13102d509" providerId="LiveId" clId="{88200EE4-F4B4-49E8-8126-B01E5FCCBE2D}" dt="2020-05-17T12:14:04" v="2657" actId="165"/>
          <ac:spMkLst>
            <pc:docMk/>
            <pc:sldMk cId="3642005491" sldId="333"/>
            <ac:spMk id="660" creationId="{C38F9D6E-A177-4EBE-9924-FD7AD8DD5995}"/>
          </ac:spMkLst>
        </pc:spChg>
        <pc:spChg chg="mod">
          <ac:chgData name="reza kabir" userId="af3c95a13102d509" providerId="LiveId" clId="{88200EE4-F4B4-49E8-8126-B01E5FCCBE2D}" dt="2020-05-17T12:14:04" v="2657" actId="165"/>
          <ac:spMkLst>
            <pc:docMk/>
            <pc:sldMk cId="3642005491" sldId="333"/>
            <ac:spMk id="662" creationId="{4DB508F1-A079-42DC-B7AD-C144240069B1}"/>
          </ac:spMkLst>
        </pc:spChg>
        <pc:spChg chg="mod">
          <ac:chgData name="reza kabir" userId="af3c95a13102d509" providerId="LiveId" clId="{88200EE4-F4B4-49E8-8126-B01E5FCCBE2D}" dt="2020-05-17T12:14:04" v="2657" actId="165"/>
          <ac:spMkLst>
            <pc:docMk/>
            <pc:sldMk cId="3642005491" sldId="333"/>
            <ac:spMk id="663" creationId="{65796FDB-0AEA-456E-B1EE-E6B8366667BB}"/>
          </ac:spMkLst>
        </pc:spChg>
        <pc:spChg chg="mod">
          <ac:chgData name="reza kabir" userId="af3c95a13102d509" providerId="LiveId" clId="{88200EE4-F4B4-49E8-8126-B01E5FCCBE2D}" dt="2020-05-17T12:14:04" v="2657" actId="165"/>
          <ac:spMkLst>
            <pc:docMk/>
            <pc:sldMk cId="3642005491" sldId="333"/>
            <ac:spMk id="665" creationId="{F66EF2A2-01DB-411C-B281-BE860FC95CB5}"/>
          </ac:spMkLst>
        </pc:spChg>
        <pc:spChg chg="mod">
          <ac:chgData name="reza kabir" userId="af3c95a13102d509" providerId="LiveId" clId="{88200EE4-F4B4-49E8-8126-B01E5FCCBE2D}" dt="2020-05-17T12:14:04" v="2657" actId="165"/>
          <ac:spMkLst>
            <pc:docMk/>
            <pc:sldMk cId="3642005491" sldId="333"/>
            <ac:spMk id="667" creationId="{908D5E00-7937-4BCB-9C60-02384428F2E3}"/>
          </ac:spMkLst>
        </pc:spChg>
        <pc:spChg chg="mod">
          <ac:chgData name="reza kabir" userId="af3c95a13102d509" providerId="LiveId" clId="{88200EE4-F4B4-49E8-8126-B01E5FCCBE2D}" dt="2020-05-17T12:14:04" v="2657" actId="165"/>
          <ac:spMkLst>
            <pc:docMk/>
            <pc:sldMk cId="3642005491" sldId="333"/>
            <ac:spMk id="668" creationId="{1157EAC7-AA82-4945-B863-E30E6A4107A1}"/>
          </ac:spMkLst>
        </pc:spChg>
        <pc:spChg chg="mod">
          <ac:chgData name="reza kabir" userId="af3c95a13102d509" providerId="LiveId" clId="{88200EE4-F4B4-49E8-8126-B01E5FCCBE2D}" dt="2020-05-17T12:14:04" v="2657" actId="165"/>
          <ac:spMkLst>
            <pc:docMk/>
            <pc:sldMk cId="3642005491" sldId="333"/>
            <ac:spMk id="669" creationId="{DFD679FA-3E13-4381-8229-CA300EF6F5D5}"/>
          </ac:spMkLst>
        </pc:spChg>
        <pc:spChg chg="mod">
          <ac:chgData name="reza kabir" userId="af3c95a13102d509" providerId="LiveId" clId="{88200EE4-F4B4-49E8-8126-B01E5FCCBE2D}" dt="2020-05-17T12:14:04" v="2657" actId="165"/>
          <ac:spMkLst>
            <pc:docMk/>
            <pc:sldMk cId="3642005491" sldId="333"/>
            <ac:spMk id="670" creationId="{79277888-D816-42A6-8525-B530704F39BD}"/>
          </ac:spMkLst>
        </pc:spChg>
        <pc:spChg chg="mod">
          <ac:chgData name="reza kabir" userId="af3c95a13102d509" providerId="LiveId" clId="{88200EE4-F4B4-49E8-8126-B01E5FCCBE2D}" dt="2020-05-17T12:14:04" v="2657" actId="165"/>
          <ac:spMkLst>
            <pc:docMk/>
            <pc:sldMk cId="3642005491" sldId="333"/>
            <ac:spMk id="671" creationId="{C8223389-47A9-46FB-9B1A-B0F058A3E1AA}"/>
          </ac:spMkLst>
        </pc:spChg>
        <pc:spChg chg="mod">
          <ac:chgData name="reza kabir" userId="af3c95a13102d509" providerId="LiveId" clId="{88200EE4-F4B4-49E8-8126-B01E5FCCBE2D}" dt="2020-05-17T12:14:04" v="2657" actId="165"/>
          <ac:spMkLst>
            <pc:docMk/>
            <pc:sldMk cId="3642005491" sldId="333"/>
            <ac:spMk id="672" creationId="{FAC0CCE0-C61B-4744-A9F0-D6269D1E0136}"/>
          </ac:spMkLst>
        </pc:spChg>
        <pc:spChg chg="mod">
          <ac:chgData name="reza kabir" userId="af3c95a13102d509" providerId="LiveId" clId="{88200EE4-F4B4-49E8-8126-B01E5FCCBE2D}" dt="2020-05-17T12:14:04" v="2657" actId="165"/>
          <ac:spMkLst>
            <pc:docMk/>
            <pc:sldMk cId="3642005491" sldId="333"/>
            <ac:spMk id="673" creationId="{740B756D-48BD-49E8-832E-AE7194A8F80E}"/>
          </ac:spMkLst>
        </pc:spChg>
        <pc:spChg chg="mod">
          <ac:chgData name="reza kabir" userId="af3c95a13102d509" providerId="LiveId" clId="{88200EE4-F4B4-49E8-8126-B01E5FCCBE2D}" dt="2020-05-17T12:14:04" v="2657" actId="165"/>
          <ac:spMkLst>
            <pc:docMk/>
            <pc:sldMk cId="3642005491" sldId="333"/>
            <ac:spMk id="674" creationId="{4AA4707F-829B-484F-8969-4EACE0879ED7}"/>
          </ac:spMkLst>
        </pc:spChg>
        <pc:spChg chg="mod">
          <ac:chgData name="reza kabir" userId="af3c95a13102d509" providerId="LiveId" clId="{88200EE4-F4B4-49E8-8126-B01E5FCCBE2D}" dt="2020-05-17T12:14:04" v="2657" actId="165"/>
          <ac:spMkLst>
            <pc:docMk/>
            <pc:sldMk cId="3642005491" sldId="333"/>
            <ac:spMk id="676" creationId="{30059E37-69A3-49CC-A8D3-4F6DCB3C9B61}"/>
          </ac:spMkLst>
        </pc:spChg>
        <pc:spChg chg="mod">
          <ac:chgData name="reza kabir" userId="af3c95a13102d509" providerId="LiveId" clId="{88200EE4-F4B4-49E8-8126-B01E5FCCBE2D}" dt="2020-05-17T12:14:04" v="2657" actId="165"/>
          <ac:spMkLst>
            <pc:docMk/>
            <pc:sldMk cId="3642005491" sldId="333"/>
            <ac:spMk id="677" creationId="{77BBD760-1540-4E72-8296-9CDC27931686}"/>
          </ac:spMkLst>
        </pc:spChg>
        <pc:spChg chg="mod">
          <ac:chgData name="reza kabir" userId="af3c95a13102d509" providerId="LiveId" clId="{88200EE4-F4B4-49E8-8126-B01E5FCCBE2D}" dt="2020-05-17T12:14:04" v="2657" actId="165"/>
          <ac:spMkLst>
            <pc:docMk/>
            <pc:sldMk cId="3642005491" sldId="333"/>
            <ac:spMk id="678" creationId="{8AFB0DAA-177C-44A3-B074-C897ADCA4B77}"/>
          </ac:spMkLst>
        </pc:spChg>
        <pc:spChg chg="mod">
          <ac:chgData name="reza kabir" userId="af3c95a13102d509" providerId="LiveId" clId="{88200EE4-F4B4-49E8-8126-B01E5FCCBE2D}" dt="2020-05-17T12:14:04" v="2657" actId="165"/>
          <ac:spMkLst>
            <pc:docMk/>
            <pc:sldMk cId="3642005491" sldId="333"/>
            <ac:spMk id="679" creationId="{5C8CC631-505C-4B41-AE96-621C82B7AD9F}"/>
          </ac:spMkLst>
        </pc:spChg>
        <pc:spChg chg="mod">
          <ac:chgData name="reza kabir" userId="af3c95a13102d509" providerId="LiveId" clId="{88200EE4-F4B4-49E8-8126-B01E5FCCBE2D}" dt="2020-05-17T12:14:04" v="2657" actId="165"/>
          <ac:spMkLst>
            <pc:docMk/>
            <pc:sldMk cId="3642005491" sldId="333"/>
            <ac:spMk id="680" creationId="{51FBF3CD-0B93-423C-ABB0-F7AA9DAAA609}"/>
          </ac:spMkLst>
        </pc:spChg>
        <pc:spChg chg="mod">
          <ac:chgData name="reza kabir" userId="af3c95a13102d509" providerId="LiveId" clId="{88200EE4-F4B4-49E8-8126-B01E5FCCBE2D}" dt="2020-05-17T12:14:04" v="2657" actId="165"/>
          <ac:spMkLst>
            <pc:docMk/>
            <pc:sldMk cId="3642005491" sldId="333"/>
            <ac:spMk id="681" creationId="{8C7AA9C6-8527-4328-968D-EC770BD0D690}"/>
          </ac:spMkLst>
        </pc:spChg>
        <pc:spChg chg="mod">
          <ac:chgData name="reza kabir" userId="af3c95a13102d509" providerId="LiveId" clId="{88200EE4-F4B4-49E8-8126-B01E5FCCBE2D}" dt="2020-05-17T12:14:04" v="2657" actId="165"/>
          <ac:spMkLst>
            <pc:docMk/>
            <pc:sldMk cId="3642005491" sldId="333"/>
            <ac:spMk id="682" creationId="{CF055D74-E368-48D5-AB14-BF95A491FA61}"/>
          </ac:spMkLst>
        </pc:spChg>
        <pc:spChg chg="mod">
          <ac:chgData name="reza kabir" userId="af3c95a13102d509" providerId="LiveId" clId="{88200EE4-F4B4-49E8-8126-B01E5FCCBE2D}" dt="2020-05-17T12:14:04" v="2657" actId="165"/>
          <ac:spMkLst>
            <pc:docMk/>
            <pc:sldMk cId="3642005491" sldId="333"/>
            <ac:spMk id="684" creationId="{8E4A7DDA-1C31-44A6-B537-486515B82459}"/>
          </ac:spMkLst>
        </pc:spChg>
        <pc:spChg chg="mod">
          <ac:chgData name="reza kabir" userId="af3c95a13102d509" providerId="LiveId" clId="{88200EE4-F4B4-49E8-8126-B01E5FCCBE2D}" dt="2020-05-17T12:14:04" v="2657" actId="165"/>
          <ac:spMkLst>
            <pc:docMk/>
            <pc:sldMk cId="3642005491" sldId="333"/>
            <ac:spMk id="685" creationId="{5BB2CDB4-AB35-4C8D-BF94-286CC6FA3917}"/>
          </ac:spMkLst>
        </pc:spChg>
        <pc:spChg chg="mod">
          <ac:chgData name="reza kabir" userId="af3c95a13102d509" providerId="LiveId" clId="{88200EE4-F4B4-49E8-8126-B01E5FCCBE2D}" dt="2020-05-17T12:14:04" v="2657" actId="165"/>
          <ac:spMkLst>
            <pc:docMk/>
            <pc:sldMk cId="3642005491" sldId="333"/>
            <ac:spMk id="686" creationId="{1593BB72-8EBD-45AA-BB9D-4C914889FFEB}"/>
          </ac:spMkLst>
        </pc:spChg>
        <pc:spChg chg="mod">
          <ac:chgData name="reza kabir" userId="af3c95a13102d509" providerId="LiveId" clId="{88200EE4-F4B4-49E8-8126-B01E5FCCBE2D}" dt="2020-05-17T12:14:04" v="2657" actId="165"/>
          <ac:spMkLst>
            <pc:docMk/>
            <pc:sldMk cId="3642005491" sldId="333"/>
            <ac:spMk id="687" creationId="{8A688939-6817-4D8F-BB84-A260AABD0E79}"/>
          </ac:spMkLst>
        </pc:spChg>
        <pc:spChg chg="mod">
          <ac:chgData name="reza kabir" userId="af3c95a13102d509" providerId="LiveId" clId="{88200EE4-F4B4-49E8-8126-B01E5FCCBE2D}" dt="2020-05-17T12:14:04" v="2657" actId="165"/>
          <ac:spMkLst>
            <pc:docMk/>
            <pc:sldMk cId="3642005491" sldId="333"/>
            <ac:spMk id="688" creationId="{C619E405-E65F-4EAC-AC44-3888D946A70A}"/>
          </ac:spMkLst>
        </pc:spChg>
        <pc:spChg chg="mod">
          <ac:chgData name="reza kabir" userId="af3c95a13102d509" providerId="LiveId" clId="{88200EE4-F4B4-49E8-8126-B01E5FCCBE2D}" dt="2020-05-17T12:14:04" v="2657" actId="165"/>
          <ac:spMkLst>
            <pc:docMk/>
            <pc:sldMk cId="3642005491" sldId="333"/>
            <ac:spMk id="689" creationId="{75351C08-40BA-4759-A587-08B9D6E048A1}"/>
          </ac:spMkLst>
        </pc:spChg>
        <pc:spChg chg="mod">
          <ac:chgData name="reza kabir" userId="af3c95a13102d509" providerId="LiveId" clId="{88200EE4-F4B4-49E8-8126-B01E5FCCBE2D}" dt="2020-05-17T12:14:04" v="2657" actId="165"/>
          <ac:spMkLst>
            <pc:docMk/>
            <pc:sldMk cId="3642005491" sldId="333"/>
            <ac:spMk id="690" creationId="{F246EAC5-4BD4-40FB-9CC6-87D5B144FE5C}"/>
          </ac:spMkLst>
        </pc:spChg>
        <pc:spChg chg="mod">
          <ac:chgData name="reza kabir" userId="af3c95a13102d509" providerId="LiveId" clId="{88200EE4-F4B4-49E8-8126-B01E5FCCBE2D}" dt="2020-05-17T12:14:04" v="2657" actId="165"/>
          <ac:spMkLst>
            <pc:docMk/>
            <pc:sldMk cId="3642005491" sldId="333"/>
            <ac:spMk id="692" creationId="{6D1AC340-B130-4BB4-84EA-EEF82C78E1AC}"/>
          </ac:spMkLst>
        </pc:spChg>
        <pc:spChg chg="mod">
          <ac:chgData name="reza kabir" userId="af3c95a13102d509" providerId="LiveId" clId="{88200EE4-F4B4-49E8-8126-B01E5FCCBE2D}" dt="2020-05-17T12:14:04" v="2657" actId="165"/>
          <ac:spMkLst>
            <pc:docMk/>
            <pc:sldMk cId="3642005491" sldId="333"/>
            <ac:spMk id="693" creationId="{F572B660-6EEC-4404-82C7-CDDF3EBC9F42}"/>
          </ac:spMkLst>
        </pc:spChg>
        <pc:spChg chg="mod">
          <ac:chgData name="reza kabir" userId="af3c95a13102d509" providerId="LiveId" clId="{88200EE4-F4B4-49E8-8126-B01E5FCCBE2D}" dt="2020-05-17T12:14:04" v="2657" actId="165"/>
          <ac:spMkLst>
            <pc:docMk/>
            <pc:sldMk cId="3642005491" sldId="333"/>
            <ac:spMk id="694" creationId="{239601C7-A611-4392-B141-F096C9870DDB}"/>
          </ac:spMkLst>
        </pc:spChg>
        <pc:spChg chg="mod">
          <ac:chgData name="reza kabir" userId="af3c95a13102d509" providerId="LiveId" clId="{88200EE4-F4B4-49E8-8126-B01E5FCCBE2D}" dt="2020-05-17T12:14:04" v="2657" actId="165"/>
          <ac:spMkLst>
            <pc:docMk/>
            <pc:sldMk cId="3642005491" sldId="333"/>
            <ac:spMk id="695" creationId="{9C3FE2B6-1625-4352-BDAC-3E2669D67B51}"/>
          </ac:spMkLst>
        </pc:spChg>
        <pc:spChg chg="mod">
          <ac:chgData name="reza kabir" userId="af3c95a13102d509" providerId="LiveId" clId="{88200EE4-F4B4-49E8-8126-B01E5FCCBE2D}" dt="2020-05-17T12:14:04" v="2657" actId="165"/>
          <ac:spMkLst>
            <pc:docMk/>
            <pc:sldMk cId="3642005491" sldId="333"/>
            <ac:spMk id="696" creationId="{18A6AFA4-48EA-45A7-A820-A7EC081FBCB4}"/>
          </ac:spMkLst>
        </pc:spChg>
        <pc:spChg chg="mod">
          <ac:chgData name="reza kabir" userId="af3c95a13102d509" providerId="LiveId" clId="{88200EE4-F4B4-49E8-8126-B01E5FCCBE2D}" dt="2020-05-17T12:14:04" v="2657" actId="165"/>
          <ac:spMkLst>
            <pc:docMk/>
            <pc:sldMk cId="3642005491" sldId="333"/>
            <ac:spMk id="697" creationId="{2B839D96-3770-403F-B58E-F773410C356D}"/>
          </ac:spMkLst>
        </pc:spChg>
        <pc:spChg chg="mod">
          <ac:chgData name="reza kabir" userId="af3c95a13102d509" providerId="LiveId" clId="{88200EE4-F4B4-49E8-8126-B01E5FCCBE2D}" dt="2020-05-17T12:14:04" v="2657" actId="165"/>
          <ac:spMkLst>
            <pc:docMk/>
            <pc:sldMk cId="3642005491" sldId="333"/>
            <ac:spMk id="698" creationId="{4B7D8636-ACA4-47C1-A832-A6DE7E2320E3}"/>
          </ac:spMkLst>
        </pc:spChg>
        <pc:spChg chg="mod">
          <ac:chgData name="reza kabir" userId="af3c95a13102d509" providerId="LiveId" clId="{88200EE4-F4B4-49E8-8126-B01E5FCCBE2D}" dt="2020-05-17T12:14:04" v="2657" actId="165"/>
          <ac:spMkLst>
            <pc:docMk/>
            <pc:sldMk cId="3642005491" sldId="333"/>
            <ac:spMk id="700" creationId="{EFE3A569-FE8E-418D-B614-5F290A6513CA}"/>
          </ac:spMkLst>
        </pc:spChg>
        <pc:spChg chg="mod">
          <ac:chgData name="reza kabir" userId="af3c95a13102d509" providerId="LiveId" clId="{88200EE4-F4B4-49E8-8126-B01E5FCCBE2D}" dt="2020-05-17T12:14:04" v="2657" actId="165"/>
          <ac:spMkLst>
            <pc:docMk/>
            <pc:sldMk cId="3642005491" sldId="333"/>
            <ac:spMk id="701" creationId="{9FDF0FB6-96B1-41E6-9549-2732ACFC9AA2}"/>
          </ac:spMkLst>
        </pc:spChg>
        <pc:spChg chg="mod">
          <ac:chgData name="reza kabir" userId="af3c95a13102d509" providerId="LiveId" clId="{88200EE4-F4B4-49E8-8126-B01E5FCCBE2D}" dt="2020-05-17T12:14:04" v="2657" actId="165"/>
          <ac:spMkLst>
            <pc:docMk/>
            <pc:sldMk cId="3642005491" sldId="333"/>
            <ac:spMk id="702" creationId="{81AF131A-DCC6-4DC6-900F-E9238FB61C5E}"/>
          </ac:spMkLst>
        </pc:spChg>
        <pc:spChg chg="mod">
          <ac:chgData name="reza kabir" userId="af3c95a13102d509" providerId="LiveId" clId="{88200EE4-F4B4-49E8-8126-B01E5FCCBE2D}" dt="2020-05-17T12:14:04" v="2657" actId="165"/>
          <ac:spMkLst>
            <pc:docMk/>
            <pc:sldMk cId="3642005491" sldId="333"/>
            <ac:spMk id="703" creationId="{142E51D6-F67C-4275-B260-532FE3E40A42}"/>
          </ac:spMkLst>
        </pc:spChg>
        <pc:spChg chg="mod">
          <ac:chgData name="reza kabir" userId="af3c95a13102d509" providerId="LiveId" clId="{88200EE4-F4B4-49E8-8126-B01E5FCCBE2D}" dt="2020-05-17T12:14:04" v="2657" actId="165"/>
          <ac:spMkLst>
            <pc:docMk/>
            <pc:sldMk cId="3642005491" sldId="333"/>
            <ac:spMk id="704" creationId="{3E8B7D1E-8BB2-442B-B85A-5787AF07B960}"/>
          </ac:spMkLst>
        </pc:spChg>
        <pc:spChg chg="mod">
          <ac:chgData name="reza kabir" userId="af3c95a13102d509" providerId="LiveId" clId="{88200EE4-F4B4-49E8-8126-B01E5FCCBE2D}" dt="2020-05-17T12:14:04" v="2657" actId="165"/>
          <ac:spMkLst>
            <pc:docMk/>
            <pc:sldMk cId="3642005491" sldId="333"/>
            <ac:spMk id="705" creationId="{D3A6E8A1-C34F-4F55-96AB-642B5D171A6B}"/>
          </ac:spMkLst>
        </pc:spChg>
        <pc:spChg chg="mod">
          <ac:chgData name="reza kabir" userId="af3c95a13102d509" providerId="LiveId" clId="{88200EE4-F4B4-49E8-8126-B01E5FCCBE2D}" dt="2020-05-17T12:14:04" v="2657" actId="165"/>
          <ac:spMkLst>
            <pc:docMk/>
            <pc:sldMk cId="3642005491" sldId="333"/>
            <ac:spMk id="706" creationId="{8E66AF4C-0CFD-4727-8321-F5DA1450BFDA}"/>
          </ac:spMkLst>
        </pc:spChg>
        <pc:grpChg chg="del">
          <ac:chgData name="reza kabir" userId="af3c95a13102d509" providerId="LiveId" clId="{88200EE4-F4B4-49E8-8126-B01E5FCCBE2D}" dt="2020-05-17T12:14:04" v="2657" actId="165"/>
          <ac:grpSpMkLst>
            <pc:docMk/>
            <pc:sldMk cId="3642005491" sldId="333"/>
            <ac:grpSpMk id="5" creationId="{F306289F-A221-47E9-8803-9A7107335B6F}"/>
          </ac:grpSpMkLst>
        </pc:grpChg>
        <pc:grpChg chg="del mod topLvl">
          <ac:chgData name="reza kabir" userId="af3c95a13102d509" providerId="LiveId" clId="{88200EE4-F4B4-49E8-8126-B01E5FCCBE2D}" dt="2020-05-17T12:17:20.672" v="2721" actId="165"/>
          <ac:grpSpMkLst>
            <pc:docMk/>
            <pc:sldMk cId="3642005491" sldId="333"/>
            <ac:grpSpMk id="6" creationId="{F306289F-A221-47E9-8803-9A7107335B6F}"/>
          </ac:grpSpMkLst>
        </pc:grpChg>
        <pc:grpChg chg="del mod topLvl">
          <ac:chgData name="reza kabir" userId="af3c95a13102d509" providerId="LiveId" clId="{88200EE4-F4B4-49E8-8126-B01E5FCCBE2D}" dt="2020-05-17T12:17:45.273" v="2727" actId="478"/>
          <ac:grpSpMkLst>
            <pc:docMk/>
            <pc:sldMk cId="3642005491" sldId="333"/>
            <ac:grpSpMk id="7" creationId="{F306289F-A221-47E9-8803-9A7107335B6F}"/>
          </ac:grpSpMkLst>
        </pc:grpChg>
        <pc:grpChg chg="mod">
          <ac:chgData name="reza kabir" userId="af3c95a13102d509" providerId="LiveId" clId="{88200EE4-F4B4-49E8-8126-B01E5FCCBE2D}" dt="2020-05-17T12:17:20.672" v="2721" actId="165"/>
          <ac:grpSpMkLst>
            <pc:docMk/>
            <pc:sldMk cId="3642005491" sldId="333"/>
            <ac:grpSpMk id="8" creationId="{F306289F-A221-47E9-8803-9A7107335B6F}"/>
          </ac:grpSpMkLst>
        </pc:grpChg>
        <pc:grpChg chg="mod">
          <ac:chgData name="reza kabir" userId="af3c95a13102d509" providerId="LiveId" clId="{88200EE4-F4B4-49E8-8126-B01E5FCCBE2D}" dt="2020-05-17T12:17:20.672" v="2721" actId="165"/>
          <ac:grpSpMkLst>
            <pc:docMk/>
            <pc:sldMk cId="3642005491" sldId="333"/>
            <ac:grpSpMk id="11" creationId="{F306289F-A221-47E9-8803-9A7107335B6F}"/>
          </ac:grpSpMkLst>
        </pc:grpChg>
        <pc:grpChg chg="mod">
          <ac:chgData name="reza kabir" userId="af3c95a13102d509" providerId="LiveId" clId="{88200EE4-F4B4-49E8-8126-B01E5FCCBE2D}" dt="2020-05-17T12:17:20.672" v="2721" actId="165"/>
          <ac:grpSpMkLst>
            <pc:docMk/>
            <pc:sldMk cId="3642005491" sldId="333"/>
            <ac:grpSpMk id="21" creationId="{F306289F-A221-47E9-8803-9A7107335B6F}"/>
          </ac:grpSpMkLst>
        </pc:grpChg>
        <pc:grpChg chg="del mod topLvl">
          <ac:chgData name="reza kabir" userId="af3c95a13102d509" providerId="LiveId" clId="{88200EE4-F4B4-49E8-8126-B01E5FCCBE2D}" dt="2020-05-17T12:17:45.273" v="2727" actId="478"/>
          <ac:grpSpMkLst>
            <pc:docMk/>
            <pc:sldMk cId="3642005491" sldId="333"/>
            <ac:grpSpMk id="101" creationId="{F306289F-A221-47E9-8803-9A7107335B6F}"/>
          </ac:grpSpMkLst>
        </pc:grpChg>
        <pc:grpChg chg="del mod topLvl">
          <ac:chgData name="reza kabir" userId="af3c95a13102d509" providerId="LiveId" clId="{88200EE4-F4B4-49E8-8126-B01E5FCCBE2D}" dt="2020-05-17T12:16:41.847" v="2711" actId="165"/>
          <ac:grpSpMkLst>
            <pc:docMk/>
            <pc:sldMk cId="3642005491" sldId="333"/>
            <ac:grpSpMk id="155" creationId="{F306289F-A221-47E9-8803-9A7107335B6F}"/>
          </ac:grpSpMkLst>
        </pc:grpChg>
        <pc:grpChg chg="mod topLvl">
          <ac:chgData name="reza kabir" userId="af3c95a13102d509" providerId="LiveId" clId="{88200EE4-F4B4-49E8-8126-B01E5FCCBE2D}" dt="2020-05-17T12:16:41.847" v="2711" actId="165"/>
          <ac:grpSpMkLst>
            <pc:docMk/>
            <pc:sldMk cId="3642005491" sldId="333"/>
            <ac:grpSpMk id="156" creationId="{F306289F-A221-47E9-8803-9A7107335B6F}"/>
          </ac:grpSpMkLst>
        </pc:grpChg>
        <pc:grpChg chg="mod topLvl">
          <ac:chgData name="reza kabir" userId="af3c95a13102d509" providerId="LiveId" clId="{88200EE4-F4B4-49E8-8126-B01E5FCCBE2D}" dt="2020-05-17T12:16:41.847" v="2711" actId="165"/>
          <ac:grpSpMkLst>
            <pc:docMk/>
            <pc:sldMk cId="3642005491" sldId="333"/>
            <ac:grpSpMk id="159" creationId="{F306289F-A221-47E9-8803-9A7107335B6F}"/>
          </ac:grpSpMkLst>
        </pc:grpChg>
        <pc:grpChg chg="mod">
          <ac:chgData name="reza kabir" userId="af3c95a13102d509" providerId="LiveId" clId="{88200EE4-F4B4-49E8-8126-B01E5FCCBE2D}" dt="2020-05-17T12:16:41.847" v="2711" actId="165"/>
          <ac:grpSpMkLst>
            <pc:docMk/>
            <pc:sldMk cId="3642005491" sldId="333"/>
            <ac:grpSpMk id="160" creationId="{F306289F-A221-47E9-8803-9A7107335B6F}"/>
          </ac:grpSpMkLst>
        </pc:grpChg>
        <pc:grpChg chg="mod">
          <ac:chgData name="reza kabir" userId="af3c95a13102d509" providerId="LiveId" clId="{88200EE4-F4B4-49E8-8126-B01E5FCCBE2D}" dt="2020-05-17T12:16:41.847" v="2711" actId="165"/>
          <ac:grpSpMkLst>
            <pc:docMk/>
            <pc:sldMk cId="3642005491" sldId="333"/>
            <ac:grpSpMk id="170" creationId="{F306289F-A221-47E9-8803-9A7107335B6F}"/>
          </ac:grpSpMkLst>
        </pc:grpChg>
        <pc:grpChg chg="mod topLvl">
          <ac:chgData name="reza kabir" userId="af3c95a13102d509" providerId="LiveId" clId="{88200EE4-F4B4-49E8-8126-B01E5FCCBE2D}" dt="2020-05-17T12:16:41.847" v="2711" actId="165"/>
          <ac:grpSpMkLst>
            <pc:docMk/>
            <pc:sldMk cId="3642005491" sldId="333"/>
            <ac:grpSpMk id="250" creationId="{F306289F-A221-47E9-8803-9A7107335B6F}"/>
          </ac:grpSpMkLst>
        </pc:grpChg>
        <pc:grpChg chg="mod">
          <ac:chgData name="reza kabir" userId="af3c95a13102d509" providerId="LiveId" clId="{88200EE4-F4B4-49E8-8126-B01E5FCCBE2D}" dt="2020-05-17T12:16:41.847" v="2711" actId="165"/>
          <ac:grpSpMkLst>
            <pc:docMk/>
            <pc:sldMk cId="3642005491" sldId="333"/>
            <ac:grpSpMk id="274" creationId="{F306289F-A221-47E9-8803-9A7107335B6F}"/>
          </ac:grpSpMkLst>
        </pc:grpChg>
        <pc:grpChg chg="mod">
          <ac:chgData name="reza kabir" userId="af3c95a13102d509" providerId="LiveId" clId="{88200EE4-F4B4-49E8-8126-B01E5FCCBE2D}" dt="2020-05-17T12:16:41.847" v="2711" actId="165"/>
          <ac:grpSpMkLst>
            <pc:docMk/>
            <pc:sldMk cId="3642005491" sldId="333"/>
            <ac:grpSpMk id="282" creationId="{F306289F-A221-47E9-8803-9A7107335B6F}"/>
          </ac:grpSpMkLst>
        </pc:grpChg>
        <pc:grpChg chg="mod">
          <ac:chgData name="reza kabir" userId="af3c95a13102d509" providerId="LiveId" clId="{88200EE4-F4B4-49E8-8126-B01E5FCCBE2D}" dt="2020-05-17T12:16:41.847" v="2711" actId="165"/>
          <ac:grpSpMkLst>
            <pc:docMk/>
            <pc:sldMk cId="3642005491" sldId="333"/>
            <ac:grpSpMk id="292" creationId="{F306289F-A221-47E9-8803-9A7107335B6F}"/>
          </ac:grpSpMkLst>
        </pc:grpChg>
        <pc:grpChg chg="mod">
          <ac:chgData name="reza kabir" userId="af3c95a13102d509" providerId="LiveId" clId="{88200EE4-F4B4-49E8-8126-B01E5FCCBE2D}" dt="2020-05-17T12:16:41.847" v="2711" actId="165"/>
          <ac:grpSpMkLst>
            <pc:docMk/>
            <pc:sldMk cId="3642005491" sldId="333"/>
            <ac:grpSpMk id="294" creationId="{F306289F-A221-47E9-8803-9A7107335B6F}"/>
          </ac:grpSpMkLst>
        </pc:grpChg>
        <pc:grpChg chg="del mod topLvl">
          <ac:chgData name="reza kabir" userId="af3c95a13102d509" providerId="LiveId" clId="{88200EE4-F4B4-49E8-8126-B01E5FCCBE2D}" dt="2020-05-17T12:16:07.254" v="2701" actId="165"/>
          <ac:grpSpMkLst>
            <pc:docMk/>
            <pc:sldMk cId="3642005491" sldId="333"/>
            <ac:grpSpMk id="301" creationId="{F306289F-A221-47E9-8803-9A7107335B6F}"/>
          </ac:grpSpMkLst>
        </pc:grpChg>
        <pc:grpChg chg="mod topLvl">
          <ac:chgData name="reza kabir" userId="af3c95a13102d509" providerId="LiveId" clId="{88200EE4-F4B4-49E8-8126-B01E5FCCBE2D}" dt="2020-05-17T12:16:07.254" v="2701" actId="165"/>
          <ac:grpSpMkLst>
            <pc:docMk/>
            <pc:sldMk cId="3642005491" sldId="333"/>
            <ac:grpSpMk id="302" creationId="{F306289F-A221-47E9-8803-9A7107335B6F}"/>
          </ac:grpSpMkLst>
        </pc:grpChg>
        <pc:grpChg chg="mod">
          <ac:chgData name="reza kabir" userId="af3c95a13102d509" providerId="LiveId" clId="{88200EE4-F4B4-49E8-8126-B01E5FCCBE2D}" dt="2020-05-17T12:16:07.254" v="2701" actId="165"/>
          <ac:grpSpMkLst>
            <pc:docMk/>
            <pc:sldMk cId="3642005491" sldId="333"/>
            <ac:grpSpMk id="303" creationId="{F306289F-A221-47E9-8803-9A7107335B6F}"/>
          </ac:grpSpMkLst>
        </pc:grpChg>
        <pc:grpChg chg="mod">
          <ac:chgData name="reza kabir" userId="af3c95a13102d509" providerId="LiveId" clId="{88200EE4-F4B4-49E8-8126-B01E5FCCBE2D}" dt="2020-05-17T12:16:07.254" v="2701" actId="165"/>
          <ac:grpSpMkLst>
            <pc:docMk/>
            <pc:sldMk cId="3642005491" sldId="333"/>
            <ac:grpSpMk id="306" creationId="{F306289F-A221-47E9-8803-9A7107335B6F}"/>
          </ac:grpSpMkLst>
        </pc:grpChg>
        <pc:grpChg chg="mod">
          <ac:chgData name="reza kabir" userId="af3c95a13102d509" providerId="LiveId" clId="{88200EE4-F4B4-49E8-8126-B01E5FCCBE2D}" dt="2020-05-17T12:16:07.254" v="2701" actId="165"/>
          <ac:grpSpMkLst>
            <pc:docMk/>
            <pc:sldMk cId="3642005491" sldId="333"/>
            <ac:grpSpMk id="307" creationId="{F306289F-A221-47E9-8803-9A7107335B6F}"/>
          </ac:grpSpMkLst>
        </pc:grpChg>
        <pc:grpChg chg="mod">
          <ac:chgData name="reza kabir" userId="af3c95a13102d509" providerId="LiveId" clId="{88200EE4-F4B4-49E8-8126-B01E5FCCBE2D}" dt="2020-05-17T12:16:07.254" v="2701" actId="165"/>
          <ac:grpSpMkLst>
            <pc:docMk/>
            <pc:sldMk cId="3642005491" sldId="333"/>
            <ac:grpSpMk id="317" creationId="{F306289F-A221-47E9-8803-9A7107335B6F}"/>
          </ac:grpSpMkLst>
        </pc:grpChg>
        <pc:grpChg chg="del mod topLvl">
          <ac:chgData name="reza kabir" userId="af3c95a13102d509" providerId="LiveId" clId="{88200EE4-F4B4-49E8-8126-B01E5FCCBE2D}" dt="2020-05-17T12:16:12.143" v="2702" actId="21"/>
          <ac:grpSpMkLst>
            <pc:docMk/>
            <pc:sldMk cId="3642005491" sldId="333"/>
            <ac:grpSpMk id="397" creationId="{F306289F-A221-47E9-8803-9A7107335B6F}"/>
          </ac:grpSpMkLst>
        </pc:grpChg>
        <pc:grpChg chg="mod">
          <ac:chgData name="reza kabir" userId="af3c95a13102d509" providerId="LiveId" clId="{88200EE4-F4B4-49E8-8126-B01E5FCCBE2D}" dt="2020-05-17T12:16:07.254" v="2701" actId="165"/>
          <ac:grpSpMkLst>
            <pc:docMk/>
            <pc:sldMk cId="3642005491" sldId="333"/>
            <ac:grpSpMk id="444" creationId="{F306289F-A221-47E9-8803-9A7107335B6F}"/>
          </ac:grpSpMkLst>
        </pc:grpChg>
        <pc:grpChg chg="del mod topLvl">
          <ac:chgData name="reza kabir" userId="af3c95a13102d509" providerId="LiveId" clId="{88200EE4-F4B4-49E8-8126-B01E5FCCBE2D}" dt="2020-05-17T12:14:28.636" v="2661" actId="165"/>
          <ac:grpSpMkLst>
            <pc:docMk/>
            <pc:sldMk cId="3642005491" sldId="333"/>
            <ac:grpSpMk id="477" creationId="{F306289F-A221-47E9-8803-9A7107335B6F}"/>
          </ac:grpSpMkLst>
        </pc:grpChg>
        <pc:grpChg chg="mod topLvl">
          <ac:chgData name="reza kabir" userId="af3c95a13102d509" providerId="LiveId" clId="{88200EE4-F4B4-49E8-8126-B01E5FCCBE2D}" dt="2020-05-17T12:14:28.636" v="2661" actId="165"/>
          <ac:grpSpMkLst>
            <pc:docMk/>
            <pc:sldMk cId="3642005491" sldId="333"/>
            <ac:grpSpMk id="478" creationId="{F306289F-A221-47E9-8803-9A7107335B6F}"/>
          </ac:grpSpMkLst>
        </pc:grpChg>
        <pc:grpChg chg="mod">
          <ac:chgData name="reza kabir" userId="af3c95a13102d509" providerId="LiveId" clId="{88200EE4-F4B4-49E8-8126-B01E5FCCBE2D}" dt="2020-05-17T12:14:28.636" v="2661" actId="165"/>
          <ac:grpSpMkLst>
            <pc:docMk/>
            <pc:sldMk cId="3642005491" sldId="333"/>
            <ac:grpSpMk id="479" creationId="{F306289F-A221-47E9-8803-9A7107335B6F}"/>
          </ac:grpSpMkLst>
        </pc:grpChg>
        <pc:grpChg chg="mod">
          <ac:chgData name="reza kabir" userId="af3c95a13102d509" providerId="LiveId" clId="{88200EE4-F4B4-49E8-8126-B01E5FCCBE2D}" dt="2020-05-17T12:14:28.636" v="2661" actId="165"/>
          <ac:grpSpMkLst>
            <pc:docMk/>
            <pc:sldMk cId="3642005491" sldId="333"/>
            <ac:grpSpMk id="482" creationId="{F306289F-A221-47E9-8803-9A7107335B6F}"/>
          </ac:grpSpMkLst>
        </pc:grpChg>
        <pc:grpChg chg="mod">
          <ac:chgData name="reza kabir" userId="af3c95a13102d509" providerId="LiveId" clId="{88200EE4-F4B4-49E8-8126-B01E5FCCBE2D}" dt="2020-05-17T12:14:28.636" v="2661" actId="165"/>
          <ac:grpSpMkLst>
            <pc:docMk/>
            <pc:sldMk cId="3642005491" sldId="333"/>
            <ac:grpSpMk id="492" creationId="{F306289F-A221-47E9-8803-9A7107335B6F}"/>
          </ac:grpSpMkLst>
        </pc:grpChg>
        <pc:grpChg chg="mod topLvl">
          <ac:chgData name="reza kabir" userId="af3c95a13102d509" providerId="LiveId" clId="{88200EE4-F4B4-49E8-8126-B01E5FCCBE2D}" dt="2020-05-17T12:14:28.636" v="2661" actId="165"/>
          <ac:grpSpMkLst>
            <pc:docMk/>
            <pc:sldMk cId="3642005491" sldId="333"/>
            <ac:grpSpMk id="572" creationId="{F306289F-A221-47E9-8803-9A7107335B6F}"/>
          </ac:grpSpMkLst>
        </pc:grpChg>
        <pc:grpChg chg="mod">
          <ac:chgData name="reza kabir" userId="af3c95a13102d509" providerId="LiveId" clId="{88200EE4-F4B4-49E8-8126-B01E5FCCBE2D}" dt="2020-05-17T12:14:28.636" v="2661" actId="165"/>
          <ac:grpSpMkLst>
            <pc:docMk/>
            <pc:sldMk cId="3642005491" sldId="333"/>
            <ac:grpSpMk id="602" creationId="{F306289F-A221-47E9-8803-9A7107335B6F}"/>
          </ac:grpSpMkLst>
        </pc:grpChg>
        <pc:grpChg chg="del mod topLvl">
          <ac:chgData name="reza kabir" userId="af3c95a13102d509" providerId="LiveId" clId="{88200EE4-F4B4-49E8-8126-B01E5FCCBE2D}" dt="2020-05-17T12:17:48.322" v="2728" actId="21"/>
          <ac:grpSpMkLst>
            <pc:docMk/>
            <pc:sldMk cId="3642005491" sldId="333"/>
            <ac:grpSpMk id="618" creationId="{F306289F-A221-47E9-8803-9A7107335B6F}"/>
          </ac:grpSpMkLst>
        </pc:grpChg>
        <pc:grpChg chg="mod">
          <ac:chgData name="reza kabir" userId="af3c95a13102d509" providerId="LiveId" clId="{88200EE4-F4B4-49E8-8126-B01E5FCCBE2D}" dt="2020-05-17T12:14:04" v="2657" actId="165"/>
          <ac:grpSpMkLst>
            <pc:docMk/>
            <pc:sldMk cId="3642005491" sldId="333"/>
            <ac:grpSpMk id="619" creationId="{F306289F-A221-47E9-8803-9A7107335B6F}"/>
          </ac:grpSpMkLst>
        </pc:grpChg>
        <pc:grpChg chg="mod">
          <ac:chgData name="reza kabir" userId="af3c95a13102d509" providerId="LiveId" clId="{88200EE4-F4B4-49E8-8126-B01E5FCCBE2D}" dt="2020-05-17T12:14:04" v="2657" actId="165"/>
          <ac:grpSpMkLst>
            <pc:docMk/>
            <pc:sldMk cId="3642005491" sldId="333"/>
            <ac:grpSpMk id="622" creationId="{F306289F-A221-47E9-8803-9A7107335B6F}"/>
          </ac:grpSpMkLst>
        </pc:grpChg>
        <pc:grpChg chg="mod">
          <ac:chgData name="reza kabir" userId="af3c95a13102d509" providerId="LiveId" clId="{88200EE4-F4B4-49E8-8126-B01E5FCCBE2D}" dt="2020-05-17T12:14:04" v="2657" actId="165"/>
          <ac:grpSpMkLst>
            <pc:docMk/>
            <pc:sldMk cId="3642005491" sldId="333"/>
            <ac:grpSpMk id="627" creationId="{F306289F-A221-47E9-8803-9A7107335B6F}"/>
          </ac:grpSpMkLst>
        </pc:grpChg>
        <pc:grpChg chg="mod">
          <ac:chgData name="reza kabir" userId="af3c95a13102d509" providerId="LiveId" clId="{88200EE4-F4B4-49E8-8126-B01E5FCCBE2D}" dt="2020-05-17T12:14:04" v="2657" actId="165"/>
          <ac:grpSpMkLst>
            <pc:docMk/>
            <pc:sldMk cId="3642005491" sldId="333"/>
            <ac:grpSpMk id="630" creationId="{F306289F-A221-47E9-8803-9A7107335B6F}"/>
          </ac:grpSpMkLst>
        </pc:grpChg>
        <pc:grpChg chg="mod">
          <ac:chgData name="reza kabir" userId="af3c95a13102d509" providerId="LiveId" clId="{88200EE4-F4B4-49E8-8126-B01E5FCCBE2D}" dt="2020-05-17T12:14:04" v="2657" actId="165"/>
          <ac:grpSpMkLst>
            <pc:docMk/>
            <pc:sldMk cId="3642005491" sldId="333"/>
            <ac:grpSpMk id="635" creationId="{F306289F-A221-47E9-8803-9A7107335B6F}"/>
          </ac:grpSpMkLst>
        </pc:grpChg>
        <pc:grpChg chg="mod">
          <ac:chgData name="reza kabir" userId="af3c95a13102d509" providerId="LiveId" clId="{88200EE4-F4B4-49E8-8126-B01E5FCCBE2D}" dt="2020-05-17T12:14:04" v="2657" actId="165"/>
          <ac:grpSpMkLst>
            <pc:docMk/>
            <pc:sldMk cId="3642005491" sldId="333"/>
            <ac:grpSpMk id="636" creationId="{F306289F-A221-47E9-8803-9A7107335B6F}"/>
          </ac:grpSpMkLst>
        </pc:grpChg>
        <pc:grpChg chg="mod">
          <ac:chgData name="reza kabir" userId="af3c95a13102d509" providerId="LiveId" clId="{88200EE4-F4B4-49E8-8126-B01E5FCCBE2D}" dt="2020-05-17T12:14:04" v="2657" actId="165"/>
          <ac:grpSpMkLst>
            <pc:docMk/>
            <pc:sldMk cId="3642005491" sldId="333"/>
            <ac:grpSpMk id="639" creationId="{F306289F-A221-47E9-8803-9A7107335B6F}"/>
          </ac:grpSpMkLst>
        </pc:grpChg>
        <pc:grpChg chg="mod">
          <ac:chgData name="reza kabir" userId="af3c95a13102d509" providerId="LiveId" clId="{88200EE4-F4B4-49E8-8126-B01E5FCCBE2D}" dt="2020-05-17T12:14:04" v="2657" actId="165"/>
          <ac:grpSpMkLst>
            <pc:docMk/>
            <pc:sldMk cId="3642005491" sldId="333"/>
            <ac:grpSpMk id="646" creationId="{F306289F-A221-47E9-8803-9A7107335B6F}"/>
          </ac:grpSpMkLst>
        </pc:grpChg>
        <pc:grpChg chg="mod">
          <ac:chgData name="reza kabir" userId="af3c95a13102d509" providerId="LiveId" clId="{88200EE4-F4B4-49E8-8126-B01E5FCCBE2D}" dt="2020-05-17T12:14:04" v="2657" actId="165"/>
          <ac:grpSpMkLst>
            <pc:docMk/>
            <pc:sldMk cId="3642005491" sldId="333"/>
            <ac:grpSpMk id="652" creationId="{F306289F-A221-47E9-8803-9A7107335B6F}"/>
          </ac:grpSpMkLst>
        </pc:grpChg>
        <pc:grpChg chg="mod">
          <ac:chgData name="reza kabir" userId="af3c95a13102d509" providerId="LiveId" clId="{88200EE4-F4B4-49E8-8126-B01E5FCCBE2D}" dt="2020-05-17T12:14:04" v="2657" actId="165"/>
          <ac:grpSpMkLst>
            <pc:docMk/>
            <pc:sldMk cId="3642005491" sldId="333"/>
            <ac:grpSpMk id="655" creationId="{F306289F-A221-47E9-8803-9A7107335B6F}"/>
          </ac:grpSpMkLst>
        </pc:grpChg>
        <pc:grpChg chg="mod">
          <ac:chgData name="reza kabir" userId="af3c95a13102d509" providerId="LiveId" clId="{88200EE4-F4B4-49E8-8126-B01E5FCCBE2D}" dt="2020-05-17T12:14:04" v="2657" actId="165"/>
          <ac:grpSpMkLst>
            <pc:docMk/>
            <pc:sldMk cId="3642005491" sldId="333"/>
            <ac:grpSpMk id="657" creationId="{F306289F-A221-47E9-8803-9A7107335B6F}"/>
          </ac:grpSpMkLst>
        </pc:grpChg>
        <pc:grpChg chg="mod">
          <ac:chgData name="reza kabir" userId="af3c95a13102d509" providerId="LiveId" clId="{88200EE4-F4B4-49E8-8126-B01E5FCCBE2D}" dt="2020-05-17T12:14:04" v="2657" actId="165"/>
          <ac:grpSpMkLst>
            <pc:docMk/>
            <pc:sldMk cId="3642005491" sldId="333"/>
            <ac:grpSpMk id="661" creationId="{F306289F-A221-47E9-8803-9A7107335B6F}"/>
          </ac:grpSpMkLst>
        </pc:grpChg>
        <pc:grpChg chg="mod">
          <ac:chgData name="reza kabir" userId="af3c95a13102d509" providerId="LiveId" clId="{88200EE4-F4B4-49E8-8126-B01E5FCCBE2D}" dt="2020-05-17T12:14:04" v="2657" actId="165"/>
          <ac:grpSpMkLst>
            <pc:docMk/>
            <pc:sldMk cId="3642005491" sldId="333"/>
            <ac:grpSpMk id="664" creationId="{F306289F-A221-47E9-8803-9A7107335B6F}"/>
          </ac:grpSpMkLst>
        </pc:grpChg>
        <pc:grpChg chg="mod">
          <ac:chgData name="reza kabir" userId="af3c95a13102d509" providerId="LiveId" clId="{88200EE4-F4B4-49E8-8126-B01E5FCCBE2D}" dt="2020-05-17T12:14:04" v="2657" actId="165"/>
          <ac:grpSpMkLst>
            <pc:docMk/>
            <pc:sldMk cId="3642005491" sldId="333"/>
            <ac:grpSpMk id="666" creationId="{F306289F-A221-47E9-8803-9A7107335B6F}"/>
          </ac:grpSpMkLst>
        </pc:grpChg>
        <pc:grpChg chg="mod topLvl">
          <ac:chgData name="reza kabir" userId="af3c95a13102d509" providerId="LiveId" clId="{88200EE4-F4B4-49E8-8126-B01E5FCCBE2D}" dt="2020-05-17T12:14:04" v="2657" actId="165"/>
          <ac:grpSpMkLst>
            <pc:docMk/>
            <pc:sldMk cId="3642005491" sldId="333"/>
            <ac:grpSpMk id="675" creationId="{F306289F-A221-47E9-8803-9A7107335B6F}"/>
          </ac:grpSpMkLst>
        </pc:grpChg>
        <pc:grpChg chg="mod topLvl">
          <ac:chgData name="reza kabir" userId="af3c95a13102d509" providerId="LiveId" clId="{88200EE4-F4B4-49E8-8126-B01E5FCCBE2D}" dt="2020-05-17T12:14:04" v="2657" actId="165"/>
          <ac:grpSpMkLst>
            <pc:docMk/>
            <pc:sldMk cId="3642005491" sldId="333"/>
            <ac:grpSpMk id="683" creationId="{F306289F-A221-47E9-8803-9A7107335B6F}"/>
          </ac:grpSpMkLst>
        </pc:grpChg>
        <pc:grpChg chg="mod topLvl">
          <ac:chgData name="reza kabir" userId="af3c95a13102d509" providerId="LiveId" clId="{88200EE4-F4B4-49E8-8126-B01E5FCCBE2D}" dt="2020-05-17T12:14:04" v="2657" actId="165"/>
          <ac:grpSpMkLst>
            <pc:docMk/>
            <pc:sldMk cId="3642005491" sldId="333"/>
            <ac:grpSpMk id="691" creationId="{F306289F-A221-47E9-8803-9A7107335B6F}"/>
          </ac:grpSpMkLst>
        </pc:grpChg>
        <pc:grpChg chg="mod topLvl">
          <ac:chgData name="reza kabir" userId="af3c95a13102d509" providerId="LiveId" clId="{88200EE4-F4B4-49E8-8126-B01E5FCCBE2D}" dt="2020-05-17T12:14:04" v="2657" actId="165"/>
          <ac:grpSpMkLst>
            <pc:docMk/>
            <pc:sldMk cId="3642005491" sldId="333"/>
            <ac:grpSpMk id="699" creationId="{F306289F-A221-47E9-8803-9A7107335B6F}"/>
          </ac:grpSpMkLst>
        </pc:grpChg>
        <pc:picChg chg="mod">
          <ac:chgData name="reza kabir" userId="af3c95a13102d509" providerId="LiveId" clId="{88200EE4-F4B4-49E8-8126-B01E5FCCBE2D}" dt="2020-05-17T12:14:12.786" v="2660" actId="1076"/>
          <ac:picMkLst>
            <pc:docMk/>
            <pc:sldMk cId="3642005491" sldId="333"/>
            <ac:picMk id="4" creationId="{0573F05E-D33A-42D7-8D30-277B0E00142A}"/>
          </ac:picMkLst>
        </pc:picChg>
      </pc:sldChg>
      <pc:sldChg chg="addSp delSp modSp add mod">
        <pc:chgData name="reza kabir" userId="af3c95a13102d509" providerId="LiveId" clId="{88200EE4-F4B4-49E8-8126-B01E5FCCBE2D}" dt="2020-05-17T06:38:10.495" v="808" actId="2711"/>
        <pc:sldMkLst>
          <pc:docMk/>
          <pc:sldMk cId="1260103965" sldId="338"/>
        </pc:sldMkLst>
        <pc:spChg chg="add mod">
          <ac:chgData name="reza kabir" userId="af3c95a13102d509" providerId="LiveId" clId="{88200EE4-F4B4-49E8-8126-B01E5FCCBE2D}" dt="2020-05-17T06:38:10.495" v="808" actId="2711"/>
          <ac:spMkLst>
            <pc:docMk/>
            <pc:sldMk cId="1260103965" sldId="338"/>
            <ac:spMk id="2" creationId="{BE093286-2DF1-4BFE-845D-4E9A85CCD20C}"/>
          </ac:spMkLst>
        </pc:spChg>
        <pc:spChg chg="add del mod">
          <ac:chgData name="reza kabir" userId="af3c95a13102d509" providerId="LiveId" clId="{88200EE4-F4B4-49E8-8126-B01E5FCCBE2D}" dt="2020-05-17T06:33:26.916" v="782" actId="478"/>
          <ac:spMkLst>
            <pc:docMk/>
            <pc:sldMk cId="1260103965" sldId="338"/>
            <ac:spMk id="170" creationId="{394FB0B0-8BBD-4CFA-8948-94731B63D70D}"/>
          </ac:spMkLst>
        </pc:spChg>
        <pc:spChg chg="add mod">
          <ac:chgData name="reza kabir" userId="af3c95a13102d509" providerId="LiveId" clId="{88200EE4-F4B4-49E8-8126-B01E5FCCBE2D}" dt="2020-05-17T06:34:25.315" v="786" actId="207"/>
          <ac:spMkLst>
            <pc:docMk/>
            <pc:sldMk cId="1260103965" sldId="338"/>
            <ac:spMk id="171" creationId="{32B7BA88-3EF0-499D-B03F-33F16DD4FBFD}"/>
          </ac:spMkLst>
        </pc:spChg>
        <pc:spChg chg="add mod">
          <ac:chgData name="reza kabir" userId="af3c95a13102d509" providerId="LiveId" clId="{88200EE4-F4B4-49E8-8126-B01E5FCCBE2D}" dt="2020-05-17T06:38:10.495" v="808" actId="2711"/>
          <ac:spMkLst>
            <pc:docMk/>
            <pc:sldMk cId="1260103965" sldId="338"/>
            <ac:spMk id="172" creationId="{34F01EBF-1F22-4E5F-A758-031C63FE0171}"/>
          </ac:spMkLst>
        </pc:spChg>
        <pc:spChg chg="add mod">
          <ac:chgData name="reza kabir" userId="af3c95a13102d509" providerId="LiveId" clId="{88200EE4-F4B4-49E8-8126-B01E5FCCBE2D}" dt="2020-05-17T06:34:25.315" v="786" actId="207"/>
          <ac:spMkLst>
            <pc:docMk/>
            <pc:sldMk cId="1260103965" sldId="338"/>
            <ac:spMk id="173" creationId="{010750FD-388D-4E4F-82FB-F9B7C846014F}"/>
          </ac:spMkLst>
        </pc:spChg>
        <pc:spChg chg="add mod">
          <ac:chgData name="reza kabir" userId="af3c95a13102d509" providerId="LiveId" clId="{88200EE4-F4B4-49E8-8126-B01E5FCCBE2D}" dt="2020-05-17T06:38:10.495" v="808" actId="2711"/>
          <ac:spMkLst>
            <pc:docMk/>
            <pc:sldMk cId="1260103965" sldId="338"/>
            <ac:spMk id="174" creationId="{2E051BF2-946C-47A4-862C-029D00C763D6}"/>
          </ac:spMkLst>
        </pc:spChg>
        <pc:spChg chg="add mod">
          <ac:chgData name="reza kabir" userId="af3c95a13102d509" providerId="LiveId" clId="{88200EE4-F4B4-49E8-8126-B01E5FCCBE2D}" dt="2020-05-17T06:34:25.315" v="786" actId="207"/>
          <ac:spMkLst>
            <pc:docMk/>
            <pc:sldMk cId="1260103965" sldId="338"/>
            <ac:spMk id="175" creationId="{8C2D3AEA-12DE-475D-9A73-B276E5E95BE6}"/>
          </ac:spMkLst>
        </pc:spChg>
        <pc:spChg chg="add mod">
          <ac:chgData name="reza kabir" userId="af3c95a13102d509" providerId="LiveId" clId="{88200EE4-F4B4-49E8-8126-B01E5FCCBE2D}" dt="2020-05-17T06:38:10.495" v="808" actId="2711"/>
          <ac:spMkLst>
            <pc:docMk/>
            <pc:sldMk cId="1260103965" sldId="338"/>
            <ac:spMk id="176" creationId="{E663EB5E-38D5-4E20-8853-CB8030A653F3}"/>
          </ac:spMkLst>
        </pc:spChg>
        <pc:spChg chg="add mod">
          <ac:chgData name="reza kabir" userId="af3c95a13102d509" providerId="LiveId" clId="{88200EE4-F4B4-49E8-8126-B01E5FCCBE2D}" dt="2020-05-17T06:34:43.237" v="790" actId="571"/>
          <ac:spMkLst>
            <pc:docMk/>
            <pc:sldMk cId="1260103965" sldId="338"/>
            <ac:spMk id="177" creationId="{6C534182-A7CB-4700-A84F-AC8F9A7F1C9A}"/>
          </ac:spMkLst>
        </pc:spChg>
        <pc:spChg chg="add mod">
          <ac:chgData name="reza kabir" userId="af3c95a13102d509" providerId="LiveId" clId="{88200EE4-F4B4-49E8-8126-B01E5FCCBE2D}" dt="2020-05-17T06:38:10.495" v="808" actId="2711"/>
          <ac:spMkLst>
            <pc:docMk/>
            <pc:sldMk cId="1260103965" sldId="338"/>
            <ac:spMk id="178" creationId="{6237E689-4AAA-4BDF-B71E-87DD7D794821}"/>
          </ac:spMkLst>
        </pc:spChg>
        <pc:spChg chg="add mod">
          <ac:chgData name="reza kabir" userId="af3c95a13102d509" providerId="LiveId" clId="{88200EE4-F4B4-49E8-8126-B01E5FCCBE2D}" dt="2020-05-17T06:34:47.056" v="791" actId="571"/>
          <ac:spMkLst>
            <pc:docMk/>
            <pc:sldMk cId="1260103965" sldId="338"/>
            <ac:spMk id="179" creationId="{47590362-2C7E-4524-AB12-090961B81111}"/>
          </ac:spMkLst>
        </pc:spChg>
        <pc:spChg chg="mod topLvl">
          <ac:chgData name="reza kabir" userId="af3c95a13102d509" providerId="LiveId" clId="{88200EE4-F4B4-49E8-8126-B01E5FCCBE2D}" dt="2020-05-17T06:30:10.775" v="736" actId="165"/>
          <ac:spMkLst>
            <pc:docMk/>
            <pc:sldMk cId="1260103965" sldId="338"/>
            <ac:spMk id="43423" creationId="{76D9DBE6-4CE5-4BA5-851C-780CE4FB881C}"/>
          </ac:spMkLst>
        </pc:spChg>
        <pc:spChg chg="mod topLvl">
          <ac:chgData name="reza kabir" userId="af3c95a13102d509" providerId="LiveId" clId="{88200EE4-F4B4-49E8-8126-B01E5FCCBE2D}" dt="2020-05-17T06:30:10.775" v="736" actId="165"/>
          <ac:spMkLst>
            <pc:docMk/>
            <pc:sldMk cId="1260103965" sldId="338"/>
            <ac:spMk id="43424" creationId="{60BF3FD5-1C65-4516-AE45-C7395E8D26C6}"/>
          </ac:spMkLst>
        </pc:spChg>
        <pc:spChg chg="mod topLvl">
          <ac:chgData name="reza kabir" userId="af3c95a13102d509" providerId="LiveId" clId="{88200EE4-F4B4-49E8-8126-B01E5FCCBE2D}" dt="2020-05-17T06:35:49.718" v="792" actId="2711"/>
          <ac:spMkLst>
            <pc:docMk/>
            <pc:sldMk cId="1260103965" sldId="338"/>
            <ac:spMk id="43425" creationId="{4603698F-5D71-461D-9D77-2CD41FB59731}"/>
          </ac:spMkLst>
        </pc:spChg>
        <pc:spChg chg="del mod topLvl">
          <ac:chgData name="reza kabir" userId="af3c95a13102d509" providerId="LiveId" clId="{88200EE4-F4B4-49E8-8126-B01E5FCCBE2D}" dt="2020-05-17T06:34:31.768" v="787" actId="478"/>
          <ac:spMkLst>
            <pc:docMk/>
            <pc:sldMk cId="1260103965" sldId="338"/>
            <ac:spMk id="43426" creationId="{C0A85DB1-8FA3-4C4E-8803-09D8E44C644B}"/>
          </ac:spMkLst>
        </pc:spChg>
        <pc:spChg chg="del mod topLvl">
          <ac:chgData name="reza kabir" userId="af3c95a13102d509" providerId="LiveId" clId="{88200EE4-F4B4-49E8-8126-B01E5FCCBE2D}" dt="2020-05-17T06:34:31.768" v="787" actId="478"/>
          <ac:spMkLst>
            <pc:docMk/>
            <pc:sldMk cId="1260103965" sldId="338"/>
            <ac:spMk id="43427" creationId="{77AEEFDB-B465-486B-8EAD-B2B17E0584FF}"/>
          </ac:spMkLst>
        </pc:spChg>
        <pc:spChg chg="del mod topLvl">
          <ac:chgData name="reza kabir" userId="af3c95a13102d509" providerId="LiveId" clId="{88200EE4-F4B4-49E8-8126-B01E5FCCBE2D}" dt="2020-05-17T06:34:31.768" v="787" actId="478"/>
          <ac:spMkLst>
            <pc:docMk/>
            <pc:sldMk cId="1260103965" sldId="338"/>
            <ac:spMk id="43431" creationId="{9258C32A-BFA9-4EF8-A7F6-0A739DE3075E}"/>
          </ac:spMkLst>
        </pc:spChg>
        <pc:spChg chg="del mod topLvl">
          <ac:chgData name="reza kabir" userId="af3c95a13102d509" providerId="LiveId" clId="{88200EE4-F4B4-49E8-8126-B01E5FCCBE2D}" dt="2020-05-17T06:30:31.137" v="744" actId="478"/>
          <ac:spMkLst>
            <pc:docMk/>
            <pc:sldMk cId="1260103965" sldId="338"/>
            <ac:spMk id="43433" creationId="{781F7EC6-C6B6-4EDD-8CB3-D427F3863641}"/>
          </ac:spMkLst>
        </pc:spChg>
        <pc:spChg chg="del mod topLvl">
          <ac:chgData name="reza kabir" userId="af3c95a13102d509" providerId="LiveId" clId="{88200EE4-F4B4-49E8-8126-B01E5FCCBE2D}" dt="2020-05-17T06:30:31.137" v="744" actId="478"/>
          <ac:spMkLst>
            <pc:docMk/>
            <pc:sldMk cId="1260103965" sldId="338"/>
            <ac:spMk id="43434" creationId="{79F3CEF6-F084-4188-8707-9ACDBAA3BCE3}"/>
          </ac:spMkLst>
        </pc:spChg>
        <pc:spChg chg="del mod topLvl">
          <ac:chgData name="reza kabir" userId="af3c95a13102d509" providerId="LiveId" clId="{88200EE4-F4B4-49E8-8126-B01E5FCCBE2D}" dt="2020-05-17T06:30:31.137" v="744" actId="478"/>
          <ac:spMkLst>
            <pc:docMk/>
            <pc:sldMk cId="1260103965" sldId="338"/>
            <ac:spMk id="43435" creationId="{8389887E-7B73-42DE-8E87-29186F6C8F9F}"/>
          </ac:spMkLst>
        </pc:spChg>
        <pc:spChg chg="del mod topLvl">
          <ac:chgData name="reza kabir" userId="af3c95a13102d509" providerId="LiveId" clId="{88200EE4-F4B4-49E8-8126-B01E5FCCBE2D}" dt="2020-05-17T06:30:31.137" v="744" actId="478"/>
          <ac:spMkLst>
            <pc:docMk/>
            <pc:sldMk cId="1260103965" sldId="338"/>
            <ac:spMk id="43436" creationId="{D49B8D9F-BE3E-4D7E-80DB-3A6E4E537323}"/>
          </ac:spMkLst>
        </pc:spChg>
        <pc:spChg chg="del mod topLvl">
          <ac:chgData name="reza kabir" userId="af3c95a13102d509" providerId="LiveId" clId="{88200EE4-F4B4-49E8-8126-B01E5FCCBE2D}" dt="2020-05-17T06:30:31.137" v="744" actId="478"/>
          <ac:spMkLst>
            <pc:docMk/>
            <pc:sldMk cId="1260103965" sldId="338"/>
            <ac:spMk id="43437" creationId="{AA47ADA6-204E-4FC1-8E55-E1A90BBD7955}"/>
          </ac:spMkLst>
        </pc:spChg>
        <pc:spChg chg="del mod topLvl">
          <ac:chgData name="reza kabir" userId="af3c95a13102d509" providerId="LiveId" clId="{88200EE4-F4B4-49E8-8126-B01E5FCCBE2D}" dt="2020-05-17T06:30:31.137" v="744" actId="478"/>
          <ac:spMkLst>
            <pc:docMk/>
            <pc:sldMk cId="1260103965" sldId="338"/>
            <ac:spMk id="43438" creationId="{484F02D6-4B39-4907-B316-AC8AAB4581DF}"/>
          </ac:spMkLst>
        </pc:spChg>
        <pc:spChg chg="del mod topLvl">
          <ac:chgData name="reza kabir" userId="af3c95a13102d509" providerId="LiveId" clId="{88200EE4-F4B4-49E8-8126-B01E5FCCBE2D}" dt="2020-05-17T06:30:31.137" v="744" actId="478"/>
          <ac:spMkLst>
            <pc:docMk/>
            <pc:sldMk cId="1260103965" sldId="338"/>
            <ac:spMk id="43439" creationId="{4BB8CBE4-DD36-4D34-B808-927ACF61E5B7}"/>
          </ac:spMkLst>
        </pc:spChg>
        <pc:spChg chg="del mod topLvl">
          <ac:chgData name="reza kabir" userId="af3c95a13102d509" providerId="LiveId" clId="{88200EE4-F4B4-49E8-8126-B01E5FCCBE2D}" dt="2020-05-17T06:30:31.137" v="744" actId="478"/>
          <ac:spMkLst>
            <pc:docMk/>
            <pc:sldMk cId="1260103965" sldId="338"/>
            <ac:spMk id="43440" creationId="{E9642DAE-426A-4E1C-8385-478A1F4716CE}"/>
          </ac:spMkLst>
        </pc:spChg>
        <pc:spChg chg="del mod topLvl">
          <ac:chgData name="reza kabir" userId="af3c95a13102d509" providerId="LiveId" clId="{88200EE4-F4B4-49E8-8126-B01E5FCCBE2D}" dt="2020-05-17T06:30:31.137" v="744" actId="478"/>
          <ac:spMkLst>
            <pc:docMk/>
            <pc:sldMk cId="1260103965" sldId="338"/>
            <ac:spMk id="43441" creationId="{8C05D056-8119-4D26-8375-7E27E31452FD}"/>
          </ac:spMkLst>
        </pc:spChg>
        <pc:spChg chg="del mod topLvl">
          <ac:chgData name="reza kabir" userId="af3c95a13102d509" providerId="LiveId" clId="{88200EE4-F4B4-49E8-8126-B01E5FCCBE2D}" dt="2020-05-17T06:30:31.137" v="744" actId="478"/>
          <ac:spMkLst>
            <pc:docMk/>
            <pc:sldMk cId="1260103965" sldId="338"/>
            <ac:spMk id="43442" creationId="{9D35FE04-4A69-4B03-AF0E-2ACC53EF2F7F}"/>
          </ac:spMkLst>
        </pc:spChg>
        <pc:spChg chg="del mod topLvl">
          <ac:chgData name="reza kabir" userId="af3c95a13102d509" providerId="LiveId" clId="{88200EE4-F4B4-49E8-8126-B01E5FCCBE2D}" dt="2020-05-17T06:30:31.137" v="744" actId="478"/>
          <ac:spMkLst>
            <pc:docMk/>
            <pc:sldMk cId="1260103965" sldId="338"/>
            <ac:spMk id="43443" creationId="{63EE0E95-7184-4A4D-B99B-D0D824E42381}"/>
          </ac:spMkLst>
        </pc:spChg>
        <pc:spChg chg="del mod topLvl">
          <ac:chgData name="reza kabir" userId="af3c95a13102d509" providerId="LiveId" clId="{88200EE4-F4B4-49E8-8126-B01E5FCCBE2D}" dt="2020-05-17T06:30:31.137" v="744" actId="478"/>
          <ac:spMkLst>
            <pc:docMk/>
            <pc:sldMk cId="1260103965" sldId="338"/>
            <ac:spMk id="43444" creationId="{60E489DC-CB86-4B4F-BEE8-A9A76D64E5A1}"/>
          </ac:spMkLst>
        </pc:spChg>
        <pc:spChg chg="del mod topLvl">
          <ac:chgData name="reza kabir" userId="af3c95a13102d509" providerId="LiveId" clId="{88200EE4-F4B4-49E8-8126-B01E5FCCBE2D}" dt="2020-05-17T06:30:31.137" v="744" actId="478"/>
          <ac:spMkLst>
            <pc:docMk/>
            <pc:sldMk cId="1260103965" sldId="338"/>
            <ac:spMk id="43445" creationId="{2C37C566-57E4-4AEB-9CCD-34CD3FA775D6}"/>
          </ac:spMkLst>
        </pc:spChg>
        <pc:spChg chg="del mod topLvl">
          <ac:chgData name="reza kabir" userId="af3c95a13102d509" providerId="LiveId" clId="{88200EE4-F4B4-49E8-8126-B01E5FCCBE2D}" dt="2020-05-17T06:30:31.137" v="744" actId="478"/>
          <ac:spMkLst>
            <pc:docMk/>
            <pc:sldMk cId="1260103965" sldId="338"/>
            <ac:spMk id="43446" creationId="{6785ABD8-4D2C-4B99-848D-E1D5D2A0B70F}"/>
          </ac:spMkLst>
        </pc:spChg>
        <pc:spChg chg="del mod topLvl">
          <ac:chgData name="reza kabir" userId="af3c95a13102d509" providerId="LiveId" clId="{88200EE4-F4B4-49E8-8126-B01E5FCCBE2D}" dt="2020-05-17T06:30:31.137" v="744" actId="478"/>
          <ac:spMkLst>
            <pc:docMk/>
            <pc:sldMk cId="1260103965" sldId="338"/>
            <ac:spMk id="43447" creationId="{AD46CAAD-165B-43C9-893E-3DCB09B60097}"/>
          </ac:spMkLst>
        </pc:spChg>
        <pc:spChg chg="del mod topLvl">
          <ac:chgData name="reza kabir" userId="af3c95a13102d509" providerId="LiveId" clId="{88200EE4-F4B4-49E8-8126-B01E5FCCBE2D}" dt="2020-05-17T06:30:31.137" v="744" actId="478"/>
          <ac:spMkLst>
            <pc:docMk/>
            <pc:sldMk cId="1260103965" sldId="338"/>
            <ac:spMk id="43448" creationId="{D1A1A97B-6E1C-4CEA-B4EB-2CC7A4D3B6B5}"/>
          </ac:spMkLst>
        </pc:spChg>
        <pc:spChg chg="del mod topLvl">
          <ac:chgData name="reza kabir" userId="af3c95a13102d509" providerId="LiveId" clId="{88200EE4-F4B4-49E8-8126-B01E5FCCBE2D}" dt="2020-05-17T06:30:31.137" v="744" actId="478"/>
          <ac:spMkLst>
            <pc:docMk/>
            <pc:sldMk cId="1260103965" sldId="338"/>
            <ac:spMk id="43449" creationId="{8C093F27-BFF9-4DBC-A7E7-00F931124836}"/>
          </ac:spMkLst>
        </pc:spChg>
        <pc:spChg chg="del mod topLvl">
          <ac:chgData name="reza kabir" userId="af3c95a13102d509" providerId="LiveId" clId="{88200EE4-F4B4-49E8-8126-B01E5FCCBE2D}" dt="2020-05-17T06:30:31.137" v="744" actId="478"/>
          <ac:spMkLst>
            <pc:docMk/>
            <pc:sldMk cId="1260103965" sldId="338"/>
            <ac:spMk id="43450" creationId="{9DEBC938-A088-4F2C-8ACA-26A64D6B0C3A}"/>
          </ac:spMkLst>
        </pc:spChg>
        <pc:spChg chg="del mod topLvl">
          <ac:chgData name="reza kabir" userId="af3c95a13102d509" providerId="LiveId" clId="{88200EE4-F4B4-49E8-8126-B01E5FCCBE2D}" dt="2020-05-17T06:30:31.137" v="744" actId="478"/>
          <ac:spMkLst>
            <pc:docMk/>
            <pc:sldMk cId="1260103965" sldId="338"/>
            <ac:spMk id="43451" creationId="{F27C7CB4-3AFB-4FD0-9BCB-D5D5652A86E7}"/>
          </ac:spMkLst>
        </pc:spChg>
        <pc:spChg chg="del mod topLvl">
          <ac:chgData name="reza kabir" userId="af3c95a13102d509" providerId="LiveId" clId="{88200EE4-F4B4-49E8-8126-B01E5FCCBE2D}" dt="2020-05-17T06:30:31.137" v="744" actId="478"/>
          <ac:spMkLst>
            <pc:docMk/>
            <pc:sldMk cId="1260103965" sldId="338"/>
            <ac:spMk id="43452" creationId="{20C726F3-E0F9-4DB5-8E65-E0EA2712521E}"/>
          </ac:spMkLst>
        </pc:spChg>
        <pc:spChg chg="del mod topLvl">
          <ac:chgData name="reza kabir" userId="af3c95a13102d509" providerId="LiveId" clId="{88200EE4-F4B4-49E8-8126-B01E5FCCBE2D}" dt="2020-05-17T06:30:31.137" v="744" actId="478"/>
          <ac:spMkLst>
            <pc:docMk/>
            <pc:sldMk cId="1260103965" sldId="338"/>
            <ac:spMk id="43453" creationId="{F512CC5F-8EF9-4B09-BB0D-AC352A1EBF2E}"/>
          </ac:spMkLst>
        </pc:spChg>
        <pc:spChg chg="del mod topLvl">
          <ac:chgData name="reza kabir" userId="af3c95a13102d509" providerId="LiveId" clId="{88200EE4-F4B4-49E8-8126-B01E5FCCBE2D}" dt="2020-05-17T06:30:31.137" v="744" actId="478"/>
          <ac:spMkLst>
            <pc:docMk/>
            <pc:sldMk cId="1260103965" sldId="338"/>
            <ac:spMk id="43454" creationId="{CC8A8A06-9C28-4A01-9D8B-B3D8EA8B35AD}"/>
          </ac:spMkLst>
        </pc:spChg>
        <pc:spChg chg="del mod topLvl">
          <ac:chgData name="reza kabir" userId="af3c95a13102d509" providerId="LiveId" clId="{88200EE4-F4B4-49E8-8126-B01E5FCCBE2D}" dt="2020-05-17T06:30:31.137" v="744" actId="478"/>
          <ac:spMkLst>
            <pc:docMk/>
            <pc:sldMk cId="1260103965" sldId="338"/>
            <ac:spMk id="43455" creationId="{EA9F2162-C34E-45E1-9C00-8DF085A4967E}"/>
          </ac:spMkLst>
        </pc:spChg>
        <pc:spChg chg="del mod topLvl">
          <ac:chgData name="reza kabir" userId="af3c95a13102d509" providerId="LiveId" clId="{88200EE4-F4B4-49E8-8126-B01E5FCCBE2D}" dt="2020-05-17T06:30:31.137" v="744" actId="478"/>
          <ac:spMkLst>
            <pc:docMk/>
            <pc:sldMk cId="1260103965" sldId="338"/>
            <ac:spMk id="44160" creationId="{9CDBD621-DD7C-47CA-9D8A-0739A146BB0B}"/>
          </ac:spMkLst>
        </pc:spChg>
        <pc:spChg chg="del mod topLvl">
          <ac:chgData name="reza kabir" userId="af3c95a13102d509" providerId="LiveId" clId="{88200EE4-F4B4-49E8-8126-B01E5FCCBE2D}" dt="2020-05-17T06:30:31.137" v="744" actId="478"/>
          <ac:spMkLst>
            <pc:docMk/>
            <pc:sldMk cId="1260103965" sldId="338"/>
            <ac:spMk id="44161" creationId="{04168E37-B39E-4FF6-A815-37A2E73B685F}"/>
          </ac:spMkLst>
        </pc:spChg>
        <pc:spChg chg="mod topLvl">
          <ac:chgData name="reza kabir" userId="af3c95a13102d509" providerId="LiveId" clId="{88200EE4-F4B4-49E8-8126-B01E5FCCBE2D}" dt="2020-05-17T06:30:10.775" v="736" actId="165"/>
          <ac:spMkLst>
            <pc:docMk/>
            <pc:sldMk cId="1260103965" sldId="338"/>
            <ac:spMk id="44162" creationId="{F8E81AEF-9CBD-4C5B-A4AD-ECA34E9056FE}"/>
          </ac:spMkLst>
        </pc:spChg>
        <pc:spChg chg="mod topLvl">
          <ac:chgData name="reza kabir" userId="af3c95a13102d509" providerId="LiveId" clId="{88200EE4-F4B4-49E8-8126-B01E5FCCBE2D}" dt="2020-05-17T06:30:10.775" v="736" actId="165"/>
          <ac:spMkLst>
            <pc:docMk/>
            <pc:sldMk cId="1260103965" sldId="338"/>
            <ac:spMk id="44166" creationId="{7756067E-4F7C-403B-815B-4DDEE8F31D19}"/>
          </ac:spMkLst>
        </pc:spChg>
        <pc:spChg chg="mod topLvl">
          <ac:chgData name="reza kabir" userId="af3c95a13102d509" providerId="LiveId" clId="{88200EE4-F4B4-49E8-8126-B01E5FCCBE2D}" dt="2020-05-17T06:35:49.718" v="792" actId="2711"/>
          <ac:spMkLst>
            <pc:docMk/>
            <pc:sldMk cId="1260103965" sldId="338"/>
            <ac:spMk id="44167" creationId="{A858E3E5-1DBF-4975-BFF5-EB5D8A7AD923}"/>
          </ac:spMkLst>
        </pc:spChg>
        <pc:spChg chg="del mod topLvl">
          <ac:chgData name="reza kabir" userId="af3c95a13102d509" providerId="LiveId" clId="{88200EE4-F4B4-49E8-8126-B01E5FCCBE2D}" dt="2020-05-17T06:33:18.754" v="780" actId="478"/>
          <ac:spMkLst>
            <pc:docMk/>
            <pc:sldMk cId="1260103965" sldId="338"/>
            <ac:spMk id="44168" creationId="{1269C6DF-0723-4FC9-8C15-A0EBF4DDFFB6}"/>
          </ac:spMkLst>
        </pc:spChg>
        <pc:spChg chg="del mod topLvl">
          <ac:chgData name="reza kabir" userId="af3c95a13102d509" providerId="LiveId" clId="{88200EE4-F4B4-49E8-8126-B01E5FCCBE2D}" dt="2020-05-17T06:33:18.754" v="780" actId="478"/>
          <ac:spMkLst>
            <pc:docMk/>
            <pc:sldMk cId="1260103965" sldId="338"/>
            <ac:spMk id="44169" creationId="{C125013A-5533-4A21-A701-DF6B96B2295D}"/>
          </ac:spMkLst>
        </pc:spChg>
        <pc:spChg chg="del mod topLvl">
          <ac:chgData name="reza kabir" userId="af3c95a13102d509" providerId="LiveId" clId="{88200EE4-F4B4-49E8-8126-B01E5FCCBE2D}" dt="2020-05-17T06:33:18.754" v="780" actId="478"/>
          <ac:spMkLst>
            <pc:docMk/>
            <pc:sldMk cId="1260103965" sldId="338"/>
            <ac:spMk id="44170" creationId="{E85D5867-F939-4146-9DF5-C4C28C7DDAC1}"/>
          </ac:spMkLst>
        </pc:spChg>
        <pc:spChg chg="del mod topLvl">
          <ac:chgData name="reza kabir" userId="af3c95a13102d509" providerId="LiveId" clId="{88200EE4-F4B4-49E8-8126-B01E5FCCBE2D}" dt="2020-05-17T06:30:34.288" v="745" actId="478"/>
          <ac:spMkLst>
            <pc:docMk/>
            <pc:sldMk cId="1260103965" sldId="338"/>
            <ac:spMk id="44171" creationId="{9D08639F-242A-4494-B598-87BB7B32C06F}"/>
          </ac:spMkLst>
        </pc:spChg>
        <pc:spChg chg="del mod topLvl">
          <ac:chgData name="reza kabir" userId="af3c95a13102d509" providerId="LiveId" clId="{88200EE4-F4B4-49E8-8126-B01E5FCCBE2D}" dt="2020-05-17T06:30:34.288" v="745" actId="478"/>
          <ac:spMkLst>
            <pc:docMk/>
            <pc:sldMk cId="1260103965" sldId="338"/>
            <ac:spMk id="44172" creationId="{4F2D5510-2827-45BD-AF21-49BDCBB8432A}"/>
          </ac:spMkLst>
        </pc:spChg>
        <pc:spChg chg="del mod topLvl">
          <ac:chgData name="reza kabir" userId="af3c95a13102d509" providerId="LiveId" clId="{88200EE4-F4B4-49E8-8126-B01E5FCCBE2D}" dt="2020-05-17T06:30:34.288" v="745" actId="478"/>
          <ac:spMkLst>
            <pc:docMk/>
            <pc:sldMk cId="1260103965" sldId="338"/>
            <ac:spMk id="44173" creationId="{A8625E9E-9FC2-4DA7-BA95-D39500227407}"/>
          </ac:spMkLst>
        </pc:spChg>
        <pc:spChg chg="del mod topLvl">
          <ac:chgData name="reza kabir" userId="af3c95a13102d509" providerId="LiveId" clId="{88200EE4-F4B4-49E8-8126-B01E5FCCBE2D}" dt="2020-05-17T06:30:34.288" v="745" actId="478"/>
          <ac:spMkLst>
            <pc:docMk/>
            <pc:sldMk cId="1260103965" sldId="338"/>
            <ac:spMk id="44174" creationId="{25B1E5D3-5920-4E4F-B9F1-39B2F2CC1A5C}"/>
          </ac:spMkLst>
        </pc:spChg>
        <pc:spChg chg="del mod topLvl">
          <ac:chgData name="reza kabir" userId="af3c95a13102d509" providerId="LiveId" clId="{88200EE4-F4B4-49E8-8126-B01E5FCCBE2D}" dt="2020-05-17T06:30:34.288" v="745" actId="478"/>
          <ac:spMkLst>
            <pc:docMk/>
            <pc:sldMk cId="1260103965" sldId="338"/>
            <ac:spMk id="44175" creationId="{CE50018A-6742-4EB5-838D-5B6ED2D524FF}"/>
          </ac:spMkLst>
        </pc:spChg>
        <pc:spChg chg="del mod topLvl">
          <ac:chgData name="reza kabir" userId="af3c95a13102d509" providerId="LiveId" clId="{88200EE4-F4B4-49E8-8126-B01E5FCCBE2D}" dt="2020-05-17T06:30:34.288" v="745" actId="478"/>
          <ac:spMkLst>
            <pc:docMk/>
            <pc:sldMk cId="1260103965" sldId="338"/>
            <ac:spMk id="44176" creationId="{2CE56A00-568D-443D-A266-F28F9AB47874}"/>
          </ac:spMkLst>
        </pc:spChg>
        <pc:spChg chg="del mod topLvl">
          <ac:chgData name="reza kabir" userId="af3c95a13102d509" providerId="LiveId" clId="{88200EE4-F4B4-49E8-8126-B01E5FCCBE2D}" dt="2020-05-17T06:30:34.288" v="745" actId="478"/>
          <ac:spMkLst>
            <pc:docMk/>
            <pc:sldMk cId="1260103965" sldId="338"/>
            <ac:spMk id="44177" creationId="{86DEB676-1744-4D68-B33C-EA3585977034}"/>
          </ac:spMkLst>
        </pc:spChg>
        <pc:spChg chg="del mod topLvl">
          <ac:chgData name="reza kabir" userId="af3c95a13102d509" providerId="LiveId" clId="{88200EE4-F4B4-49E8-8126-B01E5FCCBE2D}" dt="2020-05-17T06:30:34.288" v="745" actId="478"/>
          <ac:spMkLst>
            <pc:docMk/>
            <pc:sldMk cId="1260103965" sldId="338"/>
            <ac:spMk id="44178" creationId="{197A8C24-C1CE-4282-B428-9BA58287DF87}"/>
          </ac:spMkLst>
        </pc:spChg>
        <pc:spChg chg="del mod topLvl">
          <ac:chgData name="reza kabir" userId="af3c95a13102d509" providerId="LiveId" clId="{88200EE4-F4B4-49E8-8126-B01E5FCCBE2D}" dt="2020-05-17T06:30:34.288" v="745" actId="478"/>
          <ac:spMkLst>
            <pc:docMk/>
            <pc:sldMk cId="1260103965" sldId="338"/>
            <ac:spMk id="44179" creationId="{3E069119-986E-4924-9134-2AB992B10ECD}"/>
          </ac:spMkLst>
        </pc:spChg>
        <pc:spChg chg="del mod topLvl">
          <ac:chgData name="reza kabir" userId="af3c95a13102d509" providerId="LiveId" clId="{88200EE4-F4B4-49E8-8126-B01E5FCCBE2D}" dt="2020-05-17T06:30:34.288" v="745" actId="478"/>
          <ac:spMkLst>
            <pc:docMk/>
            <pc:sldMk cId="1260103965" sldId="338"/>
            <ac:spMk id="44180" creationId="{FDB4651F-C1A9-4E3A-8043-D940747CCA6A}"/>
          </ac:spMkLst>
        </pc:spChg>
        <pc:spChg chg="del mod topLvl">
          <ac:chgData name="reza kabir" userId="af3c95a13102d509" providerId="LiveId" clId="{88200EE4-F4B4-49E8-8126-B01E5FCCBE2D}" dt="2020-05-17T06:30:34.288" v="745" actId="478"/>
          <ac:spMkLst>
            <pc:docMk/>
            <pc:sldMk cId="1260103965" sldId="338"/>
            <ac:spMk id="44181" creationId="{09482D7C-4DA4-495E-9964-09C2F00660E9}"/>
          </ac:spMkLst>
        </pc:spChg>
        <pc:spChg chg="del mod topLvl">
          <ac:chgData name="reza kabir" userId="af3c95a13102d509" providerId="LiveId" clId="{88200EE4-F4B4-49E8-8126-B01E5FCCBE2D}" dt="2020-05-17T06:30:34.288" v="745" actId="478"/>
          <ac:spMkLst>
            <pc:docMk/>
            <pc:sldMk cId="1260103965" sldId="338"/>
            <ac:spMk id="44182" creationId="{194461B8-F4BE-445B-B952-D82890EFD2EC}"/>
          </ac:spMkLst>
        </pc:spChg>
        <pc:spChg chg="del mod topLvl">
          <ac:chgData name="reza kabir" userId="af3c95a13102d509" providerId="LiveId" clId="{88200EE4-F4B4-49E8-8126-B01E5FCCBE2D}" dt="2020-05-17T06:30:34.288" v="745" actId="478"/>
          <ac:spMkLst>
            <pc:docMk/>
            <pc:sldMk cId="1260103965" sldId="338"/>
            <ac:spMk id="44183" creationId="{ACEA1D6A-16BE-431F-A259-8568AE7038E0}"/>
          </ac:spMkLst>
        </pc:spChg>
        <pc:spChg chg="del mod topLvl">
          <ac:chgData name="reza kabir" userId="af3c95a13102d509" providerId="LiveId" clId="{88200EE4-F4B4-49E8-8126-B01E5FCCBE2D}" dt="2020-05-17T06:30:34.288" v="745" actId="478"/>
          <ac:spMkLst>
            <pc:docMk/>
            <pc:sldMk cId="1260103965" sldId="338"/>
            <ac:spMk id="44184" creationId="{AAB4D648-8808-43B9-BC09-DBB863E5546E}"/>
          </ac:spMkLst>
        </pc:spChg>
        <pc:spChg chg="del mod topLvl">
          <ac:chgData name="reza kabir" userId="af3c95a13102d509" providerId="LiveId" clId="{88200EE4-F4B4-49E8-8126-B01E5FCCBE2D}" dt="2020-05-17T06:30:34.288" v="745" actId="478"/>
          <ac:spMkLst>
            <pc:docMk/>
            <pc:sldMk cId="1260103965" sldId="338"/>
            <ac:spMk id="44185" creationId="{577B0E59-99B7-4DF2-A7CB-25C04945BD86}"/>
          </ac:spMkLst>
        </pc:spChg>
        <pc:spChg chg="del mod topLvl">
          <ac:chgData name="reza kabir" userId="af3c95a13102d509" providerId="LiveId" clId="{88200EE4-F4B4-49E8-8126-B01E5FCCBE2D}" dt="2020-05-17T06:30:34.288" v="745" actId="478"/>
          <ac:spMkLst>
            <pc:docMk/>
            <pc:sldMk cId="1260103965" sldId="338"/>
            <ac:spMk id="44186" creationId="{385A919A-37EC-4398-AE3D-536ED12BC0D1}"/>
          </ac:spMkLst>
        </pc:spChg>
        <pc:spChg chg="del mod topLvl">
          <ac:chgData name="reza kabir" userId="af3c95a13102d509" providerId="LiveId" clId="{88200EE4-F4B4-49E8-8126-B01E5FCCBE2D}" dt="2020-05-17T06:30:34.288" v="745" actId="478"/>
          <ac:spMkLst>
            <pc:docMk/>
            <pc:sldMk cId="1260103965" sldId="338"/>
            <ac:spMk id="44187" creationId="{7DAD52E1-54CC-47A1-BED3-B20B8A2FE5B7}"/>
          </ac:spMkLst>
        </pc:spChg>
        <pc:spChg chg="del mod topLvl">
          <ac:chgData name="reza kabir" userId="af3c95a13102d509" providerId="LiveId" clId="{88200EE4-F4B4-49E8-8126-B01E5FCCBE2D}" dt="2020-05-17T06:30:34.288" v="745" actId="478"/>
          <ac:spMkLst>
            <pc:docMk/>
            <pc:sldMk cId="1260103965" sldId="338"/>
            <ac:spMk id="44188" creationId="{43608BC2-B768-4A9A-A3C5-D48AE0CBAA62}"/>
          </ac:spMkLst>
        </pc:spChg>
        <pc:spChg chg="del mod topLvl">
          <ac:chgData name="reza kabir" userId="af3c95a13102d509" providerId="LiveId" clId="{88200EE4-F4B4-49E8-8126-B01E5FCCBE2D}" dt="2020-05-17T06:30:34.288" v="745" actId="478"/>
          <ac:spMkLst>
            <pc:docMk/>
            <pc:sldMk cId="1260103965" sldId="338"/>
            <ac:spMk id="44189" creationId="{98C905BF-4AE8-4F6C-A7DB-E85C4730F307}"/>
          </ac:spMkLst>
        </pc:spChg>
        <pc:spChg chg="del mod topLvl">
          <ac:chgData name="reza kabir" userId="af3c95a13102d509" providerId="LiveId" clId="{88200EE4-F4B4-49E8-8126-B01E5FCCBE2D}" dt="2020-05-17T06:30:34.288" v="745" actId="478"/>
          <ac:spMkLst>
            <pc:docMk/>
            <pc:sldMk cId="1260103965" sldId="338"/>
            <ac:spMk id="44190" creationId="{5FA81199-9417-453F-BF7A-8CB02BF24FD0}"/>
          </ac:spMkLst>
        </pc:spChg>
        <pc:spChg chg="del mod topLvl">
          <ac:chgData name="reza kabir" userId="af3c95a13102d509" providerId="LiveId" clId="{88200EE4-F4B4-49E8-8126-B01E5FCCBE2D}" dt="2020-05-17T06:30:34.288" v="745" actId="478"/>
          <ac:spMkLst>
            <pc:docMk/>
            <pc:sldMk cId="1260103965" sldId="338"/>
            <ac:spMk id="44191" creationId="{3A1840F5-21C8-4464-B971-9E026940E237}"/>
          </ac:spMkLst>
        </pc:spChg>
        <pc:spChg chg="del mod topLvl">
          <ac:chgData name="reza kabir" userId="af3c95a13102d509" providerId="LiveId" clId="{88200EE4-F4B4-49E8-8126-B01E5FCCBE2D}" dt="2020-05-17T06:30:34.288" v="745" actId="478"/>
          <ac:spMkLst>
            <pc:docMk/>
            <pc:sldMk cId="1260103965" sldId="338"/>
            <ac:spMk id="44192" creationId="{ACED973D-9982-4AA5-9F67-1F55886C8D67}"/>
          </ac:spMkLst>
        </pc:spChg>
        <pc:spChg chg="del mod topLvl">
          <ac:chgData name="reza kabir" userId="af3c95a13102d509" providerId="LiveId" clId="{88200EE4-F4B4-49E8-8126-B01E5FCCBE2D}" dt="2020-05-17T06:30:34.288" v="745" actId="478"/>
          <ac:spMkLst>
            <pc:docMk/>
            <pc:sldMk cId="1260103965" sldId="338"/>
            <ac:spMk id="44193" creationId="{2C3A3FC1-4315-4EE2-9F64-290DE23A4DC2}"/>
          </ac:spMkLst>
        </pc:spChg>
        <pc:spChg chg="del mod topLvl">
          <ac:chgData name="reza kabir" userId="af3c95a13102d509" providerId="LiveId" clId="{88200EE4-F4B4-49E8-8126-B01E5FCCBE2D}" dt="2020-05-17T06:30:34.288" v="745" actId="478"/>
          <ac:spMkLst>
            <pc:docMk/>
            <pc:sldMk cId="1260103965" sldId="338"/>
            <ac:spMk id="44194" creationId="{1311CB04-DFE9-4AE5-A5DC-7BED3DACE07D}"/>
          </ac:spMkLst>
        </pc:spChg>
        <pc:spChg chg="del mod topLvl">
          <ac:chgData name="reza kabir" userId="af3c95a13102d509" providerId="LiveId" clId="{88200EE4-F4B4-49E8-8126-B01E5FCCBE2D}" dt="2020-05-17T06:30:34.288" v="745" actId="478"/>
          <ac:spMkLst>
            <pc:docMk/>
            <pc:sldMk cId="1260103965" sldId="338"/>
            <ac:spMk id="44195" creationId="{883C99C2-793D-417E-8A71-E7D97D6FC747}"/>
          </ac:spMkLst>
        </pc:spChg>
        <pc:spChg chg="mod topLvl">
          <ac:chgData name="reza kabir" userId="af3c95a13102d509" providerId="LiveId" clId="{88200EE4-F4B4-49E8-8126-B01E5FCCBE2D}" dt="2020-05-17T06:30:10.775" v="736" actId="165"/>
          <ac:spMkLst>
            <pc:docMk/>
            <pc:sldMk cId="1260103965" sldId="338"/>
            <ac:spMk id="44197" creationId="{8895D8C6-B4AE-4296-A7F9-00218B40AA95}"/>
          </ac:spMkLst>
        </pc:spChg>
        <pc:spChg chg="mod topLvl">
          <ac:chgData name="reza kabir" userId="af3c95a13102d509" providerId="LiveId" clId="{88200EE4-F4B4-49E8-8126-B01E5FCCBE2D}" dt="2020-05-17T06:35:49.718" v="792" actId="2711"/>
          <ac:spMkLst>
            <pc:docMk/>
            <pc:sldMk cId="1260103965" sldId="338"/>
            <ac:spMk id="44198" creationId="{B41998E9-3720-4E1C-8DE6-0054961629F9}"/>
          </ac:spMkLst>
        </pc:spChg>
        <pc:spChg chg="del mod topLvl">
          <ac:chgData name="reza kabir" userId="af3c95a13102d509" providerId="LiveId" clId="{88200EE4-F4B4-49E8-8126-B01E5FCCBE2D}" dt="2020-05-17T06:34:36.158" v="789" actId="478"/>
          <ac:spMkLst>
            <pc:docMk/>
            <pc:sldMk cId="1260103965" sldId="338"/>
            <ac:spMk id="44199" creationId="{C777EF90-F152-4F21-9EFF-0A2FA0D2F449}"/>
          </ac:spMkLst>
        </pc:spChg>
        <pc:spChg chg="del mod topLvl">
          <ac:chgData name="reza kabir" userId="af3c95a13102d509" providerId="LiveId" clId="{88200EE4-F4B4-49E8-8126-B01E5FCCBE2D}" dt="2020-05-17T06:34:36.158" v="789" actId="478"/>
          <ac:spMkLst>
            <pc:docMk/>
            <pc:sldMk cId="1260103965" sldId="338"/>
            <ac:spMk id="44200" creationId="{E7CA2F2B-715F-4E69-BC45-4AD348DA9698}"/>
          </ac:spMkLst>
        </pc:spChg>
        <pc:spChg chg="del mod topLvl">
          <ac:chgData name="reza kabir" userId="af3c95a13102d509" providerId="LiveId" clId="{88200EE4-F4B4-49E8-8126-B01E5FCCBE2D}" dt="2020-05-17T06:34:36.158" v="789" actId="478"/>
          <ac:spMkLst>
            <pc:docMk/>
            <pc:sldMk cId="1260103965" sldId="338"/>
            <ac:spMk id="44201" creationId="{1723BE02-FBD6-445E-874F-84BCD13CF91B}"/>
          </ac:spMkLst>
        </pc:spChg>
        <pc:spChg chg="del mod topLvl">
          <ac:chgData name="reza kabir" userId="af3c95a13102d509" providerId="LiveId" clId="{88200EE4-F4B4-49E8-8126-B01E5FCCBE2D}" dt="2020-05-17T06:34:34.385" v="788" actId="478"/>
          <ac:spMkLst>
            <pc:docMk/>
            <pc:sldMk cId="1260103965" sldId="338"/>
            <ac:spMk id="44202" creationId="{96E4B5B0-0C27-45EC-A3B6-8A4469CA65A4}"/>
          </ac:spMkLst>
        </pc:spChg>
        <pc:spChg chg="del mod topLvl">
          <ac:chgData name="reza kabir" userId="af3c95a13102d509" providerId="LiveId" clId="{88200EE4-F4B4-49E8-8126-B01E5FCCBE2D}" dt="2020-05-17T06:34:34.385" v="788" actId="478"/>
          <ac:spMkLst>
            <pc:docMk/>
            <pc:sldMk cId="1260103965" sldId="338"/>
            <ac:spMk id="44203" creationId="{BFA5351B-2BE8-4F5C-AE8A-B9C82ACA4145}"/>
          </ac:spMkLst>
        </pc:spChg>
        <pc:spChg chg="del mod topLvl">
          <ac:chgData name="reza kabir" userId="af3c95a13102d509" providerId="LiveId" clId="{88200EE4-F4B4-49E8-8126-B01E5FCCBE2D}" dt="2020-05-17T06:34:34.385" v="788" actId="478"/>
          <ac:spMkLst>
            <pc:docMk/>
            <pc:sldMk cId="1260103965" sldId="338"/>
            <ac:spMk id="44204" creationId="{FFF2E372-5A07-46DB-A8CD-6337DD6CAD1E}"/>
          </ac:spMkLst>
        </pc:spChg>
        <pc:spChg chg="del mod topLvl">
          <ac:chgData name="reza kabir" userId="af3c95a13102d509" providerId="LiveId" clId="{88200EE4-F4B4-49E8-8126-B01E5FCCBE2D}" dt="2020-05-17T06:34:34.385" v="788" actId="478"/>
          <ac:spMkLst>
            <pc:docMk/>
            <pc:sldMk cId="1260103965" sldId="338"/>
            <ac:spMk id="44205" creationId="{DE8D6BDB-B444-45B7-8F70-4541684FAE14}"/>
          </ac:spMkLst>
        </pc:spChg>
        <pc:spChg chg="del mod topLvl">
          <ac:chgData name="reza kabir" userId="af3c95a13102d509" providerId="LiveId" clId="{88200EE4-F4B4-49E8-8126-B01E5FCCBE2D}" dt="2020-05-17T06:34:34.385" v="788" actId="478"/>
          <ac:spMkLst>
            <pc:docMk/>
            <pc:sldMk cId="1260103965" sldId="338"/>
            <ac:spMk id="44206" creationId="{65820A75-71F4-4BBF-B28C-B4EF9B2A616F}"/>
          </ac:spMkLst>
        </pc:spChg>
        <pc:spChg chg="del mod topLvl">
          <ac:chgData name="reza kabir" userId="af3c95a13102d509" providerId="LiveId" clId="{88200EE4-F4B4-49E8-8126-B01E5FCCBE2D}" dt="2020-05-17T06:34:34.385" v="788" actId="478"/>
          <ac:spMkLst>
            <pc:docMk/>
            <pc:sldMk cId="1260103965" sldId="338"/>
            <ac:spMk id="44207" creationId="{FB2A08C5-3783-4E26-B8E6-4651C734B32C}"/>
          </ac:spMkLst>
        </pc:spChg>
        <pc:spChg chg="del mod topLvl">
          <ac:chgData name="reza kabir" userId="af3c95a13102d509" providerId="LiveId" clId="{88200EE4-F4B4-49E8-8126-B01E5FCCBE2D}" dt="2020-05-17T06:34:34.385" v="788" actId="478"/>
          <ac:spMkLst>
            <pc:docMk/>
            <pc:sldMk cId="1260103965" sldId="338"/>
            <ac:spMk id="44208" creationId="{6E70A9F3-9FCB-4BFF-A653-FEDF04FE4CA6}"/>
          </ac:spMkLst>
        </pc:spChg>
        <pc:spChg chg="del mod topLvl">
          <ac:chgData name="reza kabir" userId="af3c95a13102d509" providerId="LiveId" clId="{88200EE4-F4B4-49E8-8126-B01E5FCCBE2D}" dt="2020-05-17T06:34:34.385" v="788" actId="478"/>
          <ac:spMkLst>
            <pc:docMk/>
            <pc:sldMk cId="1260103965" sldId="338"/>
            <ac:spMk id="44209" creationId="{66CB06D5-6151-44F6-A855-7B3CDDA6CAE3}"/>
          </ac:spMkLst>
        </pc:spChg>
        <pc:spChg chg="del mod topLvl">
          <ac:chgData name="reza kabir" userId="af3c95a13102d509" providerId="LiveId" clId="{88200EE4-F4B4-49E8-8126-B01E5FCCBE2D}" dt="2020-05-17T06:34:34.385" v="788" actId="478"/>
          <ac:spMkLst>
            <pc:docMk/>
            <pc:sldMk cId="1260103965" sldId="338"/>
            <ac:spMk id="44210" creationId="{11A13442-340E-4786-B307-71F4F2DE8268}"/>
          </ac:spMkLst>
        </pc:spChg>
        <pc:spChg chg="del mod topLvl">
          <ac:chgData name="reza kabir" userId="af3c95a13102d509" providerId="LiveId" clId="{88200EE4-F4B4-49E8-8126-B01E5FCCBE2D}" dt="2020-05-17T06:34:34.385" v="788" actId="478"/>
          <ac:spMkLst>
            <pc:docMk/>
            <pc:sldMk cId="1260103965" sldId="338"/>
            <ac:spMk id="44211" creationId="{BA90A302-DCCC-44D0-9F7C-E437253FA9F2}"/>
          </ac:spMkLst>
        </pc:spChg>
        <pc:spChg chg="del mod topLvl">
          <ac:chgData name="reza kabir" userId="af3c95a13102d509" providerId="LiveId" clId="{88200EE4-F4B4-49E8-8126-B01E5FCCBE2D}" dt="2020-05-17T06:34:34.385" v="788" actId="478"/>
          <ac:spMkLst>
            <pc:docMk/>
            <pc:sldMk cId="1260103965" sldId="338"/>
            <ac:spMk id="44212" creationId="{9C9254F0-7FB3-41A3-832D-F713EBD29AB7}"/>
          </ac:spMkLst>
        </pc:spChg>
        <pc:spChg chg="del mod topLvl">
          <ac:chgData name="reza kabir" userId="af3c95a13102d509" providerId="LiveId" clId="{88200EE4-F4B4-49E8-8126-B01E5FCCBE2D}" dt="2020-05-17T06:34:34.385" v="788" actId="478"/>
          <ac:spMkLst>
            <pc:docMk/>
            <pc:sldMk cId="1260103965" sldId="338"/>
            <ac:spMk id="44213" creationId="{0168D691-D53A-48AC-9C4C-B27F05E02EA1}"/>
          </ac:spMkLst>
        </pc:spChg>
        <pc:spChg chg="del mod topLvl">
          <ac:chgData name="reza kabir" userId="af3c95a13102d509" providerId="LiveId" clId="{88200EE4-F4B4-49E8-8126-B01E5FCCBE2D}" dt="2020-05-17T06:34:34.385" v="788" actId="478"/>
          <ac:spMkLst>
            <pc:docMk/>
            <pc:sldMk cId="1260103965" sldId="338"/>
            <ac:spMk id="44214" creationId="{B1520AE2-4E21-436D-9482-A0C8BB0FB2C3}"/>
          </ac:spMkLst>
        </pc:spChg>
        <pc:spChg chg="del mod topLvl">
          <ac:chgData name="reza kabir" userId="af3c95a13102d509" providerId="LiveId" clId="{88200EE4-F4B4-49E8-8126-B01E5FCCBE2D}" dt="2020-05-17T06:34:34.385" v="788" actId="478"/>
          <ac:spMkLst>
            <pc:docMk/>
            <pc:sldMk cId="1260103965" sldId="338"/>
            <ac:spMk id="44215" creationId="{D23A93CD-0F4C-46D5-8D9F-5361639E558F}"/>
          </ac:spMkLst>
        </pc:spChg>
        <pc:spChg chg="del mod topLvl">
          <ac:chgData name="reza kabir" userId="af3c95a13102d509" providerId="LiveId" clId="{88200EE4-F4B4-49E8-8126-B01E5FCCBE2D}" dt="2020-05-17T06:34:34.385" v="788" actId="478"/>
          <ac:spMkLst>
            <pc:docMk/>
            <pc:sldMk cId="1260103965" sldId="338"/>
            <ac:spMk id="44216" creationId="{7D36754F-2C92-4CDB-AE7A-F4E319CA0461}"/>
          </ac:spMkLst>
        </pc:spChg>
        <pc:spChg chg="del mod topLvl">
          <ac:chgData name="reza kabir" userId="af3c95a13102d509" providerId="LiveId" clId="{88200EE4-F4B4-49E8-8126-B01E5FCCBE2D}" dt="2020-05-17T06:34:34.385" v="788" actId="478"/>
          <ac:spMkLst>
            <pc:docMk/>
            <pc:sldMk cId="1260103965" sldId="338"/>
            <ac:spMk id="44217" creationId="{CCC60AFF-3646-4FDF-86B1-DBE435314E4A}"/>
          </ac:spMkLst>
        </pc:spChg>
        <pc:spChg chg="del mod topLvl">
          <ac:chgData name="reza kabir" userId="af3c95a13102d509" providerId="LiveId" clId="{88200EE4-F4B4-49E8-8126-B01E5FCCBE2D}" dt="2020-05-17T06:34:34.385" v="788" actId="478"/>
          <ac:spMkLst>
            <pc:docMk/>
            <pc:sldMk cId="1260103965" sldId="338"/>
            <ac:spMk id="44218" creationId="{9FE5B201-4C29-4EC5-A466-33387A129C93}"/>
          </ac:spMkLst>
        </pc:spChg>
        <pc:spChg chg="del mod topLvl">
          <ac:chgData name="reza kabir" userId="af3c95a13102d509" providerId="LiveId" clId="{88200EE4-F4B4-49E8-8126-B01E5FCCBE2D}" dt="2020-05-17T06:34:34.385" v="788" actId="478"/>
          <ac:spMkLst>
            <pc:docMk/>
            <pc:sldMk cId="1260103965" sldId="338"/>
            <ac:spMk id="44219" creationId="{55CA2C20-1E35-47CC-B4EF-D8592CB8D08D}"/>
          </ac:spMkLst>
        </pc:spChg>
        <pc:spChg chg="del mod topLvl">
          <ac:chgData name="reza kabir" userId="af3c95a13102d509" providerId="LiveId" clId="{88200EE4-F4B4-49E8-8126-B01E5FCCBE2D}" dt="2020-05-17T06:34:34.385" v="788" actId="478"/>
          <ac:spMkLst>
            <pc:docMk/>
            <pc:sldMk cId="1260103965" sldId="338"/>
            <ac:spMk id="44220" creationId="{CF454109-8F42-4653-891F-0510757D1ABA}"/>
          </ac:spMkLst>
        </pc:spChg>
        <pc:spChg chg="del mod topLvl">
          <ac:chgData name="reza kabir" userId="af3c95a13102d509" providerId="LiveId" clId="{88200EE4-F4B4-49E8-8126-B01E5FCCBE2D}" dt="2020-05-17T06:34:34.385" v="788" actId="478"/>
          <ac:spMkLst>
            <pc:docMk/>
            <pc:sldMk cId="1260103965" sldId="338"/>
            <ac:spMk id="44221" creationId="{E9A4C52B-BCF9-4BAB-A53F-AB688E0C74CF}"/>
          </ac:spMkLst>
        </pc:spChg>
        <pc:spChg chg="del mod topLvl">
          <ac:chgData name="reza kabir" userId="af3c95a13102d509" providerId="LiveId" clId="{88200EE4-F4B4-49E8-8126-B01E5FCCBE2D}" dt="2020-05-17T06:34:34.385" v="788" actId="478"/>
          <ac:spMkLst>
            <pc:docMk/>
            <pc:sldMk cId="1260103965" sldId="338"/>
            <ac:spMk id="44222" creationId="{02A58FB1-4863-462B-A430-CB9B03434D20}"/>
          </ac:spMkLst>
        </pc:spChg>
        <pc:spChg chg="del mod topLvl">
          <ac:chgData name="reza kabir" userId="af3c95a13102d509" providerId="LiveId" clId="{88200EE4-F4B4-49E8-8126-B01E5FCCBE2D}" dt="2020-05-17T06:34:34.385" v="788" actId="478"/>
          <ac:spMkLst>
            <pc:docMk/>
            <pc:sldMk cId="1260103965" sldId="338"/>
            <ac:spMk id="44223" creationId="{7FD72FEA-98D5-4E5A-B9AC-0B0373CCFF09}"/>
          </ac:spMkLst>
        </pc:spChg>
        <pc:spChg chg="del mod topLvl">
          <ac:chgData name="reza kabir" userId="af3c95a13102d509" providerId="LiveId" clId="{88200EE4-F4B4-49E8-8126-B01E5FCCBE2D}" dt="2020-05-17T06:34:34.385" v="788" actId="478"/>
          <ac:spMkLst>
            <pc:docMk/>
            <pc:sldMk cId="1260103965" sldId="338"/>
            <ac:spMk id="44224" creationId="{34602DA2-EF92-41A4-8F83-7A27414391ED}"/>
          </ac:spMkLst>
        </pc:spChg>
        <pc:spChg chg="del mod topLvl">
          <ac:chgData name="reza kabir" userId="af3c95a13102d509" providerId="LiveId" clId="{88200EE4-F4B4-49E8-8126-B01E5FCCBE2D}" dt="2020-05-17T06:34:34.385" v="788" actId="478"/>
          <ac:spMkLst>
            <pc:docMk/>
            <pc:sldMk cId="1260103965" sldId="338"/>
            <ac:spMk id="44225" creationId="{F7DDDFB1-C757-40E9-B300-F953121C5D35}"/>
          </ac:spMkLst>
        </pc:spChg>
        <pc:spChg chg="del mod topLvl">
          <ac:chgData name="reza kabir" userId="af3c95a13102d509" providerId="LiveId" clId="{88200EE4-F4B4-49E8-8126-B01E5FCCBE2D}" dt="2020-05-17T06:34:34.385" v="788" actId="478"/>
          <ac:spMkLst>
            <pc:docMk/>
            <pc:sldMk cId="1260103965" sldId="338"/>
            <ac:spMk id="44226" creationId="{14AEEE47-03F8-4DBB-941D-562F4BA8DAAD}"/>
          </ac:spMkLst>
        </pc:spChg>
        <pc:spChg chg="mod topLvl">
          <ac:chgData name="reza kabir" userId="af3c95a13102d509" providerId="LiveId" clId="{88200EE4-F4B4-49E8-8126-B01E5FCCBE2D}" dt="2020-05-17T06:30:10.775" v="736" actId="165"/>
          <ac:spMkLst>
            <pc:docMk/>
            <pc:sldMk cId="1260103965" sldId="338"/>
            <ac:spMk id="44227" creationId="{F0BBC3DB-AA5E-41DF-B71D-514BCEF7B8DB}"/>
          </ac:spMkLst>
        </pc:spChg>
        <pc:spChg chg="mod topLvl">
          <ac:chgData name="reza kabir" userId="af3c95a13102d509" providerId="LiveId" clId="{88200EE4-F4B4-49E8-8126-B01E5FCCBE2D}" dt="2020-05-17T06:30:10.775" v="736" actId="165"/>
          <ac:spMkLst>
            <pc:docMk/>
            <pc:sldMk cId="1260103965" sldId="338"/>
            <ac:spMk id="44231" creationId="{28F5487E-4F75-4B2A-83A2-834E7E471DCB}"/>
          </ac:spMkLst>
        </pc:spChg>
        <pc:spChg chg="mod topLvl">
          <ac:chgData name="reza kabir" userId="af3c95a13102d509" providerId="LiveId" clId="{88200EE4-F4B4-49E8-8126-B01E5FCCBE2D}" dt="2020-05-17T06:35:49.718" v="792" actId="2711"/>
          <ac:spMkLst>
            <pc:docMk/>
            <pc:sldMk cId="1260103965" sldId="338"/>
            <ac:spMk id="44232" creationId="{E2816203-E21D-451A-BB09-9FE954C5C880}"/>
          </ac:spMkLst>
        </pc:spChg>
        <pc:spChg chg="del mod topLvl">
          <ac:chgData name="reza kabir" userId="af3c95a13102d509" providerId="LiveId" clId="{88200EE4-F4B4-49E8-8126-B01E5FCCBE2D}" dt="2020-05-17T06:30:28.560" v="743" actId="478"/>
          <ac:spMkLst>
            <pc:docMk/>
            <pc:sldMk cId="1260103965" sldId="338"/>
            <ac:spMk id="44233" creationId="{ED1972B6-969D-469C-B20C-5811CA10A018}"/>
          </ac:spMkLst>
        </pc:spChg>
        <pc:spChg chg="del mod topLvl">
          <ac:chgData name="reza kabir" userId="af3c95a13102d509" providerId="LiveId" clId="{88200EE4-F4B4-49E8-8126-B01E5FCCBE2D}" dt="2020-05-17T06:30:28.560" v="743" actId="478"/>
          <ac:spMkLst>
            <pc:docMk/>
            <pc:sldMk cId="1260103965" sldId="338"/>
            <ac:spMk id="44234" creationId="{47AF5EA2-6BE7-40C2-A921-9AB7BB50340A}"/>
          </ac:spMkLst>
        </pc:spChg>
        <pc:spChg chg="del mod topLvl">
          <ac:chgData name="reza kabir" userId="af3c95a13102d509" providerId="LiveId" clId="{88200EE4-F4B4-49E8-8126-B01E5FCCBE2D}" dt="2020-05-17T06:30:28.560" v="743" actId="478"/>
          <ac:spMkLst>
            <pc:docMk/>
            <pc:sldMk cId="1260103965" sldId="338"/>
            <ac:spMk id="44235" creationId="{81BC3E2C-AB2A-4490-8EF6-FCADDB9FD610}"/>
          </ac:spMkLst>
        </pc:spChg>
        <pc:spChg chg="del mod topLvl">
          <ac:chgData name="reza kabir" userId="af3c95a13102d509" providerId="LiveId" clId="{88200EE4-F4B4-49E8-8126-B01E5FCCBE2D}" dt="2020-05-17T06:30:20.941" v="739" actId="478"/>
          <ac:spMkLst>
            <pc:docMk/>
            <pc:sldMk cId="1260103965" sldId="338"/>
            <ac:spMk id="44236" creationId="{78BAC32F-999D-4426-81E3-82C41973A003}"/>
          </ac:spMkLst>
        </pc:spChg>
        <pc:spChg chg="del mod topLvl">
          <ac:chgData name="reza kabir" userId="af3c95a13102d509" providerId="LiveId" clId="{88200EE4-F4B4-49E8-8126-B01E5FCCBE2D}" dt="2020-05-17T06:30:20.941" v="739" actId="478"/>
          <ac:spMkLst>
            <pc:docMk/>
            <pc:sldMk cId="1260103965" sldId="338"/>
            <ac:spMk id="44237" creationId="{EE35F5BE-3177-44A2-B9C7-A36571A501E1}"/>
          </ac:spMkLst>
        </pc:spChg>
        <pc:spChg chg="del mod topLvl">
          <ac:chgData name="reza kabir" userId="af3c95a13102d509" providerId="LiveId" clId="{88200EE4-F4B4-49E8-8126-B01E5FCCBE2D}" dt="2020-05-17T06:30:20.941" v="739" actId="478"/>
          <ac:spMkLst>
            <pc:docMk/>
            <pc:sldMk cId="1260103965" sldId="338"/>
            <ac:spMk id="44238" creationId="{94ABAB3C-CAF3-493D-A0E6-FCCA7E4F3944}"/>
          </ac:spMkLst>
        </pc:spChg>
        <pc:spChg chg="del mod topLvl">
          <ac:chgData name="reza kabir" userId="af3c95a13102d509" providerId="LiveId" clId="{88200EE4-F4B4-49E8-8126-B01E5FCCBE2D}" dt="2020-05-17T06:30:20.941" v="739" actId="478"/>
          <ac:spMkLst>
            <pc:docMk/>
            <pc:sldMk cId="1260103965" sldId="338"/>
            <ac:spMk id="44239" creationId="{CBBEE30C-A64C-4307-876A-52178704E4AE}"/>
          </ac:spMkLst>
        </pc:spChg>
        <pc:spChg chg="del mod topLvl">
          <ac:chgData name="reza kabir" userId="af3c95a13102d509" providerId="LiveId" clId="{88200EE4-F4B4-49E8-8126-B01E5FCCBE2D}" dt="2020-05-17T06:30:20.941" v="739" actId="478"/>
          <ac:spMkLst>
            <pc:docMk/>
            <pc:sldMk cId="1260103965" sldId="338"/>
            <ac:spMk id="44240" creationId="{DD09B43F-419E-4A42-A606-6F8EC0E6454A}"/>
          </ac:spMkLst>
        </pc:spChg>
        <pc:spChg chg="del mod topLvl">
          <ac:chgData name="reza kabir" userId="af3c95a13102d509" providerId="LiveId" clId="{88200EE4-F4B4-49E8-8126-B01E5FCCBE2D}" dt="2020-05-17T06:30:20.941" v="739" actId="478"/>
          <ac:spMkLst>
            <pc:docMk/>
            <pc:sldMk cId="1260103965" sldId="338"/>
            <ac:spMk id="44241" creationId="{A438E28E-7B54-4A20-89B8-213BB7051E21}"/>
          </ac:spMkLst>
        </pc:spChg>
        <pc:spChg chg="del mod topLvl">
          <ac:chgData name="reza kabir" userId="af3c95a13102d509" providerId="LiveId" clId="{88200EE4-F4B4-49E8-8126-B01E5FCCBE2D}" dt="2020-05-17T06:30:20.941" v="739" actId="478"/>
          <ac:spMkLst>
            <pc:docMk/>
            <pc:sldMk cId="1260103965" sldId="338"/>
            <ac:spMk id="44242" creationId="{B0361AA7-1AC6-4280-B6CB-CA327826B157}"/>
          </ac:spMkLst>
        </pc:spChg>
        <pc:spChg chg="del mod topLvl">
          <ac:chgData name="reza kabir" userId="af3c95a13102d509" providerId="LiveId" clId="{88200EE4-F4B4-49E8-8126-B01E5FCCBE2D}" dt="2020-05-17T06:30:20.941" v="739" actId="478"/>
          <ac:spMkLst>
            <pc:docMk/>
            <pc:sldMk cId="1260103965" sldId="338"/>
            <ac:spMk id="44243" creationId="{79D0790B-D893-4BB5-80F9-A633A61B16FC}"/>
          </ac:spMkLst>
        </pc:spChg>
        <pc:spChg chg="del mod topLvl">
          <ac:chgData name="reza kabir" userId="af3c95a13102d509" providerId="LiveId" clId="{88200EE4-F4B4-49E8-8126-B01E5FCCBE2D}" dt="2020-05-17T06:30:20.941" v="739" actId="478"/>
          <ac:spMkLst>
            <pc:docMk/>
            <pc:sldMk cId="1260103965" sldId="338"/>
            <ac:spMk id="44244" creationId="{E7D6F0C4-F9B0-4F0F-A08C-A0D9D7B761B1}"/>
          </ac:spMkLst>
        </pc:spChg>
        <pc:spChg chg="del mod topLvl">
          <ac:chgData name="reza kabir" userId="af3c95a13102d509" providerId="LiveId" clId="{88200EE4-F4B4-49E8-8126-B01E5FCCBE2D}" dt="2020-05-17T06:30:20.941" v="739" actId="478"/>
          <ac:spMkLst>
            <pc:docMk/>
            <pc:sldMk cId="1260103965" sldId="338"/>
            <ac:spMk id="44245" creationId="{8204A40A-998A-4488-8E4D-989EBBFC3F41}"/>
          </ac:spMkLst>
        </pc:spChg>
        <pc:spChg chg="del mod topLvl">
          <ac:chgData name="reza kabir" userId="af3c95a13102d509" providerId="LiveId" clId="{88200EE4-F4B4-49E8-8126-B01E5FCCBE2D}" dt="2020-05-17T06:30:20.941" v="739" actId="478"/>
          <ac:spMkLst>
            <pc:docMk/>
            <pc:sldMk cId="1260103965" sldId="338"/>
            <ac:spMk id="44246" creationId="{8F07FD04-7D30-4F9D-97C7-AA7314C50500}"/>
          </ac:spMkLst>
        </pc:spChg>
        <pc:spChg chg="del mod topLvl">
          <ac:chgData name="reza kabir" userId="af3c95a13102d509" providerId="LiveId" clId="{88200EE4-F4B4-49E8-8126-B01E5FCCBE2D}" dt="2020-05-17T06:30:20.941" v="739" actId="478"/>
          <ac:spMkLst>
            <pc:docMk/>
            <pc:sldMk cId="1260103965" sldId="338"/>
            <ac:spMk id="44247" creationId="{3B6C1999-6145-40CD-B210-336FD468C01C}"/>
          </ac:spMkLst>
        </pc:spChg>
        <pc:spChg chg="del mod topLvl">
          <ac:chgData name="reza kabir" userId="af3c95a13102d509" providerId="LiveId" clId="{88200EE4-F4B4-49E8-8126-B01E5FCCBE2D}" dt="2020-05-17T06:30:20.941" v="739" actId="478"/>
          <ac:spMkLst>
            <pc:docMk/>
            <pc:sldMk cId="1260103965" sldId="338"/>
            <ac:spMk id="44248" creationId="{63576800-E50C-451A-A7AA-994D25A8C5E0}"/>
          </ac:spMkLst>
        </pc:spChg>
        <pc:spChg chg="del mod topLvl">
          <ac:chgData name="reza kabir" userId="af3c95a13102d509" providerId="LiveId" clId="{88200EE4-F4B4-49E8-8126-B01E5FCCBE2D}" dt="2020-05-17T06:30:20.941" v="739" actId="478"/>
          <ac:spMkLst>
            <pc:docMk/>
            <pc:sldMk cId="1260103965" sldId="338"/>
            <ac:spMk id="44249" creationId="{9FDC6172-A49F-4A47-A367-6AF0A33B4554}"/>
          </ac:spMkLst>
        </pc:spChg>
        <pc:spChg chg="del mod topLvl">
          <ac:chgData name="reza kabir" userId="af3c95a13102d509" providerId="LiveId" clId="{88200EE4-F4B4-49E8-8126-B01E5FCCBE2D}" dt="2020-05-17T06:30:20.941" v="739" actId="478"/>
          <ac:spMkLst>
            <pc:docMk/>
            <pc:sldMk cId="1260103965" sldId="338"/>
            <ac:spMk id="44250" creationId="{EA3CDC3C-1701-402A-8BA2-9AD809504F80}"/>
          </ac:spMkLst>
        </pc:spChg>
        <pc:spChg chg="del mod topLvl">
          <ac:chgData name="reza kabir" userId="af3c95a13102d509" providerId="LiveId" clId="{88200EE4-F4B4-49E8-8126-B01E5FCCBE2D}" dt="2020-05-17T06:30:20.941" v="739" actId="478"/>
          <ac:spMkLst>
            <pc:docMk/>
            <pc:sldMk cId="1260103965" sldId="338"/>
            <ac:spMk id="44251" creationId="{E80412C4-9C4C-47E0-9ECC-41E45E824AE1}"/>
          </ac:spMkLst>
        </pc:spChg>
        <pc:spChg chg="del mod topLvl">
          <ac:chgData name="reza kabir" userId="af3c95a13102d509" providerId="LiveId" clId="{88200EE4-F4B4-49E8-8126-B01E5FCCBE2D}" dt="2020-05-17T06:30:20.941" v="739" actId="478"/>
          <ac:spMkLst>
            <pc:docMk/>
            <pc:sldMk cId="1260103965" sldId="338"/>
            <ac:spMk id="44252" creationId="{3D96A69F-5286-4C00-A4E0-5C66043D3E62}"/>
          </ac:spMkLst>
        </pc:spChg>
        <pc:spChg chg="del mod topLvl">
          <ac:chgData name="reza kabir" userId="af3c95a13102d509" providerId="LiveId" clId="{88200EE4-F4B4-49E8-8126-B01E5FCCBE2D}" dt="2020-05-17T06:30:20.941" v="739" actId="478"/>
          <ac:spMkLst>
            <pc:docMk/>
            <pc:sldMk cId="1260103965" sldId="338"/>
            <ac:spMk id="44253" creationId="{D1A8371C-C6EF-40E3-A9B5-94072B6A8262}"/>
          </ac:spMkLst>
        </pc:spChg>
        <pc:spChg chg="del mod topLvl">
          <ac:chgData name="reza kabir" userId="af3c95a13102d509" providerId="LiveId" clId="{88200EE4-F4B4-49E8-8126-B01E5FCCBE2D}" dt="2020-05-17T06:30:26.737" v="742" actId="478"/>
          <ac:spMkLst>
            <pc:docMk/>
            <pc:sldMk cId="1260103965" sldId="338"/>
            <ac:spMk id="44254" creationId="{15187D9D-1D1B-4612-B6CE-813C34CB13AD}"/>
          </ac:spMkLst>
        </pc:spChg>
        <pc:spChg chg="del mod topLvl">
          <ac:chgData name="reza kabir" userId="af3c95a13102d509" providerId="LiveId" clId="{88200EE4-F4B4-49E8-8126-B01E5FCCBE2D}" dt="2020-05-17T06:30:26.737" v="742" actId="478"/>
          <ac:spMkLst>
            <pc:docMk/>
            <pc:sldMk cId="1260103965" sldId="338"/>
            <ac:spMk id="44255" creationId="{E1F034D1-4E6D-4B4D-88A6-51FFFFDF399A}"/>
          </ac:spMkLst>
        </pc:spChg>
        <pc:spChg chg="del mod topLvl">
          <ac:chgData name="reza kabir" userId="af3c95a13102d509" providerId="LiveId" clId="{88200EE4-F4B4-49E8-8126-B01E5FCCBE2D}" dt="2020-05-17T06:30:26.737" v="742" actId="478"/>
          <ac:spMkLst>
            <pc:docMk/>
            <pc:sldMk cId="1260103965" sldId="338"/>
            <ac:spMk id="44256" creationId="{40C8C895-CFBF-43E5-9736-932664C05215}"/>
          </ac:spMkLst>
        </pc:spChg>
        <pc:spChg chg="del mod topLvl">
          <ac:chgData name="reza kabir" userId="af3c95a13102d509" providerId="LiveId" clId="{88200EE4-F4B4-49E8-8126-B01E5FCCBE2D}" dt="2020-05-17T06:30:26.737" v="742" actId="478"/>
          <ac:spMkLst>
            <pc:docMk/>
            <pc:sldMk cId="1260103965" sldId="338"/>
            <ac:spMk id="44257" creationId="{52D133CB-D80D-4B90-A593-149678418566}"/>
          </ac:spMkLst>
        </pc:spChg>
        <pc:spChg chg="del mod topLvl">
          <ac:chgData name="reza kabir" userId="af3c95a13102d509" providerId="LiveId" clId="{88200EE4-F4B4-49E8-8126-B01E5FCCBE2D}" dt="2020-05-17T06:30:26.737" v="742" actId="478"/>
          <ac:spMkLst>
            <pc:docMk/>
            <pc:sldMk cId="1260103965" sldId="338"/>
            <ac:spMk id="44258" creationId="{A70033CB-4DCC-4947-A973-AD90166406A7}"/>
          </ac:spMkLst>
        </pc:spChg>
        <pc:spChg chg="del mod topLvl">
          <ac:chgData name="reza kabir" userId="af3c95a13102d509" providerId="LiveId" clId="{88200EE4-F4B4-49E8-8126-B01E5FCCBE2D}" dt="2020-05-17T06:30:26.737" v="742" actId="478"/>
          <ac:spMkLst>
            <pc:docMk/>
            <pc:sldMk cId="1260103965" sldId="338"/>
            <ac:spMk id="44259" creationId="{F2276738-18A6-49D1-B1CD-1C296407540B}"/>
          </ac:spMkLst>
        </pc:spChg>
        <pc:spChg chg="del mod topLvl">
          <ac:chgData name="reza kabir" userId="af3c95a13102d509" providerId="LiveId" clId="{88200EE4-F4B4-49E8-8126-B01E5FCCBE2D}" dt="2020-05-17T06:30:26.737" v="742" actId="478"/>
          <ac:spMkLst>
            <pc:docMk/>
            <pc:sldMk cId="1260103965" sldId="338"/>
            <ac:spMk id="44260" creationId="{F47F55BD-79F3-4504-B03F-35AC6F3AB7E7}"/>
          </ac:spMkLst>
        </pc:spChg>
        <pc:spChg chg="mod topLvl">
          <ac:chgData name="reza kabir" userId="af3c95a13102d509" providerId="LiveId" clId="{88200EE4-F4B4-49E8-8126-B01E5FCCBE2D}" dt="2020-05-17T06:30:10.775" v="736" actId="165"/>
          <ac:spMkLst>
            <pc:docMk/>
            <pc:sldMk cId="1260103965" sldId="338"/>
            <ac:spMk id="44261" creationId="{88423989-F528-4ECE-AB31-682015F97AAF}"/>
          </ac:spMkLst>
        </pc:spChg>
        <pc:spChg chg="mod topLvl">
          <ac:chgData name="reza kabir" userId="af3c95a13102d509" providerId="LiveId" clId="{88200EE4-F4B4-49E8-8126-B01E5FCCBE2D}" dt="2020-05-17T06:30:10.775" v="736" actId="165"/>
          <ac:spMkLst>
            <pc:docMk/>
            <pc:sldMk cId="1260103965" sldId="338"/>
            <ac:spMk id="44262" creationId="{A7C4B052-09E5-4AE9-93F0-DDE47263511D}"/>
          </ac:spMkLst>
        </pc:spChg>
        <pc:spChg chg="mod topLvl">
          <ac:chgData name="reza kabir" userId="af3c95a13102d509" providerId="LiveId" clId="{88200EE4-F4B4-49E8-8126-B01E5FCCBE2D}" dt="2020-05-17T06:30:10.775" v="736" actId="165"/>
          <ac:spMkLst>
            <pc:docMk/>
            <pc:sldMk cId="1260103965" sldId="338"/>
            <ac:spMk id="44263" creationId="{05913C78-D4B3-4466-84B2-BD3A5200BC7D}"/>
          </ac:spMkLst>
        </pc:spChg>
        <pc:spChg chg="mod topLvl">
          <ac:chgData name="reza kabir" userId="af3c95a13102d509" providerId="LiveId" clId="{88200EE4-F4B4-49E8-8126-B01E5FCCBE2D}" dt="2020-05-17T06:35:49.718" v="792" actId="2711"/>
          <ac:spMkLst>
            <pc:docMk/>
            <pc:sldMk cId="1260103965" sldId="338"/>
            <ac:spMk id="44264" creationId="{4C0B4B8F-3B7B-4A5D-98C4-3F9D9B4CAC94}"/>
          </ac:spMkLst>
        </pc:spChg>
        <pc:spChg chg="del mod topLvl">
          <ac:chgData name="reza kabir" userId="af3c95a13102d509" providerId="LiveId" clId="{88200EE4-F4B4-49E8-8126-B01E5FCCBE2D}" dt="2020-05-17T06:30:38.382" v="746" actId="478"/>
          <ac:spMkLst>
            <pc:docMk/>
            <pc:sldMk cId="1260103965" sldId="338"/>
            <ac:spMk id="44265" creationId="{B43E0F86-2F46-4317-BE04-29758F31FBC6}"/>
          </ac:spMkLst>
        </pc:spChg>
        <pc:spChg chg="del mod topLvl">
          <ac:chgData name="reza kabir" userId="af3c95a13102d509" providerId="LiveId" clId="{88200EE4-F4B4-49E8-8126-B01E5FCCBE2D}" dt="2020-05-17T06:30:38.382" v="746" actId="478"/>
          <ac:spMkLst>
            <pc:docMk/>
            <pc:sldMk cId="1260103965" sldId="338"/>
            <ac:spMk id="44266" creationId="{C2ED893E-60E5-4D3B-B4C3-9EA511C1188E}"/>
          </ac:spMkLst>
        </pc:spChg>
        <pc:spChg chg="del mod topLvl">
          <ac:chgData name="reza kabir" userId="af3c95a13102d509" providerId="LiveId" clId="{88200EE4-F4B4-49E8-8126-B01E5FCCBE2D}" dt="2020-05-17T06:30:38.382" v="746" actId="478"/>
          <ac:spMkLst>
            <pc:docMk/>
            <pc:sldMk cId="1260103965" sldId="338"/>
            <ac:spMk id="44267" creationId="{B804E8B8-0431-453D-9EE0-456EFDAAA8E6}"/>
          </ac:spMkLst>
        </pc:spChg>
        <pc:spChg chg="del mod topLvl">
          <ac:chgData name="reza kabir" userId="af3c95a13102d509" providerId="LiveId" clId="{88200EE4-F4B4-49E8-8126-B01E5FCCBE2D}" dt="2020-05-17T06:30:16.340" v="737" actId="478"/>
          <ac:spMkLst>
            <pc:docMk/>
            <pc:sldMk cId="1260103965" sldId="338"/>
            <ac:spMk id="44268" creationId="{75B80A8B-C051-40DC-9DB1-2EA8AD81DA82}"/>
          </ac:spMkLst>
        </pc:spChg>
        <pc:spChg chg="del mod topLvl">
          <ac:chgData name="reza kabir" userId="af3c95a13102d509" providerId="LiveId" clId="{88200EE4-F4B4-49E8-8126-B01E5FCCBE2D}" dt="2020-05-17T06:30:16.340" v="737" actId="478"/>
          <ac:spMkLst>
            <pc:docMk/>
            <pc:sldMk cId="1260103965" sldId="338"/>
            <ac:spMk id="44269" creationId="{91796553-77C6-4BA2-AC40-C0A63FE71DEA}"/>
          </ac:spMkLst>
        </pc:spChg>
        <pc:spChg chg="del mod topLvl">
          <ac:chgData name="reza kabir" userId="af3c95a13102d509" providerId="LiveId" clId="{88200EE4-F4B4-49E8-8126-B01E5FCCBE2D}" dt="2020-05-17T06:30:16.340" v="737" actId="478"/>
          <ac:spMkLst>
            <pc:docMk/>
            <pc:sldMk cId="1260103965" sldId="338"/>
            <ac:spMk id="44270" creationId="{42C31B20-EAD4-4A41-B17B-23ADEB63EE96}"/>
          </ac:spMkLst>
        </pc:spChg>
        <pc:spChg chg="del mod topLvl">
          <ac:chgData name="reza kabir" userId="af3c95a13102d509" providerId="LiveId" clId="{88200EE4-F4B4-49E8-8126-B01E5FCCBE2D}" dt="2020-05-17T06:30:16.340" v="737" actId="478"/>
          <ac:spMkLst>
            <pc:docMk/>
            <pc:sldMk cId="1260103965" sldId="338"/>
            <ac:spMk id="44271" creationId="{E338ACFE-0DCC-4554-A8FB-5DF7E1C50519}"/>
          </ac:spMkLst>
        </pc:spChg>
        <pc:spChg chg="del mod topLvl">
          <ac:chgData name="reza kabir" userId="af3c95a13102d509" providerId="LiveId" clId="{88200EE4-F4B4-49E8-8126-B01E5FCCBE2D}" dt="2020-05-17T06:30:16.340" v="737" actId="478"/>
          <ac:spMkLst>
            <pc:docMk/>
            <pc:sldMk cId="1260103965" sldId="338"/>
            <ac:spMk id="44272" creationId="{5774CA16-AAE6-48EE-9645-5FD1D15DBE7E}"/>
          </ac:spMkLst>
        </pc:spChg>
        <pc:spChg chg="del mod topLvl">
          <ac:chgData name="reza kabir" userId="af3c95a13102d509" providerId="LiveId" clId="{88200EE4-F4B4-49E8-8126-B01E5FCCBE2D}" dt="2020-05-17T06:30:16.340" v="737" actId="478"/>
          <ac:spMkLst>
            <pc:docMk/>
            <pc:sldMk cId="1260103965" sldId="338"/>
            <ac:spMk id="44273" creationId="{1F7B3EEC-E9BF-432A-8502-6C020AAABAC4}"/>
          </ac:spMkLst>
        </pc:spChg>
        <pc:spChg chg="del mod topLvl">
          <ac:chgData name="reza kabir" userId="af3c95a13102d509" providerId="LiveId" clId="{88200EE4-F4B4-49E8-8126-B01E5FCCBE2D}" dt="2020-05-17T06:30:16.340" v="737" actId="478"/>
          <ac:spMkLst>
            <pc:docMk/>
            <pc:sldMk cId="1260103965" sldId="338"/>
            <ac:spMk id="44274" creationId="{F0B24FAD-D2E2-4AF5-A483-481E9947AA49}"/>
          </ac:spMkLst>
        </pc:spChg>
        <pc:spChg chg="del mod topLvl">
          <ac:chgData name="reza kabir" userId="af3c95a13102d509" providerId="LiveId" clId="{88200EE4-F4B4-49E8-8126-B01E5FCCBE2D}" dt="2020-05-17T06:30:16.340" v="737" actId="478"/>
          <ac:spMkLst>
            <pc:docMk/>
            <pc:sldMk cId="1260103965" sldId="338"/>
            <ac:spMk id="44275" creationId="{3083629B-14FC-4D35-A483-55E76C2FD7E1}"/>
          </ac:spMkLst>
        </pc:spChg>
        <pc:spChg chg="del mod topLvl">
          <ac:chgData name="reza kabir" userId="af3c95a13102d509" providerId="LiveId" clId="{88200EE4-F4B4-49E8-8126-B01E5FCCBE2D}" dt="2020-05-17T06:30:16.340" v="737" actId="478"/>
          <ac:spMkLst>
            <pc:docMk/>
            <pc:sldMk cId="1260103965" sldId="338"/>
            <ac:spMk id="44276" creationId="{931059F6-3C73-49FD-9AE8-3EC5A3F8BCA2}"/>
          </ac:spMkLst>
        </pc:spChg>
        <pc:spChg chg="del mod topLvl">
          <ac:chgData name="reza kabir" userId="af3c95a13102d509" providerId="LiveId" clId="{88200EE4-F4B4-49E8-8126-B01E5FCCBE2D}" dt="2020-05-17T06:30:16.340" v="737" actId="478"/>
          <ac:spMkLst>
            <pc:docMk/>
            <pc:sldMk cId="1260103965" sldId="338"/>
            <ac:spMk id="44277" creationId="{B784F69B-CE7C-4443-91B3-D0BBC27C160A}"/>
          </ac:spMkLst>
        </pc:spChg>
        <pc:spChg chg="del mod topLvl">
          <ac:chgData name="reza kabir" userId="af3c95a13102d509" providerId="LiveId" clId="{88200EE4-F4B4-49E8-8126-B01E5FCCBE2D}" dt="2020-05-17T06:30:16.340" v="737" actId="478"/>
          <ac:spMkLst>
            <pc:docMk/>
            <pc:sldMk cId="1260103965" sldId="338"/>
            <ac:spMk id="44278" creationId="{5EBB412A-574B-43C3-87CB-65C751C1ED63}"/>
          </ac:spMkLst>
        </pc:spChg>
        <pc:spChg chg="del mod topLvl">
          <ac:chgData name="reza kabir" userId="af3c95a13102d509" providerId="LiveId" clId="{88200EE4-F4B4-49E8-8126-B01E5FCCBE2D}" dt="2020-05-17T06:30:16.340" v="737" actId="478"/>
          <ac:spMkLst>
            <pc:docMk/>
            <pc:sldMk cId="1260103965" sldId="338"/>
            <ac:spMk id="44279" creationId="{6CECEF60-FDF2-495A-9297-C6933490EA3A}"/>
          </ac:spMkLst>
        </pc:spChg>
        <pc:spChg chg="del mod topLvl">
          <ac:chgData name="reza kabir" userId="af3c95a13102d509" providerId="LiveId" clId="{88200EE4-F4B4-49E8-8126-B01E5FCCBE2D}" dt="2020-05-17T06:30:16.340" v="737" actId="478"/>
          <ac:spMkLst>
            <pc:docMk/>
            <pc:sldMk cId="1260103965" sldId="338"/>
            <ac:spMk id="44280" creationId="{87C49781-4A40-43B8-BC0B-0D5A3A12E47E}"/>
          </ac:spMkLst>
        </pc:spChg>
        <pc:spChg chg="del mod topLvl">
          <ac:chgData name="reza kabir" userId="af3c95a13102d509" providerId="LiveId" clId="{88200EE4-F4B4-49E8-8126-B01E5FCCBE2D}" dt="2020-05-17T06:30:16.340" v="737" actId="478"/>
          <ac:spMkLst>
            <pc:docMk/>
            <pc:sldMk cId="1260103965" sldId="338"/>
            <ac:spMk id="44281" creationId="{FC4799D3-B6D0-40E1-A6C3-0F94E87D6CCA}"/>
          </ac:spMkLst>
        </pc:spChg>
        <pc:spChg chg="del mod topLvl">
          <ac:chgData name="reza kabir" userId="af3c95a13102d509" providerId="LiveId" clId="{88200EE4-F4B4-49E8-8126-B01E5FCCBE2D}" dt="2020-05-17T06:30:16.340" v="737" actId="478"/>
          <ac:spMkLst>
            <pc:docMk/>
            <pc:sldMk cId="1260103965" sldId="338"/>
            <ac:spMk id="44282" creationId="{F374DE63-1DCA-48B2-A721-5C7C98FCE447}"/>
          </ac:spMkLst>
        </pc:spChg>
        <pc:spChg chg="del mod topLvl">
          <ac:chgData name="reza kabir" userId="af3c95a13102d509" providerId="LiveId" clId="{88200EE4-F4B4-49E8-8126-B01E5FCCBE2D}" dt="2020-05-17T06:30:16.340" v="737" actId="478"/>
          <ac:spMkLst>
            <pc:docMk/>
            <pc:sldMk cId="1260103965" sldId="338"/>
            <ac:spMk id="44283" creationId="{A0BAA89B-3D58-43AB-B917-AE99A344EDEE}"/>
          </ac:spMkLst>
        </pc:spChg>
        <pc:spChg chg="del mod topLvl">
          <ac:chgData name="reza kabir" userId="af3c95a13102d509" providerId="LiveId" clId="{88200EE4-F4B4-49E8-8126-B01E5FCCBE2D}" dt="2020-05-17T06:30:16.340" v="737" actId="478"/>
          <ac:spMkLst>
            <pc:docMk/>
            <pc:sldMk cId="1260103965" sldId="338"/>
            <ac:spMk id="44284" creationId="{7C35C85A-67BA-4ADE-B314-7270AE34D9DD}"/>
          </ac:spMkLst>
        </pc:spChg>
        <pc:spChg chg="del mod topLvl">
          <ac:chgData name="reza kabir" userId="af3c95a13102d509" providerId="LiveId" clId="{88200EE4-F4B4-49E8-8126-B01E5FCCBE2D}" dt="2020-05-17T06:30:16.340" v="737" actId="478"/>
          <ac:spMkLst>
            <pc:docMk/>
            <pc:sldMk cId="1260103965" sldId="338"/>
            <ac:spMk id="44285" creationId="{08DE33AF-DCFF-4C7F-9227-BEAB28C78123}"/>
          </ac:spMkLst>
        </pc:spChg>
        <pc:spChg chg="del mod topLvl">
          <ac:chgData name="reza kabir" userId="af3c95a13102d509" providerId="LiveId" clId="{88200EE4-F4B4-49E8-8126-B01E5FCCBE2D}" dt="2020-05-17T06:30:19.082" v="738" actId="478"/>
          <ac:spMkLst>
            <pc:docMk/>
            <pc:sldMk cId="1260103965" sldId="338"/>
            <ac:spMk id="44286" creationId="{A642B2C4-90E4-4FDF-A5AF-88513DE4BECD}"/>
          </ac:spMkLst>
        </pc:spChg>
        <pc:spChg chg="del mod topLvl">
          <ac:chgData name="reza kabir" userId="af3c95a13102d509" providerId="LiveId" clId="{88200EE4-F4B4-49E8-8126-B01E5FCCBE2D}" dt="2020-05-17T06:30:19.082" v="738" actId="478"/>
          <ac:spMkLst>
            <pc:docMk/>
            <pc:sldMk cId="1260103965" sldId="338"/>
            <ac:spMk id="44287" creationId="{AE13A27C-D893-43C4-90DB-00CF7CC0B977}"/>
          </ac:spMkLst>
        </pc:spChg>
        <pc:spChg chg="del mod topLvl">
          <ac:chgData name="reza kabir" userId="af3c95a13102d509" providerId="LiveId" clId="{88200EE4-F4B4-49E8-8126-B01E5FCCBE2D}" dt="2020-05-17T06:30:19.082" v="738" actId="478"/>
          <ac:spMkLst>
            <pc:docMk/>
            <pc:sldMk cId="1260103965" sldId="338"/>
            <ac:spMk id="44288" creationId="{BB62A588-809A-47D4-9C72-2811D50F7F37}"/>
          </ac:spMkLst>
        </pc:spChg>
        <pc:spChg chg="del mod topLvl">
          <ac:chgData name="reza kabir" userId="af3c95a13102d509" providerId="LiveId" clId="{88200EE4-F4B4-49E8-8126-B01E5FCCBE2D}" dt="2020-05-17T06:30:19.082" v="738" actId="478"/>
          <ac:spMkLst>
            <pc:docMk/>
            <pc:sldMk cId="1260103965" sldId="338"/>
            <ac:spMk id="44289" creationId="{EC730009-4976-49AE-87DE-BABC7997FAC3}"/>
          </ac:spMkLst>
        </pc:spChg>
        <pc:spChg chg="del mod topLvl">
          <ac:chgData name="reza kabir" userId="af3c95a13102d509" providerId="LiveId" clId="{88200EE4-F4B4-49E8-8126-B01E5FCCBE2D}" dt="2020-05-17T06:30:19.082" v="738" actId="478"/>
          <ac:spMkLst>
            <pc:docMk/>
            <pc:sldMk cId="1260103965" sldId="338"/>
            <ac:spMk id="44290" creationId="{5D0C5AB9-4335-4791-A4C4-C7B384A96AC0}"/>
          </ac:spMkLst>
        </pc:spChg>
        <pc:spChg chg="del mod topLvl">
          <ac:chgData name="reza kabir" userId="af3c95a13102d509" providerId="LiveId" clId="{88200EE4-F4B4-49E8-8126-B01E5FCCBE2D}" dt="2020-05-17T06:30:19.082" v="738" actId="478"/>
          <ac:spMkLst>
            <pc:docMk/>
            <pc:sldMk cId="1260103965" sldId="338"/>
            <ac:spMk id="44291" creationId="{E8B06725-97DA-4545-AD72-C9C6FF964A94}"/>
          </ac:spMkLst>
        </pc:spChg>
        <pc:spChg chg="del mod topLvl">
          <ac:chgData name="reza kabir" userId="af3c95a13102d509" providerId="LiveId" clId="{88200EE4-F4B4-49E8-8126-B01E5FCCBE2D}" dt="2020-05-17T06:30:19.082" v="738" actId="478"/>
          <ac:spMkLst>
            <pc:docMk/>
            <pc:sldMk cId="1260103965" sldId="338"/>
            <ac:spMk id="44292" creationId="{2DF512B2-40BE-4F16-94F5-F749EF9CC9C4}"/>
          </ac:spMkLst>
        </pc:spChg>
        <pc:spChg chg="mod topLvl">
          <ac:chgData name="reza kabir" userId="af3c95a13102d509" providerId="LiveId" clId="{88200EE4-F4B4-49E8-8126-B01E5FCCBE2D}" dt="2020-05-17T06:30:10.775" v="736" actId="165"/>
          <ac:spMkLst>
            <pc:docMk/>
            <pc:sldMk cId="1260103965" sldId="338"/>
            <ac:spMk id="44294" creationId="{4E299DA9-6408-4809-A4D6-8C096BF9E6AF}"/>
          </ac:spMkLst>
        </pc:spChg>
        <pc:spChg chg="mod">
          <ac:chgData name="reza kabir" userId="af3c95a13102d509" providerId="LiveId" clId="{88200EE4-F4B4-49E8-8126-B01E5FCCBE2D}" dt="2020-05-17T06:30:23.792" v="741" actId="1076"/>
          <ac:spMkLst>
            <pc:docMk/>
            <pc:sldMk cId="1260103965" sldId="338"/>
            <ac:spMk id="44295" creationId="{D8D93C2C-960E-4E51-86A8-B69D38BADBA3}"/>
          </ac:spMkLst>
        </pc:spChg>
        <pc:grpChg chg="del mod">
          <ac:chgData name="reza kabir" userId="af3c95a13102d509" providerId="LiveId" clId="{88200EE4-F4B4-49E8-8126-B01E5FCCBE2D}" dt="2020-05-17T06:30:10.775" v="736" actId="165"/>
          <ac:grpSpMkLst>
            <pc:docMk/>
            <pc:sldMk cId="1260103965" sldId="338"/>
            <ac:grpSpMk id="43421" creationId="{D1A0C617-0C0F-4B29-84E8-4C1DC6ABFAB3}"/>
          </ac:grpSpMkLst>
        </pc:grpChg>
        <pc:picChg chg="del">
          <ac:chgData name="reza kabir" userId="af3c95a13102d509" providerId="LiveId" clId="{88200EE4-F4B4-49E8-8126-B01E5FCCBE2D}" dt="2020-05-17T06:35:54.611" v="793" actId="478"/>
          <ac:picMkLst>
            <pc:docMk/>
            <pc:sldMk cId="1260103965" sldId="338"/>
            <ac:picMk id="43130" creationId="{91988EAC-024C-4CCA-98FF-48AB6D3507D1}"/>
          </ac:picMkLst>
        </pc:picChg>
        <pc:picChg chg="mod topLvl">
          <ac:chgData name="reza kabir" userId="af3c95a13102d509" providerId="LiveId" clId="{88200EE4-F4B4-49E8-8126-B01E5FCCBE2D}" dt="2020-05-17T06:30:10.775" v="736" actId="165"/>
          <ac:picMkLst>
            <pc:docMk/>
            <pc:sldMk cId="1260103965" sldId="338"/>
            <ac:picMk id="44163" creationId="{EB3FD98B-2879-4EE5-AEB2-D6B671C9340F}"/>
          </ac:picMkLst>
        </pc:picChg>
        <pc:picChg chg="mod topLvl">
          <ac:chgData name="reza kabir" userId="af3c95a13102d509" providerId="LiveId" clId="{88200EE4-F4B4-49E8-8126-B01E5FCCBE2D}" dt="2020-05-17T06:30:10.775" v="736" actId="165"/>
          <ac:picMkLst>
            <pc:docMk/>
            <pc:sldMk cId="1260103965" sldId="338"/>
            <ac:picMk id="44164" creationId="{E720CBDA-1727-4228-8D80-53DB253897DE}"/>
          </ac:picMkLst>
        </pc:picChg>
        <pc:picChg chg="mod topLvl">
          <ac:chgData name="reza kabir" userId="af3c95a13102d509" providerId="LiveId" clId="{88200EE4-F4B4-49E8-8126-B01E5FCCBE2D}" dt="2020-05-17T06:30:10.775" v="736" actId="165"/>
          <ac:picMkLst>
            <pc:docMk/>
            <pc:sldMk cId="1260103965" sldId="338"/>
            <ac:picMk id="44165" creationId="{EB7BB933-85D1-4F47-8801-AC91978EE6C2}"/>
          </ac:picMkLst>
        </pc:picChg>
        <pc:picChg chg="mod topLvl">
          <ac:chgData name="reza kabir" userId="af3c95a13102d509" providerId="LiveId" clId="{88200EE4-F4B4-49E8-8126-B01E5FCCBE2D}" dt="2020-05-17T06:30:10.775" v="736" actId="165"/>
          <ac:picMkLst>
            <pc:docMk/>
            <pc:sldMk cId="1260103965" sldId="338"/>
            <ac:picMk id="44196" creationId="{7E124554-FE7B-477C-874D-0F2B5F2DC8FB}"/>
          </ac:picMkLst>
        </pc:picChg>
        <pc:picChg chg="mod topLvl">
          <ac:chgData name="reza kabir" userId="af3c95a13102d509" providerId="LiveId" clId="{88200EE4-F4B4-49E8-8126-B01E5FCCBE2D}" dt="2020-05-17T06:30:10.775" v="736" actId="165"/>
          <ac:picMkLst>
            <pc:docMk/>
            <pc:sldMk cId="1260103965" sldId="338"/>
            <ac:picMk id="44228" creationId="{7BA984EF-E78C-4BDE-B5F0-D83034BA291E}"/>
          </ac:picMkLst>
        </pc:picChg>
        <pc:picChg chg="mod topLvl">
          <ac:chgData name="reza kabir" userId="af3c95a13102d509" providerId="LiveId" clId="{88200EE4-F4B4-49E8-8126-B01E5FCCBE2D}" dt="2020-05-17T06:30:10.775" v="736" actId="165"/>
          <ac:picMkLst>
            <pc:docMk/>
            <pc:sldMk cId="1260103965" sldId="338"/>
            <ac:picMk id="44229" creationId="{80B43AA2-8798-4462-A4FD-1C5C6F05B2B7}"/>
          </ac:picMkLst>
        </pc:picChg>
        <pc:picChg chg="mod topLvl">
          <ac:chgData name="reza kabir" userId="af3c95a13102d509" providerId="LiveId" clId="{88200EE4-F4B4-49E8-8126-B01E5FCCBE2D}" dt="2020-05-17T06:30:10.775" v="736" actId="165"/>
          <ac:picMkLst>
            <pc:docMk/>
            <pc:sldMk cId="1260103965" sldId="338"/>
            <ac:picMk id="44230" creationId="{E4E16DF9-53ED-4B95-B398-51460AC0B31A}"/>
          </ac:picMkLst>
        </pc:picChg>
        <pc:picChg chg="mod topLvl">
          <ac:chgData name="reza kabir" userId="af3c95a13102d509" providerId="LiveId" clId="{88200EE4-F4B4-49E8-8126-B01E5FCCBE2D}" dt="2020-05-17T06:30:10.775" v="736" actId="165"/>
          <ac:picMkLst>
            <pc:docMk/>
            <pc:sldMk cId="1260103965" sldId="338"/>
            <ac:picMk id="44293" creationId="{1F9C20C4-56B1-4E9B-8D16-4642F1F72997}"/>
          </ac:picMkLst>
        </pc:picChg>
      </pc:sldChg>
      <pc:sldChg chg="addSp delSp modSp add mod">
        <pc:chgData name="reza kabir" userId="af3c95a13102d509" providerId="LiveId" clId="{88200EE4-F4B4-49E8-8126-B01E5FCCBE2D}" dt="2020-05-17T06:06:36.068" v="366" actId="478"/>
        <pc:sldMkLst>
          <pc:docMk/>
          <pc:sldMk cId="3960345512" sldId="341"/>
        </pc:sldMkLst>
        <pc:spChg chg="add mod">
          <ac:chgData name="reza kabir" userId="af3c95a13102d509" providerId="LiveId" clId="{88200EE4-F4B4-49E8-8126-B01E5FCCBE2D}" dt="2020-05-17T06:06:31.880" v="365" actId="14100"/>
          <ac:spMkLst>
            <pc:docMk/>
            <pc:sldMk cId="3960345512" sldId="341"/>
            <ac:spMk id="798" creationId="{7D3647FF-C05F-4C71-BCFC-08548FBBFD5F}"/>
          </ac:spMkLst>
        </pc:spChg>
        <pc:spChg chg="add mod">
          <ac:chgData name="reza kabir" userId="af3c95a13102d509" providerId="LiveId" clId="{88200EE4-F4B4-49E8-8126-B01E5FCCBE2D}" dt="2020-05-17T06:06:23.562" v="362" actId="1076"/>
          <ac:spMkLst>
            <pc:docMk/>
            <pc:sldMk cId="3960345512" sldId="341"/>
            <ac:spMk id="799" creationId="{0C0F2E9A-03D7-4D4D-9E10-4B1EF48BDC09}"/>
          </ac:spMkLst>
        </pc:spChg>
        <pc:grpChg chg="mod">
          <ac:chgData name="reza kabir" userId="af3c95a13102d509" providerId="LiveId" clId="{88200EE4-F4B4-49E8-8126-B01E5FCCBE2D}" dt="2020-05-17T06:06:14.480" v="361" actId="1076"/>
          <ac:grpSpMkLst>
            <pc:docMk/>
            <pc:sldMk cId="3960345512" sldId="341"/>
            <ac:grpSpMk id="5" creationId="{0F64837F-997F-4808-9DAE-5E407F674438}"/>
          </ac:grpSpMkLst>
        </pc:grpChg>
        <pc:picChg chg="del mod">
          <ac:chgData name="reza kabir" userId="af3c95a13102d509" providerId="LiveId" clId="{88200EE4-F4B4-49E8-8126-B01E5FCCBE2D}" dt="2020-05-17T06:06:36.068" v="366" actId="478"/>
          <ac:picMkLst>
            <pc:docMk/>
            <pc:sldMk cId="3960345512" sldId="341"/>
            <ac:picMk id="3" creationId="{D73625BA-32DD-4977-9A1E-873624D2F82E}"/>
          </ac:picMkLst>
        </pc:picChg>
      </pc:sldChg>
      <pc:sldChg chg="delSp add mod">
        <pc:chgData name="reza kabir" userId="af3c95a13102d509" providerId="LiveId" clId="{88200EE4-F4B4-49E8-8126-B01E5FCCBE2D}" dt="2020-05-17T06:06:54.560" v="367" actId="478"/>
        <pc:sldMkLst>
          <pc:docMk/>
          <pc:sldMk cId="1184548429" sldId="347"/>
        </pc:sldMkLst>
        <pc:grpChg chg="del">
          <ac:chgData name="reza kabir" userId="af3c95a13102d509" providerId="LiveId" clId="{88200EE4-F4B4-49E8-8126-B01E5FCCBE2D}" dt="2020-05-17T06:06:54.560" v="367" actId="478"/>
          <ac:grpSpMkLst>
            <pc:docMk/>
            <pc:sldMk cId="1184548429" sldId="347"/>
            <ac:grpSpMk id="18" creationId="{4B9FB079-ABE2-42B8-86B3-1C7661508D4A}"/>
          </ac:grpSpMkLst>
        </pc:grpChg>
      </pc:sldChg>
      <pc:sldChg chg="addSp delSp modSp add mod">
        <pc:chgData name="reza kabir" userId="af3c95a13102d509" providerId="LiveId" clId="{88200EE4-F4B4-49E8-8126-B01E5FCCBE2D}" dt="2020-05-17T05:50:10.413" v="97" actId="478"/>
        <pc:sldMkLst>
          <pc:docMk/>
          <pc:sldMk cId="3007546898" sldId="377"/>
        </pc:sldMkLst>
        <pc:spChg chg="mod">
          <ac:chgData name="reza kabir" userId="af3c95a13102d509" providerId="LiveId" clId="{88200EE4-F4B4-49E8-8126-B01E5FCCBE2D}" dt="2020-05-17T05:49:00.091" v="71" actId="165"/>
          <ac:spMkLst>
            <pc:docMk/>
            <pc:sldMk cId="3007546898" sldId="377"/>
            <ac:spMk id="10" creationId="{C121E52F-1D7F-414C-A3E2-F77B4D5D8038}"/>
          </ac:spMkLst>
        </pc:spChg>
        <pc:spChg chg="mod">
          <ac:chgData name="reza kabir" userId="af3c95a13102d509" providerId="LiveId" clId="{88200EE4-F4B4-49E8-8126-B01E5FCCBE2D}" dt="2020-05-17T05:49:00.091" v="71" actId="165"/>
          <ac:spMkLst>
            <pc:docMk/>
            <pc:sldMk cId="3007546898" sldId="377"/>
            <ac:spMk id="11" creationId="{1BA77B4F-529D-4BE2-ABD4-C9BFC33E274F}"/>
          </ac:spMkLst>
        </pc:spChg>
        <pc:spChg chg="mod">
          <ac:chgData name="reza kabir" userId="af3c95a13102d509" providerId="LiveId" clId="{88200EE4-F4B4-49E8-8126-B01E5FCCBE2D}" dt="2020-05-17T05:49:00.091" v="71" actId="165"/>
          <ac:spMkLst>
            <pc:docMk/>
            <pc:sldMk cId="3007546898" sldId="377"/>
            <ac:spMk id="12" creationId="{03A7BD6A-8004-4E53-9774-1B60A0B66BE7}"/>
          </ac:spMkLst>
        </pc:spChg>
        <pc:spChg chg="mod">
          <ac:chgData name="reza kabir" userId="af3c95a13102d509" providerId="LiveId" clId="{88200EE4-F4B4-49E8-8126-B01E5FCCBE2D}" dt="2020-05-17T05:49:00.091" v="71" actId="165"/>
          <ac:spMkLst>
            <pc:docMk/>
            <pc:sldMk cId="3007546898" sldId="377"/>
            <ac:spMk id="13" creationId="{76F6A367-6B95-45BA-8D41-EFC312DCA379}"/>
          </ac:spMkLst>
        </pc:spChg>
        <pc:spChg chg="mod">
          <ac:chgData name="reza kabir" userId="af3c95a13102d509" providerId="LiveId" clId="{88200EE4-F4B4-49E8-8126-B01E5FCCBE2D}" dt="2020-05-17T05:49:00.091" v="71" actId="165"/>
          <ac:spMkLst>
            <pc:docMk/>
            <pc:sldMk cId="3007546898" sldId="377"/>
            <ac:spMk id="14" creationId="{89A14EEA-C768-4A7E-A358-2ED1FC84D65D}"/>
          </ac:spMkLst>
        </pc:spChg>
        <pc:spChg chg="mod">
          <ac:chgData name="reza kabir" userId="af3c95a13102d509" providerId="LiveId" clId="{88200EE4-F4B4-49E8-8126-B01E5FCCBE2D}" dt="2020-05-17T05:49:00.091" v="71" actId="165"/>
          <ac:spMkLst>
            <pc:docMk/>
            <pc:sldMk cId="3007546898" sldId="377"/>
            <ac:spMk id="17" creationId="{C69D8B57-D1B4-43FA-9965-059DF1AC7055}"/>
          </ac:spMkLst>
        </pc:spChg>
        <pc:spChg chg="mod">
          <ac:chgData name="reza kabir" userId="af3c95a13102d509" providerId="LiveId" clId="{88200EE4-F4B4-49E8-8126-B01E5FCCBE2D}" dt="2020-05-17T05:49:00.091" v="71" actId="165"/>
          <ac:spMkLst>
            <pc:docMk/>
            <pc:sldMk cId="3007546898" sldId="377"/>
            <ac:spMk id="18" creationId="{E4FD973D-C0D3-4209-9380-538761866976}"/>
          </ac:spMkLst>
        </pc:spChg>
        <pc:spChg chg="mod">
          <ac:chgData name="reza kabir" userId="af3c95a13102d509" providerId="LiveId" clId="{88200EE4-F4B4-49E8-8126-B01E5FCCBE2D}" dt="2020-05-17T05:49:00.091" v="71" actId="165"/>
          <ac:spMkLst>
            <pc:docMk/>
            <pc:sldMk cId="3007546898" sldId="377"/>
            <ac:spMk id="19" creationId="{94DF7204-1C84-4CB8-B370-3D7AB32E1239}"/>
          </ac:spMkLst>
        </pc:spChg>
        <pc:spChg chg="mod">
          <ac:chgData name="reza kabir" userId="af3c95a13102d509" providerId="LiveId" clId="{88200EE4-F4B4-49E8-8126-B01E5FCCBE2D}" dt="2020-05-17T05:49:00.091" v="71" actId="165"/>
          <ac:spMkLst>
            <pc:docMk/>
            <pc:sldMk cId="3007546898" sldId="377"/>
            <ac:spMk id="20" creationId="{942EBBE8-B13E-457B-9CF3-EA23AA168623}"/>
          </ac:spMkLst>
        </pc:spChg>
        <pc:spChg chg="mod">
          <ac:chgData name="reza kabir" userId="af3c95a13102d509" providerId="LiveId" clId="{88200EE4-F4B4-49E8-8126-B01E5FCCBE2D}" dt="2020-05-17T05:49:00.091" v="71" actId="165"/>
          <ac:spMkLst>
            <pc:docMk/>
            <pc:sldMk cId="3007546898" sldId="377"/>
            <ac:spMk id="21" creationId="{659235FD-F986-4DBD-A4CD-1A709DA7D4F9}"/>
          </ac:spMkLst>
        </pc:spChg>
        <pc:spChg chg="mod">
          <ac:chgData name="reza kabir" userId="af3c95a13102d509" providerId="LiveId" clId="{88200EE4-F4B4-49E8-8126-B01E5FCCBE2D}" dt="2020-05-17T05:49:00.091" v="71" actId="165"/>
          <ac:spMkLst>
            <pc:docMk/>
            <pc:sldMk cId="3007546898" sldId="377"/>
            <ac:spMk id="22" creationId="{BED7A758-C934-4434-A66B-52827E1C79B8}"/>
          </ac:spMkLst>
        </pc:spChg>
        <pc:spChg chg="mod">
          <ac:chgData name="reza kabir" userId="af3c95a13102d509" providerId="LiveId" clId="{88200EE4-F4B4-49E8-8126-B01E5FCCBE2D}" dt="2020-05-17T05:49:00.091" v="71" actId="165"/>
          <ac:spMkLst>
            <pc:docMk/>
            <pc:sldMk cId="3007546898" sldId="377"/>
            <ac:spMk id="23" creationId="{54B2B191-3BDE-44E6-83F4-D536113560CC}"/>
          </ac:spMkLst>
        </pc:spChg>
        <pc:spChg chg="mod">
          <ac:chgData name="reza kabir" userId="af3c95a13102d509" providerId="LiveId" clId="{88200EE4-F4B4-49E8-8126-B01E5FCCBE2D}" dt="2020-05-17T05:49:00.091" v="71" actId="165"/>
          <ac:spMkLst>
            <pc:docMk/>
            <pc:sldMk cId="3007546898" sldId="377"/>
            <ac:spMk id="25" creationId="{C75B2ABF-17BB-49C1-BA51-268921F99C05}"/>
          </ac:spMkLst>
        </pc:spChg>
        <pc:spChg chg="mod">
          <ac:chgData name="reza kabir" userId="af3c95a13102d509" providerId="LiveId" clId="{88200EE4-F4B4-49E8-8126-B01E5FCCBE2D}" dt="2020-05-17T05:49:00.091" v="71" actId="165"/>
          <ac:spMkLst>
            <pc:docMk/>
            <pc:sldMk cId="3007546898" sldId="377"/>
            <ac:spMk id="26" creationId="{EAFE4B27-C975-4B84-A483-7F083EB41BB3}"/>
          </ac:spMkLst>
        </pc:spChg>
        <pc:spChg chg="mod">
          <ac:chgData name="reza kabir" userId="af3c95a13102d509" providerId="LiveId" clId="{88200EE4-F4B4-49E8-8126-B01E5FCCBE2D}" dt="2020-05-17T05:49:00.091" v="71" actId="165"/>
          <ac:spMkLst>
            <pc:docMk/>
            <pc:sldMk cId="3007546898" sldId="377"/>
            <ac:spMk id="27" creationId="{66EFD202-EAF9-4412-AE49-38F58530BF41}"/>
          </ac:spMkLst>
        </pc:spChg>
        <pc:spChg chg="mod">
          <ac:chgData name="reza kabir" userId="af3c95a13102d509" providerId="LiveId" clId="{88200EE4-F4B4-49E8-8126-B01E5FCCBE2D}" dt="2020-05-17T05:49:00.091" v="71" actId="165"/>
          <ac:spMkLst>
            <pc:docMk/>
            <pc:sldMk cId="3007546898" sldId="377"/>
            <ac:spMk id="28" creationId="{73F09A2A-1778-4D9B-B370-E655228BF3A5}"/>
          </ac:spMkLst>
        </pc:spChg>
        <pc:spChg chg="mod">
          <ac:chgData name="reza kabir" userId="af3c95a13102d509" providerId="LiveId" clId="{88200EE4-F4B4-49E8-8126-B01E5FCCBE2D}" dt="2020-05-17T05:49:00.091" v="71" actId="165"/>
          <ac:spMkLst>
            <pc:docMk/>
            <pc:sldMk cId="3007546898" sldId="377"/>
            <ac:spMk id="29" creationId="{10C554FD-B2B0-4A28-AFCA-6CB2C7D7E26A}"/>
          </ac:spMkLst>
        </pc:spChg>
        <pc:spChg chg="mod">
          <ac:chgData name="reza kabir" userId="af3c95a13102d509" providerId="LiveId" clId="{88200EE4-F4B4-49E8-8126-B01E5FCCBE2D}" dt="2020-05-17T05:49:00.091" v="71" actId="165"/>
          <ac:spMkLst>
            <pc:docMk/>
            <pc:sldMk cId="3007546898" sldId="377"/>
            <ac:spMk id="30" creationId="{6B2AA409-E786-4818-AE36-83DD17AB8C42}"/>
          </ac:spMkLst>
        </pc:spChg>
        <pc:spChg chg="mod">
          <ac:chgData name="reza kabir" userId="af3c95a13102d509" providerId="LiveId" clId="{88200EE4-F4B4-49E8-8126-B01E5FCCBE2D}" dt="2020-05-17T05:49:00.091" v="71" actId="165"/>
          <ac:spMkLst>
            <pc:docMk/>
            <pc:sldMk cId="3007546898" sldId="377"/>
            <ac:spMk id="32" creationId="{27B45C98-307F-4B6B-B286-4FA863540D58}"/>
          </ac:spMkLst>
        </pc:spChg>
        <pc:spChg chg="mod">
          <ac:chgData name="reza kabir" userId="af3c95a13102d509" providerId="LiveId" clId="{88200EE4-F4B4-49E8-8126-B01E5FCCBE2D}" dt="2020-05-17T05:49:00.091" v="71" actId="165"/>
          <ac:spMkLst>
            <pc:docMk/>
            <pc:sldMk cId="3007546898" sldId="377"/>
            <ac:spMk id="33" creationId="{8F11E0EC-1FCC-47F8-A0C5-FD40FCA5D799}"/>
          </ac:spMkLst>
        </pc:spChg>
        <pc:spChg chg="mod">
          <ac:chgData name="reza kabir" userId="af3c95a13102d509" providerId="LiveId" clId="{88200EE4-F4B4-49E8-8126-B01E5FCCBE2D}" dt="2020-05-17T05:49:00.091" v="71" actId="165"/>
          <ac:spMkLst>
            <pc:docMk/>
            <pc:sldMk cId="3007546898" sldId="377"/>
            <ac:spMk id="34" creationId="{3DB701D8-812D-4969-9587-7FCCBF1D1963}"/>
          </ac:spMkLst>
        </pc:spChg>
        <pc:spChg chg="mod">
          <ac:chgData name="reza kabir" userId="af3c95a13102d509" providerId="LiveId" clId="{88200EE4-F4B4-49E8-8126-B01E5FCCBE2D}" dt="2020-05-17T05:49:00.091" v="71" actId="165"/>
          <ac:spMkLst>
            <pc:docMk/>
            <pc:sldMk cId="3007546898" sldId="377"/>
            <ac:spMk id="35" creationId="{0CA45D4C-B971-46C6-8FFD-11B9A2A80B1D}"/>
          </ac:spMkLst>
        </pc:spChg>
        <pc:spChg chg="mod">
          <ac:chgData name="reza kabir" userId="af3c95a13102d509" providerId="LiveId" clId="{88200EE4-F4B4-49E8-8126-B01E5FCCBE2D}" dt="2020-05-17T05:49:00.091" v="71" actId="165"/>
          <ac:spMkLst>
            <pc:docMk/>
            <pc:sldMk cId="3007546898" sldId="377"/>
            <ac:spMk id="36" creationId="{00550626-C428-4C36-8EEB-EA9258554ACC}"/>
          </ac:spMkLst>
        </pc:spChg>
        <pc:spChg chg="mod">
          <ac:chgData name="reza kabir" userId="af3c95a13102d509" providerId="LiveId" clId="{88200EE4-F4B4-49E8-8126-B01E5FCCBE2D}" dt="2020-05-17T05:49:00.091" v="71" actId="165"/>
          <ac:spMkLst>
            <pc:docMk/>
            <pc:sldMk cId="3007546898" sldId="377"/>
            <ac:spMk id="38" creationId="{3408CFC0-352C-464E-959B-C17CD8B43113}"/>
          </ac:spMkLst>
        </pc:spChg>
        <pc:spChg chg="mod">
          <ac:chgData name="reza kabir" userId="af3c95a13102d509" providerId="LiveId" clId="{88200EE4-F4B4-49E8-8126-B01E5FCCBE2D}" dt="2020-05-17T05:49:00.091" v="71" actId="165"/>
          <ac:spMkLst>
            <pc:docMk/>
            <pc:sldMk cId="3007546898" sldId="377"/>
            <ac:spMk id="39" creationId="{5F3C2A48-C112-40D5-A5EA-F8A9D66F931D}"/>
          </ac:spMkLst>
        </pc:spChg>
        <pc:spChg chg="mod">
          <ac:chgData name="reza kabir" userId="af3c95a13102d509" providerId="LiveId" clId="{88200EE4-F4B4-49E8-8126-B01E5FCCBE2D}" dt="2020-05-17T05:49:00.091" v="71" actId="165"/>
          <ac:spMkLst>
            <pc:docMk/>
            <pc:sldMk cId="3007546898" sldId="377"/>
            <ac:spMk id="40" creationId="{2B45BBA5-6CB2-48DC-90EA-650D0921B319}"/>
          </ac:spMkLst>
        </pc:spChg>
        <pc:spChg chg="mod">
          <ac:chgData name="reza kabir" userId="af3c95a13102d509" providerId="LiveId" clId="{88200EE4-F4B4-49E8-8126-B01E5FCCBE2D}" dt="2020-05-17T05:49:00.091" v="71" actId="165"/>
          <ac:spMkLst>
            <pc:docMk/>
            <pc:sldMk cId="3007546898" sldId="377"/>
            <ac:spMk id="41" creationId="{F4B23212-2965-46F2-AB95-DD843D60A212}"/>
          </ac:spMkLst>
        </pc:spChg>
        <pc:spChg chg="mod">
          <ac:chgData name="reza kabir" userId="af3c95a13102d509" providerId="LiveId" clId="{88200EE4-F4B4-49E8-8126-B01E5FCCBE2D}" dt="2020-05-17T05:49:00.091" v="71" actId="165"/>
          <ac:spMkLst>
            <pc:docMk/>
            <pc:sldMk cId="3007546898" sldId="377"/>
            <ac:spMk id="42" creationId="{CB9B8BE0-4D06-4952-86DF-0EEA2CBBEE50}"/>
          </ac:spMkLst>
        </pc:spChg>
        <pc:spChg chg="del mod topLvl">
          <ac:chgData name="reza kabir" userId="af3c95a13102d509" providerId="LiveId" clId="{88200EE4-F4B4-49E8-8126-B01E5FCCBE2D}" dt="2020-05-17T05:49:05.330" v="72" actId="478"/>
          <ac:spMkLst>
            <pc:docMk/>
            <pc:sldMk cId="3007546898" sldId="377"/>
            <ac:spMk id="43" creationId="{7F9CA936-8BF9-4DFA-B61F-395C725AF39D}"/>
          </ac:spMkLst>
        </pc:spChg>
        <pc:spChg chg="del mod topLvl">
          <ac:chgData name="reza kabir" userId="af3c95a13102d509" providerId="LiveId" clId="{88200EE4-F4B4-49E8-8126-B01E5FCCBE2D}" dt="2020-05-17T05:49:05.330" v="72" actId="478"/>
          <ac:spMkLst>
            <pc:docMk/>
            <pc:sldMk cId="3007546898" sldId="377"/>
            <ac:spMk id="44" creationId="{29C0B254-67B3-40ED-AAA9-1B7572688ADC}"/>
          </ac:spMkLst>
        </pc:spChg>
        <pc:spChg chg="del mod topLvl">
          <ac:chgData name="reza kabir" userId="af3c95a13102d509" providerId="LiveId" clId="{88200EE4-F4B4-49E8-8126-B01E5FCCBE2D}" dt="2020-05-17T05:49:05.330" v="72" actId="478"/>
          <ac:spMkLst>
            <pc:docMk/>
            <pc:sldMk cId="3007546898" sldId="377"/>
            <ac:spMk id="45" creationId="{FC5E10F7-1CAD-42DD-AFBD-8A184C70CD68}"/>
          </ac:spMkLst>
        </pc:spChg>
        <pc:spChg chg="mod">
          <ac:chgData name="reza kabir" userId="af3c95a13102d509" providerId="LiveId" clId="{88200EE4-F4B4-49E8-8126-B01E5FCCBE2D}" dt="2020-05-17T05:49:00.091" v="71" actId="165"/>
          <ac:spMkLst>
            <pc:docMk/>
            <pc:sldMk cId="3007546898" sldId="377"/>
            <ac:spMk id="47" creationId="{964F990B-D254-4228-885C-819E23E9968A}"/>
          </ac:spMkLst>
        </pc:spChg>
        <pc:spChg chg="mod">
          <ac:chgData name="reza kabir" userId="af3c95a13102d509" providerId="LiveId" clId="{88200EE4-F4B4-49E8-8126-B01E5FCCBE2D}" dt="2020-05-17T05:49:00.091" v="71" actId="165"/>
          <ac:spMkLst>
            <pc:docMk/>
            <pc:sldMk cId="3007546898" sldId="377"/>
            <ac:spMk id="49" creationId="{F4D9B2A8-A271-4B06-B404-0303AD171CA6}"/>
          </ac:spMkLst>
        </pc:spChg>
        <pc:spChg chg="mod">
          <ac:chgData name="reza kabir" userId="af3c95a13102d509" providerId="LiveId" clId="{88200EE4-F4B4-49E8-8126-B01E5FCCBE2D}" dt="2020-05-17T05:49:00.091" v="71" actId="165"/>
          <ac:spMkLst>
            <pc:docMk/>
            <pc:sldMk cId="3007546898" sldId="377"/>
            <ac:spMk id="50" creationId="{3AB292A6-DB2F-45E5-B4C3-E25D69352640}"/>
          </ac:spMkLst>
        </pc:spChg>
        <pc:spChg chg="mod">
          <ac:chgData name="reza kabir" userId="af3c95a13102d509" providerId="LiveId" clId="{88200EE4-F4B4-49E8-8126-B01E5FCCBE2D}" dt="2020-05-17T05:49:00.091" v="71" actId="165"/>
          <ac:spMkLst>
            <pc:docMk/>
            <pc:sldMk cId="3007546898" sldId="377"/>
            <ac:spMk id="51" creationId="{3C221E3C-3FB5-453A-85F0-FE73D6777516}"/>
          </ac:spMkLst>
        </pc:spChg>
        <pc:spChg chg="mod">
          <ac:chgData name="reza kabir" userId="af3c95a13102d509" providerId="LiveId" clId="{88200EE4-F4B4-49E8-8126-B01E5FCCBE2D}" dt="2020-05-17T05:49:00.091" v="71" actId="165"/>
          <ac:spMkLst>
            <pc:docMk/>
            <pc:sldMk cId="3007546898" sldId="377"/>
            <ac:spMk id="52" creationId="{83E8CA1B-D6FB-40D7-93D2-3D8E8655A8DC}"/>
          </ac:spMkLst>
        </pc:spChg>
        <pc:spChg chg="mod">
          <ac:chgData name="reza kabir" userId="af3c95a13102d509" providerId="LiveId" clId="{88200EE4-F4B4-49E8-8126-B01E5FCCBE2D}" dt="2020-05-17T05:49:00.091" v="71" actId="165"/>
          <ac:spMkLst>
            <pc:docMk/>
            <pc:sldMk cId="3007546898" sldId="377"/>
            <ac:spMk id="53" creationId="{89AA9D17-D3B1-47A3-A297-43E4F58F0A54}"/>
          </ac:spMkLst>
        </pc:spChg>
        <pc:spChg chg="mod">
          <ac:chgData name="reza kabir" userId="af3c95a13102d509" providerId="LiveId" clId="{88200EE4-F4B4-49E8-8126-B01E5FCCBE2D}" dt="2020-05-17T05:49:00.091" v="71" actId="165"/>
          <ac:spMkLst>
            <pc:docMk/>
            <pc:sldMk cId="3007546898" sldId="377"/>
            <ac:spMk id="54" creationId="{062A8D6F-7283-44DD-8F6A-B15B2544168C}"/>
          </ac:spMkLst>
        </pc:spChg>
        <pc:spChg chg="mod">
          <ac:chgData name="reza kabir" userId="af3c95a13102d509" providerId="LiveId" clId="{88200EE4-F4B4-49E8-8126-B01E5FCCBE2D}" dt="2020-05-17T05:49:00.091" v="71" actId="165"/>
          <ac:spMkLst>
            <pc:docMk/>
            <pc:sldMk cId="3007546898" sldId="377"/>
            <ac:spMk id="55" creationId="{589D0D6A-8AD7-4DFC-97B6-9D95BEEB1993}"/>
          </ac:spMkLst>
        </pc:spChg>
        <pc:spChg chg="mod">
          <ac:chgData name="reza kabir" userId="af3c95a13102d509" providerId="LiveId" clId="{88200EE4-F4B4-49E8-8126-B01E5FCCBE2D}" dt="2020-05-17T05:49:00.091" v="71" actId="165"/>
          <ac:spMkLst>
            <pc:docMk/>
            <pc:sldMk cId="3007546898" sldId="377"/>
            <ac:spMk id="56" creationId="{96A0D5C0-9CC1-47E8-9B1A-1BCBE5F5677F}"/>
          </ac:spMkLst>
        </pc:spChg>
        <pc:spChg chg="mod">
          <ac:chgData name="reza kabir" userId="af3c95a13102d509" providerId="LiveId" clId="{88200EE4-F4B4-49E8-8126-B01E5FCCBE2D}" dt="2020-05-17T05:49:00.091" v="71" actId="165"/>
          <ac:spMkLst>
            <pc:docMk/>
            <pc:sldMk cId="3007546898" sldId="377"/>
            <ac:spMk id="58" creationId="{F9212D0F-4F34-4E49-9E56-440F23DDD624}"/>
          </ac:spMkLst>
        </pc:spChg>
        <pc:spChg chg="mod">
          <ac:chgData name="reza kabir" userId="af3c95a13102d509" providerId="LiveId" clId="{88200EE4-F4B4-49E8-8126-B01E5FCCBE2D}" dt="2020-05-17T05:49:00.091" v="71" actId="165"/>
          <ac:spMkLst>
            <pc:docMk/>
            <pc:sldMk cId="3007546898" sldId="377"/>
            <ac:spMk id="59" creationId="{78AF64C3-43EA-456D-BF3C-057BF3B65E39}"/>
          </ac:spMkLst>
        </pc:spChg>
        <pc:spChg chg="mod">
          <ac:chgData name="reza kabir" userId="af3c95a13102d509" providerId="LiveId" clId="{88200EE4-F4B4-49E8-8126-B01E5FCCBE2D}" dt="2020-05-17T05:49:00.091" v="71" actId="165"/>
          <ac:spMkLst>
            <pc:docMk/>
            <pc:sldMk cId="3007546898" sldId="377"/>
            <ac:spMk id="60" creationId="{55E66863-E1D1-489A-B819-5E349512D14D}"/>
          </ac:spMkLst>
        </pc:spChg>
        <pc:spChg chg="mod">
          <ac:chgData name="reza kabir" userId="af3c95a13102d509" providerId="LiveId" clId="{88200EE4-F4B4-49E8-8126-B01E5FCCBE2D}" dt="2020-05-17T05:49:00.091" v="71" actId="165"/>
          <ac:spMkLst>
            <pc:docMk/>
            <pc:sldMk cId="3007546898" sldId="377"/>
            <ac:spMk id="61" creationId="{61B7EC77-D850-4721-A2DD-D14125A94EC5}"/>
          </ac:spMkLst>
        </pc:spChg>
        <pc:spChg chg="mod">
          <ac:chgData name="reza kabir" userId="af3c95a13102d509" providerId="LiveId" clId="{88200EE4-F4B4-49E8-8126-B01E5FCCBE2D}" dt="2020-05-17T05:49:00.091" v="71" actId="165"/>
          <ac:spMkLst>
            <pc:docMk/>
            <pc:sldMk cId="3007546898" sldId="377"/>
            <ac:spMk id="62" creationId="{871A8D29-8430-41EA-A00F-3E0CE25CF2BF}"/>
          </ac:spMkLst>
        </pc:spChg>
        <pc:spChg chg="mod">
          <ac:chgData name="reza kabir" userId="af3c95a13102d509" providerId="LiveId" clId="{88200EE4-F4B4-49E8-8126-B01E5FCCBE2D}" dt="2020-05-17T05:49:00.091" v="71" actId="165"/>
          <ac:spMkLst>
            <pc:docMk/>
            <pc:sldMk cId="3007546898" sldId="377"/>
            <ac:spMk id="63" creationId="{D5CEB3A6-22C3-47D6-86A9-01F8ADBA6E80}"/>
          </ac:spMkLst>
        </pc:spChg>
        <pc:spChg chg="mod">
          <ac:chgData name="reza kabir" userId="af3c95a13102d509" providerId="LiveId" clId="{88200EE4-F4B4-49E8-8126-B01E5FCCBE2D}" dt="2020-05-17T05:49:00.091" v="71" actId="165"/>
          <ac:spMkLst>
            <pc:docMk/>
            <pc:sldMk cId="3007546898" sldId="377"/>
            <ac:spMk id="64" creationId="{199BCB18-F3F8-4D16-8196-831B0E88B177}"/>
          </ac:spMkLst>
        </pc:spChg>
        <pc:spChg chg="mod">
          <ac:chgData name="reza kabir" userId="af3c95a13102d509" providerId="LiveId" clId="{88200EE4-F4B4-49E8-8126-B01E5FCCBE2D}" dt="2020-05-17T05:49:00.091" v="71" actId="165"/>
          <ac:spMkLst>
            <pc:docMk/>
            <pc:sldMk cId="3007546898" sldId="377"/>
            <ac:spMk id="65" creationId="{F0E56B8B-ED7B-4B63-AEC3-E7AF6C23151A}"/>
          </ac:spMkLst>
        </pc:spChg>
        <pc:spChg chg="mod">
          <ac:chgData name="reza kabir" userId="af3c95a13102d509" providerId="LiveId" clId="{88200EE4-F4B4-49E8-8126-B01E5FCCBE2D}" dt="2020-05-17T05:49:00.091" v="71" actId="165"/>
          <ac:spMkLst>
            <pc:docMk/>
            <pc:sldMk cId="3007546898" sldId="377"/>
            <ac:spMk id="66" creationId="{0D12DABC-8B6D-4241-872A-C39FD9E451E8}"/>
          </ac:spMkLst>
        </pc:spChg>
        <pc:spChg chg="mod">
          <ac:chgData name="reza kabir" userId="af3c95a13102d509" providerId="LiveId" clId="{88200EE4-F4B4-49E8-8126-B01E5FCCBE2D}" dt="2020-05-17T05:49:00.091" v="71" actId="165"/>
          <ac:spMkLst>
            <pc:docMk/>
            <pc:sldMk cId="3007546898" sldId="377"/>
            <ac:spMk id="67" creationId="{AD91EF8C-09D7-436C-B1ED-6350337B1C48}"/>
          </ac:spMkLst>
        </pc:spChg>
        <pc:spChg chg="mod">
          <ac:chgData name="reza kabir" userId="af3c95a13102d509" providerId="LiveId" clId="{88200EE4-F4B4-49E8-8126-B01E5FCCBE2D}" dt="2020-05-17T05:49:00.091" v="71" actId="165"/>
          <ac:spMkLst>
            <pc:docMk/>
            <pc:sldMk cId="3007546898" sldId="377"/>
            <ac:spMk id="68" creationId="{C86C7876-A61E-4788-AA2A-B1E2BBFB0C27}"/>
          </ac:spMkLst>
        </pc:spChg>
        <pc:spChg chg="mod">
          <ac:chgData name="reza kabir" userId="af3c95a13102d509" providerId="LiveId" clId="{88200EE4-F4B4-49E8-8126-B01E5FCCBE2D}" dt="2020-05-17T05:49:00.091" v="71" actId="165"/>
          <ac:spMkLst>
            <pc:docMk/>
            <pc:sldMk cId="3007546898" sldId="377"/>
            <ac:spMk id="69" creationId="{D04A82F6-D9DC-41A7-AACC-517DDF2AADC5}"/>
          </ac:spMkLst>
        </pc:spChg>
        <pc:spChg chg="mod">
          <ac:chgData name="reza kabir" userId="af3c95a13102d509" providerId="LiveId" clId="{88200EE4-F4B4-49E8-8126-B01E5FCCBE2D}" dt="2020-05-17T05:49:00.091" v="71" actId="165"/>
          <ac:spMkLst>
            <pc:docMk/>
            <pc:sldMk cId="3007546898" sldId="377"/>
            <ac:spMk id="70" creationId="{E8CE4E33-0711-436C-A206-85696C40C735}"/>
          </ac:spMkLst>
        </pc:spChg>
        <pc:spChg chg="mod">
          <ac:chgData name="reza kabir" userId="af3c95a13102d509" providerId="LiveId" clId="{88200EE4-F4B4-49E8-8126-B01E5FCCBE2D}" dt="2020-05-17T05:49:00.091" v="71" actId="165"/>
          <ac:spMkLst>
            <pc:docMk/>
            <pc:sldMk cId="3007546898" sldId="377"/>
            <ac:spMk id="72" creationId="{516FE8FE-4E40-4D06-8DB6-C7035FE0BEB6}"/>
          </ac:spMkLst>
        </pc:spChg>
        <pc:spChg chg="mod">
          <ac:chgData name="reza kabir" userId="af3c95a13102d509" providerId="LiveId" clId="{88200EE4-F4B4-49E8-8126-B01E5FCCBE2D}" dt="2020-05-17T05:49:00.091" v="71" actId="165"/>
          <ac:spMkLst>
            <pc:docMk/>
            <pc:sldMk cId="3007546898" sldId="377"/>
            <ac:spMk id="73" creationId="{038A4DF4-73CC-4B76-91AF-5E9505424064}"/>
          </ac:spMkLst>
        </pc:spChg>
        <pc:spChg chg="mod">
          <ac:chgData name="reza kabir" userId="af3c95a13102d509" providerId="LiveId" clId="{88200EE4-F4B4-49E8-8126-B01E5FCCBE2D}" dt="2020-05-17T05:49:00.091" v="71" actId="165"/>
          <ac:spMkLst>
            <pc:docMk/>
            <pc:sldMk cId="3007546898" sldId="377"/>
            <ac:spMk id="74" creationId="{106DA485-1F9A-492E-8421-DADC9E51AA5D}"/>
          </ac:spMkLst>
        </pc:spChg>
        <pc:spChg chg="mod">
          <ac:chgData name="reza kabir" userId="af3c95a13102d509" providerId="LiveId" clId="{88200EE4-F4B4-49E8-8126-B01E5FCCBE2D}" dt="2020-05-17T05:49:00.091" v="71" actId="165"/>
          <ac:spMkLst>
            <pc:docMk/>
            <pc:sldMk cId="3007546898" sldId="377"/>
            <ac:spMk id="75" creationId="{69AEDA12-5763-4EAB-8B8B-643D104DF2B8}"/>
          </ac:spMkLst>
        </pc:spChg>
        <pc:spChg chg="mod">
          <ac:chgData name="reza kabir" userId="af3c95a13102d509" providerId="LiveId" clId="{88200EE4-F4B4-49E8-8126-B01E5FCCBE2D}" dt="2020-05-17T05:49:00.091" v="71" actId="165"/>
          <ac:spMkLst>
            <pc:docMk/>
            <pc:sldMk cId="3007546898" sldId="377"/>
            <ac:spMk id="76" creationId="{0B9FF154-C2B3-4760-85EE-902807FFC36B}"/>
          </ac:spMkLst>
        </pc:spChg>
        <pc:spChg chg="mod">
          <ac:chgData name="reza kabir" userId="af3c95a13102d509" providerId="LiveId" clId="{88200EE4-F4B4-49E8-8126-B01E5FCCBE2D}" dt="2020-05-17T05:49:00.091" v="71" actId="165"/>
          <ac:spMkLst>
            <pc:docMk/>
            <pc:sldMk cId="3007546898" sldId="377"/>
            <ac:spMk id="77" creationId="{0890E256-5CC0-4D9E-9140-B18AC3AE0F41}"/>
          </ac:spMkLst>
        </pc:spChg>
        <pc:spChg chg="mod">
          <ac:chgData name="reza kabir" userId="af3c95a13102d509" providerId="LiveId" clId="{88200EE4-F4B4-49E8-8126-B01E5FCCBE2D}" dt="2020-05-17T05:49:00.091" v="71" actId="165"/>
          <ac:spMkLst>
            <pc:docMk/>
            <pc:sldMk cId="3007546898" sldId="377"/>
            <ac:spMk id="78" creationId="{84DE38C1-D881-44C2-AEB7-154658E34AC7}"/>
          </ac:spMkLst>
        </pc:spChg>
        <pc:spChg chg="mod">
          <ac:chgData name="reza kabir" userId="af3c95a13102d509" providerId="LiveId" clId="{88200EE4-F4B4-49E8-8126-B01E5FCCBE2D}" dt="2020-05-17T05:49:00.091" v="71" actId="165"/>
          <ac:spMkLst>
            <pc:docMk/>
            <pc:sldMk cId="3007546898" sldId="377"/>
            <ac:spMk id="79" creationId="{BC964F7B-1B9E-4441-A104-F2173E89C63C}"/>
          </ac:spMkLst>
        </pc:spChg>
        <pc:spChg chg="mod">
          <ac:chgData name="reza kabir" userId="af3c95a13102d509" providerId="LiveId" clId="{88200EE4-F4B4-49E8-8126-B01E5FCCBE2D}" dt="2020-05-17T05:49:00.091" v="71" actId="165"/>
          <ac:spMkLst>
            <pc:docMk/>
            <pc:sldMk cId="3007546898" sldId="377"/>
            <ac:spMk id="80" creationId="{0041CBF7-0329-47E5-861C-8A1468F058F7}"/>
          </ac:spMkLst>
        </pc:spChg>
        <pc:spChg chg="mod">
          <ac:chgData name="reza kabir" userId="af3c95a13102d509" providerId="LiveId" clId="{88200EE4-F4B4-49E8-8126-B01E5FCCBE2D}" dt="2020-05-17T05:49:00.091" v="71" actId="165"/>
          <ac:spMkLst>
            <pc:docMk/>
            <pc:sldMk cId="3007546898" sldId="377"/>
            <ac:spMk id="81" creationId="{23C03535-334F-4B3B-97D8-20E70A0F0FF3}"/>
          </ac:spMkLst>
        </pc:spChg>
        <pc:spChg chg="mod">
          <ac:chgData name="reza kabir" userId="af3c95a13102d509" providerId="LiveId" clId="{88200EE4-F4B4-49E8-8126-B01E5FCCBE2D}" dt="2020-05-17T05:49:00.091" v="71" actId="165"/>
          <ac:spMkLst>
            <pc:docMk/>
            <pc:sldMk cId="3007546898" sldId="377"/>
            <ac:spMk id="82" creationId="{2BCFB5C2-4243-48D2-9677-194AFE5DA9A1}"/>
          </ac:spMkLst>
        </pc:spChg>
        <pc:spChg chg="mod">
          <ac:chgData name="reza kabir" userId="af3c95a13102d509" providerId="LiveId" clId="{88200EE4-F4B4-49E8-8126-B01E5FCCBE2D}" dt="2020-05-17T05:49:00.091" v="71" actId="165"/>
          <ac:spMkLst>
            <pc:docMk/>
            <pc:sldMk cId="3007546898" sldId="377"/>
            <ac:spMk id="83" creationId="{14009EB8-2D55-4EFE-9E75-E0D5F42E5EC5}"/>
          </ac:spMkLst>
        </pc:spChg>
        <pc:spChg chg="mod">
          <ac:chgData name="reza kabir" userId="af3c95a13102d509" providerId="LiveId" clId="{88200EE4-F4B4-49E8-8126-B01E5FCCBE2D}" dt="2020-05-17T05:49:00.091" v="71" actId="165"/>
          <ac:spMkLst>
            <pc:docMk/>
            <pc:sldMk cId="3007546898" sldId="377"/>
            <ac:spMk id="84" creationId="{62213D83-EAFB-4125-96AA-39B9BE6A861E}"/>
          </ac:spMkLst>
        </pc:spChg>
        <pc:spChg chg="mod">
          <ac:chgData name="reza kabir" userId="af3c95a13102d509" providerId="LiveId" clId="{88200EE4-F4B4-49E8-8126-B01E5FCCBE2D}" dt="2020-05-17T05:49:00.091" v="71" actId="165"/>
          <ac:spMkLst>
            <pc:docMk/>
            <pc:sldMk cId="3007546898" sldId="377"/>
            <ac:spMk id="85" creationId="{5AD65843-25A3-4AE2-830B-6CCB6CCC7D49}"/>
          </ac:spMkLst>
        </pc:spChg>
        <pc:spChg chg="mod">
          <ac:chgData name="reza kabir" userId="af3c95a13102d509" providerId="LiveId" clId="{88200EE4-F4B4-49E8-8126-B01E5FCCBE2D}" dt="2020-05-17T05:49:00.091" v="71" actId="165"/>
          <ac:spMkLst>
            <pc:docMk/>
            <pc:sldMk cId="3007546898" sldId="377"/>
            <ac:spMk id="86" creationId="{5F8D485B-E502-474B-8B49-2349F8CE862A}"/>
          </ac:spMkLst>
        </pc:spChg>
        <pc:spChg chg="mod">
          <ac:chgData name="reza kabir" userId="af3c95a13102d509" providerId="LiveId" clId="{88200EE4-F4B4-49E8-8126-B01E5FCCBE2D}" dt="2020-05-17T05:49:00.091" v="71" actId="165"/>
          <ac:spMkLst>
            <pc:docMk/>
            <pc:sldMk cId="3007546898" sldId="377"/>
            <ac:spMk id="87" creationId="{EB7BAE3F-1C56-4CAC-A057-6FFFFA047B13}"/>
          </ac:spMkLst>
        </pc:spChg>
        <pc:spChg chg="mod">
          <ac:chgData name="reza kabir" userId="af3c95a13102d509" providerId="LiveId" clId="{88200EE4-F4B4-49E8-8126-B01E5FCCBE2D}" dt="2020-05-17T05:49:00.091" v="71" actId="165"/>
          <ac:spMkLst>
            <pc:docMk/>
            <pc:sldMk cId="3007546898" sldId="377"/>
            <ac:spMk id="88" creationId="{CC683288-15B2-409C-A790-D4631849DF3A}"/>
          </ac:spMkLst>
        </pc:spChg>
        <pc:spChg chg="mod">
          <ac:chgData name="reza kabir" userId="af3c95a13102d509" providerId="LiveId" clId="{88200EE4-F4B4-49E8-8126-B01E5FCCBE2D}" dt="2020-05-17T05:49:00.091" v="71" actId="165"/>
          <ac:spMkLst>
            <pc:docMk/>
            <pc:sldMk cId="3007546898" sldId="377"/>
            <ac:spMk id="90" creationId="{F14DB2D0-368F-462A-8FD5-0F1CFFA45D87}"/>
          </ac:spMkLst>
        </pc:spChg>
        <pc:spChg chg="mod">
          <ac:chgData name="reza kabir" userId="af3c95a13102d509" providerId="LiveId" clId="{88200EE4-F4B4-49E8-8126-B01E5FCCBE2D}" dt="2020-05-17T05:49:00.091" v="71" actId="165"/>
          <ac:spMkLst>
            <pc:docMk/>
            <pc:sldMk cId="3007546898" sldId="377"/>
            <ac:spMk id="91" creationId="{601CA820-0864-4AB3-87D3-1BD3003F6DDA}"/>
          </ac:spMkLst>
        </pc:spChg>
        <pc:spChg chg="mod">
          <ac:chgData name="reza kabir" userId="af3c95a13102d509" providerId="LiveId" clId="{88200EE4-F4B4-49E8-8126-B01E5FCCBE2D}" dt="2020-05-17T05:49:00.091" v="71" actId="165"/>
          <ac:spMkLst>
            <pc:docMk/>
            <pc:sldMk cId="3007546898" sldId="377"/>
            <ac:spMk id="92" creationId="{4CE359EE-C412-47B6-AC5E-6781FA3E9624}"/>
          </ac:spMkLst>
        </pc:spChg>
        <pc:spChg chg="mod">
          <ac:chgData name="reza kabir" userId="af3c95a13102d509" providerId="LiveId" clId="{88200EE4-F4B4-49E8-8126-B01E5FCCBE2D}" dt="2020-05-17T05:49:00.091" v="71" actId="165"/>
          <ac:spMkLst>
            <pc:docMk/>
            <pc:sldMk cId="3007546898" sldId="377"/>
            <ac:spMk id="93" creationId="{FD5CD123-41D2-4A70-986F-1AF38E592B88}"/>
          </ac:spMkLst>
        </pc:spChg>
        <pc:spChg chg="mod">
          <ac:chgData name="reza kabir" userId="af3c95a13102d509" providerId="LiveId" clId="{88200EE4-F4B4-49E8-8126-B01E5FCCBE2D}" dt="2020-05-17T05:49:00.091" v="71" actId="165"/>
          <ac:spMkLst>
            <pc:docMk/>
            <pc:sldMk cId="3007546898" sldId="377"/>
            <ac:spMk id="94" creationId="{1D45F1F8-347A-477E-97BD-62FFEC71F65F}"/>
          </ac:spMkLst>
        </pc:spChg>
        <pc:spChg chg="mod">
          <ac:chgData name="reza kabir" userId="af3c95a13102d509" providerId="LiveId" clId="{88200EE4-F4B4-49E8-8126-B01E5FCCBE2D}" dt="2020-05-17T05:49:00.091" v="71" actId="165"/>
          <ac:spMkLst>
            <pc:docMk/>
            <pc:sldMk cId="3007546898" sldId="377"/>
            <ac:spMk id="95" creationId="{CC829650-BAE4-49DB-BF8D-3A217805302A}"/>
          </ac:spMkLst>
        </pc:spChg>
        <pc:spChg chg="mod">
          <ac:chgData name="reza kabir" userId="af3c95a13102d509" providerId="LiveId" clId="{88200EE4-F4B4-49E8-8126-B01E5FCCBE2D}" dt="2020-05-17T05:49:00.091" v="71" actId="165"/>
          <ac:spMkLst>
            <pc:docMk/>
            <pc:sldMk cId="3007546898" sldId="377"/>
            <ac:spMk id="96" creationId="{DB6B558F-9526-41BD-9D55-5DFF0D75300F}"/>
          </ac:spMkLst>
        </pc:spChg>
        <pc:spChg chg="mod">
          <ac:chgData name="reza kabir" userId="af3c95a13102d509" providerId="LiveId" clId="{88200EE4-F4B4-49E8-8126-B01E5FCCBE2D}" dt="2020-05-17T05:49:00.091" v="71" actId="165"/>
          <ac:spMkLst>
            <pc:docMk/>
            <pc:sldMk cId="3007546898" sldId="377"/>
            <ac:spMk id="97" creationId="{05FD68F4-B7A3-4B32-A9F3-B28B7A081C21}"/>
          </ac:spMkLst>
        </pc:spChg>
        <pc:spChg chg="mod">
          <ac:chgData name="reza kabir" userId="af3c95a13102d509" providerId="LiveId" clId="{88200EE4-F4B4-49E8-8126-B01E5FCCBE2D}" dt="2020-05-17T05:49:00.091" v="71" actId="165"/>
          <ac:spMkLst>
            <pc:docMk/>
            <pc:sldMk cId="3007546898" sldId="377"/>
            <ac:spMk id="98" creationId="{2B2F0ACD-6329-478E-B365-23F4D9D2B1DB}"/>
          </ac:spMkLst>
        </pc:spChg>
        <pc:spChg chg="mod">
          <ac:chgData name="reza kabir" userId="af3c95a13102d509" providerId="LiveId" clId="{88200EE4-F4B4-49E8-8126-B01E5FCCBE2D}" dt="2020-05-17T05:49:00.091" v="71" actId="165"/>
          <ac:spMkLst>
            <pc:docMk/>
            <pc:sldMk cId="3007546898" sldId="377"/>
            <ac:spMk id="99" creationId="{AD509EAD-A624-4CFC-8AB1-312148CAF04A}"/>
          </ac:spMkLst>
        </pc:spChg>
        <pc:spChg chg="mod">
          <ac:chgData name="reza kabir" userId="af3c95a13102d509" providerId="LiveId" clId="{88200EE4-F4B4-49E8-8126-B01E5FCCBE2D}" dt="2020-05-17T05:49:00.091" v="71" actId="165"/>
          <ac:spMkLst>
            <pc:docMk/>
            <pc:sldMk cId="3007546898" sldId="377"/>
            <ac:spMk id="100" creationId="{7C08357A-5DAA-474D-9D25-7F8603B1BFE4}"/>
          </ac:spMkLst>
        </pc:spChg>
        <pc:spChg chg="mod">
          <ac:chgData name="reza kabir" userId="af3c95a13102d509" providerId="LiveId" clId="{88200EE4-F4B4-49E8-8126-B01E5FCCBE2D}" dt="2020-05-17T05:49:00.091" v="71" actId="165"/>
          <ac:spMkLst>
            <pc:docMk/>
            <pc:sldMk cId="3007546898" sldId="377"/>
            <ac:spMk id="101" creationId="{4FD54A90-4EF9-43D7-AAD6-50A56EE94247}"/>
          </ac:spMkLst>
        </pc:spChg>
        <pc:spChg chg="mod">
          <ac:chgData name="reza kabir" userId="af3c95a13102d509" providerId="LiveId" clId="{88200EE4-F4B4-49E8-8126-B01E5FCCBE2D}" dt="2020-05-17T05:49:00.091" v="71" actId="165"/>
          <ac:spMkLst>
            <pc:docMk/>
            <pc:sldMk cId="3007546898" sldId="377"/>
            <ac:spMk id="102" creationId="{1D07E7F2-02F8-4D9A-B5A6-F915D34B215E}"/>
          </ac:spMkLst>
        </pc:spChg>
        <pc:spChg chg="mod">
          <ac:chgData name="reza kabir" userId="af3c95a13102d509" providerId="LiveId" clId="{88200EE4-F4B4-49E8-8126-B01E5FCCBE2D}" dt="2020-05-17T05:49:00.091" v="71" actId="165"/>
          <ac:spMkLst>
            <pc:docMk/>
            <pc:sldMk cId="3007546898" sldId="377"/>
            <ac:spMk id="103" creationId="{73E779BE-3EF8-4804-8C8C-F5368B6B33AD}"/>
          </ac:spMkLst>
        </pc:spChg>
        <pc:spChg chg="mod">
          <ac:chgData name="reza kabir" userId="af3c95a13102d509" providerId="LiveId" clId="{88200EE4-F4B4-49E8-8126-B01E5FCCBE2D}" dt="2020-05-17T05:49:00.091" v="71" actId="165"/>
          <ac:spMkLst>
            <pc:docMk/>
            <pc:sldMk cId="3007546898" sldId="377"/>
            <ac:spMk id="104" creationId="{FBFA3EDD-D560-4BD4-9C94-6F939F350D8C}"/>
          </ac:spMkLst>
        </pc:spChg>
        <pc:spChg chg="mod">
          <ac:chgData name="reza kabir" userId="af3c95a13102d509" providerId="LiveId" clId="{88200EE4-F4B4-49E8-8126-B01E5FCCBE2D}" dt="2020-05-17T05:49:00.091" v="71" actId="165"/>
          <ac:spMkLst>
            <pc:docMk/>
            <pc:sldMk cId="3007546898" sldId="377"/>
            <ac:spMk id="105" creationId="{34680BFC-2FA7-4B0E-A3E8-FA3CCCEB4247}"/>
          </ac:spMkLst>
        </pc:spChg>
        <pc:spChg chg="mod">
          <ac:chgData name="reza kabir" userId="af3c95a13102d509" providerId="LiveId" clId="{88200EE4-F4B4-49E8-8126-B01E5FCCBE2D}" dt="2020-05-17T05:49:00.091" v="71" actId="165"/>
          <ac:spMkLst>
            <pc:docMk/>
            <pc:sldMk cId="3007546898" sldId="377"/>
            <ac:spMk id="106" creationId="{B40C7839-7833-476B-9A65-BB8732D7A8C6}"/>
          </ac:spMkLst>
        </pc:spChg>
        <pc:spChg chg="mod">
          <ac:chgData name="reza kabir" userId="af3c95a13102d509" providerId="LiveId" clId="{88200EE4-F4B4-49E8-8126-B01E5FCCBE2D}" dt="2020-05-17T05:49:00.091" v="71" actId="165"/>
          <ac:spMkLst>
            <pc:docMk/>
            <pc:sldMk cId="3007546898" sldId="377"/>
            <ac:spMk id="107" creationId="{4CCE3CDD-C8AC-40AD-A61E-02EFB63D6088}"/>
          </ac:spMkLst>
        </pc:spChg>
        <pc:spChg chg="mod">
          <ac:chgData name="reza kabir" userId="af3c95a13102d509" providerId="LiveId" clId="{88200EE4-F4B4-49E8-8126-B01E5FCCBE2D}" dt="2020-05-17T05:49:00.091" v="71" actId="165"/>
          <ac:spMkLst>
            <pc:docMk/>
            <pc:sldMk cId="3007546898" sldId="377"/>
            <ac:spMk id="108" creationId="{A2E585BF-EF88-41B0-B4AC-81A277F9685B}"/>
          </ac:spMkLst>
        </pc:spChg>
        <pc:spChg chg="mod">
          <ac:chgData name="reza kabir" userId="af3c95a13102d509" providerId="LiveId" clId="{88200EE4-F4B4-49E8-8126-B01E5FCCBE2D}" dt="2020-05-17T05:49:00.091" v="71" actId="165"/>
          <ac:spMkLst>
            <pc:docMk/>
            <pc:sldMk cId="3007546898" sldId="377"/>
            <ac:spMk id="109" creationId="{C6BB5964-88F1-44BD-BF2B-BA4C80BF3BE6}"/>
          </ac:spMkLst>
        </pc:spChg>
        <pc:spChg chg="mod">
          <ac:chgData name="reza kabir" userId="af3c95a13102d509" providerId="LiveId" clId="{88200EE4-F4B4-49E8-8126-B01E5FCCBE2D}" dt="2020-05-17T05:49:00.091" v="71" actId="165"/>
          <ac:spMkLst>
            <pc:docMk/>
            <pc:sldMk cId="3007546898" sldId="377"/>
            <ac:spMk id="110" creationId="{2B967D75-D6FE-4571-A7B0-FD8DE90125D4}"/>
          </ac:spMkLst>
        </pc:spChg>
        <pc:spChg chg="mod">
          <ac:chgData name="reza kabir" userId="af3c95a13102d509" providerId="LiveId" clId="{88200EE4-F4B4-49E8-8126-B01E5FCCBE2D}" dt="2020-05-17T05:49:00.091" v="71" actId="165"/>
          <ac:spMkLst>
            <pc:docMk/>
            <pc:sldMk cId="3007546898" sldId="377"/>
            <ac:spMk id="111" creationId="{B66B9604-B73D-479B-8D48-35D3D3F57E54}"/>
          </ac:spMkLst>
        </pc:spChg>
        <pc:spChg chg="mod">
          <ac:chgData name="reza kabir" userId="af3c95a13102d509" providerId="LiveId" clId="{88200EE4-F4B4-49E8-8126-B01E5FCCBE2D}" dt="2020-05-17T05:49:00.091" v="71" actId="165"/>
          <ac:spMkLst>
            <pc:docMk/>
            <pc:sldMk cId="3007546898" sldId="377"/>
            <ac:spMk id="112" creationId="{B8A3AA00-DE24-4AD1-9FF9-3474832C6F3F}"/>
          </ac:spMkLst>
        </pc:spChg>
        <pc:spChg chg="mod">
          <ac:chgData name="reza kabir" userId="af3c95a13102d509" providerId="LiveId" clId="{88200EE4-F4B4-49E8-8126-B01E5FCCBE2D}" dt="2020-05-17T05:49:00.091" v="71" actId="165"/>
          <ac:spMkLst>
            <pc:docMk/>
            <pc:sldMk cId="3007546898" sldId="377"/>
            <ac:spMk id="113" creationId="{72B1E75A-08F1-4B2C-AC87-33F94287C6B0}"/>
          </ac:spMkLst>
        </pc:spChg>
        <pc:spChg chg="mod">
          <ac:chgData name="reza kabir" userId="af3c95a13102d509" providerId="LiveId" clId="{88200EE4-F4B4-49E8-8126-B01E5FCCBE2D}" dt="2020-05-17T05:49:00.091" v="71" actId="165"/>
          <ac:spMkLst>
            <pc:docMk/>
            <pc:sldMk cId="3007546898" sldId="377"/>
            <ac:spMk id="114" creationId="{9F4265F7-01C6-4F88-A8F3-A41BF4BEF88B}"/>
          </ac:spMkLst>
        </pc:spChg>
        <pc:spChg chg="mod">
          <ac:chgData name="reza kabir" userId="af3c95a13102d509" providerId="LiveId" clId="{88200EE4-F4B4-49E8-8126-B01E5FCCBE2D}" dt="2020-05-17T05:49:00.091" v="71" actId="165"/>
          <ac:spMkLst>
            <pc:docMk/>
            <pc:sldMk cId="3007546898" sldId="377"/>
            <ac:spMk id="115" creationId="{F792F635-AD22-4FF5-A238-5C1A5906F369}"/>
          </ac:spMkLst>
        </pc:spChg>
        <pc:spChg chg="mod">
          <ac:chgData name="reza kabir" userId="af3c95a13102d509" providerId="LiveId" clId="{88200EE4-F4B4-49E8-8126-B01E5FCCBE2D}" dt="2020-05-17T05:49:00.091" v="71" actId="165"/>
          <ac:spMkLst>
            <pc:docMk/>
            <pc:sldMk cId="3007546898" sldId="377"/>
            <ac:spMk id="116" creationId="{AB43088D-F073-4A47-9972-EDCD07359C2D}"/>
          </ac:spMkLst>
        </pc:spChg>
        <pc:spChg chg="mod">
          <ac:chgData name="reza kabir" userId="af3c95a13102d509" providerId="LiveId" clId="{88200EE4-F4B4-49E8-8126-B01E5FCCBE2D}" dt="2020-05-17T05:49:00.091" v="71" actId="165"/>
          <ac:spMkLst>
            <pc:docMk/>
            <pc:sldMk cId="3007546898" sldId="377"/>
            <ac:spMk id="117" creationId="{3043D6EB-8AE0-4A13-BDFC-C2905E831FAA}"/>
          </ac:spMkLst>
        </pc:spChg>
        <pc:spChg chg="mod">
          <ac:chgData name="reza kabir" userId="af3c95a13102d509" providerId="LiveId" clId="{88200EE4-F4B4-49E8-8126-B01E5FCCBE2D}" dt="2020-05-17T05:49:00.091" v="71" actId="165"/>
          <ac:spMkLst>
            <pc:docMk/>
            <pc:sldMk cId="3007546898" sldId="377"/>
            <ac:spMk id="118" creationId="{EDE37373-B2F5-418E-8B68-585FF7BFD7BF}"/>
          </ac:spMkLst>
        </pc:spChg>
        <pc:spChg chg="mod">
          <ac:chgData name="reza kabir" userId="af3c95a13102d509" providerId="LiveId" clId="{88200EE4-F4B4-49E8-8126-B01E5FCCBE2D}" dt="2020-05-17T05:49:00.091" v="71" actId="165"/>
          <ac:spMkLst>
            <pc:docMk/>
            <pc:sldMk cId="3007546898" sldId="377"/>
            <ac:spMk id="119" creationId="{9FB701FF-1C0C-4778-9B46-5C6EB1671FAB}"/>
          </ac:spMkLst>
        </pc:spChg>
        <pc:spChg chg="mod">
          <ac:chgData name="reza kabir" userId="af3c95a13102d509" providerId="LiveId" clId="{88200EE4-F4B4-49E8-8126-B01E5FCCBE2D}" dt="2020-05-17T05:49:00.091" v="71" actId="165"/>
          <ac:spMkLst>
            <pc:docMk/>
            <pc:sldMk cId="3007546898" sldId="377"/>
            <ac:spMk id="120" creationId="{0D5A6B78-1017-4C65-88F3-BA89D664FF62}"/>
          </ac:spMkLst>
        </pc:spChg>
        <pc:spChg chg="mod">
          <ac:chgData name="reza kabir" userId="af3c95a13102d509" providerId="LiveId" clId="{88200EE4-F4B4-49E8-8126-B01E5FCCBE2D}" dt="2020-05-17T05:49:00.091" v="71" actId="165"/>
          <ac:spMkLst>
            <pc:docMk/>
            <pc:sldMk cId="3007546898" sldId="377"/>
            <ac:spMk id="121" creationId="{267D6B84-3A79-4902-BDA8-8AA6B5A16FE6}"/>
          </ac:spMkLst>
        </pc:spChg>
        <pc:spChg chg="mod">
          <ac:chgData name="reza kabir" userId="af3c95a13102d509" providerId="LiveId" clId="{88200EE4-F4B4-49E8-8126-B01E5FCCBE2D}" dt="2020-05-17T05:49:00.091" v="71" actId="165"/>
          <ac:spMkLst>
            <pc:docMk/>
            <pc:sldMk cId="3007546898" sldId="377"/>
            <ac:spMk id="122" creationId="{6366906A-824E-4AEF-9DF0-E2EDAB30754A}"/>
          </ac:spMkLst>
        </pc:spChg>
        <pc:spChg chg="mod">
          <ac:chgData name="reza kabir" userId="af3c95a13102d509" providerId="LiveId" clId="{88200EE4-F4B4-49E8-8126-B01E5FCCBE2D}" dt="2020-05-17T05:49:00.091" v="71" actId="165"/>
          <ac:spMkLst>
            <pc:docMk/>
            <pc:sldMk cId="3007546898" sldId="377"/>
            <ac:spMk id="123" creationId="{A198B596-F6C3-4070-A947-75AC1F731CDD}"/>
          </ac:spMkLst>
        </pc:spChg>
        <pc:spChg chg="mod">
          <ac:chgData name="reza kabir" userId="af3c95a13102d509" providerId="LiveId" clId="{88200EE4-F4B4-49E8-8126-B01E5FCCBE2D}" dt="2020-05-17T05:49:00.091" v="71" actId="165"/>
          <ac:spMkLst>
            <pc:docMk/>
            <pc:sldMk cId="3007546898" sldId="377"/>
            <ac:spMk id="124" creationId="{A7DF0CD9-EC05-4A31-A057-5E04EC929FD0}"/>
          </ac:spMkLst>
        </pc:spChg>
        <pc:spChg chg="mod">
          <ac:chgData name="reza kabir" userId="af3c95a13102d509" providerId="LiveId" clId="{88200EE4-F4B4-49E8-8126-B01E5FCCBE2D}" dt="2020-05-17T05:49:00.091" v="71" actId="165"/>
          <ac:spMkLst>
            <pc:docMk/>
            <pc:sldMk cId="3007546898" sldId="377"/>
            <ac:spMk id="125" creationId="{765E62D6-F731-48D5-A986-E9B38A92C659}"/>
          </ac:spMkLst>
        </pc:spChg>
        <pc:spChg chg="mod">
          <ac:chgData name="reza kabir" userId="af3c95a13102d509" providerId="LiveId" clId="{88200EE4-F4B4-49E8-8126-B01E5FCCBE2D}" dt="2020-05-17T05:49:00.091" v="71" actId="165"/>
          <ac:spMkLst>
            <pc:docMk/>
            <pc:sldMk cId="3007546898" sldId="377"/>
            <ac:spMk id="126" creationId="{365FF26D-33A2-465E-9FEA-A56BE8E2AC76}"/>
          </ac:spMkLst>
        </pc:spChg>
        <pc:spChg chg="mod">
          <ac:chgData name="reza kabir" userId="af3c95a13102d509" providerId="LiveId" clId="{88200EE4-F4B4-49E8-8126-B01E5FCCBE2D}" dt="2020-05-17T05:49:00.091" v="71" actId="165"/>
          <ac:spMkLst>
            <pc:docMk/>
            <pc:sldMk cId="3007546898" sldId="377"/>
            <ac:spMk id="127" creationId="{8E2F49A5-232F-4557-9CBD-985451401100}"/>
          </ac:spMkLst>
        </pc:spChg>
        <pc:spChg chg="mod">
          <ac:chgData name="reza kabir" userId="af3c95a13102d509" providerId="LiveId" clId="{88200EE4-F4B4-49E8-8126-B01E5FCCBE2D}" dt="2020-05-17T05:49:00.091" v="71" actId="165"/>
          <ac:spMkLst>
            <pc:docMk/>
            <pc:sldMk cId="3007546898" sldId="377"/>
            <ac:spMk id="128" creationId="{77F9C461-BD2B-48C1-AED3-56809BA7D907}"/>
          </ac:spMkLst>
        </pc:spChg>
        <pc:spChg chg="mod">
          <ac:chgData name="reza kabir" userId="af3c95a13102d509" providerId="LiveId" clId="{88200EE4-F4B4-49E8-8126-B01E5FCCBE2D}" dt="2020-05-17T05:49:00.091" v="71" actId="165"/>
          <ac:spMkLst>
            <pc:docMk/>
            <pc:sldMk cId="3007546898" sldId="377"/>
            <ac:spMk id="129" creationId="{00F1B6BC-83EC-4735-9F8D-A4CFF8F2C815}"/>
          </ac:spMkLst>
        </pc:spChg>
        <pc:spChg chg="mod">
          <ac:chgData name="reza kabir" userId="af3c95a13102d509" providerId="LiveId" clId="{88200EE4-F4B4-49E8-8126-B01E5FCCBE2D}" dt="2020-05-17T05:49:00.091" v="71" actId="165"/>
          <ac:spMkLst>
            <pc:docMk/>
            <pc:sldMk cId="3007546898" sldId="377"/>
            <ac:spMk id="130" creationId="{2EC19B06-C546-4AF7-8B50-053B1D53A0C7}"/>
          </ac:spMkLst>
        </pc:spChg>
        <pc:spChg chg="mod">
          <ac:chgData name="reza kabir" userId="af3c95a13102d509" providerId="LiveId" clId="{88200EE4-F4B4-49E8-8126-B01E5FCCBE2D}" dt="2020-05-17T05:49:00.091" v="71" actId="165"/>
          <ac:spMkLst>
            <pc:docMk/>
            <pc:sldMk cId="3007546898" sldId="377"/>
            <ac:spMk id="131" creationId="{02A15BE2-568E-4104-B5E8-64055D33BB02}"/>
          </ac:spMkLst>
        </pc:spChg>
        <pc:spChg chg="mod">
          <ac:chgData name="reza kabir" userId="af3c95a13102d509" providerId="LiveId" clId="{88200EE4-F4B4-49E8-8126-B01E5FCCBE2D}" dt="2020-05-17T05:49:00.091" v="71" actId="165"/>
          <ac:spMkLst>
            <pc:docMk/>
            <pc:sldMk cId="3007546898" sldId="377"/>
            <ac:spMk id="132" creationId="{EC6BF8BC-50AA-43FE-9258-081B1BEC2FE4}"/>
          </ac:spMkLst>
        </pc:spChg>
        <pc:spChg chg="mod">
          <ac:chgData name="reza kabir" userId="af3c95a13102d509" providerId="LiveId" clId="{88200EE4-F4B4-49E8-8126-B01E5FCCBE2D}" dt="2020-05-17T05:49:00.091" v="71" actId="165"/>
          <ac:spMkLst>
            <pc:docMk/>
            <pc:sldMk cId="3007546898" sldId="377"/>
            <ac:spMk id="133" creationId="{CFABC6E0-7F60-4B7B-B304-179130949E4C}"/>
          </ac:spMkLst>
        </pc:spChg>
        <pc:spChg chg="mod">
          <ac:chgData name="reza kabir" userId="af3c95a13102d509" providerId="LiveId" clId="{88200EE4-F4B4-49E8-8126-B01E5FCCBE2D}" dt="2020-05-17T05:49:00.091" v="71" actId="165"/>
          <ac:spMkLst>
            <pc:docMk/>
            <pc:sldMk cId="3007546898" sldId="377"/>
            <ac:spMk id="134" creationId="{94EDC1D6-A979-45CB-90C6-D38E251169E3}"/>
          </ac:spMkLst>
        </pc:spChg>
        <pc:spChg chg="mod">
          <ac:chgData name="reza kabir" userId="af3c95a13102d509" providerId="LiveId" clId="{88200EE4-F4B4-49E8-8126-B01E5FCCBE2D}" dt="2020-05-17T05:49:00.091" v="71" actId="165"/>
          <ac:spMkLst>
            <pc:docMk/>
            <pc:sldMk cId="3007546898" sldId="377"/>
            <ac:spMk id="135" creationId="{E2733354-9E62-4425-8812-64E549AA8B43}"/>
          </ac:spMkLst>
        </pc:spChg>
        <pc:spChg chg="mod">
          <ac:chgData name="reza kabir" userId="af3c95a13102d509" providerId="LiveId" clId="{88200EE4-F4B4-49E8-8126-B01E5FCCBE2D}" dt="2020-05-17T05:49:00.091" v="71" actId="165"/>
          <ac:spMkLst>
            <pc:docMk/>
            <pc:sldMk cId="3007546898" sldId="377"/>
            <ac:spMk id="136" creationId="{8D9C1841-76B8-429B-AD1F-0CEED9E841E0}"/>
          </ac:spMkLst>
        </pc:spChg>
        <pc:spChg chg="mod">
          <ac:chgData name="reza kabir" userId="af3c95a13102d509" providerId="LiveId" clId="{88200EE4-F4B4-49E8-8126-B01E5FCCBE2D}" dt="2020-05-17T05:49:00.091" v="71" actId="165"/>
          <ac:spMkLst>
            <pc:docMk/>
            <pc:sldMk cId="3007546898" sldId="377"/>
            <ac:spMk id="137" creationId="{AE8C5A27-74C5-43EB-AC48-A6DBC4EE9748}"/>
          </ac:spMkLst>
        </pc:spChg>
        <pc:spChg chg="mod">
          <ac:chgData name="reza kabir" userId="af3c95a13102d509" providerId="LiveId" clId="{88200EE4-F4B4-49E8-8126-B01E5FCCBE2D}" dt="2020-05-17T05:49:00.091" v="71" actId="165"/>
          <ac:spMkLst>
            <pc:docMk/>
            <pc:sldMk cId="3007546898" sldId="377"/>
            <ac:spMk id="138" creationId="{5DDD1355-E248-41E7-B4F2-1624F71D30FA}"/>
          </ac:spMkLst>
        </pc:spChg>
        <pc:spChg chg="mod">
          <ac:chgData name="reza kabir" userId="af3c95a13102d509" providerId="LiveId" clId="{88200EE4-F4B4-49E8-8126-B01E5FCCBE2D}" dt="2020-05-17T05:49:00.091" v="71" actId="165"/>
          <ac:spMkLst>
            <pc:docMk/>
            <pc:sldMk cId="3007546898" sldId="377"/>
            <ac:spMk id="139" creationId="{154F53C5-5C01-48D1-9F62-F16ED6D29B7C}"/>
          </ac:spMkLst>
        </pc:spChg>
        <pc:spChg chg="mod">
          <ac:chgData name="reza kabir" userId="af3c95a13102d509" providerId="LiveId" clId="{88200EE4-F4B4-49E8-8126-B01E5FCCBE2D}" dt="2020-05-17T05:49:00.091" v="71" actId="165"/>
          <ac:spMkLst>
            <pc:docMk/>
            <pc:sldMk cId="3007546898" sldId="377"/>
            <ac:spMk id="140" creationId="{988C2C15-4CC2-4BFA-8A03-0F5892EFAA39}"/>
          </ac:spMkLst>
        </pc:spChg>
        <pc:spChg chg="mod">
          <ac:chgData name="reza kabir" userId="af3c95a13102d509" providerId="LiveId" clId="{88200EE4-F4B4-49E8-8126-B01E5FCCBE2D}" dt="2020-05-17T05:49:00.091" v="71" actId="165"/>
          <ac:spMkLst>
            <pc:docMk/>
            <pc:sldMk cId="3007546898" sldId="377"/>
            <ac:spMk id="141" creationId="{0F5E4D27-AA64-412A-8CDA-852B1043AC2F}"/>
          </ac:spMkLst>
        </pc:spChg>
        <pc:spChg chg="mod">
          <ac:chgData name="reza kabir" userId="af3c95a13102d509" providerId="LiveId" clId="{88200EE4-F4B4-49E8-8126-B01E5FCCBE2D}" dt="2020-05-17T05:49:00.091" v="71" actId="165"/>
          <ac:spMkLst>
            <pc:docMk/>
            <pc:sldMk cId="3007546898" sldId="377"/>
            <ac:spMk id="142" creationId="{241305DA-2E37-4B91-AEF1-B882F73714BE}"/>
          </ac:spMkLst>
        </pc:spChg>
        <pc:spChg chg="mod">
          <ac:chgData name="reza kabir" userId="af3c95a13102d509" providerId="LiveId" clId="{88200EE4-F4B4-49E8-8126-B01E5FCCBE2D}" dt="2020-05-17T05:49:00.091" v="71" actId="165"/>
          <ac:spMkLst>
            <pc:docMk/>
            <pc:sldMk cId="3007546898" sldId="377"/>
            <ac:spMk id="143" creationId="{012570D1-FF4B-4119-BDCA-BB5B08B5E9B6}"/>
          </ac:spMkLst>
        </pc:spChg>
        <pc:spChg chg="mod">
          <ac:chgData name="reza kabir" userId="af3c95a13102d509" providerId="LiveId" clId="{88200EE4-F4B4-49E8-8126-B01E5FCCBE2D}" dt="2020-05-17T05:49:00.091" v="71" actId="165"/>
          <ac:spMkLst>
            <pc:docMk/>
            <pc:sldMk cId="3007546898" sldId="377"/>
            <ac:spMk id="144" creationId="{9437DDBD-72C8-4C3B-A6C6-E8A9F5EDA798}"/>
          </ac:spMkLst>
        </pc:spChg>
        <pc:spChg chg="mod">
          <ac:chgData name="reza kabir" userId="af3c95a13102d509" providerId="LiveId" clId="{88200EE4-F4B4-49E8-8126-B01E5FCCBE2D}" dt="2020-05-17T05:49:00.091" v="71" actId="165"/>
          <ac:spMkLst>
            <pc:docMk/>
            <pc:sldMk cId="3007546898" sldId="377"/>
            <ac:spMk id="145" creationId="{E1A97832-32AB-4AB4-AD39-05248DA55050}"/>
          </ac:spMkLst>
        </pc:spChg>
        <pc:spChg chg="mod">
          <ac:chgData name="reza kabir" userId="af3c95a13102d509" providerId="LiveId" clId="{88200EE4-F4B4-49E8-8126-B01E5FCCBE2D}" dt="2020-05-17T05:49:00.091" v="71" actId="165"/>
          <ac:spMkLst>
            <pc:docMk/>
            <pc:sldMk cId="3007546898" sldId="377"/>
            <ac:spMk id="146" creationId="{74852FE3-1ABE-4ACD-BDEE-8C00A51FF9FF}"/>
          </ac:spMkLst>
        </pc:spChg>
        <pc:spChg chg="mod">
          <ac:chgData name="reza kabir" userId="af3c95a13102d509" providerId="LiveId" clId="{88200EE4-F4B4-49E8-8126-B01E5FCCBE2D}" dt="2020-05-17T05:49:00.091" v="71" actId="165"/>
          <ac:spMkLst>
            <pc:docMk/>
            <pc:sldMk cId="3007546898" sldId="377"/>
            <ac:spMk id="147" creationId="{586121D0-E492-4B2B-9CEB-F49CA04E6F0D}"/>
          </ac:spMkLst>
        </pc:spChg>
        <pc:spChg chg="mod">
          <ac:chgData name="reza kabir" userId="af3c95a13102d509" providerId="LiveId" clId="{88200EE4-F4B4-49E8-8126-B01E5FCCBE2D}" dt="2020-05-17T05:49:00.091" v="71" actId="165"/>
          <ac:spMkLst>
            <pc:docMk/>
            <pc:sldMk cId="3007546898" sldId="377"/>
            <ac:spMk id="148" creationId="{69A974FF-DEC9-4A9E-8959-EE723732DBD3}"/>
          </ac:spMkLst>
        </pc:spChg>
        <pc:spChg chg="mod">
          <ac:chgData name="reza kabir" userId="af3c95a13102d509" providerId="LiveId" clId="{88200EE4-F4B4-49E8-8126-B01E5FCCBE2D}" dt="2020-05-17T05:49:00.091" v="71" actId="165"/>
          <ac:spMkLst>
            <pc:docMk/>
            <pc:sldMk cId="3007546898" sldId="377"/>
            <ac:spMk id="149" creationId="{C346F1B5-F23D-40B4-AF4A-84B7F3CCC8BB}"/>
          </ac:spMkLst>
        </pc:spChg>
        <pc:spChg chg="mod">
          <ac:chgData name="reza kabir" userId="af3c95a13102d509" providerId="LiveId" clId="{88200EE4-F4B4-49E8-8126-B01E5FCCBE2D}" dt="2020-05-17T05:49:00.091" v="71" actId="165"/>
          <ac:spMkLst>
            <pc:docMk/>
            <pc:sldMk cId="3007546898" sldId="377"/>
            <ac:spMk id="150" creationId="{44B37BCF-2F07-490D-B7FE-99CD60DEC4CF}"/>
          </ac:spMkLst>
        </pc:spChg>
        <pc:spChg chg="mod">
          <ac:chgData name="reza kabir" userId="af3c95a13102d509" providerId="LiveId" clId="{88200EE4-F4B4-49E8-8126-B01E5FCCBE2D}" dt="2020-05-17T05:49:00.091" v="71" actId="165"/>
          <ac:spMkLst>
            <pc:docMk/>
            <pc:sldMk cId="3007546898" sldId="377"/>
            <ac:spMk id="151" creationId="{FB5FE2CF-0621-476E-A7D0-0D3E34F8387A}"/>
          </ac:spMkLst>
        </pc:spChg>
        <pc:spChg chg="mod">
          <ac:chgData name="reza kabir" userId="af3c95a13102d509" providerId="LiveId" clId="{88200EE4-F4B4-49E8-8126-B01E5FCCBE2D}" dt="2020-05-17T05:49:00.091" v="71" actId="165"/>
          <ac:spMkLst>
            <pc:docMk/>
            <pc:sldMk cId="3007546898" sldId="377"/>
            <ac:spMk id="152" creationId="{A409F29F-C061-47AB-8D57-7D02E8DA6536}"/>
          </ac:spMkLst>
        </pc:spChg>
        <pc:spChg chg="mod">
          <ac:chgData name="reza kabir" userId="af3c95a13102d509" providerId="LiveId" clId="{88200EE4-F4B4-49E8-8126-B01E5FCCBE2D}" dt="2020-05-17T05:49:00.091" v="71" actId="165"/>
          <ac:spMkLst>
            <pc:docMk/>
            <pc:sldMk cId="3007546898" sldId="377"/>
            <ac:spMk id="153" creationId="{4093BCCE-5E2D-454D-86AE-0CC7EE6742CC}"/>
          </ac:spMkLst>
        </pc:spChg>
        <pc:spChg chg="mod">
          <ac:chgData name="reza kabir" userId="af3c95a13102d509" providerId="LiveId" clId="{88200EE4-F4B4-49E8-8126-B01E5FCCBE2D}" dt="2020-05-17T05:49:00.091" v="71" actId="165"/>
          <ac:spMkLst>
            <pc:docMk/>
            <pc:sldMk cId="3007546898" sldId="377"/>
            <ac:spMk id="154" creationId="{910D8B52-6ECB-4AA6-A6EB-B6276D34E5AD}"/>
          </ac:spMkLst>
        </pc:spChg>
        <pc:spChg chg="mod">
          <ac:chgData name="reza kabir" userId="af3c95a13102d509" providerId="LiveId" clId="{88200EE4-F4B4-49E8-8126-B01E5FCCBE2D}" dt="2020-05-17T05:49:00.091" v="71" actId="165"/>
          <ac:spMkLst>
            <pc:docMk/>
            <pc:sldMk cId="3007546898" sldId="377"/>
            <ac:spMk id="155" creationId="{0F61DF0F-3072-4E75-97DD-17AB9F5B6495}"/>
          </ac:spMkLst>
        </pc:spChg>
        <pc:spChg chg="mod">
          <ac:chgData name="reza kabir" userId="af3c95a13102d509" providerId="LiveId" clId="{88200EE4-F4B4-49E8-8126-B01E5FCCBE2D}" dt="2020-05-17T05:49:00.091" v="71" actId="165"/>
          <ac:spMkLst>
            <pc:docMk/>
            <pc:sldMk cId="3007546898" sldId="377"/>
            <ac:spMk id="156" creationId="{BAF17864-16D2-42D0-AFD8-13E045BF6FEF}"/>
          </ac:spMkLst>
        </pc:spChg>
        <pc:spChg chg="mod">
          <ac:chgData name="reza kabir" userId="af3c95a13102d509" providerId="LiveId" clId="{88200EE4-F4B4-49E8-8126-B01E5FCCBE2D}" dt="2020-05-17T05:49:00.091" v="71" actId="165"/>
          <ac:spMkLst>
            <pc:docMk/>
            <pc:sldMk cId="3007546898" sldId="377"/>
            <ac:spMk id="159" creationId="{B6298C89-7846-4756-B7AC-BE5C754A0869}"/>
          </ac:spMkLst>
        </pc:spChg>
        <pc:spChg chg="mod">
          <ac:chgData name="reza kabir" userId="af3c95a13102d509" providerId="LiveId" clId="{88200EE4-F4B4-49E8-8126-B01E5FCCBE2D}" dt="2020-05-17T05:49:00.091" v="71" actId="165"/>
          <ac:spMkLst>
            <pc:docMk/>
            <pc:sldMk cId="3007546898" sldId="377"/>
            <ac:spMk id="160" creationId="{EC402A4F-28E1-423E-B045-F15D87304719}"/>
          </ac:spMkLst>
        </pc:spChg>
        <pc:spChg chg="mod">
          <ac:chgData name="reza kabir" userId="af3c95a13102d509" providerId="LiveId" clId="{88200EE4-F4B4-49E8-8126-B01E5FCCBE2D}" dt="2020-05-17T05:49:00.091" v="71" actId="165"/>
          <ac:spMkLst>
            <pc:docMk/>
            <pc:sldMk cId="3007546898" sldId="377"/>
            <ac:spMk id="161" creationId="{33AE047B-76AB-41C8-9ABC-D5D9B73D31F0}"/>
          </ac:spMkLst>
        </pc:spChg>
        <pc:spChg chg="mod">
          <ac:chgData name="reza kabir" userId="af3c95a13102d509" providerId="LiveId" clId="{88200EE4-F4B4-49E8-8126-B01E5FCCBE2D}" dt="2020-05-17T05:49:00.091" v="71" actId="165"/>
          <ac:spMkLst>
            <pc:docMk/>
            <pc:sldMk cId="3007546898" sldId="377"/>
            <ac:spMk id="162" creationId="{E6CF7197-7FED-434C-B208-59B498D518F4}"/>
          </ac:spMkLst>
        </pc:spChg>
        <pc:spChg chg="mod">
          <ac:chgData name="reza kabir" userId="af3c95a13102d509" providerId="LiveId" clId="{88200EE4-F4B4-49E8-8126-B01E5FCCBE2D}" dt="2020-05-17T05:49:00.091" v="71" actId="165"/>
          <ac:spMkLst>
            <pc:docMk/>
            <pc:sldMk cId="3007546898" sldId="377"/>
            <ac:spMk id="163" creationId="{A6DCBDA4-8CFF-4FBD-8355-D2EBEA0418AE}"/>
          </ac:spMkLst>
        </pc:spChg>
        <pc:spChg chg="mod">
          <ac:chgData name="reza kabir" userId="af3c95a13102d509" providerId="LiveId" clId="{88200EE4-F4B4-49E8-8126-B01E5FCCBE2D}" dt="2020-05-17T05:49:00.091" v="71" actId="165"/>
          <ac:spMkLst>
            <pc:docMk/>
            <pc:sldMk cId="3007546898" sldId="377"/>
            <ac:spMk id="166" creationId="{7B8C563B-D20B-4DB1-93F4-B5E063E710C7}"/>
          </ac:spMkLst>
        </pc:spChg>
        <pc:spChg chg="mod">
          <ac:chgData name="reza kabir" userId="af3c95a13102d509" providerId="LiveId" clId="{88200EE4-F4B4-49E8-8126-B01E5FCCBE2D}" dt="2020-05-17T05:49:00.091" v="71" actId="165"/>
          <ac:spMkLst>
            <pc:docMk/>
            <pc:sldMk cId="3007546898" sldId="377"/>
            <ac:spMk id="167" creationId="{A3A5CAC0-0111-435A-A2F9-836F633B65B2}"/>
          </ac:spMkLst>
        </pc:spChg>
        <pc:spChg chg="mod">
          <ac:chgData name="reza kabir" userId="af3c95a13102d509" providerId="LiveId" clId="{88200EE4-F4B4-49E8-8126-B01E5FCCBE2D}" dt="2020-05-17T05:49:00.091" v="71" actId="165"/>
          <ac:spMkLst>
            <pc:docMk/>
            <pc:sldMk cId="3007546898" sldId="377"/>
            <ac:spMk id="168" creationId="{0E540E8A-E6CB-4D6B-BFAE-91E984578173}"/>
          </ac:spMkLst>
        </pc:spChg>
        <pc:spChg chg="mod">
          <ac:chgData name="reza kabir" userId="af3c95a13102d509" providerId="LiveId" clId="{88200EE4-F4B4-49E8-8126-B01E5FCCBE2D}" dt="2020-05-17T05:49:00.091" v="71" actId="165"/>
          <ac:spMkLst>
            <pc:docMk/>
            <pc:sldMk cId="3007546898" sldId="377"/>
            <ac:spMk id="169" creationId="{3B41DFDD-478E-4C68-A761-25041CBF18D4}"/>
          </ac:spMkLst>
        </pc:spChg>
        <pc:spChg chg="mod">
          <ac:chgData name="reza kabir" userId="af3c95a13102d509" providerId="LiveId" clId="{88200EE4-F4B4-49E8-8126-B01E5FCCBE2D}" dt="2020-05-17T05:49:00.091" v="71" actId="165"/>
          <ac:spMkLst>
            <pc:docMk/>
            <pc:sldMk cId="3007546898" sldId="377"/>
            <ac:spMk id="170" creationId="{81B854C7-1E84-4A13-B578-9331CBC1CDF9}"/>
          </ac:spMkLst>
        </pc:spChg>
        <pc:spChg chg="mod topLvl">
          <ac:chgData name="reza kabir" userId="af3c95a13102d509" providerId="LiveId" clId="{88200EE4-F4B4-49E8-8126-B01E5FCCBE2D}" dt="2020-05-17T05:49:12.800" v="74" actId="164"/>
          <ac:spMkLst>
            <pc:docMk/>
            <pc:sldMk cId="3007546898" sldId="377"/>
            <ac:spMk id="171" creationId="{E2ACB7C6-9653-4141-95C3-F6BFABC86ED6}"/>
          </ac:spMkLst>
        </pc:spChg>
        <pc:spChg chg="mod">
          <ac:chgData name="reza kabir" userId="af3c95a13102d509" providerId="LiveId" clId="{88200EE4-F4B4-49E8-8126-B01E5FCCBE2D}" dt="2020-05-17T05:49:00.091" v="71" actId="165"/>
          <ac:spMkLst>
            <pc:docMk/>
            <pc:sldMk cId="3007546898" sldId="377"/>
            <ac:spMk id="173" creationId="{FFCCD0E1-D9F4-44E8-8595-29D7CCB6F993}"/>
          </ac:spMkLst>
        </pc:spChg>
        <pc:spChg chg="mod">
          <ac:chgData name="reza kabir" userId="af3c95a13102d509" providerId="LiveId" clId="{88200EE4-F4B4-49E8-8126-B01E5FCCBE2D}" dt="2020-05-17T05:49:00.091" v="71" actId="165"/>
          <ac:spMkLst>
            <pc:docMk/>
            <pc:sldMk cId="3007546898" sldId="377"/>
            <ac:spMk id="174" creationId="{6C3EA4F0-3491-425B-AF2B-47E6C1C15A46}"/>
          </ac:spMkLst>
        </pc:spChg>
        <pc:spChg chg="mod">
          <ac:chgData name="reza kabir" userId="af3c95a13102d509" providerId="LiveId" clId="{88200EE4-F4B4-49E8-8126-B01E5FCCBE2D}" dt="2020-05-17T05:49:00.091" v="71" actId="165"/>
          <ac:spMkLst>
            <pc:docMk/>
            <pc:sldMk cId="3007546898" sldId="377"/>
            <ac:spMk id="175" creationId="{FB42AA9B-4F89-4B98-B442-14FF013DFCA6}"/>
          </ac:spMkLst>
        </pc:spChg>
        <pc:spChg chg="mod">
          <ac:chgData name="reza kabir" userId="af3c95a13102d509" providerId="LiveId" clId="{88200EE4-F4B4-49E8-8126-B01E5FCCBE2D}" dt="2020-05-17T05:49:00.091" v="71" actId="165"/>
          <ac:spMkLst>
            <pc:docMk/>
            <pc:sldMk cId="3007546898" sldId="377"/>
            <ac:spMk id="177" creationId="{20951F23-565B-4B28-94DD-77D4AFD28193}"/>
          </ac:spMkLst>
        </pc:spChg>
        <pc:spChg chg="mod">
          <ac:chgData name="reza kabir" userId="af3c95a13102d509" providerId="LiveId" clId="{88200EE4-F4B4-49E8-8126-B01E5FCCBE2D}" dt="2020-05-17T05:49:00.091" v="71" actId="165"/>
          <ac:spMkLst>
            <pc:docMk/>
            <pc:sldMk cId="3007546898" sldId="377"/>
            <ac:spMk id="178" creationId="{453232CC-8B8E-447D-B8FC-3D4976FF864E}"/>
          </ac:spMkLst>
        </pc:spChg>
        <pc:spChg chg="mod">
          <ac:chgData name="reza kabir" userId="af3c95a13102d509" providerId="LiveId" clId="{88200EE4-F4B4-49E8-8126-B01E5FCCBE2D}" dt="2020-05-17T05:49:00.091" v="71" actId="165"/>
          <ac:spMkLst>
            <pc:docMk/>
            <pc:sldMk cId="3007546898" sldId="377"/>
            <ac:spMk id="179" creationId="{BBF4F005-0150-4598-8744-B2607ADBEC46}"/>
          </ac:spMkLst>
        </pc:spChg>
        <pc:spChg chg="mod">
          <ac:chgData name="reza kabir" userId="af3c95a13102d509" providerId="LiveId" clId="{88200EE4-F4B4-49E8-8126-B01E5FCCBE2D}" dt="2020-05-17T05:49:00.091" v="71" actId="165"/>
          <ac:spMkLst>
            <pc:docMk/>
            <pc:sldMk cId="3007546898" sldId="377"/>
            <ac:spMk id="180" creationId="{E885A839-9A1D-456F-BF82-8FAACDA116E5}"/>
          </ac:spMkLst>
        </pc:spChg>
        <pc:spChg chg="mod">
          <ac:chgData name="reza kabir" userId="af3c95a13102d509" providerId="LiveId" clId="{88200EE4-F4B4-49E8-8126-B01E5FCCBE2D}" dt="2020-05-17T05:49:00.091" v="71" actId="165"/>
          <ac:spMkLst>
            <pc:docMk/>
            <pc:sldMk cId="3007546898" sldId="377"/>
            <ac:spMk id="181" creationId="{455F9DDE-CB08-4902-8CB4-E98C8D895020}"/>
          </ac:spMkLst>
        </pc:spChg>
        <pc:spChg chg="mod">
          <ac:chgData name="reza kabir" userId="af3c95a13102d509" providerId="LiveId" clId="{88200EE4-F4B4-49E8-8126-B01E5FCCBE2D}" dt="2020-05-17T05:49:00.091" v="71" actId="165"/>
          <ac:spMkLst>
            <pc:docMk/>
            <pc:sldMk cId="3007546898" sldId="377"/>
            <ac:spMk id="182" creationId="{A204CBC4-D32A-4F0C-8B30-034D67F159ED}"/>
          </ac:spMkLst>
        </pc:spChg>
        <pc:spChg chg="mod">
          <ac:chgData name="reza kabir" userId="af3c95a13102d509" providerId="LiveId" clId="{88200EE4-F4B4-49E8-8126-B01E5FCCBE2D}" dt="2020-05-17T05:49:00.091" v="71" actId="165"/>
          <ac:spMkLst>
            <pc:docMk/>
            <pc:sldMk cId="3007546898" sldId="377"/>
            <ac:spMk id="183" creationId="{67F4E4CD-65BA-4026-870E-C57263E2CD88}"/>
          </ac:spMkLst>
        </pc:spChg>
        <pc:spChg chg="mod">
          <ac:chgData name="reza kabir" userId="af3c95a13102d509" providerId="LiveId" clId="{88200EE4-F4B4-49E8-8126-B01E5FCCBE2D}" dt="2020-05-17T05:49:00.091" v="71" actId="165"/>
          <ac:spMkLst>
            <pc:docMk/>
            <pc:sldMk cId="3007546898" sldId="377"/>
            <ac:spMk id="184" creationId="{A17CAEC2-803E-49A1-8491-F36817C0AE84}"/>
          </ac:spMkLst>
        </pc:spChg>
        <pc:spChg chg="mod">
          <ac:chgData name="reza kabir" userId="af3c95a13102d509" providerId="LiveId" clId="{88200EE4-F4B4-49E8-8126-B01E5FCCBE2D}" dt="2020-05-17T05:49:00.091" v="71" actId="165"/>
          <ac:spMkLst>
            <pc:docMk/>
            <pc:sldMk cId="3007546898" sldId="377"/>
            <ac:spMk id="185" creationId="{57180DF4-C486-424E-812E-9EB1BA8B8773}"/>
          </ac:spMkLst>
        </pc:spChg>
        <pc:spChg chg="mod">
          <ac:chgData name="reza kabir" userId="af3c95a13102d509" providerId="LiveId" clId="{88200EE4-F4B4-49E8-8126-B01E5FCCBE2D}" dt="2020-05-17T05:49:00.091" v="71" actId="165"/>
          <ac:spMkLst>
            <pc:docMk/>
            <pc:sldMk cId="3007546898" sldId="377"/>
            <ac:spMk id="186" creationId="{609933CA-AE0E-44CE-AD3D-E5D1C7F22362}"/>
          </ac:spMkLst>
        </pc:spChg>
        <pc:spChg chg="mod">
          <ac:chgData name="reza kabir" userId="af3c95a13102d509" providerId="LiveId" clId="{88200EE4-F4B4-49E8-8126-B01E5FCCBE2D}" dt="2020-05-17T05:49:00.091" v="71" actId="165"/>
          <ac:spMkLst>
            <pc:docMk/>
            <pc:sldMk cId="3007546898" sldId="377"/>
            <ac:spMk id="188" creationId="{B438C977-D214-42F1-BC1A-E647F9451EDD}"/>
          </ac:spMkLst>
        </pc:spChg>
        <pc:spChg chg="mod">
          <ac:chgData name="reza kabir" userId="af3c95a13102d509" providerId="LiveId" clId="{88200EE4-F4B4-49E8-8126-B01E5FCCBE2D}" dt="2020-05-17T05:49:00.091" v="71" actId="165"/>
          <ac:spMkLst>
            <pc:docMk/>
            <pc:sldMk cId="3007546898" sldId="377"/>
            <ac:spMk id="189" creationId="{B2B2ECED-FA7E-4B86-9234-910FEDBA3052}"/>
          </ac:spMkLst>
        </pc:spChg>
        <pc:spChg chg="mod">
          <ac:chgData name="reza kabir" userId="af3c95a13102d509" providerId="LiveId" clId="{88200EE4-F4B4-49E8-8126-B01E5FCCBE2D}" dt="2020-05-17T05:49:00.091" v="71" actId="165"/>
          <ac:spMkLst>
            <pc:docMk/>
            <pc:sldMk cId="3007546898" sldId="377"/>
            <ac:spMk id="190" creationId="{A443EB77-2AB2-496D-8C39-EF225D1F0A62}"/>
          </ac:spMkLst>
        </pc:spChg>
        <pc:spChg chg="mod">
          <ac:chgData name="reza kabir" userId="af3c95a13102d509" providerId="LiveId" clId="{88200EE4-F4B4-49E8-8126-B01E5FCCBE2D}" dt="2020-05-17T05:49:00.091" v="71" actId="165"/>
          <ac:spMkLst>
            <pc:docMk/>
            <pc:sldMk cId="3007546898" sldId="377"/>
            <ac:spMk id="192" creationId="{92EFEF26-355F-4D64-990C-C8B8F32DD8FF}"/>
          </ac:spMkLst>
        </pc:spChg>
        <pc:spChg chg="mod">
          <ac:chgData name="reza kabir" userId="af3c95a13102d509" providerId="LiveId" clId="{88200EE4-F4B4-49E8-8126-B01E5FCCBE2D}" dt="2020-05-17T05:49:00.091" v="71" actId="165"/>
          <ac:spMkLst>
            <pc:docMk/>
            <pc:sldMk cId="3007546898" sldId="377"/>
            <ac:spMk id="193" creationId="{D27B4E9D-ACDF-4F3D-9F6A-F04C5F4CACA7}"/>
          </ac:spMkLst>
        </pc:spChg>
        <pc:spChg chg="mod">
          <ac:chgData name="reza kabir" userId="af3c95a13102d509" providerId="LiveId" clId="{88200EE4-F4B4-49E8-8126-B01E5FCCBE2D}" dt="2020-05-17T05:49:00.091" v="71" actId="165"/>
          <ac:spMkLst>
            <pc:docMk/>
            <pc:sldMk cId="3007546898" sldId="377"/>
            <ac:spMk id="194" creationId="{4F0868D3-11D9-4899-94E1-0B787DD02371}"/>
          </ac:spMkLst>
        </pc:spChg>
        <pc:spChg chg="mod">
          <ac:chgData name="reza kabir" userId="af3c95a13102d509" providerId="LiveId" clId="{88200EE4-F4B4-49E8-8126-B01E5FCCBE2D}" dt="2020-05-17T05:49:00.091" v="71" actId="165"/>
          <ac:spMkLst>
            <pc:docMk/>
            <pc:sldMk cId="3007546898" sldId="377"/>
            <ac:spMk id="195" creationId="{CF839D79-5FB1-4463-B47F-E56355E92580}"/>
          </ac:spMkLst>
        </pc:spChg>
        <pc:spChg chg="mod">
          <ac:chgData name="reza kabir" userId="af3c95a13102d509" providerId="LiveId" clId="{88200EE4-F4B4-49E8-8126-B01E5FCCBE2D}" dt="2020-05-17T05:49:00.091" v="71" actId="165"/>
          <ac:spMkLst>
            <pc:docMk/>
            <pc:sldMk cId="3007546898" sldId="377"/>
            <ac:spMk id="196" creationId="{A53C6D94-C233-429E-A8D6-8DBED465D825}"/>
          </ac:spMkLst>
        </pc:spChg>
        <pc:spChg chg="mod">
          <ac:chgData name="reza kabir" userId="af3c95a13102d509" providerId="LiveId" clId="{88200EE4-F4B4-49E8-8126-B01E5FCCBE2D}" dt="2020-05-17T05:49:00.091" v="71" actId="165"/>
          <ac:spMkLst>
            <pc:docMk/>
            <pc:sldMk cId="3007546898" sldId="377"/>
            <ac:spMk id="197" creationId="{0A9E214C-71BD-4ED5-8D5F-2A7F781874F9}"/>
          </ac:spMkLst>
        </pc:spChg>
        <pc:spChg chg="mod">
          <ac:chgData name="reza kabir" userId="af3c95a13102d509" providerId="LiveId" clId="{88200EE4-F4B4-49E8-8126-B01E5FCCBE2D}" dt="2020-05-17T05:49:00.091" v="71" actId="165"/>
          <ac:spMkLst>
            <pc:docMk/>
            <pc:sldMk cId="3007546898" sldId="377"/>
            <ac:spMk id="198" creationId="{D3FDCA82-E1E3-47EA-8119-764B3E71E2B6}"/>
          </ac:spMkLst>
        </pc:spChg>
        <pc:spChg chg="mod">
          <ac:chgData name="reza kabir" userId="af3c95a13102d509" providerId="LiveId" clId="{88200EE4-F4B4-49E8-8126-B01E5FCCBE2D}" dt="2020-05-17T05:49:00.091" v="71" actId="165"/>
          <ac:spMkLst>
            <pc:docMk/>
            <pc:sldMk cId="3007546898" sldId="377"/>
            <ac:spMk id="199" creationId="{6FA2F4FB-9F45-42CE-8A7C-BA4A748A2AAC}"/>
          </ac:spMkLst>
        </pc:spChg>
        <pc:spChg chg="mod">
          <ac:chgData name="reza kabir" userId="af3c95a13102d509" providerId="LiveId" clId="{88200EE4-F4B4-49E8-8126-B01E5FCCBE2D}" dt="2020-05-17T05:49:00.091" v="71" actId="165"/>
          <ac:spMkLst>
            <pc:docMk/>
            <pc:sldMk cId="3007546898" sldId="377"/>
            <ac:spMk id="200" creationId="{49B28945-63EE-4E1B-B05B-D91663FF20A9}"/>
          </ac:spMkLst>
        </pc:spChg>
        <pc:spChg chg="mod">
          <ac:chgData name="reza kabir" userId="af3c95a13102d509" providerId="LiveId" clId="{88200EE4-F4B4-49E8-8126-B01E5FCCBE2D}" dt="2020-05-17T05:49:00.091" v="71" actId="165"/>
          <ac:spMkLst>
            <pc:docMk/>
            <pc:sldMk cId="3007546898" sldId="377"/>
            <ac:spMk id="201" creationId="{04561B9F-FC45-4A2E-819A-061D4993C821}"/>
          </ac:spMkLst>
        </pc:spChg>
        <pc:spChg chg="mod topLvl">
          <ac:chgData name="reza kabir" userId="af3c95a13102d509" providerId="LiveId" clId="{88200EE4-F4B4-49E8-8126-B01E5FCCBE2D}" dt="2020-05-17T05:49:12.800" v="74" actId="164"/>
          <ac:spMkLst>
            <pc:docMk/>
            <pc:sldMk cId="3007546898" sldId="377"/>
            <ac:spMk id="202" creationId="{E80D2B63-FCE2-4595-925D-2403BBA009EA}"/>
          </ac:spMkLst>
        </pc:spChg>
        <pc:spChg chg="mod">
          <ac:chgData name="reza kabir" userId="af3c95a13102d509" providerId="LiveId" clId="{88200EE4-F4B4-49E8-8126-B01E5FCCBE2D}" dt="2020-05-17T05:49:00.091" v="71" actId="165"/>
          <ac:spMkLst>
            <pc:docMk/>
            <pc:sldMk cId="3007546898" sldId="377"/>
            <ac:spMk id="205" creationId="{10E9E38C-7B63-4F57-B929-0BEC4C3A92B6}"/>
          </ac:spMkLst>
        </pc:spChg>
        <pc:spChg chg="mod">
          <ac:chgData name="reza kabir" userId="af3c95a13102d509" providerId="LiveId" clId="{88200EE4-F4B4-49E8-8126-B01E5FCCBE2D}" dt="2020-05-17T05:49:00.091" v="71" actId="165"/>
          <ac:spMkLst>
            <pc:docMk/>
            <pc:sldMk cId="3007546898" sldId="377"/>
            <ac:spMk id="207" creationId="{3CAF22E7-E5DD-44C3-BF38-99B9E9C9B455}"/>
          </ac:spMkLst>
        </pc:spChg>
        <pc:spChg chg="mod">
          <ac:chgData name="reza kabir" userId="af3c95a13102d509" providerId="LiveId" clId="{88200EE4-F4B4-49E8-8126-B01E5FCCBE2D}" dt="2020-05-17T05:49:00.091" v="71" actId="165"/>
          <ac:spMkLst>
            <pc:docMk/>
            <pc:sldMk cId="3007546898" sldId="377"/>
            <ac:spMk id="208" creationId="{4E8D047F-C0F0-4888-8A01-101565E5F3D7}"/>
          </ac:spMkLst>
        </pc:spChg>
        <pc:spChg chg="mod">
          <ac:chgData name="reza kabir" userId="af3c95a13102d509" providerId="LiveId" clId="{88200EE4-F4B4-49E8-8126-B01E5FCCBE2D}" dt="2020-05-17T05:49:00.091" v="71" actId="165"/>
          <ac:spMkLst>
            <pc:docMk/>
            <pc:sldMk cId="3007546898" sldId="377"/>
            <ac:spMk id="209" creationId="{A361CD44-837E-498C-80BE-A3BCF035CD7F}"/>
          </ac:spMkLst>
        </pc:spChg>
        <pc:spChg chg="mod">
          <ac:chgData name="reza kabir" userId="af3c95a13102d509" providerId="LiveId" clId="{88200EE4-F4B4-49E8-8126-B01E5FCCBE2D}" dt="2020-05-17T05:49:00.091" v="71" actId="165"/>
          <ac:spMkLst>
            <pc:docMk/>
            <pc:sldMk cId="3007546898" sldId="377"/>
            <ac:spMk id="210" creationId="{1F35A241-27A0-4090-AF33-F9C3193810DB}"/>
          </ac:spMkLst>
        </pc:spChg>
        <pc:spChg chg="mod">
          <ac:chgData name="reza kabir" userId="af3c95a13102d509" providerId="LiveId" clId="{88200EE4-F4B4-49E8-8126-B01E5FCCBE2D}" dt="2020-05-17T05:49:00.091" v="71" actId="165"/>
          <ac:spMkLst>
            <pc:docMk/>
            <pc:sldMk cId="3007546898" sldId="377"/>
            <ac:spMk id="211" creationId="{CA1CF885-DEDB-43BA-B608-056E682ABDDA}"/>
          </ac:spMkLst>
        </pc:spChg>
        <pc:spChg chg="mod">
          <ac:chgData name="reza kabir" userId="af3c95a13102d509" providerId="LiveId" clId="{88200EE4-F4B4-49E8-8126-B01E5FCCBE2D}" dt="2020-05-17T05:49:00.091" v="71" actId="165"/>
          <ac:spMkLst>
            <pc:docMk/>
            <pc:sldMk cId="3007546898" sldId="377"/>
            <ac:spMk id="213" creationId="{FFE5A3AD-FFD9-47F6-8350-DF920E99369E}"/>
          </ac:spMkLst>
        </pc:spChg>
        <pc:spChg chg="mod">
          <ac:chgData name="reza kabir" userId="af3c95a13102d509" providerId="LiveId" clId="{88200EE4-F4B4-49E8-8126-B01E5FCCBE2D}" dt="2020-05-17T05:49:00.091" v="71" actId="165"/>
          <ac:spMkLst>
            <pc:docMk/>
            <pc:sldMk cId="3007546898" sldId="377"/>
            <ac:spMk id="214" creationId="{8F4E43DE-F4A2-4E2B-AF10-2177EC3B0376}"/>
          </ac:spMkLst>
        </pc:spChg>
        <pc:spChg chg="mod">
          <ac:chgData name="reza kabir" userId="af3c95a13102d509" providerId="LiveId" clId="{88200EE4-F4B4-49E8-8126-B01E5FCCBE2D}" dt="2020-05-17T05:49:00.091" v="71" actId="165"/>
          <ac:spMkLst>
            <pc:docMk/>
            <pc:sldMk cId="3007546898" sldId="377"/>
            <ac:spMk id="215" creationId="{03103671-F437-4900-A3C4-A502361E35F2}"/>
          </ac:spMkLst>
        </pc:spChg>
        <pc:spChg chg="mod">
          <ac:chgData name="reza kabir" userId="af3c95a13102d509" providerId="LiveId" clId="{88200EE4-F4B4-49E8-8126-B01E5FCCBE2D}" dt="2020-05-17T05:49:00.091" v="71" actId="165"/>
          <ac:spMkLst>
            <pc:docMk/>
            <pc:sldMk cId="3007546898" sldId="377"/>
            <ac:spMk id="217" creationId="{A37EC213-9BE1-4CE4-B3EB-98CFAFB473D7}"/>
          </ac:spMkLst>
        </pc:spChg>
        <pc:spChg chg="mod">
          <ac:chgData name="reza kabir" userId="af3c95a13102d509" providerId="LiveId" clId="{88200EE4-F4B4-49E8-8126-B01E5FCCBE2D}" dt="2020-05-17T05:49:00.091" v="71" actId="165"/>
          <ac:spMkLst>
            <pc:docMk/>
            <pc:sldMk cId="3007546898" sldId="377"/>
            <ac:spMk id="218" creationId="{997862EE-195D-4AF6-AF8F-1FC5E5572EC2}"/>
          </ac:spMkLst>
        </pc:spChg>
        <pc:spChg chg="mod">
          <ac:chgData name="reza kabir" userId="af3c95a13102d509" providerId="LiveId" clId="{88200EE4-F4B4-49E8-8126-B01E5FCCBE2D}" dt="2020-05-17T05:49:00.091" v="71" actId="165"/>
          <ac:spMkLst>
            <pc:docMk/>
            <pc:sldMk cId="3007546898" sldId="377"/>
            <ac:spMk id="219" creationId="{52C1378A-7C5F-4DD4-B505-96B95694F24E}"/>
          </ac:spMkLst>
        </pc:spChg>
        <pc:spChg chg="mod">
          <ac:chgData name="reza kabir" userId="af3c95a13102d509" providerId="LiveId" clId="{88200EE4-F4B4-49E8-8126-B01E5FCCBE2D}" dt="2020-05-17T05:49:00.091" v="71" actId="165"/>
          <ac:spMkLst>
            <pc:docMk/>
            <pc:sldMk cId="3007546898" sldId="377"/>
            <ac:spMk id="220" creationId="{9DE40104-52A6-4F9A-9B59-0C547E7FF563}"/>
          </ac:spMkLst>
        </pc:spChg>
        <pc:spChg chg="mod">
          <ac:chgData name="reza kabir" userId="af3c95a13102d509" providerId="LiveId" clId="{88200EE4-F4B4-49E8-8126-B01E5FCCBE2D}" dt="2020-05-17T05:49:00.091" v="71" actId="165"/>
          <ac:spMkLst>
            <pc:docMk/>
            <pc:sldMk cId="3007546898" sldId="377"/>
            <ac:spMk id="221" creationId="{4AE1D17B-A4D5-45E8-8E23-B521E5FA9D6D}"/>
          </ac:spMkLst>
        </pc:spChg>
        <pc:spChg chg="mod">
          <ac:chgData name="reza kabir" userId="af3c95a13102d509" providerId="LiveId" clId="{88200EE4-F4B4-49E8-8126-B01E5FCCBE2D}" dt="2020-05-17T05:49:00.091" v="71" actId="165"/>
          <ac:spMkLst>
            <pc:docMk/>
            <pc:sldMk cId="3007546898" sldId="377"/>
            <ac:spMk id="222" creationId="{9E898C69-D51A-40B5-B810-A970FFF2FD95}"/>
          </ac:spMkLst>
        </pc:spChg>
        <pc:spChg chg="mod">
          <ac:chgData name="reza kabir" userId="af3c95a13102d509" providerId="LiveId" clId="{88200EE4-F4B4-49E8-8126-B01E5FCCBE2D}" dt="2020-05-17T05:49:00.091" v="71" actId="165"/>
          <ac:spMkLst>
            <pc:docMk/>
            <pc:sldMk cId="3007546898" sldId="377"/>
            <ac:spMk id="223" creationId="{6733CD97-81EB-4BA4-BD71-3CF918DA8E95}"/>
          </ac:spMkLst>
        </pc:spChg>
        <pc:spChg chg="mod">
          <ac:chgData name="reza kabir" userId="af3c95a13102d509" providerId="LiveId" clId="{88200EE4-F4B4-49E8-8126-B01E5FCCBE2D}" dt="2020-05-17T05:49:00.091" v="71" actId="165"/>
          <ac:spMkLst>
            <pc:docMk/>
            <pc:sldMk cId="3007546898" sldId="377"/>
            <ac:spMk id="225" creationId="{9D96F177-A21F-4D60-8FC3-63D148A47122}"/>
          </ac:spMkLst>
        </pc:spChg>
        <pc:spChg chg="mod">
          <ac:chgData name="reza kabir" userId="af3c95a13102d509" providerId="LiveId" clId="{88200EE4-F4B4-49E8-8126-B01E5FCCBE2D}" dt="2020-05-17T05:49:00.091" v="71" actId="165"/>
          <ac:spMkLst>
            <pc:docMk/>
            <pc:sldMk cId="3007546898" sldId="377"/>
            <ac:spMk id="226" creationId="{D742B472-57ED-46A6-8314-E8FEA9E33F7F}"/>
          </ac:spMkLst>
        </pc:spChg>
        <pc:spChg chg="mod">
          <ac:chgData name="reza kabir" userId="af3c95a13102d509" providerId="LiveId" clId="{88200EE4-F4B4-49E8-8126-B01E5FCCBE2D}" dt="2020-05-17T05:49:00.091" v="71" actId="165"/>
          <ac:spMkLst>
            <pc:docMk/>
            <pc:sldMk cId="3007546898" sldId="377"/>
            <ac:spMk id="227" creationId="{DDADE521-B6B2-4EC8-97DB-144DE5E1BEFA}"/>
          </ac:spMkLst>
        </pc:spChg>
        <pc:spChg chg="mod">
          <ac:chgData name="reza kabir" userId="af3c95a13102d509" providerId="LiveId" clId="{88200EE4-F4B4-49E8-8126-B01E5FCCBE2D}" dt="2020-05-17T05:49:00.091" v="71" actId="165"/>
          <ac:spMkLst>
            <pc:docMk/>
            <pc:sldMk cId="3007546898" sldId="377"/>
            <ac:spMk id="229" creationId="{A16824B1-DD34-476C-94F4-E9D619CAE770}"/>
          </ac:spMkLst>
        </pc:spChg>
        <pc:spChg chg="mod">
          <ac:chgData name="reza kabir" userId="af3c95a13102d509" providerId="LiveId" clId="{88200EE4-F4B4-49E8-8126-B01E5FCCBE2D}" dt="2020-05-17T05:49:00.091" v="71" actId="165"/>
          <ac:spMkLst>
            <pc:docMk/>
            <pc:sldMk cId="3007546898" sldId="377"/>
            <ac:spMk id="230" creationId="{2AB33BD8-8D2C-4DD2-BD80-4D29F0D95419}"/>
          </ac:spMkLst>
        </pc:spChg>
        <pc:spChg chg="mod">
          <ac:chgData name="reza kabir" userId="af3c95a13102d509" providerId="LiveId" clId="{88200EE4-F4B4-49E8-8126-B01E5FCCBE2D}" dt="2020-05-17T05:49:00.091" v="71" actId="165"/>
          <ac:spMkLst>
            <pc:docMk/>
            <pc:sldMk cId="3007546898" sldId="377"/>
            <ac:spMk id="231" creationId="{340E5EE0-CAEE-4046-A5EE-6DCFD1005C8A}"/>
          </ac:spMkLst>
        </pc:spChg>
        <pc:spChg chg="mod">
          <ac:chgData name="reza kabir" userId="af3c95a13102d509" providerId="LiveId" clId="{88200EE4-F4B4-49E8-8126-B01E5FCCBE2D}" dt="2020-05-17T05:49:00.091" v="71" actId="165"/>
          <ac:spMkLst>
            <pc:docMk/>
            <pc:sldMk cId="3007546898" sldId="377"/>
            <ac:spMk id="235" creationId="{9B3B8AB0-6F4A-45B0-9FE7-B9FB90B8D7F9}"/>
          </ac:spMkLst>
        </pc:spChg>
        <pc:spChg chg="mod">
          <ac:chgData name="reza kabir" userId="af3c95a13102d509" providerId="LiveId" clId="{88200EE4-F4B4-49E8-8126-B01E5FCCBE2D}" dt="2020-05-17T05:49:00.091" v="71" actId="165"/>
          <ac:spMkLst>
            <pc:docMk/>
            <pc:sldMk cId="3007546898" sldId="377"/>
            <ac:spMk id="237" creationId="{380CDB64-E9EF-4561-B969-861635B5DC71}"/>
          </ac:spMkLst>
        </pc:spChg>
        <pc:spChg chg="mod">
          <ac:chgData name="reza kabir" userId="af3c95a13102d509" providerId="LiveId" clId="{88200EE4-F4B4-49E8-8126-B01E5FCCBE2D}" dt="2020-05-17T05:49:00.091" v="71" actId="165"/>
          <ac:spMkLst>
            <pc:docMk/>
            <pc:sldMk cId="3007546898" sldId="377"/>
            <ac:spMk id="238" creationId="{0983ABF5-8EF3-46DB-9FF9-5697A799DC00}"/>
          </ac:spMkLst>
        </pc:spChg>
        <pc:spChg chg="mod">
          <ac:chgData name="reza kabir" userId="af3c95a13102d509" providerId="LiveId" clId="{88200EE4-F4B4-49E8-8126-B01E5FCCBE2D}" dt="2020-05-17T05:49:00.091" v="71" actId="165"/>
          <ac:spMkLst>
            <pc:docMk/>
            <pc:sldMk cId="3007546898" sldId="377"/>
            <ac:spMk id="239" creationId="{EC7E18B2-396B-4E2E-91BA-2FD01F548540}"/>
          </ac:spMkLst>
        </pc:spChg>
        <pc:spChg chg="mod">
          <ac:chgData name="reza kabir" userId="af3c95a13102d509" providerId="LiveId" clId="{88200EE4-F4B4-49E8-8126-B01E5FCCBE2D}" dt="2020-05-17T05:49:00.091" v="71" actId="165"/>
          <ac:spMkLst>
            <pc:docMk/>
            <pc:sldMk cId="3007546898" sldId="377"/>
            <ac:spMk id="240" creationId="{DD575957-1AF1-43DA-80D3-55BFF3B17CDA}"/>
          </ac:spMkLst>
        </pc:spChg>
        <pc:spChg chg="mod">
          <ac:chgData name="reza kabir" userId="af3c95a13102d509" providerId="LiveId" clId="{88200EE4-F4B4-49E8-8126-B01E5FCCBE2D}" dt="2020-05-17T05:49:00.091" v="71" actId="165"/>
          <ac:spMkLst>
            <pc:docMk/>
            <pc:sldMk cId="3007546898" sldId="377"/>
            <ac:spMk id="241" creationId="{1803C1BF-9EBB-456B-9BCE-1C749BC0A51A}"/>
          </ac:spMkLst>
        </pc:spChg>
        <pc:spChg chg="mod">
          <ac:chgData name="reza kabir" userId="af3c95a13102d509" providerId="LiveId" clId="{88200EE4-F4B4-49E8-8126-B01E5FCCBE2D}" dt="2020-05-17T05:49:00.091" v="71" actId="165"/>
          <ac:spMkLst>
            <pc:docMk/>
            <pc:sldMk cId="3007546898" sldId="377"/>
            <ac:spMk id="242" creationId="{83EEA2B8-43DA-4418-9117-9916E61B71F5}"/>
          </ac:spMkLst>
        </pc:spChg>
        <pc:spChg chg="mod">
          <ac:chgData name="reza kabir" userId="af3c95a13102d509" providerId="LiveId" clId="{88200EE4-F4B4-49E8-8126-B01E5FCCBE2D}" dt="2020-05-17T05:49:00.091" v="71" actId="165"/>
          <ac:spMkLst>
            <pc:docMk/>
            <pc:sldMk cId="3007546898" sldId="377"/>
            <ac:spMk id="243" creationId="{F373C21D-1BEA-4A31-9754-B3842E1EE3B1}"/>
          </ac:spMkLst>
        </pc:spChg>
        <pc:spChg chg="mod">
          <ac:chgData name="reza kabir" userId="af3c95a13102d509" providerId="LiveId" clId="{88200EE4-F4B4-49E8-8126-B01E5FCCBE2D}" dt="2020-05-17T05:49:00.091" v="71" actId="165"/>
          <ac:spMkLst>
            <pc:docMk/>
            <pc:sldMk cId="3007546898" sldId="377"/>
            <ac:spMk id="244" creationId="{0BCC229D-C36B-4901-8053-154F654BDB64}"/>
          </ac:spMkLst>
        </pc:spChg>
        <pc:spChg chg="mod">
          <ac:chgData name="reza kabir" userId="af3c95a13102d509" providerId="LiveId" clId="{88200EE4-F4B4-49E8-8126-B01E5FCCBE2D}" dt="2020-05-17T05:49:00.091" v="71" actId="165"/>
          <ac:spMkLst>
            <pc:docMk/>
            <pc:sldMk cId="3007546898" sldId="377"/>
            <ac:spMk id="247" creationId="{42421A19-2E5C-439B-9701-AC86ED8D7FC8}"/>
          </ac:spMkLst>
        </pc:spChg>
        <pc:spChg chg="mod">
          <ac:chgData name="reza kabir" userId="af3c95a13102d509" providerId="LiveId" clId="{88200EE4-F4B4-49E8-8126-B01E5FCCBE2D}" dt="2020-05-17T05:49:00.091" v="71" actId="165"/>
          <ac:spMkLst>
            <pc:docMk/>
            <pc:sldMk cId="3007546898" sldId="377"/>
            <ac:spMk id="248" creationId="{0EE13680-A52E-4DAF-8729-DE7B76EF5AE0}"/>
          </ac:spMkLst>
        </pc:spChg>
        <pc:spChg chg="mod">
          <ac:chgData name="reza kabir" userId="af3c95a13102d509" providerId="LiveId" clId="{88200EE4-F4B4-49E8-8126-B01E5FCCBE2D}" dt="2020-05-17T05:49:00.091" v="71" actId="165"/>
          <ac:spMkLst>
            <pc:docMk/>
            <pc:sldMk cId="3007546898" sldId="377"/>
            <ac:spMk id="249" creationId="{E20F4410-57A4-4A6C-867D-19A1BC5D5CE3}"/>
          </ac:spMkLst>
        </pc:spChg>
        <pc:spChg chg="mod">
          <ac:chgData name="reza kabir" userId="af3c95a13102d509" providerId="LiveId" clId="{88200EE4-F4B4-49E8-8126-B01E5FCCBE2D}" dt="2020-05-17T05:49:00.091" v="71" actId="165"/>
          <ac:spMkLst>
            <pc:docMk/>
            <pc:sldMk cId="3007546898" sldId="377"/>
            <ac:spMk id="250" creationId="{E7200F5F-5D81-460A-AA2A-B8A32EE40774}"/>
          </ac:spMkLst>
        </pc:spChg>
        <pc:spChg chg="mod">
          <ac:chgData name="reza kabir" userId="af3c95a13102d509" providerId="LiveId" clId="{88200EE4-F4B4-49E8-8126-B01E5FCCBE2D}" dt="2020-05-17T05:49:00.091" v="71" actId="165"/>
          <ac:spMkLst>
            <pc:docMk/>
            <pc:sldMk cId="3007546898" sldId="377"/>
            <ac:spMk id="251" creationId="{D5C8DE09-67D3-428A-B9F4-90F71824477E}"/>
          </ac:spMkLst>
        </pc:spChg>
        <pc:spChg chg="mod">
          <ac:chgData name="reza kabir" userId="af3c95a13102d509" providerId="LiveId" clId="{88200EE4-F4B4-49E8-8126-B01E5FCCBE2D}" dt="2020-05-17T05:49:00.091" v="71" actId="165"/>
          <ac:spMkLst>
            <pc:docMk/>
            <pc:sldMk cId="3007546898" sldId="377"/>
            <ac:spMk id="252" creationId="{A79136E2-CF70-4764-B25E-020F85FBD1DB}"/>
          </ac:spMkLst>
        </pc:spChg>
        <pc:spChg chg="mod">
          <ac:chgData name="reza kabir" userId="af3c95a13102d509" providerId="LiveId" clId="{88200EE4-F4B4-49E8-8126-B01E5FCCBE2D}" dt="2020-05-17T05:49:00.091" v="71" actId="165"/>
          <ac:spMkLst>
            <pc:docMk/>
            <pc:sldMk cId="3007546898" sldId="377"/>
            <ac:spMk id="253" creationId="{14737DE6-566F-4689-947D-31049A647596}"/>
          </ac:spMkLst>
        </pc:spChg>
        <pc:spChg chg="mod">
          <ac:chgData name="reza kabir" userId="af3c95a13102d509" providerId="LiveId" clId="{88200EE4-F4B4-49E8-8126-B01E5FCCBE2D}" dt="2020-05-17T05:49:00.091" v="71" actId="165"/>
          <ac:spMkLst>
            <pc:docMk/>
            <pc:sldMk cId="3007546898" sldId="377"/>
            <ac:spMk id="254" creationId="{9625E42E-819C-4089-A009-BCAF451D0352}"/>
          </ac:spMkLst>
        </pc:spChg>
        <pc:spChg chg="mod">
          <ac:chgData name="reza kabir" userId="af3c95a13102d509" providerId="LiveId" clId="{88200EE4-F4B4-49E8-8126-B01E5FCCBE2D}" dt="2020-05-17T05:49:00.091" v="71" actId="165"/>
          <ac:spMkLst>
            <pc:docMk/>
            <pc:sldMk cId="3007546898" sldId="377"/>
            <ac:spMk id="255" creationId="{6930A4AF-50FB-4131-8978-36C90FA3B637}"/>
          </ac:spMkLst>
        </pc:spChg>
        <pc:spChg chg="mod">
          <ac:chgData name="reza kabir" userId="af3c95a13102d509" providerId="LiveId" clId="{88200EE4-F4B4-49E8-8126-B01E5FCCBE2D}" dt="2020-05-17T05:49:00.091" v="71" actId="165"/>
          <ac:spMkLst>
            <pc:docMk/>
            <pc:sldMk cId="3007546898" sldId="377"/>
            <ac:spMk id="256" creationId="{FBBD5EE1-EDAE-4964-82D9-6744443239FE}"/>
          </ac:spMkLst>
        </pc:spChg>
        <pc:spChg chg="mod">
          <ac:chgData name="reza kabir" userId="af3c95a13102d509" providerId="LiveId" clId="{88200EE4-F4B4-49E8-8126-B01E5FCCBE2D}" dt="2020-05-17T05:49:00.091" v="71" actId="165"/>
          <ac:spMkLst>
            <pc:docMk/>
            <pc:sldMk cId="3007546898" sldId="377"/>
            <ac:spMk id="258" creationId="{40B32E61-1474-4AE1-B19E-A6AEEA4233DF}"/>
          </ac:spMkLst>
        </pc:spChg>
        <pc:spChg chg="mod">
          <ac:chgData name="reza kabir" userId="af3c95a13102d509" providerId="LiveId" clId="{88200EE4-F4B4-49E8-8126-B01E5FCCBE2D}" dt="2020-05-17T05:49:00.091" v="71" actId="165"/>
          <ac:spMkLst>
            <pc:docMk/>
            <pc:sldMk cId="3007546898" sldId="377"/>
            <ac:spMk id="259" creationId="{469AB044-6FE9-4DDF-839C-CA9FF5205BBC}"/>
          </ac:spMkLst>
        </pc:spChg>
        <pc:spChg chg="mod">
          <ac:chgData name="reza kabir" userId="af3c95a13102d509" providerId="LiveId" clId="{88200EE4-F4B4-49E8-8126-B01E5FCCBE2D}" dt="2020-05-17T05:49:00.091" v="71" actId="165"/>
          <ac:spMkLst>
            <pc:docMk/>
            <pc:sldMk cId="3007546898" sldId="377"/>
            <ac:spMk id="260" creationId="{3CD3C36E-D920-4FE8-8505-7B0BF3CA2A9F}"/>
          </ac:spMkLst>
        </pc:spChg>
        <pc:spChg chg="mod">
          <ac:chgData name="reza kabir" userId="af3c95a13102d509" providerId="LiveId" clId="{88200EE4-F4B4-49E8-8126-B01E5FCCBE2D}" dt="2020-05-17T05:49:00.091" v="71" actId="165"/>
          <ac:spMkLst>
            <pc:docMk/>
            <pc:sldMk cId="3007546898" sldId="377"/>
            <ac:spMk id="262" creationId="{8C859BA3-F33D-4017-92AB-746900993183}"/>
          </ac:spMkLst>
        </pc:spChg>
        <pc:spChg chg="mod">
          <ac:chgData name="reza kabir" userId="af3c95a13102d509" providerId="LiveId" clId="{88200EE4-F4B4-49E8-8126-B01E5FCCBE2D}" dt="2020-05-17T05:49:00.091" v="71" actId="165"/>
          <ac:spMkLst>
            <pc:docMk/>
            <pc:sldMk cId="3007546898" sldId="377"/>
            <ac:spMk id="263" creationId="{E358A327-28BB-4CB5-950F-46E00CAE2165}"/>
          </ac:spMkLst>
        </pc:spChg>
        <pc:spChg chg="mod">
          <ac:chgData name="reza kabir" userId="af3c95a13102d509" providerId="LiveId" clId="{88200EE4-F4B4-49E8-8126-B01E5FCCBE2D}" dt="2020-05-17T05:49:00.091" v="71" actId="165"/>
          <ac:spMkLst>
            <pc:docMk/>
            <pc:sldMk cId="3007546898" sldId="377"/>
            <ac:spMk id="264" creationId="{473E45A7-875C-4065-B9BD-ED40BCC882CA}"/>
          </ac:spMkLst>
        </pc:spChg>
        <pc:spChg chg="mod">
          <ac:chgData name="reza kabir" userId="af3c95a13102d509" providerId="LiveId" clId="{88200EE4-F4B4-49E8-8126-B01E5FCCBE2D}" dt="2020-05-17T05:49:00.091" v="71" actId="165"/>
          <ac:spMkLst>
            <pc:docMk/>
            <pc:sldMk cId="3007546898" sldId="377"/>
            <ac:spMk id="266" creationId="{D18FF6FB-D82D-400E-A964-E2E37E72EFCA}"/>
          </ac:spMkLst>
        </pc:spChg>
        <pc:spChg chg="mod">
          <ac:chgData name="reza kabir" userId="af3c95a13102d509" providerId="LiveId" clId="{88200EE4-F4B4-49E8-8126-B01E5FCCBE2D}" dt="2020-05-17T05:49:00.091" v="71" actId="165"/>
          <ac:spMkLst>
            <pc:docMk/>
            <pc:sldMk cId="3007546898" sldId="377"/>
            <ac:spMk id="267" creationId="{893E801C-FFD5-473A-990A-56B2D37A5855}"/>
          </ac:spMkLst>
        </pc:spChg>
        <pc:spChg chg="mod">
          <ac:chgData name="reza kabir" userId="af3c95a13102d509" providerId="LiveId" clId="{88200EE4-F4B4-49E8-8126-B01E5FCCBE2D}" dt="2020-05-17T05:49:00.091" v="71" actId="165"/>
          <ac:spMkLst>
            <pc:docMk/>
            <pc:sldMk cId="3007546898" sldId="377"/>
            <ac:spMk id="268" creationId="{43F0D786-044E-4CBD-B8F1-8C79BE1366D6}"/>
          </ac:spMkLst>
        </pc:spChg>
        <pc:spChg chg="mod">
          <ac:chgData name="reza kabir" userId="af3c95a13102d509" providerId="LiveId" clId="{88200EE4-F4B4-49E8-8126-B01E5FCCBE2D}" dt="2020-05-17T05:49:00.091" v="71" actId="165"/>
          <ac:spMkLst>
            <pc:docMk/>
            <pc:sldMk cId="3007546898" sldId="377"/>
            <ac:spMk id="270" creationId="{ED69153D-AB6B-4119-907E-C6F436840CAF}"/>
          </ac:spMkLst>
        </pc:spChg>
        <pc:spChg chg="mod">
          <ac:chgData name="reza kabir" userId="af3c95a13102d509" providerId="LiveId" clId="{88200EE4-F4B4-49E8-8126-B01E5FCCBE2D}" dt="2020-05-17T05:49:00.091" v="71" actId="165"/>
          <ac:spMkLst>
            <pc:docMk/>
            <pc:sldMk cId="3007546898" sldId="377"/>
            <ac:spMk id="271" creationId="{CFAC1225-6DD9-4893-BD67-1684E91BA24E}"/>
          </ac:spMkLst>
        </pc:spChg>
        <pc:spChg chg="mod">
          <ac:chgData name="reza kabir" userId="af3c95a13102d509" providerId="LiveId" clId="{88200EE4-F4B4-49E8-8126-B01E5FCCBE2D}" dt="2020-05-17T05:49:00.091" v="71" actId="165"/>
          <ac:spMkLst>
            <pc:docMk/>
            <pc:sldMk cId="3007546898" sldId="377"/>
            <ac:spMk id="272" creationId="{CED8C6BA-48EB-4A75-BAFD-D723137E0020}"/>
          </ac:spMkLst>
        </pc:spChg>
        <pc:spChg chg="mod">
          <ac:chgData name="reza kabir" userId="af3c95a13102d509" providerId="LiveId" clId="{88200EE4-F4B4-49E8-8126-B01E5FCCBE2D}" dt="2020-05-17T05:49:00.091" v="71" actId="165"/>
          <ac:spMkLst>
            <pc:docMk/>
            <pc:sldMk cId="3007546898" sldId="377"/>
            <ac:spMk id="274" creationId="{A2C4FDB9-AB87-472A-85B7-7803A87C9BD5}"/>
          </ac:spMkLst>
        </pc:spChg>
        <pc:spChg chg="mod">
          <ac:chgData name="reza kabir" userId="af3c95a13102d509" providerId="LiveId" clId="{88200EE4-F4B4-49E8-8126-B01E5FCCBE2D}" dt="2020-05-17T05:49:00.091" v="71" actId="165"/>
          <ac:spMkLst>
            <pc:docMk/>
            <pc:sldMk cId="3007546898" sldId="377"/>
            <ac:spMk id="275" creationId="{FE0F0591-DC81-4788-B5EB-C1A0B251DCC9}"/>
          </ac:spMkLst>
        </pc:spChg>
        <pc:spChg chg="mod">
          <ac:chgData name="reza kabir" userId="af3c95a13102d509" providerId="LiveId" clId="{88200EE4-F4B4-49E8-8126-B01E5FCCBE2D}" dt="2020-05-17T05:49:00.091" v="71" actId="165"/>
          <ac:spMkLst>
            <pc:docMk/>
            <pc:sldMk cId="3007546898" sldId="377"/>
            <ac:spMk id="276" creationId="{D8DD7124-7DFA-4746-B7B6-48FAB117252C}"/>
          </ac:spMkLst>
        </pc:spChg>
        <pc:spChg chg="mod">
          <ac:chgData name="reza kabir" userId="af3c95a13102d509" providerId="LiveId" clId="{88200EE4-F4B4-49E8-8126-B01E5FCCBE2D}" dt="2020-05-17T05:49:00.091" v="71" actId="165"/>
          <ac:spMkLst>
            <pc:docMk/>
            <pc:sldMk cId="3007546898" sldId="377"/>
            <ac:spMk id="277" creationId="{C188885F-6AF7-48B7-A132-58A1904433E3}"/>
          </ac:spMkLst>
        </pc:spChg>
        <pc:spChg chg="mod">
          <ac:chgData name="reza kabir" userId="af3c95a13102d509" providerId="LiveId" clId="{88200EE4-F4B4-49E8-8126-B01E5FCCBE2D}" dt="2020-05-17T05:49:00.091" v="71" actId="165"/>
          <ac:spMkLst>
            <pc:docMk/>
            <pc:sldMk cId="3007546898" sldId="377"/>
            <ac:spMk id="278" creationId="{B2171BCD-59E3-4E4B-B6AD-7B0B49223A7B}"/>
          </ac:spMkLst>
        </pc:spChg>
        <pc:spChg chg="mod">
          <ac:chgData name="reza kabir" userId="af3c95a13102d509" providerId="LiveId" clId="{88200EE4-F4B4-49E8-8126-B01E5FCCBE2D}" dt="2020-05-17T05:49:00.091" v="71" actId="165"/>
          <ac:spMkLst>
            <pc:docMk/>
            <pc:sldMk cId="3007546898" sldId="377"/>
            <ac:spMk id="279" creationId="{A26CC9F9-AF22-4A56-A652-949A42107E55}"/>
          </ac:spMkLst>
        </pc:spChg>
        <pc:spChg chg="mod">
          <ac:chgData name="reza kabir" userId="af3c95a13102d509" providerId="LiveId" clId="{88200EE4-F4B4-49E8-8126-B01E5FCCBE2D}" dt="2020-05-17T05:49:00.091" v="71" actId="165"/>
          <ac:spMkLst>
            <pc:docMk/>
            <pc:sldMk cId="3007546898" sldId="377"/>
            <ac:spMk id="280" creationId="{888307CB-C766-4B11-9410-95B43F33644E}"/>
          </ac:spMkLst>
        </pc:spChg>
        <pc:spChg chg="mod">
          <ac:chgData name="reza kabir" userId="af3c95a13102d509" providerId="LiveId" clId="{88200EE4-F4B4-49E8-8126-B01E5FCCBE2D}" dt="2020-05-17T05:49:00.091" v="71" actId="165"/>
          <ac:spMkLst>
            <pc:docMk/>
            <pc:sldMk cId="3007546898" sldId="377"/>
            <ac:spMk id="281" creationId="{F2A03BFB-F866-4F62-970C-96BFCCBD52A1}"/>
          </ac:spMkLst>
        </pc:spChg>
        <pc:spChg chg="mod">
          <ac:chgData name="reza kabir" userId="af3c95a13102d509" providerId="LiveId" clId="{88200EE4-F4B4-49E8-8126-B01E5FCCBE2D}" dt="2020-05-17T05:49:00.091" v="71" actId="165"/>
          <ac:spMkLst>
            <pc:docMk/>
            <pc:sldMk cId="3007546898" sldId="377"/>
            <ac:spMk id="282" creationId="{9B8B607A-4ADA-4702-AF08-6A44367892A6}"/>
          </ac:spMkLst>
        </pc:spChg>
        <pc:spChg chg="mod">
          <ac:chgData name="reza kabir" userId="af3c95a13102d509" providerId="LiveId" clId="{88200EE4-F4B4-49E8-8126-B01E5FCCBE2D}" dt="2020-05-17T05:49:00.091" v="71" actId="165"/>
          <ac:spMkLst>
            <pc:docMk/>
            <pc:sldMk cId="3007546898" sldId="377"/>
            <ac:spMk id="283" creationId="{99F92D8E-C57D-435A-995D-D79FFD3F6735}"/>
          </ac:spMkLst>
        </pc:spChg>
        <pc:spChg chg="mod">
          <ac:chgData name="reza kabir" userId="af3c95a13102d509" providerId="LiveId" clId="{88200EE4-F4B4-49E8-8126-B01E5FCCBE2D}" dt="2020-05-17T05:49:00.091" v="71" actId="165"/>
          <ac:spMkLst>
            <pc:docMk/>
            <pc:sldMk cId="3007546898" sldId="377"/>
            <ac:spMk id="284" creationId="{03A65890-9F83-40CE-A3EE-376DAC3A4609}"/>
          </ac:spMkLst>
        </pc:spChg>
        <pc:spChg chg="mod">
          <ac:chgData name="reza kabir" userId="af3c95a13102d509" providerId="LiveId" clId="{88200EE4-F4B4-49E8-8126-B01E5FCCBE2D}" dt="2020-05-17T05:49:00.091" v="71" actId="165"/>
          <ac:spMkLst>
            <pc:docMk/>
            <pc:sldMk cId="3007546898" sldId="377"/>
            <ac:spMk id="285" creationId="{142755A3-3FD6-43E4-8F7D-AF7E94BB1B1C}"/>
          </ac:spMkLst>
        </pc:spChg>
        <pc:spChg chg="mod">
          <ac:chgData name="reza kabir" userId="af3c95a13102d509" providerId="LiveId" clId="{88200EE4-F4B4-49E8-8126-B01E5FCCBE2D}" dt="2020-05-17T05:49:00.091" v="71" actId="165"/>
          <ac:spMkLst>
            <pc:docMk/>
            <pc:sldMk cId="3007546898" sldId="377"/>
            <ac:spMk id="286" creationId="{7A2FD74E-227C-4461-A4E5-AD4C7E72653B}"/>
          </ac:spMkLst>
        </pc:spChg>
        <pc:spChg chg="mod">
          <ac:chgData name="reza kabir" userId="af3c95a13102d509" providerId="LiveId" clId="{88200EE4-F4B4-49E8-8126-B01E5FCCBE2D}" dt="2020-05-17T05:49:00.091" v="71" actId="165"/>
          <ac:spMkLst>
            <pc:docMk/>
            <pc:sldMk cId="3007546898" sldId="377"/>
            <ac:spMk id="287" creationId="{AFD54899-7529-44CE-A70C-55F0B9894C6A}"/>
          </ac:spMkLst>
        </pc:spChg>
        <pc:spChg chg="mod">
          <ac:chgData name="reza kabir" userId="af3c95a13102d509" providerId="LiveId" clId="{88200EE4-F4B4-49E8-8126-B01E5FCCBE2D}" dt="2020-05-17T05:49:00.091" v="71" actId="165"/>
          <ac:spMkLst>
            <pc:docMk/>
            <pc:sldMk cId="3007546898" sldId="377"/>
            <ac:spMk id="288" creationId="{8919EC46-BB9A-4FEF-8350-79D10F4E45DE}"/>
          </ac:spMkLst>
        </pc:spChg>
        <pc:spChg chg="mod">
          <ac:chgData name="reza kabir" userId="af3c95a13102d509" providerId="LiveId" clId="{88200EE4-F4B4-49E8-8126-B01E5FCCBE2D}" dt="2020-05-17T05:49:00.091" v="71" actId="165"/>
          <ac:spMkLst>
            <pc:docMk/>
            <pc:sldMk cId="3007546898" sldId="377"/>
            <ac:spMk id="289" creationId="{19429395-8DAC-4564-BD5A-468A94EDE7E7}"/>
          </ac:spMkLst>
        </pc:spChg>
        <pc:spChg chg="mod">
          <ac:chgData name="reza kabir" userId="af3c95a13102d509" providerId="LiveId" clId="{88200EE4-F4B4-49E8-8126-B01E5FCCBE2D}" dt="2020-05-17T05:49:00.091" v="71" actId="165"/>
          <ac:spMkLst>
            <pc:docMk/>
            <pc:sldMk cId="3007546898" sldId="377"/>
            <ac:spMk id="290" creationId="{EEE2AD3C-9EDC-4206-B187-9FB231C5E895}"/>
          </ac:spMkLst>
        </pc:spChg>
        <pc:spChg chg="mod">
          <ac:chgData name="reza kabir" userId="af3c95a13102d509" providerId="LiveId" clId="{88200EE4-F4B4-49E8-8126-B01E5FCCBE2D}" dt="2020-05-17T05:49:00.091" v="71" actId="165"/>
          <ac:spMkLst>
            <pc:docMk/>
            <pc:sldMk cId="3007546898" sldId="377"/>
            <ac:spMk id="291" creationId="{E9CF0029-6FFA-4BFD-B6EA-066E64A4BFAF}"/>
          </ac:spMkLst>
        </pc:spChg>
        <pc:spChg chg="mod">
          <ac:chgData name="reza kabir" userId="af3c95a13102d509" providerId="LiveId" clId="{88200EE4-F4B4-49E8-8126-B01E5FCCBE2D}" dt="2020-05-17T05:49:00.091" v="71" actId="165"/>
          <ac:spMkLst>
            <pc:docMk/>
            <pc:sldMk cId="3007546898" sldId="377"/>
            <ac:spMk id="292" creationId="{669B5460-1A6C-4622-A079-0008B89DB812}"/>
          </ac:spMkLst>
        </pc:spChg>
        <pc:spChg chg="mod">
          <ac:chgData name="reza kabir" userId="af3c95a13102d509" providerId="LiveId" clId="{88200EE4-F4B4-49E8-8126-B01E5FCCBE2D}" dt="2020-05-17T05:49:00.091" v="71" actId="165"/>
          <ac:spMkLst>
            <pc:docMk/>
            <pc:sldMk cId="3007546898" sldId="377"/>
            <ac:spMk id="293" creationId="{01023A92-4886-41C6-BDC2-ABB9148FEA29}"/>
          </ac:spMkLst>
        </pc:spChg>
        <pc:spChg chg="mod">
          <ac:chgData name="reza kabir" userId="af3c95a13102d509" providerId="LiveId" clId="{88200EE4-F4B4-49E8-8126-B01E5FCCBE2D}" dt="2020-05-17T05:49:00.091" v="71" actId="165"/>
          <ac:spMkLst>
            <pc:docMk/>
            <pc:sldMk cId="3007546898" sldId="377"/>
            <ac:spMk id="294" creationId="{02A34A6C-8E73-4225-A2EF-F10C348D447C}"/>
          </ac:spMkLst>
        </pc:spChg>
        <pc:spChg chg="mod">
          <ac:chgData name="reza kabir" userId="af3c95a13102d509" providerId="LiveId" clId="{88200EE4-F4B4-49E8-8126-B01E5FCCBE2D}" dt="2020-05-17T05:49:00.091" v="71" actId="165"/>
          <ac:spMkLst>
            <pc:docMk/>
            <pc:sldMk cId="3007546898" sldId="377"/>
            <ac:spMk id="295" creationId="{D70D1387-5A5A-4E3F-8BA0-3CE0B09CEF95}"/>
          </ac:spMkLst>
        </pc:spChg>
        <pc:spChg chg="mod">
          <ac:chgData name="reza kabir" userId="af3c95a13102d509" providerId="LiveId" clId="{88200EE4-F4B4-49E8-8126-B01E5FCCBE2D}" dt="2020-05-17T05:49:00.091" v="71" actId="165"/>
          <ac:spMkLst>
            <pc:docMk/>
            <pc:sldMk cId="3007546898" sldId="377"/>
            <ac:spMk id="296" creationId="{2C8E4BA8-CD15-4EBE-A2A1-BF180E9F36A4}"/>
          </ac:spMkLst>
        </pc:spChg>
        <pc:spChg chg="mod">
          <ac:chgData name="reza kabir" userId="af3c95a13102d509" providerId="LiveId" clId="{88200EE4-F4B4-49E8-8126-B01E5FCCBE2D}" dt="2020-05-17T05:49:00.091" v="71" actId="165"/>
          <ac:spMkLst>
            <pc:docMk/>
            <pc:sldMk cId="3007546898" sldId="377"/>
            <ac:spMk id="297" creationId="{80DA2864-1A51-437E-B739-4B4521E0C7EB}"/>
          </ac:spMkLst>
        </pc:spChg>
        <pc:spChg chg="mod">
          <ac:chgData name="reza kabir" userId="af3c95a13102d509" providerId="LiveId" clId="{88200EE4-F4B4-49E8-8126-B01E5FCCBE2D}" dt="2020-05-17T05:49:00.091" v="71" actId="165"/>
          <ac:spMkLst>
            <pc:docMk/>
            <pc:sldMk cId="3007546898" sldId="377"/>
            <ac:spMk id="299" creationId="{85CBE69C-A88B-44A5-B998-40B70732B458}"/>
          </ac:spMkLst>
        </pc:spChg>
        <pc:spChg chg="mod">
          <ac:chgData name="reza kabir" userId="af3c95a13102d509" providerId="LiveId" clId="{88200EE4-F4B4-49E8-8126-B01E5FCCBE2D}" dt="2020-05-17T05:49:00.091" v="71" actId="165"/>
          <ac:spMkLst>
            <pc:docMk/>
            <pc:sldMk cId="3007546898" sldId="377"/>
            <ac:spMk id="300" creationId="{9642F8F0-CBED-412B-8486-FF498BB8A18E}"/>
          </ac:spMkLst>
        </pc:spChg>
        <pc:spChg chg="mod">
          <ac:chgData name="reza kabir" userId="af3c95a13102d509" providerId="LiveId" clId="{88200EE4-F4B4-49E8-8126-B01E5FCCBE2D}" dt="2020-05-17T05:49:00.091" v="71" actId="165"/>
          <ac:spMkLst>
            <pc:docMk/>
            <pc:sldMk cId="3007546898" sldId="377"/>
            <ac:spMk id="303" creationId="{926F9CA1-72A3-4D62-B0D8-C8DD552B848C}"/>
          </ac:spMkLst>
        </pc:spChg>
        <pc:spChg chg="mod">
          <ac:chgData name="reza kabir" userId="af3c95a13102d509" providerId="LiveId" clId="{88200EE4-F4B4-49E8-8126-B01E5FCCBE2D}" dt="2020-05-17T05:49:00.091" v="71" actId="165"/>
          <ac:spMkLst>
            <pc:docMk/>
            <pc:sldMk cId="3007546898" sldId="377"/>
            <ac:spMk id="304" creationId="{4EAD7507-B534-4D17-AEDC-5993141E715D}"/>
          </ac:spMkLst>
        </pc:spChg>
        <pc:spChg chg="mod">
          <ac:chgData name="reza kabir" userId="af3c95a13102d509" providerId="LiveId" clId="{88200EE4-F4B4-49E8-8126-B01E5FCCBE2D}" dt="2020-05-17T05:49:00.091" v="71" actId="165"/>
          <ac:spMkLst>
            <pc:docMk/>
            <pc:sldMk cId="3007546898" sldId="377"/>
            <ac:spMk id="305" creationId="{2235B514-CA3F-472D-AF33-9977F3560E4F}"/>
          </ac:spMkLst>
        </pc:spChg>
        <pc:spChg chg="mod">
          <ac:chgData name="reza kabir" userId="af3c95a13102d509" providerId="LiveId" clId="{88200EE4-F4B4-49E8-8126-B01E5FCCBE2D}" dt="2020-05-17T05:49:00.091" v="71" actId="165"/>
          <ac:spMkLst>
            <pc:docMk/>
            <pc:sldMk cId="3007546898" sldId="377"/>
            <ac:spMk id="306" creationId="{5D0B13E6-55D4-44F9-BE60-AFFEBDD3AFC9}"/>
          </ac:spMkLst>
        </pc:spChg>
        <pc:spChg chg="mod">
          <ac:chgData name="reza kabir" userId="af3c95a13102d509" providerId="LiveId" clId="{88200EE4-F4B4-49E8-8126-B01E5FCCBE2D}" dt="2020-05-17T05:49:00.091" v="71" actId="165"/>
          <ac:spMkLst>
            <pc:docMk/>
            <pc:sldMk cId="3007546898" sldId="377"/>
            <ac:spMk id="307" creationId="{17B3AEDB-FBDB-4A9D-80AC-143F3296B0B6}"/>
          </ac:spMkLst>
        </pc:spChg>
        <pc:spChg chg="mod">
          <ac:chgData name="reza kabir" userId="af3c95a13102d509" providerId="LiveId" clId="{88200EE4-F4B4-49E8-8126-B01E5FCCBE2D}" dt="2020-05-17T05:49:00.091" v="71" actId="165"/>
          <ac:spMkLst>
            <pc:docMk/>
            <pc:sldMk cId="3007546898" sldId="377"/>
            <ac:spMk id="308" creationId="{F9B184DE-DACC-4ED4-A1EA-8DDE67D13748}"/>
          </ac:spMkLst>
        </pc:spChg>
        <pc:spChg chg="mod">
          <ac:chgData name="reza kabir" userId="af3c95a13102d509" providerId="LiveId" clId="{88200EE4-F4B4-49E8-8126-B01E5FCCBE2D}" dt="2020-05-17T05:49:00.091" v="71" actId="165"/>
          <ac:spMkLst>
            <pc:docMk/>
            <pc:sldMk cId="3007546898" sldId="377"/>
            <ac:spMk id="309" creationId="{8E05DCA4-D842-4857-845C-BE412B74D2E8}"/>
          </ac:spMkLst>
        </pc:spChg>
        <pc:spChg chg="mod">
          <ac:chgData name="reza kabir" userId="af3c95a13102d509" providerId="LiveId" clId="{88200EE4-F4B4-49E8-8126-B01E5FCCBE2D}" dt="2020-05-17T05:49:00.091" v="71" actId="165"/>
          <ac:spMkLst>
            <pc:docMk/>
            <pc:sldMk cId="3007546898" sldId="377"/>
            <ac:spMk id="310" creationId="{94657E2C-2BA8-43DC-8D47-4BF39456C122}"/>
          </ac:spMkLst>
        </pc:spChg>
        <pc:spChg chg="add mod">
          <ac:chgData name="reza kabir" userId="af3c95a13102d509" providerId="LiveId" clId="{88200EE4-F4B4-49E8-8126-B01E5FCCBE2D}" dt="2020-05-17T05:50:08.495" v="96" actId="207"/>
          <ac:spMkLst>
            <pc:docMk/>
            <pc:sldMk cId="3007546898" sldId="377"/>
            <ac:spMk id="311" creationId="{D72AB6EB-5B8A-41E2-9EBA-5A78570E78F8}"/>
          </ac:spMkLst>
        </pc:spChg>
        <pc:spChg chg="add mod">
          <ac:chgData name="reza kabir" userId="af3c95a13102d509" providerId="LiveId" clId="{88200EE4-F4B4-49E8-8126-B01E5FCCBE2D}" dt="2020-05-17T05:49:27.245" v="78" actId="1076"/>
          <ac:spMkLst>
            <pc:docMk/>
            <pc:sldMk cId="3007546898" sldId="377"/>
            <ac:spMk id="312" creationId="{08C0FB89-967E-455E-941D-1F42505ECE4B}"/>
          </ac:spMkLst>
        </pc:spChg>
        <pc:spChg chg="add mod">
          <ac:chgData name="reza kabir" userId="af3c95a13102d509" providerId="LiveId" clId="{88200EE4-F4B4-49E8-8126-B01E5FCCBE2D}" dt="2020-05-17T05:49:40.466" v="94" actId="20577"/>
          <ac:spMkLst>
            <pc:docMk/>
            <pc:sldMk cId="3007546898" sldId="377"/>
            <ac:spMk id="313" creationId="{704E91E0-2434-4E15-BE69-5C5E75F64193}"/>
          </ac:spMkLst>
        </pc:spChg>
        <pc:spChg chg="add mod">
          <ac:chgData name="reza kabir" userId="af3c95a13102d509" providerId="LiveId" clId="{88200EE4-F4B4-49E8-8126-B01E5FCCBE2D}" dt="2020-05-17T05:49:27.245" v="78" actId="1076"/>
          <ac:spMkLst>
            <pc:docMk/>
            <pc:sldMk cId="3007546898" sldId="377"/>
            <ac:spMk id="314" creationId="{52A68951-B82F-4A23-8C7D-9C81D3CBBBD6}"/>
          </ac:spMkLst>
        </pc:spChg>
        <pc:grpChg chg="add mod">
          <ac:chgData name="reza kabir" userId="af3c95a13102d509" providerId="LiveId" clId="{88200EE4-F4B4-49E8-8126-B01E5FCCBE2D}" dt="2020-05-17T05:49:46.119" v="95" actId="1076"/>
          <ac:grpSpMkLst>
            <pc:docMk/>
            <pc:sldMk cId="3007546898" sldId="377"/>
            <ac:grpSpMk id="2" creationId="{9328414E-FEC1-422A-BAE9-A32ECC4ADDD1}"/>
          </ac:grpSpMkLst>
        </pc:grpChg>
        <pc:grpChg chg="del">
          <ac:chgData name="reza kabir" userId="af3c95a13102d509" providerId="LiveId" clId="{88200EE4-F4B4-49E8-8126-B01E5FCCBE2D}" dt="2020-05-17T05:49:00.091" v="71" actId="165"/>
          <ac:grpSpMkLst>
            <pc:docMk/>
            <pc:sldMk cId="3007546898" sldId="377"/>
            <ac:grpSpMk id="7" creationId="{B29A0A38-6C36-49ED-B015-D18CA6E5BBB3}"/>
          </ac:grpSpMkLst>
        </pc:grpChg>
        <pc:grpChg chg="mod topLvl">
          <ac:chgData name="reza kabir" userId="af3c95a13102d509" providerId="LiveId" clId="{88200EE4-F4B4-49E8-8126-B01E5FCCBE2D}" dt="2020-05-17T05:49:12.800" v="74" actId="164"/>
          <ac:grpSpMkLst>
            <pc:docMk/>
            <pc:sldMk cId="3007546898" sldId="377"/>
            <ac:grpSpMk id="8"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9" creationId="{B29A0A38-6C36-49ED-B015-D18CA6E5BBB3}"/>
          </ac:grpSpMkLst>
        </pc:grpChg>
        <pc:grpChg chg="mod topLvl">
          <ac:chgData name="reza kabir" userId="af3c95a13102d509" providerId="LiveId" clId="{88200EE4-F4B4-49E8-8126-B01E5FCCBE2D}" dt="2020-05-17T05:49:12.800" v="74" actId="164"/>
          <ac:grpSpMkLst>
            <pc:docMk/>
            <pc:sldMk cId="3007546898" sldId="377"/>
            <ac:grpSpMk id="15"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16"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24"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31"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37" creationId="{B29A0A38-6C36-49ED-B015-D18CA6E5BBB3}"/>
          </ac:grpSpMkLst>
        </pc:grpChg>
        <pc:grpChg chg="del mod topLvl">
          <ac:chgData name="reza kabir" userId="af3c95a13102d509" providerId="LiveId" clId="{88200EE4-F4B4-49E8-8126-B01E5FCCBE2D}" dt="2020-05-17T05:49:11" v="73" actId="478"/>
          <ac:grpSpMkLst>
            <pc:docMk/>
            <pc:sldMk cId="3007546898" sldId="377"/>
            <ac:grpSpMk id="46"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48" creationId="{B29A0A38-6C36-49ED-B015-D18CA6E5BBB3}"/>
          </ac:grpSpMkLst>
        </pc:grpChg>
        <pc:grpChg chg="del mod topLvl">
          <ac:chgData name="reza kabir" userId="af3c95a13102d509" providerId="LiveId" clId="{88200EE4-F4B4-49E8-8126-B01E5FCCBE2D}" dt="2020-05-17T05:49:11" v="73" actId="478"/>
          <ac:grpSpMkLst>
            <pc:docMk/>
            <pc:sldMk cId="3007546898" sldId="377"/>
            <ac:grpSpMk id="57" creationId="{B29A0A38-6C36-49ED-B015-D18CA6E5BBB3}"/>
          </ac:grpSpMkLst>
        </pc:grpChg>
        <pc:grpChg chg="del mod topLvl">
          <ac:chgData name="reza kabir" userId="af3c95a13102d509" providerId="LiveId" clId="{88200EE4-F4B4-49E8-8126-B01E5FCCBE2D}" dt="2020-05-17T05:49:11" v="73" actId="478"/>
          <ac:grpSpMkLst>
            <pc:docMk/>
            <pc:sldMk cId="3007546898" sldId="377"/>
            <ac:grpSpMk id="71" creationId="{B29A0A38-6C36-49ED-B015-D18CA6E5BBB3}"/>
          </ac:grpSpMkLst>
        </pc:grpChg>
        <pc:grpChg chg="del mod topLvl">
          <ac:chgData name="reza kabir" userId="af3c95a13102d509" providerId="LiveId" clId="{88200EE4-F4B4-49E8-8126-B01E5FCCBE2D}" dt="2020-05-17T05:49:11" v="73" actId="478"/>
          <ac:grpSpMkLst>
            <pc:docMk/>
            <pc:sldMk cId="3007546898" sldId="377"/>
            <ac:grpSpMk id="89" creationId="{B29A0A38-6C36-49ED-B015-D18CA6E5BBB3}"/>
          </ac:grpSpMkLst>
        </pc:grpChg>
        <pc:grpChg chg="mod topLvl">
          <ac:chgData name="reza kabir" userId="af3c95a13102d509" providerId="LiveId" clId="{88200EE4-F4B4-49E8-8126-B01E5FCCBE2D}" dt="2020-05-17T05:49:12.800" v="74" actId="164"/>
          <ac:grpSpMkLst>
            <pc:docMk/>
            <pc:sldMk cId="3007546898" sldId="377"/>
            <ac:grpSpMk id="157"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158" creationId="{B29A0A38-6C36-49ED-B015-D18CA6E5BBB3}"/>
          </ac:grpSpMkLst>
        </pc:grpChg>
        <pc:grpChg chg="mod topLvl">
          <ac:chgData name="reza kabir" userId="af3c95a13102d509" providerId="LiveId" clId="{88200EE4-F4B4-49E8-8126-B01E5FCCBE2D}" dt="2020-05-17T05:49:12.800" v="74" actId="164"/>
          <ac:grpSpMkLst>
            <pc:docMk/>
            <pc:sldMk cId="3007546898" sldId="377"/>
            <ac:grpSpMk id="164"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165" creationId="{B29A0A38-6C36-49ED-B015-D18CA6E5BBB3}"/>
          </ac:grpSpMkLst>
        </pc:grpChg>
        <pc:grpChg chg="mod topLvl">
          <ac:chgData name="reza kabir" userId="af3c95a13102d509" providerId="LiveId" clId="{88200EE4-F4B4-49E8-8126-B01E5FCCBE2D}" dt="2020-05-17T05:49:12.800" v="74" actId="164"/>
          <ac:grpSpMkLst>
            <pc:docMk/>
            <pc:sldMk cId="3007546898" sldId="377"/>
            <ac:grpSpMk id="172"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176" creationId="{B29A0A38-6C36-49ED-B015-D18CA6E5BBB3}"/>
          </ac:grpSpMkLst>
        </pc:grpChg>
        <pc:grpChg chg="mod topLvl">
          <ac:chgData name="reza kabir" userId="af3c95a13102d509" providerId="LiveId" clId="{88200EE4-F4B4-49E8-8126-B01E5FCCBE2D}" dt="2020-05-17T05:49:12.800" v="74" actId="164"/>
          <ac:grpSpMkLst>
            <pc:docMk/>
            <pc:sldMk cId="3007546898" sldId="377"/>
            <ac:grpSpMk id="187"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191" creationId="{B29A0A38-6C36-49ED-B015-D18CA6E5BBB3}"/>
          </ac:grpSpMkLst>
        </pc:grpChg>
        <pc:grpChg chg="mod topLvl">
          <ac:chgData name="reza kabir" userId="af3c95a13102d509" providerId="LiveId" clId="{88200EE4-F4B4-49E8-8126-B01E5FCCBE2D}" dt="2020-05-17T05:49:12.800" v="74" actId="164"/>
          <ac:grpSpMkLst>
            <pc:docMk/>
            <pc:sldMk cId="3007546898" sldId="377"/>
            <ac:grpSpMk id="203"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204"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206"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212" creationId="{B29A0A38-6C36-49ED-B015-D18CA6E5BBB3}"/>
          </ac:grpSpMkLst>
        </pc:grpChg>
        <pc:grpChg chg="mod topLvl">
          <ac:chgData name="reza kabir" userId="af3c95a13102d509" providerId="LiveId" clId="{88200EE4-F4B4-49E8-8126-B01E5FCCBE2D}" dt="2020-05-17T05:49:12.800" v="74" actId="164"/>
          <ac:grpSpMkLst>
            <pc:docMk/>
            <pc:sldMk cId="3007546898" sldId="377"/>
            <ac:grpSpMk id="216"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224"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228" creationId="{B29A0A38-6C36-49ED-B015-D18CA6E5BBB3}"/>
          </ac:grpSpMkLst>
        </pc:grpChg>
        <pc:grpChg chg="mod topLvl">
          <ac:chgData name="reza kabir" userId="af3c95a13102d509" providerId="LiveId" clId="{88200EE4-F4B4-49E8-8126-B01E5FCCBE2D}" dt="2020-05-17T05:49:12.800" v="74" actId="164"/>
          <ac:grpSpMkLst>
            <pc:docMk/>
            <pc:sldMk cId="3007546898" sldId="377"/>
            <ac:grpSpMk id="232"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233"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234"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236"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245"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246"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257"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261"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265"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269"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273"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298"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301" creationId="{B29A0A38-6C36-49ED-B015-D18CA6E5BBB3}"/>
          </ac:grpSpMkLst>
        </pc:grpChg>
        <pc:grpChg chg="mod">
          <ac:chgData name="reza kabir" userId="af3c95a13102d509" providerId="LiveId" clId="{88200EE4-F4B4-49E8-8126-B01E5FCCBE2D}" dt="2020-05-17T05:49:00.091" v="71" actId="165"/>
          <ac:grpSpMkLst>
            <pc:docMk/>
            <pc:sldMk cId="3007546898" sldId="377"/>
            <ac:grpSpMk id="302" creationId="{B29A0A38-6C36-49ED-B015-D18CA6E5BBB3}"/>
          </ac:grpSpMkLst>
        </pc:grpChg>
        <pc:picChg chg="del mod">
          <ac:chgData name="reza kabir" userId="af3c95a13102d509" providerId="LiveId" clId="{88200EE4-F4B4-49E8-8126-B01E5FCCBE2D}" dt="2020-05-17T05:50:10.413" v="97" actId="478"/>
          <ac:picMkLst>
            <pc:docMk/>
            <pc:sldMk cId="3007546898" sldId="377"/>
            <ac:picMk id="5" creationId="{0BF3D48E-EB1A-4F5B-9E1D-6B6CFE3D4D35}"/>
          </ac:picMkLst>
        </pc:picChg>
      </pc:sldChg>
      <pc:sldChg chg="add del">
        <pc:chgData name="reza kabir" userId="af3c95a13102d509" providerId="LiveId" clId="{88200EE4-F4B4-49E8-8126-B01E5FCCBE2D}" dt="2020-05-17T06:05:22.236" v="337" actId="47"/>
        <pc:sldMkLst>
          <pc:docMk/>
          <pc:sldMk cId="4114421108" sldId="387"/>
        </pc:sldMkLst>
      </pc:sldChg>
      <pc:sldChg chg="add del">
        <pc:chgData name="reza kabir" userId="af3c95a13102d509" providerId="LiveId" clId="{88200EE4-F4B4-49E8-8126-B01E5FCCBE2D}" dt="2020-05-17T12:06:02.945" v="2647" actId="47"/>
        <pc:sldMkLst>
          <pc:docMk/>
          <pc:sldMk cId="1430094643" sldId="388"/>
        </pc:sldMkLst>
      </pc:sldChg>
      <pc:sldChg chg="addSp delSp modSp add mod modClrScheme chgLayout">
        <pc:chgData name="reza kabir" userId="af3c95a13102d509" providerId="LiveId" clId="{88200EE4-F4B4-49E8-8126-B01E5FCCBE2D}" dt="2020-05-17T13:25:26.008" v="2841" actId="478"/>
        <pc:sldMkLst>
          <pc:docMk/>
          <pc:sldMk cId="1179855791" sldId="395"/>
        </pc:sldMkLst>
        <pc:spChg chg="add mod ord">
          <ac:chgData name="reza kabir" userId="af3c95a13102d509" providerId="LiveId" clId="{88200EE4-F4B4-49E8-8126-B01E5FCCBE2D}" dt="2020-05-17T13:25:19.510" v="2840" actId="20577"/>
          <ac:spMkLst>
            <pc:docMk/>
            <pc:sldMk cId="1179855791" sldId="395"/>
            <ac:spMk id="3" creationId="{97F14EF2-3041-4845-8824-402C5F22C640}"/>
          </ac:spMkLst>
        </pc:spChg>
        <pc:spChg chg="mod topLvl">
          <ac:chgData name="reza kabir" userId="af3c95a13102d509" providerId="LiveId" clId="{88200EE4-F4B4-49E8-8126-B01E5FCCBE2D}" dt="2020-05-17T13:25:06.009" v="2829" actId="1036"/>
          <ac:spMkLst>
            <pc:docMk/>
            <pc:sldMk cId="1179855791" sldId="395"/>
            <ac:spMk id="6" creationId="{05D7C46F-CA92-4DF4-93AF-495AE9A6D22F}"/>
          </ac:spMkLst>
        </pc:spChg>
        <pc:spChg chg="mod topLvl">
          <ac:chgData name="reza kabir" userId="af3c95a13102d509" providerId="LiveId" clId="{88200EE4-F4B4-49E8-8126-B01E5FCCBE2D}" dt="2020-05-17T13:25:06.009" v="2829" actId="1036"/>
          <ac:spMkLst>
            <pc:docMk/>
            <pc:sldMk cId="1179855791" sldId="395"/>
            <ac:spMk id="7" creationId="{A8004B09-54DE-456C-B61C-0BA0D0E146FD}"/>
          </ac:spMkLst>
        </pc:spChg>
        <pc:spChg chg="mod topLvl">
          <ac:chgData name="reza kabir" userId="af3c95a13102d509" providerId="LiveId" clId="{88200EE4-F4B4-49E8-8126-B01E5FCCBE2D}" dt="2020-05-17T13:25:06.009" v="2829" actId="1036"/>
          <ac:spMkLst>
            <pc:docMk/>
            <pc:sldMk cId="1179855791" sldId="395"/>
            <ac:spMk id="8" creationId="{531E5D25-4BFD-43DE-8B84-D18D113336D0}"/>
          </ac:spMkLst>
        </pc:spChg>
        <pc:spChg chg="mod">
          <ac:chgData name="reza kabir" userId="af3c95a13102d509" providerId="LiveId" clId="{88200EE4-F4B4-49E8-8126-B01E5FCCBE2D}" dt="2020-05-17T13:23:02.129" v="2806" actId="165"/>
          <ac:spMkLst>
            <pc:docMk/>
            <pc:sldMk cId="1179855791" sldId="395"/>
            <ac:spMk id="13" creationId="{CEBFC217-8919-40CD-AFD5-9210A3591396}"/>
          </ac:spMkLst>
        </pc:spChg>
        <pc:spChg chg="mod">
          <ac:chgData name="reza kabir" userId="af3c95a13102d509" providerId="LiveId" clId="{88200EE4-F4B4-49E8-8126-B01E5FCCBE2D}" dt="2020-05-17T13:23:02.129" v="2806" actId="165"/>
          <ac:spMkLst>
            <pc:docMk/>
            <pc:sldMk cId="1179855791" sldId="395"/>
            <ac:spMk id="15" creationId="{4D0696DD-7F5D-4242-89A0-5BD1E6A160F6}"/>
          </ac:spMkLst>
        </pc:spChg>
        <pc:spChg chg="mod">
          <ac:chgData name="reza kabir" userId="af3c95a13102d509" providerId="LiveId" clId="{88200EE4-F4B4-49E8-8126-B01E5FCCBE2D}" dt="2020-05-17T13:23:02.129" v="2806" actId="165"/>
          <ac:spMkLst>
            <pc:docMk/>
            <pc:sldMk cId="1179855791" sldId="395"/>
            <ac:spMk id="16" creationId="{DD2B5E1F-DB3B-45AB-840E-31B952441BC2}"/>
          </ac:spMkLst>
        </pc:spChg>
        <pc:spChg chg="mod">
          <ac:chgData name="reza kabir" userId="af3c95a13102d509" providerId="LiveId" clId="{88200EE4-F4B4-49E8-8126-B01E5FCCBE2D}" dt="2020-05-17T13:23:02.129" v="2806" actId="165"/>
          <ac:spMkLst>
            <pc:docMk/>
            <pc:sldMk cId="1179855791" sldId="395"/>
            <ac:spMk id="17" creationId="{FEBBB903-709C-4A1E-B925-77A06FCFEF2D}"/>
          </ac:spMkLst>
        </pc:spChg>
        <pc:spChg chg="mod">
          <ac:chgData name="reza kabir" userId="af3c95a13102d509" providerId="LiveId" clId="{88200EE4-F4B4-49E8-8126-B01E5FCCBE2D}" dt="2020-05-17T13:23:02.129" v="2806" actId="165"/>
          <ac:spMkLst>
            <pc:docMk/>
            <pc:sldMk cId="1179855791" sldId="395"/>
            <ac:spMk id="20" creationId="{1EC71F39-32B2-47D7-97D5-F950FA8201D0}"/>
          </ac:spMkLst>
        </pc:spChg>
        <pc:spChg chg="mod">
          <ac:chgData name="reza kabir" userId="af3c95a13102d509" providerId="LiveId" clId="{88200EE4-F4B4-49E8-8126-B01E5FCCBE2D}" dt="2020-05-17T13:23:02.129" v="2806" actId="165"/>
          <ac:spMkLst>
            <pc:docMk/>
            <pc:sldMk cId="1179855791" sldId="395"/>
            <ac:spMk id="21" creationId="{ED8626D1-699D-4925-808E-06C94E43A8B7}"/>
          </ac:spMkLst>
        </pc:spChg>
        <pc:spChg chg="mod">
          <ac:chgData name="reza kabir" userId="af3c95a13102d509" providerId="LiveId" clId="{88200EE4-F4B4-49E8-8126-B01E5FCCBE2D}" dt="2020-05-17T13:23:02.129" v="2806" actId="165"/>
          <ac:spMkLst>
            <pc:docMk/>
            <pc:sldMk cId="1179855791" sldId="395"/>
            <ac:spMk id="22" creationId="{DB35F592-AC79-4554-8A0A-66C7910C7DC3}"/>
          </ac:spMkLst>
        </pc:spChg>
        <pc:spChg chg="mod">
          <ac:chgData name="reza kabir" userId="af3c95a13102d509" providerId="LiveId" clId="{88200EE4-F4B4-49E8-8126-B01E5FCCBE2D}" dt="2020-05-17T13:23:02.129" v="2806" actId="165"/>
          <ac:spMkLst>
            <pc:docMk/>
            <pc:sldMk cId="1179855791" sldId="395"/>
            <ac:spMk id="23" creationId="{27A36AA9-5861-42B1-96EA-D449ACF987C1}"/>
          </ac:spMkLst>
        </pc:spChg>
        <pc:spChg chg="mod">
          <ac:chgData name="reza kabir" userId="af3c95a13102d509" providerId="LiveId" clId="{88200EE4-F4B4-49E8-8126-B01E5FCCBE2D}" dt="2020-05-17T13:23:02.129" v="2806" actId="165"/>
          <ac:spMkLst>
            <pc:docMk/>
            <pc:sldMk cId="1179855791" sldId="395"/>
            <ac:spMk id="24" creationId="{31D5A861-786C-496F-ACFD-B7C736CE3886}"/>
          </ac:spMkLst>
        </pc:spChg>
        <pc:spChg chg="mod">
          <ac:chgData name="reza kabir" userId="af3c95a13102d509" providerId="LiveId" clId="{88200EE4-F4B4-49E8-8126-B01E5FCCBE2D}" dt="2020-05-17T13:23:02.129" v="2806" actId="165"/>
          <ac:spMkLst>
            <pc:docMk/>
            <pc:sldMk cId="1179855791" sldId="395"/>
            <ac:spMk id="25" creationId="{FEDBA41A-341A-43B3-8E01-DDF742BEF58F}"/>
          </ac:spMkLst>
        </pc:spChg>
        <pc:spChg chg="mod">
          <ac:chgData name="reza kabir" userId="af3c95a13102d509" providerId="LiveId" clId="{88200EE4-F4B4-49E8-8126-B01E5FCCBE2D}" dt="2020-05-17T13:23:02.129" v="2806" actId="165"/>
          <ac:spMkLst>
            <pc:docMk/>
            <pc:sldMk cId="1179855791" sldId="395"/>
            <ac:spMk id="26" creationId="{7B4B3F3A-2D60-4F75-B48F-02405B6FAE43}"/>
          </ac:spMkLst>
        </pc:spChg>
        <pc:spChg chg="mod">
          <ac:chgData name="reza kabir" userId="af3c95a13102d509" providerId="LiveId" clId="{88200EE4-F4B4-49E8-8126-B01E5FCCBE2D}" dt="2020-05-17T13:23:02.129" v="2806" actId="165"/>
          <ac:spMkLst>
            <pc:docMk/>
            <pc:sldMk cId="1179855791" sldId="395"/>
            <ac:spMk id="27" creationId="{FB32CC19-2FCE-4A74-9F86-DC5468517531}"/>
          </ac:spMkLst>
        </pc:spChg>
        <pc:spChg chg="mod">
          <ac:chgData name="reza kabir" userId="af3c95a13102d509" providerId="LiveId" clId="{88200EE4-F4B4-49E8-8126-B01E5FCCBE2D}" dt="2020-05-17T13:23:02.129" v="2806" actId="165"/>
          <ac:spMkLst>
            <pc:docMk/>
            <pc:sldMk cId="1179855791" sldId="395"/>
            <ac:spMk id="28" creationId="{E6AFA7A8-899A-4EC5-83D8-BCE65F461A0E}"/>
          </ac:spMkLst>
        </pc:spChg>
        <pc:spChg chg="mod">
          <ac:chgData name="reza kabir" userId="af3c95a13102d509" providerId="LiveId" clId="{88200EE4-F4B4-49E8-8126-B01E5FCCBE2D}" dt="2020-05-17T13:23:02.129" v="2806" actId="165"/>
          <ac:spMkLst>
            <pc:docMk/>
            <pc:sldMk cId="1179855791" sldId="395"/>
            <ac:spMk id="29" creationId="{7C089FC5-131B-4661-8557-4C911040D34D}"/>
          </ac:spMkLst>
        </pc:spChg>
        <pc:spChg chg="mod">
          <ac:chgData name="reza kabir" userId="af3c95a13102d509" providerId="LiveId" clId="{88200EE4-F4B4-49E8-8126-B01E5FCCBE2D}" dt="2020-05-17T13:23:02.129" v="2806" actId="165"/>
          <ac:spMkLst>
            <pc:docMk/>
            <pc:sldMk cId="1179855791" sldId="395"/>
            <ac:spMk id="30" creationId="{8F7C9E42-8302-46F4-BEAF-436BEC758205}"/>
          </ac:spMkLst>
        </pc:spChg>
        <pc:spChg chg="mod">
          <ac:chgData name="reza kabir" userId="af3c95a13102d509" providerId="LiveId" clId="{88200EE4-F4B4-49E8-8126-B01E5FCCBE2D}" dt="2020-05-17T13:23:02.129" v="2806" actId="165"/>
          <ac:spMkLst>
            <pc:docMk/>
            <pc:sldMk cId="1179855791" sldId="395"/>
            <ac:spMk id="31" creationId="{A112AD54-8F7E-40EE-A87F-22266712A95A}"/>
          </ac:spMkLst>
        </pc:spChg>
        <pc:spChg chg="mod">
          <ac:chgData name="reza kabir" userId="af3c95a13102d509" providerId="LiveId" clId="{88200EE4-F4B4-49E8-8126-B01E5FCCBE2D}" dt="2020-05-17T13:23:02.129" v="2806" actId="165"/>
          <ac:spMkLst>
            <pc:docMk/>
            <pc:sldMk cId="1179855791" sldId="395"/>
            <ac:spMk id="33" creationId="{8CAC2671-9E4A-4B44-88AB-0FDA3E96907D}"/>
          </ac:spMkLst>
        </pc:spChg>
        <pc:spChg chg="mod">
          <ac:chgData name="reza kabir" userId="af3c95a13102d509" providerId="LiveId" clId="{88200EE4-F4B4-49E8-8126-B01E5FCCBE2D}" dt="2020-05-17T13:23:02.129" v="2806" actId="165"/>
          <ac:spMkLst>
            <pc:docMk/>
            <pc:sldMk cId="1179855791" sldId="395"/>
            <ac:spMk id="34" creationId="{C2AE63B3-7F69-488B-B3DE-0353E0940CC2}"/>
          </ac:spMkLst>
        </pc:spChg>
        <pc:spChg chg="mod">
          <ac:chgData name="reza kabir" userId="af3c95a13102d509" providerId="LiveId" clId="{88200EE4-F4B4-49E8-8126-B01E5FCCBE2D}" dt="2020-05-17T13:23:02.129" v="2806" actId="165"/>
          <ac:spMkLst>
            <pc:docMk/>
            <pc:sldMk cId="1179855791" sldId="395"/>
            <ac:spMk id="35" creationId="{5909F56D-C381-4797-BEDD-95CF3FE7C21F}"/>
          </ac:spMkLst>
        </pc:spChg>
        <pc:spChg chg="mod">
          <ac:chgData name="reza kabir" userId="af3c95a13102d509" providerId="LiveId" clId="{88200EE4-F4B4-49E8-8126-B01E5FCCBE2D}" dt="2020-05-17T13:23:02.129" v="2806" actId="165"/>
          <ac:spMkLst>
            <pc:docMk/>
            <pc:sldMk cId="1179855791" sldId="395"/>
            <ac:spMk id="36" creationId="{10D995D7-1C65-4781-BFA1-262070CFC7AB}"/>
          </ac:spMkLst>
        </pc:spChg>
        <pc:spChg chg="mod">
          <ac:chgData name="reza kabir" userId="af3c95a13102d509" providerId="LiveId" clId="{88200EE4-F4B4-49E8-8126-B01E5FCCBE2D}" dt="2020-05-17T13:23:02.129" v="2806" actId="165"/>
          <ac:spMkLst>
            <pc:docMk/>
            <pc:sldMk cId="1179855791" sldId="395"/>
            <ac:spMk id="37" creationId="{5CB92FAB-DAA7-4968-B436-7043762891A6}"/>
          </ac:spMkLst>
        </pc:spChg>
        <pc:spChg chg="mod">
          <ac:chgData name="reza kabir" userId="af3c95a13102d509" providerId="LiveId" clId="{88200EE4-F4B4-49E8-8126-B01E5FCCBE2D}" dt="2020-05-17T13:23:02.129" v="2806" actId="165"/>
          <ac:spMkLst>
            <pc:docMk/>
            <pc:sldMk cId="1179855791" sldId="395"/>
            <ac:spMk id="38" creationId="{AAA5D3E1-39F6-463C-9AA9-A3E1BFE2C3FB}"/>
          </ac:spMkLst>
        </pc:spChg>
        <pc:spChg chg="mod">
          <ac:chgData name="reza kabir" userId="af3c95a13102d509" providerId="LiveId" clId="{88200EE4-F4B4-49E8-8126-B01E5FCCBE2D}" dt="2020-05-17T13:23:02.129" v="2806" actId="165"/>
          <ac:spMkLst>
            <pc:docMk/>
            <pc:sldMk cId="1179855791" sldId="395"/>
            <ac:spMk id="39" creationId="{D275EE93-00AF-4BA7-9B72-BBD6F46FE3C4}"/>
          </ac:spMkLst>
        </pc:spChg>
        <pc:spChg chg="mod">
          <ac:chgData name="reza kabir" userId="af3c95a13102d509" providerId="LiveId" clId="{88200EE4-F4B4-49E8-8126-B01E5FCCBE2D}" dt="2020-05-17T13:23:02.129" v="2806" actId="165"/>
          <ac:spMkLst>
            <pc:docMk/>
            <pc:sldMk cId="1179855791" sldId="395"/>
            <ac:spMk id="40" creationId="{0FF40873-6372-40F2-B426-8DADC81B9594}"/>
          </ac:spMkLst>
        </pc:spChg>
        <pc:spChg chg="mod">
          <ac:chgData name="reza kabir" userId="af3c95a13102d509" providerId="LiveId" clId="{88200EE4-F4B4-49E8-8126-B01E5FCCBE2D}" dt="2020-05-17T13:23:02.129" v="2806" actId="165"/>
          <ac:spMkLst>
            <pc:docMk/>
            <pc:sldMk cId="1179855791" sldId="395"/>
            <ac:spMk id="41" creationId="{1774FDEE-A573-40F7-B249-D785D496A819}"/>
          </ac:spMkLst>
        </pc:spChg>
        <pc:spChg chg="mod">
          <ac:chgData name="reza kabir" userId="af3c95a13102d509" providerId="LiveId" clId="{88200EE4-F4B4-49E8-8126-B01E5FCCBE2D}" dt="2020-05-17T13:23:02.129" v="2806" actId="165"/>
          <ac:spMkLst>
            <pc:docMk/>
            <pc:sldMk cId="1179855791" sldId="395"/>
            <ac:spMk id="42" creationId="{9F573925-55EB-4C0D-B9DD-11E07215CA4F}"/>
          </ac:spMkLst>
        </pc:spChg>
        <pc:spChg chg="mod">
          <ac:chgData name="reza kabir" userId="af3c95a13102d509" providerId="LiveId" clId="{88200EE4-F4B4-49E8-8126-B01E5FCCBE2D}" dt="2020-05-17T13:23:02.129" v="2806" actId="165"/>
          <ac:spMkLst>
            <pc:docMk/>
            <pc:sldMk cId="1179855791" sldId="395"/>
            <ac:spMk id="43" creationId="{CC1384AD-A7D0-4F4A-9A1A-B20A2578DA41}"/>
          </ac:spMkLst>
        </pc:spChg>
        <pc:spChg chg="mod">
          <ac:chgData name="reza kabir" userId="af3c95a13102d509" providerId="LiveId" clId="{88200EE4-F4B4-49E8-8126-B01E5FCCBE2D}" dt="2020-05-17T13:23:02.129" v="2806" actId="165"/>
          <ac:spMkLst>
            <pc:docMk/>
            <pc:sldMk cId="1179855791" sldId="395"/>
            <ac:spMk id="44" creationId="{43832D5B-F118-46F2-A4EC-FC0CEA4E256F}"/>
          </ac:spMkLst>
        </pc:spChg>
        <pc:spChg chg="mod">
          <ac:chgData name="reza kabir" userId="af3c95a13102d509" providerId="LiveId" clId="{88200EE4-F4B4-49E8-8126-B01E5FCCBE2D}" dt="2020-05-17T13:23:02.129" v="2806" actId="165"/>
          <ac:spMkLst>
            <pc:docMk/>
            <pc:sldMk cId="1179855791" sldId="395"/>
            <ac:spMk id="45" creationId="{5661AE77-B826-4706-A552-61898E057248}"/>
          </ac:spMkLst>
        </pc:spChg>
        <pc:spChg chg="mod">
          <ac:chgData name="reza kabir" userId="af3c95a13102d509" providerId="LiveId" clId="{88200EE4-F4B4-49E8-8126-B01E5FCCBE2D}" dt="2020-05-17T13:23:02.129" v="2806" actId="165"/>
          <ac:spMkLst>
            <pc:docMk/>
            <pc:sldMk cId="1179855791" sldId="395"/>
            <ac:spMk id="46" creationId="{D5A7BC8E-559A-453C-8FD7-0B80A46DEE7F}"/>
          </ac:spMkLst>
        </pc:spChg>
        <pc:spChg chg="mod">
          <ac:chgData name="reza kabir" userId="af3c95a13102d509" providerId="LiveId" clId="{88200EE4-F4B4-49E8-8126-B01E5FCCBE2D}" dt="2020-05-17T13:23:02.129" v="2806" actId="165"/>
          <ac:spMkLst>
            <pc:docMk/>
            <pc:sldMk cId="1179855791" sldId="395"/>
            <ac:spMk id="47" creationId="{DFCBA469-F466-48F7-B09E-EE988A202AC7}"/>
          </ac:spMkLst>
        </pc:spChg>
        <pc:spChg chg="mod">
          <ac:chgData name="reza kabir" userId="af3c95a13102d509" providerId="LiveId" clId="{88200EE4-F4B4-49E8-8126-B01E5FCCBE2D}" dt="2020-05-17T13:23:02.129" v="2806" actId="165"/>
          <ac:spMkLst>
            <pc:docMk/>
            <pc:sldMk cId="1179855791" sldId="395"/>
            <ac:spMk id="48" creationId="{A91E3169-1A6D-4C1E-98AC-75D90ABCF723}"/>
          </ac:spMkLst>
        </pc:spChg>
        <pc:spChg chg="mod">
          <ac:chgData name="reza kabir" userId="af3c95a13102d509" providerId="LiveId" clId="{88200EE4-F4B4-49E8-8126-B01E5FCCBE2D}" dt="2020-05-17T13:23:02.129" v="2806" actId="165"/>
          <ac:spMkLst>
            <pc:docMk/>
            <pc:sldMk cId="1179855791" sldId="395"/>
            <ac:spMk id="49" creationId="{3FEE026D-C133-4B42-A901-ACC2DAB74934}"/>
          </ac:spMkLst>
        </pc:spChg>
        <pc:spChg chg="mod">
          <ac:chgData name="reza kabir" userId="af3c95a13102d509" providerId="LiveId" clId="{88200EE4-F4B4-49E8-8126-B01E5FCCBE2D}" dt="2020-05-17T13:23:02.129" v="2806" actId="165"/>
          <ac:spMkLst>
            <pc:docMk/>
            <pc:sldMk cId="1179855791" sldId="395"/>
            <ac:spMk id="50" creationId="{AAC666F7-7134-4F5C-A06D-B195DA828E1D}"/>
          </ac:spMkLst>
        </pc:spChg>
        <pc:spChg chg="mod">
          <ac:chgData name="reza kabir" userId="af3c95a13102d509" providerId="LiveId" clId="{88200EE4-F4B4-49E8-8126-B01E5FCCBE2D}" dt="2020-05-17T13:23:02.129" v="2806" actId="165"/>
          <ac:spMkLst>
            <pc:docMk/>
            <pc:sldMk cId="1179855791" sldId="395"/>
            <ac:spMk id="51" creationId="{6979BBD8-D534-44EA-8023-887F1D37EA68}"/>
          </ac:spMkLst>
        </pc:spChg>
        <pc:spChg chg="mod">
          <ac:chgData name="reza kabir" userId="af3c95a13102d509" providerId="LiveId" clId="{88200EE4-F4B4-49E8-8126-B01E5FCCBE2D}" dt="2020-05-17T13:23:02.129" v="2806" actId="165"/>
          <ac:spMkLst>
            <pc:docMk/>
            <pc:sldMk cId="1179855791" sldId="395"/>
            <ac:spMk id="52" creationId="{E4675554-2A5A-4FF9-8C43-4FA1714F2B62}"/>
          </ac:spMkLst>
        </pc:spChg>
        <pc:spChg chg="mod">
          <ac:chgData name="reza kabir" userId="af3c95a13102d509" providerId="LiveId" clId="{88200EE4-F4B4-49E8-8126-B01E5FCCBE2D}" dt="2020-05-17T13:23:02.129" v="2806" actId="165"/>
          <ac:spMkLst>
            <pc:docMk/>
            <pc:sldMk cId="1179855791" sldId="395"/>
            <ac:spMk id="54" creationId="{50DE0FEA-B3F3-48C4-BDBE-5EE20D5D334A}"/>
          </ac:spMkLst>
        </pc:spChg>
        <pc:spChg chg="mod">
          <ac:chgData name="reza kabir" userId="af3c95a13102d509" providerId="LiveId" clId="{88200EE4-F4B4-49E8-8126-B01E5FCCBE2D}" dt="2020-05-17T13:23:02.129" v="2806" actId="165"/>
          <ac:spMkLst>
            <pc:docMk/>
            <pc:sldMk cId="1179855791" sldId="395"/>
            <ac:spMk id="55" creationId="{7ACA60AC-D2FB-4497-8F1F-BC637559AA50}"/>
          </ac:spMkLst>
        </pc:spChg>
        <pc:spChg chg="mod">
          <ac:chgData name="reza kabir" userId="af3c95a13102d509" providerId="LiveId" clId="{88200EE4-F4B4-49E8-8126-B01E5FCCBE2D}" dt="2020-05-17T13:23:02.129" v="2806" actId="165"/>
          <ac:spMkLst>
            <pc:docMk/>
            <pc:sldMk cId="1179855791" sldId="395"/>
            <ac:spMk id="56" creationId="{FCD47330-7BFA-4971-9C49-8C8207AD6046}"/>
          </ac:spMkLst>
        </pc:spChg>
        <pc:spChg chg="mod">
          <ac:chgData name="reza kabir" userId="af3c95a13102d509" providerId="LiveId" clId="{88200EE4-F4B4-49E8-8126-B01E5FCCBE2D}" dt="2020-05-17T13:23:02.129" v="2806" actId="165"/>
          <ac:spMkLst>
            <pc:docMk/>
            <pc:sldMk cId="1179855791" sldId="395"/>
            <ac:spMk id="57" creationId="{033F176A-BC99-4DD3-B0E9-99D7E0E03066}"/>
          </ac:spMkLst>
        </pc:spChg>
        <pc:spChg chg="mod">
          <ac:chgData name="reza kabir" userId="af3c95a13102d509" providerId="LiveId" clId="{88200EE4-F4B4-49E8-8126-B01E5FCCBE2D}" dt="2020-05-17T13:23:02.129" v="2806" actId="165"/>
          <ac:spMkLst>
            <pc:docMk/>
            <pc:sldMk cId="1179855791" sldId="395"/>
            <ac:spMk id="58" creationId="{EAF3744A-2157-43B6-8F0C-79686B31F7C5}"/>
          </ac:spMkLst>
        </pc:spChg>
        <pc:spChg chg="mod">
          <ac:chgData name="reza kabir" userId="af3c95a13102d509" providerId="LiveId" clId="{88200EE4-F4B4-49E8-8126-B01E5FCCBE2D}" dt="2020-05-17T13:23:02.129" v="2806" actId="165"/>
          <ac:spMkLst>
            <pc:docMk/>
            <pc:sldMk cId="1179855791" sldId="395"/>
            <ac:spMk id="59" creationId="{883A02BD-0350-4E9C-A787-085B4E7806D6}"/>
          </ac:spMkLst>
        </pc:spChg>
        <pc:spChg chg="mod">
          <ac:chgData name="reza kabir" userId="af3c95a13102d509" providerId="LiveId" clId="{88200EE4-F4B4-49E8-8126-B01E5FCCBE2D}" dt="2020-05-17T13:23:02.129" v="2806" actId="165"/>
          <ac:spMkLst>
            <pc:docMk/>
            <pc:sldMk cId="1179855791" sldId="395"/>
            <ac:spMk id="60" creationId="{218555F0-FD7D-4F80-937A-47A0F0464E92}"/>
          </ac:spMkLst>
        </pc:spChg>
        <pc:spChg chg="mod">
          <ac:chgData name="reza kabir" userId="af3c95a13102d509" providerId="LiveId" clId="{88200EE4-F4B4-49E8-8126-B01E5FCCBE2D}" dt="2020-05-17T13:23:02.129" v="2806" actId="165"/>
          <ac:spMkLst>
            <pc:docMk/>
            <pc:sldMk cId="1179855791" sldId="395"/>
            <ac:spMk id="61" creationId="{754E4B12-C0CA-4EC2-8207-6DD0CA41E940}"/>
          </ac:spMkLst>
        </pc:spChg>
        <pc:spChg chg="mod">
          <ac:chgData name="reza kabir" userId="af3c95a13102d509" providerId="LiveId" clId="{88200EE4-F4B4-49E8-8126-B01E5FCCBE2D}" dt="2020-05-17T13:23:02.129" v="2806" actId="165"/>
          <ac:spMkLst>
            <pc:docMk/>
            <pc:sldMk cId="1179855791" sldId="395"/>
            <ac:spMk id="62" creationId="{A7FC4CB3-8017-4D53-B153-A7903439C02C}"/>
          </ac:spMkLst>
        </pc:spChg>
        <pc:spChg chg="mod">
          <ac:chgData name="reza kabir" userId="af3c95a13102d509" providerId="LiveId" clId="{88200EE4-F4B4-49E8-8126-B01E5FCCBE2D}" dt="2020-05-17T13:23:02.129" v="2806" actId="165"/>
          <ac:spMkLst>
            <pc:docMk/>
            <pc:sldMk cId="1179855791" sldId="395"/>
            <ac:spMk id="63" creationId="{7FB100D6-D5D6-4DCE-AD71-E715007E3706}"/>
          </ac:spMkLst>
        </pc:spChg>
        <pc:spChg chg="mod">
          <ac:chgData name="reza kabir" userId="af3c95a13102d509" providerId="LiveId" clId="{88200EE4-F4B4-49E8-8126-B01E5FCCBE2D}" dt="2020-05-17T13:23:02.129" v="2806" actId="165"/>
          <ac:spMkLst>
            <pc:docMk/>
            <pc:sldMk cId="1179855791" sldId="395"/>
            <ac:spMk id="64" creationId="{49982D58-B208-4E0B-8772-FF03567CF893}"/>
          </ac:spMkLst>
        </pc:spChg>
        <pc:spChg chg="mod">
          <ac:chgData name="reza kabir" userId="af3c95a13102d509" providerId="LiveId" clId="{88200EE4-F4B4-49E8-8126-B01E5FCCBE2D}" dt="2020-05-17T13:23:02.129" v="2806" actId="165"/>
          <ac:spMkLst>
            <pc:docMk/>
            <pc:sldMk cId="1179855791" sldId="395"/>
            <ac:spMk id="65" creationId="{64BDAFFC-4549-46D9-BF02-DDD155A4D835}"/>
          </ac:spMkLst>
        </pc:spChg>
        <pc:spChg chg="mod">
          <ac:chgData name="reza kabir" userId="af3c95a13102d509" providerId="LiveId" clId="{88200EE4-F4B4-49E8-8126-B01E5FCCBE2D}" dt="2020-05-17T13:23:02.129" v="2806" actId="165"/>
          <ac:spMkLst>
            <pc:docMk/>
            <pc:sldMk cId="1179855791" sldId="395"/>
            <ac:spMk id="67" creationId="{30C01D7C-6B54-46A6-AC40-12F90685DD80}"/>
          </ac:spMkLst>
        </pc:spChg>
        <pc:spChg chg="mod">
          <ac:chgData name="reza kabir" userId="af3c95a13102d509" providerId="LiveId" clId="{88200EE4-F4B4-49E8-8126-B01E5FCCBE2D}" dt="2020-05-17T13:23:02.129" v="2806" actId="165"/>
          <ac:spMkLst>
            <pc:docMk/>
            <pc:sldMk cId="1179855791" sldId="395"/>
            <ac:spMk id="68" creationId="{15B4BD65-2582-4809-9257-98A083EC103B}"/>
          </ac:spMkLst>
        </pc:spChg>
        <pc:spChg chg="mod">
          <ac:chgData name="reza kabir" userId="af3c95a13102d509" providerId="LiveId" clId="{88200EE4-F4B4-49E8-8126-B01E5FCCBE2D}" dt="2020-05-17T13:23:02.129" v="2806" actId="165"/>
          <ac:spMkLst>
            <pc:docMk/>
            <pc:sldMk cId="1179855791" sldId="395"/>
            <ac:spMk id="69" creationId="{97F5B85E-75C2-4E90-8F55-698EAD2F5F37}"/>
          </ac:spMkLst>
        </pc:spChg>
        <pc:spChg chg="mod">
          <ac:chgData name="reza kabir" userId="af3c95a13102d509" providerId="LiveId" clId="{88200EE4-F4B4-49E8-8126-B01E5FCCBE2D}" dt="2020-05-17T13:23:02.129" v="2806" actId="165"/>
          <ac:spMkLst>
            <pc:docMk/>
            <pc:sldMk cId="1179855791" sldId="395"/>
            <ac:spMk id="70" creationId="{9001561C-5830-4D65-8A42-EFA6A6575D9D}"/>
          </ac:spMkLst>
        </pc:spChg>
        <pc:spChg chg="mod">
          <ac:chgData name="reza kabir" userId="af3c95a13102d509" providerId="LiveId" clId="{88200EE4-F4B4-49E8-8126-B01E5FCCBE2D}" dt="2020-05-17T13:23:02.129" v="2806" actId="165"/>
          <ac:spMkLst>
            <pc:docMk/>
            <pc:sldMk cId="1179855791" sldId="395"/>
            <ac:spMk id="71" creationId="{0ECDADD2-E8A0-46BD-8467-95630E5858BC}"/>
          </ac:spMkLst>
        </pc:spChg>
        <pc:spChg chg="mod">
          <ac:chgData name="reza kabir" userId="af3c95a13102d509" providerId="LiveId" clId="{88200EE4-F4B4-49E8-8126-B01E5FCCBE2D}" dt="2020-05-17T13:23:02.129" v="2806" actId="165"/>
          <ac:spMkLst>
            <pc:docMk/>
            <pc:sldMk cId="1179855791" sldId="395"/>
            <ac:spMk id="72" creationId="{B65BC726-34B4-4743-A240-2018AEC38FDA}"/>
          </ac:spMkLst>
        </pc:spChg>
        <pc:spChg chg="mod">
          <ac:chgData name="reza kabir" userId="af3c95a13102d509" providerId="LiveId" clId="{88200EE4-F4B4-49E8-8126-B01E5FCCBE2D}" dt="2020-05-17T13:23:02.129" v="2806" actId="165"/>
          <ac:spMkLst>
            <pc:docMk/>
            <pc:sldMk cId="1179855791" sldId="395"/>
            <ac:spMk id="73" creationId="{AAB6ACCE-4C8E-4ABA-82E1-C8A96C042A38}"/>
          </ac:spMkLst>
        </pc:spChg>
        <pc:spChg chg="mod">
          <ac:chgData name="reza kabir" userId="af3c95a13102d509" providerId="LiveId" clId="{88200EE4-F4B4-49E8-8126-B01E5FCCBE2D}" dt="2020-05-17T13:23:02.129" v="2806" actId="165"/>
          <ac:spMkLst>
            <pc:docMk/>
            <pc:sldMk cId="1179855791" sldId="395"/>
            <ac:spMk id="74" creationId="{D5EC3BD8-5D77-4487-A2BB-346076002D69}"/>
          </ac:spMkLst>
        </pc:spChg>
        <pc:spChg chg="mod">
          <ac:chgData name="reza kabir" userId="af3c95a13102d509" providerId="LiveId" clId="{88200EE4-F4B4-49E8-8126-B01E5FCCBE2D}" dt="2020-05-17T13:23:02.129" v="2806" actId="165"/>
          <ac:spMkLst>
            <pc:docMk/>
            <pc:sldMk cId="1179855791" sldId="395"/>
            <ac:spMk id="75" creationId="{D1FD45DA-F19F-4553-A848-66824317310A}"/>
          </ac:spMkLst>
        </pc:spChg>
        <pc:spChg chg="mod">
          <ac:chgData name="reza kabir" userId="af3c95a13102d509" providerId="LiveId" clId="{88200EE4-F4B4-49E8-8126-B01E5FCCBE2D}" dt="2020-05-17T13:23:02.129" v="2806" actId="165"/>
          <ac:spMkLst>
            <pc:docMk/>
            <pc:sldMk cId="1179855791" sldId="395"/>
            <ac:spMk id="76" creationId="{15068D77-E39E-4646-8EA0-94390EBA863C}"/>
          </ac:spMkLst>
        </pc:spChg>
        <pc:spChg chg="mod">
          <ac:chgData name="reza kabir" userId="af3c95a13102d509" providerId="LiveId" clId="{88200EE4-F4B4-49E8-8126-B01E5FCCBE2D}" dt="2020-05-17T13:23:02.129" v="2806" actId="165"/>
          <ac:spMkLst>
            <pc:docMk/>
            <pc:sldMk cId="1179855791" sldId="395"/>
            <ac:spMk id="77" creationId="{FD6D8659-6491-4166-A7B3-0E7A5C1C6A6E}"/>
          </ac:spMkLst>
        </pc:spChg>
        <pc:spChg chg="mod">
          <ac:chgData name="reza kabir" userId="af3c95a13102d509" providerId="LiveId" clId="{88200EE4-F4B4-49E8-8126-B01E5FCCBE2D}" dt="2020-05-17T13:23:02.129" v="2806" actId="165"/>
          <ac:spMkLst>
            <pc:docMk/>
            <pc:sldMk cId="1179855791" sldId="395"/>
            <ac:spMk id="78" creationId="{84F4A5BE-6C96-45E1-9353-775A6B0CB371}"/>
          </ac:spMkLst>
        </pc:spChg>
        <pc:spChg chg="mod">
          <ac:chgData name="reza kabir" userId="af3c95a13102d509" providerId="LiveId" clId="{88200EE4-F4B4-49E8-8126-B01E5FCCBE2D}" dt="2020-05-17T13:23:02.129" v="2806" actId="165"/>
          <ac:spMkLst>
            <pc:docMk/>
            <pc:sldMk cId="1179855791" sldId="395"/>
            <ac:spMk id="80" creationId="{127A8D6C-634F-4E68-B87C-E6BA40FF3550}"/>
          </ac:spMkLst>
        </pc:spChg>
        <pc:spChg chg="mod">
          <ac:chgData name="reza kabir" userId="af3c95a13102d509" providerId="LiveId" clId="{88200EE4-F4B4-49E8-8126-B01E5FCCBE2D}" dt="2020-05-17T13:23:02.129" v="2806" actId="165"/>
          <ac:spMkLst>
            <pc:docMk/>
            <pc:sldMk cId="1179855791" sldId="395"/>
            <ac:spMk id="81" creationId="{DCC1AF42-10E1-4603-8977-4954F0D4DB68}"/>
          </ac:spMkLst>
        </pc:spChg>
        <pc:spChg chg="mod">
          <ac:chgData name="reza kabir" userId="af3c95a13102d509" providerId="LiveId" clId="{88200EE4-F4B4-49E8-8126-B01E5FCCBE2D}" dt="2020-05-17T13:23:02.129" v="2806" actId="165"/>
          <ac:spMkLst>
            <pc:docMk/>
            <pc:sldMk cId="1179855791" sldId="395"/>
            <ac:spMk id="82" creationId="{09ED9BC8-B18A-4C21-9523-926435F9FDC0}"/>
          </ac:spMkLst>
        </pc:spChg>
        <pc:spChg chg="mod">
          <ac:chgData name="reza kabir" userId="af3c95a13102d509" providerId="LiveId" clId="{88200EE4-F4B4-49E8-8126-B01E5FCCBE2D}" dt="2020-05-17T13:23:02.129" v="2806" actId="165"/>
          <ac:spMkLst>
            <pc:docMk/>
            <pc:sldMk cId="1179855791" sldId="395"/>
            <ac:spMk id="83" creationId="{59D38CB4-5F67-4FD9-A691-5B4D85962F7D}"/>
          </ac:spMkLst>
        </pc:spChg>
        <pc:spChg chg="mod">
          <ac:chgData name="reza kabir" userId="af3c95a13102d509" providerId="LiveId" clId="{88200EE4-F4B4-49E8-8126-B01E5FCCBE2D}" dt="2020-05-17T13:23:02.129" v="2806" actId="165"/>
          <ac:spMkLst>
            <pc:docMk/>
            <pc:sldMk cId="1179855791" sldId="395"/>
            <ac:spMk id="85" creationId="{EB6FC053-145C-4A3D-B905-08CA49CB060E}"/>
          </ac:spMkLst>
        </pc:spChg>
        <pc:spChg chg="mod">
          <ac:chgData name="reza kabir" userId="af3c95a13102d509" providerId="LiveId" clId="{88200EE4-F4B4-49E8-8126-B01E5FCCBE2D}" dt="2020-05-17T13:23:02.129" v="2806" actId="165"/>
          <ac:spMkLst>
            <pc:docMk/>
            <pc:sldMk cId="1179855791" sldId="395"/>
            <ac:spMk id="86" creationId="{2FFC4846-8DF8-464A-B5FA-03F0E17630EB}"/>
          </ac:spMkLst>
        </pc:spChg>
        <pc:spChg chg="mod">
          <ac:chgData name="reza kabir" userId="af3c95a13102d509" providerId="LiveId" clId="{88200EE4-F4B4-49E8-8126-B01E5FCCBE2D}" dt="2020-05-17T13:23:02.129" v="2806" actId="165"/>
          <ac:spMkLst>
            <pc:docMk/>
            <pc:sldMk cId="1179855791" sldId="395"/>
            <ac:spMk id="87" creationId="{CEB56769-6554-4CD8-8500-9F9212077B17}"/>
          </ac:spMkLst>
        </pc:spChg>
        <pc:spChg chg="mod">
          <ac:chgData name="reza kabir" userId="af3c95a13102d509" providerId="LiveId" clId="{88200EE4-F4B4-49E8-8126-B01E5FCCBE2D}" dt="2020-05-17T13:23:02.129" v="2806" actId="165"/>
          <ac:spMkLst>
            <pc:docMk/>
            <pc:sldMk cId="1179855791" sldId="395"/>
            <ac:spMk id="89" creationId="{05B43F63-8A95-4812-BF07-DD84206D10BD}"/>
          </ac:spMkLst>
        </pc:spChg>
        <pc:spChg chg="mod">
          <ac:chgData name="reza kabir" userId="af3c95a13102d509" providerId="LiveId" clId="{88200EE4-F4B4-49E8-8126-B01E5FCCBE2D}" dt="2020-05-17T13:23:02.129" v="2806" actId="165"/>
          <ac:spMkLst>
            <pc:docMk/>
            <pc:sldMk cId="1179855791" sldId="395"/>
            <ac:spMk id="90" creationId="{3747913F-7D6F-4DFC-98FA-F6E34B987FD6}"/>
          </ac:spMkLst>
        </pc:spChg>
        <pc:spChg chg="mod">
          <ac:chgData name="reza kabir" userId="af3c95a13102d509" providerId="LiveId" clId="{88200EE4-F4B4-49E8-8126-B01E5FCCBE2D}" dt="2020-05-17T13:23:02.129" v="2806" actId="165"/>
          <ac:spMkLst>
            <pc:docMk/>
            <pc:sldMk cId="1179855791" sldId="395"/>
            <ac:spMk id="91" creationId="{C8C2CA00-29E8-44F1-A226-C52A09EEA810}"/>
          </ac:spMkLst>
        </pc:spChg>
        <pc:spChg chg="mod">
          <ac:chgData name="reza kabir" userId="af3c95a13102d509" providerId="LiveId" clId="{88200EE4-F4B4-49E8-8126-B01E5FCCBE2D}" dt="2020-05-17T13:23:02.129" v="2806" actId="165"/>
          <ac:spMkLst>
            <pc:docMk/>
            <pc:sldMk cId="1179855791" sldId="395"/>
            <ac:spMk id="94" creationId="{B28009C9-2218-44AC-93E7-A610391F204A}"/>
          </ac:spMkLst>
        </pc:spChg>
        <pc:spChg chg="mod">
          <ac:chgData name="reza kabir" userId="af3c95a13102d509" providerId="LiveId" clId="{88200EE4-F4B4-49E8-8126-B01E5FCCBE2D}" dt="2020-05-17T13:23:02.129" v="2806" actId="165"/>
          <ac:spMkLst>
            <pc:docMk/>
            <pc:sldMk cId="1179855791" sldId="395"/>
            <ac:spMk id="95" creationId="{B51DC0D8-BD01-4597-A78B-73F7A4A821D6}"/>
          </ac:spMkLst>
        </pc:spChg>
        <pc:spChg chg="mod">
          <ac:chgData name="reza kabir" userId="af3c95a13102d509" providerId="LiveId" clId="{88200EE4-F4B4-49E8-8126-B01E5FCCBE2D}" dt="2020-05-17T13:23:02.129" v="2806" actId="165"/>
          <ac:spMkLst>
            <pc:docMk/>
            <pc:sldMk cId="1179855791" sldId="395"/>
            <ac:spMk id="96" creationId="{4881FCDF-4DB3-4429-A536-465CBFB319D4}"/>
          </ac:spMkLst>
        </pc:spChg>
        <pc:spChg chg="mod">
          <ac:chgData name="reza kabir" userId="af3c95a13102d509" providerId="LiveId" clId="{88200EE4-F4B4-49E8-8126-B01E5FCCBE2D}" dt="2020-05-17T13:23:02.129" v="2806" actId="165"/>
          <ac:spMkLst>
            <pc:docMk/>
            <pc:sldMk cId="1179855791" sldId="395"/>
            <ac:spMk id="98" creationId="{91997062-6FFE-4E2C-88EE-76A57916965F}"/>
          </ac:spMkLst>
        </pc:spChg>
        <pc:spChg chg="mod">
          <ac:chgData name="reza kabir" userId="af3c95a13102d509" providerId="LiveId" clId="{88200EE4-F4B4-49E8-8126-B01E5FCCBE2D}" dt="2020-05-17T13:23:02.129" v="2806" actId="165"/>
          <ac:spMkLst>
            <pc:docMk/>
            <pc:sldMk cId="1179855791" sldId="395"/>
            <ac:spMk id="99" creationId="{2210E92E-86AA-410A-969F-63945B636ADD}"/>
          </ac:spMkLst>
        </pc:spChg>
        <pc:spChg chg="mod">
          <ac:chgData name="reza kabir" userId="af3c95a13102d509" providerId="LiveId" clId="{88200EE4-F4B4-49E8-8126-B01E5FCCBE2D}" dt="2020-05-17T13:23:02.129" v="2806" actId="165"/>
          <ac:spMkLst>
            <pc:docMk/>
            <pc:sldMk cId="1179855791" sldId="395"/>
            <ac:spMk id="100" creationId="{1FCDD6D8-ABA6-4A9D-95F7-8B60E3EB9239}"/>
          </ac:spMkLst>
        </pc:spChg>
        <pc:spChg chg="mod">
          <ac:chgData name="reza kabir" userId="af3c95a13102d509" providerId="LiveId" clId="{88200EE4-F4B4-49E8-8126-B01E5FCCBE2D}" dt="2020-05-17T13:23:02.129" v="2806" actId="165"/>
          <ac:spMkLst>
            <pc:docMk/>
            <pc:sldMk cId="1179855791" sldId="395"/>
            <ac:spMk id="102" creationId="{D0CADA02-B067-487C-9EBC-07E9B633655D}"/>
          </ac:spMkLst>
        </pc:spChg>
        <pc:spChg chg="mod">
          <ac:chgData name="reza kabir" userId="af3c95a13102d509" providerId="LiveId" clId="{88200EE4-F4B4-49E8-8126-B01E5FCCBE2D}" dt="2020-05-17T13:23:02.129" v="2806" actId="165"/>
          <ac:spMkLst>
            <pc:docMk/>
            <pc:sldMk cId="1179855791" sldId="395"/>
            <ac:spMk id="103" creationId="{386A8B22-253D-4072-8E06-8EC8787F0306}"/>
          </ac:spMkLst>
        </pc:spChg>
        <pc:spChg chg="mod">
          <ac:chgData name="reza kabir" userId="af3c95a13102d509" providerId="LiveId" clId="{88200EE4-F4B4-49E8-8126-B01E5FCCBE2D}" dt="2020-05-17T13:23:02.129" v="2806" actId="165"/>
          <ac:spMkLst>
            <pc:docMk/>
            <pc:sldMk cId="1179855791" sldId="395"/>
            <ac:spMk id="104" creationId="{665C7571-EEEC-4A86-B65B-519148B74146}"/>
          </ac:spMkLst>
        </pc:spChg>
        <pc:spChg chg="mod">
          <ac:chgData name="reza kabir" userId="af3c95a13102d509" providerId="LiveId" clId="{88200EE4-F4B4-49E8-8126-B01E5FCCBE2D}" dt="2020-05-17T13:23:02.129" v="2806" actId="165"/>
          <ac:spMkLst>
            <pc:docMk/>
            <pc:sldMk cId="1179855791" sldId="395"/>
            <ac:spMk id="106" creationId="{A9F54C1E-BBD0-4FBF-B0C5-168A5C421079}"/>
          </ac:spMkLst>
        </pc:spChg>
        <pc:spChg chg="mod">
          <ac:chgData name="reza kabir" userId="af3c95a13102d509" providerId="LiveId" clId="{88200EE4-F4B4-49E8-8126-B01E5FCCBE2D}" dt="2020-05-17T13:23:02.129" v="2806" actId="165"/>
          <ac:spMkLst>
            <pc:docMk/>
            <pc:sldMk cId="1179855791" sldId="395"/>
            <ac:spMk id="107" creationId="{63595842-86B8-46FB-935E-E8B3027AAEBD}"/>
          </ac:spMkLst>
        </pc:spChg>
        <pc:spChg chg="mod">
          <ac:chgData name="reza kabir" userId="af3c95a13102d509" providerId="LiveId" clId="{88200EE4-F4B4-49E8-8126-B01E5FCCBE2D}" dt="2020-05-17T13:23:02.129" v="2806" actId="165"/>
          <ac:spMkLst>
            <pc:docMk/>
            <pc:sldMk cId="1179855791" sldId="395"/>
            <ac:spMk id="108" creationId="{25BBCDA2-5123-4D2B-A4D8-2B181646F413}"/>
          </ac:spMkLst>
        </pc:spChg>
        <pc:spChg chg="mod">
          <ac:chgData name="reza kabir" userId="af3c95a13102d509" providerId="LiveId" clId="{88200EE4-F4B4-49E8-8126-B01E5FCCBE2D}" dt="2020-05-17T13:23:02.129" v="2806" actId="165"/>
          <ac:spMkLst>
            <pc:docMk/>
            <pc:sldMk cId="1179855791" sldId="395"/>
            <ac:spMk id="110" creationId="{C5DCFCCC-C32F-4FAB-9507-FA561AB54BEA}"/>
          </ac:spMkLst>
        </pc:spChg>
        <pc:spChg chg="mod">
          <ac:chgData name="reza kabir" userId="af3c95a13102d509" providerId="LiveId" clId="{88200EE4-F4B4-49E8-8126-B01E5FCCBE2D}" dt="2020-05-17T13:23:02.129" v="2806" actId="165"/>
          <ac:spMkLst>
            <pc:docMk/>
            <pc:sldMk cId="1179855791" sldId="395"/>
            <ac:spMk id="111" creationId="{A5E31E4B-927A-4C7D-92C4-F97E24865910}"/>
          </ac:spMkLst>
        </pc:spChg>
        <pc:spChg chg="mod">
          <ac:chgData name="reza kabir" userId="af3c95a13102d509" providerId="LiveId" clId="{88200EE4-F4B4-49E8-8126-B01E5FCCBE2D}" dt="2020-05-17T13:23:02.129" v="2806" actId="165"/>
          <ac:spMkLst>
            <pc:docMk/>
            <pc:sldMk cId="1179855791" sldId="395"/>
            <ac:spMk id="112" creationId="{A5B88025-1624-43B5-AF5F-5C3C011173B8}"/>
          </ac:spMkLst>
        </pc:spChg>
        <pc:spChg chg="mod">
          <ac:chgData name="reza kabir" userId="af3c95a13102d509" providerId="LiveId" clId="{88200EE4-F4B4-49E8-8126-B01E5FCCBE2D}" dt="2020-05-17T13:23:02.129" v="2806" actId="165"/>
          <ac:spMkLst>
            <pc:docMk/>
            <pc:sldMk cId="1179855791" sldId="395"/>
            <ac:spMk id="114" creationId="{76DE0F34-7BB3-49D6-959C-B0A14AD4CDFB}"/>
          </ac:spMkLst>
        </pc:spChg>
        <pc:spChg chg="mod">
          <ac:chgData name="reza kabir" userId="af3c95a13102d509" providerId="LiveId" clId="{88200EE4-F4B4-49E8-8126-B01E5FCCBE2D}" dt="2020-05-17T13:23:02.129" v="2806" actId="165"/>
          <ac:spMkLst>
            <pc:docMk/>
            <pc:sldMk cId="1179855791" sldId="395"/>
            <ac:spMk id="115" creationId="{CBFC16B1-1B6A-4715-B061-CA249F9DC3B5}"/>
          </ac:spMkLst>
        </pc:spChg>
        <pc:spChg chg="mod">
          <ac:chgData name="reza kabir" userId="af3c95a13102d509" providerId="LiveId" clId="{88200EE4-F4B4-49E8-8126-B01E5FCCBE2D}" dt="2020-05-17T13:23:02.129" v="2806" actId="165"/>
          <ac:spMkLst>
            <pc:docMk/>
            <pc:sldMk cId="1179855791" sldId="395"/>
            <ac:spMk id="116" creationId="{F976EA0D-C2E0-4EB2-B7DB-F6CAD04A149D}"/>
          </ac:spMkLst>
        </pc:spChg>
        <pc:spChg chg="mod">
          <ac:chgData name="reza kabir" userId="af3c95a13102d509" providerId="LiveId" clId="{88200EE4-F4B4-49E8-8126-B01E5FCCBE2D}" dt="2020-05-17T13:23:02.129" v="2806" actId="165"/>
          <ac:spMkLst>
            <pc:docMk/>
            <pc:sldMk cId="1179855791" sldId="395"/>
            <ac:spMk id="117" creationId="{4AB3E011-B5C0-432A-AD5A-123184F739FB}"/>
          </ac:spMkLst>
        </pc:spChg>
        <pc:spChg chg="mod">
          <ac:chgData name="reza kabir" userId="af3c95a13102d509" providerId="LiveId" clId="{88200EE4-F4B4-49E8-8126-B01E5FCCBE2D}" dt="2020-05-17T13:23:02.129" v="2806" actId="165"/>
          <ac:spMkLst>
            <pc:docMk/>
            <pc:sldMk cId="1179855791" sldId="395"/>
            <ac:spMk id="118" creationId="{85CA6037-86AF-4A88-9FC5-4238161ECD0B}"/>
          </ac:spMkLst>
        </pc:spChg>
        <pc:spChg chg="mod">
          <ac:chgData name="reza kabir" userId="af3c95a13102d509" providerId="LiveId" clId="{88200EE4-F4B4-49E8-8126-B01E5FCCBE2D}" dt="2020-05-17T13:23:02.129" v="2806" actId="165"/>
          <ac:spMkLst>
            <pc:docMk/>
            <pc:sldMk cId="1179855791" sldId="395"/>
            <ac:spMk id="119" creationId="{80408A3B-D4A2-4B18-B9A0-946712A518BF}"/>
          </ac:spMkLst>
        </pc:spChg>
        <pc:spChg chg="mod">
          <ac:chgData name="reza kabir" userId="af3c95a13102d509" providerId="LiveId" clId="{88200EE4-F4B4-49E8-8126-B01E5FCCBE2D}" dt="2020-05-17T13:23:02.129" v="2806" actId="165"/>
          <ac:spMkLst>
            <pc:docMk/>
            <pc:sldMk cId="1179855791" sldId="395"/>
            <ac:spMk id="120" creationId="{B85BF5C9-9EC7-4929-846C-F80193ECF600}"/>
          </ac:spMkLst>
        </pc:spChg>
        <pc:spChg chg="mod">
          <ac:chgData name="reza kabir" userId="af3c95a13102d509" providerId="LiveId" clId="{88200EE4-F4B4-49E8-8126-B01E5FCCBE2D}" dt="2020-05-17T13:23:02.129" v="2806" actId="165"/>
          <ac:spMkLst>
            <pc:docMk/>
            <pc:sldMk cId="1179855791" sldId="395"/>
            <ac:spMk id="121" creationId="{9DB7F9D3-2E7A-40D0-BB6C-724417BE115F}"/>
          </ac:spMkLst>
        </pc:spChg>
        <pc:spChg chg="mod">
          <ac:chgData name="reza kabir" userId="af3c95a13102d509" providerId="LiveId" clId="{88200EE4-F4B4-49E8-8126-B01E5FCCBE2D}" dt="2020-05-17T13:23:02.129" v="2806" actId="165"/>
          <ac:spMkLst>
            <pc:docMk/>
            <pc:sldMk cId="1179855791" sldId="395"/>
            <ac:spMk id="122" creationId="{68EF9E93-3DA6-431C-A485-CF351D40C9B5}"/>
          </ac:spMkLst>
        </pc:spChg>
        <pc:spChg chg="mod">
          <ac:chgData name="reza kabir" userId="af3c95a13102d509" providerId="LiveId" clId="{88200EE4-F4B4-49E8-8126-B01E5FCCBE2D}" dt="2020-05-17T13:23:02.129" v="2806" actId="165"/>
          <ac:spMkLst>
            <pc:docMk/>
            <pc:sldMk cId="1179855791" sldId="395"/>
            <ac:spMk id="123" creationId="{0A6227B1-DEE8-4D57-B30A-74A08FCD7B0A}"/>
          </ac:spMkLst>
        </pc:spChg>
        <pc:spChg chg="mod">
          <ac:chgData name="reza kabir" userId="af3c95a13102d509" providerId="LiveId" clId="{88200EE4-F4B4-49E8-8126-B01E5FCCBE2D}" dt="2020-05-17T13:23:02.129" v="2806" actId="165"/>
          <ac:spMkLst>
            <pc:docMk/>
            <pc:sldMk cId="1179855791" sldId="395"/>
            <ac:spMk id="124" creationId="{44D11972-E55D-41E5-867F-693BD2DC87E1}"/>
          </ac:spMkLst>
        </pc:spChg>
        <pc:spChg chg="mod">
          <ac:chgData name="reza kabir" userId="af3c95a13102d509" providerId="LiveId" clId="{88200EE4-F4B4-49E8-8126-B01E5FCCBE2D}" dt="2020-05-17T13:23:02.129" v="2806" actId="165"/>
          <ac:spMkLst>
            <pc:docMk/>
            <pc:sldMk cId="1179855791" sldId="395"/>
            <ac:spMk id="125" creationId="{160F56F4-663A-4CCD-A725-734982F1EFEE}"/>
          </ac:spMkLst>
        </pc:spChg>
        <pc:spChg chg="mod">
          <ac:chgData name="reza kabir" userId="af3c95a13102d509" providerId="LiveId" clId="{88200EE4-F4B4-49E8-8126-B01E5FCCBE2D}" dt="2020-05-17T13:23:02.129" v="2806" actId="165"/>
          <ac:spMkLst>
            <pc:docMk/>
            <pc:sldMk cId="1179855791" sldId="395"/>
            <ac:spMk id="126" creationId="{64FE8834-A8E6-4D38-9FA0-E0C0335CEAD5}"/>
          </ac:spMkLst>
        </pc:spChg>
        <pc:spChg chg="mod">
          <ac:chgData name="reza kabir" userId="af3c95a13102d509" providerId="LiveId" clId="{88200EE4-F4B4-49E8-8126-B01E5FCCBE2D}" dt="2020-05-17T13:23:02.129" v="2806" actId="165"/>
          <ac:spMkLst>
            <pc:docMk/>
            <pc:sldMk cId="1179855791" sldId="395"/>
            <ac:spMk id="127" creationId="{6087D6EA-86AE-4F9B-8F2F-8185FB40FFED}"/>
          </ac:spMkLst>
        </pc:spChg>
        <pc:spChg chg="mod">
          <ac:chgData name="reza kabir" userId="af3c95a13102d509" providerId="LiveId" clId="{88200EE4-F4B4-49E8-8126-B01E5FCCBE2D}" dt="2020-05-17T13:23:02.129" v="2806" actId="165"/>
          <ac:spMkLst>
            <pc:docMk/>
            <pc:sldMk cId="1179855791" sldId="395"/>
            <ac:spMk id="128" creationId="{F0621221-CFCE-4618-95A5-FCDBA445FAB3}"/>
          </ac:spMkLst>
        </pc:spChg>
        <pc:spChg chg="mod">
          <ac:chgData name="reza kabir" userId="af3c95a13102d509" providerId="LiveId" clId="{88200EE4-F4B4-49E8-8126-B01E5FCCBE2D}" dt="2020-05-17T13:23:02.129" v="2806" actId="165"/>
          <ac:spMkLst>
            <pc:docMk/>
            <pc:sldMk cId="1179855791" sldId="395"/>
            <ac:spMk id="129" creationId="{F13660C3-85F3-4047-8411-84206ABB912F}"/>
          </ac:spMkLst>
        </pc:spChg>
        <pc:spChg chg="mod">
          <ac:chgData name="reza kabir" userId="af3c95a13102d509" providerId="LiveId" clId="{88200EE4-F4B4-49E8-8126-B01E5FCCBE2D}" dt="2020-05-17T13:23:02.129" v="2806" actId="165"/>
          <ac:spMkLst>
            <pc:docMk/>
            <pc:sldMk cId="1179855791" sldId="395"/>
            <ac:spMk id="130" creationId="{BCA0AE6C-ABA0-4B1A-BEB0-5893FECC2695}"/>
          </ac:spMkLst>
        </pc:spChg>
        <pc:spChg chg="mod">
          <ac:chgData name="reza kabir" userId="af3c95a13102d509" providerId="LiveId" clId="{88200EE4-F4B4-49E8-8126-B01E5FCCBE2D}" dt="2020-05-17T13:23:02.129" v="2806" actId="165"/>
          <ac:spMkLst>
            <pc:docMk/>
            <pc:sldMk cId="1179855791" sldId="395"/>
            <ac:spMk id="131" creationId="{71F880AF-8435-47F8-BB4D-4DF7A2D2443D}"/>
          </ac:spMkLst>
        </pc:spChg>
        <pc:spChg chg="mod">
          <ac:chgData name="reza kabir" userId="af3c95a13102d509" providerId="LiveId" clId="{88200EE4-F4B4-49E8-8126-B01E5FCCBE2D}" dt="2020-05-17T13:23:02.129" v="2806" actId="165"/>
          <ac:spMkLst>
            <pc:docMk/>
            <pc:sldMk cId="1179855791" sldId="395"/>
            <ac:spMk id="132" creationId="{CA768694-7C7B-4824-8B44-600BB8DA3364}"/>
          </ac:spMkLst>
        </pc:spChg>
        <pc:spChg chg="mod">
          <ac:chgData name="reza kabir" userId="af3c95a13102d509" providerId="LiveId" clId="{88200EE4-F4B4-49E8-8126-B01E5FCCBE2D}" dt="2020-05-17T13:23:02.129" v="2806" actId="165"/>
          <ac:spMkLst>
            <pc:docMk/>
            <pc:sldMk cId="1179855791" sldId="395"/>
            <ac:spMk id="134" creationId="{8714C2B2-DD70-4E84-8F3A-A204BB95998C}"/>
          </ac:spMkLst>
        </pc:spChg>
        <pc:spChg chg="mod">
          <ac:chgData name="reza kabir" userId="af3c95a13102d509" providerId="LiveId" clId="{88200EE4-F4B4-49E8-8126-B01E5FCCBE2D}" dt="2020-05-17T13:23:02.129" v="2806" actId="165"/>
          <ac:spMkLst>
            <pc:docMk/>
            <pc:sldMk cId="1179855791" sldId="395"/>
            <ac:spMk id="135" creationId="{B495D099-1FEB-470B-AAE3-DFBC31EDE3E6}"/>
          </ac:spMkLst>
        </pc:spChg>
        <pc:spChg chg="mod">
          <ac:chgData name="reza kabir" userId="af3c95a13102d509" providerId="LiveId" clId="{88200EE4-F4B4-49E8-8126-B01E5FCCBE2D}" dt="2020-05-17T13:23:02.129" v="2806" actId="165"/>
          <ac:spMkLst>
            <pc:docMk/>
            <pc:sldMk cId="1179855791" sldId="395"/>
            <ac:spMk id="136" creationId="{45769C4F-BD98-4E79-BC37-DE1A8B1B0DB3}"/>
          </ac:spMkLst>
        </pc:spChg>
        <pc:spChg chg="mod">
          <ac:chgData name="reza kabir" userId="af3c95a13102d509" providerId="LiveId" clId="{88200EE4-F4B4-49E8-8126-B01E5FCCBE2D}" dt="2020-05-17T13:23:02.129" v="2806" actId="165"/>
          <ac:spMkLst>
            <pc:docMk/>
            <pc:sldMk cId="1179855791" sldId="395"/>
            <ac:spMk id="137" creationId="{54BA1C07-CDE3-4188-9C09-9B26693E6A1B}"/>
          </ac:spMkLst>
        </pc:spChg>
        <pc:spChg chg="mod">
          <ac:chgData name="reza kabir" userId="af3c95a13102d509" providerId="LiveId" clId="{88200EE4-F4B4-49E8-8126-B01E5FCCBE2D}" dt="2020-05-17T13:23:02.129" v="2806" actId="165"/>
          <ac:spMkLst>
            <pc:docMk/>
            <pc:sldMk cId="1179855791" sldId="395"/>
            <ac:spMk id="138" creationId="{B956ECEF-823D-41CE-B2C6-A5582889579A}"/>
          </ac:spMkLst>
        </pc:spChg>
        <pc:spChg chg="mod">
          <ac:chgData name="reza kabir" userId="af3c95a13102d509" providerId="LiveId" clId="{88200EE4-F4B4-49E8-8126-B01E5FCCBE2D}" dt="2020-05-17T13:23:02.129" v="2806" actId="165"/>
          <ac:spMkLst>
            <pc:docMk/>
            <pc:sldMk cId="1179855791" sldId="395"/>
            <ac:spMk id="139" creationId="{1EE327A2-FCDC-49E0-BA76-7B47D92914A4}"/>
          </ac:spMkLst>
        </pc:spChg>
        <pc:spChg chg="mod">
          <ac:chgData name="reza kabir" userId="af3c95a13102d509" providerId="LiveId" clId="{88200EE4-F4B4-49E8-8126-B01E5FCCBE2D}" dt="2020-05-17T13:23:02.129" v="2806" actId="165"/>
          <ac:spMkLst>
            <pc:docMk/>
            <pc:sldMk cId="1179855791" sldId="395"/>
            <ac:spMk id="140" creationId="{5C8C93B6-55C6-4889-93DE-946D55BC8700}"/>
          </ac:spMkLst>
        </pc:spChg>
        <pc:spChg chg="mod">
          <ac:chgData name="reza kabir" userId="af3c95a13102d509" providerId="LiveId" clId="{88200EE4-F4B4-49E8-8126-B01E5FCCBE2D}" dt="2020-05-17T13:23:02.129" v="2806" actId="165"/>
          <ac:spMkLst>
            <pc:docMk/>
            <pc:sldMk cId="1179855791" sldId="395"/>
            <ac:spMk id="141" creationId="{A4199AA7-E346-4FDE-87A5-965DD7FDED3F}"/>
          </ac:spMkLst>
        </pc:spChg>
        <pc:spChg chg="mod">
          <ac:chgData name="reza kabir" userId="af3c95a13102d509" providerId="LiveId" clId="{88200EE4-F4B4-49E8-8126-B01E5FCCBE2D}" dt="2020-05-17T13:23:02.129" v="2806" actId="165"/>
          <ac:spMkLst>
            <pc:docMk/>
            <pc:sldMk cId="1179855791" sldId="395"/>
            <ac:spMk id="142" creationId="{6F379360-C32B-4521-B458-9D815C464C80}"/>
          </ac:spMkLst>
        </pc:spChg>
        <pc:spChg chg="mod">
          <ac:chgData name="reza kabir" userId="af3c95a13102d509" providerId="LiveId" clId="{88200EE4-F4B4-49E8-8126-B01E5FCCBE2D}" dt="2020-05-17T13:23:02.129" v="2806" actId="165"/>
          <ac:spMkLst>
            <pc:docMk/>
            <pc:sldMk cId="1179855791" sldId="395"/>
            <ac:spMk id="143" creationId="{76148666-CD17-4DEE-BCE8-C30F768E38AD}"/>
          </ac:spMkLst>
        </pc:spChg>
        <pc:spChg chg="mod">
          <ac:chgData name="reza kabir" userId="af3c95a13102d509" providerId="LiveId" clId="{88200EE4-F4B4-49E8-8126-B01E5FCCBE2D}" dt="2020-05-17T13:23:02.129" v="2806" actId="165"/>
          <ac:spMkLst>
            <pc:docMk/>
            <pc:sldMk cId="1179855791" sldId="395"/>
            <ac:spMk id="145" creationId="{CC0E13C5-4DB7-4D0F-BD4E-3DFBCB8570D9}"/>
          </ac:spMkLst>
        </pc:spChg>
        <pc:spChg chg="mod">
          <ac:chgData name="reza kabir" userId="af3c95a13102d509" providerId="LiveId" clId="{88200EE4-F4B4-49E8-8126-B01E5FCCBE2D}" dt="2020-05-17T13:23:02.129" v="2806" actId="165"/>
          <ac:spMkLst>
            <pc:docMk/>
            <pc:sldMk cId="1179855791" sldId="395"/>
            <ac:spMk id="146" creationId="{35ACFA80-D769-4AA2-8CA3-486827A4D29E}"/>
          </ac:spMkLst>
        </pc:spChg>
        <pc:spChg chg="mod">
          <ac:chgData name="reza kabir" userId="af3c95a13102d509" providerId="LiveId" clId="{88200EE4-F4B4-49E8-8126-B01E5FCCBE2D}" dt="2020-05-17T13:23:02.129" v="2806" actId="165"/>
          <ac:spMkLst>
            <pc:docMk/>
            <pc:sldMk cId="1179855791" sldId="395"/>
            <ac:spMk id="147" creationId="{4420A08B-AC78-416C-AA0C-32A4D6A06FE7}"/>
          </ac:spMkLst>
        </pc:spChg>
        <pc:spChg chg="mod">
          <ac:chgData name="reza kabir" userId="af3c95a13102d509" providerId="LiveId" clId="{88200EE4-F4B4-49E8-8126-B01E5FCCBE2D}" dt="2020-05-17T13:23:02.129" v="2806" actId="165"/>
          <ac:spMkLst>
            <pc:docMk/>
            <pc:sldMk cId="1179855791" sldId="395"/>
            <ac:spMk id="148" creationId="{033DF6F8-ACA4-4AE5-86EC-698C49A6501F}"/>
          </ac:spMkLst>
        </pc:spChg>
        <pc:spChg chg="mod">
          <ac:chgData name="reza kabir" userId="af3c95a13102d509" providerId="LiveId" clId="{88200EE4-F4B4-49E8-8126-B01E5FCCBE2D}" dt="2020-05-17T13:23:02.129" v="2806" actId="165"/>
          <ac:spMkLst>
            <pc:docMk/>
            <pc:sldMk cId="1179855791" sldId="395"/>
            <ac:spMk id="149" creationId="{1DFF4ECB-280E-4189-829C-B594B5BBA433}"/>
          </ac:spMkLst>
        </pc:spChg>
        <pc:spChg chg="mod">
          <ac:chgData name="reza kabir" userId="af3c95a13102d509" providerId="LiveId" clId="{88200EE4-F4B4-49E8-8126-B01E5FCCBE2D}" dt="2020-05-17T13:23:02.129" v="2806" actId="165"/>
          <ac:spMkLst>
            <pc:docMk/>
            <pc:sldMk cId="1179855791" sldId="395"/>
            <ac:spMk id="150" creationId="{C978E110-5F6B-4D86-8EB9-05C83321EC79}"/>
          </ac:spMkLst>
        </pc:spChg>
        <pc:spChg chg="mod">
          <ac:chgData name="reza kabir" userId="af3c95a13102d509" providerId="LiveId" clId="{88200EE4-F4B4-49E8-8126-B01E5FCCBE2D}" dt="2020-05-17T13:23:02.129" v="2806" actId="165"/>
          <ac:spMkLst>
            <pc:docMk/>
            <pc:sldMk cId="1179855791" sldId="395"/>
            <ac:spMk id="151" creationId="{2D8410B3-85E7-4FA1-B8E9-0A92AE53F867}"/>
          </ac:spMkLst>
        </pc:spChg>
        <pc:spChg chg="mod">
          <ac:chgData name="reza kabir" userId="af3c95a13102d509" providerId="LiveId" clId="{88200EE4-F4B4-49E8-8126-B01E5FCCBE2D}" dt="2020-05-17T13:23:02.129" v="2806" actId="165"/>
          <ac:spMkLst>
            <pc:docMk/>
            <pc:sldMk cId="1179855791" sldId="395"/>
            <ac:spMk id="152" creationId="{3494B011-70EF-492F-895E-BEF0119DDBB0}"/>
          </ac:spMkLst>
        </pc:spChg>
        <pc:spChg chg="mod">
          <ac:chgData name="reza kabir" userId="af3c95a13102d509" providerId="LiveId" clId="{88200EE4-F4B4-49E8-8126-B01E5FCCBE2D}" dt="2020-05-17T13:23:02.129" v="2806" actId="165"/>
          <ac:spMkLst>
            <pc:docMk/>
            <pc:sldMk cId="1179855791" sldId="395"/>
            <ac:spMk id="153" creationId="{D31FE732-AE33-44FE-BEB3-0F0B0B3F25EB}"/>
          </ac:spMkLst>
        </pc:spChg>
        <pc:spChg chg="mod">
          <ac:chgData name="reza kabir" userId="af3c95a13102d509" providerId="LiveId" clId="{88200EE4-F4B4-49E8-8126-B01E5FCCBE2D}" dt="2020-05-17T13:23:02.129" v="2806" actId="165"/>
          <ac:spMkLst>
            <pc:docMk/>
            <pc:sldMk cId="1179855791" sldId="395"/>
            <ac:spMk id="154" creationId="{A6B23023-BC33-4A82-8B74-A1909345F00A}"/>
          </ac:spMkLst>
        </pc:spChg>
        <pc:spChg chg="mod">
          <ac:chgData name="reza kabir" userId="af3c95a13102d509" providerId="LiveId" clId="{88200EE4-F4B4-49E8-8126-B01E5FCCBE2D}" dt="2020-05-17T13:23:02.129" v="2806" actId="165"/>
          <ac:spMkLst>
            <pc:docMk/>
            <pc:sldMk cId="1179855791" sldId="395"/>
            <ac:spMk id="155" creationId="{115987BB-B3CE-44C3-B92E-A6A6DB0116F3}"/>
          </ac:spMkLst>
        </pc:spChg>
        <pc:spChg chg="mod">
          <ac:chgData name="reza kabir" userId="af3c95a13102d509" providerId="LiveId" clId="{88200EE4-F4B4-49E8-8126-B01E5FCCBE2D}" dt="2020-05-17T13:23:02.129" v="2806" actId="165"/>
          <ac:spMkLst>
            <pc:docMk/>
            <pc:sldMk cId="1179855791" sldId="395"/>
            <ac:spMk id="156" creationId="{07F34F69-927B-4429-A4D7-16817CDBC8E9}"/>
          </ac:spMkLst>
        </pc:spChg>
        <pc:spChg chg="mod">
          <ac:chgData name="reza kabir" userId="af3c95a13102d509" providerId="LiveId" clId="{88200EE4-F4B4-49E8-8126-B01E5FCCBE2D}" dt="2020-05-17T13:23:02.129" v="2806" actId="165"/>
          <ac:spMkLst>
            <pc:docMk/>
            <pc:sldMk cId="1179855791" sldId="395"/>
            <ac:spMk id="157" creationId="{7E286D40-9E42-4F73-A9AD-73436FBE6538}"/>
          </ac:spMkLst>
        </pc:spChg>
        <pc:spChg chg="mod">
          <ac:chgData name="reza kabir" userId="af3c95a13102d509" providerId="LiveId" clId="{88200EE4-F4B4-49E8-8126-B01E5FCCBE2D}" dt="2020-05-17T13:23:02.129" v="2806" actId="165"/>
          <ac:spMkLst>
            <pc:docMk/>
            <pc:sldMk cId="1179855791" sldId="395"/>
            <ac:spMk id="158" creationId="{F45B1B14-0D87-4B61-84AC-940039C4477F}"/>
          </ac:spMkLst>
        </pc:spChg>
        <pc:spChg chg="mod">
          <ac:chgData name="reza kabir" userId="af3c95a13102d509" providerId="LiveId" clId="{88200EE4-F4B4-49E8-8126-B01E5FCCBE2D}" dt="2020-05-17T13:23:02.129" v="2806" actId="165"/>
          <ac:spMkLst>
            <pc:docMk/>
            <pc:sldMk cId="1179855791" sldId="395"/>
            <ac:spMk id="159" creationId="{8AF0273D-DE42-4E1F-8919-BF2655316DA7}"/>
          </ac:spMkLst>
        </pc:spChg>
        <pc:spChg chg="mod">
          <ac:chgData name="reza kabir" userId="af3c95a13102d509" providerId="LiveId" clId="{88200EE4-F4B4-49E8-8126-B01E5FCCBE2D}" dt="2020-05-17T13:23:02.129" v="2806" actId="165"/>
          <ac:spMkLst>
            <pc:docMk/>
            <pc:sldMk cId="1179855791" sldId="395"/>
            <ac:spMk id="160" creationId="{F19D9DBC-770E-4110-9498-C26114AB1295}"/>
          </ac:spMkLst>
        </pc:spChg>
        <pc:spChg chg="mod">
          <ac:chgData name="reza kabir" userId="af3c95a13102d509" providerId="LiveId" clId="{88200EE4-F4B4-49E8-8126-B01E5FCCBE2D}" dt="2020-05-17T13:23:02.129" v="2806" actId="165"/>
          <ac:spMkLst>
            <pc:docMk/>
            <pc:sldMk cId="1179855791" sldId="395"/>
            <ac:spMk id="161" creationId="{E4112336-8F07-47F3-9B43-65F6EDAD5BDC}"/>
          </ac:spMkLst>
        </pc:spChg>
        <pc:spChg chg="mod">
          <ac:chgData name="reza kabir" userId="af3c95a13102d509" providerId="LiveId" clId="{88200EE4-F4B4-49E8-8126-B01E5FCCBE2D}" dt="2020-05-17T13:23:02.129" v="2806" actId="165"/>
          <ac:spMkLst>
            <pc:docMk/>
            <pc:sldMk cId="1179855791" sldId="395"/>
            <ac:spMk id="162" creationId="{C2250FE5-02C0-450B-A318-8E9A73D66083}"/>
          </ac:spMkLst>
        </pc:spChg>
        <pc:spChg chg="mod">
          <ac:chgData name="reza kabir" userId="af3c95a13102d509" providerId="LiveId" clId="{88200EE4-F4B4-49E8-8126-B01E5FCCBE2D}" dt="2020-05-17T13:23:02.129" v="2806" actId="165"/>
          <ac:spMkLst>
            <pc:docMk/>
            <pc:sldMk cId="1179855791" sldId="395"/>
            <ac:spMk id="163" creationId="{9CEF52F0-B3CA-4E10-BC9B-DCE89CF165A3}"/>
          </ac:spMkLst>
        </pc:spChg>
        <pc:spChg chg="mod">
          <ac:chgData name="reza kabir" userId="af3c95a13102d509" providerId="LiveId" clId="{88200EE4-F4B4-49E8-8126-B01E5FCCBE2D}" dt="2020-05-17T13:23:02.129" v="2806" actId="165"/>
          <ac:spMkLst>
            <pc:docMk/>
            <pc:sldMk cId="1179855791" sldId="395"/>
            <ac:spMk id="164" creationId="{0C698C0C-EF8A-4DBD-AFA7-0880BAF54643}"/>
          </ac:spMkLst>
        </pc:spChg>
        <pc:spChg chg="mod">
          <ac:chgData name="reza kabir" userId="af3c95a13102d509" providerId="LiveId" clId="{88200EE4-F4B4-49E8-8126-B01E5FCCBE2D}" dt="2020-05-17T13:23:02.129" v="2806" actId="165"/>
          <ac:spMkLst>
            <pc:docMk/>
            <pc:sldMk cId="1179855791" sldId="395"/>
            <ac:spMk id="165" creationId="{7F3CEFDC-A3CB-46E4-9F67-BF25BB3672E9}"/>
          </ac:spMkLst>
        </pc:spChg>
        <pc:spChg chg="mod">
          <ac:chgData name="reza kabir" userId="af3c95a13102d509" providerId="LiveId" clId="{88200EE4-F4B4-49E8-8126-B01E5FCCBE2D}" dt="2020-05-17T13:23:02.129" v="2806" actId="165"/>
          <ac:spMkLst>
            <pc:docMk/>
            <pc:sldMk cId="1179855791" sldId="395"/>
            <ac:spMk id="166" creationId="{8CAEEA86-80CF-4AD3-AE8A-151B1C33B6DE}"/>
          </ac:spMkLst>
        </pc:spChg>
        <pc:spChg chg="mod">
          <ac:chgData name="reza kabir" userId="af3c95a13102d509" providerId="LiveId" clId="{88200EE4-F4B4-49E8-8126-B01E5FCCBE2D}" dt="2020-05-17T13:23:02.129" v="2806" actId="165"/>
          <ac:spMkLst>
            <pc:docMk/>
            <pc:sldMk cId="1179855791" sldId="395"/>
            <ac:spMk id="167" creationId="{384C68C2-9E6F-4878-B7A7-8EF412E85F03}"/>
          </ac:spMkLst>
        </pc:spChg>
        <pc:spChg chg="mod">
          <ac:chgData name="reza kabir" userId="af3c95a13102d509" providerId="LiveId" clId="{88200EE4-F4B4-49E8-8126-B01E5FCCBE2D}" dt="2020-05-17T13:23:02.129" v="2806" actId="165"/>
          <ac:spMkLst>
            <pc:docMk/>
            <pc:sldMk cId="1179855791" sldId="395"/>
            <ac:spMk id="168" creationId="{F0CAB572-2030-436E-B0E0-B71BDAEB27B3}"/>
          </ac:spMkLst>
        </pc:spChg>
        <pc:spChg chg="mod">
          <ac:chgData name="reza kabir" userId="af3c95a13102d509" providerId="LiveId" clId="{88200EE4-F4B4-49E8-8126-B01E5FCCBE2D}" dt="2020-05-17T13:23:02.129" v="2806" actId="165"/>
          <ac:spMkLst>
            <pc:docMk/>
            <pc:sldMk cId="1179855791" sldId="395"/>
            <ac:spMk id="169" creationId="{E65BCA08-4A15-4865-A72B-20085C27F505}"/>
          </ac:spMkLst>
        </pc:spChg>
        <pc:spChg chg="mod">
          <ac:chgData name="reza kabir" userId="af3c95a13102d509" providerId="LiveId" clId="{88200EE4-F4B4-49E8-8126-B01E5FCCBE2D}" dt="2020-05-17T13:23:02.129" v="2806" actId="165"/>
          <ac:spMkLst>
            <pc:docMk/>
            <pc:sldMk cId="1179855791" sldId="395"/>
            <ac:spMk id="170" creationId="{62B7677C-5479-439E-AB27-0A52D4B7DAD0}"/>
          </ac:spMkLst>
        </pc:spChg>
        <pc:spChg chg="mod">
          <ac:chgData name="reza kabir" userId="af3c95a13102d509" providerId="LiveId" clId="{88200EE4-F4B4-49E8-8126-B01E5FCCBE2D}" dt="2020-05-17T13:23:02.129" v="2806" actId="165"/>
          <ac:spMkLst>
            <pc:docMk/>
            <pc:sldMk cId="1179855791" sldId="395"/>
            <ac:spMk id="171" creationId="{C70010DF-AF59-492C-AC6F-2D4477741051}"/>
          </ac:spMkLst>
        </pc:spChg>
        <pc:spChg chg="mod">
          <ac:chgData name="reza kabir" userId="af3c95a13102d509" providerId="LiveId" clId="{88200EE4-F4B4-49E8-8126-B01E5FCCBE2D}" dt="2020-05-17T13:23:02.129" v="2806" actId="165"/>
          <ac:spMkLst>
            <pc:docMk/>
            <pc:sldMk cId="1179855791" sldId="395"/>
            <ac:spMk id="172" creationId="{7787E66D-DD84-44C7-A491-C068D5D29D5C}"/>
          </ac:spMkLst>
        </pc:spChg>
        <pc:spChg chg="mod">
          <ac:chgData name="reza kabir" userId="af3c95a13102d509" providerId="LiveId" clId="{88200EE4-F4B4-49E8-8126-B01E5FCCBE2D}" dt="2020-05-17T13:23:02.129" v="2806" actId="165"/>
          <ac:spMkLst>
            <pc:docMk/>
            <pc:sldMk cId="1179855791" sldId="395"/>
            <ac:spMk id="173" creationId="{045480A2-2A13-40B0-B5A6-8D7A96D5DA33}"/>
          </ac:spMkLst>
        </pc:spChg>
        <pc:spChg chg="mod">
          <ac:chgData name="reza kabir" userId="af3c95a13102d509" providerId="LiveId" clId="{88200EE4-F4B4-49E8-8126-B01E5FCCBE2D}" dt="2020-05-17T13:23:02.129" v="2806" actId="165"/>
          <ac:spMkLst>
            <pc:docMk/>
            <pc:sldMk cId="1179855791" sldId="395"/>
            <ac:spMk id="174" creationId="{BA1102AA-E776-4F8B-9B56-52028C00CAA4}"/>
          </ac:spMkLst>
        </pc:spChg>
        <pc:spChg chg="mod">
          <ac:chgData name="reza kabir" userId="af3c95a13102d509" providerId="LiveId" clId="{88200EE4-F4B4-49E8-8126-B01E5FCCBE2D}" dt="2020-05-17T13:23:02.129" v="2806" actId="165"/>
          <ac:spMkLst>
            <pc:docMk/>
            <pc:sldMk cId="1179855791" sldId="395"/>
            <ac:spMk id="175" creationId="{F94D2236-3430-44FC-9527-7A531A2DB07C}"/>
          </ac:spMkLst>
        </pc:spChg>
        <pc:spChg chg="mod">
          <ac:chgData name="reza kabir" userId="af3c95a13102d509" providerId="LiveId" clId="{88200EE4-F4B4-49E8-8126-B01E5FCCBE2D}" dt="2020-05-17T13:23:02.129" v="2806" actId="165"/>
          <ac:spMkLst>
            <pc:docMk/>
            <pc:sldMk cId="1179855791" sldId="395"/>
            <ac:spMk id="176" creationId="{DD588C60-2276-4351-8311-89F6BEFD577E}"/>
          </ac:spMkLst>
        </pc:spChg>
        <pc:spChg chg="mod">
          <ac:chgData name="reza kabir" userId="af3c95a13102d509" providerId="LiveId" clId="{88200EE4-F4B4-49E8-8126-B01E5FCCBE2D}" dt="2020-05-17T13:23:02.129" v="2806" actId="165"/>
          <ac:spMkLst>
            <pc:docMk/>
            <pc:sldMk cId="1179855791" sldId="395"/>
            <ac:spMk id="177" creationId="{A691A3D7-5012-4E4D-9567-7F5E16673A13}"/>
          </ac:spMkLst>
        </pc:spChg>
        <pc:spChg chg="mod">
          <ac:chgData name="reza kabir" userId="af3c95a13102d509" providerId="LiveId" clId="{88200EE4-F4B4-49E8-8126-B01E5FCCBE2D}" dt="2020-05-17T13:23:02.129" v="2806" actId="165"/>
          <ac:spMkLst>
            <pc:docMk/>
            <pc:sldMk cId="1179855791" sldId="395"/>
            <ac:spMk id="178" creationId="{E6DAAC38-1C2A-4318-96A8-C6E0D6327347}"/>
          </ac:spMkLst>
        </pc:spChg>
        <pc:spChg chg="mod">
          <ac:chgData name="reza kabir" userId="af3c95a13102d509" providerId="LiveId" clId="{88200EE4-F4B4-49E8-8126-B01E5FCCBE2D}" dt="2020-05-17T13:23:02.129" v="2806" actId="165"/>
          <ac:spMkLst>
            <pc:docMk/>
            <pc:sldMk cId="1179855791" sldId="395"/>
            <ac:spMk id="180" creationId="{E01ED07E-740D-49AF-A826-4F8B61EDA020}"/>
          </ac:spMkLst>
        </pc:spChg>
        <pc:spChg chg="mod">
          <ac:chgData name="reza kabir" userId="af3c95a13102d509" providerId="LiveId" clId="{88200EE4-F4B4-49E8-8126-B01E5FCCBE2D}" dt="2020-05-17T13:23:02.129" v="2806" actId="165"/>
          <ac:spMkLst>
            <pc:docMk/>
            <pc:sldMk cId="1179855791" sldId="395"/>
            <ac:spMk id="181" creationId="{444C3643-984A-4E53-8930-0B0BB5988BBA}"/>
          </ac:spMkLst>
        </pc:spChg>
        <pc:spChg chg="mod">
          <ac:chgData name="reza kabir" userId="af3c95a13102d509" providerId="LiveId" clId="{88200EE4-F4B4-49E8-8126-B01E5FCCBE2D}" dt="2020-05-17T13:23:02.129" v="2806" actId="165"/>
          <ac:spMkLst>
            <pc:docMk/>
            <pc:sldMk cId="1179855791" sldId="395"/>
            <ac:spMk id="182" creationId="{2FC8A26B-6DC9-4564-BBF9-B292EC9C9EE4}"/>
          </ac:spMkLst>
        </pc:spChg>
        <pc:spChg chg="mod">
          <ac:chgData name="reza kabir" userId="af3c95a13102d509" providerId="LiveId" clId="{88200EE4-F4B4-49E8-8126-B01E5FCCBE2D}" dt="2020-05-17T13:23:02.129" v="2806" actId="165"/>
          <ac:spMkLst>
            <pc:docMk/>
            <pc:sldMk cId="1179855791" sldId="395"/>
            <ac:spMk id="184" creationId="{D87C4447-B8C0-4868-9FAF-0B5BD4D4C033}"/>
          </ac:spMkLst>
        </pc:spChg>
        <pc:spChg chg="mod">
          <ac:chgData name="reza kabir" userId="af3c95a13102d509" providerId="LiveId" clId="{88200EE4-F4B4-49E8-8126-B01E5FCCBE2D}" dt="2020-05-17T13:23:02.129" v="2806" actId="165"/>
          <ac:spMkLst>
            <pc:docMk/>
            <pc:sldMk cId="1179855791" sldId="395"/>
            <ac:spMk id="185" creationId="{C9518303-696F-431D-A26B-9016D6AC2950}"/>
          </ac:spMkLst>
        </pc:spChg>
        <pc:spChg chg="mod">
          <ac:chgData name="reza kabir" userId="af3c95a13102d509" providerId="LiveId" clId="{88200EE4-F4B4-49E8-8126-B01E5FCCBE2D}" dt="2020-05-17T13:23:02.129" v="2806" actId="165"/>
          <ac:spMkLst>
            <pc:docMk/>
            <pc:sldMk cId="1179855791" sldId="395"/>
            <ac:spMk id="186" creationId="{E632C18A-911F-4A06-B777-7704235F6D75}"/>
          </ac:spMkLst>
        </pc:spChg>
        <pc:spChg chg="mod">
          <ac:chgData name="reza kabir" userId="af3c95a13102d509" providerId="LiveId" clId="{88200EE4-F4B4-49E8-8126-B01E5FCCBE2D}" dt="2020-05-17T13:23:02.129" v="2806" actId="165"/>
          <ac:spMkLst>
            <pc:docMk/>
            <pc:sldMk cId="1179855791" sldId="395"/>
            <ac:spMk id="188" creationId="{1B5BFC2F-EB86-4C1A-93F1-AE79EE7147AA}"/>
          </ac:spMkLst>
        </pc:spChg>
        <pc:spChg chg="mod">
          <ac:chgData name="reza kabir" userId="af3c95a13102d509" providerId="LiveId" clId="{88200EE4-F4B4-49E8-8126-B01E5FCCBE2D}" dt="2020-05-17T13:23:02.129" v="2806" actId="165"/>
          <ac:spMkLst>
            <pc:docMk/>
            <pc:sldMk cId="1179855791" sldId="395"/>
            <ac:spMk id="189" creationId="{31E615AC-7B2B-4EB7-B68E-9387BD47C6E1}"/>
          </ac:spMkLst>
        </pc:spChg>
        <pc:spChg chg="mod">
          <ac:chgData name="reza kabir" userId="af3c95a13102d509" providerId="LiveId" clId="{88200EE4-F4B4-49E8-8126-B01E5FCCBE2D}" dt="2020-05-17T13:23:02.129" v="2806" actId="165"/>
          <ac:spMkLst>
            <pc:docMk/>
            <pc:sldMk cId="1179855791" sldId="395"/>
            <ac:spMk id="190" creationId="{17B93246-C514-4CEB-8D23-B4C26D173BE9}"/>
          </ac:spMkLst>
        </pc:spChg>
        <pc:spChg chg="mod">
          <ac:chgData name="reza kabir" userId="af3c95a13102d509" providerId="LiveId" clId="{88200EE4-F4B4-49E8-8126-B01E5FCCBE2D}" dt="2020-05-17T13:23:02.129" v="2806" actId="165"/>
          <ac:spMkLst>
            <pc:docMk/>
            <pc:sldMk cId="1179855791" sldId="395"/>
            <ac:spMk id="191" creationId="{B513A9AF-1CF5-4416-9605-F5D1B1D0944B}"/>
          </ac:spMkLst>
        </pc:spChg>
        <pc:spChg chg="mod">
          <ac:chgData name="reza kabir" userId="af3c95a13102d509" providerId="LiveId" clId="{88200EE4-F4B4-49E8-8126-B01E5FCCBE2D}" dt="2020-05-17T13:23:02.129" v="2806" actId="165"/>
          <ac:spMkLst>
            <pc:docMk/>
            <pc:sldMk cId="1179855791" sldId="395"/>
            <ac:spMk id="192" creationId="{1CEF34F0-E6E6-4ED1-88D9-47BB7D036E31}"/>
          </ac:spMkLst>
        </pc:spChg>
        <pc:spChg chg="mod">
          <ac:chgData name="reza kabir" userId="af3c95a13102d509" providerId="LiveId" clId="{88200EE4-F4B4-49E8-8126-B01E5FCCBE2D}" dt="2020-05-17T13:23:02.129" v="2806" actId="165"/>
          <ac:spMkLst>
            <pc:docMk/>
            <pc:sldMk cId="1179855791" sldId="395"/>
            <ac:spMk id="193" creationId="{8CDCE68E-AE6A-4099-A204-89B0D0DDC29C}"/>
          </ac:spMkLst>
        </pc:spChg>
        <pc:spChg chg="mod">
          <ac:chgData name="reza kabir" userId="af3c95a13102d509" providerId="LiveId" clId="{88200EE4-F4B4-49E8-8126-B01E5FCCBE2D}" dt="2020-05-17T13:23:02.129" v="2806" actId="165"/>
          <ac:spMkLst>
            <pc:docMk/>
            <pc:sldMk cId="1179855791" sldId="395"/>
            <ac:spMk id="195" creationId="{2219BFE6-13C4-429B-89D7-54FABB5341DF}"/>
          </ac:spMkLst>
        </pc:spChg>
        <pc:spChg chg="mod">
          <ac:chgData name="reza kabir" userId="af3c95a13102d509" providerId="LiveId" clId="{88200EE4-F4B4-49E8-8126-B01E5FCCBE2D}" dt="2020-05-17T13:23:02.129" v="2806" actId="165"/>
          <ac:spMkLst>
            <pc:docMk/>
            <pc:sldMk cId="1179855791" sldId="395"/>
            <ac:spMk id="196" creationId="{5489523F-35C7-4C38-90C3-9C34CB04116B}"/>
          </ac:spMkLst>
        </pc:spChg>
        <pc:spChg chg="mod">
          <ac:chgData name="reza kabir" userId="af3c95a13102d509" providerId="LiveId" clId="{88200EE4-F4B4-49E8-8126-B01E5FCCBE2D}" dt="2020-05-17T13:23:02.129" v="2806" actId="165"/>
          <ac:spMkLst>
            <pc:docMk/>
            <pc:sldMk cId="1179855791" sldId="395"/>
            <ac:spMk id="197" creationId="{2809C1F1-77C2-45A3-B4DF-642FC838FC89}"/>
          </ac:spMkLst>
        </pc:spChg>
        <pc:spChg chg="mod">
          <ac:chgData name="reza kabir" userId="af3c95a13102d509" providerId="LiveId" clId="{88200EE4-F4B4-49E8-8126-B01E5FCCBE2D}" dt="2020-05-17T13:23:02.129" v="2806" actId="165"/>
          <ac:spMkLst>
            <pc:docMk/>
            <pc:sldMk cId="1179855791" sldId="395"/>
            <ac:spMk id="198" creationId="{38031B2B-A408-49A9-9186-0083D8767830}"/>
          </ac:spMkLst>
        </pc:spChg>
        <pc:spChg chg="mod">
          <ac:chgData name="reza kabir" userId="af3c95a13102d509" providerId="LiveId" clId="{88200EE4-F4B4-49E8-8126-B01E5FCCBE2D}" dt="2020-05-17T13:23:02.129" v="2806" actId="165"/>
          <ac:spMkLst>
            <pc:docMk/>
            <pc:sldMk cId="1179855791" sldId="395"/>
            <ac:spMk id="199" creationId="{F43003E3-66B1-4E1C-8B61-3BFA7B6741C5}"/>
          </ac:spMkLst>
        </pc:spChg>
        <pc:spChg chg="mod">
          <ac:chgData name="reza kabir" userId="af3c95a13102d509" providerId="LiveId" clId="{88200EE4-F4B4-49E8-8126-B01E5FCCBE2D}" dt="2020-05-17T13:23:02.129" v="2806" actId="165"/>
          <ac:spMkLst>
            <pc:docMk/>
            <pc:sldMk cId="1179855791" sldId="395"/>
            <ac:spMk id="200" creationId="{B3192972-3651-4481-8514-E3335E7839B3}"/>
          </ac:spMkLst>
        </pc:spChg>
        <pc:spChg chg="mod">
          <ac:chgData name="reza kabir" userId="af3c95a13102d509" providerId="LiveId" clId="{88200EE4-F4B4-49E8-8126-B01E5FCCBE2D}" dt="2020-05-17T13:23:02.129" v="2806" actId="165"/>
          <ac:spMkLst>
            <pc:docMk/>
            <pc:sldMk cId="1179855791" sldId="395"/>
            <ac:spMk id="201" creationId="{D984D2A0-406B-4094-80C7-589D96DBB8C6}"/>
          </ac:spMkLst>
        </pc:spChg>
        <pc:spChg chg="mod">
          <ac:chgData name="reza kabir" userId="af3c95a13102d509" providerId="LiveId" clId="{88200EE4-F4B4-49E8-8126-B01E5FCCBE2D}" dt="2020-05-17T13:23:02.129" v="2806" actId="165"/>
          <ac:spMkLst>
            <pc:docMk/>
            <pc:sldMk cId="1179855791" sldId="395"/>
            <ac:spMk id="202" creationId="{B7D8F7C7-0F02-4BFA-AD05-C428CB4BA43D}"/>
          </ac:spMkLst>
        </pc:spChg>
        <pc:spChg chg="mod">
          <ac:chgData name="reza kabir" userId="af3c95a13102d509" providerId="LiveId" clId="{88200EE4-F4B4-49E8-8126-B01E5FCCBE2D}" dt="2020-05-17T13:23:02.129" v="2806" actId="165"/>
          <ac:spMkLst>
            <pc:docMk/>
            <pc:sldMk cId="1179855791" sldId="395"/>
            <ac:spMk id="203" creationId="{CD370A44-BD1E-44D2-B990-3218AB4725E6}"/>
          </ac:spMkLst>
        </pc:spChg>
        <pc:spChg chg="mod">
          <ac:chgData name="reza kabir" userId="af3c95a13102d509" providerId="LiveId" clId="{88200EE4-F4B4-49E8-8126-B01E5FCCBE2D}" dt="2020-05-17T13:23:02.129" v="2806" actId="165"/>
          <ac:spMkLst>
            <pc:docMk/>
            <pc:sldMk cId="1179855791" sldId="395"/>
            <ac:spMk id="204" creationId="{D2D68143-E496-40B0-B725-D698CFAF5757}"/>
          </ac:spMkLst>
        </pc:spChg>
        <pc:spChg chg="mod">
          <ac:chgData name="reza kabir" userId="af3c95a13102d509" providerId="LiveId" clId="{88200EE4-F4B4-49E8-8126-B01E5FCCBE2D}" dt="2020-05-17T13:23:02.129" v="2806" actId="165"/>
          <ac:spMkLst>
            <pc:docMk/>
            <pc:sldMk cId="1179855791" sldId="395"/>
            <ac:spMk id="205" creationId="{7EA32D8F-695A-4F6F-B238-6122635C4C79}"/>
          </ac:spMkLst>
        </pc:spChg>
        <pc:spChg chg="mod">
          <ac:chgData name="reza kabir" userId="af3c95a13102d509" providerId="LiveId" clId="{88200EE4-F4B4-49E8-8126-B01E5FCCBE2D}" dt="2020-05-17T13:23:02.129" v="2806" actId="165"/>
          <ac:spMkLst>
            <pc:docMk/>
            <pc:sldMk cId="1179855791" sldId="395"/>
            <ac:spMk id="206" creationId="{0F7808CF-A841-4FDD-8F88-20F5D2806408}"/>
          </ac:spMkLst>
        </pc:spChg>
        <pc:spChg chg="mod">
          <ac:chgData name="reza kabir" userId="af3c95a13102d509" providerId="LiveId" clId="{88200EE4-F4B4-49E8-8126-B01E5FCCBE2D}" dt="2020-05-17T13:23:02.129" v="2806" actId="165"/>
          <ac:spMkLst>
            <pc:docMk/>
            <pc:sldMk cId="1179855791" sldId="395"/>
            <ac:spMk id="207" creationId="{8BA21332-2695-45D0-AC1A-3F95398B28EB}"/>
          </ac:spMkLst>
        </pc:spChg>
        <pc:spChg chg="mod">
          <ac:chgData name="reza kabir" userId="af3c95a13102d509" providerId="LiveId" clId="{88200EE4-F4B4-49E8-8126-B01E5FCCBE2D}" dt="2020-05-17T13:23:02.129" v="2806" actId="165"/>
          <ac:spMkLst>
            <pc:docMk/>
            <pc:sldMk cId="1179855791" sldId="395"/>
            <ac:spMk id="208" creationId="{D5725920-47EA-43E2-83F8-65AD41167384}"/>
          </ac:spMkLst>
        </pc:spChg>
        <pc:spChg chg="mod">
          <ac:chgData name="reza kabir" userId="af3c95a13102d509" providerId="LiveId" clId="{88200EE4-F4B4-49E8-8126-B01E5FCCBE2D}" dt="2020-05-17T13:23:02.129" v="2806" actId="165"/>
          <ac:spMkLst>
            <pc:docMk/>
            <pc:sldMk cId="1179855791" sldId="395"/>
            <ac:spMk id="209" creationId="{B2EE87BC-89E0-4DCD-A926-363E7B2731B6}"/>
          </ac:spMkLst>
        </pc:spChg>
        <pc:spChg chg="mod">
          <ac:chgData name="reza kabir" userId="af3c95a13102d509" providerId="LiveId" clId="{88200EE4-F4B4-49E8-8126-B01E5FCCBE2D}" dt="2020-05-17T13:23:02.129" v="2806" actId="165"/>
          <ac:spMkLst>
            <pc:docMk/>
            <pc:sldMk cId="1179855791" sldId="395"/>
            <ac:spMk id="210" creationId="{CF3F40F6-6E81-4F3F-8818-1695DC6F47E0}"/>
          </ac:spMkLst>
        </pc:spChg>
        <pc:spChg chg="mod">
          <ac:chgData name="reza kabir" userId="af3c95a13102d509" providerId="LiveId" clId="{88200EE4-F4B4-49E8-8126-B01E5FCCBE2D}" dt="2020-05-17T13:23:02.129" v="2806" actId="165"/>
          <ac:spMkLst>
            <pc:docMk/>
            <pc:sldMk cId="1179855791" sldId="395"/>
            <ac:spMk id="211" creationId="{2D85E35C-71A3-441C-9D9B-FBFCC31557FE}"/>
          </ac:spMkLst>
        </pc:spChg>
        <pc:spChg chg="mod">
          <ac:chgData name="reza kabir" userId="af3c95a13102d509" providerId="LiveId" clId="{88200EE4-F4B4-49E8-8126-B01E5FCCBE2D}" dt="2020-05-17T13:23:02.129" v="2806" actId="165"/>
          <ac:spMkLst>
            <pc:docMk/>
            <pc:sldMk cId="1179855791" sldId="395"/>
            <ac:spMk id="213" creationId="{5DA1F301-E4C6-4B4E-834F-9F9C9C31A996}"/>
          </ac:spMkLst>
        </pc:spChg>
        <pc:spChg chg="mod">
          <ac:chgData name="reza kabir" userId="af3c95a13102d509" providerId="LiveId" clId="{88200EE4-F4B4-49E8-8126-B01E5FCCBE2D}" dt="2020-05-17T13:23:02.129" v="2806" actId="165"/>
          <ac:spMkLst>
            <pc:docMk/>
            <pc:sldMk cId="1179855791" sldId="395"/>
            <ac:spMk id="214" creationId="{711B209F-57B1-4951-9CF2-626C53C499E6}"/>
          </ac:spMkLst>
        </pc:spChg>
        <pc:spChg chg="mod">
          <ac:chgData name="reza kabir" userId="af3c95a13102d509" providerId="LiveId" clId="{88200EE4-F4B4-49E8-8126-B01E5FCCBE2D}" dt="2020-05-17T13:23:02.129" v="2806" actId="165"/>
          <ac:spMkLst>
            <pc:docMk/>
            <pc:sldMk cId="1179855791" sldId="395"/>
            <ac:spMk id="216" creationId="{4619E1E1-3957-46A9-8022-BD7120848780}"/>
          </ac:spMkLst>
        </pc:spChg>
        <pc:spChg chg="mod">
          <ac:chgData name="reza kabir" userId="af3c95a13102d509" providerId="LiveId" clId="{88200EE4-F4B4-49E8-8126-B01E5FCCBE2D}" dt="2020-05-17T13:23:02.129" v="2806" actId="165"/>
          <ac:spMkLst>
            <pc:docMk/>
            <pc:sldMk cId="1179855791" sldId="395"/>
            <ac:spMk id="217" creationId="{0F136CA6-EA10-4B04-9D34-5232CEA89E4D}"/>
          </ac:spMkLst>
        </pc:spChg>
        <pc:spChg chg="mod">
          <ac:chgData name="reza kabir" userId="af3c95a13102d509" providerId="LiveId" clId="{88200EE4-F4B4-49E8-8126-B01E5FCCBE2D}" dt="2020-05-17T13:23:02.129" v="2806" actId="165"/>
          <ac:spMkLst>
            <pc:docMk/>
            <pc:sldMk cId="1179855791" sldId="395"/>
            <ac:spMk id="218" creationId="{8FB04CBA-E184-4583-A187-EB9C66A228F7}"/>
          </ac:spMkLst>
        </pc:spChg>
        <pc:spChg chg="mod">
          <ac:chgData name="reza kabir" userId="af3c95a13102d509" providerId="LiveId" clId="{88200EE4-F4B4-49E8-8126-B01E5FCCBE2D}" dt="2020-05-17T13:23:02.129" v="2806" actId="165"/>
          <ac:spMkLst>
            <pc:docMk/>
            <pc:sldMk cId="1179855791" sldId="395"/>
            <ac:spMk id="220" creationId="{CC8EEF97-DEA8-4402-B9D5-E5CAB6AA1CD2}"/>
          </ac:spMkLst>
        </pc:spChg>
        <pc:spChg chg="mod">
          <ac:chgData name="reza kabir" userId="af3c95a13102d509" providerId="LiveId" clId="{88200EE4-F4B4-49E8-8126-B01E5FCCBE2D}" dt="2020-05-17T13:23:02.129" v="2806" actId="165"/>
          <ac:spMkLst>
            <pc:docMk/>
            <pc:sldMk cId="1179855791" sldId="395"/>
            <ac:spMk id="221" creationId="{5B003672-432A-43E9-9FCD-70B59DDDA1CF}"/>
          </ac:spMkLst>
        </pc:spChg>
        <pc:spChg chg="mod">
          <ac:chgData name="reza kabir" userId="af3c95a13102d509" providerId="LiveId" clId="{88200EE4-F4B4-49E8-8126-B01E5FCCBE2D}" dt="2020-05-17T13:23:02.129" v="2806" actId="165"/>
          <ac:spMkLst>
            <pc:docMk/>
            <pc:sldMk cId="1179855791" sldId="395"/>
            <ac:spMk id="222" creationId="{2365A2BC-210E-4989-BD56-84259DCEF103}"/>
          </ac:spMkLst>
        </pc:spChg>
        <pc:spChg chg="mod">
          <ac:chgData name="reza kabir" userId="af3c95a13102d509" providerId="LiveId" clId="{88200EE4-F4B4-49E8-8126-B01E5FCCBE2D}" dt="2020-05-17T13:23:02.129" v="2806" actId="165"/>
          <ac:spMkLst>
            <pc:docMk/>
            <pc:sldMk cId="1179855791" sldId="395"/>
            <ac:spMk id="223" creationId="{E88ABA6F-DF17-45E2-9F91-7EF3B141BD3D}"/>
          </ac:spMkLst>
        </pc:spChg>
        <pc:spChg chg="mod">
          <ac:chgData name="reza kabir" userId="af3c95a13102d509" providerId="LiveId" clId="{88200EE4-F4B4-49E8-8126-B01E5FCCBE2D}" dt="2020-05-17T13:23:02.129" v="2806" actId="165"/>
          <ac:spMkLst>
            <pc:docMk/>
            <pc:sldMk cId="1179855791" sldId="395"/>
            <ac:spMk id="224" creationId="{3E5F12F9-622A-4457-ADE5-F41C7AD872CA}"/>
          </ac:spMkLst>
        </pc:spChg>
        <pc:spChg chg="mod">
          <ac:chgData name="reza kabir" userId="af3c95a13102d509" providerId="LiveId" clId="{88200EE4-F4B4-49E8-8126-B01E5FCCBE2D}" dt="2020-05-17T13:23:02.129" v="2806" actId="165"/>
          <ac:spMkLst>
            <pc:docMk/>
            <pc:sldMk cId="1179855791" sldId="395"/>
            <ac:spMk id="225" creationId="{203ACEDE-D0A9-4E31-B0B1-FCB61DD7D49F}"/>
          </ac:spMkLst>
        </pc:spChg>
        <pc:spChg chg="mod">
          <ac:chgData name="reza kabir" userId="af3c95a13102d509" providerId="LiveId" clId="{88200EE4-F4B4-49E8-8126-B01E5FCCBE2D}" dt="2020-05-17T13:23:02.129" v="2806" actId="165"/>
          <ac:spMkLst>
            <pc:docMk/>
            <pc:sldMk cId="1179855791" sldId="395"/>
            <ac:spMk id="226" creationId="{D5168D6C-7AC4-4F77-9158-831EECF4DA56}"/>
          </ac:spMkLst>
        </pc:spChg>
        <pc:spChg chg="mod">
          <ac:chgData name="reza kabir" userId="af3c95a13102d509" providerId="LiveId" clId="{88200EE4-F4B4-49E8-8126-B01E5FCCBE2D}" dt="2020-05-17T13:23:02.129" v="2806" actId="165"/>
          <ac:spMkLst>
            <pc:docMk/>
            <pc:sldMk cId="1179855791" sldId="395"/>
            <ac:spMk id="227" creationId="{E388CAB8-90D6-424A-A6ED-9930B55F2B00}"/>
          </ac:spMkLst>
        </pc:spChg>
        <pc:spChg chg="mod">
          <ac:chgData name="reza kabir" userId="af3c95a13102d509" providerId="LiveId" clId="{88200EE4-F4B4-49E8-8126-B01E5FCCBE2D}" dt="2020-05-17T13:23:02.129" v="2806" actId="165"/>
          <ac:spMkLst>
            <pc:docMk/>
            <pc:sldMk cId="1179855791" sldId="395"/>
            <ac:spMk id="228" creationId="{2AD6B240-28CE-49F8-B65B-DEA890CE317A}"/>
          </ac:spMkLst>
        </pc:spChg>
        <pc:spChg chg="mod">
          <ac:chgData name="reza kabir" userId="af3c95a13102d509" providerId="LiveId" clId="{88200EE4-F4B4-49E8-8126-B01E5FCCBE2D}" dt="2020-05-17T13:23:02.129" v="2806" actId="165"/>
          <ac:spMkLst>
            <pc:docMk/>
            <pc:sldMk cId="1179855791" sldId="395"/>
            <ac:spMk id="229" creationId="{D1621AED-C82A-465B-A684-2558232D42AE}"/>
          </ac:spMkLst>
        </pc:spChg>
        <pc:spChg chg="mod">
          <ac:chgData name="reza kabir" userId="af3c95a13102d509" providerId="LiveId" clId="{88200EE4-F4B4-49E8-8126-B01E5FCCBE2D}" dt="2020-05-17T13:23:02.129" v="2806" actId="165"/>
          <ac:spMkLst>
            <pc:docMk/>
            <pc:sldMk cId="1179855791" sldId="395"/>
            <ac:spMk id="232" creationId="{5C874D44-9B30-40FA-8C5B-6A3F8625BB9A}"/>
          </ac:spMkLst>
        </pc:spChg>
        <pc:spChg chg="mod">
          <ac:chgData name="reza kabir" userId="af3c95a13102d509" providerId="LiveId" clId="{88200EE4-F4B4-49E8-8126-B01E5FCCBE2D}" dt="2020-05-17T13:23:02.129" v="2806" actId="165"/>
          <ac:spMkLst>
            <pc:docMk/>
            <pc:sldMk cId="1179855791" sldId="395"/>
            <ac:spMk id="233" creationId="{F848150D-B354-4370-A954-B186DCDE0F84}"/>
          </ac:spMkLst>
        </pc:spChg>
        <pc:spChg chg="mod">
          <ac:chgData name="reza kabir" userId="af3c95a13102d509" providerId="LiveId" clId="{88200EE4-F4B4-49E8-8126-B01E5FCCBE2D}" dt="2020-05-17T13:23:02.129" v="2806" actId="165"/>
          <ac:spMkLst>
            <pc:docMk/>
            <pc:sldMk cId="1179855791" sldId="395"/>
            <ac:spMk id="234" creationId="{8CC6E635-8201-49B7-A9C7-65F9209F9F08}"/>
          </ac:spMkLst>
        </pc:spChg>
        <pc:spChg chg="mod">
          <ac:chgData name="reza kabir" userId="af3c95a13102d509" providerId="LiveId" clId="{88200EE4-F4B4-49E8-8126-B01E5FCCBE2D}" dt="2020-05-17T13:23:02.129" v="2806" actId="165"/>
          <ac:spMkLst>
            <pc:docMk/>
            <pc:sldMk cId="1179855791" sldId="395"/>
            <ac:spMk id="235" creationId="{A6F3B3F6-C74B-40F0-A1EF-F3757FCE5D1F}"/>
          </ac:spMkLst>
        </pc:spChg>
        <pc:spChg chg="mod">
          <ac:chgData name="reza kabir" userId="af3c95a13102d509" providerId="LiveId" clId="{88200EE4-F4B4-49E8-8126-B01E5FCCBE2D}" dt="2020-05-17T13:23:02.129" v="2806" actId="165"/>
          <ac:spMkLst>
            <pc:docMk/>
            <pc:sldMk cId="1179855791" sldId="395"/>
            <ac:spMk id="236" creationId="{E851A9F4-0C53-4857-9541-1CD1BC706D3A}"/>
          </ac:spMkLst>
        </pc:spChg>
        <pc:spChg chg="mod">
          <ac:chgData name="reza kabir" userId="af3c95a13102d509" providerId="LiveId" clId="{88200EE4-F4B4-49E8-8126-B01E5FCCBE2D}" dt="2020-05-17T13:23:02.129" v="2806" actId="165"/>
          <ac:spMkLst>
            <pc:docMk/>
            <pc:sldMk cId="1179855791" sldId="395"/>
            <ac:spMk id="237" creationId="{40CE617D-E8DF-42B1-AB08-A7A031854CBA}"/>
          </ac:spMkLst>
        </pc:spChg>
        <pc:spChg chg="mod">
          <ac:chgData name="reza kabir" userId="af3c95a13102d509" providerId="LiveId" clId="{88200EE4-F4B4-49E8-8126-B01E5FCCBE2D}" dt="2020-05-17T13:23:02.129" v="2806" actId="165"/>
          <ac:spMkLst>
            <pc:docMk/>
            <pc:sldMk cId="1179855791" sldId="395"/>
            <ac:spMk id="238" creationId="{6E4AEAC7-3DD9-4B9F-9F0E-87EAF07E0B97}"/>
          </ac:spMkLst>
        </pc:spChg>
        <pc:spChg chg="mod">
          <ac:chgData name="reza kabir" userId="af3c95a13102d509" providerId="LiveId" clId="{88200EE4-F4B4-49E8-8126-B01E5FCCBE2D}" dt="2020-05-17T13:23:02.129" v="2806" actId="165"/>
          <ac:spMkLst>
            <pc:docMk/>
            <pc:sldMk cId="1179855791" sldId="395"/>
            <ac:spMk id="239" creationId="{A357E6A7-9397-4641-B769-957F4780159C}"/>
          </ac:spMkLst>
        </pc:spChg>
        <pc:spChg chg="mod">
          <ac:chgData name="reza kabir" userId="af3c95a13102d509" providerId="LiveId" clId="{88200EE4-F4B4-49E8-8126-B01E5FCCBE2D}" dt="2020-05-17T13:23:02.129" v="2806" actId="165"/>
          <ac:spMkLst>
            <pc:docMk/>
            <pc:sldMk cId="1179855791" sldId="395"/>
            <ac:spMk id="240" creationId="{E7CEE9AF-6ECE-4FAC-B17A-2D140049E717}"/>
          </ac:spMkLst>
        </pc:spChg>
        <pc:spChg chg="mod">
          <ac:chgData name="reza kabir" userId="af3c95a13102d509" providerId="LiveId" clId="{88200EE4-F4B4-49E8-8126-B01E5FCCBE2D}" dt="2020-05-17T13:23:02.129" v="2806" actId="165"/>
          <ac:spMkLst>
            <pc:docMk/>
            <pc:sldMk cId="1179855791" sldId="395"/>
            <ac:spMk id="241" creationId="{21CBA76A-DAC1-44DE-9286-D4C014F4CF5B}"/>
          </ac:spMkLst>
        </pc:spChg>
        <pc:spChg chg="mod">
          <ac:chgData name="reza kabir" userId="af3c95a13102d509" providerId="LiveId" clId="{88200EE4-F4B4-49E8-8126-B01E5FCCBE2D}" dt="2020-05-17T13:23:02.129" v="2806" actId="165"/>
          <ac:spMkLst>
            <pc:docMk/>
            <pc:sldMk cId="1179855791" sldId="395"/>
            <ac:spMk id="242" creationId="{575D1D47-BCA3-434B-945E-9E04D8F0EAF9}"/>
          </ac:spMkLst>
        </pc:spChg>
        <pc:spChg chg="mod">
          <ac:chgData name="reza kabir" userId="af3c95a13102d509" providerId="LiveId" clId="{88200EE4-F4B4-49E8-8126-B01E5FCCBE2D}" dt="2020-05-17T13:23:02.129" v="2806" actId="165"/>
          <ac:spMkLst>
            <pc:docMk/>
            <pc:sldMk cId="1179855791" sldId="395"/>
            <ac:spMk id="243" creationId="{FE9F63CD-EDE2-4B1A-A48B-9C492E6B4F8C}"/>
          </ac:spMkLst>
        </pc:spChg>
        <pc:spChg chg="mod">
          <ac:chgData name="reza kabir" userId="af3c95a13102d509" providerId="LiveId" clId="{88200EE4-F4B4-49E8-8126-B01E5FCCBE2D}" dt="2020-05-17T13:23:02.129" v="2806" actId="165"/>
          <ac:spMkLst>
            <pc:docMk/>
            <pc:sldMk cId="1179855791" sldId="395"/>
            <ac:spMk id="244" creationId="{9EB3F4DE-566C-4616-BE73-C7085957DFBF}"/>
          </ac:spMkLst>
        </pc:spChg>
        <pc:spChg chg="mod">
          <ac:chgData name="reza kabir" userId="af3c95a13102d509" providerId="LiveId" clId="{88200EE4-F4B4-49E8-8126-B01E5FCCBE2D}" dt="2020-05-17T13:23:02.129" v="2806" actId="165"/>
          <ac:spMkLst>
            <pc:docMk/>
            <pc:sldMk cId="1179855791" sldId="395"/>
            <ac:spMk id="245" creationId="{AC9E55B3-7BE0-41D1-8526-5C06195B6FA2}"/>
          </ac:spMkLst>
        </pc:spChg>
        <pc:spChg chg="mod">
          <ac:chgData name="reza kabir" userId="af3c95a13102d509" providerId="LiveId" clId="{88200EE4-F4B4-49E8-8126-B01E5FCCBE2D}" dt="2020-05-17T13:23:02.129" v="2806" actId="165"/>
          <ac:spMkLst>
            <pc:docMk/>
            <pc:sldMk cId="1179855791" sldId="395"/>
            <ac:spMk id="247" creationId="{E10F196D-57CF-4A84-AE6A-D78D2275C4A8}"/>
          </ac:spMkLst>
        </pc:spChg>
        <pc:spChg chg="mod">
          <ac:chgData name="reza kabir" userId="af3c95a13102d509" providerId="LiveId" clId="{88200EE4-F4B4-49E8-8126-B01E5FCCBE2D}" dt="2020-05-17T13:23:02.129" v="2806" actId="165"/>
          <ac:spMkLst>
            <pc:docMk/>
            <pc:sldMk cId="1179855791" sldId="395"/>
            <ac:spMk id="248" creationId="{9657F6D7-83FC-46C6-91C3-EA5FAE8C20A0}"/>
          </ac:spMkLst>
        </pc:spChg>
        <pc:spChg chg="mod">
          <ac:chgData name="reza kabir" userId="af3c95a13102d509" providerId="LiveId" clId="{88200EE4-F4B4-49E8-8126-B01E5FCCBE2D}" dt="2020-05-17T13:23:02.129" v="2806" actId="165"/>
          <ac:spMkLst>
            <pc:docMk/>
            <pc:sldMk cId="1179855791" sldId="395"/>
            <ac:spMk id="249" creationId="{88FA09C2-5851-44B3-87F0-6ACEBD02921D}"/>
          </ac:spMkLst>
        </pc:spChg>
        <pc:spChg chg="mod">
          <ac:chgData name="reza kabir" userId="af3c95a13102d509" providerId="LiveId" clId="{88200EE4-F4B4-49E8-8126-B01E5FCCBE2D}" dt="2020-05-17T13:23:02.129" v="2806" actId="165"/>
          <ac:spMkLst>
            <pc:docMk/>
            <pc:sldMk cId="1179855791" sldId="395"/>
            <ac:spMk id="250" creationId="{DE504E57-7432-4764-BD96-4188A561AF7A}"/>
          </ac:spMkLst>
        </pc:spChg>
        <pc:spChg chg="mod">
          <ac:chgData name="reza kabir" userId="af3c95a13102d509" providerId="LiveId" clId="{88200EE4-F4B4-49E8-8126-B01E5FCCBE2D}" dt="2020-05-17T13:23:02.129" v="2806" actId="165"/>
          <ac:spMkLst>
            <pc:docMk/>
            <pc:sldMk cId="1179855791" sldId="395"/>
            <ac:spMk id="251" creationId="{42B5F952-C122-41F1-9E26-24877B01C445}"/>
          </ac:spMkLst>
        </pc:spChg>
        <pc:spChg chg="mod">
          <ac:chgData name="reza kabir" userId="af3c95a13102d509" providerId="LiveId" clId="{88200EE4-F4B4-49E8-8126-B01E5FCCBE2D}" dt="2020-05-17T13:23:02.129" v="2806" actId="165"/>
          <ac:spMkLst>
            <pc:docMk/>
            <pc:sldMk cId="1179855791" sldId="395"/>
            <ac:spMk id="252" creationId="{151CB3EE-824E-42C5-A7BE-0E0D45F2FED3}"/>
          </ac:spMkLst>
        </pc:spChg>
        <pc:spChg chg="mod">
          <ac:chgData name="reza kabir" userId="af3c95a13102d509" providerId="LiveId" clId="{88200EE4-F4B4-49E8-8126-B01E5FCCBE2D}" dt="2020-05-17T13:23:02.129" v="2806" actId="165"/>
          <ac:spMkLst>
            <pc:docMk/>
            <pc:sldMk cId="1179855791" sldId="395"/>
            <ac:spMk id="253" creationId="{271542B6-487F-435C-8662-48A667AE0B86}"/>
          </ac:spMkLst>
        </pc:spChg>
        <pc:spChg chg="mod">
          <ac:chgData name="reza kabir" userId="af3c95a13102d509" providerId="LiveId" clId="{88200EE4-F4B4-49E8-8126-B01E5FCCBE2D}" dt="2020-05-17T13:23:02.129" v="2806" actId="165"/>
          <ac:spMkLst>
            <pc:docMk/>
            <pc:sldMk cId="1179855791" sldId="395"/>
            <ac:spMk id="254" creationId="{BF1668C8-7A77-491B-B310-BE2E3F6A355E}"/>
          </ac:spMkLst>
        </pc:spChg>
        <pc:spChg chg="mod">
          <ac:chgData name="reza kabir" userId="af3c95a13102d509" providerId="LiveId" clId="{88200EE4-F4B4-49E8-8126-B01E5FCCBE2D}" dt="2020-05-17T13:23:02.129" v="2806" actId="165"/>
          <ac:spMkLst>
            <pc:docMk/>
            <pc:sldMk cId="1179855791" sldId="395"/>
            <ac:spMk id="255" creationId="{1BC81E98-CAE4-4949-AE24-76681B72125B}"/>
          </ac:spMkLst>
        </pc:spChg>
        <pc:spChg chg="mod">
          <ac:chgData name="reza kabir" userId="af3c95a13102d509" providerId="LiveId" clId="{88200EE4-F4B4-49E8-8126-B01E5FCCBE2D}" dt="2020-05-17T13:23:02.129" v="2806" actId="165"/>
          <ac:spMkLst>
            <pc:docMk/>
            <pc:sldMk cId="1179855791" sldId="395"/>
            <ac:spMk id="256" creationId="{80755719-7364-44C6-825E-7D5485963059}"/>
          </ac:spMkLst>
        </pc:spChg>
        <pc:spChg chg="mod">
          <ac:chgData name="reza kabir" userId="af3c95a13102d509" providerId="LiveId" clId="{88200EE4-F4B4-49E8-8126-B01E5FCCBE2D}" dt="2020-05-17T13:23:02.129" v="2806" actId="165"/>
          <ac:spMkLst>
            <pc:docMk/>
            <pc:sldMk cId="1179855791" sldId="395"/>
            <ac:spMk id="257" creationId="{27B2494D-7682-4743-B521-AE160989AC59}"/>
          </ac:spMkLst>
        </pc:spChg>
        <pc:spChg chg="mod">
          <ac:chgData name="reza kabir" userId="af3c95a13102d509" providerId="LiveId" clId="{88200EE4-F4B4-49E8-8126-B01E5FCCBE2D}" dt="2020-05-17T13:23:02.129" v="2806" actId="165"/>
          <ac:spMkLst>
            <pc:docMk/>
            <pc:sldMk cId="1179855791" sldId="395"/>
            <ac:spMk id="258" creationId="{FDBE293F-BDC7-4061-B61A-E7E34ED74742}"/>
          </ac:spMkLst>
        </pc:spChg>
        <pc:spChg chg="mod">
          <ac:chgData name="reza kabir" userId="af3c95a13102d509" providerId="LiveId" clId="{88200EE4-F4B4-49E8-8126-B01E5FCCBE2D}" dt="2020-05-17T13:23:02.129" v="2806" actId="165"/>
          <ac:spMkLst>
            <pc:docMk/>
            <pc:sldMk cId="1179855791" sldId="395"/>
            <ac:spMk id="259" creationId="{A765458D-6FBD-4C42-8132-B8B2929E5BF3}"/>
          </ac:spMkLst>
        </pc:spChg>
        <pc:spChg chg="mod">
          <ac:chgData name="reza kabir" userId="af3c95a13102d509" providerId="LiveId" clId="{88200EE4-F4B4-49E8-8126-B01E5FCCBE2D}" dt="2020-05-17T13:23:02.129" v="2806" actId="165"/>
          <ac:spMkLst>
            <pc:docMk/>
            <pc:sldMk cId="1179855791" sldId="395"/>
            <ac:spMk id="260" creationId="{8D6C32D3-396F-4503-A1D7-6F2AAE7385E0}"/>
          </ac:spMkLst>
        </pc:spChg>
        <pc:spChg chg="mod">
          <ac:chgData name="reza kabir" userId="af3c95a13102d509" providerId="LiveId" clId="{88200EE4-F4B4-49E8-8126-B01E5FCCBE2D}" dt="2020-05-17T13:23:02.129" v="2806" actId="165"/>
          <ac:spMkLst>
            <pc:docMk/>
            <pc:sldMk cId="1179855791" sldId="395"/>
            <ac:spMk id="262" creationId="{C130DDD4-94F7-4B8F-BA30-6E81F43CFC71}"/>
          </ac:spMkLst>
        </pc:spChg>
        <pc:spChg chg="mod">
          <ac:chgData name="reza kabir" userId="af3c95a13102d509" providerId="LiveId" clId="{88200EE4-F4B4-49E8-8126-B01E5FCCBE2D}" dt="2020-05-17T13:23:02.129" v="2806" actId="165"/>
          <ac:spMkLst>
            <pc:docMk/>
            <pc:sldMk cId="1179855791" sldId="395"/>
            <ac:spMk id="263" creationId="{B50B5C92-8B88-4CD8-90FF-D401372AF755}"/>
          </ac:spMkLst>
        </pc:spChg>
        <pc:spChg chg="mod">
          <ac:chgData name="reza kabir" userId="af3c95a13102d509" providerId="LiveId" clId="{88200EE4-F4B4-49E8-8126-B01E5FCCBE2D}" dt="2020-05-17T13:23:02.129" v="2806" actId="165"/>
          <ac:spMkLst>
            <pc:docMk/>
            <pc:sldMk cId="1179855791" sldId="395"/>
            <ac:spMk id="264" creationId="{122630FB-37AE-4D01-826F-3A53586C7E81}"/>
          </ac:spMkLst>
        </pc:spChg>
        <pc:spChg chg="mod">
          <ac:chgData name="reza kabir" userId="af3c95a13102d509" providerId="LiveId" clId="{88200EE4-F4B4-49E8-8126-B01E5FCCBE2D}" dt="2020-05-17T13:23:02.129" v="2806" actId="165"/>
          <ac:spMkLst>
            <pc:docMk/>
            <pc:sldMk cId="1179855791" sldId="395"/>
            <ac:spMk id="265" creationId="{39AB429B-D072-4F3F-9554-654B96B2253D}"/>
          </ac:spMkLst>
        </pc:spChg>
        <pc:spChg chg="mod">
          <ac:chgData name="reza kabir" userId="af3c95a13102d509" providerId="LiveId" clId="{88200EE4-F4B4-49E8-8126-B01E5FCCBE2D}" dt="2020-05-17T13:23:02.129" v="2806" actId="165"/>
          <ac:spMkLst>
            <pc:docMk/>
            <pc:sldMk cId="1179855791" sldId="395"/>
            <ac:spMk id="266" creationId="{E7A53C0E-2274-474E-A25E-8EA6D66DCADE}"/>
          </ac:spMkLst>
        </pc:spChg>
        <pc:spChg chg="mod">
          <ac:chgData name="reza kabir" userId="af3c95a13102d509" providerId="LiveId" clId="{88200EE4-F4B4-49E8-8126-B01E5FCCBE2D}" dt="2020-05-17T13:23:02.129" v="2806" actId="165"/>
          <ac:spMkLst>
            <pc:docMk/>
            <pc:sldMk cId="1179855791" sldId="395"/>
            <ac:spMk id="267" creationId="{5DD52548-E911-4487-B66D-F30E1BE96250}"/>
          </ac:spMkLst>
        </pc:spChg>
        <pc:spChg chg="mod">
          <ac:chgData name="reza kabir" userId="af3c95a13102d509" providerId="LiveId" clId="{88200EE4-F4B4-49E8-8126-B01E5FCCBE2D}" dt="2020-05-17T13:23:02.129" v="2806" actId="165"/>
          <ac:spMkLst>
            <pc:docMk/>
            <pc:sldMk cId="1179855791" sldId="395"/>
            <ac:spMk id="268" creationId="{7E1C8D35-BBD4-4699-B6D9-59E73E3A4F15}"/>
          </ac:spMkLst>
        </pc:spChg>
        <pc:spChg chg="mod">
          <ac:chgData name="reza kabir" userId="af3c95a13102d509" providerId="LiveId" clId="{88200EE4-F4B4-49E8-8126-B01E5FCCBE2D}" dt="2020-05-17T13:23:02.129" v="2806" actId="165"/>
          <ac:spMkLst>
            <pc:docMk/>
            <pc:sldMk cId="1179855791" sldId="395"/>
            <ac:spMk id="269" creationId="{C979EF46-ABE7-4886-A6B8-FA02E6FE4F83}"/>
          </ac:spMkLst>
        </pc:spChg>
        <pc:spChg chg="mod">
          <ac:chgData name="reza kabir" userId="af3c95a13102d509" providerId="LiveId" clId="{88200EE4-F4B4-49E8-8126-B01E5FCCBE2D}" dt="2020-05-17T13:23:02.129" v="2806" actId="165"/>
          <ac:spMkLst>
            <pc:docMk/>
            <pc:sldMk cId="1179855791" sldId="395"/>
            <ac:spMk id="270" creationId="{497C8B2F-983F-43DC-B618-EBB1752C75F1}"/>
          </ac:spMkLst>
        </pc:spChg>
        <pc:spChg chg="mod">
          <ac:chgData name="reza kabir" userId="af3c95a13102d509" providerId="LiveId" clId="{88200EE4-F4B4-49E8-8126-B01E5FCCBE2D}" dt="2020-05-17T13:23:02.129" v="2806" actId="165"/>
          <ac:spMkLst>
            <pc:docMk/>
            <pc:sldMk cId="1179855791" sldId="395"/>
            <ac:spMk id="271" creationId="{D3D95A81-009A-43E1-9AA8-38431391F3C0}"/>
          </ac:spMkLst>
        </pc:spChg>
        <pc:spChg chg="mod">
          <ac:chgData name="reza kabir" userId="af3c95a13102d509" providerId="LiveId" clId="{88200EE4-F4B4-49E8-8126-B01E5FCCBE2D}" dt="2020-05-17T13:23:02.129" v="2806" actId="165"/>
          <ac:spMkLst>
            <pc:docMk/>
            <pc:sldMk cId="1179855791" sldId="395"/>
            <ac:spMk id="272" creationId="{C5CE8566-2C56-44F3-A8D6-A1A018750464}"/>
          </ac:spMkLst>
        </pc:spChg>
        <pc:spChg chg="mod">
          <ac:chgData name="reza kabir" userId="af3c95a13102d509" providerId="LiveId" clId="{88200EE4-F4B4-49E8-8126-B01E5FCCBE2D}" dt="2020-05-17T13:23:02.129" v="2806" actId="165"/>
          <ac:spMkLst>
            <pc:docMk/>
            <pc:sldMk cId="1179855791" sldId="395"/>
            <ac:spMk id="273" creationId="{FB2BE5CD-EEB6-4F31-820B-816BFE117B2B}"/>
          </ac:spMkLst>
        </pc:spChg>
        <pc:spChg chg="mod">
          <ac:chgData name="reza kabir" userId="af3c95a13102d509" providerId="LiveId" clId="{88200EE4-F4B4-49E8-8126-B01E5FCCBE2D}" dt="2020-05-17T13:23:02.129" v="2806" actId="165"/>
          <ac:spMkLst>
            <pc:docMk/>
            <pc:sldMk cId="1179855791" sldId="395"/>
            <ac:spMk id="274" creationId="{7CDD096A-9D85-44BE-BA86-9BC461541E77}"/>
          </ac:spMkLst>
        </pc:spChg>
        <pc:spChg chg="mod">
          <ac:chgData name="reza kabir" userId="af3c95a13102d509" providerId="LiveId" clId="{88200EE4-F4B4-49E8-8126-B01E5FCCBE2D}" dt="2020-05-17T13:23:02.129" v="2806" actId="165"/>
          <ac:spMkLst>
            <pc:docMk/>
            <pc:sldMk cId="1179855791" sldId="395"/>
            <ac:spMk id="275" creationId="{BE5A6163-A5B9-4E50-A277-1A3EE65E5FE7}"/>
          </ac:spMkLst>
        </pc:spChg>
        <pc:spChg chg="mod">
          <ac:chgData name="reza kabir" userId="af3c95a13102d509" providerId="LiveId" clId="{88200EE4-F4B4-49E8-8126-B01E5FCCBE2D}" dt="2020-05-17T13:23:02.129" v="2806" actId="165"/>
          <ac:spMkLst>
            <pc:docMk/>
            <pc:sldMk cId="1179855791" sldId="395"/>
            <ac:spMk id="276" creationId="{F8FA1132-7550-4E62-B590-2A4361BB6F06}"/>
          </ac:spMkLst>
        </pc:spChg>
        <pc:spChg chg="mod">
          <ac:chgData name="reza kabir" userId="af3c95a13102d509" providerId="LiveId" clId="{88200EE4-F4B4-49E8-8126-B01E5FCCBE2D}" dt="2020-05-17T13:23:02.129" v="2806" actId="165"/>
          <ac:spMkLst>
            <pc:docMk/>
            <pc:sldMk cId="1179855791" sldId="395"/>
            <ac:spMk id="277" creationId="{AE2B1ECB-95CE-4243-A6E7-0D6E2908683A}"/>
          </ac:spMkLst>
        </pc:spChg>
        <pc:spChg chg="mod">
          <ac:chgData name="reza kabir" userId="af3c95a13102d509" providerId="LiveId" clId="{88200EE4-F4B4-49E8-8126-B01E5FCCBE2D}" dt="2020-05-17T13:23:02.129" v="2806" actId="165"/>
          <ac:spMkLst>
            <pc:docMk/>
            <pc:sldMk cId="1179855791" sldId="395"/>
            <ac:spMk id="278" creationId="{C07DE136-CA3E-47C7-B029-A3B858B20452}"/>
          </ac:spMkLst>
        </pc:spChg>
        <pc:spChg chg="mod">
          <ac:chgData name="reza kabir" userId="af3c95a13102d509" providerId="LiveId" clId="{88200EE4-F4B4-49E8-8126-B01E5FCCBE2D}" dt="2020-05-17T13:23:02.129" v="2806" actId="165"/>
          <ac:spMkLst>
            <pc:docMk/>
            <pc:sldMk cId="1179855791" sldId="395"/>
            <ac:spMk id="280" creationId="{0028A506-DF7D-47CB-A1BC-78F29D14C092}"/>
          </ac:spMkLst>
        </pc:spChg>
        <pc:spChg chg="mod">
          <ac:chgData name="reza kabir" userId="af3c95a13102d509" providerId="LiveId" clId="{88200EE4-F4B4-49E8-8126-B01E5FCCBE2D}" dt="2020-05-17T13:23:02.129" v="2806" actId="165"/>
          <ac:spMkLst>
            <pc:docMk/>
            <pc:sldMk cId="1179855791" sldId="395"/>
            <ac:spMk id="281" creationId="{BFBD946C-7D62-4D57-995F-BF0A93D99BE3}"/>
          </ac:spMkLst>
        </pc:spChg>
        <pc:spChg chg="mod">
          <ac:chgData name="reza kabir" userId="af3c95a13102d509" providerId="LiveId" clId="{88200EE4-F4B4-49E8-8126-B01E5FCCBE2D}" dt="2020-05-17T13:23:02.129" v="2806" actId="165"/>
          <ac:spMkLst>
            <pc:docMk/>
            <pc:sldMk cId="1179855791" sldId="395"/>
            <ac:spMk id="283" creationId="{B9DC2281-EA07-4B1F-88FD-DA8D9C7D2A33}"/>
          </ac:spMkLst>
        </pc:spChg>
        <pc:spChg chg="mod">
          <ac:chgData name="reza kabir" userId="af3c95a13102d509" providerId="LiveId" clId="{88200EE4-F4B4-49E8-8126-B01E5FCCBE2D}" dt="2020-05-17T13:23:02.129" v="2806" actId="165"/>
          <ac:spMkLst>
            <pc:docMk/>
            <pc:sldMk cId="1179855791" sldId="395"/>
            <ac:spMk id="284" creationId="{7050CC05-5C92-489C-A8B9-1CB73E2BF8FF}"/>
          </ac:spMkLst>
        </pc:spChg>
        <pc:spChg chg="mod">
          <ac:chgData name="reza kabir" userId="af3c95a13102d509" providerId="LiveId" clId="{88200EE4-F4B4-49E8-8126-B01E5FCCBE2D}" dt="2020-05-17T13:23:02.129" v="2806" actId="165"/>
          <ac:spMkLst>
            <pc:docMk/>
            <pc:sldMk cId="1179855791" sldId="395"/>
            <ac:spMk id="286" creationId="{DA3CB633-F117-4869-A5F2-B3EA27A323BE}"/>
          </ac:spMkLst>
        </pc:spChg>
        <pc:spChg chg="mod">
          <ac:chgData name="reza kabir" userId="af3c95a13102d509" providerId="LiveId" clId="{88200EE4-F4B4-49E8-8126-B01E5FCCBE2D}" dt="2020-05-17T13:23:02.129" v="2806" actId="165"/>
          <ac:spMkLst>
            <pc:docMk/>
            <pc:sldMk cId="1179855791" sldId="395"/>
            <ac:spMk id="287" creationId="{DFCDA8CB-85EA-462D-B146-784B17E154CA}"/>
          </ac:spMkLst>
        </pc:spChg>
        <pc:spChg chg="mod">
          <ac:chgData name="reza kabir" userId="af3c95a13102d509" providerId="LiveId" clId="{88200EE4-F4B4-49E8-8126-B01E5FCCBE2D}" dt="2020-05-17T13:23:02.129" v="2806" actId="165"/>
          <ac:spMkLst>
            <pc:docMk/>
            <pc:sldMk cId="1179855791" sldId="395"/>
            <ac:spMk id="289" creationId="{B074578F-5D1F-4F3B-9146-4D19D05977F1}"/>
          </ac:spMkLst>
        </pc:spChg>
        <pc:spChg chg="mod">
          <ac:chgData name="reza kabir" userId="af3c95a13102d509" providerId="LiveId" clId="{88200EE4-F4B4-49E8-8126-B01E5FCCBE2D}" dt="2020-05-17T13:23:02.129" v="2806" actId="165"/>
          <ac:spMkLst>
            <pc:docMk/>
            <pc:sldMk cId="1179855791" sldId="395"/>
            <ac:spMk id="290" creationId="{4624617A-F576-488C-ABBA-BED77CE17EA7}"/>
          </ac:spMkLst>
        </pc:spChg>
        <pc:spChg chg="mod">
          <ac:chgData name="reza kabir" userId="af3c95a13102d509" providerId="LiveId" clId="{88200EE4-F4B4-49E8-8126-B01E5FCCBE2D}" dt="2020-05-17T13:23:02.129" v="2806" actId="165"/>
          <ac:spMkLst>
            <pc:docMk/>
            <pc:sldMk cId="1179855791" sldId="395"/>
            <ac:spMk id="291" creationId="{4DC3B644-2AF3-48AD-A273-143B6CC84549}"/>
          </ac:spMkLst>
        </pc:spChg>
        <pc:spChg chg="mod">
          <ac:chgData name="reza kabir" userId="af3c95a13102d509" providerId="LiveId" clId="{88200EE4-F4B4-49E8-8126-B01E5FCCBE2D}" dt="2020-05-17T13:23:02.129" v="2806" actId="165"/>
          <ac:spMkLst>
            <pc:docMk/>
            <pc:sldMk cId="1179855791" sldId="395"/>
            <ac:spMk id="292" creationId="{3058B89F-FD3E-4B1D-8C96-F13A501973BF}"/>
          </ac:spMkLst>
        </pc:spChg>
        <pc:spChg chg="mod">
          <ac:chgData name="reza kabir" userId="af3c95a13102d509" providerId="LiveId" clId="{88200EE4-F4B4-49E8-8126-B01E5FCCBE2D}" dt="2020-05-17T13:23:02.129" v="2806" actId="165"/>
          <ac:spMkLst>
            <pc:docMk/>
            <pc:sldMk cId="1179855791" sldId="395"/>
            <ac:spMk id="293" creationId="{0B9B1617-EC52-48DE-A1BC-3B2DBD0BF1DA}"/>
          </ac:spMkLst>
        </pc:spChg>
        <pc:spChg chg="mod">
          <ac:chgData name="reza kabir" userId="af3c95a13102d509" providerId="LiveId" clId="{88200EE4-F4B4-49E8-8126-B01E5FCCBE2D}" dt="2020-05-17T13:23:02.129" v="2806" actId="165"/>
          <ac:spMkLst>
            <pc:docMk/>
            <pc:sldMk cId="1179855791" sldId="395"/>
            <ac:spMk id="294" creationId="{2C19ECD4-7DAB-4EA8-9C62-BF36AEBB24D8}"/>
          </ac:spMkLst>
        </pc:spChg>
        <pc:spChg chg="mod">
          <ac:chgData name="reza kabir" userId="af3c95a13102d509" providerId="LiveId" clId="{88200EE4-F4B4-49E8-8126-B01E5FCCBE2D}" dt="2020-05-17T13:23:02.129" v="2806" actId="165"/>
          <ac:spMkLst>
            <pc:docMk/>
            <pc:sldMk cId="1179855791" sldId="395"/>
            <ac:spMk id="295" creationId="{F9A38426-8C73-494C-89E8-31A625B259DF}"/>
          </ac:spMkLst>
        </pc:spChg>
        <pc:spChg chg="mod">
          <ac:chgData name="reza kabir" userId="af3c95a13102d509" providerId="LiveId" clId="{88200EE4-F4B4-49E8-8126-B01E5FCCBE2D}" dt="2020-05-17T13:23:02.129" v="2806" actId="165"/>
          <ac:spMkLst>
            <pc:docMk/>
            <pc:sldMk cId="1179855791" sldId="395"/>
            <ac:spMk id="296" creationId="{B3F0C1C1-82EA-44D5-8B85-36BF9841165E}"/>
          </ac:spMkLst>
        </pc:spChg>
        <pc:spChg chg="mod">
          <ac:chgData name="reza kabir" userId="af3c95a13102d509" providerId="LiveId" clId="{88200EE4-F4B4-49E8-8126-B01E5FCCBE2D}" dt="2020-05-17T13:23:02.129" v="2806" actId="165"/>
          <ac:spMkLst>
            <pc:docMk/>
            <pc:sldMk cId="1179855791" sldId="395"/>
            <ac:spMk id="297" creationId="{54A4787A-47F2-449E-9CD9-7954301917A7}"/>
          </ac:spMkLst>
        </pc:spChg>
        <pc:spChg chg="mod">
          <ac:chgData name="reza kabir" userId="af3c95a13102d509" providerId="LiveId" clId="{88200EE4-F4B4-49E8-8126-B01E5FCCBE2D}" dt="2020-05-17T13:23:02.129" v="2806" actId="165"/>
          <ac:spMkLst>
            <pc:docMk/>
            <pc:sldMk cId="1179855791" sldId="395"/>
            <ac:spMk id="298" creationId="{AB2263F3-27F2-4CBF-BA3E-76E43D13CA53}"/>
          </ac:spMkLst>
        </pc:spChg>
        <pc:spChg chg="mod">
          <ac:chgData name="reza kabir" userId="af3c95a13102d509" providerId="LiveId" clId="{88200EE4-F4B4-49E8-8126-B01E5FCCBE2D}" dt="2020-05-17T13:23:02.129" v="2806" actId="165"/>
          <ac:spMkLst>
            <pc:docMk/>
            <pc:sldMk cId="1179855791" sldId="395"/>
            <ac:spMk id="299" creationId="{1B39FACA-E52B-4F6A-BF2B-B1C17F5540FB}"/>
          </ac:spMkLst>
        </pc:spChg>
        <pc:spChg chg="mod">
          <ac:chgData name="reza kabir" userId="af3c95a13102d509" providerId="LiveId" clId="{88200EE4-F4B4-49E8-8126-B01E5FCCBE2D}" dt="2020-05-17T13:23:02.129" v="2806" actId="165"/>
          <ac:spMkLst>
            <pc:docMk/>
            <pc:sldMk cId="1179855791" sldId="395"/>
            <ac:spMk id="300" creationId="{6D14770C-37F3-4CAA-A461-A9A052333DDD}"/>
          </ac:spMkLst>
        </pc:spChg>
        <pc:spChg chg="mod">
          <ac:chgData name="reza kabir" userId="af3c95a13102d509" providerId="LiveId" clId="{88200EE4-F4B4-49E8-8126-B01E5FCCBE2D}" dt="2020-05-17T13:23:02.129" v="2806" actId="165"/>
          <ac:spMkLst>
            <pc:docMk/>
            <pc:sldMk cId="1179855791" sldId="395"/>
            <ac:spMk id="301" creationId="{E8C16104-8C38-489F-AE2B-802E87136670}"/>
          </ac:spMkLst>
        </pc:spChg>
        <pc:spChg chg="mod">
          <ac:chgData name="reza kabir" userId="af3c95a13102d509" providerId="LiveId" clId="{88200EE4-F4B4-49E8-8126-B01E5FCCBE2D}" dt="2020-05-17T13:23:02.129" v="2806" actId="165"/>
          <ac:spMkLst>
            <pc:docMk/>
            <pc:sldMk cId="1179855791" sldId="395"/>
            <ac:spMk id="302" creationId="{694702D9-EFC1-4DFE-A1F4-F444FCE39FDD}"/>
          </ac:spMkLst>
        </pc:spChg>
        <pc:spChg chg="mod">
          <ac:chgData name="reza kabir" userId="af3c95a13102d509" providerId="LiveId" clId="{88200EE4-F4B4-49E8-8126-B01E5FCCBE2D}" dt="2020-05-17T13:23:02.129" v="2806" actId="165"/>
          <ac:spMkLst>
            <pc:docMk/>
            <pc:sldMk cId="1179855791" sldId="395"/>
            <ac:spMk id="303" creationId="{18E9BE70-149A-4EB0-B7F0-DCFC2A250A0D}"/>
          </ac:spMkLst>
        </pc:spChg>
        <pc:spChg chg="mod">
          <ac:chgData name="reza kabir" userId="af3c95a13102d509" providerId="LiveId" clId="{88200EE4-F4B4-49E8-8126-B01E5FCCBE2D}" dt="2020-05-17T13:23:02.129" v="2806" actId="165"/>
          <ac:spMkLst>
            <pc:docMk/>
            <pc:sldMk cId="1179855791" sldId="395"/>
            <ac:spMk id="304" creationId="{4739E28C-D9A8-4417-9E6B-6B7DAEE4B021}"/>
          </ac:spMkLst>
        </pc:spChg>
        <pc:spChg chg="mod">
          <ac:chgData name="reza kabir" userId="af3c95a13102d509" providerId="LiveId" clId="{88200EE4-F4B4-49E8-8126-B01E5FCCBE2D}" dt="2020-05-17T13:23:02.129" v="2806" actId="165"/>
          <ac:spMkLst>
            <pc:docMk/>
            <pc:sldMk cId="1179855791" sldId="395"/>
            <ac:spMk id="305" creationId="{DDD89249-1131-4C4B-833A-6F6A906777F5}"/>
          </ac:spMkLst>
        </pc:spChg>
        <pc:spChg chg="mod">
          <ac:chgData name="reza kabir" userId="af3c95a13102d509" providerId="LiveId" clId="{88200EE4-F4B4-49E8-8126-B01E5FCCBE2D}" dt="2020-05-17T13:23:02.129" v="2806" actId="165"/>
          <ac:spMkLst>
            <pc:docMk/>
            <pc:sldMk cId="1179855791" sldId="395"/>
            <ac:spMk id="306" creationId="{A4A0DADC-6B41-45A1-AAFB-0567CC3C3A77}"/>
          </ac:spMkLst>
        </pc:spChg>
        <pc:spChg chg="mod">
          <ac:chgData name="reza kabir" userId="af3c95a13102d509" providerId="LiveId" clId="{88200EE4-F4B4-49E8-8126-B01E5FCCBE2D}" dt="2020-05-17T13:23:02.129" v="2806" actId="165"/>
          <ac:spMkLst>
            <pc:docMk/>
            <pc:sldMk cId="1179855791" sldId="395"/>
            <ac:spMk id="308" creationId="{90604424-CA8B-4B6D-AC01-3393135D1E33}"/>
          </ac:spMkLst>
        </pc:spChg>
        <pc:spChg chg="mod">
          <ac:chgData name="reza kabir" userId="af3c95a13102d509" providerId="LiveId" clId="{88200EE4-F4B4-49E8-8126-B01E5FCCBE2D}" dt="2020-05-17T13:23:02.129" v="2806" actId="165"/>
          <ac:spMkLst>
            <pc:docMk/>
            <pc:sldMk cId="1179855791" sldId="395"/>
            <ac:spMk id="309" creationId="{84AE86F7-C9A6-40F5-8BA4-F3294D6C02CA}"/>
          </ac:spMkLst>
        </pc:spChg>
        <pc:spChg chg="mod">
          <ac:chgData name="reza kabir" userId="af3c95a13102d509" providerId="LiveId" clId="{88200EE4-F4B4-49E8-8126-B01E5FCCBE2D}" dt="2020-05-17T13:23:02.129" v="2806" actId="165"/>
          <ac:spMkLst>
            <pc:docMk/>
            <pc:sldMk cId="1179855791" sldId="395"/>
            <ac:spMk id="310" creationId="{3FE925C0-E76D-46D4-A14D-D315C491B93E}"/>
          </ac:spMkLst>
        </pc:spChg>
        <pc:spChg chg="mod">
          <ac:chgData name="reza kabir" userId="af3c95a13102d509" providerId="LiveId" clId="{88200EE4-F4B4-49E8-8126-B01E5FCCBE2D}" dt="2020-05-17T13:23:02.129" v="2806" actId="165"/>
          <ac:spMkLst>
            <pc:docMk/>
            <pc:sldMk cId="1179855791" sldId="395"/>
            <ac:spMk id="311" creationId="{96559C2C-8B2A-46FA-A1C3-27F2DFF43B7D}"/>
          </ac:spMkLst>
        </pc:spChg>
        <pc:spChg chg="mod">
          <ac:chgData name="reza kabir" userId="af3c95a13102d509" providerId="LiveId" clId="{88200EE4-F4B4-49E8-8126-B01E5FCCBE2D}" dt="2020-05-17T13:23:02.129" v="2806" actId="165"/>
          <ac:spMkLst>
            <pc:docMk/>
            <pc:sldMk cId="1179855791" sldId="395"/>
            <ac:spMk id="312" creationId="{9E608908-7FF3-497B-B3E4-5316A51C9045}"/>
          </ac:spMkLst>
        </pc:spChg>
        <pc:spChg chg="mod">
          <ac:chgData name="reza kabir" userId="af3c95a13102d509" providerId="LiveId" clId="{88200EE4-F4B4-49E8-8126-B01E5FCCBE2D}" dt="2020-05-17T13:23:02.129" v="2806" actId="165"/>
          <ac:spMkLst>
            <pc:docMk/>
            <pc:sldMk cId="1179855791" sldId="395"/>
            <ac:spMk id="313" creationId="{B6FC7798-46B4-4A6C-8770-F97DF695DCDA}"/>
          </ac:spMkLst>
        </pc:spChg>
        <pc:spChg chg="mod">
          <ac:chgData name="reza kabir" userId="af3c95a13102d509" providerId="LiveId" clId="{88200EE4-F4B4-49E8-8126-B01E5FCCBE2D}" dt="2020-05-17T13:23:02.129" v="2806" actId="165"/>
          <ac:spMkLst>
            <pc:docMk/>
            <pc:sldMk cId="1179855791" sldId="395"/>
            <ac:spMk id="314" creationId="{40392506-6273-4A4B-8E35-DF55C17BCD12}"/>
          </ac:spMkLst>
        </pc:spChg>
        <pc:spChg chg="mod">
          <ac:chgData name="reza kabir" userId="af3c95a13102d509" providerId="LiveId" clId="{88200EE4-F4B4-49E8-8126-B01E5FCCBE2D}" dt="2020-05-17T13:23:02.129" v="2806" actId="165"/>
          <ac:spMkLst>
            <pc:docMk/>
            <pc:sldMk cId="1179855791" sldId="395"/>
            <ac:spMk id="315" creationId="{92B14573-0001-4098-BEB5-8579930DA111}"/>
          </ac:spMkLst>
        </pc:spChg>
        <pc:spChg chg="mod">
          <ac:chgData name="reza kabir" userId="af3c95a13102d509" providerId="LiveId" clId="{88200EE4-F4B4-49E8-8126-B01E5FCCBE2D}" dt="2020-05-17T13:23:02.129" v="2806" actId="165"/>
          <ac:spMkLst>
            <pc:docMk/>
            <pc:sldMk cId="1179855791" sldId="395"/>
            <ac:spMk id="316" creationId="{7A31BDBE-49B7-4303-A857-D8BEB8734595}"/>
          </ac:spMkLst>
        </pc:spChg>
        <pc:spChg chg="mod">
          <ac:chgData name="reza kabir" userId="af3c95a13102d509" providerId="LiveId" clId="{88200EE4-F4B4-49E8-8126-B01E5FCCBE2D}" dt="2020-05-17T13:23:02.129" v="2806" actId="165"/>
          <ac:spMkLst>
            <pc:docMk/>
            <pc:sldMk cId="1179855791" sldId="395"/>
            <ac:spMk id="317" creationId="{06DC9CEC-C080-47ED-9D2C-0AF8F80C1CAB}"/>
          </ac:spMkLst>
        </pc:spChg>
        <pc:spChg chg="mod">
          <ac:chgData name="reza kabir" userId="af3c95a13102d509" providerId="LiveId" clId="{88200EE4-F4B4-49E8-8126-B01E5FCCBE2D}" dt="2020-05-17T13:23:02.129" v="2806" actId="165"/>
          <ac:spMkLst>
            <pc:docMk/>
            <pc:sldMk cId="1179855791" sldId="395"/>
            <ac:spMk id="318" creationId="{B370A7A8-E128-4180-9D67-FFDB83C3654A}"/>
          </ac:spMkLst>
        </pc:spChg>
        <pc:spChg chg="mod">
          <ac:chgData name="reza kabir" userId="af3c95a13102d509" providerId="LiveId" clId="{88200EE4-F4B4-49E8-8126-B01E5FCCBE2D}" dt="2020-05-17T13:23:02.129" v="2806" actId="165"/>
          <ac:spMkLst>
            <pc:docMk/>
            <pc:sldMk cId="1179855791" sldId="395"/>
            <ac:spMk id="319" creationId="{33336DFA-5BB4-4270-9636-83B9B9E44F27}"/>
          </ac:spMkLst>
        </pc:spChg>
        <pc:spChg chg="mod">
          <ac:chgData name="reza kabir" userId="af3c95a13102d509" providerId="LiveId" clId="{88200EE4-F4B4-49E8-8126-B01E5FCCBE2D}" dt="2020-05-17T13:23:02.129" v="2806" actId="165"/>
          <ac:spMkLst>
            <pc:docMk/>
            <pc:sldMk cId="1179855791" sldId="395"/>
            <ac:spMk id="320" creationId="{18C2D6F0-7FF5-413A-849F-51FD1785A59C}"/>
          </ac:spMkLst>
        </pc:spChg>
        <pc:spChg chg="mod">
          <ac:chgData name="reza kabir" userId="af3c95a13102d509" providerId="LiveId" clId="{88200EE4-F4B4-49E8-8126-B01E5FCCBE2D}" dt="2020-05-17T13:23:02.129" v="2806" actId="165"/>
          <ac:spMkLst>
            <pc:docMk/>
            <pc:sldMk cId="1179855791" sldId="395"/>
            <ac:spMk id="321" creationId="{C8F897A0-0978-4D61-A1C8-ADAA557BDBA8}"/>
          </ac:spMkLst>
        </pc:spChg>
        <pc:spChg chg="mod">
          <ac:chgData name="reza kabir" userId="af3c95a13102d509" providerId="LiveId" clId="{88200EE4-F4B4-49E8-8126-B01E5FCCBE2D}" dt="2020-05-17T13:23:02.129" v="2806" actId="165"/>
          <ac:spMkLst>
            <pc:docMk/>
            <pc:sldMk cId="1179855791" sldId="395"/>
            <ac:spMk id="322" creationId="{F63CB934-7E0E-4735-B18A-62261B614288}"/>
          </ac:spMkLst>
        </pc:spChg>
        <pc:spChg chg="mod">
          <ac:chgData name="reza kabir" userId="af3c95a13102d509" providerId="LiveId" clId="{88200EE4-F4B4-49E8-8126-B01E5FCCBE2D}" dt="2020-05-17T13:23:02.129" v="2806" actId="165"/>
          <ac:spMkLst>
            <pc:docMk/>
            <pc:sldMk cId="1179855791" sldId="395"/>
            <ac:spMk id="323" creationId="{F9D83065-591B-4701-B863-E2169BD1E232}"/>
          </ac:spMkLst>
        </pc:spChg>
        <pc:spChg chg="mod">
          <ac:chgData name="reza kabir" userId="af3c95a13102d509" providerId="LiveId" clId="{88200EE4-F4B4-49E8-8126-B01E5FCCBE2D}" dt="2020-05-17T13:23:02.129" v="2806" actId="165"/>
          <ac:spMkLst>
            <pc:docMk/>
            <pc:sldMk cId="1179855791" sldId="395"/>
            <ac:spMk id="325" creationId="{240CF2E6-B112-49C0-8621-98D4B0930682}"/>
          </ac:spMkLst>
        </pc:spChg>
        <pc:spChg chg="mod">
          <ac:chgData name="reza kabir" userId="af3c95a13102d509" providerId="LiveId" clId="{88200EE4-F4B4-49E8-8126-B01E5FCCBE2D}" dt="2020-05-17T13:23:02.129" v="2806" actId="165"/>
          <ac:spMkLst>
            <pc:docMk/>
            <pc:sldMk cId="1179855791" sldId="395"/>
            <ac:spMk id="326" creationId="{A2631AD7-C580-465D-9DA2-42B51EC4D696}"/>
          </ac:spMkLst>
        </pc:spChg>
        <pc:spChg chg="mod">
          <ac:chgData name="reza kabir" userId="af3c95a13102d509" providerId="LiveId" clId="{88200EE4-F4B4-49E8-8126-B01E5FCCBE2D}" dt="2020-05-17T13:23:02.129" v="2806" actId="165"/>
          <ac:spMkLst>
            <pc:docMk/>
            <pc:sldMk cId="1179855791" sldId="395"/>
            <ac:spMk id="327" creationId="{0F8FAFC1-BCDE-4739-BBF3-9B13A989A5F6}"/>
          </ac:spMkLst>
        </pc:spChg>
        <pc:spChg chg="mod">
          <ac:chgData name="reza kabir" userId="af3c95a13102d509" providerId="LiveId" clId="{88200EE4-F4B4-49E8-8126-B01E5FCCBE2D}" dt="2020-05-17T13:23:02.129" v="2806" actId="165"/>
          <ac:spMkLst>
            <pc:docMk/>
            <pc:sldMk cId="1179855791" sldId="395"/>
            <ac:spMk id="330" creationId="{BD6ABACE-196D-4621-AECD-559E7079CDC7}"/>
          </ac:spMkLst>
        </pc:spChg>
        <pc:spChg chg="mod">
          <ac:chgData name="reza kabir" userId="af3c95a13102d509" providerId="LiveId" clId="{88200EE4-F4B4-49E8-8126-B01E5FCCBE2D}" dt="2020-05-17T13:23:02.129" v="2806" actId="165"/>
          <ac:spMkLst>
            <pc:docMk/>
            <pc:sldMk cId="1179855791" sldId="395"/>
            <ac:spMk id="331" creationId="{1C2772A6-E013-4EE1-8DE5-F4EC579D169A}"/>
          </ac:spMkLst>
        </pc:spChg>
        <pc:spChg chg="mod">
          <ac:chgData name="reza kabir" userId="af3c95a13102d509" providerId="LiveId" clId="{88200EE4-F4B4-49E8-8126-B01E5FCCBE2D}" dt="2020-05-17T13:23:02.129" v="2806" actId="165"/>
          <ac:spMkLst>
            <pc:docMk/>
            <pc:sldMk cId="1179855791" sldId="395"/>
            <ac:spMk id="332" creationId="{6392CFC1-24A6-46C3-B414-D0948DFE4CBD}"/>
          </ac:spMkLst>
        </pc:spChg>
        <pc:spChg chg="mod">
          <ac:chgData name="reza kabir" userId="af3c95a13102d509" providerId="LiveId" clId="{88200EE4-F4B4-49E8-8126-B01E5FCCBE2D}" dt="2020-05-17T13:23:02.129" v="2806" actId="165"/>
          <ac:spMkLst>
            <pc:docMk/>
            <pc:sldMk cId="1179855791" sldId="395"/>
            <ac:spMk id="333" creationId="{0FD8D4AC-1865-4599-8125-4FF3957A2143}"/>
          </ac:spMkLst>
        </pc:spChg>
        <pc:spChg chg="mod">
          <ac:chgData name="reza kabir" userId="af3c95a13102d509" providerId="LiveId" clId="{88200EE4-F4B4-49E8-8126-B01E5FCCBE2D}" dt="2020-05-17T13:23:02.129" v="2806" actId="165"/>
          <ac:spMkLst>
            <pc:docMk/>
            <pc:sldMk cId="1179855791" sldId="395"/>
            <ac:spMk id="334" creationId="{C50A4C42-36A4-4886-8E8D-D5A32377509B}"/>
          </ac:spMkLst>
        </pc:spChg>
        <pc:spChg chg="mod">
          <ac:chgData name="reza kabir" userId="af3c95a13102d509" providerId="LiveId" clId="{88200EE4-F4B4-49E8-8126-B01E5FCCBE2D}" dt="2020-05-17T13:23:02.129" v="2806" actId="165"/>
          <ac:spMkLst>
            <pc:docMk/>
            <pc:sldMk cId="1179855791" sldId="395"/>
            <ac:spMk id="335" creationId="{E1C7010B-0558-49AB-B0CF-06544B4FFFD6}"/>
          </ac:spMkLst>
        </pc:spChg>
        <pc:spChg chg="mod">
          <ac:chgData name="reza kabir" userId="af3c95a13102d509" providerId="LiveId" clId="{88200EE4-F4B4-49E8-8126-B01E5FCCBE2D}" dt="2020-05-17T13:23:02.129" v="2806" actId="165"/>
          <ac:spMkLst>
            <pc:docMk/>
            <pc:sldMk cId="1179855791" sldId="395"/>
            <ac:spMk id="336" creationId="{1EAB4E87-AE43-4675-A9BA-723537E7A7AE}"/>
          </ac:spMkLst>
        </pc:spChg>
        <pc:spChg chg="mod">
          <ac:chgData name="reza kabir" userId="af3c95a13102d509" providerId="LiveId" clId="{88200EE4-F4B4-49E8-8126-B01E5FCCBE2D}" dt="2020-05-17T13:23:02.129" v="2806" actId="165"/>
          <ac:spMkLst>
            <pc:docMk/>
            <pc:sldMk cId="1179855791" sldId="395"/>
            <ac:spMk id="338" creationId="{E4E9EF72-65CE-4E10-A588-9326B9A43DE0}"/>
          </ac:spMkLst>
        </pc:spChg>
        <pc:spChg chg="mod">
          <ac:chgData name="reza kabir" userId="af3c95a13102d509" providerId="LiveId" clId="{88200EE4-F4B4-49E8-8126-B01E5FCCBE2D}" dt="2020-05-17T13:23:02.129" v="2806" actId="165"/>
          <ac:spMkLst>
            <pc:docMk/>
            <pc:sldMk cId="1179855791" sldId="395"/>
            <ac:spMk id="339" creationId="{D960B0B5-8FDF-4799-AA76-1A97B6529FBA}"/>
          </ac:spMkLst>
        </pc:spChg>
        <pc:spChg chg="mod">
          <ac:chgData name="reza kabir" userId="af3c95a13102d509" providerId="LiveId" clId="{88200EE4-F4B4-49E8-8126-B01E5FCCBE2D}" dt="2020-05-17T13:23:02.129" v="2806" actId="165"/>
          <ac:spMkLst>
            <pc:docMk/>
            <pc:sldMk cId="1179855791" sldId="395"/>
            <ac:spMk id="341" creationId="{92EAF201-69B8-42B2-84F8-4A7DBEA0EE61}"/>
          </ac:spMkLst>
        </pc:spChg>
        <pc:spChg chg="mod">
          <ac:chgData name="reza kabir" userId="af3c95a13102d509" providerId="LiveId" clId="{88200EE4-F4B4-49E8-8126-B01E5FCCBE2D}" dt="2020-05-17T13:23:02.129" v="2806" actId="165"/>
          <ac:spMkLst>
            <pc:docMk/>
            <pc:sldMk cId="1179855791" sldId="395"/>
            <ac:spMk id="342" creationId="{1A990970-84AA-4C03-850E-703838962AB8}"/>
          </ac:spMkLst>
        </pc:spChg>
        <pc:spChg chg="mod">
          <ac:chgData name="reza kabir" userId="af3c95a13102d509" providerId="LiveId" clId="{88200EE4-F4B4-49E8-8126-B01E5FCCBE2D}" dt="2020-05-17T13:23:02.129" v="2806" actId="165"/>
          <ac:spMkLst>
            <pc:docMk/>
            <pc:sldMk cId="1179855791" sldId="395"/>
            <ac:spMk id="343" creationId="{85652A42-12E8-4476-82E8-5D18518F683A}"/>
          </ac:spMkLst>
        </pc:spChg>
        <pc:spChg chg="mod">
          <ac:chgData name="reza kabir" userId="af3c95a13102d509" providerId="LiveId" clId="{88200EE4-F4B4-49E8-8126-B01E5FCCBE2D}" dt="2020-05-17T13:23:02.129" v="2806" actId="165"/>
          <ac:spMkLst>
            <pc:docMk/>
            <pc:sldMk cId="1179855791" sldId="395"/>
            <ac:spMk id="344" creationId="{32249506-EF84-48B5-8655-65A58CDFF01A}"/>
          </ac:spMkLst>
        </pc:spChg>
        <pc:spChg chg="mod">
          <ac:chgData name="reza kabir" userId="af3c95a13102d509" providerId="LiveId" clId="{88200EE4-F4B4-49E8-8126-B01E5FCCBE2D}" dt="2020-05-17T13:23:02.129" v="2806" actId="165"/>
          <ac:spMkLst>
            <pc:docMk/>
            <pc:sldMk cId="1179855791" sldId="395"/>
            <ac:spMk id="346" creationId="{1B10FF52-2C8F-4B59-8D6F-CA8E3B335155}"/>
          </ac:spMkLst>
        </pc:spChg>
        <pc:spChg chg="mod">
          <ac:chgData name="reza kabir" userId="af3c95a13102d509" providerId="LiveId" clId="{88200EE4-F4B4-49E8-8126-B01E5FCCBE2D}" dt="2020-05-17T13:23:02.129" v="2806" actId="165"/>
          <ac:spMkLst>
            <pc:docMk/>
            <pc:sldMk cId="1179855791" sldId="395"/>
            <ac:spMk id="347" creationId="{ED48E961-217E-4264-90FB-487FE2D347B4}"/>
          </ac:spMkLst>
        </pc:spChg>
        <pc:spChg chg="mod">
          <ac:chgData name="reza kabir" userId="af3c95a13102d509" providerId="LiveId" clId="{88200EE4-F4B4-49E8-8126-B01E5FCCBE2D}" dt="2020-05-17T13:23:02.129" v="2806" actId="165"/>
          <ac:spMkLst>
            <pc:docMk/>
            <pc:sldMk cId="1179855791" sldId="395"/>
            <ac:spMk id="348" creationId="{AC638801-7BC5-4F0F-87CF-37E7B1366CDD}"/>
          </ac:spMkLst>
        </pc:spChg>
        <pc:spChg chg="mod">
          <ac:chgData name="reza kabir" userId="af3c95a13102d509" providerId="LiveId" clId="{88200EE4-F4B4-49E8-8126-B01E5FCCBE2D}" dt="2020-05-17T13:23:02.129" v="2806" actId="165"/>
          <ac:spMkLst>
            <pc:docMk/>
            <pc:sldMk cId="1179855791" sldId="395"/>
            <ac:spMk id="350" creationId="{AF52B99D-F427-4626-AE14-879C5450E4D1}"/>
          </ac:spMkLst>
        </pc:spChg>
        <pc:spChg chg="mod">
          <ac:chgData name="reza kabir" userId="af3c95a13102d509" providerId="LiveId" clId="{88200EE4-F4B4-49E8-8126-B01E5FCCBE2D}" dt="2020-05-17T13:23:02.129" v="2806" actId="165"/>
          <ac:spMkLst>
            <pc:docMk/>
            <pc:sldMk cId="1179855791" sldId="395"/>
            <ac:spMk id="351" creationId="{9ACEA692-5A94-446B-948F-BE3D0F08E143}"/>
          </ac:spMkLst>
        </pc:spChg>
        <pc:spChg chg="mod">
          <ac:chgData name="reza kabir" userId="af3c95a13102d509" providerId="LiveId" clId="{88200EE4-F4B4-49E8-8126-B01E5FCCBE2D}" dt="2020-05-17T13:23:02.129" v="2806" actId="165"/>
          <ac:spMkLst>
            <pc:docMk/>
            <pc:sldMk cId="1179855791" sldId="395"/>
            <ac:spMk id="352" creationId="{54A07120-160C-49E7-8EB7-7179A2E0B674}"/>
          </ac:spMkLst>
        </pc:spChg>
        <pc:spChg chg="mod">
          <ac:chgData name="reza kabir" userId="af3c95a13102d509" providerId="LiveId" clId="{88200EE4-F4B4-49E8-8126-B01E5FCCBE2D}" dt="2020-05-17T13:23:02.129" v="2806" actId="165"/>
          <ac:spMkLst>
            <pc:docMk/>
            <pc:sldMk cId="1179855791" sldId="395"/>
            <ac:spMk id="354" creationId="{686EFEFD-87C6-41E5-B56A-0A60CC75B46F}"/>
          </ac:spMkLst>
        </pc:spChg>
        <pc:spChg chg="mod">
          <ac:chgData name="reza kabir" userId="af3c95a13102d509" providerId="LiveId" clId="{88200EE4-F4B4-49E8-8126-B01E5FCCBE2D}" dt="2020-05-17T13:23:02.129" v="2806" actId="165"/>
          <ac:spMkLst>
            <pc:docMk/>
            <pc:sldMk cId="1179855791" sldId="395"/>
            <ac:spMk id="355" creationId="{C7AF92F4-497B-4A53-9C2C-D60B06B3FD47}"/>
          </ac:spMkLst>
        </pc:spChg>
        <pc:spChg chg="mod">
          <ac:chgData name="reza kabir" userId="af3c95a13102d509" providerId="LiveId" clId="{88200EE4-F4B4-49E8-8126-B01E5FCCBE2D}" dt="2020-05-17T13:23:02.129" v="2806" actId="165"/>
          <ac:spMkLst>
            <pc:docMk/>
            <pc:sldMk cId="1179855791" sldId="395"/>
            <ac:spMk id="356" creationId="{15463ADE-9E23-4473-BA89-7A94A757E25E}"/>
          </ac:spMkLst>
        </pc:spChg>
        <pc:spChg chg="mod">
          <ac:chgData name="reza kabir" userId="af3c95a13102d509" providerId="LiveId" clId="{88200EE4-F4B4-49E8-8126-B01E5FCCBE2D}" dt="2020-05-17T13:23:02.129" v="2806" actId="165"/>
          <ac:spMkLst>
            <pc:docMk/>
            <pc:sldMk cId="1179855791" sldId="395"/>
            <ac:spMk id="357" creationId="{F86F6B29-6994-4B3B-969D-667E1C8C45C5}"/>
          </ac:spMkLst>
        </pc:spChg>
        <pc:spChg chg="mod">
          <ac:chgData name="reza kabir" userId="af3c95a13102d509" providerId="LiveId" clId="{88200EE4-F4B4-49E8-8126-B01E5FCCBE2D}" dt="2020-05-17T13:23:02.129" v="2806" actId="165"/>
          <ac:spMkLst>
            <pc:docMk/>
            <pc:sldMk cId="1179855791" sldId="395"/>
            <ac:spMk id="358" creationId="{1419B4CC-B627-47DE-883D-B3D941695E77}"/>
          </ac:spMkLst>
        </pc:spChg>
        <pc:spChg chg="mod">
          <ac:chgData name="reza kabir" userId="af3c95a13102d509" providerId="LiveId" clId="{88200EE4-F4B4-49E8-8126-B01E5FCCBE2D}" dt="2020-05-17T13:23:02.129" v="2806" actId="165"/>
          <ac:spMkLst>
            <pc:docMk/>
            <pc:sldMk cId="1179855791" sldId="395"/>
            <ac:spMk id="359" creationId="{3E2B82E3-6D49-4B28-B0B7-45A9D069763B}"/>
          </ac:spMkLst>
        </pc:spChg>
        <pc:spChg chg="mod">
          <ac:chgData name="reza kabir" userId="af3c95a13102d509" providerId="LiveId" clId="{88200EE4-F4B4-49E8-8126-B01E5FCCBE2D}" dt="2020-05-17T13:23:02.129" v="2806" actId="165"/>
          <ac:spMkLst>
            <pc:docMk/>
            <pc:sldMk cId="1179855791" sldId="395"/>
            <ac:spMk id="361" creationId="{1E8D6803-AF37-4A80-A0CC-AE85A8FDADE2}"/>
          </ac:spMkLst>
        </pc:spChg>
        <pc:spChg chg="mod">
          <ac:chgData name="reza kabir" userId="af3c95a13102d509" providerId="LiveId" clId="{88200EE4-F4B4-49E8-8126-B01E5FCCBE2D}" dt="2020-05-17T13:23:02.129" v="2806" actId="165"/>
          <ac:spMkLst>
            <pc:docMk/>
            <pc:sldMk cId="1179855791" sldId="395"/>
            <ac:spMk id="362" creationId="{28F9FC20-66CB-4933-A93F-7D9C91ADFFE4}"/>
          </ac:spMkLst>
        </pc:spChg>
        <pc:spChg chg="mod">
          <ac:chgData name="reza kabir" userId="af3c95a13102d509" providerId="LiveId" clId="{88200EE4-F4B4-49E8-8126-B01E5FCCBE2D}" dt="2020-05-17T13:23:02.129" v="2806" actId="165"/>
          <ac:spMkLst>
            <pc:docMk/>
            <pc:sldMk cId="1179855791" sldId="395"/>
            <ac:spMk id="363" creationId="{7EC85F9B-BD96-4AEF-9352-A977F839A285}"/>
          </ac:spMkLst>
        </pc:spChg>
        <pc:spChg chg="mod">
          <ac:chgData name="reza kabir" userId="af3c95a13102d509" providerId="LiveId" clId="{88200EE4-F4B4-49E8-8126-B01E5FCCBE2D}" dt="2020-05-17T13:23:02.129" v="2806" actId="165"/>
          <ac:spMkLst>
            <pc:docMk/>
            <pc:sldMk cId="1179855791" sldId="395"/>
            <ac:spMk id="364" creationId="{5C02B029-CEC7-470F-9B84-A21F7257CD8A}"/>
          </ac:spMkLst>
        </pc:spChg>
        <pc:spChg chg="mod">
          <ac:chgData name="reza kabir" userId="af3c95a13102d509" providerId="LiveId" clId="{88200EE4-F4B4-49E8-8126-B01E5FCCBE2D}" dt="2020-05-17T13:23:02.129" v="2806" actId="165"/>
          <ac:spMkLst>
            <pc:docMk/>
            <pc:sldMk cId="1179855791" sldId="395"/>
            <ac:spMk id="366" creationId="{6BD520E7-C3CE-4AED-B406-5554107621A9}"/>
          </ac:spMkLst>
        </pc:spChg>
        <pc:spChg chg="mod">
          <ac:chgData name="reza kabir" userId="af3c95a13102d509" providerId="LiveId" clId="{88200EE4-F4B4-49E8-8126-B01E5FCCBE2D}" dt="2020-05-17T13:23:02.129" v="2806" actId="165"/>
          <ac:spMkLst>
            <pc:docMk/>
            <pc:sldMk cId="1179855791" sldId="395"/>
            <ac:spMk id="367" creationId="{C8CF6455-15B9-490D-9BCD-889675C82EEA}"/>
          </ac:spMkLst>
        </pc:spChg>
        <pc:spChg chg="mod">
          <ac:chgData name="reza kabir" userId="af3c95a13102d509" providerId="LiveId" clId="{88200EE4-F4B4-49E8-8126-B01E5FCCBE2D}" dt="2020-05-17T13:23:02.129" v="2806" actId="165"/>
          <ac:spMkLst>
            <pc:docMk/>
            <pc:sldMk cId="1179855791" sldId="395"/>
            <ac:spMk id="368" creationId="{77825DA2-9A82-45B7-9189-7B8755B63592}"/>
          </ac:spMkLst>
        </pc:spChg>
        <pc:spChg chg="mod">
          <ac:chgData name="reza kabir" userId="af3c95a13102d509" providerId="LiveId" clId="{88200EE4-F4B4-49E8-8126-B01E5FCCBE2D}" dt="2020-05-17T13:23:02.129" v="2806" actId="165"/>
          <ac:spMkLst>
            <pc:docMk/>
            <pc:sldMk cId="1179855791" sldId="395"/>
            <ac:spMk id="369" creationId="{6022B160-7604-4949-BF64-E4075C2D76D0}"/>
          </ac:spMkLst>
        </pc:spChg>
        <pc:spChg chg="mod">
          <ac:chgData name="reza kabir" userId="af3c95a13102d509" providerId="LiveId" clId="{88200EE4-F4B4-49E8-8126-B01E5FCCBE2D}" dt="2020-05-17T13:23:02.129" v="2806" actId="165"/>
          <ac:spMkLst>
            <pc:docMk/>
            <pc:sldMk cId="1179855791" sldId="395"/>
            <ac:spMk id="370" creationId="{62DAFBE3-5A43-43FE-B8B8-2F3C5654699D}"/>
          </ac:spMkLst>
        </pc:spChg>
        <pc:spChg chg="mod">
          <ac:chgData name="reza kabir" userId="af3c95a13102d509" providerId="LiveId" clId="{88200EE4-F4B4-49E8-8126-B01E5FCCBE2D}" dt="2020-05-17T13:23:02.129" v="2806" actId="165"/>
          <ac:spMkLst>
            <pc:docMk/>
            <pc:sldMk cId="1179855791" sldId="395"/>
            <ac:spMk id="371" creationId="{5AA45557-FC41-4505-A156-EF867534EBCB}"/>
          </ac:spMkLst>
        </pc:spChg>
        <pc:spChg chg="mod">
          <ac:chgData name="reza kabir" userId="af3c95a13102d509" providerId="LiveId" clId="{88200EE4-F4B4-49E8-8126-B01E5FCCBE2D}" dt="2020-05-17T13:23:02.129" v="2806" actId="165"/>
          <ac:spMkLst>
            <pc:docMk/>
            <pc:sldMk cId="1179855791" sldId="395"/>
            <ac:spMk id="372" creationId="{F9024319-6541-4279-9C45-2F507C620245}"/>
          </ac:spMkLst>
        </pc:spChg>
        <pc:spChg chg="mod">
          <ac:chgData name="reza kabir" userId="af3c95a13102d509" providerId="LiveId" clId="{88200EE4-F4B4-49E8-8126-B01E5FCCBE2D}" dt="2020-05-17T13:23:02.129" v="2806" actId="165"/>
          <ac:spMkLst>
            <pc:docMk/>
            <pc:sldMk cId="1179855791" sldId="395"/>
            <ac:spMk id="374" creationId="{AAE51D88-0DF8-43AE-8711-F1C7228D341E}"/>
          </ac:spMkLst>
        </pc:spChg>
        <pc:spChg chg="mod">
          <ac:chgData name="reza kabir" userId="af3c95a13102d509" providerId="LiveId" clId="{88200EE4-F4B4-49E8-8126-B01E5FCCBE2D}" dt="2020-05-17T13:23:02.129" v="2806" actId="165"/>
          <ac:spMkLst>
            <pc:docMk/>
            <pc:sldMk cId="1179855791" sldId="395"/>
            <ac:spMk id="375" creationId="{34D48A62-78EB-4B98-8C68-E3365A1BAEAE}"/>
          </ac:spMkLst>
        </pc:spChg>
        <pc:spChg chg="mod">
          <ac:chgData name="reza kabir" userId="af3c95a13102d509" providerId="LiveId" clId="{88200EE4-F4B4-49E8-8126-B01E5FCCBE2D}" dt="2020-05-17T13:23:02.129" v="2806" actId="165"/>
          <ac:spMkLst>
            <pc:docMk/>
            <pc:sldMk cId="1179855791" sldId="395"/>
            <ac:spMk id="376" creationId="{DF12F53E-6C67-4106-8F82-68BF224F7C71}"/>
          </ac:spMkLst>
        </pc:spChg>
        <pc:spChg chg="mod">
          <ac:chgData name="reza kabir" userId="af3c95a13102d509" providerId="LiveId" clId="{88200EE4-F4B4-49E8-8126-B01E5FCCBE2D}" dt="2020-05-17T13:23:02.129" v="2806" actId="165"/>
          <ac:spMkLst>
            <pc:docMk/>
            <pc:sldMk cId="1179855791" sldId="395"/>
            <ac:spMk id="377" creationId="{482774E5-1FAB-4DF4-8CC1-BFCFD16CB778}"/>
          </ac:spMkLst>
        </pc:spChg>
        <pc:spChg chg="mod">
          <ac:chgData name="reza kabir" userId="af3c95a13102d509" providerId="LiveId" clId="{88200EE4-F4B4-49E8-8126-B01E5FCCBE2D}" dt="2020-05-17T13:23:02.129" v="2806" actId="165"/>
          <ac:spMkLst>
            <pc:docMk/>
            <pc:sldMk cId="1179855791" sldId="395"/>
            <ac:spMk id="378" creationId="{05E6006A-DD0D-47CF-9B04-6AC4D0D1C6BE}"/>
          </ac:spMkLst>
        </pc:spChg>
        <pc:spChg chg="mod">
          <ac:chgData name="reza kabir" userId="af3c95a13102d509" providerId="LiveId" clId="{88200EE4-F4B4-49E8-8126-B01E5FCCBE2D}" dt="2020-05-17T13:23:02.129" v="2806" actId="165"/>
          <ac:spMkLst>
            <pc:docMk/>
            <pc:sldMk cId="1179855791" sldId="395"/>
            <ac:spMk id="379" creationId="{A96AE72B-E066-4179-A3A0-56FBBA7B20B9}"/>
          </ac:spMkLst>
        </pc:spChg>
        <pc:spChg chg="mod">
          <ac:chgData name="reza kabir" userId="af3c95a13102d509" providerId="LiveId" clId="{88200EE4-F4B4-49E8-8126-B01E5FCCBE2D}" dt="2020-05-17T13:23:02.129" v="2806" actId="165"/>
          <ac:spMkLst>
            <pc:docMk/>
            <pc:sldMk cId="1179855791" sldId="395"/>
            <ac:spMk id="380" creationId="{39910685-9559-4E64-ACE5-87DC0D0BC70A}"/>
          </ac:spMkLst>
        </pc:spChg>
        <pc:spChg chg="mod">
          <ac:chgData name="reza kabir" userId="af3c95a13102d509" providerId="LiveId" clId="{88200EE4-F4B4-49E8-8126-B01E5FCCBE2D}" dt="2020-05-17T13:23:02.129" v="2806" actId="165"/>
          <ac:spMkLst>
            <pc:docMk/>
            <pc:sldMk cId="1179855791" sldId="395"/>
            <ac:spMk id="382" creationId="{9DFECDDE-BDF9-4269-9536-9B45ED9FEECE}"/>
          </ac:spMkLst>
        </pc:spChg>
        <pc:spChg chg="mod">
          <ac:chgData name="reza kabir" userId="af3c95a13102d509" providerId="LiveId" clId="{88200EE4-F4B4-49E8-8126-B01E5FCCBE2D}" dt="2020-05-17T13:23:02.129" v="2806" actId="165"/>
          <ac:spMkLst>
            <pc:docMk/>
            <pc:sldMk cId="1179855791" sldId="395"/>
            <ac:spMk id="383" creationId="{82BA7415-DA23-4496-8D57-8A5158CDBA44}"/>
          </ac:spMkLst>
        </pc:spChg>
        <pc:spChg chg="mod">
          <ac:chgData name="reza kabir" userId="af3c95a13102d509" providerId="LiveId" clId="{88200EE4-F4B4-49E8-8126-B01E5FCCBE2D}" dt="2020-05-17T13:23:02.129" v="2806" actId="165"/>
          <ac:spMkLst>
            <pc:docMk/>
            <pc:sldMk cId="1179855791" sldId="395"/>
            <ac:spMk id="384" creationId="{5257A39C-3C51-4941-9CDB-6506CAFC96E9}"/>
          </ac:spMkLst>
        </pc:spChg>
        <pc:spChg chg="mod">
          <ac:chgData name="reza kabir" userId="af3c95a13102d509" providerId="LiveId" clId="{88200EE4-F4B4-49E8-8126-B01E5FCCBE2D}" dt="2020-05-17T13:23:02.129" v="2806" actId="165"/>
          <ac:spMkLst>
            <pc:docMk/>
            <pc:sldMk cId="1179855791" sldId="395"/>
            <ac:spMk id="385" creationId="{9A0D5624-2A92-43C6-92D7-688F10953C7A}"/>
          </ac:spMkLst>
        </pc:spChg>
        <pc:spChg chg="mod">
          <ac:chgData name="reza kabir" userId="af3c95a13102d509" providerId="LiveId" clId="{88200EE4-F4B4-49E8-8126-B01E5FCCBE2D}" dt="2020-05-17T13:23:02.129" v="2806" actId="165"/>
          <ac:spMkLst>
            <pc:docMk/>
            <pc:sldMk cId="1179855791" sldId="395"/>
            <ac:spMk id="387" creationId="{97A9D484-71D8-4D85-BD45-EACF1FC9E968}"/>
          </ac:spMkLst>
        </pc:spChg>
        <pc:spChg chg="mod">
          <ac:chgData name="reza kabir" userId="af3c95a13102d509" providerId="LiveId" clId="{88200EE4-F4B4-49E8-8126-B01E5FCCBE2D}" dt="2020-05-17T13:23:02.129" v="2806" actId="165"/>
          <ac:spMkLst>
            <pc:docMk/>
            <pc:sldMk cId="1179855791" sldId="395"/>
            <ac:spMk id="388" creationId="{1902F2A7-5785-45DE-AFC5-D15ABB338208}"/>
          </ac:spMkLst>
        </pc:spChg>
        <pc:spChg chg="mod">
          <ac:chgData name="reza kabir" userId="af3c95a13102d509" providerId="LiveId" clId="{88200EE4-F4B4-49E8-8126-B01E5FCCBE2D}" dt="2020-05-17T13:23:02.129" v="2806" actId="165"/>
          <ac:spMkLst>
            <pc:docMk/>
            <pc:sldMk cId="1179855791" sldId="395"/>
            <ac:spMk id="390" creationId="{0CF73534-CC76-4438-8A76-3556AAB5BC9E}"/>
          </ac:spMkLst>
        </pc:spChg>
        <pc:spChg chg="mod">
          <ac:chgData name="reza kabir" userId="af3c95a13102d509" providerId="LiveId" clId="{88200EE4-F4B4-49E8-8126-B01E5FCCBE2D}" dt="2020-05-17T13:23:02.129" v="2806" actId="165"/>
          <ac:spMkLst>
            <pc:docMk/>
            <pc:sldMk cId="1179855791" sldId="395"/>
            <ac:spMk id="391" creationId="{034A9FF1-6D33-4C6B-B07B-2DDE950930A8}"/>
          </ac:spMkLst>
        </pc:spChg>
        <pc:spChg chg="mod">
          <ac:chgData name="reza kabir" userId="af3c95a13102d509" providerId="LiveId" clId="{88200EE4-F4B4-49E8-8126-B01E5FCCBE2D}" dt="2020-05-17T13:23:02.129" v="2806" actId="165"/>
          <ac:spMkLst>
            <pc:docMk/>
            <pc:sldMk cId="1179855791" sldId="395"/>
            <ac:spMk id="393" creationId="{301A5F34-00DA-442E-8E6D-E468C6EE72E4}"/>
          </ac:spMkLst>
        </pc:spChg>
        <pc:spChg chg="mod">
          <ac:chgData name="reza kabir" userId="af3c95a13102d509" providerId="LiveId" clId="{88200EE4-F4B4-49E8-8126-B01E5FCCBE2D}" dt="2020-05-17T13:23:02.129" v="2806" actId="165"/>
          <ac:spMkLst>
            <pc:docMk/>
            <pc:sldMk cId="1179855791" sldId="395"/>
            <ac:spMk id="394" creationId="{D86ED1A6-1A2A-4131-8DA4-C78A7DFEBF6F}"/>
          </ac:spMkLst>
        </pc:spChg>
        <pc:spChg chg="mod">
          <ac:chgData name="reza kabir" userId="af3c95a13102d509" providerId="LiveId" clId="{88200EE4-F4B4-49E8-8126-B01E5FCCBE2D}" dt="2020-05-17T13:23:02.129" v="2806" actId="165"/>
          <ac:spMkLst>
            <pc:docMk/>
            <pc:sldMk cId="1179855791" sldId="395"/>
            <ac:spMk id="397" creationId="{1D332BE2-1F49-45EC-BB50-A51F7289FE15}"/>
          </ac:spMkLst>
        </pc:spChg>
        <pc:spChg chg="mod">
          <ac:chgData name="reza kabir" userId="af3c95a13102d509" providerId="LiveId" clId="{88200EE4-F4B4-49E8-8126-B01E5FCCBE2D}" dt="2020-05-17T13:23:02.129" v="2806" actId="165"/>
          <ac:spMkLst>
            <pc:docMk/>
            <pc:sldMk cId="1179855791" sldId="395"/>
            <ac:spMk id="399" creationId="{CA2663D3-2902-4C15-8550-BFC749E5FA01}"/>
          </ac:spMkLst>
        </pc:spChg>
        <pc:spChg chg="mod">
          <ac:chgData name="reza kabir" userId="af3c95a13102d509" providerId="LiveId" clId="{88200EE4-F4B4-49E8-8126-B01E5FCCBE2D}" dt="2020-05-17T13:23:02.129" v="2806" actId="165"/>
          <ac:spMkLst>
            <pc:docMk/>
            <pc:sldMk cId="1179855791" sldId="395"/>
            <ac:spMk id="400" creationId="{BA53EE4D-9493-4F8C-A927-EC6CFD1CD5BC}"/>
          </ac:spMkLst>
        </pc:spChg>
        <pc:spChg chg="mod">
          <ac:chgData name="reza kabir" userId="af3c95a13102d509" providerId="LiveId" clId="{88200EE4-F4B4-49E8-8126-B01E5FCCBE2D}" dt="2020-05-17T13:23:02.129" v="2806" actId="165"/>
          <ac:spMkLst>
            <pc:docMk/>
            <pc:sldMk cId="1179855791" sldId="395"/>
            <ac:spMk id="401" creationId="{41F043C1-D16F-4864-95D6-81AE290F65A6}"/>
          </ac:spMkLst>
        </pc:spChg>
        <pc:spChg chg="mod">
          <ac:chgData name="reza kabir" userId="af3c95a13102d509" providerId="LiveId" clId="{88200EE4-F4B4-49E8-8126-B01E5FCCBE2D}" dt="2020-05-17T13:23:02.129" v="2806" actId="165"/>
          <ac:spMkLst>
            <pc:docMk/>
            <pc:sldMk cId="1179855791" sldId="395"/>
            <ac:spMk id="402" creationId="{096FD8CE-6285-46EB-91ED-86FF2980B8E8}"/>
          </ac:spMkLst>
        </pc:spChg>
        <pc:spChg chg="mod">
          <ac:chgData name="reza kabir" userId="af3c95a13102d509" providerId="LiveId" clId="{88200EE4-F4B4-49E8-8126-B01E5FCCBE2D}" dt="2020-05-17T13:23:02.129" v="2806" actId="165"/>
          <ac:spMkLst>
            <pc:docMk/>
            <pc:sldMk cId="1179855791" sldId="395"/>
            <ac:spMk id="403" creationId="{12C87D4A-A1CC-4BAF-9D3F-C57B074452F4}"/>
          </ac:spMkLst>
        </pc:spChg>
        <pc:spChg chg="mod">
          <ac:chgData name="reza kabir" userId="af3c95a13102d509" providerId="LiveId" clId="{88200EE4-F4B4-49E8-8126-B01E5FCCBE2D}" dt="2020-05-17T13:23:02.129" v="2806" actId="165"/>
          <ac:spMkLst>
            <pc:docMk/>
            <pc:sldMk cId="1179855791" sldId="395"/>
            <ac:spMk id="404" creationId="{E593E4F4-1A9A-4D41-9309-04D5EDCA7E7D}"/>
          </ac:spMkLst>
        </pc:spChg>
        <pc:spChg chg="mod">
          <ac:chgData name="reza kabir" userId="af3c95a13102d509" providerId="LiveId" clId="{88200EE4-F4B4-49E8-8126-B01E5FCCBE2D}" dt="2020-05-17T13:23:02.129" v="2806" actId="165"/>
          <ac:spMkLst>
            <pc:docMk/>
            <pc:sldMk cId="1179855791" sldId="395"/>
            <ac:spMk id="406" creationId="{8939E844-C363-4804-87C6-BCC8610F500B}"/>
          </ac:spMkLst>
        </pc:spChg>
        <pc:spChg chg="mod">
          <ac:chgData name="reza kabir" userId="af3c95a13102d509" providerId="LiveId" clId="{88200EE4-F4B4-49E8-8126-B01E5FCCBE2D}" dt="2020-05-17T13:23:02.129" v="2806" actId="165"/>
          <ac:spMkLst>
            <pc:docMk/>
            <pc:sldMk cId="1179855791" sldId="395"/>
            <ac:spMk id="408" creationId="{D404E665-5298-4CA6-8094-9A629B5656AC}"/>
          </ac:spMkLst>
        </pc:spChg>
        <pc:spChg chg="mod">
          <ac:chgData name="reza kabir" userId="af3c95a13102d509" providerId="LiveId" clId="{88200EE4-F4B4-49E8-8126-B01E5FCCBE2D}" dt="2020-05-17T13:23:02.129" v="2806" actId="165"/>
          <ac:spMkLst>
            <pc:docMk/>
            <pc:sldMk cId="1179855791" sldId="395"/>
            <ac:spMk id="409" creationId="{4413EE1B-50A4-498E-AD33-99EFAC340EC2}"/>
          </ac:spMkLst>
        </pc:spChg>
        <pc:spChg chg="mod">
          <ac:chgData name="reza kabir" userId="af3c95a13102d509" providerId="LiveId" clId="{88200EE4-F4B4-49E8-8126-B01E5FCCBE2D}" dt="2020-05-17T13:23:02.129" v="2806" actId="165"/>
          <ac:spMkLst>
            <pc:docMk/>
            <pc:sldMk cId="1179855791" sldId="395"/>
            <ac:spMk id="410" creationId="{BB168790-DA9B-404A-AB73-6E229F9B59C0}"/>
          </ac:spMkLst>
        </pc:spChg>
        <pc:spChg chg="mod">
          <ac:chgData name="reza kabir" userId="af3c95a13102d509" providerId="LiveId" clId="{88200EE4-F4B4-49E8-8126-B01E5FCCBE2D}" dt="2020-05-17T13:23:02.129" v="2806" actId="165"/>
          <ac:spMkLst>
            <pc:docMk/>
            <pc:sldMk cId="1179855791" sldId="395"/>
            <ac:spMk id="411" creationId="{8D86BC60-373F-42A0-B8F7-273F7A5A6386}"/>
          </ac:spMkLst>
        </pc:spChg>
        <pc:spChg chg="mod">
          <ac:chgData name="reza kabir" userId="af3c95a13102d509" providerId="LiveId" clId="{88200EE4-F4B4-49E8-8126-B01E5FCCBE2D}" dt="2020-05-17T13:23:02.129" v="2806" actId="165"/>
          <ac:spMkLst>
            <pc:docMk/>
            <pc:sldMk cId="1179855791" sldId="395"/>
            <ac:spMk id="412" creationId="{8F95EFB5-8C58-4D3E-A451-F1D1C408A93C}"/>
          </ac:spMkLst>
        </pc:spChg>
        <pc:spChg chg="mod">
          <ac:chgData name="reza kabir" userId="af3c95a13102d509" providerId="LiveId" clId="{88200EE4-F4B4-49E8-8126-B01E5FCCBE2D}" dt="2020-05-17T13:23:02.129" v="2806" actId="165"/>
          <ac:spMkLst>
            <pc:docMk/>
            <pc:sldMk cId="1179855791" sldId="395"/>
            <ac:spMk id="413" creationId="{9DC101D7-2AFD-401E-9FCB-2FB18B9D8138}"/>
          </ac:spMkLst>
        </pc:spChg>
        <pc:spChg chg="mod">
          <ac:chgData name="reza kabir" userId="af3c95a13102d509" providerId="LiveId" clId="{88200EE4-F4B4-49E8-8126-B01E5FCCBE2D}" dt="2020-05-17T13:23:02.129" v="2806" actId="165"/>
          <ac:spMkLst>
            <pc:docMk/>
            <pc:sldMk cId="1179855791" sldId="395"/>
            <ac:spMk id="415" creationId="{6C7D9B9D-7B62-442A-92BC-5B2CE940D37D}"/>
          </ac:spMkLst>
        </pc:spChg>
        <pc:spChg chg="mod">
          <ac:chgData name="reza kabir" userId="af3c95a13102d509" providerId="LiveId" clId="{88200EE4-F4B4-49E8-8126-B01E5FCCBE2D}" dt="2020-05-17T13:23:02.129" v="2806" actId="165"/>
          <ac:spMkLst>
            <pc:docMk/>
            <pc:sldMk cId="1179855791" sldId="395"/>
            <ac:spMk id="417" creationId="{7299AA02-0194-4915-9057-FCFAAB5F52F4}"/>
          </ac:spMkLst>
        </pc:spChg>
        <pc:spChg chg="mod">
          <ac:chgData name="reza kabir" userId="af3c95a13102d509" providerId="LiveId" clId="{88200EE4-F4B4-49E8-8126-B01E5FCCBE2D}" dt="2020-05-17T13:23:02.129" v="2806" actId="165"/>
          <ac:spMkLst>
            <pc:docMk/>
            <pc:sldMk cId="1179855791" sldId="395"/>
            <ac:spMk id="421" creationId="{02CF80E0-0CD4-4FBE-A1AA-3AB4EDE0D891}"/>
          </ac:spMkLst>
        </pc:spChg>
        <pc:spChg chg="mod">
          <ac:chgData name="reza kabir" userId="af3c95a13102d509" providerId="LiveId" clId="{88200EE4-F4B4-49E8-8126-B01E5FCCBE2D}" dt="2020-05-17T13:23:02.129" v="2806" actId="165"/>
          <ac:spMkLst>
            <pc:docMk/>
            <pc:sldMk cId="1179855791" sldId="395"/>
            <ac:spMk id="422" creationId="{14D9B8FE-8E3D-4EFF-958A-6CF2792A0ACB}"/>
          </ac:spMkLst>
        </pc:spChg>
        <pc:spChg chg="mod">
          <ac:chgData name="reza kabir" userId="af3c95a13102d509" providerId="LiveId" clId="{88200EE4-F4B4-49E8-8126-B01E5FCCBE2D}" dt="2020-05-17T13:23:02.129" v="2806" actId="165"/>
          <ac:spMkLst>
            <pc:docMk/>
            <pc:sldMk cId="1179855791" sldId="395"/>
            <ac:spMk id="423" creationId="{6EE64806-502F-4FAE-8BF4-23A405F478E0}"/>
          </ac:spMkLst>
        </pc:spChg>
        <pc:spChg chg="mod">
          <ac:chgData name="reza kabir" userId="af3c95a13102d509" providerId="LiveId" clId="{88200EE4-F4B4-49E8-8126-B01E5FCCBE2D}" dt="2020-05-17T13:23:02.129" v="2806" actId="165"/>
          <ac:spMkLst>
            <pc:docMk/>
            <pc:sldMk cId="1179855791" sldId="395"/>
            <ac:spMk id="424" creationId="{FC417415-D0B2-4DE8-9F63-E3CE75746C9A}"/>
          </ac:spMkLst>
        </pc:spChg>
        <pc:spChg chg="mod">
          <ac:chgData name="reza kabir" userId="af3c95a13102d509" providerId="LiveId" clId="{88200EE4-F4B4-49E8-8126-B01E5FCCBE2D}" dt="2020-05-17T13:23:02.129" v="2806" actId="165"/>
          <ac:spMkLst>
            <pc:docMk/>
            <pc:sldMk cId="1179855791" sldId="395"/>
            <ac:spMk id="425" creationId="{8DCBBEA4-25E4-4FD6-901F-D9AFFC9CE194}"/>
          </ac:spMkLst>
        </pc:spChg>
        <pc:spChg chg="mod">
          <ac:chgData name="reza kabir" userId="af3c95a13102d509" providerId="LiveId" clId="{88200EE4-F4B4-49E8-8126-B01E5FCCBE2D}" dt="2020-05-17T13:23:02.129" v="2806" actId="165"/>
          <ac:spMkLst>
            <pc:docMk/>
            <pc:sldMk cId="1179855791" sldId="395"/>
            <ac:spMk id="429" creationId="{519855FC-D3E0-4F3D-B5C5-1EF0BC8528FE}"/>
          </ac:spMkLst>
        </pc:spChg>
        <pc:spChg chg="mod">
          <ac:chgData name="reza kabir" userId="af3c95a13102d509" providerId="LiveId" clId="{88200EE4-F4B4-49E8-8126-B01E5FCCBE2D}" dt="2020-05-17T13:23:02.129" v="2806" actId="165"/>
          <ac:spMkLst>
            <pc:docMk/>
            <pc:sldMk cId="1179855791" sldId="395"/>
            <ac:spMk id="430" creationId="{0BFA91EC-FC6B-4A91-8B63-5C3267A57EF6}"/>
          </ac:spMkLst>
        </pc:spChg>
        <pc:spChg chg="mod">
          <ac:chgData name="reza kabir" userId="af3c95a13102d509" providerId="LiveId" clId="{88200EE4-F4B4-49E8-8126-B01E5FCCBE2D}" dt="2020-05-17T13:23:02.129" v="2806" actId="165"/>
          <ac:spMkLst>
            <pc:docMk/>
            <pc:sldMk cId="1179855791" sldId="395"/>
            <ac:spMk id="431" creationId="{73FB945F-ECC6-4FD4-8DF3-BED02156D4F5}"/>
          </ac:spMkLst>
        </pc:spChg>
        <pc:spChg chg="mod">
          <ac:chgData name="reza kabir" userId="af3c95a13102d509" providerId="LiveId" clId="{88200EE4-F4B4-49E8-8126-B01E5FCCBE2D}" dt="2020-05-17T13:23:02.129" v="2806" actId="165"/>
          <ac:spMkLst>
            <pc:docMk/>
            <pc:sldMk cId="1179855791" sldId="395"/>
            <ac:spMk id="432" creationId="{C85CC3F9-85C7-4AFD-9F95-B08E5B506BC1}"/>
          </ac:spMkLst>
        </pc:spChg>
        <pc:spChg chg="mod">
          <ac:chgData name="reza kabir" userId="af3c95a13102d509" providerId="LiveId" clId="{88200EE4-F4B4-49E8-8126-B01E5FCCBE2D}" dt="2020-05-17T13:23:02.129" v="2806" actId="165"/>
          <ac:spMkLst>
            <pc:docMk/>
            <pc:sldMk cId="1179855791" sldId="395"/>
            <ac:spMk id="433" creationId="{71113623-73B6-441B-A622-2EEDAEA09B60}"/>
          </ac:spMkLst>
        </pc:spChg>
        <pc:spChg chg="mod">
          <ac:chgData name="reza kabir" userId="af3c95a13102d509" providerId="LiveId" clId="{88200EE4-F4B4-49E8-8126-B01E5FCCBE2D}" dt="2020-05-17T13:23:02.129" v="2806" actId="165"/>
          <ac:spMkLst>
            <pc:docMk/>
            <pc:sldMk cId="1179855791" sldId="395"/>
            <ac:spMk id="434" creationId="{1BF36570-A6AC-40FE-976C-1F10100ACAF8}"/>
          </ac:spMkLst>
        </pc:spChg>
        <pc:spChg chg="mod">
          <ac:chgData name="reza kabir" userId="af3c95a13102d509" providerId="LiveId" clId="{88200EE4-F4B4-49E8-8126-B01E5FCCBE2D}" dt="2020-05-17T13:23:02.129" v="2806" actId="165"/>
          <ac:spMkLst>
            <pc:docMk/>
            <pc:sldMk cId="1179855791" sldId="395"/>
            <ac:spMk id="435" creationId="{AA479034-0E4C-4780-B94F-65FEEFE61ED6}"/>
          </ac:spMkLst>
        </pc:spChg>
        <pc:spChg chg="mod">
          <ac:chgData name="reza kabir" userId="af3c95a13102d509" providerId="LiveId" clId="{88200EE4-F4B4-49E8-8126-B01E5FCCBE2D}" dt="2020-05-17T13:23:02.129" v="2806" actId="165"/>
          <ac:spMkLst>
            <pc:docMk/>
            <pc:sldMk cId="1179855791" sldId="395"/>
            <ac:spMk id="437" creationId="{F0E72489-82ED-478D-A5EA-2D575C37F36A}"/>
          </ac:spMkLst>
        </pc:spChg>
        <pc:spChg chg="mod">
          <ac:chgData name="reza kabir" userId="af3c95a13102d509" providerId="LiveId" clId="{88200EE4-F4B4-49E8-8126-B01E5FCCBE2D}" dt="2020-05-17T13:23:02.129" v="2806" actId="165"/>
          <ac:spMkLst>
            <pc:docMk/>
            <pc:sldMk cId="1179855791" sldId="395"/>
            <ac:spMk id="438" creationId="{19F3C764-53C8-4239-990C-0119C4A3D6C8}"/>
          </ac:spMkLst>
        </pc:spChg>
        <pc:spChg chg="mod">
          <ac:chgData name="reza kabir" userId="af3c95a13102d509" providerId="LiveId" clId="{88200EE4-F4B4-49E8-8126-B01E5FCCBE2D}" dt="2020-05-17T13:23:02.129" v="2806" actId="165"/>
          <ac:spMkLst>
            <pc:docMk/>
            <pc:sldMk cId="1179855791" sldId="395"/>
            <ac:spMk id="439" creationId="{7A7512A4-D76F-41BE-BD8D-EAFDA16E3ADB}"/>
          </ac:spMkLst>
        </pc:spChg>
        <pc:spChg chg="mod">
          <ac:chgData name="reza kabir" userId="af3c95a13102d509" providerId="LiveId" clId="{88200EE4-F4B4-49E8-8126-B01E5FCCBE2D}" dt="2020-05-17T13:23:02.129" v="2806" actId="165"/>
          <ac:spMkLst>
            <pc:docMk/>
            <pc:sldMk cId="1179855791" sldId="395"/>
            <ac:spMk id="440" creationId="{CFC370AE-8A15-42E6-B318-B2733435754F}"/>
          </ac:spMkLst>
        </pc:spChg>
        <pc:spChg chg="mod">
          <ac:chgData name="reza kabir" userId="af3c95a13102d509" providerId="LiveId" clId="{88200EE4-F4B4-49E8-8126-B01E5FCCBE2D}" dt="2020-05-17T13:23:02.129" v="2806" actId="165"/>
          <ac:spMkLst>
            <pc:docMk/>
            <pc:sldMk cId="1179855791" sldId="395"/>
            <ac:spMk id="441" creationId="{57B14460-48C7-43A7-8C3A-F20A818483CC}"/>
          </ac:spMkLst>
        </pc:spChg>
        <pc:spChg chg="mod">
          <ac:chgData name="reza kabir" userId="af3c95a13102d509" providerId="LiveId" clId="{88200EE4-F4B4-49E8-8126-B01E5FCCBE2D}" dt="2020-05-17T13:23:02.129" v="2806" actId="165"/>
          <ac:spMkLst>
            <pc:docMk/>
            <pc:sldMk cId="1179855791" sldId="395"/>
            <ac:spMk id="442" creationId="{97D396BE-6292-478F-A97E-59FEBD5C5E38}"/>
          </ac:spMkLst>
        </pc:spChg>
        <pc:spChg chg="mod">
          <ac:chgData name="reza kabir" userId="af3c95a13102d509" providerId="LiveId" clId="{88200EE4-F4B4-49E8-8126-B01E5FCCBE2D}" dt="2020-05-17T13:23:02.129" v="2806" actId="165"/>
          <ac:spMkLst>
            <pc:docMk/>
            <pc:sldMk cId="1179855791" sldId="395"/>
            <ac:spMk id="443" creationId="{FA6EDE5E-C8F4-4B38-8C41-A581DB8B86F9}"/>
          </ac:spMkLst>
        </pc:spChg>
        <pc:spChg chg="mod">
          <ac:chgData name="reza kabir" userId="af3c95a13102d509" providerId="LiveId" clId="{88200EE4-F4B4-49E8-8126-B01E5FCCBE2D}" dt="2020-05-17T13:23:02.129" v="2806" actId="165"/>
          <ac:spMkLst>
            <pc:docMk/>
            <pc:sldMk cId="1179855791" sldId="395"/>
            <ac:spMk id="445" creationId="{3808DB4D-A522-4F96-91CD-E9754B1493F4}"/>
          </ac:spMkLst>
        </pc:spChg>
        <pc:spChg chg="mod">
          <ac:chgData name="reza kabir" userId="af3c95a13102d509" providerId="LiveId" clId="{88200EE4-F4B4-49E8-8126-B01E5FCCBE2D}" dt="2020-05-17T13:23:02.129" v="2806" actId="165"/>
          <ac:spMkLst>
            <pc:docMk/>
            <pc:sldMk cId="1179855791" sldId="395"/>
            <ac:spMk id="446" creationId="{B45B41A2-AAC1-4528-B42B-AAFFC245A823}"/>
          </ac:spMkLst>
        </pc:spChg>
        <pc:spChg chg="mod">
          <ac:chgData name="reza kabir" userId="af3c95a13102d509" providerId="LiveId" clId="{88200EE4-F4B4-49E8-8126-B01E5FCCBE2D}" dt="2020-05-17T13:23:02.129" v="2806" actId="165"/>
          <ac:spMkLst>
            <pc:docMk/>
            <pc:sldMk cId="1179855791" sldId="395"/>
            <ac:spMk id="447" creationId="{8B56E362-F898-48D4-8016-F83BA86FE28E}"/>
          </ac:spMkLst>
        </pc:spChg>
        <pc:spChg chg="mod">
          <ac:chgData name="reza kabir" userId="af3c95a13102d509" providerId="LiveId" clId="{88200EE4-F4B4-49E8-8126-B01E5FCCBE2D}" dt="2020-05-17T13:23:02.129" v="2806" actId="165"/>
          <ac:spMkLst>
            <pc:docMk/>
            <pc:sldMk cId="1179855791" sldId="395"/>
            <ac:spMk id="448" creationId="{00CA2358-EB64-44C9-8C78-AC65F95E5471}"/>
          </ac:spMkLst>
        </pc:spChg>
        <pc:spChg chg="mod">
          <ac:chgData name="reza kabir" userId="af3c95a13102d509" providerId="LiveId" clId="{88200EE4-F4B4-49E8-8126-B01E5FCCBE2D}" dt="2020-05-17T13:23:02.129" v="2806" actId="165"/>
          <ac:spMkLst>
            <pc:docMk/>
            <pc:sldMk cId="1179855791" sldId="395"/>
            <ac:spMk id="449" creationId="{846BA80E-DAD9-4FFD-80E9-3157F3A77CCD}"/>
          </ac:spMkLst>
        </pc:spChg>
        <pc:spChg chg="mod">
          <ac:chgData name="reza kabir" userId="af3c95a13102d509" providerId="LiveId" clId="{88200EE4-F4B4-49E8-8126-B01E5FCCBE2D}" dt="2020-05-17T13:23:02.129" v="2806" actId="165"/>
          <ac:spMkLst>
            <pc:docMk/>
            <pc:sldMk cId="1179855791" sldId="395"/>
            <ac:spMk id="450" creationId="{E17E06AB-06E6-4965-A948-D6F1759B1B40}"/>
          </ac:spMkLst>
        </pc:spChg>
        <pc:spChg chg="mod">
          <ac:chgData name="reza kabir" userId="af3c95a13102d509" providerId="LiveId" clId="{88200EE4-F4B4-49E8-8126-B01E5FCCBE2D}" dt="2020-05-17T13:23:02.129" v="2806" actId="165"/>
          <ac:spMkLst>
            <pc:docMk/>
            <pc:sldMk cId="1179855791" sldId="395"/>
            <ac:spMk id="451" creationId="{228646EC-2B65-404A-B094-033090FC82C9}"/>
          </ac:spMkLst>
        </pc:spChg>
        <pc:spChg chg="mod">
          <ac:chgData name="reza kabir" userId="af3c95a13102d509" providerId="LiveId" clId="{88200EE4-F4B4-49E8-8126-B01E5FCCBE2D}" dt="2020-05-17T13:23:02.129" v="2806" actId="165"/>
          <ac:spMkLst>
            <pc:docMk/>
            <pc:sldMk cId="1179855791" sldId="395"/>
            <ac:spMk id="454" creationId="{0BEE4FD5-113E-4C6F-9720-21BC821DAA09}"/>
          </ac:spMkLst>
        </pc:spChg>
        <pc:spChg chg="mod">
          <ac:chgData name="reza kabir" userId="af3c95a13102d509" providerId="LiveId" clId="{88200EE4-F4B4-49E8-8126-B01E5FCCBE2D}" dt="2020-05-17T13:23:02.129" v="2806" actId="165"/>
          <ac:spMkLst>
            <pc:docMk/>
            <pc:sldMk cId="1179855791" sldId="395"/>
            <ac:spMk id="455" creationId="{939D855D-BBC6-4710-B777-A390E2F84923}"/>
          </ac:spMkLst>
        </pc:spChg>
        <pc:spChg chg="mod">
          <ac:chgData name="reza kabir" userId="af3c95a13102d509" providerId="LiveId" clId="{88200EE4-F4B4-49E8-8126-B01E5FCCBE2D}" dt="2020-05-17T13:23:02.129" v="2806" actId="165"/>
          <ac:spMkLst>
            <pc:docMk/>
            <pc:sldMk cId="1179855791" sldId="395"/>
            <ac:spMk id="456" creationId="{DC01654A-F3A0-4B41-81CF-73B87247F866}"/>
          </ac:spMkLst>
        </pc:spChg>
        <pc:spChg chg="mod">
          <ac:chgData name="reza kabir" userId="af3c95a13102d509" providerId="LiveId" clId="{88200EE4-F4B4-49E8-8126-B01E5FCCBE2D}" dt="2020-05-17T13:23:02.129" v="2806" actId="165"/>
          <ac:spMkLst>
            <pc:docMk/>
            <pc:sldMk cId="1179855791" sldId="395"/>
            <ac:spMk id="458" creationId="{E15D50C0-BCDE-40A0-8A6F-0D3F0272A470}"/>
          </ac:spMkLst>
        </pc:spChg>
        <pc:spChg chg="mod">
          <ac:chgData name="reza kabir" userId="af3c95a13102d509" providerId="LiveId" clId="{88200EE4-F4B4-49E8-8126-B01E5FCCBE2D}" dt="2020-05-17T13:23:02.129" v="2806" actId="165"/>
          <ac:spMkLst>
            <pc:docMk/>
            <pc:sldMk cId="1179855791" sldId="395"/>
            <ac:spMk id="459" creationId="{E5FE109C-BB86-4877-87E7-8297031B169D}"/>
          </ac:spMkLst>
        </pc:spChg>
        <pc:spChg chg="mod">
          <ac:chgData name="reza kabir" userId="af3c95a13102d509" providerId="LiveId" clId="{88200EE4-F4B4-49E8-8126-B01E5FCCBE2D}" dt="2020-05-17T13:23:02.129" v="2806" actId="165"/>
          <ac:spMkLst>
            <pc:docMk/>
            <pc:sldMk cId="1179855791" sldId="395"/>
            <ac:spMk id="460" creationId="{C088D3BF-8048-424C-ADDF-C4C2A548BCDC}"/>
          </ac:spMkLst>
        </pc:spChg>
        <pc:spChg chg="mod">
          <ac:chgData name="reza kabir" userId="af3c95a13102d509" providerId="LiveId" clId="{88200EE4-F4B4-49E8-8126-B01E5FCCBE2D}" dt="2020-05-17T13:23:02.129" v="2806" actId="165"/>
          <ac:spMkLst>
            <pc:docMk/>
            <pc:sldMk cId="1179855791" sldId="395"/>
            <ac:spMk id="462" creationId="{43F57D42-3395-4C4F-A198-2B0EE781842A}"/>
          </ac:spMkLst>
        </pc:spChg>
        <pc:spChg chg="mod">
          <ac:chgData name="reza kabir" userId="af3c95a13102d509" providerId="LiveId" clId="{88200EE4-F4B4-49E8-8126-B01E5FCCBE2D}" dt="2020-05-17T13:23:02.129" v="2806" actId="165"/>
          <ac:spMkLst>
            <pc:docMk/>
            <pc:sldMk cId="1179855791" sldId="395"/>
            <ac:spMk id="463" creationId="{86A3230F-E0E8-4E2A-B067-EFA4DB5AE5EC}"/>
          </ac:spMkLst>
        </pc:spChg>
        <pc:spChg chg="mod">
          <ac:chgData name="reza kabir" userId="af3c95a13102d509" providerId="LiveId" clId="{88200EE4-F4B4-49E8-8126-B01E5FCCBE2D}" dt="2020-05-17T13:23:02.129" v="2806" actId="165"/>
          <ac:spMkLst>
            <pc:docMk/>
            <pc:sldMk cId="1179855791" sldId="395"/>
            <ac:spMk id="464" creationId="{E2A8FE42-ACE3-410A-A184-5A42BC8E9F17}"/>
          </ac:spMkLst>
        </pc:spChg>
        <pc:spChg chg="mod">
          <ac:chgData name="reza kabir" userId="af3c95a13102d509" providerId="LiveId" clId="{88200EE4-F4B4-49E8-8126-B01E5FCCBE2D}" dt="2020-05-17T13:23:02.129" v="2806" actId="165"/>
          <ac:spMkLst>
            <pc:docMk/>
            <pc:sldMk cId="1179855791" sldId="395"/>
            <ac:spMk id="466" creationId="{266BFD04-A0AD-4E6D-B137-3B4BDF22C54D}"/>
          </ac:spMkLst>
        </pc:spChg>
        <pc:spChg chg="mod">
          <ac:chgData name="reza kabir" userId="af3c95a13102d509" providerId="LiveId" clId="{88200EE4-F4B4-49E8-8126-B01E5FCCBE2D}" dt="2020-05-17T13:23:02.129" v="2806" actId="165"/>
          <ac:spMkLst>
            <pc:docMk/>
            <pc:sldMk cId="1179855791" sldId="395"/>
            <ac:spMk id="467" creationId="{DEAA842A-1606-47B0-B761-288AA98DA1B0}"/>
          </ac:spMkLst>
        </pc:spChg>
        <pc:spChg chg="mod">
          <ac:chgData name="reza kabir" userId="af3c95a13102d509" providerId="LiveId" clId="{88200EE4-F4B4-49E8-8126-B01E5FCCBE2D}" dt="2020-05-17T13:23:02.129" v="2806" actId="165"/>
          <ac:spMkLst>
            <pc:docMk/>
            <pc:sldMk cId="1179855791" sldId="395"/>
            <ac:spMk id="468" creationId="{149EBB2D-93CD-4C5F-89D4-2358E77EA930}"/>
          </ac:spMkLst>
        </pc:spChg>
        <pc:spChg chg="mod">
          <ac:chgData name="reza kabir" userId="af3c95a13102d509" providerId="LiveId" clId="{88200EE4-F4B4-49E8-8126-B01E5FCCBE2D}" dt="2020-05-17T13:23:02.129" v="2806" actId="165"/>
          <ac:spMkLst>
            <pc:docMk/>
            <pc:sldMk cId="1179855791" sldId="395"/>
            <ac:spMk id="470" creationId="{AF3D0703-FCF8-412D-8485-FDB7FEAECF51}"/>
          </ac:spMkLst>
        </pc:spChg>
        <pc:spChg chg="mod">
          <ac:chgData name="reza kabir" userId="af3c95a13102d509" providerId="LiveId" clId="{88200EE4-F4B4-49E8-8126-B01E5FCCBE2D}" dt="2020-05-17T13:23:02.129" v="2806" actId="165"/>
          <ac:spMkLst>
            <pc:docMk/>
            <pc:sldMk cId="1179855791" sldId="395"/>
            <ac:spMk id="471" creationId="{7EC93A6F-1487-4E32-9894-61CCDCEECD48}"/>
          </ac:spMkLst>
        </pc:spChg>
        <pc:spChg chg="mod">
          <ac:chgData name="reza kabir" userId="af3c95a13102d509" providerId="LiveId" clId="{88200EE4-F4B4-49E8-8126-B01E5FCCBE2D}" dt="2020-05-17T13:23:02.129" v="2806" actId="165"/>
          <ac:spMkLst>
            <pc:docMk/>
            <pc:sldMk cId="1179855791" sldId="395"/>
            <ac:spMk id="472" creationId="{BC428F67-4CE0-458E-82E5-26EEC40721CA}"/>
          </ac:spMkLst>
        </pc:spChg>
        <pc:spChg chg="mod">
          <ac:chgData name="reza kabir" userId="af3c95a13102d509" providerId="LiveId" clId="{88200EE4-F4B4-49E8-8126-B01E5FCCBE2D}" dt="2020-05-17T13:23:02.129" v="2806" actId="165"/>
          <ac:spMkLst>
            <pc:docMk/>
            <pc:sldMk cId="1179855791" sldId="395"/>
            <ac:spMk id="473" creationId="{4C4B44A1-35F3-47B0-878F-7F84D987BA2C}"/>
          </ac:spMkLst>
        </pc:spChg>
        <pc:spChg chg="mod">
          <ac:chgData name="reza kabir" userId="af3c95a13102d509" providerId="LiveId" clId="{88200EE4-F4B4-49E8-8126-B01E5FCCBE2D}" dt="2020-05-17T13:23:02.129" v="2806" actId="165"/>
          <ac:spMkLst>
            <pc:docMk/>
            <pc:sldMk cId="1179855791" sldId="395"/>
            <ac:spMk id="474" creationId="{0558A262-9D2D-49E5-9AF5-48BC6B77E254}"/>
          </ac:spMkLst>
        </pc:spChg>
        <pc:spChg chg="mod">
          <ac:chgData name="reza kabir" userId="af3c95a13102d509" providerId="LiveId" clId="{88200EE4-F4B4-49E8-8126-B01E5FCCBE2D}" dt="2020-05-17T13:23:02.129" v="2806" actId="165"/>
          <ac:spMkLst>
            <pc:docMk/>
            <pc:sldMk cId="1179855791" sldId="395"/>
            <ac:spMk id="476" creationId="{2AEDFAF6-EEA1-4F2C-9AC1-36ABBB37E79D}"/>
          </ac:spMkLst>
        </pc:spChg>
        <pc:spChg chg="mod">
          <ac:chgData name="reza kabir" userId="af3c95a13102d509" providerId="LiveId" clId="{88200EE4-F4B4-49E8-8126-B01E5FCCBE2D}" dt="2020-05-17T13:23:02.129" v="2806" actId="165"/>
          <ac:spMkLst>
            <pc:docMk/>
            <pc:sldMk cId="1179855791" sldId="395"/>
            <ac:spMk id="477" creationId="{2874C476-A072-4A29-B910-6C8F316BA8B9}"/>
          </ac:spMkLst>
        </pc:spChg>
        <pc:spChg chg="mod">
          <ac:chgData name="reza kabir" userId="af3c95a13102d509" providerId="LiveId" clId="{88200EE4-F4B4-49E8-8126-B01E5FCCBE2D}" dt="2020-05-17T13:23:02.129" v="2806" actId="165"/>
          <ac:spMkLst>
            <pc:docMk/>
            <pc:sldMk cId="1179855791" sldId="395"/>
            <ac:spMk id="478" creationId="{93C50299-743F-4FCA-A6CF-42E6BFBF66F1}"/>
          </ac:spMkLst>
        </pc:spChg>
        <pc:spChg chg="mod">
          <ac:chgData name="reza kabir" userId="af3c95a13102d509" providerId="LiveId" clId="{88200EE4-F4B4-49E8-8126-B01E5FCCBE2D}" dt="2020-05-17T13:23:02.129" v="2806" actId="165"/>
          <ac:spMkLst>
            <pc:docMk/>
            <pc:sldMk cId="1179855791" sldId="395"/>
            <ac:spMk id="479" creationId="{AA722F6A-4B93-4A9C-A120-62BAC20C1425}"/>
          </ac:spMkLst>
        </pc:spChg>
        <pc:spChg chg="mod">
          <ac:chgData name="reza kabir" userId="af3c95a13102d509" providerId="LiveId" clId="{88200EE4-F4B4-49E8-8126-B01E5FCCBE2D}" dt="2020-05-17T13:23:02.129" v="2806" actId="165"/>
          <ac:spMkLst>
            <pc:docMk/>
            <pc:sldMk cId="1179855791" sldId="395"/>
            <ac:spMk id="480" creationId="{61EB23A5-4935-4CBF-94B0-7525BEC7CBB3}"/>
          </ac:spMkLst>
        </pc:spChg>
        <pc:spChg chg="mod">
          <ac:chgData name="reza kabir" userId="af3c95a13102d509" providerId="LiveId" clId="{88200EE4-F4B4-49E8-8126-B01E5FCCBE2D}" dt="2020-05-17T13:23:02.129" v="2806" actId="165"/>
          <ac:spMkLst>
            <pc:docMk/>
            <pc:sldMk cId="1179855791" sldId="395"/>
            <ac:spMk id="481" creationId="{7BFB6D60-5ECD-4ADD-965C-555E7B2AC2E5}"/>
          </ac:spMkLst>
        </pc:spChg>
        <pc:spChg chg="mod">
          <ac:chgData name="reza kabir" userId="af3c95a13102d509" providerId="LiveId" clId="{88200EE4-F4B4-49E8-8126-B01E5FCCBE2D}" dt="2020-05-17T13:23:02.129" v="2806" actId="165"/>
          <ac:spMkLst>
            <pc:docMk/>
            <pc:sldMk cId="1179855791" sldId="395"/>
            <ac:spMk id="482" creationId="{00B85E2F-77B9-437D-A9AF-84D471C2D354}"/>
          </ac:spMkLst>
        </pc:spChg>
        <pc:spChg chg="mod">
          <ac:chgData name="reza kabir" userId="af3c95a13102d509" providerId="LiveId" clId="{88200EE4-F4B4-49E8-8126-B01E5FCCBE2D}" dt="2020-05-17T13:23:02.129" v="2806" actId="165"/>
          <ac:spMkLst>
            <pc:docMk/>
            <pc:sldMk cId="1179855791" sldId="395"/>
            <ac:spMk id="483" creationId="{2A2DB316-2508-48DB-A452-98C0F69FBEA6}"/>
          </ac:spMkLst>
        </pc:spChg>
        <pc:spChg chg="mod">
          <ac:chgData name="reza kabir" userId="af3c95a13102d509" providerId="LiveId" clId="{88200EE4-F4B4-49E8-8126-B01E5FCCBE2D}" dt="2020-05-17T13:23:02.129" v="2806" actId="165"/>
          <ac:spMkLst>
            <pc:docMk/>
            <pc:sldMk cId="1179855791" sldId="395"/>
            <ac:spMk id="485" creationId="{B454C251-CEB7-480D-82A5-5CE14ADBD853}"/>
          </ac:spMkLst>
        </pc:spChg>
        <pc:spChg chg="mod">
          <ac:chgData name="reza kabir" userId="af3c95a13102d509" providerId="LiveId" clId="{88200EE4-F4B4-49E8-8126-B01E5FCCBE2D}" dt="2020-05-17T13:23:02.129" v="2806" actId="165"/>
          <ac:spMkLst>
            <pc:docMk/>
            <pc:sldMk cId="1179855791" sldId="395"/>
            <ac:spMk id="486" creationId="{844F608B-AEA0-4E26-92BD-1DB723281519}"/>
          </ac:spMkLst>
        </pc:spChg>
        <pc:spChg chg="mod">
          <ac:chgData name="reza kabir" userId="af3c95a13102d509" providerId="LiveId" clId="{88200EE4-F4B4-49E8-8126-B01E5FCCBE2D}" dt="2020-05-17T13:23:02.129" v="2806" actId="165"/>
          <ac:spMkLst>
            <pc:docMk/>
            <pc:sldMk cId="1179855791" sldId="395"/>
            <ac:spMk id="487" creationId="{2E6B631C-B422-4DBB-BDD4-45EC381DAAEF}"/>
          </ac:spMkLst>
        </pc:spChg>
        <pc:spChg chg="mod">
          <ac:chgData name="reza kabir" userId="af3c95a13102d509" providerId="LiveId" clId="{88200EE4-F4B4-49E8-8126-B01E5FCCBE2D}" dt="2020-05-17T13:23:02.129" v="2806" actId="165"/>
          <ac:spMkLst>
            <pc:docMk/>
            <pc:sldMk cId="1179855791" sldId="395"/>
            <ac:spMk id="489" creationId="{7B269C50-AA75-4422-B59D-CC123B708AD6}"/>
          </ac:spMkLst>
        </pc:spChg>
        <pc:spChg chg="mod">
          <ac:chgData name="reza kabir" userId="af3c95a13102d509" providerId="LiveId" clId="{88200EE4-F4B4-49E8-8126-B01E5FCCBE2D}" dt="2020-05-17T13:23:02.129" v="2806" actId="165"/>
          <ac:spMkLst>
            <pc:docMk/>
            <pc:sldMk cId="1179855791" sldId="395"/>
            <ac:spMk id="490" creationId="{1225E45F-52AE-4AF0-8F74-9553026E1CD9}"/>
          </ac:spMkLst>
        </pc:spChg>
        <pc:spChg chg="mod">
          <ac:chgData name="reza kabir" userId="af3c95a13102d509" providerId="LiveId" clId="{88200EE4-F4B4-49E8-8126-B01E5FCCBE2D}" dt="2020-05-17T13:23:02.129" v="2806" actId="165"/>
          <ac:spMkLst>
            <pc:docMk/>
            <pc:sldMk cId="1179855791" sldId="395"/>
            <ac:spMk id="491" creationId="{31362616-7D21-4636-8966-81910742ED82}"/>
          </ac:spMkLst>
        </pc:spChg>
        <pc:spChg chg="mod">
          <ac:chgData name="reza kabir" userId="af3c95a13102d509" providerId="LiveId" clId="{88200EE4-F4B4-49E8-8126-B01E5FCCBE2D}" dt="2020-05-17T13:23:02.129" v="2806" actId="165"/>
          <ac:spMkLst>
            <pc:docMk/>
            <pc:sldMk cId="1179855791" sldId="395"/>
            <ac:spMk id="492" creationId="{EF8D5062-55D3-466A-8B9B-337998380D31}"/>
          </ac:spMkLst>
        </pc:spChg>
        <pc:spChg chg="mod">
          <ac:chgData name="reza kabir" userId="af3c95a13102d509" providerId="LiveId" clId="{88200EE4-F4B4-49E8-8126-B01E5FCCBE2D}" dt="2020-05-17T13:23:02.129" v="2806" actId="165"/>
          <ac:spMkLst>
            <pc:docMk/>
            <pc:sldMk cId="1179855791" sldId="395"/>
            <ac:spMk id="493" creationId="{F166053B-0209-4D80-9A8A-2F31B92BA3BA}"/>
          </ac:spMkLst>
        </pc:spChg>
        <pc:spChg chg="mod">
          <ac:chgData name="reza kabir" userId="af3c95a13102d509" providerId="LiveId" clId="{88200EE4-F4B4-49E8-8126-B01E5FCCBE2D}" dt="2020-05-17T13:23:02.129" v="2806" actId="165"/>
          <ac:spMkLst>
            <pc:docMk/>
            <pc:sldMk cId="1179855791" sldId="395"/>
            <ac:spMk id="494" creationId="{91A291EA-3627-416D-970D-B563086503DE}"/>
          </ac:spMkLst>
        </pc:spChg>
        <pc:spChg chg="mod">
          <ac:chgData name="reza kabir" userId="af3c95a13102d509" providerId="LiveId" clId="{88200EE4-F4B4-49E8-8126-B01E5FCCBE2D}" dt="2020-05-17T13:23:02.129" v="2806" actId="165"/>
          <ac:spMkLst>
            <pc:docMk/>
            <pc:sldMk cId="1179855791" sldId="395"/>
            <ac:spMk id="496" creationId="{F7B549F0-F30C-4F53-92BD-8A72FA6A87E8}"/>
          </ac:spMkLst>
        </pc:spChg>
        <pc:spChg chg="mod">
          <ac:chgData name="reza kabir" userId="af3c95a13102d509" providerId="LiveId" clId="{88200EE4-F4B4-49E8-8126-B01E5FCCBE2D}" dt="2020-05-17T13:23:02.129" v="2806" actId="165"/>
          <ac:spMkLst>
            <pc:docMk/>
            <pc:sldMk cId="1179855791" sldId="395"/>
            <ac:spMk id="497" creationId="{20F6E051-796D-465E-BB65-1A2BFE4B506F}"/>
          </ac:spMkLst>
        </pc:spChg>
        <pc:spChg chg="mod">
          <ac:chgData name="reza kabir" userId="af3c95a13102d509" providerId="LiveId" clId="{88200EE4-F4B4-49E8-8126-B01E5FCCBE2D}" dt="2020-05-17T13:23:02.129" v="2806" actId="165"/>
          <ac:spMkLst>
            <pc:docMk/>
            <pc:sldMk cId="1179855791" sldId="395"/>
            <ac:spMk id="498" creationId="{6B64AA87-6510-45E2-9CFC-2944D9CA197B}"/>
          </ac:spMkLst>
        </pc:spChg>
        <pc:spChg chg="mod">
          <ac:chgData name="reza kabir" userId="af3c95a13102d509" providerId="LiveId" clId="{88200EE4-F4B4-49E8-8126-B01E5FCCBE2D}" dt="2020-05-17T13:23:02.129" v="2806" actId="165"/>
          <ac:spMkLst>
            <pc:docMk/>
            <pc:sldMk cId="1179855791" sldId="395"/>
            <ac:spMk id="500" creationId="{41E81068-6B68-489C-9AD1-9407F63B1DF0}"/>
          </ac:spMkLst>
        </pc:spChg>
        <pc:spChg chg="mod">
          <ac:chgData name="reza kabir" userId="af3c95a13102d509" providerId="LiveId" clId="{88200EE4-F4B4-49E8-8126-B01E5FCCBE2D}" dt="2020-05-17T13:23:02.129" v="2806" actId="165"/>
          <ac:spMkLst>
            <pc:docMk/>
            <pc:sldMk cId="1179855791" sldId="395"/>
            <ac:spMk id="501" creationId="{FCE2F229-AD3D-44BB-8634-5050763AA305}"/>
          </ac:spMkLst>
        </pc:spChg>
        <pc:spChg chg="mod">
          <ac:chgData name="reza kabir" userId="af3c95a13102d509" providerId="LiveId" clId="{88200EE4-F4B4-49E8-8126-B01E5FCCBE2D}" dt="2020-05-17T13:23:02.129" v="2806" actId="165"/>
          <ac:spMkLst>
            <pc:docMk/>
            <pc:sldMk cId="1179855791" sldId="395"/>
            <ac:spMk id="503" creationId="{BB87C8CA-B689-4009-A1DA-2931AAA4C281}"/>
          </ac:spMkLst>
        </pc:spChg>
        <pc:spChg chg="mod">
          <ac:chgData name="reza kabir" userId="af3c95a13102d509" providerId="LiveId" clId="{88200EE4-F4B4-49E8-8126-B01E5FCCBE2D}" dt="2020-05-17T13:23:02.129" v="2806" actId="165"/>
          <ac:spMkLst>
            <pc:docMk/>
            <pc:sldMk cId="1179855791" sldId="395"/>
            <ac:spMk id="504" creationId="{5B7DC4BB-8250-44DF-836B-7CB95C75F9F7}"/>
          </ac:spMkLst>
        </pc:spChg>
        <pc:spChg chg="mod">
          <ac:chgData name="reza kabir" userId="af3c95a13102d509" providerId="LiveId" clId="{88200EE4-F4B4-49E8-8126-B01E5FCCBE2D}" dt="2020-05-17T13:23:02.129" v="2806" actId="165"/>
          <ac:spMkLst>
            <pc:docMk/>
            <pc:sldMk cId="1179855791" sldId="395"/>
            <ac:spMk id="506" creationId="{40FDD172-0A17-49E5-A479-966EF12FD53D}"/>
          </ac:spMkLst>
        </pc:spChg>
        <pc:spChg chg="mod">
          <ac:chgData name="reza kabir" userId="af3c95a13102d509" providerId="LiveId" clId="{88200EE4-F4B4-49E8-8126-B01E5FCCBE2D}" dt="2020-05-17T13:23:02.129" v="2806" actId="165"/>
          <ac:spMkLst>
            <pc:docMk/>
            <pc:sldMk cId="1179855791" sldId="395"/>
            <ac:spMk id="507" creationId="{C09C5CE5-9FC1-451A-A5F7-3BBB3540612A}"/>
          </ac:spMkLst>
        </pc:spChg>
        <pc:spChg chg="mod">
          <ac:chgData name="reza kabir" userId="af3c95a13102d509" providerId="LiveId" clId="{88200EE4-F4B4-49E8-8126-B01E5FCCBE2D}" dt="2020-05-17T13:23:02.129" v="2806" actId="165"/>
          <ac:spMkLst>
            <pc:docMk/>
            <pc:sldMk cId="1179855791" sldId="395"/>
            <ac:spMk id="509" creationId="{70148AF2-4E85-47AF-A241-8FC7524F521E}"/>
          </ac:spMkLst>
        </pc:spChg>
        <pc:spChg chg="mod">
          <ac:chgData name="reza kabir" userId="af3c95a13102d509" providerId="LiveId" clId="{88200EE4-F4B4-49E8-8126-B01E5FCCBE2D}" dt="2020-05-17T13:23:02.129" v="2806" actId="165"/>
          <ac:spMkLst>
            <pc:docMk/>
            <pc:sldMk cId="1179855791" sldId="395"/>
            <ac:spMk id="510" creationId="{171A7712-693E-400F-AE8D-37756D44D77D}"/>
          </ac:spMkLst>
        </pc:spChg>
        <pc:spChg chg="mod">
          <ac:chgData name="reza kabir" userId="af3c95a13102d509" providerId="LiveId" clId="{88200EE4-F4B4-49E8-8126-B01E5FCCBE2D}" dt="2020-05-17T13:23:02.129" v="2806" actId="165"/>
          <ac:spMkLst>
            <pc:docMk/>
            <pc:sldMk cId="1179855791" sldId="395"/>
            <ac:spMk id="511" creationId="{B9CE7BA5-BBDB-45DB-AD37-475F49A3D0C3}"/>
          </ac:spMkLst>
        </pc:spChg>
        <pc:spChg chg="mod">
          <ac:chgData name="reza kabir" userId="af3c95a13102d509" providerId="LiveId" clId="{88200EE4-F4B4-49E8-8126-B01E5FCCBE2D}" dt="2020-05-17T13:23:02.129" v="2806" actId="165"/>
          <ac:spMkLst>
            <pc:docMk/>
            <pc:sldMk cId="1179855791" sldId="395"/>
            <ac:spMk id="512" creationId="{E4BA32B5-7170-4FD6-92F5-43E10A8D3C80}"/>
          </ac:spMkLst>
        </pc:spChg>
        <pc:spChg chg="mod">
          <ac:chgData name="reza kabir" userId="af3c95a13102d509" providerId="LiveId" clId="{88200EE4-F4B4-49E8-8126-B01E5FCCBE2D}" dt="2020-05-17T13:23:02.129" v="2806" actId="165"/>
          <ac:spMkLst>
            <pc:docMk/>
            <pc:sldMk cId="1179855791" sldId="395"/>
            <ac:spMk id="513" creationId="{446A72CB-FD9A-4B09-B436-4C0E187D735A}"/>
          </ac:spMkLst>
        </pc:spChg>
        <pc:spChg chg="mod">
          <ac:chgData name="reza kabir" userId="af3c95a13102d509" providerId="LiveId" clId="{88200EE4-F4B4-49E8-8126-B01E5FCCBE2D}" dt="2020-05-17T13:23:02.129" v="2806" actId="165"/>
          <ac:spMkLst>
            <pc:docMk/>
            <pc:sldMk cId="1179855791" sldId="395"/>
            <ac:spMk id="514" creationId="{E5A26E61-E997-47F8-BDC5-7429DF648027}"/>
          </ac:spMkLst>
        </pc:spChg>
        <pc:spChg chg="mod">
          <ac:chgData name="reza kabir" userId="af3c95a13102d509" providerId="LiveId" clId="{88200EE4-F4B4-49E8-8126-B01E5FCCBE2D}" dt="2020-05-17T13:23:02.129" v="2806" actId="165"/>
          <ac:spMkLst>
            <pc:docMk/>
            <pc:sldMk cId="1179855791" sldId="395"/>
            <ac:spMk id="517" creationId="{5DE5167C-D145-4B04-BA8A-8AA268D19044}"/>
          </ac:spMkLst>
        </pc:spChg>
        <pc:spChg chg="mod">
          <ac:chgData name="reza kabir" userId="af3c95a13102d509" providerId="LiveId" clId="{88200EE4-F4B4-49E8-8126-B01E5FCCBE2D}" dt="2020-05-17T13:23:02.129" v="2806" actId="165"/>
          <ac:spMkLst>
            <pc:docMk/>
            <pc:sldMk cId="1179855791" sldId="395"/>
            <ac:spMk id="518" creationId="{41A6D413-A444-4AB2-BFEA-5C3C8AC63077}"/>
          </ac:spMkLst>
        </pc:spChg>
        <pc:spChg chg="mod">
          <ac:chgData name="reza kabir" userId="af3c95a13102d509" providerId="LiveId" clId="{88200EE4-F4B4-49E8-8126-B01E5FCCBE2D}" dt="2020-05-17T13:23:02.129" v="2806" actId="165"/>
          <ac:spMkLst>
            <pc:docMk/>
            <pc:sldMk cId="1179855791" sldId="395"/>
            <ac:spMk id="519" creationId="{D7CFDDC7-F810-4976-820F-AB1F415C0C90}"/>
          </ac:spMkLst>
        </pc:spChg>
        <pc:spChg chg="mod">
          <ac:chgData name="reza kabir" userId="af3c95a13102d509" providerId="LiveId" clId="{88200EE4-F4B4-49E8-8126-B01E5FCCBE2D}" dt="2020-05-17T13:23:02.129" v="2806" actId="165"/>
          <ac:spMkLst>
            <pc:docMk/>
            <pc:sldMk cId="1179855791" sldId="395"/>
            <ac:spMk id="520" creationId="{FA5F23D5-E6AD-4D2E-B1B5-E8AB75E3BFBB}"/>
          </ac:spMkLst>
        </pc:spChg>
        <pc:spChg chg="mod">
          <ac:chgData name="reza kabir" userId="af3c95a13102d509" providerId="LiveId" clId="{88200EE4-F4B4-49E8-8126-B01E5FCCBE2D}" dt="2020-05-17T13:23:02.129" v="2806" actId="165"/>
          <ac:spMkLst>
            <pc:docMk/>
            <pc:sldMk cId="1179855791" sldId="395"/>
            <ac:spMk id="521" creationId="{C8196A64-44AA-4DF9-AC11-473AFBC467E5}"/>
          </ac:spMkLst>
        </pc:spChg>
        <pc:spChg chg="mod">
          <ac:chgData name="reza kabir" userId="af3c95a13102d509" providerId="LiveId" clId="{88200EE4-F4B4-49E8-8126-B01E5FCCBE2D}" dt="2020-05-17T13:23:02.129" v="2806" actId="165"/>
          <ac:spMkLst>
            <pc:docMk/>
            <pc:sldMk cId="1179855791" sldId="395"/>
            <ac:spMk id="522" creationId="{6AFE2433-4D70-4977-80C1-4C64547B3FEE}"/>
          </ac:spMkLst>
        </pc:spChg>
        <pc:spChg chg="mod">
          <ac:chgData name="reza kabir" userId="af3c95a13102d509" providerId="LiveId" clId="{88200EE4-F4B4-49E8-8126-B01E5FCCBE2D}" dt="2020-05-17T13:23:02.129" v="2806" actId="165"/>
          <ac:spMkLst>
            <pc:docMk/>
            <pc:sldMk cId="1179855791" sldId="395"/>
            <ac:spMk id="523" creationId="{F3923ED3-5663-4199-A909-7F4A1916C497}"/>
          </ac:spMkLst>
        </pc:spChg>
        <pc:spChg chg="mod">
          <ac:chgData name="reza kabir" userId="af3c95a13102d509" providerId="LiveId" clId="{88200EE4-F4B4-49E8-8126-B01E5FCCBE2D}" dt="2020-05-17T13:23:02.129" v="2806" actId="165"/>
          <ac:spMkLst>
            <pc:docMk/>
            <pc:sldMk cId="1179855791" sldId="395"/>
            <ac:spMk id="524" creationId="{05FD93C8-5AEC-4577-A613-E66113E530B2}"/>
          </ac:spMkLst>
        </pc:spChg>
        <pc:spChg chg="mod">
          <ac:chgData name="reza kabir" userId="af3c95a13102d509" providerId="LiveId" clId="{88200EE4-F4B4-49E8-8126-B01E5FCCBE2D}" dt="2020-05-17T13:23:02.129" v="2806" actId="165"/>
          <ac:spMkLst>
            <pc:docMk/>
            <pc:sldMk cId="1179855791" sldId="395"/>
            <ac:spMk id="525" creationId="{5F380BBB-5A1E-404B-B048-084919098979}"/>
          </ac:spMkLst>
        </pc:spChg>
        <pc:spChg chg="mod">
          <ac:chgData name="reza kabir" userId="af3c95a13102d509" providerId="LiveId" clId="{88200EE4-F4B4-49E8-8126-B01E5FCCBE2D}" dt="2020-05-17T13:23:02.129" v="2806" actId="165"/>
          <ac:spMkLst>
            <pc:docMk/>
            <pc:sldMk cId="1179855791" sldId="395"/>
            <ac:spMk id="526" creationId="{9D388F4C-D05E-4573-9E1F-C6802C226181}"/>
          </ac:spMkLst>
        </pc:spChg>
        <pc:spChg chg="mod">
          <ac:chgData name="reza kabir" userId="af3c95a13102d509" providerId="LiveId" clId="{88200EE4-F4B4-49E8-8126-B01E5FCCBE2D}" dt="2020-05-17T13:23:02.129" v="2806" actId="165"/>
          <ac:spMkLst>
            <pc:docMk/>
            <pc:sldMk cId="1179855791" sldId="395"/>
            <ac:spMk id="527" creationId="{65CDCA81-E0C2-4E21-BA0D-1DB212B412E5}"/>
          </ac:spMkLst>
        </pc:spChg>
        <pc:spChg chg="mod">
          <ac:chgData name="reza kabir" userId="af3c95a13102d509" providerId="LiveId" clId="{88200EE4-F4B4-49E8-8126-B01E5FCCBE2D}" dt="2020-05-17T13:23:02.129" v="2806" actId="165"/>
          <ac:spMkLst>
            <pc:docMk/>
            <pc:sldMk cId="1179855791" sldId="395"/>
            <ac:spMk id="528" creationId="{BDA02FF7-18F8-42A7-8F76-C26D61D15F56}"/>
          </ac:spMkLst>
        </pc:spChg>
        <pc:spChg chg="mod">
          <ac:chgData name="reza kabir" userId="af3c95a13102d509" providerId="LiveId" clId="{88200EE4-F4B4-49E8-8126-B01E5FCCBE2D}" dt="2020-05-17T13:23:02.129" v="2806" actId="165"/>
          <ac:spMkLst>
            <pc:docMk/>
            <pc:sldMk cId="1179855791" sldId="395"/>
            <ac:spMk id="529" creationId="{D563BD67-0C3F-44CA-9D19-2E9C2908288B}"/>
          </ac:spMkLst>
        </pc:spChg>
        <pc:spChg chg="mod">
          <ac:chgData name="reza kabir" userId="af3c95a13102d509" providerId="LiveId" clId="{88200EE4-F4B4-49E8-8126-B01E5FCCBE2D}" dt="2020-05-17T13:23:02.129" v="2806" actId="165"/>
          <ac:spMkLst>
            <pc:docMk/>
            <pc:sldMk cId="1179855791" sldId="395"/>
            <ac:spMk id="531" creationId="{6268CECF-A44D-40C2-AF1D-C583261074A5}"/>
          </ac:spMkLst>
        </pc:spChg>
        <pc:spChg chg="mod">
          <ac:chgData name="reza kabir" userId="af3c95a13102d509" providerId="LiveId" clId="{88200EE4-F4B4-49E8-8126-B01E5FCCBE2D}" dt="2020-05-17T13:23:02.129" v="2806" actId="165"/>
          <ac:spMkLst>
            <pc:docMk/>
            <pc:sldMk cId="1179855791" sldId="395"/>
            <ac:spMk id="532" creationId="{924D1A34-7232-4755-B253-7DCC7F32376E}"/>
          </ac:spMkLst>
        </pc:spChg>
        <pc:spChg chg="mod">
          <ac:chgData name="reza kabir" userId="af3c95a13102d509" providerId="LiveId" clId="{88200EE4-F4B4-49E8-8126-B01E5FCCBE2D}" dt="2020-05-17T13:23:02.129" v="2806" actId="165"/>
          <ac:spMkLst>
            <pc:docMk/>
            <pc:sldMk cId="1179855791" sldId="395"/>
            <ac:spMk id="535" creationId="{C94C0551-8E20-4DE1-8D9B-3EBAA3FD0262}"/>
          </ac:spMkLst>
        </pc:spChg>
        <pc:spChg chg="mod">
          <ac:chgData name="reza kabir" userId="af3c95a13102d509" providerId="LiveId" clId="{88200EE4-F4B4-49E8-8126-B01E5FCCBE2D}" dt="2020-05-17T13:23:02.129" v="2806" actId="165"/>
          <ac:spMkLst>
            <pc:docMk/>
            <pc:sldMk cId="1179855791" sldId="395"/>
            <ac:spMk id="536" creationId="{89FA7DF2-1F4C-4890-B3E2-38A3A1C137FF}"/>
          </ac:spMkLst>
        </pc:spChg>
        <pc:spChg chg="mod">
          <ac:chgData name="reza kabir" userId="af3c95a13102d509" providerId="LiveId" clId="{88200EE4-F4B4-49E8-8126-B01E5FCCBE2D}" dt="2020-05-17T13:23:02.129" v="2806" actId="165"/>
          <ac:spMkLst>
            <pc:docMk/>
            <pc:sldMk cId="1179855791" sldId="395"/>
            <ac:spMk id="537" creationId="{52E62685-966F-4D7D-998B-533E7E7BEFD2}"/>
          </ac:spMkLst>
        </pc:spChg>
        <pc:spChg chg="mod">
          <ac:chgData name="reza kabir" userId="af3c95a13102d509" providerId="LiveId" clId="{88200EE4-F4B4-49E8-8126-B01E5FCCBE2D}" dt="2020-05-17T13:23:02.129" v="2806" actId="165"/>
          <ac:spMkLst>
            <pc:docMk/>
            <pc:sldMk cId="1179855791" sldId="395"/>
            <ac:spMk id="538" creationId="{6C07A3EE-4D5D-476D-9E18-C74D1AA8FCD7}"/>
          </ac:spMkLst>
        </pc:spChg>
        <pc:spChg chg="mod">
          <ac:chgData name="reza kabir" userId="af3c95a13102d509" providerId="LiveId" clId="{88200EE4-F4B4-49E8-8126-B01E5FCCBE2D}" dt="2020-05-17T13:23:02.129" v="2806" actId="165"/>
          <ac:spMkLst>
            <pc:docMk/>
            <pc:sldMk cId="1179855791" sldId="395"/>
            <ac:spMk id="539" creationId="{C19B8214-4FE1-403E-B9F9-C4EE965717FA}"/>
          </ac:spMkLst>
        </pc:spChg>
        <pc:spChg chg="mod">
          <ac:chgData name="reza kabir" userId="af3c95a13102d509" providerId="LiveId" clId="{88200EE4-F4B4-49E8-8126-B01E5FCCBE2D}" dt="2020-05-17T13:23:02.129" v="2806" actId="165"/>
          <ac:spMkLst>
            <pc:docMk/>
            <pc:sldMk cId="1179855791" sldId="395"/>
            <ac:spMk id="540" creationId="{60D176DB-EC58-46F9-A89E-5003FB754D36}"/>
          </ac:spMkLst>
        </pc:spChg>
        <pc:spChg chg="mod">
          <ac:chgData name="reza kabir" userId="af3c95a13102d509" providerId="LiveId" clId="{88200EE4-F4B4-49E8-8126-B01E5FCCBE2D}" dt="2020-05-17T13:23:02.129" v="2806" actId="165"/>
          <ac:spMkLst>
            <pc:docMk/>
            <pc:sldMk cId="1179855791" sldId="395"/>
            <ac:spMk id="541" creationId="{42E58007-6E01-499A-BFE6-DBC070E8F49C}"/>
          </ac:spMkLst>
        </pc:spChg>
        <pc:spChg chg="mod">
          <ac:chgData name="reza kabir" userId="af3c95a13102d509" providerId="LiveId" clId="{88200EE4-F4B4-49E8-8126-B01E5FCCBE2D}" dt="2020-05-17T13:23:02.129" v="2806" actId="165"/>
          <ac:spMkLst>
            <pc:docMk/>
            <pc:sldMk cId="1179855791" sldId="395"/>
            <ac:spMk id="542" creationId="{F39C6D33-357F-4F9E-B468-330B685757D2}"/>
          </ac:spMkLst>
        </pc:spChg>
        <pc:spChg chg="mod">
          <ac:chgData name="reza kabir" userId="af3c95a13102d509" providerId="LiveId" clId="{88200EE4-F4B4-49E8-8126-B01E5FCCBE2D}" dt="2020-05-17T13:23:02.129" v="2806" actId="165"/>
          <ac:spMkLst>
            <pc:docMk/>
            <pc:sldMk cId="1179855791" sldId="395"/>
            <ac:spMk id="543" creationId="{891A2FCE-02FC-4C3A-967B-8A6DD95590CE}"/>
          </ac:spMkLst>
        </pc:spChg>
        <pc:spChg chg="mod">
          <ac:chgData name="reza kabir" userId="af3c95a13102d509" providerId="LiveId" clId="{88200EE4-F4B4-49E8-8126-B01E5FCCBE2D}" dt="2020-05-17T13:23:02.129" v="2806" actId="165"/>
          <ac:spMkLst>
            <pc:docMk/>
            <pc:sldMk cId="1179855791" sldId="395"/>
            <ac:spMk id="544" creationId="{D3EABDD8-D44D-45B0-AFC4-D910C2E7A29C}"/>
          </ac:spMkLst>
        </pc:spChg>
        <pc:spChg chg="mod">
          <ac:chgData name="reza kabir" userId="af3c95a13102d509" providerId="LiveId" clId="{88200EE4-F4B4-49E8-8126-B01E5FCCBE2D}" dt="2020-05-17T13:23:02.129" v="2806" actId="165"/>
          <ac:spMkLst>
            <pc:docMk/>
            <pc:sldMk cId="1179855791" sldId="395"/>
            <ac:spMk id="545" creationId="{A382B148-BF93-45D6-A0DF-BE26F929ED62}"/>
          </ac:spMkLst>
        </pc:spChg>
        <pc:spChg chg="mod">
          <ac:chgData name="reza kabir" userId="af3c95a13102d509" providerId="LiveId" clId="{88200EE4-F4B4-49E8-8126-B01E5FCCBE2D}" dt="2020-05-17T13:23:02.129" v="2806" actId="165"/>
          <ac:spMkLst>
            <pc:docMk/>
            <pc:sldMk cId="1179855791" sldId="395"/>
            <ac:spMk id="546" creationId="{3216A4A6-F50F-4B88-9C72-90F2216BBD48}"/>
          </ac:spMkLst>
        </pc:spChg>
        <pc:spChg chg="mod">
          <ac:chgData name="reza kabir" userId="af3c95a13102d509" providerId="LiveId" clId="{88200EE4-F4B4-49E8-8126-B01E5FCCBE2D}" dt="2020-05-17T13:23:02.129" v="2806" actId="165"/>
          <ac:spMkLst>
            <pc:docMk/>
            <pc:sldMk cId="1179855791" sldId="395"/>
            <ac:spMk id="547" creationId="{868BFEDE-5A04-4536-ABFA-F4EBCE1E10CD}"/>
          </ac:spMkLst>
        </pc:spChg>
        <pc:spChg chg="mod">
          <ac:chgData name="reza kabir" userId="af3c95a13102d509" providerId="LiveId" clId="{88200EE4-F4B4-49E8-8126-B01E5FCCBE2D}" dt="2020-05-17T13:23:02.129" v="2806" actId="165"/>
          <ac:spMkLst>
            <pc:docMk/>
            <pc:sldMk cId="1179855791" sldId="395"/>
            <ac:spMk id="548" creationId="{8DF76854-B3EA-41F7-A363-C3E7339A66E0}"/>
          </ac:spMkLst>
        </pc:spChg>
        <pc:spChg chg="mod">
          <ac:chgData name="reza kabir" userId="af3c95a13102d509" providerId="LiveId" clId="{88200EE4-F4B4-49E8-8126-B01E5FCCBE2D}" dt="2020-05-17T13:23:02.129" v="2806" actId="165"/>
          <ac:spMkLst>
            <pc:docMk/>
            <pc:sldMk cId="1179855791" sldId="395"/>
            <ac:spMk id="549" creationId="{7A050966-EFB0-41AD-82AF-63AA176D0627}"/>
          </ac:spMkLst>
        </pc:spChg>
        <pc:spChg chg="mod">
          <ac:chgData name="reza kabir" userId="af3c95a13102d509" providerId="LiveId" clId="{88200EE4-F4B4-49E8-8126-B01E5FCCBE2D}" dt="2020-05-17T13:23:02.129" v="2806" actId="165"/>
          <ac:spMkLst>
            <pc:docMk/>
            <pc:sldMk cId="1179855791" sldId="395"/>
            <ac:spMk id="550" creationId="{B4CE7C0D-4CF3-478E-B356-5AD3F704DC40}"/>
          </ac:spMkLst>
        </pc:spChg>
        <pc:spChg chg="mod">
          <ac:chgData name="reza kabir" userId="af3c95a13102d509" providerId="LiveId" clId="{88200EE4-F4B4-49E8-8126-B01E5FCCBE2D}" dt="2020-05-17T13:23:02.129" v="2806" actId="165"/>
          <ac:spMkLst>
            <pc:docMk/>
            <pc:sldMk cId="1179855791" sldId="395"/>
            <ac:spMk id="551" creationId="{2C2CB3DD-A851-4EF6-AC77-4D943E1DEF41}"/>
          </ac:spMkLst>
        </pc:spChg>
        <pc:spChg chg="mod">
          <ac:chgData name="reza kabir" userId="af3c95a13102d509" providerId="LiveId" clId="{88200EE4-F4B4-49E8-8126-B01E5FCCBE2D}" dt="2020-05-17T13:23:02.129" v="2806" actId="165"/>
          <ac:spMkLst>
            <pc:docMk/>
            <pc:sldMk cId="1179855791" sldId="395"/>
            <ac:spMk id="552" creationId="{47604511-7E38-40FA-BACE-C48BE1DD1FC2}"/>
          </ac:spMkLst>
        </pc:spChg>
        <pc:spChg chg="mod">
          <ac:chgData name="reza kabir" userId="af3c95a13102d509" providerId="LiveId" clId="{88200EE4-F4B4-49E8-8126-B01E5FCCBE2D}" dt="2020-05-17T13:23:02.129" v="2806" actId="165"/>
          <ac:spMkLst>
            <pc:docMk/>
            <pc:sldMk cId="1179855791" sldId="395"/>
            <ac:spMk id="554" creationId="{1F5886D2-321E-4806-8B6E-2FF7B8A97CC9}"/>
          </ac:spMkLst>
        </pc:spChg>
        <pc:spChg chg="mod">
          <ac:chgData name="reza kabir" userId="af3c95a13102d509" providerId="LiveId" clId="{88200EE4-F4B4-49E8-8126-B01E5FCCBE2D}" dt="2020-05-17T13:23:02.129" v="2806" actId="165"/>
          <ac:spMkLst>
            <pc:docMk/>
            <pc:sldMk cId="1179855791" sldId="395"/>
            <ac:spMk id="555" creationId="{91DC4F71-879A-498D-9F45-040B729FC14C}"/>
          </ac:spMkLst>
        </pc:spChg>
        <pc:spChg chg="mod">
          <ac:chgData name="reza kabir" userId="af3c95a13102d509" providerId="LiveId" clId="{88200EE4-F4B4-49E8-8126-B01E5FCCBE2D}" dt="2020-05-17T13:23:02.129" v="2806" actId="165"/>
          <ac:spMkLst>
            <pc:docMk/>
            <pc:sldMk cId="1179855791" sldId="395"/>
            <ac:spMk id="556" creationId="{7C1F491D-6255-4542-BF81-938AF2589F69}"/>
          </ac:spMkLst>
        </pc:spChg>
        <pc:spChg chg="mod">
          <ac:chgData name="reza kabir" userId="af3c95a13102d509" providerId="LiveId" clId="{88200EE4-F4B4-49E8-8126-B01E5FCCBE2D}" dt="2020-05-17T13:23:02.129" v="2806" actId="165"/>
          <ac:spMkLst>
            <pc:docMk/>
            <pc:sldMk cId="1179855791" sldId="395"/>
            <ac:spMk id="557" creationId="{C4B6EEBC-94C3-4D24-AF9B-564B2D41ACD8}"/>
          </ac:spMkLst>
        </pc:spChg>
        <pc:spChg chg="mod">
          <ac:chgData name="reza kabir" userId="af3c95a13102d509" providerId="LiveId" clId="{88200EE4-F4B4-49E8-8126-B01E5FCCBE2D}" dt="2020-05-17T13:23:02.129" v="2806" actId="165"/>
          <ac:spMkLst>
            <pc:docMk/>
            <pc:sldMk cId="1179855791" sldId="395"/>
            <ac:spMk id="558" creationId="{664BB205-2060-4CC5-962B-F1E4F2DBD49E}"/>
          </ac:spMkLst>
        </pc:spChg>
        <pc:spChg chg="mod">
          <ac:chgData name="reza kabir" userId="af3c95a13102d509" providerId="LiveId" clId="{88200EE4-F4B4-49E8-8126-B01E5FCCBE2D}" dt="2020-05-17T13:23:02.129" v="2806" actId="165"/>
          <ac:spMkLst>
            <pc:docMk/>
            <pc:sldMk cId="1179855791" sldId="395"/>
            <ac:spMk id="560" creationId="{0C5730BD-7A67-45BD-8422-B00DE2A5A1F0}"/>
          </ac:spMkLst>
        </pc:spChg>
        <pc:spChg chg="mod">
          <ac:chgData name="reza kabir" userId="af3c95a13102d509" providerId="LiveId" clId="{88200EE4-F4B4-49E8-8126-B01E5FCCBE2D}" dt="2020-05-17T13:23:02.129" v="2806" actId="165"/>
          <ac:spMkLst>
            <pc:docMk/>
            <pc:sldMk cId="1179855791" sldId="395"/>
            <ac:spMk id="561" creationId="{F8229274-E2E8-41CA-A072-665B3406F0D7}"/>
          </ac:spMkLst>
        </pc:spChg>
        <pc:spChg chg="mod">
          <ac:chgData name="reza kabir" userId="af3c95a13102d509" providerId="LiveId" clId="{88200EE4-F4B4-49E8-8126-B01E5FCCBE2D}" dt="2020-05-17T13:23:02.129" v="2806" actId="165"/>
          <ac:spMkLst>
            <pc:docMk/>
            <pc:sldMk cId="1179855791" sldId="395"/>
            <ac:spMk id="562" creationId="{F4E1571D-9AB3-4B5A-8778-6B9C95F7C410}"/>
          </ac:spMkLst>
        </pc:spChg>
        <pc:spChg chg="mod">
          <ac:chgData name="reza kabir" userId="af3c95a13102d509" providerId="LiveId" clId="{88200EE4-F4B4-49E8-8126-B01E5FCCBE2D}" dt="2020-05-17T13:23:02.129" v="2806" actId="165"/>
          <ac:spMkLst>
            <pc:docMk/>
            <pc:sldMk cId="1179855791" sldId="395"/>
            <ac:spMk id="563" creationId="{0CD161E0-C4B2-4B37-ABD0-43F5B5C0F6BC}"/>
          </ac:spMkLst>
        </pc:spChg>
        <pc:spChg chg="mod">
          <ac:chgData name="reza kabir" userId="af3c95a13102d509" providerId="LiveId" clId="{88200EE4-F4B4-49E8-8126-B01E5FCCBE2D}" dt="2020-05-17T13:23:02.129" v="2806" actId="165"/>
          <ac:spMkLst>
            <pc:docMk/>
            <pc:sldMk cId="1179855791" sldId="395"/>
            <ac:spMk id="564" creationId="{E24E3505-6038-42F0-B4FD-22AE9466D481}"/>
          </ac:spMkLst>
        </pc:spChg>
        <pc:spChg chg="mod">
          <ac:chgData name="reza kabir" userId="af3c95a13102d509" providerId="LiveId" clId="{88200EE4-F4B4-49E8-8126-B01E5FCCBE2D}" dt="2020-05-17T13:23:02.129" v="2806" actId="165"/>
          <ac:spMkLst>
            <pc:docMk/>
            <pc:sldMk cId="1179855791" sldId="395"/>
            <ac:spMk id="565" creationId="{625F2EBF-011F-4F0D-B140-F9EB74D74456}"/>
          </ac:spMkLst>
        </pc:spChg>
        <pc:spChg chg="mod">
          <ac:chgData name="reza kabir" userId="af3c95a13102d509" providerId="LiveId" clId="{88200EE4-F4B4-49E8-8126-B01E5FCCBE2D}" dt="2020-05-17T13:23:02.129" v="2806" actId="165"/>
          <ac:spMkLst>
            <pc:docMk/>
            <pc:sldMk cId="1179855791" sldId="395"/>
            <ac:spMk id="566" creationId="{99468282-3124-41E7-AB72-1694B921447B}"/>
          </ac:spMkLst>
        </pc:spChg>
        <pc:spChg chg="mod">
          <ac:chgData name="reza kabir" userId="af3c95a13102d509" providerId="LiveId" clId="{88200EE4-F4B4-49E8-8126-B01E5FCCBE2D}" dt="2020-05-17T13:23:02.129" v="2806" actId="165"/>
          <ac:spMkLst>
            <pc:docMk/>
            <pc:sldMk cId="1179855791" sldId="395"/>
            <ac:spMk id="567" creationId="{72B984C5-1561-40A2-8F55-F9B21BE8A8FC}"/>
          </ac:spMkLst>
        </pc:spChg>
        <pc:spChg chg="mod">
          <ac:chgData name="reza kabir" userId="af3c95a13102d509" providerId="LiveId" clId="{88200EE4-F4B4-49E8-8126-B01E5FCCBE2D}" dt="2020-05-17T13:23:02.129" v="2806" actId="165"/>
          <ac:spMkLst>
            <pc:docMk/>
            <pc:sldMk cId="1179855791" sldId="395"/>
            <ac:spMk id="568" creationId="{65E6EE4C-12FB-455D-AE48-96466731655B}"/>
          </ac:spMkLst>
        </pc:spChg>
        <pc:spChg chg="mod">
          <ac:chgData name="reza kabir" userId="af3c95a13102d509" providerId="LiveId" clId="{88200EE4-F4B4-49E8-8126-B01E5FCCBE2D}" dt="2020-05-17T13:23:02.129" v="2806" actId="165"/>
          <ac:spMkLst>
            <pc:docMk/>
            <pc:sldMk cId="1179855791" sldId="395"/>
            <ac:spMk id="570" creationId="{0FD228CC-9ED6-486D-BE8C-6FC647BE8260}"/>
          </ac:spMkLst>
        </pc:spChg>
        <pc:spChg chg="mod">
          <ac:chgData name="reza kabir" userId="af3c95a13102d509" providerId="LiveId" clId="{88200EE4-F4B4-49E8-8126-B01E5FCCBE2D}" dt="2020-05-17T13:23:02.129" v="2806" actId="165"/>
          <ac:spMkLst>
            <pc:docMk/>
            <pc:sldMk cId="1179855791" sldId="395"/>
            <ac:spMk id="572" creationId="{DFA13B9C-E13D-4807-B82C-0FE61F65765D}"/>
          </ac:spMkLst>
        </pc:spChg>
        <pc:spChg chg="mod">
          <ac:chgData name="reza kabir" userId="af3c95a13102d509" providerId="LiveId" clId="{88200EE4-F4B4-49E8-8126-B01E5FCCBE2D}" dt="2020-05-17T13:23:02.129" v="2806" actId="165"/>
          <ac:spMkLst>
            <pc:docMk/>
            <pc:sldMk cId="1179855791" sldId="395"/>
            <ac:spMk id="573" creationId="{669078BD-ED19-4AA3-AC71-35EA210E902F}"/>
          </ac:spMkLst>
        </pc:spChg>
        <pc:spChg chg="mod">
          <ac:chgData name="reza kabir" userId="af3c95a13102d509" providerId="LiveId" clId="{88200EE4-F4B4-49E8-8126-B01E5FCCBE2D}" dt="2020-05-17T13:23:02.129" v="2806" actId="165"/>
          <ac:spMkLst>
            <pc:docMk/>
            <pc:sldMk cId="1179855791" sldId="395"/>
            <ac:spMk id="574" creationId="{DDF90D28-56BC-4250-B490-6A4B3CF50D64}"/>
          </ac:spMkLst>
        </pc:spChg>
        <pc:spChg chg="mod">
          <ac:chgData name="reza kabir" userId="af3c95a13102d509" providerId="LiveId" clId="{88200EE4-F4B4-49E8-8126-B01E5FCCBE2D}" dt="2020-05-17T13:23:02.129" v="2806" actId="165"/>
          <ac:spMkLst>
            <pc:docMk/>
            <pc:sldMk cId="1179855791" sldId="395"/>
            <ac:spMk id="575" creationId="{3C1A856B-8B36-4941-AEE0-B0D48661D7B3}"/>
          </ac:spMkLst>
        </pc:spChg>
        <pc:spChg chg="mod">
          <ac:chgData name="reza kabir" userId="af3c95a13102d509" providerId="LiveId" clId="{88200EE4-F4B4-49E8-8126-B01E5FCCBE2D}" dt="2020-05-17T13:23:02.129" v="2806" actId="165"/>
          <ac:spMkLst>
            <pc:docMk/>
            <pc:sldMk cId="1179855791" sldId="395"/>
            <ac:spMk id="576" creationId="{E0A562C0-FB09-4A26-933E-F9D9EA099720}"/>
          </ac:spMkLst>
        </pc:spChg>
        <pc:spChg chg="mod">
          <ac:chgData name="reza kabir" userId="af3c95a13102d509" providerId="LiveId" clId="{88200EE4-F4B4-49E8-8126-B01E5FCCBE2D}" dt="2020-05-17T13:23:02.129" v="2806" actId="165"/>
          <ac:spMkLst>
            <pc:docMk/>
            <pc:sldMk cId="1179855791" sldId="395"/>
            <ac:spMk id="578" creationId="{A18EF3A5-4E6A-407F-AE3F-CCB17595EFAC}"/>
          </ac:spMkLst>
        </pc:spChg>
        <pc:spChg chg="mod">
          <ac:chgData name="reza kabir" userId="af3c95a13102d509" providerId="LiveId" clId="{88200EE4-F4B4-49E8-8126-B01E5FCCBE2D}" dt="2020-05-17T13:23:02.129" v="2806" actId="165"/>
          <ac:spMkLst>
            <pc:docMk/>
            <pc:sldMk cId="1179855791" sldId="395"/>
            <ac:spMk id="579" creationId="{59049044-F3D0-4E0D-A8CB-61FBB31D3834}"/>
          </ac:spMkLst>
        </pc:spChg>
        <pc:spChg chg="mod">
          <ac:chgData name="reza kabir" userId="af3c95a13102d509" providerId="LiveId" clId="{88200EE4-F4B4-49E8-8126-B01E5FCCBE2D}" dt="2020-05-17T13:23:02.129" v="2806" actId="165"/>
          <ac:spMkLst>
            <pc:docMk/>
            <pc:sldMk cId="1179855791" sldId="395"/>
            <ac:spMk id="580" creationId="{E1A098D7-DBE9-4F58-9990-7A6529B7E054}"/>
          </ac:spMkLst>
        </pc:spChg>
        <pc:spChg chg="mod">
          <ac:chgData name="reza kabir" userId="af3c95a13102d509" providerId="LiveId" clId="{88200EE4-F4B4-49E8-8126-B01E5FCCBE2D}" dt="2020-05-17T13:23:02.129" v="2806" actId="165"/>
          <ac:spMkLst>
            <pc:docMk/>
            <pc:sldMk cId="1179855791" sldId="395"/>
            <ac:spMk id="582" creationId="{F560F159-78D9-4545-86F5-4DB570B2154F}"/>
          </ac:spMkLst>
        </pc:spChg>
        <pc:spChg chg="mod">
          <ac:chgData name="reza kabir" userId="af3c95a13102d509" providerId="LiveId" clId="{88200EE4-F4B4-49E8-8126-B01E5FCCBE2D}" dt="2020-05-17T13:23:02.129" v="2806" actId="165"/>
          <ac:spMkLst>
            <pc:docMk/>
            <pc:sldMk cId="1179855791" sldId="395"/>
            <ac:spMk id="583" creationId="{34895C48-9425-419F-ACAB-BDD3355F3718}"/>
          </ac:spMkLst>
        </pc:spChg>
        <pc:spChg chg="mod">
          <ac:chgData name="reza kabir" userId="af3c95a13102d509" providerId="LiveId" clId="{88200EE4-F4B4-49E8-8126-B01E5FCCBE2D}" dt="2020-05-17T13:23:02.129" v="2806" actId="165"/>
          <ac:spMkLst>
            <pc:docMk/>
            <pc:sldMk cId="1179855791" sldId="395"/>
            <ac:spMk id="584" creationId="{88EA7F09-25DA-4B61-A573-6897493B9A5B}"/>
          </ac:spMkLst>
        </pc:spChg>
        <pc:spChg chg="mod">
          <ac:chgData name="reza kabir" userId="af3c95a13102d509" providerId="LiveId" clId="{88200EE4-F4B4-49E8-8126-B01E5FCCBE2D}" dt="2020-05-17T13:23:02.129" v="2806" actId="165"/>
          <ac:spMkLst>
            <pc:docMk/>
            <pc:sldMk cId="1179855791" sldId="395"/>
            <ac:spMk id="587" creationId="{36BD592A-D6F4-4C5C-863D-1075EE7EC1F6}"/>
          </ac:spMkLst>
        </pc:spChg>
        <pc:spChg chg="mod">
          <ac:chgData name="reza kabir" userId="af3c95a13102d509" providerId="LiveId" clId="{88200EE4-F4B4-49E8-8126-B01E5FCCBE2D}" dt="2020-05-17T13:23:02.129" v="2806" actId="165"/>
          <ac:spMkLst>
            <pc:docMk/>
            <pc:sldMk cId="1179855791" sldId="395"/>
            <ac:spMk id="588" creationId="{B12CF597-6699-485B-AFB8-62BACDD733AD}"/>
          </ac:spMkLst>
        </pc:spChg>
        <pc:spChg chg="mod">
          <ac:chgData name="reza kabir" userId="af3c95a13102d509" providerId="LiveId" clId="{88200EE4-F4B4-49E8-8126-B01E5FCCBE2D}" dt="2020-05-17T13:23:02.129" v="2806" actId="165"/>
          <ac:spMkLst>
            <pc:docMk/>
            <pc:sldMk cId="1179855791" sldId="395"/>
            <ac:spMk id="589" creationId="{BE0DEF48-9C7A-4E2B-B6C7-C290723EE8B6}"/>
          </ac:spMkLst>
        </pc:spChg>
        <pc:spChg chg="mod">
          <ac:chgData name="reza kabir" userId="af3c95a13102d509" providerId="LiveId" clId="{88200EE4-F4B4-49E8-8126-B01E5FCCBE2D}" dt="2020-05-17T13:23:02.129" v="2806" actId="165"/>
          <ac:spMkLst>
            <pc:docMk/>
            <pc:sldMk cId="1179855791" sldId="395"/>
            <ac:spMk id="590" creationId="{0322F07A-25B2-4EAF-A760-46DD14E21E15}"/>
          </ac:spMkLst>
        </pc:spChg>
        <pc:spChg chg="mod">
          <ac:chgData name="reza kabir" userId="af3c95a13102d509" providerId="LiveId" clId="{88200EE4-F4B4-49E8-8126-B01E5FCCBE2D}" dt="2020-05-17T13:23:02.129" v="2806" actId="165"/>
          <ac:spMkLst>
            <pc:docMk/>
            <pc:sldMk cId="1179855791" sldId="395"/>
            <ac:spMk id="591" creationId="{9E2338DB-E9D9-47BC-90F5-E0B813A02656}"/>
          </ac:spMkLst>
        </pc:spChg>
        <pc:spChg chg="mod">
          <ac:chgData name="reza kabir" userId="af3c95a13102d509" providerId="LiveId" clId="{88200EE4-F4B4-49E8-8126-B01E5FCCBE2D}" dt="2020-05-17T13:23:02.129" v="2806" actId="165"/>
          <ac:spMkLst>
            <pc:docMk/>
            <pc:sldMk cId="1179855791" sldId="395"/>
            <ac:spMk id="592" creationId="{7C06E1B1-9298-49B9-B4FA-578D74A8448F}"/>
          </ac:spMkLst>
        </pc:spChg>
        <pc:spChg chg="mod">
          <ac:chgData name="reza kabir" userId="af3c95a13102d509" providerId="LiveId" clId="{88200EE4-F4B4-49E8-8126-B01E5FCCBE2D}" dt="2020-05-17T13:23:02.129" v="2806" actId="165"/>
          <ac:spMkLst>
            <pc:docMk/>
            <pc:sldMk cId="1179855791" sldId="395"/>
            <ac:spMk id="593" creationId="{C27C5A7E-125F-40C1-8B3D-AE4C43ACDF1B}"/>
          </ac:spMkLst>
        </pc:spChg>
        <pc:spChg chg="mod">
          <ac:chgData name="reza kabir" userId="af3c95a13102d509" providerId="LiveId" clId="{88200EE4-F4B4-49E8-8126-B01E5FCCBE2D}" dt="2020-05-17T13:23:02.129" v="2806" actId="165"/>
          <ac:spMkLst>
            <pc:docMk/>
            <pc:sldMk cId="1179855791" sldId="395"/>
            <ac:spMk id="594" creationId="{EC57A29B-9C26-451E-8973-A2F299258515}"/>
          </ac:spMkLst>
        </pc:spChg>
        <pc:spChg chg="mod">
          <ac:chgData name="reza kabir" userId="af3c95a13102d509" providerId="LiveId" clId="{88200EE4-F4B4-49E8-8126-B01E5FCCBE2D}" dt="2020-05-17T13:23:02.129" v="2806" actId="165"/>
          <ac:spMkLst>
            <pc:docMk/>
            <pc:sldMk cId="1179855791" sldId="395"/>
            <ac:spMk id="595" creationId="{E0D69190-62DF-4AD4-8D19-FE264BCAF280}"/>
          </ac:spMkLst>
        </pc:spChg>
        <pc:spChg chg="mod">
          <ac:chgData name="reza kabir" userId="af3c95a13102d509" providerId="LiveId" clId="{88200EE4-F4B4-49E8-8126-B01E5FCCBE2D}" dt="2020-05-17T13:23:02.129" v="2806" actId="165"/>
          <ac:spMkLst>
            <pc:docMk/>
            <pc:sldMk cId="1179855791" sldId="395"/>
            <ac:spMk id="596" creationId="{DAA3C59C-2DD9-4132-8AAA-2FC26EC08EF0}"/>
          </ac:spMkLst>
        </pc:spChg>
        <pc:spChg chg="mod">
          <ac:chgData name="reza kabir" userId="af3c95a13102d509" providerId="LiveId" clId="{88200EE4-F4B4-49E8-8126-B01E5FCCBE2D}" dt="2020-05-17T13:23:02.129" v="2806" actId="165"/>
          <ac:spMkLst>
            <pc:docMk/>
            <pc:sldMk cId="1179855791" sldId="395"/>
            <ac:spMk id="597" creationId="{B908FEFC-63DD-4441-B8B1-FDFEC2905368}"/>
          </ac:spMkLst>
        </pc:spChg>
        <pc:spChg chg="mod">
          <ac:chgData name="reza kabir" userId="af3c95a13102d509" providerId="LiveId" clId="{88200EE4-F4B4-49E8-8126-B01E5FCCBE2D}" dt="2020-05-17T13:23:02.129" v="2806" actId="165"/>
          <ac:spMkLst>
            <pc:docMk/>
            <pc:sldMk cId="1179855791" sldId="395"/>
            <ac:spMk id="598" creationId="{7DC4EF2F-873A-4BE5-AE3F-FC8A601E7D6D}"/>
          </ac:spMkLst>
        </pc:spChg>
        <pc:spChg chg="mod">
          <ac:chgData name="reza kabir" userId="af3c95a13102d509" providerId="LiveId" clId="{88200EE4-F4B4-49E8-8126-B01E5FCCBE2D}" dt="2020-05-17T13:23:02.129" v="2806" actId="165"/>
          <ac:spMkLst>
            <pc:docMk/>
            <pc:sldMk cId="1179855791" sldId="395"/>
            <ac:spMk id="599" creationId="{E811E09E-1CFF-414F-B615-0771A677DC4C}"/>
          </ac:spMkLst>
        </pc:spChg>
        <pc:spChg chg="mod">
          <ac:chgData name="reza kabir" userId="af3c95a13102d509" providerId="LiveId" clId="{88200EE4-F4B4-49E8-8126-B01E5FCCBE2D}" dt="2020-05-17T13:23:02.129" v="2806" actId="165"/>
          <ac:spMkLst>
            <pc:docMk/>
            <pc:sldMk cId="1179855791" sldId="395"/>
            <ac:spMk id="600" creationId="{DEA176ED-760C-4FF0-8C54-C352E1618815}"/>
          </ac:spMkLst>
        </pc:spChg>
        <pc:spChg chg="mod">
          <ac:chgData name="reza kabir" userId="af3c95a13102d509" providerId="LiveId" clId="{88200EE4-F4B4-49E8-8126-B01E5FCCBE2D}" dt="2020-05-17T13:23:02.129" v="2806" actId="165"/>
          <ac:spMkLst>
            <pc:docMk/>
            <pc:sldMk cId="1179855791" sldId="395"/>
            <ac:spMk id="601" creationId="{5DF222A8-B73C-4BC7-BCBB-25664B317E57}"/>
          </ac:spMkLst>
        </pc:spChg>
        <pc:spChg chg="mod">
          <ac:chgData name="reza kabir" userId="af3c95a13102d509" providerId="LiveId" clId="{88200EE4-F4B4-49E8-8126-B01E5FCCBE2D}" dt="2020-05-17T13:23:02.129" v="2806" actId="165"/>
          <ac:spMkLst>
            <pc:docMk/>
            <pc:sldMk cId="1179855791" sldId="395"/>
            <ac:spMk id="602" creationId="{7C20B4F4-72FF-4DD0-926F-E04AB6EB54D8}"/>
          </ac:spMkLst>
        </pc:spChg>
        <pc:spChg chg="mod">
          <ac:chgData name="reza kabir" userId="af3c95a13102d509" providerId="LiveId" clId="{88200EE4-F4B4-49E8-8126-B01E5FCCBE2D}" dt="2020-05-17T13:23:02.129" v="2806" actId="165"/>
          <ac:spMkLst>
            <pc:docMk/>
            <pc:sldMk cId="1179855791" sldId="395"/>
            <ac:spMk id="603" creationId="{E5387267-C3A9-4954-8270-DC5BBAFC0979}"/>
          </ac:spMkLst>
        </pc:spChg>
        <pc:spChg chg="mod">
          <ac:chgData name="reza kabir" userId="af3c95a13102d509" providerId="LiveId" clId="{88200EE4-F4B4-49E8-8126-B01E5FCCBE2D}" dt="2020-05-17T13:23:02.129" v="2806" actId="165"/>
          <ac:spMkLst>
            <pc:docMk/>
            <pc:sldMk cId="1179855791" sldId="395"/>
            <ac:spMk id="604" creationId="{98CAFDDA-F42C-4560-8DCC-122BEF6B0B97}"/>
          </ac:spMkLst>
        </pc:spChg>
        <pc:spChg chg="mod">
          <ac:chgData name="reza kabir" userId="af3c95a13102d509" providerId="LiveId" clId="{88200EE4-F4B4-49E8-8126-B01E5FCCBE2D}" dt="2020-05-17T13:23:02.129" v="2806" actId="165"/>
          <ac:spMkLst>
            <pc:docMk/>
            <pc:sldMk cId="1179855791" sldId="395"/>
            <ac:spMk id="607" creationId="{6F6D3C26-D9A0-447A-9A6B-DCCB986BC56E}"/>
          </ac:spMkLst>
        </pc:spChg>
        <pc:spChg chg="mod">
          <ac:chgData name="reza kabir" userId="af3c95a13102d509" providerId="LiveId" clId="{88200EE4-F4B4-49E8-8126-B01E5FCCBE2D}" dt="2020-05-17T13:23:02.129" v="2806" actId="165"/>
          <ac:spMkLst>
            <pc:docMk/>
            <pc:sldMk cId="1179855791" sldId="395"/>
            <ac:spMk id="608" creationId="{8A5BD9C7-4BE7-4489-893A-21FB1C51753B}"/>
          </ac:spMkLst>
        </pc:spChg>
        <pc:spChg chg="mod">
          <ac:chgData name="reza kabir" userId="af3c95a13102d509" providerId="LiveId" clId="{88200EE4-F4B4-49E8-8126-B01E5FCCBE2D}" dt="2020-05-17T13:23:02.129" v="2806" actId="165"/>
          <ac:spMkLst>
            <pc:docMk/>
            <pc:sldMk cId="1179855791" sldId="395"/>
            <ac:spMk id="610" creationId="{9C8C5911-C0FC-4C40-BB4E-236098DC18B7}"/>
          </ac:spMkLst>
        </pc:spChg>
        <pc:spChg chg="mod">
          <ac:chgData name="reza kabir" userId="af3c95a13102d509" providerId="LiveId" clId="{88200EE4-F4B4-49E8-8126-B01E5FCCBE2D}" dt="2020-05-17T13:23:02.129" v="2806" actId="165"/>
          <ac:spMkLst>
            <pc:docMk/>
            <pc:sldMk cId="1179855791" sldId="395"/>
            <ac:spMk id="611" creationId="{D9EBD62F-A9DA-431A-8D3A-1929210D2C6A}"/>
          </ac:spMkLst>
        </pc:spChg>
        <pc:spChg chg="mod">
          <ac:chgData name="reza kabir" userId="af3c95a13102d509" providerId="LiveId" clId="{88200EE4-F4B4-49E8-8126-B01E5FCCBE2D}" dt="2020-05-17T13:23:02.129" v="2806" actId="165"/>
          <ac:spMkLst>
            <pc:docMk/>
            <pc:sldMk cId="1179855791" sldId="395"/>
            <ac:spMk id="613" creationId="{056EB052-8C70-4E94-AF48-BCDDEA1B37A8}"/>
          </ac:spMkLst>
        </pc:spChg>
        <pc:spChg chg="mod">
          <ac:chgData name="reza kabir" userId="af3c95a13102d509" providerId="LiveId" clId="{88200EE4-F4B4-49E8-8126-B01E5FCCBE2D}" dt="2020-05-17T13:23:02.129" v="2806" actId="165"/>
          <ac:spMkLst>
            <pc:docMk/>
            <pc:sldMk cId="1179855791" sldId="395"/>
            <ac:spMk id="614" creationId="{C4DEC3D1-31E0-4BF3-B2C6-F63CAE1F8FDC}"/>
          </ac:spMkLst>
        </pc:spChg>
        <pc:spChg chg="mod">
          <ac:chgData name="reza kabir" userId="af3c95a13102d509" providerId="LiveId" clId="{88200EE4-F4B4-49E8-8126-B01E5FCCBE2D}" dt="2020-05-17T13:23:02.129" v="2806" actId="165"/>
          <ac:spMkLst>
            <pc:docMk/>
            <pc:sldMk cId="1179855791" sldId="395"/>
            <ac:spMk id="615" creationId="{F40C7A46-490A-45BA-A58F-943276E08810}"/>
          </ac:spMkLst>
        </pc:spChg>
        <pc:spChg chg="mod">
          <ac:chgData name="reza kabir" userId="af3c95a13102d509" providerId="LiveId" clId="{88200EE4-F4B4-49E8-8126-B01E5FCCBE2D}" dt="2020-05-17T13:23:02.129" v="2806" actId="165"/>
          <ac:spMkLst>
            <pc:docMk/>
            <pc:sldMk cId="1179855791" sldId="395"/>
            <ac:spMk id="616" creationId="{B579967A-96E9-41DE-A1D7-B221789F0962}"/>
          </ac:spMkLst>
        </pc:spChg>
        <pc:spChg chg="mod">
          <ac:chgData name="reza kabir" userId="af3c95a13102d509" providerId="LiveId" clId="{88200EE4-F4B4-49E8-8126-B01E5FCCBE2D}" dt="2020-05-17T13:23:02.129" v="2806" actId="165"/>
          <ac:spMkLst>
            <pc:docMk/>
            <pc:sldMk cId="1179855791" sldId="395"/>
            <ac:spMk id="617" creationId="{C500708C-4532-4AE2-B5C8-96C73E58EC4F}"/>
          </ac:spMkLst>
        </pc:spChg>
        <pc:spChg chg="mod">
          <ac:chgData name="reza kabir" userId="af3c95a13102d509" providerId="LiveId" clId="{88200EE4-F4B4-49E8-8126-B01E5FCCBE2D}" dt="2020-05-17T13:23:02.129" v="2806" actId="165"/>
          <ac:spMkLst>
            <pc:docMk/>
            <pc:sldMk cId="1179855791" sldId="395"/>
            <ac:spMk id="618" creationId="{B9955834-09E2-41B4-B438-F7A9451242F4}"/>
          </ac:spMkLst>
        </pc:spChg>
        <pc:spChg chg="mod">
          <ac:chgData name="reza kabir" userId="af3c95a13102d509" providerId="LiveId" clId="{88200EE4-F4B4-49E8-8126-B01E5FCCBE2D}" dt="2020-05-17T13:23:02.129" v="2806" actId="165"/>
          <ac:spMkLst>
            <pc:docMk/>
            <pc:sldMk cId="1179855791" sldId="395"/>
            <ac:spMk id="619" creationId="{1D43D683-2EA5-433D-B542-7C33E3C365B3}"/>
          </ac:spMkLst>
        </pc:spChg>
        <pc:spChg chg="mod">
          <ac:chgData name="reza kabir" userId="af3c95a13102d509" providerId="LiveId" clId="{88200EE4-F4B4-49E8-8126-B01E5FCCBE2D}" dt="2020-05-17T13:23:02.129" v="2806" actId="165"/>
          <ac:spMkLst>
            <pc:docMk/>
            <pc:sldMk cId="1179855791" sldId="395"/>
            <ac:spMk id="620" creationId="{3554BC1A-95D4-46CA-8EFA-14D3B07F4B91}"/>
          </ac:spMkLst>
        </pc:spChg>
        <pc:spChg chg="mod">
          <ac:chgData name="reza kabir" userId="af3c95a13102d509" providerId="LiveId" clId="{88200EE4-F4B4-49E8-8126-B01E5FCCBE2D}" dt="2020-05-17T13:23:02.129" v="2806" actId="165"/>
          <ac:spMkLst>
            <pc:docMk/>
            <pc:sldMk cId="1179855791" sldId="395"/>
            <ac:spMk id="622" creationId="{01CC91FB-A5EB-46E4-AD51-568D6E95B98E}"/>
          </ac:spMkLst>
        </pc:spChg>
        <pc:spChg chg="mod">
          <ac:chgData name="reza kabir" userId="af3c95a13102d509" providerId="LiveId" clId="{88200EE4-F4B4-49E8-8126-B01E5FCCBE2D}" dt="2020-05-17T13:23:02.129" v="2806" actId="165"/>
          <ac:spMkLst>
            <pc:docMk/>
            <pc:sldMk cId="1179855791" sldId="395"/>
            <ac:spMk id="623" creationId="{E697F063-4CE3-4CD8-B3EC-47D67FA1015F}"/>
          </ac:spMkLst>
        </pc:spChg>
        <pc:spChg chg="mod">
          <ac:chgData name="reza kabir" userId="af3c95a13102d509" providerId="LiveId" clId="{88200EE4-F4B4-49E8-8126-B01E5FCCBE2D}" dt="2020-05-17T13:23:02.129" v="2806" actId="165"/>
          <ac:spMkLst>
            <pc:docMk/>
            <pc:sldMk cId="1179855791" sldId="395"/>
            <ac:spMk id="624" creationId="{C2708A5F-32A3-4495-BA5E-690F0DEA5003}"/>
          </ac:spMkLst>
        </pc:spChg>
        <pc:spChg chg="mod">
          <ac:chgData name="reza kabir" userId="af3c95a13102d509" providerId="LiveId" clId="{88200EE4-F4B4-49E8-8126-B01E5FCCBE2D}" dt="2020-05-17T13:23:02.129" v="2806" actId="165"/>
          <ac:spMkLst>
            <pc:docMk/>
            <pc:sldMk cId="1179855791" sldId="395"/>
            <ac:spMk id="625" creationId="{088CCDC3-50D9-49F0-9E54-F63ECEBBBC13}"/>
          </ac:spMkLst>
        </pc:spChg>
        <pc:spChg chg="mod">
          <ac:chgData name="reza kabir" userId="af3c95a13102d509" providerId="LiveId" clId="{88200EE4-F4B4-49E8-8126-B01E5FCCBE2D}" dt="2020-05-17T13:23:02.129" v="2806" actId="165"/>
          <ac:spMkLst>
            <pc:docMk/>
            <pc:sldMk cId="1179855791" sldId="395"/>
            <ac:spMk id="627" creationId="{5CB314BA-CAF0-4B27-BD22-6A3387A5A83B}"/>
          </ac:spMkLst>
        </pc:spChg>
        <pc:spChg chg="mod">
          <ac:chgData name="reza kabir" userId="af3c95a13102d509" providerId="LiveId" clId="{88200EE4-F4B4-49E8-8126-B01E5FCCBE2D}" dt="2020-05-17T13:23:02.129" v="2806" actId="165"/>
          <ac:spMkLst>
            <pc:docMk/>
            <pc:sldMk cId="1179855791" sldId="395"/>
            <ac:spMk id="628" creationId="{4DE2D59D-D20A-4F49-88E8-71BDCFB75022}"/>
          </ac:spMkLst>
        </pc:spChg>
        <pc:spChg chg="mod">
          <ac:chgData name="reza kabir" userId="af3c95a13102d509" providerId="LiveId" clId="{88200EE4-F4B4-49E8-8126-B01E5FCCBE2D}" dt="2020-05-17T13:23:02.129" v="2806" actId="165"/>
          <ac:spMkLst>
            <pc:docMk/>
            <pc:sldMk cId="1179855791" sldId="395"/>
            <ac:spMk id="629" creationId="{BF6A0724-1010-4FA3-A35D-1FABE0791DAB}"/>
          </ac:spMkLst>
        </pc:spChg>
        <pc:spChg chg="mod">
          <ac:chgData name="reza kabir" userId="af3c95a13102d509" providerId="LiveId" clId="{88200EE4-F4B4-49E8-8126-B01E5FCCBE2D}" dt="2020-05-17T13:23:02.129" v="2806" actId="165"/>
          <ac:spMkLst>
            <pc:docMk/>
            <pc:sldMk cId="1179855791" sldId="395"/>
            <ac:spMk id="630" creationId="{6AF32682-FA53-4B5A-978E-4D45800FD200}"/>
          </ac:spMkLst>
        </pc:spChg>
        <pc:spChg chg="mod">
          <ac:chgData name="reza kabir" userId="af3c95a13102d509" providerId="LiveId" clId="{88200EE4-F4B4-49E8-8126-B01E5FCCBE2D}" dt="2020-05-17T13:23:02.129" v="2806" actId="165"/>
          <ac:spMkLst>
            <pc:docMk/>
            <pc:sldMk cId="1179855791" sldId="395"/>
            <ac:spMk id="631" creationId="{9AB19841-1CF1-436C-A66C-E0CCBF326159}"/>
          </ac:spMkLst>
        </pc:spChg>
        <pc:spChg chg="mod">
          <ac:chgData name="reza kabir" userId="af3c95a13102d509" providerId="LiveId" clId="{88200EE4-F4B4-49E8-8126-B01E5FCCBE2D}" dt="2020-05-17T13:23:02.129" v="2806" actId="165"/>
          <ac:spMkLst>
            <pc:docMk/>
            <pc:sldMk cId="1179855791" sldId="395"/>
            <ac:spMk id="632" creationId="{86855847-F8B8-42E2-A775-9BB052D4F103}"/>
          </ac:spMkLst>
        </pc:spChg>
        <pc:spChg chg="mod">
          <ac:chgData name="reza kabir" userId="af3c95a13102d509" providerId="LiveId" clId="{88200EE4-F4B4-49E8-8126-B01E5FCCBE2D}" dt="2020-05-17T13:23:02.129" v="2806" actId="165"/>
          <ac:spMkLst>
            <pc:docMk/>
            <pc:sldMk cId="1179855791" sldId="395"/>
            <ac:spMk id="633" creationId="{0333A5D1-29F0-49EE-9EB5-C76E228D4DC3}"/>
          </ac:spMkLst>
        </pc:spChg>
        <pc:spChg chg="mod">
          <ac:chgData name="reza kabir" userId="af3c95a13102d509" providerId="LiveId" clId="{88200EE4-F4B4-49E8-8126-B01E5FCCBE2D}" dt="2020-05-17T13:23:02.129" v="2806" actId="165"/>
          <ac:spMkLst>
            <pc:docMk/>
            <pc:sldMk cId="1179855791" sldId="395"/>
            <ac:spMk id="635" creationId="{54F002CC-B769-49A0-B160-7FB2B0396216}"/>
          </ac:spMkLst>
        </pc:spChg>
        <pc:spChg chg="mod">
          <ac:chgData name="reza kabir" userId="af3c95a13102d509" providerId="LiveId" clId="{88200EE4-F4B4-49E8-8126-B01E5FCCBE2D}" dt="2020-05-17T13:23:02.129" v="2806" actId="165"/>
          <ac:spMkLst>
            <pc:docMk/>
            <pc:sldMk cId="1179855791" sldId="395"/>
            <ac:spMk id="636" creationId="{3FA0B3E7-61BF-41F8-BC3C-FBFA99C8C05A}"/>
          </ac:spMkLst>
        </pc:spChg>
        <pc:spChg chg="mod">
          <ac:chgData name="reza kabir" userId="af3c95a13102d509" providerId="LiveId" clId="{88200EE4-F4B4-49E8-8126-B01E5FCCBE2D}" dt="2020-05-17T13:23:02.129" v="2806" actId="165"/>
          <ac:spMkLst>
            <pc:docMk/>
            <pc:sldMk cId="1179855791" sldId="395"/>
            <ac:spMk id="637" creationId="{2D499CC1-FFF9-4CAD-BE3C-19B2ECFCF2D4}"/>
          </ac:spMkLst>
        </pc:spChg>
        <pc:spChg chg="mod">
          <ac:chgData name="reza kabir" userId="af3c95a13102d509" providerId="LiveId" clId="{88200EE4-F4B4-49E8-8126-B01E5FCCBE2D}" dt="2020-05-17T13:23:02.129" v="2806" actId="165"/>
          <ac:spMkLst>
            <pc:docMk/>
            <pc:sldMk cId="1179855791" sldId="395"/>
            <ac:spMk id="639" creationId="{1236EF8D-DA6E-4B43-8E03-B2E61235A348}"/>
          </ac:spMkLst>
        </pc:spChg>
        <pc:spChg chg="mod">
          <ac:chgData name="reza kabir" userId="af3c95a13102d509" providerId="LiveId" clId="{88200EE4-F4B4-49E8-8126-B01E5FCCBE2D}" dt="2020-05-17T13:23:02.129" v="2806" actId="165"/>
          <ac:spMkLst>
            <pc:docMk/>
            <pc:sldMk cId="1179855791" sldId="395"/>
            <ac:spMk id="640" creationId="{826BCE7F-FB87-46BF-9DC5-A3E70A143496}"/>
          </ac:spMkLst>
        </pc:spChg>
        <pc:spChg chg="mod">
          <ac:chgData name="reza kabir" userId="af3c95a13102d509" providerId="LiveId" clId="{88200EE4-F4B4-49E8-8126-B01E5FCCBE2D}" dt="2020-05-17T13:23:02.129" v="2806" actId="165"/>
          <ac:spMkLst>
            <pc:docMk/>
            <pc:sldMk cId="1179855791" sldId="395"/>
            <ac:spMk id="641" creationId="{21ED687E-1DF7-463E-AC9D-2565EB66D8A5}"/>
          </ac:spMkLst>
        </pc:spChg>
        <pc:spChg chg="mod">
          <ac:chgData name="reza kabir" userId="af3c95a13102d509" providerId="LiveId" clId="{88200EE4-F4B4-49E8-8126-B01E5FCCBE2D}" dt="2020-05-17T13:23:02.129" v="2806" actId="165"/>
          <ac:spMkLst>
            <pc:docMk/>
            <pc:sldMk cId="1179855791" sldId="395"/>
            <ac:spMk id="643" creationId="{668A77A0-F5ED-4C35-87C1-2BB97EE629C2}"/>
          </ac:spMkLst>
        </pc:spChg>
        <pc:spChg chg="mod">
          <ac:chgData name="reza kabir" userId="af3c95a13102d509" providerId="LiveId" clId="{88200EE4-F4B4-49E8-8126-B01E5FCCBE2D}" dt="2020-05-17T13:23:02.129" v="2806" actId="165"/>
          <ac:spMkLst>
            <pc:docMk/>
            <pc:sldMk cId="1179855791" sldId="395"/>
            <ac:spMk id="644" creationId="{50FC9D80-047C-4E6F-AFFE-E8E4715FADA8}"/>
          </ac:spMkLst>
        </pc:spChg>
        <pc:spChg chg="mod">
          <ac:chgData name="reza kabir" userId="af3c95a13102d509" providerId="LiveId" clId="{88200EE4-F4B4-49E8-8126-B01E5FCCBE2D}" dt="2020-05-17T13:23:02.129" v="2806" actId="165"/>
          <ac:spMkLst>
            <pc:docMk/>
            <pc:sldMk cId="1179855791" sldId="395"/>
            <ac:spMk id="645" creationId="{96B0C9AF-4ABE-41E2-A428-F232F1D1D684}"/>
          </ac:spMkLst>
        </pc:spChg>
        <pc:spChg chg="mod">
          <ac:chgData name="reza kabir" userId="af3c95a13102d509" providerId="LiveId" clId="{88200EE4-F4B4-49E8-8126-B01E5FCCBE2D}" dt="2020-05-17T13:23:02.129" v="2806" actId="165"/>
          <ac:spMkLst>
            <pc:docMk/>
            <pc:sldMk cId="1179855791" sldId="395"/>
            <ac:spMk id="647" creationId="{AB2A5E12-25A4-4D9D-93A8-6BF6CCCA06A5}"/>
          </ac:spMkLst>
        </pc:spChg>
        <pc:spChg chg="mod">
          <ac:chgData name="reza kabir" userId="af3c95a13102d509" providerId="LiveId" clId="{88200EE4-F4B4-49E8-8126-B01E5FCCBE2D}" dt="2020-05-17T13:23:02.129" v="2806" actId="165"/>
          <ac:spMkLst>
            <pc:docMk/>
            <pc:sldMk cId="1179855791" sldId="395"/>
            <ac:spMk id="648" creationId="{77683EB8-EB23-46A9-9F31-C628B57DBF2F}"/>
          </ac:spMkLst>
        </pc:spChg>
        <pc:spChg chg="mod">
          <ac:chgData name="reza kabir" userId="af3c95a13102d509" providerId="LiveId" clId="{88200EE4-F4B4-49E8-8126-B01E5FCCBE2D}" dt="2020-05-17T13:23:02.129" v="2806" actId="165"/>
          <ac:spMkLst>
            <pc:docMk/>
            <pc:sldMk cId="1179855791" sldId="395"/>
            <ac:spMk id="649" creationId="{1A6A1FF2-EEF4-4054-8EFA-BF5A42D62193}"/>
          </ac:spMkLst>
        </pc:spChg>
        <pc:spChg chg="mod">
          <ac:chgData name="reza kabir" userId="af3c95a13102d509" providerId="LiveId" clId="{88200EE4-F4B4-49E8-8126-B01E5FCCBE2D}" dt="2020-05-17T13:23:02.129" v="2806" actId="165"/>
          <ac:spMkLst>
            <pc:docMk/>
            <pc:sldMk cId="1179855791" sldId="395"/>
            <ac:spMk id="651" creationId="{EEFBE100-AAC3-4C73-909A-EF8F31FA57CD}"/>
          </ac:spMkLst>
        </pc:spChg>
        <pc:spChg chg="mod">
          <ac:chgData name="reza kabir" userId="af3c95a13102d509" providerId="LiveId" clId="{88200EE4-F4B4-49E8-8126-B01E5FCCBE2D}" dt="2020-05-17T13:23:02.129" v="2806" actId="165"/>
          <ac:spMkLst>
            <pc:docMk/>
            <pc:sldMk cId="1179855791" sldId="395"/>
            <ac:spMk id="652" creationId="{F4363DD9-EF6B-4C44-92A4-9A6FAF16DF1E}"/>
          </ac:spMkLst>
        </pc:spChg>
        <pc:spChg chg="mod">
          <ac:chgData name="reza kabir" userId="af3c95a13102d509" providerId="LiveId" clId="{88200EE4-F4B4-49E8-8126-B01E5FCCBE2D}" dt="2020-05-17T13:23:02.129" v="2806" actId="165"/>
          <ac:spMkLst>
            <pc:docMk/>
            <pc:sldMk cId="1179855791" sldId="395"/>
            <ac:spMk id="653" creationId="{67ADF55B-79BA-4066-A2D7-624F65800544}"/>
          </ac:spMkLst>
        </pc:spChg>
        <pc:spChg chg="mod">
          <ac:chgData name="reza kabir" userId="af3c95a13102d509" providerId="LiveId" clId="{88200EE4-F4B4-49E8-8126-B01E5FCCBE2D}" dt="2020-05-17T13:23:02.129" v="2806" actId="165"/>
          <ac:spMkLst>
            <pc:docMk/>
            <pc:sldMk cId="1179855791" sldId="395"/>
            <ac:spMk id="655" creationId="{2B3024B6-3251-499E-A3CE-CDECCBC18B8E}"/>
          </ac:spMkLst>
        </pc:spChg>
        <pc:spChg chg="mod">
          <ac:chgData name="reza kabir" userId="af3c95a13102d509" providerId="LiveId" clId="{88200EE4-F4B4-49E8-8126-B01E5FCCBE2D}" dt="2020-05-17T13:23:02.129" v="2806" actId="165"/>
          <ac:spMkLst>
            <pc:docMk/>
            <pc:sldMk cId="1179855791" sldId="395"/>
            <ac:spMk id="656" creationId="{77B37B67-99B2-4DEB-AE62-0AD00622360F}"/>
          </ac:spMkLst>
        </pc:spChg>
        <pc:spChg chg="mod">
          <ac:chgData name="reza kabir" userId="af3c95a13102d509" providerId="LiveId" clId="{88200EE4-F4B4-49E8-8126-B01E5FCCBE2D}" dt="2020-05-17T13:23:02.129" v="2806" actId="165"/>
          <ac:spMkLst>
            <pc:docMk/>
            <pc:sldMk cId="1179855791" sldId="395"/>
            <ac:spMk id="658" creationId="{EDE02457-FE87-4B91-A87F-529F9AF62EA6}"/>
          </ac:spMkLst>
        </pc:spChg>
        <pc:spChg chg="mod">
          <ac:chgData name="reza kabir" userId="af3c95a13102d509" providerId="LiveId" clId="{88200EE4-F4B4-49E8-8126-B01E5FCCBE2D}" dt="2020-05-17T13:23:02.129" v="2806" actId="165"/>
          <ac:spMkLst>
            <pc:docMk/>
            <pc:sldMk cId="1179855791" sldId="395"/>
            <ac:spMk id="659" creationId="{6C1F1F48-3A55-44C6-9602-23FD3F9A2427}"/>
          </ac:spMkLst>
        </pc:spChg>
        <pc:spChg chg="mod">
          <ac:chgData name="reza kabir" userId="af3c95a13102d509" providerId="LiveId" clId="{88200EE4-F4B4-49E8-8126-B01E5FCCBE2D}" dt="2020-05-17T13:23:02.129" v="2806" actId="165"/>
          <ac:spMkLst>
            <pc:docMk/>
            <pc:sldMk cId="1179855791" sldId="395"/>
            <ac:spMk id="661" creationId="{C8F13D18-98C1-4D9C-92B3-EF219770A59F}"/>
          </ac:spMkLst>
        </pc:spChg>
        <pc:spChg chg="mod">
          <ac:chgData name="reza kabir" userId="af3c95a13102d509" providerId="LiveId" clId="{88200EE4-F4B4-49E8-8126-B01E5FCCBE2D}" dt="2020-05-17T13:23:02.129" v="2806" actId="165"/>
          <ac:spMkLst>
            <pc:docMk/>
            <pc:sldMk cId="1179855791" sldId="395"/>
            <ac:spMk id="662" creationId="{F0E05D8A-87C1-4B3B-AA4E-E094DD47C986}"/>
          </ac:spMkLst>
        </pc:spChg>
        <pc:spChg chg="mod">
          <ac:chgData name="reza kabir" userId="af3c95a13102d509" providerId="LiveId" clId="{88200EE4-F4B4-49E8-8126-B01E5FCCBE2D}" dt="2020-05-17T13:23:02.129" v="2806" actId="165"/>
          <ac:spMkLst>
            <pc:docMk/>
            <pc:sldMk cId="1179855791" sldId="395"/>
            <ac:spMk id="663" creationId="{40BDED83-EBD9-4588-8DBB-17A4CB1BADA8}"/>
          </ac:spMkLst>
        </pc:spChg>
        <pc:spChg chg="mod">
          <ac:chgData name="reza kabir" userId="af3c95a13102d509" providerId="LiveId" clId="{88200EE4-F4B4-49E8-8126-B01E5FCCBE2D}" dt="2020-05-17T13:23:02.129" v="2806" actId="165"/>
          <ac:spMkLst>
            <pc:docMk/>
            <pc:sldMk cId="1179855791" sldId="395"/>
            <ac:spMk id="664" creationId="{9A60A784-9E73-430F-B831-DCBBBD9B2A14}"/>
          </ac:spMkLst>
        </pc:spChg>
        <pc:spChg chg="mod">
          <ac:chgData name="reza kabir" userId="af3c95a13102d509" providerId="LiveId" clId="{88200EE4-F4B4-49E8-8126-B01E5FCCBE2D}" dt="2020-05-17T13:23:02.129" v="2806" actId="165"/>
          <ac:spMkLst>
            <pc:docMk/>
            <pc:sldMk cId="1179855791" sldId="395"/>
            <ac:spMk id="665" creationId="{9D343D18-8595-4EC9-8701-D95CB774FB31}"/>
          </ac:spMkLst>
        </pc:spChg>
        <pc:spChg chg="mod">
          <ac:chgData name="reza kabir" userId="af3c95a13102d509" providerId="LiveId" clId="{88200EE4-F4B4-49E8-8126-B01E5FCCBE2D}" dt="2020-05-17T13:23:02.129" v="2806" actId="165"/>
          <ac:spMkLst>
            <pc:docMk/>
            <pc:sldMk cId="1179855791" sldId="395"/>
            <ac:spMk id="666" creationId="{AF74C3E0-D7FB-470B-879D-77433132B175}"/>
          </ac:spMkLst>
        </pc:spChg>
        <pc:spChg chg="mod">
          <ac:chgData name="reza kabir" userId="af3c95a13102d509" providerId="LiveId" clId="{88200EE4-F4B4-49E8-8126-B01E5FCCBE2D}" dt="2020-05-17T13:23:02.129" v="2806" actId="165"/>
          <ac:spMkLst>
            <pc:docMk/>
            <pc:sldMk cId="1179855791" sldId="395"/>
            <ac:spMk id="667" creationId="{91F1221C-0A3C-4441-B0B6-3E8B085C98EE}"/>
          </ac:spMkLst>
        </pc:spChg>
        <pc:spChg chg="mod">
          <ac:chgData name="reza kabir" userId="af3c95a13102d509" providerId="LiveId" clId="{88200EE4-F4B4-49E8-8126-B01E5FCCBE2D}" dt="2020-05-17T13:23:02.129" v="2806" actId="165"/>
          <ac:spMkLst>
            <pc:docMk/>
            <pc:sldMk cId="1179855791" sldId="395"/>
            <ac:spMk id="668" creationId="{721CA5F0-6F62-480C-9F30-1F790DAF6036}"/>
          </ac:spMkLst>
        </pc:spChg>
        <pc:spChg chg="mod">
          <ac:chgData name="reza kabir" userId="af3c95a13102d509" providerId="LiveId" clId="{88200EE4-F4B4-49E8-8126-B01E5FCCBE2D}" dt="2020-05-17T13:23:02.129" v="2806" actId="165"/>
          <ac:spMkLst>
            <pc:docMk/>
            <pc:sldMk cId="1179855791" sldId="395"/>
            <ac:spMk id="669" creationId="{793CFAA6-74A5-479C-9FE6-BBE277A18B0A}"/>
          </ac:spMkLst>
        </pc:spChg>
        <pc:spChg chg="mod">
          <ac:chgData name="reza kabir" userId="af3c95a13102d509" providerId="LiveId" clId="{88200EE4-F4B4-49E8-8126-B01E5FCCBE2D}" dt="2020-05-17T13:23:02.129" v="2806" actId="165"/>
          <ac:spMkLst>
            <pc:docMk/>
            <pc:sldMk cId="1179855791" sldId="395"/>
            <ac:spMk id="670" creationId="{1C8086D0-BC56-4216-8AF4-12D552184B6C}"/>
          </ac:spMkLst>
        </pc:spChg>
        <pc:spChg chg="mod">
          <ac:chgData name="reza kabir" userId="af3c95a13102d509" providerId="LiveId" clId="{88200EE4-F4B4-49E8-8126-B01E5FCCBE2D}" dt="2020-05-17T13:23:02.129" v="2806" actId="165"/>
          <ac:spMkLst>
            <pc:docMk/>
            <pc:sldMk cId="1179855791" sldId="395"/>
            <ac:spMk id="671" creationId="{EF052A0D-308D-4A76-9452-A61CA9B64A47}"/>
          </ac:spMkLst>
        </pc:spChg>
        <pc:spChg chg="mod">
          <ac:chgData name="reza kabir" userId="af3c95a13102d509" providerId="LiveId" clId="{88200EE4-F4B4-49E8-8126-B01E5FCCBE2D}" dt="2020-05-17T13:23:02.129" v="2806" actId="165"/>
          <ac:spMkLst>
            <pc:docMk/>
            <pc:sldMk cId="1179855791" sldId="395"/>
            <ac:spMk id="672" creationId="{F9384FE4-C1C8-4FD1-9402-EB26E4ADAD55}"/>
          </ac:spMkLst>
        </pc:spChg>
        <pc:spChg chg="mod">
          <ac:chgData name="reza kabir" userId="af3c95a13102d509" providerId="LiveId" clId="{88200EE4-F4B4-49E8-8126-B01E5FCCBE2D}" dt="2020-05-17T13:23:02.129" v="2806" actId="165"/>
          <ac:spMkLst>
            <pc:docMk/>
            <pc:sldMk cId="1179855791" sldId="395"/>
            <ac:spMk id="673" creationId="{86E64FC3-58B9-44A7-9B01-F1CDCB55B06A}"/>
          </ac:spMkLst>
        </pc:spChg>
        <pc:spChg chg="mod">
          <ac:chgData name="reza kabir" userId="af3c95a13102d509" providerId="LiveId" clId="{88200EE4-F4B4-49E8-8126-B01E5FCCBE2D}" dt="2020-05-17T13:23:02.129" v="2806" actId="165"/>
          <ac:spMkLst>
            <pc:docMk/>
            <pc:sldMk cId="1179855791" sldId="395"/>
            <ac:spMk id="674" creationId="{B4837309-E27A-4DE7-BF62-01293D41EAF9}"/>
          </ac:spMkLst>
        </pc:spChg>
        <pc:spChg chg="mod">
          <ac:chgData name="reza kabir" userId="af3c95a13102d509" providerId="LiveId" clId="{88200EE4-F4B4-49E8-8126-B01E5FCCBE2D}" dt="2020-05-17T13:23:02.129" v="2806" actId="165"/>
          <ac:spMkLst>
            <pc:docMk/>
            <pc:sldMk cId="1179855791" sldId="395"/>
            <ac:spMk id="675" creationId="{C63282AA-C2EA-45C0-AD66-3502D8BABBFE}"/>
          </ac:spMkLst>
        </pc:spChg>
        <pc:spChg chg="mod">
          <ac:chgData name="reza kabir" userId="af3c95a13102d509" providerId="LiveId" clId="{88200EE4-F4B4-49E8-8126-B01E5FCCBE2D}" dt="2020-05-17T13:23:02.129" v="2806" actId="165"/>
          <ac:spMkLst>
            <pc:docMk/>
            <pc:sldMk cId="1179855791" sldId="395"/>
            <ac:spMk id="676" creationId="{55BB42C1-A03B-4B80-8021-5FC658222CEF}"/>
          </ac:spMkLst>
        </pc:spChg>
        <pc:spChg chg="mod">
          <ac:chgData name="reza kabir" userId="af3c95a13102d509" providerId="LiveId" clId="{88200EE4-F4B4-49E8-8126-B01E5FCCBE2D}" dt="2020-05-17T13:23:02.129" v="2806" actId="165"/>
          <ac:spMkLst>
            <pc:docMk/>
            <pc:sldMk cId="1179855791" sldId="395"/>
            <ac:spMk id="677" creationId="{FEBF0440-BBEC-4A95-81DE-1F33A636AD71}"/>
          </ac:spMkLst>
        </pc:spChg>
        <pc:spChg chg="mod">
          <ac:chgData name="reza kabir" userId="af3c95a13102d509" providerId="LiveId" clId="{88200EE4-F4B4-49E8-8126-B01E5FCCBE2D}" dt="2020-05-17T13:23:02.129" v="2806" actId="165"/>
          <ac:spMkLst>
            <pc:docMk/>
            <pc:sldMk cId="1179855791" sldId="395"/>
            <ac:spMk id="678" creationId="{47B6A222-69D8-4093-BEF4-E6E2E367E70A}"/>
          </ac:spMkLst>
        </pc:spChg>
        <pc:spChg chg="mod">
          <ac:chgData name="reza kabir" userId="af3c95a13102d509" providerId="LiveId" clId="{88200EE4-F4B4-49E8-8126-B01E5FCCBE2D}" dt="2020-05-17T13:23:02.129" v="2806" actId="165"/>
          <ac:spMkLst>
            <pc:docMk/>
            <pc:sldMk cId="1179855791" sldId="395"/>
            <ac:spMk id="679" creationId="{EAE3BF98-2B3D-4313-B363-9A8669A816A6}"/>
          </ac:spMkLst>
        </pc:spChg>
        <pc:spChg chg="mod">
          <ac:chgData name="reza kabir" userId="af3c95a13102d509" providerId="LiveId" clId="{88200EE4-F4B4-49E8-8126-B01E5FCCBE2D}" dt="2020-05-17T13:23:02.129" v="2806" actId="165"/>
          <ac:spMkLst>
            <pc:docMk/>
            <pc:sldMk cId="1179855791" sldId="395"/>
            <ac:spMk id="680" creationId="{A8F7C341-24C7-4ADB-BBFC-2A204569D304}"/>
          </ac:spMkLst>
        </pc:spChg>
        <pc:spChg chg="mod">
          <ac:chgData name="reza kabir" userId="af3c95a13102d509" providerId="LiveId" clId="{88200EE4-F4B4-49E8-8126-B01E5FCCBE2D}" dt="2020-05-17T13:23:02.129" v="2806" actId="165"/>
          <ac:spMkLst>
            <pc:docMk/>
            <pc:sldMk cId="1179855791" sldId="395"/>
            <ac:spMk id="681" creationId="{DAEA327D-FE8A-4421-B4C8-84D9DE43D7F8}"/>
          </ac:spMkLst>
        </pc:spChg>
        <pc:spChg chg="mod">
          <ac:chgData name="reza kabir" userId="af3c95a13102d509" providerId="LiveId" clId="{88200EE4-F4B4-49E8-8126-B01E5FCCBE2D}" dt="2020-05-17T13:23:02.129" v="2806" actId="165"/>
          <ac:spMkLst>
            <pc:docMk/>
            <pc:sldMk cId="1179855791" sldId="395"/>
            <ac:spMk id="682" creationId="{0B71920B-F263-49C3-945F-E6B0311E0F03}"/>
          </ac:spMkLst>
        </pc:spChg>
        <pc:spChg chg="mod">
          <ac:chgData name="reza kabir" userId="af3c95a13102d509" providerId="LiveId" clId="{88200EE4-F4B4-49E8-8126-B01E5FCCBE2D}" dt="2020-05-17T13:23:02.129" v="2806" actId="165"/>
          <ac:spMkLst>
            <pc:docMk/>
            <pc:sldMk cId="1179855791" sldId="395"/>
            <ac:spMk id="683" creationId="{E6D8F527-0E49-44CB-8383-E51A6E296189}"/>
          </ac:spMkLst>
        </pc:spChg>
        <pc:spChg chg="mod">
          <ac:chgData name="reza kabir" userId="af3c95a13102d509" providerId="LiveId" clId="{88200EE4-F4B4-49E8-8126-B01E5FCCBE2D}" dt="2020-05-17T13:23:02.129" v="2806" actId="165"/>
          <ac:spMkLst>
            <pc:docMk/>
            <pc:sldMk cId="1179855791" sldId="395"/>
            <ac:spMk id="684" creationId="{F8DBCFFD-0FB6-442E-9C6E-514FF343F626}"/>
          </ac:spMkLst>
        </pc:spChg>
        <pc:spChg chg="mod">
          <ac:chgData name="reza kabir" userId="af3c95a13102d509" providerId="LiveId" clId="{88200EE4-F4B4-49E8-8126-B01E5FCCBE2D}" dt="2020-05-17T13:23:02.129" v="2806" actId="165"/>
          <ac:spMkLst>
            <pc:docMk/>
            <pc:sldMk cId="1179855791" sldId="395"/>
            <ac:spMk id="685" creationId="{6EF6A695-30FC-40B9-B3FF-2F82DD66A4E3}"/>
          </ac:spMkLst>
        </pc:spChg>
        <pc:spChg chg="mod">
          <ac:chgData name="reza kabir" userId="af3c95a13102d509" providerId="LiveId" clId="{88200EE4-F4B4-49E8-8126-B01E5FCCBE2D}" dt="2020-05-17T13:23:02.129" v="2806" actId="165"/>
          <ac:spMkLst>
            <pc:docMk/>
            <pc:sldMk cId="1179855791" sldId="395"/>
            <ac:spMk id="686" creationId="{CF313238-2C17-4013-A156-3DFF74B12712}"/>
          </ac:spMkLst>
        </pc:spChg>
        <pc:spChg chg="mod">
          <ac:chgData name="reza kabir" userId="af3c95a13102d509" providerId="LiveId" clId="{88200EE4-F4B4-49E8-8126-B01E5FCCBE2D}" dt="2020-05-17T13:23:02.129" v="2806" actId="165"/>
          <ac:spMkLst>
            <pc:docMk/>
            <pc:sldMk cId="1179855791" sldId="395"/>
            <ac:spMk id="687" creationId="{ED67AA71-26D4-4DBD-AA76-CC3B850D0177}"/>
          </ac:spMkLst>
        </pc:spChg>
        <pc:spChg chg="mod">
          <ac:chgData name="reza kabir" userId="af3c95a13102d509" providerId="LiveId" clId="{88200EE4-F4B4-49E8-8126-B01E5FCCBE2D}" dt="2020-05-17T13:23:02.129" v="2806" actId="165"/>
          <ac:spMkLst>
            <pc:docMk/>
            <pc:sldMk cId="1179855791" sldId="395"/>
            <ac:spMk id="688" creationId="{E46C5F5D-8396-49BC-974B-1EF0D59A1504}"/>
          </ac:spMkLst>
        </pc:spChg>
        <pc:spChg chg="mod">
          <ac:chgData name="reza kabir" userId="af3c95a13102d509" providerId="LiveId" clId="{88200EE4-F4B4-49E8-8126-B01E5FCCBE2D}" dt="2020-05-17T13:23:02.129" v="2806" actId="165"/>
          <ac:spMkLst>
            <pc:docMk/>
            <pc:sldMk cId="1179855791" sldId="395"/>
            <ac:spMk id="689" creationId="{4FF01A32-DB3C-406A-804D-EE28AF11ECF5}"/>
          </ac:spMkLst>
        </pc:spChg>
        <pc:spChg chg="mod">
          <ac:chgData name="reza kabir" userId="af3c95a13102d509" providerId="LiveId" clId="{88200EE4-F4B4-49E8-8126-B01E5FCCBE2D}" dt="2020-05-17T13:23:02.129" v="2806" actId="165"/>
          <ac:spMkLst>
            <pc:docMk/>
            <pc:sldMk cId="1179855791" sldId="395"/>
            <ac:spMk id="690" creationId="{583EF3A1-F9D1-4819-86F8-60DA3669C575}"/>
          </ac:spMkLst>
        </pc:spChg>
        <pc:spChg chg="mod">
          <ac:chgData name="reza kabir" userId="af3c95a13102d509" providerId="LiveId" clId="{88200EE4-F4B4-49E8-8126-B01E5FCCBE2D}" dt="2020-05-17T13:23:02.129" v="2806" actId="165"/>
          <ac:spMkLst>
            <pc:docMk/>
            <pc:sldMk cId="1179855791" sldId="395"/>
            <ac:spMk id="691" creationId="{EB71748B-B828-4806-8AD8-B3F902DC4F14}"/>
          </ac:spMkLst>
        </pc:spChg>
        <pc:spChg chg="mod">
          <ac:chgData name="reza kabir" userId="af3c95a13102d509" providerId="LiveId" clId="{88200EE4-F4B4-49E8-8126-B01E5FCCBE2D}" dt="2020-05-17T13:23:02.129" v="2806" actId="165"/>
          <ac:spMkLst>
            <pc:docMk/>
            <pc:sldMk cId="1179855791" sldId="395"/>
            <ac:spMk id="692" creationId="{666F0160-C99F-4993-B40B-F24EA93FEC80}"/>
          </ac:spMkLst>
        </pc:spChg>
        <pc:spChg chg="mod">
          <ac:chgData name="reza kabir" userId="af3c95a13102d509" providerId="LiveId" clId="{88200EE4-F4B4-49E8-8126-B01E5FCCBE2D}" dt="2020-05-17T13:23:02.129" v="2806" actId="165"/>
          <ac:spMkLst>
            <pc:docMk/>
            <pc:sldMk cId="1179855791" sldId="395"/>
            <ac:spMk id="693" creationId="{BCEB50D0-E6DE-4F8D-BD16-B7CD5DCD8B86}"/>
          </ac:spMkLst>
        </pc:spChg>
        <pc:spChg chg="mod">
          <ac:chgData name="reza kabir" userId="af3c95a13102d509" providerId="LiveId" clId="{88200EE4-F4B4-49E8-8126-B01E5FCCBE2D}" dt="2020-05-17T13:23:02.129" v="2806" actId="165"/>
          <ac:spMkLst>
            <pc:docMk/>
            <pc:sldMk cId="1179855791" sldId="395"/>
            <ac:spMk id="694" creationId="{469383B0-C7F3-40A0-A2FC-7AD5B28CCF07}"/>
          </ac:spMkLst>
        </pc:spChg>
        <pc:spChg chg="mod">
          <ac:chgData name="reza kabir" userId="af3c95a13102d509" providerId="LiveId" clId="{88200EE4-F4B4-49E8-8126-B01E5FCCBE2D}" dt="2020-05-17T13:23:02.129" v="2806" actId="165"/>
          <ac:spMkLst>
            <pc:docMk/>
            <pc:sldMk cId="1179855791" sldId="395"/>
            <ac:spMk id="695" creationId="{BB7B5C07-435F-4BF5-9C80-D32B8BE25518}"/>
          </ac:spMkLst>
        </pc:spChg>
        <pc:spChg chg="mod">
          <ac:chgData name="reza kabir" userId="af3c95a13102d509" providerId="LiveId" clId="{88200EE4-F4B4-49E8-8126-B01E5FCCBE2D}" dt="2020-05-17T13:23:02.129" v="2806" actId="165"/>
          <ac:spMkLst>
            <pc:docMk/>
            <pc:sldMk cId="1179855791" sldId="395"/>
            <ac:spMk id="696" creationId="{76B2AB13-DAFD-41D4-AE4F-95DBB6397965}"/>
          </ac:spMkLst>
        </pc:spChg>
        <pc:spChg chg="mod">
          <ac:chgData name="reza kabir" userId="af3c95a13102d509" providerId="LiveId" clId="{88200EE4-F4B4-49E8-8126-B01E5FCCBE2D}" dt="2020-05-17T13:23:02.129" v="2806" actId="165"/>
          <ac:spMkLst>
            <pc:docMk/>
            <pc:sldMk cId="1179855791" sldId="395"/>
            <ac:spMk id="697" creationId="{96E9D365-C037-46E3-93E8-16D28B31DD28}"/>
          </ac:spMkLst>
        </pc:spChg>
        <pc:spChg chg="mod">
          <ac:chgData name="reza kabir" userId="af3c95a13102d509" providerId="LiveId" clId="{88200EE4-F4B4-49E8-8126-B01E5FCCBE2D}" dt="2020-05-17T13:23:02.129" v="2806" actId="165"/>
          <ac:spMkLst>
            <pc:docMk/>
            <pc:sldMk cId="1179855791" sldId="395"/>
            <ac:spMk id="698" creationId="{AB302F77-2047-4A72-BF69-0FEB6EA0DC1E}"/>
          </ac:spMkLst>
        </pc:spChg>
        <pc:spChg chg="mod">
          <ac:chgData name="reza kabir" userId="af3c95a13102d509" providerId="LiveId" clId="{88200EE4-F4B4-49E8-8126-B01E5FCCBE2D}" dt="2020-05-17T13:23:02.129" v="2806" actId="165"/>
          <ac:spMkLst>
            <pc:docMk/>
            <pc:sldMk cId="1179855791" sldId="395"/>
            <ac:spMk id="699" creationId="{84858BDB-3C64-4944-848C-1CA0E16B1230}"/>
          </ac:spMkLst>
        </pc:spChg>
        <pc:spChg chg="mod">
          <ac:chgData name="reza kabir" userId="af3c95a13102d509" providerId="LiveId" clId="{88200EE4-F4B4-49E8-8126-B01E5FCCBE2D}" dt="2020-05-17T13:23:02.129" v="2806" actId="165"/>
          <ac:spMkLst>
            <pc:docMk/>
            <pc:sldMk cId="1179855791" sldId="395"/>
            <ac:spMk id="700" creationId="{66A545DD-D6F8-422A-ABDC-9610B7757E88}"/>
          </ac:spMkLst>
        </pc:spChg>
        <pc:spChg chg="mod">
          <ac:chgData name="reza kabir" userId="af3c95a13102d509" providerId="LiveId" clId="{88200EE4-F4B4-49E8-8126-B01E5FCCBE2D}" dt="2020-05-17T13:23:02.129" v="2806" actId="165"/>
          <ac:spMkLst>
            <pc:docMk/>
            <pc:sldMk cId="1179855791" sldId="395"/>
            <ac:spMk id="701" creationId="{E41B3B49-952A-488A-A1C2-C0F436785F1C}"/>
          </ac:spMkLst>
        </pc:spChg>
        <pc:spChg chg="mod">
          <ac:chgData name="reza kabir" userId="af3c95a13102d509" providerId="LiveId" clId="{88200EE4-F4B4-49E8-8126-B01E5FCCBE2D}" dt="2020-05-17T13:23:02.129" v="2806" actId="165"/>
          <ac:spMkLst>
            <pc:docMk/>
            <pc:sldMk cId="1179855791" sldId="395"/>
            <ac:spMk id="702" creationId="{DE8537D6-AA6A-4E07-AAEA-385BCD8848F3}"/>
          </ac:spMkLst>
        </pc:spChg>
        <pc:spChg chg="mod">
          <ac:chgData name="reza kabir" userId="af3c95a13102d509" providerId="LiveId" clId="{88200EE4-F4B4-49E8-8126-B01E5FCCBE2D}" dt="2020-05-17T13:23:02.129" v="2806" actId="165"/>
          <ac:spMkLst>
            <pc:docMk/>
            <pc:sldMk cId="1179855791" sldId="395"/>
            <ac:spMk id="703" creationId="{14314D91-0CC5-4EB4-B8D8-1C6C235B9041}"/>
          </ac:spMkLst>
        </pc:spChg>
        <pc:spChg chg="mod">
          <ac:chgData name="reza kabir" userId="af3c95a13102d509" providerId="LiveId" clId="{88200EE4-F4B4-49E8-8126-B01E5FCCBE2D}" dt="2020-05-17T13:23:02.129" v="2806" actId="165"/>
          <ac:spMkLst>
            <pc:docMk/>
            <pc:sldMk cId="1179855791" sldId="395"/>
            <ac:spMk id="704" creationId="{BEC4B403-13A4-42B4-A137-843BD1839CE4}"/>
          </ac:spMkLst>
        </pc:spChg>
        <pc:spChg chg="mod">
          <ac:chgData name="reza kabir" userId="af3c95a13102d509" providerId="LiveId" clId="{88200EE4-F4B4-49E8-8126-B01E5FCCBE2D}" dt="2020-05-17T13:23:02.129" v="2806" actId="165"/>
          <ac:spMkLst>
            <pc:docMk/>
            <pc:sldMk cId="1179855791" sldId="395"/>
            <ac:spMk id="705" creationId="{C3B7CBC1-C98B-4861-8FA8-7411EA3654FE}"/>
          </ac:spMkLst>
        </pc:spChg>
        <pc:spChg chg="mod">
          <ac:chgData name="reza kabir" userId="af3c95a13102d509" providerId="LiveId" clId="{88200EE4-F4B4-49E8-8126-B01E5FCCBE2D}" dt="2020-05-17T13:23:02.129" v="2806" actId="165"/>
          <ac:spMkLst>
            <pc:docMk/>
            <pc:sldMk cId="1179855791" sldId="395"/>
            <ac:spMk id="706" creationId="{1529C8B6-617E-46C4-A1D2-2282C161D079}"/>
          </ac:spMkLst>
        </pc:spChg>
        <pc:spChg chg="mod">
          <ac:chgData name="reza kabir" userId="af3c95a13102d509" providerId="LiveId" clId="{88200EE4-F4B4-49E8-8126-B01E5FCCBE2D}" dt="2020-05-17T13:23:02.129" v="2806" actId="165"/>
          <ac:spMkLst>
            <pc:docMk/>
            <pc:sldMk cId="1179855791" sldId="395"/>
            <ac:spMk id="707" creationId="{E02A088F-F81F-4C1F-B091-F25FCC3DD0ED}"/>
          </ac:spMkLst>
        </pc:spChg>
        <pc:spChg chg="mod">
          <ac:chgData name="reza kabir" userId="af3c95a13102d509" providerId="LiveId" clId="{88200EE4-F4B4-49E8-8126-B01E5FCCBE2D}" dt="2020-05-17T13:23:02.129" v="2806" actId="165"/>
          <ac:spMkLst>
            <pc:docMk/>
            <pc:sldMk cId="1179855791" sldId="395"/>
            <ac:spMk id="708" creationId="{7A479E7C-B107-4A1E-879F-D35C92FECBA4}"/>
          </ac:spMkLst>
        </pc:spChg>
        <pc:spChg chg="mod">
          <ac:chgData name="reza kabir" userId="af3c95a13102d509" providerId="LiveId" clId="{88200EE4-F4B4-49E8-8126-B01E5FCCBE2D}" dt="2020-05-17T13:23:02.129" v="2806" actId="165"/>
          <ac:spMkLst>
            <pc:docMk/>
            <pc:sldMk cId="1179855791" sldId="395"/>
            <ac:spMk id="709" creationId="{C27616A6-A0B4-4B86-8EA6-BB2647D99774}"/>
          </ac:spMkLst>
        </pc:spChg>
        <pc:spChg chg="mod">
          <ac:chgData name="reza kabir" userId="af3c95a13102d509" providerId="LiveId" clId="{88200EE4-F4B4-49E8-8126-B01E5FCCBE2D}" dt="2020-05-17T13:23:02.129" v="2806" actId="165"/>
          <ac:spMkLst>
            <pc:docMk/>
            <pc:sldMk cId="1179855791" sldId="395"/>
            <ac:spMk id="711" creationId="{2E834D41-E056-4E0D-81CB-2543832C4B38}"/>
          </ac:spMkLst>
        </pc:spChg>
        <pc:spChg chg="mod">
          <ac:chgData name="reza kabir" userId="af3c95a13102d509" providerId="LiveId" clId="{88200EE4-F4B4-49E8-8126-B01E5FCCBE2D}" dt="2020-05-17T13:23:02.129" v="2806" actId="165"/>
          <ac:spMkLst>
            <pc:docMk/>
            <pc:sldMk cId="1179855791" sldId="395"/>
            <ac:spMk id="712" creationId="{BE0F3A8B-F772-41C3-A538-5F44AFF4EDD9}"/>
          </ac:spMkLst>
        </pc:spChg>
        <pc:spChg chg="mod">
          <ac:chgData name="reza kabir" userId="af3c95a13102d509" providerId="LiveId" clId="{88200EE4-F4B4-49E8-8126-B01E5FCCBE2D}" dt="2020-05-17T13:23:02.129" v="2806" actId="165"/>
          <ac:spMkLst>
            <pc:docMk/>
            <pc:sldMk cId="1179855791" sldId="395"/>
            <ac:spMk id="713" creationId="{1EC25AAB-AEBF-4BE8-96E0-E735973B4B14}"/>
          </ac:spMkLst>
        </pc:spChg>
        <pc:spChg chg="mod">
          <ac:chgData name="reza kabir" userId="af3c95a13102d509" providerId="LiveId" clId="{88200EE4-F4B4-49E8-8126-B01E5FCCBE2D}" dt="2020-05-17T13:23:02.129" v="2806" actId="165"/>
          <ac:spMkLst>
            <pc:docMk/>
            <pc:sldMk cId="1179855791" sldId="395"/>
            <ac:spMk id="715" creationId="{27BE0682-D4C3-4605-94DA-1BCDF7A37C18}"/>
          </ac:spMkLst>
        </pc:spChg>
        <pc:spChg chg="mod">
          <ac:chgData name="reza kabir" userId="af3c95a13102d509" providerId="LiveId" clId="{88200EE4-F4B4-49E8-8126-B01E5FCCBE2D}" dt="2020-05-17T13:23:02.129" v="2806" actId="165"/>
          <ac:spMkLst>
            <pc:docMk/>
            <pc:sldMk cId="1179855791" sldId="395"/>
            <ac:spMk id="716" creationId="{62F25381-23DA-4F5B-AFD8-5104D3A56CBE}"/>
          </ac:spMkLst>
        </pc:spChg>
        <pc:spChg chg="mod">
          <ac:chgData name="reza kabir" userId="af3c95a13102d509" providerId="LiveId" clId="{88200EE4-F4B4-49E8-8126-B01E5FCCBE2D}" dt="2020-05-17T13:23:02.129" v="2806" actId="165"/>
          <ac:spMkLst>
            <pc:docMk/>
            <pc:sldMk cId="1179855791" sldId="395"/>
            <ac:spMk id="717" creationId="{8C89A5C1-BBAB-47DB-B8CA-4CC2936B8B10}"/>
          </ac:spMkLst>
        </pc:spChg>
        <pc:spChg chg="mod">
          <ac:chgData name="reza kabir" userId="af3c95a13102d509" providerId="LiveId" clId="{88200EE4-F4B4-49E8-8126-B01E5FCCBE2D}" dt="2020-05-17T13:23:02.129" v="2806" actId="165"/>
          <ac:spMkLst>
            <pc:docMk/>
            <pc:sldMk cId="1179855791" sldId="395"/>
            <ac:spMk id="718" creationId="{5B8DD73E-1BF9-4CA5-99DE-31D7D66ED35B}"/>
          </ac:spMkLst>
        </pc:spChg>
        <pc:spChg chg="mod">
          <ac:chgData name="reza kabir" userId="af3c95a13102d509" providerId="LiveId" clId="{88200EE4-F4B4-49E8-8126-B01E5FCCBE2D}" dt="2020-05-17T13:23:02.129" v="2806" actId="165"/>
          <ac:spMkLst>
            <pc:docMk/>
            <pc:sldMk cId="1179855791" sldId="395"/>
            <ac:spMk id="719" creationId="{0CDF52E6-7CAD-45EA-AC2E-899A0DCC7AAC}"/>
          </ac:spMkLst>
        </pc:spChg>
        <pc:spChg chg="mod">
          <ac:chgData name="reza kabir" userId="af3c95a13102d509" providerId="LiveId" clId="{88200EE4-F4B4-49E8-8126-B01E5FCCBE2D}" dt="2020-05-17T13:23:02.129" v="2806" actId="165"/>
          <ac:spMkLst>
            <pc:docMk/>
            <pc:sldMk cId="1179855791" sldId="395"/>
            <ac:spMk id="720" creationId="{D088F314-B150-4E60-A003-A6592EE9CC63}"/>
          </ac:spMkLst>
        </pc:spChg>
        <pc:spChg chg="mod">
          <ac:chgData name="reza kabir" userId="af3c95a13102d509" providerId="LiveId" clId="{88200EE4-F4B4-49E8-8126-B01E5FCCBE2D}" dt="2020-05-17T13:23:02.129" v="2806" actId="165"/>
          <ac:spMkLst>
            <pc:docMk/>
            <pc:sldMk cId="1179855791" sldId="395"/>
            <ac:spMk id="721" creationId="{A4A10FAC-3DFD-4C66-B37B-B43864370AE0}"/>
          </ac:spMkLst>
        </pc:spChg>
        <pc:spChg chg="mod">
          <ac:chgData name="reza kabir" userId="af3c95a13102d509" providerId="LiveId" clId="{88200EE4-F4B4-49E8-8126-B01E5FCCBE2D}" dt="2020-05-17T13:23:02.129" v="2806" actId="165"/>
          <ac:spMkLst>
            <pc:docMk/>
            <pc:sldMk cId="1179855791" sldId="395"/>
            <ac:spMk id="722" creationId="{DEE1868A-B3D6-4E7D-BC3A-8803575180BD}"/>
          </ac:spMkLst>
        </pc:spChg>
        <pc:spChg chg="mod">
          <ac:chgData name="reza kabir" userId="af3c95a13102d509" providerId="LiveId" clId="{88200EE4-F4B4-49E8-8126-B01E5FCCBE2D}" dt="2020-05-17T13:23:02.129" v="2806" actId="165"/>
          <ac:spMkLst>
            <pc:docMk/>
            <pc:sldMk cId="1179855791" sldId="395"/>
            <ac:spMk id="723" creationId="{D6992239-A45D-45CF-8993-E15B7A3FF568}"/>
          </ac:spMkLst>
        </pc:spChg>
        <pc:spChg chg="mod">
          <ac:chgData name="reza kabir" userId="af3c95a13102d509" providerId="LiveId" clId="{88200EE4-F4B4-49E8-8126-B01E5FCCBE2D}" dt="2020-05-17T13:23:02.129" v="2806" actId="165"/>
          <ac:spMkLst>
            <pc:docMk/>
            <pc:sldMk cId="1179855791" sldId="395"/>
            <ac:spMk id="724" creationId="{5972A4FF-4F22-429C-BA9C-411586F566E5}"/>
          </ac:spMkLst>
        </pc:spChg>
        <pc:spChg chg="mod">
          <ac:chgData name="reza kabir" userId="af3c95a13102d509" providerId="LiveId" clId="{88200EE4-F4B4-49E8-8126-B01E5FCCBE2D}" dt="2020-05-17T13:23:02.129" v="2806" actId="165"/>
          <ac:spMkLst>
            <pc:docMk/>
            <pc:sldMk cId="1179855791" sldId="395"/>
            <ac:spMk id="725" creationId="{2D7FFDED-141C-4F44-9EAE-C2D61A6D1DC5}"/>
          </ac:spMkLst>
        </pc:spChg>
        <pc:spChg chg="mod">
          <ac:chgData name="reza kabir" userId="af3c95a13102d509" providerId="LiveId" clId="{88200EE4-F4B4-49E8-8126-B01E5FCCBE2D}" dt="2020-05-17T13:23:02.129" v="2806" actId="165"/>
          <ac:spMkLst>
            <pc:docMk/>
            <pc:sldMk cId="1179855791" sldId="395"/>
            <ac:spMk id="726" creationId="{15DA9E57-805E-47B3-98CB-D8CE8BF00AF9}"/>
          </ac:spMkLst>
        </pc:spChg>
        <pc:spChg chg="mod">
          <ac:chgData name="reza kabir" userId="af3c95a13102d509" providerId="LiveId" clId="{88200EE4-F4B4-49E8-8126-B01E5FCCBE2D}" dt="2020-05-17T13:23:02.129" v="2806" actId="165"/>
          <ac:spMkLst>
            <pc:docMk/>
            <pc:sldMk cId="1179855791" sldId="395"/>
            <ac:spMk id="727" creationId="{D3DDD8DD-1796-41C7-A8FF-4D9DB7C73E95}"/>
          </ac:spMkLst>
        </pc:spChg>
        <pc:spChg chg="mod">
          <ac:chgData name="reza kabir" userId="af3c95a13102d509" providerId="LiveId" clId="{88200EE4-F4B4-49E8-8126-B01E5FCCBE2D}" dt="2020-05-17T13:23:02.129" v="2806" actId="165"/>
          <ac:spMkLst>
            <pc:docMk/>
            <pc:sldMk cId="1179855791" sldId="395"/>
            <ac:spMk id="728" creationId="{A0D6D29B-05D8-4961-99FC-6504EA7F61F4}"/>
          </ac:spMkLst>
        </pc:spChg>
        <pc:spChg chg="mod">
          <ac:chgData name="reza kabir" userId="af3c95a13102d509" providerId="LiveId" clId="{88200EE4-F4B4-49E8-8126-B01E5FCCBE2D}" dt="2020-05-17T13:23:02.129" v="2806" actId="165"/>
          <ac:spMkLst>
            <pc:docMk/>
            <pc:sldMk cId="1179855791" sldId="395"/>
            <ac:spMk id="729" creationId="{F5504ED0-C42F-4AED-A769-A0979859FC15}"/>
          </ac:spMkLst>
        </pc:spChg>
        <pc:spChg chg="mod">
          <ac:chgData name="reza kabir" userId="af3c95a13102d509" providerId="LiveId" clId="{88200EE4-F4B4-49E8-8126-B01E5FCCBE2D}" dt="2020-05-17T13:23:02.129" v="2806" actId="165"/>
          <ac:spMkLst>
            <pc:docMk/>
            <pc:sldMk cId="1179855791" sldId="395"/>
            <ac:spMk id="730" creationId="{7C11E334-2BDC-4497-8050-827B613B6667}"/>
          </ac:spMkLst>
        </pc:spChg>
        <pc:spChg chg="mod">
          <ac:chgData name="reza kabir" userId="af3c95a13102d509" providerId="LiveId" clId="{88200EE4-F4B4-49E8-8126-B01E5FCCBE2D}" dt="2020-05-17T13:23:02.129" v="2806" actId="165"/>
          <ac:spMkLst>
            <pc:docMk/>
            <pc:sldMk cId="1179855791" sldId="395"/>
            <ac:spMk id="731" creationId="{4662DC12-A617-4E84-B62E-EDF441B054C0}"/>
          </ac:spMkLst>
        </pc:spChg>
        <pc:spChg chg="mod">
          <ac:chgData name="reza kabir" userId="af3c95a13102d509" providerId="LiveId" clId="{88200EE4-F4B4-49E8-8126-B01E5FCCBE2D}" dt="2020-05-17T13:23:02.129" v="2806" actId="165"/>
          <ac:spMkLst>
            <pc:docMk/>
            <pc:sldMk cId="1179855791" sldId="395"/>
            <ac:spMk id="732" creationId="{6AA0E281-C441-4F88-B9EC-E21E8EA0D4BB}"/>
          </ac:spMkLst>
        </pc:spChg>
        <pc:spChg chg="mod">
          <ac:chgData name="reza kabir" userId="af3c95a13102d509" providerId="LiveId" clId="{88200EE4-F4B4-49E8-8126-B01E5FCCBE2D}" dt="2020-05-17T13:23:02.129" v="2806" actId="165"/>
          <ac:spMkLst>
            <pc:docMk/>
            <pc:sldMk cId="1179855791" sldId="395"/>
            <ac:spMk id="733" creationId="{9E0835F3-4D5B-47D5-B062-4604A0BFD101}"/>
          </ac:spMkLst>
        </pc:spChg>
        <pc:spChg chg="mod">
          <ac:chgData name="reza kabir" userId="af3c95a13102d509" providerId="LiveId" clId="{88200EE4-F4B4-49E8-8126-B01E5FCCBE2D}" dt="2020-05-17T13:23:02.129" v="2806" actId="165"/>
          <ac:spMkLst>
            <pc:docMk/>
            <pc:sldMk cId="1179855791" sldId="395"/>
            <ac:spMk id="734" creationId="{CC44F111-C6AD-4416-87FA-C84C839769F4}"/>
          </ac:spMkLst>
        </pc:spChg>
        <pc:spChg chg="mod">
          <ac:chgData name="reza kabir" userId="af3c95a13102d509" providerId="LiveId" clId="{88200EE4-F4B4-49E8-8126-B01E5FCCBE2D}" dt="2020-05-17T13:23:02.129" v="2806" actId="165"/>
          <ac:spMkLst>
            <pc:docMk/>
            <pc:sldMk cId="1179855791" sldId="395"/>
            <ac:spMk id="735" creationId="{0A275DF7-EDF9-450B-BE00-D2708E5FBB24}"/>
          </ac:spMkLst>
        </pc:spChg>
        <pc:spChg chg="mod">
          <ac:chgData name="reza kabir" userId="af3c95a13102d509" providerId="LiveId" clId="{88200EE4-F4B4-49E8-8126-B01E5FCCBE2D}" dt="2020-05-17T13:23:02.129" v="2806" actId="165"/>
          <ac:spMkLst>
            <pc:docMk/>
            <pc:sldMk cId="1179855791" sldId="395"/>
            <ac:spMk id="736" creationId="{F3044C4A-5BC5-47DD-95AD-7E78E63F80F4}"/>
          </ac:spMkLst>
        </pc:spChg>
        <pc:spChg chg="mod">
          <ac:chgData name="reza kabir" userId="af3c95a13102d509" providerId="LiveId" clId="{88200EE4-F4B4-49E8-8126-B01E5FCCBE2D}" dt="2020-05-17T13:23:02.129" v="2806" actId="165"/>
          <ac:spMkLst>
            <pc:docMk/>
            <pc:sldMk cId="1179855791" sldId="395"/>
            <ac:spMk id="737" creationId="{8E7311C4-BF59-4E4E-B960-3B3E3D294D3B}"/>
          </ac:spMkLst>
        </pc:spChg>
        <pc:spChg chg="mod">
          <ac:chgData name="reza kabir" userId="af3c95a13102d509" providerId="LiveId" clId="{88200EE4-F4B4-49E8-8126-B01E5FCCBE2D}" dt="2020-05-17T13:23:02.129" v="2806" actId="165"/>
          <ac:spMkLst>
            <pc:docMk/>
            <pc:sldMk cId="1179855791" sldId="395"/>
            <ac:spMk id="738" creationId="{0DAC8742-5B86-4781-B60A-956349F389C5}"/>
          </ac:spMkLst>
        </pc:spChg>
        <pc:spChg chg="mod">
          <ac:chgData name="reza kabir" userId="af3c95a13102d509" providerId="LiveId" clId="{88200EE4-F4B4-49E8-8126-B01E5FCCBE2D}" dt="2020-05-17T13:23:02.129" v="2806" actId="165"/>
          <ac:spMkLst>
            <pc:docMk/>
            <pc:sldMk cId="1179855791" sldId="395"/>
            <ac:spMk id="739" creationId="{AD3EF0A1-747E-4307-B9BA-08F9BD327DDE}"/>
          </ac:spMkLst>
        </pc:spChg>
        <pc:spChg chg="mod">
          <ac:chgData name="reza kabir" userId="af3c95a13102d509" providerId="LiveId" clId="{88200EE4-F4B4-49E8-8126-B01E5FCCBE2D}" dt="2020-05-17T13:23:02.129" v="2806" actId="165"/>
          <ac:spMkLst>
            <pc:docMk/>
            <pc:sldMk cId="1179855791" sldId="395"/>
            <ac:spMk id="740" creationId="{15D50723-435B-4966-9D1D-CE31419CDA5F}"/>
          </ac:spMkLst>
        </pc:spChg>
        <pc:spChg chg="mod">
          <ac:chgData name="reza kabir" userId="af3c95a13102d509" providerId="LiveId" clId="{88200EE4-F4B4-49E8-8126-B01E5FCCBE2D}" dt="2020-05-17T13:23:02.129" v="2806" actId="165"/>
          <ac:spMkLst>
            <pc:docMk/>
            <pc:sldMk cId="1179855791" sldId="395"/>
            <ac:spMk id="741" creationId="{3FC1B5FE-D0F5-43D9-9A52-7F9B90467C4C}"/>
          </ac:spMkLst>
        </pc:spChg>
        <pc:spChg chg="mod">
          <ac:chgData name="reza kabir" userId="af3c95a13102d509" providerId="LiveId" clId="{88200EE4-F4B4-49E8-8126-B01E5FCCBE2D}" dt="2020-05-17T13:23:02.129" v="2806" actId="165"/>
          <ac:spMkLst>
            <pc:docMk/>
            <pc:sldMk cId="1179855791" sldId="395"/>
            <ac:spMk id="742" creationId="{BE9AF3A3-D0E6-4469-923A-82354D82E187}"/>
          </ac:spMkLst>
        </pc:spChg>
        <pc:spChg chg="mod">
          <ac:chgData name="reza kabir" userId="af3c95a13102d509" providerId="LiveId" clId="{88200EE4-F4B4-49E8-8126-B01E5FCCBE2D}" dt="2020-05-17T13:23:02.129" v="2806" actId="165"/>
          <ac:spMkLst>
            <pc:docMk/>
            <pc:sldMk cId="1179855791" sldId="395"/>
            <ac:spMk id="743" creationId="{2BDCFEF2-5439-4B7B-B821-D0D852429815}"/>
          </ac:spMkLst>
        </pc:spChg>
        <pc:spChg chg="mod">
          <ac:chgData name="reza kabir" userId="af3c95a13102d509" providerId="LiveId" clId="{88200EE4-F4B4-49E8-8126-B01E5FCCBE2D}" dt="2020-05-17T13:23:02.129" v="2806" actId="165"/>
          <ac:spMkLst>
            <pc:docMk/>
            <pc:sldMk cId="1179855791" sldId="395"/>
            <ac:spMk id="744" creationId="{65138992-589D-4F19-886D-44BC4E18FEEC}"/>
          </ac:spMkLst>
        </pc:spChg>
        <pc:spChg chg="mod">
          <ac:chgData name="reza kabir" userId="af3c95a13102d509" providerId="LiveId" clId="{88200EE4-F4B4-49E8-8126-B01E5FCCBE2D}" dt="2020-05-17T13:23:02.129" v="2806" actId="165"/>
          <ac:spMkLst>
            <pc:docMk/>
            <pc:sldMk cId="1179855791" sldId="395"/>
            <ac:spMk id="745" creationId="{E932662F-55A9-43E5-95AF-14949D87A987}"/>
          </ac:spMkLst>
        </pc:spChg>
        <pc:spChg chg="mod">
          <ac:chgData name="reza kabir" userId="af3c95a13102d509" providerId="LiveId" clId="{88200EE4-F4B4-49E8-8126-B01E5FCCBE2D}" dt="2020-05-17T13:23:02.129" v="2806" actId="165"/>
          <ac:spMkLst>
            <pc:docMk/>
            <pc:sldMk cId="1179855791" sldId="395"/>
            <ac:spMk id="746" creationId="{09F78972-50DE-4BA8-9F79-D0817370772D}"/>
          </ac:spMkLst>
        </pc:spChg>
        <pc:spChg chg="mod">
          <ac:chgData name="reza kabir" userId="af3c95a13102d509" providerId="LiveId" clId="{88200EE4-F4B4-49E8-8126-B01E5FCCBE2D}" dt="2020-05-17T13:23:02.129" v="2806" actId="165"/>
          <ac:spMkLst>
            <pc:docMk/>
            <pc:sldMk cId="1179855791" sldId="395"/>
            <ac:spMk id="747" creationId="{7B96F895-15AF-40F9-A524-2F6A15E35144}"/>
          </ac:spMkLst>
        </pc:spChg>
        <pc:spChg chg="mod">
          <ac:chgData name="reza kabir" userId="af3c95a13102d509" providerId="LiveId" clId="{88200EE4-F4B4-49E8-8126-B01E5FCCBE2D}" dt="2020-05-17T13:23:02.129" v="2806" actId="165"/>
          <ac:spMkLst>
            <pc:docMk/>
            <pc:sldMk cId="1179855791" sldId="395"/>
            <ac:spMk id="748" creationId="{5C552CD9-5DE6-40A5-A512-439A51E1A4E7}"/>
          </ac:spMkLst>
        </pc:spChg>
        <pc:spChg chg="mod">
          <ac:chgData name="reza kabir" userId="af3c95a13102d509" providerId="LiveId" clId="{88200EE4-F4B4-49E8-8126-B01E5FCCBE2D}" dt="2020-05-17T13:23:02.129" v="2806" actId="165"/>
          <ac:spMkLst>
            <pc:docMk/>
            <pc:sldMk cId="1179855791" sldId="395"/>
            <ac:spMk id="749" creationId="{CE38C83C-4347-4818-9FE0-977665F90547}"/>
          </ac:spMkLst>
        </pc:spChg>
        <pc:spChg chg="mod">
          <ac:chgData name="reza kabir" userId="af3c95a13102d509" providerId="LiveId" clId="{88200EE4-F4B4-49E8-8126-B01E5FCCBE2D}" dt="2020-05-17T13:23:02.129" v="2806" actId="165"/>
          <ac:spMkLst>
            <pc:docMk/>
            <pc:sldMk cId="1179855791" sldId="395"/>
            <ac:spMk id="750" creationId="{0AC9875C-1400-4DCF-B670-575B5B6F6B99}"/>
          </ac:spMkLst>
        </pc:spChg>
        <pc:spChg chg="mod">
          <ac:chgData name="reza kabir" userId="af3c95a13102d509" providerId="LiveId" clId="{88200EE4-F4B4-49E8-8126-B01E5FCCBE2D}" dt="2020-05-17T13:23:02.129" v="2806" actId="165"/>
          <ac:spMkLst>
            <pc:docMk/>
            <pc:sldMk cId="1179855791" sldId="395"/>
            <ac:spMk id="751" creationId="{A06027D3-E40E-4528-82B1-54E23524EB04}"/>
          </ac:spMkLst>
        </pc:spChg>
        <pc:spChg chg="mod">
          <ac:chgData name="reza kabir" userId="af3c95a13102d509" providerId="LiveId" clId="{88200EE4-F4B4-49E8-8126-B01E5FCCBE2D}" dt="2020-05-17T13:23:02.129" v="2806" actId="165"/>
          <ac:spMkLst>
            <pc:docMk/>
            <pc:sldMk cId="1179855791" sldId="395"/>
            <ac:spMk id="752" creationId="{6936F64D-4948-4C2E-AFAE-273AFA92F019}"/>
          </ac:spMkLst>
        </pc:spChg>
        <pc:spChg chg="mod">
          <ac:chgData name="reza kabir" userId="af3c95a13102d509" providerId="LiveId" clId="{88200EE4-F4B4-49E8-8126-B01E5FCCBE2D}" dt="2020-05-17T13:23:02.129" v="2806" actId="165"/>
          <ac:spMkLst>
            <pc:docMk/>
            <pc:sldMk cId="1179855791" sldId="395"/>
            <ac:spMk id="753" creationId="{AA1E26DF-D3B2-4723-AF02-613547F860DA}"/>
          </ac:spMkLst>
        </pc:spChg>
        <pc:spChg chg="mod">
          <ac:chgData name="reza kabir" userId="af3c95a13102d509" providerId="LiveId" clId="{88200EE4-F4B4-49E8-8126-B01E5FCCBE2D}" dt="2020-05-17T13:23:02.129" v="2806" actId="165"/>
          <ac:spMkLst>
            <pc:docMk/>
            <pc:sldMk cId="1179855791" sldId="395"/>
            <ac:spMk id="754" creationId="{97EC3F19-DD0D-408E-96FB-BE6362E94B6A}"/>
          </ac:spMkLst>
        </pc:spChg>
        <pc:spChg chg="mod">
          <ac:chgData name="reza kabir" userId="af3c95a13102d509" providerId="LiveId" clId="{88200EE4-F4B4-49E8-8126-B01E5FCCBE2D}" dt="2020-05-17T13:23:02.129" v="2806" actId="165"/>
          <ac:spMkLst>
            <pc:docMk/>
            <pc:sldMk cId="1179855791" sldId="395"/>
            <ac:spMk id="755" creationId="{8B44D779-A471-4330-ADF8-18694905ACC7}"/>
          </ac:spMkLst>
        </pc:spChg>
        <pc:spChg chg="mod">
          <ac:chgData name="reza kabir" userId="af3c95a13102d509" providerId="LiveId" clId="{88200EE4-F4B4-49E8-8126-B01E5FCCBE2D}" dt="2020-05-17T13:23:02.129" v="2806" actId="165"/>
          <ac:spMkLst>
            <pc:docMk/>
            <pc:sldMk cId="1179855791" sldId="395"/>
            <ac:spMk id="756" creationId="{16996550-2F41-4C07-A9A9-5C53CEA313B0}"/>
          </ac:spMkLst>
        </pc:spChg>
        <pc:spChg chg="mod">
          <ac:chgData name="reza kabir" userId="af3c95a13102d509" providerId="LiveId" clId="{88200EE4-F4B4-49E8-8126-B01E5FCCBE2D}" dt="2020-05-17T13:23:02.129" v="2806" actId="165"/>
          <ac:spMkLst>
            <pc:docMk/>
            <pc:sldMk cId="1179855791" sldId="395"/>
            <ac:spMk id="757" creationId="{D5F62400-2A2C-4D51-BB7A-1749754DB27C}"/>
          </ac:spMkLst>
        </pc:spChg>
        <pc:spChg chg="mod">
          <ac:chgData name="reza kabir" userId="af3c95a13102d509" providerId="LiveId" clId="{88200EE4-F4B4-49E8-8126-B01E5FCCBE2D}" dt="2020-05-17T13:23:02.129" v="2806" actId="165"/>
          <ac:spMkLst>
            <pc:docMk/>
            <pc:sldMk cId="1179855791" sldId="395"/>
            <ac:spMk id="758" creationId="{8B763CBA-A400-4EC1-B4C1-ECCED59D19D9}"/>
          </ac:spMkLst>
        </pc:spChg>
        <pc:spChg chg="mod">
          <ac:chgData name="reza kabir" userId="af3c95a13102d509" providerId="LiveId" clId="{88200EE4-F4B4-49E8-8126-B01E5FCCBE2D}" dt="2020-05-17T13:23:02.129" v="2806" actId="165"/>
          <ac:spMkLst>
            <pc:docMk/>
            <pc:sldMk cId="1179855791" sldId="395"/>
            <ac:spMk id="759" creationId="{36D204B1-A204-4E07-BE96-D8F18C794753}"/>
          </ac:spMkLst>
        </pc:spChg>
        <pc:spChg chg="mod">
          <ac:chgData name="reza kabir" userId="af3c95a13102d509" providerId="LiveId" clId="{88200EE4-F4B4-49E8-8126-B01E5FCCBE2D}" dt="2020-05-17T13:23:02.129" v="2806" actId="165"/>
          <ac:spMkLst>
            <pc:docMk/>
            <pc:sldMk cId="1179855791" sldId="395"/>
            <ac:spMk id="760" creationId="{7A0D7442-980B-4FE7-AF77-84BD070C63E9}"/>
          </ac:spMkLst>
        </pc:spChg>
        <pc:spChg chg="mod">
          <ac:chgData name="reza kabir" userId="af3c95a13102d509" providerId="LiveId" clId="{88200EE4-F4B4-49E8-8126-B01E5FCCBE2D}" dt="2020-05-17T13:23:02.129" v="2806" actId="165"/>
          <ac:spMkLst>
            <pc:docMk/>
            <pc:sldMk cId="1179855791" sldId="395"/>
            <ac:spMk id="761" creationId="{C0A66B2A-0E07-4851-B71B-6B256CC33AD5}"/>
          </ac:spMkLst>
        </pc:spChg>
        <pc:spChg chg="mod">
          <ac:chgData name="reza kabir" userId="af3c95a13102d509" providerId="LiveId" clId="{88200EE4-F4B4-49E8-8126-B01E5FCCBE2D}" dt="2020-05-17T13:23:02.129" v="2806" actId="165"/>
          <ac:spMkLst>
            <pc:docMk/>
            <pc:sldMk cId="1179855791" sldId="395"/>
            <ac:spMk id="762" creationId="{26B237F6-2D67-4B31-9EDE-C485CD84FB3F}"/>
          </ac:spMkLst>
        </pc:spChg>
        <pc:spChg chg="mod">
          <ac:chgData name="reza kabir" userId="af3c95a13102d509" providerId="LiveId" clId="{88200EE4-F4B4-49E8-8126-B01E5FCCBE2D}" dt="2020-05-17T13:23:02.129" v="2806" actId="165"/>
          <ac:spMkLst>
            <pc:docMk/>
            <pc:sldMk cId="1179855791" sldId="395"/>
            <ac:spMk id="763" creationId="{EB2462F1-C23A-4855-9334-8B44E282CAB3}"/>
          </ac:spMkLst>
        </pc:spChg>
        <pc:spChg chg="mod">
          <ac:chgData name="reza kabir" userId="af3c95a13102d509" providerId="LiveId" clId="{88200EE4-F4B4-49E8-8126-B01E5FCCBE2D}" dt="2020-05-17T13:23:02.129" v="2806" actId="165"/>
          <ac:spMkLst>
            <pc:docMk/>
            <pc:sldMk cId="1179855791" sldId="395"/>
            <ac:spMk id="765" creationId="{9E69203D-B19F-4534-B9F4-B93BC91DBFA7}"/>
          </ac:spMkLst>
        </pc:spChg>
        <pc:spChg chg="mod">
          <ac:chgData name="reza kabir" userId="af3c95a13102d509" providerId="LiveId" clId="{88200EE4-F4B4-49E8-8126-B01E5FCCBE2D}" dt="2020-05-17T13:23:02.129" v="2806" actId="165"/>
          <ac:spMkLst>
            <pc:docMk/>
            <pc:sldMk cId="1179855791" sldId="395"/>
            <ac:spMk id="766" creationId="{BE88721C-2DB2-4689-B22F-8E9C8C8E2CC0}"/>
          </ac:spMkLst>
        </pc:spChg>
        <pc:spChg chg="mod">
          <ac:chgData name="reza kabir" userId="af3c95a13102d509" providerId="LiveId" clId="{88200EE4-F4B4-49E8-8126-B01E5FCCBE2D}" dt="2020-05-17T13:23:02.129" v="2806" actId="165"/>
          <ac:spMkLst>
            <pc:docMk/>
            <pc:sldMk cId="1179855791" sldId="395"/>
            <ac:spMk id="767" creationId="{6F1C07E2-C6C0-4E6F-9EFA-8C3FA4DAC05E}"/>
          </ac:spMkLst>
        </pc:spChg>
        <pc:spChg chg="mod">
          <ac:chgData name="reza kabir" userId="af3c95a13102d509" providerId="LiveId" clId="{88200EE4-F4B4-49E8-8126-B01E5FCCBE2D}" dt="2020-05-17T13:23:02.129" v="2806" actId="165"/>
          <ac:spMkLst>
            <pc:docMk/>
            <pc:sldMk cId="1179855791" sldId="395"/>
            <ac:spMk id="768" creationId="{F9A8CA09-39F5-4155-8E8F-B456FE2E3560}"/>
          </ac:spMkLst>
        </pc:spChg>
        <pc:spChg chg="mod">
          <ac:chgData name="reza kabir" userId="af3c95a13102d509" providerId="LiveId" clId="{88200EE4-F4B4-49E8-8126-B01E5FCCBE2D}" dt="2020-05-17T13:23:02.129" v="2806" actId="165"/>
          <ac:spMkLst>
            <pc:docMk/>
            <pc:sldMk cId="1179855791" sldId="395"/>
            <ac:spMk id="769" creationId="{3903E08E-24D6-4C47-91BC-F2DAB6974004}"/>
          </ac:spMkLst>
        </pc:spChg>
        <pc:spChg chg="mod">
          <ac:chgData name="reza kabir" userId="af3c95a13102d509" providerId="LiveId" clId="{88200EE4-F4B4-49E8-8126-B01E5FCCBE2D}" dt="2020-05-17T13:23:02.129" v="2806" actId="165"/>
          <ac:spMkLst>
            <pc:docMk/>
            <pc:sldMk cId="1179855791" sldId="395"/>
            <ac:spMk id="770" creationId="{FF681005-E71D-4E62-9AF8-6E78590336C6}"/>
          </ac:spMkLst>
        </pc:spChg>
        <pc:spChg chg="mod">
          <ac:chgData name="reza kabir" userId="af3c95a13102d509" providerId="LiveId" clId="{88200EE4-F4B4-49E8-8126-B01E5FCCBE2D}" dt="2020-05-17T13:23:02.129" v="2806" actId="165"/>
          <ac:spMkLst>
            <pc:docMk/>
            <pc:sldMk cId="1179855791" sldId="395"/>
            <ac:spMk id="771" creationId="{71651C59-F827-4D0F-88BE-FAE5F85061E1}"/>
          </ac:spMkLst>
        </pc:spChg>
        <pc:spChg chg="mod">
          <ac:chgData name="reza kabir" userId="af3c95a13102d509" providerId="LiveId" clId="{88200EE4-F4B4-49E8-8126-B01E5FCCBE2D}" dt="2020-05-17T13:23:02.129" v="2806" actId="165"/>
          <ac:spMkLst>
            <pc:docMk/>
            <pc:sldMk cId="1179855791" sldId="395"/>
            <ac:spMk id="772" creationId="{ABE5AA4F-392E-45DF-86D9-E71466139E92}"/>
          </ac:spMkLst>
        </pc:spChg>
        <pc:spChg chg="mod">
          <ac:chgData name="reza kabir" userId="af3c95a13102d509" providerId="LiveId" clId="{88200EE4-F4B4-49E8-8126-B01E5FCCBE2D}" dt="2020-05-17T13:23:02.129" v="2806" actId="165"/>
          <ac:spMkLst>
            <pc:docMk/>
            <pc:sldMk cId="1179855791" sldId="395"/>
            <ac:spMk id="773" creationId="{1ED43137-4BF0-45CE-AAFD-E1614858C60D}"/>
          </ac:spMkLst>
        </pc:spChg>
        <pc:spChg chg="mod">
          <ac:chgData name="reza kabir" userId="af3c95a13102d509" providerId="LiveId" clId="{88200EE4-F4B4-49E8-8126-B01E5FCCBE2D}" dt="2020-05-17T13:23:02.129" v="2806" actId="165"/>
          <ac:spMkLst>
            <pc:docMk/>
            <pc:sldMk cId="1179855791" sldId="395"/>
            <ac:spMk id="774" creationId="{F85015B7-5996-4F10-BE1A-E9EBD8059E79}"/>
          </ac:spMkLst>
        </pc:spChg>
        <pc:spChg chg="mod">
          <ac:chgData name="reza kabir" userId="af3c95a13102d509" providerId="LiveId" clId="{88200EE4-F4B4-49E8-8126-B01E5FCCBE2D}" dt="2020-05-17T13:23:02.129" v="2806" actId="165"/>
          <ac:spMkLst>
            <pc:docMk/>
            <pc:sldMk cId="1179855791" sldId="395"/>
            <ac:spMk id="775" creationId="{65351F22-352A-4CDE-A659-10A1B61A8FA8}"/>
          </ac:spMkLst>
        </pc:spChg>
        <pc:spChg chg="mod">
          <ac:chgData name="reza kabir" userId="af3c95a13102d509" providerId="LiveId" clId="{88200EE4-F4B4-49E8-8126-B01E5FCCBE2D}" dt="2020-05-17T13:23:02.129" v="2806" actId="165"/>
          <ac:spMkLst>
            <pc:docMk/>
            <pc:sldMk cId="1179855791" sldId="395"/>
            <ac:spMk id="776" creationId="{6ED07BB1-97D1-4C36-9BEC-246CC1504E12}"/>
          </ac:spMkLst>
        </pc:spChg>
        <pc:spChg chg="mod">
          <ac:chgData name="reza kabir" userId="af3c95a13102d509" providerId="LiveId" clId="{88200EE4-F4B4-49E8-8126-B01E5FCCBE2D}" dt="2020-05-17T13:23:02.129" v="2806" actId="165"/>
          <ac:spMkLst>
            <pc:docMk/>
            <pc:sldMk cId="1179855791" sldId="395"/>
            <ac:spMk id="777" creationId="{160DB3E7-B739-4197-8B46-B6FA7777A8A6}"/>
          </ac:spMkLst>
        </pc:spChg>
        <pc:spChg chg="mod">
          <ac:chgData name="reza kabir" userId="af3c95a13102d509" providerId="LiveId" clId="{88200EE4-F4B4-49E8-8126-B01E5FCCBE2D}" dt="2020-05-17T13:23:02.129" v="2806" actId="165"/>
          <ac:spMkLst>
            <pc:docMk/>
            <pc:sldMk cId="1179855791" sldId="395"/>
            <ac:spMk id="778" creationId="{790F804F-4B9B-4F08-A697-66A4776A543F}"/>
          </ac:spMkLst>
        </pc:spChg>
        <pc:spChg chg="mod">
          <ac:chgData name="reza kabir" userId="af3c95a13102d509" providerId="LiveId" clId="{88200EE4-F4B4-49E8-8126-B01E5FCCBE2D}" dt="2020-05-17T13:23:02.129" v="2806" actId="165"/>
          <ac:spMkLst>
            <pc:docMk/>
            <pc:sldMk cId="1179855791" sldId="395"/>
            <ac:spMk id="779" creationId="{C517E585-D1D6-4929-8505-246D37D4F1AE}"/>
          </ac:spMkLst>
        </pc:spChg>
        <pc:spChg chg="mod">
          <ac:chgData name="reza kabir" userId="af3c95a13102d509" providerId="LiveId" clId="{88200EE4-F4B4-49E8-8126-B01E5FCCBE2D}" dt="2020-05-17T13:23:02.129" v="2806" actId="165"/>
          <ac:spMkLst>
            <pc:docMk/>
            <pc:sldMk cId="1179855791" sldId="395"/>
            <ac:spMk id="780" creationId="{55416C0F-922C-4B7B-8CF4-D3FF08D8FA0B}"/>
          </ac:spMkLst>
        </pc:spChg>
        <pc:spChg chg="mod">
          <ac:chgData name="reza kabir" userId="af3c95a13102d509" providerId="LiveId" clId="{88200EE4-F4B4-49E8-8126-B01E5FCCBE2D}" dt="2020-05-17T13:23:02.129" v="2806" actId="165"/>
          <ac:spMkLst>
            <pc:docMk/>
            <pc:sldMk cId="1179855791" sldId="395"/>
            <ac:spMk id="781" creationId="{AEAAA7AE-DBFC-4FF3-8C7C-6DCA4CBE49D2}"/>
          </ac:spMkLst>
        </pc:spChg>
        <pc:spChg chg="mod">
          <ac:chgData name="reza kabir" userId="af3c95a13102d509" providerId="LiveId" clId="{88200EE4-F4B4-49E8-8126-B01E5FCCBE2D}" dt="2020-05-17T13:23:02.129" v="2806" actId="165"/>
          <ac:spMkLst>
            <pc:docMk/>
            <pc:sldMk cId="1179855791" sldId="395"/>
            <ac:spMk id="782" creationId="{4E7B7E3F-2AB9-456E-B6D2-4025ADFFACFE}"/>
          </ac:spMkLst>
        </pc:spChg>
        <pc:spChg chg="mod">
          <ac:chgData name="reza kabir" userId="af3c95a13102d509" providerId="LiveId" clId="{88200EE4-F4B4-49E8-8126-B01E5FCCBE2D}" dt="2020-05-17T13:23:02.129" v="2806" actId="165"/>
          <ac:spMkLst>
            <pc:docMk/>
            <pc:sldMk cId="1179855791" sldId="395"/>
            <ac:spMk id="783" creationId="{16E1F780-8C3B-454B-ACB2-8A794CAAA5A4}"/>
          </ac:spMkLst>
        </pc:spChg>
        <pc:spChg chg="mod">
          <ac:chgData name="reza kabir" userId="af3c95a13102d509" providerId="LiveId" clId="{88200EE4-F4B4-49E8-8126-B01E5FCCBE2D}" dt="2020-05-17T13:23:02.129" v="2806" actId="165"/>
          <ac:spMkLst>
            <pc:docMk/>
            <pc:sldMk cId="1179855791" sldId="395"/>
            <ac:spMk id="784" creationId="{DE428103-6A2A-4540-BEDF-65265FF081C0}"/>
          </ac:spMkLst>
        </pc:spChg>
        <pc:spChg chg="mod">
          <ac:chgData name="reza kabir" userId="af3c95a13102d509" providerId="LiveId" clId="{88200EE4-F4B4-49E8-8126-B01E5FCCBE2D}" dt="2020-05-17T13:23:02.129" v="2806" actId="165"/>
          <ac:spMkLst>
            <pc:docMk/>
            <pc:sldMk cId="1179855791" sldId="395"/>
            <ac:spMk id="785" creationId="{1133728A-7DD6-46E8-830A-CD855FC7C53B}"/>
          </ac:spMkLst>
        </pc:spChg>
        <pc:spChg chg="mod">
          <ac:chgData name="reza kabir" userId="af3c95a13102d509" providerId="LiveId" clId="{88200EE4-F4B4-49E8-8126-B01E5FCCBE2D}" dt="2020-05-17T13:23:02.129" v="2806" actId="165"/>
          <ac:spMkLst>
            <pc:docMk/>
            <pc:sldMk cId="1179855791" sldId="395"/>
            <ac:spMk id="786" creationId="{BE0F173F-F66C-47EC-8B41-29E40905CC46}"/>
          </ac:spMkLst>
        </pc:spChg>
        <pc:spChg chg="mod">
          <ac:chgData name="reza kabir" userId="af3c95a13102d509" providerId="LiveId" clId="{88200EE4-F4B4-49E8-8126-B01E5FCCBE2D}" dt="2020-05-17T13:23:02.129" v="2806" actId="165"/>
          <ac:spMkLst>
            <pc:docMk/>
            <pc:sldMk cId="1179855791" sldId="395"/>
            <ac:spMk id="787" creationId="{DDA68FD6-90C9-42FD-888C-5F6BCE575A5B}"/>
          </ac:spMkLst>
        </pc:spChg>
        <pc:spChg chg="mod">
          <ac:chgData name="reza kabir" userId="af3c95a13102d509" providerId="LiveId" clId="{88200EE4-F4B4-49E8-8126-B01E5FCCBE2D}" dt="2020-05-17T13:23:02.129" v="2806" actId="165"/>
          <ac:spMkLst>
            <pc:docMk/>
            <pc:sldMk cId="1179855791" sldId="395"/>
            <ac:spMk id="788" creationId="{1AC56935-F0E3-4D15-8298-F176D23C58D7}"/>
          </ac:spMkLst>
        </pc:spChg>
        <pc:spChg chg="mod">
          <ac:chgData name="reza kabir" userId="af3c95a13102d509" providerId="LiveId" clId="{88200EE4-F4B4-49E8-8126-B01E5FCCBE2D}" dt="2020-05-17T13:23:02.129" v="2806" actId="165"/>
          <ac:spMkLst>
            <pc:docMk/>
            <pc:sldMk cId="1179855791" sldId="395"/>
            <ac:spMk id="789" creationId="{2678D67B-2A0A-49F0-90A2-7021FDBB2536}"/>
          </ac:spMkLst>
        </pc:spChg>
        <pc:spChg chg="mod">
          <ac:chgData name="reza kabir" userId="af3c95a13102d509" providerId="LiveId" clId="{88200EE4-F4B4-49E8-8126-B01E5FCCBE2D}" dt="2020-05-17T13:23:02.129" v="2806" actId="165"/>
          <ac:spMkLst>
            <pc:docMk/>
            <pc:sldMk cId="1179855791" sldId="395"/>
            <ac:spMk id="790" creationId="{CBE47826-F218-4AEB-9881-AED9679E674E}"/>
          </ac:spMkLst>
        </pc:spChg>
        <pc:spChg chg="mod">
          <ac:chgData name="reza kabir" userId="af3c95a13102d509" providerId="LiveId" clId="{88200EE4-F4B4-49E8-8126-B01E5FCCBE2D}" dt="2020-05-17T13:23:02.129" v="2806" actId="165"/>
          <ac:spMkLst>
            <pc:docMk/>
            <pc:sldMk cId="1179855791" sldId="395"/>
            <ac:spMk id="791" creationId="{71907B40-24F3-4DB6-A73A-738E8CEE3D07}"/>
          </ac:spMkLst>
        </pc:spChg>
        <pc:spChg chg="mod">
          <ac:chgData name="reza kabir" userId="af3c95a13102d509" providerId="LiveId" clId="{88200EE4-F4B4-49E8-8126-B01E5FCCBE2D}" dt="2020-05-17T13:23:02.129" v="2806" actId="165"/>
          <ac:spMkLst>
            <pc:docMk/>
            <pc:sldMk cId="1179855791" sldId="395"/>
            <ac:spMk id="792" creationId="{EB9442F4-3297-4E8F-953C-BC7BB10BCA5C}"/>
          </ac:spMkLst>
        </pc:spChg>
        <pc:spChg chg="mod">
          <ac:chgData name="reza kabir" userId="af3c95a13102d509" providerId="LiveId" clId="{88200EE4-F4B4-49E8-8126-B01E5FCCBE2D}" dt="2020-05-17T13:23:02.129" v="2806" actId="165"/>
          <ac:spMkLst>
            <pc:docMk/>
            <pc:sldMk cId="1179855791" sldId="395"/>
            <ac:spMk id="793" creationId="{7CA228D7-6323-45F8-8452-1179D9C4CA82}"/>
          </ac:spMkLst>
        </pc:spChg>
        <pc:spChg chg="mod">
          <ac:chgData name="reza kabir" userId="af3c95a13102d509" providerId="LiveId" clId="{88200EE4-F4B4-49E8-8126-B01E5FCCBE2D}" dt="2020-05-17T13:23:02.129" v="2806" actId="165"/>
          <ac:spMkLst>
            <pc:docMk/>
            <pc:sldMk cId="1179855791" sldId="395"/>
            <ac:spMk id="794" creationId="{CC80DC7B-7C9E-4184-A64C-1F699FD18776}"/>
          </ac:spMkLst>
        </pc:spChg>
        <pc:spChg chg="mod">
          <ac:chgData name="reza kabir" userId="af3c95a13102d509" providerId="LiveId" clId="{88200EE4-F4B4-49E8-8126-B01E5FCCBE2D}" dt="2020-05-17T13:23:02.129" v="2806" actId="165"/>
          <ac:spMkLst>
            <pc:docMk/>
            <pc:sldMk cId="1179855791" sldId="395"/>
            <ac:spMk id="795" creationId="{7DE7698A-48B8-4964-9349-41B225A9F63A}"/>
          </ac:spMkLst>
        </pc:spChg>
        <pc:spChg chg="mod">
          <ac:chgData name="reza kabir" userId="af3c95a13102d509" providerId="LiveId" clId="{88200EE4-F4B4-49E8-8126-B01E5FCCBE2D}" dt="2020-05-17T13:23:02.129" v="2806" actId="165"/>
          <ac:spMkLst>
            <pc:docMk/>
            <pc:sldMk cId="1179855791" sldId="395"/>
            <ac:spMk id="796" creationId="{97096101-2A65-45E0-AA25-EB520C26FD53}"/>
          </ac:spMkLst>
        </pc:spChg>
        <pc:spChg chg="mod">
          <ac:chgData name="reza kabir" userId="af3c95a13102d509" providerId="LiveId" clId="{88200EE4-F4B4-49E8-8126-B01E5FCCBE2D}" dt="2020-05-17T13:23:02.129" v="2806" actId="165"/>
          <ac:spMkLst>
            <pc:docMk/>
            <pc:sldMk cId="1179855791" sldId="395"/>
            <ac:spMk id="797" creationId="{2293DA45-D233-427F-8D22-DE42F26067AD}"/>
          </ac:spMkLst>
        </pc:spChg>
        <pc:spChg chg="mod">
          <ac:chgData name="reza kabir" userId="af3c95a13102d509" providerId="LiveId" clId="{88200EE4-F4B4-49E8-8126-B01E5FCCBE2D}" dt="2020-05-17T13:23:02.129" v="2806" actId="165"/>
          <ac:spMkLst>
            <pc:docMk/>
            <pc:sldMk cId="1179855791" sldId="395"/>
            <ac:spMk id="798" creationId="{032F276D-B43F-462F-86A5-25AEE8D7AA0D}"/>
          </ac:spMkLst>
        </pc:spChg>
        <pc:spChg chg="mod">
          <ac:chgData name="reza kabir" userId="af3c95a13102d509" providerId="LiveId" clId="{88200EE4-F4B4-49E8-8126-B01E5FCCBE2D}" dt="2020-05-17T13:23:02.129" v="2806" actId="165"/>
          <ac:spMkLst>
            <pc:docMk/>
            <pc:sldMk cId="1179855791" sldId="395"/>
            <ac:spMk id="799" creationId="{2E1C1C92-B6B3-43AA-99C7-48C2C5256124}"/>
          </ac:spMkLst>
        </pc:spChg>
        <pc:spChg chg="mod">
          <ac:chgData name="reza kabir" userId="af3c95a13102d509" providerId="LiveId" clId="{88200EE4-F4B4-49E8-8126-B01E5FCCBE2D}" dt="2020-05-17T13:23:02.129" v="2806" actId="165"/>
          <ac:spMkLst>
            <pc:docMk/>
            <pc:sldMk cId="1179855791" sldId="395"/>
            <ac:spMk id="800" creationId="{03BD53B6-BF74-4B5B-8456-F973B976A059}"/>
          </ac:spMkLst>
        </pc:spChg>
        <pc:spChg chg="mod">
          <ac:chgData name="reza kabir" userId="af3c95a13102d509" providerId="LiveId" clId="{88200EE4-F4B4-49E8-8126-B01E5FCCBE2D}" dt="2020-05-17T13:23:02.129" v="2806" actId="165"/>
          <ac:spMkLst>
            <pc:docMk/>
            <pc:sldMk cId="1179855791" sldId="395"/>
            <ac:spMk id="801" creationId="{A0CBD817-117D-4509-BD6A-39A4447124FA}"/>
          </ac:spMkLst>
        </pc:spChg>
        <pc:spChg chg="mod">
          <ac:chgData name="reza kabir" userId="af3c95a13102d509" providerId="LiveId" clId="{88200EE4-F4B4-49E8-8126-B01E5FCCBE2D}" dt="2020-05-17T13:23:02.129" v="2806" actId="165"/>
          <ac:spMkLst>
            <pc:docMk/>
            <pc:sldMk cId="1179855791" sldId="395"/>
            <ac:spMk id="802" creationId="{817F0342-49BC-4EE7-A15E-C1D6B9A8CFBA}"/>
          </ac:spMkLst>
        </pc:spChg>
        <pc:spChg chg="mod">
          <ac:chgData name="reza kabir" userId="af3c95a13102d509" providerId="LiveId" clId="{88200EE4-F4B4-49E8-8126-B01E5FCCBE2D}" dt="2020-05-17T13:23:02.129" v="2806" actId="165"/>
          <ac:spMkLst>
            <pc:docMk/>
            <pc:sldMk cId="1179855791" sldId="395"/>
            <ac:spMk id="803" creationId="{8F1BD641-FA5A-49B7-977D-2DFD0A9A7675}"/>
          </ac:spMkLst>
        </pc:spChg>
        <pc:spChg chg="mod">
          <ac:chgData name="reza kabir" userId="af3c95a13102d509" providerId="LiveId" clId="{88200EE4-F4B4-49E8-8126-B01E5FCCBE2D}" dt="2020-05-17T13:23:02.129" v="2806" actId="165"/>
          <ac:spMkLst>
            <pc:docMk/>
            <pc:sldMk cId="1179855791" sldId="395"/>
            <ac:spMk id="804" creationId="{77C8AF07-F04B-468C-AEE1-4310B03853A1}"/>
          </ac:spMkLst>
        </pc:spChg>
        <pc:spChg chg="mod">
          <ac:chgData name="reza kabir" userId="af3c95a13102d509" providerId="LiveId" clId="{88200EE4-F4B4-49E8-8126-B01E5FCCBE2D}" dt="2020-05-17T13:23:02.129" v="2806" actId="165"/>
          <ac:spMkLst>
            <pc:docMk/>
            <pc:sldMk cId="1179855791" sldId="395"/>
            <ac:spMk id="805" creationId="{4F786BB3-46C5-44D1-AB39-ADE4C6369A4A}"/>
          </ac:spMkLst>
        </pc:spChg>
        <pc:spChg chg="mod">
          <ac:chgData name="reza kabir" userId="af3c95a13102d509" providerId="LiveId" clId="{88200EE4-F4B4-49E8-8126-B01E5FCCBE2D}" dt="2020-05-17T13:23:02.129" v="2806" actId="165"/>
          <ac:spMkLst>
            <pc:docMk/>
            <pc:sldMk cId="1179855791" sldId="395"/>
            <ac:spMk id="806" creationId="{AE67B92B-E5A2-46F2-BFCE-2765CABF03EE}"/>
          </ac:spMkLst>
        </pc:spChg>
        <pc:spChg chg="mod">
          <ac:chgData name="reza kabir" userId="af3c95a13102d509" providerId="LiveId" clId="{88200EE4-F4B4-49E8-8126-B01E5FCCBE2D}" dt="2020-05-17T13:23:02.129" v="2806" actId="165"/>
          <ac:spMkLst>
            <pc:docMk/>
            <pc:sldMk cId="1179855791" sldId="395"/>
            <ac:spMk id="807" creationId="{9F8DAA58-CEFD-4FA4-BF95-22ABC2DA579E}"/>
          </ac:spMkLst>
        </pc:spChg>
        <pc:spChg chg="mod">
          <ac:chgData name="reza kabir" userId="af3c95a13102d509" providerId="LiveId" clId="{88200EE4-F4B4-49E8-8126-B01E5FCCBE2D}" dt="2020-05-17T13:23:02.129" v="2806" actId="165"/>
          <ac:spMkLst>
            <pc:docMk/>
            <pc:sldMk cId="1179855791" sldId="395"/>
            <ac:spMk id="808" creationId="{C9C99480-6922-4A08-A57A-D5F92DA85F52}"/>
          </ac:spMkLst>
        </pc:spChg>
        <pc:spChg chg="mod">
          <ac:chgData name="reza kabir" userId="af3c95a13102d509" providerId="LiveId" clId="{88200EE4-F4B4-49E8-8126-B01E5FCCBE2D}" dt="2020-05-17T13:23:02.129" v="2806" actId="165"/>
          <ac:spMkLst>
            <pc:docMk/>
            <pc:sldMk cId="1179855791" sldId="395"/>
            <ac:spMk id="809" creationId="{C3A59F9B-8F2C-47FC-9FE3-E06AFA62E21E}"/>
          </ac:spMkLst>
        </pc:spChg>
        <pc:spChg chg="mod">
          <ac:chgData name="reza kabir" userId="af3c95a13102d509" providerId="LiveId" clId="{88200EE4-F4B4-49E8-8126-B01E5FCCBE2D}" dt="2020-05-17T13:23:02.129" v="2806" actId="165"/>
          <ac:spMkLst>
            <pc:docMk/>
            <pc:sldMk cId="1179855791" sldId="395"/>
            <ac:spMk id="810" creationId="{EF5C6DB9-2EF3-49A0-BF7B-3A2DD1EE63D0}"/>
          </ac:spMkLst>
        </pc:spChg>
        <pc:spChg chg="mod">
          <ac:chgData name="reza kabir" userId="af3c95a13102d509" providerId="LiveId" clId="{88200EE4-F4B4-49E8-8126-B01E5FCCBE2D}" dt="2020-05-17T13:23:02.129" v="2806" actId="165"/>
          <ac:spMkLst>
            <pc:docMk/>
            <pc:sldMk cId="1179855791" sldId="395"/>
            <ac:spMk id="811" creationId="{14BFDAF0-4614-4112-8E9A-9ED051CE452B}"/>
          </ac:spMkLst>
        </pc:spChg>
        <pc:spChg chg="mod">
          <ac:chgData name="reza kabir" userId="af3c95a13102d509" providerId="LiveId" clId="{88200EE4-F4B4-49E8-8126-B01E5FCCBE2D}" dt="2020-05-17T13:23:02.129" v="2806" actId="165"/>
          <ac:spMkLst>
            <pc:docMk/>
            <pc:sldMk cId="1179855791" sldId="395"/>
            <ac:spMk id="812" creationId="{6932D7CD-288D-4C96-9891-CDEE3E7A8A88}"/>
          </ac:spMkLst>
        </pc:spChg>
        <pc:spChg chg="mod">
          <ac:chgData name="reza kabir" userId="af3c95a13102d509" providerId="LiveId" clId="{88200EE4-F4B4-49E8-8126-B01E5FCCBE2D}" dt="2020-05-17T13:23:02.129" v="2806" actId="165"/>
          <ac:spMkLst>
            <pc:docMk/>
            <pc:sldMk cId="1179855791" sldId="395"/>
            <ac:spMk id="813" creationId="{77A97CA1-17AC-4B6C-B32F-92ABA8AC68E9}"/>
          </ac:spMkLst>
        </pc:spChg>
        <pc:spChg chg="mod">
          <ac:chgData name="reza kabir" userId="af3c95a13102d509" providerId="LiveId" clId="{88200EE4-F4B4-49E8-8126-B01E5FCCBE2D}" dt="2020-05-17T13:23:02.129" v="2806" actId="165"/>
          <ac:spMkLst>
            <pc:docMk/>
            <pc:sldMk cId="1179855791" sldId="395"/>
            <ac:spMk id="815" creationId="{06F0460E-84C1-4AE8-8793-F94C7E878274}"/>
          </ac:spMkLst>
        </pc:spChg>
        <pc:spChg chg="mod">
          <ac:chgData name="reza kabir" userId="af3c95a13102d509" providerId="LiveId" clId="{88200EE4-F4B4-49E8-8126-B01E5FCCBE2D}" dt="2020-05-17T13:23:02.129" v="2806" actId="165"/>
          <ac:spMkLst>
            <pc:docMk/>
            <pc:sldMk cId="1179855791" sldId="395"/>
            <ac:spMk id="816" creationId="{1FAFEF64-BFD0-4232-9126-ABDC768F7526}"/>
          </ac:spMkLst>
        </pc:spChg>
        <pc:spChg chg="mod">
          <ac:chgData name="reza kabir" userId="af3c95a13102d509" providerId="LiveId" clId="{88200EE4-F4B4-49E8-8126-B01E5FCCBE2D}" dt="2020-05-17T13:23:02.129" v="2806" actId="165"/>
          <ac:spMkLst>
            <pc:docMk/>
            <pc:sldMk cId="1179855791" sldId="395"/>
            <ac:spMk id="817" creationId="{5E34991A-5A6F-453A-9673-CF2D465AC33F}"/>
          </ac:spMkLst>
        </pc:spChg>
        <pc:spChg chg="mod">
          <ac:chgData name="reza kabir" userId="af3c95a13102d509" providerId="LiveId" clId="{88200EE4-F4B4-49E8-8126-B01E5FCCBE2D}" dt="2020-05-17T13:23:02.129" v="2806" actId="165"/>
          <ac:spMkLst>
            <pc:docMk/>
            <pc:sldMk cId="1179855791" sldId="395"/>
            <ac:spMk id="819" creationId="{53299960-341B-4494-8C4C-EF8712352830}"/>
          </ac:spMkLst>
        </pc:spChg>
        <pc:spChg chg="mod">
          <ac:chgData name="reza kabir" userId="af3c95a13102d509" providerId="LiveId" clId="{88200EE4-F4B4-49E8-8126-B01E5FCCBE2D}" dt="2020-05-17T13:23:02.129" v="2806" actId="165"/>
          <ac:spMkLst>
            <pc:docMk/>
            <pc:sldMk cId="1179855791" sldId="395"/>
            <ac:spMk id="820" creationId="{FFF58244-478A-4C68-8661-E1FDBB3F3D7C}"/>
          </ac:spMkLst>
        </pc:spChg>
        <pc:spChg chg="mod">
          <ac:chgData name="reza kabir" userId="af3c95a13102d509" providerId="LiveId" clId="{88200EE4-F4B4-49E8-8126-B01E5FCCBE2D}" dt="2020-05-17T13:23:02.129" v="2806" actId="165"/>
          <ac:spMkLst>
            <pc:docMk/>
            <pc:sldMk cId="1179855791" sldId="395"/>
            <ac:spMk id="821" creationId="{2B8A7F00-D576-4E7F-B27A-8F3F50849DCD}"/>
          </ac:spMkLst>
        </pc:spChg>
        <pc:spChg chg="mod">
          <ac:chgData name="reza kabir" userId="af3c95a13102d509" providerId="LiveId" clId="{88200EE4-F4B4-49E8-8126-B01E5FCCBE2D}" dt="2020-05-17T13:23:02.129" v="2806" actId="165"/>
          <ac:spMkLst>
            <pc:docMk/>
            <pc:sldMk cId="1179855791" sldId="395"/>
            <ac:spMk id="822" creationId="{596AB926-C4DF-471A-BD07-756498439CF7}"/>
          </ac:spMkLst>
        </pc:spChg>
        <pc:spChg chg="mod">
          <ac:chgData name="reza kabir" userId="af3c95a13102d509" providerId="LiveId" clId="{88200EE4-F4B4-49E8-8126-B01E5FCCBE2D}" dt="2020-05-17T13:23:02.129" v="2806" actId="165"/>
          <ac:spMkLst>
            <pc:docMk/>
            <pc:sldMk cId="1179855791" sldId="395"/>
            <ac:spMk id="823" creationId="{1F0ED3BD-EA46-4EDE-88C9-CA0F4DE585BE}"/>
          </ac:spMkLst>
        </pc:spChg>
        <pc:spChg chg="mod">
          <ac:chgData name="reza kabir" userId="af3c95a13102d509" providerId="LiveId" clId="{88200EE4-F4B4-49E8-8126-B01E5FCCBE2D}" dt="2020-05-17T13:23:02.129" v="2806" actId="165"/>
          <ac:spMkLst>
            <pc:docMk/>
            <pc:sldMk cId="1179855791" sldId="395"/>
            <ac:spMk id="824" creationId="{15CA23C8-D300-4496-9CD9-4F6EC42B34E8}"/>
          </ac:spMkLst>
        </pc:spChg>
        <pc:spChg chg="mod">
          <ac:chgData name="reza kabir" userId="af3c95a13102d509" providerId="LiveId" clId="{88200EE4-F4B4-49E8-8126-B01E5FCCBE2D}" dt="2020-05-17T13:23:02.129" v="2806" actId="165"/>
          <ac:spMkLst>
            <pc:docMk/>
            <pc:sldMk cId="1179855791" sldId="395"/>
            <ac:spMk id="825" creationId="{5C00A4F8-7DF6-40CF-A5BE-3706056087C2}"/>
          </ac:spMkLst>
        </pc:spChg>
        <pc:spChg chg="mod">
          <ac:chgData name="reza kabir" userId="af3c95a13102d509" providerId="LiveId" clId="{88200EE4-F4B4-49E8-8126-B01E5FCCBE2D}" dt="2020-05-17T13:23:02.129" v="2806" actId="165"/>
          <ac:spMkLst>
            <pc:docMk/>
            <pc:sldMk cId="1179855791" sldId="395"/>
            <ac:spMk id="826" creationId="{1F78BCA5-5FBA-4211-8718-57C096F274B0}"/>
          </ac:spMkLst>
        </pc:spChg>
        <pc:spChg chg="mod">
          <ac:chgData name="reza kabir" userId="af3c95a13102d509" providerId="LiveId" clId="{88200EE4-F4B4-49E8-8126-B01E5FCCBE2D}" dt="2020-05-17T13:23:02.129" v="2806" actId="165"/>
          <ac:spMkLst>
            <pc:docMk/>
            <pc:sldMk cId="1179855791" sldId="395"/>
            <ac:spMk id="827" creationId="{7AFCA174-3ECB-4C26-A7D0-EE2B2ECC9B2D}"/>
          </ac:spMkLst>
        </pc:spChg>
        <pc:spChg chg="mod">
          <ac:chgData name="reza kabir" userId="af3c95a13102d509" providerId="LiveId" clId="{88200EE4-F4B4-49E8-8126-B01E5FCCBE2D}" dt="2020-05-17T13:23:02.129" v="2806" actId="165"/>
          <ac:spMkLst>
            <pc:docMk/>
            <pc:sldMk cId="1179855791" sldId="395"/>
            <ac:spMk id="828" creationId="{674CB093-3431-4311-8838-5E2CAF08285B}"/>
          </ac:spMkLst>
        </pc:spChg>
        <pc:spChg chg="mod">
          <ac:chgData name="reza kabir" userId="af3c95a13102d509" providerId="LiveId" clId="{88200EE4-F4B4-49E8-8126-B01E5FCCBE2D}" dt="2020-05-17T13:23:02.129" v="2806" actId="165"/>
          <ac:spMkLst>
            <pc:docMk/>
            <pc:sldMk cId="1179855791" sldId="395"/>
            <ac:spMk id="829" creationId="{792FAAA1-9D35-4CE5-AC7B-6E99581F6FC4}"/>
          </ac:spMkLst>
        </pc:spChg>
        <pc:spChg chg="mod">
          <ac:chgData name="reza kabir" userId="af3c95a13102d509" providerId="LiveId" clId="{88200EE4-F4B4-49E8-8126-B01E5FCCBE2D}" dt="2020-05-17T13:23:02.129" v="2806" actId="165"/>
          <ac:spMkLst>
            <pc:docMk/>
            <pc:sldMk cId="1179855791" sldId="395"/>
            <ac:spMk id="830" creationId="{6DD20E96-A3DA-4FE3-92DE-158B84541767}"/>
          </ac:spMkLst>
        </pc:spChg>
        <pc:spChg chg="mod">
          <ac:chgData name="reza kabir" userId="af3c95a13102d509" providerId="LiveId" clId="{88200EE4-F4B4-49E8-8126-B01E5FCCBE2D}" dt="2020-05-17T13:23:02.129" v="2806" actId="165"/>
          <ac:spMkLst>
            <pc:docMk/>
            <pc:sldMk cId="1179855791" sldId="395"/>
            <ac:spMk id="831" creationId="{F6025BF8-D2E7-48EE-94F5-573C137A0695}"/>
          </ac:spMkLst>
        </pc:spChg>
        <pc:spChg chg="mod">
          <ac:chgData name="reza kabir" userId="af3c95a13102d509" providerId="LiveId" clId="{88200EE4-F4B4-49E8-8126-B01E5FCCBE2D}" dt="2020-05-17T13:23:02.129" v="2806" actId="165"/>
          <ac:spMkLst>
            <pc:docMk/>
            <pc:sldMk cId="1179855791" sldId="395"/>
            <ac:spMk id="832" creationId="{4A7F2B79-E335-4192-8C6E-7429E1639E4E}"/>
          </ac:spMkLst>
        </pc:spChg>
        <pc:spChg chg="mod">
          <ac:chgData name="reza kabir" userId="af3c95a13102d509" providerId="LiveId" clId="{88200EE4-F4B4-49E8-8126-B01E5FCCBE2D}" dt="2020-05-17T13:23:02.129" v="2806" actId="165"/>
          <ac:spMkLst>
            <pc:docMk/>
            <pc:sldMk cId="1179855791" sldId="395"/>
            <ac:spMk id="833" creationId="{50A252BA-A728-4B2F-A392-6F9D788C97E6}"/>
          </ac:spMkLst>
        </pc:spChg>
        <pc:spChg chg="mod">
          <ac:chgData name="reza kabir" userId="af3c95a13102d509" providerId="LiveId" clId="{88200EE4-F4B4-49E8-8126-B01E5FCCBE2D}" dt="2020-05-17T13:23:02.129" v="2806" actId="165"/>
          <ac:spMkLst>
            <pc:docMk/>
            <pc:sldMk cId="1179855791" sldId="395"/>
            <ac:spMk id="834" creationId="{361AD6E7-5710-4E72-8B07-A24B9B5399A3}"/>
          </ac:spMkLst>
        </pc:spChg>
        <pc:spChg chg="mod">
          <ac:chgData name="reza kabir" userId="af3c95a13102d509" providerId="LiveId" clId="{88200EE4-F4B4-49E8-8126-B01E5FCCBE2D}" dt="2020-05-17T13:23:02.129" v="2806" actId="165"/>
          <ac:spMkLst>
            <pc:docMk/>
            <pc:sldMk cId="1179855791" sldId="395"/>
            <ac:spMk id="835" creationId="{1CDAA60C-F34C-4A8C-A9B3-5DF58922913C}"/>
          </ac:spMkLst>
        </pc:spChg>
        <pc:spChg chg="mod">
          <ac:chgData name="reza kabir" userId="af3c95a13102d509" providerId="LiveId" clId="{88200EE4-F4B4-49E8-8126-B01E5FCCBE2D}" dt="2020-05-17T13:23:02.129" v="2806" actId="165"/>
          <ac:spMkLst>
            <pc:docMk/>
            <pc:sldMk cId="1179855791" sldId="395"/>
            <ac:spMk id="836" creationId="{80F34C77-9F3B-4CC9-A7A4-B5AFF90326BA}"/>
          </ac:spMkLst>
        </pc:spChg>
        <pc:spChg chg="mod">
          <ac:chgData name="reza kabir" userId="af3c95a13102d509" providerId="LiveId" clId="{88200EE4-F4B4-49E8-8126-B01E5FCCBE2D}" dt="2020-05-17T13:23:02.129" v="2806" actId="165"/>
          <ac:spMkLst>
            <pc:docMk/>
            <pc:sldMk cId="1179855791" sldId="395"/>
            <ac:spMk id="837" creationId="{0ACF50FF-E5B4-4B66-8CE2-E4C003E1255A}"/>
          </ac:spMkLst>
        </pc:spChg>
        <pc:spChg chg="mod">
          <ac:chgData name="reza kabir" userId="af3c95a13102d509" providerId="LiveId" clId="{88200EE4-F4B4-49E8-8126-B01E5FCCBE2D}" dt="2020-05-17T13:23:02.129" v="2806" actId="165"/>
          <ac:spMkLst>
            <pc:docMk/>
            <pc:sldMk cId="1179855791" sldId="395"/>
            <ac:spMk id="838" creationId="{56166AD5-73D0-4B02-8A75-E40B110AE5B0}"/>
          </ac:spMkLst>
        </pc:spChg>
        <pc:spChg chg="mod">
          <ac:chgData name="reza kabir" userId="af3c95a13102d509" providerId="LiveId" clId="{88200EE4-F4B4-49E8-8126-B01E5FCCBE2D}" dt="2020-05-17T13:23:02.129" v="2806" actId="165"/>
          <ac:spMkLst>
            <pc:docMk/>
            <pc:sldMk cId="1179855791" sldId="395"/>
            <ac:spMk id="839" creationId="{2FE8A9B0-7312-431D-9F17-85DAA334DBED}"/>
          </ac:spMkLst>
        </pc:spChg>
        <pc:spChg chg="mod">
          <ac:chgData name="reza kabir" userId="af3c95a13102d509" providerId="LiveId" clId="{88200EE4-F4B4-49E8-8126-B01E5FCCBE2D}" dt="2020-05-17T13:23:02.129" v="2806" actId="165"/>
          <ac:spMkLst>
            <pc:docMk/>
            <pc:sldMk cId="1179855791" sldId="395"/>
            <ac:spMk id="840" creationId="{49B204DC-F575-4EB8-ADCE-3C0392E21337}"/>
          </ac:spMkLst>
        </pc:spChg>
        <pc:spChg chg="mod">
          <ac:chgData name="reza kabir" userId="af3c95a13102d509" providerId="LiveId" clId="{88200EE4-F4B4-49E8-8126-B01E5FCCBE2D}" dt="2020-05-17T13:23:02.129" v="2806" actId="165"/>
          <ac:spMkLst>
            <pc:docMk/>
            <pc:sldMk cId="1179855791" sldId="395"/>
            <ac:spMk id="841" creationId="{ED5218A4-EFC7-4240-A4D6-658D3D544372}"/>
          </ac:spMkLst>
        </pc:spChg>
        <pc:spChg chg="mod">
          <ac:chgData name="reza kabir" userId="af3c95a13102d509" providerId="LiveId" clId="{88200EE4-F4B4-49E8-8126-B01E5FCCBE2D}" dt="2020-05-17T13:23:02.129" v="2806" actId="165"/>
          <ac:spMkLst>
            <pc:docMk/>
            <pc:sldMk cId="1179855791" sldId="395"/>
            <ac:spMk id="842" creationId="{46840A99-B848-46BE-9FE1-AAC8BDC64621}"/>
          </ac:spMkLst>
        </pc:spChg>
        <pc:spChg chg="mod">
          <ac:chgData name="reza kabir" userId="af3c95a13102d509" providerId="LiveId" clId="{88200EE4-F4B4-49E8-8126-B01E5FCCBE2D}" dt="2020-05-17T13:23:02.129" v="2806" actId="165"/>
          <ac:spMkLst>
            <pc:docMk/>
            <pc:sldMk cId="1179855791" sldId="395"/>
            <ac:spMk id="843" creationId="{B8E787EF-A094-483C-9ECB-FFE694FE4F7B}"/>
          </ac:spMkLst>
        </pc:spChg>
        <pc:spChg chg="mod">
          <ac:chgData name="reza kabir" userId="af3c95a13102d509" providerId="LiveId" clId="{88200EE4-F4B4-49E8-8126-B01E5FCCBE2D}" dt="2020-05-17T13:23:02.129" v="2806" actId="165"/>
          <ac:spMkLst>
            <pc:docMk/>
            <pc:sldMk cId="1179855791" sldId="395"/>
            <ac:spMk id="844" creationId="{3249990A-AE3D-4FEB-B80F-4FB6CB2AC779}"/>
          </ac:spMkLst>
        </pc:spChg>
        <pc:spChg chg="mod">
          <ac:chgData name="reza kabir" userId="af3c95a13102d509" providerId="LiveId" clId="{88200EE4-F4B4-49E8-8126-B01E5FCCBE2D}" dt="2020-05-17T13:23:02.129" v="2806" actId="165"/>
          <ac:spMkLst>
            <pc:docMk/>
            <pc:sldMk cId="1179855791" sldId="395"/>
            <ac:spMk id="845" creationId="{A938F711-2C99-480F-9EBD-622EDB569109}"/>
          </ac:spMkLst>
        </pc:spChg>
        <pc:spChg chg="mod">
          <ac:chgData name="reza kabir" userId="af3c95a13102d509" providerId="LiveId" clId="{88200EE4-F4B4-49E8-8126-B01E5FCCBE2D}" dt="2020-05-17T13:23:02.129" v="2806" actId="165"/>
          <ac:spMkLst>
            <pc:docMk/>
            <pc:sldMk cId="1179855791" sldId="395"/>
            <ac:spMk id="846" creationId="{430E047C-25F2-426A-8444-FE30F1F6D15C}"/>
          </ac:spMkLst>
        </pc:spChg>
        <pc:spChg chg="mod">
          <ac:chgData name="reza kabir" userId="af3c95a13102d509" providerId="LiveId" clId="{88200EE4-F4B4-49E8-8126-B01E5FCCBE2D}" dt="2020-05-17T13:23:02.129" v="2806" actId="165"/>
          <ac:spMkLst>
            <pc:docMk/>
            <pc:sldMk cId="1179855791" sldId="395"/>
            <ac:spMk id="847" creationId="{17CBBC16-25D8-41A3-8C76-F14830D8B0EA}"/>
          </ac:spMkLst>
        </pc:spChg>
        <pc:spChg chg="mod">
          <ac:chgData name="reza kabir" userId="af3c95a13102d509" providerId="LiveId" clId="{88200EE4-F4B4-49E8-8126-B01E5FCCBE2D}" dt="2020-05-17T13:23:02.129" v="2806" actId="165"/>
          <ac:spMkLst>
            <pc:docMk/>
            <pc:sldMk cId="1179855791" sldId="395"/>
            <ac:spMk id="848" creationId="{3AC54C79-4A0C-4D89-BA65-FFB2EE54D5BB}"/>
          </ac:spMkLst>
        </pc:spChg>
        <pc:spChg chg="mod">
          <ac:chgData name="reza kabir" userId="af3c95a13102d509" providerId="LiveId" clId="{88200EE4-F4B4-49E8-8126-B01E5FCCBE2D}" dt="2020-05-17T13:23:02.129" v="2806" actId="165"/>
          <ac:spMkLst>
            <pc:docMk/>
            <pc:sldMk cId="1179855791" sldId="395"/>
            <ac:spMk id="849" creationId="{61F43805-3E5D-4778-ADC8-BE27F53A8EE9}"/>
          </ac:spMkLst>
        </pc:spChg>
        <pc:spChg chg="mod">
          <ac:chgData name="reza kabir" userId="af3c95a13102d509" providerId="LiveId" clId="{88200EE4-F4B4-49E8-8126-B01E5FCCBE2D}" dt="2020-05-17T13:23:02.129" v="2806" actId="165"/>
          <ac:spMkLst>
            <pc:docMk/>
            <pc:sldMk cId="1179855791" sldId="395"/>
            <ac:spMk id="850" creationId="{366B3999-125C-4008-B07E-E294863A472D}"/>
          </ac:spMkLst>
        </pc:spChg>
        <pc:spChg chg="mod">
          <ac:chgData name="reza kabir" userId="af3c95a13102d509" providerId="LiveId" clId="{88200EE4-F4B4-49E8-8126-B01E5FCCBE2D}" dt="2020-05-17T13:23:02.129" v="2806" actId="165"/>
          <ac:spMkLst>
            <pc:docMk/>
            <pc:sldMk cId="1179855791" sldId="395"/>
            <ac:spMk id="851" creationId="{669AE3EE-1B5C-42C3-A9F2-309FE565B268}"/>
          </ac:spMkLst>
        </pc:spChg>
        <pc:spChg chg="mod">
          <ac:chgData name="reza kabir" userId="af3c95a13102d509" providerId="LiveId" clId="{88200EE4-F4B4-49E8-8126-B01E5FCCBE2D}" dt="2020-05-17T13:23:02.129" v="2806" actId="165"/>
          <ac:spMkLst>
            <pc:docMk/>
            <pc:sldMk cId="1179855791" sldId="395"/>
            <ac:spMk id="852" creationId="{D5F2B4C3-6511-44C8-A104-8E66B8904391}"/>
          </ac:spMkLst>
        </pc:spChg>
        <pc:spChg chg="mod">
          <ac:chgData name="reza kabir" userId="af3c95a13102d509" providerId="LiveId" clId="{88200EE4-F4B4-49E8-8126-B01E5FCCBE2D}" dt="2020-05-17T13:23:02.129" v="2806" actId="165"/>
          <ac:spMkLst>
            <pc:docMk/>
            <pc:sldMk cId="1179855791" sldId="395"/>
            <ac:spMk id="853" creationId="{26A0D585-D7B7-4841-8E3C-19CB23933A15}"/>
          </ac:spMkLst>
        </pc:spChg>
        <pc:spChg chg="mod">
          <ac:chgData name="reza kabir" userId="af3c95a13102d509" providerId="LiveId" clId="{88200EE4-F4B4-49E8-8126-B01E5FCCBE2D}" dt="2020-05-17T13:23:02.129" v="2806" actId="165"/>
          <ac:spMkLst>
            <pc:docMk/>
            <pc:sldMk cId="1179855791" sldId="395"/>
            <ac:spMk id="854" creationId="{3D7BF407-E19F-4C3A-A383-DFF2A3356425}"/>
          </ac:spMkLst>
        </pc:spChg>
        <pc:spChg chg="mod">
          <ac:chgData name="reza kabir" userId="af3c95a13102d509" providerId="LiveId" clId="{88200EE4-F4B4-49E8-8126-B01E5FCCBE2D}" dt="2020-05-17T13:23:02.129" v="2806" actId="165"/>
          <ac:spMkLst>
            <pc:docMk/>
            <pc:sldMk cId="1179855791" sldId="395"/>
            <ac:spMk id="855" creationId="{C39CC5DB-97A3-48AD-89F6-C83552C2C5E5}"/>
          </ac:spMkLst>
        </pc:spChg>
        <pc:spChg chg="mod">
          <ac:chgData name="reza kabir" userId="af3c95a13102d509" providerId="LiveId" clId="{88200EE4-F4B4-49E8-8126-B01E5FCCBE2D}" dt="2020-05-17T13:23:02.129" v="2806" actId="165"/>
          <ac:spMkLst>
            <pc:docMk/>
            <pc:sldMk cId="1179855791" sldId="395"/>
            <ac:spMk id="856" creationId="{2F537135-0B8E-4731-B276-688DE0637B42}"/>
          </ac:spMkLst>
        </pc:spChg>
        <pc:spChg chg="mod">
          <ac:chgData name="reza kabir" userId="af3c95a13102d509" providerId="LiveId" clId="{88200EE4-F4B4-49E8-8126-B01E5FCCBE2D}" dt="2020-05-17T13:23:02.129" v="2806" actId="165"/>
          <ac:spMkLst>
            <pc:docMk/>
            <pc:sldMk cId="1179855791" sldId="395"/>
            <ac:spMk id="857" creationId="{AE95920F-43DB-4F94-B93D-F60F560E20B6}"/>
          </ac:spMkLst>
        </pc:spChg>
        <pc:spChg chg="mod">
          <ac:chgData name="reza kabir" userId="af3c95a13102d509" providerId="LiveId" clId="{88200EE4-F4B4-49E8-8126-B01E5FCCBE2D}" dt="2020-05-17T13:23:02.129" v="2806" actId="165"/>
          <ac:spMkLst>
            <pc:docMk/>
            <pc:sldMk cId="1179855791" sldId="395"/>
            <ac:spMk id="858" creationId="{54636FCC-DFA9-4CF8-B7AF-8C351A1359C8}"/>
          </ac:spMkLst>
        </pc:spChg>
        <pc:spChg chg="mod">
          <ac:chgData name="reza kabir" userId="af3c95a13102d509" providerId="LiveId" clId="{88200EE4-F4B4-49E8-8126-B01E5FCCBE2D}" dt="2020-05-17T13:23:02.129" v="2806" actId="165"/>
          <ac:spMkLst>
            <pc:docMk/>
            <pc:sldMk cId="1179855791" sldId="395"/>
            <ac:spMk id="859" creationId="{E6A0CC3F-6BD9-4392-9E1C-3DD6FE31847A}"/>
          </ac:spMkLst>
        </pc:spChg>
        <pc:spChg chg="mod">
          <ac:chgData name="reza kabir" userId="af3c95a13102d509" providerId="LiveId" clId="{88200EE4-F4B4-49E8-8126-B01E5FCCBE2D}" dt="2020-05-17T13:23:02.129" v="2806" actId="165"/>
          <ac:spMkLst>
            <pc:docMk/>
            <pc:sldMk cId="1179855791" sldId="395"/>
            <ac:spMk id="860" creationId="{55340720-2A50-4C17-91E6-C394B2066D67}"/>
          </ac:spMkLst>
        </pc:spChg>
        <pc:spChg chg="mod">
          <ac:chgData name="reza kabir" userId="af3c95a13102d509" providerId="LiveId" clId="{88200EE4-F4B4-49E8-8126-B01E5FCCBE2D}" dt="2020-05-17T13:23:02.129" v="2806" actId="165"/>
          <ac:spMkLst>
            <pc:docMk/>
            <pc:sldMk cId="1179855791" sldId="395"/>
            <ac:spMk id="861" creationId="{0BE53D1C-D8A6-4262-85AC-4CE7C9DED81D}"/>
          </ac:spMkLst>
        </pc:spChg>
        <pc:spChg chg="mod">
          <ac:chgData name="reza kabir" userId="af3c95a13102d509" providerId="LiveId" clId="{88200EE4-F4B4-49E8-8126-B01E5FCCBE2D}" dt="2020-05-17T13:23:02.129" v="2806" actId="165"/>
          <ac:spMkLst>
            <pc:docMk/>
            <pc:sldMk cId="1179855791" sldId="395"/>
            <ac:spMk id="862" creationId="{488D8415-5B86-457C-9172-1F5B2D10DCD5}"/>
          </ac:spMkLst>
        </pc:spChg>
        <pc:spChg chg="mod">
          <ac:chgData name="reza kabir" userId="af3c95a13102d509" providerId="LiveId" clId="{88200EE4-F4B4-49E8-8126-B01E5FCCBE2D}" dt="2020-05-17T13:23:02.129" v="2806" actId="165"/>
          <ac:spMkLst>
            <pc:docMk/>
            <pc:sldMk cId="1179855791" sldId="395"/>
            <ac:spMk id="863" creationId="{EF7A0277-2BFA-4CFF-8937-5EB9CFBC3129}"/>
          </ac:spMkLst>
        </pc:spChg>
        <pc:spChg chg="mod">
          <ac:chgData name="reza kabir" userId="af3c95a13102d509" providerId="LiveId" clId="{88200EE4-F4B4-49E8-8126-B01E5FCCBE2D}" dt="2020-05-17T13:23:02.129" v="2806" actId="165"/>
          <ac:spMkLst>
            <pc:docMk/>
            <pc:sldMk cId="1179855791" sldId="395"/>
            <ac:spMk id="864" creationId="{57443365-484D-4713-A74B-B489C5042B38}"/>
          </ac:spMkLst>
        </pc:spChg>
        <pc:spChg chg="mod">
          <ac:chgData name="reza kabir" userId="af3c95a13102d509" providerId="LiveId" clId="{88200EE4-F4B4-49E8-8126-B01E5FCCBE2D}" dt="2020-05-17T13:23:02.129" v="2806" actId="165"/>
          <ac:spMkLst>
            <pc:docMk/>
            <pc:sldMk cId="1179855791" sldId="395"/>
            <ac:spMk id="865" creationId="{A0E1D0AF-1C13-4C88-848A-C5B5E5852255}"/>
          </ac:spMkLst>
        </pc:spChg>
        <pc:spChg chg="mod">
          <ac:chgData name="reza kabir" userId="af3c95a13102d509" providerId="LiveId" clId="{88200EE4-F4B4-49E8-8126-B01E5FCCBE2D}" dt="2020-05-17T13:23:02.129" v="2806" actId="165"/>
          <ac:spMkLst>
            <pc:docMk/>
            <pc:sldMk cId="1179855791" sldId="395"/>
            <ac:spMk id="866" creationId="{B3022882-D337-4347-83F0-6F24E9884CB8}"/>
          </ac:spMkLst>
        </pc:spChg>
        <pc:spChg chg="mod">
          <ac:chgData name="reza kabir" userId="af3c95a13102d509" providerId="LiveId" clId="{88200EE4-F4B4-49E8-8126-B01E5FCCBE2D}" dt="2020-05-17T13:23:02.129" v="2806" actId="165"/>
          <ac:spMkLst>
            <pc:docMk/>
            <pc:sldMk cId="1179855791" sldId="395"/>
            <ac:spMk id="867" creationId="{323F0CC0-469C-4957-A589-7832EFE3F939}"/>
          </ac:spMkLst>
        </pc:spChg>
        <pc:spChg chg="mod">
          <ac:chgData name="reza kabir" userId="af3c95a13102d509" providerId="LiveId" clId="{88200EE4-F4B4-49E8-8126-B01E5FCCBE2D}" dt="2020-05-17T13:23:02.129" v="2806" actId="165"/>
          <ac:spMkLst>
            <pc:docMk/>
            <pc:sldMk cId="1179855791" sldId="395"/>
            <ac:spMk id="869" creationId="{6E854251-6671-4AE1-B08A-C72E445C54E5}"/>
          </ac:spMkLst>
        </pc:spChg>
        <pc:spChg chg="mod">
          <ac:chgData name="reza kabir" userId="af3c95a13102d509" providerId="LiveId" clId="{88200EE4-F4B4-49E8-8126-B01E5FCCBE2D}" dt="2020-05-17T13:23:02.129" v="2806" actId="165"/>
          <ac:spMkLst>
            <pc:docMk/>
            <pc:sldMk cId="1179855791" sldId="395"/>
            <ac:spMk id="870" creationId="{53F267DD-CEFE-413C-A541-679078B2566C}"/>
          </ac:spMkLst>
        </pc:spChg>
        <pc:spChg chg="mod">
          <ac:chgData name="reza kabir" userId="af3c95a13102d509" providerId="LiveId" clId="{88200EE4-F4B4-49E8-8126-B01E5FCCBE2D}" dt="2020-05-17T13:23:02.129" v="2806" actId="165"/>
          <ac:spMkLst>
            <pc:docMk/>
            <pc:sldMk cId="1179855791" sldId="395"/>
            <ac:spMk id="871" creationId="{5EA7D082-3115-4FFC-AD23-B236993444DC}"/>
          </ac:spMkLst>
        </pc:spChg>
        <pc:spChg chg="mod">
          <ac:chgData name="reza kabir" userId="af3c95a13102d509" providerId="LiveId" clId="{88200EE4-F4B4-49E8-8126-B01E5FCCBE2D}" dt="2020-05-17T13:23:02.129" v="2806" actId="165"/>
          <ac:spMkLst>
            <pc:docMk/>
            <pc:sldMk cId="1179855791" sldId="395"/>
            <ac:spMk id="873" creationId="{32DF7227-4DA5-436D-8495-AF1DA3187A27}"/>
          </ac:spMkLst>
        </pc:spChg>
        <pc:spChg chg="mod">
          <ac:chgData name="reza kabir" userId="af3c95a13102d509" providerId="LiveId" clId="{88200EE4-F4B4-49E8-8126-B01E5FCCBE2D}" dt="2020-05-17T13:23:02.129" v="2806" actId="165"/>
          <ac:spMkLst>
            <pc:docMk/>
            <pc:sldMk cId="1179855791" sldId="395"/>
            <ac:spMk id="874" creationId="{3673ECED-117D-4E4F-A6F7-16E83FBBFB3D}"/>
          </ac:spMkLst>
        </pc:spChg>
        <pc:spChg chg="mod">
          <ac:chgData name="reza kabir" userId="af3c95a13102d509" providerId="LiveId" clId="{88200EE4-F4B4-49E8-8126-B01E5FCCBE2D}" dt="2020-05-17T13:23:02.129" v="2806" actId="165"/>
          <ac:spMkLst>
            <pc:docMk/>
            <pc:sldMk cId="1179855791" sldId="395"/>
            <ac:spMk id="875" creationId="{DEDEE4C7-E25D-4620-B75C-219289102A2D}"/>
          </ac:spMkLst>
        </pc:spChg>
        <pc:spChg chg="mod">
          <ac:chgData name="reza kabir" userId="af3c95a13102d509" providerId="LiveId" clId="{88200EE4-F4B4-49E8-8126-B01E5FCCBE2D}" dt="2020-05-17T13:23:02.129" v="2806" actId="165"/>
          <ac:spMkLst>
            <pc:docMk/>
            <pc:sldMk cId="1179855791" sldId="395"/>
            <ac:spMk id="876" creationId="{2DCC12CA-1C54-4339-8BF3-6B05AF041817}"/>
          </ac:spMkLst>
        </pc:spChg>
        <pc:spChg chg="mod">
          <ac:chgData name="reza kabir" userId="af3c95a13102d509" providerId="LiveId" clId="{88200EE4-F4B4-49E8-8126-B01E5FCCBE2D}" dt="2020-05-17T13:23:02.129" v="2806" actId="165"/>
          <ac:spMkLst>
            <pc:docMk/>
            <pc:sldMk cId="1179855791" sldId="395"/>
            <ac:spMk id="877" creationId="{5AC7E9C1-C495-4F50-9D94-2783182A4E02}"/>
          </ac:spMkLst>
        </pc:spChg>
        <pc:spChg chg="mod">
          <ac:chgData name="reza kabir" userId="af3c95a13102d509" providerId="LiveId" clId="{88200EE4-F4B4-49E8-8126-B01E5FCCBE2D}" dt="2020-05-17T13:23:02.129" v="2806" actId="165"/>
          <ac:spMkLst>
            <pc:docMk/>
            <pc:sldMk cId="1179855791" sldId="395"/>
            <ac:spMk id="878" creationId="{96466109-980D-4C3C-ADF3-6A77389F1183}"/>
          </ac:spMkLst>
        </pc:spChg>
        <pc:spChg chg="mod">
          <ac:chgData name="reza kabir" userId="af3c95a13102d509" providerId="LiveId" clId="{88200EE4-F4B4-49E8-8126-B01E5FCCBE2D}" dt="2020-05-17T13:23:02.129" v="2806" actId="165"/>
          <ac:spMkLst>
            <pc:docMk/>
            <pc:sldMk cId="1179855791" sldId="395"/>
            <ac:spMk id="879" creationId="{332FBAED-54DA-4E9B-B491-B794719E0E4B}"/>
          </ac:spMkLst>
        </pc:spChg>
        <pc:spChg chg="mod">
          <ac:chgData name="reza kabir" userId="af3c95a13102d509" providerId="LiveId" clId="{88200EE4-F4B4-49E8-8126-B01E5FCCBE2D}" dt="2020-05-17T13:23:02.129" v="2806" actId="165"/>
          <ac:spMkLst>
            <pc:docMk/>
            <pc:sldMk cId="1179855791" sldId="395"/>
            <ac:spMk id="880" creationId="{3360D847-D155-4259-B2C0-8799A97839DA}"/>
          </ac:spMkLst>
        </pc:spChg>
        <pc:spChg chg="mod">
          <ac:chgData name="reza kabir" userId="af3c95a13102d509" providerId="LiveId" clId="{88200EE4-F4B4-49E8-8126-B01E5FCCBE2D}" dt="2020-05-17T13:23:02.129" v="2806" actId="165"/>
          <ac:spMkLst>
            <pc:docMk/>
            <pc:sldMk cId="1179855791" sldId="395"/>
            <ac:spMk id="881" creationId="{9A4F16CB-F9DD-4A9D-B99A-FF2B0A419835}"/>
          </ac:spMkLst>
        </pc:spChg>
        <pc:spChg chg="mod">
          <ac:chgData name="reza kabir" userId="af3c95a13102d509" providerId="LiveId" clId="{88200EE4-F4B4-49E8-8126-B01E5FCCBE2D}" dt="2020-05-17T13:23:02.129" v="2806" actId="165"/>
          <ac:spMkLst>
            <pc:docMk/>
            <pc:sldMk cId="1179855791" sldId="395"/>
            <ac:spMk id="882" creationId="{32AB52A0-134F-4CF9-994B-56AB2AF4AFF1}"/>
          </ac:spMkLst>
        </pc:spChg>
        <pc:spChg chg="mod">
          <ac:chgData name="reza kabir" userId="af3c95a13102d509" providerId="LiveId" clId="{88200EE4-F4B4-49E8-8126-B01E5FCCBE2D}" dt="2020-05-17T13:23:02.129" v="2806" actId="165"/>
          <ac:spMkLst>
            <pc:docMk/>
            <pc:sldMk cId="1179855791" sldId="395"/>
            <ac:spMk id="883" creationId="{8DC507D3-086E-4670-8C11-D40750546E76}"/>
          </ac:spMkLst>
        </pc:spChg>
        <pc:spChg chg="mod">
          <ac:chgData name="reza kabir" userId="af3c95a13102d509" providerId="LiveId" clId="{88200EE4-F4B4-49E8-8126-B01E5FCCBE2D}" dt="2020-05-17T13:23:02.129" v="2806" actId="165"/>
          <ac:spMkLst>
            <pc:docMk/>
            <pc:sldMk cId="1179855791" sldId="395"/>
            <ac:spMk id="884" creationId="{FCB0B1D5-CB1E-4AFA-9727-37B4C208BFB2}"/>
          </ac:spMkLst>
        </pc:spChg>
        <pc:spChg chg="mod">
          <ac:chgData name="reza kabir" userId="af3c95a13102d509" providerId="LiveId" clId="{88200EE4-F4B4-49E8-8126-B01E5FCCBE2D}" dt="2020-05-17T13:23:02.129" v="2806" actId="165"/>
          <ac:spMkLst>
            <pc:docMk/>
            <pc:sldMk cId="1179855791" sldId="395"/>
            <ac:spMk id="885" creationId="{52BFFB76-BAD2-4ACE-B5E9-F73B8CB87640}"/>
          </ac:spMkLst>
        </pc:spChg>
        <pc:spChg chg="mod">
          <ac:chgData name="reza kabir" userId="af3c95a13102d509" providerId="LiveId" clId="{88200EE4-F4B4-49E8-8126-B01E5FCCBE2D}" dt="2020-05-17T13:23:02.129" v="2806" actId="165"/>
          <ac:spMkLst>
            <pc:docMk/>
            <pc:sldMk cId="1179855791" sldId="395"/>
            <ac:spMk id="886" creationId="{C0580E6E-A316-4B30-915A-86700CA84DCA}"/>
          </ac:spMkLst>
        </pc:spChg>
        <pc:spChg chg="mod">
          <ac:chgData name="reza kabir" userId="af3c95a13102d509" providerId="LiveId" clId="{88200EE4-F4B4-49E8-8126-B01E5FCCBE2D}" dt="2020-05-17T13:23:02.129" v="2806" actId="165"/>
          <ac:spMkLst>
            <pc:docMk/>
            <pc:sldMk cId="1179855791" sldId="395"/>
            <ac:spMk id="887" creationId="{274B1A87-948A-43D1-BE3D-F1EFBCA85E94}"/>
          </ac:spMkLst>
        </pc:spChg>
        <pc:spChg chg="mod">
          <ac:chgData name="reza kabir" userId="af3c95a13102d509" providerId="LiveId" clId="{88200EE4-F4B4-49E8-8126-B01E5FCCBE2D}" dt="2020-05-17T13:23:02.129" v="2806" actId="165"/>
          <ac:spMkLst>
            <pc:docMk/>
            <pc:sldMk cId="1179855791" sldId="395"/>
            <ac:spMk id="888" creationId="{40763512-0E53-4933-9597-BF5F0F9A8100}"/>
          </ac:spMkLst>
        </pc:spChg>
        <pc:spChg chg="mod">
          <ac:chgData name="reza kabir" userId="af3c95a13102d509" providerId="LiveId" clId="{88200EE4-F4B4-49E8-8126-B01E5FCCBE2D}" dt="2020-05-17T13:23:02.129" v="2806" actId="165"/>
          <ac:spMkLst>
            <pc:docMk/>
            <pc:sldMk cId="1179855791" sldId="395"/>
            <ac:spMk id="889" creationId="{D2297C52-4DEF-490B-A520-959133C1FAAD}"/>
          </ac:spMkLst>
        </pc:spChg>
        <pc:spChg chg="mod">
          <ac:chgData name="reza kabir" userId="af3c95a13102d509" providerId="LiveId" clId="{88200EE4-F4B4-49E8-8126-B01E5FCCBE2D}" dt="2020-05-17T13:23:02.129" v="2806" actId="165"/>
          <ac:spMkLst>
            <pc:docMk/>
            <pc:sldMk cId="1179855791" sldId="395"/>
            <ac:spMk id="890" creationId="{3D06C6FB-35A8-4DB8-83AD-A5E97FA7D19F}"/>
          </ac:spMkLst>
        </pc:spChg>
        <pc:spChg chg="mod">
          <ac:chgData name="reza kabir" userId="af3c95a13102d509" providerId="LiveId" clId="{88200EE4-F4B4-49E8-8126-B01E5FCCBE2D}" dt="2020-05-17T13:23:02.129" v="2806" actId="165"/>
          <ac:spMkLst>
            <pc:docMk/>
            <pc:sldMk cId="1179855791" sldId="395"/>
            <ac:spMk id="891" creationId="{31BB6FB7-31DB-4631-A9A2-C874E277FF2B}"/>
          </ac:spMkLst>
        </pc:spChg>
        <pc:spChg chg="mod">
          <ac:chgData name="reza kabir" userId="af3c95a13102d509" providerId="LiveId" clId="{88200EE4-F4B4-49E8-8126-B01E5FCCBE2D}" dt="2020-05-17T13:23:02.129" v="2806" actId="165"/>
          <ac:spMkLst>
            <pc:docMk/>
            <pc:sldMk cId="1179855791" sldId="395"/>
            <ac:spMk id="892" creationId="{9819BB0F-D230-448D-BE1B-4221089C6230}"/>
          </ac:spMkLst>
        </pc:spChg>
        <pc:spChg chg="mod">
          <ac:chgData name="reza kabir" userId="af3c95a13102d509" providerId="LiveId" clId="{88200EE4-F4B4-49E8-8126-B01E5FCCBE2D}" dt="2020-05-17T13:23:02.129" v="2806" actId="165"/>
          <ac:spMkLst>
            <pc:docMk/>
            <pc:sldMk cId="1179855791" sldId="395"/>
            <ac:spMk id="893" creationId="{DBFEB33C-232B-4DCA-A0C1-3A948AF85DF2}"/>
          </ac:spMkLst>
        </pc:spChg>
        <pc:spChg chg="mod">
          <ac:chgData name="reza kabir" userId="af3c95a13102d509" providerId="LiveId" clId="{88200EE4-F4B4-49E8-8126-B01E5FCCBE2D}" dt="2020-05-17T13:23:02.129" v="2806" actId="165"/>
          <ac:spMkLst>
            <pc:docMk/>
            <pc:sldMk cId="1179855791" sldId="395"/>
            <ac:spMk id="894" creationId="{0C905930-4BD2-492E-9E51-B44C70B476CD}"/>
          </ac:spMkLst>
        </pc:spChg>
        <pc:spChg chg="mod">
          <ac:chgData name="reza kabir" userId="af3c95a13102d509" providerId="LiveId" clId="{88200EE4-F4B4-49E8-8126-B01E5FCCBE2D}" dt="2020-05-17T13:23:02.129" v="2806" actId="165"/>
          <ac:spMkLst>
            <pc:docMk/>
            <pc:sldMk cId="1179855791" sldId="395"/>
            <ac:spMk id="895" creationId="{536A9586-15E3-4241-ABFF-960B27FEC8F5}"/>
          </ac:spMkLst>
        </pc:spChg>
        <pc:spChg chg="mod">
          <ac:chgData name="reza kabir" userId="af3c95a13102d509" providerId="LiveId" clId="{88200EE4-F4B4-49E8-8126-B01E5FCCBE2D}" dt="2020-05-17T13:23:02.129" v="2806" actId="165"/>
          <ac:spMkLst>
            <pc:docMk/>
            <pc:sldMk cId="1179855791" sldId="395"/>
            <ac:spMk id="896" creationId="{34128C45-A39B-425C-BF05-337280CD3AE5}"/>
          </ac:spMkLst>
        </pc:spChg>
        <pc:spChg chg="mod">
          <ac:chgData name="reza kabir" userId="af3c95a13102d509" providerId="LiveId" clId="{88200EE4-F4B4-49E8-8126-B01E5FCCBE2D}" dt="2020-05-17T13:23:02.129" v="2806" actId="165"/>
          <ac:spMkLst>
            <pc:docMk/>
            <pc:sldMk cId="1179855791" sldId="395"/>
            <ac:spMk id="897" creationId="{3BDBF38B-FCFB-4325-B2F5-C46F6BA09071}"/>
          </ac:spMkLst>
        </pc:spChg>
        <pc:spChg chg="mod">
          <ac:chgData name="reza kabir" userId="af3c95a13102d509" providerId="LiveId" clId="{88200EE4-F4B4-49E8-8126-B01E5FCCBE2D}" dt="2020-05-17T13:23:02.129" v="2806" actId="165"/>
          <ac:spMkLst>
            <pc:docMk/>
            <pc:sldMk cId="1179855791" sldId="395"/>
            <ac:spMk id="898" creationId="{712540A8-8ABF-43AC-92CB-D03635921032}"/>
          </ac:spMkLst>
        </pc:spChg>
        <pc:spChg chg="mod">
          <ac:chgData name="reza kabir" userId="af3c95a13102d509" providerId="LiveId" clId="{88200EE4-F4B4-49E8-8126-B01E5FCCBE2D}" dt="2020-05-17T13:23:02.129" v="2806" actId="165"/>
          <ac:spMkLst>
            <pc:docMk/>
            <pc:sldMk cId="1179855791" sldId="395"/>
            <ac:spMk id="899" creationId="{FE1BF528-2CFA-4998-9E35-41901C59181D}"/>
          </ac:spMkLst>
        </pc:spChg>
        <pc:spChg chg="mod">
          <ac:chgData name="reza kabir" userId="af3c95a13102d509" providerId="LiveId" clId="{88200EE4-F4B4-49E8-8126-B01E5FCCBE2D}" dt="2020-05-17T13:23:02.129" v="2806" actId="165"/>
          <ac:spMkLst>
            <pc:docMk/>
            <pc:sldMk cId="1179855791" sldId="395"/>
            <ac:spMk id="900" creationId="{A264CEBF-DC95-4B0C-A3AB-CEA6DB075D95}"/>
          </ac:spMkLst>
        </pc:spChg>
        <pc:spChg chg="mod">
          <ac:chgData name="reza kabir" userId="af3c95a13102d509" providerId="LiveId" clId="{88200EE4-F4B4-49E8-8126-B01E5FCCBE2D}" dt="2020-05-17T13:23:02.129" v="2806" actId="165"/>
          <ac:spMkLst>
            <pc:docMk/>
            <pc:sldMk cId="1179855791" sldId="395"/>
            <ac:spMk id="901" creationId="{4FF12F95-D337-4301-817C-3DB66050BD32}"/>
          </ac:spMkLst>
        </pc:spChg>
        <pc:spChg chg="mod">
          <ac:chgData name="reza kabir" userId="af3c95a13102d509" providerId="LiveId" clId="{88200EE4-F4B4-49E8-8126-B01E5FCCBE2D}" dt="2020-05-17T13:23:02.129" v="2806" actId="165"/>
          <ac:spMkLst>
            <pc:docMk/>
            <pc:sldMk cId="1179855791" sldId="395"/>
            <ac:spMk id="902" creationId="{434376A9-B9BB-41E7-843C-89DC4AE30B5F}"/>
          </ac:spMkLst>
        </pc:spChg>
        <pc:spChg chg="mod">
          <ac:chgData name="reza kabir" userId="af3c95a13102d509" providerId="LiveId" clId="{88200EE4-F4B4-49E8-8126-B01E5FCCBE2D}" dt="2020-05-17T13:23:02.129" v="2806" actId="165"/>
          <ac:spMkLst>
            <pc:docMk/>
            <pc:sldMk cId="1179855791" sldId="395"/>
            <ac:spMk id="903" creationId="{278342DF-0DEA-462C-86E5-352383BCFE41}"/>
          </ac:spMkLst>
        </pc:spChg>
        <pc:spChg chg="mod">
          <ac:chgData name="reza kabir" userId="af3c95a13102d509" providerId="LiveId" clId="{88200EE4-F4B4-49E8-8126-B01E5FCCBE2D}" dt="2020-05-17T13:23:02.129" v="2806" actId="165"/>
          <ac:spMkLst>
            <pc:docMk/>
            <pc:sldMk cId="1179855791" sldId="395"/>
            <ac:spMk id="904" creationId="{6B1E8AF8-ECAC-4EAA-8A0A-B4A98C04B635}"/>
          </ac:spMkLst>
        </pc:spChg>
        <pc:spChg chg="mod">
          <ac:chgData name="reza kabir" userId="af3c95a13102d509" providerId="LiveId" clId="{88200EE4-F4B4-49E8-8126-B01E5FCCBE2D}" dt="2020-05-17T13:23:02.129" v="2806" actId="165"/>
          <ac:spMkLst>
            <pc:docMk/>
            <pc:sldMk cId="1179855791" sldId="395"/>
            <ac:spMk id="905" creationId="{6CBBD1B7-E45B-4C0E-96B9-6A7750F74F0C}"/>
          </ac:spMkLst>
        </pc:spChg>
        <pc:spChg chg="mod">
          <ac:chgData name="reza kabir" userId="af3c95a13102d509" providerId="LiveId" clId="{88200EE4-F4B4-49E8-8126-B01E5FCCBE2D}" dt="2020-05-17T13:23:02.129" v="2806" actId="165"/>
          <ac:spMkLst>
            <pc:docMk/>
            <pc:sldMk cId="1179855791" sldId="395"/>
            <ac:spMk id="906" creationId="{9B0E1F68-B346-43D0-9A90-A31F9AF9DA99}"/>
          </ac:spMkLst>
        </pc:spChg>
        <pc:spChg chg="mod">
          <ac:chgData name="reza kabir" userId="af3c95a13102d509" providerId="LiveId" clId="{88200EE4-F4B4-49E8-8126-B01E5FCCBE2D}" dt="2020-05-17T13:23:02.129" v="2806" actId="165"/>
          <ac:spMkLst>
            <pc:docMk/>
            <pc:sldMk cId="1179855791" sldId="395"/>
            <ac:spMk id="907" creationId="{87F07980-A4E3-40B0-A52A-234C49942858}"/>
          </ac:spMkLst>
        </pc:spChg>
        <pc:spChg chg="mod">
          <ac:chgData name="reza kabir" userId="af3c95a13102d509" providerId="LiveId" clId="{88200EE4-F4B4-49E8-8126-B01E5FCCBE2D}" dt="2020-05-17T13:23:02.129" v="2806" actId="165"/>
          <ac:spMkLst>
            <pc:docMk/>
            <pc:sldMk cId="1179855791" sldId="395"/>
            <ac:spMk id="908" creationId="{9EDD308A-FAC9-4FD6-BFC1-49A4631CA2C8}"/>
          </ac:spMkLst>
        </pc:spChg>
        <pc:spChg chg="mod">
          <ac:chgData name="reza kabir" userId="af3c95a13102d509" providerId="LiveId" clId="{88200EE4-F4B4-49E8-8126-B01E5FCCBE2D}" dt="2020-05-17T13:23:02.129" v="2806" actId="165"/>
          <ac:spMkLst>
            <pc:docMk/>
            <pc:sldMk cId="1179855791" sldId="395"/>
            <ac:spMk id="909" creationId="{3704C6DF-40B6-4055-A812-2D207239B4D9}"/>
          </ac:spMkLst>
        </pc:spChg>
        <pc:spChg chg="mod">
          <ac:chgData name="reza kabir" userId="af3c95a13102d509" providerId="LiveId" clId="{88200EE4-F4B4-49E8-8126-B01E5FCCBE2D}" dt="2020-05-17T13:23:02.129" v="2806" actId="165"/>
          <ac:spMkLst>
            <pc:docMk/>
            <pc:sldMk cId="1179855791" sldId="395"/>
            <ac:spMk id="910" creationId="{818F2344-D14C-4AB8-9333-897A883557D6}"/>
          </ac:spMkLst>
        </pc:spChg>
        <pc:spChg chg="mod">
          <ac:chgData name="reza kabir" userId="af3c95a13102d509" providerId="LiveId" clId="{88200EE4-F4B4-49E8-8126-B01E5FCCBE2D}" dt="2020-05-17T13:23:02.129" v="2806" actId="165"/>
          <ac:spMkLst>
            <pc:docMk/>
            <pc:sldMk cId="1179855791" sldId="395"/>
            <ac:spMk id="911" creationId="{1984E19E-E977-4C8E-83DB-F31FEB61A40F}"/>
          </ac:spMkLst>
        </pc:spChg>
        <pc:spChg chg="mod">
          <ac:chgData name="reza kabir" userId="af3c95a13102d509" providerId="LiveId" clId="{88200EE4-F4B4-49E8-8126-B01E5FCCBE2D}" dt="2020-05-17T13:23:02.129" v="2806" actId="165"/>
          <ac:spMkLst>
            <pc:docMk/>
            <pc:sldMk cId="1179855791" sldId="395"/>
            <ac:spMk id="912" creationId="{8394CF42-06D6-4EC1-8FCA-F9848FEDE524}"/>
          </ac:spMkLst>
        </pc:spChg>
        <pc:spChg chg="mod">
          <ac:chgData name="reza kabir" userId="af3c95a13102d509" providerId="LiveId" clId="{88200EE4-F4B4-49E8-8126-B01E5FCCBE2D}" dt="2020-05-17T13:23:02.129" v="2806" actId="165"/>
          <ac:spMkLst>
            <pc:docMk/>
            <pc:sldMk cId="1179855791" sldId="395"/>
            <ac:spMk id="913" creationId="{9C8D4BAC-DC46-443A-8D15-FA0C7F699F02}"/>
          </ac:spMkLst>
        </pc:spChg>
        <pc:spChg chg="mod">
          <ac:chgData name="reza kabir" userId="af3c95a13102d509" providerId="LiveId" clId="{88200EE4-F4B4-49E8-8126-B01E5FCCBE2D}" dt="2020-05-17T13:23:02.129" v="2806" actId="165"/>
          <ac:spMkLst>
            <pc:docMk/>
            <pc:sldMk cId="1179855791" sldId="395"/>
            <ac:spMk id="914" creationId="{3EC70F7B-8376-420E-B462-2FC6F83C74E1}"/>
          </ac:spMkLst>
        </pc:spChg>
        <pc:spChg chg="mod">
          <ac:chgData name="reza kabir" userId="af3c95a13102d509" providerId="LiveId" clId="{88200EE4-F4B4-49E8-8126-B01E5FCCBE2D}" dt="2020-05-17T13:23:02.129" v="2806" actId="165"/>
          <ac:spMkLst>
            <pc:docMk/>
            <pc:sldMk cId="1179855791" sldId="395"/>
            <ac:spMk id="915" creationId="{2EA6337E-E2FB-4DA2-B577-748855ED0018}"/>
          </ac:spMkLst>
        </pc:spChg>
        <pc:spChg chg="mod">
          <ac:chgData name="reza kabir" userId="af3c95a13102d509" providerId="LiveId" clId="{88200EE4-F4B4-49E8-8126-B01E5FCCBE2D}" dt="2020-05-17T13:23:02.129" v="2806" actId="165"/>
          <ac:spMkLst>
            <pc:docMk/>
            <pc:sldMk cId="1179855791" sldId="395"/>
            <ac:spMk id="916" creationId="{AA050626-8F16-4B99-AB03-F992555BE15F}"/>
          </ac:spMkLst>
        </pc:spChg>
        <pc:spChg chg="mod">
          <ac:chgData name="reza kabir" userId="af3c95a13102d509" providerId="LiveId" clId="{88200EE4-F4B4-49E8-8126-B01E5FCCBE2D}" dt="2020-05-17T13:23:02.129" v="2806" actId="165"/>
          <ac:spMkLst>
            <pc:docMk/>
            <pc:sldMk cId="1179855791" sldId="395"/>
            <ac:spMk id="917" creationId="{CDA16927-335C-4340-A26B-DFC056E06BF7}"/>
          </ac:spMkLst>
        </pc:spChg>
        <pc:spChg chg="mod">
          <ac:chgData name="reza kabir" userId="af3c95a13102d509" providerId="LiveId" clId="{88200EE4-F4B4-49E8-8126-B01E5FCCBE2D}" dt="2020-05-17T13:23:02.129" v="2806" actId="165"/>
          <ac:spMkLst>
            <pc:docMk/>
            <pc:sldMk cId="1179855791" sldId="395"/>
            <ac:spMk id="918" creationId="{107AC9CE-32A1-434F-8F43-68C2DE95E793}"/>
          </ac:spMkLst>
        </pc:spChg>
        <pc:spChg chg="mod">
          <ac:chgData name="reza kabir" userId="af3c95a13102d509" providerId="LiveId" clId="{88200EE4-F4B4-49E8-8126-B01E5FCCBE2D}" dt="2020-05-17T13:23:02.129" v="2806" actId="165"/>
          <ac:spMkLst>
            <pc:docMk/>
            <pc:sldMk cId="1179855791" sldId="395"/>
            <ac:spMk id="919" creationId="{9D9C6CC2-DD06-4D42-95A5-7D8B750BC448}"/>
          </ac:spMkLst>
        </pc:spChg>
        <pc:spChg chg="mod">
          <ac:chgData name="reza kabir" userId="af3c95a13102d509" providerId="LiveId" clId="{88200EE4-F4B4-49E8-8126-B01E5FCCBE2D}" dt="2020-05-17T13:23:02.129" v="2806" actId="165"/>
          <ac:spMkLst>
            <pc:docMk/>
            <pc:sldMk cId="1179855791" sldId="395"/>
            <ac:spMk id="920" creationId="{738B64AC-3BAC-4081-B3C0-A3CECF87AB60}"/>
          </ac:spMkLst>
        </pc:spChg>
        <pc:spChg chg="mod">
          <ac:chgData name="reza kabir" userId="af3c95a13102d509" providerId="LiveId" clId="{88200EE4-F4B4-49E8-8126-B01E5FCCBE2D}" dt="2020-05-17T13:23:02.129" v="2806" actId="165"/>
          <ac:spMkLst>
            <pc:docMk/>
            <pc:sldMk cId="1179855791" sldId="395"/>
            <ac:spMk id="921" creationId="{CF7C4D43-0AF1-449D-BCE2-1C70FE063008}"/>
          </ac:spMkLst>
        </pc:spChg>
        <pc:spChg chg="mod topLvl">
          <ac:chgData name="reza kabir" userId="af3c95a13102d509" providerId="LiveId" clId="{88200EE4-F4B4-49E8-8126-B01E5FCCBE2D}" dt="2020-05-17T13:25:06.009" v="2829" actId="1036"/>
          <ac:spMkLst>
            <pc:docMk/>
            <pc:sldMk cId="1179855791" sldId="395"/>
            <ac:spMk id="922" creationId="{638B75F5-4BB4-4A60-A8EF-93925D7A88C8}"/>
          </ac:spMkLst>
        </pc:spChg>
        <pc:spChg chg="mod topLvl">
          <ac:chgData name="reza kabir" userId="af3c95a13102d509" providerId="LiveId" clId="{88200EE4-F4B4-49E8-8126-B01E5FCCBE2D}" dt="2020-05-17T13:25:06.009" v="2829" actId="1036"/>
          <ac:spMkLst>
            <pc:docMk/>
            <pc:sldMk cId="1179855791" sldId="395"/>
            <ac:spMk id="923" creationId="{C9A75C86-4E10-4F67-90D6-71D949F18D58}"/>
          </ac:spMkLst>
        </pc:spChg>
        <pc:spChg chg="mod topLvl">
          <ac:chgData name="reza kabir" userId="af3c95a13102d509" providerId="LiveId" clId="{88200EE4-F4B4-49E8-8126-B01E5FCCBE2D}" dt="2020-05-17T13:25:06.009" v="2829" actId="1036"/>
          <ac:spMkLst>
            <pc:docMk/>
            <pc:sldMk cId="1179855791" sldId="395"/>
            <ac:spMk id="924" creationId="{D0FC06A5-277F-4D80-A3ED-6315457DD2E9}"/>
          </ac:spMkLst>
        </pc:spChg>
        <pc:spChg chg="mod topLvl">
          <ac:chgData name="reza kabir" userId="af3c95a13102d509" providerId="LiveId" clId="{88200EE4-F4B4-49E8-8126-B01E5FCCBE2D}" dt="2020-05-17T13:25:06.009" v="2829" actId="1036"/>
          <ac:spMkLst>
            <pc:docMk/>
            <pc:sldMk cId="1179855791" sldId="395"/>
            <ac:spMk id="925" creationId="{32F39390-775E-4B05-8FF3-C010D170CFAB}"/>
          </ac:spMkLst>
        </pc:spChg>
        <pc:spChg chg="mod topLvl">
          <ac:chgData name="reza kabir" userId="af3c95a13102d509" providerId="LiveId" clId="{88200EE4-F4B4-49E8-8126-B01E5FCCBE2D}" dt="2020-05-17T13:25:06.009" v="2829" actId="1036"/>
          <ac:spMkLst>
            <pc:docMk/>
            <pc:sldMk cId="1179855791" sldId="395"/>
            <ac:spMk id="926" creationId="{92091825-C99D-445B-B647-0455B36089F9}"/>
          </ac:spMkLst>
        </pc:spChg>
        <pc:spChg chg="mod topLvl">
          <ac:chgData name="reza kabir" userId="af3c95a13102d509" providerId="LiveId" clId="{88200EE4-F4B4-49E8-8126-B01E5FCCBE2D}" dt="2020-05-17T13:25:06.009" v="2829" actId="1036"/>
          <ac:spMkLst>
            <pc:docMk/>
            <pc:sldMk cId="1179855791" sldId="395"/>
            <ac:spMk id="927" creationId="{52D03609-56C4-4C45-9486-B273E2830A6F}"/>
          </ac:spMkLst>
        </pc:spChg>
        <pc:spChg chg="mod topLvl">
          <ac:chgData name="reza kabir" userId="af3c95a13102d509" providerId="LiveId" clId="{88200EE4-F4B4-49E8-8126-B01E5FCCBE2D}" dt="2020-05-17T13:25:06.009" v="2829" actId="1036"/>
          <ac:spMkLst>
            <pc:docMk/>
            <pc:sldMk cId="1179855791" sldId="395"/>
            <ac:spMk id="928" creationId="{FF7965E3-2302-415D-B09D-491340336DD5}"/>
          </ac:spMkLst>
        </pc:spChg>
        <pc:spChg chg="mod topLvl">
          <ac:chgData name="reza kabir" userId="af3c95a13102d509" providerId="LiveId" clId="{88200EE4-F4B4-49E8-8126-B01E5FCCBE2D}" dt="2020-05-17T13:25:06.009" v="2829" actId="1036"/>
          <ac:spMkLst>
            <pc:docMk/>
            <pc:sldMk cId="1179855791" sldId="395"/>
            <ac:spMk id="929" creationId="{1D8C8E56-96D5-4D36-9CDF-3914CF5F5011}"/>
          </ac:spMkLst>
        </pc:spChg>
        <pc:spChg chg="mod topLvl">
          <ac:chgData name="reza kabir" userId="af3c95a13102d509" providerId="LiveId" clId="{88200EE4-F4B4-49E8-8126-B01E5FCCBE2D}" dt="2020-05-17T13:25:06.009" v="2829" actId="1036"/>
          <ac:spMkLst>
            <pc:docMk/>
            <pc:sldMk cId="1179855791" sldId="395"/>
            <ac:spMk id="930" creationId="{AEA650E4-9EE2-4999-97AB-25F17C4F5836}"/>
          </ac:spMkLst>
        </pc:spChg>
        <pc:spChg chg="mod topLvl">
          <ac:chgData name="reza kabir" userId="af3c95a13102d509" providerId="LiveId" clId="{88200EE4-F4B4-49E8-8126-B01E5FCCBE2D}" dt="2020-05-17T13:25:06.009" v="2829" actId="1036"/>
          <ac:spMkLst>
            <pc:docMk/>
            <pc:sldMk cId="1179855791" sldId="395"/>
            <ac:spMk id="931" creationId="{7B4715BD-2B69-42DA-8235-AA68752D7EAF}"/>
          </ac:spMkLst>
        </pc:spChg>
        <pc:spChg chg="add mod">
          <ac:chgData name="reza kabir" userId="af3c95a13102d509" providerId="LiveId" clId="{88200EE4-F4B4-49E8-8126-B01E5FCCBE2D}" dt="2020-05-17T13:25:06.009" v="2829" actId="1036"/>
          <ac:spMkLst>
            <pc:docMk/>
            <pc:sldMk cId="1179855791" sldId="395"/>
            <ac:spMk id="932" creationId="{2840102B-81F0-4C33-B003-7623191C73AF}"/>
          </ac:spMkLst>
        </pc:spChg>
        <pc:spChg chg="add mod">
          <ac:chgData name="reza kabir" userId="af3c95a13102d509" providerId="LiveId" clId="{88200EE4-F4B4-49E8-8126-B01E5FCCBE2D}" dt="2020-05-17T13:25:06.009" v="2829" actId="1036"/>
          <ac:spMkLst>
            <pc:docMk/>
            <pc:sldMk cId="1179855791" sldId="395"/>
            <ac:spMk id="933" creationId="{00B6F999-74B3-472D-B129-20CFEE0142A6}"/>
          </ac:spMkLst>
        </pc:spChg>
        <pc:spChg chg="add mod">
          <ac:chgData name="reza kabir" userId="af3c95a13102d509" providerId="LiveId" clId="{88200EE4-F4B4-49E8-8126-B01E5FCCBE2D}" dt="2020-05-17T13:25:06.009" v="2829" actId="1036"/>
          <ac:spMkLst>
            <pc:docMk/>
            <pc:sldMk cId="1179855791" sldId="395"/>
            <ac:spMk id="934" creationId="{DB109E4B-8348-43F4-9553-1A31D7521256}"/>
          </ac:spMkLst>
        </pc:spChg>
        <pc:spChg chg="add mod">
          <ac:chgData name="reza kabir" userId="af3c95a13102d509" providerId="LiveId" clId="{88200EE4-F4B4-49E8-8126-B01E5FCCBE2D}" dt="2020-05-17T13:25:06.009" v="2829" actId="1036"/>
          <ac:spMkLst>
            <pc:docMk/>
            <pc:sldMk cId="1179855791" sldId="395"/>
            <ac:spMk id="935" creationId="{EE874672-EC24-4F30-BB6C-DE4449BDAFC6}"/>
          </ac:spMkLst>
        </pc:spChg>
        <pc:spChg chg="add mod">
          <ac:chgData name="reza kabir" userId="af3c95a13102d509" providerId="LiveId" clId="{88200EE4-F4B4-49E8-8126-B01E5FCCBE2D}" dt="2020-05-17T13:25:06.009" v="2829" actId="1036"/>
          <ac:spMkLst>
            <pc:docMk/>
            <pc:sldMk cId="1179855791" sldId="395"/>
            <ac:spMk id="936" creationId="{CB993D78-5444-4E5F-8DF8-B593DEA44697}"/>
          </ac:spMkLst>
        </pc:spChg>
        <pc:grpChg chg="del mod">
          <ac:chgData name="reza kabir" userId="af3c95a13102d509" providerId="LiveId" clId="{88200EE4-F4B4-49E8-8126-B01E5FCCBE2D}" dt="2020-05-17T13:23:02.129" v="2806" actId="165"/>
          <ac:grpSpMkLst>
            <pc:docMk/>
            <pc:sldMk cId="1179855791" sldId="395"/>
            <ac:grpSpMk id="5" creationId="{904E8E0A-686D-427F-9FA0-B78430721F70}"/>
          </ac:grpSpMkLst>
        </pc:grpChg>
        <pc:grpChg chg="mod topLvl">
          <ac:chgData name="reza kabir" userId="af3c95a13102d509" providerId="LiveId" clId="{88200EE4-F4B4-49E8-8126-B01E5FCCBE2D}" dt="2020-05-17T13:25:06.009" v="2829" actId="1036"/>
          <ac:grpSpMkLst>
            <pc:docMk/>
            <pc:sldMk cId="1179855791" sldId="395"/>
            <ac:grpSpMk id="9"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10"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14"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18"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19"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32"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53"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66"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79"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84"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88"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92"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93"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97"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101"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105"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109"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113"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133"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144"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179"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183"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187"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194"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212"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215"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219"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230"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231"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246"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261"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279"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282"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285"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288"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307"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324"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328"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329"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337"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340"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345"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349"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353"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360"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365"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373"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381"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386"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389"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392"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395"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396"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398"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405"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407" creationId="{904E8E0A-686D-427F-9FA0-B78430721F70}"/>
          </ac:grpSpMkLst>
        </pc:grpChg>
        <pc:grpChg chg="mod topLvl">
          <ac:chgData name="reza kabir" userId="af3c95a13102d509" providerId="LiveId" clId="{88200EE4-F4B4-49E8-8126-B01E5FCCBE2D}" dt="2020-05-17T13:25:06.009" v="2829" actId="1036"/>
          <ac:grpSpMkLst>
            <pc:docMk/>
            <pc:sldMk cId="1179855791" sldId="395"/>
            <ac:grpSpMk id="414"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416"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418"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419"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420"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426"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427"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428"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436"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444"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452"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453"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457"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461"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465"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469"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475"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484"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488"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495"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499"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502"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505"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508"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515"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516"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530"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533"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534"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553"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559"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569"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571"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577"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581"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585"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586"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605"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606"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609"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612"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621" creationId="{904E8E0A-686D-427F-9FA0-B78430721F70}"/>
          </ac:grpSpMkLst>
        </pc:grpChg>
        <pc:grpChg chg="mod">
          <ac:chgData name="reza kabir" userId="af3c95a13102d509" providerId="LiveId" clId="{88200EE4-F4B4-49E8-8126-B01E5FCCBE2D}" dt="2020-05-17T13:23:02.129" v="2806" actId="165"/>
          <ac:grpSpMkLst>
            <pc:docMk/>
            <pc:sldMk cId="1179855791" sldId="395"/>
            <ac:grpSpMk id="626" creationId="{904E8E0A-686D-427F-9FA0-B78430721F70}"/>
          </ac:grpSpMkLst>
        </pc:grpChg>
        <pc:grpChg chg="mod topLvl">
          <ac:chgData name="reza kabir" userId="af3c95a13102d509" providerId="LiveId" clId="{88200EE4-F4B4-49E8-8126-B01E5FCCBE2D}" dt="2020-05-17T13:25:06.009" v="2829" actId="1036"/>
          <ac:grpSpMkLst>
            <pc:docMk/>
            <pc:sldMk cId="1179855791" sldId="395"/>
            <ac:grpSpMk id="634" creationId="{904E8E0A-686D-427F-9FA0-B78430721F70}"/>
          </ac:grpSpMkLst>
        </pc:grpChg>
        <pc:grpChg chg="mod topLvl">
          <ac:chgData name="reza kabir" userId="af3c95a13102d509" providerId="LiveId" clId="{88200EE4-F4B4-49E8-8126-B01E5FCCBE2D}" dt="2020-05-17T13:25:06.009" v="2829" actId="1036"/>
          <ac:grpSpMkLst>
            <pc:docMk/>
            <pc:sldMk cId="1179855791" sldId="395"/>
            <ac:grpSpMk id="638" creationId="{904E8E0A-686D-427F-9FA0-B78430721F70}"/>
          </ac:grpSpMkLst>
        </pc:grpChg>
        <pc:grpChg chg="mod topLvl">
          <ac:chgData name="reza kabir" userId="af3c95a13102d509" providerId="LiveId" clId="{88200EE4-F4B4-49E8-8126-B01E5FCCBE2D}" dt="2020-05-17T13:25:06.009" v="2829" actId="1036"/>
          <ac:grpSpMkLst>
            <pc:docMk/>
            <pc:sldMk cId="1179855791" sldId="395"/>
            <ac:grpSpMk id="642" creationId="{904E8E0A-686D-427F-9FA0-B78430721F70}"/>
          </ac:grpSpMkLst>
        </pc:grpChg>
        <pc:grpChg chg="del mod topLvl">
          <ac:chgData name="reza kabir" userId="af3c95a13102d509" providerId="LiveId" clId="{88200EE4-F4B4-49E8-8126-B01E5FCCBE2D}" dt="2020-05-17T13:23:23.081" v="2809" actId="478"/>
          <ac:grpSpMkLst>
            <pc:docMk/>
            <pc:sldMk cId="1179855791" sldId="395"/>
            <ac:grpSpMk id="646" creationId="{904E8E0A-686D-427F-9FA0-B78430721F70}"/>
          </ac:grpSpMkLst>
        </pc:grpChg>
        <pc:grpChg chg="mod topLvl">
          <ac:chgData name="reza kabir" userId="af3c95a13102d509" providerId="LiveId" clId="{88200EE4-F4B4-49E8-8126-B01E5FCCBE2D}" dt="2020-05-17T13:25:06.009" v="2829" actId="1036"/>
          <ac:grpSpMkLst>
            <pc:docMk/>
            <pc:sldMk cId="1179855791" sldId="395"/>
            <ac:grpSpMk id="650" creationId="{904E8E0A-686D-427F-9FA0-B78430721F70}"/>
          </ac:grpSpMkLst>
        </pc:grpChg>
        <pc:grpChg chg="mod topLvl">
          <ac:chgData name="reza kabir" userId="af3c95a13102d509" providerId="LiveId" clId="{88200EE4-F4B4-49E8-8126-B01E5FCCBE2D}" dt="2020-05-17T13:25:06.009" v="2829" actId="1036"/>
          <ac:grpSpMkLst>
            <pc:docMk/>
            <pc:sldMk cId="1179855791" sldId="395"/>
            <ac:grpSpMk id="654" creationId="{904E8E0A-686D-427F-9FA0-B78430721F70}"/>
          </ac:grpSpMkLst>
        </pc:grpChg>
        <pc:grpChg chg="del mod topLvl">
          <ac:chgData name="reza kabir" userId="af3c95a13102d509" providerId="LiveId" clId="{88200EE4-F4B4-49E8-8126-B01E5FCCBE2D}" dt="2020-05-17T13:23:23.081" v="2809" actId="478"/>
          <ac:grpSpMkLst>
            <pc:docMk/>
            <pc:sldMk cId="1179855791" sldId="395"/>
            <ac:grpSpMk id="657" creationId="{904E8E0A-686D-427F-9FA0-B78430721F70}"/>
          </ac:grpSpMkLst>
        </pc:grpChg>
        <pc:grpChg chg="del mod topLvl">
          <ac:chgData name="reza kabir" userId="af3c95a13102d509" providerId="LiveId" clId="{88200EE4-F4B4-49E8-8126-B01E5FCCBE2D}" dt="2020-05-17T13:23:23.081" v="2809" actId="478"/>
          <ac:grpSpMkLst>
            <pc:docMk/>
            <pc:sldMk cId="1179855791" sldId="395"/>
            <ac:grpSpMk id="660" creationId="{904E8E0A-686D-427F-9FA0-B78430721F70}"/>
          </ac:grpSpMkLst>
        </pc:grpChg>
        <pc:grpChg chg="del mod topLvl">
          <ac:chgData name="reza kabir" userId="af3c95a13102d509" providerId="LiveId" clId="{88200EE4-F4B4-49E8-8126-B01E5FCCBE2D}" dt="2020-05-17T13:23:08.030" v="2808" actId="478"/>
          <ac:grpSpMkLst>
            <pc:docMk/>
            <pc:sldMk cId="1179855791" sldId="395"/>
            <ac:grpSpMk id="710" creationId="{904E8E0A-686D-427F-9FA0-B78430721F70}"/>
          </ac:grpSpMkLst>
        </pc:grpChg>
        <pc:grpChg chg="del mod topLvl">
          <ac:chgData name="reza kabir" userId="af3c95a13102d509" providerId="LiveId" clId="{88200EE4-F4B4-49E8-8126-B01E5FCCBE2D}" dt="2020-05-17T13:23:05.780" v="2807" actId="478"/>
          <ac:grpSpMkLst>
            <pc:docMk/>
            <pc:sldMk cId="1179855791" sldId="395"/>
            <ac:grpSpMk id="714" creationId="{904E8E0A-686D-427F-9FA0-B78430721F70}"/>
          </ac:grpSpMkLst>
        </pc:grpChg>
        <pc:grpChg chg="del mod topLvl">
          <ac:chgData name="reza kabir" userId="af3c95a13102d509" providerId="LiveId" clId="{88200EE4-F4B4-49E8-8126-B01E5FCCBE2D}" dt="2020-05-17T13:23:26.019" v="2810" actId="478"/>
          <ac:grpSpMkLst>
            <pc:docMk/>
            <pc:sldMk cId="1179855791" sldId="395"/>
            <ac:grpSpMk id="764" creationId="{904E8E0A-686D-427F-9FA0-B78430721F70}"/>
          </ac:grpSpMkLst>
        </pc:grpChg>
        <pc:grpChg chg="del mod topLvl">
          <ac:chgData name="reza kabir" userId="af3c95a13102d509" providerId="LiveId" clId="{88200EE4-F4B4-49E8-8126-B01E5FCCBE2D}" dt="2020-05-17T13:23:23.081" v="2809" actId="478"/>
          <ac:grpSpMkLst>
            <pc:docMk/>
            <pc:sldMk cId="1179855791" sldId="395"/>
            <ac:grpSpMk id="814" creationId="{904E8E0A-686D-427F-9FA0-B78430721F70}"/>
          </ac:grpSpMkLst>
        </pc:grpChg>
        <pc:grpChg chg="del mod topLvl">
          <ac:chgData name="reza kabir" userId="af3c95a13102d509" providerId="LiveId" clId="{88200EE4-F4B4-49E8-8126-B01E5FCCBE2D}" dt="2020-05-17T13:23:23.081" v="2809" actId="478"/>
          <ac:grpSpMkLst>
            <pc:docMk/>
            <pc:sldMk cId="1179855791" sldId="395"/>
            <ac:grpSpMk id="818" creationId="{904E8E0A-686D-427F-9FA0-B78430721F70}"/>
          </ac:grpSpMkLst>
        </pc:grpChg>
        <pc:grpChg chg="del mod topLvl">
          <ac:chgData name="reza kabir" userId="af3c95a13102d509" providerId="LiveId" clId="{88200EE4-F4B4-49E8-8126-B01E5FCCBE2D}" dt="2020-05-17T13:23:26.019" v="2810" actId="478"/>
          <ac:grpSpMkLst>
            <pc:docMk/>
            <pc:sldMk cId="1179855791" sldId="395"/>
            <ac:grpSpMk id="868" creationId="{904E8E0A-686D-427F-9FA0-B78430721F70}"/>
          </ac:grpSpMkLst>
        </pc:grpChg>
        <pc:grpChg chg="del mod topLvl">
          <ac:chgData name="reza kabir" userId="af3c95a13102d509" providerId="LiveId" clId="{88200EE4-F4B4-49E8-8126-B01E5FCCBE2D}" dt="2020-05-17T13:23:23.081" v="2809" actId="478"/>
          <ac:grpSpMkLst>
            <pc:docMk/>
            <pc:sldMk cId="1179855791" sldId="395"/>
            <ac:grpSpMk id="872" creationId="{904E8E0A-686D-427F-9FA0-B78430721F70}"/>
          </ac:grpSpMkLst>
        </pc:grpChg>
        <pc:picChg chg="del mod">
          <ac:chgData name="reza kabir" userId="af3c95a13102d509" providerId="LiveId" clId="{88200EE4-F4B4-49E8-8126-B01E5FCCBE2D}" dt="2020-05-17T13:25:26.008" v="2841" actId="478"/>
          <ac:picMkLst>
            <pc:docMk/>
            <pc:sldMk cId="1179855791" sldId="395"/>
            <ac:picMk id="2" creationId="{153544F1-D715-4781-9414-CDD07CA85206}"/>
          </ac:picMkLst>
        </pc:picChg>
      </pc:sldChg>
      <pc:sldChg chg="add del">
        <pc:chgData name="reza kabir" userId="af3c95a13102d509" providerId="LiveId" clId="{88200EE4-F4B4-49E8-8126-B01E5FCCBE2D}" dt="2020-05-17T13:25:29.300" v="2842" actId="47"/>
        <pc:sldMkLst>
          <pc:docMk/>
          <pc:sldMk cId="1786041612" sldId="396"/>
        </pc:sldMkLst>
      </pc:sldChg>
      <pc:sldChg chg="addSp delSp modSp add mod">
        <pc:chgData name="reza kabir" userId="af3c95a13102d509" providerId="LiveId" clId="{88200EE4-F4B4-49E8-8126-B01E5FCCBE2D}" dt="2020-05-17T13:26:55.873" v="2898" actId="14100"/>
        <pc:sldMkLst>
          <pc:docMk/>
          <pc:sldMk cId="1507814256" sldId="397"/>
        </pc:sldMkLst>
        <pc:spChg chg="add mod">
          <ac:chgData name="reza kabir" userId="af3c95a13102d509" providerId="LiveId" clId="{88200EE4-F4B4-49E8-8126-B01E5FCCBE2D}" dt="2020-05-17T13:26:11.828" v="2861" actId="404"/>
          <ac:spMkLst>
            <pc:docMk/>
            <pc:sldMk cId="1507814256" sldId="397"/>
            <ac:spMk id="2" creationId="{8E3A7C35-6EAD-4094-B5D5-4FDB0F9CE519}"/>
          </ac:spMkLst>
        </pc:spChg>
        <pc:spChg chg="add mod ord">
          <ac:chgData name="reza kabir" userId="af3c95a13102d509" providerId="LiveId" clId="{88200EE4-F4B4-49E8-8126-B01E5FCCBE2D}" dt="2020-05-17T13:26:55.873" v="2898" actId="14100"/>
          <ac:spMkLst>
            <pc:docMk/>
            <pc:sldMk cId="1507814256" sldId="397"/>
            <ac:spMk id="4" creationId="{DB0B0219-1D3F-4739-B6EC-618B5402004A}"/>
          </ac:spMkLst>
        </pc:spChg>
        <pc:grpChg chg="mod">
          <ac:chgData name="reza kabir" userId="af3c95a13102d509" providerId="LiveId" clId="{88200EE4-F4B4-49E8-8126-B01E5FCCBE2D}" dt="2020-05-17T13:25:40.437" v="2844" actId="1076"/>
          <ac:grpSpMkLst>
            <pc:docMk/>
            <pc:sldMk cId="1507814256" sldId="397"/>
            <ac:grpSpMk id="5" creationId="{A70BA9A6-76FB-4169-B047-E0D37B594110}"/>
          </ac:grpSpMkLst>
        </pc:grpChg>
        <pc:picChg chg="del">
          <ac:chgData name="reza kabir" userId="af3c95a13102d509" providerId="LiveId" clId="{88200EE4-F4B4-49E8-8126-B01E5FCCBE2D}" dt="2020-05-17T13:26:52.990" v="2897" actId="478"/>
          <ac:picMkLst>
            <pc:docMk/>
            <pc:sldMk cId="1507814256" sldId="397"/>
            <ac:picMk id="3" creationId="{51A92BED-99DC-47CF-948C-82192152F018}"/>
          </ac:picMkLst>
        </pc:picChg>
      </pc:sldChg>
      <pc:sldChg chg="add">
        <pc:chgData name="reza kabir" userId="af3c95a13102d509" providerId="LiveId" clId="{88200EE4-F4B4-49E8-8126-B01E5FCCBE2D}" dt="2020-05-17T05:41:22.045" v="0"/>
        <pc:sldMkLst>
          <pc:docMk/>
          <pc:sldMk cId="2678393874" sldId="403"/>
        </pc:sldMkLst>
      </pc:sldChg>
      <pc:sldChg chg="add">
        <pc:chgData name="reza kabir" userId="af3c95a13102d509" providerId="LiveId" clId="{88200EE4-F4B4-49E8-8126-B01E5FCCBE2D}" dt="2020-05-17T05:41:22.045" v="0"/>
        <pc:sldMkLst>
          <pc:docMk/>
          <pc:sldMk cId="1769665302" sldId="406"/>
        </pc:sldMkLst>
      </pc:sldChg>
      <pc:sldChg chg="add">
        <pc:chgData name="reza kabir" userId="af3c95a13102d509" providerId="LiveId" clId="{88200EE4-F4B4-49E8-8126-B01E5FCCBE2D}" dt="2020-05-17T05:41:22.045" v="0"/>
        <pc:sldMkLst>
          <pc:docMk/>
          <pc:sldMk cId="3757830379" sldId="408"/>
        </pc:sldMkLst>
      </pc:sldChg>
      <pc:sldChg chg="add">
        <pc:chgData name="reza kabir" userId="af3c95a13102d509" providerId="LiveId" clId="{88200EE4-F4B4-49E8-8126-B01E5FCCBE2D}" dt="2020-05-17T05:41:22.045" v="0"/>
        <pc:sldMkLst>
          <pc:docMk/>
          <pc:sldMk cId="3781194458" sldId="410"/>
        </pc:sldMkLst>
      </pc:sldChg>
      <pc:sldChg chg="addSp delSp modSp add del mod">
        <pc:chgData name="reza kabir" userId="af3c95a13102d509" providerId="LiveId" clId="{88200EE4-F4B4-49E8-8126-B01E5FCCBE2D}" dt="2020-05-17T06:08:39.571" v="410" actId="47"/>
        <pc:sldMkLst>
          <pc:docMk/>
          <pc:sldMk cId="1220017921" sldId="414"/>
        </pc:sldMkLst>
        <pc:spChg chg="del">
          <ac:chgData name="reza kabir" userId="af3c95a13102d509" providerId="LiveId" clId="{88200EE4-F4B4-49E8-8126-B01E5FCCBE2D}" dt="2020-05-17T06:08:36.356" v="409" actId="478"/>
          <ac:spMkLst>
            <pc:docMk/>
            <pc:sldMk cId="1220017921" sldId="414"/>
            <ac:spMk id="201" creationId="{ABAE4AB1-F014-4FDC-9708-6A1A166F2529}"/>
          </ac:spMkLst>
        </pc:spChg>
        <pc:spChg chg="del">
          <ac:chgData name="reza kabir" userId="af3c95a13102d509" providerId="LiveId" clId="{88200EE4-F4B4-49E8-8126-B01E5FCCBE2D}" dt="2020-05-17T06:08:28.348" v="406" actId="478"/>
          <ac:spMkLst>
            <pc:docMk/>
            <pc:sldMk cId="1220017921" sldId="414"/>
            <ac:spMk id="216" creationId="{8839D933-3250-43AD-8748-DB4D89750CCC}"/>
          </ac:spMkLst>
        </pc:spChg>
        <pc:grpChg chg="mod">
          <ac:chgData name="reza kabir" userId="af3c95a13102d509" providerId="LiveId" clId="{88200EE4-F4B4-49E8-8126-B01E5FCCBE2D}" dt="2020-05-17T06:08:33.060" v="408" actId="1076"/>
          <ac:grpSpMkLst>
            <pc:docMk/>
            <pc:sldMk cId="1220017921" sldId="414"/>
            <ac:grpSpMk id="197" creationId="{740BF345-DA9E-4202-85C1-868D41F9CE76}"/>
          </ac:grpSpMkLst>
        </pc:grpChg>
        <pc:picChg chg="add del">
          <ac:chgData name="reza kabir" userId="af3c95a13102d509" providerId="LiveId" clId="{88200EE4-F4B4-49E8-8126-B01E5FCCBE2D}" dt="2020-05-17T06:08:23.200" v="405" actId="478"/>
          <ac:picMkLst>
            <pc:docMk/>
            <pc:sldMk cId="1220017921" sldId="414"/>
            <ac:picMk id="390" creationId="{D25EACF7-B08E-40AB-A5BB-47B244A0B777}"/>
          </ac:picMkLst>
        </pc:picChg>
      </pc:sldChg>
      <pc:sldChg chg="addSp delSp modSp add mod">
        <pc:chgData name="reza kabir" userId="af3c95a13102d509" providerId="LiveId" clId="{88200EE4-F4B4-49E8-8126-B01E5FCCBE2D}" dt="2020-05-17T10:50:03.314" v="1796" actId="478"/>
        <pc:sldMkLst>
          <pc:docMk/>
          <pc:sldMk cId="970899129" sldId="421"/>
        </pc:sldMkLst>
        <pc:spChg chg="add mod">
          <ac:chgData name="reza kabir" userId="af3c95a13102d509" providerId="LiveId" clId="{88200EE4-F4B4-49E8-8126-B01E5FCCBE2D}" dt="2020-05-17T10:46:48.400" v="1745" actId="1076"/>
          <ac:spMkLst>
            <pc:docMk/>
            <pc:sldMk cId="970899129" sldId="421"/>
            <ac:spMk id="2" creationId="{AEB5BA8B-515B-458F-9D71-44F42930CB16}"/>
          </ac:spMkLst>
        </pc:spChg>
        <pc:spChg chg="del mod topLvl">
          <ac:chgData name="reza kabir" userId="af3c95a13102d509" providerId="LiveId" clId="{88200EE4-F4B4-49E8-8126-B01E5FCCBE2D}" dt="2020-05-17T10:44:59.810" v="1732" actId="478"/>
          <ac:spMkLst>
            <pc:docMk/>
            <pc:sldMk cId="970899129" sldId="421"/>
            <ac:spMk id="6" creationId="{EF5E3658-8638-414F-8D3B-772F97E9FCF1}"/>
          </ac:spMkLst>
        </pc:spChg>
        <pc:spChg chg="mod">
          <ac:chgData name="reza kabir" userId="af3c95a13102d509" providerId="LiveId" clId="{88200EE4-F4B4-49E8-8126-B01E5FCCBE2D}" dt="2020-05-17T10:44:24.064" v="1727" actId="165"/>
          <ac:spMkLst>
            <pc:docMk/>
            <pc:sldMk cId="970899129" sldId="421"/>
            <ac:spMk id="10" creationId="{E9455728-170C-45FB-883C-829F19EB02F6}"/>
          </ac:spMkLst>
        </pc:spChg>
        <pc:spChg chg="mod">
          <ac:chgData name="reza kabir" userId="af3c95a13102d509" providerId="LiveId" clId="{88200EE4-F4B4-49E8-8126-B01E5FCCBE2D}" dt="2020-05-17T10:44:24.064" v="1727" actId="165"/>
          <ac:spMkLst>
            <pc:docMk/>
            <pc:sldMk cId="970899129" sldId="421"/>
            <ac:spMk id="11" creationId="{B594171A-0298-410D-B98F-D0AB9063BB9C}"/>
          </ac:spMkLst>
        </pc:spChg>
        <pc:spChg chg="mod">
          <ac:chgData name="reza kabir" userId="af3c95a13102d509" providerId="LiveId" clId="{88200EE4-F4B4-49E8-8126-B01E5FCCBE2D}" dt="2020-05-17T10:44:24.064" v="1727" actId="165"/>
          <ac:spMkLst>
            <pc:docMk/>
            <pc:sldMk cId="970899129" sldId="421"/>
            <ac:spMk id="12" creationId="{B2870A42-EEC5-4BF6-BB5B-51922A79BDBE}"/>
          </ac:spMkLst>
        </pc:spChg>
        <pc:spChg chg="mod">
          <ac:chgData name="reza kabir" userId="af3c95a13102d509" providerId="LiveId" clId="{88200EE4-F4B4-49E8-8126-B01E5FCCBE2D}" dt="2020-05-17T10:44:24.064" v="1727" actId="165"/>
          <ac:spMkLst>
            <pc:docMk/>
            <pc:sldMk cId="970899129" sldId="421"/>
            <ac:spMk id="13" creationId="{3BA0ACAA-8F72-4C38-B77A-E50C575BD130}"/>
          </ac:spMkLst>
        </pc:spChg>
        <pc:spChg chg="mod">
          <ac:chgData name="reza kabir" userId="af3c95a13102d509" providerId="LiveId" clId="{88200EE4-F4B4-49E8-8126-B01E5FCCBE2D}" dt="2020-05-17T10:44:24.064" v="1727" actId="165"/>
          <ac:spMkLst>
            <pc:docMk/>
            <pc:sldMk cId="970899129" sldId="421"/>
            <ac:spMk id="14" creationId="{8BACB0C5-75EF-4282-90D0-AAB895B36483}"/>
          </ac:spMkLst>
        </pc:spChg>
        <pc:spChg chg="mod">
          <ac:chgData name="reza kabir" userId="af3c95a13102d509" providerId="LiveId" clId="{88200EE4-F4B4-49E8-8126-B01E5FCCBE2D}" dt="2020-05-17T10:44:24.064" v="1727" actId="165"/>
          <ac:spMkLst>
            <pc:docMk/>
            <pc:sldMk cId="970899129" sldId="421"/>
            <ac:spMk id="15" creationId="{D6D5D344-4110-40A3-BC56-15753AAB75BF}"/>
          </ac:spMkLst>
        </pc:spChg>
        <pc:spChg chg="mod">
          <ac:chgData name="reza kabir" userId="af3c95a13102d509" providerId="LiveId" clId="{88200EE4-F4B4-49E8-8126-B01E5FCCBE2D}" dt="2020-05-17T10:44:24.064" v="1727" actId="165"/>
          <ac:spMkLst>
            <pc:docMk/>
            <pc:sldMk cId="970899129" sldId="421"/>
            <ac:spMk id="16" creationId="{268B9789-D085-41FA-A273-5527F90E0638}"/>
          </ac:spMkLst>
        </pc:spChg>
        <pc:spChg chg="mod">
          <ac:chgData name="reza kabir" userId="af3c95a13102d509" providerId="LiveId" clId="{88200EE4-F4B4-49E8-8126-B01E5FCCBE2D}" dt="2020-05-17T10:44:24.064" v="1727" actId="165"/>
          <ac:spMkLst>
            <pc:docMk/>
            <pc:sldMk cId="970899129" sldId="421"/>
            <ac:spMk id="17" creationId="{964BD9B6-FF9B-4FFE-B7C8-DC896104D1C0}"/>
          </ac:spMkLst>
        </pc:spChg>
        <pc:spChg chg="mod">
          <ac:chgData name="reza kabir" userId="af3c95a13102d509" providerId="LiveId" clId="{88200EE4-F4B4-49E8-8126-B01E5FCCBE2D}" dt="2020-05-17T10:44:24.064" v="1727" actId="165"/>
          <ac:spMkLst>
            <pc:docMk/>
            <pc:sldMk cId="970899129" sldId="421"/>
            <ac:spMk id="18" creationId="{2996FD33-8DC4-4B9D-9FCA-356B15BF5B5D}"/>
          </ac:spMkLst>
        </pc:spChg>
        <pc:spChg chg="mod">
          <ac:chgData name="reza kabir" userId="af3c95a13102d509" providerId="LiveId" clId="{88200EE4-F4B4-49E8-8126-B01E5FCCBE2D}" dt="2020-05-17T10:44:24.064" v="1727" actId="165"/>
          <ac:spMkLst>
            <pc:docMk/>
            <pc:sldMk cId="970899129" sldId="421"/>
            <ac:spMk id="19" creationId="{06AF1513-02E4-475F-950E-09D8E2F60EDB}"/>
          </ac:spMkLst>
        </pc:spChg>
        <pc:spChg chg="mod">
          <ac:chgData name="reza kabir" userId="af3c95a13102d509" providerId="LiveId" clId="{88200EE4-F4B4-49E8-8126-B01E5FCCBE2D}" dt="2020-05-17T10:44:24.064" v="1727" actId="165"/>
          <ac:spMkLst>
            <pc:docMk/>
            <pc:sldMk cId="970899129" sldId="421"/>
            <ac:spMk id="20" creationId="{B690ABBC-267D-4D41-854F-F40BB1E4A6EC}"/>
          </ac:spMkLst>
        </pc:spChg>
        <pc:spChg chg="mod">
          <ac:chgData name="reza kabir" userId="af3c95a13102d509" providerId="LiveId" clId="{88200EE4-F4B4-49E8-8126-B01E5FCCBE2D}" dt="2020-05-17T10:44:24.064" v="1727" actId="165"/>
          <ac:spMkLst>
            <pc:docMk/>
            <pc:sldMk cId="970899129" sldId="421"/>
            <ac:spMk id="21" creationId="{03869ADB-15EF-457A-A2AF-53346D616098}"/>
          </ac:spMkLst>
        </pc:spChg>
        <pc:spChg chg="mod">
          <ac:chgData name="reza kabir" userId="af3c95a13102d509" providerId="LiveId" clId="{88200EE4-F4B4-49E8-8126-B01E5FCCBE2D}" dt="2020-05-17T10:44:24.064" v="1727" actId="165"/>
          <ac:spMkLst>
            <pc:docMk/>
            <pc:sldMk cId="970899129" sldId="421"/>
            <ac:spMk id="22" creationId="{7A88D1AA-F965-4C2B-816C-D010250A4AA8}"/>
          </ac:spMkLst>
        </pc:spChg>
        <pc:spChg chg="mod">
          <ac:chgData name="reza kabir" userId="af3c95a13102d509" providerId="LiveId" clId="{88200EE4-F4B4-49E8-8126-B01E5FCCBE2D}" dt="2020-05-17T10:44:24.064" v="1727" actId="165"/>
          <ac:spMkLst>
            <pc:docMk/>
            <pc:sldMk cId="970899129" sldId="421"/>
            <ac:spMk id="23" creationId="{C3A79560-D90D-4E33-A47D-4E529CF0C944}"/>
          </ac:spMkLst>
        </pc:spChg>
        <pc:spChg chg="mod">
          <ac:chgData name="reza kabir" userId="af3c95a13102d509" providerId="LiveId" clId="{88200EE4-F4B4-49E8-8126-B01E5FCCBE2D}" dt="2020-05-17T10:44:24.064" v="1727" actId="165"/>
          <ac:spMkLst>
            <pc:docMk/>
            <pc:sldMk cId="970899129" sldId="421"/>
            <ac:spMk id="24" creationId="{C69CC417-B4CA-490D-BA37-887AB5B6DC90}"/>
          </ac:spMkLst>
        </pc:spChg>
        <pc:spChg chg="mod">
          <ac:chgData name="reza kabir" userId="af3c95a13102d509" providerId="LiveId" clId="{88200EE4-F4B4-49E8-8126-B01E5FCCBE2D}" dt="2020-05-17T10:44:24.064" v="1727" actId="165"/>
          <ac:spMkLst>
            <pc:docMk/>
            <pc:sldMk cId="970899129" sldId="421"/>
            <ac:spMk id="25" creationId="{E51D1A31-0E92-4AFA-B3B2-9CCC40685701}"/>
          </ac:spMkLst>
        </pc:spChg>
        <pc:spChg chg="mod">
          <ac:chgData name="reza kabir" userId="af3c95a13102d509" providerId="LiveId" clId="{88200EE4-F4B4-49E8-8126-B01E5FCCBE2D}" dt="2020-05-17T10:44:24.064" v="1727" actId="165"/>
          <ac:spMkLst>
            <pc:docMk/>
            <pc:sldMk cId="970899129" sldId="421"/>
            <ac:spMk id="27" creationId="{F848BE81-CA60-4B10-BCA6-35D332DBB6E3}"/>
          </ac:spMkLst>
        </pc:spChg>
        <pc:spChg chg="mod">
          <ac:chgData name="reza kabir" userId="af3c95a13102d509" providerId="LiveId" clId="{88200EE4-F4B4-49E8-8126-B01E5FCCBE2D}" dt="2020-05-17T10:44:24.064" v="1727" actId="165"/>
          <ac:spMkLst>
            <pc:docMk/>
            <pc:sldMk cId="970899129" sldId="421"/>
            <ac:spMk id="28" creationId="{C3F465E0-5C48-4977-AB96-A2DA5FCBA4EF}"/>
          </ac:spMkLst>
        </pc:spChg>
        <pc:spChg chg="mod">
          <ac:chgData name="reza kabir" userId="af3c95a13102d509" providerId="LiveId" clId="{88200EE4-F4B4-49E8-8126-B01E5FCCBE2D}" dt="2020-05-17T10:44:24.064" v="1727" actId="165"/>
          <ac:spMkLst>
            <pc:docMk/>
            <pc:sldMk cId="970899129" sldId="421"/>
            <ac:spMk id="29" creationId="{99767F93-1541-40DF-8BAC-FCC139B377ED}"/>
          </ac:spMkLst>
        </pc:spChg>
        <pc:spChg chg="mod">
          <ac:chgData name="reza kabir" userId="af3c95a13102d509" providerId="LiveId" clId="{88200EE4-F4B4-49E8-8126-B01E5FCCBE2D}" dt="2020-05-17T10:44:24.064" v="1727" actId="165"/>
          <ac:spMkLst>
            <pc:docMk/>
            <pc:sldMk cId="970899129" sldId="421"/>
            <ac:spMk id="30" creationId="{B8D6D1CB-4DA1-41B0-B4F0-4B5EA8AE76E3}"/>
          </ac:spMkLst>
        </pc:spChg>
        <pc:spChg chg="mod">
          <ac:chgData name="reza kabir" userId="af3c95a13102d509" providerId="LiveId" clId="{88200EE4-F4B4-49E8-8126-B01E5FCCBE2D}" dt="2020-05-17T10:44:24.064" v="1727" actId="165"/>
          <ac:spMkLst>
            <pc:docMk/>
            <pc:sldMk cId="970899129" sldId="421"/>
            <ac:spMk id="31" creationId="{6563C3A8-5BF1-4C73-9769-831F1797EC3E}"/>
          </ac:spMkLst>
        </pc:spChg>
        <pc:spChg chg="mod">
          <ac:chgData name="reza kabir" userId="af3c95a13102d509" providerId="LiveId" clId="{88200EE4-F4B4-49E8-8126-B01E5FCCBE2D}" dt="2020-05-17T10:44:24.064" v="1727" actId="165"/>
          <ac:spMkLst>
            <pc:docMk/>
            <pc:sldMk cId="970899129" sldId="421"/>
            <ac:spMk id="32" creationId="{E7F1AAF0-E8CB-4668-B796-7BE5B0977FA4}"/>
          </ac:spMkLst>
        </pc:spChg>
        <pc:spChg chg="mod">
          <ac:chgData name="reza kabir" userId="af3c95a13102d509" providerId="LiveId" clId="{88200EE4-F4B4-49E8-8126-B01E5FCCBE2D}" dt="2020-05-17T10:44:24.064" v="1727" actId="165"/>
          <ac:spMkLst>
            <pc:docMk/>
            <pc:sldMk cId="970899129" sldId="421"/>
            <ac:spMk id="33" creationId="{2EBC6148-B5A6-4828-8969-7E6B8ED5A6B3}"/>
          </ac:spMkLst>
        </pc:spChg>
        <pc:spChg chg="mod">
          <ac:chgData name="reza kabir" userId="af3c95a13102d509" providerId="LiveId" clId="{88200EE4-F4B4-49E8-8126-B01E5FCCBE2D}" dt="2020-05-17T10:44:24.064" v="1727" actId="165"/>
          <ac:spMkLst>
            <pc:docMk/>
            <pc:sldMk cId="970899129" sldId="421"/>
            <ac:spMk id="34" creationId="{64F60B96-3103-4BA9-8CF6-F7F65A9A53B8}"/>
          </ac:spMkLst>
        </pc:spChg>
        <pc:spChg chg="mod">
          <ac:chgData name="reza kabir" userId="af3c95a13102d509" providerId="LiveId" clId="{88200EE4-F4B4-49E8-8126-B01E5FCCBE2D}" dt="2020-05-17T10:44:24.064" v="1727" actId="165"/>
          <ac:spMkLst>
            <pc:docMk/>
            <pc:sldMk cId="970899129" sldId="421"/>
            <ac:spMk id="35" creationId="{7DA86648-C78C-4C65-9127-57A590C6C0C0}"/>
          </ac:spMkLst>
        </pc:spChg>
        <pc:spChg chg="mod">
          <ac:chgData name="reza kabir" userId="af3c95a13102d509" providerId="LiveId" clId="{88200EE4-F4B4-49E8-8126-B01E5FCCBE2D}" dt="2020-05-17T10:44:24.064" v="1727" actId="165"/>
          <ac:spMkLst>
            <pc:docMk/>
            <pc:sldMk cId="970899129" sldId="421"/>
            <ac:spMk id="36" creationId="{79F692B4-66CD-4C87-BC31-1FA0C719F460}"/>
          </ac:spMkLst>
        </pc:spChg>
        <pc:spChg chg="mod">
          <ac:chgData name="reza kabir" userId="af3c95a13102d509" providerId="LiveId" clId="{88200EE4-F4B4-49E8-8126-B01E5FCCBE2D}" dt="2020-05-17T10:44:24.064" v="1727" actId="165"/>
          <ac:spMkLst>
            <pc:docMk/>
            <pc:sldMk cId="970899129" sldId="421"/>
            <ac:spMk id="37" creationId="{25A8E1AA-AF6F-4AB2-8342-D140A77B7AA1}"/>
          </ac:spMkLst>
        </pc:spChg>
        <pc:spChg chg="mod">
          <ac:chgData name="reza kabir" userId="af3c95a13102d509" providerId="LiveId" clId="{88200EE4-F4B4-49E8-8126-B01E5FCCBE2D}" dt="2020-05-17T10:44:24.064" v="1727" actId="165"/>
          <ac:spMkLst>
            <pc:docMk/>
            <pc:sldMk cId="970899129" sldId="421"/>
            <ac:spMk id="38" creationId="{FC108C51-9358-4DA4-92CA-05CB71A35DE2}"/>
          </ac:spMkLst>
        </pc:spChg>
        <pc:spChg chg="mod">
          <ac:chgData name="reza kabir" userId="af3c95a13102d509" providerId="LiveId" clId="{88200EE4-F4B4-49E8-8126-B01E5FCCBE2D}" dt="2020-05-17T10:44:24.064" v="1727" actId="165"/>
          <ac:spMkLst>
            <pc:docMk/>
            <pc:sldMk cId="970899129" sldId="421"/>
            <ac:spMk id="39" creationId="{F84A7D80-8896-4DDB-AFA7-F8694F67168B}"/>
          </ac:spMkLst>
        </pc:spChg>
        <pc:spChg chg="mod">
          <ac:chgData name="reza kabir" userId="af3c95a13102d509" providerId="LiveId" clId="{88200EE4-F4B4-49E8-8126-B01E5FCCBE2D}" dt="2020-05-17T10:44:24.064" v="1727" actId="165"/>
          <ac:spMkLst>
            <pc:docMk/>
            <pc:sldMk cId="970899129" sldId="421"/>
            <ac:spMk id="40" creationId="{1844481F-B09D-4103-9F7F-380E323A7D9F}"/>
          </ac:spMkLst>
        </pc:spChg>
        <pc:spChg chg="mod">
          <ac:chgData name="reza kabir" userId="af3c95a13102d509" providerId="LiveId" clId="{88200EE4-F4B4-49E8-8126-B01E5FCCBE2D}" dt="2020-05-17T10:44:24.064" v="1727" actId="165"/>
          <ac:spMkLst>
            <pc:docMk/>
            <pc:sldMk cId="970899129" sldId="421"/>
            <ac:spMk id="41" creationId="{EC7A1A85-B9F4-4020-BB9C-60855C30AE3D}"/>
          </ac:spMkLst>
        </pc:spChg>
        <pc:spChg chg="mod">
          <ac:chgData name="reza kabir" userId="af3c95a13102d509" providerId="LiveId" clId="{88200EE4-F4B4-49E8-8126-B01E5FCCBE2D}" dt="2020-05-17T10:44:24.064" v="1727" actId="165"/>
          <ac:spMkLst>
            <pc:docMk/>
            <pc:sldMk cId="970899129" sldId="421"/>
            <ac:spMk id="43" creationId="{65BE4487-CC05-45D9-86F3-56298ECDB68D}"/>
          </ac:spMkLst>
        </pc:spChg>
        <pc:spChg chg="mod">
          <ac:chgData name="reza kabir" userId="af3c95a13102d509" providerId="LiveId" clId="{88200EE4-F4B4-49E8-8126-B01E5FCCBE2D}" dt="2020-05-17T10:44:24.064" v="1727" actId="165"/>
          <ac:spMkLst>
            <pc:docMk/>
            <pc:sldMk cId="970899129" sldId="421"/>
            <ac:spMk id="44" creationId="{BF00F67A-2EFF-4958-B52B-17EE9CB2CE27}"/>
          </ac:spMkLst>
        </pc:spChg>
        <pc:spChg chg="mod">
          <ac:chgData name="reza kabir" userId="af3c95a13102d509" providerId="LiveId" clId="{88200EE4-F4B4-49E8-8126-B01E5FCCBE2D}" dt="2020-05-17T10:44:24.064" v="1727" actId="165"/>
          <ac:spMkLst>
            <pc:docMk/>
            <pc:sldMk cId="970899129" sldId="421"/>
            <ac:spMk id="45" creationId="{5E31B0F5-8B76-48C2-A30B-E2687B84B04E}"/>
          </ac:spMkLst>
        </pc:spChg>
        <pc:spChg chg="mod">
          <ac:chgData name="reza kabir" userId="af3c95a13102d509" providerId="LiveId" clId="{88200EE4-F4B4-49E8-8126-B01E5FCCBE2D}" dt="2020-05-17T10:44:24.064" v="1727" actId="165"/>
          <ac:spMkLst>
            <pc:docMk/>
            <pc:sldMk cId="970899129" sldId="421"/>
            <ac:spMk id="46" creationId="{C59E1617-10F1-4257-A2B8-6C54FC7D5831}"/>
          </ac:spMkLst>
        </pc:spChg>
        <pc:spChg chg="mod">
          <ac:chgData name="reza kabir" userId="af3c95a13102d509" providerId="LiveId" clId="{88200EE4-F4B4-49E8-8126-B01E5FCCBE2D}" dt="2020-05-17T10:44:24.064" v="1727" actId="165"/>
          <ac:spMkLst>
            <pc:docMk/>
            <pc:sldMk cId="970899129" sldId="421"/>
            <ac:spMk id="47" creationId="{05AAA2A7-87DD-4BC5-AB18-7AF27590F5AE}"/>
          </ac:spMkLst>
        </pc:spChg>
        <pc:spChg chg="mod">
          <ac:chgData name="reza kabir" userId="af3c95a13102d509" providerId="LiveId" clId="{88200EE4-F4B4-49E8-8126-B01E5FCCBE2D}" dt="2020-05-17T10:44:24.064" v="1727" actId="165"/>
          <ac:spMkLst>
            <pc:docMk/>
            <pc:sldMk cId="970899129" sldId="421"/>
            <ac:spMk id="48" creationId="{10C9121B-43DA-4F06-AE5C-EFCADB7E2AF2}"/>
          </ac:spMkLst>
        </pc:spChg>
        <pc:spChg chg="mod">
          <ac:chgData name="reza kabir" userId="af3c95a13102d509" providerId="LiveId" clId="{88200EE4-F4B4-49E8-8126-B01E5FCCBE2D}" dt="2020-05-17T10:44:24.064" v="1727" actId="165"/>
          <ac:spMkLst>
            <pc:docMk/>
            <pc:sldMk cId="970899129" sldId="421"/>
            <ac:spMk id="49" creationId="{27880AE0-7607-4C83-952D-1BEB506A1D3F}"/>
          </ac:spMkLst>
        </pc:spChg>
        <pc:spChg chg="mod">
          <ac:chgData name="reza kabir" userId="af3c95a13102d509" providerId="LiveId" clId="{88200EE4-F4B4-49E8-8126-B01E5FCCBE2D}" dt="2020-05-17T10:44:24.064" v="1727" actId="165"/>
          <ac:spMkLst>
            <pc:docMk/>
            <pc:sldMk cId="970899129" sldId="421"/>
            <ac:spMk id="50" creationId="{C3D65223-41CC-44D6-8D7F-FFA0458474E4}"/>
          </ac:spMkLst>
        </pc:spChg>
        <pc:spChg chg="mod">
          <ac:chgData name="reza kabir" userId="af3c95a13102d509" providerId="LiveId" clId="{88200EE4-F4B4-49E8-8126-B01E5FCCBE2D}" dt="2020-05-17T10:44:24.064" v="1727" actId="165"/>
          <ac:spMkLst>
            <pc:docMk/>
            <pc:sldMk cId="970899129" sldId="421"/>
            <ac:spMk id="51" creationId="{C5CE4852-22CA-4990-B1D8-C0F4728DD5E2}"/>
          </ac:spMkLst>
        </pc:spChg>
        <pc:spChg chg="mod">
          <ac:chgData name="reza kabir" userId="af3c95a13102d509" providerId="LiveId" clId="{88200EE4-F4B4-49E8-8126-B01E5FCCBE2D}" dt="2020-05-17T10:44:24.064" v="1727" actId="165"/>
          <ac:spMkLst>
            <pc:docMk/>
            <pc:sldMk cId="970899129" sldId="421"/>
            <ac:spMk id="52" creationId="{4D072042-3EDE-4C70-A457-C45BBCA82F40}"/>
          </ac:spMkLst>
        </pc:spChg>
        <pc:spChg chg="mod">
          <ac:chgData name="reza kabir" userId="af3c95a13102d509" providerId="LiveId" clId="{88200EE4-F4B4-49E8-8126-B01E5FCCBE2D}" dt="2020-05-17T10:44:24.064" v="1727" actId="165"/>
          <ac:spMkLst>
            <pc:docMk/>
            <pc:sldMk cId="970899129" sldId="421"/>
            <ac:spMk id="53" creationId="{7C6E0310-79BB-49D2-B6BB-52ADD4997C18}"/>
          </ac:spMkLst>
        </pc:spChg>
        <pc:spChg chg="mod">
          <ac:chgData name="reza kabir" userId="af3c95a13102d509" providerId="LiveId" clId="{88200EE4-F4B4-49E8-8126-B01E5FCCBE2D}" dt="2020-05-17T10:44:24.064" v="1727" actId="165"/>
          <ac:spMkLst>
            <pc:docMk/>
            <pc:sldMk cId="970899129" sldId="421"/>
            <ac:spMk id="54" creationId="{9A7529ED-CB84-4D56-BBAE-D2AA3FBB9D67}"/>
          </ac:spMkLst>
        </pc:spChg>
        <pc:spChg chg="mod">
          <ac:chgData name="reza kabir" userId="af3c95a13102d509" providerId="LiveId" clId="{88200EE4-F4B4-49E8-8126-B01E5FCCBE2D}" dt="2020-05-17T10:44:34.814" v="1729" actId="165"/>
          <ac:spMkLst>
            <pc:docMk/>
            <pc:sldMk cId="970899129" sldId="421"/>
            <ac:spMk id="57" creationId="{694E97F2-BEE1-4A52-8937-0456BCE7898F}"/>
          </ac:spMkLst>
        </pc:spChg>
        <pc:spChg chg="mod">
          <ac:chgData name="reza kabir" userId="af3c95a13102d509" providerId="LiveId" clId="{88200EE4-F4B4-49E8-8126-B01E5FCCBE2D}" dt="2020-05-17T10:44:34.814" v="1729" actId="165"/>
          <ac:spMkLst>
            <pc:docMk/>
            <pc:sldMk cId="970899129" sldId="421"/>
            <ac:spMk id="58" creationId="{0A929E7D-CDA6-43DE-B198-FC9F596F6909}"/>
          </ac:spMkLst>
        </pc:spChg>
        <pc:spChg chg="mod">
          <ac:chgData name="reza kabir" userId="af3c95a13102d509" providerId="LiveId" clId="{88200EE4-F4B4-49E8-8126-B01E5FCCBE2D}" dt="2020-05-17T10:44:34.814" v="1729" actId="165"/>
          <ac:spMkLst>
            <pc:docMk/>
            <pc:sldMk cId="970899129" sldId="421"/>
            <ac:spMk id="59" creationId="{F6756AD0-C746-4562-934A-C6F377648FE3}"/>
          </ac:spMkLst>
        </pc:spChg>
        <pc:spChg chg="mod">
          <ac:chgData name="reza kabir" userId="af3c95a13102d509" providerId="LiveId" clId="{88200EE4-F4B4-49E8-8126-B01E5FCCBE2D}" dt="2020-05-17T10:44:34.814" v="1729" actId="165"/>
          <ac:spMkLst>
            <pc:docMk/>
            <pc:sldMk cId="970899129" sldId="421"/>
            <ac:spMk id="60" creationId="{EC9BE9ED-402D-4A1C-9302-44ABFBC5BAFC}"/>
          </ac:spMkLst>
        </pc:spChg>
        <pc:spChg chg="mod">
          <ac:chgData name="reza kabir" userId="af3c95a13102d509" providerId="LiveId" clId="{88200EE4-F4B4-49E8-8126-B01E5FCCBE2D}" dt="2020-05-17T10:44:34.814" v="1729" actId="165"/>
          <ac:spMkLst>
            <pc:docMk/>
            <pc:sldMk cId="970899129" sldId="421"/>
            <ac:spMk id="61" creationId="{C2AE1C18-134B-4C4D-AC1A-286E3723E3C4}"/>
          </ac:spMkLst>
        </pc:spChg>
        <pc:spChg chg="mod">
          <ac:chgData name="reza kabir" userId="af3c95a13102d509" providerId="LiveId" clId="{88200EE4-F4B4-49E8-8126-B01E5FCCBE2D}" dt="2020-05-17T10:44:34.814" v="1729" actId="165"/>
          <ac:spMkLst>
            <pc:docMk/>
            <pc:sldMk cId="970899129" sldId="421"/>
            <ac:spMk id="62" creationId="{99DEB1E7-EC34-45CB-AB56-2FD704F32A11}"/>
          </ac:spMkLst>
        </pc:spChg>
        <pc:spChg chg="mod">
          <ac:chgData name="reza kabir" userId="af3c95a13102d509" providerId="LiveId" clId="{88200EE4-F4B4-49E8-8126-B01E5FCCBE2D}" dt="2020-05-17T10:44:34.814" v="1729" actId="165"/>
          <ac:spMkLst>
            <pc:docMk/>
            <pc:sldMk cId="970899129" sldId="421"/>
            <ac:spMk id="64" creationId="{31E90972-293C-472E-AFCD-06603D8179A4}"/>
          </ac:spMkLst>
        </pc:spChg>
        <pc:spChg chg="mod">
          <ac:chgData name="reza kabir" userId="af3c95a13102d509" providerId="LiveId" clId="{88200EE4-F4B4-49E8-8126-B01E5FCCBE2D}" dt="2020-05-17T10:44:34.814" v="1729" actId="165"/>
          <ac:spMkLst>
            <pc:docMk/>
            <pc:sldMk cId="970899129" sldId="421"/>
            <ac:spMk id="65" creationId="{7F369D6D-BAC0-460F-BDF2-895AD4CE0DCA}"/>
          </ac:spMkLst>
        </pc:spChg>
        <pc:spChg chg="mod">
          <ac:chgData name="reza kabir" userId="af3c95a13102d509" providerId="LiveId" clId="{88200EE4-F4B4-49E8-8126-B01E5FCCBE2D}" dt="2020-05-17T10:44:34.814" v="1729" actId="165"/>
          <ac:spMkLst>
            <pc:docMk/>
            <pc:sldMk cId="970899129" sldId="421"/>
            <ac:spMk id="66" creationId="{A2AD039B-C107-490B-ABBD-B7179C2A045C}"/>
          </ac:spMkLst>
        </pc:spChg>
        <pc:spChg chg="mod">
          <ac:chgData name="reza kabir" userId="af3c95a13102d509" providerId="LiveId" clId="{88200EE4-F4B4-49E8-8126-B01E5FCCBE2D}" dt="2020-05-17T10:44:34.814" v="1729" actId="165"/>
          <ac:spMkLst>
            <pc:docMk/>
            <pc:sldMk cId="970899129" sldId="421"/>
            <ac:spMk id="68" creationId="{62B451C7-269E-4DA5-8DAE-EC381BBB5D5F}"/>
          </ac:spMkLst>
        </pc:spChg>
        <pc:spChg chg="mod">
          <ac:chgData name="reza kabir" userId="af3c95a13102d509" providerId="LiveId" clId="{88200EE4-F4B4-49E8-8126-B01E5FCCBE2D}" dt="2020-05-17T10:44:34.814" v="1729" actId="165"/>
          <ac:spMkLst>
            <pc:docMk/>
            <pc:sldMk cId="970899129" sldId="421"/>
            <ac:spMk id="69" creationId="{FD5AA0F8-B7F4-4195-8736-819752B3D537}"/>
          </ac:spMkLst>
        </pc:spChg>
        <pc:spChg chg="mod">
          <ac:chgData name="reza kabir" userId="af3c95a13102d509" providerId="LiveId" clId="{88200EE4-F4B4-49E8-8126-B01E5FCCBE2D}" dt="2020-05-17T10:44:34.814" v="1729" actId="165"/>
          <ac:spMkLst>
            <pc:docMk/>
            <pc:sldMk cId="970899129" sldId="421"/>
            <ac:spMk id="70" creationId="{6D1046DA-56FB-494B-B88C-DB027BD6A98C}"/>
          </ac:spMkLst>
        </pc:spChg>
        <pc:spChg chg="mod">
          <ac:chgData name="reza kabir" userId="af3c95a13102d509" providerId="LiveId" clId="{88200EE4-F4B4-49E8-8126-B01E5FCCBE2D}" dt="2020-05-17T10:44:34.814" v="1729" actId="165"/>
          <ac:spMkLst>
            <pc:docMk/>
            <pc:sldMk cId="970899129" sldId="421"/>
            <ac:spMk id="72" creationId="{C96C34A6-9664-4263-B3E5-15CEA2E8B272}"/>
          </ac:spMkLst>
        </pc:spChg>
        <pc:spChg chg="mod">
          <ac:chgData name="reza kabir" userId="af3c95a13102d509" providerId="LiveId" clId="{88200EE4-F4B4-49E8-8126-B01E5FCCBE2D}" dt="2020-05-17T10:44:34.814" v="1729" actId="165"/>
          <ac:spMkLst>
            <pc:docMk/>
            <pc:sldMk cId="970899129" sldId="421"/>
            <ac:spMk id="73" creationId="{9E9EB945-AA79-4923-8572-93B0309385AF}"/>
          </ac:spMkLst>
        </pc:spChg>
        <pc:spChg chg="mod">
          <ac:chgData name="reza kabir" userId="af3c95a13102d509" providerId="LiveId" clId="{88200EE4-F4B4-49E8-8126-B01E5FCCBE2D}" dt="2020-05-17T10:44:34.814" v="1729" actId="165"/>
          <ac:spMkLst>
            <pc:docMk/>
            <pc:sldMk cId="970899129" sldId="421"/>
            <ac:spMk id="74" creationId="{B2732DDC-5829-48DF-ABD7-666FF72C732A}"/>
          </ac:spMkLst>
        </pc:spChg>
        <pc:spChg chg="mod">
          <ac:chgData name="reza kabir" userId="af3c95a13102d509" providerId="LiveId" clId="{88200EE4-F4B4-49E8-8126-B01E5FCCBE2D}" dt="2020-05-17T10:44:34.814" v="1729" actId="165"/>
          <ac:spMkLst>
            <pc:docMk/>
            <pc:sldMk cId="970899129" sldId="421"/>
            <ac:spMk id="76" creationId="{5B2E6293-A9EF-497D-B215-5BE0F4CBE027}"/>
          </ac:spMkLst>
        </pc:spChg>
        <pc:spChg chg="mod">
          <ac:chgData name="reza kabir" userId="af3c95a13102d509" providerId="LiveId" clId="{88200EE4-F4B4-49E8-8126-B01E5FCCBE2D}" dt="2020-05-17T10:44:34.814" v="1729" actId="165"/>
          <ac:spMkLst>
            <pc:docMk/>
            <pc:sldMk cId="970899129" sldId="421"/>
            <ac:spMk id="77" creationId="{86F0EF1E-ACFE-48D0-B8F6-4869313222E4}"/>
          </ac:spMkLst>
        </pc:spChg>
        <pc:spChg chg="mod">
          <ac:chgData name="reza kabir" userId="af3c95a13102d509" providerId="LiveId" clId="{88200EE4-F4B4-49E8-8126-B01E5FCCBE2D}" dt="2020-05-17T10:44:34.814" v="1729" actId="165"/>
          <ac:spMkLst>
            <pc:docMk/>
            <pc:sldMk cId="970899129" sldId="421"/>
            <ac:spMk id="78" creationId="{0D5DFF03-2999-43C1-B9EE-5B6BEB6FF29C}"/>
          </ac:spMkLst>
        </pc:spChg>
        <pc:spChg chg="mod">
          <ac:chgData name="reza kabir" userId="af3c95a13102d509" providerId="LiveId" clId="{88200EE4-F4B4-49E8-8126-B01E5FCCBE2D}" dt="2020-05-17T10:44:34.814" v="1729" actId="165"/>
          <ac:spMkLst>
            <pc:docMk/>
            <pc:sldMk cId="970899129" sldId="421"/>
            <ac:spMk id="80" creationId="{F9E93EA3-82E0-4735-9251-C2C832C27D05}"/>
          </ac:spMkLst>
        </pc:spChg>
        <pc:spChg chg="mod">
          <ac:chgData name="reza kabir" userId="af3c95a13102d509" providerId="LiveId" clId="{88200EE4-F4B4-49E8-8126-B01E5FCCBE2D}" dt="2020-05-17T10:44:34.814" v="1729" actId="165"/>
          <ac:spMkLst>
            <pc:docMk/>
            <pc:sldMk cId="970899129" sldId="421"/>
            <ac:spMk id="81" creationId="{B84E6129-6489-4A14-BC1C-E65E9D14783C}"/>
          </ac:spMkLst>
        </pc:spChg>
        <pc:spChg chg="mod">
          <ac:chgData name="reza kabir" userId="af3c95a13102d509" providerId="LiveId" clId="{88200EE4-F4B4-49E8-8126-B01E5FCCBE2D}" dt="2020-05-17T10:44:34.814" v="1729" actId="165"/>
          <ac:spMkLst>
            <pc:docMk/>
            <pc:sldMk cId="970899129" sldId="421"/>
            <ac:spMk id="82" creationId="{1486049A-F0DF-4906-96E7-C16B27C97AF5}"/>
          </ac:spMkLst>
        </pc:spChg>
        <pc:spChg chg="mod">
          <ac:chgData name="reza kabir" userId="af3c95a13102d509" providerId="LiveId" clId="{88200EE4-F4B4-49E8-8126-B01E5FCCBE2D}" dt="2020-05-17T10:47:05.571" v="1748" actId="165"/>
          <ac:spMkLst>
            <pc:docMk/>
            <pc:sldMk cId="970899129" sldId="421"/>
            <ac:spMk id="85" creationId="{D3907D96-80F1-4009-9A7B-D244CCE897E8}"/>
          </ac:spMkLst>
        </pc:spChg>
        <pc:spChg chg="mod">
          <ac:chgData name="reza kabir" userId="af3c95a13102d509" providerId="LiveId" clId="{88200EE4-F4B4-49E8-8126-B01E5FCCBE2D}" dt="2020-05-17T10:47:05.571" v="1748" actId="165"/>
          <ac:spMkLst>
            <pc:docMk/>
            <pc:sldMk cId="970899129" sldId="421"/>
            <ac:spMk id="86" creationId="{16C359EA-36F3-4476-928B-A7B986C93487}"/>
          </ac:spMkLst>
        </pc:spChg>
        <pc:spChg chg="mod">
          <ac:chgData name="reza kabir" userId="af3c95a13102d509" providerId="LiveId" clId="{88200EE4-F4B4-49E8-8126-B01E5FCCBE2D}" dt="2020-05-17T10:47:05.571" v="1748" actId="165"/>
          <ac:spMkLst>
            <pc:docMk/>
            <pc:sldMk cId="970899129" sldId="421"/>
            <ac:spMk id="87" creationId="{3EDF2978-645A-4EA7-995F-659D3B49D628}"/>
          </ac:spMkLst>
        </pc:spChg>
        <pc:spChg chg="mod">
          <ac:chgData name="reza kabir" userId="af3c95a13102d509" providerId="LiveId" clId="{88200EE4-F4B4-49E8-8126-B01E5FCCBE2D}" dt="2020-05-17T10:47:05.571" v="1748" actId="165"/>
          <ac:spMkLst>
            <pc:docMk/>
            <pc:sldMk cId="970899129" sldId="421"/>
            <ac:spMk id="88" creationId="{AD1190ED-0A39-41CD-ABF7-8F50CAB4090C}"/>
          </ac:spMkLst>
        </pc:spChg>
        <pc:spChg chg="mod">
          <ac:chgData name="reza kabir" userId="af3c95a13102d509" providerId="LiveId" clId="{88200EE4-F4B4-49E8-8126-B01E5FCCBE2D}" dt="2020-05-17T10:47:05.571" v="1748" actId="165"/>
          <ac:spMkLst>
            <pc:docMk/>
            <pc:sldMk cId="970899129" sldId="421"/>
            <ac:spMk id="89" creationId="{0A23545E-1EB6-4EE5-A0FD-143117A3428A}"/>
          </ac:spMkLst>
        </pc:spChg>
        <pc:spChg chg="mod">
          <ac:chgData name="reza kabir" userId="af3c95a13102d509" providerId="LiveId" clId="{88200EE4-F4B4-49E8-8126-B01E5FCCBE2D}" dt="2020-05-17T10:47:05.571" v="1748" actId="165"/>
          <ac:spMkLst>
            <pc:docMk/>
            <pc:sldMk cId="970899129" sldId="421"/>
            <ac:spMk id="90" creationId="{58671335-7F96-4A92-898A-BA745FB4AD39}"/>
          </ac:spMkLst>
        </pc:spChg>
        <pc:spChg chg="mod">
          <ac:chgData name="reza kabir" userId="af3c95a13102d509" providerId="LiveId" clId="{88200EE4-F4B4-49E8-8126-B01E5FCCBE2D}" dt="2020-05-17T10:47:05.571" v="1748" actId="165"/>
          <ac:spMkLst>
            <pc:docMk/>
            <pc:sldMk cId="970899129" sldId="421"/>
            <ac:spMk id="91" creationId="{9DAEFB3C-3E2E-4004-B63B-77B7FA50737F}"/>
          </ac:spMkLst>
        </pc:spChg>
        <pc:spChg chg="mod">
          <ac:chgData name="reza kabir" userId="af3c95a13102d509" providerId="LiveId" clId="{88200EE4-F4B4-49E8-8126-B01E5FCCBE2D}" dt="2020-05-17T10:47:05.571" v="1748" actId="165"/>
          <ac:spMkLst>
            <pc:docMk/>
            <pc:sldMk cId="970899129" sldId="421"/>
            <ac:spMk id="93" creationId="{FB2FDC0F-D392-4A96-9DFB-1374C233A74E}"/>
          </ac:spMkLst>
        </pc:spChg>
        <pc:spChg chg="mod">
          <ac:chgData name="reza kabir" userId="af3c95a13102d509" providerId="LiveId" clId="{88200EE4-F4B4-49E8-8126-B01E5FCCBE2D}" dt="2020-05-17T10:47:05.571" v="1748" actId="165"/>
          <ac:spMkLst>
            <pc:docMk/>
            <pc:sldMk cId="970899129" sldId="421"/>
            <ac:spMk id="94" creationId="{BB3AE6F9-9448-4A5D-9576-42FBAC7D4DBA}"/>
          </ac:spMkLst>
        </pc:spChg>
        <pc:spChg chg="mod">
          <ac:chgData name="reza kabir" userId="af3c95a13102d509" providerId="LiveId" clId="{88200EE4-F4B4-49E8-8126-B01E5FCCBE2D}" dt="2020-05-17T10:47:05.571" v="1748" actId="165"/>
          <ac:spMkLst>
            <pc:docMk/>
            <pc:sldMk cId="970899129" sldId="421"/>
            <ac:spMk id="95" creationId="{7E1103FC-530B-4119-B785-EC9AF2374338}"/>
          </ac:spMkLst>
        </pc:spChg>
        <pc:spChg chg="mod">
          <ac:chgData name="reza kabir" userId="af3c95a13102d509" providerId="LiveId" clId="{88200EE4-F4B4-49E8-8126-B01E5FCCBE2D}" dt="2020-05-17T10:47:05.571" v="1748" actId="165"/>
          <ac:spMkLst>
            <pc:docMk/>
            <pc:sldMk cId="970899129" sldId="421"/>
            <ac:spMk id="96" creationId="{AC820A63-8AFD-4D53-AA54-B6EC754C10CA}"/>
          </ac:spMkLst>
        </pc:spChg>
        <pc:spChg chg="mod">
          <ac:chgData name="reza kabir" userId="af3c95a13102d509" providerId="LiveId" clId="{88200EE4-F4B4-49E8-8126-B01E5FCCBE2D}" dt="2020-05-17T10:47:05.571" v="1748" actId="165"/>
          <ac:spMkLst>
            <pc:docMk/>
            <pc:sldMk cId="970899129" sldId="421"/>
            <ac:spMk id="97" creationId="{5978790B-BA8D-471B-B208-7F98411780B0}"/>
          </ac:spMkLst>
        </pc:spChg>
        <pc:spChg chg="mod">
          <ac:chgData name="reza kabir" userId="af3c95a13102d509" providerId="LiveId" clId="{88200EE4-F4B4-49E8-8126-B01E5FCCBE2D}" dt="2020-05-17T10:47:05.571" v="1748" actId="165"/>
          <ac:spMkLst>
            <pc:docMk/>
            <pc:sldMk cId="970899129" sldId="421"/>
            <ac:spMk id="98" creationId="{806F4546-1C4F-41FA-A28B-26F22BD3D4B4}"/>
          </ac:spMkLst>
        </pc:spChg>
        <pc:spChg chg="mod">
          <ac:chgData name="reza kabir" userId="af3c95a13102d509" providerId="LiveId" clId="{88200EE4-F4B4-49E8-8126-B01E5FCCBE2D}" dt="2020-05-17T10:47:05.571" v="1748" actId="165"/>
          <ac:spMkLst>
            <pc:docMk/>
            <pc:sldMk cId="970899129" sldId="421"/>
            <ac:spMk id="99" creationId="{C40FD621-62A5-40F7-83C3-14960ECF8320}"/>
          </ac:spMkLst>
        </pc:spChg>
        <pc:spChg chg="mod">
          <ac:chgData name="reza kabir" userId="af3c95a13102d509" providerId="LiveId" clId="{88200EE4-F4B4-49E8-8126-B01E5FCCBE2D}" dt="2020-05-17T10:47:05.571" v="1748" actId="165"/>
          <ac:spMkLst>
            <pc:docMk/>
            <pc:sldMk cId="970899129" sldId="421"/>
            <ac:spMk id="100" creationId="{C5FDC841-09F9-4243-AD8E-4C8AC76505E9}"/>
          </ac:spMkLst>
        </pc:spChg>
        <pc:spChg chg="mod">
          <ac:chgData name="reza kabir" userId="af3c95a13102d509" providerId="LiveId" clId="{88200EE4-F4B4-49E8-8126-B01E5FCCBE2D}" dt="2020-05-17T10:47:05.571" v="1748" actId="165"/>
          <ac:spMkLst>
            <pc:docMk/>
            <pc:sldMk cId="970899129" sldId="421"/>
            <ac:spMk id="101" creationId="{A0D56D24-37A7-470A-AA02-D6215933CA6D}"/>
          </ac:spMkLst>
        </pc:spChg>
        <pc:spChg chg="mod">
          <ac:chgData name="reza kabir" userId="af3c95a13102d509" providerId="LiveId" clId="{88200EE4-F4B4-49E8-8126-B01E5FCCBE2D}" dt="2020-05-17T10:47:05.571" v="1748" actId="165"/>
          <ac:spMkLst>
            <pc:docMk/>
            <pc:sldMk cId="970899129" sldId="421"/>
            <ac:spMk id="102" creationId="{A76A30FC-7A7F-42C9-A043-E7C0EB9A759B}"/>
          </ac:spMkLst>
        </pc:spChg>
        <pc:spChg chg="mod">
          <ac:chgData name="reza kabir" userId="af3c95a13102d509" providerId="LiveId" clId="{88200EE4-F4B4-49E8-8126-B01E5FCCBE2D}" dt="2020-05-17T10:47:05.571" v="1748" actId="165"/>
          <ac:spMkLst>
            <pc:docMk/>
            <pc:sldMk cId="970899129" sldId="421"/>
            <ac:spMk id="103" creationId="{36B1FFF1-61E3-49BF-B59D-20807573EE34}"/>
          </ac:spMkLst>
        </pc:spChg>
        <pc:spChg chg="mod">
          <ac:chgData name="reza kabir" userId="af3c95a13102d509" providerId="LiveId" clId="{88200EE4-F4B4-49E8-8126-B01E5FCCBE2D}" dt="2020-05-17T10:47:05.571" v="1748" actId="165"/>
          <ac:spMkLst>
            <pc:docMk/>
            <pc:sldMk cId="970899129" sldId="421"/>
            <ac:spMk id="104" creationId="{A99DF987-3B00-488D-8456-FE2A289F8B45}"/>
          </ac:spMkLst>
        </pc:spChg>
        <pc:spChg chg="mod">
          <ac:chgData name="reza kabir" userId="af3c95a13102d509" providerId="LiveId" clId="{88200EE4-F4B4-49E8-8126-B01E5FCCBE2D}" dt="2020-05-17T10:47:05.571" v="1748" actId="165"/>
          <ac:spMkLst>
            <pc:docMk/>
            <pc:sldMk cId="970899129" sldId="421"/>
            <ac:spMk id="105" creationId="{D140DD04-A75D-41EB-91CC-8808D6FE94ED}"/>
          </ac:spMkLst>
        </pc:spChg>
        <pc:spChg chg="mod">
          <ac:chgData name="reza kabir" userId="af3c95a13102d509" providerId="LiveId" clId="{88200EE4-F4B4-49E8-8126-B01E5FCCBE2D}" dt="2020-05-17T10:47:05.571" v="1748" actId="165"/>
          <ac:spMkLst>
            <pc:docMk/>
            <pc:sldMk cId="970899129" sldId="421"/>
            <ac:spMk id="106" creationId="{64D00E1D-530E-46EE-A500-FEB207C50607}"/>
          </ac:spMkLst>
        </pc:spChg>
        <pc:spChg chg="mod">
          <ac:chgData name="reza kabir" userId="af3c95a13102d509" providerId="LiveId" clId="{88200EE4-F4B4-49E8-8126-B01E5FCCBE2D}" dt="2020-05-17T10:47:05.571" v="1748" actId="165"/>
          <ac:spMkLst>
            <pc:docMk/>
            <pc:sldMk cId="970899129" sldId="421"/>
            <ac:spMk id="107" creationId="{5046DEC3-6C52-47B1-85B5-2029E57DED6D}"/>
          </ac:spMkLst>
        </pc:spChg>
        <pc:spChg chg="mod">
          <ac:chgData name="reza kabir" userId="af3c95a13102d509" providerId="LiveId" clId="{88200EE4-F4B4-49E8-8126-B01E5FCCBE2D}" dt="2020-05-17T10:47:05.571" v="1748" actId="165"/>
          <ac:spMkLst>
            <pc:docMk/>
            <pc:sldMk cId="970899129" sldId="421"/>
            <ac:spMk id="108" creationId="{7E81F28C-2DF5-45D5-BC16-7030A94FB6DF}"/>
          </ac:spMkLst>
        </pc:spChg>
        <pc:spChg chg="mod">
          <ac:chgData name="reza kabir" userId="af3c95a13102d509" providerId="LiveId" clId="{88200EE4-F4B4-49E8-8126-B01E5FCCBE2D}" dt="2020-05-17T10:47:05.571" v="1748" actId="165"/>
          <ac:spMkLst>
            <pc:docMk/>
            <pc:sldMk cId="970899129" sldId="421"/>
            <ac:spMk id="109" creationId="{1CBE8AF4-C0BF-45E9-81E1-DEBDD554AE7C}"/>
          </ac:spMkLst>
        </pc:spChg>
        <pc:spChg chg="mod">
          <ac:chgData name="reza kabir" userId="af3c95a13102d509" providerId="LiveId" clId="{88200EE4-F4B4-49E8-8126-B01E5FCCBE2D}" dt="2020-05-17T10:47:05.571" v="1748" actId="165"/>
          <ac:spMkLst>
            <pc:docMk/>
            <pc:sldMk cId="970899129" sldId="421"/>
            <ac:spMk id="110" creationId="{BADDA881-F3E3-45AF-A0CD-573F510C2D67}"/>
          </ac:spMkLst>
        </pc:spChg>
        <pc:spChg chg="mod">
          <ac:chgData name="reza kabir" userId="af3c95a13102d509" providerId="LiveId" clId="{88200EE4-F4B4-49E8-8126-B01E5FCCBE2D}" dt="2020-05-17T10:47:05.571" v="1748" actId="165"/>
          <ac:spMkLst>
            <pc:docMk/>
            <pc:sldMk cId="970899129" sldId="421"/>
            <ac:spMk id="111" creationId="{379944F6-A561-4A86-ACEB-49B5DEC7B940}"/>
          </ac:spMkLst>
        </pc:spChg>
        <pc:spChg chg="mod">
          <ac:chgData name="reza kabir" userId="af3c95a13102d509" providerId="LiveId" clId="{88200EE4-F4B4-49E8-8126-B01E5FCCBE2D}" dt="2020-05-17T10:47:05.571" v="1748" actId="165"/>
          <ac:spMkLst>
            <pc:docMk/>
            <pc:sldMk cId="970899129" sldId="421"/>
            <ac:spMk id="112" creationId="{2EFE43D7-38DA-483B-A8EC-B81F10500725}"/>
          </ac:spMkLst>
        </pc:spChg>
        <pc:spChg chg="mod">
          <ac:chgData name="reza kabir" userId="af3c95a13102d509" providerId="LiveId" clId="{88200EE4-F4B4-49E8-8126-B01E5FCCBE2D}" dt="2020-05-17T10:47:05.571" v="1748" actId="165"/>
          <ac:spMkLst>
            <pc:docMk/>
            <pc:sldMk cId="970899129" sldId="421"/>
            <ac:spMk id="113" creationId="{B3EAC618-83EC-4D02-B216-ADF854E7360B}"/>
          </ac:spMkLst>
        </pc:spChg>
        <pc:spChg chg="mod">
          <ac:chgData name="reza kabir" userId="af3c95a13102d509" providerId="LiveId" clId="{88200EE4-F4B4-49E8-8126-B01E5FCCBE2D}" dt="2020-05-17T10:47:05.571" v="1748" actId="165"/>
          <ac:spMkLst>
            <pc:docMk/>
            <pc:sldMk cId="970899129" sldId="421"/>
            <ac:spMk id="114" creationId="{CDEF6C68-141D-4773-B617-5B6458C13E4B}"/>
          </ac:spMkLst>
        </pc:spChg>
        <pc:spChg chg="mod">
          <ac:chgData name="reza kabir" userId="af3c95a13102d509" providerId="LiveId" clId="{88200EE4-F4B4-49E8-8126-B01E5FCCBE2D}" dt="2020-05-17T10:47:05.571" v="1748" actId="165"/>
          <ac:spMkLst>
            <pc:docMk/>
            <pc:sldMk cId="970899129" sldId="421"/>
            <ac:spMk id="115" creationId="{D48718EB-4D13-4942-A4AE-00EC2002F39C}"/>
          </ac:spMkLst>
        </pc:spChg>
        <pc:spChg chg="mod">
          <ac:chgData name="reza kabir" userId="af3c95a13102d509" providerId="LiveId" clId="{88200EE4-F4B4-49E8-8126-B01E5FCCBE2D}" dt="2020-05-17T10:47:05.571" v="1748" actId="165"/>
          <ac:spMkLst>
            <pc:docMk/>
            <pc:sldMk cId="970899129" sldId="421"/>
            <ac:spMk id="116" creationId="{3764D00E-BD69-4F6C-986F-B99F7DFF6242}"/>
          </ac:spMkLst>
        </pc:spChg>
        <pc:spChg chg="mod">
          <ac:chgData name="reza kabir" userId="af3c95a13102d509" providerId="LiveId" clId="{88200EE4-F4B4-49E8-8126-B01E5FCCBE2D}" dt="2020-05-17T10:47:05.571" v="1748" actId="165"/>
          <ac:spMkLst>
            <pc:docMk/>
            <pc:sldMk cId="970899129" sldId="421"/>
            <ac:spMk id="117" creationId="{86A79E98-DF3A-4A45-A243-3462BBAC10B5}"/>
          </ac:spMkLst>
        </pc:spChg>
        <pc:spChg chg="mod">
          <ac:chgData name="reza kabir" userId="af3c95a13102d509" providerId="LiveId" clId="{88200EE4-F4B4-49E8-8126-B01E5FCCBE2D}" dt="2020-05-17T10:47:05.571" v="1748" actId="165"/>
          <ac:spMkLst>
            <pc:docMk/>
            <pc:sldMk cId="970899129" sldId="421"/>
            <ac:spMk id="118" creationId="{B7040D64-30E3-4CE9-83AB-771E86A43986}"/>
          </ac:spMkLst>
        </pc:spChg>
        <pc:spChg chg="mod">
          <ac:chgData name="reza kabir" userId="af3c95a13102d509" providerId="LiveId" clId="{88200EE4-F4B4-49E8-8126-B01E5FCCBE2D}" dt="2020-05-17T10:47:05.571" v="1748" actId="165"/>
          <ac:spMkLst>
            <pc:docMk/>
            <pc:sldMk cId="970899129" sldId="421"/>
            <ac:spMk id="119" creationId="{39AB3B11-4659-49E8-96E0-AC0EF8EA2D78}"/>
          </ac:spMkLst>
        </pc:spChg>
        <pc:spChg chg="mod">
          <ac:chgData name="reza kabir" userId="af3c95a13102d509" providerId="LiveId" clId="{88200EE4-F4B4-49E8-8126-B01E5FCCBE2D}" dt="2020-05-17T10:47:05.571" v="1748" actId="165"/>
          <ac:spMkLst>
            <pc:docMk/>
            <pc:sldMk cId="970899129" sldId="421"/>
            <ac:spMk id="120" creationId="{57F39CF3-805F-42C0-AC3E-8C40A3D832BE}"/>
          </ac:spMkLst>
        </pc:spChg>
        <pc:spChg chg="mod">
          <ac:chgData name="reza kabir" userId="af3c95a13102d509" providerId="LiveId" clId="{88200EE4-F4B4-49E8-8126-B01E5FCCBE2D}" dt="2020-05-17T10:47:05.571" v="1748" actId="165"/>
          <ac:spMkLst>
            <pc:docMk/>
            <pc:sldMk cId="970899129" sldId="421"/>
            <ac:spMk id="121" creationId="{30EC88E8-4A92-407D-BF8E-B2DE7B284C8C}"/>
          </ac:spMkLst>
        </pc:spChg>
        <pc:spChg chg="mod">
          <ac:chgData name="reza kabir" userId="af3c95a13102d509" providerId="LiveId" clId="{88200EE4-F4B4-49E8-8126-B01E5FCCBE2D}" dt="2020-05-17T10:47:05.571" v="1748" actId="165"/>
          <ac:spMkLst>
            <pc:docMk/>
            <pc:sldMk cId="970899129" sldId="421"/>
            <ac:spMk id="122" creationId="{FA3FFDEF-D5BF-48A1-9A16-2B58B7CE8861}"/>
          </ac:spMkLst>
        </pc:spChg>
        <pc:spChg chg="mod">
          <ac:chgData name="reza kabir" userId="af3c95a13102d509" providerId="LiveId" clId="{88200EE4-F4B4-49E8-8126-B01E5FCCBE2D}" dt="2020-05-17T10:47:05.571" v="1748" actId="165"/>
          <ac:spMkLst>
            <pc:docMk/>
            <pc:sldMk cId="970899129" sldId="421"/>
            <ac:spMk id="123" creationId="{07B4D274-B544-401A-BDD1-A7C8A4030CFC}"/>
          </ac:spMkLst>
        </pc:spChg>
        <pc:spChg chg="mod">
          <ac:chgData name="reza kabir" userId="af3c95a13102d509" providerId="LiveId" clId="{88200EE4-F4B4-49E8-8126-B01E5FCCBE2D}" dt="2020-05-17T10:47:05.571" v="1748" actId="165"/>
          <ac:spMkLst>
            <pc:docMk/>
            <pc:sldMk cId="970899129" sldId="421"/>
            <ac:spMk id="124" creationId="{702BE7F2-5B6B-41E6-A65B-6377A5E7345F}"/>
          </ac:spMkLst>
        </pc:spChg>
        <pc:spChg chg="mod">
          <ac:chgData name="reza kabir" userId="af3c95a13102d509" providerId="LiveId" clId="{88200EE4-F4B4-49E8-8126-B01E5FCCBE2D}" dt="2020-05-17T10:47:05.571" v="1748" actId="165"/>
          <ac:spMkLst>
            <pc:docMk/>
            <pc:sldMk cId="970899129" sldId="421"/>
            <ac:spMk id="125" creationId="{01C65C68-9619-4FD8-9380-7F1477A96B3E}"/>
          </ac:spMkLst>
        </pc:spChg>
        <pc:spChg chg="mod">
          <ac:chgData name="reza kabir" userId="af3c95a13102d509" providerId="LiveId" clId="{88200EE4-F4B4-49E8-8126-B01E5FCCBE2D}" dt="2020-05-17T10:47:05.571" v="1748" actId="165"/>
          <ac:spMkLst>
            <pc:docMk/>
            <pc:sldMk cId="970899129" sldId="421"/>
            <ac:spMk id="126" creationId="{E67A4D10-6EBD-4448-AA1B-68FAA58C11A2}"/>
          </ac:spMkLst>
        </pc:spChg>
        <pc:spChg chg="mod">
          <ac:chgData name="reza kabir" userId="af3c95a13102d509" providerId="LiveId" clId="{88200EE4-F4B4-49E8-8126-B01E5FCCBE2D}" dt="2020-05-17T10:47:05.571" v="1748" actId="165"/>
          <ac:spMkLst>
            <pc:docMk/>
            <pc:sldMk cId="970899129" sldId="421"/>
            <ac:spMk id="127" creationId="{5CAECB85-D9B9-4834-813A-E632779236C8}"/>
          </ac:spMkLst>
        </pc:spChg>
        <pc:spChg chg="mod">
          <ac:chgData name="reza kabir" userId="af3c95a13102d509" providerId="LiveId" clId="{88200EE4-F4B4-49E8-8126-B01E5FCCBE2D}" dt="2020-05-17T10:47:05.571" v="1748" actId="165"/>
          <ac:spMkLst>
            <pc:docMk/>
            <pc:sldMk cId="970899129" sldId="421"/>
            <ac:spMk id="128" creationId="{A3B58CA8-7F35-44E9-9535-E4040E7AB982}"/>
          </ac:spMkLst>
        </pc:spChg>
        <pc:spChg chg="mod">
          <ac:chgData name="reza kabir" userId="af3c95a13102d509" providerId="LiveId" clId="{88200EE4-F4B4-49E8-8126-B01E5FCCBE2D}" dt="2020-05-17T10:47:05.571" v="1748" actId="165"/>
          <ac:spMkLst>
            <pc:docMk/>
            <pc:sldMk cId="970899129" sldId="421"/>
            <ac:spMk id="129" creationId="{22DF8222-0789-4DAF-B5D9-D9742E6A2A15}"/>
          </ac:spMkLst>
        </pc:spChg>
        <pc:spChg chg="mod">
          <ac:chgData name="reza kabir" userId="af3c95a13102d509" providerId="LiveId" clId="{88200EE4-F4B4-49E8-8126-B01E5FCCBE2D}" dt="2020-05-17T10:47:05.571" v="1748" actId="165"/>
          <ac:spMkLst>
            <pc:docMk/>
            <pc:sldMk cId="970899129" sldId="421"/>
            <ac:spMk id="130" creationId="{C46CCC09-C733-4B95-ACDC-89251756F756}"/>
          </ac:spMkLst>
        </pc:spChg>
        <pc:spChg chg="mod">
          <ac:chgData name="reza kabir" userId="af3c95a13102d509" providerId="LiveId" clId="{88200EE4-F4B4-49E8-8126-B01E5FCCBE2D}" dt="2020-05-17T10:47:05.571" v="1748" actId="165"/>
          <ac:spMkLst>
            <pc:docMk/>
            <pc:sldMk cId="970899129" sldId="421"/>
            <ac:spMk id="131" creationId="{C1ED54F3-1E35-4C13-A95D-BA69EDD7A295}"/>
          </ac:spMkLst>
        </pc:spChg>
        <pc:spChg chg="mod">
          <ac:chgData name="reza kabir" userId="af3c95a13102d509" providerId="LiveId" clId="{88200EE4-F4B4-49E8-8126-B01E5FCCBE2D}" dt="2020-05-17T10:47:05.571" v="1748" actId="165"/>
          <ac:spMkLst>
            <pc:docMk/>
            <pc:sldMk cId="970899129" sldId="421"/>
            <ac:spMk id="132" creationId="{AA9C9BCC-1972-4989-8861-EA31B9A1F92E}"/>
          </ac:spMkLst>
        </pc:spChg>
        <pc:spChg chg="mod">
          <ac:chgData name="reza kabir" userId="af3c95a13102d509" providerId="LiveId" clId="{88200EE4-F4B4-49E8-8126-B01E5FCCBE2D}" dt="2020-05-17T10:47:05.571" v="1748" actId="165"/>
          <ac:spMkLst>
            <pc:docMk/>
            <pc:sldMk cId="970899129" sldId="421"/>
            <ac:spMk id="133" creationId="{F30E4FDA-776E-4F3B-AE19-5BF65076417E}"/>
          </ac:spMkLst>
        </pc:spChg>
        <pc:spChg chg="mod">
          <ac:chgData name="reza kabir" userId="af3c95a13102d509" providerId="LiveId" clId="{88200EE4-F4B4-49E8-8126-B01E5FCCBE2D}" dt="2020-05-17T10:47:05.571" v="1748" actId="165"/>
          <ac:spMkLst>
            <pc:docMk/>
            <pc:sldMk cId="970899129" sldId="421"/>
            <ac:spMk id="134" creationId="{4A66D581-2B01-4D8B-B0F9-577EF846D0BC}"/>
          </ac:spMkLst>
        </pc:spChg>
        <pc:spChg chg="mod">
          <ac:chgData name="reza kabir" userId="af3c95a13102d509" providerId="LiveId" clId="{88200EE4-F4B4-49E8-8126-B01E5FCCBE2D}" dt="2020-05-17T10:47:05.571" v="1748" actId="165"/>
          <ac:spMkLst>
            <pc:docMk/>
            <pc:sldMk cId="970899129" sldId="421"/>
            <ac:spMk id="135" creationId="{D24CBF0E-D8E6-4372-A150-106E70A4820A}"/>
          </ac:spMkLst>
        </pc:spChg>
        <pc:spChg chg="mod">
          <ac:chgData name="reza kabir" userId="af3c95a13102d509" providerId="LiveId" clId="{88200EE4-F4B4-49E8-8126-B01E5FCCBE2D}" dt="2020-05-17T10:47:05.571" v="1748" actId="165"/>
          <ac:spMkLst>
            <pc:docMk/>
            <pc:sldMk cId="970899129" sldId="421"/>
            <ac:spMk id="136" creationId="{D73DABA5-9299-490E-99BE-ACFCCD3276C2}"/>
          </ac:spMkLst>
        </pc:spChg>
        <pc:spChg chg="mod">
          <ac:chgData name="reza kabir" userId="af3c95a13102d509" providerId="LiveId" clId="{88200EE4-F4B4-49E8-8126-B01E5FCCBE2D}" dt="2020-05-17T10:47:05.571" v="1748" actId="165"/>
          <ac:spMkLst>
            <pc:docMk/>
            <pc:sldMk cId="970899129" sldId="421"/>
            <ac:spMk id="137" creationId="{D3684E2A-3C26-43F4-9F08-B49FCD77A501}"/>
          </ac:spMkLst>
        </pc:spChg>
        <pc:spChg chg="mod">
          <ac:chgData name="reza kabir" userId="af3c95a13102d509" providerId="LiveId" clId="{88200EE4-F4B4-49E8-8126-B01E5FCCBE2D}" dt="2020-05-17T10:47:05.571" v="1748" actId="165"/>
          <ac:spMkLst>
            <pc:docMk/>
            <pc:sldMk cId="970899129" sldId="421"/>
            <ac:spMk id="138" creationId="{D80B3FDD-F232-4A6C-9E52-3345163708C4}"/>
          </ac:spMkLst>
        </pc:spChg>
        <pc:spChg chg="mod">
          <ac:chgData name="reza kabir" userId="af3c95a13102d509" providerId="LiveId" clId="{88200EE4-F4B4-49E8-8126-B01E5FCCBE2D}" dt="2020-05-17T10:47:05.571" v="1748" actId="165"/>
          <ac:spMkLst>
            <pc:docMk/>
            <pc:sldMk cId="970899129" sldId="421"/>
            <ac:spMk id="139" creationId="{23851907-9C26-421F-9B5F-B540E9ADD2F9}"/>
          </ac:spMkLst>
        </pc:spChg>
        <pc:spChg chg="mod">
          <ac:chgData name="reza kabir" userId="af3c95a13102d509" providerId="LiveId" clId="{88200EE4-F4B4-49E8-8126-B01E5FCCBE2D}" dt="2020-05-17T10:47:05.571" v="1748" actId="165"/>
          <ac:spMkLst>
            <pc:docMk/>
            <pc:sldMk cId="970899129" sldId="421"/>
            <ac:spMk id="140" creationId="{3445B7D8-20A7-4857-85AD-6AD06018B0FA}"/>
          </ac:spMkLst>
        </pc:spChg>
        <pc:spChg chg="mod">
          <ac:chgData name="reza kabir" userId="af3c95a13102d509" providerId="LiveId" clId="{88200EE4-F4B4-49E8-8126-B01E5FCCBE2D}" dt="2020-05-17T10:47:05.571" v="1748" actId="165"/>
          <ac:spMkLst>
            <pc:docMk/>
            <pc:sldMk cId="970899129" sldId="421"/>
            <ac:spMk id="141" creationId="{8A4F7703-4B86-4417-9AF7-A9607FFCEF6A}"/>
          </ac:spMkLst>
        </pc:spChg>
        <pc:spChg chg="mod">
          <ac:chgData name="reza kabir" userId="af3c95a13102d509" providerId="LiveId" clId="{88200EE4-F4B4-49E8-8126-B01E5FCCBE2D}" dt="2020-05-17T10:47:05.571" v="1748" actId="165"/>
          <ac:spMkLst>
            <pc:docMk/>
            <pc:sldMk cId="970899129" sldId="421"/>
            <ac:spMk id="142" creationId="{74C09BF8-74A2-402D-89E5-B1A75C3CE93E}"/>
          </ac:spMkLst>
        </pc:spChg>
        <pc:spChg chg="mod">
          <ac:chgData name="reza kabir" userId="af3c95a13102d509" providerId="LiveId" clId="{88200EE4-F4B4-49E8-8126-B01E5FCCBE2D}" dt="2020-05-17T10:47:05.571" v="1748" actId="165"/>
          <ac:spMkLst>
            <pc:docMk/>
            <pc:sldMk cId="970899129" sldId="421"/>
            <ac:spMk id="143" creationId="{B5EA591B-DF26-4ED3-BD0A-D056AC89F840}"/>
          </ac:spMkLst>
        </pc:spChg>
        <pc:spChg chg="mod">
          <ac:chgData name="reza kabir" userId="af3c95a13102d509" providerId="LiveId" clId="{88200EE4-F4B4-49E8-8126-B01E5FCCBE2D}" dt="2020-05-17T10:47:05.571" v="1748" actId="165"/>
          <ac:spMkLst>
            <pc:docMk/>
            <pc:sldMk cId="970899129" sldId="421"/>
            <ac:spMk id="144" creationId="{D2CC628D-7E69-4CC1-900C-AF0A67EABF93}"/>
          </ac:spMkLst>
        </pc:spChg>
        <pc:spChg chg="mod">
          <ac:chgData name="reza kabir" userId="af3c95a13102d509" providerId="LiveId" clId="{88200EE4-F4B4-49E8-8126-B01E5FCCBE2D}" dt="2020-05-17T10:47:05.571" v="1748" actId="165"/>
          <ac:spMkLst>
            <pc:docMk/>
            <pc:sldMk cId="970899129" sldId="421"/>
            <ac:spMk id="145" creationId="{ABA64695-EE01-491C-B6E6-455C59DDD138}"/>
          </ac:spMkLst>
        </pc:spChg>
        <pc:spChg chg="mod">
          <ac:chgData name="reza kabir" userId="af3c95a13102d509" providerId="LiveId" clId="{88200EE4-F4B4-49E8-8126-B01E5FCCBE2D}" dt="2020-05-17T10:47:05.571" v="1748" actId="165"/>
          <ac:spMkLst>
            <pc:docMk/>
            <pc:sldMk cId="970899129" sldId="421"/>
            <ac:spMk id="146" creationId="{C6C1369A-344F-4DBF-9055-2AF5E0A0312E}"/>
          </ac:spMkLst>
        </pc:spChg>
        <pc:spChg chg="mod">
          <ac:chgData name="reza kabir" userId="af3c95a13102d509" providerId="LiveId" clId="{88200EE4-F4B4-49E8-8126-B01E5FCCBE2D}" dt="2020-05-17T10:47:05.571" v="1748" actId="165"/>
          <ac:spMkLst>
            <pc:docMk/>
            <pc:sldMk cId="970899129" sldId="421"/>
            <ac:spMk id="147" creationId="{E5D4BED4-9DA2-4F22-9EB2-919EB74CB0CF}"/>
          </ac:spMkLst>
        </pc:spChg>
        <pc:spChg chg="mod">
          <ac:chgData name="reza kabir" userId="af3c95a13102d509" providerId="LiveId" clId="{88200EE4-F4B4-49E8-8126-B01E5FCCBE2D}" dt="2020-05-17T10:47:05.571" v="1748" actId="165"/>
          <ac:spMkLst>
            <pc:docMk/>
            <pc:sldMk cId="970899129" sldId="421"/>
            <ac:spMk id="148" creationId="{B238C52F-81D1-4D01-8107-2E9CFAACC015}"/>
          </ac:spMkLst>
        </pc:spChg>
        <pc:spChg chg="mod">
          <ac:chgData name="reza kabir" userId="af3c95a13102d509" providerId="LiveId" clId="{88200EE4-F4B4-49E8-8126-B01E5FCCBE2D}" dt="2020-05-17T10:47:05.571" v="1748" actId="165"/>
          <ac:spMkLst>
            <pc:docMk/>
            <pc:sldMk cId="970899129" sldId="421"/>
            <ac:spMk id="149" creationId="{A0C342A4-241F-4BDC-9939-14806708F42F}"/>
          </ac:spMkLst>
        </pc:spChg>
        <pc:spChg chg="mod">
          <ac:chgData name="reza kabir" userId="af3c95a13102d509" providerId="LiveId" clId="{88200EE4-F4B4-49E8-8126-B01E5FCCBE2D}" dt="2020-05-17T10:47:05.571" v="1748" actId="165"/>
          <ac:spMkLst>
            <pc:docMk/>
            <pc:sldMk cId="970899129" sldId="421"/>
            <ac:spMk id="150" creationId="{AFD3FE3C-95B2-46EC-B87C-8CC157A7DAEE}"/>
          </ac:spMkLst>
        </pc:spChg>
        <pc:spChg chg="mod">
          <ac:chgData name="reza kabir" userId="af3c95a13102d509" providerId="LiveId" clId="{88200EE4-F4B4-49E8-8126-B01E5FCCBE2D}" dt="2020-05-17T10:47:05.571" v="1748" actId="165"/>
          <ac:spMkLst>
            <pc:docMk/>
            <pc:sldMk cId="970899129" sldId="421"/>
            <ac:spMk id="151" creationId="{3602194C-CBF5-44F1-868F-66B9C8388455}"/>
          </ac:spMkLst>
        </pc:spChg>
        <pc:spChg chg="mod">
          <ac:chgData name="reza kabir" userId="af3c95a13102d509" providerId="LiveId" clId="{88200EE4-F4B4-49E8-8126-B01E5FCCBE2D}" dt="2020-05-17T10:47:05.571" v="1748" actId="165"/>
          <ac:spMkLst>
            <pc:docMk/>
            <pc:sldMk cId="970899129" sldId="421"/>
            <ac:spMk id="152" creationId="{4D4CDAC1-4740-4199-B7C3-D05D3B50751C}"/>
          </ac:spMkLst>
        </pc:spChg>
        <pc:spChg chg="mod">
          <ac:chgData name="reza kabir" userId="af3c95a13102d509" providerId="LiveId" clId="{88200EE4-F4B4-49E8-8126-B01E5FCCBE2D}" dt="2020-05-17T10:47:05.571" v="1748" actId="165"/>
          <ac:spMkLst>
            <pc:docMk/>
            <pc:sldMk cId="970899129" sldId="421"/>
            <ac:spMk id="153" creationId="{E8DB69EA-EA91-441C-BB9C-9A0CE8C3B608}"/>
          </ac:spMkLst>
        </pc:spChg>
        <pc:spChg chg="mod">
          <ac:chgData name="reza kabir" userId="af3c95a13102d509" providerId="LiveId" clId="{88200EE4-F4B4-49E8-8126-B01E5FCCBE2D}" dt="2020-05-17T10:47:05.571" v="1748" actId="165"/>
          <ac:spMkLst>
            <pc:docMk/>
            <pc:sldMk cId="970899129" sldId="421"/>
            <ac:spMk id="154" creationId="{96A174A9-570E-436D-A5D9-524DC3E18BF0}"/>
          </ac:spMkLst>
        </pc:spChg>
        <pc:spChg chg="mod">
          <ac:chgData name="reza kabir" userId="af3c95a13102d509" providerId="LiveId" clId="{88200EE4-F4B4-49E8-8126-B01E5FCCBE2D}" dt="2020-05-17T10:47:05.571" v="1748" actId="165"/>
          <ac:spMkLst>
            <pc:docMk/>
            <pc:sldMk cId="970899129" sldId="421"/>
            <ac:spMk id="155" creationId="{D89FA875-CDDC-4BBD-8D07-4E80C83D93E0}"/>
          </ac:spMkLst>
        </pc:spChg>
        <pc:spChg chg="mod">
          <ac:chgData name="reza kabir" userId="af3c95a13102d509" providerId="LiveId" clId="{88200EE4-F4B4-49E8-8126-B01E5FCCBE2D}" dt="2020-05-17T10:47:05.571" v="1748" actId="165"/>
          <ac:spMkLst>
            <pc:docMk/>
            <pc:sldMk cId="970899129" sldId="421"/>
            <ac:spMk id="156" creationId="{51A2D29C-6E50-4CF6-8D3A-DBF675BBC66C}"/>
          </ac:spMkLst>
        </pc:spChg>
        <pc:spChg chg="mod">
          <ac:chgData name="reza kabir" userId="af3c95a13102d509" providerId="LiveId" clId="{88200EE4-F4B4-49E8-8126-B01E5FCCBE2D}" dt="2020-05-17T10:47:05.571" v="1748" actId="165"/>
          <ac:spMkLst>
            <pc:docMk/>
            <pc:sldMk cId="970899129" sldId="421"/>
            <ac:spMk id="157" creationId="{63D64D2F-886D-4355-9E58-D36722D391EA}"/>
          </ac:spMkLst>
        </pc:spChg>
        <pc:spChg chg="mod">
          <ac:chgData name="reza kabir" userId="af3c95a13102d509" providerId="LiveId" clId="{88200EE4-F4B4-49E8-8126-B01E5FCCBE2D}" dt="2020-05-17T10:47:05.571" v="1748" actId="165"/>
          <ac:spMkLst>
            <pc:docMk/>
            <pc:sldMk cId="970899129" sldId="421"/>
            <ac:spMk id="158" creationId="{3D575391-258A-4ABE-AF55-90BDBF9F8ABE}"/>
          </ac:spMkLst>
        </pc:spChg>
        <pc:spChg chg="mod">
          <ac:chgData name="reza kabir" userId="af3c95a13102d509" providerId="LiveId" clId="{88200EE4-F4B4-49E8-8126-B01E5FCCBE2D}" dt="2020-05-17T10:47:05.571" v="1748" actId="165"/>
          <ac:spMkLst>
            <pc:docMk/>
            <pc:sldMk cId="970899129" sldId="421"/>
            <ac:spMk id="159" creationId="{0D431E9B-41B3-4311-A62F-C65EF70098BC}"/>
          </ac:spMkLst>
        </pc:spChg>
        <pc:spChg chg="mod">
          <ac:chgData name="reza kabir" userId="af3c95a13102d509" providerId="LiveId" clId="{88200EE4-F4B4-49E8-8126-B01E5FCCBE2D}" dt="2020-05-17T10:47:05.571" v="1748" actId="165"/>
          <ac:spMkLst>
            <pc:docMk/>
            <pc:sldMk cId="970899129" sldId="421"/>
            <ac:spMk id="160" creationId="{80C2A95D-B8EB-4908-8CF3-B3F627A3027D}"/>
          </ac:spMkLst>
        </pc:spChg>
        <pc:spChg chg="mod">
          <ac:chgData name="reza kabir" userId="af3c95a13102d509" providerId="LiveId" clId="{88200EE4-F4B4-49E8-8126-B01E5FCCBE2D}" dt="2020-05-17T10:47:05.571" v="1748" actId="165"/>
          <ac:spMkLst>
            <pc:docMk/>
            <pc:sldMk cId="970899129" sldId="421"/>
            <ac:spMk id="161" creationId="{023E8243-2A36-4D14-B459-97C11862239E}"/>
          </ac:spMkLst>
        </pc:spChg>
        <pc:spChg chg="mod">
          <ac:chgData name="reza kabir" userId="af3c95a13102d509" providerId="LiveId" clId="{88200EE4-F4B4-49E8-8126-B01E5FCCBE2D}" dt="2020-05-17T10:47:05.571" v="1748" actId="165"/>
          <ac:spMkLst>
            <pc:docMk/>
            <pc:sldMk cId="970899129" sldId="421"/>
            <ac:spMk id="162" creationId="{6FED7F0F-EE36-4120-BDF1-270B8A532479}"/>
          </ac:spMkLst>
        </pc:spChg>
        <pc:spChg chg="mod">
          <ac:chgData name="reza kabir" userId="af3c95a13102d509" providerId="LiveId" clId="{88200EE4-F4B4-49E8-8126-B01E5FCCBE2D}" dt="2020-05-17T10:47:05.571" v="1748" actId="165"/>
          <ac:spMkLst>
            <pc:docMk/>
            <pc:sldMk cId="970899129" sldId="421"/>
            <ac:spMk id="163" creationId="{87E1948E-13D6-415C-A1F6-46F3C3D4D37F}"/>
          </ac:spMkLst>
        </pc:spChg>
        <pc:spChg chg="mod">
          <ac:chgData name="reza kabir" userId="af3c95a13102d509" providerId="LiveId" clId="{88200EE4-F4B4-49E8-8126-B01E5FCCBE2D}" dt="2020-05-17T10:48:40.422" v="1777" actId="165"/>
          <ac:spMkLst>
            <pc:docMk/>
            <pc:sldMk cId="970899129" sldId="421"/>
            <ac:spMk id="165" creationId="{F68FF9AD-2FDC-4047-B2BC-054E52359E38}"/>
          </ac:spMkLst>
        </pc:spChg>
        <pc:spChg chg="mod">
          <ac:chgData name="reza kabir" userId="af3c95a13102d509" providerId="LiveId" clId="{88200EE4-F4B4-49E8-8126-B01E5FCCBE2D}" dt="2020-05-17T10:48:40.422" v="1777" actId="165"/>
          <ac:spMkLst>
            <pc:docMk/>
            <pc:sldMk cId="970899129" sldId="421"/>
            <ac:spMk id="166" creationId="{46B852EE-2D65-4536-9D80-08E2D465C9C5}"/>
          </ac:spMkLst>
        </pc:spChg>
        <pc:spChg chg="mod">
          <ac:chgData name="reza kabir" userId="af3c95a13102d509" providerId="LiveId" clId="{88200EE4-F4B4-49E8-8126-B01E5FCCBE2D}" dt="2020-05-17T10:48:40.422" v="1777" actId="165"/>
          <ac:spMkLst>
            <pc:docMk/>
            <pc:sldMk cId="970899129" sldId="421"/>
            <ac:spMk id="167" creationId="{9E15477B-85EB-4932-A619-CADB4E768762}"/>
          </ac:spMkLst>
        </pc:spChg>
        <pc:spChg chg="mod">
          <ac:chgData name="reza kabir" userId="af3c95a13102d509" providerId="LiveId" clId="{88200EE4-F4B4-49E8-8126-B01E5FCCBE2D}" dt="2020-05-17T10:48:40.422" v="1777" actId="165"/>
          <ac:spMkLst>
            <pc:docMk/>
            <pc:sldMk cId="970899129" sldId="421"/>
            <ac:spMk id="168" creationId="{AFFB621B-92B9-436A-A1AD-F7C9E08EBF21}"/>
          </ac:spMkLst>
        </pc:spChg>
        <pc:spChg chg="mod">
          <ac:chgData name="reza kabir" userId="af3c95a13102d509" providerId="LiveId" clId="{88200EE4-F4B4-49E8-8126-B01E5FCCBE2D}" dt="2020-05-17T10:48:40.422" v="1777" actId="165"/>
          <ac:spMkLst>
            <pc:docMk/>
            <pc:sldMk cId="970899129" sldId="421"/>
            <ac:spMk id="169" creationId="{6F934CD9-6984-4588-BB9B-EBA180412B89}"/>
          </ac:spMkLst>
        </pc:spChg>
        <pc:spChg chg="mod">
          <ac:chgData name="reza kabir" userId="af3c95a13102d509" providerId="LiveId" clId="{88200EE4-F4B4-49E8-8126-B01E5FCCBE2D}" dt="2020-05-17T10:47:09.730" v="1749" actId="165"/>
          <ac:spMkLst>
            <pc:docMk/>
            <pc:sldMk cId="970899129" sldId="421"/>
            <ac:spMk id="172" creationId="{33D85A23-0E2B-4CB1-B232-819696DA18FE}"/>
          </ac:spMkLst>
        </pc:spChg>
        <pc:spChg chg="mod">
          <ac:chgData name="reza kabir" userId="af3c95a13102d509" providerId="LiveId" clId="{88200EE4-F4B4-49E8-8126-B01E5FCCBE2D}" dt="2020-05-17T10:47:09.730" v="1749" actId="165"/>
          <ac:spMkLst>
            <pc:docMk/>
            <pc:sldMk cId="970899129" sldId="421"/>
            <ac:spMk id="173" creationId="{474C7FE9-1E87-4814-99B6-D49B48513B45}"/>
          </ac:spMkLst>
        </pc:spChg>
        <pc:spChg chg="mod">
          <ac:chgData name="reza kabir" userId="af3c95a13102d509" providerId="LiveId" clId="{88200EE4-F4B4-49E8-8126-B01E5FCCBE2D}" dt="2020-05-17T10:47:09.730" v="1749" actId="165"/>
          <ac:spMkLst>
            <pc:docMk/>
            <pc:sldMk cId="970899129" sldId="421"/>
            <ac:spMk id="174" creationId="{F73919C5-5663-4633-A467-F5D85D66F972}"/>
          </ac:spMkLst>
        </pc:spChg>
        <pc:spChg chg="mod">
          <ac:chgData name="reza kabir" userId="af3c95a13102d509" providerId="LiveId" clId="{88200EE4-F4B4-49E8-8126-B01E5FCCBE2D}" dt="2020-05-17T10:47:09.730" v="1749" actId="165"/>
          <ac:spMkLst>
            <pc:docMk/>
            <pc:sldMk cId="970899129" sldId="421"/>
            <ac:spMk id="175" creationId="{52E3DD06-9C80-496C-A65F-3DEF95F822D3}"/>
          </ac:spMkLst>
        </pc:spChg>
        <pc:spChg chg="mod">
          <ac:chgData name="reza kabir" userId="af3c95a13102d509" providerId="LiveId" clId="{88200EE4-F4B4-49E8-8126-B01E5FCCBE2D}" dt="2020-05-17T10:47:09.730" v="1749" actId="165"/>
          <ac:spMkLst>
            <pc:docMk/>
            <pc:sldMk cId="970899129" sldId="421"/>
            <ac:spMk id="176" creationId="{67F5397C-C28D-4A0C-BF7A-56C1C764314A}"/>
          </ac:spMkLst>
        </pc:spChg>
        <pc:spChg chg="mod">
          <ac:chgData name="reza kabir" userId="af3c95a13102d509" providerId="LiveId" clId="{88200EE4-F4B4-49E8-8126-B01E5FCCBE2D}" dt="2020-05-17T10:47:09.730" v="1749" actId="165"/>
          <ac:spMkLst>
            <pc:docMk/>
            <pc:sldMk cId="970899129" sldId="421"/>
            <ac:spMk id="177" creationId="{4F73FFD6-5CAB-4AE2-BF80-4996F44508EB}"/>
          </ac:spMkLst>
        </pc:spChg>
        <pc:spChg chg="mod">
          <ac:chgData name="reza kabir" userId="af3c95a13102d509" providerId="LiveId" clId="{88200EE4-F4B4-49E8-8126-B01E5FCCBE2D}" dt="2020-05-17T10:47:09.730" v="1749" actId="165"/>
          <ac:spMkLst>
            <pc:docMk/>
            <pc:sldMk cId="970899129" sldId="421"/>
            <ac:spMk id="178" creationId="{C02E4D3B-3F03-47BD-9406-D092E9BA6038}"/>
          </ac:spMkLst>
        </pc:spChg>
        <pc:spChg chg="mod">
          <ac:chgData name="reza kabir" userId="af3c95a13102d509" providerId="LiveId" clId="{88200EE4-F4B4-49E8-8126-B01E5FCCBE2D}" dt="2020-05-17T10:47:09.730" v="1749" actId="165"/>
          <ac:spMkLst>
            <pc:docMk/>
            <pc:sldMk cId="970899129" sldId="421"/>
            <ac:spMk id="179" creationId="{4B9875D6-EFCD-4D90-A3A7-CC9B71D2A3F9}"/>
          </ac:spMkLst>
        </pc:spChg>
        <pc:spChg chg="mod">
          <ac:chgData name="reza kabir" userId="af3c95a13102d509" providerId="LiveId" clId="{88200EE4-F4B4-49E8-8126-B01E5FCCBE2D}" dt="2020-05-17T10:47:09.730" v="1749" actId="165"/>
          <ac:spMkLst>
            <pc:docMk/>
            <pc:sldMk cId="970899129" sldId="421"/>
            <ac:spMk id="180" creationId="{B0E5B453-059F-424E-9E6B-5D5806664F4D}"/>
          </ac:spMkLst>
        </pc:spChg>
        <pc:spChg chg="mod">
          <ac:chgData name="reza kabir" userId="af3c95a13102d509" providerId="LiveId" clId="{88200EE4-F4B4-49E8-8126-B01E5FCCBE2D}" dt="2020-05-17T10:47:09.730" v="1749" actId="165"/>
          <ac:spMkLst>
            <pc:docMk/>
            <pc:sldMk cId="970899129" sldId="421"/>
            <ac:spMk id="181" creationId="{1E1B8ACF-DE2F-4284-8E5E-D6030FAC3FDA}"/>
          </ac:spMkLst>
        </pc:spChg>
        <pc:spChg chg="mod">
          <ac:chgData name="reza kabir" userId="af3c95a13102d509" providerId="LiveId" clId="{88200EE4-F4B4-49E8-8126-B01E5FCCBE2D}" dt="2020-05-17T10:47:09.730" v="1749" actId="165"/>
          <ac:spMkLst>
            <pc:docMk/>
            <pc:sldMk cId="970899129" sldId="421"/>
            <ac:spMk id="182" creationId="{B117DF27-EF9D-4078-AF20-0BC9796B17BA}"/>
          </ac:spMkLst>
        </pc:spChg>
        <pc:spChg chg="mod">
          <ac:chgData name="reza kabir" userId="af3c95a13102d509" providerId="LiveId" clId="{88200EE4-F4B4-49E8-8126-B01E5FCCBE2D}" dt="2020-05-17T10:47:09.730" v="1749" actId="165"/>
          <ac:spMkLst>
            <pc:docMk/>
            <pc:sldMk cId="970899129" sldId="421"/>
            <ac:spMk id="183" creationId="{D570F468-DD0B-4F6A-B5CA-EEAE0F297841}"/>
          </ac:spMkLst>
        </pc:spChg>
        <pc:spChg chg="mod">
          <ac:chgData name="reza kabir" userId="af3c95a13102d509" providerId="LiveId" clId="{88200EE4-F4B4-49E8-8126-B01E5FCCBE2D}" dt="2020-05-17T10:47:09.730" v="1749" actId="165"/>
          <ac:spMkLst>
            <pc:docMk/>
            <pc:sldMk cId="970899129" sldId="421"/>
            <ac:spMk id="184" creationId="{9D8823A9-374D-467A-9012-063E3AAEB338}"/>
          </ac:spMkLst>
        </pc:spChg>
        <pc:spChg chg="mod">
          <ac:chgData name="reza kabir" userId="af3c95a13102d509" providerId="LiveId" clId="{88200EE4-F4B4-49E8-8126-B01E5FCCBE2D}" dt="2020-05-17T10:47:09.730" v="1749" actId="165"/>
          <ac:spMkLst>
            <pc:docMk/>
            <pc:sldMk cId="970899129" sldId="421"/>
            <ac:spMk id="185" creationId="{0AE60B15-A50C-4442-BEEB-3691C732C56B}"/>
          </ac:spMkLst>
        </pc:spChg>
        <pc:spChg chg="mod">
          <ac:chgData name="reza kabir" userId="af3c95a13102d509" providerId="LiveId" clId="{88200EE4-F4B4-49E8-8126-B01E5FCCBE2D}" dt="2020-05-17T10:47:09.730" v="1749" actId="165"/>
          <ac:spMkLst>
            <pc:docMk/>
            <pc:sldMk cId="970899129" sldId="421"/>
            <ac:spMk id="186" creationId="{F350AF72-53AE-41B9-B9E8-10CA9E51DB0F}"/>
          </ac:spMkLst>
        </pc:spChg>
        <pc:spChg chg="mod">
          <ac:chgData name="reza kabir" userId="af3c95a13102d509" providerId="LiveId" clId="{88200EE4-F4B4-49E8-8126-B01E5FCCBE2D}" dt="2020-05-17T10:47:09.730" v="1749" actId="165"/>
          <ac:spMkLst>
            <pc:docMk/>
            <pc:sldMk cId="970899129" sldId="421"/>
            <ac:spMk id="187" creationId="{07C461DF-CEE8-49B9-995A-0EA188511058}"/>
          </ac:spMkLst>
        </pc:spChg>
        <pc:spChg chg="mod">
          <ac:chgData name="reza kabir" userId="af3c95a13102d509" providerId="LiveId" clId="{88200EE4-F4B4-49E8-8126-B01E5FCCBE2D}" dt="2020-05-17T10:47:09.730" v="1749" actId="165"/>
          <ac:spMkLst>
            <pc:docMk/>
            <pc:sldMk cId="970899129" sldId="421"/>
            <ac:spMk id="188" creationId="{F9ACC305-EDEF-40FD-8E70-EF359348CF5E}"/>
          </ac:spMkLst>
        </pc:spChg>
        <pc:spChg chg="mod">
          <ac:chgData name="reza kabir" userId="af3c95a13102d509" providerId="LiveId" clId="{88200EE4-F4B4-49E8-8126-B01E5FCCBE2D}" dt="2020-05-17T10:47:09.730" v="1749" actId="165"/>
          <ac:spMkLst>
            <pc:docMk/>
            <pc:sldMk cId="970899129" sldId="421"/>
            <ac:spMk id="189" creationId="{68CED86C-019F-4B64-B58F-923D1D11B524}"/>
          </ac:spMkLst>
        </pc:spChg>
        <pc:spChg chg="mod">
          <ac:chgData name="reza kabir" userId="af3c95a13102d509" providerId="LiveId" clId="{88200EE4-F4B4-49E8-8126-B01E5FCCBE2D}" dt="2020-05-17T10:47:09.730" v="1749" actId="165"/>
          <ac:spMkLst>
            <pc:docMk/>
            <pc:sldMk cId="970899129" sldId="421"/>
            <ac:spMk id="190" creationId="{910899C9-56C4-4697-843D-6146E4C59966}"/>
          </ac:spMkLst>
        </pc:spChg>
        <pc:spChg chg="mod">
          <ac:chgData name="reza kabir" userId="af3c95a13102d509" providerId="LiveId" clId="{88200EE4-F4B4-49E8-8126-B01E5FCCBE2D}" dt="2020-05-17T10:47:09.730" v="1749" actId="165"/>
          <ac:spMkLst>
            <pc:docMk/>
            <pc:sldMk cId="970899129" sldId="421"/>
            <ac:spMk id="192" creationId="{24727BFB-B2BE-444E-9318-6EF13E010C76}"/>
          </ac:spMkLst>
        </pc:spChg>
        <pc:spChg chg="mod">
          <ac:chgData name="reza kabir" userId="af3c95a13102d509" providerId="LiveId" clId="{88200EE4-F4B4-49E8-8126-B01E5FCCBE2D}" dt="2020-05-17T10:47:09.730" v="1749" actId="165"/>
          <ac:spMkLst>
            <pc:docMk/>
            <pc:sldMk cId="970899129" sldId="421"/>
            <ac:spMk id="193" creationId="{324832C3-4678-4919-A7F9-6A38AB56E956}"/>
          </ac:spMkLst>
        </pc:spChg>
        <pc:spChg chg="mod">
          <ac:chgData name="reza kabir" userId="af3c95a13102d509" providerId="LiveId" clId="{88200EE4-F4B4-49E8-8126-B01E5FCCBE2D}" dt="2020-05-17T10:47:09.730" v="1749" actId="165"/>
          <ac:spMkLst>
            <pc:docMk/>
            <pc:sldMk cId="970899129" sldId="421"/>
            <ac:spMk id="194" creationId="{F4EEBF51-0F70-49E8-8694-17B29795DA6E}"/>
          </ac:spMkLst>
        </pc:spChg>
        <pc:spChg chg="mod">
          <ac:chgData name="reza kabir" userId="af3c95a13102d509" providerId="LiveId" clId="{88200EE4-F4B4-49E8-8126-B01E5FCCBE2D}" dt="2020-05-17T10:47:09.730" v="1749" actId="165"/>
          <ac:spMkLst>
            <pc:docMk/>
            <pc:sldMk cId="970899129" sldId="421"/>
            <ac:spMk id="195" creationId="{61B3E561-467A-47E7-9213-6F65E8230076}"/>
          </ac:spMkLst>
        </pc:spChg>
        <pc:spChg chg="mod">
          <ac:chgData name="reza kabir" userId="af3c95a13102d509" providerId="LiveId" clId="{88200EE4-F4B4-49E8-8126-B01E5FCCBE2D}" dt="2020-05-17T10:47:09.730" v="1749" actId="165"/>
          <ac:spMkLst>
            <pc:docMk/>
            <pc:sldMk cId="970899129" sldId="421"/>
            <ac:spMk id="196" creationId="{CC801762-CF12-4BE4-B16E-CBD9F16C1500}"/>
          </ac:spMkLst>
        </pc:spChg>
        <pc:spChg chg="mod">
          <ac:chgData name="reza kabir" userId="af3c95a13102d509" providerId="LiveId" clId="{88200EE4-F4B4-49E8-8126-B01E5FCCBE2D}" dt="2020-05-17T10:47:09.730" v="1749" actId="165"/>
          <ac:spMkLst>
            <pc:docMk/>
            <pc:sldMk cId="970899129" sldId="421"/>
            <ac:spMk id="197" creationId="{306EE64A-3324-436D-B280-60137AAA5F90}"/>
          </ac:spMkLst>
        </pc:spChg>
        <pc:spChg chg="mod">
          <ac:chgData name="reza kabir" userId="af3c95a13102d509" providerId="LiveId" clId="{88200EE4-F4B4-49E8-8126-B01E5FCCBE2D}" dt="2020-05-17T10:47:09.730" v="1749" actId="165"/>
          <ac:spMkLst>
            <pc:docMk/>
            <pc:sldMk cId="970899129" sldId="421"/>
            <ac:spMk id="198" creationId="{ACB6D885-2610-465C-A409-201A766DD1BD}"/>
          </ac:spMkLst>
        </pc:spChg>
        <pc:spChg chg="mod">
          <ac:chgData name="reza kabir" userId="af3c95a13102d509" providerId="LiveId" clId="{88200EE4-F4B4-49E8-8126-B01E5FCCBE2D}" dt="2020-05-17T10:47:09.730" v="1749" actId="165"/>
          <ac:spMkLst>
            <pc:docMk/>
            <pc:sldMk cId="970899129" sldId="421"/>
            <ac:spMk id="199" creationId="{4082D678-0821-4161-867A-5959794B5AFB}"/>
          </ac:spMkLst>
        </pc:spChg>
        <pc:spChg chg="mod">
          <ac:chgData name="reza kabir" userId="af3c95a13102d509" providerId="LiveId" clId="{88200EE4-F4B4-49E8-8126-B01E5FCCBE2D}" dt="2020-05-17T10:47:09.730" v="1749" actId="165"/>
          <ac:spMkLst>
            <pc:docMk/>
            <pc:sldMk cId="970899129" sldId="421"/>
            <ac:spMk id="200" creationId="{6E091B6D-BA2F-4A13-AE5A-A9C0B5A70772}"/>
          </ac:spMkLst>
        </pc:spChg>
        <pc:spChg chg="mod">
          <ac:chgData name="reza kabir" userId="af3c95a13102d509" providerId="LiveId" clId="{88200EE4-F4B4-49E8-8126-B01E5FCCBE2D}" dt="2020-05-17T10:47:09.730" v="1749" actId="165"/>
          <ac:spMkLst>
            <pc:docMk/>
            <pc:sldMk cId="970899129" sldId="421"/>
            <ac:spMk id="201" creationId="{C81C6C80-66C3-4A30-8600-CCB77D338849}"/>
          </ac:spMkLst>
        </pc:spChg>
        <pc:spChg chg="mod">
          <ac:chgData name="reza kabir" userId="af3c95a13102d509" providerId="LiveId" clId="{88200EE4-F4B4-49E8-8126-B01E5FCCBE2D}" dt="2020-05-17T10:47:09.730" v="1749" actId="165"/>
          <ac:spMkLst>
            <pc:docMk/>
            <pc:sldMk cId="970899129" sldId="421"/>
            <ac:spMk id="202" creationId="{2F020548-7DBD-4926-ABA9-B86D2B100243}"/>
          </ac:spMkLst>
        </pc:spChg>
        <pc:spChg chg="mod">
          <ac:chgData name="reza kabir" userId="af3c95a13102d509" providerId="LiveId" clId="{88200EE4-F4B4-49E8-8126-B01E5FCCBE2D}" dt="2020-05-17T10:47:09.730" v="1749" actId="165"/>
          <ac:spMkLst>
            <pc:docMk/>
            <pc:sldMk cId="970899129" sldId="421"/>
            <ac:spMk id="203" creationId="{1BCFB46A-D9C4-46C8-9362-E0A0685E0856}"/>
          </ac:spMkLst>
        </pc:spChg>
        <pc:spChg chg="mod">
          <ac:chgData name="reza kabir" userId="af3c95a13102d509" providerId="LiveId" clId="{88200EE4-F4B4-49E8-8126-B01E5FCCBE2D}" dt="2020-05-17T10:47:09.730" v="1749" actId="165"/>
          <ac:spMkLst>
            <pc:docMk/>
            <pc:sldMk cId="970899129" sldId="421"/>
            <ac:spMk id="204" creationId="{6F583386-2CDF-4AA0-AC71-C3FBD4E9001D}"/>
          </ac:spMkLst>
        </pc:spChg>
        <pc:spChg chg="mod">
          <ac:chgData name="reza kabir" userId="af3c95a13102d509" providerId="LiveId" clId="{88200EE4-F4B4-49E8-8126-B01E5FCCBE2D}" dt="2020-05-17T10:47:09.730" v="1749" actId="165"/>
          <ac:spMkLst>
            <pc:docMk/>
            <pc:sldMk cId="970899129" sldId="421"/>
            <ac:spMk id="205" creationId="{E2204BAD-EAB7-4936-BB9A-FD8BD478496C}"/>
          </ac:spMkLst>
        </pc:spChg>
        <pc:spChg chg="mod">
          <ac:chgData name="reza kabir" userId="af3c95a13102d509" providerId="LiveId" clId="{88200EE4-F4B4-49E8-8126-B01E5FCCBE2D}" dt="2020-05-17T10:47:09.730" v="1749" actId="165"/>
          <ac:spMkLst>
            <pc:docMk/>
            <pc:sldMk cId="970899129" sldId="421"/>
            <ac:spMk id="206" creationId="{EF48491D-13C7-4CD9-B1A8-6FE40C9D1CEB}"/>
          </ac:spMkLst>
        </pc:spChg>
        <pc:spChg chg="mod">
          <ac:chgData name="reza kabir" userId="af3c95a13102d509" providerId="LiveId" clId="{88200EE4-F4B4-49E8-8126-B01E5FCCBE2D}" dt="2020-05-17T10:47:09.730" v="1749" actId="165"/>
          <ac:spMkLst>
            <pc:docMk/>
            <pc:sldMk cId="970899129" sldId="421"/>
            <ac:spMk id="207" creationId="{E978FC24-902B-4B92-99F5-BBE8FED14838}"/>
          </ac:spMkLst>
        </pc:spChg>
        <pc:spChg chg="mod">
          <ac:chgData name="reza kabir" userId="af3c95a13102d509" providerId="LiveId" clId="{88200EE4-F4B4-49E8-8126-B01E5FCCBE2D}" dt="2020-05-17T10:47:09.730" v="1749" actId="165"/>
          <ac:spMkLst>
            <pc:docMk/>
            <pc:sldMk cId="970899129" sldId="421"/>
            <ac:spMk id="208" creationId="{7A4AE9A4-0499-4DEF-BCB2-C5C9E430F952}"/>
          </ac:spMkLst>
        </pc:spChg>
        <pc:spChg chg="mod">
          <ac:chgData name="reza kabir" userId="af3c95a13102d509" providerId="LiveId" clId="{88200EE4-F4B4-49E8-8126-B01E5FCCBE2D}" dt="2020-05-17T10:47:09.730" v="1749" actId="165"/>
          <ac:spMkLst>
            <pc:docMk/>
            <pc:sldMk cId="970899129" sldId="421"/>
            <ac:spMk id="209" creationId="{A4A83E7A-B232-4F49-9A26-C8F8485E6469}"/>
          </ac:spMkLst>
        </pc:spChg>
        <pc:spChg chg="mod">
          <ac:chgData name="reza kabir" userId="af3c95a13102d509" providerId="LiveId" clId="{88200EE4-F4B4-49E8-8126-B01E5FCCBE2D}" dt="2020-05-17T10:47:09.730" v="1749" actId="165"/>
          <ac:spMkLst>
            <pc:docMk/>
            <pc:sldMk cId="970899129" sldId="421"/>
            <ac:spMk id="210" creationId="{6BDDD5E3-50FF-4889-955F-C9C3CD7663B9}"/>
          </ac:spMkLst>
        </pc:spChg>
        <pc:spChg chg="mod">
          <ac:chgData name="reza kabir" userId="af3c95a13102d509" providerId="LiveId" clId="{88200EE4-F4B4-49E8-8126-B01E5FCCBE2D}" dt="2020-05-17T10:47:09.730" v="1749" actId="165"/>
          <ac:spMkLst>
            <pc:docMk/>
            <pc:sldMk cId="970899129" sldId="421"/>
            <ac:spMk id="211" creationId="{0A2D5CB0-A931-4426-AAF0-1FAC85E12141}"/>
          </ac:spMkLst>
        </pc:spChg>
        <pc:spChg chg="mod">
          <ac:chgData name="reza kabir" userId="af3c95a13102d509" providerId="LiveId" clId="{88200EE4-F4B4-49E8-8126-B01E5FCCBE2D}" dt="2020-05-17T10:47:09.730" v="1749" actId="165"/>
          <ac:spMkLst>
            <pc:docMk/>
            <pc:sldMk cId="970899129" sldId="421"/>
            <ac:spMk id="212" creationId="{106B5038-5773-4380-8BD4-198366FEF1FD}"/>
          </ac:spMkLst>
        </pc:spChg>
        <pc:spChg chg="mod">
          <ac:chgData name="reza kabir" userId="af3c95a13102d509" providerId="LiveId" clId="{88200EE4-F4B4-49E8-8126-B01E5FCCBE2D}" dt="2020-05-17T10:47:09.730" v="1749" actId="165"/>
          <ac:spMkLst>
            <pc:docMk/>
            <pc:sldMk cId="970899129" sldId="421"/>
            <ac:spMk id="213" creationId="{AF8F1BC1-7737-4295-AA0F-F582DE38F251}"/>
          </ac:spMkLst>
        </pc:spChg>
        <pc:spChg chg="mod">
          <ac:chgData name="reza kabir" userId="af3c95a13102d509" providerId="LiveId" clId="{88200EE4-F4B4-49E8-8126-B01E5FCCBE2D}" dt="2020-05-17T10:47:09.730" v="1749" actId="165"/>
          <ac:spMkLst>
            <pc:docMk/>
            <pc:sldMk cId="970899129" sldId="421"/>
            <ac:spMk id="214" creationId="{DB5FEBCF-1FC7-47A7-AB34-E74547142316}"/>
          </ac:spMkLst>
        </pc:spChg>
        <pc:spChg chg="mod">
          <ac:chgData name="reza kabir" userId="af3c95a13102d509" providerId="LiveId" clId="{88200EE4-F4B4-49E8-8126-B01E5FCCBE2D}" dt="2020-05-17T10:47:09.730" v="1749" actId="165"/>
          <ac:spMkLst>
            <pc:docMk/>
            <pc:sldMk cId="970899129" sldId="421"/>
            <ac:spMk id="215" creationId="{51EF4243-203C-4EEA-8549-9F7FE672668E}"/>
          </ac:spMkLst>
        </pc:spChg>
        <pc:spChg chg="mod">
          <ac:chgData name="reza kabir" userId="af3c95a13102d509" providerId="LiveId" clId="{88200EE4-F4B4-49E8-8126-B01E5FCCBE2D}" dt="2020-05-17T10:47:09.730" v="1749" actId="165"/>
          <ac:spMkLst>
            <pc:docMk/>
            <pc:sldMk cId="970899129" sldId="421"/>
            <ac:spMk id="216" creationId="{CD014C4F-1E6E-4559-A75D-69CCF293065C}"/>
          </ac:spMkLst>
        </pc:spChg>
        <pc:spChg chg="mod">
          <ac:chgData name="reza kabir" userId="af3c95a13102d509" providerId="LiveId" clId="{88200EE4-F4B4-49E8-8126-B01E5FCCBE2D}" dt="2020-05-17T10:47:09.730" v="1749" actId="165"/>
          <ac:spMkLst>
            <pc:docMk/>
            <pc:sldMk cId="970899129" sldId="421"/>
            <ac:spMk id="217" creationId="{FB8A1FCA-9452-4999-99D9-65CB99941A87}"/>
          </ac:spMkLst>
        </pc:spChg>
        <pc:spChg chg="mod">
          <ac:chgData name="reza kabir" userId="af3c95a13102d509" providerId="LiveId" clId="{88200EE4-F4B4-49E8-8126-B01E5FCCBE2D}" dt="2020-05-17T10:47:09.730" v="1749" actId="165"/>
          <ac:spMkLst>
            <pc:docMk/>
            <pc:sldMk cId="970899129" sldId="421"/>
            <ac:spMk id="218" creationId="{C787FC11-6F41-4F90-BB62-462F59513CA5}"/>
          </ac:spMkLst>
        </pc:spChg>
        <pc:spChg chg="mod">
          <ac:chgData name="reza kabir" userId="af3c95a13102d509" providerId="LiveId" clId="{88200EE4-F4B4-49E8-8126-B01E5FCCBE2D}" dt="2020-05-17T10:47:09.730" v="1749" actId="165"/>
          <ac:spMkLst>
            <pc:docMk/>
            <pc:sldMk cId="970899129" sldId="421"/>
            <ac:spMk id="219" creationId="{CBADEEAE-2BB1-40E1-950A-8B380D9B1E25}"/>
          </ac:spMkLst>
        </pc:spChg>
        <pc:spChg chg="mod">
          <ac:chgData name="reza kabir" userId="af3c95a13102d509" providerId="LiveId" clId="{88200EE4-F4B4-49E8-8126-B01E5FCCBE2D}" dt="2020-05-17T10:47:09.730" v="1749" actId="165"/>
          <ac:spMkLst>
            <pc:docMk/>
            <pc:sldMk cId="970899129" sldId="421"/>
            <ac:spMk id="220" creationId="{FE7C85AC-66D2-482D-A9BF-0A6EBEF9B91D}"/>
          </ac:spMkLst>
        </pc:spChg>
        <pc:spChg chg="mod">
          <ac:chgData name="reza kabir" userId="af3c95a13102d509" providerId="LiveId" clId="{88200EE4-F4B4-49E8-8126-B01E5FCCBE2D}" dt="2020-05-17T10:47:09.730" v="1749" actId="165"/>
          <ac:spMkLst>
            <pc:docMk/>
            <pc:sldMk cId="970899129" sldId="421"/>
            <ac:spMk id="221" creationId="{BA3D7C00-6FB6-4030-B551-9FBF056668A9}"/>
          </ac:spMkLst>
        </pc:spChg>
        <pc:spChg chg="mod">
          <ac:chgData name="reza kabir" userId="af3c95a13102d509" providerId="LiveId" clId="{88200EE4-F4B4-49E8-8126-B01E5FCCBE2D}" dt="2020-05-17T10:47:09.730" v="1749" actId="165"/>
          <ac:spMkLst>
            <pc:docMk/>
            <pc:sldMk cId="970899129" sldId="421"/>
            <ac:spMk id="222" creationId="{32143E29-E18A-474A-908C-C1A7D8F2BAC5}"/>
          </ac:spMkLst>
        </pc:spChg>
        <pc:spChg chg="mod">
          <ac:chgData name="reza kabir" userId="af3c95a13102d509" providerId="LiveId" clId="{88200EE4-F4B4-49E8-8126-B01E5FCCBE2D}" dt="2020-05-17T10:47:09.730" v="1749" actId="165"/>
          <ac:spMkLst>
            <pc:docMk/>
            <pc:sldMk cId="970899129" sldId="421"/>
            <ac:spMk id="223" creationId="{C11E9279-7E94-415B-B386-8CE21BA198A5}"/>
          </ac:spMkLst>
        </pc:spChg>
        <pc:spChg chg="mod">
          <ac:chgData name="reza kabir" userId="af3c95a13102d509" providerId="LiveId" clId="{88200EE4-F4B4-49E8-8126-B01E5FCCBE2D}" dt="2020-05-17T10:47:09.730" v="1749" actId="165"/>
          <ac:spMkLst>
            <pc:docMk/>
            <pc:sldMk cId="970899129" sldId="421"/>
            <ac:spMk id="224" creationId="{66115D32-137E-43A4-A0DD-AA5DF3D4A457}"/>
          </ac:spMkLst>
        </pc:spChg>
        <pc:spChg chg="mod">
          <ac:chgData name="reza kabir" userId="af3c95a13102d509" providerId="LiveId" clId="{88200EE4-F4B4-49E8-8126-B01E5FCCBE2D}" dt="2020-05-17T10:47:09.730" v="1749" actId="165"/>
          <ac:spMkLst>
            <pc:docMk/>
            <pc:sldMk cId="970899129" sldId="421"/>
            <ac:spMk id="225" creationId="{22377521-D781-4F87-8068-8C493AB7D777}"/>
          </ac:spMkLst>
        </pc:spChg>
        <pc:spChg chg="mod">
          <ac:chgData name="reza kabir" userId="af3c95a13102d509" providerId="LiveId" clId="{88200EE4-F4B4-49E8-8126-B01E5FCCBE2D}" dt="2020-05-17T10:47:09.730" v="1749" actId="165"/>
          <ac:spMkLst>
            <pc:docMk/>
            <pc:sldMk cId="970899129" sldId="421"/>
            <ac:spMk id="226" creationId="{A24A81BC-846F-4875-B8F9-4511F2C7B6C8}"/>
          </ac:spMkLst>
        </pc:spChg>
        <pc:spChg chg="mod">
          <ac:chgData name="reza kabir" userId="af3c95a13102d509" providerId="LiveId" clId="{88200EE4-F4B4-49E8-8126-B01E5FCCBE2D}" dt="2020-05-17T10:47:09.730" v="1749" actId="165"/>
          <ac:spMkLst>
            <pc:docMk/>
            <pc:sldMk cId="970899129" sldId="421"/>
            <ac:spMk id="227" creationId="{0E0C8446-19A2-48AF-ACBE-F0F8220F93BB}"/>
          </ac:spMkLst>
        </pc:spChg>
        <pc:spChg chg="mod">
          <ac:chgData name="reza kabir" userId="af3c95a13102d509" providerId="LiveId" clId="{88200EE4-F4B4-49E8-8126-B01E5FCCBE2D}" dt="2020-05-17T10:47:09.730" v="1749" actId="165"/>
          <ac:spMkLst>
            <pc:docMk/>
            <pc:sldMk cId="970899129" sldId="421"/>
            <ac:spMk id="228" creationId="{94FB1DF5-DE75-4439-9C4C-755CAB2F7E6E}"/>
          </ac:spMkLst>
        </pc:spChg>
        <pc:spChg chg="mod">
          <ac:chgData name="reza kabir" userId="af3c95a13102d509" providerId="LiveId" clId="{88200EE4-F4B4-49E8-8126-B01E5FCCBE2D}" dt="2020-05-17T10:47:09.730" v="1749" actId="165"/>
          <ac:spMkLst>
            <pc:docMk/>
            <pc:sldMk cId="970899129" sldId="421"/>
            <ac:spMk id="229" creationId="{2516B364-152D-4328-8B5A-189AAF494F0B}"/>
          </ac:spMkLst>
        </pc:spChg>
        <pc:spChg chg="mod">
          <ac:chgData name="reza kabir" userId="af3c95a13102d509" providerId="LiveId" clId="{88200EE4-F4B4-49E8-8126-B01E5FCCBE2D}" dt="2020-05-17T10:47:09.730" v="1749" actId="165"/>
          <ac:spMkLst>
            <pc:docMk/>
            <pc:sldMk cId="970899129" sldId="421"/>
            <ac:spMk id="230" creationId="{95448A36-902E-4CFC-8307-D5A2254EEAC7}"/>
          </ac:spMkLst>
        </pc:spChg>
        <pc:spChg chg="mod">
          <ac:chgData name="reza kabir" userId="af3c95a13102d509" providerId="LiveId" clId="{88200EE4-F4B4-49E8-8126-B01E5FCCBE2D}" dt="2020-05-17T10:47:09.730" v="1749" actId="165"/>
          <ac:spMkLst>
            <pc:docMk/>
            <pc:sldMk cId="970899129" sldId="421"/>
            <ac:spMk id="231" creationId="{48742DBA-F969-441B-8E35-E495C32558F9}"/>
          </ac:spMkLst>
        </pc:spChg>
        <pc:spChg chg="mod">
          <ac:chgData name="reza kabir" userId="af3c95a13102d509" providerId="LiveId" clId="{88200EE4-F4B4-49E8-8126-B01E5FCCBE2D}" dt="2020-05-17T10:47:09.730" v="1749" actId="165"/>
          <ac:spMkLst>
            <pc:docMk/>
            <pc:sldMk cId="970899129" sldId="421"/>
            <ac:spMk id="232" creationId="{ED64D22A-98AC-4EE7-948D-11334268FF72}"/>
          </ac:spMkLst>
        </pc:spChg>
        <pc:spChg chg="mod">
          <ac:chgData name="reza kabir" userId="af3c95a13102d509" providerId="LiveId" clId="{88200EE4-F4B4-49E8-8126-B01E5FCCBE2D}" dt="2020-05-17T10:47:09.730" v="1749" actId="165"/>
          <ac:spMkLst>
            <pc:docMk/>
            <pc:sldMk cId="970899129" sldId="421"/>
            <ac:spMk id="233" creationId="{A7BDCF31-C5B4-4E0B-B036-6760B1D35654}"/>
          </ac:spMkLst>
        </pc:spChg>
        <pc:spChg chg="mod">
          <ac:chgData name="reza kabir" userId="af3c95a13102d509" providerId="LiveId" clId="{88200EE4-F4B4-49E8-8126-B01E5FCCBE2D}" dt="2020-05-17T10:47:09.730" v="1749" actId="165"/>
          <ac:spMkLst>
            <pc:docMk/>
            <pc:sldMk cId="970899129" sldId="421"/>
            <ac:spMk id="234" creationId="{CDAD2018-09CA-476D-B959-ED0645C4E75B}"/>
          </ac:spMkLst>
        </pc:spChg>
        <pc:spChg chg="mod">
          <ac:chgData name="reza kabir" userId="af3c95a13102d509" providerId="LiveId" clId="{88200EE4-F4B4-49E8-8126-B01E5FCCBE2D}" dt="2020-05-17T10:47:09.730" v="1749" actId="165"/>
          <ac:spMkLst>
            <pc:docMk/>
            <pc:sldMk cId="970899129" sldId="421"/>
            <ac:spMk id="235" creationId="{E4C79BBB-7094-4D07-93B6-9CCF788938F0}"/>
          </ac:spMkLst>
        </pc:spChg>
        <pc:spChg chg="mod">
          <ac:chgData name="reza kabir" userId="af3c95a13102d509" providerId="LiveId" clId="{88200EE4-F4B4-49E8-8126-B01E5FCCBE2D}" dt="2020-05-17T10:47:09.730" v="1749" actId="165"/>
          <ac:spMkLst>
            <pc:docMk/>
            <pc:sldMk cId="970899129" sldId="421"/>
            <ac:spMk id="236" creationId="{E56F5E2C-10BF-4127-9F72-C5DD2BBE843E}"/>
          </ac:spMkLst>
        </pc:spChg>
        <pc:spChg chg="mod">
          <ac:chgData name="reza kabir" userId="af3c95a13102d509" providerId="LiveId" clId="{88200EE4-F4B4-49E8-8126-B01E5FCCBE2D}" dt="2020-05-17T10:47:09.730" v="1749" actId="165"/>
          <ac:spMkLst>
            <pc:docMk/>
            <pc:sldMk cId="970899129" sldId="421"/>
            <ac:spMk id="237" creationId="{B9E1B4BE-7548-48B9-9790-04352175A9AD}"/>
          </ac:spMkLst>
        </pc:spChg>
        <pc:spChg chg="mod">
          <ac:chgData name="reza kabir" userId="af3c95a13102d509" providerId="LiveId" clId="{88200EE4-F4B4-49E8-8126-B01E5FCCBE2D}" dt="2020-05-17T10:47:09.730" v="1749" actId="165"/>
          <ac:spMkLst>
            <pc:docMk/>
            <pc:sldMk cId="970899129" sldId="421"/>
            <ac:spMk id="238" creationId="{B6E4A1F2-CB7E-4930-A472-5007C4A9464C}"/>
          </ac:spMkLst>
        </pc:spChg>
        <pc:spChg chg="mod">
          <ac:chgData name="reza kabir" userId="af3c95a13102d509" providerId="LiveId" clId="{88200EE4-F4B4-49E8-8126-B01E5FCCBE2D}" dt="2020-05-17T10:47:09.730" v="1749" actId="165"/>
          <ac:spMkLst>
            <pc:docMk/>
            <pc:sldMk cId="970899129" sldId="421"/>
            <ac:spMk id="239" creationId="{243D5521-02FD-452B-A518-3224260336AD}"/>
          </ac:spMkLst>
        </pc:spChg>
        <pc:spChg chg="mod">
          <ac:chgData name="reza kabir" userId="af3c95a13102d509" providerId="LiveId" clId="{88200EE4-F4B4-49E8-8126-B01E5FCCBE2D}" dt="2020-05-17T10:47:09.730" v="1749" actId="165"/>
          <ac:spMkLst>
            <pc:docMk/>
            <pc:sldMk cId="970899129" sldId="421"/>
            <ac:spMk id="240" creationId="{81453D0C-76D9-4889-B662-70518BA39B1B}"/>
          </ac:spMkLst>
        </pc:spChg>
        <pc:spChg chg="mod">
          <ac:chgData name="reza kabir" userId="af3c95a13102d509" providerId="LiveId" clId="{88200EE4-F4B4-49E8-8126-B01E5FCCBE2D}" dt="2020-05-17T10:47:09.730" v="1749" actId="165"/>
          <ac:spMkLst>
            <pc:docMk/>
            <pc:sldMk cId="970899129" sldId="421"/>
            <ac:spMk id="241" creationId="{E4B99AC9-6A2F-43E2-84DB-8A190E1130F4}"/>
          </ac:spMkLst>
        </pc:spChg>
        <pc:spChg chg="mod">
          <ac:chgData name="reza kabir" userId="af3c95a13102d509" providerId="LiveId" clId="{88200EE4-F4B4-49E8-8126-B01E5FCCBE2D}" dt="2020-05-17T10:47:09.730" v="1749" actId="165"/>
          <ac:spMkLst>
            <pc:docMk/>
            <pc:sldMk cId="970899129" sldId="421"/>
            <ac:spMk id="242" creationId="{2EF9B8EC-9F15-48F1-8D38-B8BC2A27F69C}"/>
          </ac:spMkLst>
        </pc:spChg>
        <pc:spChg chg="mod">
          <ac:chgData name="reza kabir" userId="af3c95a13102d509" providerId="LiveId" clId="{88200EE4-F4B4-49E8-8126-B01E5FCCBE2D}" dt="2020-05-17T10:47:09.730" v="1749" actId="165"/>
          <ac:spMkLst>
            <pc:docMk/>
            <pc:sldMk cId="970899129" sldId="421"/>
            <ac:spMk id="243" creationId="{1490FD83-46F2-4206-BE10-A858648B947E}"/>
          </ac:spMkLst>
        </pc:spChg>
        <pc:spChg chg="mod">
          <ac:chgData name="reza kabir" userId="af3c95a13102d509" providerId="LiveId" clId="{88200EE4-F4B4-49E8-8126-B01E5FCCBE2D}" dt="2020-05-17T10:47:09.730" v="1749" actId="165"/>
          <ac:spMkLst>
            <pc:docMk/>
            <pc:sldMk cId="970899129" sldId="421"/>
            <ac:spMk id="244" creationId="{EA5711FF-9E3D-43D0-A513-8069D74825D4}"/>
          </ac:spMkLst>
        </pc:spChg>
        <pc:spChg chg="mod">
          <ac:chgData name="reza kabir" userId="af3c95a13102d509" providerId="LiveId" clId="{88200EE4-F4B4-49E8-8126-B01E5FCCBE2D}" dt="2020-05-17T10:47:09.730" v="1749" actId="165"/>
          <ac:spMkLst>
            <pc:docMk/>
            <pc:sldMk cId="970899129" sldId="421"/>
            <ac:spMk id="245" creationId="{55D16DF7-2B2D-4EE5-8B69-40899E06C13F}"/>
          </ac:spMkLst>
        </pc:spChg>
        <pc:spChg chg="mod">
          <ac:chgData name="reza kabir" userId="af3c95a13102d509" providerId="LiveId" clId="{88200EE4-F4B4-49E8-8126-B01E5FCCBE2D}" dt="2020-05-17T10:47:09.730" v="1749" actId="165"/>
          <ac:spMkLst>
            <pc:docMk/>
            <pc:sldMk cId="970899129" sldId="421"/>
            <ac:spMk id="246" creationId="{BB174BBE-9017-44CB-A938-BF75B2C1DE78}"/>
          </ac:spMkLst>
        </pc:spChg>
        <pc:spChg chg="mod">
          <ac:chgData name="reza kabir" userId="af3c95a13102d509" providerId="LiveId" clId="{88200EE4-F4B4-49E8-8126-B01E5FCCBE2D}" dt="2020-05-17T10:47:09.730" v="1749" actId="165"/>
          <ac:spMkLst>
            <pc:docMk/>
            <pc:sldMk cId="970899129" sldId="421"/>
            <ac:spMk id="247" creationId="{C9223D1B-9B79-4E55-A559-5C098F7D0BE5}"/>
          </ac:spMkLst>
        </pc:spChg>
        <pc:spChg chg="mod">
          <ac:chgData name="reza kabir" userId="af3c95a13102d509" providerId="LiveId" clId="{88200EE4-F4B4-49E8-8126-B01E5FCCBE2D}" dt="2020-05-17T10:47:09.730" v="1749" actId="165"/>
          <ac:spMkLst>
            <pc:docMk/>
            <pc:sldMk cId="970899129" sldId="421"/>
            <ac:spMk id="248" creationId="{1A167064-D1EE-465B-82FA-A2CD9F1B0ED0}"/>
          </ac:spMkLst>
        </pc:spChg>
        <pc:spChg chg="mod">
          <ac:chgData name="reza kabir" userId="af3c95a13102d509" providerId="LiveId" clId="{88200EE4-F4B4-49E8-8126-B01E5FCCBE2D}" dt="2020-05-17T10:47:09.730" v="1749" actId="165"/>
          <ac:spMkLst>
            <pc:docMk/>
            <pc:sldMk cId="970899129" sldId="421"/>
            <ac:spMk id="249" creationId="{60A36241-0423-48CA-8D5E-19794C35F003}"/>
          </ac:spMkLst>
        </pc:spChg>
        <pc:spChg chg="mod">
          <ac:chgData name="reza kabir" userId="af3c95a13102d509" providerId="LiveId" clId="{88200EE4-F4B4-49E8-8126-B01E5FCCBE2D}" dt="2020-05-17T10:47:09.730" v="1749" actId="165"/>
          <ac:spMkLst>
            <pc:docMk/>
            <pc:sldMk cId="970899129" sldId="421"/>
            <ac:spMk id="250" creationId="{1824338B-AB5B-4B24-ACEC-EFFE8B68082A}"/>
          </ac:spMkLst>
        </pc:spChg>
        <pc:spChg chg="mod">
          <ac:chgData name="reza kabir" userId="af3c95a13102d509" providerId="LiveId" clId="{88200EE4-F4B4-49E8-8126-B01E5FCCBE2D}" dt="2020-05-17T10:47:09.730" v="1749" actId="165"/>
          <ac:spMkLst>
            <pc:docMk/>
            <pc:sldMk cId="970899129" sldId="421"/>
            <ac:spMk id="251" creationId="{7C52AE48-EDEA-4380-AC19-DD89742778C6}"/>
          </ac:spMkLst>
        </pc:spChg>
        <pc:spChg chg="mod">
          <ac:chgData name="reza kabir" userId="af3c95a13102d509" providerId="LiveId" clId="{88200EE4-F4B4-49E8-8126-B01E5FCCBE2D}" dt="2020-05-17T10:47:09.730" v="1749" actId="165"/>
          <ac:spMkLst>
            <pc:docMk/>
            <pc:sldMk cId="970899129" sldId="421"/>
            <ac:spMk id="252" creationId="{8F138775-4E24-44F5-A311-97D4151ADA25}"/>
          </ac:spMkLst>
        </pc:spChg>
        <pc:spChg chg="mod">
          <ac:chgData name="reza kabir" userId="af3c95a13102d509" providerId="LiveId" clId="{88200EE4-F4B4-49E8-8126-B01E5FCCBE2D}" dt="2020-05-17T10:47:09.730" v="1749" actId="165"/>
          <ac:spMkLst>
            <pc:docMk/>
            <pc:sldMk cId="970899129" sldId="421"/>
            <ac:spMk id="253" creationId="{DDBED54D-6696-4434-AC05-F1420F70C515}"/>
          </ac:spMkLst>
        </pc:spChg>
        <pc:spChg chg="mod">
          <ac:chgData name="reza kabir" userId="af3c95a13102d509" providerId="LiveId" clId="{88200EE4-F4B4-49E8-8126-B01E5FCCBE2D}" dt="2020-05-17T10:47:09.730" v="1749" actId="165"/>
          <ac:spMkLst>
            <pc:docMk/>
            <pc:sldMk cId="970899129" sldId="421"/>
            <ac:spMk id="254" creationId="{3FE2D865-574D-4E53-B654-D91DEE247110}"/>
          </ac:spMkLst>
        </pc:spChg>
        <pc:spChg chg="mod">
          <ac:chgData name="reza kabir" userId="af3c95a13102d509" providerId="LiveId" clId="{88200EE4-F4B4-49E8-8126-B01E5FCCBE2D}" dt="2020-05-17T10:47:09.730" v="1749" actId="165"/>
          <ac:spMkLst>
            <pc:docMk/>
            <pc:sldMk cId="970899129" sldId="421"/>
            <ac:spMk id="255" creationId="{2982B990-F1B8-4929-AAE0-3A7A016DF02A}"/>
          </ac:spMkLst>
        </pc:spChg>
        <pc:spChg chg="mod">
          <ac:chgData name="reza kabir" userId="af3c95a13102d509" providerId="LiveId" clId="{88200EE4-F4B4-49E8-8126-B01E5FCCBE2D}" dt="2020-05-17T10:47:09.730" v="1749" actId="165"/>
          <ac:spMkLst>
            <pc:docMk/>
            <pc:sldMk cId="970899129" sldId="421"/>
            <ac:spMk id="256" creationId="{0048E552-D6AF-4EF1-AEA1-B3F7EF700E90}"/>
          </ac:spMkLst>
        </pc:spChg>
        <pc:spChg chg="mod">
          <ac:chgData name="reza kabir" userId="af3c95a13102d509" providerId="LiveId" clId="{88200EE4-F4B4-49E8-8126-B01E5FCCBE2D}" dt="2020-05-17T10:47:09.730" v="1749" actId="165"/>
          <ac:spMkLst>
            <pc:docMk/>
            <pc:sldMk cId="970899129" sldId="421"/>
            <ac:spMk id="257" creationId="{FC117A71-5ED8-467B-A4B4-E37832587657}"/>
          </ac:spMkLst>
        </pc:spChg>
        <pc:spChg chg="mod">
          <ac:chgData name="reza kabir" userId="af3c95a13102d509" providerId="LiveId" clId="{88200EE4-F4B4-49E8-8126-B01E5FCCBE2D}" dt="2020-05-17T10:47:09.730" v="1749" actId="165"/>
          <ac:spMkLst>
            <pc:docMk/>
            <pc:sldMk cId="970899129" sldId="421"/>
            <ac:spMk id="258" creationId="{7ED911D6-CD4A-4064-8007-E18C3B9EECFE}"/>
          </ac:spMkLst>
        </pc:spChg>
        <pc:spChg chg="mod">
          <ac:chgData name="reza kabir" userId="af3c95a13102d509" providerId="LiveId" clId="{88200EE4-F4B4-49E8-8126-B01E5FCCBE2D}" dt="2020-05-17T10:47:09.730" v="1749" actId="165"/>
          <ac:spMkLst>
            <pc:docMk/>
            <pc:sldMk cId="970899129" sldId="421"/>
            <ac:spMk id="259" creationId="{517A7D65-B1D3-463E-834D-31F6ACB60DBF}"/>
          </ac:spMkLst>
        </pc:spChg>
        <pc:spChg chg="mod">
          <ac:chgData name="reza kabir" userId="af3c95a13102d509" providerId="LiveId" clId="{88200EE4-F4B4-49E8-8126-B01E5FCCBE2D}" dt="2020-05-17T10:47:09.730" v="1749" actId="165"/>
          <ac:spMkLst>
            <pc:docMk/>
            <pc:sldMk cId="970899129" sldId="421"/>
            <ac:spMk id="260" creationId="{6C9CDC7B-CD9D-42C3-AA63-832D7B4C1685}"/>
          </ac:spMkLst>
        </pc:spChg>
        <pc:spChg chg="mod">
          <ac:chgData name="reza kabir" userId="af3c95a13102d509" providerId="LiveId" clId="{88200EE4-F4B4-49E8-8126-B01E5FCCBE2D}" dt="2020-05-17T10:47:09.730" v="1749" actId="165"/>
          <ac:spMkLst>
            <pc:docMk/>
            <pc:sldMk cId="970899129" sldId="421"/>
            <ac:spMk id="261" creationId="{FD199F24-E034-44AB-A1BE-C01D5F91057E}"/>
          </ac:spMkLst>
        </pc:spChg>
        <pc:spChg chg="mod">
          <ac:chgData name="reza kabir" userId="af3c95a13102d509" providerId="LiveId" clId="{88200EE4-F4B4-49E8-8126-B01E5FCCBE2D}" dt="2020-05-17T10:47:09.730" v="1749" actId="165"/>
          <ac:spMkLst>
            <pc:docMk/>
            <pc:sldMk cId="970899129" sldId="421"/>
            <ac:spMk id="262" creationId="{ABEDB4B4-5CFB-4ADE-B32E-302EEFB3C460}"/>
          </ac:spMkLst>
        </pc:spChg>
        <pc:spChg chg="mod">
          <ac:chgData name="reza kabir" userId="af3c95a13102d509" providerId="LiveId" clId="{88200EE4-F4B4-49E8-8126-B01E5FCCBE2D}" dt="2020-05-17T10:48:40.422" v="1777" actId="165"/>
          <ac:spMkLst>
            <pc:docMk/>
            <pc:sldMk cId="970899129" sldId="421"/>
            <ac:spMk id="264" creationId="{F460A69E-47F1-4B07-B689-3DE9AE1BA5A2}"/>
          </ac:spMkLst>
        </pc:spChg>
        <pc:spChg chg="mod">
          <ac:chgData name="reza kabir" userId="af3c95a13102d509" providerId="LiveId" clId="{88200EE4-F4B4-49E8-8126-B01E5FCCBE2D}" dt="2020-05-17T10:48:40.422" v="1777" actId="165"/>
          <ac:spMkLst>
            <pc:docMk/>
            <pc:sldMk cId="970899129" sldId="421"/>
            <ac:spMk id="265" creationId="{EC0B1E22-CD55-4B73-98F0-CFCE70B7D702}"/>
          </ac:spMkLst>
        </pc:spChg>
        <pc:spChg chg="mod">
          <ac:chgData name="reza kabir" userId="af3c95a13102d509" providerId="LiveId" clId="{88200EE4-F4B4-49E8-8126-B01E5FCCBE2D}" dt="2020-05-17T10:48:40.422" v="1777" actId="165"/>
          <ac:spMkLst>
            <pc:docMk/>
            <pc:sldMk cId="970899129" sldId="421"/>
            <ac:spMk id="266" creationId="{C03722A7-7C1A-47F2-B644-65E8A749F2F6}"/>
          </ac:spMkLst>
        </pc:spChg>
        <pc:spChg chg="mod">
          <ac:chgData name="reza kabir" userId="af3c95a13102d509" providerId="LiveId" clId="{88200EE4-F4B4-49E8-8126-B01E5FCCBE2D}" dt="2020-05-17T10:48:40.422" v="1777" actId="165"/>
          <ac:spMkLst>
            <pc:docMk/>
            <pc:sldMk cId="970899129" sldId="421"/>
            <ac:spMk id="267" creationId="{B9575182-4FE8-4314-A76B-99FFC154D1B5}"/>
          </ac:spMkLst>
        </pc:spChg>
        <pc:spChg chg="mod">
          <ac:chgData name="reza kabir" userId="af3c95a13102d509" providerId="LiveId" clId="{88200EE4-F4B4-49E8-8126-B01E5FCCBE2D}" dt="2020-05-17T10:48:40.422" v="1777" actId="165"/>
          <ac:spMkLst>
            <pc:docMk/>
            <pc:sldMk cId="970899129" sldId="421"/>
            <ac:spMk id="268" creationId="{B1763553-EE84-4097-8AF7-1B4D7EE035C7}"/>
          </ac:spMkLst>
        </pc:spChg>
        <pc:spChg chg="mod">
          <ac:chgData name="reza kabir" userId="af3c95a13102d509" providerId="LiveId" clId="{88200EE4-F4B4-49E8-8126-B01E5FCCBE2D}" dt="2020-05-17T10:48:40.422" v="1777" actId="165"/>
          <ac:spMkLst>
            <pc:docMk/>
            <pc:sldMk cId="970899129" sldId="421"/>
            <ac:spMk id="269" creationId="{93A8E049-2026-4A15-A749-C2C7B2C64E4B}"/>
          </ac:spMkLst>
        </pc:spChg>
        <pc:spChg chg="mod">
          <ac:chgData name="reza kabir" userId="af3c95a13102d509" providerId="LiveId" clId="{88200EE4-F4B4-49E8-8126-B01E5FCCBE2D}" dt="2020-05-17T10:48:40.422" v="1777" actId="165"/>
          <ac:spMkLst>
            <pc:docMk/>
            <pc:sldMk cId="970899129" sldId="421"/>
            <ac:spMk id="270" creationId="{07144BC6-B79A-408B-9D08-6CF2AC835148}"/>
          </ac:spMkLst>
        </pc:spChg>
        <pc:spChg chg="mod">
          <ac:chgData name="reza kabir" userId="af3c95a13102d509" providerId="LiveId" clId="{88200EE4-F4B4-49E8-8126-B01E5FCCBE2D}" dt="2020-05-17T10:48:40.422" v="1777" actId="165"/>
          <ac:spMkLst>
            <pc:docMk/>
            <pc:sldMk cId="970899129" sldId="421"/>
            <ac:spMk id="271" creationId="{9A84B51F-CD10-49E7-99F1-7B0B00DAA3B9}"/>
          </ac:spMkLst>
        </pc:spChg>
        <pc:spChg chg="mod">
          <ac:chgData name="reza kabir" userId="af3c95a13102d509" providerId="LiveId" clId="{88200EE4-F4B4-49E8-8126-B01E5FCCBE2D}" dt="2020-05-17T10:48:40.422" v="1777" actId="165"/>
          <ac:spMkLst>
            <pc:docMk/>
            <pc:sldMk cId="970899129" sldId="421"/>
            <ac:spMk id="272" creationId="{119A2F29-A3C8-49F7-809C-4B14D6821F07}"/>
          </ac:spMkLst>
        </pc:spChg>
        <pc:spChg chg="mod">
          <ac:chgData name="reza kabir" userId="af3c95a13102d509" providerId="LiveId" clId="{88200EE4-F4B4-49E8-8126-B01E5FCCBE2D}" dt="2020-05-17T10:48:40.422" v="1777" actId="165"/>
          <ac:spMkLst>
            <pc:docMk/>
            <pc:sldMk cId="970899129" sldId="421"/>
            <ac:spMk id="273" creationId="{E4FF27D6-1F26-4D1B-BE95-923FAA3BE1D8}"/>
          </ac:spMkLst>
        </pc:spChg>
        <pc:spChg chg="mod">
          <ac:chgData name="reza kabir" userId="af3c95a13102d509" providerId="LiveId" clId="{88200EE4-F4B4-49E8-8126-B01E5FCCBE2D}" dt="2020-05-17T10:45:24.903" v="1733" actId="165"/>
          <ac:spMkLst>
            <pc:docMk/>
            <pc:sldMk cId="970899129" sldId="421"/>
            <ac:spMk id="276" creationId="{8EC27CCB-2F51-4E62-999A-B038D939B14C}"/>
          </ac:spMkLst>
        </pc:spChg>
        <pc:spChg chg="mod">
          <ac:chgData name="reza kabir" userId="af3c95a13102d509" providerId="LiveId" clId="{88200EE4-F4B4-49E8-8126-B01E5FCCBE2D}" dt="2020-05-17T10:45:24.903" v="1733" actId="165"/>
          <ac:spMkLst>
            <pc:docMk/>
            <pc:sldMk cId="970899129" sldId="421"/>
            <ac:spMk id="277" creationId="{F143AD1C-911F-40C8-AB3C-4CA9C68678AA}"/>
          </ac:spMkLst>
        </pc:spChg>
        <pc:spChg chg="mod">
          <ac:chgData name="reza kabir" userId="af3c95a13102d509" providerId="LiveId" clId="{88200EE4-F4B4-49E8-8126-B01E5FCCBE2D}" dt="2020-05-17T10:45:24.903" v="1733" actId="165"/>
          <ac:spMkLst>
            <pc:docMk/>
            <pc:sldMk cId="970899129" sldId="421"/>
            <ac:spMk id="278" creationId="{3480917E-200D-41D3-AD56-E3B6F2B7AEAE}"/>
          </ac:spMkLst>
        </pc:spChg>
        <pc:spChg chg="mod">
          <ac:chgData name="reza kabir" userId="af3c95a13102d509" providerId="LiveId" clId="{88200EE4-F4B4-49E8-8126-B01E5FCCBE2D}" dt="2020-05-17T10:45:24.903" v="1733" actId="165"/>
          <ac:spMkLst>
            <pc:docMk/>
            <pc:sldMk cId="970899129" sldId="421"/>
            <ac:spMk id="279" creationId="{44423A4C-8342-4CCB-AEFE-C3D889492AA9}"/>
          </ac:spMkLst>
        </pc:spChg>
        <pc:spChg chg="mod">
          <ac:chgData name="reza kabir" userId="af3c95a13102d509" providerId="LiveId" clId="{88200EE4-F4B4-49E8-8126-B01E5FCCBE2D}" dt="2020-05-17T10:45:24.903" v="1733" actId="165"/>
          <ac:spMkLst>
            <pc:docMk/>
            <pc:sldMk cId="970899129" sldId="421"/>
            <ac:spMk id="280" creationId="{C00920C2-DBB9-421F-91DF-47E16B59BB91}"/>
          </ac:spMkLst>
        </pc:spChg>
        <pc:spChg chg="mod">
          <ac:chgData name="reza kabir" userId="af3c95a13102d509" providerId="LiveId" clId="{88200EE4-F4B4-49E8-8126-B01E5FCCBE2D}" dt="2020-05-17T10:45:24.903" v="1733" actId="165"/>
          <ac:spMkLst>
            <pc:docMk/>
            <pc:sldMk cId="970899129" sldId="421"/>
            <ac:spMk id="281" creationId="{B30610A9-2196-4643-A59E-ECA95ABC8121}"/>
          </ac:spMkLst>
        </pc:spChg>
        <pc:spChg chg="mod">
          <ac:chgData name="reza kabir" userId="af3c95a13102d509" providerId="LiveId" clId="{88200EE4-F4B4-49E8-8126-B01E5FCCBE2D}" dt="2020-05-17T10:45:24.903" v="1733" actId="165"/>
          <ac:spMkLst>
            <pc:docMk/>
            <pc:sldMk cId="970899129" sldId="421"/>
            <ac:spMk id="282" creationId="{E0411465-3BA2-46D6-B45C-2E097E07E25E}"/>
          </ac:spMkLst>
        </pc:spChg>
        <pc:spChg chg="mod">
          <ac:chgData name="reza kabir" userId="af3c95a13102d509" providerId="LiveId" clId="{88200EE4-F4B4-49E8-8126-B01E5FCCBE2D}" dt="2020-05-17T10:45:24.903" v="1733" actId="165"/>
          <ac:spMkLst>
            <pc:docMk/>
            <pc:sldMk cId="970899129" sldId="421"/>
            <ac:spMk id="284" creationId="{6A69E008-F475-44D4-8E6B-5F7C0FDEDEA5}"/>
          </ac:spMkLst>
        </pc:spChg>
        <pc:spChg chg="mod">
          <ac:chgData name="reza kabir" userId="af3c95a13102d509" providerId="LiveId" clId="{88200EE4-F4B4-49E8-8126-B01E5FCCBE2D}" dt="2020-05-17T10:45:24.903" v="1733" actId="165"/>
          <ac:spMkLst>
            <pc:docMk/>
            <pc:sldMk cId="970899129" sldId="421"/>
            <ac:spMk id="285" creationId="{DC3D92EC-3A25-44B6-AE61-07E7B819F609}"/>
          </ac:spMkLst>
        </pc:spChg>
        <pc:spChg chg="mod">
          <ac:chgData name="reza kabir" userId="af3c95a13102d509" providerId="LiveId" clId="{88200EE4-F4B4-49E8-8126-B01E5FCCBE2D}" dt="2020-05-17T10:45:24.903" v="1733" actId="165"/>
          <ac:spMkLst>
            <pc:docMk/>
            <pc:sldMk cId="970899129" sldId="421"/>
            <ac:spMk id="286" creationId="{E5BB8EB5-27D5-4DAC-A7FE-8B90662540C3}"/>
          </ac:spMkLst>
        </pc:spChg>
        <pc:spChg chg="mod">
          <ac:chgData name="reza kabir" userId="af3c95a13102d509" providerId="LiveId" clId="{88200EE4-F4B4-49E8-8126-B01E5FCCBE2D}" dt="2020-05-17T10:45:24.903" v="1733" actId="165"/>
          <ac:spMkLst>
            <pc:docMk/>
            <pc:sldMk cId="970899129" sldId="421"/>
            <ac:spMk id="288" creationId="{D750C756-99D7-463F-BF3B-E9518B152306}"/>
          </ac:spMkLst>
        </pc:spChg>
        <pc:spChg chg="mod">
          <ac:chgData name="reza kabir" userId="af3c95a13102d509" providerId="LiveId" clId="{88200EE4-F4B4-49E8-8126-B01E5FCCBE2D}" dt="2020-05-17T10:45:24.903" v="1733" actId="165"/>
          <ac:spMkLst>
            <pc:docMk/>
            <pc:sldMk cId="970899129" sldId="421"/>
            <ac:spMk id="289" creationId="{D1207A62-4EC7-420F-8102-878C76ABD860}"/>
          </ac:spMkLst>
        </pc:spChg>
        <pc:spChg chg="mod">
          <ac:chgData name="reza kabir" userId="af3c95a13102d509" providerId="LiveId" clId="{88200EE4-F4B4-49E8-8126-B01E5FCCBE2D}" dt="2020-05-17T10:45:24.903" v="1733" actId="165"/>
          <ac:spMkLst>
            <pc:docMk/>
            <pc:sldMk cId="970899129" sldId="421"/>
            <ac:spMk id="291" creationId="{B7BB1A78-909E-44D7-96D2-0B2418BE58BA}"/>
          </ac:spMkLst>
        </pc:spChg>
        <pc:spChg chg="mod">
          <ac:chgData name="reza kabir" userId="af3c95a13102d509" providerId="LiveId" clId="{88200EE4-F4B4-49E8-8126-B01E5FCCBE2D}" dt="2020-05-17T10:45:24.903" v="1733" actId="165"/>
          <ac:spMkLst>
            <pc:docMk/>
            <pc:sldMk cId="970899129" sldId="421"/>
            <ac:spMk id="292" creationId="{D83EEC97-77FF-4959-9171-E7BE7DB95127}"/>
          </ac:spMkLst>
        </pc:spChg>
        <pc:spChg chg="mod">
          <ac:chgData name="reza kabir" userId="af3c95a13102d509" providerId="LiveId" clId="{88200EE4-F4B4-49E8-8126-B01E5FCCBE2D}" dt="2020-05-17T10:45:24.903" v="1733" actId="165"/>
          <ac:spMkLst>
            <pc:docMk/>
            <pc:sldMk cId="970899129" sldId="421"/>
            <ac:spMk id="293" creationId="{DABAB325-A693-4F7C-B896-366D6259E35C}"/>
          </ac:spMkLst>
        </pc:spChg>
        <pc:spChg chg="mod">
          <ac:chgData name="reza kabir" userId="af3c95a13102d509" providerId="LiveId" clId="{88200EE4-F4B4-49E8-8126-B01E5FCCBE2D}" dt="2020-05-17T10:45:24.903" v="1733" actId="165"/>
          <ac:spMkLst>
            <pc:docMk/>
            <pc:sldMk cId="970899129" sldId="421"/>
            <ac:spMk id="295" creationId="{E7E4B9C6-316D-46C2-B9BA-0373614C8E0C}"/>
          </ac:spMkLst>
        </pc:spChg>
        <pc:spChg chg="mod">
          <ac:chgData name="reza kabir" userId="af3c95a13102d509" providerId="LiveId" clId="{88200EE4-F4B4-49E8-8126-B01E5FCCBE2D}" dt="2020-05-17T10:45:24.903" v="1733" actId="165"/>
          <ac:spMkLst>
            <pc:docMk/>
            <pc:sldMk cId="970899129" sldId="421"/>
            <ac:spMk id="296" creationId="{A4B64DA9-FB6B-4B5B-BF9A-DE50B8426F31}"/>
          </ac:spMkLst>
        </pc:spChg>
        <pc:spChg chg="mod">
          <ac:chgData name="reza kabir" userId="af3c95a13102d509" providerId="LiveId" clId="{88200EE4-F4B4-49E8-8126-B01E5FCCBE2D}" dt="2020-05-17T10:45:24.903" v="1733" actId="165"/>
          <ac:spMkLst>
            <pc:docMk/>
            <pc:sldMk cId="970899129" sldId="421"/>
            <ac:spMk id="297" creationId="{C2234C1E-7F61-46CF-B860-E3B27D7B2045}"/>
          </ac:spMkLst>
        </pc:spChg>
        <pc:spChg chg="mod">
          <ac:chgData name="reza kabir" userId="af3c95a13102d509" providerId="LiveId" clId="{88200EE4-F4B4-49E8-8126-B01E5FCCBE2D}" dt="2020-05-17T10:45:24.903" v="1733" actId="165"/>
          <ac:spMkLst>
            <pc:docMk/>
            <pc:sldMk cId="970899129" sldId="421"/>
            <ac:spMk id="298" creationId="{5FAF66FB-219F-49C7-BF2F-F167124E4652}"/>
          </ac:spMkLst>
        </pc:spChg>
        <pc:spChg chg="mod">
          <ac:chgData name="reza kabir" userId="af3c95a13102d509" providerId="LiveId" clId="{88200EE4-F4B4-49E8-8126-B01E5FCCBE2D}" dt="2020-05-17T10:45:24.903" v="1733" actId="165"/>
          <ac:spMkLst>
            <pc:docMk/>
            <pc:sldMk cId="970899129" sldId="421"/>
            <ac:spMk id="300" creationId="{84A14B2D-C9A6-476B-8021-D3DF1F1A2D91}"/>
          </ac:spMkLst>
        </pc:spChg>
        <pc:spChg chg="mod">
          <ac:chgData name="reza kabir" userId="af3c95a13102d509" providerId="LiveId" clId="{88200EE4-F4B4-49E8-8126-B01E5FCCBE2D}" dt="2020-05-17T10:45:24.903" v="1733" actId="165"/>
          <ac:spMkLst>
            <pc:docMk/>
            <pc:sldMk cId="970899129" sldId="421"/>
            <ac:spMk id="301" creationId="{9E8E818C-2D86-4EC2-9549-0C346803DCD3}"/>
          </ac:spMkLst>
        </pc:spChg>
        <pc:spChg chg="mod">
          <ac:chgData name="reza kabir" userId="af3c95a13102d509" providerId="LiveId" clId="{88200EE4-F4B4-49E8-8126-B01E5FCCBE2D}" dt="2020-05-17T10:45:24.903" v="1733" actId="165"/>
          <ac:spMkLst>
            <pc:docMk/>
            <pc:sldMk cId="970899129" sldId="421"/>
            <ac:spMk id="302" creationId="{C424BBCB-79E0-4359-AEDB-A109E9C429E4}"/>
          </ac:spMkLst>
        </pc:spChg>
        <pc:spChg chg="mod">
          <ac:chgData name="reza kabir" userId="af3c95a13102d509" providerId="LiveId" clId="{88200EE4-F4B4-49E8-8126-B01E5FCCBE2D}" dt="2020-05-17T10:45:24.903" v="1733" actId="165"/>
          <ac:spMkLst>
            <pc:docMk/>
            <pc:sldMk cId="970899129" sldId="421"/>
            <ac:spMk id="303" creationId="{3113442C-A035-43D9-BB53-F40E92F48835}"/>
          </ac:spMkLst>
        </pc:spChg>
        <pc:spChg chg="mod">
          <ac:chgData name="reza kabir" userId="af3c95a13102d509" providerId="LiveId" clId="{88200EE4-F4B4-49E8-8126-B01E5FCCBE2D}" dt="2020-05-17T10:45:24.903" v="1733" actId="165"/>
          <ac:spMkLst>
            <pc:docMk/>
            <pc:sldMk cId="970899129" sldId="421"/>
            <ac:spMk id="304" creationId="{18DD2813-66C9-40B8-9E86-45BFB89B27F6}"/>
          </ac:spMkLst>
        </pc:spChg>
        <pc:spChg chg="mod">
          <ac:chgData name="reza kabir" userId="af3c95a13102d509" providerId="LiveId" clId="{88200EE4-F4B4-49E8-8126-B01E5FCCBE2D}" dt="2020-05-17T10:45:24.903" v="1733" actId="165"/>
          <ac:spMkLst>
            <pc:docMk/>
            <pc:sldMk cId="970899129" sldId="421"/>
            <ac:spMk id="305" creationId="{8B907190-41DA-4AF4-962A-428D08226DF5}"/>
          </ac:spMkLst>
        </pc:spChg>
        <pc:spChg chg="mod">
          <ac:chgData name="reza kabir" userId="af3c95a13102d509" providerId="LiveId" clId="{88200EE4-F4B4-49E8-8126-B01E5FCCBE2D}" dt="2020-05-17T10:45:24.903" v="1733" actId="165"/>
          <ac:spMkLst>
            <pc:docMk/>
            <pc:sldMk cId="970899129" sldId="421"/>
            <ac:spMk id="306" creationId="{D45E2253-249F-4281-B5FD-7B71F85EB66C}"/>
          </ac:spMkLst>
        </pc:spChg>
        <pc:spChg chg="mod">
          <ac:chgData name="reza kabir" userId="af3c95a13102d509" providerId="LiveId" clId="{88200EE4-F4B4-49E8-8126-B01E5FCCBE2D}" dt="2020-05-17T10:45:24.903" v="1733" actId="165"/>
          <ac:spMkLst>
            <pc:docMk/>
            <pc:sldMk cId="970899129" sldId="421"/>
            <ac:spMk id="307" creationId="{88205A90-E410-41B5-8FD5-A6251E61D707}"/>
          </ac:spMkLst>
        </pc:spChg>
        <pc:spChg chg="mod">
          <ac:chgData name="reza kabir" userId="af3c95a13102d509" providerId="LiveId" clId="{88200EE4-F4B4-49E8-8126-B01E5FCCBE2D}" dt="2020-05-17T10:45:24.903" v="1733" actId="165"/>
          <ac:spMkLst>
            <pc:docMk/>
            <pc:sldMk cId="970899129" sldId="421"/>
            <ac:spMk id="308" creationId="{C4374BED-F2DB-46E7-A1BC-FCF8C1D4E8E8}"/>
          </ac:spMkLst>
        </pc:spChg>
        <pc:spChg chg="mod">
          <ac:chgData name="reza kabir" userId="af3c95a13102d509" providerId="LiveId" clId="{88200EE4-F4B4-49E8-8126-B01E5FCCBE2D}" dt="2020-05-17T10:45:24.903" v="1733" actId="165"/>
          <ac:spMkLst>
            <pc:docMk/>
            <pc:sldMk cId="970899129" sldId="421"/>
            <ac:spMk id="309" creationId="{CB8FE0C0-4B2B-41F3-8F88-E0D5AB463AB3}"/>
          </ac:spMkLst>
        </pc:spChg>
        <pc:spChg chg="mod">
          <ac:chgData name="reza kabir" userId="af3c95a13102d509" providerId="LiveId" clId="{88200EE4-F4B4-49E8-8126-B01E5FCCBE2D}" dt="2020-05-17T10:45:24.903" v="1733" actId="165"/>
          <ac:spMkLst>
            <pc:docMk/>
            <pc:sldMk cId="970899129" sldId="421"/>
            <ac:spMk id="310" creationId="{6630B294-9B84-4711-A72A-43DE1148A15B}"/>
          </ac:spMkLst>
        </pc:spChg>
        <pc:spChg chg="mod">
          <ac:chgData name="reza kabir" userId="af3c95a13102d509" providerId="LiveId" clId="{88200EE4-F4B4-49E8-8126-B01E5FCCBE2D}" dt="2020-05-17T10:45:24.903" v="1733" actId="165"/>
          <ac:spMkLst>
            <pc:docMk/>
            <pc:sldMk cId="970899129" sldId="421"/>
            <ac:spMk id="311" creationId="{84698539-4A2B-4C73-B578-001A4CF97048}"/>
          </ac:spMkLst>
        </pc:spChg>
        <pc:spChg chg="mod">
          <ac:chgData name="reza kabir" userId="af3c95a13102d509" providerId="LiveId" clId="{88200EE4-F4B4-49E8-8126-B01E5FCCBE2D}" dt="2020-05-17T10:45:24.903" v="1733" actId="165"/>
          <ac:spMkLst>
            <pc:docMk/>
            <pc:sldMk cId="970899129" sldId="421"/>
            <ac:spMk id="312" creationId="{33137F0F-99E6-4E2F-8D79-7A90F262860A}"/>
          </ac:spMkLst>
        </pc:spChg>
        <pc:spChg chg="mod">
          <ac:chgData name="reza kabir" userId="af3c95a13102d509" providerId="LiveId" clId="{88200EE4-F4B4-49E8-8126-B01E5FCCBE2D}" dt="2020-05-17T10:45:24.903" v="1733" actId="165"/>
          <ac:spMkLst>
            <pc:docMk/>
            <pc:sldMk cId="970899129" sldId="421"/>
            <ac:spMk id="313" creationId="{7BE7BB17-0B47-4EE0-BA15-9A078A095A4C}"/>
          </ac:spMkLst>
        </pc:spChg>
        <pc:spChg chg="mod">
          <ac:chgData name="reza kabir" userId="af3c95a13102d509" providerId="LiveId" clId="{88200EE4-F4B4-49E8-8126-B01E5FCCBE2D}" dt="2020-05-17T10:45:24.903" v="1733" actId="165"/>
          <ac:spMkLst>
            <pc:docMk/>
            <pc:sldMk cId="970899129" sldId="421"/>
            <ac:spMk id="314" creationId="{CD0BCF4D-CD10-4077-8D6D-EFFC3D11B703}"/>
          </ac:spMkLst>
        </pc:spChg>
        <pc:spChg chg="mod">
          <ac:chgData name="reza kabir" userId="af3c95a13102d509" providerId="LiveId" clId="{88200EE4-F4B4-49E8-8126-B01E5FCCBE2D}" dt="2020-05-17T10:45:24.903" v="1733" actId="165"/>
          <ac:spMkLst>
            <pc:docMk/>
            <pc:sldMk cId="970899129" sldId="421"/>
            <ac:spMk id="315" creationId="{5275F906-2E73-4D9A-A0D6-AFEF17BD23AA}"/>
          </ac:spMkLst>
        </pc:spChg>
        <pc:spChg chg="mod">
          <ac:chgData name="reza kabir" userId="af3c95a13102d509" providerId="LiveId" clId="{88200EE4-F4B4-49E8-8126-B01E5FCCBE2D}" dt="2020-05-17T10:45:24.903" v="1733" actId="165"/>
          <ac:spMkLst>
            <pc:docMk/>
            <pc:sldMk cId="970899129" sldId="421"/>
            <ac:spMk id="316" creationId="{05E27569-4073-474C-BBC5-31242FEC9D56}"/>
          </ac:spMkLst>
        </pc:spChg>
        <pc:spChg chg="mod">
          <ac:chgData name="reza kabir" userId="af3c95a13102d509" providerId="LiveId" clId="{88200EE4-F4B4-49E8-8126-B01E5FCCBE2D}" dt="2020-05-17T10:45:24.903" v="1733" actId="165"/>
          <ac:spMkLst>
            <pc:docMk/>
            <pc:sldMk cId="970899129" sldId="421"/>
            <ac:spMk id="317" creationId="{9893A149-B557-49FC-B630-D11C44D2CB7F}"/>
          </ac:spMkLst>
        </pc:spChg>
        <pc:spChg chg="mod">
          <ac:chgData name="reza kabir" userId="af3c95a13102d509" providerId="LiveId" clId="{88200EE4-F4B4-49E8-8126-B01E5FCCBE2D}" dt="2020-05-17T10:45:24.903" v="1733" actId="165"/>
          <ac:spMkLst>
            <pc:docMk/>
            <pc:sldMk cId="970899129" sldId="421"/>
            <ac:spMk id="318" creationId="{4F3ED636-01D5-4DDF-B4F9-C7C9B6C3B4BD}"/>
          </ac:spMkLst>
        </pc:spChg>
        <pc:spChg chg="mod">
          <ac:chgData name="reza kabir" userId="af3c95a13102d509" providerId="LiveId" clId="{88200EE4-F4B4-49E8-8126-B01E5FCCBE2D}" dt="2020-05-17T10:45:24.903" v="1733" actId="165"/>
          <ac:spMkLst>
            <pc:docMk/>
            <pc:sldMk cId="970899129" sldId="421"/>
            <ac:spMk id="319" creationId="{2EA54E7E-FCDC-44FE-8A90-9463D59B50B5}"/>
          </ac:spMkLst>
        </pc:spChg>
        <pc:spChg chg="mod">
          <ac:chgData name="reza kabir" userId="af3c95a13102d509" providerId="LiveId" clId="{88200EE4-F4B4-49E8-8126-B01E5FCCBE2D}" dt="2020-05-17T10:45:24.903" v="1733" actId="165"/>
          <ac:spMkLst>
            <pc:docMk/>
            <pc:sldMk cId="970899129" sldId="421"/>
            <ac:spMk id="320" creationId="{D6488278-2911-47AA-B6BD-EDFB81286FB2}"/>
          </ac:spMkLst>
        </pc:spChg>
        <pc:spChg chg="mod">
          <ac:chgData name="reza kabir" userId="af3c95a13102d509" providerId="LiveId" clId="{88200EE4-F4B4-49E8-8126-B01E5FCCBE2D}" dt="2020-05-17T10:45:24.903" v="1733" actId="165"/>
          <ac:spMkLst>
            <pc:docMk/>
            <pc:sldMk cId="970899129" sldId="421"/>
            <ac:spMk id="322" creationId="{FECE4772-DE6B-4437-9B2A-7FF82914407E}"/>
          </ac:spMkLst>
        </pc:spChg>
        <pc:spChg chg="mod">
          <ac:chgData name="reza kabir" userId="af3c95a13102d509" providerId="LiveId" clId="{88200EE4-F4B4-49E8-8126-B01E5FCCBE2D}" dt="2020-05-17T10:45:24.903" v="1733" actId="165"/>
          <ac:spMkLst>
            <pc:docMk/>
            <pc:sldMk cId="970899129" sldId="421"/>
            <ac:spMk id="323" creationId="{6D476871-AD99-4191-8145-B00F525083C5}"/>
          </ac:spMkLst>
        </pc:spChg>
        <pc:spChg chg="mod">
          <ac:chgData name="reza kabir" userId="af3c95a13102d509" providerId="LiveId" clId="{88200EE4-F4B4-49E8-8126-B01E5FCCBE2D}" dt="2020-05-17T10:45:24.903" v="1733" actId="165"/>
          <ac:spMkLst>
            <pc:docMk/>
            <pc:sldMk cId="970899129" sldId="421"/>
            <ac:spMk id="324" creationId="{D15DA24B-7A4E-49B7-9CC4-065103B058D1}"/>
          </ac:spMkLst>
        </pc:spChg>
        <pc:spChg chg="mod">
          <ac:chgData name="reza kabir" userId="af3c95a13102d509" providerId="LiveId" clId="{88200EE4-F4B4-49E8-8126-B01E5FCCBE2D}" dt="2020-05-17T10:45:24.903" v="1733" actId="165"/>
          <ac:spMkLst>
            <pc:docMk/>
            <pc:sldMk cId="970899129" sldId="421"/>
            <ac:spMk id="325" creationId="{4923609D-6890-4A5A-9F13-DC6E6295C78E}"/>
          </ac:spMkLst>
        </pc:spChg>
        <pc:spChg chg="mod">
          <ac:chgData name="reza kabir" userId="af3c95a13102d509" providerId="LiveId" clId="{88200EE4-F4B4-49E8-8126-B01E5FCCBE2D}" dt="2020-05-17T10:45:24.903" v="1733" actId="165"/>
          <ac:spMkLst>
            <pc:docMk/>
            <pc:sldMk cId="970899129" sldId="421"/>
            <ac:spMk id="326" creationId="{19F16D2E-E6FC-413F-9B23-023DFACD1952}"/>
          </ac:spMkLst>
        </pc:spChg>
        <pc:spChg chg="mod">
          <ac:chgData name="reza kabir" userId="af3c95a13102d509" providerId="LiveId" clId="{88200EE4-F4B4-49E8-8126-B01E5FCCBE2D}" dt="2020-05-17T10:45:24.903" v="1733" actId="165"/>
          <ac:spMkLst>
            <pc:docMk/>
            <pc:sldMk cId="970899129" sldId="421"/>
            <ac:spMk id="327" creationId="{A4BE59B6-3B6A-4DDB-97D4-C14E57A66E55}"/>
          </ac:spMkLst>
        </pc:spChg>
        <pc:spChg chg="mod">
          <ac:chgData name="reza kabir" userId="af3c95a13102d509" providerId="LiveId" clId="{88200EE4-F4B4-49E8-8126-B01E5FCCBE2D}" dt="2020-05-17T10:45:24.903" v="1733" actId="165"/>
          <ac:spMkLst>
            <pc:docMk/>
            <pc:sldMk cId="970899129" sldId="421"/>
            <ac:spMk id="329" creationId="{5C8918FC-A360-46FF-96B3-9A6772657077}"/>
          </ac:spMkLst>
        </pc:spChg>
        <pc:spChg chg="mod">
          <ac:chgData name="reza kabir" userId="af3c95a13102d509" providerId="LiveId" clId="{88200EE4-F4B4-49E8-8126-B01E5FCCBE2D}" dt="2020-05-17T10:45:24.903" v="1733" actId="165"/>
          <ac:spMkLst>
            <pc:docMk/>
            <pc:sldMk cId="970899129" sldId="421"/>
            <ac:spMk id="330" creationId="{9EFF9CBC-A8CD-450C-8EA5-91913CA1E4C3}"/>
          </ac:spMkLst>
        </pc:spChg>
        <pc:spChg chg="mod">
          <ac:chgData name="reza kabir" userId="af3c95a13102d509" providerId="LiveId" clId="{88200EE4-F4B4-49E8-8126-B01E5FCCBE2D}" dt="2020-05-17T10:45:24.903" v="1733" actId="165"/>
          <ac:spMkLst>
            <pc:docMk/>
            <pc:sldMk cId="970899129" sldId="421"/>
            <ac:spMk id="331" creationId="{EA8D3D69-0CC2-48AA-9067-16CDD3AD6813}"/>
          </ac:spMkLst>
        </pc:spChg>
        <pc:spChg chg="mod">
          <ac:chgData name="reza kabir" userId="af3c95a13102d509" providerId="LiveId" clId="{88200EE4-F4B4-49E8-8126-B01E5FCCBE2D}" dt="2020-05-17T10:45:24.903" v="1733" actId="165"/>
          <ac:spMkLst>
            <pc:docMk/>
            <pc:sldMk cId="970899129" sldId="421"/>
            <ac:spMk id="332" creationId="{18420DCA-3804-417B-B35D-BD64E79C76EF}"/>
          </ac:spMkLst>
        </pc:spChg>
        <pc:spChg chg="mod">
          <ac:chgData name="reza kabir" userId="af3c95a13102d509" providerId="LiveId" clId="{88200EE4-F4B4-49E8-8126-B01E5FCCBE2D}" dt="2020-05-17T10:45:24.903" v="1733" actId="165"/>
          <ac:spMkLst>
            <pc:docMk/>
            <pc:sldMk cId="970899129" sldId="421"/>
            <ac:spMk id="333" creationId="{A6461E70-1198-4112-8CC0-AAD55E947137}"/>
          </ac:spMkLst>
        </pc:spChg>
        <pc:spChg chg="mod">
          <ac:chgData name="reza kabir" userId="af3c95a13102d509" providerId="LiveId" clId="{88200EE4-F4B4-49E8-8126-B01E5FCCBE2D}" dt="2020-05-17T10:45:24.903" v="1733" actId="165"/>
          <ac:spMkLst>
            <pc:docMk/>
            <pc:sldMk cId="970899129" sldId="421"/>
            <ac:spMk id="334" creationId="{0C184846-6E09-47C0-BB1F-BD957747EE21}"/>
          </ac:spMkLst>
        </pc:spChg>
        <pc:spChg chg="mod">
          <ac:chgData name="reza kabir" userId="af3c95a13102d509" providerId="LiveId" clId="{88200EE4-F4B4-49E8-8126-B01E5FCCBE2D}" dt="2020-05-17T10:45:24.903" v="1733" actId="165"/>
          <ac:spMkLst>
            <pc:docMk/>
            <pc:sldMk cId="970899129" sldId="421"/>
            <ac:spMk id="335" creationId="{1E550C27-CDA3-409E-A7BE-AB3D4D345486}"/>
          </ac:spMkLst>
        </pc:spChg>
        <pc:spChg chg="mod">
          <ac:chgData name="reza kabir" userId="af3c95a13102d509" providerId="LiveId" clId="{88200EE4-F4B4-49E8-8126-B01E5FCCBE2D}" dt="2020-05-17T10:45:24.903" v="1733" actId="165"/>
          <ac:spMkLst>
            <pc:docMk/>
            <pc:sldMk cId="970899129" sldId="421"/>
            <ac:spMk id="336" creationId="{FE4455CD-D07A-457D-96B4-24446FF9FA2C}"/>
          </ac:spMkLst>
        </pc:spChg>
        <pc:spChg chg="mod">
          <ac:chgData name="reza kabir" userId="af3c95a13102d509" providerId="LiveId" clId="{88200EE4-F4B4-49E8-8126-B01E5FCCBE2D}" dt="2020-05-17T10:45:24.903" v="1733" actId="165"/>
          <ac:spMkLst>
            <pc:docMk/>
            <pc:sldMk cId="970899129" sldId="421"/>
            <ac:spMk id="337" creationId="{46BB078F-AE1B-4BA8-B69C-6955102D0908}"/>
          </ac:spMkLst>
        </pc:spChg>
        <pc:spChg chg="mod">
          <ac:chgData name="reza kabir" userId="af3c95a13102d509" providerId="LiveId" clId="{88200EE4-F4B4-49E8-8126-B01E5FCCBE2D}" dt="2020-05-17T10:45:24.903" v="1733" actId="165"/>
          <ac:spMkLst>
            <pc:docMk/>
            <pc:sldMk cId="970899129" sldId="421"/>
            <ac:spMk id="338" creationId="{ECD7E541-C2C7-4606-9A38-CE35D9274BD3}"/>
          </ac:spMkLst>
        </pc:spChg>
        <pc:spChg chg="mod">
          <ac:chgData name="reza kabir" userId="af3c95a13102d509" providerId="LiveId" clId="{88200EE4-F4B4-49E8-8126-B01E5FCCBE2D}" dt="2020-05-17T10:45:24.903" v="1733" actId="165"/>
          <ac:spMkLst>
            <pc:docMk/>
            <pc:sldMk cId="970899129" sldId="421"/>
            <ac:spMk id="339" creationId="{8E203BF3-D393-4286-B709-955CF95EE365}"/>
          </ac:spMkLst>
        </pc:spChg>
        <pc:spChg chg="mod">
          <ac:chgData name="reza kabir" userId="af3c95a13102d509" providerId="LiveId" clId="{88200EE4-F4B4-49E8-8126-B01E5FCCBE2D}" dt="2020-05-17T10:45:24.903" v="1733" actId="165"/>
          <ac:spMkLst>
            <pc:docMk/>
            <pc:sldMk cId="970899129" sldId="421"/>
            <ac:spMk id="340" creationId="{7E054385-A2B1-419D-AE9C-45402145CFB2}"/>
          </ac:spMkLst>
        </pc:spChg>
        <pc:spChg chg="mod">
          <ac:chgData name="reza kabir" userId="af3c95a13102d509" providerId="LiveId" clId="{88200EE4-F4B4-49E8-8126-B01E5FCCBE2D}" dt="2020-05-17T10:45:24.903" v="1733" actId="165"/>
          <ac:spMkLst>
            <pc:docMk/>
            <pc:sldMk cId="970899129" sldId="421"/>
            <ac:spMk id="341" creationId="{55221313-6715-48D2-B48F-FB9F09E93A64}"/>
          </ac:spMkLst>
        </pc:spChg>
        <pc:spChg chg="mod">
          <ac:chgData name="reza kabir" userId="af3c95a13102d509" providerId="LiveId" clId="{88200EE4-F4B4-49E8-8126-B01E5FCCBE2D}" dt="2020-05-17T10:45:24.903" v="1733" actId="165"/>
          <ac:spMkLst>
            <pc:docMk/>
            <pc:sldMk cId="970899129" sldId="421"/>
            <ac:spMk id="342" creationId="{7D4A97B4-BBC3-4946-96A9-588C13E36005}"/>
          </ac:spMkLst>
        </pc:spChg>
        <pc:spChg chg="mod">
          <ac:chgData name="reza kabir" userId="af3c95a13102d509" providerId="LiveId" clId="{88200EE4-F4B4-49E8-8126-B01E5FCCBE2D}" dt="2020-05-17T10:45:24.903" v="1733" actId="165"/>
          <ac:spMkLst>
            <pc:docMk/>
            <pc:sldMk cId="970899129" sldId="421"/>
            <ac:spMk id="343" creationId="{91E5B7E4-9B1E-40C1-8903-523846718D73}"/>
          </ac:spMkLst>
        </pc:spChg>
        <pc:spChg chg="mod">
          <ac:chgData name="reza kabir" userId="af3c95a13102d509" providerId="LiveId" clId="{88200EE4-F4B4-49E8-8126-B01E5FCCBE2D}" dt="2020-05-17T10:45:24.903" v="1733" actId="165"/>
          <ac:spMkLst>
            <pc:docMk/>
            <pc:sldMk cId="970899129" sldId="421"/>
            <ac:spMk id="344" creationId="{3BF43AE8-3740-49F9-AFAA-E7B9AC0A0A7B}"/>
          </ac:spMkLst>
        </pc:spChg>
        <pc:spChg chg="mod">
          <ac:chgData name="reza kabir" userId="af3c95a13102d509" providerId="LiveId" clId="{88200EE4-F4B4-49E8-8126-B01E5FCCBE2D}" dt="2020-05-17T10:45:24.903" v="1733" actId="165"/>
          <ac:spMkLst>
            <pc:docMk/>
            <pc:sldMk cId="970899129" sldId="421"/>
            <ac:spMk id="345" creationId="{C8A9B733-8B60-4C2C-964E-68E26EF43E6C}"/>
          </ac:spMkLst>
        </pc:spChg>
        <pc:spChg chg="mod">
          <ac:chgData name="reza kabir" userId="af3c95a13102d509" providerId="LiveId" clId="{88200EE4-F4B4-49E8-8126-B01E5FCCBE2D}" dt="2020-05-17T10:45:24.903" v="1733" actId="165"/>
          <ac:spMkLst>
            <pc:docMk/>
            <pc:sldMk cId="970899129" sldId="421"/>
            <ac:spMk id="346" creationId="{69FCF64B-45A0-4FEF-85D9-F9F2E3FE65E3}"/>
          </ac:spMkLst>
        </pc:spChg>
        <pc:spChg chg="mod">
          <ac:chgData name="reza kabir" userId="af3c95a13102d509" providerId="LiveId" clId="{88200EE4-F4B4-49E8-8126-B01E5FCCBE2D}" dt="2020-05-17T10:45:24.903" v="1733" actId="165"/>
          <ac:spMkLst>
            <pc:docMk/>
            <pc:sldMk cId="970899129" sldId="421"/>
            <ac:spMk id="347" creationId="{B9F35751-0676-49EF-B1C0-3F4707A9099A}"/>
          </ac:spMkLst>
        </pc:spChg>
        <pc:spChg chg="mod">
          <ac:chgData name="reza kabir" userId="af3c95a13102d509" providerId="LiveId" clId="{88200EE4-F4B4-49E8-8126-B01E5FCCBE2D}" dt="2020-05-17T10:45:24.903" v="1733" actId="165"/>
          <ac:spMkLst>
            <pc:docMk/>
            <pc:sldMk cId="970899129" sldId="421"/>
            <ac:spMk id="348" creationId="{7DF571D1-3A2B-4C0A-9657-C0074C1F11AA}"/>
          </ac:spMkLst>
        </pc:spChg>
        <pc:spChg chg="mod">
          <ac:chgData name="reza kabir" userId="af3c95a13102d509" providerId="LiveId" clId="{88200EE4-F4B4-49E8-8126-B01E5FCCBE2D}" dt="2020-05-17T10:45:24.903" v="1733" actId="165"/>
          <ac:spMkLst>
            <pc:docMk/>
            <pc:sldMk cId="970899129" sldId="421"/>
            <ac:spMk id="349" creationId="{60A1C932-DE70-46A8-885D-1CD0F026532C}"/>
          </ac:spMkLst>
        </pc:spChg>
        <pc:spChg chg="mod">
          <ac:chgData name="reza kabir" userId="af3c95a13102d509" providerId="LiveId" clId="{88200EE4-F4B4-49E8-8126-B01E5FCCBE2D}" dt="2020-05-17T10:45:24.903" v="1733" actId="165"/>
          <ac:spMkLst>
            <pc:docMk/>
            <pc:sldMk cId="970899129" sldId="421"/>
            <ac:spMk id="350" creationId="{BD4BF4A8-4DE2-480C-88ED-0B5C9ADFC2FB}"/>
          </ac:spMkLst>
        </pc:spChg>
        <pc:spChg chg="mod">
          <ac:chgData name="reza kabir" userId="af3c95a13102d509" providerId="LiveId" clId="{88200EE4-F4B4-49E8-8126-B01E5FCCBE2D}" dt="2020-05-17T10:45:24.903" v="1733" actId="165"/>
          <ac:spMkLst>
            <pc:docMk/>
            <pc:sldMk cId="970899129" sldId="421"/>
            <ac:spMk id="351" creationId="{130D7858-B22A-4B40-BA06-9C0EA3ABC6AA}"/>
          </ac:spMkLst>
        </pc:spChg>
        <pc:spChg chg="mod">
          <ac:chgData name="reza kabir" userId="af3c95a13102d509" providerId="LiveId" clId="{88200EE4-F4B4-49E8-8126-B01E5FCCBE2D}" dt="2020-05-17T10:45:24.903" v="1733" actId="165"/>
          <ac:spMkLst>
            <pc:docMk/>
            <pc:sldMk cId="970899129" sldId="421"/>
            <ac:spMk id="352" creationId="{F8E09F49-EEA9-44BB-AFD1-262FE2788197}"/>
          </ac:spMkLst>
        </pc:spChg>
        <pc:spChg chg="mod">
          <ac:chgData name="reza kabir" userId="af3c95a13102d509" providerId="LiveId" clId="{88200EE4-F4B4-49E8-8126-B01E5FCCBE2D}" dt="2020-05-17T10:45:24.903" v="1733" actId="165"/>
          <ac:spMkLst>
            <pc:docMk/>
            <pc:sldMk cId="970899129" sldId="421"/>
            <ac:spMk id="353" creationId="{DA06A061-3473-4B2C-A392-245EF96F26B0}"/>
          </ac:spMkLst>
        </pc:spChg>
        <pc:spChg chg="mod">
          <ac:chgData name="reza kabir" userId="af3c95a13102d509" providerId="LiveId" clId="{88200EE4-F4B4-49E8-8126-B01E5FCCBE2D}" dt="2020-05-17T10:45:24.903" v="1733" actId="165"/>
          <ac:spMkLst>
            <pc:docMk/>
            <pc:sldMk cId="970899129" sldId="421"/>
            <ac:spMk id="354" creationId="{28494811-DF2D-498A-851C-91F10890C325}"/>
          </ac:spMkLst>
        </pc:spChg>
        <pc:spChg chg="mod">
          <ac:chgData name="reza kabir" userId="af3c95a13102d509" providerId="LiveId" clId="{88200EE4-F4B4-49E8-8126-B01E5FCCBE2D}" dt="2020-05-17T10:45:24.903" v="1733" actId="165"/>
          <ac:spMkLst>
            <pc:docMk/>
            <pc:sldMk cId="970899129" sldId="421"/>
            <ac:spMk id="355" creationId="{CAD7BFB8-9BC0-4CC3-8507-925B4DE5A02E}"/>
          </ac:spMkLst>
        </pc:spChg>
        <pc:spChg chg="mod">
          <ac:chgData name="reza kabir" userId="af3c95a13102d509" providerId="LiveId" clId="{88200EE4-F4B4-49E8-8126-B01E5FCCBE2D}" dt="2020-05-17T10:45:24.903" v="1733" actId="165"/>
          <ac:spMkLst>
            <pc:docMk/>
            <pc:sldMk cId="970899129" sldId="421"/>
            <ac:spMk id="356" creationId="{E2B756CA-67D4-4C73-85B7-D6345C07DA4F}"/>
          </ac:spMkLst>
        </pc:spChg>
        <pc:spChg chg="mod">
          <ac:chgData name="reza kabir" userId="af3c95a13102d509" providerId="LiveId" clId="{88200EE4-F4B4-49E8-8126-B01E5FCCBE2D}" dt="2020-05-17T10:45:24.903" v="1733" actId="165"/>
          <ac:spMkLst>
            <pc:docMk/>
            <pc:sldMk cId="970899129" sldId="421"/>
            <ac:spMk id="357" creationId="{5530485B-BACF-403B-B4DD-2B19BE3E9070}"/>
          </ac:spMkLst>
        </pc:spChg>
        <pc:spChg chg="mod">
          <ac:chgData name="reza kabir" userId="af3c95a13102d509" providerId="LiveId" clId="{88200EE4-F4B4-49E8-8126-B01E5FCCBE2D}" dt="2020-05-17T10:45:24.903" v="1733" actId="165"/>
          <ac:spMkLst>
            <pc:docMk/>
            <pc:sldMk cId="970899129" sldId="421"/>
            <ac:spMk id="358" creationId="{4D48FF82-6327-47E5-B29A-484CDE732DA1}"/>
          </ac:spMkLst>
        </pc:spChg>
        <pc:spChg chg="mod">
          <ac:chgData name="reza kabir" userId="af3c95a13102d509" providerId="LiveId" clId="{88200EE4-F4B4-49E8-8126-B01E5FCCBE2D}" dt="2020-05-17T10:45:24.903" v="1733" actId="165"/>
          <ac:spMkLst>
            <pc:docMk/>
            <pc:sldMk cId="970899129" sldId="421"/>
            <ac:spMk id="359" creationId="{F3078A31-F67A-4B20-B76E-1106F248984C}"/>
          </ac:spMkLst>
        </pc:spChg>
        <pc:spChg chg="mod">
          <ac:chgData name="reza kabir" userId="af3c95a13102d509" providerId="LiveId" clId="{88200EE4-F4B4-49E8-8126-B01E5FCCBE2D}" dt="2020-05-17T10:45:24.903" v="1733" actId="165"/>
          <ac:spMkLst>
            <pc:docMk/>
            <pc:sldMk cId="970899129" sldId="421"/>
            <ac:spMk id="360" creationId="{576C2C5C-FF87-43B7-97A3-9378FD4D0896}"/>
          </ac:spMkLst>
        </pc:spChg>
        <pc:spChg chg="mod">
          <ac:chgData name="reza kabir" userId="af3c95a13102d509" providerId="LiveId" clId="{88200EE4-F4B4-49E8-8126-B01E5FCCBE2D}" dt="2020-05-17T10:45:24.903" v="1733" actId="165"/>
          <ac:spMkLst>
            <pc:docMk/>
            <pc:sldMk cId="970899129" sldId="421"/>
            <ac:spMk id="361" creationId="{54385B78-080C-4D08-ADB3-3242A75CFD31}"/>
          </ac:spMkLst>
        </pc:spChg>
        <pc:spChg chg="mod">
          <ac:chgData name="reza kabir" userId="af3c95a13102d509" providerId="LiveId" clId="{88200EE4-F4B4-49E8-8126-B01E5FCCBE2D}" dt="2020-05-17T10:45:24.903" v="1733" actId="165"/>
          <ac:spMkLst>
            <pc:docMk/>
            <pc:sldMk cId="970899129" sldId="421"/>
            <ac:spMk id="362" creationId="{56BD833F-36DE-4861-986C-7A9B91214EC5}"/>
          </ac:spMkLst>
        </pc:spChg>
        <pc:spChg chg="mod">
          <ac:chgData name="reza kabir" userId="af3c95a13102d509" providerId="LiveId" clId="{88200EE4-F4B4-49E8-8126-B01E5FCCBE2D}" dt="2020-05-17T10:45:24.903" v="1733" actId="165"/>
          <ac:spMkLst>
            <pc:docMk/>
            <pc:sldMk cId="970899129" sldId="421"/>
            <ac:spMk id="363" creationId="{5F40E131-72FF-4056-967F-25E3681AB554}"/>
          </ac:spMkLst>
        </pc:spChg>
        <pc:spChg chg="mod">
          <ac:chgData name="reza kabir" userId="af3c95a13102d509" providerId="LiveId" clId="{88200EE4-F4B4-49E8-8126-B01E5FCCBE2D}" dt="2020-05-17T10:45:24.903" v="1733" actId="165"/>
          <ac:spMkLst>
            <pc:docMk/>
            <pc:sldMk cId="970899129" sldId="421"/>
            <ac:spMk id="364" creationId="{72082A7A-7120-4240-9086-75F594B6941D}"/>
          </ac:spMkLst>
        </pc:spChg>
        <pc:spChg chg="mod">
          <ac:chgData name="reza kabir" userId="af3c95a13102d509" providerId="LiveId" clId="{88200EE4-F4B4-49E8-8126-B01E5FCCBE2D}" dt="2020-05-17T10:45:24.903" v="1733" actId="165"/>
          <ac:spMkLst>
            <pc:docMk/>
            <pc:sldMk cId="970899129" sldId="421"/>
            <ac:spMk id="365" creationId="{66ABA12C-A071-42CE-BFEB-41DFCCAD1AC7}"/>
          </ac:spMkLst>
        </pc:spChg>
        <pc:spChg chg="mod">
          <ac:chgData name="reza kabir" userId="af3c95a13102d509" providerId="LiveId" clId="{88200EE4-F4B4-49E8-8126-B01E5FCCBE2D}" dt="2020-05-17T10:45:24.903" v="1733" actId="165"/>
          <ac:spMkLst>
            <pc:docMk/>
            <pc:sldMk cId="970899129" sldId="421"/>
            <ac:spMk id="366" creationId="{81015681-7845-4A9C-A958-A0824A9A101E}"/>
          </ac:spMkLst>
        </pc:spChg>
        <pc:spChg chg="mod">
          <ac:chgData name="reza kabir" userId="af3c95a13102d509" providerId="LiveId" clId="{88200EE4-F4B4-49E8-8126-B01E5FCCBE2D}" dt="2020-05-17T10:45:24.903" v="1733" actId="165"/>
          <ac:spMkLst>
            <pc:docMk/>
            <pc:sldMk cId="970899129" sldId="421"/>
            <ac:spMk id="367" creationId="{6E141E32-F2C1-4A80-B370-55C2DF892494}"/>
          </ac:spMkLst>
        </pc:spChg>
        <pc:spChg chg="mod">
          <ac:chgData name="reza kabir" userId="af3c95a13102d509" providerId="LiveId" clId="{88200EE4-F4B4-49E8-8126-B01E5FCCBE2D}" dt="2020-05-17T10:45:24.903" v="1733" actId="165"/>
          <ac:spMkLst>
            <pc:docMk/>
            <pc:sldMk cId="970899129" sldId="421"/>
            <ac:spMk id="368" creationId="{F85656D9-032D-4478-81FE-79D7E794EC2A}"/>
          </ac:spMkLst>
        </pc:spChg>
        <pc:spChg chg="mod">
          <ac:chgData name="reza kabir" userId="af3c95a13102d509" providerId="LiveId" clId="{88200EE4-F4B4-49E8-8126-B01E5FCCBE2D}" dt="2020-05-17T10:45:24.903" v="1733" actId="165"/>
          <ac:spMkLst>
            <pc:docMk/>
            <pc:sldMk cId="970899129" sldId="421"/>
            <ac:spMk id="369" creationId="{C0A81FDF-3CCD-4FEE-9D37-FE47977C28F2}"/>
          </ac:spMkLst>
        </pc:spChg>
        <pc:spChg chg="mod">
          <ac:chgData name="reza kabir" userId="af3c95a13102d509" providerId="LiveId" clId="{88200EE4-F4B4-49E8-8126-B01E5FCCBE2D}" dt="2020-05-17T10:45:24.903" v="1733" actId="165"/>
          <ac:spMkLst>
            <pc:docMk/>
            <pc:sldMk cId="970899129" sldId="421"/>
            <ac:spMk id="370" creationId="{1000DD5E-62EC-4B23-B612-CC1E14677A45}"/>
          </ac:spMkLst>
        </pc:spChg>
        <pc:spChg chg="mod">
          <ac:chgData name="reza kabir" userId="af3c95a13102d509" providerId="LiveId" clId="{88200EE4-F4B4-49E8-8126-B01E5FCCBE2D}" dt="2020-05-17T10:45:24.903" v="1733" actId="165"/>
          <ac:spMkLst>
            <pc:docMk/>
            <pc:sldMk cId="970899129" sldId="421"/>
            <ac:spMk id="371" creationId="{BEAEFC2F-DAE7-41DA-8291-3353DDB8A519}"/>
          </ac:spMkLst>
        </pc:spChg>
        <pc:spChg chg="mod">
          <ac:chgData name="reza kabir" userId="af3c95a13102d509" providerId="LiveId" clId="{88200EE4-F4B4-49E8-8126-B01E5FCCBE2D}" dt="2020-05-17T10:45:24.903" v="1733" actId="165"/>
          <ac:spMkLst>
            <pc:docMk/>
            <pc:sldMk cId="970899129" sldId="421"/>
            <ac:spMk id="372" creationId="{BF330C95-B5F3-4CD8-8FFE-A3F3DF1C1D38}"/>
          </ac:spMkLst>
        </pc:spChg>
        <pc:spChg chg="mod">
          <ac:chgData name="reza kabir" userId="af3c95a13102d509" providerId="LiveId" clId="{88200EE4-F4B4-49E8-8126-B01E5FCCBE2D}" dt="2020-05-17T10:45:24.903" v="1733" actId="165"/>
          <ac:spMkLst>
            <pc:docMk/>
            <pc:sldMk cId="970899129" sldId="421"/>
            <ac:spMk id="373" creationId="{77498058-8D59-4F2B-B6CC-73F76A20EF01}"/>
          </ac:spMkLst>
        </pc:spChg>
        <pc:spChg chg="mod">
          <ac:chgData name="reza kabir" userId="af3c95a13102d509" providerId="LiveId" clId="{88200EE4-F4B4-49E8-8126-B01E5FCCBE2D}" dt="2020-05-17T10:45:24.903" v="1733" actId="165"/>
          <ac:spMkLst>
            <pc:docMk/>
            <pc:sldMk cId="970899129" sldId="421"/>
            <ac:spMk id="374" creationId="{D2728AF9-8668-4A1A-9B40-153BA583CEFB}"/>
          </ac:spMkLst>
        </pc:spChg>
        <pc:spChg chg="mod">
          <ac:chgData name="reza kabir" userId="af3c95a13102d509" providerId="LiveId" clId="{88200EE4-F4B4-49E8-8126-B01E5FCCBE2D}" dt="2020-05-17T10:45:24.903" v="1733" actId="165"/>
          <ac:spMkLst>
            <pc:docMk/>
            <pc:sldMk cId="970899129" sldId="421"/>
            <ac:spMk id="375" creationId="{FC751E5E-3026-49D3-ACEF-90C2F839D262}"/>
          </ac:spMkLst>
        </pc:spChg>
        <pc:spChg chg="mod">
          <ac:chgData name="reza kabir" userId="af3c95a13102d509" providerId="LiveId" clId="{88200EE4-F4B4-49E8-8126-B01E5FCCBE2D}" dt="2020-05-17T10:45:24.903" v="1733" actId="165"/>
          <ac:spMkLst>
            <pc:docMk/>
            <pc:sldMk cId="970899129" sldId="421"/>
            <ac:spMk id="376" creationId="{5B1C1B62-A048-4310-B3B1-29E428D58288}"/>
          </ac:spMkLst>
        </pc:spChg>
        <pc:spChg chg="mod">
          <ac:chgData name="reza kabir" userId="af3c95a13102d509" providerId="LiveId" clId="{88200EE4-F4B4-49E8-8126-B01E5FCCBE2D}" dt="2020-05-17T10:45:24.903" v="1733" actId="165"/>
          <ac:spMkLst>
            <pc:docMk/>
            <pc:sldMk cId="970899129" sldId="421"/>
            <ac:spMk id="377" creationId="{0DFBED72-72EB-4FF6-BF66-08B63B6E93A7}"/>
          </ac:spMkLst>
        </pc:spChg>
        <pc:spChg chg="mod">
          <ac:chgData name="reza kabir" userId="af3c95a13102d509" providerId="LiveId" clId="{88200EE4-F4B4-49E8-8126-B01E5FCCBE2D}" dt="2020-05-17T10:45:24.903" v="1733" actId="165"/>
          <ac:spMkLst>
            <pc:docMk/>
            <pc:sldMk cId="970899129" sldId="421"/>
            <ac:spMk id="378" creationId="{91D33AD8-277D-4A4F-BFD0-C52098CE1940}"/>
          </ac:spMkLst>
        </pc:spChg>
        <pc:spChg chg="mod">
          <ac:chgData name="reza kabir" userId="af3c95a13102d509" providerId="LiveId" clId="{88200EE4-F4B4-49E8-8126-B01E5FCCBE2D}" dt="2020-05-17T10:45:24.903" v="1733" actId="165"/>
          <ac:spMkLst>
            <pc:docMk/>
            <pc:sldMk cId="970899129" sldId="421"/>
            <ac:spMk id="379" creationId="{52B0F989-D649-43CD-9F0F-57888D6DA17C}"/>
          </ac:spMkLst>
        </pc:spChg>
        <pc:spChg chg="mod">
          <ac:chgData name="reza kabir" userId="af3c95a13102d509" providerId="LiveId" clId="{88200EE4-F4B4-49E8-8126-B01E5FCCBE2D}" dt="2020-05-17T10:45:24.903" v="1733" actId="165"/>
          <ac:spMkLst>
            <pc:docMk/>
            <pc:sldMk cId="970899129" sldId="421"/>
            <ac:spMk id="380" creationId="{6B82497D-59BC-4E0F-8C75-C869629D8A7C}"/>
          </ac:spMkLst>
        </pc:spChg>
        <pc:spChg chg="mod">
          <ac:chgData name="reza kabir" userId="af3c95a13102d509" providerId="LiveId" clId="{88200EE4-F4B4-49E8-8126-B01E5FCCBE2D}" dt="2020-05-17T10:45:24.903" v="1733" actId="165"/>
          <ac:spMkLst>
            <pc:docMk/>
            <pc:sldMk cId="970899129" sldId="421"/>
            <ac:spMk id="381" creationId="{6E3D6FBC-2D37-47ED-9017-D29C1A84A474}"/>
          </ac:spMkLst>
        </pc:spChg>
        <pc:spChg chg="mod">
          <ac:chgData name="reza kabir" userId="af3c95a13102d509" providerId="LiveId" clId="{88200EE4-F4B4-49E8-8126-B01E5FCCBE2D}" dt="2020-05-17T10:45:24.903" v="1733" actId="165"/>
          <ac:spMkLst>
            <pc:docMk/>
            <pc:sldMk cId="970899129" sldId="421"/>
            <ac:spMk id="382" creationId="{D575E7AB-A989-4A4A-BCE6-9AED0B2DD354}"/>
          </ac:spMkLst>
        </pc:spChg>
        <pc:spChg chg="mod">
          <ac:chgData name="reza kabir" userId="af3c95a13102d509" providerId="LiveId" clId="{88200EE4-F4B4-49E8-8126-B01E5FCCBE2D}" dt="2020-05-17T10:45:24.903" v="1733" actId="165"/>
          <ac:spMkLst>
            <pc:docMk/>
            <pc:sldMk cId="970899129" sldId="421"/>
            <ac:spMk id="383" creationId="{AD60A2B1-D84A-488F-BFF9-DC14D38720EE}"/>
          </ac:spMkLst>
        </pc:spChg>
        <pc:spChg chg="mod">
          <ac:chgData name="reza kabir" userId="af3c95a13102d509" providerId="LiveId" clId="{88200EE4-F4B4-49E8-8126-B01E5FCCBE2D}" dt="2020-05-17T10:45:24.903" v="1733" actId="165"/>
          <ac:spMkLst>
            <pc:docMk/>
            <pc:sldMk cId="970899129" sldId="421"/>
            <ac:spMk id="384" creationId="{8FD5D6DE-646C-4F1E-AEE9-0D7FB35493A0}"/>
          </ac:spMkLst>
        </pc:spChg>
        <pc:spChg chg="mod">
          <ac:chgData name="reza kabir" userId="af3c95a13102d509" providerId="LiveId" clId="{88200EE4-F4B4-49E8-8126-B01E5FCCBE2D}" dt="2020-05-17T10:45:24.903" v="1733" actId="165"/>
          <ac:spMkLst>
            <pc:docMk/>
            <pc:sldMk cId="970899129" sldId="421"/>
            <ac:spMk id="385" creationId="{EFAC87DD-4C0C-451E-BBD7-542DB20A55DB}"/>
          </ac:spMkLst>
        </pc:spChg>
        <pc:spChg chg="mod">
          <ac:chgData name="reza kabir" userId="af3c95a13102d509" providerId="LiveId" clId="{88200EE4-F4B4-49E8-8126-B01E5FCCBE2D}" dt="2020-05-17T10:45:24.903" v="1733" actId="165"/>
          <ac:spMkLst>
            <pc:docMk/>
            <pc:sldMk cId="970899129" sldId="421"/>
            <ac:spMk id="386" creationId="{7CED5800-5563-4A9F-A465-5AD7460EEAB0}"/>
          </ac:spMkLst>
        </pc:spChg>
        <pc:spChg chg="mod">
          <ac:chgData name="reza kabir" userId="af3c95a13102d509" providerId="LiveId" clId="{88200EE4-F4B4-49E8-8126-B01E5FCCBE2D}" dt="2020-05-17T10:45:24.903" v="1733" actId="165"/>
          <ac:spMkLst>
            <pc:docMk/>
            <pc:sldMk cId="970899129" sldId="421"/>
            <ac:spMk id="387" creationId="{7016781D-207C-4014-965B-21F5C41F0E52}"/>
          </ac:spMkLst>
        </pc:spChg>
        <pc:spChg chg="mod">
          <ac:chgData name="reza kabir" userId="af3c95a13102d509" providerId="LiveId" clId="{88200EE4-F4B4-49E8-8126-B01E5FCCBE2D}" dt="2020-05-17T10:45:24.903" v="1733" actId="165"/>
          <ac:spMkLst>
            <pc:docMk/>
            <pc:sldMk cId="970899129" sldId="421"/>
            <ac:spMk id="388" creationId="{437ADAFD-0C2C-4542-B165-3D9FFA28E7AB}"/>
          </ac:spMkLst>
        </pc:spChg>
        <pc:spChg chg="mod">
          <ac:chgData name="reza kabir" userId="af3c95a13102d509" providerId="LiveId" clId="{88200EE4-F4B4-49E8-8126-B01E5FCCBE2D}" dt="2020-05-17T10:45:24.903" v="1733" actId="165"/>
          <ac:spMkLst>
            <pc:docMk/>
            <pc:sldMk cId="970899129" sldId="421"/>
            <ac:spMk id="389" creationId="{6C3F996C-E9BC-467A-8270-97F25455DA76}"/>
          </ac:spMkLst>
        </pc:spChg>
        <pc:spChg chg="mod">
          <ac:chgData name="reza kabir" userId="af3c95a13102d509" providerId="LiveId" clId="{88200EE4-F4B4-49E8-8126-B01E5FCCBE2D}" dt="2020-05-17T10:45:24.903" v="1733" actId="165"/>
          <ac:spMkLst>
            <pc:docMk/>
            <pc:sldMk cId="970899129" sldId="421"/>
            <ac:spMk id="390" creationId="{070FF032-BA15-4F87-859D-1E63FDBC21D6}"/>
          </ac:spMkLst>
        </pc:spChg>
        <pc:spChg chg="mod">
          <ac:chgData name="reza kabir" userId="af3c95a13102d509" providerId="LiveId" clId="{88200EE4-F4B4-49E8-8126-B01E5FCCBE2D}" dt="2020-05-17T10:45:24.903" v="1733" actId="165"/>
          <ac:spMkLst>
            <pc:docMk/>
            <pc:sldMk cId="970899129" sldId="421"/>
            <ac:spMk id="391" creationId="{AC64A9FF-1F9A-414C-9872-A2F77C9DFAA1}"/>
          </ac:spMkLst>
        </pc:spChg>
        <pc:spChg chg="mod">
          <ac:chgData name="reza kabir" userId="af3c95a13102d509" providerId="LiveId" clId="{88200EE4-F4B4-49E8-8126-B01E5FCCBE2D}" dt="2020-05-17T10:45:24.903" v="1733" actId="165"/>
          <ac:spMkLst>
            <pc:docMk/>
            <pc:sldMk cId="970899129" sldId="421"/>
            <ac:spMk id="392" creationId="{8EE97F6D-927E-4B56-AC4D-1F67A0155535}"/>
          </ac:spMkLst>
        </pc:spChg>
        <pc:spChg chg="mod">
          <ac:chgData name="reza kabir" userId="af3c95a13102d509" providerId="LiveId" clId="{88200EE4-F4B4-49E8-8126-B01E5FCCBE2D}" dt="2020-05-17T10:45:24.903" v="1733" actId="165"/>
          <ac:spMkLst>
            <pc:docMk/>
            <pc:sldMk cId="970899129" sldId="421"/>
            <ac:spMk id="393" creationId="{3EECF5FA-858F-4F9D-99B9-55790AB5243F}"/>
          </ac:spMkLst>
        </pc:spChg>
        <pc:spChg chg="mod">
          <ac:chgData name="reza kabir" userId="af3c95a13102d509" providerId="LiveId" clId="{88200EE4-F4B4-49E8-8126-B01E5FCCBE2D}" dt="2020-05-17T10:45:24.903" v="1733" actId="165"/>
          <ac:spMkLst>
            <pc:docMk/>
            <pc:sldMk cId="970899129" sldId="421"/>
            <ac:spMk id="394" creationId="{113E9BA0-A9BE-41FB-8DB9-46A341C4C993}"/>
          </ac:spMkLst>
        </pc:spChg>
        <pc:spChg chg="mod">
          <ac:chgData name="reza kabir" userId="af3c95a13102d509" providerId="LiveId" clId="{88200EE4-F4B4-49E8-8126-B01E5FCCBE2D}" dt="2020-05-17T10:45:24.903" v="1733" actId="165"/>
          <ac:spMkLst>
            <pc:docMk/>
            <pc:sldMk cId="970899129" sldId="421"/>
            <ac:spMk id="395" creationId="{6A722D20-4F48-4628-ACD9-EBE9987398D8}"/>
          </ac:spMkLst>
        </pc:spChg>
        <pc:spChg chg="mod">
          <ac:chgData name="reza kabir" userId="af3c95a13102d509" providerId="LiveId" clId="{88200EE4-F4B4-49E8-8126-B01E5FCCBE2D}" dt="2020-05-17T10:45:24.903" v="1733" actId="165"/>
          <ac:spMkLst>
            <pc:docMk/>
            <pc:sldMk cId="970899129" sldId="421"/>
            <ac:spMk id="396" creationId="{17B42AFE-1EEF-40B8-9E6B-8981D361F2C1}"/>
          </ac:spMkLst>
        </pc:spChg>
        <pc:spChg chg="mod">
          <ac:chgData name="reza kabir" userId="af3c95a13102d509" providerId="LiveId" clId="{88200EE4-F4B4-49E8-8126-B01E5FCCBE2D}" dt="2020-05-17T10:45:24.903" v="1733" actId="165"/>
          <ac:spMkLst>
            <pc:docMk/>
            <pc:sldMk cId="970899129" sldId="421"/>
            <ac:spMk id="397" creationId="{5094F40A-4128-41E9-819E-F944C6759C0A}"/>
          </ac:spMkLst>
        </pc:spChg>
        <pc:spChg chg="mod">
          <ac:chgData name="reza kabir" userId="af3c95a13102d509" providerId="LiveId" clId="{88200EE4-F4B4-49E8-8126-B01E5FCCBE2D}" dt="2020-05-17T10:45:24.903" v="1733" actId="165"/>
          <ac:spMkLst>
            <pc:docMk/>
            <pc:sldMk cId="970899129" sldId="421"/>
            <ac:spMk id="398" creationId="{B71AB9BB-856D-4FA6-99E4-62D204BE4292}"/>
          </ac:spMkLst>
        </pc:spChg>
        <pc:spChg chg="mod">
          <ac:chgData name="reza kabir" userId="af3c95a13102d509" providerId="LiveId" clId="{88200EE4-F4B4-49E8-8126-B01E5FCCBE2D}" dt="2020-05-17T10:45:24.903" v="1733" actId="165"/>
          <ac:spMkLst>
            <pc:docMk/>
            <pc:sldMk cId="970899129" sldId="421"/>
            <ac:spMk id="399" creationId="{8C0CC945-3B81-440D-8681-57E230CFF12B}"/>
          </ac:spMkLst>
        </pc:spChg>
        <pc:spChg chg="mod">
          <ac:chgData name="reza kabir" userId="af3c95a13102d509" providerId="LiveId" clId="{88200EE4-F4B4-49E8-8126-B01E5FCCBE2D}" dt="2020-05-17T10:45:24.903" v="1733" actId="165"/>
          <ac:spMkLst>
            <pc:docMk/>
            <pc:sldMk cId="970899129" sldId="421"/>
            <ac:spMk id="400" creationId="{1BABFE82-9DE4-4587-957B-4C2808465594}"/>
          </ac:spMkLst>
        </pc:spChg>
        <pc:spChg chg="mod">
          <ac:chgData name="reza kabir" userId="af3c95a13102d509" providerId="LiveId" clId="{88200EE4-F4B4-49E8-8126-B01E5FCCBE2D}" dt="2020-05-17T10:45:24.903" v="1733" actId="165"/>
          <ac:spMkLst>
            <pc:docMk/>
            <pc:sldMk cId="970899129" sldId="421"/>
            <ac:spMk id="401" creationId="{D4A55FF2-3BDD-4BE7-8685-C796A6FC99BB}"/>
          </ac:spMkLst>
        </pc:spChg>
        <pc:spChg chg="mod">
          <ac:chgData name="reza kabir" userId="af3c95a13102d509" providerId="LiveId" clId="{88200EE4-F4B4-49E8-8126-B01E5FCCBE2D}" dt="2020-05-17T10:45:24.903" v="1733" actId="165"/>
          <ac:spMkLst>
            <pc:docMk/>
            <pc:sldMk cId="970899129" sldId="421"/>
            <ac:spMk id="402" creationId="{FC1C123B-48B9-4E85-A993-968577D75398}"/>
          </ac:spMkLst>
        </pc:spChg>
        <pc:spChg chg="mod">
          <ac:chgData name="reza kabir" userId="af3c95a13102d509" providerId="LiveId" clId="{88200EE4-F4B4-49E8-8126-B01E5FCCBE2D}" dt="2020-05-17T10:45:24.903" v="1733" actId="165"/>
          <ac:spMkLst>
            <pc:docMk/>
            <pc:sldMk cId="970899129" sldId="421"/>
            <ac:spMk id="403" creationId="{D52D4C31-7FC6-479E-9597-5690BF31278F}"/>
          </ac:spMkLst>
        </pc:spChg>
        <pc:spChg chg="mod">
          <ac:chgData name="reza kabir" userId="af3c95a13102d509" providerId="LiveId" clId="{88200EE4-F4B4-49E8-8126-B01E5FCCBE2D}" dt="2020-05-17T10:45:24.903" v="1733" actId="165"/>
          <ac:spMkLst>
            <pc:docMk/>
            <pc:sldMk cId="970899129" sldId="421"/>
            <ac:spMk id="404" creationId="{377D5984-43F9-4B63-A07F-0B2AEEA6C13C}"/>
          </ac:spMkLst>
        </pc:spChg>
        <pc:spChg chg="mod">
          <ac:chgData name="reza kabir" userId="af3c95a13102d509" providerId="LiveId" clId="{88200EE4-F4B4-49E8-8126-B01E5FCCBE2D}" dt="2020-05-17T10:45:24.903" v="1733" actId="165"/>
          <ac:spMkLst>
            <pc:docMk/>
            <pc:sldMk cId="970899129" sldId="421"/>
            <ac:spMk id="405" creationId="{B3DAF574-762C-430C-9456-A9F14D114DD6}"/>
          </ac:spMkLst>
        </pc:spChg>
        <pc:spChg chg="mod">
          <ac:chgData name="reza kabir" userId="af3c95a13102d509" providerId="LiveId" clId="{88200EE4-F4B4-49E8-8126-B01E5FCCBE2D}" dt="2020-05-17T10:45:24.903" v="1733" actId="165"/>
          <ac:spMkLst>
            <pc:docMk/>
            <pc:sldMk cId="970899129" sldId="421"/>
            <ac:spMk id="406" creationId="{0B3BA206-B09E-465B-B7BD-00BEC8E84049}"/>
          </ac:spMkLst>
        </pc:spChg>
        <pc:spChg chg="mod">
          <ac:chgData name="reza kabir" userId="af3c95a13102d509" providerId="LiveId" clId="{88200EE4-F4B4-49E8-8126-B01E5FCCBE2D}" dt="2020-05-17T10:45:24.903" v="1733" actId="165"/>
          <ac:spMkLst>
            <pc:docMk/>
            <pc:sldMk cId="970899129" sldId="421"/>
            <ac:spMk id="407" creationId="{E61C4A68-7137-4FDF-9FD1-E001A98815EA}"/>
          </ac:spMkLst>
        </pc:spChg>
        <pc:spChg chg="mod">
          <ac:chgData name="reza kabir" userId="af3c95a13102d509" providerId="LiveId" clId="{88200EE4-F4B4-49E8-8126-B01E5FCCBE2D}" dt="2020-05-17T10:45:24.903" v="1733" actId="165"/>
          <ac:spMkLst>
            <pc:docMk/>
            <pc:sldMk cId="970899129" sldId="421"/>
            <ac:spMk id="408" creationId="{9ED11519-C4A2-4D6B-A0DB-EABA83456B07}"/>
          </ac:spMkLst>
        </pc:spChg>
        <pc:spChg chg="mod">
          <ac:chgData name="reza kabir" userId="af3c95a13102d509" providerId="LiveId" clId="{88200EE4-F4B4-49E8-8126-B01E5FCCBE2D}" dt="2020-05-17T10:45:24.903" v="1733" actId="165"/>
          <ac:spMkLst>
            <pc:docMk/>
            <pc:sldMk cId="970899129" sldId="421"/>
            <ac:spMk id="409" creationId="{98A40C24-1957-4AE7-B989-50AB8F33B36D}"/>
          </ac:spMkLst>
        </pc:spChg>
        <pc:spChg chg="mod">
          <ac:chgData name="reza kabir" userId="af3c95a13102d509" providerId="LiveId" clId="{88200EE4-F4B4-49E8-8126-B01E5FCCBE2D}" dt="2020-05-17T10:45:24.903" v="1733" actId="165"/>
          <ac:spMkLst>
            <pc:docMk/>
            <pc:sldMk cId="970899129" sldId="421"/>
            <ac:spMk id="410" creationId="{67D7C23B-4B99-49B5-8B58-3B971EC613CC}"/>
          </ac:spMkLst>
        </pc:spChg>
        <pc:spChg chg="mod">
          <ac:chgData name="reza kabir" userId="af3c95a13102d509" providerId="LiveId" clId="{88200EE4-F4B4-49E8-8126-B01E5FCCBE2D}" dt="2020-05-17T10:45:24.903" v="1733" actId="165"/>
          <ac:spMkLst>
            <pc:docMk/>
            <pc:sldMk cId="970899129" sldId="421"/>
            <ac:spMk id="411" creationId="{E0626452-8148-41D4-A061-60377D3FE893}"/>
          </ac:spMkLst>
        </pc:spChg>
        <pc:spChg chg="mod">
          <ac:chgData name="reza kabir" userId="af3c95a13102d509" providerId="LiveId" clId="{88200EE4-F4B4-49E8-8126-B01E5FCCBE2D}" dt="2020-05-17T10:45:24.903" v="1733" actId="165"/>
          <ac:spMkLst>
            <pc:docMk/>
            <pc:sldMk cId="970899129" sldId="421"/>
            <ac:spMk id="412" creationId="{98003C3B-3F45-4B1B-8154-0F93440AC1D4}"/>
          </ac:spMkLst>
        </pc:spChg>
        <pc:spChg chg="mod">
          <ac:chgData name="reza kabir" userId="af3c95a13102d509" providerId="LiveId" clId="{88200EE4-F4B4-49E8-8126-B01E5FCCBE2D}" dt="2020-05-17T10:45:24.903" v="1733" actId="165"/>
          <ac:spMkLst>
            <pc:docMk/>
            <pc:sldMk cId="970899129" sldId="421"/>
            <ac:spMk id="413" creationId="{D35C2A18-0180-455F-9F16-8E7FC784D63D}"/>
          </ac:spMkLst>
        </pc:spChg>
        <pc:spChg chg="mod">
          <ac:chgData name="reza kabir" userId="af3c95a13102d509" providerId="LiveId" clId="{88200EE4-F4B4-49E8-8126-B01E5FCCBE2D}" dt="2020-05-17T10:45:24.903" v="1733" actId="165"/>
          <ac:spMkLst>
            <pc:docMk/>
            <pc:sldMk cId="970899129" sldId="421"/>
            <ac:spMk id="414" creationId="{F8B0DFE6-14B3-47CC-B375-7B34E815D259}"/>
          </ac:spMkLst>
        </pc:spChg>
        <pc:spChg chg="mod">
          <ac:chgData name="reza kabir" userId="af3c95a13102d509" providerId="LiveId" clId="{88200EE4-F4B4-49E8-8126-B01E5FCCBE2D}" dt="2020-05-17T10:45:24.903" v="1733" actId="165"/>
          <ac:spMkLst>
            <pc:docMk/>
            <pc:sldMk cId="970899129" sldId="421"/>
            <ac:spMk id="415" creationId="{961CCFCE-9808-4468-A27B-E105F86CAD25}"/>
          </ac:spMkLst>
        </pc:spChg>
        <pc:spChg chg="mod">
          <ac:chgData name="reza kabir" userId="af3c95a13102d509" providerId="LiveId" clId="{88200EE4-F4B4-49E8-8126-B01E5FCCBE2D}" dt="2020-05-17T10:45:24.903" v="1733" actId="165"/>
          <ac:spMkLst>
            <pc:docMk/>
            <pc:sldMk cId="970899129" sldId="421"/>
            <ac:spMk id="416" creationId="{D5791A48-3BDE-4834-966E-DEFD476C9942}"/>
          </ac:spMkLst>
        </pc:spChg>
        <pc:spChg chg="mod">
          <ac:chgData name="reza kabir" userId="af3c95a13102d509" providerId="LiveId" clId="{88200EE4-F4B4-49E8-8126-B01E5FCCBE2D}" dt="2020-05-17T10:45:24.903" v="1733" actId="165"/>
          <ac:spMkLst>
            <pc:docMk/>
            <pc:sldMk cId="970899129" sldId="421"/>
            <ac:spMk id="417" creationId="{3D71CF31-31D0-4E52-BC8A-242688983EB9}"/>
          </ac:spMkLst>
        </pc:spChg>
        <pc:spChg chg="mod">
          <ac:chgData name="reza kabir" userId="af3c95a13102d509" providerId="LiveId" clId="{88200EE4-F4B4-49E8-8126-B01E5FCCBE2D}" dt="2020-05-17T10:45:24.903" v="1733" actId="165"/>
          <ac:spMkLst>
            <pc:docMk/>
            <pc:sldMk cId="970899129" sldId="421"/>
            <ac:spMk id="418" creationId="{5F78119C-9114-4815-96D3-BFC8FD60FD02}"/>
          </ac:spMkLst>
        </pc:spChg>
        <pc:spChg chg="mod">
          <ac:chgData name="reza kabir" userId="af3c95a13102d509" providerId="LiveId" clId="{88200EE4-F4B4-49E8-8126-B01E5FCCBE2D}" dt="2020-05-17T10:45:24.903" v="1733" actId="165"/>
          <ac:spMkLst>
            <pc:docMk/>
            <pc:sldMk cId="970899129" sldId="421"/>
            <ac:spMk id="419" creationId="{7914D241-2DCF-4FA5-8C1D-F4BFA2F81DE9}"/>
          </ac:spMkLst>
        </pc:spChg>
        <pc:spChg chg="mod">
          <ac:chgData name="reza kabir" userId="af3c95a13102d509" providerId="LiveId" clId="{88200EE4-F4B4-49E8-8126-B01E5FCCBE2D}" dt="2020-05-17T10:45:24.903" v="1733" actId="165"/>
          <ac:spMkLst>
            <pc:docMk/>
            <pc:sldMk cId="970899129" sldId="421"/>
            <ac:spMk id="420" creationId="{57402287-5A9B-49C7-9249-18F7A5AC403E}"/>
          </ac:spMkLst>
        </pc:spChg>
        <pc:spChg chg="mod">
          <ac:chgData name="reza kabir" userId="af3c95a13102d509" providerId="LiveId" clId="{88200EE4-F4B4-49E8-8126-B01E5FCCBE2D}" dt="2020-05-17T10:45:24.903" v="1733" actId="165"/>
          <ac:spMkLst>
            <pc:docMk/>
            <pc:sldMk cId="970899129" sldId="421"/>
            <ac:spMk id="421" creationId="{3204DE36-5A62-4DE3-9464-C3755C081016}"/>
          </ac:spMkLst>
        </pc:spChg>
        <pc:spChg chg="mod">
          <ac:chgData name="reza kabir" userId="af3c95a13102d509" providerId="LiveId" clId="{88200EE4-F4B4-49E8-8126-B01E5FCCBE2D}" dt="2020-05-17T10:45:24.903" v="1733" actId="165"/>
          <ac:spMkLst>
            <pc:docMk/>
            <pc:sldMk cId="970899129" sldId="421"/>
            <ac:spMk id="422" creationId="{B79C5368-1668-45FD-939F-35D32771BF9E}"/>
          </ac:spMkLst>
        </pc:spChg>
        <pc:spChg chg="mod">
          <ac:chgData name="reza kabir" userId="af3c95a13102d509" providerId="LiveId" clId="{88200EE4-F4B4-49E8-8126-B01E5FCCBE2D}" dt="2020-05-17T10:45:24.903" v="1733" actId="165"/>
          <ac:spMkLst>
            <pc:docMk/>
            <pc:sldMk cId="970899129" sldId="421"/>
            <ac:spMk id="423" creationId="{A5585BBC-D291-49FA-ABCB-E0155CF8E9EE}"/>
          </ac:spMkLst>
        </pc:spChg>
        <pc:spChg chg="mod">
          <ac:chgData name="reza kabir" userId="af3c95a13102d509" providerId="LiveId" clId="{88200EE4-F4B4-49E8-8126-B01E5FCCBE2D}" dt="2020-05-17T10:45:24.903" v="1733" actId="165"/>
          <ac:spMkLst>
            <pc:docMk/>
            <pc:sldMk cId="970899129" sldId="421"/>
            <ac:spMk id="424" creationId="{AC3C2513-5388-4D60-9C85-FE8E0DB0C0F9}"/>
          </ac:spMkLst>
        </pc:spChg>
        <pc:spChg chg="mod">
          <ac:chgData name="reza kabir" userId="af3c95a13102d509" providerId="LiveId" clId="{88200EE4-F4B4-49E8-8126-B01E5FCCBE2D}" dt="2020-05-17T10:45:24.903" v="1733" actId="165"/>
          <ac:spMkLst>
            <pc:docMk/>
            <pc:sldMk cId="970899129" sldId="421"/>
            <ac:spMk id="425" creationId="{EF66414E-CFB8-4620-A4CA-D878743AFCE3}"/>
          </ac:spMkLst>
        </pc:spChg>
        <pc:spChg chg="mod">
          <ac:chgData name="reza kabir" userId="af3c95a13102d509" providerId="LiveId" clId="{88200EE4-F4B4-49E8-8126-B01E5FCCBE2D}" dt="2020-05-17T10:45:24.903" v="1733" actId="165"/>
          <ac:spMkLst>
            <pc:docMk/>
            <pc:sldMk cId="970899129" sldId="421"/>
            <ac:spMk id="426" creationId="{332971BF-86FC-4908-976D-7344AB429D27}"/>
          </ac:spMkLst>
        </pc:spChg>
        <pc:spChg chg="mod">
          <ac:chgData name="reza kabir" userId="af3c95a13102d509" providerId="LiveId" clId="{88200EE4-F4B4-49E8-8126-B01E5FCCBE2D}" dt="2020-05-17T10:45:24.903" v="1733" actId="165"/>
          <ac:spMkLst>
            <pc:docMk/>
            <pc:sldMk cId="970899129" sldId="421"/>
            <ac:spMk id="427" creationId="{9533B4BE-F365-4F93-B312-40CA76485623}"/>
          </ac:spMkLst>
        </pc:spChg>
        <pc:spChg chg="mod">
          <ac:chgData name="reza kabir" userId="af3c95a13102d509" providerId="LiveId" clId="{88200EE4-F4B4-49E8-8126-B01E5FCCBE2D}" dt="2020-05-17T10:45:24.903" v="1733" actId="165"/>
          <ac:spMkLst>
            <pc:docMk/>
            <pc:sldMk cId="970899129" sldId="421"/>
            <ac:spMk id="428" creationId="{5A4607AB-2D32-407E-B11A-E8E22246EC18}"/>
          </ac:spMkLst>
        </pc:spChg>
        <pc:spChg chg="mod">
          <ac:chgData name="reza kabir" userId="af3c95a13102d509" providerId="LiveId" clId="{88200EE4-F4B4-49E8-8126-B01E5FCCBE2D}" dt="2020-05-17T10:45:24.903" v="1733" actId="165"/>
          <ac:spMkLst>
            <pc:docMk/>
            <pc:sldMk cId="970899129" sldId="421"/>
            <ac:spMk id="429" creationId="{A862A683-196B-460D-81B3-2784B3529E71}"/>
          </ac:spMkLst>
        </pc:spChg>
        <pc:spChg chg="mod">
          <ac:chgData name="reza kabir" userId="af3c95a13102d509" providerId="LiveId" clId="{88200EE4-F4B4-49E8-8126-B01E5FCCBE2D}" dt="2020-05-17T10:45:24.903" v="1733" actId="165"/>
          <ac:spMkLst>
            <pc:docMk/>
            <pc:sldMk cId="970899129" sldId="421"/>
            <ac:spMk id="430" creationId="{C4246A68-7C3B-4871-BDC5-96BBF29BDE50}"/>
          </ac:spMkLst>
        </pc:spChg>
        <pc:spChg chg="mod">
          <ac:chgData name="reza kabir" userId="af3c95a13102d509" providerId="LiveId" clId="{88200EE4-F4B4-49E8-8126-B01E5FCCBE2D}" dt="2020-05-17T10:45:24.903" v="1733" actId="165"/>
          <ac:spMkLst>
            <pc:docMk/>
            <pc:sldMk cId="970899129" sldId="421"/>
            <ac:spMk id="431" creationId="{1A70C2D6-A951-4BD0-8ABC-2C573D557240}"/>
          </ac:spMkLst>
        </pc:spChg>
        <pc:spChg chg="mod">
          <ac:chgData name="reza kabir" userId="af3c95a13102d509" providerId="LiveId" clId="{88200EE4-F4B4-49E8-8126-B01E5FCCBE2D}" dt="2020-05-17T10:45:24.903" v="1733" actId="165"/>
          <ac:spMkLst>
            <pc:docMk/>
            <pc:sldMk cId="970899129" sldId="421"/>
            <ac:spMk id="432" creationId="{264905D9-C13A-4068-8F1B-B3B5D611FE72}"/>
          </ac:spMkLst>
        </pc:spChg>
        <pc:spChg chg="mod">
          <ac:chgData name="reza kabir" userId="af3c95a13102d509" providerId="LiveId" clId="{88200EE4-F4B4-49E8-8126-B01E5FCCBE2D}" dt="2020-05-17T10:45:24.903" v="1733" actId="165"/>
          <ac:spMkLst>
            <pc:docMk/>
            <pc:sldMk cId="970899129" sldId="421"/>
            <ac:spMk id="433" creationId="{F7064975-238F-4991-B5F1-565AED0FA805}"/>
          </ac:spMkLst>
        </pc:spChg>
        <pc:spChg chg="mod">
          <ac:chgData name="reza kabir" userId="af3c95a13102d509" providerId="LiveId" clId="{88200EE4-F4B4-49E8-8126-B01E5FCCBE2D}" dt="2020-05-17T10:45:24.903" v="1733" actId="165"/>
          <ac:spMkLst>
            <pc:docMk/>
            <pc:sldMk cId="970899129" sldId="421"/>
            <ac:spMk id="434" creationId="{38AD92CD-EA4E-49D5-8C0B-EC31C6FE6758}"/>
          </ac:spMkLst>
        </pc:spChg>
        <pc:spChg chg="mod">
          <ac:chgData name="reza kabir" userId="af3c95a13102d509" providerId="LiveId" clId="{88200EE4-F4B4-49E8-8126-B01E5FCCBE2D}" dt="2020-05-17T10:45:24.903" v="1733" actId="165"/>
          <ac:spMkLst>
            <pc:docMk/>
            <pc:sldMk cId="970899129" sldId="421"/>
            <ac:spMk id="435" creationId="{7FC80D7E-8096-4B20-868F-1E29E831B3F7}"/>
          </ac:spMkLst>
        </pc:spChg>
        <pc:spChg chg="mod">
          <ac:chgData name="reza kabir" userId="af3c95a13102d509" providerId="LiveId" clId="{88200EE4-F4B4-49E8-8126-B01E5FCCBE2D}" dt="2020-05-17T10:45:24.903" v="1733" actId="165"/>
          <ac:spMkLst>
            <pc:docMk/>
            <pc:sldMk cId="970899129" sldId="421"/>
            <ac:spMk id="436" creationId="{D5C801C0-58D0-4AB3-B19B-8614E03C8558}"/>
          </ac:spMkLst>
        </pc:spChg>
        <pc:spChg chg="mod">
          <ac:chgData name="reza kabir" userId="af3c95a13102d509" providerId="LiveId" clId="{88200EE4-F4B4-49E8-8126-B01E5FCCBE2D}" dt="2020-05-17T10:45:24.903" v="1733" actId="165"/>
          <ac:spMkLst>
            <pc:docMk/>
            <pc:sldMk cId="970899129" sldId="421"/>
            <ac:spMk id="437" creationId="{9F4E60BF-9168-41F6-AD41-193E42E37F7C}"/>
          </ac:spMkLst>
        </pc:spChg>
        <pc:spChg chg="mod">
          <ac:chgData name="reza kabir" userId="af3c95a13102d509" providerId="LiveId" clId="{88200EE4-F4B4-49E8-8126-B01E5FCCBE2D}" dt="2020-05-17T10:45:24.903" v="1733" actId="165"/>
          <ac:spMkLst>
            <pc:docMk/>
            <pc:sldMk cId="970899129" sldId="421"/>
            <ac:spMk id="438" creationId="{F8F27BA6-6B2E-41DC-96DE-6AFC51172592}"/>
          </ac:spMkLst>
        </pc:spChg>
        <pc:spChg chg="mod">
          <ac:chgData name="reza kabir" userId="af3c95a13102d509" providerId="LiveId" clId="{88200EE4-F4B4-49E8-8126-B01E5FCCBE2D}" dt="2020-05-17T10:45:24.903" v="1733" actId="165"/>
          <ac:spMkLst>
            <pc:docMk/>
            <pc:sldMk cId="970899129" sldId="421"/>
            <ac:spMk id="439" creationId="{CF97EA93-0A8D-42BC-83A5-B713EBE7902B}"/>
          </ac:spMkLst>
        </pc:spChg>
        <pc:spChg chg="mod">
          <ac:chgData name="reza kabir" userId="af3c95a13102d509" providerId="LiveId" clId="{88200EE4-F4B4-49E8-8126-B01E5FCCBE2D}" dt="2020-05-17T10:45:24.903" v="1733" actId="165"/>
          <ac:spMkLst>
            <pc:docMk/>
            <pc:sldMk cId="970899129" sldId="421"/>
            <ac:spMk id="440" creationId="{A595F9D7-6910-47E1-BD50-CE9B363D5FF8}"/>
          </ac:spMkLst>
        </pc:spChg>
        <pc:spChg chg="mod">
          <ac:chgData name="reza kabir" userId="af3c95a13102d509" providerId="LiveId" clId="{88200EE4-F4B4-49E8-8126-B01E5FCCBE2D}" dt="2020-05-17T10:45:24.903" v="1733" actId="165"/>
          <ac:spMkLst>
            <pc:docMk/>
            <pc:sldMk cId="970899129" sldId="421"/>
            <ac:spMk id="441" creationId="{B718F01D-CC8B-46A4-A25D-3ED790E76E88}"/>
          </ac:spMkLst>
        </pc:spChg>
        <pc:spChg chg="mod">
          <ac:chgData name="reza kabir" userId="af3c95a13102d509" providerId="LiveId" clId="{88200EE4-F4B4-49E8-8126-B01E5FCCBE2D}" dt="2020-05-17T10:45:24.903" v="1733" actId="165"/>
          <ac:spMkLst>
            <pc:docMk/>
            <pc:sldMk cId="970899129" sldId="421"/>
            <ac:spMk id="442" creationId="{DCDC819B-E2F2-4D11-8637-20086DDA54B6}"/>
          </ac:spMkLst>
        </pc:spChg>
        <pc:spChg chg="mod">
          <ac:chgData name="reza kabir" userId="af3c95a13102d509" providerId="LiveId" clId="{88200EE4-F4B4-49E8-8126-B01E5FCCBE2D}" dt="2020-05-17T10:45:24.903" v="1733" actId="165"/>
          <ac:spMkLst>
            <pc:docMk/>
            <pc:sldMk cId="970899129" sldId="421"/>
            <ac:spMk id="443" creationId="{1EEB334F-D00C-40A7-85A2-4C8E0F30DB51}"/>
          </ac:spMkLst>
        </pc:spChg>
        <pc:spChg chg="mod">
          <ac:chgData name="reza kabir" userId="af3c95a13102d509" providerId="LiveId" clId="{88200EE4-F4B4-49E8-8126-B01E5FCCBE2D}" dt="2020-05-17T10:45:24.903" v="1733" actId="165"/>
          <ac:spMkLst>
            <pc:docMk/>
            <pc:sldMk cId="970899129" sldId="421"/>
            <ac:spMk id="444" creationId="{9C897B5F-8F8C-41D2-A4D6-8333CFF76FC6}"/>
          </ac:spMkLst>
        </pc:spChg>
        <pc:spChg chg="mod">
          <ac:chgData name="reza kabir" userId="af3c95a13102d509" providerId="LiveId" clId="{88200EE4-F4B4-49E8-8126-B01E5FCCBE2D}" dt="2020-05-17T10:45:24.903" v="1733" actId="165"/>
          <ac:spMkLst>
            <pc:docMk/>
            <pc:sldMk cId="970899129" sldId="421"/>
            <ac:spMk id="445" creationId="{E36E2F4C-C6C3-4BCA-AB0F-1588D179B1C9}"/>
          </ac:spMkLst>
        </pc:spChg>
        <pc:spChg chg="mod">
          <ac:chgData name="reza kabir" userId="af3c95a13102d509" providerId="LiveId" clId="{88200EE4-F4B4-49E8-8126-B01E5FCCBE2D}" dt="2020-05-17T10:45:24.903" v="1733" actId="165"/>
          <ac:spMkLst>
            <pc:docMk/>
            <pc:sldMk cId="970899129" sldId="421"/>
            <ac:spMk id="446" creationId="{9A266122-8698-452D-B399-E162F800D27F}"/>
          </ac:spMkLst>
        </pc:spChg>
        <pc:spChg chg="mod">
          <ac:chgData name="reza kabir" userId="af3c95a13102d509" providerId="LiveId" clId="{88200EE4-F4B4-49E8-8126-B01E5FCCBE2D}" dt="2020-05-17T10:45:24.903" v="1733" actId="165"/>
          <ac:spMkLst>
            <pc:docMk/>
            <pc:sldMk cId="970899129" sldId="421"/>
            <ac:spMk id="447" creationId="{DE09D68E-CC22-4F18-8002-93C1C0CBB876}"/>
          </ac:spMkLst>
        </pc:spChg>
        <pc:spChg chg="mod">
          <ac:chgData name="reza kabir" userId="af3c95a13102d509" providerId="LiveId" clId="{88200EE4-F4B4-49E8-8126-B01E5FCCBE2D}" dt="2020-05-17T10:45:24.903" v="1733" actId="165"/>
          <ac:spMkLst>
            <pc:docMk/>
            <pc:sldMk cId="970899129" sldId="421"/>
            <ac:spMk id="448" creationId="{A713C87A-9C66-4312-B1D2-531AEEBC0C29}"/>
          </ac:spMkLst>
        </pc:spChg>
        <pc:spChg chg="mod">
          <ac:chgData name="reza kabir" userId="af3c95a13102d509" providerId="LiveId" clId="{88200EE4-F4B4-49E8-8126-B01E5FCCBE2D}" dt="2020-05-17T10:45:24.903" v="1733" actId="165"/>
          <ac:spMkLst>
            <pc:docMk/>
            <pc:sldMk cId="970899129" sldId="421"/>
            <ac:spMk id="449" creationId="{89B1A9A4-EE12-41EF-AE31-1741297F82E9}"/>
          </ac:spMkLst>
        </pc:spChg>
        <pc:spChg chg="mod">
          <ac:chgData name="reza kabir" userId="af3c95a13102d509" providerId="LiveId" clId="{88200EE4-F4B4-49E8-8126-B01E5FCCBE2D}" dt="2020-05-17T10:45:24.903" v="1733" actId="165"/>
          <ac:spMkLst>
            <pc:docMk/>
            <pc:sldMk cId="970899129" sldId="421"/>
            <ac:spMk id="450" creationId="{C3DCDADC-FA46-45D1-9184-691B5768ADCB}"/>
          </ac:spMkLst>
        </pc:spChg>
        <pc:spChg chg="mod">
          <ac:chgData name="reza kabir" userId="af3c95a13102d509" providerId="LiveId" clId="{88200EE4-F4B4-49E8-8126-B01E5FCCBE2D}" dt="2020-05-17T10:45:24.903" v="1733" actId="165"/>
          <ac:spMkLst>
            <pc:docMk/>
            <pc:sldMk cId="970899129" sldId="421"/>
            <ac:spMk id="451" creationId="{6426CF87-BE9E-4334-BB73-0F8730FA8F59}"/>
          </ac:spMkLst>
        </pc:spChg>
        <pc:spChg chg="mod">
          <ac:chgData name="reza kabir" userId="af3c95a13102d509" providerId="LiveId" clId="{88200EE4-F4B4-49E8-8126-B01E5FCCBE2D}" dt="2020-05-17T10:45:24.903" v="1733" actId="165"/>
          <ac:spMkLst>
            <pc:docMk/>
            <pc:sldMk cId="970899129" sldId="421"/>
            <ac:spMk id="452" creationId="{BB5BFF31-F8FC-4B61-94C7-CF273D61CA74}"/>
          </ac:spMkLst>
        </pc:spChg>
        <pc:spChg chg="mod">
          <ac:chgData name="reza kabir" userId="af3c95a13102d509" providerId="LiveId" clId="{88200EE4-F4B4-49E8-8126-B01E5FCCBE2D}" dt="2020-05-17T10:45:24.903" v="1733" actId="165"/>
          <ac:spMkLst>
            <pc:docMk/>
            <pc:sldMk cId="970899129" sldId="421"/>
            <ac:spMk id="453" creationId="{A41A37D8-E2E1-4AB3-8B05-BCF638841AF9}"/>
          </ac:spMkLst>
        </pc:spChg>
        <pc:spChg chg="mod">
          <ac:chgData name="reza kabir" userId="af3c95a13102d509" providerId="LiveId" clId="{88200EE4-F4B4-49E8-8126-B01E5FCCBE2D}" dt="2020-05-17T10:45:24.903" v="1733" actId="165"/>
          <ac:spMkLst>
            <pc:docMk/>
            <pc:sldMk cId="970899129" sldId="421"/>
            <ac:spMk id="454" creationId="{DB0A6D84-61A9-4B79-838B-E22C356515E6}"/>
          </ac:spMkLst>
        </pc:spChg>
        <pc:spChg chg="mod">
          <ac:chgData name="reza kabir" userId="af3c95a13102d509" providerId="LiveId" clId="{88200EE4-F4B4-49E8-8126-B01E5FCCBE2D}" dt="2020-05-17T10:45:24.903" v="1733" actId="165"/>
          <ac:spMkLst>
            <pc:docMk/>
            <pc:sldMk cId="970899129" sldId="421"/>
            <ac:spMk id="455" creationId="{BC3935BA-FE86-4980-B39B-A8C2F8699EEB}"/>
          </ac:spMkLst>
        </pc:spChg>
        <pc:spChg chg="mod">
          <ac:chgData name="reza kabir" userId="af3c95a13102d509" providerId="LiveId" clId="{88200EE4-F4B4-49E8-8126-B01E5FCCBE2D}" dt="2020-05-17T10:45:24.903" v="1733" actId="165"/>
          <ac:spMkLst>
            <pc:docMk/>
            <pc:sldMk cId="970899129" sldId="421"/>
            <ac:spMk id="456" creationId="{3B5284B2-A897-4724-BB7C-199B580595A8}"/>
          </ac:spMkLst>
        </pc:spChg>
        <pc:spChg chg="mod">
          <ac:chgData name="reza kabir" userId="af3c95a13102d509" providerId="LiveId" clId="{88200EE4-F4B4-49E8-8126-B01E5FCCBE2D}" dt="2020-05-17T10:45:24.903" v="1733" actId="165"/>
          <ac:spMkLst>
            <pc:docMk/>
            <pc:sldMk cId="970899129" sldId="421"/>
            <ac:spMk id="457" creationId="{0901E8F7-B1F2-4F9C-8F0A-8F1C9FB4EF5C}"/>
          </ac:spMkLst>
        </pc:spChg>
        <pc:spChg chg="mod">
          <ac:chgData name="reza kabir" userId="af3c95a13102d509" providerId="LiveId" clId="{88200EE4-F4B4-49E8-8126-B01E5FCCBE2D}" dt="2020-05-17T10:45:24.903" v="1733" actId="165"/>
          <ac:spMkLst>
            <pc:docMk/>
            <pc:sldMk cId="970899129" sldId="421"/>
            <ac:spMk id="458" creationId="{6A8E48FD-2029-4488-8B01-4D6894C3441B}"/>
          </ac:spMkLst>
        </pc:spChg>
        <pc:spChg chg="mod">
          <ac:chgData name="reza kabir" userId="af3c95a13102d509" providerId="LiveId" clId="{88200EE4-F4B4-49E8-8126-B01E5FCCBE2D}" dt="2020-05-17T10:45:24.903" v="1733" actId="165"/>
          <ac:spMkLst>
            <pc:docMk/>
            <pc:sldMk cId="970899129" sldId="421"/>
            <ac:spMk id="459" creationId="{36C48AAF-C3F4-4247-A11E-9FB0E5CDB7AE}"/>
          </ac:spMkLst>
        </pc:spChg>
        <pc:spChg chg="mod">
          <ac:chgData name="reza kabir" userId="af3c95a13102d509" providerId="LiveId" clId="{88200EE4-F4B4-49E8-8126-B01E5FCCBE2D}" dt="2020-05-17T10:45:24.903" v="1733" actId="165"/>
          <ac:spMkLst>
            <pc:docMk/>
            <pc:sldMk cId="970899129" sldId="421"/>
            <ac:spMk id="460" creationId="{8E4306A9-1BF5-4142-BF01-52D454AA296E}"/>
          </ac:spMkLst>
        </pc:spChg>
        <pc:spChg chg="mod">
          <ac:chgData name="reza kabir" userId="af3c95a13102d509" providerId="LiveId" clId="{88200EE4-F4B4-49E8-8126-B01E5FCCBE2D}" dt="2020-05-17T10:45:24.903" v="1733" actId="165"/>
          <ac:spMkLst>
            <pc:docMk/>
            <pc:sldMk cId="970899129" sldId="421"/>
            <ac:spMk id="461" creationId="{0B813000-6BFE-401D-9AE8-D1D337CF6BEA}"/>
          </ac:spMkLst>
        </pc:spChg>
        <pc:spChg chg="mod">
          <ac:chgData name="reza kabir" userId="af3c95a13102d509" providerId="LiveId" clId="{88200EE4-F4B4-49E8-8126-B01E5FCCBE2D}" dt="2020-05-17T10:45:24.903" v="1733" actId="165"/>
          <ac:spMkLst>
            <pc:docMk/>
            <pc:sldMk cId="970899129" sldId="421"/>
            <ac:spMk id="462" creationId="{A276E51F-66B6-4782-98F5-BB94BFC0BEE4}"/>
          </ac:spMkLst>
        </pc:spChg>
        <pc:spChg chg="mod">
          <ac:chgData name="reza kabir" userId="af3c95a13102d509" providerId="LiveId" clId="{88200EE4-F4B4-49E8-8126-B01E5FCCBE2D}" dt="2020-05-17T10:45:24.903" v="1733" actId="165"/>
          <ac:spMkLst>
            <pc:docMk/>
            <pc:sldMk cId="970899129" sldId="421"/>
            <ac:spMk id="463" creationId="{B35176A3-4E16-4286-BB9F-1A0255CFAECC}"/>
          </ac:spMkLst>
        </pc:spChg>
        <pc:spChg chg="mod">
          <ac:chgData name="reza kabir" userId="af3c95a13102d509" providerId="LiveId" clId="{88200EE4-F4B4-49E8-8126-B01E5FCCBE2D}" dt="2020-05-17T10:45:24.903" v="1733" actId="165"/>
          <ac:spMkLst>
            <pc:docMk/>
            <pc:sldMk cId="970899129" sldId="421"/>
            <ac:spMk id="464" creationId="{567E4B94-DB44-4DC0-B1BD-216ACF436567}"/>
          </ac:spMkLst>
        </pc:spChg>
        <pc:spChg chg="mod">
          <ac:chgData name="reza kabir" userId="af3c95a13102d509" providerId="LiveId" clId="{88200EE4-F4B4-49E8-8126-B01E5FCCBE2D}" dt="2020-05-17T10:45:24.903" v="1733" actId="165"/>
          <ac:spMkLst>
            <pc:docMk/>
            <pc:sldMk cId="970899129" sldId="421"/>
            <ac:spMk id="465" creationId="{D42CA160-B4B0-4D4F-8E7D-C842733FAF8F}"/>
          </ac:spMkLst>
        </pc:spChg>
        <pc:spChg chg="mod">
          <ac:chgData name="reza kabir" userId="af3c95a13102d509" providerId="LiveId" clId="{88200EE4-F4B4-49E8-8126-B01E5FCCBE2D}" dt="2020-05-17T10:45:24.903" v="1733" actId="165"/>
          <ac:spMkLst>
            <pc:docMk/>
            <pc:sldMk cId="970899129" sldId="421"/>
            <ac:spMk id="466" creationId="{2AE00371-D0F6-449A-A90D-7D778941B982}"/>
          </ac:spMkLst>
        </pc:spChg>
        <pc:spChg chg="mod">
          <ac:chgData name="reza kabir" userId="af3c95a13102d509" providerId="LiveId" clId="{88200EE4-F4B4-49E8-8126-B01E5FCCBE2D}" dt="2020-05-17T10:45:24.903" v="1733" actId="165"/>
          <ac:spMkLst>
            <pc:docMk/>
            <pc:sldMk cId="970899129" sldId="421"/>
            <ac:spMk id="467" creationId="{458D9F53-D526-4D38-A477-56AFA1C857CD}"/>
          </ac:spMkLst>
        </pc:spChg>
        <pc:spChg chg="mod">
          <ac:chgData name="reza kabir" userId="af3c95a13102d509" providerId="LiveId" clId="{88200EE4-F4B4-49E8-8126-B01E5FCCBE2D}" dt="2020-05-17T10:45:24.903" v="1733" actId="165"/>
          <ac:spMkLst>
            <pc:docMk/>
            <pc:sldMk cId="970899129" sldId="421"/>
            <ac:spMk id="468" creationId="{A919B89B-4791-43BE-9371-145496E68720}"/>
          </ac:spMkLst>
        </pc:spChg>
        <pc:spChg chg="mod">
          <ac:chgData name="reza kabir" userId="af3c95a13102d509" providerId="LiveId" clId="{88200EE4-F4B4-49E8-8126-B01E5FCCBE2D}" dt="2020-05-17T10:45:24.903" v="1733" actId="165"/>
          <ac:spMkLst>
            <pc:docMk/>
            <pc:sldMk cId="970899129" sldId="421"/>
            <ac:spMk id="469" creationId="{E1432841-AE7D-4CFB-BFF5-E111C9F15361}"/>
          </ac:spMkLst>
        </pc:spChg>
        <pc:spChg chg="mod">
          <ac:chgData name="reza kabir" userId="af3c95a13102d509" providerId="LiveId" clId="{88200EE4-F4B4-49E8-8126-B01E5FCCBE2D}" dt="2020-05-17T10:45:24.903" v="1733" actId="165"/>
          <ac:spMkLst>
            <pc:docMk/>
            <pc:sldMk cId="970899129" sldId="421"/>
            <ac:spMk id="470" creationId="{C814E104-485E-4E59-B03B-D904E1900748}"/>
          </ac:spMkLst>
        </pc:spChg>
        <pc:spChg chg="mod">
          <ac:chgData name="reza kabir" userId="af3c95a13102d509" providerId="LiveId" clId="{88200EE4-F4B4-49E8-8126-B01E5FCCBE2D}" dt="2020-05-17T10:45:24.903" v="1733" actId="165"/>
          <ac:spMkLst>
            <pc:docMk/>
            <pc:sldMk cId="970899129" sldId="421"/>
            <ac:spMk id="471" creationId="{ED0FFA4E-ADFF-4A9E-AD08-5BADD71C00B6}"/>
          </ac:spMkLst>
        </pc:spChg>
        <pc:spChg chg="mod">
          <ac:chgData name="reza kabir" userId="af3c95a13102d509" providerId="LiveId" clId="{88200EE4-F4B4-49E8-8126-B01E5FCCBE2D}" dt="2020-05-17T10:45:24.903" v="1733" actId="165"/>
          <ac:spMkLst>
            <pc:docMk/>
            <pc:sldMk cId="970899129" sldId="421"/>
            <ac:spMk id="472" creationId="{048A9BDB-A8D0-4E1B-B2ED-21CE212E2C65}"/>
          </ac:spMkLst>
        </pc:spChg>
        <pc:spChg chg="mod">
          <ac:chgData name="reza kabir" userId="af3c95a13102d509" providerId="LiveId" clId="{88200EE4-F4B4-49E8-8126-B01E5FCCBE2D}" dt="2020-05-17T10:45:24.903" v="1733" actId="165"/>
          <ac:spMkLst>
            <pc:docMk/>
            <pc:sldMk cId="970899129" sldId="421"/>
            <ac:spMk id="473" creationId="{ACC3C12B-0462-473D-A381-8176C24B48D8}"/>
          </ac:spMkLst>
        </pc:spChg>
        <pc:spChg chg="mod">
          <ac:chgData name="reza kabir" userId="af3c95a13102d509" providerId="LiveId" clId="{88200EE4-F4B4-49E8-8126-B01E5FCCBE2D}" dt="2020-05-17T10:45:24.903" v="1733" actId="165"/>
          <ac:spMkLst>
            <pc:docMk/>
            <pc:sldMk cId="970899129" sldId="421"/>
            <ac:spMk id="474" creationId="{C877AE0A-0581-4320-A0F6-3C4EDC6E191B}"/>
          </ac:spMkLst>
        </pc:spChg>
        <pc:spChg chg="mod">
          <ac:chgData name="reza kabir" userId="af3c95a13102d509" providerId="LiveId" clId="{88200EE4-F4B4-49E8-8126-B01E5FCCBE2D}" dt="2020-05-17T10:45:24.903" v="1733" actId="165"/>
          <ac:spMkLst>
            <pc:docMk/>
            <pc:sldMk cId="970899129" sldId="421"/>
            <ac:spMk id="475" creationId="{926A893A-4722-4E59-9DB0-48BD90BBF834}"/>
          </ac:spMkLst>
        </pc:spChg>
        <pc:spChg chg="mod">
          <ac:chgData name="reza kabir" userId="af3c95a13102d509" providerId="LiveId" clId="{88200EE4-F4B4-49E8-8126-B01E5FCCBE2D}" dt="2020-05-17T10:45:24.903" v="1733" actId="165"/>
          <ac:spMkLst>
            <pc:docMk/>
            <pc:sldMk cId="970899129" sldId="421"/>
            <ac:spMk id="476" creationId="{BC991A0D-6922-43B5-9E53-7E9632404DA2}"/>
          </ac:spMkLst>
        </pc:spChg>
        <pc:spChg chg="mod">
          <ac:chgData name="reza kabir" userId="af3c95a13102d509" providerId="LiveId" clId="{88200EE4-F4B4-49E8-8126-B01E5FCCBE2D}" dt="2020-05-17T10:45:24.903" v="1733" actId="165"/>
          <ac:spMkLst>
            <pc:docMk/>
            <pc:sldMk cId="970899129" sldId="421"/>
            <ac:spMk id="477" creationId="{F5003D92-6FE8-4B9E-9CDC-B395C66E7FA1}"/>
          </ac:spMkLst>
        </pc:spChg>
        <pc:spChg chg="mod">
          <ac:chgData name="reza kabir" userId="af3c95a13102d509" providerId="LiveId" clId="{88200EE4-F4B4-49E8-8126-B01E5FCCBE2D}" dt="2020-05-17T10:45:24.903" v="1733" actId="165"/>
          <ac:spMkLst>
            <pc:docMk/>
            <pc:sldMk cId="970899129" sldId="421"/>
            <ac:spMk id="478" creationId="{0BAB5DA1-3211-4B9F-82E3-1A108405F8F7}"/>
          </ac:spMkLst>
        </pc:spChg>
        <pc:spChg chg="mod">
          <ac:chgData name="reza kabir" userId="af3c95a13102d509" providerId="LiveId" clId="{88200EE4-F4B4-49E8-8126-B01E5FCCBE2D}" dt="2020-05-17T10:45:24.903" v="1733" actId="165"/>
          <ac:spMkLst>
            <pc:docMk/>
            <pc:sldMk cId="970899129" sldId="421"/>
            <ac:spMk id="479" creationId="{8CBB2CD5-D549-443E-A65D-4F14417F6ACE}"/>
          </ac:spMkLst>
        </pc:spChg>
        <pc:spChg chg="mod">
          <ac:chgData name="reza kabir" userId="af3c95a13102d509" providerId="LiveId" clId="{88200EE4-F4B4-49E8-8126-B01E5FCCBE2D}" dt="2020-05-17T10:45:24.903" v="1733" actId="165"/>
          <ac:spMkLst>
            <pc:docMk/>
            <pc:sldMk cId="970899129" sldId="421"/>
            <ac:spMk id="480" creationId="{B842860E-EDB8-4EBE-973C-F56E8B621779}"/>
          </ac:spMkLst>
        </pc:spChg>
        <pc:spChg chg="mod">
          <ac:chgData name="reza kabir" userId="af3c95a13102d509" providerId="LiveId" clId="{88200EE4-F4B4-49E8-8126-B01E5FCCBE2D}" dt="2020-05-17T10:45:24.903" v="1733" actId="165"/>
          <ac:spMkLst>
            <pc:docMk/>
            <pc:sldMk cId="970899129" sldId="421"/>
            <ac:spMk id="481" creationId="{5E1A213A-6DBE-4217-8F5F-C73B625C8657}"/>
          </ac:spMkLst>
        </pc:spChg>
        <pc:spChg chg="mod">
          <ac:chgData name="reza kabir" userId="af3c95a13102d509" providerId="LiveId" clId="{88200EE4-F4B4-49E8-8126-B01E5FCCBE2D}" dt="2020-05-17T10:45:24.903" v="1733" actId="165"/>
          <ac:spMkLst>
            <pc:docMk/>
            <pc:sldMk cId="970899129" sldId="421"/>
            <ac:spMk id="482" creationId="{86009240-B128-4D99-8D1D-CC65D9D56F0A}"/>
          </ac:spMkLst>
        </pc:spChg>
        <pc:spChg chg="mod">
          <ac:chgData name="reza kabir" userId="af3c95a13102d509" providerId="LiveId" clId="{88200EE4-F4B4-49E8-8126-B01E5FCCBE2D}" dt="2020-05-17T10:45:24.903" v="1733" actId="165"/>
          <ac:spMkLst>
            <pc:docMk/>
            <pc:sldMk cId="970899129" sldId="421"/>
            <ac:spMk id="483" creationId="{81830791-8E86-448D-8761-5545E8AD2696}"/>
          </ac:spMkLst>
        </pc:spChg>
        <pc:spChg chg="mod">
          <ac:chgData name="reza kabir" userId="af3c95a13102d509" providerId="LiveId" clId="{88200EE4-F4B4-49E8-8126-B01E5FCCBE2D}" dt="2020-05-17T10:45:24.903" v="1733" actId="165"/>
          <ac:spMkLst>
            <pc:docMk/>
            <pc:sldMk cId="970899129" sldId="421"/>
            <ac:spMk id="484" creationId="{FCF3274B-2DA1-42B3-BA0A-B1D646020240}"/>
          </ac:spMkLst>
        </pc:spChg>
        <pc:spChg chg="mod">
          <ac:chgData name="reza kabir" userId="af3c95a13102d509" providerId="LiveId" clId="{88200EE4-F4B4-49E8-8126-B01E5FCCBE2D}" dt="2020-05-17T10:45:24.903" v="1733" actId="165"/>
          <ac:spMkLst>
            <pc:docMk/>
            <pc:sldMk cId="970899129" sldId="421"/>
            <ac:spMk id="485" creationId="{A4E64993-9A78-4FD7-A33E-86EBE8DC4FCB}"/>
          </ac:spMkLst>
        </pc:spChg>
        <pc:spChg chg="mod">
          <ac:chgData name="reza kabir" userId="af3c95a13102d509" providerId="LiveId" clId="{88200EE4-F4B4-49E8-8126-B01E5FCCBE2D}" dt="2020-05-17T10:45:24.903" v="1733" actId="165"/>
          <ac:spMkLst>
            <pc:docMk/>
            <pc:sldMk cId="970899129" sldId="421"/>
            <ac:spMk id="486" creationId="{17A96CA7-B1FE-4E60-87A8-011EE21AE6D0}"/>
          </ac:spMkLst>
        </pc:spChg>
        <pc:spChg chg="mod">
          <ac:chgData name="reza kabir" userId="af3c95a13102d509" providerId="LiveId" clId="{88200EE4-F4B4-49E8-8126-B01E5FCCBE2D}" dt="2020-05-17T10:45:24.903" v="1733" actId="165"/>
          <ac:spMkLst>
            <pc:docMk/>
            <pc:sldMk cId="970899129" sldId="421"/>
            <ac:spMk id="487" creationId="{B40F53CF-E857-4938-BF2C-A0A85961B4F1}"/>
          </ac:spMkLst>
        </pc:spChg>
        <pc:spChg chg="mod">
          <ac:chgData name="reza kabir" userId="af3c95a13102d509" providerId="LiveId" clId="{88200EE4-F4B4-49E8-8126-B01E5FCCBE2D}" dt="2020-05-17T10:45:24.903" v="1733" actId="165"/>
          <ac:spMkLst>
            <pc:docMk/>
            <pc:sldMk cId="970899129" sldId="421"/>
            <ac:spMk id="488" creationId="{2D642694-866A-4074-8936-1DEBCA56B520}"/>
          </ac:spMkLst>
        </pc:spChg>
        <pc:spChg chg="mod">
          <ac:chgData name="reza kabir" userId="af3c95a13102d509" providerId="LiveId" clId="{88200EE4-F4B4-49E8-8126-B01E5FCCBE2D}" dt="2020-05-17T10:45:24.903" v="1733" actId="165"/>
          <ac:spMkLst>
            <pc:docMk/>
            <pc:sldMk cId="970899129" sldId="421"/>
            <ac:spMk id="489" creationId="{34064155-3920-4FD7-8C7A-EF43064601B3}"/>
          </ac:spMkLst>
        </pc:spChg>
        <pc:spChg chg="mod">
          <ac:chgData name="reza kabir" userId="af3c95a13102d509" providerId="LiveId" clId="{88200EE4-F4B4-49E8-8126-B01E5FCCBE2D}" dt="2020-05-17T10:45:24.903" v="1733" actId="165"/>
          <ac:spMkLst>
            <pc:docMk/>
            <pc:sldMk cId="970899129" sldId="421"/>
            <ac:spMk id="490" creationId="{B11DA97F-3AC6-4E1E-AF06-297BF4A715C4}"/>
          </ac:spMkLst>
        </pc:spChg>
        <pc:spChg chg="mod">
          <ac:chgData name="reza kabir" userId="af3c95a13102d509" providerId="LiveId" clId="{88200EE4-F4B4-49E8-8126-B01E5FCCBE2D}" dt="2020-05-17T10:45:24.903" v="1733" actId="165"/>
          <ac:spMkLst>
            <pc:docMk/>
            <pc:sldMk cId="970899129" sldId="421"/>
            <ac:spMk id="491" creationId="{AC052FF7-0F74-4CEF-A74D-5DEA52ABD759}"/>
          </ac:spMkLst>
        </pc:spChg>
        <pc:spChg chg="mod">
          <ac:chgData name="reza kabir" userId="af3c95a13102d509" providerId="LiveId" clId="{88200EE4-F4B4-49E8-8126-B01E5FCCBE2D}" dt="2020-05-17T10:45:24.903" v="1733" actId="165"/>
          <ac:spMkLst>
            <pc:docMk/>
            <pc:sldMk cId="970899129" sldId="421"/>
            <ac:spMk id="492" creationId="{4F93382B-E5E1-475F-9CA5-3A7A9E0EC70B}"/>
          </ac:spMkLst>
        </pc:spChg>
        <pc:spChg chg="mod">
          <ac:chgData name="reza kabir" userId="af3c95a13102d509" providerId="LiveId" clId="{88200EE4-F4B4-49E8-8126-B01E5FCCBE2D}" dt="2020-05-17T10:45:24.903" v="1733" actId="165"/>
          <ac:spMkLst>
            <pc:docMk/>
            <pc:sldMk cId="970899129" sldId="421"/>
            <ac:spMk id="493" creationId="{2B6E6DBF-468F-4BF5-89FC-94ED76815D69}"/>
          </ac:spMkLst>
        </pc:spChg>
        <pc:spChg chg="mod">
          <ac:chgData name="reza kabir" userId="af3c95a13102d509" providerId="LiveId" clId="{88200EE4-F4B4-49E8-8126-B01E5FCCBE2D}" dt="2020-05-17T10:45:24.903" v="1733" actId="165"/>
          <ac:spMkLst>
            <pc:docMk/>
            <pc:sldMk cId="970899129" sldId="421"/>
            <ac:spMk id="494" creationId="{9B580B39-6427-4633-8BB9-CAEA50E3B967}"/>
          </ac:spMkLst>
        </pc:spChg>
        <pc:spChg chg="mod">
          <ac:chgData name="reza kabir" userId="af3c95a13102d509" providerId="LiveId" clId="{88200EE4-F4B4-49E8-8126-B01E5FCCBE2D}" dt="2020-05-17T10:45:24.903" v="1733" actId="165"/>
          <ac:spMkLst>
            <pc:docMk/>
            <pc:sldMk cId="970899129" sldId="421"/>
            <ac:spMk id="495" creationId="{4B6637FC-45FD-487E-A82C-95BA8E5DD136}"/>
          </ac:spMkLst>
        </pc:spChg>
        <pc:spChg chg="mod">
          <ac:chgData name="reza kabir" userId="af3c95a13102d509" providerId="LiveId" clId="{88200EE4-F4B4-49E8-8126-B01E5FCCBE2D}" dt="2020-05-17T10:45:24.903" v="1733" actId="165"/>
          <ac:spMkLst>
            <pc:docMk/>
            <pc:sldMk cId="970899129" sldId="421"/>
            <ac:spMk id="496" creationId="{CA4620FA-C6FC-4F04-9CCE-1E1199A3728A}"/>
          </ac:spMkLst>
        </pc:spChg>
        <pc:spChg chg="mod">
          <ac:chgData name="reza kabir" userId="af3c95a13102d509" providerId="LiveId" clId="{88200EE4-F4B4-49E8-8126-B01E5FCCBE2D}" dt="2020-05-17T10:45:24.903" v="1733" actId="165"/>
          <ac:spMkLst>
            <pc:docMk/>
            <pc:sldMk cId="970899129" sldId="421"/>
            <ac:spMk id="497" creationId="{5459E1BA-1CD9-4D62-8FE9-DC6C11A1B516}"/>
          </ac:spMkLst>
        </pc:spChg>
        <pc:spChg chg="mod">
          <ac:chgData name="reza kabir" userId="af3c95a13102d509" providerId="LiveId" clId="{88200EE4-F4B4-49E8-8126-B01E5FCCBE2D}" dt="2020-05-17T10:45:24.903" v="1733" actId="165"/>
          <ac:spMkLst>
            <pc:docMk/>
            <pc:sldMk cId="970899129" sldId="421"/>
            <ac:spMk id="498" creationId="{2D12FB57-602B-49E0-9BA7-7CE654A81A7E}"/>
          </ac:spMkLst>
        </pc:spChg>
        <pc:spChg chg="mod">
          <ac:chgData name="reza kabir" userId="af3c95a13102d509" providerId="LiveId" clId="{88200EE4-F4B4-49E8-8126-B01E5FCCBE2D}" dt="2020-05-17T10:45:24.903" v="1733" actId="165"/>
          <ac:spMkLst>
            <pc:docMk/>
            <pc:sldMk cId="970899129" sldId="421"/>
            <ac:spMk id="499" creationId="{99BF27AA-FC4F-4E4A-ADC2-EB6A93CF3B53}"/>
          </ac:spMkLst>
        </pc:spChg>
        <pc:spChg chg="mod">
          <ac:chgData name="reza kabir" userId="af3c95a13102d509" providerId="LiveId" clId="{88200EE4-F4B4-49E8-8126-B01E5FCCBE2D}" dt="2020-05-17T10:45:24.903" v="1733" actId="165"/>
          <ac:spMkLst>
            <pc:docMk/>
            <pc:sldMk cId="970899129" sldId="421"/>
            <ac:spMk id="500" creationId="{99C71E53-45C1-4EFB-A75E-57A3FD6E339E}"/>
          </ac:spMkLst>
        </pc:spChg>
        <pc:spChg chg="mod">
          <ac:chgData name="reza kabir" userId="af3c95a13102d509" providerId="LiveId" clId="{88200EE4-F4B4-49E8-8126-B01E5FCCBE2D}" dt="2020-05-17T10:45:24.903" v="1733" actId="165"/>
          <ac:spMkLst>
            <pc:docMk/>
            <pc:sldMk cId="970899129" sldId="421"/>
            <ac:spMk id="501" creationId="{3C3D0D86-32CD-4492-91A1-6B50D31191EB}"/>
          </ac:spMkLst>
        </pc:spChg>
        <pc:spChg chg="mod">
          <ac:chgData name="reza kabir" userId="af3c95a13102d509" providerId="LiveId" clId="{88200EE4-F4B4-49E8-8126-B01E5FCCBE2D}" dt="2020-05-17T10:45:24.903" v="1733" actId="165"/>
          <ac:spMkLst>
            <pc:docMk/>
            <pc:sldMk cId="970899129" sldId="421"/>
            <ac:spMk id="502" creationId="{B66C5975-41D2-4F08-9914-D02EC5A03F25}"/>
          </ac:spMkLst>
        </pc:spChg>
        <pc:spChg chg="mod">
          <ac:chgData name="reza kabir" userId="af3c95a13102d509" providerId="LiveId" clId="{88200EE4-F4B4-49E8-8126-B01E5FCCBE2D}" dt="2020-05-17T10:45:24.903" v="1733" actId="165"/>
          <ac:spMkLst>
            <pc:docMk/>
            <pc:sldMk cId="970899129" sldId="421"/>
            <ac:spMk id="503" creationId="{544D8C95-E4EE-4631-8A1B-1EF03DBFE9EA}"/>
          </ac:spMkLst>
        </pc:spChg>
        <pc:spChg chg="mod">
          <ac:chgData name="reza kabir" userId="af3c95a13102d509" providerId="LiveId" clId="{88200EE4-F4B4-49E8-8126-B01E5FCCBE2D}" dt="2020-05-17T10:45:24.903" v="1733" actId="165"/>
          <ac:spMkLst>
            <pc:docMk/>
            <pc:sldMk cId="970899129" sldId="421"/>
            <ac:spMk id="504" creationId="{E5E57E46-F2E3-446E-97EC-5079A43C81ED}"/>
          </ac:spMkLst>
        </pc:spChg>
        <pc:spChg chg="mod">
          <ac:chgData name="reza kabir" userId="af3c95a13102d509" providerId="LiveId" clId="{88200EE4-F4B4-49E8-8126-B01E5FCCBE2D}" dt="2020-05-17T10:45:24.903" v="1733" actId="165"/>
          <ac:spMkLst>
            <pc:docMk/>
            <pc:sldMk cId="970899129" sldId="421"/>
            <ac:spMk id="505" creationId="{2B53E52A-66B0-44D6-A303-3562B1ABB688}"/>
          </ac:spMkLst>
        </pc:spChg>
        <pc:spChg chg="mod">
          <ac:chgData name="reza kabir" userId="af3c95a13102d509" providerId="LiveId" clId="{88200EE4-F4B4-49E8-8126-B01E5FCCBE2D}" dt="2020-05-17T10:45:24.903" v="1733" actId="165"/>
          <ac:spMkLst>
            <pc:docMk/>
            <pc:sldMk cId="970899129" sldId="421"/>
            <ac:spMk id="506" creationId="{AE9B6D59-20EF-4B6E-8817-60F37E0AC88A}"/>
          </ac:spMkLst>
        </pc:spChg>
        <pc:spChg chg="mod">
          <ac:chgData name="reza kabir" userId="af3c95a13102d509" providerId="LiveId" clId="{88200EE4-F4B4-49E8-8126-B01E5FCCBE2D}" dt="2020-05-17T10:45:24.903" v="1733" actId="165"/>
          <ac:spMkLst>
            <pc:docMk/>
            <pc:sldMk cId="970899129" sldId="421"/>
            <ac:spMk id="507" creationId="{0C920E6F-C136-4A68-A4F3-69907DF78CDB}"/>
          </ac:spMkLst>
        </pc:spChg>
        <pc:spChg chg="mod">
          <ac:chgData name="reza kabir" userId="af3c95a13102d509" providerId="LiveId" clId="{88200EE4-F4B4-49E8-8126-B01E5FCCBE2D}" dt="2020-05-17T10:45:24.903" v="1733" actId="165"/>
          <ac:spMkLst>
            <pc:docMk/>
            <pc:sldMk cId="970899129" sldId="421"/>
            <ac:spMk id="508" creationId="{5A789E8C-0E7C-4B58-8C24-EBEC672DD252}"/>
          </ac:spMkLst>
        </pc:spChg>
        <pc:spChg chg="mod">
          <ac:chgData name="reza kabir" userId="af3c95a13102d509" providerId="LiveId" clId="{88200EE4-F4B4-49E8-8126-B01E5FCCBE2D}" dt="2020-05-17T10:45:24.903" v="1733" actId="165"/>
          <ac:spMkLst>
            <pc:docMk/>
            <pc:sldMk cId="970899129" sldId="421"/>
            <ac:spMk id="509" creationId="{FB969518-F9D1-4772-849D-F3D23D4D9398}"/>
          </ac:spMkLst>
        </pc:spChg>
        <pc:spChg chg="mod">
          <ac:chgData name="reza kabir" userId="af3c95a13102d509" providerId="LiveId" clId="{88200EE4-F4B4-49E8-8126-B01E5FCCBE2D}" dt="2020-05-17T10:45:24.903" v="1733" actId="165"/>
          <ac:spMkLst>
            <pc:docMk/>
            <pc:sldMk cId="970899129" sldId="421"/>
            <ac:spMk id="510" creationId="{0BBC1EF1-F444-4392-BD43-97C9E45C6247}"/>
          </ac:spMkLst>
        </pc:spChg>
        <pc:spChg chg="mod">
          <ac:chgData name="reza kabir" userId="af3c95a13102d509" providerId="LiveId" clId="{88200EE4-F4B4-49E8-8126-B01E5FCCBE2D}" dt="2020-05-17T10:45:24.903" v="1733" actId="165"/>
          <ac:spMkLst>
            <pc:docMk/>
            <pc:sldMk cId="970899129" sldId="421"/>
            <ac:spMk id="511" creationId="{39039E9B-C874-4DF4-9F54-F12774C8F31E}"/>
          </ac:spMkLst>
        </pc:spChg>
        <pc:spChg chg="mod">
          <ac:chgData name="reza kabir" userId="af3c95a13102d509" providerId="LiveId" clId="{88200EE4-F4B4-49E8-8126-B01E5FCCBE2D}" dt="2020-05-17T10:45:24.903" v="1733" actId="165"/>
          <ac:spMkLst>
            <pc:docMk/>
            <pc:sldMk cId="970899129" sldId="421"/>
            <ac:spMk id="512" creationId="{A0487F61-017D-428F-94DD-60F20521AC59}"/>
          </ac:spMkLst>
        </pc:spChg>
        <pc:spChg chg="mod">
          <ac:chgData name="reza kabir" userId="af3c95a13102d509" providerId="LiveId" clId="{88200EE4-F4B4-49E8-8126-B01E5FCCBE2D}" dt="2020-05-17T10:45:24.903" v="1733" actId="165"/>
          <ac:spMkLst>
            <pc:docMk/>
            <pc:sldMk cId="970899129" sldId="421"/>
            <ac:spMk id="513" creationId="{09C28C86-2C5A-4D5D-90B1-D64B51CEE8A2}"/>
          </ac:spMkLst>
        </pc:spChg>
        <pc:spChg chg="mod">
          <ac:chgData name="reza kabir" userId="af3c95a13102d509" providerId="LiveId" clId="{88200EE4-F4B4-49E8-8126-B01E5FCCBE2D}" dt="2020-05-17T10:45:24.903" v="1733" actId="165"/>
          <ac:spMkLst>
            <pc:docMk/>
            <pc:sldMk cId="970899129" sldId="421"/>
            <ac:spMk id="514" creationId="{3CB0B29C-09A6-443B-AD8C-63A407A1D23F}"/>
          </ac:spMkLst>
        </pc:spChg>
        <pc:spChg chg="mod">
          <ac:chgData name="reza kabir" userId="af3c95a13102d509" providerId="LiveId" clId="{88200EE4-F4B4-49E8-8126-B01E5FCCBE2D}" dt="2020-05-17T10:45:24.903" v="1733" actId="165"/>
          <ac:spMkLst>
            <pc:docMk/>
            <pc:sldMk cId="970899129" sldId="421"/>
            <ac:spMk id="515" creationId="{9F1DA799-A08B-4050-B612-D7AEDE84877A}"/>
          </ac:spMkLst>
        </pc:spChg>
        <pc:spChg chg="mod">
          <ac:chgData name="reza kabir" userId="af3c95a13102d509" providerId="LiveId" clId="{88200EE4-F4B4-49E8-8126-B01E5FCCBE2D}" dt="2020-05-17T10:45:24.903" v="1733" actId="165"/>
          <ac:spMkLst>
            <pc:docMk/>
            <pc:sldMk cId="970899129" sldId="421"/>
            <ac:spMk id="516" creationId="{696CC79D-8FFE-40E1-8EFE-2E053CC260F7}"/>
          </ac:spMkLst>
        </pc:spChg>
        <pc:spChg chg="mod">
          <ac:chgData name="reza kabir" userId="af3c95a13102d509" providerId="LiveId" clId="{88200EE4-F4B4-49E8-8126-B01E5FCCBE2D}" dt="2020-05-17T10:45:24.903" v="1733" actId="165"/>
          <ac:spMkLst>
            <pc:docMk/>
            <pc:sldMk cId="970899129" sldId="421"/>
            <ac:spMk id="517" creationId="{3B238A05-6816-4E12-833A-C0CECDE2DE44}"/>
          </ac:spMkLst>
        </pc:spChg>
        <pc:spChg chg="mod">
          <ac:chgData name="reza kabir" userId="af3c95a13102d509" providerId="LiveId" clId="{88200EE4-F4B4-49E8-8126-B01E5FCCBE2D}" dt="2020-05-17T10:45:24.903" v="1733" actId="165"/>
          <ac:spMkLst>
            <pc:docMk/>
            <pc:sldMk cId="970899129" sldId="421"/>
            <ac:spMk id="518" creationId="{EE8272F8-466B-4C42-A24F-04A11F6B8CBA}"/>
          </ac:spMkLst>
        </pc:spChg>
        <pc:spChg chg="mod">
          <ac:chgData name="reza kabir" userId="af3c95a13102d509" providerId="LiveId" clId="{88200EE4-F4B4-49E8-8126-B01E5FCCBE2D}" dt="2020-05-17T10:45:24.903" v="1733" actId="165"/>
          <ac:spMkLst>
            <pc:docMk/>
            <pc:sldMk cId="970899129" sldId="421"/>
            <ac:spMk id="519" creationId="{E00244EC-DD7C-4905-ADF8-C95C57E17D7C}"/>
          </ac:spMkLst>
        </pc:spChg>
        <pc:spChg chg="mod">
          <ac:chgData name="reza kabir" userId="af3c95a13102d509" providerId="LiveId" clId="{88200EE4-F4B4-49E8-8126-B01E5FCCBE2D}" dt="2020-05-17T10:45:24.903" v="1733" actId="165"/>
          <ac:spMkLst>
            <pc:docMk/>
            <pc:sldMk cId="970899129" sldId="421"/>
            <ac:spMk id="520" creationId="{B884C99C-1D3E-4F55-A392-215BDB4F96E5}"/>
          </ac:spMkLst>
        </pc:spChg>
        <pc:spChg chg="mod">
          <ac:chgData name="reza kabir" userId="af3c95a13102d509" providerId="LiveId" clId="{88200EE4-F4B4-49E8-8126-B01E5FCCBE2D}" dt="2020-05-17T10:45:24.903" v="1733" actId="165"/>
          <ac:spMkLst>
            <pc:docMk/>
            <pc:sldMk cId="970899129" sldId="421"/>
            <ac:spMk id="521" creationId="{49DB0CE1-EF35-4794-8700-3962AD93D654}"/>
          </ac:spMkLst>
        </pc:spChg>
        <pc:spChg chg="mod">
          <ac:chgData name="reza kabir" userId="af3c95a13102d509" providerId="LiveId" clId="{88200EE4-F4B4-49E8-8126-B01E5FCCBE2D}" dt="2020-05-17T10:45:24.903" v="1733" actId="165"/>
          <ac:spMkLst>
            <pc:docMk/>
            <pc:sldMk cId="970899129" sldId="421"/>
            <ac:spMk id="522" creationId="{CDD0D32A-C8A4-423F-BF7F-F3D5F69DAF4B}"/>
          </ac:spMkLst>
        </pc:spChg>
        <pc:spChg chg="mod">
          <ac:chgData name="reza kabir" userId="af3c95a13102d509" providerId="LiveId" clId="{88200EE4-F4B4-49E8-8126-B01E5FCCBE2D}" dt="2020-05-17T10:45:24.903" v="1733" actId="165"/>
          <ac:spMkLst>
            <pc:docMk/>
            <pc:sldMk cId="970899129" sldId="421"/>
            <ac:spMk id="523" creationId="{AECFB438-46AF-4467-A4EA-4900F14744A2}"/>
          </ac:spMkLst>
        </pc:spChg>
        <pc:spChg chg="mod">
          <ac:chgData name="reza kabir" userId="af3c95a13102d509" providerId="LiveId" clId="{88200EE4-F4B4-49E8-8126-B01E5FCCBE2D}" dt="2020-05-17T10:45:24.903" v="1733" actId="165"/>
          <ac:spMkLst>
            <pc:docMk/>
            <pc:sldMk cId="970899129" sldId="421"/>
            <ac:spMk id="524" creationId="{4EDBC392-FEFB-4A17-96AB-2547C7814F5A}"/>
          </ac:spMkLst>
        </pc:spChg>
        <pc:spChg chg="mod">
          <ac:chgData name="reza kabir" userId="af3c95a13102d509" providerId="LiveId" clId="{88200EE4-F4B4-49E8-8126-B01E5FCCBE2D}" dt="2020-05-17T10:47:13.034" v="1750" actId="165"/>
          <ac:spMkLst>
            <pc:docMk/>
            <pc:sldMk cId="970899129" sldId="421"/>
            <ac:spMk id="527" creationId="{B9C837F2-C6CA-42B3-8145-D4584032A9EC}"/>
          </ac:spMkLst>
        </pc:spChg>
        <pc:spChg chg="mod">
          <ac:chgData name="reza kabir" userId="af3c95a13102d509" providerId="LiveId" clId="{88200EE4-F4B4-49E8-8126-B01E5FCCBE2D}" dt="2020-05-17T10:47:13.034" v="1750" actId="165"/>
          <ac:spMkLst>
            <pc:docMk/>
            <pc:sldMk cId="970899129" sldId="421"/>
            <ac:spMk id="528" creationId="{1AE727BB-6677-4BA7-B0F0-FE0EA1399703}"/>
          </ac:spMkLst>
        </pc:spChg>
        <pc:spChg chg="mod">
          <ac:chgData name="reza kabir" userId="af3c95a13102d509" providerId="LiveId" clId="{88200EE4-F4B4-49E8-8126-B01E5FCCBE2D}" dt="2020-05-17T10:47:13.034" v="1750" actId="165"/>
          <ac:spMkLst>
            <pc:docMk/>
            <pc:sldMk cId="970899129" sldId="421"/>
            <ac:spMk id="529" creationId="{E2C30993-3AE2-427F-86EC-83977D998334}"/>
          </ac:spMkLst>
        </pc:spChg>
        <pc:spChg chg="mod">
          <ac:chgData name="reza kabir" userId="af3c95a13102d509" providerId="LiveId" clId="{88200EE4-F4B4-49E8-8126-B01E5FCCBE2D}" dt="2020-05-17T10:47:13.034" v="1750" actId="165"/>
          <ac:spMkLst>
            <pc:docMk/>
            <pc:sldMk cId="970899129" sldId="421"/>
            <ac:spMk id="530" creationId="{A9E29502-2C3D-4E74-BF01-F233479AF7E1}"/>
          </ac:spMkLst>
        </pc:spChg>
        <pc:spChg chg="mod">
          <ac:chgData name="reza kabir" userId="af3c95a13102d509" providerId="LiveId" clId="{88200EE4-F4B4-49E8-8126-B01E5FCCBE2D}" dt="2020-05-17T10:47:13.034" v="1750" actId="165"/>
          <ac:spMkLst>
            <pc:docMk/>
            <pc:sldMk cId="970899129" sldId="421"/>
            <ac:spMk id="531" creationId="{EAE2BC02-AA97-43B6-A1C4-242CBEAEB8E6}"/>
          </ac:spMkLst>
        </pc:spChg>
        <pc:spChg chg="mod">
          <ac:chgData name="reza kabir" userId="af3c95a13102d509" providerId="LiveId" clId="{88200EE4-F4B4-49E8-8126-B01E5FCCBE2D}" dt="2020-05-17T10:47:13.034" v="1750" actId="165"/>
          <ac:spMkLst>
            <pc:docMk/>
            <pc:sldMk cId="970899129" sldId="421"/>
            <ac:spMk id="532" creationId="{376BE59F-32B9-47A9-B74A-BD8EACAA5B26}"/>
          </ac:spMkLst>
        </pc:spChg>
        <pc:spChg chg="mod">
          <ac:chgData name="reza kabir" userId="af3c95a13102d509" providerId="LiveId" clId="{88200EE4-F4B4-49E8-8126-B01E5FCCBE2D}" dt="2020-05-17T10:47:13.034" v="1750" actId="165"/>
          <ac:spMkLst>
            <pc:docMk/>
            <pc:sldMk cId="970899129" sldId="421"/>
            <ac:spMk id="533" creationId="{0FF13AD8-0BFF-4B05-BB88-DC881ADE085E}"/>
          </ac:spMkLst>
        </pc:spChg>
        <pc:spChg chg="mod">
          <ac:chgData name="reza kabir" userId="af3c95a13102d509" providerId="LiveId" clId="{88200EE4-F4B4-49E8-8126-B01E5FCCBE2D}" dt="2020-05-17T10:47:13.034" v="1750" actId="165"/>
          <ac:spMkLst>
            <pc:docMk/>
            <pc:sldMk cId="970899129" sldId="421"/>
            <ac:spMk id="534" creationId="{116274B8-C085-4FFA-A20B-A0367C0560B4}"/>
          </ac:spMkLst>
        </pc:spChg>
        <pc:spChg chg="mod">
          <ac:chgData name="reza kabir" userId="af3c95a13102d509" providerId="LiveId" clId="{88200EE4-F4B4-49E8-8126-B01E5FCCBE2D}" dt="2020-05-17T10:47:13.034" v="1750" actId="165"/>
          <ac:spMkLst>
            <pc:docMk/>
            <pc:sldMk cId="970899129" sldId="421"/>
            <ac:spMk id="535" creationId="{070BDE8B-5FC9-494C-82DA-6CBAE0F0BB2F}"/>
          </ac:spMkLst>
        </pc:spChg>
        <pc:spChg chg="mod">
          <ac:chgData name="reza kabir" userId="af3c95a13102d509" providerId="LiveId" clId="{88200EE4-F4B4-49E8-8126-B01E5FCCBE2D}" dt="2020-05-17T10:47:13.034" v="1750" actId="165"/>
          <ac:spMkLst>
            <pc:docMk/>
            <pc:sldMk cId="970899129" sldId="421"/>
            <ac:spMk id="536" creationId="{E944D05C-7DA2-48CF-BA31-49AAEABD2C66}"/>
          </ac:spMkLst>
        </pc:spChg>
        <pc:spChg chg="mod">
          <ac:chgData name="reza kabir" userId="af3c95a13102d509" providerId="LiveId" clId="{88200EE4-F4B4-49E8-8126-B01E5FCCBE2D}" dt="2020-05-17T10:47:13.034" v="1750" actId="165"/>
          <ac:spMkLst>
            <pc:docMk/>
            <pc:sldMk cId="970899129" sldId="421"/>
            <ac:spMk id="537" creationId="{6B9BD559-7A2E-44C8-89B8-9350299803E3}"/>
          </ac:spMkLst>
        </pc:spChg>
        <pc:spChg chg="mod">
          <ac:chgData name="reza kabir" userId="af3c95a13102d509" providerId="LiveId" clId="{88200EE4-F4B4-49E8-8126-B01E5FCCBE2D}" dt="2020-05-17T10:47:13.034" v="1750" actId="165"/>
          <ac:spMkLst>
            <pc:docMk/>
            <pc:sldMk cId="970899129" sldId="421"/>
            <ac:spMk id="538" creationId="{0FEB069A-8642-49E9-8CEA-D7F42DBBB1D4}"/>
          </ac:spMkLst>
        </pc:spChg>
        <pc:spChg chg="mod">
          <ac:chgData name="reza kabir" userId="af3c95a13102d509" providerId="LiveId" clId="{88200EE4-F4B4-49E8-8126-B01E5FCCBE2D}" dt="2020-05-17T10:47:13.034" v="1750" actId="165"/>
          <ac:spMkLst>
            <pc:docMk/>
            <pc:sldMk cId="970899129" sldId="421"/>
            <ac:spMk id="539" creationId="{CE1E7B25-B9C5-460E-91A7-CAC9BBB2BA7E}"/>
          </ac:spMkLst>
        </pc:spChg>
        <pc:spChg chg="mod">
          <ac:chgData name="reza kabir" userId="af3c95a13102d509" providerId="LiveId" clId="{88200EE4-F4B4-49E8-8126-B01E5FCCBE2D}" dt="2020-05-17T10:47:13.034" v="1750" actId="165"/>
          <ac:spMkLst>
            <pc:docMk/>
            <pc:sldMk cId="970899129" sldId="421"/>
            <ac:spMk id="540" creationId="{BF9CC59A-C960-43C8-A06C-836D8FC31F98}"/>
          </ac:spMkLst>
        </pc:spChg>
        <pc:spChg chg="mod">
          <ac:chgData name="reza kabir" userId="af3c95a13102d509" providerId="LiveId" clId="{88200EE4-F4B4-49E8-8126-B01E5FCCBE2D}" dt="2020-05-17T10:47:13.034" v="1750" actId="165"/>
          <ac:spMkLst>
            <pc:docMk/>
            <pc:sldMk cId="970899129" sldId="421"/>
            <ac:spMk id="541" creationId="{967E54C2-FCF2-48C8-B436-9ABA6023110E}"/>
          </ac:spMkLst>
        </pc:spChg>
        <pc:spChg chg="mod">
          <ac:chgData name="reza kabir" userId="af3c95a13102d509" providerId="LiveId" clId="{88200EE4-F4B4-49E8-8126-B01E5FCCBE2D}" dt="2020-05-17T10:47:13.034" v="1750" actId="165"/>
          <ac:spMkLst>
            <pc:docMk/>
            <pc:sldMk cId="970899129" sldId="421"/>
            <ac:spMk id="542" creationId="{64E02CEF-AAD3-4370-903F-6CB1DF889895}"/>
          </ac:spMkLst>
        </pc:spChg>
        <pc:spChg chg="mod">
          <ac:chgData name="reza kabir" userId="af3c95a13102d509" providerId="LiveId" clId="{88200EE4-F4B4-49E8-8126-B01E5FCCBE2D}" dt="2020-05-17T10:47:13.034" v="1750" actId="165"/>
          <ac:spMkLst>
            <pc:docMk/>
            <pc:sldMk cId="970899129" sldId="421"/>
            <ac:spMk id="543" creationId="{EBD3E1FE-C9ED-4B3D-9661-579C6117CC61}"/>
          </ac:spMkLst>
        </pc:spChg>
        <pc:spChg chg="mod">
          <ac:chgData name="reza kabir" userId="af3c95a13102d509" providerId="LiveId" clId="{88200EE4-F4B4-49E8-8126-B01E5FCCBE2D}" dt="2020-05-17T10:47:13.034" v="1750" actId="165"/>
          <ac:spMkLst>
            <pc:docMk/>
            <pc:sldMk cId="970899129" sldId="421"/>
            <ac:spMk id="544" creationId="{D2E9BA40-60AE-4270-B215-9380A05BD46D}"/>
          </ac:spMkLst>
        </pc:spChg>
        <pc:spChg chg="mod">
          <ac:chgData name="reza kabir" userId="af3c95a13102d509" providerId="LiveId" clId="{88200EE4-F4B4-49E8-8126-B01E5FCCBE2D}" dt="2020-05-17T10:47:13.034" v="1750" actId="165"/>
          <ac:spMkLst>
            <pc:docMk/>
            <pc:sldMk cId="970899129" sldId="421"/>
            <ac:spMk id="545" creationId="{4F7B4CEF-DBE9-4B0A-A042-19783B23A96C}"/>
          </ac:spMkLst>
        </pc:spChg>
        <pc:spChg chg="mod">
          <ac:chgData name="reza kabir" userId="af3c95a13102d509" providerId="LiveId" clId="{88200EE4-F4B4-49E8-8126-B01E5FCCBE2D}" dt="2020-05-17T10:47:13.034" v="1750" actId="165"/>
          <ac:spMkLst>
            <pc:docMk/>
            <pc:sldMk cId="970899129" sldId="421"/>
            <ac:spMk id="546" creationId="{4193678B-5F6D-4EC3-9AE7-81275BF88012}"/>
          </ac:spMkLst>
        </pc:spChg>
        <pc:spChg chg="mod">
          <ac:chgData name="reza kabir" userId="af3c95a13102d509" providerId="LiveId" clId="{88200EE4-F4B4-49E8-8126-B01E5FCCBE2D}" dt="2020-05-17T10:47:13.034" v="1750" actId="165"/>
          <ac:spMkLst>
            <pc:docMk/>
            <pc:sldMk cId="970899129" sldId="421"/>
            <ac:spMk id="547" creationId="{F49B167E-B63B-4DBE-BF4C-CED35E124BA7}"/>
          </ac:spMkLst>
        </pc:spChg>
        <pc:spChg chg="mod">
          <ac:chgData name="reza kabir" userId="af3c95a13102d509" providerId="LiveId" clId="{88200EE4-F4B4-49E8-8126-B01E5FCCBE2D}" dt="2020-05-17T10:47:13.034" v="1750" actId="165"/>
          <ac:spMkLst>
            <pc:docMk/>
            <pc:sldMk cId="970899129" sldId="421"/>
            <ac:spMk id="548" creationId="{544D3B82-BBAA-4442-A4AB-127606296737}"/>
          </ac:spMkLst>
        </pc:spChg>
        <pc:spChg chg="mod">
          <ac:chgData name="reza kabir" userId="af3c95a13102d509" providerId="LiveId" clId="{88200EE4-F4B4-49E8-8126-B01E5FCCBE2D}" dt="2020-05-17T10:47:13.034" v="1750" actId="165"/>
          <ac:spMkLst>
            <pc:docMk/>
            <pc:sldMk cId="970899129" sldId="421"/>
            <ac:spMk id="549" creationId="{B245D644-15B0-4766-8123-77B2B3CE3806}"/>
          </ac:spMkLst>
        </pc:spChg>
        <pc:spChg chg="mod">
          <ac:chgData name="reza kabir" userId="af3c95a13102d509" providerId="LiveId" clId="{88200EE4-F4B4-49E8-8126-B01E5FCCBE2D}" dt="2020-05-17T10:47:13.034" v="1750" actId="165"/>
          <ac:spMkLst>
            <pc:docMk/>
            <pc:sldMk cId="970899129" sldId="421"/>
            <ac:spMk id="550" creationId="{DEAE1B41-FE1C-4631-B6A4-27EA0961EC0A}"/>
          </ac:spMkLst>
        </pc:spChg>
        <pc:spChg chg="mod">
          <ac:chgData name="reza kabir" userId="af3c95a13102d509" providerId="LiveId" clId="{88200EE4-F4B4-49E8-8126-B01E5FCCBE2D}" dt="2020-05-17T10:47:13.034" v="1750" actId="165"/>
          <ac:spMkLst>
            <pc:docMk/>
            <pc:sldMk cId="970899129" sldId="421"/>
            <ac:spMk id="551" creationId="{F21A8E3B-8F53-4E51-9801-230947B49D40}"/>
          </ac:spMkLst>
        </pc:spChg>
        <pc:spChg chg="mod">
          <ac:chgData name="reza kabir" userId="af3c95a13102d509" providerId="LiveId" clId="{88200EE4-F4B4-49E8-8126-B01E5FCCBE2D}" dt="2020-05-17T10:47:13.034" v="1750" actId="165"/>
          <ac:spMkLst>
            <pc:docMk/>
            <pc:sldMk cId="970899129" sldId="421"/>
            <ac:spMk id="552" creationId="{2CAB0FDC-AFD8-45E4-BA53-1D7140DBA793}"/>
          </ac:spMkLst>
        </pc:spChg>
        <pc:spChg chg="mod">
          <ac:chgData name="reza kabir" userId="af3c95a13102d509" providerId="LiveId" clId="{88200EE4-F4B4-49E8-8126-B01E5FCCBE2D}" dt="2020-05-17T10:47:13.034" v="1750" actId="165"/>
          <ac:spMkLst>
            <pc:docMk/>
            <pc:sldMk cId="970899129" sldId="421"/>
            <ac:spMk id="553" creationId="{9F2B624A-2C97-4EC1-A4B9-6CEEF9F87382}"/>
          </ac:spMkLst>
        </pc:spChg>
        <pc:spChg chg="mod">
          <ac:chgData name="reza kabir" userId="af3c95a13102d509" providerId="LiveId" clId="{88200EE4-F4B4-49E8-8126-B01E5FCCBE2D}" dt="2020-05-17T10:47:13.034" v="1750" actId="165"/>
          <ac:spMkLst>
            <pc:docMk/>
            <pc:sldMk cId="970899129" sldId="421"/>
            <ac:spMk id="554" creationId="{BCA8BADE-27C1-402A-94D2-97AAA2C67B8C}"/>
          </ac:spMkLst>
        </pc:spChg>
        <pc:spChg chg="mod">
          <ac:chgData name="reza kabir" userId="af3c95a13102d509" providerId="LiveId" clId="{88200EE4-F4B4-49E8-8126-B01E5FCCBE2D}" dt="2020-05-17T10:47:13.034" v="1750" actId="165"/>
          <ac:spMkLst>
            <pc:docMk/>
            <pc:sldMk cId="970899129" sldId="421"/>
            <ac:spMk id="555" creationId="{0B41E2AE-CACB-4CB3-8E0A-0451DFD5D129}"/>
          </ac:spMkLst>
        </pc:spChg>
        <pc:spChg chg="mod">
          <ac:chgData name="reza kabir" userId="af3c95a13102d509" providerId="LiveId" clId="{88200EE4-F4B4-49E8-8126-B01E5FCCBE2D}" dt="2020-05-17T10:47:13.034" v="1750" actId="165"/>
          <ac:spMkLst>
            <pc:docMk/>
            <pc:sldMk cId="970899129" sldId="421"/>
            <ac:spMk id="556" creationId="{7597067D-A11D-4A2A-87E3-5A9CDFF29314}"/>
          </ac:spMkLst>
        </pc:spChg>
        <pc:spChg chg="mod">
          <ac:chgData name="reza kabir" userId="af3c95a13102d509" providerId="LiveId" clId="{88200EE4-F4B4-49E8-8126-B01E5FCCBE2D}" dt="2020-05-17T10:47:13.034" v="1750" actId="165"/>
          <ac:spMkLst>
            <pc:docMk/>
            <pc:sldMk cId="970899129" sldId="421"/>
            <ac:spMk id="557" creationId="{8B657680-50FF-4C45-B558-8EA8B8D49B1E}"/>
          </ac:spMkLst>
        </pc:spChg>
        <pc:spChg chg="mod">
          <ac:chgData name="reza kabir" userId="af3c95a13102d509" providerId="LiveId" clId="{88200EE4-F4B4-49E8-8126-B01E5FCCBE2D}" dt="2020-05-17T10:47:13.034" v="1750" actId="165"/>
          <ac:spMkLst>
            <pc:docMk/>
            <pc:sldMk cId="970899129" sldId="421"/>
            <ac:spMk id="558" creationId="{E02E2DE5-FFDA-4B4F-BF5D-E1A3EA4D6CF6}"/>
          </ac:spMkLst>
        </pc:spChg>
        <pc:spChg chg="mod">
          <ac:chgData name="reza kabir" userId="af3c95a13102d509" providerId="LiveId" clId="{88200EE4-F4B4-49E8-8126-B01E5FCCBE2D}" dt="2020-05-17T10:47:13.034" v="1750" actId="165"/>
          <ac:spMkLst>
            <pc:docMk/>
            <pc:sldMk cId="970899129" sldId="421"/>
            <ac:spMk id="559" creationId="{211DAC2A-E017-4875-8E5D-942076550209}"/>
          </ac:spMkLst>
        </pc:spChg>
        <pc:spChg chg="mod">
          <ac:chgData name="reza kabir" userId="af3c95a13102d509" providerId="LiveId" clId="{88200EE4-F4B4-49E8-8126-B01E5FCCBE2D}" dt="2020-05-17T10:47:13.034" v="1750" actId="165"/>
          <ac:spMkLst>
            <pc:docMk/>
            <pc:sldMk cId="970899129" sldId="421"/>
            <ac:spMk id="560" creationId="{858B3C93-52AE-4640-B6A2-339C87BEF840}"/>
          </ac:spMkLst>
        </pc:spChg>
        <pc:spChg chg="mod">
          <ac:chgData name="reza kabir" userId="af3c95a13102d509" providerId="LiveId" clId="{88200EE4-F4B4-49E8-8126-B01E5FCCBE2D}" dt="2020-05-17T10:47:13.034" v="1750" actId="165"/>
          <ac:spMkLst>
            <pc:docMk/>
            <pc:sldMk cId="970899129" sldId="421"/>
            <ac:spMk id="561" creationId="{4E7969A0-EDFF-46E2-B63B-6BD0A5AB841A}"/>
          </ac:spMkLst>
        </pc:spChg>
        <pc:spChg chg="mod">
          <ac:chgData name="reza kabir" userId="af3c95a13102d509" providerId="LiveId" clId="{88200EE4-F4B4-49E8-8126-B01E5FCCBE2D}" dt="2020-05-17T10:47:13.034" v="1750" actId="165"/>
          <ac:spMkLst>
            <pc:docMk/>
            <pc:sldMk cId="970899129" sldId="421"/>
            <ac:spMk id="562" creationId="{931AF11F-99C8-487A-A84A-F8B4B5F838CA}"/>
          </ac:spMkLst>
        </pc:spChg>
        <pc:spChg chg="mod">
          <ac:chgData name="reza kabir" userId="af3c95a13102d509" providerId="LiveId" clId="{88200EE4-F4B4-49E8-8126-B01E5FCCBE2D}" dt="2020-05-17T10:47:13.034" v="1750" actId="165"/>
          <ac:spMkLst>
            <pc:docMk/>
            <pc:sldMk cId="970899129" sldId="421"/>
            <ac:spMk id="563" creationId="{564850C7-D22F-47DF-BD46-908A9143029C}"/>
          </ac:spMkLst>
        </pc:spChg>
        <pc:spChg chg="mod">
          <ac:chgData name="reza kabir" userId="af3c95a13102d509" providerId="LiveId" clId="{88200EE4-F4B4-49E8-8126-B01E5FCCBE2D}" dt="2020-05-17T10:47:13.034" v="1750" actId="165"/>
          <ac:spMkLst>
            <pc:docMk/>
            <pc:sldMk cId="970899129" sldId="421"/>
            <ac:spMk id="564" creationId="{692935DB-9FF2-4D82-A384-BC38404EA05A}"/>
          </ac:spMkLst>
        </pc:spChg>
        <pc:spChg chg="mod">
          <ac:chgData name="reza kabir" userId="af3c95a13102d509" providerId="LiveId" clId="{88200EE4-F4B4-49E8-8126-B01E5FCCBE2D}" dt="2020-05-17T10:47:13.034" v="1750" actId="165"/>
          <ac:spMkLst>
            <pc:docMk/>
            <pc:sldMk cId="970899129" sldId="421"/>
            <ac:spMk id="565" creationId="{8B7464E3-C9E6-4D53-8CD6-6A2B2BC2219D}"/>
          </ac:spMkLst>
        </pc:spChg>
        <pc:spChg chg="mod">
          <ac:chgData name="reza kabir" userId="af3c95a13102d509" providerId="LiveId" clId="{88200EE4-F4B4-49E8-8126-B01E5FCCBE2D}" dt="2020-05-17T10:47:13.034" v="1750" actId="165"/>
          <ac:spMkLst>
            <pc:docMk/>
            <pc:sldMk cId="970899129" sldId="421"/>
            <ac:spMk id="566" creationId="{85B03FB4-799E-44B6-98D3-0319BA565221}"/>
          </ac:spMkLst>
        </pc:spChg>
        <pc:spChg chg="mod">
          <ac:chgData name="reza kabir" userId="af3c95a13102d509" providerId="LiveId" clId="{88200EE4-F4B4-49E8-8126-B01E5FCCBE2D}" dt="2020-05-17T10:47:13.034" v="1750" actId="165"/>
          <ac:spMkLst>
            <pc:docMk/>
            <pc:sldMk cId="970899129" sldId="421"/>
            <ac:spMk id="567" creationId="{273A57EF-C102-4D18-AC5E-9B1FDC8D0964}"/>
          </ac:spMkLst>
        </pc:spChg>
        <pc:spChg chg="mod">
          <ac:chgData name="reza kabir" userId="af3c95a13102d509" providerId="LiveId" clId="{88200EE4-F4B4-49E8-8126-B01E5FCCBE2D}" dt="2020-05-17T10:47:13.034" v="1750" actId="165"/>
          <ac:spMkLst>
            <pc:docMk/>
            <pc:sldMk cId="970899129" sldId="421"/>
            <ac:spMk id="568" creationId="{86C88825-71FA-4D8A-AE9D-F4DEB281C6FF}"/>
          </ac:spMkLst>
        </pc:spChg>
        <pc:spChg chg="mod">
          <ac:chgData name="reza kabir" userId="af3c95a13102d509" providerId="LiveId" clId="{88200EE4-F4B4-49E8-8126-B01E5FCCBE2D}" dt="2020-05-17T10:47:13.034" v="1750" actId="165"/>
          <ac:spMkLst>
            <pc:docMk/>
            <pc:sldMk cId="970899129" sldId="421"/>
            <ac:spMk id="569" creationId="{8CDB72CF-EB0C-40FF-A1E2-24D11DE454E2}"/>
          </ac:spMkLst>
        </pc:spChg>
        <pc:spChg chg="mod">
          <ac:chgData name="reza kabir" userId="af3c95a13102d509" providerId="LiveId" clId="{88200EE4-F4B4-49E8-8126-B01E5FCCBE2D}" dt="2020-05-17T10:47:13.034" v="1750" actId="165"/>
          <ac:spMkLst>
            <pc:docMk/>
            <pc:sldMk cId="970899129" sldId="421"/>
            <ac:spMk id="570" creationId="{E6C6D768-819D-4AE0-A94D-9709346B877A}"/>
          </ac:spMkLst>
        </pc:spChg>
        <pc:spChg chg="mod">
          <ac:chgData name="reza kabir" userId="af3c95a13102d509" providerId="LiveId" clId="{88200EE4-F4B4-49E8-8126-B01E5FCCBE2D}" dt="2020-05-17T10:47:13.034" v="1750" actId="165"/>
          <ac:spMkLst>
            <pc:docMk/>
            <pc:sldMk cId="970899129" sldId="421"/>
            <ac:spMk id="571" creationId="{77C30B81-B2BD-4DC8-B33E-94A528938500}"/>
          </ac:spMkLst>
        </pc:spChg>
        <pc:spChg chg="mod">
          <ac:chgData name="reza kabir" userId="af3c95a13102d509" providerId="LiveId" clId="{88200EE4-F4B4-49E8-8126-B01E5FCCBE2D}" dt="2020-05-17T10:47:13.034" v="1750" actId="165"/>
          <ac:spMkLst>
            <pc:docMk/>
            <pc:sldMk cId="970899129" sldId="421"/>
            <ac:spMk id="572" creationId="{B0383E13-65E4-4771-BD8B-387752CF52BA}"/>
          </ac:spMkLst>
        </pc:spChg>
        <pc:spChg chg="mod">
          <ac:chgData name="reza kabir" userId="af3c95a13102d509" providerId="LiveId" clId="{88200EE4-F4B4-49E8-8126-B01E5FCCBE2D}" dt="2020-05-17T10:47:13.034" v="1750" actId="165"/>
          <ac:spMkLst>
            <pc:docMk/>
            <pc:sldMk cId="970899129" sldId="421"/>
            <ac:spMk id="573" creationId="{7F72293A-7FA2-4368-88B7-0CCE9F1108C3}"/>
          </ac:spMkLst>
        </pc:spChg>
        <pc:spChg chg="mod">
          <ac:chgData name="reza kabir" userId="af3c95a13102d509" providerId="LiveId" clId="{88200EE4-F4B4-49E8-8126-B01E5FCCBE2D}" dt="2020-05-17T10:47:13.034" v="1750" actId="165"/>
          <ac:spMkLst>
            <pc:docMk/>
            <pc:sldMk cId="970899129" sldId="421"/>
            <ac:spMk id="574" creationId="{EA51A869-9E1F-48FB-8D83-1467D4261114}"/>
          </ac:spMkLst>
        </pc:spChg>
        <pc:spChg chg="mod">
          <ac:chgData name="reza kabir" userId="af3c95a13102d509" providerId="LiveId" clId="{88200EE4-F4B4-49E8-8126-B01E5FCCBE2D}" dt="2020-05-17T10:47:13.034" v="1750" actId="165"/>
          <ac:spMkLst>
            <pc:docMk/>
            <pc:sldMk cId="970899129" sldId="421"/>
            <ac:spMk id="575" creationId="{C362FFB2-4CC2-4A63-A5AD-D67B8514ED5F}"/>
          </ac:spMkLst>
        </pc:spChg>
        <pc:spChg chg="mod">
          <ac:chgData name="reza kabir" userId="af3c95a13102d509" providerId="LiveId" clId="{88200EE4-F4B4-49E8-8126-B01E5FCCBE2D}" dt="2020-05-17T10:47:13.034" v="1750" actId="165"/>
          <ac:spMkLst>
            <pc:docMk/>
            <pc:sldMk cId="970899129" sldId="421"/>
            <ac:spMk id="576" creationId="{7C09713A-A488-456C-93DE-B5AD213D0557}"/>
          </ac:spMkLst>
        </pc:spChg>
        <pc:spChg chg="mod">
          <ac:chgData name="reza kabir" userId="af3c95a13102d509" providerId="LiveId" clId="{88200EE4-F4B4-49E8-8126-B01E5FCCBE2D}" dt="2020-05-17T10:47:13.034" v="1750" actId="165"/>
          <ac:spMkLst>
            <pc:docMk/>
            <pc:sldMk cId="970899129" sldId="421"/>
            <ac:spMk id="577" creationId="{5C76A2DA-5270-4DC4-B62D-2A200921C3B9}"/>
          </ac:spMkLst>
        </pc:spChg>
        <pc:spChg chg="mod">
          <ac:chgData name="reza kabir" userId="af3c95a13102d509" providerId="LiveId" clId="{88200EE4-F4B4-49E8-8126-B01E5FCCBE2D}" dt="2020-05-17T10:47:13.034" v="1750" actId="165"/>
          <ac:spMkLst>
            <pc:docMk/>
            <pc:sldMk cId="970899129" sldId="421"/>
            <ac:spMk id="578" creationId="{3C7D661B-362C-4D95-9C04-E88488E9D49C}"/>
          </ac:spMkLst>
        </pc:spChg>
        <pc:spChg chg="mod">
          <ac:chgData name="reza kabir" userId="af3c95a13102d509" providerId="LiveId" clId="{88200EE4-F4B4-49E8-8126-B01E5FCCBE2D}" dt="2020-05-17T10:47:13.034" v="1750" actId="165"/>
          <ac:spMkLst>
            <pc:docMk/>
            <pc:sldMk cId="970899129" sldId="421"/>
            <ac:spMk id="579" creationId="{D05D5C08-61B3-4639-B3FF-720B07C7D26D}"/>
          </ac:spMkLst>
        </pc:spChg>
        <pc:spChg chg="mod">
          <ac:chgData name="reza kabir" userId="af3c95a13102d509" providerId="LiveId" clId="{88200EE4-F4B4-49E8-8126-B01E5FCCBE2D}" dt="2020-05-17T10:47:13.034" v="1750" actId="165"/>
          <ac:spMkLst>
            <pc:docMk/>
            <pc:sldMk cId="970899129" sldId="421"/>
            <ac:spMk id="580" creationId="{86FF76F8-3A90-470B-9517-FD881509FAE2}"/>
          </ac:spMkLst>
        </pc:spChg>
        <pc:spChg chg="mod">
          <ac:chgData name="reza kabir" userId="af3c95a13102d509" providerId="LiveId" clId="{88200EE4-F4B4-49E8-8126-B01E5FCCBE2D}" dt="2020-05-17T10:47:13.034" v="1750" actId="165"/>
          <ac:spMkLst>
            <pc:docMk/>
            <pc:sldMk cId="970899129" sldId="421"/>
            <ac:spMk id="581" creationId="{FCA33975-C4BB-4D38-91C1-FA670C844678}"/>
          </ac:spMkLst>
        </pc:spChg>
        <pc:spChg chg="mod">
          <ac:chgData name="reza kabir" userId="af3c95a13102d509" providerId="LiveId" clId="{88200EE4-F4B4-49E8-8126-B01E5FCCBE2D}" dt="2020-05-17T10:47:13.034" v="1750" actId="165"/>
          <ac:spMkLst>
            <pc:docMk/>
            <pc:sldMk cId="970899129" sldId="421"/>
            <ac:spMk id="582" creationId="{56C60A07-E5B2-4209-A8F6-9972E2E318CA}"/>
          </ac:spMkLst>
        </pc:spChg>
        <pc:spChg chg="mod">
          <ac:chgData name="reza kabir" userId="af3c95a13102d509" providerId="LiveId" clId="{88200EE4-F4B4-49E8-8126-B01E5FCCBE2D}" dt="2020-05-17T10:47:13.034" v="1750" actId="165"/>
          <ac:spMkLst>
            <pc:docMk/>
            <pc:sldMk cId="970899129" sldId="421"/>
            <ac:spMk id="583" creationId="{8A4372A1-9917-42D5-8A9A-0EF73B795F7E}"/>
          </ac:spMkLst>
        </pc:spChg>
        <pc:spChg chg="mod">
          <ac:chgData name="reza kabir" userId="af3c95a13102d509" providerId="LiveId" clId="{88200EE4-F4B4-49E8-8126-B01E5FCCBE2D}" dt="2020-05-17T10:47:13.034" v="1750" actId="165"/>
          <ac:spMkLst>
            <pc:docMk/>
            <pc:sldMk cId="970899129" sldId="421"/>
            <ac:spMk id="584" creationId="{DF16A40A-9B3B-464D-AFE0-AF347D1E7DD3}"/>
          </ac:spMkLst>
        </pc:spChg>
        <pc:spChg chg="mod">
          <ac:chgData name="reza kabir" userId="af3c95a13102d509" providerId="LiveId" clId="{88200EE4-F4B4-49E8-8126-B01E5FCCBE2D}" dt="2020-05-17T10:47:13.034" v="1750" actId="165"/>
          <ac:spMkLst>
            <pc:docMk/>
            <pc:sldMk cId="970899129" sldId="421"/>
            <ac:spMk id="585" creationId="{53942AD3-DC0C-4DAF-B32D-47CB6FC589E3}"/>
          </ac:spMkLst>
        </pc:spChg>
        <pc:spChg chg="mod">
          <ac:chgData name="reza kabir" userId="af3c95a13102d509" providerId="LiveId" clId="{88200EE4-F4B4-49E8-8126-B01E5FCCBE2D}" dt="2020-05-17T10:47:13.034" v="1750" actId="165"/>
          <ac:spMkLst>
            <pc:docMk/>
            <pc:sldMk cId="970899129" sldId="421"/>
            <ac:spMk id="586" creationId="{E5C95D67-1E70-41E5-8388-618BCF4FFD53}"/>
          </ac:spMkLst>
        </pc:spChg>
        <pc:spChg chg="mod">
          <ac:chgData name="reza kabir" userId="af3c95a13102d509" providerId="LiveId" clId="{88200EE4-F4B4-49E8-8126-B01E5FCCBE2D}" dt="2020-05-17T10:47:13.034" v="1750" actId="165"/>
          <ac:spMkLst>
            <pc:docMk/>
            <pc:sldMk cId="970899129" sldId="421"/>
            <ac:spMk id="587" creationId="{1E48BEEA-279A-4C98-BE1D-6E69FAA19778}"/>
          </ac:spMkLst>
        </pc:spChg>
        <pc:spChg chg="mod">
          <ac:chgData name="reza kabir" userId="af3c95a13102d509" providerId="LiveId" clId="{88200EE4-F4B4-49E8-8126-B01E5FCCBE2D}" dt="2020-05-17T10:47:13.034" v="1750" actId="165"/>
          <ac:spMkLst>
            <pc:docMk/>
            <pc:sldMk cId="970899129" sldId="421"/>
            <ac:spMk id="588" creationId="{46BC8346-6671-4E48-ABF3-972489D6A56D}"/>
          </ac:spMkLst>
        </pc:spChg>
        <pc:spChg chg="mod">
          <ac:chgData name="reza kabir" userId="af3c95a13102d509" providerId="LiveId" clId="{88200EE4-F4B4-49E8-8126-B01E5FCCBE2D}" dt="2020-05-17T10:47:13.034" v="1750" actId="165"/>
          <ac:spMkLst>
            <pc:docMk/>
            <pc:sldMk cId="970899129" sldId="421"/>
            <ac:spMk id="589" creationId="{BF65035B-8A72-4885-AFEE-D7713FBDFC36}"/>
          </ac:spMkLst>
        </pc:spChg>
        <pc:spChg chg="mod">
          <ac:chgData name="reza kabir" userId="af3c95a13102d509" providerId="LiveId" clId="{88200EE4-F4B4-49E8-8126-B01E5FCCBE2D}" dt="2020-05-17T10:47:13.034" v="1750" actId="165"/>
          <ac:spMkLst>
            <pc:docMk/>
            <pc:sldMk cId="970899129" sldId="421"/>
            <ac:spMk id="590" creationId="{45FFB39A-5235-497A-85F0-FAE5F04815A1}"/>
          </ac:spMkLst>
        </pc:spChg>
        <pc:spChg chg="mod">
          <ac:chgData name="reza kabir" userId="af3c95a13102d509" providerId="LiveId" clId="{88200EE4-F4B4-49E8-8126-B01E5FCCBE2D}" dt="2020-05-17T10:47:13.034" v="1750" actId="165"/>
          <ac:spMkLst>
            <pc:docMk/>
            <pc:sldMk cId="970899129" sldId="421"/>
            <ac:spMk id="591" creationId="{130588FC-1B62-43D7-B034-06ACF4848E50}"/>
          </ac:spMkLst>
        </pc:spChg>
        <pc:spChg chg="mod">
          <ac:chgData name="reza kabir" userId="af3c95a13102d509" providerId="LiveId" clId="{88200EE4-F4B4-49E8-8126-B01E5FCCBE2D}" dt="2020-05-17T10:47:13.034" v="1750" actId="165"/>
          <ac:spMkLst>
            <pc:docMk/>
            <pc:sldMk cId="970899129" sldId="421"/>
            <ac:spMk id="592" creationId="{46FE0F48-7A37-42FB-B8CE-C2DA728CE0C9}"/>
          </ac:spMkLst>
        </pc:spChg>
        <pc:spChg chg="mod">
          <ac:chgData name="reza kabir" userId="af3c95a13102d509" providerId="LiveId" clId="{88200EE4-F4B4-49E8-8126-B01E5FCCBE2D}" dt="2020-05-17T10:47:13.034" v="1750" actId="165"/>
          <ac:spMkLst>
            <pc:docMk/>
            <pc:sldMk cId="970899129" sldId="421"/>
            <ac:spMk id="593" creationId="{E0B1ED5B-3BDA-48AB-9ACB-30A876A6892B}"/>
          </ac:spMkLst>
        </pc:spChg>
        <pc:spChg chg="mod">
          <ac:chgData name="reza kabir" userId="af3c95a13102d509" providerId="LiveId" clId="{88200EE4-F4B4-49E8-8126-B01E5FCCBE2D}" dt="2020-05-17T10:47:13.034" v="1750" actId="165"/>
          <ac:spMkLst>
            <pc:docMk/>
            <pc:sldMk cId="970899129" sldId="421"/>
            <ac:spMk id="594" creationId="{41663FF7-7DDD-45FB-BFAB-6CB0E36625E0}"/>
          </ac:spMkLst>
        </pc:spChg>
        <pc:spChg chg="mod">
          <ac:chgData name="reza kabir" userId="af3c95a13102d509" providerId="LiveId" clId="{88200EE4-F4B4-49E8-8126-B01E5FCCBE2D}" dt="2020-05-17T10:47:13.034" v="1750" actId="165"/>
          <ac:spMkLst>
            <pc:docMk/>
            <pc:sldMk cId="970899129" sldId="421"/>
            <ac:spMk id="595" creationId="{5387EC99-6061-4C0E-BE9C-29262D45FBA4}"/>
          </ac:spMkLst>
        </pc:spChg>
        <pc:spChg chg="mod">
          <ac:chgData name="reza kabir" userId="af3c95a13102d509" providerId="LiveId" clId="{88200EE4-F4B4-49E8-8126-B01E5FCCBE2D}" dt="2020-05-17T10:47:13.034" v="1750" actId="165"/>
          <ac:spMkLst>
            <pc:docMk/>
            <pc:sldMk cId="970899129" sldId="421"/>
            <ac:spMk id="596" creationId="{35017435-7E5E-47BA-9BD4-6F9451222AE7}"/>
          </ac:spMkLst>
        </pc:spChg>
        <pc:spChg chg="mod">
          <ac:chgData name="reza kabir" userId="af3c95a13102d509" providerId="LiveId" clId="{88200EE4-F4B4-49E8-8126-B01E5FCCBE2D}" dt="2020-05-17T10:47:13.034" v="1750" actId="165"/>
          <ac:spMkLst>
            <pc:docMk/>
            <pc:sldMk cId="970899129" sldId="421"/>
            <ac:spMk id="597" creationId="{C402D843-8554-402B-A567-481610F508EE}"/>
          </ac:spMkLst>
        </pc:spChg>
        <pc:spChg chg="mod">
          <ac:chgData name="reza kabir" userId="af3c95a13102d509" providerId="LiveId" clId="{88200EE4-F4B4-49E8-8126-B01E5FCCBE2D}" dt="2020-05-17T10:47:13.034" v="1750" actId="165"/>
          <ac:spMkLst>
            <pc:docMk/>
            <pc:sldMk cId="970899129" sldId="421"/>
            <ac:spMk id="599" creationId="{2E465B62-A58F-4C67-9C67-21B0D02504AB}"/>
          </ac:spMkLst>
        </pc:spChg>
        <pc:spChg chg="mod">
          <ac:chgData name="reza kabir" userId="af3c95a13102d509" providerId="LiveId" clId="{88200EE4-F4B4-49E8-8126-B01E5FCCBE2D}" dt="2020-05-17T10:47:13.034" v="1750" actId="165"/>
          <ac:spMkLst>
            <pc:docMk/>
            <pc:sldMk cId="970899129" sldId="421"/>
            <ac:spMk id="600" creationId="{5A5FF852-7CCA-4A67-83F7-DCFBC5E84508}"/>
          </ac:spMkLst>
        </pc:spChg>
        <pc:spChg chg="mod">
          <ac:chgData name="reza kabir" userId="af3c95a13102d509" providerId="LiveId" clId="{88200EE4-F4B4-49E8-8126-B01E5FCCBE2D}" dt="2020-05-17T10:47:13.034" v="1750" actId="165"/>
          <ac:spMkLst>
            <pc:docMk/>
            <pc:sldMk cId="970899129" sldId="421"/>
            <ac:spMk id="601" creationId="{79DDFBD9-AE3D-4C51-9CD9-B1167066B2A5}"/>
          </ac:spMkLst>
        </pc:spChg>
        <pc:spChg chg="mod">
          <ac:chgData name="reza kabir" userId="af3c95a13102d509" providerId="LiveId" clId="{88200EE4-F4B4-49E8-8126-B01E5FCCBE2D}" dt="2020-05-17T10:47:13.034" v="1750" actId="165"/>
          <ac:spMkLst>
            <pc:docMk/>
            <pc:sldMk cId="970899129" sldId="421"/>
            <ac:spMk id="602" creationId="{BC37DADD-661E-4B14-A0A0-BBD7E4E1D3D0}"/>
          </ac:spMkLst>
        </pc:spChg>
        <pc:spChg chg="mod">
          <ac:chgData name="reza kabir" userId="af3c95a13102d509" providerId="LiveId" clId="{88200EE4-F4B4-49E8-8126-B01E5FCCBE2D}" dt="2020-05-17T10:47:13.034" v="1750" actId="165"/>
          <ac:spMkLst>
            <pc:docMk/>
            <pc:sldMk cId="970899129" sldId="421"/>
            <ac:spMk id="603" creationId="{C3F82118-8F99-41B2-8B9D-0B29D9C2987C}"/>
          </ac:spMkLst>
        </pc:spChg>
        <pc:spChg chg="mod">
          <ac:chgData name="reza kabir" userId="af3c95a13102d509" providerId="LiveId" clId="{88200EE4-F4B4-49E8-8126-B01E5FCCBE2D}" dt="2020-05-17T10:47:13.034" v="1750" actId="165"/>
          <ac:spMkLst>
            <pc:docMk/>
            <pc:sldMk cId="970899129" sldId="421"/>
            <ac:spMk id="604" creationId="{7661A6A2-A89C-4DE1-998D-51B6A4FD3930}"/>
          </ac:spMkLst>
        </pc:spChg>
        <pc:spChg chg="mod">
          <ac:chgData name="reza kabir" userId="af3c95a13102d509" providerId="LiveId" clId="{88200EE4-F4B4-49E8-8126-B01E5FCCBE2D}" dt="2020-05-17T10:47:13.034" v="1750" actId="165"/>
          <ac:spMkLst>
            <pc:docMk/>
            <pc:sldMk cId="970899129" sldId="421"/>
            <ac:spMk id="605" creationId="{F324CEB2-E275-4767-A402-A9D66148D385}"/>
          </ac:spMkLst>
        </pc:spChg>
        <pc:spChg chg="mod">
          <ac:chgData name="reza kabir" userId="af3c95a13102d509" providerId="LiveId" clId="{88200EE4-F4B4-49E8-8126-B01E5FCCBE2D}" dt="2020-05-17T10:47:13.034" v="1750" actId="165"/>
          <ac:spMkLst>
            <pc:docMk/>
            <pc:sldMk cId="970899129" sldId="421"/>
            <ac:spMk id="606" creationId="{42631B17-32B1-4802-9871-8C5E2A9226EA}"/>
          </ac:spMkLst>
        </pc:spChg>
        <pc:spChg chg="mod">
          <ac:chgData name="reza kabir" userId="af3c95a13102d509" providerId="LiveId" clId="{88200EE4-F4B4-49E8-8126-B01E5FCCBE2D}" dt="2020-05-17T10:47:13.034" v="1750" actId="165"/>
          <ac:spMkLst>
            <pc:docMk/>
            <pc:sldMk cId="970899129" sldId="421"/>
            <ac:spMk id="607" creationId="{8E9EB1B1-8942-4F0D-A021-D63F49E54AF2}"/>
          </ac:spMkLst>
        </pc:spChg>
        <pc:spChg chg="mod">
          <ac:chgData name="reza kabir" userId="af3c95a13102d509" providerId="LiveId" clId="{88200EE4-F4B4-49E8-8126-B01E5FCCBE2D}" dt="2020-05-17T10:47:13.034" v="1750" actId="165"/>
          <ac:spMkLst>
            <pc:docMk/>
            <pc:sldMk cId="970899129" sldId="421"/>
            <ac:spMk id="608" creationId="{00B8EEEF-C623-48A2-98BA-65C857AAF8F6}"/>
          </ac:spMkLst>
        </pc:spChg>
        <pc:spChg chg="mod">
          <ac:chgData name="reza kabir" userId="af3c95a13102d509" providerId="LiveId" clId="{88200EE4-F4B4-49E8-8126-B01E5FCCBE2D}" dt="2020-05-17T10:47:13.034" v="1750" actId="165"/>
          <ac:spMkLst>
            <pc:docMk/>
            <pc:sldMk cId="970899129" sldId="421"/>
            <ac:spMk id="609" creationId="{5D9F9733-E9EA-4435-B7C7-A9B294909E08}"/>
          </ac:spMkLst>
        </pc:spChg>
        <pc:spChg chg="mod">
          <ac:chgData name="reza kabir" userId="af3c95a13102d509" providerId="LiveId" clId="{88200EE4-F4B4-49E8-8126-B01E5FCCBE2D}" dt="2020-05-17T10:47:13.034" v="1750" actId="165"/>
          <ac:spMkLst>
            <pc:docMk/>
            <pc:sldMk cId="970899129" sldId="421"/>
            <ac:spMk id="610" creationId="{AB2B2339-77D8-40DA-AD29-ACB9546592CA}"/>
          </ac:spMkLst>
        </pc:spChg>
        <pc:spChg chg="mod">
          <ac:chgData name="reza kabir" userId="af3c95a13102d509" providerId="LiveId" clId="{88200EE4-F4B4-49E8-8126-B01E5FCCBE2D}" dt="2020-05-17T10:47:13.034" v="1750" actId="165"/>
          <ac:spMkLst>
            <pc:docMk/>
            <pc:sldMk cId="970899129" sldId="421"/>
            <ac:spMk id="611" creationId="{194D25FC-6999-4E9E-A712-FE5D8FC57BE2}"/>
          </ac:spMkLst>
        </pc:spChg>
        <pc:spChg chg="mod">
          <ac:chgData name="reza kabir" userId="af3c95a13102d509" providerId="LiveId" clId="{88200EE4-F4B4-49E8-8126-B01E5FCCBE2D}" dt="2020-05-17T10:47:13.034" v="1750" actId="165"/>
          <ac:spMkLst>
            <pc:docMk/>
            <pc:sldMk cId="970899129" sldId="421"/>
            <ac:spMk id="612" creationId="{65399ADD-B035-4F68-A536-6E6F782C79A3}"/>
          </ac:spMkLst>
        </pc:spChg>
        <pc:spChg chg="mod">
          <ac:chgData name="reza kabir" userId="af3c95a13102d509" providerId="LiveId" clId="{88200EE4-F4B4-49E8-8126-B01E5FCCBE2D}" dt="2020-05-17T10:47:13.034" v="1750" actId="165"/>
          <ac:spMkLst>
            <pc:docMk/>
            <pc:sldMk cId="970899129" sldId="421"/>
            <ac:spMk id="613" creationId="{B12B53E8-7265-4AEA-A02B-9C87B295F9AB}"/>
          </ac:spMkLst>
        </pc:spChg>
        <pc:spChg chg="mod">
          <ac:chgData name="reza kabir" userId="af3c95a13102d509" providerId="LiveId" clId="{88200EE4-F4B4-49E8-8126-B01E5FCCBE2D}" dt="2020-05-17T10:47:13.034" v="1750" actId="165"/>
          <ac:spMkLst>
            <pc:docMk/>
            <pc:sldMk cId="970899129" sldId="421"/>
            <ac:spMk id="614" creationId="{07A5FC07-8B0E-4095-AE2E-177D22028831}"/>
          </ac:spMkLst>
        </pc:spChg>
        <pc:spChg chg="mod">
          <ac:chgData name="reza kabir" userId="af3c95a13102d509" providerId="LiveId" clId="{88200EE4-F4B4-49E8-8126-B01E5FCCBE2D}" dt="2020-05-17T10:47:13.034" v="1750" actId="165"/>
          <ac:spMkLst>
            <pc:docMk/>
            <pc:sldMk cId="970899129" sldId="421"/>
            <ac:spMk id="615" creationId="{FD295D1F-A5CF-4882-A54C-7A50B86CA5CB}"/>
          </ac:spMkLst>
        </pc:spChg>
        <pc:spChg chg="mod">
          <ac:chgData name="reza kabir" userId="af3c95a13102d509" providerId="LiveId" clId="{88200EE4-F4B4-49E8-8126-B01E5FCCBE2D}" dt="2020-05-17T10:48:40.422" v="1777" actId="165"/>
          <ac:spMkLst>
            <pc:docMk/>
            <pc:sldMk cId="970899129" sldId="421"/>
            <ac:spMk id="617" creationId="{97E13DCD-EDC2-4FA1-86F2-DF8D52FEA5D0}"/>
          </ac:spMkLst>
        </pc:spChg>
        <pc:spChg chg="mod">
          <ac:chgData name="reza kabir" userId="af3c95a13102d509" providerId="LiveId" clId="{88200EE4-F4B4-49E8-8126-B01E5FCCBE2D}" dt="2020-05-17T10:48:40.422" v="1777" actId="165"/>
          <ac:spMkLst>
            <pc:docMk/>
            <pc:sldMk cId="970899129" sldId="421"/>
            <ac:spMk id="618" creationId="{9D5CE50A-5D82-4A62-8803-45904E65E28D}"/>
          </ac:spMkLst>
        </pc:spChg>
        <pc:spChg chg="mod">
          <ac:chgData name="reza kabir" userId="af3c95a13102d509" providerId="LiveId" clId="{88200EE4-F4B4-49E8-8126-B01E5FCCBE2D}" dt="2020-05-17T10:47:16.364" v="1751" actId="165"/>
          <ac:spMkLst>
            <pc:docMk/>
            <pc:sldMk cId="970899129" sldId="421"/>
            <ac:spMk id="621" creationId="{60EF7B59-E14B-4368-8BFF-89EB57D27182}"/>
          </ac:spMkLst>
        </pc:spChg>
        <pc:spChg chg="mod">
          <ac:chgData name="reza kabir" userId="af3c95a13102d509" providerId="LiveId" clId="{88200EE4-F4B4-49E8-8126-B01E5FCCBE2D}" dt="2020-05-17T10:47:16.364" v="1751" actId="165"/>
          <ac:spMkLst>
            <pc:docMk/>
            <pc:sldMk cId="970899129" sldId="421"/>
            <ac:spMk id="622" creationId="{8526DB89-ED49-45A7-9D6D-BAB5E26EEECE}"/>
          </ac:spMkLst>
        </pc:spChg>
        <pc:spChg chg="mod">
          <ac:chgData name="reza kabir" userId="af3c95a13102d509" providerId="LiveId" clId="{88200EE4-F4B4-49E8-8126-B01E5FCCBE2D}" dt="2020-05-17T10:47:16.364" v="1751" actId="165"/>
          <ac:spMkLst>
            <pc:docMk/>
            <pc:sldMk cId="970899129" sldId="421"/>
            <ac:spMk id="623" creationId="{FB7D7789-5FED-4000-A431-CFDFCAAA13EC}"/>
          </ac:spMkLst>
        </pc:spChg>
        <pc:spChg chg="mod">
          <ac:chgData name="reza kabir" userId="af3c95a13102d509" providerId="LiveId" clId="{88200EE4-F4B4-49E8-8126-B01E5FCCBE2D}" dt="2020-05-17T10:47:16.364" v="1751" actId="165"/>
          <ac:spMkLst>
            <pc:docMk/>
            <pc:sldMk cId="970899129" sldId="421"/>
            <ac:spMk id="624" creationId="{1199B4BE-D6FA-49C5-9B83-DD4BF498AFF4}"/>
          </ac:spMkLst>
        </pc:spChg>
        <pc:spChg chg="mod">
          <ac:chgData name="reza kabir" userId="af3c95a13102d509" providerId="LiveId" clId="{88200EE4-F4B4-49E8-8126-B01E5FCCBE2D}" dt="2020-05-17T10:47:16.364" v="1751" actId="165"/>
          <ac:spMkLst>
            <pc:docMk/>
            <pc:sldMk cId="970899129" sldId="421"/>
            <ac:spMk id="625" creationId="{3A9A1C6D-BA45-4CDC-BFDC-D548906FDEB7}"/>
          </ac:spMkLst>
        </pc:spChg>
        <pc:spChg chg="mod">
          <ac:chgData name="reza kabir" userId="af3c95a13102d509" providerId="LiveId" clId="{88200EE4-F4B4-49E8-8126-B01E5FCCBE2D}" dt="2020-05-17T10:47:16.364" v="1751" actId="165"/>
          <ac:spMkLst>
            <pc:docMk/>
            <pc:sldMk cId="970899129" sldId="421"/>
            <ac:spMk id="626" creationId="{9BC53DA4-982B-48DC-89F9-53341471DDCB}"/>
          </ac:spMkLst>
        </pc:spChg>
        <pc:spChg chg="mod">
          <ac:chgData name="reza kabir" userId="af3c95a13102d509" providerId="LiveId" clId="{88200EE4-F4B4-49E8-8126-B01E5FCCBE2D}" dt="2020-05-17T10:47:16.364" v="1751" actId="165"/>
          <ac:spMkLst>
            <pc:docMk/>
            <pc:sldMk cId="970899129" sldId="421"/>
            <ac:spMk id="627" creationId="{3FABE46D-28E2-4243-8DDE-140049367BCF}"/>
          </ac:spMkLst>
        </pc:spChg>
        <pc:spChg chg="mod">
          <ac:chgData name="reza kabir" userId="af3c95a13102d509" providerId="LiveId" clId="{88200EE4-F4B4-49E8-8126-B01E5FCCBE2D}" dt="2020-05-17T10:47:16.364" v="1751" actId="165"/>
          <ac:spMkLst>
            <pc:docMk/>
            <pc:sldMk cId="970899129" sldId="421"/>
            <ac:spMk id="628" creationId="{E896BAB6-7A8F-497B-BE42-C5BA00FAD8A2}"/>
          </ac:spMkLst>
        </pc:spChg>
        <pc:spChg chg="mod">
          <ac:chgData name="reza kabir" userId="af3c95a13102d509" providerId="LiveId" clId="{88200EE4-F4B4-49E8-8126-B01E5FCCBE2D}" dt="2020-05-17T10:47:16.364" v="1751" actId="165"/>
          <ac:spMkLst>
            <pc:docMk/>
            <pc:sldMk cId="970899129" sldId="421"/>
            <ac:spMk id="629" creationId="{D2F3A888-F2A1-44D8-AF8D-BE258767AD50}"/>
          </ac:spMkLst>
        </pc:spChg>
        <pc:spChg chg="mod">
          <ac:chgData name="reza kabir" userId="af3c95a13102d509" providerId="LiveId" clId="{88200EE4-F4B4-49E8-8126-B01E5FCCBE2D}" dt="2020-05-17T10:47:16.364" v="1751" actId="165"/>
          <ac:spMkLst>
            <pc:docMk/>
            <pc:sldMk cId="970899129" sldId="421"/>
            <ac:spMk id="630" creationId="{59FA3B32-1685-48D4-860D-A2FB7D3DA7C7}"/>
          </ac:spMkLst>
        </pc:spChg>
        <pc:spChg chg="mod">
          <ac:chgData name="reza kabir" userId="af3c95a13102d509" providerId="LiveId" clId="{88200EE4-F4B4-49E8-8126-B01E5FCCBE2D}" dt="2020-05-17T10:47:16.364" v="1751" actId="165"/>
          <ac:spMkLst>
            <pc:docMk/>
            <pc:sldMk cId="970899129" sldId="421"/>
            <ac:spMk id="631" creationId="{D0E67212-3F34-4C50-A2D9-9599D2355272}"/>
          </ac:spMkLst>
        </pc:spChg>
        <pc:spChg chg="mod">
          <ac:chgData name="reza kabir" userId="af3c95a13102d509" providerId="LiveId" clId="{88200EE4-F4B4-49E8-8126-B01E5FCCBE2D}" dt="2020-05-17T10:47:16.364" v="1751" actId="165"/>
          <ac:spMkLst>
            <pc:docMk/>
            <pc:sldMk cId="970899129" sldId="421"/>
            <ac:spMk id="632" creationId="{2AE3C49F-5987-4D66-B0E6-F6FEDB558188}"/>
          </ac:spMkLst>
        </pc:spChg>
        <pc:spChg chg="mod">
          <ac:chgData name="reza kabir" userId="af3c95a13102d509" providerId="LiveId" clId="{88200EE4-F4B4-49E8-8126-B01E5FCCBE2D}" dt="2020-05-17T10:47:16.364" v="1751" actId="165"/>
          <ac:spMkLst>
            <pc:docMk/>
            <pc:sldMk cId="970899129" sldId="421"/>
            <ac:spMk id="633" creationId="{FBE06563-C574-490B-BA9A-A3BC5D2374B1}"/>
          </ac:spMkLst>
        </pc:spChg>
        <pc:spChg chg="mod">
          <ac:chgData name="reza kabir" userId="af3c95a13102d509" providerId="LiveId" clId="{88200EE4-F4B4-49E8-8126-B01E5FCCBE2D}" dt="2020-05-17T10:47:16.364" v="1751" actId="165"/>
          <ac:spMkLst>
            <pc:docMk/>
            <pc:sldMk cId="970899129" sldId="421"/>
            <ac:spMk id="634" creationId="{7962471A-909F-4352-A11D-1B8D0B720EB1}"/>
          </ac:spMkLst>
        </pc:spChg>
        <pc:spChg chg="mod">
          <ac:chgData name="reza kabir" userId="af3c95a13102d509" providerId="LiveId" clId="{88200EE4-F4B4-49E8-8126-B01E5FCCBE2D}" dt="2020-05-17T10:47:16.364" v="1751" actId="165"/>
          <ac:spMkLst>
            <pc:docMk/>
            <pc:sldMk cId="970899129" sldId="421"/>
            <ac:spMk id="635" creationId="{9C4E1E38-E562-4414-ADB2-CE2A94A813F5}"/>
          </ac:spMkLst>
        </pc:spChg>
        <pc:spChg chg="mod">
          <ac:chgData name="reza kabir" userId="af3c95a13102d509" providerId="LiveId" clId="{88200EE4-F4B4-49E8-8126-B01E5FCCBE2D}" dt="2020-05-17T10:47:16.364" v="1751" actId="165"/>
          <ac:spMkLst>
            <pc:docMk/>
            <pc:sldMk cId="970899129" sldId="421"/>
            <ac:spMk id="636" creationId="{4ED141D9-2FBC-491F-8DE2-609637D0CBAC}"/>
          </ac:spMkLst>
        </pc:spChg>
        <pc:spChg chg="mod">
          <ac:chgData name="reza kabir" userId="af3c95a13102d509" providerId="LiveId" clId="{88200EE4-F4B4-49E8-8126-B01E5FCCBE2D}" dt="2020-05-17T10:47:16.364" v="1751" actId="165"/>
          <ac:spMkLst>
            <pc:docMk/>
            <pc:sldMk cId="970899129" sldId="421"/>
            <ac:spMk id="637" creationId="{92E935A2-5BF9-4189-B0FA-D6DB3D8298A5}"/>
          </ac:spMkLst>
        </pc:spChg>
        <pc:spChg chg="mod">
          <ac:chgData name="reza kabir" userId="af3c95a13102d509" providerId="LiveId" clId="{88200EE4-F4B4-49E8-8126-B01E5FCCBE2D}" dt="2020-05-17T10:47:16.364" v="1751" actId="165"/>
          <ac:spMkLst>
            <pc:docMk/>
            <pc:sldMk cId="970899129" sldId="421"/>
            <ac:spMk id="638" creationId="{6DB9A44C-7F89-4DB4-B1CA-51C66E37C117}"/>
          </ac:spMkLst>
        </pc:spChg>
        <pc:spChg chg="mod">
          <ac:chgData name="reza kabir" userId="af3c95a13102d509" providerId="LiveId" clId="{88200EE4-F4B4-49E8-8126-B01E5FCCBE2D}" dt="2020-05-17T10:47:16.364" v="1751" actId="165"/>
          <ac:spMkLst>
            <pc:docMk/>
            <pc:sldMk cId="970899129" sldId="421"/>
            <ac:spMk id="639" creationId="{7CC86478-60F1-414B-B150-F2387FE2633E}"/>
          </ac:spMkLst>
        </pc:spChg>
        <pc:spChg chg="mod">
          <ac:chgData name="reza kabir" userId="af3c95a13102d509" providerId="LiveId" clId="{88200EE4-F4B4-49E8-8126-B01E5FCCBE2D}" dt="2020-05-17T10:47:16.364" v="1751" actId="165"/>
          <ac:spMkLst>
            <pc:docMk/>
            <pc:sldMk cId="970899129" sldId="421"/>
            <ac:spMk id="640" creationId="{97E730EF-5AF4-4327-BA67-3462BF68EAD5}"/>
          </ac:spMkLst>
        </pc:spChg>
        <pc:spChg chg="mod">
          <ac:chgData name="reza kabir" userId="af3c95a13102d509" providerId="LiveId" clId="{88200EE4-F4B4-49E8-8126-B01E5FCCBE2D}" dt="2020-05-17T10:47:16.364" v="1751" actId="165"/>
          <ac:spMkLst>
            <pc:docMk/>
            <pc:sldMk cId="970899129" sldId="421"/>
            <ac:spMk id="641" creationId="{45CF02FB-9137-4DB4-82BE-9C965962378F}"/>
          </ac:spMkLst>
        </pc:spChg>
        <pc:spChg chg="mod">
          <ac:chgData name="reza kabir" userId="af3c95a13102d509" providerId="LiveId" clId="{88200EE4-F4B4-49E8-8126-B01E5FCCBE2D}" dt="2020-05-17T10:47:16.364" v="1751" actId="165"/>
          <ac:spMkLst>
            <pc:docMk/>
            <pc:sldMk cId="970899129" sldId="421"/>
            <ac:spMk id="642" creationId="{127457C6-CBC7-4ECD-B72A-E0D563A3616C}"/>
          </ac:spMkLst>
        </pc:spChg>
        <pc:spChg chg="mod">
          <ac:chgData name="reza kabir" userId="af3c95a13102d509" providerId="LiveId" clId="{88200EE4-F4B4-49E8-8126-B01E5FCCBE2D}" dt="2020-05-17T10:47:16.364" v="1751" actId="165"/>
          <ac:spMkLst>
            <pc:docMk/>
            <pc:sldMk cId="970899129" sldId="421"/>
            <ac:spMk id="643" creationId="{BE647527-6561-40C4-8B4E-F017C0CA75E4}"/>
          </ac:spMkLst>
        </pc:spChg>
        <pc:spChg chg="mod">
          <ac:chgData name="reza kabir" userId="af3c95a13102d509" providerId="LiveId" clId="{88200EE4-F4B4-49E8-8126-B01E5FCCBE2D}" dt="2020-05-17T10:47:16.364" v="1751" actId="165"/>
          <ac:spMkLst>
            <pc:docMk/>
            <pc:sldMk cId="970899129" sldId="421"/>
            <ac:spMk id="644" creationId="{030E0D95-EAA6-4010-B85C-5106BC9D2B01}"/>
          </ac:spMkLst>
        </pc:spChg>
        <pc:spChg chg="mod">
          <ac:chgData name="reza kabir" userId="af3c95a13102d509" providerId="LiveId" clId="{88200EE4-F4B4-49E8-8126-B01E5FCCBE2D}" dt="2020-05-17T10:47:16.364" v="1751" actId="165"/>
          <ac:spMkLst>
            <pc:docMk/>
            <pc:sldMk cId="970899129" sldId="421"/>
            <ac:spMk id="645" creationId="{D95376B0-E961-453B-9324-04171B1EBC98}"/>
          </ac:spMkLst>
        </pc:spChg>
        <pc:spChg chg="mod">
          <ac:chgData name="reza kabir" userId="af3c95a13102d509" providerId="LiveId" clId="{88200EE4-F4B4-49E8-8126-B01E5FCCBE2D}" dt="2020-05-17T10:47:16.364" v="1751" actId="165"/>
          <ac:spMkLst>
            <pc:docMk/>
            <pc:sldMk cId="970899129" sldId="421"/>
            <ac:spMk id="646" creationId="{2695276C-615B-4E41-84B6-4C4BABA13CD2}"/>
          </ac:spMkLst>
        </pc:spChg>
        <pc:spChg chg="mod">
          <ac:chgData name="reza kabir" userId="af3c95a13102d509" providerId="LiveId" clId="{88200EE4-F4B4-49E8-8126-B01E5FCCBE2D}" dt="2020-05-17T10:47:16.364" v="1751" actId="165"/>
          <ac:spMkLst>
            <pc:docMk/>
            <pc:sldMk cId="970899129" sldId="421"/>
            <ac:spMk id="647" creationId="{190B2105-BB04-4B83-99A8-696117632C22}"/>
          </ac:spMkLst>
        </pc:spChg>
        <pc:spChg chg="mod">
          <ac:chgData name="reza kabir" userId="af3c95a13102d509" providerId="LiveId" clId="{88200EE4-F4B4-49E8-8126-B01E5FCCBE2D}" dt="2020-05-17T10:47:16.364" v="1751" actId="165"/>
          <ac:spMkLst>
            <pc:docMk/>
            <pc:sldMk cId="970899129" sldId="421"/>
            <ac:spMk id="648" creationId="{9B26DAAE-D8C9-4BA5-BC88-604A00F22C24}"/>
          </ac:spMkLst>
        </pc:spChg>
        <pc:spChg chg="mod">
          <ac:chgData name="reza kabir" userId="af3c95a13102d509" providerId="LiveId" clId="{88200EE4-F4B4-49E8-8126-B01E5FCCBE2D}" dt="2020-05-17T10:47:16.364" v="1751" actId="165"/>
          <ac:spMkLst>
            <pc:docMk/>
            <pc:sldMk cId="970899129" sldId="421"/>
            <ac:spMk id="649" creationId="{94734D48-4B9F-4266-891C-E9B8CED64203}"/>
          </ac:spMkLst>
        </pc:spChg>
        <pc:spChg chg="mod">
          <ac:chgData name="reza kabir" userId="af3c95a13102d509" providerId="LiveId" clId="{88200EE4-F4B4-49E8-8126-B01E5FCCBE2D}" dt="2020-05-17T10:47:16.364" v="1751" actId="165"/>
          <ac:spMkLst>
            <pc:docMk/>
            <pc:sldMk cId="970899129" sldId="421"/>
            <ac:spMk id="650" creationId="{79980360-2D4C-4CAF-B9C0-16B4D0083546}"/>
          </ac:spMkLst>
        </pc:spChg>
        <pc:spChg chg="mod">
          <ac:chgData name="reza kabir" userId="af3c95a13102d509" providerId="LiveId" clId="{88200EE4-F4B4-49E8-8126-B01E5FCCBE2D}" dt="2020-05-17T10:47:16.364" v="1751" actId="165"/>
          <ac:spMkLst>
            <pc:docMk/>
            <pc:sldMk cId="970899129" sldId="421"/>
            <ac:spMk id="651" creationId="{26121168-FC0C-427A-887C-63C72FA3971C}"/>
          </ac:spMkLst>
        </pc:spChg>
        <pc:spChg chg="mod">
          <ac:chgData name="reza kabir" userId="af3c95a13102d509" providerId="LiveId" clId="{88200EE4-F4B4-49E8-8126-B01E5FCCBE2D}" dt="2020-05-17T10:47:16.364" v="1751" actId="165"/>
          <ac:spMkLst>
            <pc:docMk/>
            <pc:sldMk cId="970899129" sldId="421"/>
            <ac:spMk id="652" creationId="{66A47AE8-17A5-445C-8DCD-92C56AF7FA55}"/>
          </ac:spMkLst>
        </pc:spChg>
        <pc:spChg chg="mod">
          <ac:chgData name="reza kabir" userId="af3c95a13102d509" providerId="LiveId" clId="{88200EE4-F4B4-49E8-8126-B01E5FCCBE2D}" dt="2020-05-17T10:47:16.364" v="1751" actId="165"/>
          <ac:spMkLst>
            <pc:docMk/>
            <pc:sldMk cId="970899129" sldId="421"/>
            <ac:spMk id="653" creationId="{6720DA3E-BC9E-4014-9CBC-ABB73422938F}"/>
          </ac:spMkLst>
        </pc:spChg>
        <pc:spChg chg="mod">
          <ac:chgData name="reza kabir" userId="af3c95a13102d509" providerId="LiveId" clId="{88200EE4-F4B4-49E8-8126-B01E5FCCBE2D}" dt="2020-05-17T10:47:16.364" v="1751" actId="165"/>
          <ac:spMkLst>
            <pc:docMk/>
            <pc:sldMk cId="970899129" sldId="421"/>
            <ac:spMk id="654" creationId="{CA50A845-A02B-4D21-B523-6D5AFB986F91}"/>
          </ac:spMkLst>
        </pc:spChg>
        <pc:spChg chg="mod">
          <ac:chgData name="reza kabir" userId="af3c95a13102d509" providerId="LiveId" clId="{88200EE4-F4B4-49E8-8126-B01E5FCCBE2D}" dt="2020-05-17T10:47:16.364" v="1751" actId="165"/>
          <ac:spMkLst>
            <pc:docMk/>
            <pc:sldMk cId="970899129" sldId="421"/>
            <ac:spMk id="655" creationId="{F35CFC45-B87F-4052-988B-F43B311AAE4A}"/>
          </ac:spMkLst>
        </pc:spChg>
        <pc:spChg chg="mod">
          <ac:chgData name="reza kabir" userId="af3c95a13102d509" providerId="LiveId" clId="{88200EE4-F4B4-49E8-8126-B01E5FCCBE2D}" dt="2020-05-17T10:47:16.364" v="1751" actId="165"/>
          <ac:spMkLst>
            <pc:docMk/>
            <pc:sldMk cId="970899129" sldId="421"/>
            <ac:spMk id="656" creationId="{B25A60DA-667E-439C-85F9-5BD71B12D0E6}"/>
          </ac:spMkLst>
        </pc:spChg>
        <pc:spChg chg="mod">
          <ac:chgData name="reza kabir" userId="af3c95a13102d509" providerId="LiveId" clId="{88200EE4-F4B4-49E8-8126-B01E5FCCBE2D}" dt="2020-05-17T10:47:16.364" v="1751" actId="165"/>
          <ac:spMkLst>
            <pc:docMk/>
            <pc:sldMk cId="970899129" sldId="421"/>
            <ac:spMk id="657" creationId="{1EA6BC62-7F44-4041-BB6D-E3D89E1B2F4C}"/>
          </ac:spMkLst>
        </pc:spChg>
        <pc:spChg chg="mod">
          <ac:chgData name="reza kabir" userId="af3c95a13102d509" providerId="LiveId" clId="{88200EE4-F4B4-49E8-8126-B01E5FCCBE2D}" dt="2020-05-17T10:47:16.364" v="1751" actId="165"/>
          <ac:spMkLst>
            <pc:docMk/>
            <pc:sldMk cId="970899129" sldId="421"/>
            <ac:spMk id="658" creationId="{C41C0B55-5E85-46D3-9333-95A4D69971FC}"/>
          </ac:spMkLst>
        </pc:spChg>
        <pc:spChg chg="mod">
          <ac:chgData name="reza kabir" userId="af3c95a13102d509" providerId="LiveId" clId="{88200EE4-F4B4-49E8-8126-B01E5FCCBE2D}" dt="2020-05-17T10:47:16.364" v="1751" actId="165"/>
          <ac:spMkLst>
            <pc:docMk/>
            <pc:sldMk cId="970899129" sldId="421"/>
            <ac:spMk id="659" creationId="{0C670EFA-63BD-478C-86AE-0126B7DA88A9}"/>
          </ac:spMkLst>
        </pc:spChg>
        <pc:spChg chg="mod">
          <ac:chgData name="reza kabir" userId="af3c95a13102d509" providerId="LiveId" clId="{88200EE4-F4B4-49E8-8126-B01E5FCCBE2D}" dt="2020-05-17T10:47:16.364" v="1751" actId="165"/>
          <ac:spMkLst>
            <pc:docMk/>
            <pc:sldMk cId="970899129" sldId="421"/>
            <ac:spMk id="660" creationId="{6D6B4E43-DF96-4235-8CC5-8595B1F0B164}"/>
          </ac:spMkLst>
        </pc:spChg>
        <pc:spChg chg="mod">
          <ac:chgData name="reza kabir" userId="af3c95a13102d509" providerId="LiveId" clId="{88200EE4-F4B4-49E8-8126-B01E5FCCBE2D}" dt="2020-05-17T10:47:16.364" v="1751" actId="165"/>
          <ac:spMkLst>
            <pc:docMk/>
            <pc:sldMk cId="970899129" sldId="421"/>
            <ac:spMk id="661" creationId="{281A952D-F320-427D-B0B8-C41079B9BE26}"/>
          </ac:spMkLst>
        </pc:spChg>
        <pc:spChg chg="mod">
          <ac:chgData name="reza kabir" userId="af3c95a13102d509" providerId="LiveId" clId="{88200EE4-F4B4-49E8-8126-B01E5FCCBE2D}" dt="2020-05-17T10:47:16.364" v="1751" actId="165"/>
          <ac:spMkLst>
            <pc:docMk/>
            <pc:sldMk cId="970899129" sldId="421"/>
            <ac:spMk id="662" creationId="{B4B5818A-598B-433F-A2B6-4AFA0A4469FD}"/>
          </ac:spMkLst>
        </pc:spChg>
        <pc:spChg chg="mod">
          <ac:chgData name="reza kabir" userId="af3c95a13102d509" providerId="LiveId" clId="{88200EE4-F4B4-49E8-8126-B01E5FCCBE2D}" dt="2020-05-17T10:47:16.364" v="1751" actId="165"/>
          <ac:spMkLst>
            <pc:docMk/>
            <pc:sldMk cId="970899129" sldId="421"/>
            <ac:spMk id="663" creationId="{46F12112-9A7C-47C6-992C-511BF0A2E7F5}"/>
          </ac:spMkLst>
        </pc:spChg>
        <pc:spChg chg="mod">
          <ac:chgData name="reza kabir" userId="af3c95a13102d509" providerId="LiveId" clId="{88200EE4-F4B4-49E8-8126-B01E5FCCBE2D}" dt="2020-05-17T10:47:16.364" v="1751" actId="165"/>
          <ac:spMkLst>
            <pc:docMk/>
            <pc:sldMk cId="970899129" sldId="421"/>
            <ac:spMk id="664" creationId="{575E9B70-50CE-433E-9D3A-2A8D5BE0B89E}"/>
          </ac:spMkLst>
        </pc:spChg>
        <pc:spChg chg="mod">
          <ac:chgData name="reza kabir" userId="af3c95a13102d509" providerId="LiveId" clId="{88200EE4-F4B4-49E8-8126-B01E5FCCBE2D}" dt="2020-05-17T10:47:16.364" v="1751" actId="165"/>
          <ac:spMkLst>
            <pc:docMk/>
            <pc:sldMk cId="970899129" sldId="421"/>
            <ac:spMk id="665" creationId="{D21BD08F-A4EE-4608-B82C-A2CEE0C2B4D0}"/>
          </ac:spMkLst>
        </pc:spChg>
        <pc:spChg chg="mod">
          <ac:chgData name="reza kabir" userId="af3c95a13102d509" providerId="LiveId" clId="{88200EE4-F4B4-49E8-8126-B01E5FCCBE2D}" dt="2020-05-17T10:47:16.364" v="1751" actId="165"/>
          <ac:spMkLst>
            <pc:docMk/>
            <pc:sldMk cId="970899129" sldId="421"/>
            <ac:spMk id="666" creationId="{28432C44-F623-4F44-A66F-F713DE359A3D}"/>
          </ac:spMkLst>
        </pc:spChg>
        <pc:spChg chg="mod">
          <ac:chgData name="reza kabir" userId="af3c95a13102d509" providerId="LiveId" clId="{88200EE4-F4B4-49E8-8126-B01E5FCCBE2D}" dt="2020-05-17T10:47:16.364" v="1751" actId="165"/>
          <ac:spMkLst>
            <pc:docMk/>
            <pc:sldMk cId="970899129" sldId="421"/>
            <ac:spMk id="667" creationId="{5E09B9ED-171A-40B0-89FE-B296DBB7D21F}"/>
          </ac:spMkLst>
        </pc:spChg>
        <pc:spChg chg="mod">
          <ac:chgData name="reza kabir" userId="af3c95a13102d509" providerId="LiveId" clId="{88200EE4-F4B4-49E8-8126-B01E5FCCBE2D}" dt="2020-05-17T10:47:16.364" v="1751" actId="165"/>
          <ac:spMkLst>
            <pc:docMk/>
            <pc:sldMk cId="970899129" sldId="421"/>
            <ac:spMk id="668" creationId="{42B50394-061F-4288-99CF-02E9B026F090}"/>
          </ac:spMkLst>
        </pc:spChg>
        <pc:spChg chg="mod">
          <ac:chgData name="reza kabir" userId="af3c95a13102d509" providerId="LiveId" clId="{88200EE4-F4B4-49E8-8126-B01E5FCCBE2D}" dt="2020-05-17T10:47:16.364" v="1751" actId="165"/>
          <ac:spMkLst>
            <pc:docMk/>
            <pc:sldMk cId="970899129" sldId="421"/>
            <ac:spMk id="669" creationId="{6B9BBFDE-6321-459C-8EBF-DCB38C719253}"/>
          </ac:spMkLst>
        </pc:spChg>
        <pc:spChg chg="mod">
          <ac:chgData name="reza kabir" userId="af3c95a13102d509" providerId="LiveId" clId="{88200EE4-F4B4-49E8-8126-B01E5FCCBE2D}" dt="2020-05-17T10:47:16.364" v="1751" actId="165"/>
          <ac:spMkLst>
            <pc:docMk/>
            <pc:sldMk cId="970899129" sldId="421"/>
            <ac:spMk id="670" creationId="{5656AF1C-7A63-4457-8CEC-5E7B79744F4D}"/>
          </ac:spMkLst>
        </pc:spChg>
        <pc:spChg chg="mod">
          <ac:chgData name="reza kabir" userId="af3c95a13102d509" providerId="LiveId" clId="{88200EE4-F4B4-49E8-8126-B01E5FCCBE2D}" dt="2020-05-17T10:47:16.364" v="1751" actId="165"/>
          <ac:spMkLst>
            <pc:docMk/>
            <pc:sldMk cId="970899129" sldId="421"/>
            <ac:spMk id="671" creationId="{1341CD35-5974-4D9E-B93C-8FC22F40E7CC}"/>
          </ac:spMkLst>
        </pc:spChg>
        <pc:spChg chg="mod">
          <ac:chgData name="reza kabir" userId="af3c95a13102d509" providerId="LiveId" clId="{88200EE4-F4B4-49E8-8126-B01E5FCCBE2D}" dt="2020-05-17T10:47:16.364" v="1751" actId="165"/>
          <ac:spMkLst>
            <pc:docMk/>
            <pc:sldMk cId="970899129" sldId="421"/>
            <ac:spMk id="672" creationId="{ADC4F4A6-2B46-4995-9F84-EA692E1AF350}"/>
          </ac:spMkLst>
        </pc:spChg>
        <pc:spChg chg="mod">
          <ac:chgData name="reza kabir" userId="af3c95a13102d509" providerId="LiveId" clId="{88200EE4-F4B4-49E8-8126-B01E5FCCBE2D}" dt="2020-05-17T10:47:16.364" v="1751" actId="165"/>
          <ac:spMkLst>
            <pc:docMk/>
            <pc:sldMk cId="970899129" sldId="421"/>
            <ac:spMk id="673" creationId="{14177871-2763-435B-9DD5-62128D62FC98}"/>
          </ac:spMkLst>
        </pc:spChg>
        <pc:spChg chg="mod">
          <ac:chgData name="reza kabir" userId="af3c95a13102d509" providerId="LiveId" clId="{88200EE4-F4B4-49E8-8126-B01E5FCCBE2D}" dt="2020-05-17T10:47:16.364" v="1751" actId="165"/>
          <ac:spMkLst>
            <pc:docMk/>
            <pc:sldMk cId="970899129" sldId="421"/>
            <ac:spMk id="674" creationId="{43C0AB43-07B0-42B2-9C23-3389A786D4A7}"/>
          </ac:spMkLst>
        </pc:spChg>
        <pc:spChg chg="mod">
          <ac:chgData name="reza kabir" userId="af3c95a13102d509" providerId="LiveId" clId="{88200EE4-F4B4-49E8-8126-B01E5FCCBE2D}" dt="2020-05-17T10:47:16.364" v="1751" actId="165"/>
          <ac:spMkLst>
            <pc:docMk/>
            <pc:sldMk cId="970899129" sldId="421"/>
            <ac:spMk id="675" creationId="{63B5628E-65F3-4DC4-B2B5-34E59969C4A6}"/>
          </ac:spMkLst>
        </pc:spChg>
        <pc:spChg chg="mod">
          <ac:chgData name="reza kabir" userId="af3c95a13102d509" providerId="LiveId" clId="{88200EE4-F4B4-49E8-8126-B01E5FCCBE2D}" dt="2020-05-17T10:47:16.364" v="1751" actId="165"/>
          <ac:spMkLst>
            <pc:docMk/>
            <pc:sldMk cId="970899129" sldId="421"/>
            <ac:spMk id="676" creationId="{D3D08720-1B3E-47F7-93A1-E1AFA9390197}"/>
          </ac:spMkLst>
        </pc:spChg>
        <pc:spChg chg="mod">
          <ac:chgData name="reza kabir" userId="af3c95a13102d509" providerId="LiveId" clId="{88200EE4-F4B4-49E8-8126-B01E5FCCBE2D}" dt="2020-05-17T10:47:16.364" v="1751" actId="165"/>
          <ac:spMkLst>
            <pc:docMk/>
            <pc:sldMk cId="970899129" sldId="421"/>
            <ac:spMk id="677" creationId="{EDBCDF0F-C546-4A2E-AE82-B9B040A693E2}"/>
          </ac:spMkLst>
        </pc:spChg>
        <pc:spChg chg="mod">
          <ac:chgData name="reza kabir" userId="af3c95a13102d509" providerId="LiveId" clId="{88200EE4-F4B4-49E8-8126-B01E5FCCBE2D}" dt="2020-05-17T10:47:16.364" v="1751" actId="165"/>
          <ac:spMkLst>
            <pc:docMk/>
            <pc:sldMk cId="970899129" sldId="421"/>
            <ac:spMk id="678" creationId="{19483611-B5FA-4D06-AE2B-4CC5BE62B3C4}"/>
          </ac:spMkLst>
        </pc:spChg>
        <pc:spChg chg="mod">
          <ac:chgData name="reza kabir" userId="af3c95a13102d509" providerId="LiveId" clId="{88200EE4-F4B4-49E8-8126-B01E5FCCBE2D}" dt="2020-05-17T10:47:16.364" v="1751" actId="165"/>
          <ac:spMkLst>
            <pc:docMk/>
            <pc:sldMk cId="970899129" sldId="421"/>
            <ac:spMk id="679" creationId="{907B53A1-38B3-4AD3-B20D-63098EC6DF36}"/>
          </ac:spMkLst>
        </pc:spChg>
        <pc:spChg chg="mod">
          <ac:chgData name="reza kabir" userId="af3c95a13102d509" providerId="LiveId" clId="{88200EE4-F4B4-49E8-8126-B01E5FCCBE2D}" dt="2020-05-17T10:47:16.364" v="1751" actId="165"/>
          <ac:spMkLst>
            <pc:docMk/>
            <pc:sldMk cId="970899129" sldId="421"/>
            <ac:spMk id="680" creationId="{447A31B1-7574-4E00-9874-77F373B99284}"/>
          </ac:spMkLst>
        </pc:spChg>
        <pc:spChg chg="mod">
          <ac:chgData name="reza kabir" userId="af3c95a13102d509" providerId="LiveId" clId="{88200EE4-F4B4-49E8-8126-B01E5FCCBE2D}" dt="2020-05-17T10:47:16.364" v="1751" actId="165"/>
          <ac:spMkLst>
            <pc:docMk/>
            <pc:sldMk cId="970899129" sldId="421"/>
            <ac:spMk id="681" creationId="{D4DC0E69-966E-4C57-B1D1-A75E4DFE9E80}"/>
          </ac:spMkLst>
        </pc:spChg>
        <pc:spChg chg="mod">
          <ac:chgData name="reza kabir" userId="af3c95a13102d509" providerId="LiveId" clId="{88200EE4-F4B4-49E8-8126-B01E5FCCBE2D}" dt="2020-05-17T10:47:16.364" v="1751" actId="165"/>
          <ac:spMkLst>
            <pc:docMk/>
            <pc:sldMk cId="970899129" sldId="421"/>
            <ac:spMk id="682" creationId="{0653675B-7FDE-47B4-854F-AFFD2AF65215}"/>
          </ac:spMkLst>
        </pc:spChg>
        <pc:spChg chg="mod">
          <ac:chgData name="reza kabir" userId="af3c95a13102d509" providerId="LiveId" clId="{88200EE4-F4B4-49E8-8126-B01E5FCCBE2D}" dt="2020-05-17T10:47:16.364" v="1751" actId="165"/>
          <ac:spMkLst>
            <pc:docMk/>
            <pc:sldMk cId="970899129" sldId="421"/>
            <ac:spMk id="683" creationId="{5FC6B6DA-59F0-4F6F-A569-3DAF35BAE7E0}"/>
          </ac:spMkLst>
        </pc:spChg>
        <pc:spChg chg="mod">
          <ac:chgData name="reza kabir" userId="af3c95a13102d509" providerId="LiveId" clId="{88200EE4-F4B4-49E8-8126-B01E5FCCBE2D}" dt="2020-05-17T10:47:16.364" v="1751" actId="165"/>
          <ac:spMkLst>
            <pc:docMk/>
            <pc:sldMk cId="970899129" sldId="421"/>
            <ac:spMk id="684" creationId="{EE9140AA-A27A-4F22-9B72-3E13FA2050D0}"/>
          </ac:spMkLst>
        </pc:spChg>
        <pc:spChg chg="mod">
          <ac:chgData name="reza kabir" userId="af3c95a13102d509" providerId="LiveId" clId="{88200EE4-F4B4-49E8-8126-B01E5FCCBE2D}" dt="2020-05-17T10:47:16.364" v="1751" actId="165"/>
          <ac:spMkLst>
            <pc:docMk/>
            <pc:sldMk cId="970899129" sldId="421"/>
            <ac:spMk id="685" creationId="{D6224B2F-5A1D-49C2-935C-75469F004627}"/>
          </ac:spMkLst>
        </pc:spChg>
        <pc:spChg chg="mod">
          <ac:chgData name="reza kabir" userId="af3c95a13102d509" providerId="LiveId" clId="{88200EE4-F4B4-49E8-8126-B01E5FCCBE2D}" dt="2020-05-17T10:47:16.364" v="1751" actId="165"/>
          <ac:spMkLst>
            <pc:docMk/>
            <pc:sldMk cId="970899129" sldId="421"/>
            <ac:spMk id="686" creationId="{46A3A1E2-8C5B-4790-BA00-3482C10F0EDC}"/>
          </ac:spMkLst>
        </pc:spChg>
        <pc:spChg chg="mod">
          <ac:chgData name="reza kabir" userId="af3c95a13102d509" providerId="LiveId" clId="{88200EE4-F4B4-49E8-8126-B01E5FCCBE2D}" dt="2020-05-17T10:47:16.364" v="1751" actId="165"/>
          <ac:spMkLst>
            <pc:docMk/>
            <pc:sldMk cId="970899129" sldId="421"/>
            <ac:spMk id="687" creationId="{754F0E13-7102-4039-9551-54DE0D36086C}"/>
          </ac:spMkLst>
        </pc:spChg>
        <pc:spChg chg="mod">
          <ac:chgData name="reza kabir" userId="af3c95a13102d509" providerId="LiveId" clId="{88200EE4-F4B4-49E8-8126-B01E5FCCBE2D}" dt="2020-05-17T10:47:16.364" v="1751" actId="165"/>
          <ac:spMkLst>
            <pc:docMk/>
            <pc:sldMk cId="970899129" sldId="421"/>
            <ac:spMk id="688" creationId="{5FB16B2A-B3A3-4D82-9024-3F98425CE0C1}"/>
          </ac:spMkLst>
        </pc:spChg>
        <pc:spChg chg="mod">
          <ac:chgData name="reza kabir" userId="af3c95a13102d509" providerId="LiveId" clId="{88200EE4-F4B4-49E8-8126-B01E5FCCBE2D}" dt="2020-05-17T10:47:16.364" v="1751" actId="165"/>
          <ac:spMkLst>
            <pc:docMk/>
            <pc:sldMk cId="970899129" sldId="421"/>
            <ac:spMk id="689" creationId="{98A8F27B-F3DB-4294-84D9-94AE2E38FAA5}"/>
          </ac:spMkLst>
        </pc:spChg>
        <pc:spChg chg="mod">
          <ac:chgData name="reza kabir" userId="af3c95a13102d509" providerId="LiveId" clId="{88200EE4-F4B4-49E8-8126-B01E5FCCBE2D}" dt="2020-05-17T10:47:16.364" v="1751" actId="165"/>
          <ac:spMkLst>
            <pc:docMk/>
            <pc:sldMk cId="970899129" sldId="421"/>
            <ac:spMk id="690" creationId="{BE379EE1-8D4A-4299-8E98-26CDFEF97467}"/>
          </ac:spMkLst>
        </pc:spChg>
        <pc:spChg chg="mod">
          <ac:chgData name="reza kabir" userId="af3c95a13102d509" providerId="LiveId" clId="{88200EE4-F4B4-49E8-8126-B01E5FCCBE2D}" dt="2020-05-17T10:47:16.364" v="1751" actId="165"/>
          <ac:spMkLst>
            <pc:docMk/>
            <pc:sldMk cId="970899129" sldId="421"/>
            <ac:spMk id="691" creationId="{EDA39413-CBE6-444D-B9F1-EB1A9CF247F7}"/>
          </ac:spMkLst>
        </pc:spChg>
        <pc:spChg chg="mod">
          <ac:chgData name="reza kabir" userId="af3c95a13102d509" providerId="LiveId" clId="{88200EE4-F4B4-49E8-8126-B01E5FCCBE2D}" dt="2020-05-17T10:47:16.364" v="1751" actId="165"/>
          <ac:spMkLst>
            <pc:docMk/>
            <pc:sldMk cId="970899129" sldId="421"/>
            <ac:spMk id="693" creationId="{A4518E9A-A9F0-4E05-8847-A3B9152225D1}"/>
          </ac:spMkLst>
        </pc:spChg>
        <pc:spChg chg="mod">
          <ac:chgData name="reza kabir" userId="af3c95a13102d509" providerId="LiveId" clId="{88200EE4-F4B4-49E8-8126-B01E5FCCBE2D}" dt="2020-05-17T10:47:16.364" v="1751" actId="165"/>
          <ac:spMkLst>
            <pc:docMk/>
            <pc:sldMk cId="970899129" sldId="421"/>
            <ac:spMk id="694" creationId="{D6D05A69-52E2-48CB-B715-1F9C88D04E74}"/>
          </ac:spMkLst>
        </pc:spChg>
        <pc:spChg chg="mod">
          <ac:chgData name="reza kabir" userId="af3c95a13102d509" providerId="LiveId" clId="{88200EE4-F4B4-49E8-8126-B01E5FCCBE2D}" dt="2020-05-17T10:47:16.364" v="1751" actId="165"/>
          <ac:spMkLst>
            <pc:docMk/>
            <pc:sldMk cId="970899129" sldId="421"/>
            <ac:spMk id="695" creationId="{9FE56ACD-2444-41A8-9C15-0A398580917D}"/>
          </ac:spMkLst>
        </pc:spChg>
        <pc:spChg chg="mod">
          <ac:chgData name="reza kabir" userId="af3c95a13102d509" providerId="LiveId" clId="{88200EE4-F4B4-49E8-8126-B01E5FCCBE2D}" dt="2020-05-17T10:47:16.364" v="1751" actId="165"/>
          <ac:spMkLst>
            <pc:docMk/>
            <pc:sldMk cId="970899129" sldId="421"/>
            <ac:spMk id="696" creationId="{3F91A3D9-E371-4FDF-92C3-4E2A8D7EFEBE}"/>
          </ac:spMkLst>
        </pc:spChg>
        <pc:spChg chg="mod">
          <ac:chgData name="reza kabir" userId="af3c95a13102d509" providerId="LiveId" clId="{88200EE4-F4B4-49E8-8126-B01E5FCCBE2D}" dt="2020-05-17T10:47:16.364" v="1751" actId="165"/>
          <ac:spMkLst>
            <pc:docMk/>
            <pc:sldMk cId="970899129" sldId="421"/>
            <ac:spMk id="697" creationId="{E56EF760-1131-4DC4-A967-314A4C648E59}"/>
          </ac:spMkLst>
        </pc:spChg>
        <pc:spChg chg="mod">
          <ac:chgData name="reza kabir" userId="af3c95a13102d509" providerId="LiveId" clId="{88200EE4-F4B4-49E8-8126-B01E5FCCBE2D}" dt="2020-05-17T10:47:16.364" v="1751" actId="165"/>
          <ac:spMkLst>
            <pc:docMk/>
            <pc:sldMk cId="970899129" sldId="421"/>
            <ac:spMk id="698" creationId="{FC956484-EA72-463E-ABDE-0DEFCB411A0A}"/>
          </ac:spMkLst>
        </pc:spChg>
        <pc:spChg chg="mod">
          <ac:chgData name="reza kabir" userId="af3c95a13102d509" providerId="LiveId" clId="{88200EE4-F4B4-49E8-8126-B01E5FCCBE2D}" dt="2020-05-17T10:47:16.364" v="1751" actId="165"/>
          <ac:spMkLst>
            <pc:docMk/>
            <pc:sldMk cId="970899129" sldId="421"/>
            <ac:spMk id="699" creationId="{486397BE-7E8C-408B-B17C-8746D14BB4C0}"/>
          </ac:spMkLst>
        </pc:spChg>
        <pc:spChg chg="mod">
          <ac:chgData name="reza kabir" userId="af3c95a13102d509" providerId="LiveId" clId="{88200EE4-F4B4-49E8-8126-B01E5FCCBE2D}" dt="2020-05-17T10:47:16.364" v="1751" actId="165"/>
          <ac:spMkLst>
            <pc:docMk/>
            <pc:sldMk cId="970899129" sldId="421"/>
            <ac:spMk id="700" creationId="{B07261E6-247F-49DC-8D03-8EBB863D9DBF}"/>
          </ac:spMkLst>
        </pc:spChg>
        <pc:spChg chg="mod">
          <ac:chgData name="reza kabir" userId="af3c95a13102d509" providerId="LiveId" clId="{88200EE4-F4B4-49E8-8126-B01E5FCCBE2D}" dt="2020-05-17T10:47:16.364" v="1751" actId="165"/>
          <ac:spMkLst>
            <pc:docMk/>
            <pc:sldMk cId="970899129" sldId="421"/>
            <ac:spMk id="701" creationId="{2F4B1ED8-D5F0-473A-A5D5-B00221FA38FA}"/>
          </ac:spMkLst>
        </pc:spChg>
        <pc:spChg chg="mod">
          <ac:chgData name="reza kabir" userId="af3c95a13102d509" providerId="LiveId" clId="{88200EE4-F4B4-49E8-8126-B01E5FCCBE2D}" dt="2020-05-17T10:47:16.364" v="1751" actId="165"/>
          <ac:spMkLst>
            <pc:docMk/>
            <pc:sldMk cId="970899129" sldId="421"/>
            <ac:spMk id="702" creationId="{9300CC61-28B9-4811-A0CB-29E20518118A}"/>
          </ac:spMkLst>
        </pc:spChg>
        <pc:spChg chg="mod">
          <ac:chgData name="reza kabir" userId="af3c95a13102d509" providerId="LiveId" clId="{88200EE4-F4B4-49E8-8126-B01E5FCCBE2D}" dt="2020-05-17T10:47:16.364" v="1751" actId="165"/>
          <ac:spMkLst>
            <pc:docMk/>
            <pc:sldMk cId="970899129" sldId="421"/>
            <ac:spMk id="703" creationId="{2076F5E9-F509-4BDD-B561-177EC9B8A1F9}"/>
          </ac:spMkLst>
        </pc:spChg>
        <pc:spChg chg="mod">
          <ac:chgData name="reza kabir" userId="af3c95a13102d509" providerId="LiveId" clId="{88200EE4-F4B4-49E8-8126-B01E5FCCBE2D}" dt="2020-05-17T10:47:16.364" v="1751" actId="165"/>
          <ac:spMkLst>
            <pc:docMk/>
            <pc:sldMk cId="970899129" sldId="421"/>
            <ac:spMk id="704" creationId="{1516D9CD-6526-4161-8EF9-AE628E2ADC50}"/>
          </ac:spMkLst>
        </pc:spChg>
        <pc:spChg chg="mod">
          <ac:chgData name="reza kabir" userId="af3c95a13102d509" providerId="LiveId" clId="{88200EE4-F4B4-49E8-8126-B01E5FCCBE2D}" dt="2020-05-17T10:47:16.364" v="1751" actId="165"/>
          <ac:spMkLst>
            <pc:docMk/>
            <pc:sldMk cId="970899129" sldId="421"/>
            <ac:spMk id="705" creationId="{F60384A1-E5DF-4BB2-9CE5-BE2AE9C25752}"/>
          </ac:spMkLst>
        </pc:spChg>
        <pc:spChg chg="mod">
          <ac:chgData name="reza kabir" userId="af3c95a13102d509" providerId="LiveId" clId="{88200EE4-F4B4-49E8-8126-B01E5FCCBE2D}" dt="2020-05-17T10:47:16.364" v="1751" actId="165"/>
          <ac:spMkLst>
            <pc:docMk/>
            <pc:sldMk cId="970899129" sldId="421"/>
            <ac:spMk id="706" creationId="{BD2D4394-0AEF-493F-9ABA-B13F310A8A59}"/>
          </ac:spMkLst>
        </pc:spChg>
        <pc:spChg chg="mod">
          <ac:chgData name="reza kabir" userId="af3c95a13102d509" providerId="LiveId" clId="{88200EE4-F4B4-49E8-8126-B01E5FCCBE2D}" dt="2020-05-17T10:47:16.364" v="1751" actId="165"/>
          <ac:spMkLst>
            <pc:docMk/>
            <pc:sldMk cId="970899129" sldId="421"/>
            <ac:spMk id="707" creationId="{C7EABBDA-FDC9-407F-BED0-5ED4A5E998AA}"/>
          </ac:spMkLst>
        </pc:spChg>
        <pc:spChg chg="mod">
          <ac:chgData name="reza kabir" userId="af3c95a13102d509" providerId="LiveId" clId="{88200EE4-F4B4-49E8-8126-B01E5FCCBE2D}" dt="2020-05-17T10:47:16.364" v="1751" actId="165"/>
          <ac:spMkLst>
            <pc:docMk/>
            <pc:sldMk cId="970899129" sldId="421"/>
            <ac:spMk id="708" creationId="{146DD39B-B67F-49DA-90BB-7970D7FD30C8}"/>
          </ac:spMkLst>
        </pc:spChg>
        <pc:spChg chg="mod">
          <ac:chgData name="reza kabir" userId="af3c95a13102d509" providerId="LiveId" clId="{88200EE4-F4B4-49E8-8126-B01E5FCCBE2D}" dt="2020-05-17T10:48:40.422" v="1777" actId="165"/>
          <ac:spMkLst>
            <pc:docMk/>
            <pc:sldMk cId="970899129" sldId="421"/>
            <ac:spMk id="710" creationId="{9C979406-1DFB-41F5-A056-17F9BE9565F4}"/>
          </ac:spMkLst>
        </pc:spChg>
        <pc:spChg chg="mod">
          <ac:chgData name="reza kabir" userId="af3c95a13102d509" providerId="LiveId" clId="{88200EE4-F4B4-49E8-8126-B01E5FCCBE2D}" dt="2020-05-17T10:48:40.422" v="1777" actId="165"/>
          <ac:spMkLst>
            <pc:docMk/>
            <pc:sldMk cId="970899129" sldId="421"/>
            <ac:spMk id="711" creationId="{6A25CCE4-9569-4C89-8B81-93FF72CD4C42}"/>
          </ac:spMkLst>
        </pc:spChg>
        <pc:spChg chg="mod">
          <ac:chgData name="reza kabir" userId="af3c95a13102d509" providerId="LiveId" clId="{88200EE4-F4B4-49E8-8126-B01E5FCCBE2D}" dt="2020-05-17T10:48:40.422" v="1777" actId="165"/>
          <ac:spMkLst>
            <pc:docMk/>
            <pc:sldMk cId="970899129" sldId="421"/>
            <ac:spMk id="712" creationId="{3824932F-3BC3-4ED0-8783-78AB905C1703}"/>
          </ac:spMkLst>
        </pc:spChg>
        <pc:spChg chg="mod">
          <ac:chgData name="reza kabir" userId="af3c95a13102d509" providerId="LiveId" clId="{88200EE4-F4B4-49E8-8126-B01E5FCCBE2D}" dt="2020-05-17T10:48:40.422" v="1777" actId="165"/>
          <ac:spMkLst>
            <pc:docMk/>
            <pc:sldMk cId="970899129" sldId="421"/>
            <ac:spMk id="713" creationId="{9E233AB0-C05D-4AD8-BB37-F4ACD18886D1}"/>
          </ac:spMkLst>
        </pc:spChg>
        <pc:spChg chg="mod">
          <ac:chgData name="reza kabir" userId="af3c95a13102d509" providerId="LiveId" clId="{88200EE4-F4B4-49E8-8126-B01E5FCCBE2D}" dt="2020-05-17T10:48:40.422" v="1777" actId="165"/>
          <ac:spMkLst>
            <pc:docMk/>
            <pc:sldMk cId="970899129" sldId="421"/>
            <ac:spMk id="714" creationId="{BAF43CD4-F394-474E-A042-3862EFF33DFC}"/>
          </ac:spMkLst>
        </pc:spChg>
        <pc:spChg chg="mod">
          <ac:chgData name="reza kabir" userId="af3c95a13102d509" providerId="LiveId" clId="{88200EE4-F4B4-49E8-8126-B01E5FCCBE2D}" dt="2020-05-17T10:48:40.422" v="1777" actId="165"/>
          <ac:spMkLst>
            <pc:docMk/>
            <pc:sldMk cId="970899129" sldId="421"/>
            <ac:spMk id="715" creationId="{266773C4-180F-4E1B-A53C-A4AD36197902}"/>
          </ac:spMkLst>
        </pc:spChg>
        <pc:spChg chg="mod">
          <ac:chgData name="reza kabir" userId="af3c95a13102d509" providerId="LiveId" clId="{88200EE4-F4B4-49E8-8126-B01E5FCCBE2D}" dt="2020-05-17T10:47:19.824" v="1752" actId="165"/>
          <ac:spMkLst>
            <pc:docMk/>
            <pc:sldMk cId="970899129" sldId="421"/>
            <ac:spMk id="718" creationId="{2BFE287A-DAF7-4427-94FC-84AAEF2585BB}"/>
          </ac:spMkLst>
        </pc:spChg>
        <pc:spChg chg="mod">
          <ac:chgData name="reza kabir" userId="af3c95a13102d509" providerId="LiveId" clId="{88200EE4-F4B4-49E8-8126-B01E5FCCBE2D}" dt="2020-05-17T10:47:19.824" v="1752" actId="165"/>
          <ac:spMkLst>
            <pc:docMk/>
            <pc:sldMk cId="970899129" sldId="421"/>
            <ac:spMk id="719" creationId="{D2CA4B5D-81CC-41E2-964C-A471EB3013B0}"/>
          </ac:spMkLst>
        </pc:spChg>
        <pc:spChg chg="mod">
          <ac:chgData name="reza kabir" userId="af3c95a13102d509" providerId="LiveId" clId="{88200EE4-F4B4-49E8-8126-B01E5FCCBE2D}" dt="2020-05-17T10:47:19.824" v="1752" actId="165"/>
          <ac:spMkLst>
            <pc:docMk/>
            <pc:sldMk cId="970899129" sldId="421"/>
            <ac:spMk id="720" creationId="{CDEA9BE5-1B27-4CB6-A98C-EA30D8F934BF}"/>
          </ac:spMkLst>
        </pc:spChg>
        <pc:spChg chg="mod">
          <ac:chgData name="reza kabir" userId="af3c95a13102d509" providerId="LiveId" clId="{88200EE4-F4B4-49E8-8126-B01E5FCCBE2D}" dt="2020-05-17T10:47:19.824" v="1752" actId="165"/>
          <ac:spMkLst>
            <pc:docMk/>
            <pc:sldMk cId="970899129" sldId="421"/>
            <ac:spMk id="721" creationId="{8193F09E-7616-4676-AD92-9E7687BE227F}"/>
          </ac:spMkLst>
        </pc:spChg>
        <pc:spChg chg="mod">
          <ac:chgData name="reza kabir" userId="af3c95a13102d509" providerId="LiveId" clId="{88200EE4-F4B4-49E8-8126-B01E5FCCBE2D}" dt="2020-05-17T10:47:19.824" v="1752" actId="165"/>
          <ac:spMkLst>
            <pc:docMk/>
            <pc:sldMk cId="970899129" sldId="421"/>
            <ac:spMk id="722" creationId="{AF1F62E8-99E8-4AA4-BBD6-212CE24A4826}"/>
          </ac:spMkLst>
        </pc:spChg>
        <pc:spChg chg="mod">
          <ac:chgData name="reza kabir" userId="af3c95a13102d509" providerId="LiveId" clId="{88200EE4-F4B4-49E8-8126-B01E5FCCBE2D}" dt="2020-05-17T10:47:19.824" v="1752" actId="165"/>
          <ac:spMkLst>
            <pc:docMk/>
            <pc:sldMk cId="970899129" sldId="421"/>
            <ac:spMk id="723" creationId="{FC0C877C-7219-41BB-8BE0-FA94575ED20C}"/>
          </ac:spMkLst>
        </pc:spChg>
        <pc:spChg chg="mod">
          <ac:chgData name="reza kabir" userId="af3c95a13102d509" providerId="LiveId" clId="{88200EE4-F4B4-49E8-8126-B01E5FCCBE2D}" dt="2020-05-17T10:47:19.824" v="1752" actId="165"/>
          <ac:spMkLst>
            <pc:docMk/>
            <pc:sldMk cId="970899129" sldId="421"/>
            <ac:spMk id="724" creationId="{CFB9B93A-1E16-430D-B7AE-D7AFFF5764D7}"/>
          </ac:spMkLst>
        </pc:spChg>
        <pc:spChg chg="mod">
          <ac:chgData name="reza kabir" userId="af3c95a13102d509" providerId="LiveId" clId="{88200EE4-F4B4-49E8-8126-B01E5FCCBE2D}" dt="2020-05-17T10:47:19.824" v="1752" actId="165"/>
          <ac:spMkLst>
            <pc:docMk/>
            <pc:sldMk cId="970899129" sldId="421"/>
            <ac:spMk id="725" creationId="{9B4333E9-AC5E-41BB-B8B8-F9C62065448A}"/>
          </ac:spMkLst>
        </pc:spChg>
        <pc:spChg chg="mod">
          <ac:chgData name="reza kabir" userId="af3c95a13102d509" providerId="LiveId" clId="{88200EE4-F4B4-49E8-8126-B01E5FCCBE2D}" dt="2020-05-17T10:47:19.824" v="1752" actId="165"/>
          <ac:spMkLst>
            <pc:docMk/>
            <pc:sldMk cId="970899129" sldId="421"/>
            <ac:spMk id="726" creationId="{64E989BB-B31D-4275-819F-5FBD6844D244}"/>
          </ac:spMkLst>
        </pc:spChg>
        <pc:spChg chg="mod">
          <ac:chgData name="reza kabir" userId="af3c95a13102d509" providerId="LiveId" clId="{88200EE4-F4B4-49E8-8126-B01E5FCCBE2D}" dt="2020-05-17T10:47:19.824" v="1752" actId="165"/>
          <ac:spMkLst>
            <pc:docMk/>
            <pc:sldMk cId="970899129" sldId="421"/>
            <ac:spMk id="727" creationId="{61786F6A-7092-4BF0-8819-EFBB65EAC29E}"/>
          </ac:spMkLst>
        </pc:spChg>
        <pc:spChg chg="mod">
          <ac:chgData name="reza kabir" userId="af3c95a13102d509" providerId="LiveId" clId="{88200EE4-F4B4-49E8-8126-B01E5FCCBE2D}" dt="2020-05-17T10:47:19.824" v="1752" actId="165"/>
          <ac:spMkLst>
            <pc:docMk/>
            <pc:sldMk cId="970899129" sldId="421"/>
            <ac:spMk id="728" creationId="{821C8B70-06D9-4203-B88C-A462161FF911}"/>
          </ac:spMkLst>
        </pc:spChg>
        <pc:spChg chg="mod">
          <ac:chgData name="reza kabir" userId="af3c95a13102d509" providerId="LiveId" clId="{88200EE4-F4B4-49E8-8126-B01E5FCCBE2D}" dt="2020-05-17T10:47:19.824" v="1752" actId="165"/>
          <ac:spMkLst>
            <pc:docMk/>
            <pc:sldMk cId="970899129" sldId="421"/>
            <ac:spMk id="729" creationId="{5A97D570-3414-4778-A6F2-8F4202F8652B}"/>
          </ac:spMkLst>
        </pc:spChg>
        <pc:spChg chg="mod">
          <ac:chgData name="reza kabir" userId="af3c95a13102d509" providerId="LiveId" clId="{88200EE4-F4B4-49E8-8126-B01E5FCCBE2D}" dt="2020-05-17T10:47:19.824" v="1752" actId="165"/>
          <ac:spMkLst>
            <pc:docMk/>
            <pc:sldMk cId="970899129" sldId="421"/>
            <ac:spMk id="730" creationId="{A50C9DC8-A783-4351-8E4D-B5201B465034}"/>
          </ac:spMkLst>
        </pc:spChg>
        <pc:spChg chg="mod">
          <ac:chgData name="reza kabir" userId="af3c95a13102d509" providerId="LiveId" clId="{88200EE4-F4B4-49E8-8126-B01E5FCCBE2D}" dt="2020-05-17T10:47:19.824" v="1752" actId="165"/>
          <ac:spMkLst>
            <pc:docMk/>
            <pc:sldMk cId="970899129" sldId="421"/>
            <ac:spMk id="731" creationId="{CDFFDEEA-E6D7-4FE4-93EE-AF2A3F20AC93}"/>
          </ac:spMkLst>
        </pc:spChg>
        <pc:spChg chg="mod">
          <ac:chgData name="reza kabir" userId="af3c95a13102d509" providerId="LiveId" clId="{88200EE4-F4B4-49E8-8126-B01E5FCCBE2D}" dt="2020-05-17T10:47:19.824" v="1752" actId="165"/>
          <ac:spMkLst>
            <pc:docMk/>
            <pc:sldMk cId="970899129" sldId="421"/>
            <ac:spMk id="732" creationId="{886FB0BC-449A-400C-B831-C404261BE2AB}"/>
          </ac:spMkLst>
        </pc:spChg>
        <pc:spChg chg="mod">
          <ac:chgData name="reza kabir" userId="af3c95a13102d509" providerId="LiveId" clId="{88200EE4-F4B4-49E8-8126-B01E5FCCBE2D}" dt="2020-05-17T10:47:19.824" v="1752" actId="165"/>
          <ac:spMkLst>
            <pc:docMk/>
            <pc:sldMk cId="970899129" sldId="421"/>
            <ac:spMk id="733" creationId="{5D4DB9BC-2278-4AC8-9ADC-32F35F14F2E5}"/>
          </ac:spMkLst>
        </pc:spChg>
        <pc:spChg chg="mod">
          <ac:chgData name="reza kabir" userId="af3c95a13102d509" providerId="LiveId" clId="{88200EE4-F4B4-49E8-8126-B01E5FCCBE2D}" dt="2020-05-17T10:47:19.824" v="1752" actId="165"/>
          <ac:spMkLst>
            <pc:docMk/>
            <pc:sldMk cId="970899129" sldId="421"/>
            <ac:spMk id="734" creationId="{D8FAD793-D58A-4EBB-A3DC-F7F14C1A89FB}"/>
          </ac:spMkLst>
        </pc:spChg>
        <pc:spChg chg="mod">
          <ac:chgData name="reza kabir" userId="af3c95a13102d509" providerId="LiveId" clId="{88200EE4-F4B4-49E8-8126-B01E5FCCBE2D}" dt="2020-05-17T10:47:19.824" v="1752" actId="165"/>
          <ac:spMkLst>
            <pc:docMk/>
            <pc:sldMk cId="970899129" sldId="421"/>
            <ac:spMk id="735" creationId="{DCA2F13F-75A3-495C-BC9E-A5523A0155CE}"/>
          </ac:spMkLst>
        </pc:spChg>
        <pc:spChg chg="mod">
          <ac:chgData name="reza kabir" userId="af3c95a13102d509" providerId="LiveId" clId="{88200EE4-F4B4-49E8-8126-B01E5FCCBE2D}" dt="2020-05-17T10:47:19.824" v="1752" actId="165"/>
          <ac:spMkLst>
            <pc:docMk/>
            <pc:sldMk cId="970899129" sldId="421"/>
            <ac:spMk id="736" creationId="{1F55DDA4-3367-440E-90B2-50265B15F560}"/>
          </ac:spMkLst>
        </pc:spChg>
        <pc:spChg chg="mod">
          <ac:chgData name="reza kabir" userId="af3c95a13102d509" providerId="LiveId" clId="{88200EE4-F4B4-49E8-8126-B01E5FCCBE2D}" dt="2020-05-17T10:47:19.824" v="1752" actId="165"/>
          <ac:spMkLst>
            <pc:docMk/>
            <pc:sldMk cId="970899129" sldId="421"/>
            <ac:spMk id="738" creationId="{DA4012B1-5200-4E30-9076-825EBB3A4215}"/>
          </ac:spMkLst>
        </pc:spChg>
        <pc:spChg chg="mod">
          <ac:chgData name="reza kabir" userId="af3c95a13102d509" providerId="LiveId" clId="{88200EE4-F4B4-49E8-8126-B01E5FCCBE2D}" dt="2020-05-17T10:47:19.824" v="1752" actId="165"/>
          <ac:spMkLst>
            <pc:docMk/>
            <pc:sldMk cId="970899129" sldId="421"/>
            <ac:spMk id="739" creationId="{3A6FA3DF-6508-4396-804C-EB2AC5BCBC54}"/>
          </ac:spMkLst>
        </pc:spChg>
        <pc:spChg chg="mod">
          <ac:chgData name="reza kabir" userId="af3c95a13102d509" providerId="LiveId" clId="{88200EE4-F4B4-49E8-8126-B01E5FCCBE2D}" dt="2020-05-17T10:47:19.824" v="1752" actId="165"/>
          <ac:spMkLst>
            <pc:docMk/>
            <pc:sldMk cId="970899129" sldId="421"/>
            <ac:spMk id="740" creationId="{2BD30C4B-FCFF-456A-A834-7F0E8C598B69}"/>
          </ac:spMkLst>
        </pc:spChg>
        <pc:spChg chg="mod">
          <ac:chgData name="reza kabir" userId="af3c95a13102d509" providerId="LiveId" clId="{88200EE4-F4B4-49E8-8126-B01E5FCCBE2D}" dt="2020-05-17T10:47:19.824" v="1752" actId="165"/>
          <ac:spMkLst>
            <pc:docMk/>
            <pc:sldMk cId="970899129" sldId="421"/>
            <ac:spMk id="741" creationId="{817F08C8-F545-4537-B966-120CC63B79F3}"/>
          </ac:spMkLst>
        </pc:spChg>
        <pc:spChg chg="mod">
          <ac:chgData name="reza kabir" userId="af3c95a13102d509" providerId="LiveId" clId="{88200EE4-F4B4-49E8-8126-B01E5FCCBE2D}" dt="2020-05-17T10:47:19.824" v="1752" actId="165"/>
          <ac:spMkLst>
            <pc:docMk/>
            <pc:sldMk cId="970899129" sldId="421"/>
            <ac:spMk id="742" creationId="{568F9516-D711-441B-B101-5A9CAF7298AC}"/>
          </ac:spMkLst>
        </pc:spChg>
        <pc:spChg chg="mod">
          <ac:chgData name="reza kabir" userId="af3c95a13102d509" providerId="LiveId" clId="{88200EE4-F4B4-49E8-8126-B01E5FCCBE2D}" dt="2020-05-17T10:47:19.824" v="1752" actId="165"/>
          <ac:spMkLst>
            <pc:docMk/>
            <pc:sldMk cId="970899129" sldId="421"/>
            <ac:spMk id="743" creationId="{73A0DE5A-49B2-4440-8F9A-DBF37D42FA1F}"/>
          </ac:spMkLst>
        </pc:spChg>
        <pc:spChg chg="mod">
          <ac:chgData name="reza kabir" userId="af3c95a13102d509" providerId="LiveId" clId="{88200EE4-F4B4-49E8-8126-B01E5FCCBE2D}" dt="2020-05-17T10:47:19.824" v="1752" actId="165"/>
          <ac:spMkLst>
            <pc:docMk/>
            <pc:sldMk cId="970899129" sldId="421"/>
            <ac:spMk id="744" creationId="{4926AA64-E7E6-48DE-AE55-5E49617CE29B}"/>
          </ac:spMkLst>
        </pc:spChg>
        <pc:spChg chg="mod">
          <ac:chgData name="reza kabir" userId="af3c95a13102d509" providerId="LiveId" clId="{88200EE4-F4B4-49E8-8126-B01E5FCCBE2D}" dt="2020-05-17T10:47:19.824" v="1752" actId="165"/>
          <ac:spMkLst>
            <pc:docMk/>
            <pc:sldMk cId="970899129" sldId="421"/>
            <ac:spMk id="745" creationId="{9B07AF54-CB82-4A6D-B596-52747513AC6C}"/>
          </ac:spMkLst>
        </pc:spChg>
        <pc:spChg chg="mod">
          <ac:chgData name="reza kabir" userId="af3c95a13102d509" providerId="LiveId" clId="{88200EE4-F4B4-49E8-8126-B01E5FCCBE2D}" dt="2020-05-17T10:47:19.824" v="1752" actId="165"/>
          <ac:spMkLst>
            <pc:docMk/>
            <pc:sldMk cId="970899129" sldId="421"/>
            <ac:spMk id="746" creationId="{0411A39B-A38B-487C-ADC9-059F7E4D1121}"/>
          </ac:spMkLst>
        </pc:spChg>
        <pc:spChg chg="mod">
          <ac:chgData name="reza kabir" userId="af3c95a13102d509" providerId="LiveId" clId="{88200EE4-F4B4-49E8-8126-B01E5FCCBE2D}" dt="2020-05-17T10:47:19.824" v="1752" actId="165"/>
          <ac:spMkLst>
            <pc:docMk/>
            <pc:sldMk cId="970899129" sldId="421"/>
            <ac:spMk id="747" creationId="{19F03A11-5CFA-4A94-98AD-E13069FE4FE4}"/>
          </ac:spMkLst>
        </pc:spChg>
        <pc:spChg chg="mod">
          <ac:chgData name="reza kabir" userId="af3c95a13102d509" providerId="LiveId" clId="{88200EE4-F4B4-49E8-8126-B01E5FCCBE2D}" dt="2020-05-17T10:47:19.824" v="1752" actId="165"/>
          <ac:spMkLst>
            <pc:docMk/>
            <pc:sldMk cId="970899129" sldId="421"/>
            <ac:spMk id="748" creationId="{12C12D0F-2F70-4761-991F-25ABF984BBF8}"/>
          </ac:spMkLst>
        </pc:spChg>
        <pc:spChg chg="mod">
          <ac:chgData name="reza kabir" userId="af3c95a13102d509" providerId="LiveId" clId="{88200EE4-F4B4-49E8-8126-B01E5FCCBE2D}" dt="2020-05-17T10:47:19.824" v="1752" actId="165"/>
          <ac:spMkLst>
            <pc:docMk/>
            <pc:sldMk cId="970899129" sldId="421"/>
            <ac:spMk id="749" creationId="{B67445D4-6D6A-4C4A-B0A7-B8F26541EE12}"/>
          </ac:spMkLst>
        </pc:spChg>
        <pc:spChg chg="mod">
          <ac:chgData name="reza kabir" userId="af3c95a13102d509" providerId="LiveId" clId="{88200EE4-F4B4-49E8-8126-B01E5FCCBE2D}" dt="2020-05-17T10:47:19.824" v="1752" actId="165"/>
          <ac:spMkLst>
            <pc:docMk/>
            <pc:sldMk cId="970899129" sldId="421"/>
            <ac:spMk id="750" creationId="{5527B853-5C3A-48B3-9E70-7194974779C3}"/>
          </ac:spMkLst>
        </pc:spChg>
        <pc:spChg chg="mod">
          <ac:chgData name="reza kabir" userId="af3c95a13102d509" providerId="LiveId" clId="{88200EE4-F4B4-49E8-8126-B01E5FCCBE2D}" dt="2020-05-17T10:47:19.824" v="1752" actId="165"/>
          <ac:spMkLst>
            <pc:docMk/>
            <pc:sldMk cId="970899129" sldId="421"/>
            <ac:spMk id="751" creationId="{4AAD8B72-45AB-4DB6-B1A0-895B00818405}"/>
          </ac:spMkLst>
        </pc:spChg>
        <pc:spChg chg="mod">
          <ac:chgData name="reza kabir" userId="af3c95a13102d509" providerId="LiveId" clId="{88200EE4-F4B4-49E8-8126-B01E5FCCBE2D}" dt="2020-05-17T10:47:19.824" v="1752" actId="165"/>
          <ac:spMkLst>
            <pc:docMk/>
            <pc:sldMk cId="970899129" sldId="421"/>
            <ac:spMk id="752" creationId="{690CFF31-5004-465A-AA2D-A813DEB8E716}"/>
          </ac:spMkLst>
        </pc:spChg>
        <pc:spChg chg="mod">
          <ac:chgData name="reza kabir" userId="af3c95a13102d509" providerId="LiveId" clId="{88200EE4-F4B4-49E8-8126-B01E5FCCBE2D}" dt="2020-05-17T10:47:19.824" v="1752" actId="165"/>
          <ac:spMkLst>
            <pc:docMk/>
            <pc:sldMk cId="970899129" sldId="421"/>
            <ac:spMk id="753" creationId="{DCBA70FC-58ED-49A2-9254-97C2E0DD77F7}"/>
          </ac:spMkLst>
        </pc:spChg>
        <pc:spChg chg="mod">
          <ac:chgData name="reza kabir" userId="af3c95a13102d509" providerId="LiveId" clId="{88200EE4-F4B4-49E8-8126-B01E5FCCBE2D}" dt="2020-05-17T10:47:19.824" v="1752" actId="165"/>
          <ac:spMkLst>
            <pc:docMk/>
            <pc:sldMk cId="970899129" sldId="421"/>
            <ac:spMk id="754" creationId="{D758369A-5BD9-4515-B412-B237A51DEA31}"/>
          </ac:spMkLst>
        </pc:spChg>
        <pc:spChg chg="mod">
          <ac:chgData name="reza kabir" userId="af3c95a13102d509" providerId="LiveId" clId="{88200EE4-F4B4-49E8-8126-B01E5FCCBE2D}" dt="2020-05-17T10:47:19.824" v="1752" actId="165"/>
          <ac:spMkLst>
            <pc:docMk/>
            <pc:sldMk cId="970899129" sldId="421"/>
            <ac:spMk id="755" creationId="{0B66B0BC-4E9E-435F-B8FF-6AC83A8E10C1}"/>
          </ac:spMkLst>
        </pc:spChg>
        <pc:spChg chg="mod">
          <ac:chgData name="reza kabir" userId="af3c95a13102d509" providerId="LiveId" clId="{88200EE4-F4B4-49E8-8126-B01E5FCCBE2D}" dt="2020-05-17T10:47:19.824" v="1752" actId="165"/>
          <ac:spMkLst>
            <pc:docMk/>
            <pc:sldMk cId="970899129" sldId="421"/>
            <ac:spMk id="756" creationId="{3C092AB5-3E7E-403F-B349-0F592C892481}"/>
          </ac:spMkLst>
        </pc:spChg>
        <pc:spChg chg="mod">
          <ac:chgData name="reza kabir" userId="af3c95a13102d509" providerId="LiveId" clId="{88200EE4-F4B4-49E8-8126-B01E5FCCBE2D}" dt="2020-05-17T10:47:19.824" v="1752" actId="165"/>
          <ac:spMkLst>
            <pc:docMk/>
            <pc:sldMk cId="970899129" sldId="421"/>
            <ac:spMk id="757" creationId="{CF35832C-EA9D-4B08-B640-816B20831942}"/>
          </ac:spMkLst>
        </pc:spChg>
        <pc:spChg chg="mod">
          <ac:chgData name="reza kabir" userId="af3c95a13102d509" providerId="LiveId" clId="{88200EE4-F4B4-49E8-8126-B01E5FCCBE2D}" dt="2020-05-17T10:47:19.824" v="1752" actId="165"/>
          <ac:spMkLst>
            <pc:docMk/>
            <pc:sldMk cId="970899129" sldId="421"/>
            <ac:spMk id="758" creationId="{C8664F3E-100B-44AC-881C-045D9154237F}"/>
          </ac:spMkLst>
        </pc:spChg>
        <pc:spChg chg="mod">
          <ac:chgData name="reza kabir" userId="af3c95a13102d509" providerId="LiveId" clId="{88200EE4-F4B4-49E8-8126-B01E5FCCBE2D}" dt="2020-05-17T10:47:19.824" v="1752" actId="165"/>
          <ac:spMkLst>
            <pc:docMk/>
            <pc:sldMk cId="970899129" sldId="421"/>
            <ac:spMk id="759" creationId="{5008DFD9-54C9-4BB7-A679-E9F62E97BA76}"/>
          </ac:spMkLst>
        </pc:spChg>
        <pc:spChg chg="mod">
          <ac:chgData name="reza kabir" userId="af3c95a13102d509" providerId="LiveId" clId="{88200EE4-F4B4-49E8-8126-B01E5FCCBE2D}" dt="2020-05-17T10:47:19.824" v="1752" actId="165"/>
          <ac:spMkLst>
            <pc:docMk/>
            <pc:sldMk cId="970899129" sldId="421"/>
            <ac:spMk id="760" creationId="{5548CF88-7044-49AB-8CAB-6C96C5DFB128}"/>
          </ac:spMkLst>
        </pc:spChg>
        <pc:spChg chg="mod">
          <ac:chgData name="reza kabir" userId="af3c95a13102d509" providerId="LiveId" clId="{88200EE4-F4B4-49E8-8126-B01E5FCCBE2D}" dt="2020-05-17T10:47:19.824" v="1752" actId="165"/>
          <ac:spMkLst>
            <pc:docMk/>
            <pc:sldMk cId="970899129" sldId="421"/>
            <ac:spMk id="761" creationId="{E89CD097-AB89-40C5-AB16-CA5F40F84864}"/>
          </ac:spMkLst>
        </pc:spChg>
        <pc:spChg chg="mod">
          <ac:chgData name="reza kabir" userId="af3c95a13102d509" providerId="LiveId" clId="{88200EE4-F4B4-49E8-8126-B01E5FCCBE2D}" dt="2020-05-17T10:47:19.824" v="1752" actId="165"/>
          <ac:spMkLst>
            <pc:docMk/>
            <pc:sldMk cId="970899129" sldId="421"/>
            <ac:spMk id="762" creationId="{05ACADC5-4F57-4344-BF22-3CEF1EE644EC}"/>
          </ac:spMkLst>
        </pc:spChg>
        <pc:spChg chg="mod">
          <ac:chgData name="reza kabir" userId="af3c95a13102d509" providerId="LiveId" clId="{88200EE4-F4B4-49E8-8126-B01E5FCCBE2D}" dt="2020-05-17T10:47:19.824" v="1752" actId="165"/>
          <ac:spMkLst>
            <pc:docMk/>
            <pc:sldMk cId="970899129" sldId="421"/>
            <ac:spMk id="763" creationId="{C8431128-74A0-494C-A311-8F295D9246EF}"/>
          </ac:spMkLst>
        </pc:spChg>
        <pc:spChg chg="mod">
          <ac:chgData name="reza kabir" userId="af3c95a13102d509" providerId="LiveId" clId="{88200EE4-F4B4-49E8-8126-B01E5FCCBE2D}" dt="2020-05-17T10:47:19.824" v="1752" actId="165"/>
          <ac:spMkLst>
            <pc:docMk/>
            <pc:sldMk cId="970899129" sldId="421"/>
            <ac:spMk id="764" creationId="{92A87014-2954-420D-BCFE-431B81572902}"/>
          </ac:spMkLst>
        </pc:spChg>
        <pc:spChg chg="mod">
          <ac:chgData name="reza kabir" userId="af3c95a13102d509" providerId="LiveId" clId="{88200EE4-F4B4-49E8-8126-B01E5FCCBE2D}" dt="2020-05-17T10:47:19.824" v="1752" actId="165"/>
          <ac:spMkLst>
            <pc:docMk/>
            <pc:sldMk cId="970899129" sldId="421"/>
            <ac:spMk id="765" creationId="{EEC63FF8-7816-42EA-9538-F8C21DD75B3F}"/>
          </ac:spMkLst>
        </pc:spChg>
        <pc:spChg chg="mod">
          <ac:chgData name="reza kabir" userId="af3c95a13102d509" providerId="LiveId" clId="{88200EE4-F4B4-49E8-8126-B01E5FCCBE2D}" dt="2020-05-17T10:47:19.824" v="1752" actId="165"/>
          <ac:spMkLst>
            <pc:docMk/>
            <pc:sldMk cId="970899129" sldId="421"/>
            <ac:spMk id="766" creationId="{96BDEB43-6A6C-42F0-9DDD-F5B227A244C2}"/>
          </ac:spMkLst>
        </pc:spChg>
        <pc:spChg chg="mod">
          <ac:chgData name="reza kabir" userId="af3c95a13102d509" providerId="LiveId" clId="{88200EE4-F4B4-49E8-8126-B01E5FCCBE2D}" dt="2020-05-17T10:47:19.824" v="1752" actId="165"/>
          <ac:spMkLst>
            <pc:docMk/>
            <pc:sldMk cId="970899129" sldId="421"/>
            <ac:spMk id="767" creationId="{F6B1929F-4A1E-4046-9074-A69EE0AB28DA}"/>
          </ac:spMkLst>
        </pc:spChg>
        <pc:spChg chg="mod">
          <ac:chgData name="reza kabir" userId="af3c95a13102d509" providerId="LiveId" clId="{88200EE4-F4B4-49E8-8126-B01E5FCCBE2D}" dt="2020-05-17T10:47:19.824" v="1752" actId="165"/>
          <ac:spMkLst>
            <pc:docMk/>
            <pc:sldMk cId="970899129" sldId="421"/>
            <ac:spMk id="768" creationId="{0C612345-B3F2-468D-87AF-020A492E4E23}"/>
          </ac:spMkLst>
        </pc:spChg>
        <pc:spChg chg="mod">
          <ac:chgData name="reza kabir" userId="af3c95a13102d509" providerId="LiveId" clId="{88200EE4-F4B4-49E8-8126-B01E5FCCBE2D}" dt="2020-05-17T10:47:19.824" v="1752" actId="165"/>
          <ac:spMkLst>
            <pc:docMk/>
            <pc:sldMk cId="970899129" sldId="421"/>
            <ac:spMk id="769" creationId="{9C52C02E-365E-426F-827B-6527F01A1FB8}"/>
          </ac:spMkLst>
        </pc:spChg>
        <pc:spChg chg="mod">
          <ac:chgData name="reza kabir" userId="af3c95a13102d509" providerId="LiveId" clId="{88200EE4-F4B4-49E8-8126-B01E5FCCBE2D}" dt="2020-05-17T10:47:19.824" v="1752" actId="165"/>
          <ac:spMkLst>
            <pc:docMk/>
            <pc:sldMk cId="970899129" sldId="421"/>
            <ac:spMk id="770" creationId="{4A659921-3A75-47C5-89E6-B464C20911A8}"/>
          </ac:spMkLst>
        </pc:spChg>
        <pc:spChg chg="mod">
          <ac:chgData name="reza kabir" userId="af3c95a13102d509" providerId="LiveId" clId="{88200EE4-F4B4-49E8-8126-B01E5FCCBE2D}" dt="2020-05-17T10:47:19.824" v="1752" actId="165"/>
          <ac:spMkLst>
            <pc:docMk/>
            <pc:sldMk cId="970899129" sldId="421"/>
            <ac:spMk id="771" creationId="{147EAF5C-9CD7-4353-8869-3F1240E0D02F}"/>
          </ac:spMkLst>
        </pc:spChg>
        <pc:spChg chg="mod">
          <ac:chgData name="reza kabir" userId="af3c95a13102d509" providerId="LiveId" clId="{88200EE4-F4B4-49E8-8126-B01E5FCCBE2D}" dt="2020-05-17T10:47:19.824" v="1752" actId="165"/>
          <ac:spMkLst>
            <pc:docMk/>
            <pc:sldMk cId="970899129" sldId="421"/>
            <ac:spMk id="772" creationId="{AD52E2D4-F2A7-429B-824B-8335276E5B20}"/>
          </ac:spMkLst>
        </pc:spChg>
        <pc:spChg chg="mod">
          <ac:chgData name="reza kabir" userId="af3c95a13102d509" providerId="LiveId" clId="{88200EE4-F4B4-49E8-8126-B01E5FCCBE2D}" dt="2020-05-17T10:47:19.824" v="1752" actId="165"/>
          <ac:spMkLst>
            <pc:docMk/>
            <pc:sldMk cId="970899129" sldId="421"/>
            <ac:spMk id="773" creationId="{C60CB2F8-51C5-498C-9036-1C6ACAC0E50B}"/>
          </ac:spMkLst>
        </pc:spChg>
        <pc:spChg chg="mod">
          <ac:chgData name="reza kabir" userId="af3c95a13102d509" providerId="LiveId" clId="{88200EE4-F4B4-49E8-8126-B01E5FCCBE2D}" dt="2020-05-17T10:47:19.824" v="1752" actId="165"/>
          <ac:spMkLst>
            <pc:docMk/>
            <pc:sldMk cId="970899129" sldId="421"/>
            <ac:spMk id="774" creationId="{B6BA2F77-455E-4264-82E6-F25F95E6747E}"/>
          </ac:spMkLst>
        </pc:spChg>
        <pc:spChg chg="mod">
          <ac:chgData name="reza kabir" userId="af3c95a13102d509" providerId="LiveId" clId="{88200EE4-F4B4-49E8-8126-B01E5FCCBE2D}" dt="2020-05-17T10:47:19.824" v="1752" actId="165"/>
          <ac:spMkLst>
            <pc:docMk/>
            <pc:sldMk cId="970899129" sldId="421"/>
            <ac:spMk id="775" creationId="{E3F1F98E-AACC-421D-A7E8-60F54F9FE76B}"/>
          </ac:spMkLst>
        </pc:spChg>
        <pc:spChg chg="mod">
          <ac:chgData name="reza kabir" userId="af3c95a13102d509" providerId="LiveId" clId="{88200EE4-F4B4-49E8-8126-B01E5FCCBE2D}" dt="2020-05-17T10:47:19.824" v="1752" actId="165"/>
          <ac:spMkLst>
            <pc:docMk/>
            <pc:sldMk cId="970899129" sldId="421"/>
            <ac:spMk id="776" creationId="{12F0EC61-5FC1-40D4-B959-A447A669EA72}"/>
          </ac:spMkLst>
        </pc:spChg>
        <pc:spChg chg="mod">
          <ac:chgData name="reza kabir" userId="af3c95a13102d509" providerId="LiveId" clId="{88200EE4-F4B4-49E8-8126-B01E5FCCBE2D}" dt="2020-05-17T10:47:19.824" v="1752" actId="165"/>
          <ac:spMkLst>
            <pc:docMk/>
            <pc:sldMk cId="970899129" sldId="421"/>
            <ac:spMk id="777" creationId="{09319D36-A5C4-4EBC-B379-D1C24F2D366B}"/>
          </ac:spMkLst>
        </pc:spChg>
        <pc:spChg chg="mod">
          <ac:chgData name="reza kabir" userId="af3c95a13102d509" providerId="LiveId" clId="{88200EE4-F4B4-49E8-8126-B01E5FCCBE2D}" dt="2020-05-17T10:47:19.824" v="1752" actId="165"/>
          <ac:spMkLst>
            <pc:docMk/>
            <pc:sldMk cId="970899129" sldId="421"/>
            <ac:spMk id="778" creationId="{C22C86C8-7F3C-4D87-AFE7-BB3B6718C19C}"/>
          </ac:spMkLst>
        </pc:spChg>
        <pc:spChg chg="mod">
          <ac:chgData name="reza kabir" userId="af3c95a13102d509" providerId="LiveId" clId="{88200EE4-F4B4-49E8-8126-B01E5FCCBE2D}" dt="2020-05-17T10:47:19.824" v="1752" actId="165"/>
          <ac:spMkLst>
            <pc:docMk/>
            <pc:sldMk cId="970899129" sldId="421"/>
            <ac:spMk id="779" creationId="{9AC151BB-63D4-4677-9674-95A5F0B6FBA8}"/>
          </ac:spMkLst>
        </pc:spChg>
        <pc:spChg chg="mod">
          <ac:chgData name="reza kabir" userId="af3c95a13102d509" providerId="LiveId" clId="{88200EE4-F4B4-49E8-8126-B01E5FCCBE2D}" dt="2020-05-17T10:47:19.824" v="1752" actId="165"/>
          <ac:spMkLst>
            <pc:docMk/>
            <pc:sldMk cId="970899129" sldId="421"/>
            <ac:spMk id="780" creationId="{CDF41964-D3E1-49D9-B336-E6E3032CECA0}"/>
          </ac:spMkLst>
        </pc:spChg>
        <pc:spChg chg="mod">
          <ac:chgData name="reza kabir" userId="af3c95a13102d509" providerId="LiveId" clId="{88200EE4-F4B4-49E8-8126-B01E5FCCBE2D}" dt="2020-05-17T10:47:19.824" v="1752" actId="165"/>
          <ac:spMkLst>
            <pc:docMk/>
            <pc:sldMk cId="970899129" sldId="421"/>
            <ac:spMk id="781" creationId="{06D171D9-5CCE-45F2-8D61-7A750A75711E}"/>
          </ac:spMkLst>
        </pc:spChg>
        <pc:spChg chg="mod">
          <ac:chgData name="reza kabir" userId="af3c95a13102d509" providerId="LiveId" clId="{88200EE4-F4B4-49E8-8126-B01E5FCCBE2D}" dt="2020-05-17T10:47:19.824" v="1752" actId="165"/>
          <ac:spMkLst>
            <pc:docMk/>
            <pc:sldMk cId="970899129" sldId="421"/>
            <ac:spMk id="782" creationId="{9A2208FE-CCA9-42F3-92B7-2BC90077DED6}"/>
          </ac:spMkLst>
        </pc:spChg>
        <pc:spChg chg="mod">
          <ac:chgData name="reza kabir" userId="af3c95a13102d509" providerId="LiveId" clId="{88200EE4-F4B4-49E8-8126-B01E5FCCBE2D}" dt="2020-05-17T10:47:19.824" v="1752" actId="165"/>
          <ac:spMkLst>
            <pc:docMk/>
            <pc:sldMk cId="970899129" sldId="421"/>
            <ac:spMk id="783" creationId="{5BCF031C-E34D-4B19-8B9F-FF6DC564DC6A}"/>
          </ac:spMkLst>
        </pc:spChg>
        <pc:spChg chg="mod">
          <ac:chgData name="reza kabir" userId="af3c95a13102d509" providerId="LiveId" clId="{88200EE4-F4B4-49E8-8126-B01E5FCCBE2D}" dt="2020-05-17T10:47:19.824" v="1752" actId="165"/>
          <ac:spMkLst>
            <pc:docMk/>
            <pc:sldMk cId="970899129" sldId="421"/>
            <ac:spMk id="784" creationId="{47E1A209-6655-4D57-A360-0AC12C5B9FB3}"/>
          </ac:spMkLst>
        </pc:spChg>
        <pc:spChg chg="mod">
          <ac:chgData name="reza kabir" userId="af3c95a13102d509" providerId="LiveId" clId="{88200EE4-F4B4-49E8-8126-B01E5FCCBE2D}" dt="2020-05-17T10:47:19.824" v="1752" actId="165"/>
          <ac:spMkLst>
            <pc:docMk/>
            <pc:sldMk cId="970899129" sldId="421"/>
            <ac:spMk id="785" creationId="{A3D9B407-492D-40B5-9732-560737C94CE9}"/>
          </ac:spMkLst>
        </pc:spChg>
        <pc:spChg chg="mod">
          <ac:chgData name="reza kabir" userId="af3c95a13102d509" providerId="LiveId" clId="{88200EE4-F4B4-49E8-8126-B01E5FCCBE2D}" dt="2020-05-17T10:47:19.824" v="1752" actId="165"/>
          <ac:spMkLst>
            <pc:docMk/>
            <pc:sldMk cId="970899129" sldId="421"/>
            <ac:spMk id="786" creationId="{4CC5D607-921C-4414-9A70-F026C269D648}"/>
          </ac:spMkLst>
        </pc:spChg>
        <pc:spChg chg="mod">
          <ac:chgData name="reza kabir" userId="af3c95a13102d509" providerId="LiveId" clId="{88200EE4-F4B4-49E8-8126-B01E5FCCBE2D}" dt="2020-05-17T10:47:19.824" v="1752" actId="165"/>
          <ac:spMkLst>
            <pc:docMk/>
            <pc:sldMk cId="970899129" sldId="421"/>
            <ac:spMk id="787" creationId="{5B0CCBFC-6A49-4C23-8CEE-843684C372AB}"/>
          </ac:spMkLst>
        </pc:spChg>
        <pc:spChg chg="mod">
          <ac:chgData name="reza kabir" userId="af3c95a13102d509" providerId="LiveId" clId="{88200EE4-F4B4-49E8-8126-B01E5FCCBE2D}" dt="2020-05-17T10:47:19.824" v="1752" actId="165"/>
          <ac:spMkLst>
            <pc:docMk/>
            <pc:sldMk cId="970899129" sldId="421"/>
            <ac:spMk id="788" creationId="{6AC299AE-A475-4192-A3B5-9439B02260B4}"/>
          </ac:spMkLst>
        </pc:spChg>
        <pc:spChg chg="mod">
          <ac:chgData name="reza kabir" userId="af3c95a13102d509" providerId="LiveId" clId="{88200EE4-F4B4-49E8-8126-B01E5FCCBE2D}" dt="2020-05-17T10:47:19.824" v="1752" actId="165"/>
          <ac:spMkLst>
            <pc:docMk/>
            <pc:sldMk cId="970899129" sldId="421"/>
            <ac:spMk id="789" creationId="{BE28220E-A8B8-480D-8D8F-084BF5CB6913}"/>
          </ac:spMkLst>
        </pc:spChg>
        <pc:spChg chg="mod">
          <ac:chgData name="reza kabir" userId="af3c95a13102d509" providerId="LiveId" clId="{88200EE4-F4B4-49E8-8126-B01E5FCCBE2D}" dt="2020-05-17T10:47:19.824" v="1752" actId="165"/>
          <ac:spMkLst>
            <pc:docMk/>
            <pc:sldMk cId="970899129" sldId="421"/>
            <ac:spMk id="790" creationId="{C6918BD4-BF65-48EC-8FC5-81FE5B8693AC}"/>
          </ac:spMkLst>
        </pc:spChg>
        <pc:spChg chg="mod">
          <ac:chgData name="reza kabir" userId="af3c95a13102d509" providerId="LiveId" clId="{88200EE4-F4B4-49E8-8126-B01E5FCCBE2D}" dt="2020-05-17T10:47:19.824" v="1752" actId="165"/>
          <ac:spMkLst>
            <pc:docMk/>
            <pc:sldMk cId="970899129" sldId="421"/>
            <ac:spMk id="791" creationId="{60B37BE3-722E-4DD1-97D7-1567C27646F0}"/>
          </ac:spMkLst>
        </pc:spChg>
        <pc:spChg chg="mod">
          <ac:chgData name="reza kabir" userId="af3c95a13102d509" providerId="LiveId" clId="{88200EE4-F4B4-49E8-8126-B01E5FCCBE2D}" dt="2020-05-17T10:47:19.824" v="1752" actId="165"/>
          <ac:spMkLst>
            <pc:docMk/>
            <pc:sldMk cId="970899129" sldId="421"/>
            <ac:spMk id="792" creationId="{6C8A3223-BFCC-4B6E-8A81-2BA09749769B}"/>
          </ac:spMkLst>
        </pc:spChg>
        <pc:spChg chg="mod">
          <ac:chgData name="reza kabir" userId="af3c95a13102d509" providerId="LiveId" clId="{88200EE4-F4B4-49E8-8126-B01E5FCCBE2D}" dt="2020-05-17T10:47:19.824" v="1752" actId="165"/>
          <ac:spMkLst>
            <pc:docMk/>
            <pc:sldMk cId="970899129" sldId="421"/>
            <ac:spMk id="793" creationId="{59AB58D9-C83B-42EA-B84D-B983E69A4D1A}"/>
          </ac:spMkLst>
        </pc:spChg>
        <pc:spChg chg="mod">
          <ac:chgData name="reza kabir" userId="af3c95a13102d509" providerId="LiveId" clId="{88200EE4-F4B4-49E8-8126-B01E5FCCBE2D}" dt="2020-05-17T10:47:19.824" v="1752" actId="165"/>
          <ac:spMkLst>
            <pc:docMk/>
            <pc:sldMk cId="970899129" sldId="421"/>
            <ac:spMk id="794" creationId="{C7D49541-E44F-440F-AB4E-0DB688C773F4}"/>
          </ac:spMkLst>
        </pc:spChg>
        <pc:spChg chg="mod">
          <ac:chgData name="reza kabir" userId="af3c95a13102d509" providerId="LiveId" clId="{88200EE4-F4B4-49E8-8126-B01E5FCCBE2D}" dt="2020-05-17T10:47:19.824" v="1752" actId="165"/>
          <ac:spMkLst>
            <pc:docMk/>
            <pc:sldMk cId="970899129" sldId="421"/>
            <ac:spMk id="795" creationId="{49D13717-6495-487D-B6E9-28BABB047C60}"/>
          </ac:spMkLst>
        </pc:spChg>
        <pc:spChg chg="mod">
          <ac:chgData name="reza kabir" userId="af3c95a13102d509" providerId="LiveId" clId="{88200EE4-F4B4-49E8-8126-B01E5FCCBE2D}" dt="2020-05-17T10:47:19.824" v="1752" actId="165"/>
          <ac:spMkLst>
            <pc:docMk/>
            <pc:sldMk cId="970899129" sldId="421"/>
            <ac:spMk id="796" creationId="{7A3E6773-C4E5-49F4-BC01-5FB5C5F3F89B}"/>
          </ac:spMkLst>
        </pc:spChg>
        <pc:spChg chg="mod">
          <ac:chgData name="reza kabir" userId="af3c95a13102d509" providerId="LiveId" clId="{88200EE4-F4B4-49E8-8126-B01E5FCCBE2D}" dt="2020-05-17T10:47:19.824" v="1752" actId="165"/>
          <ac:spMkLst>
            <pc:docMk/>
            <pc:sldMk cId="970899129" sldId="421"/>
            <ac:spMk id="797" creationId="{B358ECFA-45C9-4233-95DD-0B5865E6CEEE}"/>
          </ac:spMkLst>
        </pc:spChg>
        <pc:spChg chg="mod">
          <ac:chgData name="reza kabir" userId="af3c95a13102d509" providerId="LiveId" clId="{88200EE4-F4B4-49E8-8126-B01E5FCCBE2D}" dt="2020-05-17T10:47:19.824" v="1752" actId="165"/>
          <ac:spMkLst>
            <pc:docMk/>
            <pc:sldMk cId="970899129" sldId="421"/>
            <ac:spMk id="798" creationId="{8FE41971-062F-4365-8B78-E1F55501A443}"/>
          </ac:spMkLst>
        </pc:spChg>
        <pc:spChg chg="mod">
          <ac:chgData name="reza kabir" userId="af3c95a13102d509" providerId="LiveId" clId="{88200EE4-F4B4-49E8-8126-B01E5FCCBE2D}" dt="2020-05-17T10:47:19.824" v="1752" actId="165"/>
          <ac:spMkLst>
            <pc:docMk/>
            <pc:sldMk cId="970899129" sldId="421"/>
            <ac:spMk id="799" creationId="{73F5A041-ACE7-4C96-B832-F2287D19A3A7}"/>
          </ac:spMkLst>
        </pc:spChg>
        <pc:spChg chg="mod">
          <ac:chgData name="reza kabir" userId="af3c95a13102d509" providerId="LiveId" clId="{88200EE4-F4B4-49E8-8126-B01E5FCCBE2D}" dt="2020-05-17T10:47:19.824" v="1752" actId="165"/>
          <ac:spMkLst>
            <pc:docMk/>
            <pc:sldMk cId="970899129" sldId="421"/>
            <ac:spMk id="800" creationId="{0D316317-0ED6-4CE9-90D0-0AA923430C81}"/>
          </ac:spMkLst>
        </pc:spChg>
        <pc:spChg chg="mod">
          <ac:chgData name="reza kabir" userId="af3c95a13102d509" providerId="LiveId" clId="{88200EE4-F4B4-49E8-8126-B01E5FCCBE2D}" dt="2020-05-17T10:47:19.824" v="1752" actId="165"/>
          <ac:spMkLst>
            <pc:docMk/>
            <pc:sldMk cId="970899129" sldId="421"/>
            <ac:spMk id="801" creationId="{677612D4-E6E8-4A4A-BC9C-BC351647332E}"/>
          </ac:spMkLst>
        </pc:spChg>
        <pc:spChg chg="mod">
          <ac:chgData name="reza kabir" userId="af3c95a13102d509" providerId="LiveId" clId="{88200EE4-F4B4-49E8-8126-B01E5FCCBE2D}" dt="2020-05-17T10:47:19.824" v="1752" actId="165"/>
          <ac:spMkLst>
            <pc:docMk/>
            <pc:sldMk cId="970899129" sldId="421"/>
            <ac:spMk id="802" creationId="{571CFE73-5B07-4B91-A0D8-08AB07409E70}"/>
          </ac:spMkLst>
        </pc:spChg>
        <pc:spChg chg="mod">
          <ac:chgData name="reza kabir" userId="af3c95a13102d509" providerId="LiveId" clId="{88200EE4-F4B4-49E8-8126-B01E5FCCBE2D}" dt="2020-05-17T10:47:19.824" v="1752" actId="165"/>
          <ac:spMkLst>
            <pc:docMk/>
            <pc:sldMk cId="970899129" sldId="421"/>
            <ac:spMk id="803" creationId="{14842B95-E6CE-44A8-906F-1CC7207746EE}"/>
          </ac:spMkLst>
        </pc:spChg>
        <pc:spChg chg="mod">
          <ac:chgData name="reza kabir" userId="af3c95a13102d509" providerId="LiveId" clId="{88200EE4-F4B4-49E8-8126-B01E5FCCBE2D}" dt="2020-05-17T10:47:19.824" v="1752" actId="165"/>
          <ac:spMkLst>
            <pc:docMk/>
            <pc:sldMk cId="970899129" sldId="421"/>
            <ac:spMk id="804" creationId="{64D7107F-1BFB-43C8-8081-761CB17B99F4}"/>
          </ac:spMkLst>
        </pc:spChg>
        <pc:spChg chg="mod">
          <ac:chgData name="reza kabir" userId="af3c95a13102d509" providerId="LiveId" clId="{88200EE4-F4B4-49E8-8126-B01E5FCCBE2D}" dt="2020-05-17T10:47:19.824" v="1752" actId="165"/>
          <ac:spMkLst>
            <pc:docMk/>
            <pc:sldMk cId="970899129" sldId="421"/>
            <ac:spMk id="805" creationId="{E7CD937F-D170-43E0-8FC6-093DB748203F}"/>
          </ac:spMkLst>
        </pc:spChg>
        <pc:spChg chg="mod">
          <ac:chgData name="reza kabir" userId="af3c95a13102d509" providerId="LiveId" clId="{88200EE4-F4B4-49E8-8126-B01E5FCCBE2D}" dt="2020-05-17T10:47:19.824" v="1752" actId="165"/>
          <ac:spMkLst>
            <pc:docMk/>
            <pc:sldMk cId="970899129" sldId="421"/>
            <ac:spMk id="806" creationId="{F6FDA4A4-CDAF-4AAB-BC29-72CFDAD5C104}"/>
          </ac:spMkLst>
        </pc:spChg>
        <pc:spChg chg="mod">
          <ac:chgData name="reza kabir" userId="af3c95a13102d509" providerId="LiveId" clId="{88200EE4-F4B4-49E8-8126-B01E5FCCBE2D}" dt="2020-05-17T10:47:19.824" v="1752" actId="165"/>
          <ac:spMkLst>
            <pc:docMk/>
            <pc:sldMk cId="970899129" sldId="421"/>
            <ac:spMk id="807" creationId="{DD736547-639A-4442-8CD4-6033810120AF}"/>
          </ac:spMkLst>
        </pc:spChg>
        <pc:spChg chg="mod">
          <ac:chgData name="reza kabir" userId="af3c95a13102d509" providerId="LiveId" clId="{88200EE4-F4B4-49E8-8126-B01E5FCCBE2D}" dt="2020-05-17T10:47:19.824" v="1752" actId="165"/>
          <ac:spMkLst>
            <pc:docMk/>
            <pc:sldMk cId="970899129" sldId="421"/>
            <ac:spMk id="808" creationId="{D898F02D-118C-4A69-B728-009781BD4928}"/>
          </ac:spMkLst>
        </pc:spChg>
        <pc:spChg chg="mod">
          <ac:chgData name="reza kabir" userId="af3c95a13102d509" providerId="LiveId" clId="{88200EE4-F4B4-49E8-8126-B01E5FCCBE2D}" dt="2020-05-17T10:48:40.422" v="1777" actId="165"/>
          <ac:spMkLst>
            <pc:docMk/>
            <pc:sldMk cId="970899129" sldId="421"/>
            <ac:spMk id="810" creationId="{5155A0D1-405B-4C83-8356-33F60E897873}"/>
          </ac:spMkLst>
        </pc:spChg>
        <pc:spChg chg="mod">
          <ac:chgData name="reza kabir" userId="af3c95a13102d509" providerId="LiveId" clId="{88200EE4-F4B4-49E8-8126-B01E5FCCBE2D}" dt="2020-05-17T10:48:40.422" v="1777" actId="165"/>
          <ac:spMkLst>
            <pc:docMk/>
            <pc:sldMk cId="970899129" sldId="421"/>
            <ac:spMk id="811" creationId="{D538AA6A-EC6C-436D-A391-816E49E0544C}"/>
          </ac:spMkLst>
        </pc:spChg>
        <pc:spChg chg="add mod">
          <ac:chgData name="reza kabir" userId="af3c95a13102d509" providerId="LiveId" clId="{88200EE4-F4B4-49E8-8126-B01E5FCCBE2D}" dt="2020-05-17T10:49:54.416" v="1795" actId="1076"/>
          <ac:spMkLst>
            <pc:docMk/>
            <pc:sldMk cId="970899129" sldId="421"/>
            <ac:spMk id="812" creationId="{EEB61FAC-04A7-4F40-B206-B7E0748D33C0}"/>
          </ac:spMkLst>
        </pc:spChg>
        <pc:spChg chg="add mod">
          <ac:chgData name="reza kabir" userId="af3c95a13102d509" providerId="LiveId" clId="{88200EE4-F4B4-49E8-8126-B01E5FCCBE2D}" dt="2020-05-17T10:49:54.416" v="1795" actId="1076"/>
          <ac:spMkLst>
            <pc:docMk/>
            <pc:sldMk cId="970899129" sldId="421"/>
            <ac:spMk id="813" creationId="{41C6F460-E124-4F68-A8E3-8779FA20B862}"/>
          </ac:spMkLst>
        </pc:spChg>
        <pc:spChg chg="add mod">
          <ac:chgData name="reza kabir" userId="af3c95a13102d509" providerId="LiveId" clId="{88200EE4-F4B4-49E8-8126-B01E5FCCBE2D}" dt="2020-05-17T10:49:54.416" v="1795" actId="1076"/>
          <ac:spMkLst>
            <pc:docMk/>
            <pc:sldMk cId="970899129" sldId="421"/>
            <ac:spMk id="814" creationId="{938DA62C-AE61-47A0-A925-0B077D5414F2}"/>
          </ac:spMkLst>
        </pc:spChg>
        <pc:spChg chg="add mod">
          <ac:chgData name="reza kabir" userId="af3c95a13102d509" providerId="LiveId" clId="{88200EE4-F4B4-49E8-8126-B01E5FCCBE2D}" dt="2020-05-17T10:49:54.416" v="1795" actId="1076"/>
          <ac:spMkLst>
            <pc:docMk/>
            <pc:sldMk cId="970899129" sldId="421"/>
            <ac:spMk id="815" creationId="{21DCD410-C284-4762-9FE3-1809DD470496}"/>
          </ac:spMkLst>
        </pc:spChg>
        <pc:spChg chg="add mod">
          <ac:chgData name="reza kabir" userId="af3c95a13102d509" providerId="LiveId" clId="{88200EE4-F4B4-49E8-8126-B01E5FCCBE2D}" dt="2020-05-17T10:49:54.416" v="1795" actId="1076"/>
          <ac:spMkLst>
            <pc:docMk/>
            <pc:sldMk cId="970899129" sldId="421"/>
            <ac:spMk id="816" creationId="{A5E264AD-4A5A-4C01-8A2F-8FE879CC2E37}"/>
          </ac:spMkLst>
        </pc:spChg>
        <pc:spChg chg="add mod">
          <ac:chgData name="reza kabir" userId="af3c95a13102d509" providerId="LiveId" clId="{88200EE4-F4B4-49E8-8126-B01E5FCCBE2D}" dt="2020-05-17T10:49:54.416" v="1795" actId="1076"/>
          <ac:spMkLst>
            <pc:docMk/>
            <pc:sldMk cId="970899129" sldId="421"/>
            <ac:spMk id="817" creationId="{C6608D6C-EE4B-4832-9C6E-889A8C2878EA}"/>
          </ac:spMkLst>
        </pc:spChg>
        <pc:spChg chg="add mod">
          <ac:chgData name="reza kabir" userId="af3c95a13102d509" providerId="LiveId" clId="{88200EE4-F4B4-49E8-8126-B01E5FCCBE2D}" dt="2020-05-17T10:49:54.416" v="1795" actId="1076"/>
          <ac:spMkLst>
            <pc:docMk/>
            <pc:sldMk cId="970899129" sldId="421"/>
            <ac:spMk id="818" creationId="{B58457C3-C712-41F5-B89E-0EB1BE96D43E}"/>
          </ac:spMkLst>
        </pc:spChg>
        <pc:spChg chg="add mod">
          <ac:chgData name="reza kabir" userId="af3c95a13102d509" providerId="LiveId" clId="{88200EE4-F4B4-49E8-8126-B01E5FCCBE2D}" dt="2020-05-17T10:49:54.416" v="1795" actId="1076"/>
          <ac:spMkLst>
            <pc:docMk/>
            <pc:sldMk cId="970899129" sldId="421"/>
            <ac:spMk id="819" creationId="{301B79F1-0A7B-49EC-BE85-ACF2B76134DC}"/>
          </ac:spMkLst>
        </pc:spChg>
        <pc:spChg chg="add mod">
          <ac:chgData name="reza kabir" userId="af3c95a13102d509" providerId="LiveId" clId="{88200EE4-F4B4-49E8-8126-B01E5FCCBE2D}" dt="2020-05-17T10:49:54.416" v="1795" actId="1076"/>
          <ac:spMkLst>
            <pc:docMk/>
            <pc:sldMk cId="970899129" sldId="421"/>
            <ac:spMk id="820" creationId="{4679A13E-BEC6-473A-A621-CC78C253FC67}"/>
          </ac:spMkLst>
        </pc:spChg>
        <pc:spChg chg="add mod">
          <ac:chgData name="reza kabir" userId="af3c95a13102d509" providerId="LiveId" clId="{88200EE4-F4B4-49E8-8126-B01E5FCCBE2D}" dt="2020-05-17T10:49:54.416" v="1795" actId="1076"/>
          <ac:spMkLst>
            <pc:docMk/>
            <pc:sldMk cId="970899129" sldId="421"/>
            <ac:spMk id="821" creationId="{0FDA47B6-5EF7-4A40-8D9D-57B0B743225B}"/>
          </ac:spMkLst>
        </pc:spChg>
        <pc:grpChg chg="add del mod">
          <ac:chgData name="reza kabir" userId="af3c95a13102d509" providerId="LiveId" clId="{88200EE4-F4B4-49E8-8126-B01E5FCCBE2D}" dt="2020-05-17T10:48:40.422" v="1777" actId="165"/>
          <ac:grpSpMkLst>
            <pc:docMk/>
            <pc:sldMk cId="970899129" sldId="421"/>
            <ac:grpSpMk id="4" creationId="{C666E165-F0C0-4DEF-BE38-DA0864B8DA48}"/>
          </ac:grpSpMkLst>
        </pc:grpChg>
        <pc:grpChg chg="del">
          <ac:chgData name="reza kabir" userId="af3c95a13102d509" providerId="LiveId" clId="{88200EE4-F4B4-49E8-8126-B01E5FCCBE2D}" dt="2020-05-17T10:44:24.064" v="1727" actId="165"/>
          <ac:grpSpMkLst>
            <pc:docMk/>
            <pc:sldMk cId="970899129" sldId="421"/>
            <ac:grpSpMk id="5" creationId="{836A0713-A942-46DD-87D0-C1F8D973E2C2}"/>
          </ac:grpSpMkLst>
        </pc:grpChg>
        <pc:grpChg chg="del mod topLvl">
          <ac:chgData name="reza kabir" userId="af3c95a13102d509" providerId="LiveId" clId="{88200EE4-F4B4-49E8-8126-B01E5FCCBE2D}" dt="2020-05-17T10:44:28.395" v="1728" actId="478"/>
          <ac:grpSpMkLst>
            <pc:docMk/>
            <pc:sldMk cId="970899129" sldId="421"/>
            <ac:grpSpMk id="7" creationId="{836A0713-A942-46DD-87D0-C1F8D973E2C2}"/>
          </ac:grpSpMkLst>
        </pc:grpChg>
        <pc:grpChg chg="mod">
          <ac:chgData name="reza kabir" userId="af3c95a13102d509" providerId="LiveId" clId="{88200EE4-F4B4-49E8-8126-B01E5FCCBE2D}" dt="2020-05-17T10:44:24.064" v="1727" actId="165"/>
          <ac:grpSpMkLst>
            <pc:docMk/>
            <pc:sldMk cId="970899129" sldId="421"/>
            <ac:grpSpMk id="8" creationId="{836A0713-A942-46DD-87D0-C1F8D973E2C2}"/>
          </ac:grpSpMkLst>
        </pc:grpChg>
        <pc:grpChg chg="mod">
          <ac:chgData name="reza kabir" userId="af3c95a13102d509" providerId="LiveId" clId="{88200EE4-F4B4-49E8-8126-B01E5FCCBE2D}" dt="2020-05-17T10:44:24.064" v="1727" actId="165"/>
          <ac:grpSpMkLst>
            <pc:docMk/>
            <pc:sldMk cId="970899129" sldId="421"/>
            <ac:grpSpMk id="9" creationId="{836A0713-A942-46DD-87D0-C1F8D973E2C2}"/>
          </ac:grpSpMkLst>
        </pc:grpChg>
        <pc:grpChg chg="mod">
          <ac:chgData name="reza kabir" userId="af3c95a13102d509" providerId="LiveId" clId="{88200EE4-F4B4-49E8-8126-B01E5FCCBE2D}" dt="2020-05-17T10:44:24.064" v="1727" actId="165"/>
          <ac:grpSpMkLst>
            <pc:docMk/>
            <pc:sldMk cId="970899129" sldId="421"/>
            <ac:grpSpMk id="26" creationId="{836A0713-A942-46DD-87D0-C1F8D973E2C2}"/>
          </ac:grpSpMkLst>
        </pc:grpChg>
        <pc:grpChg chg="mod">
          <ac:chgData name="reza kabir" userId="af3c95a13102d509" providerId="LiveId" clId="{88200EE4-F4B4-49E8-8126-B01E5FCCBE2D}" dt="2020-05-17T10:44:24.064" v="1727" actId="165"/>
          <ac:grpSpMkLst>
            <pc:docMk/>
            <pc:sldMk cId="970899129" sldId="421"/>
            <ac:grpSpMk id="42" creationId="{836A0713-A942-46DD-87D0-C1F8D973E2C2}"/>
          </ac:grpSpMkLst>
        </pc:grpChg>
        <pc:grpChg chg="del mod topLvl">
          <ac:chgData name="reza kabir" userId="af3c95a13102d509" providerId="LiveId" clId="{88200EE4-F4B4-49E8-8126-B01E5FCCBE2D}" dt="2020-05-17T10:44:34.814" v="1729" actId="165"/>
          <ac:grpSpMkLst>
            <pc:docMk/>
            <pc:sldMk cId="970899129" sldId="421"/>
            <ac:grpSpMk id="55" creationId="{836A0713-A942-46DD-87D0-C1F8D973E2C2}"/>
          </ac:grpSpMkLst>
        </pc:grpChg>
        <pc:grpChg chg="mod topLvl">
          <ac:chgData name="reza kabir" userId="af3c95a13102d509" providerId="LiveId" clId="{88200EE4-F4B4-49E8-8126-B01E5FCCBE2D}" dt="2020-05-17T10:46:56.736" v="1747" actId="1076"/>
          <ac:grpSpMkLst>
            <pc:docMk/>
            <pc:sldMk cId="970899129" sldId="421"/>
            <ac:grpSpMk id="56" creationId="{836A0713-A942-46DD-87D0-C1F8D973E2C2}"/>
          </ac:grpSpMkLst>
        </pc:grpChg>
        <pc:grpChg chg="mod">
          <ac:chgData name="reza kabir" userId="af3c95a13102d509" providerId="LiveId" clId="{88200EE4-F4B4-49E8-8126-B01E5FCCBE2D}" dt="2020-05-17T10:44:34.814" v="1729" actId="165"/>
          <ac:grpSpMkLst>
            <pc:docMk/>
            <pc:sldMk cId="970899129" sldId="421"/>
            <ac:grpSpMk id="63" creationId="{836A0713-A942-46DD-87D0-C1F8D973E2C2}"/>
          </ac:grpSpMkLst>
        </pc:grpChg>
        <pc:grpChg chg="mod">
          <ac:chgData name="reza kabir" userId="af3c95a13102d509" providerId="LiveId" clId="{88200EE4-F4B4-49E8-8126-B01E5FCCBE2D}" dt="2020-05-17T10:44:34.814" v="1729" actId="165"/>
          <ac:grpSpMkLst>
            <pc:docMk/>
            <pc:sldMk cId="970899129" sldId="421"/>
            <ac:grpSpMk id="67" creationId="{836A0713-A942-46DD-87D0-C1F8D973E2C2}"/>
          </ac:grpSpMkLst>
        </pc:grpChg>
        <pc:grpChg chg="mod">
          <ac:chgData name="reza kabir" userId="af3c95a13102d509" providerId="LiveId" clId="{88200EE4-F4B4-49E8-8126-B01E5FCCBE2D}" dt="2020-05-17T10:44:34.814" v="1729" actId="165"/>
          <ac:grpSpMkLst>
            <pc:docMk/>
            <pc:sldMk cId="970899129" sldId="421"/>
            <ac:grpSpMk id="71" creationId="{836A0713-A942-46DD-87D0-C1F8D973E2C2}"/>
          </ac:grpSpMkLst>
        </pc:grpChg>
        <pc:grpChg chg="mod">
          <ac:chgData name="reza kabir" userId="af3c95a13102d509" providerId="LiveId" clId="{88200EE4-F4B4-49E8-8126-B01E5FCCBE2D}" dt="2020-05-17T10:44:34.814" v="1729" actId="165"/>
          <ac:grpSpMkLst>
            <pc:docMk/>
            <pc:sldMk cId="970899129" sldId="421"/>
            <ac:grpSpMk id="75" creationId="{836A0713-A942-46DD-87D0-C1F8D973E2C2}"/>
          </ac:grpSpMkLst>
        </pc:grpChg>
        <pc:grpChg chg="mod">
          <ac:chgData name="reza kabir" userId="af3c95a13102d509" providerId="LiveId" clId="{88200EE4-F4B4-49E8-8126-B01E5FCCBE2D}" dt="2020-05-17T10:44:34.814" v="1729" actId="165"/>
          <ac:grpSpMkLst>
            <pc:docMk/>
            <pc:sldMk cId="970899129" sldId="421"/>
            <ac:grpSpMk id="79" creationId="{836A0713-A942-46DD-87D0-C1F8D973E2C2}"/>
          </ac:grpSpMkLst>
        </pc:grpChg>
        <pc:grpChg chg="del mod topLvl">
          <ac:chgData name="reza kabir" userId="af3c95a13102d509" providerId="LiveId" clId="{88200EE4-F4B4-49E8-8126-B01E5FCCBE2D}" dt="2020-05-17T10:47:05.571" v="1748" actId="165"/>
          <ac:grpSpMkLst>
            <pc:docMk/>
            <pc:sldMk cId="970899129" sldId="421"/>
            <ac:grpSpMk id="83" creationId="{836A0713-A942-46DD-87D0-C1F8D973E2C2}"/>
          </ac:grpSpMkLst>
        </pc:grpChg>
        <pc:grpChg chg="del mod topLvl">
          <ac:chgData name="reza kabir" userId="af3c95a13102d509" providerId="LiveId" clId="{88200EE4-F4B4-49E8-8126-B01E5FCCBE2D}" dt="2020-05-17T10:47:24.142" v="1753" actId="478"/>
          <ac:grpSpMkLst>
            <pc:docMk/>
            <pc:sldMk cId="970899129" sldId="421"/>
            <ac:grpSpMk id="84" creationId="{836A0713-A942-46DD-87D0-C1F8D973E2C2}"/>
          </ac:grpSpMkLst>
        </pc:grpChg>
        <pc:grpChg chg="del mod topLvl">
          <ac:chgData name="reza kabir" userId="af3c95a13102d509" providerId="LiveId" clId="{88200EE4-F4B4-49E8-8126-B01E5FCCBE2D}" dt="2020-05-17T10:47:24.142" v="1753" actId="478"/>
          <ac:grpSpMkLst>
            <pc:docMk/>
            <pc:sldMk cId="970899129" sldId="421"/>
            <ac:grpSpMk id="92" creationId="{836A0713-A942-46DD-87D0-C1F8D973E2C2}"/>
          </ac:grpSpMkLst>
        </pc:grpChg>
        <pc:grpChg chg="mod topLvl">
          <ac:chgData name="reza kabir" userId="af3c95a13102d509" providerId="LiveId" clId="{88200EE4-F4B4-49E8-8126-B01E5FCCBE2D}" dt="2020-05-17T10:49:54.416" v="1795" actId="1076"/>
          <ac:grpSpMkLst>
            <pc:docMk/>
            <pc:sldMk cId="970899129" sldId="421"/>
            <ac:grpSpMk id="164" creationId="{836A0713-A942-46DD-87D0-C1F8D973E2C2}"/>
          </ac:grpSpMkLst>
        </pc:grpChg>
        <pc:grpChg chg="del mod topLvl">
          <ac:chgData name="reza kabir" userId="af3c95a13102d509" providerId="LiveId" clId="{88200EE4-F4B4-49E8-8126-B01E5FCCBE2D}" dt="2020-05-17T10:47:09.730" v="1749" actId="165"/>
          <ac:grpSpMkLst>
            <pc:docMk/>
            <pc:sldMk cId="970899129" sldId="421"/>
            <ac:grpSpMk id="170" creationId="{836A0713-A942-46DD-87D0-C1F8D973E2C2}"/>
          </ac:grpSpMkLst>
        </pc:grpChg>
        <pc:grpChg chg="del mod topLvl">
          <ac:chgData name="reza kabir" userId="af3c95a13102d509" providerId="LiveId" clId="{88200EE4-F4B4-49E8-8126-B01E5FCCBE2D}" dt="2020-05-17T10:47:24.142" v="1753" actId="478"/>
          <ac:grpSpMkLst>
            <pc:docMk/>
            <pc:sldMk cId="970899129" sldId="421"/>
            <ac:grpSpMk id="171" creationId="{836A0713-A942-46DD-87D0-C1F8D973E2C2}"/>
          </ac:grpSpMkLst>
        </pc:grpChg>
        <pc:grpChg chg="del mod topLvl">
          <ac:chgData name="reza kabir" userId="af3c95a13102d509" providerId="LiveId" clId="{88200EE4-F4B4-49E8-8126-B01E5FCCBE2D}" dt="2020-05-17T10:47:24.142" v="1753" actId="478"/>
          <ac:grpSpMkLst>
            <pc:docMk/>
            <pc:sldMk cId="970899129" sldId="421"/>
            <ac:grpSpMk id="191" creationId="{836A0713-A942-46DD-87D0-C1F8D973E2C2}"/>
          </ac:grpSpMkLst>
        </pc:grpChg>
        <pc:grpChg chg="mod topLvl">
          <ac:chgData name="reza kabir" userId="af3c95a13102d509" providerId="LiveId" clId="{88200EE4-F4B4-49E8-8126-B01E5FCCBE2D}" dt="2020-05-17T10:49:54.416" v="1795" actId="1076"/>
          <ac:grpSpMkLst>
            <pc:docMk/>
            <pc:sldMk cId="970899129" sldId="421"/>
            <ac:grpSpMk id="263" creationId="{836A0713-A942-46DD-87D0-C1F8D973E2C2}"/>
          </ac:grpSpMkLst>
        </pc:grpChg>
        <pc:grpChg chg="del mod topLvl">
          <ac:chgData name="reza kabir" userId="af3c95a13102d509" providerId="LiveId" clId="{88200EE4-F4B4-49E8-8126-B01E5FCCBE2D}" dt="2020-05-17T10:45:24.903" v="1733" actId="165"/>
          <ac:grpSpMkLst>
            <pc:docMk/>
            <pc:sldMk cId="970899129" sldId="421"/>
            <ac:grpSpMk id="274" creationId="{836A0713-A942-46DD-87D0-C1F8D973E2C2}"/>
          </ac:grpSpMkLst>
        </pc:grpChg>
        <pc:grpChg chg="mod topLvl">
          <ac:chgData name="reza kabir" userId="af3c95a13102d509" providerId="LiveId" clId="{88200EE4-F4B4-49E8-8126-B01E5FCCBE2D}" dt="2020-05-17T10:46:52.445" v="1746" actId="1076"/>
          <ac:grpSpMkLst>
            <pc:docMk/>
            <pc:sldMk cId="970899129" sldId="421"/>
            <ac:grpSpMk id="275" creationId="{836A0713-A942-46DD-87D0-C1F8D973E2C2}"/>
          </ac:grpSpMkLst>
        </pc:grpChg>
        <pc:grpChg chg="mod">
          <ac:chgData name="reza kabir" userId="af3c95a13102d509" providerId="LiveId" clId="{88200EE4-F4B4-49E8-8126-B01E5FCCBE2D}" dt="2020-05-17T10:45:24.903" v="1733" actId="165"/>
          <ac:grpSpMkLst>
            <pc:docMk/>
            <pc:sldMk cId="970899129" sldId="421"/>
            <ac:grpSpMk id="283" creationId="{836A0713-A942-46DD-87D0-C1F8D973E2C2}"/>
          </ac:grpSpMkLst>
        </pc:grpChg>
        <pc:grpChg chg="mod">
          <ac:chgData name="reza kabir" userId="af3c95a13102d509" providerId="LiveId" clId="{88200EE4-F4B4-49E8-8126-B01E5FCCBE2D}" dt="2020-05-17T10:45:24.903" v="1733" actId="165"/>
          <ac:grpSpMkLst>
            <pc:docMk/>
            <pc:sldMk cId="970899129" sldId="421"/>
            <ac:grpSpMk id="287" creationId="{836A0713-A942-46DD-87D0-C1F8D973E2C2}"/>
          </ac:grpSpMkLst>
        </pc:grpChg>
        <pc:grpChg chg="mod">
          <ac:chgData name="reza kabir" userId="af3c95a13102d509" providerId="LiveId" clId="{88200EE4-F4B4-49E8-8126-B01E5FCCBE2D}" dt="2020-05-17T10:45:24.903" v="1733" actId="165"/>
          <ac:grpSpMkLst>
            <pc:docMk/>
            <pc:sldMk cId="970899129" sldId="421"/>
            <ac:grpSpMk id="290" creationId="{836A0713-A942-46DD-87D0-C1F8D973E2C2}"/>
          </ac:grpSpMkLst>
        </pc:grpChg>
        <pc:grpChg chg="mod">
          <ac:chgData name="reza kabir" userId="af3c95a13102d509" providerId="LiveId" clId="{88200EE4-F4B4-49E8-8126-B01E5FCCBE2D}" dt="2020-05-17T10:45:24.903" v="1733" actId="165"/>
          <ac:grpSpMkLst>
            <pc:docMk/>
            <pc:sldMk cId="970899129" sldId="421"/>
            <ac:grpSpMk id="294" creationId="{836A0713-A942-46DD-87D0-C1F8D973E2C2}"/>
          </ac:grpSpMkLst>
        </pc:grpChg>
        <pc:grpChg chg="mod">
          <ac:chgData name="reza kabir" userId="af3c95a13102d509" providerId="LiveId" clId="{88200EE4-F4B4-49E8-8126-B01E5FCCBE2D}" dt="2020-05-17T10:45:24.903" v="1733" actId="165"/>
          <ac:grpSpMkLst>
            <pc:docMk/>
            <pc:sldMk cId="970899129" sldId="421"/>
            <ac:grpSpMk id="299" creationId="{836A0713-A942-46DD-87D0-C1F8D973E2C2}"/>
          </ac:grpSpMkLst>
        </pc:grpChg>
        <pc:grpChg chg="mod">
          <ac:chgData name="reza kabir" userId="af3c95a13102d509" providerId="LiveId" clId="{88200EE4-F4B4-49E8-8126-B01E5FCCBE2D}" dt="2020-05-17T10:45:24.903" v="1733" actId="165"/>
          <ac:grpSpMkLst>
            <pc:docMk/>
            <pc:sldMk cId="970899129" sldId="421"/>
            <ac:grpSpMk id="321" creationId="{836A0713-A942-46DD-87D0-C1F8D973E2C2}"/>
          </ac:grpSpMkLst>
        </pc:grpChg>
        <pc:grpChg chg="del mod topLvl">
          <ac:chgData name="reza kabir" userId="af3c95a13102d509" providerId="LiveId" clId="{88200EE4-F4B4-49E8-8126-B01E5FCCBE2D}" dt="2020-05-17T10:45:28.660" v="1734" actId="478"/>
          <ac:grpSpMkLst>
            <pc:docMk/>
            <pc:sldMk cId="970899129" sldId="421"/>
            <ac:grpSpMk id="328" creationId="{836A0713-A942-46DD-87D0-C1F8D973E2C2}"/>
          </ac:grpSpMkLst>
        </pc:grpChg>
        <pc:grpChg chg="del mod topLvl">
          <ac:chgData name="reza kabir" userId="af3c95a13102d509" providerId="LiveId" clId="{88200EE4-F4B4-49E8-8126-B01E5FCCBE2D}" dt="2020-05-17T10:47:13.034" v="1750" actId="165"/>
          <ac:grpSpMkLst>
            <pc:docMk/>
            <pc:sldMk cId="970899129" sldId="421"/>
            <ac:grpSpMk id="525" creationId="{836A0713-A942-46DD-87D0-C1F8D973E2C2}"/>
          </ac:grpSpMkLst>
        </pc:grpChg>
        <pc:grpChg chg="del mod topLvl">
          <ac:chgData name="reza kabir" userId="af3c95a13102d509" providerId="LiveId" clId="{88200EE4-F4B4-49E8-8126-B01E5FCCBE2D}" dt="2020-05-17T10:47:24.142" v="1753" actId="478"/>
          <ac:grpSpMkLst>
            <pc:docMk/>
            <pc:sldMk cId="970899129" sldId="421"/>
            <ac:grpSpMk id="526" creationId="{836A0713-A942-46DD-87D0-C1F8D973E2C2}"/>
          </ac:grpSpMkLst>
        </pc:grpChg>
        <pc:grpChg chg="del mod topLvl">
          <ac:chgData name="reza kabir" userId="af3c95a13102d509" providerId="LiveId" clId="{88200EE4-F4B4-49E8-8126-B01E5FCCBE2D}" dt="2020-05-17T10:47:24.142" v="1753" actId="478"/>
          <ac:grpSpMkLst>
            <pc:docMk/>
            <pc:sldMk cId="970899129" sldId="421"/>
            <ac:grpSpMk id="598" creationId="{836A0713-A942-46DD-87D0-C1F8D973E2C2}"/>
          </ac:grpSpMkLst>
        </pc:grpChg>
        <pc:grpChg chg="mod topLvl">
          <ac:chgData name="reza kabir" userId="af3c95a13102d509" providerId="LiveId" clId="{88200EE4-F4B4-49E8-8126-B01E5FCCBE2D}" dt="2020-05-17T10:49:54.416" v="1795" actId="1076"/>
          <ac:grpSpMkLst>
            <pc:docMk/>
            <pc:sldMk cId="970899129" sldId="421"/>
            <ac:grpSpMk id="616" creationId="{836A0713-A942-46DD-87D0-C1F8D973E2C2}"/>
          </ac:grpSpMkLst>
        </pc:grpChg>
        <pc:grpChg chg="del mod topLvl">
          <ac:chgData name="reza kabir" userId="af3c95a13102d509" providerId="LiveId" clId="{88200EE4-F4B4-49E8-8126-B01E5FCCBE2D}" dt="2020-05-17T10:47:16.364" v="1751" actId="165"/>
          <ac:grpSpMkLst>
            <pc:docMk/>
            <pc:sldMk cId="970899129" sldId="421"/>
            <ac:grpSpMk id="619" creationId="{836A0713-A942-46DD-87D0-C1F8D973E2C2}"/>
          </ac:grpSpMkLst>
        </pc:grpChg>
        <pc:grpChg chg="del mod topLvl">
          <ac:chgData name="reza kabir" userId="af3c95a13102d509" providerId="LiveId" clId="{88200EE4-F4B4-49E8-8126-B01E5FCCBE2D}" dt="2020-05-17T10:47:24.142" v="1753" actId="478"/>
          <ac:grpSpMkLst>
            <pc:docMk/>
            <pc:sldMk cId="970899129" sldId="421"/>
            <ac:grpSpMk id="620" creationId="{836A0713-A942-46DD-87D0-C1F8D973E2C2}"/>
          </ac:grpSpMkLst>
        </pc:grpChg>
        <pc:grpChg chg="del mod topLvl">
          <ac:chgData name="reza kabir" userId="af3c95a13102d509" providerId="LiveId" clId="{88200EE4-F4B4-49E8-8126-B01E5FCCBE2D}" dt="2020-05-17T10:47:24.142" v="1753" actId="478"/>
          <ac:grpSpMkLst>
            <pc:docMk/>
            <pc:sldMk cId="970899129" sldId="421"/>
            <ac:grpSpMk id="692" creationId="{836A0713-A942-46DD-87D0-C1F8D973E2C2}"/>
          </ac:grpSpMkLst>
        </pc:grpChg>
        <pc:grpChg chg="mod topLvl">
          <ac:chgData name="reza kabir" userId="af3c95a13102d509" providerId="LiveId" clId="{88200EE4-F4B4-49E8-8126-B01E5FCCBE2D}" dt="2020-05-17T10:49:54.416" v="1795" actId="1076"/>
          <ac:grpSpMkLst>
            <pc:docMk/>
            <pc:sldMk cId="970899129" sldId="421"/>
            <ac:grpSpMk id="709" creationId="{836A0713-A942-46DD-87D0-C1F8D973E2C2}"/>
          </ac:grpSpMkLst>
        </pc:grpChg>
        <pc:grpChg chg="del mod topLvl">
          <ac:chgData name="reza kabir" userId="af3c95a13102d509" providerId="LiveId" clId="{88200EE4-F4B4-49E8-8126-B01E5FCCBE2D}" dt="2020-05-17T10:47:19.824" v="1752" actId="165"/>
          <ac:grpSpMkLst>
            <pc:docMk/>
            <pc:sldMk cId="970899129" sldId="421"/>
            <ac:grpSpMk id="716" creationId="{836A0713-A942-46DD-87D0-C1F8D973E2C2}"/>
          </ac:grpSpMkLst>
        </pc:grpChg>
        <pc:grpChg chg="del mod topLvl">
          <ac:chgData name="reza kabir" userId="af3c95a13102d509" providerId="LiveId" clId="{88200EE4-F4B4-49E8-8126-B01E5FCCBE2D}" dt="2020-05-17T10:47:24.142" v="1753" actId="478"/>
          <ac:grpSpMkLst>
            <pc:docMk/>
            <pc:sldMk cId="970899129" sldId="421"/>
            <ac:grpSpMk id="717" creationId="{836A0713-A942-46DD-87D0-C1F8D973E2C2}"/>
          </ac:grpSpMkLst>
        </pc:grpChg>
        <pc:grpChg chg="del mod topLvl">
          <ac:chgData name="reza kabir" userId="af3c95a13102d509" providerId="LiveId" clId="{88200EE4-F4B4-49E8-8126-B01E5FCCBE2D}" dt="2020-05-17T10:47:24.142" v="1753" actId="478"/>
          <ac:grpSpMkLst>
            <pc:docMk/>
            <pc:sldMk cId="970899129" sldId="421"/>
            <ac:grpSpMk id="737" creationId="{836A0713-A942-46DD-87D0-C1F8D973E2C2}"/>
          </ac:grpSpMkLst>
        </pc:grpChg>
        <pc:grpChg chg="mod topLvl">
          <ac:chgData name="reza kabir" userId="af3c95a13102d509" providerId="LiveId" clId="{88200EE4-F4B4-49E8-8126-B01E5FCCBE2D}" dt="2020-05-17T10:49:54.416" v="1795" actId="1076"/>
          <ac:grpSpMkLst>
            <pc:docMk/>
            <pc:sldMk cId="970899129" sldId="421"/>
            <ac:grpSpMk id="809" creationId="{836A0713-A942-46DD-87D0-C1F8D973E2C2}"/>
          </ac:grpSpMkLst>
        </pc:grpChg>
        <pc:picChg chg="del">
          <ac:chgData name="reza kabir" userId="af3c95a13102d509" providerId="LiveId" clId="{88200EE4-F4B4-49E8-8126-B01E5FCCBE2D}" dt="2020-05-17T10:50:03.314" v="1796" actId="478"/>
          <ac:picMkLst>
            <pc:docMk/>
            <pc:sldMk cId="970899129" sldId="421"/>
            <ac:picMk id="3" creationId="{7D598AD5-6855-4983-837F-2C3E90F04411}"/>
          </ac:picMkLst>
        </pc:picChg>
      </pc:sldChg>
      <pc:sldChg chg="delSp modSp add del">
        <pc:chgData name="reza kabir" userId="af3c95a13102d509" providerId="LiveId" clId="{88200EE4-F4B4-49E8-8126-B01E5FCCBE2D}" dt="2020-05-17T12:01:13.914" v="2522" actId="47"/>
        <pc:sldMkLst>
          <pc:docMk/>
          <pc:sldMk cId="284151000" sldId="422"/>
        </pc:sldMkLst>
        <pc:spChg chg="mod topLvl">
          <ac:chgData name="reza kabir" userId="af3c95a13102d509" providerId="LiveId" clId="{88200EE4-F4B4-49E8-8126-B01E5FCCBE2D}" dt="2020-05-17T11:57:49.459" v="2470" actId="165"/>
          <ac:spMkLst>
            <pc:docMk/>
            <pc:sldMk cId="284151000" sldId="422"/>
            <ac:spMk id="6" creationId="{563E1441-AEB7-42C8-AD8B-D7F32B2F3011}"/>
          </ac:spMkLst>
        </pc:spChg>
        <pc:spChg chg="mod topLvl">
          <ac:chgData name="reza kabir" userId="af3c95a13102d509" providerId="LiveId" clId="{88200EE4-F4B4-49E8-8126-B01E5FCCBE2D}" dt="2020-05-17T11:57:49.459" v="2470" actId="165"/>
          <ac:spMkLst>
            <pc:docMk/>
            <pc:sldMk cId="284151000" sldId="422"/>
            <ac:spMk id="7" creationId="{0DA9B65F-72F9-4C09-A4FC-11EEE2112F46}"/>
          </ac:spMkLst>
        </pc:spChg>
        <pc:spChg chg="mod topLvl">
          <ac:chgData name="reza kabir" userId="af3c95a13102d509" providerId="LiveId" clId="{88200EE4-F4B4-49E8-8126-B01E5FCCBE2D}" dt="2020-05-17T11:57:49.459" v="2470" actId="165"/>
          <ac:spMkLst>
            <pc:docMk/>
            <pc:sldMk cId="284151000" sldId="422"/>
            <ac:spMk id="8" creationId="{9FE0EE35-7BD0-4859-8F19-1FF3CB284F1F}"/>
          </ac:spMkLst>
        </pc:spChg>
        <pc:spChg chg="mod topLvl">
          <ac:chgData name="reza kabir" userId="af3c95a13102d509" providerId="LiveId" clId="{88200EE4-F4B4-49E8-8126-B01E5FCCBE2D}" dt="2020-05-17T11:57:49.459" v="2470" actId="165"/>
          <ac:spMkLst>
            <pc:docMk/>
            <pc:sldMk cId="284151000" sldId="422"/>
            <ac:spMk id="9" creationId="{641658D9-80C0-480C-BB39-8094001CC69E}"/>
          </ac:spMkLst>
        </pc:spChg>
        <pc:spChg chg="mod topLvl">
          <ac:chgData name="reza kabir" userId="af3c95a13102d509" providerId="LiveId" clId="{88200EE4-F4B4-49E8-8126-B01E5FCCBE2D}" dt="2020-05-17T11:57:49.459" v="2470" actId="165"/>
          <ac:spMkLst>
            <pc:docMk/>
            <pc:sldMk cId="284151000" sldId="422"/>
            <ac:spMk id="10" creationId="{7F00C5A7-19E5-49FC-B1CA-0E26F8850157}"/>
          </ac:spMkLst>
        </pc:spChg>
        <pc:spChg chg="mod topLvl">
          <ac:chgData name="reza kabir" userId="af3c95a13102d509" providerId="LiveId" clId="{88200EE4-F4B4-49E8-8126-B01E5FCCBE2D}" dt="2020-05-17T11:57:49.459" v="2470" actId="165"/>
          <ac:spMkLst>
            <pc:docMk/>
            <pc:sldMk cId="284151000" sldId="422"/>
            <ac:spMk id="11" creationId="{E16B764F-001A-43A0-A3EE-D71571F9DFA8}"/>
          </ac:spMkLst>
        </pc:spChg>
        <pc:spChg chg="mod topLvl">
          <ac:chgData name="reza kabir" userId="af3c95a13102d509" providerId="LiveId" clId="{88200EE4-F4B4-49E8-8126-B01E5FCCBE2D}" dt="2020-05-17T11:57:49.459" v="2470" actId="165"/>
          <ac:spMkLst>
            <pc:docMk/>
            <pc:sldMk cId="284151000" sldId="422"/>
            <ac:spMk id="12" creationId="{1DD6037A-569D-4E79-BC76-5050434DC7E3}"/>
          </ac:spMkLst>
        </pc:spChg>
        <pc:spChg chg="mod topLvl">
          <ac:chgData name="reza kabir" userId="af3c95a13102d509" providerId="LiveId" clId="{88200EE4-F4B4-49E8-8126-B01E5FCCBE2D}" dt="2020-05-17T11:57:49.459" v="2470" actId="165"/>
          <ac:spMkLst>
            <pc:docMk/>
            <pc:sldMk cId="284151000" sldId="422"/>
            <ac:spMk id="13" creationId="{902EF6C5-02E1-4363-9B37-23E14695C80E}"/>
          </ac:spMkLst>
        </pc:spChg>
        <pc:spChg chg="mod topLvl">
          <ac:chgData name="reza kabir" userId="af3c95a13102d509" providerId="LiveId" clId="{88200EE4-F4B4-49E8-8126-B01E5FCCBE2D}" dt="2020-05-17T11:57:49.459" v="2470" actId="165"/>
          <ac:spMkLst>
            <pc:docMk/>
            <pc:sldMk cId="284151000" sldId="422"/>
            <ac:spMk id="14" creationId="{7357A15E-ECAC-4156-AE99-59A0C98F31F6}"/>
          </ac:spMkLst>
        </pc:spChg>
        <pc:spChg chg="mod topLvl">
          <ac:chgData name="reza kabir" userId="af3c95a13102d509" providerId="LiveId" clId="{88200EE4-F4B4-49E8-8126-B01E5FCCBE2D}" dt="2020-05-17T11:57:49.459" v="2470" actId="165"/>
          <ac:spMkLst>
            <pc:docMk/>
            <pc:sldMk cId="284151000" sldId="422"/>
            <ac:spMk id="15" creationId="{E080C4B5-1D04-4FC7-9A05-A2EB22B5EAF9}"/>
          </ac:spMkLst>
        </pc:spChg>
        <pc:spChg chg="mod topLvl">
          <ac:chgData name="reza kabir" userId="af3c95a13102d509" providerId="LiveId" clId="{88200EE4-F4B4-49E8-8126-B01E5FCCBE2D}" dt="2020-05-17T11:57:49.459" v="2470" actId="165"/>
          <ac:spMkLst>
            <pc:docMk/>
            <pc:sldMk cId="284151000" sldId="422"/>
            <ac:spMk id="16" creationId="{CF621457-032E-4587-A20E-2BD14AE67907}"/>
          </ac:spMkLst>
        </pc:spChg>
        <pc:spChg chg="mod topLvl">
          <ac:chgData name="reza kabir" userId="af3c95a13102d509" providerId="LiveId" clId="{88200EE4-F4B4-49E8-8126-B01E5FCCBE2D}" dt="2020-05-17T11:57:49.459" v="2470" actId="165"/>
          <ac:spMkLst>
            <pc:docMk/>
            <pc:sldMk cId="284151000" sldId="422"/>
            <ac:spMk id="17" creationId="{E96C6014-FD0C-430C-A6C3-156D14C1D7BC}"/>
          </ac:spMkLst>
        </pc:spChg>
        <pc:spChg chg="mod topLvl">
          <ac:chgData name="reza kabir" userId="af3c95a13102d509" providerId="LiveId" clId="{88200EE4-F4B4-49E8-8126-B01E5FCCBE2D}" dt="2020-05-17T11:57:49.459" v="2470" actId="165"/>
          <ac:spMkLst>
            <pc:docMk/>
            <pc:sldMk cId="284151000" sldId="422"/>
            <ac:spMk id="18" creationId="{74C3A1A7-83E5-49D8-89B9-62188B24D643}"/>
          </ac:spMkLst>
        </pc:spChg>
        <pc:spChg chg="mod topLvl">
          <ac:chgData name="reza kabir" userId="af3c95a13102d509" providerId="LiveId" clId="{88200EE4-F4B4-49E8-8126-B01E5FCCBE2D}" dt="2020-05-17T11:57:49.459" v="2470" actId="165"/>
          <ac:spMkLst>
            <pc:docMk/>
            <pc:sldMk cId="284151000" sldId="422"/>
            <ac:spMk id="19" creationId="{823D46AC-9F65-4542-BF9F-A40962EA833E}"/>
          </ac:spMkLst>
        </pc:spChg>
        <pc:spChg chg="mod topLvl">
          <ac:chgData name="reza kabir" userId="af3c95a13102d509" providerId="LiveId" clId="{88200EE4-F4B4-49E8-8126-B01E5FCCBE2D}" dt="2020-05-17T11:57:49.459" v="2470" actId="165"/>
          <ac:spMkLst>
            <pc:docMk/>
            <pc:sldMk cId="284151000" sldId="422"/>
            <ac:spMk id="20" creationId="{8FAB5ACC-D8A9-47CD-8033-D3F69476773B}"/>
          </ac:spMkLst>
        </pc:spChg>
        <pc:spChg chg="mod topLvl">
          <ac:chgData name="reza kabir" userId="af3c95a13102d509" providerId="LiveId" clId="{88200EE4-F4B4-49E8-8126-B01E5FCCBE2D}" dt="2020-05-17T11:57:49.459" v="2470" actId="165"/>
          <ac:spMkLst>
            <pc:docMk/>
            <pc:sldMk cId="284151000" sldId="422"/>
            <ac:spMk id="21" creationId="{135E3C53-094E-4B0F-9501-6C67472C96C8}"/>
          </ac:spMkLst>
        </pc:spChg>
        <pc:spChg chg="mod topLvl">
          <ac:chgData name="reza kabir" userId="af3c95a13102d509" providerId="LiveId" clId="{88200EE4-F4B4-49E8-8126-B01E5FCCBE2D}" dt="2020-05-17T11:57:49.459" v="2470" actId="165"/>
          <ac:spMkLst>
            <pc:docMk/>
            <pc:sldMk cId="284151000" sldId="422"/>
            <ac:spMk id="22" creationId="{D273EAC4-9A33-464A-AAF0-EA9892E422E4}"/>
          </ac:spMkLst>
        </pc:spChg>
        <pc:spChg chg="mod">
          <ac:chgData name="reza kabir" userId="af3c95a13102d509" providerId="LiveId" clId="{88200EE4-F4B4-49E8-8126-B01E5FCCBE2D}" dt="2020-05-17T11:57:49.459" v="2470" actId="165"/>
          <ac:spMkLst>
            <pc:docMk/>
            <pc:sldMk cId="284151000" sldId="422"/>
            <ac:spMk id="25" creationId="{FE564985-8069-4F22-88F7-99C057FF81E6}"/>
          </ac:spMkLst>
        </pc:spChg>
        <pc:spChg chg="mod">
          <ac:chgData name="reza kabir" userId="af3c95a13102d509" providerId="LiveId" clId="{88200EE4-F4B4-49E8-8126-B01E5FCCBE2D}" dt="2020-05-17T11:57:49.459" v="2470" actId="165"/>
          <ac:spMkLst>
            <pc:docMk/>
            <pc:sldMk cId="284151000" sldId="422"/>
            <ac:spMk id="26" creationId="{10D8B9D5-F545-4802-933C-A2E820780032}"/>
          </ac:spMkLst>
        </pc:spChg>
        <pc:spChg chg="mod">
          <ac:chgData name="reza kabir" userId="af3c95a13102d509" providerId="LiveId" clId="{88200EE4-F4B4-49E8-8126-B01E5FCCBE2D}" dt="2020-05-17T11:57:49.459" v="2470" actId="165"/>
          <ac:spMkLst>
            <pc:docMk/>
            <pc:sldMk cId="284151000" sldId="422"/>
            <ac:spMk id="27" creationId="{F9DA3C0C-D632-424D-8BB1-CEF9FCBC59E5}"/>
          </ac:spMkLst>
        </pc:spChg>
        <pc:spChg chg="mod">
          <ac:chgData name="reza kabir" userId="af3c95a13102d509" providerId="LiveId" clId="{88200EE4-F4B4-49E8-8126-B01E5FCCBE2D}" dt="2020-05-17T11:57:49.459" v="2470" actId="165"/>
          <ac:spMkLst>
            <pc:docMk/>
            <pc:sldMk cId="284151000" sldId="422"/>
            <ac:spMk id="28" creationId="{B9AE59B0-0C61-4F67-9A8E-F1D24BA003E7}"/>
          </ac:spMkLst>
        </pc:spChg>
        <pc:spChg chg="mod">
          <ac:chgData name="reza kabir" userId="af3c95a13102d509" providerId="LiveId" clId="{88200EE4-F4B4-49E8-8126-B01E5FCCBE2D}" dt="2020-05-17T11:57:49.459" v="2470" actId="165"/>
          <ac:spMkLst>
            <pc:docMk/>
            <pc:sldMk cId="284151000" sldId="422"/>
            <ac:spMk id="29" creationId="{89D2FEA5-1740-46D0-84D9-229D5C9AC88B}"/>
          </ac:spMkLst>
        </pc:spChg>
        <pc:spChg chg="mod">
          <ac:chgData name="reza kabir" userId="af3c95a13102d509" providerId="LiveId" clId="{88200EE4-F4B4-49E8-8126-B01E5FCCBE2D}" dt="2020-05-17T11:57:49.459" v="2470" actId="165"/>
          <ac:spMkLst>
            <pc:docMk/>
            <pc:sldMk cId="284151000" sldId="422"/>
            <ac:spMk id="30" creationId="{F594B110-3AC0-4E73-B546-FFC17D45C31C}"/>
          </ac:spMkLst>
        </pc:spChg>
        <pc:spChg chg="mod">
          <ac:chgData name="reza kabir" userId="af3c95a13102d509" providerId="LiveId" clId="{88200EE4-F4B4-49E8-8126-B01E5FCCBE2D}" dt="2020-05-17T11:57:49.459" v="2470" actId="165"/>
          <ac:spMkLst>
            <pc:docMk/>
            <pc:sldMk cId="284151000" sldId="422"/>
            <ac:spMk id="31" creationId="{86095915-220A-47CF-8513-3FA836D462EA}"/>
          </ac:spMkLst>
        </pc:spChg>
        <pc:spChg chg="mod">
          <ac:chgData name="reza kabir" userId="af3c95a13102d509" providerId="LiveId" clId="{88200EE4-F4B4-49E8-8126-B01E5FCCBE2D}" dt="2020-05-17T11:57:49.459" v="2470" actId="165"/>
          <ac:spMkLst>
            <pc:docMk/>
            <pc:sldMk cId="284151000" sldId="422"/>
            <ac:spMk id="32" creationId="{56358391-530D-4F6C-9E00-72A629F348FD}"/>
          </ac:spMkLst>
        </pc:spChg>
        <pc:spChg chg="mod">
          <ac:chgData name="reza kabir" userId="af3c95a13102d509" providerId="LiveId" clId="{88200EE4-F4B4-49E8-8126-B01E5FCCBE2D}" dt="2020-05-17T11:57:49.459" v="2470" actId="165"/>
          <ac:spMkLst>
            <pc:docMk/>
            <pc:sldMk cId="284151000" sldId="422"/>
            <ac:spMk id="33" creationId="{B68C411D-502D-412C-A24A-1997FA1BE83C}"/>
          </ac:spMkLst>
        </pc:spChg>
        <pc:spChg chg="mod">
          <ac:chgData name="reza kabir" userId="af3c95a13102d509" providerId="LiveId" clId="{88200EE4-F4B4-49E8-8126-B01E5FCCBE2D}" dt="2020-05-17T11:57:49.459" v="2470" actId="165"/>
          <ac:spMkLst>
            <pc:docMk/>
            <pc:sldMk cId="284151000" sldId="422"/>
            <ac:spMk id="34" creationId="{2F1D78D2-78E5-4282-9458-B486CA547ABD}"/>
          </ac:spMkLst>
        </pc:spChg>
        <pc:spChg chg="mod">
          <ac:chgData name="reza kabir" userId="af3c95a13102d509" providerId="LiveId" clId="{88200EE4-F4B4-49E8-8126-B01E5FCCBE2D}" dt="2020-05-17T11:57:49.459" v="2470" actId="165"/>
          <ac:spMkLst>
            <pc:docMk/>
            <pc:sldMk cId="284151000" sldId="422"/>
            <ac:spMk id="35" creationId="{FBB8A927-A80A-4BCE-9883-4238FDD1C22A}"/>
          </ac:spMkLst>
        </pc:spChg>
        <pc:spChg chg="mod">
          <ac:chgData name="reza kabir" userId="af3c95a13102d509" providerId="LiveId" clId="{88200EE4-F4B4-49E8-8126-B01E5FCCBE2D}" dt="2020-05-17T11:57:49.459" v="2470" actId="165"/>
          <ac:spMkLst>
            <pc:docMk/>
            <pc:sldMk cId="284151000" sldId="422"/>
            <ac:spMk id="36" creationId="{E15EC9ED-DB1D-48AB-86CF-73575BE9FF0C}"/>
          </ac:spMkLst>
        </pc:spChg>
        <pc:spChg chg="mod">
          <ac:chgData name="reza kabir" userId="af3c95a13102d509" providerId="LiveId" clId="{88200EE4-F4B4-49E8-8126-B01E5FCCBE2D}" dt="2020-05-17T11:57:49.459" v="2470" actId="165"/>
          <ac:spMkLst>
            <pc:docMk/>
            <pc:sldMk cId="284151000" sldId="422"/>
            <ac:spMk id="37" creationId="{0434039B-B521-4DA2-AB3F-567D2610C9F5}"/>
          </ac:spMkLst>
        </pc:spChg>
        <pc:spChg chg="mod">
          <ac:chgData name="reza kabir" userId="af3c95a13102d509" providerId="LiveId" clId="{88200EE4-F4B4-49E8-8126-B01E5FCCBE2D}" dt="2020-05-17T11:57:49.459" v="2470" actId="165"/>
          <ac:spMkLst>
            <pc:docMk/>
            <pc:sldMk cId="284151000" sldId="422"/>
            <ac:spMk id="38" creationId="{855B081B-AD1D-46FA-ADB8-DE76D201CA79}"/>
          </ac:spMkLst>
        </pc:spChg>
        <pc:spChg chg="mod">
          <ac:chgData name="reza kabir" userId="af3c95a13102d509" providerId="LiveId" clId="{88200EE4-F4B4-49E8-8126-B01E5FCCBE2D}" dt="2020-05-17T11:57:49.459" v="2470" actId="165"/>
          <ac:spMkLst>
            <pc:docMk/>
            <pc:sldMk cId="284151000" sldId="422"/>
            <ac:spMk id="39" creationId="{37C28116-B7F0-46F5-A0CC-D1F8441D924D}"/>
          </ac:spMkLst>
        </pc:spChg>
        <pc:spChg chg="mod">
          <ac:chgData name="reza kabir" userId="af3c95a13102d509" providerId="LiveId" clId="{88200EE4-F4B4-49E8-8126-B01E5FCCBE2D}" dt="2020-05-17T11:57:49.459" v="2470" actId="165"/>
          <ac:spMkLst>
            <pc:docMk/>
            <pc:sldMk cId="284151000" sldId="422"/>
            <ac:spMk id="40" creationId="{598B4C91-9B3A-40E5-B225-F3DBC878C1AC}"/>
          </ac:spMkLst>
        </pc:spChg>
        <pc:spChg chg="mod">
          <ac:chgData name="reza kabir" userId="af3c95a13102d509" providerId="LiveId" clId="{88200EE4-F4B4-49E8-8126-B01E5FCCBE2D}" dt="2020-05-17T11:57:49.459" v="2470" actId="165"/>
          <ac:spMkLst>
            <pc:docMk/>
            <pc:sldMk cId="284151000" sldId="422"/>
            <ac:spMk id="41" creationId="{A4338135-3A5E-415B-B4C6-02FA2183B690}"/>
          </ac:spMkLst>
        </pc:spChg>
        <pc:spChg chg="mod">
          <ac:chgData name="reza kabir" userId="af3c95a13102d509" providerId="LiveId" clId="{88200EE4-F4B4-49E8-8126-B01E5FCCBE2D}" dt="2020-05-17T11:57:49.459" v="2470" actId="165"/>
          <ac:spMkLst>
            <pc:docMk/>
            <pc:sldMk cId="284151000" sldId="422"/>
            <ac:spMk id="42" creationId="{B8D3AD65-666C-4524-9678-F9350E1F4604}"/>
          </ac:spMkLst>
        </pc:spChg>
        <pc:spChg chg="mod">
          <ac:chgData name="reza kabir" userId="af3c95a13102d509" providerId="LiveId" clId="{88200EE4-F4B4-49E8-8126-B01E5FCCBE2D}" dt="2020-05-17T11:57:49.459" v="2470" actId="165"/>
          <ac:spMkLst>
            <pc:docMk/>
            <pc:sldMk cId="284151000" sldId="422"/>
            <ac:spMk id="43" creationId="{DF4A9EF9-694D-4388-8265-404939DE14B6}"/>
          </ac:spMkLst>
        </pc:spChg>
        <pc:spChg chg="mod">
          <ac:chgData name="reza kabir" userId="af3c95a13102d509" providerId="LiveId" clId="{88200EE4-F4B4-49E8-8126-B01E5FCCBE2D}" dt="2020-05-17T11:57:49.459" v="2470" actId="165"/>
          <ac:spMkLst>
            <pc:docMk/>
            <pc:sldMk cId="284151000" sldId="422"/>
            <ac:spMk id="44" creationId="{4BAC7F10-B5CD-4192-86F0-51E677BFD592}"/>
          </ac:spMkLst>
        </pc:spChg>
        <pc:spChg chg="mod">
          <ac:chgData name="reza kabir" userId="af3c95a13102d509" providerId="LiveId" clId="{88200EE4-F4B4-49E8-8126-B01E5FCCBE2D}" dt="2020-05-17T11:57:49.459" v="2470" actId="165"/>
          <ac:spMkLst>
            <pc:docMk/>
            <pc:sldMk cId="284151000" sldId="422"/>
            <ac:spMk id="45" creationId="{F0CC701C-4099-488F-9A16-B6A1C56CCB31}"/>
          </ac:spMkLst>
        </pc:spChg>
        <pc:spChg chg="mod">
          <ac:chgData name="reza kabir" userId="af3c95a13102d509" providerId="LiveId" clId="{88200EE4-F4B4-49E8-8126-B01E5FCCBE2D}" dt="2020-05-17T11:57:49.459" v="2470" actId="165"/>
          <ac:spMkLst>
            <pc:docMk/>
            <pc:sldMk cId="284151000" sldId="422"/>
            <ac:spMk id="46" creationId="{00BD1C74-F4C0-411B-A8EE-F022A12B29D9}"/>
          </ac:spMkLst>
        </pc:spChg>
        <pc:spChg chg="mod">
          <ac:chgData name="reza kabir" userId="af3c95a13102d509" providerId="LiveId" clId="{88200EE4-F4B4-49E8-8126-B01E5FCCBE2D}" dt="2020-05-17T11:57:49.459" v="2470" actId="165"/>
          <ac:spMkLst>
            <pc:docMk/>
            <pc:sldMk cId="284151000" sldId="422"/>
            <ac:spMk id="47" creationId="{1CE228BD-7CA9-423C-BBC8-19DBFAAFE110}"/>
          </ac:spMkLst>
        </pc:spChg>
        <pc:spChg chg="mod">
          <ac:chgData name="reza kabir" userId="af3c95a13102d509" providerId="LiveId" clId="{88200EE4-F4B4-49E8-8126-B01E5FCCBE2D}" dt="2020-05-17T11:57:49.459" v="2470" actId="165"/>
          <ac:spMkLst>
            <pc:docMk/>
            <pc:sldMk cId="284151000" sldId="422"/>
            <ac:spMk id="48" creationId="{65E59681-C76A-476F-B958-2069EA537C36}"/>
          </ac:spMkLst>
        </pc:spChg>
        <pc:spChg chg="mod">
          <ac:chgData name="reza kabir" userId="af3c95a13102d509" providerId="LiveId" clId="{88200EE4-F4B4-49E8-8126-B01E5FCCBE2D}" dt="2020-05-17T11:57:49.459" v="2470" actId="165"/>
          <ac:spMkLst>
            <pc:docMk/>
            <pc:sldMk cId="284151000" sldId="422"/>
            <ac:spMk id="49" creationId="{DA79F7E8-9F42-40D9-BABD-93DD38B58B94}"/>
          </ac:spMkLst>
        </pc:spChg>
        <pc:spChg chg="mod">
          <ac:chgData name="reza kabir" userId="af3c95a13102d509" providerId="LiveId" clId="{88200EE4-F4B4-49E8-8126-B01E5FCCBE2D}" dt="2020-05-17T11:57:49.459" v="2470" actId="165"/>
          <ac:spMkLst>
            <pc:docMk/>
            <pc:sldMk cId="284151000" sldId="422"/>
            <ac:spMk id="50" creationId="{7A309866-2B42-43E8-9A3D-3457A93C873A}"/>
          </ac:spMkLst>
        </pc:spChg>
        <pc:spChg chg="mod">
          <ac:chgData name="reza kabir" userId="af3c95a13102d509" providerId="LiveId" clId="{88200EE4-F4B4-49E8-8126-B01E5FCCBE2D}" dt="2020-05-17T11:57:49.459" v="2470" actId="165"/>
          <ac:spMkLst>
            <pc:docMk/>
            <pc:sldMk cId="284151000" sldId="422"/>
            <ac:spMk id="51" creationId="{9740164C-FB2E-4A07-B12B-3CD906A41AF6}"/>
          </ac:spMkLst>
        </pc:spChg>
        <pc:spChg chg="mod">
          <ac:chgData name="reza kabir" userId="af3c95a13102d509" providerId="LiveId" clId="{88200EE4-F4B4-49E8-8126-B01E5FCCBE2D}" dt="2020-05-17T11:57:49.459" v="2470" actId="165"/>
          <ac:spMkLst>
            <pc:docMk/>
            <pc:sldMk cId="284151000" sldId="422"/>
            <ac:spMk id="52" creationId="{0720770C-C106-40EB-9AA4-101BDB5D4900}"/>
          </ac:spMkLst>
        </pc:spChg>
        <pc:spChg chg="mod">
          <ac:chgData name="reza kabir" userId="af3c95a13102d509" providerId="LiveId" clId="{88200EE4-F4B4-49E8-8126-B01E5FCCBE2D}" dt="2020-05-17T11:57:49.459" v="2470" actId="165"/>
          <ac:spMkLst>
            <pc:docMk/>
            <pc:sldMk cId="284151000" sldId="422"/>
            <ac:spMk id="53" creationId="{1D775CFE-8B95-4B9E-83CC-FEB3338C42FB}"/>
          </ac:spMkLst>
        </pc:spChg>
        <pc:spChg chg="mod">
          <ac:chgData name="reza kabir" userId="af3c95a13102d509" providerId="LiveId" clId="{88200EE4-F4B4-49E8-8126-B01E5FCCBE2D}" dt="2020-05-17T11:57:49.459" v="2470" actId="165"/>
          <ac:spMkLst>
            <pc:docMk/>
            <pc:sldMk cId="284151000" sldId="422"/>
            <ac:spMk id="54" creationId="{0B124A5A-021D-4FBF-A23B-D5A64390DF8D}"/>
          </ac:spMkLst>
        </pc:spChg>
        <pc:spChg chg="mod">
          <ac:chgData name="reza kabir" userId="af3c95a13102d509" providerId="LiveId" clId="{88200EE4-F4B4-49E8-8126-B01E5FCCBE2D}" dt="2020-05-17T11:57:49.459" v="2470" actId="165"/>
          <ac:spMkLst>
            <pc:docMk/>
            <pc:sldMk cId="284151000" sldId="422"/>
            <ac:spMk id="55" creationId="{3C3F6F79-D712-4185-A686-CCE442D15E62}"/>
          </ac:spMkLst>
        </pc:spChg>
        <pc:spChg chg="mod">
          <ac:chgData name="reza kabir" userId="af3c95a13102d509" providerId="LiveId" clId="{88200EE4-F4B4-49E8-8126-B01E5FCCBE2D}" dt="2020-05-17T11:57:49.459" v="2470" actId="165"/>
          <ac:spMkLst>
            <pc:docMk/>
            <pc:sldMk cId="284151000" sldId="422"/>
            <ac:spMk id="56" creationId="{721F2ED0-D32F-4157-BF33-EB5D9BB6B832}"/>
          </ac:spMkLst>
        </pc:spChg>
        <pc:spChg chg="mod">
          <ac:chgData name="reza kabir" userId="af3c95a13102d509" providerId="LiveId" clId="{88200EE4-F4B4-49E8-8126-B01E5FCCBE2D}" dt="2020-05-17T11:57:49.459" v="2470" actId="165"/>
          <ac:spMkLst>
            <pc:docMk/>
            <pc:sldMk cId="284151000" sldId="422"/>
            <ac:spMk id="57" creationId="{22385D0E-8072-4AAB-81B5-F44366C93660}"/>
          </ac:spMkLst>
        </pc:spChg>
        <pc:spChg chg="mod">
          <ac:chgData name="reza kabir" userId="af3c95a13102d509" providerId="LiveId" clId="{88200EE4-F4B4-49E8-8126-B01E5FCCBE2D}" dt="2020-05-17T11:57:49.459" v="2470" actId="165"/>
          <ac:spMkLst>
            <pc:docMk/>
            <pc:sldMk cId="284151000" sldId="422"/>
            <ac:spMk id="58" creationId="{69517DA8-B502-4CA7-825F-ECC9870DA943}"/>
          </ac:spMkLst>
        </pc:spChg>
        <pc:spChg chg="mod">
          <ac:chgData name="reza kabir" userId="af3c95a13102d509" providerId="LiveId" clId="{88200EE4-F4B4-49E8-8126-B01E5FCCBE2D}" dt="2020-05-17T11:57:49.459" v="2470" actId="165"/>
          <ac:spMkLst>
            <pc:docMk/>
            <pc:sldMk cId="284151000" sldId="422"/>
            <ac:spMk id="59" creationId="{38DDDAD7-A55E-4576-A11A-3F841808A77E}"/>
          </ac:spMkLst>
        </pc:spChg>
        <pc:spChg chg="mod">
          <ac:chgData name="reza kabir" userId="af3c95a13102d509" providerId="LiveId" clId="{88200EE4-F4B4-49E8-8126-B01E5FCCBE2D}" dt="2020-05-17T11:57:49.459" v="2470" actId="165"/>
          <ac:spMkLst>
            <pc:docMk/>
            <pc:sldMk cId="284151000" sldId="422"/>
            <ac:spMk id="60" creationId="{4A1459E9-7EAA-4667-9EEF-2443884A22B2}"/>
          </ac:spMkLst>
        </pc:spChg>
        <pc:spChg chg="mod">
          <ac:chgData name="reza kabir" userId="af3c95a13102d509" providerId="LiveId" clId="{88200EE4-F4B4-49E8-8126-B01E5FCCBE2D}" dt="2020-05-17T11:57:49.459" v="2470" actId="165"/>
          <ac:spMkLst>
            <pc:docMk/>
            <pc:sldMk cId="284151000" sldId="422"/>
            <ac:spMk id="62" creationId="{699A815B-E6C6-4C9C-8988-33C5781B0C7C}"/>
          </ac:spMkLst>
        </pc:spChg>
        <pc:spChg chg="mod">
          <ac:chgData name="reza kabir" userId="af3c95a13102d509" providerId="LiveId" clId="{88200EE4-F4B4-49E8-8126-B01E5FCCBE2D}" dt="2020-05-17T11:57:49.459" v="2470" actId="165"/>
          <ac:spMkLst>
            <pc:docMk/>
            <pc:sldMk cId="284151000" sldId="422"/>
            <ac:spMk id="63" creationId="{C82B648D-54F6-40BC-826C-84BA026A82ED}"/>
          </ac:spMkLst>
        </pc:spChg>
        <pc:spChg chg="mod">
          <ac:chgData name="reza kabir" userId="af3c95a13102d509" providerId="LiveId" clId="{88200EE4-F4B4-49E8-8126-B01E5FCCBE2D}" dt="2020-05-17T11:57:49.459" v="2470" actId="165"/>
          <ac:spMkLst>
            <pc:docMk/>
            <pc:sldMk cId="284151000" sldId="422"/>
            <ac:spMk id="65" creationId="{4A2391C6-1E11-4265-8077-F3188FA27664}"/>
          </ac:spMkLst>
        </pc:spChg>
        <pc:spChg chg="mod">
          <ac:chgData name="reza kabir" userId="af3c95a13102d509" providerId="LiveId" clId="{88200EE4-F4B4-49E8-8126-B01E5FCCBE2D}" dt="2020-05-17T11:57:49.459" v="2470" actId="165"/>
          <ac:spMkLst>
            <pc:docMk/>
            <pc:sldMk cId="284151000" sldId="422"/>
            <ac:spMk id="66" creationId="{D43EDB5A-B815-4DDA-BD52-AB494C09B216}"/>
          </ac:spMkLst>
        </pc:spChg>
        <pc:spChg chg="mod">
          <ac:chgData name="reza kabir" userId="af3c95a13102d509" providerId="LiveId" clId="{88200EE4-F4B4-49E8-8126-B01E5FCCBE2D}" dt="2020-05-17T11:57:49.459" v="2470" actId="165"/>
          <ac:spMkLst>
            <pc:docMk/>
            <pc:sldMk cId="284151000" sldId="422"/>
            <ac:spMk id="67" creationId="{62F8E261-A78F-4C32-9D76-4835EA1ADE59}"/>
          </ac:spMkLst>
        </pc:spChg>
        <pc:spChg chg="mod">
          <ac:chgData name="reza kabir" userId="af3c95a13102d509" providerId="LiveId" clId="{88200EE4-F4B4-49E8-8126-B01E5FCCBE2D}" dt="2020-05-17T11:57:49.459" v="2470" actId="165"/>
          <ac:spMkLst>
            <pc:docMk/>
            <pc:sldMk cId="284151000" sldId="422"/>
            <ac:spMk id="68" creationId="{DAA84218-28DC-4D95-B9F7-121FFBB7182A}"/>
          </ac:spMkLst>
        </pc:spChg>
        <pc:spChg chg="mod">
          <ac:chgData name="reza kabir" userId="af3c95a13102d509" providerId="LiveId" clId="{88200EE4-F4B4-49E8-8126-B01E5FCCBE2D}" dt="2020-05-17T11:57:49.459" v="2470" actId="165"/>
          <ac:spMkLst>
            <pc:docMk/>
            <pc:sldMk cId="284151000" sldId="422"/>
            <ac:spMk id="69" creationId="{B54464E5-8314-4EF7-8DF8-7899FB921A1B}"/>
          </ac:spMkLst>
        </pc:spChg>
        <pc:spChg chg="mod">
          <ac:chgData name="reza kabir" userId="af3c95a13102d509" providerId="LiveId" clId="{88200EE4-F4B4-49E8-8126-B01E5FCCBE2D}" dt="2020-05-17T11:57:49.459" v="2470" actId="165"/>
          <ac:spMkLst>
            <pc:docMk/>
            <pc:sldMk cId="284151000" sldId="422"/>
            <ac:spMk id="71" creationId="{020C41F1-207A-4A5D-B01E-BAF7A77C535F}"/>
          </ac:spMkLst>
        </pc:spChg>
        <pc:spChg chg="mod">
          <ac:chgData name="reza kabir" userId="af3c95a13102d509" providerId="LiveId" clId="{88200EE4-F4B4-49E8-8126-B01E5FCCBE2D}" dt="2020-05-17T11:57:49.459" v="2470" actId="165"/>
          <ac:spMkLst>
            <pc:docMk/>
            <pc:sldMk cId="284151000" sldId="422"/>
            <ac:spMk id="72" creationId="{3DA26A47-7E90-434F-A3CC-46913AB47F72}"/>
          </ac:spMkLst>
        </pc:spChg>
        <pc:spChg chg="mod">
          <ac:chgData name="reza kabir" userId="af3c95a13102d509" providerId="LiveId" clId="{88200EE4-F4B4-49E8-8126-B01E5FCCBE2D}" dt="2020-05-17T11:57:49.459" v="2470" actId="165"/>
          <ac:spMkLst>
            <pc:docMk/>
            <pc:sldMk cId="284151000" sldId="422"/>
            <ac:spMk id="73" creationId="{EBED687B-C0CC-46B2-9A6F-A969614EC7E8}"/>
          </ac:spMkLst>
        </pc:spChg>
        <pc:spChg chg="mod">
          <ac:chgData name="reza kabir" userId="af3c95a13102d509" providerId="LiveId" clId="{88200EE4-F4B4-49E8-8126-B01E5FCCBE2D}" dt="2020-05-17T11:57:49.459" v="2470" actId="165"/>
          <ac:spMkLst>
            <pc:docMk/>
            <pc:sldMk cId="284151000" sldId="422"/>
            <ac:spMk id="74" creationId="{A925D603-EF58-4FA8-B9AA-AF4D64B874DA}"/>
          </ac:spMkLst>
        </pc:spChg>
        <pc:spChg chg="mod">
          <ac:chgData name="reza kabir" userId="af3c95a13102d509" providerId="LiveId" clId="{88200EE4-F4B4-49E8-8126-B01E5FCCBE2D}" dt="2020-05-17T11:57:49.459" v="2470" actId="165"/>
          <ac:spMkLst>
            <pc:docMk/>
            <pc:sldMk cId="284151000" sldId="422"/>
            <ac:spMk id="76" creationId="{E29BE0E1-FCD7-499A-B020-BFA426B14E51}"/>
          </ac:spMkLst>
        </pc:spChg>
        <pc:spChg chg="mod">
          <ac:chgData name="reza kabir" userId="af3c95a13102d509" providerId="LiveId" clId="{88200EE4-F4B4-49E8-8126-B01E5FCCBE2D}" dt="2020-05-17T11:57:49.459" v="2470" actId="165"/>
          <ac:spMkLst>
            <pc:docMk/>
            <pc:sldMk cId="284151000" sldId="422"/>
            <ac:spMk id="77" creationId="{3141348D-067E-41C9-AFB3-7F7DBC051FB2}"/>
          </ac:spMkLst>
        </pc:spChg>
        <pc:spChg chg="mod">
          <ac:chgData name="reza kabir" userId="af3c95a13102d509" providerId="LiveId" clId="{88200EE4-F4B4-49E8-8126-B01E5FCCBE2D}" dt="2020-05-17T11:57:49.459" v="2470" actId="165"/>
          <ac:spMkLst>
            <pc:docMk/>
            <pc:sldMk cId="284151000" sldId="422"/>
            <ac:spMk id="78" creationId="{22F7779E-0823-4969-BB97-168BBC069B85}"/>
          </ac:spMkLst>
        </pc:spChg>
        <pc:spChg chg="mod">
          <ac:chgData name="reza kabir" userId="af3c95a13102d509" providerId="LiveId" clId="{88200EE4-F4B4-49E8-8126-B01E5FCCBE2D}" dt="2020-05-17T11:57:49.459" v="2470" actId="165"/>
          <ac:spMkLst>
            <pc:docMk/>
            <pc:sldMk cId="284151000" sldId="422"/>
            <ac:spMk id="79" creationId="{4B308C53-E101-4D0E-AD51-FB8BE9B30F25}"/>
          </ac:spMkLst>
        </pc:spChg>
        <pc:spChg chg="mod">
          <ac:chgData name="reza kabir" userId="af3c95a13102d509" providerId="LiveId" clId="{88200EE4-F4B4-49E8-8126-B01E5FCCBE2D}" dt="2020-05-17T11:57:49.459" v="2470" actId="165"/>
          <ac:spMkLst>
            <pc:docMk/>
            <pc:sldMk cId="284151000" sldId="422"/>
            <ac:spMk id="80" creationId="{D69F173E-4624-4CBB-975E-A7E2ACEA5CE1}"/>
          </ac:spMkLst>
        </pc:spChg>
        <pc:spChg chg="mod">
          <ac:chgData name="reza kabir" userId="af3c95a13102d509" providerId="LiveId" clId="{88200EE4-F4B4-49E8-8126-B01E5FCCBE2D}" dt="2020-05-17T11:57:49.459" v="2470" actId="165"/>
          <ac:spMkLst>
            <pc:docMk/>
            <pc:sldMk cId="284151000" sldId="422"/>
            <ac:spMk id="81" creationId="{EF0AE62C-1ADA-4CB7-A016-9F6E74C01427}"/>
          </ac:spMkLst>
        </pc:spChg>
        <pc:spChg chg="mod">
          <ac:chgData name="reza kabir" userId="af3c95a13102d509" providerId="LiveId" clId="{88200EE4-F4B4-49E8-8126-B01E5FCCBE2D}" dt="2020-05-17T11:57:49.459" v="2470" actId="165"/>
          <ac:spMkLst>
            <pc:docMk/>
            <pc:sldMk cId="284151000" sldId="422"/>
            <ac:spMk id="82" creationId="{7357F0AD-5908-4584-9058-5F37E813A841}"/>
          </ac:spMkLst>
        </pc:spChg>
        <pc:spChg chg="mod">
          <ac:chgData name="reza kabir" userId="af3c95a13102d509" providerId="LiveId" clId="{88200EE4-F4B4-49E8-8126-B01E5FCCBE2D}" dt="2020-05-17T11:57:49.459" v="2470" actId="165"/>
          <ac:spMkLst>
            <pc:docMk/>
            <pc:sldMk cId="284151000" sldId="422"/>
            <ac:spMk id="83" creationId="{658B1A09-C21A-45C8-8F33-840C5F2F7E8B}"/>
          </ac:spMkLst>
        </pc:spChg>
        <pc:spChg chg="mod">
          <ac:chgData name="reza kabir" userId="af3c95a13102d509" providerId="LiveId" clId="{88200EE4-F4B4-49E8-8126-B01E5FCCBE2D}" dt="2020-05-17T11:57:49.459" v="2470" actId="165"/>
          <ac:spMkLst>
            <pc:docMk/>
            <pc:sldMk cId="284151000" sldId="422"/>
            <ac:spMk id="84" creationId="{EC9DB954-49EB-4DC3-9D92-8DCF55A92C04}"/>
          </ac:spMkLst>
        </pc:spChg>
        <pc:spChg chg="mod">
          <ac:chgData name="reza kabir" userId="af3c95a13102d509" providerId="LiveId" clId="{88200EE4-F4B4-49E8-8126-B01E5FCCBE2D}" dt="2020-05-17T11:57:49.459" v="2470" actId="165"/>
          <ac:spMkLst>
            <pc:docMk/>
            <pc:sldMk cId="284151000" sldId="422"/>
            <ac:spMk id="85" creationId="{B4E78D43-EA6E-49C3-ABD1-5491CDC6C85C}"/>
          </ac:spMkLst>
        </pc:spChg>
        <pc:spChg chg="mod">
          <ac:chgData name="reza kabir" userId="af3c95a13102d509" providerId="LiveId" clId="{88200EE4-F4B4-49E8-8126-B01E5FCCBE2D}" dt="2020-05-17T11:57:49.459" v="2470" actId="165"/>
          <ac:spMkLst>
            <pc:docMk/>
            <pc:sldMk cId="284151000" sldId="422"/>
            <ac:spMk id="86" creationId="{F0CE96F8-9BCA-4400-B70E-F04E800BD05E}"/>
          </ac:spMkLst>
        </pc:spChg>
        <pc:spChg chg="mod">
          <ac:chgData name="reza kabir" userId="af3c95a13102d509" providerId="LiveId" clId="{88200EE4-F4B4-49E8-8126-B01E5FCCBE2D}" dt="2020-05-17T11:57:49.459" v="2470" actId="165"/>
          <ac:spMkLst>
            <pc:docMk/>
            <pc:sldMk cId="284151000" sldId="422"/>
            <ac:spMk id="87" creationId="{47F1C358-5A30-4C8A-B98B-CA07E0CF2A40}"/>
          </ac:spMkLst>
        </pc:spChg>
        <pc:spChg chg="mod">
          <ac:chgData name="reza kabir" userId="af3c95a13102d509" providerId="LiveId" clId="{88200EE4-F4B4-49E8-8126-B01E5FCCBE2D}" dt="2020-05-17T11:57:49.459" v="2470" actId="165"/>
          <ac:spMkLst>
            <pc:docMk/>
            <pc:sldMk cId="284151000" sldId="422"/>
            <ac:spMk id="88" creationId="{A9B9A4C1-9285-46BA-9C8D-0439037FC4BF}"/>
          </ac:spMkLst>
        </pc:spChg>
        <pc:spChg chg="mod">
          <ac:chgData name="reza kabir" userId="af3c95a13102d509" providerId="LiveId" clId="{88200EE4-F4B4-49E8-8126-B01E5FCCBE2D}" dt="2020-05-17T11:57:49.459" v="2470" actId="165"/>
          <ac:spMkLst>
            <pc:docMk/>
            <pc:sldMk cId="284151000" sldId="422"/>
            <ac:spMk id="90" creationId="{9C7D8358-7C04-4C3D-A1A0-6E8926248CF8}"/>
          </ac:spMkLst>
        </pc:spChg>
        <pc:spChg chg="mod">
          <ac:chgData name="reza kabir" userId="af3c95a13102d509" providerId="LiveId" clId="{88200EE4-F4B4-49E8-8126-B01E5FCCBE2D}" dt="2020-05-17T11:57:49.459" v="2470" actId="165"/>
          <ac:spMkLst>
            <pc:docMk/>
            <pc:sldMk cId="284151000" sldId="422"/>
            <ac:spMk id="91" creationId="{E93CD26F-87C4-4BB6-BBF5-39AF2266356B}"/>
          </ac:spMkLst>
        </pc:spChg>
        <pc:spChg chg="mod">
          <ac:chgData name="reza kabir" userId="af3c95a13102d509" providerId="LiveId" clId="{88200EE4-F4B4-49E8-8126-B01E5FCCBE2D}" dt="2020-05-17T11:57:49.459" v="2470" actId="165"/>
          <ac:spMkLst>
            <pc:docMk/>
            <pc:sldMk cId="284151000" sldId="422"/>
            <ac:spMk id="92" creationId="{D246BE52-3C13-4C4A-9FDD-59F39A47CCC3}"/>
          </ac:spMkLst>
        </pc:spChg>
        <pc:spChg chg="mod">
          <ac:chgData name="reza kabir" userId="af3c95a13102d509" providerId="LiveId" clId="{88200EE4-F4B4-49E8-8126-B01E5FCCBE2D}" dt="2020-05-17T11:57:49.459" v="2470" actId="165"/>
          <ac:spMkLst>
            <pc:docMk/>
            <pc:sldMk cId="284151000" sldId="422"/>
            <ac:spMk id="93" creationId="{14A71CBC-57B3-4630-84D4-6C15C5EB62A2}"/>
          </ac:spMkLst>
        </pc:spChg>
        <pc:spChg chg="mod">
          <ac:chgData name="reza kabir" userId="af3c95a13102d509" providerId="LiveId" clId="{88200EE4-F4B4-49E8-8126-B01E5FCCBE2D}" dt="2020-05-17T11:57:49.459" v="2470" actId="165"/>
          <ac:spMkLst>
            <pc:docMk/>
            <pc:sldMk cId="284151000" sldId="422"/>
            <ac:spMk id="96" creationId="{14193B84-0871-473A-9082-1934DD1BD718}"/>
          </ac:spMkLst>
        </pc:spChg>
        <pc:spChg chg="mod">
          <ac:chgData name="reza kabir" userId="af3c95a13102d509" providerId="LiveId" clId="{88200EE4-F4B4-49E8-8126-B01E5FCCBE2D}" dt="2020-05-17T11:57:49.459" v="2470" actId="165"/>
          <ac:spMkLst>
            <pc:docMk/>
            <pc:sldMk cId="284151000" sldId="422"/>
            <ac:spMk id="97" creationId="{A6C4F9BB-D427-4126-8F16-C4B1107C92EA}"/>
          </ac:spMkLst>
        </pc:spChg>
        <pc:spChg chg="mod">
          <ac:chgData name="reza kabir" userId="af3c95a13102d509" providerId="LiveId" clId="{88200EE4-F4B4-49E8-8126-B01E5FCCBE2D}" dt="2020-05-17T11:57:49.459" v="2470" actId="165"/>
          <ac:spMkLst>
            <pc:docMk/>
            <pc:sldMk cId="284151000" sldId="422"/>
            <ac:spMk id="98" creationId="{6C4ED06D-629B-4D7D-933D-6214ED0D4A20}"/>
          </ac:spMkLst>
        </pc:spChg>
        <pc:spChg chg="mod">
          <ac:chgData name="reza kabir" userId="af3c95a13102d509" providerId="LiveId" clId="{88200EE4-F4B4-49E8-8126-B01E5FCCBE2D}" dt="2020-05-17T11:57:49.459" v="2470" actId="165"/>
          <ac:spMkLst>
            <pc:docMk/>
            <pc:sldMk cId="284151000" sldId="422"/>
            <ac:spMk id="99" creationId="{57EAB55B-D5AB-41F3-A821-C6148AD1E473}"/>
          </ac:spMkLst>
        </pc:spChg>
        <pc:spChg chg="mod">
          <ac:chgData name="reza kabir" userId="af3c95a13102d509" providerId="LiveId" clId="{88200EE4-F4B4-49E8-8126-B01E5FCCBE2D}" dt="2020-05-17T11:57:49.459" v="2470" actId="165"/>
          <ac:spMkLst>
            <pc:docMk/>
            <pc:sldMk cId="284151000" sldId="422"/>
            <ac:spMk id="100" creationId="{8DC84C68-20E3-4786-898B-B2110623D1F3}"/>
          </ac:spMkLst>
        </pc:spChg>
        <pc:spChg chg="mod">
          <ac:chgData name="reza kabir" userId="af3c95a13102d509" providerId="LiveId" clId="{88200EE4-F4B4-49E8-8126-B01E5FCCBE2D}" dt="2020-05-17T11:57:49.459" v="2470" actId="165"/>
          <ac:spMkLst>
            <pc:docMk/>
            <pc:sldMk cId="284151000" sldId="422"/>
            <ac:spMk id="101" creationId="{0FE45C83-8358-4AE6-94C7-35FC5EE452FC}"/>
          </ac:spMkLst>
        </pc:spChg>
        <pc:spChg chg="mod">
          <ac:chgData name="reza kabir" userId="af3c95a13102d509" providerId="LiveId" clId="{88200EE4-F4B4-49E8-8126-B01E5FCCBE2D}" dt="2020-05-17T11:57:49.459" v="2470" actId="165"/>
          <ac:spMkLst>
            <pc:docMk/>
            <pc:sldMk cId="284151000" sldId="422"/>
            <ac:spMk id="102" creationId="{643BD885-D229-41D1-8FEC-D90054B9331F}"/>
          </ac:spMkLst>
        </pc:spChg>
        <pc:spChg chg="mod">
          <ac:chgData name="reza kabir" userId="af3c95a13102d509" providerId="LiveId" clId="{88200EE4-F4B4-49E8-8126-B01E5FCCBE2D}" dt="2020-05-17T11:57:49.459" v="2470" actId="165"/>
          <ac:spMkLst>
            <pc:docMk/>
            <pc:sldMk cId="284151000" sldId="422"/>
            <ac:spMk id="103" creationId="{A7D97F97-9561-4125-8570-4C1867C090C5}"/>
          </ac:spMkLst>
        </pc:spChg>
        <pc:spChg chg="mod">
          <ac:chgData name="reza kabir" userId="af3c95a13102d509" providerId="LiveId" clId="{88200EE4-F4B4-49E8-8126-B01E5FCCBE2D}" dt="2020-05-17T11:57:49.459" v="2470" actId="165"/>
          <ac:spMkLst>
            <pc:docMk/>
            <pc:sldMk cId="284151000" sldId="422"/>
            <ac:spMk id="104" creationId="{80E7816A-F339-4D0B-B2B4-8B75277A6EB8}"/>
          </ac:spMkLst>
        </pc:spChg>
        <pc:spChg chg="mod">
          <ac:chgData name="reza kabir" userId="af3c95a13102d509" providerId="LiveId" clId="{88200EE4-F4B4-49E8-8126-B01E5FCCBE2D}" dt="2020-05-17T11:57:49.459" v="2470" actId="165"/>
          <ac:spMkLst>
            <pc:docMk/>
            <pc:sldMk cId="284151000" sldId="422"/>
            <ac:spMk id="105" creationId="{2CF61151-6B65-4739-AA63-7238E6C41278}"/>
          </ac:spMkLst>
        </pc:spChg>
        <pc:spChg chg="mod">
          <ac:chgData name="reza kabir" userId="af3c95a13102d509" providerId="LiveId" clId="{88200EE4-F4B4-49E8-8126-B01E5FCCBE2D}" dt="2020-05-17T11:57:49.459" v="2470" actId="165"/>
          <ac:spMkLst>
            <pc:docMk/>
            <pc:sldMk cId="284151000" sldId="422"/>
            <ac:spMk id="106" creationId="{2968AF72-0953-467A-ACAD-A158B4CB4277}"/>
          </ac:spMkLst>
        </pc:spChg>
        <pc:spChg chg="mod">
          <ac:chgData name="reza kabir" userId="af3c95a13102d509" providerId="LiveId" clId="{88200EE4-F4B4-49E8-8126-B01E5FCCBE2D}" dt="2020-05-17T11:57:49.459" v="2470" actId="165"/>
          <ac:spMkLst>
            <pc:docMk/>
            <pc:sldMk cId="284151000" sldId="422"/>
            <ac:spMk id="107" creationId="{70457860-B095-4690-9E43-0A4A7767EE27}"/>
          </ac:spMkLst>
        </pc:spChg>
        <pc:spChg chg="mod">
          <ac:chgData name="reza kabir" userId="af3c95a13102d509" providerId="LiveId" clId="{88200EE4-F4B4-49E8-8126-B01E5FCCBE2D}" dt="2020-05-17T11:57:49.459" v="2470" actId="165"/>
          <ac:spMkLst>
            <pc:docMk/>
            <pc:sldMk cId="284151000" sldId="422"/>
            <ac:spMk id="108" creationId="{0BC2A20F-68C4-4E8D-8B47-77D6CF86E434}"/>
          </ac:spMkLst>
        </pc:spChg>
        <pc:spChg chg="mod">
          <ac:chgData name="reza kabir" userId="af3c95a13102d509" providerId="LiveId" clId="{88200EE4-F4B4-49E8-8126-B01E5FCCBE2D}" dt="2020-05-17T11:57:49.459" v="2470" actId="165"/>
          <ac:spMkLst>
            <pc:docMk/>
            <pc:sldMk cId="284151000" sldId="422"/>
            <ac:spMk id="109" creationId="{B13A6AE8-327D-46DE-BB97-5875ABFD6336}"/>
          </ac:spMkLst>
        </pc:spChg>
        <pc:spChg chg="mod">
          <ac:chgData name="reza kabir" userId="af3c95a13102d509" providerId="LiveId" clId="{88200EE4-F4B4-49E8-8126-B01E5FCCBE2D}" dt="2020-05-17T11:57:49.459" v="2470" actId="165"/>
          <ac:spMkLst>
            <pc:docMk/>
            <pc:sldMk cId="284151000" sldId="422"/>
            <ac:spMk id="110" creationId="{47283568-9529-4E23-8AA8-C2251809909E}"/>
          </ac:spMkLst>
        </pc:spChg>
        <pc:spChg chg="mod">
          <ac:chgData name="reza kabir" userId="af3c95a13102d509" providerId="LiveId" clId="{88200EE4-F4B4-49E8-8126-B01E5FCCBE2D}" dt="2020-05-17T11:57:49.459" v="2470" actId="165"/>
          <ac:spMkLst>
            <pc:docMk/>
            <pc:sldMk cId="284151000" sldId="422"/>
            <ac:spMk id="111" creationId="{6D70A1F8-7F8E-4EAC-96D2-0A717843386A}"/>
          </ac:spMkLst>
        </pc:spChg>
        <pc:spChg chg="mod">
          <ac:chgData name="reza kabir" userId="af3c95a13102d509" providerId="LiveId" clId="{88200EE4-F4B4-49E8-8126-B01E5FCCBE2D}" dt="2020-05-17T11:57:49.459" v="2470" actId="165"/>
          <ac:spMkLst>
            <pc:docMk/>
            <pc:sldMk cId="284151000" sldId="422"/>
            <ac:spMk id="112" creationId="{F33BD4AE-1771-4A0C-8BEE-865026139401}"/>
          </ac:spMkLst>
        </pc:spChg>
        <pc:spChg chg="mod">
          <ac:chgData name="reza kabir" userId="af3c95a13102d509" providerId="LiveId" clId="{88200EE4-F4B4-49E8-8126-B01E5FCCBE2D}" dt="2020-05-17T11:57:49.459" v="2470" actId="165"/>
          <ac:spMkLst>
            <pc:docMk/>
            <pc:sldMk cId="284151000" sldId="422"/>
            <ac:spMk id="113" creationId="{0F506DCF-C45D-4B21-9E78-A3A5D4F7A28C}"/>
          </ac:spMkLst>
        </pc:spChg>
        <pc:spChg chg="mod">
          <ac:chgData name="reza kabir" userId="af3c95a13102d509" providerId="LiveId" clId="{88200EE4-F4B4-49E8-8126-B01E5FCCBE2D}" dt="2020-05-17T11:57:49.459" v="2470" actId="165"/>
          <ac:spMkLst>
            <pc:docMk/>
            <pc:sldMk cId="284151000" sldId="422"/>
            <ac:spMk id="114" creationId="{5F7D23E2-6B35-4DAD-8ECE-2385F28BC64D}"/>
          </ac:spMkLst>
        </pc:spChg>
        <pc:spChg chg="mod">
          <ac:chgData name="reza kabir" userId="af3c95a13102d509" providerId="LiveId" clId="{88200EE4-F4B4-49E8-8126-B01E5FCCBE2D}" dt="2020-05-17T11:57:49.459" v="2470" actId="165"/>
          <ac:spMkLst>
            <pc:docMk/>
            <pc:sldMk cId="284151000" sldId="422"/>
            <ac:spMk id="115" creationId="{A8E0397A-A246-49D5-8D0A-E62008B6A053}"/>
          </ac:spMkLst>
        </pc:spChg>
        <pc:spChg chg="mod">
          <ac:chgData name="reza kabir" userId="af3c95a13102d509" providerId="LiveId" clId="{88200EE4-F4B4-49E8-8126-B01E5FCCBE2D}" dt="2020-05-17T11:57:49.459" v="2470" actId="165"/>
          <ac:spMkLst>
            <pc:docMk/>
            <pc:sldMk cId="284151000" sldId="422"/>
            <ac:spMk id="116" creationId="{742A5ABA-0781-43F8-92DB-A996361475CC}"/>
          </ac:spMkLst>
        </pc:spChg>
        <pc:spChg chg="mod">
          <ac:chgData name="reza kabir" userId="af3c95a13102d509" providerId="LiveId" clId="{88200EE4-F4B4-49E8-8126-B01E5FCCBE2D}" dt="2020-05-17T11:57:49.459" v="2470" actId="165"/>
          <ac:spMkLst>
            <pc:docMk/>
            <pc:sldMk cId="284151000" sldId="422"/>
            <ac:spMk id="117" creationId="{BBA64738-FB75-4EE3-8218-80962C1A7543}"/>
          </ac:spMkLst>
        </pc:spChg>
        <pc:spChg chg="mod">
          <ac:chgData name="reza kabir" userId="af3c95a13102d509" providerId="LiveId" clId="{88200EE4-F4B4-49E8-8126-B01E5FCCBE2D}" dt="2020-05-17T11:57:49.459" v="2470" actId="165"/>
          <ac:spMkLst>
            <pc:docMk/>
            <pc:sldMk cId="284151000" sldId="422"/>
            <ac:spMk id="118" creationId="{C23094D7-A1EB-4DBB-AC1B-AAF6EBD8DA58}"/>
          </ac:spMkLst>
        </pc:spChg>
        <pc:spChg chg="mod">
          <ac:chgData name="reza kabir" userId="af3c95a13102d509" providerId="LiveId" clId="{88200EE4-F4B4-49E8-8126-B01E5FCCBE2D}" dt="2020-05-17T11:57:49.459" v="2470" actId="165"/>
          <ac:spMkLst>
            <pc:docMk/>
            <pc:sldMk cId="284151000" sldId="422"/>
            <ac:spMk id="119" creationId="{E65D53C9-87DA-4B42-9770-A26730DF23CD}"/>
          </ac:spMkLst>
        </pc:spChg>
        <pc:spChg chg="mod">
          <ac:chgData name="reza kabir" userId="af3c95a13102d509" providerId="LiveId" clId="{88200EE4-F4B4-49E8-8126-B01E5FCCBE2D}" dt="2020-05-17T11:57:49.459" v="2470" actId="165"/>
          <ac:spMkLst>
            <pc:docMk/>
            <pc:sldMk cId="284151000" sldId="422"/>
            <ac:spMk id="120" creationId="{323C60C4-89D3-4223-BCB7-06717B778A9E}"/>
          </ac:spMkLst>
        </pc:spChg>
        <pc:spChg chg="mod">
          <ac:chgData name="reza kabir" userId="af3c95a13102d509" providerId="LiveId" clId="{88200EE4-F4B4-49E8-8126-B01E5FCCBE2D}" dt="2020-05-17T11:57:49.459" v="2470" actId="165"/>
          <ac:spMkLst>
            <pc:docMk/>
            <pc:sldMk cId="284151000" sldId="422"/>
            <ac:spMk id="121" creationId="{3F24D8ED-9CEA-492B-A43D-3232689F0268}"/>
          </ac:spMkLst>
        </pc:spChg>
        <pc:spChg chg="mod">
          <ac:chgData name="reza kabir" userId="af3c95a13102d509" providerId="LiveId" clId="{88200EE4-F4B4-49E8-8126-B01E5FCCBE2D}" dt="2020-05-17T11:57:49.459" v="2470" actId="165"/>
          <ac:spMkLst>
            <pc:docMk/>
            <pc:sldMk cId="284151000" sldId="422"/>
            <ac:spMk id="122" creationId="{FE35C5E9-A9AE-4AE5-8434-2B9CA08E4E6D}"/>
          </ac:spMkLst>
        </pc:spChg>
        <pc:spChg chg="mod">
          <ac:chgData name="reza kabir" userId="af3c95a13102d509" providerId="LiveId" clId="{88200EE4-F4B4-49E8-8126-B01E5FCCBE2D}" dt="2020-05-17T11:57:49.459" v="2470" actId="165"/>
          <ac:spMkLst>
            <pc:docMk/>
            <pc:sldMk cId="284151000" sldId="422"/>
            <ac:spMk id="123" creationId="{2B5496DD-61CF-49F1-B03E-CBE3A508870E}"/>
          </ac:spMkLst>
        </pc:spChg>
        <pc:spChg chg="mod">
          <ac:chgData name="reza kabir" userId="af3c95a13102d509" providerId="LiveId" clId="{88200EE4-F4B4-49E8-8126-B01E5FCCBE2D}" dt="2020-05-17T11:57:49.459" v="2470" actId="165"/>
          <ac:spMkLst>
            <pc:docMk/>
            <pc:sldMk cId="284151000" sldId="422"/>
            <ac:spMk id="124" creationId="{485C6B95-E904-4D40-939D-A3AF8AC91449}"/>
          </ac:spMkLst>
        </pc:spChg>
        <pc:spChg chg="mod">
          <ac:chgData name="reza kabir" userId="af3c95a13102d509" providerId="LiveId" clId="{88200EE4-F4B4-49E8-8126-B01E5FCCBE2D}" dt="2020-05-17T11:57:49.459" v="2470" actId="165"/>
          <ac:spMkLst>
            <pc:docMk/>
            <pc:sldMk cId="284151000" sldId="422"/>
            <ac:spMk id="125" creationId="{C12AF5AB-E45D-4C9D-8D92-59D7518DE1C2}"/>
          </ac:spMkLst>
        </pc:spChg>
        <pc:spChg chg="mod">
          <ac:chgData name="reza kabir" userId="af3c95a13102d509" providerId="LiveId" clId="{88200EE4-F4B4-49E8-8126-B01E5FCCBE2D}" dt="2020-05-17T11:57:49.459" v="2470" actId="165"/>
          <ac:spMkLst>
            <pc:docMk/>
            <pc:sldMk cId="284151000" sldId="422"/>
            <ac:spMk id="126" creationId="{C1AF07A7-E17B-4C17-BE04-27D45FBB82D5}"/>
          </ac:spMkLst>
        </pc:spChg>
        <pc:spChg chg="mod">
          <ac:chgData name="reza kabir" userId="af3c95a13102d509" providerId="LiveId" clId="{88200EE4-F4B4-49E8-8126-B01E5FCCBE2D}" dt="2020-05-17T11:57:49.459" v="2470" actId="165"/>
          <ac:spMkLst>
            <pc:docMk/>
            <pc:sldMk cId="284151000" sldId="422"/>
            <ac:spMk id="127" creationId="{8D07F57A-3FD8-4EFE-8FB9-D23DFAB8CA12}"/>
          </ac:spMkLst>
        </pc:spChg>
        <pc:spChg chg="mod">
          <ac:chgData name="reza kabir" userId="af3c95a13102d509" providerId="LiveId" clId="{88200EE4-F4B4-49E8-8126-B01E5FCCBE2D}" dt="2020-05-17T11:57:49.459" v="2470" actId="165"/>
          <ac:spMkLst>
            <pc:docMk/>
            <pc:sldMk cId="284151000" sldId="422"/>
            <ac:spMk id="128" creationId="{916AF2D4-B7C8-4F4B-A162-09BEF866BAEB}"/>
          </ac:spMkLst>
        </pc:spChg>
        <pc:spChg chg="mod">
          <ac:chgData name="reza kabir" userId="af3c95a13102d509" providerId="LiveId" clId="{88200EE4-F4B4-49E8-8126-B01E5FCCBE2D}" dt="2020-05-17T11:57:49.459" v="2470" actId="165"/>
          <ac:spMkLst>
            <pc:docMk/>
            <pc:sldMk cId="284151000" sldId="422"/>
            <ac:spMk id="129" creationId="{FFA9F064-C829-4547-82B1-77AE4592BFE3}"/>
          </ac:spMkLst>
        </pc:spChg>
        <pc:spChg chg="mod">
          <ac:chgData name="reza kabir" userId="af3c95a13102d509" providerId="LiveId" clId="{88200EE4-F4B4-49E8-8126-B01E5FCCBE2D}" dt="2020-05-17T11:57:49.459" v="2470" actId="165"/>
          <ac:spMkLst>
            <pc:docMk/>
            <pc:sldMk cId="284151000" sldId="422"/>
            <ac:spMk id="130" creationId="{E086280C-5D57-4957-BEF1-A1EEE56D7A28}"/>
          </ac:spMkLst>
        </pc:spChg>
        <pc:spChg chg="mod">
          <ac:chgData name="reza kabir" userId="af3c95a13102d509" providerId="LiveId" clId="{88200EE4-F4B4-49E8-8126-B01E5FCCBE2D}" dt="2020-05-17T11:57:49.459" v="2470" actId="165"/>
          <ac:spMkLst>
            <pc:docMk/>
            <pc:sldMk cId="284151000" sldId="422"/>
            <ac:spMk id="131" creationId="{8E879548-BE7C-45BB-BFA2-3E4FB824E2DC}"/>
          </ac:spMkLst>
        </pc:spChg>
        <pc:spChg chg="mod">
          <ac:chgData name="reza kabir" userId="af3c95a13102d509" providerId="LiveId" clId="{88200EE4-F4B4-49E8-8126-B01E5FCCBE2D}" dt="2020-05-17T11:57:49.459" v="2470" actId="165"/>
          <ac:spMkLst>
            <pc:docMk/>
            <pc:sldMk cId="284151000" sldId="422"/>
            <ac:spMk id="133" creationId="{B7150337-AB00-4C34-8295-E88C3953B554}"/>
          </ac:spMkLst>
        </pc:spChg>
        <pc:spChg chg="mod">
          <ac:chgData name="reza kabir" userId="af3c95a13102d509" providerId="LiveId" clId="{88200EE4-F4B4-49E8-8126-B01E5FCCBE2D}" dt="2020-05-17T11:57:49.459" v="2470" actId="165"/>
          <ac:spMkLst>
            <pc:docMk/>
            <pc:sldMk cId="284151000" sldId="422"/>
            <ac:spMk id="134" creationId="{667F8105-50A2-4710-A82F-AFACA6E5B5E8}"/>
          </ac:spMkLst>
        </pc:spChg>
        <pc:spChg chg="mod">
          <ac:chgData name="reza kabir" userId="af3c95a13102d509" providerId="LiveId" clId="{88200EE4-F4B4-49E8-8126-B01E5FCCBE2D}" dt="2020-05-17T11:57:49.459" v="2470" actId="165"/>
          <ac:spMkLst>
            <pc:docMk/>
            <pc:sldMk cId="284151000" sldId="422"/>
            <ac:spMk id="136" creationId="{3335BB43-E3FF-43B2-85C5-ADA1E2D1F397}"/>
          </ac:spMkLst>
        </pc:spChg>
        <pc:spChg chg="mod">
          <ac:chgData name="reza kabir" userId="af3c95a13102d509" providerId="LiveId" clId="{88200EE4-F4B4-49E8-8126-B01E5FCCBE2D}" dt="2020-05-17T11:57:49.459" v="2470" actId="165"/>
          <ac:spMkLst>
            <pc:docMk/>
            <pc:sldMk cId="284151000" sldId="422"/>
            <ac:spMk id="137" creationId="{F2F9893F-7DB1-4200-9634-3B33E7755EF5}"/>
          </ac:spMkLst>
        </pc:spChg>
        <pc:spChg chg="mod">
          <ac:chgData name="reza kabir" userId="af3c95a13102d509" providerId="LiveId" clId="{88200EE4-F4B4-49E8-8126-B01E5FCCBE2D}" dt="2020-05-17T11:57:49.459" v="2470" actId="165"/>
          <ac:spMkLst>
            <pc:docMk/>
            <pc:sldMk cId="284151000" sldId="422"/>
            <ac:spMk id="138" creationId="{5EEAC162-D568-4DEA-84AB-41B0E4E8858A}"/>
          </ac:spMkLst>
        </pc:spChg>
        <pc:spChg chg="mod">
          <ac:chgData name="reza kabir" userId="af3c95a13102d509" providerId="LiveId" clId="{88200EE4-F4B4-49E8-8126-B01E5FCCBE2D}" dt="2020-05-17T11:57:49.459" v="2470" actId="165"/>
          <ac:spMkLst>
            <pc:docMk/>
            <pc:sldMk cId="284151000" sldId="422"/>
            <ac:spMk id="139" creationId="{B167A467-C8FD-4F16-B7B9-FA6DC438157E}"/>
          </ac:spMkLst>
        </pc:spChg>
        <pc:spChg chg="mod">
          <ac:chgData name="reza kabir" userId="af3c95a13102d509" providerId="LiveId" clId="{88200EE4-F4B4-49E8-8126-B01E5FCCBE2D}" dt="2020-05-17T11:57:49.459" v="2470" actId="165"/>
          <ac:spMkLst>
            <pc:docMk/>
            <pc:sldMk cId="284151000" sldId="422"/>
            <ac:spMk id="142" creationId="{94716CA9-868E-43D8-B24A-CA21D8384520}"/>
          </ac:spMkLst>
        </pc:spChg>
        <pc:spChg chg="mod">
          <ac:chgData name="reza kabir" userId="af3c95a13102d509" providerId="LiveId" clId="{88200EE4-F4B4-49E8-8126-B01E5FCCBE2D}" dt="2020-05-17T11:57:49.459" v="2470" actId="165"/>
          <ac:spMkLst>
            <pc:docMk/>
            <pc:sldMk cId="284151000" sldId="422"/>
            <ac:spMk id="145" creationId="{C08578FF-1378-4AB3-B623-B74EA3BDA5BC}"/>
          </ac:spMkLst>
        </pc:spChg>
        <pc:spChg chg="mod">
          <ac:chgData name="reza kabir" userId="af3c95a13102d509" providerId="LiveId" clId="{88200EE4-F4B4-49E8-8126-B01E5FCCBE2D}" dt="2020-05-17T11:57:49.459" v="2470" actId="165"/>
          <ac:spMkLst>
            <pc:docMk/>
            <pc:sldMk cId="284151000" sldId="422"/>
            <ac:spMk id="146" creationId="{6100FE32-2D5B-45EB-A401-8BC5594EEDD4}"/>
          </ac:spMkLst>
        </pc:spChg>
        <pc:spChg chg="mod">
          <ac:chgData name="reza kabir" userId="af3c95a13102d509" providerId="LiveId" clId="{88200EE4-F4B4-49E8-8126-B01E5FCCBE2D}" dt="2020-05-17T11:57:49.459" v="2470" actId="165"/>
          <ac:spMkLst>
            <pc:docMk/>
            <pc:sldMk cId="284151000" sldId="422"/>
            <ac:spMk id="147" creationId="{1F9734D8-1734-4EAF-8785-B9B8BFEB4E28}"/>
          </ac:spMkLst>
        </pc:spChg>
        <pc:spChg chg="mod">
          <ac:chgData name="reza kabir" userId="af3c95a13102d509" providerId="LiveId" clId="{88200EE4-F4B4-49E8-8126-B01E5FCCBE2D}" dt="2020-05-17T11:57:49.459" v="2470" actId="165"/>
          <ac:spMkLst>
            <pc:docMk/>
            <pc:sldMk cId="284151000" sldId="422"/>
            <ac:spMk id="148" creationId="{AFE58D1B-549A-4372-BC56-479899344D23}"/>
          </ac:spMkLst>
        </pc:spChg>
        <pc:spChg chg="mod">
          <ac:chgData name="reza kabir" userId="af3c95a13102d509" providerId="LiveId" clId="{88200EE4-F4B4-49E8-8126-B01E5FCCBE2D}" dt="2020-05-17T11:57:49.459" v="2470" actId="165"/>
          <ac:spMkLst>
            <pc:docMk/>
            <pc:sldMk cId="284151000" sldId="422"/>
            <ac:spMk id="149" creationId="{7ECE7BBF-67DB-43E2-B33A-F1314A30152A}"/>
          </ac:spMkLst>
        </pc:spChg>
        <pc:spChg chg="mod">
          <ac:chgData name="reza kabir" userId="af3c95a13102d509" providerId="LiveId" clId="{88200EE4-F4B4-49E8-8126-B01E5FCCBE2D}" dt="2020-05-17T11:57:49.459" v="2470" actId="165"/>
          <ac:spMkLst>
            <pc:docMk/>
            <pc:sldMk cId="284151000" sldId="422"/>
            <ac:spMk id="151" creationId="{A6C0F119-4CDC-4036-89F9-4AF549A248FE}"/>
          </ac:spMkLst>
        </pc:spChg>
        <pc:spChg chg="mod">
          <ac:chgData name="reza kabir" userId="af3c95a13102d509" providerId="LiveId" clId="{88200EE4-F4B4-49E8-8126-B01E5FCCBE2D}" dt="2020-05-17T11:57:49.459" v="2470" actId="165"/>
          <ac:spMkLst>
            <pc:docMk/>
            <pc:sldMk cId="284151000" sldId="422"/>
            <ac:spMk id="152" creationId="{1F9804B8-F4EC-4E0E-A2C4-9856F074FEE3}"/>
          </ac:spMkLst>
        </pc:spChg>
        <pc:spChg chg="mod">
          <ac:chgData name="reza kabir" userId="af3c95a13102d509" providerId="LiveId" clId="{88200EE4-F4B4-49E8-8126-B01E5FCCBE2D}" dt="2020-05-17T11:57:49.459" v="2470" actId="165"/>
          <ac:spMkLst>
            <pc:docMk/>
            <pc:sldMk cId="284151000" sldId="422"/>
            <ac:spMk id="153" creationId="{61276B03-6C2E-43D4-A67E-F747BB6F2A5B}"/>
          </ac:spMkLst>
        </pc:spChg>
        <pc:spChg chg="mod">
          <ac:chgData name="reza kabir" userId="af3c95a13102d509" providerId="LiveId" clId="{88200EE4-F4B4-49E8-8126-B01E5FCCBE2D}" dt="2020-05-17T11:57:49.459" v="2470" actId="165"/>
          <ac:spMkLst>
            <pc:docMk/>
            <pc:sldMk cId="284151000" sldId="422"/>
            <ac:spMk id="155" creationId="{AC670736-DB2F-4A11-9C71-1376C936D07F}"/>
          </ac:spMkLst>
        </pc:spChg>
        <pc:spChg chg="mod">
          <ac:chgData name="reza kabir" userId="af3c95a13102d509" providerId="LiveId" clId="{88200EE4-F4B4-49E8-8126-B01E5FCCBE2D}" dt="2020-05-17T11:57:49.459" v="2470" actId="165"/>
          <ac:spMkLst>
            <pc:docMk/>
            <pc:sldMk cId="284151000" sldId="422"/>
            <ac:spMk id="156" creationId="{21EB0E53-8A5A-4861-80DC-00948431BF89}"/>
          </ac:spMkLst>
        </pc:spChg>
        <pc:spChg chg="mod">
          <ac:chgData name="reza kabir" userId="af3c95a13102d509" providerId="LiveId" clId="{88200EE4-F4B4-49E8-8126-B01E5FCCBE2D}" dt="2020-05-17T11:57:49.459" v="2470" actId="165"/>
          <ac:spMkLst>
            <pc:docMk/>
            <pc:sldMk cId="284151000" sldId="422"/>
            <ac:spMk id="158" creationId="{2904C55B-2802-4730-8094-80C6DE7BF31F}"/>
          </ac:spMkLst>
        </pc:spChg>
        <pc:spChg chg="mod">
          <ac:chgData name="reza kabir" userId="af3c95a13102d509" providerId="LiveId" clId="{88200EE4-F4B4-49E8-8126-B01E5FCCBE2D}" dt="2020-05-17T11:57:49.459" v="2470" actId="165"/>
          <ac:spMkLst>
            <pc:docMk/>
            <pc:sldMk cId="284151000" sldId="422"/>
            <ac:spMk id="159" creationId="{B8543D97-C530-432E-B0EC-8DFBCD7C4762}"/>
          </ac:spMkLst>
        </pc:spChg>
        <pc:spChg chg="mod">
          <ac:chgData name="reza kabir" userId="af3c95a13102d509" providerId="LiveId" clId="{88200EE4-F4B4-49E8-8126-B01E5FCCBE2D}" dt="2020-05-17T11:57:49.459" v="2470" actId="165"/>
          <ac:spMkLst>
            <pc:docMk/>
            <pc:sldMk cId="284151000" sldId="422"/>
            <ac:spMk id="161" creationId="{C7BE4AFA-9D5B-4CF3-B48F-5DBD33FCF462}"/>
          </ac:spMkLst>
        </pc:spChg>
        <pc:spChg chg="mod">
          <ac:chgData name="reza kabir" userId="af3c95a13102d509" providerId="LiveId" clId="{88200EE4-F4B4-49E8-8126-B01E5FCCBE2D}" dt="2020-05-17T11:57:49.459" v="2470" actId="165"/>
          <ac:spMkLst>
            <pc:docMk/>
            <pc:sldMk cId="284151000" sldId="422"/>
            <ac:spMk id="162" creationId="{9867DA46-351B-41C5-89DD-42E4B09D097D}"/>
          </ac:spMkLst>
        </pc:spChg>
        <pc:spChg chg="mod">
          <ac:chgData name="reza kabir" userId="af3c95a13102d509" providerId="LiveId" clId="{88200EE4-F4B4-49E8-8126-B01E5FCCBE2D}" dt="2020-05-17T11:57:49.459" v="2470" actId="165"/>
          <ac:spMkLst>
            <pc:docMk/>
            <pc:sldMk cId="284151000" sldId="422"/>
            <ac:spMk id="164" creationId="{F2B8FE64-7D93-4D52-BBE6-D99B6BCAFEFE}"/>
          </ac:spMkLst>
        </pc:spChg>
        <pc:spChg chg="mod">
          <ac:chgData name="reza kabir" userId="af3c95a13102d509" providerId="LiveId" clId="{88200EE4-F4B4-49E8-8126-B01E5FCCBE2D}" dt="2020-05-17T11:57:49.459" v="2470" actId="165"/>
          <ac:spMkLst>
            <pc:docMk/>
            <pc:sldMk cId="284151000" sldId="422"/>
            <ac:spMk id="165" creationId="{1B2070D4-F47D-4AC9-BB32-D42E73AB9B76}"/>
          </ac:spMkLst>
        </pc:spChg>
        <pc:spChg chg="mod">
          <ac:chgData name="reza kabir" userId="af3c95a13102d509" providerId="LiveId" clId="{88200EE4-F4B4-49E8-8126-B01E5FCCBE2D}" dt="2020-05-17T11:57:49.459" v="2470" actId="165"/>
          <ac:spMkLst>
            <pc:docMk/>
            <pc:sldMk cId="284151000" sldId="422"/>
            <ac:spMk id="166" creationId="{7C47EC4A-41DA-4E47-8953-29A44FEF3F0F}"/>
          </ac:spMkLst>
        </pc:spChg>
        <pc:spChg chg="mod">
          <ac:chgData name="reza kabir" userId="af3c95a13102d509" providerId="LiveId" clId="{88200EE4-F4B4-49E8-8126-B01E5FCCBE2D}" dt="2020-05-17T11:57:49.459" v="2470" actId="165"/>
          <ac:spMkLst>
            <pc:docMk/>
            <pc:sldMk cId="284151000" sldId="422"/>
            <ac:spMk id="167" creationId="{28CB6407-9C97-492E-8B0E-C3C01E1C1115}"/>
          </ac:spMkLst>
        </pc:spChg>
        <pc:spChg chg="mod">
          <ac:chgData name="reza kabir" userId="af3c95a13102d509" providerId="LiveId" clId="{88200EE4-F4B4-49E8-8126-B01E5FCCBE2D}" dt="2020-05-17T11:57:49.459" v="2470" actId="165"/>
          <ac:spMkLst>
            <pc:docMk/>
            <pc:sldMk cId="284151000" sldId="422"/>
            <ac:spMk id="168" creationId="{FE66DC4B-7462-4188-BEC5-7EB44C06486D}"/>
          </ac:spMkLst>
        </pc:spChg>
        <pc:spChg chg="mod">
          <ac:chgData name="reza kabir" userId="af3c95a13102d509" providerId="LiveId" clId="{88200EE4-F4B4-49E8-8126-B01E5FCCBE2D}" dt="2020-05-17T11:57:49.459" v="2470" actId="165"/>
          <ac:spMkLst>
            <pc:docMk/>
            <pc:sldMk cId="284151000" sldId="422"/>
            <ac:spMk id="169" creationId="{BE8CB429-0C83-458C-A036-51DFF2E640B4}"/>
          </ac:spMkLst>
        </pc:spChg>
        <pc:spChg chg="mod">
          <ac:chgData name="reza kabir" userId="af3c95a13102d509" providerId="LiveId" clId="{88200EE4-F4B4-49E8-8126-B01E5FCCBE2D}" dt="2020-05-17T11:57:49.459" v="2470" actId="165"/>
          <ac:spMkLst>
            <pc:docMk/>
            <pc:sldMk cId="284151000" sldId="422"/>
            <ac:spMk id="170" creationId="{7B40C688-75FC-4D36-BF6B-EF70513501D1}"/>
          </ac:spMkLst>
        </pc:spChg>
        <pc:spChg chg="mod">
          <ac:chgData name="reza kabir" userId="af3c95a13102d509" providerId="LiveId" clId="{88200EE4-F4B4-49E8-8126-B01E5FCCBE2D}" dt="2020-05-17T11:57:49.459" v="2470" actId="165"/>
          <ac:spMkLst>
            <pc:docMk/>
            <pc:sldMk cId="284151000" sldId="422"/>
            <ac:spMk id="171" creationId="{DFD60872-FCD8-4895-8C2D-71DCC13B8CA5}"/>
          </ac:spMkLst>
        </pc:spChg>
        <pc:spChg chg="mod">
          <ac:chgData name="reza kabir" userId="af3c95a13102d509" providerId="LiveId" clId="{88200EE4-F4B4-49E8-8126-B01E5FCCBE2D}" dt="2020-05-17T11:57:49.459" v="2470" actId="165"/>
          <ac:spMkLst>
            <pc:docMk/>
            <pc:sldMk cId="284151000" sldId="422"/>
            <ac:spMk id="172" creationId="{0AA85B51-2104-43BB-9C84-112520323CA0}"/>
          </ac:spMkLst>
        </pc:spChg>
        <pc:spChg chg="mod">
          <ac:chgData name="reza kabir" userId="af3c95a13102d509" providerId="LiveId" clId="{88200EE4-F4B4-49E8-8126-B01E5FCCBE2D}" dt="2020-05-17T11:57:49.459" v="2470" actId="165"/>
          <ac:spMkLst>
            <pc:docMk/>
            <pc:sldMk cId="284151000" sldId="422"/>
            <ac:spMk id="175" creationId="{D9419224-FF42-41AC-AB42-DAEA939F8D1F}"/>
          </ac:spMkLst>
        </pc:spChg>
        <pc:spChg chg="mod">
          <ac:chgData name="reza kabir" userId="af3c95a13102d509" providerId="LiveId" clId="{88200EE4-F4B4-49E8-8126-B01E5FCCBE2D}" dt="2020-05-17T11:57:49.459" v="2470" actId="165"/>
          <ac:spMkLst>
            <pc:docMk/>
            <pc:sldMk cId="284151000" sldId="422"/>
            <ac:spMk id="176" creationId="{9F92FA7B-DA61-4B69-A595-5758E0278513}"/>
          </ac:spMkLst>
        </pc:spChg>
        <pc:spChg chg="mod">
          <ac:chgData name="reza kabir" userId="af3c95a13102d509" providerId="LiveId" clId="{88200EE4-F4B4-49E8-8126-B01E5FCCBE2D}" dt="2020-05-17T11:57:49.459" v="2470" actId="165"/>
          <ac:spMkLst>
            <pc:docMk/>
            <pc:sldMk cId="284151000" sldId="422"/>
            <ac:spMk id="177" creationId="{3FC94FC7-6FA5-4A5B-9A59-1B9699E78FA5}"/>
          </ac:spMkLst>
        </pc:spChg>
        <pc:spChg chg="mod">
          <ac:chgData name="reza kabir" userId="af3c95a13102d509" providerId="LiveId" clId="{88200EE4-F4B4-49E8-8126-B01E5FCCBE2D}" dt="2020-05-17T11:57:49.459" v="2470" actId="165"/>
          <ac:spMkLst>
            <pc:docMk/>
            <pc:sldMk cId="284151000" sldId="422"/>
            <ac:spMk id="178" creationId="{10D9CAAD-345D-4297-AEFC-463B30C32E08}"/>
          </ac:spMkLst>
        </pc:spChg>
        <pc:spChg chg="mod">
          <ac:chgData name="reza kabir" userId="af3c95a13102d509" providerId="LiveId" clId="{88200EE4-F4B4-49E8-8126-B01E5FCCBE2D}" dt="2020-05-17T11:57:49.459" v="2470" actId="165"/>
          <ac:spMkLst>
            <pc:docMk/>
            <pc:sldMk cId="284151000" sldId="422"/>
            <ac:spMk id="179" creationId="{83D1FD18-D539-40EB-8FCA-2C3FD1BA4FEE}"/>
          </ac:spMkLst>
        </pc:spChg>
        <pc:spChg chg="mod">
          <ac:chgData name="reza kabir" userId="af3c95a13102d509" providerId="LiveId" clId="{88200EE4-F4B4-49E8-8126-B01E5FCCBE2D}" dt="2020-05-17T11:57:49.459" v="2470" actId="165"/>
          <ac:spMkLst>
            <pc:docMk/>
            <pc:sldMk cId="284151000" sldId="422"/>
            <ac:spMk id="180" creationId="{F54C0BA2-088A-4734-8022-6FD74393E9E9}"/>
          </ac:spMkLst>
        </pc:spChg>
        <pc:spChg chg="mod">
          <ac:chgData name="reza kabir" userId="af3c95a13102d509" providerId="LiveId" clId="{88200EE4-F4B4-49E8-8126-B01E5FCCBE2D}" dt="2020-05-17T11:57:49.459" v="2470" actId="165"/>
          <ac:spMkLst>
            <pc:docMk/>
            <pc:sldMk cId="284151000" sldId="422"/>
            <ac:spMk id="181" creationId="{541D9261-311E-4EC5-82C9-AA3F45C46112}"/>
          </ac:spMkLst>
        </pc:spChg>
        <pc:spChg chg="mod">
          <ac:chgData name="reza kabir" userId="af3c95a13102d509" providerId="LiveId" clId="{88200EE4-F4B4-49E8-8126-B01E5FCCBE2D}" dt="2020-05-17T11:57:49.459" v="2470" actId="165"/>
          <ac:spMkLst>
            <pc:docMk/>
            <pc:sldMk cId="284151000" sldId="422"/>
            <ac:spMk id="182" creationId="{D82AE620-20E6-44EA-908A-A01FE8A77254}"/>
          </ac:spMkLst>
        </pc:spChg>
        <pc:spChg chg="mod">
          <ac:chgData name="reza kabir" userId="af3c95a13102d509" providerId="LiveId" clId="{88200EE4-F4B4-49E8-8126-B01E5FCCBE2D}" dt="2020-05-17T11:57:49.459" v="2470" actId="165"/>
          <ac:spMkLst>
            <pc:docMk/>
            <pc:sldMk cId="284151000" sldId="422"/>
            <ac:spMk id="183" creationId="{A177D758-4AC8-4445-B1A9-DF31D0541D47}"/>
          </ac:spMkLst>
        </pc:spChg>
        <pc:spChg chg="mod">
          <ac:chgData name="reza kabir" userId="af3c95a13102d509" providerId="LiveId" clId="{88200EE4-F4B4-49E8-8126-B01E5FCCBE2D}" dt="2020-05-17T11:57:49.459" v="2470" actId="165"/>
          <ac:spMkLst>
            <pc:docMk/>
            <pc:sldMk cId="284151000" sldId="422"/>
            <ac:spMk id="184" creationId="{D6A87A74-4265-48DC-BD88-F43ECB0C336B}"/>
          </ac:spMkLst>
        </pc:spChg>
        <pc:spChg chg="mod">
          <ac:chgData name="reza kabir" userId="af3c95a13102d509" providerId="LiveId" clId="{88200EE4-F4B4-49E8-8126-B01E5FCCBE2D}" dt="2020-05-17T11:57:49.459" v="2470" actId="165"/>
          <ac:spMkLst>
            <pc:docMk/>
            <pc:sldMk cId="284151000" sldId="422"/>
            <ac:spMk id="185" creationId="{BAD5AD93-79F0-435C-9EF1-2DD6BCD52210}"/>
          </ac:spMkLst>
        </pc:spChg>
        <pc:spChg chg="mod">
          <ac:chgData name="reza kabir" userId="af3c95a13102d509" providerId="LiveId" clId="{88200EE4-F4B4-49E8-8126-B01E5FCCBE2D}" dt="2020-05-17T11:57:49.459" v="2470" actId="165"/>
          <ac:spMkLst>
            <pc:docMk/>
            <pc:sldMk cId="284151000" sldId="422"/>
            <ac:spMk id="186" creationId="{165D5127-FBE7-4B5E-B001-25AE5B61FB89}"/>
          </ac:spMkLst>
        </pc:spChg>
        <pc:spChg chg="mod">
          <ac:chgData name="reza kabir" userId="af3c95a13102d509" providerId="LiveId" clId="{88200EE4-F4B4-49E8-8126-B01E5FCCBE2D}" dt="2020-05-17T11:57:49.459" v="2470" actId="165"/>
          <ac:spMkLst>
            <pc:docMk/>
            <pc:sldMk cId="284151000" sldId="422"/>
            <ac:spMk id="187" creationId="{1A7D480D-8B35-4302-97A6-8512B429B91A}"/>
          </ac:spMkLst>
        </pc:spChg>
        <pc:spChg chg="mod">
          <ac:chgData name="reza kabir" userId="af3c95a13102d509" providerId="LiveId" clId="{88200EE4-F4B4-49E8-8126-B01E5FCCBE2D}" dt="2020-05-17T11:57:49.459" v="2470" actId="165"/>
          <ac:spMkLst>
            <pc:docMk/>
            <pc:sldMk cId="284151000" sldId="422"/>
            <ac:spMk id="188" creationId="{DE3F806C-300C-4540-A53B-53B50BEE194F}"/>
          </ac:spMkLst>
        </pc:spChg>
        <pc:spChg chg="mod">
          <ac:chgData name="reza kabir" userId="af3c95a13102d509" providerId="LiveId" clId="{88200EE4-F4B4-49E8-8126-B01E5FCCBE2D}" dt="2020-05-17T11:57:49.459" v="2470" actId="165"/>
          <ac:spMkLst>
            <pc:docMk/>
            <pc:sldMk cId="284151000" sldId="422"/>
            <ac:spMk id="189" creationId="{2B4D31BB-9E75-44F9-B70F-F17DA3F0987E}"/>
          </ac:spMkLst>
        </pc:spChg>
        <pc:spChg chg="mod">
          <ac:chgData name="reza kabir" userId="af3c95a13102d509" providerId="LiveId" clId="{88200EE4-F4B4-49E8-8126-B01E5FCCBE2D}" dt="2020-05-17T11:57:49.459" v="2470" actId="165"/>
          <ac:spMkLst>
            <pc:docMk/>
            <pc:sldMk cId="284151000" sldId="422"/>
            <ac:spMk id="190" creationId="{288DD124-D074-4250-9263-D184FA99BB40}"/>
          </ac:spMkLst>
        </pc:spChg>
        <pc:spChg chg="mod">
          <ac:chgData name="reza kabir" userId="af3c95a13102d509" providerId="LiveId" clId="{88200EE4-F4B4-49E8-8126-B01E5FCCBE2D}" dt="2020-05-17T11:57:49.459" v="2470" actId="165"/>
          <ac:spMkLst>
            <pc:docMk/>
            <pc:sldMk cId="284151000" sldId="422"/>
            <ac:spMk id="191" creationId="{706B8AAA-EEF3-4EE3-997C-75C5BD58D3DD}"/>
          </ac:spMkLst>
        </pc:spChg>
        <pc:spChg chg="mod">
          <ac:chgData name="reza kabir" userId="af3c95a13102d509" providerId="LiveId" clId="{88200EE4-F4B4-49E8-8126-B01E5FCCBE2D}" dt="2020-05-17T11:57:49.459" v="2470" actId="165"/>
          <ac:spMkLst>
            <pc:docMk/>
            <pc:sldMk cId="284151000" sldId="422"/>
            <ac:spMk id="192" creationId="{643D4DB2-85A3-4DFC-A5B9-0FBA0B86B830}"/>
          </ac:spMkLst>
        </pc:spChg>
        <pc:spChg chg="mod">
          <ac:chgData name="reza kabir" userId="af3c95a13102d509" providerId="LiveId" clId="{88200EE4-F4B4-49E8-8126-B01E5FCCBE2D}" dt="2020-05-17T11:57:49.459" v="2470" actId="165"/>
          <ac:spMkLst>
            <pc:docMk/>
            <pc:sldMk cId="284151000" sldId="422"/>
            <ac:spMk id="193" creationId="{59D409DD-FD0D-416B-9BFC-0713E517A166}"/>
          </ac:spMkLst>
        </pc:spChg>
        <pc:spChg chg="mod">
          <ac:chgData name="reza kabir" userId="af3c95a13102d509" providerId="LiveId" clId="{88200EE4-F4B4-49E8-8126-B01E5FCCBE2D}" dt="2020-05-17T11:57:49.459" v="2470" actId="165"/>
          <ac:spMkLst>
            <pc:docMk/>
            <pc:sldMk cId="284151000" sldId="422"/>
            <ac:spMk id="194" creationId="{8CBE1255-F2D1-4D4D-A636-920EEB90A0C8}"/>
          </ac:spMkLst>
        </pc:spChg>
        <pc:spChg chg="mod">
          <ac:chgData name="reza kabir" userId="af3c95a13102d509" providerId="LiveId" clId="{88200EE4-F4B4-49E8-8126-B01E5FCCBE2D}" dt="2020-05-17T11:57:49.459" v="2470" actId="165"/>
          <ac:spMkLst>
            <pc:docMk/>
            <pc:sldMk cId="284151000" sldId="422"/>
            <ac:spMk id="195" creationId="{9DB561F6-159E-4E5F-89CF-260649952F34}"/>
          </ac:spMkLst>
        </pc:spChg>
        <pc:spChg chg="mod">
          <ac:chgData name="reza kabir" userId="af3c95a13102d509" providerId="LiveId" clId="{88200EE4-F4B4-49E8-8126-B01E5FCCBE2D}" dt="2020-05-17T11:57:49.459" v="2470" actId="165"/>
          <ac:spMkLst>
            <pc:docMk/>
            <pc:sldMk cId="284151000" sldId="422"/>
            <ac:spMk id="196" creationId="{789BB557-9945-4F51-B01A-960414EA441E}"/>
          </ac:spMkLst>
        </pc:spChg>
        <pc:spChg chg="mod">
          <ac:chgData name="reza kabir" userId="af3c95a13102d509" providerId="LiveId" clId="{88200EE4-F4B4-49E8-8126-B01E5FCCBE2D}" dt="2020-05-17T11:57:49.459" v="2470" actId="165"/>
          <ac:spMkLst>
            <pc:docMk/>
            <pc:sldMk cId="284151000" sldId="422"/>
            <ac:spMk id="197" creationId="{807C63AA-52FC-468E-8BCF-1E5E8E68020D}"/>
          </ac:spMkLst>
        </pc:spChg>
        <pc:spChg chg="mod">
          <ac:chgData name="reza kabir" userId="af3c95a13102d509" providerId="LiveId" clId="{88200EE4-F4B4-49E8-8126-B01E5FCCBE2D}" dt="2020-05-17T11:57:49.459" v="2470" actId="165"/>
          <ac:spMkLst>
            <pc:docMk/>
            <pc:sldMk cId="284151000" sldId="422"/>
            <ac:spMk id="198" creationId="{FEC9C8B4-80CB-403A-8A9C-6BACB8D15FE7}"/>
          </ac:spMkLst>
        </pc:spChg>
        <pc:spChg chg="mod">
          <ac:chgData name="reza kabir" userId="af3c95a13102d509" providerId="LiveId" clId="{88200EE4-F4B4-49E8-8126-B01E5FCCBE2D}" dt="2020-05-17T11:57:49.459" v="2470" actId="165"/>
          <ac:spMkLst>
            <pc:docMk/>
            <pc:sldMk cId="284151000" sldId="422"/>
            <ac:spMk id="199" creationId="{9C49BD2D-5D31-48E5-991B-F2540B7970D6}"/>
          </ac:spMkLst>
        </pc:spChg>
        <pc:spChg chg="mod">
          <ac:chgData name="reza kabir" userId="af3c95a13102d509" providerId="LiveId" clId="{88200EE4-F4B4-49E8-8126-B01E5FCCBE2D}" dt="2020-05-17T11:57:49.459" v="2470" actId="165"/>
          <ac:spMkLst>
            <pc:docMk/>
            <pc:sldMk cId="284151000" sldId="422"/>
            <ac:spMk id="200" creationId="{04B30797-A4A4-4260-BD28-E4798F6DF75A}"/>
          </ac:spMkLst>
        </pc:spChg>
        <pc:spChg chg="mod">
          <ac:chgData name="reza kabir" userId="af3c95a13102d509" providerId="LiveId" clId="{88200EE4-F4B4-49E8-8126-B01E5FCCBE2D}" dt="2020-05-17T11:57:49.459" v="2470" actId="165"/>
          <ac:spMkLst>
            <pc:docMk/>
            <pc:sldMk cId="284151000" sldId="422"/>
            <ac:spMk id="201" creationId="{2F0271E2-A7DB-4B03-85CC-188FE81700FC}"/>
          </ac:spMkLst>
        </pc:spChg>
        <pc:spChg chg="mod">
          <ac:chgData name="reza kabir" userId="af3c95a13102d509" providerId="LiveId" clId="{88200EE4-F4B4-49E8-8126-B01E5FCCBE2D}" dt="2020-05-17T11:57:49.459" v="2470" actId="165"/>
          <ac:spMkLst>
            <pc:docMk/>
            <pc:sldMk cId="284151000" sldId="422"/>
            <ac:spMk id="202" creationId="{EE4372EB-E7EC-4B20-BFB2-BBCACA8A2576}"/>
          </ac:spMkLst>
        </pc:spChg>
        <pc:spChg chg="mod">
          <ac:chgData name="reza kabir" userId="af3c95a13102d509" providerId="LiveId" clId="{88200EE4-F4B4-49E8-8126-B01E5FCCBE2D}" dt="2020-05-17T11:57:49.459" v="2470" actId="165"/>
          <ac:spMkLst>
            <pc:docMk/>
            <pc:sldMk cId="284151000" sldId="422"/>
            <ac:spMk id="203" creationId="{BDB6CD07-5B28-4CD3-A9F1-DEFCEDBF0F61}"/>
          </ac:spMkLst>
        </pc:spChg>
        <pc:spChg chg="mod">
          <ac:chgData name="reza kabir" userId="af3c95a13102d509" providerId="LiveId" clId="{88200EE4-F4B4-49E8-8126-B01E5FCCBE2D}" dt="2020-05-17T11:57:49.459" v="2470" actId="165"/>
          <ac:spMkLst>
            <pc:docMk/>
            <pc:sldMk cId="284151000" sldId="422"/>
            <ac:spMk id="204" creationId="{00D3AD64-D9F6-404D-9D39-C02527E2CEE7}"/>
          </ac:spMkLst>
        </pc:spChg>
        <pc:spChg chg="mod">
          <ac:chgData name="reza kabir" userId="af3c95a13102d509" providerId="LiveId" clId="{88200EE4-F4B4-49E8-8126-B01E5FCCBE2D}" dt="2020-05-17T11:57:49.459" v="2470" actId="165"/>
          <ac:spMkLst>
            <pc:docMk/>
            <pc:sldMk cId="284151000" sldId="422"/>
            <ac:spMk id="205" creationId="{69B1D8FC-12D7-4092-A47F-55FCC7A42E1C}"/>
          </ac:spMkLst>
        </pc:spChg>
        <pc:spChg chg="mod">
          <ac:chgData name="reza kabir" userId="af3c95a13102d509" providerId="LiveId" clId="{88200EE4-F4B4-49E8-8126-B01E5FCCBE2D}" dt="2020-05-17T11:57:49.459" v="2470" actId="165"/>
          <ac:spMkLst>
            <pc:docMk/>
            <pc:sldMk cId="284151000" sldId="422"/>
            <ac:spMk id="206" creationId="{5AACB50D-654D-4F79-88DB-9C71109F0ADB}"/>
          </ac:spMkLst>
        </pc:spChg>
        <pc:spChg chg="mod">
          <ac:chgData name="reza kabir" userId="af3c95a13102d509" providerId="LiveId" clId="{88200EE4-F4B4-49E8-8126-B01E5FCCBE2D}" dt="2020-05-17T11:57:49.459" v="2470" actId="165"/>
          <ac:spMkLst>
            <pc:docMk/>
            <pc:sldMk cId="284151000" sldId="422"/>
            <ac:spMk id="207" creationId="{45AC6388-2C16-4894-B93B-78FB2CAB00CD}"/>
          </ac:spMkLst>
        </pc:spChg>
        <pc:spChg chg="mod">
          <ac:chgData name="reza kabir" userId="af3c95a13102d509" providerId="LiveId" clId="{88200EE4-F4B4-49E8-8126-B01E5FCCBE2D}" dt="2020-05-17T11:57:49.459" v="2470" actId="165"/>
          <ac:spMkLst>
            <pc:docMk/>
            <pc:sldMk cId="284151000" sldId="422"/>
            <ac:spMk id="208" creationId="{BF8A13A7-91B7-4BAE-A12F-E6615ECADBCE}"/>
          </ac:spMkLst>
        </pc:spChg>
        <pc:spChg chg="mod">
          <ac:chgData name="reza kabir" userId="af3c95a13102d509" providerId="LiveId" clId="{88200EE4-F4B4-49E8-8126-B01E5FCCBE2D}" dt="2020-05-17T11:57:49.459" v="2470" actId="165"/>
          <ac:spMkLst>
            <pc:docMk/>
            <pc:sldMk cId="284151000" sldId="422"/>
            <ac:spMk id="209" creationId="{560491B2-292F-48B5-AD79-A309D06C7A01}"/>
          </ac:spMkLst>
        </pc:spChg>
        <pc:spChg chg="mod">
          <ac:chgData name="reza kabir" userId="af3c95a13102d509" providerId="LiveId" clId="{88200EE4-F4B4-49E8-8126-B01E5FCCBE2D}" dt="2020-05-17T11:57:49.459" v="2470" actId="165"/>
          <ac:spMkLst>
            <pc:docMk/>
            <pc:sldMk cId="284151000" sldId="422"/>
            <ac:spMk id="210" creationId="{B6C96AD0-F251-4187-AA5B-90F8F0B74B4E}"/>
          </ac:spMkLst>
        </pc:spChg>
        <pc:spChg chg="mod">
          <ac:chgData name="reza kabir" userId="af3c95a13102d509" providerId="LiveId" clId="{88200EE4-F4B4-49E8-8126-B01E5FCCBE2D}" dt="2020-05-17T11:57:49.459" v="2470" actId="165"/>
          <ac:spMkLst>
            <pc:docMk/>
            <pc:sldMk cId="284151000" sldId="422"/>
            <ac:spMk id="212" creationId="{EC726E45-6F80-4456-AEF4-E1CFF298CE9A}"/>
          </ac:spMkLst>
        </pc:spChg>
        <pc:spChg chg="mod">
          <ac:chgData name="reza kabir" userId="af3c95a13102d509" providerId="LiveId" clId="{88200EE4-F4B4-49E8-8126-B01E5FCCBE2D}" dt="2020-05-17T11:57:49.459" v="2470" actId="165"/>
          <ac:spMkLst>
            <pc:docMk/>
            <pc:sldMk cId="284151000" sldId="422"/>
            <ac:spMk id="213" creationId="{F2E8704D-1DEC-4169-97FE-721E17DCBE4A}"/>
          </ac:spMkLst>
        </pc:spChg>
        <pc:spChg chg="mod">
          <ac:chgData name="reza kabir" userId="af3c95a13102d509" providerId="LiveId" clId="{88200EE4-F4B4-49E8-8126-B01E5FCCBE2D}" dt="2020-05-17T11:57:49.459" v="2470" actId="165"/>
          <ac:spMkLst>
            <pc:docMk/>
            <pc:sldMk cId="284151000" sldId="422"/>
            <ac:spMk id="215" creationId="{BA9B6588-9264-47F5-A61F-369C14C3772E}"/>
          </ac:spMkLst>
        </pc:spChg>
        <pc:spChg chg="mod">
          <ac:chgData name="reza kabir" userId="af3c95a13102d509" providerId="LiveId" clId="{88200EE4-F4B4-49E8-8126-B01E5FCCBE2D}" dt="2020-05-17T11:57:49.459" v="2470" actId="165"/>
          <ac:spMkLst>
            <pc:docMk/>
            <pc:sldMk cId="284151000" sldId="422"/>
            <ac:spMk id="216" creationId="{0258EA33-B741-4094-BCE2-E3BED2CA164B}"/>
          </ac:spMkLst>
        </pc:spChg>
        <pc:spChg chg="mod">
          <ac:chgData name="reza kabir" userId="af3c95a13102d509" providerId="LiveId" clId="{88200EE4-F4B4-49E8-8126-B01E5FCCBE2D}" dt="2020-05-17T11:57:49.459" v="2470" actId="165"/>
          <ac:spMkLst>
            <pc:docMk/>
            <pc:sldMk cId="284151000" sldId="422"/>
            <ac:spMk id="217" creationId="{5E64A52F-CAE9-48A0-B320-1BB44F308C58}"/>
          </ac:spMkLst>
        </pc:spChg>
        <pc:spChg chg="mod">
          <ac:chgData name="reza kabir" userId="af3c95a13102d509" providerId="LiveId" clId="{88200EE4-F4B4-49E8-8126-B01E5FCCBE2D}" dt="2020-05-17T11:57:49.459" v="2470" actId="165"/>
          <ac:spMkLst>
            <pc:docMk/>
            <pc:sldMk cId="284151000" sldId="422"/>
            <ac:spMk id="218" creationId="{F4D9BD9A-FD7D-4215-88EB-7A4E8E78595F}"/>
          </ac:spMkLst>
        </pc:spChg>
        <pc:spChg chg="mod">
          <ac:chgData name="reza kabir" userId="af3c95a13102d509" providerId="LiveId" clId="{88200EE4-F4B4-49E8-8126-B01E5FCCBE2D}" dt="2020-05-17T11:57:49.459" v="2470" actId="165"/>
          <ac:spMkLst>
            <pc:docMk/>
            <pc:sldMk cId="284151000" sldId="422"/>
            <ac:spMk id="220" creationId="{38B52C48-CB8C-4615-B62B-527DEB4FB505}"/>
          </ac:spMkLst>
        </pc:spChg>
        <pc:spChg chg="mod">
          <ac:chgData name="reza kabir" userId="af3c95a13102d509" providerId="LiveId" clId="{88200EE4-F4B4-49E8-8126-B01E5FCCBE2D}" dt="2020-05-17T11:57:49.459" v="2470" actId="165"/>
          <ac:spMkLst>
            <pc:docMk/>
            <pc:sldMk cId="284151000" sldId="422"/>
            <ac:spMk id="221" creationId="{91081CB9-5CE0-4A65-BE59-AD9DA57FD7E9}"/>
          </ac:spMkLst>
        </pc:spChg>
        <pc:spChg chg="mod">
          <ac:chgData name="reza kabir" userId="af3c95a13102d509" providerId="LiveId" clId="{88200EE4-F4B4-49E8-8126-B01E5FCCBE2D}" dt="2020-05-17T11:57:49.459" v="2470" actId="165"/>
          <ac:spMkLst>
            <pc:docMk/>
            <pc:sldMk cId="284151000" sldId="422"/>
            <ac:spMk id="222" creationId="{705BCB46-44AD-4FCC-BAB3-549A828424AD}"/>
          </ac:spMkLst>
        </pc:spChg>
        <pc:spChg chg="mod">
          <ac:chgData name="reza kabir" userId="af3c95a13102d509" providerId="LiveId" clId="{88200EE4-F4B4-49E8-8126-B01E5FCCBE2D}" dt="2020-05-17T11:57:49.459" v="2470" actId="165"/>
          <ac:spMkLst>
            <pc:docMk/>
            <pc:sldMk cId="284151000" sldId="422"/>
            <ac:spMk id="223" creationId="{BC56D3C9-F9C0-4CB9-A499-41B6FFF6E626}"/>
          </ac:spMkLst>
        </pc:spChg>
        <pc:spChg chg="mod">
          <ac:chgData name="reza kabir" userId="af3c95a13102d509" providerId="LiveId" clId="{88200EE4-F4B4-49E8-8126-B01E5FCCBE2D}" dt="2020-05-17T11:57:49.459" v="2470" actId="165"/>
          <ac:spMkLst>
            <pc:docMk/>
            <pc:sldMk cId="284151000" sldId="422"/>
            <ac:spMk id="224" creationId="{AB8B0969-69BD-4FEA-B9C1-5713BCBB022D}"/>
          </ac:spMkLst>
        </pc:spChg>
        <pc:spChg chg="mod">
          <ac:chgData name="reza kabir" userId="af3c95a13102d509" providerId="LiveId" clId="{88200EE4-F4B4-49E8-8126-B01E5FCCBE2D}" dt="2020-05-17T11:57:49.459" v="2470" actId="165"/>
          <ac:spMkLst>
            <pc:docMk/>
            <pc:sldMk cId="284151000" sldId="422"/>
            <ac:spMk id="225" creationId="{7BF9DD89-611C-4744-A794-B66515B4BB38}"/>
          </ac:spMkLst>
        </pc:spChg>
        <pc:spChg chg="mod">
          <ac:chgData name="reza kabir" userId="af3c95a13102d509" providerId="LiveId" clId="{88200EE4-F4B4-49E8-8126-B01E5FCCBE2D}" dt="2020-05-17T11:57:49.459" v="2470" actId="165"/>
          <ac:spMkLst>
            <pc:docMk/>
            <pc:sldMk cId="284151000" sldId="422"/>
            <ac:spMk id="226" creationId="{F1DDF26D-EE36-461C-B833-F72A7EC30DE3}"/>
          </ac:spMkLst>
        </pc:spChg>
        <pc:spChg chg="mod">
          <ac:chgData name="reza kabir" userId="af3c95a13102d509" providerId="LiveId" clId="{88200EE4-F4B4-49E8-8126-B01E5FCCBE2D}" dt="2020-05-17T11:57:49.459" v="2470" actId="165"/>
          <ac:spMkLst>
            <pc:docMk/>
            <pc:sldMk cId="284151000" sldId="422"/>
            <ac:spMk id="227" creationId="{06645AC9-AA93-451F-9C52-4B8F68076D37}"/>
          </ac:spMkLst>
        </pc:spChg>
        <pc:spChg chg="mod">
          <ac:chgData name="reza kabir" userId="af3c95a13102d509" providerId="LiveId" clId="{88200EE4-F4B4-49E8-8126-B01E5FCCBE2D}" dt="2020-05-17T11:57:49.459" v="2470" actId="165"/>
          <ac:spMkLst>
            <pc:docMk/>
            <pc:sldMk cId="284151000" sldId="422"/>
            <ac:spMk id="228" creationId="{9E7B5D2E-85E0-4A94-9D50-D951938A6A65}"/>
          </ac:spMkLst>
        </pc:spChg>
        <pc:spChg chg="mod">
          <ac:chgData name="reza kabir" userId="af3c95a13102d509" providerId="LiveId" clId="{88200EE4-F4B4-49E8-8126-B01E5FCCBE2D}" dt="2020-05-17T11:57:49.459" v="2470" actId="165"/>
          <ac:spMkLst>
            <pc:docMk/>
            <pc:sldMk cId="284151000" sldId="422"/>
            <ac:spMk id="229" creationId="{4FBD60CC-829D-48CD-A262-62807DD2B5CC}"/>
          </ac:spMkLst>
        </pc:spChg>
        <pc:spChg chg="mod">
          <ac:chgData name="reza kabir" userId="af3c95a13102d509" providerId="LiveId" clId="{88200EE4-F4B4-49E8-8126-B01E5FCCBE2D}" dt="2020-05-17T11:57:49.459" v="2470" actId="165"/>
          <ac:spMkLst>
            <pc:docMk/>
            <pc:sldMk cId="284151000" sldId="422"/>
            <ac:spMk id="230" creationId="{B94AEFE2-C2FE-49B6-BC66-292453F973EA}"/>
          </ac:spMkLst>
        </pc:spChg>
        <pc:grpChg chg="del">
          <ac:chgData name="reza kabir" userId="af3c95a13102d509" providerId="LiveId" clId="{88200EE4-F4B4-49E8-8126-B01E5FCCBE2D}" dt="2020-05-17T11:57:49.459" v="2470" actId="165"/>
          <ac:grpSpMkLst>
            <pc:docMk/>
            <pc:sldMk cId="284151000" sldId="422"/>
            <ac:grpSpMk id="5" creationId="{1A349104-F558-4651-B8B2-DEBA2D26514F}"/>
          </ac:grpSpMkLst>
        </pc:grpChg>
        <pc:grpChg chg="mod topLvl">
          <ac:chgData name="reza kabir" userId="af3c95a13102d509" providerId="LiveId" clId="{88200EE4-F4B4-49E8-8126-B01E5FCCBE2D}" dt="2020-05-17T11:57:49.459" v="2470" actId="165"/>
          <ac:grpSpMkLst>
            <pc:docMk/>
            <pc:sldMk cId="284151000" sldId="422"/>
            <ac:grpSpMk id="23" creationId="{1A349104-F558-4651-B8B2-DEBA2D26514F}"/>
          </ac:grpSpMkLst>
        </pc:grpChg>
        <pc:grpChg chg="mod">
          <ac:chgData name="reza kabir" userId="af3c95a13102d509" providerId="LiveId" clId="{88200EE4-F4B4-49E8-8126-B01E5FCCBE2D}" dt="2020-05-17T11:57:49.459" v="2470" actId="165"/>
          <ac:grpSpMkLst>
            <pc:docMk/>
            <pc:sldMk cId="284151000" sldId="422"/>
            <ac:grpSpMk id="24" creationId="{1A349104-F558-4651-B8B2-DEBA2D26514F}"/>
          </ac:grpSpMkLst>
        </pc:grpChg>
        <pc:grpChg chg="mod">
          <ac:chgData name="reza kabir" userId="af3c95a13102d509" providerId="LiveId" clId="{88200EE4-F4B4-49E8-8126-B01E5FCCBE2D}" dt="2020-05-17T11:57:49.459" v="2470" actId="165"/>
          <ac:grpSpMkLst>
            <pc:docMk/>
            <pc:sldMk cId="284151000" sldId="422"/>
            <ac:grpSpMk id="61" creationId="{1A349104-F558-4651-B8B2-DEBA2D26514F}"/>
          </ac:grpSpMkLst>
        </pc:grpChg>
        <pc:grpChg chg="mod">
          <ac:chgData name="reza kabir" userId="af3c95a13102d509" providerId="LiveId" clId="{88200EE4-F4B4-49E8-8126-B01E5FCCBE2D}" dt="2020-05-17T11:57:49.459" v="2470" actId="165"/>
          <ac:grpSpMkLst>
            <pc:docMk/>
            <pc:sldMk cId="284151000" sldId="422"/>
            <ac:grpSpMk id="64" creationId="{1A349104-F558-4651-B8B2-DEBA2D26514F}"/>
          </ac:grpSpMkLst>
        </pc:grpChg>
        <pc:grpChg chg="mod">
          <ac:chgData name="reza kabir" userId="af3c95a13102d509" providerId="LiveId" clId="{88200EE4-F4B4-49E8-8126-B01E5FCCBE2D}" dt="2020-05-17T11:57:49.459" v="2470" actId="165"/>
          <ac:grpSpMkLst>
            <pc:docMk/>
            <pc:sldMk cId="284151000" sldId="422"/>
            <ac:grpSpMk id="70" creationId="{1A349104-F558-4651-B8B2-DEBA2D26514F}"/>
          </ac:grpSpMkLst>
        </pc:grpChg>
        <pc:grpChg chg="mod">
          <ac:chgData name="reza kabir" userId="af3c95a13102d509" providerId="LiveId" clId="{88200EE4-F4B4-49E8-8126-B01E5FCCBE2D}" dt="2020-05-17T11:57:49.459" v="2470" actId="165"/>
          <ac:grpSpMkLst>
            <pc:docMk/>
            <pc:sldMk cId="284151000" sldId="422"/>
            <ac:grpSpMk id="75" creationId="{1A349104-F558-4651-B8B2-DEBA2D26514F}"/>
          </ac:grpSpMkLst>
        </pc:grpChg>
        <pc:grpChg chg="mod">
          <ac:chgData name="reza kabir" userId="af3c95a13102d509" providerId="LiveId" clId="{88200EE4-F4B4-49E8-8126-B01E5FCCBE2D}" dt="2020-05-17T11:57:49.459" v="2470" actId="165"/>
          <ac:grpSpMkLst>
            <pc:docMk/>
            <pc:sldMk cId="284151000" sldId="422"/>
            <ac:grpSpMk id="89" creationId="{1A349104-F558-4651-B8B2-DEBA2D26514F}"/>
          </ac:grpSpMkLst>
        </pc:grpChg>
        <pc:grpChg chg="mod topLvl">
          <ac:chgData name="reza kabir" userId="af3c95a13102d509" providerId="LiveId" clId="{88200EE4-F4B4-49E8-8126-B01E5FCCBE2D}" dt="2020-05-17T11:57:49.459" v="2470" actId="165"/>
          <ac:grpSpMkLst>
            <pc:docMk/>
            <pc:sldMk cId="284151000" sldId="422"/>
            <ac:grpSpMk id="94" creationId="{1A349104-F558-4651-B8B2-DEBA2D26514F}"/>
          </ac:grpSpMkLst>
        </pc:grpChg>
        <pc:grpChg chg="mod">
          <ac:chgData name="reza kabir" userId="af3c95a13102d509" providerId="LiveId" clId="{88200EE4-F4B4-49E8-8126-B01E5FCCBE2D}" dt="2020-05-17T11:57:49.459" v="2470" actId="165"/>
          <ac:grpSpMkLst>
            <pc:docMk/>
            <pc:sldMk cId="284151000" sldId="422"/>
            <ac:grpSpMk id="95" creationId="{1A349104-F558-4651-B8B2-DEBA2D26514F}"/>
          </ac:grpSpMkLst>
        </pc:grpChg>
        <pc:grpChg chg="mod">
          <ac:chgData name="reza kabir" userId="af3c95a13102d509" providerId="LiveId" clId="{88200EE4-F4B4-49E8-8126-B01E5FCCBE2D}" dt="2020-05-17T11:57:49.459" v="2470" actId="165"/>
          <ac:grpSpMkLst>
            <pc:docMk/>
            <pc:sldMk cId="284151000" sldId="422"/>
            <ac:grpSpMk id="132" creationId="{1A349104-F558-4651-B8B2-DEBA2D26514F}"/>
          </ac:grpSpMkLst>
        </pc:grpChg>
        <pc:grpChg chg="mod">
          <ac:chgData name="reza kabir" userId="af3c95a13102d509" providerId="LiveId" clId="{88200EE4-F4B4-49E8-8126-B01E5FCCBE2D}" dt="2020-05-17T11:57:49.459" v="2470" actId="165"/>
          <ac:grpSpMkLst>
            <pc:docMk/>
            <pc:sldMk cId="284151000" sldId="422"/>
            <ac:grpSpMk id="135" creationId="{1A349104-F558-4651-B8B2-DEBA2D26514F}"/>
          </ac:grpSpMkLst>
        </pc:grpChg>
        <pc:grpChg chg="mod">
          <ac:chgData name="reza kabir" userId="af3c95a13102d509" providerId="LiveId" clId="{88200EE4-F4B4-49E8-8126-B01E5FCCBE2D}" dt="2020-05-17T11:57:49.459" v="2470" actId="165"/>
          <ac:grpSpMkLst>
            <pc:docMk/>
            <pc:sldMk cId="284151000" sldId="422"/>
            <ac:grpSpMk id="140" creationId="{1A349104-F558-4651-B8B2-DEBA2D26514F}"/>
          </ac:grpSpMkLst>
        </pc:grpChg>
        <pc:grpChg chg="mod">
          <ac:chgData name="reza kabir" userId="af3c95a13102d509" providerId="LiveId" clId="{88200EE4-F4B4-49E8-8126-B01E5FCCBE2D}" dt="2020-05-17T11:57:49.459" v="2470" actId="165"/>
          <ac:grpSpMkLst>
            <pc:docMk/>
            <pc:sldMk cId="284151000" sldId="422"/>
            <ac:grpSpMk id="141" creationId="{1A349104-F558-4651-B8B2-DEBA2D26514F}"/>
          </ac:grpSpMkLst>
        </pc:grpChg>
        <pc:grpChg chg="mod">
          <ac:chgData name="reza kabir" userId="af3c95a13102d509" providerId="LiveId" clId="{88200EE4-F4B4-49E8-8126-B01E5FCCBE2D}" dt="2020-05-17T11:57:49.459" v="2470" actId="165"/>
          <ac:grpSpMkLst>
            <pc:docMk/>
            <pc:sldMk cId="284151000" sldId="422"/>
            <ac:grpSpMk id="143" creationId="{1A349104-F558-4651-B8B2-DEBA2D26514F}"/>
          </ac:grpSpMkLst>
        </pc:grpChg>
        <pc:grpChg chg="mod">
          <ac:chgData name="reza kabir" userId="af3c95a13102d509" providerId="LiveId" clId="{88200EE4-F4B4-49E8-8126-B01E5FCCBE2D}" dt="2020-05-17T11:57:49.459" v="2470" actId="165"/>
          <ac:grpSpMkLst>
            <pc:docMk/>
            <pc:sldMk cId="284151000" sldId="422"/>
            <ac:grpSpMk id="144" creationId="{1A349104-F558-4651-B8B2-DEBA2D26514F}"/>
          </ac:grpSpMkLst>
        </pc:grpChg>
        <pc:grpChg chg="mod">
          <ac:chgData name="reza kabir" userId="af3c95a13102d509" providerId="LiveId" clId="{88200EE4-F4B4-49E8-8126-B01E5FCCBE2D}" dt="2020-05-17T11:57:49.459" v="2470" actId="165"/>
          <ac:grpSpMkLst>
            <pc:docMk/>
            <pc:sldMk cId="284151000" sldId="422"/>
            <ac:grpSpMk id="150" creationId="{1A349104-F558-4651-B8B2-DEBA2D26514F}"/>
          </ac:grpSpMkLst>
        </pc:grpChg>
        <pc:grpChg chg="mod">
          <ac:chgData name="reza kabir" userId="af3c95a13102d509" providerId="LiveId" clId="{88200EE4-F4B4-49E8-8126-B01E5FCCBE2D}" dt="2020-05-17T11:57:49.459" v="2470" actId="165"/>
          <ac:grpSpMkLst>
            <pc:docMk/>
            <pc:sldMk cId="284151000" sldId="422"/>
            <ac:grpSpMk id="154" creationId="{1A349104-F558-4651-B8B2-DEBA2D26514F}"/>
          </ac:grpSpMkLst>
        </pc:grpChg>
        <pc:grpChg chg="mod">
          <ac:chgData name="reza kabir" userId="af3c95a13102d509" providerId="LiveId" clId="{88200EE4-F4B4-49E8-8126-B01E5FCCBE2D}" dt="2020-05-17T11:57:49.459" v="2470" actId="165"/>
          <ac:grpSpMkLst>
            <pc:docMk/>
            <pc:sldMk cId="284151000" sldId="422"/>
            <ac:grpSpMk id="157" creationId="{1A349104-F558-4651-B8B2-DEBA2D26514F}"/>
          </ac:grpSpMkLst>
        </pc:grpChg>
        <pc:grpChg chg="mod">
          <ac:chgData name="reza kabir" userId="af3c95a13102d509" providerId="LiveId" clId="{88200EE4-F4B4-49E8-8126-B01E5FCCBE2D}" dt="2020-05-17T11:57:49.459" v="2470" actId="165"/>
          <ac:grpSpMkLst>
            <pc:docMk/>
            <pc:sldMk cId="284151000" sldId="422"/>
            <ac:grpSpMk id="160" creationId="{1A349104-F558-4651-B8B2-DEBA2D26514F}"/>
          </ac:grpSpMkLst>
        </pc:grpChg>
        <pc:grpChg chg="mod">
          <ac:chgData name="reza kabir" userId="af3c95a13102d509" providerId="LiveId" clId="{88200EE4-F4B4-49E8-8126-B01E5FCCBE2D}" dt="2020-05-17T11:57:49.459" v="2470" actId="165"/>
          <ac:grpSpMkLst>
            <pc:docMk/>
            <pc:sldMk cId="284151000" sldId="422"/>
            <ac:grpSpMk id="163" creationId="{1A349104-F558-4651-B8B2-DEBA2D26514F}"/>
          </ac:grpSpMkLst>
        </pc:grpChg>
        <pc:grpChg chg="mod topLvl">
          <ac:chgData name="reza kabir" userId="af3c95a13102d509" providerId="LiveId" clId="{88200EE4-F4B4-49E8-8126-B01E5FCCBE2D}" dt="2020-05-17T11:57:49.459" v="2470" actId="165"/>
          <ac:grpSpMkLst>
            <pc:docMk/>
            <pc:sldMk cId="284151000" sldId="422"/>
            <ac:grpSpMk id="173" creationId="{1A349104-F558-4651-B8B2-DEBA2D26514F}"/>
          </ac:grpSpMkLst>
        </pc:grpChg>
        <pc:grpChg chg="mod">
          <ac:chgData name="reza kabir" userId="af3c95a13102d509" providerId="LiveId" clId="{88200EE4-F4B4-49E8-8126-B01E5FCCBE2D}" dt="2020-05-17T11:57:49.459" v="2470" actId="165"/>
          <ac:grpSpMkLst>
            <pc:docMk/>
            <pc:sldMk cId="284151000" sldId="422"/>
            <ac:grpSpMk id="174" creationId="{1A349104-F558-4651-B8B2-DEBA2D26514F}"/>
          </ac:grpSpMkLst>
        </pc:grpChg>
        <pc:grpChg chg="mod">
          <ac:chgData name="reza kabir" userId="af3c95a13102d509" providerId="LiveId" clId="{88200EE4-F4B4-49E8-8126-B01E5FCCBE2D}" dt="2020-05-17T11:57:49.459" v="2470" actId="165"/>
          <ac:grpSpMkLst>
            <pc:docMk/>
            <pc:sldMk cId="284151000" sldId="422"/>
            <ac:grpSpMk id="211" creationId="{1A349104-F558-4651-B8B2-DEBA2D26514F}"/>
          </ac:grpSpMkLst>
        </pc:grpChg>
        <pc:grpChg chg="mod">
          <ac:chgData name="reza kabir" userId="af3c95a13102d509" providerId="LiveId" clId="{88200EE4-F4B4-49E8-8126-B01E5FCCBE2D}" dt="2020-05-17T11:57:49.459" v="2470" actId="165"/>
          <ac:grpSpMkLst>
            <pc:docMk/>
            <pc:sldMk cId="284151000" sldId="422"/>
            <ac:grpSpMk id="214" creationId="{1A349104-F558-4651-B8B2-DEBA2D26514F}"/>
          </ac:grpSpMkLst>
        </pc:grpChg>
        <pc:grpChg chg="mod">
          <ac:chgData name="reza kabir" userId="af3c95a13102d509" providerId="LiveId" clId="{88200EE4-F4B4-49E8-8126-B01E5FCCBE2D}" dt="2020-05-17T11:57:49.459" v="2470" actId="165"/>
          <ac:grpSpMkLst>
            <pc:docMk/>
            <pc:sldMk cId="284151000" sldId="422"/>
            <ac:grpSpMk id="219" creationId="{1A349104-F558-4651-B8B2-DEBA2D26514F}"/>
          </ac:grpSpMkLst>
        </pc:grpChg>
      </pc:sldChg>
      <pc:sldChg chg="delSp modSp add del mod">
        <pc:chgData name="reza kabir" userId="af3c95a13102d509" providerId="LiveId" clId="{88200EE4-F4B4-49E8-8126-B01E5FCCBE2D}" dt="2020-05-17T12:05:48.085" v="2646" actId="47"/>
        <pc:sldMkLst>
          <pc:docMk/>
          <pc:sldMk cId="372055441" sldId="423"/>
        </pc:sldMkLst>
        <pc:spChg chg="mod topLvl">
          <ac:chgData name="reza kabir" userId="af3c95a13102d509" providerId="LiveId" clId="{88200EE4-F4B4-49E8-8126-B01E5FCCBE2D}" dt="2020-05-17T12:01:42.164" v="2528" actId="165"/>
          <ac:spMkLst>
            <pc:docMk/>
            <pc:sldMk cId="372055441" sldId="423"/>
            <ac:spMk id="6" creationId="{755CB36F-E574-4441-A83B-6CFDF016CDC9}"/>
          </ac:spMkLst>
        </pc:spChg>
        <pc:spChg chg="mod topLvl">
          <ac:chgData name="reza kabir" userId="af3c95a13102d509" providerId="LiveId" clId="{88200EE4-F4B4-49E8-8126-B01E5FCCBE2D}" dt="2020-05-17T12:01:42.164" v="2528" actId="165"/>
          <ac:spMkLst>
            <pc:docMk/>
            <pc:sldMk cId="372055441" sldId="423"/>
            <ac:spMk id="7" creationId="{44D1BEE3-D597-4EBC-AD4F-E037366274A9}"/>
          </ac:spMkLst>
        </pc:spChg>
        <pc:spChg chg="mod topLvl">
          <ac:chgData name="reza kabir" userId="af3c95a13102d509" providerId="LiveId" clId="{88200EE4-F4B4-49E8-8126-B01E5FCCBE2D}" dt="2020-05-17T12:01:42.164" v="2528" actId="165"/>
          <ac:spMkLst>
            <pc:docMk/>
            <pc:sldMk cId="372055441" sldId="423"/>
            <ac:spMk id="8" creationId="{E42BDD79-6CF0-4E09-89FB-D2235147109F}"/>
          </ac:spMkLst>
        </pc:spChg>
        <pc:spChg chg="mod topLvl">
          <ac:chgData name="reza kabir" userId="af3c95a13102d509" providerId="LiveId" clId="{88200EE4-F4B4-49E8-8126-B01E5FCCBE2D}" dt="2020-05-17T12:01:42.164" v="2528" actId="165"/>
          <ac:spMkLst>
            <pc:docMk/>
            <pc:sldMk cId="372055441" sldId="423"/>
            <ac:spMk id="9" creationId="{8EABA4E1-8DAF-4224-8F68-8C500D3D1898}"/>
          </ac:spMkLst>
        </pc:spChg>
        <pc:spChg chg="mod">
          <ac:chgData name="reza kabir" userId="af3c95a13102d509" providerId="LiveId" clId="{88200EE4-F4B4-49E8-8126-B01E5FCCBE2D}" dt="2020-05-17T12:01:42.164" v="2528" actId="165"/>
          <ac:spMkLst>
            <pc:docMk/>
            <pc:sldMk cId="372055441" sldId="423"/>
            <ac:spMk id="11" creationId="{C0A74AC5-CF7D-4769-A279-26E762C650A3}"/>
          </ac:spMkLst>
        </pc:spChg>
        <pc:spChg chg="mod">
          <ac:chgData name="reza kabir" userId="af3c95a13102d509" providerId="LiveId" clId="{88200EE4-F4B4-49E8-8126-B01E5FCCBE2D}" dt="2020-05-17T12:01:42.164" v="2528" actId="165"/>
          <ac:spMkLst>
            <pc:docMk/>
            <pc:sldMk cId="372055441" sldId="423"/>
            <ac:spMk id="12" creationId="{D2D8724F-F67E-429E-976D-3FDEFE027DEA}"/>
          </ac:spMkLst>
        </pc:spChg>
        <pc:spChg chg="mod">
          <ac:chgData name="reza kabir" userId="af3c95a13102d509" providerId="LiveId" clId="{88200EE4-F4B4-49E8-8126-B01E5FCCBE2D}" dt="2020-05-17T12:01:47.079" v="2529" actId="165"/>
          <ac:spMkLst>
            <pc:docMk/>
            <pc:sldMk cId="372055441" sldId="423"/>
            <ac:spMk id="15" creationId="{9EEE9225-5972-4A7F-9C70-8D7D0CA541DD}"/>
          </ac:spMkLst>
        </pc:spChg>
        <pc:spChg chg="mod">
          <ac:chgData name="reza kabir" userId="af3c95a13102d509" providerId="LiveId" clId="{88200EE4-F4B4-49E8-8126-B01E5FCCBE2D}" dt="2020-05-17T12:01:47.079" v="2529" actId="165"/>
          <ac:spMkLst>
            <pc:docMk/>
            <pc:sldMk cId="372055441" sldId="423"/>
            <ac:spMk id="16" creationId="{F2550EF8-8019-40EB-AD2D-11EC29225A0B}"/>
          </ac:spMkLst>
        </pc:spChg>
        <pc:spChg chg="mod">
          <ac:chgData name="reza kabir" userId="af3c95a13102d509" providerId="LiveId" clId="{88200EE4-F4B4-49E8-8126-B01E5FCCBE2D}" dt="2020-05-17T12:01:47.079" v="2529" actId="165"/>
          <ac:spMkLst>
            <pc:docMk/>
            <pc:sldMk cId="372055441" sldId="423"/>
            <ac:spMk id="17" creationId="{EC3FFA01-EFED-4A09-AC85-7DFAE847146D}"/>
          </ac:spMkLst>
        </pc:spChg>
        <pc:spChg chg="mod">
          <ac:chgData name="reza kabir" userId="af3c95a13102d509" providerId="LiveId" clId="{88200EE4-F4B4-49E8-8126-B01E5FCCBE2D}" dt="2020-05-17T12:01:47.079" v="2529" actId="165"/>
          <ac:spMkLst>
            <pc:docMk/>
            <pc:sldMk cId="372055441" sldId="423"/>
            <ac:spMk id="18" creationId="{A09DE891-FDCC-4124-AB93-71B81333C9E7}"/>
          </ac:spMkLst>
        </pc:spChg>
        <pc:spChg chg="mod">
          <ac:chgData name="reza kabir" userId="af3c95a13102d509" providerId="LiveId" clId="{88200EE4-F4B4-49E8-8126-B01E5FCCBE2D}" dt="2020-05-17T12:01:47.079" v="2529" actId="165"/>
          <ac:spMkLst>
            <pc:docMk/>
            <pc:sldMk cId="372055441" sldId="423"/>
            <ac:spMk id="19" creationId="{B8D1CD2E-930C-499F-9177-E4AF78E4331A}"/>
          </ac:spMkLst>
        </pc:spChg>
        <pc:spChg chg="mod">
          <ac:chgData name="reza kabir" userId="af3c95a13102d509" providerId="LiveId" clId="{88200EE4-F4B4-49E8-8126-B01E5FCCBE2D}" dt="2020-05-17T12:01:47.079" v="2529" actId="165"/>
          <ac:spMkLst>
            <pc:docMk/>
            <pc:sldMk cId="372055441" sldId="423"/>
            <ac:spMk id="20" creationId="{5DB66DCD-E027-43CF-B9A2-9088749DDC1E}"/>
          </ac:spMkLst>
        </pc:spChg>
        <pc:spChg chg="mod">
          <ac:chgData name="reza kabir" userId="af3c95a13102d509" providerId="LiveId" clId="{88200EE4-F4B4-49E8-8126-B01E5FCCBE2D}" dt="2020-05-17T12:01:47.079" v="2529" actId="165"/>
          <ac:spMkLst>
            <pc:docMk/>
            <pc:sldMk cId="372055441" sldId="423"/>
            <ac:spMk id="21" creationId="{9421905C-51C8-46FE-9CC5-44BFCFB47FA0}"/>
          </ac:spMkLst>
        </pc:spChg>
        <pc:spChg chg="mod">
          <ac:chgData name="reza kabir" userId="af3c95a13102d509" providerId="LiveId" clId="{88200EE4-F4B4-49E8-8126-B01E5FCCBE2D}" dt="2020-05-17T12:01:47.079" v="2529" actId="165"/>
          <ac:spMkLst>
            <pc:docMk/>
            <pc:sldMk cId="372055441" sldId="423"/>
            <ac:spMk id="22" creationId="{67A6E5A9-4241-4BF0-8664-57CBC333AE7F}"/>
          </ac:spMkLst>
        </pc:spChg>
        <pc:spChg chg="mod">
          <ac:chgData name="reza kabir" userId="af3c95a13102d509" providerId="LiveId" clId="{88200EE4-F4B4-49E8-8126-B01E5FCCBE2D}" dt="2020-05-17T12:01:47.079" v="2529" actId="165"/>
          <ac:spMkLst>
            <pc:docMk/>
            <pc:sldMk cId="372055441" sldId="423"/>
            <ac:spMk id="23" creationId="{E05231F8-1186-4C06-88C0-59EC4DD0AFAA}"/>
          </ac:spMkLst>
        </pc:spChg>
        <pc:spChg chg="mod">
          <ac:chgData name="reza kabir" userId="af3c95a13102d509" providerId="LiveId" clId="{88200EE4-F4B4-49E8-8126-B01E5FCCBE2D}" dt="2020-05-17T12:01:47.079" v="2529" actId="165"/>
          <ac:spMkLst>
            <pc:docMk/>
            <pc:sldMk cId="372055441" sldId="423"/>
            <ac:spMk id="24" creationId="{84DD6F19-0922-4CA9-B2C6-08E3E831955B}"/>
          </ac:spMkLst>
        </pc:spChg>
        <pc:spChg chg="mod">
          <ac:chgData name="reza kabir" userId="af3c95a13102d509" providerId="LiveId" clId="{88200EE4-F4B4-49E8-8126-B01E5FCCBE2D}" dt="2020-05-17T12:01:47.079" v="2529" actId="165"/>
          <ac:spMkLst>
            <pc:docMk/>
            <pc:sldMk cId="372055441" sldId="423"/>
            <ac:spMk id="26" creationId="{4B0AD3A4-FA71-47B8-95BB-AF42547ABFB7}"/>
          </ac:spMkLst>
        </pc:spChg>
        <pc:spChg chg="mod">
          <ac:chgData name="reza kabir" userId="af3c95a13102d509" providerId="LiveId" clId="{88200EE4-F4B4-49E8-8126-B01E5FCCBE2D}" dt="2020-05-17T12:01:47.079" v="2529" actId="165"/>
          <ac:spMkLst>
            <pc:docMk/>
            <pc:sldMk cId="372055441" sldId="423"/>
            <ac:spMk id="27" creationId="{CA817F11-481C-426D-9C35-E9543A94D2A3}"/>
          </ac:spMkLst>
        </pc:spChg>
        <pc:spChg chg="mod">
          <ac:chgData name="reza kabir" userId="af3c95a13102d509" providerId="LiveId" clId="{88200EE4-F4B4-49E8-8126-B01E5FCCBE2D}" dt="2020-05-17T12:01:47.079" v="2529" actId="165"/>
          <ac:spMkLst>
            <pc:docMk/>
            <pc:sldMk cId="372055441" sldId="423"/>
            <ac:spMk id="30" creationId="{1FCA9181-9FF1-47F2-A083-CB4E6601F2F9}"/>
          </ac:spMkLst>
        </pc:spChg>
        <pc:spChg chg="mod">
          <ac:chgData name="reza kabir" userId="af3c95a13102d509" providerId="LiveId" clId="{88200EE4-F4B4-49E8-8126-B01E5FCCBE2D}" dt="2020-05-17T12:01:47.079" v="2529" actId="165"/>
          <ac:spMkLst>
            <pc:docMk/>
            <pc:sldMk cId="372055441" sldId="423"/>
            <ac:spMk id="31" creationId="{F2075827-0EB1-4935-9CDC-A9153A01FDE8}"/>
          </ac:spMkLst>
        </pc:spChg>
        <pc:spChg chg="mod">
          <ac:chgData name="reza kabir" userId="af3c95a13102d509" providerId="LiveId" clId="{88200EE4-F4B4-49E8-8126-B01E5FCCBE2D}" dt="2020-05-17T12:01:47.079" v="2529" actId="165"/>
          <ac:spMkLst>
            <pc:docMk/>
            <pc:sldMk cId="372055441" sldId="423"/>
            <ac:spMk id="32" creationId="{D5454113-FC16-4601-A561-F3F863400CEA}"/>
          </ac:spMkLst>
        </pc:spChg>
        <pc:spChg chg="mod">
          <ac:chgData name="reza kabir" userId="af3c95a13102d509" providerId="LiveId" clId="{88200EE4-F4B4-49E8-8126-B01E5FCCBE2D}" dt="2020-05-17T12:01:47.079" v="2529" actId="165"/>
          <ac:spMkLst>
            <pc:docMk/>
            <pc:sldMk cId="372055441" sldId="423"/>
            <ac:spMk id="33" creationId="{21A9C19F-1175-4FAA-AE83-1A83C3A38559}"/>
          </ac:spMkLst>
        </pc:spChg>
        <pc:spChg chg="mod">
          <ac:chgData name="reza kabir" userId="af3c95a13102d509" providerId="LiveId" clId="{88200EE4-F4B4-49E8-8126-B01E5FCCBE2D}" dt="2020-05-17T12:01:47.079" v="2529" actId="165"/>
          <ac:spMkLst>
            <pc:docMk/>
            <pc:sldMk cId="372055441" sldId="423"/>
            <ac:spMk id="34" creationId="{C6AD11F8-6C11-4AB0-8300-C1FFBAB17EA2}"/>
          </ac:spMkLst>
        </pc:spChg>
        <pc:spChg chg="mod">
          <ac:chgData name="reza kabir" userId="af3c95a13102d509" providerId="LiveId" clId="{88200EE4-F4B4-49E8-8126-B01E5FCCBE2D}" dt="2020-05-17T12:01:47.079" v="2529" actId="165"/>
          <ac:spMkLst>
            <pc:docMk/>
            <pc:sldMk cId="372055441" sldId="423"/>
            <ac:spMk id="35" creationId="{6167EB47-622E-4539-9A82-FF78989B0B09}"/>
          </ac:spMkLst>
        </pc:spChg>
        <pc:spChg chg="mod">
          <ac:chgData name="reza kabir" userId="af3c95a13102d509" providerId="LiveId" clId="{88200EE4-F4B4-49E8-8126-B01E5FCCBE2D}" dt="2020-05-17T12:01:47.079" v="2529" actId="165"/>
          <ac:spMkLst>
            <pc:docMk/>
            <pc:sldMk cId="372055441" sldId="423"/>
            <ac:spMk id="36" creationId="{C9DF78B2-63E2-4041-8A71-7613A849613E}"/>
          </ac:spMkLst>
        </pc:spChg>
        <pc:spChg chg="mod">
          <ac:chgData name="reza kabir" userId="af3c95a13102d509" providerId="LiveId" clId="{88200EE4-F4B4-49E8-8126-B01E5FCCBE2D}" dt="2020-05-17T12:01:47.079" v="2529" actId="165"/>
          <ac:spMkLst>
            <pc:docMk/>
            <pc:sldMk cId="372055441" sldId="423"/>
            <ac:spMk id="37" creationId="{15FB97F4-8D9D-4712-BA84-A7010DC2D913}"/>
          </ac:spMkLst>
        </pc:spChg>
        <pc:spChg chg="mod">
          <ac:chgData name="reza kabir" userId="af3c95a13102d509" providerId="LiveId" clId="{88200EE4-F4B4-49E8-8126-B01E5FCCBE2D}" dt="2020-05-17T12:01:47.079" v="2529" actId="165"/>
          <ac:spMkLst>
            <pc:docMk/>
            <pc:sldMk cId="372055441" sldId="423"/>
            <ac:spMk id="38" creationId="{21D384EE-BFBC-429F-9DB8-336D99E36B29}"/>
          </ac:spMkLst>
        </pc:spChg>
        <pc:spChg chg="mod">
          <ac:chgData name="reza kabir" userId="af3c95a13102d509" providerId="LiveId" clId="{88200EE4-F4B4-49E8-8126-B01E5FCCBE2D}" dt="2020-05-17T12:01:47.079" v="2529" actId="165"/>
          <ac:spMkLst>
            <pc:docMk/>
            <pc:sldMk cId="372055441" sldId="423"/>
            <ac:spMk id="39" creationId="{8A42C3EC-1B92-4F40-8B68-EC492B8B41F9}"/>
          </ac:spMkLst>
        </pc:spChg>
        <pc:spChg chg="mod">
          <ac:chgData name="reza kabir" userId="af3c95a13102d509" providerId="LiveId" clId="{88200EE4-F4B4-49E8-8126-B01E5FCCBE2D}" dt="2020-05-17T12:01:47.079" v="2529" actId="165"/>
          <ac:spMkLst>
            <pc:docMk/>
            <pc:sldMk cId="372055441" sldId="423"/>
            <ac:spMk id="40" creationId="{2BDC1CD5-35C2-47E1-BA2E-04A9D890288C}"/>
          </ac:spMkLst>
        </pc:spChg>
        <pc:spChg chg="mod">
          <ac:chgData name="reza kabir" userId="af3c95a13102d509" providerId="LiveId" clId="{88200EE4-F4B4-49E8-8126-B01E5FCCBE2D}" dt="2020-05-17T12:01:47.079" v="2529" actId="165"/>
          <ac:spMkLst>
            <pc:docMk/>
            <pc:sldMk cId="372055441" sldId="423"/>
            <ac:spMk id="42" creationId="{2CAA92D4-2022-4629-9280-40BAAED79D9C}"/>
          </ac:spMkLst>
        </pc:spChg>
        <pc:spChg chg="mod">
          <ac:chgData name="reza kabir" userId="af3c95a13102d509" providerId="LiveId" clId="{88200EE4-F4B4-49E8-8126-B01E5FCCBE2D}" dt="2020-05-17T12:01:47.079" v="2529" actId="165"/>
          <ac:spMkLst>
            <pc:docMk/>
            <pc:sldMk cId="372055441" sldId="423"/>
            <ac:spMk id="44" creationId="{ED78A623-3880-486C-87C7-429F51E9378F}"/>
          </ac:spMkLst>
        </pc:spChg>
        <pc:spChg chg="mod">
          <ac:chgData name="reza kabir" userId="af3c95a13102d509" providerId="LiveId" clId="{88200EE4-F4B4-49E8-8126-B01E5FCCBE2D}" dt="2020-05-17T12:01:47.079" v="2529" actId="165"/>
          <ac:spMkLst>
            <pc:docMk/>
            <pc:sldMk cId="372055441" sldId="423"/>
            <ac:spMk id="45" creationId="{1C242E08-563A-4D86-A28B-6825115D1C4F}"/>
          </ac:spMkLst>
        </pc:spChg>
        <pc:spChg chg="mod">
          <ac:chgData name="reza kabir" userId="af3c95a13102d509" providerId="LiveId" clId="{88200EE4-F4B4-49E8-8126-B01E5FCCBE2D}" dt="2020-05-17T12:01:47.079" v="2529" actId="165"/>
          <ac:spMkLst>
            <pc:docMk/>
            <pc:sldMk cId="372055441" sldId="423"/>
            <ac:spMk id="46" creationId="{99600ED7-CCC0-4E9F-B1B7-4C58A02A92CD}"/>
          </ac:spMkLst>
        </pc:spChg>
        <pc:spChg chg="mod">
          <ac:chgData name="reza kabir" userId="af3c95a13102d509" providerId="LiveId" clId="{88200EE4-F4B4-49E8-8126-B01E5FCCBE2D}" dt="2020-05-17T12:01:47.079" v="2529" actId="165"/>
          <ac:spMkLst>
            <pc:docMk/>
            <pc:sldMk cId="372055441" sldId="423"/>
            <ac:spMk id="47" creationId="{48AE845C-50EB-4A26-B17B-68C47128199F}"/>
          </ac:spMkLst>
        </pc:spChg>
        <pc:spChg chg="mod">
          <ac:chgData name="reza kabir" userId="af3c95a13102d509" providerId="LiveId" clId="{88200EE4-F4B4-49E8-8126-B01E5FCCBE2D}" dt="2020-05-17T12:01:47.079" v="2529" actId="165"/>
          <ac:spMkLst>
            <pc:docMk/>
            <pc:sldMk cId="372055441" sldId="423"/>
            <ac:spMk id="48" creationId="{C51D9701-987B-4F76-BF34-70D75B69724D}"/>
          </ac:spMkLst>
        </pc:spChg>
        <pc:spChg chg="mod">
          <ac:chgData name="reza kabir" userId="af3c95a13102d509" providerId="LiveId" clId="{88200EE4-F4B4-49E8-8126-B01E5FCCBE2D}" dt="2020-05-17T12:01:47.079" v="2529" actId="165"/>
          <ac:spMkLst>
            <pc:docMk/>
            <pc:sldMk cId="372055441" sldId="423"/>
            <ac:spMk id="49" creationId="{C492627D-3351-42D5-9757-62871BDB2D44}"/>
          </ac:spMkLst>
        </pc:spChg>
        <pc:spChg chg="mod">
          <ac:chgData name="reza kabir" userId="af3c95a13102d509" providerId="LiveId" clId="{88200EE4-F4B4-49E8-8126-B01E5FCCBE2D}" dt="2020-05-17T12:01:47.079" v="2529" actId="165"/>
          <ac:spMkLst>
            <pc:docMk/>
            <pc:sldMk cId="372055441" sldId="423"/>
            <ac:spMk id="50" creationId="{1EA0EAED-1C73-4B4E-8197-147DBF832390}"/>
          </ac:spMkLst>
        </pc:spChg>
        <pc:spChg chg="mod">
          <ac:chgData name="reza kabir" userId="af3c95a13102d509" providerId="LiveId" clId="{88200EE4-F4B4-49E8-8126-B01E5FCCBE2D}" dt="2020-05-17T12:01:47.079" v="2529" actId="165"/>
          <ac:spMkLst>
            <pc:docMk/>
            <pc:sldMk cId="372055441" sldId="423"/>
            <ac:spMk id="51" creationId="{9B103E40-8257-4F8E-AD69-DE2FE2B4BC4C}"/>
          </ac:spMkLst>
        </pc:spChg>
        <pc:spChg chg="mod">
          <ac:chgData name="reza kabir" userId="af3c95a13102d509" providerId="LiveId" clId="{88200EE4-F4B4-49E8-8126-B01E5FCCBE2D}" dt="2020-05-17T12:01:47.079" v="2529" actId="165"/>
          <ac:spMkLst>
            <pc:docMk/>
            <pc:sldMk cId="372055441" sldId="423"/>
            <ac:spMk id="52" creationId="{52C5BAF1-73BD-4230-9F55-1CBAE9E37B17}"/>
          </ac:spMkLst>
        </pc:spChg>
        <pc:spChg chg="mod">
          <ac:chgData name="reza kabir" userId="af3c95a13102d509" providerId="LiveId" clId="{88200EE4-F4B4-49E8-8126-B01E5FCCBE2D}" dt="2020-05-17T12:01:47.079" v="2529" actId="165"/>
          <ac:spMkLst>
            <pc:docMk/>
            <pc:sldMk cId="372055441" sldId="423"/>
            <ac:spMk id="53" creationId="{8DED74FD-61C2-4091-A529-4DDC2016BC26}"/>
          </ac:spMkLst>
        </pc:spChg>
        <pc:spChg chg="mod">
          <ac:chgData name="reza kabir" userId="af3c95a13102d509" providerId="LiveId" clId="{88200EE4-F4B4-49E8-8126-B01E5FCCBE2D}" dt="2020-05-17T12:01:47.079" v="2529" actId="165"/>
          <ac:spMkLst>
            <pc:docMk/>
            <pc:sldMk cId="372055441" sldId="423"/>
            <ac:spMk id="55" creationId="{6E4CF90A-4449-4051-9AEE-FF4D36A58292}"/>
          </ac:spMkLst>
        </pc:spChg>
        <pc:spChg chg="mod">
          <ac:chgData name="reza kabir" userId="af3c95a13102d509" providerId="LiveId" clId="{88200EE4-F4B4-49E8-8126-B01E5FCCBE2D}" dt="2020-05-17T12:01:47.079" v="2529" actId="165"/>
          <ac:spMkLst>
            <pc:docMk/>
            <pc:sldMk cId="372055441" sldId="423"/>
            <ac:spMk id="56" creationId="{9D735FDD-AACA-4361-B49D-1614DB73FFC7}"/>
          </ac:spMkLst>
        </pc:spChg>
        <pc:spChg chg="mod">
          <ac:chgData name="reza kabir" userId="af3c95a13102d509" providerId="LiveId" clId="{88200EE4-F4B4-49E8-8126-B01E5FCCBE2D}" dt="2020-05-17T12:01:47.079" v="2529" actId="165"/>
          <ac:spMkLst>
            <pc:docMk/>
            <pc:sldMk cId="372055441" sldId="423"/>
            <ac:spMk id="57" creationId="{230D6EA5-6C22-4AED-A526-9FB9CB7B6094}"/>
          </ac:spMkLst>
        </pc:spChg>
        <pc:spChg chg="mod">
          <ac:chgData name="reza kabir" userId="af3c95a13102d509" providerId="LiveId" clId="{88200EE4-F4B4-49E8-8126-B01E5FCCBE2D}" dt="2020-05-17T12:01:47.079" v="2529" actId="165"/>
          <ac:spMkLst>
            <pc:docMk/>
            <pc:sldMk cId="372055441" sldId="423"/>
            <ac:spMk id="58" creationId="{0CD09F1B-EA14-4120-B6B1-E27AC0161323}"/>
          </ac:spMkLst>
        </pc:spChg>
        <pc:spChg chg="mod">
          <ac:chgData name="reza kabir" userId="af3c95a13102d509" providerId="LiveId" clId="{88200EE4-F4B4-49E8-8126-B01E5FCCBE2D}" dt="2020-05-17T12:01:47.079" v="2529" actId="165"/>
          <ac:spMkLst>
            <pc:docMk/>
            <pc:sldMk cId="372055441" sldId="423"/>
            <ac:spMk id="59" creationId="{370948BD-02BB-4BD2-988B-9837E889407E}"/>
          </ac:spMkLst>
        </pc:spChg>
        <pc:spChg chg="mod">
          <ac:chgData name="reza kabir" userId="af3c95a13102d509" providerId="LiveId" clId="{88200EE4-F4B4-49E8-8126-B01E5FCCBE2D}" dt="2020-05-17T12:01:47.079" v="2529" actId="165"/>
          <ac:spMkLst>
            <pc:docMk/>
            <pc:sldMk cId="372055441" sldId="423"/>
            <ac:spMk id="63" creationId="{B99EB396-5DC2-4EE0-A071-8F9B60DCF0A9}"/>
          </ac:spMkLst>
        </pc:spChg>
        <pc:spChg chg="mod">
          <ac:chgData name="reza kabir" userId="af3c95a13102d509" providerId="LiveId" clId="{88200EE4-F4B4-49E8-8126-B01E5FCCBE2D}" dt="2020-05-17T12:01:47.079" v="2529" actId="165"/>
          <ac:spMkLst>
            <pc:docMk/>
            <pc:sldMk cId="372055441" sldId="423"/>
            <ac:spMk id="64" creationId="{969512BC-EA39-46E5-AD3A-10410B88768A}"/>
          </ac:spMkLst>
        </pc:spChg>
        <pc:spChg chg="mod">
          <ac:chgData name="reza kabir" userId="af3c95a13102d509" providerId="LiveId" clId="{88200EE4-F4B4-49E8-8126-B01E5FCCBE2D}" dt="2020-05-17T12:01:47.079" v="2529" actId="165"/>
          <ac:spMkLst>
            <pc:docMk/>
            <pc:sldMk cId="372055441" sldId="423"/>
            <ac:spMk id="65" creationId="{F09ADE6C-E5D6-4EBB-BB93-F6F676A92088}"/>
          </ac:spMkLst>
        </pc:spChg>
        <pc:spChg chg="mod">
          <ac:chgData name="reza kabir" userId="af3c95a13102d509" providerId="LiveId" clId="{88200EE4-F4B4-49E8-8126-B01E5FCCBE2D}" dt="2020-05-17T12:01:47.079" v="2529" actId="165"/>
          <ac:spMkLst>
            <pc:docMk/>
            <pc:sldMk cId="372055441" sldId="423"/>
            <ac:spMk id="67" creationId="{3AE45489-334D-43CA-8A19-732B02E03304}"/>
          </ac:spMkLst>
        </pc:spChg>
        <pc:spChg chg="mod">
          <ac:chgData name="reza kabir" userId="af3c95a13102d509" providerId="LiveId" clId="{88200EE4-F4B4-49E8-8126-B01E5FCCBE2D}" dt="2020-05-17T12:01:47.079" v="2529" actId="165"/>
          <ac:spMkLst>
            <pc:docMk/>
            <pc:sldMk cId="372055441" sldId="423"/>
            <ac:spMk id="68" creationId="{85A3A99F-3D6E-41F1-BB59-42788474D3E1}"/>
          </ac:spMkLst>
        </pc:spChg>
        <pc:spChg chg="mod">
          <ac:chgData name="reza kabir" userId="af3c95a13102d509" providerId="LiveId" clId="{88200EE4-F4B4-49E8-8126-B01E5FCCBE2D}" dt="2020-05-17T12:01:47.079" v="2529" actId="165"/>
          <ac:spMkLst>
            <pc:docMk/>
            <pc:sldMk cId="372055441" sldId="423"/>
            <ac:spMk id="69" creationId="{9ADF6803-BCE2-46ED-BDDC-A5976208EBC1}"/>
          </ac:spMkLst>
        </pc:spChg>
        <pc:spChg chg="mod">
          <ac:chgData name="reza kabir" userId="af3c95a13102d509" providerId="LiveId" clId="{88200EE4-F4B4-49E8-8126-B01E5FCCBE2D}" dt="2020-05-17T12:01:47.079" v="2529" actId="165"/>
          <ac:spMkLst>
            <pc:docMk/>
            <pc:sldMk cId="372055441" sldId="423"/>
            <ac:spMk id="70" creationId="{82709C5B-1014-41BE-9F20-BF0956E432AE}"/>
          </ac:spMkLst>
        </pc:spChg>
        <pc:spChg chg="mod">
          <ac:chgData name="reza kabir" userId="af3c95a13102d509" providerId="LiveId" clId="{88200EE4-F4B4-49E8-8126-B01E5FCCBE2D}" dt="2020-05-17T12:01:47.079" v="2529" actId="165"/>
          <ac:spMkLst>
            <pc:docMk/>
            <pc:sldMk cId="372055441" sldId="423"/>
            <ac:spMk id="71" creationId="{E7B9CF37-C377-4CE4-9CDE-D44B19DA9087}"/>
          </ac:spMkLst>
        </pc:spChg>
        <pc:spChg chg="mod">
          <ac:chgData name="reza kabir" userId="af3c95a13102d509" providerId="LiveId" clId="{88200EE4-F4B4-49E8-8126-B01E5FCCBE2D}" dt="2020-05-17T12:01:47.079" v="2529" actId="165"/>
          <ac:spMkLst>
            <pc:docMk/>
            <pc:sldMk cId="372055441" sldId="423"/>
            <ac:spMk id="72" creationId="{685591AE-D0A8-425D-928E-6DBA24705DBD}"/>
          </ac:spMkLst>
        </pc:spChg>
        <pc:spChg chg="mod">
          <ac:chgData name="reza kabir" userId="af3c95a13102d509" providerId="LiveId" clId="{88200EE4-F4B4-49E8-8126-B01E5FCCBE2D}" dt="2020-05-17T12:01:47.079" v="2529" actId="165"/>
          <ac:spMkLst>
            <pc:docMk/>
            <pc:sldMk cId="372055441" sldId="423"/>
            <ac:spMk id="73" creationId="{731F6906-005E-485A-A76E-CBDF3191C9BA}"/>
          </ac:spMkLst>
        </pc:spChg>
        <pc:spChg chg="mod">
          <ac:chgData name="reza kabir" userId="af3c95a13102d509" providerId="LiveId" clId="{88200EE4-F4B4-49E8-8126-B01E5FCCBE2D}" dt="2020-05-17T12:01:47.079" v="2529" actId="165"/>
          <ac:spMkLst>
            <pc:docMk/>
            <pc:sldMk cId="372055441" sldId="423"/>
            <ac:spMk id="75" creationId="{63FDD979-3752-4F17-A940-BCD15E845B43}"/>
          </ac:spMkLst>
        </pc:spChg>
        <pc:spChg chg="mod">
          <ac:chgData name="reza kabir" userId="af3c95a13102d509" providerId="LiveId" clId="{88200EE4-F4B4-49E8-8126-B01E5FCCBE2D}" dt="2020-05-17T12:01:47.079" v="2529" actId="165"/>
          <ac:spMkLst>
            <pc:docMk/>
            <pc:sldMk cId="372055441" sldId="423"/>
            <ac:spMk id="76" creationId="{6373A94A-C570-4D9A-AD4A-1B09FF24F643}"/>
          </ac:spMkLst>
        </pc:spChg>
        <pc:spChg chg="mod">
          <ac:chgData name="reza kabir" userId="af3c95a13102d509" providerId="LiveId" clId="{88200EE4-F4B4-49E8-8126-B01E5FCCBE2D}" dt="2020-05-17T12:01:47.079" v="2529" actId="165"/>
          <ac:spMkLst>
            <pc:docMk/>
            <pc:sldMk cId="372055441" sldId="423"/>
            <ac:spMk id="77" creationId="{DE6142A8-2C21-433E-ABCA-E5BB1EE4F95A}"/>
          </ac:spMkLst>
        </pc:spChg>
        <pc:spChg chg="mod">
          <ac:chgData name="reza kabir" userId="af3c95a13102d509" providerId="LiveId" clId="{88200EE4-F4B4-49E8-8126-B01E5FCCBE2D}" dt="2020-05-17T12:01:47.079" v="2529" actId="165"/>
          <ac:spMkLst>
            <pc:docMk/>
            <pc:sldMk cId="372055441" sldId="423"/>
            <ac:spMk id="78" creationId="{7051F4D0-4046-4A18-8023-7E57A2361CCE}"/>
          </ac:spMkLst>
        </pc:spChg>
        <pc:spChg chg="mod">
          <ac:chgData name="reza kabir" userId="af3c95a13102d509" providerId="LiveId" clId="{88200EE4-F4B4-49E8-8126-B01E5FCCBE2D}" dt="2020-05-17T12:01:47.079" v="2529" actId="165"/>
          <ac:spMkLst>
            <pc:docMk/>
            <pc:sldMk cId="372055441" sldId="423"/>
            <ac:spMk id="79" creationId="{719AB6AA-9435-4854-9E0F-00E53BF484D6}"/>
          </ac:spMkLst>
        </pc:spChg>
        <pc:spChg chg="mod">
          <ac:chgData name="reza kabir" userId="af3c95a13102d509" providerId="LiveId" clId="{88200EE4-F4B4-49E8-8126-B01E5FCCBE2D}" dt="2020-05-17T12:01:47.079" v="2529" actId="165"/>
          <ac:spMkLst>
            <pc:docMk/>
            <pc:sldMk cId="372055441" sldId="423"/>
            <ac:spMk id="80" creationId="{29AAC9D9-38FB-4C85-8EA2-A1957222B0FF}"/>
          </ac:spMkLst>
        </pc:spChg>
        <pc:spChg chg="mod">
          <ac:chgData name="reza kabir" userId="af3c95a13102d509" providerId="LiveId" clId="{88200EE4-F4B4-49E8-8126-B01E5FCCBE2D}" dt="2020-05-17T12:01:47.079" v="2529" actId="165"/>
          <ac:spMkLst>
            <pc:docMk/>
            <pc:sldMk cId="372055441" sldId="423"/>
            <ac:spMk id="81" creationId="{7EEEB987-AE6D-4A33-BFFB-6A0FA20315CB}"/>
          </ac:spMkLst>
        </pc:spChg>
        <pc:spChg chg="mod">
          <ac:chgData name="reza kabir" userId="af3c95a13102d509" providerId="LiveId" clId="{88200EE4-F4B4-49E8-8126-B01E5FCCBE2D}" dt="2020-05-17T12:01:47.079" v="2529" actId="165"/>
          <ac:spMkLst>
            <pc:docMk/>
            <pc:sldMk cId="372055441" sldId="423"/>
            <ac:spMk id="82" creationId="{E8D60491-41A3-4C4B-B467-465869A1D221}"/>
          </ac:spMkLst>
        </pc:spChg>
        <pc:spChg chg="mod">
          <ac:chgData name="reza kabir" userId="af3c95a13102d509" providerId="LiveId" clId="{88200EE4-F4B4-49E8-8126-B01E5FCCBE2D}" dt="2020-05-17T12:01:47.079" v="2529" actId="165"/>
          <ac:spMkLst>
            <pc:docMk/>
            <pc:sldMk cId="372055441" sldId="423"/>
            <ac:spMk id="83" creationId="{D1D754AD-9417-4035-9FFD-5167B0113B35}"/>
          </ac:spMkLst>
        </pc:spChg>
        <pc:spChg chg="mod">
          <ac:chgData name="reza kabir" userId="af3c95a13102d509" providerId="LiveId" clId="{88200EE4-F4B4-49E8-8126-B01E5FCCBE2D}" dt="2020-05-17T12:01:47.079" v="2529" actId="165"/>
          <ac:spMkLst>
            <pc:docMk/>
            <pc:sldMk cId="372055441" sldId="423"/>
            <ac:spMk id="84" creationId="{E3098568-5CBE-47F8-AC87-C56734FF8649}"/>
          </ac:spMkLst>
        </pc:spChg>
        <pc:spChg chg="mod">
          <ac:chgData name="reza kabir" userId="af3c95a13102d509" providerId="LiveId" clId="{88200EE4-F4B4-49E8-8126-B01E5FCCBE2D}" dt="2020-05-17T12:01:47.079" v="2529" actId="165"/>
          <ac:spMkLst>
            <pc:docMk/>
            <pc:sldMk cId="372055441" sldId="423"/>
            <ac:spMk id="85" creationId="{0AF8B03A-63F1-4199-B863-16831BA86635}"/>
          </ac:spMkLst>
        </pc:spChg>
        <pc:spChg chg="mod">
          <ac:chgData name="reza kabir" userId="af3c95a13102d509" providerId="LiveId" clId="{88200EE4-F4B4-49E8-8126-B01E5FCCBE2D}" dt="2020-05-17T12:01:47.079" v="2529" actId="165"/>
          <ac:spMkLst>
            <pc:docMk/>
            <pc:sldMk cId="372055441" sldId="423"/>
            <ac:spMk id="86" creationId="{277992FF-4E4C-4AB6-89C0-8A5CFB5C72DD}"/>
          </ac:spMkLst>
        </pc:spChg>
        <pc:spChg chg="mod">
          <ac:chgData name="reza kabir" userId="af3c95a13102d509" providerId="LiveId" clId="{88200EE4-F4B4-49E8-8126-B01E5FCCBE2D}" dt="2020-05-17T12:01:47.079" v="2529" actId="165"/>
          <ac:spMkLst>
            <pc:docMk/>
            <pc:sldMk cId="372055441" sldId="423"/>
            <ac:spMk id="87" creationId="{D959817A-B6D4-4903-8791-3F642F1AED0F}"/>
          </ac:spMkLst>
        </pc:spChg>
        <pc:spChg chg="mod">
          <ac:chgData name="reza kabir" userId="af3c95a13102d509" providerId="LiveId" clId="{88200EE4-F4B4-49E8-8126-B01E5FCCBE2D}" dt="2020-05-17T12:01:47.079" v="2529" actId="165"/>
          <ac:spMkLst>
            <pc:docMk/>
            <pc:sldMk cId="372055441" sldId="423"/>
            <ac:spMk id="88" creationId="{1376064B-29C3-48D3-B437-7C5DA74884A2}"/>
          </ac:spMkLst>
        </pc:spChg>
        <pc:spChg chg="mod">
          <ac:chgData name="reza kabir" userId="af3c95a13102d509" providerId="LiveId" clId="{88200EE4-F4B4-49E8-8126-B01E5FCCBE2D}" dt="2020-05-17T12:01:47.079" v="2529" actId="165"/>
          <ac:spMkLst>
            <pc:docMk/>
            <pc:sldMk cId="372055441" sldId="423"/>
            <ac:spMk id="90" creationId="{C03348ED-9F4B-42F4-9A69-3F7270049807}"/>
          </ac:spMkLst>
        </pc:spChg>
        <pc:spChg chg="mod">
          <ac:chgData name="reza kabir" userId="af3c95a13102d509" providerId="LiveId" clId="{88200EE4-F4B4-49E8-8126-B01E5FCCBE2D}" dt="2020-05-17T12:01:47.079" v="2529" actId="165"/>
          <ac:spMkLst>
            <pc:docMk/>
            <pc:sldMk cId="372055441" sldId="423"/>
            <ac:spMk id="91" creationId="{04541FD5-4A1B-48F0-A2F2-2C4E00D02DC5}"/>
          </ac:spMkLst>
        </pc:spChg>
        <pc:spChg chg="mod">
          <ac:chgData name="reza kabir" userId="af3c95a13102d509" providerId="LiveId" clId="{88200EE4-F4B4-49E8-8126-B01E5FCCBE2D}" dt="2020-05-17T12:01:47.079" v="2529" actId="165"/>
          <ac:spMkLst>
            <pc:docMk/>
            <pc:sldMk cId="372055441" sldId="423"/>
            <ac:spMk id="92" creationId="{A3812721-2B80-4648-95D4-E399350DE815}"/>
          </ac:spMkLst>
        </pc:spChg>
        <pc:spChg chg="mod">
          <ac:chgData name="reza kabir" userId="af3c95a13102d509" providerId="LiveId" clId="{88200EE4-F4B4-49E8-8126-B01E5FCCBE2D}" dt="2020-05-17T12:01:47.079" v="2529" actId="165"/>
          <ac:spMkLst>
            <pc:docMk/>
            <pc:sldMk cId="372055441" sldId="423"/>
            <ac:spMk id="93" creationId="{34B4E988-3EAA-4FEE-BC34-E96424DDDB19}"/>
          </ac:spMkLst>
        </pc:spChg>
        <pc:spChg chg="mod">
          <ac:chgData name="reza kabir" userId="af3c95a13102d509" providerId="LiveId" clId="{88200EE4-F4B4-49E8-8126-B01E5FCCBE2D}" dt="2020-05-17T12:01:47.079" v="2529" actId="165"/>
          <ac:spMkLst>
            <pc:docMk/>
            <pc:sldMk cId="372055441" sldId="423"/>
            <ac:spMk id="94" creationId="{8C2ABA94-2397-43C9-88B4-D15F54DD6922}"/>
          </ac:spMkLst>
        </pc:spChg>
        <pc:spChg chg="mod">
          <ac:chgData name="reza kabir" userId="af3c95a13102d509" providerId="LiveId" clId="{88200EE4-F4B4-49E8-8126-B01E5FCCBE2D}" dt="2020-05-17T12:01:47.079" v="2529" actId="165"/>
          <ac:spMkLst>
            <pc:docMk/>
            <pc:sldMk cId="372055441" sldId="423"/>
            <ac:spMk id="96" creationId="{36CBEEA7-C3C8-4A36-9AF9-9B3A73C7AEA8}"/>
          </ac:spMkLst>
        </pc:spChg>
        <pc:spChg chg="mod">
          <ac:chgData name="reza kabir" userId="af3c95a13102d509" providerId="LiveId" clId="{88200EE4-F4B4-49E8-8126-B01E5FCCBE2D}" dt="2020-05-17T12:01:47.079" v="2529" actId="165"/>
          <ac:spMkLst>
            <pc:docMk/>
            <pc:sldMk cId="372055441" sldId="423"/>
            <ac:spMk id="97" creationId="{7346AA71-C749-46A0-9BCF-31C218D73B49}"/>
          </ac:spMkLst>
        </pc:spChg>
        <pc:spChg chg="mod">
          <ac:chgData name="reza kabir" userId="af3c95a13102d509" providerId="LiveId" clId="{88200EE4-F4B4-49E8-8126-B01E5FCCBE2D}" dt="2020-05-17T12:01:47.079" v="2529" actId="165"/>
          <ac:spMkLst>
            <pc:docMk/>
            <pc:sldMk cId="372055441" sldId="423"/>
            <ac:spMk id="101" creationId="{1C9AFDE4-8E45-4C6C-90EB-DB36BCA14476}"/>
          </ac:spMkLst>
        </pc:spChg>
        <pc:spChg chg="mod">
          <ac:chgData name="reza kabir" userId="af3c95a13102d509" providerId="LiveId" clId="{88200EE4-F4B4-49E8-8126-B01E5FCCBE2D}" dt="2020-05-17T12:01:47.079" v="2529" actId="165"/>
          <ac:spMkLst>
            <pc:docMk/>
            <pc:sldMk cId="372055441" sldId="423"/>
            <ac:spMk id="103" creationId="{916D10AC-A273-43A8-8BEB-0CDFB52AB9A5}"/>
          </ac:spMkLst>
        </pc:spChg>
        <pc:spChg chg="mod">
          <ac:chgData name="reza kabir" userId="af3c95a13102d509" providerId="LiveId" clId="{88200EE4-F4B4-49E8-8126-B01E5FCCBE2D}" dt="2020-05-17T12:01:47.079" v="2529" actId="165"/>
          <ac:spMkLst>
            <pc:docMk/>
            <pc:sldMk cId="372055441" sldId="423"/>
            <ac:spMk id="105" creationId="{5BDE7E18-03F8-40E5-8EC2-625FF6AE9122}"/>
          </ac:spMkLst>
        </pc:spChg>
        <pc:spChg chg="mod">
          <ac:chgData name="reza kabir" userId="af3c95a13102d509" providerId="LiveId" clId="{88200EE4-F4B4-49E8-8126-B01E5FCCBE2D}" dt="2020-05-17T12:01:47.079" v="2529" actId="165"/>
          <ac:spMkLst>
            <pc:docMk/>
            <pc:sldMk cId="372055441" sldId="423"/>
            <ac:spMk id="106" creationId="{52CBED37-A4BE-407C-A040-B0052319EEE3}"/>
          </ac:spMkLst>
        </pc:spChg>
        <pc:spChg chg="mod">
          <ac:chgData name="reza kabir" userId="af3c95a13102d509" providerId="LiveId" clId="{88200EE4-F4B4-49E8-8126-B01E5FCCBE2D}" dt="2020-05-17T12:01:47.079" v="2529" actId="165"/>
          <ac:spMkLst>
            <pc:docMk/>
            <pc:sldMk cId="372055441" sldId="423"/>
            <ac:spMk id="107" creationId="{6A9C4C9C-CA2C-4BE7-B23F-3C5818642C2A}"/>
          </ac:spMkLst>
        </pc:spChg>
        <pc:spChg chg="mod">
          <ac:chgData name="reza kabir" userId="af3c95a13102d509" providerId="LiveId" clId="{88200EE4-F4B4-49E8-8126-B01E5FCCBE2D}" dt="2020-05-17T12:01:47.079" v="2529" actId="165"/>
          <ac:spMkLst>
            <pc:docMk/>
            <pc:sldMk cId="372055441" sldId="423"/>
            <ac:spMk id="108" creationId="{682821F8-9F48-4BDC-8857-AB22D5C81A86}"/>
          </ac:spMkLst>
        </pc:spChg>
        <pc:spChg chg="mod">
          <ac:chgData name="reza kabir" userId="af3c95a13102d509" providerId="LiveId" clId="{88200EE4-F4B4-49E8-8126-B01E5FCCBE2D}" dt="2020-05-17T12:01:47.079" v="2529" actId="165"/>
          <ac:spMkLst>
            <pc:docMk/>
            <pc:sldMk cId="372055441" sldId="423"/>
            <ac:spMk id="109" creationId="{A665CA27-D6D0-4B8B-9DD4-39B45DB2ABBE}"/>
          </ac:spMkLst>
        </pc:spChg>
        <pc:spChg chg="mod">
          <ac:chgData name="reza kabir" userId="af3c95a13102d509" providerId="LiveId" clId="{88200EE4-F4B4-49E8-8126-B01E5FCCBE2D}" dt="2020-05-17T12:01:47.079" v="2529" actId="165"/>
          <ac:spMkLst>
            <pc:docMk/>
            <pc:sldMk cId="372055441" sldId="423"/>
            <ac:spMk id="110" creationId="{ECD4FF8E-917D-4F1D-B8F1-0EFBA2EABD8C}"/>
          </ac:spMkLst>
        </pc:spChg>
        <pc:spChg chg="mod">
          <ac:chgData name="reza kabir" userId="af3c95a13102d509" providerId="LiveId" clId="{88200EE4-F4B4-49E8-8126-B01E5FCCBE2D}" dt="2020-05-17T12:01:47.079" v="2529" actId="165"/>
          <ac:spMkLst>
            <pc:docMk/>
            <pc:sldMk cId="372055441" sldId="423"/>
            <ac:spMk id="111" creationId="{C6F7642B-51C0-41A9-8C0D-3CA4B19BAF45}"/>
          </ac:spMkLst>
        </pc:spChg>
        <pc:spChg chg="mod">
          <ac:chgData name="reza kabir" userId="af3c95a13102d509" providerId="LiveId" clId="{88200EE4-F4B4-49E8-8126-B01E5FCCBE2D}" dt="2020-05-17T12:01:47.079" v="2529" actId="165"/>
          <ac:spMkLst>
            <pc:docMk/>
            <pc:sldMk cId="372055441" sldId="423"/>
            <ac:spMk id="112" creationId="{DF9D2C90-1754-45CD-89B1-583AAD1A9E3B}"/>
          </ac:spMkLst>
        </pc:spChg>
        <pc:spChg chg="mod">
          <ac:chgData name="reza kabir" userId="af3c95a13102d509" providerId="LiveId" clId="{88200EE4-F4B4-49E8-8126-B01E5FCCBE2D}" dt="2020-05-17T12:01:47.079" v="2529" actId="165"/>
          <ac:spMkLst>
            <pc:docMk/>
            <pc:sldMk cId="372055441" sldId="423"/>
            <ac:spMk id="113" creationId="{64EF91D4-9F63-4FFA-80B0-009FD767E3F0}"/>
          </ac:spMkLst>
        </pc:spChg>
        <pc:spChg chg="mod">
          <ac:chgData name="reza kabir" userId="af3c95a13102d509" providerId="LiveId" clId="{88200EE4-F4B4-49E8-8126-B01E5FCCBE2D}" dt="2020-05-17T12:01:47.079" v="2529" actId="165"/>
          <ac:spMkLst>
            <pc:docMk/>
            <pc:sldMk cId="372055441" sldId="423"/>
            <ac:spMk id="114" creationId="{861FF339-8CAF-4295-94CD-EBFBADEB3358}"/>
          </ac:spMkLst>
        </pc:spChg>
        <pc:spChg chg="mod">
          <ac:chgData name="reza kabir" userId="af3c95a13102d509" providerId="LiveId" clId="{88200EE4-F4B4-49E8-8126-B01E5FCCBE2D}" dt="2020-05-17T12:01:47.079" v="2529" actId="165"/>
          <ac:spMkLst>
            <pc:docMk/>
            <pc:sldMk cId="372055441" sldId="423"/>
            <ac:spMk id="115" creationId="{B729790C-E5F8-4BA0-BF17-2728A5CC4F6E}"/>
          </ac:spMkLst>
        </pc:spChg>
        <pc:spChg chg="mod">
          <ac:chgData name="reza kabir" userId="af3c95a13102d509" providerId="LiveId" clId="{88200EE4-F4B4-49E8-8126-B01E5FCCBE2D}" dt="2020-05-17T12:01:47.079" v="2529" actId="165"/>
          <ac:spMkLst>
            <pc:docMk/>
            <pc:sldMk cId="372055441" sldId="423"/>
            <ac:spMk id="116" creationId="{2C21B9B9-36F5-4E77-B0A0-2CB860D9E3F3}"/>
          </ac:spMkLst>
        </pc:spChg>
        <pc:spChg chg="mod">
          <ac:chgData name="reza kabir" userId="af3c95a13102d509" providerId="LiveId" clId="{88200EE4-F4B4-49E8-8126-B01E5FCCBE2D}" dt="2020-05-17T12:01:47.079" v="2529" actId="165"/>
          <ac:spMkLst>
            <pc:docMk/>
            <pc:sldMk cId="372055441" sldId="423"/>
            <ac:spMk id="117" creationId="{C944F380-003E-4FAA-859C-0534889F6B2A}"/>
          </ac:spMkLst>
        </pc:spChg>
        <pc:spChg chg="mod">
          <ac:chgData name="reza kabir" userId="af3c95a13102d509" providerId="LiveId" clId="{88200EE4-F4B4-49E8-8126-B01E5FCCBE2D}" dt="2020-05-17T12:01:47.079" v="2529" actId="165"/>
          <ac:spMkLst>
            <pc:docMk/>
            <pc:sldMk cId="372055441" sldId="423"/>
            <ac:spMk id="118" creationId="{5DFCF46F-CD76-4DD8-9B67-A61413E6C75E}"/>
          </ac:spMkLst>
        </pc:spChg>
        <pc:spChg chg="mod">
          <ac:chgData name="reza kabir" userId="af3c95a13102d509" providerId="LiveId" clId="{88200EE4-F4B4-49E8-8126-B01E5FCCBE2D}" dt="2020-05-17T12:01:42.164" v="2528" actId="165"/>
          <ac:spMkLst>
            <pc:docMk/>
            <pc:sldMk cId="372055441" sldId="423"/>
            <ac:spMk id="121" creationId="{C86FFD49-E6FC-4658-94DD-F2731C78C91A}"/>
          </ac:spMkLst>
        </pc:spChg>
        <pc:spChg chg="mod">
          <ac:chgData name="reza kabir" userId="af3c95a13102d509" providerId="LiveId" clId="{88200EE4-F4B4-49E8-8126-B01E5FCCBE2D}" dt="2020-05-17T12:01:42.164" v="2528" actId="165"/>
          <ac:spMkLst>
            <pc:docMk/>
            <pc:sldMk cId="372055441" sldId="423"/>
            <ac:spMk id="122" creationId="{71C8930B-B4FF-4329-B445-682DF6436F0B}"/>
          </ac:spMkLst>
        </pc:spChg>
        <pc:spChg chg="mod">
          <ac:chgData name="reza kabir" userId="af3c95a13102d509" providerId="LiveId" clId="{88200EE4-F4B4-49E8-8126-B01E5FCCBE2D}" dt="2020-05-17T12:01:42.164" v="2528" actId="165"/>
          <ac:spMkLst>
            <pc:docMk/>
            <pc:sldMk cId="372055441" sldId="423"/>
            <ac:spMk id="124" creationId="{84177C2A-26FA-45A7-98D5-CBF4D7C0B3CE}"/>
          </ac:spMkLst>
        </pc:spChg>
        <pc:spChg chg="mod">
          <ac:chgData name="reza kabir" userId="af3c95a13102d509" providerId="LiveId" clId="{88200EE4-F4B4-49E8-8126-B01E5FCCBE2D}" dt="2020-05-17T12:01:42.164" v="2528" actId="165"/>
          <ac:spMkLst>
            <pc:docMk/>
            <pc:sldMk cId="372055441" sldId="423"/>
            <ac:spMk id="125" creationId="{4A14BD25-47F7-471B-BA51-8A303EFAB9ED}"/>
          </ac:spMkLst>
        </pc:spChg>
        <pc:grpChg chg="del">
          <ac:chgData name="reza kabir" userId="af3c95a13102d509" providerId="LiveId" clId="{88200EE4-F4B4-49E8-8126-B01E5FCCBE2D}" dt="2020-05-17T12:01:42.164" v="2528" actId="165"/>
          <ac:grpSpMkLst>
            <pc:docMk/>
            <pc:sldMk cId="372055441" sldId="423"/>
            <ac:grpSpMk id="5" creationId="{CA4704D9-CBEA-4507-B825-5792CCAD7FF5}"/>
          </ac:grpSpMkLst>
        </pc:grpChg>
        <pc:grpChg chg="mod topLvl">
          <ac:chgData name="reza kabir" userId="af3c95a13102d509" providerId="LiveId" clId="{88200EE4-F4B4-49E8-8126-B01E5FCCBE2D}" dt="2020-05-17T12:01:42.164" v="2528" actId="165"/>
          <ac:grpSpMkLst>
            <pc:docMk/>
            <pc:sldMk cId="372055441" sldId="423"/>
            <ac:grpSpMk id="10" creationId="{CA4704D9-CBEA-4507-B825-5792CCAD7FF5}"/>
          </ac:grpSpMkLst>
        </pc:grpChg>
        <pc:grpChg chg="del mod topLvl">
          <ac:chgData name="reza kabir" userId="af3c95a13102d509" providerId="LiveId" clId="{88200EE4-F4B4-49E8-8126-B01E5FCCBE2D}" dt="2020-05-17T12:01:47.079" v="2529" actId="165"/>
          <ac:grpSpMkLst>
            <pc:docMk/>
            <pc:sldMk cId="372055441" sldId="423"/>
            <ac:grpSpMk id="13" creationId="{CA4704D9-CBEA-4507-B825-5792CCAD7FF5}"/>
          </ac:grpSpMkLst>
        </pc:grpChg>
        <pc:grpChg chg="mod topLvl">
          <ac:chgData name="reza kabir" userId="af3c95a13102d509" providerId="LiveId" clId="{88200EE4-F4B4-49E8-8126-B01E5FCCBE2D}" dt="2020-05-17T12:01:47.079" v="2529" actId="165"/>
          <ac:grpSpMkLst>
            <pc:docMk/>
            <pc:sldMk cId="372055441" sldId="423"/>
            <ac:grpSpMk id="14" creationId="{CA4704D9-CBEA-4507-B825-5792CCAD7FF5}"/>
          </ac:grpSpMkLst>
        </pc:grpChg>
        <pc:grpChg chg="mod topLvl">
          <ac:chgData name="reza kabir" userId="af3c95a13102d509" providerId="LiveId" clId="{88200EE4-F4B4-49E8-8126-B01E5FCCBE2D}" dt="2020-05-17T12:01:47.079" v="2529" actId="165"/>
          <ac:grpSpMkLst>
            <pc:docMk/>
            <pc:sldMk cId="372055441" sldId="423"/>
            <ac:grpSpMk id="25" creationId="{CA4704D9-CBEA-4507-B825-5792CCAD7FF5}"/>
          </ac:grpSpMkLst>
        </pc:grpChg>
        <pc:grpChg chg="mod topLvl">
          <ac:chgData name="reza kabir" userId="af3c95a13102d509" providerId="LiveId" clId="{88200EE4-F4B4-49E8-8126-B01E5FCCBE2D}" dt="2020-05-17T12:01:47.079" v="2529" actId="165"/>
          <ac:grpSpMkLst>
            <pc:docMk/>
            <pc:sldMk cId="372055441" sldId="423"/>
            <ac:grpSpMk id="28" creationId="{CA4704D9-CBEA-4507-B825-5792CCAD7FF5}"/>
          </ac:grpSpMkLst>
        </pc:grpChg>
        <pc:grpChg chg="mod">
          <ac:chgData name="reza kabir" userId="af3c95a13102d509" providerId="LiveId" clId="{88200EE4-F4B4-49E8-8126-B01E5FCCBE2D}" dt="2020-05-17T12:01:47.079" v="2529" actId="165"/>
          <ac:grpSpMkLst>
            <pc:docMk/>
            <pc:sldMk cId="372055441" sldId="423"/>
            <ac:grpSpMk id="29" creationId="{CA4704D9-CBEA-4507-B825-5792CCAD7FF5}"/>
          </ac:grpSpMkLst>
        </pc:grpChg>
        <pc:grpChg chg="mod topLvl">
          <ac:chgData name="reza kabir" userId="af3c95a13102d509" providerId="LiveId" clId="{88200EE4-F4B4-49E8-8126-B01E5FCCBE2D}" dt="2020-05-17T12:03:44.650" v="2593" actId="1076"/>
          <ac:grpSpMkLst>
            <pc:docMk/>
            <pc:sldMk cId="372055441" sldId="423"/>
            <ac:grpSpMk id="41" creationId="{CA4704D9-CBEA-4507-B825-5792CCAD7FF5}"/>
          </ac:grpSpMkLst>
        </pc:grpChg>
        <pc:grpChg chg="mod">
          <ac:chgData name="reza kabir" userId="af3c95a13102d509" providerId="LiveId" clId="{88200EE4-F4B4-49E8-8126-B01E5FCCBE2D}" dt="2020-05-17T12:01:47.079" v="2529" actId="165"/>
          <ac:grpSpMkLst>
            <pc:docMk/>
            <pc:sldMk cId="372055441" sldId="423"/>
            <ac:grpSpMk id="43" creationId="{CA4704D9-CBEA-4507-B825-5792CCAD7FF5}"/>
          </ac:grpSpMkLst>
        </pc:grpChg>
        <pc:grpChg chg="mod">
          <ac:chgData name="reza kabir" userId="af3c95a13102d509" providerId="LiveId" clId="{88200EE4-F4B4-49E8-8126-B01E5FCCBE2D}" dt="2020-05-17T12:01:47.079" v="2529" actId="165"/>
          <ac:grpSpMkLst>
            <pc:docMk/>
            <pc:sldMk cId="372055441" sldId="423"/>
            <ac:grpSpMk id="54" creationId="{CA4704D9-CBEA-4507-B825-5792CCAD7FF5}"/>
          </ac:grpSpMkLst>
        </pc:grpChg>
        <pc:grpChg chg="del mod topLvl">
          <ac:chgData name="reza kabir" userId="af3c95a13102d509" providerId="LiveId" clId="{88200EE4-F4B4-49E8-8126-B01E5FCCBE2D}" dt="2020-05-17T12:01:50.045" v="2531" actId="21"/>
          <ac:grpSpMkLst>
            <pc:docMk/>
            <pc:sldMk cId="372055441" sldId="423"/>
            <ac:grpSpMk id="60" creationId="{CA4704D9-CBEA-4507-B825-5792CCAD7FF5}"/>
          </ac:grpSpMkLst>
        </pc:grpChg>
        <pc:grpChg chg="mod">
          <ac:chgData name="reza kabir" userId="af3c95a13102d509" providerId="LiveId" clId="{88200EE4-F4B4-49E8-8126-B01E5FCCBE2D}" dt="2020-05-17T12:01:47.079" v="2529" actId="165"/>
          <ac:grpSpMkLst>
            <pc:docMk/>
            <pc:sldMk cId="372055441" sldId="423"/>
            <ac:grpSpMk id="61" creationId="{CA4704D9-CBEA-4507-B825-5792CCAD7FF5}"/>
          </ac:grpSpMkLst>
        </pc:grpChg>
        <pc:grpChg chg="mod">
          <ac:chgData name="reza kabir" userId="af3c95a13102d509" providerId="LiveId" clId="{88200EE4-F4B4-49E8-8126-B01E5FCCBE2D}" dt="2020-05-17T12:01:47.079" v="2529" actId="165"/>
          <ac:grpSpMkLst>
            <pc:docMk/>
            <pc:sldMk cId="372055441" sldId="423"/>
            <ac:grpSpMk id="62" creationId="{CA4704D9-CBEA-4507-B825-5792CCAD7FF5}"/>
          </ac:grpSpMkLst>
        </pc:grpChg>
        <pc:grpChg chg="mod">
          <ac:chgData name="reza kabir" userId="af3c95a13102d509" providerId="LiveId" clId="{88200EE4-F4B4-49E8-8126-B01E5FCCBE2D}" dt="2020-05-17T12:01:47.079" v="2529" actId="165"/>
          <ac:grpSpMkLst>
            <pc:docMk/>
            <pc:sldMk cId="372055441" sldId="423"/>
            <ac:grpSpMk id="66" creationId="{CA4704D9-CBEA-4507-B825-5792CCAD7FF5}"/>
          </ac:grpSpMkLst>
        </pc:grpChg>
        <pc:grpChg chg="mod">
          <ac:chgData name="reza kabir" userId="af3c95a13102d509" providerId="LiveId" clId="{88200EE4-F4B4-49E8-8126-B01E5FCCBE2D}" dt="2020-05-17T12:01:47.079" v="2529" actId="165"/>
          <ac:grpSpMkLst>
            <pc:docMk/>
            <pc:sldMk cId="372055441" sldId="423"/>
            <ac:grpSpMk id="74" creationId="{CA4704D9-CBEA-4507-B825-5792CCAD7FF5}"/>
          </ac:grpSpMkLst>
        </pc:grpChg>
        <pc:grpChg chg="mod">
          <ac:chgData name="reza kabir" userId="af3c95a13102d509" providerId="LiveId" clId="{88200EE4-F4B4-49E8-8126-B01E5FCCBE2D}" dt="2020-05-17T12:01:47.079" v="2529" actId="165"/>
          <ac:grpSpMkLst>
            <pc:docMk/>
            <pc:sldMk cId="372055441" sldId="423"/>
            <ac:grpSpMk id="89" creationId="{CA4704D9-CBEA-4507-B825-5792CCAD7FF5}"/>
          </ac:grpSpMkLst>
        </pc:grpChg>
        <pc:grpChg chg="mod topLvl">
          <ac:chgData name="reza kabir" userId="af3c95a13102d509" providerId="LiveId" clId="{88200EE4-F4B4-49E8-8126-B01E5FCCBE2D}" dt="2020-05-17T12:01:47.079" v="2529" actId="165"/>
          <ac:grpSpMkLst>
            <pc:docMk/>
            <pc:sldMk cId="372055441" sldId="423"/>
            <ac:grpSpMk id="95" creationId="{CA4704D9-CBEA-4507-B825-5792CCAD7FF5}"/>
          </ac:grpSpMkLst>
        </pc:grpChg>
        <pc:grpChg chg="mod topLvl">
          <ac:chgData name="reza kabir" userId="af3c95a13102d509" providerId="LiveId" clId="{88200EE4-F4B4-49E8-8126-B01E5FCCBE2D}" dt="2020-05-17T12:01:47.079" v="2529" actId="165"/>
          <ac:grpSpMkLst>
            <pc:docMk/>
            <pc:sldMk cId="372055441" sldId="423"/>
            <ac:grpSpMk id="98" creationId="{CA4704D9-CBEA-4507-B825-5792CCAD7FF5}"/>
          </ac:grpSpMkLst>
        </pc:grpChg>
        <pc:grpChg chg="mod">
          <ac:chgData name="reza kabir" userId="af3c95a13102d509" providerId="LiveId" clId="{88200EE4-F4B4-49E8-8126-B01E5FCCBE2D}" dt="2020-05-17T12:01:47.079" v="2529" actId="165"/>
          <ac:grpSpMkLst>
            <pc:docMk/>
            <pc:sldMk cId="372055441" sldId="423"/>
            <ac:grpSpMk id="99" creationId="{CA4704D9-CBEA-4507-B825-5792CCAD7FF5}"/>
          </ac:grpSpMkLst>
        </pc:grpChg>
        <pc:grpChg chg="mod">
          <ac:chgData name="reza kabir" userId="af3c95a13102d509" providerId="LiveId" clId="{88200EE4-F4B4-49E8-8126-B01E5FCCBE2D}" dt="2020-05-17T12:01:47.079" v="2529" actId="165"/>
          <ac:grpSpMkLst>
            <pc:docMk/>
            <pc:sldMk cId="372055441" sldId="423"/>
            <ac:grpSpMk id="100" creationId="{CA4704D9-CBEA-4507-B825-5792CCAD7FF5}"/>
          </ac:grpSpMkLst>
        </pc:grpChg>
        <pc:grpChg chg="mod">
          <ac:chgData name="reza kabir" userId="af3c95a13102d509" providerId="LiveId" clId="{88200EE4-F4B4-49E8-8126-B01E5FCCBE2D}" dt="2020-05-17T12:01:47.079" v="2529" actId="165"/>
          <ac:grpSpMkLst>
            <pc:docMk/>
            <pc:sldMk cId="372055441" sldId="423"/>
            <ac:grpSpMk id="102" creationId="{CA4704D9-CBEA-4507-B825-5792CCAD7FF5}"/>
          </ac:grpSpMkLst>
        </pc:grpChg>
        <pc:grpChg chg="mod">
          <ac:chgData name="reza kabir" userId="af3c95a13102d509" providerId="LiveId" clId="{88200EE4-F4B4-49E8-8126-B01E5FCCBE2D}" dt="2020-05-17T12:01:47.079" v="2529" actId="165"/>
          <ac:grpSpMkLst>
            <pc:docMk/>
            <pc:sldMk cId="372055441" sldId="423"/>
            <ac:grpSpMk id="104" creationId="{CA4704D9-CBEA-4507-B825-5792CCAD7FF5}"/>
          </ac:grpSpMkLst>
        </pc:grpChg>
        <pc:grpChg chg="mod topLvl">
          <ac:chgData name="reza kabir" userId="af3c95a13102d509" providerId="LiveId" clId="{88200EE4-F4B4-49E8-8126-B01E5FCCBE2D}" dt="2020-05-17T12:01:42.164" v="2528" actId="165"/>
          <ac:grpSpMkLst>
            <pc:docMk/>
            <pc:sldMk cId="372055441" sldId="423"/>
            <ac:grpSpMk id="119" creationId="{CA4704D9-CBEA-4507-B825-5792CCAD7FF5}"/>
          </ac:grpSpMkLst>
        </pc:grpChg>
        <pc:grpChg chg="mod">
          <ac:chgData name="reza kabir" userId="af3c95a13102d509" providerId="LiveId" clId="{88200EE4-F4B4-49E8-8126-B01E5FCCBE2D}" dt="2020-05-17T12:01:42.164" v="2528" actId="165"/>
          <ac:grpSpMkLst>
            <pc:docMk/>
            <pc:sldMk cId="372055441" sldId="423"/>
            <ac:grpSpMk id="120" creationId="{CA4704D9-CBEA-4507-B825-5792CCAD7FF5}"/>
          </ac:grpSpMkLst>
        </pc:grpChg>
        <pc:grpChg chg="mod">
          <ac:chgData name="reza kabir" userId="af3c95a13102d509" providerId="LiveId" clId="{88200EE4-F4B4-49E8-8126-B01E5FCCBE2D}" dt="2020-05-17T12:01:42.164" v="2528" actId="165"/>
          <ac:grpSpMkLst>
            <pc:docMk/>
            <pc:sldMk cId="372055441" sldId="423"/>
            <ac:grpSpMk id="123" creationId="{CA4704D9-CBEA-4507-B825-5792CCAD7FF5}"/>
          </ac:grpSpMkLst>
        </pc:grpChg>
        <pc:picChg chg="del">
          <ac:chgData name="reza kabir" userId="af3c95a13102d509" providerId="LiveId" clId="{88200EE4-F4B4-49E8-8126-B01E5FCCBE2D}" dt="2020-05-17T12:01:26.774" v="2523" actId="21"/>
          <ac:picMkLst>
            <pc:docMk/>
            <pc:sldMk cId="372055441" sldId="423"/>
            <ac:picMk id="3" creationId="{4CA15FDE-0A5E-42D8-BD53-CE4A0251BCAD}"/>
          </ac:picMkLst>
        </pc:picChg>
      </pc:sldChg>
      <pc:sldChg chg="add del">
        <pc:chgData name="reza kabir" userId="af3c95a13102d509" providerId="LiveId" clId="{88200EE4-F4B4-49E8-8126-B01E5FCCBE2D}" dt="2020-05-17T13:27:05.726" v="2899" actId="47"/>
        <pc:sldMkLst>
          <pc:docMk/>
          <pc:sldMk cId="1650001192" sldId="424"/>
        </pc:sldMkLst>
      </pc:sldChg>
      <pc:sldChg chg="delSp modSp add del mod">
        <pc:chgData name="reza kabir" userId="af3c95a13102d509" providerId="LiveId" clId="{88200EE4-F4B4-49E8-8126-B01E5FCCBE2D}" dt="2020-05-17T13:33:49.787" v="3002" actId="47"/>
        <pc:sldMkLst>
          <pc:docMk/>
          <pc:sldMk cId="1113198158" sldId="425"/>
        </pc:sldMkLst>
        <pc:spChg chg="mod">
          <ac:chgData name="reza kabir" userId="af3c95a13102d509" providerId="LiveId" clId="{88200EE4-F4B4-49E8-8126-B01E5FCCBE2D}" dt="2020-05-17T13:28:46.965" v="2901" actId="165"/>
          <ac:spMkLst>
            <pc:docMk/>
            <pc:sldMk cId="1113198158" sldId="425"/>
            <ac:spMk id="8" creationId="{9A96210F-796D-443A-8B6E-B05F32A15A09}"/>
          </ac:spMkLst>
        </pc:spChg>
        <pc:spChg chg="mod">
          <ac:chgData name="reza kabir" userId="af3c95a13102d509" providerId="LiveId" clId="{88200EE4-F4B4-49E8-8126-B01E5FCCBE2D}" dt="2020-05-17T13:28:46.965" v="2901" actId="165"/>
          <ac:spMkLst>
            <pc:docMk/>
            <pc:sldMk cId="1113198158" sldId="425"/>
            <ac:spMk id="10" creationId="{74746F35-2B2F-4338-90F5-EF277D3725C7}"/>
          </ac:spMkLst>
        </pc:spChg>
        <pc:spChg chg="mod">
          <ac:chgData name="reza kabir" userId="af3c95a13102d509" providerId="LiveId" clId="{88200EE4-F4B4-49E8-8126-B01E5FCCBE2D}" dt="2020-05-17T13:28:46.965" v="2901" actId="165"/>
          <ac:spMkLst>
            <pc:docMk/>
            <pc:sldMk cId="1113198158" sldId="425"/>
            <ac:spMk id="11" creationId="{92A628EF-43A1-4D37-9EF6-41191BB89B4E}"/>
          </ac:spMkLst>
        </pc:spChg>
        <pc:spChg chg="mod">
          <ac:chgData name="reza kabir" userId="af3c95a13102d509" providerId="LiveId" clId="{88200EE4-F4B4-49E8-8126-B01E5FCCBE2D}" dt="2020-05-17T13:28:46.965" v="2901" actId="165"/>
          <ac:spMkLst>
            <pc:docMk/>
            <pc:sldMk cId="1113198158" sldId="425"/>
            <ac:spMk id="14" creationId="{7B3C8EE9-413E-4FCF-A32E-47DF76309126}"/>
          </ac:spMkLst>
        </pc:spChg>
        <pc:spChg chg="mod">
          <ac:chgData name="reza kabir" userId="af3c95a13102d509" providerId="LiveId" clId="{88200EE4-F4B4-49E8-8126-B01E5FCCBE2D}" dt="2020-05-17T13:28:46.965" v="2901" actId="165"/>
          <ac:spMkLst>
            <pc:docMk/>
            <pc:sldMk cId="1113198158" sldId="425"/>
            <ac:spMk id="15" creationId="{DB18AE9B-B0C0-443E-852A-FC96CE5C230A}"/>
          </ac:spMkLst>
        </pc:spChg>
        <pc:spChg chg="mod">
          <ac:chgData name="reza kabir" userId="af3c95a13102d509" providerId="LiveId" clId="{88200EE4-F4B4-49E8-8126-B01E5FCCBE2D}" dt="2020-05-17T13:28:46.965" v="2901" actId="165"/>
          <ac:spMkLst>
            <pc:docMk/>
            <pc:sldMk cId="1113198158" sldId="425"/>
            <ac:spMk id="16" creationId="{7FF0A17A-8629-4A40-B3FF-C1D5D8541AD5}"/>
          </ac:spMkLst>
        </pc:spChg>
        <pc:spChg chg="mod">
          <ac:chgData name="reza kabir" userId="af3c95a13102d509" providerId="LiveId" clId="{88200EE4-F4B4-49E8-8126-B01E5FCCBE2D}" dt="2020-05-17T13:28:46.965" v="2901" actId="165"/>
          <ac:spMkLst>
            <pc:docMk/>
            <pc:sldMk cId="1113198158" sldId="425"/>
            <ac:spMk id="17" creationId="{203E903A-795B-4647-BFB6-261E4D5436EE}"/>
          </ac:spMkLst>
        </pc:spChg>
        <pc:spChg chg="mod">
          <ac:chgData name="reza kabir" userId="af3c95a13102d509" providerId="LiveId" clId="{88200EE4-F4B4-49E8-8126-B01E5FCCBE2D}" dt="2020-05-17T13:28:46.965" v="2901" actId="165"/>
          <ac:spMkLst>
            <pc:docMk/>
            <pc:sldMk cId="1113198158" sldId="425"/>
            <ac:spMk id="20" creationId="{E1946828-DCD4-4C59-9A07-64F36BB68D26}"/>
          </ac:spMkLst>
        </pc:spChg>
        <pc:spChg chg="mod">
          <ac:chgData name="reza kabir" userId="af3c95a13102d509" providerId="LiveId" clId="{88200EE4-F4B4-49E8-8126-B01E5FCCBE2D}" dt="2020-05-17T13:28:46.965" v="2901" actId="165"/>
          <ac:spMkLst>
            <pc:docMk/>
            <pc:sldMk cId="1113198158" sldId="425"/>
            <ac:spMk id="21" creationId="{E90CB481-4BA6-46B5-9500-61C10BC33E90}"/>
          </ac:spMkLst>
        </pc:spChg>
        <pc:spChg chg="mod">
          <ac:chgData name="reza kabir" userId="af3c95a13102d509" providerId="LiveId" clId="{88200EE4-F4B4-49E8-8126-B01E5FCCBE2D}" dt="2020-05-17T13:28:46.965" v="2901" actId="165"/>
          <ac:spMkLst>
            <pc:docMk/>
            <pc:sldMk cId="1113198158" sldId="425"/>
            <ac:spMk id="22" creationId="{AC676E3E-0FFB-40BE-B7B8-713E62A4A5DE}"/>
          </ac:spMkLst>
        </pc:spChg>
        <pc:spChg chg="mod">
          <ac:chgData name="reza kabir" userId="af3c95a13102d509" providerId="LiveId" clId="{88200EE4-F4B4-49E8-8126-B01E5FCCBE2D}" dt="2020-05-17T13:28:46.965" v="2901" actId="165"/>
          <ac:spMkLst>
            <pc:docMk/>
            <pc:sldMk cId="1113198158" sldId="425"/>
            <ac:spMk id="23" creationId="{B574AC8A-0F96-4A77-AF12-C932DC70F5AF}"/>
          </ac:spMkLst>
        </pc:spChg>
        <pc:spChg chg="mod">
          <ac:chgData name="reza kabir" userId="af3c95a13102d509" providerId="LiveId" clId="{88200EE4-F4B4-49E8-8126-B01E5FCCBE2D}" dt="2020-05-17T13:28:46.965" v="2901" actId="165"/>
          <ac:spMkLst>
            <pc:docMk/>
            <pc:sldMk cId="1113198158" sldId="425"/>
            <ac:spMk id="25" creationId="{352F76D0-1D07-4C6C-8135-A35E2B1F478D}"/>
          </ac:spMkLst>
        </pc:spChg>
        <pc:spChg chg="mod">
          <ac:chgData name="reza kabir" userId="af3c95a13102d509" providerId="LiveId" clId="{88200EE4-F4B4-49E8-8126-B01E5FCCBE2D}" dt="2020-05-17T13:28:46.965" v="2901" actId="165"/>
          <ac:spMkLst>
            <pc:docMk/>
            <pc:sldMk cId="1113198158" sldId="425"/>
            <ac:spMk id="26" creationId="{057347B3-6DFA-46B7-80A9-A17ACE3F6BED}"/>
          </ac:spMkLst>
        </pc:spChg>
        <pc:spChg chg="mod">
          <ac:chgData name="reza kabir" userId="af3c95a13102d509" providerId="LiveId" clId="{88200EE4-F4B4-49E8-8126-B01E5FCCBE2D}" dt="2020-05-17T13:28:46.965" v="2901" actId="165"/>
          <ac:spMkLst>
            <pc:docMk/>
            <pc:sldMk cId="1113198158" sldId="425"/>
            <ac:spMk id="27" creationId="{A005DECC-F463-45AE-A408-A075C2C3EB93}"/>
          </ac:spMkLst>
        </pc:spChg>
        <pc:spChg chg="mod">
          <ac:chgData name="reza kabir" userId="af3c95a13102d509" providerId="LiveId" clId="{88200EE4-F4B4-49E8-8126-B01E5FCCBE2D}" dt="2020-05-17T13:28:46.965" v="2901" actId="165"/>
          <ac:spMkLst>
            <pc:docMk/>
            <pc:sldMk cId="1113198158" sldId="425"/>
            <ac:spMk id="28" creationId="{7745369E-7FB9-45E9-B36E-80C116DB678D}"/>
          </ac:spMkLst>
        </pc:spChg>
        <pc:spChg chg="mod">
          <ac:chgData name="reza kabir" userId="af3c95a13102d509" providerId="LiveId" clId="{88200EE4-F4B4-49E8-8126-B01E5FCCBE2D}" dt="2020-05-17T13:28:46.965" v="2901" actId="165"/>
          <ac:spMkLst>
            <pc:docMk/>
            <pc:sldMk cId="1113198158" sldId="425"/>
            <ac:spMk id="29" creationId="{D4EB9D8A-2D29-4D72-9FE8-D2E8519F2983}"/>
          </ac:spMkLst>
        </pc:spChg>
        <pc:spChg chg="mod">
          <ac:chgData name="reza kabir" userId="af3c95a13102d509" providerId="LiveId" clId="{88200EE4-F4B4-49E8-8126-B01E5FCCBE2D}" dt="2020-05-17T13:28:46.965" v="2901" actId="165"/>
          <ac:spMkLst>
            <pc:docMk/>
            <pc:sldMk cId="1113198158" sldId="425"/>
            <ac:spMk id="30" creationId="{30305C7F-26F6-4819-986D-BC1E3E3DE8B6}"/>
          </ac:spMkLst>
        </pc:spChg>
        <pc:spChg chg="mod">
          <ac:chgData name="reza kabir" userId="af3c95a13102d509" providerId="LiveId" clId="{88200EE4-F4B4-49E8-8126-B01E5FCCBE2D}" dt="2020-05-17T13:28:46.965" v="2901" actId="165"/>
          <ac:spMkLst>
            <pc:docMk/>
            <pc:sldMk cId="1113198158" sldId="425"/>
            <ac:spMk id="31" creationId="{8A5DFE80-C3B4-48E8-A8A3-1191A0CD68F7}"/>
          </ac:spMkLst>
        </pc:spChg>
        <pc:spChg chg="mod">
          <ac:chgData name="reza kabir" userId="af3c95a13102d509" providerId="LiveId" clId="{88200EE4-F4B4-49E8-8126-B01E5FCCBE2D}" dt="2020-05-17T13:28:46.965" v="2901" actId="165"/>
          <ac:spMkLst>
            <pc:docMk/>
            <pc:sldMk cId="1113198158" sldId="425"/>
            <ac:spMk id="32" creationId="{8C91CD69-DAF6-4A16-BFF5-3B7A6542AB77}"/>
          </ac:spMkLst>
        </pc:spChg>
        <pc:spChg chg="mod">
          <ac:chgData name="reza kabir" userId="af3c95a13102d509" providerId="LiveId" clId="{88200EE4-F4B4-49E8-8126-B01E5FCCBE2D}" dt="2020-05-17T13:28:46.965" v="2901" actId="165"/>
          <ac:spMkLst>
            <pc:docMk/>
            <pc:sldMk cId="1113198158" sldId="425"/>
            <ac:spMk id="34" creationId="{2A07D84A-AE29-4CA9-9FD0-9DC56C50C94E}"/>
          </ac:spMkLst>
        </pc:spChg>
        <pc:spChg chg="mod">
          <ac:chgData name="reza kabir" userId="af3c95a13102d509" providerId="LiveId" clId="{88200EE4-F4B4-49E8-8126-B01E5FCCBE2D}" dt="2020-05-17T13:28:46.965" v="2901" actId="165"/>
          <ac:spMkLst>
            <pc:docMk/>
            <pc:sldMk cId="1113198158" sldId="425"/>
            <ac:spMk id="35" creationId="{CF54E77B-7491-4611-9E63-EA8395C6A91F}"/>
          </ac:spMkLst>
        </pc:spChg>
        <pc:spChg chg="mod">
          <ac:chgData name="reza kabir" userId="af3c95a13102d509" providerId="LiveId" clId="{88200EE4-F4B4-49E8-8126-B01E5FCCBE2D}" dt="2020-05-17T13:28:46.965" v="2901" actId="165"/>
          <ac:spMkLst>
            <pc:docMk/>
            <pc:sldMk cId="1113198158" sldId="425"/>
            <ac:spMk id="36" creationId="{D6418D09-A930-49B6-95AC-79B58340A852}"/>
          </ac:spMkLst>
        </pc:spChg>
        <pc:spChg chg="mod">
          <ac:chgData name="reza kabir" userId="af3c95a13102d509" providerId="LiveId" clId="{88200EE4-F4B4-49E8-8126-B01E5FCCBE2D}" dt="2020-05-17T13:28:46.965" v="2901" actId="165"/>
          <ac:spMkLst>
            <pc:docMk/>
            <pc:sldMk cId="1113198158" sldId="425"/>
            <ac:spMk id="37" creationId="{D3B98F38-CA03-4E4F-9D55-2E29473E9159}"/>
          </ac:spMkLst>
        </pc:spChg>
        <pc:spChg chg="mod">
          <ac:chgData name="reza kabir" userId="af3c95a13102d509" providerId="LiveId" clId="{88200EE4-F4B4-49E8-8126-B01E5FCCBE2D}" dt="2020-05-17T13:28:46.965" v="2901" actId="165"/>
          <ac:spMkLst>
            <pc:docMk/>
            <pc:sldMk cId="1113198158" sldId="425"/>
            <ac:spMk id="38" creationId="{6DDAC1EB-2546-4CD1-85F6-530EED106477}"/>
          </ac:spMkLst>
        </pc:spChg>
        <pc:spChg chg="mod">
          <ac:chgData name="reza kabir" userId="af3c95a13102d509" providerId="LiveId" clId="{88200EE4-F4B4-49E8-8126-B01E5FCCBE2D}" dt="2020-05-17T13:28:46.965" v="2901" actId="165"/>
          <ac:spMkLst>
            <pc:docMk/>
            <pc:sldMk cId="1113198158" sldId="425"/>
            <ac:spMk id="41" creationId="{A2A2847A-3E65-4B0B-B257-63E7D3B4DFCE}"/>
          </ac:spMkLst>
        </pc:spChg>
        <pc:spChg chg="mod">
          <ac:chgData name="reza kabir" userId="af3c95a13102d509" providerId="LiveId" clId="{88200EE4-F4B4-49E8-8126-B01E5FCCBE2D}" dt="2020-05-17T13:28:46.965" v="2901" actId="165"/>
          <ac:spMkLst>
            <pc:docMk/>
            <pc:sldMk cId="1113198158" sldId="425"/>
            <ac:spMk id="42" creationId="{CCDBFB78-7E0D-4F34-84AA-887A98385616}"/>
          </ac:spMkLst>
        </pc:spChg>
        <pc:spChg chg="mod">
          <ac:chgData name="reza kabir" userId="af3c95a13102d509" providerId="LiveId" clId="{88200EE4-F4B4-49E8-8126-B01E5FCCBE2D}" dt="2020-05-17T13:28:46.965" v="2901" actId="165"/>
          <ac:spMkLst>
            <pc:docMk/>
            <pc:sldMk cId="1113198158" sldId="425"/>
            <ac:spMk id="43" creationId="{89E447FF-A6F1-472B-82E8-138738E7F3AA}"/>
          </ac:spMkLst>
        </pc:spChg>
        <pc:spChg chg="mod">
          <ac:chgData name="reza kabir" userId="af3c95a13102d509" providerId="LiveId" clId="{88200EE4-F4B4-49E8-8126-B01E5FCCBE2D}" dt="2020-05-17T13:28:46.965" v="2901" actId="165"/>
          <ac:spMkLst>
            <pc:docMk/>
            <pc:sldMk cId="1113198158" sldId="425"/>
            <ac:spMk id="45" creationId="{ACE80F14-72E3-4172-AA56-77878E34F86F}"/>
          </ac:spMkLst>
        </pc:spChg>
        <pc:spChg chg="mod">
          <ac:chgData name="reza kabir" userId="af3c95a13102d509" providerId="LiveId" clId="{88200EE4-F4B4-49E8-8126-B01E5FCCBE2D}" dt="2020-05-17T13:28:46.965" v="2901" actId="165"/>
          <ac:spMkLst>
            <pc:docMk/>
            <pc:sldMk cId="1113198158" sldId="425"/>
            <ac:spMk id="46" creationId="{086974DD-13D5-4965-9F0D-7B405CAF3972}"/>
          </ac:spMkLst>
        </pc:spChg>
        <pc:spChg chg="mod">
          <ac:chgData name="reza kabir" userId="af3c95a13102d509" providerId="LiveId" clId="{88200EE4-F4B4-49E8-8126-B01E5FCCBE2D}" dt="2020-05-17T13:28:46.965" v="2901" actId="165"/>
          <ac:spMkLst>
            <pc:docMk/>
            <pc:sldMk cId="1113198158" sldId="425"/>
            <ac:spMk id="47" creationId="{4B7D3272-CB20-445B-BEAB-252AE5D982B5}"/>
          </ac:spMkLst>
        </pc:spChg>
        <pc:spChg chg="mod">
          <ac:chgData name="reza kabir" userId="af3c95a13102d509" providerId="LiveId" clId="{88200EE4-F4B4-49E8-8126-B01E5FCCBE2D}" dt="2020-05-17T13:28:46.965" v="2901" actId="165"/>
          <ac:spMkLst>
            <pc:docMk/>
            <pc:sldMk cId="1113198158" sldId="425"/>
            <ac:spMk id="48" creationId="{1A54F6AA-7358-4A3D-93EF-F57C13849B9C}"/>
          </ac:spMkLst>
        </pc:spChg>
        <pc:spChg chg="mod">
          <ac:chgData name="reza kabir" userId="af3c95a13102d509" providerId="LiveId" clId="{88200EE4-F4B4-49E8-8126-B01E5FCCBE2D}" dt="2020-05-17T13:28:46.965" v="2901" actId="165"/>
          <ac:spMkLst>
            <pc:docMk/>
            <pc:sldMk cId="1113198158" sldId="425"/>
            <ac:spMk id="49" creationId="{4F8F7071-8835-457C-BCF2-801147FD2792}"/>
          </ac:spMkLst>
        </pc:spChg>
        <pc:spChg chg="mod">
          <ac:chgData name="reza kabir" userId="af3c95a13102d509" providerId="LiveId" clId="{88200EE4-F4B4-49E8-8126-B01E5FCCBE2D}" dt="2020-05-17T13:28:46.965" v="2901" actId="165"/>
          <ac:spMkLst>
            <pc:docMk/>
            <pc:sldMk cId="1113198158" sldId="425"/>
            <ac:spMk id="50" creationId="{80F7E8A0-C887-4A51-8022-DCF7A714980A}"/>
          </ac:spMkLst>
        </pc:spChg>
        <pc:spChg chg="mod">
          <ac:chgData name="reza kabir" userId="af3c95a13102d509" providerId="LiveId" clId="{88200EE4-F4B4-49E8-8126-B01E5FCCBE2D}" dt="2020-05-17T13:28:46.965" v="2901" actId="165"/>
          <ac:spMkLst>
            <pc:docMk/>
            <pc:sldMk cId="1113198158" sldId="425"/>
            <ac:spMk id="51" creationId="{9190013D-C301-4E1C-AA2D-398B0A4B47DE}"/>
          </ac:spMkLst>
        </pc:spChg>
        <pc:spChg chg="mod">
          <ac:chgData name="reza kabir" userId="af3c95a13102d509" providerId="LiveId" clId="{88200EE4-F4B4-49E8-8126-B01E5FCCBE2D}" dt="2020-05-17T13:28:46.965" v="2901" actId="165"/>
          <ac:spMkLst>
            <pc:docMk/>
            <pc:sldMk cId="1113198158" sldId="425"/>
            <ac:spMk id="52" creationId="{0B8C73DB-50A2-44E1-AE81-24106236154E}"/>
          </ac:spMkLst>
        </pc:spChg>
        <pc:spChg chg="mod">
          <ac:chgData name="reza kabir" userId="af3c95a13102d509" providerId="LiveId" clId="{88200EE4-F4B4-49E8-8126-B01E5FCCBE2D}" dt="2020-05-17T13:28:46.965" v="2901" actId="165"/>
          <ac:spMkLst>
            <pc:docMk/>
            <pc:sldMk cId="1113198158" sldId="425"/>
            <ac:spMk id="53" creationId="{74222A0D-8F61-4A5A-A29D-A9910ECDA7FE}"/>
          </ac:spMkLst>
        </pc:spChg>
        <pc:spChg chg="mod">
          <ac:chgData name="reza kabir" userId="af3c95a13102d509" providerId="LiveId" clId="{88200EE4-F4B4-49E8-8126-B01E5FCCBE2D}" dt="2020-05-17T13:28:46.965" v="2901" actId="165"/>
          <ac:spMkLst>
            <pc:docMk/>
            <pc:sldMk cId="1113198158" sldId="425"/>
            <ac:spMk id="54" creationId="{4D8BC2AB-07C4-4B83-98AC-DB66228C07FD}"/>
          </ac:spMkLst>
        </pc:spChg>
        <pc:spChg chg="mod">
          <ac:chgData name="reza kabir" userId="af3c95a13102d509" providerId="LiveId" clId="{88200EE4-F4B4-49E8-8126-B01E5FCCBE2D}" dt="2020-05-17T13:28:46.965" v="2901" actId="165"/>
          <ac:spMkLst>
            <pc:docMk/>
            <pc:sldMk cId="1113198158" sldId="425"/>
            <ac:spMk id="55" creationId="{59EA1831-3AE5-4527-AF38-989FB90A5044}"/>
          </ac:spMkLst>
        </pc:spChg>
        <pc:spChg chg="mod">
          <ac:chgData name="reza kabir" userId="af3c95a13102d509" providerId="LiveId" clId="{88200EE4-F4B4-49E8-8126-B01E5FCCBE2D}" dt="2020-05-17T13:28:46.965" v="2901" actId="165"/>
          <ac:spMkLst>
            <pc:docMk/>
            <pc:sldMk cId="1113198158" sldId="425"/>
            <ac:spMk id="56" creationId="{EFCE6012-775A-49F6-9867-739144C76D96}"/>
          </ac:spMkLst>
        </pc:spChg>
        <pc:spChg chg="mod">
          <ac:chgData name="reza kabir" userId="af3c95a13102d509" providerId="LiveId" clId="{88200EE4-F4B4-49E8-8126-B01E5FCCBE2D}" dt="2020-05-17T13:28:46.965" v="2901" actId="165"/>
          <ac:spMkLst>
            <pc:docMk/>
            <pc:sldMk cId="1113198158" sldId="425"/>
            <ac:spMk id="57" creationId="{97BEA562-0358-47E7-9C6A-D8DD0C1AA7F0}"/>
          </ac:spMkLst>
        </pc:spChg>
        <pc:spChg chg="mod">
          <ac:chgData name="reza kabir" userId="af3c95a13102d509" providerId="LiveId" clId="{88200EE4-F4B4-49E8-8126-B01E5FCCBE2D}" dt="2020-05-17T13:28:46.965" v="2901" actId="165"/>
          <ac:spMkLst>
            <pc:docMk/>
            <pc:sldMk cId="1113198158" sldId="425"/>
            <ac:spMk id="58" creationId="{028D4DD3-7904-4150-B52D-33908C5F0904}"/>
          </ac:spMkLst>
        </pc:spChg>
        <pc:spChg chg="mod">
          <ac:chgData name="reza kabir" userId="af3c95a13102d509" providerId="LiveId" clId="{88200EE4-F4B4-49E8-8126-B01E5FCCBE2D}" dt="2020-05-17T13:28:46.965" v="2901" actId="165"/>
          <ac:spMkLst>
            <pc:docMk/>
            <pc:sldMk cId="1113198158" sldId="425"/>
            <ac:spMk id="59" creationId="{3997FC0C-CFFB-432A-8221-AA664EB83D34}"/>
          </ac:spMkLst>
        </pc:spChg>
        <pc:spChg chg="mod">
          <ac:chgData name="reza kabir" userId="af3c95a13102d509" providerId="LiveId" clId="{88200EE4-F4B4-49E8-8126-B01E5FCCBE2D}" dt="2020-05-17T13:28:46.965" v="2901" actId="165"/>
          <ac:spMkLst>
            <pc:docMk/>
            <pc:sldMk cId="1113198158" sldId="425"/>
            <ac:spMk id="60" creationId="{F35A149A-4DD5-438D-8D11-7FDD8AEE25B9}"/>
          </ac:spMkLst>
        </pc:spChg>
        <pc:spChg chg="mod">
          <ac:chgData name="reza kabir" userId="af3c95a13102d509" providerId="LiveId" clId="{88200EE4-F4B4-49E8-8126-B01E5FCCBE2D}" dt="2020-05-17T13:28:46.965" v="2901" actId="165"/>
          <ac:spMkLst>
            <pc:docMk/>
            <pc:sldMk cId="1113198158" sldId="425"/>
            <ac:spMk id="64" creationId="{D1C66626-B0EF-46BC-9269-E207595152B0}"/>
          </ac:spMkLst>
        </pc:spChg>
        <pc:spChg chg="mod">
          <ac:chgData name="reza kabir" userId="af3c95a13102d509" providerId="LiveId" clId="{88200EE4-F4B4-49E8-8126-B01E5FCCBE2D}" dt="2020-05-17T13:28:46.965" v="2901" actId="165"/>
          <ac:spMkLst>
            <pc:docMk/>
            <pc:sldMk cId="1113198158" sldId="425"/>
            <ac:spMk id="65" creationId="{E04066D4-36CF-4085-A7DB-89FC4825F773}"/>
          </ac:spMkLst>
        </pc:spChg>
        <pc:spChg chg="mod">
          <ac:chgData name="reza kabir" userId="af3c95a13102d509" providerId="LiveId" clId="{88200EE4-F4B4-49E8-8126-B01E5FCCBE2D}" dt="2020-05-17T13:28:46.965" v="2901" actId="165"/>
          <ac:spMkLst>
            <pc:docMk/>
            <pc:sldMk cId="1113198158" sldId="425"/>
            <ac:spMk id="67" creationId="{6833FAED-D4E3-4AF6-A2E0-1FFF82651A03}"/>
          </ac:spMkLst>
        </pc:spChg>
        <pc:spChg chg="mod">
          <ac:chgData name="reza kabir" userId="af3c95a13102d509" providerId="LiveId" clId="{88200EE4-F4B4-49E8-8126-B01E5FCCBE2D}" dt="2020-05-17T13:28:46.965" v="2901" actId="165"/>
          <ac:spMkLst>
            <pc:docMk/>
            <pc:sldMk cId="1113198158" sldId="425"/>
            <ac:spMk id="68" creationId="{39290BF2-5368-4760-A841-2D0835A01CD6}"/>
          </ac:spMkLst>
        </pc:spChg>
        <pc:spChg chg="mod">
          <ac:chgData name="reza kabir" userId="af3c95a13102d509" providerId="LiveId" clId="{88200EE4-F4B4-49E8-8126-B01E5FCCBE2D}" dt="2020-05-17T13:28:46.965" v="2901" actId="165"/>
          <ac:spMkLst>
            <pc:docMk/>
            <pc:sldMk cId="1113198158" sldId="425"/>
            <ac:spMk id="70" creationId="{81D9ED61-1D3A-4DAD-831D-2DD69B1D9B02}"/>
          </ac:spMkLst>
        </pc:spChg>
        <pc:spChg chg="mod">
          <ac:chgData name="reza kabir" userId="af3c95a13102d509" providerId="LiveId" clId="{88200EE4-F4B4-49E8-8126-B01E5FCCBE2D}" dt="2020-05-17T13:28:46.965" v="2901" actId="165"/>
          <ac:spMkLst>
            <pc:docMk/>
            <pc:sldMk cId="1113198158" sldId="425"/>
            <ac:spMk id="71" creationId="{6456530B-3525-41C7-866B-696451E10532}"/>
          </ac:spMkLst>
        </pc:spChg>
        <pc:spChg chg="mod">
          <ac:chgData name="reza kabir" userId="af3c95a13102d509" providerId="LiveId" clId="{88200EE4-F4B4-49E8-8126-B01E5FCCBE2D}" dt="2020-05-17T13:28:46.965" v="2901" actId="165"/>
          <ac:spMkLst>
            <pc:docMk/>
            <pc:sldMk cId="1113198158" sldId="425"/>
            <ac:spMk id="73" creationId="{B24C9760-B179-40C4-95AA-704F939EF9EC}"/>
          </ac:spMkLst>
        </pc:spChg>
        <pc:spChg chg="mod">
          <ac:chgData name="reza kabir" userId="af3c95a13102d509" providerId="LiveId" clId="{88200EE4-F4B4-49E8-8126-B01E5FCCBE2D}" dt="2020-05-17T13:28:46.965" v="2901" actId="165"/>
          <ac:spMkLst>
            <pc:docMk/>
            <pc:sldMk cId="1113198158" sldId="425"/>
            <ac:spMk id="74" creationId="{580EFDDA-7813-40D3-8026-3E18B1B6FF77}"/>
          </ac:spMkLst>
        </pc:spChg>
        <pc:spChg chg="mod">
          <ac:chgData name="reza kabir" userId="af3c95a13102d509" providerId="LiveId" clId="{88200EE4-F4B4-49E8-8126-B01E5FCCBE2D}" dt="2020-05-17T13:28:46.965" v="2901" actId="165"/>
          <ac:spMkLst>
            <pc:docMk/>
            <pc:sldMk cId="1113198158" sldId="425"/>
            <ac:spMk id="75" creationId="{E8D5EDC5-2899-48D2-9D67-DD53ABDBBA34}"/>
          </ac:spMkLst>
        </pc:spChg>
        <pc:spChg chg="mod">
          <ac:chgData name="reza kabir" userId="af3c95a13102d509" providerId="LiveId" clId="{88200EE4-F4B4-49E8-8126-B01E5FCCBE2D}" dt="2020-05-17T13:28:46.965" v="2901" actId="165"/>
          <ac:spMkLst>
            <pc:docMk/>
            <pc:sldMk cId="1113198158" sldId="425"/>
            <ac:spMk id="76" creationId="{51ADA5B1-70C9-4E27-B131-61BC70084D0D}"/>
          </ac:spMkLst>
        </pc:spChg>
        <pc:spChg chg="mod">
          <ac:chgData name="reza kabir" userId="af3c95a13102d509" providerId="LiveId" clId="{88200EE4-F4B4-49E8-8126-B01E5FCCBE2D}" dt="2020-05-17T13:28:46.965" v="2901" actId="165"/>
          <ac:spMkLst>
            <pc:docMk/>
            <pc:sldMk cId="1113198158" sldId="425"/>
            <ac:spMk id="79" creationId="{AD95D22A-D97F-4751-9ECE-5A071029D5E9}"/>
          </ac:spMkLst>
        </pc:spChg>
        <pc:spChg chg="mod">
          <ac:chgData name="reza kabir" userId="af3c95a13102d509" providerId="LiveId" clId="{88200EE4-F4B4-49E8-8126-B01E5FCCBE2D}" dt="2020-05-17T13:28:46.965" v="2901" actId="165"/>
          <ac:spMkLst>
            <pc:docMk/>
            <pc:sldMk cId="1113198158" sldId="425"/>
            <ac:spMk id="80" creationId="{D8D5E111-2C2E-4613-BBC5-6E505F3BB9ED}"/>
          </ac:spMkLst>
        </pc:spChg>
        <pc:spChg chg="mod">
          <ac:chgData name="reza kabir" userId="af3c95a13102d509" providerId="LiveId" clId="{88200EE4-F4B4-49E8-8126-B01E5FCCBE2D}" dt="2020-05-17T13:28:46.965" v="2901" actId="165"/>
          <ac:spMkLst>
            <pc:docMk/>
            <pc:sldMk cId="1113198158" sldId="425"/>
            <ac:spMk id="82" creationId="{2AC34E65-E052-42D3-9E26-B728ACE629EA}"/>
          </ac:spMkLst>
        </pc:spChg>
        <pc:spChg chg="mod">
          <ac:chgData name="reza kabir" userId="af3c95a13102d509" providerId="LiveId" clId="{88200EE4-F4B4-49E8-8126-B01E5FCCBE2D}" dt="2020-05-17T13:28:46.965" v="2901" actId="165"/>
          <ac:spMkLst>
            <pc:docMk/>
            <pc:sldMk cId="1113198158" sldId="425"/>
            <ac:spMk id="83" creationId="{C75667CD-5C3C-4616-961D-9BE3527564C2}"/>
          </ac:spMkLst>
        </pc:spChg>
        <pc:spChg chg="mod">
          <ac:chgData name="reza kabir" userId="af3c95a13102d509" providerId="LiveId" clId="{88200EE4-F4B4-49E8-8126-B01E5FCCBE2D}" dt="2020-05-17T13:28:46.965" v="2901" actId="165"/>
          <ac:spMkLst>
            <pc:docMk/>
            <pc:sldMk cId="1113198158" sldId="425"/>
            <ac:spMk id="87" creationId="{FEEEC74A-E8BF-4C15-A406-5A27D601DCD0}"/>
          </ac:spMkLst>
        </pc:spChg>
        <pc:spChg chg="mod">
          <ac:chgData name="reza kabir" userId="af3c95a13102d509" providerId="LiveId" clId="{88200EE4-F4B4-49E8-8126-B01E5FCCBE2D}" dt="2020-05-17T13:28:46.965" v="2901" actId="165"/>
          <ac:spMkLst>
            <pc:docMk/>
            <pc:sldMk cId="1113198158" sldId="425"/>
            <ac:spMk id="88" creationId="{714B5EE9-03A6-4C74-A1A7-69C627FF1CCC}"/>
          </ac:spMkLst>
        </pc:spChg>
        <pc:spChg chg="mod">
          <ac:chgData name="reza kabir" userId="af3c95a13102d509" providerId="LiveId" clId="{88200EE4-F4B4-49E8-8126-B01E5FCCBE2D}" dt="2020-05-17T13:28:46.965" v="2901" actId="165"/>
          <ac:spMkLst>
            <pc:docMk/>
            <pc:sldMk cId="1113198158" sldId="425"/>
            <ac:spMk id="90" creationId="{994DBAF6-798E-4AE1-BE6F-C1CE7492F505}"/>
          </ac:spMkLst>
        </pc:spChg>
        <pc:spChg chg="mod">
          <ac:chgData name="reza kabir" userId="af3c95a13102d509" providerId="LiveId" clId="{88200EE4-F4B4-49E8-8126-B01E5FCCBE2D}" dt="2020-05-17T13:28:46.965" v="2901" actId="165"/>
          <ac:spMkLst>
            <pc:docMk/>
            <pc:sldMk cId="1113198158" sldId="425"/>
            <ac:spMk id="91" creationId="{372FDC06-6005-40A4-AB80-F283A2AAC0A6}"/>
          </ac:spMkLst>
        </pc:spChg>
        <pc:spChg chg="mod">
          <ac:chgData name="reza kabir" userId="af3c95a13102d509" providerId="LiveId" clId="{88200EE4-F4B4-49E8-8126-B01E5FCCBE2D}" dt="2020-05-17T13:28:46.965" v="2901" actId="165"/>
          <ac:spMkLst>
            <pc:docMk/>
            <pc:sldMk cId="1113198158" sldId="425"/>
            <ac:spMk id="93" creationId="{DC0B3723-F104-4BEE-B61B-3F643068AB8B}"/>
          </ac:spMkLst>
        </pc:spChg>
        <pc:spChg chg="mod">
          <ac:chgData name="reza kabir" userId="af3c95a13102d509" providerId="LiveId" clId="{88200EE4-F4B4-49E8-8126-B01E5FCCBE2D}" dt="2020-05-17T13:28:46.965" v="2901" actId="165"/>
          <ac:spMkLst>
            <pc:docMk/>
            <pc:sldMk cId="1113198158" sldId="425"/>
            <ac:spMk id="94" creationId="{B9931D41-32AA-47C8-AF67-FA6F2E409C0D}"/>
          </ac:spMkLst>
        </pc:spChg>
        <pc:spChg chg="mod">
          <ac:chgData name="reza kabir" userId="af3c95a13102d509" providerId="LiveId" clId="{88200EE4-F4B4-49E8-8126-B01E5FCCBE2D}" dt="2020-05-17T13:28:46.965" v="2901" actId="165"/>
          <ac:spMkLst>
            <pc:docMk/>
            <pc:sldMk cId="1113198158" sldId="425"/>
            <ac:spMk id="95" creationId="{E8C1E794-DC80-458A-B386-F9FBC46B9DB5}"/>
          </ac:spMkLst>
        </pc:spChg>
        <pc:spChg chg="mod">
          <ac:chgData name="reza kabir" userId="af3c95a13102d509" providerId="LiveId" clId="{88200EE4-F4B4-49E8-8126-B01E5FCCBE2D}" dt="2020-05-17T13:28:46.965" v="2901" actId="165"/>
          <ac:spMkLst>
            <pc:docMk/>
            <pc:sldMk cId="1113198158" sldId="425"/>
            <ac:spMk id="96" creationId="{6C170E67-6B49-46CF-AAD5-4846226B7338}"/>
          </ac:spMkLst>
        </pc:spChg>
        <pc:spChg chg="mod">
          <ac:chgData name="reza kabir" userId="af3c95a13102d509" providerId="LiveId" clId="{88200EE4-F4B4-49E8-8126-B01E5FCCBE2D}" dt="2020-05-17T13:28:46.965" v="2901" actId="165"/>
          <ac:spMkLst>
            <pc:docMk/>
            <pc:sldMk cId="1113198158" sldId="425"/>
            <ac:spMk id="97" creationId="{3B69480C-35C8-40A5-A48D-1392E01CA92E}"/>
          </ac:spMkLst>
        </pc:spChg>
        <pc:spChg chg="mod">
          <ac:chgData name="reza kabir" userId="af3c95a13102d509" providerId="LiveId" clId="{88200EE4-F4B4-49E8-8126-B01E5FCCBE2D}" dt="2020-05-17T13:28:46.965" v="2901" actId="165"/>
          <ac:spMkLst>
            <pc:docMk/>
            <pc:sldMk cId="1113198158" sldId="425"/>
            <ac:spMk id="98" creationId="{79A68AD7-D536-4DB6-9538-9864E111D8FB}"/>
          </ac:spMkLst>
        </pc:spChg>
        <pc:spChg chg="mod">
          <ac:chgData name="reza kabir" userId="af3c95a13102d509" providerId="LiveId" clId="{88200EE4-F4B4-49E8-8126-B01E5FCCBE2D}" dt="2020-05-17T13:28:46.965" v="2901" actId="165"/>
          <ac:spMkLst>
            <pc:docMk/>
            <pc:sldMk cId="1113198158" sldId="425"/>
            <ac:spMk id="100" creationId="{50F1C33B-CD62-4A45-8723-94676D6C2D31}"/>
          </ac:spMkLst>
        </pc:spChg>
        <pc:spChg chg="mod">
          <ac:chgData name="reza kabir" userId="af3c95a13102d509" providerId="LiveId" clId="{88200EE4-F4B4-49E8-8126-B01E5FCCBE2D}" dt="2020-05-17T13:28:46.965" v="2901" actId="165"/>
          <ac:spMkLst>
            <pc:docMk/>
            <pc:sldMk cId="1113198158" sldId="425"/>
            <ac:spMk id="101" creationId="{8B8001D8-BE19-4AD5-9C10-C2B40A09AB5A}"/>
          </ac:spMkLst>
        </pc:spChg>
        <pc:spChg chg="mod">
          <ac:chgData name="reza kabir" userId="af3c95a13102d509" providerId="LiveId" clId="{88200EE4-F4B4-49E8-8126-B01E5FCCBE2D}" dt="2020-05-17T13:28:46.965" v="2901" actId="165"/>
          <ac:spMkLst>
            <pc:docMk/>
            <pc:sldMk cId="1113198158" sldId="425"/>
            <ac:spMk id="102" creationId="{1BD4713F-DDE1-4BEE-8AE6-1F3BC15E9AB8}"/>
          </ac:spMkLst>
        </pc:spChg>
        <pc:spChg chg="mod">
          <ac:chgData name="reza kabir" userId="af3c95a13102d509" providerId="LiveId" clId="{88200EE4-F4B4-49E8-8126-B01E5FCCBE2D}" dt="2020-05-17T13:28:46.965" v="2901" actId="165"/>
          <ac:spMkLst>
            <pc:docMk/>
            <pc:sldMk cId="1113198158" sldId="425"/>
            <ac:spMk id="103" creationId="{17E7D188-DB4F-444D-8585-10F736C0AC5A}"/>
          </ac:spMkLst>
        </pc:spChg>
        <pc:spChg chg="mod">
          <ac:chgData name="reza kabir" userId="af3c95a13102d509" providerId="LiveId" clId="{88200EE4-F4B4-49E8-8126-B01E5FCCBE2D}" dt="2020-05-17T13:28:46.965" v="2901" actId="165"/>
          <ac:spMkLst>
            <pc:docMk/>
            <pc:sldMk cId="1113198158" sldId="425"/>
            <ac:spMk id="104" creationId="{D7934C96-DFB1-4C86-B3BB-27653E79BD62}"/>
          </ac:spMkLst>
        </pc:spChg>
        <pc:spChg chg="mod">
          <ac:chgData name="reza kabir" userId="af3c95a13102d509" providerId="LiveId" clId="{88200EE4-F4B4-49E8-8126-B01E5FCCBE2D}" dt="2020-05-17T13:28:46.965" v="2901" actId="165"/>
          <ac:spMkLst>
            <pc:docMk/>
            <pc:sldMk cId="1113198158" sldId="425"/>
            <ac:spMk id="105" creationId="{51522BCB-72F9-4521-902D-B3F670FA3076}"/>
          </ac:spMkLst>
        </pc:spChg>
        <pc:spChg chg="mod">
          <ac:chgData name="reza kabir" userId="af3c95a13102d509" providerId="LiveId" clId="{88200EE4-F4B4-49E8-8126-B01E5FCCBE2D}" dt="2020-05-17T13:28:46.965" v="2901" actId="165"/>
          <ac:spMkLst>
            <pc:docMk/>
            <pc:sldMk cId="1113198158" sldId="425"/>
            <ac:spMk id="106" creationId="{DAB36713-BE01-4A12-92CF-5F2815F73568}"/>
          </ac:spMkLst>
        </pc:spChg>
        <pc:spChg chg="mod">
          <ac:chgData name="reza kabir" userId="af3c95a13102d509" providerId="LiveId" clId="{88200EE4-F4B4-49E8-8126-B01E5FCCBE2D}" dt="2020-05-17T13:28:46.965" v="2901" actId="165"/>
          <ac:spMkLst>
            <pc:docMk/>
            <pc:sldMk cId="1113198158" sldId="425"/>
            <ac:spMk id="107" creationId="{DCDB8FBA-56E6-44F8-8747-D7670FDAC609}"/>
          </ac:spMkLst>
        </pc:spChg>
        <pc:spChg chg="mod">
          <ac:chgData name="reza kabir" userId="af3c95a13102d509" providerId="LiveId" clId="{88200EE4-F4B4-49E8-8126-B01E5FCCBE2D}" dt="2020-05-17T13:28:46.965" v="2901" actId="165"/>
          <ac:spMkLst>
            <pc:docMk/>
            <pc:sldMk cId="1113198158" sldId="425"/>
            <ac:spMk id="108" creationId="{1146EBEF-5B27-458A-9D8C-4948137F994B}"/>
          </ac:spMkLst>
        </pc:spChg>
        <pc:spChg chg="mod">
          <ac:chgData name="reza kabir" userId="af3c95a13102d509" providerId="LiveId" clId="{88200EE4-F4B4-49E8-8126-B01E5FCCBE2D}" dt="2020-05-17T13:28:46.965" v="2901" actId="165"/>
          <ac:spMkLst>
            <pc:docMk/>
            <pc:sldMk cId="1113198158" sldId="425"/>
            <ac:spMk id="110" creationId="{702B79C9-A082-4F6B-93B8-C8C906F3FB79}"/>
          </ac:spMkLst>
        </pc:spChg>
        <pc:spChg chg="mod">
          <ac:chgData name="reza kabir" userId="af3c95a13102d509" providerId="LiveId" clId="{88200EE4-F4B4-49E8-8126-B01E5FCCBE2D}" dt="2020-05-17T13:28:46.965" v="2901" actId="165"/>
          <ac:spMkLst>
            <pc:docMk/>
            <pc:sldMk cId="1113198158" sldId="425"/>
            <ac:spMk id="111" creationId="{D096F840-DE4F-4AE2-9BF9-A2F4DF99BEC9}"/>
          </ac:spMkLst>
        </pc:spChg>
        <pc:spChg chg="mod">
          <ac:chgData name="reza kabir" userId="af3c95a13102d509" providerId="LiveId" clId="{88200EE4-F4B4-49E8-8126-B01E5FCCBE2D}" dt="2020-05-17T13:28:46.965" v="2901" actId="165"/>
          <ac:spMkLst>
            <pc:docMk/>
            <pc:sldMk cId="1113198158" sldId="425"/>
            <ac:spMk id="112" creationId="{474FF277-A07E-48D3-8427-A48BA4BA2D16}"/>
          </ac:spMkLst>
        </pc:spChg>
        <pc:spChg chg="mod">
          <ac:chgData name="reza kabir" userId="af3c95a13102d509" providerId="LiveId" clId="{88200EE4-F4B4-49E8-8126-B01E5FCCBE2D}" dt="2020-05-17T13:28:46.965" v="2901" actId="165"/>
          <ac:spMkLst>
            <pc:docMk/>
            <pc:sldMk cId="1113198158" sldId="425"/>
            <ac:spMk id="114" creationId="{E9FF2357-784E-49F1-BB16-245A2BA05705}"/>
          </ac:spMkLst>
        </pc:spChg>
        <pc:spChg chg="mod">
          <ac:chgData name="reza kabir" userId="af3c95a13102d509" providerId="LiveId" clId="{88200EE4-F4B4-49E8-8126-B01E5FCCBE2D}" dt="2020-05-17T13:28:46.965" v="2901" actId="165"/>
          <ac:spMkLst>
            <pc:docMk/>
            <pc:sldMk cId="1113198158" sldId="425"/>
            <ac:spMk id="115" creationId="{101AEF18-C305-4C77-A8CD-C8C24BCAB63B}"/>
          </ac:spMkLst>
        </pc:spChg>
        <pc:spChg chg="mod">
          <ac:chgData name="reza kabir" userId="af3c95a13102d509" providerId="LiveId" clId="{88200EE4-F4B4-49E8-8126-B01E5FCCBE2D}" dt="2020-05-17T13:28:46.965" v="2901" actId="165"/>
          <ac:spMkLst>
            <pc:docMk/>
            <pc:sldMk cId="1113198158" sldId="425"/>
            <ac:spMk id="116" creationId="{94335043-E126-4478-A61C-BB43D9A50292}"/>
          </ac:spMkLst>
        </pc:spChg>
        <pc:spChg chg="mod">
          <ac:chgData name="reza kabir" userId="af3c95a13102d509" providerId="LiveId" clId="{88200EE4-F4B4-49E8-8126-B01E5FCCBE2D}" dt="2020-05-17T13:28:46.965" v="2901" actId="165"/>
          <ac:spMkLst>
            <pc:docMk/>
            <pc:sldMk cId="1113198158" sldId="425"/>
            <ac:spMk id="117" creationId="{712777E7-595A-4199-B59B-E413B568C226}"/>
          </ac:spMkLst>
        </pc:spChg>
        <pc:spChg chg="mod">
          <ac:chgData name="reza kabir" userId="af3c95a13102d509" providerId="LiveId" clId="{88200EE4-F4B4-49E8-8126-B01E5FCCBE2D}" dt="2020-05-17T13:28:46.965" v="2901" actId="165"/>
          <ac:spMkLst>
            <pc:docMk/>
            <pc:sldMk cId="1113198158" sldId="425"/>
            <ac:spMk id="118" creationId="{5C6BAD76-4808-458E-BEC2-8AA810D24CE1}"/>
          </ac:spMkLst>
        </pc:spChg>
        <pc:spChg chg="mod">
          <ac:chgData name="reza kabir" userId="af3c95a13102d509" providerId="LiveId" clId="{88200EE4-F4B4-49E8-8126-B01E5FCCBE2D}" dt="2020-05-17T13:28:46.965" v="2901" actId="165"/>
          <ac:spMkLst>
            <pc:docMk/>
            <pc:sldMk cId="1113198158" sldId="425"/>
            <ac:spMk id="120" creationId="{9E927BD7-5109-492A-8387-995545EA54D7}"/>
          </ac:spMkLst>
        </pc:spChg>
        <pc:spChg chg="mod">
          <ac:chgData name="reza kabir" userId="af3c95a13102d509" providerId="LiveId" clId="{88200EE4-F4B4-49E8-8126-B01E5FCCBE2D}" dt="2020-05-17T13:28:46.965" v="2901" actId="165"/>
          <ac:spMkLst>
            <pc:docMk/>
            <pc:sldMk cId="1113198158" sldId="425"/>
            <ac:spMk id="121" creationId="{F7ED3726-5A2B-471F-927A-D49DF4CDC093}"/>
          </ac:spMkLst>
        </pc:spChg>
        <pc:spChg chg="mod">
          <ac:chgData name="reza kabir" userId="af3c95a13102d509" providerId="LiveId" clId="{88200EE4-F4B4-49E8-8126-B01E5FCCBE2D}" dt="2020-05-17T13:28:46.965" v="2901" actId="165"/>
          <ac:spMkLst>
            <pc:docMk/>
            <pc:sldMk cId="1113198158" sldId="425"/>
            <ac:spMk id="124" creationId="{58DAE202-6C29-4026-AB7A-AB272837466B}"/>
          </ac:spMkLst>
        </pc:spChg>
        <pc:spChg chg="mod">
          <ac:chgData name="reza kabir" userId="af3c95a13102d509" providerId="LiveId" clId="{88200EE4-F4B4-49E8-8126-B01E5FCCBE2D}" dt="2020-05-17T13:28:46.965" v="2901" actId="165"/>
          <ac:spMkLst>
            <pc:docMk/>
            <pc:sldMk cId="1113198158" sldId="425"/>
            <ac:spMk id="125" creationId="{B0A00933-32CD-4FE0-A60A-C8224A949273}"/>
          </ac:spMkLst>
        </pc:spChg>
        <pc:spChg chg="mod">
          <ac:chgData name="reza kabir" userId="af3c95a13102d509" providerId="LiveId" clId="{88200EE4-F4B4-49E8-8126-B01E5FCCBE2D}" dt="2020-05-17T13:28:46.965" v="2901" actId="165"/>
          <ac:spMkLst>
            <pc:docMk/>
            <pc:sldMk cId="1113198158" sldId="425"/>
            <ac:spMk id="126" creationId="{782EB8AD-DDD5-4970-87B1-84EE8B057BB7}"/>
          </ac:spMkLst>
        </pc:spChg>
        <pc:spChg chg="mod">
          <ac:chgData name="reza kabir" userId="af3c95a13102d509" providerId="LiveId" clId="{88200EE4-F4B4-49E8-8126-B01E5FCCBE2D}" dt="2020-05-17T13:28:46.965" v="2901" actId="165"/>
          <ac:spMkLst>
            <pc:docMk/>
            <pc:sldMk cId="1113198158" sldId="425"/>
            <ac:spMk id="128" creationId="{9E36CCC1-9F69-4DAD-AD3A-8233D2D8F48D}"/>
          </ac:spMkLst>
        </pc:spChg>
        <pc:spChg chg="mod">
          <ac:chgData name="reza kabir" userId="af3c95a13102d509" providerId="LiveId" clId="{88200EE4-F4B4-49E8-8126-B01E5FCCBE2D}" dt="2020-05-17T13:28:46.965" v="2901" actId="165"/>
          <ac:spMkLst>
            <pc:docMk/>
            <pc:sldMk cId="1113198158" sldId="425"/>
            <ac:spMk id="129" creationId="{485C7BE8-CCA1-4529-AB02-2ACE48CF239A}"/>
          </ac:spMkLst>
        </pc:spChg>
        <pc:spChg chg="mod">
          <ac:chgData name="reza kabir" userId="af3c95a13102d509" providerId="LiveId" clId="{88200EE4-F4B4-49E8-8126-B01E5FCCBE2D}" dt="2020-05-17T13:28:46.965" v="2901" actId="165"/>
          <ac:spMkLst>
            <pc:docMk/>
            <pc:sldMk cId="1113198158" sldId="425"/>
            <ac:spMk id="130" creationId="{B1782C41-EC80-4B6E-92F7-84EC99E05CED}"/>
          </ac:spMkLst>
        </pc:spChg>
        <pc:spChg chg="mod">
          <ac:chgData name="reza kabir" userId="af3c95a13102d509" providerId="LiveId" clId="{88200EE4-F4B4-49E8-8126-B01E5FCCBE2D}" dt="2020-05-17T13:28:46.965" v="2901" actId="165"/>
          <ac:spMkLst>
            <pc:docMk/>
            <pc:sldMk cId="1113198158" sldId="425"/>
            <ac:spMk id="131" creationId="{1936CC03-FFB7-40E7-A57F-7CA821F14215}"/>
          </ac:spMkLst>
        </pc:spChg>
        <pc:spChg chg="mod">
          <ac:chgData name="reza kabir" userId="af3c95a13102d509" providerId="LiveId" clId="{88200EE4-F4B4-49E8-8126-B01E5FCCBE2D}" dt="2020-05-17T13:28:46.965" v="2901" actId="165"/>
          <ac:spMkLst>
            <pc:docMk/>
            <pc:sldMk cId="1113198158" sldId="425"/>
            <ac:spMk id="132" creationId="{6CA7F0B0-4FA0-451B-83F2-7015AEE00CBB}"/>
          </ac:spMkLst>
        </pc:spChg>
        <pc:spChg chg="mod">
          <ac:chgData name="reza kabir" userId="af3c95a13102d509" providerId="LiveId" clId="{88200EE4-F4B4-49E8-8126-B01E5FCCBE2D}" dt="2020-05-17T13:28:46.965" v="2901" actId="165"/>
          <ac:spMkLst>
            <pc:docMk/>
            <pc:sldMk cId="1113198158" sldId="425"/>
            <ac:spMk id="133" creationId="{A0D86B5C-96B4-4531-8510-98EBEE528C2C}"/>
          </ac:spMkLst>
        </pc:spChg>
        <pc:spChg chg="mod">
          <ac:chgData name="reza kabir" userId="af3c95a13102d509" providerId="LiveId" clId="{88200EE4-F4B4-49E8-8126-B01E5FCCBE2D}" dt="2020-05-17T13:28:46.965" v="2901" actId="165"/>
          <ac:spMkLst>
            <pc:docMk/>
            <pc:sldMk cId="1113198158" sldId="425"/>
            <ac:spMk id="134" creationId="{D0E7D0D2-C595-42AE-9A3A-2FA17F00543F}"/>
          </ac:spMkLst>
        </pc:spChg>
        <pc:spChg chg="mod">
          <ac:chgData name="reza kabir" userId="af3c95a13102d509" providerId="LiveId" clId="{88200EE4-F4B4-49E8-8126-B01E5FCCBE2D}" dt="2020-05-17T13:28:46.965" v="2901" actId="165"/>
          <ac:spMkLst>
            <pc:docMk/>
            <pc:sldMk cId="1113198158" sldId="425"/>
            <ac:spMk id="135" creationId="{8D15BA73-E3E9-49DB-B191-E3FE8176E61D}"/>
          </ac:spMkLst>
        </pc:spChg>
        <pc:spChg chg="mod">
          <ac:chgData name="reza kabir" userId="af3c95a13102d509" providerId="LiveId" clId="{88200EE4-F4B4-49E8-8126-B01E5FCCBE2D}" dt="2020-05-17T13:28:46.965" v="2901" actId="165"/>
          <ac:spMkLst>
            <pc:docMk/>
            <pc:sldMk cId="1113198158" sldId="425"/>
            <ac:spMk id="136" creationId="{3D46E64E-2BA4-466D-8181-0AED1D56EDB3}"/>
          </ac:spMkLst>
        </pc:spChg>
        <pc:spChg chg="mod">
          <ac:chgData name="reza kabir" userId="af3c95a13102d509" providerId="LiveId" clId="{88200EE4-F4B4-49E8-8126-B01E5FCCBE2D}" dt="2020-05-17T13:28:46.965" v="2901" actId="165"/>
          <ac:spMkLst>
            <pc:docMk/>
            <pc:sldMk cId="1113198158" sldId="425"/>
            <ac:spMk id="137" creationId="{91B71741-DE02-4757-8F8B-26A9C4029717}"/>
          </ac:spMkLst>
        </pc:spChg>
        <pc:spChg chg="mod">
          <ac:chgData name="reza kabir" userId="af3c95a13102d509" providerId="LiveId" clId="{88200EE4-F4B4-49E8-8126-B01E5FCCBE2D}" dt="2020-05-17T13:28:46.965" v="2901" actId="165"/>
          <ac:spMkLst>
            <pc:docMk/>
            <pc:sldMk cId="1113198158" sldId="425"/>
            <ac:spMk id="138" creationId="{F7C8585F-DA58-4393-ABF5-48B9BE7F712B}"/>
          </ac:spMkLst>
        </pc:spChg>
        <pc:spChg chg="mod">
          <ac:chgData name="reza kabir" userId="af3c95a13102d509" providerId="LiveId" clId="{88200EE4-F4B4-49E8-8126-B01E5FCCBE2D}" dt="2020-05-17T13:28:46.965" v="2901" actId="165"/>
          <ac:spMkLst>
            <pc:docMk/>
            <pc:sldMk cId="1113198158" sldId="425"/>
            <ac:spMk id="139" creationId="{485A9D61-E19D-442E-A36D-4249BB1905AC}"/>
          </ac:spMkLst>
        </pc:spChg>
        <pc:spChg chg="mod">
          <ac:chgData name="reza kabir" userId="af3c95a13102d509" providerId="LiveId" clId="{88200EE4-F4B4-49E8-8126-B01E5FCCBE2D}" dt="2020-05-17T13:28:46.965" v="2901" actId="165"/>
          <ac:spMkLst>
            <pc:docMk/>
            <pc:sldMk cId="1113198158" sldId="425"/>
            <ac:spMk id="140" creationId="{9DF7A999-A9A7-4C20-84B8-DA61234F4F70}"/>
          </ac:spMkLst>
        </pc:spChg>
        <pc:spChg chg="mod">
          <ac:chgData name="reza kabir" userId="af3c95a13102d509" providerId="LiveId" clId="{88200EE4-F4B4-49E8-8126-B01E5FCCBE2D}" dt="2020-05-17T13:28:46.965" v="2901" actId="165"/>
          <ac:spMkLst>
            <pc:docMk/>
            <pc:sldMk cId="1113198158" sldId="425"/>
            <ac:spMk id="142" creationId="{49D85D03-DAC8-418C-A590-C3A3289DEE7E}"/>
          </ac:spMkLst>
        </pc:spChg>
        <pc:spChg chg="mod">
          <ac:chgData name="reza kabir" userId="af3c95a13102d509" providerId="LiveId" clId="{88200EE4-F4B4-49E8-8126-B01E5FCCBE2D}" dt="2020-05-17T13:28:46.965" v="2901" actId="165"/>
          <ac:spMkLst>
            <pc:docMk/>
            <pc:sldMk cId="1113198158" sldId="425"/>
            <ac:spMk id="143" creationId="{DC3DE38E-8478-42F3-812C-F417EBD57EDB}"/>
          </ac:spMkLst>
        </pc:spChg>
        <pc:spChg chg="mod">
          <ac:chgData name="reza kabir" userId="af3c95a13102d509" providerId="LiveId" clId="{88200EE4-F4B4-49E8-8126-B01E5FCCBE2D}" dt="2020-05-17T13:28:46.965" v="2901" actId="165"/>
          <ac:spMkLst>
            <pc:docMk/>
            <pc:sldMk cId="1113198158" sldId="425"/>
            <ac:spMk id="144" creationId="{AABC8DB7-8FDB-4B2A-9D54-B49A13ADB03E}"/>
          </ac:spMkLst>
        </pc:spChg>
        <pc:spChg chg="mod">
          <ac:chgData name="reza kabir" userId="af3c95a13102d509" providerId="LiveId" clId="{88200EE4-F4B4-49E8-8126-B01E5FCCBE2D}" dt="2020-05-17T13:28:46.965" v="2901" actId="165"/>
          <ac:spMkLst>
            <pc:docMk/>
            <pc:sldMk cId="1113198158" sldId="425"/>
            <ac:spMk id="146" creationId="{D441F547-C8E7-449E-BA3D-AE7A12FE3A0C}"/>
          </ac:spMkLst>
        </pc:spChg>
        <pc:spChg chg="mod">
          <ac:chgData name="reza kabir" userId="af3c95a13102d509" providerId="LiveId" clId="{88200EE4-F4B4-49E8-8126-B01E5FCCBE2D}" dt="2020-05-17T13:28:46.965" v="2901" actId="165"/>
          <ac:spMkLst>
            <pc:docMk/>
            <pc:sldMk cId="1113198158" sldId="425"/>
            <ac:spMk id="148" creationId="{DE57CE07-D55F-42EA-A29D-1F540764C6CA}"/>
          </ac:spMkLst>
        </pc:spChg>
        <pc:spChg chg="mod">
          <ac:chgData name="reza kabir" userId="af3c95a13102d509" providerId="LiveId" clId="{88200EE4-F4B4-49E8-8126-B01E5FCCBE2D}" dt="2020-05-17T13:28:46.965" v="2901" actId="165"/>
          <ac:spMkLst>
            <pc:docMk/>
            <pc:sldMk cId="1113198158" sldId="425"/>
            <ac:spMk id="149" creationId="{FD83A21F-5801-42B3-9A34-39F57D51E55B}"/>
          </ac:spMkLst>
        </pc:spChg>
        <pc:spChg chg="mod">
          <ac:chgData name="reza kabir" userId="af3c95a13102d509" providerId="LiveId" clId="{88200EE4-F4B4-49E8-8126-B01E5FCCBE2D}" dt="2020-05-17T13:28:46.965" v="2901" actId="165"/>
          <ac:spMkLst>
            <pc:docMk/>
            <pc:sldMk cId="1113198158" sldId="425"/>
            <ac:spMk id="150" creationId="{34C3CBFF-946D-4A00-A1DF-9258B2A5CBA1}"/>
          </ac:spMkLst>
        </pc:spChg>
        <pc:spChg chg="mod">
          <ac:chgData name="reza kabir" userId="af3c95a13102d509" providerId="LiveId" clId="{88200EE4-F4B4-49E8-8126-B01E5FCCBE2D}" dt="2020-05-17T13:28:46.965" v="2901" actId="165"/>
          <ac:spMkLst>
            <pc:docMk/>
            <pc:sldMk cId="1113198158" sldId="425"/>
            <ac:spMk id="151" creationId="{BE41AAE6-EF32-4F3F-B8B4-F35CF63F99C7}"/>
          </ac:spMkLst>
        </pc:spChg>
        <pc:spChg chg="mod">
          <ac:chgData name="reza kabir" userId="af3c95a13102d509" providerId="LiveId" clId="{88200EE4-F4B4-49E8-8126-B01E5FCCBE2D}" dt="2020-05-17T13:28:46.965" v="2901" actId="165"/>
          <ac:spMkLst>
            <pc:docMk/>
            <pc:sldMk cId="1113198158" sldId="425"/>
            <ac:spMk id="153" creationId="{476DDB05-6E09-45DF-87D1-BD7532457BAE}"/>
          </ac:spMkLst>
        </pc:spChg>
        <pc:spChg chg="mod">
          <ac:chgData name="reza kabir" userId="af3c95a13102d509" providerId="LiveId" clId="{88200EE4-F4B4-49E8-8126-B01E5FCCBE2D}" dt="2020-05-17T13:28:46.965" v="2901" actId="165"/>
          <ac:spMkLst>
            <pc:docMk/>
            <pc:sldMk cId="1113198158" sldId="425"/>
            <ac:spMk id="154" creationId="{E31614BF-3462-4548-B9AF-F03F8A0F7043}"/>
          </ac:spMkLst>
        </pc:spChg>
        <pc:spChg chg="mod">
          <ac:chgData name="reza kabir" userId="af3c95a13102d509" providerId="LiveId" clId="{88200EE4-F4B4-49E8-8126-B01E5FCCBE2D}" dt="2020-05-17T13:28:46.965" v="2901" actId="165"/>
          <ac:spMkLst>
            <pc:docMk/>
            <pc:sldMk cId="1113198158" sldId="425"/>
            <ac:spMk id="155" creationId="{84DC5F26-1465-462B-A767-24AF41C35EBE}"/>
          </ac:spMkLst>
        </pc:spChg>
        <pc:spChg chg="mod">
          <ac:chgData name="reza kabir" userId="af3c95a13102d509" providerId="LiveId" clId="{88200EE4-F4B4-49E8-8126-B01E5FCCBE2D}" dt="2020-05-17T13:28:46.965" v="2901" actId="165"/>
          <ac:spMkLst>
            <pc:docMk/>
            <pc:sldMk cId="1113198158" sldId="425"/>
            <ac:spMk id="156" creationId="{803CFAD9-D80E-4361-A353-408C9069EBA9}"/>
          </ac:spMkLst>
        </pc:spChg>
        <pc:spChg chg="mod">
          <ac:chgData name="reza kabir" userId="af3c95a13102d509" providerId="LiveId" clId="{88200EE4-F4B4-49E8-8126-B01E5FCCBE2D}" dt="2020-05-17T13:28:46.965" v="2901" actId="165"/>
          <ac:spMkLst>
            <pc:docMk/>
            <pc:sldMk cId="1113198158" sldId="425"/>
            <ac:spMk id="157" creationId="{02057CCF-B1F8-4404-A338-EE6C08266DB9}"/>
          </ac:spMkLst>
        </pc:spChg>
        <pc:spChg chg="mod">
          <ac:chgData name="reza kabir" userId="af3c95a13102d509" providerId="LiveId" clId="{88200EE4-F4B4-49E8-8126-B01E5FCCBE2D}" dt="2020-05-17T13:28:46.965" v="2901" actId="165"/>
          <ac:spMkLst>
            <pc:docMk/>
            <pc:sldMk cId="1113198158" sldId="425"/>
            <ac:spMk id="158" creationId="{4D1DD708-0E25-4C67-810A-1C4A28A20B7D}"/>
          </ac:spMkLst>
        </pc:spChg>
        <pc:spChg chg="mod">
          <ac:chgData name="reza kabir" userId="af3c95a13102d509" providerId="LiveId" clId="{88200EE4-F4B4-49E8-8126-B01E5FCCBE2D}" dt="2020-05-17T13:28:46.965" v="2901" actId="165"/>
          <ac:spMkLst>
            <pc:docMk/>
            <pc:sldMk cId="1113198158" sldId="425"/>
            <ac:spMk id="159" creationId="{42A09895-8C16-4920-9BB6-B8976E3227B2}"/>
          </ac:spMkLst>
        </pc:spChg>
        <pc:spChg chg="mod">
          <ac:chgData name="reza kabir" userId="af3c95a13102d509" providerId="LiveId" clId="{88200EE4-F4B4-49E8-8126-B01E5FCCBE2D}" dt="2020-05-17T13:28:46.965" v="2901" actId="165"/>
          <ac:spMkLst>
            <pc:docMk/>
            <pc:sldMk cId="1113198158" sldId="425"/>
            <ac:spMk id="160" creationId="{84FD56FF-4998-41F9-87F4-01DE2ECFC738}"/>
          </ac:spMkLst>
        </pc:spChg>
        <pc:spChg chg="mod">
          <ac:chgData name="reza kabir" userId="af3c95a13102d509" providerId="LiveId" clId="{88200EE4-F4B4-49E8-8126-B01E5FCCBE2D}" dt="2020-05-17T13:28:46.965" v="2901" actId="165"/>
          <ac:spMkLst>
            <pc:docMk/>
            <pc:sldMk cId="1113198158" sldId="425"/>
            <ac:spMk id="161" creationId="{7DD1921C-29A7-40EE-BF83-98624735C3D7}"/>
          </ac:spMkLst>
        </pc:spChg>
        <pc:spChg chg="mod">
          <ac:chgData name="reza kabir" userId="af3c95a13102d509" providerId="LiveId" clId="{88200EE4-F4B4-49E8-8126-B01E5FCCBE2D}" dt="2020-05-17T13:28:46.965" v="2901" actId="165"/>
          <ac:spMkLst>
            <pc:docMk/>
            <pc:sldMk cId="1113198158" sldId="425"/>
            <ac:spMk id="164" creationId="{4BFDC11A-E657-4CE2-BE58-64348E1D9966}"/>
          </ac:spMkLst>
        </pc:spChg>
        <pc:spChg chg="mod">
          <ac:chgData name="reza kabir" userId="af3c95a13102d509" providerId="LiveId" clId="{88200EE4-F4B4-49E8-8126-B01E5FCCBE2D}" dt="2020-05-17T13:28:46.965" v="2901" actId="165"/>
          <ac:spMkLst>
            <pc:docMk/>
            <pc:sldMk cId="1113198158" sldId="425"/>
            <ac:spMk id="165" creationId="{20BCBA3B-2F5E-44A8-B58B-015B4AADB61D}"/>
          </ac:spMkLst>
        </pc:spChg>
        <pc:spChg chg="mod">
          <ac:chgData name="reza kabir" userId="af3c95a13102d509" providerId="LiveId" clId="{88200EE4-F4B4-49E8-8126-B01E5FCCBE2D}" dt="2020-05-17T13:28:46.965" v="2901" actId="165"/>
          <ac:spMkLst>
            <pc:docMk/>
            <pc:sldMk cId="1113198158" sldId="425"/>
            <ac:spMk id="166" creationId="{96CA794B-D143-409C-91FC-3039C0864CAA}"/>
          </ac:spMkLst>
        </pc:spChg>
        <pc:spChg chg="mod">
          <ac:chgData name="reza kabir" userId="af3c95a13102d509" providerId="LiveId" clId="{88200EE4-F4B4-49E8-8126-B01E5FCCBE2D}" dt="2020-05-17T13:28:46.965" v="2901" actId="165"/>
          <ac:spMkLst>
            <pc:docMk/>
            <pc:sldMk cId="1113198158" sldId="425"/>
            <ac:spMk id="167" creationId="{AA21550D-9B7C-46A2-BA97-CBB92DB0117E}"/>
          </ac:spMkLst>
        </pc:spChg>
        <pc:spChg chg="mod">
          <ac:chgData name="reza kabir" userId="af3c95a13102d509" providerId="LiveId" clId="{88200EE4-F4B4-49E8-8126-B01E5FCCBE2D}" dt="2020-05-17T13:28:46.965" v="2901" actId="165"/>
          <ac:spMkLst>
            <pc:docMk/>
            <pc:sldMk cId="1113198158" sldId="425"/>
            <ac:spMk id="168" creationId="{846ADED7-241B-4DC3-AEF9-C862D6959A22}"/>
          </ac:spMkLst>
        </pc:spChg>
        <pc:spChg chg="mod">
          <ac:chgData name="reza kabir" userId="af3c95a13102d509" providerId="LiveId" clId="{88200EE4-F4B4-49E8-8126-B01E5FCCBE2D}" dt="2020-05-17T13:28:46.965" v="2901" actId="165"/>
          <ac:spMkLst>
            <pc:docMk/>
            <pc:sldMk cId="1113198158" sldId="425"/>
            <ac:spMk id="169" creationId="{3230161C-EB22-4FB6-9F00-922382BB86FD}"/>
          </ac:spMkLst>
        </pc:spChg>
        <pc:spChg chg="mod">
          <ac:chgData name="reza kabir" userId="af3c95a13102d509" providerId="LiveId" clId="{88200EE4-F4B4-49E8-8126-B01E5FCCBE2D}" dt="2020-05-17T13:28:46.965" v="2901" actId="165"/>
          <ac:spMkLst>
            <pc:docMk/>
            <pc:sldMk cId="1113198158" sldId="425"/>
            <ac:spMk id="170" creationId="{64B19476-9045-4842-89ED-C62A74521EC5}"/>
          </ac:spMkLst>
        </pc:spChg>
        <pc:spChg chg="mod">
          <ac:chgData name="reza kabir" userId="af3c95a13102d509" providerId="LiveId" clId="{88200EE4-F4B4-49E8-8126-B01E5FCCBE2D}" dt="2020-05-17T13:28:46.965" v="2901" actId="165"/>
          <ac:spMkLst>
            <pc:docMk/>
            <pc:sldMk cId="1113198158" sldId="425"/>
            <ac:spMk id="173" creationId="{1210E48E-E15C-4578-9D89-F85D0A15945D}"/>
          </ac:spMkLst>
        </pc:spChg>
        <pc:spChg chg="mod">
          <ac:chgData name="reza kabir" userId="af3c95a13102d509" providerId="LiveId" clId="{88200EE4-F4B4-49E8-8126-B01E5FCCBE2D}" dt="2020-05-17T13:28:46.965" v="2901" actId="165"/>
          <ac:spMkLst>
            <pc:docMk/>
            <pc:sldMk cId="1113198158" sldId="425"/>
            <ac:spMk id="174" creationId="{52B382B9-99A1-4A73-83AB-1ED3D2C66D9A}"/>
          </ac:spMkLst>
        </pc:spChg>
        <pc:spChg chg="mod">
          <ac:chgData name="reza kabir" userId="af3c95a13102d509" providerId="LiveId" clId="{88200EE4-F4B4-49E8-8126-B01E5FCCBE2D}" dt="2020-05-17T13:28:46.965" v="2901" actId="165"/>
          <ac:spMkLst>
            <pc:docMk/>
            <pc:sldMk cId="1113198158" sldId="425"/>
            <ac:spMk id="175" creationId="{D82185F1-F9BF-4A37-A646-06BA4BC726B3}"/>
          </ac:spMkLst>
        </pc:spChg>
        <pc:spChg chg="mod">
          <ac:chgData name="reza kabir" userId="af3c95a13102d509" providerId="LiveId" clId="{88200EE4-F4B4-49E8-8126-B01E5FCCBE2D}" dt="2020-05-17T13:28:46.965" v="2901" actId="165"/>
          <ac:spMkLst>
            <pc:docMk/>
            <pc:sldMk cId="1113198158" sldId="425"/>
            <ac:spMk id="178" creationId="{9553BFC7-81A0-4D89-AE98-202E3EA21316}"/>
          </ac:spMkLst>
        </pc:spChg>
        <pc:spChg chg="mod">
          <ac:chgData name="reza kabir" userId="af3c95a13102d509" providerId="LiveId" clId="{88200EE4-F4B4-49E8-8126-B01E5FCCBE2D}" dt="2020-05-17T13:28:46.965" v="2901" actId="165"/>
          <ac:spMkLst>
            <pc:docMk/>
            <pc:sldMk cId="1113198158" sldId="425"/>
            <ac:spMk id="179" creationId="{DC822AB1-D797-4DFC-9972-4A8F3861436D}"/>
          </ac:spMkLst>
        </pc:spChg>
        <pc:spChg chg="mod">
          <ac:chgData name="reza kabir" userId="af3c95a13102d509" providerId="LiveId" clId="{88200EE4-F4B4-49E8-8126-B01E5FCCBE2D}" dt="2020-05-17T13:28:46.965" v="2901" actId="165"/>
          <ac:spMkLst>
            <pc:docMk/>
            <pc:sldMk cId="1113198158" sldId="425"/>
            <ac:spMk id="180" creationId="{E205E117-6784-4805-A0E6-48D0492298FF}"/>
          </ac:spMkLst>
        </pc:spChg>
        <pc:spChg chg="mod">
          <ac:chgData name="reza kabir" userId="af3c95a13102d509" providerId="LiveId" clId="{88200EE4-F4B4-49E8-8126-B01E5FCCBE2D}" dt="2020-05-17T13:28:46.965" v="2901" actId="165"/>
          <ac:spMkLst>
            <pc:docMk/>
            <pc:sldMk cId="1113198158" sldId="425"/>
            <ac:spMk id="182" creationId="{E0DA41F8-E3E8-492D-9E7F-5A054DBD4C42}"/>
          </ac:spMkLst>
        </pc:spChg>
        <pc:spChg chg="mod">
          <ac:chgData name="reza kabir" userId="af3c95a13102d509" providerId="LiveId" clId="{88200EE4-F4B4-49E8-8126-B01E5FCCBE2D}" dt="2020-05-17T13:28:46.965" v="2901" actId="165"/>
          <ac:spMkLst>
            <pc:docMk/>
            <pc:sldMk cId="1113198158" sldId="425"/>
            <ac:spMk id="183" creationId="{DFD99911-8530-45A9-8004-D2EE3FBF7A07}"/>
          </ac:spMkLst>
        </pc:spChg>
        <pc:spChg chg="mod">
          <ac:chgData name="reza kabir" userId="af3c95a13102d509" providerId="LiveId" clId="{88200EE4-F4B4-49E8-8126-B01E5FCCBE2D}" dt="2020-05-17T13:28:46.965" v="2901" actId="165"/>
          <ac:spMkLst>
            <pc:docMk/>
            <pc:sldMk cId="1113198158" sldId="425"/>
            <ac:spMk id="184" creationId="{CB4756E7-2391-4A6A-B2C6-F8A65E4738DA}"/>
          </ac:spMkLst>
        </pc:spChg>
        <pc:spChg chg="mod">
          <ac:chgData name="reza kabir" userId="af3c95a13102d509" providerId="LiveId" clId="{88200EE4-F4B4-49E8-8126-B01E5FCCBE2D}" dt="2020-05-17T13:28:46.965" v="2901" actId="165"/>
          <ac:spMkLst>
            <pc:docMk/>
            <pc:sldMk cId="1113198158" sldId="425"/>
            <ac:spMk id="185" creationId="{68C4EFB5-6CBD-4849-B7C9-2D73EB848FED}"/>
          </ac:spMkLst>
        </pc:spChg>
        <pc:spChg chg="mod">
          <ac:chgData name="reza kabir" userId="af3c95a13102d509" providerId="LiveId" clId="{88200EE4-F4B4-49E8-8126-B01E5FCCBE2D}" dt="2020-05-17T13:28:46.965" v="2901" actId="165"/>
          <ac:spMkLst>
            <pc:docMk/>
            <pc:sldMk cId="1113198158" sldId="425"/>
            <ac:spMk id="187" creationId="{7237373B-9A71-4EBE-AC50-E2E1EE6046ED}"/>
          </ac:spMkLst>
        </pc:spChg>
        <pc:spChg chg="mod">
          <ac:chgData name="reza kabir" userId="af3c95a13102d509" providerId="LiveId" clId="{88200EE4-F4B4-49E8-8126-B01E5FCCBE2D}" dt="2020-05-17T13:28:46.965" v="2901" actId="165"/>
          <ac:spMkLst>
            <pc:docMk/>
            <pc:sldMk cId="1113198158" sldId="425"/>
            <ac:spMk id="188" creationId="{B1F8DB75-526C-4451-B68A-0B65A7C672D1}"/>
          </ac:spMkLst>
        </pc:spChg>
        <pc:spChg chg="mod">
          <ac:chgData name="reza kabir" userId="af3c95a13102d509" providerId="LiveId" clId="{88200EE4-F4B4-49E8-8126-B01E5FCCBE2D}" dt="2020-05-17T13:28:46.965" v="2901" actId="165"/>
          <ac:spMkLst>
            <pc:docMk/>
            <pc:sldMk cId="1113198158" sldId="425"/>
            <ac:spMk id="189" creationId="{D6D906AC-D126-408D-9112-D9E62B4A3E2A}"/>
          </ac:spMkLst>
        </pc:spChg>
        <pc:spChg chg="mod">
          <ac:chgData name="reza kabir" userId="af3c95a13102d509" providerId="LiveId" clId="{88200EE4-F4B4-49E8-8126-B01E5FCCBE2D}" dt="2020-05-17T13:28:46.965" v="2901" actId="165"/>
          <ac:spMkLst>
            <pc:docMk/>
            <pc:sldMk cId="1113198158" sldId="425"/>
            <ac:spMk id="191" creationId="{16E6A9CD-FA95-473F-AEBB-705A82844156}"/>
          </ac:spMkLst>
        </pc:spChg>
        <pc:spChg chg="mod">
          <ac:chgData name="reza kabir" userId="af3c95a13102d509" providerId="LiveId" clId="{88200EE4-F4B4-49E8-8126-B01E5FCCBE2D}" dt="2020-05-17T13:28:46.965" v="2901" actId="165"/>
          <ac:spMkLst>
            <pc:docMk/>
            <pc:sldMk cId="1113198158" sldId="425"/>
            <ac:spMk id="192" creationId="{55BC348E-3E77-4299-BF37-C5FEC0BE0227}"/>
          </ac:spMkLst>
        </pc:spChg>
        <pc:spChg chg="mod">
          <ac:chgData name="reza kabir" userId="af3c95a13102d509" providerId="LiveId" clId="{88200EE4-F4B4-49E8-8126-B01E5FCCBE2D}" dt="2020-05-17T13:28:46.965" v="2901" actId="165"/>
          <ac:spMkLst>
            <pc:docMk/>
            <pc:sldMk cId="1113198158" sldId="425"/>
            <ac:spMk id="193" creationId="{10721025-C73C-4B30-AD9D-6D72D7C0F534}"/>
          </ac:spMkLst>
        </pc:spChg>
        <pc:spChg chg="mod">
          <ac:chgData name="reza kabir" userId="af3c95a13102d509" providerId="LiveId" clId="{88200EE4-F4B4-49E8-8126-B01E5FCCBE2D}" dt="2020-05-17T13:28:46.965" v="2901" actId="165"/>
          <ac:spMkLst>
            <pc:docMk/>
            <pc:sldMk cId="1113198158" sldId="425"/>
            <ac:spMk id="194" creationId="{9C0FBD85-60FB-4007-944B-E8902888D6A4}"/>
          </ac:spMkLst>
        </pc:spChg>
        <pc:spChg chg="mod">
          <ac:chgData name="reza kabir" userId="af3c95a13102d509" providerId="LiveId" clId="{88200EE4-F4B4-49E8-8126-B01E5FCCBE2D}" dt="2020-05-17T13:28:46.965" v="2901" actId="165"/>
          <ac:spMkLst>
            <pc:docMk/>
            <pc:sldMk cId="1113198158" sldId="425"/>
            <ac:spMk id="196" creationId="{946B21C9-841D-48FD-9D35-C447B71F9ACC}"/>
          </ac:spMkLst>
        </pc:spChg>
        <pc:spChg chg="mod">
          <ac:chgData name="reza kabir" userId="af3c95a13102d509" providerId="LiveId" clId="{88200EE4-F4B4-49E8-8126-B01E5FCCBE2D}" dt="2020-05-17T13:28:46.965" v="2901" actId="165"/>
          <ac:spMkLst>
            <pc:docMk/>
            <pc:sldMk cId="1113198158" sldId="425"/>
            <ac:spMk id="197" creationId="{16A37F0A-C6A2-44FE-BC48-A991DB57C0F1}"/>
          </ac:spMkLst>
        </pc:spChg>
        <pc:spChg chg="mod">
          <ac:chgData name="reza kabir" userId="af3c95a13102d509" providerId="LiveId" clId="{88200EE4-F4B4-49E8-8126-B01E5FCCBE2D}" dt="2020-05-17T13:28:46.965" v="2901" actId="165"/>
          <ac:spMkLst>
            <pc:docMk/>
            <pc:sldMk cId="1113198158" sldId="425"/>
            <ac:spMk id="198" creationId="{3F334699-C7DF-4652-BE90-4CC5F312D4BF}"/>
          </ac:spMkLst>
        </pc:spChg>
        <pc:spChg chg="mod">
          <ac:chgData name="reza kabir" userId="af3c95a13102d509" providerId="LiveId" clId="{88200EE4-F4B4-49E8-8126-B01E5FCCBE2D}" dt="2020-05-17T13:28:46.965" v="2901" actId="165"/>
          <ac:spMkLst>
            <pc:docMk/>
            <pc:sldMk cId="1113198158" sldId="425"/>
            <ac:spMk id="199" creationId="{701E26E2-720D-4224-93E0-5E9BF4FBD2CB}"/>
          </ac:spMkLst>
        </pc:spChg>
        <pc:spChg chg="mod">
          <ac:chgData name="reza kabir" userId="af3c95a13102d509" providerId="LiveId" clId="{88200EE4-F4B4-49E8-8126-B01E5FCCBE2D}" dt="2020-05-17T13:28:46.965" v="2901" actId="165"/>
          <ac:spMkLst>
            <pc:docMk/>
            <pc:sldMk cId="1113198158" sldId="425"/>
            <ac:spMk id="201" creationId="{DD8A83CD-2CA0-4AAF-9CB0-A0658B49130F}"/>
          </ac:spMkLst>
        </pc:spChg>
        <pc:spChg chg="mod">
          <ac:chgData name="reza kabir" userId="af3c95a13102d509" providerId="LiveId" clId="{88200EE4-F4B4-49E8-8126-B01E5FCCBE2D}" dt="2020-05-17T13:28:46.965" v="2901" actId="165"/>
          <ac:spMkLst>
            <pc:docMk/>
            <pc:sldMk cId="1113198158" sldId="425"/>
            <ac:spMk id="202" creationId="{74C9EFC1-D7C5-46D5-AC34-D8F4EBDC9E19}"/>
          </ac:spMkLst>
        </pc:spChg>
        <pc:spChg chg="mod">
          <ac:chgData name="reza kabir" userId="af3c95a13102d509" providerId="LiveId" clId="{88200EE4-F4B4-49E8-8126-B01E5FCCBE2D}" dt="2020-05-17T13:28:46.965" v="2901" actId="165"/>
          <ac:spMkLst>
            <pc:docMk/>
            <pc:sldMk cId="1113198158" sldId="425"/>
            <ac:spMk id="203" creationId="{CEDD250B-063B-4061-9480-BCBFD49DB406}"/>
          </ac:spMkLst>
        </pc:spChg>
        <pc:spChg chg="mod">
          <ac:chgData name="reza kabir" userId="af3c95a13102d509" providerId="LiveId" clId="{88200EE4-F4B4-49E8-8126-B01E5FCCBE2D}" dt="2020-05-17T13:28:46.965" v="2901" actId="165"/>
          <ac:spMkLst>
            <pc:docMk/>
            <pc:sldMk cId="1113198158" sldId="425"/>
            <ac:spMk id="204" creationId="{C5B67AC0-E9F2-4D14-A37C-38790D684705}"/>
          </ac:spMkLst>
        </pc:spChg>
        <pc:spChg chg="mod">
          <ac:chgData name="reza kabir" userId="af3c95a13102d509" providerId="LiveId" clId="{88200EE4-F4B4-49E8-8126-B01E5FCCBE2D}" dt="2020-05-17T13:28:46.965" v="2901" actId="165"/>
          <ac:spMkLst>
            <pc:docMk/>
            <pc:sldMk cId="1113198158" sldId="425"/>
            <ac:spMk id="205" creationId="{5211ACC5-D423-4E6B-B74D-CEA83BB520C0}"/>
          </ac:spMkLst>
        </pc:spChg>
        <pc:spChg chg="mod">
          <ac:chgData name="reza kabir" userId="af3c95a13102d509" providerId="LiveId" clId="{88200EE4-F4B4-49E8-8126-B01E5FCCBE2D}" dt="2020-05-17T13:28:46.965" v="2901" actId="165"/>
          <ac:spMkLst>
            <pc:docMk/>
            <pc:sldMk cId="1113198158" sldId="425"/>
            <ac:spMk id="206" creationId="{EA8C3B19-3E0E-4D88-99F6-1A86B2DCFAA4}"/>
          </ac:spMkLst>
        </pc:spChg>
        <pc:spChg chg="mod">
          <ac:chgData name="reza kabir" userId="af3c95a13102d509" providerId="LiveId" clId="{88200EE4-F4B4-49E8-8126-B01E5FCCBE2D}" dt="2020-05-17T13:28:46.965" v="2901" actId="165"/>
          <ac:spMkLst>
            <pc:docMk/>
            <pc:sldMk cId="1113198158" sldId="425"/>
            <ac:spMk id="207" creationId="{8738F91B-CF1F-4BA6-9D47-09C7A9684AB8}"/>
          </ac:spMkLst>
        </pc:spChg>
        <pc:spChg chg="mod">
          <ac:chgData name="reza kabir" userId="af3c95a13102d509" providerId="LiveId" clId="{88200EE4-F4B4-49E8-8126-B01E5FCCBE2D}" dt="2020-05-17T13:28:46.965" v="2901" actId="165"/>
          <ac:spMkLst>
            <pc:docMk/>
            <pc:sldMk cId="1113198158" sldId="425"/>
            <ac:spMk id="208" creationId="{9181A963-3915-4AC7-B3C7-15BF77F1DDD6}"/>
          </ac:spMkLst>
        </pc:spChg>
        <pc:spChg chg="mod">
          <ac:chgData name="reza kabir" userId="af3c95a13102d509" providerId="LiveId" clId="{88200EE4-F4B4-49E8-8126-B01E5FCCBE2D}" dt="2020-05-17T13:28:46.965" v="2901" actId="165"/>
          <ac:spMkLst>
            <pc:docMk/>
            <pc:sldMk cId="1113198158" sldId="425"/>
            <ac:spMk id="209" creationId="{DE16A834-A041-496D-975C-5492A0CCB273}"/>
          </ac:spMkLst>
        </pc:spChg>
        <pc:spChg chg="mod">
          <ac:chgData name="reza kabir" userId="af3c95a13102d509" providerId="LiveId" clId="{88200EE4-F4B4-49E8-8126-B01E5FCCBE2D}" dt="2020-05-17T13:28:46.965" v="2901" actId="165"/>
          <ac:spMkLst>
            <pc:docMk/>
            <pc:sldMk cId="1113198158" sldId="425"/>
            <ac:spMk id="211" creationId="{29F0FAEA-70D6-411E-AA34-C16BB129D767}"/>
          </ac:spMkLst>
        </pc:spChg>
        <pc:spChg chg="mod">
          <ac:chgData name="reza kabir" userId="af3c95a13102d509" providerId="LiveId" clId="{88200EE4-F4B4-49E8-8126-B01E5FCCBE2D}" dt="2020-05-17T13:28:46.965" v="2901" actId="165"/>
          <ac:spMkLst>
            <pc:docMk/>
            <pc:sldMk cId="1113198158" sldId="425"/>
            <ac:spMk id="212" creationId="{FB0FA152-A90B-44C2-9FE1-8F972B16AA3A}"/>
          </ac:spMkLst>
        </pc:spChg>
        <pc:spChg chg="mod">
          <ac:chgData name="reza kabir" userId="af3c95a13102d509" providerId="LiveId" clId="{88200EE4-F4B4-49E8-8126-B01E5FCCBE2D}" dt="2020-05-17T13:28:46.965" v="2901" actId="165"/>
          <ac:spMkLst>
            <pc:docMk/>
            <pc:sldMk cId="1113198158" sldId="425"/>
            <ac:spMk id="213" creationId="{78952CBD-6321-4DFB-B8C9-E8D6F6AFF77C}"/>
          </ac:spMkLst>
        </pc:spChg>
        <pc:spChg chg="mod">
          <ac:chgData name="reza kabir" userId="af3c95a13102d509" providerId="LiveId" clId="{88200EE4-F4B4-49E8-8126-B01E5FCCBE2D}" dt="2020-05-17T13:28:46.965" v="2901" actId="165"/>
          <ac:spMkLst>
            <pc:docMk/>
            <pc:sldMk cId="1113198158" sldId="425"/>
            <ac:spMk id="214" creationId="{E692FF8F-9F0D-448A-86D7-222AA50BE6CF}"/>
          </ac:spMkLst>
        </pc:spChg>
        <pc:spChg chg="mod">
          <ac:chgData name="reza kabir" userId="af3c95a13102d509" providerId="LiveId" clId="{88200EE4-F4B4-49E8-8126-B01E5FCCBE2D}" dt="2020-05-17T13:28:46.965" v="2901" actId="165"/>
          <ac:spMkLst>
            <pc:docMk/>
            <pc:sldMk cId="1113198158" sldId="425"/>
            <ac:spMk id="215" creationId="{D7FFAA2A-C7C8-4F23-B663-77DE9F22FEF8}"/>
          </ac:spMkLst>
        </pc:spChg>
        <pc:spChg chg="mod">
          <ac:chgData name="reza kabir" userId="af3c95a13102d509" providerId="LiveId" clId="{88200EE4-F4B4-49E8-8126-B01E5FCCBE2D}" dt="2020-05-17T13:28:46.965" v="2901" actId="165"/>
          <ac:spMkLst>
            <pc:docMk/>
            <pc:sldMk cId="1113198158" sldId="425"/>
            <ac:spMk id="218" creationId="{9ACFF684-C0F6-491F-A818-0AAC7C2B1416}"/>
          </ac:spMkLst>
        </pc:spChg>
        <pc:spChg chg="mod">
          <ac:chgData name="reza kabir" userId="af3c95a13102d509" providerId="LiveId" clId="{88200EE4-F4B4-49E8-8126-B01E5FCCBE2D}" dt="2020-05-17T13:28:46.965" v="2901" actId="165"/>
          <ac:spMkLst>
            <pc:docMk/>
            <pc:sldMk cId="1113198158" sldId="425"/>
            <ac:spMk id="219" creationId="{6564284B-9DE4-4914-B92B-201C8ECB1F66}"/>
          </ac:spMkLst>
        </pc:spChg>
        <pc:spChg chg="mod">
          <ac:chgData name="reza kabir" userId="af3c95a13102d509" providerId="LiveId" clId="{88200EE4-F4B4-49E8-8126-B01E5FCCBE2D}" dt="2020-05-17T13:28:46.965" v="2901" actId="165"/>
          <ac:spMkLst>
            <pc:docMk/>
            <pc:sldMk cId="1113198158" sldId="425"/>
            <ac:spMk id="220" creationId="{D0EF6FCA-BCE1-4EF6-AA2B-8FF242346699}"/>
          </ac:spMkLst>
        </pc:spChg>
        <pc:spChg chg="mod">
          <ac:chgData name="reza kabir" userId="af3c95a13102d509" providerId="LiveId" clId="{88200EE4-F4B4-49E8-8126-B01E5FCCBE2D}" dt="2020-05-17T13:28:46.965" v="2901" actId="165"/>
          <ac:spMkLst>
            <pc:docMk/>
            <pc:sldMk cId="1113198158" sldId="425"/>
            <ac:spMk id="221" creationId="{96E5DC1A-AFDA-4475-9F66-6906FE0EDECA}"/>
          </ac:spMkLst>
        </pc:spChg>
        <pc:spChg chg="mod">
          <ac:chgData name="reza kabir" userId="af3c95a13102d509" providerId="LiveId" clId="{88200EE4-F4B4-49E8-8126-B01E5FCCBE2D}" dt="2020-05-17T13:28:46.965" v="2901" actId="165"/>
          <ac:spMkLst>
            <pc:docMk/>
            <pc:sldMk cId="1113198158" sldId="425"/>
            <ac:spMk id="223" creationId="{0A046B3B-D8A8-4F8E-BD3F-5F40B95CC36A}"/>
          </ac:spMkLst>
        </pc:spChg>
        <pc:spChg chg="mod">
          <ac:chgData name="reza kabir" userId="af3c95a13102d509" providerId="LiveId" clId="{88200EE4-F4B4-49E8-8126-B01E5FCCBE2D}" dt="2020-05-17T13:28:46.965" v="2901" actId="165"/>
          <ac:spMkLst>
            <pc:docMk/>
            <pc:sldMk cId="1113198158" sldId="425"/>
            <ac:spMk id="224" creationId="{3B1B8DA7-8218-4066-9C61-108F9EC6EC4D}"/>
          </ac:spMkLst>
        </pc:spChg>
        <pc:spChg chg="mod">
          <ac:chgData name="reza kabir" userId="af3c95a13102d509" providerId="LiveId" clId="{88200EE4-F4B4-49E8-8126-B01E5FCCBE2D}" dt="2020-05-17T13:28:46.965" v="2901" actId="165"/>
          <ac:spMkLst>
            <pc:docMk/>
            <pc:sldMk cId="1113198158" sldId="425"/>
            <ac:spMk id="225" creationId="{E896C39D-AC27-464F-A8E7-B4BD3C7CE01B}"/>
          </ac:spMkLst>
        </pc:spChg>
        <pc:spChg chg="mod">
          <ac:chgData name="reza kabir" userId="af3c95a13102d509" providerId="LiveId" clId="{88200EE4-F4B4-49E8-8126-B01E5FCCBE2D}" dt="2020-05-17T13:28:46.965" v="2901" actId="165"/>
          <ac:spMkLst>
            <pc:docMk/>
            <pc:sldMk cId="1113198158" sldId="425"/>
            <ac:spMk id="226" creationId="{01BCDC92-D251-4A23-8FFC-94551C717137}"/>
          </ac:spMkLst>
        </pc:spChg>
        <pc:spChg chg="mod">
          <ac:chgData name="reza kabir" userId="af3c95a13102d509" providerId="LiveId" clId="{88200EE4-F4B4-49E8-8126-B01E5FCCBE2D}" dt="2020-05-17T13:28:46.965" v="2901" actId="165"/>
          <ac:spMkLst>
            <pc:docMk/>
            <pc:sldMk cId="1113198158" sldId="425"/>
            <ac:spMk id="227" creationId="{F70C9541-DBAE-4611-BAE1-EA7EEC062BDC}"/>
          </ac:spMkLst>
        </pc:spChg>
        <pc:spChg chg="mod">
          <ac:chgData name="reza kabir" userId="af3c95a13102d509" providerId="LiveId" clId="{88200EE4-F4B4-49E8-8126-B01E5FCCBE2D}" dt="2020-05-17T13:28:46.965" v="2901" actId="165"/>
          <ac:spMkLst>
            <pc:docMk/>
            <pc:sldMk cId="1113198158" sldId="425"/>
            <ac:spMk id="229" creationId="{5EC8C212-E9AD-40D9-A598-D707C7D08759}"/>
          </ac:spMkLst>
        </pc:spChg>
        <pc:spChg chg="mod">
          <ac:chgData name="reza kabir" userId="af3c95a13102d509" providerId="LiveId" clId="{88200EE4-F4B4-49E8-8126-B01E5FCCBE2D}" dt="2020-05-17T13:28:46.965" v="2901" actId="165"/>
          <ac:spMkLst>
            <pc:docMk/>
            <pc:sldMk cId="1113198158" sldId="425"/>
            <ac:spMk id="230" creationId="{CE5EAC9B-BBA1-4B88-B96C-74C2BCE01804}"/>
          </ac:spMkLst>
        </pc:spChg>
        <pc:spChg chg="mod">
          <ac:chgData name="reza kabir" userId="af3c95a13102d509" providerId="LiveId" clId="{88200EE4-F4B4-49E8-8126-B01E5FCCBE2D}" dt="2020-05-17T13:28:46.965" v="2901" actId="165"/>
          <ac:spMkLst>
            <pc:docMk/>
            <pc:sldMk cId="1113198158" sldId="425"/>
            <ac:spMk id="231" creationId="{3AAEF00D-06FF-42B9-ABCB-09718BE2E23F}"/>
          </ac:spMkLst>
        </pc:spChg>
        <pc:spChg chg="mod">
          <ac:chgData name="reza kabir" userId="af3c95a13102d509" providerId="LiveId" clId="{88200EE4-F4B4-49E8-8126-B01E5FCCBE2D}" dt="2020-05-17T13:28:46.965" v="2901" actId="165"/>
          <ac:spMkLst>
            <pc:docMk/>
            <pc:sldMk cId="1113198158" sldId="425"/>
            <ac:spMk id="232" creationId="{A25AA3B3-70D7-4A5F-AF76-570E8CF5C748}"/>
          </ac:spMkLst>
        </pc:spChg>
        <pc:spChg chg="mod">
          <ac:chgData name="reza kabir" userId="af3c95a13102d509" providerId="LiveId" clId="{88200EE4-F4B4-49E8-8126-B01E5FCCBE2D}" dt="2020-05-17T13:28:46.965" v="2901" actId="165"/>
          <ac:spMkLst>
            <pc:docMk/>
            <pc:sldMk cId="1113198158" sldId="425"/>
            <ac:spMk id="233" creationId="{78945833-F3E1-419A-BF26-9D493FDF1BD3}"/>
          </ac:spMkLst>
        </pc:spChg>
        <pc:spChg chg="mod">
          <ac:chgData name="reza kabir" userId="af3c95a13102d509" providerId="LiveId" clId="{88200EE4-F4B4-49E8-8126-B01E5FCCBE2D}" dt="2020-05-17T13:28:46.965" v="2901" actId="165"/>
          <ac:spMkLst>
            <pc:docMk/>
            <pc:sldMk cId="1113198158" sldId="425"/>
            <ac:spMk id="234" creationId="{2A726684-5253-42AF-9DCE-C0222BEFC3A2}"/>
          </ac:spMkLst>
        </pc:spChg>
        <pc:spChg chg="mod">
          <ac:chgData name="reza kabir" userId="af3c95a13102d509" providerId="LiveId" clId="{88200EE4-F4B4-49E8-8126-B01E5FCCBE2D}" dt="2020-05-17T13:28:46.965" v="2901" actId="165"/>
          <ac:spMkLst>
            <pc:docMk/>
            <pc:sldMk cId="1113198158" sldId="425"/>
            <ac:spMk id="235" creationId="{BA6B5030-7B03-4EAB-A93D-26829AE78E5E}"/>
          </ac:spMkLst>
        </pc:spChg>
        <pc:spChg chg="mod">
          <ac:chgData name="reza kabir" userId="af3c95a13102d509" providerId="LiveId" clId="{88200EE4-F4B4-49E8-8126-B01E5FCCBE2D}" dt="2020-05-17T13:28:46.965" v="2901" actId="165"/>
          <ac:spMkLst>
            <pc:docMk/>
            <pc:sldMk cId="1113198158" sldId="425"/>
            <ac:spMk id="236" creationId="{33FF5DE0-3DAC-418D-80D0-563AB9FB24AC}"/>
          </ac:spMkLst>
        </pc:spChg>
        <pc:spChg chg="mod">
          <ac:chgData name="reza kabir" userId="af3c95a13102d509" providerId="LiveId" clId="{88200EE4-F4B4-49E8-8126-B01E5FCCBE2D}" dt="2020-05-17T13:28:46.965" v="2901" actId="165"/>
          <ac:spMkLst>
            <pc:docMk/>
            <pc:sldMk cId="1113198158" sldId="425"/>
            <ac:spMk id="238" creationId="{EABE894C-0741-43B0-AE45-E210C30DA207}"/>
          </ac:spMkLst>
        </pc:spChg>
        <pc:spChg chg="mod">
          <ac:chgData name="reza kabir" userId="af3c95a13102d509" providerId="LiveId" clId="{88200EE4-F4B4-49E8-8126-B01E5FCCBE2D}" dt="2020-05-17T13:28:46.965" v="2901" actId="165"/>
          <ac:spMkLst>
            <pc:docMk/>
            <pc:sldMk cId="1113198158" sldId="425"/>
            <ac:spMk id="239" creationId="{BA1BDCF0-E68C-4DDB-9444-4137E6CB3E93}"/>
          </ac:spMkLst>
        </pc:spChg>
        <pc:spChg chg="mod">
          <ac:chgData name="reza kabir" userId="af3c95a13102d509" providerId="LiveId" clId="{88200EE4-F4B4-49E8-8126-B01E5FCCBE2D}" dt="2020-05-17T13:28:46.965" v="2901" actId="165"/>
          <ac:spMkLst>
            <pc:docMk/>
            <pc:sldMk cId="1113198158" sldId="425"/>
            <ac:spMk id="242" creationId="{67897B4B-0595-48D6-AFF3-07F0A2E80E15}"/>
          </ac:spMkLst>
        </pc:spChg>
        <pc:spChg chg="mod">
          <ac:chgData name="reza kabir" userId="af3c95a13102d509" providerId="LiveId" clId="{88200EE4-F4B4-49E8-8126-B01E5FCCBE2D}" dt="2020-05-17T13:28:46.965" v="2901" actId="165"/>
          <ac:spMkLst>
            <pc:docMk/>
            <pc:sldMk cId="1113198158" sldId="425"/>
            <ac:spMk id="243" creationId="{6F533C5E-C206-4928-997C-BFFFF685FD20}"/>
          </ac:spMkLst>
        </pc:spChg>
        <pc:spChg chg="mod">
          <ac:chgData name="reza kabir" userId="af3c95a13102d509" providerId="LiveId" clId="{88200EE4-F4B4-49E8-8126-B01E5FCCBE2D}" dt="2020-05-17T13:28:46.965" v="2901" actId="165"/>
          <ac:spMkLst>
            <pc:docMk/>
            <pc:sldMk cId="1113198158" sldId="425"/>
            <ac:spMk id="244" creationId="{72F48EF6-9CB1-4500-83A9-8EF7382C4350}"/>
          </ac:spMkLst>
        </pc:spChg>
        <pc:spChg chg="mod">
          <ac:chgData name="reza kabir" userId="af3c95a13102d509" providerId="LiveId" clId="{88200EE4-F4B4-49E8-8126-B01E5FCCBE2D}" dt="2020-05-17T13:28:46.965" v="2901" actId="165"/>
          <ac:spMkLst>
            <pc:docMk/>
            <pc:sldMk cId="1113198158" sldId="425"/>
            <ac:spMk id="245" creationId="{2923F746-CB48-4FD1-94F2-348C8BCB2CA8}"/>
          </ac:spMkLst>
        </pc:spChg>
        <pc:spChg chg="mod">
          <ac:chgData name="reza kabir" userId="af3c95a13102d509" providerId="LiveId" clId="{88200EE4-F4B4-49E8-8126-B01E5FCCBE2D}" dt="2020-05-17T13:28:46.965" v="2901" actId="165"/>
          <ac:spMkLst>
            <pc:docMk/>
            <pc:sldMk cId="1113198158" sldId="425"/>
            <ac:spMk id="246" creationId="{68D65614-56E5-4AF1-BA49-827000A3EC3F}"/>
          </ac:spMkLst>
        </pc:spChg>
        <pc:spChg chg="mod">
          <ac:chgData name="reza kabir" userId="af3c95a13102d509" providerId="LiveId" clId="{88200EE4-F4B4-49E8-8126-B01E5FCCBE2D}" dt="2020-05-17T13:28:46.965" v="2901" actId="165"/>
          <ac:spMkLst>
            <pc:docMk/>
            <pc:sldMk cId="1113198158" sldId="425"/>
            <ac:spMk id="248" creationId="{7CF4D69D-92E7-43CE-AC75-F8ED061441FB}"/>
          </ac:spMkLst>
        </pc:spChg>
        <pc:spChg chg="mod">
          <ac:chgData name="reza kabir" userId="af3c95a13102d509" providerId="LiveId" clId="{88200EE4-F4B4-49E8-8126-B01E5FCCBE2D}" dt="2020-05-17T13:28:46.965" v="2901" actId="165"/>
          <ac:spMkLst>
            <pc:docMk/>
            <pc:sldMk cId="1113198158" sldId="425"/>
            <ac:spMk id="249" creationId="{739D306C-D312-4215-B00A-CDDB18FD76EB}"/>
          </ac:spMkLst>
        </pc:spChg>
        <pc:spChg chg="mod">
          <ac:chgData name="reza kabir" userId="af3c95a13102d509" providerId="LiveId" clId="{88200EE4-F4B4-49E8-8126-B01E5FCCBE2D}" dt="2020-05-17T13:28:46.965" v="2901" actId="165"/>
          <ac:spMkLst>
            <pc:docMk/>
            <pc:sldMk cId="1113198158" sldId="425"/>
            <ac:spMk id="251" creationId="{8425CBFC-8F1B-4373-9245-A595B05D1AC7}"/>
          </ac:spMkLst>
        </pc:spChg>
        <pc:spChg chg="mod">
          <ac:chgData name="reza kabir" userId="af3c95a13102d509" providerId="LiveId" clId="{88200EE4-F4B4-49E8-8126-B01E5FCCBE2D}" dt="2020-05-17T13:28:46.965" v="2901" actId="165"/>
          <ac:spMkLst>
            <pc:docMk/>
            <pc:sldMk cId="1113198158" sldId="425"/>
            <ac:spMk id="252" creationId="{DCC60A6D-0ACF-4EF1-BF8F-4A316F44DF23}"/>
          </ac:spMkLst>
        </pc:spChg>
        <pc:spChg chg="mod">
          <ac:chgData name="reza kabir" userId="af3c95a13102d509" providerId="LiveId" clId="{88200EE4-F4B4-49E8-8126-B01E5FCCBE2D}" dt="2020-05-17T13:28:46.965" v="2901" actId="165"/>
          <ac:spMkLst>
            <pc:docMk/>
            <pc:sldMk cId="1113198158" sldId="425"/>
            <ac:spMk id="253" creationId="{4025E1E6-465E-4B24-9F7F-2A839B24F21A}"/>
          </ac:spMkLst>
        </pc:spChg>
        <pc:spChg chg="mod">
          <ac:chgData name="reza kabir" userId="af3c95a13102d509" providerId="LiveId" clId="{88200EE4-F4B4-49E8-8126-B01E5FCCBE2D}" dt="2020-05-17T13:28:46.965" v="2901" actId="165"/>
          <ac:spMkLst>
            <pc:docMk/>
            <pc:sldMk cId="1113198158" sldId="425"/>
            <ac:spMk id="254" creationId="{2EC3B83E-9042-4C74-AE7A-DDE1A129E665}"/>
          </ac:spMkLst>
        </pc:spChg>
        <pc:spChg chg="mod">
          <ac:chgData name="reza kabir" userId="af3c95a13102d509" providerId="LiveId" clId="{88200EE4-F4B4-49E8-8126-B01E5FCCBE2D}" dt="2020-05-17T13:28:46.965" v="2901" actId="165"/>
          <ac:spMkLst>
            <pc:docMk/>
            <pc:sldMk cId="1113198158" sldId="425"/>
            <ac:spMk id="255" creationId="{7A38F1A3-1A5A-49CC-9603-2A6FEF983525}"/>
          </ac:spMkLst>
        </pc:spChg>
        <pc:spChg chg="mod">
          <ac:chgData name="reza kabir" userId="af3c95a13102d509" providerId="LiveId" clId="{88200EE4-F4B4-49E8-8126-B01E5FCCBE2D}" dt="2020-05-17T13:28:46.965" v="2901" actId="165"/>
          <ac:spMkLst>
            <pc:docMk/>
            <pc:sldMk cId="1113198158" sldId="425"/>
            <ac:spMk id="256" creationId="{3F990549-6D98-4983-BD96-F355E38CF930}"/>
          </ac:spMkLst>
        </pc:spChg>
        <pc:spChg chg="mod">
          <ac:chgData name="reza kabir" userId="af3c95a13102d509" providerId="LiveId" clId="{88200EE4-F4B4-49E8-8126-B01E5FCCBE2D}" dt="2020-05-17T13:28:46.965" v="2901" actId="165"/>
          <ac:spMkLst>
            <pc:docMk/>
            <pc:sldMk cId="1113198158" sldId="425"/>
            <ac:spMk id="257" creationId="{945DD3B4-E187-452B-8C53-9254A4432648}"/>
          </ac:spMkLst>
        </pc:spChg>
        <pc:spChg chg="mod">
          <ac:chgData name="reza kabir" userId="af3c95a13102d509" providerId="LiveId" clId="{88200EE4-F4B4-49E8-8126-B01E5FCCBE2D}" dt="2020-05-17T13:28:46.965" v="2901" actId="165"/>
          <ac:spMkLst>
            <pc:docMk/>
            <pc:sldMk cId="1113198158" sldId="425"/>
            <ac:spMk id="260" creationId="{EEBDA71F-F207-4D61-96D3-1DCDE351E1E6}"/>
          </ac:spMkLst>
        </pc:spChg>
        <pc:spChg chg="mod">
          <ac:chgData name="reza kabir" userId="af3c95a13102d509" providerId="LiveId" clId="{88200EE4-F4B4-49E8-8126-B01E5FCCBE2D}" dt="2020-05-17T13:28:46.965" v="2901" actId="165"/>
          <ac:spMkLst>
            <pc:docMk/>
            <pc:sldMk cId="1113198158" sldId="425"/>
            <ac:spMk id="261" creationId="{EDC98578-DAFB-4F82-AF6F-E1EDDE8C8339}"/>
          </ac:spMkLst>
        </pc:spChg>
        <pc:spChg chg="mod">
          <ac:chgData name="reza kabir" userId="af3c95a13102d509" providerId="LiveId" clId="{88200EE4-F4B4-49E8-8126-B01E5FCCBE2D}" dt="2020-05-17T13:28:46.965" v="2901" actId="165"/>
          <ac:spMkLst>
            <pc:docMk/>
            <pc:sldMk cId="1113198158" sldId="425"/>
            <ac:spMk id="262" creationId="{3BF685AF-1804-4DDE-B09E-621D761FEBFE}"/>
          </ac:spMkLst>
        </pc:spChg>
        <pc:spChg chg="mod">
          <ac:chgData name="reza kabir" userId="af3c95a13102d509" providerId="LiveId" clId="{88200EE4-F4B4-49E8-8126-B01E5FCCBE2D}" dt="2020-05-17T13:28:46.965" v="2901" actId="165"/>
          <ac:spMkLst>
            <pc:docMk/>
            <pc:sldMk cId="1113198158" sldId="425"/>
            <ac:spMk id="263" creationId="{4216ADBB-F307-4B9E-B80F-F8EE364F1EA2}"/>
          </ac:spMkLst>
        </pc:spChg>
        <pc:spChg chg="mod">
          <ac:chgData name="reza kabir" userId="af3c95a13102d509" providerId="LiveId" clId="{88200EE4-F4B4-49E8-8126-B01E5FCCBE2D}" dt="2020-05-17T13:28:46.965" v="2901" actId="165"/>
          <ac:spMkLst>
            <pc:docMk/>
            <pc:sldMk cId="1113198158" sldId="425"/>
            <ac:spMk id="264" creationId="{FC3BF1A6-D577-465D-A604-7D8CF90E04F0}"/>
          </ac:spMkLst>
        </pc:spChg>
        <pc:spChg chg="mod">
          <ac:chgData name="reza kabir" userId="af3c95a13102d509" providerId="LiveId" clId="{88200EE4-F4B4-49E8-8126-B01E5FCCBE2D}" dt="2020-05-17T13:28:46.965" v="2901" actId="165"/>
          <ac:spMkLst>
            <pc:docMk/>
            <pc:sldMk cId="1113198158" sldId="425"/>
            <ac:spMk id="265" creationId="{1B70917B-E3D1-46F2-A9EF-3A03930F7F85}"/>
          </ac:spMkLst>
        </pc:spChg>
        <pc:spChg chg="mod">
          <ac:chgData name="reza kabir" userId="af3c95a13102d509" providerId="LiveId" clId="{88200EE4-F4B4-49E8-8126-B01E5FCCBE2D}" dt="2020-05-17T13:28:46.965" v="2901" actId="165"/>
          <ac:spMkLst>
            <pc:docMk/>
            <pc:sldMk cId="1113198158" sldId="425"/>
            <ac:spMk id="266" creationId="{5F73F7FA-56D3-4478-865A-98BAA57AE4B0}"/>
          </ac:spMkLst>
        </pc:spChg>
        <pc:spChg chg="mod">
          <ac:chgData name="reza kabir" userId="af3c95a13102d509" providerId="LiveId" clId="{88200EE4-F4B4-49E8-8126-B01E5FCCBE2D}" dt="2020-05-17T13:28:46.965" v="2901" actId="165"/>
          <ac:spMkLst>
            <pc:docMk/>
            <pc:sldMk cId="1113198158" sldId="425"/>
            <ac:spMk id="268" creationId="{EAFD5777-4794-49A8-AC42-C48654933963}"/>
          </ac:spMkLst>
        </pc:spChg>
        <pc:spChg chg="mod">
          <ac:chgData name="reza kabir" userId="af3c95a13102d509" providerId="LiveId" clId="{88200EE4-F4B4-49E8-8126-B01E5FCCBE2D}" dt="2020-05-17T13:28:46.965" v="2901" actId="165"/>
          <ac:spMkLst>
            <pc:docMk/>
            <pc:sldMk cId="1113198158" sldId="425"/>
            <ac:spMk id="269" creationId="{EB85DFFA-C813-42CF-AA01-1E4022A6A1DD}"/>
          </ac:spMkLst>
        </pc:spChg>
        <pc:spChg chg="mod">
          <ac:chgData name="reza kabir" userId="af3c95a13102d509" providerId="LiveId" clId="{88200EE4-F4B4-49E8-8126-B01E5FCCBE2D}" dt="2020-05-17T13:28:46.965" v="2901" actId="165"/>
          <ac:spMkLst>
            <pc:docMk/>
            <pc:sldMk cId="1113198158" sldId="425"/>
            <ac:spMk id="270" creationId="{A95F5F19-E88E-480D-A623-8556EEF23313}"/>
          </ac:spMkLst>
        </pc:spChg>
        <pc:spChg chg="mod">
          <ac:chgData name="reza kabir" userId="af3c95a13102d509" providerId="LiveId" clId="{88200EE4-F4B4-49E8-8126-B01E5FCCBE2D}" dt="2020-05-17T13:28:46.965" v="2901" actId="165"/>
          <ac:spMkLst>
            <pc:docMk/>
            <pc:sldMk cId="1113198158" sldId="425"/>
            <ac:spMk id="271" creationId="{52CCFEAC-2ADE-436E-B1C5-FA9AD7455DF4}"/>
          </ac:spMkLst>
        </pc:spChg>
        <pc:spChg chg="mod">
          <ac:chgData name="reza kabir" userId="af3c95a13102d509" providerId="LiveId" clId="{88200EE4-F4B4-49E8-8126-B01E5FCCBE2D}" dt="2020-05-17T13:28:46.965" v="2901" actId="165"/>
          <ac:spMkLst>
            <pc:docMk/>
            <pc:sldMk cId="1113198158" sldId="425"/>
            <ac:spMk id="272" creationId="{A3CE866F-F5E1-4D71-9CB9-16EA1BA19456}"/>
          </ac:spMkLst>
        </pc:spChg>
        <pc:spChg chg="mod">
          <ac:chgData name="reza kabir" userId="af3c95a13102d509" providerId="LiveId" clId="{88200EE4-F4B4-49E8-8126-B01E5FCCBE2D}" dt="2020-05-17T13:28:46.965" v="2901" actId="165"/>
          <ac:spMkLst>
            <pc:docMk/>
            <pc:sldMk cId="1113198158" sldId="425"/>
            <ac:spMk id="274" creationId="{F5D212C8-43D0-4B76-AA52-04B1B4921BE2}"/>
          </ac:spMkLst>
        </pc:spChg>
        <pc:spChg chg="mod">
          <ac:chgData name="reza kabir" userId="af3c95a13102d509" providerId="LiveId" clId="{88200EE4-F4B4-49E8-8126-B01E5FCCBE2D}" dt="2020-05-17T13:28:46.965" v="2901" actId="165"/>
          <ac:spMkLst>
            <pc:docMk/>
            <pc:sldMk cId="1113198158" sldId="425"/>
            <ac:spMk id="275" creationId="{0C163C32-61CB-481E-971E-9C35009975CB}"/>
          </ac:spMkLst>
        </pc:spChg>
        <pc:spChg chg="mod">
          <ac:chgData name="reza kabir" userId="af3c95a13102d509" providerId="LiveId" clId="{88200EE4-F4B4-49E8-8126-B01E5FCCBE2D}" dt="2020-05-17T13:28:46.965" v="2901" actId="165"/>
          <ac:spMkLst>
            <pc:docMk/>
            <pc:sldMk cId="1113198158" sldId="425"/>
            <ac:spMk id="276" creationId="{34CF12EB-083C-4D4B-A40D-893FE0042E2F}"/>
          </ac:spMkLst>
        </pc:spChg>
        <pc:spChg chg="mod">
          <ac:chgData name="reza kabir" userId="af3c95a13102d509" providerId="LiveId" clId="{88200EE4-F4B4-49E8-8126-B01E5FCCBE2D}" dt="2020-05-17T13:28:46.965" v="2901" actId="165"/>
          <ac:spMkLst>
            <pc:docMk/>
            <pc:sldMk cId="1113198158" sldId="425"/>
            <ac:spMk id="277" creationId="{8AAF39EB-1063-4FEF-B785-43DC36EF26E0}"/>
          </ac:spMkLst>
        </pc:spChg>
        <pc:spChg chg="mod">
          <ac:chgData name="reza kabir" userId="af3c95a13102d509" providerId="LiveId" clId="{88200EE4-F4B4-49E8-8126-B01E5FCCBE2D}" dt="2020-05-17T13:28:46.965" v="2901" actId="165"/>
          <ac:spMkLst>
            <pc:docMk/>
            <pc:sldMk cId="1113198158" sldId="425"/>
            <ac:spMk id="281" creationId="{A1768A97-9F39-408F-8665-2FD1BF9AE6F7}"/>
          </ac:spMkLst>
        </pc:spChg>
        <pc:spChg chg="mod">
          <ac:chgData name="reza kabir" userId="af3c95a13102d509" providerId="LiveId" clId="{88200EE4-F4B4-49E8-8126-B01E5FCCBE2D}" dt="2020-05-17T13:28:46.965" v="2901" actId="165"/>
          <ac:spMkLst>
            <pc:docMk/>
            <pc:sldMk cId="1113198158" sldId="425"/>
            <ac:spMk id="282" creationId="{2F82C105-2F39-4E46-94DE-EA50894A60DE}"/>
          </ac:spMkLst>
        </pc:spChg>
        <pc:spChg chg="mod">
          <ac:chgData name="reza kabir" userId="af3c95a13102d509" providerId="LiveId" clId="{88200EE4-F4B4-49E8-8126-B01E5FCCBE2D}" dt="2020-05-17T13:28:46.965" v="2901" actId="165"/>
          <ac:spMkLst>
            <pc:docMk/>
            <pc:sldMk cId="1113198158" sldId="425"/>
            <ac:spMk id="284" creationId="{8C13B1C9-8CF7-4FBD-98A3-D132DF8B1F36}"/>
          </ac:spMkLst>
        </pc:spChg>
        <pc:spChg chg="mod">
          <ac:chgData name="reza kabir" userId="af3c95a13102d509" providerId="LiveId" clId="{88200EE4-F4B4-49E8-8126-B01E5FCCBE2D}" dt="2020-05-17T13:28:46.965" v="2901" actId="165"/>
          <ac:spMkLst>
            <pc:docMk/>
            <pc:sldMk cId="1113198158" sldId="425"/>
            <ac:spMk id="285" creationId="{93E15D60-8F8B-4536-8874-D71F3108AC2C}"/>
          </ac:spMkLst>
        </pc:spChg>
        <pc:spChg chg="mod">
          <ac:chgData name="reza kabir" userId="af3c95a13102d509" providerId="LiveId" clId="{88200EE4-F4B4-49E8-8126-B01E5FCCBE2D}" dt="2020-05-17T13:28:46.965" v="2901" actId="165"/>
          <ac:spMkLst>
            <pc:docMk/>
            <pc:sldMk cId="1113198158" sldId="425"/>
            <ac:spMk id="286" creationId="{FF780570-9196-47C0-BB74-98086EA539FE}"/>
          </ac:spMkLst>
        </pc:spChg>
        <pc:spChg chg="mod">
          <ac:chgData name="reza kabir" userId="af3c95a13102d509" providerId="LiveId" clId="{88200EE4-F4B4-49E8-8126-B01E5FCCBE2D}" dt="2020-05-17T13:28:46.965" v="2901" actId="165"/>
          <ac:spMkLst>
            <pc:docMk/>
            <pc:sldMk cId="1113198158" sldId="425"/>
            <ac:spMk id="288" creationId="{5FF4F70F-85F7-46B3-95E7-169FAFCCCF7A}"/>
          </ac:spMkLst>
        </pc:spChg>
        <pc:spChg chg="mod">
          <ac:chgData name="reza kabir" userId="af3c95a13102d509" providerId="LiveId" clId="{88200EE4-F4B4-49E8-8126-B01E5FCCBE2D}" dt="2020-05-17T13:28:46.965" v="2901" actId="165"/>
          <ac:spMkLst>
            <pc:docMk/>
            <pc:sldMk cId="1113198158" sldId="425"/>
            <ac:spMk id="289" creationId="{23C53871-42C3-4EAA-8FE8-F68FBB3D3DBA}"/>
          </ac:spMkLst>
        </pc:spChg>
        <pc:spChg chg="mod">
          <ac:chgData name="reza kabir" userId="af3c95a13102d509" providerId="LiveId" clId="{88200EE4-F4B4-49E8-8126-B01E5FCCBE2D}" dt="2020-05-17T13:28:46.965" v="2901" actId="165"/>
          <ac:spMkLst>
            <pc:docMk/>
            <pc:sldMk cId="1113198158" sldId="425"/>
            <ac:spMk id="290" creationId="{55C32F75-8FB0-44CB-A0B8-2D381208EF73}"/>
          </ac:spMkLst>
        </pc:spChg>
        <pc:spChg chg="mod">
          <ac:chgData name="reza kabir" userId="af3c95a13102d509" providerId="LiveId" clId="{88200EE4-F4B4-49E8-8126-B01E5FCCBE2D}" dt="2020-05-17T13:28:46.965" v="2901" actId="165"/>
          <ac:spMkLst>
            <pc:docMk/>
            <pc:sldMk cId="1113198158" sldId="425"/>
            <ac:spMk id="292" creationId="{BE4D5513-A22E-4B87-952E-CE0FC2CCD739}"/>
          </ac:spMkLst>
        </pc:spChg>
        <pc:spChg chg="mod">
          <ac:chgData name="reza kabir" userId="af3c95a13102d509" providerId="LiveId" clId="{88200EE4-F4B4-49E8-8126-B01E5FCCBE2D}" dt="2020-05-17T13:28:46.965" v="2901" actId="165"/>
          <ac:spMkLst>
            <pc:docMk/>
            <pc:sldMk cId="1113198158" sldId="425"/>
            <ac:spMk id="293" creationId="{C25A0D69-B210-49F8-9B9E-1BD659118AF6}"/>
          </ac:spMkLst>
        </pc:spChg>
        <pc:spChg chg="mod">
          <ac:chgData name="reza kabir" userId="af3c95a13102d509" providerId="LiveId" clId="{88200EE4-F4B4-49E8-8126-B01E5FCCBE2D}" dt="2020-05-17T13:28:46.965" v="2901" actId="165"/>
          <ac:spMkLst>
            <pc:docMk/>
            <pc:sldMk cId="1113198158" sldId="425"/>
            <ac:spMk id="295" creationId="{C304B911-93E9-487D-B00C-333A38D536DE}"/>
          </ac:spMkLst>
        </pc:spChg>
        <pc:spChg chg="mod">
          <ac:chgData name="reza kabir" userId="af3c95a13102d509" providerId="LiveId" clId="{88200EE4-F4B4-49E8-8126-B01E5FCCBE2D}" dt="2020-05-17T13:28:46.965" v="2901" actId="165"/>
          <ac:spMkLst>
            <pc:docMk/>
            <pc:sldMk cId="1113198158" sldId="425"/>
            <ac:spMk id="296" creationId="{873A6F00-8F01-42E2-B969-A1DBB2F7A41F}"/>
          </ac:spMkLst>
        </pc:spChg>
        <pc:spChg chg="mod">
          <ac:chgData name="reza kabir" userId="af3c95a13102d509" providerId="LiveId" clId="{88200EE4-F4B4-49E8-8126-B01E5FCCBE2D}" dt="2020-05-17T13:28:46.965" v="2901" actId="165"/>
          <ac:spMkLst>
            <pc:docMk/>
            <pc:sldMk cId="1113198158" sldId="425"/>
            <ac:spMk id="297" creationId="{76F8B54E-EE06-4597-8C4C-DD665EAE6D6C}"/>
          </ac:spMkLst>
        </pc:spChg>
        <pc:spChg chg="mod">
          <ac:chgData name="reza kabir" userId="af3c95a13102d509" providerId="LiveId" clId="{88200EE4-F4B4-49E8-8126-B01E5FCCBE2D}" dt="2020-05-17T13:28:46.965" v="2901" actId="165"/>
          <ac:spMkLst>
            <pc:docMk/>
            <pc:sldMk cId="1113198158" sldId="425"/>
            <ac:spMk id="298" creationId="{23FF8646-C28B-4E70-ACA2-D5F4A9993BF8}"/>
          </ac:spMkLst>
        </pc:spChg>
        <pc:spChg chg="mod">
          <ac:chgData name="reza kabir" userId="af3c95a13102d509" providerId="LiveId" clId="{88200EE4-F4B4-49E8-8126-B01E5FCCBE2D}" dt="2020-05-17T13:28:46.965" v="2901" actId="165"/>
          <ac:spMkLst>
            <pc:docMk/>
            <pc:sldMk cId="1113198158" sldId="425"/>
            <ac:spMk id="299" creationId="{0D991748-5953-491A-874A-62A632DA4E65}"/>
          </ac:spMkLst>
        </pc:spChg>
        <pc:spChg chg="mod">
          <ac:chgData name="reza kabir" userId="af3c95a13102d509" providerId="LiveId" clId="{88200EE4-F4B4-49E8-8126-B01E5FCCBE2D}" dt="2020-05-17T13:28:46.965" v="2901" actId="165"/>
          <ac:spMkLst>
            <pc:docMk/>
            <pc:sldMk cId="1113198158" sldId="425"/>
            <ac:spMk id="300" creationId="{6DDE7AB7-350D-4E39-AC65-D1F5562142F4}"/>
          </ac:spMkLst>
        </pc:spChg>
        <pc:spChg chg="mod">
          <ac:chgData name="reza kabir" userId="af3c95a13102d509" providerId="LiveId" clId="{88200EE4-F4B4-49E8-8126-B01E5FCCBE2D}" dt="2020-05-17T13:28:46.965" v="2901" actId="165"/>
          <ac:spMkLst>
            <pc:docMk/>
            <pc:sldMk cId="1113198158" sldId="425"/>
            <ac:spMk id="301" creationId="{DEAE21D5-EC61-4418-A7F0-92443CAF2C19}"/>
          </ac:spMkLst>
        </pc:spChg>
        <pc:spChg chg="mod">
          <ac:chgData name="reza kabir" userId="af3c95a13102d509" providerId="LiveId" clId="{88200EE4-F4B4-49E8-8126-B01E5FCCBE2D}" dt="2020-05-17T13:28:46.965" v="2901" actId="165"/>
          <ac:spMkLst>
            <pc:docMk/>
            <pc:sldMk cId="1113198158" sldId="425"/>
            <ac:spMk id="302" creationId="{7D888204-3E5F-4F52-BBEC-62A8E8DA2FCC}"/>
          </ac:spMkLst>
        </pc:spChg>
        <pc:spChg chg="mod">
          <ac:chgData name="reza kabir" userId="af3c95a13102d509" providerId="LiveId" clId="{88200EE4-F4B4-49E8-8126-B01E5FCCBE2D}" dt="2020-05-17T13:28:46.965" v="2901" actId="165"/>
          <ac:spMkLst>
            <pc:docMk/>
            <pc:sldMk cId="1113198158" sldId="425"/>
            <ac:spMk id="303" creationId="{6B7FF7DD-0BD2-4B75-A663-7F253DAECE9F}"/>
          </ac:spMkLst>
        </pc:spChg>
        <pc:spChg chg="mod">
          <ac:chgData name="reza kabir" userId="af3c95a13102d509" providerId="LiveId" clId="{88200EE4-F4B4-49E8-8126-B01E5FCCBE2D}" dt="2020-05-17T13:28:46.965" v="2901" actId="165"/>
          <ac:spMkLst>
            <pc:docMk/>
            <pc:sldMk cId="1113198158" sldId="425"/>
            <ac:spMk id="304" creationId="{2586B312-878F-44C1-9E35-FD323D95DEC1}"/>
          </ac:spMkLst>
        </pc:spChg>
        <pc:spChg chg="mod">
          <ac:chgData name="reza kabir" userId="af3c95a13102d509" providerId="LiveId" clId="{88200EE4-F4B4-49E8-8126-B01E5FCCBE2D}" dt="2020-05-17T13:28:46.965" v="2901" actId="165"/>
          <ac:spMkLst>
            <pc:docMk/>
            <pc:sldMk cId="1113198158" sldId="425"/>
            <ac:spMk id="305" creationId="{4236AC6C-BB0E-4BCE-B282-9C599CA49A0B}"/>
          </ac:spMkLst>
        </pc:spChg>
        <pc:spChg chg="mod">
          <ac:chgData name="reza kabir" userId="af3c95a13102d509" providerId="LiveId" clId="{88200EE4-F4B4-49E8-8126-B01E5FCCBE2D}" dt="2020-05-17T13:28:46.965" v="2901" actId="165"/>
          <ac:spMkLst>
            <pc:docMk/>
            <pc:sldMk cId="1113198158" sldId="425"/>
            <ac:spMk id="306" creationId="{8BC4A879-DE28-40DE-A451-E360F0546AE7}"/>
          </ac:spMkLst>
        </pc:spChg>
        <pc:spChg chg="mod">
          <ac:chgData name="reza kabir" userId="af3c95a13102d509" providerId="LiveId" clId="{88200EE4-F4B4-49E8-8126-B01E5FCCBE2D}" dt="2020-05-17T13:28:46.965" v="2901" actId="165"/>
          <ac:spMkLst>
            <pc:docMk/>
            <pc:sldMk cId="1113198158" sldId="425"/>
            <ac:spMk id="307" creationId="{21E0C9EA-B5CF-411D-AF8A-35B6EAF07273}"/>
          </ac:spMkLst>
        </pc:spChg>
        <pc:spChg chg="mod">
          <ac:chgData name="reza kabir" userId="af3c95a13102d509" providerId="LiveId" clId="{88200EE4-F4B4-49E8-8126-B01E5FCCBE2D}" dt="2020-05-17T13:28:46.965" v="2901" actId="165"/>
          <ac:spMkLst>
            <pc:docMk/>
            <pc:sldMk cId="1113198158" sldId="425"/>
            <ac:spMk id="308" creationId="{360FE6FD-7F11-4761-8656-76C6A983CC03}"/>
          </ac:spMkLst>
        </pc:spChg>
        <pc:spChg chg="mod">
          <ac:chgData name="reza kabir" userId="af3c95a13102d509" providerId="LiveId" clId="{88200EE4-F4B4-49E8-8126-B01E5FCCBE2D}" dt="2020-05-17T13:28:46.965" v="2901" actId="165"/>
          <ac:spMkLst>
            <pc:docMk/>
            <pc:sldMk cId="1113198158" sldId="425"/>
            <ac:spMk id="309" creationId="{A1E97D69-CFB2-4F71-8617-612B5AA46179}"/>
          </ac:spMkLst>
        </pc:spChg>
        <pc:spChg chg="mod">
          <ac:chgData name="reza kabir" userId="af3c95a13102d509" providerId="LiveId" clId="{88200EE4-F4B4-49E8-8126-B01E5FCCBE2D}" dt="2020-05-17T13:28:46.965" v="2901" actId="165"/>
          <ac:spMkLst>
            <pc:docMk/>
            <pc:sldMk cId="1113198158" sldId="425"/>
            <ac:spMk id="310" creationId="{97295FAB-75AC-4D58-B515-5F6160211268}"/>
          </ac:spMkLst>
        </pc:spChg>
        <pc:spChg chg="mod">
          <ac:chgData name="reza kabir" userId="af3c95a13102d509" providerId="LiveId" clId="{88200EE4-F4B4-49E8-8126-B01E5FCCBE2D}" dt="2020-05-17T13:28:46.965" v="2901" actId="165"/>
          <ac:spMkLst>
            <pc:docMk/>
            <pc:sldMk cId="1113198158" sldId="425"/>
            <ac:spMk id="311" creationId="{11A66957-134D-42E4-B5E7-A86EF580362D}"/>
          </ac:spMkLst>
        </pc:spChg>
        <pc:spChg chg="mod">
          <ac:chgData name="reza kabir" userId="af3c95a13102d509" providerId="LiveId" clId="{88200EE4-F4B4-49E8-8126-B01E5FCCBE2D}" dt="2020-05-17T13:28:46.965" v="2901" actId="165"/>
          <ac:spMkLst>
            <pc:docMk/>
            <pc:sldMk cId="1113198158" sldId="425"/>
            <ac:spMk id="313" creationId="{C05BBE02-D7D2-4925-A976-6E816A27677A}"/>
          </ac:spMkLst>
        </pc:spChg>
        <pc:spChg chg="mod">
          <ac:chgData name="reza kabir" userId="af3c95a13102d509" providerId="LiveId" clId="{88200EE4-F4B4-49E8-8126-B01E5FCCBE2D}" dt="2020-05-17T13:28:46.965" v="2901" actId="165"/>
          <ac:spMkLst>
            <pc:docMk/>
            <pc:sldMk cId="1113198158" sldId="425"/>
            <ac:spMk id="314" creationId="{F1CF210B-AC96-4712-A9E8-0CFB9DD3280E}"/>
          </ac:spMkLst>
        </pc:spChg>
        <pc:spChg chg="mod">
          <ac:chgData name="reza kabir" userId="af3c95a13102d509" providerId="LiveId" clId="{88200EE4-F4B4-49E8-8126-B01E5FCCBE2D}" dt="2020-05-17T13:28:46.965" v="2901" actId="165"/>
          <ac:spMkLst>
            <pc:docMk/>
            <pc:sldMk cId="1113198158" sldId="425"/>
            <ac:spMk id="315" creationId="{BB87E9E0-A80D-4CF9-BB36-CC9795841826}"/>
          </ac:spMkLst>
        </pc:spChg>
        <pc:spChg chg="mod">
          <ac:chgData name="reza kabir" userId="af3c95a13102d509" providerId="LiveId" clId="{88200EE4-F4B4-49E8-8126-B01E5FCCBE2D}" dt="2020-05-17T13:28:46.965" v="2901" actId="165"/>
          <ac:spMkLst>
            <pc:docMk/>
            <pc:sldMk cId="1113198158" sldId="425"/>
            <ac:spMk id="316" creationId="{3B51FAF6-52F1-4F8B-B62D-A9EE61A6BAF6}"/>
          </ac:spMkLst>
        </pc:spChg>
        <pc:spChg chg="mod">
          <ac:chgData name="reza kabir" userId="af3c95a13102d509" providerId="LiveId" clId="{88200EE4-F4B4-49E8-8126-B01E5FCCBE2D}" dt="2020-05-17T13:28:46.965" v="2901" actId="165"/>
          <ac:spMkLst>
            <pc:docMk/>
            <pc:sldMk cId="1113198158" sldId="425"/>
            <ac:spMk id="318" creationId="{0C59C571-F32D-4427-9D51-02AF08504AE1}"/>
          </ac:spMkLst>
        </pc:spChg>
        <pc:spChg chg="mod">
          <ac:chgData name="reza kabir" userId="af3c95a13102d509" providerId="LiveId" clId="{88200EE4-F4B4-49E8-8126-B01E5FCCBE2D}" dt="2020-05-17T13:28:46.965" v="2901" actId="165"/>
          <ac:spMkLst>
            <pc:docMk/>
            <pc:sldMk cId="1113198158" sldId="425"/>
            <ac:spMk id="319" creationId="{D674F101-DB73-4B22-AD2A-CA491D31FA1A}"/>
          </ac:spMkLst>
        </pc:spChg>
        <pc:spChg chg="mod">
          <ac:chgData name="reza kabir" userId="af3c95a13102d509" providerId="LiveId" clId="{88200EE4-F4B4-49E8-8126-B01E5FCCBE2D}" dt="2020-05-17T13:28:46.965" v="2901" actId="165"/>
          <ac:spMkLst>
            <pc:docMk/>
            <pc:sldMk cId="1113198158" sldId="425"/>
            <ac:spMk id="321" creationId="{CEBA5F05-A466-4A4F-B6E2-15D78C39A088}"/>
          </ac:spMkLst>
        </pc:spChg>
        <pc:spChg chg="mod">
          <ac:chgData name="reza kabir" userId="af3c95a13102d509" providerId="LiveId" clId="{88200EE4-F4B4-49E8-8126-B01E5FCCBE2D}" dt="2020-05-17T13:28:46.965" v="2901" actId="165"/>
          <ac:spMkLst>
            <pc:docMk/>
            <pc:sldMk cId="1113198158" sldId="425"/>
            <ac:spMk id="322" creationId="{18F9B26A-058B-41C0-BFF2-8A937127D791}"/>
          </ac:spMkLst>
        </pc:spChg>
        <pc:spChg chg="mod">
          <ac:chgData name="reza kabir" userId="af3c95a13102d509" providerId="LiveId" clId="{88200EE4-F4B4-49E8-8126-B01E5FCCBE2D}" dt="2020-05-17T13:28:46.965" v="2901" actId="165"/>
          <ac:spMkLst>
            <pc:docMk/>
            <pc:sldMk cId="1113198158" sldId="425"/>
            <ac:spMk id="323" creationId="{53B64D88-7641-4970-9001-A57C4D743620}"/>
          </ac:spMkLst>
        </pc:spChg>
        <pc:spChg chg="mod">
          <ac:chgData name="reza kabir" userId="af3c95a13102d509" providerId="LiveId" clId="{88200EE4-F4B4-49E8-8126-B01E5FCCBE2D}" dt="2020-05-17T13:28:46.965" v="2901" actId="165"/>
          <ac:spMkLst>
            <pc:docMk/>
            <pc:sldMk cId="1113198158" sldId="425"/>
            <ac:spMk id="325" creationId="{93A15BA0-8FDB-4839-9A59-6D0D4266E0B2}"/>
          </ac:spMkLst>
        </pc:spChg>
        <pc:spChg chg="mod">
          <ac:chgData name="reza kabir" userId="af3c95a13102d509" providerId="LiveId" clId="{88200EE4-F4B4-49E8-8126-B01E5FCCBE2D}" dt="2020-05-17T13:28:46.965" v="2901" actId="165"/>
          <ac:spMkLst>
            <pc:docMk/>
            <pc:sldMk cId="1113198158" sldId="425"/>
            <ac:spMk id="326" creationId="{41AADC24-8E7F-4F4A-8B51-829EA44CB881}"/>
          </ac:spMkLst>
        </pc:spChg>
        <pc:spChg chg="mod">
          <ac:chgData name="reza kabir" userId="af3c95a13102d509" providerId="LiveId" clId="{88200EE4-F4B4-49E8-8126-B01E5FCCBE2D}" dt="2020-05-17T13:28:46.965" v="2901" actId="165"/>
          <ac:spMkLst>
            <pc:docMk/>
            <pc:sldMk cId="1113198158" sldId="425"/>
            <ac:spMk id="327" creationId="{2D58F424-FB09-456A-B072-BD185A684701}"/>
          </ac:spMkLst>
        </pc:spChg>
        <pc:spChg chg="mod">
          <ac:chgData name="reza kabir" userId="af3c95a13102d509" providerId="LiveId" clId="{88200EE4-F4B4-49E8-8126-B01E5FCCBE2D}" dt="2020-05-17T13:28:46.965" v="2901" actId="165"/>
          <ac:spMkLst>
            <pc:docMk/>
            <pc:sldMk cId="1113198158" sldId="425"/>
            <ac:spMk id="328" creationId="{6764CEB8-39B9-4F46-8716-2CFE884C600D}"/>
          </ac:spMkLst>
        </pc:spChg>
        <pc:spChg chg="mod">
          <ac:chgData name="reza kabir" userId="af3c95a13102d509" providerId="LiveId" clId="{88200EE4-F4B4-49E8-8126-B01E5FCCBE2D}" dt="2020-05-17T13:28:46.965" v="2901" actId="165"/>
          <ac:spMkLst>
            <pc:docMk/>
            <pc:sldMk cId="1113198158" sldId="425"/>
            <ac:spMk id="329" creationId="{B8139852-9B1E-4C61-8B6A-8F08FE25D3A2}"/>
          </ac:spMkLst>
        </pc:spChg>
        <pc:spChg chg="mod">
          <ac:chgData name="reza kabir" userId="af3c95a13102d509" providerId="LiveId" clId="{88200EE4-F4B4-49E8-8126-B01E5FCCBE2D}" dt="2020-05-17T13:28:46.965" v="2901" actId="165"/>
          <ac:spMkLst>
            <pc:docMk/>
            <pc:sldMk cId="1113198158" sldId="425"/>
            <ac:spMk id="330" creationId="{1F459A9A-B392-4E41-9D44-F772D719D4B6}"/>
          </ac:spMkLst>
        </pc:spChg>
        <pc:spChg chg="mod">
          <ac:chgData name="reza kabir" userId="af3c95a13102d509" providerId="LiveId" clId="{88200EE4-F4B4-49E8-8126-B01E5FCCBE2D}" dt="2020-05-17T13:28:46.965" v="2901" actId="165"/>
          <ac:spMkLst>
            <pc:docMk/>
            <pc:sldMk cId="1113198158" sldId="425"/>
            <ac:spMk id="331" creationId="{CA438EB6-6D30-438C-97B7-3A23A1D328D3}"/>
          </ac:spMkLst>
        </pc:spChg>
        <pc:spChg chg="mod">
          <ac:chgData name="reza kabir" userId="af3c95a13102d509" providerId="LiveId" clId="{88200EE4-F4B4-49E8-8126-B01E5FCCBE2D}" dt="2020-05-17T13:28:46.965" v="2901" actId="165"/>
          <ac:spMkLst>
            <pc:docMk/>
            <pc:sldMk cId="1113198158" sldId="425"/>
            <ac:spMk id="333" creationId="{74F0BB29-AC07-41C4-8D74-774D390FC482}"/>
          </ac:spMkLst>
        </pc:spChg>
        <pc:spChg chg="mod">
          <ac:chgData name="reza kabir" userId="af3c95a13102d509" providerId="LiveId" clId="{88200EE4-F4B4-49E8-8126-B01E5FCCBE2D}" dt="2020-05-17T13:28:46.965" v="2901" actId="165"/>
          <ac:spMkLst>
            <pc:docMk/>
            <pc:sldMk cId="1113198158" sldId="425"/>
            <ac:spMk id="334" creationId="{A0288060-B3AA-4061-A067-E81C2298DE10}"/>
          </ac:spMkLst>
        </pc:spChg>
        <pc:spChg chg="mod">
          <ac:chgData name="reza kabir" userId="af3c95a13102d509" providerId="LiveId" clId="{88200EE4-F4B4-49E8-8126-B01E5FCCBE2D}" dt="2020-05-17T13:28:46.965" v="2901" actId="165"/>
          <ac:spMkLst>
            <pc:docMk/>
            <pc:sldMk cId="1113198158" sldId="425"/>
            <ac:spMk id="335" creationId="{606BF825-3D89-459D-9D88-810DE13C9673}"/>
          </ac:spMkLst>
        </pc:spChg>
        <pc:spChg chg="mod">
          <ac:chgData name="reza kabir" userId="af3c95a13102d509" providerId="LiveId" clId="{88200EE4-F4B4-49E8-8126-B01E5FCCBE2D}" dt="2020-05-17T13:28:46.965" v="2901" actId="165"/>
          <ac:spMkLst>
            <pc:docMk/>
            <pc:sldMk cId="1113198158" sldId="425"/>
            <ac:spMk id="336" creationId="{AC709EA6-9B4E-45F9-9669-743B6984D9A1}"/>
          </ac:spMkLst>
        </pc:spChg>
        <pc:spChg chg="mod">
          <ac:chgData name="reza kabir" userId="af3c95a13102d509" providerId="LiveId" clId="{88200EE4-F4B4-49E8-8126-B01E5FCCBE2D}" dt="2020-05-17T13:28:46.965" v="2901" actId="165"/>
          <ac:spMkLst>
            <pc:docMk/>
            <pc:sldMk cId="1113198158" sldId="425"/>
            <ac:spMk id="338" creationId="{5B0FC265-E118-406E-AE07-DC7207FA3137}"/>
          </ac:spMkLst>
        </pc:spChg>
        <pc:spChg chg="mod">
          <ac:chgData name="reza kabir" userId="af3c95a13102d509" providerId="LiveId" clId="{88200EE4-F4B4-49E8-8126-B01E5FCCBE2D}" dt="2020-05-17T13:28:46.965" v="2901" actId="165"/>
          <ac:spMkLst>
            <pc:docMk/>
            <pc:sldMk cId="1113198158" sldId="425"/>
            <ac:spMk id="341" creationId="{DD226526-8EAC-4711-BE8E-758AE5816E25}"/>
          </ac:spMkLst>
        </pc:spChg>
        <pc:spChg chg="mod">
          <ac:chgData name="reza kabir" userId="af3c95a13102d509" providerId="LiveId" clId="{88200EE4-F4B4-49E8-8126-B01E5FCCBE2D}" dt="2020-05-17T13:28:46.965" v="2901" actId="165"/>
          <ac:spMkLst>
            <pc:docMk/>
            <pc:sldMk cId="1113198158" sldId="425"/>
            <ac:spMk id="342" creationId="{21D77DFB-A9A2-48F7-92F2-FBF802DE48E1}"/>
          </ac:spMkLst>
        </pc:spChg>
        <pc:spChg chg="mod">
          <ac:chgData name="reza kabir" userId="af3c95a13102d509" providerId="LiveId" clId="{88200EE4-F4B4-49E8-8126-B01E5FCCBE2D}" dt="2020-05-17T13:28:46.965" v="2901" actId="165"/>
          <ac:spMkLst>
            <pc:docMk/>
            <pc:sldMk cId="1113198158" sldId="425"/>
            <ac:spMk id="343" creationId="{64F221FB-555F-4223-AF65-34B7687CF995}"/>
          </ac:spMkLst>
        </pc:spChg>
        <pc:spChg chg="mod">
          <ac:chgData name="reza kabir" userId="af3c95a13102d509" providerId="LiveId" clId="{88200EE4-F4B4-49E8-8126-B01E5FCCBE2D}" dt="2020-05-17T13:28:46.965" v="2901" actId="165"/>
          <ac:spMkLst>
            <pc:docMk/>
            <pc:sldMk cId="1113198158" sldId="425"/>
            <ac:spMk id="344" creationId="{2C901F3E-BE79-4015-B524-9BE5DC170C8A}"/>
          </ac:spMkLst>
        </pc:spChg>
        <pc:spChg chg="mod">
          <ac:chgData name="reza kabir" userId="af3c95a13102d509" providerId="LiveId" clId="{88200EE4-F4B4-49E8-8126-B01E5FCCBE2D}" dt="2020-05-17T13:28:46.965" v="2901" actId="165"/>
          <ac:spMkLst>
            <pc:docMk/>
            <pc:sldMk cId="1113198158" sldId="425"/>
            <ac:spMk id="345" creationId="{B0D6BEF5-056B-4833-8869-B66107F27228}"/>
          </ac:spMkLst>
        </pc:spChg>
        <pc:spChg chg="mod">
          <ac:chgData name="reza kabir" userId="af3c95a13102d509" providerId="LiveId" clId="{88200EE4-F4B4-49E8-8126-B01E5FCCBE2D}" dt="2020-05-17T13:28:46.965" v="2901" actId="165"/>
          <ac:spMkLst>
            <pc:docMk/>
            <pc:sldMk cId="1113198158" sldId="425"/>
            <ac:spMk id="347" creationId="{8698785D-7F94-4E0C-8864-64389C8EA52B}"/>
          </ac:spMkLst>
        </pc:spChg>
        <pc:spChg chg="mod">
          <ac:chgData name="reza kabir" userId="af3c95a13102d509" providerId="LiveId" clId="{88200EE4-F4B4-49E8-8126-B01E5FCCBE2D}" dt="2020-05-17T13:28:46.965" v="2901" actId="165"/>
          <ac:spMkLst>
            <pc:docMk/>
            <pc:sldMk cId="1113198158" sldId="425"/>
            <ac:spMk id="349" creationId="{A1C2523E-4E2E-453E-9268-BD5E38BCD847}"/>
          </ac:spMkLst>
        </pc:spChg>
        <pc:spChg chg="mod">
          <ac:chgData name="reza kabir" userId="af3c95a13102d509" providerId="LiveId" clId="{88200EE4-F4B4-49E8-8126-B01E5FCCBE2D}" dt="2020-05-17T13:28:46.965" v="2901" actId="165"/>
          <ac:spMkLst>
            <pc:docMk/>
            <pc:sldMk cId="1113198158" sldId="425"/>
            <ac:spMk id="350" creationId="{9BA13B9F-F5CA-4D7A-A504-A8B88A57DB76}"/>
          </ac:spMkLst>
        </pc:spChg>
        <pc:spChg chg="mod">
          <ac:chgData name="reza kabir" userId="af3c95a13102d509" providerId="LiveId" clId="{88200EE4-F4B4-49E8-8126-B01E5FCCBE2D}" dt="2020-05-17T13:28:46.965" v="2901" actId="165"/>
          <ac:spMkLst>
            <pc:docMk/>
            <pc:sldMk cId="1113198158" sldId="425"/>
            <ac:spMk id="351" creationId="{57AD68A6-DF85-4A65-A87E-A4807ED3B656}"/>
          </ac:spMkLst>
        </pc:spChg>
        <pc:spChg chg="mod">
          <ac:chgData name="reza kabir" userId="af3c95a13102d509" providerId="LiveId" clId="{88200EE4-F4B4-49E8-8126-B01E5FCCBE2D}" dt="2020-05-17T13:28:46.965" v="2901" actId="165"/>
          <ac:spMkLst>
            <pc:docMk/>
            <pc:sldMk cId="1113198158" sldId="425"/>
            <ac:spMk id="352" creationId="{784409AB-36AB-47CF-B070-67F6FD81ED12}"/>
          </ac:spMkLst>
        </pc:spChg>
        <pc:spChg chg="mod">
          <ac:chgData name="reza kabir" userId="af3c95a13102d509" providerId="LiveId" clId="{88200EE4-F4B4-49E8-8126-B01E5FCCBE2D}" dt="2020-05-17T13:28:46.965" v="2901" actId="165"/>
          <ac:spMkLst>
            <pc:docMk/>
            <pc:sldMk cId="1113198158" sldId="425"/>
            <ac:spMk id="353" creationId="{B327C622-6DBD-43D6-9E84-9ACAAA169B5C}"/>
          </ac:spMkLst>
        </pc:spChg>
        <pc:spChg chg="mod">
          <ac:chgData name="reza kabir" userId="af3c95a13102d509" providerId="LiveId" clId="{88200EE4-F4B4-49E8-8126-B01E5FCCBE2D}" dt="2020-05-17T13:28:46.965" v="2901" actId="165"/>
          <ac:spMkLst>
            <pc:docMk/>
            <pc:sldMk cId="1113198158" sldId="425"/>
            <ac:spMk id="354" creationId="{5587DA6B-D669-4E4E-A523-744C8AA0CA3F}"/>
          </ac:spMkLst>
        </pc:spChg>
        <pc:spChg chg="mod">
          <ac:chgData name="reza kabir" userId="af3c95a13102d509" providerId="LiveId" clId="{88200EE4-F4B4-49E8-8126-B01E5FCCBE2D}" dt="2020-05-17T13:28:46.965" v="2901" actId="165"/>
          <ac:spMkLst>
            <pc:docMk/>
            <pc:sldMk cId="1113198158" sldId="425"/>
            <ac:spMk id="355" creationId="{7E72F0C0-8A61-4CF3-98D8-A11A75D39A6F}"/>
          </ac:spMkLst>
        </pc:spChg>
        <pc:spChg chg="mod">
          <ac:chgData name="reza kabir" userId="af3c95a13102d509" providerId="LiveId" clId="{88200EE4-F4B4-49E8-8126-B01E5FCCBE2D}" dt="2020-05-17T13:28:46.965" v="2901" actId="165"/>
          <ac:spMkLst>
            <pc:docMk/>
            <pc:sldMk cId="1113198158" sldId="425"/>
            <ac:spMk id="357" creationId="{8EA0E17D-3620-4C3C-8920-DDB9C99ABA6E}"/>
          </ac:spMkLst>
        </pc:spChg>
        <pc:spChg chg="mod">
          <ac:chgData name="reza kabir" userId="af3c95a13102d509" providerId="LiveId" clId="{88200EE4-F4B4-49E8-8126-B01E5FCCBE2D}" dt="2020-05-17T13:28:46.965" v="2901" actId="165"/>
          <ac:spMkLst>
            <pc:docMk/>
            <pc:sldMk cId="1113198158" sldId="425"/>
            <ac:spMk id="358" creationId="{34FEE05D-7BB3-41AB-B30D-7F93BBAAB36B}"/>
          </ac:spMkLst>
        </pc:spChg>
        <pc:spChg chg="mod">
          <ac:chgData name="reza kabir" userId="af3c95a13102d509" providerId="LiveId" clId="{88200EE4-F4B4-49E8-8126-B01E5FCCBE2D}" dt="2020-05-17T13:28:46.965" v="2901" actId="165"/>
          <ac:spMkLst>
            <pc:docMk/>
            <pc:sldMk cId="1113198158" sldId="425"/>
            <ac:spMk id="359" creationId="{E7966E1B-2E3E-4A0C-ABCE-011E1D331DB6}"/>
          </ac:spMkLst>
        </pc:spChg>
        <pc:spChg chg="mod">
          <ac:chgData name="reza kabir" userId="af3c95a13102d509" providerId="LiveId" clId="{88200EE4-F4B4-49E8-8126-B01E5FCCBE2D}" dt="2020-05-17T13:28:46.965" v="2901" actId="165"/>
          <ac:spMkLst>
            <pc:docMk/>
            <pc:sldMk cId="1113198158" sldId="425"/>
            <ac:spMk id="360" creationId="{5DD6D5A4-31A1-4155-803D-8766EA983558}"/>
          </ac:spMkLst>
        </pc:spChg>
        <pc:spChg chg="mod">
          <ac:chgData name="reza kabir" userId="af3c95a13102d509" providerId="LiveId" clId="{88200EE4-F4B4-49E8-8126-B01E5FCCBE2D}" dt="2020-05-17T13:28:46.965" v="2901" actId="165"/>
          <ac:spMkLst>
            <pc:docMk/>
            <pc:sldMk cId="1113198158" sldId="425"/>
            <ac:spMk id="364" creationId="{9FDD0C45-1090-434E-824A-D6BD9C3E7C8A}"/>
          </ac:spMkLst>
        </pc:spChg>
        <pc:spChg chg="mod">
          <ac:chgData name="reza kabir" userId="af3c95a13102d509" providerId="LiveId" clId="{88200EE4-F4B4-49E8-8126-B01E5FCCBE2D}" dt="2020-05-17T13:28:46.965" v="2901" actId="165"/>
          <ac:spMkLst>
            <pc:docMk/>
            <pc:sldMk cId="1113198158" sldId="425"/>
            <ac:spMk id="365" creationId="{98517564-93B5-4124-9C9B-D395F715723E}"/>
          </ac:spMkLst>
        </pc:spChg>
        <pc:spChg chg="mod">
          <ac:chgData name="reza kabir" userId="af3c95a13102d509" providerId="LiveId" clId="{88200EE4-F4B4-49E8-8126-B01E5FCCBE2D}" dt="2020-05-17T13:28:46.965" v="2901" actId="165"/>
          <ac:spMkLst>
            <pc:docMk/>
            <pc:sldMk cId="1113198158" sldId="425"/>
            <ac:spMk id="366" creationId="{2F455AE3-0550-47B4-92D4-8E45D06A8B54}"/>
          </ac:spMkLst>
        </pc:spChg>
        <pc:spChg chg="mod">
          <ac:chgData name="reza kabir" userId="af3c95a13102d509" providerId="LiveId" clId="{88200EE4-F4B4-49E8-8126-B01E5FCCBE2D}" dt="2020-05-17T13:28:46.965" v="2901" actId="165"/>
          <ac:spMkLst>
            <pc:docMk/>
            <pc:sldMk cId="1113198158" sldId="425"/>
            <ac:spMk id="367" creationId="{12987162-BEBC-43B2-95A8-4C5C67A5EE21}"/>
          </ac:spMkLst>
        </pc:spChg>
        <pc:spChg chg="mod">
          <ac:chgData name="reza kabir" userId="af3c95a13102d509" providerId="LiveId" clId="{88200EE4-F4B4-49E8-8126-B01E5FCCBE2D}" dt="2020-05-17T13:28:46.965" v="2901" actId="165"/>
          <ac:spMkLst>
            <pc:docMk/>
            <pc:sldMk cId="1113198158" sldId="425"/>
            <ac:spMk id="368" creationId="{EC22275B-2668-4CEF-A047-E18D2EF1ED4D}"/>
          </ac:spMkLst>
        </pc:spChg>
        <pc:spChg chg="mod">
          <ac:chgData name="reza kabir" userId="af3c95a13102d509" providerId="LiveId" clId="{88200EE4-F4B4-49E8-8126-B01E5FCCBE2D}" dt="2020-05-17T13:28:46.965" v="2901" actId="165"/>
          <ac:spMkLst>
            <pc:docMk/>
            <pc:sldMk cId="1113198158" sldId="425"/>
            <ac:spMk id="369" creationId="{4DB2BEAE-9BF1-4169-B88B-E8C02315B7A6}"/>
          </ac:spMkLst>
        </pc:spChg>
        <pc:spChg chg="mod">
          <ac:chgData name="reza kabir" userId="af3c95a13102d509" providerId="LiveId" clId="{88200EE4-F4B4-49E8-8126-B01E5FCCBE2D}" dt="2020-05-17T13:28:46.965" v="2901" actId="165"/>
          <ac:spMkLst>
            <pc:docMk/>
            <pc:sldMk cId="1113198158" sldId="425"/>
            <ac:spMk id="370" creationId="{814DD987-6EE8-4641-B5F3-7922087D9C3C}"/>
          </ac:spMkLst>
        </pc:spChg>
        <pc:spChg chg="mod">
          <ac:chgData name="reza kabir" userId="af3c95a13102d509" providerId="LiveId" clId="{88200EE4-F4B4-49E8-8126-B01E5FCCBE2D}" dt="2020-05-17T13:28:46.965" v="2901" actId="165"/>
          <ac:spMkLst>
            <pc:docMk/>
            <pc:sldMk cId="1113198158" sldId="425"/>
            <ac:spMk id="373" creationId="{D77FC30F-3DCF-4AA2-A582-FB93C5B50675}"/>
          </ac:spMkLst>
        </pc:spChg>
        <pc:spChg chg="mod">
          <ac:chgData name="reza kabir" userId="af3c95a13102d509" providerId="LiveId" clId="{88200EE4-F4B4-49E8-8126-B01E5FCCBE2D}" dt="2020-05-17T13:28:46.965" v="2901" actId="165"/>
          <ac:spMkLst>
            <pc:docMk/>
            <pc:sldMk cId="1113198158" sldId="425"/>
            <ac:spMk id="374" creationId="{CC02ACE1-694E-4867-9F62-C03AF777331F}"/>
          </ac:spMkLst>
        </pc:spChg>
        <pc:spChg chg="mod">
          <ac:chgData name="reza kabir" userId="af3c95a13102d509" providerId="LiveId" clId="{88200EE4-F4B4-49E8-8126-B01E5FCCBE2D}" dt="2020-05-17T13:28:46.965" v="2901" actId="165"/>
          <ac:spMkLst>
            <pc:docMk/>
            <pc:sldMk cId="1113198158" sldId="425"/>
            <ac:spMk id="376" creationId="{B15F1609-5626-4593-86AD-E044EB2973E7}"/>
          </ac:spMkLst>
        </pc:spChg>
        <pc:spChg chg="mod">
          <ac:chgData name="reza kabir" userId="af3c95a13102d509" providerId="LiveId" clId="{88200EE4-F4B4-49E8-8126-B01E5FCCBE2D}" dt="2020-05-17T13:28:46.965" v="2901" actId="165"/>
          <ac:spMkLst>
            <pc:docMk/>
            <pc:sldMk cId="1113198158" sldId="425"/>
            <ac:spMk id="377" creationId="{1E871487-C939-4CDB-938F-DD7EE416B78A}"/>
          </ac:spMkLst>
        </pc:spChg>
        <pc:spChg chg="mod">
          <ac:chgData name="reza kabir" userId="af3c95a13102d509" providerId="LiveId" clId="{88200EE4-F4B4-49E8-8126-B01E5FCCBE2D}" dt="2020-05-17T13:28:46.965" v="2901" actId="165"/>
          <ac:spMkLst>
            <pc:docMk/>
            <pc:sldMk cId="1113198158" sldId="425"/>
            <ac:spMk id="379" creationId="{5D3DEE4F-55E6-48F2-8968-A832DC72B7A2}"/>
          </ac:spMkLst>
        </pc:spChg>
        <pc:spChg chg="mod">
          <ac:chgData name="reza kabir" userId="af3c95a13102d509" providerId="LiveId" clId="{88200EE4-F4B4-49E8-8126-B01E5FCCBE2D}" dt="2020-05-17T13:28:46.965" v="2901" actId="165"/>
          <ac:spMkLst>
            <pc:docMk/>
            <pc:sldMk cId="1113198158" sldId="425"/>
            <ac:spMk id="380" creationId="{EBA09307-A36C-4A89-97B9-A3B4EA4E7BAF}"/>
          </ac:spMkLst>
        </pc:spChg>
        <pc:spChg chg="mod">
          <ac:chgData name="reza kabir" userId="af3c95a13102d509" providerId="LiveId" clId="{88200EE4-F4B4-49E8-8126-B01E5FCCBE2D}" dt="2020-05-17T13:28:46.965" v="2901" actId="165"/>
          <ac:spMkLst>
            <pc:docMk/>
            <pc:sldMk cId="1113198158" sldId="425"/>
            <ac:spMk id="381" creationId="{3CBD393D-36CF-4D5E-8652-56DAA06F183A}"/>
          </ac:spMkLst>
        </pc:spChg>
        <pc:spChg chg="mod">
          <ac:chgData name="reza kabir" userId="af3c95a13102d509" providerId="LiveId" clId="{88200EE4-F4B4-49E8-8126-B01E5FCCBE2D}" dt="2020-05-17T13:28:46.965" v="2901" actId="165"/>
          <ac:spMkLst>
            <pc:docMk/>
            <pc:sldMk cId="1113198158" sldId="425"/>
            <ac:spMk id="384" creationId="{C6E29824-3D5F-4CB6-828B-9AA43A4FC14B}"/>
          </ac:spMkLst>
        </pc:spChg>
        <pc:spChg chg="mod">
          <ac:chgData name="reza kabir" userId="af3c95a13102d509" providerId="LiveId" clId="{88200EE4-F4B4-49E8-8126-B01E5FCCBE2D}" dt="2020-05-17T13:28:46.965" v="2901" actId="165"/>
          <ac:spMkLst>
            <pc:docMk/>
            <pc:sldMk cId="1113198158" sldId="425"/>
            <ac:spMk id="385" creationId="{71108F76-D8AF-46C5-9CE9-2C0AA1B2EA33}"/>
          </ac:spMkLst>
        </pc:spChg>
        <pc:spChg chg="mod">
          <ac:chgData name="reza kabir" userId="af3c95a13102d509" providerId="LiveId" clId="{88200EE4-F4B4-49E8-8126-B01E5FCCBE2D}" dt="2020-05-17T13:28:46.965" v="2901" actId="165"/>
          <ac:spMkLst>
            <pc:docMk/>
            <pc:sldMk cId="1113198158" sldId="425"/>
            <ac:spMk id="387" creationId="{73004524-8995-40DA-BAC8-16D8B946BD27}"/>
          </ac:spMkLst>
        </pc:spChg>
        <pc:spChg chg="mod">
          <ac:chgData name="reza kabir" userId="af3c95a13102d509" providerId="LiveId" clId="{88200EE4-F4B4-49E8-8126-B01E5FCCBE2D}" dt="2020-05-17T13:28:46.965" v="2901" actId="165"/>
          <ac:spMkLst>
            <pc:docMk/>
            <pc:sldMk cId="1113198158" sldId="425"/>
            <ac:spMk id="388" creationId="{0BECFFED-21A9-4A56-AC4F-AF651C4F67DB}"/>
          </ac:spMkLst>
        </pc:spChg>
        <pc:spChg chg="mod">
          <ac:chgData name="reza kabir" userId="af3c95a13102d509" providerId="LiveId" clId="{88200EE4-F4B4-49E8-8126-B01E5FCCBE2D}" dt="2020-05-17T13:28:46.965" v="2901" actId="165"/>
          <ac:spMkLst>
            <pc:docMk/>
            <pc:sldMk cId="1113198158" sldId="425"/>
            <ac:spMk id="389" creationId="{7C597B4E-DDCA-4913-92B7-8465B639EB97}"/>
          </ac:spMkLst>
        </pc:spChg>
        <pc:spChg chg="mod">
          <ac:chgData name="reza kabir" userId="af3c95a13102d509" providerId="LiveId" clId="{88200EE4-F4B4-49E8-8126-B01E5FCCBE2D}" dt="2020-05-17T13:28:46.965" v="2901" actId="165"/>
          <ac:spMkLst>
            <pc:docMk/>
            <pc:sldMk cId="1113198158" sldId="425"/>
            <ac:spMk id="390" creationId="{7F8E18DE-CAA8-4019-B2C8-8AC90CF7C668}"/>
          </ac:spMkLst>
        </pc:spChg>
        <pc:spChg chg="mod">
          <ac:chgData name="reza kabir" userId="af3c95a13102d509" providerId="LiveId" clId="{88200EE4-F4B4-49E8-8126-B01E5FCCBE2D}" dt="2020-05-17T13:28:46.965" v="2901" actId="165"/>
          <ac:spMkLst>
            <pc:docMk/>
            <pc:sldMk cId="1113198158" sldId="425"/>
            <ac:spMk id="391" creationId="{B547A099-5DF4-490D-87D2-EF7D47BDEB92}"/>
          </ac:spMkLst>
        </pc:spChg>
        <pc:spChg chg="mod">
          <ac:chgData name="reza kabir" userId="af3c95a13102d509" providerId="LiveId" clId="{88200EE4-F4B4-49E8-8126-B01E5FCCBE2D}" dt="2020-05-17T13:28:46.965" v="2901" actId="165"/>
          <ac:spMkLst>
            <pc:docMk/>
            <pc:sldMk cId="1113198158" sldId="425"/>
            <ac:spMk id="394" creationId="{742FA5D6-F2B8-4663-A8F1-818AE4A26CB7}"/>
          </ac:spMkLst>
        </pc:spChg>
        <pc:spChg chg="mod">
          <ac:chgData name="reza kabir" userId="af3c95a13102d509" providerId="LiveId" clId="{88200EE4-F4B4-49E8-8126-B01E5FCCBE2D}" dt="2020-05-17T13:28:46.965" v="2901" actId="165"/>
          <ac:spMkLst>
            <pc:docMk/>
            <pc:sldMk cId="1113198158" sldId="425"/>
            <ac:spMk id="395" creationId="{000B4A96-DBD1-4B67-A407-B0D1A636FF64}"/>
          </ac:spMkLst>
        </pc:spChg>
        <pc:spChg chg="mod">
          <ac:chgData name="reza kabir" userId="af3c95a13102d509" providerId="LiveId" clId="{88200EE4-F4B4-49E8-8126-B01E5FCCBE2D}" dt="2020-05-17T13:28:46.965" v="2901" actId="165"/>
          <ac:spMkLst>
            <pc:docMk/>
            <pc:sldMk cId="1113198158" sldId="425"/>
            <ac:spMk id="397" creationId="{855DEC8B-B52E-469A-B050-0D7D6CCB72B1}"/>
          </ac:spMkLst>
        </pc:spChg>
        <pc:spChg chg="mod">
          <ac:chgData name="reza kabir" userId="af3c95a13102d509" providerId="LiveId" clId="{88200EE4-F4B4-49E8-8126-B01E5FCCBE2D}" dt="2020-05-17T13:28:46.965" v="2901" actId="165"/>
          <ac:spMkLst>
            <pc:docMk/>
            <pc:sldMk cId="1113198158" sldId="425"/>
            <ac:spMk id="398" creationId="{F5F74423-3D04-4896-8C3C-E72F1CB1A969}"/>
          </ac:spMkLst>
        </pc:spChg>
        <pc:spChg chg="mod">
          <ac:chgData name="reza kabir" userId="af3c95a13102d509" providerId="LiveId" clId="{88200EE4-F4B4-49E8-8126-B01E5FCCBE2D}" dt="2020-05-17T13:28:46.965" v="2901" actId="165"/>
          <ac:spMkLst>
            <pc:docMk/>
            <pc:sldMk cId="1113198158" sldId="425"/>
            <ac:spMk id="399" creationId="{DCE4A3AC-4963-4587-8280-3A8A2D5E5D72}"/>
          </ac:spMkLst>
        </pc:spChg>
        <pc:spChg chg="mod">
          <ac:chgData name="reza kabir" userId="af3c95a13102d509" providerId="LiveId" clId="{88200EE4-F4B4-49E8-8126-B01E5FCCBE2D}" dt="2020-05-17T13:28:46.965" v="2901" actId="165"/>
          <ac:spMkLst>
            <pc:docMk/>
            <pc:sldMk cId="1113198158" sldId="425"/>
            <ac:spMk id="400" creationId="{7FE5ECB0-09EC-4619-BBB8-027BCE21D4F9}"/>
          </ac:spMkLst>
        </pc:spChg>
        <pc:spChg chg="mod">
          <ac:chgData name="reza kabir" userId="af3c95a13102d509" providerId="LiveId" clId="{88200EE4-F4B4-49E8-8126-B01E5FCCBE2D}" dt="2020-05-17T13:28:46.965" v="2901" actId="165"/>
          <ac:spMkLst>
            <pc:docMk/>
            <pc:sldMk cId="1113198158" sldId="425"/>
            <ac:spMk id="401" creationId="{F774A07B-A6C8-420E-BFB4-67E3C8FBD1B3}"/>
          </ac:spMkLst>
        </pc:spChg>
        <pc:spChg chg="mod">
          <ac:chgData name="reza kabir" userId="af3c95a13102d509" providerId="LiveId" clId="{88200EE4-F4B4-49E8-8126-B01E5FCCBE2D}" dt="2020-05-17T13:28:46.965" v="2901" actId="165"/>
          <ac:spMkLst>
            <pc:docMk/>
            <pc:sldMk cId="1113198158" sldId="425"/>
            <ac:spMk id="402" creationId="{D0A1291A-7CAF-450A-8C27-9B7B99FF299D}"/>
          </ac:spMkLst>
        </pc:spChg>
        <pc:spChg chg="mod">
          <ac:chgData name="reza kabir" userId="af3c95a13102d509" providerId="LiveId" clId="{88200EE4-F4B4-49E8-8126-B01E5FCCBE2D}" dt="2020-05-17T13:28:46.965" v="2901" actId="165"/>
          <ac:spMkLst>
            <pc:docMk/>
            <pc:sldMk cId="1113198158" sldId="425"/>
            <ac:spMk id="403" creationId="{A4D0F207-356D-49C4-81A0-4E28D78EEC9D}"/>
          </ac:spMkLst>
        </pc:spChg>
        <pc:spChg chg="mod">
          <ac:chgData name="reza kabir" userId="af3c95a13102d509" providerId="LiveId" clId="{88200EE4-F4B4-49E8-8126-B01E5FCCBE2D}" dt="2020-05-17T13:28:46.965" v="2901" actId="165"/>
          <ac:spMkLst>
            <pc:docMk/>
            <pc:sldMk cId="1113198158" sldId="425"/>
            <ac:spMk id="404" creationId="{F8FA3B5E-B04F-49EF-A898-F45D1A891B3A}"/>
          </ac:spMkLst>
        </pc:spChg>
        <pc:spChg chg="mod">
          <ac:chgData name="reza kabir" userId="af3c95a13102d509" providerId="LiveId" clId="{88200EE4-F4B4-49E8-8126-B01E5FCCBE2D}" dt="2020-05-17T13:28:46.965" v="2901" actId="165"/>
          <ac:spMkLst>
            <pc:docMk/>
            <pc:sldMk cId="1113198158" sldId="425"/>
            <ac:spMk id="405" creationId="{E779B65D-8AA7-49F4-8E54-900CC3E4E180}"/>
          </ac:spMkLst>
        </pc:spChg>
        <pc:spChg chg="mod">
          <ac:chgData name="reza kabir" userId="af3c95a13102d509" providerId="LiveId" clId="{88200EE4-F4B4-49E8-8126-B01E5FCCBE2D}" dt="2020-05-17T13:28:46.965" v="2901" actId="165"/>
          <ac:spMkLst>
            <pc:docMk/>
            <pc:sldMk cId="1113198158" sldId="425"/>
            <ac:spMk id="406" creationId="{86F32713-ABD3-4BB6-9AD2-E87CF89263AD}"/>
          </ac:spMkLst>
        </pc:spChg>
        <pc:spChg chg="mod">
          <ac:chgData name="reza kabir" userId="af3c95a13102d509" providerId="LiveId" clId="{88200EE4-F4B4-49E8-8126-B01E5FCCBE2D}" dt="2020-05-17T13:28:46.965" v="2901" actId="165"/>
          <ac:spMkLst>
            <pc:docMk/>
            <pc:sldMk cId="1113198158" sldId="425"/>
            <ac:spMk id="407" creationId="{C03B461A-835D-4A96-AFD7-C56BF19C99FA}"/>
          </ac:spMkLst>
        </pc:spChg>
        <pc:spChg chg="mod">
          <ac:chgData name="reza kabir" userId="af3c95a13102d509" providerId="LiveId" clId="{88200EE4-F4B4-49E8-8126-B01E5FCCBE2D}" dt="2020-05-17T13:28:46.965" v="2901" actId="165"/>
          <ac:spMkLst>
            <pc:docMk/>
            <pc:sldMk cId="1113198158" sldId="425"/>
            <ac:spMk id="408" creationId="{AE60652B-4C12-48FE-8857-CDCF6944FA06}"/>
          </ac:spMkLst>
        </pc:spChg>
        <pc:spChg chg="mod">
          <ac:chgData name="reza kabir" userId="af3c95a13102d509" providerId="LiveId" clId="{88200EE4-F4B4-49E8-8126-B01E5FCCBE2D}" dt="2020-05-17T13:28:46.965" v="2901" actId="165"/>
          <ac:spMkLst>
            <pc:docMk/>
            <pc:sldMk cId="1113198158" sldId="425"/>
            <ac:spMk id="409" creationId="{B52D921C-1573-4FD2-B33C-E320CA0025AE}"/>
          </ac:spMkLst>
        </pc:spChg>
        <pc:spChg chg="mod">
          <ac:chgData name="reza kabir" userId="af3c95a13102d509" providerId="LiveId" clId="{88200EE4-F4B4-49E8-8126-B01E5FCCBE2D}" dt="2020-05-17T13:28:46.965" v="2901" actId="165"/>
          <ac:spMkLst>
            <pc:docMk/>
            <pc:sldMk cId="1113198158" sldId="425"/>
            <ac:spMk id="411" creationId="{43740BE1-CE11-421C-9284-80B090551A47}"/>
          </ac:spMkLst>
        </pc:spChg>
        <pc:spChg chg="mod">
          <ac:chgData name="reza kabir" userId="af3c95a13102d509" providerId="LiveId" clId="{88200EE4-F4B4-49E8-8126-B01E5FCCBE2D}" dt="2020-05-17T13:28:46.965" v="2901" actId="165"/>
          <ac:spMkLst>
            <pc:docMk/>
            <pc:sldMk cId="1113198158" sldId="425"/>
            <ac:spMk id="412" creationId="{15580A34-44A5-4F92-9C46-5CB416A44D0B}"/>
          </ac:spMkLst>
        </pc:spChg>
        <pc:spChg chg="mod">
          <ac:chgData name="reza kabir" userId="af3c95a13102d509" providerId="LiveId" clId="{88200EE4-F4B4-49E8-8126-B01E5FCCBE2D}" dt="2020-05-17T13:28:46.965" v="2901" actId="165"/>
          <ac:spMkLst>
            <pc:docMk/>
            <pc:sldMk cId="1113198158" sldId="425"/>
            <ac:spMk id="413" creationId="{2A48CAB0-628E-4B6E-9490-0E57E78F614D}"/>
          </ac:spMkLst>
        </pc:spChg>
        <pc:spChg chg="mod">
          <ac:chgData name="reza kabir" userId="af3c95a13102d509" providerId="LiveId" clId="{88200EE4-F4B4-49E8-8126-B01E5FCCBE2D}" dt="2020-05-17T13:28:46.965" v="2901" actId="165"/>
          <ac:spMkLst>
            <pc:docMk/>
            <pc:sldMk cId="1113198158" sldId="425"/>
            <ac:spMk id="415" creationId="{9619D70F-F866-4F14-9A93-59A0A3275812}"/>
          </ac:spMkLst>
        </pc:spChg>
        <pc:spChg chg="mod">
          <ac:chgData name="reza kabir" userId="af3c95a13102d509" providerId="LiveId" clId="{88200EE4-F4B4-49E8-8126-B01E5FCCBE2D}" dt="2020-05-17T13:28:46.965" v="2901" actId="165"/>
          <ac:spMkLst>
            <pc:docMk/>
            <pc:sldMk cId="1113198158" sldId="425"/>
            <ac:spMk id="416" creationId="{21541DA1-079B-4724-A490-669ECCC193BB}"/>
          </ac:spMkLst>
        </pc:spChg>
        <pc:spChg chg="mod">
          <ac:chgData name="reza kabir" userId="af3c95a13102d509" providerId="LiveId" clId="{88200EE4-F4B4-49E8-8126-B01E5FCCBE2D}" dt="2020-05-17T13:28:46.965" v="2901" actId="165"/>
          <ac:spMkLst>
            <pc:docMk/>
            <pc:sldMk cId="1113198158" sldId="425"/>
            <ac:spMk id="417" creationId="{8575C7DF-46A6-4082-AA29-CDA95026E89D}"/>
          </ac:spMkLst>
        </pc:spChg>
        <pc:spChg chg="mod">
          <ac:chgData name="reza kabir" userId="af3c95a13102d509" providerId="LiveId" clId="{88200EE4-F4B4-49E8-8126-B01E5FCCBE2D}" dt="2020-05-17T13:28:46.965" v="2901" actId="165"/>
          <ac:spMkLst>
            <pc:docMk/>
            <pc:sldMk cId="1113198158" sldId="425"/>
            <ac:spMk id="419" creationId="{D0D948C6-4D16-4291-9827-03FE3CB43008}"/>
          </ac:spMkLst>
        </pc:spChg>
        <pc:spChg chg="mod">
          <ac:chgData name="reza kabir" userId="af3c95a13102d509" providerId="LiveId" clId="{88200EE4-F4B4-49E8-8126-B01E5FCCBE2D}" dt="2020-05-17T13:28:46.965" v="2901" actId="165"/>
          <ac:spMkLst>
            <pc:docMk/>
            <pc:sldMk cId="1113198158" sldId="425"/>
            <ac:spMk id="420" creationId="{FCD5B067-0FDA-4B65-9D0F-D636D252AFF7}"/>
          </ac:spMkLst>
        </pc:spChg>
        <pc:spChg chg="mod">
          <ac:chgData name="reza kabir" userId="af3c95a13102d509" providerId="LiveId" clId="{88200EE4-F4B4-49E8-8126-B01E5FCCBE2D}" dt="2020-05-17T13:28:46.965" v="2901" actId="165"/>
          <ac:spMkLst>
            <pc:docMk/>
            <pc:sldMk cId="1113198158" sldId="425"/>
            <ac:spMk id="421" creationId="{54A86B9A-1DF9-4C5B-8C7D-94B8FC2D74FD}"/>
          </ac:spMkLst>
        </pc:spChg>
        <pc:grpChg chg="del">
          <ac:chgData name="reza kabir" userId="af3c95a13102d509" providerId="LiveId" clId="{88200EE4-F4B4-49E8-8126-B01E5FCCBE2D}" dt="2020-05-17T13:28:46.965" v="2901" actId="165"/>
          <ac:grpSpMkLst>
            <pc:docMk/>
            <pc:sldMk cId="1113198158" sldId="425"/>
            <ac:grpSpMk id="6" creationId="{61D9CC74-390C-4904-B0DD-362B1E19799F}"/>
          </ac:grpSpMkLst>
        </pc:grpChg>
        <pc:grpChg chg="del mod topLvl">
          <ac:chgData name="reza kabir" userId="af3c95a13102d509" providerId="LiveId" clId="{88200EE4-F4B4-49E8-8126-B01E5FCCBE2D}" dt="2020-05-17T13:33:15.903" v="2993" actId="478"/>
          <ac:grpSpMkLst>
            <pc:docMk/>
            <pc:sldMk cId="1113198158" sldId="425"/>
            <ac:grpSpMk id="7"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9"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2"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3"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8"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9"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24"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3"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9"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40"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44"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61"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62"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63"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66"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69"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72"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77"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78"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81" creationId="{61D9CC74-390C-4904-B0DD-362B1E19799F}"/>
          </ac:grpSpMkLst>
        </pc:grpChg>
        <pc:grpChg chg="del mod topLvl">
          <ac:chgData name="reza kabir" userId="af3c95a13102d509" providerId="LiveId" clId="{88200EE4-F4B4-49E8-8126-B01E5FCCBE2D}" dt="2020-05-17T13:29:25.679" v="2924" actId="478"/>
          <ac:grpSpMkLst>
            <pc:docMk/>
            <pc:sldMk cId="1113198158" sldId="425"/>
            <ac:grpSpMk id="84"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85"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86"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89"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92"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99"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09"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13"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19"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22"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23"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27"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41"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45"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47"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52"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62"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63" creationId="{61D9CC74-390C-4904-B0DD-362B1E19799F}"/>
          </ac:grpSpMkLst>
        </pc:grpChg>
        <pc:grpChg chg="del mod topLvl">
          <ac:chgData name="reza kabir" userId="af3c95a13102d509" providerId="LiveId" clId="{88200EE4-F4B4-49E8-8126-B01E5FCCBE2D}" dt="2020-05-17T13:30:50.192" v="2961" actId="21"/>
          <ac:grpSpMkLst>
            <pc:docMk/>
            <pc:sldMk cId="1113198158" sldId="425"/>
            <ac:grpSpMk id="171"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72"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76"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77"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81"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86"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90"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195"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200"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210"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216"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217"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222"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228"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237"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240"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241"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247"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250"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258"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259"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267"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273" creationId="{61D9CC74-390C-4904-B0DD-362B1E19799F}"/>
          </ac:grpSpMkLst>
        </pc:grpChg>
        <pc:grpChg chg="del mod topLvl">
          <ac:chgData name="reza kabir" userId="af3c95a13102d509" providerId="LiveId" clId="{88200EE4-F4B4-49E8-8126-B01E5FCCBE2D}" dt="2020-05-17T13:33:17.872" v="2994" actId="21"/>
          <ac:grpSpMkLst>
            <pc:docMk/>
            <pc:sldMk cId="1113198158" sldId="425"/>
            <ac:grpSpMk id="278"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279"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280"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283"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287"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291"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294"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12"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17"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20"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24"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32" creationId="{61D9CC74-390C-4904-B0DD-362B1E19799F}"/>
          </ac:grpSpMkLst>
        </pc:grpChg>
        <pc:grpChg chg="del mod topLvl">
          <ac:chgData name="reza kabir" userId="af3c95a13102d509" providerId="LiveId" clId="{88200EE4-F4B4-49E8-8126-B01E5FCCBE2D}" dt="2020-05-17T13:32:50.345" v="2984" actId="478"/>
          <ac:grpSpMkLst>
            <pc:docMk/>
            <pc:sldMk cId="1113198158" sldId="425"/>
            <ac:grpSpMk id="337"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39"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40"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46"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48"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56" creationId="{61D9CC74-390C-4904-B0DD-362B1E19799F}"/>
          </ac:grpSpMkLst>
        </pc:grpChg>
        <pc:grpChg chg="del mod topLvl">
          <ac:chgData name="reza kabir" userId="af3c95a13102d509" providerId="LiveId" clId="{88200EE4-F4B4-49E8-8126-B01E5FCCBE2D}" dt="2020-05-17T13:30:48.432" v="2960" actId="478"/>
          <ac:grpSpMkLst>
            <pc:docMk/>
            <pc:sldMk cId="1113198158" sldId="425"/>
            <ac:grpSpMk id="361"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62"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63"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71"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72"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75"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78"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82"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83"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86"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92"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93"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396"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410"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414" creationId="{61D9CC74-390C-4904-B0DD-362B1E19799F}"/>
          </ac:grpSpMkLst>
        </pc:grpChg>
        <pc:grpChg chg="mod">
          <ac:chgData name="reza kabir" userId="af3c95a13102d509" providerId="LiveId" clId="{88200EE4-F4B4-49E8-8126-B01E5FCCBE2D}" dt="2020-05-17T13:28:46.965" v="2901" actId="165"/>
          <ac:grpSpMkLst>
            <pc:docMk/>
            <pc:sldMk cId="1113198158" sldId="425"/>
            <ac:grpSpMk id="418" creationId="{61D9CC74-390C-4904-B0DD-362B1E19799F}"/>
          </ac:grpSpMkLst>
        </pc:grpChg>
        <pc:picChg chg="mod">
          <ac:chgData name="reza kabir" userId="af3c95a13102d509" providerId="LiveId" clId="{88200EE4-F4B4-49E8-8126-B01E5FCCBE2D}" dt="2020-05-17T13:27:14.207" v="2900" actId="1076"/>
          <ac:picMkLst>
            <pc:docMk/>
            <pc:sldMk cId="1113198158" sldId="425"/>
            <ac:picMk id="3" creationId="{A813966D-DE06-45F2-A1BF-AC6A253E9F86}"/>
          </ac:picMkLst>
        </pc:picChg>
      </pc:sldChg>
      <pc:sldChg chg="delSp modSp add del">
        <pc:chgData name="reza kabir" userId="af3c95a13102d509" providerId="LiveId" clId="{88200EE4-F4B4-49E8-8126-B01E5FCCBE2D}" dt="2020-05-17T13:43:42.122" v="3041" actId="47"/>
        <pc:sldMkLst>
          <pc:docMk/>
          <pc:sldMk cId="1493894232" sldId="426"/>
        </pc:sldMkLst>
        <pc:spChg chg="mod topLvl">
          <ac:chgData name="reza kabir" userId="af3c95a13102d509" providerId="LiveId" clId="{88200EE4-F4B4-49E8-8126-B01E5FCCBE2D}" dt="2020-05-17T13:34:07.314" v="3003" actId="165"/>
          <ac:spMkLst>
            <pc:docMk/>
            <pc:sldMk cId="1493894232" sldId="426"/>
            <ac:spMk id="6" creationId="{0CFF6821-7806-4AD1-9C7B-AD61CF00F0C3}"/>
          </ac:spMkLst>
        </pc:spChg>
        <pc:spChg chg="mod">
          <ac:chgData name="reza kabir" userId="af3c95a13102d509" providerId="LiveId" clId="{88200EE4-F4B4-49E8-8126-B01E5FCCBE2D}" dt="2020-05-17T13:34:07.314" v="3003" actId="165"/>
          <ac:spMkLst>
            <pc:docMk/>
            <pc:sldMk cId="1493894232" sldId="426"/>
            <ac:spMk id="10" creationId="{84B1733E-AA4D-45FB-AB58-4E93AF4DD8FD}"/>
          </ac:spMkLst>
        </pc:spChg>
        <pc:spChg chg="mod">
          <ac:chgData name="reza kabir" userId="af3c95a13102d509" providerId="LiveId" clId="{88200EE4-F4B4-49E8-8126-B01E5FCCBE2D}" dt="2020-05-17T13:34:07.314" v="3003" actId="165"/>
          <ac:spMkLst>
            <pc:docMk/>
            <pc:sldMk cId="1493894232" sldId="426"/>
            <ac:spMk id="11" creationId="{701D9DB8-D0B5-4D63-8E6E-E3B9416B4C84}"/>
          </ac:spMkLst>
        </pc:spChg>
        <pc:spChg chg="mod">
          <ac:chgData name="reza kabir" userId="af3c95a13102d509" providerId="LiveId" clId="{88200EE4-F4B4-49E8-8126-B01E5FCCBE2D}" dt="2020-05-17T13:34:07.314" v="3003" actId="165"/>
          <ac:spMkLst>
            <pc:docMk/>
            <pc:sldMk cId="1493894232" sldId="426"/>
            <ac:spMk id="12" creationId="{EDB329D8-59EF-4B13-AE30-03C5513CC040}"/>
          </ac:spMkLst>
        </pc:spChg>
        <pc:spChg chg="mod">
          <ac:chgData name="reza kabir" userId="af3c95a13102d509" providerId="LiveId" clId="{88200EE4-F4B4-49E8-8126-B01E5FCCBE2D}" dt="2020-05-17T13:34:07.314" v="3003" actId="165"/>
          <ac:spMkLst>
            <pc:docMk/>
            <pc:sldMk cId="1493894232" sldId="426"/>
            <ac:spMk id="13" creationId="{B082D151-A87B-4753-9CA9-C74A1A38D233}"/>
          </ac:spMkLst>
        </pc:spChg>
        <pc:spChg chg="mod">
          <ac:chgData name="reza kabir" userId="af3c95a13102d509" providerId="LiveId" clId="{88200EE4-F4B4-49E8-8126-B01E5FCCBE2D}" dt="2020-05-17T13:34:07.314" v="3003" actId="165"/>
          <ac:spMkLst>
            <pc:docMk/>
            <pc:sldMk cId="1493894232" sldId="426"/>
            <ac:spMk id="14" creationId="{1FF8BD18-0C0F-427C-84DC-5F7B05623975}"/>
          </ac:spMkLst>
        </pc:spChg>
        <pc:spChg chg="mod">
          <ac:chgData name="reza kabir" userId="af3c95a13102d509" providerId="LiveId" clId="{88200EE4-F4B4-49E8-8126-B01E5FCCBE2D}" dt="2020-05-17T13:34:07.314" v="3003" actId="165"/>
          <ac:spMkLst>
            <pc:docMk/>
            <pc:sldMk cId="1493894232" sldId="426"/>
            <ac:spMk id="15" creationId="{381905A6-A573-4C87-8D7A-F90E1C3F0527}"/>
          </ac:spMkLst>
        </pc:spChg>
        <pc:spChg chg="mod">
          <ac:chgData name="reza kabir" userId="af3c95a13102d509" providerId="LiveId" clId="{88200EE4-F4B4-49E8-8126-B01E5FCCBE2D}" dt="2020-05-17T13:34:07.314" v="3003" actId="165"/>
          <ac:spMkLst>
            <pc:docMk/>
            <pc:sldMk cId="1493894232" sldId="426"/>
            <ac:spMk id="16" creationId="{47EEF88E-0A37-4CFF-85A2-12ACCE3EB241}"/>
          </ac:spMkLst>
        </pc:spChg>
        <pc:spChg chg="mod">
          <ac:chgData name="reza kabir" userId="af3c95a13102d509" providerId="LiveId" clId="{88200EE4-F4B4-49E8-8126-B01E5FCCBE2D}" dt="2020-05-17T13:34:07.314" v="3003" actId="165"/>
          <ac:spMkLst>
            <pc:docMk/>
            <pc:sldMk cId="1493894232" sldId="426"/>
            <ac:spMk id="17" creationId="{2625A8B1-4DA2-4D4B-BB00-D32558A5895E}"/>
          </ac:spMkLst>
        </pc:spChg>
        <pc:spChg chg="mod">
          <ac:chgData name="reza kabir" userId="af3c95a13102d509" providerId="LiveId" clId="{88200EE4-F4B4-49E8-8126-B01E5FCCBE2D}" dt="2020-05-17T13:34:07.314" v="3003" actId="165"/>
          <ac:spMkLst>
            <pc:docMk/>
            <pc:sldMk cId="1493894232" sldId="426"/>
            <ac:spMk id="18" creationId="{31E18A1C-4C61-4A84-BC2D-32F909498887}"/>
          </ac:spMkLst>
        </pc:spChg>
        <pc:spChg chg="mod">
          <ac:chgData name="reza kabir" userId="af3c95a13102d509" providerId="LiveId" clId="{88200EE4-F4B4-49E8-8126-B01E5FCCBE2D}" dt="2020-05-17T13:34:07.314" v="3003" actId="165"/>
          <ac:spMkLst>
            <pc:docMk/>
            <pc:sldMk cId="1493894232" sldId="426"/>
            <ac:spMk id="19" creationId="{394061E1-5035-45D0-AC1E-9B92AEC8E828}"/>
          </ac:spMkLst>
        </pc:spChg>
        <pc:spChg chg="mod">
          <ac:chgData name="reza kabir" userId="af3c95a13102d509" providerId="LiveId" clId="{88200EE4-F4B4-49E8-8126-B01E5FCCBE2D}" dt="2020-05-17T13:34:07.314" v="3003" actId="165"/>
          <ac:spMkLst>
            <pc:docMk/>
            <pc:sldMk cId="1493894232" sldId="426"/>
            <ac:spMk id="20" creationId="{95A5BEB1-AB86-43E9-8416-8C3D9DCA53D9}"/>
          </ac:spMkLst>
        </pc:spChg>
        <pc:spChg chg="mod">
          <ac:chgData name="reza kabir" userId="af3c95a13102d509" providerId="LiveId" clId="{88200EE4-F4B4-49E8-8126-B01E5FCCBE2D}" dt="2020-05-17T13:34:07.314" v="3003" actId="165"/>
          <ac:spMkLst>
            <pc:docMk/>
            <pc:sldMk cId="1493894232" sldId="426"/>
            <ac:spMk id="21" creationId="{4AE49494-C682-4F9D-BEC2-10024845E90A}"/>
          </ac:spMkLst>
        </pc:spChg>
        <pc:spChg chg="mod">
          <ac:chgData name="reza kabir" userId="af3c95a13102d509" providerId="LiveId" clId="{88200EE4-F4B4-49E8-8126-B01E5FCCBE2D}" dt="2020-05-17T13:34:07.314" v="3003" actId="165"/>
          <ac:spMkLst>
            <pc:docMk/>
            <pc:sldMk cId="1493894232" sldId="426"/>
            <ac:spMk id="22" creationId="{51180D1E-4E07-4DD3-9626-AAD726A09BAF}"/>
          </ac:spMkLst>
        </pc:spChg>
        <pc:spChg chg="mod">
          <ac:chgData name="reza kabir" userId="af3c95a13102d509" providerId="LiveId" clId="{88200EE4-F4B4-49E8-8126-B01E5FCCBE2D}" dt="2020-05-17T13:34:07.314" v="3003" actId="165"/>
          <ac:spMkLst>
            <pc:docMk/>
            <pc:sldMk cId="1493894232" sldId="426"/>
            <ac:spMk id="23" creationId="{A70ACA70-90EC-41F0-A975-9FEA499C3470}"/>
          </ac:spMkLst>
        </pc:spChg>
        <pc:spChg chg="mod">
          <ac:chgData name="reza kabir" userId="af3c95a13102d509" providerId="LiveId" clId="{88200EE4-F4B4-49E8-8126-B01E5FCCBE2D}" dt="2020-05-17T13:34:07.314" v="3003" actId="165"/>
          <ac:spMkLst>
            <pc:docMk/>
            <pc:sldMk cId="1493894232" sldId="426"/>
            <ac:spMk id="24" creationId="{CC6EC36D-AFA2-42AB-9214-6DAB28BA6EDD}"/>
          </ac:spMkLst>
        </pc:spChg>
        <pc:spChg chg="mod">
          <ac:chgData name="reza kabir" userId="af3c95a13102d509" providerId="LiveId" clId="{88200EE4-F4B4-49E8-8126-B01E5FCCBE2D}" dt="2020-05-17T13:34:07.314" v="3003" actId="165"/>
          <ac:spMkLst>
            <pc:docMk/>
            <pc:sldMk cId="1493894232" sldId="426"/>
            <ac:spMk id="25" creationId="{7D9E4F48-C9B9-43FF-8E5E-F363BB80B180}"/>
          </ac:spMkLst>
        </pc:spChg>
        <pc:spChg chg="mod">
          <ac:chgData name="reza kabir" userId="af3c95a13102d509" providerId="LiveId" clId="{88200EE4-F4B4-49E8-8126-B01E5FCCBE2D}" dt="2020-05-17T13:34:07.314" v="3003" actId="165"/>
          <ac:spMkLst>
            <pc:docMk/>
            <pc:sldMk cId="1493894232" sldId="426"/>
            <ac:spMk id="27" creationId="{4D1E5E92-7290-4054-AD7F-E914217D748D}"/>
          </ac:spMkLst>
        </pc:spChg>
        <pc:spChg chg="mod">
          <ac:chgData name="reza kabir" userId="af3c95a13102d509" providerId="LiveId" clId="{88200EE4-F4B4-49E8-8126-B01E5FCCBE2D}" dt="2020-05-17T13:34:07.314" v="3003" actId="165"/>
          <ac:spMkLst>
            <pc:docMk/>
            <pc:sldMk cId="1493894232" sldId="426"/>
            <ac:spMk id="28" creationId="{447B75D4-0204-4ED1-B1A5-72D8E9D3DED6}"/>
          </ac:spMkLst>
        </pc:spChg>
        <pc:spChg chg="mod">
          <ac:chgData name="reza kabir" userId="af3c95a13102d509" providerId="LiveId" clId="{88200EE4-F4B4-49E8-8126-B01E5FCCBE2D}" dt="2020-05-17T13:34:07.314" v="3003" actId="165"/>
          <ac:spMkLst>
            <pc:docMk/>
            <pc:sldMk cId="1493894232" sldId="426"/>
            <ac:spMk id="29" creationId="{620919D9-FAA1-47E6-8B27-BC23AFC05CA1}"/>
          </ac:spMkLst>
        </pc:spChg>
        <pc:spChg chg="mod">
          <ac:chgData name="reza kabir" userId="af3c95a13102d509" providerId="LiveId" clId="{88200EE4-F4B4-49E8-8126-B01E5FCCBE2D}" dt="2020-05-17T13:34:07.314" v="3003" actId="165"/>
          <ac:spMkLst>
            <pc:docMk/>
            <pc:sldMk cId="1493894232" sldId="426"/>
            <ac:spMk id="30" creationId="{47686583-63AD-4516-A127-582777922DCD}"/>
          </ac:spMkLst>
        </pc:spChg>
        <pc:spChg chg="mod">
          <ac:chgData name="reza kabir" userId="af3c95a13102d509" providerId="LiveId" clId="{88200EE4-F4B4-49E8-8126-B01E5FCCBE2D}" dt="2020-05-17T13:34:07.314" v="3003" actId="165"/>
          <ac:spMkLst>
            <pc:docMk/>
            <pc:sldMk cId="1493894232" sldId="426"/>
            <ac:spMk id="31" creationId="{E72E6DA6-F8DB-4BFE-98E8-C9C452018D60}"/>
          </ac:spMkLst>
        </pc:spChg>
        <pc:spChg chg="mod">
          <ac:chgData name="reza kabir" userId="af3c95a13102d509" providerId="LiveId" clId="{88200EE4-F4B4-49E8-8126-B01E5FCCBE2D}" dt="2020-05-17T13:34:07.314" v="3003" actId="165"/>
          <ac:spMkLst>
            <pc:docMk/>
            <pc:sldMk cId="1493894232" sldId="426"/>
            <ac:spMk id="32" creationId="{B4D39166-E39D-4170-A139-42373028311A}"/>
          </ac:spMkLst>
        </pc:spChg>
        <pc:spChg chg="mod">
          <ac:chgData name="reza kabir" userId="af3c95a13102d509" providerId="LiveId" clId="{88200EE4-F4B4-49E8-8126-B01E5FCCBE2D}" dt="2020-05-17T13:34:07.314" v="3003" actId="165"/>
          <ac:spMkLst>
            <pc:docMk/>
            <pc:sldMk cId="1493894232" sldId="426"/>
            <ac:spMk id="33" creationId="{56D20348-47E4-4EDC-9E7F-452FA1E03FC6}"/>
          </ac:spMkLst>
        </pc:spChg>
        <pc:spChg chg="mod">
          <ac:chgData name="reza kabir" userId="af3c95a13102d509" providerId="LiveId" clId="{88200EE4-F4B4-49E8-8126-B01E5FCCBE2D}" dt="2020-05-17T13:34:07.314" v="3003" actId="165"/>
          <ac:spMkLst>
            <pc:docMk/>
            <pc:sldMk cId="1493894232" sldId="426"/>
            <ac:spMk id="34" creationId="{5F53C099-4AD6-49C0-A43C-E3EB0CFB2ABB}"/>
          </ac:spMkLst>
        </pc:spChg>
        <pc:spChg chg="mod">
          <ac:chgData name="reza kabir" userId="af3c95a13102d509" providerId="LiveId" clId="{88200EE4-F4B4-49E8-8126-B01E5FCCBE2D}" dt="2020-05-17T13:34:07.314" v="3003" actId="165"/>
          <ac:spMkLst>
            <pc:docMk/>
            <pc:sldMk cId="1493894232" sldId="426"/>
            <ac:spMk id="35" creationId="{EAA93283-AE86-4249-9B30-6890384A4D18}"/>
          </ac:spMkLst>
        </pc:spChg>
        <pc:spChg chg="mod">
          <ac:chgData name="reza kabir" userId="af3c95a13102d509" providerId="LiveId" clId="{88200EE4-F4B4-49E8-8126-B01E5FCCBE2D}" dt="2020-05-17T13:34:07.314" v="3003" actId="165"/>
          <ac:spMkLst>
            <pc:docMk/>
            <pc:sldMk cId="1493894232" sldId="426"/>
            <ac:spMk id="36" creationId="{71C30A5C-80D1-4436-BA09-F500E3D0E25A}"/>
          </ac:spMkLst>
        </pc:spChg>
        <pc:spChg chg="mod">
          <ac:chgData name="reza kabir" userId="af3c95a13102d509" providerId="LiveId" clId="{88200EE4-F4B4-49E8-8126-B01E5FCCBE2D}" dt="2020-05-17T13:34:07.314" v="3003" actId="165"/>
          <ac:spMkLst>
            <pc:docMk/>
            <pc:sldMk cId="1493894232" sldId="426"/>
            <ac:spMk id="37" creationId="{3FF6ECFE-689E-40FE-87A6-B4FD6B93F740}"/>
          </ac:spMkLst>
        </pc:spChg>
        <pc:spChg chg="mod">
          <ac:chgData name="reza kabir" userId="af3c95a13102d509" providerId="LiveId" clId="{88200EE4-F4B4-49E8-8126-B01E5FCCBE2D}" dt="2020-05-17T13:34:07.314" v="3003" actId="165"/>
          <ac:spMkLst>
            <pc:docMk/>
            <pc:sldMk cId="1493894232" sldId="426"/>
            <ac:spMk id="38" creationId="{1ECEB5EA-8424-43A9-B81D-6E2F62B5BA26}"/>
          </ac:spMkLst>
        </pc:spChg>
        <pc:spChg chg="mod">
          <ac:chgData name="reza kabir" userId="af3c95a13102d509" providerId="LiveId" clId="{88200EE4-F4B4-49E8-8126-B01E5FCCBE2D}" dt="2020-05-17T13:34:07.314" v="3003" actId="165"/>
          <ac:spMkLst>
            <pc:docMk/>
            <pc:sldMk cId="1493894232" sldId="426"/>
            <ac:spMk id="39" creationId="{8B593599-1CBB-4991-B8DB-C2BA22917418}"/>
          </ac:spMkLst>
        </pc:spChg>
        <pc:spChg chg="mod">
          <ac:chgData name="reza kabir" userId="af3c95a13102d509" providerId="LiveId" clId="{88200EE4-F4B4-49E8-8126-B01E5FCCBE2D}" dt="2020-05-17T13:34:07.314" v="3003" actId="165"/>
          <ac:spMkLst>
            <pc:docMk/>
            <pc:sldMk cId="1493894232" sldId="426"/>
            <ac:spMk id="40" creationId="{8E13C699-C429-4425-B91A-0EB7249C4B2D}"/>
          </ac:spMkLst>
        </pc:spChg>
        <pc:spChg chg="mod">
          <ac:chgData name="reza kabir" userId="af3c95a13102d509" providerId="LiveId" clId="{88200EE4-F4B4-49E8-8126-B01E5FCCBE2D}" dt="2020-05-17T13:34:07.314" v="3003" actId="165"/>
          <ac:spMkLst>
            <pc:docMk/>
            <pc:sldMk cId="1493894232" sldId="426"/>
            <ac:spMk id="41" creationId="{DDE17229-6442-4E47-B226-14041B319D93}"/>
          </ac:spMkLst>
        </pc:spChg>
        <pc:spChg chg="mod">
          <ac:chgData name="reza kabir" userId="af3c95a13102d509" providerId="LiveId" clId="{88200EE4-F4B4-49E8-8126-B01E5FCCBE2D}" dt="2020-05-17T13:34:07.314" v="3003" actId="165"/>
          <ac:spMkLst>
            <pc:docMk/>
            <pc:sldMk cId="1493894232" sldId="426"/>
            <ac:spMk id="43" creationId="{A3146078-2707-4A0E-8036-10541BA975F8}"/>
          </ac:spMkLst>
        </pc:spChg>
        <pc:spChg chg="mod">
          <ac:chgData name="reza kabir" userId="af3c95a13102d509" providerId="LiveId" clId="{88200EE4-F4B4-49E8-8126-B01E5FCCBE2D}" dt="2020-05-17T13:34:07.314" v="3003" actId="165"/>
          <ac:spMkLst>
            <pc:docMk/>
            <pc:sldMk cId="1493894232" sldId="426"/>
            <ac:spMk id="44" creationId="{D60E9481-4B60-477B-AC0A-8619DD4DDE49}"/>
          </ac:spMkLst>
        </pc:spChg>
        <pc:spChg chg="mod">
          <ac:chgData name="reza kabir" userId="af3c95a13102d509" providerId="LiveId" clId="{88200EE4-F4B4-49E8-8126-B01E5FCCBE2D}" dt="2020-05-17T13:34:07.314" v="3003" actId="165"/>
          <ac:spMkLst>
            <pc:docMk/>
            <pc:sldMk cId="1493894232" sldId="426"/>
            <ac:spMk id="45" creationId="{A665D92F-17BB-40FB-8CAE-032C207216D2}"/>
          </ac:spMkLst>
        </pc:spChg>
        <pc:spChg chg="mod">
          <ac:chgData name="reza kabir" userId="af3c95a13102d509" providerId="LiveId" clId="{88200EE4-F4B4-49E8-8126-B01E5FCCBE2D}" dt="2020-05-17T13:34:07.314" v="3003" actId="165"/>
          <ac:spMkLst>
            <pc:docMk/>
            <pc:sldMk cId="1493894232" sldId="426"/>
            <ac:spMk id="46" creationId="{359BCE84-298A-4EDC-BFAE-DDC7CC675358}"/>
          </ac:spMkLst>
        </pc:spChg>
        <pc:spChg chg="mod">
          <ac:chgData name="reza kabir" userId="af3c95a13102d509" providerId="LiveId" clId="{88200EE4-F4B4-49E8-8126-B01E5FCCBE2D}" dt="2020-05-17T13:34:07.314" v="3003" actId="165"/>
          <ac:spMkLst>
            <pc:docMk/>
            <pc:sldMk cId="1493894232" sldId="426"/>
            <ac:spMk id="47" creationId="{7E6F3410-90AD-44ED-96C7-9432AA68A6CF}"/>
          </ac:spMkLst>
        </pc:spChg>
        <pc:spChg chg="mod">
          <ac:chgData name="reza kabir" userId="af3c95a13102d509" providerId="LiveId" clId="{88200EE4-F4B4-49E8-8126-B01E5FCCBE2D}" dt="2020-05-17T13:34:07.314" v="3003" actId="165"/>
          <ac:spMkLst>
            <pc:docMk/>
            <pc:sldMk cId="1493894232" sldId="426"/>
            <ac:spMk id="48" creationId="{E3AB3595-BFBF-4DA5-A2BD-DFA070399788}"/>
          </ac:spMkLst>
        </pc:spChg>
        <pc:spChg chg="mod">
          <ac:chgData name="reza kabir" userId="af3c95a13102d509" providerId="LiveId" clId="{88200EE4-F4B4-49E8-8126-B01E5FCCBE2D}" dt="2020-05-17T13:34:07.314" v="3003" actId="165"/>
          <ac:spMkLst>
            <pc:docMk/>
            <pc:sldMk cId="1493894232" sldId="426"/>
            <ac:spMk id="49" creationId="{27E2D8CC-07A9-492F-87BB-EBCB50D62DE3}"/>
          </ac:spMkLst>
        </pc:spChg>
        <pc:spChg chg="mod">
          <ac:chgData name="reza kabir" userId="af3c95a13102d509" providerId="LiveId" clId="{88200EE4-F4B4-49E8-8126-B01E5FCCBE2D}" dt="2020-05-17T13:34:07.314" v="3003" actId="165"/>
          <ac:spMkLst>
            <pc:docMk/>
            <pc:sldMk cId="1493894232" sldId="426"/>
            <ac:spMk id="50" creationId="{CC0262EB-EED6-4A66-B508-9A83DC099C1F}"/>
          </ac:spMkLst>
        </pc:spChg>
        <pc:spChg chg="mod">
          <ac:chgData name="reza kabir" userId="af3c95a13102d509" providerId="LiveId" clId="{88200EE4-F4B4-49E8-8126-B01E5FCCBE2D}" dt="2020-05-17T13:34:07.314" v="3003" actId="165"/>
          <ac:spMkLst>
            <pc:docMk/>
            <pc:sldMk cId="1493894232" sldId="426"/>
            <ac:spMk id="51" creationId="{A41D5435-69B6-49AF-8481-1A460E6DFBD4}"/>
          </ac:spMkLst>
        </pc:spChg>
        <pc:spChg chg="mod">
          <ac:chgData name="reza kabir" userId="af3c95a13102d509" providerId="LiveId" clId="{88200EE4-F4B4-49E8-8126-B01E5FCCBE2D}" dt="2020-05-17T13:34:07.314" v="3003" actId="165"/>
          <ac:spMkLst>
            <pc:docMk/>
            <pc:sldMk cId="1493894232" sldId="426"/>
            <ac:spMk id="52" creationId="{D6B238C0-96FA-4B46-895A-62D9B8E72764}"/>
          </ac:spMkLst>
        </pc:spChg>
        <pc:spChg chg="mod">
          <ac:chgData name="reza kabir" userId="af3c95a13102d509" providerId="LiveId" clId="{88200EE4-F4B4-49E8-8126-B01E5FCCBE2D}" dt="2020-05-17T13:34:07.314" v="3003" actId="165"/>
          <ac:spMkLst>
            <pc:docMk/>
            <pc:sldMk cId="1493894232" sldId="426"/>
            <ac:spMk id="53" creationId="{1C562BBD-1609-4694-8614-59BEC0D0DE25}"/>
          </ac:spMkLst>
        </pc:spChg>
        <pc:spChg chg="mod">
          <ac:chgData name="reza kabir" userId="af3c95a13102d509" providerId="LiveId" clId="{88200EE4-F4B4-49E8-8126-B01E5FCCBE2D}" dt="2020-05-17T13:34:07.314" v="3003" actId="165"/>
          <ac:spMkLst>
            <pc:docMk/>
            <pc:sldMk cId="1493894232" sldId="426"/>
            <ac:spMk id="54" creationId="{B1059301-21E1-47D7-8F8E-7353B7D214A6}"/>
          </ac:spMkLst>
        </pc:spChg>
        <pc:spChg chg="mod">
          <ac:chgData name="reza kabir" userId="af3c95a13102d509" providerId="LiveId" clId="{88200EE4-F4B4-49E8-8126-B01E5FCCBE2D}" dt="2020-05-17T13:34:11.726" v="3004" actId="165"/>
          <ac:spMkLst>
            <pc:docMk/>
            <pc:sldMk cId="1493894232" sldId="426"/>
            <ac:spMk id="58" creationId="{D6F1079E-11AE-4E85-9794-DA30383562E7}"/>
          </ac:spMkLst>
        </pc:spChg>
        <pc:spChg chg="mod">
          <ac:chgData name="reza kabir" userId="af3c95a13102d509" providerId="LiveId" clId="{88200EE4-F4B4-49E8-8126-B01E5FCCBE2D}" dt="2020-05-17T13:34:11.726" v="3004" actId="165"/>
          <ac:spMkLst>
            <pc:docMk/>
            <pc:sldMk cId="1493894232" sldId="426"/>
            <ac:spMk id="59" creationId="{DA709265-EF5C-41A8-8C4B-55CA9E614640}"/>
          </ac:spMkLst>
        </pc:spChg>
        <pc:spChg chg="mod">
          <ac:chgData name="reza kabir" userId="af3c95a13102d509" providerId="LiveId" clId="{88200EE4-F4B4-49E8-8126-B01E5FCCBE2D}" dt="2020-05-17T13:34:11.726" v="3004" actId="165"/>
          <ac:spMkLst>
            <pc:docMk/>
            <pc:sldMk cId="1493894232" sldId="426"/>
            <ac:spMk id="60" creationId="{5A8CC581-20D0-4D1B-8FF9-0CBF4688DF8A}"/>
          </ac:spMkLst>
        </pc:spChg>
        <pc:spChg chg="mod">
          <ac:chgData name="reza kabir" userId="af3c95a13102d509" providerId="LiveId" clId="{88200EE4-F4B4-49E8-8126-B01E5FCCBE2D}" dt="2020-05-17T13:34:11.726" v="3004" actId="165"/>
          <ac:spMkLst>
            <pc:docMk/>
            <pc:sldMk cId="1493894232" sldId="426"/>
            <ac:spMk id="61" creationId="{FB042C37-C687-41CC-9713-D8CC3B733556}"/>
          </ac:spMkLst>
        </pc:spChg>
        <pc:spChg chg="mod">
          <ac:chgData name="reza kabir" userId="af3c95a13102d509" providerId="LiveId" clId="{88200EE4-F4B4-49E8-8126-B01E5FCCBE2D}" dt="2020-05-17T13:34:11.726" v="3004" actId="165"/>
          <ac:spMkLst>
            <pc:docMk/>
            <pc:sldMk cId="1493894232" sldId="426"/>
            <ac:spMk id="62" creationId="{2936046E-358F-4239-B662-B27AD50CD374}"/>
          </ac:spMkLst>
        </pc:spChg>
        <pc:spChg chg="mod">
          <ac:chgData name="reza kabir" userId="af3c95a13102d509" providerId="LiveId" clId="{88200EE4-F4B4-49E8-8126-B01E5FCCBE2D}" dt="2020-05-17T13:34:11.726" v="3004" actId="165"/>
          <ac:spMkLst>
            <pc:docMk/>
            <pc:sldMk cId="1493894232" sldId="426"/>
            <ac:spMk id="63" creationId="{A49A0DBA-EBCF-4007-BDBB-5C0C32AD0E9D}"/>
          </ac:spMkLst>
        </pc:spChg>
        <pc:spChg chg="mod">
          <ac:chgData name="reza kabir" userId="af3c95a13102d509" providerId="LiveId" clId="{88200EE4-F4B4-49E8-8126-B01E5FCCBE2D}" dt="2020-05-17T13:34:11.726" v="3004" actId="165"/>
          <ac:spMkLst>
            <pc:docMk/>
            <pc:sldMk cId="1493894232" sldId="426"/>
            <ac:spMk id="64" creationId="{8E9ECC11-682C-4020-9FE4-4C5BDE48C424}"/>
          </ac:spMkLst>
        </pc:spChg>
        <pc:spChg chg="mod">
          <ac:chgData name="reza kabir" userId="af3c95a13102d509" providerId="LiveId" clId="{88200EE4-F4B4-49E8-8126-B01E5FCCBE2D}" dt="2020-05-17T13:34:11.726" v="3004" actId="165"/>
          <ac:spMkLst>
            <pc:docMk/>
            <pc:sldMk cId="1493894232" sldId="426"/>
            <ac:spMk id="65" creationId="{ECC4381C-A2FC-4998-965C-12CA3D1CA309}"/>
          </ac:spMkLst>
        </pc:spChg>
        <pc:spChg chg="mod">
          <ac:chgData name="reza kabir" userId="af3c95a13102d509" providerId="LiveId" clId="{88200EE4-F4B4-49E8-8126-B01E5FCCBE2D}" dt="2020-05-17T13:34:11.726" v="3004" actId="165"/>
          <ac:spMkLst>
            <pc:docMk/>
            <pc:sldMk cId="1493894232" sldId="426"/>
            <ac:spMk id="66" creationId="{6B19E089-36F6-4B99-985B-4FA78465624B}"/>
          </ac:spMkLst>
        </pc:spChg>
        <pc:spChg chg="mod">
          <ac:chgData name="reza kabir" userId="af3c95a13102d509" providerId="LiveId" clId="{88200EE4-F4B4-49E8-8126-B01E5FCCBE2D}" dt="2020-05-17T13:34:11.726" v="3004" actId="165"/>
          <ac:spMkLst>
            <pc:docMk/>
            <pc:sldMk cId="1493894232" sldId="426"/>
            <ac:spMk id="67" creationId="{186783E7-BB51-4A8A-9B91-12BD630BAC5F}"/>
          </ac:spMkLst>
        </pc:spChg>
        <pc:spChg chg="mod">
          <ac:chgData name="reza kabir" userId="af3c95a13102d509" providerId="LiveId" clId="{88200EE4-F4B4-49E8-8126-B01E5FCCBE2D}" dt="2020-05-17T13:34:11.726" v="3004" actId="165"/>
          <ac:spMkLst>
            <pc:docMk/>
            <pc:sldMk cId="1493894232" sldId="426"/>
            <ac:spMk id="68" creationId="{E0D45E22-08AB-423C-A4B8-29FA830681A8}"/>
          </ac:spMkLst>
        </pc:spChg>
        <pc:spChg chg="mod">
          <ac:chgData name="reza kabir" userId="af3c95a13102d509" providerId="LiveId" clId="{88200EE4-F4B4-49E8-8126-B01E5FCCBE2D}" dt="2020-05-17T13:34:11.726" v="3004" actId="165"/>
          <ac:spMkLst>
            <pc:docMk/>
            <pc:sldMk cId="1493894232" sldId="426"/>
            <ac:spMk id="69" creationId="{220BB38F-D30E-41D5-863C-745E1080FFB6}"/>
          </ac:spMkLst>
        </pc:spChg>
        <pc:spChg chg="mod">
          <ac:chgData name="reza kabir" userId="af3c95a13102d509" providerId="LiveId" clId="{88200EE4-F4B4-49E8-8126-B01E5FCCBE2D}" dt="2020-05-17T13:34:11.726" v="3004" actId="165"/>
          <ac:spMkLst>
            <pc:docMk/>
            <pc:sldMk cId="1493894232" sldId="426"/>
            <ac:spMk id="70" creationId="{9715812A-B29F-485A-9EFF-C350B1F307B0}"/>
          </ac:spMkLst>
        </pc:spChg>
        <pc:spChg chg="mod">
          <ac:chgData name="reza kabir" userId="af3c95a13102d509" providerId="LiveId" clId="{88200EE4-F4B4-49E8-8126-B01E5FCCBE2D}" dt="2020-05-17T13:34:11.726" v="3004" actId="165"/>
          <ac:spMkLst>
            <pc:docMk/>
            <pc:sldMk cId="1493894232" sldId="426"/>
            <ac:spMk id="71" creationId="{C94A73C8-680A-41A9-B547-7D58A0542A1D}"/>
          </ac:spMkLst>
        </pc:spChg>
        <pc:spChg chg="mod">
          <ac:chgData name="reza kabir" userId="af3c95a13102d509" providerId="LiveId" clId="{88200EE4-F4B4-49E8-8126-B01E5FCCBE2D}" dt="2020-05-17T13:34:11.726" v="3004" actId="165"/>
          <ac:spMkLst>
            <pc:docMk/>
            <pc:sldMk cId="1493894232" sldId="426"/>
            <ac:spMk id="72" creationId="{35D11100-0BBC-4820-B513-9AB0A61E364E}"/>
          </ac:spMkLst>
        </pc:spChg>
        <pc:spChg chg="mod">
          <ac:chgData name="reza kabir" userId="af3c95a13102d509" providerId="LiveId" clId="{88200EE4-F4B4-49E8-8126-B01E5FCCBE2D}" dt="2020-05-17T13:34:11.726" v="3004" actId="165"/>
          <ac:spMkLst>
            <pc:docMk/>
            <pc:sldMk cId="1493894232" sldId="426"/>
            <ac:spMk id="73" creationId="{8BD98777-BA45-493E-88B6-5843F6F11324}"/>
          </ac:spMkLst>
        </pc:spChg>
        <pc:spChg chg="mod">
          <ac:chgData name="reza kabir" userId="af3c95a13102d509" providerId="LiveId" clId="{88200EE4-F4B4-49E8-8126-B01E5FCCBE2D}" dt="2020-05-17T13:34:11.726" v="3004" actId="165"/>
          <ac:spMkLst>
            <pc:docMk/>
            <pc:sldMk cId="1493894232" sldId="426"/>
            <ac:spMk id="74" creationId="{7D3EA467-CA12-449C-9907-D16051196797}"/>
          </ac:spMkLst>
        </pc:spChg>
        <pc:spChg chg="mod">
          <ac:chgData name="reza kabir" userId="af3c95a13102d509" providerId="LiveId" clId="{88200EE4-F4B4-49E8-8126-B01E5FCCBE2D}" dt="2020-05-17T13:34:11.726" v="3004" actId="165"/>
          <ac:spMkLst>
            <pc:docMk/>
            <pc:sldMk cId="1493894232" sldId="426"/>
            <ac:spMk id="75" creationId="{0CE16EA0-EB53-475E-9A2F-5A2410A49FBD}"/>
          </ac:spMkLst>
        </pc:spChg>
        <pc:spChg chg="mod">
          <ac:chgData name="reza kabir" userId="af3c95a13102d509" providerId="LiveId" clId="{88200EE4-F4B4-49E8-8126-B01E5FCCBE2D}" dt="2020-05-17T13:34:11.726" v="3004" actId="165"/>
          <ac:spMkLst>
            <pc:docMk/>
            <pc:sldMk cId="1493894232" sldId="426"/>
            <ac:spMk id="76" creationId="{1911AAED-98EF-4C5C-B59B-A60171808DAC}"/>
          </ac:spMkLst>
        </pc:spChg>
        <pc:spChg chg="mod">
          <ac:chgData name="reza kabir" userId="af3c95a13102d509" providerId="LiveId" clId="{88200EE4-F4B4-49E8-8126-B01E5FCCBE2D}" dt="2020-05-17T13:34:11.726" v="3004" actId="165"/>
          <ac:spMkLst>
            <pc:docMk/>
            <pc:sldMk cId="1493894232" sldId="426"/>
            <ac:spMk id="77" creationId="{DAC25E8D-9E9D-4E48-B5ED-1200BBA522D0}"/>
          </ac:spMkLst>
        </pc:spChg>
        <pc:spChg chg="mod">
          <ac:chgData name="reza kabir" userId="af3c95a13102d509" providerId="LiveId" clId="{88200EE4-F4B4-49E8-8126-B01E5FCCBE2D}" dt="2020-05-17T13:34:11.726" v="3004" actId="165"/>
          <ac:spMkLst>
            <pc:docMk/>
            <pc:sldMk cId="1493894232" sldId="426"/>
            <ac:spMk id="78" creationId="{679DE101-56BF-477A-953A-625A1FBE3B96}"/>
          </ac:spMkLst>
        </pc:spChg>
        <pc:spChg chg="mod">
          <ac:chgData name="reza kabir" userId="af3c95a13102d509" providerId="LiveId" clId="{88200EE4-F4B4-49E8-8126-B01E5FCCBE2D}" dt="2020-05-17T13:34:11.726" v="3004" actId="165"/>
          <ac:spMkLst>
            <pc:docMk/>
            <pc:sldMk cId="1493894232" sldId="426"/>
            <ac:spMk id="82" creationId="{2F4D05C3-6C59-423E-9A22-260D88F942EB}"/>
          </ac:spMkLst>
        </pc:spChg>
        <pc:spChg chg="mod">
          <ac:chgData name="reza kabir" userId="af3c95a13102d509" providerId="LiveId" clId="{88200EE4-F4B4-49E8-8126-B01E5FCCBE2D}" dt="2020-05-17T13:34:11.726" v="3004" actId="165"/>
          <ac:spMkLst>
            <pc:docMk/>
            <pc:sldMk cId="1493894232" sldId="426"/>
            <ac:spMk id="83" creationId="{B7EDFBEA-B080-463C-BBE0-E91BEB5F81CB}"/>
          </ac:spMkLst>
        </pc:spChg>
        <pc:spChg chg="mod">
          <ac:chgData name="reza kabir" userId="af3c95a13102d509" providerId="LiveId" clId="{88200EE4-F4B4-49E8-8126-B01E5FCCBE2D}" dt="2020-05-17T13:34:11.726" v="3004" actId="165"/>
          <ac:spMkLst>
            <pc:docMk/>
            <pc:sldMk cId="1493894232" sldId="426"/>
            <ac:spMk id="85" creationId="{6DE7AD58-9A1E-432B-BF1D-8BD65B004E2C}"/>
          </ac:spMkLst>
        </pc:spChg>
        <pc:spChg chg="mod">
          <ac:chgData name="reza kabir" userId="af3c95a13102d509" providerId="LiveId" clId="{88200EE4-F4B4-49E8-8126-B01E5FCCBE2D}" dt="2020-05-17T13:34:11.726" v="3004" actId="165"/>
          <ac:spMkLst>
            <pc:docMk/>
            <pc:sldMk cId="1493894232" sldId="426"/>
            <ac:spMk id="86" creationId="{EFA66088-4CB7-4154-8747-CBACC120AF0A}"/>
          </ac:spMkLst>
        </pc:spChg>
        <pc:spChg chg="mod">
          <ac:chgData name="reza kabir" userId="af3c95a13102d509" providerId="LiveId" clId="{88200EE4-F4B4-49E8-8126-B01E5FCCBE2D}" dt="2020-05-17T13:34:11.726" v="3004" actId="165"/>
          <ac:spMkLst>
            <pc:docMk/>
            <pc:sldMk cId="1493894232" sldId="426"/>
            <ac:spMk id="88" creationId="{8B0973D4-60F7-4DA2-BBA8-BD881275599B}"/>
          </ac:spMkLst>
        </pc:spChg>
        <pc:spChg chg="mod">
          <ac:chgData name="reza kabir" userId="af3c95a13102d509" providerId="LiveId" clId="{88200EE4-F4B4-49E8-8126-B01E5FCCBE2D}" dt="2020-05-17T13:34:11.726" v="3004" actId="165"/>
          <ac:spMkLst>
            <pc:docMk/>
            <pc:sldMk cId="1493894232" sldId="426"/>
            <ac:spMk id="89" creationId="{A2A11540-63B1-422C-AF70-48E5E185AA85}"/>
          </ac:spMkLst>
        </pc:spChg>
        <pc:spChg chg="mod">
          <ac:chgData name="reza kabir" userId="af3c95a13102d509" providerId="LiveId" clId="{88200EE4-F4B4-49E8-8126-B01E5FCCBE2D}" dt="2020-05-17T13:34:11.726" v="3004" actId="165"/>
          <ac:spMkLst>
            <pc:docMk/>
            <pc:sldMk cId="1493894232" sldId="426"/>
            <ac:spMk id="90" creationId="{EBBDE69C-BE43-48BD-92A8-3F7A9B2DB3DA}"/>
          </ac:spMkLst>
        </pc:spChg>
        <pc:spChg chg="mod">
          <ac:chgData name="reza kabir" userId="af3c95a13102d509" providerId="LiveId" clId="{88200EE4-F4B4-49E8-8126-B01E5FCCBE2D}" dt="2020-05-17T13:34:11.726" v="3004" actId="165"/>
          <ac:spMkLst>
            <pc:docMk/>
            <pc:sldMk cId="1493894232" sldId="426"/>
            <ac:spMk id="91" creationId="{13C2424D-FDBC-4EC8-B5E1-44036738C3BE}"/>
          </ac:spMkLst>
        </pc:spChg>
        <pc:spChg chg="mod">
          <ac:chgData name="reza kabir" userId="af3c95a13102d509" providerId="LiveId" clId="{88200EE4-F4B4-49E8-8126-B01E5FCCBE2D}" dt="2020-05-17T13:34:11.726" v="3004" actId="165"/>
          <ac:spMkLst>
            <pc:docMk/>
            <pc:sldMk cId="1493894232" sldId="426"/>
            <ac:spMk id="92" creationId="{8718F45C-A9C6-436E-AE2A-9DB1882AD577}"/>
          </ac:spMkLst>
        </pc:spChg>
        <pc:spChg chg="mod">
          <ac:chgData name="reza kabir" userId="af3c95a13102d509" providerId="LiveId" clId="{88200EE4-F4B4-49E8-8126-B01E5FCCBE2D}" dt="2020-05-17T13:34:11.726" v="3004" actId="165"/>
          <ac:spMkLst>
            <pc:docMk/>
            <pc:sldMk cId="1493894232" sldId="426"/>
            <ac:spMk id="93" creationId="{D14E8B1E-6218-41D0-A5AD-D9E2D22F9112}"/>
          </ac:spMkLst>
        </pc:spChg>
        <pc:spChg chg="mod">
          <ac:chgData name="reza kabir" userId="af3c95a13102d509" providerId="LiveId" clId="{88200EE4-F4B4-49E8-8126-B01E5FCCBE2D}" dt="2020-05-17T13:34:11.726" v="3004" actId="165"/>
          <ac:spMkLst>
            <pc:docMk/>
            <pc:sldMk cId="1493894232" sldId="426"/>
            <ac:spMk id="94" creationId="{D97101B5-F22E-4F0E-AFCE-472C31A4DD68}"/>
          </ac:spMkLst>
        </pc:spChg>
        <pc:spChg chg="mod">
          <ac:chgData name="reza kabir" userId="af3c95a13102d509" providerId="LiveId" clId="{88200EE4-F4B4-49E8-8126-B01E5FCCBE2D}" dt="2020-05-17T13:34:11.726" v="3004" actId="165"/>
          <ac:spMkLst>
            <pc:docMk/>
            <pc:sldMk cId="1493894232" sldId="426"/>
            <ac:spMk id="95" creationId="{0A2F754E-5F0C-4858-9F6F-F75B9A85C00D}"/>
          </ac:spMkLst>
        </pc:spChg>
        <pc:spChg chg="mod">
          <ac:chgData name="reza kabir" userId="af3c95a13102d509" providerId="LiveId" clId="{88200EE4-F4B4-49E8-8126-B01E5FCCBE2D}" dt="2020-05-17T13:34:11.726" v="3004" actId="165"/>
          <ac:spMkLst>
            <pc:docMk/>
            <pc:sldMk cId="1493894232" sldId="426"/>
            <ac:spMk id="96" creationId="{FD78C92F-F1B3-4123-A9C6-25203E1CC2DB}"/>
          </ac:spMkLst>
        </pc:spChg>
        <pc:spChg chg="mod">
          <ac:chgData name="reza kabir" userId="af3c95a13102d509" providerId="LiveId" clId="{88200EE4-F4B4-49E8-8126-B01E5FCCBE2D}" dt="2020-05-17T13:34:11.726" v="3004" actId="165"/>
          <ac:spMkLst>
            <pc:docMk/>
            <pc:sldMk cId="1493894232" sldId="426"/>
            <ac:spMk id="97" creationId="{3A4D83B9-C5B8-47B8-B465-8D2AD495F00C}"/>
          </ac:spMkLst>
        </pc:spChg>
        <pc:spChg chg="mod">
          <ac:chgData name="reza kabir" userId="af3c95a13102d509" providerId="LiveId" clId="{88200EE4-F4B4-49E8-8126-B01E5FCCBE2D}" dt="2020-05-17T13:34:11.726" v="3004" actId="165"/>
          <ac:spMkLst>
            <pc:docMk/>
            <pc:sldMk cId="1493894232" sldId="426"/>
            <ac:spMk id="98" creationId="{EB689A86-877E-46CA-937E-EA4347F605C0}"/>
          </ac:spMkLst>
        </pc:spChg>
        <pc:spChg chg="mod">
          <ac:chgData name="reza kabir" userId="af3c95a13102d509" providerId="LiveId" clId="{88200EE4-F4B4-49E8-8126-B01E5FCCBE2D}" dt="2020-05-17T13:34:11.726" v="3004" actId="165"/>
          <ac:spMkLst>
            <pc:docMk/>
            <pc:sldMk cId="1493894232" sldId="426"/>
            <ac:spMk id="99" creationId="{8C12FFE3-9C78-44F9-836F-3E681D9CE871}"/>
          </ac:spMkLst>
        </pc:spChg>
        <pc:spChg chg="mod">
          <ac:chgData name="reza kabir" userId="af3c95a13102d509" providerId="LiveId" clId="{88200EE4-F4B4-49E8-8126-B01E5FCCBE2D}" dt="2020-05-17T13:34:11.726" v="3004" actId="165"/>
          <ac:spMkLst>
            <pc:docMk/>
            <pc:sldMk cId="1493894232" sldId="426"/>
            <ac:spMk id="100" creationId="{9E812624-8EFD-4AD9-8D7F-7E54B9AA54DC}"/>
          </ac:spMkLst>
        </pc:spChg>
        <pc:spChg chg="mod">
          <ac:chgData name="reza kabir" userId="af3c95a13102d509" providerId="LiveId" clId="{88200EE4-F4B4-49E8-8126-B01E5FCCBE2D}" dt="2020-05-17T13:34:11.726" v="3004" actId="165"/>
          <ac:spMkLst>
            <pc:docMk/>
            <pc:sldMk cId="1493894232" sldId="426"/>
            <ac:spMk id="101" creationId="{5686205C-2AD6-4536-97C4-F1782DD20127}"/>
          </ac:spMkLst>
        </pc:spChg>
        <pc:spChg chg="mod">
          <ac:chgData name="reza kabir" userId="af3c95a13102d509" providerId="LiveId" clId="{88200EE4-F4B4-49E8-8126-B01E5FCCBE2D}" dt="2020-05-17T13:34:11.726" v="3004" actId="165"/>
          <ac:spMkLst>
            <pc:docMk/>
            <pc:sldMk cId="1493894232" sldId="426"/>
            <ac:spMk id="102" creationId="{156FA384-47BD-4284-BBDE-D724075FED96}"/>
          </ac:spMkLst>
        </pc:spChg>
        <pc:spChg chg="mod">
          <ac:chgData name="reza kabir" userId="af3c95a13102d509" providerId="LiveId" clId="{88200EE4-F4B4-49E8-8126-B01E5FCCBE2D}" dt="2020-05-17T13:34:11.726" v="3004" actId="165"/>
          <ac:spMkLst>
            <pc:docMk/>
            <pc:sldMk cId="1493894232" sldId="426"/>
            <ac:spMk id="103" creationId="{BBECEA67-DA1C-4AB2-959D-5CF2AE11987C}"/>
          </ac:spMkLst>
        </pc:spChg>
        <pc:spChg chg="mod">
          <ac:chgData name="reza kabir" userId="af3c95a13102d509" providerId="LiveId" clId="{88200EE4-F4B4-49E8-8126-B01E5FCCBE2D}" dt="2020-05-17T13:34:11.726" v="3004" actId="165"/>
          <ac:spMkLst>
            <pc:docMk/>
            <pc:sldMk cId="1493894232" sldId="426"/>
            <ac:spMk id="104" creationId="{7E1A208F-4513-421C-AAE6-5FF397F93C44}"/>
          </ac:spMkLst>
        </pc:spChg>
        <pc:spChg chg="mod">
          <ac:chgData name="reza kabir" userId="af3c95a13102d509" providerId="LiveId" clId="{88200EE4-F4B4-49E8-8126-B01E5FCCBE2D}" dt="2020-05-17T13:34:11.726" v="3004" actId="165"/>
          <ac:spMkLst>
            <pc:docMk/>
            <pc:sldMk cId="1493894232" sldId="426"/>
            <ac:spMk id="105" creationId="{DCE9715D-B3F6-4C16-AFAB-B00E6C6416C7}"/>
          </ac:spMkLst>
        </pc:spChg>
        <pc:spChg chg="mod">
          <ac:chgData name="reza kabir" userId="af3c95a13102d509" providerId="LiveId" clId="{88200EE4-F4B4-49E8-8126-B01E5FCCBE2D}" dt="2020-05-17T13:34:11.726" v="3004" actId="165"/>
          <ac:spMkLst>
            <pc:docMk/>
            <pc:sldMk cId="1493894232" sldId="426"/>
            <ac:spMk id="106" creationId="{BF9F5879-EB00-4DFE-9536-7BAED29B675E}"/>
          </ac:spMkLst>
        </pc:spChg>
        <pc:spChg chg="mod">
          <ac:chgData name="reza kabir" userId="af3c95a13102d509" providerId="LiveId" clId="{88200EE4-F4B4-49E8-8126-B01E5FCCBE2D}" dt="2020-05-17T13:34:11.726" v="3004" actId="165"/>
          <ac:spMkLst>
            <pc:docMk/>
            <pc:sldMk cId="1493894232" sldId="426"/>
            <ac:spMk id="107" creationId="{F4D7EDAA-13C7-4710-B1AD-7A81C99F6379}"/>
          </ac:spMkLst>
        </pc:spChg>
        <pc:spChg chg="mod">
          <ac:chgData name="reza kabir" userId="af3c95a13102d509" providerId="LiveId" clId="{88200EE4-F4B4-49E8-8126-B01E5FCCBE2D}" dt="2020-05-17T13:34:11.726" v="3004" actId="165"/>
          <ac:spMkLst>
            <pc:docMk/>
            <pc:sldMk cId="1493894232" sldId="426"/>
            <ac:spMk id="108" creationId="{FCBF70CE-41F9-46FE-9EDF-428FD0295C10}"/>
          </ac:spMkLst>
        </pc:spChg>
        <pc:spChg chg="mod">
          <ac:chgData name="reza kabir" userId="af3c95a13102d509" providerId="LiveId" clId="{88200EE4-F4B4-49E8-8126-B01E5FCCBE2D}" dt="2020-05-17T13:34:11.726" v="3004" actId="165"/>
          <ac:spMkLst>
            <pc:docMk/>
            <pc:sldMk cId="1493894232" sldId="426"/>
            <ac:spMk id="109" creationId="{36EC876A-F375-474D-8B2F-FB28DCFD8199}"/>
          </ac:spMkLst>
        </pc:spChg>
        <pc:spChg chg="mod">
          <ac:chgData name="reza kabir" userId="af3c95a13102d509" providerId="LiveId" clId="{88200EE4-F4B4-49E8-8126-B01E5FCCBE2D}" dt="2020-05-17T13:34:11.726" v="3004" actId="165"/>
          <ac:spMkLst>
            <pc:docMk/>
            <pc:sldMk cId="1493894232" sldId="426"/>
            <ac:spMk id="110" creationId="{C875AB6A-BD41-42BB-9A6A-940981F58CEF}"/>
          </ac:spMkLst>
        </pc:spChg>
        <pc:spChg chg="mod">
          <ac:chgData name="reza kabir" userId="af3c95a13102d509" providerId="LiveId" clId="{88200EE4-F4B4-49E8-8126-B01E5FCCBE2D}" dt="2020-05-17T13:34:11.726" v="3004" actId="165"/>
          <ac:spMkLst>
            <pc:docMk/>
            <pc:sldMk cId="1493894232" sldId="426"/>
            <ac:spMk id="111" creationId="{394B5278-EC93-4374-8186-789EF526532E}"/>
          </ac:spMkLst>
        </pc:spChg>
        <pc:spChg chg="mod">
          <ac:chgData name="reza kabir" userId="af3c95a13102d509" providerId="LiveId" clId="{88200EE4-F4B4-49E8-8126-B01E5FCCBE2D}" dt="2020-05-17T13:34:11.726" v="3004" actId="165"/>
          <ac:spMkLst>
            <pc:docMk/>
            <pc:sldMk cId="1493894232" sldId="426"/>
            <ac:spMk id="112" creationId="{03DFA413-4D3E-4F4C-998A-F5976EB49CBA}"/>
          </ac:spMkLst>
        </pc:spChg>
        <pc:spChg chg="mod">
          <ac:chgData name="reza kabir" userId="af3c95a13102d509" providerId="LiveId" clId="{88200EE4-F4B4-49E8-8126-B01E5FCCBE2D}" dt="2020-05-17T13:34:11.726" v="3004" actId="165"/>
          <ac:spMkLst>
            <pc:docMk/>
            <pc:sldMk cId="1493894232" sldId="426"/>
            <ac:spMk id="113" creationId="{7DB76A46-2AD6-4FFD-A40B-923C66BA51C5}"/>
          </ac:spMkLst>
        </pc:spChg>
        <pc:spChg chg="mod">
          <ac:chgData name="reza kabir" userId="af3c95a13102d509" providerId="LiveId" clId="{88200EE4-F4B4-49E8-8126-B01E5FCCBE2D}" dt="2020-05-17T13:34:11.726" v="3004" actId="165"/>
          <ac:spMkLst>
            <pc:docMk/>
            <pc:sldMk cId="1493894232" sldId="426"/>
            <ac:spMk id="114" creationId="{E784EEFC-B077-4E16-A180-385194E577AA}"/>
          </ac:spMkLst>
        </pc:spChg>
        <pc:spChg chg="mod">
          <ac:chgData name="reza kabir" userId="af3c95a13102d509" providerId="LiveId" clId="{88200EE4-F4B4-49E8-8126-B01E5FCCBE2D}" dt="2020-05-17T13:34:11.726" v="3004" actId="165"/>
          <ac:spMkLst>
            <pc:docMk/>
            <pc:sldMk cId="1493894232" sldId="426"/>
            <ac:spMk id="115" creationId="{AACAB459-A948-434F-8FB0-ED13E3AA6A60}"/>
          </ac:spMkLst>
        </pc:spChg>
        <pc:spChg chg="mod">
          <ac:chgData name="reza kabir" userId="af3c95a13102d509" providerId="LiveId" clId="{88200EE4-F4B4-49E8-8126-B01E5FCCBE2D}" dt="2020-05-17T13:34:11.726" v="3004" actId="165"/>
          <ac:spMkLst>
            <pc:docMk/>
            <pc:sldMk cId="1493894232" sldId="426"/>
            <ac:spMk id="116" creationId="{D58B44A5-A5E1-4B3E-B86E-320AB1AC2ACB}"/>
          </ac:spMkLst>
        </pc:spChg>
        <pc:spChg chg="mod">
          <ac:chgData name="reza kabir" userId="af3c95a13102d509" providerId="LiveId" clId="{88200EE4-F4B4-49E8-8126-B01E5FCCBE2D}" dt="2020-05-17T13:34:11.726" v="3004" actId="165"/>
          <ac:spMkLst>
            <pc:docMk/>
            <pc:sldMk cId="1493894232" sldId="426"/>
            <ac:spMk id="117" creationId="{2C736F90-6212-4A4B-98E8-AB1BC66A83DB}"/>
          </ac:spMkLst>
        </pc:spChg>
        <pc:spChg chg="mod">
          <ac:chgData name="reza kabir" userId="af3c95a13102d509" providerId="LiveId" clId="{88200EE4-F4B4-49E8-8126-B01E5FCCBE2D}" dt="2020-05-17T13:34:11.726" v="3004" actId="165"/>
          <ac:spMkLst>
            <pc:docMk/>
            <pc:sldMk cId="1493894232" sldId="426"/>
            <ac:spMk id="118" creationId="{4E3C1B96-9294-444D-873D-52BDDE276E4A}"/>
          </ac:spMkLst>
        </pc:spChg>
        <pc:spChg chg="mod">
          <ac:chgData name="reza kabir" userId="af3c95a13102d509" providerId="LiveId" clId="{88200EE4-F4B4-49E8-8126-B01E5FCCBE2D}" dt="2020-05-17T13:34:11.726" v="3004" actId="165"/>
          <ac:spMkLst>
            <pc:docMk/>
            <pc:sldMk cId="1493894232" sldId="426"/>
            <ac:spMk id="120" creationId="{894E742E-1809-4DFE-98C8-A471581D3AE0}"/>
          </ac:spMkLst>
        </pc:spChg>
        <pc:spChg chg="mod">
          <ac:chgData name="reza kabir" userId="af3c95a13102d509" providerId="LiveId" clId="{88200EE4-F4B4-49E8-8126-B01E5FCCBE2D}" dt="2020-05-17T13:34:11.726" v="3004" actId="165"/>
          <ac:spMkLst>
            <pc:docMk/>
            <pc:sldMk cId="1493894232" sldId="426"/>
            <ac:spMk id="121" creationId="{B4EEA656-8F91-4E48-8359-45292E1FEF5D}"/>
          </ac:spMkLst>
        </pc:spChg>
        <pc:spChg chg="mod">
          <ac:chgData name="reza kabir" userId="af3c95a13102d509" providerId="LiveId" clId="{88200EE4-F4B4-49E8-8126-B01E5FCCBE2D}" dt="2020-05-17T13:34:11.726" v="3004" actId="165"/>
          <ac:spMkLst>
            <pc:docMk/>
            <pc:sldMk cId="1493894232" sldId="426"/>
            <ac:spMk id="122" creationId="{17B9E544-4D71-46E2-9F8A-EA3D96B41D98}"/>
          </ac:spMkLst>
        </pc:spChg>
        <pc:spChg chg="mod">
          <ac:chgData name="reza kabir" userId="af3c95a13102d509" providerId="LiveId" clId="{88200EE4-F4B4-49E8-8126-B01E5FCCBE2D}" dt="2020-05-17T13:34:11.726" v="3004" actId="165"/>
          <ac:spMkLst>
            <pc:docMk/>
            <pc:sldMk cId="1493894232" sldId="426"/>
            <ac:spMk id="123" creationId="{7568527C-287B-45FC-B9B0-8D3CCB868491}"/>
          </ac:spMkLst>
        </pc:spChg>
        <pc:spChg chg="mod">
          <ac:chgData name="reza kabir" userId="af3c95a13102d509" providerId="LiveId" clId="{88200EE4-F4B4-49E8-8126-B01E5FCCBE2D}" dt="2020-05-17T13:34:11.726" v="3004" actId="165"/>
          <ac:spMkLst>
            <pc:docMk/>
            <pc:sldMk cId="1493894232" sldId="426"/>
            <ac:spMk id="124" creationId="{1E05BE49-1D54-46FA-A7A7-C733376DC6DD}"/>
          </ac:spMkLst>
        </pc:spChg>
        <pc:spChg chg="mod">
          <ac:chgData name="reza kabir" userId="af3c95a13102d509" providerId="LiveId" clId="{88200EE4-F4B4-49E8-8126-B01E5FCCBE2D}" dt="2020-05-17T13:34:11.726" v="3004" actId="165"/>
          <ac:spMkLst>
            <pc:docMk/>
            <pc:sldMk cId="1493894232" sldId="426"/>
            <ac:spMk id="125" creationId="{9BBDE34D-CFC5-4453-9A68-5B2A9FEC4773}"/>
          </ac:spMkLst>
        </pc:spChg>
        <pc:spChg chg="mod">
          <ac:chgData name="reza kabir" userId="af3c95a13102d509" providerId="LiveId" clId="{88200EE4-F4B4-49E8-8126-B01E5FCCBE2D}" dt="2020-05-17T13:34:11.726" v="3004" actId="165"/>
          <ac:spMkLst>
            <pc:docMk/>
            <pc:sldMk cId="1493894232" sldId="426"/>
            <ac:spMk id="126" creationId="{C85489AF-3E1A-426F-8554-2BAA46B99AF8}"/>
          </ac:spMkLst>
        </pc:spChg>
        <pc:spChg chg="mod">
          <ac:chgData name="reza kabir" userId="af3c95a13102d509" providerId="LiveId" clId="{88200EE4-F4B4-49E8-8126-B01E5FCCBE2D}" dt="2020-05-17T13:34:11.726" v="3004" actId="165"/>
          <ac:spMkLst>
            <pc:docMk/>
            <pc:sldMk cId="1493894232" sldId="426"/>
            <ac:spMk id="127" creationId="{B662179C-6125-401D-9750-B20C2FB573AF}"/>
          </ac:spMkLst>
        </pc:spChg>
        <pc:spChg chg="mod">
          <ac:chgData name="reza kabir" userId="af3c95a13102d509" providerId="LiveId" clId="{88200EE4-F4B4-49E8-8126-B01E5FCCBE2D}" dt="2020-05-17T13:34:11.726" v="3004" actId="165"/>
          <ac:spMkLst>
            <pc:docMk/>
            <pc:sldMk cId="1493894232" sldId="426"/>
            <ac:spMk id="128" creationId="{469805E2-AE8D-47AD-A140-0D7D4C27D9BC}"/>
          </ac:spMkLst>
        </pc:spChg>
        <pc:spChg chg="mod">
          <ac:chgData name="reza kabir" userId="af3c95a13102d509" providerId="LiveId" clId="{88200EE4-F4B4-49E8-8126-B01E5FCCBE2D}" dt="2020-05-17T13:34:11.726" v="3004" actId="165"/>
          <ac:spMkLst>
            <pc:docMk/>
            <pc:sldMk cId="1493894232" sldId="426"/>
            <ac:spMk id="129" creationId="{FDF785F8-2D7B-4094-B7B0-D221FDACC61E}"/>
          </ac:spMkLst>
        </pc:spChg>
        <pc:spChg chg="mod">
          <ac:chgData name="reza kabir" userId="af3c95a13102d509" providerId="LiveId" clId="{88200EE4-F4B4-49E8-8126-B01E5FCCBE2D}" dt="2020-05-17T13:34:11.726" v="3004" actId="165"/>
          <ac:spMkLst>
            <pc:docMk/>
            <pc:sldMk cId="1493894232" sldId="426"/>
            <ac:spMk id="130" creationId="{69606561-6BDF-4FAF-A389-3B8F2BD9BD2D}"/>
          </ac:spMkLst>
        </pc:spChg>
        <pc:spChg chg="mod">
          <ac:chgData name="reza kabir" userId="af3c95a13102d509" providerId="LiveId" clId="{88200EE4-F4B4-49E8-8126-B01E5FCCBE2D}" dt="2020-05-17T13:34:11.726" v="3004" actId="165"/>
          <ac:spMkLst>
            <pc:docMk/>
            <pc:sldMk cId="1493894232" sldId="426"/>
            <ac:spMk id="131" creationId="{7EBF01AF-814F-49DD-A155-4209FEEFB7B3}"/>
          </ac:spMkLst>
        </pc:spChg>
        <pc:spChg chg="mod">
          <ac:chgData name="reza kabir" userId="af3c95a13102d509" providerId="LiveId" clId="{88200EE4-F4B4-49E8-8126-B01E5FCCBE2D}" dt="2020-05-17T13:34:11.726" v="3004" actId="165"/>
          <ac:spMkLst>
            <pc:docMk/>
            <pc:sldMk cId="1493894232" sldId="426"/>
            <ac:spMk id="132" creationId="{A4D9C73A-65DE-4185-A2F3-B6111730E625}"/>
          </ac:spMkLst>
        </pc:spChg>
        <pc:spChg chg="mod">
          <ac:chgData name="reza kabir" userId="af3c95a13102d509" providerId="LiveId" clId="{88200EE4-F4B4-49E8-8126-B01E5FCCBE2D}" dt="2020-05-17T13:34:11.726" v="3004" actId="165"/>
          <ac:spMkLst>
            <pc:docMk/>
            <pc:sldMk cId="1493894232" sldId="426"/>
            <ac:spMk id="133" creationId="{431FD995-1284-41EF-BBEE-8A59706CA43F}"/>
          </ac:spMkLst>
        </pc:spChg>
        <pc:spChg chg="mod">
          <ac:chgData name="reza kabir" userId="af3c95a13102d509" providerId="LiveId" clId="{88200EE4-F4B4-49E8-8126-B01E5FCCBE2D}" dt="2020-05-17T13:34:11.726" v="3004" actId="165"/>
          <ac:spMkLst>
            <pc:docMk/>
            <pc:sldMk cId="1493894232" sldId="426"/>
            <ac:spMk id="134" creationId="{6798FB23-7B1E-4A2F-9F8E-34458BF69FB9}"/>
          </ac:spMkLst>
        </pc:spChg>
        <pc:spChg chg="mod">
          <ac:chgData name="reza kabir" userId="af3c95a13102d509" providerId="LiveId" clId="{88200EE4-F4B4-49E8-8126-B01E5FCCBE2D}" dt="2020-05-17T13:34:11.726" v="3004" actId="165"/>
          <ac:spMkLst>
            <pc:docMk/>
            <pc:sldMk cId="1493894232" sldId="426"/>
            <ac:spMk id="135" creationId="{128E0B61-3B8A-4B4A-97FB-E8E01F289C78}"/>
          </ac:spMkLst>
        </pc:spChg>
        <pc:spChg chg="mod">
          <ac:chgData name="reza kabir" userId="af3c95a13102d509" providerId="LiveId" clId="{88200EE4-F4B4-49E8-8126-B01E5FCCBE2D}" dt="2020-05-17T13:34:11.726" v="3004" actId="165"/>
          <ac:spMkLst>
            <pc:docMk/>
            <pc:sldMk cId="1493894232" sldId="426"/>
            <ac:spMk id="136" creationId="{4F0C60C6-E4C2-4B12-BBF8-95CC4EF0A68A}"/>
          </ac:spMkLst>
        </pc:spChg>
        <pc:spChg chg="mod">
          <ac:chgData name="reza kabir" userId="af3c95a13102d509" providerId="LiveId" clId="{88200EE4-F4B4-49E8-8126-B01E5FCCBE2D}" dt="2020-05-17T13:34:11.726" v="3004" actId="165"/>
          <ac:spMkLst>
            <pc:docMk/>
            <pc:sldMk cId="1493894232" sldId="426"/>
            <ac:spMk id="137" creationId="{A884A01C-1124-4E40-968E-384CD25DEC81}"/>
          </ac:spMkLst>
        </pc:spChg>
        <pc:spChg chg="mod">
          <ac:chgData name="reza kabir" userId="af3c95a13102d509" providerId="LiveId" clId="{88200EE4-F4B4-49E8-8126-B01E5FCCBE2D}" dt="2020-05-17T13:34:11.726" v="3004" actId="165"/>
          <ac:spMkLst>
            <pc:docMk/>
            <pc:sldMk cId="1493894232" sldId="426"/>
            <ac:spMk id="138" creationId="{D581F67E-C037-4CCF-9011-9D02C800A730}"/>
          </ac:spMkLst>
        </pc:spChg>
        <pc:spChg chg="mod">
          <ac:chgData name="reza kabir" userId="af3c95a13102d509" providerId="LiveId" clId="{88200EE4-F4B4-49E8-8126-B01E5FCCBE2D}" dt="2020-05-17T13:34:11.726" v="3004" actId="165"/>
          <ac:spMkLst>
            <pc:docMk/>
            <pc:sldMk cId="1493894232" sldId="426"/>
            <ac:spMk id="139" creationId="{254222C5-464E-4C86-8ADF-47670520B37E}"/>
          </ac:spMkLst>
        </pc:spChg>
        <pc:spChg chg="mod">
          <ac:chgData name="reza kabir" userId="af3c95a13102d509" providerId="LiveId" clId="{88200EE4-F4B4-49E8-8126-B01E5FCCBE2D}" dt="2020-05-17T13:34:11.726" v="3004" actId="165"/>
          <ac:spMkLst>
            <pc:docMk/>
            <pc:sldMk cId="1493894232" sldId="426"/>
            <ac:spMk id="140" creationId="{D71E50B7-E18D-4875-AFA2-BE0C746E0344}"/>
          </ac:spMkLst>
        </pc:spChg>
        <pc:spChg chg="mod">
          <ac:chgData name="reza kabir" userId="af3c95a13102d509" providerId="LiveId" clId="{88200EE4-F4B4-49E8-8126-B01E5FCCBE2D}" dt="2020-05-17T13:34:11.726" v="3004" actId="165"/>
          <ac:spMkLst>
            <pc:docMk/>
            <pc:sldMk cId="1493894232" sldId="426"/>
            <ac:spMk id="141" creationId="{53A9EFCA-6A3F-445C-9502-0C244B8A0F25}"/>
          </ac:spMkLst>
        </pc:spChg>
        <pc:spChg chg="mod">
          <ac:chgData name="reza kabir" userId="af3c95a13102d509" providerId="LiveId" clId="{88200EE4-F4B4-49E8-8126-B01E5FCCBE2D}" dt="2020-05-17T13:34:11.726" v="3004" actId="165"/>
          <ac:spMkLst>
            <pc:docMk/>
            <pc:sldMk cId="1493894232" sldId="426"/>
            <ac:spMk id="142" creationId="{4758395E-2D6F-408E-AC62-B75CA7E12A83}"/>
          </ac:spMkLst>
        </pc:spChg>
        <pc:spChg chg="mod">
          <ac:chgData name="reza kabir" userId="af3c95a13102d509" providerId="LiveId" clId="{88200EE4-F4B4-49E8-8126-B01E5FCCBE2D}" dt="2020-05-17T13:34:11.726" v="3004" actId="165"/>
          <ac:spMkLst>
            <pc:docMk/>
            <pc:sldMk cId="1493894232" sldId="426"/>
            <ac:spMk id="143" creationId="{70C502FF-F69D-4BD1-A87B-AA4D6835B8B7}"/>
          </ac:spMkLst>
        </pc:spChg>
        <pc:spChg chg="mod">
          <ac:chgData name="reza kabir" userId="af3c95a13102d509" providerId="LiveId" clId="{88200EE4-F4B4-49E8-8126-B01E5FCCBE2D}" dt="2020-05-17T13:34:11.726" v="3004" actId="165"/>
          <ac:spMkLst>
            <pc:docMk/>
            <pc:sldMk cId="1493894232" sldId="426"/>
            <ac:spMk id="144" creationId="{A6B48075-176A-4438-BBE2-EC3B56AD3EB0}"/>
          </ac:spMkLst>
        </pc:spChg>
        <pc:spChg chg="mod">
          <ac:chgData name="reza kabir" userId="af3c95a13102d509" providerId="LiveId" clId="{88200EE4-F4B4-49E8-8126-B01E5FCCBE2D}" dt="2020-05-17T13:34:11.726" v="3004" actId="165"/>
          <ac:spMkLst>
            <pc:docMk/>
            <pc:sldMk cId="1493894232" sldId="426"/>
            <ac:spMk id="145" creationId="{62263C48-DED2-4970-A029-59B94ABE3909}"/>
          </ac:spMkLst>
        </pc:spChg>
        <pc:spChg chg="mod">
          <ac:chgData name="reza kabir" userId="af3c95a13102d509" providerId="LiveId" clId="{88200EE4-F4B4-49E8-8126-B01E5FCCBE2D}" dt="2020-05-17T13:34:11.726" v="3004" actId="165"/>
          <ac:spMkLst>
            <pc:docMk/>
            <pc:sldMk cId="1493894232" sldId="426"/>
            <ac:spMk id="146" creationId="{5A821AC3-1D46-4CE5-A03E-2672FDA81563}"/>
          </ac:spMkLst>
        </pc:spChg>
        <pc:spChg chg="mod">
          <ac:chgData name="reza kabir" userId="af3c95a13102d509" providerId="LiveId" clId="{88200EE4-F4B4-49E8-8126-B01E5FCCBE2D}" dt="2020-05-17T13:34:11.726" v="3004" actId="165"/>
          <ac:spMkLst>
            <pc:docMk/>
            <pc:sldMk cId="1493894232" sldId="426"/>
            <ac:spMk id="147" creationId="{3931661D-4429-4FBC-B2FC-5CFF27B94287}"/>
          </ac:spMkLst>
        </pc:spChg>
        <pc:spChg chg="mod">
          <ac:chgData name="reza kabir" userId="af3c95a13102d509" providerId="LiveId" clId="{88200EE4-F4B4-49E8-8126-B01E5FCCBE2D}" dt="2020-05-17T13:34:11.726" v="3004" actId="165"/>
          <ac:spMkLst>
            <pc:docMk/>
            <pc:sldMk cId="1493894232" sldId="426"/>
            <ac:spMk id="148" creationId="{B0E7AA51-EA0B-4465-8D7B-69A1C5383B2A}"/>
          </ac:spMkLst>
        </pc:spChg>
        <pc:spChg chg="mod">
          <ac:chgData name="reza kabir" userId="af3c95a13102d509" providerId="LiveId" clId="{88200EE4-F4B4-49E8-8126-B01E5FCCBE2D}" dt="2020-05-17T13:34:11.726" v="3004" actId="165"/>
          <ac:spMkLst>
            <pc:docMk/>
            <pc:sldMk cId="1493894232" sldId="426"/>
            <ac:spMk id="149" creationId="{126FC6C5-2840-457D-8140-D5D7C84D1A42}"/>
          </ac:spMkLst>
        </pc:spChg>
        <pc:spChg chg="mod">
          <ac:chgData name="reza kabir" userId="af3c95a13102d509" providerId="LiveId" clId="{88200EE4-F4B4-49E8-8126-B01E5FCCBE2D}" dt="2020-05-17T13:34:11.726" v="3004" actId="165"/>
          <ac:spMkLst>
            <pc:docMk/>
            <pc:sldMk cId="1493894232" sldId="426"/>
            <ac:spMk id="150" creationId="{EE00E5FD-8BE2-4345-9B19-A8E646E071A4}"/>
          </ac:spMkLst>
        </pc:spChg>
        <pc:spChg chg="mod">
          <ac:chgData name="reza kabir" userId="af3c95a13102d509" providerId="LiveId" clId="{88200EE4-F4B4-49E8-8126-B01E5FCCBE2D}" dt="2020-05-17T13:34:11.726" v="3004" actId="165"/>
          <ac:spMkLst>
            <pc:docMk/>
            <pc:sldMk cId="1493894232" sldId="426"/>
            <ac:spMk id="151" creationId="{3CF19928-2C2E-433D-8055-36564FCB836F}"/>
          </ac:spMkLst>
        </pc:spChg>
        <pc:spChg chg="mod">
          <ac:chgData name="reza kabir" userId="af3c95a13102d509" providerId="LiveId" clId="{88200EE4-F4B4-49E8-8126-B01E5FCCBE2D}" dt="2020-05-17T13:34:11.726" v="3004" actId="165"/>
          <ac:spMkLst>
            <pc:docMk/>
            <pc:sldMk cId="1493894232" sldId="426"/>
            <ac:spMk id="152" creationId="{A28B86D5-F7B1-48FD-9801-6F43E7B7BB50}"/>
          </ac:spMkLst>
        </pc:spChg>
        <pc:spChg chg="mod">
          <ac:chgData name="reza kabir" userId="af3c95a13102d509" providerId="LiveId" clId="{88200EE4-F4B4-49E8-8126-B01E5FCCBE2D}" dt="2020-05-17T13:34:11.726" v="3004" actId="165"/>
          <ac:spMkLst>
            <pc:docMk/>
            <pc:sldMk cId="1493894232" sldId="426"/>
            <ac:spMk id="153" creationId="{EC45FAC4-5999-4780-AF95-97C3F204C158}"/>
          </ac:spMkLst>
        </pc:spChg>
        <pc:spChg chg="mod">
          <ac:chgData name="reza kabir" userId="af3c95a13102d509" providerId="LiveId" clId="{88200EE4-F4B4-49E8-8126-B01E5FCCBE2D}" dt="2020-05-17T13:34:11.726" v="3004" actId="165"/>
          <ac:spMkLst>
            <pc:docMk/>
            <pc:sldMk cId="1493894232" sldId="426"/>
            <ac:spMk id="154" creationId="{B7F1E1A6-0858-4F2C-806F-151F0979BAC4}"/>
          </ac:spMkLst>
        </pc:spChg>
        <pc:spChg chg="mod">
          <ac:chgData name="reza kabir" userId="af3c95a13102d509" providerId="LiveId" clId="{88200EE4-F4B4-49E8-8126-B01E5FCCBE2D}" dt="2020-05-17T13:34:11.726" v="3004" actId="165"/>
          <ac:spMkLst>
            <pc:docMk/>
            <pc:sldMk cId="1493894232" sldId="426"/>
            <ac:spMk id="155" creationId="{ED27D3CB-2C5C-419D-8E9C-93C005BB92E0}"/>
          </ac:spMkLst>
        </pc:spChg>
        <pc:spChg chg="mod">
          <ac:chgData name="reza kabir" userId="af3c95a13102d509" providerId="LiveId" clId="{88200EE4-F4B4-49E8-8126-B01E5FCCBE2D}" dt="2020-05-17T13:34:11.726" v="3004" actId="165"/>
          <ac:spMkLst>
            <pc:docMk/>
            <pc:sldMk cId="1493894232" sldId="426"/>
            <ac:spMk id="156" creationId="{3044031D-0E13-4C5D-B190-17254CC7B82B}"/>
          </ac:spMkLst>
        </pc:spChg>
        <pc:spChg chg="mod">
          <ac:chgData name="reza kabir" userId="af3c95a13102d509" providerId="LiveId" clId="{88200EE4-F4B4-49E8-8126-B01E5FCCBE2D}" dt="2020-05-17T13:34:11.726" v="3004" actId="165"/>
          <ac:spMkLst>
            <pc:docMk/>
            <pc:sldMk cId="1493894232" sldId="426"/>
            <ac:spMk id="157" creationId="{A79BA4C7-CC15-4C08-979E-109C3A9F307E}"/>
          </ac:spMkLst>
        </pc:spChg>
        <pc:spChg chg="mod">
          <ac:chgData name="reza kabir" userId="af3c95a13102d509" providerId="LiveId" clId="{88200EE4-F4B4-49E8-8126-B01E5FCCBE2D}" dt="2020-05-17T13:34:11.726" v="3004" actId="165"/>
          <ac:spMkLst>
            <pc:docMk/>
            <pc:sldMk cId="1493894232" sldId="426"/>
            <ac:spMk id="158" creationId="{70C63D3F-D524-463B-9281-C128BE96261D}"/>
          </ac:spMkLst>
        </pc:spChg>
        <pc:spChg chg="mod">
          <ac:chgData name="reza kabir" userId="af3c95a13102d509" providerId="LiveId" clId="{88200EE4-F4B4-49E8-8126-B01E5FCCBE2D}" dt="2020-05-17T13:34:11.726" v="3004" actId="165"/>
          <ac:spMkLst>
            <pc:docMk/>
            <pc:sldMk cId="1493894232" sldId="426"/>
            <ac:spMk id="159" creationId="{10127E68-7EC3-4C2F-8323-79F674EDDF80}"/>
          </ac:spMkLst>
        </pc:spChg>
        <pc:spChg chg="mod">
          <ac:chgData name="reza kabir" userId="af3c95a13102d509" providerId="LiveId" clId="{88200EE4-F4B4-49E8-8126-B01E5FCCBE2D}" dt="2020-05-17T13:34:11.726" v="3004" actId="165"/>
          <ac:spMkLst>
            <pc:docMk/>
            <pc:sldMk cId="1493894232" sldId="426"/>
            <ac:spMk id="160" creationId="{B443F4FD-3171-4248-B266-5758157831F9}"/>
          </ac:spMkLst>
        </pc:spChg>
        <pc:spChg chg="mod">
          <ac:chgData name="reza kabir" userId="af3c95a13102d509" providerId="LiveId" clId="{88200EE4-F4B4-49E8-8126-B01E5FCCBE2D}" dt="2020-05-17T13:34:11.726" v="3004" actId="165"/>
          <ac:spMkLst>
            <pc:docMk/>
            <pc:sldMk cId="1493894232" sldId="426"/>
            <ac:spMk id="161" creationId="{4FE8EA0D-B195-47C8-82FA-AB08F707375E}"/>
          </ac:spMkLst>
        </pc:spChg>
        <pc:spChg chg="mod">
          <ac:chgData name="reza kabir" userId="af3c95a13102d509" providerId="LiveId" clId="{88200EE4-F4B4-49E8-8126-B01E5FCCBE2D}" dt="2020-05-17T13:34:11.726" v="3004" actId="165"/>
          <ac:spMkLst>
            <pc:docMk/>
            <pc:sldMk cId="1493894232" sldId="426"/>
            <ac:spMk id="162" creationId="{4334A7AD-F775-4EDB-98DC-DBE09F223624}"/>
          </ac:spMkLst>
        </pc:spChg>
        <pc:spChg chg="mod">
          <ac:chgData name="reza kabir" userId="af3c95a13102d509" providerId="LiveId" clId="{88200EE4-F4B4-49E8-8126-B01E5FCCBE2D}" dt="2020-05-17T13:34:11.726" v="3004" actId="165"/>
          <ac:spMkLst>
            <pc:docMk/>
            <pc:sldMk cId="1493894232" sldId="426"/>
            <ac:spMk id="163" creationId="{AEBD7727-22FC-4ED9-83AA-77B9309C23A4}"/>
          </ac:spMkLst>
        </pc:spChg>
        <pc:spChg chg="mod">
          <ac:chgData name="reza kabir" userId="af3c95a13102d509" providerId="LiveId" clId="{88200EE4-F4B4-49E8-8126-B01E5FCCBE2D}" dt="2020-05-17T13:34:11.726" v="3004" actId="165"/>
          <ac:spMkLst>
            <pc:docMk/>
            <pc:sldMk cId="1493894232" sldId="426"/>
            <ac:spMk id="164" creationId="{FF090020-5372-4B1D-B8BE-CA24DF55B7C4}"/>
          </ac:spMkLst>
        </pc:spChg>
        <pc:spChg chg="mod">
          <ac:chgData name="reza kabir" userId="af3c95a13102d509" providerId="LiveId" clId="{88200EE4-F4B4-49E8-8126-B01E5FCCBE2D}" dt="2020-05-17T13:34:11.726" v="3004" actId="165"/>
          <ac:spMkLst>
            <pc:docMk/>
            <pc:sldMk cId="1493894232" sldId="426"/>
            <ac:spMk id="165" creationId="{2C235164-597D-47DA-80D4-26A72A3252C1}"/>
          </ac:spMkLst>
        </pc:spChg>
        <pc:spChg chg="mod">
          <ac:chgData name="reza kabir" userId="af3c95a13102d509" providerId="LiveId" clId="{88200EE4-F4B4-49E8-8126-B01E5FCCBE2D}" dt="2020-05-17T13:34:11.726" v="3004" actId="165"/>
          <ac:spMkLst>
            <pc:docMk/>
            <pc:sldMk cId="1493894232" sldId="426"/>
            <ac:spMk id="166" creationId="{3FFB7BB9-873B-41B1-B3B4-F231EE9EE518}"/>
          </ac:spMkLst>
        </pc:spChg>
        <pc:spChg chg="mod">
          <ac:chgData name="reza kabir" userId="af3c95a13102d509" providerId="LiveId" clId="{88200EE4-F4B4-49E8-8126-B01E5FCCBE2D}" dt="2020-05-17T13:34:11.726" v="3004" actId="165"/>
          <ac:spMkLst>
            <pc:docMk/>
            <pc:sldMk cId="1493894232" sldId="426"/>
            <ac:spMk id="167" creationId="{9F4D25AC-67E1-416F-8C98-0E10DE764E41}"/>
          </ac:spMkLst>
        </pc:spChg>
        <pc:spChg chg="mod">
          <ac:chgData name="reza kabir" userId="af3c95a13102d509" providerId="LiveId" clId="{88200EE4-F4B4-49E8-8126-B01E5FCCBE2D}" dt="2020-05-17T13:34:11.726" v="3004" actId="165"/>
          <ac:spMkLst>
            <pc:docMk/>
            <pc:sldMk cId="1493894232" sldId="426"/>
            <ac:spMk id="168" creationId="{01DC1197-7158-4959-A37E-1D8D59093840}"/>
          </ac:spMkLst>
        </pc:spChg>
        <pc:spChg chg="mod">
          <ac:chgData name="reza kabir" userId="af3c95a13102d509" providerId="LiveId" clId="{88200EE4-F4B4-49E8-8126-B01E5FCCBE2D}" dt="2020-05-17T13:34:11.726" v="3004" actId="165"/>
          <ac:spMkLst>
            <pc:docMk/>
            <pc:sldMk cId="1493894232" sldId="426"/>
            <ac:spMk id="169" creationId="{225F7CAA-C927-41F8-91EA-AFF74BF5072A}"/>
          </ac:spMkLst>
        </pc:spChg>
        <pc:spChg chg="mod">
          <ac:chgData name="reza kabir" userId="af3c95a13102d509" providerId="LiveId" clId="{88200EE4-F4B4-49E8-8126-B01E5FCCBE2D}" dt="2020-05-17T13:34:11.726" v="3004" actId="165"/>
          <ac:spMkLst>
            <pc:docMk/>
            <pc:sldMk cId="1493894232" sldId="426"/>
            <ac:spMk id="170" creationId="{040BA518-E079-4464-A617-71438F4811A7}"/>
          </ac:spMkLst>
        </pc:spChg>
        <pc:spChg chg="mod">
          <ac:chgData name="reza kabir" userId="af3c95a13102d509" providerId="LiveId" clId="{88200EE4-F4B4-49E8-8126-B01E5FCCBE2D}" dt="2020-05-17T13:34:11.726" v="3004" actId="165"/>
          <ac:spMkLst>
            <pc:docMk/>
            <pc:sldMk cId="1493894232" sldId="426"/>
            <ac:spMk id="171" creationId="{977C3913-CACC-41A1-A7AA-A20362E040EE}"/>
          </ac:spMkLst>
        </pc:spChg>
        <pc:spChg chg="mod">
          <ac:chgData name="reza kabir" userId="af3c95a13102d509" providerId="LiveId" clId="{88200EE4-F4B4-49E8-8126-B01E5FCCBE2D}" dt="2020-05-17T13:34:11.726" v="3004" actId="165"/>
          <ac:spMkLst>
            <pc:docMk/>
            <pc:sldMk cId="1493894232" sldId="426"/>
            <ac:spMk id="172" creationId="{707C9C06-896F-4731-9BFE-042C0AB56375}"/>
          </ac:spMkLst>
        </pc:spChg>
        <pc:spChg chg="mod">
          <ac:chgData name="reza kabir" userId="af3c95a13102d509" providerId="LiveId" clId="{88200EE4-F4B4-49E8-8126-B01E5FCCBE2D}" dt="2020-05-17T13:34:11.726" v="3004" actId="165"/>
          <ac:spMkLst>
            <pc:docMk/>
            <pc:sldMk cId="1493894232" sldId="426"/>
            <ac:spMk id="173" creationId="{654C488D-1F95-47CA-BE39-79B8F80422CA}"/>
          </ac:spMkLst>
        </pc:spChg>
        <pc:spChg chg="mod">
          <ac:chgData name="reza kabir" userId="af3c95a13102d509" providerId="LiveId" clId="{88200EE4-F4B4-49E8-8126-B01E5FCCBE2D}" dt="2020-05-17T13:34:11.726" v="3004" actId="165"/>
          <ac:spMkLst>
            <pc:docMk/>
            <pc:sldMk cId="1493894232" sldId="426"/>
            <ac:spMk id="174" creationId="{2BA6F867-AA6F-4C37-8ACC-B45CE89B75C8}"/>
          </ac:spMkLst>
        </pc:spChg>
        <pc:spChg chg="mod">
          <ac:chgData name="reza kabir" userId="af3c95a13102d509" providerId="LiveId" clId="{88200EE4-F4B4-49E8-8126-B01E5FCCBE2D}" dt="2020-05-17T13:34:11.726" v="3004" actId="165"/>
          <ac:spMkLst>
            <pc:docMk/>
            <pc:sldMk cId="1493894232" sldId="426"/>
            <ac:spMk id="175" creationId="{6C622E4A-F6E2-47EE-B76B-24B22004C484}"/>
          </ac:spMkLst>
        </pc:spChg>
        <pc:spChg chg="mod">
          <ac:chgData name="reza kabir" userId="af3c95a13102d509" providerId="LiveId" clId="{88200EE4-F4B4-49E8-8126-B01E5FCCBE2D}" dt="2020-05-17T13:34:11.726" v="3004" actId="165"/>
          <ac:spMkLst>
            <pc:docMk/>
            <pc:sldMk cId="1493894232" sldId="426"/>
            <ac:spMk id="176" creationId="{5DFBA572-3F56-4269-8CBD-3C9C82BF465F}"/>
          </ac:spMkLst>
        </pc:spChg>
        <pc:spChg chg="mod">
          <ac:chgData name="reza kabir" userId="af3c95a13102d509" providerId="LiveId" clId="{88200EE4-F4B4-49E8-8126-B01E5FCCBE2D}" dt="2020-05-17T13:34:11.726" v="3004" actId="165"/>
          <ac:spMkLst>
            <pc:docMk/>
            <pc:sldMk cId="1493894232" sldId="426"/>
            <ac:spMk id="177" creationId="{27A0CD5B-58CE-42A8-990A-AA54D0D127B7}"/>
          </ac:spMkLst>
        </pc:spChg>
        <pc:spChg chg="mod">
          <ac:chgData name="reza kabir" userId="af3c95a13102d509" providerId="LiveId" clId="{88200EE4-F4B4-49E8-8126-B01E5FCCBE2D}" dt="2020-05-17T13:34:11.726" v="3004" actId="165"/>
          <ac:spMkLst>
            <pc:docMk/>
            <pc:sldMk cId="1493894232" sldId="426"/>
            <ac:spMk id="178" creationId="{685D75D6-31F5-4B4A-A05A-294B503B4B07}"/>
          </ac:spMkLst>
        </pc:spChg>
        <pc:spChg chg="mod">
          <ac:chgData name="reza kabir" userId="af3c95a13102d509" providerId="LiveId" clId="{88200EE4-F4B4-49E8-8126-B01E5FCCBE2D}" dt="2020-05-17T13:34:11.726" v="3004" actId="165"/>
          <ac:spMkLst>
            <pc:docMk/>
            <pc:sldMk cId="1493894232" sldId="426"/>
            <ac:spMk id="179" creationId="{BA4FA83B-358B-4F2C-8FD8-559D7D1051E4}"/>
          </ac:spMkLst>
        </pc:spChg>
        <pc:spChg chg="mod">
          <ac:chgData name="reza kabir" userId="af3c95a13102d509" providerId="LiveId" clId="{88200EE4-F4B4-49E8-8126-B01E5FCCBE2D}" dt="2020-05-17T13:34:11.726" v="3004" actId="165"/>
          <ac:spMkLst>
            <pc:docMk/>
            <pc:sldMk cId="1493894232" sldId="426"/>
            <ac:spMk id="180" creationId="{C4B4DC80-FFAF-49EA-B511-78A4E5CBBB84}"/>
          </ac:spMkLst>
        </pc:spChg>
        <pc:spChg chg="mod">
          <ac:chgData name="reza kabir" userId="af3c95a13102d509" providerId="LiveId" clId="{88200EE4-F4B4-49E8-8126-B01E5FCCBE2D}" dt="2020-05-17T13:34:11.726" v="3004" actId="165"/>
          <ac:spMkLst>
            <pc:docMk/>
            <pc:sldMk cId="1493894232" sldId="426"/>
            <ac:spMk id="181" creationId="{36379A56-3EA1-4BAB-B948-6849458C412A}"/>
          </ac:spMkLst>
        </pc:spChg>
        <pc:spChg chg="mod">
          <ac:chgData name="reza kabir" userId="af3c95a13102d509" providerId="LiveId" clId="{88200EE4-F4B4-49E8-8126-B01E5FCCBE2D}" dt="2020-05-17T13:34:11.726" v="3004" actId="165"/>
          <ac:spMkLst>
            <pc:docMk/>
            <pc:sldMk cId="1493894232" sldId="426"/>
            <ac:spMk id="182" creationId="{8F6F2416-F3B7-443A-890E-B5EA1385EE1F}"/>
          </ac:spMkLst>
        </pc:spChg>
        <pc:spChg chg="mod">
          <ac:chgData name="reza kabir" userId="af3c95a13102d509" providerId="LiveId" clId="{88200EE4-F4B4-49E8-8126-B01E5FCCBE2D}" dt="2020-05-17T13:34:11.726" v="3004" actId="165"/>
          <ac:spMkLst>
            <pc:docMk/>
            <pc:sldMk cId="1493894232" sldId="426"/>
            <ac:spMk id="183" creationId="{13283251-C39D-4C1D-9DA0-4AD34A03AE51}"/>
          </ac:spMkLst>
        </pc:spChg>
        <pc:spChg chg="mod">
          <ac:chgData name="reza kabir" userId="af3c95a13102d509" providerId="LiveId" clId="{88200EE4-F4B4-49E8-8126-B01E5FCCBE2D}" dt="2020-05-17T13:34:11.726" v="3004" actId="165"/>
          <ac:spMkLst>
            <pc:docMk/>
            <pc:sldMk cId="1493894232" sldId="426"/>
            <ac:spMk id="184" creationId="{ADA1CFD1-5A87-4786-B74B-FAB4651247B7}"/>
          </ac:spMkLst>
        </pc:spChg>
        <pc:spChg chg="mod">
          <ac:chgData name="reza kabir" userId="af3c95a13102d509" providerId="LiveId" clId="{88200EE4-F4B4-49E8-8126-B01E5FCCBE2D}" dt="2020-05-17T13:34:11.726" v="3004" actId="165"/>
          <ac:spMkLst>
            <pc:docMk/>
            <pc:sldMk cId="1493894232" sldId="426"/>
            <ac:spMk id="185" creationId="{2615B0EF-A708-43E0-A2D6-20E6B1C00096}"/>
          </ac:spMkLst>
        </pc:spChg>
        <pc:spChg chg="mod">
          <ac:chgData name="reza kabir" userId="af3c95a13102d509" providerId="LiveId" clId="{88200EE4-F4B4-49E8-8126-B01E5FCCBE2D}" dt="2020-05-17T13:34:11.726" v="3004" actId="165"/>
          <ac:spMkLst>
            <pc:docMk/>
            <pc:sldMk cId="1493894232" sldId="426"/>
            <ac:spMk id="186" creationId="{D1501D62-06D0-49A3-A7E0-7EEF2E6E37C9}"/>
          </ac:spMkLst>
        </pc:spChg>
        <pc:spChg chg="mod">
          <ac:chgData name="reza kabir" userId="af3c95a13102d509" providerId="LiveId" clId="{88200EE4-F4B4-49E8-8126-B01E5FCCBE2D}" dt="2020-05-17T13:34:11.726" v="3004" actId="165"/>
          <ac:spMkLst>
            <pc:docMk/>
            <pc:sldMk cId="1493894232" sldId="426"/>
            <ac:spMk id="187" creationId="{C08ECCE4-679E-42EF-9C11-B3E839C594CA}"/>
          </ac:spMkLst>
        </pc:spChg>
        <pc:spChg chg="mod">
          <ac:chgData name="reza kabir" userId="af3c95a13102d509" providerId="LiveId" clId="{88200EE4-F4B4-49E8-8126-B01E5FCCBE2D}" dt="2020-05-17T13:34:11.726" v="3004" actId="165"/>
          <ac:spMkLst>
            <pc:docMk/>
            <pc:sldMk cId="1493894232" sldId="426"/>
            <ac:spMk id="188" creationId="{14C5AB8F-9EAD-4820-AAAB-697A28ED6B95}"/>
          </ac:spMkLst>
        </pc:spChg>
        <pc:spChg chg="mod">
          <ac:chgData name="reza kabir" userId="af3c95a13102d509" providerId="LiveId" clId="{88200EE4-F4B4-49E8-8126-B01E5FCCBE2D}" dt="2020-05-17T13:34:11.726" v="3004" actId="165"/>
          <ac:spMkLst>
            <pc:docMk/>
            <pc:sldMk cId="1493894232" sldId="426"/>
            <ac:spMk id="189" creationId="{9A52F0C2-6958-4794-91AF-1AAF20311E0B}"/>
          </ac:spMkLst>
        </pc:spChg>
        <pc:spChg chg="mod">
          <ac:chgData name="reza kabir" userId="af3c95a13102d509" providerId="LiveId" clId="{88200EE4-F4B4-49E8-8126-B01E5FCCBE2D}" dt="2020-05-17T13:34:11.726" v="3004" actId="165"/>
          <ac:spMkLst>
            <pc:docMk/>
            <pc:sldMk cId="1493894232" sldId="426"/>
            <ac:spMk id="190" creationId="{330E240E-5366-494A-8F3A-6580C0769315}"/>
          </ac:spMkLst>
        </pc:spChg>
        <pc:spChg chg="mod">
          <ac:chgData name="reza kabir" userId="af3c95a13102d509" providerId="LiveId" clId="{88200EE4-F4B4-49E8-8126-B01E5FCCBE2D}" dt="2020-05-17T13:34:11.726" v="3004" actId="165"/>
          <ac:spMkLst>
            <pc:docMk/>
            <pc:sldMk cId="1493894232" sldId="426"/>
            <ac:spMk id="191" creationId="{26717A39-A2ED-4A43-A0FC-233B64436A41}"/>
          </ac:spMkLst>
        </pc:spChg>
        <pc:spChg chg="mod">
          <ac:chgData name="reza kabir" userId="af3c95a13102d509" providerId="LiveId" clId="{88200EE4-F4B4-49E8-8126-B01E5FCCBE2D}" dt="2020-05-17T13:34:11.726" v="3004" actId="165"/>
          <ac:spMkLst>
            <pc:docMk/>
            <pc:sldMk cId="1493894232" sldId="426"/>
            <ac:spMk id="192" creationId="{3BD734A6-8D42-4E10-8EC6-16F70667EA6A}"/>
          </ac:spMkLst>
        </pc:spChg>
        <pc:spChg chg="mod">
          <ac:chgData name="reza kabir" userId="af3c95a13102d509" providerId="LiveId" clId="{88200EE4-F4B4-49E8-8126-B01E5FCCBE2D}" dt="2020-05-17T13:34:11.726" v="3004" actId="165"/>
          <ac:spMkLst>
            <pc:docMk/>
            <pc:sldMk cId="1493894232" sldId="426"/>
            <ac:spMk id="193" creationId="{0437EBD8-1EC1-45B0-9D38-2DB0071EA506}"/>
          </ac:spMkLst>
        </pc:spChg>
        <pc:spChg chg="mod">
          <ac:chgData name="reza kabir" userId="af3c95a13102d509" providerId="LiveId" clId="{88200EE4-F4B4-49E8-8126-B01E5FCCBE2D}" dt="2020-05-17T13:34:11.726" v="3004" actId="165"/>
          <ac:spMkLst>
            <pc:docMk/>
            <pc:sldMk cId="1493894232" sldId="426"/>
            <ac:spMk id="194" creationId="{FAB42B00-4BD4-46C7-A2ED-19639358C09E}"/>
          </ac:spMkLst>
        </pc:spChg>
        <pc:spChg chg="mod">
          <ac:chgData name="reza kabir" userId="af3c95a13102d509" providerId="LiveId" clId="{88200EE4-F4B4-49E8-8126-B01E5FCCBE2D}" dt="2020-05-17T13:34:11.726" v="3004" actId="165"/>
          <ac:spMkLst>
            <pc:docMk/>
            <pc:sldMk cId="1493894232" sldId="426"/>
            <ac:spMk id="195" creationId="{6EC92B94-C24A-4329-8C2D-C9A90071FC99}"/>
          </ac:spMkLst>
        </pc:spChg>
        <pc:spChg chg="mod">
          <ac:chgData name="reza kabir" userId="af3c95a13102d509" providerId="LiveId" clId="{88200EE4-F4B4-49E8-8126-B01E5FCCBE2D}" dt="2020-05-17T13:34:11.726" v="3004" actId="165"/>
          <ac:spMkLst>
            <pc:docMk/>
            <pc:sldMk cId="1493894232" sldId="426"/>
            <ac:spMk id="196" creationId="{0C0FE7AB-7DA2-4458-9A5F-1E1E2AE06C6E}"/>
          </ac:spMkLst>
        </pc:spChg>
        <pc:spChg chg="mod">
          <ac:chgData name="reza kabir" userId="af3c95a13102d509" providerId="LiveId" clId="{88200EE4-F4B4-49E8-8126-B01E5FCCBE2D}" dt="2020-05-17T13:34:11.726" v="3004" actId="165"/>
          <ac:spMkLst>
            <pc:docMk/>
            <pc:sldMk cId="1493894232" sldId="426"/>
            <ac:spMk id="197" creationId="{23CEAFCD-248E-4CA1-9626-6F35FC93C57C}"/>
          </ac:spMkLst>
        </pc:spChg>
        <pc:spChg chg="mod">
          <ac:chgData name="reza kabir" userId="af3c95a13102d509" providerId="LiveId" clId="{88200EE4-F4B4-49E8-8126-B01E5FCCBE2D}" dt="2020-05-17T13:34:11.726" v="3004" actId="165"/>
          <ac:spMkLst>
            <pc:docMk/>
            <pc:sldMk cId="1493894232" sldId="426"/>
            <ac:spMk id="198" creationId="{59243498-37B2-40C6-A524-4F519D3A26B7}"/>
          </ac:spMkLst>
        </pc:spChg>
        <pc:spChg chg="mod">
          <ac:chgData name="reza kabir" userId="af3c95a13102d509" providerId="LiveId" clId="{88200EE4-F4B4-49E8-8126-B01E5FCCBE2D}" dt="2020-05-17T13:34:11.726" v="3004" actId="165"/>
          <ac:spMkLst>
            <pc:docMk/>
            <pc:sldMk cId="1493894232" sldId="426"/>
            <ac:spMk id="199" creationId="{0B891D2F-3239-437C-ADE9-AA4DCBB807DE}"/>
          </ac:spMkLst>
        </pc:spChg>
        <pc:spChg chg="mod">
          <ac:chgData name="reza kabir" userId="af3c95a13102d509" providerId="LiveId" clId="{88200EE4-F4B4-49E8-8126-B01E5FCCBE2D}" dt="2020-05-17T13:34:11.726" v="3004" actId="165"/>
          <ac:spMkLst>
            <pc:docMk/>
            <pc:sldMk cId="1493894232" sldId="426"/>
            <ac:spMk id="200" creationId="{2F4614A0-D5AA-4DB1-8019-4659F7E15BD9}"/>
          </ac:spMkLst>
        </pc:spChg>
        <pc:spChg chg="mod">
          <ac:chgData name="reza kabir" userId="af3c95a13102d509" providerId="LiveId" clId="{88200EE4-F4B4-49E8-8126-B01E5FCCBE2D}" dt="2020-05-17T13:34:11.726" v="3004" actId="165"/>
          <ac:spMkLst>
            <pc:docMk/>
            <pc:sldMk cId="1493894232" sldId="426"/>
            <ac:spMk id="201" creationId="{89F28A12-AE55-46C5-A5AD-4A8A49D65373}"/>
          </ac:spMkLst>
        </pc:spChg>
        <pc:spChg chg="mod">
          <ac:chgData name="reza kabir" userId="af3c95a13102d509" providerId="LiveId" clId="{88200EE4-F4B4-49E8-8126-B01E5FCCBE2D}" dt="2020-05-17T13:34:11.726" v="3004" actId="165"/>
          <ac:spMkLst>
            <pc:docMk/>
            <pc:sldMk cId="1493894232" sldId="426"/>
            <ac:spMk id="202" creationId="{8E6B305E-12BA-470A-BA14-5EA28FDAEA7B}"/>
          </ac:spMkLst>
        </pc:spChg>
        <pc:spChg chg="mod">
          <ac:chgData name="reza kabir" userId="af3c95a13102d509" providerId="LiveId" clId="{88200EE4-F4B4-49E8-8126-B01E5FCCBE2D}" dt="2020-05-17T13:34:11.726" v="3004" actId="165"/>
          <ac:spMkLst>
            <pc:docMk/>
            <pc:sldMk cId="1493894232" sldId="426"/>
            <ac:spMk id="203" creationId="{A3B06D67-FF64-4956-A8C5-4BD133E90C43}"/>
          </ac:spMkLst>
        </pc:spChg>
        <pc:spChg chg="mod">
          <ac:chgData name="reza kabir" userId="af3c95a13102d509" providerId="LiveId" clId="{88200EE4-F4B4-49E8-8126-B01E5FCCBE2D}" dt="2020-05-17T13:34:11.726" v="3004" actId="165"/>
          <ac:spMkLst>
            <pc:docMk/>
            <pc:sldMk cId="1493894232" sldId="426"/>
            <ac:spMk id="204" creationId="{E0988AF5-3221-4513-9384-91F717239782}"/>
          </ac:spMkLst>
        </pc:spChg>
        <pc:spChg chg="mod">
          <ac:chgData name="reza kabir" userId="af3c95a13102d509" providerId="LiveId" clId="{88200EE4-F4B4-49E8-8126-B01E5FCCBE2D}" dt="2020-05-17T13:34:11.726" v="3004" actId="165"/>
          <ac:spMkLst>
            <pc:docMk/>
            <pc:sldMk cId="1493894232" sldId="426"/>
            <ac:spMk id="205" creationId="{9401CDB4-3C3E-40FC-8E2C-7947FF099342}"/>
          </ac:spMkLst>
        </pc:spChg>
        <pc:spChg chg="mod">
          <ac:chgData name="reza kabir" userId="af3c95a13102d509" providerId="LiveId" clId="{88200EE4-F4B4-49E8-8126-B01E5FCCBE2D}" dt="2020-05-17T13:34:11.726" v="3004" actId="165"/>
          <ac:spMkLst>
            <pc:docMk/>
            <pc:sldMk cId="1493894232" sldId="426"/>
            <ac:spMk id="206" creationId="{BD8E774D-AAB4-4C1B-BEDC-82D673750265}"/>
          </ac:spMkLst>
        </pc:spChg>
        <pc:spChg chg="mod">
          <ac:chgData name="reza kabir" userId="af3c95a13102d509" providerId="LiveId" clId="{88200EE4-F4B4-49E8-8126-B01E5FCCBE2D}" dt="2020-05-17T13:34:11.726" v="3004" actId="165"/>
          <ac:spMkLst>
            <pc:docMk/>
            <pc:sldMk cId="1493894232" sldId="426"/>
            <ac:spMk id="207" creationId="{60E46C92-9CDC-4D75-861A-1B82DC46BA00}"/>
          </ac:spMkLst>
        </pc:spChg>
        <pc:spChg chg="mod">
          <ac:chgData name="reza kabir" userId="af3c95a13102d509" providerId="LiveId" clId="{88200EE4-F4B4-49E8-8126-B01E5FCCBE2D}" dt="2020-05-17T13:34:11.726" v="3004" actId="165"/>
          <ac:spMkLst>
            <pc:docMk/>
            <pc:sldMk cId="1493894232" sldId="426"/>
            <ac:spMk id="208" creationId="{15F90BDF-13DF-4B8A-A863-5A745F7F9594}"/>
          </ac:spMkLst>
        </pc:spChg>
        <pc:spChg chg="mod">
          <ac:chgData name="reza kabir" userId="af3c95a13102d509" providerId="LiveId" clId="{88200EE4-F4B4-49E8-8126-B01E5FCCBE2D}" dt="2020-05-17T13:34:11.726" v="3004" actId="165"/>
          <ac:spMkLst>
            <pc:docMk/>
            <pc:sldMk cId="1493894232" sldId="426"/>
            <ac:spMk id="209" creationId="{E18766A5-9507-4D98-B1EF-81BCC5CB532E}"/>
          </ac:spMkLst>
        </pc:spChg>
        <pc:spChg chg="mod">
          <ac:chgData name="reza kabir" userId="af3c95a13102d509" providerId="LiveId" clId="{88200EE4-F4B4-49E8-8126-B01E5FCCBE2D}" dt="2020-05-17T13:34:11.726" v="3004" actId="165"/>
          <ac:spMkLst>
            <pc:docMk/>
            <pc:sldMk cId="1493894232" sldId="426"/>
            <ac:spMk id="210" creationId="{2FD531F7-1BEC-414A-BCFC-D6493D9E501D}"/>
          </ac:spMkLst>
        </pc:spChg>
        <pc:spChg chg="mod">
          <ac:chgData name="reza kabir" userId="af3c95a13102d509" providerId="LiveId" clId="{88200EE4-F4B4-49E8-8126-B01E5FCCBE2D}" dt="2020-05-17T13:34:11.726" v="3004" actId="165"/>
          <ac:spMkLst>
            <pc:docMk/>
            <pc:sldMk cId="1493894232" sldId="426"/>
            <ac:spMk id="211" creationId="{8931F94E-AFCE-48F8-AD2F-83A915C13C6F}"/>
          </ac:spMkLst>
        </pc:spChg>
        <pc:spChg chg="mod">
          <ac:chgData name="reza kabir" userId="af3c95a13102d509" providerId="LiveId" clId="{88200EE4-F4B4-49E8-8126-B01E5FCCBE2D}" dt="2020-05-17T13:34:11.726" v="3004" actId="165"/>
          <ac:spMkLst>
            <pc:docMk/>
            <pc:sldMk cId="1493894232" sldId="426"/>
            <ac:spMk id="212" creationId="{FDFA285D-5D2C-4DDD-BBD1-2DED7D8B6E3B}"/>
          </ac:spMkLst>
        </pc:spChg>
        <pc:spChg chg="mod">
          <ac:chgData name="reza kabir" userId="af3c95a13102d509" providerId="LiveId" clId="{88200EE4-F4B4-49E8-8126-B01E5FCCBE2D}" dt="2020-05-17T13:34:11.726" v="3004" actId="165"/>
          <ac:spMkLst>
            <pc:docMk/>
            <pc:sldMk cId="1493894232" sldId="426"/>
            <ac:spMk id="213" creationId="{F32BA84B-3B7A-4D02-B153-1475BB87871F}"/>
          </ac:spMkLst>
        </pc:spChg>
        <pc:spChg chg="mod">
          <ac:chgData name="reza kabir" userId="af3c95a13102d509" providerId="LiveId" clId="{88200EE4-F4B4-49E8-8126-B01E5FCCBE2D}" dt="2020-05-17T13:34:11.726" v="3004" actId="165"/>
          <ac:spMkLst>
            <pc:docMk/>
            <pc:sldMk cId="1493894232" sldId="426"/>
            <ac:spMk id="214" creationId="{937B976D-39BF-470A-B804-F8F0FBC266BB}"/>
          </ac:spMkLst>
        </pc:spChg>
        <pc:spChg chg="mod">
          <ac:chgData name="reza kabir" userId="af3c95a13102d509" providerId="LiveId" clId="{88200EE4-F4B4-49E8-8126-B01E5FCCBE2D}" dt="2020-05-17T13:34:11.726" v="3004" actId="165"/>
          <ac:spMkLst>
            <pc:docMk/>
            <pc:sldMk cId="1493894232" sldId="426"/>
            <ac:spMk id="215" creationId="{159D4750-4022-4EE5-A536-9EF8B13462A9}"/>
          </ac:spMkLst>
        </pc:spChg>
        <pc:spChg chg="mod">
          <ac:chgData name="reza kabir" userId="af3c95a13102d509" providerId="LiveId" clId="{88200EE4-F4B4-49E8-8126-B01E5FCCBE2D}" dt="2020-05-17T13:34:11.726" v="3004" actId="165"/>
          <ac:spMkLst>
            <pc:docMk/>
            <pc:sldMk cId="1493894232" sldId="426"/>
            <ac:spMk id="216" creationId="{42ADBF2E-1CC8-4110-9C3A-81C1C82C7D1F}"/>
          </ac:spMkLst>
        </pc:spChg>
        <pc:spChg chg="mod">
          <ac:chgData name="reza kabir" userId="af3c95a13102d509" providerId="LiveId" clId="{88200EE4-F4B4-49E8-8126-B01E5FCCBE2D}" dt="2020-05-17T13:34:11.726" v="3004" actId="165"/>
          <ac:spMkLst>
            <pc:docMk/>
            <pc:sldMk cId="1493894232" sldId="426"/>
            <ac:spMk id="217" creationId="{2FD23636-AED6-4421-8F4E-7EF73E9FAC94}"/>
          </ac:spMkLst>
        </pc:spChg>
        <pc:spChg chg="mod">
          <ac:chgData name="reza kabir" userId="af3c95a13102d509" providerId="LiveId" clId="{88200EE4-F4B4-49E8-8126-B01E5FCCBE2D}" dt="2020-05-17T13:34:11.726" v="3004" actId="165"/>
          <ac:spMkLst>
            <pc:docMk/>
            <pc:sldMk cId="1493894232" sldId="426"/>
            <ac:spMk id="218" creationId="{3CAAD418-01F5-45D9-85AC-B2A43F13DD1A}"/>
          </ac:spMkLst>
        </pc:spChg>
        <pc:spChg chg="mod">
          <ac:chgData name="reza kabir" userId="af3c95a13102d509" providerId="LiveId" clId="{88200EE4-F4B4-49E8-8126-B01E5FCCBE2D}" dt="2020-05-17T13:34:11.726" v="3004" actId="165"/>
          <ac:spMkLst>
            <pc:docMk/>
            <pc:sldMk cId="1493894232" sldId="426"/>
            <ac:spMk id="219" creationId="{D47527BD-189F-4D59-B0E3-F82B261A70EC}"/>
          </ac:spMkLst>
        </pc:spChg>
        <pc:spChg chg="mod">
          <ac:chgData name="reza kabir" userId="af3c95a13102d509" providerId="LiveId" clId="{88200EE4-F4B4-49E8-8126-B01E5FCCBE2D}" dt="2020-05-17T13:34:11.726" v="3004" actId="165"/>
          <ac:spMkLst>
            <pc:docMk/>
            <pc:sldMk cId="1493894232" sldId="426"/>
            <ac:spMk id="220" creationId="{9C9F2BE2-4580-40D8-A2D7-1319FB5618F3}"/>
          </ac:spMkLst>
        </pc:spChg>
        <pc:spChg chg="mod">
          <ac:chgData name="reza kabir" userId="af3c95a13102d509" providerId="LiveId" clId="{88200EE4-F4B4-49E8-8126-B01E5FCCBE2D}" dt="2020-05-17T13:34:11.726" v="3004" actId="165"/>
          <ac:spMkLst>
            <pc:docMk/>
            <pc:sldMk cId="1493894232" sldId="426"/>
            <ac:spMk id="221" creationId="{AD4084D2-846B-4039-B44F-3AE7D38D31BA}"/>
          </ac:spMkLst>
        </pc:spChg>
        <pc:spChg chg="mod">
          <ac:chgData name="reza kabir" userId="af3c95a13102d509" providerId="LiveId" clId="{88200EE4-F4B4-49E8-8126-B01E5FCCBE2D}" dt="2020-05-17T13:34:11.726" v="3004" actId="165"/>
          <ac:spMkLst>
            <pc:docMk/>
            <pc:sldMk cId="1493894232" sldId="426"/>
            <ac:spMk id="222" creationId="{5CA67177-132A-49BB-955C-3C3BC2C15526}"/>
          </ac:spMkLst>
        </pc:spChg>
        <pc:spChg chg="mod">
          <ac:chgData name="reza kabir" userId="af3c95a13102d509" providerId="LiveId" clId="{88200EE4-F4B4-49E8-8126-B01E5FCCBE2D}" dt="2020-05-17T13:34:11.726" v="3004" actId="165"/>
          <ac:spMkLst>
            <pc:docMk/>
            <pc:sldMk cId="1493894232" sldId="426"/>
            <ac:spMk id="223" creationId="{5C1EB776-5FCF-4B22-BFFE-ED8603C86F28}"/>
          </ac:spMkLst>
        </pc:spChg>
        <pc:spChg chg="mod">
          <ac:chgData name="reza kabir" userId="af3c95a13102d509" providerId="LiveId" clId="{88200EE4-F4B4-49E8-8126-B01E5FCCBE2D}" dt="2020-05-17T13:34:11.726" v="3004" actId="165"/>
          <ac:spMkLst>
            <pc:docMk/>
            <pc:sldMk cId="1493894232" sldId="426"/>
            <ac:spMk id="224" creationId="{9C15B32F-6713-4BC8-9F9C-27EA7960BE0B}"/>
          </ac:spMkLst>
        </pc:spChg>
        <pc:spChg chg="mod">
          <ac:chgData name="reza kabir" userId="af3c95a13102d509" providerId="LiveId" clId="{88200EE4-F4B4-49E8-8126-B01E5FCCBE2D}" dt="2020-05-17T13:34:11.726" v="3004" actId="165"/>
          <ac:spMkLst>
            <pc:docMk/>
            <pc:sldMk cId="1493894232" sldId="426"/>
            <ac:spMk id="225" creationId="{59526A71-3C37-4320-9CEE-F8A475DD26BB}"/>
          </ac:spMkLst>
        </pc:spChg>
        <pc:spChg chg="mod">
          <ac:chgData name="reza kabir" userId="af3c95a13102d509" providerId="LiveId" clId="{88200EE4-F4B4-49E8-8126-B01E5FCCBE2D}" dt="2020-05-17T13:34:11.726" v="3004" actId="165"/>
          <ac:spMkLst>
            <pc:docMk/>
            <pc:sldMk cId="1493894232" sldId="426"/>
            <ac:spMk id="226" creationId="{9DE6BC9D-EC24-47A1-A8CE-4EFF4C18D6CD}"/>
          </ac:spMkLst>
        </pc:spChg>
        <pc:spChg chg="mod">
          <ac:chgData name="reza kabir" userId="af3c95a13102d509" providerId="LiveId" clId="{88200EE4-F4B4-49E8-8126-B01E5FCCBE2D}" dt="2020-05-17T13:34:11.726" v="3004" actId="165"/>
          <ac:spMkLst>
            <pc:docMk/>
            <pc:sldMk cId="1493894232" sldId="426"/>
            <ac:spMk id="227" creationId="{BDB33DB4-4EF5-47CD-A377-A52718B99521}"/>
          </ac:spMkLst>
        </pc:spChg>
        <pc:spChg chg="mod">
          <ac:chgData name="reza kabir" userId="af3c95a13102d509" providerId="LiveId" clId="{88200EE4-F4B4-49E8-8126-B01E5FCCBE2D}" dt="2020-05-17T13:34:11.726" v="3004" actId="165"/>
          <ac:spMkLst>
            <pc:docMk/>
            <pc:sldMk cId="1493894232" sldId="426"/>
            <ac:spMk id="228" creationId="{EDAF8AD2-6828-45C5-9F29-294ACC2422ED}"/>
          </ac:spMkLst>
        </pc:spChg>
        <pc:spChg chg="mod">
          <ac:chgData name="reza kabir" userId="af3c95a13102d509" providerId="LiveId" clId="{88200EE4-F4B4-49E8-8126-B01E5FCCBE2D}" dt="2020-05-17T13:34:11.726" v="3004" actId="165"/>
          <ac:spMkLst>
            <pc:docMk/>
            <pc:sldMk cId="1493894232" sldId="426"/>
            <ac:spMk id="229" creationId="{EE2184CF-83A6-46B0-A21C-2618D0ECA6D8}"/>
          </ac:spMkLst>
        </pc:spChg>
        <pc:spChg chg="mod">
          <ac:chgData name="reza kabir" userId="af3c95a13102d509" providerId="LiveId" clId="{88200EE4-F4B4-49E8-8126-B01E5FCCBE2D}" dt="2020-05-17T13:34:11.726" v="3004" actId="165"/>
          <ac:spMkLst>
            <pc:docMk/>
            <pc:sldMk cId="1493894232" sldId="426"/>
            <ac:spMk id="230" creationId="{C86BE30C-A210-4E03-BC8C-30DE515F7297}"/>
          </ac:spMkLst>
        </pc:spChg>
        <pc:spChg chg="mod">
          <ac:chgData name="reza kabir" userId="af3c95a13102d509" providerId="LiveId" clId="{88200EE4-F4B4-49E8-8126-B01E5FCCBE2D}" dt="2020-05-17T13:34:11.726" v="3004" actId="165"/>
          <ac:spMkLst>
            <pc:docMk/>
            <pc:sldMk cId="1493894232" sldId="426"/>
            <ac:spMk id="231" creationId="{09162AEB-9E5C-49D8-A3BC-985F530A4365}"/>
          </ac:spMkLst>
        </pc:spChg>
        <pc:spChg chg="mod">
          <ac:chgData name="reza kabir" userId="af3c95a13102d509" providerId="LiveId" clId="{88200EE4-F4B4-49E8-8126-B01E5FCCBE2D}" dt="2020-05-17T13:34:11.726" v="3004" actId="165"/>
          <ac:spMkLst>
            <pc:docMk/>
            <pc:sldMk cId="1493894232" sldId="426"/>
            <ac:spMk id="232" creationId="{684DD5B6-B878-4A97-85CA-0C7DEB977649}"/>
          </ac:spMkLst>
        </pc:spChg>
        <pc:spChg chg="mod">
          <ac:chgData name="reza kabir" userId="af3c95a13102d509" providerId="LiveId" clId="{88200EE4-F4B4-49E8-8126-B01E5FCCBE2D}" dt="2020-05-17T13:34:11.726" v="3004" actId="165"/>
          <ac:spMkLst>
            <pc:docMk/>
            <pc:sldMk cId="1493894232" sldId="426"/>
            <ac:spMk id="233" creationId="{C1CC446F-9A82-40DD-8D0C-3DF1B4F59174}"/>
          </ac:spMkLst>
        </pc:spChg>
        <pc:spChg chg="mod">
          <ac:chgData name="reza kabir" userId="af3c95a13102d509" providerId="LiveId" clId="{88200EE4-F4B4-49E8-8126-B01E5FCCBE2D}" dt="2020-05-17T13:34:11.726" v="3004" actId="165"/>
          <ac:spMkLst>
            <pc:docMk/>
            <pc:sldMk cId="1493894232" sldId="426"/>
            <ac:spMk id="234" creationId="{4DF2E429-D43B-4F09-A5DD-AB5C3005C058}"/>
          </ac:spMkLst>
        </pc:spChg>
        <pc:spChg chg="mod">
          <ac:chgData name="reza kabir" userId="af3c95a13102d509" providerId="LiveId" clId="{88200EE4-F4B4-49E8-8126-B01E5FCCBE2D}" dt="2020-05-17T13:34:11.726" v="3004" actId="165"/>
          <ac:spMkLst>
            <pc:docMk/>
            <pc:sldMk cId="1493894232" sldId="426"/>
            <ac:spMk id="235" creationId="{430EE44F-208A-4424-A210-C8216DF7681D}"/>
          </ac:spMkLst>
        </pc:spChg>
        <pc:spChg chg="mod">
          <ac:chgData name="reza kabir" userId="af3c95a13102d509" providerId="LiveId" clId="{88200EE4-F4B4-49E8-8126-B01E5FCCBE2D}" dt="2020-05-17T13:34:11.726" v="3004" actId="165"/>
          <ac:spMkLst>
            <pc:docMk/>
            <pc:sldMk cId="1493894232" sldId="426"/>
            <ac:spMk id="236" creationId="{F0219386-1749-4FC8-8C72-11A253B19C72}"/>
          </ac:spMkLst>
        </pc:spChg>
        <pc:spChg chg="mod">
          <ac:chgData name="reza kabir" userId="af3c95a13102d509" providerId="LiveId" clId="{88200EE4-F4B4-49E8-8126-B01E5FCCBE2D}" dt="2020-05-17T13:34:11.726" v="3004" actId="165"/>
          <ac:spMkLst>
            <pc:docMk/>
            <pc:sldMk cId="1493894232" sldId="426"/>
            <ac:spMk id="237" creationId="{CB5171BB-0850-40AD-A048-E226EF749330}"/>
          </ac:spMkLst>
        </pc:spChg>
        <pc:spChg chg="mod">
          <ac:chgData name="reza kabir" userId="af3c95a13102d509" providerId="LiveId" clId="{88200EE4-F4B4-49E8-8126-B01E5FCCBE2D}" dt="2020-05-17T13:34:11.726" v="3004" actId="165"/>
          <ac:spMkLst>
            <pc:docMk/>
            <pc:sldMk cId="1493894232" sldId="426"/>
            <ac:spMk id="238" creationId="{82FAEFEB-CB89-4D24-A859-F1A21E2628D8}"/>
          </ac:spMkLst>
        </pc:spChg>
        <pc:spChg chg="mod">
          <ac:chgData name="reza kabir" userId="af3c95a13102d509" providerId="LiveId" clId="{88200EE4-F4B4-49E8-8126-B01E5FCCBE2D}" dt="2020-05-17T13:34:11.726" v="3004" actId="165"/>
          <ac:spMkLst>
            <pc:docMk/>
            <pc:sldMk cId="1493894232" sldId="426"/>
            <ac:spMk id="239" creationId="{C29CF661-718B-4DBA-BC91-1D26880306A7}"/>
          </ac:spMkLst>
        </pc:spChg>
        <pc:spChg chg="mod">
          <ac:chgData name="reza kabir" userId="af3c95a13102d509" providerId="LiveId" clId="{88200EE4-F4B4-49E8-8126-B01E5FCCBE2D}" dt="2020-05-17T13:34:11.726" v="3004" actId="165"/>
          <ac:spMkLst>
            <pc:docMk/>
            <pc:sldMk cId="1493894232" sldId="426"/>
            <ac:spMk id="240" creationId="{232F865A-8488-474E-BF7F-E78CAF799082}"/>
          </ac:spMkLst>
        </pc:spChg>
        <pc:spChg chg="mod">
          <ac:chgData name="reza kabir" userId="af3c95a13102d509" providerId="LiveId" clId="{88200EE4-F4B4-49E8-8126-B01E5FCCBE2D}" dt="2020-05-17T13:34:11.726" v="3004" actId="165"/>
          <ac:spMkLst>
            <pc:docMk/>
            <pc:sldMk cId="1493894232" sldId="426"/>
            <ac:spMk id="241" creationId="{48E7F100-A05C-425C-9C26-76C51FF6CAE4}"/>
          </ac:spMkLst>
        </pc:spChg>
        <pc:spChg chg="mod">
          <ac:chgData name="reza kabir" userId="af3c95a13102d509" providerId="LiveId" clId="{88200EE4-F4B4-49E8-8126-B01E5FCCBE2D}" dt="2020-05-17T13:34:11.726" v="3004" actId="165"/>
          <ac:spMkLst>
            <pc:docMk/>
            <pc:sldMk cId="1493894232" sldId="426"/>
            <ac:spMk id="242" creationId="{9878C75D-30DD-497A-A8FA-CF3847B2C047}"/>
          </ac:spMkLst>
        </pc:spChg>
        <pc:spChg chg="mod">
          <ac:chgData name="reza kabir" userId="af3c95a13102d509" providerId="LiveId" clId="{88200EE4-F4B4-49E8-8126-B01E5FCCBE2D}" dt="2020-05-17T13:34:11.726" v="3004" actId="165"/>
          <ac:spMkLst>
            <pc:docMk/>
            <pc:sldMk cId="1493894232" sldId="426"/>
            <ac:spMk id="243" creationId="{F05B9505-D76E-4A33-88C0-26BA3099C6BD}"/>
          </ac:spMkLst>
        </pc:spChg>
        <pc:spChg chg="mod">
          <ac:chgData name="reza kabir" userId="af3c95a13102d509" providerId="LiveId" clId="{88200EE4-F4B4-49E8-8126-B01E5FCCBE2D}" dt="2020-05-17T13:34:11.726" v="3004" actId="165"/>
          <ac:spMkLst>
            <pc:docMk/>
            <pc:sldMk cId="1493894232" sldId="426"/>
            <ac:spMk id="244" creationId="{E59F6E05-BFFC-417E-A14B-10FCE98DCF3A}"/>
          </ac:spMkLst>
        </pc:spChg>
        <pc:spChg chg="mod">
          <ac:chgData name="reza kabir" userId="af3c95a13102d509" providerId="LiveId" clId="{88200EE4-F4B4-49E8-8126-B01E5FCCBE2D}" dt="2020-05-17T13:34:11.726" v="3004" actId="165"/>
          <ac:spMkLst>
            <pc:docMk/>
            <pc:sldMk cId="1493894232" sldId="426"/>
            <ac:spMk id="245" creationId="{258EF44A-427C-4C50-ABCF-F16A7A004523}"/>
          </ac:spMkLst>
        </pc:spChg>
        <pc:spChg chg="mod">
          <ac:chgData name="reza kabir" userId="af3c95a13102d509" providerId="LiveId" clId="{88200EE4-F4B4-49E8-8126-B01E5FCCBE2D}" dt="2020-05-17T13:34:11.726" v="3004" actId="165"/>
          <ac:spMkLst>
            <pc:docMk/>
            <pc:sldMk cId="1493894232" sldId="426"/>
            <ac:spMk id="246" creationId="{69D72291-B812-446C-830D-9E85AC9D23D5}"/>
          </ac:spMkLst>
        </pc:spChg>
        <pc:spChg chg="mod">
          <ac:chgData name="reza kabir" userId="af3c95a13102d509" providerId="LiveId" clId="{88200EE4-F4B4-49E8-8126-B01E5FCCBE2D}" dt="2020-05-17T13:34:11.726" v="3004" actId="165"/>
          <ac:spMkLst>
            <pc:docMk/>
            <pc:sldMk cId="1493894232" sldId="426"/>
            <ac:spMk id="247" creationId="{5C68F632-666E-4BB2-9025-1E6F77180253}"/>
          </ac:spMkLst>
        </pc:spChg>
        <pc:spChg chg="mod">
          <ac:chgData name="reza kabir" userId="af3c95a13102d509" providerId="LiveId" clId="{88200EE4-F4B4-49E8-8126-B01E5FCCBE2D}" dt="2020-05-17T13:34:11.726" v="3004" actId="165"/>
          <ac:spMkLst>
            <pc:docMk/>
            <pc:sldMk cId="1493894232" sldId="426"/>
            <ac:spMk id="248" creationId="{75DD6ED0-1E12-4C4D-86AF-A45C6C3B25F8}"/>
          </ac:spMkLst>
        </pc:spChg>
        <pc:spChg chg="mod">
          <ac:chgData name="reza kabir" userId="af3c95a13102d509" providerId="LiveId" clId="{88200EE4-F4B4-49E8-8126-B01E5FCCBE2D}" dt="2020-05-17T13:34:11.726" v="3004" actId="165"/>
          <ac:spMkLst>
            <pc:docMk/>
            <pc:sldMk cId="1493894232" sldId="426"/>
            <ac:spMk id="249" creationId="{086AC3B5-5C48-4D92-A6CE-6125245C1FD1}"/>
          </ac:spMkLst>
        </pc:spChg>
        <pc:spChg chg="mod">
          <ac:chgData name="reza kabir" userId="af3c95a13102d509" providerId="LiveId" clId="{88200EE4-F4B4-49E8-8126-B01E5FCCBE2D}" dt="2020-05-17T13:34:11.726" v="3004" actId="165"/>
          <ac:spMkLst>
            <pc:docMk/>
            <pc:sldMk cId="1493894232" sldId="426"/>
            <ac:spMk id="250" creationId="{B30177C1-B3A4-4708-AFB0-2166427D5F44}"/>
          </ac:spMkLst>
        </pc:spChg>
        <pc:spChg chg="mod">
          <ac:chgData name="reza kabir" userId="af3c95a13102d509" providerId="LiveId" clId="{88200EE4-F4B4-49E8-8126-B01E5FCCBE2D}" dt="2020-05-17T13:34:11.726" v="3004" actId="165"/>
          <ac:spMkLst>
            <pc:docMk/>
            <pc:sldMk cId="1493894232" sldId="426"/>
            <ac:spMk id="251" creationId="{4E1A0D8A-41F2-410F-8FA8-98EEBADAB778}"/>
          </ac:spMkLst>
        </pc:spChg>
        <pc:spChg chg="mod">
          <ac:chgData name="reza kabir" userId="af3c95a13102d509" providerId="LiveId" clId="{88200EE4-F4B4-49E8-8126-B01E5FCCBE2D}" dt="2020-05-17T13:34:11.726" v="3004" actId="165"/>
          <ac:spMkLst>
            <pc:docMk/>
            <pc:sldMk cId="1493894232" sldId="426"/>
            <ac:spMk id="252" creationId="{FEEFB19A-D62B-4152-AEC9-B5C3C204336D}"/>
          </ac:spMkLst>
        </pc:spChg>
        <pc:spChg chg="mod">
          <ac:chgData name="reza kabir" userId="af3c95a13102d509" providerId="LiveId" clId="{88200EE4-F4B4-49E8-8126-B01E5FCCBE2D}" dt="2020-05-17T13:34:11.726" v="3004" actId="165"/>
          <ac:spMkLst>
            <pc:docMk/>
            <pc:sldMk cId="1493894232" sldId="426"/>
            <ac:spMk id="253" creationId="{16302196-B76A-41E0-867E-1D71BF269F73}"/>
          </ac:spMkLst>
        </pc:spChg>
        <pc:spChg chg="mod">
          <ac:chgData name="reza kabir" userId="af3c95a13102d509" providerId="LiveId" clId="{88200EE4-F4B4-49E8-8126-B01E5FCCBE2D}" dt="2020-05-17T13:34:11.726" v="3004" actId="165"/>
          <ac:spMkLst>
            <pc:docMk/>
            <pc:sldMk cId="1493894232" sldId="426"/>
            <ac:spMk id="254" creationId="{824F0157-C266-402E-946D-DB9D0149A93D}"/>
          </ac:spMkLst>
        </pc:spChg>
        <pc:spChg chg="mod">
          <ac:chgData name="reza kabir" userId="af3c95a13102d509" providerId="LiveId" clId="{88200EE4-F4B4-49E8-8126-B01E5FCCBE2D}" dt="2020-05-17T13:34:11.726" v="3004" actId="165"/>
          <ac:spMkLst>
            <pc:docMk/>
            <pc:sldMk cId="1493894232" sldId="426"/>
            <ac:spMk id="255" creationId="{4B537D05-DFF0-47DA-9E7C-5758F1344E44}"/>
          </ac:spMkLst>
        </pc:spChg>
        <pc:spChg chg="mod">
          <ac:chgData name="reza kabir" userId="af3c95a13102d509" providerId="LiveId" clId="{88200EE4-F4B4-49E8-8126-B01E5FCCBE2D}" dt="2020-05-17T13:34:11.726" v="3004" actId="165"/>
          <ac:spMkLst>
            <pc:docMk/>
            <pc:sldMk cId="1493894232" sldId="426"/>
            <ac:spMk id="256" creationId="{008084E9-3848-4293-BF5E-A6228ECA3ABD}"/>
          </ac:spMkLst>
        </pc:spChg>
        <pc:spChg chg="mod">
          <ac:chgData name="reza kabir" userId="af3c95a13102d509" providerId="LiveId" clId="{88200EE4-F4B4-49E8-8126-B01E5FCCBE2D}" dt="2020-05-17T13:34:11.726" v="3004" actId="165"/>
          <ac:spMkLst>
            <pc:docMk/>
            <pc:sldMk cId="1493894232" sldId="426"/>
            <ac:spMk id="257" creationId="{6962004A-BD8D-46B6-BB74-5CFBFAC1471C}"/>
          </ac:spMkLst>
        </pc:spChg>
        <pc:spChg chg="mod">
          <ac:chgData name="reza kabir" userId="af3c95a13102d509" providerId="LiveId" clId="{88200EE4-F4B4-49E8-8126-B01E5FCCBE2D}" dt="2020-05-17T13:34:11.726" v="3004" actId="165"/>
          <ac:spMkLst>
            <pc:docMk/>
            <pc:sldMk cId="1493894232" sldId="426"/>
            <ac:spMk id="258" creationId="{A91C99F8-8EBB-49BB-98D4-6C01B109ED5D}"/>
          </ac:spMkLst>
        </pc:spChg>
        <pc:spChg chg="mod">
          <ac:chgData name="reza kabir" userId="af3c95a13102d509" providerId="LiveId" clId="{88200EE4-F4B4-49E8-8126-B01E5FCCBE2D}" dt="2020-05-17T13:34:11.726" v="3004" actId="165"/>
          <ac:spMkLst>
            <pc:docMk/>
            <pc:sldMk cId="1493894232" sldId="426"/>
            <ac:spMk id="259" creationId="{6A5D0103-B2A3-4291-B02D-9800335D244C}"/>
          </ac:spMkLst>
        </pc:spChg>
        <pc:spChg chg="mod">
          <ac:chgData name="reza kabir" userId="af3c95a13102d509" providerId="LiveId" clId="{88200EE4-F4B4-49E8-8126-B01E5FCCBE2D}" dt="2020-05-17T13:34:11.726" v="3004" actId="165"/>
          <ac:spMkLst>
            <pc:docMk/>
            <pc:sldMk cId="1493894232" sldId="426"/>
            <ac:spMk id="260" creationId="{9CD508EE-68C7-4082-AAF1-2F6FF90EE7BC}"/>
          </ac:spMkLst>
        </pc:spChg>
        <pc:spChg chg="mod">
          <ac:chgData name="reza kabir" userId="af3c95a13102d509" providerId="LiveId" clId="{88200EE4-F4B4-49E8-8126-B01E5FCCBE2D}" dt="2020-05-17T13:34:11.726" v="3004" actId="165"/>
          <ac:spMkLst>
            <pc:docMk/>
            <pc:sldMk cId="1493894232" sldId="426"/>
            <ac:spMk id="261" creationId="{526EEB76-58D6-4A99-A092-2EF4AEAAC987}"/>
          </ac:spMkLst>
        </pc:spChg>
        <pc:spChg chg="mod">
          <ac:chgData name="reza kabir" userId="af3c95a13102d509" providerId="LiveId" clId="{88200EE4-F4B4-49E8-8126-B01E5FCCBE2D}" dt="2020-05-17T13:34:11.726" v="3004" actId="165"/>
          <ac:spMkLst>
            <pc:docMk/>
            <pc:sldMk cId="1493894232" sldId="426"/>
            <ac:spMk id="262" creationId="{CE4561C3-3CB4-43F4-85B1-7BA3CAC858BF}"/>
          </ac:spMkLst>
        </pc:spChg>
        <pc:spChg chg="mod">
          <ac:chgData name="reza kabir" userId="af3c95a13102d509" providerId="LiveId" clId="{88200EE4-F4B4-49E8-8126-B01E5FCCBE2D}" dt="2020-05-17T13:34:11.726" v="3004" actId="165"/>
          <ac:spMkLst>
            <pc:docMk/>
            <pc:sldMk cId="1493894232" sldId="426"/>
            <ac:spMk id="263" creationId="{B5ADE7B9-9E1E-44EF-822A-04CBEED2D8E6}"/>
          </ac:spMkLst>
        </pc:spChg>
        <pc:spChg chg="mod">
          <ac:chgData name="reza kabir" userId="af3c95a13102d509" providerId="LiveId" clId="{88200EE4-F4B4-49E8-8126-B01E5FCCBE2D}" dt="2020-05-17T13:34:11.726" v="3004" actId="165"/>
          <ac:spMkLst>
            <pc:docMk/>
            <pc:sldMk cId="1493894232" sldId="426"/>
            <ac:spMk id="264" creationId="{233CCFA4-E378-4131-97C9-47E24924BAA3}"/>
          </ac:spMkLst>
        </pc:spChg>
        <pc:spChg chg="mod">
          <ac:chgData name="reza kabir" userId="af3c95a13102d509" providerId="LiveId" clId="{88200EE4-F4B4-49E8-8126-B01E5FCCBE2D}" dt="2020-05-17T13:34:11.726" v="3004" actId="165"/>
          <ac:spMkLst>
            <pc:docMk/>
            <pc:sldMk cId="1493894232" sldId="426"/>
            <ac:spMk id="265" creationId="{0CC7A3D2-EC8C-4A15-B1DC-362C1CA646E0}"/>
          </ac:spMkLst>
        </pc:spChg>
        <pc:spChg chg="mod">
          <ac:chgData name="reza kabir" userId="af3c95a13102d509" providerId="LiveId" clId="{88200EE4-F4B4-49E8-8126-B01E5FCCBE2D}" dt="2020-05-17T13:34:11.726" v="3004" actId="165"/>
          <ac:spMkLst>
            <pc:docMk/>
            <pc:sldMk cId="1493894232" sldId="426"/>
            <ac:spMk id="266" creationId="{BE3530DB-1F7F-4CE8-A2E5-4BA9F4FAF00B}"/>
          </ac:spMkLst>
        </pc:spChg>
        <pc:spChg chg="mod">
          <ac:chgData name="reza kabir" userId="af3c95a13102d509" providerId="LiveId" clId="{88200EE4-F4B4-49E8-8126-B01E5FCCBE2D}" dt="2020-05-17T13:34:11.726" v="3004" actId="165"/>
          <ac:spMkLst>
            <pc:docMk/>
            <pc:sldMk cId="1493894232" sldId="426"/>
            <ac:spMk id="267" creationId="{EA3AFF40-E3A3-444E-BC60-D31D9220C5EB}"/>
          </ac:spMkLst>
        </pc:spChg>
        <pc:spChg chg="mod">
          <ac:chgData name="reza kabir" userId="af3c95a13102d509" providerId="LiveId" clId="{88200EE4-F4B4-49E8-8126-B01E5FCCBE2D}" dt="2020-05-17T13:34:11.726" v="3004" actId="165"/>
          <ac:spMkLst>
            <pc:docMk/>
            <pc:sldMk cId="1493894232" sldId="426"/>
            <ac:spMk id="268" creationId="{7E80C0A5-8630-4169-AAE9-C687A0122B1D}"/>
          </ac:spMkLst>
        </pc:spChg>
        <pc:spChg chg="mod">
          <ac:chgData name="reza kabir" userId="af3c95a13102d509" providerId="LiveId" clId="{88200EE4-F4B4-49E8-8126-B01E5FCCBE2D}" dt="2020-05-17T13:34:11.726" v="3004" actId="165"/>
          <ac:spMkLst>
            <pc:docMk/>
            <pc:sldMk cId="1493894232" sldId="426"/>
            <ac:spMk id="269" creationId="{C9BFED1C-6520-4AC1-BB3B-279B68F9E715}"/>
          </ac:spMkLst>
        </pc:spChg>
        <pc:spChg chg="mod">
          <ac:chgData name="reza kabir" userId="af3c95a13102d509" providerId="LiveId" clId="{88200EE4-F4B4-49E8-8126-B01E5FCCBE2D}" dt="2020-05-17T13:34:11.726" v="3004" actId="165"/>
          <ac:spMkLst>
            <pc:docMk/>
            <pc:sldMk cId="1493894232" sldId="426"/>
            <ac:spMk id="270" creationId="{BDF2F863-8C0D-45D9-8760-60A877DF70A7}"/>
          </ac:spMkLst>
        </pc:spChg>
        <pc:spChg chg="mod">
          <ac:chgData name="reza kabir" userId="af3c95a13102d509" providerId="LiveId" clId="{88200EE4-F4B4-49E8-8126-B01E5FCCBE2D}" dt="2020-05-17T13:34:11.726" v="3004" actId="165"/>
          <ac:spMkLst>
            <pc:docMk/>
            <pc:sldMk cId="1493894232" sldId="426"/>
            <ac:spMk id="271" creationId="{4FFE114E-6394-4D1F-83AD-CBDAEE287F12}"/>
          </ac:spMkLst>
        </pc:spChg>
        <pc:spChg chg="mod">
          <ac:chgData name="reza kabir" userId="af3c95a13102d509" providerId="LiveId" clId="{88200EE4-F4B4-49E8-8126-B01E5FCCBE2D}" dt="2020-05-17T13:34:11.726" v="3004" actId="165"/>
          <ac:spMkLst>
            <pc:docMk/>
            <pc:sldMk cId="1493894232" sldId="426"/>
            <ac:spMk id="272" creationId="{D5D1EC39-8599-4EF1-B2D9-6F2B88A1B952}"/>
          </ac:spMkLst>
        </pc:spChg>
        <pc:spChg chg="mod">
          <ac:chgData name="reza kabir" userId="af3c95a13102d509" providerId="LiveId" clId="{88200EE4-F4B4-49E8-8126-B01E5FCCBE2D}" dt="2020-05-17T13:34:11.726" v="3004" actId="165"/>
          <ac:spMkLst>
            <pc:docMk/>
            <pc:sldMk cId="1493894232" sldId="426"/>
            <ac:spMk id="273" creationId="{0280DFFC-1B96-4E85-A7F4-B2CFE57B2D45}"/>
          </ac:spMkLst>
        </pc:spChg>
        <pc:spChg chg="mod">
          <ac:chgData name="reza kabir" userId="af3c95a13102d509" providerId="LiveId" clId="{88200EE4-F4B4-49E8-8126-B01E5FCCBE2D}" dt="2020-05-17T13:34:11.726" v="3004" actId="165"/>
          <ac:spMkLst>
            <pc:docMk/>
            <pc:sldMk cId="1493894232" sldId="426"/>
            <ac:spMk id="274" creationId="{32030F79-BFDB-4AE8-898F-A7C991B7BBE2}"/>
          </ac:spMkLst>
        </pc:spChg>
        <pc:spChg chg="mod">
          <ac:chgData name="reza kabir" userId="af3c95a13102d509" providerId="LiveId" clId="{88200EE4-F4B4-49E8-8126-B01E5FCCBE2D}" dt="2020-05-17T13:34:11.726" v="3004" actId="165"/>
          <ac:spMkLst>
            <pc:docMk/>
            <pc:sldMk cId="1493894232" sldId="426"/>
            <ac:spMk id="275" creationId="{8C955226-0C9C-4106-940C-C96CC7D4F822}"/>
          </ac:spMkLst>
        </pc:spChg>
        <pc:spChg chg="mod">
          <ac:chgData name="reza kabir" userId="af3c95a13102d509" providerId="LiveId" clId="{88200EE4-F4B4-49E8-8126-B01E5FCCBE2D}" dt="2020-05-17T13:34:11.726" v="3004" actId="165"/>
          <ac:spMkLst>
            <pc:docMk/>
            <pc:sldMk cId="1493894232" sldId="426"/>
            <ac:spMk id="276" creationId="{775A9832-43A6-4C8A-A881-1DFCF5A5EEB4}"/>
          </ac:spMkLst>
        </pc:spChg>
        <pc:spChg chg="mod">
          <ac:chgData name="reza kabir" userId="af3c95a13102d509" providerId="LiveId" clId="{88200EE4-F4B4-49E8-8126-B01E5FCCBE2D}" dt="2020-05-17T13:34:11.726" v="3004" actId="165"/>
          <ac:spMkLst>
            <pc:docMk/>
            <pc:sldMk cId="1493894232" sldId="426"/>
            <ac:spMk id="277" creationId="{4785B71E-1717-4E67-A310-A6F2FEF03FE0}"/>
          </ac:spMkLst>
        </pc:spChg>
        <pc:spChg chg="mod">
          <ac:chgData name="reza kabir" userId="af3c95a13102d509" providerId="LiveId" clId="{88200EE4-F4B4-49E8-8126-B01E5FCCBE2D}" dt="2020-05-17T13:34:11.726" v="3004" actId="165"/>
          <ac:spMkLst>
            <pc:docMk/>
            <pc:sldMk cId="1493894232" sldId="426"/>
            <ac:spMk id="278" creationId="{A6177823-113A-4365-ABC8-03C5A7FA0100}"/>
          </ac:spMkLst>
        </pc:spChg>
        <pc:spChg chg="mod">
          <ac:chgData name="reza kabir" userId="af3c95a13102d509" providerId="LiveId" clId="{88200EE4-F4B4-49E8-8126-B01E5FCCBE2D}" dt="2020-05-17T13:34:11.726" v="3004" actId="165"/>
          <ac:spMkLst>
            <pc:docMk/>
            <pc:sldMk cId="1493894232" sldId="426"/>
            <ac:spMk id="279" creationId="{A08466FC-019D-4363-AF9D-DC864F50BF59}"/>
          </ac:spMkLst>
        </pc:spChg>
        <pc:spChg chg="mod">
          <ac:chgData name="reza kabir" userId="af3c95a13102d509" providerId="LiveId" clId="{88200EE4-F4B4-49E8-8126-B01E5FCCBE2D}" dt="2020-05-17T13:34:11.726" v="3004" actId="165"/>
          <ac:spMkLst>
            <pc:docMk/>
            <pc:sldMk cId="1493894232" sldId="426"/>
            <ac:spMk id="280" creationId="{FBB0A2C8-86CE-4DA9-88EF-82ECE5D36ABE}"/>
          </ac:spMkLst>
        </pc:spChg>
        <pc:spChg chg="mod">
          <ac:chgData name="reza kabir" userId="af3c95a13102d509" providerId="LiveId" clId="{88200EE4-F4B4-49E8-8126-B01E5FCCBE2D}" dt="2020-05-17T13:34:11.726" v="3004" actId="165"/>
          <ac:spMkLst>
            <pc:docMk/>
            <pc:sldMk cId="1493894232" sldId="426"/>
            <ac:spMk id="281" creationId="{827B2219-3126-4EEF-9AB4-60C0F883152C}"/>
          </ac:spMkLst>
        </pc:spChg>
        <pc:spChg chg="mod">
          <ac:chgData name="reza kabir" userId="af3c95a13102d509" providerId="LiveId" clId="{88200EE4-F4B4-49E8-8126-B01E5FCCBE2D}" dt="2020-05-17T13:34:11.726" v="3004" actId="165"/>
          <ac:spMkLst>
            <pc:docMk/>
            <pc:sldMk cId="1493894232" sldId="426"/>
            <ac:spMk id="282" creationId="{A71375EB-DEE2-442B-8DE8-BE8A77B924BE}"/>
          </ac:spMkLst>
        </pc:spChg>
        <pc:spChg chg="mod">
          <ac:chgData name="reza kabir" userId="af3c95a13102d509" providerId="LiveId" clId="{88200EE4-F4B4-49E8-8126-B01E5FCCBE2D}" dt="2020-05-17T13:34:11.726" v="3004" actId="165"/>
          <ac:spMkLst>
            <pc:docMk/>
            <pc:sldMk cId="1493894232" sldId="426"/>
            <ac:spMk id="283" creationId="{E5FD5F53-2BF5-4CA1-9B8E-9098CB1D2E93}"/>
          </ac:spMkLst>
        </pc:spChg>
        <pc:spChg chg="mod">
          <ac:chgData name="reza kabir" userId="af3c95a13102d509" providerId="LiveId" clId="{88200EE4-F4B4-49E8-8126-B01E5FCCBE2D}" dt="2020-05-17T13:34:11.726" v="3004" actId="165"/>
          <ac:spMkLst>
            <pc:docMk/>
            <pc:sldMk cId="1493894232" sldId="426"/>
            <ac:spMk id="284" creationId="{82AEB986-45DC-40F9-A6DF-9BDBE09BA443}"/>
          </ac:spMkLst>
        </pc:spChg>
        <pc:spChg chg="mod">
          <ac:chgData name="reza kabir" userId="af3c95a13102d509" providerId="LiveId" clId="{88200EE4-F4B4-49E8-8126-B01E5FCCBE2D}" dt="2020-05-17T13:34:11.726" v="3004" actId="165"/>
          <ac:spMkLst>
            <pc:docMk/>
            <pc:sldMk cId="1493894232" sldId="426"/>
            <ac:spMk id="285" creationId="{83582369-F22F-47A4-BF62-9C1485F54476}"/>
          </ac:spMkLst>
        </pc:spChg>
        <pc:spChg chg="mod">
          <ac:chgData name="reza kabir" userId="af3c95a13102d509" providerId="LiveId" clId="{88200EE4-F4B4-49E8-8126-B01E5FCCBE2D}" dt="2020-05-17T13:34:11.726" v="3004" actId="165"/>
          <ac:spMkLst>
            <pc:docMk/>
            <pc:sldMk cId="1493894232" sldId="426"/>
            <ac:spMk id="286" creationId="{39F64D84-5346-4AE9-A150-1D20FCBBA85C}"/>
          </ac:spMkLst>
        </pc:spChg>
        <pc:spChg chg="mod">
          <ac:chgData name="reza kabir" userId="af3c95a13102d509" providerId="LiveId" clId="{88200EE4-F4B4-49E8-8126-B01E5FCCBE2D}" dt="2020-05-17T13:34:11.726" v="3004" actId="165"/>
          <ac:spMkLst>
            <pc:docMk/>
            <pc:sldMk cId="1493894232" sldId="426"/>
            <ac:spMk id="287" creationId="{BE979CCF-85ED-4CCB-9B1D-CE6DA0827321}"/>
          </ac:spMkLst>
        </pc:spChg>
        <pc:spChg chg="mod">
          <ac:chgData name="reza kabir" userId="af3c95a13102d509" providerId="LiveId" clId="{88200EE4-F4B4-49E8-8126-B01E5FCCBE2D}" dt="2020-05-17T13:34:11.726" v="3004" actId="165"/>
          <ac:spMkLst>
            <pc:docMk/>
            <pc:sldMk cId="1493894232" sldId="426"/>
            <ac:spMk id="288" creationId="{8CADBD64-1125-44E2-AA38-9A574DBD4770}"/>
          </ac:spMkLst>
        </pc:spChg>
        <pc:spChg chg="mod">
          <ac:chgData name="reza kabir" userId="af3c95a13102d509" providerId="LiveId" clId="{88200EE4-F4B4-49E8-8126-B01E5FCCBE2D}" dt="2020-05-17T13:34:11.726" v="3004" actId="165"/>
          <ac:spMkLst>
            <pc:docMk/>
            <pc:sldMk cId="1493894232" sldId="426"/>
            <ac:spMk id="289" creationId="{941AA85C-4A88-4059-A094-90ED106BC855}"/>
          </ac:spMkLst>
        </pc:spChg>
        <pc:spChg chg="mod">
          <ac:chgData name="reza kabir" userId="af3c95a13102d509" providerId="LiveId" clId="{88200EE4-F4B4-49E8-8126-B01E5FCCBE2D}" dt="2020-05-17T13:34:11.726" v="3004" actId="165"/>
          <ac:spMkLst>
            <pc:docMk/>
            <pc:sldMk cId="1493894232" sldId="426"/>
            <ac:spMk id="290" creationId="{2EDBE115-EA02-4AF2-96B6-056672F43CEA}"/>
          </ac:spMkLst>
        </pc:spChg>
        <pc:spChg chg="mod">
          <ac:chgData name="reza kabir" userId="af3c95a13102d509" providerId="LiveId" clId="{88200EE4-F4B4-49E8-8126-B01E5FCCBE2D}" dt="2020-05-17T13:34:11.726" v="3004" actId="165"/>
          <ac:spMkLst>
            <pc:docMk/>
            <pc:sldMk cId="1493894232" sldId="426"/>
            <ac:spMk id="291" creationId="{D2FC4A31-6705-4613-B423-53370CE1232A}"/>
          </ac:spMkLst>
        </pc:spChg>
        <pc:spChg chg="mod">
          <ac:chgData name="reza kabir" userId="af3c95a13102d509" providerId="LiveId" clId="{88200EE4-F4B4-49E8-8126-B01E5FCCBE2D}" dt="2020-05-17T13:34:11.726" v="3004" actId="165"/>
          <ac:spMkLst>
            <pc:docMk/>
            <pc:sldMk cId="1493894232" sldId="426"/>
            <ac:spMk id="292" creationId="{21EFE442-0A49-4D72-8C5F-F852E44B2F27}"/>
          </ac:spMkLst>
        </pc:spChg>
        <pc:spChg chg="mod">
          <ac:chgData name="reza kabir" userId="af3c95a13102d509" providerId="LiveId" clId="{88200EE4-F4B4-49E8-8126-B01E5FCCBE2D}" dt="2020-05-17T13:34:11.726" v="3004" actId="165"/>
          <ac:spMkLst>
            <pc:docMk/>
            <pc:sldMk cId="1493894232" sldId="426"/>
            <ac:spMk id="293" creationId="{D9398C25-670F-4BA8-B778-4BC275D71823}"/>
          </ac:spMkLst>
        </pc:spChg>
        <pc:spChg chg="mod">
          <ac:chgData name="reza kabir" userId="af3c95a13102d509" providerId="LiveId" clId="{88200EE4-F4B4-49E8-8126-B01E5FCCBE2D}" dt="2020-05-17T13:34:11.726" v="3004" actId="165"/>
          <ac:spMkLst>
            <pc:docMk/>
            <pc:sldMk cId="1493894232" sldId="426"/>
            <ac:spMk id="294" creationId="{ED12175C-3E94-4444-A712-91E742AD3B95}"/>
          </ac:spMkLst>
        </pc:spChg>
        <pc:spChg chg="mod">
          <ac:chgData name="reza kabir" userId="af3c95a13102d509" providerId="LiveId" clId="{88200EE4-F4B4-49E8-8126-B01E5FCCBE2D}" dt="2020-05-17T13:34:11.726" v="3004" actId="165"/>
          <ac:spMkLst>
            <pc:docMk/>
            <pc:sldMk cId="1493894232" sldId="426"/>
            <ac:spMk id="295" creationId="{FA5F27F0-193C-4F19-8A72-2CE7D4FC6AF8}"/>
          </ac:spMkLst>
        </pc:spChg>
        <pc:spChg chg="mod">
          <ac:chgData name="reza kabir" userId="af3c95a13102d509" providerId="LiveId" clId="{88200EE4-F4B4-49E8-8126-B01E5FCCBE2D}" dt="2020-05-17T13:34:11.726" v="3004" actId="165"/>
          <ac:spMkLst>
            <pc:docMk/>
            <pc:sldMk cId="1493894232" sldId="426"/>
            <ac:spMk id="296" creationId="{CA7D59CF-0A13-4595-8641-02419AB1F3E6}"/>
          </ac:spMkLst>
        </pc:spChg>
        <pc:spChg chg="mod">
          <ac:chgData name="reza kabir" userId="af3c95a13102d509" providerId="LiveId" clId="{88200EE4-F4B4-49E8-8126-B01E5FCCBE2D}" dt="2020-05-17T13:34:11.726" v="3004" actId="165"/>
          <ac:spMkLst>
            <pc:docMk/>
            <pc:sldMk cId="1493894232" sldId="426"/>
            <ac:spMk id="297" creationId="{85919580-16A2-411C-A899-3691632DACB8}"/>
          </ac:spMkLst>
        </pc:spChg>
        <pc:spChg chg="mod">
          <ac:chgData name="reza kabir" userId="af3c95a13102d509" providerId="LiveId" clId="{88200EE4-F4B4-49E8-8126-B01E5FCCBE2D}" dt="2020-05-17T13:34:11.726" v="3004" actId="165"/>
          <ac:spMkLst>
            <pc:docMk/>
            <pc:sldMk cId="1493894232" sldId="426"/>
            <ac:spMk id="298" creationId="{D7DB9CD7-4039-413B-A0AE-FFFEE28D58C8}"/>
          </ac:spMkLst>
        </pc:spChg>
        <pc:spChg chg="mod">
          <ac:chgData name="reza kabir" userId="af3c95a13102d509" providerId="LiveId" clId="{88200EE4-F4B4-49E8-8126-B01E5FCCBE2D}" dt="2020-05-17T13:34:11.726" v="3004" actId="165"/>
          <ac:spMkLst>
            <pc:docMk/>
            <pc:sldMk cId="1493894232" sldId="426"/>
            <ac:spMk id="299" creationId="{BAF13590-3809-44D8-8A2A-5EA1C0375980}"/>
          </ac:spMkLst>
        </pc:spChg>
        <pc:spChg chg="mod">
          <ac:chgData name="reza kabir" userId="af3c95a13102d509" providerId="LiveId" clId="{88200EE4-F4B4-49E8-8126-B01E5FCCBE2D}" dt="2020-05-17T13:34:11.726" v="3004" actId="165"/>
          <ac:spMkLst>
            <pc:docMk/>
            <pc:sldMk cId="1493894232" sldId="426"/>
            <ac:spMk id="300" creationId="{EB5ABF8B-E2E6-4EFB-977F-A867C994A425}"/>
          </ac:spMkLst>
        </pc:spChg>
        <pc:spChg chg="mod">
          <ac:chgData name="reza kabir" userId="af3c95a13102d509" providerId="LiveId" clId="{88200EE4-F4B4-49E8-8126-B01E5FCCBE2D}" dt="2020-05-17T13:34:11.726" v="3004" actId="165"/>
          <ac:spMkLst>
            <pc:docMk/>
            <pc:sldMk cId="1493894232" sldId="426"/>
            <ac:spMk id="301" creationId="{77D084AA-36BB-4E3D-ABDF-BCE43CC5BE54}"/>
          </ac:spMkLst>
        </pc:spChg>
        <pc:spChg chg="mod">
          <ac:chgData name="reza kabir" userId="af3c95a13102d509" providerId="LiveId" clId="{88200EE4-F4B4-49E8-8126-B01E5FCCBE2D}" dt="2020-05-17T13:34:11.726" v="3004" actId="165"/>
          <ac:spMkLst>
            <pc:docMk/>
            <pc:sldMk cId="1493894232" sldId="426"/>
            <ac:spMk id="302" creationId="{1079FA92-D6D2-4978-AFF3-4D2AF21D5540}"/>
          </ac:spMkLst>
        </pc:spChg>
        <pc:spChg chg="mod">
          <ac:chgData name="reza kabir" userId="af3c95a13102d509" providerId="LiveId" clId="{88200EE4-F4B4-49E8-8126-B01E5FCCBE2D}" dt="2020-05-17T13:34:11.726" v="3004" actId="165"/>
          <ac:spMkLst>
            <pc:docMk/>
            <pc:sldMk cId="1493894232" sldId="426"/>
            <ac:spMk id="303" creationId="{8C104052-00B8-4E77-B683-27E9D6047067}"/>
          </ac:spMkLst>
        </pc:spChg>
        <pc:spChg chg="mod">
          <ac:chgData name="reza kabir" userId="af3c95a13102d509" providerId="LiveId" clId="{88200EE4-F4B4-49E8-8126-B01E5FCCBE2D}" dt="2020-05-17T13:34:11.726" v="3004" actId="165"/>
          <ac:spMkLst>
            <pc:docMk/>
            <pc:sldMk cId="1493894232" sldId="426"/>
            <ac:spMk id="304" creationId="{60425217-165E-4CC6-8106-BDDC946AF5B5}"/>
          </ac:spMkLst>
        </pc:spChg>
        <pc:spChg chg="mod">
          <ac:chgData name="reza kabir" userId="af3c95a13102d509" providerId="LiveId" clId="{88200EE4-F4B4-49E8-8126-B01E5FCCBE2D}" dt="2020-05-17T13:34:11.726" v="3004" actId="165"/>
          <ac:spMkLst>
            <pc:docMk/>
            <pc:sldMk cId="1493894232" sldId="426"/>
            <ac:spMk id="305" creationId="{40EDCE92-D0D4-497C-8711-22DEA5299F7E}"/>
          </ac:spMkLst>
        </pc:spChg>
        <pc:spChg chg="mod">
          <ac:chgData name="reza kabir" userId="af3c95a13102d509" providerId="LiveId" clId="{88200EE4-F4B4-49E8-8126-B01E5FCCBE2D}" dt="2020-05-17T13:34:11.726" v="3004" actId="165"/>
          <ac:spMkLst>
            <pc:docMk/>
            <pc:sldMk cId="1493894232" sldId="426"/>
            <ac:spMk id="306" creationId="{425A9D49-09B0-4958-BD2F-71CF6BF61255}"/>
          </ac:spMkLst>
        </pc:spChg>
        <pc:spChg chg="mod">
          <ac:chgData name="reza kabir" userId="af3c95a13102d509" providerId="LiveId" clId="{88200EE4-F4B4-49E8-8126-B01E5FCCBE2D}" dt="2020-05-17T13:34:11.726" v="3004" actId="165"/>
          <ac:spMkLst>
            <pc:docMk/>
            <pc:sldMk cId="1493894232" sldId="426"/>
            <ac:spMk id="307" creationId="{984E3FAD-5A08-4397-8912-EF04C0B4267A}"/>
          </ac:spMkLst>
        </pc:spChg>
        <pc:spChg chg="mod">
          <ac:chgData name="reza kabir" userId="af3c95a13102d509" providerId="LiveId" clId="{88200EE4-F4B4-49E8-8126-B01E5FCCBE2D}" dt="2020-05-17T13:34:11.726" v="3004" actId="165"/>
          <ac:spMkLst>
            <pc:docMk/>
            <pc:sldMk cId="1493894232" sldId="426"/>
            <ac:spMk id="308" creationId="{6B1E0433-2964-40BA-92F5-AA5CCE2D3494}"/>
          </ac:spMkLst>
        </pc:spChg>
        <pc:spChg chg="mod">
          <ac:chgData name="reza kabir" userId="af3c95a13102d509" providerId="LiveId" clId="{88200EE4-F4B4-49E8-8126-B01E5FCCBE2D}" dt="2020-05-17T13:34:11.726" v="3004" actId="165"/>
          <ac:spMkLst>
            <pc:docMk/>
            <pc:sldMk cId="1493894232" sldId="426"/>
            <ac:spMk id="309" creationId="{C9BEB702-8319-4E15-B02D-2E4230B8D280}"/>
          </ac:spMkLst>
        </pc:spChg>
        <pc:spChg chg="mod">
          <ac:chgData name="reza kabir" userId="af3c95a13102d509" providerId="LiveId" clId="{88200EE4-F4B4-49E8-8126-B01E5FCCBE2D}" dt="2020-05-17T13:34:11.726" v="3004" actId="165"/>
          <ac:spMkLst>
            <pc:docMk/>
            <pc:sldMk cId="1493894232" sldId="426"/>
            <ac:spMk id="310" creationId="{F14CDCF1-BA5A-47EB-9920-C5FF6B70CCC6}"/>
          </ac:spMkLst>
        </pc:spChg>
        <pc:spChg chg="mod">
          <ac:chgData name="reza kabir" userId="af3c95a13102d509" providerId="LiveId" clId="{88200EE4-F4B4-49E8-8126-B01E5FCCBE2D}" dt="2020-05-17T13:34:11.726" v="3004" actId="165"/>
          <ac:spMkLst>
            <pc:docMk/>
            <pc:sldMk cId="1493894232" sldId="426"/>
            <ac:spMk id="311" creationId="{9EBD17AB-180D-45E7-A57A-17A9E218CC53}"/>
          </ac:spMkLst>
        </pc:spChg>
        <pc:spChg chg="mod">
          <ac:chgData name="reza kabir" userId="af3c95a13102d509" providerId="LiveId" clId="{88200EE4-F4B4-49E8-8126-B01E5FCCBE2D}" dt="2020-05-17T13:34:11.726" v="3004" actId="165"/>
          <ac:spMkLst>
            <pc:docMk/>
            <pc:sldMk cId="1493894232" sldId="426"/>
            <ac:spMk id="312" creationId="{F62B7BE4-F169-48E8-AFC4-FA29B10424E2}"/>
          </ac:spMkLst>
        </pc:spChg>
        <pc:spChg chg="mod">
          <ac:chgData name="reza kabir" userId="af3c95a13102d509" providerId="LiveId" clId="{88200EE4-F4B4-49E8-8126-B01E5FCCBE2D}" dt="2020-05-17T13:34:11.726" v="3004" actId="165"/>
          <ac:spMkLst>
            <pc:docMk/>
            <pc:sldMk cId="1493894232" sldId="426"/>
            <ac:spMk id="313" creationId="{020E368A-ABD9-474C-A176-2086DFB0AABA}"/>
          </ac:spMkLst>
        </pc:spChg>
        <pc:spChg chg="mod">
          <ac:chgData name="reza kabir" userId="af3c95a13102d509" providerId="LiveId" clId="{88200EE4-F4B4-49E8-8126-B01E5FCCBE2D}" dt="2020-05-17T13:34:11.726" v="3004" actId="165"/>
          <ac:spMkLst>
            <pc:docMk/>
            <pc:sldMk cId="1493894232" sldId="426"/>
            <ac:spMk id="314" creationId="{A950099B-CF1B-472A-9F1A-3EDD6B6329A8}"/>
          </ac:spMkLst>
        </pc:spChg>
        <pc:spChg chg="mod">
          <ac:chgData name="reza kabir" userId="af3c95a13102d509" providerId="LiveId" clId="{88200EE4-F4B4-49E8-8126-B01E5FCCBE2D}" dt="2020-05-17T13:34:11.726" v="3004" actId="165"/>
          <ac:spMkLst>
            <pc:docMk/>
            <pc:sldMk cId="1493894232" sldId="426"/>
            <ac:spMk id="315" creationId="{7C8FE50B-89DF-4138-ACC9-D9997E7B2173}"/>
          </ac:spMkLst>
        </pc:spChg>
        <pc:spChg chg="mod">
          <ac:chgData name="reza kabir" userId="af3c95a13102d509" providerId="LiveId" clId="{88200EE4-F4B4-49E8-8126-B01E5FCCBE2D}" dt="2020-05-17T13:34:11.726" v="3004" actId="165"/>
          <ac:spMkLst>
            <pc:docMk/>
            <pc:sldMk cId="1493894232" sldId="426"/>
            <ac:spMk id="316" creationId="{B3F9722B-AC33-49DD-AD36-5D7EF3534B33}"/>
          </ac:spMkLst>
        </pc:spChg>
        <pc:spChg chg="mod">
          <ac:chgData name="reza kabir" userId="af3c95a13102d509" providerId="LiveId" clId="{88200EE4-F4B4-49E8-8126-B01E5FCCBE2D}" dt="2020-05-17T13:34:11.726" v="3004" actId="165"/>
          <ac:spMkLst>
            <pc:docMk/>
            <pc:sldMk cId="1493894232" sldId="426"/>
            <ac:spMk id="319" creationId="{CAB774FA-5AD8-4835-BC4C-4BD0533454CE}"/>
          </ac:spMkLst>
        </pc:spChg>
        <pc:spChg chg="mod">
          <ac:chgData name="reza kabir" userId="af3c95a13102d509" providerId="LiveId" clId="{88200EE4-F4B4-49E8-8126-B01E5FCCBE2D}" dt="2020-05-17T13:34:11.726" v="3004" actId="165"/>
          <ac:spMkLst>
            <pc:docMk/>
            <pc:sldMk cId="1493894232" sldId="426"/>
            <ac:spMk id="321" creationId="{EAD5A49A-DCD5-4557-B3AB-12F1182B0902}"/>
          </ac:spMkLst>
        </pc:spChg>
        <pc:spChg chg="mod">
          <ac:chgData name="reza kabir" userId="af3c95a13102d509" providerId="LiveId" clId="{88200EE4-F4B4-49E8-8126-B01E5FCCBE2D}" dt="2020-05-17T13:34:11.726" v="3004" actId="165"/>
          <ac:spMkLst>
            <pc:docMk/>
            <pc:sldMk cId="1493894232" sldId="426"/>
            <ac:spMk id="322" creationId="{C811D0FB-73EF-4D60-8FCE-3C539FE7A9EF}"/>
          </ac:spMkLst>
        </pc:spChg>
        <pc:spChg chg="mod">
          <ac:chgData name="reza kabir" userId="af3c95a13102d509" providerId="LiveId" clId="{88200EE4-F4B4-49E8-8126-B01E5FCCBE2D}" dt="2020-05-17T13:34:11.726" v="3004" actId="165"/>
          <ac:spMkLst>
            <pc:docMk/>
            <pc:sldMk cId="1493894232" sldId="426"/>
            <ac:spMk id="323" creationId="{96F3F1A2-21A4-4B16-8372-F7A1DF737EEB}"/>
          </ac:spMkLst>
        </pc:spChg>
        <pc:spChg chg="mod">
          <ac:chgData name="reza kabir" userId="af3c95a13102d509" providerId="LiveId" clId="{88200EE4-F4B4-49E8-8126-B01E5FCCBE2D}" dt="2020-05-17T13:34:11.726" v="3004" actId="165"/>
          <ac:spMkLst>
            <pc:docMk/>
            <pc:sldMk cId="1493894232" sldId="426"/>
            <ac:spMk id="324" creationId="{E9C02260-8C17-4995-9C38-37D92851DD74}"/>
          </ac:spMkLst>
        </pc:spChg>
        <pc:spChg chg="mod">
          <ac:chgData name="reza kabir" userId="af3c95a13102d509" providerId="LiveId" clId="{88200EE4-F4B4-49E8-8126-B01E5FCCBE2D}" dt="2020-05-17T13:34:11.726" v="3004" actId="165"/>
          <ac:spMkLst>
            <pc:docMk/>
            <pc:sldMk cId="1493894232" sldId="426"/>
            <ac:spMk id="325" creationId="{00D419C7-F803-4B1C-BC45-5301F139907E}"/>
          </ac:spMkLst>
        </pc:spChg>
        <pc:spChg chg="mod">
          <ac:chgData name="reza kabir" userId="af3c95a13102d509" providerId="LiveId" clId="{88200EE4-F4B4-49E8-8126-B01E5FCCBE2D}" dt="2020-05-17T13:34:11.726" v="3004" actId="165"/>
          <ac:spMkLst>
            <pc:docMk/>
            <pc:sldMk cId="1493894232" sldId="426"/>
            <ac:spMk id="326" creationId="{4FCFF936-3DB2-4D3B-96D2-0A9EC89595B4}"/>
          </ac:spMkLst>
        </pc:spChg>
        <pc:spChg chg="mod">
          <ac:chgData name="reza kabir" userId="af3c95a13102d509" providerId="LiveId" clId="{88200EE4-F4B4-49E8-8126-B01E5FCCBE2D}" dt="2020-05-17T13:34:11.726" v="3004" actId="165"/>
          <ac:spMkLst>
            <pc:docMk/>
            <pc:sldMk cId="1493894232" sldId="426"/>
            <ac:spMk id="327" creationId="{30B91641-D49A-4873-BBB9-7544A5B44519}"/>
          </ac:spMkLst>
        </pc:spChg>
        <pc:spChg chg="mod">
          <ac:chgData name="reza kabir" userId="af3c95a13102d509" providerId="LiveId" clId="{88200EE4-F4B4-49E8-8126-B01E5FCCBE2D}" dt="2020-05-17T13:34:11.726" v="3004" actId="165"/>
          <ac:spMkLst>
            <pc:docMk/>
            <pc:sldMk cId="1493894232" sldId="426"/>
            <ac:spMk id="329" creationId="{4FEEF5E1-4388-4797-82B0-EC9F50AF08F4}"/>
          </ac:spMkLst>
        </pc:spChg>
        <pc:spChg chg="mod">
          <ac:chgData name="reza kabir" userId="af3c95a13102d509" providerId="LiveId" clId="{88200EE4-F4B4-49E8-8126-B01E5FCCBE2D}" dt="2020-05-17T13:34:11.726" v="3004" actId="165"/>
          <ac:spMkLst>
            <pc:docMk/>
            <pc:sldMk cId="1493894232" sldId="426"/>
            <ac:spMk id="330" creationId="{2B6276E6-D7C6-490D-90F9-9B7295EB2BAB}"/>
          </ac:spMkLst>
        </pc:spChg>
        <pc:spChg chg="mod">
          <ac:chgData name="reza kabir" userId="af3c95a13102d509" providerId="LiveId" clId="{88200EE4-F4B4-49E8-8126-B01E5FCCBE2D}" dt="2020-05-17T13:34:11.726" v="3004" actId="165"/>
          <ac:spMkLst>
            <pc:docMk/>
            <pc:sldMk cId="1493894232" sldId="426"/>
            <ac:spMk id="331" creationId="{1D654CAF-041F-4793-850B-39C9798A647B}"/>
          </ac:spMkLst>
        </pc:spChg>
        <pc:spChg chg="mod">
          <ac:chgData name="reza kabir" userId="af3c95a13102d509" providerId="LiveId" clId="{88200EE4-F4B4-49E8-8126-B01E5FCCBE2D}" dt="2020-05-17T13:34:11.726" v="3004" actId="165"/>
          <ac:spMkLst>
            <pc:docMk/>
            <pc:sldMk cId="1493894232" sldId="426"/>
            <ac:spMk id="332" creationId="{A2A907EB-4C2A-4993-BE81-671A4DC026C8}"/>
          </ac:spMkLst>
        </pc:spChg>
        <pc:spChg chg="mod">
          <ac:chgData name="reza kabir" userId="af3c95a13102d509" providerId="LiveId" clId="{88200EE4-F4B4-49E8-8126-B01E5FCCBE2D}" dt="2020-05-17T13:34:11.726" v="3004" actId="165"/>
          <ac:spMkLst>
            <pc:docMk/>
            <pc:sldMk cId="1493894232" sldId="426"/>
            <ac:spMk id="333" creationId="{5022AEEC-4A8C-41D0-8D95-0971DF79A6A0}"/>
          </ac:spMkLst>
        </pc:spChg>
        <pc:spChg chg="mod">
          <ac:chgData name="reza kabir" userId="af3c95a13102d509" providerId="LiveId" clId="{88200EE4-F4B4-49E8-8126-B01E5FCCBE2D}" dt="2020-05-17T13:34:11.726" v="3004" actId="165"/>
          <ac:spMkLst>
            <pc:docMk/>
            <pc:sldMk cId="1493894232" sldId="426"/>
            <ac:spMk id="334" creationId="{86B0332A-936A-4DDA-939E-E1039C0C0201}"/>
          </ac:spMkLst>
        </pc:spChg>
        <pc:spChg chg="mod">
          <ac:chgData name="reza kabir" userId="af3c95a13102d509" providerId="LiveId" clId="{88200EE4-F4B4-49E8-8126-B01E5FCCBE2D}" dt="2020-05-17T13:34:11.726" v="3004" actId="165"/>
          <ac:spMkLst>
            <pc:docMk/>
            <pc:sldMk cId="1493894232" sldId="426"/>
            <ac:spMk id="335" creationId="{13D01434-4CA7-4202-8295-90E76F2A49E4}"/>
          </ac:spMkLst>
        </pc:spChg>
        <pc:spChg chg="mod">
          <ac:chgData name="reza kabir" userId="af3c95a13102d509" providerId="LiveId" clId="{88200EE4-F4B4-49E8-8126-B01E5FCCBE2D}" dt="2020-05-17T13:34:11.726" v="3004" actId="165"/>
          <ac:spMkLst>
            <pc:docMk/>
            <pc:sldMk cId="1493894232" sldId="426"/>
            <ac:spMk id="336" creationId="{D9ABFB97-162F-4754-9EE5-EE59FDD48230}"/>
          </ac:spMkLst>
        </pc:spChg>
        <pc:spChg chg="mod">
          <ac:chgData name="reza kabir" userId="af3c95a13102d509" providerId="LiveId" clId="{88200EE4-F4B4-49E8-8126-B01E5FCCBE2D}" dt="2020-05-17T13:34:11.726" v="3004" actId="165"/>
          <ac:spMkLst>
            <pc:docMk/>
            <pc:sldMk cId="1493894232" sldId="426"/>
            <ac:spMk id="337" creationId="{FD6FDCA1-0703-443B-9A21-736D9EC68518}"/>
          </ac:spMkLst>
        </pc:spChg>
        <pc:spChg chg="mod">
          <ac:chgData name="reza kabir" userId="af3c95a13102d509" providerId="LiveId" clId="{88200EE4-F4B4-49E8-8126-B01E5FCCBE2D}" dt="2020-05-17T13:34:11.726" v="3004" actId="165"/>
          <ac:spMkLst>
            <pc:docMk/>
            <pc:sldMk cId="1493894232" sldId="426"/>
            <ac:spMk id="338" creationId="{CDD778B1-20F0-4F6D-A0B0-BBAC68615FE2}"/>
          </ac:spMkLst>
        </pc:spChg>
        <pc:spChg chg="mod">
          <ac:chgData name="reza kabir" userId="af3c95a13102d509" providerId="LiveId" clId="{88200EE4-F4B4-49E8-8126-B01E5FCCBE2D}" dt="2020-05-17T13:34:11.726" v="3004" actId="165"/>
          <ac:spMkLst>
            <pc:docMk/>
            <pc:sldMk cId="1493894232" sldId="426"/>
            <ac:spMk id="339" creationId="{9513D396-5E1B-441C-9E10-B700EE037DAF}"/>
          </ac:spMkLst>
        </pc:spChg>
        <pc:spChg chg="mod">
          <ac:chgData name="reza kabir" userId="af3c95a13102d509" providerId="LiveId" clId="{88200EE4-F4B4-49E8-8126-B01E5FCCBE2D}" dt="2020-05-17T13:34:11.726" v="3004" actId="165"/>
          <ac:spMkLst>
            <pc:docMk/>
            <pc:sldMk cId="1493894232" sldId="426"/>
            <ac:spMk id="340" creationId="{1A732669-C226-4DFA-AF8C-17CD3A39672C}"/>
          </ac:spMkLst>
        </pc:spChg>
        <pc:spChg chg="mod">
          <ac:chgData name="reza kabir" userId="af3c95a13102d509" providerId="LiveId" clId="{88200EE4-F4B4-49E8-8126-B01E5FCCBE2D}" dt="2020-05-17T13:34:11.726" v="3004" actId="165"/>
          <ac:spMkLst>
            <pc:docMk/>
            <pc:sldMk cId="1493894232" sldId="426"/>
            <ac:spMk id="341" creationId="{499DD116-DDAC-4B29-A299-35B4FC5C4C79}"/>
          </ac:spMkLst>
        </pc:spChg>
        <pc:spChg chg="mod">
          <ac:chgData name="reza kabir" userId="af3c95a13102d509" providerId="LiveId" clId="{88200EE4-F4B4-49E8-8126-B01E5FCCBE2D}" dt="2020-05-17T13:34:11.726" v="3004" actId="165"/>
          <ac:spMkLst>
            <pc:docMk/>
            <pc:sldMk cId="1493894232" sldId="426"/>
            <ac:spMk id="342" creationId="{E446D203-7381-4F4C-9C75-F61CF84A700E}"/>
          </ac:spMkLst>
        </pc:spChg>
        <pc:spChg chg="mod">
          <ac:chgData name="reza kabir" userId="af3c95a13102d509" providerId="LiveId" clId="{88200EE4-F4B4-49E8-8126-B01E5FCCBE2D}" dt="2020-05-17T13:34:11.726" v="3004" actId="165"/>
          <ac:spMkLst>
            <pc:docMk/>
            <pc:sldMk cId="1493894232" sldId="426"/>
            <ac:spMk id="343" creationId="{3E4AF811-70A6-4A61-9D94-D09FDACC6035}"/>
          </ac:spMkLst>
        </pc:spChg>
        <pc:spChg chg="mod">
          <ac:chgData name="reza kabir" userId="af3c95a13102d509" providerId="LiveId" clId="{88200EE4-F4B4-49E8-8126-B01E5FCCBE2D}" dt="2020-05-17T13:34:11.726" v="3004" actId="165"/>
          <ac:spMkLst>
            <pc:docMk/>
            <pc:sldMk cId="1493894232" sldId="426"/>
            <ac:spMk id="344" creationId="{135CBFA3-2B15-4686-9E28-6305878E2849}"/>
          </ac:spMkLst>
        </pc:spChg>
        <pc:spChg chg="mod">
          <ac:chgData name="reza kabir" userId="af3c95a13102d509" providerId="LiveId" clId="{88200EE4-F4B4-49E8-8126-B01E5FCCBE2D}" dt="2020-05-17T13:34:11.726" v="3004" actId="165"/>
          <ac:spMkLst>
            <pc:docMk/>
            <pc:sldMk cId="1493894232" sldId="426"/>
            <ac:spMk id="345" creationId="{4CDA7936-7977-4AD7-A233-B8B91BE38362}"/>
          </ac:spMkLst>
        </pc:spChg>
        <pc:spChg chg="mod">
          <ac:chgData name="reza kabir" userId="af3c95a13102d509" providerId="LiveId" clId="{88200EE4-F4B4-49E8-8126-B01E5FCCBE2D}" dt="2020-05-17T13:34:11.726" v="3004" actId="165"/>
          <ac:spMkLst>
            <pc:docMk/>
            <pc:sldMk cId="1493894232" sldId="426"/>
            <ac:spMk id="346" creationId="{BB5B35A7-13ED-4974-929E-F2DB1B10FC73}"/>
          </ac:spMkLst>
        </pc:spChg>
        <pc:spChg chg="mod">
          <ac:chgData name="reza kabir" userId="af3c95a13102d509" providerId="LiveId" clId="{88200EE4-F4B4-49E8-8126-B01E5FCCBE2D}" dt="2020-05-17T13:34:11.726" v="3004" actId="165"/>
          <ac:spMkLst>
            <pc:docMk/>
            <pc:sldMk cId="1493894232" sldId="426"/>
            <ac:spMk id="348" creationId="{1A68F9C9-86BF-4F24-855F-F6B0EB240DE3}"/>
          </ac:spMkLst>
        </pc:spChg>
        <pc:spChg chg="mod">
          <ac:chgData name="reza kabir" userId="af3c95a13102d509" providerId="LiveId" clId="{88200EE4-F4B4-49E8-8126-B01E5FCCBE2D}" dt="2020-05-17T13:34:11.726" v="3004" actId="165"/>
          <ac:spMkLst>
            <pc:docMk/>
            <pc:sldMk cId="1493894232" sldId="426"/>
            <ac:spMk id="349" creationId="{C4A8D818-6CAB-4A99-BD96-13F6E536469D}"/>
          </ac:spMkLst>
        </pc:spChg>
        <pc:spChg chg="mod">
          <ac:chgData name="reza kabir" userId="af3c95a13102d509" providerId="LiveId" clId="{88200EE4-F4B4-49E8-8126-B01E5FCCBE2D}" dt="2020-05-17T13:34:11.726" v="3004" actId="165"/>
          <ac:spMkLst>
            <pc:docMk/>
            <pc:sldMk cId="1493894232" sldId="426"/>
            <ac:spMk id="350" creationId="{4E0E1BB3-0442-4B2F-A2AF-44320DFFE1EA}"/>
          </ac:spMkLst>
        </pc:spChg>
        <pc:spChg chg="mod">
          <ac:chgData name="reza kabir" userId="af3c95a13102d509" providerId="LiveId" clId="{88200EE4-F4B4-49E8-8126-B01E5FCCBE2D}" dt="2020-05-17T13:34:11.726" v="3004" actId="165"/>
          <ac:spMkLst>
            <pc:docMk/>
            <pc:sldMk cId="1493894232" sldId="426"/>
            <ac:spMk id="351" creationId="{197242FE-FD78-4F43-8F65-C933FCD17E87}"/>
          </ac:spMkLst>
        </pc:spChg>
        <pc:spChg chg="mod">
          <ac:chgData name="reza kabir" userId="af3c95a13102d509" providerId="LiveId" clId="{88200EE4-F4B4-49E8-8126-B01E5FCCBE2D}" dt="2020-05-17T13:34:11.726" v="3004" actId="165"/>
          <ac:spMkLst>
            <pc:docMk/>
            <pc:sldMk cId="1493894232" sldId="426"/>
            <ac:spMk id="352" creationId="{7B5B5A37-799B-4AF8-992B-6463769E88F8}"/>
          </ac:spMkLst>
        </pc:spChg>
        <pc:spChg chg="mod">
          <ac:chgData name="reza kabir" userId="af3c95a13102d509" providerId="LiveId" clId="{88200EE4-F4B4-49E8-8126-B01E5FCCBE2D}" dt="2020-05-17T13:34:11.726" v="3004" actId="165"/>
          <ac:spMkLst>
            <pc:docMk/>
            <pc:sldMk cId="1493894232" sldId="426"/>
            <ac:spMk id="354" creationId="{E167F0D7-1877-418F-ABE5-54143B219907}"/>
          </ac:spMkLst>
        </pc:spChg>
        <pc:spChg chg="mod">
          <ac:chgData name="reza kabir" userId="af3c95a13102d509" providerId="LiveId" clId="{88200EE4-F4B4-49E8-8126-B01E5FCCBE2D}" dt="2020-05-17T13:34:11.726" v="3004" actId="165"/>
          <ac:spMkLst>
            <pc:docMk/>
            <pc:sldMk cId="1493894232" sldId="426"/>
            <ac:spMk id="355" creationId="{A444C30F-D3BD-4016-B65D-0517E7793DA0}"/>
          </ac:spMkLst>
        </pc:spChg>
        <pc:spChg chg="mod">
          <ac:chgData name="reza kabir" userId="af3c95a13102d509" providerId="LiveId" clId="{88200EE4-F4B4-49E8-8126-B01E5FCCBE2D}" dt="2020-05-17T13:34:11.726" v="3004" actId="165"/>
          <ac:spMkLst>
            <pc:docMk/>
            <pc:sldMk cId="1493894232" sldId="426"/>
            <ac:spMk id="356" creationId="{DA8B095B-C2E7-496E-AFC6-969982FE87E9}"/>
          </ac:spMkLst>
        </pc:spChg>
        <pc:spChg chg="mod">
          <ac:chgData name="reza kabir" userId="af3c95a13102d509" providerId="LiveId" clId="{88200EE4-F4B4-49E8-8126-B01E5FCCBE2D}" dt="2020-05-17T13:34:11.726" v="3004" actId="165"/>
          <ac:spMkLst>
            <pc:docMk/>
            <pc:sldMk cId="1493894232" sldId="426"/>
            <ac:spMk id="357" creationId="{EB9E3C33-DBFC-4493-ACD3-B27DF912C78A}"/>
          </ac:spMkLst>
        </pc:spChg>
        <pc:spChg chg="mod">
          <ac:chgData name="reza kabir" userId="af3c95a13102d509" providerId="LiveId" clId="{88200EE4-F4B4-49E8-8126-B01E5FCCBE2D}" dt="2020-05-17T13:34:11.726" v="3004" actId="165"/>
          <ac:spMkLst>
            <pc:docMk/>
            <pc:sldMk cId="1493894232" sldId="426"/>
            <ac:spMk id="358" creationId="{7E50955C-836E-4D2F-8C05-C04AD3EEAE10}"/>
          </ac:spMkLst>
        </pc:spChg>
        <pc:spChg chg="mod">
          <ac:chgData name="reza kabir" userId="af3c95a13102d509" providerId="LiveId" clId="{88200EE4-F4B4-49E8-8126-B01E5FCCBE2D}" dt="2020-05-17T13:34:11.726" v="3004" actId="165"/>
          <ac:spMkLst>
            <pc:docMk/>
            <pc:sldMk cId="1493894232" sldId="426"/>
            <ac:spMk id="359" creationId="{B6B21548-81F2-4F5C-849A-DA70EC9D7E12}"/>
          </ac:spMkLst>
        </pc:spChg>
        <pc:spChg chg="mod">
          <ac:chgData name="reza kabir" userId="af3c95a13102d509" providerId="LiveId" clId="{88200EE4-F4B4-49E8-8126-B01E5FCCBE2D}" dt="2020-05-17T13:34:11.726" v="3004" actId="165"/>
          <ac:spMkLst>
            <pc:docMk/>
            <pc:sldMk cId="1493894232" sldId="426"/>
            <ac:spMk id="360" creationId="{DDB10788-AF13-4125-BA97-622714B3596A}"/>
          </ac:spMkLst>
        </pc:spChg>
        <pc:spChg chg="mod">
          <ac:chgData name="reza kabir" userId="af3c95a13102d509" providerId="LiveId" clId="{88200EE4-F4B4-49E8-8126-B01E5FCCBE2D}" dt="2020-05-17T13:34:11.726" v="3004" actId="165"/>
          <ac:spMkLst>
            <pc:docMk/>
            <pc:sldMk cId="1493894232" sldId="426"/>
            <ac:spMk id="361" creationId="{6084CE11-AEF5-40DF-9A9F-4D9A676F0F69}"/>
          </ac:spMkLst>
        </pc:spChg>
        <pc:spChg chg="mod">
          <ac:chgData name="reza kabir" userId="af3c95a13102d509" providerId="LiveId" clId="{88200EE4-F4B4-49E8-8126-B01E5FCCBE2D}" dt="2020-05-17T13:34:11.726" v="3004" actId="165"/>
          <ac:spMkLst>
            <pc:docMk/>
            <pc:sldMk cId="1493894232" sldId="426"/>
            <ac:spMk id="362" creationId="{AAF45BC9-058A-4F13-ACA9-4AA911024546}"/>
          </ac:spMkLst>
        </pc:spChg>
        <pc:spChg chg="mod">
          <ac:chgData name="reza kabir" userId="af3c95a13102d509" providerId="LiveId" clId="{88200EE4-F4B4-49E8-8126-B01E5FCCBE2D}" dt="2020-05-17T13:34:11.726" v="3004" actId="165"/>
          <ac:spMkLst>
            <pc:docMk/>
            <pc:sldMk cId="1493894232" sldId="426"/>
            <ac:spMk id="363" creationId="{4FD8BB9B-C9BF-4C8C-A556-59C7CB0026FE}"/>
          </ac:spMkLst>
        </pc:spChg>
        <pc:spChg chg="mod">
          <ac:chgData name="reza kabir" userId="af3c95a13102d509" providerId="LiveId" clId="{88200EE4-F4B4-49E8-8126-B01E5FCCBE2D}" dt="2020-05-17T13:34:11.726" v="3004" actId="165"/>
          <ac:spMkLst>
            <pc:docMk/>
            <pc:sldMk cId="1493894232" sldId="426"/>
            <ac:spMk id="364" creationId="{F5AEA562-7B37-44BB-8BAA-C92ADB3FA5E3}"/>
          </ac:spMkLst>
        </pc:spChg>
        <pc:spChg chg="mod">
          <ac:chgData name="reza kabir" userId="af3c95a13102d509" providerId="LiveId" clId="{88200EE4-F4B4-49E8-8126-B01E5FCCBE2D}" dt="2020-05-17T13:34:11.726" v="3004" actId="165"/>
          <ac:spMkLst>
            <pc:docMk/>
            <pc:sldMk cId="1493894232" sldId="426"/>
            <ac:spMk id="365" creationId="{EC402E54-A4C4-437A-974E-8F7E48AB653A}"/>
          </ac:spMkLst>
        </pc:spChg>
        <pc:spChg chg="mod">
          <ac:chgData name="reza kabir" userId="af3c95a13102d509" providerId="LiveId" clId="{88200EE4-F4B4-49E8-8126-B01E5FCCBE2D}" dt="2020-05-17T13:34:11.726" v="3004" actId="165"/>
          <ac:spMkLst>
            <pc:docMk/>
            <pc:sldMk cId="1493894232" sldId="426"/>
            <ac:spMk id="366" creationId="{1A56C777-FAF9-452E-9BD5-723326828D3F}"/>
          </ac:spMkLst>
        </pc:spChg>
        <pc:spChg chg="mod">
          <ac:chgData name="reza kabir" userId="af3c95a13102d509" providerId="LiveId" clId="{88200EE4-F4B4-49E8-8126-B01E5FCCBE2D}" dt="2020-05-17T13:34:11.726" v="3004" actId="165"/>
          <ac:spMkLst>
            <pc:docMk/>
            <pc:sldMk cId="1493894232" sldId="426"/>
            <ac:spMk id="367" creationId="{E0DAC519-2DCB-48C6-9D30-C9DEB167CAD2}"/>
          </ac:spMkLst>
        </pc:spChg>
        <pc:spChg chg="mod">
          <ac:chgData name="reza kabir" userId="af3c95a13102d509" providerId="LiveId" clId="{88200EE4-F4B4-49E8-8126-B01E5FCCBE2D}" dt="2020-05-17T13:34:11.726" v="3004" actId="165"/>
          <ac:spMkLst>
            <pc:docMk/>
            <pc:sldMk cId="1493894232" sldId="426"/>
            <ac:spMk id="368" creationId="{AE8BE5AD-3260-41EA-830E-DE8FB61089E8}"/>
          </ac:spMkLst>
        </pc:spChg>
        <pc:spChg chg="mod">
          <ac:chgData name="reza kabir" userId="af3c95a13102d509" providerId="LiveId" clId="{88200EE4-F4B4-49E8-8126-B01E5FCCBE2D}" dt="2020-05-17T13:34:11.726" v="3004" actId="165"/>
          <ac:spMkLst>
            <pc:docMk/>
            <pc:sldMk cId="1493894232" sldId="426"/>
            <ac:spMk id="369" creationId="{3E79C569-C393-403A-8D70-B71E3D92D4C3}"/>
          </ac:spMkLst>
        </pc:spChg>
        <pc:spChg chg="mod">
          <ac:chgData name="reza kabir" userId="af3c95a13102d509" providerId="LiveId" clId="{88200EE4-F4B4-49E8-8126-B01E5FCCBE2D}" dt="2020-05-17T13:34:11.726" v="3004" actId="165"/>
          <ac:spMkLst>
            <pc:docMk/>
            <pc:sldMk cId="1493894232" sldId="426"/>
            <ac:spMk id="370" creationId="{B32380B9-158A-49F3-9F88-82C31491653B}"/>
          </ac:spMkLst>
        </pc:spChg>
        <pc:spChg chg="mod">
          <ac:chgData name="reza kabir" userId="af3c95a13102d509" providerId="LiveId" clId="{88200EE4-F4B4-49E8-8126-B01E5FCCBE2D}" dt="2020-05-17T13:34:11.726" v="3004" actId="165"/>
          <ac:spMkLst>
            <pc:docMk/>
            <pc:sldMk cId="1493894232" sldId="426"/>
            <ac:spMk id="371" creationId="{6F967B62-E2EE-4078-83D6-3ECA4B293230}"/>
          </ac:spMkLst>
        </pc:spChg>
        <pc:spChg chg="mod">
          <ac:chgData name="reza kabir" userId="af3c95a13102d509" providerId="LiveId" clId="{88200EE4-F4B4-49E8-8126-B01E5FCCBE2D}" dt="2020-05-17T13:34:11.726" v="3004" actId="165"/>
          <ac:spMkLst>
            <pc:docMk/>
            <pc:sldMk cId="1493894232" sldId="426"/>
            <ac:spMk id="372" creationId="{C7A46333-C0A6-4914-B2A2-54708F3393C1}"/>
          </ac:spMkLst>
        </pc:spChg>
        <pc:spChg chg="mod">
          <ac:chgData name="reza kabir" userId="af3c95a13102d509" providerId="LiveId" clId="{88200EE4-F4B4-49E8-8126-B01E5FCCBE2D}" dt="2020-05-17T13:34:11.726" v="3004" actId="165"/>
          <ac:spMkLst>
            <pc:docMk/>
            <pc:sldMk cId="1493894232" sldId="426"/>
            <ac:spMk id="373" creationId="{A976F108-A0C6-4C83-B6B3-4B89A8C56678}"/>
          </ac:spMkLst>
        </pc:spChg>
        <pc:spChg chg="mod">
          <ac:chgData name="reza kabir" userId="af3c95a13102d509" providerId="LiveId" clId="{88200EE4-F4B4-49E8-8126-B01E5FCCBE2D}" dt="2020-05-17T13:34:11.726" v="3004" actId="165"/>
          <ac:spMkLst>
            <pc:docMk/>
            <pc:sldMk cId="1493894232" sldId="426"/>
            <ac:spMk id="374" creationId="{41CAF3E4-1752-4713-BA4E-9EF2121DAFA7}"/>
          </ac:spMkLst>
        </pc:spChg>
        <pc:spChg chg="mod">
          <ac:chgData name="reza kabir" userId="af3c95a13102d509" providerId="LiveId" clId="{88200EE4-F4B4-49E8-8126-B01E5FCCBE2D}" dt="2020-05-17T13:34:11.726" v="3004" actId="165"/>
          <ac:spMkLst>
            <pc:docMk/>
            <pc:sldMk cId="1493894232" sldId="426"/>
            <ac:spMk id="375" creationId="{3D8FA48B-30CB-4CF1-A301-5A76AC1BEB28}"/>
          </ac:spMkLst>
        </pc:spChg>
        <pc:spChg chg="mod">
          <ac:chgData name="reza kabir" userId="af3c95a13102d509" providerId="LiveId" clId="{88200EE4-F4B4-49E8-8126-B01E5FCCBE2D}" dt="2020-05-17T13:34:11.726" v="3004" actId="165"/>
          <ac:spMkLst>
            <pc:docMk/>
            <pc:sldMk cId="1493894232" sldId="426"/>
            <ac:spMk id="376" creationId="{D8147BE8-F91C-4DDB-95E3-EBF5D87B7E08}"/>
          </ac:spMkLst>
        </pc:spChg>
        <pc:spChg chg="mod">
          <ac:chgData name="reza kabir" userId="af3c95a13102d509" providerId="LiveId" clId="{88200EE4-F4B4-49E8-8126-B01E5FCCBE2D}" dt="2020-05-17T13:34:11.726" v="3004" actId="165"/>
          <ac:spMkLst>
            <pc:docMk/>
            <pc:sldMk cId="1493894232" sldId="426"/>
            <ac:spMk id="377" creationId="{829D0A1D-04E1-4384-BB06-416097E069AB}"/>
          </ac:spMkLst>
        </pc:spChg>
        <pc:spChg chg="mod">
          <ac:chgData name="reza kabir" userId="af3c95a13102d509" providerId="LiveId" clId="{88200EE4-F4B4-49E8-8126-B01E5FCCBE2D}" dt="2020-05-17T13:34:11.726" v="3004" actId="165"/>
          <ac:spMkLst>
            <pc:docMk/>
            <pc:sldMk cId="1493894232" sldId="426"/>
            <ac:spMk id="378" creationId="{9C3878EC-5A2D-4696-8305-E08808653144}"/>
          </ac:spMkLst>
        </pc:spChg>
        <pc:spChg chg="mod">
          <ac:chgData name="reza kabir" userId="af3c95a13102d509" providerId="LiveId" clId="{88200EE4-F4B4-49E8-8126-B01E5FCCBE2D}" dt="2020-05-17T13:34:11.726" v="3004" actId="165"/>
          <ac:spMkLst>
            <pc:docMk/>
            <pc:sldMk cId="1493894232" sldId="426"/>
            <ac:spMk id="379" creationId="{16A6B6E6-3DFB-4DC6-88F1-AB4C262ECAC9}"/>
          </ac:spMkLst>
        </pc:spChg>
        <pc:spChg chg="mod">
          <ac:chgData name="reza kabir" userId="af3c95a13102d509" providerId="LiveId" clId="{88200EE4-F4B4-49E8-8126-B01E5FCCBE2D}" dt="2020-05-17T13:34:11.726" v="3004" actId="165"/>
          <ac:spMkLst>
            <pc:docMk/>
            <pc:sldMk cId="1493894232" sldId="426"/>
            <ac:spMk id="380" creationId="{8DF73136-BEC1-494F-8D13-E6D14984CA8A}"/>
          </ac:spMkLst>
        </pc:spChg>
        <pc:spChg chg="mod">
          <ac:chgData name="reza kabir" userId="af3c95a13102d509" providerId="LiveId" clId="{88200EE4-F4B4-49E8-8126-B01E5FCCBE2D}" dt="2020-05-17T13:34:11.726" v="3004" actId="165"/>
          <ac:spMkLst>
            <pc:docMk/>
            <pc:sldMk cId="1493894232" sldId="426"/>
            <ac:spMk id="381" creationId="{A02FABCA-962D-4742-A1E6-B28FDA27495F}"/>
          </ac:spMkLst>
        </pc:spChg>
        <pc:spChg chg="mod">
          <ac:chgData name="reza kabir" userId="af3c95a13102d509" providerId="LiveId" clId="{88200EE4-F4B4-49E8-8126-B01E5FCCBE2D}" dt="2020-05-17T13:34:11.726" v="3004" actId="165"/>
          <ac:spMkLst>
            <pc:docMk/>
            <pc:sldMk cId="1493894232" sldId="426"/>
            <ac:spMk id="382" creationId="{27F748A4-D73A-4D53-8B66-E24255455894}"/>
          </ac:spMkLst>
        </pc:spChg>
        <pc:spChg chg="mod">
          <ac:chgData name="reza kabir" userId="af3c95a13102d509" providerId="LiveId" clId="{88200EE4-F4B4-49E8-8126-B01E5FCCBE2D}" dt="2020-05-17T13:34:11.726" v="3004" actId="165"/>
          <ac:spMkLst>
            <pc:docMk/>
            <pc:sldMk cId="1493894232" sldId="426"/>
            <ac:spMk id="383" creationId="{46EB077A-267B-4A15-8748-27E80787DDCC}"/>
          </ac:spMkLst>
        </pc:spChg>
        <pc:spChg chg="mod">
          <ac:chgData name="reza kabir" userId="af3c95a13102d509" providerId="LiveId" clId="{88200EE4-F4B4-49E8-8126-B01E5FCCBE2D}" dt="2020-05-17T13:34:11.726" v="3004" actId="165"/>
          <ac:spMkLst>
            <pc:docMk/>
            <pc:sldMk cId="1493894232" sldId="426"/>
            <ac:spMk id="384" creationId="{788D3E31-51E8-4FB5-A886-8C68D62CBF98}"/>
          </ac:spMkLst>
        </pc:spChg>
        <pc:spChg chg="mod">
          <ac:chgData name="reza kabir" userId="af3c95a13102d509" providerId="LiveId" clId="{88200EE4-F4B4-49E8-8126-B01E5FCCBE2D}" dt="2020-05-17T13:34:11.726" v="3004" actId="165"/>
          <ac:spMkLst>
            <pc:docMk/>
            <pc:sldMk cId="1493894232" sldId="426"/>
            <ac:spMk id="385" creationId="{5DB142A9-01D2-4CD5-9B6E-A5024098645C}"/>
          </ac:spMkLst>
        </pc:spChg>
        <pc:spChg chg="mod">
          <ac:chgData name="reza kabir" userId="af3c95a13102d509" providerId="LiveId" clId="{88200EE4-F4B4-49E8-8126-B01E5FCCBE2D}" dt="2020-05-17T13:34:11.726" v="3004" actId="165"/>
          <ac:spMkLst>
            <pc:docMk/>
            <pc:sldMk cId="1493894232" sldId="426"/>
            <ac:spMk id="386" creationId="{F38CAC74-972D-4991-819D-8284D453DBB9}"/>
          </ac:spMkLst>
        </pc:spChg>
        <pc:spChg chg="mod">
          <ac:chgData name="reza kabir" userId="af3c95a13102d509" providerId="LiveId" clId="{88200EE4-F4B4-49E8-8126-B01E5FCCBE2D}" dt="2020-05-17T13:34:11.726" v="3004" actId="165"/>
          <ac:spMkLst>
            <pc:docMk/>
            <pc:sldMk cId="1493894232" sldId="426"/>
            <ac:spMk id="387" creationId="{62784825-3062-48A0-872B-E8728C1CD01E}"/>
          </ac:spMkLst>
        </pc:spChg>
        <pc:spChg chg="mod">
          <ac:chgData name="reza kabir" userId="af3c95a13102d509" providerId="LiveId" clId="{88200EE4-F4B4-49E8-8126-B01E5FCCBE2D}" dt="2020-05-17T13:34:11.726" v="3004" actId="165"/>
          <ac:spMkLst>
            <pc:docMk/>
            <pc:sldMk cId="1493894232" sldId="426"/>
            <ac:spMk id="388" creationId="{64BFF7DF-AC6B-472C-BE09-FF2EEAF701C7}"/>
          </ac:spMkLst>
        </pc:spChg>
        <pc:spChg chg="mod">
          <ac:chgData name="reza kabir" userId="af3c95a13102d509" providerId="LiveId" clId="{88200EE4-F4B4-49E8-8126-B01E5FCCBE2D}" dt="2020-05-17T13:34:11.726" v="3004" actId="165"/>
          <ac:spMkLst>
            <pc:docMk/>
            <pc:sldMk cId="1493894232" sldId="426"/>
            <ac:spMk id="389" creationId="{417D442E-6E79-411D-9C41-A2972D106421}"/>
          </ac:spMkLst>
        </pc:spChg>
        <pc:spChg chg="mod">
          <ac:chgData name="reza kabir" userId="af3c95a13102d509" providerId="LiveId" clId="{88200EE4-F4B4-49E8-8126-B01E5FCCBE2D}" dt="2020-05-17T13:34:11.726" v="3004" actId="165"/>
          <ac:spMkLst>
            <pc:docMk/>
            <pc:sldMk cId="1493894232" sldId="426"/>
            <ac:spMk id="390" creationId="{BD65D990-6E3D-482C-BD82-7CC57DBD79F9}"/>
          </ac:spMkLst>
        </pc:spChg>
        <pc:spChg chg="mod">
          <ac:chgData name="reza kabir" userId="af3c95a13102d509" providerId="LiveId" clId="{88200EE4-F4B4-49E8-8126-B01E5FCCBE2D}" dt="2020-05-17T13:34:11.726" v="3004" actId="165"/>
          <ac:spMkLst>
            <pc:docMk/>
            <pc:sldMk cId="1493894232" sldId="426"/>
            <ac:spMk id="391" creationId="{879521CA-50E8-46E9-98A3-9D562600E4F2}"/>
          </ac:spMkLst>
        </pc:spChg>
        <pc:spChg chg="mod">
          <ac:chgData name="reza kabir" userId="af3c95a13102d509" providerId="LiveId" clId="{88200EE4-F4B4-49E8-8126-B01E5FCCBE2D}" dt="2020-05-17T13:34:11.726" v="3004" actId="165"/>
          <ac:spMkLst>
            <pc:docMk/>
            <pc:sldMk cId="1493894232" sldId="426"/>
            <ac:spMk id="392" creationId="{744208EE-704E-46D2-B0E3-F635DC14BE6A}"/>
          </ac:spMkLst>
        </pc:spChg>
        <pc:spChg chg="mod">
          <ac:chgData name="reza kabir" userId="af3c95a13102d509" providerId="LiveId" clId="{88200EE4-F4B4-49E8-8126-B01E5FCCBE2D}" dt="2020-05-17T13:34:11.726" v="3004" actId="165"/>
          <ac:spMkLst>
            <pc:docMk/>
            <pc:sldMk cId="1493894232" sldId="426"/>
            <ac:spMk id="393" creationId="{927219C2-0121-435A-8B3D-4C7DB2651D1A}"/>
          </ac:spMkLst>
        </pc:spChg>
        <pc:spChg chg="mod">
          <ac:chgData name="reza kabir" userId="af3c95a13102d509" providerId="LiveId" clId="{88200EE4-F4B4-49E8-8126-B01E5FCCBE2D}" dt="2020-05-17T13:34:11.726" v="3004" actId="165"/>
          <ac:spMkLst>
            <pc:docMk/>
            <pc:sldMk cId="1493894232" sldId="426"/>
            <ac:spMk id="394" creationId="{9C036F73-D7F5-4565-AD41-80892A693491}"/>
          </ac:spMkLst>
        </pc:spChg>
        <pc:spChg chg="mod">
          <ac:chgData name="reza kabir" userId="af3c95a13102d509" providerId="LiveId" clId="{88200EE4-F4B4-49E8-8126-B01E5FCCBE2D}" dt="2020-05-17T13:34:11.726" v="3004" actId="165"/>
          <ac:spMkLst>
            <pc:docMk/>
            <pc:sldMk cId="1493894232" sldId="426"/>
            <ac:spMk id="395" creationId="{E68D37A3-50F1-4240-A13C-06D386926DCA}"/>
          </ac:spMkLst>
        </pc:spChg>
        <pc:spChg chg="mod">
          <ac:chgData name="reza kabir" userId="af3c95a13102d509" providerId="LiveId" clId="{88200EE4-F4B4-49E8-8126-B01E5FCCBE2D}" dt="2020-05-17T13:34:11.726" v="3004" actId="165"/>
          <ac:spMkLst>
            <pc:docMk/>
            <pc:sldMk cId="1493894232" sldId="426"/>
            <ac:spMk id="396" creationId="{AB6DE3FA-F3E7-411A-A70A-6B519063ABAB}"/>
          </ac:spMkLst>
        </pc:spChg>
        <pc:spChg chg="mod">
          <ac:chgData name="reza kabir" userId="af3c95a13102d509" providerId="LiveId" clId="{88200EE4-F4B4-49E8-8126-B01E5FCCBE2D}" dt="2020-05-17T13:34:11.726" v="3004" actId="165"/>
          <ac:spMkLst>
            <pc:docMk/>
            <pc:sldMk cId="1493894232" sldId="426"/>
            <ac:spMk id="397" creationId="{619ACBC5-D044-4772-98BF-A43E58EA3D03}"/>
          </ac:spMkLst>
        </pc:spChg>
        <pc:spChg chg="mod">
          <ac:chgData name="reza kabir" userId="af3c95a13102d509" providerId="LiveId" clId="{88200EE4-F4B4-49E8-8126-B01E5FCCBE2D}" dt="2020-05-17T13:34:11.726" v="3004" actId="165"/>
          <ac:spMkLst>
            <pc:docMk/>
            <pc:sldMk cId="1493894232" sldId="426"/>
            <ac:spMk id="398" creationId="{379440C5-1D20-49D3-A627-3AF4EADB86B5}"/>
          </ac:spMkLst>
        </pc:spChg>
        <pc:spChg chg="mod">
          <ac:chgData name="reza kabir" userId="af3c95a13102d509" providerId="LiveId" clId="{88200EE4-F4B4-49E8-8126-B01E5FCCBE2D}" dt="2020-05-17T13:34:11.726" v="3004" actId="165"/>
          <ac:spMkLst>
            <pc:docMk/>
            <pc:sldMk cId="1493894232" sldId="426"/>
            <ac:spMk id="399" creationId="{19843781-C2FC-4A48-A986-F7ECC7103700}"/>
          </ac:spMkLst>
        </pc:spChg>
        <pc:spChg chg="mod">
          <ac:chgData name="reza kabir" userId="af3c95a13102d509" providerId="LiveId" clId="{88200EE4-F4B4-49E8-8126-B01E5FCCBE2D}" dt="2020-05-17T13:34:11.726" v="3004" actId="165"/>
          <ac:spMkLst>
            <pc:docMk/>
            <pc:sldMk cId="1493894232" sldId="426"/>
            <ac:spMk id="400" creationId="{08C6CDE1-2F22-4F87-9BD0-25BE8430F0DE}"/>
          </ac:spMkLst>
        </pc:spChg>
        <pc:spChg chg="mod">
          <ac:chgData name="reza kabir" userId="af3c95a13102d509" providerId="LiveId" clId="{88200EE4-F4B4-49E8-8126-B01E5FCCBE2D}" dt="2020-05-17T13:34:11.726" v="3004" actId="165"/>
          <ac:spMkLst>
            <pc:docMk/>
            <pc:sldMk cId="1493894232" sldId="426"/>
            <ac:spMk id="401" creationId="{08EB4C18-4CE0-4D87-8295-7A6E9DFADF08}"/>
          </ac:spMkLst>
        </pc:spChg>
        <pc:spChg chg="mod">
          <ac:chgData name="reza kabir" userId="af3c95a13102d509" providerId="LiveId" clId="{88200EE4-F4B4-49E8-8126-B01E5FCCBE2D}" dt="2020-05-17T13:34:11.726" v="3004" actId="165"/>
          <ac:spMkLst>
            <pc:docMk/>
            <pc:sldMk cId="1493894232" sldId="426"/>
            <ac:spMk id="402" creationId="{566A3259-DA32-4203-92A9-350459FBAE6C}"/>
          </ac:spMkLst>
        </pc:spChg>
        <pc:spChg chg="mod">
          <ac:chgData name="reza kabir" userId="af3c95a13102d509" providerId="LiveId" clId="{88200EE4-F4B4-49E8-8126-B01E5FCCBE2D}" dt="2020-05-17T13:34:11.726" v="3004" actId="165"/>
          <ac:spMkLst>
            <pc:docMk/>
            <pc:sldMk cId="1493894232" sldId="426"/>
            <ac:spMk id="403" creationId="{B202C00C-DD18-4692-9066-F6E4FF0DE247}"/>
          </ac:spMkLst>
        </pc:spChg>
        <pc:spChg chg="mod">
          <ac:chgData name="reza kabir" userId="af3c95a13102d509" providerId="LiveId" clId="{88200EE4-F4B4-49E8-8126-B01E5FCCBE2D}" dt="2020-05-17T13:34:11.726" v="3004" actId="165"/>
          <ac:spMkLst>
            <pc:docMk/>
            <pc:sldMk cId="1493894232" sldId="426"/>
            <ac:spMk id="404" creationId="{DEAA0F93-DBD7-4E19-97CB-3EA5FA02820A}"/>
          </ac:spMkLst>
        </pc:spChg>
        <pc:spChg chg="mod">
          <ac:chgData name="reza kabir" userId="af3c95a13102d509" providerId="LiveId" clId="{88200EE4-F4B4-49E8-8126-B01E5FCCBE2D}" dt="2020-05-17T13:34:11.726" v="3004" actId="165"/>
          <ac:spMkLst>
            <pc:docMk/>
            <pc:sldMk cId="1493894232" sldId="426"/>
            <ac:spMk id="405" creationId="{64050141-C7AC-43A1-B666-5242273889F9}"/>
          </ac:spMkLst>
        </pc:spChg>
        <pc:spChg chg="mod">
          <ac:chgData name="reza kabir" userId="af3c95a13102d509" providerId="LiveId" clId="{88200EE4-F4B4-49E8-8126-B01E5FCCBE2D}" dt="2020-05-17T13:34:11.726" v="3004" actId="165"/>
          <ac:spMkLst>
            <pc:docMk/>
            <pc:sldMk cId="1493894232" sldId="426"/>
            <ac:spMk id="406" creationId="{E9F2B5ED-B4B4-4B6D-B25F-D84453BB2797}"/>
          </ac:spMkLst>
        </pc:spChg>
        <pc:spChg chg="mod">
          <ac:chgData name="reza kabir" userId="af3c95a13102d509" providerId="LiveId" clId="{88200EE4-F4B4-49E8-8126-B01E5FCCBE2D}" dt="2020-05-17T13:34:11.726" v="3004" actId="165"/>
          <ac:spMkLst>
            <pc:docMk/>
            <pc:sldMk cId="1493894232" sldId="426"/>
            <ac:spMk id="407" creationId="{B602B3F7-5755-447A-BC5F-F3DBA5C0C762}"/>
          </ac:spMkLst>
        </pc:spChg>
        <pc:spChg chg="mod">
          <ac:chgData name="reza kabir" userId="af3c95a13102d509" providerId="LiveId" clId="{88200EE4-F4B4-49E8-8126-B01E5FCCBE2D}" dt="2020-05-17T13:34:11.726" v="3004" actId="165"/>
          <ac:spMkLst>
            <pc:docMk/>
            <pc:sldMk cId="1493894232" sldId="426"/>
            <ac:spMk id="408" creationId="{CD609FB7-CF95-4103-A51D-1888F36BE429}"/>
          </ac:spMkLst>
        </pc:spChg>
        <pc:spChg chg="mod">
          <ac:chgData name="reza kabir" userId="af3c95a13102d509" providerId="LiveId" clId="{88200EE4-F4B4-49E8-8126-B01E5FCCBE2D}" dt="2020-05-17T13:34:11.726" v="3004" actId="165"/>
          <ac:spMkLst>
            <pc:docMk/>
            <pc:sldMk cId="1493894232" sldId="426"/>
            <ac:spMk id="409" creationId="{4D193FEE-03D3-4DA3-84FF-FD2BCAF1F377}"/>
          </ac:spMkLst>
        </pc:spChg>
        <pc:spChg chg="mod">
          <ac:chgData name="reza kabir" userId="af3c95a13102d509" providerId="LiveId" clId="{88200EE4-F4B4-49E8-8126-B01E5FCCBE2D}" dt="2020-05-17T13:34:11.726" v="3004" actId="165"/>
          <ac:spMkLst>
            <pc:docMk/>
            <pc:sldMk cId="1493894232" sldId="426"/>
            <ac:spMk id="410" creationId="{25949AB9-3F31-4BE1-A76D-99A8DCCA36F0}"/>
          </ac:spMkLst>
        </pc:spChg>
        <pc:spChg chg="mod">
          <ac:chgData name="reza kabir" userId="af3c95a13102d509" providerId="LiveId" clId="{88200EE4-F4B4-49E8-8126-B01E5FCCBE2D}" dt="2020-05-17T13:34:11.726" v="3004" actId="165"/>
          <ac:spMkLst>
            <pc:docMk/>
            <pc:sldMk cId="1493894232" sldId="426"/>
            <ac:spMk id="411" creationId="{E490FBE4-59FC-4833-9A1F-687C3F55E416}"/>
          </ac:spMkLst>
        </pc:spChg>
        <pc:spChg chg="mod">
          <ac:chgData name="reza kabir" userId="af3c95a13102d509" providerId="LiveId" clId="{88200EE4-F4B4-49E8-8126-B01E5FCCBE2D}" dt="2020-05-17T13:34:11.726" v="3004" actId="165"/>
          <ac:spMkLst>
            <pc:docMk/>
            <pc:sldMk cId="1493894232" sldId="426"/>
            <ac:spMk id="412" creationId="{E2222A63-2A98-46FA-A5FA-9D0E0D070A5E}"/>
          </ac:spMkLst>
        </pc:spChg>
        <pc:spChg chg="mod">
          <ac:chgData name="reza kabir" userId="af3c95a13102d509" providerId="LiveId" clId="{88200EE4-F4B4-49E8-8126-B01E5FCCBE2D}" dt="2020-05-17T13:34:11.726" v="3004" actId="165"/>
          <ac:spMkLst>
            <pc:docMk/>
            <pc:sldMk cId="1493894232" sldId="426"/>
            <ac:spMk id="413" creationId="{286BEE53-D3D4-4F0B-B844-5537F31EF0D4}"/>
          </ac:spMkLst>
        </pc:spChg>
        <pc:spChg chg="mod">
          <ac:chgData name="reza kabir" userId="af3c95a13102d509" providerId="LiveId" clId="{88200EE4-F4B4-49E8-8126-B01E5FCCBE2D}" dt="2020-05-17T13:34:11.726" v="3004" actId="165"/>
          <ac:spMkLst>
            <pc:docMk/>
            <pc:sldMk cId="1493894232" sldId="426"/>
            <ac:spMk id="414" creationId="{5E874227-2BD6-46F6-8A1C-2345212DBB0D}"/>
          </ac:spMkLst>
        </pc:spChg>
        <pc:spChg chg="mod">
          <ac:chgData name="reza kabir" userId="af3c95a13102d509" providerId="LiveId" clId="{88200EE4-F4B4-49E8-8126-B01E5FCCBE2D}" dt="2020-05-17T13:34:11.726" v="3004" actId="165"/>
          <ac:spMkLst>
            <pc:docMk/>
            <pc:sldMk cId="1493894232" sldId="426"/>
            <ac:spMk id="415" creationId="{AA43418F-E7D9-40C8-95EE-566A93D97127}"/>
          </ac:spMkLst>
        </pc:spChg>
        <pc:spChg chg="mod">
          <ac:chgData name="reza kabir" userId="af3c95a13102d509" providerId="LiveId" clId="{88200EE4-F4B4-49E8-8126-B01E5FCCBE2D}" dt="2020-05-17T13:34:11.726" v="3004" actId="165"/>
          <ac:spMkLst>
            <pc:docMk/>
            <pc:sldMk cId="1493894232" sldId="426"/>
            <ac:spMk id="416" creationId="{C032DE57-43BB-492A-BF8F-BDC4BBEA27AC}"/>
          </ac:spMkLst>
        </pc:spChg>
        <pc:spChg chg="mod">
          <ac:chgData name="reza kabir" userId="af3c95a13102d509" providerId="LiveId" clId="{88200EE4-F4B4-49E8-8126-B01E5FCCBE2D}" dt="2020-05-17T13:34:11.726" v="3004" actId="165"/>
          <ac:spMkLst>
            <pc:docMk/>
            <pc:sldMk cId="1493894232" sldId="426"/>
            <ac:spMk id="417" creationId="{D36C8173-BA22-4B4D-BA97-66144C2C93BB}"/>
          </ac:spMkLst>
        </pc:spChg>
        <pc:spChg chg="mod">
          <ac:chgData name="reza kabir" userId="af3c95a13102d509" providerId="LiveId" clId="{88200EE4-F4B4-49E8-8126-B01E5FCCBE2D}" dt="2020-05-17T13:34:11.726" v="3004" actId="165"/>
          <ac:spMkLst>
            <pc:docMk/>
            <pc:sldMk cId="1493894232" sldId="426"/>
            <ac:spMk id="418" creationId="{FF6A546D-6072-445B-A291-CFC8448C5B23}"/>
          </ac:spMkLst>
        </pc:spChg>
        <pc:spChg chg="mod">
          <ac:chgData name="reza kabir" userId="af3c95a13102d509" providerId="LiveId" clId="{88200EE4-F4B4-49E8-8126-B01E5FCCBE2D}" dt="2020-05-17T13:34:11.726" v="3004" actId="165"/>
          <ac:spMkLst>
            <pc:docMk/>
            <pc:sldMk cId="1493894232" sldId="426"/>
            <ac:spMk id="419" creationId="{33C5BFCA-A166-4CED-85E8-55893E3FC20F}"/>
          </ac:spMkLst>
        </pc:spChg>
        <pc:spChg chg="mod">
          <ac:chgData name="reza kabir" userId="af3c95a13102d509" providerId="LiveId" clId="{88200EE4-F4B4-49E8-8126-B01E5FCCBE2D}" dt="2020-05-17T13:34:11.726" v="3004" actId="165"/>
          <ac:spMkLst>
            <pc:docMk/>
            <pc:sldMk cId="1493894232" sldId="426"/>
            <ac:spMk id="420" creationId="{2827BA2C-51A3-4D5C-918C-E72388B347AF}"/>
          </ac:spMkLst>
        </pc:spChg>
        <pc:spChg chg="mod">
          <ac:chgData name="reza kabir" userId="af3c95a13102d509" providerId="LiveId" clId="{88200EE4-F4B4-49E8-8126-B01E5FCCBE2D}" dt="2020-05-17T13:34:11.726" v="3004" actId="165"/>
          <ac:spMkLst>
            <pc:docMk/>
            <pc:sldMk cId="1493894232" sldId="426"/>
            <ac:spMk id="421" creationId="{F4FA3F8D-4DCE-4455-8F1E-BF7BCE58CE72}"/>
          </ac:spMkLst>
        </pc:spChg>
        <pc:spChg chg="mod">
          <ac:chgData name="reza kabir" userId="af3c95a13102d509" providerId="LiveId" clId="{88200EE4-F4B4-49E8-8126-B01E5FCCBE2D}" dt="2020-05-17T13:34:11.726" v="3004" actId="165"/>
          <ac:spMkLst>
            <pc:docMk/>
            <pc:sldMk cId="1493894232" sldId="426"/>
            <ac:spMk id="422" creationId="{73CCD1F5-D7BB-4130-AC5C-8AF5D5EF3A39}"/>
          </ac:spMkLst>
        </pc:spChg>
        <pc:spChg chg="mod">
          <ac:chgData name="reza kabir" userId="af3c95a13102d509" providerId="LiveId" clId="{88200EE4-F4B4-49E8-8126-B01E5FCCBE2D}" dt="2020-05-17T13:34:11.726" v="3004" actId="165"/>
          <ac:spMkLst>
            <pc:docMk/>
            <pc:sldMk cId="1493894232" sldId="426"/>
            <ac:spMk id="423" creationId="{1834AB00-CBC6-49FC-B330-AF5A30C359A8}"/>
          </ac:spMkLst>
        </pc:spChg>
        <pc:spChg chg="mod">
          <ac:chgData name="reza kabir" userId="af3c95a13102d509" providerId="LiveId" clId="{88200EE4-F4B4-49E8-8126-B01E5FCCBE2D}" dt="2020-05-17T13:34:11.726" v="3004" actId="165"/>
          <ac:spMkLst>
            <pc:docMk/>
            <pc:sldMk cId="1493894232" sldId="426"/>
            <ac:spMk id="424" creationId="{1DFF3CA9-37AD-4A94-BAAE-BBCD7DD3FB64}"/>
          </ac:spMkLst>
        </pc:spChg>
        <pc:spChg chg="mod">
          <ac:chgData name="reza kabir" userId="af3c95a13102d509" providerId="LiveId" clId="{88200EE4-F4B4-49E8-8126-B01E5FCCBE2D}" dt="2020-05-17T13:34:11.726" v="3004" actId="165"/>
          <ac:spMkLst>
            <pc:docMk/>
            <pc:sldMk cId="1493894232" sldId="426"/>
            <ac:spMk id="425" creationId="{880793F0-A7B3-4E35-A0FC-3E3329D65AE8}"/>
          </ac:spMkLst>
        </pc:spChg>
        <pc:spChg chg="mod">
          <ac:chgData name="reza kabir" userId="af3c95a13102d509" providerId="LiveId" clId="{88200EE4-F4B4-49E8-8126-B01E5FCCBE2D}" dt="2020-05-17T13:34:11.726" v="3004" actId="165"/>
          <ac:spMkLst>
            <pc:docMk/>
            <pc:sldMk cId="1493894232" sldId="426"/>
            <ac:spMk id="426" creationId="{EF0AD272-AD48-4CC6-A27B-8354D3E974D4}"/>
          </ac:spMkLst>
        </pc:spChg>
        <pc:spChg chg="mod">
          <ac:chgData name="reza kabir" userId="af3c95a13102d509" providerId="LiveId" clId="{88200EE4-F4B4-49E8-8126-B01E5FCCBE2D}" dt="2020-05-17T13:34:11.726" v="3004" actId="165"/>
          <ac:spMkLst>
            <pc:docMk/>
            <pc:sldMk cId="1493894232" sldId="426"/>
            <ac:spMk id="427" creationId="{A8C2387D-B451-4B4C-B98A-B6D3A791D90C}"/>
          </ac:spMkLst>
        </pc:spChg>
        <pc:spChg chg="mod">
          <ac:chgData name="reza kabir" userId="af3c95a13102d509" providerId="LiveId" clId="{88200EE4-F4B4-49E8-8126-B01E5FCCBE2D}" dt="2020-05-17T13:34:11.726" v="3004" actId="165"/>
          <ac:spMkLst>
            <pc:docMk/>
            <pc:sldMk cId="1493894232" sldId="426"/>
            <ac:spMk id="428" creationId="{8B152DAE-A67D-4E90-933D-74A08A5D4951}"/>
          </ac:spMkLst>
        </pc:spChg>
        <pc:spChg chg="mod">
          <ac:chgData name="reza kabir" userId="af3c95a13102d509" providerId="LiveId" clId="{88200EE4-F4B4-49E8-8126-B01E5FCCBE2D}" dt="2020-05-17T13:34:11.726" v="3004" actId="165"/>
          <ac:spMkLst>
            <pc:docMk/>
            <pc:sldMk cId="1493894232" sldId="426"/>
            <ac:spMk id="429" creationId="{64E198AE-E672-4F8A-B783-496351C6ACF5}"/>
          </ac:spMkLst>
        </pc:spChg>
        <pc:spChg chg="mod">
          <ac:chgData name="reza kabir" userId="af3c95a13102d509" providerId="LiveId" clId="{88200EE4-F4B4-49E8-8126-B01E5FCCBE2D}" dt="2020-05-17T13:34:11.726" v="3004" actId="165"/>
          <ac:spMkLst>
            <pc:docMk/>
            <pc:sldMk cId="1493894232" sldId="426"/>
            <ac:spMk id="430" creationId="{2F768043-F118-4CAE-B2A6-1AC756A14FD8}"/>
          </ac:spMkLst>
        </pc:spChg>
        <pc:spChg chg="mod">
          <ac:chgData name="reza kabir" userId="af3c95a13102d509" providerId="LiveId" clId="{88200EE4-F4B4-49E8-8126-B01E5FCCBE2D}" dt="2020-05-17T13:34:11.726" v="3004" actId="165"/>
          <ac:spMkLst>
            <pc:docMk/>
            <pc:sldMk cId="1493894232" sldId="426"/>
            <ac:spMk id="431" creationId="{57EDD01D-DABE-40A3-8F23-FF9FB1154F4F}"/>
          </ac:spMkLst>
        </pc:spChg>
        <pc:spChg chg="mod">
          <ac:chgData name="reza kabir" userId="af3c95a13102d509" providerId="LiveId" clId="{88200EE4-F4B4-49E8-8126-B01E5FCCBE2D}" dt="2020-05-17T13:34:11.726" v="3004" actId="165"/>
          <ac:spMkLst>
            <pc:docMk/>
            <pc:sldMk cId="1493894232" sldId="426"/>
            <ac:spMk id="432" creationId="{83F95730-1B35-4230-9F92-B43734B40A1E}"/>
          </ac:spMkLst>
        </pc:spChg>
        <pc:spChg chg="mod">
          <ac:chgData name="reza kabir" userId="af3c95a13102d509" providerId="LiveId" clId="{88200EE4-F4B4-49E8-8126-B01E5FCCBE2D}" dt="2020-05-17T13:34:11.726" v="3004" actId="165"/>
          <ac:spMkLst>
            <pc:docMk/>
            <pc:sldMk cId="1493894232" sldId="426"/>
            <ac:spMk id="433" creationId="{02CADC3B-761D-4007-918F-48731A5D42B2}"/>
          </ac:spMkLst>
        </pc:spChg>
        <pc:spChg chg="mod">
          <ac:chgData name="reza kabir" userId="af3c95a13102d509" providerId="LiveId" clId="{88200EE4-F4B4-49E8-8126-B01E5FCCBE2D}" dt="2020-05-17T13:34:11.726" v="3004" actId="165"/>
          <ac:spMkLst>
            <pc:docMk/>
            <pc:sldMk cId="1493894232" sldId="426"/>
            <ac:spMk id="434" creationId="{109CCFCF-4B22-483E-B04C-23BEA4D92D17}"/>
          </ac:spMkLst>
        </pc:spChg>
        <pc:spChg chg="mod">
          <ac:chgData name="reza kabir" userId="af3c95a13102d509" providerId="LiveId" clId="{88200EE4-F4B4-49E8-8126-B01E5FCCBE2D}" dt="2020-05-17T13:34:11.726" v="3004" actId="165"/>
          <ac:spMkLst>
            <pc:docMk/>
            <pc:sldMk cId="1493894232" sldId="426"/>
            <ac:spMk id="435" creationId="{7687A786-1FFF-4A49-8673-47A7B2EA049B}"/>
          </ac:spMkLst>
        </pc:spChg>
        <pc:spChg chg="mod">
          <ac:chgData name="reza kabir" userId="af3c95a13102d509" providerId="LiveId" clId="{88200EE4-F4B4-49E8-8126-B01E5FCCBE2D}" dt="2020-05-17T13:34:11.726" v="3004" actId="165"/>
          <ac:spMkLst>
            <pc:docMk/>
            <pc:sldMk cId="1493894232" sldId="426"/>
            <ac:spMk id="436" creationId="{CF49C5FD-2621-41AF-8E57-9E61761D8693}"/>
          </ac:spMkLst>
        </pc:spChg>
        <pc:spChg chg="mod">
          <ac:chgData name="reza kabir" userId="af3c95a13102d509" providerId="LiveId" clId="{88200EE4-F4B4-49E8-8126-B01E5FCCBE2D}" dt="2020-05-17T13:34:11.726" v="3004" actId="165"/>
          <ac:spMkLst>
            <pc:docMk/>
            <pc:sldMk cId="1493894232" sldId="426"/>
            <ac:spMk id="437" creationId="{F5BCAF52-BB54-480B-A3C0-C989D44ACD21}"/>
          </ac:spMkLst>
        </pc:spChg>
        <pc:spChg chg="mod">
          <ac:chgData name="reza kabir" userId="af3c95a13102d509" providerId="LiveId" clId="{88200EE4-F4B4-49E8-8126-B01E5FCCBE2D}" dt="2020-05-17T13:34:11.726" v="3004" actId="165"/>
          <ac:spMkLst>
            <pc:docMk/>
            <pc:sldMk cId="1493894232" sldId="426"/>
            <ac:spMk id="438" creationId="{61E2FFA7-AABA-4BA2-AA0D-16959098F25E}"/>
          </ac:spMkLst>
        </pc:spChg>
        <pc:spChg chg="mod">
          <ac:chgData name="reza kabir" userId="af3c95a13102d509" providerId="LiveId" clId="{88200EE4-F4B4-49E8-8126-B01E5FCCBE2D}" dt="2020-05-17T13:34:11.726" v="3004" actId="165"/>
          <ac:spMkLst>
            <pc:docMk/>
            <pc:sldMk cId="1493894232" sldId="426"/>
            <ac:spMk id="439" creationId="{5477CF2D-0E9A-432B-BD11-0AC04F683AF5}"/>
          </ac:spMkLst>
        </pc:spChg>
        <pc:spChg chg="mod">
          <ac:chgData name="reza kabir" userId="af3c95a13102d509" providerId="LiveId" clId="{88200EE4-F4B4-49E8-8126-B01E5FCCBE2D}" dt="2020-05-17T13:34:11.726" v="3004" actId="165"/>
          <ac:spMkLst>
            <pc:docMk/>
            <pc:sldMk cId="1493894232" sldId="426"/>
            <ac:spMk id="440" creationId="{735D7DE8-5B8E-4DD5-AEE8-76304CC849A8}"/>
          </ac:spMkLst>
        </pc:spChg>
        <pc:spChg chg="mod">
          <ac:chgData name="reza kabir" userId="af3c95a13102d509" providerId="LiveId" clId="{88200EE4-F4B4-49E8-8126-B01E5FCCBE2D}" dt="2020-05-17T13:34:11.726" v="3004" actId="165"/>
          <ac:spMkLst>
            <pc:docMk/>
            <pc:sldMk cId="1493894232" sldId="426"/>
            <ac:spMk id="441" creationId="{18671E10-266A-4161-AB17-909DA10CC0A5}"/>
          </ac:spMkLst>
        </pc:spChg>
        <pc:spChg chg="mod">
          <ac:chgData name="reza kabir" userId="af3c95a13102d509" providerId="LiveId" clId="{88200EE4-F4B4-49E8-8126-B01E5FCCBE2D}" dt="2020-05-17T13:34:11.726" v="3004" actId="165"/>
          <ac:spMkLst>
            <pc:docMk/>
            <pc:sldMk cId="1493894232" sldId="426"/>
            <ac:spMk id="442" creationId="{9ED454EE-05DF-4FD7-9BCE-FC4CBB6B5E17}"/>
          </ac:spMkLst>
        </pc:spChg>
        <pc:spChg chg="mod">
          <ac:chgData name="reza kabir" userId="af3c95a13102d509" providerId="LiveId" clId="{88200EE4-F4B4-49E8-8126-B01E5FCCBE2D}" dt="2020-05-17T13:34:11.726" v="3004" actId="165"/>
          <ac:spMkLst>
            <pc:docMk/>
            <pc:sldMk cId="1493894232" sldId="426"/>
            <ac:spMk id="443" creationId="{5BD4425A-26B7-456F-A9C6-E9EE5219084C}"/>
          </ac:spMkLst>
        </pc:spChg>
        <pc:spChg chg="mod">
          <ac:chgData name="reza kabir" userId="af3c95a13102d509" providerId="LiveId" clId="{88200EE4-F4B4-49E8-8126-B01E5FCCBE2D}" dt="2020-05-17T13:34:11.726" v="3004" actId="165"/>
          <ac:spMkLst>
            <pc:docMk/>
            <pc:sldMk cId="1493894232" sldId="426"/>
            <ac:spMk id="444" creationId="{C6606F2E-355F-4DE9-9E9E-DAF8E8D995E9}"/>
          </ac:spMkLst>
        </pc:spChg>
        <pc:spChg chg="mod">
          <ac:chgData name="reza kabir" userId="af3c95a13102d509" providerId="LiveId" clId="{88200EE4-F4B4-49E8-8126-B01E5FCCBE2D}" dt="2020-05-17T13:34:11.726" v="3004" actId="165"/>
          <ac:spMkLst>
            <pc:docMk/>
            <pc:sldMk cId="1493894232" sldId="426"/>
            <ac:spMk id="445" creationId="{4A8E5653-47D0-4095-8007-645AEE364053}"/>
          </ac:spMkLst>
        </pc:spChg>
        <pc:spChg chg="mod">
          <ac:chgData name="reza kabir" userId="af3c95a13102d509" providerId="LiveId" clId="{88200EE4-F4B4-49E8-8126-B01E5FCCBE2D}" dt="2020-05-17T13:34:11.726" v="3004" actId="165"/>
          <ac:spMkLst>
            <pc:docMk/>
            <pc:sldMk cId="1493894232" sldId="426"/>
            <ac:spMk id="446" creationId="{B76F3080-2F72-4975-A4B7-470339BA17FD}"/>
          </ac:spMkLst>
        </pc:spChg>
        <pc:spChg chg="mod">
          <ac:chgData name="reza kabir" userId="af3c95a13102d509" providerId="LiveId" clId="{88200EE4-F4B4-49E8-8126-B01E5FCCBE2D}" dt="2020-05-17T13:34:11.726" v="3004" actId="165"/>
          <ac:spMkLst>
            <pc:docMk/>
            <pc:sldMk cId="1493894232" sldId="426"/>
            <ac:spMk id="447" creationId="{C486430E-0110-40EB-B861-86799CAAD903}"/>
          </ac:spMkLst>
        </pc:spChg>
        <pc:spChg chg="mod">
          <ac:chgData name="reza kabir" userId="af3c95a13102d509" providerId="LiveId" clId="{88200EE4-F4B4-49E8-8126-B01E5FCCBE2D}" dt="2020-05-17T13:34:11.726" v="3004" actId="165"/>
          <ac:spMkLst>
            <pc:docMk/>
            <pc:sldMk cId="1493894232" sldId="426"/>
            <ac:spMk id="448" creationId="{4103BC7C-2BB1-4E5E-9EDD-A8EFE6631D81}"/>
          </ac:spMkLst>
        </pc:spChg>
        <pc:spChg chg="mod">
          <ac:chgData name="reza kabir" userId="af3c95a13102d509" providerId="LiveId" clId="{88200EE4-F4B4-49E8-8126-B01E5FCCBE2D}" dt="2020-05-17T13:34:11.726" v="3004" actId="165"/>
          <ac:spMkLst>
            <pc:docMk/>
            <pc:sldMk cId="1493894232" sldId="426"/>
            <ac:spMk id="449" creationId="{C537B9BC-D93F-4E8E-91AF-9148E414A669}"/>
          </ac:spMkLst>
        </pc:spChg>
        <pc:spChg chg="mod">
          <ac:chgData name="reza kabir" userId="af3c95a13102d509" providerId="LiveId" clId="{88200EE4-F4B4-49E8-8126-B01E5FCCBE2D}" dt="2020-05-17T13:34:11.726" v="3004" actId="165"/>
          <ac:spMkLst>
            <pc:docMk/>
            <pc:sldMk cId="1493894232" sldId="426"/>
            <ac:spMk id="450" creationId="{2C92E412-3DDD-4360-9059-455B4D1011F5}"/>
          </ac:spMkLst>
        </pc:spChg>
        <pc:spChg chg="mod">
          <ac:chgData name="reza kabir" userId="af3c95a13102d509" providerId="LiveId" clId="{88200EE4-F4B4-49E8-8126-B01E5FCCBE2D}" dt="2020-05-17T13:34:11.726" v="3004" actId="165"/>
          <ac:spMkLst>
            <pc:docMk/>
            <pc:sldMk cId="1493894232" sldId="426"/>
            <ac:spMk id="451" creationId="{ED14705C-1980-47FC-95B3-344A8D28FC55}"/>
          </ac:spMkLst>
        </pc:spChg>
        <pc:spChg chg="mod">
          <ac:chgData name="reza kabir" userId="af3c95a13102d509" providerId="LiveId" clId="{88200EE4-F4B4-49E8-8126-B01E5FCCBE2D}" dt="2020-05-17T13:34:11.726" v="3004" actId="165"/>
          <ac:spMkLst>
            <pc:docMk/>
            <pc:sldMk cId="1493894232" sldId="426"/>
            <ac:spMk id="452" creationId="{3B6AF708-6BFC-4AC3-9ACB-04CA38ACE743}"/>
          </ac:spMkLst>
        </pc:spChg>
        <pc:spChg chg="mod">
          <ac:chgData name="reza kabir" userId="af3c95a13102d509" providerId="LiveId" clId="{88200EE4-F4B4-49E8-8126-B01E5FCCBE2D}" dt="2020-05-17T13:34:11.726" v="3004" actId="165"/>
          <ac:spMkLst>
            <pc:docMk/>
            <pc:sldMk cId="1493894232" sldId="426"/>
            <ac:spMk id="453" creationId="{7B3ABB64-B261-44D4-91EC-8E12E630F3C6}"/>
          </ac:spMkLst>
        </pc:spChg>
        <pc:spChg chg="mod">
          <ac:chgData name="reza kabir" userId="af3c95a13102d509" providerId="LiveId" clId="{88200EE4-F4B4-49E8-8126-B01E5FCCBE2D}" dt="2020-05-17T13:34:11.726" v="3004" actId="165"/>
          <ac:spMkLst>
            <pc:docMk/>
            <pc:sldMk cId="1493894232" sldId="426"/>
            <ac:spMk id="454" creationId="{023A4D2A-F111-43B0-B147-6B9FDCF0B728}"/>
          </ac:spMkLst>
        </pc:spChg>
        <pc:spChg chg="mod">
          <ac:chgData name="reza kabir" userId="af3c95a13102d509" providerId="LiveId" clId="{88200EE4-F4B4-49E8-8126-B01E5FCCBE2D}" dt="2020-05-17T13:34:11.726" v="3004" actId="165"/>
          <ac:spMkLst>
            <pc:docMk/>
            <pc:sldMk cId="1493894232" sldId="426"/>
            <ac:spMk id="455" creationId="{92AC8C4C-F6C1-401E-A320-1B06BB6DA859}"/>
          </ac:spMkLst>
        </pc:spChg>
        <pc:spChg chg="mod">
          <ac:chgData name="reza kabir" userId="af3c95a13102d509" providerId="LiveId" clId="{88200EE4-F4B4-49E8-8126-B01E5FCCBE2D}" dt="2020-05-17T13:34:11.726" v="3004" actId="165"/>
          <ac:spMkLst>
            <pc:docMk/>
            <pc:sldMk cId="1493894232" sldId="426"/>
            <ac:spMk id="456" creationId="{64BEE505-2A2C-4A4F-8CCB-B387397662B6}"/>
          </ac:spMkLst>
        </pc:spChg>
        <pc:spChg chg="mod">
          <ac:chgData name="reza kabir" userId="af3c95a13102d509" providerId="LiveId" clId="{88200EE4-F4B4-49E8-8126-B01E5FCCBE2D}" dt="2020-05-17T13:34:11.726" v="3004" actId="165"/>
          <ac:spMkLst>
            <pc:docMk/>
            <pc:sldMk cId="1493894232" sldId="426"/>
            <ac:spMk id="457" creationId="{3DFC68DF-92AE-40F0-8E81-7953CE196A3C}"/>
          </ac:spMkLst>
        </pc:spChg>
        <pc:spChg chg="mod">
          <ac:chgData name="reza kabir" userId="af3c95a13102d509" providerId="LiveId" clId="{88200EE4-F4B4-49E8-8126-B01E5FCCBE2D}" dt="2020-05-17T13:34:11.726" v="3004" actId="165"/>
          <ac:spMkLst>
            <pc:docMk/>
            <pc:sldMk cId="1493894232" sldId="426"/>
            <ac:spMk id="458" creationId="{A4EC4D95-D13A-41FE-8FCD-C26651B1D50F}"/>
          </ac:spMkLst>
        </pc:spChg>
        <pc:spChg chg="mod">
          <ac:chgData name="reza kabir" userId="af3c95a13102d509" providerId="LiveId" clId="{88200EE4-F4B4-49E8-8126-B01E5FCCBE2D}" dt="2020-05-17T13:34:11.726" v="3004" actId="165"/>
          <ac:spMkLst>
            <pc:docMk/>
            <pc:sldMk cId="1493894232" sldId="426"/>
            <ac:spMk id="459" creationId="{1E74F4B3-DBC8-4201-939D-68C7C0B7C2FC}"/>
          </ac:spMkLst>
        </pc:spChg>
        <pc:spChg chg="mod">
          <ac:chgData name="reza kabir" userId="af3c95a13102d509" providerId="LiveId" clId="{88200EE4-F4B4-49E8-8126-B01E5FCCBE2D}" dt="2020-05-17T13:34:11.726" v="3004" actId="165"/>
          <ac:spMkLst>
            <pc:docMk/>
            <pc:sldMk cId="1493894232" sldId="426"/>
            <ac:spMk id="460" creationId="{36C921D5-A8B1-406C-BB3E-BA77483E0CF9}"/>
          </ac:spMkLst>
        </pc:spChg>
        <pc:spChg chg="mod">
          <ac:chgData name="reza kabir" userId="af3c95a13102d509" providerId="LiveId" clId="{88200EE4-F4B4-49E8-8126-B01E5FCCBE2D}" dt="2020-05-17T13:34:11.726" v="3004" actId="165"/>
          <ac:spMkLst>
            <pc:docMk/>
            <pc:sldMk cId="1493894232" sldId="426"/>
            <ac:spMk id="461" creationId="{64EAE237-DC6E-4811-84EF-9CFDDC57E9CB}"/>
          </ac:spMkLst>
        </pc:spChg>
        <pc:spChg chg="mod">
          <ac:chgData name="reza kabir" userId="af3c95a13102d509" providerId="LiveId" clId="{88200EE4-F4B4-49E8-8126-B01E5FCCBE2D}" dt="2020-05-17T13:34:11.726" v="3004" actId="165"/>
          <ac:spMkLst>
            <pc:docMk/>
            <pc:sldMk cId="1493894232" sldId="426"/>
            <ac:spMk id="462" creationId="{A682C653-A249-4B9D-8360-3FD9D4EC5B21}"/>
          </ac:spMkLst>
        </pc:spChg>
        <pc:spChg chg="mod">
          <ac:chgData name="reza kabir" userId="af3c95a13102d509" providerId="LiveId" clId="{88200EE4-F4B4-49E8-8126-B01E5FCCBE2D}" dt="2020-05-17T13:34:11.726" v="3004" actId="165"/>
          <ac:spMkLst>
            <pc:docMk/>
            <pc:sldMk cId="1493894232" sldId="426"/>
            <ac:spMk id="463" creationId="{1F02A311-0FAE-4AAA-AC25-482D13D1CC6F}"/>
          </ac:spMkLst>
        </pc:spChg>
        <pc:spChg chg="mod">
          <ac:chgData name="reza kabir" userId="af3c95a13102d509" providerId="LiveId" clId="{88200EE4-F4B4-49E8-8126-B01E5FCCBE2D}" dt="2020-05-17T13:34:11.726" v="3004" actId="165"/>
          <ac:spMkLst>
            <pc:docMk/>
            <pc:sldMk cId="1493894232" sldId="426"/>
            <ac:spMk id="464" creationId="{15AB6E12-409A-425B-8FB1-4251AB125F18}"/>
          </ac:spMkLst>
        </pc:spChg>
        <pc:spChg chg="mod">
          <ac:chgData name="reza kabir" userId="af3c95a13102d509" providerId="LiveId" clId="{88200EE4-F4B4-49E8-8126-B01E5FCCBE2D}" dt="2020-05-17T13:34:11.726" v="3004" actId="165"/>
          <ac:spMkLst>
            <pc:docMk/>
            <pc:sldMk cId="1493894232" sldId="426"/>
            <ac:spMk id="465" creationId="{2B39248E-6CCA-4F4C-9E4D-F60AD3D66FA1}"/>
          </ac:spMkLst>
        </pc:spChg>
        <pc:spChg chg="mod">
          <ac:chgData name="reza kabir" userId="af3c95a13102d509" providerId="LiveId" clId="{88200EE4-F4B4-49E8-8126-B01E5FCCBE2D}" dt="2020-05-17T13:34:11.726" v="3004" actId="165"/>
          <ac:spMkLst>
            <pc:docMk/>
            <pc:sldMk cId="1493894232" sldId="426"/>
            <ac:spMk id="466" creationId="{CB72DDAD-0F5A-4F08-ACEB-B0D7A4019F92}"/>
          </ac:spMkLst>
        </pc:spChg>
        <pc:spChg chg="mod">
          <ac:chgData name="reza kabir" userId="af3c95a13102d509" providerId="LiveId" clId="{88200EE4-F4B4-49E8-8126-B01E5FCCBE2D}" dt="2020-05-17T13:34:11.726" v="3004" actId="165"/>
          <ac:spMkLst>
            <pc:docMk/>
            <pc:sldMk cId="1493894232" sldId="426"/>
            <ac:spMk id="467" creationId="{93782A96-0473-4EC7-A49C-C339A7D43CBB}"/>
          </ac:spMkLst>
        </pc:spChg>
        <pc:spChg chg="mod">
          <ac:chgData name="reza kabir" userId="af3c95a13102d509" providerId="LiveId" clId="{88200EE4-F4B4-49E8-8126-B01E5FCCBE2D}" dt="2020-05-17T13:34:11.726" v="3004" actId="165"/>
          <ac:spMkLst>
            <pc:docMk/>
            <pc:sldMk cId="1493894232" sldId="426"/>
            <ac:spMk id="468" creationId="{BC6418C4-3618-4E15-89A7-CA40E86B4432}"/>
          </ac:spMkLst>
        </pc:spChg>
        <pc:spChg chg="mod">
          <ac:chgData name="reza kabir" userId="af3c95a13102d509" providerId="LiveId" clId="{88200EE4-F4B4-49E8-8126-B01E5FCCBE2D}" dt="2020-05-17T13:34:11.726" v="3004" actId="165"/>
          <ac:spMkLst>
            <pc:docMk/>
            <pc:sldMk cId="1493894232" sldId="426"/>
            <ac:spMk id="469" creationId="{164D0348-21E7-41EF-9AAC-650BEEF691FE}"/>
          </ac:spMkLst>
        </pc:spChg>
        <pc:spChg chg="mod">
          <ac:chgData name="reza kabir" userId="af3c95a13102d509" providerId="LiveId" clId="{88200EE4-F4B4-49E8-8126-B01E5FCCBE2D}" dt="2020-05-17T13:34:11.726" v="3004" actId="165"/>
          <ac:spMkLst>
            <pc:docMk/>
            <pc:sldMk cId="1493894232" sldId="426"/>
            <ac:spMk id="470" creationId="{31B781A6-581D-4475-B916-E0BF6FA4FAD5}"/>
          </ac:spMkLst>
        </pc:spChg>
        <pc:spChg chg="mod">
          <ac:chgData name="reza kabir" userId="af3c95a13102d509" providerId="LiveId" clId="{88200EE4-F4B4-49E8-8126-B01E5FCCBE2D}" dt="2020-05-17T13:34:11.726" v="3004" actId="165"/>
          <ac:spMkLst>
            <pc:docMk/>
            <pc:sldMk cId="1493894232" sldId="426"/>
            <ac:spMk id="471" creationId="{FACD4A6B-30FF-457C-B89E-28F044971ECC}"/>
          </ac:spMkLst>
        </pc:spChg>
        <pc:spChg chg="mod">
          <ac:chgData name="reza kabir" userId="af3c95a13102d509" providerId="LiveId" clId="{88200EE4-F4B4-49E8-8126-B01E5FCCBE2D}" dt="2020-05-17T13:34:11.726" v="3004" actId="165"/>
          <ac:spMkLst>
            <pc:docMk/>
            <pc:sldMk cId="1493894232" sldId="426"/>
            <ac:spMk id="472" creationId="{18D20B47-D4B3-4F7E-830C-343206AC9607}"/>
          </ac:spMkLst>
        </pc:spChg>
        <pc:spChg chg="mod">
          <ac:chgData name="reza kabir" userId="af3c95a13102d509" providerId="LiveId" clId="{88200EE4-F4B4-49E8-8126-B01E5FCCBE2D}" dt="2020-05-17T13:34:11.726" v="3004" actId="165"/>
          <ac:spMkLst>
            <pc:docMk/>
            <pc:sldMk cId="1493894232" sldId="426"/>
            <ac:spMk id="473" creationId="{0A3BF067-7EB5-434B-9DD4-4FD9D4CE973B}"/>
          </ac:spMkLst>
        </pc:spChg>
        <pc:spChg chg="mod">
          <ac:chgData name="reza kabir" userId="af3c95a13102d509" providerId="LiveId" clId="{88200EE4-F4B4-49E8-8126-B01E5FCCBE2D}" dt="2020-05-17T13:34:11.726" v="3004" actId="165"/>
          <ac:spMkLst>
            <pc:docMk/>
            <pc:sldMk cId="1493894232" sldId="426"/>
            <ac:spMk id="474" creationId="{2EC546E8-1401-47C7-AB4B-C75E0B4C01CF}"/>
          </ac:spMkLst>
        </pc:spChg>
        <pc:spChg chg="mod">
          <ac:chgData name="reza kabir" userId="af3c95a13102d509" providerId="LiveId" clId="{88200EE4-F4B4-49E8-8126-B01E5FCCBE2D}" dt="2020-05-17T13:34:11.726" v="3004" actId="165"/>
          <ac:spMkLst>
            <pc:docMk/>
            <pc:sldMk cId="1493894232" sldId="426"/>
            <ac:spMk id="475" creationId="{9D03F481-329F-4605-AF3D-D5987CEC3B8D}"/>
          </ac:spMkLst>
        </pc:spChg>
        <pc:spChg chg="mod">
          <ac:chgData name="reza kabir" userId="af3c95a13102d509" providerId="LiveId" clId="{88200EE4-F4B4-49E8-8126-B01E5FCCBE2D}" dt="2020-05-17T13:34:11.726" v="3004" actId="165"/>
          <ac:spMkLst>
            <pc:docMk/>
            <pc:sldMk cId="1493894232" sldId="426"/>
            <ac:spMk id="476" creationId="{5D449DDF-1389-4ED4-92BB-706DC0E779E1}"/>
          </ac:spMkLst>
        </pc:spChg>
        <pc:spChg chg="mod">
          <ac:chgData name="reza kabir" userId="af3c95a13102d509" providerId="LiveId" clId="{88200EE4-F4B4-49E8-8126-B01E5FCCBE2D}" dt="2020-05-17T13:34:11.726" v="3004" actId="165"/>
          <ac:spMkLst>
            <pc:docMk/>
            <pc:sldMk cId="1493894232" sldId="426"/>
            <ac:spMk id="477" creationId="{0574630D-8D81-4365-95A8-A71865AD57FC}"/>
          </ac:spMkLst>
        </pc:spChg>
        <pc:spChg chg="mod">
          <ac:chgData name="reza kabir" userId="af3c95a13102d509" providerId="LiveId" clId="{88200EE4-F4B4-49E8-8126-B01E5FCCBE2D}" dt="2020-05-17T13:34:11.726" v="3004" actId="165"/>
          <ac:spMkLst>
            <pc:docMk/>
            <pc:sldMk cId="1493894232" sldId="426"/>
            <ac:spMk id="478" creationId="{E771AEB0-6182-41A4-ADDD-B881CE74A2C0}"/>
          </ac:spMkLst>
        </pc:spChg>
        <pc:spChg chg="mod">
          <ac:chgData name="reza kabir" userId="af3c95a13102d509" providerId="LiveId" clId="{88200EE4-F4B4-49E8-8126-B01E5FCCBE2D}" dt="2020-05-17T13:34:11.726" v="3004" actId="165"/>
          <ac:spMkLst>
            <pc:docMk/>
            <pc:sldMk cId="1493894232" sldId="426"/>
            <ac:spMk id="479" creationId="{9E5392B2-C499-4898-BB11-F387BC7EDB29}"/>
          </ac:spMkLst>
        </pc:spChg>
        <pc:spChg chg="mod">
          <ac:chgData name="reza kabir" userId="af3c95a13102d509" providerId="LiveId" clId="{88200EE4-F4B4-49E8-8126-B01E5FCCBE2D}" dt="2020-05-17T13:34:11.726" v="3004" actId="165"/>
          <ac:spMkLst>
            <pc:docMk/>
            <pc:sldMk cId="1493894232" sldId="426"/>
            <ac:spMk id="480" creationId="{BC22F5CE-2B1D-478A-BB27-492145509151}"/>
          </ac:spMkLst>
        </pc:spChg>
        <pc:spChg chg="mod">
          <ac:chgData name="reza kabir" userId="af3c95a13102d509" providerId="LiveId" clId="{88200EE4-F4B4-49E8-8126-B01E5FCCBE2D}" dt="2020-05-17T13:34:11.726" v="3004" actId="165"/>
          <ac:spMkLst>
            <pc:docMk/>
            <pc:sldMk cId="1493894232" sldId="426"/>
            <ac:spMk id="481" creationId="{B688372B-6D9C-4B4A-ADDA-EC5EED28E61E}"/>
          </ac:spMkLst>
        </pc:spChg>
        <pc:spChg chg="mod">
          <ac:chgData name="reza kabir" userId="af3c95a13102d509" providerId="LiveId" clId="{88200EE4-F4B4-49E8-8126-B01E5FCCBE2D}" dt="2020-05-17T13:34:11.726" v="3004" actId="165"/>
          <ac:spMkLst>
            <pc:docMk/>
            <pc:sldMk cId="1493894232" sldId="426"/>
            <ac:spMk id="482" creationId="{C0768743-0354-42C3-BC64-799D725A6ECE}"/>
          </ac:spMkLst>
        </pc:spChg>
        <pc:spChg chg="mod">
          <ac:chgData name="reza kabir" userId="af3c95a13102d509" providerId="LiveId" clId="{88200EE4-F4B4-49E8-8126-B01E5FCCBE2D}" dt="2020-05-17T13:34:11.726" v="3004" actId="165"/>
          <ac:spMkLst>
            <pc:docMk/>
            <pc:sldMk cId="1493894232" sldId="426"/>
            <ac:spMk id="483" creationId="{DF7C7E4A-8EB2-49CA-8617-4347125F8E62}"/>
          </ac:spMkLst>
        </pc:spChg>
        <pc:spChg chg="mod">
          <ac:chgData name="reza kabir" userId="af3c95a13102d509" providerId="LiveId" clId="{88200EE4-F4B4-49E8-8126-B01E5FCCBE2D}" dt="2020-05-17T13:34:11.726" v="3004" actId="165"/>
          <ac:spMkLst>
            <pc:docMk/>
            <pc:sldMk cId="1493894232" sldId="426"/>
            <ac:spMk id="484" creationId="{321089F2-2CE0-4F52-9CFF-D67F2C9F53A3}"/>
          </ac:spMkLst>
        </pc:spChg>
        <pc:spChg chg="mod">
          <ac:chgData name="reza kabir" userId="af3c95a13102d509" providerId="LiveId" clId="{88200EE4-F4B4-49E8-8126-B01E5FCCBE2D}" dt="2020-05-17T13:34:11.726" v="3004" actId="165"/>
          <ac:spMkLst>
            <pc:docMk/>
            <pc:sldMk cId="1493894232" sldId="426"/>
            <ac:spMk id="485" creationId="{FC448F83-4F03-490D-9BEE-2DDD78AEC1F9}"/>
          </ac:spMkLst>
        </pc:spChg>
        <pc:spChg chg="mod">
          <ac:chgData name="reza kabir" userId="af3c95a13102d509" providerId="LiveId" clId="{88200EE4-F4B4-49E8-8126-B01E5FCCBE2D}" dt="2020-05-17T13:34:11.726" v="3004" actId="165"/>
          <ac:spMkLst>
            <pc:docMk/>
            <pc:sldMk cId="1493894232" sldId="426"/>
            <ac:spMk id="486" creationId="{220E9938-F215-4373-8EC9-8F11A9B7AB80}"/>
          </ac:spMkLst>
        </pc:spChg>
        <pc:spChg chg="mod">
          <ac:chgData name="reza kabir" userId="af3c95a13102d509" providerId="LiveId" clId="{88200EE4-F4B4-49E8-8126-B01E5FCCBE2D}" dt="2020-05-17T13:34:11.726" v="3004" actId="165"/>
          <ac:spMkLst>
            <pc:docMk/>
            <pc:sldMk cId="1493894232" sldId="426"/>
            <ac:spMk id="487" creationId="{D157EBE6-F27C-4BFD-AC07-503C7F2EF14C}"/>
          </ac:spMkLst>
        </pc:spChg>
        <pc:spChg chg="mod">
          <ac:chgData name="reza kabir" userId="af3c95a13102d509" providerId="LiveId" clId="{88200EE4-F4B4-49E8-8126-B01E5FCCBE2D}" dt="2020-05-17T13:34:11.726" v="3004" actId="165"/>
          <ac:spMkLst>
            <pc:docMk/>
            <pc:sldMk cId="1493894232" sldId="426"/>
            <ac:spMk id="488" creationId="{F1036754-C2B8-47CC-9DA2-A2A40EF3C9AF}"/>
          </ac:spMkLst>
        </pc:spChg>
        <pc:spChg chg="mod">
          <ac:chgData name="reza kabir" userId="af3c95a13102d509" providerId="LiveId" clId="{88200EE4-F4B4-49E8-8126-B01E5FCCBE2D}" dt="2020-05-17T13:34:11.726" v="3004" actId="165"/>
          <ac:spMkLst>
            <pc:docMk/>
            <pc:sldMk cId="1493894232" sldId="426"/>
            <ac:spMk id="489" creationId="{0E1DC00B-A76E-49CB-9C5A-DCF2A9ED666F}"/>
          </ac:spMkLst>
        </pc:spChg>
        <pc:spChg chg="mod">
          <ac:chgData name="reza kabir" userId="af3c95a13102d509" providerId="LiveId" clId="{88200EE4-F4B4-49E8-8126-B01E5FCCBE2D}" dt="2020-05-17T13:34:11.726" v="3004" actId="165"/>
          <ac:spMkLst>
            <pc:docMk/>
            <pc:sldMk cId="1493894232" sldId="426"/>
            <ac:spMk id="490" creationId="{3B1C591B-49DA-40A4-B9C7-7EDBF01CD18C}"/>
          </ac:spMkLst>
        </pc:spChg>
        <pc:spChg chg="mod">
          <ac:chgData name="reza kabir" userId="af3c95a13102d509" providerId="LiveId" clId="{88200EE4-F4B4-49E8-8126-B01E5FCCBE2D}" dt="2020-05-17T13:34:11.726" v="3004" actId="165"/>
          <ac:spMkLst>
            <pc:docMk/>
            <pc:sldMk cId="1493894232" sldId="426"/>
            <ac:spMk id="491" creationId="{07C3C24A-A9B8-47F7-BCC7-E11D423BA036}"/>
          </ac:spMkLst>
        </pc:spChg>
        <pc:spChg chg="mod">
          <ac:chgData name="reza kabir" userId="af3c95a13102d509" providerId="LiveId" clId="{88200EE4-F4B4-49E8-8126-B01E5FCCBE2D}" dt="2020-05-17T13:34:11.726" v="3004" actId="165"/>
          <ac:spMkLst>
            <pc:docMk/>
            <pc:sldMk cId="1493894232" sldId="426"/>
            <ac:spMk id="492" creationId="{60101257-DDBA-4489-BDCB-83C6454A8D4B}"/>
          </ac:spMkLst>
        </pc:spChg>
        <pc:spChg chg="mod">
          <ac:chgData name="reza kabir" userId="af3c95a13102d509" providerId="LiveId" clId="{88200EE4-F4B4-49E8-8126-B01E5FCCBE2D}" dt="2020-05-17T13:34:11.726" v="3004" actId="165"/>
          <ac:spMkLst>
            <pc:docMk/>
            <pc:sldMk cId="1493894232" sldId="426"/>
            <ac:spMk id="493" creationId="{F055FC12-C7EB-4E3F-AE3F-8449652A9707}"/>
          </ac:spMkLst>
        </pc:spChg>
        <pc:spChg chg="mod">
          <ac:chgData name="reza kabir" userId="af3c95a13102d509" providerId="LiveId" clId="{88200EE4-F4B4-49E8-8126-B01E5FCCBE2D}" dt="2020-05-17T13:34:11.726" v="3004" actId="165"/>
          <ac:spMkLst>
            <pc:docMk/>
            <pc:sldMk cId="1493894232" sldId="426"/>
            <ac:spMk id="494" creationId="{22B50E59-8632-42C5-AFC1-FE5B3150DEB3}"/>
          </ac:spMkLst>
        </pc:spChg>
        <pc:spChg chg="mod">
          <ac:chgData name="reza kabir" userId="af3c95a13102d509" providerId="LiveId" clId="{88200EE4-F4B4-49E8-8126-B01E5FCCBE2D}" dt="2020-05-17T13:34:11.726" v="3004" actId="165"/>
          <ac:spMkLst>
            <pc:docMk/>
            <pc:sldMk cId="1493894232" sldId="426"/>
            <ac:spMk id="495" creationId="{72056307-F527-4282-A3B3-1A70128F3DF7}"/>
          </ac:spMkLst>
        </pc:spChg>
        <pc:spChg chg="mod">
          <ac:chgData name="reza kabir" userId="af3c95a13102d509" providerId="LiveId" clId="{88200EE4-F4B4-49E8-8126-B01E5FCCBE2D}" dt="2020-05-17T13:34:11.726" v="3004" actId="165"/>
          <ac:spMkLst>
            <pc:docMk/>
            <pc:sldMk cId="1493894232" sldId="426"/>
            <ac:spMk id="496" creationId="{D34C71A5-E1F2-4C7A-87D1-36669FC1C8D3}"/>
          </ac:spMkLst>
        </pc:spChg>
        <pc:spChg chg="mod">
          <ac:chgData name="reza kabir" userId="af3c95a13102d509" providerId="LiveId" clId="{88200EE4-F4B4-49E8-8126-B01E5FCCBE2D}" dt="2020-05-17T13:34:11.726" v="3004" actId="165"/>
          <ac:spMkLst>
            <pc:docMk/>
            <pc:sldMk cId="1493894232" sldId="426"/>
            <ac:spMk id="497" creationId="{88B836DB-36A6-4104-A625-561041BDE343}"/>
          </ac:spMkLst>
        </pc:spChg>
        <pc:spChg chg="mod">
          <ac:chgData name="reza kabir" userId="af3c95a13102d509" providerId="LiveId" clId="{88200EE4-F4B4-49E8-8126-B01E5FCCBE2D}" dt="2020-05-17T13:34:11.726" v="3004" actId="165"/>
          <ac:spMkLst>
            <pc:docMk/>
            <pc:sldMk cId="1493894232" sldId="426"/>
            <ac:spMk id="498" creationId="{57B79812-712B-4C3C-9E54-7589557189AF}"/>
          </ac:spMkLst>
        </pc:spChg>
        <pc:spChg chg="mod">
          <ac:chgData name="reza kabir" userId="af3c95a13102d509" providerId="LiveId" clId="{88200EE4-F4B4-49E8-8126-B01E5FCCBE2D}" dt="2020-05-17T13:34:11.726" v="3004" actId="165"/>
          <ac:spMkLst>
            <pc:docMk/>
            <pc:sldMk cId="1493894232" sldId="426"/>
            <ac:spMk id="499" creationId="{DBB3B8ED-D677-4B16-B47D-BA9599FEB1C0}"/>
          </ac:spMkLst>
        </pc:spChg>
        <pc:spChg chg="mod">
          <ac:chgData name="reza kabir" userId="af3c95a13102d509" providerId="LiveId" clId="{88200EE4-F4B4-49E8-8126-B01E5FCCBE2D}" dt="2020-05-17T13:34:11.726" v="3004" actId="165"/>
          <ac:spMkLst>
            <pc:docMk/>
            <pc:sldMk cId="1493894232" sldId="426"/>
            <ac:spMk id="500" creationId="{8AE8E9C4-C31C-4F4F-AF9A-7EE6421D7883}"/>
          </ac:spMkLst>
        </pc:spChg>
        <pc:spChg chg="mod">
          <ac:chgData name="reza kabir" userId="af3c95a13102d509" providerId="LiveId" clId="{88200EE4-F4B4-49E8-8126-B01E5FCCBE2D}" dt="2020-05-17T13:34:11.726" v="3004" actId="165"/>
          <ac:spMkLst>
            <pc:docMk/>
            <pc:sldMk cId="1493894232" sldId="426"/>
            <ac:spMk id="501" creationId="{7B637564-BDC9-4FA9-90E4-22AC53DE8AD4}"/>
          </ac:spMkLst>
        </pc:spChg>
        <pc:spChg chg="mod">
          <ac:chgData name="reza kabir" userId="af3c95a13102d509" providerId="LiveId" clId="{88200EE4-F4B4-49E8-8126-B01E5FCCBE2D}" dt="2020-05-17T13:34:11.726" v="3004" actId="165"/>
          <ac:spMkLst>
            <pc:docMk/>
            <pc:sldMk cId="1493894232" sldId="426"/>
            <ac:spMk id="502" creationId="{EB789327-7883-4EAA-9379-C62E1D2BA3B0}"/>
          </ac:spMkLst>
        </pc:spChg>
        <pc:spChg chg="mod">
          <ac:chgData name="reza kabir" userId="af3c95a13102d509" providerId="LiveId" clId="{88200EE4-F4B4-49E8-8126-B01E5FCCBE2D}" dt="2020-05-17T13:34:11.726" v="3004" actId="165"/>
          <ac:spMkLst>
            <pc:docMk/>
            <pc:sldMk cId="1493894232" sldId="426"/>
            <ac:spMk id="503" creationId="{C4D7EC5D-A87A-4E69-9CEF-8FBE8066096C}"/>
          </ac:spMkLst>
        </pc:spChg>
        <pc:spChg chg="mod">
          <ac:chgData name="reza kabir" userId="af3c95a13102d509" providerId="LiveId" clId="{88200EE4-F4B4-49E8-8126-B01E5FCCBE2D}" dt="2020-05-17T13:34:11.726" v="3004" actId="165"/>
          <ac:spMkLst>
            <pc:docMk/>
            <pc:sldMk cId="1493894232" sldId="426"/>
            <ac:spMk id="504" creationId="{C9B76BC5-8ED4-4DE1-8C45-E8AA69633336}"/>
          </ac:spMkLst>
        </pc:spChg>
        <pc:spChg chg="mod">
          <ac:chgData name="reza kabir" userId="af3c95a13102d509" providerId="LiveId" clId="{88200EE4-F4B4-49E8-8126-B01E5FCCBE2D}" dt="2020-05-17T13:34:11.726" v="3004" actId="165"/>
          <ac:spMkLst>
            <pc:docMk/>
            <pc:sldMk cId="1493894232" sldId="426"/>
            <ac:spMk id="505" creationId="{8E79C3F5-2B92-4072-9B22-51236C02D998}"/>
          </ac:spMkLst>
        </pc:spChg>
        <pc:spChg chg="mod">
          <ac:chgData name="reza kabir" userId="af3c95a13102d509" providerId="LiveId" clId="{88200EE4-F4B4-49E8-8126-B01E5FCCBE2D}" dt="2020-05-17T13:34:11.726" v="3004" actId="165"/>
          <ac:spMkLst>
            <pc:docMk/>
            <pc:sldMk cId="1493894232" sldId="426"/>
            <ac:spMk id="506" creationId="{F8AEB02D-D88B-4FD8-A0AA-39354C6C37BD}"/>
          </ac:spMkLst>
        </pc:spChg>
        <pc:spChg chg="mod">
          <ac:chgData name="reza kabir" userId="af3c95a13102d509" providerId="LiveId" clId="{88200EE4-F4B4-49E8-8126-B01E5FCCBE2D}" dt="2020-05-17T13:34:11.726" v="3004" actId="165"/>
          <ac:spMkLst>
            <pc:docMk/>
            <pc:sldMk cId="1493894232" sldId="426"/>
            <ac:spMk id="507" creationId="{46E2F5F2-64A5-480F-8205-042DECCC50FB}"/>
          </ac:spMkLst>
        </pc:spChg>
        <pc:spChg chg="mod">
          <ac:chgData name="reza kabir" userId="af3c95a13102d509" providerId="LiveId" clId="{88200EE4-F4B4-49E8-8126-B01E5FCCBE2D}" dt="2020-05-17T13:34:11.726" v="3004" actId="165"/>
          <ac:spMkLst>
            <pc:docMk/>
            <pc:sldMk cId="1493894232" sldId="426"/>
            <ac:spMk id="508" creationId="{3D99EF09-4DF9-4175-9E93-18E0DBE92C0F}"/>
          </ac:spMkLst>
        </pc:spChg>
        <pc:spChg chg="mod">
          <ac:chgData name="reza kabir" userId="af3c95a13102d509" providerId="LiveId" clId="{88200EE4-F4B4-49E8-8126-B01E5FCCBE2D}" dt="2020-05-17T13:34:11.726" v="3004" actId="165"/>
          <ac:spMkLst>
            <pc:docMk/>
            <pc:sldMk cId="1493894232" sldId="426"/>
            <ac:spMk id="509" creationId="{CE49CA5D-A9AE-4983-87D0-B57347B4773B}"/>
          </ac:spMkLst>
        </pc:spChg>
        <pc:spChg chg="mod">
          <ac:chgData name="reza kabir" userId="af3c95a13102d509" providerId="LiveId" clId="{88200EE4-F4B4-49E8-8126-B01E5FCCBE2D}" dt="2020-05-17T13:34:11.726" v="3004" actId="165"/>
          <ac:spMkLst>
            <pc:docMk/>
            <pc:sldMk cId="1493894232" sldId="426"/>
            <ac:spMk id="510" creationId="{62C8BF32-5810-4E7B-8773-5955EBE6CBBA}"/>
          </ac:spMkLst>
        </pc:spChg>
        <pc:spChg chg="mod">
          <ac:chgData name="reza kabir" userId="af3c95a13102d509" providerId="LiveId" clId="{88200EE4-F4B4-49E8-8126-B01E5FCCBE2D}" dt="2020-05-17T13:34:11.726" v="3004" actId="165"/>
          <ac:spMkLst>
            <pc:docMk/>
            <pc:sldMk cId="1493894232" sldId="426"/>
            <ac:spMk id="511" creationId="{85B4767A-4547-4161-8EF6-E8EDC52542CB}"/>
          </ac:spMkLst>
        </pc:spChg>
        <pc:spChg chg="mod">
          <ac:chgData name="reza kabir" userId="af3c95a13102d509" providerId="LiveId" clId="{88200EE4-F4B4-49E8-8126-B01E5FCCBE2D}" dt="2020-05-17T13:34:11.726" v="3004" actId="165"/>
          <ac:spMkLst>
            <pc:docMk/>
            <pc:sldMk cId="1493894232" sldId="426"/>
            <ac:spMk id="512" creationId="{6341B515-8153-479B-BDB1-0014508F29E6}"/>
          </ac:spMkLst>
        </pc:spChg>
        <pc:spChg chg="mod">
          <ac:chgData name="reza kabir" userId="af3c95a13102d509" providerId="LiveId" clId="{88200EE4-F4B4-49E8-8126-B01E5FCCBE2D}" dt="2020-05-17T13:34:11.726" v="3004" actId="165"/>
          <ac:spMkLst>
            <pc:docMk/>
            <pc:sldMk cId="1493894232" sldId="426"/>
            <ac:spMk id="513" creationId="{A8965D1D-0C6B-4079-B9A4-403AE4712C51}"/>
          </ac:spMkLst>
        </pc:spChg>
        <pc:spChg chg="mod">
          <ac:chgData name="reza kabir" userId="af3c95a13102d509" providerId="LiveId" clId="{88200EE4-F4B4-49E8-8126-B01E5FCCBE2D}" dt="2020-05-17T13:34:11.726" v="3004" actId="165"/>
          <ac:spMkLst>
            <pc:docMk/>
            <pc:sldMk cId="1493894232" sldId="426"/>
            <ac:spMk id="514" creationId="{92D79B42-7AFB-457C-A3C0-B8E5A30D7164}"/>
          </ac:spMkLst>
        </pc:spChg>
        <pc:spChg chg="mod">
          <ac:chgData name="reza kabir" userId="af3c95a13102d509" providerId="LiveId" clId="{88200EE4-F4B4-49E8-8126-B01E5FCCBE2D}" dt="2020-05-17T13:34:11.726" v="3004" actId="165"/>
          <ac:spMkLst>
            <pc:docMk/>
            <pc:sldMk cId="1493894232" sldId="426"/>
            <ac:spMk id="515" creationId="{F83485EE-9918-4E05-A0DB-60D9CA423DAD}"/>
          </ac:spMkLst>
        </pc:spChg>
        <pc:spChg chg="mod">
          <ac:chgData name="reza kabir" userId="af3c95a13102d509" providerId="LiveId" clId="{88200EE4-F4B4-49E8-8126-B01E5FCCBE2D}" dt="2020-05-17T13:34:11.726" v="3004" actId="165"/>
          <ac:spMkLst>
            <pc:docMk/>
            <pc:sldMk cId="1493894232" sldId="426"/>
            <ac:spMk id="516" creationId="{81CDB426-726A-4F43-A27A-685FFA290BFF}"/>
          </ac:spMkLst>
        </pc:spChg>
        <pc:spChg chg="mod">
          <ac:chgData name="reza kabir" userId="af3c95a13102d509" providerId="LiveId" clId="{88200EE4-F4B4-49E8-8126-B01E5FCCBE2D}" dt="2020-05-17T13:34:11.726" v="3004" actId="165"/>
          <ac:spMkLst>
            <pc:docMk/>
            <pc:sldMk cId="1493894232" sldId="426"/>
            <ac:spMk id="517" creationId="{90EEE32B-F0DA-4E6B-BA30-FFD45690A1AD}"/>
          </ac:spMkLst>
        </pc:spChg>
        <pc:spChg chg="mod">
          <ac:chgData name="reza kabir" userId="af3c95a13102d509" providerId="LiveId" clId="{88200EE4-F4B4-49E8-8126-B01E5FCCBE2D}" dt="2020-05-17T13:34:11.726" v="3004" actId="165"/>
          <ac:spMkLst>
            <pc:docMk/>
            <pc:sldMk cId="1493894232" sldId="426"/>
            <ac:spMk id="518" creationId="{0ECCBF2C-E89B-48CE-9E1D-DF27B9819773}"/>
          </ac:spMkLst>
        </pc:spChg>
        <pc:spChg chg="mod">
          <ac:chgData name="reza kabir" userId="af3c95a13102d509" providerId="LiveId" clId="{88200EE4-F4B4-49E8-8126-B01E5FCCBE2D}" dt="2020-05-17T13:34:11.726" v="3004" actId="165"/>
          <ac:spMkLst>
            <pc:docMk/>
            <pc:sldMk cId="1493894232" sldId="426"/>
            <ac:spMk id="519" creationId="{0B009F0A-D922-4435-ABB6-D6343E176B83}"/>
          </ac:spMkLst>
        </pc:spChg>
        <pc:spChg chg="mod">
          <ac:chgData name="reza kabir" userId="af3c95a13102d509" providerId="LiveId" clId="{88200EE4-F4B4-49E8-8126-B01E5FCCBE2D}" dt="2020-05-17T13:34:11.726" v="3004" actId="165"/>
          <ac:spMkLst>
            <pc:docMk/>
            <pc:sldMk cId="1493894232" sldId="426"/>
            <ac:spMk id="520" creationId="{9EDEE70D-6455-440B-9838-82DF44A90120}"/>
          </ac:spMkLst>
        </pc:spChg>
        <pc:spChg chg="mod">
          <ac:chgData name="reza kabir" userId="af3c95a13102d509" providerId="LiveId" clId="{88200EE4-F4B4-49E8-8126-B01E5FCCBE2D}" dt="2020-05-17T13:34:11.726" v="3004" actId="165"/>
          <ac:spMkLst>
            <pc:docMk/>
            <pc:sldMk cId="1493894232" sldId="426"/>
            <ac:spMk id="521" creationId="{D90758EC-5A6D-4589-9114-505B5380B467}"/>
          </ac:spMkLst>
        </pc:spChg>
        <pc:spChg chg="mod">
          <ac:chgData name="reza kabir" userId="af3c95a13102d509" providerId="LiveId" clId="{88200EE4-F4B4-49E8-8126-B01E5FCCBE2D}" dt="2020-05-17T13:34:11.726" v="3004" actId="165"/>
          <ac:spMkLst>
            <pc:docMk/>
            <pc:sldMk cId="1493894232" sldId="426"/>
            <ac:spMk id="522" creationId="{61BC2BF9-D394-454D-8A85-CC1DF82CF6B2}"/>
          </ac:spMkLst>
        </pc:spChg>
        <pc:spChg chg="mod">
          <ac:chgData name="reza kabir" userId="af3c95a13102d509" providerId="LiveId" clId="{88200EE4-F4B4-49E8-8126-B01E5FCCBE2D}" dt="2020-05-17T13:34:11.726" v="3004" actId="165"/>
          <ac:spMkLst>
            <pc:docMk/>
            <pc:sldMk cId="1493894232" sldId="426"/>
            <ac:spMk id="523" creationId="{6676A59B-ECCE-4B45-BDB5-F98B0AB0ECD7}"/>
          </ac:spMkLst>
        </pc:spChg>
        <pc:spChg chg="mod">
          <ac:chgData name="reza kabir" userId="af3c95a13102d509" providerId="LiveId" clId="{88200EE4-F4B4-49E8-8126-B01E5FCCBE2D}" dt="2020-05-17T13:34:11.726" v="3004" actId="165"/>
          <ac:spMkLst>
            <pc:docMk/>
            <pc:sldMk cId="1493894232" sldId="426"/>
            <ac:spMk id="524" creationId="{EA3DC1AB-F586-43FB-AEDB-8F3B922E8636}"/>
          </ac:spMkLst>
        </pc:spChg>
        <pc:spChg chg="mod">
          <ac:chgData name="reza kabir" userId="af3c95a13102d509" providerId="LiveId" clId="{88200EE4-F4B4-49E8-8126-B01E5FCCBE2D}" dt="2020-05-17T13:34:11.726" v="3004" actId="165"/>
          <ac:spMkLst>
            <pc:docMk/>
            <pc:sldMk cId="1493894232" sldId="426"/>
            <ac:spMk id="525" creationId="{8151E06D-9324-4FB7-82FC-17B6A4979F7F}"/>
          </ac:spMkLst>
        </pc:spChg>
        <pc:spChg chg="mod">
          <ac:chgData name="reza kabir" userId="af3c95a13102d509" providerId="LiveId" clId="{88200EE4-F4B4-49E8-8126-B01E5FCCBE2D}" dt="2020-05-17T13:34:11.726" v="3004" actId="165"/>
          <ac:spMkLst>
            <pc:docMk/>
            <pc:sldMk cId="1493894232" sldId="426"/>
            <ac:spMk id="526" creationId="{D5B88704-DECD-4FC1-960F-7513645A5158}"/>
          </ac:spMkLst>
        </pc:spChg>
        <pc:spChg chg="mod">
          <ac:chgData name="reza kabir" userId="af3c95a13102d509" providerId="LiveId" clId="{88200EE4-F4B4-49E8-8126-B01E5FCCBE2D}" dt="2020-05-17T13:34:11.726" v="3004" actId="165"/>
          <ac:spMkLst>
            <pc:docMk/>
            <pc:sldMk cId="1493894232" sldId="426"/>
            <ac:spMk id="527" creationId="{E2E154BC-7CAE-4967-8F1D-34749BB54DEC}"/>
          </ac:spMkLst>
        </pc:spChg>
        <pc:spChg chg="mod">
          <ac:chgData name="reza kabir" userId="af3c95a13102d509" providerId="LiveId" clId="{88200EE4-F4B4-49E8-8126-B01E5FCCBE2D}" dt="2020-05-17T13:34:11.726" v="3004" actId="165"/>
          <ac:spMkLst>
            <pc:docMk/>
            <pc:sldMk cId="1493894232" sldId="426"/>
            <ac:spMk id="528" creationId="{B7822962-5F60-4846-BB16-6CCB13F7C247}"/>
          </ac:spMkLst>
        </pc:spChg>
        <pc:spChg chg="mod">
          <ac:chgData name="reza kabir" userId="af3c95a13102d509" providerId="LiveId" clId="{88200EE4-F4B4-49E8-8126-B01E5FCCBE2D}" dt="2020-05-17T13:34:11.726" v="3004" actId="165"/>
          <ac:spMkLst>
            <pc:docMk/>
            <pc:sldMk cId="1493894232" sldId="426"/>
            <ac:spMk id="529" creationId="{3EB5BF9F-4386-4EB5-A2CE-A45443A77D9D}"/>
          </ac:spMkLst>
        </pc:spChg>
        <pc:spChg chg="mod">
          <ac:chgData name="reza kabir" userId="af3c95a13102d509" providerId="LiveId" clId="{88200EE4-F4B4-49E8-8126-B01E5FCCBE2D}" dt="2020-05-17T13:34:11.726" v="3004" actId="165"/>
          <ac:spMkLst>
            <pc:docMk/>
            <pc:sldMk cId="1493894232" sldId="426"/>
            <ac:spMk id="530" creationId="{20D69BF9-3D09-48F6-AF1D-0C1CB073A9A6}"/>
          </ac:spMkLst>
        </pc:spChg>
        <pc:spChg chg="mod">
          <ac:chgData name="reza kabir" userId="af3c95a13102d509" providerId="LiveId" clId="{88200EE4-F4B4-49E8-8126-B01E5FCCBE2D}" dt="2020-05-17T13:34:11.726" v="3004" actId="165"/>
          <ac:spMkLst>
            <pc:docMk/>
            <pc:sldMk cId="1493894232" sldId="426"/>
            <ac:spMk id="531" creationId="{6B5715B8-F3E2-4032-8B0D-B5379931D6F5}"/>
          </ac:spMkLst>
        </pc:spChg>
        <pc:spChg chg="mod">
          <ac:chgData name="reza kabir" userId="af3c95a13102d509" providerId="LiveId" clId="{88200EE4-F4B4-49E8-8126-B01E5FCCBE2D}" dt="2020-05-17T13:34:11.726" v="3004" actId="165"/>
          <ac:spMkLst>
            <pc:docMk/>
            <pc:sldMk cId="1493894232" sldId="426"/>
            <ac:spMk id="532" creationId="{B2815AD9-A566-4DFB-ADD5-40D49172E8C0}"/>
          </ac:spMkLst>
        </pc:spChg>
        <pc:spChg chg="mod">
          <ac:chgData name="reza kabir" userId="af3c95a13102d509" providerId="LiveId" clId="{88200EE4-F4B4-49E8-8126-B01E5FCCBE2D}" dt="2020-05-17T13:34:11.726" v="3004" actId="165"/>
          <ac:spMkLst>
            <pc:docMk/>
            <pc:sldMk cId="1493894232" sldId="426"/>
            <ac:spMk id="533" creationId="{3627DB11-FBEF-4A58-B905-A13D9B19C088}"/>
          </ac:spMkLst>
        </pc:spChg>
        <pc:spChg chg="mod">
          <ac:chgData name="reza kabir" userId="af3c95a13102d509" providerId="LiveId" clId="{88200EE4-F4B4-49E8-8126-B01E5FCCBE2D}" dt="2020-05-17T13:34:11.726" v="3004" actId="165"/>
          <ac:spMkLst>
            <pc:docMk/>
            <pc:sldMk cId="1493894232" sldId="426"/>
            <ac:spMk id="534" creationId="{071C4F3A-8FB8-4D41-9562-5FD537959C16}"/>
          </ac:spMkLst>
        </pc:spChg>
        <pc:spChg chg="mod">
          <ac:chgData name="reza kabir" userId="af3c95a13102d509" providerId="LiveId" clId="{88200EE4-F4B4-49E8-8126-B01E5FCCBE2D}" dt="2020-05-17T13:34:11.726" v="3004" actId="165"/>
          <ac:spMkLst>
            <pc:docMk/>
            <pc:sldMk cId="1493894232" sldId="426"/>
            <ac:spMk id="535" creationId="{BD4DD081-EC31-426E-81B9-EAC8B3A0BC2E}"/>
          </ac:spMkLst>
        </pc:spChg>
        <pc:spChg chg="mod">
          <ac:chgData name="reza kabir" userId="af3c95a13102d509" providerId="LiveId" clId="{88200EE4-F4B4-49E8-8126-B01E5FCCBE2D}" dt="2020-05-17T13:34:11.726" v="3004" actId="165"/>
          <ac:spMkLst>
            <pc:docMk/>
            <pc:sldMk cId="1493894232" sldId="426"/>
            <ac:spMk id="536" creationId="{D05685A3-8E1B-4A1A-A257-E8627C18269C}"/>
          </ac:spMkLst>
        </pc:spChg>
        <pc:spChg chg="mod">
          <ac:chgData name="reza kabir" userId="af3c95a13102d509" providerId="LiveId" clId="{88200EE4-F4B4-49E8-8126-B01E5FCCBE2D}" dt="2020-05-17T13:34:11.726" v="3004" actId="165"/>
          <ac:spMkLst>
            <pc:docMk/>
            <pc:sldMk cId="1493894232" sldId="426"/>
            <ac:spMk id="537" creationId="{94DB6359-8FFF-4D4D-8E39-1EF3C333C0FD}"/>
          </ac:spMkLst>
        </pc:spChg>
        <pc:spChg chg="mod">
          <ac:chgData name="reza kabir" userId="af3c95a13102d509" providerId="LiveId" clId="{88200EE4-F4B4-49E8-8126-B01E5FCCBE2D}" dt="2020-05-17T13:34:11.726" v="3004" actId="165"/>
          <ac:spMkLst>
            <pc:docMk/>
            <pc:sldMk cId="1493894232" sldId="426"/>
            <ac:spMk id="538" creationId="{2DA3231A-1C0B-4F8B-B541-28A65A998B43}"/>
          </ac:spMkLst>
        </pc:spChg>
        <pc:spChg chg="mod">
          <ac:chgData name="reza kabir" userId="af3c95a13102d509" providerId="LiveId" clId="{88200EE4-F4B4-49E8-8126-B01E5FCCBE2D}" dt="2020-05-17T13:34:11.726" v="3004" actId="165"/>
          <ac:spMkLst>
            <pc:docMk/>
            <pc:sldMk cId="1493894232" sldId="426"/>
            <ac:spMk id="539" creationId="{DF5B8CEB-63E4-415F-8F30-7EA676D3F82F}"/>
          </ac:spMkLst>
        </pc:spChg>
        <pc:spChg chg="mod">
          <ac:chgData name="reza kabir" userId="af3c95a13102d509" providerId="LiveId" clId="{88200EE4-F4B4-49E8-8126-B01E5FCCBE2D}" dt="2020-05-17T13:34:11.726" v="3004" actId="165"/>
          <ac:spMkLst>
            <pc:docMk/>
            <pc:sldMk cId="1493894232" sldId="426"/>
            <ac:spMk id="540" creationId="{1E32D947-F795-473F-981B-D9820FC15730}"/>
          </ac:spMkLst>
        </pc:spChg>
        <pc:spChg chg="mod">
          <ac:chgData name="reza kabir" userId="af3c95a13102d509" providerId="LiveId" clId="{88200EE4-F4B4-49E8-8126-B01E5FCCBE2D}" dt="2020-05-17T13:34:11.726" v="3004" actId="165"/>
          <ac:spMkLst>
            <pc:docMk/>
            <pc:sldMk cId="1493894232" sldId="426"/>
            <ac:spMk id="541" creationId="{892E7569-907F-413D-AE1F-B970A47AC06A}"/>
          </ac:spMkLst>
        </pc:spChg>
        <pc:spChg chg="mod">
          <ac:chgData name="reza kabir" userId="af3c95a13102d509" providerId="LiveId" clId="{88200EE4-F4B4-49E8-8126-B01E5FCCBE2D}" dt="2020-05-17T13:34:11.726" v="3004" actId="165"/>
          <ac:spMkLst>
            <pc:docMk/>
            <pc:sldMk cId="1493894232" sldId="426"/>
            <ac:spMk id="542" creationId="{554C8FF1-193B-46A2-A746-699FA0E3FB13}"/>
          </ac:spMkLst>
        </pc:spChg>
        <pc:spChg chg="mod">
          <ac:chgData name="reza kabir" userId="af3c95a13102d509" providerId="LiveId" clId="{88200EE4-F4B4-49E8-8126-B01E5FCCBE2D}" dt="2020-05-17T13:34:11.726" v="3004" actId="165"/>
          <ac:spMkLst>
            <pc:docMk/>
            <pc:sldMk cId="1493894232" sldId="426"/>
            <ac:spMk id="543" creationId="{AF7030F6-55D9-4FB2-929E-5D3BE8BEC518}"/>
          </ac:spMkLst>
        </pc:spChg>
        <pc:spChg chg="mod">
          <ac:chgData name="reza kabir" userId="af3c95a13102d509" providerId="LiveId" clId="{88200EE4-F4B4-49E8-8126-B01E5FCCBE2D}" dt="2020-05-17T13:34:11.726" v="3004" actId="165"/>
          <ac:spMkLst>
            <pc:docMk/>
            <pc:sldMk cId="1493894232" sldId="426"/>
            <ac:spMk id="544" creationId="{09FD9E75-1586-45B6-A54C-101732DA05B0}"/>
          </ac:spMkLst>
        </pc:spChg>
        <pc:spChg chg="mod">
          <ac:chgData name="reza kabir" userId="af3c95a13102d509" providerId="LiveId" clId="{88200EE4-F4B4-49E8-8126-B01E5FCCBE2D}" dt="2020-05-17T13:34:11.726" v="3004" actId="165"/>
          <ac:spMkLst>
            <pc:docMk/>
            <pc:sldMk cId="1493894232" sldId="426"/>
            <ac:spMk id="545" creationId="{CC9C4743-13E5-4FE1-95AE-EFA9B0C5A8BD}"/>
          </ac:spMkLst>
        </pc:spChg>
        <pc:spChg chg="mod">
          <ac:chgData name="reza kabir" userId="af3c95a13102d509" providerId="LiveId" clId="{88200EE4-F4B4-49E8-8126-B01E5FCCBE2D}" dt="2020-05-17T13:34:11.726" v="3004" actId="165"/>
          <ac:spMkLst>
            <pc:docMk/>
            <pc:sldMk cId="1493894232" sldId="426"/>
            <ac:spMk id="546" creationId="{237ECF7B-8AC1-45EE-BBB1-0694CB440F55}"/>
          </ac:spMkLst>
        </pc:spChg>
        <pc:spChg chg="mod">
          <ac:chgData name="reza kabir" userId="af3c95a13102d509" providerId="LiveId" clId="{88200EE4-F4B4-49E8-8126-B01E5FCCBE2D}" dt="2020-05-17T13:34:11.726" v="3004" actId="165"/>
          <ac:spMkLst>
            <pc:docMk/>
            <pc:sldMk cId="1493894232" sldId="426"/>
            <ac:spMk id="547" creationId="{EFD17D99-BD76-4838-8A75-0F9A6BB80662}"/>
          </ac:spMkLst>
        </pc:spChg>
        <pc:spChg chg="mod">
          <ac:chgData name="reza kabir" userId="af3c95a13102d509" providerId="LiveId" clId="{88200EE4-F4B4-49E8-8126-B01E5FCCBE2D}" dt="2020-05-17T13:34:11.726" v="3004" actId="165"/>
          <ac:spMkLst>
            <pc:docMk/>
            <pc:sldMk cId="1493894232" sldId="426"/>
            <ac:spMk id="548" creationId="{54E24271-F6AA-43D2-82CD-F69DD5E84401}"/>
          </ac:spMkLst>
        </pc:spChg>
        <pc:spChg chg="mod">
          <ac:chgData name="reza kabir" userId="af3c95a13102d509" providerId="LiveId" clId="{88200EE4-F4B4-49E8-8126-B01E5FCCBE2D}" dt="2020-05-17T13:34:11.726" v="3004" actId="165"/>
          <ac:spMkLst>
            <pc:docMk/>
            <pc:sldMk cId="1493894232" sldId="426"/>
            <ac:spMk id="549" creationId="{DE1E8DAC-3173-4012-BD29-0627A1A35ECC}"/>
          </ac:spMkLst>
        </pc:spChg>
        <pc:spChg chg="mod">
          <ac:chgData name="reza kabir" userId="af3c95a13102d509" providerId="LiveId" clId="{88200EE4-F4B4-49E8-8126-B01E5FCCBE2D}" dt="2020-05-17T13:34:11.726" v="3004" actId="165"/>
          <ac:spMkLst>
            <pc:docMk/>
            <pc:sldMk cId="1493894232" sldId="426"/>
            <ac:spMk id="550" creationId="{A30386FF-8A4C-4B30-BA23-9E5F3A42C758}"/>
          </ac:spMkLst>
        </pc:spChg>
        <pc:spChg chg="mod">
          <ac:chgData name="reza kabir" userId="af3c95a13102d509" providerId="LiveId" clId="{88200EE4-F4B4-49E8-8126-B01E5FCCBE2D}" dt="2020-05-17T13:34:11.726" v="3004" actId="165"/>
          <ac:spMkLst>
            <pc:docMk/>
            <pc:sldMk cId="1493894232" sldId="426"/>
            <ac:spMk id="553" creationId="{2B1A7CC5-1902-4489-8AE2-59E946AE770A}"/>
          </ac:spMkLst>
        </pc:spChg>
        <pc:spChg chg="mod">
          <ac:chgData name="reza kabir" userId="af3c95a13102d509" providerId="LiveId" clId="{88200EE4-F4B4-49E8-8126-B01E5FCCBE2D}" dt="2020-05-17T13:34:11.726" v="3004" actId="165"/>
          <ac:spMkLst>
            <pc:docMk/>
            <pc:sldMk cId="1493894232" sldId="426"/>
            <ac:spMk id="557" creationId="{843E593E-0798-45C6-B97D-48070D4B91E8}"/>
          </ac:spMkLst>
        </pc:spChg>
        <pc:spChg chg="mod">
          <ac:chgData name="reza kabir" userId="af3c95a13102d509" providerId="LiveId" clId="{88200EE4-F4B4-49E8-8126-B01E5FCCBE2D}" dt="2020-05-17T13:34:11.726" v="3004" actId="165"/>
          <ac:spMkLst>
            <pc:docMk/>
            <pc:sldMk cId="1493894232" sldId="426"/>
            <ac:spMk id="558" creationId="{ADF691B4-4754-45AE-A093-4180997719E4}"/>
          </ac:spMkLst>
        </pc:spChg>
        <pc:spChg chg="mod">
          <ac:chgData name="reza kabir" userId="af3c95a13102d509" providerId="LiveId" clId="{88200EE4-F4B4-49E8-8126-B01E5FCCBE2D}" dt="2020-05-17T13:34:11.726" v="3004" actId="165"/>
          <ac:spMkLst>
            <pc:docMk/>
            <pc:sldMk cId="1493894232" sldId="426"/>
            <ac:spMk id="560" creationId="{88D2985C-DB9B-4080-8C83-8983A50F9ED5}"/>
          </ac:spMkLst>
        </pc:spChg>
        <pc:spChg chg="mod">
          <ac:chgData name="reza kabir" userId="af3c95a13102d509" providerId="LiveId" clId="{88200EE4-F4B4-49E8-8126-B01E5FCCBE2D}" dt="2020-05-17T13:34:11.726" v="3004" actId="165"/>
          <ac:spMkLst>
            <pc:docMk/>
            <pc:sldMk cId="1493894232" sldId="426"/>
            <ac:spMk id="561" creationId="{DE5FF7E5-841B-4373-9574-1E5CFADAF5AF}"/>
          </ac:spMkLst>
        </pc:spChg>
        <pc:spChg chg="mod">
          <ac:chgData name="reza kabir" userId="af3c95a13102d509" providerId="LiveId" clId="{88200EE4-F4B4-49E8-8126-B01E5FCCBE2D}" dt="2020-05-17T13:34:11.726" v="3004" actId="165"/>
          <ac:spMkLst>
            <pc:docMk/>
            <pc:sldMk cId="1493894232" sldId="426"/>
            <ac:spMk id="562" creationId="{19F0D4C9-3335-47CF-9C1C-6387F2234832}"/>
          </ac:spMkLst>
        </pc:spChg>
        <pc:spChg chg="mod">
          <ac:chgData name="reza kabir" userId="af3c95a13102d509" providerId="LiveId" clId="{88200EE4-F4B4-49E8-8126-B01E5FCCBE2D}" dt="2020-05-17T13:34:11.726" v="3004" actId="165"/>
          <ac:spMkLst>
            <pc:docMk/>
            <pc:sldMk cId="1493894232" sldId="426"/>
            <ac:spMk id="563" creationId="{3D1C5EB5-405D-43D9-BC8E-83506A96808A}"/>
          </ac:spMkLst>
        </pc:spChg>
        <pc:spChg chg="mod">
          <ac:chgData name="reza kabir" userId="af3c95a13102d509" providerId="LiveId" clId="{88200EE4-F4B4-49E8-8126-B01E5FCCBE2D}" dt="2020-05-17T13:34:11.726" v="3004" actId="165"/>
          <ac:spMkLst>
            <pc:docMk/>
            <pc:sldMk cId="1493894232" sldId="426"/>
            <ac:spMk id="564" creationId="{D1E8A161-9573-4EE7-A06E-49D8E04A6F75}"/>
          </ac:spMkLst>
        </pc:spChg>
        <pc:spChg chg="mod">
          <ac:chgData name="reza kabir" userId="af3c95a13102d509" providerId="LiveId" clId="{88200EE4-F4B4-49E8-8126-B01E5FCCBE2D}" dt="2020-05-17T13:34:11.726" v="3004" actId="165"/>
          <ac:spMkLst>
            <pc:docMk/>
            <pc:sldMk cId="1493894232" sldId="426"/>
            <ac:spMk id="565" creationId="{DFC5F8F5-72F3-49AB-A574-2C4EC5345E3B}"/>
          </ac:spMkLst>
        </pc:spChg>
        <pc:spChg chg="mod">
          <ac:chgData name="reza kabir" userId="af3c95a13102d509" providerId="LiveId" clId="{88200EE4-F4B4-49E8-8126-B01E5FCCBE2D}" dt="2020-05-17T13:34:11.726" v="3004" actId="165"/>
          <ac:spMkLst>
            <pc:docMk/>
            <pc:sldMk cId="1493894232" sldId="426"/>
            <ac:spMk id="566" creationId="{4A18E3AD-430B-405C-91EE-9B23EE6390BB}"/>
          </ac:spMkLst>
        </pc:spChg>
        <pc:spChg chg="mod">
          <ac:chgData name="reza kabir" userId="af3c95a13102d509" providerId="LiveId" clId="{88200EE4-F4B4-49E8-8126-B01E5FCCBE2D}" dt="2020-05-17T13:34:11.726" v="3004" actId="165"/>
          <ac:spMkLst>
            <pc:docMk/>
            <pc:sldMk cId="1493894232" sldId="426"/>
            <ac:spMk id="567" creationId="{CA89410B-9F80-4028-8617-9D7747F12824}"/>
          </ac:spMkLst>
        </pc:spChg>
        <pc:spChg chg="mod">
          <ac:chgData name="reza kabir" userId="af3c95a13102d509" providerId="LiveId" clId="{88200EE4-F4B4-49E8-8126-B01E5FCCBE2D}" dt="2020-05-17T13:34:11.726" v="3004" actId="165"/>
          <ac:spMkLst>
            <pc:docMk/>
            <pc:sldMk cId="1493894232" sldId="426"/>
            <ac:spMk id="568" creationId="{833AE26E-D1EA-44E0-886B-A7D8B54B78AD}"/>
          </ac:spMkLst>
        </pc:spChg>
        <pc:spChg chg="mod">
          <ac:chgData name="reza kabir" userId="af3c95a13102d509" providerId="LiveId" clId="{88200EE4-F4B4-49E8-8126-B01E5FCCBE2D}" dt="2020-05-17T13:34:11.726" v="3004" actId="165"/>
          <ac:spMkLst>
            <pc:docMk/>
            <pc:sldMk cId="1493894232" sldId="426"/>
            <ac:spMk id="569" creationId="{6D437B15-9CE1-45A0-A464-7A0844973EC7}"/>
          </ac:spMkLst>
        </pc:spChg>
        <pc:spChg chg="mod">
          <ac:chgData name="reza kabir" userId="af3c95a13102d509" providerId="LiveId" clId="{88200EE4-F4B4-49E8-8126-B01E5FCCBE2D}" dt="2020-05-17T13:34:11.726" v="3004" actId="165"/>
          <ac:spMkLst>
            <pc:docMk/>
            <pc:sldMk cId="1493894232" sldId="426"/>
            <ac:spMk id="570" creationId="{05335EEE-A11B-4658-83A6-A6B656E0B037}"/>
          </ac:spMkLst>
        </pc:spChg>
        <pc:spChg chg="mod">
          <ac:chgData name="reza kabir" userId="af3c95a13102d509" providerId="LiveId" clId="{88200EE4-F4B4-49E8-8126-B01E5FCCBE2D}" dt="2020-05-17T13:34:11.726" v="3004" actId="165"/>
          <ac:spMkLst>
            <pc:docMk/>
            <pc:sldMk cId="1493894232" sldId="426"/>
            <ac:spMk id="571" creationId="{26A479E4-68A7-4376-BFCA-BF9C232138A1}"/>
          </ac:spMkLst>
        </pc:spChg>
        <pc:spChg chg="mod">
          <ac:chgData name="reza kabir" userId="af3c95a13102d509" providerId="LiveId" clId="{88200EE4-F4B4-49E8-8126-B01E5FCCBE2D}" dt="2020-05-17T13:34:11.726" v="3004" actId="165"/>
          <ac:spMkLst>
            <pc:docMk/>
            <pc:sldMk cId="1493894232" sldId="426"/>
            <ac:spMk id="572" creationId="{8F85497F-0274-458C-8A4E-F540575002B3}"/>
          </ac:spMkLst>
        </pc:spChg>
        <pc:spChg chg="mod">
          <ac:chgData name="reza kabir" userId="af3c95a13102d509" providerId="LiveId" clId="{88200EE4-F4B4-49E8-8126-B01E5FCCBE2D}" dt="2020-05-17T13:34:11.726" v="3004" actId="165"/>
          <ac:spMkLst>
            <pc:docMk/>
            <pc:sldMk cId="1493894232" sldId="426"/>
            <ac:spMk id="573" creationId="{A6EC063D-BC8F-4DF8-90B6-865897B3B512}"/>
          </ac:spMkLst>
        </pc:spChg>
        <pc:spChg chg="mod">
          <ac:chgData name="reza kabir" userId="af3c95a13102d509" providerId="LiveId" clId="{88200EE4-F4B4-49E8-8126-B01E5FCCBE2D}" dt="2020-05-17T13:34:11.726" v="3004" actId="165"/>
          <ac:spMkLst>
            <pc:docMk/>
            <pc:sldMk cId="1493894232" sldId="426"/>
            <ac:spMk id="574" creationId="{2D1EF725-1FB5-479C-BA09-529CA0529C6C}"/>
          </ac:spMkLst>
        </pc:spChg>
        <pc:spChg chg="mod">
          <ac:chgData name="reza kabir" userId="af3c95a13102d509" providerId="LiveId" clId="{88200EE4-F4B4-49E8-8126-B01E5FCCBE2D}" dt="2020-05-17T13:34:11.726" v="3004" actId="165"/>
          <ac:spMkLst>
            <pc:docMk/>
            <pc:sldMk cId="1493894232" sldId="426"/>
            <ac:spMk id="575" creationId="{17B37D44-7E43-42C5-A628-8B25C54874C0}"/>
          </ac:spMkLst>
        </pc:spChg>
        <pc:spChg chg="mod">
          <ac:chgData name="reza kabir" userId="af3c95a13102d509" providerId="LiveId" clId="{88200EE4-F4B4-49E8-8126-B01E5FCCBE2D}" dt="2020-05-17T13:34:11.726" v="3004" actId="165"/>
          <ac:spMkLst>
            <pc:docMk/>
            <pc:sldMk cId="1493894232" sldId="426"/>
            <ac:spMk id="576" creationId="{55549605-544E-493E-88D2-815CDBF6D88F}"/>
          </ac:spMkLst>
        </pc:spChg>
        <pc:spChg chg="mod">
          <ac:chgData name="reza kabir" userId="af3c95a13102d509" providerId="LiveId" clId="{88200EE4-F4B4-49E8-8126-B01E5FCCBE2D}" dt="2020-05-17T13:34:11.726" v="3004" actId="165"/>
          <ac:spMkLst>
            <pc:docMk/>
            <pc:sldMk cId="1493894232" sldId="426"/>
            <ac:spMk id="577" creationId="{B09807B9-C889-4126-89B5-9C15E801B595}"/>
          </ac:spMkLst>
        </pc:spChg>
        <pc:spChg chg="mod">
          <ac:chgData name="reza kabir" userId="af3c95a13102d509" providerId="LiveId" clId="{88200EE4-F4B4-49E8-8126-B01E5FCCBE2D}" dt="2020-05-17T13:34:11.726" v="3004" actId="165"/>
          <ac:spMkLst>
            <pc:docMk/>
            <pc:sldMk cId="1493894232" sldId="426"/>
            <ac:spMk id="578" creationId="{A5F7C621-7C01-422F-8400-66B2D937C708}"/>
          </ac:spMkLst>
        </pc:spChg>
        <pc:spChg chg="mod">
          <ac:chgData name="reza kabir" userId="af3c95a13102d509" providerId="LiveId" clId="{88200EE4-F4B4-49E8-8126-B01E5FCCBE2D}" dt="2020-05-17T13:34:11.726" v="3004" actId="165"/>
          <ac:spMkLst>
            <pc:docMk/>
            <pc:sldMk cId="1493894232" sldId="426"/>
            <ac:spMk id="579" creationId="{17B5D81A-67F8-4895-B099-61421D68AE8D}"/>
          </ac:spMkLst>
        </pc:spChg>
        <pc:spChg chg="mod">
          <ac:chgData name="reza kabir" userId="af3c95a13102d509" providerId="LiveId" clId="{88200EE4-F4B4-49E8-8126-B01E5FCCBE2D}" dt="2020-05-17T13:34:11.726" v="3004" actId="165"/>
          <ac:spMkLst>
            <pc:docMk/>
            <pc:sldMk cId="1493894232" sldId="426"/>
            <ac:spMk id="580" creationId="{838AF050-2A98-49A2-95CE-59952B12DAE1}"/>
          </ac:spMkLst>
        </pc:spChg>
        <pc:spChg chg="mod">
          <ac:chgData name="reza kabir" userId="af3c95a13102d509" providerId="LiveId" clId="{88200EE4-F4B4-49E8-8126-B01E5FCCBE2D}" dt="2020-05-17T13:34:11.726" v="3004" actId="165"/>
          <ac:spMkLst>
            <pc:docMk/>
            <pc:sldMk cId="1493894232" sldId="426"/>
            <ac:spMk id="581" creationId="{67753006-E176-49FE-BCFE-5E42E2C44727}"/>
          </ac:spMkLst>
        </pc:spChg>
        <pc:spChg chg="mod">
          <ac:chgData name="reza kabir" userId="af3c95a13102d509" providerId="LiveId" clId="{88200EE4-F4B4-49E8-8126-B01E5FCCBE2D}" dt="2020-05-17T13:34:11.726" v="3004" actId="165"/>
          <ac:spMkLst>
            <pc:docMk/>
            <pc:sldMk cId="1493894232" sldId="426"/>
            <ac:spMk id="582" creationId="{D08FE5F3-A345-4B80-89CF-70EDA5B504CA}"/>
          </ac:spMkLst>
        </pc:spChg>
        <pc:spChg chg="mod">
          <ac:chgData name="reza kabir" userId="af3c95a13102d509" providerId="LiveId" clId="{88200EE4-F4B4-49E8-8126-B01E5FCCBE2D}" dt="2020-05-17T13:34:11.726" v="3004" actId="165"/>
          <ac:spMkLst>
            <pc:docMk/>
            <pc:sldMk cId="1493894232" sldId="426"/>
            <ac:spMk id="583" creationId="{E481F188-D26B-4626-902F-133907E92487}"/>
          </ac:spMkLst>
        </pc:spChg>
        <pc:spChg chg="mod">
          <ac:chgData name="reza kabir" userId="af3c95a13102d509" providerId="LiveId" clId="{88200EE4-F4B4-49E8-8126-B01E5FCCBE2D}" dt="2020-05-17T13:34:11.726" v="3004" actId="165"/>
          <ac:spMkLst>
            <pc:docMk/>
            <pc:sldMk cId="1493894232" sldId="426"/>
            <ac:spMk id="584" creationId="{EA959C5C-22C3-4860-A599-77DE87657705}"/>
          </ac:spMkLst>
        </pc:spChg>
        <pc:spChg chg="mod">
          <ac:chgData name="reza kabir" userId="af3c95a13102d509" providerId="LiveId" clId="{88200EE4-F4B4-49E8-8126-B01E5FCCBE2D}" dt="2020-05-17T13:34:11.726" v="3004" actId="165"/>
          <ac:spMkLst>
            <pc:docMk/>
            <pc:sldMk cId="1493894232" sldId="426"/>
            <ac:spMk id="585" creationId="{F1874993-4F46-474B-A3CF-FBAB14B89ED4}"/>
          </ac:spMkLst>
        </pc:spChg>
        <pc:spChg chg="mod">
          <ac:chgData name="reza kabir" userId="af3c95a13102d509" providerId="LiveId" clId="{88200EE4-F4B4-49E8-8126-B01E5FCCBE2D}" dt="2020-05-17T13:34:11.726" v="3004" actId="165"/>
          <ac:spMkLst>
            <pc:docMk/>
            <pc:sldMk cId="1493894232" sldId="426"/>
            <ac:spMk id="586" creationId="{05376501-8B17-43FD-A2EA-F6EC6262977D}"/>
          </ac:spMkLst>
        </pc:spChg>
        <pc:spChg chg="mod">
          <ac:chgData name="reza kabir" userId="af3c95a13102d509" providerId="LiveId" clId="{88200EE4-F4B4-49E8-8126-B01E5FCCBE2D}" dt="2020-05-17T13:34:11.726" v="3004" actId="165"/>
          <ac:spMkLst>
            <pc:docMk/>
            <pc:sldMk cId="1493894232" sldId="426"/>
            <ac:spMk id="587" creationId="{88BDEE5F-9DD0-4436-AC3F-040386A31BBA}"/>
          </ac:spMkLst>
        </pc:spChg>
        <pc:spChg chg="mod">
          <ac:chgData name="reza kabir" userId="af3c95a13102d509" providerId="LiveId" clId="{88200EE4-F4B4-49E8-8126-B01E5FCCBE2D}" dt="2020-05-17T13:34:11.726" v="3004" actId="165"/>
          <ac:spMkLst>
            <pc:docMk/>
            <pc:sldMk cId="1493894232" sldId="426"/>
            <ac:spMk id="588" creationId="{ABB3B505-166C-4C02-A5CD-E058B27E3EE5}"/>
          </ac:spMkLst>
        </pc:spChg>
        <pc:spChg chg="mod">
          <ac:chgData name="reza kabir" userId="af3c95a13102d509" providerId="LiveId" clId="{88200EE4-F4B4-49E8-8126-B01E5FCCBE2D}" dt="2020-05-17T13:34:11.726" v="3004" actId="165"/>
          <ac:spMkLst>
            <pc:docMk/>
            <pc:sldMk cId="1493894232" sldId="426"/>
            <ac:spMk id="589" creationId="{4CCA2B98-5E49-496E-9F50-D6AE9E46DCCC}"/>
          </ac:spMkLst>
        </pc:spChg>
        <pc:spChg chg="mod">
          <ac:chgData name="reza kabir" userId="af3c95a13102d509" providerId="LiveId" clId="{88200EE4-F4B4-49E8-8126-B01E5FCCBE2D}" dt="2020-05-17T13:34:11.726" v="3004" actId="165"/>
          <ac:spMkLst>
            <pc:docMk/>
            <pc:sldMk cId="1493894232" sldId="426"/>
            <ac:spMk id="590" creationId="{B8EC6C2C-AFA5-488B-B83C-90FF8C492455}"/>
          </ac:spMkLst>
        </pc:spChg>
        <pc:spChg chg="mod">
          <ac:chgData name="reza kabir" userId="af3c95a13102d509" providerId="LiveId" clId="{88200EE4-F4B4-49E8-8126-B01E5FCCBE2D}" dt="2020-05-17T13:34:11.726" v="3004" actId="165"/>
          <ac:spMkLst>
            <pc:docMk/>
            <pc:sldMk cId="1493894232" sldId="426"/>
            <ac:spMk id="591" creationId="{B9AE0FB0-89CB-4AAC-925E-55D9351979B5}"/>
          </ac:spMkLst>
        </pc:spChg>
        <pc:spChg chg="mod">
          <ac:chgData name="reza kabir" userId="af3c95a13102d509" providerId="LiveId" clId="{88200EE4-F4B4-49E8-8126-B01E5FCCBE2D}" dt="2020-05-17T13:34:11.726" v="3004" actId="165"/>
          <ac:spMkLst>
            <pc:docMk/>
            <pc:sldMk cId="1493894232" sldId="426"/>
            <ac:spMk id="592" creationId="{0A7F5E7B-E547-42E5-A64D-EB9139B55608}"/>
          </ac:spMkLst>
        </pc:spChg>
        <pc:spChg chg="mod">
          <ac:chgData name="reza kabir" userId="af3c95a13102d509" providerId="LiveId" clId="{88200EE4-F4B4-49E8-8126-B01E5FCCBE2D}" dt="2020-05-17T13:34:11.726" v="3004" actId="165"/>
          <ac:spMkLst>
            <pc:docMk/>
            <pc:sldMk cId="1493894232" sldId="426"/>
            <ac:spMk id="593" creationId="{12B10156-19A8-4045-9419-6E93749F8CA8}"/>
          </ac:spMkLst>
        </pc:spChg>
        <pc:spChg chg="mod">
          <ac:chgData name="reza kabir" userId="af3c95a13102d509" providerId="LiveId" clId="{88200EE4-F4B4-49E8-8126-B01E5FCCBE2D}" dt="2020-05-17T13:34:11.726" v="3004" actId="165"/>
          <ac:spMkLst>
            <pc:docMk/>
            <pc:sldMk cId="1493894232" sldId="426"/>
            <ac:spMk id="594" creationId="{E6FC545D-20AF-44AA-BB9C-18E2D97E53D3}"/>
          </ac:spMkLst>
        </pc:spChg>
        <pc:spChg chg="mod">
          <ac:chgData name="reza kabir" userId="af3c95a13102d509" providerId="LiveId" clId="{88200EE4-F4B4-49E8-8126-B01E5FCCBE2D}" dt="2020-05-17T13:34:11.726" v="3004" actId="165"/>
          <ac:spMkLst>
            <pc:docMk/>
            <pc:sldMk cId="1493894232" sldId="426"/>
            <ac:spMk id="595" creationId="{8E0A63B5-C19E-47FB-90E7-827C6342A8B2}"/>
          </ac:spMkLst>
        </pc:spChg>
        <pc:spChg chg="mod">
          <ac:chgData name="reza kabir" userId="af3c95a13102d509" providerId="LiveId" clId="{88200EE4-F4B4-49E8-8126-B01E5FCCBE2D}" dt="2020-05-17T13:34:11.726" v="3004" actId="165"/>
          <ac:spMkLst>
            <pc:docMk/>
            <pc:sldMk cId="1493894232" sldId="426"/>
            <ac:spMk id="596" creationId="{46CAB636-6B1F-457A-B405-41D70C57C051}"/>
          </ac:spMkLst>
        </pc:spChg>
        <pc:spChg chg="mod">
          <ac:chgData name="reza kabir" userId="af3c95a13102d509" providerId="LiveId" clId="{88200EE4-F4B4-49E8-8126-B01E5FCCBE2D}" dt="2020-05-17T13:34:11.726" v="3004" actId="165"/>
          <ac:spMkLst>
            <pc:docMk/>
            <pc:sldMk cId="1493894232" sldId="426"/>
            <ac:spMk id="598" creationId="{19081B09-B2F2-4951-8271-B7728502EAD1}"/>
          </ac:spMkLst>
        </pc:spChg>
        <pc:spChg chg="mod">
          <ac:chgData name="reza kabir" userId="af3c95a13102d509" providerId="LiveId" clId="{88200EE4-F4B4-49E8-8126-B01E5FCCBE2D}" dt="2020-05-17T13:34:11.726" v="3004" actId="165"/>
          <ac:spMkLst>
            <pc:docMk/>
            <pc:sldMk cId="1493894232" sldId="426"/>
            <ac:spMk id="600" creationId="{E40F7621-7C25-4BFC-B071-8024E8C4601C}"/>
          </ac:spMkLst>
        </pc:spChg>
        <pc:spChg chg="mod">
          <ac:chgData name="reza kabir" userId="af3c95a13102d509" providerId="LiveId" clId="{88200EE4-F4B4-49E8-8126-B01E5FCCBE2D}" dt="2020-05-17T13:34:11.726" v="3004" actId="165"/>
          <ac:spMkLst>
            <pc:docMk/>
            <pc:sldMk cId="1493894232" sldId="426"/>
            <ac:spMk id="601" creationId="{69A26555-08B1-404D-8ACA-AD683C4F6493}"/>
          </ac:spMkLst>
        </pc:spChg>
        <pc:spChg chg="mod">
          <ac:chgData name="reza kabir" userId="af3c95a13102d509" providerId="LiveId" clId="{88200EE4-F4B4-49E8-8126-B01E5FCCBE2D}" dt="2020-05-17T13:34:11.726" v="3004" actId="165"/>
          <ac:spMkLst>
            <pc:docMk/>
            <pc:sldMk cId="1493894232" sldId="426"/>
            <ac:spMk id="602" creationId="{B24FD9E5-E976-4727-90CF-3E08B35ECC11}"/>
          </ac:spMkLst>
        </pc:spChg>
        <pc:spChg chg="mod">
          <ac:chgData name="reza kabir" userId="af3c95a13102d509" providerId="LiveId" clId="{88200EE4-F4B4-49E8-8126-B01E5FCCBE2D}" dt="2020-05-17T13:34:11.726" v="3004" actId="165"/>
          <ac:spMkLst>
            <pc:docMk/>
            <pc:sldMk cId="1493894232" sldId="426"/>
            <ac:spMk id="603" creationId="{2070E015-E19C-4E20-94F2-D054563768B1}"/>
          </ac:spMkLst>
        </pc:spChg>
        <pc:spChg chg="mod">
          <ac:chgData name="reza kabir" userId="af3c95a13102d509" providerId="LiveId" clId="{88200EE4-F4B4-49E8-8126-B01E5FCCBE2D}" dt="2020-05-17T13:34:11.726" v="3004" actId="165"/>
          <ac:spMkLst>
            <pc:docMk/>
            <pc:sldMk cId="1493894232" sldId="426"/>
            <ac:spMk id="604" creationId="{0ACC1219-DBC9-4094-9595-1A89FCF896E1}"/>
          </ac:spMkLst>
        </pc:spChg>
        <pc:spChg chg="mod">
          <ac:chgData name="reza kabir" userId="af3c95a13102d509" providerId="LiveId" clId="{88200EE4-F4B4-49E8-8126-B01E5FCCBE2D}" dt="2020-05-17T13:34:11.726" v="3004" actId="165"/>
          <ac:spMkLst>
            <pc:docMk/>
            <pc:sldMk cId="1493894232" sldId="426"/>
            <ac:spMk id="605" creationId="{ABB00734-0F9A-4B18-93EB-983DF581A769}"/>
          </ac:spMkLst>
        </pc:spChg>
        <pc:spChg chg="mod">
          <ac:chgData name="reza kabir" userId="af3c95a13102d509" providerId="LiveId" clId="{88200EE4-F4B4-49E8-8126-B01E5FCCBE2D}" dt="2020-05-17T13:34:11.726" v="3004" actId="165"/>
          <ac:spMkLst>
            <pc:docMk/>
            <pc:sldMk cId="1493894232" sldId="426"/>
            <ac:spMk id="606" creationId="{0A1F0EBE-2CC5-4C3B-9110-21E34D08CB7A}"/>
          </ac:spMkLst>
        </pc:spChg>
        <pc:spChg chg="mod">
          <ac:chgData name="reza kabir" userId="af3c95a13102d509" providerId="LiveId" clId="{88200EE4-F4B4-49E8-8126-B01E5FCCBE2D}" dt="2020-05-17T13:34:11.726" v="3004" actId="165"/>
          <ac:spMkLst>
            <pc:docMk/>
            <pc:sldMk cId="1493894232" sldId="426"/>
            <ac:spMk id="607" creationId="{9A919775-0389-41FA-A81F-F8D323262A8E}"/>
          </ac:spMkLst>
        </pc:spChg>
        <pc:spChg chg="mod">
          <ac:chgData name="reza kabir" userId="af3c95a13102d509" providerId="LiveId" clId="{88200EE4-F4B4-49E8-8126-B01E5FCCBE2D}" dt="2020-05-17T13:34:11.726" v="3004" actId="165"/>
          <ac:spMkLst>
            <pc:docMk/>
            <pc:sldMk cId="1493894232" sldId="426"/>
            <ac:spMk id="608" creationId="{1ADEFFE5-9776-4C6A-BD0F-116CE17BADF4}"/>
          </ac:spMkLst>
        </pc:spChg>
        <pc:spChg chg="mod">
          <ac:chgData name="reza kabir" userId="af3c95a13102d509" providerId="LiveId" clId="{88200EE4-F4B4-49E8-8126-B01E5FCCBE2D}" dt="2020-05-17T13:34:11.726" v="3004" actId="165"/>
          <ac:spMkLst>
            <pc:docMk/>
            <pc:sldMk cId="1493894232" sldId="426"/>
            <ac:spMk id="609" creationId="{04E85271-DDB4-4C37-80FF-38A372E6C41E}"/>
          </ac:spMkLst>
        </pc:spChg>
        <pc:spChg chg="mod">
          <ac:chgData name="reza kabir" userId="af3c95a13102d509" providerId="LiveId" clId="{88200EE4-F4B4-49E8-8126-B01E5FCCBE2D}" dt="2020-05-17T13:34:11.726" v="3004" actId="165"/>
          <ac:spMkLst>
            <pc:docMk/>
            <pc:sldMk cId="1493894232" sldId="426"/>
            <ac:spMk id="610" creationId="{87C4E6F5-1487-4AED-98A5-FE618C4682A9}"/>
          </ac:spMkLst>
        </pc:spChg>
        <pc:spChg chg="mod">
          <ac:chgData name="reza kabir" userId="af3c95a13102d509" providerId="LiveId" clId="{88200EE4-F4B4-49E8-8126-B01E5FCCBE2D}" dt="2020-05-17T13:34:11.726" v="3004" actId="165"/>
          <ac:spMkLst>
            <pc:docMk/>
            <pc:sldMk cId="1493894232" sldId="426"/>
            <ac:spMk id="611" creationId="{3A0D16FE-6216-4CA3-907A-02EB2A46ECA2}"/>
          </ac:spMkLst>
        </pc:spChg>
        <pc:spChg chg="mod">
          <ac:chgData name="reza kabir" userId="af3c95a13102d509" providerId="LiveId" clId="{88200EE4-F4B4-49E8-8126-B01E5FCCBE2D}" dt="2020-05-17T13:34:11.726" v="3004" actId="165"/>
          <ac:spMkLst>
            <pc:docMk/>
            <pc:sldMk cId="1493894232" sldId="426"/>
            <ac:spMk id="612" creationId="{80BF7185-5626-4699-8BA5-E25BEE17B0AB}"/>
          </ac:spMkLst>
        </pc:spChg>
        <pc:spChg chg="mod">
          <ac:chgData name="reza kabir" userId="af3c95a13102d509" providerId="LiveId" clId="{88200EE4-F4B4-49E8-8126-B01E5FCCBE2D}" dt="2020-05-17T13:34:11.726" v="3004" actId="165"/>
          <ac:spMkLst>
            <pc:docMk/>
            <pc:sldMk cId="1493894232" sldId="426"/>
            <ac:spMk id="613" creationId="{823ECEC8-5960-4ED2-AEE2-6AFBFEE8248F}"/>
          </ac:spMkLst>
        </pc:spChg>
        <pc:spChg chg="mod">
          <ac:chgData name="reza kabir" userId="af3c95a13102d509" providerId="LiveId" clId="{88200EE4-F4B4-49E8-8126-B01E5FCCBE2D}" dt="2020-05-17T13:34:11.726" v="3004" actId="165"/>
          <ac:spMkLst>
            <pc:docMk/>
            <pc:sldMk cId="1493894232" sldId="426"/>
            <ac:spMk id="614" creationId="{3810CB4E-CADD-4D8B-90E5-AE99E098423F}"/>
          </ac:spMkLst>
        </pc:spChg>
        <pc:spChg chg="mod">
          <ac:chgData name="reza kabir" userId="af3c95a13102d509" providerId="LiveId" clId="{88200EE4-F4B4-49E8-8126-B01E5FCCBE2D}" dt="2020-05-17T13:34:11.726" v="3004" actId="165"/>
          <ac:spMkLst>
            <pc:docMk/>
            <pc:sldMk cId="1493894232" sldId="426"/>
            <ac:spMk id="615" creationId="{592B217F-6551-4A5F-985A-65CCFC5AF529}"/>
          </ac:spMkLst>
        </pc:spChg>
        <pc:spChg chg="mod">
          <ac:chgData name="reza kabir" userId="af3c95a13102d509" providerId="LiveId" clId="{88200EE4-F4B4-49E8-8126-B01E5FCCBE2D}" dt="2020-05-17T13:34:11.726" v="3004" actId="165"/>
          <ac:spMkLst>
            <pc:docMk/>
            <pc:sldMk cId="1493894232" sldId="426"/>
            <ac:spMk id="616" creationId="{9DC059E3-F6AE-4983-95E9-1934B0AD7EA2}"/>
          </ac:spMkLst>
        </pc:spChg>
        <pc:spChg chg="mod">
          <ac:chgData name="reza kabir" userId="af3c95a13102d509" providerId="LiveId" clId="{88200EE4-F4B4-49E8-8126-B01E5FCCBE2D}" dt="2020-05-17T13:34:11.726" v="3004" actId="165"/>
          <ac:spMkLst>
            <pc:docMk/>
            <pc:sldMk cId="1493894232" sldId="426"/>
            <ac:spMk id="617" creationId="{187B3554-E77B-49CF-A0BD-6B3A0B8B2DF2}"/>
          </ac:spMkLst>
        </pc:spChg>
        <pc:spChg chg="mod">
          <ac:chgData name="reza kabir" userId="af3c95a13102d509" providerId="LiveId" clId="{88200EE4-F4B4-49E8-8126-B01E5FCCBE2D}" dt="2020-05-17T13:34:11.726" v="3004" actId="165"/>
          <ac:spMkLst>
            <pc:docMk/>
            <pc:sldMk cId="1493894232" sldId="426"/>
            <ac:spMk id="618" creationId="{DBCC5819-8F41-4587-8105-74D912B912A2}"/>
          </ac:spMkLst>
        </pc:spChg>
        <pc:spChg chg="mod">
          <ac:chgData name="reza kabir" userId="af3c95a13102d509" providerId="LiveId" clId="{88200EE4-F4B4-49E8-8126-B01E5FCCBE2D}" dt="2020-05-17T13:34:11.726" v="3004" actId="165"/>
          <ac:spMkLst>
            <pc:docMk/>
            <pc:sldMk cId="1493894232" sldId="426"/>
            <ac:spMk id="619" creationId="{9158ADD3-71F1-4AD8-8954-BCB8890B4CCB}"/>
          </ac:spMkLst>
        </pc:spChg>
        <pc:spChg chg="mod">
          <ac:chgData name="reza kabir" userId="af3c95a13102d509" providerId="LiveId" clId="{88200EE4-F4B4-49E8-8126-B01E5FCCBE2D}" dt="2020-05-17T13:34:11.726" v="3004" actId="165"/>
          <ac:spMkLst>
            <pc:docMk/>
            <pc:sldMk cId="1493894232" sldId="426"/>
            <ac:spMk id="620" creationId="{46B223EE-6C7D-4996-86CD-F47770385F1E}"/>
          </ac:spMkLst>
        </pc:spChg>
        <pc:spChg chg="mod">
          <ac:chgData name="reza kabir" userId="af3c95a13102d509" providerId="LiveId" clId="{88200EE4-F4B4-49E8-8126-B01E5FCCBE2D}" dt="2020-05-17T13:34:11.726" v="3004" actId="165"/>
          <ac:spMkLst>
            <pc:docMk/>
            <pc:sldMk cId="1493894232" sldId="426"/>
            <ac:spMk id="621" creationId="{CDF48136-59B6-490C-99ED-4579A0710B1C}"/>
          </ac:spMkLst>
        </pc:spChg>
        <pc:spChg chg="mod">
          <ac:chgData name="reza kabir" userId="af3c95a13102d509" providerId="LiveId" clId="{88200EE4-F4B4-49E8-8126-B01E5FCCBE2D}" dt="2020-05-17T13:34:11.726" v="3004" actId="165"/>
          <ac:spMkLst>
            <pc:docMk/>
            <pc:sldMk cId="1493894232" sldId="426"/>
            <ac:spMk id="622" creationId="{598217BF-489C-4E70-803E-84BE40725DE0}"/>
          </ac:spMkLst>
        </pc:spChg>
        <pc:spChg chg="mod">
          <ac:chgData name="reza kabir" userId="af3c95a13102d509" providerId="LiveId" clId="{88200EE4-F4B4-49E8-8126-B01E5FCCBE2D}" dt="2020-05-17T13:34:11.726" v="3004" actId="165"/>
          <ac:spMkLst>
            <pc:docMk/>
            <pc:sldMk cId="1493894232" sldId="426"/>
            <ac:spMk id="623" creationId="{E580168D-1CAE-498F-9377-29A88F8258A6}"/>
          </ac:spMkLst>
        </pc:spChg>
        <pc:spChg chg="mod">
          <ac:chgData name="reza kabir" userId="af3c95a13102d509" providerId="LiveId" clId="{88200EE4-F4B4-49E8-8126-B01E5FCCBE2D}" dt="2020-05-17T13:34:11.726" v="3004" actId="165"/>
          <ac:spMkLst>
            <pc:docMk/>
            <pc:sldMk cId="1493894232" sldId="426"/>
            <ac:spMk id="624" creationId="{0AF87FC1-52C5-4734-B4ED-8C4B5D5B0FE4}"/>
          </ac:spMkLst>
        </pc:spChg>
        <pc:spChg chg="mod">
          <ac:chgData name="reza kabir" userId="af3c95a13102d509" providerId="LiveId" clId="{88200EE4-F4B4-49E8-8126-B01E5FCCBE2D}" dt="2020-05-17T13:34:11.726" v="3004" actId="165"/>
          <ac:spMkLst>
            <pc:docMk/>
            <pc:sldMk cId="1493894232" sldId="426"/>
            <ac:spMk id="625" creationId="{772AB383-3481-4252-9F06-BEF0F475F65C}"/>
          </ac:spMkLst>
        </pc:spChg>
        <pc:spChg chg="mod">
          <ac:chgData name="reza kabir" userId="af3c95a13102d509" providerId="LiveId" clId="{88200EE4-F4B4-49E8-8126-B01E5FCCBE2D}" dt="2020-05-17T13:34:11.726" v="3004" actId="165"/>
          <ac:spMkLst>
            <pc:docMk/>
            <pc:sldMk cId="1493894232" sldId="426"/>
            <ac:spMk id="626" creationId="{60498046-61F4-4C2B-A8BC-0294319A72B3}"/>
          </ac:spMkLst>
        </pc:spChg>
        <pc:spChg chg="mod">
          <ac:chgData name="reza kabir" userId="af3c95a13102d509" providerId="LiveId" clId="{88200EE4-F4B4-49E8-8126-B01E5FCCBE2D}" dt="2020-05-17T13:34:11.726" v="3004" actId="165"/>
          <ac:spMkLst>
            <pc:docMk/>
            <pc:sldMk cId="1493894232" sldId="426"/>
            <ac:spMk id="627" creationId="{971B4FD9-B323-4114-8B6C-24F0766D42EA}"/>
          </ac:spMkLst>
        </pc:spChg>
        <pc:spChg chg="mod">
          <ac:chgData name="reza kabir" userId="af3c95a13102d509" providerId="LiveId" clId="{88200EE4-F4B4-49E8-8126-B01E5FCCBE2D}" dt="2020-05-17T13:34:11.726" v="3004" actId="165"/>
          <ac:spMkLst>
            <pc:docMk/>
            <pc:sldMk cId="1493894232" sldId="426"/>
            <ac:spMk id="628" creationId="{DC10186F-7185-4E3D-9F33-4E0A528BD8F0}"/>
          </ac:spMkLst>
        </pc:spChg>
        <pc:spChg chg="mod">
          <ac:chgData name="reza kabir" userId="af3c95a13102d509" providerId="LiveId" clId="{88200EE4-F4B4-49E8-8126-B01E5FCCBE2D}" dt="2020-05-17T13:34:11.726" v="3004" actId="165"/>
          <ac:spMkLst>
            <pc:docMk/>
            <pc:sldMk cId="1493894232" sldId="426"/>
            <ac:spMk id="629" creationId="{82BEE3E2-C715-4C08-9FC5-0861F165EFD4}"/>
          </ac:spMkLst>
        </pc:spChg>
        <pc:spChg chg="mod">
          <ac:chgData name="reza kabir" userId="af3c95a13102d509" providerId="LiveId" clId="{88200EE4-F4B4-49E8-8126-B01E5FCCBE2D}" dt="2020-05-17T13:34:11.726" v="3004" actId="165"/>
          <ac:spMkLst>
            <pc:docMk/>
            <pc:sldMk cId="1493894232" sldId="426"/>
            <ac:spMk id="630" creationId="{B4509807-6574-4210-9B4D-0B0A74F927D4}"/>
          </ac:spMkLst>
        </pc:spChg>
        <pc:spChg chg="mod">
          <ac:chgData name="reza kabir" userId="af3c95a13102d509" providerId="LiveId" clId="{88200EE4-F4B4-49E8-8126-B01E5FCCBE2D}" dt="2020-05-17T13:34:11.726" v="3004" actId="165"/>
          <ac:spMkLst>
            <pc:docMk/>
            <pc:sldMk cId="1493894232" sldId="426"/>
            <ac:spMk id="631" creationId="{5DEE5626-F189-4A3E-9940-2BB0A9C2F276}"/>
          </ac:spMkLst>
        </pc:spChg>
        <pc:spChg chg="mod">
          <ac:chgData name="reza kabir" userId="af3c95a13102d509" providerId="LiveId" clId="{88200EE4-F4B4-49E8-8126-B01E5FCCBE2D}" dt="2020-05-17T13:34:11.726" v="3004" actId="165"/>
          <ac:spMkLst>
            <pc:docMk/>
            <pc:sldMk cId="1493894232" sldId="426"/>
            <ac:spMk id="632" creationId="{28903F50-2985-4757-BBCE-C80ED77071A2}"/>
          </ac:spMkLst>
        </pc:spChg>
        <pc:spChg chg="mod">
          <ac:chgData name="reza kabir" userId="af3c95a13102d509" providerId="LiveId" clId="{88200EE4-F4B4-49E8-8126-B01E5FCCBE2D}" dt="2020-05-17T13:34:11.726" v="3004" actId="165"/>
          <ac:spMkLst>
            <pc:docMk/>
            <pc:sldMk cId="1493894232" sldId="426"/>
            <ac:spMk id="633" creationId="{7CB4B482-4BD8-4FE0-8E9E-0BBC55094A5E}"/>
          </ac:spMkLst>
        </pc:spChg>
        <pc:spChg chg="mod">
          <ac:chgData name="reza kabir" userId="af3c95a13102d509" providerId="LiveId" clId="{88200EE4-F4B4-49E8-8126-B01E5FCCBE2D}" dt="2020-05-17T13:34:11.726" v="3004" actId="165"/>
          <ac:spMkLst>
            <pc:docMk/>
            <pc:sldMk cId="1493894232" sldId="426"/>
            <ac:spMk id="634" creationId="{4BA3A03C-80D9-407C-A14D-866663D703A8}"/>
          </ac:spMkLst>
        </pc:spChg>
        <pc:spChg chg="mod">
          <ac:chgData name="reza kabir" userId="af3c95a13102d509" providerId="LiveId" clId="{88200EE4-F4B4-49E8-8126-B01E5FCCBE2D}" dt="2020-05-17T13:34:11.726" v="3004" actId="165"/>
          <ac:spMkLst>
            <pc:docMk/>
            <pc:sldMk cId="1493894232" sldId="426"/>
            <ac:spMk id="635" creationId="{1773038F-B9B4-4D1B-98B3-B5EF129E1930}"/>
          </ac:spMkLst>
        </pc:spChg>
        <pc:spChg chg="mod">
          <ac:chgData name="reza kabir" userId="af3c95a13102d509" providerId="LiveId" clId="{88200EE4-F4B4-49E8-8126-B01E5FCCBE2D}" dt="2020-05-17T13:34:11.726" v="3004" actId="165"/>
          <ac:spMkLst>
            <pc:docMk/>
            <pc:sldMk cId="1493894232" sldId="426"/>
            <ac:spMk id="636" creationId="{FDB6B29B-196B-47DB-9B0B-B8239255C141}"/>
          </ac:spMkLst>
        </pc:spChg>
        <pc:spChg chg="mod">
          <ac:chgData name="reza kabir" userId="af3c95a13102d509" providerId="LiveId" clId="{88200EE4-F4B4-49E8-8126-B01E5FCCBE2D}" dt="2020-05-17T13:34:11.726" v="3004" actId="165"/>
          <ac:spMkLst>
            <pc:docMk/>
            <pc:sldMk cId="1493894232" sldId="426"/>
            <ac:spMk id="637" creationId="{4294CC44-270C-4F6D-981D-DDA39564B97C}"/>
          </ac:spMkLst>
        </pc:spChg>
        <pc:spChg chg="mod">
          <ac:chgData name="reza kabir" userId="af3c95a13102d509" providerId="LiveId" clId="{88200EE4-F4B4-49E8-8126-B01E5FCCBE2D}" dt="2020-05-17T13:34:11.726" v="3004" actId="165"/>
          <ac:spMkLst>
            <pc:docMk/>
            <pc:sldMk cId="1493894232" sldId="426"/>
            <ac:spMk id="638" creationId="{A697E8EC-B177-4EA7-99D6-0BF8640D7D31}"/>
          </ac:spMkLst>
        </pc:spChg>
        <pc:spChg chg="mod">
          <ac:chgData name="reza kabir" userId="af3c95a13102d509" providerId="LiveId" clId="{88200EE4-F4B4-49E8-8126-B01E5FCCBE2D}" dt="2020-05-17T13:34:11.726" v="3004" actId="165"/>
          <ac:spMkLst>
            <pc:docMk/>
            <pc:sldMk cId="1493894232" sldId="426"/>
            <ac:spMk id="639" creationId="{90191715-0976-46DA-811E-D2B7D30FDE1A}"/>
          </ac:spMkLst>
        </pc:spChg>
        <pc:spChg chg="mod">
          <ac:chgData name="reza kabir" userId="af3c95a13102d509" providerId="LiveId" clId="{88200EE4-F4B4-49E8-8126-B01E5FCCBE2D}" dt="2020-05-17T13:34:11.726" v="3004" actId="165"/>
          <ac:spMkLst>
            <pc:docMk/>
            <pc:sldMk cId="1493894232" sldId="426"/>
            <ac:spMk id="640" creationId="{1FCC8356-3C91-4F9A-B9E8-F45B24E00119}"/>
          </ac:spMkLst>
        </pc:spChg>
        <pc:spChg chg="mod">
          <ac:chgData name="reza kabir" userId="af3c95a13102d509" providerId="LiveId" clId="{88200EE4-F4B4-49E8-8126-B01E5FCCBE2D}" dt="2020-05-17T13:34:11.726" v="3004" actId="165"/>
          <ac:spMkLst>
            <pc:docMk/>
            <pc:sldMk cId="1493894232" sldId="426"/>
            <ac:spMk id="641" creationId="{8A14D9AB-E6C6-4AE5-BC10-3CC87E0965DB}"/>
          </ac:spMkLst>
        </pc:spChg>
        <pc:spChg chg="mod">
          <ac:chgData name="reza kabir" userId="af3c95a13102d509" providerId="LiveId" clId="{88200EE4-F4B4-49E8-8126-B01E5FCCBE2D}" dt="2020-05-17T13:34:11.726" v="3004" actId="165"/>
          <ac:spMkLst>
            <pc:docMk/>
            <pc:sldMk cId="1493894232" sldId="426"/>
            <ac:spMk id="642" creationId="{4520D879-CECE-4091-A476-ED27DB1BB278}"/>
          </ac:spMkLst>
        </pc:spChg>
        <pc:spChg chg="mod">
          <ac:chgData name="reza kabir" userId="af3c95a13102d509" providerId="LiveId" clId="{88200EE4-F4B4-49E8-8126-B01E5FCCBE2D}" dt="2020-05-17T13:34:11.726" v="3004" actId="165"/>
          <ac:spMkLst>
            <pc:docMk/>
            <pc:sldMk cId="1493894232" sldId="426"/>
            <ac:spMk id="643" creationId="{7A386088-7A15-45A0-897B-0B02C163D833}"/>
          </ac:spMkLst>
        </pc:spChg>
        <pc:spChg chg="mod">
          <ac:chgData name="reza kabir" userId="af3c95a13102d509" providerId="LiveId" clId="{88200EE4-F4B4-49E8-8126-B01E5FCCBE2D}" dt="2020-05-17T13:34:11.726" v="3004" actId="165"/>
          <ac:spMkLst>
            <pc:docMk/>
            <pc:sldMk cId="1493894232" sldId="426"/>
            <ac:spMk id="644" creationId="{0F32DAD6-2344-4CE5-AD97-EF2B4824E0AC}"/>
          </ac:spMkLst>
        </pc:spChg>
        <pc:spChg chg="mod">
          <ac:chgData name="reza kabir" userId="af3c95a13102d509" providerId="LiveId" clId="{88200EE4-F4B4-49E8-8126-B01E5FCCBE2D}" dt="2020-05-17T13:34:11.726" v="3004" actId="165"/>
          <ac:spMkLst>
            <pc:docMk/>
            <pc:sldMk cId="1493894232" sldId="426"/>
            <ac:spMk id="645" creationId="{09DC81C4-3BD3-4142-B20A-848322487548}"/>
          </ac:spMkLst>
        </pc:spChg>
        <pc:spChg chg="mod">
          <ac:chgData name="reza kabir" userId="af3c95a13102d509" providerId="LiveId" clId="{88200EE4-F4B4-49E8-8126-B01E5FCCBE2D}" dt="2020-05-17T13:34:11.726" v="3004" actId="165"/>
          <ac:spMkLst>
            <pc:docMk/>
            <pc:sldMk cId="1493894232" sldId="426"/>
            <ac:spMk id="646" creationId="{D0E335BF-40ED-494B-BC8D-6CDBAE762FD7}"/>
          </ac:spMkLst>
        </pc:spChg>
        <pc:spChg chg="mod">
          <ac:chgData name="reza kabir" userId="af3c95a13102d509" providerId="LiveId" clId="{88200EE4-F4B4-49E8-8126-B01E5FCCBE2D}" dt="2020-05-17T13:34:11.726" v="3004" actId="165"/>
          <ac:spMkLst>
            <pc:docMk/>
            <pc:sldMk cId="1493894232" sldId="426"/>
            <ac:spMk id="647" creationId="{30617C79-65A8-4913-B93B-CA040746D891}"/>
          </ac:spMkLst>
        </pc:spChg>
        <pc:spChg chg="mod">
          <ac:chgData name="reza kabir" userId="af3c95a13102d509" providerId="LiveId" clId="{88200EE4-F4B4-49E8-8126-B01E5FCCBE2D}" dt="2020-05-17T13:34:11.726" v="3004" actId="165"/>
          <ac:spMkLst>
            <pc:docMk/>
            <pc:sldMk cId="1493894232" sldId="426"/>
            <ac:spMk id="648" creationId="{3472FFD2-874B-4284-ABFD-411708B83DE7}"/>
          </ac:spMkLst>
        </pc:spChg>
        <pc:spChg chg="mod">
          <ac:chgData name="reza kabir" userId="af3c95a13102d509" providerId="LiveId" clId="{88200EE4-F4B4-49E8-8126-B01E5FCCBE2D}" dt="2020-05-17T13:34:11.726" v="3004" actId="165"/>
          <ac:spMkLst>
            <pc:docMk/>
            <pc:sldMk cId="1493894232" sldId="426"/>
            <ac:spMk id="649" creationId="{830C9764-8C75-4CE4-BFFB-68C22DDF60DB}"/>
          </ac:spMkLst>
        </pc:spChg>
        <pc:spChg chg="mod">
          <ac:chgData name="reza kabir" userId="af3c95a13102d509" providerId="LiveId" clId="{88200EE4-F4B4-49E8-8126-B01E5FCCBE2D}" dt="2020-05-17T13:34:11.726" v="3004" actId="165"/>
          <ac:spMkLst>
            <pc:docMk/>
            <pc:sldMk cId="1493894232" sldId="426"/>
            <ac:spMk id="650" creationId="{8ABFCEA1-04BE-4CEE-9535-895EA88AF167}"/>
          </ac:spMkLst>
        </pc:spChg>
        <pc:spChg chg="mod">
          <ac:chgData name="reza kabir" userId="af3c95a13102d509" providerId="LiveId" clId="{88200EE4-F4B4-49E8-8126-B01E5FCCBE2D}" dt="2020-05-17T13:34:11.726" v="3004" actId="165"/>
          <ac:spMkLst>
            <pc:docMk/>
            <pc:sldMk cId="1493894232" sldId="426"/>
            <ac:spMk id="651" creationId="{C5762611-5976-41A0-9B46-31B29BC3AAF6}"/>
          </ac:spMkLst>
        </pc:spChg>
        <pc:spChg chg="mod">
          <ac:chgData name="reza kabir" userId="af3c95a13102d509" providerId="LiveId" clId="{88200EE4-F4B4-49E8-8126-B01E5FCCBE2D}" dt="2020-05-17T13:34:11.726" v="3004" actId="165"/>
          <ac:spMkLst>
            <pc:docMk/>
            <pc:sldMk cId="1493894232" sldId="426"/>
            <ac:spMk id="652" creationId="{9B019609-A510-4F83-A132-1C244414F29F}"/>
          </ac:spMkLst>
        </pc:spChg>
        <pc:spChg chg="mod">
          <ac:chgData name="reza kabir" userId="af3c95a13102d509" providerId="LiveId" clId="{88200EE4-F4B4-49E8-8126-B01E5FCCBE2D}" dt="2020-05-17T13:34:11.726" v="3004" actId="165"/>
          <ac:spMkLst>
            <pc:docMk/>
            <pc:sldMk cId="1493894232" sldId="426"/>
            <ac:spMk id="653" creationId="{5B3DCB19-0424-4B51-A081-9555055C28BC}"/>
          </ac:spMkLst>
        </pc:spChg>
        <pc:spChg chg="mod">
          <ac:chgData name="reza kabir" userId="af3c95a13102d509" providerId="LiveId" clId="{88200EE4-F4B4-49E8-8126-B01E5FCCBE2D}" dt="2020-05-17T13:34:11.726" v="3004" actId="165"/>
          <ac:spMkLst>
            <pc:docMk/>
            <pc:sldMk cId="1493894232" sldId="426"/>
            <ac:spMk id="654" creationId="{78DA5D65-A67F-4EC9-8B17-AF8569BA7B87}"/>
          </ac:spMkLst>
        </pc:spChg>
        <pc:spChg chg="mod">
          <ac:chgData name="reza kabir" userId="af3c95a13102d509" providerId="LiveId" clId="{88200EE4-F4B4-49E8-8126-B01E5FCCBE2D}" dt="2020-05-17T13:34:11.726" v="3004" actId="165"/>
          <ac:spMkLst>
            <pc:docMk/>
            <pc:sldMk cId="1493894232" sldId="426"/>
            <ac:spMk id="655" creationId="{CD1F0A13-505B-4445-8BD7-037F52B1FDB5}"/>
          </ac:spMkLst>
        </pc:spChg>
        <pc:spChg chg="mod">
          <ac:chgData name="reza kabir" userId="af3c95a13102d509" providerId="LiveId" clId="{88200EE4-F4B4-49E8-8126-B01E5FCCBE2D}" dt="2020-05-17T13:34:11.726" v="3004" actId="165"/>
          <ac:spMkLst>
            <pc:docMk/>
            <pc:sldMk cId="1493894232" sldId="426"/>
            <ac:spMk id="656" creationId="{C2F3B7EC-7D09-4953-B000-ED1B2203E22A}"/>
          </ac:spMkLst>
        </pc:spChg>
        <pc:spChg chg="mod">
          <ac:chgData name="reza kabir" userId="af3c95a13102d509" providerId="LiveId" clId="{88200EE4-F4B4-49E8-8126-B01E5FCCBE2D}" dt="2020-05-17T13:34:11.726" v="3004" actId="165"/>
          <ac:spMkLst>
            <pc:docMk/>
            <pc:sldMk cId="1493894232" sldId="426"/>
            <ac:spMk id="657" creationId="{D95D5475-A283-4C9D-82FC-A780F477A05C}"/>
          </ac:spMkLst>
        </pc:spChg>
        <pc:spChg chg="mod">
          <ac:chgData name="reza kabir" userId="af3c95a13102d509" providerId="LiveId" clId="{88200EE4-F4B4-49E8-8126-B01E5FCCBE2D}" dt="2020-05-17T13:34:11.726" v="3004" actId="165"/>
          <ac:spMkLst>
            <pc:docMk/>
            <pc:sldMk cId="1493894232" sldId="426"/>
            <ac:spMk id="658" creationId="{437F8A03-B85C-4EB2-81F4-2AA5E0559F15}"/>
          </ac:spMkLst>
        </pc:spChg>
        <pc:spChg chg="mod">
          <ac:chgData name="reza kabir" userId="af3c95a13102d509" providerId="LiveId" clId="{88200EE4-F4B4-49E8-8126-B01E5FCCBE2D}" dt="2020-05-17T13:34:11.726" v="3004" actId="165"/>
          <ac:spMkLst>
            <pc:docMk/>
            <pc:sldMk cId="1493894232" sldId="426"/>
            <ac:spMk id="659" creationId="{9096D218-36C1-4E2A-9540-C13078B105DE}"/>
          </ac:spMkLst>
        </pc:spChg>
        <pc:spChg chg="mod">
          <ac:chgData name="reza kabir" userId="af3c95a13102d509" providerId="LiveId" clId="{88200EE4-F4B4-49E8-8126-B01E5FCCBE2D}" dt="2020-05-17T13:34:11.726" v="3004" actId="165"/>
          <ac:spMkLst>
            <pc:docMk/>
            <pc:sldMk cId="1493894232" sldId="426"/>
            <ac:spMk id="660" creationId="{0E8E62E9-C680-4452-B141-E9FA5550696F}"/>
          </ac:spMkLst>
        </pc:spChg>
        <pc:spChg chg="mod">
          <ac:chgData name="reza kabir" userId="af3c95a13102d509" providerId="LiveId" clId="{88200EE4-F4B4-49E8-8126-B01E5FCCBE2D}" dt="2020-05-17T13:34:11.726" v="3004" actId="165"/>
          <ac:spMkLst>
            <pc:docMk/>
            <pc:sldMk cId="1493894232" sldId="426"/>
            <ac:spMk id="661" creationId="{00A3DA90-F6D4-421F-B6AE-6C6559D45DB8}"/>
          </ac:spMkLst>
        </pc:spChg>
        <pc:spChg chg="mod">
          <ac:chgData name="reza kabir" userId="af3c95a13102d509" providerId="LiveId" clId="{88200EE4-F4B4-49E8-8126-B01E5FCCBE2D}" dt="2020-05-17T13:34:11.726" v="3004" actId="165"/>
          <ac:spMkLst>
            <pc:docMk/>
            <pc:sldMk cId="1493894232" sldId="426"/>
            <ac:spMk id="662" creationId="{C40FBA92-066B-4C4A-A2A6-2E8E71EB9307}"/>
          </ac:spMkLst>
        </pc:spChg>
        <pc:spChg chg="mod">
          <ac:chgData name="reza kabir" userId="af3c95a13102d509" providerId="LiveId" clId="{88200EE4-F4B4-49E8-8126-B01E5FCCBE2D}" dt="2020-05-17T13:34:11.726" v="3004" actId="165"/>
          <ac:spMkLst>
            <pc:docMk/>
            <pc:sldMk cId="1493894232" sldId="426"/>
            <ac:spMk id="663" creationId="{23B1D481-1E9D-4588-8D99-CB7DAD50DFA8}"/>
          </ac:spMkLst>
        </pc:spChg>
        <pc:spChg chg="mod">
          <ac:chgData name="reza kabir" userId="af3c95a13102d509" providerId="LiveId" clId="{88200EE4-F4B4-49E8-8126-B01E5FCCBE2D}" dt="2020-05-17T13:34:11.726" v="3004" actId="165"/>
          <ac:spMkLst>
            <pc:docMk/>
            <pc:sldMk cId="1493894232" sldId="426"/>
            <ac:spMk id="664" creationId="{E3F846A5-48AC-4AC5-B624-0A2B92F6EB05}"/>
          </ac:spMkLst>
        </pc:spChg>
        <pc:spChg chg="mod">
          <ac:chgData name="reza kabir" userId="af3c95a13102d509" providerId="LiveId" clId="{88200EE4-F4B4-49E8-8126-B01E5FCCBE2D}" dt="2020-05-17T13:34:11.726" v="3004" actId="165"/>
          <ac:spMkLst>
            <pc:docMk/>
            <pc:sldMk cId="1493894232" sldId="426"/>
            <ac:spMk id="665" creationId="{E3EF9875-17A9-4025-AE80-DC7AD0F0849B}"/>
          </ac:spMkLst>
        </pc:spChg>
        <pc:spChg chg="mod">
          <ac:chgData name="reza kabir" userId="af3c95a13102d509" providerId="LiveId" clId="{88200EE4-F4B4-49E8-8126-B01E5FCCBE2D}" dt="2020-05-17T13:34:11.726" v="3004" actId="165"/>
          <ac:spMkLst>
            <pc:docMk/>
            <pc:sldMk cId="1493894232" sldId="426"/>
            <ac:spMk id="666" creationId="{30A3E09B-0C8C-4C97-9E92-757F8D296390}"/>
          </ac:spMkLst>
        </pc:spChg>
        <pc:spChg chg="mod">
          <ac:chgData name="reza kabir" userId="af3c95a13102d509" providerId="LiveId" clId="{88200EE4-F4B4-49E8-8126-B01E5FCCBE2D}" dt="2020-05-17T13:34:11.726" v="3004" actId="165"/>
          <ac:spMkLst>
            <pc:docMk/>
            <pc:sldMk cId="1493894232" sldId="426"/>
            <ac:spMk id="667" creationId="{1789D2F5-4D35-4016-B6E1-CAF1FA0D1427}"/>
          </ac:spMkLst>
        </pc:spChg>
        <pc:spChg chg="mod">
          <ac:chgData name="reza kabir" userId="af3c95a13102d509" providerId="LiveId" clId="{88200EE4-F4B4-49E8-8126-B01E5FCCBE2D}" dt="2020-05-17T13:34:11.726" v="3004" actId="165"/>
          <ac:spMkLst>
            <pc:docMk/>
            <pc:sldMk cId="1493894232" sldId="426"/>
            <ac:spMk id="668" creationId="{CD6BA0D0-A565-4A58-B8A7-FB059970176E}"/>
          </ac:spMkLst>
        </pc:spChg>
        <pc:spChg chg="mod">
          <ac:chgData name="reza kabir" userId="af3c95a13102d509" providerId="LiveId" clId="{88200EE4-F4B4-49E8-8126-B01E5FCCBE2D}" dt="2020-05-17T13:34:11.726" v="3004" actId="165"/>
          <ac:spMkLst>
            <pc:docMk/>
            <pc:sldMk cId="1493894232" sldId="426"/>
            <ac:spMk id="669" creationId="{A66B0746-ED19-4B88-942F-A1DBFF3BCB39}"/>
          </ac:spMkLst>
        </pc:spChg>
        <pc:spChg chg="mod">
          <ac:chgData name="reza kabir" userId="af3c95a13102d509" providerId="LiveId" clId="{88200EE4-F4B4-49E8-8126-B01E5FCCBE2D}" dt="2020-05-17T13:34:11.726" v="3004" actId="165"/>
          <ac:spMkLst>
            <pc:docMk/>
            <pc:sldMk cId="1493894232" sldId="426"/>
            <ac:spMk id="670" creationId="{5EB75CE2-BC14-48C4-9879-495380A0F99E}"/>
          </ac:spMkLst>
        </pc:spChg>
        <pc:spChg chg="mod">
          <ac:chgData name="reza kabir" userId="af3c95a13102d509" providerId="LiveId" clId="{88200EE4-F4B4-49E8-8126-B01E5FCCBE2D}" dt="2020-05-17T13:34:11.726" v="3004" actId="165"/>
          <ac:spMkLst>
            <pc:docMk/>
            <pc:sldMk cId="1493894232" sldId="426"/>
            <ac:spMk id="671" creationId="{1D16D8F6-1B24-4208-866B-E43BFBF5B6A7}"/>
          </ac:spMkLst>
        </pc:spChg>
        <pc:spChg chg="mod">
          <ac:chgData name="reza kabir" userId="af3c95a13102d509" providerId="LiveId" clId="{88200EE4-F4B4-49E8-8126-B01E5FCCBE2D}" dt="2020-05-17T13:34:11.726" v="3004" actId="165"/>
          <ac:spMkLst>
            <pc:docMk/>
            <pc:sldMk cId="1493894232" sldId="426"/>
            <ac:spMk id="672" creationId="{6589D750-E88D-42C1-BABC-C7EDF13AF8CB}"/>
          </ac:spMkLst>
        </pc:spChg>
        <pc:spChg chg="mod">
          <ac:chgData name="reza kabir" userId="af3c95a13102d509" providerId="LiveId" clId="{88200EE4-F4B4-49E8-8126-B01E5FCCBE2D}" dt="2020-05-17T13:34:11.726" v="3004" actId="165"/>
          <ac:spMkLst>
            <pc:docMk/>
            <pc:sldMk cId="1493894232" sldId="426"/>
            <ac:spMk id="673" creationId="{68468DB2-CE06-4EAE-9EC7-20C9B94DD993}"/>
          </ac:spMkLst>
        </pc:spChg>
        <pc:spChg chg="mod">
          <ac:chgData name="reza kabir" userId="af3c95a13102d509" providerId="LiveId" clId="{88200EE4-F4B4-49E8-8126-B01E5FCCBE2D}" dt="2020-05-17T13:34:11.726" v="3004" actId="165"/>
          <ac:spMkLst>
            <pc:docMk/>
            <pc:sldMk cId="1493894232" sldId="426"/>
            <ac:spMk id="674" creationId="{D64ECCC9-E0BC-490C-8804-9F8C64387659}"/>
          </ac:spMkLst>
        </pc:spChg>
        <pc:spChg chg="mod">
          <ac:chgData name="reza kabir" userId="af3c95a13102d509" providerId="LiveId" clId="{88200EE4-F4B4-49E8-8126-B01E5FCCBE2D}" dt="2020-05-17T13:34:11.726" v="3004" actId="165"/>
          <ac:spMkLst>
            <pc:docMk/>
            <pc:sldMk cId="1493894232" sldId="426"/>
            <ac:spMk id="675" creationId="{1F1A6047-125F-48F1-87C0-E880A9532F95}"/>
          </ac:spMkLst>
        </pc:spChg>
        <pc:spChg chg="mod">
          <ac:chgData name="reza kabir" userId="af3c95a13102d509" providerId="LiveId" clId="{88200EE4-F4B4-49E8-8126-B01E5FCCBE2D}" dt="2020-05-17T13:34:11.726" v="3004" actId="165"/>
          <ac:spMkLst>
            <pc:docMk/>
            <pc:sldMk cId="1493894232" sldId="426"/>
            <ac:spMk id="676" creationId="{0AD71EDA-90AB-4E37-9DBF-6A9D358300F2}"/>
          </ac:spMkLst>
        </pc:spChg>
        <pc:spChg chg="mod">
          <ac:chgData name="reza kabir" userId="af3c95a13102d509" providerId="LiveId" clId="{88200EE4-F4B4-49E8-8126-B01E5FCCBE2D}" dt="2020-05-17T13:34:11.726" v="3004" actId="165"/>
          <ac:spMkLst>
            <pc:docMk/>
            <pc:sldMk cId="1493894232" sldId="426"/>
            <ac:spMk id="677" creationId="{F1F5060A-CAF4-4339-A185-B4F1416DFA80}"/>
          </ac:spMkLst>
        </pc:spChg>
        <pc:spChg chg="mod">
          <ac:chgData name="reza kabir" userId="af3c95a13102d509" providerId="LiveId" clId="{88200EE4-F4B4-49E8-8126-B01E5FCCBE2D}" dt="2020-05-17T13:34:11.726" v="3004" actId="165"/>
          <ac:spMkLst>
            <pc:docMk/>
            <pc:sldMk cId="1493894232" sldId="426"/>
            <ac:spMk id="678" creationId="{0D9ECDCB-F5E2-4F77-A73E-811F1427352E}"/>
          </ac:spMkLst>
        </pc:spChg>
        <pc:spChg chg="mod">
          <ac:chgData name="reza kabir" userId="af3c95a13102d509" providerId="LiveId" clId="{88200EE4-F4B4-49E8-8126-B01E5FCCBE2D}" dt="2020-05-17T13:34:11.726" v="3004" actId="165"/>
          <ac:spMkLst>
            <pc:docMk/>
            <pc:sldMk cId="1493894232" sldId="426"/>
            <ac:spMk id="679" creationId="{FF3F96AD-EF47-4AD7-BBD7-4230D998CE78}"/>
          </ac:spMkLst>
        </pc:spChg>
        <pc:spChg chg="mod">
          <ac:chgData name="reza kabir" userId="af3c95a13102d509" providerId="LiveId" clId="{88200EE4-F4B4-49E8-8126-B01E5FCCBE2D}" dt="2020-05-17T13:34:11.726" v="3004" actId="165"/>
          <ac:spMkLst>
            <pc:docMk/>
            <pc:sldMk cId="1493894232" sldId="426"/>
            <ac:spMk id="680" creationId="{6E609D35-EC23-4C9E-B464-1CC6FB7872C2}"/>
          </ac:spMkLst>
        </pc:spChg>
        <pc:spChg chg="mod">
          <ac:chgData name="reza kabir" userId="af3c95a13102d509" providerId="LiveId" clId="{88200EE4-F4B4-49E8-8126-B01E5FCCBE2D}" dt="2020-05-17T13:34:11.726" v="3004" actId="165"/>
          <ac:spMkLst>
            <pc:docMk/>
            <pc:sldMk cId="1493894232" sldId="426"/>
            <ac:spMk id="681" creationId="{2BB49A26-D771-4045-8C28-58DDAF312AD5}"/>
          </ac:spMkLst>
        </pc:spChg>
        <pc:spChg chg="mod">
          <ac:chgData name="reza kabir" userId="af3c95a13102d509" providerId="LiveId" clId="{88200EE4-F4B4-49E8-8126-B01E5FCCBE2D}" dt="2020-05-17T13:34:11.726" v="3004" actId="165"/>
          <ac:spMkLst>
            <pc:docMk/>
            <pc:sldMk cId="1493894232" sldId="426"/>
            <ac:spMk id="682" creationId="{93AD6662-DE00-444D-AC9C-D84AA24AE205}"/>
          </ac:spMkLst>
        </pc:spChg>
        <pc:spChg chg="mod">
          <ac:chgData name="reza kabir" userId="af3c95a13102d509" providerId="LiveId" clId="{88200EE4-F4B4-49E8-8126-B01E5FCCBE2D}" dt="2020-05-17T13:34:11.726" v="3004" actId="165"/>
          <ac:spMkLst>
            <pc:docMk/>
            <pc:sldMk cId="1493894232" sldId="426"/>
            <ac:spMk id="683" creationId="{56FA5855-3221-4CC8-BF7F-149AAD9912A4}"/>
          </ac:spMkLst>
        </pc:spChg>
        <pc:spChg chg="mod">
          <ac:chgData name="reza kabir" userId="af3c95a13102d509" providerId="LiveId" clId="{88200EE4-F4B4-49E8-8126-B01E5FCCBE2D}" dt="2020-05-17T13:34:11.726" v="3004" actId="165"/>
          <ac:spMkLst>
            <pc:docMk/>
            <pc:sldMk cId="1493894232" sldId="426"/>
            <ac:spMk id="684" creationId="{278A8C16-0A4A-4AE8-BBE6-DE7AAF3DE56C}"/>
          </ac:spMkLst>
        </pc:spChg>
        <pc:spChg chg="mod">
          <ac:chgData name="reza kabir" userId="af3c95a13102d509" providerId="LiveId" clId="{88200EE4-F4B4-49E8-8126-B01E5FCCBE2D}" dt="2020-05-17T13:34:11.726" v="3004" actId="165"/>
          <ac:spMkLst>
            <pc:docMk/>
            <pc:sldMk cId="1493894232" sldId="426"/>
            <ac:spMk id="685" creationId="{B4A0A1F3-54F1-4980-8EEB-AF115AA814EF}"/>
          </ac:spMkLst>
        </pc:spChg>
        <pc:spChg chg="mod">
          <ac:chgData name="reza kabir" userId="af3c95a13102d509" providerId="LiveId" clId="{88200EE4-F4B4-49E8-8126-B01E5FCCBE2D}" dt="2020-05-17T13:34:11.726" v="3004" actId="165"/>
          <ac:spMkLst>
            <pc:docMk/>
            <pc:sldMk cId="1493894232" sldId="426"/>
            <ac:spMk id="686" creationId="{A96D470B-0E76-4E26-9EFC-3FEA7317611F}"/>
          </ac:spMkLst>
        </pc:spChg>
        <pc:spChg chg="mod">
          <ac:chgData name="reza kabir" userId="af3c95a13102d509" providerId="LiveId" clId="{88200EE4-F4B4-49E8-8126-B01E5FCCBE2D}" dt="2020-05-17T13:34:11.726" v="3004" actId="165"/>
          <ac:spMkLst>
            <pc:docMk/>
            <pc:sldMk cId="1493894232" sldId="426"/>
            <ac:spMk id="687" creationId="{6DDFB3AD-FFA5-482E-80A7-18D9AAA6D053}"/>
          </ac:spMkLst>
        </pc:spChg>
        <pc:spChg chg="mod">
          <ac:chgData name="reza kabir" userId="af3c95a13102d509" providerId="LiveId" clId="{88200EE4-F4B4-49E8-8126-B01E5FCCBE2D}" dt="2020-05-17T13:34:11.726" v="3004" actId="165"/>
          <ac:spMkLst>
            <pc:docMk/>
            <pc:sldMk cId="1493894232" sldId="426"/>
            <ac:spMk id="688" creationId="{CC0A03EF-8CB1-4A81-8BD5-7027C405F78E}"/>
          </ac:spMkLst>
        </pc:spChg>
        <pc:spChg chg="mod">
          <ac:chgData name="reza kabir" userId="af3c95a13102d509" providerId="LiveId" clId="{88200EE4-F4B4-49E8-8126-B01E5FCCBE2D}" dt="2020-05-17T13:34:11.726" v="3004" actId="165"/>
          <ac:spMkLst>
            <pc:docMk/>
            <pc:sldMk cId="1493894232" sldId="426"/>
            <ac:spMk id="689" creationId="{7DFAF011-2989-4B0C-A871-2295A0B4067B}"/>
          </ac:spMkLst>
        </pc:spChg>
        <pc:spChg chg="mod">
          <ac:chgData name="reza kabir" userId="af3c95a13102d509" providerId="LiveId" clId="{88200EE4-F4B4-49E8-8126-B01E5FCCBE2D}" dt="2020-05-17T13:34:11.726" v="3004" actId="165"/>
          <ac:spMkLst>
            <pc:docMk/>
            <pc:sldMk cId="1493894232" sldId="426"/>
            <ac:spMk id="690" creationId="{FAD6AB78-8F2C-4266-8B25-B1D3BB76BAD2}"/>
          </ac:spMkLst>
        </pc:spChg>
        <pc:spChg chg="mod">
          <ac:chgData name="reza kabir" userId="af3c95a13102d509" providerId="LiveId" clId="{88200EE4-F4B4-49E8-8126-B01E5FCCBE2D}" dt="2020-05-17T13:34:11.726" v="3004" actId="165"/>
          <ac:spMkLst>
            <pc:docMk/>
            <pc:sldMk cId="1493894232" sldId="426"/>
            <ac:spMk id="691" creationId="{ED66B167-E2D1-4D2D-9A9C-85FD43225976}"/>
          </ac:spMkLst>
        </pc:spChg>
        <pc:spChg chg="mod">
          <ac:chgData name="reza kabir" userId="af3c95a13102d509" providerId="LiveId" clId="{88200EE4-F4B4-49E8-8126-B01E5FCCBE2D}" dt="2020-05-17T13:34:11.726" v="3004" actId="165"/>
          <ac:spMkLst>
            <pc:docMk/>
            <pc:sldMk cId="1493894232" sldId="426"/>
            <ac:spMk id="692" creationId="{4511066A-3A63-4785-BB04-835F26E1F191}"/>
          </ac:spMkLst>
        </pc:spChg>
        <pc:spChg chg="mod">
          <ac:chgData name="reza kabir" userId="af3c95a13102d509" providerId="LiveId" clId="{88200EE4-F4B4-49E8-8126-B01E5FCCBE2D}" dt="2020-05-17T13:34:11.726" v="3004" actId="165"/>
          <ac:spMkLst>
            <pc:docMk/>
            <pc:sldMk cId="1493894232" sldId="426"/>
            <ac:spMk id="693" creationId="{A71C3A18-7DBD-4895-BA28-654519D8AC74}"/>
          </ac:spMkLst>
        </pc:spChg>
        <pc:spChg chg="mod">
          <ac:chgData name="reza kabir" userId="af3c95a13102d509" providerId="LiveId" clId="{88200EE4-F4B4-49E8-8126-B01E5FCCBE2D}" dt="2020-05-17T13:34:11.726" v="3004" actId="165"/>
          <ac:spMkLst>
            <pc:docMk/>
            <pc:sldMk cId="1493894232" sldId="426"/>
            <ac:spMk id="694" creationId="{661836F0-493F-4682-A1A1-497064F48D4C}"/>
          </ac:spMkLst>
        </pc:spChg>
        <pc:spChg chg="mod">
          <ac:chgData name="reza kabir" userId="af3c95a13102d509" providerId="LiveId" clId="{88200EE4-F4B4-49E8-8126-B01E5FCCBE2D}" dt="2020-05-17T13:34:11.726" v="3004" actId="165"/>
          <ac:spMkLst>
            <pc:docMk/>
            <pc:sldMk cId="1493894232" sldId="426"/>
            <ac:spMk id="695" creationId="{D6A71CBF-2D92-4923-8F91-2BCD04CB1101}"/>
          </ac:spMkLst>
        </pc:spChg>
        <pc:spChg chg="mod">
          <ac:chgData name="reza kabir" userId="af3c95a13102d509" providerId="LiveId" clId="{88200EE4-F4B4-49E8-8126-B01E5FCCBE2D}" dt="2020-05-17T13:34:11.726" v="3004" actId="165"/>
          <ac:spMkLst>
            <pc:docMk/>
            <pc:sldMk cId="1493894232" sldId="426"/>
            <ac:spMk id="696" creationId="{5FB20023-AA7A-4656-A1DA-DCC08AC6149D}"/>
          </ac:spMkLst>
        </pc:spChg>
        <pc:spChg chg="mod">
          <ac:chgData name="reza kabir" userId="af3c95a13102d509" providerId="LiveId" clId="{88200EE4-F4B4-49E8-8126-B01E5FCCBE2D}" dt="2020-05-17T13:34:11.726" v="3004" actId="165"/>
          <ac:spMkLst>
            <pc:docMk/>
            <pc:sldMk cId="1493894232" sldId="426"/>
            <ac:spMk id="697" creationId="{E1F3CAD2-7000-401C-BB75-B40DA974C36F}"/>
          </ac:spMkLst>
        </pc:spChg>
        <pc:spChg chg="mod">
          <ac:chgData name="reza kabir" userId="af3c95a13102d509" providerId="LiveId" clId="{88200EE4-F4B4-49E8-8126-B01E5FCCBE2D}" dt="2020-05-17T13:34:11.726" v="3004" actId="165"/>
          <ac:spMkLst>
            <pc:docMk/>
            <pc:sldMk cId="1493894232" sldId="426"/>
            <ac:spMk id="698" creationId="{C032DBDA-43E1-49F0-B942-E50862C53D78}"/>
          </ac:spMkLst>
        </pc:spChg>
        <pc:spChg chg="mod">
          <ac:chgData name="reza kabir" userId="af3c95a13102d509" providerId="LiveId" clId="{88200EE4-F4B4-49E8-8126-B01E5FCCBE2D}" dt="2020-05-17T13:34:11.726" v="3004" actId="165"/>
          <ac:spMkLst>
            <pc:docMk/>
            <pc:sldMk cId="1493894232" sldId="426"/>
            <ac:spMk id="699" creationId="{18ADFB24-BB3F-4357-89AA-B10ECFE567C8}"/>
          </ac:spMkLst>
        </pc:spChg>
        <pc:spChg chg="mod">
          <ac:chgData name="reza kabir" userId="af3c95a13102d509" providerId="LiveId" clId="{88200EE4-F4B4-49E8-8126-B01E5FCCBE2D}" dt="2020-05-17T13:34:11.726" v="3004" actId="165"/>
          <ac:spMkLst>
            <pc:docMk/>
            <pc:sldMk cId="1493894232" sldId="426"/>
            <ac:spMk id="700" creationId="{8188CB86-FCC5-4208-ABD3-439AC0D7D9C3}"/>
          </ac:spMkLst>
        </pc:spChg>
        <pc:spChg chg="mod">
          <ac:chgData name="reza kabir" userId="af3c95a13102d509" providerId="LiveId" clId="{88200EE4-F4B4-49E8-8126-B01E5FCCBE2D}" dt="2020-05-17T13:34:11.726" v="3004" actId="165"/>
          <ac:spMkLst>
            <pc:docMk/>
            <pc:sldMk cId="1493894232" sldId="426"/>
            <ac:spMk id="701" creationId="{115F90C7-7E21-4A81-B3B7-5FB5402C2F2F}"/>
          </ac:spMkLst>
        </pc:spChg>
        <pc:spChg chg="mod">
          <ac:chgData name="reza kabir" userId="af3c95a13102d509" providerId="LiveId" clId="{88200EE4-F4B4-49E8-8126-B01E5FCCBE2D}" dt="2020-05-17T13:34:11.726" v="3004" actId="165"/>
          <ac:spMkLst>
            <pc:docMk/>
            <pc:sldMk cId="1493894232" sldId="426"/>
            <ac:spMk id="702" creationId="{8191B3BF-1463-4668-BD0A-7904D4ECC1E3}"/>
          </ac:spMkLst>
        </pc:spChg>
        <pc:spChg chg="mod">
          <ac:chgData name="reza kabir" userId="af3c95a13102d509" providerId="LiveId" clId="{88200EE4-F4B4-49E8-8126-B01E5FCCBE2D}" dt="2020-05-17T13:34:11.726" v="3004" actId="165"/>
          <ac:spMkLst>
            <pc:docMk/>
            <pc:sldMk cId="1493894232" sldId="426"/>
            <ac:spMk id="703" creationId="{74876DD8-4C9A-4180-8BF4-8F4A9AF0B3C3}"/>
          </ac:spMkLst>
        </pc:spChg>
        <pc:spChg chg="mod">
          <ac:chgData name="reza kabir" userId="af3c95a13102d509" providerId="LiveId" clId="{88200EE4-F4B4-49E8-8126-B01E5FCCBE2D}" dt="2020-05-17T13:34:11.726" v="3004" actId="165"/>
          <ac:spMkLst>
            <pc:docMk/>
            <pc:sldMk cId="1493894232" sldId="426"/>
            <ac:spMk id="704" creationId="{C66C65A7-4783-4ADB-99B4-CB816BBC8C76}"/>
          </ac:spMkLst>
        </pc:spChg>
        <pc:spChg chg="mod">
          <ac:chgData name="reza kabir" userId="af3c95a13102d509" providerId="LiveId" clId="{88200EE4-F4B4-49E8-8126-B01E5FCCBE2D}" dt="2020-05-17T13:34:11.726" v="3004" actId="165"/>
          <ac:spMkLst>
            <pc:docMk/>
            <pc:sldMk cId="1493894232" sldId="426"/>
            <ac:spMk id="705" creationId="{B9EA06EF-0C62-4C49-A261-CC8E4B63DFEE}"/>
          </ac:spMkLst>
        </pc:spChg>
        <pc:spChg chg="mod">
          <ac:chgData name="reza kabir" userId="af3c95a13102d509" providerId="LiveId" clId="{88200EE4-F4B4-49E8-8126-B01E5FCCBE2D}" dt="2020-05-17T13:34:07.314" v="3003" actId="165"/>
          <ac:spMkLst>
            <pc:docMk/>
            <pc:sldMk cId="1493894232" sldId="426"/>
            <ac:spMk id="709" creationId="{9778C849-360F-43E5-ADC1-67111F386F10}"/>
          </ac:spMkLst>
        </pc:spChg>
        <pc:spChg chg="mod">
          <ac:chgData name="reza kabir" userId="af3c95a13102d509" providerId="LiveId" clId="{88200EE4-F4B4-49E8-8126-B01E5FCCBE2D}" dt="2020-05-17T13:34:07.314" v="3003" actId="165"/>
          <ac:spMkLst>
            <pc:docMk/>
            <pc:sldMk cId="1493894232" sldId="426"/>
            <ac:spMk id="710" creationId="{EBE6525C-F93F-4AA4-B5E5-BB83B1141DB6}"/>
          </ac:spMkLst>
        </pc:spChg>
        <pc:spChg chg="mod">
          <ac:chgData name="reza kabir" userId="af3c95a13102d509" providerId="LiveId" clId="{88200EE4-F4B4-49E8-8126-B01E5FCCBE2D}" dt="2020-05-17T13:34:07.314" v="3003" actId="165"/>
          <ac:spMkLst>
            <pc:docMk/>
            <pc:sldMk cId="1493894232" sldId="426"/>
            <ac:spMk id="711" creationId="{0D5233B7-F889-4BAB-A3FD-85F8B8F5F176}"/>
          </ac:spMkLst>
        </pc:spChg>
        <pc:spChg chg="mod">
          <ac:chgData name="reza kabir" userId="af3c95a13102d509" providerId="LiveId" clId="{88200EE4-F4B4-49E8-8126-B01E5FCCBE2D}" dt="2020-05-17T13:34:07.314" v="3003" actId="165"/>
          <ac:spMkLst>
            <pc:docMk/>
            <pc:sldMk cId="1493894232" sldId="426"/>
            <ac:spMk id="712" creationId="{59E1D1AC-EFB5-4419-8E30-08296C6AEE0F}"/>
          </ac:spMkLst>
        </pc:spChg>
        <pc:spChg chg="mod">
          <ac:chgData name="reza kabir" userId="af3c95a13102d509" providerId="LiveId" clId="{88200EE4-F4B4-49E8-8126-B01E5FCCBE2D}" dt="2020-05-17T13:34:07.314" v="3003" actId="165"/>
          <ac:spMkLst>
            <pc:docMk/>
            <pc:sldMk cId="1493894232" sldId="426"/>
            <ac:spMk id="713" creationId="{0AC7C9A9-C850-4D11-8097-B72505D3EA36}"/>
          </ac:spMkLst>
        </pc:spChg>
        <pc:spChg chg="mod">
          <ac:chgData name="reza kabir" userId="af3c95a13102d509" providerId="LiveId" clId="{88200EE4-F4B4-49E8-8126-B01E5FCCBE2D}" dt="2020-05-17T13:34:07.314" v="3003" actId="165"/>
          <ac:spMkLst>
            <pc:docMk/>
            <pc:sldMk cId="1493894232" sldId="426"/>
            <ac:spMk id="714" creationId="{19720526-109C-4879-B3B2-2AE810D6D98E}"/>
          </ac:spMkLst>
        </pc:spChg>
        <pc:spChg chg="mod">
          <ac:chgData name="reza kabir" userId="af3c95a13102d509" providerId="LiveId" clId="{88200EE4-F4B4-49E8-8126-B01E5FCCBE2D}" dt="2020-05-17T13:34:07.314" v="3003" actId="165"/>
          <ac:spMkLst>
            <pc:docMk/>
            <pc:sldMk cId="1493894232" sldId="426"/>
            <ac:spMk id="715" creationId="{F47D5382-7B36-4BDF-9A95-5EED9FD6588C}"/>
          </ac:spMkLst>
        </pc:spChg>
        <pc:spChg chg="mod">
          <ac:chgData name="reza kabir" userId="af3c95a13102d509" providerId="LiveId" clId="{88200EE4-F4B4-49E8-8126-B01E5FCCBE2D}" dt="2020-05-17T13:34:07.314" v="3003" actId="165"/>
          <ac:spMkLst>
            <pc:docMk/>
            <pc:sldMk cId="1493894232" sldId="426"/>
            <ac:spMk id="716" creationId="{361B68F1-9ECB-4D7A-B075-91E5E161F96F}"/>
          </ac:spMkLst>
        </pc:spChg>
        <pc:spChg chg="mod">
          <ac:chgData name="reza kabir" userId="af3c95a13102d509" providerId="LiveId" clId="{88200EE4-F4B4-49E8-8126-B01E5FCCBE2D}" dt="2020-05-17T13:34:07.314" v="3003" actId="165"/>
          <ac:spMkLst>
            <pc:docMk/>
            <pc:sldMk cId="1493894232" sldId="426"/>
            <ac:spMk id="717" creationId="{C1F18017-103D-4DB0-9C18-F76C7E4FDA61}"/>
          </ac:spMkLst>
        </pc:spChg>
        <pc:spChg chg="mod">
          <ac:chgData name="reza kabir" userId="af3c95a13102d509" providerId="LiveId" clId="{88200EE4-F4B4-49E8-8126-B01E5FCCBE2D}" dt="2020-05-17T13:34:07.314" v="3003" actId="165"/>
          <ac:spMkLst>
            <pc:docMk/>
            <pc:sldMk cId="1493894232" sldId="426"/>
            <ac:spMk id="718" creationId="{062CB731-F11E-49F2-9055-973B9CC6B236}"/>
          </ac:spMkLst>
        </pc:spChg>
        <pc:spChg chg="mod">
          <ac:chgData name="reza kabir" userId="af3c95a13102d509" providerId="LiveId" clId="{88200EE4-F4B4-49E8-8126-B01E5FCCBE2D}" dt="2020-05-17T13:34:07.314" v="3003" actId="165"/>
          <ac:spMkLst>
            <pc:docMk/>
            <pc:sldMk cId="1493894232" sldId="426"/>
            <ac:spMk id="719" creationId="{5FB1B3E0-49FE-4EA3-8BA3-02CAF81B5E95}"/>
          </ac:spMkLst>
        </pc:spChg>
        <pc:spChg chg="mod">
          <ac:chgData name="reza kabir" userId="af3c95a13102d509" providerId="LiveId" clId="{88200EE4-F4B4-49E8-8126-B01E5FCCBE2D}" dt="2020-05-17T13:34:07.314" v="3003" actId="165"/>
          <ac:spMkLst>
            <pc:docMk/>
            <pc:sldMk cId="1493894232" sldId="426"/>
            <ac:spMk id="720" creationId="{37AF88D0-B5AE-4511-BACF-5114D9AAD2ED}"/>
          </ac:spMkLst>
        </pc:spChg>
        <pc:spChg chg="mod">
          <ac:chgData name="reza kabir" userId="af3c95a13102d509" providerId="LiveId" clId="{88200EE4-F4B4-49E8-8126-B01E5FCCBE2D}" dt="2020-05-17T13:34:07.314" v="3003" actId="165"/>
          <ac:spMkLst>
            <pc:docMk/>
            <pc:sldMk cId="1493894232" sldId="426"/>
            <ac:spMk id="721" creationId="{C8D64B2B-2C18-4864-8388-A9108F6ACC36}"/>
          </ac:spMkLst>
        </pc:spChg>
        <pc:spChg chg="mod">
          <ac:chgData name="reza kabir" userId="af3c95a13102d509" providerId="LiveId" clId="{88200EE4-F4B4-49E8-8126-B01E5FCCBE2D}" dt="2020-05-17T13:34:07.314" v="3003" actId="165"/>
          <ac:spMkLst>
            <pc:docMk/>
            <pc:sldMk cId="1493894232" sldId="426"/>
            <ac:spMk id="722" creationId="{8B92BFF0-F032-4D71-96E5-CFC5C8C8AD2E}"/>
          </ac:spMkLst>
        </pc:spChg>
        <pc:spChg chg="mod">
          <ac:chgData name="reza kabir" userId="af3c95a13102d509" providerId="LiveId" clId="{88200EE4-F4B4-49E8-8126-B01E5FCCBE2D}" dt="2020-05-17T13:34:07.314" v="3003" actId="165"/>
          <ac:spMkLst>
            <pc:docMk/>
            <pc:sldMk cId="1493894232" sldId="426"/>
            <ac:spMk id="723" creationId="{F1EEC224-BBC3-463A-B30E-4FB8AEBBBCD3}"/>
          </ac:spMkLst>
        </pc:spChg>
        <pc:spChg chg="mod">
          <ac:chgData name="reza kabir" userId="af3c95a13102d509" providerId="LiveId" clId="{88200EE4-F4B4-49E8-8126-B01E5FCCBE2D}" dt="2020-05-17T13:34:07.314" v="3003" actId="165"/>
          <ac:spMkLst>
            <pc:docMk/>
            <pc:sldMk cId="1493894232" sldId="426"/>
            <ac:spMk id="724" creationId="{F932E78C-4ECF-4698-AE70-90738C0EF27F}"/>
          </ac:spMkLst>
        </pc:spChg>
        <pc:spChg chg="mod">
          <ac:chgData name="reza kabir" userId="af3c95a13102d509" providerId="LiveId" clId="{88200EE4-F4B4-49E8-8126-B01E5FCCBE2D}" dt="2020-05-17T13:34:07.314" v="3003" actId="165"/>
          <ac:spMkLst>
            <pc:docMk/>
            <pc:sldMk cId="1493894232" sldId="426"/>
            <ac:spMk id="725" creationId="{8806C9D7-22FA-43D6-8424-75C62B84FC65}"/>
          </ac:spMkLst>
        </pc:spChg>
        <pc:spChg chg="mod">
          <ac:chgData name="reza kabir" userId="af3c95a13102d509" providerId="LiveId" clId="{88200EE4-F4B4-49E8-8126-B01E5FCCBE2D}" dt="2020-05-17T13:34:07.314" v="3003" actId="165"/>
          <ac:spMkLst>
            <pc:docMk/>
            <pc:sldMk cId="1493894232" sldId="426"/>
            <ac:spMk id="726" creationId="{68D909A2-2AED-4B29-A82A-25FBF3CE7C9A}"/>
          </ac:spMkLst>
        </pc:spChg>
        <pc:spChg chg="mod">
          <ac:chgData name="reza kabir" userId="af3c95a13102d509" providerId="LiveId" clId="{88200EE4-F4B4-49E8-8126-B01E5FCCBE2D}" dt="2020-05-17T13:34:07.314" v="3003" actId="165"/>
          <ac:spMkLst>
            <pc:docMk/>
            <pc:sldMk cId="1493894232" sldId="426"/>
            <ac:spMk id="727" creationId="{A4E20946-087A-4A90-88BC-F7ECF5F602BD}"/>
          </ac:spMkLst>
        </pc:spChg>
        <pc:spChg chg="mod">
          <ac:chgData name="reza kabir" userId="af3c95a13102d509" providerId="LiveId" clId="{88200EE4-F4B4-49E8-8126-B01E5FCCBE2D}" dt="2020-05-17T13:34:07.314" v="3003" actId="165"/>
          <ac:spMkLst>
            <pc:docMk/>
            <pc:sldMk cId="1493894232" sldId="426"/>
            <ac:spMk id="728" creationId="{012503AC-73FE-4FA2-AC32-C70BDE50F53D}"/>
          </ac:spMkLst>
        </pc:spChg>
        <pc:spChg chg="mod">
          <ac:chgData name="reza kabir" userId="af3c95a13102d509" providerId="LiveId" clId="{88200EE4-F4B4-49E8-8126-B01E5FCCBE2D}" dt="2020-05-17T13:34:07.314" v="3003" actId="165"/>
          <ac:spMkLst>
            <pc:docMk/>
            <pc:sldMk cId="1493894232" sldId="426"/>
            <ac:spMk id="729" creationId="{096D50B7-365C-47B0-9F73-EDE04D2F7BE3}"/>
          </ac:spMkLst>
        </pc:spChg>
        <pc:spChg chg="mod">
          <ac:chgData name="reza kabir" userId="af3c95a13102d509" providerId="LiveId" clId="{88200EE4-F4B4-49E8-8126-B01E5FCCBE2D}" dt="2020-05-17T13:34:07.314" v="3003" actId="165"/>
          <ac:spMkLst>
            <pc:docMk/>
            <pc:sldMk cId="1493894232" sldId="426"/>
            <ac:spMk id="730" creationId="{BEF76AEE-1F3F-491D-8FD8-513CE0CEF0E9}"/>
          </ac:spMkLst>
        </pc:spChg>
        <pc:spChg chg="mod">
          <ac:chgData name="reza kabir" userId="af3c95a13102d509" providerId="LiveId" clId="{88200EE4-F4B4-49E8-8126-B01E5FCCBE2D}" dt="2020-05-17T13:34:07.314" v="3003" actId="165"/>
          <ac:spMkLst>
            <pc:docMk/>
            <pc:sldMk cId="1493894232" sldId="426"/>
            <ac:spMk id="731" creationId="{800978E8-43C2-4BB6-9FD7-761565BD35E9}"/>
          </ac:spMkLst>
        </pc:spChg>
        <pc:spChg chg="mod">
          <ac:chgData name="reza kabir" userId="af3c95a13102d509" providerId="LiveId" clId="{88200EE4-F4B4-49E8-8126-B01E5FCCBE2D}" dt="2020-05-17T13:34:07.314" v="3003" actId="165"/>
          <ac:spMkLst>
            <pc:docMk/>
            <pc:sldMk cId="1493894232" sldId="426"/>
            <ac:spMk id="732" creationId="{C8C42EB5-AFC9-4059-B7F7-5A2033D4B852}"/>
          </ac:spMkLst>
        </pc:spChg>
        <pc:spChg chg="mod">
          <ac:chgData name="reza kabir" userId="af3c95a13102d509" providerId="LiveId" clId="{88200EE4-F4B4-49E8-8126-B01E5FCCBE2D}" dt="2020-05-17T13:34:07.314" v="3003" actId="165"/>
          <ac:spMkLst>
            <pc:docMk/>
            <pc:sldMk cId="1493894232" sldId="426"/>
            <ac:spMk id="733" creationId="{410E54C8-445B-4C5E-8E95-999665BF1A55}"/>
          </ac:spMkLst>
        </pc:spChg>
        <pc:spChg chg="mod">
          <ac:chgData name="reza kabir" userId="af3c95a13102d509" providerId="LiveId" clId="{88200EE4-F4B4-49E8-8126-B01E5FCCBE2D}" dt="2020-05-17T13:34:07.314" v="3003" actId="165"/>
          <ac:spMkLst>
            <pc:docMk/>
            <pc:sldMk cId="1493894232" sldId="426"/>
            <ac:spMk id="734" creationId="{91A50A68-F60B-4C8F-8821-57EE242B5BDF}"/>
          </ac:spMkLst>
        </pc:spChg>
        <pc:spChg chg="mod">
          <ac:chgData name="reza kabir" userId="af3c95a13102d509" providerId="LiveId" clId="{88200EE4-F4B4-49E8-8126-B01E5FCCBE2D}" dt="2020-05-17T13:34:07.314" v="3003" actId="165"/>
          <ac:spMkLst>
            <pc:docMk/>
            <pc:sldMk cId="1493894232" sldId="426"/>
            <ac:spMk id="735" creationId="{ABBE6E63-CC66-46DE-8CD9-B5B6FA644484}"/>
          </ac:spMkLst>
        </pc:spChg>
        <pc:spChg chg="mod">
          <ac:chgData name="reza kabir" userId="af3c95a13102d509" providerId="LiveId" clId="{88200EE4-F4B4-49E8-8126-B01E5FCCBE2D}" dt="2020-05-17T13:34:07.314" v="3003" actId="165"/>
          <ac:spMkLst>
            <pc:docMk/>
            <pc:sldMk cId="1493894232" sldId="426"/>
            <ac:spMk id="736" creationId="{12522901-1A17-47E0-9075-0EE0070657F6}"/>
          </ac:spMkLst>
        </pc:spChg>
        <pc:spChg chg="mod">
          <ac:chgData name="reza kabir" userId="af3c95a13102d509" providerId="LiveId" clId="{88200EE4-F4B4-49E8-8126-B01E5FCCBE2D}" dt="2020-05-17T13:34:07.314" v="3003" actId="165"/>
          <ac:spMkLst>
            <pc:docMk/>
            <pc:sldMk cId="1493894232" sldId="426"/>
            <ac:spMk id="737" creationId="{2BFE734A-FD45-4AA9-B879-0E193DAC78B0}"/>
          </ac:spMkLst>
        </pc:spChg>
        <pc:spChg chg="mod">
          <ac:chgData name="reza kabir" userId="af3c95a13102d509" providerId="LiveId" clId="{88200EE4-F4B4-49E8-8126-B01E5FCCBE2D}" dt="2020-05-17T13:34:07.314" v="3003" actId="165"/>
          <ac:spMkLst>
            <pc:docMk/>
            <pc:sldMk cId="1493894232" sldId="426"/>
            <ac:spMk id="738" creationId="{C20E73A8-640E-4320-8F41-D6318F8BCF0B}"/>
          </ac:spMkLst>
        </pc:spChg>
        <pc:spChg chg="mod">
          <ac:chgData name="reza kabir" userId="af3c95a13102d509" providerId="LiveId" clId="{88200EE4-F4B4-49E8-8126-B01E5FCCBE2D}" dt="2020-05-17T13:34:07.314" v="3003" actId="165"/>
          <ac:spMkLst>
            <pc:docMk/>
            <pc:sldMk cId="1493894232" sldId="426"/>
            <ac:spMk id="739" creationId="{BA05C964-5AE1-4AB6-B1EC-09FF4DD0299A}"/>
          </ac:spMkLst>
        </pc:spChg>
        <pc:spChg chg="mod">
          <ac:chgData name="reza kabir" userId="af3c95a13102d509" providerId="LiveId" clId="{88200EE4-F4B4-49E8-8126-B01E5FCCBE2D}" dt="2020-05-17T13:34:07.314" v="3003" actId="165"/>
          <ac:spMkLst>
            <pc:docMk/>
            <pc:sldMk cId="1493894232" sldId="426"/>
            <ac:spMk id="740" creationId="{234BE4AA-5985-4F1A-90E5-24AE4CF7A535}"/>
          </ac:spMkLst>
        </pc:spChg>
        <pc:spChg chg="mod">
          <ac:chgData name="reza kabir" userId="af3c95a13102d509" providerId="LiveId" clId="{88200EE4-F4B4-49E8-8126-B01E5FCCBE2D}" dt="2020-05-17T13:34:07.314" v="3003" actId="165"/>
          <ac:spMkLst>
            <pc:docMk/>
            <pc:sldMk cId="1493894232" sldId="426"/>
            <ac:spMk id="741" creationId="{3EC19F7F-BA73-41EF-B6D5-3DB2EF3C9762}"/>
          </ac:spMkLst>
        </pc:spChg>
        <pc:spChg chg="mod">
          <ac:chgData name="reza kabir" userId="af3c95a13102d509" providerId="LiveId" clId="{88200EE4-F4B4-49E8-8126-B01E5FCCBE2D}" dt="2020-05-17T13:34:07.314" v="3003" actId="165"/>
          <ac:spMkLst>
            <pc:docMk/>
            <pc:sldMk cId="1493894232" sldId="426"/>
            <ac:spMk id="742" creationId="{7BD63D64-91D1-4F37-9F3E-8DF0F3075F3A}"/>
          </ac:spMkLst>
        </pc:spChg>
        <pc:spChg chg="mod">
          <ac:chgData name="reza kabir" userId="af3c95a13102d509" providerId="LiveId" clId="{88200EE4-F4B4-49E8-8126-B01E5FCCBE2D}" dt="2020-05-17T13:34:07.314" v="3003" actId="165"/>
          <ac:spMkLst>
            <pc:docMk/>
            <pc:sldMk cId="1493894232" sldId="426"/>
            <ac:spMk id="743" creationId="{03077B84-3C42-43A2-9EBF-963CE6B9DF08}"/>
          </ac:spMkLst>
        </pc:spChg>
        <pc:spChg chg="mod">
          <ac:chgData name="reza kabir" userId="af3c95a13102d509" providerId="LiveId" clId="{88200EE4-F4B4-49E8-8126-B01E5FCCBE2D}" dt="2020-05-17T13:34:07.314" v="3003" actId="165"/>
          <ac:spMkLst>
            <pc:docMk/>
            <pc:sldMk cId="1493894232" sldId="426"/>
            <ac:spMk id="744" creationId="{3E4EDA9C-8A63-4089-A04C-B86615AADC29}"/>
          </ac:spMkLst>
        </pc:spChg>
        <pc:spChg chg="mod">
          <ac:chgData name="reza kabir" userId="af3c95a13102d509" providerId="LiveId" clId="{88200EE4-F4B4-49E8-8126-B01E5FCCBE2D}" dt="2020-05-17T13:34:07.314" v="3003" actId="165"/>
          <ac:spMkLst>
            <pc:docMk/>
            <pc:sldMk cId="1493894232" sldId="426"/>
            <ac:spMk id="745" creationId="{03DE728A-C9AA-49AB-8F22-30D9AB4CC8D2}"/>
          </ac:spMkLst>
        </pc:spChg>
        <pc:spChg chg="mod">
          <ac:chgData name="reza kabir" userId="af3c95a13102d509" providerId="LiveId" clId="{88200EE4-F4B4-49E8-8126-B01E5FCCBE2D}" dt="2020-05-17T13:34:07.314" v="3003" actId="165"/>
          <ac:spMkLst>
            <pc:docMk/>
            <pc:sldMk cId="1493894232" sldId="426"/>
            <ac:spMk id="746" creationId="{659159E3-0C4B-469C-BEE8-0350B375ED22}"/>
          </ac:spMkLst>
        </pc:spChg>
        <pc:spChg chg="mod">
          <ac:chgData name="reza kabir" userId="af3c95a13102d509" providerId="LiveId" clId="{88200EE4-F4B4-49E8-8126-B01E5FCCBE2D}" dt="2020-05-17T13:34:07.314" v="3003" actId="165"/>
          <ac:spMkLst>
            <pc:docMk/>
            <pc:sldMk cId="1493894232" sldId="426"/>
            <ac:spMk id="747" creationId="{F1A58764-4A7C-4A70-A3C9-3E34EFD04101}"/>
          </ac:spMkLst>
        </pc:spChg>
        <pc:spChg chg="mod">
          <ac:chgData name="reza kabir" userId="af3c95a13102d509" providerId="LiveId" clId="{88200EE4-F4B4-49E8-8126-B01E5FCCBE2D}" dt="2020-05-17T13:34:07.314" v="3003" actId="165"/>
          <ac:spMkLst>
            <pc:docMk/>
            <pc:sldMk cId="1493894232" sldId="426"/>
            <ac:spMk id="748" creationId="{C5BA7E3A-C218-4220-BA32-F90E3CEDAEA9}"/>
          </ac:spMkLst>
        </pc:spChg>
        <pc:spChg chg="mod">
          <ac:chgData name="reza kabir" userId="af3c95a13102d509" providerId="LiveId" clId="{88200EE4-F4B4-49E8-8126-B01E5FCCBE2D}" dt="2020-05-17T13:34:07.314" v="3003" actId="165"/>
          <ac:spMkLst>
            <pc:docMk/>
            <pc:sldMk cId="1493894232" sldId="426"/>
            <ac:spMk id="749" creationId="{F962642C-BA26-4C85-B35D-ED58F0D89B93}"/>
          </ac:spMkLst>
        </pc:spChg>
        <pc:spChg chg="mod">
          <ac:chgData name="reza kabir" userId="af3c95a13102d509" providerId="LiveId" clId="{88200EE4-F4B4-49E8-8126-B01E5FCCBE2D}" dt="2020-05-17T13:34:07.314" v="3003" actId="165"/>
          <ac:spMkLst>
            <pc:docMk/>
            <pc:sldMk cId="1493894232" sldId="426"/>
            <ac:spMk id="750" creationId="{FD30DA99-EAC1-4C3C-AA4C-6B34A59B21CD}"/>
          </ac:spMkLst>
        </pc:spChg>
        <pc:spChg chg="mod">
          <ac:chgData name="reza kabir" userId="af3c95a13102d509" providerId="LiveId" clId="{88200EE4-F4B4-49E8-8126-B01E5FCCBE2D}" dt="2020-05-17T13:34:07.314" v="3003" actId="165"/>
          <ac:spMkLst>
            <pc:docMk/>
            <pc:sldMk cId="1493894232" sldId="426"/>
            <ac:spMk id="751" creationId="{BC647D8E-2158-4BCB-B723-240FBDD8709F}"/>
          </ac:spMkLst>
        </pc:spChg>
        <pc:spChg chg="mod">
          <ac:chgData name="reza kabir" userId="af3c95a13102d509" providerId="LiveId" clId="{88200EE4-F4B4-49E8-8126-B01E5FCCBE2D}" dt="2020-05-17T13:34:07.314" v="3003" actId="165"/>
          <ac:spMkLst>
            <pc:docMk/>
            <pc:sldMk cId="1493894232" sldId="426"/>
            <ac:spMk id="752" creationId="{F728094C-F142-4A5D-A1B1-413677D1815B}"/>
          </ac:spMkLst>
        </pc:spChg>
        <pc:spChg chg="mod">
          <ac:chgData name="reza kabir" userId="af3c95a13102d509" providerId="LiveId" clId="{88200EE4-F4B4-49E8-8126-B01E5FCCBE2D}" dt="2020-05-17T13:34:07.314" v="3003" actId="165"/>
          <ac:spMkLst>
            <pc:docMk/>
            <pc:sldMk cId="1493894232" sldId="426"/>
            <ac:spMk id="753" creationId="{47D5C022-5BAD-465A-9C55-B2C0A75FB294}"/>
          </ac:spMkLst>
        </pc:spChg>
        <pc:spChg chg="mod">
          <ac:chgData name="reza kabir" userId="af3c95a13102d509" providerId="LiveId" clId="{88200EE4-F4B4-49E8-8126-B01E5FCCBE2D}" dt="2020-05-17T13:34:07.314" v="3003" actId="165"/>
          <ac:spMkLst>
            <pc:docMk/>
            <pc:sldMk cId="1493894232" sldId="426"/>
            <ac:spMk id="754" creationId="{056D3A2F-BC1E-446C-B193-D332D3731FF2}"/>
          </ac:spMkLst>
        </pc:spChg>
        <pc:spChg chg="mod">
          <ac:chgData name="reza kabir" userId="af3c95a13102d509" providerId="LiveId" clId="{88200EE4-F4B4-49E8-8126-B01E5FCCBE2D}" dt="2020-05-17T13:34:07.314" v="3003" actId="165"/>
          <ac:spMkLst>
            <pc:docMk/>
            <pc:sldMk cId="1493894232" sldId="426"/>
            <ac:spMk id="755" creationId="{1125DD82-03E9-497B-8831-1708DC101BFD}"/>
          </ac:spMkLst>
        </pc:spChg>
        <pc:spChg chg="mod">
          <ac:chgData name="reza kabir" userId="af3c95a13102d509" providerId="LiveId" clId="{88200EE4-F4B4-49E8-8126-B01E5FCCBE2D}" dt="2020-05-17T13:34:07.314" v="3003" actId="165"/>
          <ac:spMkLst>
            <pc:docMk/>
            <pc:sldMk cId="1493894232" sldId="426"/>
            <ac:spMk id="756" creationId="{03D6A20D-BE3C-469D-8F99-47C418C5BE1F}"/>
          </ac:spMkLst>
        </pc:spChg>
        <pc:spChg chg="mod">
          <ac:chgData name="reza kabir" userId="af3c95a13102d509" providerId="LiveId" clId="{88200EE4-F4B4-49E8-8126-B01E5FCCBE2D}" dt="2020-05-17T13:34:07.314" v="3003" actId="165"/>
          <ac:spMkLst>
            <pc:docMk/>
            <pc:sldMk cId="1493894232" sldId="426"/>
            <ac:spMk id="757" creationId="{B022C204-4929-41DB-AFC2-E6541647E5BF}"/>
          </ac:spMkLst>
        </pc:spChg>
        <pc:spChg chg="mod">
          <ac:chgData name="reza kabir" userId="af3c95a13102d509" providerId="LiveId" clId="{88200EE4-F4B4-49E8-8126-B01E5FCCBE2D}" dt="2020-05-17T13:34:07.314" v="3003" actId="165"/>
          <ac:spMkLst>
            <pc:docMk/>
            <pc:sldMk cId="1493894232" sldId="426"/>
            <ac:spMk id="758" creationId="{30AB0D85-72CE-4FE0-BDC7-013728721D01}"/>
          </ac:spMkLst>
        </pc:spChg>
        <pc:spChg chg="mod">
          <ac:chgData name="reza kabir" userId="af3c95a13102d509" providerId="LiveId" clId="{88200EE4-F4B4-49E8-8126-B01E5FCCBE2D}" dt="2020-05-17T13:34:07.314" v="3003" actId="165"/>
          <ac:spMkLst>
            <pc:docMk/>
            <pc:sldMk cId="1493894232" sldId="426"/>
            <ac:spMk id="759" creationId="{A04C3780-BF6B-4D01-9ED6-B6776E8A9911}"/>
          </ac:spMkLst>
        </pc:spChg>
        <pc:spChg chg="mod">
          <ac:chgData name="reza kabir" userId="af3c95a13102d509" providerId="LiveId" clId="{88200EE4-F4B4-49E8-8126-B01E5FCCBE2D}" dt="2020-05-17T13:34:07.314" v="3003" actId="165"/>
          <ac:spMkLst>
            <pc:docMk/>
            <pc:sldMk cId="1493894232" sldId="426"/>
            <ac:spMk id="760" creationId="{53105717-F641-4420-82EF-4922CF381C7D}"/>
          </ac:spMkLst>
        </pc:spChg>
        <pc:spChg chg="mod">
          <ac:chgData name="reza kabir" userId="af3c95a13102d509" providerId="LiveId" clId="{88200EE4-F4B4-49E8-8126-B01E5FCCBE2D}" dt="2020-05-17T13:34:07.314" v="3003" actId="165"/>
          <ac:spMkLst>
            <pc:docMk/>
            <pc:sldMk cId="1493894232" sldId="426"/>
            <ac:spMk id="761" creationId="{CEA97A62-370F-4B2A-BD88-36FCA511EF88}"/>
          </ac:spMkLst>
        </pc:spChg>
        <pc:spChg chg="mod">
          <ac:chgData name="reza kabir" userId="af3c95a13102d509" providerId="LiveId" clId="{88200EE4-F4B4-49E8-8126-B01E5FCCBE2D}" dt="2020-05-17T13:34:07.314" v="3003" actId="165"/>
          <ac:spMkLst>
            <pc:docMk/>
            <pc:sldMk cId="1493894232" sldId="426"/>
            <ac:spMk id="762" creationId="{1F73AA34-B355-450F-890B-51447210BCE2}"/>
          </ac:spMkLst>
        </pc:spChg>
        <pc:spChg chg="mod">
          <ac:chgData name="reza kabir" userId="af3c95a13102d509" providerId="LiveId" clId="{88200EE4-F4B4-49E8-8126-B01E5FCCBE2D}" dt="2020-05-17T13:34:07.314" v="3003" actId="165"/>
          <ac:spMkLst>
            <pc:docMk/>
            <pc:sldMk cId="1493894232" sldId="426"/>
            <ac:spMk id="763" creationId="{2A76773B-B057-45F2-805D-B7F91D674A69}"/>
          </ac:spMkLst>
        </pc:spChg>
        <pc:spChg chg="mod">
          <ac:chgData name="reza kabir" userId="af3c95a13102d509" providerId="LiveId" clId="{88200EE4-F4B4-49E8-8126-B01E5FCCBE2D}" dt="2020-05-17T13:34:07.314" v="3003" actId="165"/>
          <ac:spMkLst>
            <pc:docMk/>
            <pc:sldMk cId="1493894232" sldId="426"/>
            <ac:spMk id="764" creationId="{DF2C345E-02F9-4A04-A59F-634BEF22C078}"/>
          </ac:spMkLst>
        </pc:spChg>
        <pc:spChg chg="mod">
          <ac:chgData name="reza kabir" userId="af3c95a13102d509" providerId="LiveId" clId="{88200EE4-F4B4-49E8-8126-B01E5FCCBE2D}" dt="2020-05-17T13:34:07.314" v="3003" actId="165"/>
          <ac:spMkLst>
            <pc:docMk/>
            <pc:sldMk cId="1493894232" sldId="426"/>
            <ac:spMk id="765" creationId="{E0D1152E-B0AB-46E8-9107-5A262405DA41}"/>
          </ac:spMkLst>
        </pc:spChg>
        <pc:spChg chg="mod">
          <ac:chgData name="reza kabir" userId="af3c95a13102d509" providerId="LiveId" clId="{88200EE4-F4B4-49E8-8126-B01E5FCCBE2D}" dt="2020-05-17T13:34:07.314" v="3003" actId="165"/>
          <ac:spMkLst>
            <pc:docMk/>
            <pc:sldMk cId="1493894232" sldId="426"/>
            <ac:spMk id="766" creationId="{45C87100-3FDD-41E1-9DC2-D96B1A1FBEB8}"/>
          </ac:spMkLst>
        </pc:spChg>
        <pc:spChg chg="mod">
          <ac:chgData name="reza kabir" userId="af3c95a13102d509" providerId="LiveId" clId="{88200EE4-F4B4-49E8-8126-B01E5FCCBE2D}" dt="2020-05-17T13:34:07.314" v="3003" actId="165"/>
          <ac:spMkLst>
            <pc:docMk/>
            <pc:sldMk cId="1493894232" sldId="426"/>
            <ac:spMk id="767" creationId="{B64E9988-89ED-4E88-82FC-3337DBFB8A80}"/>
          </ac:spMkLst>
        </pc:spChg>
        <pc:spChg chg="mod">
          <ac:chgData name="reza kabir" userId="af3c95a13102d509" providerId="LiveId" clId="{88200EE4-F4B4-49E8-8126-B01E5FCCBE2D}" dt="2020-05-17T13:34:07.314" v="3003" actId="165"/>
          <ac:spMkLst>
            <pc:docMk/>
            <pc:sldMk cId="1493894232" sldId="426"/>
            <ac:spMk id="768" creationId="{7BBEB504-F5E9-4B51-8F3C-A332F1B235D9}"/>
          </ac:spMkLst>
        </pc:spChg>
        <pc:spChg chg="mod">
          <ac:chgData name="reza kabir" userId="af3c95a13102d509" providerId="LiveId" clId="{88200EE4-F4B4-49E8-8126-B01E5FCCBE2D}" dt="2020-05-17T13:34:07.314" v="3003" actId="165"/>
          <ac:spMkLst>
            <pc:docMk/>
            <pc:sldMk cId="1493894232" sldId="426"/>
            <ac:spMk id="769" creationId="{B3B4E3CE-FF8A-4DB3-9DF0-218BA7C2FFDF}"/>
          </ac:spMkLst>
        </pc:spChg>
        <pc:spChg chg="mod">
          <ac:chgData name="reza kabir" userId="af3c95a13102d509" providerId="LiveId" clId="{88200EE4-F4B4-49E8-8126-B01E5FCCBE2D}" dt="2020-05-17T13:34:07.314" v="3003" actId="165"/>
          <ac:spMkLst>
            <pc:docMk/>
            <pc:sldMk cId="1493894232" sldId="426"/>
            <ac:spMk id="770" creationId="{C02B68FE-55E2-4F2A-BBBD-0EF229C66F27}"/>
          </ac:spMkLst>
        </pc:spChg>
        <pc:spChg chg="mod">
          <ac:chgData name="reza kabir" userId="af3c95a13102d509" providerId="LiveId" clId="{88200EE4-F4B4-49E8-8126-B01E5FCCBE2D}" dt="2020-05-17T13:34:07.314" v="3003" actId="165"/>
          <ac:spMkLst>
            <pc:docMk/>
            <pc:sldMk cId="1493894232" sldId="426"/>
            <ac:spMk id="771" creationId="{91C779CD-B0CA-4576-BD69-8F824AC22E84}"/>
          </ac:spMkLst>
        </pc:spChg>
        <pc:spChg chg="mod">
          <ac:chgData name="reza kabir" userId="af3c95a13102d509" providerId="LiveId" clId="{88200EE4-F4B4-49E8-8126-B01E5FCCBE2D}" dt="2020-05-17T13:34:07.314" v="3003" actId="165"/>
          <ac:spMkLst>
            <pc:docMk/>
            <pc:sldMk cId="1493894232" sldId="426"/>
            <ac:spMk id="772" creationId="{EDCA1A2A-385E-49AB-9160-6D9D142BD9FD}"/>
          </ac:spMkLst>
        </pc:spChg>
        <pc:spChg chg="mod">
          <ac:chgData name="reza kabir" userId="af3c95a13102d509" providerId="LiveId" clId="{88200EE4-F4B4-49E8-8126-B01E5FCCBE2D}" dt="2020-05-17T13:34:07.314" v="3003" actId="165"/>
          <ac:spMkLst>
            <pc:docMk/>
            <pc:sldMk cId="1493894232" sldId="426"/>
            <ac:spMk id="773" creationId="{13BB48D4-2004-4446-8284-BE15AEA3DDC5}"/>
          </ac:spMkLst>
        </pc:spChg>
        <pc:spChg chg="mod">
          <ac:chgData name="reza kabir" userId="af3c95a13102d509" providerId="LiveId" clId="{88200EE4-F4B4-49E8-8126-B01E5FCCBE2D}" dt="2020-05-17T13:34:07.314" v="3003" actId="165"/>
          <ac:spMkLst>
            <pc:docMk/>
            <pc:sldMk cId="1493894232" sldId="426"/>
            <ac:spMk id="774" creationId="{B7EDAA6A-C1CE-49FC-B317-A829C8875014}"/>
          </ac:spMkLst>
        </pc:spChg>
        <pc:spChg chg="mod">
          <ac:chgData name="reza kabir" userId="af3c95a13102d509" providerId="LiveId" clId="{88200EE4-F4B4-49E8-8126-B01E5FCCBE2D}" dt="2020-05-17T13:34:07.314" v="3003" actId="165"/>
          <ac:spMkLst>
            <pc:docMk/>
            <pc:sldMk cId="1493894232" sldId="426"/>
            <ac:spMk id="775" creationId="{59EBA42E-4785-412F-8A0D-3D781C6AE947}"/>
          </ac:spMkLst>
        </pc:spChg>
        <pc:spChg chg="mod">
          <ac:chgData name="reza kabir" userId="af3c95a13102d509" providerId="LiveId" clId="{88200EE4-F4B4-49E8-8126-B01E5FCCBE2D}" dt="2020-05-17T13:34:07.314" v="3003" actId="165"/>
          <ac:spMkLst>
            <pc:docMk/>
            <pc:sldMk cId="1493894232" sldId="426"/>
            <ac:spMk id="776" creationId="{FE91DA76-6B60-4E88-89D6-81B8E6C549CB}"/>
          </ac:spMkLst>
        </pc:spChg>
        <pc:spChg chg="mod">
          <ac:chgData name="reza kabir" userId="af3c95a13102d509" providerId="LiveId" clId="{88200EE4-F4B4-49E8-8126-B01E5FCCBE2D}" dt="2020-05-17T13:34:07.314" v="3003" actId="165"/>
          <ac:spMkLst>
            <pc:docMk/>
            <pc:sldMk cId="1493894232" sldId="426"/>
            <ac:spMk id="777" creationId="{1A8F518D-4C05-4A3A-92C6-6B889D96FF4F}"/>
          </ac:spMkLst>
        </pc:spChg>
        <pc:spChg chg="mod">
          <ac:chgData name="reza kabir" userId="af3c95a13102d509" providerId="LiveId" clId="{88200EE4-F4B4-49E8-8126-B01E5FCCBE2D}" dt="2020-05-17T13:34:07.314" v="3003" actId="165"/>
          <ac:spMkLst>
            <pc:docMk/>
            <pc:sldMk cId="1493894232" sldId="426"/>
            <ac:spMk id="778" creationId="{C9690F6D-6E8B-433B-92C2-09BD2EF84C66}"/>
          </ac:spMkLst>
        </pc:spChg>
        <pc:spChg chg="mod">
          <ac:chgData name="reza kabir" userId="af3c95a13102d509" providerId="LiveId" clId="{88200EE4-F4B4-49E8-8126-B01E5FCCBE2D}" dt="2020-05-17T13:34:07.314" v="3003" actId="165"/>
          <ac:spMkLst>
            <pc:docMk/>
            <pc:sldMk cId="1493894232" sldId="426"/>
            <ac:spMk id="779" creationId="{DD86A0B7-ADA0-4F41-A89D-AB9CEC1CB178}"/>
          </ac:spMkLst>
        </pc:spChg>
        <pc:spChg chg="mod">
          <ac:chgData name="reza kabir" userId="af3c95a13102d509" providerId="LiveId" clId="{88200EE4-F4B4-49E8-8126-B01E5FCCBE2D}" dt="2020-05-17T13:34:07.314" v="3003" actId="165"/>
          <ac:spMkLst>
            <pc:docMk/>
            <pc:sldMk cId="1493894232" sldId="426"/>
            <ac:spMk id="780" creationId="{C20506F5-9561-4D7C-B8C2-0B86F906538B}"/>
          </ac:spMkLst>
        </pc:spChg>
        <pc:spChg chg="mod">
          <ac:chgData name="reza kabir" userId="af3c95a13102d509" providerId="LiveId" clId="{88200EE4-F4B4-49E8-8126-B01E5FCCBE2D}" dt="2020-05-17T13:34:07.314" v="3003" actId="165"/>
          <ac:spMkLst>
            <pc:docMk/>
            <pc:sldMk cId="1493894232" sldId="426"/>
            <ac:spMk id="781" creationId="{F7747D94-BEED-4792-922D-87E17416545D}"/>
          </ac:spMkLst>
        </pc:spChg>
        <pc:spChg chg="mod">
          <ac:chgData name="reza kabir" userId="af3c95a13102d509" providerId="LiveId" clId="{88200EE4-F4B4-49E8-8126-B01E5FCCBE2D}" dt="2020-05-17T13:34:07.314" v="3003" actId="165"/>
          <ac:spMkLst>
            <pc:docMk/>
            <pc:sldMk cId="1493894232" sldId="426"/>
            <ac:spMk id="782" creationId="{4502B8AA-4B92-4ECB-B4A6-6432F5FC9DEA}"/>
          </ac:spMkLst>
        </pc:spChg>
        <pc:spChg chg="mod">
          <ac:chgData name="reza kabir" userId="af3c95a13102d509" providerId="LiveId" clId="{88200EE4-F4B4-49E8-8126-B01E5FCCBE2D}" dt="2020-05-17T13:34:07.314" v="3003" actId="165"/>
          <ac:spMkLst>
            <pc:docMk/>
            <pc:sldMk cId="1493894232" sldId="426"/>
            <ac:spMk id="784" creationId="{375FFA41-D938-4BC6-BCAD-F6825040E8C1}"/>
          </ac:spMkLst>
        </pc:spChg>
        <pc:spChg chg="mod">
          <ac:chgData name="reza kabir" userId="af3c95a13102d509" providerId="LiveId" clId="{88200EE4-F4B4-49E8-8126-B01E5FCCBE2D}" dt="2020-05-17T13:34:07.314" v="3003" actId="165"/>
          <ac:spMkLst>
            <pc:docMk/>
            <pc:sldMk cId="1493894232" sldId="426"/>
            <ac:spMk id="785" creationId="{AEEB3F24-BD1C-4A95-B0D5-3BE89FE20BAF}"/>
          </ac:spMkLst>
        </pc:spChg>
        <pc:spChg chg="mod">
          <ac:chgData name="reza kabir" userId="af3c95a13102d509" providerId="LiveId" clId="{88200EE4-F4B4-49E8-8126-B01E5FCCBE2D}" dt="2020-05-17T13:34:07.314" v="3003" actId="165"/>
          <ac:spMkLst>
            <pc:docMk/>
            <pc:sldMk cId="1493894232" sldId="426"/>
            <ac:spMk id="786" creationId="{DC181825-F6DF-40AC-AF9E-146B01533E90}"/>
          </ac:spMkLst>
        </pc:spChg>
        <pc:spChg chg="mod">
          <ac:chgData name="reza kabir" userId="af3c95a13102d509" providerId="LiveId" clId="{88200EE4-F4B4-49E8-8126-B01E5FCCBE2D}" dt="2020-05-17T13:34:07.314" v="3003" actId="165"/>
          <ac:spMkLst>
            <pc:docMk/>
            <pc:sldMk cId="1493894232" sldId="426"/>
            <ac:spMk id="787" creationId="{DE9A2F54-129B-4F32-926A-127C3DDE1967}"/>
          </ac:spMkLst>
        </pc:spChg>
        <pc:spChg chg="mod">
          <ac:chgData name="reza kabir" userId="af3c95a13102d509" providerId="LiveId" clId="{88200EE4-F4B4-49E8-8126-B01E5FCCBE2D}" dt="2020-05-17T13:34:07.314" v="3003" actId="165"/>
          <ac:spMkLst>
            <pc:docMk/>
            <pc:sldMk cId="1493894232" sldId="426"/>
            <ac:spMk id="788" creationId="{DD3558A0-02FE-4741-80A9-A5CC7C0899FF}"/>
          </ac:spMkLst>
        </pc:spChg>
        <pc:spChg chg="mod">
          <ac:chgData name="reza kabir" userId="af3c95a13102d509" providerId="LiveId" clId="{88200EE4-F4B4-49E8-8126-B01E5FCCBE2D}" dt="2020-05-17T13:34:07.314" v="3003" actId="165"/>
          <ac:spMkLst>
            <pc:docMk/>
            <pc:sldMk cId="1493894232" sldId="426"/>
            <ac:spMk id="789" creationId="{41556773-893E-42B1-B71B-1C2E6E9F2F5C}"/>
          </ac:spMkLst>
        </pc:spChg>
        <pc:spChg chg="mod">
          <ac:chgData name="reza kabir" userId="af3c95a13102d509" providerId="LiveId" clId="{88200EE4-F4B4-49E8-8126-B01E5FCCBE2D}" dt="2020-05-17T13:34:07.314" v="3003" actId="165"/>
          <ac:spMkLst>
            <pc:docMk/>
            <pc:sldMk cId="1493894232" sldId="426"/>
            <ac:spMk id="790" creationId="{F3D58EE0-E4CB-4FC7-8CA4-09F913B43AB1}"/>
          </ac:spMkLst>
        </pc:spChg>
        <pc:spChg chg="mod">
          <ac:chgData name="reza kabir" userId="af3c95a13102d509" providerId="LiveId" clId="{88200EE4-F4B4-49E8-8126-B01E5FCCBE2D}" dt="2020-05-17T13:34:07.314" v="3003" actId="165"/>
          <ac:spMkLst>
            <pc:docMk/>
            <pc:sldMk cId="1493894232" sldId="426"/>
            <ac:spMk id="791" creationId="{1FBBDDD1-B64C-4655-963D-C379738E6B29}"/>
          </ac:spMkLst>
        </pc:spChg>
        <pc:spChg chg="mod">
          <ac:chgData name="reza kabir" userId="af3c95a13102d509" providerId="LiveId" clId="{88200EE4-F4B4-49E8-8126-B01E5FCCBE2D}" dt="2020-05-17T13:34:07.314" v="3003" actId="165"/>
          <ac:spMkLst>
            <pc:docMk/>
            <pc:sldMk cId="1493894232" sldId="426"/>
            <ac:spMk id="792" creationId="{F2D33A57-ED4A-4114-92CF-B314D01B2748}"/>
          </ac:spMkLst>
        </pc:spChg>
        <pc:spChg chg="mod">
          <ac:chgData name="reza kabir" userId="af3c95a13102d509" providerId="LiveId" clId="{88200EE4-F4B4-49E8-8126-B01E5FCCBE2D}" dt="2020-05-17T13:34:07.314" v="3003" actId="165"/>
          <ac:spMkLst>
            <pc:docMk/>
            <pc:sldMk cId="1493894232" sldId="426"/>
            <ac:spMk id="794" creationId="{3E05CF61-5C7D-49C2-9B98-96C13C0AAF06}"/>
          </ac:spMkLst>
        </pc:spChg>
        <pc:spChg chg="mod">
          <ac:chgData name="reza kabir" userId="af3c95a13102d509" providerId="LiveId" clId="{88200EE4-F4B4-49E8-8126-B01E5FCCBE2D}" dt="2020-05-17T13:34:07.314" v="3003" actId="165"/>
          <ac:spMkLst>
            <pc:docMk/>
            <pc:sldMk cId="1493894232" sldId="426"/>
            <ac:spMk id="795" creationId="{350235D7-7258-49DA-92FA-41112BBE3C0E}"/>
          </ac:spMkLst>
        </pc:spChg>
        <pc:spChg chg="mod">
          <ac:chgData name="reza kabir" userId="af3c95a13102d509" providerId="LiveId" clId="{88200EE4-F4B4-49E8-8126-B01E5FCCBE2D}" dt="2020-05-17T13:34:07.314" v="3003" actId="165"/>
          <ac:spMkLst>
            <pc:docMk/>
            <pc:sldMk cId="1493894232" sldId="426"/>
            <ac:spMk id="796" creationId="{A1E9E6E8-0B3B-4071-BAAE-5737A720FA0E}"/>
          </ac:spMkLst>
        </pc:spChg>
        <pc:spChg chg="mod">
          <ac:chgData name="reza kabir" userId="af3c95a13102d509" providerId="LiveId" clId="{88200EE4-F4B4-49E8-8126-B01E5FCCBE2D}" dt="2020-05-17T13:34:07.314" v="3003" actId="165"/>
          <ac:spMkLst>
            <pc:docMk/>
            <pc:sldMk cId="1493894232" sldId="426"/>
            <ac:spMk id="797" creationId="{1E4DF84B-F5E8-46A3-8008-AE7C3A37E6AF}"/>
          </ac:spMkLst>
        </pc:spChg>
        <pc:spChg chg="mod">
          <ac:chgData name="reza kabir" userId="af3c95a13102d509" providerId="LiveId" clId="{88200EE4-F4B4-49E8-8126-B01E5FCCBE2D}" dt="2020-05-17T13:34:07.314" v="3003" actId="165"/>
          <ac:spMkLst>
            <pc:docMk/>
            <pc:sldMk cId="1493894232" sldId="426"/>
            <ac:spMk id="798" creationId="{7C6AB63C-C60F-4F6C-8E61-CF0EEA8822BF}"/>
          </ac:spMkLst>
        </pc:spChg>
        <pc:spChg chg="mod">
          <ac:chgData name="reza kabir" userId="af3c95a13102d509" providerId="LiveId" clId="{88200EE4-F4B4-49E8-8126-B01E5FCCBE2D}" dt="2020-05-17T13:34:07.314" v="3003" actId="165"/>
          <ac:spMkLst>
            <pc:docMk/>
            <pc:sldMk cId="1493894232" sldId="426"/>
            <ac:spMk id="799" creationId="{C12F0302-20EA-4B4C-A8F3-077F8840775F}"/>
          </ac:spMkLst>
        </pc:spChg>
        <pc:spChg chg="mod">
          <ac:chgData name="reza kabir" userId="af3c95a13102d509" providerId="LiveId" clId="{88200EE4-F4B4-49E8-8126-B01E5FCCBE2D}" dt="2020-05-17T13:34:07.314" v="3003" actId="165"/>
          <ac:spMkLst>
            <pc:docMk/>
            <pc:sldMk cId="1493894232" sldId="426"/>
            <ac:spMk id="800" creationId="{7543B9DF-D551-4018-A138-DAD7A2C4F9B8}"/>
          </ac:spMkLst>
        </pc:spChg>
        <pc:spChg chg="mod">
          <ac:chgData name="reza kabir" userId="af3c95a13102d509" providerId="LiveId" clId="{88200EE4-F4B4-49E8-8126-B01E5FCCBE2D}" dt="2020-05-17T13:34:07.314" v="3003" actId="165"/>
          <ac:spMkLst>
            <pc:docMk/>
            <pc:sldMk cId="1493894232" sldId="426"/>
            <ac:spMk id="801" creationId="{43834700-09CC-40FB-A556-7B01F7BFFADE}"/>
          </ac:spMkLst>
        </pc:spChg>
        <pc:spChg chg="mod">
          <ac:chgData name="reza kabir" userId="af3c95a13102d509" providerId="LiveId" clId="{88200EE4-F4B4-49E8-8126-B01E5FCCBE2D}" dt="2020-05-17T13:34:07.314" v="3003" actId="165"/>
          <ac:spMkLst>
            <pc:docMk/>
            <pc:sldMk cId="1493894232" sldId="426"/>
            <ac:spMk id="802" creationId="{D0972B49-DE6A-4CF6-86FC-1469D7A080FC}"/>
          </ac:spMkLst>
        </pc:spChg>
        <pc:spChg chg="mod">
          <ac:chgData name="reza kabir" userId="af3c95a13102d509" providerId="LiveId" clId="{88200EE4-F4B4-49E8-8126-B01E5FCCBE2D}" dt="2020-05-17T13:34:07.314" v="3003" actId="165"/>
          <ac:spMkLst>
            <pc:docMk/>
            <pc:sldMk cId="1493894232" sldId="426"/>
            <ac:spMk id="803" creationId="{3C75B16C-0D10-4C08-96A9-B5C841AFA75D}"/>
          </ac:spMkLst>
        </pc:spChg>
        <pc:spChg chg="mod">
          <ac:chgData name="reza kabir" userId="af3c95a13102d509" providerId="LiveId" clId="{88200EE4-F4B4-49E8-8126-B01E5FCCBE2D}" dt="2020-05-17T13:34:07.314" v="3003" actId="165"/>
          <ac:spMkLst>
            <pc:docMk/>
            <pc:sldMk cId="1493894232" sldId="426"/>
            <ac:spMk id="804" creationId="{2A43CA21-13D5-4385-BE42-A639E8EB2B78}"/>
          </ac:spMkLst>
        </pc:spChg>
        <pc:spChg chg="mod">
          <ac:chgData name="reza kabir" userId="af3c95a13102d509" providerId="LiveId" clId="{88200EE4-F4B4-49E8-8126-B01E5FCCBE2D}" dt="2020-05-17T13:34:07.314" v="3003" actId="165"/>
          <ac:spMkLst>
            <pc:docMk/>
            <pc:sldMk cId="1493894232" sldId="426"/>
            <ac:spMk id="805" creationId="{C73C616A-148E-4D69-B07E-C1FDDD0AB500}"/>
          </ac:spMkLst>
        </pc:spChg>
        <pc:spChg chg="mod">
          <ac:chgData name="reza kabir" userId="af3c95a13102d509" providerId="LiveId" clId="{88200EE4-F4B4-49E8-8126-B01E5FCCBE2D}" dt="2020-05-17T13:34:07.314" v="3003" actId="165"/>
          <ac:spMkLst>
            <pc:docMk/>
            <pc:sldMk cId="1493894232" sldId="426"/>
            <ac:spMk id="806" creationId="{97E49618-93CE-4326-941A-B932D2AFEFD4}"/>
          </ac:spMkLst>
        </pc:spChg>
        <pc:spChg chg="mod">
          <ac:chgData name="reza kabir" userId="af3c95a13102d509" providerId="LiveId" clId="{88200EE4-F4B4-49E8-8126-B01E5FCCBE2D}" dt="2020-05-17T13:34:07.314" v="3003" actId="165"/>
          <ac:spMkLst>
            <pc:docMk/>
            <pc:sldMk cId="1493894232" sldId="426"/>
            <ac:spMk id="807" creationId="{513DA525-17CB-4975-93EF-3CD2B5627865}"/>
          </ac:spMkLst>
        </pc:spChg>
        <pc:spChg chg="mod">
          <ac:chgData name="reza kabir" userId="af3c95a13102d509" providerId="LiveId" clId="{88200EE4-F4B4-49E8-8126-B01E5FCCBE2D}" dt="2020-05-17T13:34:07.314" v="3003" actId="165"/>
          <ac:spMkLst>
            <pc:docMk/>
            <pc:sldMk cId="1493894232" sldId="426"/>
            <ac:spMk id="808" creationId="{684AFD6D-EA35-4720-A19B-E06B4A5762ED}"/>
          </ac:spMkLst>
        </pc:spChg>
        <pc:spChg chg="mod">
          <ac:chgData name="reza kabir" userId="af3c95a13102d509" providerId="LiveId" clId="{88200EE4-F4B4-49E8-8126-B01E5FCCBE2D}" dt="2020-05-17T13:34:07.314" v="3003" actId="165"/>
          <ac:spMkLst>
            <pc:docMk/>
            <pc:sldMk cId="1493894232" sldId="426"/>
            <ac:spMk id="809" creationId="{58F090DF-7E5E-4DAB-AF24-6AFD2A51F90F}"/>
          </ac:spMkLst>
        </pc:spChg>
        <pc:spChg chg="mod">
          <ac:chgData name="reza kabir" userId="af3c95a13102d509" providerId="LiveId" clId="{88200EE4-F4B4-49E8-8126-B01E5FCCBE2D}" dt="2020-05-17T13:34:07.314" v="3003" actId="165"/>
          <ac:spMkLst>
            <pc:docMk/>
            <pc:sldMk cId="1493894232" sldId="426"/>
            <ac:spMk id="810" creationId="{39CA271B-EBA9-46F3-BF46-FADC67572C72}"/>
          </ac:spMkLst>
        </pc:spChg>
        <pc:spChg chg="mod">
          <ac:chgData name="reza kabir" userId="af3c95a13102d509" providerId="LiveId" clId="{88200EE4-F4B4-49E8-8126-B01E5FCCBE2D}" dt="2020-05-17T13:34:07.314" v="3003" actId="165"/>
          <ac:spMkLst>
            <pc:docMk/>
            <pc:sldMk cId="1493894232" sldId="426"/>
            <ac:spMk id="811" creationId="{B54071AD-284A-473F-B324-0AC6810CC62C}"/>
          </ac:spMkLst>
        </pc:spChg>
        <pc:spChg chg="mod">
          <ac:chgData name="reza kabir" userId="af3c95a13102d509" providerId="LiveId" clId="{88200EE4-F4B4-49E8-8126-B01E5FCCBE2D}" dt="2020-05-17T13:34:07.314" v="3003" actId="165"/>
          <ac:spMkLst>
            <pc:docMk/>
            <pc:sldMk cId="1493894232" sldId="426"/>
            <ac:spMk id="812" creationId="{49418684-3601-4ADD-9178-AFC3EEF45AE2}"/>
          </ac:spMkLst>
        </pc:spChg>
        <pc:spChg chg="mod">
          <ac:chgData name="reza kabir" userId="af3c95a13102d509" providerId="LiveId" clId="{88200EE4-F4B4-49E8-8126-B01E5FCCBE2D}" dt="2020-05-17T13:34:07.314" v="3003" actId="165"/>
          <ac:spMkLst>
            <pc:docMk/>
            <pc:sldMk cId="1493894232" sldId="426"/>
            <ac:spMk id="813" creationId="{B4884DB7-A03F-4B55-B0BE-4C66554178F0}"/>
          </ac:spMkLst>
        </pc:spChg>
        <pc:spChg chg="mod">
          <ac:chgData name="reza kabir" userId="af3c95a13102d509" providerId="LiveId" clId="{88200EE4-F4B4-49E8-8126-B01E5FCCBE2D}" dt="2020-05-17T13:34:07.314" v="3003" actId="165"/>
          <ac:spMkLst>
            <pc:docMk/>
            <pc:sldMk cId="1493894232" sldId="426"/>
            <ac:spMk id="814" creationId="{273A1BFA-4D44-4201-A961-254CEE4C3BF0}"/>
          </ac:spMkLst>
        </pc:spChg>
        <pc:spChg chg="mod">
          <ac:chgData name="reza kabir" userId="af3c95a13102d509" providerId="LiveId" clId="{88200EE4-F4B4-49E8-8126-B01E5FCCBE2D}" dt="2020-05-17T13:34:07.314" v="3003" actId="165"/>
          <ac:spMkLst>
            <pc:docMk/>
            <pc:sldMk cId="1493894232" sldId="426"/>
            <ac:spMk id="815" creationId="{1E0A3760-BE41-4A78-B493-DE3965FF75A8}"/>
          </ac:spMkLst>
        </pc:spChg>
        <pc:spChg chg="mod">
          <ac:chgData name="reza kabir" userId="af3c95a13102d509" providerId="LiveId" clId="{88200EE4-F4B4-49E8-8126-B01E5FCCBE2D}" dt="2020-05-17T13:34:07.314" v="3003" actId="165"/>
          <ac:spMkLst>
            <pc:docMk/>
            <pc:sldMk cId="1493894232" sldId="426"/>
            <ac:spMk id="816" creationId="{8FF4BDDE-30B4-4496-A618-367E4265D12E}"/>
          </ac:spMkLst>
        </pc:spChg>
        <pc:spChg chg="mod">
          <ac:chgData name="reza kabir" userId="af3c95a13102d509" providerId="LiveId" clId="{88200EE4-F4B4-49E8-8126-B01E5FCCBE2D}" dt="2020-05-17T13:34:07.314" v="3003" actId="165"/>
          <ac:spMkLst>
            <pc:docMk/>
            <pc:sldMk cId="1493894232" sldId="426"/>
            <ac:spMk id="817" creationId="{4DF10167-D478-4105-A476-1F398BA6E8E8}"/>
          </ac:spMkLst>
        </pc:spChg>
        <pc:spChg chg="mod">
          <ac:chgData name="reza kabir" userId="af3c95a13102d509" providerId="LiveId" clId="{88200EE4-F4B4-49E8-8126-B01E5FCCBE2D}" dt="2020-05-17T13:34:07.314" v="3003" actId="165"/>
          <ac:spMkLst>
            <pc:docMk/>
            <pc:sldMk cId="1493894232" sldId="426"/>
            <ac:spMk id="818" creationId="{B42BB508-1459-4545-96DF-30A8EB5B9B9E}"/>
          </ac:spMkLst>
        </pc:spChg>
        <pc:spChg chg="mod">
          <ac:chgData name="reza kabir" userId="af3c95a13102d509" providerId="LiveId" clId="{88200EE4-F4B4-49E8-8126-B01E5FCCBE2D}" dt="2020-05-17T13:34:07.314" v="3003" actId="165"/>
          <ac:spMkLst>
            <pc:docMk/>
            <pc:sldMk cId="1493894232" sldId="426"/>
            <ac:spMk id="820" creationId="{2E834A74-DD26-4CED-9393-51C87EFA9CF1}"/>
          </ac:spMkLst>
        </pc:spChg>
        <pc:spChg chg="mod">
          <ac:chgData name="reza kabir" userId="af3c95a13102d509" providerId="LiveId" clId="{88200EE4-F4B4-49E8-8126-B01E5FCCBE2D}" dt="2020-05-17T13:34:07.314" v="3003" actId="165"/>
          <ac:spMkLst>
            <pc:docMk/>
            <pc:sldMk cId="1493894232" sldId="426"/>
            <ac:spMk id="821" creationId="{E2FAE6BC-4116-40D7-B158-F5A18FA8A6F0}"/>
          </ac:spMkLst>
        </pc:spChg>
        <pc:spChg chg="mod">
          <ac:chgData name="reza kabir" userId="af3c95a13102d509" providerId="LiveId" clId="{88200EE4-F4B4-49E8-8126-B01E5FCCBE2D}" dt="2020-05-17T13:34:07.314" v="3003" actId="165"/>
          <ac:spMkLst>
            <pc:docMk/>
            <pc:sldMk cId="1493894232" sldId="426"/>
            <ac:spMk id="822" creationId="{00E71A7F-FA12-4DDA-A6C3-871EE669329C}"/>
          </ac:spMkLst>
        </pc:spChg>
        <pc:spChg chg="mod">
          <ac:chgData name="reza kabir" userId="af3c95a13102d509" providerId="LiveId" clId="{88200EE4-F4B4-49E8-8126-B01E5FCCBE2D}" dt="2020-05-17T13:34:07.314" v="3003" actId="165"/>
          <ac:spMkLst>
            <pc:docMk/>
            <pc:sldMk cId="1493894232" sldId="426"/>
            <ac:spMk id="823" creationId="{1FD1E6AF-0A3F-4F01-90C0-EF40103ABDFE}"/>
          </ac:spMkLst>
        </pc:spChg>
        <pc:spChg chg="mod">
          <ac:chgData name="reza kabir" userId="af3c95a13102d509" providerId="LiveId" clId="{88200EE4-F4B4-49E8-8126-B01E5FCCBE2D}" dt="2020-05-17T13:34:07.314" v="3003" actId="165"/>
          <ac:spMkLst>
            <pc:docMk/>
            <pc:sldMk cId="1493894232" sldId="426"/>
            <ac:spMk id="824" creationId="{BC9F2E74-7BEF-47D2-ADA6-7BEC3E37A367}"/>
          </ac:spMkLst>
        </pc:spChg>
        <pc:spChg chg="mod">
          <ac:chgData name="reza kabir" userId="af3c95a13102d509" providerId="LiveId" clId="{88200EE4-F4B4-49E8-8126-B01E5FCCBE2D}" dt="2020-05-17T13:34:07.314" v="3003" actId="165"/>
          <ac:spMkLst>
            <pc:docMk/>
            <pc:sldMk cId="1493894232" sldId="426"/>
            <ac:spMk id="825" creationId="{684321F6-5BC8-4417-AC52-AE49A86EE77F}"/>
          </ac:spMkLst>
        </pc:spChg>
        <pc:spChg chg="mod">
          <ac:chgData name="reza kabir" userId="af3c95a13102d509" providerId="LiveId" clId="{88200EE4-F4B4-49E8-8126-B01E5FCCBE2D}" dt="2020-05-17T13:34:07.314" v="3003" actId="165"/>
          <ac:spMkLst>
            <pc:docMk/>
            <pc:sldMk cId="1493894232" sldId="426"/>
            <ac:spMk id="826" creationId="{498007B9-DA1A-4142-8845-0274EF1C752D}"/>
          </ac:spMkLst>
        </pc:spChg>
        <pc:spChg chg="mod">
          <ac:chgData name="reza kabir" userId="af3c95a13102d509" providerId="LiveId" clId="{88200EE4-F4B4-49E8-8126-B01E5FCCBE2D}" dt="2020-05-17T13:34:07.314" v="3003" actId="165"/>
          <ac:spMkLst>
            <pc:docMk/>
            <pc:sldMk cId="1493894232" sldId="426"/>
            <ac:spMk id="827" creationId="{61989117-3E9B-4832-A589-D1BE4666FF41}"/>
          </ac:spMkLst>
        </pc:spChg>
        <pc:spChg chg="mod">
          <ac:chgData name="reza kabir" userId="af3c95a13102d509" providerId="LiveId" clId="{88200EE4-F4B4-49E8-8126-B01E5FCCBE2D}" dt="2020-05-17T13:34:07.314" v="3003" actId="165"/>
          <ac:spMkLst>
            <pc:docMk/>
            <pc:sldMk cId="1493894232" sldId="426"/>
            <ac:spMk id="828" creationId="{1ED61C45-EDB7-4DA9-9BF3-0D241784284F}"/>
          </ac:spMkLst>
        </pc:spChg>
        <pc:spChg chg="mod">
          <ac:chgData name="reza kabir" userId="af3c95a13102d509" providerId="LiveId" clId="{88200EE4-F4B4-49E8-8126-B01E5FCCBE2D}" dt="2020-05-17T13:34:07.314" v="3003" actId="165"/>
          <ac:spMkLst>
            <pc:docMk/>
            <pc:sldMk cId="1493894232" sldId="426"/>
            <ac:spMk id="829" creationId="{CA6A707B-9A78-4509-9C83-694F964E3A17}"/>
          </ac:spMkLst>
        </pc:spChg>
        <pc:spChg chg="mod">
          <ac:chgData name="reza kabir" userId="af3c95a13102d509" providerId="LiveId" clId="{88200EE4-F4B4-49E8-8126-B01E5FCCBE2D}" dt="2020-05-17T13:34:07.314" v="3003" actId="165"/>
          <ac:spMkLst>
            <pc:docMk/>
            <pc:sldMk cId="1493894232" sldId="426"/>
            <ac:spMk id="831" creationId="{2EDF85BB-11B1-4B64-AF80-972C5F44549F}"/>
          </ac:spMkLst>
        </pc:spChg>
        <pc:spChg chg="mod">
          <ac:chgData name="reza kabir" userId="af3c95a13102d509" providerId="LiveId" clId="{88200EE4-F4B4-49E8-8126-B01E5FCCBE2D}" dt="2020-05-17T13:34:07.314" v="3003" actId="165"/>
          <ac:spMkLst>
            <pc:docMk/>
            <pc:sldMk cId="1493894232" sldId="426"/>
            <ac:spMk id="832" creationId="{79F05504-2DE4-4F83-BF2B-5220B57732D1}"/>
          </ac:spMkLst>
        </pc:spChg>
        <pc:spChg chg="mod">
          <ac:chgData name="reza kabir" userId="af3c95a13102d509" providerId="LiveId" clId="{88200EE4-F4B4-49E8-8126-B01E5FCCBE2D}" dt="2020-05-17T13:34:07.314" v="3003" actId="165"/>
          <ac:spMkLst>
            <pc:docMk/>
            <pc:sldMk cId="1493894232" sldId="426"/>
            <ac:spMk id="833" creationId="{E0E71837-3EF8-4D54-AFF0-C7CAD4A05BBF}"/>
          </ac:spMkLst>
        </pc:spChg>
        <pc:spChg chg="mod">
          <ac:chgData name="reza kabir" userId="af3c95a13102d509" providerId="LiveId" clId="{88200EE4-F4B4-49E8-8126-B01E5FCCBE2D}" dt="2020-05-17T13:34:07.314" v="3003" actId="165"/>
          <ac:spMkLst>
            <pc:docMk/>
            <pc:sldMk cId="1493894232" sldId="426"/>
            <ac:spMk id="834" creationId="{94EB7B57-C1C9-40A9-B44D-2B3B5976B48B}"/>
          </ac:spMkLst>
        </pc:spChg>
        <pc:spChg chg="mod">
          <ac:chgData name="reza kabir" userId="af3c95a13102d509" providerId="LiveId" clId="{88200EE4-F4B4-49E8-8126-B01E5FCCBE2D}" dt="2020-05-17T13:34:07.314" v="3003" actId="165"/>
          <ac:spMkLst>
            <pc:docMk/>
            <pc:sldMk cId="1493894232" sldId="426"/>
            <ac:spMk id="835" creationId="{2CBD0ED0-4995-4EDD-A7FA-E7A6983CFA3B}"/>
          </ac:spMkLst>
        </pc:spChg>
        <pc:spChg chg="mod">
          <ac:chgData name="reza kabir" userId="af3c95a13102d509" providerId="LiveId" clId="{88200EE4-F4B4-49E8-8126-B01E5FCCBE2D}" dt="2020-05-17T13:34:07.314" v="3003" actId="165"/>
          <ac:spMkLst>
            <pc:docMk/>
            <pc:sldMk cId="1493894232" sldId="426"/>
            <ac:spMk id="836" creationId="{C7F06EC6-3BFC-49CA-8160-01F52D8E7389}"/>
          </ac:spMkLst>
        </pc:spChg>
        <pc:spChg chg="mod">
          <ac:chgData name="reza kabir" userId="af3c95a13102d509" providerId="LiveId" clId="{88200EE4-F4B4-49E8-8126-B01E5FCCBE2D}" dt="2020-05-17T13:34:07.314" v="3003" actId="165"/>
          <ac:spMkLst>
            <pc:docMk/>
            <pc:sldMk cId="1493894232" sldId="426"/>
            <ac:spMk id="837" creationId="{3B1B5A75-639D-4B55-BC8A-18389114E940}"/>
          </ac:spMkLst>
        </pc:spChg>
        <pc:spChg chg="mod">
          <ac:chgData name="reza kabir" userId="af3c95a13102d509" providerId="LiveId" clId="{88200EE4-F4B4-49E8-8126-B01E5FCCBE2D}" dt="2020-05-17T13:34:07.314" v="3003" actId="165"/>
          <ac:spMkLst>
            <pc:docMk/>
            <pc:sldMk cId="1493894232" sldId="426"/>
            <ac:spMk id="838" creationId="{455E977F-C694-480F-88F9-D42CE8223CFC}"/>
          </ac:spMkLst>
        </pc:spChg>
        <pc:spChg chg="mod">
          <ac:chgData name="reza kabir" userId="af3c95a13102d509" providerId="LiveId" clId="{88200EE4-F4B4-49E8-8126-B01E5FCCBE2D}" dt="2020-05-17T13:34:07.314" v="3003" actId="165"/>
          <ac:spMkLst>
            <pc:docMk/>
            <pc:sldMk cId="1493894232" sldId="426"/>
            <ac:spMk id="839" creationId="{0DF6281E-4CB4-49BF-B57C-0C41FC1D6E2E}"/>
          </ac:spMkLst>
        </pc:spChg>
        <pc:spChg chg="mod">
          <ac:chgData name="reza kabir" userId="af3c95a13102d509" providerId="LiveId" clId="{88200EE4-F4B4-49E8-8126-B01E5FCCBE2D}" dt="2020-05-17T13:34:07.314" v="3003" actId="165"/>
          <ac:spMkLst>
            <pc:docMk/>
            <pc:sldMk cId="1493894232" sldId="426"/>
            <ac:spMk id="840" creationId="{A9CD218A-56CE-4945-AE18-C4BEADD59A1E}"/>
          </ac:spMkLst>
        </pc:spChg>
        <pc:spChg chg="mod">
          <ac:chgData name="reza kabir" userId="af3c95a13102d509" providerId="LiveId" clId="{88200EE4-F4B4-49E8-8126-B01E5FCCBE2D}" dt="2020-05-17T13:34:07.314" v="3003" actId="165"/>
          <ac:spMkLst>
            <pc:docMk/>
            <pc:sldMk cId="1493894232" sldId="426"/>
            <ac:spMk id="841" creationId="{29A10FEB-C7FB-478F-846D-731124E35791}"/>
          </ac:spMkLst>
        </pc:spChg>
        <pc:spChg chg="mod">
          <ac:chgData name="reza kabir" userId="af3c95a13102d509" providerId="LiveId" clId="{88200EE4-F4B4-49E8-8126-B01E5FCCBE2D}" dt="2020-05-17T13:34:07.314" v="3003" actId="165"/>
          <ac:spMkLst>
            <pc:docMk/>
            <pc:sldMk cId="1493894232" sldId="426"/>
            <ac:spMk id="842" creationId="{B9555C47-76C0-4E3F-A094-79B2DB02EAC8}"/>
          </ac:spMkLst>
        </pc:spChg>
        <pc:spChg chg="mod">
          <ac:chgData name="reza kabir" userId="af3c95a13102d509" providerId="LiveId" clId="{88200EE4-F4B4-49E8-8126-B01E5FCCBE2D}" dt="2020-05-17T13:34:07.314" v="3003" actId="165"/>
          <ac:spMkLst>
            <pc:docMk/>
            <pc:sldMk cId="1493894232" sldId="426"/>
            <ac:spMk id="843" creationId="{D251AD59-910B-43F2-A787-31C5888401F6}"/>
          </ac:spMkLst>
        </pc:spChg>
        <pc:spChg chg="mod">
          <ac:chgData name="reza kabir" userId="af3c95a13102d509" providerId="LiveId" clId="{88200EE4-F4B4-49E8-8126-B01E5FCCBE2D}" dt="2020-05-17T13:34:07.314" v="3003" actId="165"/>
          <ac:spMkLst>
            <pc:docMk/>
            <pc:sldMk cId="1493894232" sldId="426"/>
            <ac:spMk id="844" creationId="{FB2ECF7F-EAA6-4980-B2F7-55DCC7425DE0}"/>
          </ac:spMkLst>
        </pc:spChg>
        <pc:spChg chg="mod">
          <ac:chgData name="reza kabir" userId="af3c95a13102d509" providerId="LiveId" clId="{88200EE4-F4B4-49E8-8126-B01E5FCCBE2D}" dt="2020-05-17T13:34:07.314" v="3003" actId="165"/>
          <ac:spMkLst>
            <pc:docMk/>
            <pc:sldMk cId="1493894232" sldId="426"/>
            <ac:spMk id="846" creationId="{F43D718B-02CE-49E2-BB90-883535D1F6A0}"/>
          </ac:spMkLst>
        </pc:spChg>
        <pc:spChg chg="mod">
          <ac:chgData name="reza kabir" userId="af3c95a13102d509" providerId="LiveId" clId="{88200EE4-F4B4-49E8-8126-B01E5FCCBE2D}" dt="2020-05-17T13:34:07.314" v="3003" actId="165"/>
          <ac:spMkLst>
            <pc:docMk/>
            <pc:sldMk cId="1493894232" sldId="426"/>
            <ac:spMk id="847" creationId="{5D901095-59E4-474E-A196-3613D4B66539}"/>
          </ac:spMkLst>
        </pc:spChg>
        <pc:spChg chg="mod">
          <ac:chgData name="reza kabir" userId="af3c95a13102d509" providerId="LiveId" clId="{88200EE4-F4B4-49E8-8126-B01E5FCCBE2D}" dt="2020-05-17T13:34:07.314" v="3003" actId="165"/>
          <ac:spMkLst>
            <pc:docMk/>
            <pc:sldMk cId="1493894232" sldId="426"/>
            <ac:spMk id="848" creationId="{2F6F9C1A-EF5F-4747-999F-EA85A14AA7A0}"/>
          </ac:spMkLst>
        </pc:spChg>
        <pc:spChg chg="mod">
          <ac:chgData name="reza kabir" userId="af3c95a13102d509" providerId="LiveId" clId="{88200EE4-F4B4-49E8-8126-B01E5FCCBE2D}" dt="2020-05-17T13:34:07.314" v="3003" actId="165"/>
          <ac:spMkLst>
            <pc:docMk/>
            <pc:sldMk cId="1493894232" sldId="426"/>
            <ac:spMk id="849" creationId="{53C998BA-77F9-4B24-BF0B-BF5B81D55E26}"/>
          </ac:spMkLst>
        </pc:spChg>
        <pc:spChg chg="mod">
          <ac:chgData name="reza kabir" userId="af3c95a13102d509" providerId="LiveId" clId="{88200EE4-F4B4-49E8-8126-B01E5FCCBE2D}" dt="2020-05-17T13:34:07.314" v="3003" actId="165"/>
          <ac:spMkLst>
            <pc:docMk/>
            <pc:sldMk cId="1493894232" sldId="426"/>
            <ac:spMk id="850" creationId="{E37CB5D2-9F31-4B33-8E5E-214E628C581A}"/>
          </ac:spMkLst>
        </pc:spChg>
        <pc:spChg chg="mod">
          <ac:chgData name="reza kabir" userId="af3c95a13102d509" providerId="LiveId" clId="{88200EE4-F4B4-49E8-8126-B01E5FCCBE2D}" dt="2020-05-17T13:34:07.314" v="3003" actId="165"/>
          <ac:spMkLst>
            <pc:docMk/>
            <pc:sldMk cId="1493894232" sldId="426"/>
            <ac:spMk id="851" creationId="{4BF3D4C4-B9AE-41E4-9397-D9C9109C4F30}"/>
          </ac:spMkLst>
        </pc:spChg>
        <pc:spChg chg="mod">
          <ac:chgData name="reza kabir" userId="af3c95a13102d509" providerId="LiveId" clId="{88200EE4-F4B4-49E8-8126-B01E5FCCBE2D}" dt="2020-05-17T13:34:07.314" v="3003" actId="165"/>
          <ac:spMkLst>
            <pc:docMk/>
            <pc:sldMk cId="1493894232" sldId="426"/>
            <ac:spMk id="852" creationId="{13FDEE3E-10BC-418C-A63C-6098DAE55598}"/>
          </ac:spMkLst>
        </pc:spChg>
        <pc:spChg chg="mod">
          <ac:chgData name="reza kabir" userId="af3c95a13102d509" providerId="LiveId" clId="{88200EE4-F4B4-49E8-8126-B01E5FCCBE2D}" dt="2020-05-17T13:34:07.314" v="3003" actId="165"/>
          <ac:spMkLst>
            <pc:docMk/>
            <pc:sldMk cId="1493894232" sldId="426"/>
            <ac:spMk id="853" creationId="{109E3F74-AF72-4855-AAA1-BABC2BF5BF83}"/>
          </ac:spMkLst>
        </pc:spChg>
        <pc:spChg chg="mod">
          <ac:chgData name="reza kabir" userId="af3c95a13102d509" providerId="LiveId" clId="{88200EE4-F4B4-49E8-8126-B01E5FCCBE2D}" dt="2020-05-17T13:34:07.314" v="3003" actId="165"/>
          <ac:spMkLst>
            <pc:docMk/>
            <pc:sldMk cId="1493894232" sldId="426"/>
            <ac:spMk id="854" creationId="{D58EF15C-1248-41F9-965A-3A9B37D33B2E}"/>
          </ac:spMkLst>
        </pc:spChg>
        <pc:spChg chg="mod">
          <ac:chgData name="reza kabir" userId="af3c95a13102d509" providerId="LiveId" clId="{88200EE4-F4B4-49E8-8126-B01E5FCCBE2D}" dt="2020-05-17T13:34:07.314" v="3003" actId="165"/>
          <ac:spMkLst>
            <pc:docMk/>
            <pc:sldMk cId="1493894232" sldId="426"/>
            <ac:spMk id="855" creationId="{18055F14-654F-4035-ADA5-D8358FEA9882}"/>
          </ac:spMkLst>
        </pc:spChg>
        <pc:spChg chg="mod">
          <ac:chgData name="reza kabir" userId="af3c95a13102d509" providerId="LiveId" clId="{88200EE4-F4B4-49E8-8126-B01E5FCCBE2D}" dt="2020-05-17T13:34:07.314" v="3003" actId="165"/>
          <ac:spMkLst>
            <pc:docMk/>
            <pc:sldMk cId="1493894232" sldId="426"/>
            <ac:spMk id="856" creationId="{E7FB24D6-AF78-4672-9B78-6AF663E94B08}"/>
          </ac:spMkLst>
        </pc:spChg>
        <pc:spChg chg="mod">
          <ac:chgData name="reza kabir" userId="af3c95a13102d509" providerId="LiveId" clId="{88200EE4-F4B4-49E8-8126-B01E5FCCBE2D}" dt="2020-05-17T13:34:07.314" v="3003" actId="165"/>
          <ac:spMkLst>
            <pc:docMk/>
            <pc:sldMk cId="1493894232" sldId="426"/>
            <ac:spMk id="857" creationId="{148ACB00-C83D-4812-BD0B-2886D9075603}"/>
          </ac:spMkLst>
        </pc:spChg>
        <pc:spChg chg="mod">
          <ac:chgData name="reza kabir" userId="af3c95a13102d509" providerId="LiveId" clId="{88200EE4-F4B4-49E8-8126-B01E5FCCBE2D}" dt="2020-05-17T13:34:07.314" v="3003" actId="165"/>
          <ac:spMkLst>
            <pc:docMk/>
            <pc:sldMk cId="1493894232" sldId="426"/>
            <ac:spMk id="858" creationId="{319CAC47-B3F4-4479-AC1E-8D486A07A9EC}"/>
          </ac:spMkLst>
        </pc:spChg>
        <pc:spChg chg="mod">
          <ac:chgData name="reza kabir" userId="af3c95a13102d509" providerId="LiveId" clId="{88200EE4-F4B4-49E8-8126-B01E5FCCBE2D}" dt="2020-05-17T13:34:07.314" v="3003" actId="165"/>
          <ac:spMkLst>
            <pc:docMk/>
            <pc:sldMk cId="1493894232" sldId="426"/>
            <ac:spMk id="859" creationId="{5A69ED85-FEA0-42A0-A5AA-D8A25ECCACF6}"/>
          </ac:spMkLst>
        </pc:spChg>
        <pc:spChg chg="mod">
          <ac:chgData name="reza kabir" userId="af3c95a13102d509" providerId="LiveId" clId="{88200EE4-F4B4-49E8-8126-B01E5FCCBE2D}" dt="2020-05-17T13:34:07.314" v="3003" actId="165"/>
          <ac:spMkLst>
            <pc:docMk/>
            <pc:sldMk cId="1493894232" sldId="426"/>
            <ac:spMk id="861" creationId="{E294D795-F028-46C0-84C5-0C918AEFFF84}"/>
          </ac:spMkLst>
        </pc:spChg>
        <pc:spChg chg="mod">
          <ac:chgData name="reza kabir" userId="af3c95a13102d509" providerId="LiveId" clId="{88200EE4-F4B4-49E8-8126-B01E5FCCBE2D}" dt="2020-05-17T13:34:07.314" v="3003" actId="165"/>
          <ac:spMkLst>
            <pc:docMk/>
            <pc:sldMk cId="1493894232" sldId="426"/>
            <ac:spMk id="862" creationId="{C171D94D-7D44-491C-99D6-145BFA194B9B}"/>
          </ac:spMkLst>
        </pc:spChg>
        <pc:spChg chg="mod">
          <ac:chgData name="reza kabir" userId="af3c95a13102d509" providerId="LiveId" clId="{88200EE4-F4B4-49E8-8126-B01E5FCCBE2D}" dt="2020-05-17T13:34:07.314" v="3003" actId="165"/>
          <ac:spMkLst>
            <pc:docMk/>
            <pc:sldMk cId="1493894232" sldId="426"/>
            <ac:spMk id="863" creationId="{D7730FE9-19CC-4277-B32A-A8DE5F933089}"/>
          </ac:spMkLst>
        </pc:spChg>
        <pc:spChg chg="mod">
          <ac:chgData name="reza kabir" userId="af3c95a13102d509" providerId="LiveId" clId="{88200EE4-F4B4-49E8-8126-B01E5FCCBE2D}" dt="2020-05-17T13:34:07.314" v="3003" actId="165"/>
          <ac:spMkLst>
            <pc:docMk/>
            <pc:sldMk cId="1493894232" sldId="426"/>
            <ac:spMk id="864" creationId="{88081758-471D-4BA2-99E5-9F484B20B8C7}"/>
          </ac:spMkLst>
        </pc:spChg>
        <pc:spChg chg="mod">
          <ac:chgData name="reza kabir" userId="af3c95a13102d509" providerId="LiveId" clId="{88200EE4-F4B4-49E8-8126-B01E5FCCBE2D}" dt="2020-05-17T13:34:07.314" v="3003" actId="165"/>
          <ac:spMkLst>
            <pc:docMk/>
            <pc:sldMk cId="1493894232" sldId="426"/>
            <ac:spMk id="865" creationId="{68C8873E-4973-46B3-8DAD-A1320F374F4E}"/>
          </ac:spMkLst>
        </pc:spChg>
        <pc:spChg chg="mod">
          <ac:chgData name="reza kabir" userId="af3c95a13102d509" providerId="LiveId" clId="{88200EE4-F4B4-49E8-8126-B01E5FCCBE2D}" dt="2020-05-17T13:34:07.314" v="3003" actId="165"/>
          <ac:spMkLst>
            <pc:docMk/>
            <pc:sldMk cId="1493894232" sldId="426"/>
            <ac:spMk id="866" creationId="{A1C9A83F-8857-43A0-A29D-D99C6F22F07F}"/>
          </ac:spMkLst>
        </pc:spChg>
        <pc:spChg chg="mod">
          <ac:chgData name="reza kabir" userId="af3c95a13102d509" providerId="LiveId" clId="{88200EE4-F4B4-49E8-8126-B01E5FCCBE2D}" dt="2020-05-17T13:34:07.314" v="3003" actId="165"/>
          <ac:spMkLst>
            <pc:docMk/>
            <pc:sldMk cId="1493894232" sldId="426"/>
            <ac:spMk id="867" creationId="{E42091D7-EEC1-4F55-9D09-89954BB7547D}"/>
          </ac:spMkLst>
        </pc:spChg>
        <pc:spChg chg="mod">
          <ac:chgData name="reza kabir" userId="af3c95a13102d509" providerId="LiveId" clId="{88200EE4-F4B4-49E8-8126-B01E5FCCBE2D}" dt="2020-05-17T13:34:07.314" v="3003" actId="165"/>
          <ac:spMkLst>
            <pc:docMk/>
            <pc:sldMk cId="1493894232" sldId="426"/>
            <ac:spMk id="868" creationId="{14F0B772-0FF3-459B-A8E9-1AC6949FDF26}"/>
          </ac:spMkLst>
        </pc:spChg>
        <pc:spChg chg="mod">
          <ac:chgData name="reza kabir" userId="af3c95a13102d509" providerId="LiveId" clId="{88200EE4-F4B4-49E8-8126-B01E5FCCBE2D}" dt="2020-05-17T13:34:07.314" v="3003" actId="165"/>
          <ac:spMkLst>
            <pc:docMk/>
            <pc:sldMk cId="1493894232" sldId="426"/>
            <ac:spMk id="869" creationId="{525A386A-4A05-4CF7-9505-E1CBC56E99B0}"/>
          </ac:spMkLst>
        </pc:spChg>
        <pc:spChg chg="mod">
          <ac:chgData name="reza kabir" userId="af3c95a13102d509" providerId="LiveId" clId="{88200EE4-F4B4-49E8-8126-B01E5FCCBE2D}" dt="2020-05-17T13:34:07.314" v="3003" actId="165"/>
          <ac:spMkLst>
            <pc:docMk/>
            <pc:sldMk cId="1493894232" sldId="426"/>
            <ac:spMk id="870" creationId="{68B3E3A0-21BA-44E9-A5E7-B77E178EEF89}"/>
          </ac:spMkLst>
        </pc:spChg>
        <pc:spChg chg="mod">
          <ac:chgData name="reza kabir" userId="af3c95a13102d509" providerId="LiveId" clId="{88200EE4-F4B4-49E8-8126-B01E5FCCBE2D}" dt="2020-05-17T13:34:07.314" v="3003" actId="165"/>
          <ac:spMkLst>
            <pc:docMk/>
            <pc:sldMk cId="1493894232" sldId="426"/>
            <ac:spMk id="871" creationId="{62D5DE5D-6C80-4C27-B10D-EBBEB1BBC7EB}"/>
          </ac:spMkLst>
        </pc:spChg>
        <pc:spChg chg="mod">
          <ac:chgData name="reza kabir" userId="af3c95a13102d509" providerId="LiveId" clId="{88200EE4-F4B4-49E8-8126-B01E5FCCBE2D}" dt="2020-05-17T13:34:07.314" v="3003" actId="165"/>
          <ac:spMkLst>
            <pc:docMk/>
            <pc:sldMk cId="1493894232" sldId="426"/>
            <ac:spMk id="872" creationId="{32FE558E-2988-4399-8536-369175957E98}"/>
          </ac:spMkLst>
        </pc:spChg>
        <pc:spChg chg="mod">
          <ac:chgData name="reza kabir" userId="af3c95a13102d509" providerId="LiveId" clId="{88200EE4-F4B4-49E8-8126-B01E5FCCBE2D}" dt="2020-05-17T13:34:07.314" v="3003" actId="165"/>
          <ac:spMkLst>
            <pc:docMk/>
            <pc:sldMk cId="1493894232" sldId="426"/>
            <ac:spMk id="873" creationId="{8872F815-7F6B-4DEF-8BCE-9A84547139A0}"/>
          </ac:spMkLst>
        </pc:spChg>
        <pc:spChg chg="mod">
          <ac:chgData name="reza kabir" userId="af3c95a13102d509" providerId="LiveId" clId="{88200EE4-F4B4-49E8-8126-B01E5FCCBE2D}" dt="2020-05-17T13:34:07.314" v="3003" actId="165"/>
          <ac:spMkLst>
            <pc:docMk/>
            <pc:sldMk cId="1493894232" sldId="426"/>
            <ac:spMk id="874" creationId="{51218849-FCDE-4055-90D2-A4FE6D6EF992}"/>
          </ac:spMkLst>
        </pc:spChg>
        <pc:spChg chg="mod">
          <ac:chgData name="reza kabir" userId="af3c95a13102d509" providerId="LiveId" clId="{88200EE4-F4B4-49E8-8126-B01E5FCCBE2D}" dt="2020-05-17T13:34:07.314" v="3003" actId="165"/>
          <ac:spMkLst>
            <pc:docMk/>
            <pc:sldMk cId="1493894232" sldId="426"/>
            <ac:spMk id="875" creationId="{4D429575-3F39-443B-9953-5DC09E3EA5C0}"/>
          </ac:spMkLst>
        </pc:spChg>
        <pc:spChg chg="mod">
          <ac:chgData name="reza kabir" userId="af3c95a13102d509" providerId="LiveId" clId="{88200EE4-F4B4-49E8-8126-B01E5FCCBE2D}" dt="2020-05-17T13:34:07.314" v="3003" actId="165"/>
          <ac:spMkLst>
            <pc:docMk/>
            <pc:sldMk cId="1493894232" sldId="426"/>
            <ac:spMk id="876" creationId="{A4A18EA9-AB4B-4DAA-AFC5-2754F2880A2D}"/>
          </ac:spMkLst>
        </pc:spChg>
        <pc:spChg chg="mod">
          <ac:chgData name="reza kabir" userId="af3c95a13102d509" providerId="LiveId" clId="{88200EE4-F4B4-49E8-8126-B01E5FCCBE2D}" dt="2020-05-17T13:34:07.314" v="3003" actId="165"/>
          <ac:spMkLst>
            <pc:docMk/>
            <pc:sldMk cId="1493894232" sldId="426"/>
            <ac:spMk id="877" creationId="{B5220C86-2987-4449-9DD7-FDB00C99E678}"/>
          </ac:spMkLst>
        </pc:spChg>
        <pc:spChg chg="mod">
          <ac:chgData name="reza kabir" userId="af3c95a13102d509" providerId="LiveId" clId="{88200EE4-F4B4-49E8-8126-B01E5FCCBE2D}" dt="2020-05-17T13:34:07.314" v="3003" actId="165"/>
          <ac:spMkLst>
            <pc:docMk/>
            <pc:sldMk cId="1493894232" sldId="426"/>
            <ac:spMk id="879" creationId="{6055D731-33D5-415F-A572-71EA783D7E0E}"/>
          </ac:spMkLst>
        </pc:spChg>
        <pc:spChg chg="mod">
          <ac:chgData name="reza kabir" userId="af3c95a13102d509" providerId="LiveId" clId="{88200EE4-F4B4-49E8-8126-B01E5FCCBE2D}" dt="2020-05-17T13:34:07.314" v="3003" actId="165"/>
          <ac:spMkLst>
            <pc:docMk/>
            <pc:sldMk cId="1493894232" sldId="426"/>
            <ac:spMk id="880" creationId="{5E7DF95A-AA3F-45A3-91FD-D8B746E4BB5E}"/>
          </ac:spMkLst>
        </pc:spChg>
        <pc:spChg chg="mod">
          <ac:chgData name="reza kabir" userId="af3c95a13102d509" providerId="LiveId" clId="{88200EE4-F4B4-49E8-8126-B01E5FCCBE2D}" dt="2020-05-17T13:34:07.314" v="3003" actId="165"/>
          <ac:spMkLst>
            <pc:docMk/>
            <pc:sldMk cId="1493894232" sldId="426"/>
            <ac:spMk id="881" creationId="{3816B3F8-1748-499D-A2A6-BE759A3275D1}"/>
          </ac:spMkLst>
        </pc:spChg>
        <pc:spChg chg="mod">
          <ac:chgData name="reza kabir" userId="af3c95a13102d509" providerId="LiveId" clId="{88200EE4-F4B4-49E8-8126-B01E5FCCBE2D}" dt="2020-05-17T13:34:07.314" v="3003" actId="165"/>
          <ac:spMkLst>
            <pc:docMk/>
            <pc:sldMk cId="1493894232" sldId="426"/>
            <ac:spMk id="882" creationId="{0C258630-3480-4918-BEC9-FB062278AB09}"/>
          </ac:spMkLst>
        </pc:spChg>
        <pc:spChg chg="mod">
          <ac:chgData name="reza kabir" userId="af3c95a13102d509" providerId="LiveId" clId="{88200EE4-F4B4-49E8-8126-B01E5FCCBE2D}" dt="2020-05-17T13:34:07.314" v="3003" actId="165"/>
          <ac:spMkLst>
            <pc:docMk/>
            <pc:sldMk cId="1493894232" sldId="426"/>
            <ac:spMk id="884" creationId="{0E998E50-1781-4953-88DB-CA96370B9BF9}"/>
          </ac:spMkLst>
        </pc:spChg>
        <pc:spChg chg="mod">
          <ac:chgData name="reza kabir" userId="af3c95a13102d509" providerId="LiveId" clId="{88200EE4-F4B4-49E8-8126-B01E5FCCBE2D}" dt="2020-05-17T13:34:07.314" v="3003" actId="165"/>
          <ac:spMkLst>
            <pc:docMk/>
            <pc:sldMk cId="1493894232" sldId="426"/>
            <ac:spMk id="885" creationId="{7CF2E575-A3A8-4461-9F66-E65243775A3D}"/>
          </ac:spMkLst>
        </pc:spChg>
        <pc:spChg chg="mod">
          <ac:chgData name="reza kabir" userId="af3c95a13102d509" providerId="LiveId" clId="{88200EE4-F4B4-49E8-8126-B01E5FCCBE2D}" dt="2020-05-17T13:34:07.314" v="3003" actId="165"/>
          <ac:spMkLst>
            <pc:docMk/>
            <pc:sldMk cId="1493894232" sldId="426"/>
            <ac:spMk id="886" creationId="{0F292A69-91E5-4E41-9362-DC2BBD045F07}"/>
          </ac:spMkLst>
        </pc:spChg>
        <pc:spChg chg="mod">
          <ac:chgData name="reza kabir" userId="af3c95a13102d509" providerId="LiveId" clId="{88200EE4-F4B4-49E8-8126-B01E5FCCBE2D}" dt="2020-05-17T13:34:07.314" v="3003" actId="165"/>
          <ac:spMkLst>
            <pc:docMk/>
            <pc:sldMk cId="1493894232" sldId="426"/>
            <ac:spMk id="887" creationId="{BD1C1948-E3EC-461E-8734-AEC8D6F63823}"/>
          </ac:spMkLst>
        </pc:spChg>
        <pc:spChg chg="mod">
          <ac:chgData name="reza kabir" userId="af3c95a13102d509" providerId="LiveId" clId="{88200EE4-F4B4-49E8-8126-B01E5FCCBE2D}" dt="2020-05-17T13:34:07.314" v="3003" actId="165"/>
          <ac:spMkLst>
            <pc:docMk/>
            <pc:sldMk cId="1493894232" sldId="426"/>
            <ac:spMk id="888" creationId="{176C3552-04FF-4C91-873C-AB358EA38343}"/>
          </ac:spMkLst>
        </pc:spChg>
        <pc:spChg chg="mod">
          <ac:chgData name="reza kabir" userId="af3c95a13102d509" providerId="LiveId" clId="{88200EE4-F4B4-49E8-8126-B01E5FCCBE2D}" dt="2020-05-17T13:34:07.314" v="3003" actId="165"/>
          <ac:spMkLst>
            <pc:docMk/>
            <pc:sldMk cId="1493894232" sldId="426"/>
            <ac:spMk id="889" creationId="{81543320-D1A0-4D5D-81F7-E361ECD96DB8}"/>
          </ac:spMkLst>
        </pc:spChg>
        <pc:spChg chg="mod">
          <ac:chgData name="reza kabir" userId="af3c95a13102d509" providerId="LiveId" clId="{88200EE4-F4B4-49E8-8126-B01E5FCCBE2D}" dt="2020-05-17T13:34:07.314" v="3003" actId="165"/>
          <ac:spMkLst>
            <pc:docMk/>
            <pc:sldMk cId="1493894232" sldId="426"/>
            <ac:spMk id="891" creationId="{C29EC9B2-B26F-40F6-B672-23A6B751654C}"/>
          </ac:spMkLst>
        </pc:spChg>
        <pc:spChg chg="mod">
          <ac:chgData name="reza kabir" userId="af3c95a13102d509" providerId="LiveId" clId="{88200EE4-F4B4-49E8-8126-B01E5FCCBE2D}" dt="2020-05-17T13:34:07.314" v="3003" actId="165"/>
          <ac:spMkLst>
            <pc:docMk/>
            <pc:sldMk cId="1493894232" sldId="426"/>
            <ac:spMk id="892" creationId="{C7D52D2B-C528-4B51-BFB7-5117CEC87999}"/>
          </ac:spMkLst>
        </pc:spChg>
        <pc:spChg chg="mod">
          <ac:chgData name="reza kabir" userId="af3c95a13102d509" providerId="LiveId" clId="{88200EE4-F4B4-49E8-8126-B01E5FCCBE2D}" dt="2020-05-17T13:34:07.314" v="3003" actId="165"/>
          <ac:spMkLst>
            <pc:docMk/>
            <pc:sldMk cId="1493894232" sldId="426"/>
            <ac:spMk id="893" creationId="{00F8A611-45E8-410C-8001-E05F650F982F}"/>
          </ac:spMkLst>
        </pc:spChg>
        <pc:spChg chg="mod">
          <ac:chgData name="reza kabir" userId="af3c95a13102d509" providerId="LiveId" clId="{88200EE4-F4B4-49E8-8126-B01E5FCCBE2D}" dt="2020-05-17T13:34:07.314" v="3003" actId="165"/>
          <ac:spMkLst>
            <pc:docMk/>
            <pc:sldMk cId="1493894232" sldId="426"/>
            <ac:spMk id="894" creationId="{22C0B081-E62A-45F4-A864-739F0D9EF4D8}"/>
          </ac:spMkLst>
        </pc:spChg>
        <pc:spChg chg="mod">
          <ac:chgData name="reza kabir" userId="af3c95a13102d509" providerId="LiveId" clId="{88200EE4-F4B4-49E8-8126-B01E5FCCBE2D}" dt="2020-05-17T13:34:07.314" v="3003" actId="165"/>
          <ac:spMkLst>
            <pc:docMk/>
            <pc:sldMk cId="1493894232" sldId="426"/>
            <ac:spMk id="895" creationId="{48BC165D-C91B-4B38-9820-E8FF55F9BAA8}"/>
          </ac:spMkLst>
        </pc:spChg>
        <pc:grpChg chg="del">
          <ac:chgData name="reza kabir" userId="af3c95a13102d509" providerId="LiveId" clId="{88200EE4-F4B4-49E8-8126-B01E5FCCBE2D}" dt="2020-05-17T13:34:07.314" v="3003" actId="165"/>
          <ac:grpSpMkLst>
            <pc:docMk/>
            <pc:sldMk cId="1493894232" sldId="426"/>
            <ac:grpSpMk id="5" creationId="{F5A788C5-23AE-46D7-97FB-91BC072B264C}"/>
          </ac:grpSpMkLst>
        </pc:grpChg>
        <pc:grpChg chg="mod topLvl">
          <ac:chgData name="reza kabir" userId="af3c95a13102d509" providerId="LiveId" clId="{88200EE4-F4B4-49E8-8126-B01E5FCCBE2D}" dt="2020-05-17T13:34:07.314" v="3003" actId="165"/>
          <ac:grpSpMkLst>
            <pc:docMk/>
            <pc:sldMk cId="1493894232" sldId="426"/>
            <ac:grpSpMk id="7" creationId="{F5A788C5-23AE-46D7-97FB-91BC072B264C}"/>
          </ac:grpSpMkLst>
        </pc:grpChg>
        <pc:grpChg chg="mod">
          <ac:chgData name="reza kabir" userId="af3c95a13102d509" providerId="LiveId" clId="{88200EE4-F4B4-49E8-8126-B01E5FCCBE2D}" dt="2020-05-17T13:34:07.314" v="3003" actId="165"/>
          <ac:grpSpMkLst>
            <pc:docMk/>
            <pc:sldMk cId="1493894232" sldId="426"/>
            <ac:grpSpMk id="8" creationId="{F5A788C5-23AE-46D7-97FB-91BC072B264C}"/>
          </ac:grpSpMkLst>
        </pc:grpChg>
        <pc:grpChg chg="mod">
          <ac:chgData name="reza kabir" userId="af3c95a13102d509" providerId="LiveId" clId="{88200EE4-F4B4-49E8-8126-B01E5FCCBE2D}" dt="2020-05-17T13:34:07.314" v="3003" actId="165"/>
          <ac:grpSpMkLst>
            <pc:docMk/>
            <pc:sldMk cId="1493894232" sldId="426"/>
            <ac:grpSpMk id="9" creationId="{F5A788C5-23AE-46D7-97FB-91BC072B264C}"/>
          </ac:grpSpMkLst>
        </pc:grpChg>
        <pc:grpChg chg="mod">
          <ac:chgData name="reza kabir" userId="af3c95a13102d509" providerId="LiveId" clId="{88200EE4-F4B4-49E8-8126-B01E5FCCBE2D}" dt="2020-05-17T13:34:07.314" v="3003" actId="165"/>
          <ac:grpSpMkLst>
            <pc:docMk/>
            <pc:sldMk cId="1493894232" sldId="426"/>
            <ac:grpSpMk id="26" creationId="{F5A788C5-23AE-46D7-97FB-91BC072B264C}"/>
          </ac:grpSpMkLst>
        </pc:grpChg>
        <pc:grpChg chg="mod">
          <ac:chgData name="reza kabir" userId="af3c95a13102d509" providerId="LiveId" clId="{88200EE4-F4B4-49E8-8126-B01E5FCCBE2D}" dt="2020-05-17T13:34:07.314" v="3003" actId="165"/>
          <ac:grpSpMkLst>
            <pc:docMk/>
            <pc:sldMk cId="1493894232" sldId="426"/>
            <ac:grpSpMk id="42" creationId="{F5A788C5-23AE-46D7-97FB-91BC072B264C}"/>
          </ac:grpSpMkLst>
        </pc:grpChg>
        <pc:grpChg chg="del mod topLvl">
          <ac:chgData name="reza kabir" userId="af3c95a13102d509" providerId="LiveId" clId="{88200EE4-F4B4-49E8-8126-B01E5FCCBE2D}" dt="2020-05-17T13:34:11.726" v="3004" actId="165"/>
          <ac:grpSpMkLst>
            <pc:docMk/>
            <pc:sldMk cId="1493894232" sldId="426"/>
            <ac:grpSpMk id="55" creationId="{F5A788C5-23AE-46D7-97FB-91BC072B264C}"/>
          </ac:grpSpMkLst>
        </pc:grpChg>
        <pc:grpChg chg="mod topLvl">
          <ac:chgData name="reza kabir" userId="af3c95a13102d509" providerId="LiveId" clId="{88200EE4-F4B4-49E8-8126-B01E5FCCBE2D}" dt="2020-05-17T13:34:11.726" v="3004" actId="165"/>
          <ac:grpSpMkLst>
            <pc:docMk/>
            <pc:sldMk cId="1493894232" sldId="426"/>
            <ac:grpSpMk id="56" creationId="{F5A788C5-23AE-46D7-97FB-91BC072B264C}"/>
          </ac:grpSpMkLst>
        </pc:grpChg>
        <pc:grpChg chg="mod">
          <ac:chgData name="reza kabir" userId="af3c95a13102d509" providerId="LiveId" clId="{88200EE4-F4B4-49E8-8126-B01E5FCCBE2D}" dt="2020-05-17T13:34:11.726" v="3004" actId="165"/>
          <ac:grpSpMkLst>
            <pc:docMk/>
            <pc:sldMk cId="1493894232" sldId="426"/>
            <ac:grpSpMk id="57" creationId="{F5A788C5-23AE-46D7-97FB-91BC072B264C}"/>
          </ac:grpSpMkLst>
        </pc:grpChg>
        <pc:grpChg chg="mod">
          <ac:chgData name="reza kabir" userId="af3c95a13102d509" providerId="LiveId" clId="{88200EE4-F4B4-49E8-8126-B01E5FCCBE2D}" dt="2020-05-17T13:34:11.726" v="3004" actId="165"/>
          <ac:grpSpMkLst>
            <pc:docMk/>
            <pc:sldMk cId="1493894232" sldId="426"/>
            <ac:grpSpMk id="79" creationId="{F5A788C5-23AE-46D7-97FB-91BC072B264C}"/>
          </ac:grpSpMkLst>
        </pc:grpChg>
        <pc:grpChg chg="mod">
          <ac:chgData name="reza kabir" userId="af3c95a13102d509" providerId="LiveId" clId="{88200EE4-F4B4-49E8-8126-B01E5FCCBE2D}" dt="2020-05-17T13:34:11.726" v="3004" actId="165"/>
          <ac:grpSpMkLst>
            <pc:docMk/>
            <pc:sldMk cId="1493894232" sldId="426"/>
            <ac:grpSpMk id="80" creationId="{F5A788C5-23AE-46D7-97FB-91BC072B264C}"/>
          </ac:grpSpMkLst>
        </pc:grpChg>
        <pc:grpChg chg="mod">
          <ac:chgData name="reza kabir" userId="af3c95a13102d509" providerId="LiveId" clId="{88200EE4-F4B4-49E8-8126-B01E5FCCBE2D}" dt="2020-05-17T13:34:11.726" v="3004" actId="165"/>
          <ac:grpSpMkLst>
            <pc:docMk/>
            <pc:sldMk cId="1493894232" sldId="426"/>
            <ac:grpSpMk id="81" creationId="{F5A788C5-23AE-46D7-97FB-91BC072B264C}"/>
          </ac:grpSpMkLst>
        </pc:grpChg>
        <pc:grpChg chg="mod">
          <ac:chgData name="reza kabir" userId="af3c95a13102d509" providerId="LiveId" clId="{88200EE4-F4B4-49E8-8126-B01E5FCCBE2D}" dt="2020-05-17T13:34:11.726" v="3004" actId="165"/>
          <ac:grpSpMkLst>
            <pc:docMk/>
            <pc:sldMk cId="1493894232" sldId="426"/>
            <ac:grpSpMk id="84" creationId="{F5A788C5-23AE-46D7-97FB-91BC072B264C}"/>
          </ac:grpSpMkLst>
        </pc:grpChg>
        <pc:grpChg chg="mod">
          <ac:chgData name="reza kabir" userId="af3c95a13102d509" providerId="LiveId" clId="{88200EE4-F4B4-49E8-8126-B01E5FCCBE2D}" dt="2020-05-17T13:34:11.726" v="3004" actId="165"/>
          <ac:grpSpMkLst>
            <pc:docMk/>
            <pc:sldMk cId="1493894232" sldId="426"/>
            <ac:grpSpMk id="87" creationId="{F5A788C5-23AE-46D7-97FB-91BC072B264C}"/>
          </ac:grpSpMkLst>
        </pc:grpChg>
        <pc:grpChg chg="mod">
          <ac:chgData name="reza kabir" userId="af3c95a13102d509" providerId="LiveId" clId="{88200EE4-F4B4-49E8-8126-B01E5FCCBE2D}" dt="2020-05-17T13:34:11.726" v="3004" actId="165"/>
          <ac:grpSpMkLst>
            <pc:docMk/>
            <pc:sldMk cId="1493894232" sldId="426"/>
            <ac:grpSpMk id="119" creationId="{F5A788C5-23AE-46D7-97FB-91BC072B264C}"/>
          </ac:grpSpMkLst>
        </pc:grpChg>
        <pc:grpChg chg="mod topLvl">
          <ac:chgData name="reza kabir" userId="af3c95a13102d509" providerId="LiveId" clId="{88200EE4-F4B4-49E8-8126-B01E5FCCBE2D}" dt="2020-05-17T13:34:11.726" v="3004" actId="165"/>
          <ac:grpSpMkLst>
            <pc:docMk/>
            <pc:sldMk cId="1493894232" sldId="426"/>
            <ac:grpSpMk id="317" creationId="{F5A788C5-23AE-46D7-97FB-91BC072B264C}"/>
          </ac:grpSpMkLst>
        </pc:grpChg>
        <pc:grpChg chg="mod">
          <ac:chgData name="reza kabir" userId="af3c95a13102d509" providerId="LiveId" clId="{88200EE4-F4B4-49E8-8126-B01E5FCCBE2D}" dt="2020-05-17T13:34:11.726" v="3004" actId="165"/>
          <ac:grpSpMkLst>
            <pc:docMk/>
            <pc:sldMk cId="1493894232" sldId="426"/>
            <ac:grpSpMk id="318" creationId="{F5A788C5-23AE-46D7-97FB-91BC072B264C}"/>
          </ac:grpSpMkLst>
        </pc:grpChg>
        <pc:grpChg chg="mod">
          <ac:chgData name="reza kabir" userId="af3c95a13102d509" providerId="LiveId" clId="{88200EE4-F4B4-49E8-8126-B01E5FCCBE2D}" dt="2020-05-17T13:34:11.726" v="3004" actId="165"/>
          <ac:grpSpMkLst>
            <pc:docMk/>
            <pc:sldMk cId="1493894232" sldId="426"/>
            <ac:grpSpMk id="320" creationId="{F5A788C5-23AE-46D7-97FB-91BC072B264C}"/>
          </ac:grpSpMkLst>
        </pc:grpChg>
        <pc:grpChg chg="mod">
          <ac:chgData name="reza kabir" userId="af3c95a13102d509" providerId="LiveId" clId="{88200EE4-F4B4-49E8-8126-B01E5FCCBE2D}" dt="2020-05-17T13:34:11.726" v="3004" actId="165"/>
          <ac:grpSpMkLst>
            <pc:docMk/>
            <pc:sldMk cId="1493894232" sldId="426"/>
            <ac:grpSpMk id="328" creationId="{F5A788C5-23AE-46D7-97FB-91BC072B264C}"/>
          </ac:grpSpMkLst>
        </pc:grpChg>
        <pc:grpChg chg="mod">
          <ac:chgData name="reza kabir" userId="af3c95a13102d509" providerId="LiveId" clId="{88200EE4-F4B4-49E8-8126-B01E5FCCBE2D}" dt="2020-05-17T13:34:11.726" v="3004" actId="165"/>
          <ac:grpSpMkLst>
            <pc:docMk/>
            <pc:sldMk cId="1493894232" sldId="426"/>
            <ac:grpSpMk id="347" creationId="{F5A788C5-23AE-46D7-97FB-91BC072B264C}"/>
          </ac:grpSpMkLst>
        </pc:grpChg>
        <pc:grpChg chg="mod">
          <ac:chgData name="reza kabir" userId="af3c95a13102d509" providerId="LiveId" clId="{88200EE4-F4B4-49E8-8126-B01E5FCCBE2D}" dt="2020-05-17T13:34:11.726" v="3004" actId="165"/>
          <ac:grpSpMkLst>
            <pc:docMk/>
            <pc:sldMk cId="1493894232" sldId="426"/>
            <ac:grpSpMk id="353" creationId="{F5A788C5-23AE-46D7-97FB-91BC072B264C}"/>
          </ac:grpSpMkLst>
        </pc:grpChg>
        <pc:grpChg chg="mod topLvl">
          <ac:chgData name="reza kabir" userId="af3c95a13102d509" providerId="LiveId" clId="{88200EE4-F4B4-49E8-8126-B01E5FCCBE2D}" dt="2020-05-17T13:34:11.726" v="3004" actId="165"/>
          <ac:grpSpMkLst>
            <pc:docMk/>
            <pc:sldMk cId="1493894232" sldId="426"/>
            <ac:grpSpMk id="551" creationId="{F5A788C5-23AE-46D7-97FB-91BC072B264C}"/>
          </ac:grpSpMkLst>
        </pc:grpChg>
        <pc:grpChg chg="mod">
          <ac:chgData name="reza kabir" userId="af3c95a13102d509" providerId="LiveId" clId="{88200EE4-F4B4-49E8-8126-B01E5FCCBE2D}" dt="2020-05-17T13:34:11.726" v="3004" actId="165"/>
          <ac:grpSpMkLst>
            <pc:docMk/>
            <pc:sldMk cId="1493894232" sldId="426"/>
            <ac:grpSpMk id="552" creationId="{F5A788C5-23AE-46D7-97FB-91BC072B264C}"/>
          </ac:grpSpMkLst>
        </pc:grpChg>
        <pc:grpChg chg="mod">
          <ac:chgData name="reza kabir" userId="af3c95a13102d509" providerId="LiveId" clId="{88200EE4-F4B4-49E8-8126-B01E5FCCBE2D}" dt="2020-05-17T13:34:11.726" v="3004" actId="165"/>
          <ac:grpSpMkLst>
            <pc:docMk/>
            <pc:sldMk cId="1493894232" sldId="426"/>
            <ac:grpSpMk id="554" creationId="{F5A788C5-23AE-46D7-97FB-91BC072B264C}"/>
          </ac:grpSpMkLst>
        </pc:grpChg>
        <pc:grpChg chg="mod">
          <ac:chgData name="reza kabir" userId="af3c95a13102d509" providerId="LiveId" clId="{88200EE4-F4B4-49E8-8126-B01E5FCCBE2D}" dt="2020-05-17T13:34:11.726" v="3004" actId="165"/>
          <ac:grpSpMkLst>
            <pc:docMk/>
            <pc:sldMk cId="1493894232" sldId="426"/>
            <ac:grpSpMk id="555" creationId="{F5A788C5-23AE-46D7-97FB-91BC072B264C}"/>
          </ac:grpSpMkLst>
        </pc:grpChg>
        <pc:grpChg chg="mod">
          <ac:chgData name="reza kabir" userId="af3c95a13102d509" providerId="LiveId" clId="{88200EE4-F4B4-49E8-8126-B01E5FCCBE2D}" dt="2020-05-17T13:34:11.726" v="3004" actId="165"/>
          <ac:grpSpMkLst>
            <pc:docMk/>
            <pc:sldMk cId="1493894232" sldId="426"/>
            <ac:grpSpMk id="556" creationId="{F5A788C5-23AE-46D7-97FB-91BC072B264C}"/>
          </ac:grpSpMkLst>
        </pc:grpChg>
        <pc:grpChg chg="mod">
          <ac:chgData name="reza kabir" userId="af3c95a13102d509" providerId="LiveId" clId="{88200EE4-F4B4-49E8-8126-B01E5FCCBE2D}" dt="2020-05-17T13:34:11.726" v="3004" actId="165"/>
          <ac:grpSpMkLst>
            <pc:docMk/>
            <pc:sldMk cId="1493894232" sldId="426"/>
            <ac:grpSpMk id="559" creationId="{F5A788C5-23AE-46D7-97FB-91BC072B264C}"/>
          </ac:grpSpMkLst>
        </pc:grpChg>
        <pc:grpChg chg="mod">
          <ac:chgData name="reza kabir" userId="af3c95a13102d509" providerId="LiveId" clId="{88200EE4-F4B4-49E8-8126-B01E5FCCBE2D}" dt="2020-05-17T13:34:11.726" v="3004" actId="165"/>
          <ac:grpSpMkLst>
            <pc:docMk/>
            <pc:sldMk cId="1493894232" sldId="426"/>
            <ac:grpSpMk id="597" creationId="{F5A788C5-23AE-46D7-97FB-91BC072B264C}"/>
          </ac:grpSpMkLst>
        </pc:grpChg>
        <pc:grpChg chg="mod">
          <ac:chgData name="reza kabir" userId="af3c95a13102d509" providerId="LiveId" clId="{88200EE4-F4B4-49E8-8126-B01E5FCCBE2D}" dt="2020-05-17T13:34:11.726" v="3004" actId="165"/>
          <ac:grpSpMkLst>
            <pc:docMk/>
            <pc:sldMk cId="1493894232" sldId="426"/>
            <ac:grpSpMk id="599" creationId="{F5A788C5-23AE-46D7-97FB-91BC072B264C}"/>
          </ac:grpSpMkLst>
        </pc:grpChg>
        <pc:grpChg chg="mod topLvl">
          <ac:chgData name="reza kabir" userId="af3c95a13102d509" providerId="LiveId" clId="{88200EE4-F4B4-49E8-8126-B01E5FCCBE2D}" dt="2020-05-17T13:34:07.314" v="3003" actId="165"/>
          <ac:grpSpMkLst>
            <pc:docMk/>
            <pc:sldMk cId="1493894232" sldId="426"/>
            <ac:grpSpMk id="706" creationId="{F5A788C5-23AE-46D7-97FB-91BC072B264C}"/>
          </ac:grpSpMkLst>
        </pc:grpChg>
        <pc:grpChg chg="mod">
          <ac:chgData name="reza kabir" userId="af3c95a13102d509" providerId="LiveId" clId="{88200EE4-F4B4-49E8-8126-B01E5FCCBE2D}" dt="2020-05-17T13:34:07.314" v="3003" actId="165"/>
          <ac:grpSpMkLst>
            <pc:docMk/>
            <pc:sldMk cId="1493894232" sldId="426"/>
            <ac:grpSpMk id="707" creationId="{F5A788C5-23AE-46D7-97FB-91BC072B264C}"/>
          </ac:grpSpMkLst>
        </pc:grpChg>
        <pc:grpChg chg="mod">
          <ac:chgData name="reza kabir" userId="af3c95a13102d509" providerId="LiveId" clId="{88200EE4-F4B4-49E8-8126-B01E5FCCBE2D}" dt="2020-05-17T13:34:07.314" v="3003" actId="165"/>
          <ac:grpSpMkLst>
            <pc:docMk/>
            <pc:sldMk cId="1493894232" sldId="426"/>
            <ac:grpSpMk id="708" creationId="{F5A788C5-23AE-46D7-97FB-91BC072B264C}"/>
          </ac:grpSpMkLst>
        </pc:grpChg>
        <pc:grpChg chg="mod">
          <ac:chgData name="reza kabir" userId="af3c95a13102d509" providerId="LiveId" clId="{88200EE4-F4B4-49E8-8126-B01E5FCCBE2D}" dt="2020-05-17T13:34:07.314" v="3003" actId="165"/>
          <ac:grpSpMkLst>
            <pc:docMk/>
            <pc:sldMk cId="1493894232" sldId="426"/>
            <ac:grpSpMk id="783" creationId="{F5A788C5-23AE-46D7-97FB-91BC072B264C}"/>
          </ac:grpSpMkLst>
        </pc:grpChg>
        <pc:grpChg chg="mod">
          <ac:chgData name="reza kabir" userId="af3c95a13102d509" providerId="LiveId" clId="{88200EE4-F4B4-49E8-8126-B01E5FCCBE2D}" dt="2020-05-17T13:34:07.314" v="3003" actId="165"/>
          <ac:grpSpMkLst>
            <pc:docMk/>
            <pc:sldMk cId="1493894232" sldId="426"/>
            <ac:grpSpMk id="793" creationId="{F5A788C5-23AE-46D7-97FB-91BC072B264C}"/>
          </ac:grpSpMkLst>
        </pc:grpChg>
        <pc:grpChg chg="mod">
          <ac:chgData name="reza kabir" userId="af3c95a13102d509" providerId="LiveId" clId="{88200EE4-F4B4-49E8-8126-B01E5FCCBE2D}" dt="2020-05-17T13:34:07.314" v="3003" actId="165"/>
          <ac:grpSpMkLst>
            <pc:docMk/>
            <pc:sldMk cId="1493894232" sldId="426"/>
            <ac:grpSpMk id="819" creationId="{F5A788C5-23AE-46D7-97FB-91BC072B264C}"/>
          </ac:grpSpMkLst>
        </pc:grpChg>
        <pc:grpChg chg="mod">
          <ac:chgData name="reza kabir" userId="af3c95a13102d509" providerId="LiveId" clId="{88200EE4-F4B4-49E8-8126-B01E5FCCBE2D}" dt="2020-05-17T13:34:07.314" v="3003" actId="165"/>
          <ac:grpSpMkLst>
            <pc:docMk/>
            <pc:sldMk cId="1493894232" sldId="426"/>
            <ac:grpSpMk id="830" creationId="{F5A788C5-23AE-46D7-97FB-91BC072B264C}"/>
          </ac:grpSpMkLst>
        </pc:grpChg>
        <pc:grpChg chg="mod">
          <ac:chgData name="reza kabir" userId="af3c95a13102d509" providerId="LiveId" clId="{88200EE4-F4B4-49E8-8126-B01E5FCCBE2D}" dt="2020-05-17T13:34:07.314" v="3003" actId="165"/>
          <ac:grpSpMkLst>
            <pc:docMk/>
            <pc:sldMk cId="1493894232" sldId="426"/>
            <ac:grpSpMk id="845" creationId="{F5A788C5-23AE-46D7-97FB-91BC072B264C}"/>
          </ac:grpSpMkLst>
        </pc:grpChg>
        <pc:grpChg chg="mod">
          <ac:chgData name="reza kabir" userId="af3c95a13102d509" providerId="LiveId" clId="{88200EE4-F4B4-49E8-8126-B01E5FCCBE2D}" dt="2020-05-17T13:34:07.314" v="3003" actId="165"/>
          <ac:grpSpMkLst>
            <pc:docMk/>
            <pc:sldMk cId="1493894232" sldId="426"/>
            <ac:grpSpMk id="860" creationId="{F5A788C5-23AE-46D7-97FB-91BC072B264C}"/>
          </ac:grpSpMkLst>
        </pc:grpChg>
        <pc:grpChg chg="mod">
          <ac:chgData name="reza kabir" userId="af3c95a13102d509" providerId="LiveId" clId="{88200EE4-F4B4-49E8-8126-B01E5FCCBE2D}" dt="2020-05-17T13:34:07.314" v="3003" actId="165"/>
          <ac:grpSpMkLst>
            <pc:docMk/>
            <pc:sldMk cId="1493894232" sldId="426"/>
            <ac:grpSpMk id="878" creationId="{F5A788C5-23AE-46D7-97FB-91BC072B264C}"/>
          </ac:grpSpMkLst>
        </pc:grpChg>
        <pc:grpChg chg="mod">
          <ac:chgData name="reza kabir" userId="af3c95a13102d509" providerId="LiveId" clId="{88200EE4-F4B4-49E8-8126-B01E5FCCBE2D}" dt="2020-05-17T13:34:07.314" v="3003" actId="165"/>
          <ac:grpSpMkLst>
            <pc:docMk/>
            <pc:sldMk cId="1493894232" sldId="426"/>
            <ac:grpSpMk id="883" creationId="{F5A788C5-23AE-46D7-97FB-91BC072B264C}"/>
          </ac:grpSpMkLst>
        </pc:grpChg>
        <pc:grpChg chg="mod">
          <ac:chgData name="reza kabir" userId="af3c95a13102d509" providerId="LiveId" clId="{88200EE4-F4B4-49E8-8126-B01E5FCCBE2D}" dt="2020-05-17T13:34:07.314" v="3003" actId="165"/>
          <ac:grpSpMkLst>
            <pc:docMk/>
            <pc:sldMk cId="1493894232" sldId="426"/>
            <ac:grpSpMk id="890" creationId="{F5A788C5-23AE-46D7-97FB-91BC072B264C}"/>
          </ac:grpSpMkLst>
        </pc:grpChg>
      </pc:sldChg>
      <pc:sldChg chg="add del">
        <pc:chgData name="reza kabir" userId="af3c95a13102d509" providerId="LiveId" clId="{88200EE4-F4B4-49E8-8126-B01E5FCCBE2D}" dt="2020-05-17T13:43:48.020" v="3042" actId="47"/>
        <pc:sldMkLst>
          <pc:docMk/>
          <pc:sldMk cId="1569314574" sldId="427"/>
        </pc:sldMkLst>
      </pc:sldChg>
      <pc:sldChg chg="add del">
        <pc:chgData name="reza kabir" userId="af3c95a13102d509" providerId="LiveId" clId="{88200EE4-F4B4-49E8-8126-B01E5FCCBE2D}" dt="2020-05-17T13:43:52.474" v="3043" actId="47"/>
        <pc:sldMkLst>
          <pc:docMk/>
          <pc:sldMk cId="2535559614" sldId="428"/>
        </pc:sldMkLst>
      </pc:sldChg>
      <pc:sldChg chg="add del">
        <pc:chgData name="reza kabir" userId="af3c95a13102d509" providerId="LiveId" clId="{88200EE4-F4B4-49E8-8126-B01E5FCCBE2D}" dt="2020-05-17T13:43:56.328" v="3044" actId="47"/>
        <pc:sldMkLst>
          <pc:docMk/>
          <pc:sldMk cId="932589889" sldId="429"/>
        </pc:sldMkLst>
      </pc:sldChg>
      <pc:sldChg chg="addSp delSp modSp add mod">
        <pc:chgData name="reza kabir" userId="af3c95a13102d509" providerId="LiveId" clId="{88200EE4-F4B4-49E8-8126-B01E5FCCBE2D}" dt="2020-05-17T13:44:55.848" v="3061" actId="478"/>
        <pc:sldMkLst>
          <pc:docMk/>
          <pc:sldMk cId="745625193" sldId="430"/>
        </pc:sldMkLst>
        <pc:spChg chg="add mod">
          <ac:chgData name="reza kabir" userId="af3c95a13102d509" providerId="LiveId" clId="{88200EE4-F4B4-49E8-8126-B01E5FCCBE2D}" dt="2020-05-17T13:44:28.559" v="3047" actId="1076"/>
          <ac:spMkLst>
            <pc:docMk/>
            <pc:sldMk cId="745625193" sldId="430"/>
            <ac:spMk id="230" creationId="{F386C889-718E-4923-A919-EC6CB38E02D3}"/>
          </ac:spMkLst>
        </pc:spChg>
        <pc:spChg chg="add mod">
          <ac:chgData name="reza kabir" userId="af3c95a13102d509" providerId="LiveId" clId="{88200EE4-F4B4-49E8-8126-B01E5FCCBE2D}" dt="2020-05-17T13:44:45.164" v="3059" actId="20577"/>
          <ac:spMkLst>
            <pc:docMk/>
            <pc:sldMk cId="745625193" sldId="430"/>
            <ac:spMk id="231" creationId="{813F39E7-763D-4110-BCCA-CAA730068500}"/>
          </ac:spMkLst>
        </pc:spChg>
        <pc:spChg chg="add mod">
          <ac:chgData name="reza kabir" userId="af3c95a13102d509" providerId="LiveId" clId="{88200EE4-F4B4-49E8-8126-B01E5FCCBE2D}" dt="2020-05-17T13:44:28.559" v="3047" actId="1076"/>
          <ac:spMkLst>
            <pc:docMk/>
            <pc:sldMk cId="745625193" sldId="430"/>
            <ac:spMk id="232" creationId="{E1D48093-7662-4406-ABAD-E2D5BEE4E3E8}"/>
          </ac:spMkLst>
        </pc:spChg>
        <pc:spChg chg="add mod">
          <ac:chgData name="reza kabir" userId="af3c95a13102d509" providerId="LiveId" clId="{88200EE4-F4B4-49E8-8126-B01E5FCCBE2D}" dt="2020-05-17T13:44:53.959" v="3060" actId="207"/>
          <ac:spMkLst>
            <pc:docMk/>
            <pc:sldMk cId="745625193" sldId="430"/>
            <ac:spMk id="233" creationId="{E24D2E8A-86BC-47BE-9F50-82CC2710DCDD}"/>
          </ac:spMkLst>
        </pc:spChg>
        <pc:spChg chg="add mod">
          <ac:chgData name="reza kabir" userId="af3c95a13102d509" providerId="LiveId" clId="{88200EE4-F4B4-49E8-8126-B01E5FCCBE2D}" dt="2020-05-17T13:44:28.559" v="3047" actId="1076"/>
          <ac:spMkLst>
            <pc:docMk/>
            <pc:sldMk cId="745625193" sldId="430"/>
            <ac:spMk id="234" creationId="{022086C8-6B4C-4CB5-8FA0-68D1BF1291A8}"/>
          </ac:spMkLst>
        </pc:spChg>
        <pc:grpChg chg="mod">
          <ac:chgData name="reza kabir" userId="af3c95a13102d509" providerId="LiveId" clId="{88200EE4-F4B4-49E8-8126-B01E5FCCBE2D}" dt="2020-05-17T13:44:34.988" v="3048" actId="1076"/>
          <ac:grpSpMkLst>
            <pc:docMk/>
            <pc:sldMk cId="745625193" sldId="430"/>
            <ac:grpSpMk id="5" creationId="{FD037309-3313-433B-8BCE-3150B8BEBA9F}"/>
          </ac:grpSpMkLst>
        </pc:grpChg>
        <pc:picChg chg="del">
          <ac:chgData name="reza kabir" userId="af3c95a13102d509" providerId="LiveId" clId="{88200EE4-F4B4-49E8-8126-B01E5FCCBE2D}" dt="2020-05-17T13:44:55.848" v="3061" actId="478"/>
          <ac:picMkLst>
            <pc:docMk/>
            <pc:sldMk cId="745625193" sldId="430"/>
            <ac:picMk id="3" creationId="{2FAAB45B-E938-4DDD-A842-A10599BDDF61}"/>
          </ac:picMkLst>
        </pc:picChg>
      </pc:sldChg>
      <pc:sldChg chg="add del">
        <pc:chgData name="reza kabir" userId="af3c95a13102d509" providerId="LiveId" clId="{88200EE4-F4B4-49E8-8126-B01E5FCCBE2D}" dt="2020-05-17T13:45:03.980" v="3062" actId="47"/>
        <pc:sldMkLst>
          <pc:docMk/>
          <pc:sldMk cId="3150878082" sldId="431"/>
        </pc:sldMkLst>
      </pc:sldChg>
      <pc:sldChg chg="delSp add mod">
        <pc:chgData name="reza kabir" userId="af3c95a13102d509" providerId="LiveId" clId="{88200EE4-F4B4-49E8-8126-B01E5FCCBE2D}" dt="2020-05-17T13:57:28.663" v="3193" actId="478"/>
        <pc:sldMkLst>
          <pc:docMk/>
          <pc:sldMk cId="2728994565" sldId="432"/>
        </pc:sldMkLst>
        <pc:picChg chg="del">
          <ac:chgData name="reza kabir" userId="af3c95a13102d509" providerId="LiveId" clId="{88200EE4-F4B4-49E8-8126-B01E5FCCBE2D}" dt="2020-05-17T13:57:28.663" v="3193" actId="478"/>
          <ac:picMkLst>
            <pc:docMk/>
            <pc:sldMk cId="2728994565" sldId="432"/>
            <ac:picMk id="3" creationId="{0EF89ECD-8262-4386-B4C4-4A2889FBA7D0}"/>
          </ac:picMkLst>
        </pc:picChg>
      </pc:sldChg>
      <pc:sldChg chg="add del">
        <pc:chgData name="reza kabir" userId="af3c95a13102d509" providerId="LiveId" clId="{88200EE4-F4B4-49E8-8126-B01E5FCCBE2D}" dt="2020-05-17T13:45:12.683" v="3063" actId="47"/>
        <pc:sldMkLst>
          <pc:docMk/>
          <pc:sldMk cId="691993311" sldId="433"/>
        </pc:sldMkLst>
      </pc:sldChg>
      <pc:sldChg chg="add del">
        <pc:chgData name="reza kabir" userId="af3c95a13102d509" providerId="LiveId" clId="{88200EE4-F4B4-49E8-8126-B01E5FCCBE2D}" dt="2020-05-17T13:45:16.847" v="3064" actId="47"/>
        <pc:sldMkLst>
          <pc:docMk/>
          <pc:sldMk cId="3626656374" sldId="434"/>
        </pc:sldMkLst>
      </pc:sldChg>
      <pc:sldChg chg="add">
        <pc:chgData name="reza kabir" userId="af3c95a13102d509" providerId="LiveId" clId="{88200EE4-F4B4-49E8-8126-B01E5FCCBE2D}" dt="2020-05-17T05:41:22.045" v="0"/>
        <pc:sldMkLst>
          <pc:docMk/>
          <pc:sldMk cId="552429266" sldId="436"/>
        </pc:sldMkLst>
      </pc:sldChg>
      <pc:sldChg chg="add">
        <pc:chgData name="reza kabir" userId="af3c95a13102d509" providerId="LiveId" clId="{88200EE4-F4B4-49E8-8126-B01E5FCCBE2D}" dt="2020-05-17T05:41:22.045" v="0"/>
        <pc:sldMkLst>
          <pc:docMk/>
          <pc:sldMk cId="2212292674" sldId="438"/>
        </pc:sldMkLst>
      </pc:sldChg>
      <pc:sldChg chg="add">
        <pc:chgData name="reza kabir" userId="af3c95a13102d509" providerId="LiveId" clId="{88200EE4-F4B4-49E8-8126-B01E5FCCBE2D}" dt="2020-05-17T05:41:22.045" v="0"/>
        <pc:sldMkLst>
          <pc:docMk/>
          <pc:sldMk cId="1509818477" sldId="440"/>
        </pc:sldMkLst>
      </pc:sldChg>
      <pc:sldChg chg="add">
        <pc:chgData name="reza kabir" userId="af3c95a13102d509" providerId="LiveId" clId="{88200EE4-F4B4-49E8-8126-B01E5FCCBE2D}" dt="2020-05-17T05:41:22.045" v="0"/>
        <pc:sldMkLst>
          <pc:docMk/>
          <pc:sldMk cId="2622673629" sldId="465"/>
        </pc:sldMkLst>
      </pc:sldChg>
      <pc:sldChg chg="add">
        <pc:chgData name="reza kabir" userId="af3c95a13102d509" providerId="LiveId" clId="{88200EE4-F4B4-49E8-8126-B01E5FCCBE2D}" dt="2020-05-17T05:41:22.045" v="0"/>
        <pc:sldMkLst>
          <pc:docMk/>
          <pc:sldMk cId="577563288" sldId="466"/>
        </pc:sldMkLst>
      </pc:sldChg>
      <pc:sldChg chg="delSp add mod">
        <pc:chgData name="reza kabir" userId="af3c95a13102d509" providerId="LiveId" clId="{88200EE4-F4B4-49E8-8126-B01E5FCCBE2D}" dt="2020-05-17T13:59:02.624" v="3205" actId="478"/>
        <pc:sldMkLst>
          <pc:docMk/>
          <pc:sldMk cId="841350508" sldId="467"/>
        </pc:sldMkLst>
        <pc:picChg chg="del">
          <ac:chgData name="reza kabir" userId="af3c95a13102d509" providerId="LiveId" clId="{88200EE4-F4B4-49E8-8126-B01E5FCCBE2D}" dt="2020-05-17T13:59:02.624" v="3205" actId="478"/>
          <ac:picMkLst>
            <pc:docMk/>
            <pc:sldMk cId="841350508" sldId="467"/>
            <ac:picMk id="482" creationId="{A343281C-2870-480B-AA3D-0231694EBF6C}"/>
          </ac:picMkLst>
        </pc:picChg>
      </pc:sldChg>
      <pc:sldChg chg="delSp add mod">
        <pc:chgData name="reza kabir" userId="af3c95a13102d509" providerId="LiveId" clId="{88200EE4-F4B4-49E8-8126-B01E5FCCBE2D}" dt="2020-05-17T06:08:07.806" v="403" actId="478"/>
        <pc:sldMkLst>
          <pc:docMk/>
          <pc:sldMk cId="1486391259" sldId="468"/>
        </pc:sldMkLst>
        <pc:picChg chg="del">
          <ac:chgData name="reza kabir" userId="af3c95a13102d509" providerId="LiveId" clId="{88200EE4-F4B4-49E8-8126-B01E5FCCBE2D}" dt="2020-05-17T06:08:07.806" v="403" actId="478"/>
          <ac:picMkLst>
            <pc:docMk/>
            <pc:sldMk cId="1486391259" sldId="468"/>
            <ac:picMk id="482" creationId="{A343281C-2870-480B-AA3D-0231694EBF6C}"/>
          </ac:picMkLst>
        </pc:picChg>
        <pc:picChg chg="del">
          <ac:chgData name="reza kabir" userId="af3c95a13102d509" providerId="LiveId" clId="{88200EE4-F4B4-49E8-8126-B01E5FCCBE2D}" dt="2020-05-17T06:08:06.384" v="402" actId="478"/>
          <ac:picMkLst>
            <pc:docMk/>
            <pc:sldMk cId="1486391259" sldId="468"/>
            <ac:picMk id="703" creationId="{6BC2B85A-84F3-4A08-9D79-387B315302CE}"/>
          </ac:picMkLst>
        </pc:picChg>
      </pc:sldChg>
      <pc:sldChg chg="addSp delSp modSp add mod">
        <pc:chgData name="reza kabir" userId="af3c95a13102d509" providerId="LiveId" clId="{88200EE4-F4B4-49E8-8126-B01E5FCCBE2D}" dt="2020-05-17T13:58:53.463" v="3204" actId="1076"/>
        <pc:sldMkLst>
          <pc:docMk/>
          <pc:sldMk cId="3476069511" sldId="484"/>
        </pc:sldMkLst>
        <pc:spChg chg="mod">
          <ac:chgData name="reza kabir" userId="af3c95a13102d509" providerId="LiveId" clId="{88200EE4-F4B4-49E8-8126-B01E5FCCBE2D}" dt="2020-05-17T13:58:49.693" v="3202" actId="164"/>
          <ac:spMkLst>
            <pc:docMk/>
            <pc:sldMk cId="3476069511" sldId="484"/>
            <ac:spMk id="2" creationId="{9AD8805D-DB50-46DE-BDEF-3FC737BE07D2}"/>
          </ac:spMkLst>
        </pc:spChg>
        <pc:spChg chg="mod">
          <ac:chgData name="reza kabir" userId="af3c95a13102d509" providerId="LiveId" clId="{88200EE4-F4B4-49E8-8126-B01E5FCCBE2D}" dt="2020-05-17T13:58:49.693" v="3202" actId="164"/>
          <ac:spMkLst>
            <pc:docMk/>
            <pc:sldMk cId="3476069511" sldId="484"/>
            <ac:spMk id="3" creationId="{25036C7A-0AF3-48BD-B06B-A50A6F02A984}"/>
          </ac:spMkLst>
        </pc:spChg>
        <pc:spChg chg="mod">
          <ac:chgData name="reza kabir" userId="af3c95a13102d509" providerId="LiveId" clId="{88200EE4-F4B4-49E8-8126-B01E5FCCBE2D}" dt="2020-05-17T13:58:49.693" v="3202" actId="164"/>
          <ac:spMkLst>
            <pc:docMk/>
            <pc:sldMk cId="3476069511" sldId="484"/>
            <ac:spMk id="4" creationId="{9F6F2C14-5100-4529-89C7-F4858F3FFE19}"/>
          </ac:spMkLst>
        </pc:spChg>
        <pc:spChg chg="mod">
          <ac:chgData name="reza kabir" userId="af3c95a13102d509" providerId="LiveId" clId="{88200EE4-F4B4-49E8-8126-B01E5FCCBE2D}" dt="2020-05-17T13:58:49.693" v="3202" actId="164"/>
          <ac:spMkLst>
            <pc:docMk/>
            <pc:sldMk cId="3476069511" sldId="484"/>
            <ac:spMk id="5" creationId="{7D378396-9326-4D01-B51B-908F83BF2DE2}"/>
          </ac:spMkLst>
        </pc:spChg>
        <pc:spChg chg="mod">
          <ac:chgData name="reza kabir" userId="af3c95a13102d509" providerId="LiveId" clId="{88200EE4-F4B4-49E8-8126-B01E5FCCBE2D}" dt="2020-05-17T13:58:49.693" v="3202" actId="164"/>
          <ac:spMkLst>
            <pc:docMk/>
            <pc:sldMk cId="3476069511" sldId="484"/>
            <ac:spMk id="6" creationId="{DF3C0DA7-07ED-4EB6-A574-DA3DD07EA917}"/>
          </ac:spMkLst>
        </pc:spChg>
        <pc:spChg chg="mod">
          <ac:chgData name="reza kabir" userId="af3c95a13102d509" providerId="LiveId" clId="{88200EE4-F4B4-49E8-8126-B01E5FCCBE2D}" dt="2020-05-17T13:58:49.693" v="3202" actId="164"/>
          <ac:spMkLst>
            <pc:docMk/>
            <pc:sldMk cId="3476069511" sldId="484"/>
            <ac:spMk id="7" creationId="{31BF976D-7A84-45BA-84FC-0BEADEC783E0}"/>
          </ac:spMkLst>
        </pc:spChg>
        <pc:spChg chg="mod">
          <ac:chgData name="reza kabir" userId="af3c95a13102d509" providerId="LiveId" clId="{88200EE4-F4B4-49E8-8126-B01E5FCCBE2D}" dt="2020-05-17T13:58:49.693" v="3202" actId="164"/>
          <ac:spMkLst>
            <pc:docMk/>
            <pc:sldMk cId="3476069511" sldId="484"/>
            <ac:spMk id="8" creationId="{7AB88EB1-1333-4A1F-AACD-729BAC9CDD5D}"/>
          </ac:spMkLst>
        </pc:spChg>
        <pc:spChg chg="mod">
          <ac:chgData name="reza kabir" userId="af3c95a13102d509" providerId="LiveId" clId="{88200EE4-F4B4-49E8-8126-B01E5FCCBE2D}" dt="2020-05-17T13:58:49.693" v="3202" actId="164"/>
          <ac:spMkLst>
            <pc:docMk/>
            <pc:sldMk cId="3476069511" sldId="484"/>
            <ac:spMk id="9" creationId="{6F7C215B-A217-45AB-BCA0-647F6D75D29A}"/>
          </ac:spMkLst>
        </pc:spChg>
        <pc:spChg chg="mod">
          <ac:chgData name="reza kabir" userId="af3c95a13102d509" providerId="LiveId" clId="{88200EE4-F4B4-49E8-8126-B01E5FCCBE2D}" dt="2020-05-17T13:58:49.693" v="3202" actId="164"/>
          <ac:spMkLst>
            <pc:docMk/>
            <pc:sldMk cId="3476069511" sldId="484"/>
            <ac:spMk id="10" creationId="{B0AE85DC-541A-453A-B273-55C01DBA7863}"/>
          </ac:spMkLst>
        </pc:spChg>
        <pc:spChg chg="mod">
          <ac:chgData name="reza kabir" userId="af3c95a13102d509" providerId="LiveId" clId="{88200EE4-F4B4-49E8-8126-B01E5FCCBE2D}" dt="2020-05-17T13:58:49.693" v="3202" actId="164"/>
          <ac:spMkLst>
            <pc:docMk/>
            <pc:sldMk cId="3476069511" sldId="484"/>
            <ac:spMk id="11" creationId="{1302337C-A38E-413D-A1E7-A45026B3584E}"/>
          </ac:spMkLst>
        </pc:spChg>
        <pc:spChg chg="mod">
          <ac:chgData name="reza kabir" userId="af3c95a13102d509" providerId="LiveId" clId="{88200EE4-F4B4-49E8-8126-B01E5FCCBE2D}" dt="2020-05-17T13:58:49.693" v="3202" actId="164"/>
          <ac:spMkLst>
            <pc:docMk/>
            <pc:sldMk cId="3476069511" sldId="484"/>
            <ac:spMk id="12" creationId="{5680DE28-74C1-4456-9D04-E34C6FBE4162}"/>
          </ac:spMkLst>
        </pc:spChg>
        <pc:spChg chg="mod">
          <ac:chgData name="reza kabir" userId="af3c95a13102d509" providerId="LiveId" clId="{88200EE4-F4B4-49E8-8126-B01E5FCCBE2D}" dt="2020-05-17T13:58:49.693" v="3202" actId="164"/>
          <ac:spMkLst>
            <pc:docMk/>
            <pc:sldMk cId="3476069511" sldId="484"/>
            <ac:spMk id="13" creationId="{B32122D8-2A21-42EA-BDAB-A6D416C02530}"/>
          </ac:spMkLst>
        </pc:spChg>
        <pc:spChg chg="mod">
          <ac:chgData name="reza kabir" userId="af3c95a13102d509" providerId="LiveId" clId="{88200EE4-F4B4-49E8-8126-B01E5FCCBE2D}" dt="2020-05-17T13:58:49.693" v="3202" actId="164"/>
          <ac:spMkLst>
            <pc:docMk/>
            <pc:sldMk cId="3476069511" sldId="484"/>
            <ac:spMk id="14" creationId="{6B73EE84-7A93-4AE0-A65F-89C445A758DF}"/>
          </ac:spMkLst>
        </pc:spChg>
        <pc:spChg chg="mod">
          <ac:chgData name="reza kabir" userId="af3c95a13102d509" providerId="LiveId" clId="{88200EE4-F4B4-49E8-8126-B01E5FCCBE2D}" dt="2020-05-17T13:58:49.693" v="3202" actId="164"/>
          <ac:spMkLst>
            <pc:docMk/>
            <pc:sldMk cId="3476069511" sldId="484"/>
            <ac:spMk id="15" creationId="{0706FBDE-6F45-4FAC-88DC-6F5340303C48}"/>
          </ac:spMkLst>
        </pc:spChg>
        <pc:spChg chg="mod">
          <ac:chgData name="reza kabir" userId="af3c95a13102d509" providerId="LiveId" clId="{88200EE4-F4B4-49E8-8126-B01E5FCCBE2D}" dt="2020-05-17T13:58:49.693" v="3202" actId="164"/>
          <ac:spMkLst>
            <pc:docMk/>
            <pc:sldMk cId="3476069511" sldId="484"/>
            <ac:spMk id="16" creationId="{A6A98D2F-0342-4BE6-8405-06F281FF590C}"/>
          </ac:spMkLst>
        </pc:spChg>
        <pc:spChg chg="mod">
          <ac:chgData name="reza kabir" userId="af3c95a13102d509" providerId="LiveId" clId="{88200EE4-F4B4-49E8-8126-B01E5FCCBE2D}" dt="2020-05-17T13:58:49.693" v="3202" actId="164"/>
          <ac:spMkLst>
            <pc:docMk/>
            <pc:sldMk cId="3476069511" sldId="484"/>
            <ac:spMk id="17" creationId="{0275FC00-DDBB-4421-8BD4-12C5EA8705C3}"/>
          </ac:spMkLst>
        </pc:spChg>
        <pc:spChg chg="mod">
          <ac:chgData name="reza kabir" userId="af3c95a13102d509" providerId="LiveId" clId="{88200EE4-F4B4-49E8-8126-B01E5FCCBE2D}" dt="2020-05-17T13:58:49.693" v="3202" actId="164"/>
          <ac:spMkLst>
            <pc:docMk/>
            <pc:sldMk cId="3476069511" sldId="484"/>
            <ac:spMk id="18" creationId="{C34F4D98-3DB5-43DE-AFDE-E450FFF0F4C0}"/>
          </ac:spMkLst>
        </pc:spChg>
        <pc:spChg chg="mod">
          <ac:chgData name="reza kabir" userId="af3c95a13102d509" providerId="LiveId" clId="{88200EE4-F4B4-49E8-8126-B01E5FCCBE2D}" dt="2020-05-17T13:58:49.693" v="3202" actId="164"/>
          <ac:spMkLst>
            <pc:docMk/>
            <pc:sldMk cId="3476069511" sldId="484"/>
            <ac:spMk id="19" creationId="{1C5FC1AA-19AE-4D0E-9AF5-775176404AA8}"/>
          </ac:spMkLst>
        </pc:spChg>
        <pc:spChg chg="mod">
          <ac:chgData name="reza kabir" userId="af3c95a13102d509" providerId="LiveId" clId="{88200EE4-F4B4-49E8-8126-B01E5FCCBE2D}" dt="2020-05-17T13:58:49.693" v="3202" actId="164"/>
          <ac:spMkLst>
            <pc:docMk/>
            <pc:sldMk cId="3476069511" sldId="484"/>
            <ac:spMk id="20" creationId="{B2A40694-4721-4CE8-BA88-D257C8E36C5A}"/>
          </ac:spMkLst>
        </pc:spChg>
        <pc:spChg chg="mod">
          <ac:chgData name="reza kabir" userId="af3c95a13102d509" providerId="LiveId" clId="{88200EE4-F4B4-49E8-8126-B01E5FCCBE2D}" dt="2020-05-17T13:58:49.693" v="3202" actId="164"/>
          <ac:spMkLst>
            <pc:docMk/>
            <pc:sldMk cId="3476069511" sldId="484"/>
            <ac:spMk id="21" creationId="{DFCF64AF-B4B6-46CA-AB82-CBF7F5EFD039}"/>
          </ac:spMkLst>
        </pc:spChg>
        <pc:spChg chg="mod">
          <ac:chgData name="reza kabir" userId="af3c95a13102d509" providerId="LiveId" clId="{88200EE4-F4B4-49E8-8126-B01E5FCCBE2D}" dt="2020-05-17T13:58:49.693" v="3202" actId="164"/>
          <ac:spMkLst>
            <pc:docMk/>
            <pc:sldMk cId="3476069511" sldId="484"/>
            <ac:spMk id="22" creationId="{933B3BC1-9224-47FA-BE8A-4B731B5BBD08}"/>
          </ac:spMkLst>
        </pc:spChg>
        <pc:spChg chg="mod">
          <ac:chgData name="reza kabir" userId="af3c95a13102d509" providerId="LiveId" clId="{88200EE4-F4B4-49E8-8126-B01E5FCCBE2D}" dt="2020-05-17T13:58:49.693" v="3202" actId="164"/>
          <ac:spMkLst>
            <pc:docMk/>
            <pc:sldMk cId="3476069511" sldId="484"/>
            <ac:spMk id="23" creationId="{2129747B-A770-4999-B31F-8625C39A7947}"/>
          </ac:spMkLst>
        </pc:spChg>
        <pc:spChg chg="mod">
          <ac:chgData name="reza kabir" userId="af3c95a13102d509" providerId="LiveId" clId="{88200EE4-F4B4-49E8-8126-B01E5FCCBE2D}" dt="2020-05-17T13:58:49.693" v="3202" actId="164"/>
          <ac:spMkLst>
            <pc:docMk/>
            <pc:sldMk cId="3476069511" sldId="484"/>
            <ac:spMk id="24" creationId="{1C2C831E-C796-4646-A662-AF0196CBFE15}"/>
          </ac:spMkLst>
        </pc:spChg>
        <pc:spChg chg="mod">
          <ac:chgData name="reza kabir" userId="af3c95a13102d509" providerId="LiveId" clId="{88200EE4-F4B4-49E8-8126-B01E5FCCBE2D}" dt="2020-05-17T13:58:49.693" v="3202" actId="164"/>
          <ac:spMkLst>
            <pc:docMk/>
            <pc:sldMk cId="3476069511" sldId="484"/>
            <ac:spMk id="25" creationId="{25E6FE11-92D7-4613-9FB3-87AC165356D1}"/>
          </ac:spMkLst>
        </pc:spChg>
        <pc:spChg chg="mod">
          <ac:chgData name="reza kabir" userId="af3c95a13102d509" providerId="LiveId" clId="{88200EE4-F4B4-49E8-8126-B01E5FCCBE2D}" dt="2020-05-17T13:58:49.693" v="3202" actId="164"/>
          <ac:spMkLst>
            <pc:docMk/>
            <pc:sldMk cId="3476069511" sldId="484"/>
            <ac:spMk id="26" creationId="{A80F562D-144D-41CB-954E-5847038B9CB4}"/>
          </ac:spMkLst>
        </pc:spChg>
        <pc:spChg chg="mod">
          <ac:chgData name="reza kabir" userId="af3c95a13102d509" providerId="LiveId" clId="{88200EE4-F4B4-49E8-8126-B01E5FCCBE2D}" dt="2020-05-17T13:58:49.693" v="3202" actId="164"/>
          <ac:spMkLst>
            <pc:docMk/>
            <pc:sldMk cId="3476069511" sldId="484"/>
            <ac:spMk id="27" creationId="{CFC352D2-476D-48B3-ADD4-C0F1007C7704}"/>
          </ac:spMkLst>
        </pc:spChg>
        <pc:spChg chg="mod">
          <ac:chgData name="reza kabir" userId="af3c95a13102d509" providerId="LiveId" clId="{88200EE4-F4B4-49E8-8126-B01E5FCCBE2D}" dt="2020-05-17T13:58:49.693" v="3202" actId="164"/>
          <ac:spMkLst>
            <pc:docMk/>
            <pc:sldMk cId="3476069511" sldId="484"/>
            <ac:spMk id="28" creationId="{7428CFE6-90A4-44E3-850B-8AD0E430A932}"/>
          </ac:spMkLst>
        </pc:spChg>
        <pc:spChg chg="mod">
          <ac:chgData name="reza kabir" userId="af3c95a13102d509" providerId="LiveId" clId="{88200EE4-F4B4-49E8-8126-B01E5FCCBE2D}" dt="2020-05-17T13:58:49.693" v="3202" actId="164"/>
          <ac:spMkLst>
            <pc:docMk/>
            <pc:sldMk cId="3476069511" sldId="484"/>
            <ac:spMk id="29" creationId="{4241868C-C461-45D1-980F-DD8128D20C47}"/>
          </ac:spMkLst>
        </pc:spChg>
        <pc:spChg chg="mod">
          <ac:chgData name="reza kabir" userId="af3c95a13102d509" providerId="LiveId" clId="{88200EE4-F4B4-49E8-8126-B01E5FCCBE2D}" dt="2020-05-17T13:58:49.693" v="3202" actId="164"/>
          <ac:spMkLst>
            <pc:docMk/>
            <pc:sldMk cId="3476069511" sldId="484"/>
            <ac:spMk id="30" creationId="{B830225E-8EEF-4254-9FBB-AF61D4D64A38}"/>
          </ac:spMkLst>
        </pc:spChg>
        <pc:spChg chg="mod">
          <ac:chgData name="reza kabir" userId="af3c95a13102d509" providerId="LiveId" clId="{88200EE4-F4B4-49E8-8126-B01E5FCCBE2D}" dt="2020-05-17T13:58:49.693" v="3202" actId="164"/>
          <ac:spMkLst>
            <pc:docMk/>
            <pc:sldMk cId="3476069511" sldId="484"/>
            <ac:spMk id="31" creationId="{A5E83098-8ED4-4D8E-9A37-A03529BDD182}"/>
          </ac:spMkLst>
        </pc:spChg>
        <pc:spChg chg="mod">
          <ac:chgData name="reza kabir" userId="af3c95a13102d509" providerId="LiveId" clId="{88200EE4-F4B4-49E8-8126-B01E5FCCBE2D}" dt="2020-05-17T13:58:49.693" v="3202" actId="164"/>
          <ac:spMkLst>
            <pc:docMk/>
            <pc:sldMk cId="3476069511" sldId="484"/>
            <ac:spMk id="32" creationId="{7559D37F-C1EC-4655-B78F-C1E7183A0F8C}"/>
          </ac:spMkLst>
        </pc:spChg>
        <pc:spChg chg="mod">
          <ac:chgData name="reza kabir" userId="af3c95a13102d509" providerId="LiveId" clId="{88200EE4-F4B4-49E8-8126-B01E5FCCBE2D}" dt="2020-05-17T13:58:49.693" v="3202" actId="164"/>
          <ac:spMkLst>
            <pc:docMk/>
            <pc:sldMk cId="3476069511" sldId="484"/>
            <ac:spMk id="33" creationId="{1A9DD73C-264C-482F-94B5-99461D8AF509}"/>
          </ac:spMkLst>
        </pc:spChg>
        <pc:spChg chg="mod">
          <ac:chgData name="reza kabir" userId="af3c95a13102d509" providerId="LiveId" clId="{88200EE4-F4B4-49E8-8126-B01E5FCCBE2D}" dt="2020-05-17T13:58:49.693" v="3202" actId="164"/>
          <ac:spMkLst>
            <pc:docMk/>
            <pc:sldMk cId="3476069511" sldId="484"/>
            <ac:spMk id="34" creationId="{A4F4CC37-D2E4-4470-ABB8-7F52863027DA}"/>
          </ac:spMkLst>
        </pc:spChg>
        <pc:spChg chg="mod">
          <ac:chgData name="reza kabir" userId="af3c95a13102d509" providerId="LiveId" clId="{88200EE4-F4B4-49E8-8126-B01E5FCCBE2D}" dt="2020-05-17T13:58:49.693" v="3202" actId="164"/>
          <ac:spMkLst>
            <pc:docMk/>
            <pc:sldMk cId="3476069511" sldId="484"/>
            <ac:spMk id="35" creationId="{87F8A3AF-862F-44F2-B8E5-3BC1AEFDFC3B}"/>
          </ac:spMkLst>
        </pc:spChg>
        <pc:spChg chg="mod">
          <ac:chgData name="reza kabir" userId="af3c95a13102d509" providerId="LiveId" clId="{88200EE4-F4B4-49E8-8126-B01E5FCCBE2D}" dt="2020-05-17T13:58:49.693" v="3202" actId="164"/>
          <ac:spMkLst>
            <pc:docMk/>
            <pc:sldMk cId="3476069511" sldId="484"/>
            <ac:spMk id="36" creationId="{48659284-A324-4072-B990-0999A3AB5C6A}"/>
          </ac:spMkLst>
        </pc:spChg>
        <pc:spChg chg="mod">
          <ac:chgData name="reza kabir" userId="af3c95a13102d509" providerId="LiveId" clId="{88200EE4-F4B4-49E8-8126-B01E5FCCBE2D}" dt="2020-05-17T13:58:49.693" v="3202" actId="164"/>
          <ac:spMkLst>
            <pc:docMk/>
            <pc:sldMk cId="3476069511" sldId="484"/>
            <ac:spMk id="37" creationId="{2AE9835A-4F29-4B44-AAEE-118628FB31DD}"/>
          </ac:spMkLst>
        </pc:spChg>
        <pc:spChg chg="mod">
          <ac:chgData name="reza kabir" userId="af3c95a13102d509" providerId="LiveId" clId="{88200EE4-F4B4-49E8-8126-B01E5FCCBE2D}" dt="2020-05-17T13:58:49.693" v="3202" actId="164"/>
          <ac:spMkLst>
            <pc:docMk/>
            <pc:sldMk cId="3476069511" sldId="484"/>
            <ac:spMk id="38" creationId="{9F03EC49-24CA-4078-8BA3-D157CF75E473}"/>
          </ac:spMkLst>
        </pc:spChg>
        <pc:spChg chg="mod">
          <ac:chgData name="reza kabir" userId="af3c95a13102d509" providerId="LiveId" clId="{88200EE4-F4B4-49E8-8126-B01E5FCCBE2D}" dt="2020-05-17T13:58:49.693" v="3202" actId="164"/>
          <ac:spMkLst>
            <pc:docMk/>
            <pc:sldMk cId="3476069511" sldId="484"/>
            <ac:spMk id="39" creationId="{193DA912-19D5-4C51-82FD-3133FC19A9A0}"/>
          </ac:spMkLst>
        </pc:spChg>
        <pc:spChg chg="mod">
          <ac:chgData name="reza kabir" userId="af3c95a13102d509" providerId="LiveId" clId="{88200EE4-F4B4-49E8-8126-B01E5FCCBE2D}" dt="2020-05-17T13:58:49.693" v="3202" actId="164"/>
          <ac:spMkLst>
            <pc:docMk/>
            <pc:sldMk cId="3476069511" sldId="484"/>
            <ac:spMk id="40" creationId="{A8D717CF-C1A3-4FAC-BE20-E3A736C2C570}"/>
          </ac:spMkLst>
        </pc:spChg>
        <pc:spChg chg="mod">
          <ac:chgData name="reza kabir" userId="af3c95a13102d509" providerId="LiveId" clId="{88200EE4-F4B4-49E8-8126-B01E5FCCBE2D}" dt="2020-05-17T13:58:49.693" v="3202" actId="164"/>
          <ac:spMkLst>
            <pc:docMk/>
            <pc:sldMk cId="3476069511" sldId="484"/>
            <ac:spMk id="41" creationId="{84164771-F4C0-4CB9-BBCE-92C95BB53330}"/>
          </ac:spMkLst>
        </pc:spChg>
        <pc:spChg chg="mod">
          <ac:chgData name="reza kabir" userId="af3c95a13102d509" providerId="LiveId" clId="{88200EE4-F4B4-49E8-8126-B01E5FCCBE2D}" dt="2020-05-17T13:58:49.693" v="3202" actId="164"/>
          <ac:spMkLst>
            <pc:docMk/>
            <pc:sldMk cId="3476069511" sldId="484"/>
            <ac:spMk id="42" creationId="{EF8BFFFD-B18B-411B-977E-D8D1EB375B75}"/>
          </ac:spMkLst>
        </pc:spChg>
        <pc:spChg chg="mod">
          <ac:chgData name="reza kabir" userId="af3c95a13102d509" providerId="LiveId" clId="{88200EE4-F4B4-49E8-8126-B01E5FCCBE2D}" dt="2020-05-17T13:58:49.693" v="3202" actId="164"/>
          <ac:spMkLst>
            <pc:docMk/>
            <pc:sldMk cId="3476069511" sldId="484"/>
            <ac:spMk id="43" creationId="{8939F0EB-BB96-49B6-A4D8-9EF112EED782}"/>
          </ac:spMkLst>
        </pc:spChg>
        <pc:spChg chg="mod">
          <ac:chgData name="reza kabir" userId="af3c95a13102d509" providerId="LiveId" clId="{88200EE4-F4B4-49E8-8126-B01E5FCCBE2D}" dt="2020-05-17T13:58:49.693" v="3202" actId="164"/>
          <ac:spMkLst>
            <pc:docMk/>
            <pc:sldMk cId="3476069511" sldId="484"/>
            <ac:spMk id="44" creationId="{6C30B7F4-4A3C-474B-8379-48929C4A52FD}"/>
          </ac:spMkLst>
        </pc:spChg>
        <pc:spChg chg="mod">
          <ac:chgData name="reza kabir" userId="af3c95a13102d509" providerId="LiveId" clId="{88200EE4-F4B4-49E8-8126-B01E5FCCBE2D}" dt="2020-05-17T13:58:49.693" v="3202" actId="164"/>
          <ac:spMkLst>
            <pc:docMk/>
            <pc:sldMk cId="3476069511" sldId="484"/>
            <ac:spMk id="45" creationId="{ABB8239E-B7B8-4D61-99AC-E19CC4F8109F}"/>
          </ac:spMkLst>
        </pc:spChg>
        <pc:spChg chg="mod">
          <ac:chgData name="reza kabir" userId="af3c95a13102d509" providerId="LiveId" clId="{88200EE4-F4B4-49E8-8126-B01E5FCCBE2D}" dt="2020-05-17T13:58:49.693" v="3202" actId="164"/>
          <ac:spMkLst>
            <pc:docMk/>
            <pc:sldMk cId="3476069511" sldId="484"/>
            <ac:spMk id="46" creationId="{85519653-F29F-421E-8CDA-8A2681F1E2A7}"/>
          </ac:spMkLst>
        </pc:spChg>
        <pc:spChg chg="mod">
          <ac:chgData name="reza kabir" userId="af3c95a13102d509" providerId="LiveId" clId="{88200EE4-F4B4-49E8-8126-B01E5FCCBE2D}" dt="2020-05-17T13:58:49.693" v="3202" actId="164"/>
          <ac:spMkLst>
            <pc:docMk/>
            <pc:sldMk cId="3476069511" sldId="484"/>
            <ac:spMk id="47" creationId="{72BA64FD-3D99-4682-A776-EB8527BC43BF}"/>
          </ac:spMkLst>
        </pc:spChg>
        <pc:spChg chg="mod">
          <ac:chgData name="reza kabir" userId="af3c95a13102d509" providerId="LiveId" clId="{88200EE4-F4B4-49E8-8126-B01E5FCCBE2D}" dt="2020-05-17T13:58:49.693" v="3202" actId="164"/>
          <ac:spMkLst>
            <pc:docMk/>
            <pc:sldMk cId="3476069511" sldId="484"/>
            <ac:spMk id="48" creationId="{398DDA80-1A56-4B73-925C-CFC29B083394}"/>
          </ac:spMkLst>
        </pc:spChg>
        <pc:grpChg chg="add mod">
          <ac:chgData name="reza kabir" userId="af3c95a13102d509" providerId="LiveId" clId="{88200EE4-F4B4-49E8-8126-B01E5FCCBE2D}" dt="2020-05-17T13:58:53.463" v="3204" actId="1076"/>
          <ac:grpSpMkLst>
            <pc:docMk/>
            <pc:sldMk cId="3476069511" sldId="484"/>
            <ac:grpSpMk id="52" creationId="{D83F3F70-831A-4174-8F57-B897B7D49F69}"/>
          </ac:grpSpMkLst>
        </pc:grpChg>
        <pc:picChg chg="del mod">
          <ac:chgData name="reza kabir" userId="af3c95a13102d509" providerId="LiveId" clId="{88200EE4-F4B4-49E8-8126-B01E5FCCBE2D}" dt="2020-05-17T13:58:44.530" v="3201" actId="478"/>
          <ac:picMkLst>
            <pc:docMk/>
            <pc:sldMk cId="3476069511" sldId="484"/>
            <ac:picMk id="49" creationId="{5A75C621-1ADE-42D6-B3AB-BBA22FF992FF}"/>
          </ac:picMkLst>
        </pc:picChg>
      </pc:sldChg>
      <pc:sldChg chg="addSp delSp modSp add mod">
        <pc:chgData name="reza kabir" userId="af3c95a13102d509" providerId="LiveId" clId="{88200EE4-F4B4-49E8-8126-B01E5FCCBE2D}" dt="2020-05-17T11:15:52.967" v="1907" actId="165"/>
        <pc:sldMkLst>
          <pc:docMk/>
          <pc:sldMk cId="3515715996" sldId="490"/>
        </pc:sldMkLst>
        <pc:spChg chg="add mod">
          <ac:chgData name="reza kabir" userId="af3c95a13102d509" providerId="LiveId" clId="{88200EE4-F4B4-49E8-8126-B01E5FCCBE2D}" dt="2020-05-17T10:59:13.092" v="1873" actId="1076"/>
          <ac:spMkLst>
            <pc:docMk/>
            <pc:sldMk cId="3515715996" sldId="490"/>
            <ac:spMk id="2" creationId="{11172BC6-5F18-4A26-B856-E7571677D96E}"/>
          </ac:spMkLst>
        </pc:spChg>
        <pc:spChg chg="mod">
          <ac:chgData name="reza kabir" userId="af3c95a13102d509" providerId="LiveId" clId="{88200EE4-F4B4-49E8-8126-B01E5FCCBE2D}" dt="2020-05-17T10:50:10.597" v="1797" actId="165"/>
          <ac:spMkLst>
            <pc:docMk/>
            <pc:sldMk cId="3515715996" sldId="490"/>
            <ac:spMk id="8" creationId="{6D6D4953-95B8-4511-A763-B52B307E6BB1}"/>
          </ac:spMkLst>
        </pc:spChg>
        <pc:spChg chg="mod">
          <ac:chgData name="reza kabir" userId="af3c95a13102d509" providerId="LiveId" clId="{88200EE4-F4B4-49E8-8126-B01E5FCCBE2D}" dt="2020-05-17T10:50:10.597" v="1797" actId="165"/>
          <ac:spMkLst>
            <pc:docMk/>
            <pc:sldMk cId="3515715996" sldId="490"/>
            <ac:spMk id="10" creationId="{76EF7C2A-C255-44EA-A525-0C53879975EB}"/>
          </ac:spMkLst>
        </pc:spChg>
        <pc:spChg chg="mod">
          <ac:chgData name="reza kabir" userId="af3c95a13102d509" providerId="LiveId" clId="{88200EE4-F4B4-49E8-8126-B01E5FCCBE2D}" dt="2020-05-17T10:50:10.597" v="1797" actId="165"/>
          <ac:spMkLst>
            <pc:docMk/>
            <pc:sldMk cId="3515715996" sldId="490"/>
            <ac:spMk id="11" creationId="{2F8CD0C8-7E9D-4191-A6AA-A17AD127A0D2}"/>
          </ac:spMkLst>
        </pc:spChg>
        <pc:spChg chg="mod">
          <ac:chgData name="reza kabir" userId="af3c95a13102d509" providerId="LiveId" clId="{88200EE4-F4B4-49E8-8126-B01E5FCCBE2D}" dt="2020-05-17T10:50:10.597" v="1797" actId="165"/>
          <ac:spMkLst>
            <pc:docMk/>
            <pc:sldMk cId="3515715996" sldId="490"/>
            <ac:spMk id="12" creationId="{BCC476CD-49DC-4172-893B-9C48FAAEA8C4}"/>
          </ac:spMkLst>
        </pc:spChg>
        <pc:spChg chg="mod">
          <ac:chgData name="reza kabir" userId="af3c95a13102d509" providerId="LiveId" clId="{88200EE4-F4B4-49E8-8126-B01E5FCCBE2D}" dt="2020-05-17T10:50:10.597" v="1797" actId="165"/>
          <ac:spMkLst>
            <pc:docMk/>
            <pc:sldMk cId="3515715996" sldId="490"/>
            <ac:spMk id="13" creationId="{1308B691-8FBE-4B4F-828C-938EFD610851}"/>
          </ac:spMkLst>
        </pc:spChg>
        <pc:spChg chg="mod">
          <ac:chgData name="reza kabir" userId="af3c95a13102d509" providerId="LiveId" clId="{88200EE4-F4B4-49E8-8126-B01E5FCCBE2D}" dt="2020-05-17T10:50:10.597" v="1797" actId="165"/>
          <ac:spMkLst>
            <pc:docMk/>
            <pc:sldMk cId="3515715996" sldId="490"/>
            <ac:spMk id="14" creationId="{3927D9A8-44EC-44A2-8C4D-E0469F6AEEF7}"/>
          </ac:spMkLst>
        </pc:spChg>
        <pc:spChg chg="mod">
          <ac:chgData name="reza kabir" userId="af3c95a13102d509" providerId="LiveId" clId="{88200EE4-F4B4-49E8-8126-B01E5FCCBE2D}" dt="2020-05-17T10:50:10.597" v="1797" actId="165"/>
          <ac:spMkLst>
            <pc:docMk/>
            <pc:sldMk cId="3515715996" sldId="490"/>
            <ac:spMk id="15" creationId="{3CEE0D0E-A8F9-4BC8-9D50-336EA0D4CED8}"/>
          </ac:spMkLst>
        </pc:spChg>
        <pc:spChg chg="mod">
          <ac:chgData name="reza kabir" userId="af3c95a13102d509" providerId="LiveId" clId="{88200EE4-F4B4-49E8-8126-B01E5FCCBE2D}" dt="2020-05-17T10:50:10.597" v="1797" actId="165"/>
          <ac:spMkLst>
            <pc:docMk/>
            <pc:sldMk cId="3515715996" sldId="490"/>
            <ac:spMk id="16" creationId="{5249CC31-A232-4B23-9F24-29C2B115A7F7}"/>
          </ac:spMkLst>
        </pc:spChg>
        <pc:spChg chg="mod">
          <ac:chgData name="reza kabir" userId="af3c95a13102d509" providerId="LiveId" clId="{88200EE4-F4B4-49E8-8126-B01E5FCCBE2D}" dt="2020-05-17T10:50:10.597" v="1797" actId="165"/>
          <ac:spMkLst>
            <pc:docMk/>
            <pc:sldMk cId="3515715996" sldId="490"/>
            <ac:spMk id="18" creationId="{83D4251F-9D44-4ECE-89B3-5A408A0813D4}"/>
          </ac:spMkLst>
        </pc:spChg>
        <pc:spChg chg="mod">
          <ac:chgData name="reza kabir" userId="af3c95a13102d509" providerId="LiveId" clId="{88200EE4-F4B4-49E8-8126-B01E5FCCBE2D}" dt="2020-05-17T10:50:10.597" v="1797" actId="165"/>
          <ac:spMkLst>
            <pc:docMk/>
            <pc:sldMk cId="3515715996" sldId="490"/>
            <ac:spMk id="19" creationId="{3186AF24-B87C-434E-A160-D629E14FF0C1}"/>
          </ac:spMkLst>
        </pc:spChg>
        <pc:spChg chg="mod">
          <ac:chgData name="reza kabir" userId="af3c95a13102d509" providerId="LiveId" clId="{88200EE4-F4B4-49E8-8126-B01E5FCCBE2D}" dt="2020-05-17T10:50:10.597" v="1797" actId="165"/>
          <ac:spMkLst>
            <pc:docMk/>
            <pc:sldMk cId="3515715996" sldId="490"/>
            <ac:spMk id="20" creationId="{6A2F281F-6D48-4006-B829-9CC074B65900}"/>
          </ac:spMkLst>
        </pc:spChg>
        <pc:spChg chg="mod">
          <ac:chgData name="reza kabir" userId="af3c95a13102d509" providerId="LiveId" clId="{88200EE4-F4B4-49E8-8126-B01E5FCCBE2D}" dt="2020-05-17T10:50:10.597" v="1797" actId="165"/>
          <ac:spMkLst>
            <pc:docMk/>
            <pc:sldMk cId="3515715996" sldId="490"/>
            <ac:spMk id="21" creationId="{E6190F3E-0B7E-4F22-848E-2441C9FC46A0}"/>
          </ac:spMkLst>
        </pc:spChg>
        <pc:spChg chg="mod">
          <ac:chgData name="reza kabir" userId="af3c95a13102d509" providerId="LiveId" clId="{88200EE4-F4B4-49E8-8126-B01E5FCCBE2D}" dt="2020-05-17T10:50:10.597" v="1797" actId="165"/>
          <ac:spMkLst>
            <pc:docMk/>
            <pc:sldMk cId="3515715996" sldId="490"/>
            <ac:spMk id="22" creationId="{F4455B14-DAD9-40F3-9EE8-2C5227173292}"/>
          </ac:spMkLst>
        </pc:spChg>
        <pc:spChg chg="mod">
          <ac:chgData name="reza kabir" userId="af3c95a13102d509" providerId="LiveId" clId="{88200EE4-F4B4-49E8-8126-B01E5FCCBE2D}" dt="2020-05-17T10:50:10.597" v="1797" actId="165"/>
          <ac:spMkLst>
            <pc:docMk/>
            <pc:sldMk cId="3515715996" sldId="490"/>
            <ac:spMk id="23" creationId="{7DD319F6-F266-4FDD-A846-7FE51E47DF3E}"/>
          </ac:spMkLst>
        </pc:spChg>
        <pc:spChg chg="mod">
          <ac:chgData name="reza kabir" userId="af3c95a13102d509" providerId="LiveId" clId="{88200EE4-F4B4-49E8-8126-B01E5FCCBE2D}" dt="2020-05-17T10:50:10.597" v="1797" actId="165"/>
          <ac:spMkLst>
            <pc:docMk/>
            <pc:sldMk cId="3515715996" sldId="490"/>
            <ac:spMk id="24" creationId="{0DD3EC35-48B6-4792-A7B6-CB69BC5AEE37}"/>
          </ac:spMkLst>
        </pc:spChg>
        <pc:spChg chg="mod">
          <ac:chgData name="reza kabir" userId="af3c95a13102d509" providerId="LiveId" clId="{88200EE4-F4B4-49E8-8126-B01E5FCCBE2D}" dt="2020-05-17T10:50:10.597" v="1797" actId="165"/>
          <ac:spMkLst>
            <pc:docMk/>
            <pc:sldMk cId="3515715996" sldId="490"/>
            <ac:spMk id="25" creationId="{6FEF2BCB-F22F-429F-8829-403DB3A201E9}"/>
          </ac:spMkLst>
        </pc:spChg>
        <pc:spChg chg="mod">
          <ac:chgData name="reza kabir" userId="af3c95a13102d509" providerId="LiveId" clId="{88200EE4-F4B4-49E8-8126-B01E5FCCBE2D}" dt="2020-05-17T10:50:10.597" v="1797" actId="165"/>
          <ac:spMkLst>
            <pc:docMk/>
            <pc:sldMk cId="3515715996" sldId="490"/>
            <ac:spMk id="26" creationId="{D757BD77-F708-4ACE-B15F-C80F97CC50C4}"/>
          </ac:spMkLst>
        </pc:spChg>
        <pc:spChg chg="mod">
          <ac:chgData name="reza kabir" userId="af3c95a13102d509" providerId="LiveId" clId="{88200EE4-F4B4-49E8-8126-B01E5FCCBE2D}" dt="2020-05-17T10:50:10.597" v="1797" actId="165"/>
          <ac:spMkLst>
            <pc:docMk/>
            <pc:sldMk cId="3515715996" sldId="490"/>
            <ac:spMk id="28" creationId="{44F68DF3-51B4-4707-B7FE-52F2BC3279CF}"/>
          </ac:spMkLst>
        </pc:spChg>
        <pc:spChg chg="mod">
          <ac:chgData name="reza kabir" userId="af3c95a13102d509" providerId="LiveId" clId="{88200EE4-F4B4-49E8-8126-B01E5FCCBE2D}" dt="2020-05-17T10:50:10.597" v="1797" actId="165"/>
          <ac:spMkLst>
            <pc:docMk/>
            <pc:sldMk cId="3515715996" sldId="490"/>
            <ac:spMk id="29" creationId="{CBD49A9D-50B1-41DA-B356-8BA624438064}"/>
          </ac:spMkLst>
        </pc:spChg>
        <pc:spChg chg="mod">
          <ac:chgData name="reza kabir" userId="af3c95a13102d509" providerId="LiveId" clId="{88200EE4-F4B4-49E8-8126-B01E5FCCBE2D}" dt="2020-05-17T10:50:10.597" v="1797" actId="165"/>
          <ac:spMkLst>
            <pc:docMk/>
            <pc:sldMk cId="3515715996" sldId="490"/>
            <ac:spMk id="30" creationId="{A0ACE13A-AA29-4DE3-ABCB-C7EF59367179}"/>
          </ac:spMkLst>
        </pc:spChg>
        <pc:spChg chg="mod">
          <ac:chgData name="reza kabir" userId="af3c95a13102d509" providerId="LiveId" clId="{88200EE4-F4B4-49E8-8126-B01E5FCCBE2D}" dt="2020-05-17T10:50:10.597" v="1797" actId="165"/>
          <ac:spMkLst>
            <pc:docMk/>
            <pc:sldMk cId="3515715996" sldId="490"/>
            <ac:spMk id="31" creationId="{88FCC2F6-1BF3-4522-8087-AEC6915BA141}"/>
          </ac:spMkLst>
        </pc:spChg>
        <pc:spChg chg="mod">
          <ac:chgData name="reza kabir" userId="af3c95a13102d509" providerId="LiveId" clId="{88200EE4-F4B4-49E8-8126-B01E5FCCBE2D}" dt="2020-05-17T10:50:10.597" v="1797" actId="165"/>
          <ac:spMkLst>
            <pc:docMk/>
            <pc:sldMk cId="3515715996" sldId="490"/>
            <ac:spMk id="33" creationId="{DEFDEADB-7E16-4821-9E4C-2BC1D27A9FBE}"/>
          </ac:spMkLst>
        </pc:spChg>
        <pc:spChg chg="mod">
          <ac:chgData name="reza kabir" userId="af3c95a13102d509" providerId="LiveId" clId="{88200EE4-F4B4-49E8-8126-B01E5FCCBE2D}" dt="2020-05-17T10:50:10.597" v="1797" actId="165"/>
          <ac:spMkLst>
            <pc:docMk/>
            <pc:sldMk cId="3515715996" sldId="490"/>
            <ac:spMk id="34" creationId="{521F25ED-612E-4F1A-A557-DE6D232C4631}"/>
          </ac:spMkLst>
        </pc:spChg>
        <pc:spChg chg="mod">
          <ac:chgData name="reza kabir" userId="af3c95a13102d509" providerId="LiveId" clId="{88200EE4-F4B4-49E8-8126-B01E5FCCBE2D}" dt="2020-05-17T10:52:47.127" v="1799" actId="165"/>
          <ac:spMkLst>
            <pc:docMk/>
            <pc:sldMk cId="3515715996" sldId="490"/>
            <ac:spMk id="37" creationId="{09B47D7A-E9F5-467B-8EA4-4CF22F6691BE}"/>
          </ac:spMkLst>
        </pc:spChg>
        <pc:spChg chg="mod">
          <ac:chgData name="reza kabir" userId="af3c95a13102d509" providerId="LiveId" clId="{88200EE4-F4B4-49E8-8126-B01E5FCCBE2D}" dt="2020-05-17T10:52:47.127" v="1799" actId="165"/>
          <ac:spMkLst>
            <pc:docMk/>
            <pc:sldMk cId="3515715996" sldId="490"/>
            <ac:spMk id="38" creationId="{248603AF-D90B-4699-9487-C350EAB4BFC7}"/>
          </ac:spMkLst>
        </pc:spChg>
        <pc:spChg chg="mod">
          <ac:chgData name="reza kabir" userId="af3c95a13102d509" providerId="LiveId" clId="{88200EE4-F4B4-49E8-8126-B01E5FCCBE2D}" dt="2020-05-17T10:52:47.127" v="1799" actId="165"/>
          <ac:spMkLst>
            <pc:docMk/>
            <pc:sldMk cId="3515715996" sldId="490"/>
            <ac:spMk id="39" creationId="{7CC50D67-71B4-46C6-8B48-16EF56DBCEFC}"/>
          </ac:spMkLst>
        </pc:spChg>
        <pc:spChg chg="mod">
          <ac:chgData name="reza kabir" userId="af3c95a13102d509" providerId="LiveId" clId="{88200EE4-F4B4-49E8-8126-B01E5FCCBE2D}" dt="2020-05-17T10:52:47.127" v="1799" actId="165"/>
          <ac:spMkLst>
            <pc:docMk/>
            <pc:sldMk cId="3515715996" sldId="490"/>
            <ac:spMk id="40" creationId="{EA5C4ACD-1FB9-4408-82C5-32A738D01A90}"/>
          </ac:spMkLst>
        </pc:spChg>
        <pc:spChg chg="mod">
          <ac:chgData name="reza kabir" userId="af3c95a13102d509" providerId="LiveId" clId="{88200EE4-F4B4-49E8-8126-B01E5FCCBE2D}" dt="2020-05-17T10:52:47.127" v="1799" actId="165"/>
          <ac:spMkLst>
            <pc:docMk/>
            <pc:sldMk cId="3515715996" sldId="490"/>
            <ac:spMk id="41" creationId="{3A97E271-CE3F-4EE1-97F6-E3BAEA215F5E}"/>
          </ac:spMkLst>
        </pc:spChg>
        <pc:spChg chg="mod">
          <ac:chgData name="reza kabir" userId="af3c95a13102d509" providerId="LiveId" clId="{88200EE4-F4B4-49E8-8126-B01E5FCCBE2D}" dt="2020-05-17T10:52:47.127" v="1799" actId="165"/>
          <ac:spMkLst>
            <pc:docMk/>
            <pc:sldMk cId="3515715996" sldId="490"/>
            <ac:spMk id="42" creationId="{63176F4D-7776-44E9-AB50-9FE071699F07}"/>
          </ac:spMkLst>
        </pc:spChg>
        <pc:spChg chg="mod">
          <ac:chgData name="reza kabir" userId="af3c95a13102d509" providerId="LiveId" clId="{88200EE4-F4B4-49E8-8126-B01E5FCCBE2D}" dt="2020-05-17T10:52:47.127" v="1799" actId="165"/>
          <ac:spMkLst>
            <pc:docMk/>
            <pc:sldMk cId="3515715996" sldId="490"/>
            <ac:spMk id="43" creationId="{D3E68AAB-8990-4E41-B71F-3401F6851421}"/>
          </ac:spMkLst>
        </pc:spChg>
        <pc:spChg chg="mod">
          <ac:chgData name="reza kabir" userId="af3c95a13102d509" providerId="LiveId" clId="{88200EE4-F4B4-49E8-8126-B01E5FCCBE2D}" dt="2020-05-17T10:52:47.127" v="1799" actId="165"/>
          <ac:spMkLst>
            <pc:docMk/>
            <pc:sldMk cId="3515715996" sldId="490"/>
            <ac:spMk id="44" creationId="{9668689F-6DD1-4DF1-8EC2-59046FBBD97B}"/>
          </ac:spMkLst>
        </pc:spChg>
        <pc:spChg chg="mod">
          <ac:chgData name="reza kabir" userId="af3c95a13102d509" providerId="LiveId" clId="{88200EE4-F4B4-49E8-8126-B01E5FCCBE2D}" dt="2020-05-17T10:52:47.127" v="1799" actId="165"/>
          <ac:spMkLst>
            <pc:docMk/>
            <pc:sldMk cId="3515715996" sldId="490"/>
            <ac:spMk id="45" creationId="{6D16F722-6EBD-47AB-9BE5-5C4E6E038D55}"/>
          </ac:spMkLst>
        </pc:spChg>
        <pc:spChg chg="mod">
          <ac:chgData name="reza kabir" userId="af3c95a13102d509" providerId="LiveId" clId="{88200EE4-F4B4-49E8-8126-B01E5FCCBE2D}" dt="2020-05-17T10:52:47.127" v="1799" actId="165"/>
          <ac:spMkLst>
            <pc:docMk/>
            <pc:sldMk cId="3515715996" sldId="490"/>
            <ac:spMk id="46" creationId="{A919F888-90DC-409D-97B1-07C859921F34}"/>
          </ac:spMkLst>
        </pc:spChg>
        <pc:spChg chg="mod">
          <ac:chgData name="reza kabir" userId="af3c95a13102d509" providerId="LiveId" clId="{88200EE4-F4B4-49E8-8126-B01E5FCCBE2D}" dt="2020-05-17T10:52:47.127" v="1799" actId="165"/>
          <ac:spMkLst>
            <pc:docMk/>
            <pc:sldMk cId="3515715996" sldId="490"/>
            <ac:spMk id="47" creationId="{7801175D-E53A-424D-B6E3-59E91270D9D2}"/>
          </ac:spMkLst>
        </pc:spChg>
        <pc:spChg chg="mod">
          <ac:chgData name="reza kabir" userId="af3c95a13102d509" providerId="LiveId" clId="{88200EE4-F4B4-49E8-8126-B01E5FCCBE2D}" dt="2020-05-17T10:52:47.127" v="1799" actId="165"/>
          <ac:spMkLst>
            <pc:docMk/>
            <pc:sldMk cId="3515715996" sldId="490"/>
            <ac:spMk id="48" creationId="{732E1204-66B4-4064-92F5-8BD1546D85A4}"/>
          </ac:spMkLst>
        </pc:spChg>
        <pc:spChg chg="mod">
          <ac:chgData name="reza kabir" userId="af3c95a13102d509" providerId="LiveId" clId="{88200EE4-F4B4-49E8-8126-B01E5FCCBE2D}" dt="2020-05-17T10:52:47.127" v="1799" actId="165"/>
          <ac:spMkLst>
            <pc:docMk/>
            <pc:sldMk cId="3515715996" sldId="490"/>
            <ac:spMk id="49" creationId="{CAEDE4B4-793E-476D-8C04-ECC85C888100}"/>
          </ac:spMkLst>
        </pc:spChg>
        <pc:spChg chg="mod topLvl">
          <ac:chgData name="reza kabir" userId="af3c95a13102d509" providerId="LiveId" clId="{88200EE4-F4B4-49E8-8126-B01E5FCCBE2D}" dt="2020-05-17T10:52:47.127" v="1799" actId="165"/>
          <ac:spMkLst>
            <pc:docMk/>
            <pc:sldMk cId="3515715996" sldId="490"/>
            <ac:spMk id="50" creationId="{6BB6C621-ED4C-4FB5-B639-C1C250A1D874}"/>
          </ac:spMkLst>
        </pc:spChg>
        <pc:spChg chg="mod">
          <ac:chgData name="reza kabir" userId="af3c95a13102d509" providerId="LiveId" clId="{88200EE4-F4B4-49E8-8126-B01E5FCCBE2D}" dt="2020-05-17T10:50:10.597" v="1797" actId="165"/>
          <ac:spMkLst>
            <pc:docMk/>
            <pc:sldMk cId="3515715996" sldId="490"/>
            <ac:spMk id="53" creationId="{8D9BFFB8-AE88-4F66-B4E9-E86B9A2430FC}"/>
          </ac:spMkLst>
        </pc:spChg>
        <pc:spChg chg="mod">
          <ac:chgData name="reza kabir" userId="af3c95a13102d509" providerId="LiveId" clId="{88200EE4-F4B4-49E8-8126-B01E5FCCBE2D}" dt="2020-05-17T10:50:10.597" v="1797" actId="165"/>
          <ac:spMkLst>
            <pc:docMk/>
            <pc:sldMk cId="3515715996" sldId="490"/>
            <ac:spMk id="54" creationId="{6E180DC7-614F-4FEC-8584-711F7D4454E8}"/>
          </ac:spMkLst>
        </pc:spChg>
        <pc:spChg chg="mod">
          <ac:chgData name="reza kabir" userId="af3c95a13102d509" providerId="LiveId" clId="{88200EE4-F4B4-49E8-8126-B01E5FCCBE2D}" dt="2020-05-17T10:50:10.597" v="1797" actId="165"/>
          <ac:spMkLst>
            <pc:docMk/>
            <pc:sldMk cId="3515715996" sldId="490"/>
            <ac:spMk id="55" creationId="{F2675F67-FC22-4544-84EB-BD30226CA9BE}"/>
          </ac:spMkLst>
        </pc:spChg>
        <pc:spChg chg="mod">
          <ac:chgData name="reza kabir" userId="af3c95a13102d509" providerId="LiveId" clId="{88200EE4-F4B4-49E8-8126-B01E5FCCBE2D}" dt="2020-05-17T10:50:10.597" v="1797" actId="165"/>
          <ac:spMkLst>
            <pc:docMk/>
            <pc:sldMk cId="3515715996" sldId="490"/>
            <ac:spMk id="56" creationId="{6D1688C3-046F-49E1-A893-F9927E1A8AFE}"/>
          </ac:spMkLst>
        </pc:spChg>
        <pc:spChg chg="mod">
          <ac:chgData name="reza kabir" userId="af3c95a13102d509" providerId="LiveId" clId="{88200EE4-F4B4-49E8-8126-B01E5FCCBE2D}" dt="2020-05-17T10:50:10.597" v="1797" actId="165"/>
          <ac:spMkLst>
            <pc:docMk/>
            <pc:sldMk cId="3515715996" sldId="490"/>
            <ac:spMk id="57" creationId="{AA6AE140-B600-4620-971C-6622AE3A6289}"/>
          </ac:spMkLst>
        </pc:spChg>
        <pc:spChg chg="mod">
          <ac:chgData name="reza kabir" userId="af3c95a13102d509" providerId="LiveId" clId="{88200EE4-F4B4-49E8-8126-B01E5FCCBE2D}" dt="2020-05-17T10:50:10.597" v="1797" actId="165"/>
          <ac:spMkLst>
            <pc:docMk/>
            <pc:sldMk cId="3515715996" sldId="490"/>
            <ac:spMk id="58" creationId="{AF275AB0-54C6-4F78-BFC9-38442C1966B2}"/>
          </ac:spMkLst>
        </pc:spChg>
        <pc:spChg chg="mod">
          <ac:chgData name="reza kabir" userId="af3c95a13102d509" providerId="LiveId" clId="{88200EE4-F4B4-49E8-8126-B01E5FCCBE2D}" dt="2020-05-17T10:50:10.597" v="1797" actId="165"/>
          <ac:spMkLst>
            <pc:docMk/>
            <pc:sldMk cId="3515715996" sldId="490"/>
            <ac:spMk id="59" creationId="{DE135285-A77E-40EC-BD6E-CC16A81F1F1A}"/>
          </ac:spMkLst>
        </pc:spChg>
        <pc:spChg chg="mod">
          <ac:chgData name="reza kabir" userId="af3c95a13102d509" providerId="LiveId" clId="{88200EE4-F4B4-49E8-8126-B01E5FCCBE2D}" dt="2020-05-17T10:50:10.597" v="1797" actId="165"/>
          <ac:spMkLst>
            <pc:docMk/>
            <pc:sldMk cId="3515715996" sldId="490"/>
            <ac:spMk id="60" creationId="{942E91AD-80FB-4AEB-ADAC-A53D2EB88139}"/>
          </ac:spMkLst>
        </pc:spChg>
        <pc:spChg chg="mod">
          <ac:chgData name="reza kabir" userId="af3c95a13102d509" providerId="LiveId" clId="{88200EE4-F4B4-49E8-8126-B01E5FCCBE2D}" dt="2020-05-17T10:50:10.597" v="1797" actId="165"/>
          <ac:spMkLst>
            <pc:docMk/>
            <pc:sldMk cId="3515715996" sldId="490"/>
            <ac:spMk id="62" creationId="{CCCA624A-8457-45CB-88AC-9A77FBBA597E}"/>
          </ac:spMkLst>
        </pc:spChg>
        <pc:spChg chg="mod">
          <ac:chgData name="reza kabir" userId="af3c95a13102d509" providerId="LiveId" clId="{88200EE4-F4B4-49E8-8126-B01E5FCCBE2D}" dt="2020-05-17T10:50:10.597" v="1797" actId="165"/>
          <ac:spMkLst>
            <pc:docMk/>
            <pc:sldMk cId="3515715996" sldId="490"/>
            <ac:spMk id="63" creationId="{9819E942-8F90-4B08-A9F0-FD55ABCA8929}"/>
          </ac:spMkLst>
        </pc:spChg>
        <pc:spChg chg="mod">
          <ac:chgData name="reza kabir" userId="af3c95a13102d509" providerId="LiveId" clId="{88200EE4-F4B4-49E8-8126-B01E5FCCBE2D}" dt="2020-05-17T10:50:10.597" v="1797" actId="165"/>
          <ac:spMkLst>
            <pc:docMk/>
            <pc:sldMk cId="3515715996" sldId="490"/>
            <ac:spMk id="64" creationId="{3162BCBC-08E5-4959-8F03-530A2E11F0D5}"/>
          </ac:spMkLst>
        </pc:spChg>
        <pc:spChg chg="mod">
          <ac:chgData name="reza kabir" userId="af3c95a13102d509" providerId="LiveId" clId="{88200EE4-F4B4-49E8-8126-B01E5FCCBE2D}" dt="2020-05-17T10:50:10.597" v="1797" actId="165"/>
          <ac:spMkLst>
            <pc:docMk/>
            <pc:sldMk cId="3515715996" sldId="490"/>
            <ac:spMk id="65" creationId="{BC16A30B-BD1A-44DC-B1CC-C6E586003238}"/>
          </ac:spMkLst>
        </pc:spChg>
        <pc:spChg chg="mod">
          <ac:chgData name="reza kabir" userId="af3c95a13102d509" providerId="LiveId" clId="{88200EE4-F4B4-49E8-8126-B01E5FCCBE2D}" dt="2020-05-17T10:50:10.597" v="1797" actId="165"/>
          <ac:spMkLst>
            <pc:docMk/>
            <pc:sldMk cId="3515715996" sldId="490"/>
            <ac:spMk id="66" creationId="{0649A90B-9069-4D7B-8C34-0125F74A4BE7}"/>
          </ac:spMkLst>
        </pc:spChg>
        <pc:spChg chg="mod">
          <ac:chgData name="reza kabir" userId="af3c95a13102d509" providerId="LiveId" clId="{88200EE4-F4B4-49E8-8126-B01E5FCCBE2D}" dt="2020-05-17T10:50:10.597" v="1797" actId="165"/>
          <ac:spMkLst>
            <pc:docMk/>
            <pc:sldMk cId="3515715996" sldId="490"/>
            <ac:spMk id="67" creationId="{D31430EE-EDD7-46B3-A9B4-AEDE225B6B7F}"/>
          </ac:spMkLst>
        </pc:spChg>
        <pc:spChg chg="mod">
          <ac:chgData name="reza kabir" userId="af3c95a13102d509" providerId="LiveId" clId="{88200EE4-F4B4-49E8-8126-B01E5FCCBE2D}" dt="2020-05-17T10:50:10.597" v="1797" actId="165"/>
          <ac:spMkLst>
            <pc:docMk/>
            <pc:sldMk cId="3515715996" sldId="490"/>
            <ac:spMk id="68" creationId="{22959731-64A4-4B2A-BF1E-A5E17FEBE75D}"/>
          </ac:spMkLst>
        </pc:spChg>
        <pc:spChg chg="mod">
          <ac:chgData name="reza kabir" userId="af3c95a13102d509" providerId="LiveId" clId="{88200EE4-F4B4-49E8-8126-B01E5FCCBE2D}" dt="2020-05-17T10:50:10.597" v="1797" actId="165"/>
          <ac:spMkLst>
            <pc:docMk/>
            <pc:sldMk cId="3515715996" sldId="490"/>
            <ac:spMk id="69" creationId="{22FE8510-6FF1-42B9-9EDA-77FA24BE6F0B}"/>
          </ac:spMkLst>
        </pc:spChg>
        <pc:spChg chg="mod">
          <ac:chgData name="reza kabir" userId="af3c95a13102d509" providerId="LiveId" clId="{88200EE4-F4B4-49E8-8126-B01E5FCCBE2D}" dt="2020-05-17T10:50:10.597" v="1797" actId="165"/>
          <ac:spMkLst>
            <pc:docMk/>
            <pc:sldMk cId="3515715996" sldId="490"/>
            <ac:spMk id="70" creationId="{FA606757-30E9-467E-84C3-0D57831EF350}"/>
          </ac:spMkLst>
        </pc:spChg>
        <pc:spChg chg="mod">
          <ac:chgData name="reza kabir" userId="af3c95a13102d509" providerId="LiveId" clId="{88200EE4-F4B4-49E8-8126-B01E5FCCBE2D}" dt="2020-05-17T10:50:10.597" v="1797" actId="165"/>
          <ac:spMkLst>
            <pc:docMk/>
            <pc:sldMk cId="3515715996" sldId="490"/>
            <ac:spMk id="71" creationId="{766B4156-979D-4D1C-9966-871588B6697C}"/>
          </ac:spMkLst>
        </pc:spChg>
        <pc:spChg chg="mod">
          <ac:chgData name="reza kabir" userId="af3c95a13102d509" providerId="LiveId" clId="{88200EE4-F4B4-49E8-8126-B01E5FCCBE2D}" dt="2020-05-17T10:50:10.597" v="1797" actId="165"/>
          <ac:spMkLst>
            <pc:docMk/>
            <pc:sldMk cId="3515715996" sldId="490"/>
            <ac:spMk id="72" creationId="{55A39EF5-ED44-440B-850B-6FBB76545620}"/>
          </ac:spMkLst>
        </pc:spChg>
        <pc:spChg chg="mod">
          <ac:chgData name="reza kabir" userId="af3c95a13102d509" providerId="LiveId" clId="{88200EE4-F4B4-49E8-8126-B01E5FCCBE2D}" dt="2020-05-17T10:50:10.597" v="1797" actId="165"/>
          <ac:spMkLst>
            <pc:docMk/>
            <pc:sldMk cId="3515715996" sldId="490"/>
            <ac:spMk id="73" creationId="{DE2E33BD-B02E-4833-8726-C6CC5489EDEC}"/>
          </ac:spMkLst>
        </pc:spChg>
        <pc:spChg chg="mod">
          <ac:chgData name="reza kabir" userId="af3c95a13102d509" providerId="LiveId" clId="{88200EE4-F4B4-49E8-8126-B01E5FCCBE2D}" dt="2020-05-17T10:50:10.597" v="1797" actId="165"/>
          <ac:spMkLst>
            <pc:docMk/>
            <pc:sldMk cId="3515715996" sldId="490"/>
            <ac:spMk id="74" creationId="{90C58DAD-BBA5-4BC9-BC47-74A4A335D0CB}"/>
          </ac:spMkLst>
        </pc:spChg>
        <pc:spChg chg="mod">
          <ac:chgData name="reza kabir" userId="af3c95a13102d509" providerId="LiveId" clId="{88200EE4-F4B4-49E8-8126-B01E5FCCBE2D}" dt="2020-05-17T10:50:10.597" v="1797" actId="165"/>
          <ac:spMkLst>
            <pc:docMk/>
            <pc:sldMk cId="3515715996" sldId="490"/>
            <ac:spMk id="75" creationId="{34CCDD99-B492-43B9-A3AA-A884834EACC1}"/>
          </ac:spMkLst>
        </pc:spChg>
        <pc:spChg chg="mod">
          <ac:chgData name="reza kabir" userId="af3c95a13102d509" providerId="LiveId" clId="{88200EE4-F4B4-49E8-8126-B01E5FCCBE2D}" dt="2020-05-17T10:50:10.597" v="1797" actId="165"/>
          <ac:spMkLst>
            <pc:docMk/>
            <pc:sldMk cId="3515715996" sldId="490"/>
            <ac:spMk id="76" creationId="{095F211E-4F8B-4A94-9E92-282E651BEA63}"/>
          </ac:spMkLst>
        </pc:spChg>
        <pc:spChg chg="mod">
          <ac:chgData name="reza kabir" userId="af3c95a13102d509" providerId="LiveId" clId="{88200EE4-F4B4-49E8-8126-B01E5FCCBE2D}" dt="2020-05-17T10:50:10.597" v="1797" actId="165"/>
          <ac:spMkLst>
            <pc:docMk/>
            <pc:sldMk cId="3515715996" sldId="490"/>
            <ac:spMk id="77" creationId="{D7DAE1F3-F012-401E-A96E-008165B1E88C}"/>
          </ac:spMkLst>
        </pc:spChg>
        <pc:spChg chg="mod">
          <ac:chgData name="reza kabir" userId="af3c95a13102d509" providerId="LiveId" clId="{88200EE4-F4B4-49E8-8126-B01E5FCCBE2D}" dt="2020-05-17T10:50:10.597" v="1797" actId="165"/>
          <ac:spMkLst>
            <pc:docMk/>
            <pc:sldMk cId="3515715996" sldId="490"/>
            <ac:spMk id="78" creationId="{198E2B79-015A-4BE6-87E7-4FFC4A0024B7}"/>
          </ac:spMkLst>
        </pc:spChg>
        <pc:spChg chg="mod">
          <ac:chgData name="reza kabir" userId="af3c95a13102d509" providerId="LiveId" clId="{88200EE4-F4B4-49E8-8126-B01E5FCCBE2D}" dt="2020-05-17T10:50:10.597" v="1797" actId="165"/>
          <ac:spMkLst>
            <pc:docMk/>
            <pc:sldMk cId="3515715996" sldId="490"/>
            <ac:spMk id="79" creationId="{31C930EA-1D72-43A5-87C0-0228D6FE510F}"/>
          </ac:spMkLst>
        </pc:spChg>
        <pc:spChg chg="mod">
          <ac:chgData name="reza kabir" userId="af3c95a13102d509" providerId="LiveId" clId="{88200EE4-F4B4-49E8-8126-B01E5FCCBE2D}" dt="2020-05-17T10:50:10.597" v="1797" actId="165"/>
          <ac:spMkLst>
            <pc:docMk/>
            <pc:sldMk cId="3515715996" sldId="490"/>
            <ac:spMk id="80" creationId="{3956A8E0-7757-425D-A3B4-5BBEB3CAC240}"/>
          </ac:spMkLst>
        </pc:spChg>
        <pc:spChg chg="mod">
          <ac:chgData name="reza kabir" userId="af3c95a13102d509" providerId="LiveId" clId="{88200EE4-F4B4-49E8-8126-B01E5FCCBE2D}" dt="2020-05-17T10:50:10.597" v="1797" actId="165"/>
          <ac:spMkLst>
            <pc:docMk/>
            <pc:sldMk cId="3515715996" sldId="490"/>
            <ac:spMk id="81" creationId="{5A1D7D44-3C5E-41D6-9660-EE4A3F5C567D}"/>
          </ac:spMkLst>
        </pc:spChg>
        <pc:spChg chg="mod">
          <ac:chgData name="reza kabir" userId="af3c95a13102d509" providerId="LiveId" clId="{88200EE4-F4B4-49E8-8126-B01E5FCCBE2D}" dt="2020-05-17T10:50:10.597" v="1797" actId="165"/>
          <ac:spMkLst>
            <pc:docMk/>
            <pc:sldMk cId="3515715996" sldId="490"/>
            <ac:spMk id="82" creationId="{5CBDA1F7-E51F-46DF-AAE4-34DB9618D33B}"/>
          </ac:spMkLst>
        </pc:spChg>
        <pc:spChg chg="mod">
          <ac:chgData name="reza kabir" userId="af3c95a13102d509" providerId="LiveId" clId="{88200EE4-F4B4-49E8-8126-B01E5FCCBE2D}" dt="2020-05-17T10:50:10.597" v="1797" actId="165"/>
          <ac:spMkLst>
            <pc:docMk/>
            <pc:sldMk cId="3515715996" sldId="490"/>
            <ac:spMk id="83" creationId="{D831F64C-21FA-4551-B6B5-02646DCEBCB2}"/>
          </ac:spMkLst>
        </pc:spChg>
        <pc:spChg chg="mod">
          <ac:chgData name="reza kabir" userId="af3c95a13102d509" providerId="LiveId" clId="{88200EE4-F4B4-49E8-8126-B01E5FCCBE2D}" dt="2020-05-17T10:50:10.597" v="1797" actId="165"/>
          <ac:spMkLst>
            <pc:docMk/>
            <pc:sldMk cId="3515715996" sldId="490"/>
            <ac:spMk id="84" creationId="{705DCDDE-C53A-4D21-A5E1-F83538753B02}"/>
          </ac:spMkLst>
        </pc:spChg>
        <pc:spChg chg="mod">
          <ac:chgData name="reza kabir" userId="af3c95a13102d509" providerId="LiveId" clId="{88200EE4-F4B4-49E8-8126-B01E5FCCBE2D}" dt="2020-05-17T10:50:10.597" v="1797" actId="165"/>
          <ac:spMkLst>
            <pc:docMk/>
            <pc:sldMk cId="3515715996" sldId="490"/>
            <ac:spMk id="85" creationId="{3873FB7F-EB65-4549-AA9F-49EC5313815D}"/>
          </ac:spMkLst>
        </pc:spChg>
        <pc:spChg chg="mod">
          <ac:chgData name="reza kabir" userId="af3c95a13102d509" providerId="LiveId" clId="{88200EE4-F4B4-49E8-8126-B01E5FCCBE2D}" dt="2020-05-17T10:50:10.597" v="1797" actId="165"/>
          <ac:spMkLst>
            <pc:docMk/>
            <pc:sldMk cId="3515715996" sldId="490"/>
            <ac:spMk id="86" creationId="{47736698-8476-4C61-B6F2-330CE66BCCFE}"/>
          </ac:spMkLst>
        </pc:spChg>
        <pc:spChg chg="mod">
          <ac:chgData name="reza kabir" userId="af3c95a13102d509" providerId="LiveId" clId="{88200EE4-F4B4-49E8-8126-B01E5FCCBE2D}" dt="2020-05-17T10:50:10.597" v="1797" actId="165"/>
          <ac:spMkLst>
            <pc:docMk/>
            <pc:sldMk cId="3515715996" sldId="490"/>
            <ac:spMk id="87" creationId="{44CC6DE9-E6CF-4397-BB4C-105262B6803C}"/>
          </ac:spMkLst>
        </pc:spChg>
        <pc:spChg chg="mod">
          <ac:chgData name="reza kabir" userId="af3c95a13102d509" providerId="LiveId" clId="{88200EE4-F4B4-49E8-8126-B01E5FCCBE2D}" dt="2020-05-17T10:50:10.597" v="1797" actId="165"/>
          <ac:spMkLst>
            <pc:docMk/>
            <pc:sldMk cId="3515715996" sldId="490"/>
            <ac:spMk id="88" creationId="{E07668DE-1CEB-4D31-A8D8-12DB5082CA72}"/>
          </ac:spMkLst>
        </pc:spChg>
        <pc:spChg chg="mod">
          <ac:chgData name="reza kabir" userId="af3c95a13102d509" providerId="LiveId" clId="{88200EE4-F4B4-49E8-8126-B01E5FCCBE2D}" dt="2020-05-17T10:50:10.597" v="1797" actId="165"/>
          <ac:spMkLst>
            <pc:docMk/>
            <pc:sldMk cId="3515715996" sldId="490"/>
            <ac:spMk id="89" creationId="{D2B95CB8-F5C2-42DA-8C63-8FE8429E6E65}"/>
          </ac:spMkLst>
        </pc:spChg>
        <pc:spChg chg="mod">
          <ac:chgData name="reza kabir" userId="af3c95a13102d509" providerId="LiveId" clId="{88200EE4-F4B4-49E8-8126-B01E5FCCBE2D}" dt="2020-05-17T10:50:10.597" v="1797" actId="165"/>
          <ac:spMkLst>
            <pc:docMk/>
            <pc:sldMk cId="3515715996" sldId="490"/>
            <ac:spMk id="90" creationId="{86FD4CBE-9A1C-4CA2-9C2B-0ACBFE64DEAC}"/>
          </ac:spMkLst>
        </pc:spChg>
        <pc:spChg chg="mod">
          <ac:chgData name="reza kabir" userId="af3c95a13102d509" providerId="LiveId" clId="{88200EE4-F4B4-49E8-8126-B01E5FCCBE2D}" dt="2020-05-17T10:50:10.597" v="1797" actId="165"/>
          <ac:spMkLst>
            <pc:docMk/>
            <pc:sldMk cId="3515715996" sldId="490"/>
            <ac:spMk id="91" creationId="{0649FB94-C643-45A7-8EAD-5EC15E5889B9}"/>
          </ac:spMkLst>
        </pc:spChg>
        <pc:spChg chg="mod">
          <ac:chgData name="reza kabir" userId="af3c95a13102d509" providerId="LiveId" clId="{88200EE4-F4B4-49E8-8126-B01E5FCCBE2D}" dt="2020-05-17T10:50:10.597" v="1797" actId="165"/>
          <ac:spMkLst>
            <pc:docMk/>
            <pc:sldMk cId="3515715996" sldId="490"/>
            <ac:spMk id="92" creationId="{0AF0792F-5018-41A4-B148-4A09DFCA6715}"/>
          </ac:spMkLst>
        </pc:spChg>
        <pc:spChg chg="mod">
          <ac:chgData name="reza kabir" userId="af3c95a13102d509" providerId="LiveId" clId="{88200EE4-F4B4-49E8-8126-B01E5FCCBE2D}" dt="2020-05-17T10:50:10.597" v="1797" actId="165"/>
          <ac:spMkLst>
            <pc:docMk/>
            <pc:sldMk cId="3515715996" sldId="490"/>
            <ac:spMk id="93" creationId="{3DF5868D-F69B-444B-8C74-D799668B82A9}"/>
          </ac:spMkLst>
        </pc:spChg>
        <pc:spChg chg="mod">
          <ac:chgData name="reza kabir" userId="af3c95a13102d509" providerId="LiveId" clId="{88200EE4-F4B4-49E8-8126-B01E5FCCBE2D}" dt="2020-05-17T10:50:10.597" v="1797" actId="165"/>
          <ac:spMkLst>
            <pc:docMk/>
            <pc:sldMk cId="3515715996" sldId="490"/>
            <ac:spMk id="94" creationId="{FF29CD18-0C37-4B8F-BF89-FBB5A4533140}"/>
          </ac:spMkLst>
        </pc:spChg>
        <pc:spChg chg="mod">
          <ac:chgData name="reza kabir" userId="af3c95a13102d509" providerId="LiveId" clId="{88200EE4-F4B4-49E8-8126-B01E5FCCBE2D}" dt="2020-05-17T10:50:10.597" v="1797" actId="165"/>
          <ac:spMkLst>
            <pc:docMk/>
            <pc:sldMk cId="3515715996" sldId="490"/>
            <ac:spMk id="95" creationId="{A651FF89-4055-45C2-8D43-010CEB39718A}"/>
          </ac:spMkLst>
        </pc:spChg>
        <pc:spChg chg="mod">
          <ac:chgData name="reza kabir" userId="af3c95a13102d509" providerId="LiveId" clId="{88200EE4-F4B4-49E8-8126-B01E5FCCBE2D}" dt="2020-05-17T10:50:10.597" v="1797" actId="165"/>
          <ac:spMkLst>
            <pc:docMk/>
            <pc:sldMk cId="3515715996" sldId="490"/>
            <ac:spMk id="96" creationId="{2B51E44C-9244-44F8-87FE-901A0D40D74A}"/>
          </ac:spMkLst>
        </pc:spChg>
        <pc:spChg chg="mod">
          <ac:chgData name="reza kabir" userId="af3c95a13102d509" providerId="LiveId" clId="{88200EE4-F4B4-49E8-8126-B01E5FCCBE2D}" dt="2020-05-17T10:50:10.597" v="1797" actId="165"/>
          <ac:spMkLst>
            <pc:docMk/>
            <pc:sldMk cId="3515715996" sldId="490"/>
            <ac:spMk id="97" creationId="{40552F28-240C-4BA7-A52E-911C0C8341FA}"/>
          </ac:spMkLst>
        </pc:spChg>
        <pc:spChg chg="mod">
          <ac:chgData name="reza kabir" userId="af3c95a13102d509" providerId="LiveId" clId="{88200EE4-F4B4-49E8-8126-B01E5FCCBE2D}" dt="2020-05-17T10:50:10.597" v="1797" actId="165"/>
          <ac:spMkLst>
            <pc:docMk/>
            <pc:sldMk cId="3515715996" sldId="490"/>
            <ac:spMk id="98" creationId="{72FA1F35-A2D3-40FF-BBFD-181547DDFBFA}"/>
          </ac:spMkLst>
        </pc:spChg>
        <pc:spChg chg="mod">
          <ac:chgData name="reza kabir" userId="af3c95a13102d509" providerId="LiveId" clId="{88200EE4-F4B4-49E8-8126-B01E5FCCBE2D}" dt="2020-05-17T10:50:10.597" v="1797" actId="165"/>
          <ac:spMkLst>
            <pc:docMk/>
            <pc:sldMk cId="3515715996" sldId="490"/>
            <ac:spMk id="99" creationId="{CDBA5E9C-6F48-4568-9D5E-E85E2B379663}"/>
          </ac:spMkLst>
        </pc:spChg>
        <pc:spChg chg="mod">
          <ac:chgData name="reza kabir" userId="af3c95a13102d509" providerId="LiveId" clId="{88200EE4-F4B4-49E8-8126-B01E5FCCBE2D}" dt="2020-05-17T10:50:10.597" v="1797" actId="165"/>
          <ac:spMkLst>
            <pc:docMk/>
            <pc:sldMk cId="3515715996" sldId="490"/>
            <ac:spMk id="100" creationId="{C7136F2B-852A-450D-AF68-6E543F90A993}"/>
          </ac:spMkLst>
        </pc:spChg>
        <pc:spChg chg="mod">
          <ac:chgData name="reza kabir" userId="af3c95a13102d509" providerId="LiveId" clId="{88200EE4-F4B4-49E8-8126-B01E5FCCBE2D}" dt="2020-05-17T10:50:10.597" v="1797" actId="165"/>
          <ac:spMkLst>
            <pc:docMk/>
            <pc:sldMk cId="3515715996" sldId="490"/>
            <ac:spMk id="101" creationId="{D02098F9-5147-4AD8-A4E6-660F445FE421}"/>
          </ac:spMkLst>
        </pc:spChg>
        <pc:spChg chg="mod">
          <ac:chgData name="reza kabir" userId="af3c95a13102d509" providerId="LiveId" clId="{88200EE4-F4B4-49E8-8126-B01E5FCCBE2D}" dt="2020-05-17T10:50:10.597" v="1797" actId="165"/>
          <ac:spMkLst>
            <pc:docMk/>
            <pc:sldMk cId="3515715996" sldId="490"/>
            <ac:spMk id="102" creationId="{6E6DB9E7-2010-4496-A169-492587368B49}"/>
          </ac:spMkLst>
        </pc:spChg>
        <pc:spChg chg="mod">
          <ac:chgData name="reza kabir" userId="af3c95a13102d509" providerId="LiveId" clId="{88200EE4-F4B4-49E8-8126-B01E5FCCBE2D}" dt="2020-05-17T10:50:10.597" v="1797" actId="165"/>
          <ac:spMkLst>
            <pc:docMk/>
            <pc:sldMk cId="3515715996" sldId="490"/>
            <ac:spMk id="103" creationId="{228CF1F0-7DE7-4784-AD95-3AC8FB724F8D}"/>
          </ac:spMkLst>
        </pc:spChg>
        <pc:spChg chg="mod">
          <ac:chgData name="reza kabir" userId="af3c95a13102d509" providerId="LiveId" clId="{88200EE4-F4B4-49E8-8126-B01E5FCCBE2D}" dt="2020-05-17T10:50:10.597" v="1797" actId="165"/>
          <ac:spMkLst>
            <pc:docMk/>
            <pc:sldMk cId="3515715996" sldId="490"/>
            <ac:spMk id="104" creationId="{E0CCF79B-4ABD-4C2D-AF5F-8E16CFFC5EEC}"/>
          </ac:spMkLst>
        </pc:spChg>
        <pc:spChg chg="mod">
          <ac:chgData name="reza kabir" userId="af3c95a13102d509" providerId="LiveId" clId="{88200EE4-F4B4-49E8-8126-B01E5FCCBE2D}" dt="2020-05-17T10:50:10.597" v="1797" actId="165"/>
          <ac:spMkLst>
            <pc:docMk/>
            <pc:sldMk cId="3515715996" sldId="490"/>
            <ac:spMk id="105" creationId="{7461C42E-C72E-4744-97DE-599BC3C66618}"/>
          </ac:spMkLst>
        </pc:spChg>
        <pc:spChg chg="mod">
          <ac:chgData name="reza kabir" userId="af3c95a13102d509" providerId="LiveId" clId="{88200EE4-F4B4-49E8-8126-B01E5FCCBE2D}" dt="2020-05-17T10:50:10.597" v="1797" actId="165"/>
          <ac:spMkLst>
            <pc:docMk/>
            <pc:sldMk cId="3515715996" sldId="490"/>
            <ac:spMk id="106" creationId="{1F5A3F14-21B1-4994-B919-F9ADA65D768F}"/>
          </ac:spMkLst>
        </pc:spChg>
        <pc:spChg chg="mod">
          <ac:chgData name="reza kabir" userId="af3c95a13102d509" providerId="LiveId" clId="{88200EE4-F4B4-49E8-8126-B01E5FCCBE2D}" dt="2020-05-17T10:50:10.597" v="1797" actId="165"/>
          <ac:spMkLst>
            <pc:docMk/>
            <pc:sldMk cId="3515715996" sldId="490"/>
            <ac:spMk id="107" creationId="{B54B81A0-6432-4A89-9F93-D4E2C12B7D12}"/>
          </ac:spMkLst>
        </pc:spChg>
        <pc:spChg chg="mod">
          <ac:chgData name="reza kabir" userId="af3c95a13102d509" providerId="LiveId" clId="{88200EE4-F4B4-49E8-8126-B01E5FCCBE2D}" dt="2020-05-17T10:50:10.597" v="1797" actId="165"/>
          <ac:spMkLst>
            <pc:docMk/>
            <pc:sldMk cId="3515715996" sldId="490"/>
            <ac:spMk id="108" creationId="{C64A4EB7-0BFA-4D75-9ED6-5E319F91F367}"/>
          </ac:spMkLst>
        </pc:spChg>
        <pc:spChg chg="mod">
          <ac:chgData name="reza kabir" userId="af3c95a13102d509" providerId="LiveId" clId="{88200EE4-F4B4-49E8-8126-B01E5FCCBE2D}" dt="2020-05-17T10:50:10.597" v="1797" actId="165"/>
          <ac:spMkLst>
            <pc:docMk/>
            <pc:sldMk cId="3515715996" sldId="490"/>
            <ac:spMk id="109" creationId="{A3735467-7DC1-4AE6-8874-6621152D8912}"/>
          </ac:spMkLst>
        </pc:spChg>
        <pc:spChg chg="mod">
          <ac:chgData name="reza kabir" userId="af3c95a13102d509" providerId="LiveId" clId="{88200EE4-F4B4-49E8-8126-B01E5FCCBE2D}" dt="2020-05-17T10:50:10.597" v="1797" actId="165"/>
          <ac:spMkLst>
            <pc:docMk/>
            <pc:sldMk cId="3515715996" sldId="490"/>
            <ac:spMk id="110" creationId="{68F951C3-78B5-452B-9FF7-8D9EBAED3D1E}"/>
          </ac:spMkLst>
        </pc:spChg>
        <pc:spChg chg="mod">
          <ac:chgData name="reza kabir" userId="af3c95a13102d509" providerId="LiveId" clId="{88200EE4-F4B4-49E8-8126-B01E5FCCBE2D}" dt="2020-05-17T10:50:10.597" v="1797" actId="165"/>
          <ac:spMkLst>
            <pc:docMk/>
            <pc:sldMk cId="3515715996" sldId="490"/>
            <ac:spMk id="111" creationId="{72E04185-E2A4-4504-A088-8567AD05B3B2}"/>
          </ac:spMkLst>
        </pc:spChg>
        <pc:spChg chg="mod">
          <ac:chgData name="reza kabir" userId="af3c95a13102d509" providerId="LiveId" clId="{88200EE4-F4B4-49E8-8126-B01E5FCCBE2D}" dt="2020-05-17T10:50:10.597" v="1797" actId="165"/>
          <ac:spMkLst>
            <pc:docMk/>
            <pc:sldMk cId="3515715996" sldId="490"/>
            <ac:spMk id="112" creationId="{220535E5-79C8-4CA8-B0DB-A20D7DFAB186}"/>
          </ac:spMkLst>
        </pc:spChg>
        <pc:spChg chg="mod">
          <ac:chgData name="reza kabir" userId="af3c95a13102d509" providerId="LiveId" clId="{88200EE4-F4B4-49E8-8126-B01E5FCCBE2D}" dt="2020-05-17T10:50:10.597" v="1797" actId="165"/>
          <ac:spMkLst>
            <pc:docMk/>
            <pc:sldMk cId="3515715996" sldId="490"/>
            <ac:spMk id="113" creationId="{B8507568-83AA-4E7B-9019-83EF1D2D7AB3}"/>
          </ac:spMkLst>
        </pc:spChg>
        <pc:spChg chg="mod">
          <ac:chgData name="reza kabir" userId="af3c95a13102d509" providerId="LiveId" clId="{88200EE4-F4B4-49E8-8126-B01E5FCCBE2D}" dt="2020-05-17T10:50:10.597" v="1797" actId="165"/>
          <ac:spMkLst>
            <pc:docMk/>
            <pc:sldMk cId="3515715996" sldId="490"/>
            <ac:spMk id="114" creationId="{B6C471C6-F29A-43A3-952F-06298BD785AA}"/>
          </ac:spMkLst>
        </pc:spChg>
        <pc:spChg chg="mod">
          <ac:chgData name="reza kabir" userId="af3c95a13102d509" providerId="LiveId" clId="{88200EE4-F4B4-49E8-8126-B01E5FCCBE2D}" dt="2020-05-17T10:50:10.597" v="1797" actId="165"/>
          <ac:spMkLst>
            <pc:docMk/>
            <pc:sldMk cId="3515715996" sldId="490"/>
            <ac:spMk id="115" creationId="{730E39AF-A11A-419A-92A6-D601E6FECB56}"/>
          </ac:spMkLst>
        </pc:spChg>
        <pc:spChg chg="mod">
          <ac:chgData name="reza kabir" userId="af3c95a13102d509" providerId="LiveId" clId="{88200EE4-F4B4-49E8-8126-B01E5FCCBE2D}" dt="2020-05-17T10:50:10.597" v="1797" actId="165"/>
          <ac:spMkLst>
            <pc:docMk/>
            <pc:sldMk cId="3515715996" sldId="490"/>
            <ac:spMk id="116" creationId="{3B33A6E3-9318-4D77-A914-FCFBA8B664A2}"/>
          </ac:spMkLst>
        </pc:spChg>
        <pc:spChg chg="mod">
          <ac:chgData name="reza kabir" userId="af3c95a13102d509" providerId="LiveId" clId="{88200EE4-F4B4-49E8-8126-B01E5FCCBE2D}" dt="2020-05-17T10:50:10.597" v="1797" actId="165"/>
          <ac:spMkLst>
            <pc:docMk/>
            <pc:sldMk cId="3515715996" sldId="490"/>
            <ac:spMk id="117" creationId="{BCF1D418-1880-4808-9B65-97224B16D0EF}"/>
          </ac:spMkLst>
        </pc:spChg>
        <pc:spChg chg="mod">
          <ac:chgData name="reza kabir" userId="af3c95a13102d509" providerId="LiveId" clId="{88200EE4-F4B4-49E8-8126-B01E5FCCBE2D}" dt="2020-05-17T10:50:10.597" v="1797" actId="165"/>
          <ac:spMkLst>
            <pc:docMk/>
            <pc:sldMk cId="3515715996" sldId="490"/>
            <ac:spMk id="118" creationId="{A1D272B3-E3C8-450D-9FF6-521FB691A1FE}"/>
          </ac:spMkLst>
        </pc:spChg>
        <pc:spChg chg="mod">
          <ac:chgData name="reza kabir" userId="af3c95a13102d509" providerId="LiveId" clId="{88200EE4-F4B4-49E8-8126-B01E5FCCBE2D}" dt="2020-05-17T10:50:10.597" v="1797" actId="165"/>
          <ac:spMkLst>
            <pc:docMk/>
            <pc:sldMk cId="3515715996" sldId="490"/>
            <ac:spMk id="119" creationId="{6E2E51D5-700C-4F21-80AA-9E51B913DB9E}"/>
          </ac:spMkLst>
        </pc:spChg>
        <pc:spChg chg="mod">
          <ac:chgData name="reza kabir" userId="af3c95a13102d509" providerId="LiveId" clId="{88200EE4-F4B4-49E8-8126-B01E5FCCBE2D}" dt="2020-05-17T10:50:10.597" v="1797" actId="165"/>
          <ac:spMkLst>
            <pc:docMk/>
            <pc:sldMk cId="3515715996" sldId="490"/>
            <ac:spMk id="120" creationId="{89554FCB-CEB7-4310-977D-A334245C61E4}"/>
          </ac:spMkLst>
        </pc:spChg>
        <pc:spChg chg="mod">
          <ac:chgData name="reza kabir" userId="af3c95a13102d509" providerId="LiveId" clId="{88200EE4-F4B4-49E8-8126-B01E5FCCBE2D}" dt="2020-05-17T10:50:10.597" v="1797" actId="165"/>
          <ac:spMkLst>
            <pc:docMk/>
            <pc:sldMk cId="3515715996" sldId="490"/>
            <ac:spMk id="121" creationId="{6E991ED0-892A-4850-B61C-EEDF7F0CF628}"/>
          </ac:spMkLst>
        </pc:spChg>
        <pc:spChg chg="mod">
          <ac:chgData name="reza kabir" userId="af3c95a13102d509" providerId="LiveId" clId="{88200EE4-F4B4-49E8-8126-B01E5FCCBE2D}" dt="2020-05-17T10:50:10.597" v="1797" actId="165"/>
          <ac:spMkLst>
            <pc:docMk/>
            <pc:sldMk cId="3515715996" sldId="490"/>
            <ac:spMk id="122" creationId="{AB12D467-EAB0-41CB-8BDF-006ABC2883B2}"/>
          </ac:spMkLst>
        </pc:spChg>
        <pc:spChg chg="mod">
          <ac:chgData name="reza kabir" userId="af3c95a13102d509" providerId="LiveId" clId="{88200EE4-F4B4-49E8-8126-B01E5FCCBE2D}" dt="2020-05-17T10:50:10.597" v="1797" actId="165"/>
          <ac:spMkLst>
            <pc:docMk/>
            <pc:sldMk cId="3515715996" sldId="490"/>
            <ac:spMk id="123" creationId="{AF0D8F6F-0D9D-459B-9B0E-5C880A2DE832}"/>
          </ac:spMkLst>
        </pc:spChg>
        <pc:spChg chg="mod">
          <ac:chgData name="reza kabir" userId="af3c95a13102d509" providerId="LiveId" clId="{88200EE4-F4B4-49E8-8126-B01E5FCCBE2D}" dt="2020-05-17T10:50:10.597" v="1797" actId="165"/>
          <ac:spMkLst>
            <pc:docMk/>
            <pc:sldMk cId="3515715996" sldId="490"/>
            <ac:spMk id="124" creationId="{4624813F-C549-47DF-9EB3-C9B66635A072}"/>
          </ac:spMkLst>
        </pc:spChg>
        <pc:spChg chg="mod">
          <ac:chgData name="reza kabir" userId="af3c95a13102d509" providerId="LiveId" clId="{88200EE4-F4B4-49E8-8126-B01E5FCCBE2D}" dt="2020-05-17T10:50:10.597" v="1797" actId="165"/>
          <ac:spMkLst>
            <pc:docMk/>
            <pc:sldMk cId="3515715996" sldId="490"/>
            <ac:spMk id="125" creationId="{2F4DB7D9-E162-4F1F-A854-E895C783AC7D}"/>
          </ac:spMkLst>
        </pc:spChg>
        <pc:spChg chg="mod">
          <ac:chgData name="reza kabir" userId="af3c95a13102d509" providerId="LiveId" clId="{88200EE4-F4B4-49E8-8126-B01E5FCCBE2D}" dt="2020-05-17T10:50:10.597" v="1797" actId="165"/>
          <ac:spMkLst>
            <pc:docMk/>
            <pc:sldMk cId="3515715996" sldId="490"/>
            <ac:spMk id="126" creationId="{DB2102A1-1ECA-4E15-ABCA-74787C830C2C}"/>
          </ac:spMkLst>
        </pc:spChg>
        <pc:spChg chg="mod">
          <ac:chgData name="reza kabir" userId="af3c95a13102d509" providerId="LiveId" clId="{88200EE4-F4B4-49E8-8126-B01E5FCCBE2D}" dt="2020-05-17T10:50:10.597" v="1797" actId="165"/>
          <ac:spMkLst>
            <pc:docMk/>
            <pc:sldMk cId="3515715996" sldId="490"/>
            <ac:spMk id="127" creationId="{0AF8D1F7-71B5-4856-85A3-C31220584BBC}"/>
          </ac:spMkLst>
        </pc:spChg>
        <pc:spChg chg="mod">
          <ac:chgData name="reza kabir" userId="af3c95a13102d509" providerId="LiveId" clId="{88200EE4-F4B4-49E8-8126-B01E5FCCBE2D}" dt="2020-05-17T10:50:10.597" v="1797" actId="165"/>
          <ac:spMkLst>
            <pc:docMk/>
            <pc:sldMk cId="3515715996" sldId="490"/>
            <ac:spMk id="128" creationId="{2DEFF2EA-61D3-493E-A910-6D4C27331EE3}"/>
          </ac:spMkLst>
        </pc:spChg>
        <pc:spChg chg="mod">
          <ac:chgData name="reza kabir" userId="af3c95a13102d509" providerId="LiveId" clId="{88200EE4-F4B4-49E8-8126-B01E5FCCBE2D}" dt="2020-05-17T10:50:10.597" v="1797" actId="165"/>
          <ac:spMkLst>
            <pc:docMk/>
            <pc:sldMk cId="3515715996" sldId="490"/>
            <ac:spMk id="129" creationId="{8D8CBEEC-2666-4A76-B204-9C9593F2B666}"/>
          </ac:spMkLst>
        </pc:spChg>
        <pc:spChg chg="mod">
          <ac:chgData name="reza kabir" userId="af3c95a13102d509" providerId="LiveId" clId="{88200EE4-F4B4-49E8-8126-B01E5FCCBE2D}" dt="2020-05-17T10:50:10.597" v="1797" actId="165"/>
          <ac:spMkLst>
            <pc:docMk/>
            <pc:sldMk cId="3515715996" sldId="490"/>
            <ac:spMk id="132" creationId="{4CB74165-A690-43DB-B6EF-375BD7E122D2}"/>
          </ac:spMkLst>
        </pc:spChg>
        <pc:spChg chg="mod">
          <ac:chgData name="reza kabir" userId="af3c95a13102d509" providerId="LiveId" clId="{88200EE4-F4B4-49E8-8126-B01E5FCCBE2D}" dt="2020-05-17T10:50:10.597" v="1797" actId="165"/>
          <ac:spMkLst>
            <pc:docMk/>
            <pc:sldMk cId="3515715996" sldId="490"/>
            <ac:spMk id="133" creationId="{B25769C7-D28A-45CC-9A46-4859859E2FE2}"/>
          </ac:spMkLst>
        </pc:spChg>
        <pc:spChg chg="mod">
          <ac:chgData name="reza kabir" userId="af3c95a13102d509" providerId="LiveId" clId="{88200EE4-F4B4-49E8-8126-B01E5FCCBE2D}" dt="2020-05-17T10:50:10.597" v="1797" actId="165"/>
          <ac:spMkLst>
            <pc:docMk/>
            <pc:sldMk cId="3515715996" sldId="490"/>
            <ac:spMk id="134" creationId="{E11277F4-BB62-420B-A367-F46458EF3B2C}"/>
          </ac:spMkLst>
        </pc:spChg>
        <pc:spChg chg="mod">
          <ac:chgData name="reza kabir" userId="af3c95a13102d509" providerId="LiveId" clId="{88200EE4-F4B4-49E8-8126-B01E5FCCBE2D}" dt="2020-05-17T10:50:10.597" v="1797" actId="165"/>
          <ac:spMkLst>
            <pc:docMk/>
            <pc:sldMk cId="3515715996" sldId="490"/>
            <ac:spMk id="135" creationId="{971CE9F0-940B-436E-9119-70D6CABD405A}"/>
          </ac:spMkLst>
        </pc:spChg>
        <pc:spChg chg="mod">
          <ac:chgData name="reza kabir" userId="af3c95a13102d509" providerId="LiveId" clId="{88200EE4-F4B4-49E8-8126-B01E5FCCBE2D}" dt="2020-05-17T10:50:10.597" v="1797" actId="165"/>
          <ac:spMkLst>
            <pc:docMk/>
            <pc:sldMk cId="3515715996" sldId="490"/>
            <ac:spMk id="136" creationId="{37AB6850-A8D9-4D28-814D-A8A3683C7D8A}"/>
          </ac:spMkLst>
        </pc:spChg>
        <pc:spChg chg="mod">
          <ac:chgData name="reza kabir" userId="af3c95a13102d509" providerId="LiveId" clId="{88200EE4-F4B4-49E8-8126-B01E5FCCBE2D}" dt="2020-05-17T10:50:10.597" v="1797" actId="165"/>
          <ac:spMkLst>
            <pc:docMk/>
            <pc:sldMk cId="3515715996" sldId="490"/>
            <ac:spMk id="137" creationId="{9F4143E6-E0CB-4A10-B7B2-A49E83B12EFD}"/>
          </ac:spMkLst>
        </pc:spChg>
        <pc:spChg chg="mod">
          <ac:chgData name="reza kabir" userId="af3c95a13102d509" providerId="LiveId" clId="{88200EE4-F4B4-49E8-8126-B01E5FCCBE2D}" dt="2020-05-17T10:50:10.597" v="1797" actId="165"/>
          <ac:spMkLst>
            <pc:docMk/>
            <pc:sldMk cId="3515715996" sldId="490"/>
            <ac:spMk id="138" creationId="{001CD1D4-6FDB-4E89-B521-A33E92799C7B}"/>
          </ac:spMkLst>
        </pc:spChg>
        <pc:spChg chg="mod">
          <ac:chgData name="reza kabir" userId="af3c95a13102d509" providerId="LiveId" clId="{88200EE4-F4B4-49E8-8126-B01E5FCCBE2D}" dt="2020-05-17T10:50:10.597" v="1797" actId="165"/>
          <ac:spMkLst>
            <pc:docMk/>
            <pc:sldMk cId="3515715996" sldId="490"/>
            <ac:spMk id="139" creationId="{5DA34152-EA86-4AD0-AA1F-E5B424A6C7AF}"/>
          </ac:spMkLst>
        </pc:spChg>
        <pc:spChg chg="mod">
          <ac:chgData name="reza kabir" userId="af3c95a13102d509" providerId="LiveId" clId="{88200EE4-F4B4-49E8-8126-B01E5FCCBE2D}" dt="2020-05-17T10:50:10.597" v="1797" actId="165"/>
          <ac:spMkLst>
            <pc:docMk/>
            <pc:sldMk cId="3515715996" sldId="490"/>
            <ac:spMk id="140" creationId="{B597CAFA-323D-4D66-AE00-97E476BE3092}"/>
          </ac:spMkLst>
        </pc:spChg>
        <pc:spChg chg="mod">
          <ac:chgData name="reza kabir" userId="af3c95a13102d509" providerId="LiveId" clId="{88200EE4-F4B4-49E8-8126-B01E5FCCBE2D}" dt="2020-05-17T10:50:10.597" v="1797" actId="165"/>
          <ac:spMkLst>
            <pc:docMk/>
            <pc:sldMk cId="3515715996" sldId="490"/>
            <ac:spMk id="142" creationId="{41A8E24A-C14A-4BB4-ADD7-57E47698F82D}"/>
          </ac:spMkLst>
        </pc:spChg>
        <pc:spChg chg="mod">
          <ac:chgData name="reza kabir" userId="af3c95a13102d509" providerId="LiveId" clId="{88200EE4-F4B4-49E8-8126-B01E5FCCBE2D}" dt="2020-05-17T10:50:10.597" v="1797" actId="165"/>
          <ac:spMkLst>
            <pc:docMk/>
            <pc:sldMk cId="3515715996" sldId="490"/>
            <ac:spMk id="143" creationId="{9A2F815D-6B3F-4155-B4E0-6BD9A28BB0F8}"/>
          </ac:spMkLst>
        </pc:spChg>
        <pc:spChg chg="mod">
          <ac:chgData name="reza kabir" userId="af3c95a13102d509" providerId="LiveId" clId="{88200EE4-F4B4-49E8-8126-B01E5FCCBE2D}" dt="2020-05-17T10:50:10.597" v="1797" actId="165"/>
          <ac:spMkLst>
            <pc:docMk/>
            <pc:sldMk cId="3515715996" sldId="490"/>
            <ac:spMk id="144" creationId="{251241FA-5B12-41D7-BF1A-569592CEF2D7}"/>
          </ac:spMkLst>
        </pc:spChg>
        <pc:spChg chg="mod">
          <ac:chgData name="reza kabir" userId="af3c95a13102d509" providerId="LiveId" clId="{88200EE4-F4B4-49E8-8126-B01E5FCCBE2D}" dt="2020-05-17T10:50:10.597" v="1797" actId="165"/>
          <ac:spMkLst>
            <pc:docMk/>
            <pc:sldMk cId="3515715996" sldId="490"/>
            <ac:spMk id="145" creationId="{531B368B-D3BB-407A-911D-8377242A2559}"/>
          </ac:spMkLst>
        </pc:spChg>
        <pc:spChg chg="mod">
          <ac:chgData name="reza kabir" userId="af3c95a13102d509" providerId="LiveId" clId="{88200EE4-F4B4-49E8-8126-B01E5FCCBE2D}" dt="2020-05-17T10:50:10.597" v="1797" actId="165"/>
          <ac:spMkLst>
            <pc:docMk/>
            <pc:sldMk cId="3515715996" sldId="490"/>
            <ac:spMk id="146" creationId="{46D198F9-E9BE-4C0A-9CDF-595CAF898D1F}"/>
          </ac:spMkLst>
        </pc:spChg>
        <pc:spChg chg="mod">
          <ac:chgData name="reza kabir" userId="af3c95a13102d509" providerId="LiveId" clId="{88200EE4-F4B4-49E8-8126-B01E5FCCBE2D}" dt="2020-05-17T10:50:10.597" v="1797" actId="165"/>
          <ac:spMkLst>
            <pc:docMk/>
            <pc:sldMk cId="3515715996" sldId="490"/>
            <ac:spMk id="147" creationId="{CE5DB6B2-AF9E-4E09-B0D6-5EA8C9F6C1AC}"/>
          </ac:spMkLst>
        </pc:spChg>
        <pc:spChg chg="mod">
          <ac:chgData name="reza kabir" userId="af3c95a13102d509" providerId="LiveId" clId="{88200EE4-F4B4-49E8-8126-B01E5FCCBE2D}" dt="2020-05-17T10:50:10.597" v="1797" actId="165"/>
          <ac:spMkLst>
            <pc:docMk/>
            <pc:sldMk cId="3515715996" sldId="490"/>
            <ac:spMk id="148" creationId="{F6A4CF4F-C76A-4809-9B30-88987E715C21}"/>
          </ac:spMkLst>
        </pc:spChg>
        <pc:spChg chg="mod">
          <ac:chgData name="reza kabir" userId="af3c95a13102d509" providerId="LiveId" clId="{88200EE4-F4B4-49E8-8126-B01E5FCCBE2D}" dt="2020-05-17T10:50:10.597" v="1797" actId="165"/>
          <ac:spMkLst>
            <pc:docMk/>
            <pc:sldMk cId="3515715996" sldId="490"/>
            <ac:spMk id="149" creationId="{F54FA2ED-101E-45E6-A33E-CB64B4D997F0}"/>
          </ac:spMkLst>
        </pc:spChg>
        <pc:spChg chg="mod">
          <ac:chgData name="reza kabir" userId="af3c95a13102d509" providerId="LiveId" clId="{88200EE4-F4B4-49E8-8126-B01E5FCCBE2D}" dt="2020-05-17T10:50:10.597" v="1797" actId="165"/>
          <ac:spMkLst>
            <pc:docMk/>
            <pc:sldMk cId="3515715996" sldId="490"/>
            <ac:spMk id="150" creationId="{3768EE58-318C-4E69-ABDE-B8895C769C13}"/>
          </ac:spMkLst>
        </pc:spChg>
        <pc:spChg chg="mod">
          <ac:chgData name="reza kabir" userId="af3c95a13102d509" providerId="LiveId" clId="{88200EE4-F4B4-49E8-8126-B01E5FCCBE2D}" dt="2020-05-17T10:50:10.597" v="1797" actId="165"/>
          <ac:spMkLst>
            <pc:docMk/>
            <pc:sldMk cId="3515715996" sldId="490"/>
            <ac:spMk id="151" creationId="{FAD2AB11-9781-4C81-ABD7-1C20A607593A}"/>
          </ac:spMkLst>
        </pc:spChg>
        <pc:spChg chg="mod">
          <ac:chgData name="reza kabir" userId="af3c95a13102d509" providerId="LiveId" clId="{88200EE4-F4B4-49E8-8126-B01E5FCCBE2D}" dt="2020-05-17T10:50:10.597" v="1797" actId="165"/>
          <ac:spMkLst>
            <pc:docMk/>
            <pc:sldMk cId="3515715996" sldId="490"/>
            <ac:spMk id="152" creationId="{5F652423-D143-47B0-889E-F997B83C0426}"/>
          </ac:spMkLst>
        </pc:spChg>
        <pc:spChg chg="mod">
          <ac:chgData name="reza kabir" userId="af3c95a13102d509" providerId="LiveId" clId="{88200EE4-F4B4-49E8-8126-B01E5FCCBE2D}" dt="2020-05-17T10:50:10.597" v="1797" actId="165"/>
          <ac:spMkLst>
            <pc:docMk/>
            <pc:sldMk cId="3515715996" sldId="490"/>
            <ac:spMk id="153" creationId="{24704366-D073-44C2-A54D-218CC087F2C4}"/>
          </ac:spMkLst>
        </pc:spChg>
        <pc:spChg chg="mod">
          <ac:chgData name="reza kabir" userId="af3c95a13102d509" providerId="LiveId" clId="{88200EE4-F4B4-49E8-8126-B01E5FCCBE2D}" dt="2020-05-17T10:50:10.597" v="1797" actId="165"/>
          <ac:spMkLst>
            <pc:docMk/>
            <pc:sldMk cId="3515715996" sldId="490"/>
            <ac:spMk id="154" creationId="{A5FBA7FD-A68F-4681-A2E6-2200EACEEC1B}"/>
          </ac:spMkLst>
        </pc:spChg>
        <pc:spChg chg="mod">
          <ac:chgData name="reza kabir" userId="af3c95a13102d509" providerId="LiveId" clId="{88200EE4-F4B4-49E8-8126-B01E5FCCBE2D}" dt="2020-05-17T10:50:10.597" v="1797" actId="165"/>
          <ac:spMkLst>
            <pc:docMk/>
            <pc:sldMk cId="3515715996" sldId="490"/>
            <ac:spMk id="155" creationId="{83E757ED-B73F-4B50-BF5D-F978A5DDD861}"/>
          </ac:spMkLst>
        </pc:spChg>
        <pc:spChg chg="mod">
          <ac:chgData name="reza kabir" userId="af3c95a13102d509" providerId="LiveId" clId="{88200EE4-F4B4-49E8-8126-B01E5FCCBE2D}" dt="2020-05-17T10:50:10.597" v="1797" actId="165"/>
          <ac:spMkLst>
            <pc:docMk/>
            <pc:sldMk cId="3515715996" sldId="490"/>
            <ac:spMk id="156" creationId="{61F2C4A0-3791-4156-A67D-131B403F8D60}"/>
          </ac:spMkLst>
        </pc:spChg>
        <pc:spChg chg="mod">
          <ac:chgData name="reza kabir" userId="af3c95a13102d509" providerId="LiveId" clId="{88200EE4-F4B4-49E8-8126-B01E5FCCBE2D}" dt="2020-05-17T10:50:10.597" v="1797" actId="165"/>
          <ac:spMkLst>
            <pc:docMk/>
            <pc:sldMk cId="3515715996" sldId="490"/>
            <ac:spMk id="157" creationId="{12A502AB-2C16-4074-8A18-795A404C5169}"/>
          </ac:spMkLst>
        </pc:spChg>
        <pc:spChg chg="mod">
          <ac:chgData name="reza kabir" userId="af3c95a13102d509" providerId="LiveId" clId="{88200EE4-F4B4-49E8-8126-B01E5FCCBE2D}" dt="2020-05-17T10:50:10.597" v="1797" actId="165"/>
          <ac:spMkLst>
            <pc:docMk/>
            <pc:sldMk cId="3515715996" sldId="490"/>
            <ac:spMk id="158" creationId="{A05AC5E2-C9CF-4516-8605-1B0FE65DBD24}"/>
          </ac:spMkLst>
        </pc:spChg>
        <pc:spChg chg="mod">
          <ac:chgData name="reza kabir" userId="af3c95a13102d509" providerId="LiveId" clId="{88200EE4-F4B4-49E8-8126-B01E5FCCBE2D}" dt="2020-05-17T10:50:10.597" v="1797" actId="165"/>
          <ac:spMkLst>
            <pc:docMk/>
            <pc:sldMk cId="3515715996" sldId="490"/>
            <ac:spMk id="159" creationId="{D82E2358-DD75-4F97-A2B3-D7C40BCCC93E}"/>
          </ac:spMkLst>
        </pc:spChg>
        <pc:spChg chg="mod">
          <ac:chgData name="reza kabir" userId="af3c95a13102d509" providerId="LiveId" clId="{88200EE4-F4B4-49E8-8126-B01E5FCCBE2D}" dt="2020-05-17T10:50:10.597" v="1797" actId="165"/>
          <ac:spMkLst>
            <pc:docMk/>
            <pc:sldMk cId="3515715996" sldId="490"/>
            <ac:spMk id="160" creationId="{F3810A58-918A-4A3E-9113-E15C832BA06B}"/>
          </ac:spMkLst>
        </pc:spChg>
        <pc:spChg chg="mod">
          <ac:chgData name="reza kabir" userId="af3c95a13102d509" providerId="LiveId" clId="{88200EE4-F4B4-49E8-8126-B01E5FCCBE2D}" dt="2020-05-17T10:50:10.597" v="1797" actId="165"/>
          <ac:spMkLst>
            <pc:docMk/>
            <pc:sldMk cId="3515715996" sldId="490"/>
            <ac:spMk id="161" creationId="{76DDA04C-35BE-4DB1-B480-7A4DF53F9F65}"/>
          </ac:spMkLst>
        </pc:spChg>
        <pc:spChg chg="mod">
          <ac:chgData name="reza kabir" userId="af3c95a13102d509" providerId="LiveId" clId="{88200EE4-F4B4-49E8-8126-B01E5FCCBE2D}" dt="2020-05-17T10:50:10.597" v="1797" actId="165"/>
          <ac:spMkLst>
            <pc:docMk/>
            <pc:sldMk cId="3515715996" sldId="490"/>
            <ac:spMk id="162" creationId="{8A7C29B3-6846-40FC-80E4-3F1816EDDF2C}"/>
          </ac:spMkLst>
        </pc:spChg>
        <pc:spChg chg="mod">
          <ac:chgData name="reza kabir" userId="af3c95a13102d509" providerId="LiveId" clId="{88200EE4-F4B4-49E8-8126-B01E5FCCBE2D}" dt="2020-05-17T10:50:10.597" v="1797" actId="165"/>
          <ac:spMkLst>
            <pc:docMk/>
            <pc:sldMk cId="3515715996" sldId="490"/>
            <ac:spMk id="163" creationId="{1EFE165F-4D30-4DE3-9161-59F783BF1E1B}"/>
          </ac:spMkLst>
        </pc:spChg>
        <pc:spChg chg="mod">
          <ac:chgData name="reza kabir" userId="af3c95a13102d509" providerId="LiveId" clId="{88200EE4-F4B4-49E8-8126-B01E5FCCBE2D}" dt="2020-05-17T10:50:10.597" v="1797" actId="165"/>
          <ac:spMkLst>
            <pc:docMk/>
            <pc:sldMk cId="3515715996" sldId="490"/>
            <ac:spMk id="164" creationId="{8B9AD660-A1F2-4169-9913-C4C883DA28C0}"/>
          </ac:spMkLst>
        </pc:spChg>
        <pc:spChg chg="mod">
          <ac:chgData name="reza kabir" userId="af3c95a13102d509" providerId="LiveId" clId="{88200EE4-F4B4-49E8-8126-B01E5FCCBE2D}" dt="2020-05-17T10:50:10.597" v="1797" actId="165"/>
          <ac:spMkLst>
            <pc:docMk/>
            <pc:sldMk cId="3515715996" sldId="490"/>
            <ac:spMk id="165" creationId="{DC3CF19A-C440-41D7-9AAE-CDD408FEF3F7}"/>
          </ac:spMkLst>
        </pc:spChg>
        <pc:spChg chg="mod">
          <ac:chgData name="reza kabir" userId="af3c95a13102d509" providerId="LiveId" clId="{88200EE4-F4B4-49E8-8126-B01E5FCCBE2D}" dt="2020-05-17T10:50:10.597" v="1797" actId="165"/>
          <ac:spMkLst>
            <pc:docMk/>
            <pc:sldMk cId="3515715996" sldId="490"/>
            <ac:spMk id="166" creationId="{9D929E28-081A-47A7-83C5-0CF9FFAECCB9}"/>
          </ac:spMkLst>
        </pc:spChg>
        <pc:spChg chg="mod">
          <ac:chgData name="reza kabir" userId="af3c95a13102d509" providerId="LiveId" clId="{88200EE4-F4B4-49E8-8126-B01E5FCCBE2D}" dt="2020-05-17T10:50:10.597" v="1797" actId="165"/>
          <ac:spMkLst>
            <pc:docMk/>
            <pc:sldMk cId="3515715996" sldId="490"/>
            <ac:spMk id="167" creationId="{676BAAB2-8913-4575-ABDB-D2ED63A79471}"/>
          </ac:spMkLst>
        </pc:spChg>
        <pc:spChg chg="mod">
          <ac:chgData name="reza kabir" userId="af3c95a13102d509" providerId="LiveId" clId="{88200EE4-F4B4-49E8-8126-B01E5FCCBE2D}" dt="2020-05-17T10:50:10.597" v="1797" actId="165"/>
          <ac:spMkLst>
            <pc:docMk/>
            <pc:sldMk cId="3515715996" sldId="490"/>
            <ac:spMk id="168" creationId="{DD885A8D-F71D-4A6C-B096-E4FC75E9D8FA}"/>
          </ac:spMkLst>
        </pc:spChg>
        <pc:spChg chg="mod">
          <ac:chgData name="reza kabir" userId="af3c95a13102d509" providerId="LiveId" clId="{88200EE4-F4B4-49E8-8126-B01E5FCCBE2D}" dt="2020-05-17T10:50:10.597" v="1797" actId="165"/>
          <ac:spMkLst>
            <pc:docMk/>
            <pc:sldMk cId="3515715996" sldId="490"/>
            <ac:spMk id="169" creationId="{53A30559-0DEE-4396-ADA7-A4417F048528}"/>
          </ac:spMkLst>
        </pc:spChg>
        <pc:spChg chg="mod">
          <ac:chgData name="reza kabir" userId="af3c95a13102d509" providerId="LiveId" clId="{88200EE4-F4B4-49E8-8126-B01E5FCCBE2D}" dt="2020-05-17T10:50:10.597" v="1797" actId="165"/>
          <ac:spMkLst>
            <pc:docMk/>
            <pc:sldMk cId="3515715996" sldId="490"/>
            <ac:spMk id="170" creationId="{B269BDCF-F939-439E-9414-6D6CA6A5DD7A}"/>
          </ac:spMkLst>
        </pc:spChg>
        <pc:spChg chg="mod">
          <ac:chgData name="reza kabir" userId="af3c95a13102d509" providerId="LiveId" clId="{88200EE4-F4B4-49E8-8126-B01E5FCCBE2D}" dt="2020-05-17T10:50:10.597" v="1797" actId="165"/>
          <ac:spMkLst>
            <pc:docMk/>
            <pc:sldMk cId="3515715996" sldId="490"/>
            <ac:spMk id="171" creationId="{EA78AFFF-7228-41C7-9D72-49697041DC6C}"/>
          </ac:spMkLst>
        </pc:spChg>
        <pc:spChg chg="mod">
          <ac:chgData name="reza kabir" userId="af3c95a13102d509" providerId="LiveId" clId="{88200EE4-F4B4-49E8-8126-B01E5FCCBE2D}" dt="2020-05-17T10:50:10.597" v="1797" actId="165"/>
          <ac:spMkLst>
            <pc:docMk/>
            <pc:sldMk cId="3515715996" sldId="490"/>
            <ac:spMk id="172" creationId="{4DA3D407-5E34-4851-BCE2-D314A5A60891}"/>
          </ac:spMkLst>
        </pc:spChg>
        <pc:spChg chg="mod">
          <ac:chgData name="reza kabir" userId="af3c95a13102d509" providerId="LiveId" clId="{88200EE4-F4B4-49E8-8126-B01E5FCCBE2D}" dt="2020-05-17T10:50:10.597" v="1797" actId="165"/>
          <ac:spMkLst>
            <pc:docMk/>
            <pc:sldMk cId="3515715996" sldId="490"/>
            <ac:spMk id="173" creationId="{639F16E7-628F-4630-BD11-9944B59C9ACE}"/>
          </ac:spMkLst>
        </pc:spChg>
        <pc:spChg chg="mod">
          <ac:chgData name="reza kabir" userId="af3c95a13102d509" providerId="LiveId" clId="{88200EE4-F4B4-49E8-8126-B01E5FCCBE2D}" dt="2020-05-17T10:50:10.597" v="1797" actId="165"/>
          <ac:spMkLst>
            <pc:docMk/>
            <pc:sldMk cId="3515715996" sldId="490"/>
            <ac:spMk id="174" creationId="{888A03D8-EF0D-42B9-8D30-E8C8CEF01C73}"/>
          </ac:spMkLst>
        </pc:spChg>
        <pc:spChg chg="mod">
          <ac:chgData name="reza kabir" userId="af3c95a13102d509" providerId="LiveId" clId="{88200EE4-F4B4-49E8-8126-B01E5FCCBE2D}" dt="2020-05-17T10:50:10.597" v="1797" actId="165"/>
          <ac:spMkLst>
            <pc:docMk/>
            <pc:sldMk cId="3515715996" sldId="490"/>
            <ac:spMk id="175" creationId="{BF546BE9-CF9B-484B-8ADF-037B2B41FDAB}"/>
          </ac:spMkLst>
        </pc:spChg>
        <pc:spChg chg="mod">
          <ac:chgData name="reza kabir" userId="af3c95a13102d509" providerId="LiveId" clId="{88200EE4-F4B4-49E8-8126-B01E5FCCBE2D}" dt="2020-05-17T10:50:10.597" v="1797" actId="165"/>
          <ac:spMkLst>
            <pc:docMk/>
            <pc:sldMk cId="3515715996" sldId="490"/>
            <ac:spMk id="176" creationId="{C349393F-B4DC-455D-A87A-3DE6AAC021F2}"/>
          </ac:spMkLst>
        </pc:spChg>
        <pc:spChg chg="mod">
          <ac:chgData name="reza kabir" userId="af3c95a13102d509" providerId="LiveId" clId="{88200EE4-F4B4-49E8-8126-B01E5FCCBE2D}" dt="2020-05-17T10:50:10.597" v="1797" actId="165"/>
          <ac:spMkLst>
            <pc:docMk/>
            <pc:sldMk cId="3515715996" sldId="490"/>
            <ac:spMk id="177" creationId="{7984139F-F3AE-450D-991B-91DA7EF9BF11}"/>
          </ac:spMkLst>
        </pc:spChg>
        <pc:spChg chg="mod">
          <ac:chgData name="reza kabir" userId="af3c95a13102d509" providerId="LiveId" clId="{88200EE4-F4B4-49E8-8126-B01E5FCCBE2D}" dt="2020-05-17T10:50:10.597" v="1797" actId="165"/>
          <ac:spMkLst>
            <pc:docMk/>
            <pc:sldMk cId="3515715996" sldId="490"/>
            <ac:spMk id="178" creationId="{648BC9C2-6B9A-4013-97F8-1ACA84E1EE1A}"/>
          </ac:spMkLst>
        </pc:spChg>
        <pc:spChg chg="mod">
          <ac:chgData name="reza kabir" userId="af3c95a13102d509" providerId="LiveId" clId="{88200EE4-F4B4-49E8-8126-B01E5FCCBE2D}" dt="2020-05-17T10:50:10.597" v="1797" actId="165"/>
          <ac:spMkLst>
            <pc:docMk/>
            <pc:sldMk cId="3515715996" sldId="490"/>
            <ac:spMk id="179" creationId="{2ED68059-2E88-4345-B156-08BE89EA540A}"/>
          </ac:spMkLst>
        </pc:spChg>
        <pc:spChg chg="mod">
          <ac:chgData name="reza kabir" userId="af3c95a13102d509" providerId="LiveId" clId="{88200EE4-F4B4-49E8-8126-B01E5FCCBE2D}" dt="2020-05-17T10:50:10.597" v="1797" actId="165"/>
          <ac:spMkLst>
            <pc:docMk/>
            <pc:sldMk cId="3515715996" sldId="490"/>
            <ac:spMk id="180" creationId="{02567274-D29A-47BF-AB17-9F13414190A4}"/>
          </ac:spMkLst>
        </pc:spChg>
        <pc:spChg chg="mod">
          <ac:chgData name="reza kabir" userId="af3c95a13102d509" providerId="LiveId" clId="{88200EE4-F4B4-49E8-8126-B01E5FCCBE2D}" dt="2020-05-17T10:50:10.597" v="1797" actId="165"/>
          <ac:spMkLst>
            <pc:docMk/>
            <pc:sldMk cId="3515715996" sldId="490"/>
            <ac:spMk id="181" creationId="{129AB342-4F7C-43A0-AD26-57252DF879A8}"/>
          </ac:spMkLst>
        </pc:spChg>
        <pc:spChg chg="mod">
          <ac:chgData name="reza kabir" userId="af3c95a13102d509" providerId="LiveId" clId="{88200EE4-F4B4-49E8-8126-B01E5FCCBE2D}" dt="2020-05-17T10:50:10.597" v="1797" actId="165"/>
          <ac:spMkLst>
            <pc:docMk/>
            <pc:sldMk cId="3515715996" sldId="490"/>
            <ac:spMk id="182" creationId="{8A0377BA-E168-4F99-8A63-0E0C155FF1FB}"/>
          </ac:spMkLst>
        </pc:spChg>
        <pc:spChg chg="mod">
          <ac:chgData name="reza kabir" userId="af3c95a13102d509" providerId="LiveId" clId="{88200EE4-F4B4-49E8-8126-B01E5FCCBE2D}" dt="2020-05-17T10:50:10.597" v="1797" actId="165"/>
          <ac:spMkLst>
            <pc:docMk/>
            <pc:sldMk cId="3515715996" sldId="490"/>
            <ac:spMk id="183" creationId="{AB49C62D-6559-4C49-BFBF-757732BA93F3}"/>
          </ac:spMkLst>
        </pc:spChg>
        <pc:spChg chg="mod">
          <ac:chgData name="reza kabir" userId="af3c95a13102d509" providerId="LiveId" clId="{88200EE4-F4B4-49E8-8126-B01E5FCCBE2D}" dt="2020-05-17T10:50:10.597" v="1797" actId="165"/>
          <ac:spMkLst>
            <pc:docMk/>
            <pc:sldMk cId="3515715996" sldId="490"/>
            <ac:spMk id="184" creationId="{A179260D-EDD7-4DBF-9EE0-776BCE6C32FD}"/>
          </ac:spMkLst>
        </pc:spChg>
        <pc:spChg chg="mod">
          <ac:chgData name="reza kabir" userId="af3c95a13102d509" providerId="LiveId" clId="{88200EE4-F4B4-49E8-8126-B01E5FCCBE2D}" dt="2020-05-17T10:50:10.597" v="1797" actId="165"/>
          <ac:spMkLst>
            <pc:docMk/>
            <pc:sldMk cId="3515715996" sldId="490"/>
            <ac:spMk id="185" creationId="{CF64226A-0B75-4D40-BBEE-DC467D9370F9}"/>
          </ac:spMkLst>
        </pc:spChg>
        <pc:spChg chg="mod">
          <ac:chgData name="reza kabir" userId="af3c95a13102d509" providerId="LiveId" clId="{88200EE4-F4B4-49E8-8126-B01E5FCCBE2D}" dt="2020-05-17T10:50:10.597" v="1797" actId="165"/>
          <ac:spMkLst>
            <pc:docMk/>
            <pc:sldMk cId="3515715996" sldId="490"/>
            <ac:spMk id="186" creationId="{CAB9658D-3F5B-4624-B32F-DC72F236901F}"/>
          </ac:spMkLst>
        </pc:spChg>
        <pc:spChg chg="mod">
          <ac:chgData name="reza kabir" userId="af3c95a13102d509" providerId="LiveId" clId="{88200EE4-F4B4-49E8-8126-B01E5FCCBE2D}" dt="2020-05-17T10:50:10.597" v="1797" actId="165"/>
          <ac:spMkLst>
            <pc:docMk/>
            <pc:sldMk cId="3515715996" sldId="490"/>
            <ac:spMk id="187" creationId="{8F6A5DD9-8990-4A44-8469-50E3F1294873}"/>
          </ac:spMkLst>
        </pc:spChg>
        <pc:spChg chg="mod">
          <ac:chgData name="reza kabir" userId="af3c95a13102d509" providerId="LiveId" clId="{88200EE4-F4B4-49E8-8126-B01E5FCCBE2D}" dt="2020-05-17T10:50:10.597" v="1797" actId="165"/>
          <ac:spMkLst>
            <pc:docMk/>
            <pc:sldMk cId="3515715996" sldId="490"/>
            <ac:spMk id="188" creationId="{6302691C-5192-46AA-972D-70FEAEE6B814}"/>
          </ac:spMkLst>
        </pc:spChg>
        <pc:spChg chg="mod">
          <ac:chgData name="reza kabir" userId="af3c95a13102d509" providerId="LiveId" clId="{88200EE4-F4B4-49E8-8126-B01E5FCCBE2D}" dt="2020-05-17T10:50:10.597" v="1797" actId="165"/>
          <ac:spMkLst>
            <pc:docMk/>
            <pc:sldMk cId="3515715996" sldId="490"/>
            <ac:spMk id="189" creationId="{8CB6629F-D419-4FD0-B605-B5A006F0FA32}"/>
          </ac:spMkLst>
        </pc:spChg>
        <pc:spChg chg="mod">
          <ac:chgData name="reza kabir" userId="af3c95a13102d509" providerId="LiveId" clId="{88200EE4-F4B4-49E8-8126-B01E5FCCBE2D}" dt="2020-05-17T10:50:10.597" v="1797" actId="165"/>
          <ac:spMkLst>
            <pc:docMk/>
            <pc:sldMk cId="3515715996" sldId="490"/>
            <ac:spMk id="190" creationId="{2303A917-65CF-44EB-B828-298FB3D033C5}"/>
          </ac:spMkLst>
        </pc:spChg>
        <pc:spChg chg="mod">
          <ac:chgData name="reza kabir" userId="af3c95a13102d509" providerId="LiveId" clId="{88200EE4-F4B4-49E8-8126-B01E5FCCBE2D}" dt="2020-05-17T10:50:10.597" v="1797" actId="165"/>
          <ac:spMkLst>
            <pc:docMk/>
            <pc:sldMk cId="3515715996" sldId="490"/>
            <ac:spMk id="191" creationId="{32D921FF-B1BD-4ADE-980F-7EAAFB3FD496}"/>
          </ac:spMkLst>
        </pc:spChg>
        <pc:spChg chg="mod">
          <ac:chgData name="reza kabir" userId="af3c95a13102d509" providerId="LiveId" clId="{88200EE4-F4B4-49E8-8126-B01E5FCCBE2D}" dt="2020-05-17T10:50:10.597" v="1797" actId="165"/>
          <ac:spMkLst>
            <pc:docMk/>
            <pc:sldMk cId="3515715996" sldId="490"/>
            <ac:spMk id="192" creationId="{8C32973A-243F-422C-BC1F-657351E8E89E}"/>
          </ac:spMkLst>
        </pc:spChg>
        <pc:spChg chg="mod">
          <ac:chgData name="reza kabir" userId="af3c95a13102d509" providerId="LiveId" clId="{88200EE4-F4B4-49E8-8126-B01E5FCCBE2D}" dt="2020-05-17T10:50:10.597" v="1797" actId="165"/>
          <ac:spMkLst>
            <pc:docMk/>
            <pc:sldMk cId="3515715996" sldId="490"/>
            <ac:spMk id="193" creationId="{9EE4E6E8-8D75-4473-9EE6-76905D31A886}"/>
          </ac:spMkLst>
        </pc:spChg>
        <pc:spChg chg="mod">
          <ac:chgData name="reza kabir" userId="af3c95a13102d509" providerId="LiveId" clId="{88200EE4-F4B4-49E8-8126-B01E5FCCBE2D}" dt="2020-05-17T10:50:10.597" v="1797" actId="165"/>
          <ac:spMkLst>
            <pc:docMk/>
            <pc:sldMk cId="3515715996" sldId="490"/>
            <ac:spMk id="194" creationId="{5BB1FDFA-F4AB-4C77-B514-F3D4E09A3FB9}"/>
          </ac:spMkLst>
        </pc:spChg>
        <pc:spChg chg="mod">
          <ac:chgData name="reza kabir" userId="af3c95a13102d509" providerId="LiveId" clId="{88200EE4-F4B4-49E8-8126-B01E5FCCBE2D}" dt="2020-05-17T10:50:10.597" v="1797" actId="165"/>
          <ac:spMkLst>
            <pc:docMk/>
            <pc:sldMk cId="3515715996" sldId="490"/>
            <ac:spMk id="195" creationId="{E50C3CFE-EDAE-48ED-A73A-ED17F0A6C29A}"/>
          </ac:spMkLst>
        </pc:spChg>
        <pc:spChg chg="mod">
          <ac:chgData name="reza kabir" userId="af3c95a13102d509" providerId="LiveId" clId="{88200EE4-F4B4-49E8-8126-B01E5FCCBE2D}" dt="2020-05-17T10:50:10.597" v="1797" actId="165"/>
          <ac:spMkLst>
            <pc:docMk/>
            <pc:sldMk cId="3515715996" sldId="490"/>
            <ac:spMk id="196" creationId="{C9592DE3-BB4B-4860-9B13-341F0E32CC9A}"/>
          </ac:spMkLst>
        </pc:spChg>
        <pc:spChg chg="mod">
          <ac:chgData name="reza kabir" userId="af3c95a13102d509" providerId="LiveId" clId="{88200EE4-F4B4-49E8-8126-B01E5FCCBE2D}" dt="2020-05-17T10:50:10.597" v="1797" actId="165"/>
          <ac:spMkLst>
            <pc:docMk/>
            <pc:sldMk cId="3515715996" sldId="490"/>
            <ac:spMk id="197" creationId="{C4CD0F3B-2A9D-4B76-8970-D6FCBB6C34FD}"/>
          </ac:spMkLst>
        </pc:spChg>
        <pc:spChg chg="mod">
          <ac:chgData name="reza kabir" userId="af3c95a13102d509" providerId="LiveId" clId="{88200EE4-F4B4-49E8-8126-B01E5FCCBE2D}" dt="2020-05-17T10:50:10.597" v="1797" actId="165"/>
          <ac:spMkLst>
            <pc:docMk/>
            <pc:sldMk cId="3515715996" sldId="490"/>
            <ac:spMk id="198" creationId="{9F1EB320-F4E6-4608-BE60-88ACEFB580E8}"/>
          </ac:spMkLst>
        </pc:spChg>
        <pc:spChg chg="mod">
          <ac:chgData name="reza kabir" userId="af3c95a13102d509" providerId="LiveId" clId="{88200EE4-F4B4-49E8-8126-B01E5FCCBE2D}" dt="2020-05-17T10:50:10.597" v="1797" actId="165"/>
          <ac:spMkLst>
            <pc:docMk/>
            <pc:sldMk cId="3515715996" sldId="490"/>
            <ac:spMk id="199" creationId="{51FC6AF9-C22C-49D0-B37E-C42E795B4831}"/>
          </ac:spMkLst>
        </pc:spChg>
        <pc:spChg chg="mod">
          <ac:chgData name="reza kabir" userId="af3c95a13102d509" providerId="LiveId" clId="{88200EE4-F4B4-49E8-8126-B01E5FCCBE2D}" dt="2020-05-17T10:50:10.597" v="1797" actId="165"/>
          <ac:spMkLst>
            <pc:docMk/>
            <pc:sldMk cId="3515715996" sldId="490"/>
            <ac:spMk id="200" creationId="{340EE32D-BE92-4E2F-A7A1-46846F11A0AC}"/>
          </ac:spMkLst>
        </pc:spChg>
        <pc:spChg chg="mod">
          <ac:chgData name="reza kabir" userId="af3c95a13102d509" providerId="LiveId" clId="{88200EE4-F4B4-49E8-8126-B01E5FCCBE2D}" dt="2020-05-17T10:50:10.597" v="1797" actId="165"/>
          <ac:spMkLst>
            <pc:docMk/>
            <pc:sldMk cId="3515715996" sldId="490"/>
            <ac:spMk id="201" creationId="{9C1554F8-7410-41EA-BBCF-8F228523371B}"/>
          </ac:spMkLst>
        </pc:spChg>
        <pc:spChg chg="mod">
          <ac:chgData name="reza kabir" userId="af3c95a13102d509" providerId="LiveId" clId="{88200EE4-F4B4-49E8-8126-B01E5FCCBE2D}" dt="2020-05-17T10:50:10.597" v="1797" actId="165"/>
          <ac:spMkLst>
            <pc:docMk/>
            <pc:sldMk cId="3515715996" sldId="490"/>
            <ac:spMk id="202" creationId="{532C5A3A-6361-41EE-8523-0D506DDC22CA}"/>
          </ac:spMkLst>
        </pc:spChg>
        <pc:spChg chg="mod">
          <ac:chgData name="reza kabir" userId="af3c95a13102d509" providerId="LiveId" clId="{88200EE4-F4B4-49E8-8126-B01E5FCCBE2D}" dt="2020-05-17T10:50:10.597" v="1797" actId="165"/>
          <ac:spMkLst>
            <pc:docMk/>
            <pc:sldMk cId="3515715996" sldId="490"/>
            <ac:spMk id="203" creationId="{BD647337-9467-4B4E-8DA5-F67A1C08E1BD}"/>
          </ac:spMkLst>
        </pc:spChg>
        <pc:spChg chg="mod">
          <ac:chgData name="reza kabir" userId="af3c95a13102d509" providerId="LiveId" clId="{88200EE4-F4B4-49E8-8126-B01E5FCCBE2D}" dt="2020-05-17T10:50:10.597" v="1797" actId="165"/>
          <ac:spMkLst>
            <pc:docMk/>
            <pc:sldMk cId="3515715996" sldId="490"/>
            <ac:spMk id="204" creationId="{09043177-9D55-4B4D-8118-A8A6DF286141}"/>
          </ac:spMkLst>
        </pc:spChg>
        <pc:spChg chg="mod">
          <ac:chgData name="reza kabir" userId="af3c95a13102d509" providerId="LiveId" clId="{88200EE4-F4B4-49E8-8126-B01E5FCCBE2D}" dt="2020-05-17T10:50:10.597" v="1797" actId="165"/>
          <ac:spMkLst>
            <pc:docMk/>
            <pc:sldMk cId="3515715996" sldId="490"/>
            <ac:spMk id="205" creationId="{DA2C9385-6F48-4C14-AF90-9B1EC7751786}"/>
          </ac:spMkLst>
        </pc:spChg>
        <pc:spChg chg="mod">
          <ac:chgData name="reza kabir" userId="af3c95a13102d509" providerId="LiveId" clId="{88200EE4-F4B4-49E8-8126-B01E5FCCBE2D}" dt="2020-05-17T10:50:10.597" v="1797" actId="165"/>
          <ac:spMkLst>
            <pc:docMk/>
            <pc:sldMk cId="3515715996" sldId="490"/>
            <ac:spMk id="206" creationId="{0D8651D2-4EC5-4B3D-AE18-FAE3926CAF6F}"/>
          </ac:spMkLst>
        </pc:spChg>
        <pc:spChg chg="mod">
          <ac:chgData name="reza kabir" userId="af3c95a13102d509" providerId="LiveId" clId="{88200EE4-F4B4-49E8-8126-B01E5FCCBE2D}" dt="2020-05-17T10:50:10.597" v="1797" actId="165"/>
          <ac:spMkLst>
            <pc:docMk/>
            <pc:sldMk cId="3515715996" sldId="490"/>
            <ac:spMk id="207" creationId="{50C34A38-A6F6-4DDF-B341-43BE46E39EF4}"/>
          </ac:spMkLst>
        </pc:spChg>
        <pc:spChg chg="mod">
          <ac:chgData name="reza kabir" userId="af3c95a13102d509" providerId="LiveId" clId="{88200EE4-F4B4-49E8-8126-B01E5FCCBE2D}" dt="2020-05-17T10:50:10.597" v="1797" actId="165"/>
          <ac:spMkLst>
            <pc:docMk/>
            <pc:sldMk cId="3515715996" sldId="490"/>
            <ac:spMk id="208" creationId="{59760485-172D-406E-91D6-0E508E7D30C6}"/>
          </ac:spMkLst>
        </pc:spChg>
        <pc:spChg chg="mod">
          <ac:chgData name="reza kabir" userId="af3c95a13102d509" providerId="LiveId" clId="{88200EE4-F4B4-49E8-8126-B01E5FCCBE2D}" dt="2020-05-17T10:50:10.597" v="1797" actId="165"/>
          <ac:spMkLst>
            <pc:docMk/>
            <pc:sldMk cId="3515715996" sldId="490"/>
            <ac:spMk id="209" creationId="{3FBBAAB1-9696-42C1-A887-70F107404091}"/>
          </ac:spMkLst>
        </pc:spChg>
        <pc:spChg chg="mod">
          <ac:chgData name="reza kabir" userId="af3c95a13102d509" providerId="LiveId" clId="{88200EE4-F4B4-49E8-8126-B01E5FCCBE2D}" dt="2020-05-17T10:50:10.597" v="1797" actId="165"/>
          <ac:spMkLst>
            <pc:docMk/>
            <pc:sldMk cId="3515715996" sldId="490"/>
            <ac:spMk id="212" creationId="{8C595D59-FBD9-413E-9887-4227657656F8}"/>
          </ac:spMkLst>
        </pc:spChg>
        <pc:spChg chg="mod">
          <ac:chgData name="reza kabir" userId="af3c95a13102d509" providerId="LiveId" clId="{88200EE4-F4B4-49E8-8126-B01E5FCCBE2D}" dt="2020-05-17T10:50:10.597" v="1797" actId="165"/>
          <ac:spMkLst>
            <pc:docMk/>
            <pc:sldMk cId="3515715996" sldId="490"/>
            <ac:spMk id="213" creationId="{FB06CE58-7538-4712-B708-45BF7998232B}"/>
          </ac:spMkLst>
        </pc:spChg>
        <pc:spChg chg="mod">
          <ac:chgData name="reza kabir" userId="af3c95a13102d509" providerId="LiveId" clId="{88200EE4-F4B4-49E8-8126-B01E5FCCBE2D}" dt="2020-05-17T10:50:10.597" v="1797" actId="165"/>
          <ac:spMkLst>
            <pc:docMk/>
            <pc:sldMk cId="3515715996" sldId="490"/>
            <ac:spMk id="214" creationId="{BDFD09FE-44A5-4827-8CAC-15489683255D}"/>
          </ac:spMkLst>
        </pc:spChg>
        <pc:spChg chg="mod">
          <ac:chgData name="reza kabir" userId="af3c95a13102d509" providerId="LiveId" clId="{88200EE4-F4B4-49E8-8126-B01E5FCCBE2D}" dt="2020-05-17T10:50:10.597" v="1797" actId="165"/>
          <ac:spMkLst>
            <pc:docMk/>
            <pc:sldMk cId="3515715996" sldId="490"/>
            <ac:spMk id="215" creationId="{24518A39-ECB5-49B4-8B58-9287FAA102B7}"/>
          </ac:spMkLst>
        </pc:spChg>
        <pc:spChg chg="mod">
          <ac:chgData name="reza kabir" userId="af3c95a13102d509" providerId="LiveId" clId="{88200EE4-F4B4-49E8-8126-B01E5FCCBE2D}" dt="2020-05-17T10:50:10.597" v="1797" actId="165"/>
          <ac:spMkLst>
            <pc:docMk/>
            <pc:sldMk cId="3515715996" sldId="490"/>
            <ac:spMk id="216" creationId="{C198DCA7-B472-4C5A-82A9-008D253A2AA4}"/>
          </ac:spMkLst>
        </pc:spChg>
        <pc:spChg chg="mod">
          <ac:chgData name="reza kabir" userId="af3c95a13102d509" providerId="LiveId" clId="{88200EE4-F4B4-49E8-8126-B01E5FCCBE2D}" dt="2020-05-17T10:50:10.597" v="1797" actId="165"/>
          <ac:spMkLst>
            <pc:docMk/>
            <pc:sldMk cId="3515715996" sldId="490"/>
            <ac:spMk id="217" creationId="{E8317C87-1BE8-4722-9570-5953844D9DA9}"/>
          </ac:spMkLst>
        </pc:spChg>
        <pc:spChg chg="mod">
          <ac:chgData name="reza kabir" userId="af3c95a13102d509" providerId="LiveId" clId="{88200EE4-F4B4-49E8-8126-B01E5FCCBE2D}" dt="2020-05-17T10:50:10.597" v="1797" actId="165"/>
          <ac:spMkLst>
            <pc:docMk/>
            <pc:sldMk cId="3515715996" sldId="490"/>
            <ac:spMk id="218" creationId="{6B537797-EDD7-4F9D-941F-D71F120046EA}"/>
          </ac:spMkLst>
        </pc:spChg>
        <pc:spChg chg="mod">
          <ac:chgData name="reza kabir" userId="af3c95a13102d509" providerId="LiveId" clId="{88200EE4-F4B4-49E8-8126-B01E5FCCBE2D}" dt="2020-05-17T10:50:10.597" v="1797" actId="165"/>
          <ac:spMkLst>
            <pc:docMk/>
            <pc:sldMk cId="3515715996" sldId="490"/>
            <ac:spMk id="219" creationId="{92A2CB99-3184-4A08-B926-7A0A90F3F452}"/>
          </ac:spMkLst>
        </pc:spChg>
        <pc:spChg chg="mod">
          <ac:chgData name="reza kabir" userId="af3c95a13102d509" providerId="LiveId" clId="{88200EE4-F4B4-49E8-8126-B01E5FCCBE2D}" dt="2020-05-17T10:50:10.597" v="1797" actId="165"/>
          <ac:spMkLst>
            <pc:docMk/>
            <pc:sldMk cId="3515715996" sldId="490"/>
            <ac:spMk id="220" creationId="{D2218DDD-0347-4BB7-9D4D-0662A9030430}"/>
          </ac:spMkLst>
        </pc:spChg>
        <pc:spChg chg="mod">
          <ac:chgData name="reza kabir" userId="af3c95a13102d509" providerId="LiveId" clId="{88200EE4-F4B4-49E8-8126-B01E5FCCBE2D}" dt="2020-05-17T10:50:10.597" v="1797" actId="165"/>
          <ac:spMkLst>
            <pc:docMk/>
            <pc:sldMk cId="3515715996" sldId="490"/>
            <ac:spMk id="222" creationId="{32EBBEB3-F4EC-4E33-8F19-58821105A136}"/>
          </ac:spMkLst>
        </pc:spChg>
        <pc:spChg chg="mod">
          <ac:chgData name="reza kabir" userId="af3c95a13102d509" providerId="LiveId" clId="{88200EE4-F4B4-49E8-8126-B01E5FCCBE2D}" dt="2020-05-17T10:50:10.597" v="1797" actId="165"/>
          <ac:spMkLst>
            <pc:docMk/>
            <pc:sldMk cId="3515715996" sldId="490"/>
            <ac:spMk id="223" creationId="{BAFC9CAB-A714-4A3D-8C1F-43BC5B22FA9C}"/>
          </ac:spMkLst>
        </pc:spChg>
        <pc:spChg chg="mod">
          <ac:chgData name="reza kabir" userId="af3c95a13102d509" providerId="LiveId" clId="{88200EE4-F4B4-49E8-8126-B01E5FCCBE2D}" dt="2020-05-17T10:50:10.597" v="1797" actId="165"/>
          <ac:spMkLst>
            <pc:docMk/>
            <pc:sldMk cId="3515715996" sldId="490"/>
            <ac:spMk id="224" creationId="{66680705-CB83-4A4C-8B5C-3E4867DF2081}"/>
          </ac:spMkLst>
        </pc:spChg>
        <pc:spChg chg="mod">
          <ac:chgData name="reza kabir" userId="af3c95a13102d509" providerId="LiveId" clId="{88200EE4-F4B4-49E8-8126-B01E5FCCBE2D}" dt="2020-05-17T10:50:10.597" v="1797" actId="165"/>
          <ac:spMkLst>
            <pc:docMk/>
            <pc:sldMk cId="3515715996" sldId="490"/>
            <ac:spMk id="225" creationId="{8BF610E4-669D-49E0-91C9-C93FA6FB869F}"/>
          </ac:spMkLst>
        </pc:spChg>
        <pc:spChg chg="mod">
          <ac:chgData name="reza kabir" userId="af3c95a13102d509" providerId="LiveId" clId="{88200EE4-F4B4-49E8-8126-B01E5FCCBE2D}" dt="2020-05-17T10:50:10.597" v="1797" actId="165"/>
          <ac:spMkLst>
            <pc:docMk/>
            <pc:sldMk cId="3515715996" sldId="490"/>
            <ac:spMk id="226" creationId="{661BB28C-E4BB-4AC4-B094-9D0675AFD042}"/>
          </ac:spMkLst>
        </pc:spChg>
        <pc:spChg chg="mod">
          <ac:chgData name="reza kabir" userId="af3c95a13102d509" providerId="LiveId" clId="{88200EE4-F4B4-49E8-8126-B01E5FCCBE2D}" dt="2020-05-17T10:50:10.597" v="1797" actId="165"/>
          <ac:spMkLst>
            <pc:docMk/>
            <pc:sldMk cId="3515715996" sldId="490"/>
            <ac:spMk id="227" creationId="{9B74440A-7C27-496B-B36B-C9235D464C02}"/>
          </ac:spMkLst>
        </pc:spChg>
        <pc:spChg chg="mod">
          <ac:chgData name="reza kabir" userId="af3c95a13102d509" providerId="LiveId" clId="{88200EE4-F4B4-49E8-8126-B01E5FCCBE2D}" dt="2020-05-17T10:50:10.597" v="1797" actId="165"/>
          <ac:spMkLst>
            <pc:docMk/>
            <pc:sldMk cId="3515715996" sldId="490"/>
            <ac:spMk id="228" creationId="{056869BA-9A95-4F5A-8639-D20B67CAA65E}"/>
          </ac:spMkLst>
        </pc:spChg>
        <pc:spChg chg="mod">
          <ac:chgData name="reza kabir" userId="af3c95a13102d509" providerId="LiveId" clId="{88200EE4-F4B4-49E8-8126-B01E5FCCBE2D}" dt="2020-05-17T10:50:10.597" v="1797" actId="165"/>
          <ac:spMkLst>
            <pc:docMk/>
            <pc:sldMk cId="3515715996" sldId="490"/>
            <ac:spMk id="229" creationId="{46193C40-AF80-466D-B14A-83E07075142C}"/>
          </ac:spMkLst>
        </pc:spChg>
        <pc:spChg chg="mod">
          <ac:chgData name="reza kabir" userId="af3c95a13102d509" providerId="LiveId" clId="{88200EE4-F4B4-49E8-8126-B01E5FCCBE2D}" dt="2020-05-17T10:50:10.597" v="1797" actId="165"/>
          <ac:spMkLst>
            <pc:docMk/>
            <pc:sldMk cId="3515715996" sldId="490"/>
            <ac:spMk id="230" creationId="{1103178A-70D3-405E-846A-D6DB681FA35A}"/>
          </ac:spMkLst>
        </pc:spChg>
        <pc:spChg chg="mod">
          <ac:chgData name="reza kabir" userId="af3c95a13102d509" providerId="LiveId" clId="{88200EE4-F4B4-49E8-8126-B01E5FCCBE2D}" dt="2020-05-17T10:50:10.597" v="1797" actId="165"/>
          <ac:spMkLst>
            <pc:docMk/>
            <pc:sldMk cId="3515715996" sldId="490"/>
            <ac:spMk id="231" creationId="{94B72D0E-7A5B-4B0B-9068-CDBDBDB4B9C8}"/>
          </ac:spMkLst>
        </pc:spChg>
        <pc:spChg chg="mod">
          <ac:chgData name="reza kabir" userId="af3c95a13102d509" providerId="LiveId" clId="{88200EE4-F4B4-49E8-8126-B01E5FCCBE2D}" dt="2020-05-17T10:50:10.597" v="1797" actId="165"/>
          <ac:spMkLst>
            <pc:docMk/>
            <pc:sldMk cId="3515715996" sldId="490"/>
            <ac:spMk id="232" creationId="{842B4B60-F2B5-4ED9-B4AF-B167943B7A71}"/>
          </ac:spMkLst>
        </pc:spChg>
        <pc:spChg chg="mod">
          <ac:chgData name="reza kabir" userId="af3c95a13102d509" providerId="LiveId" clId="{88200EE4-F4B4-49E8-8126-B01E5FCCBE2D}" dt="2020-05-17T10:50:10.597" v="1797" actId="165"/>
          <ac:spMkLst>
            <pc:docMk/>
            <pc:sldMk cId="3515715996" sldId="490"/>
            <ac:spMk id="233" creationId="{09B18CDB-5E72-4BBD-ACB9-3B6A1CD607AA}"/>
          </ac:spMkLst>
        </pc:spChg>
        <pc:spChg chg="mod">
          <ac:chgData name="reza kabir" userId="af3c95a13102d509" providerId="LiveId" clId="{88200EE4-F4B4-49E8-8126-B01E5FCCBE2D}" dt="2020-05-17T10:50:10.597" v="1797" actId="165"/>
          <ac:spMkLst>
            <pc:docMk/>
            <pc:sldMk cId="3515715996" sldId="490"/>
            <ac:spMk id="234" creationId="{B8715C5D-961D-4E89-B9AB-CDE9ED553DA1}"/>
          </ac:spMkLst>
        </pc:spChg>
        <pc:spChg chg="mod">
          <ac:chgData name="reza kabir" userId="af3c95a13102d509" providerId="LiveId" clId="{88200EE4-F4B4-49E8-8126-B01E5FCCBE2D}" dt="2020-05-17T10:50:10.597" v="1797" actId="165"/>
          <ac:spMkLst>
            <pc:docMk/>
            <pc:sldMk cId="3515715996" sldId="490"/>
            <ac:spMk id="235" creationId="{F3670056-AE70-46BA-8648-F454760A7023}"/>
          </ac:spMkLst>
        </pc:spChg>
        <pc:spChg chg="mod">
          <ac:chgData name="reza kabir" userId="af3c95a13102d509" providerId="LiveId" clId="{88200EE4-F4B4-49E8-8126-B01E5FCCBE2D}" dt="2020-05-17T10:50:10.597" v="1797" actId="165"/>
          <ac:spMkLst>
            <pc:docMk/>
            <pc:sldMk cId="3515715996" sldId="490"/>
            <ac:spMk id="236" creationId="{62B4743E-045A-41C3-BC5D-C905ED450869}"/>
          </ac:spMkLst>
        </pc:spChg>
        <pc:spChg chg="mod">
          <ac:chgData name="reza kabir" userId="af3c95a13102d509" providerId="LiveId" clId="{88200EE4-F4B4-49E8-8126-B01E5FCCBE2D}" dt="2020-05-17T10:50:10.597" v="1797" actId="165"/>
          <ac:spMkLst>
            <pc:docMk/>
            <pc:sldMk cId="3515715996" sldId="490"/>
            <ac:spMk id="237" creationId="{4635E925-1834-4241-8C43-ABF1EE6B55ED}"/>
          </ac:spMkLst>
        </pc:spChg>
        <pc:spChg chg="mod">
          <ac:chgData name="reza kabir" userId="af3c95a13102d509" providerId="LiveId" clId="{88200EE4-F4B4-49E8-8126-B01E5FCCBE2D}" dt="2020-05-17T10:50:10.597" v="1797" actId="165"/>
          <ac:spMkLst>
            <pc:docMk/>
            <pc:sldMk cId="3515715996" sldId="490"/>
            <ac:spMk id="238" creationId="{40D04057-0A76-43C4-9940-4FA2B4324761}"/>
          </ac:spMkLst>
        </pc:spChg>
        <pc:spChg chg="mod">
          <ac:chgData name="reza kabir" userId="af3c95a13102d509" providerId="LiveId" clId="{88200EE4-F4B4-49E8-8126-B01E5FCCBE2D}" dt="2020-05-17T10:50:10.597" v="1797" actId="165"/>
          <ac:spMkLst>
            <pc:docMk/>
            <pc:sldMk cId="3515715996" sldId="490"/>
            <ac:spMk id="239" creationId="{614E1FDA-04AD-457F-A3B8-0A756BAE9216}"/>
          </ac:spMkLst>
        </pc:spChg>
        <pc:spChg chg="mod">
          <ac:chgData name="reza kabir" userId="af3c95a13102d509" providerId="LiveId" clId="{88200EE4-F4B4-49E8-8126-B01E5FCCBE2D}" dt="2020-05-17T10:50:10.597" v="1797" actId="165"/>
          <ac:spMkLst>
            <pc:docMk/>
            <pc:sldMk cId="3515715996" sldId="490"/>
            <ac:spMk id="240" creationId="{46C793F4-37B7-4CA3-B314-DAC010F7B3D3}"/>
          </ac:spMkLst>
        </pc:spChg>
        <pc:spChg chg="mod">
          <ac:chgData name="reza kabir" userId="af3c95a13102d509" providerId="LiveId" clId="{88200EE4-F4B4-49E8-8126-B01E5FCCBE2D}" dt="2020-05-17T10:50:10.597" v="1797" actId="165"/>
          <ac:spMkLst>
            <pc:docMk/>
            <pc:sldMk cId="3515715996" sldId="490"/>
            <ac:spMk id="241" creationId="{1743A239-F276-4385-9315-CEE5D6F14FD3}"/>
          </ac:spMkLst>
        </pc:spChg>
        <pc:spChg chg="mod">
          <ac:chgData name="reza kabir" userId="af3c95a13102d509" providerId="LiveId" clId="{88200EE4-F4B4-49E8-8126-B01E5FCCBE2D}" dt="2020-05-17T10:50:10.597" v="1797" actId="165"/>
          <ac:spMkLst>
            <pc:docMk/>
            <pc:sldMk cId="3515715996" sldId="490"/>
            <ac:spMk id="242" creationId="{722D1014-FE39-41AB-B801-7C01FFC3DE6B}"/>
          </ac:spMkLst>
        </pc:spChg>
        <pc:spChg chg="mod">
          <ac:chgData name="reza kabir" userId="af3c95a13102d509" providerId="LiveId" clId="{88200EE4-F4B4-49E8-8126-B01E5FCCBE2D}" dt="2020-05-17T10:50:10.597" v="1797" actId="165"/>
          <ac:spMkLst>
            <pc:docMk/>
            <pc:sldMk cId="3515715996" sldId="490"/>
            <ac:spMk id="243" creationId="{C69CD478-A04F-43A1-9CED-0A39DB018EDD}"/>
          </ac:spMkLst>
        </pc:spChg>
        <pc:spChg chg="mod">
          <ac:chgData name="reza kabir" userId="af3c95a13102d509" providerId="LiveId" clId="{88200EE4-F4B4-49E8-8126-B01E5FCCBE2D}" dt="2020-05-17T10:50:10.597" v="1797" actId="165"/>
          <ac:spMkLst>
            <pc:docMk/>
            <pc:sldMk cId="3515715996" sldId="490"/>
            <ac:spMk id="244" creationId="{97E7539A-5440-4AE1-AFBA-119DFB3A05B2}"/>
          </ac:spMkLst>
        </pc:spChg>
        <pc:spChg chg="mod">
          <ac:chgData name="reza kabir" userId="af3c95a13102d509" providerId="LiveId" clId="{88200EE4-F4B4-49E8-8126-B01E5FCCBE2D}" dt="2020-05-17T10:50:10.597" v="1797" actId="165"/>
          <ac:spMkLst>
            <pc:docMk/>
            <pc:sldMk cId="3515715996" sldId="490"/>
            <ac:spMk id="245" creationId="{EA474B9C-7498-454C-8FBC-7242F32BD880}"/>
          </ac:spMkLst>
        </pc:spChg>
        <pc:spChg chg="mod">
          <ac:chgData name="reza kabir" userId="af3c95a13102d509" providerId="LiveId" clId="{88200EE4-F4B4-49E8-8126-B01E5FCCBE2D}" dt="2020-05-17T10:50:10.597" v="1797" actId="165"/>
          <ac:spMkLst>
            <pc:docMk/>
            <pc:sldMk cId="3515715996" sldId="490"/>
            <ac:spMk id="246" creationId="{4E240E00-1676-4CE9-B66D-0FD35DD7F55B}"/>
          </ac:spMkLst>
        </pc:spChg>
        <pc:spChg chg="mod">
          <ac:chgData name="reza kabir" userId="af3c95a13102d509" providerId="LiveId" clId="{88200EE4-F4B4-49E8-8126-B01E5FCCBE2D}" dt="2020-05-17T10:50:10.597" v="1797" actId="165"/>
          <ac:spMkLst>
            <pc:docMk/>
            <pc:sldMk cId="3515715996" sldId="490"/>
            <ac:spMk id="247" creationId="{AAA5A23B-A6C5-4E60-82F1-2E8E25B508E2}"/>
          </ac:spMkLst>
        </pc:spChg>
        <pc:spChg chg="mod">
          <ac:chgData name="reza kabir" userId="af3c95a13102d509" providerId="LiveId" clId="{88200EE4-F4B4-49E8-8126-B01E5FCCBE2D}" dt="2020-05-17T10:50:10.597" v="1797" actId="165"/>
          <ac:spMkLst>
            <pc:docMk/>
            <pc:sldMk cId="3515715996" sldId="490"/>
            <ac:spMk id="248" creationId="{ABA89EA6-2C4C-4FDC-BBB0-1BB7442713AE}"/>
          </ac:spMkLst>
        </pc:spChg>
        <pc:spChg chg="mod">
          <ac:chgData name="reza kabir" userId="af3c95a13102d509" providerId="LiveId" clId="{88200EE4-F4B4-49E8-8126-B01E5FCCBE2D}" dt="2020-05-17T10:50:10.597" v="1797" actId="165"/>
          <ac:spMkLst>
            <pc:docMk/>
            <pc:sldMk cId="3515715996" sldId="490"/>
            <ac:spMk id="249" creationId="{2CD0F599-9930-4656-8493-4B970D0DAA83}"/>
          </ac:spMkLst>
        </pc:spChg>
        <pc:spChg chg="mod">
          <ac:chgData name="reza kabir" userId="af3c95a13102d509" providerId="LiveId" clId="{88200EE4-F4B4-49E8-8126-B01E5FCCBE2D}" dt="2020-05-17T10:50:10.597" v="1797" actId="165"/>
          <ac:spMkLst>
            <pc:docMk/>
            <pc:sldMk cId="3515715996" sldId="490"/>
            <ac:spMk id="250" creationId="{0D74B577-9169-4AF5-BC68-61DD3F14DA6F}"/>
          </ac:spMkLst>
        </pc:spChg>
        <pc:spChg chg="mod">
          <ac:chgData name="reza kabir" userId="af3c95a13102d509" providerId="LiveId" clId="{88200EE4-F4B4-49E8-8126-B01E5FCCBE2D}" dt="2020-05-17T10:50:10.597" v="1797" actId="165"/>
          <ac:spMkLst>
            <pc:docMk/>
            <pc:sldMk cId="3515715996" sldId="490"/>
            <ac:spMk id="251" creationId="{4250D11C-60B4-43AB-B5E3-545CA5B44820}"/>
          </ac:spMkLst>
        </pc:spChg>
        <pc:spChg chg="mod">
          <ac:chgData name="reza kabir" userId="af3c95a13102d509" providerId="LiveId" clId="{88200EE4-F4B4-49E8-8126-B01E5FCCBE2D}" dt="2020-05-17T10:50:10.597" v="1797" actId="165"/>
          <ac:spMkLst>
            <pc:docMk/>
            <pc:sldMk cId="3515715996" sldId="490"/>
            <ac:spMk id="252" creationId="{EABC07F4-63BD-4C15-9974-855A75682F76}"/>
          </ac:spMkLst>
        </pc:spChg>
        <pc:spChg chg="mod">
          <ac:chgData name="reza kabir" userId="af3c95a13102d509" providerId="LiveId" clId="{88200EE4-F4B4-49E8-8126-B01E5FCCBE2D}" dt="2020-05-17T10:50:10.597" v="1797" actId="165"/>
          <ac:spMkLst>
            <pc:docMk/>
            <pc:sldMk cId="3515715996" sldId="490"/>
            <ac:spMk id="253" creationId="{245EC887-04E7-4659-921E-6EC65C08AD00}"/>
          </ac:spMkLst>
        </pc:spChg>
        <pc:spChg chg="mod">
          <ac:chgData name="reza kabir" userId="af3c95a13102d509" providerId="LiveId" clId="{88200EE4-F4B4-49E8-8126-B01E5FCCBE2D}" dt="2020-05-17T10:50:10.597" v="1797" actId="165"/>
          <ac:spMkLst>
            <pc:docMk/>
            <pc:sldMk cId="3515715996" sldId="490"/>
            <ac:spMk id="254" creationId="{0E8D9257-98E7-4DB2-8AC9-FAA957F269B5}"/>
          </ac:spMkLst>
        </pc:spChg>
        <pc:spChg chg="mod">
          <ac:chgData name="reza kabir" userId="af3c95a13102d509" providerId="LiveId" clId="{88200EE4-F4B4-49E8-8126-B01E5FCCBE2D}" dt="2020-05-17T10:50:10.597" v="1797" actId="165"/>
          <ac:spMkLst>
            <pc:docMk/>
            <pc:sldMk cId="3515715996" sldId="490"/>
            <ac:spMk id="255" creationId="{628CFB7D-7B6E-430A-88A6-33CDBF535B47}"/>
          </ac:spMkLst>
        </pc:spChg>
        <pc:spChg chg="mod">
          <ac:chgData name="reza kabir" userId="af3c95a13102d509" providerId="LiveId" clId="{88200EE4-F4B4-49E8-8126-B01E5FCCBE2D}" dt="2020-05-17T10:50:10.597" v="1797" actId="165"/>
          <ac:spMkLst>
            <pc:docMk/>
            <pc:sldMk cId="3515715996" sldId="490"/>
            <ac:spMk id="256" creationId="{ADC50026-DD83-4072-9DC0-1C0CBC16F954}"/>
          </ac:spMkLst>
        </pc:spChg>
        <pc:spChg chg="mod">
          <ac:chgData name="reza kabir" userId="af3c95a13102d509" providerId="LiveId" clId="{88200EE4-F4B4-49E8-8126-B01E5FCCBE2D}" dt="2020-05-17T10:50:10.597" v="1797" actId="165"/>
          <ac:spMkLst>
            <pc:docMk/>
            <pc:sldMk cId="3515715996" sldId="490"/>
            <ac:spMk id="257" creationId="{277070B5-BFC4-4E62-A4B4-8AE431B448DE}"/>
          </ac:spMkLst>
        </pc:spChg>
        <pc:spChg chg="mod">
          <ac:chgData name="reza kabir" userId="af3c95a13102d509" providerId="LiveId" clId="{88200EE4-F4B4-49E8-8126-B01E5FCCBE2D}" dt="2020-05-17T10:50:10.597" v="1797" actId="165"/>
          <ac:spMkLst>
            <pc:docMk/>
            <pc:sldMk cId="3515715996" sldId="490"/>
            <ac:spMk id="258" creationId="{47AF0407-01B9-44A8-A54F-9B75C5CC7E7C}"/>
          </ac:spMkLst>
        </pc:spChg>
        <pc:spChg chg="mod">
          <ac:chgData name="reza kabir" userId="af3c95a13102d509" providerId="LiveId" clId="{88200EE4-F4B4-49E8-8126-B01E5FCCBE2D}" dt="2020-05-17T10:50:10.597" v="1797" actId="165"/>
          <ac:spMkLst>
            <pc:docMk/>
            <pc:sldMk cId="3515715996" sldId="490"/>
            <ac:spMk id="259" creationId="{EC719FF1-AECD-413C-A30A-60C5F2740CA2}"/>
          </ac:spMkLst>
        </pc:spChg>
        <pc:spChg chg="mod">
          <ac:chgData name="reza kabir" userId="af3c95a13102d509" providerId="LiveId" clId="{88200EE4-F4B4-49E8-8126-B01E5FCCBE2D}" dt="2020-05-17T10:50:10.597" v="1797" actId="165"/>
          <ac:spMkLst>
            <pc:docMk/>
            <pc:sldMk cId="3515715996" sldId="490"/>
            <ac:spMk id="260" creationId="{D0447F42-CBCA-4642-B3FA-045424CBD399}"/>
          </ac:spMkLst>
        </pc:spChg>
        <pc:spChg chg="mod">
          <ac:chgData name="reza kabir" userId="af3c95a13102d509" providerId="LiveId" clId="{88200EE4-F4B4-49E8-8126-B01E5FCCBE2D}" dt="2020-05-17T10:50:10.597" v="1797" actId="165"/>
          <ac:spMkLst>
            <pc:docMk/>
            <pc:sldMk cId="3515715996" sldId="490"/>
            <ac:spMk id="261" creationId="{A334167F-0D70-4DB7-A4DA-A156626FD3EC}"/>
          </ac:spMkLst>
        </pc:spChg>
        <pc:spChg chg="mod">
          <ac:chgData name="reza kabir" userId="af3c95a13102d509" providerId="LiveId" clId="{88200EE4-F4B4-49E8-8126-B01E5FCCBE2D}" dt="2020-05-17T10:50:10.597" v="1797" actId="165"/>
          <ac:spMkLst>
            <pc:docMk/>
            <pc:sldMk cId="3515715996" sldId="490"/>
            <ac:spMk id="262" creationId="{6654340B-1681-4DBE-9319-C09FE6F57354}"/>
          </ac:spMkLst>
        </pc:spChg>
        <pc:spChg chg="mod">
          <ac:chgData name="reza kabir" userId="af3c95a13102d509" providerId="LiveId" clId="{88200EE4-F4B4-49E8-8126-B01E5FCCBE2D}" dt="2020-05-17T10:50:10.597" v="1797" actId="165"/>
          <ac:spMkLst>
            <pc:docMk/>
            <pc:sldMk cId="3515715996" sldId="490"/>
            <ac:spMk id="263" creationId="{75092F7F-857B-43DC-9B3B-EFFF9017195D}"/>
          </ac:spMkLst>
        </pc:spChg>
        <pc:spChg chg="mod">
          <ac:chgData name="reza kabir" userId="af3c95a13102d509" providerId="LiveId" clId="{88200EE4-F4B4-49E8-8126-B01E5FCCBE2D}" dt="2020-05-17T10:50:10.597" v="1797" actId="165"/>
          <ac:spMkLst>
            <pc:docMk/>
            <pc:sldMk cId="3515715996" sldId="490"/>
            <ac:spMk id="264" creationId="{5CBFF5A3-C83A-4A00-B607-66AA70942C29}"/>
          </ac:spMkLst>
        </pc:spChg>
        <pc:spChg chg="mod">
          <ac:chgData name="reza kabir" userId="af3c95a13102d509" providerId="LiveId" clId="{88200EE4-F4B4-49E8-8126-B01E5FCCBE2D}" dt="2020-05-17T10:50:10.597" v="1797" actId="165"/>
          <ac:spMkLst>
            <pc:docMk/>
            <pc:sldMk cId="3515715996" sldId="490"/>
            <ac:spMk id="265" creationId="{32FE0941-34F0-4BCE-9A48-FDA45D56AB7A}"/>
          </ac:spMkLst>
        </pc:spChg>
        <pc:spChg chg="mod">
          <ac:chgData name="reza kabir" userId="af3c95a13102d509" providerId="LiveId" clId="{88200EE4-F4B4-49E8-8126-B01E5FCCBE2D}" dt="2020-05-17T10:50:10.597" v="1797" actId="165"/>
          <ac:spMkLst>
            <pc:docMk/>
            <pc:sldMk cId="3515715996" sldId="490"/>
            <ac:spMk id="266" creationId="{E7DE6C9F-42A5-4CB6-8268-46CE206B1DC9}"/>
          </ac:spMkLst>
        </pc:spChg>
        <pc:spChg chg="mod">
          <ac:chgData name="reza kabir" userId="af3c95a13102d509" providerId="LiveId" clId="{88200EE4-F4B4-49E8-8126-B01E5FCCBE2D}" dt="2020-05-17T10:50:10.597" v="1797" actId="165"/>
          <ac:spMkLst>
            <pc:docMk/>
            <pc:sldMk cId="3515715996" sldId="490"/>
            <ac:spMk id="267" creationId="{E2171D85-D25E-4827-830F-C2F5FEA91865}"/>
          </ac:spMkLst>
        </pc:spChg>
        <pc:spChg chg="mod">
          <ac:chgData name="reza kabir" userId="af3c95a13102d509" providerId="LiveId" clId="{88200EE4-F4B4-49E8-8126-B01E5FCCBE2D}" dt="2020-05-17T10:50:10.597" v="1797" actId="165"/>
          <ac:spMkLst>
            <pc:docMk/>
            <pc:sldMk cId="3515715996" sldId="490"/>
            <ac:spMk id="268" creationId="{789FC280-61C2-48EA-A2E1-3C3EC0C33AA7}"/>
          </ac:spMkLst>
        </pc:spChg>
        <pc:spChg chg="mod">
          <ac:chgData name="reza kabir" userId="af3c95a13102d509" providerId="LiveId" clId="{88200EE4-F4B4-49E8-8126-B01E5FCCBE2D}" dt="2020-05-17T10:50:10.597" v="1797" actId="165"/>
          <ac:spMkLst>
            <pc:docMk/>
            <pc:sldMk cId="3515715996" sldId="490"/>
            <ac:spMk id="269" creationId="{ACA5CA81-D5BF-4D8A-9C43-692A7D00342A}"/>
          </ac:spMkLst>
        </pc:spChg>
        <pc:spChg chg="mod">
          <ac:chgData name="reza kabir" userId="af3c95a13102d509" providerId="LiveId" clId="{88200EE4-F4B4-49E8-8126-B01E5FCCBE2D}" dt="2020-05-17T10:50:10.597" v="1797" actId="165"/>
          <ac:spMkLst>
            <pc:docMk/>
            <pc:sldMk cId="3515715996" sldId="490"/>
            <ac:spMk id="270" creationId="{E2DD6AD6-AABF-4B81-89B7-B7D15F7D567D}"/>
          </ac:spMkLst>
        </pc:spChg>
        <pc:spChg chg="mod">
          <ac:chgData name="reza kabir" userId="af3c95a13102d509" providerId="LiveId" clId="{88200EE4-F4B4-49E8-8126-B01E5FCCBE2D}" dt="2020-05-17T10:50:10.597" v="1797" actId="165"/>
          <ac:spMkLst>
            <pc:docMk/>
            <pc:sldMk cId="3515715996" sldId="490"/>
            <ac:spMk id="271" creationId="{495D4547-704A-493E-8151-3927233103D3}"/>
          </ac:spMkLst>
        </pc:spChg>
        <pc:spChg chg="mod">
          <ac:chgData name="reza kabir" userId="af3c95a13102d509" providerId="LiveId" clId="{88200EE4-F4B4-49E8-8126-B01E5FCCBE2D}" dt="2020-05-17T10:50:10.597" v="1797" actId="165"/>
          <ac:spMkLst>
            <pc:docMk/>
            <pc:sldMk cId="3515715996" sldId="490"/>
            <ac:spMk id="272" creationId="{FE021325-4DE4-46D0-8CD1-CA9F67033AF1}"/>
          </ac:spMkLst>
        </pc:spChg>
        <pc:spChg chg="mod">
          <ac:chgData name="reza kabir" userId="af3c95a13102d509" providerId="LiveId" clId="{88200EE4-F4B4-49E8-8126-B01E5FCCBE2D}" dt="2020-05-17T10:50:10.597" v="1797" actId="165"/>
          <ac:spMkLst>
            <pc:docMk/>
            <pc:sldMk cId="3515715996" sldId="490"/>
            <ac:spMk id="273" creationId="{783E7783-1BCA-4F44-B660-A3D9B5087B98}"/>
          </ac:spMkLst>
        </pc:spChg>
        <pc:spChg chg="mod">
          <ac:chgData name="reza kabir" userId="af3c95a13102d509" providerId="LiveId" clId="{88200EE4-F4B4-49E8-8126-B01E5FCCBE2D}" dt="2020-05-17T10:50:10.597" v="1797" actId="165"/>
          <ac:spMkLst>
            <pc:docMk/>
            <pc:sldMk cId="3515715996" sldId="490"/>
            <ac:spMk id="274" creationId="{17E5E3FC-664E-4288-80A6-2CF7224E5C09}"/>
          </ac:spMkLst>
        </pc:spChg>
        <pc:spChg chg="mod">
          <ac:chgData name="reza kabir" userId="af3c95a13102d509" providerId="LiveId" clId="{88200EE4-F4B4-49E8-8126-B01E5FCCBE2D}" dt="2020-05-17T10:50:10.597" v="1797" actId="165"/>
          <ac:spMkLst>
            <pc:docMk/>
            <pc:sldMk cId="3515715996" sldId="490"/>
            <ac:spMk id="275" creationId="{F58E6587-BE8A-4EF6-87E6-FA83309D0F4A}"/>
          </ac:spMkLst>
        </pc:spChg>
        <pc:spChg chg="mod">
          <ac:chgData name="reza kabir" userId="af3c95a13102d509" providerId="LiveId" clId="{88200EE4-F4B4-49E8-8126-B01E5FCCBE2D}" dt="2020-05-17T10:50:10.597" v="1797" actId="165"/>
          <ac:spMkLst>
            <pc:docMk/>
            <pc:sldMk cId="3515715996" sldId="490"/>
            <ac:spMk id="276" creationId="{FE7461CD-A10A-41AC-BB40-68265A24C44F}"/>
          </ac:spMkLst>
        </pc:spChg>
        <pc:spChg chg="mod">
          <ac:chgData name="reza kabir" userId="af3c95a13102d509" providerId="LiveId" clId="{88200EE4-F4B4-49E8-8126-B01E5FCCBE2D}" dt="2020-05-17T10:50:10.597" v="1797" actId="165"/>
          <ac:spMkLst>
            <pc:docMk/>
            <pc:sldMk cId="3515715996" sldId="490"/>
            <ac:spMk id="277" creationId="{9869C63A-9D5F-47E2-8072-42AB7B7F67EF}"/>
          </ac:spMkLst>
        </pc:spChg>
        <pc:spChg chg="mod">
          <ac:chgData name="reza kabir" userId="af3c95a13102d509" providerId="LiveId" clId="{88200EE4-F4B4-49E8-8126-B01E5FCCBE2D}" dt="2020-05-17T10:50:10.597" v="1797" actId="165"/>
          <ac:spMkLst>
            <pc:docMk/>
            <pc:sldMk cId="3515715996" sldId="490"/>
            <ac:spMk id="278" creationId="{CDC83882-2CB4-4C57-887F-AB3464143D56}"/>
          </ac:spMkLst>
        </pc:spChg>
        <pc:spChg chg="mod">
          <ac:chgData name="reza kabir" userId="af3c95a13102d509" providerId="LiveId" clId="{88200EE4-F4B4-49E8-8126-B01E5FCCBE2D}" dt="2020-05-17T10:50:10.597" v="1797" actId="165"/>
          <ac:spMkLst>
            <pc:docMk/>
            <pc:sldMk cId="3515715996" sldId="490"/>
            <ac:spMk id="279" creationId="{5FD66BD7-4B1D-4502-85D2-29A2F7E763D3}"/>
          </ac:spMkLst>
        </pc:spChg>
        <pc:spChg chg="mod">
          <ac:chgData name="reza kabir" userId="af3c95a13102d509" providerId="LiveId" clId="{88200EE4-F4B4-49E8-8126-B01E5FCCBE2D}" dt="2020-05-17T10:50:10.597" v="1797" actId="165"/>
          <ac:spMkLst>
            <pc:docMk/>
            <pc:sldMk cId="3515715996" sldId="490"/>
            <ac:spMk id="280" creationId="{5095C638-5D55-49FA-B597-7954DF5062A6}"/>
          </ac:spMkLst>
        </pc:spChg>
        <pc:spChg chg="mod">
          <ac:chgData name="reza kabir" userId="af3c95a13102d509" providerId="LiveId" clId="{88200EE4-F4B4-49E8-8126-B01E5FCCBE2D}" dt="2020-05-17T10:50:10.597" v="1797" actId="165"/>
          <ac:spMkLst>
            <pc:docMk/>
            <pc:sldMk cId="3515715996" sldId="490"/>
            <ac:spMk id="281" creationId="{D1DD6696-B08A-4BE0-98A7-E8D7011090F2}"/>
          </ac:spMkLst>
        </pc:spChg>
        <pc:spChg chg="mod">
          <ac:chgData name="reza kabir" userId="af3c95a13102d509" providerId="LiveId" clId="{88200EE4-F4B4-49E8-8126-B01E5FCCBE2D}" dt="2020-05-17T10:50:10.597" v="1797" actId="165"/>
          <ac:spMkLst>
            <pc:docMk/>
            <pc:sldMk cId="3515715996" sldId="490"/>
            <ac:spMk id="282" creationId="{43BB4FA6-8743-4763-A8BD-38D6774CBDEE}"/>
          </ac:spMkLst>
        </pc:spChg>
        <pc:spChg chg="mod">
          <ac:chgData name="reza kabir" userId="af3c95a13102d509" providerId="LiveId" clId="{88200EE4-F4B4-49E8-8126-B01E5FCCBE2D}" dt="2020-05-17T10:50:10.597" v="1797" actId="165"/>
          <ac:spMkLst>
            <pc:docMk/>
            <pc:sldMk cId="3515715996" sldId="490"/>
            <ac:spMk id="283" creationId="{AA68C561-1B69-4379-B0A5-BA9635B4F02D}"/>
          </ac:spMkLst>
        </pc:spChg>
        <pc:spChg chg="mod">
          <ac:chgData name="reza kabir" userId="af3c95a13102d509" providerId="LiveId" clId="{88200EE4-F4B4-49E8-8126-B01E5FCCBE2D}" dt="2020-05-17T10:50:10.597" v="1797" actId="165"/>
          <ac:spMkLst>
            <pc:docMk/>
            <pc:sldMk cId="3515715996" sldId="490"/>
            <ac:spMk id="284" creationId="{55751F48-E8B4-4261-8D21-4DC0F36B3EAC}"/>
          </ac:spMkLst>
        </pc:spChg>
        <pc:spChg chg="mod">
          <ac:chgData name="reza kabir" userId="af3c95a13102d509" providerId="LiveId" clId="{88200EE4-F4B4-49E8-8126-B01E5FCCBE2D}" dt="2020-05-17T10:50:10.597" v="1797" actId="165"/>
          <ac:spMkLst>
            <pc:docMk/>
            <pc:sldMk cId="3515715996" sldId="490"/>
            <ac:spMk id="285" creationId="{DDFDBCB9-C634-455A-9B50-2F66BACE53DD}"/>
          </ac:spMkLst>
        </pc:spChg>
        <pc:spChg chg="mod">
          <ac:chgData name="reza kabir" userId="af3c95a13102d509" providerId="LiveId" clId="{88200EE4-F4B4-49E8-8126-B01E5FCCBE2D}" dt="2020-05-17T10:50:10.597" v="1797" actId="165"/>
          <ac:spMkLst>
            <pc:docMk/>
            <pc:sldMk cId="3515715996" sldId="490"/>
            <ac:spMk id="286" creationId="{B3F2CF4F-68D4-4153-9008-7D3ABBBB5788}"/>
          </ac:spMkLst>
        </pc:spChg>
        <pc:spChg chg="mod">
          <ac:chgData name="reza kabir" userId="af3c95a13102d509" providerId="LiveId" clId="{88200EE4-F4B4-49E8-8126-B01E5FCCBE2D}" dt="2020-05-17T10:50:10.597" v="1797" actId="165"/>
          <ac:spMkLst>
            <pc:docMk/>
            <pc:sldMk cId="3515715996" sldId="490"/>
            <ac:spMk id="287" creationId="{A5005AE5-D149-4787-821A-4BBB942BB492}"/>
          </ac:spMkLst>
        </pc:spChg>
        <pc:spChg chg="mod">
          <ac:chgData name="reza kabir" userId="af3c95a13102d509" providerId="LiveId" clId="{88200EE4-F4B4-49E8-8126-B01E5FCCBE2D}" dt="2020-05-17T10:50:10.597" v="1797" actId="165"/>
          <ac:spMkLst>
            <pc:docMk/>
            <pc:sldMk cId="3515715996" sldId="490"/>
            <ac:spMk id="288" creationId="{F06A7E36-C8B7-4904-9621-753D4DB99918}"/>
          </ac:spMkLst>
        </pc:spChg>
        <pc:spChg chg="mod">
          <ac:chgData name="reza kabir" userId="af3c95a13102d509" providerId="LiveId" clId="{88200EE4-F4B4-49E8-8126-B01E5FCCBE2D}" dt="2020-05-17T10:50:10.597" v="1797" actId="165"/>
          <ac:spMkLst>
            <pc:docMk/>
            <pc:sldMk cId="3515715996" sldId="490"/>
            <ac:spMk id="289" creationId="{7583867C-1276-4673-A56B-AD6A2D22A614}"/>
          </ac:spMkLst>
        </pc:spChg>
        <pc:spChg chg="mod">
          <ac:chgData name="reza kabir" userId="af3c95a13102d509" providerId="LiveId" clId="{88200EE4-F4B4-49E8-8126-B01E5FCCBE2D}" dt="2020-05-17T10:50:10.597" v="1797" actId="165"/>
          <ac:spMkLst>
            <pc:docMk/>
            <pc:sldMk cId="3515715996" sldId="490"/>
            <ac:spMk id="292" creationId="{35CEE94A-5FC4-4DF9-B53A-624C299E51E9}"/>
          </ac:spMkLst>
        </pc:spChg>
        <pc:spChg chg="mod">
          <ac:chgData name="reza kabir" userId="af3c95a13102d509" providerId="LiveId" clId="{88200EE4-F4B4-49E8-8126-B01E5FCCBE2D}" dt="2020-05-17T10:50:10.597" v="1797" actId="165"/>
          <ac:spMkLst>
            <pc:docMk/>
            <pc:sldMk cId="3515715996" sldId="490"/>
            <ac:spMk id="293" creationId="{50BED22E-BD33-44E3-A7C6-385EB13FB233}"/>
          </ac:spMkLst>
        </pc:spChg>
        <pc:spChg chg="mod">
          <ac:chgData name="reza kabir" userId="af3c95a13102d509" providerId="LiveId" clId="{88200EE4-F4B4-49E8-8126-B01E5FCCBE2D}" dt="2020-05-17T10:50:10.597" v="1797" actId="165"/>
          <ac:spMkLst>
            <pc:docMk/>
            <pc:sldMk cId="3515715996" sldId="490"/>
            <ac:spMk id="294" creationId="{BCCD3C30-14F9-4367-BBB8-468ED24D467E}"/>
          </ac:spMkLst>
        </pc:spChg>
        <pc:spChg chg="mod">
          <ac:chgData name="reza kabir" userId="af3c95a13102d509" providerId="LiveId" clId="{88200EE4-F4B4-49E8-8126-B01E5FCCBE2D}" dt="2020-05-17T10:50:10.597" v="1797" actId="165"/>
          <ac:spMkLst>
            <pc:docMk/>
            <pc:sldMk cId="3515715996" sldId="490"/>
            <ac:spMk id="295" creationId="{D7523848-04AB-4661-878F-C9C17FB4F9E9}"/>
          </ac:spMkLst>
        </pc:spChg>
        <pc:spChg chg="mod">
          <ac:chgData name="reza kabir" userId="af3c95a13102d509" providerId="LiveId" clId="{88200EE4-F4B4-49E8-8126-B01E5FCCBE2D}" dt="2020-05-17T10:50:10.597" v="1797" actId="165"/>
          <ac:spMkLst>
            <pc:docMk/>
            <pc:sldMk cId="3515715996" sldId="490"/>
            <ac:spMk id="296" creationId="{F4C9914E-BE43-44DC-95A4-204E4AFEE1D2}"/>
          </ac:spMkLst>
        </pc:spChg>
        <pc:spChg chg="mod">
          <ac:chgData name="reza kabir" userId="af3c95a13102d509" providerId="LiveId" clId="{88200EE4-F4B4-49E8-8126-B01E5FCCBE2D}" dt="2020-05-17T10:50:10.597" v="1797" actId="165"/>
          <ac:spMkLst>
            <pc:docMk/>
            <pc:sldMk cId="3515715996" sldId="490"/>
            <ac:spMk id="297" creationId="{1BCE2588-6E15-4CA4-8C1D-DBA769445B64}"/>
          </ac:spMkLst>
        </pc:spChg>
        <pc:spChg chg="mod">
          <ac:chgData name="reza kabir" userId="af3c95a13102d509" providerId="LiveId" clId="{88200EE4-F4B4-49E8-8126-B01E5FCCBE2D}" dt="2020-05-17T10:50:10.597" v="1797" actId="165"/>
          <ac:spMkLst>
            <pc:docMk/>
            <pc:sldMk cId="3515715996" sldId="490"/>
            <ac:spMk id="298" creationId="{EEDB3C3A-F8F4-44D0-87FC-4ED6797F88D4}"/>
          </ac:spMkLst>
        </pc:spChg>
        <pc:spChg chg="mod">
          <ac:chgData name="reza kabir" userId="af3c95a13102d509" providerId="LiveId" clId="{88200EE4-F4B4-49E8-8126-B01E5FCCBE2D}" dt="2020-05-17T10:50:10.597" v="1797" actId="165"/>
          <ac:spMkLst>
            <pc:docMk/>
            <pc:sldMk cId="3515715996" sldId="490"/>
            <ac:spMk id="299" creationId="{3F86EFA3-D9FD-4AA6-B831-481DB862D1A5}"/>
          </ac:spMkLst>
        </pc:spChg>
        <pc:spChg chg="mod">
          <ac:chgData name="reza kabir" userId="af3c95a13102d509" providerId="LiveId" clId="{88200EE4-F4B4-49E8-8126-B01E5FCCBE2D}" dt="2020-05-17T10:50:10.597" v="1797" actId="165"/>
          <ac:spMkLst>
            <pc:docMk/>
            <pc:sldMk cId="3515715996" sldId="490"/>
            <ac:spMk id="300" creationId="{D6B42B2E-DBD2-41EC-B614-9BBAAD25092E}"/>
          </ac:spMkLst>
        </pc:spChg>
        <pc:spChg chg="mod">
          <ac:chgData name="reza kabir" userId="af3c95a13102d509" providerId="LiveId" clId="{88200EE4-F4B4-49E8-8126-B01E5FCCBE2D}" dt="2020-05-17T10:50:10.597" v="1797" actId="165"/>
          <ac:spMkLst>
            <pc:docMk/>
            <pc:sldMk cId="3515715996" sldId="490"/>
            <ac:spMk id="302" creationId="{9F5F9AAE-FE13-4FD0-8FFA-BD480CB25A74}"/>
          </ac:spMkLst>
        </pc:spChg>
        <pc:spChg chg="mod">
          <ac:chgData name="reza kabir" userId="af3c95a13102d509" providerId="LiveId" clId="{88200EE4-F4B4-49E8-8126-B01E5FCCBE2D}" dt="2020-05-17T10:50:10.597" v="1797" actId="165"/>
          <ac:spMkLst>
            <pc:docMk/>
            <pc:sldMk cId="3515715996" sldId="490"/>
            <ac:spMk id="303" creationId="{4145DF56-5DF8-4329-AE91-2CA39A367011}"/>
          </ac:spMkLst>
        </pc:spChg>
        <pc:spChg chg="mod">
          <ac:chgData name="reza kabir" userId="af3c95a13102d509" providerId="LiveId" clId="{88200EE4-F4B4-49E8-8126-B01E5FCCBE2D}" dt="2020-05-17T10:50:10.597" v="1797" actId="165"/>
          <ac:spMkLst>
            <pc:docMk/>
            <pc:sldMk cId="3515715996" sldId="490"/>
            <ac:spMk id="304" creationId="{D498CB38-159A-4E5C-BCF6-1F48DC2646C1}"/>
          </ac:spMkLst>
        </pc:spChg>
        <pc:spChg chg="mod">
          <ac:chgData name="reza kabir" userId="af3c95a13102d509" providerId="LiveId" clId="{88200EE4-F4B4-49E8-8126-B01E5FCCBE2D}" dt="2020-05-17T10:50:10.597" v="1797" actId="165"/>
          <ac:spMkLst>
            <pc:docMk/>
            <pc:sldMk cId="3515715996" sldId="490"/>
            <ac:spMk id="305" creationId="{C8124FE1-BCED-466A-9289-280670268EB9}"/>
          </ac:spMkLst>
        </pc:spChg>
        <pc:spChg chg="mod">
          <ac:chgData name="reza kabir" userId="af3c95a13102d509" providerId="LiveId" clId="{88200EE4-F4B4-49E8-8126-B01E5FCCBE2D}" dt="2020-05-17T10:50:10.597" v="1797" actId="165"/>
          <ac:spMkLst>
            <pc:docMk/>
            <pc:sldMk cId="3515715996" sldId="490"/>
            <ac:spMk id="306" creationId="{4016A3AC-FDB4-48AB-AFE3-EDFE185EF50E}"/>
          </ac:spMkLst>
        </pc:spChg>
        <pc:spChg chg="mod">
          <ac:chgData name="reza kabir" userId="af3c95a13102d509" providerId="LiveId" clId="{88200EE4-F4B4-49E8-8126-B01E5FCCBE2D}" dt="2020-05-17T10:50:10.597" v="1797" actId="165"/>
          <ac:spMkLst>
            <pc:docMk/>
            <pc:sldMk cId="3515715996" sldId="490"/>
            <ac:spMk id="307" creationId="{23489E28-AF0E-4470-976C-19ACAC26A345}"/>
          </ac:spMkLst>
        </pc:spChg>
        <pc:spChg chg="mod">
          <ac:chgData name="reza kabir" userId="af3c95a13102d509" providerId="LiveId" clId="{88200EE4-F4B4-49E8-8126-B01E5FCCBE2D}" dt="2020-05-17T10:50:10.597" v="1797" actId="165"/>
          <ac:spMkLst>
            <pc:docMk/>
            <pc:sldMk cId="3515715996" sldId="490"/>
            <ac:spMk id="308" creationId="{48F6BE0D-C3B9-49C2-907E-E3A0CBADB7B1}"/>
          </ac:spMkLst>
        </pc:spChg>
        <pc:spChg chg="mod">
          <ac:chgData name="reza kabir" userId="af3c95a13102d509" providerId="LiveId" clId="{88200EE4-F4B4-49E8-8126-B01E5FCCBE2D}" dt="2020-05-17T10:50:10.597" v="1797" actId="165"/>
          <ac:spMkLst>
            <pc:docMk/>
            <pc:sldMk cId="3515715996" sldId="490"/>
            <ac:spMk id="309" creationId="{EA174455-2010-4FF1-B799-ADF1615657BB}"/>
          </ac:spMkLst>
        </pc:spChg>
        <pc:spChg chg="mod">
          <ac:chgData name="reza kabir" userId="af3c95a13102d509" providerId="LiveId" clId="{88200EE4-F4B4-49E8-8126-B01E5FCCBE2D}" dt="2020-05-17T10:50:10.597" v="1797" actId="165"/>
          <ac:spMkLst>
            <pc:docMk/>
            <pc:sldMk cId="3515715996" sldId="490"/>
            <ac:spMk id="310" creationId="{B684F6BE-A00B-479E-B6E7-3CA1A38CBAC7}"/>
          </ac:spMkLst>
        </pc:spChg>
        <pc:spChg chg="mod">
          <ac:chgData name="reza kabir" userId="af3c95a13102d509" providerId="LiveId" clId="{88200EE4-F4B4-49E8-8126-B01E5FCCBE2D}" dt="2020-05-17T10:50:10.597" v="1797" actId="165"/>
          <ac:spMkLst>
            <pc:docMk/>
            <pc:sldMk cId="3515715996" sldId="490"/>
            <ac:spMk id="311" creationId="{929491A3-B04A-4B09-97FC-763F0706B609}"/>
          </ac:spMkLst>
        </pc:spChg>
        <pc:spChg chg="mod">
          <ac:chgData name="reza kabir" userId="af3c95a13102d509" providerId="LiveId" clId="{88200EE4-F4B4-49E8-8126-B01E5FCCBE2D}" dt="2020-05-17T10:50:10.597" v="1797" actId="165"/>
          <ac:spMkLst>
            <pc:docMk/>
            <pc:sldMk cId="3515715996" sldId="490"/>
            <ac:spMk id="312" creationId="{31C8BDE8-11E3-4983-96B7-78A316A7B038}"/>
          </ac:spMkLst>
        </pc:spChg>
        <pc:spChg chg="mod">
          <ac:chgData name="reza kabir" userId="af3c95a13102d509" providerId="LiveId" clId="{88200EE4-F4B4-49E8-8126-B01E5FCCBE2D}" dt="2020-05-17T10:50:10.597" v="1797" actId="165"/>
          <ac:spMkLst>
            <pc:docMk/>
            <pc:sldMk cId="3515715996" sldId="490"/>
            <ac:spMk id="313" creationId="{512E5A33-2156-472E-B003-3F22DB793893}"/>
          </ac:spMkLst>
        </pc:spChg>
        <pc:spChg chg="mod">
          <ac:chgData name="reza kabir" userId="af3c95a13102d509" providerId="LiveId" clId="{88200EE4-F4B4-49E8-8126-B01E5FCCBE2D}" dt="2020-05-17T10:50:10.597" v="1797" actId="165"/>
          <ac:spMkLst>
            <pc:docMk/>
            <pc:sldMk cId="3515715996" sldId="490"/>
            <ac:spMk id="314" creationId="{7095393F-FA92-4812-A6EF-94110AF01C5B}"/>
          </ac:spMkLst>
        </pc:spChg>
        <pc:spChg chg="mod">
          <ac:chgData name="reza kabir" userId="af3c95a13102d509" providerId="LiveId" clId="{88200EE4-F4B4-49E8-8126-B01E5FCCBE2D}" dt="2020-05-17T10:50:10.597" v="1797" actId="165"/>
          <ac:spMkLst>
            <pc:docMk/>
            <pc:sldMk cId="3515715996" sldId="490"/>
            <ac:spMk id="315" creationId="{4ECB41A7-46DF-45F2-B7C8-D594AC65D185}"/>
          </ac:spMkLst>
        </pc:spChg>
        <pc:spChg chg="mod">
          <ac:chgData name="reza kabir" userId="af3c95a13102d509" providerId="LiveId" clId="{88200EE4-F4B4-49E8-8126-B01E5FCCBE2D}" dt="2020-05-17T10:50:10.597" v="1797" actId="165"/>
          <ac:spMkLst>
            <pc:docMk/>
            <pc:sldMk cId="3515715996" sldId="490"/>
            <ac:spMk id="316" creationId="{DEDC8238-98F7-4E8D-8B92-EA427E155FBC}"/>
          </ac:spMkLst>
        </pc:spChg>
        <pc:spChg chg="mod">
          <ac:chgData name="reza kabir" userId="af3c95a13102d509" providerId="LiveId" clId="{88200EE4-F4B4-49E8-8126-B01E5FCCBE2D}" dt="2020-05-17T10:50:10.597" v="1797" actId="165"/>
          <ac:spMkLst>
            <pc:docMk/>
            <pc:sldMk cId="3515715996" sldId="490"/>
            <ac:spMk id="317" creationId="{28715A0B-7EB3-4BEB-9F08-BBF07F6FA7CD}"/>
          </ac:spMkLst>
        </pc:spChg>
        <pc:spChg chg="mod">
          <ac:chgData name="reza kabir" userId="af3c95a13102d509" providerId="LiveId" clId="{88200EE4-F4B4-49E8-8126-B01E5FCCBE2D}" dt="2020-05-17T10:50:10.597" v="1797" actId="165"/>
          <ac:spMkLst>
            <pc:docMk/>
            <pc:sldMk cId="3515715996" sldId="490"/>
            <ac:spMk id="318" creationId="{56554A67-F91C-405D-876D-16A1D1EC3595}"/>
          </ac:spMkLst>
        </pc:spChg>
        <pc:spChg chg="mod">
          <ac:chgData name="reza kabir" userId="af3c95a13102d509" providerId="LiveId" clId="{88200EE4-F4B4-49E8-8126-B01E5FCCBE2D}" dt="2020-05-17T10:50:10.597" v="1797" actId="165"/>
          <ac:spMkLst>
            <pc:docMk/>
            <pc:sldMk cId="3515715996" sldId="490"/>
            <ac:spMk id="319" creationId="{CCC1D0C6-15BC-4698-96FC-234A3B1CAB93}"/>
          </ac:spMkLst>
        </pc:spChg>
        <pc:spChg chg="mod">
          <ac:chgData name="reza kabir" userId="af3c95a13102d509" providerId="LiveId" clId="{88200EE4-F4B4-49E8-8126-B01E5FCCBE2D}" dt="2020-05-17T10:50:10.597" v="1797" actId="165"/>
          <ac:spMkLst>
            <pc:docMk/>
            <pc:sldMk cId="3515715996" sldId="490"/>
            <ac:spMk id="320" creationId="{EAA3D0D9-EBA9-458A-A289-4671857DCF5A}"/>
          </ac:spMkLst>
        </pc:spChg>
        <pc:spChg chg="mod">
          <ac:chgData name="reza kabir" userId="af3c95a13102d509" providerId="LiveId" clId="{88200EE4-F4B4-49E8-8126-B01E5FCCBE2D}" dt="2020-05-17T10:50:10.597" v="1797" actId="165"/>
          <ac:spMkLst>
            <pc:docMk/>
            <pc:sldMk cId="3515715996" sldId="490"/>
            <ac:spMk id="321" creationId="{A1ED9E72-9B67-412B-8997-C8A56628672E}"/>
          </ac:spMkLst>
        </pc:spChg>
        <pc:spChg chg="mod">
          <ac:chgData name="reza kabir" userId="af3c95a13102d509" providerId="LiveId" clId="{88200EE4-F4B4-49E8-8126-B01E5FCCBE2D}" dt="2020-05-17T10:50:10.597" v="1797" actId="165"/>
          <ac:spMkLst>
            <pc:docMk/>
            <pc:sldMk cId="3515715996" sldId="490"/>
            <ac:spMk id="322" creationId="{870D84E6-C353-437F-890F-F8168A15F6DD}"/>
          </ac:spMkLst>
        </pc:spChg>
        <pc:spChg chg="mod">
          <ac:chgData name="reza kabir" userId="af3c95a13102d509" providerId="LiveId" clId="{88200EE4-F4B4-49E8-8126-B01E5FCCBE2D}" dt="2020-05-17T10:50:10.597" v="1797" actId="165"/>
          <ac:spMkLst>
            <pc:docMk/>
            <pc:sldMk cId="3515715996" sldId="490"/>
            <ac:spMk id="323" creationId="{C2F13606-1FB4-4209-8583-B5A9F37B3BC2}"/>
          </ac:spMkLst>
        </pc:spChg>
        <pc:spChg chg="mod">
          <ac:chgData name="reza kabir" userId="af3c95a13102d509" providerId="LiveId" clId="{88200EE4-F4B4-49E8-8126-B01E5FCCBE2D}" dt="2020-05-17T10:50:10.597" v="1797" actId="165"/>
          <ac:spMkLst>
            <pc:docMk/>
            <pc:sldMk cId="3515715996" sldId="490"/>
            <ac:spMk id="324" creationId="{F2426D72-B4D7-4EE2-B281-58BEBC7E2A36}"/>
          </ac:spMkLst>
        </pc:spChg>
        <pc:spChg chg="mod">
          <ac:chgData name="reza kabir" userId="af3c95a13102d509" providerId="LiveId" clId="{88200EE4-F4B4-49E8-8126-B01E5FCCBE2D}" dt="2020-05-17T10:50:10.597" v="1797" actId="165"/>
          <ac:spMkLst>
            <pc:docMk/>
            <pc:sldMk cId="3515715996" sldId="490"/>
            <ac:spMk id="325" creationId="{0215AD52-4F4B-49F6-9594-E2BE389349ED}"/>
          </ac:spMkLst>
        </pc:spChg>
        <pc:spChg chg="mod">
          <ac:chgData name="reza kabir" userId="af3c95a13102d509" providerId="LiveId" clId="{88200EE4-F4B4-49E8-8126-B01E5FCCBE2D}" dt="2020-05-17T10:50:10.597" v="1797" actId="165"/>
          <ac:spMkLst>
            <pc:docMk/>
            <pc:sldMk cId="3515715996" sldId="490"/>
            <ac:spMk id="326" creationId="{55C034B5-4CB4-42F2-97FE-7666358B5BE7}"/>
          </ac:spMkLst>
        </pc:spChg>
        <pc:spChg chg="mod">
          <ac:chgData name="reza kabir" userId="af3c95a13102d509" providerId="LiveId" clId="{88200EE4-F4B4-49E8-8126-B01E5FCCBE2D}" dt="2020-05-17T10:50:10.597" v="1797" actId="165"/>
          <ac:spMkLst>
            <pc:docMk/>
            <pc:sldMk cId="3515715996" sldId="490"/>
            <ac:spMk id="327" creationId="{CFED7139-3E52-4EAD-ACCD-420480F7BD38}"/>
          </ac:spMkLst>
        </pc:spChg>
        <pc:spChg chg="mod">
          <ac:chgData name="reza kabir" userId="af3c95a13102d509" providerId="LiveId" clId="{88200EE4-F4B4-49E8-8126-B01E5FCCBE2D}" dt="2020-05-17T10:50:10.597" v="1797" actId="165"/>
          <ac:spMkLst>
            <pc:docMk/>
            <pc:sldMk cId="3515715996" sldId="490"/>
            <ac:spMk id="328" creationId="{0DBCF0CC-2F49-472B-8CF9-E00332E0A607}"/>
          </ac:spMkLst>
        </pc:spChg>
        <pc:spChg chg="mod">
          <ac:chgData name="reza kabir" userId="af3c95a13102d509" providerId="LiveId" clId="{88200EE4-F4B4-49E8-8126-B01E5FCCBE2D}" dt="2020-05-17T10:50:10.597" v="1797" actId="165"/>
          <ac:spMkLst>
            <pc:docMk/>
            <pc:sldMk cId="3515715996" sldId="490"/>
            <ac:spMk id="329" creationId="{1BD17BC6-7C6E-4C70-A300-4817269B9636}"/>
          </ac:spMkLst>
        </pc:spChg>
        <pc:spChg chg="mod">
          <ac:chgData name="reza kabir" userId="af3c95a13102d509" providerId="LiveId" clId="{88200EE4-F4B4-49E8-8126-B01E5FCCBE2D}" dt="2020-05-17T10:50:10.597" v="1797" actId="165"/>
          <ac:spMkLst>
            <pc:docMk/>
            <pc:sldMk cId="3515715996" sldId="490"/>
            <ac:spMk id="330" creationId="{B81AED23-9368-4479-8FAD-802081019F57}"/>
          </ac:spMkLst>
        </pc:spChg>
        <pc:spChg chg="mod">
          <ac:chgData name="reza kabir" userId="af3c95a13102d509" providerId="LiveId" clId="{88200EE4-F4B4-49E8-8126-B01E5FCCBE2D}" dt="2020-05-17T10:50:10.597" v="1797" actId="165"/>
          <ac:spMkLst>
            <pc:docMk/>
            <pc:sldMk cId="3515715996" sldId="490"/>
            <ac:spMk id="331" creationId="{4CD1F1BB-7EB9-4A50-A54D-AD0DB4277BFE}"/>
          </ac:spMkLst>
        </pc:spChg>
        <pc:spChg chg="mod">
          <ac:chgData name="reza kabir" userId="af3c95a13102d509" providerId="LiveId" clId="{88200EE4-F4B4-49E8-8126-B01E5FCCBE2D}" dt="2020-05-17T10:50:10.597" v="1797" actId="165"/>
          <ac:spMkLst>
            <pc:docMk/>
            <pc:sldMk cId="3515715996" sldId="490"/>
            <ac:spMk id="332" creationId="{970DE69A-979F-4F0D-B681-C17739888612}"/>
          </ac:spMkLst>
        </pc:spChg>
        <pc:spChg chg="mod">
          <ac:chgData name="reza kabir" userId="af3c95a13102d509" providerId="LiveId" clId="{88200EE4-F4B4-49E8-8126-B01E5FCCBE2D}" dt="2020-05-17T10:50:10.597" v="1797" actId="165"/>
          <ac:spMkLst>
            <pc:docMk/>
            <pc:sldMk cId="3515715996" sldId="490"/>
            <ac:spMk id="333" creationId="{5F5D8EAF-571F-4FC2-82F0-0F7A9D1B4BCC}"/>
          </ac:spMkLst>
        </pc:spChg>
        <pc:spChg chg="mod">
          <ac:chgData name="reza kabir" userId="af3c95a13102d509" providerId="LiveId" clId="{88200EE4-F4B4-49E8-8126-B01E5FCCBE2D}" dt="2020-05-17T10:50:10.597" v="1797" actId="165"/>
          <ac:spMkLst>
            <pc:docMk/>
            <pc:sldMk cId="3515715996" sldId="490"/>
            <ac:spMk id="334" creationId="{046A69D0-C6D5-47A3-B49A-BA85EFBE9A16}"/>
          </ac:spMkLst>
        </pc:spChg>
        <pc:spChg chg="mod">
          <ac:chgData name="reza kabir" userId="af3c95a13102d509" providerId="LiveId" clId="{88200EE4-F4B4-49E8-8126-B01E5FCCBE2D}" dt="2020-05-17T10:50:10.597" v="1797" actId="165"/>
          <ac:spMkLst>
            <pc:docMk/>
            <pc:sldMk cId="3515715996" sldId="490"/>
            <ac:spMk id="335" creationId="{F4CBCAFC-DD67-4CD6-8CAE-35D7E0B9E496}"/>
          </ac:spMkLst>
        </pc:spChg>
        <pc:spChg chg="mod">
          <ac:chgData name="reza kabir" userId="af3c95a13102d509" providerId="LiveId" clId="{88200EE4-F4B4-49E8-8126-B01E5FCCBE2D}" dt="2020-05-17T10:50:10.597" v="1797" actId="165"/>
          <ac:spMkLst>
            <pc:docMk/>
            <pc:sldMk cId="3515715996" sldId="490"/>
            <ac:spMk id="336" creationId="{D7A612EC-BDAA-4ECA-A645-C60F321BE93E}"/>
          </ac:spMkLst>
        </pc:spChg>
        <pc:spChg chg="mod">
          <ac:chgData name="reza kabir" userId="af3c95a13102d509" providerId="LiveId" clId="{88200EE4-F4B4-49E8-8126-B01E5FCCBE2D}" dt="2020-05-17T10:50:10.597" v="1797" actId="165"/>
          <ac:spMkLst>
            <pc:docMk/>
            <pc:sldMk cId="3515715996" sldId="490"/>
            <ac:spMk id="337" creationId="{F96C4F6F-0612-47D8-96DF-B64AC73A73F8}"/>
          </ac:spMkLst>
        </pc:spChg>
        <pc:spChg chg="mod">
          <ac:chgData name="reza kabir" userId="af3c95a13102d509" providerId="LiveId" clId="{88200EE4-F4B4-49E8-8126-B01E5FCCBE2D}" dt="2020-05-17T10:50:10.597" v="1797" actId="165"/>
          <ac:spMkLst>
            <pc:docMk/>
            <pc:sldMk cId="3515715996" sldId="490"/>
            <ac:spMk id="338" creationId="{76B83B3B-2C10-4C74-8CCB-75683841FB03}"/>
          </ac:spMkLst>
        </pc:spChg>
        <pc:spChg chg="mod">
          <ac:chgData name="reza kabir" userId="af3c95a13102d509" providerId="LiveId" clId="{88200EE4-F4B4-49E8-8126-B01E5FCCBE2D}" dt="2020-05-17T10:50:10.597" v="1797" actId="165"/>
          <ac:spMkLst>
            <pc:docMk/>
            <pc:sldMk cId="3515715996" sldId="490"/>
            <ac:spMk id="339" creationId="{06F22BD2-3122-42F3-BC89-7B614F3E3BCD}"/>
          </ac:spMkLst>
        </pc:spChg>
        <pc:spChg chg="mod">
          <ac:chgData name="reza kabir" userId="af3c95a13102d509" providerId="LiveId" clId="{88200EE4-F4B4-49E8-8126-B01E5FCCBE2D}" dt="2020-05-17T10:50:10.597" v="1797" actId="165"/>
          <ac:spMkLst>
            <pc:docMk/>
            <pc:sldMk cId="3515715996" sldId="490"/>
            <ac:spMk id="340" creationId="{AFE6CBD1-6835-426D-AB12-0B1DAC798C28}"/>
          </ac:spMkLst>
        </pc:spChg>
        <pc:spChg chg="mod">
          <ac:chgData name="reza kabir" userId="af3c95a13102d509" providerId="LiveId" clId="{88200EE4-F4B4-49E8-8126-B01E5FCCBE2D}" dt="2020-05-17T10:50:10.597" v="1797" actId="165"/>
          <ac:spMkLst>
            <pc:docMk/>
            <pc:sldMk cId="3515715996" sldId="490"/>
            <ac:spMk id="341" creationId="{06896F91-7075-4199-8ACC-CA7528FB0B95}"/>
          </ac:spMkLst>
        </pc:spChg>
        <pc:spChg chg="mod">
          <ac:chgData name="reza kabir" userId="af3c95a13102d509" providerId="LiveId" clId="{88200EE4-F4B4-49E8-8126-B01E5FCCBE2D}" dt="2020-05-17T10:50:10.597" v="1797" actId="165"/>
          <ac:spMkLst>
            <pc:docMk/>
            <pc:sldMk cId="3515715996" sldId="490"/>
            <ac:spMk id="342" creationId="{53EBB702-AEE5-44BB-B0A1-F21075A84678}"/>
          </ac:spMkLst>
        </pc:spChg>
        <pc:spChg chg="mod">
          <ac:chgData name="reza kabir" userId="af3c95a13102d509" providerId="LiveId" clId="{88200EE4-F4B4-49E8-8126-B01E5FCCBE2D}" dt="2020-05-17T10:50:10.597" v="1797" actId="165"/>
          <ac:spMkLst>
            <pc:docMk/>
            <pc:sldMk cId="3515715996" sldId="490"/>
            <ac:spMk id="343" creationId="{A418178F-79FB-4E7E-BD7F-58A4D0A694C1}"/>
          </ac:spMkLst>
        </pc:spChg>
        <pc:spChg chg="mod">
          <ac:chgData name="reza kabir" userId="af3c95a13102d509" providerId="LiveId" clId="{88200EE4-F4B4-49E8-8126-B01E5FCCBE2D}" dt="2020-05-17T10:50:10.597" v="1797" actId="165"/>
          <ac:spMkLst>
            <pc:docMk/>
            <pc:sldMk cId="3515715996" sldId="490"/>
            <ac:spMk id="344" creationId="{F4D89E3B-9962-418D-8288-69E16D7BAE55}"/>
          </ac:spMkLst>
        </pc:spChg>
        <pc:spChg chg="mod">
          <ac:chgData name="reza kabir" userId="af3c95a13102d509" providerId="LiveId" clId="{88200EE4-F4B4-49E8-8126-B01E5FCCBE2D}" dt="2020-05-17T10:50:10.597" v="1797" actId="165"/>
          <ac:spMkLst>
            <pc:docMk/>
            <pc:sldMk cId="3515715996" sldId="490"/>
            <ac:spMk id="345" creationId="{3ECDB0F9-884A-4156-9FD3-C1FA91CE7BFE}"/>
          </ac:spMkLst>
        </pc:spChg>
        <pc:spChg chg="mod">
          <ac:chgData name="reza kabir" userId="af3c95a13102d509" providerId="LiveId" clId="{88200EE4-F4B4-49E8-8126-B01E5FCCBE2D}" dt="2020-05-17T10:50:10.597" v="1797" actId="165"/>
          <ac:spMkLst>
            <pc:docMk/>
            <pc:sldMk cId="3515715996" sldId="490"/>
            <ac:spMk id="346" creationId="{D9DFC95D-0B34-4EC4-8A14-552041363DEF}"/>
          </ac:spMkLst>
        </pc:spChg>
        <pc:spChg chg="mod">
          <ac:chgData name="reza kabir" userId="af3c95a13102d509" providerId="LiveId" clId="{88200EE4-F4B4-49E8-8126-B01E5FCCBE2D}" dt="2020-05-17T10:50:10.597" v="1797" actId="165"/>
          <ac:spMkLst>
            <pc:docMk/>
            <pc:sldMk cId="3515715996" sldId="490"/>
            <ac:spMk id="347" creationId="{6C3AC78C-D13D-421D-94AD-E0FE33F94407}"/>
          </ac:spMkLst>
        </pc:spChg>
        <pc:spChg chg="mod">
          <ac:chgData name="reza kabir" userId="af3c95a13102d509" providerId="LiveId" clId="{88200EE4-F4B4-49E8-8126-B01E5FCCBE2D}" dt="2020-05-17T10:50:10.597" v="1797" actId="165"/>
          <ac:spMkLst>
            <pc:docMk/>
            <pc:sldMk cId="3515715996" sldId="490"/>
            <ac:spMk id="348" creationId="{488242DD-B1E4-4507-B6B0-4EF3FB99D37E}"/>
          </ac:spMkLst>
        </pc:spChg>
        <pc:spChg chg="mod">
          <ac:chgData name="reza kabir" userId="af3c95a13102d509" providerId="LiveId" clId="{88200EE4-F4B4-49E8-8126-B01E5FCCBE2D}" dt="2020-05-17T10:50:10.597" v="1797" actId="165"/>
          <ac:spMkLst>
            <pc:docMk/>
            <pc:sldMk cId="3515715996" sldId="490"/>
            <ac:spMk id="349" creationId="{05C73647-1A50-49B6-B9E8-F51948CE0880}"/>
          </ac:spMkLst>
        </pc:spChg>
        <pc:spChg chg="mod">
          <ac:chgData name="reza kabir" userId="af3c95a13102d509" providerId="LiveId" clId="{88200EE4-F4B4-49E8-8126-B01E5FCCBE2D}" dt="2020-05-17T10:50:10.597" v="1797" actId="165"/>
          <ac:spMkLst>
            <pc:docMk/>
            <pc:sldMk cId="3515715996" sldId="490"/>
            <ac:spMk id="350" creationId="{347D4E84-A6F9-4BA2-974D-F050A586F6D2}"/>
          </ac:spMkLst>
        </pc:spChg>
        <pc:spChg chg="mod">
          <ac:chgData name="reza kabir" userId="af3c95a13102d509" providerId="LiveId" clId="{88200EE4-F4B4-49E8-8126-B01E5FCCBE2D}" dt="2020-05-17T10:50:10.597" v="1797" actId="165"/>
          <ac:spMkLst>
            <pc:docMk/>
            <pc:sldMk cId="3515715996" sldId="490"/>
            <ac:spMk id="351" creationId="{E865958E-654F-4098-94AD-3B78E4111599}"/>
          </ac:spMkLst>
        </pc:spChg>
        <pc:spChg chg="mod">
          <ac:chgData name="reza kabir" userId="af3c95a13102d509" providerId="LiveId" clId="{88200EE4-F4B4-49E8-8126-B01E5FCCBE2D}" dt="2020-05-17T10:50:10.597" v="1797" actId="165"/>
          <ac:spMkLst>
            <pc:docMk/>
            <pc:sldMk cId="3515715996" sldId="490"/>
            <ac:spMk id="352" creationId="{D1AAD6CF-423A-428E-B8DE-A5852A5755E9}"/>
          </ac:spMkLst>
        </pc:spChg>
        <pc:spChg chg="mod">
          <ac:chgData name="reza kabir" userId="af3c95a13102d509" providerId="LiveId" clId="{88200EE4-F4B4-49E8-8126-B01E5FCCBE2D}" dt="2020-05-17T10:50:10.597" v="1797" actId="165"/>
          <ac:spMkLst>
            <pc:docMk/>
            <pc:sldMk cId="3515715996" sldId="490"/>
            <ac:spMk id="353" creationId="{72BC45D5-4F2E-4D3F-A1F4-F1AB0147ADC6}"/>
          </ac:spMkLst>
        </pc:spChg>
        <pc:spChg chg="mod">
          <ac:chgData name="reza kabir" userId="af3c95a13102d509" providerId="LiveId" clId="{88200EE4-F4B4-49E8-8126-B01E5FCCBE2D}" dt="2020-05-17T10:50:10.597" v="1797" actId="165"/>
          <ac:spMkLst>
            <pc:docMk/>
            <pc:sldMk cId="3515715996" sldId="490"/>
            <ac:spMk id="354" creationId="{DF8F2988-2C2B-4D6A-A503-5820FDA4C55E}"/>
          </ac:spMkLst>
        </pc:spChg>
        <pc:spChg chg="mod">
          <ac:chgData name="reza kabir" userId="af3c95a13102d509" providerId="LiveId" clId="{88200EE4-F4B4-49E8-8126-B01E5FCCBE2D}" dt="2020-05-17T10:50:10.597" v="1797" actId="165"/>
          <ac:spMkLst>
            <pc:docMk/>
            <pc:sldMk cId="3515715996" sldId="490"/>
            <ac:spMk id="355" creationId="{03295947-E51A-4961-A2C5-03DBC1B27EAC}"/>
          </ac:spMkLst>
        </pc:spChg>
        <pc:spChg chg="mod">
          <ac:chgData name="reza kabir" userId="af3c95a13102d509" providerId="LiveId" clId="{88200EE4-F4B4-49E8-8126-B01E5FCCBE2D}" dt="2020-05-17T10:50:10.597" v="1797" actId="165"/>
          <ac:spMkLst>
            <pc:docMk/>
            <pc:sldMk cId="3515715996" sldId="490"/>
            <ac:spMk id="356" creationId="{00A3B08E-A2E1-4EFB-941F-2D0AF7602F9F}"/>
          </ac:spMkLst>
        </pc:spChg>
        <pc:spChg chg="mod">
          <ac:chgData name="reza kabir" userId="af3c95a13102d509" providerId="LiveId" clId="{88200EE4-F4B4-49E8-8126-B01E5FCCBE2D}" dt="2020-05-17T10:50:10.597" v="1797" actId="165"/>
          <ac:spMkLst>
            <pc:docMk/>
            <pc:sldMk cId="3515715996" sldId="490"/>
            <ac:spMk id="357" creationId="{EE6F673C-0818-4C19-852D-3795701D53C9}"/>
          </ac:spMkLst>
        </pc:spChg>
        <pc:spChg chg="mod">
          <ac:chgData name="reza kabir" userId="af3c95a13102d509" providerId="LiveId" clId="{88200EE4-F4B4-49E8-8126-B01E5FCCBE2D}" dt="2020-05-17T10:50:10.597" v="1797" actId="165"/>
          <ac:spMkLst>
            <pc:docMk/>
            <pc:sldMk cId="3515715996" sldId="490"/>
            <ac:spMk id="358" creationId="{EA9D1485-7CF2-4F76-82F6-F99615907970}"/>
          </ac:spMkLst>
        </pc:spChg>
        <pc:spChg chg="mod">
          <ac:chgData name="reza kabir" userId="af3c95a13102d509" providerId="LiveId" clId="{88200EE4-F4B4-49E8-8126-B01E5FCCBE2D}" dt="2020-05-17T10:50:10.597" v="1797" actId="165"/>
          <ac:spMkLst>
            <pc:docMk/>
            <pc:sldMk cId="3515715996" sldId="490"/>
            <ac:spMk id="359" creationId="{BE3DC8A6-87AD-40CE-88EA-376933C371A5}"/>
          </ac:spMkLst>
        </pc:spChg>
        <pc:spChg chg="mod">
          <ac:chgData name="reza kabir" userId="af3c95a13102d509" providerId="LiveId" clId="{88200EE4-F4B4-49E8-8126-B01E5FCCBE2D}" dt="2020-05-17T10:50:10.597" v="1797" actId="165"/>
          <ac:spMkLst>
            <pc:docMk/>
            <pc:sldMk cId="3515715996" sldId="490"/>
            <ac:spMk id="360" creationId="{5EAB2BAF-41F0-48A8-9D4F-756B1BB84C84}"/>
          </ac:spMkLst>
        </pc:spChg>
        <pc:spChg chg="mod">
          <ac:chgData name="reza kabir" userId="af3c95a13102d509" providerId="LiveId" clId="{88200EE4-F4B4-49E8-8126-B01E5FCCBE2D}" dt="2020-05-17T10:50:10.597" v="1797" actId="165"/>
          <ac:spMkLst>
            <pc:docMk/>
            <pc:sldMk cId="3515715996" sldId="490"/>
            <ac:spMk id="361" creationId="{449D1A47-F7E4-4C19-99B8-E59D5EFACA5A}"/>
          </ac:spMkLst>
        </pc:spChg>
        <pc:spChg chg="mod">
          <ac:chgData name="reza kabir" userId="af3c95a13102d509" providerId="LiveId" clId="{88200EE4-F4B4-49E8-8126-B01E5FCCBE2D}" dt="2020-05-17T10:50:10.597" v="1797" actId="165"/>
          <ac:spMkLst>
            <pc:docMk/>
            <pc:sldMk cId="3515715996" sldId="490"/>
            <ac:spMk id="362" creationId="{72EC6881-3D1F-4209-AF2A-01649B089F71}"/>
          </ac:spMkLst>
        </pc:spChg>
        <pc:spChg chg="mod">
          <ac:chgData name="reza kabir" userId="af3c95a13102d509" providerId="LiveId" clId="{88200EE4-F4B4-49E8-8126-B01E5FCCBE2D}" dt="2020-05-17T10:50:10.597" v="1797" actId="165"/>
          <ac:spMkLst>
            <pc:docMk/>
            <pc:sldMk cId="3515715996" sldId="490"/>
            <ac:spMk id="363" creationId="{C326D80A-CE90-475A-BABA-0A390323177A}"/>
          </ac:spMkLst>
        </pc:spChg>
        <pc:spChg chg="mod">
          <ac:chgData name="reza kabir" userId="af3c95a13102d509" providerId="LiveId" clId="{88200EE4-F4B4-49E8-8126-B01E5FCCBE2D}" dt="2020-05-17T10:50:10.597" v="1797" actId="165"/>
          <ac:spMkLst>
            <pc:docMk/>
            <pc:sldMk cId="3515715996" sldId="490"/>
            <ac:spMk id="364" creationId="{00BEC05A-A965-468D-A01D-93C64DE36576}"/>
          </ac:spMkLst>
        </pc:spChg>
        <pc:spChg chg="mod">
          <ac:chgData name="reza kabir" userId="af3c95a13102d509" providerId="LiveId" clId="{88200EE4-F4B4-49E8-8126-B01E5FCCBE2D}" dt="2020-05-17T10:50:10.597" v="1797" actId="165"/>
          <ac:spMkLst>
            <pc:docMk/>
            <pc:sldMk cId="3515715996" sldId="490"/>
            <ac:spMk id="365" creationId="{5CF31018-DAF3-4834-9D3E-04C39DFAE03B}"/>
          </ac:spMkLst>
        </pc:spChg>
        <pc:spChg chg="mod">
          <ac:chgData name="reza kabir" userId="af3c95a13102d509" providerId="LiveId" clId="{88200EE4-F4B4-49E8-8126-B01E5FCCBE2D}" dt="2020-05-17T10:50:10.597" v="1797" actId="165"/>
          <ac:spMkLst>
            <pc:docMk/>
            <pc:sldMk cId="3515715996" sldId="490"/>
            <ac:spMk id="366" creationId="{DF176F5B-5E83-4445-8951-6D385A191B6E}"/>
          </ac:spMkLst>
        </pc:spChg>
        <pc:spChg chg="mod">
          <ac:chgData name="reza kabir" userId="af3c95a13102d509" providerId="LiveId" clId="{88200EE4-F4B4-49E8-8126-B01E5FCCBE2D}" dt="2020-05-17T10:50:10.597" v="1797" actId="165"/>
          <ac:spMkLst>
            <pc:docMk/>
            <pc:sldMk cId="3515715996" sldId="490"/>
            <ac:spMk id="367" creationId="{EAEA551C-1496-4CC8-908F-89953E39104B}"/>
          </ac:spMkLst>
        </pc:spChg>
        <pc:spChg chg="mod">
          <ac:chgData name="reza kabir" userId="af3c95a13102d509" providerId="LiveId" clId="{88200EE4-F4B4-49E8-8126-B01E5FCCBE2D}" dt="2020-05-17T10:50:10.597" v="1797" actId="165"/>
          <ac:spMkLst>
            <pc:docMk/>
            <pc:sldMk cId="3515715996" sldId="490"/>
            <ac:spMk id="368" creationId="{75FACADB-641C-4664-B32E-BB024847EFE6}"/>
          </ac:spMkLst>
        </pc:spChg>
        <pc:spChg chg="mod">
          <ac:chgData name="reza kabir" userId="af3c95a13102d509" providerId="LiveId" clId="{88200EE4-F4B4-49E8-8126-B01E5FCCBE2D}" dt="2020-05-17T10:50:10.597" v="1797" actId="165"/>
          <ac:spMkLst>
            <pc:docMk/>
            <pc:sldMk cId="3515715996" sldId="490"/>
            <ac:spMk id="369" creationId="{8D5C4A5C-CA4F-4A67-A71D-A65DE4EA43E5}"/>
          </ac:spMkLst>
        </pc:spChg>
        <pc:spChg chg="mod">
          <ac:chgData name="reza kabir" userId="af3c95a13102d509" providerId="LiveId" clId="{88200EE4-F4B4-49E8-8126-B01E5FCCBE2D}" dt="2020-05-17T10:50:10.597" v="1797" actId="165"/>
          <ac:spMkLst>
            <pc:docMk/>
            <pc:sldMk cId="3515715996" sldId="490"/>
            <ac:spMk id="372" creationId="{E19ED6C3-6D26-42A7-ADE8-CBD66CE7DBE6}"/>
          </ac:spMkLst>
        </pc:spChg>
        <pc:spChg chg="mod">
          <ac:chgData name="reza kabir" userId="af3c95a13102d509" providerId="LiveId" clId="{88200EE4-F4B4-49E8-8126-B01E5FCCBE2D}" dt="2020-05-17T10:50:10.597" v="1797" actId="165"/>
          <ac:spMkLst>
            <pc:docMk/>
            <pc:sldMk cId="3515715996" sldId="490"/>
            <ac:spMk id="373" creationId="{B4D894D7-8AB3-4BAF-8564-CE1468854C32}"/>
          </ac:spMkLst>
        </pc:spChg>
        <pc:spChg chg="mod">
          <ac:chgData name="reza kabir" userId="af3c95a13102d509" providerId="LiveId" clId="{88200EE4-F4B4-49E8-8126-B01E5FCCBE2D}" dt="2020-05-17T10:50:10.597" v="1797" actId="165"/>
          <ac:spMkLst>
            <pc:docMk/>
            <pc:sldMk cId="3515715996" sldId="490"/>
            <ac:spMk id="374" creationId="{964F4FC0-B89C-4DCF-B566-8A0C871FA159}"/>
          </ac:spMkLst>
        </pc:spChg>
        <pc:spChg chg="mod">
          <ac:chgData name="reza kabir" userId="af3c95a13102d509" providerId="LiveId" clId="{88200EE4-F4B4-49E8-8126-B01E5FCCBE2D}" dt="2020-05-17T10:50:10.597" v="1797" actId="165"/>
          <ac:spMkLst>
            <pc:docMk/>
            <pc:sldMk cId="3515715996" sldId="490"/>
            <ac:spMk id="375" creationId="{B3E635ED-9ABD-4ACE-AE33-BE9E9968A50E}"/>
          </ac:spMkLst>
        </pc:spChg>
        <pc:spChg chg="mod">
          <ac:chgData name="reza kabir" userId="af3c95a13102d509" providerId="LiveId" clId="{88200EE4-F4B4-49E8-8126-B01E5FCCBE2D}" dt="2020-05-17T10:50:10.597" v="1797" actId="165"/>
          <ac:spMkLst>
            <pc:docMk/>
            <pc:sldMk cId="3515715996" sldId="490"/>
            <ac:spMk id="376" creationId="{AE10B084-8FA2-4570-84B8-DC43E960A40B}"/>
          </ac:spMkLst>
        </pc:spChg>
        <pc:spChg chg="mod">
          <ac:chgData name="reza kabir" userId="af3c95a13102d509" providerId="LiveId" clId="{88200EE4-F4B4-49E8-8126-B01E5FCCBE2D}" dt="2020-05-17T10:50:10.597" v="1797" actId="165"/>
          <ac:spMkLst>
            <pc:docMk/>
            <pc:sldMk cId="3515715996" sldId="490"/>
            <ac:spMk id="377" creationId="{B3B53D6F-B55B-4A6B-915E-0991E296665F}"/>
          </ac:spMkLst>
        </pc:spChg>
        <pc:spChg chg="mod">
          <ac:chgData name="reza kabir" userId="af3c95a13102d509" providerId="LiveId" clId="{88200EE4-F4B4-49E8-8126-B01E5FCCBE2D}" dt="2020-05-17T10:50:10.597" v="1797" actId="165"/>
          <ac:spMkLst>
            <pc:docMk/>
            <pc:sldMk cId="3515715996" sldId="490"/>
            <ac:spMk id="378" creationId="{A5E4420A-5E58-4FE7-92F0-9EE564B7EF30}"/>
          </ac:spMkLst>
        </pc:spChg>
        <pc:spChg chg="mod">
          <ac:chgData name="reza kabir" userId="af3c95a13102d509" providerId="LiveId" clId="{88200EE4-F4B4-49E8-8126-B01E5FCCBE2D}" dt="2020-05-17T10:50:10.597" v="1797" actId="165"/>
          <ac:spMkLst>
            <pc:docMk/>
            <pc:sldMk cId="3515715996" sldId="490"/>
            <ac:spMk id="379" creationId="{9F00A595-D2F0-4A38-82C4-736F10D1D44A}"/>
          </ac:spMkLst>
        </pc:spChg>
        <pc:spChg chg="mod">
          <ac:chgData name="reza kabir" userId="af3c95a13102d509" providerId="LiveId" clId="{88200EE4-F4B4-49E8-8126-B01E5FCCBE2D}" dt="2020-05-17T10:50:10.597" v="1797" actId="165"/>
          <ac:spMkLst>
            <pc:docMk/>
            <pc:sldMk cId="3515715996" sldId="490"/>
            <ac:spMk id="381" creationId="{BDAB4278-8085-4465-9D3D-2437602F9F70}"/>
          </ac:spMkLst>
        </pc:spChg>
        <pc:spChg chg="mod">
          <ac:chgData name="reza kabir" userId="af3c95a13102d509" providerId="LiveId" clId="{88200EE4-F4B4-49E8-8126-B01E5FCCBE2D}" dt="2020-05-17T10:50:10.597" v="1797" actId="165"/>
          <ac:spMkLst>
            <pc:docMk/>
            <pc:sldMk cId="3515715996" sldId="490"/>
            <ac:spMk id="382" creationId="{F609033E-D175-4742-BEB6-6067EBCFB4A0}"/>
          </ac:spMkLst>
        </pc:spChg>
        <pc:spChg chg="mod">
          <ac:chgData name="reza kabir" userId="af3c95a13102d509" providerId="LiveId" clId="{88200EE4-F4B4-49E8-8126-B01E5FCCBE2D}" dt="2020-05-17T10:50:10.597" v="1797" actId="165"/>
          <ac:spMkLst>
            <pc:docMk/>
            <pc:sldMk cId="3515715996" sldId="490"/>
            <ac:spMk id="383" creationId="{E279EAB6-9B15-46C1-9330-61B59699D530}"/>
          </ac:spMkLst>
        </pc:spChg>
        <pc:spChg chg="mod">
          <ac:chgData name="reza kabir" userId="af3c95a13102d509" providerId="LiveId" clId="{88200EE4-F4B4-49E8-8126-B01E5FCCBE2D}" dt="2020-05-17T10:50:10.597" v="1797" actId="165"/>
          <ac:spMkLst>
            <pc:docMk/>
            <pc:sldMk cId="3515715996" sldId="490"/>
            <ac:spMk id="384" creationId="{97E1DE71-A4C4-4449-9876-9D6D80A54902}"/>
          </ac:spMkLst>
        </pc:spChg>
        <pc:spChg chg="mod">
          <ac:chgData name="reza kabir" userId="af3c95a13102d509" providerId="LiveId" clId="{88200EE4-F4B4-49E8-8126-B01E5FCCBE2D}" dt="2020-05-17T10:50:10.597" v="1797" actId="165"/>
          <ac:spMkLst>
            <pc:docMk/>
            <pc:sldMk cId="3515715996" sldId="490"/>
            <ac:spMk id="385" creationId="{94DCFBFA-FBE9-47AA-B846-ACF52AF75390}"/>
          </ac:spMkLst>
        </pc:spChg>
        <pc:spChg chg="mod">
          <ac:chgData name="reza kabir" userId="af3c95a13102d509" providerId="LiveId" clId="{88200EE4-F4B4-49E8-8126-B01E5FCCBE2D}" dt="2020-05-17T10:50:10.597" v="1797" actId="165"/>
          <ac:spMkLst>
            <pc:docMk/>
            <pc:sldMk cId="3515715996" sldId="490"/>
            <ac:spMk id="386" creationId="{CE3B7B65-DA23-4ED1-A7D1-883458A0ACA4}"/>
          </ac:spMkLst>
        </pc:spChg>
        <pc:spChg chg="mod">
          <ac:chgData name="reza kabir" userId="af3c95a13102d509" providerId="LiveId" clId="{88200EE4-F4B4-49E8-8126-B01E5FCCBE2D}" dt="2020-05-17T10:50:10.597" v="1797" actId="165"/>
          <ac:spMkLst>
            <pc:docMk/>
            <pc:sldMk cId="3515715996" sldId="490"/>
            <ac:spMk id="387" creationId="{0E8436C6-774D-48DC-B229-4B2B424E2F14}"/>
          </ac:spMkLst>
        </pc:spChg>
        <pc:spChg chg="mod">
          <ac:chgData name="reza kabir" userId="af3c95a13102d509" providerId="LiveId" clId="{88200EE4-F4B4-49E8-8126-B01E5FCCBE2D}" dt="2020-05-17T10:50:10.597" v="1797" actId="165"/>
          <ac:spMkLst>
            <pc:docMk/>
            <pc:sldMk cId="3515715996" sldId="490"/>
            <ac:spMk id="388" creationId="{460A1ADF-8994-4996-A14A-0FF5375C3059}"/>
          </ac:spMkLst>
        </pc:spChg>
        <pc:spChg chg="mod">
          <ac:chgData name="reza kabir" userId="af3c95a13102d509" providerId="LiveId" clId="{88200EE4-F4B4-49E8-8126-B01E5FCCBE2D}" dt="2020-05-17T10:50:10.597" v="1797" actId="165"/>
          <ac:spMkLst>
            <pc:docMk/>
            <pc:sldMk cId="3515715996" sldId="490"/>
            <ac:spMk id="389" creationId="{4554798C-9AB1-4FB8-BBCF-F995A8E9547E}"/>
          </ac:spMkLst>
        </pc:spChg>
        <pc:spChg chg="mod">
          <ac:chgData name="reza kabir" userId="af3c95a13102d509" providerId="LiveId" clId="{88200EE4-F4B4-49E8-8126-B01E5FCCBE2D}" dt="2020-05-17T10:50:10.597" v="1797" actId="165"/>
          <ac:spMkLst>
            <pc:docMk/>
            <pc:sldMk cId="3515715996" sldId="490"/>
            <ac:spMk id="390" creationId="{E3590D3C-6463-42B1-B84D-9739EC48AA61}"/>
          </ac:spMkLst>
        </pc:spChg>
        <pc:spChg chg="mod">
          <ac:chgData name="reza kabir" userId="af3c95a13102d509" providerId="LiveId" clId="{88200EE4-F4B4-49E8-8126-B01E5FCCBE2D}" dt="2020-05-17T10:50:10.597" v="1797" actId="165"/>
          <ac:spMkLst>
            <pc:docMk/>
            <pc:sldMk cId="3515715996" sldId="490"/>
            <ac:spMk id="391" creationId="{2FC9254E-CA50-4353-B224-C555E6209C01}"/>
          </ac:spMkLst>
        </pc:spChg>
        <pc:spChg chg="mod">
          <ac:chgData name="reza kabir" userId="af3c95a13102d509" providerId="LiveId" clId="{88200EE4-F4B4-49E8-8126-B01E5FCCBE2D}" dt="2020-05-17T10:50:10.597" v="1797" actId="165"/>
          <ac:spMkLst>
            <pc:docMk/>
            <pc:sldMk cId="3515715996" sldId="490"/>
            <ac:spMk id="392" creationId="{DECEC55D-9B36-4F95-8B43-AE2BCD0E4923}"/>
          </ac:spMkLst>
        </pc:spChg>
        <pc:spChg chg="mod">
          <ac:chgData name="reza kabir" userId="af3c95a13102d509" providerId="LiveId" clId="{88200EE4-F4B4-49E8-8126-B01E5FCCBE2D}" dt="2020-05-17T10:50:10.597" v="1797" actId="165"/>
          <ac:spMkLst>
            <pc:docMk/>
            <pc:sldMk cId="3515715996" sldId="490"/>
            <ac:spMk id="393" creationId="{AD0C34F0-DF23-46F9-91EF-09BA6F188C7A}"/>
          </ac:spMkLst>
        </pc:spChg>
        <pc:spChg chg="mod">
          <ac:chgData name="reza kabir" userId="af3c95a13102d509" providerId="LiveId" clId="{88200EE4-F4B4-49E8-8126-B01E5FCCBE2D}" dt="2020-05-17T10:50:10.597" v="1797" actId="165"/>
          <ac:spMkLst>
            <pc:docMk/>
            <pc:sldMk cId="3515715996" sldId="490"/>
            <ac:spMk id="394" creationId="{E0F42E89-055A-4A76-8D71-35DAB71D9446}"/>
          </ac:spMkLst>
        </pc:spChg>
        <pc:spChg chg="mod">
          <ac:chgData name="reza kabir" userId="af3c95a13102d509" providerId="LiveId" clId="{88200EE4-F4B4-49E8-8126-B01E5FCCBE2D}" dt="2020-05-17T10:50:10.597" v="1797" actId="165"/>
          <ac:spMkLst>
            <pc:docMk/>
            <pc:sldMk cId="3515715996" sldId="490"/>
            <ac:spMk id="395" creationId="{A49D43FF-616F-433C-8438-5831208ABB2F}"/>
          </ac:spMkLst>
        </pc:spChg>
        <pc:spChg chg="mod">
          <ac:chgData name="reza kabir" userId="af3c95a13102d509" providerId="LiveId" clId="{88200EE4-F4B4-49E8-8126-B01E5FCCBE2D}" dt="2020-05-17T10:50:10.597" v="1797" actId="165"/>
          <ac:spMkLst>
            <pc:docMk/>
            <pc:sldMk cId="3515715996" sldId="490"/>
            <ac:spMk id="396" creationId="{BA04BA80-A274-4972-B504-060656FF57D6}"/>
          </ac:spMkLst>
        </pc:spChg>
        <pc:spChg chg="mod">
          <ac:chgData name="reza kabir" userId="af3c95a13102d509" providerId="LiveId" clId="{88200EE4-F4B4-49E8-8126-B01E5FCCBE2D}" dt="2020-05-17T10:50:10.597" v="1797" actId="165"/>
          <ac:spMkLst>
            <pc:docMk/>
            <pc:sldMk cId="3515715996" sldId="490"/>
            <ac:spMk id="397" creationId="{980BBBD4-011E-40E7-9C69-1898FB8E91AA}"/>
          </ac:spMkLst>
        </pc:spChg>
        <pc:spChg chg="mod">
          <ac:chgData name="reza kabir" userId="af3c95a13102d509" providerId="LiveId" clId="{88200EE4-F4B4-49E8-8126-B01E5FCCBE2D}" dt="2020-05-17T10:50:10.597" v="1797" actId="165"/>
          <ac:spMkLst>
            <pc:docMk/>
            <pc:sldMk cId="3515715996" sldId="490"/>
            <ac:spMk id="398" creationId="{6AB454EA-0840-4501-95A5-57B9E2C0A5F4}"/>
          </ac:spMkLst>
        </pc:spChg>
        <pc:spChg chg="mod">
          <ac:chgData name="reza kabir" userId="af3c95a13102d509" providerId="LiveId" clId="{88200EE4-F4B4-49E8-8126-B01E5FCCBE2D}" dt="2020-05-17T10:50:10.597" v="1797" actId="165"/>
          <ac:spMkLst>
            <pc:docMk/>
            <pc:sldMk cId="3515715996" sldId="490"/>
            <ac:spMk id="399" creationId="{735F47CC-20CF-441A-AD72-60580B14A75F}"/>
          </ac:spMkLst>
        </pc:spChg>
        <pc:spChg chg="mod">
          <ac:chgData name="reza kabir" userId="af3c95a13102d509" providerId="LiveId" clId="{88200EE4-F4B4-49E8-8126-B01E5FCCBE2D}" dt="2020-05-17T10:50:10.597" v="1797" actId="165"/>
          <ac:spMkLst>
            <pc:docMk/>
            <pc:sldMk cId="3515715996" sldId="490"/>
            <ac:spMk id="400" creationId="{19E98CAE-A055-4D65-BC02-A90CE4D25769}"/>
          </ac:spMkLst>
        </pc:spChg>
        <pc:spChg chg="mod">
          <ac:chgData name="reza kabir" userId="af3c95a13102d509" providerId="LiveId" clId="{88200EE4-F4B4-49E8-8126-B01E5FCCBE2D}" dt="2020-05-17T10:50:10.597" v="1797" actId="165"/>
          <ac:spMkLst>
            <pc:docMk/>
            <pc:sldMk cId="3515715996" sldId="490"/>
            <ac:spMk id="401" creationId="{7A5EE2F5-BE8A-4A99-9293-3369A076D114}"/>
          </ac:spMkLst>
        </pc:spChg>
        <pc:spChg chg="mod">
          <ac:chgData name="reza kabir" userId="af3c95a13102d509" providerId="LiveId" clId="{88200EE4-F4B4-49E8-8126-B01E5FCCBE2D}" dt="2020-05-17T10:50:10.597" v="1797" actId="165"/>
          <ac:spMkLst>
            <pc:docMk/>
            <pc:sldMk cId="3515715996" sldId="490"/>
            <ac:spMk id="402" creationId="{43489FFA-6BDF-41BC-9D9E-D96C1678EE64}"/>
          </ac:spMkLst>
        </pc:spChg>
        <pc:spChg chg="mod">
          <ac:chgData name="reza kabir" userId="af3c95a13102d509" providerId="LiveId" clId="{88200EE4-F4B4-49E8-8126-B01E5FCCBE2D}" dt="2020-05-17T10:50:10.597" v="1797" actId="165"/>
          <ac:spMkLst>
            <pc:docMk/>
            <pc:sldMk cId="3515715996" sldId="490"/>
            <ac:spMk id="403" creationId="{C2C3FB2C-8DA2-44AE-A4FB-5286E593466C}"/>
          </ac:spMkLst>
        </pc:spChg>
        <pc:spChg chg="mod">
          <ac:chgData name="reza kabir" userId="af3c95a13102d509" providerId="LiveId" clId="{88200EE4-F4B4-49E8-8126-B01E5FCCBE2D}" dt="2020-05-17T10:50:10.597" v="1797" actId="165"/>
          <ac:spMkLst>
            <pc:docMk/>
            <pc:sldMk cId="3515715996" sldId="490"/>
            <ac:spMk id="404" creationId="{BA536691-C77B-44DC-86C7-F6B6D6B68405}"/>
          </ac:spMkLst>
        </pc:spChg>
        <pc:spChg chg="mod">
          <ac:chgData name="reza kabir" userId="af3c95a13102d509" providerId="LiveId" clId="{88200EE4-F4B4-49E8-8126-B01E5FCCBE2D}" dt="2020-05-17T10:50:10.597" v="1797" actId="165"/>
          <ac:spMkLst>
            <pc:docMk/>
            <pc:sldMk cId="3515715996" sldId="490"/>
            <ac:spMk id="405" creationId="{3E174FB6-22D1-4164-A99F-88C763867EF2}"/>
          </ac:spMkLst>
        </pc:spChg>
        <pc:spChg chg="mod">
          <ac:chgData name="reza kabir" userId="af3c95a13102d509" providerId="LiveId" clId="{88200EE4-F4B4-49E8-8126-B01E5FCCBE2D}" dt="2020-05-17T10:50:10.597" v="1797" actId="165"/>
          <ac:spMkLst>
            <pc:docMk/>
            <pc:sldMk cId="3515715996" sldId="490"/>
            <ac:spMk id="406" creationId="{47BF2598-6EAD-4C00-81DC-F4F2457038AD}"/>
          </ac:spMkLst>
        </pc:spChg>
        <pc:spChg chg="mod">
          <ac:chgData name="reza kabir" userId="af3c95a13102d509" providerId="LiveId" clId="{88200EE4-F4B4-49E8-8126-B01E5FCCBE2D}" dt="2020-05-17T10:50:10.597" v="1797" actId="165"/>
          <ac:spMkLst>
            <pc:docMk/>
            <pc:sldMk cId="3515715996" sldId="490"/>
            <ac:spMk id="407" creationId="{390F3213-62FB-4975-94B0-451C10B849CD}"/>
          </ac:spMkLst>
        </pc:spChg>
        <pc:spChg chg="mod">
          <ac:chgData name="reza kabir" userId="af3c95a13102d509" providerId="LiveId" clId="{88200EE4-F4B4-49E8-8126-B01E5FCCBE2D}" dt="2020-05-17T10:50:10.597" v="1797" actId="165"/>
          <ac:spMkLst>
            <pc:docMk/>
            <pc:sldMk cId="3515715996" sldId="490"/>
            <ac:spMk id="408" creationId="{ADF665E0-CF4F-4535-B772-95E85469C046}"/>
          </ac:spMkLst>
        </pc:spChg>
        <pc:spChg chg="mod">
          <ac:chgData name="reza kabir" userId="af3c95a13102d509" providerId="LiveId" clId="{88200EE4-F4B4-49E8-8126-B01E5FCCBE2D}" dt="2020-05-17T10:50:10.597" v="1797" actId="165"/>
          <ac:spMkLst>
            <pc:docMk/>
            <pc:sldMk cId="3515715996" sldId="490"/>
            <ac:spMk id="409" creationId="{A36160F5-4A32-45E9-9B98-B9F8B78BDC93}"/>
          </ac:spMkLst>
        </pc:spChg>
        <pc:spChg chg="mod">
          <ac:chgData name="reza kabir" userId="af3c95a13102d509" providerId="LiveId" clId="{88200EE4-F4B4-49E8-8126-B01E5FCCBE2D}" dt="2020-05-17T10:50:10.597" v="1797" actId="165"/>
          <ac:spMkLst>
            <pc:docMk/>
            <pc:sldMk cId="3515715996" sldId="490"/>
            <ac:spMk id="410" creationId="{B16FAAD8-A73B-4689-812E-B41702AD0B1D}"/>
          </ac:spMkLst>
        </pc:spChg>
        <pc:spChg chg="mod">
          <ac:chgData name="reza kabir" userId="af3c95a13102d509" providerId="LiveId" clId="{88200EE4-F4B4-49E8-8126-B01E5FCCBE2D}" dt="2020-05-17T10:50:10.597" v="1797" actId="165"/>
          <ac:spMkLst>
            <pc:docMk/>
            <pc:sldMk cId="3515715996" sldId="490"/>
            <ac:spMk id="411" creationId="{98C5FCE0-EDBF-4B48-B00C-1CECDCCB5542}"/>
          </ac:spMkLst>
        </pc:spChg>
        <pc:spChg chg="mod">
          <ac:chgData name="reza kabir" userId="af3c95a13102d509" providerId="LiveId" clId="{88200EE4-F4B4-49E8-8126-B01E5FCCBE2D}" dt="2020-05-17T10:50:10.597" v="1797" actId="165"/>
          <ac:spMkLst>
            <pc:docMk/>
            <pc:sldMk cId="3515715996" sldId="490"/>
            <ac:spMk id="412" creationId="{843516DF-034C-4812-955D-E62AFD70C2C5}"/>
          </ac:spMkLst>
        </pc:spChg>
        <pc:spChg chg="mod">
          <ac:chgData name="reza kabir" userId="af3c95a13102d509" providerId="LiveId" clId="{88200EE4-F4B4-49E8-8126-B01E5FCCBE2D}" dt="2020-05-17T10:50:10.597" v="1797" actId="165"/>
          <ac:spMkLst>
            <pc:docMk/>
            <pc:sldMk cId="3515715996" sldId="490"/>
            <ac:spMk id="413" creationId="{9627E4DF-B6C1-4FAD-84FE-08A4F4594360}"/>
          </ac:spMkLst>
        </pc:spChg>
        <pc:spChg chg="mod">
          <ac:chgData name="reza kabir" userId="af3c95a13102d509" providerId="LiveId" clId="{88200EE4-F4B4-49E8-8126-B01E5FCCBE2D}" dt="2020-05-17T10:50:10.597" v="1797" actId="165"/>
          <ac:spMkLst>
            <pc:docMk/>
            <pc:sldMk cId="3515715996" sldId="490"/>
            <ac:spMk id="414" creationId="{CC5E5090-6C63-4679-BBD6-445E79F0F5D8}"/>
          </ac:spMkLst>
        </pc:spChg>
        <pc:spChg chg="mod">
          <ac:chgData name="reza kabir" userId="af3c95a13102d509" providerId="LiveId" clId="{88200EE4-F4B4-49E8-8126-B01E5FCCBE2D}" dt="2020-05-17T10:50:10.597" v="1797" actId="165"/>
          <ac:spMkLst>
            <pc:docMk/>
            <pc:sldMk cId="3515715996" sldId="490"/>
            <ac:spMk id="415" creationId="{7C8597F8-1032-4179-8D08-BAA61E5D0FE6}"/>
          </ac:spMkLst>
        </pc:spChg>
        <pc:spChg chg="mod">
          <ac:chgData name="reza kabir" userId="af3c95a13102d509" providerId="LiveId" clId="{88200EE4-F4B4-49E8-8126-B01E5FCCBE2D}" dt="2020-05-17T10:50:10.597" v="1797" actId="165"/>
          <ac:spMkLst>
            <pc:docMk/>
            <pc:sldMk cId="3515715996" sldId="490"/>
            <ac:spMk id="416" creationId="{0E1DA16C-E659-413A-9FC0-D1702F291FFB}"/>
          </ac:spMkLst>
        </pc:spChg>
        <pc:spChg chg="mod">
          <ac:chgData name="reza kabir" userId="af3c95a13102d509" providerId="LiveId" clId="{88200EE4-F4B4-49E8-8126-B01E5FCCBE2D}" dt="2020-05-17T10:50:10.597" v="1797" actId="165"/>
          <ac:spMkLst>
            <pc:docMk/>
            <pc:sldMk cId="3515715996" sldId="490"/>
            <ac:spMk id="417" creationId="{3DF2B1D9-0879-4797-841D-9AA82BA9425B}"/>
          </ac:spMkLst>
        </pc:spChg>
        <pc:spChg chg="mod">
          <ac:chgData name="reza kabir" userId="af3c95a13102d509" providerId="LiveId" clId="{88200EE4-F4B4-49E8-8126-B01E5FCCBE2D}" dt="2020-05-17T10:50:10.597" v="1797" actId="165"/>
          <ac:spMkLst>
            <pc:docMk/>
            <pc:sldMk cId="3515715996" sldId="490"/>
            <ac:spMk id="418" creationId="{63FE03A1-E0DC-41E0-BBC3-A0A3DC58E722}"/>
          </ac:spMkLst>
        </pc:spChg>
        <pc:spChg chg="mod">
          <ac:chgData name="reza kabir" userId="af3c95a13102d509" providerId="LiveId" clId="{88200EE4-F4B4-49E8-8126-B01E5FCCBE2D}" dt="2020-05-17T10:50:10.597" v="1797" actId="165"/>
          <ac:spMkLst>
            <pc:docMk/>
            <pc:sldMk cId="3515715996" sldId="490"/>
            <ac:spMk id="419" creationId="{F4E77C4E-16A8-422C-85AD-BCBDF85F7249}"/>
          </ac:spMkLst>
        </pc:spChg>
        <pc:spChg chg="mod">
          <ac:chgData name="reza kabir" userId="af3c95a13102d509" providerId="LiveId" clId="{88200EE4-F4B4-49E8-8126-B01E5FCCBE2D}" dt="2020-05-17T10:50:10.597" v="1797" actId="165"/>
          <ac:spMkLst>
            <pc:docMk/>
            <pc:sldMk cId="3515715996" sldId="490"/>
            <ac:spMk id="420" creationId="{6BAC3430-44F0-4FBC-831F-4E623C02CBCA}"/>
          </ac:spMkLst>
        </pc:spChg>
        <pc:spChg chg="mod">
          <ac:chgData name="reza kabir" userId="af3c95a13102d509" providerId="LiveId" clId="{88200EE4-F4B4-49E8-8126-B01E5FCCBE2D}" dt="2020-05-17T10:50:10.597" v="1797" actId="165"/>
          <ac:spMkLst>
            <pc:docMk/>
            <pc:sldMk cId="3515715996" sldId="490"/>
            <ac:spMk id="421" creationId="{074BAF70-6F90-4C6C-AD18-8176DEE20920}"/>
          </ac:spMkLst>
        </pc:spChg>
        <pc:spChg chg="mod">
          <ac:chgData name="reza kabir" userId="af3c95a13102d509" providerId="LiveId" clId="{88200EE4-F4B4-49E8-8126-B01E5FCCBE2D}" dt="2020-05-17T10:50:10.597" v="1797" actId="165"/>
          <ac:spMkLst>
            <pc:docMk/>
            <pc:sldMk cId="3515715996" sldId="490"/>
            <ac:spMk id="422" creationId="{F35AB73A-061B-478F-8534-306E1EC1A27A}"/>
          </ac:spMkLst>
        </pc:spChg>
        <pc:spChg chg="mod">
          <ac:chgData name="reza kabir" userId="af3c95a13102d509" providerId="LiveId" clId="{88200EE4-F4B4-49E8-8126-B01E5FCCBE2D}" dt="2020-05-17T10:50:10.597" v="1797" actId="165"/>
          <ac:spMkLst>
            <pc:docMk/>
            <pc:sldMk cId="3515715996" sldId="490"/>
            <ac:spMk id="423" creationId="{CA207B32-837D-4C93-B62C-EA45B9CF1377}"/>
          </ac:spMkLst>
        </pc:spChg>
        <pc:spChg chg="mod">
          <ac:chgData name="reza kabir" userId="af3c95a13102d509" providerId="LiveId" clId="{88200EE4-F4B4-49E8-8126-B01E5FCCBE2D}" dt="2020-05-17T10:50:10.597" v="1797" actId="165"/>
          <ac:spMkLst>
            <pc:docMk/>
            <pc:sldMk cId="3515715996" sldId="490"/>
            <ac:spMk id="424" creationId="{A8FBCE58-E278-4A94-9424-F48231D96EAA}"/>
          </ac:spMkLst>
        </pc:spChg>
        <pc:spChg chg="mod">
          <ac:chgData name="reza kabir" userId="af3c95a13102d509" providerId="LiveId" clId="{88200EE4-F4B4-49E8-8126-B01E5FCCBE2D}" dt="2020-05-17T10:50:10.597" v="1797" actId="165"/>
          <ac:spMkLst>
            <pc:docMk/>
            <pc:sldMk cId="3515715996" sldId="490"/>
            <ac:spMk id="425" creationId="{BF09709D-FD61-4A71-9CBB-B8D74A33C365}"/>
          </ac:spMkLst>
        </pc:spChg>
        <pc:spChg chg="mod">
          <ac:chgData name="reza kabir" userId="af3c95a13102d509" providerId="LiveId" clId="{88200EE4-F4B4-49E8-8126-B01E5FCCBE2D}" dt="2020-05-17T10:50:10.597" v="1797" actId="165"/>
          <ac:spMkLst>
            <pc:docMk/>
            <pc:sldMk cId="3515715996" sldId="490"/>
            <ac:spMk id="426" creationId="{DC9476D9-DA6B-4B80-AABC-5FB068A20EB9}"/>
          </ac:spMkLst>
        </pc:spChg>
        <pc:spChg chg="mod">
          <ac:chgData name="reza kabir" userId="af3c95a13102d509" providerId="LiveId" clId="{88200EE4-F4B4-49E8-8126-B01E5FCCBE2D}" dt="2020-05-17T10:50:10.597" v="1797" actId="165"/>
          <ac:spMkLst>
            <pc:docMk/>
            <pc:sldMk cId="3515715996" sldId="490"/>
            <ac:spMk id="427" creationId="{809B9EEF-6ACB-4543-9E29-B1CB0C3A0192}"/>
          </ac:spMkLst>
        </pc:spChg>
        <pc:spChg chg="mod">
          <ac:chgData name="reza kabir" userId="af3c95a13102d509" providerId="LiveId" clId="{88200EE4-F4B4-49E8-8126-B01E5FCCBE2D}" dt="2020-05-17T10:50:10.597" v="1797" actId="165"/>
          <ac:spMkLst>
            <pc:docMk/>
            <pc:sldMk cId="3515715996" sldId="490"/>
            <ac:spMk id="428" creationId="{1BA0919D-BDC4-4151-AB5B-A479A27AB025}"/>
          </ac:spMkLst>
        </pc:spChg>
        <pc:spChg chg="mod">
          <ac:chgData name="reza kabir" userId="af3c95a13102d509" providerId="LiveId" clId="{88200EE4-F4B4-49E8-8126-B01E5FCCBE2D}" dt="2020-05-17T10:50:10.597" v="1797" actId="165"/>
          <ac:spMkLst>
            <pc:docMk/>
            <pc:sldMk cId="3515715996" sldId="490"/>
            <ac:spMk id="429" creationId="{A9FB872B-7404-4B4D-BB57-948423A85E8A}"/>
          </ac:spMkLst>
        </pc:spChg>
        <pc:spChg chg="mod">
          <ac:chgData name="reza kabir" userId="af3c95a13102d509" providerId="LiveId" clId="{88200EE4-F4B4-49E8-8126-B01E5FCCBE2D}" dt="2020-05-17T10:50:10.597" v="1797" actId="165"/>
          <ac:spMkLst>
            <pc:docMk/>
            <pc:sldMk cId="3515715996" sldId="490"/>
            <ac:spMk id="430" creationId="{F88C36F8-8A4A-4783-A5A0-58E431EDADC7}"/>
          </ac:spMkLst>
        </pc:spChg>
        <pc:spChg chg="mod">
          <ac:chgData name="reza kabir" userId="af3c95a13102d509" providerId="LiveId" clId="{88200EE4-F4B4-49E8-8126-B01E5FCCBE2D}" dt="2020-05-17T10:50:10.597" v="1797" actId="165"/>
          <ac:spMkLst>
            <pc:docMk/>
            <pc:sldMk cId="3515715996" sldId="490"/>
            <ac:spMk id="431" creationId="{1B74CD18-3B19-4BB8-8072-F83B7495397E}"/>
          </ac:spMkLst>
        </pc:spChg>
        <pc:spChg chg="mod">
          <ac:chgData name="reza kabir" userId="af3c95a13102d509" providerId="LiveId" clId="{88200EE4-F4B4-49E8-8126-B01E5FCCBE2D}" dt="2020-05-17T10:50:10.597" v="1797" actId="165"/>
          <ac:spMkLst>
            <pc:docMk/>
            <pc:sldMk cId="3515715996" sldId="490"/>
            <ac:spMk id="432" creationId="{C6DD76AD-89F8-46F6-93C0-C0D218A8B3D5}"/>
          </ac:spMkLst>
        </pc:spChg>
        <pc:spChg chg="mod">
          <ac:chgData name="reza kabir" userId="af3c95a13102d509" providerId="LiveId" clId="{88200EE4-F4B4-49E8-8126-B01E5FCCBE2D}" dt="2020-05-17T10:50:10.597" v="1797" actId="165"/>
          <ac:spMkLst>
            <pc:docMk/>
            <pc:sldMk cId="3515715996" sldId="490"/>
            <ac:spMk id="433" creationId="{B7D394D6-0409-4D46-94C7-DCFD46C32DFB}"/>
          </ac:spMkLst>
        </pc:spChg>
        <pc:spChg chg="mod">
          <ac:chgData name="reza kabir" userId="af3c95a13102d509" providerId="LiveId" clId="{88200EE4-F4B4-49E8-8126-B01E5FCCBE2D}" dt="2020-05-17T10:50:10.597" v="1797" actId="165"/>
          <ac:spMkLst>
            <pc:docMk/>
            <pc:sldMk cId="3515715996" sldId="490"/>
            <ac:spMk id="434" creationId="{6DE81BDA-52A8-4323-94D0-59DB7862CBD5}"/>
          </ac:spMkLst>
        </pc:spChg>
        <pc:spChg chg="mod">
          <ac:chgData name="reza kabir" userId="af3c95a13102d509" providerId="LiveId" clId="{88200EE4-F4B4-49E8-8126-B01E5FCCBE2D}" dt="2020-05-17T10:50:10.597" v="1797" actId="165"/>
          <ac:spMkLst>
            <pc:docMk/>
            <pc:sldMk cId="3515715996" sldId="490"/>
            <ac:spMk id="435" creationId="{5B0DAD6F-9FC9-4750-9162-9310041909CE}"/>
          </ac:spMkLst>
        </pc:spChg>
        <pc:spChg chg="mod">
          <ac:chgData name="reza kabir" userId="af3c95a13102d509" providerId="LiveId" clId="{88200EE4-F4B4-49E8-8126-B01E5FCCBE2D}" dt="2020-05-17T10:50:10.597" v="1797" actId="165"/>
          <ac:spMkLst>
            <pc:docMk/>
            <pc:sldMk cId="3515715996" sldId="490"/>
            <ac:spMk id="436" creationId="{BDADF968-6590-4DB0-9C8B-5DA5499F7C35}"/>
          </ac:spMkLst>
        </pc:spChg>
        <pc:spChg chg="mod">
          <ac:chgData name="reza kabir" userId="af3c95a13102d509" providerId="LiveId" clId="{88200EE4-F4B4-49E8-8126-B01E5FCCBE2D}" dt="2020-05-17T10:50:10.597" v="1797" actId="165"/>
          <ac:spMkLst>
            <pc:docMk/>
            <pc:sldMk cId="3515715996" sldId="490"/>
            <ac:spMk id="437" creationId="{6472C01E-7255-4FA3-8B34-EA56998D1014}"/>
          </ac:spMkLst>
        </pc:spChg>
        <pc:spChg chg="mod">
          <ac:chgData name="reza kabir" userId="af3c95a13102d509" providerId="LiveId" clId="{88200EE4-F4B4-49E8-8126-B01E5FCCBE2D}" dt="2020-05-17T10:50:10.597" v="1797" actId="165"/>
          <ac:spMkLst>
            <pc:docMk/>
            <pc:sldMk cId="3515715996" sldId="490"/>
            <ac:spMk id="438" creationId="{4D9C4A57-9B50-410C-94C2-91393CB327CC}"/>
          </ac:spMkLst>
        </pc:spChg>
        <pc:spChg chg="mod">
          <ac:chgData name="reza kabir" userId="af3c95a13102d509" providerId="LiveId" clId="{88200EE4-F4B4-49E8-8126-B01E5FCCBE2D}" dt="2020-05-17T10:50:10.597" v="1797" actId="165"/>
          <ac:spMkLst>
            <pc:docMk/>
            <pc:sldMk cId="3515715996" sldId="490"/>
            <ac:spMk id="439" creationId="{5C70C724-12B3-4DAD-8A19-8B03D8BDFE7D}"/>
          </ac:spMkLst>
        </pc:spChg>
        <pc:spChg chg="mod">
          <ac:chgData name="reza kabir" userId="af3c95a13102d509" providerId="LiveId" clId="{88200EE4-F4B4-49E8-8126-B01E5FCCBE2D}" dt="2020-05-17T10:50:10.597" v="1797" actId="165"/>
          <ac:spMkLst>
            <pc:docMk/>
            <pc:sldMk cId="3515715996" sldId="490"/>
            <ac:spMk id="440" creationId="{7300EF0C-7617-4A0E-8EAD-2E21D93E4B67}"/>
          </ac:spMkLst>
        </pc:spChg>
        <pc:spChg chg="mod">
          <ac:chgData name="reza kabir" userId="af3c95a13102d509" providerId="LiveId" clId="{88200EE4-F4B4-49E8-8126-B01E5FCCBE2D}" dt="2020-05-17T10:50:10.597" v="1797" actId="165"/>
          <ac:spMkLst>
            <pc:docMk/>
            <pc:sldMk cId="3515715996" sldId="490"/>
            <ac:spMk id="441" creationId="{0D932837-0A09-4DA8-8766-FE50F64B4158}"/>
          </ac:spMkLst>
        </pc:spChg>
        <pc:spChg chg="mod">
          <ac:chgData name="reza kabir" userId="af3c95a13102d509" providerId="LiveId" clId="{88200EE4-F4B4-49E8-8126-B01E5FCCBE2D}" dt="2020-05-17T10:50:10.597" v="1797" actId="165"/>
          <ac:spMkLst>
            <pc:docMk/>
            <pc:sldMk cId="3515715996" sldId="490"/>
            <ac:spMk id="442" creationId="{B792DB80-8F2C-4470-A4A5-D28ADAA3B87C}"/>
          </ac:spMkLst>
        </pc:spChg>
        <pc:spChg chg="mod">
          <ac:chgData name="reza kabir" userId="af3c95a13102d509" providerId="LiveId" clId="{88200EE4-F4B4-49E8-8126-B01E5FCCBE2D}" dt="2020-05-17T10:50:10.597" v="1797" actId="165"/>
          <ac:spMkLst>
            <pc:docMk/>
            <pc:sldMk cId="3515715996" sldId="490"/>
            <ac:spMk id="443" creationId="{666E0177-E5DF-422E-A0D0-83B89296A1D8}"/>
          </ac:spMkLst>
        </pc:spChg>
        <pc:spChg chg="mod">
          <ac:chgData name="reza kabir" userId="af3c95a13102d509" providerId="LiveId" clId="{88200EE4-F4B4-49E8-8126-B01E5FCCBE2D}" dt="2020-05-17T10:50:10.597" v="1797" actId="165"/>
          <ac:spMkLst>
            <pc:docMk/>
            <pc:sldMk cId="3515715996" sldId="490"/>
            <ac:spMk id="444" creationId="{38143521-1837-4F1C-B9A6-A5C954DEBE25}"/>
          </ac:spMkLst>
        </pc:spChg>
        <pc:spChg chg="mod">
          <ac:chgData name="reza kabir" userId="af3c95a13102d509" providerId="LiveId" clId="{88200EE4-F4B4-49E8-8126-B01E5FCCBE2D}" dt="2020-05-17T10:50:10.597" v="1797" actId="165"/>
          <ac:spMkLst>
            <pc:docMk/>
            <pc:sldMk cId="3515715996" sldId="490"/>
            <ac:spMk id="445" creationId="{E1E141E2-F9CC-41D0-B5E7-6841F1CD2096}"/>
          </ac:spMkLst>
        </pc:spChg>
        <pc:spChg chg="mod">
          <ac:chgData name="reza kabir" userId="af3c95a13102d509" providerId="LiveId" clId="{88200EE4-F4B4-49E8-8126-B01E5FCCBE2D}" dt="2020-05-17T10:50:10.597" v="1797" actId="165"/>
          <ac:spMkLst>
            <pc:docMk/>
            <pc:sldMk cId="3515715996" sldId="490"/>
            <ac:spMk id="446" creationId="{60D36D55-5EC5-4F84-B91B-7FF4E11F720E}"/>
          </ac:spMkLst>
        </pc:spChg>
        <pc:spChg chg="mod">
          <ac:chgData name="reza kabir" userId="af3c95a13102d509" providerId="LiveId" clId="{88200EE4-F4B4-49E8-8126-B01E5FCCBE2D}" dt="2020-05-17T10:50:10.597" v="1797" actId="165"/>
          <ac:spMkLst>
            <pc:docMk/>
            <pc:sldMk cId="3515715996" sldId="490"/>
            <ac:spMk id="447" creationId="{01E7F87A-451A-4312-B163-BB827C830849}"/>
          </ac:spMkLst>
        </pc:spChg>
        <pc:spChg chg="mod">
          <ac:chgData name="reza kabir" userId="af3c95a13102d509" providerId="LiveId" clId="{88200EE4-F4B4-49E8-8126-B01E5FCCBE2D}" dt="2020-05-17T10:50:10.597" v="1797" actId="165"/>
          <ac:spMkLst>
            <pc:docMk/>
            <pc:sldMk cId="3515715996" sldId="490"/>
            <ac:spMk id="448" creationId="{2F4443D7-7877-49FB-9092-CE22BF2E7BF4}"/>
          </ac:spMkLst>
        </pc:spChg>
        <pc:spChg chg="mod">
          <ac:chgData name="reza kabir" userId="af3c95a13102d509" providerId="LiveId" clId="{88200EE4-F4B4-49E8-8126-B01E5FCCBE2D}" dt="2020-05-17T10:57:25.736" v="1857" actId="165"/>
          <ac:spMkLst>
            <pc:docMk/>
            <pc:sldMk cId="3515715996" sldId="490"/>
            <ac:spMk id="452" creationId="{3D559F3D-44C5-4C49-9408-175CFFC88018}"/>
          </ac:spMkLst>
        </pc:spChg>
        <pc:spChg chg="mod">
          <ac:chgData name="reza kabir" userId="af3c95a13102d509" providerId="LiveId" clId="{88200EE4-F4B4-49E8-8126-B01E5FCCBE2D}" dt="2020-05-17T10:57:25.736" v="1857" actId="165"/>
          <ac:spMkLst>
            <pc:docMk/>
            <pc:sldMk cId="3515715996" sldId="490"/>
            <ac:spMk id="453" creationId="{A38E7B67-66FB-43E9-ADF8-35D5C31D3F92}"/>
          </ac:spMkLst>
        </pc:spChg>
        <pc:spChg chg="mod">
          <ac:chgData name="reza kabir" userId="af3c95a13102d509" providerId="LiveId" clId="{88200EE4-F4B4-49E8-8126-B01E5FCCBE2D}" dt="2020-05-17T10:57:25.736" v="1857" actId="165"/>
          <ac:spMkLst>
            <pc:docMk/>
            <pc:sldMk cId="3515715996" sldId="490"/>
            <ac:spMk id="455" creationId="{115A5B1D-FD65-43CC-90A6-AD5BC9AECB8D}"/>
          </ac:spMkLst>
        </pc:spChg>
        <pc:spChg chg="mod">
          <ac:chgData name="reza kabir" userId="af3c95a13102d509" providerId="LiveId" clId="{88200EE4-F4B4-49E8-8126-B01E5FCCBE2D}" dt="2020-05-17T10:57:25.736" v="1857" actId="165"/>
          <ac:spMkLst>
            <pc:docMk/>
            <pc:sldMk cId="3515715996" sldId="490"/>
            <ac:spMk id="456" creationId="{B3D427C5-3CD6-4DE5-B5FD-52B86DB56D65}"/>
          </ac:spMkLst>
        </pc:spChg>
        <pc:spChg chg="mod">
          <ac:chgData name="reza kabir" userId="af3c95a13102d509" providerId="LiveId" clId="{88200EE4-F4B4-49E8-8126-B01E5FCCBE2D}" dt="2020-05-17T10:57:25.736" v="1857" actId="165"/>
          <ac:spMkLst>
            <pc:docMk/>
            <pc:sldMk cId="3515715996" sldId="490"/>
            <ac:spMk id="457" creationId="{A430FBA3-116E-4373-BFE9-2DDA20C0106C}"/>
          </ac:spMkLst>
        </pc:spChg>
        <pc:spChg chg="mod">
          <ac:chgData name="reza kabir" userId="af3c95a13102d509" providerId="LiveId" clId="{88200EE4-F4B4-49E8-8126-B01E5FCCBE2D}" dt="2020-05-17T10:57:25.736" v="1857" actId="165"/>
          <ac:spMkLst>
            <pc:docMk/>
            <pc:sldMk cId="3515715996" sldId="490"/>
            <ac:spMk id="458" creationId="{A8287D3E-C245-44C8-B18A-46443D117A15}"/>
          </ac:spMkLst>
        </pc:spChg>
        <pc:spChg chg="mod">
          <ac:chgData name="reza kabir" userId="af3c95a13102d509" providerId="LiveId" clId="{88200EE4-F4B4-49E8-8126-B01E5FCCBE2D}" dt="2020-05-17T10:57:25.736" v="1857" actId="165"/>
          <ac:spMkLst>
            <pc:docMk/>
            <pc:sldMk cId="3515715996" sldId="490"/>
            <ac:spMk id="459" creationId="{A5996600-2E41-4490-97F8-C927A27C11E5}"/>
          </ac:spMkLst>
        </pc:spChg>
        <pc:spChg chg="mod">
          <ac:chgData name="reza kabir" userId="af3c95a13102d509" providerId="LiveId" clId="{88200EE4-F4B4-49E8-8126-B01E5FCCBE2D}" dt="2020-05-17T10:57:25.736" v="1857" actId="165"/>
          <ac:spMkLst>
            <pc:docMk/>
            <pc:sldMk cId="3515715996" sldId="490"/>
            <ac:spMk id="460" creationId="{1BEC66A6-CB8E-4F95-AB68-E8037DE256EE}"/>
          </ac:spMkLst>
        </pc:spChg>
        <pc:spChg chg="mod">
          <ac:chgData name="reza kabir" userId="af3c95a13102d509" providerId="LiveId" clId="{88200EE4-F4B4-49E8-8126-B01E5FCCBE2D}" dt="2020-05-17T10:53:03.747" v="1803" actId="165"/>
          <ac:spMkLst>
            <pc:docMk/>
            <pc:sldMk cId="3515715996" sldId="490"/>
            <ac:spMk id="462" creationId="{76C0D3D2-D623-426A-9C7F-EECC7D82B21D}"/>
          </ac:spMkLst>
        </pc:spChg>
        <pc:spChg chg="mod">
          <ac:chgData name="reza kabir" userId="af3c95a13102d509" providerId="LiveId" clId="{88200EE4-F4B4-49E8-8126-B01E5FCCBE2D}" dt="2020-05-17T10:53:03.747" v="1803" actId="165"/>
          <ac:spMkLst>
            <pc:docMk/>
            <pc:sldMk cId="3515715996" sldId="490"/>
            <ac:spMk id="463" creationId="{C6BC3F0C-915A-4642-AC52-2CFA545D0F92}"/>
          </ac:spMkLst>
        </pc:spChg>
        <pc:spChg chg="mod">
          <ac:chgData name="reza kabir" userId="af3c95a13102d509" providerId="LiveId" clId="{88200EE4-F4B4-49E8-8126-B01E5FCCBE2D}" dt="2020-05-17T10:57:21.525" v="1856" actId="165"/>
          <ac:spMkLst>
            <pc:docMk/>
            <pc:sldMk cId="3515715996" sldId="490"/>
            <ac:spMk id="467" creationId="{9023627F-7652-4238-B46A-4F5149F42233}"/>
          </ac:spMkLst>
        </pc:spChg>
        <pc:spChg chg="mod">
          <ac:chgData name="reza kabir" userId="af3c95a13102d509" providerId="LiveId" clId="{88200EE4-F4B4-49E8-8126-B01E5FCCBE2D}" dt="2020-05-17T10:57:21.525" v="1856" actId="165"/>
          <ac:spMkLst>
            <pc:docMk/>
            <pc:sldMk cId="3515715996" sldId="490"/>
            <ac:spMk id="468" creationId="{F04049F0-3CA0-411C-8C97-491C4F6F46A6}"/>
          </ac:spMkLst>
        </pc:spChg>
        <pc:spChg chg="mod">
          <ac:chgData name="reza kabir" userId="af3c95a13102d509" providerId="LiveId" clId="{88200EE4-F4B4-49E8-8126-B01E5FCCBE2D}" dt="2020-05-17T10:57:21.525" v="1856" actId="165"/>
          <ac:spMkLst>
            <pc:docMk/>
            <pc:sldMk cId="3515715996" sldId="490"/>
            <ac:spMk id="470" creationId="{83590DB5-6C9F-43F3-9328-A1C6B215CB95}"/>
          </ac:spMkLst>
        </pc:spChg>
        <pc:spChg chg="mod">
          <ac:chgData name="reza kabir" userId="af3c95a13102d509" providerId="LiveId" clId="{88200EE4-F4B4-49E8-8126-B01E5FCCBE2D}" dt="2020-05-17T10:57:21.525" v="1856" actId="165"/>
          <ac:spMkLst>
            <pc:docMk/>
            <pc:sldMk cId="3515715996" sldId="490"/>
            <ac:spMk id="471" creationId="{EF89B958-38CA-47C9-BFC6-FDCC22F0695E}"/>
          </ac:spMkLst>
        </pc:spChg>
        <pc:spChg chg="mod">
          <ac:chgData name="reza kabir" userId="af3c95a13102d509" providerId="LiveId" clId="{88200EE4-F4B4-49E8-8126-B01E5FCCBE2D}" dt="2020-05-17T10:57:21.525" v="1856" actId="165"/>
          <ac:spMkLst>
            <pc:docMk/>
            <pc:sldMk cId="3515715996" sldId="490"/>
            <ac:spMk id="472" creationId="{EEA3E135-0D95-4ED1-A8C9-960AD1395032}"/>
          </ac:spMkLst>
        </pc:spChg>
        <pc:spChg chg="mod">
          <ac:chgData name="reza kabir" userId="af3c95a13102d509" providerId="LiveId" clId="{88200EE4-F4B4-49E8-8126-B01E5FCCBE2D}" dt="2020-05-17T10:57:21.525" v="1856" actId="165"/>
          <ac:spMkLst>
            <pc:docMk/>
            <pc:sldMk cId="3515715996" sldId="490"/>
            <ac:spMk id="473" creationId="{735B59EF-2617-4E33-8C8B-8BDC35637A01}"/>
          </ac:spMkLst>
        </pc:spChg>
        <pc:spChg chg="mod">
          <ac:chgData name="reza kabir" userId="af3c95a13102d509" providerId="LiveId" clId="{88200EE4-F4B4-49E8-8126-B01E5FCCBE2D}" dt="2020-05-17T10:57:21.525" v="1856" actId="165"/>
          <ac:spMkLst>
            <pc:docMk/>
            <pc:sldMk cId="3515715996" sldId="490"/>
            <ac:spMk id="474" creationId="{F2372DCF-920C-4851-80BA-CA1DDB16063D}"/>
          </ac:spMkLst>
        </pc:spChg>
        <pc:spChg chg="mod">
          <ac:chgData name="reza kabir" userId="af3c95a13102d509" providerId="LiveId" clId="{88200EE4-F4B4-49E8-8126-B01E5FCCBE2D}" dt="2020-05-17T10:57:21.525" v="1856" actId="165"/>
          <ac:spMkLst>
            <pc:docMk/>
            <pc:sldMk cId="3515715996" sldId="490"/>
            <ac:spMk id="475" creationId="{F59083BB-CD41-4770-809D-6E876A739C24}"/>
          </ac:spMkLst>
        </pc:spChg>
        <pc:spChg chg="mod">
          <ac:chgData name="reza kabir" userId="af3c95a13102d509" providerId="LiveId" clId="{88200EE4-F4B4-49E8-8126-B01E5FCCBE2D}" dt="2020-05-17T10:52:51.670" v="1800" actId="165"/>
          <ac:spMkLst>
            <pc:docMk/>
            <pc:sldMk cId="3515715996" sldId="490"/>
            <ac:spMk id="477" creationId="{51F429A8-21FF-4B7C-8CEC-EEAB4CDFA173}"/>
          </ac:spMkLst>
        </pc:spChg>
        <pc:spChg chg="mod">
          <ac:chgData name="reza kabir" userId="af3c95a13102d509" providerId="LiveId" clId="{88200EE4-F4B4-49E8-8126-B01E5FCCBE2D}" dt="2020-05-17T10:52:51.670" v="1800" actId="165"/>
          <ac:spMkLst>
            <pc:docMk/>
            <pc:sldMk cId="3515715996" sldId="490"/>
            <ac:spMk id="479" creationId="{D372F87C-00EF-49FA-B934-30BB6B02487E}"/>
          </ac:spMkLst>
        </pc:spChg>
        <pc:spChg chg="mod">
          <ac:chgData name="reza kabir" userId="af3c95a13102d509" providerId="LiveId" clId="{88200EE4-F4B4-49E8-8126-B01E5FCCBE2D}" dt="2020-05-17T10:52:51.670" v="1800" actId="165"/>
          <ac:spMkLst>
            <pc:docMk/>
            <pc:sldMk cId="3515715996" sldId="490"/>
            <ac:spMk id="480" creationId="{7FBA59FD-DCAD-447D-A3F9-7E6350B8027F}"/>
          </ac:spMkLst>
        </pc:spChg>
        <pc:spChg chg="mod">
          <ac:chgData name="reza kabir" userId="af3c95a13102d509" providerId="LiveId" clId="{88200EE4-F4B4-49E8-8126-B01E5FCCBE2D}" dt="2020-05-17T10:52:51.670" v="1800" actId="165"/>
          <ac:spMkLst>
            <pc:docMk/>
            <pc:sldMk cId="3515715996" sldId="490"/>
            <ac:spMk id="481" creationId="{669C9548-D581-4464-A3C9-9A07932CE95A}"/>
          </ac:spMkLst>
        </pc:spChg>
        <pc:spChg chg="mod">
          <ac:chgData name="reza kabir" userId="af3c95a13102d509" providerId="LiveId" clId="{88200EE4-F4B4-49E8-8126-B01E5FCCBE2D}" dt="2020-05-17T10:52:51.670" v="1800" actId="165"/>
          <ac:spMkLst>
            <pc:docMk/>
            <pc:sldMk cId="3515715996" sldId="490"/>
            <ac:spMk id="482" creationId="{58331078-EA35-46AD-943F-8EA440F6D546}"/>
          </ac:spMkLst>
        </pc:spChg>
        <pc:spChg chg="mod">
          <ac:chgData name="reza kabir" userId="af3c95a13102d509" providerId="LiveId" clId="{88200EE4-F4B4-49E8-8126-B01E5FCCBE2D}" dt="2020-05-17T10:52:51.670" v="1800" actId="165"/>
          <ac:spMkLst>
            <pc:docMk/>
            <pc:sldMk cId="3515715996" sldId="490"/>
            <ac:spMk id="483" creationId="{4E1A01EF-A089-4B70-A6AC-B688143ED38D}"/>
          </ac:spMkLst>
        </pc:spChg>
        <pc:spChg chg="mod">
          <ac:chgData name="reza kabir" userId="af3c95a13102d509" providerId="LiveId" clId="{88200EE4-F4B4-49E8-8126-B01E5FCCBE2D}" dt="2020-05-17T10:52:51.670" v="1800" actId="165"/>
          <ac:spMkLst>
            <pc:docMk/>
            <pc:sldMk cId="3515715996" sldId="490"/>
            <ac:spMk id="484" creationId="{89E266E2-B37C-4B31-8D46-922BAD65287A}"/>
          </ac:spMkLst>
        </pc:spChg>
        <pc:spChg chg="mod">
          <ac:chgData name="reza kabir" userId="af3c95a13102d509" providerId="LiveId" clId="{88200EE4-F4B4-49E8-8126-B01E5FCCBE2D}" dt="2020-05-17T10:52:51.670" v="1800" actId="165"/>
          <ac:spMkLst>
            <pc:docMk/>
            <pc:sldMk cId="3515715996" sldId="490"/>
            <ac:spMk id="485" creationId="{6D060573-2E43-482F-88A7-D0097E452AB7}"/>
          </ac:spMkLst>
        </pc:spChg>
        <pc:spChg chg="mod">
          <ac:chgData name="reza kabir" userId="af3c95a13102d509" providerId="LiveId" clId="{88200EE4-F4B4-49E8-8126-B01E5FCCBE2D}" dt="2020-05-17T10:57:17.073" v="1855" actId="165"/>
          <ac:spMkLst>
            <pc:docMk/>
            <pc:sldMk cId="3515715996" sldId="490"/>
            <ac:spMk id="489" creationId="{3EF8AFD5-00E5-41CD-8FE1-5C013FFBC0C3}"/>
          </ac:spMkLst>
        </pc:spChg>
        <pc:spChg chg="mod">
          <ac:chgData name="reza kabir" userId="af3c95a13102d509" providerId="LiveId" clId="{88200EE4-F4B4-49E8-8126-B01E5FCCBE2D}" dt="2020-05-17T10:57:17.073" v="1855" actId="165"/>
          <ac:spMkLst>
            <pc:docMk/>
            <pc:sldMk cId="3515715996" sldId="490"/>
            <ac:spMk id="490" creationId="{88B00DA5-6CA8-429E-8B63-49BB1A623196}"/>
          </ac:spMkLst>
        </pc:spChg>
        <pc:spChg chg="mod">
          <ac:chgData name="reza kabir" userId="af3c95a13102d509" providerId="LiveId" clId="{88200EE4-F4B4-49E8-8126-B01E5FCCBE2D}" dt="2020-05-17T10:57:17.073" v="1855" actId="165"/>
          <ac:spMkLst>
            <pc:docMk/>
            <pc:sldMk cId="3515715996" sldId="490"/>
            <ac:spMk id="492" creationId="{6F0DC8DF-9354-401C-8FED-CCE3E9D6BD49}"/>
          </ac:spMkLst>
        </pc:spChg>
        <pc:spChg chg="mod">
          <ac:chgData name="reza kabir" userId="af3c95a13102d509" providerId="LiveId" clId="{88200EE4-F4B4-49E8-8126-B01E5FCCBE2D}" dt="2020-05-17T10:57:17.073" v="1855" actId="165"/>
          <ac:spMkLst>
            <pc:docMk/>
            <pc:sldMk cId="3515715996" sldId="490"/>
            <ac:spMk id="493" creationId="{19D6514F-94C8-40DF-B3E8-FE0F91711A4F}"/>
          </ac:spMkLst>
        </pc:spChg>
        <pc:spChg chg="mod">
          <ac:chgData name="reza kabir" userId="af3c95a13102d509" providerId="LiveId" clId="{88200EE4-F4B4-49E8-8126-B01E5FCCBE2D}" dt="2020-05-17T10:57:17.073" v="1855" actId="165"/>
          <ac:spMkLst>
            <pc:docMk/>
            <pc:sldMk cId="3515715996" sldId="490"/>
            <ac:spMk id="494" creationId="{E81EC1E9-B2E1-4D41-A088-C8B8A6FD0CC6}"/>
          </ac:spMkLst>
        </pc:spChg>
        <pc:spChg chg="mod">
          <ac:chgData name="reza kabir" userId="af3c95a13102d509" providerId="LiveId" clId="{88200EE4-F4B4-49E8-8126-B01E5FCCBE2D}" dt="2020-05-17T10:57:17.073" v="1855" actId="165"/>
          <ac:spMkLst>
            <pc:docMk/>
            <pc:sldMk cId="3515715996" sldId="490"/>
            <ac:spMk id="495" creationId="{CBF2E5C4-510F-4690-B134-027A3FDC2316}"/>
          </ac:spMkLst>
        </pc:spChg>
        <pc:spChg chg="mod">
          <ac:chgData name="reza kabir" userId="af3c95a13102d509" providerId="LiveId" clId="{88200EE4-F4B4-49E8-8126-B01E5FCCBE2D}" dt="2020-05-17T10:57:17.073" v="1855" actId="165"/>
          <ac:spMkLst>
            <pc:docMk/>
            <pc:sldMk cId="3515715996" sldId="490"/>
            <ac:spMk id="496" creationId="{6FA57C29-2FCC-4A01-B262-0B8613082FA0}"/>
          </ac:spMkLst>
        </pc:spChg>
        <pc:spChg chg="mod">
          <ac:chgData name="reza kabir" userId="af3c95a13102d509" providerId="LiveId" clId="{88200EE4-F4B4-49E8-8126-B01E5FCCBE2D}" dt="2020-05-17T10:57:17.073" v="1855" actId="165"/>
          <ac:spMkLst>
            <pc:docMk/>
            <pc:sldMk cId="3515715996" sldId="490"/>
            <ac:spMk id="497" creationId="{6A0C6828-124D-4D55-8688-7A68AACBC4B6}"/>
          </ac:spMkLst>
        </pc:spChg>
        <pc:spChg chg="mod">
          <ac:chgData name="reza kabir" userId="af3c95a13102d509" providerId="LiveId" clId="{88200EE4-F4B4-49E8-8126-B01E5FCCBE2D}" dt="2020-05-17T10:52:55.688" v="1801" actId="165"/>
          <ac:spMkLst>
            <pc:docMk/>
            <pc:sldMk cId="3515715996" sldId="490"/>
            <ac:spMk id="499" creationId="{CCCB9A41-05ED-42A0-AFBC-AEDE0C09EA4B}"/>
          </ac:spMkLst>
        </pc:spChg>
        <pc:spChg chg="mod">
          <ac:chgData name="reza kabir" userId="af3c95a13102d509" providerId="LiveId" clId="{88200EE4-F4B4-49E8-8126-B01E5FCCBE2D}" dt="2020-05-17T10:52:55.688" v="1801" actId="165"/>
          <ac:spMkLst>
            <pc:docMk/>
            <pc:sldMk cId="3515715996" sldId="490"/>
            <ac:spMk id="501" creationId="{E5AB7489-2C71-4769-8482-009259BEBCCF}"/>
          </ac:spMkLst>
        </pc:spChg>
        <pc:spChg chg="mod">
          <ac:chgData name="reza kabir" userId="af3c95a13102d509" providerId="LiveId" clId="{88200EE4-F4B4-49E8-8126-B01E5FCCBE2D}" dt="2020-05-17T10:52:55.688" v="1801" actId="165"/>
          <ac:spMkLst>
            <pc:docMk/>
            <pc:sldMk cId="3515715996" sldId="490"/>
            <ac:spMk id="502" creationId="{01F76C6E-6A5F-4890-A8E4-A37064F32274}"/>
          </ac:spMkLst>
        </pc:spChg>
        <pc:spChg chg="mod">
          <ac:chgData name="reza kabir" userId="af3c95a13102d509" providerId="LiveId" clId="{88200EE4-F4B4-49E8-8126-B01E5FCCBE2D}" dt="2020-05-17T10:52:55.688" v="1801" actId="165"/>
          <ac:spMkLst>
            <pc:docMk/>
            <pc:sldMk cId="3515715996" sldId="490"/>
            <ac:spMk id="503" creationId="{899E3DEC-06BD-4E2D-9B5A-A98AF83E4C72}"/>
          </ac:spMkLst>
        </pc:spChg>
        <pc:spChg chg="mod">
          <ac:chgData name="reza kabir" userId="af3c95a13102d509" providerId="LiveId" clId="{88200EE4-F4B4-49E8-8126-B01E5FCCBE2D}" dt="2020-05-17T10:57:10.669" v="1854" actId="165"/>
          <ac:spMkLst>
            <pc:docMk/>
            <pc:sldMk cId="3515715996" sldId="490"/>
            <ac:spMk id="507" creationId="{79E5E221-9A34-44E4-A487-22E35D55BA97}"/>
          </ac:spMkLst>
        </pc:spChg>
        <pc:spChg chg="mod">
          <ac:chgData name="reza kabir" userId="af3c95a13102d509" providerId="LiveId" clId="{88200EE4-F4B4-49E8-8126-B01E5FCCBE2D}" dt="2020-05-17T10:57:10.669" v="1854" actId="165"/>
          <ac:spMkLst>
            <pc:docMk/>
            <pc:sldMk cId="3515715996" sldId="490"/>
            <ac:spMk id="508" creationId="{573ABCB5-8065-42D1-A42F-927CFBFC8BA8}"/>
          </ac:spMkLst>
        </pc:spChg>
        <pc:spChg chg="mod">
          <ac:chgData name="reza kabir" userId="af3c95a13102d509" providerId="LiveId" clId="{88200EE4-F4B4-49E8-8126-B01E5FCCBE2D}" dt="2020-05-17T10:57:10.669" v="1854" actId="165"/>
          <ac:spMkLst>
            <pc:docMk/>
            <pc:sldMk cId="3515715996" sldId="490"/>
            <ac:spMk id="510" creationId="{BF2FDF93-773D-46C9-A861-928F4136618C}"/>
          </ac:spMkLst>
        </pc:spChg>
        <pc:spChg chg="mod">
          <ac:chgData name="reza kabir" userId="af3c95a13102d509" providerId="LiveId" clId="{88200EE4-F4B4-49E8-8126-B01E5FCCBE2D}" dt="2020-05-17T10:57:10.669" v="1854" actId="165"/>
          <ac:spMkLst>
            <pc:docMk/>
            <pc:sldMk cId="3515715996" sldId="490"/>
            <ac:spMk id="511" creationId="{F2E37E28-5147-475C-A624-67E7A8904922}"/>
          </ac:spMkLst>
        </pc:spChg>
        <pc:spChg chg="mod">
          <ac:chgData name="reza kabir" userId="af3c95a13102d509" providerId="LiveId" clId="{88200EE4-F4B4-49E8-8126-B01E5FCCBE2D}" dt="2020-05-17T10:57:10.669" v="1854" actId="165"/>
          <ac:spMkLst>
            <pc:docMk/>
            <pc:sldMk cId="3515715996" sldId="490"/>
            <ac:spMk id="512" creationId="{82DBD418-B182-43D6-9286-88FF0EFD3654}"/>
          </ac:spMkLst>
        </pc:spChg>
        <pc:spChg chg="mod">
          <ac:chgData name="reza kabir" userId="af3c95a13102d509" providerId="LiveId" clId="{88200EE4-F4B4-49E8-8126-B01E5FCCBE2D}" dt="2020-05-17T10:57:10.669" v="1854" actId="165"/>
          <ac:spMkLst>
            <pc:docMk/>
            <pc:sldMk cId="3515715996" sldId="490"/>
            <ac:spMk id="513" creationId="{7BD2A7ED-2F6D-445B-B428-965CCE07D550}"/>
          </ac:spMkLst>
        </pc:spChg>
        <pc:spChg chg="mod">
          <ac:chgData name="reza kabir" userId="af3c95a13102d509" providerId="LiveId" clId="{88200EE4-F4B4-49E8-8126-B01E5FCCBE2D}" dt="2020-05-17T10:57:10.669" v="1854" actId="165"/>
          <ac:spMkLst>
            <pc:docMk/>
            <pc:sldMk cId="3515715996" sldId="490"/>
            <ac:spMk id="514" creationId="{E4D131D6-FEF5-4467-B53E-AAA017AF29D1}"/>
          </ac:spMkLst>
        </pc:spChg>
        <pc:spChg chg="mod">
          <ac:chgData name="reza kabir" userId="af3c95a13102d509" providerId="LiveId" clId="{88200EE4-F4B4-49E8-8126-B01E5FCCBE2D}" dt="2020-05-17T10:57:10.669" v="1854" actId="165"/>
          <ac:spMkLst>
            <pc:docMk/>
            <pc:sldMk cId="3515715996" sldId="490"/>
            <ac:spMk id="515" creationId="{0D5808D5-67D5-431C-A404-AA9FFFD81BDC}"/>
          </ac:spMkLst>
        </pc:spChg>
        <pc:spChg chg="mod">
          <ac:chgData name="reza kabir" userId="af3c95a13102d509" providerId="LiveId" clId="{88200EE4-F4B4-49E8-8126-B01E5FCCBE2D}" dt="2020-05-17T10:52:59.935" v="1802" actId="165"/>
          <ac:spMkLst>
            <pc:docMk/>
            <pc:sldMk cId="3515715996" sldId="490"/>
            <ac:spMk id="517" creationId="{3DB3F648-9E02-47D9-848D-A20CDCED0DA6}"/>
          </ac:spMkLst>
        </pc:spChg>
        <pc:spChg chg="mod">
          <ac:chgData name="reza kabir" userId="af3c95a13102d509" providerId="LiveId" clId="{88200EE4-F4B4-49E8-8126-B01E5FCCBE2D}" dt="2020-05-17T10:52:59.935" v="1802" actId="165"/>
          <ac:spMkLst>
            <pc:docMk/>
            <pc:sldMk cId="3515715996" sldId="490"/>
            <ac:spMk id="519" creationId="{6A5DD2E8-112D-4E09-8C80-C30B024CCDFF}"/>
          </ac:spMkLst>
        </pc:spChg>
        <pc:spChg chg="mod">
          <ac:chgData name="reza kabir" userId="af3c95a13102d509" providerId="LiveId" clId="{88200EE4-F4B4-49E8-8126-B01E5FCCBE2D}" dt="2020-05-17T10:52:59.935" v="1802" actId="165"/>
          <ac:spMkLst>
            <pc:docMk/>
            <pc:sldMk cId="3515715996" sldId="490"/>
            <ac:spMk id="520" creationId="{1A142A44-662E-4282-962E-AD4D31B5A768}"/>
          </ac:spMkLst>
        </pc:spChg>
        <pc:spChg chg="mod">
          <ac:chgData name="reza kabir" userId="af3c95a13102d509" providerId="LiveId" clId="{88200EE4-F4B4-49E8-8126-B01E5FCCBE2D}" dt="2020-05-17T10:56:58.720" v="1853" actId="165"/>
          <ac:spMkLst>
            <pc:docMk/>
            <pc:sldMk cId="3515715996" sldId="490"/>
            <ac:spMk id="524" creationId="{CE36931A-3C51-4A4D-88AE-3CF2A2DB3926}"/>
          </ac:spMkLst>
        </pc:spChg>
        <pc:spChg chg="mod">
          <ac:chgData name="reza kabir" userId="af3c95a13102d509" providerId="LiveId" clId="{88200EE4-F4B4-49E8-8126-B01E5FCCBE2D}" dt="2020-05-17T10:56:58.720" v="1853" actId="165"/>
          <ac:spMkLst>
            <pc:docMk/>
            <pc:sldMk cId="3515715996" sldId="490"/>
            <ac:spMk id="525" creationId="{1E4D71B9-6D83-41D3-A191-033D9A04306F}"/>
          </ac:spMkLst>
        </pc:spChg>
        <pc:spChg chg="mod">
          <ac:chgData name="reza kabir" userId="af3c95a13102d509" providerId="LiveId" clId="{88200EE4-F4B4-49E8-8126-B01E5FCCBE2D}" dt="2020-05-17T10:56:58.720" v="1853" actId="165"/>
          <ac:spMkLst>
            <pc:docMk/>
            <pc:sldMk cId="3515715996" sldId="490"/>
            <ac:spMk id="527" creationId="{E6C744F0-CA24-4C9D-9CC5-5801A6554F33}"/>
          </ac:spMkLst>
        </pc:spChg>
        <pc:spChg chg="mod">
          <ac:chgData name="reza kabir" userId="af3c95a13102d509" providerId="LiveId" clId="{88200EE4-F4B4-49E8-8126-B01E5FCCBE2D}" dt="2020-05-17T10:56:58.720" v="1853" actId="165"/>
          <ac:spMkLst>
            <pc:docMk/>
            <pc:sldMk cId="3515715996" sldId="490"/>
            <ac:spMk id="528" creationId="{ADF075DE-ECC9-4E8E-9CD7-1301D34B097D}"/>
          </ac:spMkLst>
        </pc:spChg>
        <pc:spChg chg="mod">
          <ac:chgData name="reza kabir" userId="af3c95a13102d509" providerId="LiveId" clId="{88200EE4-F4B4-49E8-8126-B01E5FCCBE2D}" dt="2020-05-17T10:56:58.720" v="1853" actId="165"/>
          <ac:spMkLst>
            <pc:docMk/>
            <pc:sldMk cId="3515715996" sldId="490"/>
            <ac:spMk id="529" creationId="{8B6DC0C1-7889-4E5F-B333-D148E75BFDAE}"/>
          </ac:spMkLst>
        </pc:spChg>
        <pc:spChg chg="mod">
          <ac:chgData name="reza kabir" userId="af3c95a13102d509" providerId="LiveId" clId="{88200EE4-F4B4-49E8-8126-B01E5FCCBE2D}" dt="2020-05-17T10:56:58.720" v="1853" actId="165"/>
          <ac:spMkLst>
            <pc:docMk/>
            <pc:sldMk cId="3515715996" sldId="490"/>
            <ac:spMk id="530" creationId="{47221F54-DE79-42AB-800A-1487EBF48205}"/>
          </ac:spMkLst>
        </pc:spChg>
        <pc:spChg chg="mod">
          <ac:chgData name="reza kabir" userId="af3c95a13102d509" providerId="LiveId" clId="{88200EE4-F4B4-49E8-8126-B01E5FCCBE2D}" dt="2020-05-17T10:56:58.720" v="1853" actId="165"/>
          <ac:spMkLst>
            <pc:docMk/>
            <pc:sldMk cId="3515715996" sldId="490"/>
            <ac:spMk id="531" creationId="{769AE4E3-A7D1-4927-A3A4-9088DE2F41ED}"/>
          </ac:spMkLst>
        </pc:spChg>
        <pc:spChg chg="mod">
          <ac:chgData name="reza kabir" userId="af3c95a13102d509" providerId="LiveId" clId="{88200EE4-F4B4-49E8-8126-B01E5FCCBE2D}" dt="2020-05-17T10:56:58.720" v="1853" actId="165"/>
          <ac:spMkLst>
            <pc:docMk/>
            <pc:sldMk cId="3515715996" sldId="490"/>
            <ac:spMk id="532" creationId="{69C67EE9-E2EE-49F3-8410-FABCEB77D0DB}"/>
          </ac:spMkLst>
        </pc:spChg>
        <pc:spChg chg="mod">
          <ac:chgData name="reza kabir" userId="af3c95a13102d509" providerId="LiveId" clId="{88200EE4-F4B4-49E8-8126-B01E5FCCBE2D}" dt="2020-05-17T10:53:07.785" v="1804" actId="165"/>
          <ac:spMkLst>
            <pc:docMk/>
            <pc:sldMk cId="3515715996" sldId="490"/>
            <ac:spMk id="534" creationId="{B6FA3E90-6827-4ED6-BD99-A138D1708051}"/>
          </ac:spMkLst>
        </pc:spChg>
        <pc:spChg chg="mod">
          <ac:chgData name="reza kabir" userId="af3c95a13102d509" providerId="LiveId" clId="{88200EE4-F4B4-49E8-8126-B01E5FCCBE2D}" dt="2020-05-17T10:53:07.785" v="1804" actId="165"/>
          <ac:spMkLst>
            <pc:docMk/>
            <pc:sldMk cId="3515715996" sldId="490"/>
            <ac:spMk id="535" creationId="{B41742B7-5E64-48C0-A174-5434393CADEA}"/>
          </ac:spMkLst>
        </pc:spChg>
        <pc:spChg chg="add mod topLvl">
          <ac:chgData name="reza kabir" userId="af3c95a13102d509" providerId="LiveId" clId="{88200EE4-F4B4-49E8-8126-B01E5FCCBE2D}" dt="2020-05-17T11:15:52.967" v="1907" actId="165"/>
          <ac:spMkLst>
            <pc:docMk/>
            <pc:sldMk cId="3515715996" sldId="490"/>
            <ac:spMk id="536" creationId="{226FA378-F2C5-4D4F-927F-0EAE655D3FE6}"/>
          </ac:spMkLst>
        </pc:spChg>
        <pc:spChg chg="add mod topLvl">
          <ac:chgData name="reza kabir" userId="af3c95a13102d509" providerId="LiveId" clId="{88200EE4-F4B4-49E8-8126-B01E5FCCBE2D}" dt="2020-05-17T11:15:52.967" v="1907" actId="165"/>
          <ac:spMkLst>
            <pc:docMk/>
            <pc:sldMk cId="3515715996" sldId="490"/>
            <ac:spMk id="537" creationId="{02E27D03-B7E1-488A-BD96-22A077D803E9}"/>
          </ac:spMkLst>
        </pc:spChg>
        <pc:spChg chg="add del mod">
          <ac:chgData name="reza kabir" userId="af3c95a13102d509" providerId="LiveId" clId="{88200EE4-F4B4-49E8-8126-B01E5FCCBE2D}" dt="2020-05-17T10:54:14.315" v="1818" actId="478"/>
          <ac:spMkLst>
            <pc:docMk/>
            <pc:sldMk cId="3515715996" sldId="490"/>
            <ac:spMk id="538" creationId="{9CD28F24-A5B1-418B-9367-A30B4A159242}"/>
          </ac:spMkLst>
        </pc:spChg>
        <pc:spChg chg="add del mod">
          <ac:chgData name="reza kabir" userId="af3c95a13102d509" providerId="LiveId" clId="{88200EE4-F4B4-49E8-8126-B01E5FCCBE2D}" dt="2020-05-17T10:54:14.315" v="1818" actId="478"/>
          <ac:spMkLst>
            <pc:docMk/>
            <pc:sldMk cId="3515715996" sldId="490"/>
            <ac:spMk id="539" creationId="{47BBEACD-EBCC-43DF-A216-075E0CD75BCB}"/>
          </ac:spMkLst>
        </pc:spChg>
        <pc:spChg chg="add mod topLvl">
          <ac:chgData name="reza kabir" userId="af3c95a13102d509" providerId="LiveId" clId="{88200EE4-F4B4-49E8-8126-B01E5FCCBE2D}" dt="2020-05-17T11:15:52.967" v="1907" actId="165"/>
          <ac:spMkLst>
            <pc:docMk/>
            <pc:sldMk cId="3515715996" sldId="490"/>
            <ac:spMk id="540" creationId="{4D747BCE-5BA6-4832-88F0-4AE76C0F28D9}"/>
          </ac:spMkLst>
        </pc:spChg>
        <pc:spChg chg="add mod topLvl">
          <ac:chgData name="reza kabir" userId="af3c95a13102d509" providerId="LiveId" clId="{88200EE4-F4B4-49E8-8126-B01E5FCCBE2D}" dt="2020-05-17T11:15:52.967" v="1907" actId="165"/>
          <ac:spMkLst>
            <pc:docMk/>
            <pc:sldMk cId="3515715996" sldId="490"/>
            <ac:spMk id="541" creationId="{B8AEA0BC-9FD1-477C-8539-614D71DE9647}"/>
          </ac:spMkLst>
        </pc:spChg>
        <pc:spChg chg="add mod topLvl">
          <ac:chgData name="reza kabir" userId="af3c95a13102d509" providerId="LiveId" clId="{88200EE4-F4B4-49E8-8126-B01E5FCCBE2D}" dt="2020-05-17T11:15:52.967" v="1907" actId="165"/>
          <ac:spMkLst>
            <pc:docMk/>
            <pc:sldMk cId="3515715996" sldId="490"/>
            <ac:spMk id="542" creationId="{F897F624-4152-4630-B417-AA6635CFCE80}"/>
          </ac:spMkLst>
        </pc:spChg>
        <pc:spChg chg="add mod topLvl">
          <ac:chgData name="reza kabir" userId="af3c95a13102d509" providerId="LiveId" clId="{88200EE4-F4B4-49E8-8126-B01E5FCCBE2D}" dt="2020-05-17T11:15:52.967" v="1907" actId="165"/>
          <ac:spMkLst>
            <pc:docMk/>
            <pc:sldMk cId="3515715996" sldId="490"/>
            <ac:spMk id="543" creationId="{60B61DA7-B37A-4358-B7E0-D39119408A00}"/>
          </ac:spMkLst>
        </pc:spChg>
        <pc:spChg chg="add del mod">
          <ac:chgData name="reza kabir" userId="af3c95a13102d509" providerId="LiveId" clId="{88200EE4-F4B4-49E8-8126-B01E5FCCBE2D}" dt="2020-05-17T10:55:44.719" v="1847" actId="478"/>
          <ac:spMkLst>
            <pc:docMk/>
            <pc:sldMk cId="3515715996" sldId="490"/>
            <ac:spMk id="544" creationId="{714AAE76-F4C5-4B5B-8388-E9D41C88C14C}"/>
          </ac:spMkLst>
        </pc:spChg>
        <pc:spChg chg="add del mod">
          <ac:chgData name="reza kabir" userId="af3c95a13102d509" providerId="LiveId" clId="{88200EE4-F4B4-49E8-8126-B01E5FCCBE2D}" dt="2020-05-17T10:55:44.719" v="1847" actId="478"/>
          <ac:spMkLst>
            <pc:docMk/>
            <pc:sldMk cId="3515715996" sldId="490"/>
            <ac:spMk id="545" creationId="{54144FFE-5942-4127-B043-670F092F073F}"/>
          </ac:spMkLst>
        </pc:spChg>
        <pc:spChg chg="add mod topLvl">
          <ac:chgData name="reza kabir" userId="af3c95a13102d509" providerId="LiveId" clId="{88200EE4-F4B4-49E8-8126-B01E5FCCBE2D}" dt="2020-05-17T11:15:52.967" v="1907" actId="165"/>
          <ac:spMkLst>
            <pc:docMk/>
            <pc:sldMk cId="3515715996" sldId="490"/>
            <ac:spMk id="546" creationId="{131CE71E-DD3A-4168-93FD-AF76DD576705}"/>
          </ac:spMkLst>
        </pc:spChg>
        <pc:spChg chg="add mod topLvl">
          <ac:chgData name="reza kabir" userId="af3c95a13102d509" providerId="LiveId" clId="{88200EE4-F4B4-49E8-8126-B01E5FCCBE2D}" dt="2020-05-17T11:15:52.967" v="1907" actId="165"/>
          <ac:spMkLst>
            <pc:docMk/>
            <pc:sldMk cId="3515715996" sldId="490"/>
            <ac:spMk id="547" creationId="{D78EE445-B48D-4D6F-A84C-39BEB48DDE79}"/>
          </ac:spMkLst>
        </pc:spChg>
        <pc:spChg chg="add del mod">
          <ac:chgData name="reza kabir" userId="af3c95a13102d509" providerId="LiveId" clId="{88200EE4-F4B4-49E8-8126-B01E5FCCBE2D}" dt="2020-05-17T10:55:47.357" v="1848" actId="478"/>
          <ac:spMkLst>
            <pc:docMk/>
            <pc:sldMk cId="3515715996" sldId="490"/>
            <ac:spMk id="548" creationId="{EDC99E84-D56F-4C14-9F2A-0551EBB65D18}"/>
          </ac:spMkLst>
        </pc:spChg>
        <pc:spChg chg="add del mod">
          <ac:chgData name="reza kabir" userId="af3c95a13102d509" providerId="LiveId" clId="{88200EE4-F4B4-49E8-8126-B01E5FCCBE2D}" dt="2020-05-17T10:55:47.357" v="1848" actId="478"/>
          <ac:spMkLst>
            <pc:docMk/>
            <pc:sldMk cId="3515715996" sldId="490"/>
            <ac:spMk id="549" creationId="{4D1938F9-D622-4E27-958F-D5BED0E695C7}"/>
          </ac:spMkLst>
        </pc:spChg>
        <pc:spChg chg="add mod">
          <ac:chgData name="reza kabir" userId="af3c95a13102d509" providerId="LiveId" clId="{88200EE4-F4B4-49E8-8126-B01E5FCCBE2D}" dt="2020-05-17T10:54:51.821" v="1839" actId="1076"/>
          <ac:spMkLst>
            <pc:docMk/>
            <pc:sldMk cId="3515715996" sldId="490"/>
            <ac:spMk id="550" creationId="{1C861488-A7F8-4C42-84E9-8CBB27405EC9}"/>
          </ac:spMkLst>
        </pc:spChg>
        <pc:spChg chg="add mod topLvl">
          <ac:chgData name="reza kabir" userId="af3c95a13102d509" providerId="LiveId" clId="{88200EE4-F4B4-49E8-8126-B01E5FCCBE2D}" dt="2020-05-17T11:15:52.967" v="1907" actId="165"/>
          <ac:spMkLst>
            <pc:docMk/>
            <pc:sldMk cId="3515715996" sldId="490"/>
            <ac:spMk id="551" creationId="{1A631646-A1F2-44EA-931D-B25F3A792ED7}"/>
          </ac:spMkLst>
        </pc:spChg>
        <pc:spChg chg="add mod topLvl">
          <ac:chgData name="reza kabir" userId="af3c95a13102d509" providerId="LiveId" clId="{88200EE4-F4B4-49E8-8126-B01E5FCCBE2D}" dt="2020-05-17T11:15:52.967" v="1907" actId="165"/>
          <ac:spMkLst>
            <pc:docMk/>
            <pc:sldMk cId="3515715996" sldId="490"/>
            <ac:spMk id="552" creationId="{33C17779-9C99-4CD8-9117-4F39CC819C46}"/>
          </ac:spMkLst>
        </pc:spChg>
        <pc:spChg chg="add mod">
          <ac:chgData name="reza kabir" userId="af3c95a13102d509" providerId="LiveId" clId="{88200EE4-F4B4-49E8-8126-B01E5FCCBE2D}" dt="2020-05-17T10:59:27.538" v="1878" actId="20577"/>
          <ac:spMkLst>
            <pc:docMk/>
            <pc:sldMk cId="3515715996" sldId="490"/>
            <ac:spMk id="553" creationId="{90F02EA9-C860-42DC-BD88-234605BA0B33}"/>
          </ac:spMkLst>
        </pc:spChg>
        <pc:spChg chg="add mod">
          <ac:chgData name="reza kabir" userId="af3c95a13102d509" providerId="LiveId" clId="{88200EE4-F4B4-49E8-8126-B01E5FCCBE2D}" dt="2020-05-17T10:59:46.700" v="1884" actId="1076"/>
          <ac:spMkLst>
            <pc:docMk/>
            <pc:sldMk cId="3515715996" sldId="490"/>
            <ac:spMk id="554" creationId="{C3726640-19D8-4B94-AF97-517D2519E3B1}"/>
          </ac:spMkLst>
        </pc:spChg>
        <pc:spChg chg="add mod">
          <ac:chgData name="reza kabir" userId="af3c95a13102d509" providerId="LiveId" clId="{88200EE4-F4B4-49E8-8126-B01E5FCCBE2D}" dt="2020-05-17T10:59:57.371" v="1890" actId="20577"/>
          <ac:spMkLst>
            <pc:docMk/>
            <pc:sldMk cId="3515715996" sldId="490"/>
            <ac:spMk id="555" creationId="{9570F214-2AAD-42D2-90B4-9D1C645E9015}"/>
          </ac:spMkLst>
        </pc:spChg>
        <pc:spChg chg="add mod">
          <ac:chgData name="reza kabir" userId="af3c95a13102d509" providerId="LiveId" clId="{88200EE4-F4B4-49E8-8126-B01E5FCCBE2D}" dt="2020-05-17T11:00:12.357" v="1896" actId="20577"/>
          <ac:spMkLst>
            <pc:docMk/>
            <pc:sldMk cId="3515715996" sldId="490"/>
            <ac:spMk id="556" creationId="{226AB062-5D48-48DA-8603-86D523D80DE9}"/>
          </ac:spMkLst>
        </pc:spChg>
        <pc:grpChg chg="add del mod">
          <ac:chgData name="reza kabir" userId="af3c95a13102d509" providerId="LiveId" clId="{88200EE4-F4B4-49E8-8126-B01E5FCCBE2D}" dt="2020-05-17T11:15:52.967" v="1907" actId="165"/>
          <ac:grpSpMkLst>
            <pc:docMk/>
            <pc:sldMk cId="3515715996" sldId="490"/>
            <ac:grpSpMk id="4" creationId="{35EA2CEB-C164-4E2C-974B-3178013B323C}"/>
          </ac:grpSpMkLst>
        </pc:grpChg>
        <pc:grpChg chg="del">
          <ac:chgData name="reza kabir" userId="af3c95a13102d509" providerId="LiveId" clId="{88200EE4-F4B4-49E8-8126-B01E5FCCBE2D}" dt="2020-05-17T10:50:10.597" v="1797" actId="165"/>
          <ac:grpSpMkLst>
            <pc:docMk/>
            <pc:sldMk cId="3515715996" sldId="490"/>
            <ac:grpSpMk id="6" creationId="{11805C15-CF96-4DCE-80CA-44C25CF47A96}"/>
          </ac:grpSpMkLst>
        </pc:grpChg>
        <pc:grpChg chg="del mod topLvl">
          <ac:chgData name="reza kabir" userId="af3c95a13102d509" providerId="LiveId" clId="{88200EE4-F4B4-49E8-8126-B01E5FCCBE2D}" dt="2020-05-17T10:50:13.933" v="1798" actId="478"/>
          <ac:grpSpMkLst>
            <pc:docMk/>
            <pc:sldMk cId="3515715996" sldId="490"/>
            <ac:grpSpMk id="7" creationId="{11805C15-CF96-4DCE-80CA-44C25CF47A96}"/>
          </ac:grpSpMkLst>
        </pc:grpChg>
        <pc:grpChg chg="mod">
          <ac:chgData name="reza kabir" userId="af3c95a13102d509" providerId="LiveId" clId="{88200EE4-F4B4-49E8-8126-B01E5FCCBE2D}" dt="2020-05-17T10:50:10.597" v="1797" actId="165"/>
          <ac:grpSpMkLst>
            <pc:docMk/>
            <pc:sldMk cId="3515715996" sldId="490"/>
            <ac:grpSpMk id="9" creationId="{11805C15-CF96-4DCE-80CA-44C25CF47A96}"/>
          </ac:grpSpMkLst>
        </pc:grpChg>
        <pc:grpChg chg="mod">
          <ac:chgData name="reza kabir" userId="af3c95a13102d509" providerId="LiveId" clId="{88200EE4-F4B4-49E8-8126-B01E5FCCBE2D}" dt="2020-05-17T10:50:10.597" v="1797" actId="165"/>
          <ac:grpSpMkLst>
            <pc:docMk/>
            <pc:sldMk cId="3515715996" sldId="490"/>
            <ac:grpSpMk id="17" creationId="{11805C15-CF96-4DCE-80CA-44C25CF47A96}"/>
          </ac:grpSpMkLst>
        </pc:grpChg>
        <pc:grpChg chg="mod">
          <ac:chgData name="reza kabir" userId="af3c95a13102d509" providerId="LiveId" clId="{88200EE4-F4B4-49E8-8126-B01E5FCCBE2D}" dt="2020-05-17T10:50:10.597" v="1797" actId="165"/>
          <ac:grpSpMkLst>
            <pc:docMk/>
            <pc:sldMk cId="3515715996" sldId="490"/>
            <ac:grpSpMk id="27" creationId="{11805C15-CF96-4DCE-80CA-44C25CF47A96}"/>
          </ac:grpSpMkLst>
        </pc:grpChg>
        <pc:grpChg chg="mod">
          <ac:chgData name="reza kabir" userId="af3c95a13102d509" providerId="LiveId" clId="{88200EE4-F4B4-49E8-8126-B01E5FCCBE2D}" dt="2020-05-17T10:50:10.597" v="1797" actId="165"/>
          <ac:grpSpMkLst>
            <pc:docMk/>
            <pc:sldMk cId="3515715996" sldId="490"/>
            <ac:grpSpMk id="32" creationId="{11805C15-CF96-4DCE-80CA-44C25CF47A96}"/>
          </ac:grpSpMkLst>
        </pc:grpChg>
        <pc:grpChg chg="del mod topLvl">
          <ac:chgData name="reza kabir" userId="af3c95a13102d509" providerId="LiveId" clId="{88200EE4-F4B4-49E8-8126-B01E5FCCBE2D}" dt="2020-05-17T10:52:47.127" v="1799" actId="165"/>
          <ac:grpSpMkLst>
            <pc:docMk/>
            <pc:sldMk cId="3515715996" sldId="490"/>
            <ac:grpSpMk id="35" creationId="{11805C15-CF96-4DCE-80CA-44C25CF47A96}"/>
          </ac:grpSpMkLst>
        </pc:grpChg>
        <pc:grpChg chg="del mod topLvl">
          <ac:chgData name="reza kabir" userId="af3c95a13102d509" providerId="LiveId" clId="{88200EE4-F4B4-49E8-8126-B01E5FCCBE2D}" dt="2020-05-17T10:54:31.485" v="1820" actId="478"/>
          <ac:grpSpMkLst>
            <pc:docMk/>
            <pc:sldMk cId="3515715996" sldId="490"/>
            <ac:grpSpMk id="36" creationId="{11805C15-CF96-4DCE-80CA-44C25CF47A96}"/>
          </ac:grpSpMkLst>
        </pc:grpChg>
        <pc:grpChg chg="del mod topLvl">
          <ac:chgData name="reza kabir" userId="af3c95a13102d509" providerId="LiveId" clId="{88200EE4-F4B4-49E8-8126-B01E5FCCBE2D}" dt="2020-05-17T11:00:18.066" v="1897" actId="478"/>
          <ac:grpSpMkLst>
            <pc:docMk/>
            <pc:sldMk cId="3515715996" sldId="490"/>
            <ac:grpSpMk id="51" creationId="{11805C15-CF96-4DCE-80CA-44C25CF47A96}"/>
          </ac:grpSpMkLst>
        </pc:grpChg>
        <pc:grpChg chg="mod">
          <ac:chgData name="reza kabir" userId="af3c95a13102d509" providerId="LiveId" clId="{88200EE4-F4B4-49E8-8126-B01E5FCCBE2D}" dt="2020-05-17T10:50:10.597" v="1797" actId="165"/>
          <ac:grpSpMkLst>
            <pc:docMk/>
            <pc:sldMk cId="3515715996" sldId="490"/>
            <ac:grpSpMk id="52" creationId="{11805C15-CF96-4DCE-80CA-44C25CF47A96}"/>
          </ac:grpSpMkLst>
        </pc:grpChg>
        <pc:grpChg chg="mod">
          <ac:chgData name="reza kabir" userId="af3c95a13102d509" providerId="LiveId" clId="{88200EE4-F4B4-49E8-8126-B01E5FCCBE2D}" dt="2020-05-17T10:50:10.597" v="1797" actId="165"/>
          <ac:grpSpMkLst>
            <pc:docMk/>
            <pc:sldMk cId="3515715996" sldId="490"/>
            <ac:grpSpMk id="61" creationId="{11805C15-CF96-4DCE-80CA-44C25CF47A96}"/>
          </ac:grpSpMkLst>
        </pc:grpChg>
        <pc:grpChg chg="del mod topLvl">
          <ac:chgData name="reza kabir" userId="af3c95a13102d509" providerId="LiveId" clId="{88200EE4-F4B4-49E8-8126-B01E5FCCBE2D}" dt="2020-05-17T11:00:18.066" v="1897" actId="478"/>
          <ac:grpSpMkLst>
            <pc:docMk/>
            <pc:sldMk cId="3515715996" sldId="490"/>
            <ac:grpSpMk id="130" creationId="{11805C15-CF96-4DCE-80CA-44C25CF47A96}"/>
          </ac:grpSpMkLst>
        </pc:grpChg>
        <pc:grpChg chg="mod">
          <ac:chgData name="reza kabir" userId="af3c95a13102d509" providerId="LiveId" clId="{88200EE4-F4B4-49E8-8126-B01E5FCCBE2D}" dt="2020-05-17T10:50:10.597" v="1797" actId="165"/>
          <ac:grpSpMkLst>
            <pc:docMk/>
            <pc:sldMk cId="3515715996" sldId="490"/>
            <ac:grpSpMk id="131" creationId="{11805C15-CF96-4DCE-80CA-44C25CF47A96}"/>
          </ac:grpSpMkLst>
        </pc:grpChg>
        <pc:grpChg chg="mod">
          <ac:chgData name="reza kabir" userId="af3c95a13102d509" providerId="LiveId" clId="{88200EE4-F4B4-49E8-8126-B01E5FCCBE2D}" dt="2020-05-17T10:50:10.597" v="1797" actId="165"/>
          <ac:grpSpMkLst>
            <pc:docMk/>
            <pc:sldMk cId="3515715996" sldId="490"/>
            <ac:grpSpMk id="141" creationId="{11805C15-CF96-4DCE-80CA-44C25CF47A96}"/>
          </ac:grpSpMkLst>
        </pc:grpChg>
        <pc:grpChg chg="del mod topLvl">
          <ac:chgData name="reza kabir" userId="af3c95a13102d509" providerId="LiveId" clId="{88200EE4-F4B4-49E8-8126-B01E5FCCBE2D}" dt="2020-05-17T11:00:18.066" v="1897" actId="478"/>
          <ac:grpSpMkLst>
            <pc:docMk/>
            <pc:sldMk cId="3515715996" sldId="490"/>
            <ac:grpSpMk id="210" creationId="{11805C15-CF96-4DCE-80CA-44C25CF47A96}"/>
          </ac:grpSpMkLst>
        </pc:grpChg>
        <pc:grpChg chg="mod">
          <ac:chgData name="reza kabir" userId="af3c95a13102d509" providerId="LiveId" clId="{88200EE4-F4B4-49E8-8126-B01E5FCCBE2D}" dt="2020-05-17T10:50:10.597" v="1797" actId="165"/>
          <ac:grpSpMkLst>
            <pc:docMk/>
            <pc:sldMk cId="3515715996" sldId="490"/>
            <ac:grpSpMk id="211" creationId="{11805C15-CF96-4DCE-80CA-44C25CF47A96}"/>
          </ac:grpSpMkLst>
        </pc:grpChg>
        <pc:grpChg chg="mod">
          <ac:chgData name="reza kabir" userId="af3c95a13102d509" providerId="LiveId" clId="{88200EE4-F4B4-49E8-8126-B01E5FCCBE2D}" dt="2020-05-17T10:50:10.597" v="1797" actId="165"/>
          <ac:grpSpMkLst>
            <pc:docMk/>
            <pc:sldMk cId="3515715996" sldId="490"/>
            <ac:grpSpMk id="221" creationId="{11805C15-CF96-4DCE-80CA-44C25CF47A96}"/>
          </ac:grpSpMkLst>
        </pc:grpChg>
        <pc:grpChg chg="del mod topLvl">
          <ac:chgData name="reza kabir" userId="af3c95a13102d509" providerId="LiveId" clId="{88200EE4-F4B4-49E8-8126-B01E5FCCBE2D}" dt="2020-05-17T11:00:18.066" v="1897" actId="478"/>
          <ac:grpSpMkLst>
            <pc:docMk/>
            <pc:sldMk cId="3515715996" sldId="490"/>
            <ac:grpSpMk id="290" creationId="{11805C15-CF96-4DCE-80CA-44C25CF47A96}"/>
          </ac:grpSpMkLst>
        </pc:grpChg>
        <pc:grpChg chg="mod">
          <ac:chgData name="reza kabir" userId="af3c95a13102d509" providerId="LiveId" clId="{88200EE4-F4B4-49E8-8126-B01E5FCCBE2D}" dt="2020-05-17T10:50:10.597" v="1797" actId="165"/>
          <ac:grpSpMkLst>
            <pc:docMk/>
            <pc:sldMk cId="3515715996" sldId="490"/>
            <ac:grpSpMk id="291" creationId="{11805C15-CF96-4DCE-80CA-44C25CF47A96}"/>
          </ac:grpSpMkLst>
        </pc:grpChg>
        <pc:grpChg chg="mod">
          <ac:chgData name="reza kabir" userId="af3c95a13102d509" providerId="LiveId" clId="{88200EE4-F4B4-49E8-8126-B01E5FCCBE2D}" dt="2020-05-17T10:50:10.597" v="1797" actId="165"/>
          <ac:grpSpMkLst>
            <pc:docMk/>
            <pc:sldMk cId="3515715996" sldId="490"/>
            <ac:grpSpMk id="301" creationId="{11805C15-CF96-4DCE-80CA-44C25CF47A96}"/>
          </ac:grpSpMkLst>
        </pc:grpChg>
        <pc:grpChg chg="del mod topLvl">
          <ac:chgData name="reza kabir" userId="af3c95a13102d509" providerId="LiveId" clId="{88200EE4-F4B4-49E8-8126-B01E5FCCBE2D}" dt="2020-05-17T11:00:18.066" v="1897" actId="478"/>
          <ac:grpSpMkLst>
            <pc:docMk/>
            <pc:sldMk cId="3515715996" sldId="490"/>
            <ac:grpSpMk id="370" creationId="{11805C15-CF96-4DCE-80CA-44C25CF47A96}"/>
          </ac:grpSpMkLst>
        </pc:grpChg>
        <pc:grpChg chg="mod">
          <ac:chgData name="reza kabir" userId="af3c95a13102d509" providerId="LiveId" clId="{88200EE4-F4B4-49E8-8126-B01E5FCCBE2D}" dt="2020-05-17T10:50:10.597" v="1797" actId="165"/>
          <ac:grpSpMkLst>
            <pc:docMk/>
            <pc:sldMk cId="3515715996" sldId="490"/>
            <ac:grpSpMk id="371" creationId="{11805C15-CF96-4DCE-80CA-44C25CF47A96}"/>
          </ac:grpSpMkLst>
        </pc:grpChg>
        <pc:grpChg chg="mod">
          <ac:chgData name="reza kabir" userId="af3c95a13102d509" providerId="LiveId" clId="{88200EE4-F4B4-49E8-8126-B01E5FCCBE2D}" dt="2020-05-17T10:50:10.597" v="1797" actId="165"/>
          <ac:grpSpMkLst>
            <pc:docMk/>
            <pc:sldMk cId="3515715996" sldId="490"/>
            <ac:grpSpMk id="380" creationId="{11805C15-CF96-4DCE-80CA-44C25CF47A96}"/>
          </ac:grpSpMkLst>
        </pc:grpChg>
        <pc:grpChg chg="del mod topLvl">
          <ac:chgData name="reza kabir" userId="af3c95a13102d509" providerId="LiveId" clId="{88200EE4-F4B4-49E8-8126-B01E5FCCBE2D}" dt="2020-05-17T10:53:03.747" v="1803" actId="165"/>
          <ac:grpSpMkLst>
            <pc:docMk/>
            <pc:sldMk cId="3515715996" sldId="490"/>
            <ac:grpSpMk id="449" creationId="{11805C15-CF96-4DCE-80CA-44C25CF47A96}"/>
          </ac:grpSpMkLst>
        </pc:grpChg>
        <pc:grpChg chg="del mod topLvl">
          <ac:chgData name="reza kabir" userId="af3c95a13102d509" providerId="LiveId" clId="{88200EE4-F4B4-49E8-8126-B01E5FCCBE2D}" dt="2020-05-17T10:57:25.736" v="1857" actId="165"/>
          <ac:grpSpMkLst>
            <pc:docMk/>
            <pc:sldMk cId="3515715996" sldId="490"/>
            <ac:grpSpMk id="450" creationId="{11805C15-CF96-4DCE-80CA-44C25CF47A96}"/>
          </ac:grpSpMkLst>
        </pc:grpChg>
        <pc:grpChg chg="mod topLvl">
          <ac:chgData name="reza kabir" userId="af3c95a13102d509" providerId="LiveId" clId="{88200EE4-F4B4-49E8-8126-B01E5FCCBE2D}" dt="2020-05-17T10:57:25.736" v="1857" actId="165"/>
          <ac:grpSpMkLst>
            <pc:docMk/>
            <pc:sldMk cId="3515715996" sldId="490"/>
            <ac:grpSpMk id="451" creationId="{11805C15-CF96-4DCE-80CA-44C25CF47A96}"/>
          </ac:grpSpMkLst>
        </pc:grpChg>
        <pc:grpChg chg="del mod topLvl">
          <ac:chgData name="reza kabir" userId="af3c95a13102d509" providerId="LiveId" clId="{88200EE4-F4B4-49E8-8126-B01E5FCCBE2D}" dt="2020-05-17T10:59:17.978" v="1875" actId="478"/>
          <ac:grpSpMkLst>
            <pc:docMk/>
            <pc:sldMk cId="3515715996" sldId="490"/>
            <ac:grpSpMk id="454" creationId="{11805C15-CF96-4DCE-80CA-44C25CF47A96}"/>
          </ac:grpSpMkLst>
        </pc:grpChg>
        <pc:grpChg chg="mod topLvl">
          <ac:chgData name="reza kabir" userId="af3c95a13102d509" providerId="LiveId" clId="{88200EE4-F4B4-49E8-8126-B01E5FCCBE2D}" dt="2020-05-17T10:53:03.747" v="1803" actId="165"/>
          <ac:grpSpMkLst>
            <pc:docMk/>
            <pc:sldMk cId="3515715996" sldId="490"/>
            <ac:grpSpMk id="461" creationId="{11805C15-CF96-4DCE-80CA-44C25CF47A96}"/>
          </ac:grpSpMkLst>
        </pc:grpChg>
        <pc:grpChg chg="del mod topLvl">
          <ac:chgData name="reza kabir" userId="af3c95a13102d509" providerId="LiveId" clId="{88200EE4-F4B4-49E8-8126-B01E5FCCBE2D}" dt="2020-05-17T10:52:51.670" v="1800" actId="165"/>
          <ac:grpSpMkLst>
            <pc:docMk/>
            <pc:sldMk cId="3515715996" sldId="490"/>
            <ac:grpSpMk id="464" creationId="{11805C15-CF96-4DCE-80CA-44C25CF47A96}"/>
          </ac:grpSpMkLst>
        </pc:grpChg>
        <pc:grpChg chg="del mod topLvl">
          <ac:chgData name="reza kabir" userId="af3c95a13102d509" providerId="LiveId" clId="{88200EE4-F4B4-49E8-8126-B01E5FCCBE2D}" dt="2020-05-17T10:57:21.525" v="1856" actId="165"/>
          <ac:grpSpMkLst>
            <pc:docMk/>
            <pc:sldMk cId="3515715996" sldId="490"/>
            <ac:grpSpMk id="465" creationId="{11805C15-CF96-4DCE-80CA-44C25CF47A96}"/>
          </ac:grpSpMkLst>
        </pc:grpChg>
        <pc:grpChg chg="mod topLvl">
          <ac:chgData name="reza kabir" userId="af3c95a13102d509" providerId="LiveId" clId="{88200EE4-F4B4-49E8-8126-B01E5FCCBE2D}" dt="2020-05-17T10:57:21.525" v="1856" actId="165"/>
          <ac:grpSpMkLst>
            <pc:docMk/>
            <pc:sldMk cId="3515715996" sldId="490"/>
            <ac:grpSpMk id="466" creationId="{11805C15-CF96-4DCE-80CA-44C25CF47A96}"/>
          </ac:grpSpMkLst>
        </pc:grpChg>
        <pc:grpChg chg="del mod topLvl">
          <ac:chgData name="reza kabir" userId="af3c95a13102d509" providerId="LiveId" clId="{88200EE4-F4B4-49E8-8126-B01E5FCCBE2D}" dt="2020-05-17T10:59:51.864" v="1887" actId="478"/>
          <ac:grpSpMkLst>
            <pc:docMk/>
            <pc:sldMk cId="3515715996" sldId="490"/>
            <ac:grpSpMk id="469" creationId="{11805C15-CF96-4DCE-80CA-44C25CF47A96}"/>
          </ac:grpSpMkLst>
        </pc:grpChg>
        <pc:grpChg chg="mod topLvl">
          <ac:chgData name="reza kabir" userId="af3c95a13102d509" providerId="LiveId" clId="{88200EE4-F4B4-49E8-8126-B01E5FCCBE2D}" dt="2020-05-17T10:52:51.670" v="1800" actId="165"/>
          <ac:grpSpMkLst>
            <pc:docMk/>
            <pc:sldMk cId="3515715996" sldId="490"/>
            <ac:grpSpMk id="476" creationId="{11805C15-CF96-4DCE-80CA-44C25CF47A96}"/>
          </ac:grpSpMkLst>
        </pc:grpChg>
        <pc:grpChg chg="mod">
          <ac:chgData name="reza kabir" userId="af3c95a13102d509" providerId="LiveId" clId="{88200EE4-F4B4-49E8-8126-B01E5FCCBE2D}" dt="2020-05-17T10:52:51.670" v="1800" actId="165"/>
          <ac:grpSpMkLst>
            <pc:docMk/>
            <pc:sldMk cId="3515715996" sldId="490"/>
            <ac:grpSpMk id="478" creationId="{11805C15-CF96-4DCE-80CA-44C25CF47A96}"/>
          </ac:grpSpMkLst>
        </pc:grpChg>
        <pc:grpChg chg="del mod topLvl">
          <ac:chgData name="reza kabir" userId="af3c95a13102d509" providerId="LiveId" clId="{88200EE4-F4B4-49E8-8126-B01E5FCCBE2D}" dt="2020-05-17T10:52:55.688" v="1801" actId="165"/>
          <ac:grpSpMkLst>
            <pc:docMk/>
            <pc:sldMk cId="3515715996" sldId="490"/>
            <ac:grpSpMk id="486" creationId="{11805C15-CF96-4DCE-80CA-44C25CF47A96}"/>
          </ac:grpSpMkLst>
        </pc:grpChg>
        <pc:grpChg chg="del mod topLvl">
          <ac:chgData name="reza kabir" userId="af3c95a13102d509" providerId="LiveId" clId="{88200EE4-F4B4-49E8-8126-B01E5FCCBE2D}" dt="2020-05-17T10:57:17.073" v="1855" actId="165"/>
          <ac:grpSpMkLst>
            <pc:docMk/>
            <pc:sldMk cId="3515715996" sldId="490"/>
            <ac:grpSpMk id="487" creationId="{11805C15-CF96-4DCE-80CA-44C25CF47A96}"/>
          </ac:grpSpMkLst>
        </pc:grpChg>
        <pc:grpChg chg="mod topLvl">
          <ac:chgData name="reza kabir" userId="af3c95a13102d509" providerId="LiveId" clId="{88200EE4-F4B4-49E8-8126-B01E5FCCBE2D}" dt="2020-05-17T10:57:17.073" v="1855" actId="165"/>
          <ac:grpSpMkLst>
            <pc:docMk/>
            <pc:sldMk cId="3515715996" sldId="490"/>
            <ac:grpSpMk id="488" creationId="{11805C15-CF96-4DCE-80CA-44C25CF47A96}"/>
          </ac:grpSpMkLst>
        </pc:grpChg>
        <pc:grpChg chg="del mod topLvl">
          <ac:chgData name="reza kabir" userId="af3c95a13102d509" providerId="LiveId" clId="{88200EE4-F4B4-49E8-8126-B01E5FCCBE2D}" dt="2020-05-17T11:00:05.584" v="1893" actId="478"/>
          <ac:grpSpMkLst>
            <pc:docMk/>
            <pc:sldMk cId="3515715996" sldId="490"/>
            <ac:grpSpMk id="491" creationId="{11805C15-CF96-4DCE-80CA-44C25CF47A96}"/>
          </ac:grpSpMkLst>
        </pc:grpChg>
        <pc:grpChg chg="mod topLvl">
          <ac:chgData name="reza kabir" userId="af3c95a13102d509" providerId="LiveId" clId="{88200EE4-F4B4-49E8-8126-B01E5FCCBE2D}" dt="2020-05-17T10:52:55.688" v="1801" actId="165"/>
          <ac:grpSpMkLst>
            <pc:docMk/>
            <pc:sldMk cId="3515715996" sldId="490"/>
            <ac:grpSpMk id="498" creationId="{11805C15-CF96-4DCE-80CA-44C25CF47A96}"/>
          </ac:grpSpMkLst>
        </pc:grpChg>
        <pc:grpChg chg="mod">
          <ac:chgData name="reza kabir" userId="af3c95a13102d509" providerId="LiveId" clId="{88200EE4-F4B4-49E8-8126-B01E5FCCBE2D}" dt="2020-05-17T10:52:55.688" v="1801" actId="165"/>
          <ac:grpSpMkLst>
            <pc:docMk/>
            <pc:sldMk cId="3515715996" sldId="490"/>
            <ac:grpSpMk id="500" creationId="{11805C15-CF96-4DCE-80CA-44C25CF47A96}"/>
          </ac:grpSpMkLst>
        </pc:grpChg>
        <pc:grpChg chg="del mod topLvl">
          <ac:chgData name="reza kabir" userId="af3c95a13102d509" providerId="LiveId" clId="{88200EE4-F4B4-49E8-8126-B01E5FCCBE2D}" dt="2020-05-17T10:52:59.935" v="1802" actId="165"/>
          <ac:grpSpMkLst>
            <pc:docMk/>
            <pc:sldMk cId="3515715996" sldId="490"/>
            <ac:grpSpMk id="504" creationId="{11805C15-CF96-4DCE-80CA-44C25CF47A96}"/>
          </ac:grpSpMkLst>
        </pc:grpChg>
        <pc:grpChg chg="del mod topLvl">
          <ac:chgData name="reza kabir" userId="af3c95a13102d509" providerId="LiveId" clId="{88200EE4-F4B4-49E8-8126-B01E5FCCBE2D}" dt="2020-05-17T10:57:10.669" v="1854" actId="165"/>
          <ac:grpSpMkLst>
            <pc:docMk/>
            <pc:sldMk cId="3515715996" sldId="490"/>
            <ac:grpSpMk id="505" creationId="{11805C15-CF96-4DCE-80CA-44C25CF47A96}"/>
          </ac:grpSpMkLst>
        </pc:grpChg>
        <pc:grpChg chg="mod topLvl">
          <ac:chgData name="reza kabir" userId="af3c95a13102d509" providerId="LiveId" clId="{88200EE4-F4B4-49E8-8126-B01E5FCCBE2D}" dt="2020-05-17T10:57:10.669" v="1854" actId="165"/>
          <ac:grpSpMkLst>
            <pc:docMk/>
            <pc:sldMk cId="3515715996" sldId="490"/>
            <ac:grpSpMk id="506" creationId="{11805C15-CF96-4DCE-80CA-44C25CF47A96}"/>
          </ac:grpSpMkLst>
        </pc:grpChg>
        <pc:grpChg chg="del mod topLvl">
          <ac:chgData name="reza kabir" userId="af3c95a13102d509" providerId="LiveId" clId="{88200EE4-F4B4-49E8-8126-B01E5FCCBE2D}" dt="2020-05-17T10:59:38.493" v="1881" actId="478"/>
          <ac:grpSpMkLst>
            <pc:docMk/>
            <pc:sldMk cId="3515715996" sldId="490"/>
            <ac:grpSpMk id="509" creationId="{11805C15-CF96-4DCE-80CA-44C25CF47A96}"/>
          </ac:grpSpMkLst>
        </pc:grpChg>
        <pc:grpChg chg="mod topLvl">
          <ac:chgData name="reza kabir" userId="af3c95a13102d509" providerId="LiveId" clId="{88200EE4-F4B4-49E8-8126-B01E5FCCBE2D}" dt="2020-05-17T10:52:59.935" v="1802" actId="165"/>
          <ac:grpSpMkLst>
            <pc:docMk/>
            <pc:sldMk cId="3515715996" sldId="490"/>
            <ac:grpSpMk id="516" creationId="{11805C15-CF96-4DCE-80CA-44C25CF47A96}"/>
          </ac:grpSpMkLst>
        </pc:grpChg>
        <pc:grpChg chg="mod">
          <ac:chgData name="reza kabir" userId="af3c95a13102d509" providerId="LiveId" clId="{88200EE4-F4B4-49E8-8126-B01E5FCCBE2D}" dt="2020-05-17T10:52:59.935" v="1802" actId="165"/>
          <ac:grpSpMkLst>
            <pc:docMk/>
            <pc:sldMk cId="3515715996" sldId="490"/>
            <ac:grpSpMk id="518" creationId="{11805C15-CF96-4DCE-80CA-44C25CF47A96}"/>
          </ac:grpSpMkLst>
        </pc:grpChg>
        <pc:grpChg chg="del mod topLvl">
          <ac:chgData name="reza kabir" userId="af3c95a13102d509" providerId="LiveId" clId="{88200EE4-F4B4-49E8-8126-B01E5FCCBE2D}" dt="2020-05-17T10:53:07.785" v="1804" actId="165"/>
          <ac:grpSpMkLst>
            <pc:docMk/>
            <pc:sldMk cId="3515715996" sldId="490"/>
            <ac:grpSpMk id="521" creationId="{11805C15-CF96-4DCE-80CA-44C25CF47A96}"/>
          </ac:grpSpMkLst>
        </pc:grpChg>
        <pc:grpChg chg="del mod topLvl">
          <ac:chgData name="reza kabir" userId="af3c95a13102d509" providerId="LiveId" clId="{88200EE4-F4B4-49E8-8126-B01E5FCCBE2D}" dt="2020-05-17T10:56:58.720" v="1853" actId="165"/>
          <ac:grpSpMkLst>
            <pc:docMk/>
            <pc:sldMk cId="3515715996" sldId="490"/>
            <ac:grpSpMk id="522" creationId="{11805C15-CF96-4DCE-80CA-44C25CF47A96}"/>
          </ac:grpSpMkLst>
        </pc:grpChg>
        <pc:grpChg chg="mod topLvl">
          <ac:chgData name="reza kabir" userId="af3c95a13102d509" providerId="LiveId" clId="{88200EE4-F4B4-49E8-8126-B01E5FCCBE2D}" dt="2020-05-17T10:56:58.720" v="1853" actId="165"/>
          <ac:grpSpMkLst>
            <pc:docMk/>
            <pc:sldMk cId="3515715996" sldId="490"/>
            <ac:grpSpMk id="523" creationId="{11805C15-CF96-4DCE-80CA-44C25CF47A96}"/>
          </ac:grpSpMkLst>
        </pc:grpChg>
        <pc:grpChg chg="del mod topLvl">
          <ac:chgData name="reza kabir" userId="af3c95a13102d509" providerId="LiveId" clId="{88200EE4-F4B4-49E8-8126-B01E5FCCBE2D}" dt="2020-05-17T10:59:03.937" v="1869" actId="478"/>
          <ac:grpSpMkLst>
            <pc:docMk/>
            <pc:sldMk cId="3515715996" sldId="490"/>
            <ac:grpSpMk id="526" creationId="{11805C15-CF96-4DCE-80CA-44C25CF47A96}"/>
          </ac:grpSpMkLst>
        </pc:grpChg>
        <pc:grpChg chg="mod topLvl">
          <ac:chgData name="reza kabir" userId="af3c95a13102d509" providerId="LiveId" clId="{88200EE4-F4B4-49E8-8126-B01E5FCCBE2D}" dt="2020-05-17T10:53:07.785" v="1804" actId="165"/>
          <ac:grpSpMkLst>
            <pc:docMk/>
            <pc:sldMk cId="3515715996" sldId="490"/>
            <ac:grpSpMk id="533" creationId="{11805C15-CF96-4DCE-80CA-44C25CF47A96}"/>
          </ac:grpSpMkLst>
        </pc:grpChg>
        <pc:picChg chg="del">
          <ac:chgData name="reza kabir" userId="af3c95a13102d509" providerId="LiveId" clId="{88200EE4-F4B4-49E8-8126-B01E5FCCBE2D}" dt="2020-05-17T11:00:29.262" v="1900" actId="478"/>
          <ac:picMkLst>
            <pc:docMk/>
            <pc:sldMk cId="3515715996" sldId="490"/>
            <ac:picMk id="3" creationId="{78AFFEE6-34E7-4A93-B732-055F4D4F444A}"/>
          </ac:picMkLst>
        </pc:picChg>
      </pc:sldChg>
      <pc:sldChg chg="addSp delSp modSp add mod">
        <pc:chgData name="reza kabir" userId="af3c95a13102d509" providerId="LiveId" clId="{88200EE4-F4B4-49E8-8126-B01E5FCCBE2D}" dt="2020-05-17T11:23:48.822" v="2042" actId="1076"/>
        <pc:sldMkLst>
          <pc:docMk/>
          <pc:sldMk cId="2816337822" sldId="491"/>
        </pc:sldMkLst>
        <pc:spChg chg="add mod">
          <ac:chgData name="reza kabir" userId="af3c95a13102d509" providerId="LiveId" clId="{88200EE4-F4B4-49E8-8126-B01E5FCCBE2D}" dt="2020-05-17T11:23:48.822" v="2042" actId="1076"/>
          <ac:spMkLst>
            <pc:docMk/>
            <pc:sldMk cId="2816337822" sldId="491"/>
            <ac:spMk id="2" creationId="{B5997D52-6DCE-4E13-9875-3F4C3A115CF4}"/>
          </ac:spMkLst>
        </pc:spChg>
        <pc:spChg chg="mod">
          <ac:chgData name="reza kabir" userId="af3c95a13102d509" providerId="LiveId" clId="{88200EE4-F4B4-49E8-8126-B01E5FCCBE2D}" dt="2020-05-17T11:15:06.994" v="1901" actId="165"/>
          <ac:spMkLst>
            <pc:docMk/>
            <pc:sldMk cId="2816337822" sldId="491"/>
            <ac:spMk id="7" creationId="{8D646AFC-758A-4965-A06D-BAA7B8CF73F4}"/>
          </ac:spMkLst>
        </pc:spChg>
        <pc:spChg chg="mod">
          <ac:chgData name="reza kabir" userId="af3c95a13102d509" providerId="LiveId" clId="{88200EE4-F4B4-49E8-8126-B01E5FCCBE2D}" dt="2020-05-17T11:15:06.994" v="1901" actId="165"/>
          <ac:spMkLst>
            <pc:docMk/>
            <pc:sldMk cId="2816337822" sldId="491"/>
            <ac:spMk id="9" creationId="{72FF1DBF-8E60-45A0-8610-79E30216F67C}"/>
          </ac:spMkLst>
        </pc:spChg>
        <pc:spChg chg="mod">
          <ac:chgData name="reza kabir" userId="af3c95a13102d509" providerId="LiveId" clId="{88200EE4-F4B4-49E8-8126-B01E5FCCBE2D}" dt="2020-05-17T11:15:06.994" v="1901" actId="165"/>
          <ac:spMkLst>
            <pc:docMk/>
            <pc:sldMk cId="2816337822" sldId="491"/>
            <ac:spMk id="10" creationId="{FB3CAE09-700C-4D7A-B54E-980DB237676B}"/>
          </ac:spMkLst>
        </pc:spChg>
        <pc:spChg chg="mod">
          <ac:chgData name="reza kabir" userId="af3c95a13102d509" providerId="LiveId" clId="{88200EE4-F4B4-49E8-8126-B01E5FCCBE2D}" dt="2020-05-17T11:15:06.994" v="1901" actId="165"/>
          <ac:spMkLst>
            <pc:docMk/>
            <pc:sldMk cId="2816337822" sldId="491"/>
            <ac:spMk id="11" creationId="{A5CEB3D2-D7DA-46F1-85C5-D77F96186305}"/>
          </ac:spMkLst>
        </pc:spChg>
        <pc:spChg chg="mod">
          <ac:chgData name="reza kabir" userId="af3c95a13102d509" providerId="LiveId" clId="{88200EE4-F4B4-49E8-8126-B01E5FCCBE2D}" dt="2020-05-17T11:15:06.994" v="1901" actId="165"/>
          <ac:spMkLst>
            <pc:docMk/>
            <pc:sldMk cId="2816337822" sldId="491"/>
            <ac:spMk id="12" creationId="{9E6408F9-E8F2-4A26-B07C-66A5EF493FFA}"/>
          </ac:spMkLst>
        </pc:spChg>
        <pc:spChg chg="mod">
          <ac:chgData name="reza kabir" userId="af3c95a13102d509" providerId="LiveId" clId="{88200EE4-F4B4-49E8-8126-B01E5FCCBE2D}" dt="2020-05-17T11:15:06.994" v="1901" actId="165"/>
          <ac:spMkLst>
            <pc:docMk/>
            <pc:sldMk cId="2816337822" sldId="491"/>
            <ac:spMk id="13" creationId="{99D9EE7E-CA2D-4138-B071-9E1CFBF8E9E0}"/>
          </ac:spMkLst>
        </pc:spChg>
        <pc:spChg chg="mod">
          <ac:chgData name="reza kabir" userId="af3c95a13102d509" providerId="LiveId" clId="{88200EE4-F4B4-49E8-8126-B01E5FCCBE2D}" dt="2020-05-17T11:15:06.994" v="1901" actId="165"/>
          <ac:spMkLst>
            <pc:docMk/>
            <pc:sldMk cId="2816337822" sldId="491"/>
            <ac:spMk id="14" creationId="{3E9DE16F-3716-49FE-A81A-7243A5C9CB9B}"/>
          </ac:spMkLst>
        </pc:spChg>
        <pc:spChg chg="mod">
          <ac:chgData name="reza kabir" userId="af3c95a13102d509" providerId="LiveId" clId="{88200EE4-F4B4-49E8-8126-B01E5FCCBE2D}" dt="2020-05-17T11:15:06.994" v="1901" actId="165"/>
          <ac:spMkLst>
            <pc:docMk/>
            <pc:sldMk cId="2816337822" sldId="491"/>
            <ac:spMk id="15" creationId="{789C31AD-3911-4D27-83E5-F9B180DC2502}"/>
          </ac:spMkLst>
        </pc:spChg>
        <pc:spChg chg="mod">
          <ac:chgData name="reza kabir" userId="af3c95a13102d509" providerId="LiveId" clId="{88200EE4-F4B4-49E8-8126-B01E5FCCBE2D}" dt="2020-05-17T11:15:06.994" v="1901" actId="165"/>
          <ac:spMkLst>
            <pc:docMk/>
            <pc:sldMk cId="2816337822" sldId="491"/>
            <ac:spMk id="17" creationId="{665021DB-CDD8-4DC8-85FA-081D3251A94D}"/>
          </ac:spMkLst>
        </pc:spChg>
        <pc:spChg chg="mod">
          <ac:chgData name="reza kabir" userId="af3c95a13102d509" providerId="LiveId" clId="{88200EE4-F4B4-49E8-8126-B01E5FCCBE2D}" dt="2020-05-17T11:15:06.994" v="1901" actId="165"/>
          <ac:spMkLst>
            <pc:docMk/>
            <pc:sldMk cId="2816337822" sldId="491"/>
            <ac:spMk id="18" creationId="{6667DF5D-A86B-427B-817D-FF8ACA1C96A1}"/>
          </ac:spMkLst>
        </pc:spChg>
        <pc:spChg chg="mod">
          <ac:chgData name="reza kabir" userId="af3c95a13102d509" providerId="LiveId" clId="{88200EE4-F4B4-49E8-8126-B01E5FCCBE2D}" dt="2020-05-17T11:15:06.994" v="1901" actId="165"/>
          <ac:spMkLst>
            <pc:docMk/>
            <pc:sldMk cId="2816337822" sldId="491"/>
            <ac:spMk id="19" creationId="{B7056D9C-CBAA-4D16-9B80-68066FA3C5EF}"/>
          </ac:spMkLst>
        </pc:spChg>
        <pc:spChg chg="mod">
          <ac:chgData name="reza kabir" userId="af3c95a13102d509" providerId="LiveId" clId="{88200EE4-F4B4-49E8-8126-B01E5FCCBE2D}" dt="2020-05-17T11:15:06.994" v="1901" actId="165"/>
          <ac:spMkLst>
            <pc:docMk/>
            <pc:sldMk cId="2816337822" sldId="491"/>
            <ac:spMk id="20" creationId="{DC2C1F30-EC53-47F0-95AB-6CA87B7315D8}"/>
          </ac:spMkLst>
        </pc:spChg>
        <pc:spChg chg="mod">
          <ac:chgData name="reza kabir" userId="af3c95a13102d509" providerId="LiveId" clId="{88200EE4-F4B4-49E8-8126-B01E5FCCBE2D}" dt="2020-05-17T11:15:06.994" v="1901" actId="165"/>
          <ac:spMkLst>
            <pc:docMk/>
            <pc:sldMk cId="2816337822" sldId="491"/>
            <ac:spMk id="21" creationId="{FAFD419C-0AB9-4025-B889-3A6E9CCA926C}"/>
          </ac:spMkLst>
        </pc:spChg>
        <pc:spChg chg="mod">
          <ac:chgData name="reza kabir" userId="af3c95a13102d509" providerId="LiveId" clId="{88200EE4-F4B4-49E8-8126-B01E5FCCBE2D}" dt="2020-05-17T11:15:06.994" v="1901" actId="165"/>
          <ac:spMkLst>
            <pc:docMk/>
            <pc:sldMk cId="2816337822" sldId="491"/>
            <ac:spMk id="22" creationId="{F0C88FB8-DBBB-4833-B090-382DBB406BD8}"/>
          </ac:spMkLst>
        </pc:spChg>
        <pc:spChg chg="mod">
          <ac:chgData name="reza kabir" userId="af3c95a13102d509" providerId="LiveId" clId="{88200EE4-F4B4-49E8-8126-B01E5FCCBE2D}" dt="2020-05-17T11:15:06.994" v="1901" actId="165"/>
          <ac:spMkLst>
            <pc:docMk/>
            <pc:sldMk cId="2816337822" sldId="491"/>
            <ac:spMk id="23" creationId="{D65A0931-1DD3-42C0-954D-8027C3B29975}"/>
          </ac:spMkLst>
        </pc:spChg>
        <pc:spChg chg="mod">
          <ac:chgData name="reza kabir" userId="af3c95a13102d509" providerId="LiveId" clId="{88200EE4-F4B4-49E8-8126-B01E5FCCBE2D}" dt="2020-05-17T11:15:06.994" v="1901" actId="165"/>
          <ac:spMkLst>
            <pc:docMk/>
            <pc:sldMk cId="2816337822" sldId="491"/>
            <ac:spMk id="24" creationId="{DADADA38-0227-4985-BB06-49D724432F57}"/>
          </ac:spMkLst>
        </pc:spChg>
        <pc:spChg chg="mod">
          <ac:chgData name="reza kabir" userId="af3c95a13102d509" providerId="LiveId" clId="{88200EE4-F4B4-49E8-8126-B01E5FCCBE2D}" dt="2020-05-17T11:15:06.994" v="1901" actId="165"/>
          <ac:spMkLst>
            <pc:docMk/>
            <pc:sldMk cId="2816337822" sldId="491"/>
            <ac:spMk id="25" creationId="{877C9D44-3BD8-43F7-8459-8945C175CCC1}"/>
          </ac:spMkLst>
        </pc:spChg>
        <pc:spChg chg="mod">
          <ac:chgData name="reza kabir" userId="af3c95a13102d509" providerId="LiveId" clId="{88200EE4-F4B4-49E8-8126-B01E5FCCBE2D}" dt="2020-05-17T11:15:06.994" v="1901" actId="165"/>
          <ac:spMkLst>
            <pc:docMk/>
            <pc:sldMk cId="2816337822" sldId="491"/>
            <ac:spMk id="27" creationId="{99F54D22-FCAF-43B0-BA4D-C026915520C6}"/>
          </ac:spMkLst>
        </pc:spChg>
        <pc:spChg chg="mod">
          <ac:chgData name="reza kabir" userId="af3c95a13102d509" providerId="LiveId" clId="{88200EE4-F4B4-49E8-8126-B01E5FCCBE2D}" dt="2020-05-17T11:15:06.994" v="1901" actId="165"/>
          <ac:spMkLst>
            <pc:docMk/>
            <pc:sldMk cId="2816337822" sldId="491"/>
            <ac:spMk id="28" creationId="{0ADA1BDD-8487-4E99-A0D8-066313EB3B3E}"/>
          </ac:spMkLst>
        </pc:spChg>
        <pc:spChg chg="mod">
          <ac:chgData name="reza kabir" userId="af3c95a13102d509" providerId="LiveId" clId="{88200EE4-F4B4-49E8-8126-B01E5FCCBE2D}" dt="2020-05-17T11:15:06.994" v="1901" actId="165"/>
          <ac:spMkLst>
            <pc:docMk/>
            <pc:sldMk cId="2816337822" sldId="491"/>
            <ac:spMk id="29" creationId="{3A99AE99-9ADF-450A-AFC8-7A784D0C19E5}"/>
          </ac:spMkLst>
        </pc:spChg>
        <pc:spChg chg="mod">
          <ac:chgData name="reza kabir" userId="af3c95a13102d509" providerId="LiveId" clId="{88200EE4-F4B4-49E8-8126-B01E5FCCBE2D}" dt="2020-05-17T11:15:06.994" v="1901" actId="165"/>
          <ac:spMkLst>
            <pc:docMk/>
            <pc:sldMk cId="2816337822" sldId="491"/>
            <ac:spMk id="30" creationId="{99AA9364-AD78-475E-B2A6-5A2D3017F702}"/>
          </ac:spMkLst>
        </pc:spChg>
        <pc:spChg chg="mod">
          <ac:chgData name="reza kabir" userId="af3c95a13102d509" providerId="LiveId" clId="{88200EE4-F4B4-49E8-8126-B01E5FCCBE2D}" dt="2020-05-17T11:15:06.994" v="1901" actId="165"/>
          <ac:spMkLst>
            <pc:docMk/>
            <pc:sldMk cId="2816337822" sldId="491"/>
            <ac:spMk id="32" creationId="{90E21BCE-3D70-4EEA-BFFA-8D7E584973EA}"/>
          </ac:spMkLst>
        </pc:spChg>
        <pc:spChg chg="mod">
          <ac:chgData name="reza kabir" userId="af3c95a13102d509" providerId="LiveId" clId="{88200EE4-F4B4-49E8-8126-B01E5FCCBE2D}" dt="2020-05-17T11:15:06.994" v="1901" actId="165"/>
          <ac:spMkLst>
            <pc:docMk/>
            <pc:sldMk cId="2816337822" sldId="491"/>
            <ac:spMk id="33" creationId="{F384BF64-1563-4991-A466-93104EC404F4}"/>
          </ac:spMkLst>
        </pc:spChg>
        <pc:spChg chg="mod topLvl">
          <ac:chgData name="reza kabir" userId="af3c95a13102d509" providerId="LiveId" clId="{88200EE4-F4B4-49E8-8126-B01E5FCCBE2D}" dt="2020-05-17T11:23:48.822" v="2042" actId="1076"/>
          <ac:spMkLst>
            <pc:docMk/>
            <pc:sldMk cId="2816337822" sldId="491"/>
            <ac:spMk id="36" creationId="{12AB671F-628B-463C-A6CF-A14632427B08}"/>
          </ac:spMkLst>
        </pc:spChg>
        <pc:spChg chg="mod">
          <ac:chgData name="reza kabir" userId="af3c95a13102d509" providerId="LiveId" clId="{88200EE4-F4B4-49E8-8126-B01E5FCCBE2D}" dt="2020-05-17T11:18:53.038" v="1953" actId="165"/>
          <ac:spMkLst>
            <pc:docMk/>
            <pc:sldMk cId="2816337822" sldId="491"/>
            <ac:spMk id="38" creationId="{437D2844-CB15-4F2E-A284-CE39181C32B3}"/>
          </ac:spMkLst>
        </pc:spChg>
        <pc:spChg chg="mod">
          <ac:chgData name="reza kabir" userId="af3c95a13102d509" providerId="LiveId" clId="{88200EE4-F4B4-49E8-8126-B01E5FCCBE2D}" dt="2020-05-17T11:18:53.038" v="1953" actId="165"/>
          <ac:spMkLst>
            <pc:docMk/>
            <pc:sldMk cId="2816337822" sldId="491"/>
            <ac:spMk id="39" creationId="{17A762CC-4CD9-4DE2-A2C1-978CC6510B03}"/>
          </ac:spMkLst>
        </pc:spChg>
        <pc:spChg chg="mod">
          <ac:chgData name="reza kabir" userId="af3c95a13102d509" providerId="LiveId" clId="{88200EE4-F4B4-49E8-8126-B01E5FCCBE2D}" dt="2020-05-17T11:18:53.038" v="1953" actId="165"/>
          <ac:spMkLst>
            <pc:docMk/>
            <pc:sldMk cId="2816337822" sldId="491"/>
            <ac:spMk id="40" creationId="{E6BF4211-E0EA-42C1-BF9F-F9C4CE5F02F8}"/>
          </ac:spMkLst>
        </pc:spChg>
        <pc:spChg chg="mod topLvl">
          <ac:chgData name="reza kabir" userId="af3c95a13102d509" providerId="LiveId" clId="{88200EE4-F4B4-49E8-8126-B01E5FCCBE2D}" dt="2020-05-17T11:23:48.822" v="2042" actId="1076"/>
          <ac:spMkLst>
            <pc:docMk/>
            <pc:sldMk cId="2816337822" sldId="491"/>
            <ac:spMk id="42" creationId="{D81CA15E-B796-456E-AA67-850904AA0D09}"/>
          </ac:spMkLst>
        </pc:spChg>
        <pc:spChg chg="mod">
          <ac:chgData name="reza kabir" userId="af3c95a13102d509" providerId="LiveId" clId="{88200EE4-F4B4-49E8-8126-B01E5FCCBE2D}" dt="2020-05-17T11:19:21.078" v="1962" actId="165"/>
          <ac:spMkLst>
            <pc:docMk/>
            <pc:sldMk cId="2816337822" sldId="491"/>
            <ac:spMk id="44" creationId="{16B04104-FD59-4014-9155-B2AB2C7DCB15}"/>
          </ac:spMkLst>
        </pc:spChg>
        <pc:spChg chg="mod">
          <ac:chgData name="reza kabir" userId="af3c95a13102d509" providerId="LiveId" clId="{88200EE4-F4B4-49E8-8126-B01E5FCCBE2D}" dt="2020-05-17T11:19:21.078" v="1962" actId="165"/>
          <ac:spMkLst>
            <pc:docMk/>
            <pc:sldMk cId="2816337822" sldId="491"/>
            <ac:spMk id="45" creationId="{33EB90CA-01D4-4C1B-A8F9-36E9DA097D68}"/>
          </ac:spMkLst>
        </pc:spChg>
        <pc:spChg chg="mod">
          <ac:chgData name="reza kabir" userId="af3c95a13102d509" providerId="LiveId" clId="{88200EE4-F4B4-49E8-8126-B01E5FCCBE2D}" dt="2020-05-17T11:19:21.078" v="1962" actId="165"/>
          <ac:spMkLst>
            <pc:docMk/>
            <pc:sldMk cId="2816337822" sldId="491"/>
            <ac:spMk id="46" creationId="{0BFEADF8-61E2-4C2A-B60C-9557D5929123}"/>
          </ac:spMkLst>
        </pc:spChg>
        <pc:spChg chg="mod topLvl">
          <ac:chgData name="reza kabir" userId="af3c95a13102d509" providerId="LiveId" clId="{88200EE4-F4B4-49E8-8126-B01E5FCCBE2D}" dt="2020-05-17T11:23:48.822" v="2042" actId="1076"/>
          <ac:spMkLst>
            <pc:docMk/>
            <pc:sldMk cId="2816337822" sldId="491"/>
            <ac:spMk id="48" creationId="{5073AF46-D3DF-4C56-86BE-D00253C0635E}"/>
          </ac:spMkLst>
        </pc:spChg>
        <pc:spChg chg="mod">
          <ac:chgData name="reza kabir" userId="af3c95a13102d509" providerId="LiveId" clId="{88200EE4-F4B4-49E8-8126-B01E5FCCBE2D}" dt="2020-05-17T11:19:23.733" v="1963" actId="165"/>
          <ac:spMkLst>
            <pc:docMk/>
            <pc:sldMk cId="2816337822" sldId="491"/>
            <ac:spMk id="50" creationId="{DD35CC97-01C2-40A8-9B96-73A5E46CED9E}"/>
          </ac:spMkLst>
        </pc:spChg>
        <pc:spChg chg="mod">
          <ac:chgData name="reza kabir" userId="af3c95a13102d509" providerId="LiveId" clId="{88200EE4-F4B4-49E8-8126-B01E5FCCBE2D}" dt="2020-05-17T11:19:23.733" v="1963" actId="165"/>
          <ac:spMkLst>
            <pc:docMk/>
            <pc:sldMk cId="2816337822" sldId="491"/>
            <ac:spMk id="51" creationId="{FDD296A0-FE90-4366-A2EB-2B83977B10D5}"/>
          </ac:spMkLst>
        </pc:spChg>
        <pc:spChg chg="mod">
          <ac:chgData name="reza kabir" userId="af3c95a13102d509" providerId="LiveId" clId="{88200EE4-F4B4-49E8-8126-B01E5FCCBE2D}" dt="2020-05-17T11:19:23.733" v="1963" actId="165"/>
          <ac:spMkLst>
            <pc:docMk/>
            <pc:sldMk cId="2816337822" sldId="491"/>
            <ac:spMk id="52" creationId="{75E77BF2-C49B-4390-BF04-615362C4244E}"/>
          </ac:spMkLst>
        </pc:spChg>
        <pc:spChg chg="mod">
          <ac:chgData name="reza kabir" userId="af3c95a13102d509" providerId="LiveId" clId="{88200EE4-F4B4-49E8-8126-B01E5FCCBE2D}" dt="2020-05-17T11:15:18.608" v="1903" actId="165"/>
          <ac:spMkLst>
            <pc:docMk/>
            <pc:sldMk cId="2816337822" sldId="491"/>
            <ac:spMk id="54" creationId="{DCEB79C9-C1A1-4D39-BCE7-BF016C7F87F7}"/>
          </ac:spMkLst>
        </pc:spChg>
        <pc:spChg chg="mod">
          <ac:chgData name="reza kabir" userId="af3c95a13102d509" providerId="LiveId" clId="{88200EE4-F4B4-49E8-8126-B01E5FCCBE2D}" dt="2020-05-17T11:15:18.608" v="1903" actId="165"/>
          <ac:spMkLst>
            <pc:docMk/>
            <pc:sldMk cId="2816337822" sldId="491"/>
            <ac:spMk id="55" creationId="{AAC54379-31CE-4EB6-AD05-4F3D4C742341}"/>
          </ac:spMkLst>
        </pc:spChg>
        <pc:spChg chg="mod">
          <ac:chgData name="reza kabir" userId="af3c95a13102d509" providerId="LiveId" clId="{88200EE4-F4B4-49E8-8126-B01E5FCCBE2D}" dt="2020-05-17T11:15:18.608" v="1903" actId="165"/>
          <ac:spMkLst>
            <pc:docMk/>
            <pc:sldMk cId="2816337822" sldId="491"/>
            <ac:spMk id="56" creationId="{0A7D5268-93A1-4DB8-8D61-B1343EF912E6}"/>
          </ac:spMkLst>
        </pc:spChg>
        <pc:spChg chg="mod">
          <ac:chgData name="reza kabir" userId="af3c95a13102d509" providerId="LiveId" clId="{88200EE4-F4B4-49E8-8126-B01E5FCCBE2D}" dt="2020-05-17T11:15:18.608" v="1903" actId="165"/>
          <ac:spMkLst>
            <pc:docMk/>
            <pc:sldMk cId="2816337822" sldId="491"/>
            <ac:spMk id="57" creationId="{FCF0BF64-3B51-4601-8731-496BFAF3F660}"/>
          </ac:spMkLst>
        </pc:spChg>
        <pc:spChg chg="mod">
          <ac:chgData name="reza kabir" userId="af3c95a13102d509" providerId="LiveId" clId="{88200EE4-F4B4-49E8-8126-B01E5FCCBE2D}" dt="2020-05-17T11:15:18.608" v="1903" actId="165"/>
          <ac:spMkLst>
            <pc:docMk/>
            <pc:sldMk cId="2816337822" sldId="491"/>
            <ac:spMk id="58" creationId="{B736FE16-AF76-4A17-8E17-69FA33244C82}"/>
          </ac:spMkLst>
        </pc:spChg>
        <pc:spChg chg="mod">
          <ac:chgData name="reza kabir" userId="af3c95a13102d509" providerId="LiveId" clId="{88200EE4-F4B4-49E8-8126-B01E5FCCBE2D}" dt="2020-05-17T11:15:18.608" v="1903" actId="165"/>
          <ac:spMkLst>
            <pc:docMk/>
            <pc:sldMk cId="2816337822" sldId="491"/>
            <ac:spMk id="59" creationId="{21019E51-FB23-4169-AFD4-664C80F60CFC}"/>
          </ac:spMkLst>
        </pc:spChg>
        <pc:spChg chg="mod topLvl">
          <ac:chgData name="reza kabir" userId="af3c95a13102d509" providerId="LiveId" clId="{88200EE4-F4B4-49E8-8126-B01E5FCCBE2D}" dt="2020-05-17T11:23:48.822" v="2042" actId="1076"/>
          <ac:spMkLst>
            <pc:docMk/>
            <pc:sldMk cId="2816337822" sldId="491"/>
            <ac:spMk id="62" creationId="{CC655805-F2DA-420C-A41D-12BA5BFF4267}"/>
          </ac:spMkLst>
        </pc:spChg>
        <pc:spChg chg="mod">
          <ac:chgData name="reza kabir" userId="af3c95a13102d509" providerId="LiveId" clId="{88200EE4-F4B4-49E8-8126-B01E5FCCBE2D}" dt="2020-05-17T11:18:56.142" v="1954" actId="165"/>
          <ac:spMkLst>
            <pc:docMk/>
            <pc:sldMk cId="2816337822" sldId="491"/>
            <ac:spMk id="64" creationId="{CBC33136-691D-474D-8325-346DD0FB3C51}"/>
          </ac:spMkLst>
        </pc:spChg>
        <pc:spChg chg="mod">
          <ac:chgData name="reza kabir" userId="af3c95a13102d509" providerId="LiveId" clId="{88200EE4-F4B4-49E8-8126-B01E5FCCBE2D}" dt="2020-05-17T11:18:56.142" v="1954" actId="165"/>
          <ac:spMkLst>
            <pc:docMk/>
            <pc:sldMk cId="2816337822" sldId="491"/>
            <ac:spMk id="65" creationId="{11731674-6560-4798-9C73-0AB93CAEC507}"/>
          </ac:spMkLst>
        </pc:spChg>
        <pc:spChg chg="mod">
          <ac:chgData name="reza kabir" userId="af3c95a13102d509" providerId="LiveId" clId="{88200EE4-F4B4-49E8-8126-B01E5FCCBE2D}" dt="2020-05-17T11:18:56.142" v="1954" actId="165"/>
          <ac:spMkLst>
            <pc:docMk/>
            <pc:sldMk cId="2816337822" sldId="491"/>
            <ac:spMk id="66" creationId="{FCE84430-AA07-4CE4-BC98-1B0267F37857}"/>
          </ac:spMkLst>
        </pc:spChg>
        <pc:spChg chg="mod topLvl">
          <ac:chgData name="reza kabir" userId="af3c95a13102d509" providerId="LiveId" clId="{88200EE4-F4B4-49E8-8126-B01E5FCCBE2D}" dt="2020-05-17T11:23:48.822" v="2042" actId="1076"/>
          <ac:spMkLst>
            <pc:docMk/>
            <pc:sldMk cId="2816337822" sldId="491"/>
            <ac:spMk id="68" creationId="{C8CC3EA0-5A44-4F7E-9A1E-742928583D2C}"/>
          </ac:spMkLst>
        </pc:spChg>
        <pc:spChg chg="mod">
          <ac:chgData name="reza kabir" userId="af3c95a13102d509" providerId="LiveId" clId="{88200EE4-F4B4-49E8-8126-B01E5FCCBE2D}" dt="2020-05-17T11:19:18.404" v="1961" actId="165"/>
          <ac:spMkLst>
            <pc:docMk/>
            <pc:sldMk cId="2816337822" sldId="491"/>
            <ac:spMk id="70" creationId="{1F4053F7-4685-4E22-97D5-0775F25E4CD5}"/>
          </ac:spMkLst>
        </pc:spChg>
        <pc:spChg chg="mod">
          <ac:chgData name="reza kabir" userId="af3c95a13102d509" providerId="LiveId" clId="{88200EE4-F4B4-49E8-8126-B01E5FCCBE2D}" dt="2020-05-17T11:19:18.404" v="1961" actId="165"/>
          <ac:spMkLst>
            <pc:docMk/>
            <pc:sldMk cId="2816337822" sldId="491"/>
            <ac:spMk id="71" creationId="{0DE83B18-F864-4EF0-8290-2D82574A6B07}"/>
          </ac:spMkLst>
        </pc:spChg>
        <pc:spChg chg="mod">
          <ac:chgData name="reza kabir" userId="af3c95a13102d509" providerId="LiveId" clId="{88200EE4-F4B4-49E8-8126-B01E5FCCBE2D}" dt="2020-05-17T11:19:18.404" v="1961" actId="165"/>
          <ac:spMkLst>
            <pc:docMk/>
            <pc:sldMk cId="2816337822" sldId="491"/>
            <ac:spMk id="72" creationId="{C59BFD68-6299-4997-B24F-AC82E619DD46}"/>
          </ac:spMkLst>
        </pc:spChg>
        <pc:spChg chg="mod topLvl">
          <ac:chgData name="reza kabir" userId="af3c95a13102d509" providerId="LiveId" clId="{88200EE4-F4B4-49E8-8126-B01E5FCCBE2D}" dt="2020-05-17T11:23:48.822" v="2042" actId="1076"/>
          <ac:spMkLst>
            <pc:docMk/>
            <pc:sldMk cId="2816337822" sldId="491"/>
            <ac:spMk id="74" creationId="{00C4450A-F142-495B-94D1-5C9C97AABB0D}"/>
          </ac:spMkLst>
        </pc:spChg>
        <pc:spChg chg="mod">
          <ac:chgData name="reza kabir" userId="af3c95a13102d509" providerId="LiveId" clId="{88200EE4-F4B4-49E8-8126-B01E5FCCBE2D}" dt="2020-05-17T11:19:26.724" v="1964" actId="165"/>
          <ac:spMkLst>
            <pc:docMk/>
            <pc:sldMk cId="2816337822" sldId="491"/>
            <ac:spMk id="76" creationId="{E52539B9-B394-46B4-8FA3-3E317CFC2327}"/>
          </ac:spMkLst>
        </pc:spChg>
        <pc:spChg chg="mod">
          <ac:chgData name="reza kabir" userId="af3c95a13102d509" providerId="LiveId" clId="{88200EE4-F4B4-49E8-8126-B01E5FCCBE2D}" dt="2020-05-17T11:19:26.724" v="1964" actId="165"/>
          <ac:spMkLst>
            <pc:docMk/>
            <pc:sldMk cId="2816337822" sldId="491"/>
            <ac:spMk id="77" creationId="{FB029853-28CF-4323-B831-B8FA8C05BD69}"/>
          </ac:spMkLst>
        </pc:spChg>
        <pc:spChg chg="mod">
          <ac:chgData name="reza kabir" userId="af3c95a13102d509" providerId="LiveId" clId="{88200EE4-F4B4-49E8-8126-B01E5FCCBE2D}" dt="2020-05-17T11:17:52.031" v="1930" actId="165"/>
          <ac:spMkLst>
            <pc:docMk/>
            <pc:sldMk cId="2816337822" sldId="491"/>
            <ac:spMk id="79" creationId="{D61F6BB6-9C19-4CB8-AC1A-CDEC4F59B232}"/>
          </ac:spMkLst>
        </pc:spChg>
        <pc:spChg chg="mod">
          <ac:chgData name="reza kabir" userId="af3c95a13102d509" providerId="LiveId" clId="{88200EE4-F4B4-49E8-8126-B01E5FCCBE2D}" dt="2020-05-17T11:17:52.031" v="1930" actId="165"/>
          <ac:spMkLst>
            <pc:docMk/>
            <pc:sldMk cId="2816337822" sldId="491"/>
            <ac:spMk id="80" creationId="{B69EE66A-EBB6-4CD8-8D33-85C9EE2D02B0}"/>
          </ac:spMkLst>
        </pc:spChg>
        <pc:spChg chg="mod">
          <ac:chgData name="reza kabir" userId="af3c95a13102d509" providerId="LiveId" clId="{88200EE4-F4B4-49E8-8126-B01E5FCCBE2D}" dt="2020-05-17T11:17:52.031" v="1930" actId="165"/>
          <ac:spMkLst>
            <pc:docMk/>
            <pc:sldMk cId="2816337822" sldId="491"/>
            <ac:spMk id="81" creationId="{CCD010A0-A3A4-438E-9EAB-76AE023BD2BC}"/>
          </ac:spMkLst>
        </pc:spChg>
        <pc:spChg chg="mod">
          <ac:chgData name="reza kabir" userId="af3c95a13102d509" providerId="LiveId" clId="{88200EE4-F4B4-49E8-8126-B01E5FCCBE2D}" dt="2020-05-17T11:17:52.031" v="1930" actId="165"/>
          <ac:spMkLst>
            <pc:docMk/>
            <pc:sldMk cId="2816337822" sldId="491"/>
            <ac:spMk id="82" creationId="{C07D4011-3960-4E00-BE02-FD48F8B66831}"/>
          </ac:spMkLst>
        </pc:spChg>
        <pc:spChg chg="mod">
          <ac:chgData name="reza kabir" userId="af3c95a13102d509" providerId="LiveId" clId="{88200EE4-F4B4-49E8-8126-B01E5FCCBE2D}" dt="2020-05-17T11:17:52.031" v="1930" actId="165"/>
          <ac:spMkLst>
            <pc:docMk/>
            <pc:sldMk cId="2816337822" sldId="491"/>
            <ac:spMk id="83" creationId="{F2F73E9D-DF06-4DD6-849C-0F7841E08D53}"/>
          </ac:spMkLst>
        </pc:spChg>
        <pc:spChg chg="mod">
          <ac:chgData name="reza kabir" userId="af3c95a13102d509" providerId="LiveId" clId="{88200EE4-F4B4-49E8-8126-B01E5FCCBE2D}" dt="2020-05-17T11:17:52.031" v="1930" actId="165"/>
          <ac:spMkLst>
            <pc:docMk/>
            <pc:sldMk cId="2816337822" sldId="491"/>
            <ac:spMk id="84" creationId="{C8FF5010-147E-42A1-9A11-073CF29F81F0}"/>
          </ac:spMkLst>
        </pc:spChg>
        <pc:spChg chg="mod topLvl">
          <ac:chgData name="reza kabir" userId="af3c95a13102d509" providerId="LiveId" clId="{88200EE4-F4B4-49E8-8126-B01E5FCCBE2D}" dt="2020-05-17T11:23:48.822" v="2042" actId="1076"/>
          <ac:spMkLst>
            <pc:docMk/>
            <pc:sldMk cId="2816337822" sldId="491"/>
            <ac:spMk id="87" creationId="{551F0F05-0EA6-4443-A34B-30B81B097DFD}"/>
          </ac:spMkLst>
        </pc:spChg>
        <pc:spChg chg="mod">
          <ac:chgData name="reza kabir" userId="af3c95a13102d509" providerId="LiveId" clId="{88200EE4-F4B4-49E8-8126-B01E5FCCBE2D}" dt="2020-05-17T11:18:58.749" v="1955" actId="165"/>
          <ac:spMkLst>
            <pc:docMk/>
            <pc:sldMk cId="2816337822" sldId="491"/>
            <ac:spMk id="89" creationId="{BDB13266-78C5-44B2-82B8-EED0B5B4AEA2}"/>
          </ac:spMkLst>
        </pc:spChg>
        <pc:spChg chg="mod">
          <ac:chgData name="reza kabir" userId="af3c95a13102d509" providerId="LiveId" clId="{88200EE4-F4B4-49E8-8126-B01E5FCCBE2D}" dt="2020-05-17T11:18:58.749" v="1955" actId="165"/>
          <ac:spMkLst>
            <pc:docMk/>
            <pc:sldMk cId="2816337822" sldId="491"/>
            <ac:spMk id="90" creationId="{3FD1BC58-5934-4AD2-B404-8C30BFADE1EF}"/>
          </ac:spMkLst>
        </pc:spChg>
        <pc:spChg chg="mod">
          <ac:chgData name="reza kabir" userId="af3c95a13102d509" providerId="LiveId" clId="{88200EE4-F4B4-49E8-8126-B01E5FCCBE2D}" dt="2020-05-17T11:18:58.749" v="1955" actId="165"/>
          <ac:spMkLst>
            <pc:docMk/>
            <pc:sldMk cId="2816337822" sldId="491"/>
            <ac:spMk id="91" creationId="{FB79688E-5964-4932-844A-A09D17FAF2A7}"/>
          </ac:spMkLst>
        </pc:spChg>
        <pc:spChg chg="mod topLvl">
          <ac:chgData name="reza kabir" userId="af3c95a13102d509" providerId="LiveId" clId="{88200EE4-F4B4-49E8-8126-B01E5FCCBE2D}" dt="2020-05-17T11:23:48.822" v="2042" actId="1076"/>
          <ac:spMkLst>
            <pc:docMk/>
            <pc:sldMk cId="2816337822" sldId="491"/>
            <ac:spMk id="93" creationId="{2800912F-4659-4F63-B876-A4033C966A51}"/>
          </ac:spMkLst>
        </pc:spChg>
        <pc:spChg chg="mod">
          <ac:chgData name="reza kabir" userId="af3c95a13102d509" providerId="LiveId" clId="{88200EE4-F4B4-49E8-8126-B01E5FCCBE2D}" dt="2020-05-17T11:19:15.173" v="1960" actId="165"/>
          <ac:spMkLst>
            <pc:docMk/>
            <pc:sldMk cId="2816337822" sldId="491"/>
            <ac:spMk id="95" creationId="{2BCC5A78-65E3-4855-88DB-696BAC84FBE2}"/>
          </ac:spMkLst>
        </pc:spChg>
        <pc:spChg chg="mod">
          <ac:chgData name="reza kabir" userId="af3c95a13102d509" providerId="LiveId" clId="{88200EE4-F4B4-49E8-8126-B01E5FCCBE2D}" dt="2020-05-17T11:19:15.173" v="1960" actId="165"/>
          <ac:spMkLst>
            <pc:docMk/>
            <pc:sldMk cId="2816337822" sldId="491"/>
            <ac:spMk id="96" creationId="{0F7DEB3B-BCDF-47C1-9A9D-D0509984E560}"/>
          </ac:spMkLst>
        </pc:spChg>
        <pc:spChg chg="mod">
          <ac:chgData name="reza kabir" userId="af3c95a13102d509" providerId="LiveId" clId="{88200EE4-F4B4-49E8-8126-B01E5FCCBE2D}" dt="2020-05-17T11:19:15.173" v="1960" actId="165"/>
          <ac:spMkLst>
            <pc:docMk/>
            <pc:sldMk cId="2816337822" sldId="491"/>
            <ac:spMk id="97" creationId="{AAC9A9F8-C96C-49E3-AC86-B942ACBC4199}"/>
          </ac:spMkLst>
        </pc:spChg>
        <pc:spChg chg="mod topLvl">
          <ac:chgData name="reza kabir" userId="af3c95a13102d509" providerId="LiveId" clId="{88200EE4-F4B4-49E8-8126-B01E5FCCBE2D}" dt="2020-05-17T11:23:48.822" v="2042" actId="1076"/>
          <ac:spMkLst>
            <pc:docMk/>
            <pc:sldMk cId="2816337822" sldId="491"/>
            <ac:spMk id="99" creationId="{102021E8-79ED-4363-B81A-BEEAE6C68DF1}"/>
          </ac:spMkLst>
        </pc:spChg>
        <pc:spChg chg="mod">
          <ac:chgData name="reza kabir" userId="af3c95a13102d509" providerId="LiveId" clId="{88200EE4-F4B4-49E8-8126-B01E5FCCBE2D}" dt="2020-05-17T11:19:29.837" v="1965" actId="165"/>
          <ac:spMkLst>
            <pc:docMk/>
            <pc:sldMk cId="2816337822" sldId="491"/>
            <ac:spMk id="101" creationId="{5FC744C0-2E19-47F6-B692-8943D1997A38}"/>
          </ac:spMkLst>
        </pc:spChg>
        <pc:spChg chg="mod">
          <ac:chgData name="reza kabir" userId="af3c95a13102d509" providerId="LiveId" clId="{88200EE4-F4B4-49E8-8126-B01E5FCCBE2D}" dt="2020-05-17T11:19:29.837" v="1965" actId="165"/>
          <ac:spMkLst>
            <pc:docMk/>
            <pc:sldMk cId="2816337822" sldId="491"/>
            <ac:spMk id="102" creationId="{6BAB6251-1D85-49B0-9196-C63CAFB1E64B}"/>
          </ac:spMkLst>
        </pc:spChg>
        <pc:spChg chg="mod">
          <ac:chgData name="reza kabir" userId="af3c95a13102d509" providerId="LiveId" clId="{88200EE4-F4B4-49E8-8126-B01E5FCCBE2D}" dt="2020-05-17T11:19:29.837" v="1965" actId="165"/>
          <ac:spMkLst>
            <pc:docMk/>
            <pc:sldMk cId="2816337822" sldId="491"/>
            <ac:spMk id="103" creationId="{0EDEC1AB-8FEA-4F7C-B555-4D75A90E2871}"/>
          </ac:spMkLst>
        </pc:spChg>
        <pc:spChg chg="mod">
          <ac:chgData name="reza kabir" userId="af3c95a13102d509" providerId="LiveId" clId="{88200EE4-F4B4-49E8-8126-B01E5FCCBE2D}" dt="2020-05-17T11:17:55.003" v="1931" actId="165"/>
          <ac:spMkLst>
            <pc:docMk/>
            <pc:sldMk cId="2816337822" sldId="491"/>
            <ac:spMk id="105" creationId="{D6549443-38C8-4A6B-88F3-2A57BE867256}"/>
          </ac:spMkLst>
        </pc:spChg>
        <pc:spChg chg="mod">
          <ac:chgData name="reza kabir" userId="af3c95a13102d509" providerId="LiveId" clId="{88200EE4-F4B4-49E8-8126-B01E5FCCBE2D}" dt="2020-05-17T11:17:55.003" v="1931" actId="165"/>
          <ac:spMkLst>
            <pc:docMk/>
            <pc:sldMk cId="2816337822" sldId="491"/>
            <ac:spMk id="106" creationId="{C341067B-80B2-4F44-845C-A45190BA716A}"/>
          </ac:spMkLst>
        </pc:spChg>
        <pc:spChg chg="mod">
          <ac:chgData name="reza kabir" userId="af3c95a13102d509" providerId="LiveId" clId="{88200EE4-F4B4-49E8-8126-B01E5FCCBE2D}" dt="2020-05-17T11:17:55.003" v="1931" actId="165"/>
          <ac:spMkLst>
            <pc:docMk/>
            <pc:sldMk cId="2816337822" sldId="491"/>
            <ac:spMk id="107" creationId="{7D394161-E690-4564-9FA3-C803E5D1A7D7}"/>
          </ac:spMkLst>
        </pc:spChg>
        <pc:spChg chg="mod">
          <ac:chgData name="reza kabir" userId="af3c95a13102d509" providerId="LiveId" clId="{88200EE4-F4B4-49E8-8126-B01E5FCCBE2D}" dt="2020-05-17T11:17:55.003" v="1931" actId="165"/>
          <ac:spMkLst>
            <pc:docMk/>
            <pc:sldMk cId="2816337822" sldId="491"/>
            <ac:spMk id="108" creationId="{BD091095-31AE-4AE1-BAD1-1B6C10D47213}"/>
          </ac:spMkLst>
        </pc:spChg>
        <pc:spChg chg="mod">
          <ac:chgData name="reza kabir" userId="af3c95a13102d509" providerId="LiveId" clId="{88200EE4-F4B4-49E8-8126-B01E5FCCBE2D}" dt="2020-05-17T11:17:55.003" v="1931" actId="165"/>
          <ac:spMkLst>
            <pc:docMk/>
            <pc:sldMk cId="2816337822" sldId="491"/>
            <ac:spMk id="109" creationId="{D5D89EEB-3101-483F-98E3-2D2F1C7AA7B7}"/>
          </ac:spMkLst>
        </pc:spChg>
        <pc:spChg chg="mod">
          <ac:chgData name="reza kabir" userId="af3c95a13102d509" providerId="LiveId" clId="{88200EE4-F4B4-49E8-8126-B01E5FCCBE2D}" dt="2020-05-17T11:17:55.003" v="1931" actId="165"/>
          <ac:spMkLst>
            <pc:docMk/>
            <pc:sldMk cId="2816337822" sldId="491"/>
            <ac:spMk id="110" creationId="{B6CF8DB2-74AD-41E1-A6A8-202422C789D8}"/>
          </ac:spMkLst>
        </pc:spChg>
        <pc:spChg chg="mod topLvl">
          <ac:chgData name="reza kabir" userId="af3c95a13102d509" providerId="LiveId" clId="{88200EE4-F4B4-49E8-8126-B01E5FCCBE2D}" dt="2020-05-17T11:23:48.822" v="2042" actId="1076"/>
          <ac:spMkLst>
            <pc:docMk/>
            <pc:sldMk cId="2816337822" sldId="491"/>
            <ac:spMk id="113" creationId="{A6806A0B-45D0-49A5-A7C1-982E796B7A8E}"/>
          </ac:spMkLst>
        </pc:spChg>
        <pc:spChg chg="mod">
          <ac:chgData name="reza kabir" userId="af3c95a13102d509" providerId="LiveId" clId="{88200EE4-F4B4-49E8-8126-B01E5FCCBE2D}" dt="2020-05-17T11:19:02.869" v="1956" actId="165"/>
          <ac:spMkLst>
            <pc:docMk/>
            <pc:sldMk cId="2816337822" sldId="491"/>
            <ac:spMk id="115" creationId="{3BDDF19A-21C4-47C4-84C4-6725F4ABED95}"/>
          </ac:spMkLst>
        </pc:spChg>
        <pc:spChg chg="mod">
          <ac:chgData name="reza kabir" userId="af3c95a13102d509" providerId="LiveId" clId="{88200EE4-F4B4-49E8-8126-B01E5FCCBE2D}" dt="2020-05-17T11:19:02.869" v="1956" actId="165"/>
          <ac:spMkLst>
            <pc:docMk/>
            <pc:sldMk cId="2816337822" sldId="491"/>
            <ac:spMk id="116" creationId="{4F94A2B0-10C5-44CB-B943-8BC605D6BE8B}"/>
          </ac:spMkLst>
        </pc:spChg>
        <pc:spChg chg="mod">
          <ac:chgData name="reza kabir" userId="af3c95a13102d509" providerId="LiveId" clId="{88200EE4-F4B4-49E8-8126-B01E5FCCBE2D}" dt="2020-05-17T11:19:02.869" v="1956" actId="165"/>
          <ac:spMkLst>
            <pc:docMk/>
            <pc:sldMk cId="2816337822" sldId="491"/>
            <ac:spMk id="117" creationId="{7AE51938-2AF1-4393-8A68-D20A9BF2B040}"/>
          </ac:spMkLst>
        </pc:spChg>
        <pc:spChg chg="mod topLvl">
          <ac:chgData name="reza kabir" userId="af3c95a13102d509" providerId="LiveId" clId="{88200EE4-F4B4-49E8-8126-B01E5FCCBE2D}" dt="2020-05-17T11:23:48.822" v="2042" actId="1076"/>
          <ac:spMkLst>
            <pc:docMk/>
            <pc:sldMk cId="2816337822" sldId="491"/>
            <ac:spMk id="119" creationId="{0A2761F8-DB01-406B-A424-88CE3216E03B}"/>
          </ac:spMkLst>
        </pc:spChg>
        <pc:spChg chg="mod">
          <ac:chgData name="reza kabir" userId="af3c95a13102d509" providerId="LiveId" clId="{88200EE4-F4B4-49E8-8126-B01E5FCCBE2D}" dt="2020-05-17T11:19:11.441" v="1959" actId="165"/>
          <ac:spMkLst>
            <pc:docMk/>
            <pc:sldMk cId="2816337822" sldId="491"/>
            <ac:spMk id="121" creationId="{4851CB64-F1A4-445C-AFC5-BA3DE949DC72}"/>
          </ac:spMkLst>
        </pc:spChg>
        <pc:spChg chg="mod">
          <ac:chgData name="reza kabir" userId="af3c95a13102d509" providerId="LiveId" clId="{88200EE4-F4B4-49E8-8126-B01E5FCCBE2D}" dt="2020-05-17T11:19:11.441" v="1959" actId="165"/>
          <ac:spMkLst>
            <pc:docMk/>
            <pc:sldMk cId="2816337822" sldId="491"/>
            <ac:spMk id="122" creationId="{BBF1216D-C5A8-4BAC-BC22-4F67044613CF}"/>
          </ac:spMkLst>
        </pc:spChg>
        <pc:spChg chg="mod">
          <ac:chgData name="reza kabir" userId="af3c95a13102d509" providerId="LiveId" clId="{88200EE4-F4B4-49E8-8126-B01E5FCCBE2D}" dt="2020-05-17T11:19:11.441" v="1959" actId="165"/>
          <ac:spMkLst>
            <pc:docMk/>
            <pc:sldMk cId="2816337822" sldId="491"/>
            <ac:spMk id="123" creationId="{C39AACA2-5928-418B-87BC-2C19A613EA02}"/>
          </ac:spMkLst>
        </pc:spChg>
        <pc:spChg chg="mod topLvl">
          <ac:chgData name="reza kabir" userId="af3c95a13102d509" providerId="LiveId" clId="{88200EE4-F4B4-49E8-8126-B01E5FCCBE2D}" dt="2020-05-17T11:23:48.822" v="2042" actId="1076"/>
          <ac:spMkLst>
            <pc:docMk/>
            <pc:sldMk cId="2816337822" sldId="491"/>
            <ac:spMk id="125" creationId="{D922DA4E-1280-4321-9782-85CA983FDC3C}"/>
          </ac:spMkLst>
        </pc:spChg>
        <pc:spChg chg="mod">
          <ac:chgData name="reza kabir" userId="af3c95a13102d509" providerId="LiveId" clId="{88200EE4-F4B4-49E8-8126-B01E5FCCBE2D}" dt="2020-05-17T11:19:32.693" v="1966" actId="165"/>
          <ac:spMkLst>
            <pc:docMk/>
            <pc:sldMk cId="2816337822" sldId="491"/>
            <ac:spMk id="127" creationId="{FAA12848-3128-4B53-9B4E-2D94AE209D81}"/>
          </ac:spMkLst>
        </pc:spChg>
        <pc:spChg chg="mod">
          <ac:chgData name="reza kabir" userId="af3c95a13102d509" providerId="LiveId" clId="{88200EE4-F4B4-49E8-8126-B01E5FCCBE2D}" dt="2020-05-17T11:19:32.693" v="1966" actId="165"/>
          <ac:spMkLst>
            <pc:docMk/>
            <pc:sldMk cId="2816337822" sldId="491"/>
            <ac:spMk id="128" creationId="{04137F87-6796-4576-B945-12C4F194A22F}"/>
          </ac:spMkLst>
        </pc:spChg>
        <pc:spChg chg="mod">
          <ac:chgData name="reza kabir" userId="af3c95a13102d509" providerId="LiveId" clId="{88200EE4-F4B4-49E8-8126-B01E5FCCBE2D}" dt="2020-05-17T11:19:32.693" v="1966" actId="165"/>
          <ac:spMkLst>
            <pc:docMk/>
            <pc:sldMk cId="2816337822" sldId="491"/>
            <ac:spMk id="129" creationId="{54FF5809-C598-4AE1-83B8-CE74B56F7E66}"/>
          </ac:spMkLst>
        </pc:spChg>
        <pc:spChg chg="mod">
          <ac:chgData name="reza kabir" userId="af3c95a13102d509" providerId="LiveId" clId="{88200EE4-F4B4-49E8-8126-B01E5FCCBE2D}" dt="2020-05-17T11:17:58.053" v="1932" actId="165"/>
          <ac:spMkLst>
            <pc:docMk/>
            <pc:sldMk cId="2816337822" sldId="491"/>
            <ac:spMk id="131" creationId="{BAEAA15D-A1A0-4239-A251-07C0D3EFD0A3}"/>
          </ac:spMkLst>
        </pc:spChg>
        <pc:spChg chg="mod">
          <ac:chgData name="reza kabir" userId="af3c95a13102d509" providerId="LiveId" clId="{88200EE4-F4B4-49E8-8126-B01E5FCCBE2D}" dt="2020-05-17T11:17:58.053" v="1932" actId="165"/>
          <ac:spMkLst>
            <pc:docMk/>
            <pc:sldMk cId="2816337822" sldId="491"/>
            <ac:spMk id="132" creationId="{079EB24C-5250-40CF-B04D-4C4EECB174DA}"/>
          </ac:spMkLst>
        </pc:spChg>
        <pc:spChg chg="mod">
          <ac:chgData name="reza kabir" userId="af3c95a13102d509" providerId="LiveId" clId="{88200EE4-F4B4-49E8-8126-B01E5FCCBE2D}" dt="2020-05-17T11:17:58.053" v="1932" actId="165"/>
          <ac:spMkLst>
            <pc:docMk/>
            <pc:sldMk cId="2816337822" sldId="491"/>
            <ac:spMk id="133" creationId="{90D004F2-1BC4-46B2-8127-C8C7B125FD61}"/>
          </ac:spMkLst>
        </pc:spChg>
        <pc:spChg chg="mod">
          <ac:chgData name="reza kabir" userId="af3c95a13102d509" providerId="LiveId" clId="{88200EE4-F4B4-49E8-8126-B01E5FCCBE2D}" dt="2020-05-17T11:17:58.053" v="1932" actId="165"/>
          <ac:spMkLst>
            <pc:docMk/>
            <pc:sldMk cId="2816337822" sldId="491"/>
            <ac:spMk id="134" creationId="{43580CC6-AD64-4A8E-8BAC-6CABAC1BA86A}"/>
          </ac:spMkLst>
        </pc:spChg>
        <pc:spChg chg="mod">
          <ac:chgData name="reza kabir" userId="af3c95a13102d509" providerId="LiveId" clId="{88200EE4-F4B4-49E8-8126-B01E5FCCBE2D}" dt="2020-05-17T11:17:58.053" v="1932" actId="165"/>
          <ac:spMkLst>
            <pc:docMk/>
            <pc:sldMk cId="2816337822" sldId="491"/>
            <ac:spMk id="135" creationId="{E7496260-F5AB-4EAD-8D20-17FE5A26F72F}"/>
          </ac:spMkLst>
        </pc:spChg>
        <pc:spChg chg="mod">
          <ac:chgData name="reza kabir" userId="af3c95a13102d509" providerId="LiveId" clId="{88200EE4-F4B4-49E8-8126-B01E5FCCBE2D}" dt="2020-05-17T11:17:58.053" v="1932" actId="165"/>
          <ac:spMkLst>
            <pc:docMk/>
            <pc:sldMk cId="2816337822" sldId="491"/>
            <ac:spMk id="136" creationId="{8D9D0B89-56C0-4081-9042-93602D0FAECE}"/>
          </ac:spMkLst>
        </pc:spChg>
        <pc:spChg chg="mod topLvl">
          <ac:chgData name="reza kabir" userId="af3c95a13102d509" providerId="LiveId" clId="{88200EE4-F4B4-49E8-8126-B01E5FCCBE2D}" dt="2020-05-17T11:23:48.822" v="2042" actId="1076"/>
          <ac:spMkLst>
            <pc:docMk/>
            <pc:sldMk cId="2816337822" sldId="491"/>
            <ac:spMk id="139" creationId="{BE1C95A5-861A-4DFA-82AB-09BA1659AB38}"/>
          </ac:spMkLst>
        </pc:spChg>
        <pc:spChg chg="mod">
          <ac:chgData name="reza kabir" userId="af3c95a13102d509" providerId="LiveId" clId="{88200EE4-F4B4-49E8-8126-B01E5FCCBE2D}" dt="2020-05-17T11:19:06.004" v="1957" actId="165"/>
          <ac:spMkLst>
            <pc:docMk/>
            <pc:sldMk cId="2816337822" sldId="491"/>
            <ac:spMk id="141" creationId="{209C254C-FEAB-4986-B8CB-6FBBF233347E}"/>
          </ac:spMkLst>
        </pc:spChg>
        <pc:spChg chg="mod">
          <ac:chgData name="reza kabir" userId="af3c95a13102d509" providerId="LiveId" clId="{88200EE4-F4B4-49E8-8126-B01E5FCCBE2D}" dt="2020-05-17T11:19:06.004" v="1957" actId="165"/>
          <ac:spMkLst>
            <pc:docMk/>
            <pc:sldMk cId="2816337822" sldId="491"/>
            <ac:spMk id="142" creationId="{240FBB9B-31C1-4C9B-AF31-2021AD7F9A62}"/>
          </ac:spMkLst>
        </pc:spChg>
        <pc:spChg chg="mod">
          <ac:chgData name="reza kabir" userId="af3c95a13102d509" providerId="LiveId" clId="{88200EE4-F4B4-49E8-8126-B01E5FCCBE2D}" dt="2020-05-17T11:19:06.004" v="1957" actId="165"/>
          <ac:spMkLst>
            <pc:docMk/>
            <pc:sldMk cId="2816337822" sldId="491"/>
            <ac:spMk id="143" creationId="{2087B3D4-DAE1-4EB6-BEF0-714E5EC967F4}"/>
          </ac:spMkLst>
        </pc:spChg>
        <pc:spChg chg="mod topLvl">
          <ac:chgData name="reza kabir" userId="af3c95a13102d509" providerId="LiveId" clId="{88200EE4-F4B4-49E8-8126-B01E5FCCBE2D}" dt="2020-05-17T11:23:48.822" v="2042" actId="1076"/>
          <ac:spMkLst>
            <pc:docMk/>
            <pc:sldMk cId="2816337822" sldId="491"/>
            <ac:spMk id="145" creationId="{0DDF65D7-900F-4687-B89D-15F91AF8219D}"/>
          </ac:spMkLst>
        </pc:spChg>
        <pc:spChg chg="mod">
          <ac:chgData name="reza kabir" userId="af3c95a13102d509" providerId="LiveId" clId="{88200EE4-F4B4-49E8-8126-B01E5FCCBE2D}" dt="2020-05-17T11:19:08.769" v="1958" actId="165"/>
          <ac:spMkLst>
            <pc:docMk/>
            <pc:sldMk cId="2816337822" sldId="491"/>
            <ac:spMk id="147" creationId="{4F94907A-F6E7-4519-9F1E-4690EBD658DB}"/>
          </ac:spMkLst>
        </pc:spChg>
        <pc:spChg chg="mod">
          <ac:chgData name="reza kabir" userId="af3c95a13102d509" providerId="LiveId" clId="{88200EE4-F4B4-49E8-8126-B01E5FCCBE2D}" dt="2020-05-17T11:19:08.769" v="1958" actId="165"/>
          <ac:spMkLst>
            <pc:docMk/>
            <pc:sldMk cId="2816337822" sldId="491"/>
            <ac:spMk id="148" creationId="{296A7329-F44B-431E-A3E1-FCC5D62F3C9A}"/>
          </ac:spMkLst>
        </pc:spChg>
        <pc:spChg chg="mod">
          <ac:chgData name="reza kabir" userId="af3c95a13102d509" providerId="LiveId" clId="{88200EE4-F4B4-49E8-8126-B01E5FCCBE2D}" dt="2020-05-17T11:19:08.769" v="1958" actId="165"/>
          <ac:spMkLst>
            <pc:docMk/>
            <pc:sldMk cId="2816337822" sldId="491"/>
            <ac:spMk id="149" creationId="{18F81306-513F-430E-9DDD-E51E6B033D10}"/>
          </ac:spMkLst>
        </pc:spChg>
        <pc:spChg chg="mod topLvl">
          <ac:chgData name="reza kabir" userId="af3c95a13102d509" providerId="LiveId" clId="{88200EE4-F4B4-49E8-8126-B01E5FCCBE2D}" dt="2020-05-17T11:23:48.822" v="2042" actId="1076"/>
          <ac:spMkLst>
            <pc:docMk/>
            <pc:sldMk cId="2816337822" sldId="491"/>
            <ac:spMk id="151" creationId="{37BEDB27-657E-4825-9F78-08CD4D34BF94}"/>
          </ac:spMkLst>
        </pc:spChg>
        <pc:spChg chg="mod">
          <ac:chgData name="reza kabir" userId="af3c95a13102d509" providerId="LiveId" clId="{88200EE4-F4B4-49E8-8126-B01E5FCCBE2D}" dt="2020-05-17T11:19:35.575" v="1967" actId="165"/>
          <ac:spMkLst>
            <pc:docMk/>
            <pc:sldMk cId="2816337822" sldId="491"/>
            <ac:spMk id="153" creationId="{577CE537-9529-4ACC-8D2E-D262C19F5B9A}"/>
          </ac:spMkLst>
        </pc:spChg>
        <pc:spChg chg="mod">
          <ac:chgData name="reza kabir" userId="af3c95a13102d509" providerId="LiveId" clId="{88200EE4-F4B4-49E8-8126-B01E5FCCBE2D}" dt="2020-05-17T11:19:35.575" v="1967" actId="165"/>
          <ac:spMkLst>
            <pc:docMk/>
            <pc:sldMk cId="2816337822" sldId="491"/>
            <ac:spMk id="154" creationId="{B4E74BA8-8B9F-463D-8B58-C12E6D02E1FA}"/>
          </ac:spMkLst>
        </pc:spChg>
        <pc:spChg chg="mod">
          <ac:chgData name="reza kabir" userId="af3c95a13102d509" providerId="LiveId" clId="{88200EE4-F4B4-49E8-8126-B01E5FCCBE2D}" dt="2020-05-17T11:18:01.829" v="1933" actId="165"/>
          <ac:spMkLst>
            <pc:docMk/>
            <pc:sldMk cId="2816337822" sldId="491"/>
            <ac:spMk id="156" creationId="{CFCA7D4F-8A14-44F2-9A09-6F6A6081E132}"/>
          </ac:spMkLst>
        </pc:spChg>
        <pc:spChg chg="mod">
          <ac:chgData name="reza kabir" userId="af3c95a13102d509" providerId="LiveId" clId="{88200EE4-F4B4-49E8-8126-B01E5FCCBE2D}" dt="2020-05-17T11:18:01.829" v="1933" actId="165"/>
          <ac:spMkLst>
            <pc:docMk/>
            <pc:sldMk cId="2816337822" sldId="491"/>
            <ac:spMk id="157" creationId="{1764B8AB-FFBB-48A9-86DE-A7C194A01D1C}"/>
          </ac:spMkLst>
        </pc:spChg>
        <pc:spChg chg="mod">
          <ac:chgData name="reza kabir" userId="af3c95a13102d509" providerId="LiveId" clId="{88200EE4-F4B4-49E8-8126-B01E5FCCBE2D}" dt="2020-05-17T11:18:01.829" v="1933" actId="165"/>
          <ac:spMkLst>
            <pc:docMk/>
            <pc:sldMk cId="2816337822" sldId="491"/>
            <ac:spMk id="158" creationId="{D99A5B4A-5F45-48F2-8629-291D3690677E}"/>
          </ac:spMkLst>
        </pc:spChg>
        <pc:spChg chg="mod">
          <ac:chgData name="reza kabir" userId="af3c95a13102d509" providerId="LiveId" clId="{88200EE4-F4B4-49E8-8126-B01E5FCCBE2D}" dt="2020-05-17T11:18:01.829" v="1933" actId="165"/>
          <ac:spMkLst>
            <pc:docMk/>
            <pc:sldMk cId="2816337822" sldId="491"/>
            <ac:spMk id="159" creationId="{49CE9659-6C1E-4803-9571-FA565B2C98D0}"/>
          </ac:spMkLst>
        </pc:spChg>
        <pc:spChg chg="mod">
          <ac:chgData name="reza kabir" userId="af3c95a13102d509" providerId="LiveId" clId="{88200EE4-F4B4-49E8-8126-B01E5FCCBE2D}" dt="2020-05-17T11:18:01.829" v="1933" actId="165"/>
          <ac:spMkLst>
            <pc:docMk/>
            <pc:sldMk cId="2816337822" sldId="491"/>
            <ac:spMk id="160" creationId="{96E97951-633D-441B-B62C-10E1E1592553}"/>
          </ac:spMkLst>
        </pc:spChg>
        <pc:spChg chg="mod">
          <ac:chgData name="reza kabir" userId="af3c95a13102d509" providerId="LiveId" clId="{88200EE4-F4B4-49E8-8126-B01E5FCCBE2D}" dt="2020-05-17T11:18:01.829" v="1933" actId="165"/>
          <ac:spMkLst>
            <pc:docMk/>
            <pc:sldMk cId="2816337822" sldId="491"/>
            <ac:spMk id="161" creationId="{679ACE28-0161-43A0-BBC6-7E0118D60265}"/>
          </ac:spMkLst>
        </pc:spChg>
        <pc:spChg chg="mod">
          <ac:chgData name="reza kabir" userId="af3c95a13102d509" providerId="LiveId" clId="{88200EE4-F4B4-49E8-8126-B01E5FCCBE2D}" dt="2020-05-17T11:15:06.994" v="1901" actId="165"/>
          <ac:spMkLst>
            <pc:docMk/>
            <pc:sldMk cId="2816337822" sldId="491"/>
            <ac:spMk id="164" creationId="{402B332E-31B0-4BA8-8E02-B4C0AFB0EB5F}"/>
          </ac:spMkLst>
        </pc:spChg>
        <pc:spChg chg="mod">
          <ac:chgData name="reza kabir" userId="af3c95a13102d509" providerId="LiveId" clId="{88200EE4-F4B4-49E8-8126-B01E5FCCBE2D}" dt="2020-05-17T11:15:06.994" v="1901" actId="165"/>
          <ac:spMkLst>
            <pc:docMk/>
            <pc:sldMk cId="2816337822" sldId="491"/>
            <ac:spMk id="165" creationId="{81D216AD-43CA-4497-94C7-0DA936F7C53C}"/>
          </ac:spMkLst>
        </pc:spChg>
        <pc:spChg chg="mod">
          <ac:chgData name="reza kabir" userId="af3c95a13102d509" providerId="LiveId" clId="{88200EE4-F4B4-49E8-8126-B01E5FCCBE2D}" dt="2020-05-17T11:15:06.994" v="1901" actId="165"/>
          <ac:spMkLst>
            <pc:docMk/>
            <pc:sldMk cId="2816337822" sldId="491"/>
            <ac:spMk id="166" creationId="{C97DEA97-0588-4F50-91E7-ED82A53B1B1C}"/>
          </ac:spMkLst>
        </pc:spChg>
        <pc:spChg chg="mod">
          <ac:chgData name="reza kabir" userId="af3c95a13102d509" providerId="LiveId" clId="{88200EE4-F4B4-49E8-8126-B01E5FCCBE2D}" dt="2020-05-17T11:15:06.994" v="1901" actId="165"/>
          <ac:spMkLst>
            <pc:docMk/>
            <pc:sldMk cId="2816337822" sldId="491"/>
            <ac:spMk id="167" creationId="{AC275959-FA7C-4B52-82BB-DC97F2D93DB6}"/>
          </ac:spMkLst>
        </pc:spChg>
        <pc:spChg chg="mod">
          <ac:chgData name="reza kabir" userId="af3c95a13102d509" providerId="LiveId" clId="{88200EE4-F4B4-49E8-8126-B01E5FCCBE2D}" dt="2020-05-17T11:15:06.994" v="1901" actId="165"/>
          <ac:spMkLst>
            <pc:docMk/>
            <pc:sldMk cId="2816337822" sldId="491"/>
            <ac:spMk id="168" creationId="{5F3FEBC8-9403-4F6E-BC7A-5EAD84B69453}"/>
          </ac:spMkLst>
        </pc:spChg>
        <pc:spChg chg="mod">
          <ac:chgData name="reza kabir" userId="af3c95a13102d509" providerId="LiveId" clId="{88200EE4-F4B4-49E8-8126-B01E5FCCBE2D}" dt="2020-05-17T11:15:06.994" v="1901" actId="165"/>
          <ac:spMkLst>
            <pc:docMk/>
            <pc:sldMk cId="2816337822" sldId="491"/>
            <ac:spMk id="169" creationId="{6A4FC2E2-DEE1-49A8-BDBA-B9FD694F3D2D}"/>
          </ac:spMkLst>
        </pc:spChg>
        <pc:spChg chg="mod">
          <ac:chgData name="reza kabir" userId="af3c95a13102d509" providerId="LiveId" clId="{88200EE4-F4B4-49E8-8126-B01E5FCCBE2D}" dt="2020-05-17T11:15:06.994" v="1901" actId="165"/>
          <ac:spMkLst>
            <pc:docMk/>
            <pc:sldMk cId="2816337822" sldId="491"/>
            <ac:spMk id="170" creationId="{5A21C3E6-75AA-4B72-BB80-C3442678BE29}"/>
          </ac:spMkLst>
        </pc:spChg>
        <pc:spChg chg="mod">
          <ac:chgData name="reza kabir" userId="af3c95a13102d509" providerId="LiveId" clId="{88200EE4-F4B4-49E8-8126-B01E5FCCBE2D}" dt="2020-05-17T11:15:06.994" v="1901" actId="165"/>
          <ac:spMkLst>
            <pc:docMk/>
            <pc:sldMk cId="2816337822" sldId="491"/>
            <ac:spMk id="171" creationId="{7AF4657D-B7FF-4CCA-9316-D10B3005AEE8}"/>
          </ac:spMkLst>
        </pc:spChg>
        <pc:spChg chg="mod">
          <ac:chgData name="reza kabir" userId="af3c95a13102d509" providerId="LiveId" clId="{88200EE4-F4B4-49E8-8126-B01E5FCCBE2D}" dt="2020-05-17T11:15:06.994" v="1901" actId="165"/>
          <ac:spMkLst>
            <pc:docMk/>
            <pc:sldMk cId="2816337822" sldId="491"/>
            <ac:spMk id="173" creationId="{1573B0B1-AA49-4B42-8D4E-0BC1499F05D1}"/>
          </ac:spMkLst>
        </pc:spChg>
        <pc:spChg chg="mod">
          <ac:chgData name="reza kabir" userId="af3c95a13102d509" providerId="LiveId" clId="{88200EE4-F4B4-49E8-8126-B01E5FCCBE2D}" dt="2020-05-17T11:15:06.994" v="1901" actId="165"/>
          <ac:spMkLst>
            <pc:docMk/>
            <pc:sldMk cId="2816337822" sldId="491"/>
            <ac:spMk id="174" creationId="{BFBB90B3-1236-44F6-BA96-D1499D5555ED}"/>
          </ac:spMkLst>
        </pc:spChg>
        <pc:spChg chg="mod">
          <ac:chgData name="reza kabir" userId="af3c95a13102d509" providerId="LiveId" clId="{88200EE4-F4B4-49E8-8126-B01E5FCCBE2D}" dt="2020-05-17T11:15:06.994" v="1901" actId="165"/>
          <ac:spMkLst>
            <pc:docMk/>
            <pc:sldMk cId="2816337822" sldId="491"/>
            <ac:spMk id="175" creationId="{20325A09-FC75-45D9-B1EB-668FD6E0530D}"/>
          </ac:spMkLst>
        </pc:spChg>
        <pc:spChg chg="mod">
          <ac:chgData name="reza kabir" userId="af3c95a13102d509" providerId="LiveId" clId="{88200EE4-F4B4-49E8-8126-B01E5FCCBE2D}" dt="2020-05-17T11:15:06.994" v="1901" actId="165"/>
          <ac:spMkLst>
            <pc:docMk/>
            <pc:sldMk cId="2816337822" sldId="491"/>
            <ac:spMk id="176" creationId="{3777481C-8992-4012-8F50-B39E73F66A75}"/>
          </ac:spMkLst>
        </pc:spChg>
        <pc:spChg chg="mod">
          <ac:chgData name="reza kabir" userId="af3c95a13102d509" providerId="LiveId" clId="{88200EE4-F4B4-49E8-8126-B01E5FCCBE2D}" dt="2020-05-17T11:15:06.994" v="1901" actId="165"/>
          <ac:spMkLst>
            <pc:docMk/>
            <pc:sldMk cId="2816337822" sldId="491"/>
            <ac:spMk id="177" creationId="{72730D45-AEC4-4A27-A8C5-047DBDDDB878}"/>
          </ac:spMkLst>
        </pc:spChg>
        <pc:spChg chg="mod">
          <ac:chgData name="reza kabir" userId="af3c95a13102d509" providerId="LiveId" clId="{88200EE4-F4B4-49E8-8126-B01E5FCCBE2D}" dt="2020-05-17T11:15:06.994" v="1901" actId="165"/>
          <ac:spMkLst>
            <pc:docMk/>
            <pc:sldMk cId="2816337822" sldId="491"/>
            <ac:spMk id="178" creationId="{3C9EEAA0-70EC-4DE9-B3AE-8DCF089D02C9}"/>
          </ac:spMkLst>
        </pc:spChg>
        <pc:spChg chg="mod">
          <ac:chgData name="reza kabir" userId="af3c95a13102d509" providerId="LiveId" clId="{88200EE4-F4B4-49E8-8126-B01E5FCCBE2D}" dt="2020-05-17T11:15:06.994" v="1901" actId="165"/>
          <ac:spMkLst>
            <pc:docMk/>
            <pc:sldMk cId="2816337822" sldId="491"/>
            <ac:spMk id="179" creationId="{BA4AA8B3-1D90-4CDF-BCDA-F81C6C7F63C5}"/>
          </ac:spMkLst>
        </pc:spChg>
        <pc:spChg chg="mod">
          <ac:chgData name="reza kabir" userId="af3c95a13102d509" providerId="LiveId" clId="{88200EE4-F4B4-49E8-8126-B01E5FCCBE2D}" dt="2020-05-17T11:15:06.994" v="1901" actId="165"/>
          <ac:spMkLst>
            <pc:docMk/>
            <pc:sldMk cId="2816337822" sldId="491"/>
            <ac:spMk id="180" creationId="{1230468B-6816-428A-B566-D46D5F8CE728}"/>
          </ac:spMkLst>
        </pc:spChg>
        <pc:spChg chg="mod">
          <ac:chgData name="reza kabir" userId="af3c95a13102d509" providerId="LiveId" clId="{88200EE4-F4B4-49E8-8126-B01E5FCCBE2D}" dt="2020-05-17T11:15:06.994" v="1901" actId="165"/>
          <ac:spMkLst>
            <pc:docMk/>
            <pc:sldMk cId="2816337822" sldId="491"/>
            <ac:spMk id="181" creationId="{164C3A4B-3770-434E-B421-12DE5F690354}"/>
          </ac:spMkLst>
        </pc:spChg>
        <pc:spChg chg="mod">
          <ac:chgData name="reza kabir" userId="af3c95a13102d509" providerId="LiveId" clId="{88200EE4-F4B4-49E8-8126-B01E5FCCBE2D}" dt="2020-05-17T11:15:06.994" v="1901" actId="165"/>
          <ac:spMkLst>
            <pc:docMk/>
            <pc:sldMk cId="2816337822" sldId="491"/>
            <ac:spMk id="182" creationId="{9E20CC26-A437-44BD-AF1C-E98821ECC6CF}"/>
          </ac:spMkLst>
        </pc:spChg>
        <pc:spChg chg="mod">
          <ac:chgData name="reza kabir" userId="af3c95a13102d509" providerId="LiveId" clId="{88200EE4-F4B4-49E8-8126-B01E5FCCBE2D}" dt="2020-05-17T11:15:06.994" v="1901" actId="165"/>
          <ac:spMkLst>
            <pc:docMk/>
            <pc:sldMk cId="2816337822" sldId="491"/>
            <ac:spMk id="183" creationId="{30AC97AF-F6E7-4711-8E0C-6A7AE44E2690}"/>
          </ac:spMkLst>
        </pc:spChg>
        <pc:spChg chg="mod">
          <ac:chgData name="reza kabir" userId="af3c95a13102d509" providerId="LiveId" clId="{88200EE4-F4B4-49E8-8126-B01E5FCCBE2D}" dt="2020-05-17T11:15:06.994" v="1901" actId="165"/>
          <ac:spMkLst>
            <pc:docMk/>
            <pc:sldMk cId="2816337822" sldId="491"/>
            <ac:spMk id="184" creationId="{20293357-21A7-43B2-8D7C-069A00330E1A}"/>
          </ac:spMkLst>
        </pc:spChg>
        <pc:spChg chg="mod">
          <ac:chgData name="reza kabir" userId="af3c95a13102d509" providerId="LiveId" clId="{88200EE4-F4B4-49E8-8126-B01E5FCCBE2D}" dt="2020-05-17T11:15:06.994" v="1901" actId="165"/>
          <ac:spMkLst>
            <pc:docMk/>
            <pc:sldMk cId="2816337822" sldId="491"/>
            <ac:spMk id="185" creationId="{37D19B93-ACB8-4BAE-86D6-365EEA2E6C30}"/>
          </ac:spMkLst>
        </pc:spChg>
        <pc:spChg chg="mod">
          <ac:chgData name="reza kabir" userId="af3c95a13102d509" providerId="LiveId" clId="{88200EE4-F4B4-49E8-8126-B01E5FCCBE2D}" dt="2020-05-17T11:15:06.994" v="1901" actId="165"/>
          <ac:spMkLst>
            <pc:docMk/>
            <pc:sldMk cId="2816337822" sldId="491"/>
            <ac:spMk id="186" creationId="{B8656BDA-97F5-4B49-97B8-0D03F17C1F78}"/>
          </ac:spMkLst>
        </pc:spChg>
        <pc:spChg chg="mod">
          <ac:chgData name="reza kabir" userId="af3c95a13102d509" providerId="LiveId" clId="{88200EE4-F4B4-49E8-8126-B01E5FCCBE2D}" dt="2020-05-17T11:15:06.994" v="1901" actId="165"/>
          <ac:spMkLst>
            <pc:docMk/>
            <pc:sldMk cId="2816337822" sldId="491"/>
            <ac:spMk id="187" creationId="{EF3E82A0-7323-4F9F-86CB-112A3A195476}"/>
          </ac:spMkLst>
        </pc:spChg>
        <pc:spChg chg="mod">
          <ac:chgData name="reza kabir" userId="af3c95a13102d509" providerId="LiveId" clId="{88200EE4-F4B4-49E8-8126-B01E5FCCBE2D}" dt="2020-05-17T11:15:06.994" v="1901" actId="165"/>
          <ac:spMkLst>
            <pc:docMk/>
            <pc:sldMk cId="2816337822" sldId="491"/>
            <ac:spMk id="188" creationId="{1C55490E-AA42-48E5-8825-C1B2053BAFEF}"/>
          </ac:spMkLst>
        </pc:spChg>
        <pc:spChg chg="mod">
          <ac:chgData name="reza kabir" userId="af3c95a13102d509" providerId="LiveId" clId="{88200EE4-F4B4-49E8-8126-B01E5FCCBE2D}" dt="2020-05-17T11:15:06.994" v="1901" actId="165"/>
          <ac:spMkLst>
            <pc:docMk/>
            <pc:sldMk cId="2816337822" sldId="491"/>
            <ac:spMk id="189" creationId="{D58C8216-F4DD-43A7-8B20-29D07C795220}"/>
          </ac:spMkLst>
        </pc:spChg>
        <pc:spChg chg="mod">
          <ac:chgData name="reza kabir" userId="af3c95a13102d509" providerId="LiveId" clId="{88200EE4-F4B4-49E8-8126-B01E5FCCBE2D}" dt="2020-05-17T11:15:06.994" v="1901" actId="165"/>
          <ac:spMkLst>
            <pc:docMk/>
            <pc:sldMk cId="2816337822" sldId="491"/>
            <ac:spMk id="190" creationId="{C6A99485-926F-4C42-AC4B-294168183F72}"/>
          </ac:spMkLst>
        </pc:spChg>
        <pc:spChg chg="mod">
          <ac:chgData name="reza kabir" userId="af3c95a13102d509" providerId="LiveId" clId="{88200EE4-F4B4-49E8-8126-B01E5FCCBE2D}" dt="2020-05-17T11:15:06.994" v="1901" actId="165"/>
          <ac:spMkLst>
            <pc:docMk/>
            <pc:sldMk cId="2816337822" sldId="491"/>
            <ac:spMk id="191" creationId="{735AE1D0-E011-4B41-BF97-4B2DC292AFFB}"/>
          </ac:spMkLst>
        </pc:spChg>
        <pc:spChg chg="mod">
          <ac:chgData name="reza kabir" userId="af3c95a13102d509" providerId="LiveId" clId="{88200EE4-F4B4-49E8-8126-B01E5FCCBE2D}" dt="2020-05-17T11:15:06.994" v="1901" actId="165"/>
          <ac:spMkLst>
            <pc:docMk/>
            <pc:sldMk cId="2816337822" sldId="491"/>
            <ac:spMk id="192" creationId="{B7E9AF09-1855-49E9-9AC3-450DA80E991F}"/>
          </ac:spMkLst>
        </pc:spChg>
        <pc:spChg chg="mod">
          <ac:chgData name="reza kabir" userId="af3c95a13102d509" providerId="LiveId" clId="{88200EE4-F4B4-49E8-8126-B01E5FCCBE2D}" dt="2020-05-17T11:15:06.994" v="1901" actId="165"/>
          <ac:spMkLst>
            <pc:docMk/>
            <pc:sldMk cId="2816337822" sldId="491"/>
            <ac:spMk id="193" creationId="{142DCAD4-02DD-4009-B364-E38946876471}"/>
          </ac:spMkLst>
        </pc:spChg>
        <pc:spChg chg="mod">
          <ac:chgData name="reza kabir" userId="af3c95a13102d509" providerId="LiveId" clId="{88200EE4-F4B4-49E8-8126-B01E5FCCBE2D}" dt="2020-05-17T11:15:06.994" v="1901" actId="165"/>
          <ac:spMkLst>
            <pc:docMk/>
            <pc:sldMk cId="2816337822" sldId="491"/>
            <ac:spMk id="194" creationId="{5156D8C9-947F-43C0-8940-774356EA3581}"/>
          </ac:spMkLst>
        </pc:spChg>
        <pc:spChg chg="mod">
          <ac:chgData name="reza kabir" userId="af3c95a13102d509" providerId="LiveId" clId="{88200EE4-F4B4-49E8-8126-B01E5FCCBE2D}" dt="2020-05-17T11:15:06.994" v="1901" actId="165"/>
          <ac:spMkLst>
            <pc:docMk/>
            <pc:sldMk cId="2816337822" sldId="491"/>
            <ac:spMk id="195" creationId="{6ADCCF26-7295-4379-87AC-0D45B07A3B50}"/>
          </ac:spMkLst>
        </pc:spChg>
        <pc:spChg chg="mod">
          <ac:chgData name="reza kabir" userId="af3c95a13102d509" providerId="LiveId" clId="{88200EE4-F4B4-49E8-8126-B01E5FCCBE2D}" dt="2020-05-17T11:15:06.994" v="1901" actId="165"/>
          <ac:spMkLst>
            <pc:docMk/>
            <pc:sldMk cId="2816337822" sldId="491"/>
            <ac:spMk id="196" creationId="{CC37480C-792F-4417-83E4-07DB8C3AD24B}"/>
          </ac:spMkLst>
        </pc:spChg>
        <pc:spChg chg="mod">
          <ac:chgData name="reza kabir" userId="af3c95a13102d509" providerId="LiveId" clId="{88200EE4-F4B4-49E8-8126-B01E5FCCBE2D}" dt="2020-05-17T11:15:06.994" v="1901" actId="165"/>
          <ac:spMkLst>
            <pc:docMk/>
            <pc:sldMk cId="2816337822" sldId="491"/>
            <ac:spMk id="197" creationId="{5826040F-77CF-40A8-8BC2-D72D6B55E849}"/>
          </ac:spMkLst>
        </pc:spChg>
        <pc:spChg chg="mod">
          <ac:chgData name="reza kabir" userId="af3c95a13102d509" providerId="LiveId" clId="{88200EE4-F4B4-49E8-8126-B01E5FCCBE2D}" dt="2020-05-17T11:15:06.994" v="1901" actId="165"/>
          <ac:spMkLst>
            <pc:docMk/>
            <pc:sldMk cId="2816337822" sldId="491"/>
            <ac:spMk id="198" creationId="{05FDF0D3-A48B-4185-9DDF-F13CE72E4939}"/>
          </ac:spMkLst>
        </pc:spChg>
        <pc:spChg chg="mod">
          <ac:chgData name="reza kabir" userId="af3c95a13102d509" providerId="LiveId" clId="{88200EE4-F4B4-49E8-8126-B01E5FCCBE2D}" dt="2020-05-17T11:15:06.994" v="1901" actId="165"/>
          <ac:spMkLst>
            <pc:docMk/>
            <pc:sldMk cId="2816337822" sldId="491"/>
            <ac:spMk id="199" creationId="{7587AC10-A359-421E-9381-B996DC3FC00A}"/>
          </ac:spMkLst>
        </pc:spChg>
        <pc:spChg chg="mod">
          <ac:chgData name="reza kabir" userId="af3c95a13102d509" providerId="LiveId" clId="{88200EE4-F4B4-49E8-8126-B01E5FCCBE2D}" dt="2020-05-17T11:15:06.994" v="1901" actId="165"/>
          <ac:spMkLst>
            <pc:docMk/>
            <pc:sldMk cId="2816337822" sldId="491"/>
            <ac:spMk id="200" creationId="{1CEC60C7-78C3-4A1E-8ACE-54083248ED7D}"/>
          </ac:spMkLst>
        </pc:spChg>
        <pc:spChg chg="mod">
          <ac:chgData name="reza kabir" userId="af3c95a13102d509" providerId="LiveId" clId="{88200EE4-F4B4-49E8-8126-B01E5FCCBE2D}" dt="2020-05-17T11:15:06.994" v="1901" actId="165"/>
          <ac:spMkLst>
            <pc:docMk/>
            <pc:sldMk cId="2816337822" sldId="491"/>
            <ac:spMk id="201" creationId="{3ED41E4E-E36D-46FF-AF39-666310FC837F}"/>
          </ac:spMkLst>
        </pc:spChg>
        <pc:spChg chg="mod">
          <ac:chgData name="reza kabir" userId="af3c95a13102d509" providerId="LiveId" clId="{88200EE4-F4B4-49E8-8126-B01E5FCCBE2D}" dt="2020-05-17T11:15:06.994" v="1901" actId="165"/>
          <ac:spMkLst>
            <pc:docMk/>
            <pc:sldMk cId="2816337822" sldId="491"/>
            <ac:spMk id="202" creationId="{FCC0D3CA-06BA-4243-8206-94E9A79D7DD5}"/>
          </ac:spMkLst>
        </pc:spChg>
        <pc:spChg chg="mod">
          <ac:chgData name="reza kabir" userId="af3c95a13102d509" providerId="LiveId" clId="{88200EE4-F4B4-49E8-8126-B01E5FCCBE2D}" dt="2020-05-17T11:15:06.994" v="1901" actId="165"/>
          <ac:spMkLst>
            <pc:docMk/>
            <pc:sldMk cId="2816337822" sldId="491"/>
            <ac:spMk id="203" creationId="{A5828F14-975E-4C34-9EFD-7257A9B4D167}"/>
          </ac:spMkLst>
        </pc:spChg>
        <pc:spChg chg="mod">
          <ac:chgData name="reza kabir" userId="af3c95a13102d509" providerId="LiveId" clId="{88200EE4-F4B4-49E8-8126-B01E5FCCBE2D}" dt="2020-05-17T11:15:06.994" v="1901" actId="165"/>
          <ac:spMkLst>
            <pc:docMk/>
            <pc:sldMk cId="2816337822" sldId="491"/>
            <ac:spMk id="204" creationId="{888C5D0E-5740-4988-BAB8-2A6B4D42ACD2}"/>
          </ac:spMkLst>
        </pc:spChg>
        <pc:spChg chg="mod">
          <ac:chgData name="reza kabir" userId="af3c95a13102d509" providerId="LiveId" clId="{88200EE4-F4B4-49E8-8126-B01E5FCCBE2D}" dt="2020-05-17T11:15:06.994" v="1901" actId="165"/>
          <ac:spMkLst>
            <pc:docMk/>
            <pc:sldMk cId="2816337822" sldId="491"/>
            <ac:spMk id="205" creationId="{4C1FA7CB-25F9-4919-86E5-CA8F4D528370}"/>
          </ac:spMkLst>
        </pc:spChg>
        <pc:spChg chg="mod">
          <ac:chgData name="reza kabir" userId="af3c95a13102d509" providerId="LiveId" clId="{88200EE4-F4B4-49E8-8126-B01E5FCCBE2D}" dt="2020-05-17T11:15:06.994" v="1901" actId="165"/>
          <ac:spMkLst>
            <pc:docMk/>
            <pc:sldMk cId="2816337822" sldId="491"/>
            <ac:spMk id="206" creationId="{4D2F20BC-2990-4486-ACCC-68A97478A83A}"/>
          </ac:spMkLst>
        </pc:spChg>
        <pc:spChg chg="mod">
          <ac:chgData name="reza kabir" userId="af3c95a13102d509" providerId="LiveId" clId="{88200EE4-F4B4-49E8-8126-B01E5FCCBE2D}" dt="2020-05-17T11:15:06.994" v="1901" actId="165"/>
          <ac:spMkLst>
            <pc:docMk/>
            <pc:sldMk cId="2816337822" sldId="491"/>
            <ac:spMk id="207" creationId="{63F7242E-DAD4-4292-9C2F-EBDEEDC4457A}"/>
          </ac:spMkLst>
        </pc:spChg>
        <pc:spChg chg="mod">
          <ac:chgData name="reza kabir" userId="af3c95a13102d509" providerId="LiveId" clId="{88200EE4-F4B4-49E8-8126-B01E5FCCBE2D}" dt="2020-05-17T11:15:06.994" v="1901" actId="165"/>
          <ac:spMkLst>
            <pc:docMk/>
            <pc:sldMk cId="2816337822" sldId="491"/>
            <ac:spMk id="208" creationId="{C2BB54B9-0D0D-4907-88DF-84AB8CD1CCAE}"/>
          </ac:spMkLst>
        </pc:spChg>
        <pc:spChg chg="mod">
          <ac:chgData name="reza kabir" userId="af3c95a13102d509" providerId="LiveId" clId="{88200EE4-F4B4-49E8-8126-B01E5FCCBE2D}" dt="2020-05-17T11:15:06.994" v="1901" actId="165"/>
          <ac:spMkLst>
            <pc:docMk/>
            <pc:sldMk cId="2816337822" sldId="491"/>
            <ac:spMk id="209" creationId="{8D80BF84-925B-4854-BFF8-55169732C6CA}"/>
          </ac:spMkLst>
        </pc:spChg>
        <pc:spChg chg="mod">
          <ac:chgData name="reza kabir" userId="af3c95a13102d509" providerId="LiveId" clId="{88200EE4-F4B4-49E8-8126-B01E5FCCBE2D}" dt="2020-05-17T11:15:06.994" v="1901" actId="165"/>
          <ac:spMkLst>
            <pc:docMk/>
            <pc:sldMk cId="2816337822" sldId="491"/>
            <ac:spMk id="210" creationId="{D2FEDDE4-D238-43FA-9B4D-B023AE88E3CB}"/>
          </ac:spMkLst>
        </pc:spChg>
        <pc:spChg chg="mod">
          <ac:chgData name="reza kabir" userId="af3c95a13102d509" providerId="LiveId" clId="{88200EE4-F4B4-49E8-8126-B01E5FCCBE2D}" dt="2020-05-17T11:15:06.994" v="1901" actId="165"/>
          <ac:spMkLst>
            <pc:docMk/>
            <pc:sldMk cId="2816337822" sldId="491"/>
            <ac:spMk id="211" creationId="{869C628D-D65A-4867-B768-D3D4C8653614}"/>
          </ac:spMkLst>
        </pc:spChg>
        <pc:spChg chg="mod">
          <ac:chgData name="reza kabir" userId="af3c95a13102d509" providerId="LiveId" clId="{88200EE4-F4B4-49E8-8126-B01E5FCCBE2D}" dt="2020-05-17T11:15:06.994" v="1901" actId="165"/>
          <ac:spMkLst>
            <pc:docMk/>
            <pc:sldMk cId="2816337822" sldId="491"/>
            <ac:spMk id="212" creationId="{1C39C27F-6882-454A-AE2A-D26AB3BA5A57}"/>
          </ac:spMkLst>
        </pc:spChg>
        <pc:spChg chg="mod">
          <ac:chgData name="reza kabir" userId="af3c95a13102d509" providerId="LiveId" clId="{88200EE4-F4B4-49E8-8126-B01E5FCCBE2D}" dt="2020-05-17T11:15:06.994" v="1901" actId="165"/>
          <ac:spMkLst>
            <pc:docMk/>
            <pc:sldMk cId="2816337822" sldId="491"/>
            <ac:spMk id="213" creationId="{E6F4279D-0E69-4BF2-B777-697FA423EB18}"/>
          </ac:spMkLst>
        </pc:spChg>
        <pc:spChg chg="mod">
          <ac:chgData name="reza kabir" userId="af3c95a13102d509" providerId="LiveId" clId="{88200EE4-F4B4-49E8-8126-B01E5FCCBE2D}" dt="2020-05-17T11:15:06.994" v="1901" actId="165"/>
          <ac:spMkLst>
            <pc:docMk/>
            <pc:sldMk cId="2816337822" sldId="491"/>
            <ac:spMk id="214" creationId="{230E124E-F39A-4AC7-87C7-61DCD47DD819}"/>
          </ac:spMkLst>
        </pc:spChg>
        <pc:spChg chg="mod">
          <ac:chgData name="reza kabir" userId="af3c95a13102d509" providerId="LiveId" clId="{88200EE4-F4B4-49E8-8126-B01E5FCCBE2D}" dt="2020-05-17T11:15:06.994" v="1901" actId="165"/>
          <ac:spMkLst>
            <pc:docMk/>
            <pc:sldMk cId="2816337822" sldId="491"/>
            <ac:spMk id="215" creationId="{FE15DF19-F767-4F32-BCFB-0F606E1BBC90}"/>
          </ac:spMkLst>
        </pc:spChg>
        <pc:spChg chg="mod">
          <ac:chgData name="reza kabir" userId="af3c95a13102d509" providerId="LiveId" clId="{88200EE4-F4B4-49E8-8126-B01E5FCCBE2D}" dt="2020-05-17T11:15:06.994" v="1901" actId="165"/>
          <ac:spMkLst>
            <pc:docMk/>
            <pc:sldMk cId="2816337822" sldId="491"/>
            <ac:spMk id="216" creationId="{663FC6B5-4535-4F04-9829-DFEBD72D7796}"/>
          </ac:spMkLst>
        </pc:spChg>
        <pc:spChg chg="mod">
          <ac:chgData name="reza kabir" userId="af3c95a13102d509" providerId="LiveId" clId="{88200EE4-F4B4-49E8-8126-B01E5FCCBE2D}" dt="2020-05-17T11:15:06.994" v="1901" actId="165"/>
          <ac:spMkLst>
            <pc:docMk/>
            <pc:sldMk cId="2816337822" sldId="491"/>
            <ac:spMk id="217" creationId="{57E857E4-23EC-4519-A581-CD6A59D52E8A}"/>
          </ac:spMkLst>
        </pc:spChg>
        <pc:spChg chg="mod">
          <ac:chgData name="reza kabir" userId="af3c95a13102d509" providerId="LiveId" clId="{88200EE4-F4B4-49E8-8126-B01E5FCCBE2D}" dt="2020-05-17T11:15:06.994" v="1901" actId="165"/>
          <ac:spMkLst>
            <pc:docMk/>
            <pc:sldMk cId="2816337822" sldId="491"/>
            <ac:spMk id="218" creationId="{2222D772-AB6F-46BC-8E83-B265ECF91FCE}"/>
          </ac:spMkLst>
        </pc:spChg>
        <pc:spChg chg="mod">
          <ac:chgData name="reza kabir" userId="af3c95a13102d509" providerId="LiveId" clId="{88200EE4-F4B4-49E8-8126-B01E5FCCBE2D}" dt="2020-05-17T11:15:06.994" v="1901" actId="165"/>
          <ac:spMkLst>
            <pc:docMk/>
            <pc:sldMk cId="2816337822" sldId="491"/>
            <ac:spMk id="219" creationId="{D02235D8-CB84-4BDF-95B4-6E124B766267}"/>
          </ac:spMkLst>
        </pc:spChg>
        <pc:spChg chg="mod">
          <ac:chgData name="reza kabir" userId="af3c95a13102d509" providerId="LiveId" clId="{88200EE4-F4B4-49E8-8126-B01E5FCCBE2D}" dt="2020-05-17T11:15:06.994" v="1901" actId="165"/>
          <ac:spMkLst>
            <pc:docMk/>
            <pc:sldMk cId="2816337822" sldId="491"/>
            <ac:spMk id="220" creationId="{0825AB60-8C99-42A7-B23A-11ADB2770709}"/>
          </ac:spMkLst>
        </pc:spChg>
        <pc:spChg chg="mod">
          <ac:chgData name="reza kabir" userId="af3c95a13102d509" providerId="LiveId" clId="{88200EE4-F4B4-49E8-8126-B01E5FCCBE2D}" dt="2020-05-17T11:15:06.994" v="1901" actId="165"/>
          <ac:spMkLst>
            <pc:docMk/>
            <pc:sldMk cId="2816337822" sldId="491"/>
            <ac:spMk id="221" creationId="{FCA99C73-7B75-4248-AD98-5ED993422576}"/>
          </ac:spMkLst>
        </pc:spChg>
        <pc:spChg chg="mod">
          <ac:chgData name="reza kabir" userId="af3c95a13102d509" providerId="LiveId" clId="{88200EE4-F4B4-49E8-8126-B01E5FCCBE2D}" dt="2020-05-17T11:15:06.994" v="1901" actId="165"/>
          <ac:spMkLst>
            <pc:docMk/>
            <pc:sldMk cId="2816337822" sldId="491"/>
            <ac:spMk id="222" creationId="{CBDD35D3-F2D1-4016-976A-E087AC5D4BC6}"/>
          </ac:spMkLst>
        </pc:spChg>
        <pc:spChg chg="mod">
          <ac:chgData name="reza kabir" userId="af3c95a13102d509" providerId="LiveId" clId="{88200EE4-F4B4-49E8-8126-B01E5FCCBE2D}" dt="2020-05-17T11:15:06.994" v="1901" actId="165"/>
          <ac:spMkLst>
            <pc:docMk/>
            <pc:sldMk cId="2816337822" sldId="491"/>
            <ac:spMk id="223" creationId="{A667E33E-016C-4299-923E-94CAA467492B}"/>
          </ac:spMkLst>
        </pc:spChg>
        <pc:spChg chg="mod">
          <ac:chgData name="reza kabir" userId="af3c95a13102d509" providerId="LiveId" clId="{88200EE4-F4B4-49E8-8126-B01E5FCCBE2D}" dt="2020-05-17T11:15:06.994" v="1901" actId="165"/>
          <ac:spMkLst>
            <pc:docMk/>
            <pc:sldMk cId="2816337822" sldId="491"/>
            <ac:spMk id="224" creationId="{AB670557-77D6-4D39-815C-BB1869796E1D}"/>
          </ac:spMkLst>
        </pc:spChg>
        <pc:spChg chg="mod">
          <ac:chgData name="reza kabir" userId="af3c95a13102d509" providerId="LiveId" clId="{88200EE4-F4B4-49E8-8126-B01E5FCCBE2D}" dt="2020-05-17T11:15:06.994" v="1901" actId="165"/>
          <ac:spMkLst>
            <pc:docMk/>
            <pc:sldMk cId="2816337822" sldId="491"/>
            <ac:spMk id="225" creationId="{1B3F597D-3B95-4BA2-AA7B-850224828F17}"/>
          </ac:spMkLst>
        </pc:spChg>
        <pc:spChg chg="mod">
          <ac:chgData name="reza kabir" userId="af3c95a13102d509" providerId="LiveId" clId="{88200EE4-F4B4-49E8-8126-B01E5FCCBE2D}" dt="2020-05-17T11:15:06.994" v="1901" actId="165"/>
          <ac:spMkLst>
            <pc:docMk/>
            <pc:sldMk cId="2816337822" sldId="491"/>
            <ac:spMk id="226" creationId="{79194D4A-E8C4-4F7F-9C97-16B3CB3FEB98}"/>
          </ac:spMkLst>
        </pc:spChg>
        <pc:spChg chg="mod">
          <ac:chgData name="reza kabir" userId="af3c95a13102d509" providerId="LiveId" clId="{88200EE4-F4B4-49E8-8126-B01E5FCCBE2D}" dt="2020-05-17T11:15:06.994" v="1901" actId="165"/>
          <ac:spMkLst>
            <pc:docMk/>
            <pc:sldMk cId="2816337822" sldId="491"/>
            <ac:spMk id="227" creationId="{C031A088-5086-403B-9D53-BE1C29F4177A}"/>
          </ac:spMkLst>
        </pc:spChg>
        <pc:spChg chg="mod">
          <ac:chgData name="reza kabir" userId="af3c95a13102d509" providerId="LiveId" clId="{88200EE4-F4B4-49E8-8126-B01E5FCCBE2D}" dt="2020-05-17T11:15:06.994" v="1901" actId="165"/>
          <ac:spMkLst>
            <pc:docMk/>
            <pc:sldMk cId="2816337822" sldId="491"/>
            <ac:spMk id="228" creationId="{E6E5CE6D-7F67-46C7-B845-594192716ECA}"/>
          </ac:spMkLst>
        </pc:spChg>
        <pc:spChg chg="mod">
          <ac:chgData name="reza kabir" userId="af3c95a13102d509" providerId="LiveId" clId="{88200EE4-F4B4-49E8-8126-B01E5FCCBE2D}" dt="2020-05-17T11:15:06.994" v="1901" actId="165"/>
          <ac:spMkLst>
            <pc:docMk/>
            <pc:sldMk cId="2816337822" sldId="491"/>
            <ac:spMk id="229" creationId="{CC02EE0F-F896-45AA-B398-38DB11412D2D}"/>
          </ac:spMkLst>
        </pc:spChg>
        <pc:spChg chg="mod">
          <ac:chgData name="reza kabir" userId="af3c95a13102d509" providerId="LiveId" clId="{88200EE4-F4B4-49E8-8126-B01E5FCCBE2D}" dt="2020-05-17T11:15:06.994" v="1901" actId="165"/>
          <ac:spMkLst>
            <pc:docMk/>
            <pc:sldMk cId="2816337822" sldId="491"/>
            <ac:spMk id="230" creationId="{01A11943-653F-4A29-9220-FC784C9BED3A}"/>
          </ac:spMkLst>
        </pc:spChg>
        <pc:spChg chg="mod">
          <ac:chgData name="reza kabir" userId="af3c95a13102d509" providerId="LiveId" clId="{88200EE4-F4B4-49E8-8126-B01E5FCCBE2D}" dt="2020-05-17T11:15:06.994" v="1901" actId="165"/>
          <ac:spMkLst>
            <pc:docMk/>
            <pc:sldMk cId="2816337822" sldId="491"/>
            <ac:spMk id="231" creationId="{3A40D549-C8C2-4F53-8B80-DB4293FEA83A}"/>
          </ac:spMkLst>
        </pc:spChg>
        <pc:spChg chg="mod">
          <ac:chgData name="reza kabir" userId="af3c95a13102d509" providerId="LiveId" clId="{88200EE4-F4B4-49E8-8126-B01E5FCCBE2D}" dt="2020-05-17T11:15:06.994" v="1901" actId="165"/>
          <ac:spMkLst>
            <pc:docMk/>
            <pc:sldMk cId="2816337822" sldId="491"/>
            <ac:spMk id="232" creationId="{42B628B5-2865-4950-B177-CB7E1515C008}"/>
          </ac:spMkLst>
        </pc:spChg>
        <pc:spChg chg="mod">
          <ac:chgData name="reza kabir" userId="af3c95a13102d509" providerId="LiveId" clId="{88200EE4-F4B4-49E8-8126-B01E5FCCBE2D}" dt="2020-05-17T11:15:06.994" v="1901" actId="165"/>
          <ac:spMkLst>
            <pc:docMk/>
            <pc:sldMk cId="2816337822" sldId="491"/>
            <ac:spMk id="233" creationId="{1991ABC7-9DB9-4DF7-8EB8-AB4D9FCA63EA}"/>
          </ac:spMkLst>
        </pc:spChg>
        <pc:spChg chg="mod">
          <ac:chgData name="reza kabir" userId="af3c95a13102d509" providerId="LiveId" clId="{88200EE4-F4B4-49E8-8126-B01E5FCCBE2D}" dt="2020-05-17T11:15:06.994" v="1901" actId="165"/>
          <ac:spMkLst>
            <pc:docMk/>
            <pc:sldMk cId="2816337822" sldId="491"/>
            <ac:spMk id="234" creationId="{19C5C64B-DEDC-4122-8207-96A2EF838F68}"/>
          </ac:spMkLst>
        </pc:spChg>
        <pc:spChg chg="mod">
          <ac:chgData name="reza kabir" userId="af3c95a13102d509" providerId="LiveId" clId="{88200EE4-F4B4-49E8-8126-B01E5FCCBE2D}" dt="2020-05-17T11:15:06.994" v="1901" actId="165"/>
          <ac:spMkLst>
            <pc:docMk/>
            <pc:sldMk cId="2816337822" sldId="491"/>
            <ac:spMk id="235" creationId="{A130BCFA-933F-434B-86CF-FC6928CBAD3B}"/>
          </ac:spMkLst>
        </pc:spChg>
        <pc:spChg chg="mod">
          <ac:chgData name="reza kabir" userId="af3c95a13102d509" providerId="LiveId" clId="{88200EE4-F4B4-49E8-8126-B01E5FCCBE2D}" dt="2020-05-17T11:15:06.994" v="1901" actId="165"/>
          <ac:spMkLst>
            <pc:docMk/>
            <pc:sldMk cId="2816337822" sldId="491"/>
            <ac:spMk id="236" creationId="{D6FDFB7A-2D49-4CC9-B3BE-E4DD0B8A52A8}"/>
          </ac:spMkLst>
        </pc:spChg>
        <pc:spChg chg="mod">
          <ac:chgData name="reza kabir" userId="af3c95a13102d509" providerId="LiveId" clId="{88200EE4-F4B4-49E8-8126-B01E5FCCBE2D}" dt="2020-05-17T11:15:06.994" v="1901" actId="165"/>
          <ac:spMkLst>
            <pc:docMk/>
            <pc:sldMk cId="2816337822" sldId="491"/>
            <ac:spMk id="237" creationId="{7D98F33E-B626-463D-BB7B-5D15DB0DF17C}"/>
          </ac:spMkLst>
        </pc:spChg>
        <pc:spChg chg="mod">
          <ac:chgData name="reza kabir" userId="af3c95a13102d509" providerId="LiveId" clId="{88200EE4-F4B4-49E8-8126-B01E5FCCBE2D}" dt="2020-05-17T11:15:06.994" v="1901" actId="165"/>
          <ac:spMkLst>
            <pc:docMk/>
            <pc:sldMk cId="2816337822" sldId="491"/>
            <ac:spMk id="238" creationId="{18C47D58-1A94-42C6-BF78-3A9E690114FB}"/>
          </ac:spMkLst>
        </pc:spChg>
        <pc:spChg chg="mod">
          <ac:chgData name="reza kabir" userId="af3c95a13102d509" providerId="LiveId" clId="{88200EE4-F4B4-49E8-8126-B01E5FCCBE2D}" dt="2020-05-17T11:15:06.994" v="1901" actId="165"/>
          <ac:spMkLst>
            <pc:docMk/>
            <pc:sldMk cId="2816337822" sldId="491"/>
            <ac:spMk id="239" creationId="{7286E71D-5638-4E5E-ACB6-3F3ED0F1532D}"/>
          </ac:spMkLst>
        </pc:spChg>
        <pc:spChg chg="mod">
          <ac:chgData name="reza kabir" userId="af3c95a13102d509" providerId="LiveId" clId="{88200EE4-F4B4-49E8-8126-B01E5FCCBE2D}" dt="2020-05-17T11:15:06.994" v="1901" actId="165"/>
          <ac:spMkLst>
            <pc:docMk/>
            <pc:sldMk cId="2816337822" sldId="491"/>
            <ac:spMk id="240" creationId="{556CD7D7-43CB-4934-A5B7-4E774DF3F991}"/>
          </ac:spMkLst>
        </pc:spChg>
        <pc:spChg chg="mod">
          <ac:chgData name="reza kabir" userId="af3c95a13102d509" providerId="LiveId" clId="{88200EE4-F4B4-49E8-8126-B01E5FCCBE2D}" dt="2020-05-17T11:15:06.994" v="1901" actId="165"/>
          <ac:spMkLst>
            <pc:docMk/>
            <pc:sldMk cId="2816337822" sldId="491"/>
            <ac:spMk id="243" creationId="{E2D521C4-0AB4-4DE4-8F8A-02EC80BC3952}"/>
          </ac:spMkLst>
        </pc:spChg>
        <pc:spChg chg="mod">
          <ac:chgData name="reza kabir" userId="af3c95a13102d509" providerId="LiveId" clId="{88200EE4-F4B4-49E8-8126-B01E5FCCBE2D}" dt="2020-05-17T11:15:06.994" v="1901" actId="165"/>
          <ac:spMkLst>
            <pc:docMk/>
            <pc:sldMk cId="2816337822" sldId="491"/>
            <ac:spMk id="244" creationId="{69F530C8-13A1-436C-9B8C-36E73DF5343A}"/>
          </ac:spMkLst>
        </pc:spChg>
        <pc:spChg chg="mod">
          <ac:chgData name="reza kabir" userId="af3c95a13102d509" providerId="LiveId" clId="{88200EE4-F4B4-49E8-8126-B01E5FCCBE2D}" dt="2020-05-17T11:15:06.994" v="1901" actId="165"/>
          <ac:spMkLst>
            <pc:docMk/>
            <pc:sldMk cId="2816337822" sldId="491"/>
            <ac:spMk id="245" creationId="{9C0835F4-AA9F-48F6-A55F-B1412F973463}"/>
          </ac:spMkLst>
        </pc:spChg>
        <pc:spChg chg="mod">
          <ac:chgData name="reza kabir" userId="af3c95a13102d509" providerId="LiveId" clId="{88200EE4-F4B4-49E8-8126-B01E5FCCBE2D}" dt="2020-05-17T11:15:06.994" v="1901" actId="165"/>
          <ac:spMkLst>
            <pc:docMk/>
            <pc:sldMk cId="2816337822" sldId="491"/>
            <ac:spMk id="246" creationId="{1ECEDD07-4CDF-4D9F-B49A-5ACCD8A910F7}"/>
          </ac:spMkLst>
        </pc:spChg>
        <pc:spChg chg="mod">
          <ac:chgData name="reza kabir" userId="af3c95a13102d509" providerId="LiveId" clId="{88200EE4-F4B4-49E8-8126-B01E5FCCBE2D}" dt="2020-05-17T11:15:06.994" v="1901" actId="165"/>
          <ac:spMkLst>
            <pc:docMk/>
            <pc:sldMk cId="2816337822" sldId="491"/>
            <ac:spMk id="247" creationId="{BA3D1A7B-CFAC-4E1B-A5C6-8E59B3CA41EE}"/>
          </ac:spMkLst>
        </pc:spChg>
        <pc:spChg chg="mod">
          <ac:chgData name="reza kabir" userId="af3c95a13102d509" providerId="LiveId" clId="{88200EE4-F4B4-49E8-8126-B01E5FCCBE2D}" dt="2020-05-17T11:15:06.994" v="1901" actId="165"/>
          <ac:spMkLst>
            <pc:docMk/>
            <pc:sldMk cId="2816337822" sldId="491"/>
            <ac:spMk id="248" creationId="{FCB3257F-E46D-4301-A8A8-2E73EC7B65C8}"/>
          </ac:spMkLst>
        </pc:spChg>
        <pc:spChg chg="mod">
          <ac:chgData name="reza kabir" userId="af3c95a13102d509" providerId="LiveId" clId="{88200EE4-F4B4-49E8-8126-B01E5FCCBE2D}" dt="2020-05-17T11:15:06.994" v="1901" actId="165"/>
          <ac:spMkLst>
            <pc:docMk/>
            <pc:sldMk cId="2816337822" sldId="491"/>
            <ac:spMk id="249" creationId="{7C63DEB7-8451-438A-B0C4-7AD8BD53547D}"/>
          </ac:spMkLst>
        </pc:spChg>
        <pc:spChg chg="mod">
          <ac:chgData name="reza kabir" userId="af3c95a13102d509" providerId="LiveId" clId="{88200EE4-F4B4-49E8-8126-B01E5FCCBE2D}" dt="2020-05-17T11:15:06.994" v="1901" actId="165"/>
          <ac:spMkLst>
            <pc:docMk/>
            <pc:sldMk cId="2816337822" sldId="491"/>
            <ac:spMk id="250" creationId="{900AF083-6F57-4773-B5CE-BD533FB023D9}"/>
          </ac:spMkLst>
        </pc:spChg>
        <pc:spChg chg="mod">
          <ac:chgData name="reza kabir" userId="af3c95a13102d509" providerId="LiveId" clId="{88200EE4-F4B4-49E8-8126-B01E5FCCBE2D}" dt="2020-05-17T11:15:06.994" v="1901" actId="165"/>
          <ac:spMkLst>
            <pc:docMk/>
            <pc:sldMk cId="2816337822" sldId="491"/>
            <ac:spMk id="252" creationId="{64780D70-D212-4755-A3D4-56EAEDA7C47E}"/>
          </ac:spMkLst>
        </pc:spChg>
        <pc:spChg chg="mod">
          <ac:chgData name="reza kabir" userId="af3c95a13102d509" providerId="LiveId" clId="{88200EE4-F4B4-49E8-8126-B01E5FCCBE2D}" dt="2020-05-17T11:15:06.994" v="1901" actId="165"/>
          <ac:spMkLst>
            <pc:docMk/>
            <pc:sldMk cId="2816337822" sldId="491"/>
            <ac:spMk id="253" creationId="{6ED4358E-51E6-4B29-BEC0-1CE9E69AAD72}"/>
          </ac:spMkLst>
        </pc:spChg>
        <pc:spChg chg="mod">
          <ac:chgData name="reza kabir" userId="af3c95a13102d509" providerId="LiveId" clId="{88200EE4-F4B4-49E8-8126-B01E5FCCBE2D}" dt="2020-05-17T11:15:06.994" v="1901" actId="165"/>
          <ac:spMkLst>
            <pc:docMk/>
            <pc:sldMk cId="2816337822" sldId="491"/>
            <ac:spMk id="254" creationId="{4771C96D-754C-4A5C-9E9C-3A61619F686B}"/>
          </ac:spMkLst>
        </pc:spChg>
        <pc:spChg chg="mod">
          <ac:chgData name="reza kabir" userId="af3c95a13102d509" providerId="LiveId" clId="{88200EE4-F4B4-49E8-8126-B01E5FCCBE2D}" dt="2020-05-17T11:15:06.994" v="1901" actId="165"/>
          <ac:spMkLst>
            <pc:docMk/>
            <pc:sldMk cId="2816337822" sldId="491"/>
            <ac:spMk id="255" creationId="{F50A9693-318E-4BA4-AC11-8BA2EAEDF685}"/>
          </ac:spMkLst>
        </pc:spChg>
        <pc:spChg chg="mod">
          <ac:chgData name="reza kabir" userId="af3c95a13102d509" providerId="LiveId" clId="{88200EE4-F4B4-49E8-8126-B01E5FCCBE2D}" dt="2020-05-17T11:15:06.994" v="1901" actId="165"/>
          <ac:spMkLst>
            <pc:docMk/>
            <pc:sldMk cId="2816337822" sldId="491"/>
            <ac:spMk id="256" creationId="{2D476562-F8AF-47A1-A156-7DA50060B7CF}"/>
          </ac:spMkLst>
        </pc:spChg>
        <pc:spChg chg="mod">
          <ac:chgData name="reza kabir" userId="af3c95a13102d509" providerId="LiveId" clId="{88200EE4-F4B4-49E8-8126-B01E5FCCBE2D}" dt="2020-05-17T11:15:06.994" v="1901" actId="165"/>
          <ac:spMkLst>
            <pc:docMk/>
            <pc:sldMk cId="2816337822" sldId="491"/>
            <ac:spMk id="257" creationId="{36554954-2025-408E-875D-13A8A183FBB3}"/>
          </ac:spMkLst>
        </pc:spChg>
        <pc:spChg chg="mod">
          <ac:chgData name="reza kabir" userId="af3c95a13102d509" providerId="LiveId" clId="{88200EE4-F4B4-49E8-8126-B01E5FCCBE2D}" dt="2020-05-17T11:15:06.994" v="1901" actId="165"/>
          <ac:spMkLst>
            <pc:docMk/>
            <pc:sldMk cId="2816337822" sldId="491"/>
            <ac:spMk id="258" creationId="{90AEADB9-D503-40EF-8016-F5286F098B34}"/>
          </ac:spMkLst>
        </pc:spChg>
        <pc:spChg chg="mod">
          <ac:chgData name="reza kabir" userId="af3c95a13102d509" providerId="LiveId" clId="{88200EE4-F4B4-49E8-8126-B01E5FCCBE2D}" dt="2020-05-17T11:15:06.994" v="1901" actId="165"/>
          <ac:spMkLst>
            <pc:docMk/>
            <pc:sldMk cId="2816337822" sldId="491"/>
            <ac:spMk id="259" creationId="{73C15BB5-AAFE-443A-8F06-F9FDA46AF9B8}"/>
          </ac:spMkLst>
        </pc:spChg>
        <pc:spChg chg="mod">
          <ac:chgData name="reza kabir" userId="af3c95a13102d509" providerId="LiveId" clId="{88200EE4-F4B4-49E8-8126-B01E5FCCBE2D}" dt="2020-05-17T11:15:06.994" v="1901" actId="165"/>
          <ac:spMkLst>
            <pc:docMk/>
            <pc:sldMk cId="2816337822" sldId="491"/>
            <ac:spMk id="260" creationId="{24657A33-675A-4FC1-AE55-C5381E5DDDB6}"/>
          </ac:spMkLst>
        </pc:spChg>
        <pc:spChg chg="mod">
          <ac:chgData name="reza kabir" userId="af3c95a13102d509" providerId="LiveId" clId="{88200EE4-F4B4-49E8-8126-B01E5FCCBE2D}" dt="2020-05-17T11:15:06.994" v="1901" actId="165"/>
          <ac:spMkLst>
            <pc:docMk/>
            <pc:sldMk cId="2816337822" sldId="491"/>
            <ac:spMk id="261" creationId="{3ACC73D1-4749-4651-97D1-DA0A4520A9D4}"/>
          </ac:spMkLst>
        </pc:spChg>
        <pc:spChg chg="mod">
          <ac:chgData name="reza kabir" userId="af3c95a13102d509" providerId="LiveId" clId="{88200EE4-F4B4-49E8-8126-B01E5FCCBE2D}" dt="2020-05-17T11:15:06.994" v="1901" actId="165"/>
          <ac:spMkLst>
            <pc:docMk/>
            <pc:sldMk cId="2816337822" sldId="491"/>
            <ac:spMk id="262" creationId="{F69A7925-BAED-41A4-972C-1F8DFCA6D8F0}"/>
          </ac:spMkLst>
        </pc:spChg>
        <pc:spChg chg="mod">
          <ac:chgData name="reza kabir" userId="af3c95a13102d509" providerId="LiveId" clId="{88200EE4-F4B4-49E8-8126-B01E5FCCBE2D}" dt="2020-05-17T11:15:06.994" v="1901" actId="165"/>
          <ac:spMkLst>
            <pc:docMk/>
            <pc:sldMk cId="2816337822" sldId="491"/>
            <ac:spMk id="263" creationId="{5634144A-3A0D-4BFB-ADAE-052E5FBC56A9}"/>
          </ac:spMkLst>
        </pc:spChg>
        <pc:spChg chg="mod">
          <ac:chgData name="reza kabir" userId="af3c95a13102d509" providerId="LiveId" clId="{88200EE4-F4B4-49E8-8126-B01E5FCCBE2D}" dt="2020-05-17T11:15:06.994" v="1901" actId="165"/>
          <ac:spMkLst>
            <pc:docMk/>
            <pc:sldMk cId="2816337822" sldId="491"/>
            <ac:spMk id="264" creationId="{80082D36-14FB-4157-AB44-E47CDBDBD5D2}"/>
          </ac:spMkLst>
        </pc:spChg>
        <pc:spChg chg="mod">
          <ac:chgData name="reza kabir" userId="af3c95a13102d509" providerId="LiveId" clId="{88200EE4-F4B4-49E8-8126-B01E5FCCBE2D}" dt="2020-05-17T11:15:06.994" v="1901" actId="165"/>
          <ac:spMkLst>
            <pc:docMk/>
            <pc:sldMk cId="2816337822" sldId="491"/>
            <ac:spMk id="265" creationId="{BCA93029-9462-4ECD-BDED-8236FF37D5CD}"/>
          </ac:spMkLst>
        </pc:spChg>
        <pc:spChg chg="mod">
          <ac:chgData name="reza kabir" userId="af3c95a13102d509" providerId="LiveId" clId="{88200EE4-F4B4-49E8-8126-B01E5FCCBE2D}" dt="2020-05-17T11:15:06.994" v="1901" actId="165"/>
          <ac:spMkLst>
            <pc:docMk/>
            <pc:sldMk cId="2816337822" sldId="491"/>
            <ac:spMk id="266" creationId="{6ADF13BE-5D7D-4DA7-B3DE-08375A7815A8}"/>
          </ac:spMkLst>
        </pc:spChg>
        <pc:spChg chg="mod">
          <ac:chgData name="reza kabir" userId="af3c95a13102d509" providerId="LiveId" clId="{88200EE4-F4B4-49E8-8126-B01E5FCCBE2D}" dt="2020-05-17T11:15:06.994" v="1901" actId="165"/>
          <ac:spMkLst>
            <pc:docMk/>
            <pc:sldMk cId="2816337822" sldId="491"/>
            <ac:spMk id="267" creationId="{AAD88479-CF75-4049-B472-83D9DC592E57}"/>
          </ac:spMkLst>
        </pc:spChg>
        <pc:spChg chg="mod">
          <ac:chgData name="reza kabir" userId="af3c95a13102d509" providerId="LiveId" clId="{88200EE4-F4B4-49E8-8126-B01E5FCCBE2D}" dt="2020-05-17T11:15:06.994" v="1901" actId="165"/>
          <ac:spMkLst>
            <pc:docMk/>
            <pc:sldMk cId="2816337822" sldId="491"/>
            <ac:spMk id="268" creationId="{3A1EEA16-3833-4F23-9E99-4EC95BBF9D8A}"/>
          </ac:spMkLst>
        </pc:spChg>
        <pc:spChg chg="mod">
          <ac:chgData name="reza kabir" userId="af3c95a13102d509" providerId="LiveId" clId="{88200EE4-F4B4-49E8-8126-B01E5FCCBE2D}" dt="2020-05-17T11:15:06.994" v="1901" actId="165"/>
          <ac:spMkLst>
            <pc:docMk/>
            <pc:sldMk cId="2816337822" sldId="491"/>
            <ac:spMk id="269" creationId="{1A14E2A1-ECC7-458D-84A7-A7A877746807}"/>
          </ac:spMkLst>
        </pc:spChg>
        <pc:spChg chg="mod">
          <ac:chgData name="reza kabir" userId="af3c95a13102d509" providerId="LiveId" clId="{88200EE4-F4B4-49E8-8126-B01E5FCCBE2D}" dt="2020-05-17T11:15:06.994" v="1901" actId="165"/>
          <ac:spMkLst>
            <pc:docMk/>
            <pc:sldMk cId="2816337822" sldId="491"/>
            <ac:spMk id="270" creationId="{237DED7C-9792-44DF-A9C8-40CCF0794E2A}"/>
          </ac:spMkLst>
        </pc:spChg>
        <pc:spChg chg="mod">
          <ac:chgData name="reza kabir" userId="af3c95a13102d509" providerId="LiveId" clId="{88200EE4-F4B4-49E8-8126-B01E5FCCBE2D}" dt="2020-05-17T11:15:06.994" v="1901" actId="165"/>
          <ac:spMkLst>
            <pc:docMk/>
            <pc:sldMk cId="2816337822" sldId="491"/>
            <ac:spMk id="271" creationId="{F727215A-F415-4E14-B782-811C5E869354}"/>
          </ac:spMkLst>
        </pc:spChg>
        <pc:spChg chg="mod">
          <ac:chgData name="reza kabir" userId="af3c95a13102d509" providerId="LiveId" clId="{88200EE4-F4B4-49E8-8126-B01E5FCCBE2D}" dt="2020-05-17T11:15:06.994" v="1901" actId="165"/>
          <ac:spMkLst>
            <pc:docMk/>
            <pc:sldMk cId="2816337822" sldId="491"/>
            <ac:spMk id="272" creationId="{BD46683F-4BED-4531-8FC6-FC6C372187EF}"/>
          </ac:spMkLst>
        </pc:spChg>
        <pc:spChg chg="mod">
          <ac:chgData name="reza kabir" userId="af3c95a13102d509" providerId="LiveId" clId="{88200EE4-F4B4-49E8-8126-B01E5FCCBE2D}" dt="2020-05-17T11:15:06.994" v="1901" actId="165"/>
          <ac:spMkLst>
            <pc:docMk/>
            <pc:sldMk cId="2816337822" sldId="491"/>
            <ac:spMk id="273" creationId="{9D4F5B8E-D467-438B-A737-37102FF12244}"/>
          </ac:spMkLst>
        </pc:spChg>
        <pc:spChg chg="mod">
          <ac:chgData name="reza kabir" userId="af3c95a13102d509" providerId="LiveId" clId="{88200EE4-F4B4-49E8-8126-B01E5FCCBE2D}" dt="2020-05-17T11:15:06.994" v="1901" actId="165"/>
          <ac:spMkLst>
            <pc:docMk/>
            <pc:sldMk cId="2816337822" sldId="491"/>
            <ac:spMk id="274" creationId="{9A9F68C0-0F95-4921-A781-019CDB644A1A}"/>
          </ac:spMkLst>
        </pc:spChg>
        <pc:spChg chg="mod">
          <ac:chgData name="reza kabir" userId="af3c95a13102d509" providerId="LiveId" clId="{88200EE4-F4B4-49E8-8126-B01E5FCCBE2D}" dt="2020-05-17T11:15:06.994" v="1901" actId="165"/>
          <ac:spMkLst>
            <pc:docMk/>
            <pc:sldMk cId="2816337822" sldId="491"/>
            <ac:spMk id="275" creationId="{60CC5B29-F1BC-4CFD-8596-ECD4355147FB}"/>
          </ac:spMkLst>
        </pc:spChg>
        <pc:spChg chg="mod">
          <ac:chgData name="reza kabir" userId="af3c95a13102d509" providerId="LiveId" clId="{88200EE4-F4B4-49E8-8126-B01E5FCCBE2D}" dt="2020-05-17T11:15:06.994" v="1901" actId="165"/>
          <ac:spMkLst>
            <pc:docMk/>
            <pc:sldMk cId="2816337822" sldId="491"/>
            <ac:spMk id="276" creationId="{40F47EBD-93BC-4B3A-A583-13BF97A321CB}"/>
          </ac:spMkLst>
        </pc:spChg>
        <pc:spChg chg="mod">
          <ac:chgData name="reza kabir" userId="af3c95a13102d509" providerId="LiveId" clId="{88200EE4-F4B4-49E8-8126-B01E5FCCBE2D}" dt="2020-05-17T11:15:06.994" v="1901" actId="165"/>
          <ac:spMkLst>
            <pc:docMk/>
            <pc:sldMk cId="2816337822" sldId="491"/>
            <ac:spMk id="277" creationId="{2A4DB40F-DD3E-4E29-9A7F-18846A40AF46}"/>
          </ac:spMkLst>
        </pc:spChg>
        <pc:spChg chg="mod">
          <ac:chgData name="reza kabir" userId="af3c95a13102d509" providerId="LiveId" clId="{88200EE4-F4B4-49E8-8126-B01E5FCCBE2D}" dt="2020-05-17T11:15:06.994" v="1901" actId="165"/>
          <ac:spMkLst>
            <pc:docMk/>
            <pc:sldMk cId="2816337822" sldId="491"/>
            <ac:spMk id="278" creationId="{45A7379B-D399-43CA-ADCF-CDC1F9C1E8EE}"/>
          </ac:spMkLst>
        </pc:spChg>
        <pc:spChg chg="mod">
          <ac:chgData name="reza kabir" userId="af3c95a13102d509" providerId="LiveId" clId="{88200EE4-F4B4-49E8-8126-B01E5FCCBE2D}" dt="2020-05-17T11:15:06.994" v="1901" actId="165"/>
          <ac:spMkLst>
            <pc:docMk/>
            <pc:sldMk cId="2816337822" sldId="491"/>
            <ac:spMk id="279" creationId="{1DBD174E-AD18-4187-8BA4-75928481C7CF}"/>
          </ac:spMkLst>
        </pc:spChg>
        <pc:spChg chg="mod">
          <ac:chgData name="reza kabir" userId="af3c95a13102d509" providerId="LiveId" clId="{88200EE4-F4B4-49E8-8126-B01E5FCCBE2D}" dt="2020-05-17T11:15:06.994" v="1901" actId="165"/>
          <ac:spMkLst>
            <pc:docMk/>
            <pc:sldMk cId="2816337822" sldId="491"/>
            <ac:spMk id="280" creationId="{EFF96A37-888C-4DB0-BBC6-7C1F47184CE0}"/>
          </ac:spMkLst>
        </pc:spChg>
        <pc:spChg chg="mod">
          <ac:chgData name="reza kabir" userId="af3c95a13102d509" providerId="LiveId" clId="{88200EE4-F4B4-49E8-8126-B01E5FCCBE2D}" dt="2020-05-17T11:15:06.994" v="1901" actId="165"/>
          <ac:spMkLst>
            <pc:docMk/>
            <pc:sldMk cId="2816337822" sldId="491"/>
            <ac:spMk id="281" creationId="{42310A93-3CE1-4BF4-BCA0-48DA9BA61301}"/>
          </ac:spMkLst>
        </pc:spChg>
        <pc:spChg chg="mod">
          <ac:chgData name="reza kabir" userId="af3c95a13102d509" providerId="LiveId" clId="{88200EE4-F4B4-49E8-8126-B01E5FCCBE2D}" dt="2020-05-17T11:15:06.994" v="1901" actId="165"/>
          <ac:spMkLst>
            <pc:docMk/>
            <pc:sldMk cId="2816337822" sldId="491"/>
            <ac:spMk id="282" creationId="{7316A47A-BE50-4B2A-8E5F-4745A1C731E2}"/>
          </ac:spMkLst>
        </pc:spChg>
        <pc:spChg chg="mod">
          <ac:chgData name="reza kabir" userId="af3c95a13102d509" providerId="LiveId" clId="{88200EE4-F4B4-49E8-8126-B01E5FCCBE2D}" dt="2020-05-17T11:15:06.994" v="1901" actId="165"/>
          <ac:spMkLst>
            <pc:docMk/>
            <pc:sldMk cId="2816337822" sldId="491"/>
            <ac:spMk id="283" creationId="{179BBA68-BE3A-4763-A3AB-4CDEA47D5DE9}"/>
          </ac:spMkLst>
        </pc:spChg>
        <pc:spChg chg="mod">
          <ac:chgData name="reza kabir" userId="af3c95a13102d509" providerId="LiveId" clId="{88200EE4-F4B4-49E8-8126-B01E5FCCBE2D}" dt="2020-05-17T11:15:06.994" v="1901" actId="165"/>
          <ac:spMkLst>
            <pc:docMk/>
            <pc:sldMk cId="2816337822" sldId="491"/>
            <ac:spMk id="284" creationId="{99499EF7-D2C7-4AE1-B2A9-1BBA239BE356}"/>
          </ac:spMkLst>
        </pc:spChg>
        <pc:spChg chg="mod">
          <ac:chgData name="reza kabir" userId="af3c95a13102d509" providerId="LiveId" clId="{88200EE4-F4B4-49E8-8126-B01E5FCCBE2D}" dt="2020-05-17T11:15:06.994" v="1901" actId="165"/>
          <ac:spMkLst>
            <pc:docMk/>
            <pc:sldMk cId="2816337822" sldId="491"/>
            <ac:spMk id="285" creationId="{1E97564F-B885-485C-9E1E-7E1BB557E65E}"/>
          </ac:spMkLst>
        </pc:spChg>
        <pc:spChg chg="mod">
          <ac:chgData name="reza kabir" userId="af3c95a13102d509" providerId="LiveId" clId="{88200EE4-F4B4-49E8-8126-B01E5FCCBE2D}" dt="2020-05-17T11:15:06.994" v="1901" actId="165"/>
          <ac:spMkLst>
            <pc:docMk/>
            <pc:sldMk cId="2816337822" sldId="491"/>
            <ac:spMk id="286" creationId="{608E98B5-DC66-4CBD-AA85-818142C521E3}"/>
          </ac:spMkLst>
        </pc:spChg>
        <pc:spChg chg="mod">
          <ac:chgData name="reza kabir" userId="af3c95a13102d509" providerId="LiveId" clId="{88200EE4-F4B4-49E8-8126-B01E5FCCBE2D}" dt="2020-05-17T11:15:06.994" v="1901" actId="165"/>
          <ac:spMkLst>
            <pc:docMk/>
            <pc:sldMk cId="2816337822" sldId="491"/>
            <ac:spMk id="287" creationId="{E4830BCB-15E8-464F-A0B0-87AF3056EDAC}"/>
          </ac:spMkLst>
        </pc:spChg>
        <pc:spChg chg="mod">
          <ac:chgData name="reza kabir" userId="af3c95a13102d509" providerId="LiveId" clId="{88200EE4-F4B4-49E8-8126-B01E5FCCBE2D}" dt="2020-05-17T11:15:06.994" v="1901" actId="165"/>
          <ac:spMkLst>
            <pc:docMk/>
            <pc:sldMk cId="2816337822" sldId="491"/>
            <ac:spMk id="288" creationId="{964C4FDF-FEBF-427A-B4A5-F97EA4103919}"/>
          </ac:spMkLst>
        </pc:spChg>
        <pc:spChg chg="mod">
          <ac:chgData name="reza kabir" userId="af3c95a13102d509" providerId="LiveId" clId="{88200EE4-F4B4-49E8-8126-B01E5FCCBE2D}" dt="2020-05-17T11:15:06.994" v="1901" actId="165"/>
          <ac:spMkLst>
            <pc:docMk/>
            <pc:sldMk cId="2816337822" sldId="491"/>
            <ac:spMk id="289" creationId="{9796F3B7-7E00-4A3D-B912-DA5A22821901}"/>
          </ac:spMkLst>
        </pc:spChg>
        <pc:spChg chg="mod">
          <ac:chgData name="reza kabir" userId="af3c95a13102d509" providerId="LiveId" clId="{88200EE4-F4B4-49E8-8126-B01E5FCCBE2D}" dt="2020-05-17T11:15:06.994" v="1901" actId="165"/>
          <ac:spMkLst>
            <pc:docMk/>
            <pc:sldMk cId="2816337822" sldId="491"/>
            <ac:spMk id="290" creationId="{79BCC393-47B7-4A88-9ABB-46DAB2E5FC23}"/>
          </ac:spMkLst>
        </pc:spChg>
        <pc:spChg chg="mod">
          <ac:chgData name="reza kabir" userId="af3c95a13102d509" providerId="LiveId" clId="{88200EE4-F4B4-49E8-8126-B01E5FCCBE2D}" dt="2020-05-17T11:15:06.994" v="1901" actId="165"/>
          <ac:spMkLst>
            <pc:docMk/>
            <pc:sldMk cId="2816337822" sldId="491"/>
            <ac:spMk id="291" creationId="{D232A33F-A86D-44C3-A660-076DA022CEB5}"/>
          </ac:spMkLst>
        </pc:spChg>
        <pc:spChg chg="mod">
          <ac:chgData name="reza kabir" userId="af3c95a13102d509" providerId="LiveId" clId="{88200EE4-F4B4-49E8-8126-B01E5FCCBE2D}" dt="2020-05-17T11:15:06.994" v="1901" actId="165"/>
          <ac:spMkLst>
            <pc:docMk/>
            <pc:sldMk cId="2816337822" sldId="491"/>
            <ac:spMk id="292" creationId="{45E61758-917E-4401-A2E9-00879A5815AE}"/>
          </ac:spMkLst>
        </pc:spChg>
        <pc:spChg chg="mod">
          <ac:chgData name="reza kabir" userId="af3c95a13102d509" providerId="LiveId" clId="{88200EE4-F4B4-49E8-8126-B01E5FCCBE2D}" dt="2020-05-17T11:15:06.994" v="1901" actId="165"/>
          <ac:spMkLst>
            <pc:docMk/>
            <pc:sldMk cId="2816337822" sldId="491"/>
            <ac:spMk id="293" creationId="{424E5641-C7E7-4681-B45A-B4C9DB5B9937}"/>
          </ac:spMkLst>
        </pc:spChg>
        <pc:spChg chg="mod">
          <ac:chgData name="reza kabir" userId="af3c95a13102d509" providerId="LiveId" clId="{88200EE4-F4B4-49E8-8126-B01E5FCCBE2D}" dt="2020-05-17T11:15:06.994" v="1901" actId="165"/>
          <ac:spMkLst>
            <pc:docMk/>
            <pc:sldMk cId="2816337822" sldId="491"/>
            <ac:spMk id="294" creationId="{29FD6D56-4769-4C70-9223-4428FBADA3FF}"/>
          </ac:spMkLst>
        </pc:spChg>
        <pc:spChg chg="mod">
          <ac:chgData name="reza kabir" userId="af3c95a13102d509" providerId="LiveId" clId="{88200EE4-F4B4-49E8-8126-B01E5FCCBE2D}" dt="2020-05-17T11:15:06.994" v="1901" actId="165"/>
          <ac:spMkLst>
            <pc:docMk/>
            <pc:sldMk cId="2816337822" sldId="491"/>
            <ac:spMk id="295" creationId="{83D87B80-A95E-4505-8E95-2943D26FB221}"/>
          </ac:spMkLst>
        </pc:spChg>
        <pc:spChg chg="mod">
          <ac:chgData name="reza kabir" userId="af3c95a13102d509" providerId="LiveId" clId="{88200EE4-F4B4-49E8-8126-B01E5FCCBE2D}" dt="2020-05-17T11:15:06.994" v="1901" actId="165"/>
          <ac:spMkLst>
            <pc:docMk/>
            <pc:sldMk cId="2816337822" sldId="491"/>
            <ac:spMk id="296" creationId="{D127BA0B-A62F-45FF-8D48-8E201412FFC5}"/>
          </ac:spMkLst>
        </pc:spChg>
        <pc:spChg chg="mod">
          <ac:chgData name="reza kabir" userId="af3c95a13102d509" providerId="LiveId" clId="{88200EE4-F4B4-49E8-8126-B01E5FCCBE2D}" dt="2020-05-17T11:15:06.994" v="1901" actId="165"/>
          <ac:spMkLst>
            <pc:docMk/>
            <pc:sldMk cId="2816337822" sldId="491"/>
            <ac:spMk id="297" creationId="{24A1F739-F3E6-4905-9187-3167D96B02D8}"/>
          </ac:spMkLst>
        </pc:spChg>
        <pc:spChg chg="mod">
          <ac:chgData name="reza kabir" userId="af3c95a13102d509" providerId="LiveId" clId="{88200EE4-F4B4-49E8-8126-B01E5FCCBE2D}" dt="2020-05-17T11:15:06.994" v="1901" actId="165"/>
          <ac:spMkLst>
            <pc:docMk/>
            <pc:sldMk cId="2816337822" sldId="491"/>
            <ac:spMk id="298" creationId="{6D63CD90-102A-4F09-96C9-6B834311A681}"/>
          </ac:spMkLst>
        </pc:spChg>
        <pc:spChg chg="mod">
          <ac:chgData name="reza kabir" userId="af3c95a13102d509" providerId="LiveId" clId="{88200EE4-F4B4-49E8-8126-B01E5FCCBE2D}" dt="2020-05-17T11:15:06.994" v="1901" actId="165"/>
          <ac:spMkLst>
            <pc:docMk/>
            <pc:sldMk cId="2816337822" sldId="491"/>
            <ac:spMk id="299" creationId="{EBAB34B1-55E5-4A2F-8D60-2C33C21C1E21}"/>
          </ac:spMkLst>
        </pc:spChg>
        <pc:spChg chg="mod">
          <ac:chgData name="reza kabir" userId="af3c95a13102d509" providerId="LiveId" clId="{88200EE4-F4B4-49E8-8126-B01E5FCCBE2D}" dt="2020-05-17T11:15:06.994" v="1901" actId="165"/>
          <ac:spMkLst>
            <pc:docMk/>
            <pc:sldMk cId="2816337822" sldId="491"/>
            <ac:spMk id="300" creationId="{993D490F-F079-4C62-BDA9-54680C43BEA5}"/>
          </ac:spMkLst>
        </pc:spChg>
        <pc:spChg chg="mod">
          <ac:chgData name="reza kabir" userId="af3c95a13102d509" providerId="LiveId" clId="{88200EE4-F4B4-49E8-8126-B01E5FCCBE2D}" dt="2020-05-17T11:15:06.994" v="1901" actId="165"/>
          <ac:spMkLst>
            <pc:docMk/>
            <pc:sldMk cId="2816337822" sldId="491"/>
            <ac:spMk id="301" creationId="{F1B73851-25D4-4314-8E8A-03EECFF2C2B7}"/>
          </ac:spMkLst>
        </pc:spChg>
        <pc:spChg chg="mod">
          <ac:chgData name="reza kabir" userId="af3c95a13102d509" providerId="LiveId" clId="{88200EE4-F4B4-49E8-8126-B01E5FCCBE2D}" dt="2020-05-17T11:15:06.994" v="1901" actId="165"/>
          <ac:spMkLst>
            <pc:docMk/>
            <pc:sldMk cId="2816337822" sldId="491"/>
            <ac:spMk id="302" creationId="{998AF5DF-2D97-4917-AC05-2298D8897CDE}"/>
          </ac:spMkLst>
        </pc:spChg>
        <pc:spChg chg="mod">
          <ac:chgData name="reza kabir" userId="af3c95a13102d509" providerId="LiveId" clId="{88200EE4-F4B4-49E8-8126-B01E5FCCBE2D}" dt="2020-05-17T11:15:06.994" v="1901" actId="165"/>
          <ac:spMkLst>
            <pc:docMk/>
            <pc:sldMk cId="2816337822" sldId="491"/>
            <ac:spMk id="303" creationId="{AD5D37AA-19EA-4A53-9A93-8B8DCC9D87E5}"/>
          </ac:spMkLst>
        </pc:spChg>
        <pc:spChg chg="mod">
          <ac:chgData name="reza kabir" userId="af3c95a13102d509" providerId="LiveId" clId="{88200EE4-F4B4-49E8-8126-B01E5FCCBE2D}" dt="2020-05-17T11:15:06.994" v="1901" actId="165"/>
          <ac:spMkLst>
            <pc:docMk/>
            <pc:sldMk cId="2816337822" sldId="491"/>
            <ac:spMk id="304" creationId="{1887147E-7D7B-4F13-9707-54BDB22B45D2}"/>
          </ac:spMkLst>
        </pc:spChg>
        <pc:spChg chg="mod">
          <ac:chgData name="reza kabir" userId="af3c95a13102d509" providerId="LiveId" clId="{88200EE4-F4B4-49E8-8126-B01E5FCCBE2D}" dt="2020-05-17T11:15:06.994" v="1901" actId="165"/>
          <ac:spMkLst>
            <pc:docMk/>
            <pc:sldMk cId="2816337822" sldId="491"/>
            <ac:spMk id="305" creationId="{824C365D-73F4-42CB-8053-D999612C9C2E}"/>
          </ac:spMkLst>
        </pc:spChg>
        <pc:spChg chg="mod">
          <ac:chgData name="reza kabir" userId="af3c95a13102d509" providerId="LiveId" clId="{88200EE4-F4B4-49E8-8126-B01E5FCCBE2D}" dt="2020-05-17T11:15:06.994" v="1901" actId="165"/>
          <ac:spMkLst>
            <pc:docMk/>
            <pc:sldMk cId="2816337822" sldId="491"/>
            <ac:spMk id="306" creationId="{57756D3A-9D0B-4BB6-9F25-C2C2B1B26EA0}"/>
          </ac:spMkLst>
        </pc:spChg>
        <pc:spChg chg="mod">
          <ac:chgData name="reza kabir" userId="af3c95a13102d509" providerId="LiveId" clId="{88200EE4-F4B4-49E8-8126-B01E5FCCBE2D}" dt="2020-05-17T11:15:06.994" v="1901" actId="165"/>
          <ac:spMkLst>
            <pc:docMk/>
            <pc:sldMk cId="2816337822" sldId="491"/>
            <ac:spMk id="307" creationId="{F71FF87E-2BCA-4AAC-93CD-10609EFA0271}"/>
          </ac:spMkLst>
        </pc:spChg>
        <pc:spChg chg="mod">
          <ac:chgData name="reza kabir" userId="af3c95a13102d509" providerId="LiveId" clId="{88200EE4-F4B4-49E8-8126-B01E5FCCBE2D}" dt="2020-05-17T11:15:06.994" v="1901" actId="165"/>
          <ac:spMkLst>
            <pc:docMk/>
            <pc:sldMk cId="2816337822" sldId="491"/>
            <ac:spMk id="308" creationId="{D210E46A-DAE9-4F2C-84C1-5150979AB52F}"/>
          </ac:spMkLst>
        </pc:spChg>
        <pc:spChg chg="mod">
          <ac:chgData name="reza kabir" userId="af3c95a13102d509" providerId="LiveId" clId="{88200EE4-F4B4-49E8-8126-B01E5FCCBE2D}" dt="2020-05-17T11:15:06.994" v="1901" actId="165"/>
          <ac:spMkLst>
            <pc:docMk/>
            <pc:sldMk cId="2816337822" sldId="491"/>
            <ac:spMk id="309" creationId="{AD5E106D-B98B-446C-A8B4-F80E87A3F30D}"/>
          </ac:spMkLst>
        </pc:spChg>
        <pc:spChg chg="mod">
          <ac:chgData name="reza kabir" userId="af3c95a13102d509" providerId="LiveId" clId="{88200EE4-F4B4-49E8-8126-B01E5FCCBE2D}" dt="2020-05-17T11:15:06.994" v="1901" actId="165"/>
          <ac:spMkLst>
            <pc:docMk/>
            <pc:sldMk cId="2816337822" sldId="491"/>
            <ac:spMk id="310" creationId="{EB6FBF8F-F12B-4198-9109-F39197B6A342}"/>
          </ac:spMkLst>
        </pc:spChg>
        <pc:spChg chg="mod">
          <ac:chgData name="reza kabir" userId="af3c95a13102d509" providerId="LiveId" clId="{88200EE4-F4B4-49E8-8126-B01E5FCCBE2D}" dt="2020-05-17T11:15:06.994" v="1901" actId="165"/>
          <ac:spMkLst>
            <pc:docMk/>
            <pc:sldMk cId="2816337822" sldId="491"/>
            <ac:spMk id="311" creationId="{2CA6B35C-5365-4D01-B48E-351D516E3ACB}"/>
          </ac:spMkLst>
        </pc:spChg>
        <pc:spChg chg="mod">
          <ac:chgData name="reza kabir" userId="af3c95a13102d509" providerId="LiveId" clId="{88200EE4-F4B4-49E8-8126-B01E5FCCBE2D}" dt="2020-05-17T11:15:06.994" v="1901" actId="165"/>
          <ac:spMkLst>
            <pc:docMk/>
            <pc:sldMk cId="2816337822" sldId="491"/>
            <ac:spMk id="312" creationId="{369824E2-4F97-4D1F-BD95-2F2B20E9030D}"/>
          </ac:spMkLst>
        </pc:spChg>
        <pc:spChg chg="mod">
          <ac:chgData name="reza kabir" userId="af3c95a13102d509" providerId="LiveId" clId="{88200EE4-F4B4-49E8-8126-B01E5FCCBE2D}" dt="2020-05-17T11:15:06.994" v="1901" actId="165"/>
          <ac:spMkLst>
            <pc:docMk/>
            <pc:sldMk cId="2816337822" sldId="491"/>
            <ac:spMk id="313" creationId="{2CFD5D66-B35B-44A6-9767-CE22DA99BAEC}"/>
          </ac:spMkLst>
        </pc:spChg>
        <pc:spChg chg="mod">
          <ac:chgData name="reza kabir" userId="af3c95a13102d509" providerId="LiveId" clId="{88200EE4-F4B4-49E8-8126-B01E5FCCBE2D}" dt="2020-05-17T11:15:06.994" v="1901" actId="165"/>
          <ac:spMkLst>
            <pc:docMk/>
            <pc:sldMk cId="2816337822" sldId="491"/>
            <ac:spMk id="314" creationId="{2EB7EC22-C50E-402F-8D59-B51501A0A037}"/>
          </ac:spMkLst>
        </pc:spChg>
        <pc:spChg chg="mod">
          <ac:chgData name="reza kabir" userId="af3c95a13102d509" providerId="LiveId" clId="{88200EE4-F4B4-49E8-8126-B01E5FCCBE2D}" dt="2020-05-17T11:15:06.994" v="1901" actId="165"/>
          <ac:spMkLst>
            <pc:docMk/>
            <pc:sldMk cId="2816337822" sldId="491"/>
            <ac:spMk id="315" creationId="{D98B9790-2663-415A-BC67-1769B27E962C}"/>
          </ac:spMkLst>
        </pc:spChg>
        <pc:spChg chg="mod">
          <ac:chgData name="reza kabir" userId="af3c95a13102d509" providerId="LiveId" clId="{88200EE4-F4B4-49E8-8126-B01E5FCCBE2D}" dt="2020-05-17T11:15:06.994" v="1901" actId="165"/>
          <ac:spMkLst>
            <pc:docMk/>
            <pc:sldMk cId="2816337822" sldId="491"/>
            <ac:spMk id="316" creationId="{EA4AA49A-CC21-472B-8526-5E60430DF658}"/>
          </ac:spMkLst>
        </pc:spChg>
        <pc:spChg chg="mod">
          <ac:chgData name="reza kabir" userId="af3c95a13102d509" providerId="LiveId" clId="{88200EE4-F4B4-49E8-8126-B01E5FCCBE2D}" dt="2020-05-17T11:15:06.994" v="1901" actId="165"/>
          <ac:spMkLst>
            <pc:docMk/>
            <pc:sldMk cId="2816337822" sldId="491"/>
            <ac:spMk id="317" creationId="{1611345C-2482-4E08-9C61-1B980B55F1F2}"/>
          </ac:spMkLst>
        </pc:spChg>
        <pc:spChg chg="mod">
          <ac:chgData name="reza kabir" userId="af3c95a13102d509" providerId="LiveId" clId="{88200EE4-F4B4-49E8-8126-B01E5FCCBE2D}" dt="2020-05-17T11:15:06.994" v="1901" actId="165"/>
          <ac:spMkLst>
            <pc:docMk/>
            <pc:sldMk cId="2816337822" sldId="491"/>
            <ac:spMk id="318" creationId="{5E4E1417-F854-43B0-932E-18B2170B2881}"/>
          </ac:spMkLst>
        </pc:spChg>
        <pc:spChg chg="mod">
          <ac:chgData name="reza kabir" userId="af3c95a13102d509" providerId="LiveId" clId="{88200EE4-F4B4-49E8-8126-B01E5FCCBE2D}" dt="2020-05-17T11:15:06.994" v="1901" actId="165"/>
          <ac:spMkLst>
            <pc:docMk/>
            <pc:sldMk cId="2816337822" sldId="491"/>
            <ac:spMk id="319" creationId="{E29C461C-4888-45EC-9960-192C4B673691}"/>
          </ac:spMkLst>
        </pc:spChg>
        <pc:spChg chg="mod">
          <ac:chgData name="reza kabir" userId="af3c95a13102d509" providerId="LiveId" clId="{88200EE4-F4B4-49E8-8126-B01E5FCCBE2D}" dt="2020-05-17T11:15:06.994" v="1901" actId="165"/>
          <ac:spMkLst>
            <pc:docMk/>
            <pc:sldMk cId="2816337822" sldId="491"/>
            <ac:spMk id="322" creationId="{0E024532-7B56-499B-9F87-F48C9B4AEF10}"/>
          </ac:spMkLst>
        </pc:spChg>
        <pc:spChg chg="mod">
          <ac:chgData name="reza kabir" userId="af3c95a13102d509" providerId="LiveId" clId="{88200EE4-F4B4-49E8-8126-B01E5FCCBE2D}" dt="2020-05-17T11:15:06.994" v="1901" actId="165"/>
          <ac:spMkLst>
            <pc:docMk/>
            <pc:sldMk cId="2816337822" sldId="491"/>
            <ac:spMk id="323" creationId="{8371385E-EF36-485E-9F08-2B3BBCC59FD0}"/>
          </ac:spMkLst>
        </pc:spChg>
        <pc:spChg chg="mod">
          <ac:chgData name="reza kabir" userId="af3c95a13102d509" providerId="LiveId" clId="{88200EE4-F4B4-49E8-8126-B01E5FCCBE2D}" dt="2020-05-17T11:15:06.994" v="1901" actId="165"/>
          <ac:spMkLst>
            <pc:docMk/>
            <pc:sldMk cId="2816337822" sldId="491"/>
            <ac:spMk id="324" creationId="{B6FC7103-3D7D-453D-8F3A-64238402BCFC}"/>
          </ac:spMkLst>
        </pc:spChg>
        <pc:spChg chg="mod">
          <ac:chgData name="reza kabir" userId="af3c95a13102d509" providerId="LiveId" clId="{88200EE4-F4B4-49E8-8126-B01E5FCCBE2D}" dt="2020-05-17T11:15:06.994" v="1901" actId="165"/>
          <ac:spMkLst>
            <pc:docMk/>
            <pc:sldMk cId="2816337822" sldId="491"/>
            <ac:spMk id="325" creationId="{C584F804-005D-4CA4-9B61-6EBD673353D2}"/>
          </ac:spMkLst>
        </pc:spChg>
        <pc:spChg chg="mod">
          <ac:chgData name="reza kabir" userId="af3c95a13102d509" providerId="LiveId" clId="{88200EE4-F4B4-49E8-8126-B01E5FCCBE2D}" dt="2020-05-17T11:15:06.994" v="1901" actId="165"/>
          <ac:spMkLst>
            <pc:docMk/>
            <pc:sldMk cId="2816337822" sldId="491"/>
            <ac:spMk id="326" creationId="{80B3E141-85AF-4004-A6EF-A93632A0F9E7}"/>
          </ac:spMkLst>
        </pc:spChg>
        <pc:spChg chg="mod">
          <ac:chgData name="reza kabir" userId="af3c95a13102d509" providerId="LiveId" clId="{88200EE4-F4B4-49E8-8126-B01E5FCCBE2D}" dt="2020-05-17T11:15:06.994" v="1901" actId="165"/>
          <ac:spMkLst>
            <pc:docMk/>
            <pc:sldMk cId="2816337822" sldId="491"/>
            <ac:spMk id="327" creationId="{0296AE30-097D-4BEC-884A-57E13BE8F082}"/>
          </ac:spMkLst>
        </pc:spChg>
        <pc:spChg chg="mod">
          <ac:chgData name="reza kabir" userId="af3c95a13102d509" providerId="LiveId" clId="{88200EE4-F4B4-49E8-8126-B01E5FCCBE2D}" dt="2020-05-17T11:15:06.994" v="1901" actId="165"/>
          <ac:spMkLst>
            <pc:docMk/>
            <pc:sldMk cId="2816337822" sldId="491"/>
            <ac:spMk id="328" creationId="{6DD09F84-FC10-40BC-8E8D-0C11C28FEC01}"/>
          </ac:spMkLst>
        </pc:spChg>
        <pc:spChg chg="mod">
          <ac:chgData name="reza kabir" userId="af3c95a13102d509" providerId="LiveId" clId="{88200EE4-F4B4-49E8-8126-B01E5FCCBE2D}" dt="2020-05-17T11:15:06.994" v="1901" actId="165"/>
          <ac:spMkLst>
            <pc:docMk/>
            <pc:sldMk cId="2816337822" sldId="491"/>
            <ac:spMk id="329" creationId="{70F2D504-E3BE-488F-B695-898B469DEFED}"/>
          </ac:spMkLst>
        </pc:spChg>
        <pc:spChg chg="mod">
          <ac:chgData name="reza kabir" userId="af3c95a13102d509" providerId="LiveId" clId="{88200EE4-F4B4-49E8-8126-B01E5FCCBE2D}" dt="2020-05-17T11:15:06.994" v="1901" actId="165"/>
          <ac:spMkLst>
            <pc:docMk/>
            <pc:sldMk cId="2816337822" sldId="491"/>
            <ac:spMk id="330" creationId="{38883CCE-39C6-4970-9165-68C1505D7B4A}"/>
          </ac:spMkLst>
        </pc:spChg>
        <pc:spChg chg="mod">
          <ac:chgData name="reza kabir" userId="af3c95a13102d509" providerId="LiveId" clId="{88200EE4-F4B4-49E8-8126-B01E5FCCBE2D}" dt="2020-05-17T11:15:06.994" v="1901" actId="165"/>
          <ac:spMkLst>
            <pc:docMk/>
            <pc:sldMk cId="2816337822" sldId="491"/>
            <ac:spMk id="331" creationId="{8E9E126C-6BB8-41CC-A5BE-45931305C178}"/>
          </ac:spMkLst>
        </pc:spChg>
        <pc:spChg chg="mod">
          <ac:chgData name="reza kabir" userId="af3c95a13102d509" providerId="LiveId" clId="{88200EE4-F4B4-49E8-8126-B01E5FCCBE2D}" dt="2020-05-17T11:15:06.994" v="1901" actId="165"/>
          <ac:spMkLst>
            <pc:docMk/>
            <pc:sldMk cId="2816337822" sldId="491"/>
            <ac:spMk id="333" creationId="{C908F3CE-A8A3-4519-8A97-796785582E18}"/>
          </ac:spMkLst>
        </pc:spChg>
        <pc:spChg chg="mod">
          <ac:chgData name="reza kabir" userId="af3c95a13102d509" providerId="LiveId" clId="{88200EE4-F4B4-49E8-8126-B01E5FCCBE2D}" dt="2020-05-17T11:15:06.994" v="1901" actId="165"/>
          <ac:spMkLst>
            <pc:docMk/>
            <pc:sldMk cId="2816337822" sldId="491"/>
            <ac:spMk id="334" creationId="{3616427B-B87F-436D-A158-7C8D09311E44}"/>
          </ac:spMkLst>
        </pc:spChg>
        <pc:spChg chg="mod">
          <ac:chgData name="reza kabir" userId="af3c95a13102d509" providerId="LiveId" clId="{88200EE4-F4B4-49E8-8126-B01E5FCCBE2D}" dt="2020-05-17T11:15:06.994" v="1901" actId="165"/>
          <ac:spMkLst>
            <pc:docMk/>
            <pc:sldMk cId="2816337822" sldId="491"/>
            <ac:spMk id="335" creationId="{B0CF7B5C-4A7C-4C2C-B867-CF585B59E4DD}"/>
          </ac:spMkLst>
        </pc:spChg>
        <pc:spChg chg="mod">
          <ac:chgData name="reza kabir" userId="af3c95a13102d509" providerId="LiveId" clId="{88200EE4-F4B4-49E8-8126-B01E5FCCBE2D}" dt="2020-05-17T11:15:06.994" v="1901" actId="165"/>
          <ac:spMkLst>
            <pc:docMk/>
            <pc:sldMk cId="2816337822" sldId="491"/>
            <ac:spMk id="336" creationId="{CA99ADEB-78A0-42C0-AE5E-C0952CE45735}"/>
          </ac:spMkLst>
        </pc:spChg>
        <pc:spChg chg="mod">
          <ac:chgData name="reza kabir" userId="af3c95a13102d509" providerId="LiveId" clId="{88200EE4-F4B4-49E8-8126-B01E5FCCBE2D}" dt="2020-05-17T11:15:06.994" v="1901" actId="165"/>
          <ac:spMkLst>
            <pc:docMk/>
            <pc:sldMk cId="2816337822" sldId="491"/>
            <ac:spMk id="337" creationId="{D57ACB3C-8D14-4C3E-82E4-91D76EA131E4}"/>
          </ac:spMkLst>
        </pc:spChg>
        <pc:spChg chg="mod">
          <ac:chgData name="reza kabir" userId="af3c95a13102d509" providerId="LiveId" clId="{88200EE4-F4B4-49E8-8126-B01E5FCCBE2D}" dt="2020-05-17T11:15:06.994" v="1901" actId="165"/>
          <ac:spMkLst>
            <pc:docMk/>
            <pc:sldMk cId="2816337822" sldId="491"/>
            <ac:spMk id="338" creationId="{11D480B0-D6DF-4EC5-B491-F29983C2F485}"/>
          </ac:spMkLst>
        </pc:spChg>
        <pc:spChg chg="mod">
          <ac:chgData name="reza kabir" userId="af3c95a13102d509" providerId="LiveId" clId="{88200EE4-F4B4-49E8-8126-B01E5FCCBE2D}" dt="2020-05-17T11:15:06.994" v="1901" actId="165"/>
          <ac:spMkLst>
            <pc:docMk/>
            <pc:sldMk cId="2816337822" sldId="491"/>
            <ac:spMk id="339" creationId="{2E5BDB4E-4A8C-473C-8AF1-DE685A7F814D}"/>
          </ac:spMkLst>
        </pc:spChg>
        <pc:spChg chg="mod">
          <ac:chgData name="reza kabir" userId="af3c95a13102d509" providerId="LiveId" clId="{88200EE4-F4B4-49E8-8126-B01E5FCCBE2D}" dt="2020-05-17T11:15:06.994" v="1901" actId="165"/>
          <ac:spMkLst>
            <pc:docMk/>
            <pc:sldMk cId="2816337822" sldId="491"/>
            <ac:spMk id="340" creationId="{8FE6C3E4-415D-4C45-9851-39EADCB5A3BC}"/>
          </ac:spMkLst>
        </pc:spChg>
        <pc:spChg chg="mod">
          <ac:chgData name="reza kabir" userId="af3c95a13102d509" providerId="LiveId" clId="{88200EE4-F4B4-49E8-8126-B01E5FCCBE2D}" dt="2020-05-17T11:15:06.994" v="1901" actId="165"/>
          <ac:spMkLst>
            <pc:docMk/>
            <pc:sldMk cId="2816337822" sldId="491"/>
            <ac:spMk id="341" creationId="{258734B7-55F2-4F69-BBA9-9649D315D942}"/>
          </ac:spMkLst>
        </pc:spChg>
        <pc:spChg chg="mod">
          <ac:chgData name="reza kabir" userId="af3c95a13102d509" providerId="LiveId" clId="{88200EE4-F4B4-49E8-8126-B01E5FCCBE2D}" dt="2020-05-17T11:15:06.994" v="1901" actId="165"/>
          <ac:spMkLst>
            <pc:docMk/>
            <pc:sldMk cId="2816337822" sldId="491"/>
            <ac:spMk id="342" creationId="{359911DB-35D6-4389-9C82-43C5067FD738}"/>
          </ac:spMkLst>
        </pc:spChg>
        <pc:spChg chg="mod">
          <ac:chgData name="reza kabir" userId="af3c95a13102d509" providerId="LiveId" clId="{88200EE4-F4B4-49E8-8126-B01E5FCCBE2D}" dt="2020-05-17T11:15:06.994" v="1901" actId="165"/>
          <ac:spMkLst>
            <pc:docMk/>
            <pc:sldMk cId="2816337822" sldId="491"/>
            <ac:spMk id="343" creationId="{D5C2E1D9-2B71-4527-A9C1-2A71BF1A5E5D}"/>
          </ac:spMkLst>
        </pc:spChg>
        <pc:spChg chg="mod">
          <ac:chgData name="reza kabir" userId="af3c95a13102d509" providerId="LiveId" clId="{88200EE4-F4B4-49E8-8126-B01E5FCCBE2D}" dt="2020-05-17T11:15:06.994" v="1901" actId="165"/>
          <ac:spMkLst>
            <pc:docMk/>
            <pc:sldMk cId="2816337822" sldId="491"/>
            <ac:spMk id="344" creationId="{4F4134DC-1E9A-411F-8DA7-16187EB9F40B}"/>
          </ac:spMkLst>
        </pc:spChg>
        <pc:spChg chg="mod">
          <ac:chgData name="reza kabir" userId="af3c95a13102d509" providerId="LiveId" clId="{88200EE4-F4B4-49E8-8126-B01E5FCCBE2D}" dt="2020-05-17T11:15:06.994" v="1901" actId="165"/>
          <ac:spMkLst>
            <pc:docMk/>
            <pc:sldMk cId="2816337822" sldId="491"/>
            <ac:spMk id="345" creationId="{EE0C7EDE-4354-469A-B4AC-6DA38A37E2B6}"/>
          </ac:spMkLst>
        </pc:spChg>
        <pc:spChg chg="mod">
          <ac:chgData name="reza kabir" userId="af3c95a13102d509" providerId="LiveId" clId="{88200EE4-F4B4-49E8-8126-B01E5FCCBE2D}" dt="2020-05-17T11:15:06.994" v="1901" actId="165"/>
          <ac:spMkLst>
            <pc:docMk/>
            <pc:sldMk cId="2816337822" sldId="491"/>
            <ac:spMk id="346" creationId="{5A862D4A-F7A2-43A7-96F3-59EC72C46DD5}"/>
          </ac:spMkLst>
        </pc:spChg>
        <pc:spChg chg="mod">
          <ac:chgData name="reza kabir" userId="af3c95a13102d509" providerId="LiveId" clId="{88200EE4-F4B4-49E8-8126-B01E5FCCBE2D}" dt="2020-05-17T11:15:06.994" v="1901" actId="165"/>
          <ac:spMkLst>
            <pc:docMk/>
            <pc:sldMk cId="2816337822" sldId="491"/>
            <ac:spMk id="347" creationId="{7888E193-C1E6-421D-A48D-107BC5F04D97}"/>
          </ac:spMkLst>
        </pc:spChg>
        <pc:spChg chg="mod">
          <ac:chgData name="reza kabir" userId="af3c95a13102d509" providerId="LiveId" clId="{88200EE4-F4B4-49E8-8126-B01E5FCCBE2D}" dt="2020-05-17T11:15:06.994" v="1901" actId="165"/>
          <ac:spMkLst>
            <pc:docMk/>
            <pc:sldMk cId="2816337822" sldId="491"/>
            <ac:spMk id="348" creationId="{287E5B67-C55D-4421-B2AF-985745B6D725}"/>
          </ac:spMkLst>
        </pc:spChg>
        <pc:spChg chg="mod">
          <ac:chgData name="reza kabir" userId="af3c95a13102d509" providerId="LiveId" clId="{88200EE4-F4B4-49E8-8126-B01E5FCCBE2D}" dt="2020-05-17T11:15:06.994" v="1901" actId="165"/>
          <ac:spMkLst>
            <pc:docMk/>
            <pc:sldMk cId="2816337822" sldId="491"/>
            <ac:spMk id="349" creationId="{C4BF0F9C-F235-4D74-9AE3-7E0D6BFB490A}"/>
          </ac:spMkLst>
        </pc:spChg>
        <pc:spChg chg="mod">
          <ac:chgData name="reza kabir" userId="af3c95a13102d509" providerId="LiveId" clId="{88200EE4-F4B4-49E8-8126-B01E5FCCBE2D}" dt="2020-05-17T11:15:06.994" v="1901" actId="165"/>
          <ac:spMkLst>
            <pc:docMk/>
            <pc:sldMk cId="2816337822" sldId="491"/>
            <ac:spMk id="350" creationId="{8C82750E-C3E2-4A0B-8DE0-F0912A720BD0}"/>
          </ac:spMkLst>
        </pc:spChg>
        <pc:spChg chg="mod">
          <ac:chgData name="reza kabir" userId="af3c95a13102d509" providerId="LiveId" clId="{88200EE4-F4B4-49E8-8126-B01E5FCCBE2D}" dt="2020-05-17T11:15:06.994" v="1901" actId="165"/>
          <ac:spMkLst>
            <pc:docMk/>
            <pc:sldMk cId="2816337822" sldId="491"/>
            <ac:spMk id="351" creationId="{40C1751F-CD97-4065-8056-0C491836E466}"/>
          </ac:spMkLst>
        </pc:spChg>
        <pc:spChg chg="mod">
          <ac:chgData name="reza kabir" userId="af3c95a13102d509" providerId="LiveId" clId="{88200EE4-F4B4-49E8-8126-B01E5FCCBE2D}" dt="2020-05-17T11:15:06.994" v="1901" actId="165"/>
          <ac:spMkLst>
            <pc:docMk/>
            <pc:sldMk cId="2816337822" sldId="491"/>
            <ac:spMk id="352" creationId="{C6CBDDC7-C3F9-4428-A649-691B0279F091}"/>
          </ac:spMkLst>
        </pc:spChg>
        <pc:spChg chg="mod">
          <ac:chgData name="reza kabir" userId="af3c95a13102d509" providerId="LiveId" clId="{88200EE4-F4B4-49E8-8126-B01E5FCCBE2D}" dt="2020-05-17T11:15:06.994" v="1901" actId="165"/>
          <ac:spMkLst>
            <pc:docMk/>
            <pc:sldMk cId="2816337822" sldId="491"/>
            <ac:spMk id="353" creationId="{56594C3D-0D93-4134-8F26-1927BA77CCF3}"/>
          </ac:spMkLst>
        </pc:spChg>
        <pc:spChg chg="mod">
          <ac:chgData name="reza kabir" userId="af3c95a13102d509" providerId="LiveId" clId="{88200EE4-F4B4-49E8-8126-B01E5FCCBE2D}" dt="2020-05-17T11:15:06.994" v="1901" actId="165"/>
          <ac:spMkLst>
            <pc:docMk/>
            <pc:sldMk cId="2816337822" sldId="491"/>
            <ac:spMk id="354" creationId="{7A4C7CAE-BA64-4569-8642-DB9B1E7DCC51}"/>
          </ac:spMkLst>
        </pc:spChg>
        <pc:spChg chg="mod">
          <ac:chgData name="reza kabir" userId="af3c95a13102d509" providerId="LiveId" clId="{88200EE4-F4B4-49E8-8126-B01E5FCCBE2D}" dt="2020-05-17T11:15:06.994" v="1901" actId="165"/>
          <ac:spMkLst>
            <pc:docMk/>
            <pc:sldMk cId="2816337822" sldId="491"/>
            <ac:spMk id="355" creationId="{47DE163D-0154-4A96-B26B-1CED7917AAF5}"/>
          </ac:spMkLst>
        </pc:spChg>
        <pc:spChg chg="mod">
          <ac:chgData name="reza kabir" userId="af3c95a13102d509" providerId="LiveId" clId="{88200EE4-F4B4-49E8-8126-B01E5FCCBE2D}" dt="2020-05-17T11:15:06.994" v="1901" actId="165"/>
          <ac:spMkLst>
            <pc:docMk/>
            <pc:sldMk cId="2816337822" sldId="491"/>
            <ac:spMk id="356" creationId="{0568E829-F9C4-4535-B0E0-A0A9DABC0EE3}"/>
          </ac:spMkLst>
        </pc:spChg>
        <pc:spChg chg="mod">
          <ac:chgData name="reza kabir" userId="af3c95a13102d509" providerId="LiveId" clId="{88200EE4-F4B4-49E8-8126-B01E5FCCBE2D}" dt="2020-05-17T11:15:06.994" v="1901" actId="165"/>
          <ac:spMkLst>
            <pc:docMk/>
            <pc:sldMk cId="2816337822" sldId="491"/>
            <ac:spMk id="357" creationId="{56E80187-55F2-40C8-9789-448E14D44CE3}"/>
          </ac:spMkLst>
        </pc:spChg>
        <pc:spChg chg="mod">
          <ac:chgData name="reza kabir" userId="af3c95a13102d509" providerId="LiveId" clId="{88200EE4-F4B4-49E8-8126-B01E5FCCBE2D}" dt="2020-05-17T11:15:06.994" v="1901" actId="165"/>
          <ac:spMkLst>
            <pc:docMk/>
            <pc:sldMk cId="2816337822" sldId="491"/>
            <ac:spMk id="358" creationId="{2FCCD039-96D5-4429-B69B-C02E63E8218A}"/>
          </ac:spMkLst>
        </pc:spChg>
        <pc:spChg chg="mod">
          <ac:chgData name="reza kabir" userId="af3c95a13102d509" providerId="LiveId" clId="{88200EE4-F4B4-49E8-8126-B01E5FCCBE2D}" dt="2020-05-17T11:15:06.994" v="1901" actId="165"/>
          <ac:spMkLst>
            <pc:docMk/>
            <pc:sldMk cId="2816337822" sldId="491"/>
            <ac:spMk id="359" creationId="{0DF5E079-73A7-4508-8224-D918E0F820CB}"/>
          </ac:spMkLst>
        </pc:spChg>
        <pc:spChg chg="mod">
          <ac:chgData name="reza kabir" userId="af3c95a13102d509" providerId="LiveId" clId="{88200EE4-F4B4-49E8-8126-B01E5FCCBE2D}" dt="2020-05-17T11:15:06.994" v="1901" actId="165"/>
          <ac:spMkLst>
            <pc:docMk/>
            <pc:sldMk cId="2816337822" sldId="491"/>
            <ac:spMk id="360" creationId="{D6C3D9EA-0CB0-48AD-94B7-80EECC87C3CC}"/>
          </ac:spMkLst>
        </pc:spChg>
        <pc:spChg chg="mod">
          <ac:chgData name="reza kabir" userId="af3c95a13102d509" providerId="LiveId" clId="{88200EE4-F4B4-49E8-8126-B01E5FCCBE2D}" dt="2020-05-17T11:15:06.994" v="1901" actId="165"/>
          <ac:spMkLst>
            <pc:docMk/>
            <pc:sldMk cId="2816337822" sldId="491"/>
            <ac:spMk id="361" creationId="{3EF3960B-0845-451C-AD47-2EF63E327DB4}"/>
          </ac:spMkLst>
        </pc:spChg>
        <pc:spChg chg="mod">
          <ac:chgData name="reza kabir" userId="af3c95a13102d509" providerId="LiveId" clId="{88200EE4-F4B4-49E8-8126-B01E5FCCBE2D}" dt="2020-05-17T11:15:06.994" v="1901" actId="165"/>
          <ac:spMkLst>
            <pc:docMk/>
            <pc:sldMk cId="2816337822" sldId="491"/>
            <ac:spMk id="362" creationId="{07C5843C-0DB4-4FCC-9A45-DBDD7F8708DC}"/>
          </ac:spMkLst>
        </pc:spChg>
        <pc:spChg chg="mod">
          <ac:chgData name="reza kabir" userId="af3c95a13102d509" providerId="LiveId" clId="{88200EE4-F4B4-49E8-8126-B01E5FCCBE2D}" dt="2020-05-17T11:15:06.994" v="1901" actId="165"/>
          <ac:spMkLst>
            <pc:docMk/>
            <pc:sldMk cId="2816337822" sldId="491"/>
            <ac:spMk id="363" creationId="{2128B0F7-7E5C-40CF-8686-23C19537F366}"/>
          </ac:spMkLst>
        </pc:spChg>
        <pc:spChg chg="mod">
          <ac:chgData name="reza kabir" userId="af3c95a13102d509" providerId="LiveId" clId="{88200EE4-F4B4-49E8-8126-B01E5FCCBE2D}" dt="2020-05-17T11:15:06.994" v="1901" actId="165"/>
          <ac:spMkLst>
            <pc:docMk/>
            <pc:sldMk cId="2816337822" sldId="491"/>
            <ac:spMk id="364" creationId="{FE56A2C0-603E-4A32-8EFD-7BEC6EACF8DF}"/>
          </ac:spMkLst>
        </pc:spChg>
        <pc:spChg chg="mod">
          <ac:chgData name="reza kabir" userId="af3c95a13102d509" providerId="LiveId" clId="{88200EE4-F4B4-49E8-8126-B01E5FCCBE2D}" dt="2020-05-17T11:15:06.994" v="1901" actId="165"/>
          <ac:spMkLst>
            <pc:docMk/>
            <pc:sldMk cId="2816337822" sldId="491"/>
            <ac:spMk id="365" creationId="{AC0AD246-8999-4232-9B84-FADCF0EE893F}"/>
          </ac:spMkLst>
        </pc:spChg>
        <pc:spChg chg="mod">
          <ac:chgData name="reza kabir" userId="af3c95a13102d509" providerId="LiveId" clId="{88200EE4-F4B4-49E8-8126-B01E5FCCBE2D}" dt="2020-05-17T11:15:06.994" v="1901" actId="165"/>
          <ac:spMkLst>
            <pc:docMk/>
            <pc:sldMk cId="2816337822" sldId="491"/>
            <ac:spMk id="366" creationId="{0089587F-8412-4934-AC90-5F7B6F8A7C90}"/>
          </ac:spMkLst>
        </pc:spChg>
        <pc:spChg chg="mod">
          <ac:chgData name="reza kabir" userId="af3c95a13102d509" providerId="LiveId" clId="{88200EE4-F4B4-49E8-8126-B01E5FCCBE2D}" dt="2020-05-17T11:15:06.994" v="1901" actId="165"/>
          <ac:spMkLst>
            <pc:docMk/>
            <pc:sldMk cId="2816337822" sldId="491"/>
            <ac:spMk id="367" creationId="{768D69F7-F2E3-47F6-B523-8F06011AEFCA}"/>
          </ac:spMkLst>
        </pc:spChg>
        <pc:spChg chg="mod">
          <ac:chgData name="reza kabir" userId="af3c95a13102d509" providerId="LiveId" clId="{88200EE4-F4B4-49E8-8126-B01E5FCCBE2D}" dt="2020-05-17T11:15:06.994" v="1901" actId="165"/>
          <ac:spMkLst>
            <pc:docMk/>
            <pc:sldMk cId="2816337822" sldId="491"/>
            <ac:spMk id="368" creationId="{1EDFFE75-B1E9-4046-8E79-FBAB5C9ADCE0}"/>
          </ac:spMkLst>
        </pc:spChg>
        <pc:spChg chg="mod">
          <ac:chgData name="reza kabir" userId="af3c95a13102d509" providerId="LiveId" clId="{88200EE4-F4B4-49E8-8126-B01E5FCCBE2D}" dt="2020-05-17T11:15:06.994" v="1901" actId="165"/>
          <ac:spMkLst>
            <pc:docMk/>
            <pc:sldMk cId="2816337822" sldId="491"/>
            <ac:spMk id="369" creationId="{0125D03E-C193-455A-87F8-DF32BD0843AC}"/>
          </ac:spMkLst>
        </pc:spChg>
        <pc:spChg chg="mod">
          <ac:chgData name="reza kabir" userId="af3c95a13102d509" providerId="LiveId" clId="{88200EE4-F4B4-49E8-8126-B01E5FCCBE2D}" dt="2020-05-17T11:15:06.994" v="1901" actId="165"/>
          <ac:spMkLst>
            <pc:docMk/>
            <pc:sldMk cId="2816337822" sldId="491"/>
            <ac:spMk id="370" creationId="{8CB531C7-DCD9-4EA9-A34C-25017F48CEAB}"/>
          </ac:spMkLst>
        </pc:spChg>
        <pc:spChg chg="mod">
          <ac:chgData name="reza kabir" userId="af3c95a13102d509" providerId="LiveId" clId="{88200EE4-F4B4-49E8-8126-B01E5FCCBE2D}" dt="2020-05-17T11:15:06.994" v="1901" actId="165"/>
          <ac:spMkLst>
            <pc:docMk/>
            <pc:sldMk cId="2816337822" sldId="491"/>
            <ac:spMk id="371" creationId="{B7E07A00-A1B1-4275-A18A-1E980BEB0793}"/>
          </ac:spMkLst>
        </pc:spChg>
        <pc:spChg chg="mod">
          <ac:chgData name="reza kabir" userId="af3c95a13102d509" providerId="LiveId" clId="{88200EE4-F4B4-49E8-8126-B01E5FCCBE2D}" dt="2020-05-17T11:15:06.994" v="1901" actId="165"/>
          <ac:spMkLst>
            <pc:docMk/>
            <pc:sldMk cId="2816337822" sldId="491"/>
            <ac:spMk id="372" creationId="{92330CD8-B3D3-4C7C-AC3B-957883E756AD}"/>
          </ac:spMkLst>
        </pc:spChg>
        <pc:spChg chg="mod">
          <ac:chgData name="reza kabir" userId="af3c95a13102d509" providerId="LiveId" clId="{88200EE4-F4B4-49E8-8126-B01E5FCCBE2D}" dt="2020-05-17T11:15:06.994" v="1901" actId="165"/>
          <ac:spMkLst>
            <pc:docMk/>
            <pc:sldMk cId="2816337822" sldId="491"/>
            <ac:spMk id="373" creationId="{848DA9D7-B804-4E86-859D-00BCA7567737}"/>
          </ac:spMkLst>
        </pc:spChg>
        <pc:spChg chg="mod">
          <ac:chgData name="reza kabir" userId="af3c95a13102d509" providerId="LiveId" clId="{88200EE4-F4B4-49E8-8126-B01E5FCCBE2D}" dt="2020-05-17T11:15:06.994" v="1901" actId="165"/>
          <ac:spMkLst>
            <pc:docMk/>
            <pc:sldMk cId="2816337822" sldId="491"/>
            <ac:spMk id="374" creationId="{B90AF07C-229D-44EA-8462-3D125D8CE5B1}"/>
          </ac:spMkLst>
        </pc:spChg>
        <pc:spChg chg="mod">
          <ac:chgData name="reza kabir" userId="af3c95a13102d509" providerId="LiveId" clId="{88200EE4-F4B4-49E8-8126-B01E5FCCBE2D}" dt="2020-05-17T11:15:06.994" v="1901" actId="165"/>
          <ac:spMkLst>
            <pc:docMk/>
            <pc:sldMk cId="2816337822" sldId="491"/>
            <ac:spMk id="375" creationId="{0C9E3F9D-225A-403F-975A-8A0A6D707D21}"/>
          </ac:spMkLst>
        </pc:spChg>
        <pc:spChg chg="mod">
          <ac:chgData name="reza kabir" userId="af3c95a13102d509" providerId="LiveId" clId="{88200EE4-F4B4-49E8-8126-B01E5FCCBE2D}" dt="2020-05-17T11:15:06.994" v="1901" actId="165"/>
          <ac:spMkLst>
            <pc:docMk/>
            <pc:sldMk cId="2816337822" sldId="491"/>
            <ac:spMk id="376" creationId="{9A1E343D-608C-4573-8DA3-484D62D9EAB4}"/>
          </ac:spMkLst>
        </pc:spChg>
        <pc:spChg chg="mod">
          <ac:chgData name="reza kabir" userId="af3c95a13102d509" providerId="LiveId" clId="{88200EE4-F4B4-49E8-8126-B01E5FCCBE2D}" dt="2020-05-17T11:15:06.994" v="1901" actId="165"/>
          <ac:spMkLst>
            <pc:docMk/>
            <pc:sldMk cId="2816337822" sldId="491"/>
            <ac:spMk id="377" creationId="{C0294ECE-7A73-4378-8A01-809A00F4BE3D}"/>
          </ac:spMkLst>
        </pc:spChg>
        <pc:spChg chg="mod">
          <ac:chgData name="reza kabir" userId="af3c95a13102d509" providerId="LiveId" clId="{88200EE4-F4B4-49E8-8126-B01E5FCCBE2D}" dt="2020-05-17T11:15:06.994" v="1901" actId="165"/>
          <ac:spMkLst>
            <pc:docMk/>
            <pc:sldMk cId="2816337822" sldId="491"/>
            <ac:spMk id="378" creationId="{5AF424EF-706C-428E-AC14-825405425CEF}"/>
          </ac:spMkLst>
        </pc:spChg>
        <pc:spChg chg="mod">
          <ac:chgData name="reza kabir" userId="af3c95a13102d509" providerId="LiveId" clId="{88200EE4-F4B4-49E8-8126-B01E5FCCBE2D}" dt="2020-05-17T11:15:06.994" v="1901" actId="165"/>
          <ac:spMkLst>
            <pc:docMk/>
            <pc:sldMk cId="2816337822" sldId="491"/>
            <ac:spMk id="379" creationId="{7854269C-3288-4712-8774-29616BAC0BD0}"/>
          </ac:spMkLst>
        </pc:spChg>
        <pc:spChg chg="mod">
          <ac:chgData name="reza kabir" userId="af3c95a13102d509" providerId="LiveId" clId="{88200EE4-F4B4-49E8-8126-B01E5FCCBE2D}" dt="2020-05-17T11:15:06.994" v="1901" actId="165"/>
          <ac:spMkLst>
            <pc:docMk/>
            <pc:sldMk cId="2816337822" sldId="491"/>
            <ac:spMk id="380" creationId="{086E65C4-2E33-4C2B-B22A-AE84A4292E15}"/>
          </ac:spMkLst>
        </pc:spChg>
        <pc:spChg chg="mod">
          <ac:chgData name="reza kabir" userId="af3c95a13102d509" providerId="LiveId" clId="{88200EE4-F4B4-49E8-8126-B01E5FCCBE2D}" dt="2020-05-17T11:15:06.994" v="1901" actId="165"/>
          <ac:spMkLst>
            <pc:docMk/>
            <pc:sldMk cId="2816337822" sldId="491"/>
            <ac:spMk id="381" creationId="{FB29DCB7-F620-42C8-B024-1214B32C0DD0}"/>
          </ac:spMkLst>
        </pc:spChg>
        <pc:spChg chg="mod">
          <ac:chgData name="reza kabir" userId="af3c95a13102d509" providerId="LiveId" clId="{88200EE4-F4B4-49E8-8126-B01E5FCCBE2D}" dt="2020-05-17T11:15:06.994" v="1901" actId="165"/>
          <ac:spMkLst>
            <pc:docMk/>
            <pc:sldMk cId="2816337822" sldId="491"/>
            <ac:spMk id="382" creationId="{802D35EB-11C0-4EDE-8A3B-2537823B5801}"/>
          </ac:spMkLst>
        </pc:spChg>
        <pc:spChg chg="mod">
          <ac:chgData name="reza kabir" userId="af3c95a13102d509" providerId="LiveId" clId="{88200EE4-F4B4-49E8-8126-B01E5FCCBE2D}" dt="2020-05-17T11:15:06.994" v="1901" actId="165"/>
          <ac:spMkLst>
            <pc:docMk/>
            <pc:sldMk cId="2816337822" sldId="491"/>
            <ac:spMk id="383" creationId="{9921E927-B33E-4512-9835-419C38FF9A26}"/>
          </ac:spMkLst>
        </pc:spChg>
        <pc:spChg chg="mod">
          <ac:chgData name="reza kabir" userId="af3c95a13102d509" providerId="LiveId" clId="{88200EE4-F4B4-49E8-8126-B01E5FCCBE2D}" dt="2020-05-17T11:15:06.994" v="1901" actId="165"/>
          <ac:spMkLst>
            <pc:docMk/>
            <pc:sldMk cId="2816337822" sldId="491"/>
            <ac:spMk id="384" creationId="{BE5D5E83-E29C-4CCB-9A25-EB0A7DC0C268}"/>
          </ac:spMkLst>
        </pc:spChg>
        <pc:spChg chg="mod">
          <ac:chgData name="reza kabir" userId="af3c95a13102d509" providerId="LiveId" clId="{88200EE4-F4B4-49E8-8126-B01E5FCCBE2D}" dt="2020-05-17T11:15:06.994" v="1901" actId="165"/>
          <ac:spMkLst>
            <pc:docMk/>
            <pc:sldMk cId="2816337822" sldId="491"/>
            <ac:spMk id="385" creationId="{7227E2A6-C4F9-42A8-A095-7F7EB734FD66}"/>
          </ac:spMkLst>
        </pc:spChg>
        <pc:spChg chg="mod">
          <ac:chgData name="reza kabir" userId="af3c95a13102d509" providerId="LiveId" clId="{88200EE4-F4B4-49E8-8126-B01E5FCCBE2D}" dt="2020-05-17T11:15:06.994" v="1901" actId="165"/>
          <ac:spMkLst>
            <pc:docMk/>
            <pc:sldMk cId="2816337822" sldId="491"/>
            <ac:spMk id="386" creationId="{65A54F14-3C5B-448A-A8DA-96B42103AF10}"/>
          </ac:spMkLst>
        </pc:spChg>
        <pc:spChg chg="mod">
          <ac:chgData name="reza kabir" userId="af3c95a13102d509" providerId="LiveId" clId="{88200EE4-F4B4-49E8-8126-B01E5FCCBE2D}" dt="2020-05-17T11:15:06.994" v="1901" actId="165"/>
          <ac:spMkLst>
            <pc:docMk/>
            <pc:sldMk cId="2816337822" sldId="491"/>
            <ac:spMk id="387" creationId="{2CA280E2-C117-460A-99B6-CC0B479AA446}"/>
          </ac:spMkLst>
        </pc:spChg>
        <pc:spChg chg="mod">
          <ac:chgData name="reza kabir" userId="af3c95a13102d509" providerId="LiveId" clId="{88200EE4-F4B4-49E8-8126-B01E5FCCBE2D}" dt="2020-05-17T11:15:06.994" v="1901" actId="165"/>
          <ac:spMkLst>
            <pc:docMk/>
            <pc:sldMk cId="2816337822" sldId="491"/>
            <ac:spMk id="388" creationId="{B7644C1C-3846-4118-BEB1-510E61B09D94}"/>
          </ac:spMkLst>
        </pc:spChg>
        <pc:spChg chg="mod">
          <ac:chgData name="reza kabir" userId="af3c95a13102d509" providerId="LiveId" clId="{88200EE4-F4B4-49E8-8126-B01E5FCCBE2D}" dt="2020-05-17T11:15:06.994" v="1901" actId="165"/>
          <ac:spMkLst>
            <pc:docMk/>
            <pc:sldMk cId="2816337822" sldId="491"/>
            <ac:spMk id="389" creationId="{BC2DB903-CF0A-4C54-ADFE-83013DFD5DEA}"/>
          </ac:spMkLst>
        </pc:spChg>
        <pc:spChg chg="mod">
          <ac:chgData name="reza kabir" userId="af3c95a13102d509" providerId="LiveId" clId="{88200EE4-F4B4-49E8-8126-B01E5FCCBE2D}" dt="2020-05-17T11:15:06.994" v="1901" actId="165"/>
          <ac:spMkLst>
            <pc:docMk/>
            <pc:sldMk cId="2816337822" sldId="491"/>
            <ac:spMk id="390" creationId="{F158BF0E-BE1D-4083-87F9-0470278E08DD}"/>
          </ac:spMkLst>
        </pc:spChg>
        <pc:spChg chg="mod">
          <ac:chgData name="reza kabir" userId="af3c95a13102d509" providerId="LiveId" clId="{88200EE4-F4B4-49E8-8126-B01E5FCCBE2D}" dt="2020-05-17T11:15:06.994" v="1901" actId="165"/>
          <ac:spMkLst>
            <pc:docMk/>
            <pc:sldMk cId="2816337822" sldId="491"/>
            <ac:spMk id="391" creationId="{C29A037A-A195-4B54-B0C6-D62FCBBC217D}"/>
          </ac:spMkLst>
        </pc:spChg>
        <pc:spChg chg="mod">
          <ac:chgData name="reza kabir" userId="af3c95a13102d509" providerId="LiveId" clId="{88200EE4-F4B4-49E8-8126-B01E5FCCBE2D}" dt="2020-05-17T11:15:06.994" v="1901" actId="165"/>
          <ac:spMkLst>
            <pc:docMk/>
            <pc:sldMk cId="2816337822" sldId="491"/>
            <ac:spMk id="392" creationId="{1FE5DB51-C9A6-4979-8055-FC635AE9CD79}"/>
          </ac:spMkLst>
        </pc:spChg>
        <pc:spChg chg="mod">
          <ac:chgData name="reza kabir" userId="af3c95a13102d509" providerId="LiveId" clId="{88200EE4-F4B4-49E8-8126-B01E5FCCBE2D}" dt="2020-05-17T11:15:06.994" v="1901" actId="165"/>
          <ac:spMkLst>
            <pc:docMk/>
            <pc:sldMk cId="2816337822" sldId="491"/>
            <ac:spMk id="393" creationId="{A3DF3C40-85D0-4689-9403-054FB6D93548}"/>
          </ac:spMkLst>
        </pc:spChg>
        <pc:spChg chg="mod">
          <ac:chgData name="reza kabir" userId="af3c95a13102d509" providerId="LiveId" clId="{88200EE4-F4B4-49E8-8126-B01E5FCCBE2D}" dt="2020-05-17T11:15:06.994" v="1901" actId="165"/>
          <ac:spMkLst>
            <pc:docMk/>
            <pc:sldMk cId="2816337822" sldId="491"/>
            <ac:spMk id="394" creationId="{6234F81F-505F-4DE3-B0B9-264B44290274}"/>
          </ac:spMkLst>
        </pc:spChg>
        <pc:spChg chg="mod">
          <ac:chgData name="reza kabir" userId="af3c95a13102d509" providerId="LiveId" clId="{88200EE4-F4B4-49E8-8126-B01E5FCCBE2D}" dt="2020-05-17T11:15:06.994" v="1901" actId="165"/>
          <ac:spMkLst>
            <pc:docMk/>
            <pc:sldMk cId="2816337822" sldId="491"/>
            <ac:spMk id="395" creationId="{77758A20-6DF4-4D66-8A70-0D8D6DB3F128}"/>
          </ac:spMkLst>
        </pc:spChg>
        <pc:spChg chg="mod">
          <ac:chgData name="reza kabir" userId="af3c95a13102d509" providerId="LiveId" clId="{88200EE4-F4B4-49E8-8126-B01E5FCCBE2D}" dt="2020-05-17T11:15:06.994" v="1901" actId="165"/>
          <ac:spMkLst>
            <pc:docMk/>
            <pc:sldMk cId="2816337822" sldId="491"/>
            <ac:spMk id="396" creationId="{AFFFB038-EC31-410A-9F4A-A88CD3435574}"/>
          </ac:spMkLst>
        </pc:spChg>
        <pc:spChg chg="mod">
          <ac:chgData name="reza kabir" userId="af3c95a13102d509" providerId="LiveId" clId="{88200EE4-F4B4-49E8-8126-B01E5FCCBE2D}" dt="2020-05-17T11:15:06.994" v="1901" actId="165"/>
          <ac:spMkLst>
            <pc:docMk/>
            <pc:sldMk cId="2816337822" sldId="491"/>
            <ac:spMk id="397" creationId="{C3BF88CE-AA9F-465F-8E0E-1B36F3B01E17}"/>
          </ac:spMkLst>
        </pc:spChg>
        <pc:spChg chg="mod">
          <ac:chgData name="reza kabir" userId="af3c95a13102d509" providerId="LiveId" clId="{88200EE4-F4B4-49E8-8126-B01E5FCCBE2D}" dt="2020-05-17T11:15:06.994" v="1901" actId="165"/>
          <ac:spMkLst>
            <pc:docMk/>
            <pc:sldMk cId="2816337822" sldId="491"/>
            <ac:spMk id="398" creationId="{CF656B29-0689-439E-BF37-39D63B0CE51A}"/>
          </ac:spMkLst>
        </pc:spChg>
        <pc:spChg chg="mod">
          <ac:chgData name="reza kabir" userId="af3c95a13102d509" providerId="LiveId" clId="{88200EE4-F4B4-49E8-8126-B01E5FCCBE2D}" dt="2020-05-17T11:15:06.994" v="1901" actId="165"/>
          <ac:spMkLst>
            <pc:docMk/>
            <pc:sldMk cId="2816337822" sldId="491"/>
            <ac:spMk id="399" creationId="{E28AB078-838B-4225-BF42-E895FF933E12}"/>
          </ac:spMkLst>
        </pc:spChg>
        <pc:spChg chg="mod">
          <ac:chgData name="reza kabir" userId="af3c95a13102d509" providerId="LiveId" clId="{88200EE4-F4B4-49E8-8126-B01E5FCCBE2D}" dt="2020-05-17T11:15:06.994" v="1901" actId="165"/>
          <ac:spMkLst>
            <pc:docMk/>
            <pc:sldMk cId="2816337822" sldId="491"/>
            <ac:spMk id="400" creationId="{30F63C6C-EFB8-4471-83EE-695A787947EF}"/>
          </ac:spMkLst>
        </pc:spChg>
        <pc:spChg chg="mod">
          <ac:chgData name="reza kabir" userId="af3c95a13102d509" providerId="LiveId" clId="{88200EE4-F4B4-49E8-8126-B01E5FCCBE2D}" dt="2020-05-17T11:15:06.994" v="1901" actId="165"/>
          <ac:spMkLst>
            <pc:docMk/>
            <pc:sldMk cId="2816337822" sldId="491"/>
            <ac:spMk id="403" creationId="{C0CA5D52-4E25-408E-B285-08924C1465D6}"/>
          </ac:spMkLst>
        </pc:spChg>
        <pc:spChg chg="mod">
          <ac:chgData name="reza kabir" userId="af3c95a13102d509" providerId="LiveId" clId="{88200EE4-F4B4-49E8-8126-B01E5FCCBE2D}" dt="2020-05-17T11:15:06.994" v="1901" actId="165"/>
          <ac:spMkLst>
            <pc:docMk/>
            <pc:sldMk cId="2816337822" sldId="491"/>
            <ac:spMk id="404" creationId="{9590DAB4-83F9-446D-9853-4FD0150015D8}"/>
          </ac:spMkLst>
        </pc:spChg>
        <pc:spChg chg="mod">
          <ac:chgData name="reza kabir" userId="af3c95a13102d509" providerId="LiveId" clId="{88200EE4-F4B4-49E8-8126-B01E5FCCBE2D}" dt="2020-05-17T11:15:06.994" v="1901" actId="165"/>
          <ac:spMkLst>
            <pc:docMk/>
            <pc:sldMk cId="2816337822" sldId="491"/>
            <ac:spMk id="405" creationId="{C821041D-97BE-4E32-9385-4382352E0C01}"/>
          </ac:spMkLst>
        </pc:spChg>
        <pc:spChg chg="mod">
          <ac:chgData name="reza kabir" userId="af3c95a13102d509" providerId="LiveId" clId="{88200EE4-F4B4-49E8-8126-B01E5FCCBE2D}" dt="2020-05-17T11:15:06.994" v="1901" actId="165"/>
          <ac:spMkLst>
            <pc:docMk/>
            <pc:sldMk cId="2816337822" sldId="491"/>
            <ac:spMk id="406" creationId="{62EAC7EE-9730-4AAB-BCF6-35F67F0DD8BB}"/>
          </ac:spMkLst>
        </pc:spChg>
        <pc:spChg chg="mod">
          <ac:chgData name="reza kabir" userId="af3c95a13102d509" providerId="LiveId" clId="{88200EE4-F4B4-49E8-8126-B01E5FCCBE2D}" dt="2020-05-17T11:15:06.994" v="1901" actId="165"/>
          <ac:spMkLst>
            <pc:docMk/>
            <pc:sldMk cId="2816337822" sldId="491"/>
            <ac:spMk id="407" creationId="{588B2AE5-4DD8-4AB2-8B38-2B1C54CE0166}"/>
          </ac:spMkLst>
        </pc:spChg>
        <pc:spChg chg="mod">
          <ac:chgData name="reza kabir" userId="af3c95a13102d509" providerId="LiveId" clId="{88200EE4-F4B4-49E8-8126-B01E5FCCBE2D}" dt="2020-05-17T11:15:06.994" v="1901" actId="165"/>
          <ac:spMkLst>
            <pc:docMk/>
            <pc:sldMk cId="2816337822" sldId="491"/>
            <ac:spMk id="408" creationId="{C92F96D7-78AC-47AE-8652-80386536CF00}"/>
          </ac:spMkLst>
        </pc:spChg>
        <pc:spChg chg="mod">
          <ac:chgData name="reza kabir" userId="af3c95a13102d509" providerId="LiveId" clId="{88200EE4-F4B4-49E8-8126-B01E5FCCBE2D}" dt="2020-05-17T11:15:06.994" v="1901" actId="165"/>
          <ac:spMkLst>
            <pc:docMk/>
            <pc:sldMk cId="2816337822" sldId="491"/>
            <ac:spMk id="409" creationId="{15D1C61E-E6EC-406E-88C0-3065653E57B9}"/>
          </ac:spMkLst>
        </pc:spChg>
        <pc:spChg chg="mod">
          <ac:chgData name="reza kabir" userId="af3c95a13102d509" providerId="LiveId" clId="{88200EE4-F4B4-49E8-8126-B01E5FCCBE2D}" dt="2020-05-17T11:15:06.994" v="1901" actId="165"/>
          <ac:spMkLst>
            <pc:docMk/>
            <pc:sldMk cId="2816337822" sldId="491"/>
            <ac:spMk id="410" creationId="{7A727F22-0346-4ED3-AFF8-DA638A74C922}"/>
          </ac:spMkLst>
        </pc:spChg>
        <pc:spChg chg="mod">
          <ac:chgData name="reza kabir" userId="af3c95a13102d509" providerId="LiveId" clId="{88200EE4-F4B4-49E8-8126-B01E5FCCBE2D}" dt="2020-05-17T11:15:06.994" v="1901" actId="165"/>
          <ac:spMkLst>
            <pc:docMk/>
            <pc:sldMk cId="2816337822" sldId="491"/>
            <ac:spMk id="411" creationId="{DD5F2350-D616-40EA-AE6F-0E5FBF2A2A0E}"/>
          </ac:spMkLst>
        </pc:spChg>
        <pc:spChg chg="mod">
          <ac:chgData name="reza kabir" userId="af3c95a13102d509" providerId="LiveId" clId="{88200EE4-F4B4-49E8-8126-B01E5FCCBE2D}" dt="2020-05-17T11:15:06.994" v="1901" actId="165"/>
          <ac:spMkLst>
            <pc:docMk/>
            <pc:sldMk cId="2816337822" sldId="491"/>
            <ac:spMk id="413" creationId="{DA88B6A3-6299-48AC-AA36-CBFC1B4EA796}"/>
          </ac:spMkLst>
        </pc:spChg>
        <pc:spChg chg="mod">
          <ac:chgData name="reza kabir" userId="af3c95a13102d509" providerId="LiveId" clId="{88200EE4-F4B4-49E8-8126-B01E5FCCBE2D}" dt="2020-05-17T11:15:06.994" v="1901" actId="165"/>
          <ac:spMkLst>
            <pc:docMk/>
            <pc:sldMk cId="2816337822" sldId="491"/>
            <ac:spMk id="414" creationId="{3A08DFAB-80AB-44B5-92CD-A921F25EF03E}"/>
          </ac:spMkLst>
        </pc:spChg>
        <pc:spChg chg="mod">
          <ac:chgData name="reza kabir" userId="af3c95a13102d509" providerId="LiveId" clId="{88200EE4-F4B4-49E8-8126-B01E5FCCBE2D}" dt="2020-05-17T11:15:06.994" v="1901" actId="165"/>
          <ac:spMkLst>
            <pc:docMk/>
            <pc:sldMk cId="2816337822" sldId="491"/>
            <ac:spMk id="415" creationId="{9443336B-AE22-497E-9E31-E3AC3929B80E}"/>
          </ac:spMkLst>
        </pc:spChg>
        <pc:spChg chg="mod">
          <ac:chgData name="reza kabir" userId="af3c95a13102d509" providerId="LiveId" clId="{88200EE4-F4B4-49E8-8126-B01E5FCCBE2D}" dt="2020-05-17T11:15:06.994" v="1901" actId="165"/>
          <ac:spMkLst>
            <pc:docMk/>
            <pc:sldMk cId="2816337822" sldId="491"/>
            <ac:spMk id="416" creationId="{59DD5704-A042-4681-A662-248DDBB44032}"/>
          </ac:spMkLst>
        </pc:spChg>
        <pc:spChg chg="mod">
          <ac:chgData name="reza kabir" userId="af3c95a13102d509" providerId="LiveId" clId="{88200EE4-F4B4-49E8-8126-B01E5FCCBE2D}" dt="2020-05-17T11:15:06.994" v="1901" actId="165"/>
          <ac:spMkLst>
            <pc:docMk/>
            <pc:sldMk cId="2816337822" sldId="491"/>
            <ac:spMk id="417" creationId="{ACA6DCC9-5EC9-486F-B0BE-421F7E1FCE4B}"/>
          </ac:spMkLst>
        </pc:spChg>
        <pc:spChg chg="mod">
          <ac:chgData name="reza kabir" userId="af3c95a13102d509" providerId="LiveId" clId="{88200EE4-F4B4-49E8-8126-B01E5FCCBE2D}" dt="2020-05-17T11:15:06.994" v="1901" actId="165"/>
          <ac:spMkLst>
            <pc:docMk/>
            <pc:sldMk cId="2816337822" sldId="491"/>
            <ac:spMk id="418" creationId="{C7E71DAD-6BD2-4CE2-9727-D45298A3F3C3}"/>
          </ac:spMkLst>
        </pc:spChg>
        <pc:spChg chg="mod">
          <ac:chgData name="reza kabir" userId="af3c95a13102d509" providerId="LiveId" clId="{88200EE4-F4B4-49E8-8126-B01E5FCCBE2D}" dt="2020-05-17T11:15:06.994" v="1901" actId="165"/>
          <ac:spMkLst>
            <pc:docMk/>
            <pc:sldMk cId="2816337822" sldId="491"/>
            <ac:spMk id="419" creationId="{C467B03B-5E09-44BC-9AE8-B5E3AD00100C}"/>
          </ac:spMkLst>
        </pc:spChg>
        <pc:spChg chg="mod">
          <ac:chgData name="reza kabir" userId="af3c95a13102d509" providerId="LiveId" clId="{88200EE4-F4B4-49E8-8126-B01E5FCCBE2D}" dt="2020-05-17T11:15:06.994" v="1901" actId="165"/>
          <ac:spMkLst>
            <pc:docMk/>
            <pc:sldMk cId="2816337822" sldId="491"/>
            <ac:spMk id="420" creationId="{52311650-3922-440C-87B7-3D91FC35946B}"/>
          </ac:spMkLst>
        </pc:spChg>
        <pc:spChg chg="mod">
          <ac:chgData name="reza kabir" userId="af3c95a13102d509" providerId="LiveId" clId="{88200EE4-F4B4-49E8-8126-B01E5FCCBE2D}" dt="2020-05-17T11:15:06.994" v="1901" actId="165"/>
          <ac:spMkLst>
            <pc:docMk/>
            <pc:sldMk cId="2816337822" sldId="491"/>
            <ac:spMk id="421" creationId="{9E3201FC-C4A8-436E-A54B-B3DA3B10024B}"/>
          </ac:spMkLst>
        </pc:spChg>
        <pc:spChg chg="mod">
          <ac:chgData name="reza kabir" userId="af3c95a13102d509" providerId="LiveId" clId="{88200EE4-F4B4-49E8-8126-B01E5FCCBE2D}" dt="2020-05-17T11:15:06.994" v="1901" actId="165"/>
          <ac:spMkLst>
            <pc:docMk/>
            <pc:sldMk cId="2816337822" sldId="491"/>
            <ac:spMk id="422" creationId="{C7FC340F-3F65-4BAD-B1FB-D89245368F6D}"/>
          </ac:spMkLst>
        </pc:spChg>
        <pc:spChg chg="mod">
          <ac:chgData name="reza kabir" userId="af3c95a13102d509" providerId="LiveId" clId="{88200EE4-F4B4-49E8-8126-B01E5FCCBE2D}" dt="2020-05-17T11:15:06.994" v="1901" actId="165"/>
          <ac:spMkLst>
            <pc:docMk/>
            <pc:sldMk cId="2816337822" sldId="491"/>
            <ac:spMk id="423" creationId="{8F658D61-9ACD-4D85-AC2B-FEF8C0503C7A}"/>
          </ac:spMkLst>
        </pc:spChg>
        <pc:spChg chg="mod">
          <ac:chgData name="reza kabir" userId="af3c95a13102d509" providerId="LiveId" clId="{88200EE4-F4B4-49E8-8126-B01E5FCCBE2D}" dt="2020-05-17T11:15:06.994" v="1901" actId="165"/>
          <ac:spMkLst>
            <pc:docMk/>
            <pc:sldMk cId="2816337822" sldId="491"/>
            <ac:spMk id="424" creationId="{9DB678C0-07C3-4FEB-9D39-AB4E517D67B2}"/>
          </ac:spMkLst>
        </pc:spChg>
        <pc:spChg chg="mod">
          <ac:chgData name="reza kabir" userId="af3c95a13102d509" providerId="LiveId" clId="{88200EE4-F4B4-49E8-8126-B01E5FCCBE2D}" dt="2020-05-17T11:15:06.994" v="1901" actId="165"/>
          <ac:spMkLst>
            <pc:docMk/>
            <pc:sldMk cId="2816337822" sldId="491"/>
            <ac:spMk id="425" creationId="{CE631691-B697-42FC-9DE8-73720777AB28}"/>
          </ac:spMkLst>
        </pc:spChg>
        <pc:spChg chg="mod">
          <ac:chgData name="reza kabir" userId="af3c95a13102d509" providerId="LiveId" clId="{88200EE4-F4B4-49E8-8126-B01E5FCCBE2D}" dt="2020-05-17T11:15:06.994" v="1901" actId="165"/>
          <ac:spMkLst>
            <pc:docMk/>
            <pc:sldMk cId="2816337822" sldId="491"/>
            <ac:spMk id="426" creationId="{FF8520E6-D12B-439D-A7E9-994A682E2580}"/>
          </ac:spMkLst>
        </pc:spChg>
        <pc:spChg chg="mod">
          <ac:chgData name="reza kabir" userId="af3c95a13102d509" providerId="LiveId" clId="{88200EE4-F4B4-49E8-8126-B01E5FCCBE2D}" dt="2020-05-17T11:15:06.994" v="1901" actId="165"/>
          <ac:spMkLst>
            <pc:docMk/>
            <pc:sldMk cId="2816337822" sldId="491"/>
            <ac:spMk id="427" creationId="{1594AF8B-E172-474B-B00D-A5C87A1BC3B5}"/>
          </ac:spMkLst>
        </pc:spChg>
        <pc:spChg chg="mod">
          <ac:chgData name="reza kabir" userId="af3c95a13102d509" providerId="LiveId" clId="{88200EE4-F4B4-49E8-8126-B01E5FCCBE2D}" dt="2020-05-17T11:15:06.994" v="1901" actId="165"/>
          <ac:spMkLst>
            <pc:docMk/>
            <pc:sldMk cId="2816337822" sldId="491"/>
            <ac:spMk id="428" creationId="{2657F2DD-4374-4487-887C-18C409DE2AC3}"/>
          </ac:spMkLst>
        </pc:spChg>
        <pc:spChg chg="mod">
          <ac:chgData name="reza kabir" userId="af3c95a13102d509" providerId="LiveId" clId="{88200EE4-F4B4-49E8-8126-B01E5FCCBE2D}" dt="2020-05-17T11:15:06.994" v="1901" actId="165"/>
          <ac:spMkLst>
            <pc:docMk/>
            <pc:sldMk cId="2816337822" sldId="491"/>
            <ac:spMk id="429" creationId="{AD6CE470-9EEB-4541-B092-5AC484DCD7A8}"/>
          </ac:spMkLst>
        </pc:spChg>
        <pc:spChg chg="mod">
          <ac:chgData name="reza kabir" userId="af3c95a13102d509" providerId="LiveId" clId="{88200EE4-F4B4-49E8-8126-B01E5FCCBE2D}" dt="2020-05-17T11:15:06.994" v="1901" actId="165"/>
          <ac:spMkLst>
            <pc:docMk/>
            <pc:sldMk cId="2816337822" sldId="491"/>
            <ac:spMk id="430" creationId="{1B6F56AB-B355-4EA9-8948-385CBBD45141}"/>
          </ac:spMkLst>
        </pc:spChg>
        <pc:spChg chg="mod">
          <ac:chgData name="reza kabir" userId="af3c95a13102d509" providerId="LiveId" clId="{88200EE4-F4B4-49E8-8126-B01E5FCCBE2D}" dt="2020-05-17T11:15:06.994" v="1901" actId="165"/>
          <ac:spMkLst>
            <pc:docMk/>
            <pc:sldMk cId="2816337822" sldId="491"/>
            <ac:spMk id="431" creationId="{BB55CA6C-CC5C-4D38-890B-2813DF9D00E6}"/>
          </ac:spMkLst>
        </pc:spChg>
        <pc:spChg chg="mod">
          <ac:chgData name="reza kabir" userId="af3c95a13102d509" providerId="LiveId" clId="{88200EE4-F4B4-49E8-8126-B01E5FCCBE2D}" dt="2020-05-17T11:15:06.994" v="1901" actId="165"/>
          <ac:spMkLst>
            <pc:docMk/>
            <pc:sldMk cId="2816337822" sldId="491"/>
            <ac:spMk id="432" creationId="{A2A3E132-5873-479D-A210-83C6DA82CE78}"/>
          </ac:spMkLst>
        </pc:spChg>
        <pc:spChg chg="mod">
          <ac:chgData name="reza kabir" userId="af3c95a13102d509" providerId="LiveId" clId="{88200EE4-F4B4-49E8-8126-B01E5FCCBE2D}" dt="2020-05-17T11:15:06.994" v="1901" actId="165"/>
          <ac:spMkLst>
            <pc:docMk/>
            <pc:sldMk cId="2816337822" sldId="491"/>
            <ac:spMk id="433" creationId="{B582288D-C7B7-443F-A940-CF04BC091704}"/>
          </ac:spMkLst>
        </pc:spChg>
        <pc:spChg chg="mod">
          <ac:chgData name="reza kabir" userId="af3c95a13102d509" providerId="LiveId" clId="{88200EE4-F4B4-49E8-8126-B01E5FCCBE2D}" dt="2020-05-17T11:15:06.994" v="1901" actId="165"/>
          <ac:spMkLst>
            <pc:docMk/>
            <pc:sldMk cId="2816337822" sldId="491"/>
            <ac:spMk id="434" creationId="{EF70E64C-BAED-4038-9D28-3CF0E02F56D0}"/>
          </ac:spMkLst>
        </pc:spChg>
        <pc:spChg chg="mod">
          <ac:chgData name="reza kabir" userId="af3c95a13102d509" providerId="LiveId" clId="{88200EE4-F4B4-49E8-8126-B01E5FCCBE2D}" dt="2020-05-17T11:15:06.994" v="1901" actId="165"/>
          <ac:spMkLst>
            <pc:docMk/>
            <pc:sldMk cId="2816337822" sldId="491"/>
            <ac:spMk id="435" creationId="{10C15A5B-0818-4BD1-90C0-ABF80CD64F72}"/>
          </ac:spMkLst>
        </pc:spChg>
        <pc:spChg chg="mod">
          <ac:chgData name="reza kabir" userId="af3c95a13102d509" providerId="LiveId" clId="{88200EE4-F4B4-49E8-8126-B01E5FCCBE2D}" dt="2020-05-17T11:15:06.994" v="1901" actId="165"/>
          <ac:spMkLst>
            <pc:docMk/>
            <pc:sldMk cId="2816337822" sldId="491"/>
            <ac:spMk id="436" creationId="{2BA4C74F-798F-4BB0-91FF-E44BD7B88EF4}"/>
          </ac:spMkLst>
        </pc:spChg>
        <pc:spChg chg="mod">
          <ac:chgData name="reza kabir" userId="af3c95a13102d509" providerId="LiveId" clId="{88200EE4-F4B4-49E8-8126-B01E5FCCBE2D}" dt="2020-05-17T11:15:06.994" v="1901" actId="165"/>
          <ac:spMkLst>
            <pc:docMk/>
            <pc:sldMk cId="2816337822" sldId="491"/>
            <ac:spMk id="437" creationId="{3CD282C1-FF54-464B-B933-DE3807355DC4}"/>
          </ac:spMkLst>
        </pc:spChg>
        <pc:spChg chg="mod">
          <ac:chgData name="reza kabir" userId="af3c95a13102d509" providerId="LiveId" clId="{88200EE4-F4B4-49E8-8126-B01E5FCCBE2D}" dt="2020-05-17T11:15:06.994" v="1901" actId="165"/>
          <ac:spMkLst>
            <pc:docMk/>
            <pc:sldMk cId="2816337822" sldId="491"/>
            <ac:spMk id="438" creationId="{C1AB7621-0B19-4AAE-BE8E-4A13BB77B3A5}"/>
          </ac:spMkLst>
        </pc:spChg>
        <pc:spChg chg="mod">
          <ac:chgData name="reza kabir" userId="af3c95a13102d509" providerId="LiveId" clId="{88200EE4-F4B4-49E8-8126-B01E5FCCBE2D}" dt="2020-05-17T11:15:06.994" v="1901" actId="165"/>
          <ac:spMkLst>
            <pc:docMk/>
            <pc:sldMk cId="2816337822" sldId="491"/>
            <ac:spMk id="439" creationId="{B02AE52D-4FCC-4E8B-9E46-7A8FFD580C64}"/>
          </ac:spMkLst>
        </pc:spChg>
        <pc:spChg chg="mod">
          <ac:chgData name="reza kabir" userId="af3c95a13102d509" providerId="LiveId" clId="{88200EE4-F4B4-49E8-8126-B01E5FCCBE2D}" dt="2020-05-17T11:15:06.994" v="1901" actId="165"/>
          <ac:spMkLst>
            <pc:docMk/>
            <pc:sldMk cId="2816337822" sldId="491"/>
            <ac:spMk id="440" creationId="{4913D58B-15CC-4639-B6DD-533EDCD55F8C}"/>
          </ac:spMkLst>
        </pc:spChg>
        <pc:spChg chg="mod">
          <ac:chgData name="reza kabir" userId="af3c95a13102d509" providerId="LiveId" clId="{88200EE4-F4B4-49E8-8126-B01E5FCCBE2D}" dt="2020-05-17T11:15:06.994" v="1901" actId="165"/>
          <ac:spMkLst>
            <pc:docMk/>
            <pc:sldMk cId="2816337822" sldId="491"/>
            <ac:spMk id="441" creationId="{9DA27E73-1CDB-4EC0-A41A-7CAAC5AE55E6}"/>
          </ac:spMkLst>
        </pc:spChg>
        <pc:spChg chg="mod">
          <ac:chgData name="reza kabir" userId="af3c95a13102d509" providerId="LiveId" clId="{88200EE4-F4B4-49E8-8126-B01E5FCCBE2D}" dt="2020-05-17T11:15:06.994" v="1901" actId="165"/>
          <ac:spMkLst>
            <pc:docMk/>
            <pc:sldMk cId="2816337822" sldId="491"/>
            <ac:spMk id="442" creationId="{529051AC-F23E-4749-8783-11B059A330F3}"/>
          </ac:spMkLst>
        </pc:spChg>
        <pc:spChg chg="mod">
          <ac:chgData name="reza kabir" userId="af3c95a13102d509" providerId="LiveId" clId="{88200EE4-F4B4-49E8-8126-B01E5FCCBE2D}" dt="2020-05-17T11:15:06.994" v="1901" actId="165"/>
          <ac:spMkLst>
            <pc:docMk/>
            <pc:sldMk cId="2816337822" sldId="491"/>
            <ac:spMk id="443" creationId="{AEA78B2D-A70B-4FE8-954A-2DDBF195CADB}"/>
          </ac:spMkLst>
        </pc:spChg>
        <pc:spChg chg="mod">
          <ac:chgData name="reza kabir" userId="af3c95a13102d509" providerId="LiveId" clId="{88200EE4-F4B4-49E8-8126-B01E5FCCBE2D}" dt="2020-05-17T11:15:06.994" v="1901" actId="165"/>
          <ac:spMkLst>
            <pc:docMk/>
            <pc:sldMk cId="2816337822" sldId="491"/>
            <ac:spMk id="444" creationId="{0D179B5D-9483-4A91-8826-91C242877CD1}"/>
          </ac:spMkLst>
        </pc:spChg>
        <pc:spChg chg="mod">
          <ac:chgData name="reza kabir" userId="af3c95a13102d509" providerId="LiveId" clId="{88200EE4-F4B4-49E8-8126-B01E5FCCBE2D}" dt="2020-05-17T11:15:06.994" v="1901" actId="165"/>
          <ac:spMkLst>
            <pc:docMk/>
            <pc:sldMk cId="2816337822" sldId="491"/>
            <ac:spMk id="445" creationId="{B4C77D03-E745-49C6-9120-3A62F6D413B3}"/>
          </ac:spMkLst>
        </pc:spChg>
        <pc:spChg chg="mod">
          <ac:chgData name="reza kabir" userId="af3c95a13102d509" providerId="LiveId" clId="{88200EE4-F4B4-49E8-8126-B01E5FCCBE2D}" dt="2020-05-17T11:15:06.994" v="1901" actId="165"/>
          <ac:spMkLst>
            <pc:docMk/>
            <pc:sldMk cId="2816337822" sldId="491"/>
            <ac:spMk id="446" creationId="{0DD42862-4838-49B5-AE6F-4A3CDF83973F}"/>
          </ac:spMkLst>
        </pc:spChg>
        <pc:spChg chg="mod">
          <ac:chgData name="reza kabir" userId="af3c95a13102d509" providerId="LiveId" clId="{88200EE4-F4B4-49E8-8126-B01E5FCCBE2D}" dt="2020-05-17T11:15:06.994" v="1901" actId="165"/>
          <ac:spMkLst>
            <pc:docMk/>
            <pc:sldMk cId="2816337822" sldId="491"/>
            <ac:spMk id="447" creationId="{C8C9D696-1C78-4A25-B613-5EFF0E8A99FE}"/>
          </ac:spMkLst>
        </pc:spChg>
        <pc:spChg chg="mod">
          <ac:chgData name="reza kabir" userId="af3c95a13102d509" providerId="LiveId" clId="{88200EE4-F4B4-49E8-8126-B01E5FCCBE2D}" dt="2020-05-17T11:15:06.994" v="1901" actId="165"/>
          <ac:spMkLst>
            <pc:docMk/>
            <pc:sldMk cId="2816337822" sldId="491"/>
            <ac:spMk id="448" creationId="{70EE6872-8FBC-4B77-A1FC-C4FACC91C490}"/>
          </ac:spMkLst>
        </pc:spChg>
        <pc:spChg chg="mod">
          <ac:chgData name="reza kabir" userId="af3c95a13102d509" providerId="LiveId" clId="{88200EE4-F4B4-49E8-8126-B01E5FCCBE2D}" dt="2020-05-17T11:15:06.994" v="1901" actId="165"/>
          <ac:spMkLst>
            <pc:docMk/>
            <pc:sldMk cId="2816337822" sldId="491"/>
            <ac:spMk id="449" creationId="{BBFA89D3-4991-47B8-B21B-D0D364FC4B9E}"/>
          </ac:spMkLst>
        </pc:spChg>
        <pc:spChg chg="mod">
          <ac:chgData name="reza kabir" userId="af3c95a13102d509" providerId="LiveId" clId="{88200EE4-F4B4-49E8-8126-B01E5FCCBE2D}" dt="2020-05-17T11:15:06.994" v="1901" actId="165"/>
          <ac:spMkLst>
            <pc:docMk/>
            <pc:sldMk cId="2816337822" sldId="491"/>
            <ac:spMk id="450" creationId="{8175C062-E4B4-41E2-AC3E-7B3F10009A7C}"/>
          </ac:spMkLst>
        </pc:spChg>
        <pc:spChg chg="mod">
          <ac:chgData name="reza kabir" userId="af3c95a13102d509" providerId="LiveId" clId="{88200EE4-F4B4-49E8-8126-B01E5FCCBE2D}" dt="2020-05-17T11:15:06.994" v="1901" actId="165"/>
          <ac:spMkLst>
            <pc:docMk/>
            <pc:sldMk cId="2816337822" sldId="491"/>
            <ac:spMk id="451" creationId="{F40DA4ED-5B1A-47F0-95B4-F07DA55EDA7B}"/>
          </ac:spMkLst>
        </pc:spChg>
        <pc:spChg chg="mod">
          <ac:chgData name="reza kabir" userId="af3c95a13102d509" providerId="LiveId" clId="{88200EE4-F4B4-49E8-8126-B01E5FCCBE2D}" dt="2020-05-17T11:15:06.994" v="1901" actId="165"/>
          <ac:spMkLst>
            <pc:docMk/>
            <pc:sldMk cId="2816337822" sldId="491"/>
            <ac:spMk id="452" creationId="{B20358C9-C3A3-4E7C-9B6C-4CE00742509D}"/>
          </ac:spMkLst>
        </pc:spChg>
        <pc:spChg chg="mod">
          <ac:chgData name="reza kabir" userId="af3c95a13102d509" providerId="LiveId" clId="{88200EE4-F4B4-49E8-8126-B01E5FCCBE2D}" dt="2020-05-17T11:15:06.994" v="1901" actId="165"/>
          <ac:spMkLst>
            <pc:docMk/>
            <pc:sldMk cId="2816337822" sldId="491"/>
            <ac:spMk id="453" creationId="{396922F7-FFC0-46B2-A5B0-FC8034FF7ED7}"/>
          </ac:spMkLst>
        </pc:spChg>
        <pc:spChg chg="mod">
          <ac:chgData name="reza kabir" userId="af3c95a13102d509" providerId="LiveId" clId="{88200EE4-F4B4-49E8-8126-B01E5FCCBE2D}" dt="2020-05-17T11:15:06.994" v="1901" actId="165"/>
          <ac:spMkLst>
            <pc:docMk/>
            <pc:sldMk cId="2816337822" sldId="491"/>
            <ac:spMk id="454" creationId="{EA7C12A8-E4ED-4D03-A03A-D19A373258F2}"/>
          </ac:spMkLst>
        </pc:spChg>
        <pc:spChg chg="mod">
          <ac:chgData name="reza kabir" userId="af3c95a13102d509" providerId="LiveId" clId="{88200EE4-F4B4-49E8-8126-B01E5FCCBE2D}" dt="2020-05-17T11:15:06.994" v="1901" actId="165"/>
          <ac:spMkLst>
            <pc:docMk/>
            <pc:sldMk cId="2816337822" sldId="491"/>
            <ac:spMk id="455" creationId="{5E04F997-F88C-47DD-B711-95967F5CB5B7}"/>
          </ac:spMkLst>
        </pc:spChg>
        <pc:spChg chg="mod">
          <ac:chgData name="reza kabir" userId="af3c95a13102d509" providerId="LiveId" clId="{88200EE4-F4B4-49E8-8126-B01E5FCCBE2D}" dt="2020-05-17T11:15:06.994" v="1901" actId="165"/>
          <ac:spMkLst>
            <pc:docMk/>
            <pc:sldMk cId="2816337822" sldId="491"/>
            <ac:spMk id="456" creationId="{9E6506CB-DB82-414F-8B86-C17BBAD6E244}"/>
          </ac:spMkLst>
        </pc:spChg>
        <pc:spChg chg="mod">
          <ac:chgData name="reza kabir" userId="af3c95a13102d509" providerId="LiveId" clId="{88200EE4-F4B4-49E8-8126-B01E5FCCBE2D}" dt="2020-05-17T11:15:06.994" v="1901" actId="165"/>
          <ac:spMkLst>
            <pc:docMk/>
            <pc:sldMk cId="2816337822" sldId="491"/>
            <ac:spMk id="457" creationId="{4AD68291-3B01-4E79-8E8C-912BBA639BC4}"/>
          </ac:spMkLst>
        </pc:spChg>
        <pc:spChg chg="mod">
          <ac:chgData name="reza kabir" userId="af3c95a13102d509" providerId="LiveId" clId="{88200EE4-F4B4-49E8-8126-B01E5FCCBE2D}" dt="2020-05-17T11:15:06.994" v="1901" actId="165"/>
          <ac:spMkLst>
            <pc:docMk/>
            <pc:sldMk cId="2816337822" sldId="491"/>
            <ac:spMk id="458" creationId="{4DBA1AFE-4706-4A46-9395-FBAC8C52ED28}"/>
          </ac:spMkLst>
        </pc:spChg>
        <pc:spChg chg="mod">
          <ac:chgData name="reza kabir" userId="af3c95a13102d509" providerId="LiveId" clId="{88200EE4-F4B4-49E8-8126-B01E5FCCBE2D}" dt="2020-05-17T11:15:06.994" v="1901" actId="165"/>
          <ac:spMkLst>
            <pc:docMk/>
            <pc:sldMk cId="2816337822" sldId="491"/>
            <ac:spMk id="459" creationId="{AA5A1114-13DB-422B-BF94-BA82A7167227}"/>
          </ac:spMkLst>
        </pc:spChg>
        <pc:spChg chg="mod">
          <ac:chgData name="reza kabir" userId="af3c95a13102d509" providerId="LiveId" clId="{88200EE4-F4B4-49E8-8126-B01E5FCCBE2D}" dt="2020-05-17T11:15:06.994" v="1901" actId="165"/>
          <ac:spMkLst>
            <pc:docMk/>
            <pc:sldMk cId="2816337822" sldId="491"/>
            <ac:spMk id="460" creationId="{8ECD0563-4687-4925-9ED7-4E991488E657}"/>
          </ac:spMkLst>
        </pc:spChg>
        <pc:spChg chg="mod">
          <ac:chgData name="reza kabir" userId="af3c95a13102d509" providerId="LiveId" clId="{88200EE4-F4B4-49E8-8126-B01E5FCCBE2D}" dt="2020-05-17T11:15:06.994" v="1901" actId="165"/>
          <ac:spMkLst>
            <pc:docMk/>
            <pc:sldMk cId="2816337822" sldId="491"/>
            <ac:spMk id="461" creationId="{D39CDC67-6032-4334-B702-07EE977A80FE}"/>
          </ac:spMkLst>
        </pc:spChg>
        <pc:spChg chg="mod">
          <ac:chgData name="reza kabir" userId="af3c95a13102d509" providerId="LiveId" clId="{88200EE4-F4B4-49E8-8126-B01E5FCCBE2D}" dt="2020-05-17T11:15:06.994" v="1901" actId="165"/>
          <ac:spMkLst>
            <pc:docMk/>
            <pc:sldMk cId="2816337822" sldId="491"/>
            <ac:spMk id="462" creationId="{7703B6E5-B424-4375-8072-BD0B9462D7D4}"/>
          </ac:spMkLst>
        </pc:spChg>
        <pc:spChg chg="mod">
          <ac:chgData name="reza kabir" userId="af3c95a13102d509" providerId="LiveId" clId="{88200EE4-F4B4-49E8-8126-B01E5FCCBE2D}" dt="2020-05-17T11:15:06.994" v="1901" actId="165"/>
          <ac:spMkLst>
            <pc:docMk/>
            <pc:sldMk cId="2816337822" sldId="491"/>
            <ac:spMk id="463" creationId="{DFB82D22-47A4-42FD-84E7-195A021D3884}"/>
          </ac:spMkLst>
        </pc:spChg>
        <pc:spChg chg="mod">
          <ac:chgData name="reza kabir" userId="af3c95a13102d509" providerId="LiveId" clId="{88200EE4-F4B4-49E8-8126-B01E5FCCBE2D}" dt="2020-05-17T11:15:06.994" v="1901" actId="165"/>
          <ac:spMkLst>
            <pc:docMk/>
            <pc:sldMk cId="2816337822" sldId="491"/>
            <ac:spMk id="464" creationId="{74C26F56-5E6F-4FF9-8E61-8B8A56FB1F1F}"/>
          </ac:spMkLst>
        </pc:spChg>
        <pc:spChg chg="mod">
          <ac:chgData name="reza kabir" userId="af3c95a13102d509" providerId="LiveId" clId="{88200EE4-F4B4-49E8-8126-B01E5FCCBE2D}" dt="2020-05-17T11:15:06.994" v="1901" actId="165"/>
          <ac:spMkLst>
            <pc:docMk/>
            <pc:sldMk cId="2816337822" sldId="491"/>
            <ac:spMk id="465" creationId="{2A0E0180-84F1-47B0-B715-8FBDD5649AAA}"/>
          </ac:spMkLst>
        </pc:spChg>
        <pc:spChg chg="mod">
          <ac:chgData name="reza kabir" userId="af3c95a13102d509" providerId="LiveId" clId="{88200EE4-F4B4-49E8-8126-B01E5FCCBE2D}" dt="2020-05-17T11:15:06.994" v="1901" actId="165"/>
          <ac:spMkLst>
            <pc:docMk/>
            <pc:sldMk cId="2816337822" sldId="491"/>
            <ac:spMk id="466" creationId="{B3BD8EAC-6EBE-4DB4-AA8E-3A922F58E5B2}"/>
          </ac:spMkLst>
        </pc:spChg>
        <pc:spChg chg="mod">
          <ac:chgData name="reza kabir" userId="af3c95a13102d509" providerId="LiveId" clId="{88200EE4-F4B4-49E8-8126-B01E5FCCBE2D}" dt="2020-05-17T11:15:06.994" v="1901" actId="165"/>
          <ac:spMkLst>
            <pc:docMk/>
            <pc:sldMk cId="2816337822" sldId="491"/>
            <ac:spMk id="467" creationId="{6E11B7D2-05D2-463A-AD4F-872F288A682B}"/>
          </ac:spMkLst>
        </pc:spChg>
        <pc:spChg chg="mod">
          <ac:chgData name="reza kabir" userId="af3c95a13102d509" providerId="LiveId" clId="{88200EE4-F4B4-49E8-8126-B01E5FCCBE2D}" dt="2020-05-17T11:15:06.994" v="1901" actId="165"/>
          <ac:spMkLst>
            <pc:docMk/>
            <pc:sldMk cId="2816337822" sldId="491"/>
            <ac:spMk id="468" creationId="{5EE1F4A7-9EA4-4034-9078-69F436EC04BA}"/>
          </ac:spMkLst>
        </pc:spChg>
        <pc:spChg chg="mod">
          <ac:chgData name="reza kabir" userId="af3c95a13102d509" providerId="LiveId" clId="{88200EE4-F4B4-49E8-8126-B01E5FCCBE2D}" dt="2020-05-17T11:15:06.994" v="1901" actId="165"/>
          <ac:spMkLst>
            <pc:docMk/>
            <pc:sldMk cId="2816337822" sldId="491"/>
            <ac:spMk id="469" creationId="{8B540A71-AFEC-485B-8FE0-67AF64251877}"/>
          </ac:spMkLst>
        </pc:spChg>
        <pc:spChg chg="mod">
          <ac:chgData name="reza kabir" userId="af3c95a13102d509" providerId="LiveId" clId="{88200EE4-F4B4-49E8-8126-B01E5FCCBE2D}" dt="2020-05-17T11:15:06.994" v="1901" actId="165"/>
          <ac:spMkLst>
            <pc:docMk/>
            <pc:sldMk cId="2816337822" sldId="491"/>
            <ac:spMk id="470" creationId="{72D868D8-DD2B-4A6E-B269-9F79CC490F56}"/>
          </ac:spMkLst>
        </pc:spChg>
        <pc:spChg chg="mod">
          <ac:chgData name="reza kabir" userId="af3c95a13102d509" providerId="LiveId" clId="{88200EE4-F4B4-49E8-8126-B01E5FCCBE2D}" dt="2020-05-17T11:15:06.994" v="1901" actId="165"/>
          <ac:spMkLst>
            <pc:docMk/>
            <pc:sldMk cId="2816337822" sldId="491"/>
            <ac:spMk id="471" creationId="{FD5C533D-A107-4292-BFDD-13446CBA66D8}"/>
          </ac:spMkLst>
        </pc:spChg>
        <pc:spChg chg="mod">
          <ac:chgData name="reza kabir" userId="af3c95a13102d509" providerId="LiveId" clId="{88200EE4-F4B4-49E8-8126-B01E5FCCBE2D}" dt="2020-05-17T11:15:06.994" v="1901" actId="165"/>
          <ac:spMkLst>
            <pc:docMk/>
            <pc:sldMk cId="2816337822" sldId="491"/>
            <ac:spMk id="472" creationId="{43759A1E-3F03-41F0-98FA-A078BF1C2469}"/>
          </ac:spMkLst>
        </pc:spChg>
        <pc:spChg chg="mod">
          <ac:chgData name="reza kabir" userId="af3c95a13102d509" providerId="LiveId" clId="{88200EE4-F4B4-49E8-8126-B01E5FCCBE2D}" dt="2020-05-17T11:15:06.994" v="1901" actId="165"/>
          <ac:spMkLst>
            <pc:docMk/>
            <pc:sldMk cId="2816337822" sldId="491"/>
            <ac:spMk id="473" creationId="{01BD3D4C-7D08-463D-8024-39B03D6EE371}"/>
          </ac:spMkLst>
        </pc:spChg>
        <pc:spChg chg="mod">
          <ac:chgData name="reza kabir" userId="af3c95a13102d509" providerId="LiveId" clId="{88200EE4-F4B4-49E8-8126-B01E5FCCBE2D}" dt="2020-05-17T11:15:06.994" v="1901" actId="165"/>
          <ac:spMkLst>
            <pc:docMk/>
            <pc:sldMk cId="2816337822" sldId="491"/>
            <ac:spMk id="474" creationId="{5F5E3896-C723-4BC9-A379-DCC72206E9A3}"/>
          </ac:spMkLst>
        </pc:spChg>
        <pc:spChg chg="mod">
          <ac:chgData name="reza kabir" userId="af3c95a13102d509" providerId="LiveId" clId="{88200EE4-F4B4-49E8-8126-B01E5FCCBE2D}" dt="2020-05-17T11:15:06.994" v="1901" actId="165"/>
          <ac:spMkLst>
            <pc:docMk/>
            <pc:sldMk cId="2816337822" sldId="491"/>
            <ac:spMk id="475" creationId="{F6C25280-0203-42C5-A669-1D8CA9D1C814}"/>
          </ac:spMkLst>
        </pc:spChg>
        <pc:spChg chg="mod">
          <ac:chgData name="reza kabir" userId="af3c95a13102d509" providerId="LiveId" clId="{88200EE4-F4B4-49E8-8126-B01E5FCCBE2D}" dt="2020-05-17T11:15:06.994" v="1901" actId="165"/>
          <ac:spMkLst>
            <pc:docMk/>
            <pc:sldMk cId="2816337822" sldId="491"/>
            <ac:spMk id="476" creationId="{E5FCE5BC-9B8E-4F4C-AE87-329554AD475C}"/>
          </ac:spMkLst>
        </pc:spChg>
        <pc:spChg chg="mod">
          <ac:chgData name="reza kabir" userId="af3c95a13102d509" providerId="LiveId" clId="{88200EE4-F4B4-49E8-8126-B01E5FCCBE2D}" dt="2020-05-17T11:15:06.994" v="1901" actId="165"/>
          <ac:spMkLst>
            <pc:docMk/>
            <pc:sldMk cId="2816337822" sldId="491"/>
            <ac:spMk id="477" creationId="{DDFFD56E-5B6C-4722-B80C-D44011CED313}"/>
          </ac:spMkLst>
        </pc:spChg>
        <pc:spChg chg="mod">
          <ac:chgData name="reza kabir" userId="af3c95a13102d509" providerId="LiveId" clId="{88200EE4-F4B4-49E8-8126-B01E5FCCBE2D}" dt="2020-05-17T11:15:06.994" v="1901" actId="165"/>
          <ac:spMkLst>
            <pc:docMk/>
            <pc:sldMk cId="2816337822" sldId="491"/>
            <ac:spMk id="478" creationId="{C720A775-330D-4FBA-835E-2380B2D2B48B}"/>
          </ac:spMkLst>
        </pc:spChg>
        <pc:spChg chg="mod">
          <ac:chgData name="reza kabir" userId="af3c95a13102d509" providerId="LiveId" clId="{88200EE4-F4B4-49E8-8126-B01E5FCCBE2D}" dt="2020-05-17T11:15:06.994" v="1901" actId="165"/>
          <ac:spMkLst>
            <pc:docMk/>
            <pc:sldMk cId="2816337822" sldId="491"/>
            <ac:spMk id="479" creationId="{C8AB363E-3DCB-444B-8AEC-BBA7E8817DA8}"/>
          </ac:spMkLst>
        </pc:spChg>
        <pc:spChg chg="mod">
          <ac:chgData name="reza kabir" userId="af3c95a13102d509" providerId="LiveId" clId="{88200EE4-F4B4-49E8-8126-B01E5FCCBE2D}" dt="2020-05-17T11:15:06.994" v="1901" actId="165"/>
          <ac:spMkLst>
            <pc:docMk/>
            <pc:sldMk cId="2816337822" sldId="491"/>
            <ac:spMk id="480" creationId="{BC317173-91C4-4245-B8FF-37519337B51D}"/>
          </ac:spMkLst>
        </pc:spChg>
        <pc:spChg chg="mod">
          <ac:chgData name="reza kabir" userId="af3c95a13102d509" providerId="LiveId" clId="{88200EE4-F4B4-49E8-8126-B01E5FCCBE2D}" dt="2020-05-17T11:15:06.994" v="1901" actId="165"/>
          <ac:spMkLst>
            <pc:docMk/>
            <pc:sldMk cId="2816337822" sldId="491"/>
            <ac:spMk id="483" creationId="{B4B1B793-44F4-48C6-9446-2BFAAAE6FB95}"/>
          </ac:spMkLst>
        </pc:spChg>
        <pc:spChg chg="mod">
          <ac:chgData name="reza kabir" userId="af3c95a13102d509" providerId="LiveId" clId="{88200EE4-F4B4-49E8-8126-B01E5FCCBE2D}" dt="2020-05-17T11:15:06.994" v="1901" actId="165"/>
          <ac:spMkLst>
            <pc:docMk/>
            <pc:sldMk cId="2816337822" sldId="491"/>
            <ac:spMk id="484" creationId="{C5D6D775-A79E-460E-92DD-740B9F814C9B}"/>
          </ac:spMkLst>
        </pc:spChg>
        <pc:spChg chg="mod">
          <ac:chgData name="reza kabir" userId="af3c95a13102d509" providerId="LiveId" clId="{88200EE4-F4B4-49E8-8126-B01E5FCCBE2D}" dt="2020-05-17T11:15:06.994" v="1901" actId="165"/>
          <ac:spMkLst>
            <pc:docMk/>
            <pc:sldMk cId="2816337822" sldId="491"/>
            <ac:spMk id="485" creationId="{24CE3D50-E824-4038-97A6-FE8117C08DDA}"/>
          </ac:spMkLst>
        </pc:spChg>
        <pc:spChg chg="mod">
          <ac:chgData name="reza kabir" userId="af3c95a13102d509" providerId="LiveId" clId="{88200EE4-F4B4-49E8-8126-B01E5FCCBE2D}" dt="2020-05-17T11:15:06.994" v="1901" actId="165"/>
          <ac:spMkLst>
            <pc:docMk/>
            <pc:sldMk cId="2816337822" sldId="491"/>
            <ac:spMk id="486" creationId="{440C4D3A-6493-4846-9281-BA44695D0D58}"/>
          </ac:spMkLst>
        </pc:spChg>
        <pc:spChg chg="mod">
          <ac:chgData name="reza kabir" userId="af3c95a13102d509" providerId="LiveId" clId="{88200EE4-F4B4-49E8-8126-B01E5FCCBE2D}" dt="2020-05-17T11:15:06.994" v="1901" actId="165"/>
          <ac:spMkLst>
            <pc:docMk/>
            <pc:sldMk cId="2816337822" sldId="491"/>
            <ac:spMk id="487" creationId="{E376CD8D-6B7B-438B-967B-DF8338E08266}"/>
          </ac:spMkLst>
        </pc:spChg>
        <pc:spChg chg="mod">
          <ac:chgData name="reza kabir" userId="af3c95a13102d509" providerId="LiveId" clId="{88200EE4-F4B4-49E8-8126-B01E5FCCBE2D}" dt="2020-05-17T11:15:06.994" v="1901" actId="165"/>
          <ac:spMkLst>
            <pc:docMk/>
            <pc:sldMk cId="2816337822" sldId="491"/>
            <ac:spMk id="488" creationId="{77EC6815-5CB2-4B47-9C5E-C4F2E27CF984}"/>
          </ac:spMkLst>
        </pc:spChg>
        <pc:spChg chg="mod">
          <ac:chgData name="reza kabir" userId="af3c95a13102d509" providerId="LiveId" clId="{88200EE4-F4B4-49E8-8126-B01E5FCCBE2D}" dt="2020-05-17T11:15:06.994" v="1901" actId="165"/>
          <ac:spMkLst>
            <pc:docMk/>
            <pc:sldMk cId="2816337822" sldId="491"/>
            <ac:spMk id="489" creationId="{FEAED59F-B4A5-4406-AF9F-5E47DCEE637D}"/>
          </ac:spMkLst>
        </pc:spChg>
        <pc:spChg chg="mod">
          <ac:chgData name="reza kabir" userId="af3c95a13102d509" providerId="LiveId" clId="{88200EE4-F4B4-49E8-8126-B01E5FCCBE2D}" dt="2020-05-17T11:15:06.994" v="1901" actId="165"/>
          <ac:spMkLst>
            <pc:docMk/>
            <pc:sldMk cId="2816337822" sldId="491"/>
            <ac:spMk id="490" creationId="{EF6E54ED-8122-4943-A42B-FFB54F6C65EE}"/>
          </ac:spMkLst>
        </pc:spChg>
        <pc:spChg chg="mod">
          <ac:chgData name="reza kabir" userId="af3c95a13102d509" providerId="LiveId" clId="{88200EE4-F4B4-49E8-8126-B01E5FCCBE2D}" dt="2020-05-17T11:15:06.994" v="1901" actId="165"/>
          <ac:spMkLst>
            <pc:docMk/>
            <pc:sldMk cId="2816337822" sldId="491"/>
            <ac:spMk id="491" creationId="{42047D4D-B1B0-4A99-B0F6-E3BF633C8666}"/>
          </ac:spMkLst>
        </pc:spChg>
        <pc:spChg chg="mod">
          <ac:chgData name="reza kabir" userId="af3c95a13102d509" providerId="LiveId" clId="{88200EE4-F4B4-49E8-8126-B01E5FCCBE2D}" dt="2020-05-17T11:15:06.994" v="1901" actId="165"/>
          <ac:spMkLst>
            <pc:docMk/>
            <pc:sldMk cId="2816337822" sldId="491"/>
            <ac:spMk id="493" creationId="{72210D68-44EE-4F06-BD53-7EFF11F7E8E7}"/>
          </ac:spMkLst>
        </pc:spChg>
        <pc:spChg chg="mod">
          <ac:chgData name="reza kabir" userId="af3c95a13102d509" providerId="LiveId" clId="{88200EE4-F4B4-49E8-8126-B01E5FCCBE2D}" dt="2020-05-17T11:15:06.994" v="1901" actId="165"/>
          <ac:spMkLst>
            <pc:docMk/>
            <pc:sldMk cId="2816337822" sldId="491"/>
            <ac:spMk id="494" creationId="{A58E6FCF-3EDB-4E20-BD51-5B6959162305}"/>
          </ac:spMkLst>
        </pc:spChg>
        <pc:spChg chg="mod">
          <ac:chgData name="reza kabir" userId="af3c95a13102d509" providerId="LiveId" clId="{88200EE4-F4B4-49E8-8126-B01E5FCCBE2D}" dt="2020-05-17T11:15:06.994" v="1901" actId="165"/>
          <ac:spMkLst>
            <pc:docMk/>
            <pc:sldMk cId="2816337822" sldId="491"/>
            <ac:spMk id="495" creationId="{5BDF1BDC-13F6-4F2F-BD39-4C975E4F3B58}"/>
          </ac:spMkLst>
        </pc:spChg>
        <pc:spChg chg="mod">
          <ac:chgData name="reza kabir" userId="af3c95a13102d509" providerId="LiveId" clId="{88200EE4-F4B4-49E8-8126-B01E5FCCBE2D}" dt="2020-05-17T11:15:06.994" v="1901" actId="165"/>
          <ac:spMkLst>
            <pc:docMk/>
            <pc:sldMk cId="2816337822" sldId="491"/>
            <ac:spMk id="496" creationId="{5189788D-E062-48A6-AA87-D4F54F72715F}"/>
          </ac:spMkLst>
        </pc:spChg>
        <pc:spChg chg="mod">
          <ac:chgData name="reza kabir" userId="af3c95a13102d509" providerId="LiveId" clId="{88200EE4-F4B4-49E8-8126-B01E5FCCBE2D}" dt="2020-05-17T11:15:06.994" v="1901" actId="165"/>
          <ac:spMkLst>
            <pc:docMk/>
            <pc:sldMk cId="2816337822" sldId="491"/>
            <ac:spMk id="497" creationId="{F3739510-F643-4EAD-9F32-C791C4072436}"/>
          </ac:spMkLst>
        </pc:spChg>
        <pc:spChg chg="mod">
          <ac:chgData name="reza kabir" userId="af3c95a13102d509" providerId="LiveId" clId="{88200EE4-F4B4-49E8-8126-B01E5FCCBE2D}" dt="2020-05-17T11:15:06.994" v="1901" actId="165"/>
          <ac:spMkLst>
            <pc:docMk/>
            <pc:sldMk cId="2816337822" sldId="491"/>
            <ac:spMk id="498" creationId="{03BE5FF5-F146-4D1B-82BE-DE258F5833B5}"/>
          </ac:spMkLst>
        </pc:spChg>
        <pc:spChg chg="mod">
          <ac:chgData name="reza kabir" userId="af3c95a13102d509" providerId="LiveId" clId="{88200EE4-F4B4-49E8-8126-B01E5FCCBE2D}" dt="2020-05-17T11:15:06.994" v="1901" actId="165"/>
          <ac:spMkLst>
            <pc:docMk/>
            <pc:sldMk cId="2816337822" sldId="491"/>
            <ac:spMk id="499" creationId="{11386E43-B6D5-4F04-B517-6AD1639075C4}"/>
          </ac:spMkLst>
        </pc:spChg>
        <pc:spChg chg="mod">
          <ac:chgData name="reza kabir" userId="af3c95a13102d509" providerId="LiveId" clId="{88200EE4-F4B4-49E8-8126-B01E5FCCBE2D}" dt="2020-05-17T11:15:06.994" v="1901" actId="165"/>
          <ac:spMkLst>
            <pc:docMk/>
            <pc:sldMk cId="2816337822" sldId="491"/>
            <ac:spMk id="500" creationId="{8BAA60BA-46AB-4020-9F8E-424D52D70C87}"/>
          </ac:spMkLst>
        </pc:spChg>
        <pc:spChg chg="mod">
          <ac:chgData name="reza kabir" userId="af3c95a13102d509" providerId="LiveId" clId="{88200EE4-F4B4-49E8-8126-B01E5FCCBE2D}" dt="2020-05-17T11:15:06.994" v="1901" actId="165"/>
          <ac:spMkLst>
            <pc:docMk/>
            <pc:sldMk cId="2816337822" sldId="491"/>
            <ac:spMk id="501" creationId="{497D9393-799E-4EEF-840B-19C24ADC11BD}"/>
          </ac:spMkLst>
        </pc:spChg>
        <pc:spChg chg="mod">
          <ac:chgData name="reza kabir" userId="af3c95a13102d509" providerId="LiveId" clId="{88200EE4-F4B4-49E8-8126-B01E5FCCBE2D}" dt="2020-05-17T11:15:06.994" v="1901" actId="165"/>
          <ac:spMkLst>
            <pc:docMk/>
            <pc:sldMk cId="2816337822" sldId="491"/>
            <ac:spMk id="502" creationId="{9C071D82-F6FD-445C-8542-935F8B57C693}"/>
          </ac:spMkLst>
        </pc:spChg>
        <pc:spChg chg="mod">
          <ac:chgData name="reza kabir" userId="af3c95a13102d509" providerId="LiveId" clId="{88200EE4-F4B4-49E8-8126-B01E5FCCBE2D}" dt="2020-05-17T11:15:06.994" v="1901" actId="165"/>
          <ac:spMkLst>
            <pc:docMk/>
            <pc:sldMk cId="2816337822" sldId="491"/>
            <ac:spMk id="503" creationId="{1AACD45B-438D-467D-8433-3352B7DDD0D4}"/>
          </ac:spMkLst>
        </pc:spChg>
        <pc:spChg chg="mod">
          <ac:chgData name="reza kabir" userId="af3c95a13102d509" providerId="LiveId" clId="{88200EE4-F4B4-49E8-8126-B01E5FCCBE2D}" dt="2020-05-17T11:15:06.994" v="1901" actId="165"/>
          <ac:spMkLst>
            <pc:docMk/>
            <pc:sldMk cId="2816337822" sldId="491"/>
            <ac:spMk id="504" creationId="{9304846E-A6C9-4D7D-BAE3-1A94DE57AA55}"/>
          </ac:spMkLst>
        </pc:spChg>
        <pc:spChg chg="mod">
          <ac:chgData name="reza kabir" userId="af3c95a13102d509" providerId="LiveId" clId="{88200EE4-F4B4-49E8-8126-B01E5FCCBE2D}" dt="2020-05-17T11:15:06.994" v="1901" actId="165"/>
          <ac:spMkLst>
            <pc:docMk/>
            <pc:sldMk cId="2816337822" sldId="491"/>
            <ac:spMk id="505" creationId="{D233F227-CF80-474F-999A-A363D070D2B4}"/>
          </ac:spMkLst>
        </pc:spChg>
        <pc:spChg chg="mod">
          <ac:chgData name="reza kabir" userId="af3c95a13102d509" providerId="LiveId" clId="{88200EE4-F4B4-49E8-8126-B01E5FCCBE2D}" dt="2020-05-17T11:15:06.994" v="1901" actId="165"/>
          <ac:spMkLst>
            <pc:docMk/>
            <pc:sldMk cId="2816337822" sldId="491"/>
            <ac:spMk id="506" creationId="{96CE3EB6-76BA-4973-95DE-FEB660342110}"/>
          </ac:spMkLst>
        </pc:spChg>
        <pc:spChg chg="mod">
          <ac:chgData name="reza kabir" userId="af3c95a13102d509" providerId="LiveId" clId="{88200EE4-F4B4-49E8-8126-B01E5FCCBE2D}" dt="2020-05-17T11:15:06.994" v="1901" actId="165"/>
          <ac:spMkLst>
            <pc:docMk/>
            <pc:sldMk cId="2816337822" sldId="491"/>
            <ac:spMk id="507" creationId="{6DBBF514-7661-4AD7-99F1-08D097EF6E5E}"/>
          </ac:spMkLst>
        </pc:spChg>
        <pc:spChg chg="mod">
          <ac:chgData name="reza kabir" userId="af3c95a13102d509" providerId="LiveId" clId="{88200EE4-F4B4-49E8-8126-B01E5FCCBE2D}" dt="2020-05-17T11:15:06.994" v="1901" actId="165"/>
          <ac:spMkLst>
            <pc:docMk/>
            <pc:sldMk cId="2816337822" sldId="491"/>
            <ac:spMk id="508" creationId="{AF06D39F-0BCE-49BF-A75C-E91542967744}"/>
          </ac:spMkLst>
        </pc:spChg>
        <pc:spChg chg="mod">
          <ac:chgData name="reza kabir" userId="af3c95a13102d509" providerId="LiveId" clId="{88200EE4-F4B4-49E8-8126-B01E5FCCBE2D}" dt="2020-05-17T11:15:06.994" v="1901" actId="165"/>
          <ac:spMkLst>
            <pc:docMk/>
            <pc:sldMk cId="2816337822" sldId="491"/>
            <ac:spMk id="509" creationId="{1F8F46C2-3E65-4176-90CF-AD343C6848B6}"/>
          </ac:spMkLst>
        </pc:spChg>
        <pc:spChg chg="mod">
          <ac:chgData name="reza kabir" userId="af3c95a13102d509" providerId="LiveId" clId="{88200EE4-F4B4-49E8-8126-B01E5FCCBE2D}" dt="2020-05-17T11:15:06.994" v="1901" actId="165"/>
          <ac:spMkLst>
            <pc:docMk/>
            <pc:sldMk cId="2816337822" sldId="491"/>
            <ac:spMk id="510" creationId="{F135F38B-B62E-4C97-A78F-4CDE14CC963A}"/>
          </ac:spMkLst>
        </pc:spChg>
        <pc:spChg chg="mod">
          <ac:chgData name="reza kabir" userId="af3c95a13102d509" providerId="LiveId" clId="{88200EE4-F4B4-49E8-8126-B01E5FCCBE2D}" dt="2020-05-17T11:15:06.994" v="1901" actId="165"/>
          <ac:spMkLst>
            <pc:docMk/>
            <pc:sldMk cId="2816337822" sldId="491"/>
            <ac:spMk id="511" creationId="{474AE5E5-B6AD-480F-A8D6-03E73D0C55E3}"/>
          </ac:spMkLst>
        </pc:spChg>
        <pc:spChg chg="mod">
          <ac:chgData name="reza kabir" userId="af3c95a13102d509" providerId="LiveId" clId="{88200EE4-F4B4-49E8-8126-B01E5FCCBE2D}" dt="2020-05-17T11:15:06.994" v="1901" actId="165"/>
          <ac:spMkLst>
            <pc:docMk/>
            <pc:sldMk cId="2816337822" sldId="491"/>
            <ac:spMk id="512" creationId="{33338498-F1D4-4377-A9E4-5719F0C31F02}"/>
          </ac:spMkLst>
        </pc:spChg>
        <pc:spChg chg="mod">
          <ac:chgData name="reza kabir" userId="af3c95a13102d509" providerId="LiveId" clId="{88200EE4-F4B4-49E8-8126-B01E5FCCBE2D}" dt="2020-05-17T11:15:06.994" v="1901" actId="165"/>
          <ac:spMkLst>
            <pc:docMk/>
            <pc:sldMk cId="2816337822" sldId="491"/>
            <ac:spMk id="513" creationId="{10DFAFE0-C02B-414F-8D99-79F3EB5F229B}"/>
          </ac:spMkLst>
        </pc:spChg>
        <pc:spChg chg="mod">
          <ac:chgData name="reza kabir" userId="af3c95a13102d509" providerId="LiveId" clId="{88200EE4-F4B4-49E8-8126-B01E5FCCBE2D}" dt="2020-05-17T11:15:06.994" v="1901" actId="165"/>
          <ac:spMkLst>
            <pc:docMk/>
            <pc:sldMk cId="2816337822" sldId="491"/>
            <ac:spMk id="514" creationId="{A52A4248-DD7E-4F71-919D-EEE83F707825}"/>
          </ac:spMkLst>
        </pc:spChg>
        <pc:spChg chg="mod">
          <ac:chgData name="reza kabir" userId="af3c95a13102d509" providerId="LiveId" clId="{88200EE4-F4B4-49E8-8126-B01E5FCCBE2D}" dt="2020-05-17T11:15:06.994" v="1901" actId="165"/>
          <ac:spMkLst>
            <pc:docMk/>
            <pc:sldMk cId="2816337822" sldId="491"/>
            <ac:spMk id="515" creationId="{8A06B5C4-E53B-44BD-8C8F-3F45EF054C79}"/>
          </ac:spMkLst>
        </pc:spChg>
        <pc:spChg chg="mod">
          <ac:chgData name="reza kabir" userId="af3c95a13102d509" providerId="LiveId" clId="{88200EE4-F4B4-49E8-8126-B01E5FCCBE2D}" dt="2020-05-17T11:15:06.994" v="1901" actId="165"/>
          <ac:spMkLst>
            <pc:docMk/>
            <pc:sldMk cId="2816337822" sldId="491"/>
            <ac:spMk id="516" creationId="{C0ACC5C2-D580-4612-9CCA-D516470AB269}"/>
          </ac:spMkLst>
        </pc:spChg>
        <pc:spChg chg="mod">
          <ac:chgData name="reza kabir" userId="af3c95a13102d509" providerId="LiveId" clId="{88200EE4-F4B4-49E8-8126-B01E5FCCBE2D}" dt="2020-05-17T11:15:06.994" v="1901" actId="165"/>
          <ac:spMkLst>
            <pc:docMk/>
            <pc:sldMk cId="2816337822" sldId="491"/>
            <ac:spMk id="517" creationId="{667C4CD1-86C0-4289-A43B-6EB7048154EB}"/>
          </ac:spMkLst>
        </pc:spChg>
        <pc:spChg chg="mod">
          <ac:chgData name="reza kabir" userId="af3c95a13102d509" providerId="LiveId" clId="{88200EE4-F4B4-49E8-8126-B01E5FCCBE2D}" dt="2020-05-17T11:15:06.994" v="1901" actId="165"/>
          <ac:spMkLst>
            <pc:docMk/>
            <pc:sldMk cId="2816337822" sldId="491"/>
            <ac:spMk id="518" creationId="{C28EB8CF-8164-42EF-8DED-1018BD22ADCD}"/>
          </ac:spMkLst>
        </pc:spChg>
        <pc:spChg chg="mod">
          <ac:chgData name="reza kabir" userId="af3c95a13102d509" providerId="LiveId" clId="{88200EE4-F4B4-49E8-8126-B01E5FCCBE2D}" dt="2020-05-17T11:15:06.994" v="1901" actId="165"/>
          <ac:spMkLst>
            <pc:docMk/>
            <pc:sldMk cId="2816337822" sldId="491"/>
            <ac:spMk id="519" creationId="{67945EA6-D53B-47FD-96A9-3B4403B4413A}"/>
          </ac:spMkLst>
        </pc:spChg>
        <pc:spChg chg="mod">
          <ac:chgData name="reza kabir" userId="af3c95a13102d509" providerId="LiveId" clId="{88200EE4-F4B4-49E8-8126-B01E5FCCBE2D}" dt="2020-05-17T11:15:06.994" v="1901" actId="165"/>
          <ac:spMkLst>
            <pc:docMk/>
            <pc:sldMk cId="2816337822" sldId="491"/>
            <ac:spMk id="520" creationId="{26493188-EA08-468C-BE0B-8219F5ADC09C}"/>
          </ac:spMkLst>
        </pc:spChg>
        <pc:spChg chg="mod">
          <ac:chgData name="reza kabir" userId="af3c95a13102d509" providerId="LiveId" clId="{88200EE4-F4B4-49E8-8126-B01E5FCCBE2D}" dt="2020-05-17T11:15:06.994" v="1901" actId="165"/>
          <ac:spMkLst>
            <pc:docMk/>
            <pc:sldMk cId="2816337822" sldId="491"/>
            <ac:spMk id="521" creationId="{58BE90D4-26A2-4383-9115-0499BC7BA048}"/>
          </ac:spMkLst>
        </pc:spChg>
        <pc:spChg chg="mod">
          <ac:chgData name="reza kabir" userId="af3c95a13102d509" providerId="LiveId" clId="{88200EE4-F4B4-49E8-8126-B01E5FCCBE2D}" dt="2020-05-17T11:15:06.994" v="1901" actId="165"/>
          <ac:spMkLst>
            <pc:docMk/>
            <pc:sldMk cId="2816337822" sldId="491"/>
            <ac:spMk id="522" creationId="{796C2F32-763E-4C30-99C1-75570322F3D4}"/>
          </ac:spMkLst>
        </pc:spChg>
        <pc:spChg chg="mod">
          <ac:chgData name="reza kabir" userId="af3c95a13102d509" providerId="LiveId" clId="{88200EE4-F4B4-49E8-8126-B01E5FCCBE2D}" dt="2020-05-17T11:15:06.994" v="1901" actId="165"/>
          <ac:spMkLst>
            <pc:docMk/>
            <pc:sldMk cId="2816337822" sldId="491"/>
            <ac:spMk id="523" creationId="{B811BD49-07FE-4E83-941F-69ECA3307847}"/>
          </ac:spMkLst>
        </pc:spChg>
        <pc:spChg chg="mod">
          <ac:chgData name="reza kabir" userId="af3c95a13102d509" providerId="LiveId" clId="{88200EE4-F4B4-49E8-8126-B01E5FCCBE2D}" dt="2020-05-17T11:15:06.994" v="1901" actId="165"/>
          <ac:spMkLst>
            <pc:docMk/>
            <pc:sldMk cId="2816337822" sldId="491"/>
            <ac:spMk id="524" creationId="{B37992C0-8DA0-4B23-B530-5B6D1984B463}"/>
          </ac:spMkLst>
        </pc:spChg>
        <pc:spChg chg="mod">
          <ac:chgData name="reza kabir" userId="af3c95a13102d509" providerId="LiveId" clId="{88200EE4-F4B4-49E8-8126-B01E5FCCBE2D}" dt="2020-05-17T11:15:06.994" v="1901" actId="165"/>
          <ac:spMkLst>
            <pc:docMk/>
            <pc:sldMk cId="2816337822" sldId="491"/>
            <ac:spMk id="525" creationId="{C660E960-002A-4F71-854B-DF943ED9292C}"/>
          </ac:spMkLst>
        </pc:spChg>
        <pc:spChg chg="mod">
          <ac:chgData name="reza kabir" userId="af3c95a13102d509" providerId="LiveId" clId="{88200EE4-F4B4-49E8-8126-B01E5FCCBE2D}" dt="2020-05-17T11:15:06.994" v="1901" actId="165"/>
          <ac:spMkLst>
            <pc:docMk/>
            <pc:sldMk cId="2816337822" sldId="491"/>
            <ac:spMk id="526" creationId="{9CBF8E02-7036-4895-9FB6-3B39FF8D2EB3}"/>
          </ac:spMkLst>
        </pc:spChg>
        <pc:spChg chg="mod">
          <ac:chgData name="reza kabir" userId="af3c95a13102d509" providerId="LiveId" clId="{88200EE4-F4B4-49E8-8126-B01E5FCCBE2D}" dt="2020-05-17T11:15:06.994" v="1901" actId="165"/>
          <ac:spMkLst>
            <pc:docMk/>
            <pc:sldMk cId="2816337822" sldId="491"/>
            <ac:spMk id="527" creationId="{9AD76E3F-C477-4073-82D6-85C609A88B0E}"/>
          </ac:spMkLst>
        </pc:spChg>
        <pc:spChg chg="mod">
          <ac:chgData name="reza kabir" userId="af3c95a13102d509" providerId="LiveId" clId="{88200EE4-F4B4-49E8-8126-B01E5FCCBE2D}" dt="2020-05-17T11:15:06.994" v="1901" actId="165"/>
          <ac:spMkLst>
            <pc:docMk/>
            <pc:sldMk cId="2816337822" sldId="491"/>
            <ac:spMk id="528" creationId="{A3C0C85A-86A9-48F3-A3EE-F39C4A117E5B}"/>
          </ac:spMkLst>
        </pc:spChg>
        <pc:spChg chg="mod">
          <ac:chgData name="reza kabir" userId="af3c95a13102d509" providerId="LiveId" clId="{88200EE4-F4B4-49E8-8126-B01E5FCCBE2D}" dt="2020-05-17T11:15:06.994" v="1901" actId="165"/>
          <ac:spMkLst>
            <pc:docMk/>
            <pc:sldMk cId="2816337822" sldId="491"/>
            <ac:spMk id="529" creationId="{710F7E8F-8917-4C09-B091-D92FC51BDD8A}"/>
          </ac:spMkLst>
        </pc:spChg>
        <pc:spChg chg="mod">
          <ac:chgData name="reza kabir" userId="af3c95a13102d509" providerId="LiveId" clId="{88200EE4-F4B4-49E8-8126-B01E5FCCBE2D}" dt="2020-05-17T11:15:06.994" v="1901" actId="165"/>
          <ac:spMkLst>
            <pc:docMk/>
            <pc:sldMk cId="2816337822" sldId="491"/>
            <ac:spMk id="530" creationId="{E3DFF236-2434-417C-ABA8-68485E86A51C}"/>
          </ac:spMkLst>
        </pc:spChg>
        <pc:spChg chg="mod">
          <ac:chgData name="reza kabir" userId="af3c95a13102d509" providerId="LiveId" clId="{88200EE4-F4B4-49E8-8126-B01E5FCCBE2D}" dt="2020-05-17T11:15:06.994" v="1901" actId="165"/>
          <ac:spMkLst>
            <pc:docMk/>
            <pc:sldMk cId="2816337822" sldId="491"/>
            <ac:spMk id="531" creationId="{8D798AF8-B2B9-4173-87FB-630390394F08}"/>
          </ac:spMkLst>
        </pc:spChg>
        <pc:spChg chg="mod">
          <ac:chgData name="reza kabir" userId="af3c95a13102d509" providerId="LiveId" clId="{88200EE4-F4B4-49E8-8126-B01E5FCCBE2D}" dt="2020-05-17T11:15:06.994" v="1901" actId="165"/>
          <ac:spMkLst>
            <pc:docMk/>
            <pc:sldMk cId="2816337822" sldId="491"/>
            <ac:spMk id="532" creationId="{F4ADED9F-05FD-4DF1-A2F6-591A761DD30E}"/>
          </ac:spMkLst>
        </pc:spChg>
        <pc:spChg chg="mod">
          <ac:chgData name="reza kabir" userId="af3c95a13102d509" providerId="LiveId" clId="{88200EE4-F4B4-49E8-8126-B01E5FCCBE2D}" dt="2020-05-17T11:15:06.994" v="1901" actId="165"/>
          <ac:spMkLst>
            <pc:docMk/>
            <pc:sldMk cId="2816337822" sldId="491"/>
            <ac:spMk id="533" creationId="{1DB397E0-75A8-4C1D-82CE-25FB16659593}"/>
          </ac:spMkLst>
        </pc:spChg>
        <pc:spChg chg="mod">
          <ac:chgData name="reza kabir" userId="af3c95a13102d509" providerId="LiveId" clId="{88200EE4-F4B4-49E8-8126-B01E5FCCBE2D}" dt="2020-05-17T11:15:06.994" v="1901" actId="165"/>
          <ac:spMkLst>
            <pc:docMk/>
            <pc:sldMk cId="2816337822" sldId="491"/>
            <ac:spMk id="534" creationId="{67F3CC8E-4403-4FE1-B088-66EE3B845827}"/>
          </ac:spMkLst>
        </pc:spChg>
        <pc:spChg chg="mod">
          <ac:chgData name="reza kabir" userId="af3c95a13102d509" providerId="LiveId" clId="{88200EE4-F4B4-49E8-8126-B01E5FCCBE2D}" dt="2020-05-17T11:15:06.994" v="1901" actId="165"/>
          <ac:spMkLst>
            <pc:docMk/>
            <pc:sldMk cId="2816337822" sldId="491"/>
            <ac:spMk id="535" creationId="{70F3B7A1-250E-4CC7-A1DE-A9E0DC2FD75F}"/>
          </ac:spMkLst>
        </pc:spChg>
        <pc:spChg chg="mod">
          <ac:chgData name="reza kabir" userId="af3c95a13102d509" providerId="LiveId" clId="{88200EE4-F4B4-49E8-8126-B01E5FCCBE2D}" dt="2020-05-17T11:15:06.994" v="1901" actId="165"/>
          <ac:spMkLst>
            <pc:docMk/>
            <pc:sldMk cId="2816337822" sldId="491"/>
            <ac:spMk id="536" creationId="{7D4F4674-2129-4B98-BE40-EC40135C8171}"/>
          </ac:spMkLst>
        </pc:spChg>
        <pc:spChg chg="mod">
          <ac:chgData name="reza kabir" userId="af3c95a13102d509" providerId="LiveId" clId="{88200EE4-F4B4-49E8-8126-B01E5FCCBE2D}" dt="2020-05-17T11:15:06.994" v="1901" actId="165"/>
          <ac:spMkLst>
            <pc:docMk/>
            <pc:sldMk cId="2816337822" sldId="491"/>
            <ac:spMk id="537" creationId="{1CB6D44C-3F78-46C2-9B49-F67086952C66}"/>
          </ac:spMkLst>
        </pc:spChg>
        <pc:spChg chg="mod">
          <ac:chgData name="reza kabir" userId="af3c95a13102d509" providerId="LiveId" clId="{88200EE4-F4B4-49E8-8126-B01E5FCCBE2D}" dt="2020-05-17T11:15:06.994" v="1901" actId="165"/>
          <ac:spMkLst>
            <pc:docMk/>
            <pc:sldMk cId="2816337822" sldId="491"/>
            <ac:spMk id="538" creationId="{87806569-4F2B-4932-944D-09BD625ADEAF}"/>
          </ac:spMkLst>
        </pc:spChg>
        <pc:spChg chg="mod">
          <ac:chgData name="reza kabir" userId="af3c95a13102d509" providerId="LiveId" clId="{88200EE4-F4B4-49E8-8126-B01E5FCCBE2D}" dt="2020-05-17T11:15:06.994" v="1901" actId="165"/>
          <ac:spMkLst>
            <pc:docMk/>
            <pc:sldMk cId="2816337822" sldId="491"/>
            <ac:spMk id="539" creationId="{D8F2AA6F-E291-4CFF-818D-1048A6ED1366}"/>
          </ac:spMkLst>
        </pc:spChg>
        <pc:spChg chg="mod">
          <ac:chgData name="reza kabir" userId="af3c95a13102d509" providerId="LiveId" clId="{88200EE4-F4B4-49E8-8126-B01E5FCCBE2D}" dt="2020-05-17T11:15:06.994" v="1901" actId="165"/>
          <ac:spMkLst>
            <pc:docMk/>
            <pc:sldMk cId="2816337822" sldId="491"/>
            <ac:spMk id="540" creationId="{3CF0D4EE-DB55-4653-A172-922BB667366B}"/>
          </ac:spMkLst>
        </pc:spChg>
        <pc:spChg chg="mod">
          <ac:chgData name="reza kabir" userId="af3c95a13102d509" providerId="LiveId" clId="{88200EE4-F4B4-49E8-8126-B01E5FCCBE2D}" dt="2020-05-17T11:15:06.994" v="1901" actId="165"/>
          <ac:spMkLst>
            <pc:docMk/>
            <pc:sldMk cId="2816337822" sldId="491"/>
            <ac:spMk id="541" creationId="{6EB6E03C-AAC7-4C52-A81E-9CD6AA512BD3}"/>
          </ac:spMkLst>
        </pc:spChg>
        <pc:spChg chg="mod">
          <ac:chgData name="reza kabir" userId="af3c95a13102d509" providerId="LiveId" clId="{88200EE4-F4B4-49E8-8126-B01E5FCCBE2D}" dt="2020-05-17T11:15:06.994" v="1901" actId="165"/>
          <ac:spMkLst>
            <pc:docMk/>
            <pc:sldMk cId="2816337822" sldId="491"/>
            <ac:spMk id="542" creationId="{B9D04EDA-0A9B-469B-8F7B-EB54BAA95414}"/>
          </ac:spMkLst>
        </pc:spChg>
        <pc:spChg chg="mod">
          <ac:chgData name="reza kabir" userId="af3c95a13102d509" providerId="LiveId" clId="{88200EE4-F4B4-49E8-8126-B01E5FCCBE2D}" dt="2020-05-17T11:15:06.994" v="1901" actId="165"/>
          <ac:spMkLst>
            <pc:docMk/>
            <pc:sldMk cId="2816337822" sldId="491"/>
            <ac:spMk id="543" creationId="{8D5EFB4B-A854-43C2-801E-4E1A2DB7839C}"/>
          </ac:spMkLst>
        </pc:spChg>
        <pc:spChg chg="mod">
          <ac:chgData name="reza kabir" userId="af3c95a13102d509" providerId="LiveId" clId="{88200EE4-F4B4-49E8-8126-B01E5FCCBE2D}" dt="2020-05-17T11:15:06.994" v="1901" actId="165"/>
          <ac:spMkLst>
            <pc:docMk/>
            <pc:sldMk cId="2816337822" sldId="491"/>
            <ac:spMk id="544" creationId="{1119E202-6D11-4EC9-8012-EC16FE9E81C6}"/>
          </ac:spMkLst>
        </pc:spChg>
        <pc:spChg chg="mod">
          <ac:chgData name="reza kabir" userId="af3c95a13102d509" providerId="LiveId" clId="{88200EE4-F4B4-49E8-8126-B01E5FCCBE2D}" dt="2020-05-17T11:15:06.994" v="1901" actId="165"/>
          <ac:spMkLst>
            <pc:docMk/>
            <pc:sldMk cId="2816337822" sldId="491"/>
            <ac:spMk id="545" creationId="{B6115597-A255-47E8-9052-8B4CE6C6B73A}"/>
          </ac:spMkLst>
        </pc:spChg>
        <pc:spChg chg="mod">
          <ac:chgData name="reza kabir" userId="af3c95a13102d509" providerId="LiveId" clId="{88200EE4-F4B4-49E8-8126-B01E5FCCBE2D}" dt="2020-05-17T11:15:06.994" v="1901" actId="165"/>
          <ac:spMkLst>
            <pc:docMk/>
            <pc:sldMk cId="2816337822" sldId="491"/>
            <ac:spMk id="546" creationId="{DD229ADB-636C-463E-B0FF-9FF074E91D6B}"/>
          </ac:spMkLst>
        </pc:spChg>
        <pc:spChg chg="mod">
          <ac:chgData name="reza kabir" userId="af3c95a13102d509" providerId="LiveId" clId="{88200EE4-F4B4-49E8-8126-B01E5FCCBE2D}" dt="2020-05-17T11:15:06.994" v="1901" actId="165"/>
          <ac:spMkLst>
            <pc:docMk/>
            <pc:sldMk cId="2816337822" sldId="491"/>
            <ac:spMk id="547" creationId="{F60F8AC8-DD43-4628-B056-48D9F9FCAB55}"/>
          </ac:spMkLst>
        </pc:spChg>
        <pc:spChg chg="mod">
          <ac:chgData name="reza kabir" userId="af3c95a13102d509" providerId="LiveId" clId="{88200EE4-F4B4-49E8-8126-B01E5FCCBE2D}" dt="2020-05-17T11:15:06.994" v="1901" actId="165"/>
          <ac:spMkLst>
            <pc:docMk/>
            <pc:sldMk cId="2816337822" sldId="491"/>
            <ac:spMk id="548" creationId="{3D3CC827-9BDB-49A5-B0ED-6980C6E2AE09}"/>
          </ac:spMkLst>
        </pc:spChg>
        <pc:spChg chg="mod">
          <ac:chgData name="reza kabir" userId="af3c95a13102d509" providerId="LiveId" clId="{88200EE4-F4B4-49E8-8126-B01E5FCCBE2D}" dt="2020-05-17T11:15:06.994" v="1901" actId="165"/>
          <ac:spMkLst>
            <pc:docMk/>
            <pc:sldMk cId="2816337822" sldId="491"/>
            <ac:spMk id="549" creationId="{8169B1B0-345C-4DB7-88EC-E53F661CCBE8}"/>
          </ac:spMkLst>
        </pc:spChg>
        <pc:spChg chg="mod">
          <ac:chgData name="reza kabir" userId="af3c95a13102d509" providerId="LiveId" clId="{88200EE4-F4B4-49E8-8126-B01E5FCCBE2D}" dt="2020-05-17T11:15:06.994" v="1901" actId="165"/>
          <ac:spMkLst>
            <pc:docMk/>
            <pc:sldMk cId="2816337822" sldId="491"/>
            <ac:spMk id="550" creationId="{24DB87E9-29D1-464D-96B6-BF220444C5DE}"/>
          </ac:spMkLst>
        </pc:spChg>
        <pc:spChg chg="mod">
          <ac:chgData name="reza kabir" userId="af3c95a13102d509" providerId="LiveId" clId="{88200EE4-F4B4-49E8-8126-B01E5FCCBE2D}" dt="2020-05-17T11:15:06.994" v="1901" actId="165"/>
          <ac:spMkLst>
            <pc:docMk/>
            <pc:sldMk cId="2816337822" sldId="491"/>
            <ac:spMk id="551" creationId="{4CD1D56C-0890-418E-A32C-AB057FF75960}"/>
          </ac:spMkLst>
        </pc:spChg>
        <pc:spChg chg="mod">
          <ac:chgData name="reza kabir" userId="af3c95a13102d509" providerId="LiveId" clId="{88200EE4-F4B4-49E8-8126-B01E5FCCBE2D}" dt="2020-05-17T11:15:06.994" v="1901" actId="165"/>
          <ac:spMkLst>
            <pc:docMk/>
            <pc:sldMk cId="2816337822" sldId="491"/>
            <ac:spMk id="552" creationId="{2A679C06-7EC1-48A6-853E-EE8628D248AF}"/>
          </ac:spMkLst>
        </pc:spChg>
        <pc:spChg chg="mod">
          <ac:chgData name="reza kabir" userId="af3c95a13102d509" providerId="LiveId" clId="{88200EE4-F4B4-49E8-8126-B01E5FCCBE2D}" dt="2020-05-17T11:15:06.994" v="1901" actId="165"/>
          <ac:spMkLst>
            <pc:docMk/>
            <pc:sldMk cId="2816337822" sldId="491"/>
            <ac:spMk id="553" creationId="{6B917BC2-D176-4584-BBF9-6DC7D4D0E984}"/>
          </ac:spMkLst>
        </pc:spChg>
        <pc:spChg chg="mod">
          <ac:chgData name="reza kabir" userId="af3c95a13102d509" providerId="LiveId" clId="{88200EE4-F4B4-49E8-8126-B01E5FCCBE2D}" dt="2020-05-17T11:15:06.994" v="1901" actId="165"/>
          <ac:spMkLst>
            <pc:docMk/>
            <pc:sldMk cId="2816337822" sldId="491"/>
            <ac:spMk id="554" creationId="{18D9E0D5-85B6-4DC0-9782-1C8B91B9A80B}"/>
          </ac:spMkLst>
        </pc:spChg>
        <pc:spChg chg="mod">
          <ac:chgData name="reza kabir" userId="af3c95a13102d509" providerId="LiveId" clId="{88200EE4-F4B4-49E8-8126-B01E5FCCBE2D}" dt="2020-05-17T11:15:06.994" v="1901" actId="165"/>
          <ac:spMkLst>
            <pc:docMk/>
            <pc:sldMk cId="2816337822" sldId="491"/>
            <ac:spMk id="555" creationId="{DE1A7C4D-0FE9-426A-B5B5-4D39E6EA764B}"/>
          </ac:spMkLst>
        </pc:spChg>
        <pc:spChg chg="mod">
          <ac:chgData name="reza kabir" userId="af3c95a13102d509" providerId="LiveId" clId="{88200EE4-F4B4-49E8-8126-B01E5FCCBE2D}" dt="2020-05-17T11:15:06.994" v="1901" actId="165"/>
          <ac:spMkLst>
            <pc:docMk/>
            <pc:sldMk cId="2816337822" sldId="491"/>
            <ac:spMk id="556" creationId="{A72170D6-344F-4C9B-BC71-EC6CCE7CF91A}"/>
          </ac:spMkLst>
        </pc:spChg>
        <pc:spChg chg="mod">
          <ac:chgData name="reza kabir" userId="af3c95a13102d509" providerId="LiveId" clId="{88200EE4-F4B4-49E8-8126-B01E5FCCBE2D}" dt="2020-05-17T11:15:06.994" v="1901" actId="165"/>
          <ac:spMkLst>
            <pc:docMk/>
            <pc:sldMk cId="2816337822" sldId="491"/>
            <ac:spMk id="557" creationId="{2AA84552-14E0-4FA0-90C0-F8702DD0E3C9}"/>
          </ac:spMkLst>
        </pc:spChg>
        <pc:spChg chg="mod">
          <ac:chgData name="reza kabir" userId="af3c95a13102d509" providerId="LiveId" clId="{88200EE4-F4B4-49E8-8126-B01E5FCCBE2D}" dt="2020-05-17T11:15:06.994" v="1901" actId="165"/>
          <ac:spMkLst>
            <pc:docMk/>
            <pc:sldMk cId="2816337822" sldId="491"/>
            <ac:spMk id="558" creationId="{5288BC34-E1A6-4943-8399-594C1B5AE954}"/>
          </ac:spMkLst>
        </pc:spChg>
        <pc:spChg chg="mod">
          <ac:chgData name="reza kabir" userId="af3c95a13102d509" providerId="LiveId" clId="{88200EE4-F4B4-49E8-8126-B01E5FCCBE2D}" dt="2020-05-17T11:15:06.994" v="1901" actId="165"/>
          <ac:spMkLst>
            <pc:docMk/>
            <pc:sldMk cId="2816337822" sldId="491"/>
            <ac:spMk id="559" creationId="{9714447F-C856-4CAC-964F-6F3330BB196A}"/>
          </ac:spMkLst>
        </pc:spChg>
        <pc:spChg chg="mod">
          <ac:chgData name="reza kabir" userId="af3c95a13102d509" providerId="LiveId" clId="{88200EE4-F4B4-49E8-8126-B01E5FCCBE2D}" dt="2020-05-17T11:15:06.994" v="1901" actId="165"/>
          <ac:spMkLst>
            <pc:docMk/>
            <pc:sldMk cId="2816337822" sldId="491"/>
            <ac:spMk id="560" creationId="{74D22A1C-8A5B-4B68-B122-512446DC0906}"/>
          </ac:spMkLst>
        </pc:spChg>
        <pc:spChg chg="mod">
          <ac:chgData name="reza kabir" userId="af3c95a13102d509" providerId="LiveId" clId="{88200EE4-F4B4-49E8-8126-B01E5FCCBE2D}" dt="2020-05-17T11:15:06.994" v="1901" actId="165"/>
          <ac:spMkLst>
            <pc:docMk/>
            <pc:sldMk cId="2816337822" sldId="491"/>
            <ac:spMk id="563" creationId="{EB60AF3A-1244-4A12-93AB-7D326FEF194D}"/>
          </ac:spMkLst>
        </pc:spChg>
        <pc:spChg chg="mod">
          <ac:chgData name="reza kabir" userId="af3c95a13102d509" providerId="LiveId" clId="{88200EE4-F4B4-49E8-8126-B01E5FCCBE2D}" dt="2020-05-17T11:15:06.994" v="1901" actId="165"/>
          <ac:spMkLst>
            <pc:docMk/>
            <pc:sldMk cId="2816337822" sldId="491"/>
            <ac:spMk id="564" creationId="{3250F95B-9DA1-4EDE-890D-B9FA83C6FD31}"/>
          </ac:spMkLst>
        </pc:spChg>
        <pc:spChg chg="mod">
          <ac:chgData name="reza kabir" userId="af3c95a13102d509" providerId="LiveId" clId="{88200EE4-F4B4-49E8-8126-B01E5FCCBE2D}" dt="2020-05-17T11:15:06.994" v="1901" actId="165"/>
          <ac:spMkLst>
            <pc:docMk/>
            <pc:sldMk cId="2816337822" sldId="491"/>
            <ac:spMk id="565" creationId="{EE775EEB-B0ED-402C-8B57-5DB70CF1733C}"/>
          </ac:spMkLst>
        </pc:spChg>
        <pc:spChg chg="mod">
          <ac:chgData name="reza kabir" userId="af3c95a13102d509" providerId="LiveId" clId="{88200EE4-F4B4-49E8-8126-B01E5FCCBE2D}" dt="2020-05-17T11:15:06.994" v="1901" actId="165"/>
          <ac:spMkLst>
            <pc:docMk/>
            <pc:sldMk cId="2816337822" sldId="491"/>
            <ac:spMk id="569" creationId="{E055E713-E4A5-452A-A25C-FF0A3795F1C2}"/>
          </ac:spMkLst>
        </pc:spChg>
        <pc:spChg chg="mod">
          <ac:chgData name="reza kabir" userId="af3c95a13102d509" providerId="LiveId" clId="{88200EE4-F4B4-49E8-8126-B01E5FCCBE2D}" dt="2020-05-17T11:15:06.994" v="1901" actId="165"/>
          <ac:spMkLst>
            <pc:docMk/>
            <pc:sldMk cId="2816337822" sldId="491"/>
            <ac:spMk id="570" creationId="{0677A674-CD04-436C-B8A5-2C646132669A}"/>
          </ac:spMkLst>
        </pc:spChg>
        <pc:spChg chg="mod">
          <ac:chgData name="reza kabir" userId="af3c95a13102d509" providerId="LiveId" clId="{88200EE4-F4B4-49E8-8126-B01E5FCCBE2D}" dt="2020-05-17T11:15:06.994" v="1901" actId="165"/>
          <ac:spMkLst>
            <pc:docMk/>
            <pc:sldMk cId="2816337822" sldId="491"/>
            <ac:spMk id="572" creationId="{18FF734C-8528-4767-A30C-862CF61111BF}"/>
          </ac:spMkLst>
        </pc:spChg>
        <pc:spChg chg="mod">
          <ac:chgData name="reza kabir" userId="af3c95a13102d509" providerId="LiveId" clId="{88200EE4-F4B4-49E8-8126-B01E5FCCBE2D}" dt="2020-05-17T11:15:06.994" v="1901" actId="165"/>
          <ac:spMkLst>
            <pc:docMk/>
            <pc:sldMk cId="2816337822" sldId="491"/>
            <ac:spMk id="573" creationId="{477D1B7B-B81F-4DA8-B234-842676ECB42A}"/>
          </ac:spMkLst>
        </pc:spChg>
        <pc:spChg chg="mod">
          <ac:chgData name="reza kabir" userId="af3c95a13102d509" providerId="LiveId" clId="{88200EE4-F4B4-49E8-8126-B01E5FCCBE2D}" dt="2020-05-17T11:15:06.994" v="1901" actId="165"/>
          <ac:spMkLst>
            <pc:docMk/>
            <pc:sldMk cId="2816337822" sldId="491"/>
            <ac:spMk id="574" creationId="{2004B7D9-F5C6-4BC4-BDC7-6E6FAAA1F95D}"/>
          </ac:spMkLst>
        </pc:spChg>
        <pc:spChg chg="mod">
          <ac:chgData name="reza kabir" userId="af3c95a13102d509" providerId="LiveId" clId="{88200EE4-F4B4-49E8-8126-B01E5FCCBE2D}" dt="2020-05-17T11:15:06.994" v="1901" actId="165"/>
          <ac:spMkLst>
            <pc:docMk/>
            <pc:sldMk cId="2816337822" sldId="491"/>
            <ac:spMk id="577" creationId="{8521C77F-566C-498C-BD41-33E91E1304B1}"/>
          </ac:spMkLst>
        </pc:spChg>
        <pc:spChg chg="mod">
          <ac:chgData name="reza kabir" userId="af3c95a13102d509" providerId="LiveId" clId="{88200EE4-F4B4-49E8-8126-B01E5FCCBE2D}" dt="2020-05-17T11:15:06.994" v="1901" actId="165"/>
          <ac:spMkLst>
            <pc:docMk/>
            <pc:sldMk cId="2816337822" sldId="491"/>
            <ac:spMk id="578" creationId="{8A11576F-5B61-488D-ADC1-CF3484F37B78}"/>
          </ac:spMkLst>
        </pc:spChg>
        <pc:spChg chg="mod">
          <ac:chgData name="reza kabir" userId="af3c95a13102d509" providerId="LiveId" clId="{88200EE4-F4B4-49E8-8126-B01E5FCCBE2D}" dt="2020-05-17T11:15:06.994" v="1901" actId="165"/>
          <ac:spMkLst>
            <pc:docMk/>
            <pc:sldMk cId="2816337822" sldId="491"/>
            <ac:spMk id="579" creationId="{04C11ABC-5836-478A-8D3A-7ECF62CC0242}"/>
          </ac:spMkLst>
        </pc:spChg>
        <pc:spChg chg="mod">
          <ac:chgData name="reza kabir" userId="af3c95a13102d509" providerId="LiveId" clId="{88200EE4-F4B4-49E8-8126-B01E5FCCBE2D}" dt="2020-05-17T11:15:06.994" v="1901" actId="165"/>
          <ac:spMkLst>
            <pc:docMk/>
            <pc:sldMk cId="2816337822" sldId="491"/>
            <ac:spMk id="583" creationId="{F7BEB9DD-C50E-4B61-9D78-13C3F372D9C3}"/>
          </ac:spMkLst>
        </pc:spChg>
        <pc:spChg chg="mod">
          <ac:chgData name="reza kabir" userId="af3c95a13102d509" providerId="LiveId" clId="{88200EE4-F4B4-49E8-8126-B01E5FCCBE2D}" dt="2020-05-17T11:15:06.994" v="1901" actId="165"/>
          <ac:spMkLst>
            <pc:docMk/>
            <pc:sldMk cId="2816337822" sldId="491"/>
            <ac:spMk id="584" creationId="{115DFE8B-2F40-4E5D-8193-39A78A479836}"/>
          </ac:spMkLst>
        </pc:spChg>
        <pc:spChg chg="mod">
          <ac:chgData name="reza kabir" userId="af3c95a13102d509" providerId="LiveId" clId="{88200EE4-F4B4-49E8-8126-B01E5FCCBE2D}" dt="2020-05-17T11:15:06.994" v="1901" actId="165"/>
          <ac:spMkLst>
            <pc:docMk/>
            <pc:sldMk cId="2816337822" sldId="491"/>
            <ac:spMk id="586" creationId="{08F2520E-68F9-41A3-B030-F6F378D4BEC5}"/>
          </ac:spMkLst>
        </pc:spChg>
        <pc:spChg chg="mod">
          <ac:chgData name="reza kabir" userId="af3c95a13102d509" providerId="LiveId" clId="{88200EE4-F4B4-49E8-8126-B01E5FCCBE2D}" dt="2020-05-17T11:15:06.994" v="1901" actId="165"/>
          <ac:spMkLst>
            <pc:docMk/>
            <pc:sldMk cId="2816337822" sldId="491"/>
            <ac:spMk id="587" creationId="{9F2FACB0-312E-4B8E-B5CC-EAFFC0E69925}"/>
          </ac:spMkLst>
        </pc:spChg>
        <pc:spChg chg="mod">
          <ac:chgData name="reza kabir" userId="af3c95a13102d509" providerId="LiveId" clId="{88200EE4-F4B4-49E8-8126-B01E5FCCBE2D}" dt="2020-05-17T11:15:06.994" v="1901" actId="165"/>
          <ac:spMkLst>
            <pc:docMk/>
            <pc:sldMk cId="2816337822" sldId="491"/>
            <ac:spMk id="588" creationId="{83F71B88-DC0A-488D-A1C0-1B92FC460181}"/>
          </ac:spMkLst>
        </pc:spChg>
        <pc:spChg chg="mod">
          <ac:chgData name="reza kabir" userId="af3c95a13102d509" providerId="LiveId" clId="{88200EE4-F4B4-49E8-8126-B01E5FCCBE2D}" dt="2020-05-17T11:15:06.994" v="1901" actId="165"/>
          <ac:spMkLst>
            <pc:docMk/>
            <pc:sldMk cId="2816337822" sldId="491"/>
            <ac:spMk id="591" creationId="{EC978372-3B90-4BF9-863C-E61F0BE783D5}"/>
          </ac:spMkLst>
        </pc:spChg>
        <pc:spChg chg="mod">
          <ac:chgData name="reza kabir" userId="af3c95a13102d509" providerId="LiveId" clId="{88200EE4-F4B4-49E8-8126-B01E5FCCBE2D}" dt="2020-05-17T11:15:06.994" v="1901" actId="165"/>
          <ac:spMkLst>
            <pc:docMk/>
            <pc:sldMk cId="2816337822" sldId="491"/>
            <ac:spMk id="592" creationId="{D31BAC4B-9268-4338-A1B5-88E56AEF6AC3}"/>
          </ac:spMkLst>
        </pc:spChg>
        <pc:spChg chg="mod">
          <ac:chgData name="reza kabir" userId="af3c95a13102d509" providerId="LiveId" clId="{88200EE4-F4B4-49E8-8126-B01E5FCCBE2D}" dt="2020-05-17T11:15:06.994" v="1901" actId="165"/>
          <ac:spMkLst>
            <pc:docMk/>
            <pc:sldMk cId="2816337822" sldId="491"/>
            <ac:spMk id="593" creationId="{CEF3F91F-810E-4E13-BBFC-B14DC5EE6B32}"/>
          </ac:spMkLst>
        </pc:spChg>
        <pc:spChg chg="mod">
          <ac:chgData name="reza kabir" userId="af3c95a13102d509" providerId="LiveId" clId="{88200EE4-F4B4-49E8-8126-B01E5FCCBE2D}" dt="2020-05-17T11:15:06.994" v="1901" actId="165"/>
          <ac:spMkLst>
            <pc:docMk/>
            <pc:sldMk cId="2816337822" sldId="491"/>
            <ac:spMk id="597" creationId="{4AE95C24-49E0-497E-95B9-2C7F15516A82}"/>
          </ac:spMkLst>
        </pc:spChg>
        <pc:spChg chg="mod">
          <ac:chgData name="reza kabir" userId="af3c95a13102d509" providerId="LiveId" clId="{88200EE4-F4B4-49E8-8126-B01E5FCCBE2D}" dt="2020-05-17T11:15:06.994" v="1901" actId="165"/>
          <ac:spMkLst>
            <pc:docMk/>
            <pc:sldMk cId="2816337822" sldId="491"/>
            <ac:spMk id="598" creationId="{21BB40A6-0AB5-4FE7-88C2-35102A371964}"/>
          </ac:spMkLst>
        </pc:spChg>
        <pc:spChg chg="mod">
          <ac:chgData name="reza kabir" userId="af3c95a13102d509" providerId="LiveId" clId="{88200EE4-F4B4-49E8-8126-B01E5FCCBE2D}" dt="2020-05-17T11:15:06.994" v="1901" actId="165"/>
          <ac:spMkLst>
            <pc:docMk/>
            <pc:sldMk cId="2816337822" sldId="491"/>
            <ac:spMk id="600" creationId="{E8AD0FE1-3F7F-494B-AB8B-BACA1C1148BD}"/>
          </ac:spMkLst>
        </pc:spChg>
        <pc:spChg chg="mod">
          <ac:chgData name="reza kabir" userId="af3c95a13102d509" providerId="LiveId" clId="{88200EE4-F4B4-49E8-8126-B01E5FCCBE2D}" dt="2020-05-17T11:15:06.994" v="1901" actId="165"/>
          <ac:spMkLst>
            <pc:docMk/>
            <pc:sldMk cId="2816337822" sldId="491"/>
            <ac:spMk id="601" creationId="{66A9E9DE-8661-4502-B3F6-1DDF6E133735}"/>
          </ac:spMkLst>
        </pc:spChg>
        <pc:spChg chg="mod">
          <ac:chgData name="reza kabir" userId="af3c95a13102d509" providerId="LiveId" clId="{88200EE4-F4B4-49E8-8126-B01E5FCCBE2D}" dt="2020-05-17T11:15:06.994" v="1901" actId="165"/>
          <ac:spMkLst>
            <pc:docMk/>
            <pc:sldMk cId="2816337822" sldId="491"/>
            <ac:spMk id="603" creationId="{AFC0E4ED-8662-4FD4-ABF5-CE281B9B8BAA}"/>
          </ac:spMkLst>
        </pc:spChg>
        <pc:spChg chg="mod">
          <ac:chgData name="reza kabir" userId="af3c95a13102d509" providerId="LiveId" clId="{88200EE4-F4B4-49E8-8126-B01E5FCCBE2D}" dt="2020-05-17T11:15:06.994" v="1901" actId="165"/>
          <ac:spMkLst>
            <pc:docMk/>
            <pc:sldMk cId="2816337822" sldId="491"/>
            <ac:spMk id="604" creationId="{541E897B-6617-4FC0-8E49-A5EBF046F0B5}"/>
          </ac:spMkLst>
        </pc:spChg>
        <pc:spChg chg="mod">
          <ac:chgData name="reza kabir" userId="af3c95a13102d509" providerId="LiveId" clId="{88200EE4-F4B4-49E8-8126-B01E5FCCBE2D}" dt="2020-05-17T11:15:06.994" v="1901" actId="165"/>
          <ac:spMkLst>
            <pc:docMk/>
            <pc:sldMk cId="2816337822" sldId="491"/>
            <ac:spMk id="605" creationId="{450050EA-5EA8-44A2-9748-649FFC423275}"/>
          </ac:spMkLst>
        </pc:spChg>
        <pc:spChg chg="mod">
          <ac:chgData name="reza kabir" userId="af3c95a13102d509" providerId="LiveId" clId="{88200EE4-F4B4-49E8-8126-B01E5FCCBE2D}" dt="2020-05-17T11:15:06.994" v="1901" actId="165"/>
          <ac:spMkLst>
            <pc:docMk/>
            <pc:sldMk cId="2816337822" sldId="491"/>
            <ac:spMk id="606" creationId="{DCE06630-A18C-4886-9587-216AD6B61525}"/>
          </ac:spMkLst>
        </pc:spChg>
        <pc:spChg chg="mod">
          <ac:chgData name="reza kabir" userId="af3c95a13102d509" providerId="LiveId" clId="{88200EE4-F4B4-49E8-8126-B01E5FCCBE2D}" dt="2020-05-17T11:15:06.994" v="1901" actId="165"/>
          <ac:spMkLst>
            <pc:docMk/>
            <pc:sldMk cId="2816337822" sldId="491"/>
            <ac:spMk id="607" creationId="{5FEFC67B-2EF0-4A37-B485-9FABA0F662A5}"/>
          </ac:spMkLst>
        </pc:spChg>
        <pc:spChg chg="mod">
          <ac:chgData name="reza kabir" userId="af3c95a13102d509" providerId="LiveId" clId="{88200EE4-F4B4-49E8-8126-B01E5FCCBE2D}" dt="2020-05-17T11:15:06.994" v="1901" actId="165"/>
          <ac:spMkLst>
            <pc:docMk/>
            <pc:sldMk cId="2816337822" sldId="491"/>
            <ac:spMk id="608" creationId="{628FA246-7CC4-4FD6-9CA2-B1FE77FB84A1}"/>
          </ac:spMkLst>
        </pc:spChg>
        <pc:spChg chg="mod">
          <ac:chgData name="reza kabir" userId="af3c95a13102d509" providerId="LiveId" clId="{88200EE4-F4B4-49E8-8126-B01E5FCCBE2D}" dt="2020-05-17T11:15:06.994" v="1901" actId="165"/>
          <ac:spMkLst>
            <pc:docMk/>
            <pc:sldMk cId="2816337822" sldId="491"/>
            <ac:spMk id="609" creationId="{E1451D3F-60E2-48A3-8841-83CB322CF419}"/>
          </ac:spMkLst>
        </pc:spChg>
        <pc:spChg chg="mod">
          <ac:chgData name="reza kabir" userId="af3c95a13102d509" providerId="LiveId" clId="{88200EE4-F4B4-49E8-8126-B01E5FCCBE2D}" dt="2020-05-17T11:15:06.994" v="1901" actId="165"/>
          <ac:spMkLst>
            <pc:docMk/>
            <pc:sldMk cId="2816337822" sldId="491"/>
            <ac:spMk id="612" creationId="{9CAAE1E0-F575-49BF-8ED9-BDB35919215E}"/>
          </ac:spMkLst>
        </pc:spChg>
        <pc:spChg chg="mod">
          <ac:chgData name="reza kabir" userId="af3c95a13102d509" providerId="LiveId" clId="{88200EE4-F4B4-49E8-8126-B01E5FCCBE2D}" dt="2020-05-17T11:15:06.994" v="1901" actId="165"/>
          <ac:spMkLst>
            <pc:docMk/>
            <pc:sldMk cId="2816337822" sldId="491"/>
            <ac:spMk id="613" creationId="{9EEA3CF0-8CA7-4814-818C-A9D432957A59}"/>
          </ac:spMkLst>
        </pc:spChg>
        <pc:spChg chg="mod">
          <ac:chgData name="reza kabir" userId="af3c95a13102d509" providerId="LiveId" clId="{88200EE4-F4B4-49E8-8126-B01E5FCCBE2D}" dt="2020-05-17T11:15:06.994" v="1901" actId="165"/>
          <ac:spMkLst>
            <pc:docMk/>
            <pc:sldMk cId="2816337822" sldId="491"/>
            <ac:spMk id="614" creationId="{5F36FF84-13F1-4CF8-869D-F5480E9CE274}"/>
          </ac:spMkLst>
        </pc:spChg>
        <pc:spChg chg="mod">
          <ac:chgData name="reza kabir" userId="af3c95a13102d509" providerId="LiveId" clId="{88200EE4-F4B4-49E8-8126-B01E5FCCBE2D}" dt="2020-05-17T11:15:06.994" v="1901" actId="165"/>
          <ac:spMkLst>
            <pc:docMk/>
            <pc:sldMk cId="2816337822" sldId="491"/>
            <ac:spMk id="618" creationId="{B971AA60-510E-412E-96D0-3EA516E0A093}"/>
          </ac:spMkLst>
        </pc:spChg>
        <pc:spChg chg="mod">
          <ac:chgData name="reza kabir" userId="af3c95a13102d509" providerId="LiveId" clId="{88200EE4-F4B4-49E8-8126-B01E5FCCBE2D}" dt="2020-05-17T11:15:06.994" v="1901" actId="165"/>
          <ac:spMkLst>
            <pc:docMk/>
            <pc:sldMk cId="2816337822" sldId="491"/>
            <ac:spMk id="619" creationId="{A4511A0D-CB99-4AD5-B6A0-B243C3F68340}"/>
          </ac:spMkLst>
        </pc:spChg>
        <pc:spChg chg="mod">
          <ac:chgData name="reza kabir" userId="af3c95a13102d509" providerId="LiveId" clId="{88200EE4-F4B4-49E8-8126-B01E5FCCBE2D}" dt="2020-05-17T11:15:06.994" v="1901" actId="165"/>
          <ac:spMkLst>
            <pc:docMk/>
            <pc:sldMk cId="2816337822" sldId="491"/>
            <ac:spMk id="621" creationId="{F40226F3-D3B5-4A94-9343-FBB1F5F6605D}"/>
          </ac:spMkLst>
        </pc:spChg>
        <pc:spChg chg="mod">
          <ac:chgData name="reza kabir" userId="af3c95a13102d509" providerId="LiveId" clId="{88200EE4-F4B4-49E8-8126-B01E5FCCBE2D}" dt="2020-05-17T11:15:06.994" v="1901" actId="165"/>
          <ac:spMkLst>
            <pc:docMk/>
            <pc:sldMk cId="2816337822" sldId="491"/>
            <ac:spMk id="622" creationId="{79A29A55-1C5E-4874-8540-11D39CB2AD0D}"/>
          </ac:spMkLst>
        </pc:spChg>
        <pc:spChg chg="mod">
          <ac:chgData name="reza kabir" userId="af3c95a13102d509" providerId="LiveId" clId="{88200EE4-F4B4-49E8-8126-B01E5FCCBE2D}" dt="2020-05-17T11:15:06.994" v="1901" actId="165"/>
          <ac:spMkLst>
            <pc:docMk/>
            <pc:sldMk cId="2816337822" sldId="491"/>
            <ac:spMk id="624" creationId="{2E04A29A-8014-4A54-B784-E383F8CEBCAC}"/>
          </ac:spMkLst>
        </pc:spChg>
        <pc:spChg chg="mod">
          <ac:chgData name="reza kabir" userId="af3c95a13102d509" providerId="LiveId" clId="{88200EE4-F4B4-49E8-8126-B01E5FCCBE2D}" dt="2020-05-17T11:15:06.994" v="1901" actId="165"/>
          <ac:spMkLst>
            <pc:docMk/>
            <pc:sldMk cId="2816337822" sldId="491"/>
            <ac:spMk id="625" creationId="{182431A9-D63A-4695-A23A-4CF8F22D5C57}"/>
          </ac:spMkLst>
        </pc:spChg>
        <pc:spChg chg="mod">
          <ac:chgData name="reza kabir" userId="af3c95a13102d509" providerId="LiveId" clId="{88200EE4-F4B4-49E8-8126-B01E5FCCBE2D}" dt="2020-05-17T11:15:06.994" v="1901" actId="165"/>
          <ac:spMkLst>
            <pc:docMk/>
            <pc:sldMk cId="2816337822" sldId="491"/>
            <ac:spMk id="626" creationId="{4B913F80-A70F-4983-B9B2-57ED045A8C2E}"/>
          </ac:spMkLst>
        </pc:spChg>
        <pc:spChg chg="mod">
          <ac:chgData name="reza kabir" userId="af3c95a13102d509" providerId="LiveId" clId="{88200EE4-F4B4-49E8-8126-B01E5FCCBE2D}" dt="2020-05-17T11:15:06.994" v="1901" actId="165"/>
          <ac:spMkLst>
            <pc:docMk/>
            <pc:sldMk cId="2816337822" sldId="491"/>
            <ac:spMk id="629" creationId="{FD094FB9-14EA-43B0-9690-35E3921155B5}"/>
          </ac:spMkLst>
        </pc:spChg>
        <pc:spChg chg="mod">
          <ac:chgData name="reza kabir" userId="af3c95a13102d509" providerId="LiveId" clId="{88200EE4-F4B4-49E8-8126-B01E5FCCBE2D}" dt="2020-05-17T11:15:06.994" v="1901" actId="165"/>
          <ac:spMkLst>
            <pc:docMk/>
            <pc:sldMk cId="2816337822" sldId="491"/>
            <ac:spMk id="630" creationId="{CCAC1F68-DB75-4364-9C41-26906D8D080A}"/>
          </ac:spMkLst>
        </pc:spChg>
        <pc:spChg chg="mod">
          <ac:chgData name="reza kabir" userId="af3c95a13102d509" providerId="LiveId" clId="{88200EE4-F4B4-49E8-8126-B01E5FCCBE2D}" dt="2020-05-17T11:15:06.994" v="1901" actId="165"/>
          <ac:spMkLst>
            <pc:docMk/>
            <pc:sldMk cId="2816337822" sldId="491"/>
            <ac:spMk id="631" creationId="{5A6FA0C2-D6E3-456A-95F5-A37A0F4C8B86}"/>
          </ac:spMkLst>
        </pc:spChg>
        <pc:spChg chg="mod">
          <ac:chgData name="reza kabir" userId="af3c95a13102d509" providerId="LiveId" clId="{88200EE4-F4B4-49E8-8126-B01E5FCCBE2D}" dt="2020-05-17T11:15:06.994" v="1901" actId="165"/>
          <ac:spMkLst>
            <pc:docMk/>
            <pc:sldMk cId="2816337822" sldId="491"/>
            <ac:spMk id="635" creationId="{0D0CA27F-DF66-4AAE-9DD6-F31855C14402}"/>
          </ac:spMkLst>
        </pc:spChg>
        <pc:spChg chg="mod">
          <ac:chgData name="reza kabir" userId="af3c95a13102d509" providerId="LiveId" clId="{88200EE4-F4B4-49E8-8126-B01E5FCCBE2D}" dt="2020-05-17T11:15:06.994" v="1901" actId="165"/>
          <ac:spMkLst>
            <pc:docMk/>
            <pc:sldMk cId="2816337822" sldId="491"/>
            <ac:spMk id="636" creationId="{177D2F88-7D4F-4110-B9D1-001862664184}"/>
          </ac:spMkLst>
        </pc:spChg>
        <pc:spChg chg="mod">
          <ac:chgData name="reza kabir" userId="af3c95a13102d509" providerId="LiveId" clId="{88200EE4-F4B4-49E8-8126-B01E5FCCBE2D}" dt="2020-05-17T11:15:06.994" v="1901" actId="165"/>
          <ac:spMkLst>
            <pc:docMk/>
            <pc:sldMk cId="2816337822" sldId="491"/>
            <ac:spMk id="638" creationId="{C1149426-A3DB-423A-8369-EC476D438D29}"/>
          </ac:spMkLst>
        </pc:spChg>
        <pc:spChg chg="mod">
          <ac:chgData name="reza kabir" userId="af3c95a13102d509" providerId="LiveId" clId="{88200EE4-F4B4-49E8-8126-B01E5FCCBE2D}" dt="2020-05-17T11:15:06.994" v="1901" actId="165"/>
          <ac:spMkLst>
            <pc:docMk/>
            <pc:sldMk cId="2816337822" sldId="491"/>
            <ac:spMk id="639" creationId="{B5A6824D-46F2-4A9E-8FD4-09A493759993}"/>
          </ac:spMkLst>
        </pc:spChg>
        <pc:spChg chg="mod">
          <ac:chgData name="reza kabir" userId="af3c95a13102d509" providerId="LiveId" clId="{88200EE4-F4B4-49E8-8126-B01E5FCCBE2D}" dt="2020-05-17T11:15:06.994" v="1901" actId="165"/>
          <ac:spMkLst>
            <pc:docMk/>
            <pc:sldMk cId="2816337822" sldId="491"/>
            <ac:spMk id="641" creationId="{31E394BF-0F78-4CFB-8410-3E481E18D014}"/>
          </ac:spMkLst>
        </pc:spChg>
        <pc:spChg chg="mod">
          <ac:chgData name="reza kabir" userId="af3c95a13102d509" providerId="LiveId" clId="{88200EE4-F4B4-49E8-8126-B01E5FCCBE2D}" dt="2020-05-17T11:15:06.994" v="1901" actId="165"/>
          <ac:spMkLst>
            <pc:docMk/>
            <pc:sldMk cId="2816337822" sldId="491"/>
            <ac:spMk id="642" creationId="{6E03803B-2C14-40E3-8A30-D3A83D71040F}"/>
          </ac:spMkLst>
        </pc:spChg>
        <pc:spChg chg="mod">
          <ac:chgData name="reza kabir" userId="af3c95a13102d509" providerId="LiveId" clId="{88200EE4-F4B4-49E8-8126-B01E5FCCBE2D}" dt="2020-05-17T11:15:46.746" v="1905"/>
          <ac:spMkLst>
            <pc:docMk/>
            <pc:sldMk cId="2816337822" sldId="491"/>
            <ac:spMk id="644" creationId="{5152BA42-1B21-48A5-A004-D2D76E7F6FCD}"/>
          </ac:spMkLst>
        </pc:spChg>
        <pc:spChg chg="mod">
          <ac:chgData name="reza kabir" userId="af3c95a13102d509" providerId="LiveId" clId="{88200EE4-F4B4-49E8-8126-B01E5FCCBE2D}" dt="2020-05-17T11:15:46.746" v="1905"/>
          <ac:spMkLst>
            <pc:docMk/>
            <pc:sldMk cId="2816337822" sldId="491"/>
            <ac:spMk id="645" creationId="{B6480E88-1587-426C-A36F-BB5B3B6ADE3F}"/>
          </ac:spMkLst>
        </pc:spChg>
        <pc:spChg chg="mod">
          <ac:chgData name="reza kabir" userId="af3c95a13102d509" providerId="LiveId" clId="{88200EE4-F4B4-49E8-8126-B01E5FCCBE2D}" dt="2020-05-17T11:15:46.746" v="1905"/>
          <ac:spMkLst>
            <pc:docMk/>
            <pc:sldMk cId="2816337822" sldId="491"/>
            <ac:spMk id="646" creationId="{2DA631C8-C8F9-4041-AA6D-753A0EF4C4BC}"/>
          </ac:spMkLst>
        </pc:spChg>
        <pc:spChg chg="mod">
          <ac:chgData name="reza kabir" userId="af3c95a13102d509" providerId="LiveId" clId="{88200EE4-F4B4-49E8-8126-B01E5FCCBE2D}" dt="2020-05-17T11:15:46.746" v="1905"/>
          <ac:spMkLst>
            <pc:docMk/>
            <pc:sldMk cId="2816337822" sldId="491"/>
            <ac:spMk id="647" creationId="{4C7E50B4-30C1-4891-814C-70A843B9D805}"/>
          </ac:spMkLst>
        </pc:spChg>
        <pc:spChg chg="mod">
          <ac:chgData name="reza kabir" userId="af3c95a13102d509" providerId="LiveId" clId="{88200EE4-F4B4-49E8-8126-B01E5FCCBE2D}" dt="2020-05-17T11:15:46.746" v="1905"/>
          <ac:spMkLst>
            <pc:docMk/>
            <pc:sldMk cId="2816337822" sldId="491"/>
            <ac:spMk id="648" creationId="{CBC8DFF1-2023-4203-8601-8BF06D4AF08A}"/>
          </ac:spMkLst>
        </pc:spChg>
        <pc:spChg chg="mod">
          <ac:chgData name="reza kabir" userId="af3c95a13102d509" providerId="LiveId" clId="{88200EE4-F4B4-49E8-8126-B01E5FCCBE2D}" dt="2020-05-17T11:15:46.746" v="1905"/>
          <ac:spMkLst>
            <pc:docMk/>
            <pc:sldMk cId="2816337822" sldId="491"/>
            <ac:spMk id="649" creationId="{FD1A0C8C-3033-4009-B580-445AD4D576D9}"/>
          </ac:spMkLst>
        </pc:spChg>
        <pc:spChg chg="mod">
          <ac:chgData name="reza kabir" userId="af3c95a13102d509" providerId="LiveId" clId="{88200EE4-F4B4-49E8-8126-B01E5FCCBE2D}" dt="2020-05-17T11:15:46.746" v="1905"/>
          <ac:spMkLst>
            <pc:docMk/>
            <pc:sldMk cId="2816337822" sldId="491"/>
            <ac:spMk id="650" creationId="{26859EB3-5CD2-4CF2-B817-AD16974849A0}"/>
          </ac:spMkLst>
        </pc:spChg>
        <pc:spChg chg="mod">
          <ac:chgData name="reza kabir" userId="af3c95a13102d509" providerId="LiveId" clId="{88200EE4-F4B4-49E8-8126-B01E5FCCBE2D}" dt="2020-05-17T11:15:46.746" v="1905"/>
          <ac:spMkLst>
            <pc:docMk/>
            <pc:sldMk cId="2816337822" sldId="491"/>
            <ac:spMk id="651" creationId="{4F3CD121-6C08-4BD6-B442-A4ABDA3A416C}"/>
          </ac:spMkLst>
        </pc:spChg>
        <pc:spChg chg="mod">
          <ac:chgData name="reza kabir" userId="af3c95a13102d509" providerId="LiveId" clId="{88200EE4-F4B4-49E8-8126-B01E5FCCBE2D}" dt="2020-05-17T11:15:46.746" v="1905"/>
          <ac:spMkLst>
            <pc:docMk/>
            <pc:sldMk cId="2816337822" sldId="491"/>
            <ac:spMk id="652" creationId="{1CBA2D87-509D-47F1-BCD5-096EE92D0F0B}"/>
          </ac:spMkLst>
        </pc:spChg>
        <pc:spChg chg="mod">
          <ac:chgData name="reza kabir" userId="af3c95a13102d509" providerId="LiveId" clId="{88200EE4-F4B4-49E8-8126-B01E5FCCBE2D}" dt="2020-05-17T11:15:46.746" v="1905"/>
          <ac:spMkLst>
            <pc:docMk/>
            <pc:sldMk cId="2816337822" sldId="491"/>
            <ac:spMk id="653" creationId="{6C7ADA12-B6C8-4140-98CD-AC7126BAAC2F}"/>
          </ac:spMkLst>
        </pc:spChg>
        <pc:spChg chg="add del mod">
          <ac:chgData name="reza kabir" userId="af3c95a13102d509" providerId="LiveId" clId="{88200EE4-F4B4-49E8-8126-B01E5FCCBE2D}" dt="2020-05-17T11:15:48.760" v="1906"/>
          <ac:spMkLst>
            <pc:docMk/>
            <pc:sldMk cId="2816337822" sldId="491"/>
            <ac:spMk id="654" creationId="{EEB65EC5-D5DD-4A49-BCD0-205F847C53EA}"/>
          </ac:spMkLst>
        </pc:spChg>
        <pc:spChg chg="add mod">
          <ac:chgData name="reza kabir" userId="af3c95a13102d509" providerId="LiveId" clId="{88200EE4-F4B4-49E8-8126-B01E5FCCBE2D}" dt="2020-05-17T11:23:48.822" v="2042" actId="1076"/>
          <ac:spMkLst>
            <pc:docMk/>
            <pc:sldMk cId="2816337822" sldId="491"/>
            <ac:spMk id="655" creationId="{5FD435E8-F212-475B-A1A7-66C1FDCA25BA}"/>
          </ac:spMkLst>
        </pc:spChg>
        <pc:spChg chg="add mod">
          <ac:chgData name="reza kabir" userId="af3c95a13102d509" providerId="LiveId" clId="{88200EE4-F4B4-49E8-8126-B01E5FCCBE2D}" dt="2020-05-17T11:23:48.822" v="2042" actId="1076"/>
          <ac:spMkLst>
            <pc:docMk/>
            <pc:sldMk cId="2816337822" sldId="491"/>
            <ac:spMk id="656" creationId="{4E819F9C-1141-4982-94FB-08E133AEA63F}"/>
          </ac:spMkLst>
        </pc:spChg>
        <pc:spChg chg="add mod">
          <ac:chgData name="reza kabir" userId="af3c95a13102d509" providerId="LiveId" clId="{88200EE4-F4B4-49E8-8126-B01E5FCCBE2D}" dt="2020-05-17T11:23:48.822" v="2042" actId="1076"/>
          <ac:spMkLst>
            <pc:docMk/>
            <pc:sldMk cId="2816337822" sldId="491"/>
            <ac:spMk id="657" creationId="{1FDC78CD-DB1B-4167-ACC3-78920C7572C5}"/>
          </ac:spMkLst>
        </pc:spChg>
        <pc:spChg chg="add mod">
          <ac:chgData name="reza kabir" userId="af3c95a13102d509" providerId="LiveId" clId="{88200EE4-F4B4-49E8-8126-B01E5FCCBE2D}" dt="2020-05-17T11:23:48.822" v="2042" actId="1076"/>
          <ac:spMkLst>
            <pc:docMk/>
            <pc:sldMk cId="2816337822" sldId="491"/>
            <ac:spMk id="658" creationId="{AC075781-E136-4486-84B4-2A4A31857089}"/>
          </ac:spMkLst>
        </pc:spChg>
        <pc:spChg chg="add mod">
          <ac:chgData name="reza kabir" userId="af3c95a13102d509" providerId="LiveId" clId="{88200EE4-F4B4-49E8-8126-B01E5FCCBE2D}" dt="2020-05-17T11:23:48.822" v="2042" actId="1076"/>
          <ac:spMkLst>
            <pc:docMk/>
            <pc:sldMk cId="2816337822" sldId="491"/>
            <ac:spMk id="659" creationId="{6F89E258-C339-4452-85CA-DE4A86AD5487}"/>
          </ac:spMkLst>
        </pc:spChg>
        <pc:spChg chg="add mod">
          <ac:chgData name="reza kabir" userId="af3c95a13102d509" providerId="LiveId" clId="{88200EE4-F4B4-49E8-8126-B01E5FCCBE2D}" dt="2020-05-17T11:23:48.822" v="2042" actId="1076"/>
          <ac:spMkLst>
            <pc:docMk/>
            <pc:sldMk cId="2816337822" sldId="491"/>
            <ac:spMk id="660" creationId="{83128244-0F0C-4679-801D-E3C1FA7576C8}"/>
          </ac:spMkLst>
        </pc:spChg>
        <pc:spChg chg="add mod">
          <ac:chgData name="reza kabir" userId="af3c95a13102d509" providerId="LiveId" clId="{88200EE4-F4B4-49E8-8126-B01E5FCCBE2D}" dt="2020-05-17T11:23:48.822" v="2042" actId="1076"/>
          <ac:spMkLst>
            <pc:docMk/>
            <pc:sldMk cId="2816337822" sldId="491"/>
            <ac:spMk id="661" creationId="{2D3C63E8-8CCB-4EFB-826D-185AFE554E29}"/>
          </ac:spMkLst>
        </pc:spChg>
        <pc:spChg chg="add mod">
          <ac:chgData name="reza kabir" userId="af3c95a13102d509" providerId="LiveId" clId="{88200EE4-F4B4-49E8-8126-B01E5FCCBE2D}" dt="2020-05-17T11:23:48.822" v="2042" actId="1076"/>
          <ac:spMkLst>
            <pc:docMk/>
            <pc:sldMk cId="2816337822" sldId="491"/>
            <ac:spMk id="662" creationId="{B5C850D1-B571-495A-88DC-D5BB013F5411}"/>
          </ac:spMkLst>
        </pc:spChg>
        <pc:spChg chg="add mod">
          <ac:chgData name="reza kabir" userId="af3c95a13102d509" providerId="LiveId" clId="{88200EE4-F4B4-49E8-8126-B01E5FCCBE2D}" dt="2020-05-17T11:23:48.822" v="2042" actId="1076"/>
          <ac:spMkLst>
            <pc:docMk/>
            <pc:sldMk cId="2816337822" sldId="491"/>
            <ac:spMk id="663" creationId="{8B8E0A8D-FB44-49B8-8A21-8084C31128C9}"/>
          </ac:spMkLst>
        </pc:spChg>
        <pc:spChg chg="add mod">
          <ac:chgData name="reza kabir" userId="af3c95a13102d509" providerId="LiveId" clId="{88200EE4-F4B4-49E8-8126-B01E5FCCBE2D}" dt="2020-05-17T11:23:48.822" v="2042" actId="1076"/>
          <ac:spMkLst>
            <pc:docMk/>
            <pc:sldMk cId="2816337822" sldId="491"/>
            <ac:spMk id="664" creationId="{EF69D6AF-B00B-4E79-99AE-D1DA877782C1}"/>
          </ac:spMkLst>
        </pc:spChg>
        <pc:spChg chg="add mod">
          <ac:chgData name="reza kabir" userId="af3c95a13102d509" providerId="LiveId" clId="{88200EE4-F4B4-49E8-8126-B01E5FCCBE2D}" dt="2020-05-17T11:23:48.822" v="2042" actId="1076"/>
          <ac:spMkLst>
            <pc:docMk/>
            <pc:sldMk cId="2816337822" sldId="491"/>
            <ac:spMk id="665" creationId="{6D7E5D4F-5534-49CC-85C3-25E4286D92C6}"/>
          </ac:spMkLst>
        </pc:spChg>
        <pc:spChg chg="add mod">
          <ac:chgData name="reza kabir" userId="af3c95a13102d509" providerId="LiveId" clId="{88200EE4-F4B4-49E8-8126-B01E5FCCBE2D}" dt="2020-05-17T11:23:48.822" v="2042" actId="1076"/>
          <ac:spMkLst>
            <pc:docMk/>
            <pc:sldMk cId="2816337822" sldId="491"/>
            <ac:spMk id="666" creationId="{1234DFAA-AB5A-40A7-98FB-BCD7081AD6BC}"/>
          </ac:spMkLst>
        </pc:spChg>
        <pc:spChg chg="add mod">
          <ac:chgData name="reza kabir" userId="af3c95a13102d509" providerId="LiveId" clId="{88200EE4-F4B4-49E8-8126-B01E5FCCBE2D}" dt="2020-05-17T11:23:48.822" v="2042" actId="1076"/>
          <ac:spMkLst>
            <pc:docMk/>
            <pc:sldMk cId="2816337822" sldId="491"/>
            <ac:spMk id="667" creationId="{CB54CFD8-14C0-4A97-8679-88470183645C}"/>
          </ac:spMkLst>
        </pc:spChg>
        <pc:spChg chg="add mod">
          <ac:chgData name="reza kabir" userId="af3c95a13102d509" providerId="LiveId" clId="{88200EE4-F4B4-49E8-8126-B01E5FCCBE2D}" dt="2020-05-17T11:23:48.822" v="2042" actId="1076"/>
          <ac:spMkLst>
            <pc:docMk/>
            <pc:sldMk cId="2816337822" sldId="491"/>
            <ac:spMk id="668" creationId="{1888C3A3-24B6-40AB-96D8-9FD02BF84711}"/>
          </ac:spMkLst>
        </pc:spChg>
        <pc:spChg chg="add mod">
          <ac:chgData name="reza kabir" userId="af3c95a13102d509" providerId="LiveId" clId="{88200EE4-F4B4-49E8-8126-B01E5FCCBE2D}" dt="2020-05-17T11:23:48.822" v="2042" actId="1076"/>
          <ac:spMkLst>
            <pc:docMk/>
            <pc:sldMk cId="2816337822" sldId="491"/>
            <ac:spMk id="669" creationId="{B48CB403-37E1-4273-9B6A-1C900253D93D}"/>
          </ac:spMkLst>
        </pc:spChg>
        <pc:spChg chg="add mod">
          <ac:chgData name="reza kabir" userId="af3c95a13102d509" providerId="LiveId" clId="{88200EE4-F4B4-49E8-8126-B01E5FCCBE2D}" dt="2020-05-17T11:23:48.822" v="2042" actId="1076"/>
          <ac:spMkLst>
            <pc:docMk/>
            <pc:sldMk cId="2816337822" sldId="491"/>
            <ac:spMk id="670" creationId="{6A905F5B-C323-4AF6-BE9F-D39A4E25647E}"/>
          </ac:spMkLst>
        </pc:spChg>
        <pc:spChg chg="add mod">
          <ac:chgData name="reza kabir" userId="af3c95a13102d509" providerId="LiveId" clId="{88200EE4-F4B4-49E8-8126-B01E5FCCBE2D}" dt="2020-05-17T11:23:48.822" v="2042" actId="1076"/>
          <ac:spMkLst>
            <pc:docMk/>
            <pc:sldMk cId="2816337822" sldId="491"/>
            <ac:spMk id="671" creationId="{3EDB0D2E-39CF-4074-8E0E-E109346FDDAE}"/>
          </ac:spMkLst>
        </pc:spChg>
        <pc:spChg chg="add mod">
          <ac:chgData name="reza kabir" userId="af3c95a13102d509" providerId="LiveId" clId="{88200EE4-F4B4-49E8-8126-B01E5FCCBE2D}" dt="2020-05-17T11:23:48.822" v="2042" actId="1076"/>
          <ac:spMkLst>
            <pc:docMk/>
            <pc:sldMk cId="2816337822" sldId="491"/>
            <ac:spMk id="672" creationId="{62F52902-32B9-4B4F-83DC-E27F167D4A40}"/>
          </ac:spMkLst>
        </pc:spChg>
        <pc:spChg chg="add mod">
          <ac:chgData name="reza kabir" userId="af3c95a13102d509" providerId="LiveId" clId="{88200EE4-F4B4-49E8-8126-B01E5FCCBE2D}" dt="2020-05-17T11:23:48.822" v="2042" actId="1076"/>
          <ac:spMkLst>
            <pc:docMk/>
            <pc:sldMk cId="2816337822" sldId="491"/>
            <ac:spMk id="673" creationId="{BC27EE91-22D6-45DE-8FB3-D4B332B18ACB}"/>
          </ac:spMkLst>
        </pc:spChg>
        <pc:spChg chg="add mod">
          <ac:chgData name="reza kabir" userId="af3c95a13102d509" providerId="LiveId" clId="{88200EE4-F4B4-49E8-8126-B01E5FCCBE2D}" dt="2020-05-17T11:23:48.822" v="2042" actId="1076"/>
          <ac:spMkLst>
            <pc:docMk/>
            <pc:sldMk cId="2816337822" sldId="491"/>
            <ac:spMk id="674" creationId="{5B7738B5-1524-4DE8-B91D-3918A667EC8F}"/>
          </ac:spMkLst>
        </pc:spChg>
        <pc:spChg chg="add mod">
          <ac:chgData name="reza kabir" userId="af3c95a13102d509" providerId="LiveId" clId="{88200EE4-F4B4-49E8-8126-B01E5FCCBE2D}" dt="2020-05-17T11:23:48.822" v="2042" actId="1076"/>
          <ac:spMkLst>
            <pc:docMk/>
            <pc:sldMk cId="2816337822" sldId="491"/>
            <ac:spMk id="675" creationId="{B52A6816-150D-4637-A2A3-7FE07C3D94DA}"/>
          </ac:spMkLst>
        </pc:spChg>
        <pc:spChg chg="add mod">
          <ac:chgData name="reza kabir" userId="af3c95a13102d509" providerId="LiveId" clId="{88200EE4-F4B4-49E8-8126-B01E5FCCBE2D}" dt="2020-05-17T11:23:48.822" v="2042" actId="1076"/>
          <ac:spMkLst>
            <pc:docMk/>
            <pc:sldMk cId="2816337822" sldId="491"/>
            <ac:spMk id="676" creationId="{7855270A-CD34-45B7-95B1-D9C189261758}"/>
          </ac:spMkLst>
        </pc:spChg>
        <pc:spChg chg="add mod">
          <ac:chgData name="reza kabir" userId="af3c95a13102d509" providerId="LiveId" clId="{88200EE4-F4B4-49E8-8126-B01E5FCCBE2D}" dt="2020-05-17T11:23:48.822" v="2042" actId="1076"/>
          <ac:spMkLst>
            <pc:docMk/>
            <pc:sldMk cId="2816337822" sldId="491"/>
            <ac:spMk id="677" creationId="{02BA7FE4-7425-4498-B129-4A9B3FD93993}"/>
          </ac:spMkLst>
        </pc:spChg>
        <pc:spChg chg="add mod">
          <ac:chgData name="reza kabir" userId="af3c95a13102d509" providerId="LiveId" clId="{88200EE4-F4B4-49E8-8126-B01E5FCCBE2D}" dt="2020-05-17T11:23:48.822" v="2042" actId="1076"/>
          <ac:spMkLst>
            <pc:docMk/>
            <pc:sldMk cId="2816337822" sldId="491"/>
            <ac:spMk id="678" creationId="{E6A74BC0-A8A5-4918-9A25-E3CD480708AE}"/>
          </ac:spMkLst>
        </pc:spChg>
        <pc:spChg chg="add mod">
          <ac:chgData name="reza kabir" userId="af3c95a13102d509" providerId="LiveId" clId="{88200EE4-F4B4-49E8-8126-B01E5FCCBE2D}" dt="2020-05-17T11:23:48.822" v="2042" actId="1076"/>
          <ac:spMkLst>
            <pc:docMk/>
            <pc:sldMk cId="2816337822" sldId="491"/>
            <ac:spMk id="679" creationId="{955FCF9B-1F25-4C7C-B253-469C5C158D14}"/>
          </ac:spMkLst>
        </pc:spChg>
        <pc:spChg chg="add mod">
          <ac:chgData name="reza kabir" userId="af3c95a13102d509" providerId="LiveId" clId="{88200EE4-F4B4-49E8-8126-B01E5FCCBE2D}" dt="2020-05-17T11:23:48.822" v="2042" actId="1076"/>
          <ac:spMkLst>
            <pc:docMk/>
            <pc:sldMk cId="2816337822" sldId="491"/>
            <ac:spMk id="680" creationId="{B995EF42-7658-4D15-B0E7-F4F8ADD6050F}"/>
          </ac:spMkLst>
        </pc:spChg>
        <pc:spChg chg="add mod">
          <ac:chgData name="reza kabir" userId="af3c95a13102d509" providerId="LiveId" clId="{88200EE4-F4B4-49E8-8126-B01E5FCCBE2D}" dt="2020-05-17T11:23:48.822" v="2042" actId="1076"/>
          <ac:spMkLst>
            <pc:docMk/>
            <pc:sldMk cId="2816337822" sldId="491"/>
            <ac:spMk id="681" creationId="{D3320FF6-3594-41B0-AB6D-F2C634BBAE98}"/>
          </ac:spMkLst>
        </pc:spChg>
        <pc:spChg chg="add mod">
          <ac:chgData name="reza kabir" userId="af3c95a13102d509" providerId="LiveId" clId="{88200EE4-F4B4-49E8-8126-B01E5FCCBE2D}" dt="2020-05-17T11:23:48.822" v="2042" actId="1076"/>
          <ac:spMkLst>
            <pc:docMk/>
            <pc:sldMk cId="2816337822" sldId="491"/>
            <ac:spMk id="682" creationId="{F1267D79-79CB-4EC5-9BE1-987ECEA918BC}"/>
          </ac:spMkLst>
        </pc:spChg>
        <pc:spChg chg="add mod">
          <ac:chgData name="reza kabir" userId="af3c95a13102d509" providerId="LiveId" clId="{88200EE4-F4B4-49E8-8126-B01E5FCCBE2D}" dt="2020-05-17T11:23:48.822" v="2042" actId="1076"/>
          <ac:spMkLst>
            <pc:docMk/>
            <pc:sldMk cId="2816337822" sldId="491"/>
            <ac:spMk id="683" creationId="{72BD78C4-268A-4BFF-B499-1BFCE0B41915}"/>
          </ac:spMkLst>
        </pc:spChg>
        <pc:grpChg chg="del">
          <ac:chgData name="reza kabir" userId="af3c95a13102d509" providerId="LiveId" clId="{88200EE4-F4B4-49E8-8126-B01E5FCCBE2D}" dt="2020-05-17T11:15:06.994" v="1901" actId="165"/>
          <ac:grpSpMkLst>
            <pc:docMk/>
            <pc:sldMk cId="2816337822" sldId="491"/>
            <ac:grpSpMk id="5" creationId="{E4D00274-8AFF-4B12-B532-C21F80262327}"/>
          </ac:grpSpMkLst>
        </pc:grpChg>
        <pc:grpChg chg="del mod topLvl">
          <ac:chgData name="reza kabir" userId="af3c95a13102d509" providerId="LiveId" clId="{88200EE4-F4B4-49E8-8126-B01E5FCCBE2D}" dt="2020-05-17T11:15:09.852" v="1902" actId="478"/>
          <ac:grpSpMkLst>
            <pc:docMk/>
            <pc:sldMk cId="2816337822" sldId="491"/>
            <ac:grpSpMk id="6"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8"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16"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26"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31" creationId="{E4D00274-8AFF-4B12-B532-C21F80262327}"/>
          </ac:grpSpMkLst>
        </pc:grpChg>
        <pc:grpChg chg="del mod topLvl">
          <ac:chgData name="reza kabir" userId="af3c95a13102d509" providerId="LiveId" clId="{88200EE4-F4B4-49E8-8126-B01E5FCCBE2D}" dt="2020-05-17T11:15:18.608" v="1903" actId="165"/>
          <ac:grpSpMkLst>
            <pc:docMk/>
            <pc:sldMk cId="2816337822" sldId="491"/>
            <ac:grpSpMk id="34" creationId="{E4D00274-8AFF-4B12-B532-C21F80262327}"/>
          </ac:grpSpMkLst>
        </pc:grpChg>
        <pc:grpChg chg="del mod topLvl">
          <ac:chgData name="reza kabir" userId="af3c95a13102d509" providerId="LiveId" clId="{88200EE4-F4B4-49E8-8126-B01E5FCCBE2D}" dt="2020-05-17T11:18:53.038" v="1953" actId="165"/>
          <ac:grpSpMkLst>
            <pc:docMk/>
            <pc:sldMk cId="2816337822" sldId="491"/>
            <ac:grpSpMk id="35" creationId="{E4D00274-8AFF-4B12-B532-C21F80262327}"/>
          </ac:grpSpMkLst>
        </pc:grpChg>
        <pc:grpChg chg="del mod topLvl">
          <ac:chgData name="reza kabir" userId="af3c95a13102d509" providerId="LiveId" clId="{88200EE4-F4B4-49E8-8126-B01E5FCCBE2D}" dt="2020-05-17T11:20:10.058" v="1983" actId="478"/>
          <ac:grpSpMkLst>
            <pc:docMk/>
            <pc:sldMk cId="2816337822" sldId="491"/>
            <ac:grpSpMk id="37" creationId="{E4D00274-8AFF-4B12-B532-C21F80262327}"/>
          </ac:grpSpMkLst>
        </pc:grpChg>
        <pc:grpChg chg="del mod topLvl">
          <ac:chgData name="reza kabir" userId="af3c95a13102d509" providerId="LiveId" clId="{88200EE4-F4B4-49E8-8126-B01E5FCCBE2D}" dt="2020-05-17T11:19:21.078" v="1962" actId="165"/>
          <ac:grpSpMkLst>
            <pc:docMk/>
            <pc:sldMk cId="2816337822" sldId="491"/>
            <ac:grpSpMk id="41" creationId="{E4D00274-8AFF-4B12-B532-C21F80262327}"/>
          </ac:grpSpMkLst>
        </pc:grpChg>
        <pc:grpChg chg="del mod topLvl">
          <ac:chgData name="reza kabir" userId="af3c95a13102d509" providerId="LiveId" clId="{88200EE4-F4B4-49E8-8126-B01E5FCCBE2D}" dt="2020-05-17T11:20:16.268" v="1985" actId="478"/>
          <ac:grpSpMkLst>
            <pc:docMk/>
            <pc:sldMk cId="2816337822" sldId="491"/>
            <ac:grpSpMk id="43" creationId="{E4D00274-8AFF-4B12-B532-C21F80262327}"/>
          </ac:grpSpMkLst>
        </pc:grpChg>
        <pc:grpChg chg="del mod topLvl">
          <ac:chgData name="reza kabir" userId="af3c95a13102d509" providerId="LiveId" clId="{88200EE4-F4B4-49E8-8126-B01E5FCCBE2D}" dt="2020-05-17T11:19:23.733" v="1963" actId="165"/>
          <ac:grpSpMkLst>
            <pc:docMk/>
            <pc:sldMk cId="2816337822" sldId="491"/>
            <ac:grpSpMk id="47" creationId="{E4D00274-8AFF-4B12-B532-C21F80262327}"/>
          </ac:grpSpMkLst>
        </pc:grpChg>
        <pc:grpChg chg="del mod topLvl">
          <ac:chgData name="reza kabir" userId="af3c95a13102d509" providerId="LiveId" clId="{88200EE4-F4B4-49E8-8126-B01E5FCCBE2D}" dt="2020-05-17T11:20:39.855" v="1989" actId="478"/>
          <ac:grpSpMkLst>
            <pc:docMk/>
            <pc:sldMk cId="2816337822" sldId="491"/>
            <ac:grpSpMk id="49" creationId="{E4D00274-8AFF-4B12-B532-C21F80262327}"/>
          </ac:grpSpMkLst>
        </pc:grpChg>
        <pc:grpChg chg="del mod topLvl">
          <ac:chgData name="reza kabir" userId="af3c95a13102d509" providerId="LiveId" clId="{88200EE4-F4B4-49E8-8126-B01E5FCCBE2D}" dt="2020-05-17T11:18:04.504" v="1934" actId="478"/>
          <ac:grpSpMkLst>
            <pc:docMk/>
            <pc:sldMk cId="2816337822" sldId="491"/>
            <ac:grpSpMk id="53" creationId="{E4D00274-8AFF-4B12-B532-C21F80262327}"/>
          </ac:grpSpMkLst>
        </pc:grpChg>
        <pc:grpChg chg="del mod topLvl">
          <ac:chgData name="reza kabir" userId="af3c95a13102d509" providerId="LiveId" clId="{88200EE4-F4B4-49E8-8126-B01E5FCCBE2D}" dt="2020-05-17T11:17:52.031" v="1930" actId="165"/>
          <ac:grpSpMkLst>
            <pc:docMk/>
            <pc:sldMk cId="2816337822" sldId="491"/>
            <ac:grpSpMk id="60" creationId="{E4D00274-8AFF-4B12-B532-C21F80262327}"/>
          </ac:grpSpMkLst>
        </pc:grpChg>
        <pc:grpChg chg="del mod topLvl">
          <ac:chgData name="reza kabir" userId="af3c95a13102d509" providerId="LiveId" clId="{88200EE4-F4B4-49E8-8126-B01E5FCCBE2D}" dt="2020-05-17T11:18:56.142" v="1954" actId="165"/>
          <ac:grpSpMkLst>
            <pc:docMk/>
            <pc:sldMk cId="2816337822" sldId="491"/>
            <ac:grpSpMk id="61" creationId="{E4D00274-8AFF-4B12-B532-C21F80262327}"/>
          </ac:grpSpMkLst>
        </pc:grpChg>
        <pc:grpChg chg="add del mod topLvl">
          <ac:chgData name="reza kabir" userId="af3c95a13102d509" providerId="LiveId" clId="{88200EE4-F4B4-49E8-8126-B01E5FCCBE2D}" dt="2020-05-17T11:21:24.402" v="2004" actId="478"/>
          <ac:grpSpMkLst>
            <pc:docMk/>
            <pc:sldMk cId="2816337822" sldId="491"/>
            <ac:grpSpMk id="63" creationId="{E4D00274-8AFF-4B12-B532-C21F80262327}"/>
          </ac:grpSpMkLst>
        </pc:grpChg>
        <pc:grpChg chg="del mod topLvl">
          <ac:chgData name="reza kabir" userId="af3c95a13102d509" providerId="LiveId" clId="{88200EE4-F4B4-49E8-8126-B01E5FCCBE2D}" dt="2020-05-17T11:19:18.404" v="1961" actId="165"/>
          <ac:grpSpMkLst>
            <pc:docMk/>
            <pc:sldMk cId="2816337822" sldId="491"/>
            <ac:grpSpMk id="67" creationId="{E4D00274-8AFF-4B12-B532-C21F80262327}"/>
          </ac:grpSpMkLst>
        </pc:grpChg>
        <pc:grpChg chg="add del mod topLvl">
          <ac:chgData name="reza kabir" userId="af3c95a13102d509" providerId="LiveId" clId="{88200EE4-F4B4-49E8-8126-B01E5FCCBE2D}" dt="2020-05-17T11:21:35.836" v="2007" actId="478"/>
          <ac:grpSpMkLst>
            <pc:docMk/>
            <pc:sldMk cId="2816337822" sldId="491"/>
            <ac:grpSpMk id="69" creationId="{E4D00274-8AFF-4B12-B532-C21F80262327}"/>
          </ac:grpSpMkLst>
        </pc:grpChg>
        <pc:grpChg chg="del mod topLvl">
          <ac:chgData name="reza kabir" userId="af3c95a13102d509" providerId="LiveId" clId="{88200EE4-F4B4-49E8-8126-B01E5FCCBE2D}" dt="2020-05-17T11:19:26.724" v="1964" actId="165"/>
          <ac:grpSpMkLst>
            <pc:docMk/>
            <pc:sldMk cId="2816337822" sldId="491"/>
            <ac:grpSpMk id="73" creationId="{E4D00274-8AFF-4B12-B532-C21F80262327}"/>
          </ac:grpSpMkLst>
        </pc:grpChg>
        <pc:grpChg chg="add del mod topLvl">
          <ac:chgData name="reza kabir" userId="af3c95a13102d509" providerId="LiveId" clId="{88200EE4-F4B4-49E8-8126-B01E5FCCBE2D}" dt="2020-05-17T11:21:40.922" v="2009" actId="478"/>
          <ac:grpSpMkLst>
            <pc:docMk/>
            <pc:sldMk cId="2816337822" sldId="491"/>
            <ac:grpSpMk id="75" creationId="{E4D00274-8AFF-4B12-B532-C21F80262327}"/>
          </ac:grpSpMkLst>
        </pc:grpChg>
        <pc:grpChg chg="del mod topLvl">
          <ac:chgData name="reza kabir" userId="af3c95a13102d509" providerId="LiveId" clId="{88200EE4-F4B4-49E8-8126-B01E5FCCBE2D}" dt="2020-05-17T11:18:04.504" v="1934" actId="478"/>
          <ac:grpSpMkLst>
            <pc:docMk/>
            <pc:sldMk cId="2816337822" sldId="491"/>
            <ac:grpSpMk id="78" creationId="{E4D00274-8AFF-4B12-B532-C21F80262327}"/>
          </ac:grpSpMkLst>
        </pc:grpChg>
        <pc:grpChg chg="del mod topLvl">
          <ac:chgData name="reza kabir" userId="af3c95a13102d509" providerId="LiveId" clId="{88200EE4-F4B4-49E8-8126-B01E5FCCBE2D}" dt="2020-05-17T11:17:55.003" v="1931" actId="165"/>
          <ac:grpSpMkLst>
            <pc:docMk/>
            <pc:sldMk cId="2816337822" sldId="491"/>
            <ac:grpSpMk id="85" creationId="{E4D00274-8AFF-4B12-B532-C21F80262327}"/>
          </ac:grpSpMkLst>
        </pc:grpChg>
        <pc:grpChg chg="del mod topLvl">
          <ac:chgData name="reza kabir" userId="af3c95a13102d509" providerId="LiveId" clId="{88200EE4-F4B4-49E8-8126-B01E5FCCBE2D}" dt="2020-05-17T11:18:58.749" v="1955" actId="165"/>
          <ac:grpSpMkLst>
            <pc:docMk/>
            <pc:sldMk cId="2816337822" sldId="491"/>
            <ac:grpSpMk id="86" creationId="{E4D00274-8AFF-4B12-B532-C21F80262327}"/>
          </ac:grpSpMkLst>
        </pc:grpChg>
        <pc:grpChg chg="del mod topLvl">
          <ac:chgData name="reza kabir" userId="af3c95a13102d509" providerId="LiveId" clId="{88200EE4-F4B4-49E8-8126-B01E5FCCBE2D}" dt="2020-05-17T11:21:55.258" v="2012" actId="478"/>
          <ac:grpSpMkLst>
            <pc:docMk/>
            <pc:sldMk cId="2816337822" sldId="491"/>
            <ac:grpSpMk id="88" creationId="{E4D00274-8AFF-4B12-B532-C21F80262327}"/>
          </ac:grpSpMkLst>
        </pc:grpChg>
        <pc:grpChg chg="del mod topLvl">
          <ac:chgData name="reza kabir" userId="af3c95a13102d509" providerId="LiveId" clId="{88200EE4-F4B4-49E8-8126-B01E5FCCBE2D}" dt="2020-05-17T11:19:15.173" v="1960" actId="165"/>
          <ac:grpSpMkLst>
            <pc:docMk/>
            <pc:sldMk cId="2816337822" sldId="491"/>
            <ac:grpSpMk id="92" creationId="{E4D00274-8AFF-4B12-B532-C21F80262327}"/>
          </ac:grpSpMkLst>
        </pc:grpChg>
        <pc:grpChg chg="del mod topLvl">
          <ac:chgData name="reza kabir" userId="af3c95a13102d509" providerId="LiveId" clId="{88200EE4-F4B4-49E8-8126-B01E5FCCBE2D}" dt="2020-05-17T11:21:55.258" v="2012" actId="478"/>
          <ac:grpSpMkLst>
            <pc:docMk/>
            <pc:sldMk cId="2816337822" sldId="491"/>
            <ac:grpSpMk id="94" creationId="{E4D00274-8AFF-4B12-B532-C21F80262327}"/>
          </ac:grpSpMkLst>
        </pc:grpChg>
        <pc:grpChg chg="del mod topLvl">
          <ac:chgData name="reza kabir" userId="af3c95a13102d509" providerId="LiveId" clId="{88200EE4-F4B4-49E8-8126-B01E5FCCBE2D}" dt="2020-05-17T11:19:29.837" v="1965" actId="165"/>
          <ac:grpSpMkLst>
            <pc:docMk/>
            <pc:sldMk cId="2816337822" sldId="491"/>
            <ac:grpSpMk id="98" creationId="{E4D00274-8AFF-4B12-B532-C21F80262327}"/>
          </ac:grpSpMkLst>
        </pc:grpChg>
        <pc:grpChg chg="del mod topLvl">
          <ac:chgData name="reza kabir" userId="af3c95a13102d509" providerId="LiveId" clId="{88200EE4-F4B4-49E8-8126-B01E5FCCBE2D}" dt="2020-05-17T11:22:12.553" v="2018" actId="478"/>
          <ac:grpSpMkLst>
            <pc:docMk/>
            <pc:sldMk cId="2816337822" sldId="491"/>
            <ac:grpSpMk id="100" creationId="{E4D00274-8AFF-4B12-B532-C21F80262327}"/>
          </ac:grpSpMkLst>
        </pc:grpChg>
        <pc:grpChg chg="del mod topLvl">
          <ac:chgData name="reza kabir" userId="af3c95a13102d509" providerId="LiveId" clId="{88200EE4-F4B4-49E8-8126-B01E5FCCBE2D}" dt="2020-05-17T11:18:04.504" v="1934" actId="478"/>
          <ac:grpSpMkLst>
            <pc:docMk/>
            <pc:sldMk cId="2816337822" sldId="491"/>
            <ac:grpSpMk id="104" creationId="{E4D00274-8AFF-4B12-B532-C21F80262327}"/>
          </ac:grpSpMkLst>
        </pc:grpChg>
        <pc:grpChg chg="del mod topLvl">
          <ac:chgData name="reza kabir" userId="af3c95a13102d509" providerId="LiveId" clId="{88200EE4-F4B4-49E8-8126-B01E5FCCBE2D}" dt="2020-05-17T11:17:58.053" v="1932" actId="165"/>
          <ac:grpSpMkLst>
            <pc:docMk/>
            <pc:sldMk cId="2816337822" sldId="491"/>
            <ac:grpSpMk id="111" creationId="{E4D00274-8AFF-4B12-B532-C21F80262327}"/>
          </ac:grpSpMkLst>
        </pc:grpChg>
        <pc:grpChg chg="del mod topLvl">
          <ac:chgData name="reza kabir" userId="af3c95a13102d509" providerId="LiveId" clId="{88200EE4-F4B4-49E8-8126-B01E5FCCBE2D}" dt="2020-05-17T11:19:02.869" v="1956" actId="165"/>
          <ac:grpSpMkLst>
            <pc:docMk/>
            <pc:sldMk cId="2816337822" sldId="491"/>
            <ac:grpSpMk id="112" creationId="{E4D00274-8AFF-4B12-B532-C21F80262327}"/>
          </ac:grpSpMkLst>
        </pc:grpChg>
        <pc:grpChg chg="add del mod topLvl">
          <ac:chgData name="reza kabir" userId="af3c95a13102d509" providerId="LiveId" clId="{88200EE4-F4B4-49E8-8126-B01E5FCCBE2D}" dt="2020-05-17T11:22:39.738" v="2024" actId="478"/>
          <ac:grpSpMkLst>
            <pc:docMk/>
            <pc:sldMk cId="2816337822" sldId="491"/>
            <ac:grpSpMk id="114" creationId="{E4D00274-8AFF-4B12-B532-C21F80262327}"/>
          </ac:grpSpMkLst>
        </pc:grpChg>
        <pc:grpChg chg="del mod topLvl">
          <ac:chgData name="reza kabir" userId="af3c95a13102d509" providerId="LiveId" clId="{88200EE4-F4B4-49E8-8126-B01E5FCCBE2D}" dt="2020-05-17T11:19:11.441" v="1959" actId="165"/>
          <ac:grpSpMkLst>
            <pc:docMk/>
            <pc:sldMk cId="2816337822" sldId="491"/>
            <ac:grpSpMk id="118" creationId="{E4D00274-8AFF-4B12-B532-C21F80262327}"/>
          </ac:grpSpMkLst>
        </pc:grpChg>
        <pc:grpChg chg="add del mod topLvl">
          <ac:chgData name="reza kabir" userId="af3c95a13102d509" providerId="LiveId" clId="{88200EE4-F4B4-49E8-8126-B01E5FCCBE2D}" dt="2020-05-17T11:22:39.738" v="2024" actId="478"/>
          <ac:grpSpMkLst>
            <pc:docMk/>
            <pc:sldMk cId="2816337822" sldId="491"/>
            <ac:grpSpMk id="120" creationId="{E4D00274-8AFF-4B12-B532-C21F80262327}"/>
          </ac:grpSpMkLst>
        </pc:grpChg>
        <pc:grpChg chg="del mod topLvl">
          <ac:chgData name="reza kabir" userId="af3c95a13102d509" providerId="LiveId" clId="{88200EE4-F4B4-49E8-8126-B01E5FCCBE2D}" dt="2020-05-17T11:19:32.693" v="1966" actId="165"/>
          <ac:grpSpMkLst>
            <pc:docMk/>
            <pc:sldMk cId="2816337822" sldId="491"/>
            <ac:grpSpMk id="124" creationId="{E4D00274-8AFF-4B12-B532-C21F80262327}"/>
          </ac:grpSpMkLst>
        </pc:grpChg>
        <pc:grpChg chg="add del mod topLvl">
          <ac:chgData name="reza kabir" userId="af3c95a13102d509" providerId="LiveId" clId="{88200EE4-F4B4-49E8-8126-B01E5FCCBE2D}" dt="2020-05-17T11:22:39.738" v="2024" actId="478"/>
          <ac:grpSpMkLst>
            <pc:docMk/>
            <pc:sldMk cId="2816337822" sldId="491"/>
            <ac:grpSpMk id="126" creationId="{E4D00274-8AFF-4B12-B532-C21F80262327}"/>
          </ac:grpSpMkLst>
        </pc:grpChg>
        <pc:grpChg chg="del mod topLvl">
          <ac:chgData name="reza kabir" userId="af3c95a13102d509" providerId="LiveId" clId="{88200EE4-F4B4-49E8-8126-B01E5FCCBE2D}" dt="2020-05-17T11:18:04.504" v="1934" actId="478"/>
          <ac:grpSpMkLst>
            <pc:docMk/>
            <pc:sldMk cId="2816337822" sldId="491"/>
            <ac:grpSpMk id="130" creationId="{E4D00274-8AFF-4B12-B532-C21F80262327}"/>
          </ac:grpSpMkLst>
        </pc:grpChg>
        <pc:grpChg chg="del mod topLvl">
          <ac:chgData name="reza kabir" userId="af3c95a13102d509" providerId="LiveId" clId="{88200EE4-F4B4-49E8-8126-B01E5FCCBE2D}" dt="2020-05-17T11:18:01.829" v="1933" actId="165"/>
          <ac:grpSpMkLst>
            <pc:docMk/>
            <pc:sldMk cId="2816337822" sldId="491"/>
            <ac:grpSpMk id="137" creationId="{E4D00274-8AFF-4B12-B532-C21F80262327}"/>
          </ac:grpSpMkLst>
        </pc:grpChg>
        <pc:grpChg chg="del mod topLvl">
          <ac:chgData name="reza kabir" userId="af3c95a13102d509" providerId="LiveId" clId="{88200EE4-F4B4-49E8-8126-B01E5FCCBE2D}" dt="2020-05-17T11:19:06.004" v="1957" actId="165"/>
          <ac:grpSpMkLst>
            <pc:docMk/>
            <pc:sldMk cId="2816337822" sldId="491"/>
            <ac:grpSpMk id="138" creationId="{E4D00274-8AFF-4B12-B532-C21F80262327}"/>
          </ac:grpSpMkLst>
        </pc:grpChg>
        <pc:grpChg chg="del mod topLvl">
          <ac:chgData name="reza kabir" userId="af3c95a13102d509" providerId="LiveId" clId="{88200EE4-F4B4-49E8-8126-B01E5FCCBE2D}" dt="2020-05-17T11:23:09.756" v="2031" actId="478"/>
          <ac:grpSpMkLst>
            <pc:docMk/>
            <pc:sldMk cId="2816337822" sldId="491"/>
            <ac:grpSpMk id="140" creationId="{E4D00274-8AFF-4B12-B532-C21F80262327}"/>
          </ac:grpSpMkLst>
        </pc:grpChg>
        <pc:grpChg chg="del mod topLvl">
          <ac:chgData name="reza kabir" userId="af3c95a13102d509" providerId="LiveId" clId="{88200EE4-F4B4-49E8-8126-B01E5FCCBE2D}" dt="2020-05-17T11:19:08.769" v="1958" actId="165"/>
          <ac:grpSpMkLst>
            <pc:docMk/>
            <pc:sldMk cId="2816337822" sldId="491"/>
            <ac:grpSpMk id="144" creationId="{E4D00274-8AFF-4B12-B532-C21F80262327}"/>
          </ac:grpSpMkLst>
        </pc:grpChg>
        <pc:grpChg chg="del mod topLvl">
          <ac:chgData name="reza kabir" userId="af3c95a13102d509" providerId="LiveId" clId="{88200EE4-F4B4-49E8-8126-B01E5FCCBE2D}" dt="2020-05-17T11:23:27.738" v="2036" actId="478"/>
          <ac:grpSpMkLst>
            <pc:docMk/>
            <pc:sldMk cId="2816337822" sldId="491"/>
            <ac:grpSpMk id="146" creationId="{E4D00274-8AFF-4B12-B532-C21F80262327}"/>
          </ac:grpSpMkLst>
        </pc:grpChg>
        <pc:grpChg chg="del mod topLvl">
          <ac:chgData name="reza kabir" userId="af3c95a13102d509" providerId="LiveId" clId="{88200EE4-F4B4-49E8-8126-B01E5FCCBE2D}" dt="2020-05-17T11:19:35.575" v="1967" actId="165"/>
          <ac:grpSpMkLst>
            <pc:docMk/>
            <pc:sldMk cId="2816337822" sldId="491"/>
            <ac:grpSpMk id="150" creationId="{E4D00274-8AFF-4B12-B532-C21F80262327}"/>
          </ac:grpSpMkLst>
        </pc:grpChg>
        <pc:grpChg chg="del mod topLvl">
          <ac:chgData name="reza kabir" userId="af3c95a13102d509" providerId="LiveId" clId="{88200EE4-F4B4-49E8-8126-B01E5FCCBE2D}" dt="2020-05-17T11:23:27.738" v="2036" actId="478"/>
          <ac:grpSpMkLst>
            <pc:docMk/>
            <pc:sldMk cId="2816337822" sldId="491"/>
            <ac:grpSpMk id="152" creationId="{E4D00274-8AFF-4B12-B532-C21F80262327}"/>
          </ac:grpSpMkLst>
        </pc:grpChg>
        <pc:grpChg chg="del mod topLvl">
          <ac:chgData name="reza kabir" userId="af3c95a13102d509" providerId="LiveId" clId="{88200EE4-F4B4-49E8-8126-B01E5FCCBE2D}" dt="2020-05-17T11:18:04.504" v="1934" actId="478"/>
          <ac:grpSpMkLst>
            <pc:docMk/>
            <pc:sldMk cId="2816337822" sldId="491"/>
            <ac:grpSpMk id="155" creationId="{E4D00274-8AFF-4B12-B532-C21F80262327}"/>
          </ac:grpSpMkLst>
        </pc:grpChg>
        <pc:grpChg chg="del mod topLvl">
          <ac:chgData name="reza kabir" userId="af3c95a13102d509" providerId="LiveId" clId="{88200EE4-F4B4-49E8-8126-B01E5FCCBE2D}" dt="2020-05-17T11:15:45.628" v="1904" actId="478"/>
          <ac:grpSpMkLst>
            <pc:docMk/>
            <pc:sldMk cId="2816337822" sldId="491"/>
            <ac:grpSpMk id="162"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163"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172" creationId="{E4D00274-8AFF-4B12-B532-C21F80262327}"/>
          </ac:grpSpMkLst>
        </pc:grpChg>
        <pc:grpChg chg="del mod topLvl">
          <ac:chgData name="reza kabir" userId="af3c95a13102d509" providerId="LiveId" clId="{88200EE4-F4B4-49E8-8126-B01E5FCCBE2D}" dt="2020-05-17T11:15:45.628" v="1904" actId="478"/>
          <ac:grpSpMkLst>
            <pc:docMk/>
            <pc:sldMk cId="2816337822" sldId="491"/>
            <ac:grpSpMk id="241"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242"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251" creationId="{E4D00274-8AFF-4B12-B532-C21F80262327}"/>
          </ac:grpSpMkLst>
        </pc:grpChg>
        <pc:grpChg chg="del mod topLvl">
          <ac:chgData name="reza kabir" userId="af3c95a13102d509" providerId="LiveId" clId="{88200EE4-F4B4-49E8-8126-B01E5FCCBE2D}" dt="2020-05-17T11:15:45.628" v="1904" actId="478"/>
          <ac:grpSpMkLst>
            <pc:docMk/>
            <pc:sldMk cId="2816337822" sldId="491"/>
            <ac:grpSpMk id="320"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321"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332" creationId="{E4D00274-8AFF-4B12-B532-C21F80262327}"/>
          </ac:grpSpMkLst>
        </pc:grpChg>
        <pc:grpChg chg="del mod topLvl">
          <ac:chgData name="reza kabir" userId="af3c95a13102d509" providerId="LiveId" clId="{88200EE4-F4B4-49E8-8126-B01E5FCCBE2D}" dt="2020-05-17T11:15:45.628" v="1904" actId="478"/>
          <ac:grpSpMkLst>
            <pc:docMk/>
            <pc:sldMk cId="2816337822" sldId="491"/>
            <ac:grpSpMk id="401"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402"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412" creationId="{E4D00274-8AFF-4B12-B532-C21F80262327}"/>
          </ac:grpSpMkLst>
        </pc:grpChg>
        <pc:grpChg chg="del mod topLvl">
          <ac:chgData name="reza kabir" userId="af3c95a13102d509" providerId="LiveId" clId="{88200EE4-F4B4-49E8-8126-B01E5FCCBE2D}" dt="2020-05-17T11:15:45.628" v="1904" actId="478"/>
          <ac:grpSpMkLst>
            <pc:docMk/>
            <pc:sldMk cId="2816337822" sldId="491"/>
            <ac:grpSpMk id="481"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482"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492" creationId="{E4D00274-8AFF-4B12-B532-C21F80262327}"/>
          </ac:grpSpMkLst>
        </pc:grpChg>
        <pc:grpChg chg="mod topLvl">
          <ac:chgData name="reza kabir" userId="af3c95a13102d509" providerId="LiveId" clId="{88200EE4-F4B4-49E8-8126-B01E5FCCBE2D}" dt="2020-05-17T11:23:48.822" v="2042" actId="1076"/>
          <ac:grpSpMkLst>
            <pc:docMk/>
            <pc:sldMk cId="2816337822" sldId="491"/>
            <ac:grpSpMk id="561"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562"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566"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567"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568"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571" creationId="{E4D00274-8AFF-4B12-B532-C21F80262327}"/>
          </ac:grpSpMkLst>
        </pc:grpChg>
        <pc:grpChg chg="mod topLvl">
          <ac:chgData name="reza kabir" userId="af3c95a13102d509" providerId="LiveId" clId="{88200EE4-F4B4-49E8-8126-B01E5FCCBE2D}" dt="2020-05-17T11:23:48.822" v="2042" actId="1076"/>
          <ac:grpSpMkLst>
            <pc:docMk/>
            <pc:sldMk cId="2816337822" sldId="491"/>
            <ac:grpSpMk id="575"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576"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580"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581"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582"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585" creationId="{E4D00274-8AFF-4B12-B532-C21F80262327}"/>
          </ac:grpSpMkLst>
        </pc:grpChg>
        <pc:grpChg chg="mod topLvl">
          <ac:chgData name="reza kabir" userId="af3c95a13102d509" providerId="LiveId" clId="{88200EE4-F4B4-49E8-8126-B01E5FCCBE2D}" dt="2020-05-17T11:23:48.822" v="2042" actId="1076"/>
          <ac:grpSpMkLst>
            <pc:docMk/>
            <pc:sldMk cId="2816337822" sldId="491"/>
            <ac:grpSpMk id="589"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590"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594"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595"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596"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599"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602" creationId="{E4D00274-8AFF-4B12-B532-C21F80262327}"/>
          </ac:grpSpMkLst>
        </pc:grpChg>
        <pc:grpChg chg="mod topLvl">
          <ac:chgData name="reza kabir" userId="af3c95a13102d509" providerId="LiveId" clId="{88200EE4-F4B4-49E8-8126-B01E5FCCBE2D}" dt="2020-05-17T11:23:48.822" v="2042" actId="1076"/>
          <ac:grpSpMkLst>
            <pc:docMk/>
            <pc:sldMk cId="2816337822" sldId="491"/>
            <ac:grpSpMk id="610"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611"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615"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616"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617"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620"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623" creationId="{E4D00274-8AFF-4B12-B532-C21F80262327}"/>
          </ac:grpSpMkLst>
        </pc:grpChg>
        <pc:grpChg chg="mod topLvl">
          <ac:chgData name="reza kabir" userId="af3c95a13102d509" providerId="LiveId" clId="{88200EE4-F4B4-49E8-8126-B01E5FCCBE2D}" dt="2020-05-17T11:23:48.822" v="2042" actId="1076"/>
          <ac:grpSpMkLst>
            <pc:docMk/>
            <pc:sldMk cId="2816337822" sldId="491"/>
            <ac:grpSpMk id="627"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628"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632"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633"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634"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637" creationId="{E4D00274-8AFF-4B12-B532-C21F80262327}"/>
          </ac:grpSpMkLst>
        </pc:grpChg>
        <pc:grpChg chg="mod">
          <ac:chgData name="reza kabir" userId="af3c95a13102d509" providerId="LiveId" clId="{88200EE4-F4B4-49E8-8126-B01E5FCCBE2D}" dt="2020-05-17T11:15:06.994" v="1901" actId="165"/>
          <ac:grpSpMkLst>
            <pc:docMk/>
            <pc:sldMk cId="2816337822" sldId="491"/>
            <ac:grpSpMk id="640" creationId="{E4D00274-8AFF-4B12-B532-C21F80262327}"/>
          </ac:grpSpMkLst>
        </pc:grpChg>
        <pc:grpChg chg="add del mod">
          <ac:chgData name="reza kabir" userId="af3c95a13102d509" providerId="LiveId" clId="{88200EE4-F4B4-49E8-8126-B01E5FCCBE2D}" dt="2020-05-17T11:15:48.760" v="1906"/>
          <ac:grpSpMkLst>
            <pc:docMk/>
            <pc:sldMk cId="2816337822" sldId="491"/>
            <ac:grpSpMk id="643" creationId="{F5217D17-7DDC-4D48-9DBE-C5A86DB872FC}"/>
          </ac:grpSpMkLst>
        </pc:grpChg>
        <pc:picChg chg="del">
          <ac:chgData name="reza kabir" userId="af3c95a13102d509" providerId="LiveId" clId="{88200EE4-F4B4-49E8-8126-B01E5FCCBE2D}" dt="2020-05-17T11:23:42.202" v="2041" actId="478"/>
          <ac:picMkLst>
            <pc:docMk/>
            <pc:sldMk cId="2816337822" sldId="491"/>
            <ac:picMk id="3" creationId="{E3E1A269-1EDB-476A-8762-89EE5BDF8D86}"/>
          </ac:picMkLst>
        </pc:picChg>
      </pc:sldChg>
      <pc:sldChg chg="delSp modSp add del mod">
        <pc:chgData name="reza kabir" userId="af3c95a13102d509" providerId="LiveId" clId="{88200EE4-F4B4-49E8-8126-B01E5FCCBE2D}" dt="2020-05-17T11:24:56.262" v="2049" actId="47"/>
        <pc:sldMkLst>
          <pc:docMk/>
          <pc:sldMk cId="2512903463" sldId="492"/>
        </pc:sldMkLst>
        <pc:spChg chg="mod">
          <ac:chgData name="reza kabir" userId="af3c95a13102d509" providerId="LiveId" clId="{88200EE4-F4B4-49E8-8126-B01E5FCCBE2D}" dt="2020-05-17T11:24:05.265" v="2043" actId="165"/>
          <ac:spMkLst>
            <pc:docMk/>
            <pc:sldMk cId="2512903463" sldId="492"/>
            <ac:spMk id="7" creationId="{EA70E553-B39E-4EC8-902D-96825AF82F71}"/>
          </ac:spMkLst>
        </pc:spChg>
        <pc:spChg chg="mod">
          <ac:chgData name="reza kabir" userId="af3c95a13102d509" providerId="LiveId" clId="{88200EE4-F4B4-49E8-8126-B01E5FCCBE2D}" dt="2020-05-17T11:24:05.265" v="2043" actId="165"/>
          <ac:spMkLst>
            <pc:docMk/>
            <pc:sldMk cId="2512903463" sldId="492"/>
            <ac:spMk id="9" creationId="{1DCB8B22-B773-432C-8A41-510B96314AC7}"/>
          </ac:spMkLst>
        </pc:spChg>
        <pc:spChg chg="mod">
          <ac:chgData name="reza kabir" userId="af3c95a13102d509" providerId="LiveId" clId="{88200EE4-F4B4-49E8-8126-B01E5FCCBE2D}" dt="2020-05-17T11:24:05.265" v="2043" actId="165"/>
          <ac:spMkLst>
            <pc:docMk/>
            <pc:sldMk cId="2512903463" sldId="492"/>
            <ac:spMk id="10" creationId="{41E043BC-CA73-4002-B6D7-8F4942C7047A}"/>
          </ac:spMkLst>
        </pc:spChg>
        <pc:spChg chg="mod">
          <ac:chgData name="reza kabir" userId="af3c95a13102d509" providerId="LiveId" clId="{88200EE4-F4B4-49E8-8126-B01E5FCCBE2D}" dt="2020-05-17T11:24:05.265" v="2043" actId="165"/>
          <ac:spMkLst>
            <pc:docMk/>
            <pc:sldMk cId="2512903463" sldId="492"/>
            <ac:spMk id="11" creationId="{2E479586-E20B-402B-8DEB-9B0EB442BCF3}"/>
          </ac:spMkLst>
        </pc:spChg>
        <pc:spChg chg="mod">
          <ac:chgData name="reza kabir" userId="af3c95a13102d509" providerId="LiveId" clId="{88200EE4-F4B4-49E8-8126-B01E5FCCBE2D}" dt="2020-05-17T11:24:05.265" v="2043" actId="165"/>
          <ac:spMkLst>
            <pc:docMk/>
            <pc:sldMk cId="2512903463" sldId="492"/>
            <ac:spMk id="12" creationId="{12723AA2-7B41-48AF-BE06-B6FEAB06183B}"/>
          </ac:spMkLst>
        </pc:spChg>
        <pc:spChg chg="mod">
          <ac:chgData name="reza kabir" userId="af3c95a13102d509" providerId="LiveId" clId="{88200EE4-F4B4-49E8-8126-B01E5FCCBE2D}" dt="2020-05-17T11:24:05.265" v="2043" actId="165"/>
          <ac:spMkLst>
            <pc:docMk/>
            <pc:sldMk cId="2512903463" sldId="492"/>
            <ac:spMk id="13" creationId="{1AA4DBB6-903A-4E1A-9503-F7A12AC0468D}"/>
          </ac:spMkLst>
        </pc:spChg>
        <pc:spChg chg="mod">
          <ac:chgData name="reza kabir" userId="af3c95a13102d509" providerId="LiveId" clId="{88200EE4-F4B4-49E8-8126-B01E5FCCBE2D}" dt="2020-05-17T11:24:05.265" v="2043" actId="165"/>
          <ac:spMkLst>
            <pc:docMk/>
            <pc:sldMk cId="2512903463" sldId="492"/>
            <ac:spMk id="14" creationId="{49D7A25B-8D44-49F5-A577-937B1D891B29}"/>
          </ac:spMkLst>
        </pc:spChg>
        <pc:spChg chg="mod">
          <ac:chgData name="reza kabir" userId="af3c95a13102d509" providerId="LiveId" clId="{88200EE4-F4B4-49E8-8126-B01E5FCCBE2D}" dt="2020-05-17T11:24:05.265" v="2043" actId="165"/>
          <ac:spMkLst>
            <pc:docMk/>
            <pc:sldMk cId="2512903463" sldId="492"/>
            <ac:spMk id="15" creationId="{448C09C9-6E2B-46E8-B78A-C4D34291240A}"/>
          </ac:spMkLst>
        </pc:spChg>
        <pc:spChg chg="mod">
          <ac:chgData name="reza kabir" userId="af3c95a13102d509" providerId="LiveId" clId="{88200EE4-F4B4-49E8-8126-B01E5FCCBE2D}" dt="2020-05-17T11:24:05.265" v="2043" actId="165"/>
          <ac:spMkLst>
            <pc:docMk/>
            <pc:sldMk cId="2512903463" sldId="492"/>
            <ac:spMk id="17" creationId="{6BC8023F-900F-4259-9574-E480B5C2E77D}"/>
          </ac:spMkLst>
        </pc:spChg>
        <pc:spChg chg="mod">
          <ac:chgData name="reza kabir" userId="af3c95a13102d509" providerId="LiveId" clId="{88200EE4-F4B4-49E8-8126-B01E5FCCBE2D}" dt="2020-05-17T11:24:05.265" v="2043" actId="165"/>
          <ac:spMkLst>
            <pc:docMk/>
            <pc:sldMk cId="2512903463" sldId="492"/>
            <ac:spMk id="18" creationId="{9E1FD323-ACD9-40A7-B430-918D3B02BF0F}"/>
          </ac:spMkLst>
        </pc:spChg>
        <pc:spChg chg="mod">
          <ac:chgData name="reza kabir" userId="af3c95a13102d509" providerId="LiveId" clId="{88200EE4-F4B4-49E8-8126-B01E5FCCBE2D}" dt="2020-05-17T11:24:05.265" v="2043" actId="165"/>
          <ac:spMkLst>
            <pc:docMk/>
            <pc:sldMk cId="2512903463" sldId="492"/>
            <ac:spMk id="19" creationId="{E55A48BD-417B-478A-8D7D-26D955B8C9A9}"/>
          </ac:spMkLst>
        </pc:spChg>
        <pc:spChg chg="mod">
          <ac:chgData name="reza kabir" userId="af3c95a13102d509" providerId="LiveId" clId="{88200EE4-F4B4-49E8-8126-B01E5FCCBE2D}" dt="2020-05-17T11:24:05.265" v="2043" actId="165"/>
          <ac:spMkLst>
            <pc:docMk/>
            <pc:sldMk cId="2512903463" sldId="492"/>
            <ac:spMk id="20" creationId="{238B6E92-6B9A-477E-BCCE-B1C3EDCF70FA}"/>
          </ac:spMkLst>
        </pc:spChg>
        <pc:spChg chg="mod">
          <ac:chgData name="reza kabir" userId="af3c95a13102d509" providerId="LiveId" clId="{88200EE4-F4B4-49E8-8126-B01E5FCCBE2D}" dt="2020-05-17T11:24:05.265" v="2043" actId="165"/>
          <ac:spMkLst>
            <pc:docMk/>
            <pc:sldMk cId="2512903463" sldId="492"/>
            <ac:spMk id="21" creationId="{BE6A5FF1-AB21-4DB2-AC67-6462DBFA03E2}"/>
          </ac:spMkLst>
        </pc:spChg>
        <pc:spChg chg="mod">
          <ac:chgData name="reza kabir" userId="af3c95a13102d509" providerId="LiveId" clId="{88200EE4-F4B4-49E8-8126-B01E5FCCBE2D}" dt="2020-05-17T11:24:05.265" v="2043" actId="165"/>
          <ac:spMkLst>
            <pc:docMk/>
            <pc:sldMk cId="2512903463" sldId="492"/>
            <ac:spMk id="22" creationId="{EBD22BBD-C4A5-4B76-9E05-F6EA2E86E660}"/>
          </ac:spMkLst>
        </pc:spChg>
        <pc:spChg chg="mod">
          <ac:chgData name="reza kabir" userId="af3c95a13102d509" providerId="LiveId" clId="{88200EE4-F4B4-49E8-8126-B01E5FCCBE2D}" dt="2020-05-17T11:24:05.265" v="2043" actId="165"/>
          <ac:spMkLst>
            <pc:docMk/>
            <pc:sldMk cId="2512903463" sldId="492"/>
            <ac:spMk id="23" creationId="{CCC188B5-4C8F-46E0-A510-465C349BE94C}"/>
          </ac:spMkLst>
        </pc:spChg>
        <pc:spChg chg="mod">
          <ac:chgData name="reza kabir" userId="af3c95a13102d509" providerId="LiveId" clId="{88200EE4-F4B4-49E8-8126-B01E5FCCBE2D}" dt="2020-05-17T11:24:05.265" v="2043" actId="165"/>
          <ac:spMkLst>
            <pc:docMk/>
            <pc:sldMk cId="2512903463" sldId="492"/>
            <ac:spMk id="24" creationId="{F7759F2C-49C3-4386-AEF0-24F161649F12}"/>
          </ac:spMkLst>
        </pc:spChg>
        <pc:spChg chg="mod">
          <ac:chgData name="reza kabir" userId="af3c95a13102d509" providerId="LiveId" clId="{88200EE4-F4B4-49E8-8126-B01E5FCCBE2D}" dt="2020-05-17T11:24:05.265" v="2043" actId="165"/>
          <ac:spMkLst>
            <pc:docMk/>
            <pc:sldMk cId="2512903463" sldId="492"/>
            <ac:spMk id="25" creationId="{F6E9A48D-7127-4A09-8EA8-98002407AD67}"/>
          </ac:spMkLst>
        </pc:spChg>
        <pc:spChg chg="mod">
          <ac:chgData name="reza kabir" userId="af3c95a13102d509" providerId="LiveId" clId="{88200EE4-F4B4-49E8-8126-B01E5FCCBE2D}" dt="2020-05-17T11:24:05.265" v="2043" actId="165"/>
          <ac:spMkLst>
            <pc:docMk/>
            <pc:sldMk cId="2512903463" sldId="492"/>
            <ac:spMk id="27" creationId="{78059EE1-3E2F-464F-8F02-AC32CEDF727F}"/>
          </ac:spMkLst>
        </pc:spChg>
        <pc:spChg chg="mod">
          <ac:chgData name="reza kabir" userId="af3c95a13102d509" providerId="LiveId" clId="{88200EE4-F4B4-49E8-8126-B01E5FCCBE2D}" dt="2020-05-17T11:24:05.265" v="2043" actId="165"/>
          <ac:spMkLst>
            <pc:docMk/>
            <pc:sldMk cId="2512903463" sldId="492"/>
            <ac:spMk id="28" creationId="{BBFA6B82-B268-4653-945F-6D0449AAFF2C}"/>
          </ac:spMkLst>
        </pc:spChg>
        <pc:spChg chg="mod">
          <ac:chgData name="reza kabir" userId="af3c95a13102d509" providerId="LiveId" clId="{88200EE4-F4B4-49E8-8126-B01E5FCCBE2D}" dt="2020-05-17T11:24:05.265" v="2043" actId="165"/>
          <ac:spMkLst>
            <pc:docMk/>
            <pc:sldMk cId="2512903463" sldId="492"/>
            <ac:spMk id="29" creationId="{0D8778A0-FBF5-4E49-A694-D31E2A7D8432}"/>
          </ac:spMkLst>
        </pc:spChg>
        <pc:spChg chg="mod">
          <ac:chgData name="reza kabir" userId="af3c95a13102d509" providerId="LiveId" clId="{88200EE4-F4B4-49E8-8126-B01E5FCCBE2D}" dt="2020-05-17T11:24:05.265" v="2043" actId="165"/>
          <ac:spMkLst>
            <pc:docMk/>
            <pc:sldMk cId="2512903463" sldId="492"/>
            <ac:spMk id="30" creationId="{5AF9B8DD-FD97-4D37-A56C-3083384F9888}"/>
          </ac:spMkLst>
        </pc:spChg>
        <pc:spChg chg="mod">
          <ac:chgData name="reza kabir" userId="af3c95a13102d509" providerId="LiveId" clId="{88200EE4-F4B4-49E8-8126-B01E5FCCBE2D}" dt="2020-05-17T11:24:05.265" v="2043" actId="165"/>
          <ac:spMkLst>
            <pc:docMk/>
            <pc:sldMk cId="2512903463" sldId="492"/>
            <ac:spMk id="32" creationId="{C2604EE7-1010-44D4-92B4-FC2E5A747AD4}"/>
          </ac:spMkLst>
        </pc:spChg>
        <pc:spChg chg="mod">
          <ac:chgData name="reza kabir" userId="af3c95a13102d509" providerId="LiveId" clId="{88200EE4-F4B4-49E8-8126-B01E5FCCBE2D}" dt="2020-05-17T11:24:05.265" v="2043" actId="165"/>
          <ac:spMkLst>
            <pc:docMk/>
            <pc:sldMk cId="2512903463" sldId="492"/>
            <ac:spMk id="33" creationId="{D22435C6-AA48-4620-B8C0-BDA22D32D80B}"/>
          </ac:spMkLst>
        </pc:spChg>
        <pc:spChg chg="mod">
          <ac:chgData name="reza kabir" userId="af3c95a13102d509" providerId="LiveId" clId="{88200EE4-F4B4-49E8-8126-B01E5FCCBE2D}" dt="2020-05-17T11:24:05.265" v="2043" actId="165"/>
          <ac:spMkLst>
            <pc:docMk/>
            <pc:sldMk cId="2512903463" sldId="492"/>
            <ac:spMk id="36" creationId="{6FC37554-BC34-4259-A7A5-F9E0688C4369}"/>
          </ac:spMkLst>
        </pc:spChg>
        <pc:spChg chg="mod">
          <ac:chgData name="reza kabir" userId="af3c95a13102d509" providerId="LiveId" clId="{88200EE4-F4B4-49E8-8126-B01E5FCCBE2D}" dt="2020-05-17T11:24:05.265" v="2043" actId="165"/>
          <ac:spMkLst>
            <pc:docMk/>
            <pc:sldMk cId="2512903463" sldId="492"/>
            <ac:spMk id="38" creationId="{CC8174CB-6C60-4DD4-9682-ED0EADA2D028}"/>
          </ac:spMkLst>
        </pc:spChg>
        <pc:spChg chg="mod">
          <ac:chgData name="reza kabir" userId="af3c95a13102d509" providerId="LiveId" clId="{88200EE4-F4B4-49E8-8126-B01E5FCCBE2D}" dt="2020-05-17T11:24:05.265" v="2043" actId="165"/>
          <ac:spMkLst>
            <pc:docMk/>
            <pc:sldMk cId="2512903463" sldId="492"/>
            <ac:spMk id="39" creationId="{1FB91459-3844-4749-96EF-975892080B79}"/>
          </ac:spMkLst>
        </pc:spChg>
        <pc:spChg chg="mod">
          <ac:chgData name="reza kabir" userId="af3c95a13102d509" providerId="LiveId" clId="{88200EE4-F4B4-49E8-8126-B01E5FCCBE2D}" dt="2020-05-17T11:24:05.265" v="2043" actId="165"/>
          <ac:spMkLst>
            <pc:docMk/>
            <pc:sldMk cId="2512903463" sldId="492"/>
            <ac:spMk id="40" creationId="{28CFC6E7-E8BD-4DD4-8E44-ED3EA4DDCEF9}"/>
          </ac:spMkLst>
        </pc:spChg>
        <pc:spChg chg="mod">
          <ac:chgData name="reza kabir" userId="af3c95a13102d509" providerId="LiveId" clId="{88200EE4-F4B4-49E8-8126-B01E5FCCBE2D}" dt="2020-05-17T11:24:05.265" v="2043" actId="165"/>
          <ac:spMkLst>
            <pc:docMk/>
            <pc:sldMk cId="2512903463" sldId="492"/>
            <ac:spMk id="42" creationId="{479901DB-CF52-4A11-8042-465055F54517}"/>
          </ac:spMkLst>
        </pc:spChg>
        <pc:spChg chg="mod">
          <ac:chgData name="reza kabir" userId="af3c95a13102d509" providerId="LiveId" clId="{88200EE4-F4B4-49E8-8126-B01E5FCCBE2D}" dt="2020-05-17T11:24:05.265" v="2043" actId="165"/>
          <ac:spMkLst>
            <pc:docMk/>
            <pc:sldMk cId="2512903463" sldId="492"/>
            <ac:spMk id="44" creationId="{73404073-DAEA-4801-BBB2-859EEC51A472}"/>
          </ac:spMkLst>
        </pc:spChg>
        <pc:spChg chg="mod">
          <ac:chgData name="reza kabir" userId="af3c95a13102d509" providerId="LiveId" clId="{88200EE4-F4B4-49E8-8126-B01E5FCCBE2D}" dt="2020-05-17T11:24:05.265" v="2043" actId="165"/>
          <ac:spMkLst>
            <pc:docMk/>
            <pc:sldMk cId="2512903463" sldId="492"/>
            <ac:spMk id="45" creationId="{6022F5CA-1C1E-4871-B1AF-2FEC25592BB3}"/>
          </ac:spMkLst>
        </pc:spChg>
        <pc:spChg chg="mod">
          <ac:chgData name="reza kabir" userId="af3c95a13102d509" providerId="LiveId" clId="{88200EE4-F4B4-49E8-8126-B01E5FCCBE2D}" dt="2020-05-17T11:24:05.265" v="2043" actId="165"/>
          <ac:spMkLst>
            <pc:docMk/>
            <pc:sldMk cId="2512903463" sldId="492"/>
            <ac:spMk id="46" creationId="{C52BA86C-64BF-451B-9ED0-09093B72FB1B}"/>
          </ac:spMkLst>
        </pc:spChg>
        <pc:spChg chg="mod">
          <ac:chgData name="reza kabir" userId="af3c95a13102d509" providerId="LiveId" clId="{88200EE4-F4B4-49E8-8126-B01E5FCCBE2D}" dt="2020-05-17T11:24:05.265" v="2043" actId="165"/>
          <ac:spMkLst>
            <pc:docMk/>
            <pc:sldMk cId="2512903463" sldId="492"/>
            <ac:spMk id="48" creationId="{E0478304-4F42-483A-923A-D38D1F02A130}"/>
          </ac:spMkLst>
        </pc:spChg>
        <pc:spChg chg="mod">
          <ac:chgData name="reza kabir" userId="af3c95a13102d509" providerId="LiveId" clId="{88200EE4-F4B4-49E8-8126-B01E5FCCBE2D}" dt="2020-05-17T11:24:05.265" v="2043" actId="165"/>
          <ac:spMkLst>
            <pc:docMk/>
            <pc:sldMk cId="2512903463" sldId="492"/>
            <ac:spMk id="50" creationId="{CC963714-61D4-45B8-9D78-FE5707B9FD37}"/>
          </ac:spMkLst>
        </pc:spChg>
        <pc:spChg chg="mod">
          <ac:chgData name="reza kabir" userId="af3c95a13102d509" providerId="LiveId" clId="{88200EE4-F4B4-49E8-8126-B01E5FCCBE2D}" dt="2020-05-17T11:24:05.265" v="2043" actId="165"/>
          <ac:spMkLst>
            <pc:docMk/>
            <pc:sldMk cId="2512903463" sldId="492"/>
            <ac:spMk id="51" creationId="{B84A92FE-8A56-4568-B578-89DCC91D2F10}"/>
          </ac:spMkLst>
        </pc:spChg>
        <pc:spChg chg="mod">
          <ac:chgData name="reza kabir" userId="af3c95a13102d509" providerId="LiveId" clId="{88200EE4-F4B4-49E8-8126-B01E5FCCBE2D}" dt="2020-05-17T11:24:05.265" v="2043" actId="165"/>
          <ac:spMkLst>
            <pc:docMk/>
            <pc:sldMk cId="2512903463" sldId="492"/>
            <ac:spMk id="52" creationId="{FF1F954B-5E65-4598-B3EE-2CDA57C972BC}"/>
          </ac:spMkLst>
        </pc:spChg>
        <pc:spChg chg="mod">
          <ac:chgData name="reza kabir" userId="af3c95a13102d509" providerId="LiveId" clId="{88200EE4-F4B4-49E8-8126-B01E5FCCBE2D}" dt="2020-05-17T11:24:05.265" v="2043" actId="165"/>
          <ac:spMkLst>
            <pc:docMk/>
            <pc:sldMk cId="2512903463" sldId="492"/>
            <ac:spMk id="54" creationId="{92F67667-8A15-4AFC-A1D6-BDA69E5C32A0}"/>
          </ac:spMkLst>
        </pc:spChg>
        <pc:spChg chg="mod">
          <ac:chgData name="reza kabir" userId="af3c95a13102d509" providerId="LiveId" clId="{88200EE4-F4B4-49E8-8126-B01E5FCCBE2D}" dt="2020-05-17T11:24:05.265" v="2043" actId="165"/>
          <ac:spMkLst>
            <pc:docMk/>
            <pc:sldMk cId="2512903463" sldId="492"/>
            <ac:spMk id="55" creationId="{4AE354BB-B63A-46A1-85FC-DCBE18CC22C2}"/>
          </ac:spMkLst>
        </pc:spChg>
        <pc:spChg chg="mod">
          <ac:chgData name="reza kabir" userId="af3c95a13102d509" providerId="LiveId" clId="{88200EE4-F4B4-49E8-8126-B01E5FCCBE2D}" dt="2020-05-17T11:24:05.265" v="2043" actId="165"/>
          <ac:spMkLst>
            <pc:docMk/>
            <pc:sldMk cId="2512903463" sldId="492"/>
            <ac:spMk id="56" creationId="{4DA68785-1B23-475E-BB97-6DD6A8655822}"/>
          </ac:spMkLst>
        </pc:spChg>
        <pc:spChg chg="mod">
          <ac:chgData name="reza kabir" userId="af3c95a13102d509" providerId="LiveId" clId="{88200EE4-F4B4-49E8-8126-B01E5FCCBE2D}" dt="2020-05-17T11:24:05.265" v="2043" actId="165"/>
          <ac:spMkLst>
            <pc:docMk/>
            <pc:sldMk cId="2512903463" sldId="492"/>
            <ac:spMk id="57" creationId="{1825FA17-F616-4A28-8E5A-55CE92F1B49F}"/>
          </ac:spMkLst>
        </pc:spChg>
        <pc:spChg chg="mod">
          <ac:chgData name="reza kabir" userId="af3c95a13102d509" providerId="LiveId" clId="{88200EE4-F4B4-49E8-8126-B01E5FCCBE2D}" dt="2020-05-17T11:24:05.265" v="2043" actId="165"/>
          <ac:spMkLst>
            <pc:docMk/>
            <pc:sldMk cId="2512903463" sldId="492"/>
            <ac:spMk id="58" creationId="{292A416B-ADD6-4F8C-B0DB-78D0D54F5033}"/>
          </ac:spMkLst>
        </pc:spChg>
        <pc:spChg chg="mod">
          <ac:chgData name="reza kabir" userId="af3c95a13102d509" providerId="LiveId" clId="{88200EE4-F4B4-49E8-8126-B01E5FCCBE2D}" dt="2020-05-17T11:24:05.265" v="2043" actId="165"/>
          <ac:spMkLst>
            <pc:docMk/>
            <pc:sldMk cId="2512903463" sldId="492"/>
            <ac:spMk id="59" creationId="{7AA38F64-514E-426B-8A7F-2594065C8857}"/>
          </ac:spMkLst>
        </pc:spChg>
        <pc:spChg chg="mod">
          <ac:chgData name="reza kabir" userId="af3c95a13102d509" providerId="LiveId" clId="{88200EE4-F4B4-49E8-8126-B01E5FCCBE2D}" dt="2020-05-17T11:24:05.265" v="2043" actId="165"/>
          <ac:spMkLst>
            <pc:docMk/>
            <pc:sldMk cId="2512903463" sldId="492"/>
            <ac:spMk id="62" creationId="{10B8D06E-73F4-4BCC-8D96-6A3DA75659FC}"/>
          </ac:spMkLst>
        </pc:spChg>
        <pc:spChg chg="mod">
          <ac:chgData name="reza kabir" userId="af3c95a13102d509" providerId="LiveId" clId="{88200EE4-F4B4-49E8-8126-B01E5FCCBE2D}" dt="2020-05-17T11:24:05.265" v="2043" actId="165"/>
          <ac:spMkLst>
            <pc:docMk/>
            <pc:sldMk cId="2512903463" sldId="492"/>
            <ac:spMk id="64" creationId="{F84A4D7B-6823-4A7B-999A-7512D4773160}"/>
          </ac:spMkLst>
        </pc:spChg>
        <pc:spChg chg="mod">
          <ac:chgData name="reza kabir" userId="af3c95a13102d509" providerId="LiveId" clId="{88200EE4-F4B4-49E8-8126-B01E5FCCBE2D}" dt="2020-05-17T11:24:05.265" v="2043" actId="165"/>
          <ac:spMkLst>
            <pc:docMk/>
            <pc:sldMk cId="2512903463" sldId="492"/>
            <ac:spMk id="65" creationId="{070503F5-19F7-4DA5-8BFE-34E74B19186B}"/>
          </ac:spMkLst>
        </pc:spChg>
        <pc:spChg chg="mod">
          <ac:chgData name="reza kabir" userId="af3c95a13102d509" providerId="LiveId" clId="{88200EE4-F4B4-49E8-8126-B01E5FCCBE2D}" dt="2020-05-17T11:24:05.265" v="2043" actId="165"/>
          <ac:spMkLst>
            <pc:docMk/>
            <pc:sldMk cId="2512903463" sldId="492"/>
            <ac:spMk id="66" creationId="{EA7E76D9-4AC9-4B49-B9B7-68A4F8114B32}"/>
          </ac:spMkLst>
        </pc:spChg>
        <pc:spChg chg="mod">
          <ac:chgData name="reza kabir" userId="af3c95a13102d509" providerId="LiveId" clId="{88200EE4-F4B4-49E8-8126-B01E5FCCBE2D}" dt="2020-05-17T11:24:05.265" v="2043" actId="165"/>
          <ac:spMkLst>
            <pc:docMk/>
            <pc:sldMk cId="2512903463" sldId="492"/>
            <ac:spMk id="68" creationId="{1041F8CE-FD80-4F31-ADB3-602E51BB2FFD}"/>
          </ac:spMkLst>
        </pc:spChg>
        <pc:spChg chg="mod">
          <ac:chgData name="reza kabir" userId="af3c95a13102d509" providerId="LiveId" clId="{88200EE4-F4B4-49E8-8126-B01E5FCCBE2D}" dt="2020-05-17T11:24:05.265" v="2043" actId="165"/>
          <ac:spMkLst>
            <pc:docMk/>
            <pc:sldMk cId="2512903463" sldId="492"/>
            <ac:spMk id="70" creationId="{4CCDED69-FDE5-429E-92DB-22EA69012258}"/>
          </ac:spMkLst>
        </pc:spChg>
        <pc:spChg chg="mod">
          <ac:chgData name="reza kabir" userId="af3c95a13102d509" providerId="LiveId" clId="{88200EE4-F4B4-49E8-8126-B01E5FCCBE2D}" dt="2020-05-17T11:24:05.265" v="2043" actId="165"/>
          <ac:spMkLst>
            <pc:docMk/>
            <pc:sldMk cId="2512903463" sldId="492"/>
            <ac:spMk id="71" creationId="{67D4D2C1-F2DF-48A5-8F32-F43F9FA91EEF}"/>
          </ac:spMkLst>
        </pc:spChg>
        <pc:spChg chg="mod">
          <ac:chgData name="reza kabir" userId="af3c95a13102d509" providerId="LiveId" clId="{88200EE4-F4B4-49E8-8126-B01E5FCCBE2D}" dt="2020-05-17T11:24:05.265" v="2043" actId="165"/>
          <ac:spMkLst>
            <pc:docMk/>
            <pc:sldMk cId="2512903463" sldId="492"/>
            <ac:spMk id="72" creationId="{0F46357C-FEE9-48AE-B15A-A82895AFA33F}"/>
          </ac:spMkLst>
        </pc:spChg>
        <pc:spChg chg="mod">
          <ac:chgData name="reza kabir" userId="af3c95a13102d509" providerId="LiveId" clId="{88200EE4-F4B4-49E8-8126-B01E5FCCBE2D}" dt="2020-05-17T11:24:05.265" v="2043" actId="165"/>
          <ac:spMkLst>
            <pc:docMk/>
            <pc:sldMk cId="2512903463" sldId="492"/>
            <ac:spMk id="74" creationId="{F566ED7B-1038-4B69-92B3-0734924F220E}"/>
          </ac:spMkLst>
        </pc:spChg>
        <pc:spChg chg="mod">
          <ac:chgData name="reza kabir" userId="af3c95a13102d509" providerId="LiveId" clId="{88200EE4-F4B4-49E8-8126-B01E5FCCBE2D}" dt="2020-05-17T11:24:05.265" v="2043" actId="165"/>
          <ac:spMkLst>
            <pc:docMk/>
            <pc:sldMk cId="2512903463" sldId="492"/>
            <ac:spMk id="76" creationId="{1D86C396-0637-4D87-83D6-475C07C93D31}"/>
          </ac:spMkLst>
        </pc:spChg>
        <pc:spChg chg="mod">
          <ac:chgData name="reza kabir" userId="af3c95a13102d509" providerId="LiveId" clId="{88200EE4-F4B4-49E8-8126-B01E5FCCBE2D}" dt="2020-05-17T11:24:05.265" v="2043" actId="165"/>
          <ac:spMkLst>
            <pc:docMk/>
            <pc:sldMk cId="2512903463" sldId="492"/>
            <ac:spMk id="77" creationId="{0E50EADB-34BC-4151-BBC5-30F9CB8852BC}"/>
          </ac:spMkLst>
        </pc:spChg>
        <pc:spChg chg="mod">
          <ac:chgData name="reza kabir" userId="af3c95a13102d509" providerId="LiveId" clId="{88200EE4-F4B4-49E8-8126-B01E5FCCBE2D}" dt="2020-05-17T11:24:05.265" v="2043" actId="165"/>
          <ac:spMkLst>
            <pc:docMk/>
            <pc:sldMk cId="2512903463" sldId="492"/>
            <ac:spMk id="79" creationId="{4860CA3E-732A-4044-9596-A0FA0DE9E7BE}"/>
          </ac:spMkLst>
        </pc:spChg>
        <pc:spChg chg="mod">
          <ac:chgData name="reza kabir" userId="af3c95a13102d509" providerId="LiveId" clId="{88200EE4-F4B4-49E8-8126-B01E5FCCBE2D}" dt="2020-05-17T11:24:05.265" v="2043" actId="165"/>
          <ac:spMkLst>
            <pc:docMk/>
            <pc:sldMk cId="2512903463" sldId="492"/>
            <ac:spMk id="80" creationId="{E27B2FAB-0417-4321-B19D-0EC5E42C8388}"/>
          </ac:spMkLst>
        </pc:spChg>
        <pc:spChg chg="mod">
          <ac:chgData name="reza kabir" userId="af3c95a13102d509" providerId="LiveId" clId="{88200EE4-F4B4-49E8-8126-B01E5FCCBE2D}" dt="2020-05-17T11:24:05.265" v="2043" actId="165"/>
          <ac:spMkLst>
            <pc:docMk/>
            <pc:sldMk cId="2512903463" sldId="492"/>
            <ac:spMk id="81" creationId="{8840FA8B-3069-4705-B2A7-71DD0569C474}"/>
          </ac:spMkLst>
        </pc:spChg>
        <pc:spChg chg="mod">
          <ac:chgData name="reza kabir" userId="af3c95a13102d509" providerId="LiveId" clId="{88200EE4-F4B4-49E8-8126-B01E5FCCBE2D}" dt="2020-05-17T11:24:05.265" v="2043" actId="165"/>
          <ac:spMkLst>
            <pc:docMk/>
            <pc:sldMk cId="2512903463" sldId="492"/>
            <ac:spMk id="82" creationId="{777DE75B-8D31-4BF9-81D8-E547743C7C73}"/>
          </ac:spMkLst>
        </pc:spChg>
        <pc:spChg chg="mod">
          <ac:chgData name="reza kabir" userId="af3c95a13102d509" providerId="LiveId" clId="{88200EE4-F4B4-49E8-8126-B01E5FCCBE2D}" dt="2020-05-17T11:24:05.265" v="2043" actId="165"/>
          <ac:spMkLst>
            <pc:docMk/>
            <pc:sldMk cId="2512903463" sldId="492"/>
            <ac:spMk id="83" creationId="{8F9B007C-DE75-4812-8793-D57E55F54235}"/>
          </ac:spMkLst>
        </pc:spChg>
        <pc:spChg chg="mod">
          <ac:chgData name="reza kabir" userId="af3c95a13102d509" providerId="LiveId" clId="{88200EE4-F4B4-49E8-8126-B01E5FCCBE2D}" dt="2020-05-17T11:24:05.265" v="2043" actId="165"/>
          <ac:spMkLst>
            <pc:docMk/>
            <pc:sldMk cId="2512903463" sldId="492"/>
            <ac:spMk id="84" creationId="{6F7C8C8E-540C-447F-B3B8-D4A61703737B}"/>
          </ac:spMkLst>
        </pc:spChg>
        <pc:spChg chg="mod">
          <ac:chgData name="reza kabir" userId="af3c95a13102d509" providerId="LiveId" clId="{88200EE4-F4B4-49E8-8126-B01E5FCCBE2D}" dt="2020-05-17T11:24:05.265" v="2043" actId="165"/>
          <ac:spMkLst>
            <pc:docMk/>
            <pc:sldMk cId="2512903463" sldId="492"/>
            <ac:spMk id="87" creationId="{271BED30-989D-44F8-9DB1-F8BCB93A9080}"/>
          </ac:spMkLst>
        </pc:spChg>
        <pc:spChg chg="mod">
          <ac:chgData name="reza kabir" userId="af3c95a13102d509" providerId="LiveId" clId="{88200EE4-F4B4-49E8-8126-B01E5FCCBE2D}" dt="2020-05-17T11:24:05.265" v="2043" actId="165"/>
          <ac:spMkLst>
            <pc:docMk/>
            <pc:sldMk cId="2512903463" sldId="492"/>
            <ac:spMk id="89" creationId="{482F629B-8FAB-4A79-AB57-4A6D130B74FE}"/>
          </ac:spMkLst>
        </pc:spChg>
        <pc:spChg chg="mod">
          <ac:chgData name="reza kabir" userId="af3c95a13102d509" providerId="LiveId" clId="{88200EE4-F4B4-49E8-8126-B01E5FCCBE2D}" dt="2020-05-17T11:24:05.265" v="2043" actId="165"/>
          <ac:spMkLst>
            <pc:docMk/>
            <pc:sldMk cId="2512903463" sldId="492"/>
            <ac:spMk id="90" creationId="{12F8DB6C-1B66-413C-AB93-51AA1738AEB8}"/>
          </ac:spMkLst>
        </pc:spChg>
        <pc:spChg chg="mod">
          <ac:chgData name="reza kabir" userId="af3c95a13102d509" providerId="LiveId" clId="{88200EE4-F4B4-49E8-8126-B01E5FCCBE2D}" dt="2020-05-17T11:24:05.265" v="2043" actId="165"/>
          <ac:spMkLst>
            <pc:docMk/>
            <pc:sldMk cId="2512903463" sldId="492"/>
            <ac:spMk id="91" creationId="{5AC44559-D7DF-4A3C-B055-FC19801F5EBA}"/>
          </ac:spMkLst>
        </pc:spChg>
        <pc:spChg chg="mod">
          <ac:chgData name="reza kabir" userId="af3c95a13102d509" providerId="LiveId" clId="{88200EE4-F4B4-49E8-8126-B01E5FCCBE2D}" dt="2020-05-17T11:24:05.265" v="2043" actId="165"/>
          <ac:spMkLst>
            <pc:docMk/>
            <pc:sldMk cId="2512903463" sldId="492"/>
            <ac:spMk id="93" creationId="{020D3D49-0510-4730-A585-D09908484E54}"/>
          </ac:spMkLst>
        </pc:spChg>
        <pc:spChg chg="mod">
          <ac:chgData name="reza kabir" userId="af3c95a13102d509" providerId="LiveId" clId="{88200EE4-F4B4-49E8-8126-B01E5FCCBE2D}" dt="2020-05-17T11:24:05.265" v="2043" actId="165"/>
          <ac:spMkLst>
            <pc:docMk/>
            <pc:sldMk cId="2512903463" sldId="492"/>
            <ac:spMk id="95" creationId="{8117CCD9-36A9-4880-BD42-802ED9BFA69A}"/>
          </ac:spMkLst>
        </pc:spChg>
        <pc:spChg chg="mod">
          <ac:chgData name="reza kabir" userId="af3c95a13102d509" providerId="LiveId" clId="{88200EE4-F4B4-49E8-8126-B01E5FCCBE2D}" dt="2020-05-17T11:24:05.265" v="2043" actId="165"/>
          <ac:spMkLst>
            <pc:docMk/>
            <pc:sldMk cId="2512903463" sldId="492"/>
            <ac:spMk id="96" creationId="{BAC2527F-C618-454E-A9DC-65C3A4993C43}"/>
          </ac:spMkLst>
        </pc:spChg>
        <pc:spChg chg="mod">
          <ac:chgData name="reza kabir" userId="af3c95a13102d509" providerId="LiveId" clId="{88200EE4-F4B4-49E8-8126-B01E5FCCBE2D}" dt="2020-05-17T11:24:05.265" v="2043" actId="165"/>
          <ac:spMkLst>
            <pc:docMk/>
            <pc:sldMk cId="2512903463" sldId="492"/>
            <ac:spMk id="97" creationId="{C190D09C-99A8-417E-BDB6-7ED0D151928A}"/>
          </ac:spMkLst>
        </pc:spChg>
        <pc:spChg chg="mod">
          <ac:chgData name="reza kabir" userId="af3c95a13102d509" providerId="LiveId" clId="{88200EE4-F4B4-49E8-8126-B01E5FCCBE2D}" dt="2020-05-17T11:24:05.265" v="2043" actId="165"/>
          <ac:spMkLst>
            <pc:docMk/>
            <pc:sldMk cId="2512903463" sldId="492"/>
            <ac:spMk id="99" creationId="{E3538E23-11FE-4C9D-BB6B-73B9A1EA1D24}"/>
          </ac:spMkLst>
        </pc:spChg>
        <pc:spChg chg="mod">
          <ac:chgData name="reza kabir" userId="af3c95a13102d509" providerId="LiveId" clId="{88200EE4-F4B4-49E8-8126-B01E5FCCBE2D}" dt="2020-05-17T11:24:05.265" v="2043" actId="165"/>
          <ac:spMkLst>
            <pc:docMk/>
            <pc:sldMk cId="2512903463" sldId="492"/>
            <ac:spMk id="101" creationId="{A9F71C58-797D-4C2B-A9CA-ABACB236E358}"/>
          </ac:spMkLst>
        </pc:spChg>
        <pc:spChg chg="mod">
          <ac:chgData name="reza kabir" userId="af3c95a13102d509" providerId="LiveId" clId="{88200EE4-F4B4-49E8-8126-B01E5FCCBE2D}" dt="2020-05-17T11:24:05.265" v="2043" actId="165"/>
          <ac:spMkLst>
            <pc:docMk/>
            <pc:sldMk cId="2512903463" sldId="492"/>
            <ac:spMk id="102" creationId="{741D0DF5-827B-49C9-92F6-957A54A0DD19}"/>
          </ac:spMkLst>
        </pc:spChg>
        <pc:spChg chg="mod">
          <ac:chgData name="reza kabir" userId="af3c95a13102d509" providerId="LiveId" clId="{88200EE4-F4B4-49E8-8126-B01E5FCCBE2D}" dt="2020-05-17T11:24:05.265" v="2043" actId="165"/>
          <ac:spMkLst>
            <pc:docMk/>
            <pc:sldMk cId="2512903463" sldId="492"/>
            <ac:spMk id="103" creationId="{301BB1AB-9D37-4AB4-A91E-1A21FB87F509}"/>
          </ac:spMkLst>
        </pc:spChg>
        <pc:spChg chg="mod">
          <ac:chgData name="reza kabir" userId="af3c95a13102d509" providerId="LiveId" clId="{88200EE4-F4B4-49E8-8126-B01E5FCCBE2D}" dt="2020-05-17T11:24:05.265" v="2043" actId="165"/>
          <ac:spMkLst>
            <pc:docMk/>
            <pc:sldMk cId="2512903463" sldId="492"/>
            <ac:spMk id="105" creationId="{55E6C8F5-0117-48C0-9EFE-F0937CD1251F}"/>
          </ac:spMkLst>
        </pc:spChg>
        <pc:spChg chg="mod">
          <ac:chgData name="reza kabir" userId="af3c95a13102d509" providerId="LiveId" clId="{88200EE4-F4B4-49E8-8126-B01E5FCCBE2D}" dt="2020-05-17T11:24:05.265" v="2043" actId="165"/>
          <ac:spMkLst>
            <pc:docMk/>
            <pc:sldMk cId="2512903463" sldId="492"/>
            <ac:spMk id="106" creationId="{A3709092-FF22-4065-9038-91842447BE2F}"/>
          </ac:spMkLst>
        </pc:spChg>
        <pc:spChg chg="mod">
          <ac:chgData name="reza kabir" userId="af3c95a13102d509" providerId="LiveId" clId="{88200EE4-F4B4-49E8-8126-B01E5FCCBE2D}" dt="2020-05-17T11:24:05.265" v="2043" actId="165"/>
          <ac:spMkLst>
            <pc:docMk/>
            <pc:sldMk cId="2512903463" sldId="492"/>
            <ac:spMk id="107" creationId="{9258CA75-12A1-42C0-A409-B5272DE20FA5}"/>
          </ac:spMkLst>
        </pc:spChg>
        <pc:spChg chg="mod">
          <ac:chgData name="reza kabir" userId="af3c95a13102d509" providerId="LiveId" clId="{88200EE4-F4B4-49E8-8126-B01E5FCCBE2D}" dt="2020-05-17T11:24:05.265" v="2043" actId="165"/>
          <ac:spMkLst>
            <pc:docMk/>
            <pc:sldMk cId="2512903463" sldId="492"/>
            <ac:spMk id="108" creationId="{F299284E-B2AD-487C-9C16-2CF6837E62D6}"/>
          </ac:spMkLst>
        </pc:spChg>
        <pc:spChg chg="mod">
          <ac:chgData name="reza kabir" userId="af3c95a13102d509" providerId="LiveId" clId="{88200EE4-F4B4-49E8-8126-B01E5FCCBE2D}" dt="2020-05-17T11:24:05.265" v="2043" actId="165"/>
          <ac:spMkLst>
            <pc:docMk/>
            <pc:sldMk cId="2512903463" sldId="492"/>
            <ac:spMk id="109" creationId="{0A75BFC9-DB08-43C7-A7F4-B75459636ABB}"/>
          </ac:spMkLst>
        </pc:spChg>
        <pc:spChg chg="mod">
          <ac:chgData name="reza kabir" userId="af3c95a13102d509" providerId="LiveId" clId="{88200EE4-F4B4-49E8-8126-B01E5FCCBE2D}" dt="2020-05-17T11:24:05.265" v="2043" actId="165"/>
          <ac:spMkLst>
            <pc:docMk/>
            <pc:sldMk cId="2512903463" sldId="492"/>
            <ac:spMk id="110" creationId="{994041C7-AB67-4271-B475-077A10BF3806}"/>
          </ac:spMkLst>
        </pc:spChg>
        <pc:spChg chg="mod">
          <ac:chgData name="reza kabir" userId="af3c95a13102d509" providerId="LiveId" clId="{88200EE4-F4B4-49E8-8126-B01E5FCCBE2D}" dt="2020-05-17T11:24:05.265" v="2043" actId="165"/>
          <ac:spMkLst>
            <pc:docMk/>
            <pc:sldMk cId="2512903463" sldId="492"/>
            <ac:spMk id="113" creationId="{39312E44-BC8E-4DBB-9501-7E479140CBFE}"/>
          </ac:spMkLst>
        </pc:spChg>
        <pc:spChg chg="mod">
          <ac:chgData name="reza kabir" userId="af3c95a13102d509" providerId="LiveId" clId="{88200EE4-F4B4-49E8-8126-B01E5FCCBE2D}" dt="2020-05-17T11:24:05.265" v="2043" actId="165"/>
          <ac:spMkLst>
            <pc:docMk/>
            <pc:sldMk cId="2512903463" sldId="492"/>
            <ac:spMk id="115" creationId="{4EB2C8CD-6FF5-4532-BD5D-4F39E9026B09}"/>
          </ac:spMkLst>
        </pc:spChg>
        <pc:spChg chg="mod">
          <ac:chgData name="reza kabir" userId="af3c95a13102d509" providerId="LiveId" clId="{88200EE4-F4B4-49E8-8126-B01E5FCCBE2D}" dt="2020-05-17T11:24:05.265" v="2043" actId="165"/>
          <ac:spMkLst>
            <pc:docMk/>
            <pc:sldMk cId="2512903463" sldId="492"/>
            <ac:spMk id="116" creationId="{0AE50C8D-5377-4917-8924-C98D71086B1F}"/>
          </ac:spMkLst>
        </pc:spChg>
        <pc:spChg chg="mod">
          <ac:chgData name="reza kabir" userId="af3c95a13102d509" providerId="LiveId" clId="{88200EE4-F4B4-49E8-8126-B01E5FCCBE2D}" dt="2020-05-17T11:24:05.265" v="2043" actId="165"/>
          <ac:spMkLst>
            <pc:docMk/>
            <pc:sldMk cId="2512903463" sldId="492"/>
            <ac:spMk id="117" creationId="{72273671-D9FD-4EAB-8368-C8601FAF41E5}"/>
          </ac:spMkLst>
        </pc:spChg>
        <pc:spChg chg="mod">
          <ac:chgData name="reza kabir" userId="af3c95a13102d509" providerId="LiveId" clId="{88200EE4-F4B4-49E8-8126-B01E5FCCBE2D}" dt="2020-05-17T11:24:05.265" v="2043" actId="165"/>
          <ac:spMkLst>
            <pc:docMk/>
            <pc:sldMk cId="2512903463" sldId="492"/>
            <ac:spMk id="119" creationId="{1B69E5B4-E59A-4C4E-9232-AC5340AF1FA3}"/>
          </ac:spMkLst>
        </pc:spChg>
        <pc:spChg chg="mod">
          <ac:chgData name="reza kabir" userId="af3c95a13102d509" providerId="LiveId" clId="{88200EE4-F4B4-49E8-8126-B01E5FCCBE2D}" dt="2020-05-17T11:24:05.265" v="2043" actId="165"/>
          <ac:spMkLst>
            <pc:docMk/>
            <pc:sldMk cId="2512903463" sldId="492"/>
            <ac:spMk id="121" creationId="{9FE2791D-9C23-4889-827B-2CCB085CD708}"/>
          </ac:spMkLst>
        </pc:spChg>
        <pc:spChg chg="mod">
          <ac:chgData name="reza kabir" userId="af3c95a13102d509" providerId="LiveId" clId="{88200EE4-F4B4-49E8-8126-B01E5FCCBE2D}" dt="2020-05-17T11:24:05.265" v="2043" actId="165"/>
          <ac:spMkLst>
            <pc:docMk/>
            <pc:sldMk cId="2512903463" sldId="492"/>
            <ac:spMk id="122" creationId="{1A0D9853-4AEE-42E0-9B30-1B96AC2859D8}"/>
          </ac:spMkLst>
        </pc:spChg>
        <pc:spChg chg="mod">
          <ac:chgData name="reza kabir" userId="af3c95a13102d509" providerId="LiveId" clId="{88200EE4-F4B4-49E8-8126-B01E5FCCBE2D}" dt="2020-05-17T11:24:05.265" v="2043" actId="165"/>
          <ac:spMkLst>
            <pc:docMk/>
            <pc:sldMk cId="2512903463" sldId="492"/>
            <ac:spMk id="123" creationId="{D05D50C5-1811-466D-ACAF-770F73862179}"/>
          </ac:spMkLst>
        </pc:spChg>
        <pc:spChg chg="mod">
          <ac:chgData name="reza kabir" userId="af3c95a13102d509" providerId="LiveId" clId="{88200EE4-F4B4-49E8-8126-B01E5FCCBE2D}" dt="2020-05-17T11:24:05.265" v="2043" actId="165"/>
          <ac:spMkLst>
            <pc:docMk/>
            <pc:sldMk cId="2512903463" sldId="492"/>
            <ac:spMk id="125" creationId="{49234800-B640-443F-913B-8646EDB7E7A0}"/>
          </ac:spMkLst>
        </pc:spChg>
        <pc:spChg chg="mod">
          <ac:chgData name="reza kabir" userId="af3c95a13102d509" providerId="LiveId" clId="{88200EE4-F4B4-49E8-8126-B01E5FCCBE2D}" dt="2020-05-17T11:24:05.265" v="2043" actId="165"/>
          <ac:spMkLst>
            <pc:docMk/>
            <pc:sldMk cId="2512903463" sldId="492"/>
            <ac:spMk id="127" creationId="{C1418B62-66DD-4049-A33A-AC3832E0AE67}"/>
          </ac:spMkLst>
        </pc:spChg>
        <pc:spChg chg="mod">
          <ac:chgData name="reza kabir" userId="af3c95a13102d509" providerId="LiveId" clId="{88200EE4-F4B4-49E8-8126-B01E5FCCBE2D}" dt="2020-05-17T11:24:05.265" v="2043" actId="165"/>
          <ac:spMkLst>
            <pc:docMk/>
            <pc:sldMk cId="2512903463" sldId="492"/>
            <ac:spMk id="128" creationId="{7F736043-9360-49C7-8CD8-6D82151278CF}"/>
          </ac:spMkLst>
        </pc:spChg>
        <pc:spChg chg="mod">
          <ac:chgData name="reza kabir" userId="af3c95a13102d509" providerId="LiveId" clId="{88200EE4-F4B4-49E8-8126-B01E5FCCBE2D}" dt="2020-05-17T11:24:05.265" v="2043" actId="165"/>
          <ac:spMkLst>
            <pc:docMk/>
            <pc:sldMk cId="2512903463" sldId="492"/>
            <ac:spMk id="129" creationId="{FC976025-8F6A-4356-8E84-BEF678864084}"/>
          </ac:spMkLst>
        </pc:spChg>
        <pc:spChg chg="mod">
          <ac:chgData name="reza kabir" userId="af3c95a13102d509" providerId="LiveId" clId="{88200EE4-F4B4-49E8-8126-B01E5FCCBE2D}" dt="2020-05-17T11:24:05.265" v="2043" actId="165"/>
          <ac:spMkLst>
            <pc:docMk/>
            <pc:sldMk cId="2512903463" sldId="492"/>
            <ac:spMk id="131" creationId="{C65F3061-4924-4BDB-B160-BEA6B5F920E4}"/>
          </ac:spMkLst>
        </pc:spChg>
        <pc:spChg chg="mod">
          <ac:chgData name="reza kabir" userId="af3c95a13102d509" providerId="LiveId" clId="{88200EE4-F4B4-49E8-8126-B01E5FCCBE2D}" dt="2020-05-17T11:24:05.265" v="2043" actId="165"/>
          <ac:spMkLst>
            <pc:docMk/>
            <pc:sldMk cId="2512903463" sldId="492"/>
            <ac:spMk id="132" creationId="{775C1EDA-4E24-4636-A8A7-D6CE733E1379}"/>
          </ac:spMkLst>
        </pc:spChg>
        <pc:spChg chg="mod">
          <ac:chgData name="reza kabir" userId="af3c95a13102d509" providerId="LiveId" clId="{88200EE4-F4B4-49E8-8126-B01E5FCCBE2D}" dt="2020-05-17T11:24:05.265" v="2043" actId="165"/>
          <ac:spMkLst>
            <pc:docMk/>
            <pc:sldMk cId="2512903463" sldId="492"/>
            <ac:spMk id="133" creationId="{DF6C16E7-4CF3-4F06-BBAC-1D4CB9580C72}"/>
          </ac:spMkLst>
        </pc:spChg>
        <pc:spChg chg="mod">
          <ac:chgData name="reza kabir" userId="af3c95a13102d509" providerId="LiveId" clId="{88200EE4-F4B4-49E8-8126-B01E5FCCBE2D}" dt="2020-05-17T11:24:05.265" v="2043" actId="165"/>
          <ac:spMkLst>
            <pc:docMk/>
            <pc:sldMk cId="2512903463" sldId="492"/>
            <ac:spMk id="134" creationId="{A7C85E53-5901-424B-A3EE-8A3A428E655A}"/>
          </ac:spMkLst>
        </pc:spChg>
        <pc:spChg chg="mod">
          <ac:chgData name="reza kabir" userId="af3c95a13102d509" providerId="LiveId" clId="{88200EE4-F4B4-49E8-8126-B01E5FCCBE2D}" dt="2020-05-17T11:24:05.265" v="2043" actId="165"/>
          <ac:spMkLst>
            <pc:docMk/>
            <pc:sldMk cId="2512903463" sldId="492"/>
            <ac:spMk id="135" creationId="{F14DA54D-7D0E-4A59-8470-638FB7A4C610}"/>
          </ac:spMkLst>
        </pc:spChg>
        <pc:spChg chg="mod">
          <ac:chgData name="reza kabir" userId="af3c95a13102d509" providerId="LiveId" clId="{88200EE4-F4B4-49E8-8126-B01E5FCCBE2D}" dt="2020-05-17T11:24:05.265" v="2043" actId="165"/>
          <ac:spMkLst>
            <pc:docMk/>
            <pc:sldMk cId="2512903463" sldId="492"/>
            <ac:spMk id="136" creationId="{13B72708-E79F-417C-AC34-0D4E8EDC8D90}"/>
          </ac:spMkLst>
        </pc:spChg>
        <pc:spChg chg="mod">
          <ac:chgData name="reza kabir" userId="af3c95a13102d509" providerId="LiveId" clId="{88200EE4-F4B4-49E8-8126-B01E5FCCBE2D}" dt="2020-05-17T11:24:05.265" v="2043" actId="165"/>
          <ac:spMkLst>
            <pc:docMk/>
            <pc:sldMk cId="2512903463" sldId="492"/>
            <ac:spMk id="139" creationId="{19276376-20FF-482A-A9B8-76375F7B115C}"/>
          </ac:spMkLst>
        </pc:spChg>
        <pc:spChg chg="mod">
          <ac:chgData name="reza kabir" userId="af3c95a13102d509" providerId="LiveId" clId="{88200EE4-F4B4-49E8-8126-B01E5FCCBE2D}" dt="2020-05-17T11:24:05.265" v="2043" actId="165"/>
          <ac:spMkLst>
            <pc:docMk/>
            <pc:sldMk cId="2512903463" sldId="492"/>
            <ac:spMk id="140" creationId="{0C34C234-ABE6-480E-8574-9D00D383717E}"/>
          </ac:spMkLst>
        </pc:spChg>
        <pc:spChg chg="mod">
          <ac:chgData name="reza kabir" userId="af3c95a13102d509" providerId="LiveId" clId="{88200EE4-F4B4-49E8-8126-B01E5FCCBE2D}" dt="2020-05-17T11:24:05.265" v="2043" actId="165"/>
          <ac:spMkLst>
            <pc:docMk/>
            <pc:sldMk cId="2512903463" sldId="492"/>
            <ac:spMk id="141" creationId="{E61B9B5F-5FF6-4C47-A1CA-BB4533549300}"/>
          </ac:spMkLst>
        </pc:spChg>
        <pc:spChg chg="mod">
          <ac:chgData name="reza kabir" userId="af3c95a13102d509" providerId="LiveId" clId="{88200EE4-F4B4-49E8-8126-B01E5FCCBE2D}" dt="2020-05-17T11:24:05.265" v="2043" actId="165"/>
          <ac:spMkLst>
            <pc:docMk/>
            <pc:sldMk cId="2512903463" sldId="492"/>
            <ac:spMk id="142" creationId="{A8803321-E0EB-473C-9CC3-F418C6623C65}"/>
          </ac:spMkLst>
        </pc:spChg>
        <pc:spChg chg="mod">
          <ac:chgData name="reza kabir" userId="af3c95a13102d509" providerId="LiveId" clId="{88200EE4-F4B4-49E8-8126-B01E5FCCBE2D}" dt="2020-05-17T11:24:05.265" v="2043" actId="165"/>
          <ac:spMkLst>
            <pc:docMk/>
            <pc:sldMk cId="2512903463" sldId="492"/>
            <ac:spMk id="143" creationId="{5C1948D4-D7FA-4702-B53E-0E682762EAAF}"/>
          </ac:spMkLst>
        </pc:spChg>
        <pc:spChg chg="mod">
          <ac:chgData name="reza kabir" userId="af3c95a13102d509" providerId="LiveId" clId="{88200EE4-F4B4-49E8-8126-B01E5FCCBE2D}" dt="2020-05-17T11:24:05.265" v="2043" actId="165"/>
          <ac:spMkLst>
            <pc:docMk/>
            <pc:sldMk cId="2512903463" sldId="492"/>
            <ac:spMk id="144" creationId="{8F3A152E-4EDF-426B-9AC2-6ED0FDE497A4}"/>
          </ac:spMkLst>
        </pc:spChg>
        <pc:spChg chg="mod">
          <ac:chgData name="reza kabir" userId="af3c95a13102d509" providerId="LiveId" clId="{88200EE4-F4B4-49E8-8126-B01E5FCCBE2D}" dt="2020-05-17T11:24:05.265" v="2043" actId="165"/>
          <ac:spMkLst>
            <pc:docMk/>
            <pc:sldMk cId="2512903463" sldId="492"/>
            <ac:spMk id="145" creationId="{67823D71-7463-4757-BFD0-EC25344A5290}"/>
          </ac:spMkLst>
        </pc:spChg>
        <pc:spChg chg="mod">
          <ac:chgData name="reza kabir" userId="af3c95a13102d509" providerId="LiveId" clId="{88200EE4-F4B4-49E8-8126-B01E5FCCBE2D}" dt="2020-05-17T11:24:05.265" v="2043" actId="165"/>
          <ac:spMkLst>
            <pc:docMk/>
            <pc:sldMk cId="2512903463" sldId="492"/>
            <ac:spMk id="146" creationId="{FA10C5DC-C884-435A-B1D3-E8449F14ED52}"/>
          </ac:spMkLst>
        </pc:spChg>
        <pc:spChg chg="mod">
          <ac:chgData name="reza kabir" userId="af3c95a13102d509" providerId="LiveId" clId="{88200EE4-F4B4-49E8-8126-B01E5FCCBE2D}" dt="2020-05-17T11:24:05.265" v="2043" actId="165"/>
          <ac:spMkLst>
            <pc:docMk/>
            <pc:sldMk cId="2512903463" sldId="492"/>
            <ac:spMk id="148" creationId="{8B27F5FB-F033-455D-9FA9-AB5EBD54B9F2}"/>
          </ac:spMkLst>
        </pc:spChg>
        <pc:spChg chg="mod">
          <ac:chgData name="reza kabir" userId="af3c95a13102d509" providerId="LiveId" clId="{88200EE4-F4B4-49E8-8126-B01E5FCCBE2D}" dt="2020-05-17T11:24:05.265" v="2043" actId="165"/>
          <ac:spMkLst>
            <pc:docMk/>
            <pc:sldMk cId="2512903463" sldId="492"/>
            <ac:spMk id="149" creationId="{0E39AF12-A376-4E40-843F-2332D71DAA67}"/>
          </ac:spMkLst>
        </pc:spChg>
        <pc:spChg chg="mod">
          <ac:chgData name="reza kabir" userId="af3c95a13102d509" providerId="LiveId" clId="{88200EE4-F4B4-49E8-8126-B01E5FCCBE2D}" dt="2020-05-17T11:24:05.265" v="2043" actId="165"/>
          <ac:spMkLst>
            <pc:docMk/>
            <pc:sldMk cId="2512903463" sldId="492"/>
            <ac:spMk id="150" creationId="{8046506F-3330-4EDD-B88B-F480FD74E3E7}"/>
          </ac:spMkLst>
        </pc:spChg>
        <pc:spChg chg="mod">
          <ac:chgData name="reza kabir" userId="af3c95a13102d509" providerId="LiveId" clId="{88200EE4-F4B4-49E8-8126-B01E5FCCBE2D}" dt="2020-05-17T11:24:05.265" v="2043" actId="165"/>
          <ac:spMkLst>
            <pc:docMk/>
            <pc:sldMk cId="2512903463" sldId="492"/>
            <ac:spMk id="151" creationId="{41E54B4B-60AE-402F-A3E2-B7FFBB43F11F}"/>
          </ac:spMkLst>
        </pc:spChg>
        <pc:spChg chg="mod">
          <ac:chgData name="reza kabir" userId="af3c95a13102d509" providerId="LiveId" clId="{88200EE4-F4B4-49E8-8126-B01E5FCCBE2D}" dt="2020-05-17T11:24:05.265" v="2043" actId="165"/>
          <ac:spMkLst>
            <pc:docMk/>
            <pc:sldMk cId="2512903463" sldId="492"/>
            <ac:spMk id="152" creationId="{1E3F9850-CA42-4999-8CA8-36176F9DB500}"/>
          </ac:spMkLst>
        </pc:spChg>
        <pc:spChg chg="mod">
          <ac:chgData name="reza kabir" userId="af3c95a13102d509" providerId="LiveId" clId="{88200EE4-F4B4-49E8-8126-B01E5FCCBE2D}" dt="2020-05-17T11:24:05.265" v="2043" actId="165"/>
          <ac:spMkLst>
            <pc:docMk/>
            <pc:sldMk cId="2512903463" sldId="492"/>
            <ac:spMk id="153" creationId="{E09C40FA-FC9B-4928-A778-51351A7C7CD8}"/>
          </ac:spMkLst>
        </pc:spChg>
        <pc:spChg chg="mod">
          <ac:chgData name="reza kabir" userId="af3c95a13102d509" providerId="LiveId" clId="{88200EE4-F4B4-49E8-8126-B01E5FCCBE2D}" dt="2020-05-17T11:24:05.265" v="2043" actId="165"/>
          <ac:spMkLst>
            <pc:docMk/>
            <pc:sldMk cId="2512903463" sldId="492"/>
            <ac:spMk id="154" creationId="{AACB92F6-A2C1-4B30-92D7-6B896021FFD0}"/>
          </ac:spMkLst>
        </pc:spChg>
        <pc:spChg chg="mod">
          <ac:chgData name="reza kabir" userId="af3c95a13102d509" providerId="LiveId" clId="{88200EE4-F4B4-49E8-8126-B01E5FCCBE2D}" dt="2020-05-17T11:24:05.265" v="2043" actId="165"/>
          <ac:spMkLst>
            <pc:docMk/>
            <pc:sldMk cId="2512903463" sldId="492"/>
            <ac:spMk id="155" creationId="{D9E825CE-9173-40CD-836F-A6C89CECF37C}"/>
          </ac:spMkLst>
        </pc:spChg>
        <pc:spChg chg="mod">
          <ac:chgData name="reza kabir" userId="af3c95a13102d509" providerId="LiveId" clId="{88200EE4-F4B4-49E8-8126-B01E5FCCBE2D}" dt="2020-05-17T11:24:05.265" v="2043" actId="165"/>
          <ac:spMkLst>
            <pc:docMk/>
            <pc:sldMk cId="2512903463" sldId="492"/>
            <ac:spMk id="156" creationId="{00F8F119-F2FB-4F71-B444-E169695788F6}"/>
          </ac:spMkLst>
        </pc:spChg>
        <pc:spChg chg="mod">
          <ac:chgData name="reza kabir" userId="af3c95a13102d509" providerId="LiveId" clId="{88200EE4-F4B4-49E8-8126-B01E5FCCBE2D}" dt="2020-05-17T11:24:05.265" v="2043" actId="165"/>
          <ac:spMkLst>
            <pc:docMk/>
            <pc:sldMk cId="2512903463" sldId="492"/>
            <ac:spMk id="157" creationId="{9236E485-784F-4E3D-9B4B-7525D461A849}"/>
          </ac:spMkLst>
        </pc:spChg>
        <pc:spChg chg="mod">
          <ac:chgData name="reza kabir" userId="af3c95a13102d509" providerId="LiveId" clId="{88200EE4-F4B4-49E8-8126-B01E5FCCBE2D}" dt="2020-05-17T11:24:05.265" v="2043" actId="165"/>
          <ac:spMkLst>
            <pc:docMk/>
            <pc:sldMk cId="2512903463" sldId="492"/>
            <ac:spMk id="158" creationId="{836A20EB-E6F3-4011-B93A-37C269A06D33}"/>
          </ac:spMkLst>
        </pc:spChg>
        <pc:spChg chg="mod">
          <ac:chgData name="reza kabir" userId="af3c95a13102d509" providerId="LiveId" clId="{88200EE4-F4B4-49E8-8126-B01E5FCCBE2D}" dt="2020-05-17T11:24:05.265" v="2043" actId="165"/>
          <ac:spMkLst>
            <pc:docMk/>
            <pc:sldMk cId="2512903463" sldId="492"/>
            <ac:spMk id="159" creationId="{F16303DD-3D35-4461-8769-E89974BAF5F0}"/>
          </ac:spMkLst>
        </pc:spChg>
        <pc:spChg chg="mod">
          <ac:chgData name="reza kabir" userId="af3c95a13102d509" providerId="LiveId" clId="{88200EE4-F4B4-49E8-8126-B01E5FCCBE2D}" dt="2020-05-17T11:24:05.265" v="2043" actId="165"/>
          <ac:spMkLst>
            <pc:docMk/>
            <pc:sldMk cId="2512903463" sldId="492"/>
            <ac:spMk id="160" creationId="{124738C3-263D-4352-9C30-0FB2FC904BC9}"/>
          </ac:spMkLst>
        </pc:spChg>
        <pc:spChg chg="mod">
          <ac:chgData name="reza kabir" userId="af3c95a13102d509" providerId="LiveId" clId="{88200EE4-F4B4-49E8-8126-B01E5FCCBE2D}" dt="2020-05-17T11:24:05.265" v="2043" actId="165"/>
          <ac:spMkLst>
            <pc:docMk/>
            <pc:sldMk cId="2512903463" sldId="492"/>
            <ac:spMk id="161" creationId="{84A6556B-72DA-44FB-946C-18AFF1578F59}"/>
          </ac:spMkLst>
        </pc:spChg>
        <pc:spChg chg="mod">
          <ac:chgData name="reza kabir" userId="af3c95a13102d509" providerId="LiveId" clId="{88200EE4-F4B4-49E8-8126-B01E5FCCBE2D}" dt="2020-05-17T11:24:05.265" v="2043" actId="165"/>
          <ac:spMkLst>
            <pc:docMk/>
            <pc:sldMk cId="2512903463" sldId="492"/>
            <ac:spMk id="162" creationId="{73E99331-7748-4242-805E-56E0BEAA4AB3}"/>
          </ac:spMkLst>
        </pc:spChg>
        <pc:spChg chg="mod">
          <ac:chgData name="reza kabir" userId="af3c95a13102d509" providerId="LiveId" clId="{88200EE4-F4B4-49E8-8126-B01E5FCCBE2D}" dt="2020-05-17T11:24:05.265" v="2043" actId="165"/>
          <ac:spMkLst>
            <pc:docMk/>
            <pc:sldMk cId="2512903463" sldId="492"/>
            <ac:spMk id="163" creationId="{AD4B3795-610D-4576-942F-D18AC9CD3FBF}"/>
          </ac:spMkLst>
        </pc:spChg>
        <pc:spChg chg="mod">
          <ac:chgData name="reza kabir" userId="af3c95a13102d509" providerId="LiveId" clId="{88200EE4-F4B4-49E8-8126-B01E5FCCBE2D}" dt="2020-05-17T11:24:05.265" v="2043" actId="165"/>
          <ac:spMkLst>
            <pc:docMk/>
            <pc:sldMk cId="2512903463" sldId="492"/>
            <ac:spMk id="164" creationId="{88C47661-3453-416F-8E0D-F37CD960153E}"/>
          </ac:spMkLst>
        </pc:spChg>
        <pc:spChg chg="mod">
          <ac:chgData name="reza kabir" userId="af3c95a13102d509" providerId="LiveId" clId="{88200EE4-F4B4-49E8-8126-B01E5FCCBE2D}" dt="2020-05-17T11:24:05.265" v="2043" actId="165"/>
          <ac:spMkLst>
            <pc:docMk/>
            <pc:sldMk cId="2512903463" sldId="492"/>
            <ac:spMk id="165" creationId="{3751F267-BE4C-47A9-AD48-3B032CB9688E}"/>
          </ac:spMkLst>
        </pc:spChg>
        <pc:spChg chg="mod">
          <ac:chgData name="reza kabir" userId="af3c95a13102d509" providerId="LiveId" clId="{88200EE4-F4B4-49E8-8126-B01E5FCCBE2D}" dt="2020-05-17T11:24:05.265" v="2043" actId="165"/>
          <ac:spMkLst>
            <pc:docMk/>
            <pc:sldMk cId="2512903463" sldId="492"/>
            <ac:spMk id="166" creationId="{0E1F78E9-ED5F-41C7-AD39-E02B3B2F8566}"/>
          </ac:spMkLst>
        </pc:spChg>
        <pc:spChg chg="mod">
          <ac:chgData name="reza kabir" userId="af3c95a13102d509" providerId="LiveId" clId="{88200EE4-F4B4-49E8-8126-B01E5FCCBE2D}" dt="2020-05-17T11:24:05.265" v="2043" actId="165"/>
          <ac:spMkLst>
            <pc:docMk/>
            <pc:sldMk cId="2512903463" sldId="492"/>
            <ac:spMk id="167" creationId="{495CEEDA-5391-465F-8377-9FAFF9764BE9}"/>
          </ac:spMkLst>
        </pc:spChg>
        <pc:spChg chg="mod">
          <ac:chgData name="reza kabir" userId="af3c95a13102d509" providerId="LiveId" clId="{88200EE4-F4B4-49E8-8126-B01E5FCCBE2D}" dt="2020-05-17T11:24:05.265" v="2043" actId="165"/>
          <ac:spMkLst>
            <pc:docMk/>
            <pc:sldMk cId="2512903463" sldId="492"/>
            <ac:spMk id="168" creationId="{BC3B2EFA-8DF6-4E63-A201-48C1DF98499A}"/>
          </ac:spMkLst>
        </pc:spChg>
        <pc:spChg chg="mod">
          <ac:chgData name="reza kabir" userId="af3c95a13102d509" providerId="LiveId" clId="{88200EE4-F4B4-49E8-8126-B01E5FCCBE2D}" dt="2020-05-17T11:24:05.265" v="2043" actId="165"/>
          <ac:spMkLst>
            <pc:docMk/>
            <pc:sldMk cId="2512903463" sldId="492"/>
            <ac:spMk id="169" creationId="{1DFF32C9-4D3F-4C40-AEE1-2FB78E75C67E}"/>
          </ac:spMkLst>
        </pc:spChg>
        <pc:spChg chg="mod">
          <ac:chgData name="reza kabir" userId="af3c95a13102d509" providerId="LiveId" clId="{88200EE4-F4B4-49E8-8126-B01E5FCCBE2D}" dt="2020-05-17T11:24:05.265" v="2043" actId="165"/>
          <ac:spMkLst>
            <pc:docMk/>
            <pc:sldMk cId="2512903463" sldId="492"/>
            <ac:spMk id="170" creationId="{D6F8D41A-FF92-4866-8507-FF794E8787DE}"/>
          </ac:spMkLst>
        </pc:spChg>
        <pc:spChg chg="mod">
          <ac:chgData name="reza kabir" userId="af3c95a13102d509" providerId="LiveId" clId="{88200EE4-F4B4-49E8-8126-B01E5FCCBE2D}" dt="2020-05-17T11:24:05.265" v="2043" actId="165"/>
          <ac:spMkLst>
            <pc:docMk/>
            <pc:sldMk cId="2512903463" sldId="492"/>
            <ac:spMk id="171" creationId="{6CA9AEDA-CD4B-49FD-82C9-B0A2B4BB450A}"/>
          </ac:spMkLst>
        </pc:spChg>
        <pc:spChg chg="mod">
          <ac:chgData name="reza kabir" userId="af3c95a13102d509" providerId="LiveId" clId="{88200EE4-F4B4-49E8-8126-B01E5FCCBE2D}" dt="2020-05-17T11:24:05.265" v="2043" actId="165"/>
          <ac:spMkLst>
            <pc:docMk/>
            <pc:sldMk cId="2512903463" sldId="492"/>
            <ac:spMk id="172" creationId="{385AFE8A-93D7-4731-9DF2-0017BCCEDB9F}"/>
          </ac:spMkLst>
        </pc:spChg>
        <pc:spChg chg="mod">
          <ac:chgData name="reza kabir" userId="af3c95a13102d509" providerId="LiveId" clId="{88200EE4-F4B4-49E8-8126-B01E5FCCBE2D}" dt="2020-05-17T11:24:05.265" v="2043" actId="165"/>
          <ac:spMkLst>
            <pc:docMk/>
            <pc:sldMk cId="2512903463" sldId="492"/>
            <ac:spMk id="173" creationId="{1305692F-A27A-41CD-97FA-5137E0C9FBC9}"/>
          </ac:spMkLst>
        </pc:spChg>
        <pc:spChg chg="mod">
          <ac:chgData name="reza kabir" userId="af3c95a13102d509" providerId="LiveId" clId="{88200EE4-F4B4-49E8-8126-B01E5FCCBE2D}" dt="2020-05-17T11:24:05.265" v="2043" actId="165"/>
          <ac:spMkLst>
            <pc:docMk/>
            <pc:sldMk cId="2512903463" sldId="492"/>
            <ac:spMk id="174" creationId="{78B04DB8-BFCB-450F-B2B6-AF93A61724C3}"/>
          </ac:spMkLst>
        </pc:spChg>
        <pc:spChg chg="mod">
          <ac:chgData name="reza kabir" userId="af3c95a13102d509" providerId="LiveId" clId="{88200EE4-F4B4-49E8-8126-B01E5FCCBE2D}" dt="2020-05-17T11:24:05.265" v="2043" actId="165"/>
          <ac:spMkLst>
            <pc:docMk/>
            <pc:sldMk cId="2512903463" sldId="492"/>
            <ac:spMk id="175" creationId="{E5029065-6674-4944-9942-69B9A8DD2ED3}"/>
          </ac:spMkLst>
        </pc:spChg>
        <pc:spChg chg="mod">
          <ac:chgData name="reza kabir" userId="af3c95a13102d509" providerId="LiveId" clId="{88200EE4-F4B4-49E8-8126-B01E5FCCBE2D}" dt="2020-05-17T11:24:05.265" v="2043" actId="165"/>
          <ac:spMkLst>
            <pc:docMk/>
            <pc:sldMk cId="2512903463" sldId="492"/>
            <ac:spMk id="176" creationId="{38B1D054-8F29-472C-8EF7-09593B4131B7}"/>
          </ac:spMkLst>
        </pc:spChg>
        <pc:spChg chg="mod">
          <ac:chgData name="reza kabir" userId="af3c95a13102d509" providerId="LiveId" clId="{88200EE4-F4B4-49E8-8126-B01E5FCCBE2D}" dt="2020-05-17T11:24:05.265" v="2043" actId="165"/>
          <ac:spMkLst>
            <pc:docMk/>
            <pc:sldMk cId="2512903463" sldId="492"/>
            <ac:spMk id="177" creationId="{63A63017-4904-4BAB-8473-9C986E3FCAAC}"/>
          </ac:spMkLst>
        </pc:spChg>
        <pc:spChg chg="mod">
          <ac:chgData name="reza kabir" userId="af3c95a13102d509" providerId="LiveId" clId="{88200EE4-F4B4-49E8-8126-B01E5FCCBE2D}" dt="2020-05-17T11:24:05.265" v="2043" actId="165"/>
          <ac:spMkLst>
            <pc:docMk/>
            <pc:sldMk cId="2512903463" sldId="492"/>
            <ac:spMk id="178" creationId="{8BB394BB-DDB2-4347-A421-D8F091676BF8}"/>
          </ac:spMkLst>
        </pc:spChg>
        <pc:spChg chg="mod">
          <ac:chgData name="reza kabir" userId="af3c95a13102d509" providerId="LiveId" clId="{88200EE4-F4B4-49E8-8126-B01E5FCCBE2D}" dt="2020-05-17T11:24:05.265" v="2043" actId="165"/>
          <ac:spMkLst>
            <pc:docMk/>
            <pc:sldMk cId="2512903463" sldId="492"/>
            <ac:spMk id="179" creationId="{1EF22BC2-C932-4D2D-BECF-3A719DED6D74}"/>
          </ac:spMkLst>
        </pc:spChg>
        <pc:spChg chg="mod">
          <ac:chgData name="reza kabir" userId="af3c95a13102d509" providerId="LiveId" clId="{88200EE4-F4B4-49E8-8126-B01E5FCCBE2D}" dt="2020-05-17T11:24:05.265" v="2043" actId="165"/>
          <ac:spMkLst>
            <pc:docMk/>
            <pc:sldMk cId="2512903463" sldId="492"/>
            <ac:spMk id="180" creationId="{5C74F611-F393-461C-99A2-C2966A1D1360}"/>
          </ac:spMkLst>
        </pc:spChg>
        <pc:spChg chg="mod">
          <ac:chgData name="reza kabir" userId="af3c95a13102d509" providerId="LiveId" clId="{88200EE4-F4B4-49E8-8126-B01E5FCCBE2D}" dt="2020-05-17T11:24:05.265" v="2043" actId="165"/>
          <ac:spMkLst>
            <pc:docMk/>
            <pc:sldMk cId="2512903463" sldId="492"/>
            <ac:spMk id="181" creationId="{132A6DD6-BBE5-4F46-8CA0-E58378D5EA80}"/>
          </ac:spMkLst>
        </pc:spChg>
        <pc:spChg chg="mod">
          <ac:chgData name="reza kabir" userId="af3c95a13102d509" providerId="LiveId" clId="{88200EE4-F4B4-49E8-8126-B01E5FCCBE2D}" dt="2020-05-17T11:24:05.265" v="2043" actId="165"/>
          <ac:spMkLst>
            <pc:docMk/>
            <pc:sldMk cId="2512903463" sldId="492"/>
            <ac:spMk id="182" creationId="{2BF8584E-BDB9-46F1-B4B3-DECEE4CBDB94}"/>
          </ac:spMkLst>
        </pc:spChg>
        <pc:spChg chg="mod">
          <ac:chgData name="reza kabir" userId="af3c95a13102d509" providerId="LiveId" clId="{88200EE4-F4B4-49E8-8126-B01E5FCCBE2D}" dt="2020-05-17T11:24:05.265" v="2043" actId="165"/>
          <ac:spMkLst>
            <pc:docMk/>
            <pc:sldMk cId="2512903463" sldId="492"/>
            <ac:spMk id="183" creationId="{9A700C73-9EA4-4F16-BABA-709256D08FBE}"/>
          </ac:spMkLst>
        </pc:spChg>
        <pc:spChg chg="mod">
          <ac:chgData name="reza kabir" userId="af3c95a13102d509" providerId="LiveId" clId="{88200EE4-F4B4-49E8-8126-B01E5FCCBE2D}" dt="2020-05-17T11:24:05.265" v="2043" actId="165"/>
          <ac:spMkLst>
            <pc:docMk/>
            <pc:sldMk cId="2512903463" sldId="492"/>
            <ac:spMk id="184" creationId="{A0499ACC-6B18-400A-BA8F-86556782AC5A}"/>
          </ac:spMkLst>
        </pc:spChg>
        <pc:spChg chg="mod">
          <ac:chgData name="reza kabir" userId="af3c95a13102d509" providerId="LiveId" clId="{88200EE4-F4B4-49E8-8126-B01E5FCCBE2D}" dt="2020-05-17T11:24:05.265" v="2043" actId="165"/>
          <ac:spMkLst>
            <pc:docMk/>
            <pc:sldMk cId="2512903463" sldId="492"/>
            <ac:spMk id="185" creationId="{A1AB8251-9AA9-4A1D-8494-0E1545DB630B}"/>
          </ac:spMkLst>
        </pc:spChg>
        <pc:spChg chg="mod">
          <ac:chgData name="reza kabir" userId="af3c95a13102d509" providerId="LiveId" clId="{88200EE4-F4B4-49E8-8126-B01E5FCCBE2D}" dt="2020-05-17T11:24:05.265" v="2043" actId="165"/>
          <ac:spMkLst>
            <pc:docMk/>
            <pc:sldMk cId="2512903463" sldId="492"/>
            <ac:spMk id="186" creationId="{18BDA395-322D-44C8-9CAD-9E46D169F2BF}"/>
          </ac:spMkLst>
        </pc:spChg>
        <pc:spChg chg="mod">
          <ac:chgData name="reza kabir" userId="af3c95a13102d509" providerId="LiveId" clId="{88200EE4-F4B4-49E8-8126-B01E5FCCBE2D}" dt="2020-05-17T11:24:05.265" v="2043" actId="165"/>
          <ac:spMkLst>
            <pc:docMk/>
            <pc:sldMk cId="2512903463" sldId="492"/>
            <ac:spMk id="187" creationId="{D887C8EB-6714-4F3C-85E0-0269693802C9}"/>
          </ac:spMkLst>
        </pc:spChg>
        <pc:spChg chg="mod">
          <ac:chgData name="reza kabir" userId="af3c95a13102d509" providerId="LiveId" clId="{88200EE4-F4B4-49E8-8126-B01E5FCCBE2D}" dt="2020-05-17T11:24:05.265" v="2043" actId="165"/>
          <ac:spMkLst>
            <pc:docMk/>
            <pc:sldMk cId="2512903463" sldId="492"/>
            <ac:spMk id="188" creationId="{E99A95E8-A0B8-4931-B6FD-38AE61DDFE5A}"/>
          </ac:spMkLst>
        </pc:spChg>
        <pc:spChg chg="mod">
          <ac:chgData name="reza kabir" userId="af3c95a13102d509" providerId="LiveId" clId="{88200EE4-F4B4-49E8-8126-B01E5FCCBE2D}" dt="2020-05-17T11:24:05.265" v="2043" actId="165"/>
          <ac:spMkLst>
            <pc:docMk/>
            <pc:sldMk cId="2512903463" sldId="492"/>
            <ac:spMk id="189" creationId="{FBCAE8BB-DAFC-4703-A62B-648E16C4AABF}"/>
          </ac:spMkLst>
        </pc:spChg>
        <pc:spChg chg="mod">
          <ac:chgData name="reza kabir" userId="af3c95a13102d509" providerId="LiveId" clId="{88200EE4-F4B4-49E8-8126-B01E5FCCBE2D}" dt="2020-05-17T11:24:05.265" v="2043" actId="165"/>
          <ac:spMkLst>
            <pc:docMk/>
            <pc:sldMk cId="2512903463" sldId="492"/>
            <ac:spMk id="190" creationId="{CCB111A4-7E27-4F57-84C9-2802BECD46CB}"/>
          </ac:spMkLst>
        </pc:spChg>
        <pc:spChg chg="mod">
          <ac:chgData name="reza kabir" userId="af3c95a13102d509" providerId="LiveId" clId="{88200EE4-F4B4-49E8-8126-B01E5FCCBE2D}" dt="2020-05-17T11:24:05.265" v="2043" actId="165"/>
          <ac:spMkLst>
            <pc:docMk/>
            <pc:sldMk cId="2512903463" sldId="492"/>
            <ac:spMk id="191" creationId="{989994C8-4925-4D43-9D04-0319B907B1AF}"/>
          </ac:spMkLst>
        </pc:spChg>
        <pc:spChg chg="mod">
          <ac:chgData name="reza kabir" userId="af3c95a13102d509" providerId="LiveId" clId="{88200EE4-F4B4-49E8-8126-B01E5FCCBE2D}" dt="2020-05-17T11:24:05.265" v="2043" actId="165"/>
          <ac:spMkLst>
            <pc:docMk/>
            <pc:sldMk cId="2512903463" sldId="492"/>
            <ac:spMk id="192" creationId="{8211C4D5-65A2-4846-9A17-DEAF14173F34}"/>
          </ac:spMkLst>
        </pc:spChg>
        <pc:spChg chg="mod">
          <ac:chgData name="reza kabir" userId="af3c95a13102d509" providerId="LiveId" clId="{88200EE4-F4B4-49E8-8126-B01E5FCCBE2D}" dt="2020-05-17T11:24:05.265" v="2043" actId="165"/>
          <ac:spMkLst>
            <pc:docMk/>
            <pc:sldMk cId="2512903463" sldId="492"/>
            <ac:spMk id="193" creationId="{F56AB6DF-65AC-4BAA-8AA9-0F5CBE81D340}"/>
          </ac:spMkLst>
        </pc:spChg>
        <pc:spChg chg="mod">
          <ac:chgData name="reza kabir" userId="af3c95a13102d509" providerId="LiveId" clId="{88200EE4-F4B4-49E8-8126-B01E5FCCBE2D}" dt="2020-05-17T11:24:05.265" v="2043" actId="165"/>
          <ac:spMkLst>
            <pc:docMk/>
            <pc:sldMk cId="2512903463" sldId="492"/>
            <ac:spMk id="194" creationId="{76EBA2A2-0BB6-4CC7-924A-0F5A4BE35773}"/>
          </ac:spMkLst>
        </pc:spChg>
        <pc:spChg chg="mod">
          <ac:chgData name="reza kabir" userId="af3c95a13102d509" providerId="LiveId" clId="{88200EE4-F4B4-49E8-8126-B01E5FCCBE2D}" dt="2020-05-17T11:24:05.265" v="2043" actId="165"/>
          <ac:spMkLst>
            <pc:docMk/>
            <pc:sldMk cId="2512903463" sldId="492"/>
            <ac:spMk id="195" creationId="{EF9EDD57-F73F-46D3-8ADA-20DAB48B5107}"/>
          </ac:spMkLst>
        </pc:spChg>
        <pc:spChg chg="mod">
          <ac:chgData name="reza kabir" userId="af3c95a13102d509" providerId="LiveId" clId="{88200EE4-F4B4-49E8-8126-B01E5FCCBE2D}" dt="2020-05-17T11:24:05.265" v="2043" actId="165"/>
          <ac:spMkLst>
            <pc:docMk/>
            <pc:sldMk cId="2512903463" sldId="492"/>
            <ac:spMk id="196" creationId="{5A6CFCFD-1FB9-4279-AC53-34D667BD07A4}"/>
          </ac:spMkLst>
        </pc:spChg>
        <pc:spChg chg="mod">
          <ac:chgData name="reza kabir" userId="af3c95a13102d509" providerId="LiveId" clId="{88200EE4-F4B4-49E8-8126-B01E5FCCBE2D}" dt="2020-05-17T11:24:05.265" v="2043" actId="165"/>
          <ac:spMkLst>
            <pc:docMk/>
            <pc:sldMk cId="2512903463" sldId="492"/>
            <ac:spMk id="197" creationId="{4E6354D8-865E-450C-ABE5-1087659254AB}"/>
          </ac:spMkLst>
        </pc:spChg>
        <pc:spChg chg="mod">
          <ac:chgData name="reza kabir" userId="af3c95a13102d509" providerId="LiveId" clId="{88200EE4-F4B4-49E8-8126-B01E5FCCBE2D}" dt="2020-05-17T11:24:05.265" v="2043" actId="165"/>
          <ac:spMkLst>
            <pc:docMk/>
            <pc:sldMk cId="2512903463" sldId="492"/>
            <ac:spMk id="198" creationId="{81F3BD9A-C960-411D-A33E-03E58527D1A5}"/>
          </ac:spMkLst>
        </pc:spChg>
        <pc:spChg chg="mod">
          <ac:chgData name="reza kabir" userId="af3c95a13102d509" providerId="LiveId" clId="{88200EE4-F4B4-49E8-8126-B01E5FCCBE2D}" dt="2020-05-17T11:24:05.265" v="2043" actId="165"/>
          <ac:spMkLst>
            <pc:docMk/>
            <pc:sldMk cId="2512903463" sldId="492"/>
            <ac:spMk id="199" creationId="{6D03F34B-A453-4A1C-A8A2-EDA9D53042BE}"/>
          </ac:spMkLst>
        </pc:spChg>
        <pc:spChg chg="mod">
          <ac:chgData name="reza kabir" userId="af3c95a13102d509" providerId="LiveId" clId="{88200EE4-F4B4-49E8-8126-B01E5FCCBE2D}" dt="2020-05-17T11:24:05.265" v="2043" actId="165"/>
          <ac:spMkLst>
            <pc:docMk/>
            <pc:sldMk cId="2512903463" sldId="492"/>
            <ac:spMk id="200" creationId="{C22DB690-893C-4228-9CEF-7D57EA6BE2AE}"/>
          </ac:spMkLst>
        </pc:spChg>
        <pc:spChg chg="mod">
          <ac:chgData name="reza kabir" userId="af3c95a13102d509" providerId="LiveId" clId="{88200EE4-F4B4-49E8-8126-B01E5FCCBE2D}" dt="2020-05-17T11:24:05.265" v="2043" actId="165"/>
          <ac:spMkLst>
            <pc:docMk/>
            <pc:sldMk cId="2512903463" sldId="492"/>
            <ac:spMk id="201" creationId="{A62F29E8-F30F-42B4-B2EE-810D1862FD23}"/>
          </ac:spMkLst>
        </pc:spChg>
        <pc:spChg chg="mod">
          <ac:chgData name="reza kabir" userId="af3c95a13102d509" providerId="LiveId" clId="{88200EE4-F4B4-49E8-8126-B01E5FCCBE2D}" dt="2020-05-17T11:24:05.265" v="2043" actId="165"/>
          <ac:spMkLst>
            <pc:docMk/>
            <pc:sldMk cId="2512903463" sldId="492"/>
            <ac:spMk id="202" creationId="{F75AEFF7-F543-425B-955E-56FD1D37D21C}"/>
          </ac:spMkLst>
        </pc:spChg>
        <pc:spChg chg="mod">
          <ac:chgData name="reza kabir" userId="af3c95a13102d509" providerId="LiveId" clId="{88200EE4-F4B4-49E8-8126-B01E5FCCBE2D}" dt="2020-05-17T11:24:05.265" v="2043" actId="165"/>
          <ac:spMkLst>
            <pc:docMk/>
            <pc:sldMk cId="2512903463" sldId="492"/>
            <ac:spMk id="203" creationId="{AE5956D3-55C3-4EE7-AC1A-B72EA2448AF3}"/>
          </ac:spMkLst>
        </pc:spChg>
        <pc:spChg chg="mod">
          <ac:chgData name="reza kabir" userId="af3c95a13102d509" providerId="LiveId" clId="{88200EE4-F4B4-49E8-8126-B01E5FCCBE2D}" dt="2020-05-17T11:24:05.265" v="2043" actId="165"/>
          <ac:spMkLst>
            <pc:docMk/>
            <pc:sldMk cId="2512903463" sldId="492"/>
            <ac:spMk id="204" creationId="{29A7ADB6-42F5-41B1-8D62-385F82883CE8}"/>
          </ac:spMkLst>
        </pc:spChg>
        <pc:spChg chg="mod">
          <ac:chgData name="reza kabir" userId="af3c95a13102d509" providerId="LiveId" clId="{88200EE4-F4B4-49E8-8126-B01E5FCCBE2D}" dt="2020-05-17T11:24:05.265" v="2043" actId="165"/>
          <ac:spMkLst>
            <pc:docMk/>
            <pc:sldMk cId="2512903463" sldId="492"/>
            <ac:spMk id="205" creationId="{FD29BAF4-0D79-416C-A7E7-56C2FC565A38}"/>
          </ac:spMkLst>
        </pc:spChg>
        <pc:spChg chg="mod">
          <ac:chgData name="reza kabir" userId="af3c95a13102d509" providerId="LiveId" clId="{88200EE4-F4B4-49E8-8126-B01E5FCCBE2D}" dt="2020-05-17T11:24:05.265" v="2043" actId="165"/>
          <ac:spMkLst>
            <pc:docMk/>
            <pc:sldMk cId="2512903463" sldId="492"/>
            <ac:spMk id="206" creationId="{84856368-9F85-4AA8-B081-014E26F6B903}"/>
          </ac:spMkLst>
        </pc:spChg>
        <pc:spChg chg="mod">
          <ac:chgData name="reza kabir" userId="af3c95a13102d509" providerId="LiveId" clId="{88200EE4-F4B4-49E8-8126-B01E5FCCBE2D}" dt="2020-05-17T11:24:05.265" v="2043" actId="165"/>
          <ac:spMkLst>
            <pc:docMk/>
            <pc:sldMk cId="2512903463" sldId="492"/>
            <ac:spMk id="207" creationId="{11CCF3AD-A964-465B-9082-0D574A6D64C2}"/>
          </ac:spMkLst>
        </pc:spChg>
        <pc:spChg chg="mod">
          <ac:chgData name="reza kabir" userId="af3c95a13102d509" providerId="LiveId" clId="{88200EE4-F4B4-49E8-8126-B01E5FCCBE2D}" dt="2020-05-17T11:24:05.265" v="2043" actId="165"/>
          <ac:spMkLst>
            <pc:docMk/>
            <pc:sldMk cId="2512903463" sldId="492"/>
            <ac:spMk id="208" creationId="{91AEE801-8DC7-4C1A-A169-B32B6BA42B11}"/>
          </ac:spMkLst>
        </pc:spChg>
        <pc:spChg chg="mod">
          <ac:chgData name="reza kabir" userId="af3c95a13102d509" providerId="LiveId" clId="{88200EE4-F4B4-49E8-8126-B01E5FCCBE2D}" dt="2020-05-17T11:24:05.265" v="2043" actId="165"/>
          <ac:spMkLst>
            <pc:docMk/>
            <pc:sldMk cId="2512903463" sldId="492"/>
            <ac:spMk id="209" creationId="{CF229AB4-509E-427B-B0DF-3E39B58BC1BA}"/>
          </ac:spMkLst>
        </pc:spChg>
        <pc:spChg chg="mod">
          <ac:chgData name="reza kabir" userId="af3c95a13102d509" providerId="LiveId" clId="{88200EE4-F4B4-49E8-8126-B01E5FCCBE2D}" dt="2020-05-17T11:24:05.265" v="2043" actId="165"/>
          <ac:spMkLst>
            <pc:docMk/>
            <pc:sldMk cId="2512903463" sldId="492"/>
            <ac:spMk id="210" creationId="{4A1D1EC3-6173-49D8-8F63-EE6FCCB018B9}"/>
          </ac:spMkLst>
        </pc:spChg>
        <pc:spChg chg="mod">
          <ac:chgData name="reza kabir" userId="af3c95a13102d509" providerId="LiveId" clId="{88200EE4-F4B4-49E8-8126-B01E5FCCBE2D}" dt="2020-05-17T11:24:05.265" v="2043" actId="165"/>
          <ac:spMkLst>
            <pc:docMk/>
            <pc:sldMk cId="2512903463" sldId="492"/>
            <ac:spMk id="211" creationId="{F4077E98-DC0F-4DDE-96CF-3DB14F325A50}"/>
          </ac:spMkLst>
        </pc:spChg>
        <pc:spChg chg="mod">
          <ac:chgData name="reza kabir" userId="af3c95a13102d509" providerId="LiveId" clId="{88200EE4-F4B4-49E8-8126-B01E5FCCBE2D}" dt="2020-05-17T11:24:05.265" v="2043" actId="165"/>
          <ac:spMkLst>
            <pc:docMk/>
            <pc:sldMk cId="2512903463" sldId="492"/>
            <ac:spMk id="212" creationId="{4088737D-7B5F-4C56-80D6-CF760A58077A}"/>
          </ac:spMkLst>
        </pc:spChg>
        <pc:spChg chg="mod">
          <ac:chgData name="reza kabir" userId="af3c95a13102d509" providerId="LiveId" clId="{88200EE4-F4B4-49E8-8126-B01E5FCCBE2D}" dt="2020-05-17T11:24:05.265" v="2043" actId="165"/>
          <ac:spMkLst>
            <pc:docMk/>
            <pc:sldMk cId="2512903463" sldId="492"/>
            <ac:spMk id="213" creationId="{747A6C85-6AF7-4834-9C97-EFBBCD69C86B}"/>
          </ac:spMkLst>
        </pc:spChg>
        <pc:spChg chg="mod">
          <ac:chgData name="reza kabir" userId="af3c95a13102d509" providerId="LiveId" clId="{88200EE4-F4B4-49E8-8126-B01E5FCCBE2D}" dt="2020-05-17T11:24:05.265" v="2043" actId="165"/>
          <ac:spMkLst>
            <pc:docMk/>
            <pc:sldMk cId="2512903463" sldId="492"/>
            <ac:spMk id="214" creationId="{0FFABDDC-9948-4DDB-9A59-7AD0B80A23BB}"/>
          </ac:spMkLst>
        </pc:spChg>
        <pc:spChg chg="mod">
          <ac:chgData name="reza kabir" userId="af3c95a13102d509" providerId="LiveId" clId="{88200EE4-F4B4-49E8-8126-B01E5FCCBE2D}" dt="2020-05-17T11:24:05.265" v="2043" actId="165"/>
          <ac:spMkLst>
            <pc:docMk/>
            <pc:sldMk cId="2512903463" sldId="492"/>
            <ac:spMk id="215" creationId="{307492CA-5414-4F76-BB3E-4EA3C809B016}"/>
          </ac:spMkLst>
        </pc:spChg>
        <pc:spChg chg="mod">
          <ac:chgData name="reza kabir" userId="af3c95a13102d509" providerId="LiveId" clId="{88200EE4-F4B4-49E8-8126-B01E5FCCBE2D}" dt="2020-05-17T11:24:05.265" v="2043" actId="165"/>
          <ac:spMkLst>
            <pc:docMk/>
            <pc:sldMk cId="2512903463" sldId="492"/>
            <ac:spMk id="218" creationId="{40475A10-8779-4970-9506-FF2BCC15F24B}"/>
          </ac:spMkLst>
        </pc:spChg>
        <pc:spChg chg="mod">
          <ac:chgData name="reza kabir" userId="af3c95a13102d509" providerId="LiveId" clId="{88200EE4-F4B4-49E8-8126-B01E5FCCBE2D}" dt="2020-05-17T11:24:05.265" v="2043" actId="165"/>
          <ac:spMkLst>
            <pc:docMk/>
            <pc:sldMk cId="2512903463" sldId="492"/>
            <ac:spMk id="219" creationId="{6B7F4AA5-88B4-4A9C-A350-1FA10C6B7992}"/>
          </ac:spMkLst>
        </pc:spChg>
        <pc:spChg chg="mod">
          <ac:chgData name="reza kabir" userId="af3c95a13102d509" providerId="LiveId" clId="{88200EE4-F4B4-49E8-8126-B01E5FCCBE2D}" dt="2020-05-17T11:24:05.265" v="2043" actId="165"/>
          <ac:spMkLst>
            <pc:docMk/>
            <pc:sldMk cId="2512903463" sldId="492"/>
            <ac:spMk id="220" creationId="{9EC115E9-B7A3-4F7D-B025-22F7C22623DA}"/>
          </ac:spMkLst>
        </pc:spChg>
        <pc:spChg chg="mod">
          <ac:chgData name="reza kabir" userId="af3c95a13102d509" providerId="LiveId" clId="{88200EE4-F4B4-49E8-8126-B01E5FCCBE2D}" dt="2020-05-17T11:24:05.265" v="2043" actId="165"/>
          <ac:spMkLst>
            <pc:docMk/>
            <pc:sldMk cId="2512903463" sldId="492"/>
            <ac:spMk id="221" creationId="{35FC0EBC-ADED-444F-A25B-6C6F9F187657}"/>
          </ac:spMkLst>
        </pc:spChg>
        <pc:spChg chg="mod">
          <ac:chgData name="reza kabir" userId="af3c95a13102d509" providerId="LiveId" clId="{88200EE4-F4B4-49E8-8126-B01E5FCCBE2D}" dt="2020-05-17T11:24:05.265" v="2043" actId="165"/>
          <ac:spMkLst>
            <pc:docMk/>
            <pc:sldMk cId="2512903463" sldId="492"/>
            <ac:spMk id="222" creationId="{B08E8957-3872-4977-A982-632DBC5E5C87}"/>
          </ac:spMkLst>
        </pc:spChg>
        <pc:spChg chg="mod">
          <ac:chgData name="reza kabir" userId="af3c95a13102d509" providerId="LiveId" clId="{88200EE4-F4B4-49E8-8126-B01E5FCCBE2D}" dt="2020-05-17T11:24:05.265" v="2043" actId="165"/>
          <ac:spMkLst>
            <pc:docMk/>
            <pc:sldMk cId="2512903463" sldId="492"/>
            <ac:spMk id="223" creationId="{A9706E7B-5B1B-4351-A09E-231557CC9BAD}"/>
          </ac:spMkLst>
        </pc:spChg>
        <pc:spChg chg="mod">
          <ac:chgData name="reza kabir" userId="af3c95a13102d509" providerId="LiveId" clId="{88200EE4-F4B4-49E8-8126-B01E5FCCBE2D}" dt="2020-05-17T11:24:05.265" v="2043" actId="165"/>
          <ac:spMkLst>
            <pc:docMk/>
            <pc:sldMk cId="2512903463" sldId="492"/>
            <ac:spMk id="224" creationId="{1F38063E-95B7-4B54-89F2-D938C0311DCD}"/>
          </ac:spMkLst>
        </pc:spChg>
        <pc:spChg chg="mod">
          <ac:chgData name="reza kabir" userId="af3c95a13102d509" providerId="LiveId" clId="{88200EE4-F4B4-49E8-8126-B01E5FCCBE2D}" dt="2020-05-17T11:24:05.265" v="2043" actId="165"/>
          <ac:spMkLst>
            <pc:docMk/>
            <pc:sldMk cId="2512903463" sldId="492"/>
            <ac:spMk id="225" creationId="{2366B4ED-2C91-4E72-8FFB-623350C99E18}"/>
          </ac:spMkLst>
        </pc:spChg>
        <pc:spChg chg="mod">
          <ac:chgData name="reza kabir" userId="af3c95a13102d509" providerId="LiveId" clId="{88200EE4-F4B4-49E8-8126-B01E5FCCBE2D}" dt="2020-05-17T11:24:05.265" v="2043" actId="165"/>
          <ac:spMkLst>
            <pc:docMk/>
            <pc:sldMk cId="2512903463" sldId="492"/>
            <ac:spMk id="227" creationId="{02B40B29-4C3E-42FC-8579-0E03D42EAD62}"/>
          </ac:spMkLst>
        </pc:spChg>
        <pc:spChg chg="mod">
          <ac:chgData name="reza kabir" userId="af3c95a13102d509" providerId="LiveId" clId="{88200EE4-F4B4-49E8-8126-B01E5FCCBE2D}" dt="2020-05-17T11:24:05.265" v="2043" actId="165"/>
          <ac:spMkLst>
            <pc:docMk/>
            <pc:sldMk cId="2512903463" sldId="492"/>
            <ac:spMk id="228" creationId="{870A525B-5D72-4759-99CA-E4704F1DEB3E}"/>
          </ac:spMkLst>
        </pc:spChg>
        <pc:spChg chg="mod">
          <ac:chgData name="reza kabir" userId="af3c95a13102d509" providerId="LiveId" clId="{88200EE4-F4B4-49E8-8126-B01E5FCCBE2D}" dt="2020-05-17T11:24:05.265" v="2043" actId="165"/>
          <ac:spMkLst>
            <pc:docMk/>
            <pc:sldMk cId="2512903463" sldId="492"/>
            <ac:spMk id="229" creationId="{D5E24F76-A4C5-43D9-820C-7285D9A851C4}"/>
          </ac:spMkLst>
        </pc:spChg>
        <pc:spChg chg="mod">
          <ac:chgData name="reza kabir" userId="af3c95a13102d509" providerId="LiveId" clId="{88200EE4-F4B4-49E8-8126-B01E5FCCBE2D}" dt="2020-05-17T11:24:05.265" v="2043" actId="165"/>
          <ac:spMkLst>
            <pc:docMk/>
            <pc:sldMk cId="2512903463" sldId="492"/>
            <ac:spMk id="230" creationId="{6112C1D8-562A-4DD4-ABF1-1C06C45BA700}"/>
          </ac:spMkLst>
        </pc:spChg>
        <pc:spChg chg="mod">
          <ac:chgData name="reza kabir" userId="af3c95a13102d509" providerId="LiveId" clId="{88200EE4-F4B4-49E8-8126-B01E5FCCBE2D}" dt="2020-05-17T11:24:05.265" v="2043" actId="165"/>
          <ac:spMkLst>
            <pc:docMk/>
            <pc:sldMk cId="2512903463" sldId="492"/>
            <ac:spMk id="231" creationId="{B218A77A-2B4B-4098-8A05-174DC1F8F983}"/>
          </ac:spMkLst>
        </pc:spChg>
        <pc:spChg chg="mod">
          <ac:chgData name="reza kabir" userId="af3c95a13102d509" providerId="LiveId" clId="{88200EE4-F4B4-49E8-8126-B01E5FCCBE2D}" dt="2020-05-17T11:24:05.265" v="2043" actId="165"/>
          <ac:spMkLst>
            <pc:docMk/>
            <pc:sldMk cId="2512903463" sldId="492"/>
            <ac:spMk id="232" creationId="{8DB7D80C-A9A0-4FAE-B8BF-A9A2A6F83DEC}"/>
          </ac:spMkLst>
        </pc:spChg>
        <pc:spChg chg="mod">
          <ac:chgData name="reza kabir" userId="af3c95a13102d509" providerId="LiveId" clId="{88200EE4-F4B4-49E8-8126-B01E5FCCBE2D}" dt="2020-05-17T11:24:05.265" v="2043" actId="165"/>
          <ac:spMkLst>
            <pc:docMk/>
            <pc:sldMk cId="2512903463" sldId="492"/>
            <ac:spMk id="233" creationId="{0A2737A4-F7F1-4B0B-9CF5-1FF4E15BA4C9}"/>
          </ac:spMkLst>
        </pc:spChg>
        <pc:spChg chg="mod">
          <ac:chgData name="reza kabir" userId="af3c95a13102d509" providerId="LiveId" clId="{88200EE4-F4B4-49E8-8126-B01E5FCCBE2D}" dt="2020-05-17T11:24:05.265" v="2043" actId="165"/>
          <ac:spMkLst>
            <pc:docMk/>
            <pc:sldMk cId="2512903463" sldId="492"/>
            <ac:spMk id="234" creationId="{09C72D36-5CB9-4A03-995C-37F4883699ED}"/>
          </ac:spMkLst>
        </pc:spChg>
        <pc:spChg chg="mod">
          <ac:chgData name="reza kabir" userId="af3c95a13102d509" providerId="LiveId" clId="{88200EE4-F4B4-49E8-8126-B01E5FCCBE2D}" dt="2020-05-17T11:24:05.265" v="2043" actId="165"/>
          <ac:spMkLst>
            <pc:docMk/>
            <pc:sldMk cId="2512903463" sldId="492"/>
            <ac:spMk id="235" creationId="{62030449-FAC0-4855-843D-1A0E131CCAB8}"/>
          </ac:spMkLst>
        </pc:spChg>
        <pc:spChg chg="mod">
          <ac:chgData name="reza kabir" userId="af3c95a13102d509" providerId="LiveId" clId="{88200EE4-F4B4-49E8-8126-B01E5FCCBE2D}" dt="2020-05-17T11:24:05.265" v="2043" actId="165"/>
          <ac:spMkLst>
            <pc:docMk/>
            <pc:sldMk cId="2512903463" sldId="492"/>
            <ac:spMk id="236" creationId="{F9D7A1AC-880A-4B52-9CB2-14125E8D1BAD}"/>
          </ac:spMkLst>
        </pc:spChg>
        <pc:spChg chg="mod">
          <ac:chgData name="reza kabir" userId="af3c95a13102d509" providerId="LiveId" clId="{88200EE4-F4B4-49E8-8126-B01E5FCCBE2D}" dt="2020-05-17T11:24:05.265" v="2043" actId="165"/>
          <ac:spMkLst>
            <pc:docMk/>
            <pc:sldMk cId="2512903463" sldId="492"/>
            <ac:spMk id="237" creationId="{FD90CD0C-3222-4C13-9853-24295B33F1DF}"/>
          </ac:spMkLst>
        </pc:spChg>
        <pc:spChg chg="mod">
          <ac:chgData name="reza kabir" userId="af3c95a13102d509" providerId="LiveId" clId="{88200EE4-F4B4-49E8-8126-B01E5FCCBE2D}" dt="2020-05-17T11:24:05.265" v="2043" actId="165"/>
          <ac:spMkLst>
            <pc:docMk/>
            <pc:sldMk cId="2512903463" sldId="492"/>
            <ac:spMk id="238" creationId="{8937A2AA-7F58-4445-BF81-859D7D63DD71}"/>
          </ac:spMkLst>
        </pc:spChg>
        <pc:spChg chg="mod">
          <ac:chgData name="reza kabir" userId="af3c95a13102d509" providerId="LiveId" clId="{88200EE4-F4B4-49E8-8126-B01E5FCCBE2D}" dt="2020-05-17T11:24:05.265" v="2043" actId="165"/>
          <ac:spMkLst>
            <pc:docMk/>
            <pc:sldMk cId="2512903463" sldId="492"/>
            <ac:spMk id="239" creationId="{E20958D1-A0B3-46DF-A17F-84E88B17D491}"/>
          </ac:spMkLst>
        </pc:spChg>
        <pc:spChg chg="mod">
          <ac:chgData name="reza kabir" userId="af3c95a13102d509" providerId="LiveId" clId="{88200EE4-F4B4-49E8-8126-B01E5FCCBE2D}" dt="2020-05-17T11:24:05.265" v="2043" actId="165"/>
          <ac:spMkLst>
            <pc:docMk/>
            <pc:sldMk cId="2512903463" sldId="492"/>
            <ac:spMk id="240" creationId="{83DD1880-615D-4861-A08D-21E76F1E630C}"/>
          </ac:spMkLst>
        </pc:spChg>
        <pc:spChg chg="mod">
          <ac:chgData name="reza kabir" userId="af3c95a13102d509" providerId="LiveId" clId="{88200EE4-F4B4-49E8-8126-B01E5FCCBE2D}" dt="2020-05-17T11:24:05.265" v="2043" actId="165"/>
          <ac:spMkLst>
            <pc:docMk/>
            <pc:sldMk cId="2512903463" sldId="492"/>
            <ac:spMk id="241" creationId="{2CAB57F3-24D8-4971-999F-38B7BF0A2949}"/>
          </ac:spMkLst>
        </pc:spChg>
        <pc:spChg chg="mod">
          <ac:chgData name="reza kabir" userId="af3c95a13102d509" providerId="LiveId" clId="{88200EE4-F4B4-49E8-8126-B01E5FCCBE2D}" dt="2020-05-17T11:24:05.265" v="2043" actId="165"/>
          <ac:spMkLst>
            <pc:docMk/>
            <pc:sldMk cId="2512903463" sldId="492"/>
            <ac:spMk id="242" creationId="{FBFE16A7-E5C8-4BFE-BA0B-5F9E52287008}"/>
          </ac:spMkLst>
        </pc:spChg>
        <pc:spChg chg="mod">
          <ac:chgData name="reza kabir" userId="af3c95a13102d509" providerId="LiveId" clId="{88200EE4-F4B4-49E8-8126-B01E5FCCBE2D}" dt="2020-05-17T11:24:05.265" v="2043" actId="165"/>
          <ac:spMkLst>
            <pc:docMk/>
            <pc:sldMk cId="2512903463" sldId="492"/>
            <ac:spMk id="243" creationId="{542E32AE-0DD5-4D78-ACC7-EC6033378A6E}"/>
          </ac:spMkLst>
        </pc:spChg>
        <pc:spChg chg="mod">
          <ac:chgData name="reza kabir" userId="af3c95a13102d509" providerId="LiveId" clId="{88200EE4-F4B4-49E8-8126-B01E5FCCBE2D}" dt="2020-05-17T11:24:05.265" v="2043" actId="165"/>
          <ac:spMkLst>
            <pc:docMk/>
            <pc:sldMk cId="2512903463" sldId="492"/>
            <ac:spMk id="244" creationId="{48B8E94B-AB04-4867-AE79-2F7CB22AF457}"/>
          </ac:spMkLst>
        </pc:spChg>
        <pc:spChg chg="mod">
          <ac:chgData name="reza kabir" userId="af3c95a13102d509" providerId="LiveId" clId="{88200EE4-F4B4-49E8-8126-B01E5FCCBE2D}" dt="2020-05-17T11:24:05.265" v="2043" actId="165"/>
          <ac:spMkLst>
            <pc:docMk/>
            <pc:sldMk cId="2512903463" sldId="492"/>
            <ac:spMk id="245" creationId="{8CEC7744-E540-4ECE-B68A-3391945FD75F}"/>
          </ac:spMkLst>
        </pc:spChg>
        <pc:spChg chg="mod">
          <ac:chgData name="reza kabir" userId="af3c95a13102d509" providerId="LiveId" clId="{88200EE4-F4B4-49E8-8126-B01E5FCCBE2D}" dt="2020-05-17T11:24:05.265" v="2043" actId="165"/>
          <ac:spMkLst>
            <pc:docMk/>
            <pc:sldMk cId="2512903463" sldId="492"/>
            <ac:spMk id="246" creationId="{47C12EE0-0C50-4139-8CA9-DD7F5F1E7770}"/>
          </ac:spMkLst>
        </pc:spChg>
        <pc:spChg chg="mod">
          <ac:chgData name="reza kabir" userId="af3c95a13102d509" providerId="LiveId" clId="{88200EE4-F4B4-49E8-8126-B01E5FCCBE2D}" dt="2020-05-17T11:24:05.265" v="2043" actId="165"/>
          <ac:spMkLst>
            <pc:docMk/>
            <pc:sldMk cId="2512903463" sldId="492"/>
            <ac:spMk id="247" creationId="{82490D9E-9BC4-46ED-86E8-FD587EB9192F}"/>
          </ac:spMkLst>
        </pc:spChg>
        <pc:spChg chg="mod">
          <ac:chgData name="reza kabir" userId="af3c95a13102d509" providerId="LiveId" clId="{88200EE4-F4B4-49E8-8126-B01E5FCCBE2D}" dt="2020-05-17T11:24:05.265" v="2043" actId="165"/>
          <ac:spMkLst>
            <pc:docMk/>
            <pc:sldMk cId="2512903463" sldId="492"/>
            <ac:spMk id="248" creationId="{D4CF99F6-AA56-440F-9547-50952EE7EA33}"/>
          </ac:spMkLst>
        </pc:spChg>
        <pc:spChg chg="mod">
          <ac:chgData name="reza kabir" userId="af3c95a13102d509" providerId="LiveId" clId="{88200EE4-F4B4-49E8-8126-B01E5FCCBE2D}" dt="2020-05-17T11:24:05.265" v="2043" actId="165"/>
          <ac:spMkLst>
            <pc:docMk/>
            <pc:sldMk cId="2512903463" sldId="492"/>
            <ac:spMk id="249" creationId="{D7324870-4CBB-4EA5-9251-D70D3CC9279A}"/>
          </ac:spMkLst>
        </pc:spChg>
        <pc:spChg chg="mod">
          <ac:chgData name="reza kabir" userId="af3c95a13102d509" providerId="LiveId" clId="{88200EE4-F4B4-49E8-8126-B01E5FCCBE2D}" dt="2020-05-17T11:24:05.265" v="2043" actId="165"/>
          <ac:spMkLst>
            <pc:docMk/>
            <pc:sldMk cId="2512903463" sldId="492"/>
            <ac:spMk id="250" creationId="{1FBEE1C0-B259-47AE-B0C4-7FFC7C5A6D97}"/>
          </ac:spMkLst>
        </pc:spChg>
        <pc:spChg chg="mod">
          <ac:chgData name="reza kabir" userId="af3c95a13102d509" providerId="LiveId" clId="{88200EE4-F4B4-49E8-8126-B01E5FCCBE2D}" dt="2020-05-17T11:24:05.265" v="2043" actId="165"/>
          <ac:spMkLst>
            <pc:docMk/>
            <pc:sldMk cId="2512903463" sldId="492"/>
            <ac:spMk id="251" creationId="{211C4C70-BA4B-4D1D-BE05-BF440DEEAD71}"/>
          </ac:spMkLst>
        </pc:spChg>
        <pc:spChg chg="mod">
          <ac:chgData name="reza kabir" userId="af3c95a13102d509" providerId="LiveId" clId="{88200EE4-F4B4-49E8-8126-B01E5FCCBE2D}" dt="2020-05-17T11:24:05.265" v="2043" actId="165"/>
          <ac:spMkLst>
            <pc:docMk/>
            <pc:sldMk cId="2512903463" sldId="492"/>
            <ac:spMk id="252" creationId="{6DDBE9C9-2F16-4C89-8374-7BBBC2DE0001}"/>
          </ac:spMkLst>
        </pc:spChg>
        <pc:spChg chg="mod">
          <ac:chgData name="reza kabir" userId="af3c95a13102d509" providerId="LiveId" clId="{88200EE4-F4B4-49E8-8126-B01E5FCCBE2D}" dt="2020-05-17T11:24:05.265" v="2043" actId="165"/>
          <ac:spMkLst>
            <pc:docMk/>
            <pc:sldMk cId="2512903463" sldId="492"/>
            <ac:spMk id="253" creationId="{7C9B9512-8087-4BA4-AF6C-105CBFF29298}"/>
          </ac:spMkLst>
        </pc:spChg>
        <pc:spChg chg="mod">
          <ac:chgData name="reza kabir" userId="af3c95a13102d509" providerId="LiveId" clId="{88200EE4-F4B4-49E8-8126-B01E5FCCBE2D}" dt="2020-05-17T11:24:05.265" v="2043" actId="165"/>
          <ac:spMkLst>
            <pc:docMk/>
            <pc:sldMk cId="2512903463" sldId="492"/>
            <ac:spMk id="254" creationId="{B9EE3D6E-D86B-424A-8085-ECB31BAF675B}"/>
          </ac:spMkLst>
        </pc:spChg>
        <pc:spChg chg="mod">
          <ac:chgData name="reza kabir" userId="af3c95a13102d509" providerId="LiveId" clId="{88200EE4-F4B4-49E8-8126-B01E5FCCBE2D}" dt="2020-05-17T11:24:05.265" v="2043" actId="165"/>
          <ac:spMkLst>
            <pc:docMk/>
            <pc:sldMk cId="2512903463" sldId="492"/>
            <ac:spMk id="255" creationId="{ED8CC7D6-E594-4FE4-B0BC-6040C800D54E}"/>
          </ac:spMkLst>
        </pc:spChg>
        <pc:spChg chg="mod">
          <ac:chgData name="reza kabir" userId="af3c95a13102d509" providerId="LiveId" clId="{88200EE4-F4B4-49E8-8126-B01E5FCCBE2D}" dt="2020-05-17T11:24:05.265" v="2043" actId="165"/>
          <ac:spMkLst>
            <pc:docMk/>
            <pc:sldMk cId="2512903463" sldId="492"/>
            <ac:spMk id="256" creationId="{37E61CE9-6CDE-4F10-8D17-DAB71DAABC57}"/>
          </ac:spMkLst>
        </pc:spChg>
        <pc:spChg chg="mod">
          <ac:chgData name="reza kabir" userId="af3c95a13102d509" providerId="LiveId" clId="{88200EE4-F4B4-49E8-8126-B01E5FCCBE2D}" dt="2020-05-17T11:24:05.265" v="2043" actId="165"/>
          <ac:spMkLst>
            <pc:docMk/>
            <pc:sldMk cId="2512903463" sldId="492"/>
            <ac:spMk id="257" creationId="{A5835493-0945-4A32-96B4-1427CEA3F0A1}"/>
          </ac:spMkLst>
        </pc:spChg>
        <pc:spChg chg="mod">
          <ac:chgData name="reza kabir" userId="af3c95a13102d509" providerId="LiveId" clId="{88200EE4-F4B4-49E8-8126-B01E5FCCBE2D}" dt="2020-05-17T11:24:05.265" v="2043" actId="165"/>
          <ac:spMkLst>
            <pc:docMk/>
            <pc:sldMk cId="2512903463" sldId="492"/>
            <ac:spMk id="258" creationId="{76AE65A4-8015-41F7-A542-FB0F0B7F63E0}"/>
          </ac:spMkLst>
        </pc:spChg>
        <pc:spChg chg="mod">
          <ac:chgData name="reza kabir" userId="af3c95a13102d509" providerId="LiveId" clId="{88200EE4-F4B4-49E8-8126-B01E5FCCBE2D}" dt="2020-05-17T11:24:05.265" v="2043" actId="165"/>
          <ac:spMkLst>
            <pc:docMk/>
            <pc:sldMk cId="2512903463" sldId="492"/>
            <ac:spMk id="259" creationId="{58F2FF90-827D-4A31-8E9E-95BE6FCEA89A}"/>
          </ac:spMkLst>
        </pc:spChg>
        <pc:spChg chg="mod">
          <ac:chgData name="reza kabir" userId="af3c95a13102d509" providerId="LiveId" clId="{88200EE4-F4B4-49E8-8126-B01E5FCCBE2D}" dt="2020-05-17T11:24:05.265" v="2043" actId="165"/>
          <ac:spMkLst>
            <pc:docMk/>
            <pc:sldMk cId="2512903463" sldId="492"/>
            <ac:spMk id="260" creationId="{1EEC68F5-E84E-4E29-93C9-08F5F18E4D02}"/>
          </ac:spMkLst>
        </pc:spChg>
        <pc:spChg chg="mod">
          <ac:chgData name="reza kabir" userId="af3c95a13102d509" providerId="LiveId" clId="{88200EE4-F4B4-49E8-8126-B01E5FCCBE2D}" dt="2020-05-17T11:24:05.265" v="2043" actId="165"/>
          <ac:spMkLst>
            <pc:docMk/>
            <pc:sldMk cId="2512903463" sldId="492"/>
            <ac:spMk id="261" creationId="{3721DF49-BD38-442F-8051-CFB26F517E77}"/>
          </ac:spMkLst>
        </pc:spChg>
        <pc:spChg chg="mod">
          <ac:chgData name="reza kabir" userId="af3c95a13102d509" providerId="LiveId" clId="{88200EE4-F4B4-49E8-8126-B01E5FCCBE2D}" dt="2020-05-17T11:24:05.265" v="2043" actId="165"/>
          <ac:spMkLst>
            <pc:docMk/>
            <pc:sldMk cId="2512903463" sldId="492"/>
            <ac:spMk id="262" creationId="{BAD64099-F816-4802-8220-80690A28EB3B}"/>
          </ac:spMkLst>
        </pc:spChg>
        <pc:spChg chg="mod">
          <ac:chgData name="reza kabir" userId="af3c95a13102d509" providerId="LiveId" clId="{88200EE4-F4B4-49E8-8126-B01E5FCCBE2D}" dt="2020-05-17T11:24:05.265" v="2043" actId="165"/>
          <ac:spMkLst>
            <pc:docMk/>
            <pc:sldMk cId="2512903463" sldId="492"/>
            <ac:spMk id="263" creationId="{12E5097A-EC5C-4390-B4A1-0F49A589CD2E}"/>
          </ac:spMkLst>
        </pc:spChg>
        <pc:spChg chg="mod">
          <ac:chgData name="reza kabir" userId="af3c95a13102d509" providerId="LiveId" clId="{88200EE4-F4B4-49E8-8126-B01E5FCCBE2D}" dt="2020-05-17T11:24:05.265" v="2043" actId="165"/>
          <ac:spMkLst>
            <pc:docMk/>
            <pc:sldMk cId="2512903463" sldId="492"/>
            <ac:spMk id="264" creationId="{AF19DD44-0EC3-46BF-9D5C-AEC5AD8E3334}"/>
          </ac:spMkLst>
        </pc:spChg>
        <pc:spChg chg="mod">
          <ac:chgData name="reza kabir" userId="af3c95a13102d509" providerId="LiveId" clId="{88200EE4-F4B4-49E8-8126-B01E5FCCBE2D}" dt="2020-05-17T11:24:05.265" v="2043" actId="165"/>
          <ac:spMkLst>
            <pc:docMk/>
            <pc:sldMk cId="2512903463" sldId="492"/>
            <ac:spMk id="265" creationId="{E0E710FD-D428-4E88-9982-EA4E6CCF31F9}"/>
          </ac:spMkLst>
        </pc:spChg>
        <pc:spChg chg="mod">
          <ac:chgData name="reza kabir" userId="af3c95a13102d509" providerId="LiveId" clId="{88200EE4-F4B4-49E8-8126-B01E5FCCBE2D}" dt="2020-05-17T11:24:05.265" v="2043" actId="165"/>
          <ac:spMkLst>
            <pc:docMk/>
            <pc:sldMk cId="2512903463" sldId="492"/>
            <ac:spMk id="266" creationId="{12280FEC-CBAA-4F33-8686-0DEACDED671B}"/>
          </ac:spMkLst>
        </pc:spChg>
        <pc:spChg chg="mod">
          <ac:chgData name="reza kabir" userId="af3c95a13102d509" providerId="LiveId" clId="{88200EE4-F4B4-49E8-8126-B01E5FCCBE2D}" dt="2020-05-17T11:24:05.265" v="2043" actId="165"/>
          <ac:spMkLst>
            <pc:docMk/>
            <pc:sldMk cId="2512903463" sldId="492"/>
            <ac:spMk id="267" creationId="{113521AB-A971-4C18-A014-72B713375645}"/>
          </ac:spMkLst>
        </pc:spChg>
        <pc:spChg chg="mod">
          <ac:chgData name="reza kabir" userId="af3c95a13102d509" providerId="LiveId" clId="{88200EE4-F4B4-49E8-8126-B01E5FCCBE2D}" dt="2020-05-17T11:24:05.265" v="2043" actId="165"/>
          <ac:spMkLst>
            <pc:docMk/>
            <pc:sldMk cId="2512903463" sldId="492"/>
            <ac:spMk id="268" creationId="{60C6DAAA-176D-4718-9800-7699CD6690DB}"/>
          </ac:spMkLst>
        </pc:spChg>
        <pc:spChg chg="mod">
          <ac:chgData name="reza kabir" userId="af3c95a13102d509" providerId="LiveId" clId="{88200EE4-F4B4-49E8-8126-B01E5FCCBE2D}" dt="2020-05-17T11:24:05.265" v="2043" actId="165"/>
          <ac:spMkLst>
            <pc:docMk/>
            <pc:sldMk cId="2512903463" sldId="492"/>
            <ac:spMk id="269" creationId="{A9DB1B1E-220E-4F4C-9520-370C89CAD9FA}"/>
          </ac:spMkLst>
        </pc:spChg>
        <pc:spChg chg="mod">
          <ac:chgData name="reza kabir" userId="af3c95a13102d509" providerId="LiveId" clId="{88200EE4-F4B4-49E8-8126-B01E5FCCBE2D}" dt="2020-05-17T11:24:05.265" v="2043" actId="165"/>
          <ac:spMkLst>
            <pc:docMk/>
            <pc:sldMk cId="2512903463" sldId="492"/>
            <ac:spMk id="270" creationId="{A903050D-255B-403C-B6D9-E3868EB4BA26}"/>
          </ac:spMkLst>
        </pc:spChg>
        <pc:spChg chg="mod">
          <ac:chgData name="reza kabir" userId="af3c95a13102d509" providerId="LiveId" clId="{88200EE4-F4B4-49E8-8126-B01E5FCCBE2D}" dt="2020-05-17T11:24:05.265" v="2043" actId="165"/>
          <ac:spMkLst>
            <pc:docMk/>
            <pc:sldMk cId="2512903463" sldId="492"/>
            <ac:spMk id="271" creationId="{9EABA8F8-72B2-47F0-9D59-76EBFD2E7A97}"/>
          </ac:spMkLst>
        </pc:spChg>
        <pc:spChg chg="mod">
          <ac:chgData name="reza kabir" userId="af3c95a13102d509" providerId="LiveId" clId="{88200EE4-F4B4-49E8-8126-B01E5FCCBE2D}" dt="2020-05-17T11:24:05.265" v="2043" actId="165"/>
          <ac:spMkLst>
            <pc:docMk/>
            <pc:sldMk cId="2512903463" sldId="492"/>
            <ac:spMk id="272" creationId="{4F40184E-2A8B-4325-ACFE-66FB0DBEAD7B}"/>
          </ac:spMkLst>
        </pc:spChg>
        <pc:spChg chg="mod">
          <ac:chgData name="reza kabir" userId="af3c95a13102d509" providerId="LiveId" clId="{88200EE4-F4B4-49E8-8126-B01E5FCCBE2D}" dt="2020-05-17T11:24:05.265" v="2043" actId="165"/>
          <ac:spMkLst>
            <pc:docMk/>
            <pc:sldMk cId="2512903463" sldId="492"/>
            <ac:spMk id="273" creationId="{96EAFD5D-4F45-40BB-A539-39584B41AF41}"/>
          </ac:spMkLst>
        </pc:spChg>
        <pc:spChg chg="mod">
          <ac:chgData name="reza kabir" userId="af3c95a13102d509" providerId="LiveId" clId="{88200EE4-F4B4-49E8-8126-B01E5FCCBE2D}" dt="2020-05-17T11:24:05.265" v="2043" actId="165"/>
          <ac:spMkLst>
            <pc:docMk/>
            <pc:sldMk cId="2512903463" sldId="492"/>
            <ac:spMk id="274" creationId="{90424365-40C1-4FD2-B17D-75209FF8389E}"/>
          </ac:spMkLst>
        </pc:spChg>
        <pc:spChg chg="mod">
          <ac:chgData name="reza kabir" userId="af3c95a13102d509" providerId="LiveId" clId="{88200EE4-F4B4-49E8-8126-B01E5FCCBE2D}" dt="2020-05-17T11:24:05.265" v="2043" actId="165"/>
          <ac:spMkLst>
            <pc:docMk/>
            <pc:sldMk cId="2512903463" sldId="492"/>
            <ac:spMk id="275" creationId="{692A7898-6414-49B0-AFEB-1AFA1054D914}"/>
          </ac:spMkLst>
        </pc:spChg>
        <pc:spChg chg="mod">
          <ac:chgData name="reza kabir" userId="af3c95a13102d509" providerId="LiveId" clId="{88200EE4-F4B4-49E8-8126-B01E5FCCBE2D}" dt="2020-05-17T11:24:05.265" v="2043" actId="165"/>
          <ac:spMkLst>
            <pc:docMk/>
            <pc:sldMk cId="2512903463" sldId="492"/>
            <ac:spMk id="276" creationId="{525AED6D-0741-4006-BB5C-4791C81B9E9F}"/>
          </ac:spMkLst>
        </pc:spChg>
        <pc:spChg chg="mod">
          <ac:chgData name="reza kabir" userId="af3c95a13102d509" providerId="LiveId" clId="{88200EE4-F4B4-49E8-8126-B01E5FCCBE2D}" dt="2020-05-17T11:24:05.265" v="2043" actId="165"/>
          <ac:spMkLst>
            <pc:docMk/>
            <pc:sldMk cId="2512903463" sldId="492"/>
            <ac:spMk id="277" creationId="{4161D6FD-BF03-4FB5-9223-EF5E99D2E786}"/>
          </ac:spMkLst>
        </pc:spChg>
        <pc:spChg chg="mod">
          <ac:chgData name="reza kabir" userId="af3c95a13102d509" providerId="LiveId" clId="{88200EE4-F4B4-49E8-8126-B01E5FCCBE2D}" dt="2020-05-17T11:24:05.265" v="2043" actId="165"/>
          <ac:spMkLst>
            <pc:docMk/>
            <pc:sldMk cId="2512903463" sldId="492"/>
            <ac:spMk id="278" creationId="{AE441B25-A9D8-4463-B132-206480471E2D}"/>
          </ac:spMkLst>
        </pc:spChg>
        <pc:spChg chg="mod">
          <ac:chgData name="reza kabir" userId="af3c95a13102d509" providerId="LiveId" clId="{88200EE4-F4B4-49E8-8126-B01E5FCCBE2D}" dt="2020-05-17T11:24:05.265" v="2043" actId="165"/>
          <ac:spMkLst>
            <pc:docMk/>
            <pc:sldMk cId="2512903463" sldId="492"/>
            <ac:spMk id="279" creationId="{7E177805-6CA1-4719-97F4-DCB71BBAFEF8}"/>
          </ac:spMkLst>
        </pc:spChg>
        <pc:spChg chg="mod">
          <ac:chgData name="reza kabir" userId="af3c95a13102d509" providerId="LiveId" clId="{88200EE4-F4B4-49E8-8126-B01E5FCCBE2D}" dt="2020-05-17T11:24:05.265" v="2043" actId="165"/>
          <ac:spMkLst>
            <pc:docMk/>
            <pc:sldMk cId="2512903463" sldId="492"/>
            <ac:spMk id="280" creationId="{4BD68584-C848-4F5D-B233-3A241CD2E3F4}"/>
          </ac:spMkLst>
        </pc:spChg>
        <pc:spChg chg="mod">
          <ac:chgData name="reza kabir" userId="af3c95a13102d509" providerId="LiveId" clId="{88200EE4-F4B4-49E8-8126-B01E5FCCBE2D}" dt="2020-05-17T11:24:05.265" v="2043" actId="165"/>
          <ac:spMkLst>
            <pc:docMk/>
            <pc:sldMk cId="2512903463" sldId="492"/>
            <ac:spMk id="281" creationId="{A8CA01DC-3A7C-4134-9EA9-1155B6E711BB}"/>
          </ac:spMkLst>
        </pc:spChg>
        <pc:spChg chg="mod">
          <ac:chgData name="reza kabir" userId="af3c95a13102d509" providerId="LiveId" clId="{88200EE4-F4B4-49E8-8126-B01E5FCCBE2D}" dt="2020-05-17T11:24:05.265" v="2043" actId="165"/>
          <ac:spMkLst>
            <pc:docMk/>
            <pc:sldMk cId="2512903463" sldId="492"/>
            <ac:spMk id="282" creationId="{A54719DF-904B-4007-B345-56FC943023C5}"/>
          </ac:spMkLst>
        </pc:spChg>
        <pc:spChg chg="mod">
          <ac:chgData name="reza kabir" userId="af3c95a13102d509" providerId="LiveId" clId="{88200EE4-F4B4-49E8-8126-B01E5FCCBE2D}" dt="2020-05-17T11:24:05.265" v="2043" actId="165"/>
          <ac:spMkLst>
            <pc:docMk/>
            <pc:sldMk cId="2512903463" sldId="492"/>
            <ac:spMk id="283" creationId="{8AE88A84-0A5E-4695-AB10-892DA2696B19}"/>
          </ac:spMkLst>
        </pc:spChg>
        <pc:spChg chg="mod">
          <ac:chgData name="reza kabir" userId="af3c95a13102d509" providerId="LiveId" clId="{88200EE4-F4B4-49E8-8126-B01E5FCCBE2D}" dt="2020-05-17T11:24:05.265" v="2043" actId="165"/>
          <ac:spMkLst>
            <pc:docMk/>
            <pc:sldMk cId="2512903463" sldId="492"/>
            <ac:spMk id="284" creationId="{6A039DE0-1EC2-47C2-973A-D7A2BD4F2405}"/>
          </ac:spMkLst>
        </pc:spChg>
        <pc:spChg chg="mod">
          <ac:chgData name="reza kabir" userId="af3c95a13102d509" providerId="LiveId" clId="{88200EE4-F4B4-49E8-8126-B01E5FCCBE2D}" dt="2020-05-17T11:24:05.265" v="2043" actId="165"/>
          <ac:spMkLst>
            <pc:docMk/>
            <pc:sldMk cId="2512903463" sldId="492"/>
            <ac:spMk id="285" creationId="{08C293DB-AB54-4E51-A9F8-F24BAF8E4B68}"/>
          </ac:spMkLst>
        </pc:spChg>
        <pc:spChg chg="mod">
          <ac:chgData name="reza kabir" userId="af3c95a13102d509" providerId="LiveId" clId="{88200EE4-F4B4-49E8-8126-B01E5FCCBE2D}" dt="2020-05-17T11:24:05.265" v="2043" actId="165"/>
          <ac:spMkLst>
            <pc:docMk/>
            <pc:sldMk cId="2512903463" sldId="492"/>
            <ac:spMk id="286" creationId="{E8F6903D-E928-4336-8909-54CF97C9E465}"/>
          </ac:spMkLst>
        </pc:spChg>
        <pc:spChg chg="mod">
          <ac:chgData name="reza kabir" userId="af3c95a13102d509" providerId="LiveId" clId="{88200EE4-F4B4-49E8-8126-B01E5FCCBE2D}" dt="2020-05-17T11:24:05.265" v="2043" actId="165"/>
          <ac:spMkLst>
            <pc:docMk/>
            <pc:sldMk cId="2512903463" sldId="492"/>
            <ac:spMk id="287" creationId="{4E39DFE2-73A8-4F7D-B649-BC4EAF9C225E}"/>
          </ac:spMkLst>
        </pc:spChg>
        <pc:spChg chg="mod">
          <ac:chgData name="reza kabir" userId="af3c95a13102d509" providerId="LiveId" clId="{88200EE4-F4B4-49E8-8126-B01E5FCCBE2D}" dt="2020-05-17T11:24:05.265" v="2043" actId="165"/>
          <ac:spMkLst>
            <pc:docMk/>
            <pc:sldMk cId="2512903463" sldId="492"/>
            <ac:spMk id="288" creationId="{3C6DEAA5-EC63-47B3-8AA6-8819AF2C4585}"/>
          </ac:spMkLst>
        </pc:spChg>
        <pc:spChg chg="mod">
          <ac:chgData name="reza kabir" userId="af3c95a13102d509" providerId="LiveId" clId="{88200EE4-F4B4-49E8-8126-B01E5FCCBE2D}" dt="2020-05-17T11:24:05.265" v="2043" actId="165"/>
          <ac:spMkLst>
            <pc:docMk/>
            <pc:sldMk cId="2512903463" sldId="492"/>
            <ac:spMk id="289" creationId="{7FCE024E-5B93-49CE-9D87-B03ADB091003}"/>
          </ac:spMkLst>
        </pc:spChg>
        <pc:spChg chg="mod">
          <ac:chgData name="reza kabir" userId="af3c95a13102d509" providerId="LiveId" clId="{88200EE4-F4B4-49E8-8126-B01E5FCCBE2D}" dt="2020-05-17T11:24:05.265" v="2043" actId="165"/>
          <ac:spMkLst>
            <pc:docMk/>
            <pc:sldMk cId="2512903463" sldId="492"/>
            <ac:spMk id="290" creationId="{5DDCBDD1-2684-4E7A-AFE3-11048F7ADB24}"/>
          </ac:spMkLst>
        </pc:spChg>
        <pc:spChg chg="mod">
          <ac:chgData name="reza kabir" userId="af3c95a13102d509" providerId="LiveId" clId="{88200EE4-F4B4-49E8-8126-B01E5FCCBE2D}" dt="2020-05-17T11:24:05.265" v="2043" actId="165"/>
          <ac:spMkLst>
            <pc:docMk/>
            <pc:sldMk cId="2512903463" sldId="492"/>
            <ac:spMk id="291" creationId="{E909D8A9-5AC5-499B-B2EF-D1E0B2A52C7B}"/>
          </ac:spMkLst>
        </pc:spChg>
        <pc:spChg chg="mod">
          <ac:chgData name="reza kabir" userId="af3c95a13102d509" providerId="LiveId" clId="{88200EE4-F4B4-49E8-8126-B01E5FCCBE2D}" dt="2020-05-17T11:24:05.265" v="2043" actId="165"/>
          <ac:spMkLst>
            <pc:docMk/>
            <pc:sldMk cId="2512903463" sldId="492"/>
            <ac:spMk id="292" creationId="{C6E666FC-31F4-437C-B64F-810FB6A4E23E}"/>
          </ac:spMkLst>
        </pc:spChg>
        <pc:spChg chg="mod">
          <ac:chgData name="reza kabir" userId="af3c95a13102d509" providerId="LiveId" clId="{88200EE4-F4B4-49E8-8126-B01E5FCCBE2D}" dt="2020-05-17T11:24:05.265" v="2043" actId="165"/>
          <ac:spMkLst>
            <pc:docMk/>
            <pc:sldMk cId="2512903463" sldId="492"/>
            <ac:spMk id="293" creationId="{840DA4F5-DEA8-4D26-AF2D-1728C66A1F18}"/>
          </ac:spMkLst>
        </pc:spChg>
        <pc:spChg chg="mod">
          <ac:chgData name="reza kabir" userId="af3c95a13102d509" providerId="LiveId" clId="{88200EE4-F4B4-49E8-8126-B01E5FCCBE2D}" dt="2020-05-17T11:24:05.265" v="2043" actId="165"/>
          <ac:spMkLst>
            <pc:docMk/>
            <pc:sldMk cId="2512903463" sldId="492"/>
            <ac:spMk id="294" creationId="{284C1437-585A-4140-A9B1-681933FC0407}"/>
          </ac:spMkLst>
        </pc:spChg>
        <pc:spChg chg="mod">
          <ac:chgData name="reza kabir" userId="af3c95a13102d509" providerId="LiveId" clId="{88200EE4-F4B4-49E8-8126-B01E5FCCBE2D}" dt="2020-05-17T11:24:05.265" v="2043" actId="165"/>
          <ac:spMkLst>
            <pc:docMk/>
            <pc:sldMk cId="2512903463" sldId="492"/>
            <ac:spMk id="297" creationId="{FEA6EAFD-4938-4EAA-B14B-AFCE52D1CB8A}"/>
          </ac:spMkLst>
        </pc:spChg>
        <pc:spChg chg="mod">
          <ac:chgData name="reza kabir" userId="af3c95a13102d509" providerId="LiveId" clId="{88200EE4-F4B4-49E8-8126-B01E5FCCBE2D}" dt="2020-05-17T11:24:05.265" v="2043" actId="165"/>
          <ac:spMkLst>
            <pc:docMk/>
            <pc:sldMk cId="2512903463" sldId="492"/>
            <ac:spMk id="298" creationId="{C66EC0CB-B497-44E8-8D79-6FC22E760D45}"/>
          </ac:spMkLst>
        </pc:spChg>
        <pc:spChg chg="mod">
          <ac:chgData name="reza kabir" userId="af3c95a13102d509" providerId="LiveId" clId="{88200EE4-F4B4-49E8-8126-B01E5FCCBE2D}" dt="2020-05-17T11:24:05.265" v="2043" actId="165"/>
          <ac:spMkLst>
            <pc:docMk/>
            <pc:sldMk cId="2512903463" sldId="492"/>
            <ac:spMk id="299" creationId="{73937C0C-8F48-4BD9-B40D-AEDF287DC21C}"/>
          </ac:spMkLst>
        </pc:spChg>
        <pc:spChg chg="mod">
          <ac:chgData name="reza kabir" userId="af3c95a13102d509" providerId="LiveId" clId="{88200EE4-F4B4-49E8-8126-B01E5FCCBE2D}" dt="2020-05-17T11:24:05.265" v="2043" actId="165"/>
          <ac:spMkLst>
            <pc:docMk/>
            <pc:sldMk cId="2512903463" sldId="492"/>
            <ac:spMk id="300" creationId="{03F4A421-EB08-4692-BEFF-413116DFA8DC}"/>
          </ac:spMkLst>
        </pc:spChg>
        <pc:spChg chg="mod">
          <ac:chgData name="reza kabir" userId="af3c95a13102d509" providerId="LiveId" clId="{88200EE4-F4B4-49E8-8126-B01E5FCCBE2D}" dt="2020-05-17T11:24:05.265" v="2043" actId="165"/>
          <ac:spMkLst>
            <pc:docMk/>
            <pc:sldMk cId="2512903463" sldId="492"/>
            <ac:spMk id="301" creationId="{12B58E58-7AE4-4346-90C8-7A1AFD51D510}"/>
          </ac:spMkLst>
        </pc:spChg>
        <pc:spChg chg="mod">
          <ac:chgData name="reza kabir" userId="af3c95a13102d509" providerId="LiveId" clId="{88200EE4-F4B4-49E8-8126-B01E5FCCBE2D}" dt="2020-05-17T11:24:05.265" v="2043" actId="165"/>
          <ac:spMkLst>
            <pc:docMk/>
            <pc:sldMk cId="2512903463" sldId="492"/>
            <ac:spMk id="302" creationId="{2397C9AB-15A9-4609-8B91-B45E039805E9}"/>
          </ac:spMkLst>
        </pc:spChg>
        <pc:spChg chg="mod">
          <ac:chgData name="reza kabir" userId="af3c95a13102d509" providerId="LiveId" clId="{88200EE4-F4B4-49E8-8126-B01E5FCCBE2D}" dt="2020-05-17T11:24:05.265" v="2043" actId="165"/>
          <ac:spMkLst>
            <pc:docMk/>
            <pc:sldMk cId="2512903463" sldId="492"/>
            <ac:spMk id="303" creationId="{9C57A24F-6EF8-43A3-9137-2E3B3DD46B2E}"/>
          </ac:spMkLst>
        </pc:spChg>
        <pc:spChg chg="mod">
          <ac:chgData name="reza kabir" userId="af3c95a13102d509" providerId="LiveId" clId="{88200EE4-F4B4-49E8-8126-B01E5FCCBE2D}" dt="2020-05-17T11:24:05.265" v="2043" actId="165"/>
          <ac:spMkLst>
            <pc:docMk/>
            <pc:sldMk cId="2512903463" sldId="492"/>
            <ac:spMk id="304" creationId="{8E716228-05F0-460E-9263-B138D865E930}"/>
          </ac:spMkLst>
        </pc:spChg>
        <pc:spChg chg="mod">
          <ac:chgData name="reza kabir" userId="af3c95a13102d509" providerId="LiveId" clId="{88200EE4-F4B4-49E8-8126-B01E5FCCBE2D}" dt="2020-05-17T11:24:05.265" v="2043" actId="165"/>
          <ac:spMkLst>
            <pc:docMk/>
            <pc:sldMk cId="2512903463" sldId="492"/>
            <ac:spMk id="305" creationId="{2764B420-D6C8-45BE-9E8F-3BA541956AFC}"/>
          </ac:spMkLst>
        </pc:spChg>
        <pc:spChg chg="mod">
          <ac:chgData name="reza kabir" userId="af3c95a13102d509" providerId="LiveId" clId="{88200EE4-F4B4-49E8-8126-B01E5FCCBE2D}" dt="2020-05-17T11:24:05.265" v="2043" actId="165"/>
          <ac:spMkLst>
            <pc:docMk/>
            <pc:sldMk cId="2512903463" sldId="492"/>
            <ac:spMk id="306" creationId="{266D7150-A6A3-4C1E-874E-FE959DB1C46F}"/>
          </ac:spMkLst>
        </pc:spChg>
        <pc:spChg chg="mod">
          <ac:chgData name="reza kabir" userId="af3c95a13102d509" providerId="LiveId" clId="{88200EE4-F4B4-49E8-8126-B01E5FCCBE2D}" dt="2020-05-17T11:24:05.265" v="2043" actId="165"/>
          <ac:spMkLst>
            <pc:docMk/>
            <pc:sldMk cId="2512903463" sldId="492"/>
            <ac:spMk id="308" creationId="{E717850A-F02D-49F3-8D34-58366916A22B}"/>
          </ac:spMkLst>
        </pc:spChg>
        <pc:spChg chg="mod">
          <ac:chgData name="reza kabir" userId="af3c95a13102d509" providerId="LiveId" clId="{88200EE4-F4B4-49E8-8126-B01E5FCCBE2D}" dt="2020-05-17T11:24:05.265" v="2043" actId="165"/>
          <ac:spMkLst>
            <pc:docMk/>
            <pc:sldMk cId="2512903463" sldId="492"/>
            <ac:spMk id="309" creationId="{B49AF9AE-E2CE-4456-A787-AC4185C70EA2}"/>
          </ac:spMkLst>
        </pc:spChg>
        <pc:spChg chg="mod">
          <ac:chgData name="reza kabir" userId="af3c95a13102d509" providerId="LiveId" clId="{88200EE4-F4B4-49E8-8126-B01E5FCCBE2D}" dt="2020-05-17T11:24:05.265" v="2043" actId="165"/>
          <ac:spMkLst>
            <pc:docMk/>
            <pc:sldMk cId="2512903463" sldId="492"/>
            <ac:spMk id="310" creationId="{9984F950-BA9E-4A4A-A3D3-F619DD398F76}"/>
          </ac:spMkLst>
        </pc:spChg>
        <pc:spChg chg="mod">
          <ac:chgData name="reza kabir" userId="af3c95a13102d509" providerId="LiveId" clId="{88200EE4-F4B4-49E8-8126-B01E5FCCBE2D}" dt="2020-05-17T11:24:05.265" v="2043" actId="165"/>
          <ac:spMkLst>
            <pc:docMk/>
            <pc:sldMk cId="2512903463" sldId="492"/>
            <ac:spMk id="311" creationId="{32113AC1-AC0F-4A80-8C61-A6E37A448CBA}"/>
          </ac:spMkLst>
        </pc:spChg>
        <pc:spChg chg="mod">
          <ac:chgData name="reza kabir" userId="af3c95a13102d509" providerId="LiveId" clId="{88200EE4-F4B4-49E8-8126-B01E5FCCBE2D}" dt="2020-05-17T11:24:05.265" v="2043" actId="165"/>
          <ac:spMkLst>
            <pc:docMk/>
            <pc:sldMk cId="2512903463" sldId="492"/>
            <ac:spMk id="312" creationId="{6959F241-F4C5-4D50-9AEB-F6285125BEC1}"/>
          </ac:spMkLst>
        </pc:spChg>
        <pc:spChg chg="mod">
          <ac:chgData name="reza kabir" userId="af3c95a13102d509" providerId="LiveId" clId="{88200EE4-F4B4-49E8-8126-B01E5FCCBE2D}" dt="2020-05-17T11:24:05.265" v="2043" actId="165"/>
          <ac:spMkLst>
            <pc:docMk/>
            <pc:sldMk cId="2512903463" sldId="492"/>
            <ac:spMk id="313" creationId="{C0C43205-92E7-435E-B95C-AE1D29E879E5}"/>
          </ac:spMkLst>
        </pc:spChg>
        <pc:spChg chg="mod">
          <ac:chgData name="reza kabir" userId="af3c95a13102d509" providerId="LiveId" clId="{88200EE4-F4B4-49E8-8126-B01E5FCCBE2D}" dt="2020-05-17T11:24:05.265" v="2043" actId="165"/>
          <ac:spMkLst>
            <pc:docMk/>
            <pc:sldMk cId="2512903463" sldId="492"/>
            <ac:spMk id="314" creationId="{891256D0-C54A-47B0-A47F-1BBE65C8B6E4}"/>
          </ac:spMkLst>
        </pc:spChg>
        <pc:spChg chg="mod">
          <ac:chgData name="reza kabir" userId="af3c95a13102d509" providerId="LiveId" clId="{88200EE4-F4B4-49E8-8126-B01E5FCCBE2D}" dt="2020-05-17T11:24:05.265" v="2043" actId="165"/>
          <ac:spMkLst>
            <pc:docMk/>
            <pc:sldMk cId="2512903463" sldId="492"/>
            <ac:spMk id="315" creationId="{505E271C-A337-40D3-9CAE-F9D1F4711A7B}"/>
          </ac:spMkLst>
        </pc:spChg>
        <pc:spChg chg="mod">
          <ac:chgData name="reza kabir" userId="af3c95a13102d509" providerId="LiveId" clId="{88200EE4-F4B4-49E8-8126-B01E5FCCBE2D}" dt="2020-05-17T11:24:05.265" v="2043" actId="165"/>
          <ac:spMkLst>
            <pc:docMk/>
            <pc:sldMk cId="2512903463" sldId="492"/>
            <ac:spMk id="316" creationId="{9EBF0C26-889F-4F6A-B8B0-E135CDE2DC74}"/>
          </ac:spMkLst>
        </pc:spChg>
        <pc:spChg chg="mod">
          <ac:chgData name="reza kabir" userId="af3c95a13102d509" providerId="LiveId" clId="{88200EE4-F4B4-49E8-8126-B01E5FCCBE2D}" dt="2020-05-17T11:24:05.265" v="2043" actId="165"/>
          <ac:spMkLst>
            <pc:docMk/>
            <pc:sldMk cId="2512903463" sldId="492"/>
            <ac:spMk id="317" creationId="{23D6A5B7-233F-4736-B2E3-7AA30AD73AF4}"/>
          </ac:spMkLst>
        </pc:spChg>
        <pc:spChg chg="mod">
          <ac:chgData name="reza kabir" userId="af3c95a13102d509" providerId="LiveId" clId="{88200EE4-F4B4-49E8-8126-B01E5FCCBE2D}" dt="2020-05-17T11:24:05.265" v="2043" actId="165"/>
          <ac:spMkLst>
            <pc:docMk/>
            <pc:sldMk cId="2512903463" sldId="492"/>
            <ac:spMk id="318" creationId="{7C2F4F12-B2D4-499F-89C9-74DF486F478A}"/>
          </ac:spMkLst>
        </pc:spChg>
        <pc:spChg chg="mod">
          <ac:chgData name="reza kabir" userId="af3c95a13102d509" providerId="LiveId" clId="{88200EE4-F4B4-49E8-8126-B01E5FCCBE2D}" dt="2020-05-17T11:24:05.265" v="2043" actId="165"/>
          <ac:spMkLst>
            <pc:docMk/>
            <pc:sldMk cId="2512903463" sldId="492"/>
            <ac:spMk id="319" creationId="{87FD4D29-D9C2-4239-8359-1C75CD610051}"/>
          </ac:spMkLst>
        </pc:spChg>
        <pc:spChg chg="mod">
          <ac:chgData name="reza kabir" userId="af3c95a13102d509" providerId="LiveId" clId="{88200EE4-F4B4-49E8-8126-B01E5FCCBE2D}" dt="2020-05-17T11:24:05.265" v="2043" actId="165"/>
          <ac:spMkLst>
            <pc:docMk/>
            <pc:sldMk cId="2512903463" sldId="492"/>
            <ac:spMk id="320" creationId="{73F58115-2927-445F-8EDC-52F8025CD4D6}"/>
          </ac:spMkLst>
        </pc:spChg>
        <pc:spChg chg="mod">
          <ac:chgData name="reza kabir" userId="af3c95a13102d509" providerId="LiveId" clId="{88200EE4-F4B4-49E8-8126-B01E5FCCBE2D}" dt="2020-05-17T11:24:05.265" v="2043" actId="165"/>
          <ac:spMkLst>
            <pc:docMk/>
            <pc:sldMk cId="2512903463" sldId="492"/>
            <ac:spMk id="321" creationId="{46DF54D3-EFD1-47E1-9746-DB6294BCBDB1}"/>
          </ac:spMkLst>
        </pc:spChg>
        <pc:spChg chg="mod">
          <ac:chgData name="reza kabir" userId="af3c95a13102d509" providerId="LiveId" clId="{88200EE4-F4B4-49E8-8126-B01E5FCCBE2D}" dt="2020-05-17T11:24:05.265" v="2043" actId="165"/>
          <ac:spMkLst>
            <pc:docMk/>
            <pc:sldMk cId="2512903463" sldId="492"/>
            <ac:spMk id="322" creationId="{C1C90E7C-B1FF-4ECA-AEBD-4547FC9AB113}"/>
          </ac:spMkLst>
        </pc:spChg>
        <pc:spChg chg="mod">
          <ac:chgData name="reza kabir" userId="af3c95a13102d509" providerId="LiveId" clId="{88200EE4-F4B4-49E8-8126-B01E5FCCBE2D}" dt="2020-05-17T11:24:05.265" v="2043" actId="165"/>
          <ac:spMkLst>
            <pc:docMk/>
            <pc:sldMk cId="2512903463" sldId="492"/>
            <ac:spMk id="323" creationId="{D470D50A-A1B0-4C6E-B672-B0FE4DD17EA2}"/>
          </ac:spMkLst>
        </pc:spChg>
        <pc:spChg chg="mod">
          <ac:chgData name="reza kabir" userId="af3c95a13102d509" providerId="LiveId" clId="{88200EE4-F4B4-49E8-8126-B01E5FCCBE2D}" dt="2020-05-17T11:24:05.265" v="2043" actId="165"/>
          <ac:spMkLst>
            <pc:docMk/>
            <pc:sldMk cId="2512903463" sldId="492"/>
            <ac:spMk id="324" creationId="{CE00DE19-847C-4757-A69D-64DF65CFBF8A}"/>
          </ac:spMkLst>
        </pc:spChg>
        <pc:spChg chg="mod">
          <ac:chgData name="reza kabir" userId="af3c95a13102d509" providerId="LiveId" clId="{88200EE4-F4B4-49E8-8126-B01E5FCCBE2D}" dt="2020-05-17T11:24:05.265" v="2043" actId="165"/>
          <ac:spMkLst>
            <pc:docMk/>
            <pc:sldMk cId="2512903463" sldId="492"/>
            <ac:spMk id="325" creationId="{74CBD2BB-F8D8-480F-9925-8BEE51858A40}"/>
          </ac:spMkLst>
        </pc:spChg>
        <pc:spChg chg="mod">
          <ac:chgData name="reza kabir" userId="af3c95a13102d509" providerId="LiveId" clId="{88200EE4-F4B4-49E8-8126-B01E5FCCBE2D}" dt="2020-05-17T11:24:05.265" v="2043" actId="165"/>
          <ac:spMkLst>
            <pc:docMk/>
            <pc:sldMk cId="2512903463" sldId="492"/>
            <ac:spMk id="326" creationId="{9B11874A-58AC-46C0-B386-EF5222B6F2A2}"/>
          </ac:spMkLst>
        </pc:spChg>
        <pc:spChg chg="mod">
          <ac:chgData name="reza kabir" userId="af3c95a13102d509" providerId="LiveId" clId="{88200EE4-F4B4-49E8-8126-B01E5FCCBE2D}" dt="2020-05-17T11:24:05.265" v="2043" actId="165"/>
          <ac:spMkLst>
            <pc:docMk/>
            <pc:sldMk cId="2512903463" sldId="492"/>
            <ac:spMk id="327" creationId="{4769862C-D3EC-4682-AB53-D0194F8F90E0}"/>
          </ac:spMkLst>
        </pc:spChg>
        <pc:spChg chg="mod">
          <ac:chgData name="reza kabir" userId="af3c95a13102d509" providerId="LiveId" clId="{88200EE4-F4B4-49E8-8126-B01E5FCCBE2D}" dt="2020-05-17T11:24:05.265" v="2043" actId="165"/>
          <ac:spMkLst>
            <pc:docMk/>
            <pc:sldMk cId="2512903463" sldId="492"/>
            <ac:spMk id="328" creationId="{547E004D-675D-41B2-B387-972FD34F508B}"/>
          </ac:spMkLst>
        </pc:spChg>
        <pc:spChg chg="mod">
          <ac:chgData name="reza kabir" userId="af3c95a13102d509" providerId="LiveId" clId="{88200EE4-F4B4-49E8-8126-B01E5FCCBE2D}" dt="2020-05-17T11:24:05.265" v="2043" actId="165"/>
          <ac:spMkLst>
            <pc:docMk/>
            <pc:sldMk cId="2512903463" sldId="492"/>
            <ac:spMk id="329" creationId="{B0F94E47-C319-4703-8A6C-898C936CAE15}"/>
          </ac:spMkLst>
        </pc:spChg>
        <pc:spChg chg="mod">
          <ac:chgData name="reza kabir" userId="af3c95a13102d509" providerId="LiveId" clId="{88200EE4-F4B4-49E8-8126-B01E5FCCBE2D}" dt="2020-05-17T11:24:05.265" v="2043" actId="165"/>
          <ac:spMkLst>
            <pc:docMk/>
            <pc:sldMk cId="2512903463" sldId="492"/>
            <ac:spMk id="330" creationId="{E329D48D-5AF9-4A2B-A35C-000BF555F1B5}"/>
          </ac:spMkLst>
        </pc:spChg>
        <pc:spChg chg="mod">
          <ac:chgData name="reza kabir" userId="af3c95a13102d509" providerId="LiveId" clId="{88200EE4-F4B4-49E8-8126-B01E5FCCBE2D}" dt="2020-05-17T11:24:05.265" v="2043" actId="165"/>
          <ac:spMkLst>
            <pc:docMk/>
            <pc:sldMk cId="2512903463" sldId="492"/>
            <ac:spMk id="331" creationId="{C955B6FF-59C7-428A-8030-9DD31CE04FE2}"/>
          </ac:spMkLst>
        </pc:spChg>
        <pc:spChg chg="mod">
          <ac:chgData name="reza kabir" userId="af3c95a13102d509" providerId="LiveId" clId="{88200EE4-F4B4-49E8-8126-B01E5FCCBE2D}" dt="2020-05-17T11:24:05.265" v="2043" actId="165"/>
          <ac:spMkLst>
            <pc:docMk/>
            <pc:sldMk cId="2512903463" sldId="492"/>
            <ac:spMk id="332" creationId="{6436BC3F-160D-40D3-8452-2DAC67F72A4E}"/>
          </ac:spMkLst>
        </pc:spChg>
        <pc:spChg chg="mod">
          <ac:chgData name="reza kabir" userId="af3c95a13102d509" providerId="LiveId" clId="{88200EE4-F4B4-49E8-8126-B01E5FCCBE2D}" dt="2020-05-17T11:24:05.265" v="2043" actId="165"/>
          <ac:spMkLst>
            <pc:docMk/>
            <pc:sldMk cId="2512903463" sldId="492"/>
            <ac:spMk id="333" creationId="{E3BDAB1C-7BB5-4A7D-ACC1-8E8BD0E356A3}"/>
          </ac:spMkLst>
        </pc:spChg>
        <pc:spChg chg="mod">
          <ac:chgData name="reza kabir" userId="af3c95a13102d509" providerId="LiveId" clId="{88200EE4-F4B4-49E8-8126-B01E5FCCBE2D}" dt="2020-05-17T11:24:05.265" v="2043" actId="165"/>
          <ac:spMkLst>
            <pc:docMk/>
            <pc:sldMk cId="2512903463" sldId="492"/>
            <ac:spMk id="334" creationId="{7F8F536A-270E-44E5-BC79-B7E8E309C3DF}"/>
          </ac:spMkLst>
        </pc:spChg>
        <pc:spChg chg="mod">
          <ac:chgData name="reza kabir" userId="af3c95a13102d509" providerId="LiveId" clId="{88200EE4-F4B4-49E8-8126-B01E5FCCBE2D}" dt="2020-05-17T11:24:05.265" v="2043" actId="165"/>
          <ac:spMkLst>
            <pc:docMk/>
            <pc:sldMk cId="2512903463" sldId="492"/>
            <ac:spMk id="335" creationId="{75C085B6-C917-4A01-BE72-3C6E729AA167}"/>
          </ac:spMkLst>
        </pc:spChg>
        <pc:spChg chg="mod">
          <ac:chgData name="reza kabir" userId="af3c95a13102d509" providerId="LiveId" clId="{88200EE4-F4B4-49E8-8126-B01E5FCCBE2D}" dt="2020-05-17T11:24:05.265" v="2043" actId="165"/>
          <ac:spMkLst>
            <pc:docMk/>
            <pc:sldMk cId="2512903463" sldId="492"/>
            <ac:spMk id="336" creationId="{4FAFA5C3-54CB-4B8D-B650-B66C330B87C3}"/>
          </ac:spMkLst>
        </pc:spChg>
        <pc:spChg chg="mod">
          <ac:chgData name="reza kabir" userId="af3c95a13102d509" providerId="LiveId" clId="{88200EE4-F4B4-49E8-8126-B01E5FCCBE2D}" dt="2020-05-17T11:24:05.265" v="2043" actId="165"/>
          <ac:spMkLst>
            <pc:docMk/>
            <pc:sldMk cId="2512903463" sldId="492"/>
            <ac:spMk id="337" creationId="{9EA3EB55-C72C-4382-9583-3B00063EA1F2}"/>
          </ac:spMkLst>
        </pc:spChg>
        <pc:spChg chg="mod">
          <ac:chgData name="reza kabir" userId="af3c95a13102d509" providerId="LiveId" clId="{88200EE4-F4B4-49E8-8126-B01E5FCCBE2D}" dt="2020-05-17T11:24:05.265" v="2043" actId="165"/>
          <ac:spMkLst>
            <pc:docMk/>
            <pc:sldMk cId="2512903463" sldId="492"/>
            <ac:spMk id="338" creationId="{485E194B-9F11-45D8-8E90-081451FCA046}"/>
          </ac:spMkLst>
        </pc:spChg>
        <pc:spChg chg="mod">
          <ac:chgData name="reza kabir" userId="af3c95a13102d509" providerId="LiveId" clId="{88200EE4-F4B4-49E8-8126-B01E5FCCBE2D}" dt="2020-05-17T11:24:05.265" v="2043" actId="165"/>
          <ac:spMkLst>
            <pc:docMk/>
            <pc:sldMk cId="2512903463" sldId="492"/>
            <ac:spMk id="339" creationId="{B01C93A3-C13D-4DD3-8766-DE1AB52662CA}"/>
          </ac:spMkLst>
        </pc:spChg>
        <pc:spChg chg="mod">
          <ac:chgData name="reza kabir" userId="af3c95a13102d509" providerId="LiveId" clId="{88200EE4-F4B4-49E8-8126-B01E5FCCBE2D}" dt="2020-05-17T11:24:05.265" v="2043" actId="165"/>
          <ac:spMkLst>
            <pc:docMk/>
            <pc:sldMk cId="2512903463" sldId="492"/>
            <ac:spMk id="340" creationId="{AD59B97A-B712-45AA-A02E-2E08425D6C0B}"/>
          </ac:spMkLst>
        </pc:spChg>
        <pc:spChg chg="mod">
          <ac:chgData name="reza kabir" userId="af3c95a13102d509" providerId="LiveId" clId="{88200EE4-F4B4-49E8-8126-B01E5FCCBE2D}" dt="2020-05-17T11:24:05.265" v="2043" actId="165"/>
          <ac:spMkLst>
            <pc:docMk/>
            <pc:sldMk cId="2512903463" sldId="492"/>
            <ac:spMk id="341" creationId="{ED696A59-7557-45AD-B80B-D367E833B7FF}"/>
          </ac:spMkLst>
        </pc:spChg>
        <pc:spChg chg="mod">
          <ac:chgData name="reza kabir" userId="af3c95a13102d509" providerId="LiveId" clId="{88200EE4-F4B4-49E8-8126-B01E5FCCBE2D}" dt="2020-05-17T11:24:05.265" v="2043" actId="165"/>
          <ac:spMkLst>
            <pc:docMk/>
            <pc:sldMk cId="2512903463" sldId="492"/>
            <ac:spMk id="342" creationId="{862F7284-E74E-41A5-A17B-A3D4A8E0662A}"/>
          </ac:spMkLst>
        </pc:spChg>
        <pc:spChg chg="mod">
          <ac:chgData name="reza kabir" userId="af3c95a13102d509" providerId="LiveId" clId="{88200EE4-F4B4-49E8-8126-B01E5FCCBE2D}" dt="2020-05-17T11:24:05.265" v="2043" actId="165"/>
          <ac:spMkLst>
            <pc:docMk/>
            <pc:sldMk cId="2512903463" sldId="492"/>
            <ac:spMk id="343" creationId="{CF675FFA-1318-418F-A96E-DDBBDDA752F7}"/>
          </ac:spMkLst>
        </pc:spChg>
        <pc:spChg chg="mod">
          <ac:chgData name="reza kabir" userId="af3c95a13102d509" providerId="LiveId" clId="{88200EE4-F4B4-49E8-8126-B01E5FCCBE2D}" dt="2020-05-17T11:24:05.265" v="2043" actId="165"/>
          <ac:spMkLst>
            <pc:docMk/>
            <pc:sldMk cId="2512903463" sldId="492"/>
            <ac:spMk id="344" creationId="{682F8414-059B-47A1-B2C2-BF19DDEB579E}"/>
          </ac:spMkLst>
        </pc:spChg>
        <pc:spChg chg="mod">
          <ac:chgData name="reza kabir" userId="af3c95a13102d509" providerId="LiveId" clId="{88200EE4-F4B4-49E8-8126-B01E5FCCBE2D}" dt="2020-05-17T11:24:05.265" v="2043" actId="165"/>
          <ac:spMkLst>
            <pc:docMk/>
            <pc:sldMk cId="2512903463" sldId="492"/>
            <ac:spMk id="345" creationId="{8B63FBC8-1835-4915-90B9-25BA6802114D}"/>
          </ac:spMkLst>
        </pc:spChg>
        <pc:spChg chg="mod">
          <ac:chgData name="reza kabir" userId="af3c95a13102d509" providerId="LiveId" clId="{88200EE4-F4B4-49E8-8126-B01E5FCCBE2D}" dt="2020-05-17T11:24:05.265" v="2043" actId="165"/>
          <ac:spMkLst>
            <pc:docMk/>
            <pc:sldMk cId="2512903463" sldId="492"/>
            <ac:spMk id="346" creationId="{2D4DDDF7-A476-4B1B-BCBC-07FFB33FE512}"/>
          </ac:spMkLst>
        </pc:spChg>
        <pc:spChg chg="mod">
          <ac:chgData name="reza kabir" userId="af3c95a13102d509" providerId="LiveId" clId="{88200EE4-F4B4-49E8-8126-B01E5FCCBE2D}" dt="2020-05-17T11:24:05.265" v="2043" actId="165"/>
          <ac:spMkLst>
            <pc:docMk/>
            <pc:sldMk cId="2512903463" sldId="492"/>
            <ac:spMk id="347" creationId="{884EE320-BA9B-4D52-A897-0C1C614CA2E5}"/>
          </ac:spMkLst>
        </pc:spChg>
        <pc:spChg chg="mod">
          <ac:chgData name="reza kabir" userId="af3c95a13102d509" providerId="LiveId" clId="{88200EE4-F4B4-49E8-8126-B01E5FCCBE2D}" dt="2020-05-17T11:24:05.265" v="2043" actId="165"/>
          <ac:spMkLst>
            <pc:docMk/>
            <pc:sldMk cId="2512903463" sldId="492"/>
            <ac:spMk id="348" creationId="{E2D07DAB-C391-4AA8-B6AD-FACB3087BD78}"/>
          </ac:spMkLst>
        </pc:spChg>
        <pc:spChg chg="mod">
          <ac:chgData name="reza kabir" userId="af3c95a13102d509" providerId="LiveId" clId="{88200EE4-F4B4-49E8-8126-B01E5FCCBE2D}" dt="2020-05-17T11:24:05.265" v="2043" actId="165"/>
          <ac:spMkLst>
            <pc:docMk/>
            <pc:sldMk cId="2512903463" sldId="492"/>
            <ac:spMk id="349" creationId="{BA0307AF-CDFD-49A5-AEA3-61E917DA5585}"/>
          </ac:spMkLst>
        </pc:spChg>
        <pc:spChg chg="mod">
          <ac:chgData name="reza kabir" userId="af3c95a13102d509" providerId="LiveId" clId="{88200EE4-F4B4-49E8-8126-B01E5FCCBE2D}" dt="2020-05-17T11:24:05.265" v="2043" actId="165"/>
          <ac:spMkLst>
            <pc:docMk/>
            <pc:sldMk cId="2512903463" sldId="492"/>
            <ac:spMk id="350" creationId="{11B0E572-3582-48D1-A572-371896EA3D2B}"/>
          </ac:spMkLst>
        </pc:spChg>
        <pc:spChg chg="mod">
          <ac:chgData name="reza kabir" userId="af3c95a13102d509" providerId="LiveId" clId="{88200EE4-F4B4-49E8-8126-B01E5FCCBE2D}" dt="2020-05-17T11:24:05.265" v="2043" actId="165"/>
          <ac:spMkLst>
            <pc:docMk/>
            <pc:sldMk cId="2512903463" sldId="492"/>
            <ac:spMk id="351" creationId="{0F037AD4-6710-4A13-B4F2-80D78CC6CDBD}"/>
          </ac:spMkLst>
        </pc:spChg>
        <pc:spChg chg="mod">
          <ac:chgData name="reza kabir" userId="af3c95a13102d509" providerId="LiveId" clId="{88200EE4-F4B4-49E8-8126-B01E5FCCBE2D}" dt="2020-05-17T11:24:05.265" v="2043" actId="165"/>
          <ac:spMkLst>
            <pc:docMk/>
            <pc:sldMk cId="2512903463" sldId="492"/>
            <ac:spMk id="352" creationId="{4B81B882-C686-4101-95EA-A87C93BC653F}"/>
          </ac:spMkLst>
        </pc:spChg>
        <pc:spChg chg="mod">
          <ac:chgData name="reza kabir" userId="af3c95a13102d509" providerId="LiveId" clId="{88200EE4-F4B4-49E8-8126-B01E5FCCBE2D}" dt="2020-05-17T11:24:05.265" v="2043" actId="165"/>
          <ac:spMkLst>
            <pc:docMk/>
            <pc:sldMk cId="2512903463" sldId="492"/>
            <ac:spMk id="353" creationId="{E089621C-4259-4962-BD82-BFD19C77A2B8}"/>
          </ac:spMkLst>
        </pc:spChg>
        <pc:spChg chg="mod">
          <ac:chgData name="reza kabir" userId="af3c95a13102d509" providerId="LiveId" clId="{88200EE4-F4B4-49E8-8126-B01E5FCCBE2D}" dt="2020-05-17T11:24:05.265" v="2043" actId="165"/>
          <ac:spMkLst>
            <pc:docMk/>
            <pc:sldMk cId="2512903463" sldId="492"/>
            <ac:spMk id="354" creationId="{402DCA29-0550-483F-B8C7-17169F3D0BDD}"/>
          </ac:spMkLst>
        </pc:spChg>
        <pc:spChg chg="mod">
          <ac:chgData name="reza kabir" userId="af3c95a13102d509" providerId="LiveId" clId="{88200EE4-F4B4-49E8-8126-B01E5FCCBE2D}" dt="2020-05-17T11:24:05.265" v="2043" actId="165"/>
          <ac:spMkLst>
            <pc:docMk/>
            <pc:sldMk cId="2512903463" sldId="492"/>
            <ac:spMk id="355" creationId="{BF5C6D82-F204-4591-87FF-CF26DCAA6875}"/>
          </ac:spMkLst>
        </pc:spChg>
        <pc:spChg chg="mod">
          <ac:chgData name="reza kabir" userId="af3c95a13102d509" providerId="LiveId" clId="{88200EE4-F4B4-49E8-8126-B01E5FCCBE2D}" dt="2020-05-17T11:24:05.265" v="2043" actId="165"/>
          <ac:spMkLst>
            <pc:docMk/>
            <pc:sldMk cId="2512903463" sldId="492"/>
            <ac:spMk id="356" creationId="{F22F5E8E-A31E-4CED-8376-E9AC329311BC}"/>
          </ac:spMkLst>
        </pc:spChg>
        <pc:spChg chg="mod">
          <ac:chgData name="reza kabir" userId="af3c95a13102d509" providerId="LiveId" clId="{88200EE4-F4B4-49E8-8126-B01E5FCCBE2D}" dt="2020-05-17T11:24:05.265" v="2043" actId="165"/>
          <ac:spMkLst>
            <pc:docMk/>
            <pc:sldMk cId="2512903463" sldId="492"/>
            <ac:spMk id="357" creationId="{5A93A90D-19EB-4E7B-8239-F0B23C468E6D}"/>
          </ac:spMkLst>
        </pc:spChg>
        <pc:spChg chg="mod">
          <ac:chgData name="reza kabir" userId="af3c95a13102d509" providerId="LiveId" clId="{88200EE4-F4B4-49E8-8126-B01E5FCCBE2D}" dt="2020-05-17T11:24:05.265" v="2043" actId="165"/>
          <ac:spMkLst>
            <pc:docMk/>
            <pc:sldMk cId="2512903463" sldId="492"/>
            <ac:spMk id="358" creationId="{A57780A0-7BFA-41CA-B73D-08DA04417627}"/>
          </ac:spMkLst>
        </pc:spChg>
        <pc:spChg chg="mod">
          <ac:chgData name="reza kabir" userId="af3c95a13102d509" providerId="LiveId" clId="{88200EE4-F4B4-49E8-8126-B01E5FCCBE2D}" dt="2020-05-17T11:24:05.265" v="2043" actId="165"/>
          <ac:spMkLst>
            <pc:docMk/>
            <pc:sldMk cId="2512903463" sldId="492"/>
            <ac:spMk id="359" creationId="{29EDD244-DF13-47EC-820F-9C2747B97C6F}"/>
          </ac:spMkLst>
        </pc:spChg>
        <pc:spChg chg="mod">
          <ac:chgData name="reza kabir" userId="af3c95a13102d509" providerId="LiveId" clId="{88200EE4-F4B4-49E8-8126-B01E5FCCBE2D}" dt="2020-05-17T11:24:05.265" v="2043" actId="165"/>
          <ac:spMkLst>
            <pc:docMk/>
            <pc:sldMk cId="2512903463" sldId="492"/>
            <ac:spMk id="360" creationId="{139A10B8-8662-47A3-861F-D030479883BD}"/>
          </ac:spMkLst>
        </pc:spChg>
        <pc:spChg chg="mod">
          <ac:chgData name="reza kabir" userId="af3c95a13102d509" providerId="LiveId" clId="{88200EE4-F4B4-49E8-8126-B01E5FCCBE2D}" dt="2020-05-17T11:24:05.265" v="2043" actId="165"/>
          <ac:spMkLst>
            <pc:docMk/>
            <pc:sldMk cId="2512903463" sldId="492"/>
            <ac:spMk id="361" creationId="{6B5AF8EA-C644-40FE-9530-411B67D69CE6}"/>
          </ac:spMkLst>
        </pc:spChg>
        <pc:spChg chg="mod">
          <ac:chgData name="reza kabir" userId="af3c95a13102d509" providerId="LiveId" clId="{88200EE4-F4B4-49E8-8126-B01E5FCCBE2D}" dt="2020-05-17T11:24:05.265" v="2043" actId="165"/>
          <ac:spMkLst>
            <pc:docMk/>
            <pc:sldMk cId="2512903463" sldId="492"/>
            <ac:spMk id="362" creationId="{ADB16293-762A-4379-8AE8-18028D362E2E}"/>
          </ac:spMkLst>
        </pc:spChg>
        <pc:spChg chg="mod">
          <ac:chgData name="reza kabir" userId="af3c95a13102d509" providerId="LiveId" clId="{88200EE4-F4B4-49E8-8126-B01E5FCCBE2D}" dt="2020-05-17T11:24:05.265" v="2043" actId="165"/>
          <ac:spMkLst>
            <pc:docMk/>
            <pc:sldMk cId="2512903463" sldId="492"/>
            <ac:spMk id="363" creationId="{69016918-2E39-4194-BCF3-CE2AAFC1F191}"/>
          </ac:spMkLst>
        </pc:spChg>
        <pc:spChg chg="mod">
          <ac:chgData name="reza kabir" userId="af3c95a13102d509" providerId="LiveId" clId="{88200EE4-F4B4-49E8-8126-B01E5FCCBE2D}" dt="2020-05-17T11:24:05.265" v="2043" actId="165"/>
          <ac:spMkLst>
            <pc:docMk/>
            <pc:sldMk cId="2512903463" sldId="492"/>
            <ac:spMk id="364" creationId="{83279ADA-EF62-4FF4-916D-45D52B6BB83E}"/>
          </ac:spMkLst>
        </pc:spChg>
        <pc:spChg chg="mod">
          <ac:chgData name="reza kabir" userId="af3c95a13102d509" providerId="LiveId" clId="{88200EE4-F4B4-49E8-8126-B01E5FCCBE2D}" dt="2020-05-17T11:24:05.265" v="2043" actId="165"/>
          <ac:spMkLst>
            <pc:docMk/>
            <pc:sldMk cId="2512903463" sldId="492"/>
            <ac:spMk id="365" creationId="{E4FD44A6-357E-4815-8009-CEABC6992320}"/>
          </ac:spMkLst>
        </pc:spChg>
        <pc:spChg chg="mod">
          <ac:chgData name="reza kabir" userId="af3c95a13102d509" providerId="LiveId" clId="{88200EE4-F4B4-49E8-8126-B01E5FCCBE2D}" dt="2020-05-17T11:24:05.265" v="2043" actId="165"/>
          <ac:spMkLst>
            <pc:docMk/>
            <pc:sldMk cId="2512903463" sldId="492"/>
            <ac:spMk id="366" creationId="{0981F53D-B244-48D2-A28B-9C07B1675544}"/>
          </ac:spMkLst>
        </pc:spChg>
        <pc:spChg chg="mod">
          <ac:chgData name="reza kabir" userId="af3c95a13102d509" providerId="LiveId" clId="{88200EE4-F4B4-49E8-8126-B01E5FCCBE2D}" dt="2020-05-17T11:24:05.265" v="2043" actId="165"/>
          <ac:spMkLst>
            <pc:docMk/>
            <pc:sldMk cId="2512903463" sldId="492"/>
            <ac:spMk id="367" creationId="{7E7B0F1F-1776-468F-B710-9148AAA3ABBF}"/>
          </ac:spMkLst>
        </pc:spChg>
        <pc:spChg chg="mod">
          <ac:chgData name="reza kabir" userId="af3c95a13102d509" providerId="LiveId" clId="{88200EE4-F4B4-49E8-8126-B01E5FCCBE2D}" dt="2020-05-17T11:24:05.265" v="2043" actId="165"/>
          <ac:spMkLst>
            <pc:docMk/>
            <pc:sldMk cId="2512903463" sldId="492"/>
            <ac:spMk id="368" creationId="{D30D288C-F8D9-4428-B834-0339BD892349}"/>
          </ac:spMkLst>
        </pc:spChg>
        <pc:spChg chg="mod">
          <ac:chgData name="reza kabir" userId="af3c95a13102d509" providerId="LiveId" clId="{88200EE4-F4B4-49E8-8126-B01E5FCCBE2D}" dt="2020-05-17T11:24:05.265" v="2043" actId="165"/>
          <ac:spMkLst>
            <pc:docMk/>
            <pc:sldMk cId="2512903463" sldId="492"/>
            <ac:spMk id="369" creationId="{D7C72EF8-A7A0-42E1-8034-FF39E722478D}"/>
          </ac:spMkLst>
        </pc:spChg>
        <pc:spChg chg="mod">
          <ac:chgData name="reza kabir" userId="af3c95a13102d509" providerId="LiveId" clId="{88200EE4-F4B4-49E8-8126-B01E5FCCBE2D}" dt="2020-05-17T11:24:05.265" v="2043" actId="165"/>
          <ac:spMkLst>
            <pc:docMk/>
            <pc:sldMk cId="2512903463" sldId="492"/>
            <ac:spMk id="370" creationId="{DD8B325D-ECB8-4F12-B8A5-5C31109012F6}"/>
          </ac:spMkLst>
        </pc:spChg>
        <pc:spChg chg="mod">
          <ac:chgData name="reza kabir" userId="af3c95a13102d509" providerId="LiveId" clId="{88200EE4-F4B4-49E8-8126-B01E5FCCBE2D}" dt="2020-05-17T11:24:05.265" v="2043" actId="165"/>
          <ac:spMkLst>
            <pc:docMk/>
            <pc:sldMk cId="2512903463" sldId="492"/>
            <ac:spMk id="371" creationId="{98E8C281-F57C-4E82-89D1-2BB4F9688BAE}"/>
          </ac:spMkLst>
        </pc:spChg>
        <pc:spChg chg="mod">
          <ac:chgData name="reza kabir" userId="af3c95a13102d509" providerId="LiveId" clId="{88200EE4-F4B4-49E8-8126-B01E5FCCBE2D}" dt="2020-05-17T11:24:05.265" v="2043" actId="165"/>
          <ac:spMkLst>
            <pc:docMk/>
            <pc:sldMk cId="2512903463" sldId="492"/>
            <ac:spMk id="372" creationId="{DEF611B8-D2E5-4848-BF84-4733A47BA1A9}"/>
          </ac:spMkLst>
        </pc:spChg>
        <pc:spChg chg="mod">
          <ac:chgData name="reza kabir" userId="af3c95a13102d509" providerId="LiveId" clId="{88200EE4-F4B4-49E8-8126-B01E5FCCBE2D}" dt="2020-05-17T11:24:05.265" v="2043" actId="165"/>
          <ac:spMkLst>
            <pc:docMk/>
            <pc:sldMk cId="2512903463" sldId="492"/>
            <ac:spMk id="373" creationId="{69740A53-6D23-4B72-88FA-03C1EC77D31D}"/>
          </ac:spMkLst>
        </pc:spChg>
        <pc:spChg chg="mod">
          <ac:chgData name="reza kabir" userId="af3c95a13102d509" providerId="LiveId" clId="{88200EE4-F4B4-49E8-8126-B01E5FCCBE2D}" dt="2020-05-17T11:24:05.265" v="2043" actId="165"/>
          <ac:spMkLst>
            <pc:docMk/>
            <pc:sldMk cId="2512903463" sldId="492"/>
            <ac:spMk id="374" creationId="{98ECDBDE-E10F-4F8E-A5C6-AFFAA52AB9A4}"/>
          </ac:spMkLst>
        </pc:spChg>
        <pc:spChg chg="mod">
          <ac:chgData name="reza kabir" userId="af3c95a13102d509" providerId="LiveId" clId="{88200EE4-F4B4-49E8-8126-B01E5FCCBE2D}" dt="2020-05-17T11:24:05.265" v="2043" actId="165"/>
          <ac:spMkLst>
            <pc:docMk/>
            <pc:sldMk cId="2512903463" sldId="492"/>
            <ac:spMk id="375" creationId="{A1C3BF67-82B9-4AE4-A79F-91CB5BB6DB90}"/>
          </ac:spMkLst>
        </pc:spChg>
        <pc:spChg chg="mod">
          <ac:chgData name="reza kabir" userId="af3c95a13102d509" providerId="LiveId" clId="{88200EE4-F4B4-49E8-8126-B01E5FCCBE2D}" dt="2020-05-17T11:24:05.265" v="2043" actId="165"/>
          <ac:spMkLst>
            <pc:docMk/>
            <pc:sldMk cId="2512903463" sldId="492"/>
            <ac:spMk id="378" creationId="{4BA39DFF-6A29-4287-A9DD-4650D19824E7}"/>
          </ac:spMkLst>
        </pc:spChg>
        <pc:spChg chg="mod">
          <ac:chgData name="reza kabir" userId="af3c95a13102d509" providerId="LiveId" clId="{88200EE4-F4B4-49E8-8126-B01E5FCCBE2D}" dt="2020-05-17T11:24:05.265" v="2043" actId="165"/>
          <ac:spMkLst>
            <pc:docMk/>
            <pc:sldMk cId="2512903463" sldId="492"/>
            <ac:spMk id="379" creationId="{0F3AC05C-5B8F-4235-940E-082ED7EED2D1}"/>
          </ac:spMkLst>
        </pc:spChg>
        <pc:spChg chg="mod">
          <ac:chgData name="reza kabir" userId="af3c95a13102d509" providerId="LiveId" clId="{88200EE4-F4B4-49E8-8126-B01E5FCCBE2D}" dt="2020-05-17T11:24:05.265" v="2043" actId="165"/>
          <ac:spMkLst>
            <pc:docMk/>
            <pc:sldMk cId="2512903463" sldId="492"/>
            <ac:spMk id="380" creationId="{8A3DB5B7-0795-48FD-AC9C-501F93A27E74}"/>
          </ac:spMkLst>
        </pc:spChg>
        <pc:spChg chg="mod">
          <ac:chgData name="reza kabir" userId="af3c95a13102d509" providerId="LiveId" clId="{88200EE4-F4B4-49E8-8126-B01E5FCCBE2D}" dt="2020-05-17T11:24:05.265" v="2043" actId="165"/>
          <ac:spMkLst>
            <pc:docMk/>
            <pc:sldMk cId="2512903463" sldId="492"/>
            <ac:spMk id="381" creationId="{9153FC60-BD43-4DC2-8039-FDBD1EE1BCBB}"/>
          </ac:spMkLst>
        </pc:spChg>
        <pc:spChg chg="mod">
          <ac:chgData name="reza kabir" userId="af3c95a13102d509" providerId="LiveId" clId="{88200EE4-F4B4-49E8-8126-B01E5FCCBE2D}" dt="2020-05-17T11:24:05.265" v="2043" actId="165"/>
          <ac:spMkLst>
            <pc:docMk/>
            <pc:sldMk cId="2512903463" sldId="492"/>
            <ac:spMk id="382" creationId="{230DA7F1-FAC2-4E08-9B84-7DE3193BC276}"/>
          </ac:spMkLst>
        </pc:spChg>
        <pc:spChg chg="mod">
          <ac:chgData name="reza kabir" userId="af3c95a13102d509" providerId="LiveId" clId="{88200EE4-F4B4-49E8-8126-B01E5FCCBE2D}" dt="2020-05-17T11:24:05.265" v="2043" actId="165"/>
          <ac:spMkLst>
            <pc:docMk/>
            <pc:sldMk cId="2512903463" sldId="492"/>
            <ac:spMk id="383" creationId="{DE7797EF-8A14-411A-BDCA-47EF59468D44}"/>
          </ac:spMkLst>
        </pc:spChg>
        <pc:spChg chg="mod">
          <ac:chgData name="reza kabir" userId="af3c95a13102d509" providerId="LiveId" clId="{88200EE4-F4B4-49E8-8126-B01E5FCCBE2D}" dt="2020-05-17T11:24:05.265" v="2043" actId="165"/>
          <ac:spMkLst>
            <pc:docMk/>
            <pc:sldMk cId="2512903463" sldId="492"/>
            <ac:spMk id="384" creationId="{5681D1B6-0664-494E-AE31-B55638555766}"/>
          </ac:spMkLst>
        </pc:spChg>
        <pc:spChg chg="mod">
          <ac:chgData name="reza kabir" userId="af3c95a13102d509" providerId="LiveId" clId="{88200EE4-F4B4-49E8-8126-B01E5FCCBE2D}" dt="2020-05-17T11:24:05.265" v="2043" actId="165"/>
          <ac:spMkLst>
            <pc:docMk/>
            <pc:sldMk cId="2512903463" sldId="492"/>
            <ac:spMk id="385" creationId="{73C87841-5D67-4797-969C-B0E0047840BB}"/>
          </ac:spMkLst>
        </pc:spChg>
        <pc:spChg chg="mod">
          <ac:chgData name="reza kabir" userId="af3c95a13102d509" providerId="LiveId" clId="{88200EE4-F4B4-49E8-8126-B01E5FCCBE2D}" dt="2020-05-17T11:24:05.265" v="2043" actId="165"/>
          <ac:spMkLst>
            <pc:docMk/>
            <pc:sldMk cId="2512903463" sldId="492"/>
            <ac:spMk id="386" creationId="{8E598192-A390-4B2F-8018-836720A70B39}"/>
          </ac:spMkLst>
        </pc:spChg>
        <pc:spChg chg="mod">
          <ac:chgData name="reza kabir" userId="af3c95a13102d509" providerId="LiveId" clId="{88200EE4-F4B4-49E8-8126-B01E5FCCBE2D}" dt="2020-05-17T11:24:05.265" v="2043" actId="165"/>
          <ac:spMkLst>
            <pc:docMk/>
            <pc:sldMk cId="2512903463" sldId="492"/>
            <ac:spMk id="388" creationId="{3234D81A-680D-45BA-BF78-9674613026FE}"/>
          </ac:spMkLst>
        </pc:spChg>
        <pc:spChg chg="mod">
          <ac:chgData name="reza kabir" userId="af3c95a13102d509" providerId="LiveId" clId="{88200EE4-F4B4-49E8-8126-B01E5FCCBE2D}" dt="2020-05-17T11:24:05.265" v="2043" actId="165"/>
          <ac:spMkLst>
            <pc:docMk/>
            <pc:sldMk cId="2512903463" sldId="492"/>
            <ac:spMk id="389" creationId="{BC6D35C4-8ACD-449A-AE13-2701E24E22E3}"/>
          </ac:spMkLst>
        </pc:spChg>
        <pc:spChg chg="mod">
          <ac:chgData name="reza kabir" userId="af3c95a13102d509" providerId="LiveId" clId="{88200EE4-F4B4-49E8-8126-B01E5FCCBE2D}" dt="2020-05-17T11:24:05.265" v="2043" actId="165"/>
          <ac:spMkLst>
            <pc:docMk/>
            <pc:sldMk cId="2512903463" sldId="492"/>
            <ac:spMk id="390" creationId="{949FB094-9858-48EB-A3B6-C9EFBC9E6A25}"/>
          </ac:spMkLst>
        </pc:spChg>
        <pc:spChg chg="mod">
          <ac:chgData name="reza kabir" userId="af3c95a13102d509" providerId="LiveId" clId="{88200EE4-F4B4-49E8-8126-B01E5FCCBE2D}" dt="2020-05-17T11:24:05.265" v="2043" actId="165"/>
          <ac:spMkLst>
            <pc:docMk/>
            <pc:sldMk cId="2512903463" sldId="492"/>
            <ac:spMk id="391" creationId="{EDFA17D6-DCF9-4A8E-B73E-E10E63D354A3}"/>
          </ac:spMkLst>
        </pc:spChg>
        <pc:spChg chg="mod">
          <ac:chgData name="reza kabir" userId="af3c95a13102d509" providerId="LiveId" clId="{88200EE4-F4B4-49E8-8126-B01E5FCCBE2D}" dt="2020-05-17T11:24:05.265" v="2043" actId="165"/>
          <ac:spMkLst>
            <pc:docMk/>
            <pc:sldMk cId="2512903463" sldId="492"/>
            <ac:spMk id="392" creationId="{37447664-58C7-4BB9-AFBD-541EC7587FF3}"/>
          </ac:spMkLst>
        </pc:spChg>
        <pc:spChg chg="mod">
          <ac:chgData name="reza kabir" userId="af3c95a13102d509" providerId="LiveId" clId="{88200EE4-F4B4-49E8-8126-B01E5FCCBE2D}" dt="2020-05-17T11:24:05.265" v="2043" actId="165"/>
          <ac:spMkLst>
            <pc:docMk/>
            <pc:sldMk cId="2512903463" sldId="492"/>
            <ac:spMk id="393" creationId="{A2E15A00-7099-4B2C-8B8A-8E62150B4D6A}"/>
          </ac:spMkLst>
        </pc:spChg>
        <pc:spChg chg="mod">
          <ac:chgData name="reza kabir" userId="af3c95a13102d509" providerId="LiveId" clId="{88200EE4-F4B4-49E8-8126-B01E5FCCBE2D}" dt="2020-05-17T11:24:05.265" v="2043" actId="165"/>
          <ac:spMkLst>
            <pc:docMk/>
            <pc:sldMk cId="2512903463" sldId="492"/>
            <ac:spMk id="394" creationId="{0ED91193-5B2F-4E99-979E-3B354ADE9929}"/>
          </ac:spMkLst>
        </pc:spChg>
        <pc:spChg chg="mod">
          <ac:chgData name="reza kabir" userId="af3c95a13102d509" providerId="LiveId" clId="{88200EE4-F4B4-49E8-8126-B01E5FCCBE2D}" dt="2020-05-17T11:24:05.265" v="2043" actId="165"/>
          <ac:spMkLst>
            <pc:docMk/>
            <pc:sldMk cId="2512903463" sldId="492"/>
            <ac:spMk id="395" creationId="{1640DB8B-9F33-4F50-B269-E0E130AFD39F}"/>
          </ac:spMkLst>
        </pc:spChg>
        <pc:spChg chg="mod">
          <ac:chgData name="reza kabir" userId="af3c95a13102d509" providerId="LiveId" clId="{88200EE4-F4B4-49E8-8126-B01E5FCCBE2D}" dt="2020-05-17T11:24:05.265" v="2043" actId="165"/>
          <ac:spMkLst>
            <pc:docMk/>
            <pc:sldMk cId="2512903463" sldId="492"/>
            <ac:spMk id="396" creationId="{46AEC341-E2C0-4E0B-8837-746250A0EDE1}"/>
          </ac:spMkLst>
        </pc:spChg>
        <pc:spChg chg="mod">
          <ac:chgData name="reza kabir" userId="af3c95a13102d509" providerId="LiveId" clId="{88200EE4-F4B4-49E8-8126-B01E5FCCBE2D}" dt="2020-05-17T11:24:05.265" v="2043" actId="165"/>
          <ac:spMkLst>
            <pc:docMk/>
            <pc:sldMk cId="2512903463" sldId="492"/>
            <ac:spMk id="397" creationId="{2DCB8486-F02F-40F5-8290-83E45E32C96B}"/>
          </ac:spMkLst>
        </pc:spChg>
        <pc:spChg chg="mod">
          <ac:chgData name="reza kabir" userId="af3c95a13102d509" providerId="LiveId" clId="{88200EE4-F4B4-49E8-8126-B01E5FCCBE2D}" dt="2020-05-17T11:24:05.265" v="2043" actId="165"/>
          <ac:spMkLst>
            <pc:docMk/>
            <pc:sldMk cId="2512903463" sldId="492"/>
            <ac:spMk id="398" creationId="{9E2A8B4D-0025-421E-AFA1-7E1E3209C9AB}"/>
          </ac:spMkLst>
        </pc:spChg>
        <pc:spChg chg="mod">
          <ac:chgData name="reza kabir" userId="af3c95a13102d509" providerId="LiveId" clId="{88200EE4-F4B4-49E8-8126-B01E5FCCBE2D}" dt="2020-05-17T11:24:05.265" v="2043" actId="165"/>
          <ac:spMkLst>
            <pc:docMk/>
            <pc:sldMk cId="2512903463" sldId="492"/>
            <ac:spMk id="399" creationId="{8242DECB-951A-46C3-8664-6A7BB104F7A0}"/>
          </ac:spMkLst>
        </pc:spChg>
        <pc:spChg chg="mod">
          <ac:chgData name="reza kabir" userId="af3c95a13102d509" providerId="LiveId" clId="{88200EE4-F4B4-49E8-8126-B01E5FCCBE2D}" dt="2020-05-17T11:24:05.265" v="2043" actId="165"/>
          <ac:spMkLst>
            <pc:docMk/>
            <pc:sldMk cId="2512903463" sldId="492"/>
            <ac:spMk id="400" creationId="{7347D91A-80B4-4C46-96CE-C9014C878601}"/>
          </ac:spMkLst>
        </pc:spChg>
        <pc:spChg chg="mod">
          <ac:chgData name="reza kabir" userId="af3c95a13102d509" providerId="LiveId" clId="{88200EE4-F4B4-49E8-8126-B01E5FCCBE2D}" dt="2020-05-17T11:24:05.265" v="2043" actId="165"/>
          <ac:spMkLst>
            <pc:docMk/>
            <pc:sldMk cId="2512903463" sldId="492"/>
            <ac:spMk id="401" creationId="{6D13444A-D445-4862-B64B-87936CD3207C}"/>
          </ac:spMkLst>
        </pc:spChg>
        <pc:spChg chg="mod">
          <ac:chgData name="reza kabir" userId="af3c95a13102d509" providerId="LiveId" clId="{88200EE4-F4B4-49E8-8126-B01E5FCCBE2D}" dt="2020-05-17T11:24:05.265" v="2043" actId="165"/>
          <ac:spMkLst>
            <pc:docMk/>
            <pc:sldMk cId="2512903463" sldId="492"/>
            <ac:spMk id="402" creationId="{81853523-4E57-4DBB-835C-9D69989F6E10}"/>
          </ac:spMkLst>
        </pc:spChg>
        <pc:spChg chg="mod">
          <ac:chgData name="reza kabir" userId="af3c95a13102d509" providerId="LiveId" clId="{88200EE4-F4B4-49E8-8126-B01E5FCCBE2D}" dt="2020-05-17T11:24:05.265" v="2043" actId="165"/>
          <ac:spMkLst>
            <pc:docMk/>
            <pc:sldMk cId="2512903463" sldId="492"/>
            <ac:spMk id="403" creationId="{8D0286DF-CE0B-4544-9A8F-DAB075CB41DB}"/>
          </ac:spMkLst>
        </pc:spChg>
        <pc:spChg chg="mod">
          <ac:chgData name="reza kabir" userId="af3c95a13102d509" providerId="LiveId" clId="{88200EE4-F4B4-49E8-8126-B01E5FCCBE2D}" dt="2020-05-17T11:24:05.265" v="2043" actId="165"/>
          <ac:spMkLst>
            <pc:docMk/>
            <pc:sldMk cId="2512903463" sldId="492"/>
            <ac:spMk id="404" creationId="{8509C59D-D4A0-4766-9A18-E58B12566D10}"/>
          </ac:spMkLst>
        </pc:spChg>
        <pc:spChg chg="mod">
          <ac:chgData name="reza kabir" userId="af3c95a13102d509" providerId="LiveId" clId="{88200EE4-F4B4-49E8-8126-B01E5FCCBE2D}" dt="2020-05-17T11:24:05.265" v="2043" actId="165"/>
          <ac:spMkLst>
            <pc:docMk/>
            <pc:sldMk cId="2512903463" sldId="492"/>
            <ac:spMk id="405" creationId="{1ED562CB-E155-414E-BEDE-C8F64D5F4E2B}"/>
          </ac:spMkLst>
        </pc:spChg>
        <pc:spChg chg="mod">
          <ac:chgData name="reza kabir" userId="af3c95a13102d509" providerId="LiveId" clId="{88200EE4-F4B4-49E8-8126-B01E5FCCBE2D}" dt="2020-05-17T11:24:05.265" v="2043" actId="165"/>
          <ac:spMkLst>
            <pc:docMk/>
            <pc:sldMk cId="2512903463" sldId="492"/>
            <ac:spMk id="406" creationId="{174D5647-1C64-4994-A532-4C4FE2268032}"/>
          </ac:spMkLst>
        </pc:spChg>
        <pc:spChg chg="mod">
          <ac:chgData name="reza kabir" userId="af3c95a13102d509" providerId="LiveId" clId="{88200EE4-F4B4-49E8-8126-B01E5FCCBE2D}" dt="2020-05-17T11:24:05.265" v="2043" actId="165"/>
          <ac:spMkLst>
            <pc:docMk/>
            <pc:sldMk cId="2512903463" sldId="492"/>
            <ac:spMk id="407" creationId="{41D224E3-9C3F-40F5-8C6F-B09B7CF6ADB8}"/>
          </ac:spMkLst>
        </pc:spChg>
        <pc:spChg chg="mod">
          <ac:chgData name="reza kabir" userId="af3c95a13102d509" providerId="LiveId" clId="{88200EE4-F4B4-49E8-8126-B01E5FCCBE2D}" dt="2020-05-17T11:24:05.265" v="2043" actId="165"/>
          <ac:spMkLst>
            <pc:docMk/>
            <pc:sldMk cId="2512903463" sldId="492"/>
            <ac:spMk id="408" creationId="{023D3E5A-3EFD-48C7-A338-44D6A31E8D20}"/>
          </ac:spMkLst>
        </pc:spChg>
        <pc:spChg chg="mod">
          <ac:chgData name="reza kabir" userId="af3c95a13102d509" providerId="LiveId" clId="{88200EE4-F4B4-49E8-8126-B01E5FCCBE2D}" dt="2020-05-17T11:24:05.265" v="2043" actId="165"/>
          <ac:spMkLst>
            <pc:docMk/>
            <pc:sldMk cId="2512903463" sldId="492"/>
            <ac:spMk id="409" creationId="{36424EA5-17A1-4323-8BF4-9E3823AA4E44}"/>
          </ac:spMkLst>
        </pc:spChg>
        <pc:spChg chg="mod">
          <ac:chgData name="reza kabir" userId="af3c95a13102d509" providerId="LiveId" clId="{88200EE4-F4B4-49E8-8126-B01E5FCCBE2D}" dt="2020-05-17T11:24:05.265" v="2043" actId="165"/>
          <ac:spMkLst>
            <pc:docMk/>
            <pc:sldMk cId="2512903463" sldId="492"/>
            <ac:spMk id="410" creationId="{3F7C473C-6876-4E61-8A9B-A05CEDF995B1}"/>
          </ac:spMkLst>
        </pc:spChg>
        <pc:spChg chg="mod">
          <ac:chgData name="reza kabir" userId="af3c95a13102d509" providerId="LiveId" clId="{88200EE4-F4B4-49E8-8126-B01E5FCCBE2D}" dt="2020-05-17T11:24:05.265" v="2043" actId="165"/>
          <ac:spMkLst>
            <pc:docMk/>
            <pc:sldMk cId="2512903463" sldId="492"/>
            <ac:spMk id="411" creationId="{91BD096A-8359-4A9C-BBE3-B5730D990F48}"/>
          </ac:spMkLst>
        </pc:spChg>
        <pc:spChg chg="mod">
          <ac:chgData name="reza kabir" userId="af3c95a13102d509" providerId="LiveId" clId="{88200EE4-F4B4-49E8-8126-B01E5FCCBE2D}" dt="2020-05-17T11:24:05.265" v="2043" actId="165"/>
          <ac:spMkLst>
            <pc:docMk/>
            <pc:sldMk cId="2512903463" sldId="492"/>
            <ac:spMk id="412" creationId="{8553AA50-0F44-41A5-8D3A-7EF2D0A8872A}"/>
          </ac:spMkLst>
        </pc:spChg>
        <pc:spChg chg="mod">
          <ac:chgData name="reza kabir" userId="af3c95a13102d509" providerId="LiveId" clId="{88200EE4-F4B4-49E8-8126-B01E5FCCBE2D}" dt="2020-05-17T11:24:05.265" v="2043" actId="165"/>
          <ac:spMkLst>
            <pc:docMk/>
            <pc:sldMk cId="2512903463" sldId="492"/>
            <ac:spMk id="413" creationId="{B005C548-B955-4FDF-AB49-416E4D35A5C1}"/>
          </ac:spMkLst>
        </pc:spChg>
        <pc:spChg chg="mod">
          <ac:chgData name="reza kabir" userId="af3c95a13102d509" providerId="LiveId" clId="{88200EE4-F4B4-49E8-8126-B01E5FCCBE2D}" dt="2020-05-17T11:24:05.265" v="2043" actId="165"/>
          <ac:spMkLst>
            <pc:docMk/>
            <pc:sldMk cId="2512903463" sldId="492"/>
            <ac:spMk id="414" creationId="{0C878783-A9D3-4C0A-8E20-D238E174585A}"/>
          </ac:spMkLst>
        </pc:spChg>
        <pc:spChg chg="mod">
          <ac:chgData name="reza kabir" userId="af3c95a13102d509" providerId="LiveId" clId="{88200EE4-F4B4-49E8-8126-B01E5FCCBE2D}" dt="2020-05-17T11:24:05.265" v="2043" actId="165"/>
          <ac:spMkLst>
            <pc:docMk/>
            <pc:sldMk cId="2512903463" sldId="492"/>
            <ac:spMk id="415" creationId="{3D7FF222-B846-4690-A405-00845E69D2A6}"/>
          </ac:spMkLst>
        </pc:spChg>
        <pc:spChg chg="mod">
          <ac:chgData name="reza kabir" userId="af3c95a13102d509" providerId="LiveId" clId="{88200EE4-F4B4-49E8-8126-B01E5FCCBE2D}" dt="2020-05-17T11:24:05.265" v="2043" actId="165"/>
          <ac:spMkLst>
            <pc:docMk/>
            <pc:sldMk cId="2512903463" sldId="492"/>
            <ac:spMk id="416" creationId="{B129CBEE-7BEE-4AA0-82FF-015E25A7EE1F}"/>
          </ac:spMkLst>
        </pc:spChg>
        <pc:spChg chg="mod">
          <ac:chgData name="reza kabir" userId="af3c95a13102d509" providerId="LiveId" clId="{88200EE4-F4B4-49E8-8126-B01E5FCCBE2D}" dt="2020-05-17T11:24:05.265" v="2043" actId="165"/>
          <ac:spMkLst>
            <pc:docMk/>
            <pc:sldMk cId="2512903463" sldId="492"/>
            <ac:spMk id="417" creationId="{F5E07B5A-DAF3-4B5B-B6D5-4CB0F69227A8}"/>
          </ac:spMkLst>
        </pc:spChg>
        <pc:spChg chg="mod">
          <ac:chgData name="reza kabir" userId="af3c95a13102d509" providerId="LiveId" clId="{88200EE4-F4B4-49E8-8126-B01E5FCCBE2D}" dt="2020-05-17T11:24:05.265" v="2043" actId="165"/>
          <ac:spMkLst>
            <pc:docMk/>
            <pc:sldMk cId="2512903463" sldId="492"/>
            <ac:spMk id="418" creationId="{C3434951-12A8-4596-B752-9DB97DE8FC32}"/>
          </ac:spMkLst>
        </pc:spChg>
        <pc:spChg chg="mod">
          <ac:chgData name="reza kabir" userId="af3c95a13102d509" providerId="LiveId" clId="{88200EE4-F4B4-49E8-8126-B01E5FCCBE2D}" dt="2020-05-17T11:24:05.265" v="2043" actId="165"/>
          <ac:spMkLst>
            <pc:docMk/>
            <pc:sldMk cId="2512903463" sldId="492"/>
            <ac:spMk id="419" creationId="{185D0F1C-B3F2-404A-8CE0-8A302FBD8FAC}"/>
          </ac:spMkLst>
        </pc:spChg>
        <pc:spChg chg="mod">
          <ac:chgData name="reza kabir" userId="af3c95a13102d509" providerId="LiveId" clId="{88200EE4-F4B4-49E8-8126-B01E5FCCBE2D}" dt="2020-05-17T11:24:05.265" v="2043" actId="165"/>
          <ac:spMkLst>
            <pc:docMk/>
            <pc:sldMk cId="2512903463" sldId="492"/>
            <ac:spMk id="420" creationId="{C9048B7F-5C8A-45C0-8789-4570DF9578CF}"/>
          </ac:spMkLst>
        </pc:spChg>
        <pc:spChg chg="mod">
          <ac:chgData name="reza kabir" userId="af3c95a13102d509" providerId="LiveId" clId="{88200EE4-F4B4-49E8-8126-B01E5FCCBE2D}" dt="2020-05-17T11:24:05.265" v="2043" actId="165"/>
          <ac:spMkLst>
            <pc:docMk/>
            <pc:sldMk cId="2512903463" sldId="492"/>
            <ac:spMk id="421" creationId="{A380B480-59DB-4CAD-B435-CB17123BB07F}"/>
          </ac:spMkLst>
        </pc:spChg>
        <pc:spChg chg="mod">
          <ac:chgData name="reza kabir" userId="af3c95a13102d509" providerId="LiveId" clId="{88200EE4-F4B4-49E8-8126-B01E5FCCBE2D}" dt="2020-05-17T11:24:05.265" v="2043" actId="165"/>
          <ac:spMkLst>
            <pc:docMk/>
            <pc:sldMk cId="2512903463" sldId="492"/>
            <ac:spMk id="422" creationId="{29225E36-1E2B-40E1-A37F-552A4E2B1E34}"/>
          </ac:spMkLst>
        </pc:spChg>
        <pc:spChg chg="mod">
          <ac:chgData name="reza kabir" userId="af3c95a13102d509" providerId="LiveId" clId="{88200EE4-F4B4-49E8-8126-B01E5FCCBE2D}" dt="2020-05-17T11:24:05.265" v="2043" actId="165"/>
          <ac:spMkLst>
            <pc:docMk/>
            <pc:sldMk cId="2512903463" sldId="492"/>
            <ac:spMk id="423" creationId="{49A09D45-2587-42DE-A047-4BF7140B755E}"/>
          </ac:spMkLst>
        </pc:spChg>
        <pc:spChg chg="mod">
          <ac:chgData name="reza kabir" userId="af3c95a13102d509" providerId="LiveId" clId="{88200EE4-F4B4-49E8-8126-B01E5FCCBE2D}" dt="2020-05-17T11:24:05.265" v="2043" actId="165"/>
          <ac:spMkLst>
            <pc:docMk/>
            <pc:sldMk cId="2512903463" sldId="492"/>
            <ac:spMk id="424" creationId="{2F5A7AD9-811F-4AB9-BE6F-B51170C2AB2A}"/>
          </ac:spMkLst>
        </pc:spChg>
        <pc:spChg chg="mod">
          <ac:chgData name="reza kabir" userId="af3c95a13102d509" providerId="LiveId" clId="{88200EE4-F4B4-49E8-8126-B01E5FCCBE2D}" dt="2020-05-17T11:24:05.265" v="2043" actId="165"/>
          <ac:spMkLst>
            <pc:docMk/>
            <pc:sldMk cId="2512903463" sldId="492"/>
            <ac:spMk id="425" creationId="{715605BC-492C-41FB-B4B1-B33BAEB7AC49}"/>
          </ac:spMkLst>
        </pc:spChg>
        <pc:spChg chg="mod">
          <ac:chgData name="reza kabir" userId="af3c95a13102d509" providerId="LiveId" clId="{88200EE4-F4B4-49E8-8126-B01E5FCCBE2D}" dt="2020-05-17T11:24:05.265" v="2043" actId="165"/>
          <ac:spMkLst>
            <pc:docMk/>
            <pc:sldMk cId="2512903463" sldId="492"/>
            <ac:spMk id="426" creationId="{F8CF7A65-8279-40C3-9D92-945DCBFD5E31}"/>
          </ac:spMkLst>
        </pc:spChg>
        <pc:spChg chg="mod">
          <ac:chgData name="reza kabir" userId="af3c95a13102d509" providerId="LiveId" clId="{88200EE4-F4B4-49E8-8126-B01E5FCCBE2D}" dt="2020-05-17T11:24:05.265" v="2043" actId="165"/>
          <ac:spMkLst>
            <pc:docMk/>
            <pc:sldMk cId="2512903463" sldId="492"/>
            <ac:spMk id="427" creationId="{B4212E60-B60F-411E-83CF-69367CC94434}"/>
          </ac:spMkLst>
        </pc:spChg>
        <pc:spChg chg="mod">
          <ac:chgData name="reza kabir" userId="af3c95a13102d509" providerId="LiveId" clId="{88200EE4-F4B4-49E8-8126-B01E5FCCBE2D}" dt="2020-05-17T11:24:05.265" v="2043" actId="165"/>
          <ac:spMkLst>
            <pc:docMk/>
            <pc:sldMk cId="2512903463" sldId="492"/>
            <ac:spMk id="428" creationId="{DB94D583-FBA3-4FE9-B3A3-3CA903F563E7}"/>
          </ac:spMkLst>
        </pc:spChg>
        <pc:spChg chg="mod">
          <ac:chgData name="reza kabir" userId="af3c95a13102d509" providerId="LiveId" clId="{88200EE4-F4B4-49E8-8126-B01E5FCCBE2D}" dt="2020-05-17T11:24:05.265" v="2043" actId="165"/>
          <ac:spMkLst>
            <pc:docMk/>
            <pc:sldMk cId="2512903463" sldId="492"/>
            <ac:spMk id="429" creationId="{8E788502-F01A-4872-B9F2-0D9361597F49}"/>
          </ac:spMkLst>
        </pc:spChg>
        <pc:spChg chg="mod">
          <ac:chgData name="reza kabir" userId="af3c95a13102d509" providerId="LiveId" clId="{88200EE4-F4B4-49E8-8126-B01E5FCCBE2D}" dt="2020-05-17T11:24:05.265" v="2043" actId="165"/>
          <ac:spMkLst>
            <pc:docMk/>
            <pc:sldMk cId="2512903463" sldId="492"/>
            <ac:spMk id="430" creationId="{1492E5B7-6272-462B-905E-828799A54B98}"/>
          </ac:spMkLst>
        </pc:spChg>
        <pc:spChg chg="mod">
          <ac:chgData name="reza kabir" userId="af3c95a13102d509" providerId="LiveId" clId="{88200EE4-F4B4-49E8-8126-B01E5FCCBE2D}" dt="2020-05-17T11:24:05.265" v="2043" actId="165"/>
          <ac:spMkLst>
            <pc:docMk/>
            <pc:sldMk cId="2512903463" sldId="492"/>
            <ac:spMk id="431" creationId="{1556EB8A-B062-43D9-8BFB-31E3736B100A}"/>
          </ac:spMkLst>
        </pc:spChg>
        <pc:spChg chg="mod">
          <ac:chgData name="reza kabir" userId="af3c95a13102d509" providerId="LiveId" clId="{88200EE4-F4B4-49E8-8126-B01E5FCCBE2D}" dt="2020-05-17T11:24:05.265" v="2043" actId="165"/>
          <ac:spMkLst>
            <pc:docMk/>
            <pc:sldMk cId="2512903463" sldId="492"/>
            <ac:spMk id="432" creationId="{F2405D1B-B49C-42A2-B062-320F36FD4ADC}"/>
          </ac:spMkLst>
        </pc:spChg>
        <pc:spChg chg="mod">
          <ac:chgData name="reza kabir" userId="af3c95a13102d509" providerId="LiveId" clId="{88200EE4-F4B4-49E8-8126-B01E5FCCBE2D}" dt="2020-05-17T11:24:05.265" v="2043" actId="165"/>
          <ac:spMkLst>
            <pc:docMk/>
            <pc:sldMk cId="2512903463" sldId="492"/>
            <ac:spMk id="433" creationId="{6F08D127-B4C6-49F5-8638-3D27B69A2A04}"/>
          </ac:spMkLst>
        </pc:spChg>
        <pc:spChg chg="mod">
          <ac:chgData name="reza kabir" userId="af3c95a13102d509" providerId="LiveId" clId="{88200EE4-F4B4-49E8-8126-B01E5FCCBE2D}" dt="2020-05-17T11:24:05.265" v="2043" actId="165"/>
          <ac:spMkLst>
            <pc:docMk/>
            <pc:sldMk cId="2512903463" sldId="492"/>
            <ac:spMk id="434" creationId="{A5384D05-C500-436E-9877-0916DE8D5DA1}"/>
          </ac:spMkLst>
        </pc:spChg>
        <pc:spChg chg="mod">
          <ac:chgData name="reza kabir" userId="af3c95a13102d509" providerId="LiveId" clId="{88200EE4-F4B4-49E8-8126-B01E5FCCBE2D}" dt="2020-05-17T11:24:05.265" v="2043" actId="165"/>
          <ac:spMkLst>
            <pc:docMk/>
            <pc:sldMk cId="2512903463" sldId="492"/>
            <ac:spMk id="435" creationId="{0FB3D5E2-BD07-49D1-A7BF-9411B8FF09A9}"/>
          </ac:spMkLst>
        </pc:spChg>
        <pc:spChg chg="mod">
          <ac:chgData name="reza kabir" userId="af3c95a13102d509" providerId="LiveId" clId="{88200EE4-F4B4-49E8-8126-B01E5FCCBE2D}" dt="2020-05-17T11:24:05.265" v="2043" actId="165"/>
          <ac:spMkLst>
            <pc:docMk/>
            <pc:sldMk cId="2512903463" sldId="492"/>
            <ac:spMk id="436" creationId="{CCB23ECC-2F86-436E-862A-AD50F1E0B6EB}"/>
          </ac:spMkLst>
        </pc:spChg>
        <pc:spChg chg="mod">
          <ac:chgData name="reza kabir" userId="af3c95a13102d509" providerId="LiveId" clId="{88200EE4-F4B4-49E8-8126-B01E5FCCBE2D}" dt="2020-05-17T11:24:05.265" v="2043" actId="165"/>
          <ac:spMkLst>
            <pc:docMk/>
            <pc:sldMk cId="2512903463" sldId="492"/>
            <ac:spMk id="437" creationId="{7B1FBBA1-9C2C-4058-9D6F-D7C98FE74930}"/>
          </ac:spMkLst>
        </pc:spChg>
        <pc:spChg chg="mod">
          <ac:chgData name="reza kabir" userId="af3c95a13102d509" providerId="LiveId" clId="{88200EE4-F4B4-49E8-8126-B01E5FCCBE2D}" dt="2020-05-17T11:24:05.265" v="2043" actId="165"/>
          <ac:spMkLst>
            <pc:docMk/>
            <pc:sldMk cId="2512903463" sldId="492"/>
            <ac:spMk id="438" creationId="{2120B995-F1B6-4B9E-B2F1-F045D22B5D82}"/>
          </ac:spMkLst>
        </pc:spChg>
        <pc:spChg chg="mod">
          <ac:chgData name="reza kabir" userId="af3c95a13102d509" providerId="LiveId" clId="{88200EE4-F4B4-49E8-8126-B01E5FCCBE2D}" dt="2020-05-17T11:24:05.265" v="2043" actId="165"/>
          <ac:spMkLst>
            <pc:docMk/>
            <pc:sldMk cId="2512903463" sldId="492"/>
            <ac:spMk id="439" creationId="{D8C79D6A-44AD-4800-BC68-50FEA97507B0}"/>
          </ac:spMkLst>
        </pc:spChg>
        <pc:spChg chg="mod">
          <ac:chgData name="reza kabir" userId="af3c95a13102d509" providerId="LiveId" clId="{88200EE4-F4B4-49E8-8126-B01E5FCCBE2D}" dt="2020-05-17T11:24:05.265" v="2043" actId="165"/>
          <ac:spMkLst>
            <pc:docMk/>
            <pc:sldMk cId="2512903463" sldId="492"/>
            <ac:spMk id="440" creationId="{29748687-AF6B-40E8-8F59-C286494C55C2}"/>
          </ac:spMkLst>
        </pc:spChg>
        <pc:spChg chg="mod">
          <ac:chgData name="reza kabir" userId="af3c95a13102d509" providerId="LiveId" clId="{88200EE4-F4B4-49E8-8126-B01E5FCCBE2D}" dt="2020-05-17T11:24:05.265" v="2043" actId="165"/>
          <ac:spMkLst>
            <pc:docMk/>
            <pc:sldMk cId="2512903463" sldId="492"/>
            <ac:spMk id="441" creationId="{9C6D9EF2-FB79-4926-8F80-280877721EDA}"/>
          </ac:spMkLst>
        </pc:spChg>
        <pc:spChg chg="mod">
          <ac:chgData name="reza kabir" userId="af3c95a13102d509" providerId="LiveId" clId="{88200EE4-F4B4-49E8-8126-B01E5FCCBE2D}" dt="2020-05-17T11:24:05.265" v="2043" actId="165"/>
          <ac:spMkLst>
            <pc:docMk/>
            <pc:sldMk cId="2512903463" sldId="492"/>
            <ac:spMk id="442" creationId="{0CDD1F64-5887-4F71-AC1C-AB7611AF3F7D}"/>
          </ac:spMkLst>
        </pc:spChg>
        <pc:spChg chg="mod">
          <ac:chgData name="reza kabir" userId="af3c95a13102d509" providerId="LiveId" clId="{88200EE4-F4B4-49E8-8126-B01E5FCCBE2D}" dt="2020-05-17T11:24:05.265" v="2043" actId="165"/>
          <ac:spMkLst>
            <pc:docMk/>
            <pc:sldMk cId="2512903463" sldId="492"/>
            <ac:spMk id="443" creationId="{3224827C-C53A-4135-94ED-482BCCBDE451}"/>
          </ac:spMkLst>
        </pc:spChg>
        <pc:spChg chg="mod">
          <ac:chgData name="reza kabir" userId="af3c95a13102d509" providerId="LiveId" clId="{88200EE4-F4B4-49E8-8126-B01E5FCCBE2D}" dt="2020-05-17T11:24:05.265" v="2043" actId="165"/>
          <ac:spMkLst>
            <pc:docMk/>
            <pc:sldMk cId="2512903463" sldId="492"/>
            <ac:spMk id="444" creationId="{3C779C9B-5B0E-4D65-93B6-AB53F7E34787}"/>
          </ac:spMkLst>
        </pc:spChg>
        <pc:spChg chg="mod">
          <ac:chgData name="reza kabir" userId="af3c95a13102d509" providerId="LiveId" clId="{88200EE4-F4B4-49E8-8126-B01E5FCCBE2D}" dt="2020-05-17T11:24:05.265" v="2043" actId="165"/>
          <ac:spMkLst>
            <pc:docMk/>
            <pc:sldMk cId="2512903463" sldId="492"/>
            <ac:spMk id="445" creationId="{19F45174-3D69-4F21-B9BC-82BFD6E04637}"/>
          </ac:spMkLst>
        </pc:spChg>
        <pc:spChg chg="mod">
          <ac:chgData name="reza kabir" userId="af3c95a13102d509" providerId="LiveId" clId="{88200EE4-F4B4-49E8-8126-B01E5FCCBE2D}" dt="2020-05-17T11:24:05.265" v="2043" actId="165"/>
          <ac:spMkLst>
            <pc:docMk/>
            <pc:sldMk cId="2512903463" sldId="492"/>
            <ac:spMk id="446" creationId="{4F83099D-B300-447A-94DC-93AE61DD7230}"/>
          </ac:spMkLst>
        </pc:spChg>
        <pc:spChg chg="mod">
          <ac:chgData name="reza kabir" userId="af3c95a13102d509" providerId="LiveId" clId="{88200EE4-F4B4-49E8-8126-B01E5FCCBE2D}" dt="2020-05-17T11:24:05.265" v="2043" actId="165"/>
          <ac:spMkLst>
            <pc:docMk/>
            <pc:sldMk cId="2512903463" sldId="492"/>
            <ac:spMk id="447" creationId="{D21AC395-BBB7-4B91-AFBC-D9C47DA55BA4}"/>
          </ac:spMkLst>
        </pc:spChg>
        <pc:spChg chg="mod">
          <ac:chgData name="reza kabir" userId="af3c95a13102d509" providerId="LiveId" clId="{88200EE4-F4B4-49E8-8126-B01E5FCCBE2D}" dt="2020-05-17T11:24:05.265" v="2043" actId="165"/>
          <ac:spMkLst>
            <pc:docMk/>
            <pc:sldMk cId="2512903463" sldId="492"/>
            <ac:spMk id="448" creationId="{EFEECB97-6BB6-445D-B434-A7C7F2C8872C}"/>
          </ac:spMkLst>
        </pc:spChg>
        <pc:spChg chg="mod">
          <ac:chgData name="reza kabir" userId="af3c95a13102d509" providerId="LiveId" clId="{88200EE4-F4B4-49E8-8126-B01E5FCCBE2D}" dt="2020-05-17T11:24:05.265" v="2043" actId="165"/>
          <ac:spMkLst>
            <pc:docMk/>
            <pc:sldMk cId="2512903463" sldId="492"/>
            <ac:spMk id="449" creationId="{4EAFED88-6CB0-4467-ABEE-9C4DD35845BB}"/>
          </ac:spMkLst>
        </pc:spChg>
        <pc:spChg chg="mod">
          <ac:chgData name="reza kabir" userId="af3c95a13102d509" providerId="LiveId" clId="{88200EE4-F4B4-49E8-8126-B01E5FCCBE2D}" dt="2020-05-17T11:24:05.265" v="2043" actId="165"/>
          <ac:spMkLst>
            <pc:docMk/>
            <pc:sldMk cId="2512903463" sldId="492"/>
            <ac:spMk id="450" creationId="{7002DAA2-8803-438A-BBFB-40C8985AFD28}"/>
          </ac:spMkLst>
        </pc:spChg>
        <pc:spChg chg="mod">
          <ac:chgData name="reza kabir" userId="af3c95a13102d509" providerId="LiveId" clId="{88200EE4-F4B4-49E8-8126-B01E5FCCBE2D}" dt="2020-05-17T11:24:05.265" v="2043" actId="165"/>
          <ac:spMkLst>
            <pc:docMk/>
            <pc:sldMk cId="2512903463" sldId="492"/>
            <ac:spMk id="451" creationId="{5FA8946E-3BD7-4375-A5A7-3665F5EAD472}"/>
          </ac:spMkLst>
        </pc:spChg>
        <pc:spChg chg="mod">
          <ac:chgData name="reza kabir" userId="af3c95a13102d509" providerId="LiveId" clId="{88200EE4-F4B4-49E8-8126-B01E5FCCBE2D}" dt="2020-05-17T11:24:05.265" v="2043" actId="165"/>
          <ac:spMkLst>
            <pc:docMk/>
            <pc:sldMk cId="2512903463" sldId="492"/>
            <ac:spMk id="452" creationId="{F838014E-145D-46A4-B584-3421ADEA8AC6}"/>
          </ac:spMkLst>
        </pc:spChg>
        <pc:spChg chg="mod">
          <ac:chgData name="reza kabir" userId="af3c95a13102d509" providerId="LiveId" clId="{88200EE4-F4B4-49E8-8126-B01E5FCCBE2D}" dt="2020-05-17T11:24:05.265" v="2043" actId="165"/>
          <ac:spMkLst>
            <pc:docMk/>
            <pc:sldMk cId="2512903463" sldId="492"/>
            <ac:spMk id="453" creationId="{6DA3AA51-F3A9-4AA8-981F-EBF893DEB206}"/>
          </ac:spMkLst>
        </pc:spChg>
        <pc:spChg chg="mod">
          <ac:chgData name="reza kabir" userId="af3c95a13102d509" providerId="LiveId" clId="{88200EE4-F4B4-49E8-8126-B01E5FCCBE2D}" dt="2020-05-17T11:24:05.265" v="2043" actId="165"/>
          <ac:spMkLst>
            <pc:docMk/>
            <pc:sldMk cId="2512903463" sldId="492"/>
            <ac:spMk id="454" creationId="{C42A1729-DBAA-4B8C-9E34-ACF32326C684}"/>
          </ac:spMkLst>
        </pc:spChg>
        <pc:spChg chg="mod">
          <ac:chgData name="reza kabir" userId="af3c95a13102d509" providerId="LiveId" clId="{88200EE4-F4B4-49E8-8126-B01E5FCCBE2D}" dt="2020-05-17T11:24:05.265" v="2043" actId="165"/>
          <ac:spMkLst>
            <pc:docMk/>
            <pc:sldMk cId="2512903463" sldId="492"/>
            <ac:spMk id="455" creationId="{6F0AEAB9-BEF6-4E81-A8C5-15B3DC19E26D}"/>
          </ac:spMkLst>
        </pc:spChg>
        <pc:spChg chg="mod">
          <ac:chgData name="reza kabir" userId="af3c95a13102d509" providerId="LiveId" clId="{88200EE4-F4B4-49E8-8126-B01E5FCCBE2D}" dt="2020-05-17T11:24:05.265" v="2043" actId="165"/>
          <ac:spMkLst>
            <pc:docMk/>
            <pc:sldMk cId="2512903463" sldId="492"/>
            <ac:spMk id="458" creationId="{E009647B-872D-4F08-8F61-86C276276099}"/>
          </ac:spMkLst>
        </pc:spChg>
        <pc:spChg chg="mod">
          <ac:chgData name="reza kabir" userId="af3c95a13102d509" providerId="LiveId" clId="{88200EE4-F4B4-49E8-8126-B01E5FCCBE2D}" dt="2020-05-17T11:24:05.265" v="2043" actId="165"/>
          <ac:spMkLst>
            <pc:docMk/>
            <pc:sldMk cId="2512903463" sldId="492"/>
            <ac:spMk id="459" creationId="{5251F686-D418-4E07-81BF-AECA1642E80B}"/>
          </ac:spMkLst>
        </pc:spChg>
        <pc:spChg chg="mod">
          <ac:chgData name="reza kabir" userId="af3c95a13102d509" providerId="LiveId" clId="{88200EE4-F4B4-49E8-8126-B01E5FCCBE2D}" dt="2020-05-17T11:24:05.265" v="2043" actId="165"/>
          <ac:spMkLst>
            <pc:docMk/>
            <pc:sldMk cId="2512903463" sldId="492"/>
            <ac:spMk id="460" creationId="{04BD84BC-8D82-415D-A9D4-1A412ED9217D}"/>
          </ac:spMkLst>
        </pc:spChg>
        <pc:spChg chg="mod">
          <ac:chgData name="reza kabir" userId="af3c95a13102d509" providerId="LiveId" clId="{88200EE4-F4B4-49E8-8126-B01E5FCCBE2D}" dt="2020-05-17T11:24:05.265" v="2043" actId="165"/>
          <ac:spMkLst>
            <pc:docMk/>
            <pc:sldMk cId="2512903463" sldId="492"/>
            <ac:spMk id="463" creationId="{69C5E2DD-31B2-4DE0-ADDE-4DD391A3D892}"/>
          </ac:spMkLst>
        </pc:spChg>
        <pc:spChg chg="mod">
          <ac:chgData name="reza kabir" userId="af3c95a13102d509" providerId="LiveId" clId="{88200EE4-F4B4-49E8-8126-B01E5FCCBE2D}" dt="2020-05-17T11:24:05.265" v="2043" actId="165"/>
          <ac:spMkLst>
            <pc:docMk/>
            <pc:sldMk cId="2512903463" sldId="492"/>
            <ac:spMk id="464" creationId="{07749BA2-E19D-4A8C-9202-47C082D5F4CE}"/>
          </ac:spMkLst>
        </pc:spChg>
        <pc:spChg chg="mod">
          <ac:chgData name="reza kabir" userId="af3c95a13102d509" providerId="LiveId" clId="{88200EE4-F4B4-49E8-8126-B01E5FCCBE2D}" dt="2020-05-17T11:24:05.265" v="2043" actId="165"/>
          <ac:spMkLst>
            <pc:docMk/>
            <pc:sldMk cId="2512903463" sldId="492"/>
            <ac:spMk id="466" creationId="{E7668E1C-996A-4642-A4EB-21B5BCF1AEAD}"/>
          </ac:spMkLst>
        </pc:spChg>
        <pc:spChg chg="mod">
          <ac:chgData name="reza kabir" userId="af3c95a13102d509" providerId="LiveId" clId="{88200EE4-F4B4-49E8-8126-B01E5FCCBE2D}" dt="2020-05-17T11:24:05.265" v="2043" actId="165"/>
          <ac:spMkLst>
            <pc:docMk/>
            <pc:sldMk cId="2512903463" sldId="492"/>
            <ac:spMk id="467" creationId="{D1BD9A3E-5DF0-45A6-8C80-89165271EE57}"/>
          </ac:spMkLst>
        </pc:spChg>
        <pc:spChg chg="mod">
          <ac:chgData name="reza kabir" userId="af3c95a13102d509" providerId="LiveId" clId="{88200EE4-F4B4-49E8-8126-B01E5FCCBE2D}" dt="2020-05-17T11:24:05.265" v="2043" actId="165"/>
          <ac:spMkLst>
            <pc:docMk/>
            <pc:sldMk cId="2512903463" sldId="492"/>
            <ac:spMk id="468" creationId="{EB52FC7F-48E5-44FA-899F-E813D67538FE}"/>
          </ac:spMkLst>
        </pc:spChg>
        <pc:spChg chg="mod">
          <ac:chgData name="reza kabir" userId="af3c95a13102d509" providerId="LiveId" clId="{88200EE4-F4B4-49E8-8126-B01E5FCCBE2D}" dt="2020-05-17T11:24:05.265" v="2043" actId="165"/>
          <ac:spMkLst>
            <pc:docMk/>
            <pc:sldMk cId="2512903463" sldId="492"/>
            <ac:spMk id="471" creationId="{5191A35F-E883-4BF6-B344-8E6F82F3BE26}"/>
          </ac:spMkLst>
        </pc:spChg>
        <pc:spChg chg="mod">
          <ac:chgData name="reza kabir" userId="af3c95a13102d509" providerId="LiveId" clId="{88200EE4-F4B4-49E8-8126-B01E5FCCBE2D}" dt="2020-05-17T11:24:05.265" v="2043" actId="165"/>
          <ac:spMkLst>
            <pc:docMk/>
            <pc:sldMk cId="2512903463" sldId="492"/>
            <ac:spMk id="472" creationId="{B1DFDEC7-0BE2-4245-B7D3-1CEE81F97FBF}"/>
          </ac:spMkLst>
        </pc:spChg>
        <pc:spChg chg="mod">
          <ac:chgData name="reza kabir" userId="af3c95a13102d509" providerId="LiveId" clId="{88200EE4-F4B4-49E8-8126-B01E5FCCBE2D}" dt="2020-05-17T11:24:05.265" v="2043" actId="165"/>
          <ac:spMkLst>
            <pc:docMk/>
            <pc:sldMk cId="2512903463" sldId="492"/>
            <ac:spMk id="473" creationId="{D98D4C5B-2936-4E9F-A972-6FEF0D9272A1}"/>
          </ac:spMkLst>
        </pc:spChg>
        <pc:spChg chg="mod">
          <ac:chgData name="reza kabir" userId="af3c95a13102d509" providerId="LiveId" clId="{88200EE4-F4B4-49E8-8126-B01E5FCCBE2D}" dt="2020-05-17T11:24:05.265" v="2043" actId="165"/>
          <ac:spMkLst>
            <pc:docMk/>
            <pc:sldMk cId="2512903463" sldId="492"/>
            <ac:spMk id="476" creationId="{4BFE5D21-A3A5-4017-A026-E20D1475B043}"/>
          </ac:spMkLst>
        </pc:spChg>
        <pc:spChg chg="mod">
          <ac:chgData name="reza kabir" userId="af3c95a13102d509" providerId="LiveId" clId="{88200EE4-F4B4-49E8-8126-B01E5FCCBE2D}" dt="2020-05-17T11:24:05.265" v="2043" actId="165"/>
          <ac:spMkLst>
            <pc:docMk/>
            <pc:sldMk cId="2512903463" sldId="492"/>
            <ac:spMk id="477" creationId="{B56421A6-4703-4D8F-A587-5D2A079DC061}"/>
          </ac:spMkLst>
        </pc:spChg>
        <pc:spChg chg="mod">
          <ac:chgData name="reza kabir" userId="af3c95a13102d509" providerId="LiveId" clId="{88200EE4-F4B4-49E8-8126-B01E5FCCBE2D}" dt="2020-05-17T11:24:05.265" v="2043" actId="165"/>
          <ac:spMkLst>
            <pc:docMk/>
            <pc:sldMk cId="2512903463" sldId="492"/>
            <ac:spMk id="479" creationId="{B0A5B0FB-1446-4803-A31B-E8AA28CCFBB0}"/>
          </ac:spMkLst>
        </pc:spChg>
        <pc:spChg chg="mod">
          <ac:chgData name="reza kabir" userId="af3c95a13102d509" providerId="LiveId" clId="{88200EE4-F4B4-49E8-8126-B01E5FCCBE2D}" dt="2020-05-17T11:24:05.265" v="2043" actId="165"/>
          <ac:spMkLst>
            <pc:docMk/>
            <pc:sldMk cId="2512903463" sldId="492"/>
            <ac:spMk id="480" creationId="{28E5EA6A-7B4F-4342-A37C-AC14F2A78BD4}"/>
          </ac:spMkLst>
        </pc:spChg>
        <pc:spChg chg="mod">
          <ac:chgData name="reza kabir" userId="af3c95a13102d509" providerId="LiveId" clId="{88200EE4-F4B4-49E8-8126-B01E5FCCBE2D}" dt="2020-05-17T11:24:05.265" v="2043" actId="165"/>
          <ac:spMkLst>
            <pc:docMk/>
            <pc:sldMk cId="2512903463" sldId="492"/>
            <ac:spMk id="481" creationId="{A0F8EB57-E607-443B-A565-9F7608878A86}"/>
          </ac:spMkLst>
        </pc:spChg>
        <pc:spChg chg="mod">
          <ac:chgData name="reza kabir" userId="af3c95a13102d509" providerId="LiveId" clId="{88200EE4-F4B4-49E8-8126-B01E5FCCBE2D}" dt="2020-05-17T11:24:05.265" v="2043" actId="165"/>
          <ac:spMkLst>
            <pc:docMk/>
            <pc:sldMk cId="2512903463" sldId="492"/>
            <ac:spMk id="484" creationId="{2EE985DE-ED35-41FE-875D-3DCFB9017B66}"/>
          </ac:spMkLst>
        </pc:spChg>
        <pc:spChg chg="mod">
          <ac:chgData name="reza kabir" userId="af3c95a13102d509" providerId="LiveId" clId="{88200EE4-F4B4-49E8-8126-B01E5FCCBE2D}" dt="2020-05-17T11:24:05.265" v="2043" actId="165"/>
          <ac:spMkLst>
            <pc:docMk/>
            <pc:sldMk cId="2512903463" sldId="492"/>
            <ac:spMk id="485" creationId="{4BAB5269-26D6-40DF-BA1B-B4A0B0019FA1}"/>
          </ac:spMkLst>
        </pc:spChg>
        <pc:spChg chg="mod">
          <ac:chgData name="reza kabir" userId="af3c95a13102d509" providerId="LiveId" clId="{88200EE4-F4B4-49E8-8126-B01E5FCCBE2D}" dt="2020-05-17T11:24:05.265" v="2043" actId="165"/>
          <ac:spMkLst>
            <pc:docMk/>
            <pc:sldMk cId="2512903463" sldId="492"/>
            <ac:spMk id="486" creationId="{41A0D009-5CDA-4086-BE89-E495B7CCF976}"/>
          </ac:spMkLst>
        </pc:spChg>
        <pc:spChg chg="mod">
          <ac:chgData name="reza kabir" userId="af3c95a13102d509" providerId="LiveId" clId="{88200EE4-F4B4-49E8-8126-B01E5FCCBE2D}" dt="2020-05-17T11:24:05.265" v="2043" actId="165"/>
          <ac:spMkLst>
            <pc:docMk/>
            <pc:sldMk cId="2512903463" sldId="492"/>
            <ac:spMk id="489" creationId="{1F0DD1B9-3E8F-4B5E-8E94-498D6735B046}"/>
          </ac:spMkLst>
        </pc:spChg>
        <pc:spChg chg="mod">
          <ac:chgData name="reza kabir" userId="af3c95a13102d509" providerId="LiveId" clId="{88200EE4-F4B4-49E8-8126-B01E5FCCBE2D}" dt="2020-05-17T11:24:05.265" v="2043" actId="165"/>
          <ac:spMkLst>
            <pc:docMk/>
            <pc:sldMk cId="2512903463" sldId="492"/>
            <ac:spMk id="490" creationId="{B43FCC2A-9B4D-43D8-9F9D-102C1EA91EB4}"/>
          </ac:spMkLst>
        </pc:spChg>
        <pc:spChg chg="mod">
          <ac:chgData name="reza kabir" userId="af3c95a13102d509" providerId="LiveId" clId="{88200EE4-F4B4-49E8-8126-B01E5FCCBE2D}" dt="2020-05-17T11:24:05.265" v="2043" actId="165"/>
          <ac:spMkLst>
            <pc:docMk/>
            <pc:sldMk cId="2512903463" sldId="492"/>
            <ac:spMk id="492" creationId="{798B46FE-B2BC-4132-9673-E81667CCC48D}"/>
          </ac:spMkLst>
        </pc:spChg>
        <pc:spChg chg="mod">
          <ac:chgData name="reza kabir" userId="af3c95a13102d509" providerId="LiveId" clId="{88200EE4-F4B4-49E8-8126-B01E5FCCBE2D}" dt="2020-05-17T11:24:05.265" v="2043" actId="165"/>
          <ac:spMkLst>
            <pc:docMk/>
            <pc:sldMk cId="2512903463" sldId="492"/>
            <ac:spMk id="493" creationId="{7B4A493C-BD13-4734-B3F9-1F12E022D455}"/>
          </ac:spMkLst>
        </pc:spChg>
        <pc:spChg chg="mod">
          <ac:chgData name="reza kabir" userId="af3c95a13102d509" providerId="LiveId" clId="{88200EE4-F4B4-49E8-8126-B01E5FCCBE2D}" dt="2020-05-17T11:24:05.265" v="2043" actId="165"/>
          <ac:spMkLst>
            <pc:docMk/>
            <pc:sldMk cId="2512903463" sldId="492"/>
            <ac:spMk id="495" creationId="{4513CCA2-D915-4730-9FCF-E6D687A5D554}"/>
          </ac:spMkLst>
        </pc:spChg>
        <pc:spChg chg="mod">
          <ac:chgData name="reza kabir" userId="af3c95a13102d509" providerId="LiveId" clId="{88200EE4-F4B4-49E8-8126-B01E5FCCBE2D}" dt="2020-05-17T11:24:05.265" v="2043" actId="165"/>
          <ac:spMkLst>
            <pc:docMk/>
            <pc:sldMk cId="2512903463" sldId="492"/>
            <ac:spMk id="496" creationId="{591B7B12-6197-4F4E-81BE-350233B6DD29}"/>
          </ac:spMkLst>
        </pc:spChg>
        <pc:spChg chg="mod">
          <ac:chgData name="reza kabir" userId="af3c95a13102d509" providerId="LiveId" clId="{88200EE4-F4B4-49E8-8126-B01E5FCCBE2D}" dt="2020-05-17T11:24:05.265" v="2043" actId="165"/>
          <ac:spMkLst>
            <pc:docMk/>
            <pc:sldMk cId="2512903463" sldId="492"/>
            <ac:spMk id="497" creationId="{436D4F4F-B9E1-432C-B860-FC43F502CF97}"/>
          </ac:spMkLst>
        </pc:spChg>
        <pc:spChg chg="mod">
          <ac:chgData name="reza kabir" userId="af3c95a13102d509" providerId="LiveId" clId="{88200EE4-F4B4-49E8-8126-B01E5FCCBE2D}" dt="2020-05-17T11:24:05.265" v="2043" actId="165"/>
          <ac:spMkLst>
            <pc:docMk/>
            <pc:sldMk cId="2512903463" sldId="492"/>
            <ac:spMk id="498" creationId="{D79C270F-B861-42E0-8D95-533AE4C654D4}"/>
          </ac:spMkLst>
        </pc:spChg>
        <pc:spChg chg="mod">
          <ac:chgData name="reza kabir" userId="af3c95a13102d509" providerId="LiveId" clId="{88200EE4-F4B4-49E8-8126-B01E5FCCBE2D}" dt="2020-05-17T11:24:05.265" v="2043" actId="165"/>
          <ac:spMkLst>
            <pc:docMk/>
            <pc:sldMk cId="2512903463" sldId="492"/>
            <ac:spMk id="499" creationId="{31E6D88A-4A3F-472B-BBF9-57C8C441DF29}"/>
          </ac:spMkLst>
        </pc:spChg>
        <pc:spChg chg="mod">
          <ac:chgData name="reza kabir" userId="af3c95a13102d509" providerId="LiveId" clId="{88200EE4-F4B4-49E8-8126-B01E5FCCBE2D}" dt="2020-05-17T11:24:05.265" v="2043" actId="165"/>
          <ac:spMkLst>
            <pc:docMk/>
            <pc:sldMk cId="2512903463" sldId="492"/>
            <ac:spMk id="500" creationId="{64F4FCFB-E787-441C-8880-624F411270AC}"/>
          </ac:spMkLst>
        </pc:spChg>
        <pc:spChg chg="mod">
          <ac:chgData name="reza kabir" userId="af3c95a13102d509" providerId="LiveId" clId="{88200EE4-F4B4-49E8-8126-B01E5FCCBE2D}" dt="2020-05-17T11:24:05.265" v="2043" actId="165"/>
          <ac:spMkLst>
            <pc:docMk/>
            <pc:sldMk cId="2512903463" sldId="492"/>
            <ac:spMk id="501" creationId="{8233194B-4BB6-4C9E-8924-5465A3927AFB}"/>
          </ac:spMkLst>
        </pc:spChg>
        <pc:spChg chg="mod">
          <ac:chgData name="reza kabir" userId="af3c95a13102d509" providerId="LiveId" clId="{88200EE4-F4B4-49E8-8126-B01E5FCCBE2D}" dt="2020-05-17T11:24:05.265" v="2043" actId="165"/>
          <ac:spMkLst>
            <pc:docMk/>
            <pc:sldMk cId="2512903463" sldId="492"/>
            <ac:spMk id="504" creationId="{9ECD35E7-1793-4711-BF94-33D607132D4B}"/>
          </ac:spMkLst>
        </pc:spChg>
        <pc:spChg chg="mod">
          <ac:chgData name="reza kabir" userId="af3c95a13102d509" providerId="LiveId" clId="{88200EE4-F4B4-49E8-8126-B01E5FCCBE2D}" dt="2020-05-17T11:24:05.265" v="2043" actId="165"/>
          <ac:spMkLst>
            <pc:docMk/>
            <pc:sldMk cId="2512903463" sldId="492"/>
            <ac:spMk id="505" creationId="{286426F8-8531-4E57-A23E-07FA75946478}"/>
          </ac:spMkLst>
        </pc:spChg>
        <pc:spChg chg="mod">
          <ac:chgData name="reza kabir" userId="af3c95a13102d509" providerId="LiveId" clId="{88200EE4-F4B4-49E8-8126-B01E5FCCBE2D}" dt="2020-05-17T11:24:05.265" v="2043" actId="165"/>
          <ac:spMkLst>
            <pc:docMk/>
            <pc:sldMk cId="2512903463" sldId="492"/>
            <ac:spMk id="506" creationId="{CDB97DB2-4B07-4A55-B781-3663C6FE14C8}"/>
          </ac:spMkLst>
        </pc:spChg>
        <pc:spChg chg="mod">
          <ac:chgData name="reza kabir" userId="af3c95a13102d509" providerId="LiveId" clId="{88200EE4-F4B4-49E8-8126-B01E5FCCBE2D}" dt="2020-05-17T11:24:05.265" v="2043" actId="165"/>
          <ac:spMkLst>
            <pc:docMk/>
            <pc:sldMk cId="2512903463" sldId="492"/>
            <ac:spMk id="509" creationId="{2E3D56F1-312F-456C-AD75-5DBC05184886}"/>
          </ac:spMkLst>
        </pc:spChg>
        <pc:spChg chg="mod">
          <ac:chgData name="reza kabir" userId="af3c95a13102d509" providerId="LiveId" clId="{88200EE4-F4B4-49E8-8126-B01E5FCCBE2D}" dt="2020-05-17T11:24:05.265" v="2043" actId="165"/>
          <ac:spMkLst>
            <pc:docMk/>
            <pc:sldMk cId="2512903463" sldId="492"/>
            <ac:spMk id="510" creationId="{42790E7D-ED28-422C-8E45-67CA2330787E}"/>
          </ac:spMkLst>
        </pc:spChg>
        <pc:spChg chg="mod">
          <ac:chgData name="reza kabir" userId="af3c95a13102d509" providerId="LiveId" clId="{88200EE4-F4B4-49E8-8126-B01E5FCCBE2D}" dt="2020-05-17T11:24:05.265" v="2043" actId="165"/>
          <ac:spMkLst>
            <pc:docMk/>
            <pc:sldMk cId="2512903463" sldId="492"/>
            <ac:spMk id="512" creationId="{DECFC8C0-0D5C-4669-A8F1-6E907941917A}"/>
          </ac:spMkLst>
        </pc:spChg>
        <pc:spChg chg="mod">
          <ac:chgData name="reza kabir" userId="af3c95a13102d509" providerId="LiveId" clId="{88200EE4-F4B4-49E8-8126-B01E5FCCBE2D}" dt="2020-05-17T11:24:05.265" v="2043" actId="165"/>
          <ac:spMkLst>
            <pc:docMk/>
            <pc:sldMk cId="2512903463" sldId="492"/>
            <ac:spMk id="513" creationId="{ADED9AB1-D327-4B72-B57D-973DCA6F170E}"/>
          </ac:spMkLst>
        </pc:spChg>
        <pc:spChg chg="mod">
          <ac:chgData name="reza kabir" userId="af3c95a13102d509" providerId="LiveId" clId="{88200EE4-F4B4-49E8-8126-B01E5FCCBE2D}" dt="2020-05-17T11:24:05.265" v="2043" actId="165"/>
          <ac:spMkLst>
            <pc:docMk/>
            <pc:sldMk cId="2512903463" sldId="492"/>
            <ac:spMk id="515" creationId="{4F68688F-4380-43A2-BF4F-420180503ED4}"/>
          </ac:spMkLst>
        </pc:spChg>
        <pc:spChg chg="mod">
          <ac:chgData name="reza kabir" userId="af3c95a13102d509" providerId="LiveId" clId="{88200EE4-F4B4-49E8-8126-B01E5FCCBE2D}" dt="2020-05-17T11:24:05.265" v="2043" actId="165"/>
          <ac:spMkLst>
            <pc:docMk/>
            <pc:sldMk cId="2512903463" sldId="492"/>
            <ac:spMk id="516" creationId="{C01E4F21-DDBC-489E-B3DB-FAE605F99AF0}"/>
          </ac:spMkLst>
        </pc:spChg>
        <pc:spChg chg="mod">
          <ac:chgData name="reza kabir" userId="af3c95a13102d509" providerId="LiveId" clId="{88200EE4-F4B4-49E8-8126-B01E5FCCBE2D}" dt="2020-05-17T11:24:05.265" v="2043" actId="165"/>
          <ac:spMkLst>
            <pc:docMk/>
            <pc:sldMk cId="2512903463" sldId="492"/>
            <ac:spMk id="517" creationId="{EB934D59-DC8F-4D4E-9C64-2DD40994308F}"/>
          </ac:spMkLst>
        </pc:spChg>
        <pc:grpChg chg="del">
          <ac:chgData name="reza kabir" userId="af3c95a13102d509" providerId="LiveId" clId="{88200EE4-F4B4-49E8-8126-B01E5FCCBE2D}" dt="2020-05-17T11:24:05.265" v="2043" actId="165"/>
          <ac:grpSpMkLst>
            <pc:docMk/>
            <pc:sldMk cId="2512903463" sldId="492"/>
            <ac:grpSpMk id="5" creationId="{B6664A88-8804-4E1E-81FC-44D112CA11DA}"/>
          </ac:grpSpMkLst>
        </pc:grpChg>
        <pc:grpChg chg="del mod topLvl">
          <ac:chgData name="reza kabir" userId="af3c95a13102d509" providerId="LiveId" clId="{88200EE4-F4B4-49E8-8126-B01E5FCCBE2D}" dt="2020-05-17T11:24:07.945" v="2044" actId="478"/>
          <ac:grpSpMkLst>
            <pc:docMk/>
            <pc:sldMk cId="2512903463" sldId="492"/>
            <ac:grpSpMk id="6"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8"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16"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26"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31" creationId="{B6664A88-8804-4E1E-81FC-44D112CA11DA}"/>
          </ac:grpSpMkLst>
        </pc:grpChg>
        <pc:grpChg chg="mod topLvl">
          <ac:chgData name="reza kabir" userId="af3c95a13102d509" providerId="LiveId" clId="{88200EE4-F4B4-49E8-8126-B01E5FCCBE2D}" dt="2020-05-17T11:24:05.265" v="2043" actId="165"/>
          <ac:grpSpMkLst>
            <pc:docMk/>
            <pc:sldMk cId="2512903463" sldId="492"/>
            <ac:grpSpMk id="34"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35"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37"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41"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43"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47"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49"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53" creationId="{B6664A88-8804-4E1E-81FC-44D112CA11DA}"/>
          </ac:grpSpMkLst>
        </pc:grpChg>
        <pc:grpChg chg="mod topLvl">
          <ac:chgData name="reza kabir" userId="af3c95a13102d509" providerId="LiveId" clId="{88200EE4-F4B4-49E8-8126-B01E5FCCBE2D}" dt="2020-05-17T11:24:05.265" v="2043" actId="165"/>
          <ac:grpSpMkLst>
            <pc:docMk/>
            <pc:sldMk cId="2512903463" sldId="492"/>
            <ac:grpSpMk id="60"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61"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63"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67"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69"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73"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75"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78" creationId="{B6664A88-8804-4E1E-81FC-44D112CA11DA}"/>
          </ac:grpSpMkLst>
        </pc:grpChg>
        <pc:grpChg chg="mod topLvl">
          <ac:chgData name="reza kabir" userId="af3c95a13102d509" providerId="LiveId" clId="{88200EE4-F4B4-49E8-8126-B01E5FCCBE2D}" dt="2020-05-17T11:24:05.265" v="2043" actId="165"/>
          <ac:grpSpMkLst>
            <pc:docMk/>
            <pc:sldMk cId="2512903463" sldId="492"/>
            <ac:grpSpMk id="85"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86"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88"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92"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94"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98"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100"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104" creationId="{B6664A88-8804-4E1E-81FC-44D112CA11DA}"/>
          </ac:grpSpMkLst>
        </pc:grpChg>
        <pc:grpChg chg="mod topLvl">
          <ac:chgData name="reza kabir" userId="af3c95a13102d509" providerId="LiveId" clId="{88200EE4-F4B4-49E8-8126-B01E5FCCBE2D}" dt="2020-05-17T11:24:05.265" v="2043" actId="165"/>
          <ac:grpSpMkLst>
            <pc:docMk/>
            <pc:sldMk cId="2512903463" sldId="492"/>
            <ac:grpSpMk id="111"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112"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114"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118"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120"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124"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126"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130" creationId="{B6664A88-8804-4E1E-81FC-44D112CA11DA}"/>
          </ac:grpSpMkLst>
        </pc:grpChg>
        <pc:grpChg chg="mod topLvl">
          <ac:chgData name="reza kabir" userId="af3c95a13102d509" providerId="LiveId" clId="{88200EE4-F4B4-49E8-8126-B01E5FCCBE2D}" dt="2020-05-17T11:24:05.265" v="2043" actId="165"/>
          <ac:grpSpMkLst>
            <pc:docMk/>
            <pc:sldMk cId="2512903463" sldId="492"/>
            <ac:grpSpMk id="137"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138"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147" creationId="{B6664A88-8804-4E1E-81FC-44D112CA11DA}"/>
          </ac:grpSpMkLst>
        </pc:grpChg>
        <pc:grpChg chg="mod topLvl">
          <ac:chgData name="reza kabir" userId="af3c95a13102d509" providerId="LiveId" clId="{88200EE4-F4B4-49E8-8126-B01E5FCCBE2D}" dt="2020-05-17T11:24:05.265" v="2043" actId="165"/>
          <ac:grpSpMkLst>
            <pc:docMk/>
            <pc:sldMk cId="2512903463" sldId="492"/>
            <ac:grpSpMk id="216"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217"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226" creationId="{B6664A88-8804-4E1E-81FC-44D112CA11DA}"/>
          </ac:grpSpMkLst>
        </pc:grpChg>
        <pc:grpChg chg="mod topLvl">
          <ac:chgData name="reza kabir" userId="af3c95a13102d509" providerId="LiveId" clId="{88200EE4-F4B4-49E8-8126-B01E5FCCBE2D}" dt="2020-05-17T11:24:05.265" v="2043" actId="165"/>
          <ac:grpSpMkLst>
            <pc:docMk/>
            <pc:sldMk cId="2512903463" sldId="492"/>
            <ac:grpSpMk id="295"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296"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307" creationId="{B6664A88-8804-4E1E-81FC-44D112CA11DA}"/>
          </ac:grpSpMkLst>
        </pc:grpChg>
        <pc:grpChg chg="mod topLvl">
          <ac:chgData name="reza kabir" userId="af3c95a13102d509" providerId="LiveId" clId="{88200EE4-F4B4-49E8-8126-B01E5FCCBE2D}" dt="2020-05-17T11:24:05.265" v="2043" actId="165"/>
          <ac:grpSpMkLst>
            <pc:docMk/>
            <pc:sldMk cId="2512903463" sldId="492"/>
            <ac:grpSpMk id="376"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377"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387" creationId="{B6664A88-8804-4E1E-81FC-44D112CA11DA}"/>
          </ac:grpSpMkLst>
        </pc:grpChg>
        <pc:grpChg chg="mod topLvl">
          <ac:chgData name="reza kabir" userId="af3c95a13102d509" providerId="LiveId" clId="{88200EE4-F4B4-49E8-8126-B01E5FCCBE2D}" dt="2020-05-17T11:24:05.265" v="2043" actId="165"/>
          <ac:grpSpMkLst>
            <pc:docMk/>
            <pc:sldMk cId="2512903463" sldId="492"/>
            <ac:grpSpMk id="456"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457"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461"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462"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465" creationId="{B6664A88-8804-4E1E-81FC-44D112CA11DA}"/>
          </ac:grpSpMkLst>
        </pc:grpChg>
        <pc:grpChg chg="mod topLvl">
          <ac:chgData name="reza kabir" userId="af3c95a13102d509" providerId="LiveId" clId="{88200EE4-F4B4-49E8-8126-B01E5FCCBE2D}" dt="2020-05-17T11:24:05.265" v="2043" actId="165"/>
          <ac:grpSpMkLst>
            <pc:docMk/>
            <pc:sldMk cId="2512903463" sldId="492"/>
            <ac:grpSpMk id="469"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470"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474"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475"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478" creationId="{B6664A88-8804-4E1E-81FC-44D112CA11DA}"/>
          </ac:grpSpMkLst>
        </pc:grpChg>
        <pc:grpChg chg="mod topLvl">
          <ac:chgData name="reza kabir" userId="af3c95a13102d509" providerId="LiveId" clId="{88200EE4-F4B4-49E8-8126-B01E5FCCBE2D}" dt="2020-05-17T11:24:05.265" v="2043" actId="165"/>
          <ac:grpSpMkLst>
            <pc:docMk/>
            <pc:sldMk cId="2512903463" sldId="492"/>
            <ac:grpSpMk id="482"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483"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487"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488"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491"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494" creationId="{B6664A88-8804-4E1E-81FC-44D112CA11DA}"/>
          </ac:grpSpMkLst>
        </pc:grpChg>
        <pc:grpChg chg="mod topLvl">
          <ac:chgData name="reza kabir" userId="af3c95a13102d509" providerId="LiveId" clId="{88200EE4-F4B4-49E8-8126-B01E5FCCBE2D}" dt="2020-05-17T11:24:05.265" v="2043" actId="165"/>
          <ac:grpSpMkLst>
            <pc:docMk/>
            <pc:sldMk cId="2512903463" sldId="492"/>
            <ac:grpSpMk id="502"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503"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507"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508"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511" creationId="{B6664A88-8804-4E1E-81FC-44D112CA11DA}"/>
          </ac:grpSpMkLst>
        </pc:grpChg>
        <pc:grpChg chg="mod">
          <ac:chgData name="reza kabir" userId="af3c95a13102d509" providerId="LiveId" clId="{88200EE4-F4B4-49E8-8126-B01E5FCCBE2D}" dt="2020-05-17T11:24:05.265" v="2043" actId="165"/>
          <ac:grpSpMkLst>
            <pc:docMk/>
            <pc:sldMk cId="2512903463" sldId="492"/>
            <ac:grpSpMk id="514" creationId="{B6664A88-8804-4E1E-81FC-44D112CA11DA}"/>
          </ac:grpSpMkLst>
        </pc:grpChg>
      </pc:sldChg>
      <pc:sldChg chg="addSp delSp modSp add mod">
        <pc:chgData name="reza kabir" userId="af3c95a13102d509" providerId="LiveId" clId="{88200EE4-F4B4-49E8-8126-B01E5FCCBE2D}" dt="2020-05-17T11:27:43.629" v="2098" actId="20577"/>
        <pc:sldMkLst>
          <pc:docMk/>
          <pc:sldMk cId="3751496980" sldId="493"/>
        </pc:sldMkLst>
        <pc:spChg chg="add mod">
          <ac:chgData name="reza kabir" userId="af3c95a13102d509" providerId="LiveId" clId="{88200EE4-F4B4-49E8-8126-B01E5FCCBE2D}" dt="2020-05-17T11:27:06.539" v="2076" actId="164"/>
          <ac:spMkLst>
            <pc:docMk/>
            <pc:sldMk cId="3751496980" sldId="493"/>
            <ac:spMk id="4" creationId="{BF65FD76-6425-49C5-8EE2-EF72E4CC2163}"/>
          </ac:spMkLst>
        </pc:spChg>
        <pc:spChg chg="mod">
          <ac:chgData name="reza kabir" userId="af3c95a13102d509" providerId="LiveId" clId="{88200EE4-F4B4-49E8-8126-B01E5FCCBE2D}" dt="2020-05-17T11:25:08.520" v="2050" actId="165"/>
          <ac:spMkLst>
            <pc:docMk/>
            <pc:sldMk cId="3751496980" sldId="493"/>
            <ac:spMk id="7" creationId="{DE74C4E7-94BA-4806-89D3-ED2B77FD15E0}"/>
          </ac:spMkLst>
        </pc:spChg>
        <pc:spChg chg="mod">
          <ac:chgData name="reza kabir" userId="af3c95a13102d509" providerId="LiveId" clId="{88200EE4-F4B4-49E8-8126-B01E5FCCBE2D}" dt="2020-05-17T11:25:08.520" v="2050" actId="165"/>
          <ac:spMkLst>
            <pc:docMk/>
            <pc:sldMk cId="3751496980" sldId="493"/>
            <ac:spMk id="9" creationId="{9E8BDB1F-605D-45D1-805E-DA1D2488B83B}"/>
          </ac:spMkLst>
        </pc:spChg>
        <pc:spChg chg="mod">
          <ac:chgData name="reza kabir" userId="af3c95a13102d509" providerId="LiveId" clId="{88200EE4-F4B4-49E8-8126-B01E5FCCBE2D}" dt="2020-05-17T11:25:08.520" v="2050" actId="165"/>
          <ac:spMkLst>
            <pc:docMk/>
            <pc:sldMk cId="3751496980" sldId="493"/>
            <ac:spMk id="10" creationId="{5BDD96BD-E662-4AEC-85FD-13828A97E296}"/>
          </ac:spMkLst>
        </pc:spChg>
        <pc:spChg chg="mod">
          <ac:chgData name="reza kabir" userId="af3c95a13102d509" providerId="LiveId" clId="{88200EE4-F4B4-49E8-8126-B01E5FCCBE2D}" dt="2020-05-17T11:25:08.520" v="2050" actId="165"/>
          <ac:spMkLst>
            <pc:docMk/>
            <pc:sldMk cId="3751496980" sldId="493"/>
            <ac:spMk id="11" creationId="{C964755B-F3D0-4B05-8E8B-B2350798666A}"/>
          </ac:spMkLst>
        </pc:spChg>
        <pc:spChg chg="mod">
          <ac:chgData name="reza kabir" userId="af3c95a13102d509" providerId="LiveId" clId="{88200EE4-F4B4-49E8-8126-B01E5FCCBE2D}" dt="2020-05-17T11:25:08.520" v="2050" actId="165"/>
          <ac:spMkLst>
            <pc:docMk/>
            <pc:sldMk cId="3751496980" sldId="493"/>
            <ac:spMk id="13" creationId="{F50E266D-15CD-4C4C-9830-7AF35BFBCD3D}"/>
          </ac:spMkLst>
        </pc:spChg>
        <pc:spChg chg="mod">
          <ac:chgData name="reza kabir" userId="af3c95a13102d509" providerId="LiveId" clId="{88200EE4-F4B4-49E8-8126-B01E5FCCBE2D}" dt="2020-05-17T11:25:08.520" v="2050" actId="165"/>
          <ac:spMkLst>
            <pc:docMk/>
            <pc:sldMk cId="3751496980" sldId="493"/>
            <ac:spMk id="14" creationId="{DD8E262A-BA62-4ECD-843C-F0D355C24122}"/>
          </ac:spMkLst>
        </pc:spChg>
        <pc:spChg chg="mod">
          <ac:chgData name="reza kabir" userId="af3c95a13102d509" providerId="LiveId" clId="{88200EE4-F4B4-49E8-8126-B01E5FCCBE2D}" dt="2020-05-17T11:25:08.520" v="2050" actId="165"/>
          <ac:spMkLst>
            <pc:docMk/>
            <pc:sldMk cId="3751496980" sldId="493"/>
            <ac:spMk id="15" creationId="{B66A855B-44CB-448A-A8E2-1B2409B614C9}"/>
          </ac:spMkLst>
        </pc:spChg>
        <pc:spChg chg="mod">
          <ac:chgData name="reza kabir" userId="af3c95a13102d509" providerId="LiveId" clId="{88200EE4-F4B4-49E8-8126-B01E5FCCBE2D}" dt="2020-05-17T11:25:08.520" v="2050" actId="165"/>
          <ac:spMkLst>
            <pc:docMk/>
            <pc:sldMk cId="3751496980" sldId="493"/>
            <ac:spMk id="16" creationId="{50C7B54B-FBBE-4866-9074-AD92FA24E2E7}"/>
          </ac:spMkLst>
        </pc:spChg>
        <pc:spChg chg="mod">
          <ac:chgData name="reza kabir" userId="af3c95a13102d509" providerId="LiveId" clId="{88200EE4-F4B4-49E8-8126-B01E5FCCBE2D}" dt="2020-05-17T11:25:08.520" v="2050" actId="165"/>
          <ac:spMkLst>
            <pc:docMk/>
            <pc:sldMk cId="3751496980" sldId="493"/>
            <ac:spMk id="18" creationId="{7ECFF573-9DEA-4DDF-9CB4-68B84BDCBCD0}"/>
          </ac:spMkLst>
        </pc:spChg>
        <pc:spChg chg="mod">
          <ac:chgData name="reza kabir" userId="af3c95a13102d509" providerId="LiveId" clId="{88200EE4-F4B4-49E8-8126-B01E5FCCBE2D}" dt="2020-05-17T11:25:08.520" v="2050" actId="165"/>
          <ac:spMkLst>
            <pc:docMk/>
            <pc:sldMk cId="3751496980" sldId="493"/>
            <ac:spMk id="20" creationId="{66ECC25E-C98D-42B5-8120-9B6AE1CB597C}"/>
          </ac:spMkLst>
        </pc:spChg>
        <pc:spChg chg="mod">
          <ac:chgData name="reza kabir" userId="af3c95a13102d509" providerId="LiveId" clId="{88200EE4-F4B4-49E8-8126-B01E5FCCBE2D}" dt="2020-05-17T11:25:08.520" v="2050" actId="165"/>
          <ac:spMkLst>
            <pc:docMk/>
            <pc:sldMk cId="3751496980" sldId="493"/>
            <ac:spMk id="21" creationId="{4950FEDD-2489-4997-9057-9A5B24C2B1D6}"/>
          </ac:spMkLst>
        </pc:spChg>
        <pc:spChg chg="mod">
          <ac:chgData name="reza kabir" userId="af3c95a13102d509" providerId="LiveId" clId="{88200EE4-F4B4-49E8-8126-B01E5FCCBE2D}" dt="2020-05-17T11:25:08.520" v="2050" actId="165"/>
          <ac:spMkLst>
            <pc:docMk/>
            <pc:sldMk cId="3751496980" sldId="493"/>
            <ac:spMk id="22" creationId="{91A24D61-1F0D-471D-BD49-C4E02A7A8291}"/>
          </ac:spMkLst>
        </pc:spChg>
        <pc:spChg chg="mod">
          <ac:chgData name="reza kabir" userId="af3c95a13102d509" providerId="LiveId" clId="{88200EE4-F4B4-49E8-8126-B01E5FCCBE2D}" dt="2020-05-17T11:25:08.520" v="2050" actId="165"/>
          <ac:spMkLst>
            <pc:docMk/>
            <pc:sldMk cId="3751496980" sldId="493"/>
            <ac:spMk id="23" creationId="{1422BABA-C429-43A9-A300-54CEC34B7534}"/>
          </ac:spMkLst>
        </pc:spChg>
        <pc:spChg chg="mod">
          <ac:chgData name="reza kabir" userId="af3c95a13102d509" providerId="LiveId" clId="{88200EE4-F4B4-49E8-8126-B01E5FCCBE2D}" dt="2020-05-17T11:25:08.520" v="2050" actId="165"/>
          <ac:spMkLst>
            <pc:docMk/>
            <pc:sldMk cId="3751496980" sldId="493"/>
            <ac:spMk id="24" creationId="{515B1D8E-4637-4D08-9EDA-4FE020B2A64E}"/>
          </ac:spMkLst>
        </pc:spChg>
        <pc:spChg chg="mod">
          <ac:chgData name="reza kabir" userId="af3c95a13102d509" providerId="LiveId" clId="{88200EE4-F4B4-49E8-8126-B01E5FCCBE2D}" dt="2020-05-17T11:25:08.520" v="2050" actId="165"/>
          <ac:spMkLst>
            <pc:docMk/>
            <pc:sldMk cId="3751496980" sldId="493"/>
            <ac:spMk id="25" creationId="{933FD13A-E045-412A-990E-CB1C147F223F}"/>
          </ac:spMkLst>
        </pc:spChg>
        <pc:spChg chg="mod">
          <ac:chgData name="reza kabir" userId="af3c95a13102d509" providerId="LiveId" clId="{88200EE4-F4B4-49E8-8126-B01E5FCCBE2D}" dt="2020-05-17T11:25:08.520" v="2050" actId="165"/>
          <ac:spMkLst>
            <pc:docMk/>
            <pc:sldMk cId="3751496980" sldId="493"/>
            <ac:spMk id="26" creationId="{56C8A450-030C-4EBD-94B1-12C8B1F52473}"/>
          </ac:spMkLst>
        </pc:spChg>
        <pc:spChg chg="mod">
          <ac:chgData name="reza kabir" userId="af3c95a13102d509" providerId="LiveId" clId="{88200EE4-F4B4-49E8-8126-B01E5FCCBE2D}" dt="2020-05-17T11:25:08.520" v="2050" actId="165"/>
          <ac:spMkLst>
            <pc:docMk/>
            <pc:sldMk cId="3751496980" sldId="493"/>
            <ac:spMk id="27" creationId="{3CE1235F-366F-4D1D-90C2-F3AAEADEFF05}"/>
          </ac:spMkLst>
        </pc:spChg>
        <pc:spChg chg="del mod">
          <ac:chgData name="reza kabir" userId="af3c95a13102d509" providerId="LiveId" clId="{88200EE4-F4B4-49E8-8126-B01E5FCCBE2D}" dt="2020-05-17T11:27:12.322" v="2078" actId="478"/>
          <ac:spMkLst>
            <pc:docMk/>
            <pc:sldMk cId="3751496980" sldId="493"/>
            <ac:spMk id="29" creationId="{97E7CC2C-23D8-4AA5-972C-A4D4FCDAE038}"/>
          </ac:spMkLst>
        </pc:spChg>
        <pc:spChg chg="mod">
          <ac:chgData name="reza kabir" userId="af3c95a13102d509" providerId="LiveId" clId="{88200EE4-F4B4-49E8-8126-B01E5FCCBE2D}" dt="2020-05-17T11:25:08.520" v="2050" actId="165"/>
          <ac:spMkLst>
            <pc:docMk/>
            <pc:sldMk cId="3751496980" sldId="493"/>
            <ac:spMk id="30" creationId="{457EDE1D-11FA-4444-A877-ACB3C26FEFED}"/>
          </ac:spMkLst>
        </pc:spChg>
        <pc:spChg chg="mod">
          <ac:chgData name="reza kabir" userId="af3c95a13102d509" providerId="LiveId" clId="{88200EE4-F4B4-49E8-8126-B01E5FCCBE2D}" dt="2020-05-17T11:25:08.520" v="2050" actId="165"/>
          <ac:spMkLst>
            <pc:docMk/>
            <pc:sldMk cId="3751496980" sldId="493"/>
            <ac:spMk id="32" creationId="{09939069-2D4E-4841-AB88-CC03A7232329}"/>
          </ac:spMkLst>
        </pc:spChg>
        <pc:spChg chg="mod">
          <ac:chgData name="reza kabir" userId="af3c95a13102d509" providerId="LiveId" clId="{88200EE4-F4B4-49E8-8126-B01E5FCCBE2D}" dt="2020-05-17T11:25:08.520" v="2050" actId="165"/>
          <ac:spMkLst>
            <pc:docMk/>
            <pc:sldMk cId="3751496980" sldId="493"/>
            <ac:spMk id="33" creationId="{31B814AE-2941-4BA3-9BDA-83713FE0B0E9}"/>
          </ac:spMkLst>
        </pc:spChg>
        <pc:spChg chg="mod">
          <ac:chgData name="reza kabir" userId="af3c95a13102d509" providerId="LiveId" clId="{88200EE4-F4B4-49E8-8126-B01E5FCCBE2D}" dt="2020-05-17T11:25:08.520" v="2050" actId="165"/>
          <ac:spMkLst>
            <pc:docMk/>
            <pc:sldMk cId="3751496980" sldId="493"/>
            <ac:spMk id="36" creationId="{83477E07-BD10-4B75-A2C5-213EAE606045}"/>
          </ac:spMkLst>
        </pc:spChg>
        <pc:spChg chg="mod">
          <ac:chgData name="reza kabir" userId="af3c95a13102d509" providerId="LiveId" clId="{88200EE4-F4B4-49E8-8126-B01E5FCCBE2D}" dt="2020-05-17T11:25:08.520" v="2050" actId="165"/>
          <ac:spMkLst>
            <pc:docMk/>
            <pc:sldMk cId="3751496980" sldId="493"/>
            <ac:spMk id="39" creationId="{9FC3F3DA-6876-4A4D-AFD7-43AB4846BF93}"/>
          </ac:spMkLst>
        </pc:spChg>
        <pc:spChg chg="mod">
          <ac:chgData name="reza kabir" userId="af3c95a13102d509" providerId="LiveId" clId="{88200EE4-F4B4-49E8-8126-B01E5FCCBE2D}" dt="2020-05-17T11:25:08.520" v="2050" actId="165"/>
          <ac:spMkLst>
            <pc:docMk/>
            <pc:sldMk cId="3751496980" sldId="493"/>
            <ac:spMk id="40" creationId="{C6F45C0D-A45F-4CA8-A21F-ABD5CBDDA8F8}"/>
          </ac:spMkLst>
        </pc:spChg>
        <pc:spChg chg="mod">
          <ac:chgData name="reza kabir" userId="af3c95a13102d509" providerId="LiveId" clId="{88200EE4-F4B4-49E8-8126-B01E5FCCBE2D}" dt="2020-05-17T11:25:08.520" v="2050" actId="165"/>
          <ac:spMkLst>
            <pc:docMk/>
            <pc:sldMk cId="3751496980" sldId="493"/>
            <ac:spMk id="41" creationId="{0623293F-3FD4-45C1-AB3C-ECDDFC0F1AD0}"/>
          </ac:spMkLst>
        </pc:spChg>
        <pc:spChg chg="mod">
          <ac:chgData name="reza kabir" userId="af3c95a13102d509" providerId="LiveId" clId="{88200EE4-F4B4-49E8-8126-B01E5FCCBE2D}" dt="2020-05-17T11:25:08.520" v="2050" actId="165"/>
          <ac:spMkLst>
            <pc:docMk/>
            <pc:sldMk cId="3751496980" sldId="493"/>
            <ac:spMk id="42" creationId="{86D1B18C-0400-4070-8D87-B64A7FA6E5AD}"/>
          </ac:spMkLst>
        </pc:spChg>
        <pc:spChg chg="mod">
          <ac:chgData name="reza kabir" userId="af3c95a13102d509" providerId="LiveId" clId="{88200EE4-F4B4-49E8-8126-B01E5FCCBE2D}" dt="2020-05-17T11:25:08.520" v="2050" actId="165"/>
          <ac:spMkLst>
            <pc:docMk/>
            <pc:sldMk cId="3751496980" sldId="493"/>
            <ac:spMk id="43" creationId="{920D73A2-336B-487F-AE48-2841A41B3AFA}"/>
          </ac:spMkLst>
        </pc:spChg>
        <pc:spChg chg="mod">
          <ac:chgData name="reza kabir" userId="af3c95a13102d509" providerId="LiveId" clId="{88200EE4-F4B4-49E8-8126-B01E5FCCBE2D}" dt="2020-05-17T11:25:08.520" v="2050" actId="165"/>
          <ac:spMkLst>
            <pc:docMk/>
            <pc:sldMk cId="3751496980" sldId="493"/>
            <ac:spMk id="44" creationId="{390E6A16-44EA-4D82-959F-C0828E92D2B1}"/>
          </ac:spMkLst>
        </pc:spChg>
        <pc:spChg chg="mod">
          <ac:chgData name="reza kabir" userId="af3c95a13102d509" providerId="LiveId" clId="{88200EE4-F4B4-49E8-8126-B01E5FCCBE2D}" dt="2020-05-17T11:25:08.520" v="2050" actId="165"/>
          <ac:spMkLst>
            <pc:docMk/>
            <pc:sldMk cId="3751496980" sldId="493"/>
            <ac:spMk id="46" creationId="{F2B1CE24-AD4A-4D4C-A491-07E280DBA4F9}"/>
          </ac:spMkLst>
        </pc:spChg>
        <pc:spChg chg="mod">
          <ac:chgData name="reza kabir" userId="af3c95a13102d509" providerId="LiveId" clId="{88200EE4-F4B4-49E8-8126-B01E5FCCBE2D}" dt="2020-05-17T11:25:08.520" v="2050" actId="165"/>
          <ac:spMkLst>
            <pc:docMk/>
            <pc:sldMk cId="3751496980" sldId="493"/>
            <ac:spMk id="47" creationId="{3622F178-5795-4715-85C9-F803063AF8E3}"/>
          </ac:spMkLst>
        </pc:spChg>
        <pc:spChg chg="mod">
          <ac:chgData name="reza kabir" userId="af3c95a13102d509" providerId="LiveId" clId="{88200EE4-F4B4-49E8-8126-B01E5FCCBE2D}" dt="2020-05-17T11:25:08.520" v="2050" actId="165"/>
          <ac:spMkLst>
            <pc:docMk/>
            <pc:sldMk cId="3751496980" sldId="493"/>
            <ac:spMk id="48" creationId="{58A55A1C-359C-4D84-9D8E-9AF8BCF66FE8}"/>
          </ac:spMkLst>
        </pc:spChg>
        <pc:spChg chg="mod">
          <ac:chgData name="reza kabir" userId="af3c95a13102d509" providerId="LiveId" clId="{88200EE4-F4B4-49E8-8126-B01E5FCCBE2D}" dt="2020-05-17T11:25:08.520" v="2050" actId="165"/>
          <ac:spMkLst>
            <pc:docMk/>
            <pc:sldMk cId="3751496980" sldId="493"/>
            <ac:spMk id="49" creationId="{DAE32E32-F19E-4D5C-A4D8-8A65D4AC49AA}"/>
          </ac:spMkLst>
        </pc:spChg>
        <pc:spChg chg="mod">
          <ac:chgData name="reza kabir" userId="af3c95a13102d509" providerId="LiveId" clId="{88200EE4-F4B4-49E8-8126-B01E5FCCBE2D}" dt="2020-05-17T11:25:08.520" v="2050" actId="165"/>
          <ac:spMkLst>
            <pc:docMk/>
            <pc:sldMk cId="3751496980" sldId="493"/>
            <ac:spMk id="51" creationId="{327EB37D-C995-4854-B0C0-D3C5A7A98C8C}"/>
          </ac:spMkLst>
        </pc:spChg>
        <pc:spChg chg="mod">
          <ac:chgData name="reza kabir" userId="af3c95a13102d509" providerId="LiveId" clId="{88200EE4-F4B4-49E8-8126-B01E5FCCBE2D}" dt="2020-05-17T11:25:08.520" v="2050" actId="165"/>
          <ac:spMkLst>
            <pc:docMk/>
            <pc:sldMk cId="3751496980" sldId="493"/>
            <ac:spMk id="52" creationId="{832371F6-1F14-44BF-AD6C-FA1AB2AC8F1C}"/>
          </ac:spMkLst>
        </pc:spChg>
        <pc:spChg chg="mod">
          <ac:chgData name="reza kabir" userId="af3c95a13102d509" providerId="LiveId" clId="{88200EE4-F4B4-49E8-8126-B01E5FCCBE2D}" dt="2020-05-17T11:25:08.520" v="2050" actId="165"/>
          <ac:spMkLst>
            <pc:docMk/>
            <pc:sldMk cId="3751496980" sldId="493"/>
            <ac:spMk id="53" creationId="{79043B3D-EDD4-4629-9921-A6ADB4127F08}"/>
          </ac:spMkLst>
        </pc:spChg>
        <pc:spChg chg="mod">
          <ac:chgData name="reza kabir" userId="af3c95a13102d509" providerId="LiveId" clId="{88200EE4-F4B4-49E8-8126-B01E5FCCBE2D}" dt="2020-05-17T11:25:08.520" v="2050" actId="165"/>
          <ac:spMkLst>
            <pc:docMk/>
            <pc:sldMk cId="3751496980" sldId="493"/>
            <ac:spMk id="54" creationId="{C7F7CE01-C77A-4840-AB29-C2E23C4E1CA2}"/>
          </ac:spMkLst>
        </pc:spChg>
        <pc:spChg chg="mod">
          <ac:chgData name="reza kabir" userId="af3c95a13102d509" providerId="LiveId" clId="{88200EE4-F4B4-49E8-8126-B01E5FCCBE2D}" dt="2020-05-17T11:25:08.520" v="2050" actId="165"/>
          <ac:spMkLst>
            <pc:docMk/>
            <pc:sldMk cId="3751496980" sldId="493"/>
            <ac:spMk id="56" creationId="{E6123D2F-EE17-49B6-A4A4-23645FA544B0}"/>
          </ac:spMkLst>
        </pc:spChg>
        <pc:spChg chg="mod">
          <ac:chgData name="reza kabir" userId="af3c95a13102d509" providerId="LiveId" clId="{88200EE4-F4B4-49E8-8126-B01E5FCCBE2D}" dt="2020-05-17T11:25:08.520" v="2050" actId="165"/>
          <ac:spMkLst>
            <pc:docMk/>
            <pc:sldMk cId="3751496980" sldId="493"/>
            <ac:spMk id="57" creationId="{E8F58D45-1DE3-457E-9006-7C8955F5CC3E}"/>
          </ac:spMkLst>
        </pc:spChg>
        <pc:spChg chg="mod">
          <ac:chgData name="reza kabir" userId="af3c95a13102d509" providerId="LiveId" clId="{88200EE4-F4B4-49E8-8126-B01E5FCCBE2D}" dt="2020-05-17T11:25:08.520" v="2050" actId="165"/>
          <ac:spMkLst>
            <pc:docMk/>
            <pc:sldMk cId="3751496980" sldId="493"/>
            <ac:spMk id="58" creationId="{FA4D1D0F-1503-4BD8-AC64-FA07B8213549}"/>
          </ac:spMkLst>
        </pc:spChg>
        <pc:spChg chg="mod">
          <ac:chgData name="reza kabir" userId="af3c95a13102d509" providerId="LiveId" clId="{88200EE4-F4B4-49E8-8126-B01E5FCCBE2D}" dt="2020-05-17T11:25:08.520" v="2050" actId="165"/>
          <ac:spMkLst>
            <pc:docMk/>
            <pc:sldMk cId="3751496980" sldId="493"/>
            <ac:spMk id="59" creationId="{FB8AE3CA-0E13-48CC-9594-23A452DC2DE5}"/>
          </ac:spMkLst>
        </pc:spChg>
        <pc:spChg chg="mod">
          <ac:chgData name="reza kabir" userId="af3c95a13102d509" providerId="LiveId" clId="{88200EE4-F4B4-49E8-8126-B01E5FCCBE2D}" dt="2020-05-17T11:25:08.520" v="2050" actId="165"/>
          <ac:spMkLst>
            <pc:docMk/>
            <pc:sldMk cId="3751496980" sldId="493"/>
            <ac:spMk id="60" creationId="{6572C9AE-CEE5-4F30-AE58-C16C46B28D26}"/>
          </ac:spMkLst>
        </pc:spChg>
        <pc:spChg chg="mod">
          <ac:chgData name="reza kabir" userId="af3c95a13102d509" providerId="LiveId" clId="{88200EE4-F4B4-49E8-8126-B01E5FCCBE2D}" dt="2020-05-17T11:25:08.520" v="2050" actId="165"/>
          <ac:spMkLst>
            <pc:docMk/>
            <pc:sldMk cId="3751496980" sldId="493"/>
            <ac:spMk id="61" creationId="{80705B7C-B2D4-43FC-8FCB-E28B5EAE5E5C}"/>
          </ac:spMkLst>
        </pc:spChg>
        <pc:spChg chg="mod">
          <ac:chgData name="reza kabir" userId="af3c95a13102d509" providerId="LiveId" clId="{88200EE4-F4B4-49E8-8126-B01E5FCCBE2D}" dt="2020-05-17T11:25:08.520" v="2050" actId="165"/>
          <ac:spMkLst>
            <pc:docMk/>
            <pc:sldMk cId="3751496980" sldId="493"/>
            <ac:spMk id="63" creationId="{9025BCFB-907A-4146-A3EB-134FEEF3A270}"/>
          </ac:spMkLst>
        </pc:spChg>
        <pc:spChg chg="mod">
          <ac:chgData name="reza kabir" userId="af3c95a13102d509" providerId="LiveId" clId="{88200EE4-F4B4-49E8-8126-B01E5FCCBE2D}" dt="2020-05-17T11:25:08.520" v="2050" actId="165"/>
          <ac:spMkLst>
            <pc:docMk/>
            <pc:sldMk cId="3751496980" sldId="493"/>
            <ac:spMk id="64" creationId="{3472051E-9910-49E7-95FF-04A6F5F0D8C9}"/>
          </ac:spMkLst>
        </pc:spChg>
        <pc:spChg chg="mod">
          <ac:chgData name="reza kabir" userId="af3c95a13102d509" providerId="LiveId" clId="{88200EE4-F4B4-49E8-8126-B01E5FCCBE2D}" dt="2020-05-17T11:25:08.520" v="2050" actId="165"/>
          <ac:spMkLst>
            <pc:docMk/>
            <pc:sldMk cId="3751496980" sldId="493"/>
            <ac:spMk id="65" creationId="{E5808F38-6452-49C1-BE5D-1B88C53C067C}"/>
          </ac:spMkLst>
        </pc:spChg>
        <pc:spChg chg="mod">
          <ac:chgData name="reza kabir" userId="af3c95a13102d509" providerId="LiveId" clId="{88200EE4-F4B4-49E8-8126-B01E5FCCBE2D}" dt="2020-05-17T11:25:08.520" v="2050" actId="165"/>
          <ac:spMkLst>
            <pc:docMk/>
            <pc:sldMk cId="3751496980" sldId="493"/>
            <ac:spMk id="66" creationId="{7836F578-9E24-4FAA-AEF5-368A87FD4161}"/>
          </ac:spMkLst>
        </pc:spChg>
        <pc:spChg chg="mod">
          <ac:chgData name="reza kabir" userId="af3c95a13102d509" providerId="LiveId" clId="{88200EE4-F4B4-49E8-8126-B01E5FCCBE2D}" dt="2020-05-17T11:25:08.520" v="2050" actId="165"/>
          <ac:spMkLst>
            <pc:docMk/>
            <pc:sldMk cId="3751496980" sldId="493"/>
            <ac:spMk id="68" creationId="{238C8B53-5140-4528-8E3E-8A1D6AC1D772}"/>
          </ac:spMkLst>
        </pc:spChg>
        <pc:spChg chg="mod">
          <ac:chgData name="reza kabir" userId="af3c95a13102d509" providerId="LiveId" clId="{88200EE4-F4B4-49E8-8126-B01E5FCCBE2D}" dt="2020-05-17T11:25:08.520" v="2050" actId="165"/>
          <ac:spMkLst>
            <pc:docMk/>
            <pc:sldMk cId="3751496980" sldId="493"/>
            <ac:spMk id="69" creationId="{12AC21EE-D8E3-4099-BDA4-E845D681B034}"/>
          </ac:spMkLst>
        </pc:spChg>
        <pc:spChg chg="mod">
          <ac:chgData name="reza kabir" userId="af3c95a13102d509" providerId="LiveId" clId="{88200EE4-F4B4-49E8-8126-B01E5FCCBE2D}" dt="2020-05-17T11:25:08.520" v="2050" actId="165"/>
          <ac:spMkLst>
            <pc:docMk/>
            <pc:sldMk cId="3751496980" sldId="493"/>
            <ac:spMk id="70" creationId="{80525867-81A6-465D-A838-AE772A2817AB}"/>
          </ac:spMkLst>
        </pc:spChg>
        <pc:spChg chg="mod">
          <ac:chgData name="reza kabir" userId="af3c95a13102d509" providerId="LiveId" clId="{88200EE4-F4B4-49E8-8126-B01E5FCCBE2D}" dt="2020-05-17T11:25:08.520" v="2050" actId="165"/>
          <ac:spMkLst>
            <pc:docMk/>
            <pc:sldMk cId="3751496980" sldId="493"/>
            <ac:spMk id="71" creationId="{90D9AC60-209D-48E7-8B16-04689942AC0D}"/>
          </ac:spMkLst>
        </pc:spChg>
        <pc:spChg chg="mod">
          <ac:chgData name="reza kabir" userId="af3c95a13102d509" providerId="LiveId" clId="{88200EE4-F4B4-49E8-8126-B01E5FCCBE2D}" dt="2020-05-17T11:25:08.520" v="2050" actId="165"/>
          <ac:spMkLst>
            <pc:docMk/>
            <pc:sldMk cId="3751496980" sldId="493"/>
            <ac:spMk id="72" creationId="{25EC4A04-9D9A-4130-B85A-60A7AC6BE1E1}"/>
          </ac:spMkLst>
        </pc:spChg>
        <pc:spChg chg="mod">
          <ac:chgData name="reza kabir" userId="af3c95a13102d509" providerId="LiveId" clId="{88200EE4-F4B4-49E8-8126-B01E5FCCBE2D}" dt="2020-05-17T11:25:08.520" v="2050" actId="165"/>
          <ac:spMkLst>
            <pc:docMk/>
            <pc:sldMk cId="3751496980" sldId="493"/>
            <ac:spMk id="73" creationId="{56DEC66B-7406-4CFE-A3F7-75B9C52DFDD9}"/>
          </ac:spMkLst>
        </pc:spChg>
        <pc:spChg chg="mod">
          <ac:chgData name="reza kabir" userId="af3c95a13102d509" providerId="LiveId" clId="{88200EE4-F4B4-49E8-8126-B01E5FCCBE2D}" dt="2020-05-17T11:25:08.520" v="2050" actId="165"/>
          <ac:spMkLst>
            <pc:docMk/>
            <pc:sldMk cId="3751496980" sldId="493"/>
            <ac:spMk id="75" creationId="{E8B4F862-70FB-467B-BDF6-DD3FEC040C87}"/>
          </ac:spMkLst>
        </pc:spChg>
        <pc:spChg chg="mod">
          <ac:chgData name="reza kabir" userId="af3c95a13102d509" providerId="LiveId" clId="{88200EE4-F4B4-49E8-8126-B01E5FCCBE2D}" dt="2020-05-17T11:25:08.520" v="2050" actId="165"/>
          <ac:spMkLst>
            <pc:docMk/>
            <pc:sldMk cId="3751496980" sldId="493"/>
            <ac:spMk id="76" creationId="{E41F80C6-28C0-43AA-AD39-D0DDE1AFB489}"/>
          </ac:spMkLst>
        </pc:spChg>
        <pc:spChg chg="mod">
          <ac:chgData name="reza kabir" userId="af3c95a13102d509" providerId="LiveId" clId="{88200EE4-F4B4-49E8-8126-B01E5FCCBE2D}" dt="2020-05-17T11:25:08.520" v="2050" actId="165"/>
          <ac:spMkLst>
            <pc:docMk/>
            <pc:sldMk cId="3751496980" sldId="493"/>
            <ac:spMk id="78" creationId="{7347F17B-4B5D-4251-B4BE-4C845996C0AB}"/>
          </ac:spMkLst>
        </pc:spChg>
        <pc:spChg chg="mod">
          <ac:chgData name="reza kabir" userId="af3c95a13102d509" providerId="LiveId" clId="{88200EE4-F4B4-49E8-8126-B01E5FCCBE2D}" dt="2020-05-17T11:25:08.520" v="2050" actId="165"/>
          <ac:spMkLst>
            <pc:docMk/>
            <pc:sldMk cId="3751496980" sldId="493"/>
            <ac:spMk id="79" creationId="{EEE6B2CF-54AA-4611-A5AB-C7F27EE691FE}"/>
          </ac:spMkLst>
        </pc:spChg>
        <pc:spChg chg="mod">
          <ac:chgData name="reza kabir" userId="af3c95a13102d509" providerId="LiveId" clId="{88200EE4-F4B4-49E8-8126-B01E5FCCBE2D}" dt="2020-05-17T11:25:08.520" v="2050" actId="165"/>
          <ac:spMkLst>
            <pc:docMk/>
            <pc:sldMk cId="3751496980" sldId="493"/>
            <ac:spMk id="80" creationId="{20108AF5-4920-48CB-AD01-4E26AE521B83}"/>
          </ac:spMkLst>
        </pc:spChg>
        <pc:spChg chg="mod">
          <ac:chgData name="reza kabir" userId="af3c95a13102d509" providerId="LiveId" clId="{88200EE4-F4B4-49E8-8126-B01E5FCCBE2D}" dt="2020-05-17T11:25:08.520" v="2050" actId="165"/>
          <ac:spMkLst>
            <pc:docMk/>
            <pc:sldMk cId="3751496980" sldId="493"/>
            <ac:spMk id="83" creationId="{8B5896D9-4909-447F-9F36-A275E8DDAA3B}"/>
          </ac:spMkLst>
        </pc:spChg>
        <pc:spChg chg="mod">
          <ac:chgData name="reza kabir" userId="af3c95a13102d509" providerId="LiveId" clId="{88200EE4-F4B4-49E8-8126-B01E5FCCBE2D}" dt="2020-05-17T11:25:08.520" v="2050" actId="165"/>
          <ac:spMkLst>
            <pc:docMk/>
            <pc:sldMk cId="3751496980" sldId="493"/>
            <ac:spMk id="85" creationId="{44703524-1657-4C97-827C-9BFECE44FD6D}"/>
          </ac:spMkLst>
        </pc:spChg>
        <pc:spChg chg="mod">
          <ac:chgData name="reza kabir" userId="af3c95a13102d509" providerId="LiveId" clId="{88200EE4-F4B4-49E8-8126-B01E5FCCBE2D}" dt="2020-05-17T11:25:08.520" v="2050" actId="165"/>
          <ac:spMkLst>
            <pc:docMk/>
            <pc:sldMk cId="3751496980" sldId="493"/>
            <ac:spMk id="86" creationId="{94DEBBAC-08B1-494B-B71F-7674C3514310}"/>
          </ac:spMkLst>
        </pc:spChg>
        <pc:spChg chg="mod">
          <ac:chgData name="reza kabir" userId="af3c95a13102d509" providerId="LiveId" clId="{88200EE4-F4B4-49E8-8126-B01E5FCCBE2D}" dt="2020-05-17T11:25:08.520" v="2050" actId="165"/>
          <ac:spMkLst>
            <pc:docMk/>
            <pc:sldMk cId="3751496980" sldId="493"/>
            <ac:spMk id="87" creationId="{DBBA41C9-C484-44DF-A304-943D759C7161}"/>
          </ac:spMkLst>
        </pc:spChg>
        <pc:spChg chg="mod">
          <ac:chgData name="reza kabir" userId="af3c95a13102d509" providerId="LiveId" clId="{88200EE4-F4B4-49E8-8126-B01E5FCCBE2D}" dt="2020-05-17T11:25:08.520" v="2050" actId="165"/>
          <ac:spMkLst>
            <pc:docMk/>
            <pc:sldMk cId="3751496980" sldId="493"/>
            <ac:spMk id="88" creationId="{812C24E6-C809-4A52-A4FD-979B564948D4}"/>
          </ac:spMkLst>
        </pc:spChg>
        <pc:spChg chg="mod">
          <ac:chgData name="reza kabir" userId="af3c95a13102d509" providerId="LiveId" clId="{88200EE4-F4B4-49E8-8126-B01E5FCCBE2D}" dt="2020-05-17T11:25:08.520" v="2050" actId="165"/>
          <ac:spMkLst>
            <pc:docMk/>
            <pc:sldMk cId="3751496980" sldId="493"/>
            <ac:spMk id="89" creationId="{E9E5260D-4C22-473B-A983-D57A2770CC57}"/>
          </ac:spMkLst>
        </pc:spChg>
        <pc:spChg chg="mod">
          <ac:chgData name="reza kabir" userId="af3c95a13102d509" providerId="LiveId" clId="{88200EE4-F4B4-49E8-8126-B01E5FCCBE2D}" dt="2020-05-17T11:25:08.520" v="2050" actId="165"/>
          <ac:spMkLst>
            <pc:docMk/>
            <pc:sldMk cId="3751496980" sldId="493"/>
            <ac:spMk id="90" creationId="{803C48F6-0B52-4123-9567-D58FE2521D06}"/>
          </ac:spMkLst>
        </pc:spChg>
        <pc:spChg chg="mod">
          <ac:chgData name="reza kabir" userId="af3c95a13102d509" providerId="LiveId" clId="{88200EE4-F4B4-49E8-8126-B01E5FCCBE2D}" dt="2020-05-17T11:25:08.520" v="2050" actId="165"/>
          <ac:spMkLst>
            <pc:docMk/>
            <pc:sldMk cId="3751496980" sldId="493"/>
            <ac:spMk id="91" creationId="{07C63C34-6928-419C-80AA-05632F132F1E}"/>
          </ac:spMkLst>
        </pc:spChg>
        <pc:spChg chg="mod">
          <ac:chgData name="reza kabir" userId="af3c95a13102d509" providerId="LiveId" clId="{88200EE4-F4B4-49E8-8126-B01E5FCCBE2D}" dt="2020-05-17T11:25:08.520" v="2050" actId="165"/>
          <ac:spMkLst>
            <pc:docMk/>
            <pc:sldMk cId="3751496980" sldId="493"/>
            <ac:spMk id="92" creationId="{81875784-E805-40F4-889D-79B9CBAEBB06}"/>
          </ac:spMkLst>
        </pc:spChg>
        <pc:spChg chg="mod topLvl">
          <ac:chgData name="reza kabir" userId="af3c95a13102d509" providerId="LiveId" clId="{88200EE4-F4B4-49E8-8126-B01E5FCCBE2D}" dt="2020-05-17T11:25:14.808" v="2052" actId="164"/>
          <ac:spMkLst>
            <pc:docMk/>
            <pc:sldMk cId="3751496980" sldId="493"/>
            <ac:spMk id="93" creationId="{0E2AC210-5523-4240-920A-ACA4CD9F2E41}"/>
          </ac:spMkLst>
        </pc:spChg>
        <pc:spChg chg="mod">
          <ac:chgData name="reza kabir" userId="af3c95a13102d509" providerId="LiveId" clId="{88200EE4-F4B4-49E8-8126-B01E5FCCBE2D}" dt="2020-05-17T11:25:08.520" v="2050" actId="165"/>
          <ac:spMkLst>
            <pc:docMk/>
            <pc:sldMk cId="3751496980" sldId="493"/>
            <ac:spMk id="96" creationId="{EACDFB11-CFCD-4A2F-9811-8918702143DE}"/>
          </ac:spMkLst>
        </pc:spChg>
        <pc:spChg chg="mod">
          <ac:chgData name="reza kabir" userId="af3c95a13102d509" providerId="LiveId" clId="{88200EE4-F4B4-49E8-8126-B01E5FCCBE2D}" dt="2020-05-17T11:25:08.520" v="2050" actId="165"/>
          <ac:spMkLst>
            <pc:docMk/>
            <pc:sldMk cId="3751496980" sldId="493"/>
            <ac:spMk id="97" creationId="{405E695F-0F6A-4A38-B99A-8FCBF9A87DF5}"/>
          </ac:spMkLst>
        </pc:spChg>
        <pc:spChg chg="mod">
          <ac:chgData name="reza kabir" userId="af3c95a13102d509" providerId="LiveId" clId="{88200EE4-F4B4-49E8-8126-B01E5FCCBE2D}" dt="2020-05-17T11:25:08.520" v="2050" actId="165"/>
          <ac:spMkLst>
            <pc:docMk/>
            <pc:sldMk cId="3751496980" sldId="493"/>
            <ac:spMk id="98" creationId="{7CB2888F-A83C-4E4C-BD7E-AD33FE632F17}"/>
          </ac:spMkLst>
        </pc:spChg>
        <pc:spChg chg="mod">
          <ac:chgData name="reza kabir" userId="af3c95a13102d509" providerId="LiveId" clId="{88200EE4-F4B4-49E8-8126-B01E5FCCBE2D}" dt="2020-05-17T11:25:08.520" v="2050" actId="165"/>
          <ac:spMkLst>
            <pc:docMk/>
            <pc:sldMk cId="3751496980" sldId="493"/>
            <ac:spMk id="99" creationId="{B6346737-0039-4133-9B25-5B10162161C7}"/>
          </ac:spMkLst>
        </pc:spChg>
        <pc:spChg chg="mod">
          <ac:chgData name="reza kabir" userId="af3c95a13102d509" providerId="LiveId" clId="{88200EE4-F4B4-49E8-8126-B01E5FCCBE2D}" dt="2020-05-17T11:25:08.520" v="2050" actId="165"/>
          <ac:spMkLst>
            <pc:docMk/>
            <pc:sldMk cId="3751496980" sldId="493"/>
            <ac:spMk id="100" creationId="{82F520D7-56C7-41E7-8E0D-71E41C887C3D}"/>
          </ac:spMkLst>
        </pc:spChg>
        <pc:spChg chg="mod">
          <ac:chgData name="reza kabir" userId="af3c95a13102d509" providerId="LiveId" clId="{88200EE4-F4B4-49E8-8126-B01E5FCCBE2D}" dt="2020-05-17T11:25:08.520" v="2050" actId="165"/>
          <ac:spMkLst>
            <pc:docMk/>
            <pc:sldMk cId="3751496980" sldId="493"/>
            <ac:spMk id="102" creationId="{797D290E-6BBA-4AC3-8EC8-C8FB664E9503}"/>
          </ac:spMkLst>
        </pc:spChg>
        <pc:spChg chg="mod">
          <ac:chgData name="reza kabir" userId="af3c95a13102d509" providerId="LiveId" clId="{88200EE4-F4B4-49E8-8126-B01E5FCCBE2D}" dt="2020-05-17T11:25:08.520" v="2050" actId="165"/>
          <ac:spMkLst>
            <pc:docMk/>
            <pc:sldMk cId="3751496980" sldId="493"/>
            <ac:spMk id="103" creationId="{C2AAB541-8CCB-4457-8542-F1728F5A2AEF}"/>
          </ac:spMkLst>
        </pc:spChg>
        <pc:spChg chg="mod">
          <ac:chgData name="reza kabir" userId="af3c95a13102d509" providerId="LiveId" clId="{88200EE4-F4B4-49E8-8126-B01E5FCCBE2D}" dt="2020-05-17T11:25:08.520" v="2050" actId="165"/>
          <ac:spMkLst>
            <pc:docMk/>
            <pc:sldMk cId="3751496980" sldId="493"/>
            <ac:spMk id="104" creationId="{E0B5575E-65E0-4182-886D-DD0E33AFAA55}"/>
          </ac:spMkLst>
        </pc:spChg>
        <pc:spChg chg="mod">
          <ac:chgData name="reza kabir" userId="af3c95a13102d509" providerId="LiveId" clId="{88200EE4-F4B4-49E8-8126-B01E5FCCBE2D}" dt="2020-05-17T11:25:08.520" v="2050" actId="165"/>
          <ac:spMkLst>
            <pc:docMk/>
            <pc:sldMk cId="3751496980" sldId="493"/>
            <ac:spMk id="105" creationId="{C2FEF74A-F991-42BB-84C1-9255FB39C674}"/>
          </ac:spMkLst>
        </pc:spChg>
        <pc:spChg chg="mod">
          <ac:chgData name="reza kabir" userId="af3c95a13102d509" providerId="LiveId" clId="{88200EE4-F4B4-49E8-8126-B01E5FCCBE2D}" dt="2020-05-17T11:25:08.520" v="2050" actId="165"/>
          <ac:spMkLst>
            <pc:docMk/>
            <pc:sldMk cId="3751496980" sldId="493"/>
            <ac:spMk id="106" creationId="{9FEED71E-C7AC-4686-9565-CAF3EBC0DDD3}"/>
          </ac:spMkLst>
        </pc:spChg>
        <pc:spChg chg="mod">
          <ac:chgData name="reza kabir" userId="af3c95a13102d509" providerId="LiveId" clId="{88200EE4-F4B4-49E8-8126-B01E5FCCBE2D}" dt="2020-05-17T11:25:08.520" v="2050" actId="165"/>
          <ac:spMkLst>
            <pc:docMk/>
            <pc:sldMk cId="3751496980" sldId="493"/>
            <ac:spMk id="108" creationId="{9D674177-5CFA-4AD4-8629-D9B09C966538}"/>
          </ac:spMkLst>
        </pc:spChg>
        <pc:spChg chg="mod">
          <ac:chgData name="reza kabir" userId="af3c95a13102d509" providerId="LiveId" clId="{88200EE4-F4B4-49E8-8126-B01E5FCCBE2D}" dt="2020-05-17T11:25:08.520" v="2050" actId="165"/>
          <ac:spMkLst>
            <pc:docMk/>
            <pc:sldMk cId="3751496980" sldId="493"/>
            <ac:spMk id="109" creationId="{8B6FF1DA-D111-4B4C-B2B7-215297C7A133}"/>
          </ac:spMkLst>
        </pc:spChg>
        <pc:spChg chg="mod">
          <ac:chgData name="reza kabir" userId="af3c95a13102d509" providerId="LiveId" clId="{88200EE4-F4B4-49E8-8126-B01E5FCCBE2D}" dt="2020-05-17T11:25:08.520" v="2050" actId="165"/>
          <ac:spMkLst>
            <pc:docMk/>
            <pc:sldMk cId="3751496980" sldId="493"/>
            <ac:spMk id="110" creationId="{38685BA5-1347-442D-AD0F-3E4892238F74}"/>
          </ac:spMkLst>
        </pc:spChg>
        <pc:spChg chg="mod">
          <ac:chgData name="reza kabir" userId="af3c95a13102d509" providerId="LiveId" clId="{88200EE4-F4B4-49E8-8126-B01E5FCCBE2D}" dt="2020-05-17T11:25:08.520" v="2050" actId="165"/>
          <ac:spMkLst>
            <pc:docMk/>
            <pc:sldMk cId="3751496980" sldId="493"/>
            <ac:spMk id="111" creationId="{83AD9B66-2C55-4284-9A0F-C0D735262D76}"/>
          </ac:spMkLst>
        </pc:spChg>
        <pc:spChg chg="mod">
          <ac:chgData name="reza kabir" userId="af3c95a13102d509" providerId="LiveId" clId="{88200EE4-F4B4-49E8-8126-B01E5FCCBE2D}" dt="2020-05-17T11:25:08.520" v="2050" actId="165"/>
          <ac:spMkLst>
            <pc:docMk/>
            <pc:sldMk cId="3751496980" sldId="493"/>
            <ac:spMk id="112" creationId="{28C37B65-E0EF-428E-B3E1-EC36D12ED5E5}"/>
          </ac:spMkLst>
        </pc:spChg>
        <pc:spChg chg="mod">
          <ac:chgData name="reza kabir" userId="af3c95a13102d509" providerId="LiveId" clId="{88200EE4-F4B4-49E8-8126-B01E5FCCBE2D}" dt="2020-05-17T11:25:08.520" v="2050" actId="165"/>
          <ac:spMkLst>
            <pc:docMk/>
            <pc:sldMk cId="3751496980" sldId="493"/>
            <ac:spMk id="114" creationId="{81E46DA5-1E97-4ED9-890D-AC4A7BE00DF3}"/>
          </ac:spMkLst>
        </pc:spChg>
        <pc:spChg chg="mod">
          <ac:chgData name="reza kabir" userId="af3c95a13102d509" providerId="LiveId" clId="{88200EE4-F4B4-49E8-8126-B01E5FCCBE2D}" dt="2020-05-17T11:25:08.520" v="2050" actId="165"/>
          <ac:spMkLst>
            <pc:docMk/>
            <pc:sldMk cId="3751496980" sldId="493"/>
            <ac:spMk id="115" creationId="{64AE51DD-D0AE-40AB-8277-6D97D2D765F2}"/>
          </ac:spMkLst>
        </pc:spChg>
        <pc:spChg chg="mod">
          <ac:chgData name="reza kabir" userId="af3c95a13102d509" providerId="LiveId" clId="{88200EE4-F4B4-49E8-8126-B01E5FCCBE2D}" dt="2020-05-17T11:25:08.520" v="2050" actId="165"/>
          <ac:spMkLst>
            <pc:docMk/>
            <pc:sldMk cId="3751496980" sldId="493"/>
            <ac:spMk id="116" creationId="{6931CAC1-7C70-4DEE-B483-8F8BE27B0B3F}"/>
          </ac:spMkLst>
        </pc:spChg>
        <pc:spChg chg="mod">
          <ac:chgData name="reza kabir" userId="af3c95a13102d509" providerId="LiveId" clId="{88200EE4-F4B4-49E8-8126-B01E5FCCBE2D}" dt="2020-05-17T11:25:08.520" v="2050" actId="165"/>
          <ac:spMkLst>
            <pc:docMk/>
            <pc:sldMk cId="3751496980" sldId="493"/>
            <ac:spMk id="118" creationId="{82C732D9-DC3F-4BB7-993E-2330F41CBFC3}"/>
          </ac:spMkLst>
        </pc:spChg>
        <pc:spChg chg="mod">
          <ac:chgData name="reza kabir" userId="af3c95a13102d509" providerId="LiveId" clId="{88200EE4-F4B4-49E8-8126-B01E5FCCBE2D}" dt="2020-05-17T11:25:08.520" v="2050" actId="165"/>
          <ac:spMkLst>
            <pc:docMk/>
            <pc:sldMk cId="3751496980" sldId="493"/>
            <ac:spMk id="119" creationId="{9222C99E-0BDD-4AE4-B620-5DA666F74ABA}"/>
          </ac:spMkLst>
        </pc:spChg>
        <pc:spChg chg="mod">
          <ac:chgData name="reza kabir" userId="af3c95a13102d509" providerId="LiveId" clId="{88200EE4-F4B4-49E8-8126-B01E5FCCBE2D}" dt="2020-05-17T11:25:08.520" v="2050" actId="165"/>
          <ac:spMkLst>
            <pc:docMk/>
            <pc:sldMk cId="3751496980" sldId="493"/>
            <ac:spMk id="120" creationId="{A79A741B-9846-47C6-AEBE-5BBFB42E227A}"/>
          </ac:spMkLst>
        </pc:spChg>
        <pc:spChg chg="mod">
          <ac:chgData name="reza kabir" userId="af3c95a13102d509" providerId="LiveId" clId="{88200EE4-F4B4-49E8-8126-B01E5FCCBE2D}" dt="2020-05-17T11:25:08.520" v="2050" actId="165"/>
          <ac:spMkLst>
            <pc:docMk/>
            <pc:sldMk cId="3751496980" sldId="493"/>
            <ac:spMk id="121" creationId="{AD01A68E-FBC2-4B84-B867-31A1C1E87E48}"/>
          </ac:spMkLst>
        </pc:spChg>
        <pc:spChg chg="mod">
          <ac:chgData name="reza kabir" userId="af3c95a13102d509" providerId="LiveId" clId="{88200EE4-F4B4-49E8-8126-B01E5FCCBE2D}" dt="2020-05-17T11:25:08.520" v="2050" actId="165"/>
          <ac:spMkLst>
            <pc:docMk/>
            <pc:sldMk cId="3751496980" sldId="493"/>
            <ac:spMk id="122" creationId="{BA2C5092-26CE-44DF-A392-3EEC57A6BC27}"/>
          </ac:spMkLst>
        </pc:spChg>
        <pc:spChg chg="mod">
          <ac:chgData name="reza kabir" userId="af3c95a13102d509" providerId="LiveId" clId="{88200EE4-F4B4-49E8-8126-B01E5FCCBE2D}" dt="2020-05-17T11:25:08.520" v="2050" actId="165"/>
          <ac:spMkLst>
            <pc:docMk/>
            <pc:sldMk cId="3751496980" sldId="493"/>
            <ac:spMk id="123" creationId="{166EF3D6-62CF-449A-A615-5AD443C2AF45}"/>
          </ac:spMkLst>
        </pc:spChg>
        <pc:spChg chg="mod">
          <ac:chgData name="reza kabir" userId="af3c95a13102d509" providerId="LiveId" clId="{88200EE4-F4B4-49E8-8126-B01E5FCCBE2D}" dt="2020-05-17T11:25:08.520" v="2050" actId="165"/>
          <ac:spMkLst>
            <pc:docMk/>
            <pc:sldMk cId="3751496980" sldId="493"/>
            <ac:spMk id="125" creationId="{8A359F11-3168-4B63-BB19-59711994D30C}"/>
          </ac:spMkLst>
        </pc:spChg>
        <pc:spChg chg="mod">
          <ac:chgData name="reza kabir" userId="af3c95a13102d509" providerId="LiveId" clId="{88200EE4-F4B4-49E8-8126-B01E5FCCBE2D}" dt="2020-05-17T11:25:08.520" v="2050" actId="165"/>
          <ac:spMkLst>
            <pc:docMk/>
            <pc:sldMk cId="3751496980" sldId="493"/>
            <ac:spMk id="126" creationId="{B58D5B77-29A5-4E17-8AC0-75EAE0464754}"/>
          </ac:spMkLst>
        </pc:spChg>
        <pc:spChg chg="mod">
          <ac:chgData name="reza kabir" userId="af3c95a13102d509" providerId="LiveId" clId="{88200EE4-F4B4-49E8-8126-B01E5FCCBE2D}" dt="2020-05-17T11:25:08.520" v="2050" actId="165"/>
          <ac:spMkLst>
            <pc:docMk/>
            <pc:sldMk cId="3751496980" sldId="493"/>
            <ac:spMk id="127" creationId="{960EA3BD-D46C-4276-AED9-0B190B0B86FA}"/>
          </ac:spMkLst>
        </pc:spChg>
        <pc:spChg chg="mod">
          <ac:chgData name="reza kabir" userId="af3c95a13102d509" providerId="LiveId" clId="{88200EE4-F4B4-49E8-8126-B01E5FCCBE2D}" dt="2020-05-17T11:25:08.520" v="2050" actId="165"/>
          <ac:spMkLst>
            <pc:docMk/>
            <pc:sldMk cId="3751496980" sldId="493"/>
            <ac:spMk id="128" creationId="{BC02E2DA-F850-4E66-B8FE-F2197DD68C01}"/>
          </ac:spMkLst>
        </pc:spChg>
        <pc:spChg chg="mod">
          <ac:chgData name="reza kabir" userId="af3c95a13102d509" providerId="LiveId" clId="{88200EE4-F4B4-49E8-8126-B01E5FCCBE2D}" dt="2020-05-17T11:25:08.520" v="2050" actId="165"/>
          <ac:spMkLst>
            <pc:docMk/>
            <pc:sldMk cId="3751496980" sldId="493"/>
            <ac:spMk id="129" creationId="{A324CA8F-C7C8-4B80-B7C3-21415400E1B3}"/>
          </ac:spMkLst>
        </pc:spChg>
        <pc:spChg chg="mod">
          <ac:chgData name="reza kabir" userId="af3c95a13102d509" providerId="LiveId" clId="{88200EE4-F4B4-49E8-8126-B01E5FCCBE2D}" dt="2020-05-17T11:25:08.520" v="2050" actId="165"/>
          <ac:spMkLst>
            <pc:docMk/>
            <pc:sldMk cId="3751496980" sldId="493"/>
            <ac:spMk id="131" creationId="{42024422-D49E-4178-835D-2A7B8F6A8E21}"/>
          </ac:spMkLst>
        </pc:spChg>
        <pc:spChg chg="mod">
          <ac:chgData name="reza kabir" userId="af3c95a13102d509" providerId="LiveId" clId="{88200EE4-F4B4-49E8-8126-B01E5FCCBE2D}" dt="2020-05-17T11:25:08.520" v="2050" actId="165"/>
          <ac:spMkLst>
            <pc:docMk/>
            <pc:sldMk cId="3751496980" sldId="493"/>
            <ac:spMk id="132" creationId="{EB77894C-D80B-47C3-B2AC-9CFEAC6BE041}"/>
          </ac:spMkLst>
        </pc:spChg>
        <pc:spChg chg="mod">
          <ac:chgData name="reza kabir" userId="af3c95a13102d509" providerId="LiveId" clId="{88200EE4-F4B4-49E8-8126-B01E5FCCBE2D}" dt="2020-05-17T11:25:08.520" v="2050" actId="165"/>
          <ac:spMkLst>
            <pc:docMk/>
            <pc:sldMk cId="3751496980" sldId="493"/>
            <ac:spMk id="133" creationId="{6AC2B072-D82B-4CFD-8814-696A0B99FECF}"/>
          </ac:spMkLst>
        </pc:spChg>
        <pc:spChg chg="mod">
          <ac:chgData name="reza kabir" userId="af3c95a13102d509" providerId="LiveId" clId="{88200EE4-F4B4-49E8-8126-B01E5FCCBE2D}" dt="2020-05-17T11:25:08.520" v="2050" actId="165"/>
          <ac:spMkLst>
            <pc:docMk/>
            <pc:sldMk cId="3751496980" sldId="493"/>
            <ac:spMk id="134" creationId="{A092CE1E-172C-4A0A-932C-96D43D50633B}"/>
          </ac:spMkLst>
        </pc:spChg>
        <pc:spChg chg="mod">
          <ac:chgData name="reza kabir" userId="af3c95a13102d509" providerId="LiveId" clId="{88200EE4-F4B4-49E8-8126-B01E5FCCBE2D}" dt="2020-05-17T11:25:08.520" v="2050" actId="165"/>
          <ac:spMkLst>
            <pc:docMk/>
            <pc:sldMk cId="3751496980" sldId="493"/>
            <ac:spMk id="137" creationId="{CEBF3E08-883A-42EE-B59B-AC463F7056B1}"/>
          </ac:spMkLst>
        </pc:spChg>
        <pc:spChg chg="mod">
          <ac:chgData name="reza kabir" userId="af3c95a13102d509" providerId="LiveId" clId="{88200EE4-F4B4-49E8-8126-B01E5FCCBE2D}" dt="2020-05-17T11:25:08.520" v="2050" actId="165"/>
          <ac:spMkLst>
            <pc:docMk/>
            <pc:sldMk cId="3751496980" sldId="493"/>
            <ac:spMk id="138" creationId="{3ECCE9C5-E707-42EC-9457-554463CE42C5}"/>
          </ac:spMkLst>
        </pc:spChg>
        <pc:spChg chg="mod">
          <ac:chgData name="reza kabir" userId="af3c95a13102d509" providerId="LiveId" clId="{88200EE4-F4B4-49E8-8126-B01E5FCCBE2D}" dt="2020-05-17T11:25:08.520" v="2050" actId="165"/>
          <ac:spMkLst>
            <pc:docMk/>
            <pc:sldMk cId="3751496980" sldId="493"/>
            <ac:spMk id="139" creationId="{098AE94C-58E9-4292-85AF-DBF9F7747803}"/>
          </ac:spMkLst>
        </pc:spChg>
        <pc:spChg chg="mod">
          <ac:chgData name="reza kabir" userId="af3c95a13102d509" providerId="LiveId" clId="{88200EE4-F4B4-49E8-8126-B01E5FCCBE2D}" dt="2020-05-17T11:25:08.520" v="2050" actId="165"/>
          <ac:spMkLst>
            <pc:docMk/>
            <pc:sldMk cId="3751496980" sldId="493"/>
            <ac:spMk id="140" creationId="{FA920CE9-0660-4ED6-8DD2-7E76E651233E}"/>
          </ac:spMkLst>
        </pc:spChg>
        <pc:spChg chg="mod">
          <ac:chgData name="reza kabir" userId="af3c95a13102d509" providerId="LiveId" clId="{88200EE4-F4B4-49E8-8126-B01E5FCCBE2D}" dt="2020-05-17T11:25:08.520" v="2050" actId="165"/>
          <ac:spMkLst>
            <pc:docMk/>
            <pc:sldMk cId="3751496980" sldId="493"/>
            <ac:spMk id="141" creationId="{72B7F683-91F5-44BE-BD54-230BF4EB7B05}"/>
          </ac:spMkLst>
        </pc:spChg>
        <pc:spChg chg="mod">
          <ac:chgData name="reza kabir" userId="af3c95a13102d509" providerId="LiveId" clId="{88200EE4-F4B4-49E8-8126-B01E5FCCBE2D}" dt="2020-05-17T11:25:08.520" v="2050" actId="165"/>
          <ac:spMkLst>
            <pc:docMk/>
            <pc:sldMk cId="3751496980" sldId="493"/>
            <ac:spMk id="143" creationId="{92594D86-0CB5-4FB4-AF52-81BAEC157291}"/>
          </ac:spMkLst>
        </pc:spChg>
        <pc:spChg chg="mod">
          <ac:chgData name="reza kabir" userId="af3c95a13102d509" providerId="LiveId" clId="{88200EE4-F4B4-49E8-8126-B01E5FCCBE2D}" dt="2020-05-17T11:25:08.520" v="2050" actId="165"/>
          <ac:spMkLst>
            <pc:docMk/>
            <pc:sldMk cId="3751496980" sldId="493"/>
            <ac:spMk id="144" creationId="{54154F25-C4C3-42E6-9E69-330DC60DA6D8}"/>
          </ac:spMkLst>
        </pc:spChg>
        <pc:spChg chg="mod">
          <ac:chgData name="reza kabir" userId="af3c95a13102d509" providerId="LiveId" clId="{88200EE4-F4B4-49E8-8126-B01E5FCCBE2D}" dt="2020-05-17T11:25:08.520" v="2050" actId="165"/>
          <ac:spMkLst>
            <pc:docMk/>
            <pc:sldMk cId="3751496980" sldId="493"/>
            <ac:spMk id="145" creationId="{DEB70DFC-9F0B-4719-BC42-579E5BED1A0D}"/>
          </ac:spMkLst>
        </pc:spChg>
        <pc:spChg chg="mod">
          <ac:chgData name="reza kabir" userId="af3c95a13102d509" providerId="LiveId" clId="{88200EE4-F4B4-49E8-8126-B01E5FCCBE2D}" dt="2020-05-17T11:25:08.520" v="2050" actId="165"/>
          <ac:spMkLst>
            <pc:docMk/>
            <pc:sldMk cId="3751496980" sldId="493"/>
            <ac:spMk id="146" creationId="{458C3831-96B0-427E-8EDD-770973C22883}"/>
          </ac:spMkLst>
        </pc:spChg>
        <pc:spChg chg="mod">
          <ac:chgData name="reza kabir" userId="af3c95a13102d509" providerId="LiveId" clId="{88200EE4-F4B4-49E8-8126-B01E5FCCBE2D}" dt="2020-05-17T11:25:08.520" v="2050" actId="165"/>
          <ac:spMkLst>
            <pc:docMk/>
            <pc:sldMk cId="3751496980" sldId="493"/>
            <ac:spMk id="147" creationId="{B8DA09AE-C727-4849-BFC1-CB76C1B69339}"/>
          </ac:spMkLst>
        </pc:spChg>
        <pc:spChg chg="mod">
          <ac:chgData name="reza kabir" userId="af3c95a13102d509" providerId="LiveId" clId="{88200EE4-F4B4-49E8-8126-B01E5FCCBE2D}" dt="2020-05-17T11:25:08.520" v="2050" actId="165"/>
          <ac:spMkLst>
            <pc:docMk/>
            <pc:sldMk cId="3751496980" sldId="493"/>
            <ac:spMk id="149" creationId="{2BA4E43A-B25E-4E27-BE4B-CFBA4007256C}"/>
          </ac:spMkLst>
        </pc:spChg>
        <pc:spChg chg="mod">
          <ac:chgData name="reza kabir" userId="af3c95a13102d509" providerId="LiveId" clId="{88200EE4-F4B4-49E8-8126-B01E5FCCBE2D}" dt="2020-05-17T11:25:08.520" v="2050" actId="165"/>
          <ac:spMkLst>
            <pc:docMk/>
            <pc:sldMk cId="3751496980" sldId="493"/>
            <ac:spMk id="150" creationId="{F443EE5C-460A-4918-9B37-7F9562D82B7B}"/>
          </ac:spMkLst>
        </pc:spChg>
        <pc:spChg chg="mod">
          <ac:chgData name="reza kabir" userId="af3c95a13102d509" providerId="LiveId" clId="{88200EE4-F4B4-49E8-8126-B01E5FCCBE2D}" dt="2020-05-17T11:25:08.520" v="2050" actId="165"/>
          <ac:spMkLst>
            <pc:docMk/>
            <pc:sldMk cId="3751496980" sldId="493"/>
            <ac:spMk id="151" creationId="{3F410A41-001C-4EDA-A2CB-D839E91C4E72}"/>
          </ac:spMkLst>
        </pc:spChg>
        <pc:spChg chg="mod">
          <ac:chgData name="reza kabir" userId="af3c95a13102d509" providerId="LiveId" clId="{88200EE4-F4B4-49E8-8126-B01E5FCCBE2D}" dt="2020-05-17T11:25:08.520" v="2050" actId="165"/>
          <ac:spMkLst>
            <pc:docMk/>
            <pc:sldMk cId="3751496980" sldId="493"/>
            <ac:spMk id="152" creationId="{4C37FF4F-34DD-4004-AFA1-877F5DB6D3C8}"/>
          </ac:spMkLst>
        </pc:spChg>
        <pc:spChg chg="mod">
          <ac:chgData name="reza kabir" userId="af3c95a13102d509" providerId="LiveId" clId="{88200EE4-F4B4-49E8-8126-B01E5FCCBE2D}" dt="2020-05-17T11:25:08.520" v="2050" actId="165"/>
          <ac:spMkLst>
            <pc:docMk/>
            <pc:sldMk cId="3751496980" sldId="493"/>
            <ac:spMk id="153" creationId="{1218929D-99D0-433C-95BC-37E95B7FA375}"/>
          </ac:spMkLst>
        </pc:spChg>
        <pc:spChg chg="mod">
          <ac:chgData name="reza kabir" userId="af3c95a13102d509" providerId="LiveId" clId="{88200EE4-F4B4-49E8-8126-B01E5FCCBE2D}" dt="2020-05-17T11:25:08.520" v="2050" actId="165"/>
          <ac:spMkLst>
            <pc:docMk/>
            <pc:sldMk cId="3751496980" sldId="493"/>
            <ac:spMk id="155" creationId="{2B06D5D0-389C-493F-A68C-E75399D9BD8B}"/>
          </ac:spMkLst>
        </pc:spChg>
        <pc:spChg chg="mod">
          <ac:chgData name="reza kabir" userId="af3c95a13102d509" providerId="LiveId" clId="{88200EE4-F4B4-49E8-8126-B01E5FCCBE2D}" dt="2020-05-17T11:25:08.520" v="2050" actId="165"/>
          <ac:spMkLst>
            <pc:docMk/>
            <pc:sldMk cId="3751496980" sldId="493"/>
            <ac:spMk id="156" creationId="{80C5BC7B-2B1A-4B1A-8934-79B0FE3582EE}"/>
          </ac:spMkLst>
        </pc:spChg>
        <pc:spChg chg="mod">
          <ac:chgData name="reza kabir" userId="af3c95a13102d509" providerId="LiveId" clId="{88200EE4-F4B4-49E8-8126-B01E5FCCBE2D}" dt="2020-05-17T11:25:08.520" v="2050" actId="165"/>
          <ac:spMkLst>
            <pc:docMk/>
            <pc:sldMk cId="3751496980" sldId="493"/>
            <ac:spMk id="157" creationId="{51FDFF5E-C3E3-4A74-8D05-50DBA1F33CF2}"/>
          </ac:spMkLst>
        </pc:spChg>
        <pc:spChg chg="mod">
          <ac:chgData name="reza kabir" userId="af3c95a13102d509" providerId="LiveId" clId="{88200EE4-F4B4-49E8-8126-B01E5FCCBE2D}" dt="2020-05-17T11:25:08.520" v="2050" actId="165"/>
          <ac:spMkLst>
            <pc:docMk/>
            <pc:sldMk cId="3751496980" sldId="493"/>
            <ac:spMk id="158" creationId="{8FCA68D0-28A1-4858-8623-C965DC8BFED0}"/>
          </ac:spMkLst>
        </pc:spChg>
        <pc:spChg chg="mod">
          <ac:chgData name="reza kabir" userId="af3c95a13102d509" providerId="LiveId" clId="{88200EE4-F4B4-49E8-8126-B01E5FCCBE2D}" dt="2020-05-17T11:25:08.520" v="2050" actId="165"/>
          <ac:spMkLst>
            <pc:docMk/>
            <pc:sldMk cId="3751496980" sldId="493"/>
            <ac:spMk id="159" creationId="{390830F5-D6DC-42F7-A025-4FA3447B43AA}"/>
          </ac:spMkLst>
        </pc:spChg>
        <pc:spChg chg="mod">
          <ac:chgData name="reza kabir" userId="af3c95a13102d509" providerId="LiveId" clId="{88200EE4-F4B4-49E8-8126-B01E5FCCBE2D}" dt="2020-05-17T11:25:08.520" v="2050" actId="165"/>
          <ac:spMkLst>
            <pc:docMk/>
            <pc:sldMk cId="3751496980" sldId="493"/>
            <ac:spMk id="161" creationId="{330D18A5-D245-45B9-A333-0D0C192EB289}"/>
          </ac:spMkLst>
        </pc:spChg>
        <pc:spChg chg="mod">
          <ac:chgData name="reza kabir" userId="af3c95a13102d509" providerId="LiveId" clId="{88200EE4-F4B4-49E8-8126-B01E5FCCBE2D}" dt="2020-05-17T11:25:08.520" v="2050" actId="165"/>
          <ac:spMkLst>
            <pc:docMk/>
            <pc:sldMk cId="3751496980" sldId="493"/>
            <ac:spMk id="165" creationId="{F4EC1ECB-12A5-4687-9071-E2D88D5225BD}"/>
          </ac:spMkLst>
        </pc:spChg>
        <pc:spChg chg="mod">
          <ac:chgData name="reza kabir" userId="af3c95a13102d509" providerId="LiveId" clId="{88200EE4-F4B4-49E8-8126-B01E5FCCBE2D}" dt="2020-05-17T11:25:08.520" v="2050" actId="165"/>
          <ac:spMkLst>
            <pc:docMk/>
            <pc:sldMk cId="3751496980" sldId="493"/>
            <ac:spMk id="166" creationId="{E134F98C-1EE2-46EF-981C-438460479107}"/>
          </ac:spMkLst>
        </pc:spChg>
        <pc:spChg chg="mod">
          <ac:chgData name="reza kabir" userId="af3c95a13102d509" providerId="LiveId" clId="{88200EE4-F4B4-49E8-8126-B01E5FCCBE2D}" dt="2020-05-17T11:25:08.520" v="2050" actId="165"/>
          <ac:spMkLst>
            <pc:docMk/>
            <pc:sldMk cId="3751496980" sldId="493"/>
            <ac:spMk id="167" creationId="{83C45FE2-D2C4-44BE-A26A-A33E85D26EDB}"/>
          </ac:spMkLst>
        </pc:spChg>
        <pc:spChg chg="mod">
          <ac:chgData name="reza kabir" userId="af3c95a13102d509" providerId="LiveId" clId="{88200EE4-F4B4-49E8-8126-B01E5FCCBE2D}" dt="2020-05-17T11:25:08.520" v="2050" actId="165"/>
          <ac:spMkLst>
            <pc:docMk/>
            <pc:sldMk cId="3751496980" sldId="493"/>
            <ac:spMk id="168" creationId="{4414B984-E382-49BF-9E94-49672956EDDB}"/>
          </ac:spMkLst>
        </pc:spChg>
        <pc:spChg chg="mod">
          <ac:chgData name="reza kabir" userId="af3c95a13102d509" providerId="LiveId" clId="{88200EE4-F4B4-49E8-8126-B01E5FCCBE2D}" dt="2020-05-17T11:25:08.520" v="2050" actId="165"/>
          <ac:spMkLst>
            <pc:docMk/>
            <pc:sldMk cId="3751496980" sldId="493"/>
            <ac:spMk id="169" creationId="{37B08030-887E-447F-B6C7-ADA7D68B7143}"/>
          </ac:spMkLst>
        </pc:spChg>
        <pc:spChg chg="mod">
          <ac:chgData name="reza kabir" userId="af3c95a13102d509" providerId="LiveId" clId="{88200EE4-F4B4-49E8-8126-B01E5FCCBE2D}" dt="2020-05-17T11:25:08.520" v="2050" actId="165"/>
          <ac:spMkLst>
            <pc:docMk/>
            <pc:sldMk cId="3751496980" sldId="493"/>
            <ac:spMk id="170" creationId="{E3C460F4-9760-4EBE-AC55-13D97003E7FE}"/>
          </ac:spMkLst>
        </pc:spChg>
        <pc:spChg chg="mod">
          <ac:chgData name="reza kabir" userId="af3c95a13102d509" providerId="LiveId" clId="{88200EE4-F4B4-49E8-8126-B01E5FCCBE2D}" dt="2020-05-17T11:25:08.520" v="2050" actId="165"/>
          <ac:spMkLst>
            <pc:docMk/>
            <pc:sldMk cId="3751496980" sldId="493"/>
            <ac:spMk id="172" creationId="{3FEA22BA-29EA-4B0B-978C-D5DA9808247B}"/>
          </ac:spMkLst>
        </pc:spChg>
        <pc:spChg chg="mod">
          <ac:chgData name="reza kabir" userId="af3c95a13102d509" providerId="LiveId" clId="{88200EE4-F4B4-49E8-8126-B01E5FCCBE2D}" dt="2020-05-17T11:25:08.520" v="2050" actId="165"/>
          <ac:spMkLst>
            <pc:docMk/>
            <pc:sldMk cId="3751496980" sldId="493"/>
            <ac:spMk id="173" creationId="{554ADF6C-0B21-4FFC-B4EE-19ADDDA6F744}"/>
          </ac:spMkLst>
        </pc:spChg>
        <pc:spChg chg="mod">
          <ac:chgData name="reza kabir" userId="af3c95a13102d509" providerId="LiveId" clId="{88200EE4-F4B4-49E8-8126-B01E5FCCBE2D}" dt="2020-05-17T11:25:08.520" v="2050" actId="165"/>
          <ac:spMkLst>
            <pc:docMk/>
            <pc:sldMk cId="3751496980" sldId="493"/>
            <ac:spMk id="174" creationId="{84A900D8-362F-4D90-8397-CB723DCB2B4B}"/>
          </ac:spMkLst>
        </pc:spChg>
        <pc:spChg chg="mod">
          <ac:chgData name="reza kabir" userId="af3c95a13102d509" providerId="LiveId" clId="{88200EE4-F4B4-49E8-8126-B01E5FCCBE2D}" dt="2020-05-17T11:25:08.520" v="2050" actId="165"/>
          <ac:spMkLst>
            <pc:docMk/>
            <pc:sldMk cId="3751496980" sldId="493"/>
            <ac:spMk id="175" creationId="{CA3983EF-439B-4446-AA7A-53B4C7AB2F02}"/>
          </ac:spMkLst>
        </pc:spChg>
        <pc:spChg chg="mod">
          <ac:chgData name="reza kabir" userId="af3c95a13102d509" providerId="LiveId" clId="{88200EE4-F4B4-49E8-8126-B01E5FCCBE2D}" dt="2020-05-17T11:25:08.520" v="2050" actId="165"/>
          <ac:spMkLst>
            <pc:docMk/>
            <pc:sldMk cId="3751496980" sldId="493"/>
            <ac:spMk id="176" creationId="{0A661DB1-3750-44F6-BA32-C91B7044FE5E}"/>
          </ac:spMkLst>
        </pc:spChg>
        <pc:spChg chg="mod">
          <ac:chgData name="reza kabir" userId="af3c95a13102d509" providerId="LiveId" clId="{88200EE4-F4B4-49E8-8126-B01E5FCCBE2D}" dt="2020-05-17T11:25:08.520" v="2050" actId="165"/>
          <ac:spMkLst>
            <pc:docMk/>
            <pc:sldMk cId="3751496980" sldId="493"/>
            <ac:spMk id="177" creationId="{78300CD1-A463-4D3A-A549-53B1AB73534C}"/>
          </ac:spMkLst>
        </pc:spChg>
        <pc:spChg chg="mod">
          <ac:chgData name="reza kabir" userId="af3c95a13102d509" providerId="LiveId" clId="{88200EE4-F4B4-49E8-8126-B01E5FCCBE2D}" dt="2020-05-17T11:25:08.520" v="2050" actId="165"/>
          <ac:spMkLst>
            <pc:docMk/>
            <pc:sldMk cId="3751496980" sldId="493"/>
            <ac:spMk id="179" creationId="{B02829CC-892D-40ED-80F7-9B41E3E67E05}"/>
          </ac:spMkLst>
        </pc:spChg>
        <pc:spChg chg="mod">
          <ac:chgData name="reza kabir" userId="af3c95a13102d509" providerId="LiveId" clId="{88200EE4-F4B4-49E8-8126-B01E5FCCBE2D}" dt="2020-05-17T11:25:08.520" v="2050" actId="165"/>
          <ac:spMkLst>
            <pc:docMk/>
            <pc:sldMk cId="3751496980" sldId="493"/>
            <ac:spMk id="180" creationId="{3DDA904B-3952-4856-81F9-9291CF27A788}"/>
          </ac:spMkLst>
        </pc:spChg>
        <pc:spChg chg="mod">
          <ac:chgData name="reza kabir" userId="af3c95a13102d509" providerId="LiveId" clId="{88200EE4-F4B4-49E8-8126-B01E5FCCBE2D}" dt="2020-05-17T11:25:08.520" v="2050" actId="165"/>
          <ac:spMkLst>
            <pc:docMk/>
            <pc:sldMk cId="3751496980" sldId="493"/>
            <ac:spMk id="181" creationId="{46204538-56FB-42D6-91D5-E297D68A4087}"/>
          </ac:spMkLst>
        </pc:spChg>
        <pc:spChg chg="mod">
          <ac:chgData name="reza kabir" userId="af3c95a13102d509" providerId="LiveId" clId="{88200EE4-F4B4-49E8-8126-B01E5FCCBE2D}" dt="2020-05-17T11:25:08.520" v="2050" actId="165"/>
          <ac:spMkLst>
            <pc:docMk/>
            <pc:sldMk cId="3751496980" sldId="493"/>
            <ac:spMk id="182" creationId="{D4DE1650-5850-475D-BC87-62B0BFEE6379}"/>
          </ac:spMkLst>
        </pc:spChg>
        <pc:spChg chg="mod">
          <ac:chgData name="reza kabir" userId="af3c95a13102d509" providerId="LiveId" clId="{88200EE4-F4B4-49E8-8126-B01E5FCCBE2D}" dt="2020-05-17T11:25:08.520" v="2050" actId="165"/>
          <ac:spMkLst>
            <pc:docMk/>
            <pc:sldMk cId="3751496980" sldId="493"/>
            <ac:spMk id="183" creationId="{89475AA9-6650-4774-9719-54D0296509CB}"/>
          </ac:spMkLst>
        </pc:spChg>
        <pc:spChg chg="mod">
          <ac:chgData name="reza kabir" userId="af3c95a13102d509" providerId="LiveId" clId="{88200EE4-F4B4-49E8-8126-B01E5FCCBE2D}" dt="2020-05-17T11:25:08.520" v="2050" actId="165"/>
          <ac:spMkLst>
            <pc:docMk/>
            <pc:sldMk cId="3751496980" sldId="493"/>
            <ac:spMk id="184" creationId="{5B05C0F3-4073-4B5A-A59A-45F202E19D9F}"/>
          </ac:spMkLst>
        </pc:spChg>
        <pc:spChg chg="mod">
          <ac:chgData name="reza kabir" userId="af3c95a13102d509" providerId="LiveId" clId="{88200EE4-F4B4-49E8-8126-B01E5FCCBE2D}" dt="2020-05-17T11:25:08.520" v="2050" actId="165"/>
          <ac:spMkLst>
            <pc:docMk/>
            <pc:sldMk cId="3751496980" sldId="493"/>
            <ac:spMk id="186" creationId="{56295661-D43C-4BA1-ADD9-2477397788C1}"/>
          </ac:spMkLst>
        </pc:spChg>
        <pc:spChg chg="mod">
          <ac:chgData name="reza kabir" userId="af3c95a13102d509" providerId="LiveId" clId="{88200EE4-F4B4-49E8-8126-B01E5FCCBE2D}" dt="2020-05-17T11:25:08.520" v="2050" actId="165"/>
          <ac:spMkLst>
            <pc:docMk/>
            <pc:sldMk cId="3751496980" sldId="493"/>
            <ac:spMk id="187" creationId="{EF49E893-9E21-46C2-81AE-4D0F2FE45D6D}"/>
          </ac:spMkLst>
        </pc:spChg>
        <pc:spChg chg="mod">
          <ac:chgData name="reza kabir" userId="af3c95a13102d509" providerId="LiveId" clId="{88200EE4-F4B4-49E8-8126-B01E5FCCBE2D}" dt="2020-05-17T11:25:08.520" v="2050" actId="165"/>
          <ac:spMkLst>
            <pc:docMk/>
            <pc:sldMk cId="3751496980" sldId="493"/>
            <ac:spMk id="188" creationId="{11097D89-C64D-4CD5-9D4E-4B376D77AB8D}"/>
          </ac:spMkLst>
        </pc:spChg>
        <pc:spChg chg="mod">
          <ac:chgData name="reza kabir" userId="af3c95a13102d509" providerId="LiveId" clId="{88200EE4-F4B4-49E8-8126-B01E5FCCBE2D}" dt="2020-05-17T11:25:08.520" v="2050" actId="165"/>
          <ac:spMkLst>
            <pc:docMk/>
            <pc:sldMk cId="3751496980" sldId="493"/>
            <ac:spMk id="189" creationId="{B95CD519-9D1D-407B-947B-90F470BFB531}"/>
          </ac:spMkLst>
        </pc:spChg>
        <pc:spChg chg="mod">
          <ac:chgData name="reza kabir" userId="af3c95a13102d509" providerId="LiveId" clId="{88200EE4-F4B4-49E8-8126-B01E5FCCBE2D}" dt="2020-05-17T11:25:08.520" v="2050" actId="165"/>
          <ac:spMkLst>
            <pc:docMk/>
            <pc:sldMk cId="3751496980" sldId="493"/>
            <ac:spMk id="190" creationId="{D8E6461D-C0FF-444D-8FDA-CEFA4A8264E9}"/>
          </ac:spMkLst>
        </pc:spChg>
        <pc:spChg chg="mod">
          <ac:chgData name="reza kabir" userId="af3c95a13102d509" providerId="LiveId" clId="{88200EE4-F4B4-49E8-8126-B01E5FCCBE2D}" dt="2020-05-17T11:25:08.520" v="2050" actId="165"/>
          <ac:spMkLst>
            <pc:docMk/>
            <pc:sldMk cId="3751496980" sldId="493"/>
            <ac:spMk id="191" creationId="{E63E7703-C686-49FD-945E-48094849EFA8}"/>
          </ac:spMkLst>
        </pc:spChg>
        <pc:spChg chg="mod">
          <ac:chgData name="reza kabir" userId="af3c95a13102d509" providerId="LiveId" clId="{88200EE4-F4B4-49E8-8126-B01E5FCCBE2D}" dt="2020-05-17T11:25:08.520" v="2050" actId="165"/>
          <ac:spMkLst>
            <pc:docMk/>
            <pc:sldMk cId="3751496980" sldId="493"/>
            <ac:spMk id="192" creationId="{2D6E964A-5DF7-4F21-AE69-8C87D26EA130}"/>
          </ac:spMkLst>
        </pc:spChg>
        <pc:spChg chg="mod">
          <ac:chgData name="reza kabir" userId="af3c95a13102d509" providerId="LiveId" clId="{88200EE4-F4B4-49E8-8126-B01E5FCCBE2D}" dt="2020-05-17T11:25:08.520" v="2050" actId="165"/>
          <ac:spMkLst>
            <pc:docMk/>
            <pc:sldMk cId="3751496980" sldId="493"/>
            <ac:spMk id="194" creationId="{0E4C2B5F-3FFA-4323-BF7B-DC4190B330D5}"/>
          </ac:spMkLst>
        </pc:spChg>
        <pc:spChg chg="mod">
          <ac:chgData name="reza kabir" userId="af3c95a13102d509" providerId="LiveId" clId="{88200EE4-F4B4-49E8-8126-B01E5FCCBE2D}" dt="2020-05-17T11:25:08.520" v="2050" actId="165"/>
          <ac:spMkLst>
            <pc:docMk/>
            <pc:sldMk cId="3751496980" sldId="493"/>
            <ac:spMk id="195" creationId="{5C18EA43-A625-4B24-A818-D2E82F534A58}"/>
          </ac:spMkLst>
        </pc:spChg>
        <pc:spChg chg="mod">
          <ac:chgData name="reza kabir" userId="af3c95a13102d509" providerId="LiveId" clId="{88200EE4-F4B4-49E8-8126-B01E5FCCBE2D}" dt="2020-05-17T11:25:08.520" v="2050" actId="165"/>
          <ac:spMkLst>
            <pc:docMk/>
            <pc:sldMk cId="3751496980" sldId="493"/>
            <ac:spMk id="196" creationId="{E2DBE538-8455-4D13-957B-53676D389369}"/>
          </ac:spMkLst>
        </pc:spChg>
        <pc:spChg chg="mod">
          <ac:chgData name="reza kabir" userId="af3c95a13102d509" providerId="LiveId" clId="{88200EE4-F4B4-49E8-8126-B01E5FCCBE2D}" dt="2020-05-17T11:25:08.520" v="2050" actId="165"/>
          <ac:spMkLst>
            <pc:docMk/>
            <pc:sldMk cId="3751496980" sldId="493"/>
            <ac:spMk id="197" creationId="{F0BB720B-D7D7-4F9E-A347-436B33E7FF19}"/>
          </ac:spMkLst>
        </pc:spChg>
        <pc:spChg chg="mod">
          <ac:chgData name="reza kabir" userId="af3c95a13102d509" providerId="LiveId" clId="{88200EE4-F4B4-49E8-8126-B01E5FCCBE2D}" dt="2020-05-17T11:25:08.520" v="2050" actId="165"/>
          <ac:spMkLst>
            <pc:docMk/>
            <pc:sldMk cId="3751496980" sldId="493"/>
            <ac:spMk id="198" creationId="{6BCED57B-F2FC-4FF3-80B7-B2C7231F80DC}"/>
          </ac:spMkLst>
        </pc:spChg>
        <pc:spChg chg="mod">
          <ac:chgData name="reza kabir" userId="af3c95a13102d509" providerId="LiveId" clId="{88200EE4-F4B4-49E8-8126-B01E5FCCBE2D}" dt="2020-05-17T11:25:08.520" v="2050" actId="165"/>
          <ac:spMkLst>
            <pc:docMk/>
            <pc:sldMk cId="3751496980" sldId="493"/>
            <ac:spMk id="199" creationId="{C7CF5F9D-A81D-471A-894B-1AE58933C143}"/>
          </ac:spMkLst>
        </pc:spChg>
        <pc:spChg chg="mod">
          <ac:chgData name="reza kabir" userId="af3c95a13102d509" providerId="LiveId" clId="{88200EE4-F4B4-49E8-8126-B01E5FCCBE2D}" dt="2020-05-17T11:25:08.520" v="2050" actId="165"/>
          <ac:spMkLst>
            <pc:docMk/>
            <pc:sldMk cId="3751496980" sldId="493"/>
            <ac:spMk id="200" creationId="{F14B608C-F71A-4F19-BB22-5289077C47AF}"/>
          </ac:spMkLst>
        </pc:spChg>
        <pc:spChg chg="mod">
          <ac:chgData name="reza kabir" userId="af3c95a13102d509" providerId="LiveId" clId="{88200EE4-F4B4-49E8-8126-B01E5FCCBE2D}" dt="2020-05-17T11:25:08.520" v="2050" actId="165"/>
          <ac:spMkLst>
            <pc:docMk/>
            <pc:sldMk cId="3751496980" sldId="493"/>
            <ac:spMk id="201" creationId="{402449C0-EAC3-45E0-8856-5ACA47EC5CC4}"/>
          </ac:spMkLst>
        </pc:spChg>
        <pc:spChg chg="mod">
          <ac:chgData name="reza kabir" userId="af3c95a13102d509" providerId="LiveId" clId="{88200EE4-F4B4-49E8-8126-B01E5FCCBE2D}" dt="2020-05-17T11:25:08.520" v="2050" actId="165"/>
          <ac:spMkLst>
            <pc:docMk/>
            <pc:sldMk cId="3751496980" sldId="493"/>
            <ac:spMk id="202" creationId="{1F5F3BE6-9168-4198-8419-37DBA2384C35}"/>
          </ac:spMkLst>
        </pc:spChg>
        <pc:spChg chg="mod">
          <ac:chgData name="reza kabir" userId="af3c95a13102d509" providerId="LiveId" clId="{88200EE4-F4B4-49E8-8126-B01E5FCCBE2D}" dt="2020-05-17T11:25:08.520" v="2050" actId="165"/>
          <ac:spMkLst>
            <pc:docMk/>
            <pc:sldMk cId="3751496980" sldId="493"/>
            <ac:spMk id="203" creationId="{1A63AB26-B369-42F1-A337-A4B766884BFD}"/>
          </ac:spMkLst>
        </pc:spChg>
        <pc:spChg chg="mod">
          <ac:chgData name="reza kabir" userId="af3c95a13102d509" providerId="LiveId" clId="{88200EE4-F4B4-49E8-8126-B01E5FCCBE2D}" dt="2020-05-17T11:25:08.520" v="2050" actId="165"/>
          <ac:spMkLst>
            <pc:docMk/>
            <pc:sldMk cId="3751496980" sldId="493"/>
            <ac:spMk id="204" creationId="{72798EDA-3E8A-4076-B68C-D9CB1037E978}"/>
          </ac:spMkLst>
        </pc:spChg>
        <pc:spChg chg="mod">
          <ac:chgData name="reza kabir" userId="af3c95a13102d509" providerId="LiveId" clId="{88200EE4-F4B4-49E8-8126-B01E5FCCBE2D}" dt="2020-05-17T11:25:08.520" v="2050" actId="165"/>
          <ac:spMkLst>
            <pc:docMk/>
            <pc:sldMk cId="3751496980" sldId="493"/>
            <ac:spMk id="205" creationId="{4E2B8750-0F96-462D-A710-E40D028E10B3}"/>
          </ac:spMkLst>
        </pc:spChg>
        <pc:spChg chg="mod">
          <ac:chgData name="reza kabir" userId="af3c95a13102d509" providerId="LiveId" clId="{88200EE4-F4B4-49E8-8126-B01E5FCCBE2D}" dt="2020-05-17T11:25:08.520" v="2050" actId="165"/>
          <ac:spMkLst>
            <pc:docMk/>
            <pc:sldMk cId="3751496980" sldId="493"/>
            <ac:spMk id="206" creationId="{956D6CC9-BAFA-4876-939F-DCE9EBAF369F}"/>
          </ac:spMkLst>
        </pc:spChg>
        <pc:spChg chg="mod">
          <ac:chgData name="reza kabir" userId="af3c95a13102d509" providerId="LiveId" clId="{88200EE4-F4B4-49E8-8126-B01E5FCCBE2D}" dt="2020-05-17T11:25:08.520" v="2050" actId="165"/>
          <ac:spMkLst>
            <pc:docMk/>
            <pc:sldMk cId="3751496980" sldId="493"/>
            <ac:spMk id="207" creationId="{C8C19C28-8466-4801-AAD5-20BCA6C5154D}"/>
          </ac:spMkLst>
        </pc:spChg>
        <pc:spChg chg="mod">
          <ac:chgData name="reza kabir" userId="af3c95a13102d509" providerId="LiveId" clId="{88200EE4-F4B4-49E8-8126-B01E5FCCBE2D}" dt="2020-05-17T11:25:08.520" v="2050" actId="165"/>
          <ac:spMkLst>
            <pc:docMk/>
            <pc:sldMk cId="3751496980" sldId="493"/>
            <ac:spMk id="208" creationId="{55322127-2424-4ECA-AA47-E6BA09547FBC}"/>
          </ac:spMkLst>
        </pc:spChg>
        <pc:spChg chg="mod">
          <ac:chgData name="reza kabir" userId="af3c95a13102d509" providerId="LiveId" clId="{88200EE4-F4B4-49E8-8126-B01E5FCCBE2D}" dt="2020-05-17T11:25:08.520" v="2050" actId="165"/>
          <ac:spMkLst>
            <pc:docMk/>
            <pc:sldMk cId="3751496980" sldId="493"/>
            <ac:spMk id="209" creationId="{3C1D209F-F2E4-4A87-BD49-B730F1CD45B6}"/>
          </ac:spMkLst>
        </pc:spChg>
        <pc:spChg chg="mod">
          <ac:chgData name="reza kabir" userId="af3c95a13102d509" providerId="LiveId" clId="{88200EE4-F4B4-49E8-8126-B01E5FCCBE2D}" dt="2020-05-17T11:25:08.520" v="2050" actId="165"/>
          <ac:spMkLst>
            <pc:docMk/>
            <pc:sldMk cId="3751496980" sldId="493"/>
            <ac:spMk id="210" creationId="{120C9976-4627-48D7-8057-868512E5F2C1}"/>
          </ac:spMkLst>
        </pc:spChg>
        <pc:spChg chg="mod">
          <ac:chgData name="reza kabir" userId="af3c95a13102d509" providerId="LiveId" clId="{88200EE4-F4B4-49E8-8126-B01E5FCCBE2D}" dt="2020-05-17T11:25:08.520" v="2050" actId="165"/>
          <ac:spMkLst>
            <pc:docMk/>
            <pc:sldMk cId="3751496980" sldId="493"/>
            <ac:spMk id="211" creationId="{C8EAE2D8-2B81-4F97-95E3-499B491DC6DB}"/>
          </ac:spMkLst>
        </pc:spChg>
        <pc:spChg chg="mod">
          <ac:chgData name="reza kabir" userId="af3c95a13102d509" providerId="LiveId" clId="{88200EE4-F4B4-49E8-8126-B01E5FCCBE2D}" dt="2020-05-17T11:25:08.520" v="2050" actId="165"/>
          <ac:spMkLst>
            <pc:docMk/>
            <pc:sldMk cId="3751496980" sldId="493"/>
            <ac:spMk id="212" creationId="{E91AD893-8B23-4827-A424-AED577123FB2}"/>
          </ac:spMkLst>
        </pc:spChg>
        <pc:spChg chg="mod">
          <ac:chgData name="reza kabir" userId="af3c95a13102d509" providerId="LiveId" clId="{88200EE4-F4B4-49E8-8126-B01E5FCCBE2D}" dt="2020-05-17T11:25:08.520" v="2050" actId="165"/>
          <ac:spMkLst>
            <pc:docMk/>
            <pc:sldMk cId="3751496980" sldId="493"/>
            <ac:spMk id="213" creationId="{36F7F1BD-9255-436B-9EC0-38AB04B2D8F9}"/>
          </ac:spMkLst>
        </pc:spChg>
        <pc:spChg chg="mod">
          <ac:chgData name="reza kabir" userId="af3c95a13102d509" providerId="LiveId" clId="{88200EE4-F4B4-49E8-8126-B01E5FCCBE2D}" dt="2020-05-17T11:25:08.520" v="2050" actId="165"/>
          <ac:spMkLst>
            <pc:docMk/>
            <pc:sldMk cId="3751496980" sldId="493"/>
            <ac:spMk id="214" creationId="{62205825-33EF-4EBE-B2D9-5F3084F54812}"/>
          </ac:spMkLst>
        </pc:spChg>
        <pc:spChg chg="mod">
          <ac:chgData name="reza kabir" userId="af3c95a13102d509" providerId="LiveId" clId="{88200EE4-F4B4-49E8-8126-B01E5FCCBE2D}" dt="2020-05-17T11:25:08.520" v="2050" actId="165"/>
          <ac:spMkLst>
            <pc:docMk/>
            <pc:sldMk cId="3751496980" sldId="493"/>
            <ac:spMk id="215" creationId="{BE821744-6492-4813-B5A1-BEFAB6E63211}"/>
          </ac:spMkLst>
        </pc:spChg>
        <pc:spChg chg="mod">
          <ac:chgData name="reza kabir" userId="af3c95a13102d509" providerId="LiveId" clId="{88200EE4-F4B4-49E8-8126-B01E5FCCBE2D}" dt="2020-05-17T11:25:08.520" v="2050" actId="165"/>
          <ac:spMkLst>
            <pc:docMk/>
            <pc:sldMk cId="3751496980" sldId="493"/>
            <ac:spMk id="216" creationId="{5DE81C50-AA35-496A-B667-F3CC57E2D4ED}"/>
          </ac:spMkLst>
        </pc:spChg>
        <pc:spChg chg="mod">
          <ac:chgData name="reza kabir" userId="af3c95a13102d509" providerId="LiveId" clId="{88200EE4-F4B4-49E8-8126-B01E5FCCBE2D}" dt="2020-05-17T11:25:08.520" v="2050" actId="165"/>
          <ac:spMkLst>
            <pc:docMk/>
            <pc:sldMk cId="3751496980" sldId="493"/>
            <ac:spMk id="217" creationId="{7953C210-5AAE-45F4-A33B-9763719CDC15}"/>
          </ac:spMkLst>
        </pc:spChg>
        <pc:spChg chg="mod">
          <ac:chgData name="reza kabir" userId="af3c95a13102d509" providerId="LiveId" clId="{88200EE4-F4B4-49E8-8126-B01E5FCCBE2D}" dt="2020-05-17T11:25:08.520" v="2050" actId="165"/>
          <ac:spMkLst>
            <pc:docMk/>
            <pc:sldMk cId="3751496980" sldId="493"/>
            <ac:spMk id="219" creationId="{180018FC-ED17-4C0E-BBBC-1538AA3FD87B}"/>
          </ac:spMkLst>
        </pc:spChg>
        <pc:spChg chg="mod">
          <ac:chgData name="reza kabir" userId="af3c95a13102d509" providerId="LiveId" clId="{88200EE4-F4B4-49E8-8126-B01E5FCCBE2D}" dt="2020-05-17T11:25:08.520" v="2050" actId="165"/>
          <ac:spMkLst>
            <pc:docMk/>
            <pc:sldMk cId="3751496980" sldId="493"/>
            <ac:spMk id="220" creationId="{2630D23C-C081-468C-A21D-15222767C940}"/>
          </ac:spMkLst>
        </pc:spChg>
        <pc:spChg chg="mod">
          <ac:chgData name="reza kabir" userId="af3c95a13102d509" providerId="LiveId" clId="{88200EE4-F4B4-49E8-8126-B01E5FCCBE2D}" dt="2020-05-17T11:25:08.520" v="2050" actId="165"/>
          <ac:spMkLst>
            <pc:docMk/>
            <pc:sldMk cId="3751496980" sldId="493"/>
            <ac:spMk id="221" creationId="{21B90029-319F-4CF5-9C5D-8E340E726588}"/>
          </ac:spMkLst>
        </pc:spChg>
        <pc:spChg chg="mod">
          <ac:chgData name="reza kabir" userId="af3c95a13102d509" providerId="LiveId" clId="{88200EE4-F4B4-49E8-8126-B01E5FCCBE2D}" dt="2020-05-17T11:25:08.520" v="2050" actId="165"/>
          <ac:spMkLst>
            <pc:docMk/>
            <pc:sldMk cId="3751496980" sldId="493"/>
            <ac:spMk id="222" creationId="{95EAB668-CD77-4FFD-932D-F3CF69F2E122}"/>
          </ac:spMkLst>
        </pc:spChg>
        <pc:spChg chg="mod">
          <ac:chgData name="reza kabir" userId="af3c95a13102d509" providerId="LiveId" clId="{88200EE4-F4B4-49E8-8126-B01E5FCCBE2D}" dt="2020-05-17T11:25:08.520" v="2050" actId="165"/>
          <ac:spMkLst>
            <pc:docMk/>
            <pc:sldMk cId="3751496980" sldId="493"/>
            <ac:spMk id="224" creationId="{F775D19F-FF63-4F69-A156-9BDE89BFB8F3}"/>
          </ac:spMkLst>
        </pc:spChg>
        <pc:spChg chg="mod">
          <ac:chgData name="reza kabir" userId="af3c95a13102d509" providerId="LiveId" clId="{88200EE4-F4B4-49E8-8126-B01E5FCCBE2D}" dt="2020-05-17T11:25:08.520" v="2050" actId="165"/>
          <ac:spMkLst>
            <pc:docMk/>
            <pc:sldMk cId="3751496980" sldId="493"/>
            <ac:spMk id="225" creationId="{0179870A-5AF5-49E4-9123-537B25A88EC3}"/>
          </ac:spMkLst>
        </pc:spChg>
        <pc:spChg chg="mod">
          <ac:chgData name="reza kabir" userId="af3c95a13102d509" providerId="LiveId" clId="{88200EE4-F4B4-49E8-8126-B01E5FCCBE2D}" dt="2020-05-17T11:25:08.520" v="2050" actId="165"/>
          <ac:spMkLst>
            <pc:docMk/>
            <pc:sldMk cId="3751496980" sldId="493"/>
            <ac:spMk id="226" creationId="{49DAC1CA-CD6A-4D31-A886-C489DFA14855}"/>
          </ac:spMkLst>
        </pc:spChg>
        <pc:spChg chg="mod">
          <ac:chgData name="reza kabir" userId="af3c95a13102d509" providerId="LiveId" clId="{88200EE4-F4B4-49E8-8126-B01E5FCCBE2D}" dt="2020-05-17T11:25:08.520" v="2050" actId="165"/>
          <ac:spMkLst>
            <pc:docMk/>
            <pc:sldMk cId="3751496980" sldId="493"/>
            <ac:spMk id="227" creationId="{080D4215-6184-417A-9E08-BB868B7412F8}"/>
          </ac:spMkLst>
        </pc:spChg>
        <pc:spChg chg="mod">
          <ac:chgData name="reza kabir" userId="af3c95a13102d509" providerId="LiveId" clId="{88200EE4-F4B4-49E8-8126-B01E5FCCBE2D}" dt="2020-05-17T11:25:08.520" v="2050" actId="165"/>
          <ac:spMkLst>
            <pc:docMk/>
            <pc:sldMk cId="3751496980" sldId="493"/>
            <ac:spMk id="229" creationId="{E0C19ABF-F62E-4769-AC98-78961F49BBEA}"/>
          </ac:spMkLst>
        </pc:spChg>
        <pc:spChg chg="mod">
          <ac:chgData name="reza kabir" userId="af3c95a13102d509" providerId="LiveId" clId="{88200EE4-F4B4-49E8-8126-B01E5FCCBE2D}" dt="2020-05-17T11:25:08.520" v="2050" actId="165"/>
          <ac:spMkLst>
            <pc:docMk/>
            <pc:sldMk cId="3751496980" sldId="493"/>
            <ac:spMk id="230" creationId="{7792BA38-058D-4CA9-BD3F-A9FDA21801E2}"/>
          </ac:spMkLst>
        </pc:spChg>
        <pc:spChg chg="mod">
          <ac:chgData name="reza kabir" userId="af3c95a13102d509" providerId="LiveId" clId="{88200EE4-F4B4-49E8-8126-B01E5FCCBE2D}" dt="2020-05-17T11:25:08.520" v="2050" actId="165"/>
          <ac:spMkLst>
            <pc:docMk/>
            <pc:sldMk cId="3751496980" sldId="493"/>
            <ac:spMk id="232" creationId="{83909B92-37C9-4837-B8D8-9F7B52353472}"/>
          </ac:spMkLst>
        </pc:spChg>
        <pc:spChg chg="mod">
          <ac:chgData name="reza kabir" userId="af3c95a13102d509" providerId="LiveId" clId="{88200EE4-F4B4-49E8-8126-B01E5FCCBE2D}" dt="2020-05-17T11:25:08.520" v="2050" actId="165"/>
          <ac:spMkLst>
            <pc:docMk/>
            <pc:sldMk cId="3751496980" sldId="493"/>
            <ac:spMk id="233" creationId="{93BEC594-2FAA-4F0C-93DC-B924DF92D057}"/>
          </ac:spMkLst>
        </pc:spChg>
        <pc:spChg chg="mod">
          <ac:chgData name="reza kabir" userId="af3c95a13102d509" providerId="LiveId" clId="{88200EE4-F4B4-49E8-8126-B01E5FCCBE2D}" dt="2020-05-17T11:25:08.520" v="2050" actId="165"/>
          <ac:spMkLst>
            <pc:docMk/>
            <pc:sldMk cId="3751496980" sldId="493"/>
            <ac:spMk id="234" creationId="{01F91424-7A01-4293-9A4A-DE402D376CC6}"/>
          </ac:spMkLst>
        </pc:spChg>
        <pc:spChg chg="mod">
          <ac:chgData name="reza kabir" userId="af3c95a13102d509" providerId="LiveId" clId="{88200EE4-F4B4-49E8-8126-B01E5FCCBE2D}" dt="2020-05-17T11:25:08.520" v="2050" actId="165"/>
          <ac:spMkLst>
            <pc:docMk/>
            <pc:sldMk cId="3751496980" sldId="493"/>
            <ac:spMk id="235" creationId="{0D4047E5-9A96-4C8C-95E6-E229CA68BDF9}"/>
          </ac:spMkLst>
        </pc:spChg>
        <pc:spChg chg="mod">
          <ac:chgData name="reza kabir" userId="af3c95a13102d509" providerId="LiveId" clId="{88200EE4-F4B4-49E8-8126-B01E5FCCBE2D}" dt="2020-05-17T11:25:08.520" v="2050" actId="165"/>
          <ac:spMkLst>
            <pc:docMk/>
            <pc:sldMk cId="3751496980" sldId="493"/>
            <ac:spMk id="236" creationId="{EC5ED0CF-D1E8-4164-8EF8-2593AF8614BC}"/>
          </ac:spMkLst>
        </pc:spChg>
        <pc:spChg chg="mod">
          <ac:chgData name="reza kabir" userId="af3c95a13102d509" providerId="LiveId" clId="{88200EE4-F4B4-49E8-8126-B01E5FCCBE2D}" dt="2020-05-17T11:25:08.520" v="2050" actId="165"/>
          <ac:spMkLst>
            <pc:docMk/>
            <pc:sldMk cId="3751496980" sldId="493"/>
            <ac:spMk id="237" creationId="{B648C4CF-6712-43AF-AEEA-8E6561474F79}"/>
          </ac:spMkLst>
        </pc:spChg>
        <pc:spChg chg="mod">
          <ac:chgData name="reza kabir" userId="af3c95a13102d509" providerId="LiveId" clId="{88200EE4-F4B4-49E8-8126-B01E5FCCBE2D}" dt="2020-05-17T11:25:08.520" v="2050" actId="165"/>
          <ac:spMkLst>
            <pc:docMk/>
            <pc:sldMk cId="3751496980" sldId="493"/>
            <ac:spMk id="238" creationId="{324BC80B-4A49-43B2-B386-54C1607CFF97}"/>
          </ac:spMkLst>
        </pc:spChg>
        <pc:spChg chg="mod">
          <ac:chgData name="reza kabir" userId="af3c95a13102d509" providerId="LiveId" clId="{88200EE4-F4B4-49E8-8126-B01E5FCCBE2D}" dt="2020-05-17T11:25:08.520" v="2050" actId="165"/>
          <ac:spMkLst>
            <pc:docMk/>
            <pc:sldMk cId="3751496980" sldId="493"/>
            <ac:spMk id="239" creationId="{1FFBDD94-A663-402A-A188-DD8F56E7091F}"/>
          </ac:spMkLst>
        </pc:spChg>
        <pc:spChg chg="mod">
          <ac:chgData name="reza kabir" userId="af3c95a13102d509" providerId="LiveId" clId="{88200EE4-F4B4-49E8-8126-B01E5FCCBE2D}" dt="2020-05-17T11:25:08.520" v="2050" actId="165"/>
          <ac:spMkLst>
            <pc:docMk/>
            <pc:sldMk cId="3751496980" sldId="493"/>
            <ac:spMk id="240" creationId="{CC5CE22E-0D30-452E-9438-FE60662A016D}"/>
          </ac:spMkLst>
        </pc:spChg>
        <pc:spChg chg="mod">
          <ac:chgData name="reza kabir" userId="af3c95a13102d509" providerId="LiveId" clId="{88200EE4-F4B4-49E8-8126-B01E5FCCBE2D}" dt="2020-05-17T11:25:08.520" v="2050" actId="165"/>
          <ac:spMkLst>
            <pc:docMk/>
            <pc:sldMk cId="3751496980" sldId="493"/>
            <ac:spMk id="241" creationId="{BD65D819-BFE9-4789-BF9B-334B6EBF7E98}"/>
          </ac:spMkLst>
        </pc:spChg>
        <pc:spChg chg="mod">
          <ac:chgData name="reza kabir" userId="af3c95a13102d509" providerId="LiveId" clId="{88200EE4-F4B4-49E8-8126-B01E5FCCBE2D}" dt="2020-05-17T11:25:08.520" v="2050" actId="165"/>
          <ac:spMkLst>
            <pc:docMk/>
            <pc:sldMk cId="3751496980" sldId="493"/>
            <ac:spMk id="242" creationId="{0F18E52B-82E7-400E-B924-2212D5A8F6BE}"/>
          </ac:spMkLst>
        </pc:spChg>
        <pc:spChg chg="mod">
          <ac:chgData name="reza kabir" userId="af3c95a13102d509" providerId="LiveId" clId="{88200EE4-F4B4-49E8-8126-B01E5FCCBE2D}" dt="2020-05-17T11:25:08.520" v="2050" actId="165"/>
          <ac:spMkLst>
            <pc:docMk/>
            <pc:sldMk cId="3751496980" sldId="493"/>
            <ac:spMk id="243" creationId="{7E3C0DF4-29D5-4032-86DA-238D4F2E6AB1}"/>
          </ac:spMkLst>
        </pc:spChg>
        <pc:spChg chg="mod">
          <ac:chgData name="reza kabir" userId="af3c95a13102d509" providerId="LiveId" clId="{88200EE4-F4B4-49E8-8126-B01E5FCCBE2D}" dt="2020-05-17T11:25:08.520" v="2050" actId="165"/>
          <ac:spMkLst>
            <pc:docMk/>
            <pc:sldMk cId="3751496980" sldId="493"/>
            <ac:spMk id="244" creationId="{90FE5582-5EF8-422B-BF76-9AD13AA33CA3}"/>
          </ac:spMkLst>
        </pc:spChg>
        <pc:spChg chg="mod">
          <ac:chgData name="reza kabir" userId="af3c95a13102d509" providerId="LiveId" clId="{88200EE4-F4B4-49E8-8126-B01E5FCCBE2D}" dt="2020-05-17T11:25:08.520" v="2050" actId="165"/>
          <ac:spMkLst>
            <pc:docMk/>
            <pc:sldMk cId="3751496980" sldId="493"/>
            <ac:spMk id="246" creationId="{2346AE59-C1DB-49B1-BFCA-A4292AB0A48B}"/>
          </ac:spMkLst>
        </pc:spChg>
        <pc:spChg chg="mod">
          <ac:chgData name="reza kabir" userId="af3c95a13102d509" providerId="LiveId" clId="{88200EE4-F4B4-49E8-8126-B01E5FCCBE2D}" dt="2020-05-17T11:25:08.520" v="2050" actId="165"/>
          <ac:spMkLst>
            <pc:docMk/>
            <pc:sldMk cId="3751496980" sldId="493"/>
            <ac:spMk id="247" creationId="{6A33D812-36ED-4F42-B5C3-CFF8A0F13B29}"/>
          </ac:spMkLst>
        </pc:spChg>
        <pc:spChg chg="mod">
          <ac:chgData name="reza kabir" userId="af3c95a13102d509" providerId="LiveId" clId="{88200EE4-F4B4-49E8-8126-B01E5FCCBE2D}" dt="2020-05-17T11:25:08.520" v="2050" actId="165"/>
          <ac:spMkLst>
            <pc:docMk/>
            <pc:sldMk cId="3751496980" sldId="493"/>
            <ac:spMk id="248" creationId="{C1D60530-DB45-4A71-934E-6A4ABFFA4817}"/>
          </ac:spMkLst>
        </pc:spChg>
        <pc:spChg chg="mod">
          <ac:chgData name="reza kabir" userId="af3c95a13102d509" providerId="LiveId" clId="{88200EE4-F4B4-49E8-8126-B01E5FCCBE2D}" dt="2020-05-17T11:25:08.520" v="2050" actId="165"/>
          <ac:spMkLst>
            <pc:docMk/>
            <pc:sldMk cId="3751496980" sldId="493"/>
            <ac:spMk id="249" creationId="{17051404-1757-453C-90C1-665E0CA512F3}"/>
          </ac:spMkLst>
        </pc:spChg>
        <pc:spChg chg="mod">
          <ac:chgData name="reza kabir" userId="af3c95a13102d509" providerId="LiveId" clId="{88200EE4-F4B4-49E8-8126-B01E5FCCBE2D}" dt="2020-05-17T11:25:08.520" v="2050" actId="165"/>
          <ac:spMkLst>
            <pc:docMk/>
            <pc:sldMk cId="3751496980" sldId="493"/>
            <ac:spMk id="250" creationId="{8D98003B-01F3-4AEF-89C3-6E5F4AC8FC4E}"/>
          </ac:spMkLst>
        </pc:spChg>
        <pc:spChg chg="mod">
          <ac:chgData name="reza kabir" userId="af3c95a13102d509" providerId="LiveId" clId="{88200EE4-F4B4-49E8-8126-B01E5FCCBE2D}" dt="2020-05-17T11:25:08.520" v="2050" actId="165"/>
          <ac:spMkLst>
            <pc:docMk/>
            <pc:sldMk cId="3751496980" sldId="493"/>
            <ac:spMk id="251" creationId="{29943AF6-B411-4AB0-8717-2E60F47E5756}"/>
          </ac:spMkLst>
        </pc:spChg>
        <pc:spChg chg="mod">
          <ac:chgData name="reza kabir" userId="af3c95a13102d509" providerId="LiveId" clId="{88200EE4-F4B4-49E8-8126-B01E5FCCBE2D}" dt="2020-05-17T11:25:08.520" v="2050" actId="165"/>
          <ac:spMkLst>
            <pc:docMk/>
            <pc:sldMk cId="3751496980" sldId="493"/>
            <ac:spMk id="252" creationId="{FFB8F3C6-9CC9-426C-BE2E-BC490C37A77F}"/>
          </ac:spMkLst>
        </pc:spChg>
        <pc:spChg chg="mod">
          <ac:chgData name="reza kabir" userId="af3c95a13102d509" providerId="LiveId" clId="{88200EE4-F4B4-49E8-8126-B01E5FCCBE2D}" dt="2020-05-17T11:25:08.520" v="2050" actId="165"/>
          <ac:spMkLst>
            <pc:docMk/>
            <pc:sldMk cId="3751496980" sldId="493"/>
            <ac:spMk id="254" creationId="{007BAF46-5245-4388-B440-53F8491D71C9}"/>
          </ac:spMkLst>
        </pc:spChg>
        <pc:spChg chg="mod">
          <ac:chgData name="reza kabir" userId="af3c95a13102d509" providerId="LiveId" clId="{88200EE4-F4B4-49E8-8126-B01E5FCCBE2D}" dt="2020-05-17T11:25:08.520" v="2050" actId="165"/>
          <ac:spMkLst>
            <pc:docMk/>
            <pc:sldMk cId="3751496980" sldId="493"/>
            <ac:spMk id="255" creationId="{12CE73B0-6C88-428A-81B2-D781F8AEFD28}"/>
          </ac:spMkLst>
        </pc:spChg>
        <pc:spChg chg="mod">
          <ac:chgData name="reza kabir" userId="af3c95a13102d509" providerId="LiveId" clId="{88200EE4-F4B4-49E8-8126-B01E5FCCBE2D}" dt="2020-05-17T11:25:08.520" v="2050" actId="165"/>
          <ac:spMkLst>
            <pc:docMk/>
            <pc:sldMk cId="3751496980" sldId="493"/>
            <ac:spMk id="256" creationId="{CA50FA8F-72B9-4FF3-A29E-04249D0AB195}"/>
          </ac:spMkLst>
        </pc:spChg>
        <pc:spChg chg="mod">
          <ac:chgData name="reza kabir" userId="af3c95a13102d509" providerId="LiveId" clId="{88200EE4-F4B4-49E8-8126-B01E5FCCBE2D}" dt="2020-05-17T11:25:08.520" v="2050" actId="165"/>
          <ac:spMkLst>
            <pc:docMk/>
            <pc:sldMk cId="3751496980" sldId="493"/>
            <ac:spMk id="257" creationId="{1B6C5B04-946D-4B3C-B75F-BA06261A4EAC}"/>
          </ac:spMkLst>
        </pc:spChg>
        <pc:spChg chg="mod">
          <ac:chgData name="reza kabir" userId="af3c95a13102d509" providerId="LiveId" clId="{88200EE4-F4B4-49E8-8126-B01E5FCCBE2D}" dt="2020-05-17T11:25:08.520" v="2050" actId="165"/>
          <ac:spMkLst>
            <pc:docMk/>
            <pc:sldMk cId="3751496980" sldId="493"/>
            <ac:spMk id="258" creationId="{5EF829CC-E668-4EDE-8254-E9C10A9E7804}"/>
          </ac:spMkLst>
        </pc:spChg>
        <pc:spChg chg="mod">
          <ac:chgData name="reza kabir" userId="af3c95a13102d509" providerId="LiveId" clId="{88200EE4-F4B4-49E8-8126-B01E5FCCBE2D}" dt="2020-05-17T11:25:08.520" v="2050" actId="165"/>
          <ac:spMkLst>
            <pc:docMk/>
            <pc:sldMk cId="3751496980" sldId="493"/>
            <ac:spMk id="260" creationId="{1C12DB31-425A-466C-9FE7-EB113A96CC0C}"/>
          </ac:spMkLst>
        </pc:spChg>
        <pc:spChg chg="mod">
          <ac:chgData name="reza kabir" userId="af3c95a13102d509" providerId="LiveId" clId="{88200EE4-F4B4-49E8-8126-B01E5FCCBE2D}" dt="2020-05-17T11:25:08.520" v="2050" actId="165"/>
          <ac:spMkLst>
            <pc:docMk/>
            <pc:sldMk cId="3751496980" sldId="493"/>
            <ac:spMk id="261" creationId="{EB5E50CA-4462-4B48-849B-D64449066E83}"/>
          </ac:spMkLst>
        </pc:spChg>
        <pc:spChg chg="mod">
          <ac:chgData name="reza kabir" userId="af3c95a13102d509" providerId="LiveId" clId="{88200EE4-F4B4-49E8-8126-B01E5FCCBE2D}" dt="2020-05-17T11:25:08.520" v="2050" actId="165"/>
          <ac:spMkLst>
            <pc:docMk/>
            <pc:sldMk cId="3751496980" sldId="493"/>
            <ac:spMk id="262" creationId="{3078B20F-C055-4FCB-A62E-554FC1E5C64F}"/>
          </ac:spMkLst>
        </pc:spChg>
        <pc:spChg chg="mod">
          <ac:chgData name="reza kabir" userId="af3c95a13102d509" providerId="LiveId" clId="{88200EE4-F4B4-49E8-8126-B01E5FCCBE2D}" dt="2020-05-17T11:25:08.520" v="2050" actId="165"/>
          <ac:spMkLst>
            <pc:docMk/>
            <pc:sldMk cId="3751496980" sldId="493"/>
            <ac:spMk id="263" creationId="{0889CB6A-1C2A-4054-A254-D8A04EAC4768}"/>
          </ac:spMkLst>
        </pc:spChg>
        <pc:spChg chg="mod">
          <ac:chgData name="reza kabir" userId="af3c95a13102d509" providerId="LiveId" clId="{88200EE4-F4B4-49E8-8126-B01E5FCCBE2D}" dt="2020-05-17T11:25:08.520" v="2050" actId="165"/>
          <ac:spMkLst>
            <pc:docMk/>
            <pc:sldMk cId="3751496980" sldId="493"/>
            <ac:spMk id="264" creationId="{52C55149-1731-4172-B95A-03638E93C9DC}"/>
          </ac:spMkLst>
        </pc:spChg>
        <pc:spChg chg="mod">
          <ac:chgData name="reza kabir" userId="af3c95a13102d509" providerId="LiveId" clId="{88200EE4-F4B4-49E8-8126-B01E5FCCBE2D}" dt="2020-05-17T11:25:08.520" v="2050" actId="165"/>
          <ac:spMkLst>
            <pc:docMk/>
            <pc:sldMk cId="3751496980" sldId="493"/>
            <ac:spMk id="266" creationId="{3D6C5F55-3378-48C4-8AA4-F9FA2652A05F}"/>
          </ac:spMkLst>
        </pc:spChg>
        <pc:spChg chg="mod">
          <ac:chgData name="reza kabir" userId="af3c95a13102d509" providerId="LiveId" clId="{88200EE4-F4B4-49E8-8126-B01E5FCCBE2D}" dt="2020-05-17T11:25:08.520" v="2050" actId="165"/>
          <ac:spMkLst>
            <pc:docMk/>
            <pc:sldMk cId="3751496980" sldId="493"/>
            <ac:spMk id="267" creationId="{F402F123-3592-46E5-9A8F-6D3498F0DD26}"/>
          </ac:spMkLst>
        </pc:spChg>
        <pc:spChg chg="mod">
          <ac:chgData name="reza kabir" userId="af3c95a13102d509" providerId="LiveId" clId="{88200EE4-F4B4-49E8-8126-B01E5FCCBE2D}" dt="2020-05-17T11:25:08.520" v="2050" actId="165"/>
          <ac:spMkLst>
            <pc:docMk/>
            <pc:sldMk cId="3751496980" sldId="493"/>
            <ac:spMk id="268" creationId="{D513F78F-D3A1-4F5A-897F-965164F034F3}"/>
          </ac:spMkLst>
        </pc:spChg>
        <pc:spChg chg="mod">
          <ac:chgData name="reza kabir" userId="af3c95a13102d509" providerId="LiveId" clId="{88200EE4-F4B4-49E8-8126-B01E5FCCBE2D}" dt="2020-05-17T11:25:08.520" v="2050" actId="165"/>
          <ac:spMkLst>
            <pc:docMk/>
            <pc:sldMk cId="3751496980" sldId="493"/>
            <ac:spMk id="269" creationId="{F5802EC8-5F81-4627-BD95-C4FDE8C6A755}"/>
          </ac:spMkLst>
        </pc:spChg>
        <pc:spChg chg="mod">
          <ac:chgData name="reza kabir" userId="af3c95a13102d509" providerId="LiveId" clId="{88200EE4-F4B4-49E8-8126-B01E5FCCBE2D}" dt="2020-05-17T11:25:08.520" v="2050" actId="165"/>
          <ac:spMkLst>
            <pc:docMk/>
            <pc:sldMk cId="3751496980" sldId="493"/>
            <ac:spMk id="270" creationId="{6CE01919-59A9-4D5C-98F7-B5A4057DF4B2}"/>
          </ac:spMkLst>
        </pc:spChg>
        <pc:spChg chg="mod">
          <ac:chgData name="reza kabir" userId="af3c95a13102d509" providerId="LiveId" clId="{88200EE4-F4B4-49E8-8126-B01E5FCCBE2D}" dt="2020-05-17T11:25:08.520" v="2050" actId="165"/>
          <ac:spMkLst>
            <pc:docMk/>
            <pc:sldMk cId="3751496980" sldId="493"/>
            <ac:spMk id="272" creationId="{4005049D-4E4B-40C7-BA17-9630411B5684}"/>
          </ac:spMkLst>
        </pc:spChg>
        <pc:spChg chg="mod">
          <ac:chgData name="reza kabir" userId="af3c95a13102d509" providerId="LiveId" clId="{88200EE4-F4B4-49E8-8126-B01E5FCCBE2D}" dt="2020-05-17T11:25:08.520" v="2050" actId="165"/>
          <ac:spMkLst>
            <pc:docMk/>
            <pc:sldMk cId="3751496980" sldId="493"/>
            <ac:spMk id="273" creationId="{EB6B5204-16F2-4307-B879-43632340D90E}"/>
          </ac:spMkLst>
        </pc:spChg>
        <pc:spChg chg="mod">
          <ac:chgData name="reza kabir" userId="af3c95a13102d509" providerId="LiveId" clId="{88200EE4-F4B4-49E8-8126-B01E5FCCBE2D}" dt="2020-05-17T11:25:08.520" v="2050" actId="165"/>
          <ac:spMkLst>
            <pc:docMk/>
            <pc:sldMk cId="3751496980" sldId="493"/>
            <ac:spMk id="274" creationId="{2E00C179-4DB5-4DBE-8C6C-9DFF6A1012DD}"/>
          </ac:spMkLst>
        </pc:spChg>
        <pc:spChg chg="mod">
          <ac:chgData name="reza kabir" userId="af3c95a13102d509" providerId="LiveId" clId="{88200EE4-F4B4-49E8-8126-B01E5FCCBE2D}" dt="2020-05-17T11:25:08.520" v="2050" actId="165"/>
          <ac:spMkLst>
            <pc:docMk/>
            <pc:sldMk cId="3751496980" sldId="493"/>
            <ac:spMk id="275" creationId="{363C0277-612E-44F7-9575-CA47111719E4}"/>
          </ac:spMkLst>
        </pc:spChg>
        <pc:spChg chg="mod">
          <ac:chgData name="reza kabir" userId="af3c95a13102d509" providerId="LiveId" clId="{88200EE4-F4B4-49E8-8126-B01E5FCCBE2D}" dt="2020-05-17T11:25:08.520" v="2050" actId="165"/>
          <ac:spMkLst>
            <pc:docMk/>
            <pc:sldMk cId="3751496980" sldId="493"/>
            <ac:spMk id="276" creationId="{1D38D1C2-4987-41E1-8687-2F4DB296E990}"/>
          </ac:spMkLst>
        </pc:spChg>
        <pc:spChg chg="mod">
          <ac:chgData name="reza kabir" userId="af3c95a13102d509" providerId="LiveId" clId="{88200EE4-F4B4-49E8-8126-B01E5FCCBE2D}" dt="2020-05-17T11:25:08.520" v="2050" actId="165"/>
          <ac:spMkLst>
            <pc:docMk/>
            <pc:sldMk cId="3751496980" sldId="493"/>
            <ac:spMk id="279" creationId="{4469622D-E95B-4CAF-896B-4F00C0EE0103}"/>
          </ac:spMkLst>
        </pc:spChg>
        <pc:spChg chg="mod">
          <ac:chgData name="reza kabir" userId="af3c95a13102d509" providerId="LiveId" clId="{88200EE4-F4B4-49E8-8126-B01E5FCCBE2D}" dt="2020-05-17T11:25:08.520" v="2050" actId="165"/>
          <ac:spMkLst>
            <pc:docMk/>
            <pc:sldMk cId="3751496980" sldId="493"/>
            <ac:spMk id="280" creationId="{45A7501C-D2AE-41C3-BB27-3A555B7B2F1B}"/>
          </ac:spMkLst>
        </pc:spChg>
        <pc:spChg chg="mod">
          <ac:chgData name="reza kabir" userId="af3c95a13102d509" providerId="LiveId" clId="{88200EE4-F4B4-49E8-8126-B01E5FCCBE2D}" dt="2020-05-17T11:25:08.520" v="2050" actId="165"/>
          <ac:spMkLst>
            <pc:docMk/>
            <pc:sldMk cId="3751496980" sldId="493"/>
            <ac:spMk id="281" creationId="{C60A0A0C-344B-40A6-9448-59A07A2A7408}"/>
          </ac:spMkLst>
        </pc:spChg>
        <pc:spChg chg="mod">
          <ac:chgData name="reza kabir" userId="af3c95a13102d509" providerId="LiveId" clId="{88200EE4-F4B4-49E8-8126-B01E5FCCBE2D}" dt="2020-05-17T11:25:08.520" v="2050" actId="165"/>
          <ac:spMkLst>
            <pc:docMk/>
            <pc:sldMk cId="3751496980" sldId="493"/>
            <ac:spMk id="283" creationId="{8A6DFBEC-3456-492F-82A8-F9F9FA3E4344}"/>
          </ac:spMkLst>
        </pc:spChg>
        <pc:spChg chg="mod">
          <ac:chgData name="reza kabir" userId="af3c95a13102d509" providerId="LiveId" clId="{88200EE4-F4B4-49E8-8126-B01E5FCCBE2D}" dt="2020-05-17T11:25:08.520" v="2050" actId="165"/>
          <ac:spMkLst>
            <pc:docMk/>
            <pc:sldMk cId="3751496980" sldId="493"/>
            <ac:spMk id="284" creationId="{20102792-0FED-46CA-8139-97D0CD1B73D4}"/>
          </ac:spMkLst>
        </pc:spChg>
        <pc:spChg chg="mod">
          <ac:chgData name="reza kabir" userId="af3c95a13102d509" providerId="LiveId" clId="{88200EE4-F4B4-49E8-8126-B01E5FCCBE2D}" dt="2020-05-17T11:25:08.520" v="2050" actId="165"/>
          <ac:spMkLst>
            <pc:docMk/>
            <pc:sldMk cId="3751496980" sldId="493"/>
            <ac:spMk id="285" creationId="{75962091-07A0-4DC5-B670-EEEA1131AF85}"/>
          </ac:spMkLst>
        </pc:spChg>
        <pc:spChg chg="mod">
          <ac:chgData name="reza kabir" userId="af3c95a13102d509" providerId="LiveId" clId="{88200EE4-F4B4-49E8-8126-B01E5FCCBE2D}" dt="2020-05-17T11:25:08.520" v="2050" actId="165"/>
          <ac:spMkLst>
            <pc:docMk/>
            <pc:sldMk cId="3751496980" sldId="493"/>
            <ac:spMk id="286" creationId="{1CEE3AAD-D99D-48C8-B096-1ACDC4300519}"/>
          </ac:spMkLst>
        </pc:spChg>
        <pc:spChg chg="mod">
          <ac:chgData name="reza kabir" userId="af3c95a13102d509" providerId="LiveId" clId="{88200EE4-F4B4-49E8-8126-B01E5FCCBE2D}" dt="2020-05-17T11:25:08.520" v="2050" actId="165"/>
          <ac:spMkLst>
            <pc:docMk/>
            <pc:sldMk cId="3751496980" sldId="493"/>
            <ac:spMk id="287" creationId="{DB25FDE8-5FAD-4652-A4D8-D775CC29D09B}"/>
          </ac:spMkLst>
        </pc:spChg>
        <pc:spChg chg="mod">
          <ac:chgData name="reza kabir" userId="af3c95a13102d509" providerId="LiveId" clId="{88200EE4-F4B4-49E8-8126-B01E5FCCBE2D}" dt="2020-05-17T11:25:08.520" v="2050" actId="165"/>
          <ac:spMkLst>
            <pc:docMk/>
            <pc:sldMk cId="3751496980" sldId="493"/>
            <ac:spMk id="288" creationId="{10BA71F6-10D9-421A-BEB6-08091F429775}"/>
          </ac:spMkLst>
        </pc:spChg>
        <pc:spChg chg="mod">
          <ac:chgData name="reza kabir" userId="af3c95a13102d509" providerId="LiveId" clId="{88200EE4-F4B4-49E8-8126-B01E5FCCBE2D}" dt="2020-05-17T11:25:08.520" v="2050" actId="165"/>
          <ac:spMkLst>
            <pc:docMk/>
            <pc:sldMk cId="3751496980" sldId="493"/>
            <ac:spMk id="289" creationId="{116AF0BD-B885-409F-BD39-9CAE7DBFB459}"/>
          </ac:spMkLst>
        </pc:spChg>
        <pc:spChg chg="mod">
          <ac:chgData name="reza kabir" userId="af3c95a13102d509" providerId="LiveId" clId="{88200EE4-F4B4-49E8-8126-B01E5FCCBE2D}" dt="2020-05-17T11:25:08.520" v="2050" actId="165"/>
          <ac:spMkLst>
            <pc:docMk/>
            <pc:sldMk cId="3751496980" sldId="493"/>
            <ac:spMk id="290" creationId="{C79BBCF6-3971-4DAE-8DCE-E7335E8BCEC9}"/>
          </ac:spMkLst>
        </pc:spChg>
        <pc:spChg chg="mod">
          <ac:chgData name="reza kabir" userId="af3c95a13102d509" providerId="LiveId" clId="{88200EE4-F4B4-49E8-8126-B01E5FCCBE2D}" dt="2020-05-17T11:25:08.520" v="2050" actId="165"/>
          <ac:spMkLst>
            <pc:docMk/>
            <pc:sldMk cId="3751496980" sldId="493"/>
            <ac:spMk id="291" creationId="{7C770FAD-245B-4FA6-BCB0-B1CFA80854D9}"/>
          </ac:spMkLst>
        </pc:spChg>
        <pc:spChg chg="mod">
          <ac:chgData name="reza kabir" userId="af3c95a13102d509" providerId="LiveId" clId="{88200EE4-F4B4-49E8-8126-B01E5FCCBE2D}" dt="2020-05-17T11:25:08.520" v="2050" actId="165"/>
          <ac:spMkLst>
            <pc:docMk/>
            <pc:sldMk cId="3751496980" sldId="493"/>
            <ac:spMk id="292" creationId="{A1627740-8100-46B8-958B-BECD6EA08718}"/>
          </ac:spMkLst>
        </pc:spChg>
        <pc:spChg chg="mod">
          <ac:chgData name="reza kabir" userId="af3c95a13102d509" providerId="LiveId" clId="{88200EE4-F4B4-49E8-8126-B01E5FCCBE2D}" dt="2020-05-17T11:25:08.520" v="2050" actId="165"/>
          <ac:spMkLst>
            <pc:docMk/>
            <pc:sldMk cId="3751496980" sldId="493"/>
            <ac:spMk id="293" creationId="{674B0527-9AC5-4403-96CA-9D0F7CAC32BF}"/>
          </ac:spMkLst>
        </pc:spChg>
        <pc:spChg chg="mod">
          <ac:chgData name="reza kabir" userId="af3c95a13102d509" providerId="LiveId" clId="{88200EE4-F4B4-49E8-8126-B01E5FCCBE2D}" dt="2020-05-17T11:25:08.520" v="2050" actId="165"/>
          <ac:spMkLst>
            <pc:docMk/>
            <pc:sldMk cId="3751496980" sldId="493"/>
            <ac:spMk id="294" creationId="{70508D6C-82BA-442B-A58C-8654159FFB5C}"/>
          </ac:spMkLst>
        </pc:spChg>
        <pc:spChg chg="mod">
          <ac:chgData name="reza kabir" userId="af3c95a13102d509" providerId="LiveId" clId="{88200EE4-F4B4-49E8-8126-B01E5FCCBE2D}" dt="2020-05-17T11:25:08.520" v="2050" actId="165"/>
          <ac:spMkLst>
            <pc:docMk/>
            <pc:sldMk cId="3751496980" sldId="493"/>
            <ac:spMk id="295" creationId="{ADB08D18-CB69-4B80-85B9-F5B084D62A75}"/>
          </ac:spMkLst>
        </pc:spChg>
        <pc:spChg chg="mod">
          <ac:chgData name="reza kabir" userId="af3c95a13102d509" providerId="LiveId" clId="{88200EE4-F4B4-49E8-8126-B01E5FCCBE2D}" dt="2020-05-17T11:25:08.520" v="2050" actId="165"/>
          <ac:spMkLst>
            <pc:docMk/>
            <pc:sldMk cId="3751496980" sldId="493"/>
            <ac:spMk id="296" creationId="{4EFB96CE-B4AF-4A85-894C-A929E1BA395D}"/>
          </ac:spMkLst>
        </pc:spChg>
        <pc:spChg chg="mod">
          <ac:chgData name="reza kabir" userId="af3c95a13102d509" providerId="LiveId" clId="{88200EE4-F4B4-49E8-8126-B01E5FCCBE2D}" dt="2020-05-17T11:25:08.520" v="2050" actId="165"/>
          <ac:spMkLst>
            <pc:docMk/>
            <pc:sldMk cId="3751496980" sldId="493"/>
            <ac:spMk id="297" creationId="{DADBB676-BA7A-43EB-BB3F-8E21F32C93CA}"/>
          </ac:spMkLst>
        </pc:spChg>
        <pc:spChg chg="mod">
          <ac:chgData name="reza kabir" userId="af3c95a13102d509" providerId="LiveId" clId="{88200EE4-F4B4-49E8-8126-B01E5FCCBE2D}" dt="2020-05-17T11:25:08.520" v="2050" actId="165"/>
          <ac:spMkLst>
            <pc:docMk/>
            <pc:sldMk cId="3751496980" sldId="493"/>
            <ac:spMk id="298" creationId="{E2096A02-0E85-4D85-8C88-135BA6E9693C}"/>
          </ac:spMkLst>
        </pc:spChg>
        <pc:spChg chg="mod">
          <ac:chgData name="reza kabir" userId="af3c95a13102d509" providerId="LiveId" clId="{88200EE4-F4B4-49E8-8126-B01E5FCCBE2D}" dt="2020-05-17T11:25:08.520" v="2050" actId="165"/>
          <ac:spMkLst>
            <pc:docMk/>
            <pc:sldMk cId="3751496980" sldId="493"/>
            <ac:spMk id="299" creationId="{E44A5908-56CC-484A-9126-9EC97AEC2E0F}"/>
          </ac:spMkLst>
        </pc:spChg>
        <pc:spChg chg="mod">
          <ac:chgData name="reza kabir" userId="af3c95a13102d509" providerId="LiveId" clId="{88200EE4-F4B4-49E8-8126-B01E5FCCBE2D}" dt="2020-05-17T11:25:08.520" v="2050" actId="165"/>
          <ac:spMkLst>
            <pc:docMk/>
            <pc:sldMk cId="3751496980" sldId="493"/>
            <ac:spMk id="300" creationId="{844A966E-B540-4CE9-8462-1C5E2BE6261A}"/>
          </ac:spMkLst>
        </pc:spChg>
        <pc:spChg chg="mod">
          <ac:chgData name="reza kabir" userId="af3c95a13102d509" providerId="LiveId" clId="{88200EE4-F4B4-49E8-8126-B01E5FCCBE2D}" dt="2020-05-17T11:25:08.520" v="2050" actId="165"/>
          <ac:spMkLst>
            <pc:docMk/>
            <pc:sldMk cId="3751496980" sldId="493"/>
            <ac:spMk id="301" creationId="{EAA8CABF-D3ED-408B-8710-296420610061}"/>
          </ac:spMkLst>
        </pc:spChg>
        <pc:spChg chg="mod">
          <ac:chgData name="reza kabir" userId="af3c95a13102d509" providerId="LiveId" clId="{88200EE4-F4B4-49E8-8126-B01E5FCCBE2D}" dt="2020-05-17T11:25:08.520" v="2050" actId="165"/>
          <ac:spMkLst>
            <pc:docMk/>
            <pc:sldMk cId="3751496980" sldId="493"/>
            <ac:spMk id="302" creationId="{5AFA4E35-4DFD-4F8C-8A68-9D0C6F36639F}"/>
          </ac:spMkLst>
        </pc:spChg>
        <pc:spChg chg="mod">
          <ac:chgData name="reza kabir" userId="af3c95a13102d509" providerId="LiveId" clId="{88200EE4-F4B4-49E8-8126-B01E5FCCBE2D}" dt="2020-05-17T11:25:08.520" v="2050" actId="165"/>
          <ac:spMkLst>
            <pc:docMk/>
            <pc:sldMk cId="3751496980" sldId="493"/>
            <ac:spMk id="303" creationId="{7539042C-B475-4044-9190-27F6E46BC48D}"/>
          </ac:spMkLst>
        </pc:spChg>
        <pc:spChg chg="mod">
          <ac:chgData name="reza kabir" userId="af3c95a13102d509" providerId="LiveId" clId="{88200EE4-F4B4-49E8-8126-B01E5FCCBE2D}" dt="2020-05-17T11:25:08.520" v="2050" actId="165"/>
          <ac:spMkLst>
            <pc:docMk/>
            <pc:sldMk cId="3751496980" sldId="493"/>
            <ac:spMk id="304" creationId="{2F3D5997-4401-45A9-AA79-1F00C04D48F7}"/>
          </ac:spMkLst>
        </pc:spChg>
        <pc:spChg chg="mod">
          <ac:chgData name="reza kabir" userId="af3c95a13102d509" providerId="LiveId" clId="{88200EE4-F4B4-49E8-8126-B01E5FCCBE2D}" dt="2020-05-17T11:25:08.520" v="2050" actId="165"/>
          <ac:spMkLst>
            <pc:docMk/>
            <pc:sldMk cId="3751496980" sldId="493"/>
            <ac:spMk id="305" creationId="{3D64A336-1DDE-4C15-B94D-4CC1F74266E8}"/>
          </ac:spMkLst>
        </pc:spChg>
        <pc:spChg chg="mod">
          <ac:chgData name="reza kabir" userId="af3c95a13102d509" providerId="LiveId" clId="{88200EE4-F4B4-49E8-8126-B01E5FCCBE2D}" dt="2020-05-17T11:25:08.520" v="2050" actId="165"/>
          <ac:spMkLst>
            <pc:docMk/>
            <pc:sldMk cId="3751496980" sldId="493"/>
            <ac:spMk id="306" creationId="{6B87E134-76CF-4B2C-9F99-F363455A7130}"/>
          </ac:spMkLst>
        </pc:spChg>
        <pc:spChg chg="mod">
          <ac:chgData name="reza kabir" userId="af3c95a13102d509" providerId="LiveId" clId="{88200EE4-F4B4-49E8-8126-B01E5FCCBE2D}" dt="2020-05-17T11:25:08.520" v="2050" actId="165"/>
          <ac:spMkLst>
            <pc:docMk/>
            <pc:sldMk cId="3751496980" sldId="493"/>
            <ac:spMk id="308" creationId="{1C2239A9-3707-4051-9C09-E3FDC4061880}"/>
          </ac:spMkLst>
        </pc:spChg>
        <pc:spChg chg="mod">
          <ac:chgData name="reza kabir" userId="af3c95a13102d509" providerId="LiveId" clId="{88200EE4-F4B4-49E8-8126-B01E5FCCBE2D}" dt="2020-05-17T11:25:08.520" v="2050" actId="165"/>
          <ac:spMkLst>
            <pc:docMk/>
            <pc:sldMk cId="3751496980" sldId="493"/>
            <ac:spMk id="309" creationId="{30A4D6AB-F011-43A8-9AA1-81233FE2343F}"/>
          </ac:spMkLst>
        </pc:spChg>
        <pc:spChg chg="mod">
          <ac:chgData name="reza kabir" userId="af3c95a13102d509" providerId="LiveId" clId="{88200EE4-F4B4-49E8-8126-B01E5FCCBE2D}" dt="2020-05-17T11:25:08.520" v="2050" actId="165"/>
          <ac:spMkLst>
            <pc:docMk/>
            <pc:sldMk cId="3751496980" sldId="493"/>
            <ac:spMk id="310" creationId="{8A2C49EF-EEA6-4DA6-8CCB-93D735DF13DC}"/>
          </ac:spMkLst>
        </pc:spChg>
        <pc:spChg chg="mod">
          <ac:chgData name="reza kabir" userId="af3c95a13102d509" providerId="LiveId" clId="{88200EE4-F4B4-49E8-8126-B01E5FCCBE2D}" dt="2020-05-17T11:25:08.520" v="2050" actId="165"/>
          <ac:spMkLst>
            <pc:docMk/>
            <pc:sldMk cId="3751496980" sldId="493"/>
            <ac:spMk id="311" creationId="{6F1B7DCF-C978-45A8-91CE-C9DABA2BCBB9}"/>
          </ac:spMkLst>
        </pc:spChg>
        <pc:spChg chg="mod">
          <ac:chgData name="reza kabir" userId="af3c95a13102d509" providerId="LiveId" clId="{88200EE4-F4B4-49E8-8126-B01E5FCCBE2D}" dt="2020-05-17T11:25:08.520" v="2050" actId="165"/>
          <ac:spMkLst>
            <pc:docMk/>
            <pc:sldMk cId="3751496980" sldId="493"/>
            <ac:spMk id="312" creationId="{9A88E624-C0DB-4416-A688-DE201960B326}"/>
          </ac:spMkLst>
        </pc:spChg>
        <pc:spChg chg="mod">
          <ac:chgData name="reza kabir" userId="af3c95a13102d509" providerId="LiveId" clId="{88200EE4-F4B4-49E8-8126-B01E5FCCBE2D}" dt="2020-05-17T11:25:08.520" v="2050" actId="165"/>
          <ac:spMkLst>
            <pc:docMk/>
            <pc:sldMk cId="3751496980" sldId="493"/>
            <ac:spMk id="314" creationId="{0F0BB34F-E5FF-48A4-9F99-4DE015DEDEAD}"/>
          </ac:spMkLst>
        </pc:spChg>
        <pc:spChg chg="mod">
          <ac:chgData name="reza kabir" userId="af3c95a13102d509" providerId="LiveId" clId="{88200EE4-F4B4-49E8-8126-B01E5FCCBE2D}" dt="2020-05-17T11:25:08.520" v="2050" actId="165"/>
          <ac:spMkLst>
            <pc:docMk/>
            <pc:sldMk cId="3751496980" sldId="493"/>
            <ac:spMk id="315" creationId="{7F15C418-2075-405E-B094-741CB169F809}"/>
          </ac:spMkLst>
        </pc:spChg>
        <pc:spChg chg="mod">
          <ac:chgData name="reza kabir" userId="af3c95a13102d509" providerId="LiveId" clId="{88200EE4-F4B4-49E8-8126-B01E5FCCBE2D}" dt="2020-05-17T11:25:08.520" v="2050" actId="165"/>
          <ac:spMkLst>
            <pc:docMk/>
            <pc:sldMk cId="3751496980" sldId="493"/>
            <ac:spMk id="316" creationId="{C220C9ED-11FC-4BC5-A607-44EA5FC58BD5}"/>
          </ac:spMkLst>
        </pc:spChg>
        <pc:spChg chg="mod">
          <ac:chgData name="reza kabir" userId="af3c95a13102d509" providerId="LiveId" clId="{88200EE4-F4B4-49E8-8126-B01E5FCCBE2D}" dt="2020-05-17T11:25:08.520" v="2050" actId="165"/>
          <ac:spMkLst>
            <pc:docMk/>
            <pc:sldMk cId="3751496980" sldId="493"/>
            <ac:spMk id="317" creationId="{3CB7A8E5-18D6-44C3-A7B5-3E0E871A8C52}"/>
          </ac:spMkLst>
        </pc:spChg>
        <pc:spChg chg="mod">
          <ac:chgData name="reza kabir" userId="af3c95a13102d509" providerId="LiveId" clId="{88200EE4-F4B4-49E8-8126-B01E5FCCBE2D}" dt="2020-05-17T11:25:08.520" v="2050" actId="165"/>
          <ac:spMkLst>
            <pc:docMk/>
            <pc:sldMk cId="3751496980" sldId="493"/>
            <ac:spMk id="318" creationId="{EFE68B9A-176C-4338-B447-DE95F5A13C2B}"/>
          </ac:spMkLst>
        </pc:spChg>
        <pc:spChg chg="mod">
          <ac:chgData name="reza kabir" userId="af3c95a13102d509" providerId="LiveId" clId="{88200EE4-F4B4-49E8-8126-B01E5FCCBE2D}" dt="2020-05-17T11:25:08.520" v="2050" actId="165"/>
          <ac:spMkLst>
            <pc:docMk/>
            <pc:sldMk cId="3751496980" sldId="493"/>
            <ac:spMk id="320" creationId="{0A848CE6-39E1-4C36-B613-246F38137D88}"/>
          </ac:spMkLst>
        </pc:spChg>
        <pc:spChg chg="mod">
          <ac:chgData name="reza kabir" userId="af3c95a13102d509" providerId="LiveId" clId="{88200EE4-F4B4-49E8-8126-B01E5FCCBE2D}" dt="2020-05-17T11:25:08.520" v="2050" actId="165"/>
          <ac:spMkLst>
            <pc:docMk/>
            <pc:sldMk cId="3751496980" sldId="493"/>
            <ac:spMk id="321" creationId="{87388F4D-08FB-41DB-89CE-E0E000BF4818}"/>
          </ac:spMkLst>
        </pc:spChg>
        <pc:spChg chg="mod">
          <ac:chgData name="reza kabir" userId="af3c95a13102d509" providerId="LiveId" clId="{88200EE4-F4B4-49E8-8126-B01E5FCCBE2D}" dt="2020-05-17T11:25:08.520" v="2050" actId="165"/>
          <ac:spMkLst>
            <pc:docMk/>
            <pc:sldMk cId="3751496980" sldId="493"/>
            <ac:spMk id="322" creationId="{6CAF8206-679D-4ADC-B759-DF80D39E8148}"/>
          </ac:spMkLst>
        </pc:spChg>
        <pc:spChg chg="mod">
          <ac:chgData name="reza kabir" userId="af3c95a13102d509" providerId="LiveId" clId="{88200EE4-F4B4-49E8-8126-B01E5FCCBE2D}" dt="2020-05-17T11:25:08.520" v="2050" actId="165"/>
          <ac:spMkLst>
            <pc:docMk/>
            <pc:sldMk cId="3751496980" sldId="493"/>
            <ac:spMk id="323" creationId="{BD0334C3-0653-4522-8C29-3DAFEB9B1ED1}"/>
          </ac:spMkLst>
        </pc:spChg>
        <pc:spChg chg="mod">
          <ac:chgData name="reza kabir" userId="af3c95a13102d509" providerId="LiveId" clId="{88200EE4-F4B4-49E8-8126-B01E5FCCBE2D}" dt="2020-05-17T11:25:08.520" v="2050" actId="165"/>
          <ac:spMkLst>
            <pc:docMk/>
            <pc:sldMk cId="3751496980" sldId="493"/>
            <ac:spMk id="324" creationId="{C73A67F7-CB8C-4B1C-BA2A-AF1F83DF5B7B}"/>
          </ac:spMkLst>
        </pc:spChg>
        <pc:spChg chg="mod">
          <ac:chgData name="reza kabir" userId="af3c95a13102d509" providerId="LiveId" clId="{88200EE4-F4B4-49E8-8126-B01E5FCCBE2D}" dt="2020-05-17T11:25:08.520" v="2050" actId="165"/>
          <ac:spMkLst>
            <pc:docMk/>
            <pc:sldMk cId="3751496980" sldId="493"/>
            <ac:spMk id="325" creationId="{EFE67C28-BB37-4D1F-8580-78EE0CA7B73C}"/>
          </ac:spMkLst>
        </pc:spChg>
        <pc:spChg chg="mod">
          <ac:chgData name="reza kabir" userId="af3c95a13102d509" providerId="LiveId" clId="{88200EE4-F4B4-49E8-8126-B01E5FCCBE2D}" dt="2020-05-17T11:25:08.520" v="2050" actId="165"/>
          <ac:spMkLst>
            <pc:docMk/>
            <pc:sldMk cId="3751496980" sldId="493"/>
            <ac:spMk id="326" creationId="{396737D8-FB73-4CE9-9EA8-E8DC80EDBA02}"/>
          </ac:spMkLst>
        </pc:spChg>
        <pc:spChg chg="mod">
          <ac:chgData name="reza kabir" userId="af3c95a13102d509" providerId="LiveId" clId="{88200EE4-F4B4-49E8-8126-B01E5FCCBE2D}" dt="2020-05-17T11:25:08.520" v="2050" actId="165"/>
          <ac:spMkLst>
            <pc:docMk/>
            <pc:sldMk cId="3751496980" sldId="493"/>
            <ac:spMk id="327" creationId="{7A620CB1-0582-4564-921A-82D2282E2ACD}"/>
          </ac:spMkLst>
        </pc:spChg>
        <pc:spChg chg="mod">
          <ac:chgData name="reza kabir" userId="af3c95a13102d509" providerId="LiveId" clId="{88200EE4-F4B4-49E8-8126-B01E5FCCBE2D}" dt="2020-05-17T11:25:08.520" v="2050" actId="165"/>
          <ac:spMkLst>
            <pc:docMk/>
            <pc:sldMk cId="3751496980" sldId="493"/>
            <ac:spMk id="328" creationId="{4D8FC678-5E60-4019-9A9C-54E9D16A6A17}"/>
          </ac:spMkLst>
        </pc:spChg>
        <pc:spChg chg="mod">
          <ac:chgData name="reza kabir" userId="af3c95a13102d509" providerId="LiveId" clId="{88200EE4-F4B4-49E8-8126-B01E5FCCBE2D}" dt="2020-05-17T11:25:08.520" v="2050" actId="165"/>
          <ac:spMkLst>
            <pc:docMk/>
            <pc:sldMk cId="3751496980" sldId="493"/>
            <ac:spMk id="329" creationId="{E43FF12E-F519-441F-9D1B-A7838E5D5DB5}"/>
          </ac:spMkLst>
        </pc:spChg>
        <pc:spChg chg="mod">
          <ac:chgData name="reza kabir" userId="af3c95a13102d509" providerId="LiveId" clId="{88200EE4-F4B4-49E8-8126-B01E5FCCBE2D}" dt="2020-05-17T11:25:08.520" v="2050" actId="165"/>
          <ac:spMkLst>
            <pc:docMk/>
            <pc:sldMk cId="3751496980" sldId="493"/>
            <ac:spMk id="330" creationId="{6FE2108E-E396-4B5D-8028-6ECF9F614850}"/>
          </ac:spMkLst>
        </pc:spChg>
        <pc:spChg chg="mod">
          <ac:chgData name="reza kabir" userId="af3c95a13102d509" providerId="LiveId" clId="{88200EE4-F4B4-49E8-8126-B01E5FCCBE2D}" dt="2020-05-17T11:25:08.520" v="2050" actId="165"/>
          <ac:spMkLst>
            <pc:docMk/>
            <pc:sldMk cId="3751496980" sldId="493"/>
            <ac:spMk id="331" creationId="{ECCF6A47-2C23-4DBA-8742-74E7905D1E6F}"/>
          </ac:spMkLst>
        </pc:spChg>
        <pc:spChg chg="mod">
          <ac:chgData name="reza kabir" userId="af3c95a13102d509" providerId="LiveId" clId="{88200EE4-F4B4-49E8-8126-B01E5FCCBE2D}" dt="2020-05-17T11:25:08.520" v="2050" actId="165"/>
          <ac:spMkLst>
            <pc:docMk/>
            <pc:sldMk cId="3751496980" sldId="493"/>
            <ac:spMk id="332" creationId="{6729FE93-7B2E-49E0-A92E-954BEDFF8B66}"/>
          </ac:spMkLst>
        </pc:spChg>
        <pc:spChg chg="mod">
          <ac:chgData name="reza kabir" userId="af3c95a13102d509" providerId="LiveId" clId="{88200EE4-F4B4-49E8-8126-B01E5FCCBE2D}" dt="2020-05-17T11:25:08.520" v="2050" actId="165"/>
          <ac:spMkLst>
            <pc:docMk/>
            <pc:sldMk cId="3751496980" sldId="493"/>
            <ac:spMk id="333" creationId="{100E8185-530C-44E8-B1D0-07A7ABAD54FA}"/>
          </ac:spMkLst>
        </pc:spChg>
        <pc:spChg chg="mod">
          <ac:chgData name="reza kabir" userId="af3c95a13102d509" providerId="LiveId" clId="{88200EE4-F4B4-49E8-8126-B01E5FCCBE2D}" dt="2020-05-17T11:25:08.520" v="2050" actId="165"/>
          <ac:spMkLst>
            <pc:docMk/>
            <pc:sldMk cId="3751496980" sldId="493"/>
            <ac:spMk id="334" creationId="{577ACF71-ACDD-4905-BBE3-1B498BE58341}"/>
          </ac:spMkLst>
        </pc:spChg>
        <pc:spChg chg="mod">
          <ac:chgData name="reza kabir" userId="af3c95a13102d509" providerId="LiveId" clId="{88200EE4-F4B4-49E8-8126-B01E5FCCBE2D}" dt="2020-05-17T11:25:08.520" v="2050" actId="165"/>
          <ac:spMkLst>
            <pc:docMk/>
            <pc:sldMk cId="3751496980" sldId="493"/>
            <ac:spMk id="335" creationId="{EE07F0EA-A9A0-4DF4-AEC7-6DC075F59BB1}"/>
          </ac:spMkLst>
        </pc:spChg>
        <pc:spChg chg="mod">
          <ac:chgData name="reza kabir" userId="af3c95a13102d509" providerId="LiveId" clId="{88200EE4-F4B4-49E8-8126-B01E5FCCBE2D}" dt="2020-05-17T11:25:08.520" v="2050" actId="165"/>
          <ac:spMkLst>
            <pc:docMk/>
            <pc:sldMk cId="3751496980" sldId="493"/>
            <ac:spMk id="336" creationId="{37BAAF92-B350-4BDA-BA09-DDB5493C98CE}"/>
          </ac:spMkLst>
        </pc:spChg>
        <pc:spChg chg="mod">
          <ac:chgData name="reza kabir" userId="af3c95a13102d509" providerId="LiveId" clId="{88200EE4-F4B4-49E8-8126-B01E5FCCBE2D}" dt="2020-05-17T11:25:08.520" v="2050" actId="165"/>
          <ac:spMkLst>
            <pc:docMk/>
            <pc:sldMk cId="3751496980" sldId="493"/>
            <ac:spMk id="338" creationId="{578F5F08-D098-4213-A3E0-620C01C82E90}"/>
          </ac:spMkLst>
        </pc:spChg>
        <pc:spChg chg="mod">
          <ac:chgData name="reza kabir" userId="af3c95a13102d509" providerId="LiveId" clId="{88200EE4-F4B4-49E8-8126-B01E5FCCBE2D}" dt="2020-05-17T11:25:08.520" v="2050" actId="165"/>
          <ac:spMkLst>
            <pc:docMk/>
            <pc:sldMk cId="3751496980" sldId="493"/>
            <ac:spMk id="339" creationId="{8FB55893-68E0-4CE0-94AC-6BDEC2405161}"/>
          </ac:spMkLst>
        </pc:spChg>
        <pc:spChg chg="mod">
          <ac:chgData name="reza kabir" userId="af3c95a13102d509" providerId="LiveId" clId="{88200EE4-F4B4-49E8-8126-B01E5FCCBE2D}" dt="2020-05-17T11:25:08.520" v="2050" actId="165"/>
          <ac:spMkLst>
            <pc:docMk/>
            <pc:sldMk cId="3751496980" sldId="493"/>
            <ac:spMk id="340" creationId="{10BD295C-899F-497B-84CB-F65D25BB9F58}"/>
          </ac:spMkLst>
        </pc:spChg>
        <pc:spChg chg="mod">
          <ac:chgData name="reza kabir" userId="af3c95a13102d509" providerId="LiveId" clId="{88200EE4-F4B4-49E8-8126-B01E5FCCBE2D}" dt="2020-05-17T11:25:08.520" v="2050" actId="165"/>
          <ac:spMkLst>
            <pc:docMk/>
            <pc:sldMk cId="3751496980" sldId="493"/>
            <ac:spMk id="341" creationId="{C6C2FFDC-7E47-430B-B783-9344D90916A4}"/>
          </ac:spMkLst>
        </pc:spChg>
        <pc:spChg chg="mod">
          <ac:chgData name="reza kabir" userId="af3c95a13102d509" providerId="LiveId" clId="{88200EE4-F4B4-49E8-8126-B01E5FCCBE2D}" dt="2020-05-17T11:25:08.520" v="2050" actId="165"/>
          <ac:spMkLst>
            <pc:docMk/>
            <pc:sldMk cId="3751496980" sldId="493"/>
            <ac:spMk id="343" creationId="{33E9476D-C127-4DAE-9AD2-E70B0677D735}"/>
          </ac:spMkLst>
        </pc:spChg>
        <pc:spChg chg="mod">
          <ac:chgData name="reza kabir" userId="af3c95a13102d509" providerId="LiveId" clId="{88200EE4-F4B4-49E8-8126-B01E5FCCBE2D}" dt="2020-05-17T11:25:08.520" v="2050" actId="165"/>
          <ac:spMkLst>
            <pc:docMk/>
            <pc:sldMk cId="3751496980" sldId="493"/>
            <ac:spMk id="344" creationId="{2782BA29-4B27-4EB8-AC16-6147F4D9DD46}"/>
          </ac:spMkLst>
        </pc:spChg>
        <pc:spChg chg="mod">
          <ac:chgData name="reza kabir" userId="af3c95a13102d509" providerId="LiveId" clId="{88200EE4-F4B4-49E8-8126-B01E5FCCBE2D}" dt="2020-05-17T11:25:08.520" v="2050" actId="165"/>
          <ac:spMkLst>
            <pc:docMk/>
            <pc:sldMk cId="3751496980" sldId="493"/>
            <ac:spMk id="345" creationId="{509ACB84-E841-4224-90C4-513E3866DF3A}"/>
          </ac:spMkLst>
        </pc:spChg>
        <pc:spChg chg="mod">
          <ac:chgData name="reza kabir" userId="af3c95a13102d509" providerId="LiveId" clId="{88200EE4-F4B4-49E8-8126-B01E5FCCBE2D}" dt="2020-05-17T11:25:08.520" v="2050" actId="165"/>
          <ac:spMkLst>
            <pc:docMk/>
            <pc:sldMk cId="3751496980" sldId="493"/>
            <ac:spMk id="346" creationId="{BD474E4D-3A9F-4E48-830A-CEE366128602}"/>
          </ac:spMkLst>
        </pc:spChg>
        <pc:spChg chg="mod">
          <ac:chgData name="reza kabir" userId="af3c95a13102d509" providerId="LiveId" clId="{88200EE4-F4B4-49E8-8126-B01E5FCCBE2D}" dt="2020-05-17T11:25:08.520" v="2050" actId="165"/>
          <ac:spMkLst>
            <pc:docMk/>
            <pc:sldMk cId="3751496980" sldId="493"/>
            <ac:spMk id="347" creationId="{D75182E8-821A-4CF9-9D50-B7C8DBC5D095}"/>
          </ac:spMkLst>
        </pc:spChg>
        <pc:spChg chg="mod">
          <ac:chgData name="reza kabir" userId="af3c95a13102d509" providerId="LiveId" clId="{88200EE4-F4B4-49E8-8126-B01E5FCCBE2D}" dt="2020-05-17T11:25:08.520" v="2050" actId="165"/>
          <ac:spMkLst>
            <pc:docMk/>
            <pc:sldMk cId="3751496980" sldId="493"/>
            <ac:spMk id="348" creationId="{40C8D89D-6C7F-4F6F-8B83-E239129EDD63}"/>
          </ac:spMkLst>
        </pc:spChg>
        <pc:spChg chg="mod">
          <ac:chgData name="reza kabir" userId="af3c95a13102d509" providerId="LiveId" clId="{88200EE4-F4B4-49E8-8126-B01E5FCCBE2D}" dt="2020-05-17T11:25:08.520" v="2050" actId="165"/>
          <ac:spMkLst>
            <pc:docMk/>
            <pc:sldMk cId="3751496980" sldId="493"/>
            <ac:spMk id="349" creationId="{EC5DB855-BA0B-4CDF-BD26-DECE247B235F}"/>
          </ac:spMkLst>
        </pc:spChg>
        <pc:spChg chg="mod">
          <ac:chgData name="reza kabir" userId="af3c95a13102d509" providerId="LiveId" clId="{88200EE4-F4B4-49E8-8126-B01E5FCCBE2D}" dt="2020-05-17T11:25:08.520" v="2050" actId="165"/>
          <ac:spMkLst>
            <pc:docMk/>
            <pc:sldMk cId="3751496980" sldId="493"/>
            <ac:spMk id="350" creationId="{3709B6D1-4B6A-4C9D-9BDD-79849D9D0731}"/>
          </ac:spMkLst>
        </pc:spChg>
        <pc:spChg chg="mod">
          <ac:chgData name="reza kabir" userId="af3c95a13102d509" providerId="LiveId" clId="{88200EE4-F4B4-49E8-8126-B01E5FCCBE2D}" dt="2020-05-17T11:25:08.520" v="2050" actId="165"/>
          <ac:spMkLst>
            <pc:docMk/>
            <pc:sldMk cId="3751496980" sldId="493"/>
            <ac:spMk id="351" creationId="{E67D35A1-7241-42A2-A141-73E385289147}"/>
          </ac:spMkLst>
        </pc:spChg>
        <pc:spChg chg="mod">
          <ac:chgData name="reza kabir" userId="af3c95a13102d509" providerId="LiveId" clId="{88200EE4-F4B4-49E8-8126-B01E5FCCBE2D}" dt="2020-05-17T11:25:08.520" v="2050" actId="165"/>
          <ac:spMkLst>
            <pc:docMk/>
            <pc:sldMk cId="3751496980" sldId="493"/>
            <ac:spMk id="352" creationId="{7AB6958F-C83E-4F0D-B76F-192E8D068F52}"/>
          </ac:spMkLst>
        </pc:spChg>
        <pc:spChg chg="mod">
          <ac:chgData name="reza kabir" userId="af3c95a13102d509" providerId="LiveId" clId="{88200EE4-F4B4-49E8-8126-B01E5FCCBE2D}" dt="2020-05-17T11:25:08.520" v="2050" actId="165"/>
          <ac:spMkLst>
            <pc:docMk/>
            <pc:sldMk cId="3751496980" sldId="493"/>
            <ac:spMk id="354" creationId="{FA76FD73-46AA-4040-9DD0-A797B619B94E}"/>
          </ac:spMkLst>
        </pc:spChg>
        <pc:spChg chg="mod">
          <ac:chgData name="reza kabir" userId="af3c95a13102d509" providerId="LiveId" clId="{88200EE4-F4B4-49E8-8126-B01E5FCCBE2D}" dt="2020-05-17T11:25:08.520" v="2050" actId="165"/>
          <ac:spMkLst>
            <pc:docMk/>
            <pc:sldMk cId="3751496980" sldId="493"/>
            <ac:spMk id="355" creationId="{9B0B3E07-A36A-4CF6-B7B7-94076D3B514F}"/>
          </ac:spMkLst>
        </pc:spChg>
        <pc:spChg chg="mod">
          <ac:chgData name="reza kabir" userId="af3c95a13102d509" providerId="LiveId" clId="{88200EE4-F4B4-49E8-8126-B01E5FCCBE2D}" dt="2020-05-17T11:25:08.520" v="2050" actId="165"/>
          <ac:spMkLst>
            <pc:docMk/>
            <pc:sldMk cId="3751496980" sldId="493"/>
            <ac:spMk id="356" creationId="{6B26690A-AA19-4CD4-AA96-CF8826E700DA}"/>
          </ac:spMkLst>
        </pc:spChg>
        <pc:spChg chg="mod">
          <ac:chgData name="reza kabir" userId="af3c95a13102d509" providerId="LiveId" clId="{88200EE4-F4B4-49E8-8126-B01E5FCCBE2D}" dt="2020-05-17T11:25:08.520" v="2050" actId="165"/>
          <ac:spMkLst>
            <pc:docMk/>
            <pc:sldMk cId="3751496980" sldId="493"/>
            <ac:spMk id="357" creationId="{9A89D269-BD7B-4050-B6B5-76E74CA28204}"/>
          </ac:spMkLst>
        </pc:spChg>
        <pc:spChg chg="mod">
          <ac:chgData name="reza kabir" userId="af3c95a13102d509" providerId="LiveId" clId="{88200EE4-F4B4-49E8-8126-B01E5FCCBE2D}" dt="2020-05-17T11:25:08.520" v="2050" actId="165"/>
          <ac:spMkLst>
            <pc:docMk/>
            <pc:sldMk cId="3751496980" sldId="493"/>
            <ac:spMk id="358" creationId="{085192BC-BDDF-4AEE-8770-E4A79F771878}"/>
          </ac:spMkLst>
        </pc:spChg>
        <pc:spChg chg="mod">
          <ac:chgData name="reza kabir" userId="af3c95a13102d509" providerId="LiveId" clId="{88200EE4-F4B4-49E8-8126-B01E5FCCBE2D}" dt="2020-05-17T11:25:08.520" v="2050" actId="165"/>
          <ac:spMkLst>
            <pc:docMk/>
            <pc:sldMk cId="3751496980" sldId="493"/>
            <ac:spMk id="359" creationId="{4521AF11-4423-43DC-9356-DD345FAB38AC}"/>
          </ac:spMkLst>
        </pc:spChg>
        <pc:spChg chg="mod">
          <ac:chgData name="reza kabir" userId="af3c95a13102d509" providerId="LiveId" clId="{88200EE4-F4B4-49E8-8126-B01E5FCCBE2D}" dt="2020-05-17T11:25:08.520" v="2050" actId="165"/>
          <ac:spMkLst>
            <pc:docMk/>
            <pc:sldMk cId="3751496980" sldId="493"/>
            <ac:spMk id="360" creationId="{52A491EF-DE7A-4A56-9ADC-6C4D057B3397}"/>
          </ac:spMkLst>
        </pc:spChg>
        <pc:spChg chg="mod">
          <ac:chgData name="reza kabir" userId="af3c95a13102d509" providerId="LiveId" clId="{88200EE4-F4B4-49E8-8126-B01E5FCCBE2D}" dt="2020-05-17T11:25:08.520" v="2050" actId="165"/>
          <ac:spMkLst>
            <pc:docMk/>
            <pc:sldMk cId="3751496980" sldId="493"/>
            <ac:spMk id="361" creationId="{64FE5F6A-994D-4AC0-AF46-18CED5F14083}"/>
          </ac:spMkLst>
        </pc:spChg>
        <pc:spChg chg="mod">
          <ac:chgData name="reza kabir" userId="af3c95a13102d509" providerId="LiveId" clId="{88200EE4-F4B4-49E8-8126-B01E5FCCBE2D}" dt="2020-05-17T11:25:08.520" v="2050" actId="165"/>
          <ac:spMkLst>
            <pc:docMk/>
            <pc:sldMk cId="3751496980" sldId="493"/>
            <ac:spMk id="362" creationId="{C390D2A7-F8F9-4EA8-81B0-456CA0CD4379}"/>
          </ac:spMkLst>
        </pc:spChg>
        <pc:spChg chg="mod">
          <ac:chgData name="reza kabir" userId="af3c95a13102d509" providerId="LiveId" clId="{88200EE4-F4B4-49E8-8126-B01E5FCCBE2D}" dt="2020-05-17T11:25:08.520" v="2050" actId="165"/>
          <ac:spMkLst>
            <pc:docMk/>
            <pc:sldMk cId="3751496980" sldId="493"/>
            <ac:spMk id="363" creationId="{D908A7E7-31FE-4841-BA4A-24841B904CB8}"/>
          </ac:spMkLst>
        </pc:spChg>
        <pc:spChg chg="mod">
          <ac:chgData name="reza kabir" userId="af3c95a13102d509" providerId="LiveId" clId="{88200EE4-F4B4-49E8-8126-B01E5FCCBE2D}" dt="2020-05-17T11:25:08.520" v="2050" actId="165"/>
          <ac:spMkLst>
            <pc:docMk/>
            <pc:sldMk cId="3751496980" sldId="493"/>
            <ac:spMk id="364" creationId="{347977D4-DFEB-4653-A8C9-918051B712D2}"/>
          </ac:spMkLst>
        </pc:spChg>
        <pc:spChg chg="mod">
          <ac:chgData name="reza kabir" userId="af3c95a13102d509" providerId="LiveId" clId="{88200EE4-F4B4-49E8-8126-B01E5FCCBE2D}" dt="2020-05-17T11:25:08.520" v="2050" actId="165"/>
          <ac:spMkLst>
            <pc:docMk/>
            <pc:sldMk cId="3751496980" sldId="493"/>
            <ac:spMk id="365" creationId="{9E5731DC-BDF2-453D-A019-E488EA6F72B6}"/>
          </ac:spMkLst>
        </pc:spChg>
        <pc:spChg chg="mod">
          <ac:chgData name="reza kabir" userId="af3c95a13102d509" providerId="LiveId" clId="{88200EE4-F4B4-49E8-8126-B01E5FCCBE2D}" dt="2020-05-17T11:25:08.520" v="2050" actId="165"/>
          <ac:spMkLst>
            <pc:docMk/>
            <pc:sldMk cId="3751496980" sldId="493"/>
            <ac:spMk id="366" creationId="{CD42C45B-9B49-466C-A02E-2232BDD0DBB8}"/>
          </ac:spMkLst>
        </pc:spChg>
        <pc:spChg chg="mod">
          <ac:chgData name="reza kabir" userId="af3c95a13102d509" providerId="LiveId" clId="{88200EE4-F4B4-49E8-8126-B01E5FCCBE2D}" dt="2020-05-17T11:25:08.520" v="2050" actId="165"/>
          <ac:spMkLst>
            <pc:docMk/>
            <pc:sldMk cId="3751496980" sldId="493"/>
            <ac:spMk id="367" creationId="{34119DAE-2170-4B08-8ABE-40D1E9A04AC1}"/>
          </ac:spMkLst>
        </pc:spChg>
        <pc:spChg chg="mod">
          <ac:chgData name="reza kabir" userId="af3c95a13102d509" providerId="LiveId" clId="{88200EE4-F4B4-49E8-8126-B01E5FCCBE2D}" dt="2020-05-17T11:25:08.520" v="2050" actId="165"/>
          <ac:spMkLst>
            <pc:docMk/>
            <pc:sldMk cId="3751496980" sldId="493"/>
            <ac:spMk id="368" creationId="{5F38C642-F1FE-4DAA-A87F-FE1A7CA1E022}"/>
          </ac:spMkLst>
        </pc:spChg>
        <pc:spChg chg="mod">
          <ac:chgData name="reza kabir" userId="af3c95a13102d509" providerId="LiveId" clId="{88200EE4-F4B4-49E8-8126-B01E5FCCBE2D}" dt="2020-05-17T11:25:08.520" v="2050" actId="165"/>
          <ac:spMkLst>
            <pc:docMk/>
            <pc:sldMk cId="3751496980" sldId="493"/>
            <ac:spMk id="369" creationId="{2B233081-DEC9-4D8B-AF54-B884397B73FF}"/>
          </ac:spMkLst>
        </pc:spChg>
        <pc:spChg chg="mod">
          <ac:chgData name="reza kabir" userId="af3c95a13102d509" providerId="LiveId" clId="{88200EE4-F4B4-49E8-8126-B01E5FCCBE2D}" dt="2020-05-17T11:25:08.520" v="2050" actId="165"/>
          <ac:spMkLst>
            <pc:docMk/>
            <pc:sldMk cId="3751496980" sldId="493"/>
            <ac:spMk id="370" creationId="{9EF230F0-F84F-4D4A-9F5A-B840965CACB2}"/>
          </ac:spMkLst>
        </pc:spChg>
        <pc:spChg chg="mod">
          <ac:chgData name="reza kabir" userId="af3c95a13102d509" providerId="LiveId" clId="{88200EE4-F4B4-49E8-8126-B01E5FCCBE2D}" dt="2020-05-17T11:25:08.520" v="2050" actId="165"/>
          <ac:spMkLst>
            <pc:docMk/>
            <pc:sldMk cId="3751496980" sldId="493"/>
            <ac:spMk id="373" creationId="{50ECC374-1DC3-4D87-8769-1A079095B6ED}"/>
          </ac:spMkLst>
        </pc:spChg>
        <pc:spChg chg="mod">
          <ac:chgData name="reza kabir" userId="af3c95a13102d509" providerId="LiveId" clId="{88200EE4-F4B4-49E8-8126-B01E5FCCBE2D}" dt="2020-05-17T11:25:08.520" v="2050" actId="165"/>
          <ac:spMkLst>
            <pc:docMk/>
            <pc:sldMk cId="3751496980" sldId="493"/>
            <ac:spMk id="374" creationId="{59782E16-173C-48E7-98CD-7164B5E0CA3C}"/>
          </ac:spMkLst>
        </pc:spChg>
        <pc:spChg chg="mod">
          <ac:chgData name="reza kabir" userId="af3c95a13102d509" providerId="LiveId" clId="{88200EE4-F4B4-49E8-8126-B01E5FCCBE2D}" dt="2020-05-17T11:25:08.520" v="2050" actId="165"/>
          <ac:spMkLst>
            <pc:docMk/>
            <pc:sldMk cId="3751496980" sldId="493"/>
            <ac:spMk id="375" creationId="{E79DD062-8D73-4DBC-8286-5988A06C4BDE}"/>
          </ac:spMkLst>
        </pc:spChg>
        <pc:spChg chg="mod">
          <ac:chgData name="reza kabir" userId="af3c95a13102d509" providerId="LiveId" clId="{88200EE4-F4B4-49E8-8126-B01E5FCCBE2D}" dt="2020-05-17T11:25:08.520" v="2050" actId="165"/>
          <ac:spMkLst>
            <pc:docMk/>
            <pc:sldMk cId="3751496980" sldId="493"/>
            <ac:spMk id="376" creationId="{A60F60B4-A90A-4D66-A028-5B382C7A194A}"/>
          </ac:spMkLst>
        </pc:spChg>
        <pc:spChg chg="mod">
          <ac:chgData name="reza kabir" userId="af3c95a13102d509" providerId="LiveId" clId="{88200EE4-F4B4-49E8-8126-B01E5FCCBE2D}" dt="2020-05-17T11:25:08.520" v="2050" actId="165"/>
          <ac:spMkLst>
            <pc:docMk/>
            <pc:sldMk cId="3751496980" sldId="493"/>
            <ac:spMk id="377" creationId="{835A3180-790E-45C2-BAD4-25EE0C414900}"/>
          </ac:spMkLst>
        </pc:spChg>
        <pc:spChg chg="mod">
          <ac:chgData name="reza kabir" userId="af3c95a13102d509" providerId="LiveId" clId="{88200EE4-F4B4-49E8-8126-B01E5FCCBE2D}" dt="2020-05-17T11:25:08.520" v="2050" actId="165"/>
          <ac:spMkLst>
            <pc:docMk/>
            <pc:sldMk cId="3751496980" sldId="493"/>
            <ac:spMk id="378" creationId="{58DF0D46-ED42-4135-9B19-20A9BEC35700}"/>
          </ac:spMkLst>
        </pc:spChg>
        <pc:spChg chg="mod">
          <ac:chgData name="reza kabir" userId="af3c95a13102d509" providerId="LiveId" clId="{88200EE4-F4B4-49E8-8126-B01E5FCCBE2D}" dt="2020-05-17T11:25:08.520" v="2050" actId="165"/>
          <ac:spMkLst>
            <pc:docMk/>
            <pc:sldMk cId="3751496980" sldId="493"/>
            <ac:spMk id="379" creationId="{E0175562-535D-4DD5-B968-BDE6A4E36DDB}"/>
          </ac:spMkLst>
        </pc:spChg>
        <pc:spChg chg="mod">
          <ac:chgData name="reza kabir" userId="af3c95a13102d509" providerId="LiveId" clId="{88200EE4-F4B4-49E8-8126-B01E5FCCBE2D}" dt="2020-05-17T11:25:08.520" v="2050" actId="165"/>
          <ac:spMkLst>
            <pc:docMk/>
            <pc:sldMk cId="3751496980" sldId="493"/>
            <ac:spMk id="380" creationId="{63F04BDC-2799-4AB1-B4F9-AF1B4F3177C6}"/>
          </ac:spMkLst>
        </pc:spChg>
        <pc:spChg chg="mod">
          <ac:chgData name="reza kabir" userId="af3c95a13102d509" providerId="LiveId" clId="{88200EE4-F4B4-49E8-8126-B01E5FCCBE2D}" dt="2020-05-17T11:25:08.520" v="2050" actId="165"/>
          <ac:spMkLst>
            <pc:docMk/>
            <pc:sldMk cId="3751496980" sldId="493"/>
            <ac:spMk id="381" creationId="{26228934-28D2-44A9-8701-03B9AA980AC0}"/>
          </ac:spMkLst>
        </pc:spChg>
        <pc:spChg chg="mod">
          <ac:chgData name="reza kabir" userId="af3c95a13102d509" providerId="LiveId" clId="{88200EE4-F4B4-49E8-8126-B01E5FCCBE2D}" dt="2020-05-17T11:25:08.520" v="2050" actId="165"/>
          <ac:spMkLst>
            <pc:docMk/>
            <pc:sldMk cId="3751496980" sldId="493"/>
            <ac:spMk id="382" creationId="{A17EDDF4-7B4B-4B64-8291-629DC05F7C57}"/>
          </ac:spMkLst>
        </pc:spChg>
        <pc:spChg chg="mod">
          <ac:chgData name="reza kabir" userId="af3c95a13102d509" providerId="LiveId" clId="{88200EE4-F4B4-49E8-8126-B01E5FCCBE2D}" dt="2020-05-17T11:25:08.520" v="2050" actId="165"/>
          <ac:spMkLst>
            <pc:docMk/>
            <pc:sldMk cId="3751496980" sldId="493"/>
            <ac:spMk id="383" creationId="{0C63E251-369C-4AC8-8F23-8D789446A314}"/>
          </ac:spMkLst>
        </pc:spChg>
        <pc:spChg chg="mod">
          <ac:chgData name="reza kabir" userId="af3c95a13102d509" providerId="LiveId" clId="{88200EE4-F4B4-49E8-8126-B01E5FCCBE2D}" dt="2020-05-17T11:25:08.520" v="2050" actId="165"/>
          <ac:spMkLst>
            <pc:docMk/>
            <pc:sldMk cId="3751496980" sldId="493"/>
            <ac:spMk id="384" creationId="{DF31A6F9-009D-4E05-80F9-420CEB767FC9}"/>
          </ac:spMkLst>
        </pc:spChg>
        <pc:spChg chg="mod">
          <ac:chgData name="reza kabir" userId="af3c95a13102d509" providerId="LiveId" clId="{88200EE4-F4B4-49E8-8126-B01E5FCCBE2D}" dt="2020-05-17T11:25:08.520" v="2050" actId="165"/>
          <ac:spMkLst>
            <pc:docMk/>
            <pc:sldMk cId="3751496980" sldId="493"/>
            <ac:spMk id="388" creationId="{AC3CADA7-0EF8-46A7-967D-C5A910E9DAEA}"/>
          </ac:spMkLst>
        </pc:spChg>
        <pc:spChg chg="mod">
          <ac:chgData name="reza kabir" userId="af3c95a13102d509" providerId="LiveId" clId="{88200EE4-F4B4-49E8-8126-B01E5FCCBE2D}" dt="2020-05-17T11:25:08.520" v="2050" actId="165"/>
          <ac:spMkLst>
            <pc:docMk/>
            <pc:sldMk cId="3751496980" sldId="493"/>
            <ac:spMk id="389" creationId="{A1465E08-693C-41D5-8FEB-C8665EB0CDC1}"/>
          </ac:spMkLst>
        </pc:spChg>
        <pc:spChg chg="mod">
          <ac:chgData name="reza kabir" userId="af3c95a13102d509" providerId="LiveId" clId="{88200EE4-F4B4-49E8-8126-B01E5FCCBE2D}" dt="2020-05-17T11:25:08.520" v="2050" actId="165"/>
          <ac:spMkLst>
            <pc:docMk/>
            <pc:sldMk cId="3751496980" sldId="493"/>
            <ac:spMk id="390" creationId="{0A6E2728-966C-4439-A9E6-C903CC9AAFAA}"/>
          </ac:spMkLst>
        </pc:spChg>
        <pc:spChg chg="mod">
          <ac:chgData name="reza kabir" userId="af3c95a13102d509" providerId="LiveId" clId="{88200EE4-F4B4-49E8-8126-B01E5FCCBE2D}" dt="2020-05-17T11:25:08.520" v="2050" actId="165"/>
          <ac:spMkLst>
            <pc:docMk/>
            <pc:sldMk cId="3751496980" sldId="493"/>
            <ac:spMk id="391" creationId="{D9046E0D-AA86-49E4-B362-D1388E88998A}"/>
          </ac:spMkLst>
        </pc:spChg>
        <pc:spChg chg="mod">
          <ac:chgData name="reza kabir" userId="af3c95a13102d509" providerId="LiveId" clId="{88200EE4-F4B4-49E8-8126-B01E5FCCBE2D}" dt="2020-05-17T11:25:08.520" v="2050" actId="165"/>
          <ac:spMkLst>
            <pc:docMk/>
            <pc:sldMk cId="3751496980" sldId="493"/>
            <ac:spMk id="392" creationId="{801DAE5F-7219-4C31-84B0-A0C483EE3ABE}"/>
          </ac:spMkLst>
        </pc:spChg>
        <pc:spChg chg="mod">
          <ac:chgData name="reza kabir" userId="af3c95a13102d509" providerId="LiveId" clId="{88200EE4-F4B4-49E8-8126-B01E5FCCBE2D}" dt="2020-05-17T11:25:08.520" v="2050" actId="165"/>
          <ac:spMkLst>
            <pc:docMk/>
            <pc:sldMk cId="3751496980" sldId="493"/>
            <ac:spMk id="393" creationId="{2ECA8046-DB80-447C-9225-5E1E709CFFCA}"/>
          </ac:spMkLst>
        </pc:spChg>
        <pc:spChg chg="mod">
          <ac:chgData name="reza kabir" userId="af3c95a13102d509" providerId="LiveId" clId="{88200EE4-F4B4-49E8-8126-B01E5FCCBE2D}" dt="2020-05-17T11:25:08.520" v="2050" actId="165"/>
          <ac:spMkLst>
            <pc:docMk/>
            <pc:sldMk cId="3751496980" sldId="493"/>
            <ac:spMk id="394" creationId="{006CC421-12E4-4AD4-AE23-3FFD63D66C96}"/>
          </ac:spMkLst>
        </pc:spChg>
        <pc:spChg chg="mod">
          <ac:chgData name="reza kabir" userId="af3c95a13102d509" providerId="LiveId" clId="{88200EE4-F4B4-49E8-8126-B01E5FCCBE2D}" dt="2020-05-17T11:25:08.520" v="2050" actId="165"/>
          <ac:spMkLst>
            <pc:docMk/>
            <pc:sldMk cId="3751496980" sldId="493"/>
            <ac:spMk id="395" creationId="{B6CA7909-FDE8-4B78-A1D7-6B02DBFB1EC0}"/>
          </ac:spMkLst>
        </pc:spChg>
        <pc:spChg chg="mod">
          <ac:chgData name="reza kabir" userId="af3c95a13102d509" providerId="LiveId" clId="{88200EE4-F4B4-49E8-8126-B01E5FCCBE2D}" dt="2020-05-17T11:25:08.520" v="2050" actId="165"/>
          <ac:spMkLst>
            <pc:docMk/>
            <pc:sldMk cId="3751496980" sldId="493"/>
            <ac:spMk id="396" creationId="{423B3AB1-2478-4798-AB54-56E6A484C99B}"/>
          </ac:spMkLst>
        </pc:spChg>
        <pc:spChg chg="mod">
          <ac:chgData name="reza kabir" userId="af3c95a13102d509" providerId="LiveId" clId="{88200EE4-F4B4-49E8-8126-B01E5FCCBE2D}" dt="2020-05-17T11:25:08.520" v="2050" actId="165"/>
          <ac:spMkLst>
            <pc:docMk/>
            <pc:sldMk cId="3751496980" sldId="493"/>
            <ac:spMk id="397" creationId="{DA65F1EF-9E70-47A3-A919-8B71CA83FF4F}"/>
          </ac:spMkLst>
        </pc:spChg>
        <pc:spChg chg="mod">
          <ac:chgData name="reza kabir" userId="af3c95a13102d509" providerId="LiveId" clId="{88200EE4-F4B4-49E8-8126-B01E5FCCBE2D}" dt="2020-05-17T11:25:08.520" v="2050" actId="165"/>
          <ac:spMkLst>
            <pc:docMk/>
            <pc:sldMk cId="3751496980" sldId="493"/>
            <ac:spMk id="398" creationId="{53EBDEE4-26FF-458D-98F0-B6BFE987C2D0}"/>
          </ac:spMkLst>
        </pc:spChg>
        <pc:spChg chg="mod">
          <ac:chgData name="reza kabir" userId="af3c95a13102d509" providerId="LiveId" clId="{88200EE4-F4B4-49E8-8126-B01E5FCCBE2D}" dt="2020-05-17T11:25:08.520" v="2050" actId="165"/>
          <ac:spMkLst>
            <pc:docMk/>
            <pc:sldMk cId="3751496980" sldId="493"/>
            <ac:spMk id="399" creationId="{1D61CEC2-C20D-4DCC-8FB7-32522AA1C191}"/>
          </ac:spMkLst>
        </pc:spChg>
        <pc:spChg chg="mod">
          <ac:chgData name="reza kabir" userId="af3c95a13102d509" providerId="LiveId" clId="{88200EE4-F4B4-49E8-8126-B01E5FCCBE2D}" dt="2020-05-17T11:25:08.520" v="2050" actId="165"/>
          <ac:spMkLst>
            <pc:docMk/>
            <pc:sldMk cId="3751496980" sldId="493"/>
            <ac:spMk id="401" creationId="{FE21D528-012A-4182-B500-D2DEE055A666}"/>
          </ac:spMkLst>
        </pc:spChg>
        <pc:spChg chg="mod">
          <ac:chgData name="reza kabir" userId="af3c95a13102d509" providerId="LiveId" clId="{88200EE4-F4B4-49E8-8126-B01E5FCCBE2D}" dt="2020-05-17T11:25:08.520" v="2050" actId="165"/>
          <ac:spMkLst>
            <pc:docMk/>
            <pc:sldMk cId="3751496980" sldId="493"/>
            <ac:spMk id="402" creationId="{2BC9F067-F950-4607-BF1C-6C12D9D79E29}"/>
          </ac:spMkLst>
        </pc:spChg>
        <pc:spChg chg="mod">
          <ac:chgData name="reza kabir" userId="af3c95a13102d509" providerId="LiveId" clId="{88200EE4-F4B4-49E8-8126-B01E5FCCBE2D}" dt="2020-05-17T11:25:08.520" v="2050" actId="165"/>
          <ac:spMkLst>
            <pc:docMk/>
            <pc:sldMk cId="3751496980" sldId="493"/>
            <ac:spMk id="403" creationId="{10B41323-A533-4D74-80B0-F4B20E370B66}"/>
          </ac:spMkLst>
        </pc:spChg>
        <pc:spChg chg="mod">
          <ac:chgData name="reza kabir" userId="af3c95a13102d509" providerId="LiveId" clId="{88200EE4-F4B4-49E8-8126-B01E5FCCBE2D}" dt="2020-05-17T11:25:08.520" v="2050" actId="165"/>
          <ac:spMkLst>
            <pc:docMk/>
            <pc:sldMk cId="3751496980" sldId="493"/>
            <ac:spMk id="404" creationId="{493D4077-FB58-40FB-ABD5-09615451E962}"/>
          </ac:spMkLst>
        </pc:spChg>
        <pc:spChg chg="mod">
          <ac:chgData name="reza kabir" userId="af3c95a13102d509" providerId="LiveId" clId="{88200EE4-F4B4-49E8-8126-B01E5FCCBE2D}" dt="2020-05-17T11:25:08.520" v="2050" actId="165"/>
          <ac:spMkLst>
            <pc:docMk/>
            <pc:sldMk cId="3751496980" sldId="493"/>
            <ac:spMk id="405" creationId="{CF7CA94D-91F3-44C1-835F-0AF2F8269E3F}"/>
          </ac:spMkLst>
        </pc:spChg>
        <pc:spChg chg="mod">
          <ac:chgData name="reza kabir" userId="af3c95a13102d509" providerId="LiveId" clId="{88200EE4-F4B4-49E8-8126-B01E5FCCBE2D}" dt="2020-05-17T11:25:08.520" v="2050" actId="165"/>
          <ac:spMkLst>
            <pc:docMk/>
            <pc:sldMk cId="3751496980" sldId="493"/>
            <ac:spMk id="406" creationId="{954F53C8-7953-4DCC-9FB7-E6CBD9A8C2F3}"/>
          </ac:spMkLst>
        </pc:spChg>
        <pc:spChg chg="mod">
          <ac:chgData name="reza kabir" userId="af3c95a13102d509" providerId="LiveId" clId="{88200EE4-F4B4-49E8-8126-B01E5FCCBE2D}" dt="2020-05-17T11:25:08.520" v="2050" actId="165"/>
          <ac:spMkLst>
            <pc:docMk/>
            <pc:sldMk cId="3751496980" sldId="493"/>
            <ac:spMk id="407" creationId="{D4285245-A423-4B99-A892-C4437D16D1B5}"/>
          </ac:spMkLst>
        </pc:spChg>
        <pc:spChg chg="mod">
          <ac:chgData name="reza kabir" userId="af3c95a13102d509" providerId="LiveId" clId="{88200EE4-F4B4-49E8-8126-B01E5FCCBE2D}" dt="2020-05-17T11:25:08.520" v="2050" actId="165"/>
          <ac:spMkLst>
            <pc:docMk/>
            <pc:sldMk cId="3751496980" sldId="493"/>
            <ac:spMk id="408" creationId="{D72DC314-1A2E-4D6B-81C7-D58E20BBF9E3}"/>
          </ac:spMkLst>
        </pc:spChg>
        <pc:spChg chg="mod">
          <ac:chgData name="reza kabir" userId="af3c95a13102d509" providerId="LiveId" clId="{88200EE4-F4B4-49E8-8126-B01E5FCCBE2D}" dt="2020-05-17T11:25:08.520" v="2050" actId="165"/>
          <ac:spMkLst>
            <pc:docMk/>
            <pc:sldMk cId="3751496980" sldId="493"/>
            <ac:spMk id="409" creationId="{2FD751BD-EAF0-49AC-BFCD-0886B29EB5B8}"/>
          </ac:spMkLst>
        </pc:spChg>
        <pc:spChg chg="mod">
          <ac:chgData name="reza kabir" userId="af3c95a13102d509" providerId="LiveId" clId="{88200EE4-F4B4-49E8-8126-B01E5FCCBE2D}" dt="2020-05-17T11:25:08.520" v="2050" actId="165"/>
          <ac:spMkLst>
            <pc:docMk/>
            <pc:sldMk cId="3751496980" sldId="493"/>
            <ac:spMk id="410" creationId="{A28754BC-A8FE-4486-BAEB-7CD24BF012CC}"/>
          </ac:spMkLst>
        </pc:spChg>
        <pc:spChg chg="add mod">
          <ac:chgData name="reza kabir" userId="af3c95a13102d509" providerId="LiveId" clId="{88200EE4-F4B4-49E8-8126-B01E5FCCBE2D}" dt="2020-05-17T11:27:06.539" v="2076" actId="164"/>
          <ac:spMkLst>
            <pc:docMk/>
            <pc:sldMk cId="3751496980" sldId="493"/>
            <ac:spMk id="411" creationId="{08F8134D-FA27-475C-AD7E-3337FE6D9F70}"/>
          </ac:spMkLst>
        </pc:spChg>
        <pc:spChg chg="add mod">
          <ac:chgData name="reza kabir" userId="af3c95a13102d509" providerId="LiveId" clId="{88200EE4-F4B4-49E8-8126-B01E5FCCBE2D}" dt="2020-05-17T11:27:06.539" v="2076" actId="164"/>
          <ac:spMkLst>
            <pc:docMk/>
            <pc:sldMk cId="3751496980" sldId="493"/>
            <ac:spMk id="412" creationId="{9181519A-D51E-4CD8-BE93-7B34703B767F}"/>
          </ac:spMkLst>
        </pc:spChg>
        <pc:spChg chg="add mod">
          <ac:chgData name="reza kabir" userId="af3c95a13102d509" providerId="LiveId" clId="{88200EE4-F4B4-49E8-8126-B01E5FCCBE2D}" dt="2020-05-17T11:27:06.539" v="2076" actId="164"/>
          <ac:spMkLst>
            <pc:docMk/>
            <pc:sldMk cId="3751496980" sldId="493"/>
            <ac:spMk id="413" creationId="{735DAB78-380B-4DB0-B520-D2E0BEF11261}"/>
          </ac:spMkLst>
        </pc:spChg>
        <pc:spChg chg="add mod">
          <ac:chgData name="reza kabir" userId="af3c95a13102d509" providerId="LiveId" clId="{88200EE4-F4B4-49E8-8126-B01E5FCCBE2D}" dt="2020-05-17T11:27:43.629" v="2098" actId="20577"/>
          <ac:spMkLst>
            <pc:docMk/>
            <pc:sldMk cId="3751496980" sldId="493"/>
            <ac:spMk id="415" creationId="{DC894661-0C0D-4476-9892-CF442100F60A}"/>
          </ac:spMkLst>
        </pc:spChg>
        <pc:grpChg chg="add mod">
          <ac:chgData name="reza kabir" userId="af3c95a13102d509" providerId="LiveId" clId="{88200EE4-F4B4-49E8-8126-B01E5FCCBE2D}" dt="2020-05-17T11:27:06.539" v="2076" actId="164"/>
          <ac:grpSpMkLst>
            <pc:docMk/>
            <pc:sldMk cId="3751496980" sldId="493"/>
            <ac:grpSpMk id="2" creationId="{AF282C95-7FDA-426E-9641-2CCC14633C07}"/>
          </ac:grpSpMkLst>
        </pc:grpChg>
        <pc:grpChg chg="del">
          <ac:chgData name="reza kabir" userId="af3c95a13102d509" providerId="LiveId" clId="{88200EE4-F4B4-49E8-8126-B01E5FCCBE2D}" dt="2020-05-17T11:25:08.520" v="2050" actId="165"/>
          <ac:grpSpMkLst>
            <pc:docMk/>
            <pc:sldMk cId="3751496980" sldId="493"/>
            <ac:grpSpMk id="5" creationId="{4CE0A554-03B6-4FE6-B84F-399FA8BBBDDC}"/>
          </ac:grpSpMkLst>
        </pc:grpChg>
        <pc:grpChg chg="mod topLvl">
          <ac:chgData name="reza kabir" userId="af3c95a13102d509" providerId="LiveId" clId="{88200EE4-F4B4-49E8-8126-B01E5FCCBE2D}" dt="2020-05-17T11:25:14.808" v="2052" actId="164"/>
          <ac:grpSpMkLst>
            <pc:docMk/>
            <pc:sldMk cId="3751496980" sldId="493"/>
            <ac:grpSpMk id="6"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8" creationId="{4CE0A554-03B6-4FE6-B84F-399FA8BBBDDC}"/>
          </ac:grpSpMkLst>
        </pc:grpChg>
        <pc:grpChg chg="mod topLvl">
          <ac:chgData name="reza kabir" userId="af3c95a13102d509" providerId="LiveId" clId="{88200EE4-F4B4-49E8-8126-B01E5FCCBE2D}" dt="2020-05-17T11:25:14.808" v="2052" actId="164"/>
          <ac:grpSpMkLst>
            <pc:docMk/>
            <pc:sldMk cId="3751496980" sldId="493"/>
            <ac:grpSpMk id="12" creationId="{4CE0A554-03B6-4FE6-B84F-399FA8BBBDDC}"/>
          </ac:grpSpMkLst>
        </pc:grpChg>
        <pc:grpChg chg="mod topLvl">
          <ac:chgData name="reza kabir" userId="af3c95a13102d509" providerId="LiveId" clId="{88200EE4-F4B4-49E8-8126-B01E5FCCBE2D}" dt="2020-05-17T11:25:14.808" v="2052" actId="164"/>
          <ac:grpSpMkLst>
            <pc:docMk/>
            <pc:sldMk cId="3751496980" sldId="493"/>
            <ac:grpSpMk id="17"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19" creationId="{4CE0A554-03B6-4FE6-B84F-399FA8BBBDDC}"/>
          </ac:grpSpMkLst>
        </pc:grpChg>
        <pc:grpChg chg="mod topLvl">
          <ac:chgData name="reza kabir" userId="af3c95a13102d509" providerId="LiveId" clId="{88200EE4-F4B4-49E8-8126-B01E5FCCBE2D}" dt="2020-05-17T11:25:14.808" v="2052" actId="164"/>
          <ac:grpSpMkLst>
            <pc:docMk/>
            <pc:sldMk cId="3751496980" sldId="493"/>
            <ac:grpSpMk id="28"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31" creationId="{4CE0A554-03B6-4FE6-B84F-399FA8BBBDDC}"/>
          </ac:grpSpMkLst>
        </pc:grpChg>
        <pc:grpChg chg="mod topLvl">
          <ac:chgData name="reza kabir" userId="af3c95a13102d509" providerId="LiveId" clId="{88200EE4-F4B4-49E8-8126-B01E5FCCBE2D}" dt="2020-05-17T11:25:14.808" v="2052" actId="164"/>
          <ac:grpSpMkLst>
            <pc:docMk/>
            <pc:sldMk cId="3751496980" sldId="493"/>
            <ac:grpSpMk id="34"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35"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37"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38"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45"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50"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55"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62"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67"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74" creationId="{4CE0A554-03B6-4FE6-B84F-399FA8BBBDDC}"/>
          </ac:grpSpMkLst>
        </pc:grpChg>
        <pc:grpChg chg="mod topLvl">
          <ac:chgData name="reza kabir" userId="af3c95a13102d509" providerId="LiveId" clId="{88200EE4-F4B4-49E8-8126-B01E5FCCBE2D}" dt="2020-05-17T11:25:14.808" v="2052" actId="164"/>
          <ac:grpSpMkLst>
            <pc:docMk/>
            <pc:sldMk cId="3751496980" sldId="493"/>
            <ac:grpSpMk id="77" creationId="{4CE0A554-03B6-4FE6-B84F-399FA8BBBDDC}"/>
          </ac:grpSpMkLst>
        </pc:grpChg>
        <pc:grpChg chg="mod topLvl">
          <ac:chgData name="reza kabir" userId="af3c95a13102d509" providerId="LiveId" clId="{88200EE4-F4B4-49E8-8126-B01E5FCCBE2D}" dt="2020-05-17T11:25:14.808" v="2052" actId="164"/>
          <ac:grpSpMkLst>
            <pc:docMk/>
            <pc:sldMk cId="3751496980" sldId="493"/>
            <ac:grpSpMk id="81"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82"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84" creationId="{4CE0A554-03B6-4FE6-B84F-399FA8BBBDDC}"/>
          </ac:grpSpMkLst>
        </pc:grpChg>
        <pc:grpChg chg="mod topLvl">
          <ac:chgData name="reza kabir" userId="af3c95a13102d509" providerId="LiveId" clId="{88200EE4-F4B4-49E8-8126-B01E5FCCBE2D}" dt="2020-05-17T11:25:14.808" v="2052" actId="164"/>
          <ac:grpSpMkLst>
            <pc:docMk/>
            <pc:sldMk cId="3751496980" sldId="493"/>
            <ac:grpSpMk id="94"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95"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101"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107"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113"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117"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124"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130"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135"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136"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142"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148"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154" creationId="{4CE0A554-03B6-4FE6-B84F-399FA8BBBDDC}"/>
          </ac:grpSpMkLst>
        </pc:grpChg>
        <pc:grpChg chg="mod topLvl">
          <ac:chgData name="reza kabir" userId="af3c95a13102d509" providerId="LiveId" clId="{88200EE4-F4B4-49E8-8126-B01E5FCCBE2D}" dt="2020-05-17T11:25:14.808" v="2052" actId="164"/>
          <ac:grpSpMkLst>
            <pc:docMk/>
            <pc:sldMk cId="3751496980" sldId="493"/>
            <ac:grpSpMk id="160"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162"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163"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164"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171"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178"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185"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193"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218"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223"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228"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231"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245"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253"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259"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265"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271" creationId="{4CE0A554-03B6-4FE6-B84F-399FA8BBBDDC}"/>
          </ac:grpSpMkLst>
        </pc:grpChg>
        <pc:grpChg chg="mod topLvl">
          <ac:chgData name="reza kabir" userId="af3c95a13102d509" providerId="LiveId" clId="{88200EE4-F4B4-49E8-8126-B01E5FCCBE2D}" dt="2020-05-17T11:25:14.808" v="2052" actId="164"/>
          <ac:grpSpMkLst>
            <pc:docMk/>
            <pc:sldMk cId="3751496980" sldId="493"/>
            <ac:grpSpMk id="277"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278"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282"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307"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313" creationId="{4CE0A554-03B6-4FE6-B84F-399FA8BBBDDC}"/>
          </ac:grpSpMkLst>
        </pc:grpChg>
        <pc:grpChg chg="mod topLvl">
          <ac:chgData name="reza kabir" userId="af3c95a13102d509" providerId="LiveId" clId="{88200EE4-F4B4-49E8-8126-B01E5FCCBE2D}" dt="2020-05-17T11:25:14.808" v="2052" actId="164"/>
          <ac:grpSpMkLst>
            <pc:docMk/>
            <pc:sldMk cId="3751496980" sldId="493"/>
            <ac:grpSpMk id="319"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337"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342"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353" creationId="{4CE0A554-03B6-4FE6-B84F-399FA8BBBDDC}"/>
          </ac:grpSpMkLst>
        </pc:grpChg>
        <pc:grpChg chg="mod topLvl">
          <ac:chgData name="reza kabir" userId="af3c95a13102d509" providerId="LiveId" clId="{88200EE4-F4B4-49E8-8126-B01E5FCCBE2D}" dt="2020-05-17T11:25:14.808" v="2052" actId="164"/>
          <ac:grpSpMkLst>
            <pc:docMk/>
            <pc:sldMk cId="3751496980" sldId="493"/>
            <ac:grpSpMk id="371"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372" creationId="{4CE0A554-03B6-4FE6-B84F-399FA8BBBDDC}"/>
          </ac:grpSpMkLst>
        </pc:grpChg>
        <pc:grpChg chg="del mod topLvl">
          <ac:chgData name="reza kabir" userId="af3c95a13102d509" providerId="LiveId" clId="{88200EE4-F4B4-49E8-8126-B01E5FCCBE2D}" dt="2020-05-17T11:25:11.308" v="2051" actId="478"/>
          <ac:grpSpMkLst>
            <pc:docMk/>
            <pc:sldMk cId="3751496980" sldId="493"/>
            <ac:grpSpMk id="385"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386"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387" creationId="{4CE0A554-03B6-4FE6-B84F-399FA8BBBDDC}"/>
          </ac:grpSpMkLst>
        </pc:grpChg>
        <pc:grpChg chg="mod">
          <ac:chgData name="reza kabir" userId="af3c95a13102d509" providerId="LiveId" clId="{88200EE4-F4B4-49E8-8126-B01E5FCCBE2D}" dt="2020-05-17T11:25:08.520" v="2050" actId="165"/>
          <ac:grpSpMkLst>
            <pc:docMk/>
            <pc:sldMk cId="3751496980" sldId="493"/>
            <ac:grpSpMk id="400" creationId="{4CE0A554-03B6-4FE6-B84F-399FA8BBBDDC}"/>
          </ac:grpSpMkLst>
        </pc:grpChg>
        <pc:grpChg chg="add mod">
          <ac:chgData name="reza kabir" userId="af3c95a13102d509" providerId="LiveId" clId="{88200EE4-F4B4-49E8-8126-B01E5FCCBE2D}" dt="2020-05-17T11:27:09.010" v="2077" actId="14100"/>
          <ac:grpSpMkLst>
            <pc:docMk/>
            <pc:sldMk cId="3751496980" sldId="493"/>
            <ac:grpSpMk id="414" creationId="{062902F2-5158-45CA-BFCB-083465CF8F3B}"/>
          </ac:grpSpMkLst>
        </pc:grpChg>
        <pc:picChg chg="del">
          <ac:chgData name="reza kabir" userId="af3c95a13102d509" providerId="LiveId" clId="{88200EE4-F4B4-49E8-8126-B01E5FCCBE2D}" dt="2020-05-17T11:26:48.375" v="2075" actId="478"/>
          <ac:picMkLst>
            <pc:docMk/>
            <pc:sldMk cId="3751496980" sldId="493"/>
            <ac:picMk id="3" creationId="{B5E8833A-DFC2-4869-AA49-DC6DEDD35E2D}"/>
          </ac:picMkLst>
        </pc:picChg>
      </pc:sldChg>
      <pc:sldChg chg="add">
        <pc:chgData name="reza kabir" userId="af3c95a13102d509" providerId="LiveId" clId="{88200EE4-F4B4-49E8-8126-B01E5FCCBE2D}" dt="2020-05-17T05:41:22.045" v="0"/>
        <pc:sldMkLst>
          <pc:docMk/>
          <pc:sldMk cId="595992344" sldId="496"/>
        </pc:sldMkLst>
      </pc:sldChg>
      <pc:sldChg chg="add del">
        <pc:chgData name="reza kabir" userId="af3c95a13102d509" providerId="LiveId" clId="{88200EE4-F4B4-49E8-8126-B01E5FCCBE2D}" dt="2020-05-17T06:15:35.085" v="523" actId="47"/>
        <pc:sldMkLst>
          <pc:docMk/>
          <pc:sldMk cId="4251215893" sldId="498"/>
        </pc:sldMkLst>
      </pc:sldChg>
      <pc:sldChg chg="addSp delSp modSp add mod">
        <pc:chgData name="reza kabir" userId="af3c95a13102d509" providerId="LiveId" clId="{88200EE4-F4B4-49E8-8126-B01E5FCCBE2D}" dt="2020-05-17T10:44:04.994" v="1726" actId="478"/>
        <pc:sldMkLst>
          <pc:docMk/>
          <pc:sldMk cId="3826787546" sldId="503"/>
        </pc:sldMkLst>
        <pc:spChg chg="add mod">
          <ac:chgData name="reza kabir" userId="af3c95a13102d509" providerId="LiveId" clId="{88200EE4-F4B4-49E8-8126-B01E5FCCBE2D}" dt="2020-05-17T10:43:13.575" v="1723" actId="20577"/>
          <ac:spMkLst>
            <pc:docMk/>
            <pc:sldMk cId="3826787546" sldId="503"/>
            <ac:spMk id="165" creationId="{B1A56BF8-BC9E-4FD3-9E1F-41E672CB847C}"/>
          </ac:spMkLst>
        </pc:spChg>
        <pc:spChg chg="add mod">
          <ac:chgData name="reza kabir" userId="af3c95a13102d509" providerId="LiveId" clId="{88200EE4-F4B4-49E8-8126-B01E5FCCBE2D}" dt="2020-05-17T10:43:21.062" v="1724" actId="1076"/>
          <ac:spMkLst>
            <pc:docMk/>
            <pc:sldMk cId="3826787546" sldId="503"/>
            <ac:spMk id="166" creationId="{7DF5ECF1-3291-4FEF-A882-897C1260F9C6}"/>
          </ac:spMkLst>
        </pc:spChg>
        <pc:spChg chg="add mod">
          <ac:chgData name="reza kabir" userId="af3c95a13102d509" providerId="LiveId" clId="{88200EE4-F4B4-49E8-8126-B01E5FCCBE2D}" dt="2020-05-17T10:44:01.678" v="1725" actId="207"/>
          <ac:spMkLst>
            <pc:docMk/>
            <pc:sldMk cId="3826787546" sldId="503"/>
            <ac:spMk id="167" creationId="{FADF2A7C-ECC6-4EE5-BE18-22BCCB8C4506}"/>
          </ac:spMkLst>
        </pc:spChg>
        <pc:spChg chg="add mod">
          <ac:chgData name="reza kabir" userId="af3c95a13102d509" providerId="LiveId" clId="{88200EE4-F4B4-49E8-8126-B01E5FCCBE2D}" dt="2020-05-17T10:43:21.062" v="1724" actId="1076"/>
          <ac:spMkLst>
            <pc:docMk/>
            <pc:sldMk cId="3826787546" sldId="503"/>
            <ac:spMk id="168" creationId="{E9F46FC0-9EE9-41FB-81A1-05DAEA9A0B8A}"/>
          </ac:spMkLst>
        </pc:spChg>
        <pc:grpChg chg="mod">
          <ac:chgData name="reza kabir" userId="af3c95a13102d509" providerId="LiveId" clId="{88200EE4-F4B4-49E8-8126-B01E5FCCBE2D}" dt="2020-05-17T10:42:46.152" v="1716" actId="1076"/>
          <ac:grpSpMkLst>
            <pc:docMk/>
            <pc:sldMk cId="3826787546" sldId="503"/>
            <ac:grpSpMk id="5" creationId="{71D74CE1-C881-4921-8CB6-9E4637EE0AB6}"/>
          </ac:grpSpMkLst>
        </pc:grpChg>
        <pc:picChg chg="del">
          <ac:chgData name="reza kabir" userId="af3c95a13102d509" providerId="LiveId" clId="{88200EE4-F4B4-49E8-8126-B01E5FCCBE2D}" dt="2020-05-17T10:44:04.994" v="1726" actId="478"/>
          <ac:picMkLst>
            <pc:docMk/>
            <pc:sldMk cId="3826787546" sldId="503"/>
            <ac:picMk id="3" creationId="{BEC8D492-FB2C-4DEF-9657-CC0C41C3BBAE}"/>
          </ac:picMkLst>
        </pc:picChg>
      </pc:sldChg>
      <pc:sldChg chg="addSp delSp modSp add mod">
        <pc:chgData name="reza kabir" userId="af3c95a13102d509" providerId="LiveId" clId="{88200EE4-F4B4-49E8-8126-B01E5FCCBE2D}" dt="2020-05-17T06:21:43.460" v="593" actId="478"/>
        <pc:sldMkLst>
          <pc:docMk/>
          <pc:sldMk cId="3498558235" sldId="509"/>
        </pc:sldMkLst>
        <pc:spChg chg="add mod">
          <ac:chgData name="reza kabir" userId="af3c95a13102d509" providerId="LiveId" clId="{88200EE4-F4B4-49E8-8126-B01E5FCCBE2D}" dt="2020-05-17T06:18:02.210" v="544" actId="1076"/>
          <ac:spMkLst>
            <pc:docMk/>
            <pc:sldMk cId="3498558235" sldId="509"/>
            <ac:spMk id="2" creationId="{977796B2-95B4-4610-B7F5-F12CB16CEE64}"/>
          </ac:spMkLst>
        </pc:spChg>
        <pc:spChg chg="add mod">
          <ac:chgData name="reza kabir" userId="af3c95a13102d509" providerId="LiveId" clId="{88200EE4-F4B4-49E8-8126-B01E5FCCBE2D}" dt="2020-05-17T06:19:46.187" v="560" actId="1076"/>
          <ac:spMkLst>
            <pc:docMk/>
            <pc:sldMk cId="3498558235" sldId="509"/>
            <ac:spMk id="3" creationId="{9869D138-7EA3-4867-9353-87648534245E}"/>
          </ac:spMkLst>
        </pc:spChg>
        <pc:spChg chg="mod topLvl">
          <ac:chgData name="reza kabir" userId="af3c95a13102d509" providerId="LiveId" clId="{88200EE4-F4B4-49E8-8126-B01E5FCCBE2D}" dt="2020-05-17T06:21:04.024" v="588" actId="1076"/>
          <ac:spMkLst>
            <pc:docMk/>
            <pc:sldMk cId="3498558235" sldId="509"/>
            <ac:spMk id="5" creationId="{771FF4F4-4420-4EA5-804D-5A2217A0BD38}"/>
          </ac:spMkLst>
        </pc:spChg>
        <pc:spChg chg="mod topLvl">
          <ac:chgData name="reza kabir" userId="af3c95a13102d509" providerId="LiveId" clId="{88200EE4-F4B4-49E8-8126-B01E5FCCBE2D}" dt="2020-05-17T06:16:06.026" v="524" actId="165"/>
          <ac:spMkLst>
            <pc:docMk/>
            <pc:sldMk cId="3498558235" sldId="509"/>
            <ac:spMk id="6" creationId="{21B7C2C9-0CAE-4D67-9FF9-C4AA72222DB1}"/>
          </ac:spMkLst>
        </pc:spChg>
        <pc:spChg chg="mod topLvl">
          <ac:chgData name="reza kabir" userId="af3c95a13102d509" providerId="LiveId" clId="{88200EE4-F4B4-49E8-8126-B01E5FCCBE2D}" dt="2020-05-17T06:16:06.026" v="524" actId="165"/>
          <ac:spMkLst>
            <pc:docMk/>
            <pc:sldMk cId="3498558235" sldId="509"/>
            <ac:spMk id="7" creationId="{A36956FA-8C20-414A-B066-68071F6A09F0}"/>
          </ac:spMkLst>
        </pc:spChg>
        <pc:spChg chg="mod topLvl">
          <ac:chgData name="reza kabir" userId="af3c95a13102d509" providerId="LiveId" clId="{88200EE4-F4B4-49E8-8126-B01E5FCCBE2D}" dt="2020-05-17T06:16:06.026" v="524" actId="165"/>
          <ac:spMkLst>
            <pc:docMk/>
            <pc:sldMk cId="3498558235" sldId="509"/>
            <ac:spMk id="8" creationId="{5D224C37-63CC-40AF-972C-24A8C3D236EC}"/>
          </ac:spMkLst>
        </pc:spChg>
        <pc:spChg chg="mod topLvl">
          <ac:chgData name="reza kabir" userId="af3c95a13102d509" providerId="LiveId" clId="{88200EE4-F4B4-49E8-8126-B01E5FCCBE2D}" dt="2020-05-17T06:16:06.026" v="524" actId="165"/>
          <ac:spMkLst>
            <pc:docMk/>
            <pc:sldMk cId="3498558235" sldId="509"/>
            <ac:spMk id="9" creationId="{DC793D59-EF44-43C8-BAF1-255B244149E3}"/>
          </ac:spMkLst>
        </pc:spChg>
        <pc:spChg chg="mod topLvl">
          <ac:chgData name="reza kabir" userId="af3c95a13102d509" providerId="LiveId" clId="{88200EE4-F4B4-49E8-8126-B01E5FCCBE2D}" dt="2020-05-17T06:16:06.026" v="524" actId="165"/>
          <ac:spMkLst>
            <pc:docMk/>
            <pc:sldMk cId="3498558235" sldId="509"/>
            <ac:spMk id="10" creationId="{A3C4539C-10C7-4087-A861-2C6A71F27996}"/>
          </ac:spMkLst>
        </pc:spChg>
        <pc:spChg chg="mod topLvl">
          <ac:chgData name="reza kabir" userId="af3c95a13102d509" providerId="LiveId" clId="{88200EE4-F4B4-49E8-8126-B01E5FCCBE2D}" dt="2020-05-17T06:16:06.026" v="524" actId="165"/>
          <ac:spMkLst>
            <pc:docMk/>
            <pc:sldMk cId="3498558235" sldId="509"/>
            <ac:spMk id="11" creationId="{6493694C-1878-46DB-B78A-D68828C9C987}"/>
          </ac:spMkLst>
        </pc:spChg>
        <pc:spChg chg="mod topLvl">
          <ac:chgData name="reza kabir" userId="af3c95a13102d509" providerId="LiveId" clId="{88200EE4-F4B4-49E8-8126-B01E5FCCBE2D}" dt="2020-05-17T06:16:06.026" v="524" actId="165"/>
          <ac:spMkLst>
            <pc:docMk/>
            <pc:sldMk cId="3498558235" sldId="509"/>
            <ac:spMk id="12" creationId="{2BFA7A71-B4FC-49D2-9D6E-CEF55885E600}"/>
          </ac:spMkLst>
        </pc:spChg>
        <pc:spChg chg="mod topLvl">
          <ac:chgData name="reza kabir" userId="af3c95a13102d509" providerId="LiveId" clId="{88200EE4-F4B4-49E8-8126-B01E5FCCBE2D}" dt="2020-05-17T06:16:06.026" v="524" actId="165"/>
          <ac:spMkLst>
            <pc:docMk/>
            <pc:sldMk cId="3498558235" sldId="509"/>
            <ac:spMk id="13" creationId="{3727B7A6-8DB5-4298-B4C0-803BD13DA976}"/>
          </ac:spMkLst>
        </pc:spChg>
        <pc:spChg chg="mod topLvl">
          <ac:chgData name="reza kabir" userId="af3c95a13102d509" providerId="LiveId" clId="{88200EE4-F4B4-49E8-8126-B01E5FCCBE2D}" dt="2020-05-17T06:16:06.026" v="524" actId="165"/>
          <ac:spMkLst>
            <pc:docMk/>
            <pc:sldMk cId="3498558235" sldId="509"/>
            <ac:spMk id="14" creationId="{691001E7-3F30-441A-94F6-82F248AC8466}"/>
          </ac:spMkLst>
        </pc:spChg>
        <pc:spChg chg="mod topLvl">
          <ac:chgData name="reza kabir" userId="af3c95a13102d509" providerId="LiveId" clId="{88200EE4-F4B4-49E8-8126-B01E5FCCBE2D}" dt="2020-05-17T06:16:06.026" v="524" actId="165"/>
          <ac:spMkLst>
            <pc:docMk/>
            <pc:sldMk cId="3498558235" sldId="509"/>
            <ac:spMk id="15" creationId="{A955B068-9BFD-4858-AB9D-BDE01EE522FA}"/>
          </ac:spMkLst>
        </pc:spChg>
        <pc:spChg chg="mod topLvl">
          <ac:chgData name="reza kabir" userId="af3c95a13102d509" providerId="LiveId" clId="{88200EE4-F4B4-49E8-8126-B01E5FCCBE2D}" dt="2020-05-17T06:16:06.026" v="524" actId="165"/>
          <ac:spMkLst>
            <pc:docMk/>
            <pc:sldMk cId="3498558235" sldId="509"/>
            <ac:spMk id="16" creationId="{51BFC54C-54D1-4F91-A4C3-72C2127AD060}"/>
          </ac:spMkLst>
        </pc:spChg>
        <pc:spChg chg="mod topLvl">
          <ac:chgData name="reza kabir" userId="af3c95a13102d509" providerId="LiveId" clId="{88200EE4-F4B4-49E8-8126-B01E5FCCBE2D}" dt="2020-05-17T06:16:06.026" v="524" actId="165"/>
          <ac:spMkLst>
            <pc:docMk/>
            <pc:sldMk cId="3498558235" sldId="509"/>
            <ac:spMk id="17" creationId="{EABA0454-A362-49B7-BE47-B1B5A8AD8B9B}"/>
          </ac:spMkLst>
        </pc:spChg>
        <pc:spChg chg="mod topLvl">
          <ac:chgData name="reza kabir" userId="af3c95a13102d509" providerId="LiveId" clId="{88200EE4-F4B4-49E8-8126-B01E5FCCBE2D}" dt="2020-05-17T06:16:06.026" v="524" actId="165"/>
          <ac:spMkLst>
            <pc:docMk/>
            <pc:sldMk cId="3498558235" sldId="509"/>
            <ac:spMk id="18" creationId="{A1C664CF-6C06-49BB-8062-1BD89EC70ABA}"/>
          </ac:spMkLst>
        </pc:spChg>
        <pc:spChg chg="mod topLvl">
          <ac:chgData name="reza kabir" userId="af3c95a13102d509" providerId="LiveId" clId="{88200EE4-F4B4-49E8-8126-B01E5FCCBE2D}" dt="2020-05-17T06:16:06.026" v="524" actId="165"/>
          <ac:spMkLst>
            <pc:docMk/>
            <pc:sldMk cId="3498558235" sldId="509"/>
            <ac:spMk id="19" creationId="{1AB92F17-ADB1-4423-92DB-C0E9A9DF2DF7}"/>
          </ac:spMkLst>
        </pc:spChg>
        <pc:spChg chg="mod topLvl">
          <ac:chgData name="reza kabir" userId="af3c95a13102d509" providerId="LiveId" clId="{88200EE4-F4B4-49E8-8126-B01E5FCCBE2D}" dt="2020-05-17T06:16:06.026" v="524" actId="165"/>
          <ac:spMkLst>
            <pc:docMk/>
            <pc:sldMk cId="3498558235" sldId="509"/>
            <ac:spMk id="20" creationId="{87AE807F-C9BE-4EA7-8F6A-BBC355AEA87F}"/>
          </ac:spMkLst>
        </pc:spChg>
        <pc:spChg chg="mod topLvl">
          <ac:chgData name="reza kabir" userId="af3c95a13102d509" providerId="LiveId" clId="{88200EE4-F4B4-49E8-8126-B01E5FCCBE2D}" dt="2020-05-17T06:16:06.026" v="524" actId="165"/>
          <ac:spMkLst>
            <pc:docMk/>
            <pc:sldMk cId="3498558235" sldId="509"/>
            <ac:spMk id="21" creationId="{345A7FC1-9171-4088-8DE7-C3B3FD8203D5}"/>
          </ac:spMkLst>
        </pc:spChg>
        <pc:spChg chg="mod topLvl">
          <ac:chgData name="reza kabir" userId="af3c95a13102d509" providerId="LiveId" clId="{88200EE4-F4B4-49E8-8126-B01E5FCCBE2D}" dt="2020-05-17T06:16:06.026" v="524" actId="165"/>
          <ac:spMkLst>
            <pc:docMk/>
            <pc:sldMk cId="3498558235" sldId="509"/>
            <ac:spMk id="22" creationId="{3B983BDA-09C1-480D-A1BD-10ECE3BE82A1}"/>
          </ac:spMkLst>
        </pc:spChg>
        <pc:spChg chg="mod topLvl">
          <ac:chgData name="reza kabir" userId="af3c95a13102d509" providerId="LiveId" clId="{88200EE4-F4B4-49E8-8126-B01E5FCCBE2D}" dt="2020-05-17T06:16:06.026" v="524" actId="165"/>
          <ac:spMkLst>
            <pc:docMk/>
            <pc:sldMk cId="3498558235" sldId="509"/>
            <ac:spMk id="23" creationId="{C4629331-7314-4ED1-B7DC-7C1550A76514}"/>
          </ac:spMkLst>
        </pc:spChg>
        <pc:spChg chg="mod topLvl">
          <ac:chgData name="reza kabir" userId="af3c95a13102d509" providerId="LiveId" clId="{88200EE4-F4B4-49E8-8126-B01E5FCCBE2D}" dt="2020-05-17T06:16:06.026" v="524" actId="165"/>
          <ac:spMkLst>
            <pc:docMk/>
            <pc:sldMk cId="3498558235" sldId="509"/>
            <ac:spMk id="24" creationId="{73515988-1B03-4620-BD1A-0B58FDEAE661}"/>
          </ac:spMkLst>
        </pc:spChg>
        <pc:spChg chg="mod topLvl">
          <ac:chgData name="reza kabir" userId="af3c95a13102d509" providerId="LiveId" clId="{88200EE4-F4B4-49E8-8126-B01E5FCCBE2D}" dt="2020-05-17T06:16:06.026" v="524" actId="165"/>
          <ac:spMkLst>
            <pc:docMk/>
            <pc:sldMk cId="3498558235" sldId="509"/>
            <ac:spMk id="25" creationId="{A403A566-5226-4B62-8705-C6DB2CE4F003}"/>
          </ac:spMkLst>
        </pc:spChg>
        <pc:spChg chg="mod topLvl">
          <ac:chgData name="reza kabir" userId="af3c95a13102d509" providerId="LiveId" clId="{88200EE4-F4B4-49E8-8126-B01E5FCCBE2D}" dt="2020-05-17T06:16:06.026" v="524" actId="165"/>
          <ac:spMkLst>
            <pc:docMk/>
            <pc:sldMk cId="3498558235" sldId="509"/>
            <ac:spMk id="26" creationId="{1DAAF7E9-8FE3-44EF-8086-F60B5D4AB120}"/>
          </ac:spMkLst>
        </pc:spChg>
        <pc:spChg chg="mod topLvl">
          <ac:chgData name="reza kabir" userId="af3c95a13102d509" providerId="LiveId" clId="{88200EE4-F4B4-49E8-8126-B01E5FCCBE2D}" dt="2020-05-17T06:16:06.026" v="524" actId="165"/>
          <ac:spMkLst>
            <pc:docMk/>
            <pc:sldMk cId="3498558235" sldId="509"/>
            <ac:spMk id="27" creationId="{B9DF94C0-3750-40A5-A2CC-D50642E49F1A}"/>
          </ac:spMkLst>
        </pc:spChg>
        <pc:spChg chg="mod topLvl">
          <ac:chgData name="reza kabir" userId="af3c95a13102d509" providerId="LiveId" clId="{88200EE4-F4B4-49E8-8126-B01E5FCCBE2D}" dt="2020-05-17T06:16:06.026" v="524" actId="165"/>
          <ac:spMkLst>
            <pc:docMk/>
            <pc:sldMk cId="3498558235" sldId="509"/>
            <ac:spMk id="28" creationId="{7F937BDD-F6D0-4D46-ACC8-8AC7B8B4516E}"/>
          </ac:spMkLst>
        </pc:spChg>
        <pc:spChg chg="mod topLvl">
          <ac:chgData name="reza kabir" userId="af3c95a13102d509" providerId="LiveId" clId="{88200EE4-F4B4-49E8-8126-B01E5FCCBE2D}" dt="2020-05-17T06:16:06.026" v="524" actId="165"/>
          <ac:spMkLst>
            <pc:docMk/>
            <pc:sldMk cId="3498558235" sldId="509"/>
            <ac:spMk id="29" creationId="{C85CD8B0-F126-4F34-93C9-DE7A2B46A85E}"/>
          </ac:spMkLst>
        </pc:spChg>
        <pc:spChg chg="mod topLvl">
          <ac:chgData name="reza kabir" userId="af3c95a13102d509" providerId="LiveId" clId="{88200EE4-F4B4-49E8-8126-B01E5FCCBE2D}" dt="2020-05-17T06:16:06.026" v="524" actId="165"/>
          <ac:spMkLst>
            <pc:docMk/>
            <pc:sldMk cId="3498558235" sldId="509"/>
            <ac:spMk id="30" creationId="{A49CEE5F-5A52-4FCD-802B-079DDB57289E}"/>
          </ac:spMkLst>
        </pc:spChg>
        <pc:spChg chg="mod topLvl">
          <ac:chgData name="reza kabir" userId="af3c95a13102d509" providerId="LiveId" clId="{88200EE4-F4B4-49E8-8126-B01E5FCCBE2D}" dt="2020-05-17T06:16:06.026" v="524" actId="165"/>
          <ac:spMkLst>
            <pc:docMk/>
            <pc:sldMk cId="3498558235" sldId="509"/>
            <ac:spMk id="31" creationId="{A7586D50-FE09-4226-97DC-4C9F1FAFE38A}"/>
          </ac:spMkLst>
        </pc:spChg>
        <pc:spChg chg="mod topLvl">
          <ac:chgData name="reza kabir" userId="af3c95a13102d509" providerId="LiveId" clId="{88200EE4-F4B4-49E8-8126-B01E5FCCBE2D}" dt="2020-05-17T06:16:06.026" v="524" actId="165"/>
          <ac:spMkLst>
            <pc:docMk/>
            <pc:sldMk cId="3498558235" sldId="509"/>
            <ac:spMk id="32" creationId="{C9DC4603-9F5F-41E6-96BA-572AD77CC751}"/>
          </ac:spMkLst>
        </pc:spChg>
        <pc:spChg chg="mod topLvl">
          <ac:chgData name="reza kabir" userId="af3c95a13102d509" providerId="LiveId" clId="{88200EE4-F4B4-49E8-8126-B01E5FCCBE2D}" dt="2020-05-17T06:16:06.026" v="524" actId="165"/>
          <ac:spMkLst>
            <pc:docMk/>
            <pc:sldMk cId="3498558235" sldId="509"/>
            <ac:spMk id="33" creationId="{D105DF32-2A84-487D-BD46-A92B8F5728FB}"/>
          </ac:spMkLst>
        </pc:spChg>
        <pc:spChg chg="mod topLvl">
          <ac:chgData name="reza kabir" userId="af3c95a13102d509" providerId="LiveId" clId="{88200EE4-F4B4-49E8-8126-B01E5FCCBE2D}" dt="2020-05-17T06:16:06.026" v="524" actId="165"/>
          <ac:spMkLst>
            <pc:docMk/>
            <pc:sldMk cId="3498558235" sldId="509"/>
            <ac:spMk id="34" creationId="{2F937B6C-0F4D-4E8D-9622-1632F81A8DDB}"/>
          </ac:spMkLst>
        </pc:spChg>
        <pc:spChg chg="mod topLvl">
          <ac:chgData name="reza kabir" userId="af3c95a13102d509" providerId="LiveId" clId="{88200EE4-F4B4-49E8-8126-B01E5FCCBE2D}" dt="2020-05-17T06:16:06.026" v="524" actId="165"/>
          <ac:spMkLst>
            <pc:docMk/>
            <pc:sldMk cId="3498558235" sldId="509"/>
            <ac:spMk id="35" creationId="{35B558CC-830C-4444-BE35-B1F8E38EBE23}"/>
          </ac:spMkLst>
        </pc:spChg>
        <pc:spChg chg="mod topLvl">
          <ac:chgData name="reza kabir" userId="af3c95a13102d509" providerId="LiveId" clId="{88200EE4-F4B4-49E8-8126-B01E5FCCBE2D}" dt="2020-05-17T06:16:06.026" v="524" actId="165"/>
          <ac:spMkLst>
            <pc:docMk/>
            <pc:sldMk cId="3498558235" sldId="509"/>
            <ac:spMk id="36" creationId="{3ADC42B3-96C1-4362-8C89-8F3CF014CD9E}"/>
          </ac:spMkLst>
        </pc:spChg>
        <pc:spChg chg="mod topLvl">
          <ac:chgData name="reza kabir" userId="af3c95a13102d509" providerId="LiveId" clId="{88200EE4-F4B4-49E8-8126-B01E5FCCBE2D}" dt="2020-05-17T06:16:06.026" v="524" actId="165"/>
          <ac:spMkLst>
            <pc:docMk/>
            <pc:sldMk cId="3498558235" sldId="509"/>
            <ac:spMk id="37" creationId="{A6238DEE-63F0-4CC8-A7DC-53D7D8D9B409}"/>
          </ac:spMkLst>
        </pc:spChg>
        <pc:spChg chg="mod topLvl">
          <ac:chgData name="reza kabir" userId="af3c95a13102d509" providerId="LiveId" clId="{88200EE4-F4B4-49E8-8126-B01E5FCCBE2D}" dt="2020-05-17T06:16:06.026" v="524" actId="165"/>
          <ac:spMkLst>
            <pc:docMk/>
            <pc:sldMk cId="3498558235" sldId="509"/>
            <ac:spMk id="38" creationId="{74C23BB2-F343-4BB6-B5F4-729988719C22}"/>
          </ac:spMkLst>
        </pc:spChg>
        <pc:spChg chg="mod topLvl">
          <ac:chgData name="reza kabir" userId="af3c95a13102d509" providerId="LiveId" clId="{88200EE4-F4B4-49E8-8126-B01E5FCCBE2D}" dt="2020-05-17T06:16:06.026" v="524" actId="165"/>
          <ac:spMkLst>
            <pc:docMk/>
            <pc:sldMk cId="3498558235" sldId="509"/>
            <ac:spMk id="39" creationId="{6204F472-2440-4B10-B29B-C5491DE53215}"/>
          </ac:spMkLst>
        </pc:spChg>
        <pc:spChg chg="mod topLvl">
          <ac:chgData name="reza kabir" userId="af3c95a13102d509" providerId="LiveId" clId="{88200EE4-F4B4-49E8-8126-B01E5FCCBE2D}" dt="2020-05-17T06:16:06.026" v="524" actId="165"/>
          <ac:spMkLst>
            <pc:docMk/>
            <pc:sldMk cId="3498558235" sldId="509"/>
            <ac:spMk id="40" creationId="{F95CB18B-E13B-4915-86E9-0203E3D1B2A9}"/>
          </ac:spMkLst>
        </pc:spChg>
        <pc:spChg chg="mod topLvl">
          <ac:chgData name="reza kabir" userId="af3c95a13102d509" providerId="LiveId" clId="{88200EE4-F4B4-49E8-8126-B01E5FCCBE2D}" dt="2020-05-17T06:16:06.026" v="524" actId="165"/>
          <ac:spMkLst>
            <pc:docMk/>
            <pc:sldMk cId="3498558235" sldId="509"/>
            <ac:spMk id="41" creationId="{C6049E1E-1CD4-4D01-98EA-07E6608609D4}"/>
          </ac:spMkLst>
        </pc:spChg>
        <pc:spChg chg="mod topLvl">
          <ac:chgData name="reza kabir" userId="af3c95a13102d509" providerId="LiveId" clId="{88200EE4-F4B4-49E8-8126-B01E5FCCBE2D}" dt="2020-05-17T06:16:06.026" v="524" actId="165"/>
          <ac:spMkLst>
            <pc:docMk/>
            <pc:sldMk cId="3498558235" sldId="509"/>
            <ac:spMk id="42" creationId="{C934C800-ABAD-4716-B388-201205A75388}"/>
          </ac:spMkLst>
        </pc:spChg>
        <pc:spChg chg="mod topLvl">
          <ac:chgData name="reza kabir" userId="af3c95a13102d509" providerId="LiveId" clId="{88200EE4-F4B4-49E8-8126-B01E5FCCBE2D}" dt="2020-05-17T06:16:06.026" v="524" actId="165"/>
          <ac:spMkLst>
            <pc:docMk/>
            <pc:sldMk cId="3498558235" sldId="509"/>
            <ac:spMk id="43" creationId="{30FC7B97-9F73-47CB-95C9-7E92365EB31E}"/>
          </ac:spMkLst>
        </pc:spChg>
        <pc:spChg chg="mod topLvl">
          <ac:chgData name="reza kabir" userId="af3c95a13102d509" providerId="LiveId" clId="{88200EE4-F4B4-49E8-8126-B01E5FCCBE2D}" dt="2020-05-17T06:16:06.026" v="524" actId="165"/>
          <ac:spMkLst>
            <pc:docMk/>
            <pc:sldMk cId="3498558235" sldId="509"/>
            <ac:spMk id="44" creationId="{F6C9E94F-C137-44BF-B0F6-FE50A3DFBBC6}"/>
          </ac:spMkLst>
        </pc:spChg>
        <pc:spChg chg="mod topLvl">
          <ac:chgData name="reza kabir" userId="af3c95a13102d509" providerId="LiveId" clId="{88200EE4-F4B4-49E8-8126-B01E5FCCBE2D}" dt="2020-05-17T06:16:06.026" v="524" actId="165"/>
          <ac:spMkLst>
            <pc:docMk/>
            <pc:sldMk cId="3498558235" sldId="509"/>
            <ac:spMk id="45" creationId="{6B919A97-4D4B-40AB-B625-070D9F43547C}"/>
          </ac:spMkLst>
        </pc:spChg>
        <pc:spChg chg="mod topLvl">
          <ac:chgData name="reza kabir" userId="af3c95a13102d509" providerId="LiveId" clId="{88200EE4-F4B4-49E8-8126-B01E5FCCBE2D}" dt="2020-05-17T06:16:06.026" v="524" actId="165"/>
          <ac:spMkLst>
            <pc:docMk/>
            <pc:sldMk cId="3498558235" sldId="509"/>
            <ac:spMk id="46" creationId="{D2419498-1EA7-4DDE-B6A7-4D3555D53346}"/>
          </ac:spMkLst>
        </pc:spChg>
        <pc:spChg chg="mod topLvl">
          <ac:chgData name="reza kabir" userId="af3c95a13102d509" providerId="LiveId" clId="{88200EE4-F4B4-49E8-8126-B01E5FCCBE2D}" dt="2020-05-17T06:16:06.026" v="524" actId="165"/>
          <ac:spMkLst>
            <pc:docMk/>
            <pc:sldMk cId="3498558235" sldId="509"/>
            <ac:spMk id="47" creationId="{113A4C62-0ABC-4E53-B900-247429DFBF66}"/>
          </ac:spMkLst>
        </pc:spChg>
        <pc:spChg chg="mod topLvl">
          <ac:chgData name="reza kabir" userId="af3c95a13102d509" providerId="LiveId" clId="{88200EE4-F4B4-49E8-8126-B01E5FCCBE2D}" dt="2020-05-17T06:16:06.026" v="524" actId="165"/>
          <ac:spMkLst>
            <pc:docMk/>
            <pc:sldMk cId="3498558235" sldId="509"/>
            <ac:spMk id="48" creationId="{96458EE2-6DF1-4DAA-9974-6D40A433B417}"/>
          </ac:spMkLst>
        </pc:spChg>
        <pc:spChg chg="mod topLvl">
          <ac:chgData name="reza kabir" userId="af3c95a13102d509" providerId="LiveId" clId="{88200EE4-F4B4-49E8-8126-B01E5FCCBE2D}" dt="2020-05-17T06:16:06.026" v="524" actId="165"/>
          <ac:spMkLst>
            <pc:docMk/>
            <pc:sldMk cId="3498558235" sldId="509"/>
            <ac:spMk id="49" creationId="{AF0EC0BD-B64C-444C-83EA-C8E1029276FA}"/>
          </ac:spMkLst>
        </pc:spChg>
        <pc:spChg chg="mod topLvl">
          <ac:chgData name="reza kabir" userId="af3c95a13102d509" providerId="LiveId" clId="{88200EE4-F4B4-49E8-8126-B01E5FCCBE2D}" dt="2020-05-17T06:16:06.026" v="524" actId="165"/>
          <ac:spMkLst>
            <pc:docMk/>
            <pc:sldMk cId="3498558235" sldId="509"/>
            <ac:spMk id="50" creationId="{104090DA-ADB1-4B18-9633-AA98B20D9C37}"/>
          </ac:spMkLst>
        </pc:spChg>
        <pc:spChg chg="mod topLvl">
          <ac:chgData name="reza kabir" userId="af3c95a13102d509" providerId="LiveId" clId="{88200EE4-F4B4-49E8-8126-B01E5FCCBE2D}" dt="2020-05-17T06:16:06.026" v="524" actId="165"/>
          <ac:spMkLst>
            <pc:docMk/>
            <pc:sldMk cId="3498558235" sldId="509"/>
            <ac:spMk id="51" creationId="{524961AD-BABD-4B2C-98F8-93425FE771B2}"/>
          </ac:spMkLst>
        </pc:spChg>
        <pc:spChg chg="mod topLvl">
          <ac:chgData name="reza kabir" userId="af3c95a13102d509" providerId="LiveId" clId="{88200EE4-F4B4-49E8-8126-B01E5FCCBE2D}" dt="2020-05-17T06:16:06.026" v="524" actId="165"/>
          <ac:spMkLst>
            <pc:docMk/>
            <pc:sldMk cId="3498558235" sldId="509"/>
            <ac:spMk id="52" creationId="{A073C1AF-BF5C-40EF-9D2A-2BFBB3CD1427}"/>
          </ac:spMkLst>
        </pc:spChg>
        <pc:spChg chg="mod topLvl">
          <ac:chgData name="reza kabir" userId="af3c95a13102d509" providerId="LiveId" clId="{88200EE4-F4B4-49E8-8126-B01E5FCCBE2D}" dt="2020-05-17T06:16:06.026" v="524" actId="165"/>
          <ac:spMkLst>
            <pc:docMk/>
            <pc:sldMk cId="3498558235" sldId="509"/>
            <ac:spMk id="53" creationId="{A4C5F297-DEFB-4EFC-93FE-006DBF19BE15}"/>
          </ac:spMkLst>
        </pc:spChg>
        <pc:spChg chg="mod topLvl">
          <ac:chgData name="reza kabir" userId="af3c95a13102d509" providerId="LiveId" clId="{88200EE4-F4B4-49E8-8126-B01E5FCCBE2D}" dt="2020-05-17T06:16:06.026" v="524" actId="165"/>
          <ac:spMkLst>
            <pc:docMk/>
            <pc:sldMk cId="3498558235" sldId="509"/>
            <ac:spMk id="54" creationId="{D30A3215-EDBB-4A24-93A5-22B5049D9A01}"/>
          </ac:spMkLst>
        </pc:spChg>
        <pc:spChg chg="mod topLvl">
          <ac:chgData name="reza kabir" userId="af3c95a13102d509" providerId="LiveId" clId="{88200EE4-F4B4-49E8-8126-B01E5FCCBE2D}" dt="2020-05-17T06:16:06.026" v="524" actId="165"/>
          <ac:spMkLst>
            <pc:docMk/>
            <pc:sldMk cId="3498558235" sldId="509"/>
            <ac:spMk id="55" creationId="{2CBC24C0-7C90-4387-8D4A-B750DC411510}"/>
          </ac:spMkLst>
        </pc:spChg>
        <pc:spChg chg="mod topLvl">
          <ac:chgData name="reza kabir" userId="af3c95a13102d509" providerId="LiveId" clId="{88200EE4-F4B4-49E8-8126-B01E5FCCBE2D}" dt="2020-05-17T06:16:06.026" v="524" actId="165"/>
          <ac:spMkLst>
            <pc:docMk/>
            <pc:sldMk cId="3498558235" sldId="509"/>
            <ac:spMk id="56" creationId="{0A27A7CC-7E4B-442C-9683-0E58C97BD7E3}"/>
          </ac:spMkLst>
        </pc:spChg>
        <pc:spChg chg="mod topLvl">
          <ac:chgData name="reza kabir" userId="af3c95a13102d509" providerId="LiveId" clId="{88200EE4-F4B4-49E8-8126-B01E5FCCBE2D}" dt="2020-05-17T06:16:06.026" v="524" actId="165"/>
          <ac:spMkLst>
            <pc:docMk/>
            <pc:sldMk cId="3498558235" sldId="509"/>
            <ac:spMk id="57" creationId="{D7153B30-F3BF-45BF-8F8C-AF4C407A6B41}"/>
          </ac:spMkLst>
        </pc:spChg>
        <pc:spChg chg="mod topLvl">
          <ac:chgData name="reza kabir" userId="af3c95a13102d509" providerId="LiveId" clId="{88200EE4-F4B4-49E8-8126-B01E5FCCBE2D}" dt="2020-05-17T06:16:06.026" v="524" actId="165"/>
          <ac:spMkLst>
            <pc:docMk/>
            <pc:sldMk cId="3498558235" sldId="509"/>
            <ac:spMk id="58" creationId="{D5E8669F-9843-4895-9CD0-74D9606F80A2}"/>
          </ac:spMkLst>
        </pc:spChg>
        <pc:spChg chg="mod topLvl">
          <ac:chgData name="reza kabir" userId="af3c95a13102d509" providerId="LiveId" clId="{88200EE4-F4B4-49E8-8126-B01E5FCCBE2D}" dt="2020-05-17T06:16:06.026" v="524" actId="165"/>
          <ac:spMkLst>
            <pc:docMk/>
            <pc:sldMk cId="3498558235" sldId="509"/>
            <ac:spMk id="59" creationId="{32E217DC-3DD9-47A6-A6DD-2953EF3DC503}"/>
          </ac:spMkLst>
        </pc:spChg>
        <pc:spChg chg="mod topLvl">
          <ac:chgData name="reza kabir" userId="af3c95a13102d509" providerId="LiveId" clId="{88200EE4-F4B4-49E8-8126-B01E5FCCBE2D}" dt="2020-05-17T06:16:06.026" v="524" actId="165"/>
          <ac:spMkLst>
            <pc:docMk/>
            <pc:sldMk cId="3498558235" sldId="509"/>
            <ac:spMk id="60" creationId="{EA1D7BCA-11AD-4A10-80E4-0FA291EFB37F}"/>
          </ac:spMkLst>
        </pc:spChg>
        <pc:spChg chg="mod topLvl">
          <ac:chgData name="reza kabir" userId="af3c95a13102d509" providerId="LiveId" clId="{88200EE4-F4B4-49E8-8126-B01E5FCCBE2D}" dt="2020-05-17T06:16:06.026" v="524" actId="165"/>
          <ac:spMkLst>
            <pc:docMk/>
            <pc:sldMk cId="3498558235" sldId="509"/>
            <ac:spMk id="61" creationId="{260B311A-7348-4693-B5FE-365BE84C100F}"/>
          </ac:spMkLst>
        </pc:spChg>
        <pc:spChg chg="mod topLvl">
          <ac:chgData name="reza kabir" userId="af3c95a13102d509" providerId="LiveId" clId="{88200EE4-F4B4-49E8-8126-B01E5FCCBE2D}" dt="2020-05-17T06:16:06.026" v="524" actId="165"/>
          <ac:spMkLst>
            <pc:docMk/>
            <pc:sldMk cId="3498558235" sldId="509"/>
            <ac:spMk id="62" creationId="{C37B53C4-C95D-40EE-BF29-475768204C28}"/>
          </ac:spMkLst>
        </pc:spChg>
        <pc:spChg chg="mod topLvl">
          <ac:chgData name="reza kabir" userId="af3c95a13102d509" providerId="LiveId" clId="{88200EE4-F4B4-49E8-8126-B01E5FCCBE2D}" dt="2020-05-17T06:16:06.026" v="524" actId="165"/>
          <ac:spMkLst>
            <pc:docMk/>
            <pc:sldMk cId="3498558235" sldId="509"/>
            <ac:spMk id="63" creationId="{9802D37A-BAC0-4240-ABDF-8ED083029634}"/>
          </ac:spMkLst>
        </pc:spChg>
        <pc:spChg chg="mod topLvl">
          <ac:chgData name="reza kabir" userId="af3c95a13102d509" providerId="LiveId" clId="{88200EE4-F4B4-49E8-8126-B01E5FCCBE2D}" dt="2020-05-17T06:16:06.026" v="524" actId="165"/>
          <ac:spMkLst>
            <pc:docMk/>
            <pc:sldMk cId="3498558235" sldId="509"/>
            <ac:spMk id="64" creationId="{D124E592-27E4-41E1-A5CE-D5256B61125C}"/>
          </ac:spMkLst>
        </pc:spChg>
        <pc:spChg chg="mod topLvl">
          <ac:chgData name="reza kabir" userId="af3c95a13102d509" providerId="LiveId" clId="{88200EE4-F4B4-49E8-8126-B01E5FCCBE2D}" dt="2020-05-17T06:16:06.026" v="524" actId="165"/>
          <ac:spMkLst>
            <pc:docMk/>
            <pc:sldMk cId="3498558235" sldId="509"/>
            <ac:spMk id="65" creationId="{6BD41494-8BB7-417E-8270-33C77B6276CF}"/>
          </ac:spMkLst>
        </pc:spChg>
        <pc:spChg chg="mod topLvl">
          <ac:chgData name="reza kabir" userId="af3c95a13102d509" providerId="LiveId" clId="{88200EE4-F4B4-49E8-8126-B01E5FCCBE2D}" dt="2020-05-17T06:16:06.026" v="524" actId="165"/>
          <ac:spMkLst>
            <pc:docMk/>
            <pc:sldMk cId="3498558235" sldId="509"/>
            <ac:spMk id="66" creationId="{A169B16D-0E4C-48E9-8037-BB5B4430196D}"/>
          </ac:spMkLst>
        </pc:spChg>
        <pc:spChg chg="mod topLvl">
          <ac:chgData name="reza kabir" userId="af3c95a13102d509" providerId="LiveId" clId="{88200EE4-F4B4-49E8-8126-B01E5FCCBE2D}" dt="2020-05-17T06:16:06.026" v="524" actId="165"/>
          <ac:spMkLst>
            <pc:docMk/>
            <pc:sldMk cId="3498558235" sldId="509"/>
            <ac:spMk id="67" creationId="{DDCE17EA-5925-4880-8324-19954EF5D997}"/>
          </ac:spMkLst>
        </pc:spChg>
        <pc:spChg chg="mod topLvl">
          <ac:chgData name="reza kabir" userId="af3c95a13102d509" providerId="LiveId" clId="{88200EE4-F4B4-49E8-8126-B01E5FCCBE2D}" dt="2020-05-17T06:16:06.026" v="524" actId="165"/>
          <ac:spMkLst>
            <pc:docMk/>
            <pc:sldMk cId="3498558235" sldId="509"/>
            <ac:spMk id="68" creationId="{92132760-D449-4B03-ADD5-C617280D1E90}"/>
          </ac:spMkLst>
        </pc:spChg>
        <pc:spChg chg="mod topLvl">
          <ac:chgData name="reza kabir" userId="af3c95a13102d509" providerId="LiveId" clId="{88200EE4-F4B4-49E8-8126-B01E5FCCBE2D}" dt="2020-05-17T06:16:06.026" v="524" actId="165"/>
          <ac:spMkLst>
            <pc:docMk/>
            <pc:sldMk cId="3498558235" sldId="509"/>
            <ac:spMk id="69" creationId="{E5F539DE-E208-42D9-869C-3516E422E83C}"/>
          </ac:spMkLst>
        </pc:spChg>
        <pc:spChg chg="mod topLvl">
          <ac:chgData name="reza kabir" userId="af3c95a13102d509" providerId="LiveId" clId="{88200EE4-F4B4-49E8-8126-B01E5FCCBE2D}" dt="2020-05-17T06:16:06.026" v="524" actId="165"/>
          <ac:spMkLst>
            <pc:docMk/>
            <pc:sldMk cId="3498558235" sldId="509"/>
            <ac:spMk id="70" creationId="{C26E3537-9277-4FF2-B89E-0FA834946D86}"/>
          </ac:spMkLst>
        </pc:spChg>
        <pc:spChg chg="mod topLvl">
          <ac:chgData name="reza kabir" userId="af3c95a13102d509" providerId="LiveId" clId="{88200EE4-F4B4-49E8-8126-B01E5FCCBE2D}" dt="2020-05-17T06:16:06.026" v="524" actId="165"/>
          <ac:spMkLst>
            <pc:docMk/>
            <pc:sldMk cId="3498558235" sldId="509"/>
            <ac:spMk id="71" creationId="{3D3A88DB-1704-4BE9-9E1B-9B4D167F7663}"/>
          </ac:spMkLst>
        </pc:spChg>
        <pc:spChg chg="mod topLvl">
          <ac:chgData name="reza kabir" userId="af3c95a13102d509" providerId="LiveId" clId="{88200EE4-F4B4-49E8-8126-B01E5FCCBE2D}" dt="2020-05-17T06:16:06.026" v="524" actId="165"/>
          <ac:spMkLst>
            <pc:docMk/>
            <pc:sldMk cId="3498558235" sldId="509"/>
            <ac:spMk id="72" creationId="{F9AB2952-139B-45F0-9058-72EBAF9F91CE}"/>
          </ac:spMkLst>
        </pc:spChg>
        <pc:spChg chg="mod topLvl">
          <ac:chgData name="reza kabir" userId="af3c95a13102d509" providerId="LiveId" clId="{88200EE4-F4B4-49E8-8126-B01E5FCCBE2D}" dt="2020-05-17T06:16:06.026" v="524" actId="165"/>
          <ac:spMkLst>
            <pc:docMk/>
            <pc:sldMk cId="3498558235" sldId="509"/>
            <ac:spMk id="73" creationId="{0E2EB33C-C398-4E30-BADA-F7030700171E}"/>
          </ac:spMkLst>
        </pc:spChg>
        <pc:spChg chg="mod topLvl">
          <ac:chgData name="reza kabir" userId="af3c95a13102d509" providerId="LiveId" clId="{88200EE4-F4B4-49E8-8126-B01E5FCCBE2D}" dt="2020-05-17T06:16:06.026" v="524" actId="165"/>
          <ac:spMkLst>
            <pc:docMk/>
            <pc:sldMk cId="3498558235" sldId="509"/>
            <ac:spMk id="74" creationId="{94426EA1-F738-4B2B-B6D0-27213B74990B}"/>
          </ac:spMkLst>
        </pc:spChg>
        <pc:spChg chg="mod topLvl">
          <ac:chgData name="reza kabir" userId="af3c95a13102d509" providerId="LiveId" clId="{88200EE4-F4B4-49E8-8126-B01E5FCCBE2D}" dt="2020-05-17T06:16:06.026" v="524" actId="165"/>
          <ac:spMkLst>
            <pc:docMk/>
            <pc:sldMk cId="3498558235" sldId="509"/>
            <ac:spMk id="75" creationId="{BCF0A324-1ADB-4AA0-8CD0-BF4FAACB726A}"/>
          </ac:spMkLst>
        </pc:spChg>
        <pc:spChg chg="mod topLvl">
          <ac:chgData name="reza kabir" userId="af3c95a13102d509" providerId="LiveId" clId="{88200EE4-F4B4-49E8-8126-B01E5FCCBE2D}" dt="2020-05-17T06:16:06.026" v="524" actId="165"/>
          <ac:spMkLst>
            <pc:docMk/>
            <pc:sldMk cId="3498558235" sldId="509"/>
            <ac:spMk id="76" creationId="{1BE8F504-3C13-4A11-BE36-42B218D831F9}"/>
          </ac:spMkLst>
        </pc:spChg>
        <pc:spChg chg="mod topLvl">
          <ac:chgData name="reza kabir" userId="af3c95a13102d509" providerId="LiveId" clId="{88200EE4-F4B4-49E8-8126-B01E5FCCBE2D}" dt="2020-05-17T06:16:06.026" v="524" actId="165"/>
          <ac:spMkLst>
            <pc:docMk/>
            <pc:sldMk cId="3498558235" sldId="509"/>
            <ac:spMk id="77" creationId="{1BC72A1F-F5C9-439D-8500-06A784ADC027}"/>
          </ac:spMkLst>
        </pc:spChg>
        <pc:spChg chg="mod topLvl">
          <ac:chgData name="reza kabir" userId="af3c95a13102d509" providerId="LiveId" clId="{88200EE4-F4B4-49E8-8126-B01E5FCCBE2D}" dt="2020-05-17T06:16:06.026" v="524" actId="165"/>
          <ac:spMkLst>
            <pc:docMk/>
            <pc:sldMk cId="3498558235" sldId="509"/>
            <ac:spMk id="78" creationId="{A3773614-B0DA-4C56-8831-0C769C6AECAE}"/>
          </ac:spMkLst>
        </pc:spChg>
        <pc:spChg chg="mod topLvl">
          <ac:chgData name="reza kabir" userId="af3c95a13102d509" providerId="LiveId" clId="{88200EE4-F4B4-49E8-8126-B01E5FCCBE2D}" dt="2020-05-17T06:16:06.026" v="524" actId="165"/>
          <ac:spMkLst>
            <pc:docMk/>
            <pc:sldMk cId="3498558235" sldId="509"/>
            <ac:spMk id="79" creationId="{8606A5E6-26A6-45E0-BDF8-4E51BDC0A972}"/>
          </ac:spMkLst>
        </pc:spChg>
        <pc:spChg chg="mod topLvl">
          <ac:chgData name="reza kabir" userId="af3c95a13102d509" providerId="LiveId" clId="{88200EE4-F4B4-49E8-8126-B01E5FCCBE2D}" dt="2020-05-17T06:16:06.026" v="524" actId="165"/>
          <ac:spMkLst>
            <pc:docMk/>
            <pc:sldMk cId="3498558235" sldId="509"/>
            <ac:spMk id="80" creationId="{E68BC1E9-063A-4119-BD11-A9DAF9DBBEC9}"/>
          </ac:spMkLst>
        </pc:spChg>
        <pc:spChg chg="mod topLvl">
          <ac:chgData name="reza kabir" userId="af3c95a13102d509" providerId="LiveId" clId="{88200EE4-F4B4-49E8-8126-B01E5FCCBE2D}" dt="2020-05-17T06:16:06.026" v="524" actId="165"/>
          <ac:spMkLst>
            <pc:docMk/>
            <pc:sldMk cId="3498558235" sldId="509"/>
            <ac:spMk id="81" creationId="{69FCA6D5-B527-4B75-A1FC-D95455C07D61}"/>
          </ac:spMkLst>
        </pc:spChg>
        <pc:spChg chg="mod topLvl">
          <ac:chgData name="reza kabir" userId="af3c95a13102d509" providerId="LiveId" clId="{88200EE4-F4B4-49E8-8126-B01E5FCCBE2D}" dt="2020-05-17T06:16:06.026" v="524" actId="165"/>
          <ac:spMkLst>
            <pc:docMk/>
            <pc:sldMk cId="3498558235" sldId="509"/>
            <ac:spMk id="82" creationId="{38BBD8BD-C148-4881-8A95-C7253870B711}"/>
          </ac:spMkLst>
        </pc:spChg>
        <pc:spChg chg="mod topLvl">
          <ac:chgData name="reza kabir" userId="af3c95a13102d509" providerId="LiveId" clId="{88200EE4-F4B4-49E8-8126-B01E5FCCBE2D}" dt="2020-05-17T06:16:06.026" v="524" actId="165"/>
          <ac:spMkLst>
            <pc:docMk/>
            <pc:sldMk cId="3498558235" sldId="509"/>
            <ac:spMk id="83" creationId="{DCED1270-83DB-40CB-9E88-C2EE8B66AEA7}"/>
          </ac:spMkLst>
        </pc:spChg>
        <pc:spChg chg="mod topLvl">
          <ac:chgData name="reza kabir" userId="af3c95a13102d509" providerId="LiveId" clId="{88200EE4-F4B4-49E8-8126-B01E5FCCBE2D}" dt="2020-05-17T06:16:06.026" v="524" actId="165"/>
          <ac:spMkLst>
            <pc:docMk/>
            <pc:sldMk cId="3498558235" sldId="509"/>
            <ac:spMk id="84" creationId="{19EA0B99-27D7-432B-9FE3-BAA298BCF9BE}"/>
          </ac:spMkLst>
        </pc:spChg>
        <pc:spChg chg="mod topLvl">
          <ac:chgData name="reza kabir" userId="af3c95a13102d509" providerId="LiveId" clId="{88200EE4-F4B4-49E8-8126-B01E5FCCBE2D}" dt="2020-05-17T06:16:06.026" v="524" actId="165"/>
          <ac:spMkLst>
            <pc:docMk/>
            <pc:sldMk cId="3498558235" sldId="509"/>
            <ac:spMk id="85" creationId="{7CC41698-0F07-4930-A9AC-9AD116585C23}"/>
          </ac:spMkLst>
        </pc:spChg>
        <pc:spChg chg="mod topLvl">
          <ac:chgData name="reza kabir" userId="af3c95a13102d509" providerId="LiveId" clId="{88200EE4-F4B4-49E8-8126-B01E5FCCBE2D}" dt="2020-05-17T06:16:06.026" v="524" actId="165"/>
          <ac:spMkLst>
            <pc:docMk/>
            <pc:sldMk cId="3498558235" sldId="509"/>
            <ac:spMk id="86" creationId="{0DF40FED-9A78-486E-A8B0-69C88B31E965}"/>
          </ac:spMkLst>
        </pc:spChg>
        <pc:spChg chg="mod topLvl">
          <ac:chgData name="reza kabir" userId="af3c95a13102d509" providerId="LiveId" clId="{88200EE4-F4B4-49E8-8126-B01E5FCCBE2D}" dt="2020-05-17T06:16:06.026" v="524" actId="165"/>
          <ac:spMkLst>
            <pc:docMk/>
            <pc:sldMk cId="3498558235" sldId="509"/>
            <ac:spMk id="87" creationId="{2BCF8C38-3EB4-4B4A-99C0-AFDC27D4457D}"/>
          </ac:spMkLst>
        </pc:spChg>
        <pc:spChg chg="mod topLvl">
          <ac:chgData name="reza kabir" userId="af3c95a13102d509" providerId="LiveId" clId="{88200EE4-F4B4-49E8-8126-B01E5FCCBE2D}" dt="2020-05-17T06:16:06.026" v="524" actId="165"/>
          <ac:spMkLst>
            <pc:docMk/>
            <pc:sldMk cId="3498558235" sldId="509"/>
            <ac:spMk id="88" creationId="{7EBDBA2B-0012-48CB-9146-C1E4E480A151}"/>
          </ac:spMkLst>
        </pc:spChg>
        <pc:spChg chg="mod topLvl">
          <ac:chgData name="reza kabir" userId="af3c95a13102d509" providerId="LiveId" clId="{88200EE4-F4B4-49E8-8126-B01E5FCCBE2D}" dt="2020-05-17T06:16:06.026" v="524" actId="165"/>
          <ac:spMkLst>
            <pc:docMk/>
            <pc:sldMk cId="3498558235" sldId="509"/>
            <ac:spMk id="89" creationId="{653D8E73-D7BF-44DE-AE77-DBE2D9674F09}"/>
          </ac:spMkLst>
        </pc:spChg>
        <pc:spChg chg="mod topLvl">
          <ac:chgData name="reza kabir" userId="af3c95a13102d509" providerId="LiveId" clId="{88200EE4-F4B4-49E8-8126-B01E5FCCBE2D}" dt="2020-05-17T06:16:06.026" v="524" actId="165"/>
          <ac:spMkLst>
            <pc:docMk/>
            <pc:sldMk cId="3498558235" sldId="509"/>
            <ac:spMk id="90" creationId="{AF676F56-9D83-41AA-9BE2-92BBEB8507F5}"/>
          </ac:spMkLst>
        </pc:spChg>
        <pc:spChg chg="mod topLvl">
          <ac:chgData name="reza kabir" userId="af3c95a13102d509" providerId="LiveId" clId="{88200EE4-F4B4-49E8-8126-B01E5FCCBE2D}" dt="2020-05-17T06:16:06.026" v="524" actId="165"/>
          <ac:spMkLst>
            <pc:docMk/>
            <pc:sldMk cId="3498558235" sldId="509"/>
            <ac:spMk id="91" creationId="{8E1CB9C7-71B1-4CC9-8285-AB34BB2E227C}"/>
          </ac:spMkLst>
        </pc:spChg>
        <pc:spChg chg="mod topLvl">
          <ac:chgData name="reza kabir" userId="af3c95a13102d509" providerId="LiveId" clId="{88200EE4-F4B4-49E8-8126-B01E5FCCBE2D}" dt="2020-05-17T06:16:06.026" v="524" actId="165"/>
          <ac:spMkLst>
            <pc:docMk/>
            <pc:sldMk cId="3498558235" sldId="509"/>
            <ac:spMk id="92" creationId="{B45B3376-B8D8-4E7E-9C3D-3364720CE55E}"/>
          </ac:spMkLst>
        </pc:spChg>
        <pc:spChg chg="mod topLvl">
          <ac:chgData name="reza kabir" userId="af3c95a13102d509" providerId="LiveId" clId="{88200EE4-F4B4-49E8-8126-B01E5FCCBE2D}" dt="2020-05-17T06:16:06.026" v="524" actId="165"/>
          <ac:spMkLst>
            <pc:docMk/>
            <pc:sldMk cId="3498558235" sldId="509"/>
            <ac:spMk id="93" creationId="{C46B9992-B5B7-4707-ACAC-0A072487B353}"/>
          </ac:spMkLst>
        </pc:spChg>
        <pc:spChg chg="mod topLvl">
          <ac:chgData name="reza kabir" userId="af3c95a13102d509" providerId="LiveId" clId="{88200EE4-F4B4-49E8-8126-B01E5FCCBE2D}" dt="2020-05-17T06:16:06.026" v="524" actId="165"/>
          <ac:spMkLst>
            <pc:docMk/>
            <pc:sldMk cId="3498558235" sldId="509"/>
            <ac:spMk id="94" creationId="{668EF3FB-ABCE-409E-9231-8D1E355AB218}"/>
          </ac:spMkLst>
        </pc:spChg>
        <pc:spChg chg="mod topLvl">
          <ac:chgData name="reza kabir" userId="af3c95a13102d509" providerId="LiveId" clId="{88200EE4-F4B4-49E8-8126-B01E5FCCBE2D}" dt="2020-05-17T06:16:06.026" v="524" actId="165"/>
          <ac:spMkLst>
            <pc:docMk/>
            <pc:sldMk cId="3498558235" sldId="509"/>
            <ac:spMk id="95" creationId="{CE420D3B-DD50-461C-9548-D361A8DBDFAB}"/>
          </ac:spMkLst>
        </pc:spChg>
        <pc:spChg chg="mod topLvl">
          <ac:chgData name="reza kabir" userId="af3c95a13102d509" providerId="LiveId" clId="{88200EE4-F4B4-49E8-8126-B01E5FCCBE2D}" dt="2020-05-17T06:16:06.026" v="524" actId="165"/>
          <ac:spMkLst>
            <pc:docMk/>
            <pc:sldMk cId="3498558235" sldId="509"/>
            <ac:spMk id="96" creationId="{5613F4BD-C04A-4C4E-B2F5-DFE33E6A1BA7}"/>
          </ac:spMkLst>
        </pc:spChg>
        <pc:spChg chg="mod topLvl">
          <ac:chgData name="reza kabir" userId="af3c95a13102d509" providerId="LiveId" clId="{88200EE4-F4B4-49E8-8126-B01E5FCCBE2D}" dt="2020-05-17T06:16:06.026" v="524" actId="165"/>
          <ac:spMkLst>
            <pc:docMk/>
            <pc:sldMk cId="3498558235" sldId="509"/>
            <ac:spMk id="97" creationId="{5D6456DF-26E5-4664-804D-560BFDC0D1D0}"/>
          </ac:spMkLst>
        </pc:spChg>
        <pc:spChg chg="mod topLvl">
          <ac:chgData name="reza kabir" userId="af3c95a13102d509" providerId="LiveId" clId="{88200EE4-F4B4-49E8-8126-B01E5FCCBE2D}" dt="2020-05-17T06:16:06.026" v="524" actId="165"/>
          <ac:spMkLst>
            <pc:docMk/>
            <pc:sldMk cId="3498558235" sldId="509"/>
            <ac:spMk id="98" creationId="{1D420B72-D498-4E46-8E37-C470BC860B95}"/>
          </ac:spMkLst>
        </pc:spChg>
        <pc:spChg chg="mod topLvl">
          <ac:chgData name="reza kabir" userId="af3c95a13102d509" providerId="LiveId" clId="{88200EE4-F4B4-49E8-8126-B01E5FCCBE2D}" dt="2020-05-17T06:16:06.026" v="524" actId="165"/>
          <ac:spMkLst>
            <pc:docMk/>
            <pc:sldMk cId="3498558235" sldId="509"/>
            <ac:spMk id="99" creationId="{03013658-5D17-436B-A5F9-6335E750116F}"/>
          </ac:spMkLst>
        </pc:spChg>
        <pc:spChg chg="mod topLvl">
          <ac:chgData name="reza kabir" userId="af3c95a13102d509" providerId="LiveId" clId="{88200EE4-F4B4-49E8-8126-B01E5FCCBE2D}" dt="2020-05-17T06:16:06.026" v="524" actId="165"/>
          <ac:spMkLst>
            <pc:docMk/>
            <pc:sldMk cId="3498558235" sldId="509"/>
            <ac:spMk id="100" creationId="{619C6B19-7C53-4BB1-AB2E-D34608B7A339}"/>
          </ac:spMkLst>
        </pc:spChg>
        <pc:spChg chg="mod topLvl">
          <ac:chgData name="reza kabir" userId="af3c95a13102d509" providerId="LiveId" clId="{88200EE4-F4B4-49E8-8126-B01E5FCCBE2D}" dt="2020-05-17T06:16:06.026" v="524" actId="165"/>
          <ac:spMkLst>
            <pc:docMk/>
            <pc:sldMk cId="3498558235" sldId="509"/>
            <ac:spMk id="101" creationId="{1C456C48-1474-4706-B059-3843F86C1BE2}"/>
          </ac:spMkLst>
        </pc:spChg>
        <pc:spChg chg="mod topLvl">
          <ac:chgData name="reza kabir" userId="af3c95a13102d509" providerId="LiveId" clId="{88200EE4-F4B4-49E8-8126-B01E5FCCBE2D}" dt="2020-05-17T06:16:06.026" v="524" actId="165"/>
          <ac:spMkLst>
            <pc:docMk/>
            <pc:sldMk cId="3498558235" sldId="509"/>
            <ac:spMk id="102" creationId="{31481B41-69DC-4A97-873B-EFAB8CD15C0C}"/>
          </ac:spMkLst>
        </pc:spChg>
        <pc:spChg chg="mod topLvl">
          <ac:chgData name="reza kabir" userId="af3c95a13102d509" providerId="LiveId" clId="{88200EE4-F4B4-49E8-8126-B01E5FCCBE2D}" dt="2020-05-17T06:16:06.026" v="524" actId="165"/>
          <ac:spMkLst>
            <pc:docMk/>
            <pc:sldMk cId="3498558235" sldId="509"/>
            <ac:spMk id="103" creationId="{B6A0F4DB-EFE3-49D3-B0EB-F5875B7A1B0D}"/>
          </ac:spMkLst>
        </pc:spChg>
        <pc:spChg chg="mod topLvl">
          <ac:chgData name="reza kabir" userId="af3c95a13102d509" providerId="LiveId" clId="{88200EE4-F4B4-49E8-8126-B01E5FCCBE2D}" dt="2020-05-17T06:16:06.026" v="524" actId="165"/>
          <ac:spMkLst>
            <pc:docMk/>
            <pc:sldMk cId="3498558235" sldId="509"/>
            <ac:spMk id="104" creationId="{8D5DCF97-9C75-454D-8938-9C933249CA4D}"/>
          </ac:spMkLst>
        </pc:spChg>
        <pc:spChg chg="mod topLvl">
          <ac:chgData name="reza kabir" userId="af3c95a13102d509" providerId="LiveId" clId="{88200EE4-F4B4-49E8-8126-B01E5FCCBE2D}" dt="2020-05-17T06:16:06.026" v="524" actId="165"/>
          <ac:spMkLst>
            <pc:docMk/>
            <pc:sldMk cId="3498558235" sldId="509"/>
            <ac:spMk id="105" creationId="{C83D2D65-7151-4F7C-92BE-2C3C05A2EC18}"/>
          </ac:spMkLst>
        </pc:spChg>
        <pc:spChg chg="mod topLvl">
          <ac:chgData name="reza kabir" userId="af3c95a13102d509" providerId="LiveId" clId="{88200EE4-F4B4-49E8-8126-B01E5FCCBE2D}" dt="2020-05-17T06:16:06.026" v="524" actId="165"/>
          <ac:spMkLst>
            <pc:docMk/>
            <pc:sldMk cId="3498558235" sldId="509"/>
            <ac:spMk id="106" creationId="{F83146E2-D634-4C14-A37A-C2C7BF4A0A95}"/>
          </ac:spMkLst>
        </pc:spChg>
        <pc:spChg chg="mod topLvl">
          <ac:chgData name="reza kabir" userId="af3c95a13102d509" providerId="LiveId" clId="{88200EE4-F4B4-49E8-8126-B01E5FCCBE2D}" dt="2020-05-17T06:16:06.026" v="524" actId="165"/>
          <ac:spMkLst>
            <pc:docMk/>
            <pc:sldMk cId="3498558235" sldId="509"/>
            <ac:spMk id="107" creationId="{B7A7557F-7625-4114-9BE3-1F22BDF144E3}"/>
          </ac:spMkLst>
        </pc:spChg>
        <pc:spChg chg="mod topLvl">
          <ac:chgData name="reza kabir" userId="af3c95a13102d509" providerId="LiveId" clId="{88200EE4-F4B4-49E8-8126-B01E5FCCBE2D}" dt="2020-05-17T06:16:06.026" v="524" actId="165"/>
          <ac:spMkLst>
            <pc:docMk/>
            <pc:sldMk cId="3498558235" sldId="509"/>
            <ac:spMk id="108" creationId="{F9EB98F6-9183-4A60-9DC9-6BBF710414D1}"/>
          </ac:spMkLst>
        </pc:spChg>
        <pc:spChg chg="mod topLvl">
          <ac:chgData name="reza kabir" userId="af3c95a13102d509" providerId="LiveId" clId="{88200EE4-F4B4-49E8-8126-B01E5FCCBE2D}" dt="2020-05-17T06:16:06.026" v="524" actId="165"/>
          <ac:spMkLst>
            <pc:docMk/>
            <pc:sldMk cId="3498558235" sldId="509"/>
            <ac:spMk id="109" creationId="{7E4CA70E-EE99-45AB-954B-7CB0A69854AE}"/>
          </ac:spMkLst>
        </pc:spChg>
        <pc:spChg chg="mod topLvl">
          <ac:chgData name="reza kabir" userId="af3c95a13102d509" providerId="LiveId" clId="{88200EE4-F4B4-49E8-8126-B01E5FCCBE2D}" dt="2020-05-17T06:16:06.026" v="524" actId="165"/>
          <ac:spMkLst>
            <pc:docMk/>
            <pc:sldMk cId="3498558235" sldId="509"/>
            <ac:spMk id="110" creationId="{87CCC11E-1F6A-4275-BE95-3E948C3E2829}"/>
          </ac:spMkLst>
        </pc:spChg>
        <pc:spChg chg="mod topLvl">
          <ac:chgData name="reza kabir" userId="af3c95a13102d509" providerId="LiveId" clId="{88200EE4-F4B4-49E8-8126-B01E5FCCBE2D}" dt="2020-05-17T06:16:06.026" v="524" actId="165"/>
          <ac:spMkLst>
            <pc:docMk/>
            <pc:sldMk cId="3498558235" sldId="509"/>
            <ac:spMk id="111" creationId="{371C19AD-9B58-43CC-A162-495EC34DDECE}"/>
          </ac:spMkLst>
        </pc:spChg>
        <pc:spChg chg="mod topLvl">
          <ac:chgData name="reza kabir" userId="af3c95a13102d509" providerId="LiveId" clId="{88200EE4-F4B4-49E8-8126-B01E5FCCBE2D}" dt="2020-05-17T06:16:06.026" v="524" actId="165"/>
          <ac:spMkLst>
            <pc:docMk/>
            <pc:sldMk cId="3498558235" sldId="509"/>
            <ac:spMk id="112" creationId="{12BE7741-BA45-484C-BBCB-9156442264D6}"/>
          </ac:spMkLst>
        </pc:spChg>
        <pc:spChg chg="mod topLvl">
          <ac:chgData name="reza kabir" userId="af3c95a13102d509" providerId="LiveId" clId="{88200EE4-F4B4-49E8-8126-B01E5FCCBE2D}" dt="2020-05-17T06:16:06.026" v="524" actId="165"/>
          <ac:spMkLst>
            <pc:docMk/>
            <pc:sldMk cId="3498558235" sldId="509"/>
            <ac:spMk id="113" creationId="{B16EF76F-B2AE-40DC-8E3C-5CB8AE6A5002}"/>
          </ac:spMkLst>
        </pc:spChg>
        <pc:spChg chg="mod topLvl">
          <ac:chgData name="reza kabir" userId="af3c95a13102d509" providerId="LiveId" clId="{88200EE4-F4B4-49E8-8126-B01E5FCCBE2D}" dt="2020-05-17T06:16:06.026" v="524" actId="165"/>
          <ac:spMkLst>
            <pc:docMk/>
            <pc:sldMk cId="3498558235" sldId="509"/>
            <ac:spMk id="114" creationId="{A0042EF9-9CA0-4B61-9FFD-13B82F6C6020}"/>
          </ac:spMkLst>
        </pc:spChg>
        <pc:spChg chg="mod topLvl">
          <ac:chgData name="reza kabir" userId="af3c95a13102d509" providerId="LiveId" clId="{88200EE4-F4B4-49E8-8126-B01E5FCCBE2D}" dt="2020-05-17T06:16:06.026" v="524" actId="165"/>
          <ac:spMkLst>
            <pc:docMk/>
            <pc:sldMk cId="3498558235" sldId="509"/>
            <ac:spMk id="115" creationId="{769524E1-19CB-4A3D-ABF3-FAAA04C1D9AD}"/>
          </ac:spMkLst>
        </pc:spChg>
        <pc:spChg chg="mod topLvl">
          <ac:chgData name="reza kabir" userId="af3c95a13102d509" providerId="LiveId" clId="{88200EE4-F4B4-49E8-8126-B01E5FCCBE2D}" dt="2020-05-17T06:16:06.026" v="524" actId="165"/>
          <ac:spMkLst>
            <pc:docMk/>
            <pc:sldMk cId="3498558235" sldId="509"/>
            <ac:spMk id="116" creationId="{29F08DF3-7F33-4B1F-8D7A-4A2B4D61F286}"/>
          </ac:spMkLst>
        </pc:spChg>
        <pc:spChg chg="mod topLvl">
          <ac:chgData name="reza kabir" userId="af3c95a13102d509" providerId="LiveId" clId="{88200EE4-F4B4-49E8-8126-B01E5FCCBE2D}" dt="2020-05-17T06:16:06.026" v="524" actId="165"/>
          <ac:spMkLst>
            <pc:docMk/>
            <pc:sldMk cId="3498558235" sldId="509"/>
            <ac:spMk id="117" creationId="{0E0E80F0-C00A-4170-A0A2-AA3D5449BE1F}"/>
          </ac:spMkLst>
        </pc:spChg>
        <pc:spChg chg="mod topLvl">
          <ac:chgData name="reza kabir" userId="af3c95a13102d509" providerId="LiveId" clId="{88200EE4-F4B4-49E8-8126-B01E5FCCBE2D}" dt="2020-05-17T06:16:06.026" v="524" actId="165"/>
          <ac:spMkLst>
            <pc:docMk/>
            <pc:sldMk cId="3498558235" sldId="509"/>
            <ac:spMk id="118" creationId="{865D11CA-3D1B-45D8-B999-B31A4F45F71A}"/>
          </ac:spMkLst>
        </pc:spChg>
        <pc:spChg chg="mod topLvl">
          <ac:chgData name="reza kabir" userId="af3c95a13102d509" providerId="LiveId" clId="{88200EE4-F4B4-49E8-8126-B01E5FCCBE2D}" dt="2020-05-17T06:16:06.026" v="524" actId="165"/>
          <ac:spMkLst>
            <pc:docMk/>
            <pc:sldMk cId="3498558235" sldId="509"/>
            <ac:spMk id="119" creationId="{E366EB66-A3BE-4863-ADA1-FAE9FF303BF1}"/>
          </ac:spMkLst>
        </pc:spChg>
        <pc:spChg chg="mod topLvl">
          <ac:chgData name="reza kabir" userId="af3c95a13102d509" providerId="LiveId" clId="{88200EE4-F4B4-49E8-8126-B01E5FCCBE2D}" dt="2020-05-17T06:16:06.026" v="524" actId="165"/>
          <ac:spMkLst>
            <pc:docMk/>
            <pc:sldMk cId="3498558235" sldId="509"/>
            <ac:spMk id="120" creationId="{D669A682-F2C5-43DC-A540-6CF8D3A1CC4C}"/>
          </ac:spMkLst>
        </pc:spChg>
        <pc:spChg chg="mod topLvl">
          <ac:chgData name="reza kabir" userId="af3c95a13102d509" providerId="LiveId" clId="{88200EE4-F4B4-49E8-8126-B01E5FCCBE2D}" dt="2020-05-17T06:16:06.026" v="524" actId="165"/>
          <ac:spMkLst>
            <pc:docMk/>
            <pc:sldMk cId="3498558235" sldId="509"/>
            <ac:spMk id="121" creationId="{DACA5389-DA3C-4DAB-A06A-A885D6B51851}"/>
          </ac:spMkLst>
        </pc:spChg>
        <pc:spChg chg="mod topLvl">
          <ac:chgData name="reza kabir" userId="af3c95a13102d509" providerId="LiveId" clId="{88200EE4-F4B4-49E8-8126-B01E5FCCBE2D}" dt="2020-05-17T06:16:06.026" v="524" actId="165"/>
          <ac:spMkLst>
            <pc:docMk/>
            <pc:sldMk cId="3498558235" sldId="509"/>
            <ac:spMk id="122" creationId="{75DEB120-E734-461A-A299-4D6E360F3D57}"/>
          </ac:spMkLst>
        </pc:spChg>
        <pc:spChg chg="mod topLvl">
          <ac:chgData name="reza kabir" userId="af3c95a13102d509" providerId="LiveId" clId="{88200EE4-F4B4-49E8-8126-B01E5FCCBE2D}" dt="2020-05-17T06:16:06.026" v="524" actId="165"/>
          <ac:spMkLst>
            <pc:docMk/>
            <pc:sldMk cId="3498558235" sldId="509"/>
            <ac:spMk id="123" creationId="{F77BE0A4-F33E-4139-807A-E2FD1BA40F22}"/>
          </ac:spMkLst>
        </pc:spChg>
        <pc:spChg chg="mod topLvl">
          <ac:chgData name="reza kabir" userId="af3c95a13102d509" providerId="LiveId" clId="{88200EE4-F4B4-49E8-8126-B01E5FCCBE2D}" dt="2020-05-17T06:16:06.026" v="524" actId="165"/>
          <ac:spMkLst>
            <pc:docMk/>
            <pc:sldMk cId="3498558235" sldId="509"/>
            <ac:spMk id="124" creationId="{58044CC0-D0D2-4299-8770-E53595D14A8A}"/>
          </ac:spMkLst>
        </pc:spChg>
        <pc:spChg chg="mod topLvl">
          <ac:chgData name="reza kabir" userId="af3c95a13102d509" providerId="LiveId" clId="{88200EE4-F4B4-49E8-8126-B01E5FCCBE2D}" dt="2020-05-17T06:16:06.026" v="524" actId="165"/>
          <ac:spMkLst>
            <pc:docMk/>
            <pc:sldMk cId="3498558235" sldId="509"/>
            <ac:spMk id="125" creationId="{83D79A6B-C1C9-4325-8763-FDA55F9B20C8}"/>
          </ac:spMkLst>
        </pc:spChg>
        <pc:spChg chg="mod topLvl">
          <ac:chgData name="reza kabir" userId="af3c95a13102d509" providerId="LiveId" clId="{88200EE4-F4B4-49E8-8126-B01E5FCCBE2D}" dt="2020-05-17T06:16:06.026" v="524" actId="165"/>
          <ac:spMkLst>
            <pc:docMk/>
            <pc:sldMk cId="3498558235" sldId="509"/>
            <ac:spMk id="126" creationId="{C86CB8BF-1EC7-447D-ADB4-B721BE9D8012}"/>
          </ac:spMkLst>
        </pc:spChg>
        <pc:spChg chg="mod topLvl">
          <ac:chgData name="reza kabir" userId="af3c95a13102d509" providerId="LiveId" clId="{88200EE4-F4B4-49E8-8126-B01E5FCCBE2D}" dt="2020-05-17T06:16:06.026" v="524" actId="165"/>
          <ac:spMkLst>
            <pc:docMk/>
            <pc:sldMk cId="3498558235" sldId="509"/>
            <ac:spMk id="127" creationId="{588BC1CD-6F36-4D21-9F5C-5F7C7369D6F0}"/>
          </ac:spMkLst>
        </pc:spChg>
        <pc:spChg chg="mod topLvl">
          <ac:chgData name="reza kabir" userId="af3c95a13102d509" providerId="LiveId" clId="{88200EE4-F4B4-49E8-8126-B01E5FCCBE2D}" dt="2020-05-17T06:16:06.026" v="524" actId="165"/>
          <ac:spMkLst>
            <pc:docMk/>
            <pc:sldMk cId="3498558235" sldId="509"/>
            <ac:spMk id="128" creationId="{55FF99BC-A23B-4898-AC12-17EF80C8DB51}"/>
          </ac:spMkLst>
        </pc:spChg>
        <pc:spChg chg="mod topLvl">
          <ac:chgData name="reza kabir" userId="af3c95a13102d509" providerId="LiveId" clId="{88200EE4-F4B4-49E8-8126-B01E5FCCBE2D}" dt="2020-05-17T06:16:06.026" v="524" actId="165"/>
          <ac:spMkLst>
            <pc:docMk/>
            <pc:sldMk cId="3498558235" sldId="509"/>
            <ac:spMk id="129" creationId="{1288554C-6951-410D-A598-260C1BFCF202}"/>
          </ac:spMkLst>
        </pc:spChg>
        <pc:spChg chg="mod topLvl">
          <ac:chgData name="reza kabir" userId="af3c95a13102d509" providerId="LiveId" clId="{88200EE4-F4B4-49E8-8126-B01E5FCCBE2D}" dt="2020-05-17T06:16:06.026" v="524" actId="165"/>
          <ac:spMkLst>
            <pc:docMk/>
            <pc:sldMk cId="3498558235" sldId="509"/>
            <ac:spMk id="130" creationId="{E2077A03-7F9A-4D1A-823A-196E3D9A0B76}"/>
          </ac:spMkLst>
        </pc:spChg>
        <pc:spChg chg="mod topLvl">
          <ac:chgData name="reza kabir" userId="af3c95a13102d509" providerId="LiveId" clId="{88200EE4-F4B4-49E8-8126-B01E5FCCBE2D}" dt="2020-05-17T06:16:06.026" v="524" actId="165"/>
          <ac:spMkLst>
            <pc:docMk/>
            <pc:sldMk cId="3498558235" sldId="509"/>
            <ac:spMk id="131" creationId="{93718917-49DA-418F-88C9-F2F1A91F5167}"/>
          </ac:spMkLst>
        </pc:spChg>
        <pc:spChg chg="mod topLvl">
          <ac:chgData name="reza kabir" userId="af3c95a13102d509" providerId="LiveId" clId="{88200EE4-F4B4-49E8-8126-B01E5FCCBE2D}" dt="2020-05-17T06:16:06.026" v="524" actId="165"/>
          <ac:spMkLst>
            <pc:docMk/>
            <pc:sldMk cId="3498558235" sldId="509"/>
            <ac:spMk id="132" creationId="{801682DB-B621-4CAF-AB91-C308A8AB2507}"/>
          </ac:spMkLst>
        </pc:spChg>
        <pc:spChg chg="mod topLvl">
          <ac:chgData name="reza kabir" userId="af3c95a13102d509" providerId="LiveId" clId="{88200EE4-F4B4-49E8-8126-B01E5FCCBE2D}" dt="2020-05-17T06:16:06.026" v="524" actId="165"/>
          <ac:spMkLst>
            <pc:docMk/>
            <pc:sldMk cId="3498558235" sldId="509"/>
            <ac:spMk id="133" creationId="{1FE5EC4A-2D95-4448-A037-706FE1A92119}"/>
          </ac:spMkLst>
        </pc:spChg>
        <pc:spChg chg="mod topLvl">
          <ac:chgData name="reza kabir" userId="af3c95a13102d509" providerId="LiveId" clId="{88200EE4-F4B4-49E8-8126-B01E5FCCBE2D}" dt="2020-05-17T06:16:06.026" v="524" actId="165"/>
          <ac:spMkLst>
            <pc:docMk/>
            <pc:sldMk cId="3498558235" sldId="509"/>
            <ac:spMk id="134" creationId="{530A3C15-9C55-43CD-B03E-6605D7C7991E}"/>
          </ac:spMkLst>
        </pc:spChg>
        <pc:spChg chg="mod topLvl">
          <ac:chgData name="reza kabir" userId="af3c95a13102d509" providerId="LiveId" clId="{88200EE4-F4B4-49E8-8126-B01E5FCCBE2D}" dt="2020-05-17T06:16:06.026" v="524" actId="165"/>
          <ac:spMkLst>
            <pc:docMk/>
            <pc:sldMk cId="3498558235" sldId="509"/>
            <ac:spMk id="135" creationId="{6F6C1859-DE47-43A6-B6AA-667B143D79D2}"/>
          </ac:spMkLst>
        </pc:spChg>
        <pc:spChg chg="mod topLvl">
          <ac:chgData name="reza kabir" userId="af3c95a13102d509" providerId="LiveId" clId="{88200EE4-F4B4-49E8-8126-B01E5FCCBE2D}" dt="2020-05-17T06:16:06.026" v="524" actId="165"/>
          <ac:spMkLst>
            <pc:docMk/>
            <pc:sldMk cId="3498558235" sldId="509"/>
            <ac:spMk id="136" creationId="{EBC49DE9-4EE9-4240-A1A7-3DB6E1CD195B}"/>
          </ac:spMkLst>
        </pc:spChg>
        <pc:spChg chg="mod topLvl">
          <ac:chgData name="reza kabir" userId="af3c95a13102d509" providerId="LiveId" clId="{88200EE4-F4B4-49E8-8126-B01E5FCCBE2D}" dt="2020-05-17T06:16:06.026" v="524" actId="165"/>
          <ac:spMkLst>
            <pc:docMk/>
            <pc:sldMk cId="3498558235" sldId="509"/>
            <ac:spMk id="137" creationId="{91E723DC-1BA5-417C-A3B7-58AB845B7809}"/>
          </ac:spMkLst>
        </pc:spChg>
        <pc:spChg chg="mod topLvl">
          <ac:chgData name="reza kabir" userId="af3c95a13102d509" providerId="LiveId" clId="{88200EE4-F4B4-49E8-8126-B01E5FCCBE2D}" dt="2020-05-17T06:16:06.026" v="524" actId="165"/>
          <ac:spMkLst>
            <pc:docMk/>
            <pc:sldMk cId="3498558235" sldId="509"/>
            <ac:spMk id="138" creationId="{DEA789B4-497B-4CB9-A91A-C23EAD81AB52}"/>
          </ac:spMkLst>
        </pc:spChg>
        <pc:spChg chg="mod topLvl">
          <ac:chgData name="reza kabir" userId="af3c95a13102d509" providerId="LiveId" clId="{88200EE4-F4B4-49E8-8126-B01E5FCCBE2D}" dt="2020-05-17T06:16:06.026" v="524" actId="165"/>
          <ac:spMkLst>
            <pc:docMk/>
            <pc:sldMk cId="3498558235" sldId="509"/>
            <ac:spMk id="139" creationId="{9F5F80C6-2C6A-4B46-81E2-32AD5DE40279}"/>
          </ac:spMkLst>
        </pc:spChg>
        <pc:spChg chg="mod topLvl">
          <ac:chgData name="reza kabir" userId="af3c95a13102d509" providerId="LiveId" clId="{88200EE4-F4B4-49E8-8126-B01E5FCCBE2D}" dt="2020-05-17T06:16:06.026" v="524" actId="165"/>
          <ac:spMkLst>
            <pc:docMk/>
            <pc:sldMk cId="3498558235" sldId="509"/>
            <ac:spMk id="140" creationId="{E9BCC738-4EE7-4507-80F3-E966B59A5FF0}"/>
          </ac:spMkLst>
        </pc:spChg>
        <pc:spChg chg="mod topLvl">
          <ac:chgData name="reza kabir" userId="af3c95a13102d509" providerId="LiveId" clId="{88200EE4-F4B4-49E8-8126-B01E5FCCBE2D}" dt="2020-05-17T06:16:06.026" v="524" actId="165"/>
          <ac:spMkLst>
            <pc:docMk/>
            <pc:sldMk cId="3498558235" sldId="509"/>
            <ac:spMk id="141" creationId="{5D169D65-1F50-4D9B-9636-57DF59CEA485}"/>
          </ac:spMkLst>
        </pc:spChg>
        <pc:spChg chg="mod topLvl">
          <ac:chgData name="reza kabir" userId="af3c95a13102d509" providerId="LiveId" clId="{88200EE4-F4B4-49E8-8126-B01E5FCCBE2D}" dt="2020-05-17T06:16:06.026" v="524" actId="165"/>
          <ac:spMkLst>
            <pc:docMk/>
            <pc:sldMk cId="3498558235" sldId="509"/>
            <ac:spMk id="142" creationId="{212025CF-051D-4398-8FFE-28553B40D9CC}"/>
          </ac:spMkLst>
        </pc:spChg>
        <pc:spChg chg="mod topLvl">
          <ac:chgData name="reza kabir" userId="af3c95a13102d509" providerId="LiveId" clId="{88200EE4-F4B4-49E8-8126-B01E5FCCBE2D}" dt="2020-05-17T06:16:06.026" v="524" actId="165"/>
          <ac:spMkLst>
            <pc:docMk/>
            <pc:sldMk cId="3498558235" sldId="509"/>
            <ac:spMk id="143" creationId="{16DD5CFD-9C2B-4F9A-BAEE-7F8536D2BB1C}"/>
          </ac:spMkLst>
        </pc:spChg>
        <pc:spChg chg="mod topLvl">
          <ac:chgData name="reza kabir" userId="af3c95a13102d509" providerId="LiveId" clId="{88200EE4-F4B4-49E8-8126-B01E5FCCBE2D}" dt="2020-05-17T06:16:06.026" v="524" actId="165"/>
          <ac:spMkLst>
            <pc:docMk/>
            <pc:sldMk cId="3498558235" sldId="509"/>
            <ac:spMk id="144" creationId="{34AFBD4B-0051-4A57-A197-2E0E6027E1FE}"/>
          </ac:spMkLst>
        </pc:spChg>
        <pc:spChg chg="mod topLvl">
          <ac:chgData name="reza kabir" userId="af3c95a13102d509" providerId="LiveId" clId="{88200EE4-F4B4-49E8-8126-B01E5FCCBE2D}" dt="2020-05-17T06:16:06.026" v="524" actId="165"/>
          <ac:spMkLst>
            <pc:docMk/>
            <pc:sldMk cId="3498558235" sldId="509"/>
            <ac:spMk id="145" creationId="{54E3AC6D-0D24-4F37-99FC-C08AE8C058B7}"/>
          </ac:spMkLst>
        </pc:spChg>
        <pc:spChg chg="mod topLvl">
          <ac:chgData name="reza kabir" userId="af3c95a13102d509" providerId="LiveId" clId="{88200EE4-F4B4-49E8-8126-B01E5FCCBE2D}" dt="2020-05-17T06:16:06.026" v="524" actId="165"/>
          <ac:spMkLst>
            <pc:docMk/>
            <pc:sldMk cId="3498558235" sldId="509"/>
            <ac:spMk id="146" creationId="{ED1EE070-F12C-4647-8544-94BA301C24C1}"/>
          </ac:spMkLst>
        </pc:spChg>
        <pc:spChg chg="mod topLvl">
          <ac:chgData name="reza kabir" userId="af3c95a13102d509" providerId="LiveId" clId="{88200EE4-F4B4-49E8-8126-B01E5FCCBE2D}" dt="2020-05-17T06:16:06.026" v="524" actId="165"/>
          <ac:spMkLst>
            <pc:docMk/>
            <pc:sldMk cId="3498558235" sldId="509"/>
            <ac:spMk id="147" creationId="{68D9587C-D342-412D-8A3B-CB634DEEAB67}"/>
          </ac:spMkLst>
        </pc:spChg>
        <pc:spChg chg="mod topLvl">
          <ac:chgData name="reza kabir" userId="af3c95a13102d509" providerId="LiveId" clId="{88200EE4-F4B4-49E8-8126-B01E5FCCBE2D}" dt="2020-05-17T06:16:06.026" v="524" actId="165"/>
          <ac:spMkLst>
            <pc:docMk/>
            <pc:sldMk cId="3498558235" sldId="509"/>
            <ac:spMk id="148" creationId="{C94D2272-9BA6-495C-886E-FB11B4DE9200}"/>
          </ac:spMkLst>
        </pc:spChg>
        <pc:spChg chg="mod topLvl">
          <ac:chgData name="reza kabir" userId="af3c95a13102d509" providerId="LiveId" clId="{88200EE4-F4B4-49E8-8126-B01E5FCCBE2D}" dt="2020-05-17T06:16:06.026" v="524" actId="165"/>
          <ac:spMkLst>
            <pc:docMk/>
            <pc:sldMk cId="3498558235" sldId="509"/>
            <ac:spMk id="149" creationId="{8C974479-34FB-4162-A45F-2B89F4DA52A3}"/>
          </ac:spMkLst>
        </pc:spChg>
        <pc:spChg chg="mod topLvl">
          <ac:chgData name="reza kabir" userId="af3c95a13102d509" providerId="LiveId" clId="{88200EE4-F4B4-49E8-8126-B01E5FCCBE2D}" dt="2020-05-17T06:16:06.026" v="524" actId="165"/>
          <ac:spMkLst>
            <pc:docMk/>
            <pc:sldMk cId="3498558235" sldId="509"/>
            <ac:spMk id="150" creationId="{DF1E48B4-5952-4642-98E1-8CFA09275805}"/>
          </ac:spMkLst>
        </pc:spChg>
        <pc:spChg chg="mod topLvl">
          <ac:chgData name="reza kabir" userId="af3c95a13102d509" providerId="LiveId" clId="{88200EE4-F4B4-49E8-8126-B01E5FCCBE2D}" dt="2020-05-17T06:16:06.026" v="524" actId="165"/>
          <ac:spMkLst>
            <pc:docMk/>
            <pc:sldMk cId="3498558235" sldId="509"/>
            <ac:spMk id="151" creationId="{1AA87A4D-B5F0-4B45-B70D-D8A004ABCADD}"/>
          </ac:spMkLst>
        </pc:spChg>
        <pc:spChg chg="mod topLvl">
          <ac:chgData name="reza kabir" userId="af3c95a13102d509" providerId="LiveId" clId="{88200EE4-F4B4-49E8-8126-B01E5FCCBE2D}" dt="2020-05-17T06:16:06.026" v="524" actId="165"/>
          <ac:spMkLst>
            <pc:docMk/>
            <pc:sldMk cId="3498558235" sldId="509"/>
            <ac:spMk id="152" creationId="{B718F9FB-524A-4EF0-B1C2-279E4AC44996}"/>
          </ac:spMkLst>
        </pc:spChg>
        <pc:spChg chg="mod topLvl">
          <ac:chgData name="reza kabir" userId="af3c95a13102d509" providerId="LiveId" clId="{88200EE4-F4B4-49E8-8126-B01E5FCCBE2D}" dt="2020-05-17T06:16:06.026" v="524" actId="165"/>
          <ac:spMkLst>
            <pc:docMk/>
            <pc:sldMk cId="3498558235" sldId="509"/>
            <ac:spMk id="153" creationId="{06AC8F50-B7FA-4B07-B911-A86B82AE61B3}"/>
          </ac:spMkLst>
        </pc:spChg>
        <pc:spChg chg="mod topLvl">
          <ac:chgData name="reza kabir" userId="af3c95a13102d509" providerId="LiveId" clId="{88200EE4-F4B4-49E8-8126-B01E5FCCBE2D}" dt="2020-05-17T06:16:06.026" v="524" actId="165"/>
          <ac:spMkLst>
            <pc:docMk/>
            <pc:sldMk cId="3498558235" sldId="509"/>
            <ac:spMk id="154" creationId="{3B3CA741-0844-40D7-B703-E7E63D50A08C}"/>
          </ac:spMkLst>
        </pc:spChg>
        <pc:spChg chg="mod topLvl">
          <ac:chgData name="reza kabir" userId="af3c95a13102d509" providerId="LiveId" clId="{88200EE4-F4B4-49E8-8126-B01E5FCCBE2D}" dt="2020-05-17T06:16:06.026" v="524" actId="165"/>
          <ac:spMkLst>
            <pc:docMk/>
            <pc:sldMk cId="3498558235" sldId="509"/>
            <ac:spMk id="155" creationId="{FC2788F5-27BA-4D7E-B8A6-316DE12FED36}"/>
          </ac:spMkLst>
        </pc:spChg>
        <pc:spChg chg="mod topLvl">
          <ac:chgData name="reza kabir" userId="af3c95a13102d509" providerId="LiveId" clId="{88200EE4-F4B4-49E8-8126-B01E5FCCBE2D}" dt="2020-05-17T06:16:06.026" v="524" actId="165"/>
          <ac:spMkLst>
            <pc:docMk/>
            <pc:sldMk cId="3498558235" sldId="509"/>
            <ac:spMk id="156" creationId="{03ECDDF1-6036-475C-991C-B7E1983CD628}"/>
          </ac:spMkLst>
        </pc:spChg>
        <pc:spChg chg="mod topLvl">
          <ac:chgData name="reza kabir" userId="af3c95a13102d509" providerId="LiveId" clId="{88200EE4-F4B4-49E8-8126-B01E5FCCBE2D}" dt="2020-05-17T06:16:06.026" v="524" actId="165"/>
          <ac:spMkLst>
            <pc:docMk/>
            <pc:sldMk cId="3498558235" sldId="509"/>
            <ac:spMk id="157" creationId="{2103CF26-3B9F-4546-B932-F95367290ADC}"/>
          </ac:spMkLst>
        </pc:spChg>
        <pc:spChg chg="mod topLvl">
          <ac:chgData name="reza kabir" userId="af3c95a13102d509" providerId="LiveId" clId="{88200EE4-F4B4-49E8-8126-B01E5FCCBE2D}" dt="2020-05-17T06:16:06.026" v="524" actId="165"/>
          <ac:spMkLst>
            <pc:docMk/>
            <pc:sldMk cId="3498558235" sldId="509"/>
            <ac:spMk id="158" creationId="{1D546E7E-55D2-40F5-94C2-6AB307D6E342}"/>
          </ac:spMkLst>
        </pc:spChg>
        <pc:spChg chg="mod topLvl">
          <ac:chgData name="reza kabir" userId="af3c95a13102d509" providerId="LiveId" clId="{88200EE4-F4B4-49E8-8126-B01E5FCCBE2D}" dt="2020-05-17T06:16:06.026" v="524" actId="165"/>
          <ac:spMkLst>
            <pc:docMk/>
            <pc:sldMk cId="3498558235" sldId="509"/>
            <ac:spMk id="159" creationId="{963F54BA-A5AC-4AEA-AE76-AE6D9574F87E}"/>
          </ac:spMkLst>
        </pc:spChg>
        <pc:spChg chg="mod topLvl">
          <ac:chgData name="reza kabir" userId="af3c95a13102d509" providerId="LiveId" clId="{88200EE4-F4B4-49E8-8126-B01E5FCCBE2D}" dt="2020-05-17T06:16:06.026" v="524" actId="165"/>
          <ac:spMkLst>
            <pc:docMk/>
            <pc:sldMk cId="3498558235" sldId="509"/>
            <ac:spMk id="160" creationId="{17EB8F95-C57D-4922-8ED6-35A8C7E2AD5F}"/>
          </ac:spMkLst>
        </pc:spChg>
        <pc:spChg chg="mod topLvl">
          <ac:chgData name="reza kabir" userId="af3c95a13102d509" providerId="LiveId" clId="{88200EE4-F4B4-49E8-8126-B01E5FCCBE2D}" dt="2020-05-17T06:16:06.026" v="524" actId="165"/>
          <ac:spMkLst>
            <pc:docMk/>
            <pc:sldMk cId="3498558235" sldId="509"/>
            <ac:spMk id="161" creationId="{579E23FD-F25B-4442-82D4-D0080B049E5D}"/>
          </ac:spMkLst>
        </pc:spChg>
        <pc:spChg chg="mod topLvl">
          <ac:chgData name="reza kabir" userId="af3c95a13102d509" providerId="LiveId" clId="{88200EE4-F4B4-49E8-8126-B01E5FCCBE2D}" dt="2020-05-17T06:16:06.026" v="524" actId="165"/>
          <ac:spMkLst>
            <pc:docMk/>
            <pc:sldMk cId="3498558235" sldId="509"/>
            <ac:spMk id="162" creationId="{EE74C7E8-52BD-4901-921D-E9AA8008B6B1}"/>
          </ac:spMkLst>
        </pc:spChg>
        <pc:spChg chg="mod topLvl">
          <ac:chgData name="reza kabir" userId="af3c95a13102d509" providerId="LiveId" clId="{88200EE4-F4B4-49E8-8126-B01E5FCCBE2D}" dt="2020-05-17T06:16:06.026" v="524" actId="165"/>
          <ac:spMkLst>
            <pc:docMk/>
            <pc:sldMk cId="3498558235" sldId="509"/>
            <ac:spMk id="163" creationId="{9E3937D4-D3EB-455B-9123-DD0B467C07E6}"/>
          </ac:spMkLst>
        </pc:spChg>
        <pc:spChg chg="mod topLvl">
          <ac:chgData name="reza kabir" userId="af3c95a13102d509" providerId="LiveId" clId="{88200EE4-F4B4-49E8-8126-B01E5FCCBE2D}" dt="2020-05-17T06:16:06.026" v="524" actId="165"/>
          <ac:spMkLst>
            <pc:docMk/>
            <pc:sldMk cId="3498558235" sldId="509"/>
            <ac:spMk id="164" creationId="{67588937-69EA-45F9-BBAD-18776B0EC725}"/>
          </ac:spMkLst>
        </pc:spChg>
        <pc:spChg chg="mod topLvl">
          <ac:chgData name="reza kabir" userId="af3c95a13102d509" providerId="LiveId" clId="{88200EE4-F4B4-49E8-8126-B01E5FCCBE2D}" dt="2020-05-17T06:16:06.026" v="524" actId="165"/>
          <ac:spMkLst>
            <pc:docMk/>
            <pc:sldMk cId="3498558235" sldId="509"/>
            <ac:spMk id="165" creationId="{0983D283-A742-4129-8CC7-299774E13660}"/>
          </ac:spMkLst>
        </pc:spChg>
        <pc:spChg chg="mod topLvl">
          <ac:chgData name="reza kabir" userId="af3c95a13102d509" providerId="LiveId" clId="{88200EE4-F4B4-49E8-8126-B01E5FCCBE2D}" dt="2020-05-17T06:16:06.026" v="524" actId="165"/>
          <ac:spMkLst>
            <pc:docMk/>
            <pc:sldMk cId="3498558235" sldId="509"/>
            <ac:spMk id="166" creationId="{26B1C19E-8CF1-4389-8222-347BBA045D14}"/>
          </ac:spMkLst>
        </pc:spChg>
        <pc:spChg chg="mod topLvl">
          <ac:chgData name="reza kabir" userId="af3c95a13102d509" providerId="LiveId" clId="{88200EE4-F4B4-49E8-8126-B01E5FCCBE2D}" dt="2020-05-17T06:16:06.026" v="524" actId="165"/>
          <ac:spMkLst>
            <pc:docMk/>
            <pc:sldMk cId="3498558235" sldId="509"/>
            <ac:spMk id="167" creationId="{CC4AE33C-F232-455B-A59D-5D01900677CB}"/>
          </ac:spMkLst>
        </pc:spChg>
        <pc:spChg chg="mod topLvl">
          <ac:chgData name="reza kabir" userId="af3c95a13102d509" providerId="LiveId" clId="{88200EE4-F4B4-49E8-8126-B01E5FCCBE2D}" dt="2020-05-17T06:16:06.026" v="524" actId="165"/>
          <ac:spMkLst>
            <pc:docMk/>
            <pc:sldMk cId="3498558235" sldId="509"/>
            <ac:spMk id="168" creationId="{A12792C3-B722-4FA7-A33F-66054BB40EEE}"/>
          </ac:spMkLst>
        </pc:spChg>
        <pc:spChg chg="mod topLvl">
          <ac:chgData name="reza kabir" userId="af3c95a13102d509" providerId="LiveId" clId="{88200EE4-F4B4-49E8-8126-B01E5FCCBE2D}" dt="2020-05-17T06:16:06.026" v="524" actId="165"/>
          <ac:spMkLst>
            <pc:docMk/>
            <pc:sldMk cId="3498558235" sldId="509"/>
            <ac:spMk id="169" creationId="{DAA3136B-55AC-4FD8-BCDD-CC589C3A746D}"/>
          </ac:spMkLst>
        </pc:spChg>
        <pc:spChg chg="mod topLvl">
          <ac:chgData name="reza kabir" userId="af3c95a13102d509" providerId="LiveId" clId="{88200EE4-F4B4-49E8-8126-B01E5FCCBE2D}" dt="2020-05-17T06:16:06.026" v="524" actId="165"/>
          <ac:spMkLst>
            <pc:docMk/>
            <pc:sldMk cId="3498558235" sldId="509"/>
            <ac:spMk id="170" creationId="{53D9E579-8633-446D-8781-184FB928BC78}"/>
          </ac:spMkLst>
        </pc:spChg>
        <pc:spChg chg="mod topLvl">
          <ac:chgData name="reza kabir" userId="af3c95a13102d509" providerId="LiveId" clId="{88200EE4-F4B4-49E8-8126-B01E5FCCBE2D}" dt="2020-05-17T06:16:06.026" v="524" actId="165"/>
          <ac:spMkLst>
            <pc:docMk/>
            <pc:sldMk cId="3498558235" sldId="509"/>
            <ac:spMk id="171" creationId="{26442689-41CF-4C22-A698-F53B90B632A1}"/>
          </ac:spMkLst>
        </pc:spChg>
        <pc:spChg chg="mod topLvl">
          <ac:chgData name="reza kabir" userId="af3c95a13102d509" providerId="LiveId" clId="{88200EE4-F4B4-49E8-8126-B01E5FCCBE2D}" dt="2020-05-17T06:16:06.026" v="524" actId="165"/>
          <ac:spMkLst>
            <pc:docMk/>
            <pc:sldMk cId="3498558235" sldId="509"/>
            <ac:spMk id="172" creationId="{FC8CA2E2-B2BC-4865-993F-2FF51487EA89}"/>
          </ac:spMkLst>
        </pc:spChg>
        <pc:spChg chg="mod topLvl">
          <ac:chgData name="reza kabir" userId="af3c95a13102d509" providerId="LiveId" clId="{88200EE4-F4B4-49E8-8126-B01E5FCCBE2D}" dt="2020-05-17T06:16:06.026" v="524" actId="165"/>
          <ac:spMkLst>
            <pc:docMk/>
            <pc:sldMk cId="3498558235" sldId="509"/>
            <ac:spMk id="173" creationId="{0827A124-9882-45BA-9795-F8E8165193B9}"/>
          </ac:spMkLst>
        </pc:spChg>
        <pc:spChg chg="mod topLvl">
          <ac:chgData name="reza kabir" userId="af3c95a13102d509" providerId="LiveId" clId="{88200EE4-F4B4-49E8-8126-B01E5FCCBE2D}" dt="2020-05-17T06:16:06.026" v="524" actId="165"/>
          <ac:spMkLst>
            <pc:docMk/>
            <pc:sldMk cId="3498558235" sldId="509"/>
            <ac:spMk id="174" creationId="{3555C894-4FE3-4768-B92C-79C679AFC393}"/>
          </ac:spMkLst>
        </pc:spChg>
        <pc:spChg chg="mod topLvl">
          <ac:chgData name="reza kabir" userId="af3c95a13102d509" providerId="LiveId" clId="{88200EE4-F4B4-49E8-8126-B01E5FCCBE2D}" dt="2020-05-17T06:16:06.026" v="524" actId="165"/>
          <ac:spMkLst>
            <pc:docMk/>
            <pc:sldMk cId="3498558235" sldId="509"/>
            <ac:spMk id="175" creationId="{7AD4C209-32AC-47B4-8E39-97E1B319103C}"/>
          </ac:spMkLst>
        </pc:spChg>
        <pc:spChg chg="mod topLvl">
          <ac:chgData name="reza kabir" userId="af3c95a13102d509" providerId="LiveId" clId="{88200EE4-F4B4-49E8-8126-B01E5FCCBE2D}" dt="2020-05-17T06:16:06.026" v="524" actId="165"/>
          <ac:spMkLst>
            <pc:docMk/>
            <pc:sldMk cId="3498558235" sldId="509"/>
            <ac:spMk id="176" creationId="{E257D95B-7454-4FB8-A27E-E4C536B02598}"/>
          </ac:spMkLst>
        </pc:spChg>
        <pc:spChg chg="mod topLvl">
          <ac:chgData name="reza kabir" userId="af3c95a13102d509" providerId="LiveId" clId="{88200EE4-F4B4-49E8-8126-B01E5FCCBE2D}" dt="2020-05-17T06:16:06.026" v="524" actId="165"/>
          <ac:spMkLst>
            <pc:docMk/>
            <pc:sldMk cId="3498558235" sldId="509"/>
            <ac:spMk id="177" creationId="{66CD6CF2-C811-4A4D-9BCE-B7B535C8D8BA}"/>
          </ac:spMkLst>
        </pc:spChg>
        <pc:spChg chg="mod topLvl">
          <ac:chgData name="reza kabir" userId="af3c95a13102d509" providerId="LiveId" clId="{88200EE4-F4B4-49E8-8126-B01E5FCCBE2D}" dt="2020-05-17T06:16:06.026" v="524" actId="165"/>
          <ac:spMkLst>
            <pc:docMk/>
            <pc:sldMk cId="3498558235" sldId="509"/>
            <ac:spMk id="178" creationId="{8FA8D200-17F4-4FA9-96B8-2909C249B203}"/>
          </ac:spMkLst>
        </pc:spChg>
        <pc:spChg chg="mod topLvl">
          <ac:chgData name="reza kabir" userId="af3c95a13102d509" providerId="LiveId" clId="{88200EE4-F4B4-49E8-8126-B01E5FCCBE2D}" dt="2020-05-17T06:16:06.026" v="524" actId="165"/>
          <ac:spMkLst>
            <pc:docMk/>
            <pc:sldMk cId="3498558235" sldId="509"/>
            <ac:spMk id="179" creationId="{383A3BD9-0C96-4DCF-AF9E-0D00FF17F3DA}"/>
          </ac:spMkLst>
        </pc:spChg>
        <pc:spChg chg="mod topLvl">
          <ac:chgData name="reza kabir" userId="af3c95a13102d509" providerId="LiveId" clId="{88200EE4-F4B4-49E8-8126-B01E5FCCBE2D}" dt="2020-05-17T06:16:06.026" v="524" actId="165"/>
          <ac:spMkLst>
            <pc:docMk/>
            <pc:sldMk cId="3498558235" sldId="509"/>
            <ac:spMk id="180" creationId="{2A7BA857-1BC3-4657-B1F7-C2D765F130CF}"/>
          </ac:spMkLst>
        </pc:spChg>
        <pc:spChg chg="mod topLvl">
          <ac:chgData name="reza kabir" userId="af3c95a13102d509" providerId="LiveId" clId="{88200EE4-F4B4-49E8-8126-B01E5FCCBE2D}" dt="2020-05-17T06:16:06.026" v="524" actId="165"/>
          <ac:spMkLst>
            <pc:docMk/>
            <pc:sldMk cId="3498558235" sldId="509"/>
            <ac:spMk id="181" creationId="{D9A3793C-5734-4CDE-9AA4-D9AF03A4286E}"/>
          </ac:spMkLst>
        </pc:spChg>
        <pc:spChg chg="mod topLvl">
          <ac:chgData name="reza kabir" userId="af3c95a13102d509" providerId="LiveId" clId="{88200EE4-F4B4-49E8-8126-B01E5FCCBE2D}" dt="2020-05-17T06:16:06.026" v="524" actId="165"/>
          <ac:spMkLst>
            <pc:docMk/>
            <pc:sldMk cId="3498558235" sldId="509"/>
            <ac:spMk id="182" creationId="{22E834D9-6193-4018-B120-4821AF38E3FC}"/>
          </ac:spMkLst>
        </pc:spChg>
        <pc:spChg chg="mod topLvl">
          <ac:chgData name="reza kabir" userId="af3c95a13102d509" providerId="LiveId" clId="{88200EE4-F4B4-49E8-8126-B01E5FCCBE2D}" dt="2020-05-17T06:16:06.026" v="524" actId="165"/>
          <ac:spMkLst>
            <pc:docMk/>
            <pc:sldMk cId="3498558235" sldId="509"/>
            <ac:spMk id="183" creationId="{2B951057-E3AB-45E8-A542-DBBE491330F6}"/>
          </ac:spMkLst>
        </pc:spChg>
        <pc:spChg chg="mod topLvl">
          <ac:chgData name="reza kabir" userId="af3c95a13102d509" providerId="LiveId" clId="{88200EE4-F4B4-49E8-8126-B01E5FCCBE2D}" dt="2020-05-17T06:16:06.026" v="524" actId="165"/>
          <ac:spMkLst>
            <pc:docMk/>
            <pc:sldMk cId="3498558235" sldId="509"/>
            <ac:spMk id="184" creationId="{46043CAF-C4BA-4141-9965-A988969ACFE9}"/>
          </ac:spMkLst>
        </pc:spChg>
        <pc:spChg chg="mod topLvl">
          <ac:chgData name="reza kabir" userId="af3c95a13102d509" providerId="LiveId" clId="{88200EE4-F4B4-49E8-8126-B01E5FCCBE2D}" dt="2020-05-17T06:16:06.026" v="524" actId="165"/>
          <ac:spMkLst>
            <pc:docMk/>
            <pc:sldMk cId="3498558235" sldId="509"/>
            <ac:spMk id="185" creationId="{394654B3-47A7-43E9-9694-4C1358D9FFD8}"/>
          </ac:spMkLst>
        </pc:spChg>
        <pc:spChg chg="mod topLvl">
          <ac:chgData name="reza kabir" userId="af3c95a13102d509" providerId="LiveId" clId="{88200EE4-F4B4-49E8-8126-B01E5FCCBE2D}" dt="2020-05-17T06:16:06.026" v="524" actId="165"/>
          <ac:spMkLst>
            <pc:docMk/>
            <pc:sldMk cId="3498558235" sldId="509"/>
            <ac:spMk id="186" creationId="{4568F16E-F3DB-449B-B362-D488CAAB1DE2}"/>
          </ac:spMkLst>
        </pc:spChg>
        <pc:spChg chg="mod topLvl">
          <ac:chgData name="reza kabir" userId="af3c95a13102d509" providerId="LiveId" clId="{88200EE4-F4B4-49E8-8126-B01E5FCCBE2D}" dt="2020-05-17T06:16:06.026" v="524" actId="165"/>
          <ac:spMkLst>
            <pc:docMk/>
            <pc:sldMk cId="3498558235" sldId="509"/>
            <ac:spMk id="187" creationId="{E2FDAC0D-1E1B-4D28-BF95-F6FD806D7553}"/>
          </ac:spMkLst>
        </pc:spChg>
        <pc:spChg chg="mod topLvl">
          <ac:chgData name="reza kabir" userId="af3c95a13102d509" providerId="LiveId" clId="{88200EE4-F4B4-49E8-8126-B01E5FCCBE2D}" dt="2020-05-17T06:16:06.026" v="524" actId="165"/>
          <ac:spMkLst>
            <pc:docMk/>
            <pc:sldMk cId="3498558235" sldId="509"/>
            <ac:spMk id="188" creationId="{AA764CEC-F34D-4721-A52F-D92E8C72BC1E}"/>
          </ac:spMkLst>
        </pc:spChg>
        <pc:spChg chg="mod topLvl">
          <ac:chgData name="reza kabir" userId="af3c95a13102d509" providerId="LiveId" clId="{88200EE4-F4B4-49E8-8126-B01E5FCCBE2D}" dt="2020-05-17T06:16:06.026" v="524" actId="165"/>
          <ac:spMkLst>
            <pc:docMk/>
            <pc:sldMk cId="3498558235" sldId="509"/>
            <ac:spMk id="189" creationId="{4280B108-F9C1-47B0-91F2-B88E25A456E1}"/>
          </ac:spMkLst>
        </pc:spChg>
        <pc:spChg chg="mod topLvl">
          <ac:chgData name="reza kabir" userId="af3c95a13102d509" providerId="LiveId" clId="{88200EE4-F4B4-49E8-8126-B01E5FCCBE2D}" dt="2020-05-17T06:16:06.026" v="524" actId="165"/>
          <ac:spMkLst>
            <pc:docMk/>
            <pc:sldMk cId="3498558235" sldId="509"/>
            <ac:spMk id="190" creationId="{989A25E5-9216-4418-B31B-8B174FD69D45}"/>
          </ac:spMkLst>
        </pc:spChg>
        <pc:spChg chg="mod topLvl">
          <ac:chgData name="reza kabir" userId="af3c95a13102d509" providerId="LiveId" clId="{88200EE4-F4B4-49E8-8126-B01E5FCCBE2D}" dt="2020-05-17T06:16:06.026" v="524" actId="165"/>
          <ac:spMkLst>
            <pc:docMk/>
            <pc:sldMk cId="3498558235" sldId="509"/>
            <ac:spMk id="191" creationId="{0B100246-E801-4DB6-ADA0-04972470AF86}"/>
          </ac:spMkLst>
        </pc:spChg>
        <pc:spChg chg="mod topLvl">
          <ac:chgData name="reza kabir" userId="af3c95a13102d509" providerId="LiveId" clId="{88200EE4-F4B4-49E8-8126-B01E5FCCBE2D}" dt="2020-05-17T06:16:06.026" v="524" actId="165"/>
          <ac:spMkLst>
            <pc:docMk/>
            <pc:sldMk cId="3498558235" sldId="509"/>
            <ac:spMk id="192" creationId="{E5B9A78C-A67C-46D8-9463-4631D965DCE1}"/>
          </ac:spMkLst>
        </pc:spChg>
        <pc:spChg chg="mod topLvl">
          <ac:chgData name="reza kabir" userId="af3c95a13102d509" providerId="LiveId" clId="{88200EE4-F4B4-49E8-8126-B01E5FCCBE2D}" dt="2020-05-17T06:16:06.026" v="524" actId="165"/>
          <ac:spMkLst>
            <pc:docMk/>
            <pc:sldMk cId="3498558235" sldId="509"/>
            <ac:spMk id="193" creationId="{161D7109-9CB9-4087-A094-7F7226E3853D}"/>
          </ac:spMkLst>
        </pc:spChg>
        <pc:spChg chg="mod topLvl">
          <ac:chgData name="reza kabir" userId="af3c95a13102d509" providerId="LiveId" clId="{88200EE4-F4B4-49E8-8126-B01E5FCCBE2D}" dt="2020-05-17T06:16:06.026" v="524" actId="165"/>
          <ac:spMkLst>
            <pc:docMk/>
            <pc:sldMk cId="3498558235" sldId="509"/>
            <ac:spMk id="194" creationId="{5E62D531-9EED-4729-9576-896204AAE5EC}"/>
          </ac:spMkLst>
        </pc:spChg>
        <pc:spChg chg="mod topLvl">
          <ac:chgData name="reza kabir" userId="af3c95a13102d509" providerId="LiveId" clId="{88200EE4-F4B4-49E8-8126-B01E5FCCBE2D}" dt="2020-05-17T06:16:06.026" v="524" actId="165"/>
          <ac:spMkLst>
            <pc:docMk/>
            <pc:sldMk cId="3498558235" sldId="509"/>
            <ac:spMk id="195" creationId="{827F3D1C-1B7F-48EE-B507-B8B458872161}"/>
          </ac:spMkLst>
        </pc:spChg>
        <pc:spChg chg="mod topLvl">
          <ac:chgData name="reza kabir" userId="af3c95a13102d509" providerId="LiveId" clId="{88200EE4-F4B4-49E8-8126-B01E5FCCBE2D}" dt="2020-05-17T06:16:06.026" v="524" actId="165"/>
          <ac:spMkLst>
            <pc:docMk/>
            <pc:sldMk cId="3498558235" sldId="509"/>
            <ac:spMk id="196" creationId="{71BA7544-5FD9-4CF6-B6EC-ABCC29A96D2A}"/>
          </ac:spMkLst>
        </pc:spChg>
        <pc:spChg chg="mod topLvl">
          <ac:chgData name="reza kabir" userId="af3c95a13102d509" providerId="LiveId" clId="{88200EE4-F4B4-49E8-8126-B01E5FCCBE2D}" dt="2020-05-17T06:16:06.026" v="524" actId="165"/>
          <ac:spMkLst>
            <pc:docMk/>
            <pc:sldMk cId="3498558235" sldId="509"/>
            <ac:spMk id="197" creationId="{773C5235-8EEF-4E83-823B-F65CE19804F9}"/>
          </ac:spMkLst>
        </pc:spChg>
        <pc:spChg chg="mod topLvl">
          <ac:chgData name="reza kabir" userId="af3c95a13102d509" providerId="LiveId" clId="{88200EE4-F4B4-49E8-8126-B01E5FCCBE2D}" dt="2020-05-17T06:16:06.026" v="524" actId="165"/>
          <ac:spMkLst>
            <pc:docMk/>
            <pc:sldMk cId="3498558235" sldId="509"/>
            <ac:spMk id="198" creationId="{01EB0AD4-F970-4EFE-BCE1-A85FBE8FF816}"/>
          </ac:spMkLst>
        </pc:spChg>
        <pc:spChg chg="mod topLvl">
          <ac:chgData name="reza kabir" userId="af3c95a13102d509" providerId="LiveId" clId="{88200EE4-F4B4-49E8-8126-B01E5FCCBE2D}" dt="2020-05-17T06:16:06.026" v="524" actId="165"/>
          <ac:spMkLst>
            <pc:docMk/>
            <pc:sldMk cId="3498558235" sldId="509"/>
            <ac:spMk id="199" creationId="{B829FDD6-7B48-46B9-BBD5-BC521E2363CB}"/>
          </ac:spMkLst>
        </pc:spChg>
        <pc:spChg chg="mod topLvl">
          <ac:chgData name="reza kabir" userId="af3c95a13102d509" providerId="LiveId" clId="{88200EE4-F4B4-49E8-8126-B01E5FCCBE2D}" dt="2020-05-17T06:16:06.026" v="524" actId="165"/>
          <ac:spMkLst>
            <pc:docMk/>
            <pc:sldMk cId="3498558235" sldId="509"/>
            <ac:spMk id="200" creationId="{3C835F28-9244-4C9E-865F-E1A400D9AD4F}"/>
          </ac:spMkLst>
        </pc:spChg>
        <pc:spChg chg="mod topLvl">
          <ac:chgData name="reza kabir" userId="af3c95a13102d509" providerId="LiveId" clId="{88200EE4-F4B4-49E8-8126-B01E5FCCBE2D}" dt="2020-05-17T06:16:06.026" v="524" actId="165"/>
          <ac:spMkLst>
            <pc:docMk/>
            <pc:sldMk cId="3498558235" sldId="509"/>
            <ac:spMk id="201" creationId="{691A2D80-EF06-4555-8C64-A243E187D6AA}"/>
          </ac:spMkLst>
        </pc:spChg>
        <pc:spChg chg="mod topLvl">
          <ac:chgData name="reza kabir" userId="af3c95a13102d509" providerId="LiveId" clId="{88200EE4-F4B4-49E8-8126-B01E5FCCBE2D}" dt="2020-05-17T06:16:06.026" v="524" actId="165"/>
          <ac:spMkLst>
            <pc:docMk/>
            <pc:sldMk cId="3498558235" sldId="509"/>
            <ac:spMk id="202" creationId="{44ED0CBD-5CA8-4B64-A3C6-A099A796352E}"/>
          </ac:spMkLst>
        </pc:spChg>
        <pc:spChg chg="mod topLvl">
          <ac:chgData name="reza kabir" userId="af3c95a13102d509" providerId="LiveId" clId="{88200EE4-F4B4-49E8-8126-B01E5FCCBE2D}" dt="2020-05-17T06:16:06.026" v="524" actId="165"/>
          <ac:spMkLst>
            <pc:docMk/>
            <pc:sldMk cId="3498558235" sldId="509"/>
            <ac:spMk id="203" creationId="{525F8A62-8698-4FB3-98FC-5B55D4D53BEA}"/>
          </ac:spMkLst>
        </pc:spChg>
        <pc:spChg chg="mod topLvl">
          <ac:chgData name="reza kabir" userId="af3c95a13102d509" providerId="LiveId" clId="{88200EE4-F4B4-49E8-8126-B01E5FCCBE2D}" dt="2020-05-17T06:16:06.026" v="524" actId="165"/>
          <ac:spMkLst>
            <pc:docMk/>
            <pc:sldMk cId="3498558235" sldId="509"/>
            <ac:spMk id="204" creationId="{3D7D3259-E791-4B7C-B249-417B7DC17AFE}"/>
          </ac:spMkLst>
        </pc:spChg>
        <pc:spChg chg="mod topLvl">
          <ac:chgData name="reza kabir" userId="af3c95a13102d509" providerId="LiveId" clId="{88200EE4-F4B4-49E8-8126-B01E5FCCBE2D}" dt="2020-05-17T06:16:06.026" v="524" actId="165"/>
          <ac:spMkLst>
            <pc:docMk/>
            <pc:sldMk cId="3498558235" sldId="509"/>
            <ac:spMk id="205" creationId="{565F84FB-A55D-4A70-9A26-E4F50C7FD960}"/>
          </ac:spMkLst>
        </pc:spChg>
        <pc:spChg chg="mod topLvl">
          <ac:chgData name="reza kabir" userId="af3c95a13102d509" providerId="LiveId" clId="{88200EE4-F4B4-49E8-8126-B01E5FCCBE2D}" dt="2020-05-17T06:16:06.026" v="524" actId="165"/>
          <ac:spMkLst>
            <pc:docMk/>
            <pc:sldMk cId="3498558235" sldId="509"/>
            <ac:spMk id="206" creationId="{B8ABE740-6291-41F7-AE07-4D1A8138EF26}"/>
          </ac:spMkLst>
        </pc:spChg>
        <pc:spChg chg="mod topLvl">
          <ac:chgData name="reza kabir" userId="af3c95a13102d509" providerId="LiveId" clId="{88200EE4-F4B4-49E8-8126-B01E5FCCBE2D}" dt="2020-05-17T06:16:06.026" v="524" actId="165"/>
          <ac:spMkLst>
            <pc:docMk/>
            <pc:sldMk cId="3498558235" sldId="509"/>
            <ac:spMk id="207" creationId="{9A996A54-3641-4F78-B65A-01AA4333E05A}"/>
          </ac:spMkLst>
        </pc:spChg>
        <pc:spChg chg="mod topLvl">
          <ac:chgData name="reza kabir" userId="af3c95a13102d509" providerId="LiveId" clId="{88200EE4-F4B4-49E8-8126-B01E5FCCBE2D}" dt="2020-05-17T06:16:06.026" v="524" actId="165"/>
          <ac:spMkLst>
            <pc:docMk/>
            <pc:sldMk cId="3498558235" sldId="509"/>
            <ac:spMk id="208" creationId="{693F86B3-7AF8-4B41-8B5C-D902757617B9}"/>
          </ac:spMkLst>
        </pc:spChg>
        <pc:spChg chg="mod topLvl">
          <ac:chgData name="reza kabir" userId="af3c95a13102d509" providerId="LiveId" clId="{88200EE4-F4B4-49E8-8126-B01E5FCCBE2D}" dt="2020-05-17T06:16:06.026" v="524" actId="165"/>
          <ac:spMkLst>
            <pc:docMk/>
            <pc:sldMk cId="3498558235" sldId="509"/>
            <ac:spMk id="209" creationId="{4FBB0DB9-7091-40EC-A3FB-F69828478F30}"/>
          </ac:spMkLst>
        </pc:spChg>
        <pc:spChg chg="mod topLvl">
          <ac:chgData name="reza kabir" userId="af3c95a13102d509" providerId="LiveId" clId="{88200EE4-F4B4-49E8-8126-B01E5FCCBE2D}" dt="2020-05-17T06:16:06.026" v="524" actId="165"/>
          <ac:spMkLst>
            <pc:docMk/>
            <pc:sldMk cId="3498558235" sldId="509"/>
            <ac:spMk id="210" creationId="{47747823-42C1-474A-B69B-6516771E8403}"/>
          </ac:spMkLst>
        </pc:spChg>
        <pc:spChg chg="mod topLvl">
          <ac:chgData name="reza kabir" userId="af3c95a13102d509" providerId="LiveId" clId="{88200EE4-F4B4-49E8-8126-B01E5FCCBE2D}" dt="2020-05-17T06:16:06.026" v="524" actId="165"/>
          <ac:spMkLst>
            <pc:docMk/>
            <pc:sldMk cId="3498558235" sldId="509"/>
            <ac:spMk id="211" creationId="{FD4593E0-7A1A-4705-9BE1-97A1FDD5D944}"/>
          </ac:spMkLst>
        </pc:spChg>
        <pc:spChg chg="mod topLvl">
          <ac:chgData name="reza kabir" userId="af3c95a13102d509" providerId="LiveId" clId="{88200EE4-F4B4-49E8-8126-B01E5FCCBE2D}" dt="2020-05-17T06:16:06.026" v="524" actId="165"/>
          <ac:spMkLst>
            <pc:docMk/>
            <pc:sldMk cId="3498558235" sldId="509"/>
            <ac:spMk id="212" creationId="{782E7C80-0D2B-4A71-8133-93BB2AB93758}"/>
          </ac:spMkLst>
        </pc:spChg>
        <pc:spChg chg="mod topLvl">
          <ac:chgData name="reza kabir" userId="af3c95a13102d509" providerId="LiveId" clId="{88200EE4-F4B4-49E8-8126-B01E5FCCBE2D}" dt="2020-05-17T06:16:06.026" v="524" actId="165"/>
          <ac:spMkLst>
            <pc:docMk/>
            <pc:sldMk cId="3498558235" sldId="509"/>
            <ac:spMk id="213" creationId="{CDAF5223-B068-4D60-B4BF-74BC6915AED4}"/>
          </ac:spMkLst>
        </pc:spChg>
        <pc:spChg chg="mod topLvl">
          <ac:chgData name="reza kabir" userId="af3c95a13102d509" providerId="LiveId" clId="{88200EE4-F4B4-49E8-8126-B01E5FCCBE2D}" dt="2020-05-17T06:16:06.026" v="524" actId="165"/>
          <ac:spMkLst>
            <pc:docMk/>
            <pc:sldMk cId="3498558235" sldId="509"/>
            <ac:spMk id="214" creationId="{27661EB6-7568-443A-99F8-47FC1742A329}"/>
          </ac:spMkLst>
        </pc:spChg>
        <pc:spChg chg="mod topLvl">
          <ac:chgData name="reza kabir" userId="af3c95a13102d509" providerId="LiveId" clId="{88200EE4-F4B4-49E8-8126-B01E5FCCBE2D}" dt="2020-05-17T06:16:06.026" v="524" actId="165"/>
          <ac:spMkLst>
            <pc:docMk/>
            <pc:sldMk cId="3498558235" sldId="509"/>
            <ac:spMk id="215" creationId="{37D43905-9B88-463F-ABCC-67165F3E411C}"/>
          </ac:spMkLst>
        </pc:spChg>
        <pc:spChg chg="mod topLvl">
          <ac:chgData name="reza kabir" userId="af3c95a13102d509" providerId="LiveId" clId="{88200EE4-F4B4-49E8-8126-B01E5FCCBE2D}" dt="2020-05-17T06:16:06.026" v="524" actId="165"/>
          <ac:spMkLst>
            <pc:docMk/>
            <pc:sldMk cId="3498558235" sldId="509"/>
            <ac:spMk id="216" creationId="{DC7877F6-099C-4BBA-9FCF-341858E95124}"/>
          </ac:spMkLst>
        </pc:spChg>
        <pc:spChg chg="mod topLvl">
          <ac:chgData name="reza kabir" userId="af3c95a13102d509" providerId="LiveId" clId="{88200EE4-F4B4-49E8-8126-B01E5FCCBE2D}" dt="2020-05-17T06:16:06.026" v="524" actId="165"/>
          <ac:spMkLst>
            <pc:docMk/>
            <pc:sldMk cId="3498558235" sldId="509"/>
            <ac:spMk id="217" creationId="{49B0DC36-2479-4C7C-80A9-CED75D6E92F3}"/>
          </ac:spMkLst>
        </pc:spChg>
        <pc:spChg chg="mod topLvl">
          <ac:chgData name="reza kabir" userId="af3c95a13102d509" providerId="LiveId" clId="{88200EE4-F4B4-49E8-8126-B01E5FCCBE2D}" dt="2020-05-17T06:16:06.026" v="524" actId="165"/>
          <ac:spMkLst>
            <pc:docMk/>
            <pc:sldMk cId="3498558235" sldId="509"/>
            <ac:spMk id="218" creationId="{57835817-DA64-4B06-B9A6-351F6DD68005}"/>
          </ac:spMkLst>
        </pc:spChg>
        <pc:spChg chg="mod topLvl">
          <ac:chgData name="reza kabir" userId="af3c95a13102d509" providerId="LiveId" clId="{88200EE4-F4B4-49E8-8126-B01E5FCCBE2D}" dt="2020-05-17T06:16:06.026" v="524" actId="165"/>
          <ac:spMkLst>
            <pc:docMk/>
            <pc:sldMk cId="3498558235" sldId="509"/>
            <ac:spMk id="219" creationId="{22E13AE9-513C-49C2-AA2A-CF9D0B5A33E1}"/>
          </ac:spMkLst>
        </pc:spChg>
        <pc:spChg chg="mod topLvl">
          <ac:chgData name="reza kabir" userId="af3c95a13102d509" providerId="LiveId" clId="{88200EE4-F4B4-49E8-8126-B01E5FCCBE2D}" dt="2020-05-17T06:16:06.026" v="524" actId="165"/>
          <ac:spMkLst>
            <pc:docMk/>
            <pc:sldMk cId="3498558235" sldId="509"/>
            <ac:spMk id="220" creationId="{367A60DB-4B6D-41D4-B026-C503EFC862F7}"/>
          </ac:spMkLst>
        </pc:spChg>
        <pc:spChg chg="mod topLvl">
          <ac:chgData name="reza kabir" userId="af3c95a13102d509" providerId="LiveId" clId="{88200EE4-F4B4-49E8-8126-B01E5FCCBE2D}" dt="2020-05-17T06:16:06.026" v="524" actId="165"/>
          <ac:spMkLst>
            <pc:docMk/>
            <pc:sldMk cId="3498558235" sldId="509"/>
            <ac:spMk id="221" creationId="{2CAB2F6E-300E-4E32-B40F-61F46CAE32E9}"/>
          </ac:spMkLst>
        </pc:spChg>
        <pc:spChg chg="mod topLvl">
          <ac:chgData name="reza kabir" userId="af3c95a13102d509" providerId="LiveId" clId="{88200EE4-F4B4-49E8-8126-B01E5FCCBE2D}" dt="2020-05-17T06:16:06.026" v="524" actId="165"/>
          <ac:spMkLst>
            <pc:docMk/>
            <pc:sldMk cId="3498558235" sldId="509"/>
            <ac:spMk id="222" creationId="{2CD09FFB-5160-4ADC-BB63-0C1B1426AC9A}"/>
          </ac:spMkLst>
        </pc:spChg>
        <pc:spChg chg="mod topLvl">
          <ac:chgData name="reza kabir" userId="af3c95a13102d509" providerId="LiveId" clId="{88200EE4-F4B4-49E8-8126-B01E5FCCBE2D}" dt="2020-05-17T06:16:06.026" v="524" actId="165"/>
          <ac:spMkLst>
            <pc:docMk/>
            <pc:sldMk cId="3498558235" sldId="509"/>
            <ac:spMk id="223" creationId="{BAF8301D-B40D-4894-8ED4-5B9554593E43}"/>
          </ac:spMkLst>
        </pc:spChg>
        <pc:spChg chg="mod topLvl">
          <ac:chgData name="reza kabir" userId="af3c95a13102d509" providerId="LiveId" clId="{88200EE4-F4B4-49E8-8126-B01E5FCCBE2D}" dt="2020-05-17T06:16:06.026" v="524" actId="165"/>
          <ac:spMkLst>
            <pc:docMk/>
            <pc:sldMk cId="3498558235" sldId="509"/>
            <ac:spMk id="224" creationId="{0C1D10B9-669D-442B-A27C-67B5429AE906}"/>
          </ac:spMkLst>
        </pc:spChg>
        <pc:spChg chg="mod topLvl">
          <ac:chgData name="reza kabir" userId="af3c95a13102d509" providerId="LiveId" clId="{88200EE4-F4B4-49E8-8126-B01E5FCCBE2D}" dt="2020-05-17T06:16:06.026" v="524" actId="165"/>
          <ac:spMkLst>
            <pc:docMk/>
            <pc:sldMk cId="3498558235" sldId="509"/>
            <ac:spMk id="225" creationId="{36FBA4DD-FEE2-4494-B5C8-FCEA82DC7438}"/>
          </ac:spMkLst>
        </pc:spChg>
        <pc:spChg chg="mod topLvl">
          <ac:chgData name="reza kabir" userId="af3c95a13102d509" providerId="LiveId" clId="{88200EE4-F4B4-49E8-8126-B01E5FCCBE2D}" dt="2020-05-17T06:16:06.026" v="524" actId="165"/>
          <ac:spMkLst>
            <pc:docMk/>
            <pc:sldMk cId="3498558235" sldId="509"/>
            <ac:spMk id="226" creationId="{1E496889-197C-4E5D-B97A-270893E1FD83}"/>
          </ac:spMkLst>
        </pc:spChg>
        <pc:spChg chg="mod topLvl">
          <ac:chgData name="reza kabir" userId="af3c95a13102d509" providerId="LiveId" clId="{88200EE4-F4B4-49E8-8126-B01E5FCCBE2D}" dt="2020-05-17T06:16:06.026" v="524" actId="165"/>
          <ac:spMkLst>
            <pc:docMk/>
            <pc:sldMk cId="3498558235" sldId="509"/>
            <ac:spMk id="227" creationId="{B4234BE0-F37D-4EB6-95FB-F934EC10A56B}"/>
          </ac:spMkLst>
        </pc:spChg>
        <pc:spChg chg="mod topLvl">
          <ac:chgData name="reza kabir" userId="af3c95a13102d509" providerId="LiveId" clId="{88200EE4-F4B4-49E8-8126-B01E5FCCBE2D}" dt="2020-05-17T06:16:06.026" v="524" actId="165"/>
          <ac:spMkLst>
            <pc:docMk/>
            <pc:sldMk cId="3498558235" sldId="509"/>
            <ac:spMk id="228" creationId="{9BDD1AF3-636F-4E02-98B3-6CE89A05DBF1}"/>
          </ac:spMkLst>
        </pc:spChg>
        <pc:spChg chg="mod topLvl">
          <ac:chgData name="reza kabir" userId="af3c95a13102d509" providerId="LiveId" clId="{88200EE4-F4B4-49E8-8126-B01E5FCCBE2D}" dt="2020-05-17T06:16:06.026" v="524" actId="165"/>
          <ac:spMkLst>
            <pc:docMk/>
            <pc:sldMk cId="3498558235" sldId="509"/>
            <ac:spMk id="229" creationId="{F1B6E5E3-F03C-493A-BBAF-0A59F05D3F47}"/>
          </ac:spMkLst>
        </pc:spChg>
        <pc:spChg chg="mod topLvl">
          <ac:chgData name="reza kabir" userId="af3c95a13102d509" providerId="LiveId" clId="{88200EE4-F4B4-49E8-8126-B01E5FCCBE2D}" dt="2020-05-17T06:16:06.026" v="524" actId="165"/>
          <ac:spMkLst>
            <pc:docMk/>
            <pc:sldMk cId="3498558235" sldId="509"/>
            <ac:spMk id="230" creationId="{F4FBCADE-1013-4032-8706-6204AFC45495}"/>
          </ac:spMkLst>
        </pc:spChg>
        <pc:spChg chg="mod topLvl">
          <ac:chgData name="reza kabir" userId="af3c95a13102d509" providerId="LiveId" clId="{88200EE4-F4B4-49E8-8126-B01E5FCCBE2D}" dt="2020-05-17T06:16:06.026" v="524" actId="165"/>
          <ac:spMkLst>
            <pc:docMk/>
            <pc:sldMk cId="3498558235" sldId="509"/>
            <ac:spMk id="231" creationId="{E764550E-0F9A-4FE7-9D2E-7C3E4ADCA6E4}"/>
          </ac:spMkLst>
        </pc:spChg>
        <pc:spChg chg="mod topLvl">
          <ac:chgData name="reza kabir" userId="af3c95a13102d509" providerId="LiveId" clId="{88200EE4-F4B4-49E8-8126-B01E5FCCBE2D}" dt="2020-05-17T06:16:06.026" v="524" actId="165"/>
          <ac:spMkLst>
            <pc:docMk/>
            <pc:sldMk cId="3498558235" sldId="509"/>
            <ac:spMk id="232" creationId="{19F77856-957D-4038-8FDB-872E36701BFB}"/>
          </ac:spMkLst>
        </pc:spChg>
        <pc:spChg chg="mod topLvl">
          <ac:chgData name="reza kabir" userId="af3c95a13102d509" providerId="LiveId" clId="{88200EE4-F4B4-49E8-8126-B01E5FCCBE2D}" dt="2020-05-17T06:16:06.026" v="524" actId="165"/>
          <ac:spMkLst>
            <pc:docMk/>
            <pc:sldMk cId="3498558235" sldId="509"/>
            <ac:spMk id="233" creationId="{C2F3498C-AB12-4B03-B775-70C4EF7FC7F0}"/>
          </ac:spMkLst>
        </pc:spChg>
        <pc:spChg chg="mod topLvl">
          <ac:chgData name="reza kabir" userId="af3c95a13102d509" providerId="LiveId" clId="{88200EE4-F4B4-49E8-8126-B01E5FCCBE2D}" dt="2020-05-17T06:16:06.026" v="524" actId="165"/>
          <ac:spMkLst>
            <pc:docMk/>
            <pc:sldMk cId="3498558235" sldId="509"/>
            <ac:spMk id="234" creationId="{4D555E66-B855-44B6-9038-D60C3D569C05}"/>
          </ac:spMkLst>
        </pc:spChg>
        <pc:spChg chg="mod topLvl">
          <ac:chgData name="reza kabir" userId="af3c95a13102d509" providerId="LiveId" clId="{88200EE4-F4B4-49E8-8126-B01E5FCCBE2D}" dt="2020-05-17T06:16:06.026" v="524" actId="165"/>
          <ac:spMkLst>
            <pc:docMk/>
            <pc:sldMk cId="3498558235" sldId="509"/>
            <ac:spMk id="235" creationId="{975B2595-2A3F-4638-887D-48196C60E669}"/>
          </ac:spMkLst>
        </pc:spChg>
        <pc:spChg chg="mod topLvl">
          <ac:chgData name="reza kabir" userId="af3c95a13102d509" providerId="LiveId" clId="{88200EE4-F4B4-49E8-8126-B01E5FCCBE2D}" dt="2020-05-17T06:16:06.026" v="524" actId="165"/>
          <ac:spMkLst>
            <pc:docMk/>
            <pc:sldMk cId="3498558235" sldId="509"/>
            <ac:spMk id="236" creationId="{3075293E-B68E-4894-9D2E-9DC0625DDE92}"/>
          </ac:spMkLst>
        </pc:spChg>
        <pc:spChg chg="mod topLvl">
          <ac:chgData name="reza kabir" userId="af3c95a13102d509" providerId="LiveId" clId="{88200EE4-F4B4-49E8-8126-B01E5FCCBE2D}" dt="2020-05-17T06:16:06.026" v="524" actId="165"/>
          <ac:spMkLst>
            <pc:docMk/>
            <pc:sldMk cId="3498558235" sldId="509"/>
            <ac:spMk id="237" creationId="{21E9A315-E889-4A8C-9483-79E8C09F223F}"/>
          </ac:spMkLst>
        </pc:spChg>
        <pc:spChg chg="mod topLvl">
          <ac:chgData name="reza kabir" userId="af3c95a13102d509" providerId="LiveId" clId="{88200EE4-F4B4-49E8-8126-B01E5FCCBE2D}" dt="2020-05-17T06:16:06.026" v="524" actId="165"/>
          <ac:spMkLst>
            <pc:docMk/>
            <pc:sldMk cId="3498558235" sldId="509"/>
            <ac:spMk id="238" creationId="{8C41CB12-21E9-49D0-A75C-E810F1B97FED}"/>
          </ac:spMkLst>
        </pc:spChg>
        <pc:spChg chg="mod topLvl">
          <ac:chgData name="reza kabir" userId="af3c95a13102d509" providerId="LiveId" clId="{88200EE4-F4B4-49E8-8126-B01E5FCCBE2D}" dt="2020-05-17T06:16:06.026" v="524" actId="165"/>
          <ac:spMkLst>
            <pc:docMk/>
            <pc:sldMk cId="3498558235" sldId="509"/>
            <ac:spMk id="239" creationId="{E4A48CB2-9637-419D-9293-5F420E706638}"/>
          </ac:spMkLst>
        </pc:spChg>
        <pc:spChg chg="mod topLvl">
          <ac:chgData name="reza kabir" userId="af3c95a13102d509" providerId="LiveId" clId="{88200EE4-F4B4-49E8-8126-B01E5FCCBE2D}" dt="2020-05-17T06:16:06.026" v="524" actId="165"/>
          <ac:spMkLst>
            <pc:docMk/>
            <pc:sldMk cId="3498558235" sldId="509"/>
            <ac:spMk id="240" creationId="{27C205A6-63C6-4A9F-BF7F-5E62E746F94D}"/>
          </ac:spMkLst>
        </pc:spChg>
        <pc:spChg chg="mod topLvl">
          <ac:chgData name="reza kabir" userId="af3c95a13102d509" providerId="LiveId" clId="{88200EE4-F4B4-49E8-8126-B01E5FCCBE2D}" dt="2020-05-17T06:16:06.026" v="524" actId="165"/>
          <ac:spMkLst>
            <pc:docMk/>
            <pc:sldMk cId="3498558235" sldId="509"/>
            <ac:spMk id="241" creationId="{790CF7E4-8572-4438-84C6-69D617F8F409}"/>
          </ac:spMkLst>
        </pc:spChg>
        <pc:spChg chg="mod topLvl">
          <ac:chgData name="reza kabir" userId="af3c95a13102d509" providerId="LiveId" clId="{88200EE4-F4B4-49E8-8126-B01E5FCCBE2D}" dt="2020-05-17T06:16:06.026" v="524" actId="165"/>
          <ac:spMkLst>
            <pc:docMk/>
            <pc:sldMk cId="3498558235" sldId="509"/>
            <ac:spMk id="242" creationId="{CF1B8640-F76F-4A1A-B6AE-2AC2EA66C81A}"/>
          </ac:spMkLst>
        </pc:spChg>
        <pc:spChg chg="mod topLvl">
          <ac:chgData name="reza kabir" userId="af3c95a13102d509" providerId="LiveId" clId="{88200EE4-F4B4-49E8-8126-B01E5FCCBE2D}" dt="2020-05-17T06:16:06.026" v="524" actId="165"/>
          <ac:spMkLst>
            <pc:docMk/>
            <pc:sldMk cId="3498558235" sldId="509"/>
            <ac:spMk id="243" creationId="{E0ACE491-90EC-45EA-B391-63F49FE75E41}"/>
          </ac:spMkLst>
        </pc:spChg>
        <pc:spChg chg="mod topLvl">
          <ac:chgData name="reza kabir" userId="af3c95a13102d509" providerId="LiveId" clId="{88200EE4-F4B4-49E8-8126-B01E5FCCBE2D}" dt="2020-05-17T06:16:06.026" v="524" actId="165"/>
          <ac:spMkLst>
            <pc:docMk/>
            <pc:sldMk cId="3498558235" sldId="509"/>
            <ac:spMk id="244" creationId="{423202BC-158E-4EE4-8E12-7C576C64A9D1}"/>
          </ac:spMkLst>
        </pc:spChg>
        <pc:spChg chg="mod topLvl">
          <ac:chgData name="reza kabir" userId="af3c95a13102d509" providerId="LiveId" clId="{88200EE4-F4B4-49E8-8126-B01E5FCCBE2D}" dt="2020-05-17T06:16:06.026" v="524" actId="165"/>
          <ac:spMkLst>
            <pc:docMk/>
            <pc:sldMk cId="3498558235" sldId="509"/>
            <ac:spMk id="245" creationId="{6C613DDF-9A4D-402B-969E-54B61D892242}"/>
          </ac:spMkLst>
        </pc:spChg>
        <pc:spChg chg="mod topLvl">
          <ac:chgData name="reza kabir" userId="af3c95a13102d509" providerId="LiveId" clId="{88200EE4-F4B4-49E8-8126-B01E5FCCBE2D}" dt="2020-05-17T06:16:06.026" v="524" actId="165"/>
          <ac:spMkLst>
            <pc:docMk/>
            <pc:sldMk cId="3498558235" sldId="509"/>
            <ac:spMk id="246" creationId="{97DC762E-DB0F-40A6-B9CD-C40C169DA700}"/>
          </ac:spMkLst>
        </pc:spChg>
        <pc:spChg chg="mod topLvl">
          <ac:chgData name="reza kabir" userId="af3c95a13102d509" providerId="LiveId" clId="{88200EE4-F4B4-49E8-8126-B01E5FCCBE2D}" dt="2020-05-17T06:16:06.026" v="524" actId="165"/>
          <ac:spMkLst>
            <pc:docMk/>
            <pc:sldMk cId="3498558235" sldId="509"/>
            <ac:spMk id="247" creationId="{8EEC75A0-CD41-4650-B9D3-B0925A6A1A54}"/>
          </ac:spMkLst>
        </pc:spChg>
        <pc:spChg chg="mod topLvl">
          <ac:chgData name="reza kabir" userId="af3c95a13102d509" providerId="LiveId" clId="{88200EE4-F4B4-49E8-8126-B01E5FCCBE2D}" dt="2020-05-17T06:16:06.026" v="524" actId="165"/>
          <ac:spMkLst>
            <pc:docMk/>
            <pc:sldMk cId="3498558235" sldId="509"/>
            <ac:spMk id="248" creationId="{C8FEEE38-C358-411C-A5D9-2C382866735C}"/>
          </ac:spMkLst>
        </pc:spChg>
        <pc:spChg chg="mod topLvl">
          <ac:chgData name="reza kabir" userId="af3c95a13102d509" providerId="LiveId" clId="{88200EE4-F4B4-49E8-8126-B01E5FCCBE2D}" dt="2020-05-17T06:16:06.026" v="524" actId="165"/>
          <ac:spMkLst>
            <pc:docMk/>
            <pc:sldMk cId="3498558235" sldId="509"/>
            <ac:spMk id="249" creationId="{959FBFED-F092-48E1-849A-3D5491CCA3D9}"/>
          </ac:spMkLst>
        </pc:spChg>
        <pc:spChg chg="mod topLvl">
          <ac:chgData name="reza kabir" userId="af3c95a13102d509" providerId="LiveId" clId="{88200EE4-F4B4-49E8-8126-B01E5FCCBE2D}" dt="2020-05-17T06:16:06.026" v="524" actId="165"/>
          <ac:spMkLst>
            <pc:docMk/>
            <pc:sldMk cId="3498558235" sldId="509"/>
            <ac:spMk id="250" creationId="{4D25CE93-33ED-4E0C-A1C7-0DE3B55D2B89}"/>
          </ac:spMkLst>
        </pc:spChg>
        <pc:spChg chg="mod topLvl">
          <ac:chgData name="reza kabir" userId="af3c95a13102d509" providerId="LiveId" clId="{88200EE4-F4B4-49E8-8126-B01E5FCCBE2D}" dt="2020-05-17T06:16:06.026" v="524" actId="165"/>
          <ac:spMkLst>
            <pc:docMk/>
            <pc:sldMk cId="3498558235" sldId="509"/>
            <ac:spMk id="251" creationId="{E8B0890C-947A-4BC4-B8F4-3A0715D3B373}"/>
          </ac:spMkLst>
        </pc:spChg>
        <pc:spChg chg="mod topLvl">
          <ac:chgData name="reza kabir" userId="af3c95a13102d509" providerId="LiveId" clId="{88200EE4-F4B4-49E8-8126-B01E5FCCBE2D}" dt="2020-05-17T06:16:06.026" v="524" actId="165"/>
          <ac:spMkLst>
            <pc:docMk/>
            <pc:sldMk cId="3498558235" sldId="509"/>
            <ac:spMk id="252" creationId="{9C8D9940-F518-44B1-BA97-CB44A8B0CBBD}"/>
          </ac:spMkLst>
        </pc:spChg>
        <pc:spChg chg="mod topLvl">
          <ac:chgData name="reza kabir" userId="af3c95a13102d509" providerId="LiveId" clId="{88200EE4-F4B4-49E8-8126-B01E5FCCBE2D}" dt="2020-05-17T06:16:06.026" v="524" actId="165"/>
          <ac:spMkLst>
            <pc:docMk/>
            <pc:sldMk cId="3498558235" sldId="509"/>
            <ac:spMk id="253" creationId="{6E3B0340-2C15-486D-8FB8-E1235CE45CF7}"/>
          </ac:spMkLst>
        </pc:spChg>
        <pc:spChg chg="mod topLvl">
          <ac:chgData name="reza kabir" userId="af3c95a13102d509" providerId="LiveId" clId="{88200EE4-F4B4-49E8-8126-B01E5FCCBE2D}" dt="2020-05-17T06:16:06.026" v="524" actId="165"/>
          <ac:spMkLst>
            <pc:docMk/>
            <pc:sldMk cId="3498558235" sldId="509"/>
            <ac:spMk id="254" creationId="{47358884-3782-48A5-83A6-50670CC2BDF2}"/>
          </ac:spMkLst>
        </pc:spChg>
        <pc:spChg chg="mod topLvl">
          <ac:chgData name="reza kabir" userId="af3c95a13102d509" providerId="LiveId" clId="{88200EE4-F4B4-49E8-8126-B01E5FCCBE2D}" dt="2020-05-17T06:16:06.026" v="524" actId="165"/>
          <ac:spMkLst>
            <pc:docMk/>
            <pc:sldMk cId="3498558235" sldId="509"/>
            <ac:spMk id="255" creationId="{CBF84196-4757-4F69-952E-46DE45D914FF}"/>
          </ac:spMkLst>
        </pc:spChg>
        <pc:spChg chg="mod topLvl">
          <ac:chgData name="reza kabir" userId="af3c95a13102d509" providerId="LiveId" clId="{88200EE4-F4B4-49E8-8126-B01E5FCCBE2D}" dt="2020-05-17T06:16:06.026" v="524" actId="165"/>
          <ac:spMkLst>
            <pc:docMk/>
            <pc:sldMk cId="3498558235" sldId="509"/>
            <ac:spMk id="256" creationId="{51689157-68A1-42DD-8EBF-3F54557DDD6C}"/>
          </ac:spMkLst>
        </pc:spChg>
        <pc:spChg chg="mod topLvl">
          <ac:chgData name="reza kabir" userId="af3c95a13102d509" providerId="LiveId" clId="{88200EE4-F4B4-49E8-8126-B01E5FCCBE2D}" dt="2020-05-17T06:16:06.026" v="524" actId="165"/>
          <ac:spMkLst>
            <pc:docMk/>
            <pc:sldMk cId="3498558235" sldId="509"/>
            <ac:spMk id="257" creationId="{55AE87A2-F84E-41A7-BD9C-0D928D4929FC}"/>
          </ac:spMkLst>
        </pc:spChg>
        <pc:spChg chg="mod topLvl">
          <ac:chgData name="reza kabir" userId="af3c95a13102d509" providerId="LiveId" clId="{88200EE4-F4B4-49E8-8126-B01E5FCCBE2D}" dt="2020-05-17T06:16:06.026" v="524" actId="165"/>
          <ac:spMkLst>
            <pc:docMk/>
            <pc:sldMk cId="3498558235" sldId="509"/>
            <ac:spMk id="258" creationId="{77F0A9B8-A4B1-43EC-8779-7E202E27CE0E}"/>
          </ac:spMkLst>
        </pc:spChg>
        <pc:spChg chg="mod topLvl">
          <ac:chgData name="reza kabir" userId="af3c95a13102d509" providerId="LiveId" clId="{88200EE4-F4B4-49E8-8126-B01E5FCCBE2D}" dt="2020-05-17T06:16:06.026" v="524" actId="165"/>
          <ac:spMkLst>
            <pc:docMk/>
            <pc:sldMk cId="3498558235" sldId="509"/>
            <ac:spMk id="259" creationId="{88038AB1-E0A1-420D-91EC-28F02E2C2370}"/>
          </ac:spMkLst>
        </pc:spChg>
        <pc:spChg chg="mod topLvl">
          <ac:chgData name="reza kabir" userId="af3c95a13102d509" providerId="LiveId" clId="{88200EE4-F4B4-49E8-8126-B01E5FCCBE2D}" dt="2020-05-17T06:16:06.026" v="524" actId="165"/>
          <ac:spMkLst>
            <pc:docMk/>
            <pc:sldMk cId="3498558235" sldId="509"/>
            <ac:spMk id="260" creationId="{3EA42872-6A11-492A-B98B-B0F0DEDA06B6}"/>
          </ac:spMkLst>
        </pc:spChg>
        <pc:spChg chg="mod topLvl">
          <ac:chgData name="reza kabir" userId="af3c95a13102d509" providerId="LiveId" clId="{88200EE4-F4B4-49E8-8126-B01E5FCCBE2D}" dt="2020-05-17T06:16:06.026" v="524" actId="165"/>
          <ac:spMkLst>
            <pc:docMk/>
            <pc:sldMk cId="3498558235" sldId="509"/>
            <ac:spMk id="261" creationId="{709CCDA7-142E-4F92-B3AD-13C8079CDF22}"/>
          </ac:spMkLst>
        </pc:spChg>
        <pc:spChg chg="mod topLvl">
          <ac:chgData name="reza kabir" userId="af3c95a13102d509" providerId="LiveId" clId="{88200EE4-F4B4-49E8-8126-B01E5FCCBE2D}" dt="2020-05-17T06:16:06.026" v="524" actId="165"/>
          <ac:spMkLst>
            <pc:docMk/>
            <pc:sldMk cId="3498558235" sldId="509"/>
            <ac:spMk id="262" creationId="{D3AC1999-643E-40F3-AFEA-9DC7E3B8C2CA}"/>
          </ac:spMkLst>
        </pc:spChg>
        <pc:spChg chg="mod topLvl">
          <ac:chgData name="reza kabir" userId="af3c95a13102d509" providerId="LiveId" clId="{88200EE4-F4B4-49E8-8126-B01E5FCCBE2D}" dt="2020-05-17T06:16:06.026" v="524" actId="165"/>
          <ac:spMkLst>
            <pc:docMk/>
            <pc:sldMk cId="3498558235" sldId="509"/>
            <ac:spMk id="263" creationId="{2CEC4C42-7459-4355-85C1-8FB115B67ADA}"/>
          </ac:spMkLst>
        </pc:spChg>
        <pc:spChg chg="mod topLvl">
          <ac:chgData name="reza kabir" userId="af3c95a13102d509" providerId="LiveId" clId="{88200EE4-F4B4-49E8-8126-B01E5FCCBE2D}" dt="2020-05-17T06:16:06.026" v="524" actId="165"/>
          <ac:spMkLst>
            <pc:docMk/>
            <pc:sldMk cId="3498558235" sldId="509"/>
            <ac:spMk id="264" creationId="{3CA474B7-62F1-4187-A4A7-D5E7CAD78BD0}"/>
          </ac:spMkLst>
        </pc:spChg>
        <pc:spChg chg="mod topLvl">
          <ac:chgData name="reza kabir" userId="af3c95a13102d509" providerId="LiveId" clId="{88200EE4-F4B4-49E8-8126-B01E5FCCBE2D}" dt="2020-05-17T06:16:06.026" v="524" actId="165"/>
          <ac:spMkLst>
            <pc:docMk/>
            <pc:sldMk cId="3498558235" sldId="509"/>
            <ac:spMk id="265" creationId="{2ACA4E5E-48B2-4955-996B-3C3E34F90EC6}"/>
          </ac:spMkLst>
        </pc:spChg>
        <pc:spChg chg="mod topLvl">
          <ac:chgData name="reza kabir" userId="af3c95a13102d509" providerId="LiveId" clId="{88200EE4-F4B4-49E8-8126-B01E5FCCBE2D}" dt="2020-05-17T06:16:06.026" v="524" actId="165"/>
          <ac:spMkLst>
            <pc:docMk/>
            <pc:sldMk cId="3498558235" sldId="509"/>
            <ac:spMk id="266" creationId="{5B914627-586E-4E58-90D4-5ED0F14430AE}"/>
          </ac:spMkLst>
        </pc:spChg>
        <pc:spChg chg="mod topLvl">
          <ac:chgData name="reza kabir" userId="af3c95a13102d509" providerId="LiveId" clId="{88200EE4-F4B4-49E8-8126-B01E5FCCBE2D}" dt="2020-05-17T06:16:06.026" v="524" actId="165"/>
          <ac:spMkLst>
            <pc:docMk/>
            <pc:sldMk cId="3498558235" sldId="509"/>
            <ac:spMk id="267" creationId="{E0859708-5200-4DF3-A1A6-AB23F7E6BFD8}"/>
          </ac:spMkLst>
        </pc:spChg>
        <pc:spChg chg="mod topLvl">
          <ac:chgData name="reza kabir" userId="af3c95a13102d509" providerId="LiveId" clId="{88200EE4-F4B4-49E8-8126-B01E5FCCBE2D}" dt="2020-05-17T06:16:06.026" v="524" actId="165"/>
          <ac:spMkLst>
            <pc:docMk/>
            <pc:sldMk cId="3498558235" sldId="509"/>
            <ac:spMk id="268" creationId="{17465630-A7CB-408D-B6B8-F3ED2FCF6FB2}"/>
          </ac:spMkLst>
        </pc:spChg>
        <pc:spChg chg="mod topLvl">
          <ac:chgData name="reza kabir" userId="af3c95a13102d509" providerId="LiveId" clId="{88200EE4-F4B4-49E8-8126-B01E5FCCBE2D}" dt="2020-05-17T06:16:06.026" v="524" actId="165"/>
          <ac:spMkLst>
            <pc:docMk/>
            <pc:sldMk cId="3498558235" sldId="509"/>
            <ac:spMk id="269" creationId="{0077BF41-E0FC-4676-A2E3-D962076073AB}"/>
          </ac:spMkLst>
        </pc:spChg>
        <pc:spChg chg="mod topLvl">
          <ac:chgData name="reza kabir" userId="af3c95a13102d509" providerId="LiveId" clId="{88200EE4-F4B4-49E8-8126-B01E5FCCBE2D}" dt="2020-05-17T06:16:06.026" v="524" actId="165"/>
          <ac:spMkLst>
            <pc:docMk/>
            <pc:sldMk cId="3498558235" sldId="509"/>
            <ac:spMk id="270" creationId="{E478546D-98B8-4307-8B28-B96786DE6E5A}"/>
          </ac:spMkLst>
        </pc:spChg>
        <pc:spChg chg="mod topLvl">
          <ac:chgData name="reza kabir" userId="af3c95a13102d509" providerId="LiveId" clId="{88200EE4-F4B4-49E8-8126-B01E5FCCBE2D}" dt="2020-05-17T06:16:06.026" v="524" actId="165"/>
          <ac:spMkLst>
            <pc:docMk/>
            <pc:sldMk cId="3498558235" sldId="509"/>
            <ac:spMk id="271" creationId="{A7285301-EED1-4AA2-BF97-26E84B13FB1E}"/>
          </ac:spMkLst>
        </pc:spChg>
        <pc:spChg chg="mod topLvl">
          <ac:chgData name="reza kabir" userId="af3c95a13102d509" providerId="LiveId" clId="{88200EE4-F4B4-49E8-8126-B01E5FCCBE2D}" dt="2020-05-17T06:16:06.026" v="524" actId="165"/>
          <ac:spMkLst>
            <pc:docMk/>
            <pc:sldMk cId="3498558235" sldId="509"/>
            <ac:spMk id="272" creationId="{C77B2B0C-031A-40E8-852F-664FA6286FA7}"/>
          </ac:spMkLst>
        </pc:spChg>
        <pc:spChg chg="mod topLvl">
          <ac:chgData name="reza kabir" userId="af3c95a13102d509" providerId="LiveId" clId="{88200EE4-F4B4-49E8-8126-B01E5FCCBE2D}" dt="2020-05-17T06:16:06.026" v="524" actId="165"/>
          <ac:spMkLst>
            <pc:docMk/>
            <pc:sldMk cId="3498558235" sldId="509"/>
            <ac:spMk id="273" creationId="{06C015E1-1FE8-4F0A-8B7B-C4B0623CAF2F}"/>
          </ac:spMkLst>
        </pc:spChg>
        <pc:spChg chg="mod topLvl">
          <ac:chgData name="reza kabir" userId="af3c95a13102d509" providerId="LiveId" clId="{88200EE4-F4B4-49E8-8126-B01E5FCCBE2D}" dt="2020-05-17T06:16:06.026" v="524" actId="165"/>
          <ac:spMkLst>
            <pc:docMk/>
            <pc:sldMk cId="3498558235" sldId="509"/>
            <ac:spMk id="274" creationId="{51625BFC-48C4-4A5A-961F-47C8693E24EC}"/>
          </ac:spMkLst>
        </pc:spChg>
        <pc:spChg chg="mod topLvl">
          <ac:chgData name="reza kabir" userId="af3c95a13102d509" providerId="LiveId" clId="{88200EE4-F4B4-49E8-8126-B01E5FCCBE2D}" dt="2020-05-17T06:16:06.026" v="524" actId="165"/>
          <ac:spMkLst>
            <pc:docMk/>
            <pc:sldMk cId="3498558235" sldId="509"/>
            <ac:spMk id="275" creationId="{21DFEC12-D5E9-45D0-9173-9FBC6757A135}"/>
          </ac:spMkLst>
        </pc:spChg>
        <pc:spChg chg="mod topLvl">
          <ac:chgData name="reza kabir" userId="af3c95a13102d509" providerId="LiveId" clId="{88200EE4-F4B4-49E8-8126-B01E5FCCBE2D}" dt="2020-05-17T06:16:06.026" v="524" actId="165"/>
          <ac:spMkLst>
            <pc:docMk/>
            <pc:sldMk cId="3498558235" sldId="509"/>
            <ac:spMk id="276" creationId="{F959E38B-A954-457C-9880-A356359A851A}"/>
          </ac:spMkLst>
        </pc:spChg>
        <pc:spChg chg="mod topLvl">
          <ac:chgData name="reza kabir" userId="af3c95a13102d509" providerId="LiveId" clId="{88200EE4-F4B4-49E8-8126-B01E5FCCBE2D}" dt="2020-05-17T06:16:06.026" v="524" actId="165"/>
          <ac:spMkLst>
            <pc:docMk/>
            <pc:sldMk cId="3498558235" sldId="509"/>
            <ac:spMk id="277" creationId="{B40512F8-D5CC-46CE-B7EB-A1D02FCC9666}"/>
          </ac:spMkLst>
        </pc:spChg>
        <pc:spChg chg="mod topLvl">
          <ac:chgData name="reza kabir" userId="af3c95a13102d509" providerId="LiveId" clId="{88200EE4-F4B4-49E8-8126-B01E5FCCBE2D}" dt="2020-05-17T06:16:06.026" v="524" actId="165"/>
          <ac:spMkLst>
            <pc:docMk/>
            <pc:sldMk cId="3498558235" sldId="509"/>
            <ac:spMk id="278" creationId="{A2239DB7-B5AF-4F35-AB24-01A68A32F1A3}"/>
          </ac:spMkLst>
        </pc:spChg>
        <pc:spChg chg="mod topLvl">
          <ac:chgData name="reza kabir" userId="af3c95a13102d509" providerId="LiveId" clId="{88200EE4-F4B4-49E8-8126-B01E5FCCBE2D}" dt="2020-05-17T06:16:06.026" v="524" actId="165"/>
          <ac:spMkLst>
            <pc:docMk/>
            <pc:sldMk cId="3498558235" sldId="509"/>
            <ac:spMk id="279" creationId="{967FE652-3605-4875-A2D9-145791796308}"/>
          </ac:spMkLst>
        </pc:spChg>
        <pc:spChg chg="mod topLvl">
          <ac:chgData name="reza kabir" userId="af3c95a13102d509" providerId="LiveId" clId="{88200EE4-F4B4-49E8-8126-B01E5FCCBE2D}" dt="2020-05-17T06:16:06.026" v="524" actId="165"/>
          <ac:spMkLst>
            <pc:docMk/>
            <pc:sldMk cId="3498558235" sldId="509"/>
            <ac:spMk id="280" creationId="{2C9CB194-BC0E-4E06-9EDF-4164ADA721D8}"/>
          </ac:spMkLst>
        </pc:spChg>
        <pc:spChg chg="mod topLvl">
          <ac:chgData name="reza kabir" userId="af3c95a13102d509" providerId="LiveId" clId="{88200EE4-F4B4-49E8-8126-B01E5FCCBE2D}" dt="2020-05-17T06:16:06.026" v="524" actId="165"/>
          <ac:spMkLst>
            <pc:docMk/>
            <pc:sldMk cId="3498558235" sldId="509"/>
            <ac:spMk id="281" creationId="{BD5EB81A-58EC-4735-BD5A-34CE65197B48}"/>
          </ac:spMkLst>
        </pc:spChg>
        <pc:spChg chg="mod topLvl">
          <ac:chgData name="reza kabir" userId="af3c95a13102d509" providerId="LiveId" clId="{88200EE4-F4B4-49E8-8126-B01E5FCCBE2D}" dt="2020-05-17T06:16:06.026" v="524" actId="165"/>
          <ac:spMkLst>
            <pc:docMk/>
            <pc:sldMk cId="3498558235" sldId="509"/>
            <ac:spMk id="282" creationId="{0AEDFFDB-BE8E-464A-B308-8CFA51F8AFF7}"/>
          </ac:spMkLst>
        </pc:spChg>
        <pc:spChg chg="mod topLvl">
          <ac:chgData name="reza kabir" userId="af3c95a13102d509" providerId="LiveId" clId="{88200EE4-F4B4-49E8-8126-B01E5FCCBE2D}" dt="2020-05-17T06:16:06.026" v="524" actId="165"/>
          <ac:spMkLst>
            <pc:docMk/>
            <pc:sldMk cId="3498558235" sldId="509"/>
            <ac:spMk id="283" creationId="{6F4C87E0-35E5-4FB0-825F-2750610CC6FF}"/>
          </ac:spMkLst>
        </pc:spChg>
        <pc:spChg chg="mod topLvl">
          <ac:chgData name="reza kabir" userId="af3c95a13102d509" providerId="LiveId" clId="{88200EE4-F4B4-49E8-8126-B01E5FCCBE2D}" dt="2020-05-17T06:16:06.026" v="524" actId="165"/>
          <ac:spMkLst>
            <pc:docMk/>
            <pc:sldMk cId="3498558235" sldId="509"/>
            <ac:spMk id="284" creationId="{1A218F32-3FB1-4AD1-85B8-091588B0075F}"/>
          </ac:spMkLst>
        </pc:spChg>
        <pc:spChg chg="mod topLvl">
          <ac:chgData name="reza kabir" userId="af3c95a13102d509" providerId="LiveId" clId="{88200EE4-F4B4-49E8-8126-B01E5FCCBE2D}" dt="2020-05-17T06:16:06.026" v="524" actId="165"/>
          <ac:spMkLst>
            <pc:docMk/>
            <pc:sldMk cId="3498558235" sldId="509"/>
            <ac:spMk id="285" creationId="{0D2B263A-8370-4A08-B16B-22ADB6BB10CD}"/>
          </ac:spMkLst>
        </pc:spChg>
        <pc:spChg chg="mod topLvl">
          <ac:chgData name="reza kabir" userId="af3c95a13102d509" providerId="LiveId" clId="{88200EE4-F4B4-49E8-8126-B01E5FCCBE2D}" dt="2020-05-17T06:16:06.026" v="524" actId="165"/>
          <ac:spMkLst>
            <pc:docMk/>
            <pc:sldMk cId="3498558235" sldId="509"/>
            <ac:spMk id="286" creationId="{585171E2-9BD7-4875-B586-6A43C2B04771}"/>
          </ac:spMkLst>
        </pc:spChg>
        <pc:spChg chg="mod topLvl">
          <ac:chgData name="reza kabir" userId="af3c95a13102d509" providerId="LiveId" clId="{88200EE4-F4B4-49E8-8126-B01E5FCCBE2D}" dt="2020-05-17T06:16:06.026" v="524" actId="165"/>
          <ac:spMkLst>
            <pc:docMk/>
            <pc:sldMk cId="3498558235" sldId="509"/>
            <ac:spMk id="287" creationId="{A2AA0CDA-6A7B-4154-9BC2-B76D56FC0FDB}"/>
          </ac:spMkLst>
        </pc:spChg>
        <pc:spChg chg="mod topLvl">
          <ac:chgData name="reza kabir" userId="af3c95a13102d509" providerId="LiveId" clId="{88200EE4-F4B4-49E8-8126-B01E5FCCBE2D}" dt="2020-05-17T06:16:06.026" v="524" actId="165"/>
          <ac:spMkLst>
            <pc:docMk/>
            <pc:sldMk cId="3498558235" sldId="509"/>
            <ac:spMk id="288" creationId="{10D06293-C359-4D5B-8B09-320D14A8F9B0}"/>
          </ac:spMkLst>
        </pc:spChg>
        <pc:spChg chg="mod topLvl">
          <ac:chgData name="reza kabir" userId="af3c95a13102d509" providerId="LiveId" clId="{88200EE4-F4B4-49E8-8126-B01E5FCCBE2D}" dt="2020-05-17T06:16:06.026" v="524" actId="165"/>
          <ac:spMkLst>
            <pc:docMk/>
            <pc:sldMk cId="3498558235" sldId="509"/>
            <ac:spMk id="289" creationId="{2F55150B-132D-4382-A5F5-EDC2B04A1CE2}"/>
          </ac:spMkLst>
        </pc:spChg>
        <pc:spChg chg="mod topLvl">
          <ac:chgData name="reza kabir" userId="af3c95a13102d509" providerId="LiveId" clId="{88200EE4-F4B4-49E8-8126-B01E5FCCBE2D}" dt="2020-05-17T06:16:06.026" v="524" actId="165"/>
          <ac:spMkLst>
            <pc:docMk/>
            <pc:sldMk cId="3498558235" sldId="509"/>
            <ac:spMk id="290" creationId="{14867A75-C975-4B9E-A495-C748F87437FE}"/>
          </ac:spMkLst>
        </pc:spChg>
        <pc:spChg chg="mod topLvl">
          <ac:chgData name="reza kabir" userId="af3c95a13102d509" providerId="LiveId" clId="{88200EE4-F4B4-49E8-8126-B01E5FCCBE2D}" dt="2020-05-17T06:16:06.026" v="524" actId="165"/>
          <ac:spMkLst>
            <pc:docMk/>
            <pc:sldMk cId="3498558235" sldId="509"/>
            <ac:spMk id="291" creationId="{EB5F7297-57F9-48E9-B16A-2D1B361AF0AF}"/>
          </ac:spMkLst>
        </pc:spChg>
        <pc:spChg chg="mod topLvl">
          <ac:chgData name="reza kabir" userId="af3c95a13102d509" providerId="LiveId" clId="{88200EE4-F4B4-49E8-8126-B01E5FCCBE2D}" dt="2020-05-17T06:16:06.026" v="524" actId="165"/>
          <ac:spMkLst>
            <pc:docMk/>
            <pc:sldMk cId="3498558235" sldId="509"/>
            <ac:spMk id="292" creationId="{4C41A6C8-E962-4871-A310-607948887250}"/>
          </ac:spMkLst>
        </pc:spChg>
        <pc:spChg chg="mod topLvl">
          <ac:chgData name="reza kabir" userId="af3c95a13102d509" providerId="LiveId" clId="{88200EE4-F4B4-49E8-8126-B01E5FCCBE2D}" dt="2020-05-17T06:16:06.026" v="524" actId="165"/>
          <ac:spMkLst>
            <pc:docMk/>
            <pc:sldMk cId="3498558235" sldId="509"/>
            <ac:spMk id="293" creationId="{A6544F12-EEBF-49E3-A48B-50B47E544ED4}"/>
          </ac:spMkLst>
        </pc:spChg>
        <pc:spChg chg="mod topLvl">
          <ac:chgData name="reza kabir" userId="af3c95a13102d509" providerId="LiveId" clId="{88200EE4-F4B4-49E8-8126-B01E5FCCBE2D}" dt="2020-05-17T06:16:06.026" v="524" actId="165"/>
          <ac:spMkLst>
            <pc:docMk/>
            <pc:sldMk cId="3498558235" sldId="509"/>
            <ac:spMk id="294" creationId="{DD6A8462-E72E-4568-8978-0F61BE2722F2}"/>
          </ac:spMkLst>
        </pc:spChg>
        <pc:spChg chg="mod topLvl">
          <ac:chgData name="reza kabir" userId="af3c95a13102d509" providerId="LiveId" clId="{88200EE4-F4B4-49E8-8126-B01E5FCCBE2D}" dt="2020-05-17T06:16:06.026" v="524" actId="165"/>
          <ac:spMkLst>
            <pc:docMk/>
            <pc:sldMk cId="3498558235" sldId="509"/>
            <ac:spMk id="295" creationId="{DEF0904A-0EAC-4AAB-851D-F18AE89039B8}"/>
          </ac:spMkLst>
        </pc:spChg>
        <pc:spChg chg="mod topLvl">
          <ac:chgData name="reza kabir" userId="af3c95a13102d509" providerId="LiveId" clId="{88200EE4-F4B4-49E8-8126-B01E5FCCBE2D}" dt="2020-05-17T06:16:06.026" v="524" actId="165"/>
          <ac:spMkLst>
            <pc:docMk/>
            <pc:sldMk cId="3498558235" sldId="509"/>
            <ac:spMk id="296" creationId="{E9AEEBCE-61C4-43CF-9308-24DA783C563F}"/>
          </ac:spMkLst>
        </pc:spChg>
        <pc:spChg chg="mod topLvl">
          <ac:chgData name="reza kabir" userId="af3c95a13102d509" providerId="LiveId" clId="{88200EE4-F4B4-49E8-8126-B01E5FCCBE2D}" dt="2020-05-17T06:16:06.026" v="524" actId="165"/>
          <ac:spMkLst>
            <pc:docMk/>
            <pc:sldMk cId="3498558235" sldId="509"/>
            <ac:spMk id="297" creationId="{94B732FD-E00E-4861-BADC-10E319CB5589}"/>
          </ac:spMkLst>
        </pc:spChg>
        <pc:spChg chg="mod topLvl">
          <ac:chgData name="reza kabir" userId="af3c95a13102d509" providerId="LiveId" clId="{88200EE4-F4B4-49E8-8126-B01E5FCCBE2D}" dt="2020-05-17T06:16:06.026" v="524" actId="165"/>
          <ac:spMkLst>
            <pc:docMk/>
            <pc:sldMk cId="3498558235" sldId="509"/>
            <ac:spMk id="298" creationId="{8FBB571B-DB23-4533-A581-40AB6BFDFFCB}"/>
          </ac:spMkLst>
        </pc:spChg>
        <pc:spChg chg="mod topLvl">
          <ac:chgData name="reza kabir" userId="af3c95a13102d509" providerId="LiveId" clId="{88200EE4-F4B4-49E8-8126-B01E5FCCBE2D}" dt="2020-05-17T06:16:06.026" v="524" actId="165"/>
          <ac:spMkLst>
            <pc:docMk/>
            <pc:sldMk cId="3498558235" sldId="509"/>
            <ac:spMk id="299" creationId="{299E6175-6713-4298-8DF1-D5C99A7594EC}"/>
          </ac:spMkLst>
        </pc:spChg>
        <pc:spChg chg="mod topLvl">
          <ac:chgData name="reza kabir" userId="af3c95a13102d509" providerId="LiveId" clId="{88200EE4-F4B4-49E8-8126-B01E5FCCBE2D}" dt="2020-05-17T06:16:06.026" v="524" actId="165"/>
          <ac:spMkLst>
            <pc:docMk/>
            <pc:sldMk cId="3498558235" sldId="509"/>
            <ac:spMk id="300" creationId="{EF2716A7-2DC9-4638-9512-BEC2E4693B8D}"/>
          </ac:spMkLst>
        </pc:spChg>
        <pc:spChg chg="mod topLvl">
          <ac:chgData name="reza kabir" userId="af3c95a13102d509" providerId="LiveId" clId="{88200EE4-F4B4-49E8-8126-B01E5FCCBE2D}" dt="2020-05-17T06:16:06.026" v="524" actId="165"/>
          <ac:spMkLst>
            <pc:docMk/>
            <pc:sldMk cId="3498558235" sldId="509"/>
            <ac:spMk id="301" creationId="{82B9C75D-A264-4C24-8279-0CF1B4917D89}"/>
          </ac:spMkLst>
        </pc:spChg>
        <pc:spChg chg="mod topLvl">
          <ac:chgData name="reza kabir" userId="af3c95a13102d509" providerId="LiveId" clId="{88200EE4-F4B4-49E8-8126-B01E5FCCBE2D}" dt="2020-05-17T06:16:06.026" v="524" actId="165"/>
          <ac:spMkLst>
            <pc:docMk/>
            <pc:sldMk cId="3498558235" sldId="509"/>
            <ac:spMk id="302" creationId="{4272D87E-16E3-4B63-BDCB-03337957FD18}"/>
          </ac:spMkLst>
        </pc:spChg>
        <pc:spChg chg="mod topLvl">
          <ac:chgData name="reza kabir" userId="af3c95a13102d509" providerId="LiveId" clId="{88200EE4-F4B4-49E8-8126-B01E5FCCBE2D}" dt="2020-05-17T06:16:06.026" v="524" actId="165"/>
          <ac:spMkLst>
            <pc:docMk/>
            <pc:sldMk cId="3498558235" sldId="509"/>
            <ac:spMk id="303" creationId="{2F19EC7A-19DE-49E9-AA73-BB226636178D}"/>
          </ac:spMkLst>
        </pc:spChg>
        <pc:spChg chg="mod topLvl">
          <ac:chgData name="reza kabir" userId="af3c95a13102d509" providerId="LiveId" clId="{88200EE4-F4B4-49E8-8126-B01E5FCCBE2D}" dt="2020-05-17T06:16:06.026" v="524" actId="165"/>
          <ac:spMkLst>
            <pc:docMk/>
            <pc:sldMk cId="3498558235" sldId="509"/>
            <ac:spMk id="304" creationId="{332ED58D-CEBB-465A-93E3-E3ED7D2D7857}"/>
          </ac:spMkLst>
        </pc:spChg>
        <pc:spChg chg="mod topLvl">
          <ac:chgData name="reza kabir" userId="af3c95a13102d509" providerId="LiveId" clId="{88200EE4-F4B4-49E8-8126-B01E5FCCBE2D}" dt="2020-05-17T06:16:06.026" v="524" actId="165"/>
          <ac:spMkLst>
            <pc:docMk/>
            <pc:sldMk cId="3498558235" sldId="509"/>
            <ac:spMk id="305" creationId="{4EE09E55-16CD-4023-A005-D9A56940B55F}"/>
          </ac:spMkLst>
        </pc:spChg>
        <pc:spChg chg="mod topLvl">
          <ac:chgData name="reza kabir" userId="af3c95a13102d509" providerId="LiveId" clId="{88200EE4-F4B4-49E8-8126-B01E5FCCBE2D}" dt="2020-05-17T06:16:06.026" v="524" actId="165"/>
          <ac:spMkLst>
            <pc:docMk/>
            <pc:sldMk cId="3498558235" sldId="509"/>
            <ac:spMk id="306" creationId="{652EF209-3C71-4701-8CB5-CBB14CDCB509}"/>
          </ac:spMkLst>
        </pc:spChg>
        <pc:spChg chg="mod topLvl">
          <ac:chgData name="reza kabir" userId="af3c95a13102d509" providerId="LiveId" clId="{88200EE4-F4B4-49E8-8126-B01E5FCCBE2D}" dt="2020-05-17T06:16:06.026" v="524" actId="165"/>
          <ac:spMkLst>
            <pc:docMk/>
            <pc:sldMk cId="3498558235" sldId="509"/>
            <ac:spMk id="307" creationId="{D19E0F61-89B2-453B-8851-2CE4225BE676}"/>
          </ac:spMkLst>
        </pc:spChg>
        <pc:spChg chg="mod topLvl">
          <ac:chgData name="reza kabir" userId="af3c95a13102d509" providerId="LiveId" clId="{88200EE4-F4B4-49E8-8126-B01E5FCCBE2D}" dt="2020-05-17T06:16:06.026" v="524" actId="165"/>
          <ac:spMkLst>
            <pc:docMk/>
            <pc:sldMk cId="3498558235" sldId="509"/>
            <ac:spMk id="308" creationId="{2A9E12FE-8AAB-43EB-B239-4DFC6B7C2FBC}"/>
          </ac:spMkLst>
        </pc:spChg>
        <pc:spChg chg="mod topLvl">
          <ac:chgData name="reza kabir" userId="af3c95a13102d509" providerId="LiveId" clId="{88200EE4-F4B4-49E8-8126-B01E5FCCBE2D}" dt="2020-05-17T06:16:06.026" v="524" actId="165"/>
          <ac:spMkLst>
            <pc:docMk/>
            <pc:sldMk cId="3498558235" sldId="509"/>
            <ac:spMk id="309" creationId="{E571A43E-61D2-487C-B1C9-50D420370A0B}"/>
          </ac:spMkLst>
        </pc:spChg>
        <pc:spChg chg="mod topLvl">
          <ac:chgData name="reza kabir" userId="af3c95a13102d509" providerId="LiveId" clId="{88200EE4-F4B4-49E8-8126-B01E5FCCBE2D}" dt="2020-05-17T06:16:06.026" v="524" actId="165"/>
          <ac:spMkLst>
            <pc:docMk/>
            <pc:sldMk cId="3498558235" sldId="509"/>
            <ac:spMk id="310" creationId="{DC2C25F4-495F-422D-8003-00F473B84B24}"/>
          </ac:spMkLst>
        </pc:spChg>
        <pc:spChg chg="mod topLvl">
          <ac:chgData name="reza kabir" userId="af3c95a13102d509" providerId="LiveId" clId="{88200EE4-F4B4-49E8-8126-B01E5FCCBE2D}" dt="2020-05-17T06:16:06.026" v="524" actId="165"/>
          <ac:spMkLst>
            <pc:docMk/>
            <pc:sldMk cId="3498558235" sldId="509"/>
            <ac:spMk id="311" creationId="{0E7356C0-390A-468D-91CC-23BC6647A8D5}"/>
          </ac:spMkLst>
        </pc:spChg>
        <pc:spChg chg="mod topLvl">
          <ac:chgData name="reza kabir" userId="af3c95a13102d509" providerId="LiveId" clId="{88200EE4-F4B4-49E8-8126-B01E5FCCBE2D}" dt="2020-05-17T06:16:06.026" v="524" actId="165"/>
          <ac:spMkLst>
            <pc:docMk/>
            <pc:sldMk cId="3498558235" sldId="509"/>
            <ac:spMk id="312" creationId="{5971D3F7-17BB-4271-AB19-97DE7A174D22}"/>
          </ac:spMkLst>
        </pc:spChg>
        <pc:spChg chg="mod topLvl">
          <ac:chgData name="reza kabir" userId="af3c95a13102d509" providerId="LiveId" clId="{88200EE4-F4B4-49E8-8126-B01E5FCCBE2D}" dt="2020-05-17T06:16:06.026" v="524" actId="165"/>
          <ac:spMkLst>
            <pc:docMk/>
            <pc:sldMk cId="3498558235" sldId="509"/>
            <ac:spMk id="313" creationId="{4D3868B7-9D64-4621-B609-82A6942CF4A1}"/>
          </ac:spMkLst>
        </pc:spChg>
        <pc:spChg chg="mod topLvl">
          <ac:chgData name="reza kabir" userId="af3c95a13102d509" providerId="LiveId" clId="{88200EE4-F4B4-49E8-8126-B01E5FCCBE2D}" dt="2020-05-17T06:16:06.026" v="524" actId="165"/>
          <ac:spMkLst>
            <pc:docMk/>
            <pc:sldMk cId="3498558235" sldId="509"/>
            <ac:spMk id="314" creationId="{814C79C3-1255-4A12-8B97-CC0104BA3E6C}"/>
          </ac:spMkLst>
        </pc:spChg>
        <pc:spChg chg="mod topLvl">
          <ac:chgData name="reza kabir" userId="af3c95a13102d509" providerId="LiveId" clId="{88200EE4-F4B4-49E8-8126-B01E5FCCBE2D}" dt="2020-05-17T06:16:06.026" v="524" actId="165"/>
          <ac:spMkLst>
            <pc:docMk/>
            <pc:sldMk cId="3498558235" sldId="509"/>
            <ac:spMk id="315" creationId="{5EDBB933-7B5D-4BB6-9D70-76E0687B35E6}"/>
          </ac:spMkLst>
        </pc:spChg>
        <pc:spChg chg="mod topLvl">
          <ac:chgData name="reza kabir" userId="af3c95a13102d509" providerId="LiveId" clId="{88200EE4-F4B4-49E8-8126-B01E5FCCBE2D}" dt="2020-05-17T06:16:06.026" v="524" actId="165"/>
          <ac:spMkLst>
            <pc:docMk/>
            <pc:sldMk cId="3498558235" sldId="509"/>
            <ac:spMk id="316" creationId="{9019AB80-122E-4B39-8679-946429B15A90}"/>
          </ac:spMkLst>
        </pc:spChg>
        <pc:spChg chg="mod topLvl">
          <ac:chgData name="reza kabir" userId="af3c95a13102d509" providerId="LiveId" clId="{88200EE4-F4B4-49E8-8126-B01E5FCCBE2D}" dt="2020-05-17T06:16:06.026" v="524" actId="165"/>
          <ac:spMkLst>
            <pc:docMk/>
            <pc:sldMk cId="3498558235" sldId="509"/>
            <ac:spMk id="317" creationId="{EB77FAED-0CE9-4273-BB03-8B6605F851DC}"/>
          </ac:spMkLst>
        </pc:spChg>
        <pc:spChg chg="mod topLvl">
          <ac:chgData name="reza kabir" userId="af3c95a13102d509" providerId="LiveId" clId="{88200EE4-F4B4-49E8-8126-B01E5FCCBE2D}" dt="2020-05-17T06:16:06.026" v="524" actId="165"/>
          <ac:spMkLst>
            <pc:docMk/>
            <pc:sldMk cId="3498558235" sldId="509"/>
            <ac:spMk id="318" creationId="{3D621E4A-C4FB-42C4-9532-E7F75EA5C854}"/>
          </ac:spMkLst>
        </pc:spChg>
        <pc:spChg chg="mod topLvl">
          <ac:chgData name="reza kabir" userId="af3c95a13102d509" providerId="LiveId" clId="{88200EE4-F4B4-49E8-8126-B01E5FCCBE2D}" dt="2020-05-17T06:16:06.026" v="524" actId="165"/>
          <ac:spMkLst>
            <pc:docMk/>
            <pc:sldMk cId="3498558235" sldId="509"/>
            <ac:spMk id="319" creationId="{47405BC1-F3A2-4024-ACBC-68E91E6B4224}"/>
          </ac:spMkLst>
        </pc:spChg>
        <pc:spChg chg="mod topLvl">
          <ac:chgData name="reza kabir" userId="af3c95a13102d509" providerId="LiveId" clId="{88200EE4-F4B4-49E8-8126-B01E5FCCBE2D}" dt="2020-05-17T06:16:06.026" v="524" actId="165"/>
          <ac:spMkLst>
            <pc:docMk/>
            <pc:sldMk cId="3498558235" sldId="509"/>
            <ac:spMk id="320" creationId="{A074F88B-F3AF-4682-87F2-097C1782EBEE}"/>
          </ac:spMkLst>
        </pc:spChg>
        <pc:spChg chg="mod topLvl">
          <ac:chgData name="reza kabir" userId="af3c95a13102d509" providerId="LiveId" clId="{88200EE4-F4B4-49E8-8126-B01E5FCCBE2D}" dt="2020-05-17T06:16:06.026" v="524" actId="165"/>
          <ac:spMkLst>
            <pc:docMk/>
            <pc:sldMk cId="3498558235" sldId="509"/>
            <ac:spMk id="321" creationId="{E70AE26B-FAFD-4A92-96D3-B5B05929B7EE}"/>
          </ac:spMkLst>
        </pc:spChg>
        <pc:spChg chg="mod topLvl">
          <ac:chgData name="reza kabir" userId="af3c95a13102d509" providerId="LiveId" clId="{88200EE4-F4B4-49E8-8126-B01E5FCCBE2D}" dt="2020-05-17T06:16:06.026" v="524" actId="165"/>
          <ac:spMkLst>
            <pc:docMk/>
            <pc:sldMk cId="3498558235" sldId="509"/>
            <ac:spMk id="322" creationId="{5931D415-CC31-4787-BCD8-B9C6BBFBEFEC}"/>
          </ac:spMkLst>
        </pc:spChg>
        <pc:spChg chg="mod topLvl">
          <ac:chgData name="reza kabir" userId="af3c95a13102d509" providerId="LiveId" clId="{88200EE4-F4B4-49E8-8126-B01E5FCCBE2D}" dt="2020-05-17T06:16:06.026" v="524" actId="165"/>
          <ac:spMkLst>
            <pc:docMk/>
            <pc:sldMk cId="3498558235" sldId="509"/>
            <ac:spMk id="323" creationId="{E5F2CE2E-2A50-4185-B989-D2F328D86ABF}"/>
          </ac:spMkLst>
        </pc:spChg>
        <pc:spChg chg="mod topLvl">
          <ac:chgData name="reza kabir" userId="af3c95a13102d509" providerId="LiveId" clId="{88200EE4-F4B4-49E8-8126-B01E5FCCBE2D}" dt="2020-05-17T06:16:06.026" v="524" actId="165"/>
          <ac:spMkLst>
            <pc:docMk/>
            <pc:sldMk cId="3498558235" sldId="509"/>
            <ac:spMk id="324" creationId="{74BC775F-8123-45AD-8E26-AF4A4EE9EE8C}"/>
          </ac:spMkLst>
        </pc:spChg>
        <pc:spChg chg="mod topLvl">
          <ac:chgData name="reza kabir" userId="af3c95a13102d509" providerId="LiveId" clId="{88200EE4-F4B4-49E8-8126-B01E5FCCBE2D}" dt="2020-05-17T06:16:06.026" v="524" actId="165"/>
          <ac:spMkLst>
            <pc:docMk/>
            <pc:sldMk cId="3498558235" sldId="509"/>
            <ac:spMk id="325" creationId="{959C1A61-F72B-4B55-BAEF-EC202C8B9D4F}"/>
          </ac:spMkLst>
        </pc:spChg>
        <pc:spChg chg="mod topLvl">
          <ac:chgData name="reza kabir" userId="af3c95a13102d509" providerId="LiveId" clId="{88200EE4-F4B4-49E8-8126-B01E5FCCBE2D}" dt="2020-05-17T06:16:06.026" v="524" actId="165"/>
          <ac:spMkLst>
            <pc:docMk/>
            <pc:sldMk cId="3498558235" sldId="509"/>
            <ac:spMk id="326" creationId="{6337121B-F7CF-4B83-B7AA-9F4ACF4A3019}"/>
          </ac:spMkLst>
        </pc:spChg>
        <pc:spChg chg="mod topLvl">
          <ac:chgData name="reza kabir" userId="af3c95a13102d509" providerId="LiveId" clId="{88200EE4-F4B4-49E8-8126-B01E5FCCBE2D}" dt="2020-05-17T06:16:06.026" v="524" actId="165"/>
          <ac:spMkLst>
            <pc:docMk/>
            <pc:sldMk cId="3498558235" sldId="509"/>
            <ac:spMk id="327" creationId="{04AC1E45-C8B0-44E1-AF3E-D01DF5184ADE}"/>
          </ac:spMkLst>
        </pc:spChg>
        <pc:spChg chg="mod topLvl">
          <ac:chgData name="reza kabir" userId="af3c95a13102d509" providerId="LiveId" clId="{88200EE4-F4B4-49E8-8126-B01E5FCCBE2D}" dt="2020-05-17T06:16:06.026" v="524" actId="165"/>
          <ac:spMkLst>
            <pc:docMk/>
            <pc:sldMk cId="3498558235" sldId="509"/>
            <ac:spMk id="328" creationId="{3E85E5C8-E49C-45EF-9739-2CCBF4C98F65}"/>
          </ac:spMkLst>
        </pc:spChg>
        <pc:spChg chg="mod topLvl">
          <ac:chgData name="reza kabir" userId="af3c95a13102d509" providerId="LiveId" clId="{88200EE4-F4B4-49E8-8126-B01E5FCCBE2D}" dt="2020-05-17T06:16:06.026" v="524" actId="165"/>
          <ac:spMkLst>
            <pc:docMk/>
            <pc:sldMk cId="3498558235" sldId="509"/>
            <ac:spMk id="329" creationId="{3E6E277B-C7AB-46FA-BB4B-C4607ED1ECC2}"/>
          </ac:spMkLst>
        </pc:spChg>
        <pc:spChg chg="mod topLvl">
          <ac:chgData name="reza kabir" userId="af3c95a13102d509" providerId="LiveId" clId="{88200EE4-F4B4-49E8-8126-B01E5FCCBE2D}" dt="2020-05-17T06:16:06.026" v="524" actId="165"/>
          <ac:spMkLst>
            <pc:docMk/>
            <pc:sldMk cId="3498558235" sldId="509"/>
            <ac:spMk id="330" creationId="{F43FC15B-E48A-458F-973B-F82B1138CA16}"/>
          </ac:spMkLst>
        </pc:spChg>
        <pc:spChg chg="mod topLvl">
          <ac:chgData name="reza kabir" userId="af3c95a13102d509" providerId="LiveId" clId="{88200EE4-F4B4-49E8-8126-B01E5FCCBE2D}" dt="2020-05-17T06:16:06.026" v="524" actId="165"/>
          <ac:spMkLst>
            <pc:docMk/>
            <pc:sldMk cId="3498558235" sldId="509"/>
            <ac:spMk id="331" creationId="{B374CDF2-83F9-46AE-959E-B1524F6AEEC2}"/>
          </ac:spMkLst>
        </pc:spChg>
        <pc:spChg chg="mod topLvl">
          <ac:chgData name="reza kabir" userId="af3c95a13102d509" providerId="LiveId" clId="{88200EE4-F4B4-49E8-8126-B01E5FCCBE2D}" dt="2020-05-17T06:16:06.026" v="524" actId="165"/>
          <ac:spMkLst>
            <pc:docMk/>
            <pc:sldMk cId="3498558235" sldId="509"/>
            <ac:spMk id="332" creationId="{78DB5B86-DC06-4CD2-B6B8-122AAE307C8E}"/>
          </ac:spMkLst>
        </pc:spChg>
        <pc:spChg chg="mod topLvl">
          <ac:chgData name="reza kabir" userId="af3c95a13102d509" providerId="LiveId" clId="{88200EE4-F4B4-49E8-8126-B01E5FCCBE2D}" dt="2020-05-17T06:16:06.026" v="524" actId="165"/>
          <ac:spMkLst>
            <pc:docMk/>
            <pc:sldMk cId="3498558235" sldId="509"/>
            <ac:spMk id="333" creationId="{99FE54F4-41BB-4BD7-801B-2B8015168852}"/>
          </ac:spMkLst>
        </pc:spChg>
        <pc:spChg chg="mod topLvl">
          <ac:chgData name="reza kabir" userId="af3c95a13102d509" providerId="LiveId" clId="{88200EE4-F4B4-49E8-8126-B01E5FCCBE2D}" dt="2020-05-17T06:16:06.026" v="524" actId="165"/>
          <ac:spMkLst>
            <pc:docMk/>
            <pc:sldMk cId="3498558235" sldId="509"/>
            <ac:spMk id="334" creationId="{4FE46939-E67B-40AF-9D4C-CA2A2136CE86}"/>
          </ac:spMkLst>
        </pc:spChg>
        <pc:spChg chg="mod topLvl">
          <ac:chgData name="reza kabir" userId="af3c95a13102d509" providerId="LiveId" clId="{88200EE4-F4B4-49E8-8126-B01E5FCCBE2D}" dt="2020-05-17T06:16:06.026" v="524" actId="165"/>
          <ac:spMkLst>
            <pc:docMk/>
            <pc:sldMk cId="3498558235" sldId="509"/>
            <ac:spMk id="335" creationId="{A1B136FB-7880-4AA3-BAA8-46935B2C5474}"/>
          </ac:spMkLst>
        </pc:spChg>
        <pc:spChg chg="mod topLvl">
          <ac:chgData name="reza kabir" userId="af3c95a13102d509" providerId="LiveId" clId="{88200EE4-F4B4-49E8-8126-B01E5FCCBE2D}" dt="2020-05-17T06:16:06.026" v="524" actId="165"/>
          <ac:spMkLst>
            <pc:docMk/>
            <pc:sldMk cId="3498558235" sldId="509"/>
            <ac:spMk id="336" creationId="{3BBFE6A8-545F-4D74-BD1F-B408AD32EC5A}"/>
          </ac:spMkLst>
        </pc:spChg>
        <pc:spChg chg="mod topLvl">
          <ac:chgData name="reza kabir" userId="af3c95a13102d509" providerId="LiveId" clId="{88200EE4-F4B4-49E8-8126-B01E5FCCBE2D}" dt="2020-05-17T06:16:06.026" v="524" actId="165"/>
          <ac:spMkLst>
            <pc:docMk/>
            <pc:sldMk cId="3498558235" sldId="509"/>
            <ac:spMk id="337" creationId="{90215F24-11EE-4CC7-B88B-6DCF99FFF869}"/>
          </ac:spMkLst>
        </pc:spChg>
        <pc:spChg chg="mod topLvl">
          <ac:chgData name="reza kabir" userId="af3c95a13102d509" providerId="LiveId" clId="{88200EE4-F4B4-49E8-8126-B01E5FCCBE2D}" dt="2020-05-17T06:16:06.026" v="524" actId="165"/>
          <ac:spMkLst>
            <pc:docMk/>
            <pc:sldMk cId="3498558235" sldId="509"/>
            <ac:spMk id="338" creationId="{E99A4370-CF6C-4181-9A95-0B6E80B5E1F9}"/>
          </ac:spMkLst>
        </pc:spChg>
        <pc:spChg chg="mod topLvl">
          <ac:chgData name="reza kabir" userId="af3c95a13102d509" providerId="LiveId" clId="{88200EE4-F4B4-49E8-8126-B01E5FCCBE2D}" dt="2020-05-17T06:16:06.026" v="524" actId="165"/>
          <ac:spMkLst>
            <pc:docMk/>
            <pc:sldMk cId="3498558235" sldId="509"/>
            <ac:spMk id="339" creationId="{07338044-ECC2-4F5D-AA95-5E735944D21A}"/>
          </ac:spMkLst>
        </pc:spChg>
        <pc:spChg chg="mod topLvl">
          <ac:chgData name="reza kabir" userId="af3c95a13102d509" providerId="LiveId" clId="{88200EE4-F4B4-49E8-8126-B01E5FCCBE2D}" dt="2020-05-17T06:16:06.026" v="524" actId="165"/>
          <ac:spMkLst>
            <pc:docMk/>
            <pc:sldMk cId="3498558235" sldId="509"/>
            <ac:spMk id="340" creationId="{C21FE419-45B0-4B3B-9CAE-33412F5C6A80}"/>
          </ac:spMkLst>
        </pc:spChg>
        <pc:spChg chg="mod topLvl">
          <ac:chgData name="reza kabir" userId="af3c95a13102d509" providerId="LiveId" clId="{88200EE4-F4B4-49E8-8126-B01E5FCCBE2D}" dt="2020-05-17T06:16:06.026" v="524" actId="165"/>
          <ac:spMkLst>
            <pc:docMk/>
            <pc:sldMk cId="3498558235" sldId="509"/>
            <ac:spMk id="341" creationId="{2722792A-2378-483B-8126-42050B6F35A4}"/>
          </ac:spMkLst>
        </pc:spChg>
        <pc:spChg chg="mod topLvl">
          <ac:chgData name="reza kabir" userId="af3c95a13102d509" providerId="LiveId" clId="{88200EE4-F4B4-49E8-8126-B01E5FCCBE2D}" dt="2020-05-17T06:16:06.026" v="524" actId="165"/>
          <ac:spMkLst>
            <pc:docMk/>
            <pc:sldMk cId="3498558235" sldId="509"/>
            <ac:spMk id="342" creationId="{0CB03AF5-FE4A-4EBF-B349-286849AB2E7B}"/>
          </ac:spMkLst>
        </pc:spChg>
        <pc:spChg chg="mod topLvl">
          <ac:chgData name="reza kabir" userId="af3c95a13102d509" providerId="LiveId" clId="{88200EE4-F4B4-49E8-8126-B01E5FCCBE2D}" dt="2020-05-17T06:16:06.026" v="524" actId="165"/>
          <ac:spMkLst>
            <pc:docMk/>
            <pc:sldMk cId="3498558235" sldId="509"/>
            <ac:spMk id="343" creationId="{97BCAD55-A4A9-4B47-9BE1-AA2689E01E23}"/>
          </ac:spMkLst>
        </pc:spChg>
        <pc:spChg chg="mod topLvl">
          <ac:chgData name="reza kabir" userId="af3c95a13102d509" providerId="LiveId" clId="{88200EE4-F4B4-49E8-8126-B01E5FCCBE2D}" dt="2020-05-17T06:16:06.026" v="524" actId="165"/>
          <ac:spMkLst>
            <pc:docMk/>
            <pc:sldMk cId="3498558235" sldId="509"/>
            <ac:spMk id="344" creationId="{9205A36D-BB56-4A10-B1B5-E5C8E1DD0CCD}"/>
          </ac:spMkLst>
        </pc:spChg>
        <pc:spChg chg="mod topLvl">
          <ac:chgData name="reza kabir" userId="af3c95a13102d509" providerId="LiveId" clId="{88200EE4-F4B4-49E8-8126-B01E5FCCBE2D}" dt="2020-05-17T06:16:06.026" v="524" actId="165"/>
          <ac:spMkLst>
            <pc:docMk/>
            <pc:sldMk cId="3498558235" sldId="509"/>
            <ac:spMk id="345" creationId="{C27397FB-909D-48FA-8097-F3BAAAA127FC}"/>
          </ac:spMkLst>
        </pc:spChg>
        <pc:spChg chg="mod topLvl">
          <ac:chgData name="reza kabir" userId="af3c95a13102d509" providerId="LiveId" clId="{88200EE4-F4B4-49E8-8126-B01E5FCCBE2D}" dt="2020-05-17T06:16:06.026" v="524" actId="165"/>
          <ac:spMkLst>
            <pc:docMk/>
            <pc:sldMk cId="3498558235" sldId="509"/>
            <ac:spMk id="346" creationId="{ABC9A1F4-8367-49DA-B33D-64D987D13C3A}"/>
          </ac:spMkLst>
        </pc:spChg>
        <pc:spChg chg="mod topLvl">
          <ac:chgData name="reza kabir" userId="af3c95a13102d509" providerId="LiveId" clId="{88200EE4-F4B4-49E8-8126-B01E5FCCBE2D}" dt="2020-05-17T06:16:06.026" v="524" actId="165"/>
          <ac:spMkLst>
            <pc:docMk/>
            <pc:sldMk cId="3498558235" sldId="509"/>
            <ac:spMk id="347" creationId="{9C8390CB-DF7C-470C-BF6C-EEDD94FF32E9}"/>
          </ac:spMkLst>
        </pc:spChg>
        <pc:spChg chg="mod topLvl">
          <ac:chgData name="reza kabir" userId="af3c95a13102d509" providerId="LiveId" clId="{88200EE4-F4B4-49E8-8126-B01E5FCCBE2D}" dt="2020-05-17T06:16:06.026" v="524" actId="165"/>
          <ac:spMkLst>
            <pc:docMk/>
            <pc:sldMk cId="3498558235" sldId="509"/>
            <ac:spMk id="348" creationId="{C68569ED-8746-432B-8CA9-A8BEA0FEF5D3}"/>
          </ac:spMkLst>
        </pc:spChg>
        <pc:spChg chg="mod topLvl">
          <ac:chgData name="reza kabir" userId="af3c95a13102d509" providerId="LiveId" clId="{88200EE4-F4B4-49E8-8126-B01E5FCCBE2D}" dt="2020-05-17T06:16:06.026" v="524" actId="165"/>
          <ac:spMkLst>
            <pc:docMk/>
            <pc:sldMk cId="3498558235" sldId="509"/>
            <ac:spMk id="349" creationId="{B9455591-D75F-4F81-ACDA-2487AEB33AB0}"/>
          </ac:spMkLst>
        </pc:spChg>
        <pc:spChg chg="mod topLvl">
          <ac:chgData name="reza kabir" userId="af3c95a13102d509" providerId="LiveId" clId="{88200EE4-F4B4-49E8-8126-B01E5FCCBE2D}" dt="2020-05-17T06:16:06.026" v="524" actId="165"/>
          <ac:spMkLst>
            <pc:docMk/>
            <pc:sldMk cId="3498558235" sldId="509"/>
            <ac:spMk id="350" creationId="{7E3F4156-E386-4671-A4FA-F941AE1D6052}"/>
          </ac:spMkLst>
        </pc:spChg>
        <pc:spChg chg="mod topLvl">
          <ac:chgData name="reza kabir" userId="af3c95a13102d509" providerId="LiveId" clId="{88200EE4-F4B4-49E8-8126-B01E5FCCBE2D}" dt="2020-05-17T06:16:06.026" v="524" actId="165"/>
          <ac:spMkLst>
            <pc:docMk/>
            <pc:sldMk cId="3498558235" sldId="509"/>
            <ac:spMk id="351" creationId="{367DBCFF-261C-4A61-85EA-062F1E6B5596}"/>
          </ac:spMkLst>
        </pc:spChg>
        <pc:spChg chg="mod topLvl">
          <ac:chgData name="reza kabir" userId="af3c95a13102d509" providerId="LiveId" clId="{88200EE4-F4B4-49E8-8126-B01E5FCCBE2D}" dt="2020-05-17T06:16:06.026" v="524" actId="165"/>
          <ac:spMkLst>
            <pc:docMk/>
            <pc:sldMk cId="3498558235" sldId="509"/>
            <ac:spMk id="352" creationId="{B2F5528D-4928-435D-A2ED-604DB4A8BB29}"/>
          </ac:spMkLst>
        </pc:spChg>
        <pc:spChg chg="mod topLvl">
          <ac:chgData name="reza kabir" userId="af3c95a13102d509" providerId="LiveId" clId="{88200EE4-F4B4-49E8-8126-B01E5FCCBE2D}" dt="2020-05-17T06:16:06.026" v="524" actId="165"/>
          <ac:spMkLst>
            <pc:docMk/>
            <pc:sldMk cId="3498558235" sldId="509"/>
            <ac:spMk id="353" creationId="{EA20D778-6989-41BE-A5FF-71FD1E3FB058}"/>
          </ac:spMkLst>
        </pc:spChg>
        <pc:spChg chg="mod topLvl">
          <ac:chgData name="reza kabir" userId="af3c95a13102d509" providerId="LiveId" clId="{88200EE4-F4B4-49E8-8126-B01E5FCCBE2D}" dt="2020-05-17T06:16:06.026" v="524" actId="165"/>
          <ac:spMkLst>
            <pc:docMk/>
            <pc:sldMk cId="3498558235" sldId="509"/>
            <ac:spMk id="354" creationId="{C8D679D5-C9FD-414C-B162-BCF53E6D7EA9}"/>
          </ac:spMkLst>
        </pc:spChg>
        <pc:spChg chg="mod topLvl">
          <ac:chgData name="reza kabir" userId="af3c95a13102d509" providerId="LiveId" clId="{88200EE4-F4B4-49E8-8126-B01E5FCCBE2D}" dt="2020-05-17T06:16:06.026" v="524" actId="165"/>
          <ac:spMkLst>
            <pc:docMk/>
            <pc:sldMk cId="3498558235" sldId="509"/>
            <ac:spMk id="355" creationId="{87034080-32F9-45AD-B044-E86541DF23AB}"/>
          </ac:spMkLst>
        </pc:spChg>
        <pc:spChg chg="mod topLvl">
          <ac:chgData name="reza kabir" userId="af3c95a13102d509" providerId="LiveId" clId="{88200EE4-F4B4-49E8-8126-B01E5FCCBE2D}" dt="2020-05-17T06:16:06.026" v="524" actId="165"/>
          <ac:spMkLst>
            <pc:docMk/>
            <pc:sldMk cId="3498558235" sldId="509"/>
            <ac:spMk id="356" creationId="{A36A382F-4D32-4E02-B1E9-2E280E694D70}"/>
          </ac:spMkLst>
        </pc:spChg>
        <pc:spChg chg="mod topLvl">
          <ac:chgData name="reza kabir" userId="af3c95a13102d509" providerId="LiveId" clId="{88200EE4-F4B4-49E8-8126-B01E5FCCBE2D}" dt="2020-05-17T06:16:06.026" v="524" actId="165"/>
          <ac:spMkLst>
            <pc:docMk/>
            <pc:sldMk cId="3498558235" sldId="509"/>
            <ac:spMk id="357" creationId="{C2D9C4B0-9177-42A9-856D-99C474769D15}"/>
          </ac:spMkLst>
        </pc:spChg>
        <pc:spChg chg="mod topLvl">
          <ac:chgData name="reza kabir" userId="af3c95a13102d509" providerId="LiveId" clId="{88200EE4-F4B4-49E8-8126-B01E5FCCBE2D}" dt="2020-05-17T06:16:06.026" v="524" actId="165"/>
          <ac:spMkLst>
            <pc:docMk/>
            <pc:sldMk cId="3498558235" sldId="509"/>
            <ac:spMk id="358" creationId="{6207E5B2-D798-4DCD-A0D5-ADC3FEDA8409}"/>
          </ac:spMkLst>
        </pc:spChg>
        <pc:spChg chg="mod topLvl">
          <ac:chgData name="reza kabir" userId="af3c95a13102d509" providerId="LiveId" clId="{88200EE4-F4B4-49E8-8126-B01E5FCCBE2D}" dt="2020-05-17T06:16:06.026" v="524" actId="165"/>
          <ac:spMkLst>
            <pc:docMk/>
            <pc:sldMk cId="3498558235" sldId="509"/>
            <ac:spMk id="359" creationId="{C5EB2730-23A1-4AF8-A912-A964127EAB37}"/>
          </ac:spMkLst>
        </pc:spChg>
        <pc:spChg chg="mod topLvl">
          <ac:chgData name="reza kabir" userId="af3c95a13102d509" providerId="LiveId" clId="{88200EE4-F4B4-49E8-8126-B01E5FCCBE2D}" dt="2020-05-17T06:16:06.026" v="524" actId="165"/>
          <ac:spMkLst>
            <pc:docMk/>
            <pc:sldMk cId="3498558235" sldId="509"/>
            <ac:spMk id="360" creationId="{2DECE98B-1326-4858-B9CE-C95AFB6C6419}"/>
          </ac:spMkLst>
        </pc:spChg>
        <pc:spChg chg="mod topLvl">
          <ac:chgData name="reza kabir" userId="af3c95a13102d509" providerId="LiveId" clId="{88200EE4-F4B4-49E8-8126-B01E5FCCBE2D}" dt="2020-05-17T06:16:06.026" v="524" actId="165"/>
          <ac:spMkLst>
            <pc:docMk/>
            <pc:sldMk cId="3498558235" sldId="509"/>
            <ac:spMk id="361" creationId="{C787A055-D3B2-423D-9FAB-AFFCE5B04B9A}"/>
          </ac:spMkLst>
        </pc:spChg>
        <pc:spChg chg="mod topLvl">
          <ac:chgData name="reza kabir" userId="af3c95a13102d509" providerId="LiveId" clId="{88200EE4-F4B4-49E8-8126-B01E5FCCBE2D}" dt="2020-05-17T06:16:06.026" v="524" actId="165"/>
          <ac:spMkLst>
            <pc:docMk/>
            <pc:sldMk cId="3498558235" sldId="509"/>
            <ac:spMk id="362" creationId="{67E5EC81-205A-4DEE-91E0-42EC3485D062}"/>
          </ac:spMkLst>
        </pc:spChg>
        <pc:spChg chg="mod topLvl">
          <ac:chgData name="reza kabir" userId="af3c95a13102d509" providerId="LiveId" clId="{88200EE4-F4B4-49E8-8126-B01E5FCCBE2D}" dt="2020-05-17T06:16:06.026" v="524" actId="165"/>
          <ac:spMkLst>
            <pc:docMk/>
            <pc:sldMk cId="3498558235" sldId="509"/>
            <ac:spMk id="363" creationId="{70F5C582-5AC4-47DF-BCDB-5F4DA00636E8}"/>
          </ac:spMkLst>
        </pc:spChg>
        <pc:spChg chg="mod topLvl">
          <ac:chgData name="reza kabir" userId="af3c95a13102d509" providerId="LiveId" clId="{88200EE4-F4B4-49E8-8126-B01E5FCCBE2D}" dt="2020-05-17T06:16:06.026" v="524" actId="165"/>
          <ac:spMkLst>
            <pc:docMk/>
            <pc:sldMk cId="3498558235" sldId="509"/>
            <ac:spMk id="364" creationId="{E7113627-996A-470E-91D5-2143CCE93141}"/>
          </ac:spMkLst>
        </pc:spChg>
        <pc:spChg chg="mod topLvl">
          <ac:chgData name="reza kabir" userId="af3c95a13102d509" providerId="LiveId" clId="{88200EE4-F4B4-49E8-8126-B01E5FCCBE2D}" dt="2020-05-17T06:16:06.026" v="524" actId="165"/>
          <ac:spMkLst>
            <pc:docMk/>
            <pc:sldMk cId="3498558235" sldId="509"/>
            <ac:spMk id="365" creationId="{EBB527D5-F412-4DD2-A07D-1354BD567D01}"/>
          </ac:spMkLst>
        </pc:spChg>
        <pc:spChg chg="mod topLvl">
          <ac:chgData name="reza kabir" userId="af3c95a13102d509" providerId="LiveId" clId="{88200EE4-F4B4-49E8-8126-B01E5FCCBE2D}" dt="2020-05-17T06:16:06.026" v="524" actId="165"/>
          <ac:spMkLst>
            <pc:docMk/>
            <pc:sldMk cId="3498558235" sldId="509"/>
            <ac:spMk id="366" creationId="{72F38A41-5FBE-49C7-8C34-7E721A77A290}"/>
          </ac:spMkLst>
        </pc:spChg>
        <pc:spChg chg="mod topLvl">
          <ac:chgData name="reza kabir" userId="af3c95a13102d509" providerId="LiveId" clId="{88200EE4-F4B4-49E8-8126-B01E5FCCBE2D}" dt="2020-05-17T06:16:06.026" v="524" actId="165"/>
          <ac:spMkLst>
            <pc:docMk/>
            <pc:sldMk cId="3498558235" sldId="509"/>
            <ac:spMk id="367" creationId="{7D990E3F-B95B-48DD-9119-8D96D68829F5}"/>
          </ac:spMkLst>
        </pc:spChg>
        <pc:spChg chg="mod topLvl">
          <ac:chgData name="reza kabir" userId="af3c95a13102d509" providerId="LiveId" clId="{88200EE4-F4B4-49E8-8126-B01E5FCCBE2D}" dt="2020-05-17T06:16:06.026" v="524" actId="165"/>
          <ac:spMkLst>
            <pc:docMk/>
            <pc:sldMk cId="3498558235" sldId="509"/>
            <ac:spMk id="368" creationId="{582E84A3-2CD8-4AD6-9E1D-989BA2F233AE}"/>
          </ac:spMkLst>
        </pc:spChg>
        <pc:spChg chg="mod topLvl">
          <ac:chgData name="reza kabir" userId="af3c95a13102d509" providerId="LiveId" clId="{88200EE4-F4B4-49E8-8126-B01E5FCCBE2D}" dt="2020-05-17T06:16:06.026" v="524" actId="165"/>
          <ac:spMkLst>
            <pc:docMk/>
            <pc:sldMk cId="3498558235" sldId="509"/>
            <ac:spMk id="369" creationId="{7B43F222-6D02-4CB7-82E5-46AEF9C31CCA}"/>
          </ac:spMkLst>
        </pc:spChg>
        <pc:spChg chg="mod topLvl">
          <ac:chgData name="reza kabir" userId="af3c95a13102d509" providerId="LiveId" clId="{88200EE4-F4B4-49E8-8126-B01E5FCCBE2D}" dt="2020-05-17T06:16:06.026" v="524" actId="165"/>
          <ac:spMkLst>
            <pc:docMk/>
            <pc:sldMk cId="3498558235" sldId="509"/>
            <ac:spMk id="370" creationId="{2DEDC467-6CA1-43D3-8ED3-5F5BDBACFF07}"/>
          </ac:spMkLst>
        </pc:spChg>
        <pc:spChg chg="mod topLvl">
          <ac:chgData name="reza kabir" userId="af3c95a13102d509" providerId="LiveId" clId="{88200EE4-F4B4-49E8-8126-B01E5FCCBE2D}" dt="2020-05-17T06:16:06.026" v="524" actId="165"/>
          <ac:spMkLst>
            <pc:docMk/>
            <pc:sldMk cId="3498558235" sldId="509"/>
            <ac:spMk id="371" creationId="{05CEE656-C973-4855-821E-CD01277055DA}"/>
          </ac:spMkLst>
        </pc:spChg>
        <pc:spChg chg="mod topLvl">
          <ac:chgData name="reza kabir" userId="af3c95a13102d509" providerId="LiveId" clId="{88200EE4-F4B4-49E8-8126-B01E5FCCBE2D}" dt="2020-05-17T06:16:06.026" v="524" actId="165"/>
          <ac:spMkLst>
            <pc:docMk/>
            <pc:sldMk cId="3498558235" sldId="509"/>
            <ac:spMk id="372" creationId="{D09DF87E-E5B9-4D40-8DE3-8124A4E984B6}"/>
          </ac:spMkLst>
        </pc:spChg>
        <pc:spChg chg="mod topLvl">
          <ac:chgData name="reza kabir" userId="af3c95a13102d509" providerId="LiveId" clId="{88200EE4-F4B4-49E8-8126-B01E5FCCBE2D}" dt="2020-05-17T06:16:06.026" v="524" actId="165"/>
          <ac:spMkLst>
            <pc:docMk/>
            <pc:sldMk cId="3498558235" sldId="509"/>
            <ac:spMk id="373" creationId="{02126BDE-0CFD-4541-8D85-B572C21CBA1C}"/>
          </ac:spMkLst>
        </pc:spChg>
        <pc:spChg chg="mod topLvl">
          <ac:chgData name="reza kabir" userId="af3c95a13102d509" providerId="LiveId" clId="{88200EE4-F4B4-49E8-8126-B01E5FCCBE2D}" dt="2020-05-17T06:16:06.026" v="524" actId="165"/>
          <ac:spMkLst>
            <pc:docMk/>
            <pc:sldMk cId="3498558235" sldId="509"/>
            <ac:spMk id="374" creationId="{393D86D5-A7D4-44CF-B491-D825113C2794}"/>
          </ac:spMkLst>
        </pc:spChg>
        <pc:spChg chg="mod topLvl">
          <ac:chgData name="reza kabir" userId="af3c95a13102d509" providerId="LiveId" clId="{88200EE4-F4B4-49E8-8126-B01E5FCCBE2D}" dt="2020-05-17T06:16:06.026" v="524" actId="165"/>
          <ac:spMkLst>
            <pc:docMk/>
            <pc:sldMk cId="3498558235" sldId="509"/>
            <ac:spMk id="375" creationId="{74A5A880-1620-466D-9C5B-AE0F1C68BCAB}"/>
          </ac:spMkLst>
        </pc:spChg>
        <pc:spChg chg="mod topLvl">
          <ac:chgData name="reza kabir" userId="af3c95a13102d509" providerId="LiveId" clId="{88200EE4-F4B4-49E8-8126-B01E5FCCBE2D}" dt="2020-05-17T06:16:06.026" v="524" actId="165"/>
          <ac:spMkLst>
            <pc:docMk/>
            <pc:sldMk cId="3498558235" sldId="509"/>
            <ac:spMk id="376" creationId="{F147D8CA-8192-4244-AA1D-DF5ED70A42E6}"/>
          </ac:spMkLst>
        </pc:spChg>
        <pc:spChg chg="mod topLvl">
          <ac:chgData name="reza kabir" userId="af3c95a13102d509" providerId="LiveId" clId="{88200EE4-F4B4-49E8-8126-B01E5FCCBE2D}" dt="2020-05-17T06:16:06.026" v="524" actId="165"/>
          <ac:spMkLst>
            <pc:docMk/>
            <pc:sldMk cId="3498558235" sldId="509"/>
            <ac:spMk id="377" creationId="{F993CAF1-BB9C-48D9-B50F-60C36968EC9E}"/>
          </ac:spMkLst>
        </pc:spChg>
        <pc:spChg chg="mod topLvl">
          <ac:chgData name="reza kabir" userId="af3c95a13102d509" providerId="LiveId" clId="{88200EE4-F4B4-49E8-8126-B01E5FCCBE2D}" dt="2020-05-17T06:16:06.026" v="524" actId="165"/>
          <ac:spMkLst>
            <pc:docMk/>
            <pc:sldMk cId="3498558235" sldId="509"/>
            <ac:spMk id="378" creationId="{C95A1441-5E46-4B0A-AB2E-2CC51C28F126}"/>
          </ac:spMkLst>
        </pc:spChg>
        <pc:spChg chg="mod topLvl">
          <ac:chgData name="reza kabir" userId="af3c95a13102d509" providerId="LiveId" clId="{88200EE4-F4B4-49E8-8126-B01E5FCCBE2D}" dt="2020-05-17T06:16:06.026" v="524" actId="165"/>
          <ac:spMkLst>
            <pc:docMk/>
            <pc:sldMk cId="3498558235" sldId="509"/>
            <ac:spMk id="379" creationId="{F79B6DB0-0E81-4C4F-8297-B1161F52EC61}"/>
          </ac:spMkLst>
        </pc:spChg>
        <pc:spChg chg="mod topLvl">
          <ac:chgData name="reza kabir" userId="af3c95a13102d509" providerId="LiveId" clId="{88200EE4-F4B4-49E8-8126-B01E5FCCBE2D}" dt="2020-05-17T06:16:06.026" v="524" actId="165"/>
          <ac:spMkLst>
            <pc:docMk/>
            <pc:sldMk cId="3498558235" sldId="509"/>
            <ac:spMk id="380" creationId="{5FAFFB99-689F-4C7A-B8DE-182975FCD0A6}"/>
          </ac:spMkLst>
        </pc:spChg>
        <pc:spChg chg="mod topLvl">
          <ac:chgData name="reza kabir" userId="af3c95a13102d509" providerId="LiveId" clId="{88200EE4-F4B4-49E8-8126-B01E5FCCBE2D}" dt="2020-05-17T06:16:06.026" v="524" actId="165"/>
          <ac:spMkLst>
            <pc:docMk/>
            <pc:sldMk cId="3498558235" sldId="509"/>
            <ac:spMk id="381" creationId="{AB99CEE6-0698-454B-A208-3C69C61E2611}"/>
          </ac:spMkLst>
        </pc:spChg>
        <pc:spChg chg="mod topLvl">
          <ac:chgData name="reza kabir" userId="af3c95a13102d509" providerId="LiveId" clId="{88200EE4-F4B4-49E8-8126-B01E5FCCBE2D}" dt="2020-05-17T06:16:06.026" v="524" actId="165"/>
          <ac:spMkLst>
            <pc:docMk/>
            <pc:sldMk cId="3498558235" sldId="509"/>
            <ac:spMk id="382" creationId="{3F117718-4D21-4536-91B5-C49C1BDA4D11}"/>
          </ac:spMkLst>
        </pc:spChg>
        <pc:spChg chg="mod topLvl">
          <ac:chgData name="reza kabir" userId="af3c95a13102d509" providerId="LiveId" clId="{88200EE4-F4B4-49E8-8126-B01E5FCCBE2D}" dt="2020-05-17T06:16:06.026" v="524" actId="165"/>
          <ac:spMkLst>
            <pc:docMk/>
            <pc:sldMk cId="3498558235" sldId="509"/>
            <ac:spMk id="383" creationId="{7B2D6F1B-5328-4DC8-9474-BEB91278DB16}"/>
          </ac:spMkLst>
        </pc:spChg>
        <pc:spChg chg="mod topLvl">
          <ac:chgData name="reza kabir" userId="af3c95a13102d509" providerId="LiveId" clId="{88200EE4-F4B4-49E8-8126-B01E5FCCBE2D}" dt="2020-05-17T06:16:06.026" v="524" actId="165"/>
          <ac:spMkLst>
            <pc:docMk/>
            <pc:sldMk cId="3498558235" sldId="509"/>
            <ac:spMk id="384" creationId="{3DE37674-012F-401F-9757-4D6903B5C02F}"/>
          </ac:spMkLst>
        </pc:spChg>
        <pc:spChg chg="mod topLvl">
          <ac:chgData name="reza kabir" userId="af3c95a13102d509" providerId="LiveId" clId="{88200EE4-F4B4-49E8-8126-B01E5FCCBE2D}" dt="2020-05-17T06:16:06.026" v="524" actId="165"/>
          <ac:spMkLst>
            <pc:docMk/>
            <pc:sldMk cId="3498558235" sldId="509"/>
            <ac:spMk id="385" creationId="{7171856F-DFA1-4AA1-8ED3-F156CEFE47E1}"/>
          </ac:spMkLst>
        </pc:spChg>
        <pc:spChg chg="mod topLvl">
          <ac:chgData name="reza kabir" userId="af3c95a13102d509" providerId="LiveId" clId="{88200EE4-F4B4-49E8-8126-B01E5FCCBE2D}" dt="2020-05-17T06:16:06.026" v="524" actId="165"/>
          <ac:spMkLst>
            <pc:docMk/>
            <pc:sldMk cId="3498558235" sldId="509"/>
            <ac:spMk id="386" creationId="{C3FD634D-923F-4E47-8B6C-51623F7D3EAF}"/>
          </ac:spMkLst>
        </pc:spChg>
        <pc:spChg chg="mod topLvl">
          <ac:chgData name="reza kabir" userId="af3c95a13102d509" providerId="LiveId" clId="{88200EE4-F4B4-49E8-8126-B01E5FCCBE2D}" dt="2020-05-17T06:16:06.026" v="524" actId="165"/>
          <ac:spMkLst>
            <pc:docMk/>
            <pc:sldMk cId="3498558235" sldId="509"/>
            <ac:spMk id="387" creationId="{B0B2F520-1587-4DE8-BB6C-1AA94A7B3B20}"/>
          </ac:spMkLst>
        </pc:spChg>
        <pc:spChg chg="mod topLvl">
          <ac:chgData name="reza kabir" userId="af3c95a13102d509" providerId="LiveId" clId="{88200EE4-F4B4-49E8-8126-B01E5FCCBE2D}" dt="2020-05-17T06:16:06.026" v="524" actId="165"/>
          <ac:spMkLst>
            <pc:docMk/>
            <pc:sldMk cId="3498558235" sldId="509"/>
            <ac:spMk id="388" creationId="{D68DF5D1-AF73-4605-B431-917ADE97A416}"/>
          </ac:spMkLst>
        </pc:spChg>
        <pc:spChg chg="mod topLvl">
          <ac:chgData name="reza kabir" userId="af3c95a13102d509" providerId="LiveId" clId="{88200EE4-F4B4-49E8-8126-B01E5FCCBE2D}" dt="2020-05-17T06:16:06.026" v="524" actId="165"/>
          <ac:spMkLst>
            <pc:docMk/>
            <pc:sldMk cId="3498558235" sldId="509"/>
            <ac:spMk id="389" creationId="{E2945BD1-E744-4149-A4DB-FBE8ECAB279B}"/>
          </ac:spMkLst>
        </pc:spChg>
        <pc:spChg chg="mod topLvl">
          <ac:chgData name="reza kabir" userId="af3c95a13102d509" providerId="LiveId" clId="{88200EE4-F4B4-49E8-8126-B01E5FCCBE2D}" dt="2020-05-17T06:16:06.026" v="524" actId="165"/>
          <ac:spMkLst>
            <pc:docMk/>
            <pc:sldMk cId="3498558235" sldId="509"/>
            <ac:spMk id="390" creationId="{D2DF7E82-F245-4E9E-8010-788A84C67821}"/>
          </ac:spMkLst>
        </pc:spChg>
        <pc:spChg chg="mod topLvl">
          <ac:chgData name="reza kabir" userId="af3c95a13102d509" providerId="LiveId" clId="{88200EE4-F4B4-49E8-8126-B01E5FCCBE2D}" dt="2020-05-17T06:16:06.026" v="524" actId="165"/>
          <ac:spMkLst>
            <pc:docMk/>
            <pc:sldMk cId="3498558235" sldId="509"/>
            <ac:spMk id="391" creationId="{4364A467-5FEE-47C7-9CB3-9B48C05BFEFE}"/>
          </ac:spMkLst>
        </pc:spChg>
        <pc:spChg chg="mod topLvl">
          <ac:chgData name="reza kabir" userId="af3c95a13102d509" providerId="LiveId" clId="{88200EE4-F4B4-49E8-8126-B01E5FCCBE2D}" dt="2020-05-17T06:16:06.026" v="524" actId="165"/>
          <ac:spMkLst>
            <pc:docMk/>
            <pc:sldMk cId="3498558235" sldId="509"/>
            <ac:spMk id="392" creationId="{653B4F80-B077-42FC-BD08-84FDAB1496AF}"/>
          </ac:spMkLst>
        </pc:spChg>
        <pc:spChg chg="mod topLvl">
          <ac:chgData name="reza kabir" userId="af3c95a13102d509" providerId="LiveId" clId="{88200EE4-F4B4-49E8-8126-B01E5FCCBE2D}" dt="2020-05-17T06:16:06.026" v="524" actId="165"/>
          <ac:spMkLst>
            <pc:docMk/>
            <pc:sldMk cId="3498558235" sldId="509"/>
            <ac:spMk id="393" creationId="{531D4BD6-F323-4165-9D87-A34792D72D75}"/>
          </ac:spMkLst>
        </pc:spChg>
        <pc:spChg chg="mod topLvl">
          <ac:chgData name="reza kabir" userId="af3c95a13102d509" providerId="LiveId" clId="{88200EE4-F4B4-49E8-8126-B01E5FCCBE2D}" dt="2020-05-17T06:16:06.026" v="524" actId="165"/>
          <ac:spMkLst>
            <pc:docMk/>
            <pc:sldMk cId="3498558235" sldId="509"/>
            <ac:spMk id="394" creationId="{D3E40C50-6090-480D-8118-FF73516503C5}"/>
          </ac:spMkLst>
        </pc:spChg>
        <pc:spChg chg="mod topLvl">
          <ac:chgData name="reza kabir" userId="af3c95a13102d509" providerId="LiveId" clId="{88200EE4-F4B4-49E8-8126-B01E5FCCBE2D}" dt="2020-05-17T06:16:06.026" v="524" actId="165"/>
          <ac:spMkLst>
            <pc:docMk/>
            <pc:sldMk cId="3498558235" sldId="509"/>
            <ac:spMk id="395" creationId="{13E993C6-C62D-4ABC-8E2A-D1CEF3DB8765}"/>
          </ac:spMkLst>
        </pc:spChg>
        <pc:spChg chg="mod topLvl">
          <ac:chgData name="reza kabir" userId="af3c95a13102d509" providerId="LiveId" clId="{88200EE4-F4B4-49E8-8126-B01E5FCCBE2D}" dt="2020-05-17T06:16:06.026" v="524" actId="165"/>
          <ac:spMkLst>
            <pc:docMk/>
            <pc:sldMk cId="3498558235" sldId="509"/>
            <ac:spMk id="396" creationId="{EF5D3620-BC7B-4A10-BB74-BB46856B0DF6}"/>
          </ac:spMkLst>
        </pc:spChg>
        <pc:spChg chg="mod topLvl">
          <ac:chgData name="reza kabir" userId="af3c95a13102d509" providerId="LiveId" clId="{88200EE4-F4B4-49E8-8126-B01E5FCCBE2D}" dt="2020-05-17T06:16:06.026" v="524" actId="165"/>
          <ac:spMkLst>
            <pc:docMk/>
            <pc:sldMk cId="3498558235" sldId="509"/>
            <ac:spMk id="397" creationId="{C9E24D28-235A-4B36-9DD4-729F767F621D}"/>
          </ac:spMkLst>
        </pc:spChg>
        <pc:spChg chg="mod topLvl">
          <ac:chgData name="reza kabir" userId="af3c95a13102d509" providerId="LiveId" clId="{88200EE4-F4B4-49E8-8126-B01E5FCCBE2D}" dt="2020-05-17T06:16:06.026" v="524" actId="165"/>
          <ac:spMkLst>
            <pc:docMk/>
            <pc:sldMk cId="3498558235" sldId="509"/>
            <ac:spMk id="398" creationId="{0DEAB090-440C-4169-BF59-3F0247F780AB}"/>
          </ac:spMkLst>
        </pc:spChg>
        <pc:spChg chg="mod topLvl">
          <ac:chgData name="reza kabir" userId="af3c95a13102d509" providerId="LiveId" clId="{88200EE4-F4B4-49E8-8126-B01E5FCCBE2D}" dt="2020-05-17T06:16:06.026" v="524" actId="165"/>
          <ac:spMkLst>
            <pc:docMk/>
            <pc:sldMk cId="3498558235" sldId="509"/>
            <ac:spMk id="399" creationId="{CE797217-11D1-4E2E-937F-76B185FB2F1E}"/>
          </ac:spMkLst>
        </pc:spChg>
        <pc:spChg chg="mod topLvl">
          <ac:chgData name="reza kabir" userId="af3c95a13102d509" providerId="LiveId" clId="{88200EE4-F4B4-49E8-8126-B01E5FCCBE2D}" dt="2020-05-17T06:16:06.026" v="524" actId="165"/>
          <ac:spMkLst>
            <pc:docMk/>
            <pc:sldMk cId="3498558235" sldId="509"/>
            <ac:spMk id="400" creationId="{CE91D6EA-8135-4D40-9141-71A9BC686B70}"/>
          </ac:spMkLst>
        </pc:spChg>
        <pc:spChg chg="mod topLvl">
          <ac:chgData name="reza kabir" userId="af3c95a13102d509" providerId="LiveId" clId="{88200EE4-F4B4-49E8-8126-B01E5FCCBE2D}" dt="2020-05-17T06:16:06.026" v="524" actId="165"/>
          <ac:spMkLst>
            <pc:docMk/>
            <pc:sldMk cId="3498558235" sldId="509"/>
            <ac:spMk id="401" creationId="{A1DE25AF-9ACF-4B6A-98AC-E354DDBA4C69}"/>
          </ac:spMkLst>
        </pc:spChg>
        <pc:spChg chg="mod topLvl">
          <ac:chgData name="reza kabir" userId="af3c95a13102d509" providerId="LiveId" clId="{88200EE4-F4B4-49E8-8126-B01E5FCCBE2D}" dt="2020-05-17T06:16:06.026" v="524" actId="165"/>
          <ac:spMkLst>
            <pc:docMk/>
            <pc:sldMk cId="3498558235" sldId="509"/>
            <ac:spMk id="402" creationId="{6211B4AB-EF89-481B-AA46-2328F3929B34}"/>
          </ac:spMkLst>
        </pc:spChg>
        <pc:spChg chg="mod topLvl">
          <ac:chgData name="reza kabir" userId="af3c95a13102d509" providerId="LiveId" clId="{88200EE4-F4B4-49E8-8126-B01E5FCCBE2D}" dt="2020-05-17T06:16:06.026" v="524" actId="165"/>
          <ac:spMkLst>
            <pc:docMk/>
            <pc:sldMk cId="3498558235" sldId="509"/>
            <ac:spMk id="403" creationId="{8BFF90B3-51D0-4A3B-9B4A-F2BF9D6BAE78}"/>
          </ac:spMkLst>
        </pc:spChg>
        <pc:spChg chg="mod topLvl">
          <ac:chgData name="reza kabir" userId="af3c95a13102d509" providerId="LiveId" clId="{88200EE4-F4B4-49E8-8126-B01E5FCCBE2D}" dt="2020-05-17T06:16:06.026" v="524" actId="165"/>
          <ac:spMkLst>
            <pc:docMk/>
            <pc:sldMk cId="3498558235" sldId="509"/>
            <ac:spMk id="404" creationId="{611748A1-3F5B-4343-9185-441B35310266}"/>
          </ac:spMkLst>
        </pc:spChg>
        <pc:spChg chg="mod topLvl">
          <ac:chgData name="reza kabir" userId="af3c95a13102d509" providerId="LiveId" clId="{88200EE4-F4B4-49E8-8126-B01E5FCCBE2D}" dt="2020-05-17T06:16:06.026" v="524" actId="165"/>
          <ac:spMkLst>
            <pc:docMk/>
            <pc:sldMk cId="3498558235" sldId="509"/>
            <ac:spMk id="405" creationId="{4EBA388B-7213-4E2F-9052-C5390CC4950F}"/>
          </ac:spMkLst>
        </pc:spChg>
        <pc:spChg chg="mod topLvl">
          <ac:chgData name="reza kabir" userId="af3c95a13102d509" providerId="LiveId" clId="{88200EE4-F4B4-49E8-8126-B01E5FCCBE2D}" dt="2020-05-17T06:16:06.026" v="524" actId="165"/>
          <ac:spMkLst>
            <pc:docMk/>
            <pc:sldMk cId="3498558235" sldId="509"/>
            <ac:spMk id="406" creationId="{30528BA2-4AF6-4A59-BF32-69E4A0471D7E}"/>
          </ac:spMkLst>
        </pc:spChg>
        <pc:spChg chg="mod topLvl">
          <ac:chgData name="reza kabir" userId="af3c95a13102d509" providerId="LiveId" clId="{88200EE4-F4B4-49E8-8126-B01E5FCCBE2D}" dt="2020-05-17T06:16:06.026" v="524" actId="165"/>
          <ac:spMkLst>
            <pc:docMk/>
            <pc:sldMk cId="3498558235" sldId="509"/>
            <ac:spMk id="407" creationId="{FB97378B-AA57-4512-8C4E-53D0D1B59A0C}"/>
          </ac:spMkLst>
        </pc:spChg>
        <pc:spChg chg="mod topLvl">
          <ac:chgData name="reza kabir" userId="af3c95a13102d509" providerId="LiveId" clId="{88200EE4-F4B4-49E8-8126-B01E5FCCBE2D}" dt="2020-05-17T06:16:06.026" v="524" actId="165"/>
          <ac:spMkLst>
            <pc:docMk/>
            <pc:sldMk cId="3498558235" sldId="509"/>
            <ac:spMk id="408" creationId="{F076BD12-AD37-4844-8E3F-03E2B0830295}"/>
          </ac:spMkLst>
        </pc:spChg>
        <pc:spChg chg="mod topLvl">
          <ac:chgData name="reza kabir" userId="af3c95a13102d509" providerId="LiveId" clId="{88200EE4-F4B4-49E8-8126-B01E5FCCBE2D}" dt="2020-05-17T06:16:06.026" v="524" actId="165"/>
          <ac:spMkLst>
            <pc:docMk/>
            <pc:sldMk cId="3498558235" sldId="509"/>
            <ac:spMk id="409" creationId="{1B2AC9DE-9F3E-4043-AF8B-34C324DF0D30}"/>
          </ac:spMkLst>
        </pc:spChg>
        <pc:spChg chg="mod topLvl">
          <ac:chgData name="reza kabir" userId="af3c95a13102d509" providerId="LiveId" clId="{88200EE4-F4B4-49E8-8126-B01E5FCCBE2D}" dt="2020-05-17T06:16:06.026" v="524" actId="165"/>
          <ac:spMkLst>
            <pc:docMk/>
            <pc:sldMk cId="3498558235" sldId="509"/>
            <ac:spMk id="410" creationId="{CEB95AFB-031C-405C-8089-A0E4AFE76EC6}"/>
          </ac:spMkLst>
        </pc:spChg>
        <pc:spChg chg="mod topLvl">
          <ac:chgData name="reza kabir" userId="af3c95a13102d509" providerId="LiveId" clId="{88200EE4-F4B4-49E8-8126-B01E5FCCBE2D}" dt="2020-05-17T06:16:06.026" v="524" actId="165"/>
          <ac:spMkLst>
            <pc:docMk/>
            <pc:sldMk cId="3498558235" sldId="509"/>
            <ac:spMk id="411" creationId="{01D1F487-23B7-42BF-99DA-91FD05C257D7}"/>
          </ac:spMkLst>
        </pc:spChg>
        <pc:spChg chg="mod topLvl">
          <ac:chgData name="reza kabir" userId="af3c95a13102d509" providerId="LiveId" clId="{88200EE4-F4B4-49E8-8126-B01E5FCCBE2D}" dt="2020-05-17T06:16:06.026" v="524" actId="165"/>
          <ac:spMkLst>
            <pc:docMk/>
            <pc:sldMk cId="3498558235" sldId="509"/>
            <ac:spMk id="412" creationId="{BB53BB3F-8F1B-4511-8EF5-5DFF20E3079F}"/>
          </ac:spMkLst>
        </pc:spChg>
        <pc:spChg chg="mod topLvl">
          <ac:chgData name="reza kabir" userId="af3c95a13102d509" providerId="LiveId" clId="{88200EE4-F4B4-49E8-8126-B01E5FCCBE2D}" dt="2020-05-17T06:16:06.026" v="524" actId="165"/>
          <ac:spMkLst>
            <pc:docMk/>
            <pc:sldMk cId="3498558235" sldId="509"/>
            <ac:spMk id="413" creationId="{27941F36-DA2D-4DF3-BAAE-57543451AE43}"/>
          </ac:spMkLst>
        </pc:spChg>
        <pc:spChg chg="mod topLvl">
          <ac:chgData name="reza kabir" userId="af3c95a13102d509" providerId="LiveId" clId="{88200EE4-F4B4-49E8-8126-B01E5FCCBE2D}" dt="2020-05-17T06:16:06.026" v="524" actId="165"/>
          <ac:spMkLst>
            <pc:docMk/>
            <pc:sldMk cId="3498558235" sldId="509"/>
            <ac:spMk id="414" creationId="{A99359FA-B5BB-41E3-974F-CE405BFDBCCE}"/>
          </ac:spMkLst>
        </pc:spChg>
        <pc:spChg chg="mod topLvl">
          <ac:chgData name="reza kabir" userId="af3c95a13102d509" providerId="LiveId" clId="{88200EE4-F4B4-49E8-8126-B01E5FCCBE2D}" dt="2020-05-17T06:16:06.026" v="524" actId="165"/>
          <ac:spMkLst>
            <pc:docMk/>
            <pc:sldMk cId="3498558235" sldId="509"/>
            <ac:spMk id="415" creationId="{FB2AF7B9-60C7-4DBF-9184-1FCD6D0B5D45}"/>
          </ac:spMkLst>
        </pc:spChg>
        <pc:spChg chg="mod topLvl">
          <ac:chgData name="reza kabir" userId="af3c95a13102d509" providerId="LiveId" clId="{88200EE4-F4B4-49E8-8126-B01E5FCCBE2D}" dt="2020-05-17T06:16:06.026" v="524" actId="165"/>
          <ac:spMkLst>
            <pc:docMk/>
            <pc:sldMk cId="3498558235" sldId="509"/>
            <ac:spMk id="416" creationId="{F155F7F0-BBE5-4E01-A344-79E7F8EFDFD6}"/>
          </ac:spMkLst>
        </pc:spChg>
        <pc:spChg chg="mod topLvl">
          <ac:chgData name="reza kabir" userId="af3c95a13102d509" providerId="LiveId" clId="{88200EE4-F4B4-49E8-8126-B01E5FCCBE2D}" dt="2020-05-17T06:16:06.026" v="524" actId="165"/>
          <ac:spMkLst>
            <pc:docMk/>
            <pc:sldMk cId="3498558235" sldId="509"/>
            <ac:spMk id="417" creationId="{B9476D40-91F5-4BDD-80EE-2FDF4F1BD111}"/>
          </ac:spMkLst>
        </pc:spChg>
        <pc:spChg chg="mod topLvl">
          <ac:chgData name="reza kabir" userId="af3c95a13102d509" providerId="LiveId" clId="{88200EE4-F4B4-49E8-8126-B01E5FCCBE2D}" dt="2020-05-17T06:16:06.026" v="524" actId="165"/>
          <ac:spMkLst>
            <pc:docMk/>
            <pc:sldMk cId="3498558235" sldId="509"/>
            <ac:spMk id="418" creationId="{5C92670E-4971-4478-95ED-96C1D3D4498E}"/>
          </ac:spMkLst>
        </pc:spChg>
        <pc:spChg chg="mod topLvl">
          <ac:chgData name="reza kabir" userId="af3c95a13102d509" providerId="LiveId" clId="{88200EE4-F4B4-49E8-8126-B01E5FCCBE2D}" dt="2020-05-17T06:16:06.026" v="524" actId="165"/>
          <ac:spMkLst>
            <pc:docMk/>
            <pc:sldMk cId="3498558235" sldId="509"/>
            <ac:spMk id="419" creationId="{6CF1EA09-9F61-46B3-B989-53F1FB3E076F}"/>
          </ac:spMkLst>
        </pc:spChg>
        <pc:spChg chg="mod topLvl">
          <ac:chgData name="reza kabir" userId="af3c95a13102d509" providerId="LiveId" clId="{88200EE4-F4B4-49E8-8126-B01E5FCCBE2D}" dt="2020-05-17T06:16:06.026" v="524" actId="165"/>
          <ac:spMkLst>
            <pc:docMk/>
            <pc:sldMk cId="3498558235" sldId="509"/>
            <ac:spMk id="420" creationId="{0F830A41-C765-4922-85A6-9BDA246B8A57}"/>
          </ac:spMkLst>
        </pc:spChg>
        <pc:spChg chg="mod topLvl">
          <ac:chgData name="reza kabir" userId="af3c95a13102d509" providerId="LiveId" clId="{88200EE4-F4B4-49E8-8126-B01E5FCCBE2D}" dt="2020-05-17T06:16:06.026" v="524" actId="165"/>
          <ac:spMkLst>
            <pc:docMk/>
            <pc:sldMk cId="3498558235" sldId="509"/>
            <ac:spMk id="421" creationId="{24D83FD0-ACF9-4F70-996E-A3E6E58D36C3}"/>
          </ac:spMkLst>
        </pc:spChg>
        <pc:spChg chg="mod topLvl">
          <ac:chgData name="reza kabir" userId="af3c95a13102d509" providerId="LiveId" clId="{88200EE4-F4B4-49E8-8126-B01E5FCCBE2D}" dt="2020-05-17T06:16:06.026" v="524" actId="165"/>
          <ac:spMkLst>
            <pc:docMk/>
            <pc:sldMk cId="3498558235" sldId="509"/>
            <ac:spMk id="422" creationId="{736762D3-DC1E-4E64-A6F6-814757CD9375}"/>
          </ac:spMkLst>
        </pc:spChg>
        <pc:spChg chg="mod topLvl">
          <ac:chgData name="reza kabir" userId="af3c95a13102d509" providerId="LiveId" clId="{88200EE4-F4B4-49E8-8126-B01E5FCCBE2D}" dt="2020-05-17T06:16:06.026" v="524" actId="165"/>
          <ac:spMkLst>
            <pc:docMk/>
            <pc:sldMk cId="3498558235" sldId="509"/>
            <ac:spMk id="423" creationId="{14B64923-6F7D-4EE1-BAE4-EEA09A291E6F}"/>
          </ac:spMkLst>
        </pc:spChg>
        <pc:spChg chg="mod topLvl">
          <ac:chgData name="reza kabir" userId="af3c95a13102d509" providerId="LiveId" clId="{88200EE4-F4B4-49E8-8126-B01E5FCCBE2D}" dt="2020-05-17T06:16:06.026" v="524" actId="165"/>
          <ac:spMkLst>
            <pc:docMk/>
            <pc:sldMk cId="3498558235" sldId="509"/>
            <ac:spMk id="424" creationId="{CC79665C-115F-4C8C-ACC5-D54C5FDA5A38}"/>
          </ac:spMkLst>
        </pc:spChg>
        <pc:spChg chg="mod topLvl">
          <ac:chgData name="reza kabir" userId="af3c95a13102d509" providerId="LiveId" clId="{88200EE4-F4B4-49E8-8126-B01E5FCCBE2D}" dt="2020-05-17T06:16:06.026" v="524" actId="165"/>
          <ac:spMkLst>
            <pc:docMk/>
            <pc:sldMk cId="3498558235" sldId="509"/>
            <ac:spMk id="425" creationId="{C7D39B7D-8EB3-4B30-849F-82694BE7EC71}"/>
          </ac:spMkLst>
        </pc:spChg>
        <pc:spChg chg="mod topLvl">
          <ac:chgData name="reza kabir" userId="af3c95a13102d509" providerId="LiveId" clId="{88200EE4-F4B4-49E8-8126-B01E5FCCBE2D}" dt="2020-05-17T06:16:06.026" v="524" actId="165"/>
          <ac:spMkLst>
            <pc:docMk/>
            <pc:sldMk cId="3498558235" sldId="509"/>
            <ac:spMk id="426" creationId="{0652DAF3-6E45-49E9-A31C-984FA6C292AC}"/>
          </ac:spMkLst>
        </pc:spChg>
        <pc:spChg chg="mod topLvl">
          <ac:chgData name="reza kabir" userId="af3c95a13102d509" providerId="LiveId" clId="{88200EE4-F4B4-49E8-8126-B01E5FCCBE2D}" dt="2020-05-17T06:16:06.026" v="524" actId="165"/>
          <ac:spMkLst>
            <pc:docMk/>
            <pc:sldMk cId="3498558235" sldId="509"/>
            <ac:spMk id="427" creationId="{70C0FFD4-54F9-456C-872A-44F3E5A6C93D}"/>
          </ac:spMkLst>
        </pc:spChg>
        <pc:spChg chg="mod topLvl">
          <ac:chgData name="reza kabir" userId="af3c95a13102d509" providerId="LiveId" clId="{88200EE4-F4B4-49E8-8126-B01E5FCCBE2D}" dt="2020-05-17T06:16:06.026" v="524" actId="165"/>
          <ac:spMkLst>
            <pc:docMk/>
            <pc:sldMk cId="3498558235" sldId="509"/>
            <ac:spMk id="428" creationId="{133C1E6A-C4EA-4306-B393-D0A152B0068A}"/>
          </ac:spMkLst>
        </pc:spChg>
        <pc:spChg chg="mod topLvl">
          <ac:chgData name="reza kabir" userId="af3c95a13102d509" providerId="LiveId" clId="{88200EE4-F4B4-49E8-8126-B01E5FCCBE2D}" dt="2020-05-17T06:16:06.026" v="524" actId="165"/>
          <ac:spMkLst>
            <pc:docMk/>
            <pc:sldMk cId="3498558235" sldId="509"/>
            <ac:spMk id="429" creationId="{C35900A3-8ED9-48DE-94FD-14A328D855EF}"/>
          </ac:spMkLst>
        </pc:spChg>
        <pc:spChg chg="mod topLvl">
          <ac:chgData name="reza kabir" userId="af3c95a13102d509" providerId="LiveId" clId="{88200EE4-F4B4-49E8-8126-B01E5FCCBE2D}" dt="2020-05-17T06:16:06.026" v="524" actId="165"/>
          <ac:spMkLst>
            <pc:docMk/>
            <pc:sldMk cId="3498558235" sldId="509"/>
            <ac:spMk id="430" creationId="{510CB779-7121-44D8-ADCA-EAC205501079}"/>
          </ac:spMkLst>
        </pc:spChg>
        <pc:spChg chg="mod topLvl">
          <ac:chgData name="reza kabir" userId="af3c95a13102d509" providerId="LiveId" clId="{88200EE4-F4B4-49E8-8126-B01E5FCCBE2D}" dt="2020-05-17T06:16:06.026" v="524" actId="165"/>
          <ac:spMkLst>
            <pc:docMk/>
            <pc:sldMk cId="3498558235" sldId="509"/>
            <ac:spMk id="431" creationId="{8B0CBE2D-9CC8-4DAC-BFBB-CE230263A2A1}"/>
          </ac:spMkLst>
        </pc:spChg>
        <pc:spChg chg="mod topLvl">
          <ac:chgData name="reza kabir" userId="af3c95a13102d509" providerId="LiveId" clId="{88200EE4-F4B4-49E8-8126-B01E5FCCBE2D}" dt="2020-05-17T06:16:06.026" v="524" actId="165"/>
          <ac:spMkLst>
            <pc:docMk/>
            <pc:sldMk cId="3498558235" sldId="509"/>
            <ac:spMk id="432" creationId="{CC94153E-8FCB-4D89-809C-9BD04AF86053}"/>
          </ac:spMkLst>
        </pc:spChg>
        <pc:spChg chg="mod topLvl">
          <ac:chgData name="reza kabir" userId="af3c95a13102d509" providerId="LiveId" clId="{88200EE4-F4B4-49E8-8126-B01E5FCCBE2D}" dt="2020-05-17T06:16:06.026" v="524" actId="165"/>
          <ac:spMkLst>
            <pc:docMk/>
            <pc:sldMk cId="3498558235" sldId="509"/>
            <ac:spMk id="433" creationId="{BF84DA26-9851-4BD4-B751-B0905303324C}"/>
          </ac:spMkLst>
        </pc:spChg>
        <pc:spChg chg="mod topLvl">
          <ac:chgData name="reza kabir" userId="af3c95a13102d509" providerId="LiveId" clId="{88200EE4-F4B4-49E8-8126-B01E5FCCBE2D}" dt="2020-05-17T06:16:06.026" v="524" actId="165"/>
          <ac:spMkLst>
            <pc:docMk/>
            <pc:sldMk cId="3498558235" sldId="509"/>
            <ac:spMk id="434" creationId="{76077F9C-89C4-4289-982C-7DAD79E9719A}"/>
          </ac:spMkLst>
        </pc:spChg>
        <pc:spChg chg="mod topLvl">
          <ac:chgData name="reza kabir" userId="af3c95a13102d509" providerId="LiveId" clId="{88200EE4-F4B4-49E8-8126-B01E5FCCBE2D}" dt="2020-05-17T06:16:06.026" v="524" actId="165"/>
          <ac:spMkLst>
            <pc:docMk/>
            <pc:sldMk cId="3498558235" sldId="509"/>
            <ac:spMk id="435" creationId="{30446D8F-C189-4A1B-9972-64D6F666D3CF}"/>
          </ac:spMkLst>
        </pc:spChg>
        <pc:spChg chg="mod topLvl">
          <ac:chgData name="reza kabir" userId="af3c95a13102d509" providerId="LiveId" clId="{88200EE4-F4B4-49E8-8126-B01E5FCCBE2D}" dt="2020-05-17T06:16:06.026" v="524" actId="165"/>
          <ac:spMkLst>
            <pc:docMk/>
            <pc:sldMk cId="3498558235" sldId="509"/>
            <ac:spMk id="436" creationId="{47DBBD6E-5B15-4187-8E85-6A73EC75DA9C}"/>
          </ac:spMkLst>
        </pc:spChg>
        <pc:spChg chg="mod topLvl">
          <ac:chgData name="reza kabir" userId="af3c95a13102d509" providerId="LiveId" clId="{88200EE4-F4B4-49E8-8126-B01E5FCCBE2D}" dt="2020-05-17T06:16:06.026" v="524" actId="165"/>
          <ac:spMkLst>
            <pc:docMk/>
            <pc:sldMk cId="3498558235" sldId="509"/>
            <ac:spMk id="437" creationId="{A81E6BFC-212E-4408-87C2-0D8B29A395E4}"/>
          </ac:spMkLst>
        </pc:spChg>
        <pc:spChg chg="mod topLvl">
          <ac:chgData name="reza kabir" userId="af3c95a13102d509" providerId="LiveId" clId="{88200EE4-F4B4-49E8-8126-B01E5FCCBE2D}" dt="2020-05-17T06:16:06.026" v="524" actId="165"/>
          <ac:spMkLst>
            <pc:docMk/>
            <pc:sldMk cId="3498558235" sldId="509"/>
            <ac:spMk id="438" creationId="{D55A053D-FBC8-4BF1-B7D0-02F55535C48D}"/>
          </ac:spMkLst>
        </pc:spChg>
        <pc:spChg chg="mod topLvl">
          <ac:chgData name="reza kabir" userId="af3c95a13102d509" providerId="LiveId" clId="{88200EE4-F4B4-49E8-8126-B01E5FCCBE2D}" dt="2020-05-17T06:16:06.026" v="524" actId="165"/>
          <ac:spMkLst>
            <pc:docMk/>
            <pc:sldMk cId="3498558235" sldId="509"/>
            <ac:spMk id="439" creationId="{C3C09D18-F771-450F-96B7-663EE66D85CA}"/>
          </ac:spMkLst>
        </pc:spChg>
        <pc:spChg chg="mod topLvl">
          <ac:chgData name="reza kabir" userId="af3c95a13102d509" providerId="LiveId" clId="{88200EE4-F4B4-49E8-8126-B01E5FCCBE2D}" dt="2020-05-17T06:16:06.026" v="524" actId="165"/>
          <ac:spMkLst>
            <pc:docMk/>
            <pc:sldMk cId="3498558235" sldId="509"/>
            <ac:spMk id="440" creationId="{C0D7CC3B-13D2-4959-9375-15FD30ADD866}"/>
          </ac:spMkLst>
        </pc:spChg>
        <pc:spChg chg="mod topLvl">
          <ac:chgData name="reza kabir" userId="af3c95a13102d509" providerId="LiveId" clId="{88200EE4-F4B4-49E8-8126-B01E5FCCBE2D}" dt="2020-05-17T06:16:06.026" v="524" actId="165"/>
          <ac:spMkLst>
            <pc:docMk/>
            <pc:sldMk cId="3498558235" sldId="509"/>
            <ac:spMk id="441" creationId="{99C6793A-8CA9-4D63-B478-461E49A5DE50}"/>
          </ac:spMkLst>
        </pc:spChg>
        <pc:spChg chg="mod topLvl">
          <ac:chgData name="reza kabir" userId="af3c95a13102d509" providerId="LiveId" clId="{88200EE4-F4B4-49E8-8126-B01E5FCCBE2D}" dt="2020-05-17T06:16:06.026" v="524" actId="165"/>
          <ac:spMkLst>
            <pc:docMk/>
            <pc:sldMk cId="3498558235" sldId="509"/>
            <ac:spMk id="442" creationId="{3336DC82-4B67-41EF-B7BE-A5644D9D717B}"/>
          </ac:spMkLst>
        </pc:spChg>
        <pc:spChg chg="mod topLvl">
          <ac:chgData name="reza kabir" userId="af3c95a13102d509" providerId="LiveId" clId="{88200EE4-F4B4-49E8-8126-B01E5FCCBE2D}" dt="2020-05-17T06:16:06.026" v="524" actId="165"/>
          <ac:spMkLst>
            <pc:docMk/>
            <pc:sldMk cId="3498558235" sldId="509"/>
            <ac:spMk id="443" creationId="{D0355026-C2FF-452D-ABFE-75F8956A2D65}"/>
          </ac:spMkLst>
        </pc:spChg>
        <pc:spChg chg="mod topLvl">
          <ac:chgData name="reza kabir" userId="af3c95a13102d509" providerId="LiveId" clId="{88200EE4-F4B4-49E8-8126-B01E5FCCBE2D}" dt="2020-05-17T06:16:06.026" v="524" actId="165"/>
          <ac:spMkLst>
            <pc:docMk/>
            <pc:sldMk cId="3498558235" sldId="509"/>
            <ac:spMk id="444" creationId="{2EE1714C-78D2-45D1-BCB7-E3D9F546A9AF}"/>
          </ac:spMkLst>
        </pc:spChg>
        <pc:spChg chg="mod topLvl">
          <ac:chgData name="reza kabir" userId="af3c95a13102d509" providerId="LiveId" clId="{88200EE4-F4B4-49E8-8126-B01E5FCCBE2D}" dt="2020-05-17T06:16:06.026" v="524" actId="165"/>
          <ac:spMkLst>
            <pc:docMk/>
            <pc:sldMk cId="3498558235" sldId="509"/>
            <ac:spMk id="445" creationId="{89466B11-EE43-42A2-9D38-4EEC0AD0EBEB}"/>
          </ac:spMkLst>
        </pc:spChg>
        <pc:spChg chg="mod topLvl">
          <ac:chgData name="reza kabir" userId="af3c95a13102d509" providerId="LiveId" clId="{88200EE4-F4B4-49E8-8126-B01E5FCCBE2D}" dt="2020-05-17T06:16:06.026" v="524" actId="165"/>
          <ac:spMkLst>
            <pc:docMk/>
            <pc:sldMk cId="3498558235" sldId="509"/>
            <ac:spMk id="446" creationId="{F1DF2CC0-BF9E-4D47-9495-40B9EDEA058F}"/>
          </ac:spMkLst>
        </pc:spChg>
        <pc:spChg chg="mod topLvl">
          <ac:chgData name="reza kabir" userId="af3c95a13102d509" providerId="LiveId" clId="{88200EE4-F4B4-49E8-8126-B01E5FCCBE2D}" dt="2020-05-17T06:16:06.026" v="524" actId="165"/>
          <ac:spMkLst>
            <pc:docMk/>
            <pc:sldMk cId="3498558235" sldId="509"/>
            <ac:spMk id="447" creationId="{59D9D786-4A54-4C44-B1A4-AE053C612298}"/>
          </ac:spMkLst>
        </pc:spChg>
        <pc:spChg chg="mod topLvl">
          <ac:chgData name="reza kabir" userId="af3c95a13102d509" providerId="LiveId" clId="{88200EE4-F4B4-49E8-8126-B01E5FCCBE2D}" dt="2020-05-17T06:16:06.026" v="524" actId="165"/>
          <ac:spMkLst>
            <pc:docMk/>
            <pc:sldMk cId="3498558235" sldId="509"/>
            <ac:spMk id="448" creationId="{C5B71508-F22D-4B8E-B7B3-8FC6BFCDD2A8}"/>
          </ac:spMkLst>
        </pc:spChg>
        <pc:spChg chg="mod topLvl">
          <ac:chgData name="reza kabir" userId="af3c95a13102d509" providerId="LiveId" clId="{88200EE4-F4B4-49E8-8126-B01E5FCCBE2D}" dt="2020-05-17T06:16:06.026" v="524" actId="165"/>
          <ac:spMkLst>
            <pc:docMk/>
            <pc:sldMk cId="3498558235" sldId="509"/>
            <ac:spMk id="449" creationId="{29C1087D-1E67-4BE5-B474-A9DFA310E255}"/>
          </ac:spMkLst>
        </pc:spChg>
        <pc:spChg chg="mod topLvl">
          <ac:chgData name="reza kabir" userId="af3c95a13102d509" providerId="LiveId" clId="{88200EE4-F4B4-49E8-8126-B01E5FCCBE2D}" dt="2020-05-17T06:16:06.026" v="524" actId="165"/>
          <ac:spMkLst>
            <pc:docMk/>
            <pc:sldMk cId="3498558235" sldId="509"/>
            <ac:spMk id="450" creationId="{C9FD9E2C-571D-4B24-9727-47DC3CDCCD6A}"/>
          </ac:spMkLst>
        </pc:spChg>
        <pc:spChg chg="mod topLvl">
          <ac:chgData name="reza kabir" userId="af3c95a13102d509" providerId="LiveId" clId="{88200EE4-F4B4-49E8-8126-B01E5FCCBE2D}" dt="2020-05-17T06:16:06.026" v="524" actId="165"/>
          <ac:spMkLst>
            <pc:docMk/>
            <pc:sldMk cId="3498558235" sldId="509"/>
            <ac:spMk id="451" creationId="{1C6052A1-B22B-4D66-9338-087B8A531B24}"/>
          </ac:spMkLst>
        </pc:spChg>
        <pc:spChg chg="mod topLvl">
          <ac:chgData name="reza kabir" userId="af3c95a13102d509" providerId="LiveId" clId="{88200EE4-F4B4-49E8-8126-B01E5FCCBE2D}" dt="2020-05-17T06:16:06.026" v="524" actId="165"/>
          <ac:spMkLst>
            <pc:docMk/>
            <pc:sldMk cId="3498558235" sldId="509"/>
            <ac:spMk id="452" creationId="{755AB0F6-BD1A-42E3-BBD4-0F89FFFA3CF0}"/>
          </ac:spMkLst>
        </pc:spChg>
        <pc:spChg chg="mod topLvl">
          <ac:chgData name="reza kabir" userId="af3c95a13102d509" providerId="LiveId" clId="{88200EE4-F4B4-49E8-8126-B01E5FCCBE2D}" dt="2020-05-17T06:16:06.026" v="524" actId="165"/>
          <ac:spMkLst>
            <pc:docMk/>
            <pc:sldMk cId="3498558235" sldId="509"/>
            <ac:spMk id="453" creationId="{26E9726D-A213-4BE7-A541-A8DB18BE19AD}"/>
          </ac:spMkLst>
        </pc:spChg>
        <pc:spChg chg="mod topLvl">
          <ac:chgData name="reza kabir" userId="af3c95a13102d509" providerId="LiveId" clId="{88200EE4-F4B4-49E8-8126-B01E5FCCBE2D}" dt="2020-05-17T06:16:06.026" v="524" actId="165"/>
          <ac:spMkLst>
            <pc:docMk/>
            <pc:sldMk cId="3498558235" sldId="509"/>
            <ac:spMk id="454" creationId="{A61DB7B9-AAF7-4939-97FF-93A3D6479E01}"/>
          </ac:spMkLst>
        </pc:spChg>
        <pc:spChg chg="mod topLvl">
          <ac:chgData name="reza kabir" userId="af3c95a13102d509" providerId="LiveId" clId="{88200EE4-F4B4-49E8-8126-B01E5FCCBE2D}" dt="2020-05-17T06:16:06.026" v="524" actId="165"/>
          <ac:spMkLst>
            <pc:docMk/>
            <pc:sldMk cId="3498558235" sldId="509"/>
            <ac:spMk id="455" creationId="{49419B16-7F47-4424-A0CF-B6399287148F}"/>
          </ac:spMkLst>
        </pc:spChg>
        <pc:spChg chg="mod topLvl">
          <ac:chgData name="reza kabir" userId="af3c95a13102d509" providerId="LiveId" clId="{88200EE4-F4B4-49E8-8126-B01E5FCCBE2D}" dt="2020-05-17T06:16:06.026" v="524" actId="165"/>
          <ac:spMkLst>
            <pc:docMk/>
            <pc:sldMk cId="3498558235" sldId="509"/>
            <ac:spMk id="456" creationId="{AF153257-40BA-4940-BF8D-4DDAB3E48E3C}"/>
          </ac:spMkLst>
        </pc:spChg>
        <pc:spChg chg="mod topLvl">
          <ac:chgData name="reza kabir" userId="af3c95a13102d509" providerId="LiveId" clId="{88200EE4-F4B4-49E8-8126-B01E5FCCBE2D}" dt="2020-05-17T06:16:06.026" v="524" actId="165"/>
          <ac:spMkLst>
            <pc:docMk/>
            <pc:sldMk cId="3498558235" sldId="509"/>
            <ac:spMk id="457" creationId="{4B885CC0-0B31-415C-BF5B-7658833BCB17}"/>
          </ac:spMkLst>
        </pc:spChg>
        <pc:spChg chg="mod topLvl">
          <ac:chgData name="reza kabir" userId="af3c95a13102d509" providerId="LiveId" clId="{88200EE4-F4B4-49E8-8126-B01E5FCCBE2D}" dt="2020-05-17T06:16:06.026" v="524" actId="165"/>
          <ac:spMkLst>
            <pc:docMk/>
            <pc:sldMk cId="3498558235" sldId="509"/>
            <ac:spMk id="458" creationId="{A38BEAE0-82C4-4133-A4E8-A4218C0839BA}"/>
          </ac:spMkLst>
        </pc:spChg>
        <pc:spChg chg="mod topLvl">
          <ac:chgData name="reza kabir" userId="af3c95a13102d509" providerId="LiveId" clId="{88200EE4-F4B4-49E8-8126-B01E5FCCBE2D}" dt="2020-05-17T06:16:06.026" v="524" actId="165"/>
          <ac:spMkLst>
            <pc:docMk/>
            <pc:sldMk cId="3498558235" sldId="509"/>
            <ac:spMk id="459" creationId="{E456F2AC-8A80-4078-B009-24B065D9A079}"/>
          </ac:spMkLst>
        </pc:spChg>
        <pc:spChg chg="mod topLvl">
          <ac:chgData name="reza kabir" userId="af3c95a13102d509" providerId="LiveId" clId="{88200EE4-F4B4-49E8-8126-B01E5FCCBE2D}" dt="2020-05-17T06:16:06.026" v="524" actId="165"/>
          <ac:spMkLst>
            <pc:docMk/>
            <pc:sldMk cId="3498558235" sldId="509"/>
            <ac:spMk id="460" creationId="{A5064FD7-2FB5-4A6C-8CAA-DE94BB80A359}"/>
          </ac:spMkLst>
        </pc:spChg>
        <pc:spChg chg="mod topLvl">
          <ac:chgData name="reza kabir" userId="af3c95a13102d509" providerId="LiveId" clId="{88200EE4-F4B4-49E8-8126-B01E5FCCBE2D}" dt="2020-05-17T06:16:06.026" v="524" actId="165"/>
          <ac:spMkLst>
            <pc:docMk/>
            <pc:sldMk cId="3498558235" sldId="509"/>
            <ac:spMk id="461" creationId="{AD4215D4-0791-41F5-9667-27009CA97981}"/>
          </ac:spMkLst>
        </pc:spChg>
        <pc:spChg chg="mod topLvl">
          <ac:chgData name="reza kabir" userId="af3c95a13102d509" providerId="LiveId" clId="{88200EE4-F4B4-49E8-8126-B01E5FCCBE2D}" dt="2020-05-17T06:16:06.026" v="524" actId="165"/>
          <ac:spMkLst>
            <pc:docMk/>
            <pc:sldMk cId="3498558235" sldId="509"/>
            <ac:spMk id="462" creationId="{B870CE84-0BDF-4F03-92AF-8EEF944FEB15}"/>
          </ac:spMkLst>
        </pc:spChg>
        <pc:spChg chg="mod topLvl">
          <ac:chgData name="reza kabir" userId="af3c95a13102d509" providerId="LiveId" clId="{88200EE4-F4B4-49E8-8126-B01E5FCCBE2D}" dt="2020-05-17T06:16:06.026" v="524" actId="165"/>
          <ac:spMkLst>
            <pc:docMk/>
            <pc:sldMk cId="3498558235" sldId="509"/>
            <ac:spMk id="463" creationId="{623E48B2-7CD6-4910-B6D0-23238F418B84}"/>
          </ac:spMkLst>
        </pc:spChg>
        <pc:spChg chg="mod topLvl">
          <ac:chgData name="reza kabir" userId="af3c95a13102d509" providerId="LiveId" clId="{88200EE4-F4B4-49E8-8126-B01E5FCCBE2D}" dt="2020-05-17T06:16:06.026" v="524" actId="165"/>
          <ac:spMkLst>
            <pc:docMk/>
            <pc:sldMk cId="3498558235" sldId="509"/>
            <ac:spMk id="464" creationId="{ACC27E19-1D77-4EF9-8F7E-70E701BF4801}"/>
          </ac:spMkLst>
        </pc:spChg>
        <pc:spChg chg="mod topLvl">
          <ac:chgData name="reza kabir" userId="af3c95a13102d509" providerId="LiveId" clId="{88200EE4-F4B4-49E8-8126-B01E5FCCBE2D}" dt="2020-05-17T06:16:06.026" v="524" actId="165"/>
          <ac:spMkLst>
            <pc:docMk/>
            <pc:sldMk cId="3498558235" sldId="509"/>
            <ac:spMk id="465" creationId="{2979CEFB-B331-4AC3-AD89-7C6A0DFBFCAD}"/>
          </ac:spMkLst>
        </pc:spChg>
        <pc:spChg chg="mod topLvl">
          <ac:chgData name="reza kabir" userId="af3c95a13102d509" providerId="LiveId" clId="{88200EE4-F4B4-49E8-8126-B01E5FCCBE2D}" dt="2020-05-17T06:16:06.026" v="524" actId="165"/>
          <ac:spMkLst>
            <pc:docMk/>
            <pc:sldMk cId="3498558235" sldId="509"/>
            <ac:spMk id="466" creationId="{8BBFF8C1-8515-4389-9FA3-58BF082172A0}"/>
          </ac:spMkLst>
        </pc:spChg>
        <pc:spChg chg="mod topLvl">
          <ac:chgData name="reza kabir" userId="af3c95a13102d509" providerId="LiveId" clId="{88200EE4-F4B4-49E8-8126-B01E5FCCBE2D}" dt="2020-05-17T06:16:06.026" v="524" actId="165"/>
          <ac:spMkLst>
            <pc:docMk/>
            <pc:sldMk cId="3498558235" sldId="509"/>
            <ac:spMk id="467" creationId="{49BEE1F3-1CC6-4961-86AD-254835FE069C}"/>
          </ac:spMkLst>
        </pc:spChg>
        <pc:spChg chg="mod topLvl">
          <ac:chgData name="reza kabir" userId="af3c95a13102d509" providerId="LiveId" clId="{88200EE4-F4B4-49E8-8126-B01E5FCCBE2D}" dt="2020-05-17T06:16:06.026" v="524" actId="165"/>
          <ac:spMkLst>
            <pc:docMk/>
            <pc:sldMk cId="3498558235" sldId="509"/>
            <ac:spMk id="468" creationId="{C9EB3B8F-C25B-4613-B3F1-4E9932F85AEE}"/>
          </ac:spMkLst>
        </pc:spChg>
        <pc:spChg chg="mod topLvl">
          <ac:chgData name="reza kabir" userId="af3c95a13102d509" providerId="LiveId" clId="{88200EE4-F4B4-49E8-8126-B01E5FCCBE2D}" dt="2020-05-17T06:16:06.026" v="524" actId="165"/>
          <ac:spMkLst>
            <pc:docMk/>
            <pc:sldMk cId="3498558235" sldId="509"/>
            <ac:spMk id="469" creationId="{4D0EAE3D-9079-4916-ABA6-9AFE411D215F}"/>
          </ac:spMkLst>
        </pc:spChg>
        <pc:spChg chg="mod topLvl">
          <ac:chgData name="reza kabir" userId="af3c95a13102d509" providerId="LiveId" clId="{88200EE4-F4B4-49E8-8126-B01E5FCCBE2D}" dt="2020-05-17T06:16:06.026" v="524" actId="165"/>
          <ac:spMkLst>
            <pc:docMk/>
            <pc:sldMk cId="3498558235" sldId="509"/>
            <ac:spMk id="470" creationId="{3A9E48F3-3CF6-4D2A-8134-8B386234E3F3}"/>
          </ac:spMkLst>
        </pc:spChg>
        <pc:spChg chg="mod topLvl">
          <ac:chgData name="reza kabir" userId="af3c95a13102d509" providerId="LiveId" clId="{88200EE4-F4B4-49E8-8126-B01E5FCCBE2D}" dt="2020-05-17T06:16:06.026" v="524" actId="165"/>
          <ac:spMkLst>
            <pc:docMk/>
            <pc:sldMk cId="3498558235" sldId="509"/>
            <ac:spMk id="471" creationId="{E4511FFB-9FA1-410F-AE67-F68F015420A8}"/>
          </ac:spMkLst>
        </pc:spChg>
        <pc:spChg chg="mod topLvl">
          <ac:chgData name="reza kabir" userId="af3c95a13102d509" providerId="LiveId" clId="{88200EE4-F4B4-49E8-8126-B01E5FCCBE2D}" dt="2020-05-17T06:16:06.026" v="524" actId="165"/>
          <ac:spMkLst>
            <pc:docMk/>
            <pc:sldMk cId="3498558235" sldId="509"/>
            <ac:spMk id="472" creationId="{9AA99817-975C-41EC-A6E1-212EAAC3A3A8}"/>
          </ac:spMkLst>
        </pc:spChg>
        <pc:spChg chg="mod topLvl">
          <ac:chgData name="reza kabir" userId="af3c95a13102d509" providerId="LiveId" clId="{88200EE4-F4B4-49E8-8126-B01E5FCCBE2D}" dt="2020-05-17T06:16:06.026" v="524" actId="165"/>
          <ac:spMkLst>
            <pc:docMk/>
            <pc:sldMk cId="3498558235" sldId="509"/>
            <ac:spMk id="473" creationId="{5954016E-2B08-422D-BFF7-7E1C9DE5AFC0}"/>
          </ac:spMkLst>
        </pc:spChg>
        <pc:spChg chg="mod topLvl">
          <ac:chgData name="reza kabir" userId="af3c95a13102d509" providerId="LiveId" clId="{88200EE4-F4B4-49E8-8126-B01E5FCCBE2D}" dt="2020-05-17T06:16:06.026" v="524" actId="165"/>
          <ac:spMkLst>
            <pc:docMk/>
            <pc:sldMk cId="3498558235" sldId="509"/>
            <ac:spMk id="474" creationId="{C67AB5F7-E0B9-4E62-A89E-586259952F1B}"/>
          </ac:spMkLst>
        </pc:spChg>
        <pc:spChg chg="mod topLvl">
          <ac:chgData name="reza kabir" userId="af3c95a13102d509" providerId="LiveId" clId="{88200EE4-F4B4-49E8-8126-B01E5FCCBE2D}" dt="2020-05-17T06:16:06.026" v="524" actId="165"/>
          <ac:spMkLst>
            <pc:docMk/>
            <pc:sldMk cId="3498558235" sldId="509"/>
            <ac:spMk id="475" creationId="{EA255942-C454-490D-BF44-E8D1F46B808E}"/>
          </ac:spMkLst>
        </pc:spChg>
        <pc:spChg chg="mod topLvl">
          <ac:chgData name="reza kabir" userId="af3c95a13102d509" providerId="LiveId" clId="{88200EE4-F4B4-49E8-8126-B01E5FCCBE2D}" dt="2020-05-17T06:16:06.026" v="524" actId="165"/>
          <ac:spMkLst>
            <pc:docMk/>
            <pc:sldMk cId="3498558235" sldId="509"/>
            <ac:spMk id="476" creationId="{EB996587-C537-4BF4-B484-90B1FCB997AC}"/>
          </ac:spMkLst>
        </pc:spChg>
        <pc:spChg chg="mod topLvl">
          <ac:chgData name="reza kabir" userId="af3c95a13102d509" providerId="LiveId" clId="{88200EE4-F4B4-49E8-8126-B01E5FCCBE2D}" dt="2020-05-17T06:16:06.026" v="524" actId="165"/>
          <ac:spMkLst>
            <pc:docMk/>
            <pc:sldMk cId="3498558235" sldId="509"/>
            <ac:spMk id="477" creationId="{DD20A21F-F6A7-4613-B8D1-A993CC749ED4}"/>
          </ac:spMkLst>
        </pc:spChg>
        <pc:spChg chg="mod topLvl">
          <ac:chgData name="reza kabir" userId="af3c95a13102d509" providerId="LiveId" clId="{88200EE4-F4B4-49E8-8126-B01E5FCCBE2D}" dt="2020-05-17T06:16:06.026" v="524" actId="165"/>
          <ac:spMkLst>
            <pc:docMk/>
            <pc:sldMk cId="3498558235" sldId="509"/>
            <ac:spMk id="478" creationId="{6DD398C3-9E1D-4A82-AC81-D15AFF93479F}"/>
          </ac:spMkLst>
        </pc:spChg>
        <pc:spChg chg="mod topLvl">
          <ac:chgData name="reza kabir" userId="af3c95a13102d509" providerId="LiveId" clId="{88200EE4-F4B4-49E8-8126-B01E5FCCBE2D}" dt="2020-05-17T06:16:06.026" v="524" actId="165"/>
          <ac:spMkLst>
            <pc:docMk/>
            <pc:sldMk cId="3498558235" sldId="509"/>
            <ac:spMk id="479" creationId="{D3A7A44D-25C6-453D-B8ED-16B06A251CE1}"/>
          </ac:spMkLst>
        </pc:spChg>
        <pc:spChg chg="mod topLvl">
          <ac:chgData name="reza kabir" userId="af3c95a13102d509" providerId="LiveId" clId="{88200EE4-F4B4-49E8-8126-B01E5FCCBE2D}" dt="2020-05-17T06:16:06.026" v="524" actId="165"/>
          <ac:spMkLst>
            <pc:docMk/>
            <pc:sldMk cId="3498558235" sldId="509"/>
            <ac:spMk id="480" creationId="{80A43BBF-FEF6-4F62-AB97-0F397BB76A9E}"/>
          </ac:spMkLst>
        </pc:spChg>
        <pc:spChg chg="mod topLvl">
          <ac:chgData name="reza kabir" userId="af3c95a13102d509" providerId="LiveId" clId="{88200EE4-F4B4-49E8-8126-B01E5FCCBE2D}" dt="2020-05-17T06:16:06.026" v="524" actId="165"/>
          <ac:spMkLst>
            <pc:docMk/>
            <pc:sldMk cId="3498558235" sldId="509"/>
            <ac:spMk id="481" creationId="{63001F6B-1857-4AF2-A44B-C39D7D9981D8}"/>
          </ac:spMkLst>
        </pc:spChg>
        <pc:spChg chg="mod topLvl">
          <ac:chgData name="reza kabir" userId="af3c95a13102d509" providerId="LiveId" clId="{88200EE4-F4B4-49E8-8126-B01E5FCCBE2D}" dt="2020-05-17T06:16:06.026" v="524" actId="165"/>
          <ac:spMkLst>
            <pc:docMk/>
            <pc:sldMk cId="3498558235" sldId="509"/>
            <ac:spMk id="482" creationId="{9B57B340-BC73-4319-9872-D9C70499CFB9}"/>
          </ac:spMkLst>
        </pc:spChg>
        <pc:spChg chg="mod topLvl">
          <ac:chgData name="reza kabir" userId="af3c95a13102d509" providerId="LiveId" clId="{88200EE4-F4B4-49E8-8126-B01E5FCCBE2D}" dt="2020-05-17T06:16:06.026" v="524" actId="165"/>
          <ac:spMkLst>
            <pc:docMk/>
            <pc:sldMk cId="3498558235" sldId="509"/>
            <ac:spMk id="483" creationId="{AFF87D19-3F2C-4E33-85BC-83995965CCA2}"/>
          </ac:spMkLst>
        </pc:spChg>
        <pc:spChg chg="mod topLvl">
          <ac:chgData name="reza kabir" userId="af3c95a13102d509" providerId="LiveId" clId="{88200EE4-F4B4-49E8-8126-B01E5FCCBE2D}" dt="2020-05-17T06:16:06.026" v="524" actId="165"/>
          <ac:spMkLst>
            <pc:docMk/>
            <pc:sldMk cId="3498558235" sldId="509"/>
            <ac:spMk id="484" creationId="{1F2A50E0-3B7C-4696-9A9B-06235FAEAE0B}"/>
          </ac:spMkLst>
        </pc:spChg>
        <pc:spChg chg="mod topLvl">
          <ac:chgData name="reza kabir" userId="af3c95a13102d509" providerId="LiveId" clId="{88200EE4-F4B4-49E8-8126-B01E5FCCBE2D}" dt="2020-05-17T06:16:06.026" v="524" actId="165"/>
          <ac:spMkLst>
            <pc:docMk/>
            <pc:sldMk cId="3498558235" sldId="509"/>
            <ac:spMk id="485" creationId="{CBD72A03-FE2C-4CA5-92E0-CB87D0FFCC22}"/>
          </ac:spMkLst>
        </pc:spChg>
        <pc:spChg chg="mod topLvl">
          <ac:chgData name="reza kabir" userId="af3c95a13102d509" providerId="LiveId" clId="{88200EE4-F4B4-49E8-8126-B01E5FCCBE2D}" dt="2020-05-17T06:16:06.026" v="524" actId="165"/>
          <ac:spMkLst>
            <pc:docMk/>
            <pc:sldMk cId="3498558235" sldId="509"/>
            <ac:spMk id="486" creationId="{3225F5E1-D5EA-4184-8273-D498AEC1500E}"/>
          </ac:spMkLst>
        </pc:spChg>
        <pc:spChg chg="mod topLvl">
          <ac:chgData name="reza kabir" userId="af3c95a13102d509" providerId="LiveId" clId="{88200EE4-F4B4-49E8-8126-B01E5FCCBE2D}" dt="2020-05-17T06:16:06.026" v="524" actId="165"/>
          <ac:spMkLst>
            <pc:docMk/>
            <pc:sldMk cId="3498558235" sldId="509"/>
            <ac:spMk id="487" creationId="{F5F50B39-FEFE-4ABF-A6DF-4AB6E83E52A4}"/>
          </ac:spMkLst>
        </pc:spChg>
        <pc:spChg chg="mod topLvl">
          <ac:chgData name="reza kabir" userId="af3c95a13102d509" providerId="LiveId" clId="{88200EE4-F4B4-49E8-8126-B01E5FCCBE2D}" dt="2020-05-17T06:16:06.026" v="524" actId="165"/>
          <ac:spMkLst>
            <pc:docMk/>
            <pc:sldMk cId="3498558235" sldId="509"/>
            <ac:spMk id="488" creationId="{E5988D3B-F485-449D-A175-D8A15B0E944C}"/>
          </ac:spMkLst>
        </pc:spChg>
        <pc:spChg chg="mod topLvl">
          <ac:chgData name="reza kabir" userId="af3c95a13102d509" providerId="LiveId" clId="{88200EE4-F4B4-49E8-8126-B01E5FCCBE2D}" dt="2020-05-17T06:16:06.026" v="524" actId="165"/>
          <ac:spMkLst>
            <pc:docMk/>
            <pc:sldMk cId="3498558235" sldId="509"/>
            <ac:spMk id="489" creationId="{8662DB37-5ED9-42E3-8BE8-0F22B5E8E045}"/>
          </ac:spMkLst>
        </pc:spChg>
        <pc:spChg chg="mod topLvl">
          <ac:chgData name="reza kabir" userId="af3c95a13102d509" providerId="LiveId" clId="{88200EE4-F4B4-49E8-8126-B01E5FCCBE2D}" dt="2020-05-17T06:16:06.026" v="524" actId="165"/>
          <ac:spMkLst>
            <pc:docMk/>
            <pc:sldMk cId="3498558235" sldId="509"/>
            <ac:spMk id="490" creationId="{86444FE9-26C9-45F7-90BB-E1E300CE15D1}"/>
          </ac:spMkLst>
        </pc:spChg>
        <pc:spChg chg="mod topLvl">
          <ac:chgData name="reza kabir" userId="af3c95a13102d509" providerId="LiveId" clId="{88200EE4-F4B4-49E8-8126-B01E5FCCBE2D}" dt="2020-05-17T06:16:06.026" v="524" actId="165"/>
          <ac:spMkLst>
            <pc:docMk/>
            <pc:sldMk cId="3498558235" sldId="509"/>
            <ac:spMk id="491" creationId="{0F2311F7-FC99-46EC-9C8C-97C4C4DF8D17}"/>
          </ac:spMkLst>
        </pc:spChg>
        <pc:spChg chg="mod topLvl">
          <ac:chgData name="reza kabir" userId="af3c95a13102d509" providerId="LiveId" clId="{88200EE4-F4B4-49E8-8126-B01E5FCCBE2D}" dt="2020-05-17T06:16:06.026" v="524" actId="165"/>
          <ac:spMkLst>
            <pc:docMk/>
            <pc:sldMk cId="3498558235" sldId="509"/>
            <ac:spMk id="492" creationId="{957A7B67-D74A-40B2-AFA0-CCEF2E776529}"/>
          </ac:spMkLst>
        </pc:spChg>
        <pc:spChg chg="mod topLvl">
          <ac:chgData name="reza kabir" userId="af3c95a13102d509" providerId="LiveId" clId="{88200EE4-F4B4-49E8-8126-B01E5FCCBE2D}" dt="2020-05-17T06:16:06.026" v="524" actId="165"/>
          <ac:spMkLst>
            <pc:docMk/>
            <pc:sldMk cId="3498558235" sldId="509"/>
            <ac:spMk id="493" creationId="{20BA7FF1-3137-449C-9B16-8E29EE526E57}"/>
          </ac:spMkLst>
        </pc:spChg>
        <pc:spChg chg="mod topLvl">
          <ac:chgData name="reza kabir" userId="af3c95a13102d509" providerId="LiveId" clId="{88200EE4-F4B4-49E8-8126-B01E5FCCBE2D}" dt="2020-05-17T06:16:06.026" v="524" actId="165"/>
          <ac:spMkLst>
            <pc:docMk/>
            <pc:sldMk cId="3498558235" sldId="509"/>
            <ac:spMk id="494" creationId="{9D86B58C-FA48-4E4D-BC07-859D79812AD9}"/>
          </ac:spMkLst>
        </pc:spChg>
        <pc:spChg chg="mod topLvl">
          <ac:chgData name="reza kabir" userId="af3c95a13102d509" providerId="LiveId" clId="{88200EE4-F4B4-49E8-8126-B01E5FCCBE2D}" dt="2020-05-17T06:16:06.026" v="524" actId="165"/>
          <ac:spMkLst>
            <pc:docMk/>
            <pc:sldMk cId="3498558235" sldId="509"/>
            <ac:spMk id="495" creationId="{48A50642-DF2A-4180-BE12-26B3D8B837F6}"/>
          </ac:spMkLst>
        </pc:spChg>
        <pc:spChg chg="mod topLvl">
          <ac:chgData name="reza kabir" userId="af3c95a13102d509" providerId="LiveId" clId="{88200EE4-F4B4-49E8-8126-B01E5FCCBE2D}" dt="2020-05-17T06:16:06.026" v="524" actId="165"/>
          <ac:spMkLst>
            <pc:docMk/>
            <pc:sldMk cId="3498558235" sldId="509"/>
            <ac:spMk id="496" creationId="{9D0AF3E2-15F1-436D-B3FC-92CDB09F3D4E}"/>
          </ac:spMkLst>
        </pc:spChg>
        <pc:spChg chg="mod topLvl">
          <ac:chgData name="reza kabir" userId="af3c95a13102d509" providerId="LiveId" clId="{88200EE4-F4B4-49E8-8126-B01E5FCCBE2D}" dt="2020-05-17T06:16:06.026" v="524" actId="165"/>
          <ac:spMkLst>
            <pc:docMk/>
            <pc:sldMk cId="3498558235" sldId="509"/>
            <ac:spMk id="497" creationId="{4D712F95-A5FA-40D7-ADE5-BA5B832A0A5D}"/>
          </ac:spMkLst>
        </pc:spChg>
        <pc:spChg chg="mod topLvl">
          <ac:chgData name="reza kabir" userId="af3c95a13102d509" providerId="LiveId" clId="{88200EE4-F4B4-49E8-8126-B01E5FCCBE2D}" dt="2020-05-17T06:16:06.026" v="524" actId="165"/>
          <ac:spMkLst>
            <pc:docMk/>
            <pc:sldMk cId="3498558235" sldId="509"/>
            <ac:spMk id="498" creationId="{0D298C80-AA6A-4620-A1A5-F7603A823CA8}"/>
          </ac:spMkLst>
        </pc:spChg>
        <pc:spChg chg="mod topLvl">
          <ac:chgData name="reza kabir" userId="af3c95a13102d509" providerId="LiveId" clId="{88200EE4-F4B4-49E8-8126-B01E5FCCBE2D}" dt="2020-05-17T06:16:06.026" v="524" actId="165"/>
          <ac:spMkLst>
            <pc:docMk/>
            <pc:sldMk cId="3498558235" sldId="509"/>
            <ac:spMk id="499" creationId="{0AD7A659-9E3A-4342-A165-3D872CAFB116}"/>
          </ac:spMkLst>
        </pc:spChg>
        <pc:spChg chg="mod topLvl">
          <ac:chgData name="reza kabir" userId="af3c95a13102d509" providerId="LiveId" clId="{88200EE4-F4B4-49E8-8126-B01E5FCCBE2D}" dt="2020-05-17T06:16:06.026" v="524" actId="165"/>
          <ac:spMkLst>
            <pc:docMk/>
            <pc:sldMk cId="3498558235" sldId="509"/>
            <ac:spMk id="500" creationId="{B095E2CE-9AFD-4A4F-88E6-C1A65FE68A96}"/>
          </ac:spMkLst>
        </pc:spChg>
        <pc:spChg chg="mod topLvl">
          <ac:chgData name="reza kabir" userId="af3c95a13102d509" providerId="LiveId" clId="{88200EE4-F4B4-49E8-8126-B01E5FCCBE2D}" dt="2020-05-17T06:16:06.026" v="524" actId="165"/>
          <ac:spMkLst>
            <pc:docMk/>
            <pc:sldMk cId="3498558235" sldId="509"/>
            <ac:spMk id="501" creationId="{28C65B6D-8EBE-4157-BD74-FCB380525DEE}"/>
          </ac:spMkLst>
        </pc:spChg>
        <pc:spChg chg="mod topLvl">
          <ac:chgData name="reza kabir" userId="af3c95a13102d509" providerId="LiveId" clId="{88200EE4-F4B4-49E8-8126-B01E5FCCBE2D}" dt="2020-05-17T06:16:06.026" v="524" actId="165"/>
          <ac:spMkLst>
            <pc:docMk/>
            <pc:sldMk cId="3498558235" sldId="509"/>
            <ac:spMk id="502" creationId="{9C65017A-D0AF-47F2-B4B0-5A50A40D6795}"/>
          </ac:spMkLst>
        </pc:spChg>
        <pc:spChg chg="mod topLvl">
          <ac:chgData name="reza kabir" userId="af3c95a13102d509" providerId="LiveId" clId="{88200EE4-F4B4-49E8-8126-B01E5FCCBE2D}" dt="2020-05-17T06:16:06.026" v="524" actId="165"/>
          <ac:spMkLst>
            <pc:docMk/>
            <pc:sldMk cId="3498558235" sldId="509"/>
            <ac:spMk id="503" creationId="{644B3EE2-3740-4BF6-A728-B3CC91976257}"/>
          </ac:spMkLst>
        </pc:spChg>
        <pc:spChg chg="mod topLvl">
          <ac:chgData name="reza kabir" userId="af3c95a13102d509" providerId="LiveId" clId="{88200EE4-F4B4-49E8-8126-B01E5FCCBE2D}" dt="2020-05-17T06:16:06.026" v="524" actId="165"/>
          <ac:spMkLst>
            <pc:docMk/>
            <pc:sldMk cId="3498558235" sldId="509"/>
            <ac:spMk id="504" creationId="{DD7D3252-2005-4937-AECF-7D878E3F6273}"/>
          </ac:spMkLst>
        </pc:spChg>
        <pc:spChg chg="mod topLvl">
          <ac:chgData name="reza kabir" userId="af3c95a13102d509" providerId="LiveId" clId="{88200EE4-F4B4-49E8-8126-B01E5FCCBE2D}" dt="2020-05-17T06:16:06.026" v="524" actId="165"/>
          <ac:spMkLst>
            <pc:docMk/>
            <pc:sldMk cId="3498558235" sldId="509"/>
            <ac:spMk id="505" creationId="{6142C87F-D131-428A-B213-22406B518B76}"/>
          </ac:spMkLst>
        </pc:spChg>
        <pc:spChg chg="mod topLvl">
          <ac:chgData name="reza kabir" userId="af3c95a13102d509" providerId="LiveId" clId="{88200EE4-F4B4-49E8-8126-B01E5FCCBE2D}" dt="2020-05-17T06:16:06.026" v="524" actId="165"/>
          <ac:spMkLst>
            <pc:docMk/>
            <pc:sldMk cId="3498558235" sldId="509"/>
            <ac:spMk id="506" creationId="{DD4C887A-3B9A-400F-A366-AA36B09E4A7C}"/>
          </ac:spMkLst>
        </pc:spChg>
        <pc:spChg chg="mod topLvl">
          <ac:chgData name="reza kabir" userId="af3c95a13102d509" providerId="LiveId" clId="{88200EE4-F4B4-49E8-8126-B01E5FCCBE2D}" dt="2020-05-17T06:16:06.026" v="524" actId="165"/>
          <ac:spMkLst>
            <pc:docMk/>
            <pc:sldMk cId="3498558235" sldId="509"/>
            <ac:spMk id="507" creationId="{0B875A00-58D7-4503-8756-964EFC42134C}"/>
          </ac:spMkLst>
        </pc:spChg>
        <pc:spChg chg="mod topLvl">
          <ac:chgData name="reza kabir" userId="af3c95a13102d509" providerId="LiveId" clId="{88200EE4-F4B4-49E8-8126-B01E5FCCBE2D}" dt="2020-05-17T06:16:06.026" v="524" actId="165"/>
          <ac:spMkLst>
            <pc:docMk/>
            <pc:sldMk cId="3498558235" sldId="509"/>
            <ac:spMk id="508" creationId="{9AB7847A-D47C-4B06-BC0B-528FB3B4DC5A}"/>
          </ac:spMkLst>
        </pc:spChg>
        <pc:spChg chg="mod topLvl">
          <ac:chgData name="reza kabir" userId="af3c95a13102d509" providerId="LiveId" clId="{88200EE4-F4B4-49E8-8126-B01E5FCCBE2D}" dt="2020-05-17T06:16:06.026" v="524" actId="165"/>
          <ac:spMkLst>
            <pc:docMk/>
            <pc:sldMk cId="3498558235" sldId="509"/>
            <ac:spMk id="509" creationId="{0BB0B37A-8F9E-4E69-8974-B3FBFE01CE19}"/>
          </ac:spMkLst>
        </pc:spChg>
        <pc:spChg chg="mod topLvl">
          <ac:chgData name="reza kabir" userId="af3c95a13102d509" providerId="LiveId" clId="{88200EE4-F4B4-49E8-8126-B01E5FCCBE2D}" dt="2020-05-17T06:16:06.026" v="524" actId="165"/>
          <ac:spMkLst>
            <pc:docMk/>
            <pc:sldMk cId="3498558235" sldId="509"/>
            <ac:spMk id="510" creationId="{551F9155-CC7E-4359-87E0-021CA128A691}"/>
          </ac:spMkLst>
        </pc:spChg>
        <pc:spChg chg="mod topLvl">
          <ac:chgData name="reza kabir" userId="af3c95a13102d509" providerId="LiveId" clId="{88200EE4-F4B4-49E8-8126-B01E5FCCBE2D}" dt="2020-05-17T06:16:06.026" v="524" actId="165"/>
          <ac:spMkLst>
            <pc:docMk/>
            <pc:sldMk cId="3498558235" sldId="509"/>
            <ac:spMk id="511" creationId="{86A7B0F1-DEE9-42EB-A794-B2A5B9DD61DC}"/>
          </ac:spMkLst>
        </pc:spChg>
        <pc:spChg chg="mod topLvl">
          <ac:chgData name="reza kabir" userId="af3c95a13102d509" providerId="LiveId" clId="{88200EE4-F4B4-49E8-8126-B01E5FCCBE2D}" dt="2020-05-17T06:16:06.026" v="524" actId="165"/>
          <ac:spMkLst>
            <pc:docMk/>
            <pc:sldMk cId="3498558235" sldId="509"/>
            <ac:spMk id="512" creationId="{FC315104-1A37-405B-BB4E-6C16C74D1DAF}"/>
          </ac:spMkLst>
        </pc:spChg>
        <pc:spChg chg="mod topLvl">
          <ac:chgData name="reza kabir" userId="af3c95a13102d509" providerId="LiveId" clId="{88200EE4-F4B4-49E8-8126-B01E5FCCBE2D}" dt="2020-05-17T06:16:06.026" v="524" actId="165"/>
          <ac:spMkLst>
            <pc:docMk/>
            <pc:sldMk cId="3498558235" sldId="509"/>
            <ac:spMk id="513" creationId="{5F01DCD5-0494-4719-8F3C-24C2D34E5D3A}"/>
          </ac:spMkLst>
        </pc:spChg>
        <pc:spChg chg="mod topLvl">
          <ac:chgData name="reza kabir" userId="af3c95a13102d509" providerId="LiveId" clId="{88200EE4-F4B4-49E8-8126-B01E5FCCBE2D}" dt="2020-05-17T06:16:06.026" v="524" actId="165"/>
          <ac:spMkLst>
            <pc:docMk/>
            <pc:sldMk cId="3498558235" sldId="509"/>
            <ac:spMk id="514" creationId="{9C8A04AF-8FD0-432A-AB66-7DA91EDE553C}"/>
          </ac:spMkLst>
        </pc:spChg>
        <pc:spChg chg="mod topLvl">
          <ac:chgData name="reza kabir" userId="af3c95a13102d509" providerId="LiveId" clId="{88200EE4-F4B4-49E8-8126-B01E5FCCBE2D}" dt="2020-05-17T06:16:06.026" v="524" actId="165"/>
          <ac:spMkLst>
            <pc:docMk/>
            <pc:sldMk cId="3498558235" sldId="509"/>
            <ac:spMk id="515" creationId="{A99E5CCE-BD65-48E5-A1B8-BA01991B48A6}"/>
          </ac:spMkLst>
        </pc:spChg>
        <pc:spChg chg="mod topLvl">
          <ac:chgData name="reza kabir" userId="af3c95a13102d509" providerId="LiveId" clId="{88200EE4-F4B4-49E8-8126-B01E5FCCBE2D}" dt="2020-05-17T06:16:06.026" v="524" actId="165"/>
          <ac:spMkLst>
            <pc:docMk/>
            <pc:sldMk cId="3498558235" sldId="509"/>
            <ac:spMk id="516" creationId="{2619813E-B01F-44AB-92A0-099490B4B055}"/>
          </ac:spMkLst>
        </pc:spChg>
        <pc:spChg chg="mod topLvl">
          <ac:chgData name="reza kabir" userId="af3c95a13102d509" providerId="LiveId" clId="{88200EE4-F4B4-49E8-8126-B01E5FCCBE2D}" dt="2020-05-17T06:16:06.026" v="524" actId="165"/>
          <ac:spMkLst>
            <pc:docMk/>
            <pc:sldMk cId="3498558235" sldId="509"/>
            <ac:spMk id="517" creationId="{5B0F6943-CBE8-44B9-9D88-517322A49604}"/>
          </ac:spMkLst>
        </pc:spChg>
        <pc:spChg chg="mod topLvl">
          <ac:chgData name="reza kabir" userId="af3c95a13102d509" providerId="LiveId" clId="{88200EE4-F4B4-49E8-8126-B01E5FCCBE2D}" dt="2020-05-17T06:16:06.026" v="524" actId="165"/>
          <ac:spMkLst>
            <pc:docMk/>
            <pc:sldMk cId="3498558235" sldId="509"/>
            <ac:spMk id="518" creationId="{D5123899-F537-4A02-B2F2-1107DD4101F1}"/>
          </ac:spMkLst>
        </pc:spChg>
        <pc:spChg chg="mod topLvl">
          <ac:chgData name="reza kabir" userId="af3c95a13102d509" providerId="LiveId" clId="{88200EE4-F4B4-49E8-8126-B01E5FCCBE2D}" dt="2020-05-17T06:16:06.026" v="524" actId="165"/>
          <ac:spMkLst>
            <pc:docMk/>
            <pc:sldMk cId="3498558235" sldId="509"/>
            <ac:spMk id="519" creationId="{3174174B-FEC6-47F7-B62D-BC6A877A2605}"/>
          </ac:spMkLst>
        </pc:spChg>
        <pc:spChg chg="mod topLvl">
          <ac:chgData name="reza kabir" userId="af3c95a13102d509" providerId="LiveId" clId="{88200EE4-F4B4-49E8-8126-B01E5FCCBE2D}" dt="2020-05-17T06:16:06.026" v="524" actId="165"/>
          <ac:spMkLst>
            <pc:docMk/>
            <pc:sldMk cId="3498558235" sldId="509"/>
            <ac:spMk id="520" creationId="{22A899F1-7661-4388-A888-C901069B0845}"/>
          </ac:spMkLst>
        </pc:spChg>
        <pc:spChg chg="mod topLvl">
          <ac:chgData name="reza kabir" userId="af3c95a13102d509" providerId="LiveId" clId="{88200EE4-F4B4-49E8-8126-B01E5FCCBE2D}" dt="2020-05-17T06:16:06.026" v="524" actId="165"/>
          <ac:spMkLst>
            <pc:docMk/>
            <pc:sldMk cId="3498558235" sldId="509"/>
            <ac:spMk id="521" creationId="{85D60266-C623-4F37-8F35-484490667442}"/>
          </ac:spMkLst>
        </pc:spChg>
        <pc:spChg chg="mod topLvl">
          <ac:chgData name="reza kabir" userId="af3c95a13102d509" providerId="LiveId" clId="{88200EE4-F4B4-49E8-8126-B01E5FCCBE2D}" dt="2020-05-17T06:16:06.026" v="524" actId="165"/>
          <ac:spMkLst>
            <pc:docMk/>
            <pc:sldMk cId="3498558235" sldId="509"/>
            <ac:spMk id="522" creationId="{34AB90D0-CB9B-4CF4-9827-29276D937654}"/>
          </ac:spMkLst>
        </pc:spChg>
        <pc:spChg chg="mod topLvl">
          <ac:chgData name="reza kabir" userId="af3c95a13102d509" providerId="LiveId" clId="{88200EE4-F4B4-49E8-8126-B01E5FCCBE2D}" dt="2020-05-17T06:16:06.026" v="524" actId="165"/>
          <ac:spMkLst>
            <pc:docMk/>
            <pc:sldMk cId="3498558235" sldId="509"/>
            <ac:spMk id="523" creationId="{03A0881F-3488-4646-9D61-C2D9653AFE95}"/>
          </ac:spMkLst>
        </pc:spChg>
        <pc:spChg chg="mod topLvl">
          <ac:chgData name="reza kabir" userId="af3c95a13102d509" providerId="LiveId" clId="{88200EE4-F4B4-49E8-8126-B01E5FCCBE2D}" dt="2020-05-17T06:16:06.026" v="524" actId="165"/>
          <ac:spMkLst>
            <pc:docMk/>
            <pc:sldMk cId="3498558235" sldId="509"/>
            <ac:spMk id="524" creationId="{DFE5BDAF-6761-4F7B-B5FB-E958B473CB2E}"/>
          </ac:spMkLst>
        </pc:spChg>
        <pc:spChg chg="mod topLvl">
          <ac:chgData name="reza kabir" userId="af3c95a13102d509" providerId="LiveId" clId="{88200EE4-F4B4-49E8-8126-B01E5FCCBE2D}" dt="2020-05-17T06:16:06.026" v="524" actId="165"/>
          <ac:spMkLst>
            <pc:docMk/>
            <pc:sldMk cId="3498558235" sldId="509"/>
            <ac:spMk id="525" creationId="{6F623168-64F6-4E8B-BEB3-1F1C468CA06B}"/>
          </ac:spMkLst>
        </pc:spChg>
        <pc:spChg chg="mod topLvl">
          <ac:chgData name="reza kabir" userId="af3c95a13102d509" providerId="LiveId" clId="{88200EE4-F4B4-49E8-8126-B01E5FCCBE2D}" dt="2020-05-17T06:16:06.026" v="524" actId="165"/>
          <ac:spMkLst>
            <pc:docMk/>
            <pc:sldMk cId="3498558235" sldId="509"/>
            <ac:spMk id="526" creationId="{2BBEFE83-C6F6-4CEB-BEE4-FBDD7D0DECC6}"/>
          </ac:spMkLst>
        </pc:spChg>
        <pc:spChg chg="mod topLvl">
          <ac:chgData name="reza kabir" userId="af3c95a13102d509" providerId="LiveId" clId="{88200EE4-F4B4-49E8-8126-B01E5FCCBE2D}" dt="2020-05-17T06:16:06.026" v="524" actId="165"/>
          <ac:spMkLst>
            <pc:docMk/>
            <pc:sldMk cId="3498558235" sldId="509"/>
            <ac:spMk id="527" creationId="{1B0B2797-D982-4BFB-8509-A83E8F803810}"/>
          </ac:spMkLst>
        </pc:spChg>
        <pc:spChg chg="mod topLvl">
          <ac:chgData name="reza kabir" userId="af3c95a13102d509" providerId="LiveId" clId="{88200EE4-F4B4-49E8-8126-B01E5FCCBE2D}" dt="2020-05-17T06:16:06.026" v="524" actId="165"/>
          <ac:spMkLst>
            <pc:docMk/>
            <pc:sldMk cId="3498558235" sldId="509"/>
            <ac:spMk id="528" creationId="{28407564-E712-4015-89F0-746D761D7CDA}"/>
          </ac:spMkLst>
        </pc:spChg>
        <pc:spChg chg="mod topLvl">
          <ac:chgData name="reza kabir" userId="af3c95a13102d509" providerId="LiveId" clId="{88200EE4-F4B4-49E8-8126-B01E5FCCBE2D}" dt="2020-05-17T06:16:06.026" v="524" actId="165"/>
          <ac:spMkLst>
            <pc:docMk/>
            <pc:sldMk cId="3498558235" sldId="509"/>
            <ac:spMk id="529" creationId="{56C0490E-4666-4A35-98DF-1555A5BE9CF7}"/>
          </ac:spMkLst>
        </pc:spChg>
        <pc:spChg chg="mod topLvl">
          <ac:chgData name="reza kabir" userId="af3c95a13102d509" providerId="LiveId" clId="{88200EE4-F4B4-49E8-8126-B01E5FCCBE2D}" dt="2020-05-17T06:16:06.026" v="524" actId="165"/>
          <ac:spMkLst>
            <pc:docMk/>
            <pc:sldMk cId="3498558235" sldId="509"/>
            <ac:spMk id="530" creationId="{3A5D15A7-81F4-4863-914D-AEF65DBFCE77}"/>
          </ac:spMkLst>
        </pc:spChg>
        <pc:spChg chg="mod topLvl">
          <ac:chgData name="reza kabir" userId="af3c95a13102d509" providerId="LiveId" clId="{88200EE4-F4B4-49E8-8126-B01E5FCCBE2D}" dt="2020-05-17T06:16:06.026" v="524" actId="165"/>
          <ac:spMkLst>
            <pc:docMk/>
            <pc:sldMk cId="3498558235" sldId="509"/>
            <ac:spMk id="531" creationId="{95B447A1-D85A-44CA-B747-1EEEC38DC1FB}"/>
          </ac:spMkLst>
        </pc:spChg>
        <pc:spChg chg="mod topLvl">
          <ac:chgData name="reza kabir" userId="af3c95a13102d509" providerId="LiveId" clId="{88200EE4-F4B4-49E8-8126-B01E5FCCBE2D}" dt="2020-05-17T06:16:06.026" v="524" actId="165"/>
          <ac:spMkLst>
            <pc:docMk/>
            <pc:sldMk cId="3498558235" sldId="509"/>
            <ac:spMk id="532" creationId="{542D86D6-0DCA-4107-8E64-45E187647D68}"/>
          </ac:spMkLst>
        </pc:spChg>
        <pc:spChg chg="mod topLvl">
          <ac:chgData name="reza kabir" userId="af3c95a13102d509" providerId="LiveId" clId="{88200EE4-F4B4-49E8-8126-B01E5FCCBE2D}" dt="2020-05-17T06:16:06.026" v="524" actId="165"/>
          <ac:spMkLst>
            <pc:docMk/>
            <pc:sldMk cId="3498558235" sldId="509"/>
            <ac:spMk id="533" creationId="{CB4A7602-1DCF-4594-B4DC-F70D8E9F0D50}"/>
          </ac:spMkLst>
        </pc:spChg>
        <pc:spChg chg="mod topLvl">
          <ac:chgData name="reza kabir" userId="af3c95a13102d509" providerId="LiveId" clId="{88200EE4-F4B4-49E8-8126-B01E5FCCBE2D}" dt="2020-05-17T06:16:06.026" v="524" actId="165"/>
          <ac:spMkLst>
            <pc:docMk/>
            <pc:sldMk cId="3498558235" sldId="509"/>
            <ac:spMk id="534" creationId="{F249FD07-FDA8-4689-A99B-B090C9B80913}"/>
          </ac:spMkLst>
        </pc:spChg>
        <pc:spChg chg="mod topLvl">
          <ac:chgData name="reza kabir" userId="af3c95a13102d509" providerId="LiveId" clId="{88200EE4-F4B4-49E8-8126-B01E5FCCBE2D}" dt="2020-05-17T06:16:06.026" v="524" actId="165"/>
          <ac:spMkLst>
            <pc:docMk/>
            <pc:sldMk cId="3498558235" sldId="509"/>
            <ac:spMk id="535" creationId="{3935748E-1254-407C-BE0B-6046AC934518}"/>
          </ac:spMkLst>
        </pc:spChg>
        <pc:spChg chg="mod topLvl">
          <ac:chgData name="reza kabir" userId="af3c95a13102d509" providerId="LiveId" clId="{88200EE4-F4B4-49E8-8126-B01E5FCCBE2D}" dt="2020-05-17T06:16:06.026" v="524" actId="165"/>
          <ac:spMkLst>
            <pc:docMk/>
            <pc:sldMk cId="3498558235" sldId="509"/>
            <ac:spMk id="536" creationId="{ABF7D4F5-C4AD-45E4-846E-A69AF9DB5513}"/>
          </ac:spMkLst>
        </pc:spChg>
        <pc:spChg chg="mod topLvl">
          <ac:chgData name="reza kabir" userId="af3c95a13102d509" providerId="LiveId" clId="{88200EE4-F4B4-49E8-8126-B01E5FCCBE2D}" dt="2020-05-17T06:16:06.026" v="524" actId="165"/>
          <ac:spMkLst>
            <pc:docMk/>
            <pc:sldMk cId="3498558235" sldId="509"/>
            <ac:spMk id="537" creationId="{21554719-A518-4651-94F5-61E5F10903E3}"/>
          </ac:spMkLst>
        </pc:spChg>
        <pc:spChg chg="mod topLvl">
          <ac:chgData name="reza kabir" userId="af3c95a13102d509" providerId="LiveId" clId="{88200EE4-F4B4-49E8-8126-B01E5FCCBE2D}" dt="2020-05-17T06:16:06.026" v="524" actId="165"/>
          <ac:spMkLst>
            <pc:docMk/>
            <pc:sldMk cId="3498558235" sldId="509"/>
            <ac:spMk id="538" creationId="{D8D4A4BF-D34F-4F06-AA2B-F7F5D4A510D2}"/>
          </ac:spMkLst>
        </pc:spChg>
        <pc:spChg chg="mod topLvl">
          <ac:chgData name="reza kabir" userId="af3c95a13102d509" providerId="LiveId" clId="{88200EE4-F4B4-49E8-8126-B01E5FCCBE2D}" dt="2020-05-17T06:16:06.026" v="524" actId="165"/>
          <ac:spMkLst>
            <pc:docMk/>
            <pc:sldMk cId="3498558235" sldId="509"/>
            <ac:spMk id="539" creationId="{8F31B0C8-F06B-460F-BF8D-1475A9A2472B}"/>
          </ac:spMkLst>
        </pc:spChg>
        <pc:spChg chg="mod topLvl">
          <ac:chgData name="reza kabir" userId="af3c95a13102d509" providerId="LiveId" clId="{88200EE4-F4B4-49E8-8126-B01E5FCCBE2D}" dt="2020-05-17T06:16:06.026" v="524" actId="165"/>
          <ac:spMkLst>
            <pc:docMk/>
            <pc:sldMk cId="3498558235" sldId="509"/>
            <ac:spMk id="540" creationId="{A639324D-940C-49BE-AFA9-365752364063}"/>
          </ac:spMkLst>
        </pc:spChg>
        <pc:spChg chg="mod topLvl">
          <ac:chgData name="reza kabir" userId="af3c95a13102d509" providerId="LiveId" clId="{88200EE4-F4B4-49E8-8126-B01E5FCCBE2D}" dt="2020-05-17T06:16:06.026" v="524" actId="165"/>
          <ac:spMkLst>
            <pc:docMk/>
            <pc:sldMk cId="3498558235" sldId="509"/>
            <ac:spMk id="541" creationId="{FF6140E4-B74D-445A-8692-3EE14A728F66}"/>
          </ac:spMkLst>
        </pc:spChg>
        <pc:spChg chg="mod topLvl">
          <ac:chgData name="reza kabir" userId="af3c95a13102d509" providerId="LiveId" clId="{88200EE4-F4B4-49E8-8126-B01E5FCCBE2D}" dt="2020-05-17T06:16:06.026" v="524" actId="165"/>
          <ac:spMkLst>
            <pc:docMk/>
            <pc:sldMk cId="3498558235" sldId="509"/>
            <ac:spMk id="542" creationId="{74C679EB-2542-4966-BE1D-CB6AA2D3B091}"/>
          </ac:spMkLst>
        </pc:spChg>
        <pc:spChg chg="mod topLvl">
          <ac:chgData name="reza kabir" userId="af3c95a13102d509" providerId="LiveId" clId="{88200EE4-F4B4-49E8-8126-B01E5FCCBE2D}" dt="2020-05-17T06:16:06.026" v="524" actId="165"/>
          <ac:spMkLst>
            <pc:docMk/>
            <pc:sldMk cId="3498558235" sldId="509"/>
            <ac:spMk id="543" creationId="{095654B6-9D6B-4CC4-888B-4499B8003908}"/>
          </ac:spMkLst>
        </pc:spChg>
        <pc:spChg chg="mod topLvl">
          <ac:chgData name="reza kabir" userId="af3c95a13102d509" providerId="LiveId" clId="{88200EE4-F4B4-49E8-8126-B01E5FCCBE2D}" dt="2020-05-17T06:16:06.026" v="524" actId="165"/>
          <ac:spMkLst>
            <pc:docMk/>
            <pc:sldMk cId="3498558235" sldId="509"/>
            <ac:spMk id="544" creationId="{09306FF2-2243-4802-868B-703F77AE7D8D}"/>
          </ac:spMkLst>
        </pc:spChg>
        <pc:spChg chg="mod topLvl">
          <ac:chgData name="reza kabir" userId="af3c95a13102d509" providerId="LiveId" clId="{88200EE4-F4B4-49E8-8126-B01E5FCCBE2D}" dt="2020-05-17T06:16:06.026" v="524" actId="165"/>
          <ac:spMkLst>
            <pc:docMk/>
            <pc:sldMk cId="3498558235" sldId="509"/>
            <ac:spMk id="545" creationId="{3E74AE34-9883-4631-875C-536B5E2D1CD5}"/>
          </ac:spMkLst>
        </pc:spChg>
        <pc:spChg chg="mod topLvl">
          <ac:chgData name="reza kabir" userId="af3c95a13102d509" providerId="LiveId" clId="{88200EE4-F4B4-49E8-8126-B01E5FCCBE2D}" dt="2020-05-17T06:16:06.026" v="524" actId="165"/>
          <ac:spMkLst>
            <pc:docMk/>
            <pc:sldMk cId="3498558235" sldId="509"/>
            <ac:spMk id="546" creationId="{BB61C3EA-2E68-4FFD-A288-8326F2EDB97C}"/>
          </ac:spMkLst>
        </pc:spChg>
        <pc:spChg chg="mod topLvl">
          <ac:chgData name="reza kabir" userId="af3c95a13102d509" providerId="LiveId" clId="{88200EE4-F4B4-49E8-8126-B01E5FCCBE2D}" dt="2020-05-17T06:16:06.026" v="524" actId="165"/>
          <ac:spMkLst>
            <pc:docMk/>
            <pc:sldMk cId="3498558235" sldId="509"/>
            <ac:spMk id="547" creationId="{49B273A2-BDA3-495B-8CB5-68D8496036CE}"/>
          </ac:spMkLst>
        </pc:spChg>
        <pc:spChg chg="mod topLvl">
          <ac:chgData name="reza kabir" userId="af3c95a13102d509" providerId="LiveId" clId="{88200EE4-F4B4-49E8-8126-B01E5FCCBE2D}" dt="2020-05-17T06:16:06.026" v="524" actId="165"/>
          <ac:spMkLst>
            <pc:docMk/>
            <pc:sldMk cId="3498558235" sldId="509"/>
            <ac:spMk id="548" creationId="{D3F58DCE-F9F2-411B-BD35-3D41188C31E9}"/>
          </ac:spMkLst>
        </pc:spChg>
        <pc:spChg chg="mod topLvl">
          <ac:chgData name="reza kabir" userId="af3c95a13102d509" providerId="LiveId" clId="{88200EE4-F4B4-49E8-8126-B01E5FCCBE2D}" dt="2020-05-17T06:16:06.026" v="524" actId="165"/>
          <ac:spMkLst>
            <pc:docMk/>
            <pc:sldMk cId="3498558235" sldId="509"/>
            <ac:spMk id="549" creationId="{2E1B7C2A-2F75-4C90-8756-DDBEEC0698F6}"/>
          </ac:spMkLst>
        </pc:spChg>
        <pc:spChg chg="mod topLvl">
          <ac:chgData name="reza kabir" userId="af3c95a13102d509" providerId="LiveId" clId="{88200EE4-F4B4-49E8-8126-B01E5FCCBE2D}" dt="2020-05-17T06:16:06.026" v="524" actId="165"/>
          <ac:spMkLst>
            <pc:docMk/>
            <pc:sldMk cId="3498558235" sldId="509"/>
            <ac:spMk id="550" creationId="{7076E698-0F4C-4749-A943-43B6DAA7F9DA}"/>
          </ac:spMkLst>
        </pc:spChg>
        <pc:spChg chg="mod topLvl">
          <ac:chgData name="reza kabir" userId="af3c95a13102d509" providerId="LiveId" clId="{88200EE4-F4B4-49E8-8126-B01E5FCCBE2D}" dt="2020-05-17T06:16:06.026" v="524" actId="165"/>
          <ac:spMkLst>
            <pc:docMk/>
            <pc:sldMk cId="3498558235" sldId="509"/>
            <ac:spMk id="551" creationId="{2C10AA0E-1ED7-4410-9D0B-4D772AFF6A1D}"/>
          </ac:spMkLst>
        </pc:spChg>
        <pc:spChg chg="mod topLvl">
          <ac:chgData name="reza kabir" userId="af3c95a13102d509" providerId="LiveId" clId="{88200EE4-F4B4-49E8-8126-B01E5FCCBE2D}" dt="2020-05-17T06:16:06.026" v="524" actId="165"/>
          <ac:spMkLst>
            <pc:docMk/>
            <pc:sldMk cId="3498558235" sldId="509"/>
            <ac:spMk id="552" creationId="{1CEB553B-2097-47F2-8918-9EAFA958F684}"/>
          </ac:spMkLst>
        </pc:spChg>
        <pc:spChg chg="mod topLvl">
          <ac:chgData name="reza kabir" userId="af3c95a13102d509" providerId="LiveId" clId="{88200EE4-F4B4-49E8-8126-B01E5FCCBE2D}" dt="2020-05-17T06:16:06.026" v="524" actId="165"/>
          <ac:spMkLst>
            <pc:docMk/>
            <pc:sldMk cId="3498558235" sldId="509"/>
            <ac:spMk id="553" creationId="{E04C2559-97E0-4920-90FC-63378D25268A}"/>
          </ac:spMkLst>
        </pc:spChg>
        <pc:spChg chg="mod topLvl">
          <ac:chgData name="reza kabir" userId="af3c95a13102d509" providerId="LiveId" clId="{88200EE4-F4B4-49E8-8126-B01E5FCCBE2D}" dt="2020-05-17T06:16:06.026" v="524" actId="165"/>
          <ac:spMkLst>
            <pc:docMk/>
            <pc:sldMk cId="3498558235" sldId="509"/>
            <ac:spMk id="554" creationId="{94B63A8E-0CAA-4314-9C6F-E296A0296BC0}"/>
          </ac:spMkLst>
        </pc:spChg>
        <pc:spChg chg="mod topLvl">
          <ac:chgData name="reza kabir" userId="af3c95a13102d509" providerId="LiveId" clId="{88200EE4-F4B4-49E8-8126-B01E5FCCBE2D}" dt="2020-05-17T06:16:06.026" v="524" actId="165"/>
          <ac:spMkLst>
            <pc:docMk/>
            <pc:sldMk cId="3498558235" sldId="509"/>
            <ac:spMk id="555" creationId="{400E0AD0-4309-4CD9-9EC1-2D352D1E4CCE}"/>
          </ac:spMkLst>
        </pc:spChg>
        <pc:spChg chg="mod topLvl">
          <ac:chgData name="reza kabir" userId="af3c95a13102d509" providerId="LiveId" clId="{88200EE4-F4B4-49E8-8126-B01E5FCCBE2D}" dt="2020-05-17T06:16:06.026" v="524" actId="165"/>
          <ac:spMkLst>
            <pc:docMk/>
            <pc:sldMk cId="3498558235" sldId="509"/>
            <ac:spMk id="556" creationId="{E571DDD5-FB1A-4CD6-9732-00E9EC0A3C42}"/>
          </ac:spMkLst>
        </pc:spChg>
        <pc:spChg chg="mod topLvl">
          <ac:chgData name="reza kabir" userId="af3c95a13102d509" providerId="LiveId" clId="{88200EE4-F4B4-49E8-8126-B01E5FCCBE2D}" dt="2020-05-17T06:16:06.026" v="524" actId="165"/>
          <ac:spMkLst>
            <pc:docMk/>
            <pc:sldMk cId="3498558235" sldId="509"/>
            <ac:spMk id="557" creationId="{1E367BEF-2CD9-4228-8516-C0CAB59C466F}"/>
          </ac:spMkLst>
        </pc:spChg>
        <pc:spChg chg="mod topLvl">
          <ac:chgData name="reza kabir" userId="af3c95a13102d509" providerId="LiveId" clId="{88200EE4-F4B4-49E8-8126-B01E5FCCBE2D}" dt="2020-05-17T06:16:06.026" v="524" actId="165"/>
          <ac:spMkLst>
            <pc:docMk/>
            <pc:sldMk cId="3498558235" sldId="509"/>
            <ac:spMk id="558" creationId="{7B11FD7F-8B79-406C-A2A6-E1483E171239}"/>
          </ac:spMkLst>
        </pc:spChg>
        <pc:spChg chg="mod topLvl">
          <ac:chgData name="reza kabir" userId="af3c95a13102d509" providerId="LiveId" clId="{88200EE4-F4B4-49E8-8126-B01E5FCCBE2D}" dt="2020-05-17T06:16:06.026" v="524" actId="165"/>
          <ac:spMkLst>
            <pc:docMk/>
            <pc:sldMk cId="3498558235" sldId="509"/>
            <ac:spMk id="559" creationId="{CD89E248-49BA-46D1-B88D-16BF78A8D3CA}"/>
          </ac:spMkLst>
        </pc:spChg>
        <pc:spChg chg="mod topLvl">
          <ac:chgData name="reza kabir" userId="af3c95a13102d509" providerId="LiveId" clId="{88200EE4-F4B4-49E8-8126-B01E5FCCBE2D}" dt="2020-05-17T06:16:06.026" v="524" actId="165"/>
          <ac:spMkLst>
            <pc:docMk/>
            <pc:sldMk cId="3498558235" sldId="509"/>
            <ac:spMk id="560" creationId="{F97CB477-7C7E-48A1-BD15-FFE6A45BD6A0}"/>
          </ac:spMkLst>
        </pc:spChg>
        <pc:spChg chg="mod topLvl">
          <ac:chgData name="reza kabir" userId="af3c95a13102d509" providerId="LiveId" clId="{88200EE4-F4B4-49E8-8126-B01E5FCCBE2D}" dt="2020-05-17T06:16:06.026" v="524" actId="165"/>
          <ac:spMkLst>
            <pc:docMk/>
            <pc:sldMk cId="3498558235" sldId="509"/>
            <ac:spMk id="561" creationId="{8CE25A04-F13C-4C86-B3D5-8E2FF2F43F33}"/>
          </ac:spMkLst>
        </pc:spChg>
        <pc:spChg chg="mod topLvl">
          <ac:chgData name="reza kabir" userId="af3c95a13102d509" providerId="LiveId" clId="{88200EE4-F4B4-49E8-8126-B01E5FCCBE2D}" dt="2020-05-17T06:16:06.026" v="524" actId="165"/>
          <ac:spMkLst>
            <pc:docMk/>
            <pc:sldMk cId="3498558235" sldId="509"/>
            <ac:spMk id="562" creationId="{C9BAD171-E03E-4393-A5E6-41920E18F83A}"/>
          </ac:spMkLst>
        </pc:spChg>
        <pc:spChg chg="mod topLvl">
          <ac:chgData name="reza kabir" userId="af3c95a13102d509" providerId="LiveId" clId="{88200EE4-F4B4-49E8-8126-B01E5FCCBE2D}" dt="2020-05-17T06:16:06.026" v="524" actId="165"/>
          <ac:spMkLst>
            <pc:docMk/>
            <pc:sldMk cId="3498558235" sldId="509"/>
            <ac:spMk id="563" creationId="{0B23FF8E-EF13-4184-B73D-FA2F6B60BE4B}"/>
          </ac:spMkLst>
        </pc:spChg>
        <pc:spChg chg="mod topLvl">
          <ac:chgData name="reza kabir" userId="af3c95a13102d509" providerId="LiveId" clId="{88200EE4-F4B4-49E8-8126-B01E5FCCBE2D}" dt="2020-05-17T06:16:06.026" v="524" actId="165"/>
          <ac:spMkLst>
            <pc:docMk/>
            <pc:sldMk cId="3498558235" sldId="509"/>
            <ac:spMk id="564" creationId="{6ECFC256-8475-480E-91E2-81D5ADA9298D}"/>
          </ac:spMkLst>
        </pc:spChg>
        <pc:spChg chg="mod topLvl">
          <ac:chgData name="reza kabir" userId="af3c95a13102d509" providerId="LiveId" clId="{88200EE4-F4B4-49E8-8126-B01E5FCCBE2D}" dt="2020-05-17T06:16:06.026" v="524" actId="165"/>
          <ac:spMkLst>
            <pc:docMk/>
            <pc:sldMk cId="3498558235" sldId="509"/>
            <ac:spMk id="565" creationId="{12F9ABE9-EF17-414F-BFD3-3B5120723639}"/>
          </ac:spMkLst>
        </pc:spChg>
        <pc:spChg chg="mod topLvl">
          <ac:chgData name="reza kabir" userId="af3c95a13102d509" providerId="LiveId" clId="{88200EE4-F4B4-49E8-8126-B01E5FCCBE2D}" dt="2020-05-17T06:16:06.026" v="524" actId="165"/>
          <ac:spMkLst>
            <pc:docMk/>
            <pc:sldMk cId="3498558235" sldId="509"/>
            <ac:spMk id="566" creationId="{A360EE0A-DC4D-4DBF-88BB-D4F09DF55AB6}"/>
          </ac:spMkLst>
        </pc:spChg>
        <pc:spChg chg="mod topLvl">
          <ac:chgData name="reza kabir" userId="af3c95a13102d509" providerId="LiveId" clId="{88200EE4-F4B4-49E8-8126-B01E5FCCBE2D}" dt="2020-05-17T06:16:06.026" v="524" actId="165"/>
          <ac:spMkLst>
            <pc:docMk/>
            <pc:sldMk cId="3498558235" sldId="509"/>
            <ac:spMk id="567" creationId="{2FB1ECBE-D121-42FD-A6BB-C8193CB88A87}"/>
          </ac:spMkLst>
        </pc:spChg>
        <pc:spChg chg="mod topLvl">
          <ac:chgData name="reza kabir" userId="af3c95a13102d509" providerId="LiveId" clId="{88200EE4-F4B4-49E8-8126-B01E5FCCBE2D}" dt="2020-05-17T06:16:06.026" v="524" actId="165"/>
          <ac:spMkLst>
            <pc:docMk/>
            <pc:sldMk cId="3498558235" sldId="509"/>
            <ac:spMk id="568" creationId="{A629B7D9-48DE-48F0-8C56-1114CA545514}"/>
          </ac:spMkLst>
        </pc:spChg>
        <pc:spChg chg="mod topLvl">
          <ac:chgData name="reza kabir" userId="af3c95a13102d509" providerId="LiveId" clId="{88200EE4-F4B4-49E8-8126-B01E5FCCBE2D}" dt="2020-05-17T06:16:06.026" v="524" actId="165"/>
          <ac:spMkLst>
            <pc:docMk/>
            <pc:sldMk cId="3498558235" sldId="509"/>
            <ac:spMk id="569" creationId="{AD81032A-8844-4F4C-9C8E-037BC63F3C07}"/>
          </ac:spMkLst>
        </pc:spChg>
        <pc:spChg chg="mod topLvl">
          <ac:chgData name="reza kabir" userId="af3c95a13102d509" providerId="LiveId" clId="{88200EE4-F4B4-49E8-8126-B01E5FCCBE2D}" dt="2020-05-17T06:16:06.026" v="524" actId="165"/>
          <ac:spMkLst>
            <pc:docMk/>
            <pc:sldMk cId="3498558235" sldId="509"/>
            <ac:spMk id="570" creationId="{61384A21-8ABE-4FB3-B20D-8EBF9F39008A}"/>
          </ac:spMkLst>
        </pc:spChg>
        <pc:spChg chg="mod topLvl">
          <ac:chgData name="reza kabir" userId="af3c95a13102d509" providerId="LiveId" clId="{88200EE4-F4B4-49E8-8126-B01E5FCCBE2D}" dt="2020-05-17T06:16:06.026" v="524" actId="165"/>
          <ac:spMkLst>
            <pc:docMk/>
            <pc:sldMk cId="3498558235" sldId="509"/>
            <ac:spMk id="571" creationId="{332DB205-10D5-43EE-ACBC-571B8155C792}"/>
          </ac:spMkLst>
        </pc:spChg>
        <pc:spChg chg="mod topLvl">
          <ac:chgData name="reza kabir" userId="af3c95a13102d509" providerId="LiveId" clId="{88200EE4-F4B4-49E8-8126-B01E5FCCBE2D}" dt="2020-05-17T06:16:06.026" v="524" actId="165"/>
          <ac:spMkLst>
            <pc:docMk/>
            <pc:sldMk cId="3498558235" sldId="509"/>
            <ac:spMk id="572" creationId="{5584F529-2D69-44FB-A47E-73837857C766}"/>
          </ac:spMkLst>
        </pc:spChg>
        <pc:spChg chg="mod topLvl">
          <ac:chgData name="reza kabir" userId="af3c95a13102d509" providerId="LiveId" clId="{88200EE4-F4B4-49E8-8126-B01E5FCCBE2D}" dt="2020-05-17T06:16:06.026" v="524" actId="165"/>
          <ac:spMkLst>
            <pc:docMk/>
            <pc:sldMk cId="3498558235" sldId="509"/>
            <ac:spMk id="573" creationId="{2CEB5E4F-7222-4286-B7B4-5805EB305F5A}"/>
          </ac:spMkLst>
        </pc:spChg>
        <pc:spChg chg="mod topLvl">
          <ac:chgData name="reza kabir" userId="af3c95a13102d509" providerId="LiveId" clId="{88200EE4-F4B4-49E8-8126-B01E5FCCBE2D}" dt="2020-05-17T06:16:06.026" v="524" actId="165"/>
          <ac:spMkLst>
            <pc:docMk/>
            <pc:sldMk cId="3498558235" sldId="509"/>
            <ac:spMk id="574" creationId="{FC93CB36-4315-4376-86AB-A0058205C7BC}"/>
          </ac:spMkLst>
        </pc:spChg>
        <pc:spChg chg="mod topLvl">
          <ac:chgData name="reza kabir" userId="af3c95a13102d509" providerId="LiveId" clId="{88200EE4-F4B4-49E8-8126-B01E5FCCBE2D}" dt="2020-05-17T06:16:06.026" v="524" actId="165"/>
          <ac:spMkLst>
            <pc:docMk/>
            <pc:sldMk cId="3498558235" sldId="509"/>
            <ac:spMk id="575" creationId="{AFF31E89-2C49-424D-8260-DA519271B4B6}"/>
          </ac:spMkLst>
        </pc:spChg>
        <pc:spChg chg="mod topLvl">
          <ac:chgData name="reza kabir" userId="af3c95a13102d509" providerId="LiveId" clId="{88200EE4-F4B4-49E8-8126-B01E5FCCBE2D}" dt="2020-05-17T06:16:06.026" v="524" actId="165"/>
          <ac:spMkLst>
            <pc:docMk/>
            <pc:sldMk cId="3498558235" sldId="509"/>
            <ac:spMk id="576" creationId="{2FFC285E-1278-47BC-8BDA-A7A0BCC78778}"/>
          </ac:spMkLst>
        </pc:spChg>
        <pc:spChg chg="mod topLvl">
          <ac:chgData name="reza kabir" userId="af3c95a13102d509" providerId="LiveId" clId="{88200EE4-F4B4-49E8-8126-B01E5FCCBE2D}" dt="2020-05-17T06:16:06.026" v="524" actId="165"/>
          <ac:spMkLst>
            <pc:docMk/>
            <pc:sldMk cId="3498558235" sldId="509"/>
            <ac:spMk id="577" creationId="{D8B7F792-B162-46FF-98D1-31D88606AEEE}"/>
          </ac:spMkLst>
        </pc:spChg>
        <pc:spChg chg="mod topLvl">
          <ac:chgData name="reza kabir" userId="af3c95a13102d509" providerId="LiveId" clId="{88200EE4-F4B4-49E8-8126-B01E5FCCBE2D}" dt="2020-05-17T06:16:06.026" v="524" actId="165"/>
          <ac:spMkLst>
            <pc:docMk/>
            <pc:sldMk cId="3498558235" sldId="509"/>
            <ac:spMk id="578" creationId="{A234746D-AAD0-4C9E-97EC-080BDA5FEBC3}"/>
          </ac:spMkLst>
        </pc:spChg>
        <pc:spChg chg="mod topLvl">
          <ac:chgData name="reza kabir" userId="af3c95a13102d509" providerId="LiveId" clId="{88200EE4-F4B4-49E8-8126-B01E5FCCBE2D}" dt="2020-05-17T06:16:06.026" v="524" actId="165"/>
          <ac:spMkLst>
            <pc:docMk/>
            <pc:sldMk cId="3498558235" sldId="509"/>
            <ac:spMk id="579" creationId="{D42FC939-5875-469C-B11B-BF407722861A}"/>
          </ac:spMkLst>
        </pc:spChg>
        <pc:spChg chg="mod topLvl">
          <ac:chgData name="reza kabir" userId="af3c95a13102d509" providerId="LiveId" clId="{88200EE4-F4B4-49E8-8126-B01E5FCCBE2D}" dt="2020-05-17T06:16:06.026" v="524" actId="165"/>
          <ac:spMkLst>
            <pc:docMk/>
            <pc:sldMk cId="3498558235" sldId="509"/>
            <ac:spMk id="580" creationId="{131CBF28-018E-41EB-9DD6-0DCD629C2741}"/>
          </ac:spMkLst>
        </pc:spChg>
        <pc:spChg chg="mod topLvl">
          <ac:chgData name="reza kabir" userId="af3c95a13102d509" providerId="LiveId" clId="{88200EE4-F4B4-49E8-8126-B01E5FCCBE2D}" dt="2020-05-17T06:16:06.026" v="524" actId="165"/>
          <ac:spMkLst>
            <pc:docMk/>
            <pc:sldMk cId="3498558235" sldId="509"/>
            <ac:spMk id="581" creationId="{6A0D434B-1666-4064-9D6C-310309884611}"/>
          </ac:spMkLst>
        </pc:spChg>
        <pc:spChg chg="mod topLvl">
          <ac:chgData name="reza kabir" userId="af3c95a13102d509" providerId="LiveId" clId="{88200EE4-F4B4-49E8-8126-B01E5FCCBE2D}" dt="2020-05-17T06:16:06.026" v="524" actId="165"/>
          <ac:spMkLst>
            <pc:docMk/>
            <pc:sldMk cId="3498558235" sldId="509"/>
            <ac:spMk id="582" creationId="{F95CB7F2-8700-4796-8E36-76F52261A17E}"/>
          </ac:spMkLst>
        </pc:spChg>
        <pc:spChg chg="mod topLvl">
          <ac:chgData name="reza kabir" userId="af3c95a13102d509" providerId="LiveId" clId="{88200EE4-F4B4-49E8-8126-B01E5FCCBE2D}" dt="2020-05-17T06:16:06.026" v="524" actId="165"/>
          <ac:spMkLst>
            <pc:docMk/>
            <pc:sldMk cId="3498558235" sldId="509"/>
            <ac:spMk id="583" creationId="{C1533560-E5BE-4C25-B76C-F1DB5180DA94}"/>
          </ac:spMkLst>
        </pc:spChg>
        <pc:spChg chg="mod topLvl">
          <ac:chgData name="reza kabir" userId="af3c95a13102d509" providerId="LiveId" clId="{88200EE4-F4B4-49E8-8126-B01E5FCCBE2D}" dt="2020-05-17T06:16:06.026" v="524" actId="165"/>
          <ac:spMkLst>
            <pc:docMk/>
            <pc:sldMk cId="3498558235" sldId="509"/>
            <ac:spMk id="584" creationId="{A64871F0-5B11-48E7-A399-C9040582E608}"/>
          </ac:spMkLst>
        </pc:spChg>
        <pc:spChg chg="mod topLvl">
          <ac:chgData name="reza kabir" userId="af3c95a13102d509" providerId="LiveId" clId="{88200EE4-F4B4-49E8-8126-B01E5FCCBE2D}" dt="2020-05-17T06:16:06.026" v="524" actId="165"/>
          <ac:spMkLst>
            <pc:docMk/>
            <pc:sldMk cId="3498558235" sldId="509"/>
            <ac:spMk id="585" creationId="{C79ACB9C-459E-48BA-A7D3-61E6742CDAB7}"/>
          </ac:spMkLst>
        </pc:spChg>
        <pc:spChg chg="mod topLvl">
          <ac:chgData name="reza kabir" userId="af3c95a13102d509" providerId="LiveId" clId="{88200EE4-F4B4-49E8-8126-B01E5FCCBE2D}" dt="2020-05-17T06:16:06.026" v="524" actId="165"/>
          <ac:spMkLst>
            <pc:docMk/>
            <pc:sldMk cId="3498558235" sldId="509"/>
            <ac:spMk id="586" creationId="{93185C84-D6AD-4CE0-B0C4-B3DFDEF0F3ED}"/>
          </ac:spMkLst>
        </pc:spChg>
        <pc:spChg chg="mod topLvl">
          <ac:chgData name="reza kabir" userId="af3c95a13102d509" providerId="LiveId" clId="{88200EE4-F4B4-49E8-8126-B01E5FCCBE2D}" dt="2020-05-17T06:16:06.026" v="524" actId="165"/>
          <ac:spMkLst>
            <pc:docMk/>
            <pc:sldMk cId="3498558235" sldId="509"/>
            <ac:spMk id="587" creationId="{E9AA7434-9B58-4991-9A04-F52750CB4ABD}"/>
          </ac:spMkLst>
        </pc:spChg>
        <pc:spChg chg="mod topLvl">
          <ac:chgData name="reza kabir" userId="af3c95a13102d509" providerId="LiveId" clId="{88200EE4-F4B4-49E8-8126-B01E5FCCBE2D}" dt="2020-05-17T06:16:06.026" v="524" actId="165"/>
          <ac:spMkLst>
            <pc:docMk/>
            <pc:sldMk cId="3498558235" sldId="509"/>
            <ac:spMk id="588" creationId="{15C0D5A0-0C04-4513-A8DA-F910FF66BF8D}"/>
          </ac:spMkLst>
        </pc:spChg>
        <pc:spChg chg="mod topLvl">
          <ac:chgData name="reza kabir" userId="af3c95a13102d509" providerId="LiveId" clId="{88200EE4-F4B4-49E8-8126-B01E5FCCBE2D}" dt="2020-05-17T06:16:06.026" v="524" actId="165"/>
          <ac:spMkLst>
            <pc:docMk/>
            <pc:sldMk cId="3498558235" sldId="509"/>
            <ac:spMk id="589" creationId="{4AD7180E-AD68-49CC-8CBB-839F8F44D5A5}"/>
          </ac:spMkLst>
        </pc:spChg>
        <pc:spChg chg="mod topLvl">
          <ac:chgData name="reza kabir" userId="af3c95a13102d509" providerId="LiveId" clId="{88200EE4-F4B4-49E8-8126-B01E5FCCBE2D}" dt="2020-05-17T06:16:06.026" v="524" actId="165"/>
          <ac:spMkLst>
            <pc:docMk/>
            <pc:sldMk cId="3498558235" sldId="509"/>
            <ac:spMk id="590" creationId="{62B72421-3738-401D-8940-5261A92ED584}"/>
          </ac:spMkLst>
        </pc:spChg>
        <pc:spChg chg="mod topLvl">
          <ac:chgData name="reza kabir" userId="af3c95a13102d509" providerId="LiveId" clId="{88200EE4-F4B4-49E8-8126-B01E5FCCBE2D}" dt="2020-05-17T06:16:06.026" v="524" actId="165"/>
          <ac:spMkLst>
            <pc:docMk/>
            <pc:sldMk cId="3498558235" sldId="509"/>
            <ac:spMk id="591" creationId="{2D5D440E-FBC6-4F01-8A6E-F7593F13DEEB}"/>
          </ac:spMkLst>
        </pc:spChg>
        <pc:spChg chg="mod topLvl">
          <ac:chgData name="reza kabir" userId="af3c95a13102d509" providerId="LiveId" clId="{88200EE4-F4B4-49E8-8126-B01E5FCCBE2D}" dt="2020-05-17T06:16:06.026" v="524" actId="165"/>
          <ac:spMkLst>
            <pc:docMk/>
            <pc:sldMk cId="3498558235" sldId="509"/>
            <ac:spMk id="592" creationId="{544E39B3-F62B-4D7E-A069-D22CC448B5D0}"/>
          </ac:spMkLst>
        </pc:spChg>
        <pc:spChg chg="mod topLvl">
          <ac:chgData name="reza kabir" userId="af3c95a13102d509" providerId="LiveId" clId="{88200EE4-F4B4-49E8-8126-B01E5FCCBE2D}" dt="2020-05-17T06:16:06.026" v="524" actId="165"/>
          <ac:spMkLst>
            <pc:docMk/>
            <pc:sldMk cId="3498558235" sldId="509"/>
            <ac:spMk id="593" creationId="{A3E98FBD-F495-45E7-9EE1-C5B1AF872D24}"/>
          </ac:spMkLst>
        </pc:spChg>
        <pc:spChg chg="mod topLvl">
          <ac:chgData name="reza kabir" userId="af3c95a13102d509" providerId="LiveId" clId="{88200EE4-F4B4-49E8-8126-B01E5FCCBE2D}" dt="2020-05-17T06:16:06.026" v="524" actId="165"/>
          <ac:spMkLst>
            <pc:docMk/>
            <pc:sldMk cId="3498558235" sldId="509"/>
            <ac:spMk id="594" creationId="{0C9B27C1-13CD-4BDF-9C1C-3AFD7438016D}"/>
          </ac:spMkLst>
        </pc:spChg>
        <pc:spChg chg="mod topLvl">
          <ac:chgData name="reza kabir" userId="af3c95a13102d509" providerId="LiveId" clId="{88200EE4-F4B4-49E8-8126-B01E5FCCBE2D}" dt="2020-05-17T06:16:06.026" v="524" actId="165"/>
          <ac:spMkLst>
            <pc:docMk/>
            <pc:sldMk cId="3498558235" sldId="509"/>
            <ac:spMk id="595" creationId="{B073FFB9-ACD3-4AD0-A32F-AC13BB9796EA}"/>
          </ac:spMkLst>
        </pc:spChg>
        <pc:spChg chg="mod topLvl">
          <ac:chgData name="reza kabir" userId="af3c95a13102d509" providerId="LiveId" clId="{88200EE4-F4B4-49E8-8126-B01E5FCCBE2D}" dt="2020-05-17T06:16:06.026" v="524" actId="165"/>
          <ac:spMkLst>
            <pc:docMk/>
            <pc:sldMk cId="3498558235" sldId="509"/>
            <ac:spMk id="596" creationId="{CBD5B12A-FD0E-4215-B0B9-02B69864F6D0}"/>
          </ac:spMkLst>
        </pc:spChg>
        <pc:spChg chg="mod topLvl">
          <ac:chgData name="reza kabir" userId="af3c95a13102d509" providerId="LiveId" clId="{88200EE4-F4B4-49E8-8126-B01E5FCCBE2D}" dt="2020-05-17T06:16:06.026" v="524" actId="165"/>
          <ac:spMkLst>
            <pc:docMk/>
            <pc:sldMk cId="3498558235" sldId="509"/>
            <ac:spMk id="597" creationId="{EE32EE53-51DC-4F33-9C59-91803854E548}"/>
          </ac:spMkLst>
        </pc:spChg>
        <pc:spChg chg="mod topLvl">
          <ac:chgData name="reza kabir" userId="af3c95a13102d509" providerId="LiveId" clId="{88200EE4-F4B4-49E8-8126-B01E5FCCBE2D}" dt="2020-05-17T06:16:06.026" v="524" actId="165"/>
          <ac:spMkLst>
            <pc:docMk/>
            <pc:sldMk cId="3498558235" sldId="509"/>
            <ac:spMk id="598" creationId="{A6C65016-00B0-4FB1-907F-7C28E226DBFF}"/>
          </ac:spMkLst>
        </pc:spChg>
        <pc:spChg chg="mod topLvl">
          <ac:chgData name="reza kabir" userId="af3c95a13102d509" providerId="LiveId" clId="{88200EE4-F4B4-49E8-8126-B01E5FCCBE2D}" dt="2020-05-17T06:16:06.026" v="524" actId="165"/>
          <ac:spMkLst>
            <pc:docMk/>
            <pc:sldMk cId="3498558235" sldId="509"/>
            <ac:spMk id="599" creationId="{22CE4226-1E74-44F6-B3E9-B2A9B46B98AF}"/>
          </ac:spMkLst>
        </pc:spChg>
        <pc:spChg chg="mod topLvl">
          <ac:chgData name="reza kabir" userId="af3c95a13102d509" providerId="LiveId" clId="{88200EE4-F4B4-49E8-8126-B01E5FCCBE2D}" dt="2020-05-17T06:16:06.026" v="524" actId="165"/>
          <ac:spMkLst>
            <pc:docMk/>
            <pc:sldMk cId="3498558235" sldId="509"/>
            <ac:spMk id="600" creationId="{7B593A0F-75C7-40B0-9500-C2FC5769C3DE}"/>
          </ac:spMkLst>
        </pc:spChg>
        <pc:spChg chg="mod topLvl">
          <ac:chgData name="reza kabir" userId="af3c95a13102d509" providerId="LiveId" clId="{88200EE4-F4B4-49E8-8126-B01E5FCCBE2D}" dt="2020-05-17T06:16:06.026" v="524" actId="165"/>
          <ac:spMkLst>
            <pc:docMk/>
            <pc:sldMk cId="3498558235" sldId="509"/>
            <ac:spMk id="601" creationId="{52B261D9-ADF3-49B9-9E23-00E2525FB07B}"/>
          </ac:spMkLst>
        </pc:spChg>
        <pc:spChg chg="mod topLvl">
          <ac:chgData name="reza kabir" userId="af3c95a13102d509" providerId="LiveId" clId="{88200EE4-F4B4-49E8-8126-B01E5FCCBE2D}" dt="2020-05-17T06:16:06.026" v="524" actId="165"/>
          <ac:spMkLst>
            <pc:docMk/>
            <pc:sldMk cId="3498558235" sldId="509"/>
            <ac:spMk id="602" creationId="{2B410452-E066-420C-BCF7-6EDBF4BA082E}"/>
          </ac:spMkLst>
        </pc:spChg>
        <pc:spChg chg="mod topLvl">
          <ac:chgData name="reza kabir" userId="af3c95a13102d509" providerId="LiveId" clId="{88200EE4-F4B4-49E8-8126-B01E5FCCBE2D}" dt="2020-05-17T06:16:06.026" v="524" actId="165"/>
          <ac:spMkLst>
            <pc:docMk/>
            <pc:sldMk cId="3498558235" sldId="509"/>
            <ac:spMk id="603" creationId="{94C71774-E443-46B8-B3E9-21160721A8D3}"/>
          </ac:spMkLst>
        </pc:spChg>
        <pc:spChg chg="mod topLvl">
          <ac:chgData name="reza kabir" userId="af3c95a13102d509" providerId="LiveId" clId="{88200EE4-F4B4-49E8-8126-B01E5FCCBE2D}" dt="2020-05-17T06:16:06.026" v="524" actId="165"/>
          <ac:spMkLst>
            <pc:docMk/>
            <pc:sldMk cId="3498558235" sldId="509"/>
            <ac:spMk id="604" creationId="{D03D9FB3-4703-49A5-9C33-377D51AC81F0}"/>
          </ac:spMkLst>
        </pc:spChg>
        <pc:spChg chg="mod topLvl">
          <ac:chgData name="reza kabir" userId="af3c95a13102d509" providerId="LiveId" clId="{88200EE4-F4B4-49E8-8126-B01E5FCCBE2D}" dt="2020-05-17T06:16:06.026" v="524" actId="165"/>
          <ac:spMkLst>
            <pc:docMk/>
            <pc:sldMk cId="3498558235" sldId="509"/>
            <ac:spMk id="605" creationId="{39263198-D270-4655-98D1-8B748CA9F929}"/>
          </ac:spMkLst>
        </pc:spChg>
        <pc:spChg chg="mod topLvl">
          <ac:chgData name="reza kabir" userId="af3c95a13102d509" providerId="LiveId" clId="{88200EE4-F4B4-49E8-8126-B01E5FCCBE2D}" dt="2020-05-17T06:16:06.026" v="524" actId="165"/>
          <ac:spMkLst>
            <pc:docMk/>
            <pc:sldMk cId="3498558235" sldId="509"/>
            <ac:spMk id="606" creationId="{81E8F65F-844F-4BBF-B405-DF2027968148}"/>
          </ac:spMkLst>
        </pc:spChg>
        <pc:spChg chg="mod topLvl">
          <ac:chgData name="reza kabir" userId="af3c95a13102d509" providerId="LiveId" clId="{88200EE4-F4B4-49E8-8126-B01E5FCCBE2D}" dt="2020-05-17T06:16:06.026" v="524" actId="165"/>
          <ac:spMkLst>
            <pc:docMk/>
            <pc:sldMk cId="3498558235" sldId="509"/>
            <ac:spMk id="607" creationId="{33045174-31D3-4F3C-A36F-EABD71DE54D7}"/>
          </ac:spMkLst>
        </pc:spChg>
        <pc:spChg chg="mod topLvl">
          <ac:chgData name="reza kabir" userId="af3c95a13102d509" providerId="LiveId" clId="{88200EE4-F4B4-49E8-8126-B01E5FCCBE2D}" dt="2020-05-17T06:16:06.026" v="524" actId="165"/>
          <ac:spMkLst>
            <pc:docMk/>
            <pc:sldMk cId="3498558235" sldId="509"/>
            <ac:spMk id="608" creationId="{8FBB9EF1-847C-4BD6-AC57-0B2E030ACB6F}"/>
          </ac:spMkLst>
        </pc:spChg>
        <pc:spChg chg="mod topLvl">
          <ac:chgData name="reza kabir" userId="af3c95a13102d509" providerId="LiveId" clId="{88200EE4-F4B4-49E8-8126-B01E5FCCBE2D}" dt="2020-05-17T06:16:06.026" v="524" actId="165"/>
          <ac:spMkLst>
            <pc:docMk/>
            <pc:sldMk cId="3498558235" sldId="509"/>
            <ac:spMk id="609" creationId="{25875654-DBB2-4309-85D9-63C498DB98EF}"/>
          </ac:spMkLst>
        </pc:spChg>
        <pc:spChg chg="mod topLvl">
          <ac:chgData name="reza kabir" userId="af3c95a13102d509" providerId="LiveId" clId="{88200EE4-F4B4-49E8-8126-B01E5FCCBE2D}" dt="2020-05-17T06:16:06.026" v="524" actId="165"/>
          <ac:spMkLst>
            <pc:docMk/>
            <pc:sldMk cId="3498558235" sldId="509"/>
            <ac:spMk id="610" creationId="{0407CA65-3DBF-4B55-979E-E81B5D233A81}"/>
          </ac:spMkLst>
        </pc:spChg>
        <pc:spChg chg="mod topLvl">
          <ac:chgData name="reza kabir" userId="af3c95a13102d509" providerId="LiveId" clId="{88200EE4-F4B4-49E8-8126-B01E5FCCBE2D}" dt="2020-05-17T06:16:06.026" v="524" actId="165"/>
          <ac:spMkLst>
            <pc:docMk/>
            <pc:sldMk cId="3498558235" sldId="509"/>
            <ac:spMk id="611" creationId="{4B34C6D1-24B6-4B2D-BF5C-3DBA746C82BD}"/>
          </ac:spMkLst>
        </pc:spChg>
        <pc:spChg chg="mod topLvl">
          <ac:chgData name="reza kabir" userId="af3c95a13102d509" providerId="LiveId" clId="{88200EE4-F4B4-49E8-8126-B01E5FCCBE2D}" dt="2020-05-17T06:16:06.026" v="524" actId="165"/>
          <ac:spMkLst>
            <pc:docMk/>
            <pc:sldMk cId="3498558235" sldId="509"/>
            <ac:spMk id="612" creationId="{7E2D6A80-AAAE-42B2-A121-D13DB937FCE4}"/>
          </ac:spMkLst>
        </pc:spChg>
        <pc:spChg chg="mod topLvl">
          <ac:chgData name="reza kabir" userId="af3c95a13102d509" providerId="LiveId" clId="{88200EE4-F4B4-49E8-8126-B01E5FCCBE2D}" dt="2020-05-17T06:16:06.026" v="524" actId="165"/>
          <ac:spMkLst>
            <pc:docMk/>
            <pc:sldMk cId="3498558235" sldId="509"/>
            <ac:spMk id="613" creationId="{63E8617E-ADA9-42C7-94F7-AA79C592D7AE}"/>
          </ac:spMkLst>
        </pc:spChg>
        <pc:spChg chg="mod topLvl">
          <ac:chgData name="reza kabir" userId="af3c95a13102d509" providerId="LiveId" clId="{88200EE4-F4B4-49E8-8126-B01E5FCCBE2D}" dt="2020-05-17T06:16:06.026" v="524" actId="165"/>
          <ac:spMkLst>
            <pc:docMk/>
            <pc:sldMk cId="3498558235" sldId="509"/>
            <ac:spMk id="614" creationId="{57D1049E-EF3C-4FAC-8475-06F5B22D3E6A}"/>
          </ac:spMkLst>
        </pc:spChg>
        <pc:spChg chg="mod topLvl">
          <ac:chgData name="reza kabir" userId="af3c95a13102d509" providerId="LiveId" clId="{88200EE4-F4B4-49E8-8126-B01E5FCCBE2D}" dt="2020-05-17T06:16:06.026" v="524" actId="165"/>
          <ac:spMkLst>
            <pc:docMk/>
            <pc:sldMk cId="3498558235" sldId="509"/>
            <ac:spMk id="615" creationId="{376446BC-6F78-4B3A-A148-57148F1DB27A}"/>
          </ac:spMkLst>
        </pc:spChg>
        <pc:spChg chg="mod topLvl">
          <ac:chgData name="reza kabir" userId="af3c95a13102d509" providerId="LiveId" clId="{88200EE4-F4B4-49E8-8126-B01E5FCCBE2D}" dt="2020-05-17T06:16:06.026" v="524" actId="165"/>
          <ac:spMkLst>
            <pc:docMk/>
            <pc:sldMk cId="3498558235" sldId="509"/>
            <ac:spMk id="616" creationId="{FF690AAB-2CD9-4348-9C28-457195D0982E}"/>
          </ac:spMkLst>
        </pc:spChg>
        <pc:spChg chg="mod topLvl">
          <ac:chgData name="reza kabir" userId="af3c95a13102d509" providerId="LiveId" clId="{88200EE4-F4B4-49E8-8126-B01E5FCCBE2D}" dt="2020-05-17T06:16:06.026" v="524" actId="165"/>
          <ac:spMkLst>
            <pc:docMk/>
            <pc:sldMk cId="3498558235" sldId="509"/>
            <ac:spMk id="617" creationId="{65FBAB65-565B-4B89-A736-1FBEA3F8C74D}"/>
          </ac:spMkLst>
        </pc:spChg>
        <pc:spChg chg="mod topLvl">
          <ac:chgData name="reza kabir" userId="af3c95a13102d509" providerId="LiveId" clId="{88200EE4-F4B4-49E8-8126-B01E5FCCBE2D}" dt="2020-05-17T06:16:06.026" v="524" actId="165"/>
          <ac:spMkLst>
            <pc:docMk/>
            <pc:sldMk cId="3498558235" sldId="509"/>
            <ac:spMk id="618" creationId="{6616C53C-0978-4D3C-A6CB-77D5A850365A}"/>
          </ac:spMkLst>
        </pc:spChg>
        <pc:spChg chg="mod topLvl">
          <ac:chgData name="reza kabir" userId="af3c95a13102d509" providerId="LiveId" clId="{88200EE4-F4B4-49E8-8126-B01E5FCCBE2D}" dt="2020-05-17T06:16:06.026" v="524" actId="165"/>
          <ac:spMkLst>
            <pc:docMk/>
            <pc:sldMk cId="3498558235" sldId="509"/>
            <ac:spMk id="619" creationId="{9369FFB8-B514-4BB3-B1FD-E689EA2E1660}"/>
          </ac:spMkLst>
        </pc:spChg>
        <pc:spChg chg="mod topLvl">
          <ac:chgData name="reza kabir" userId="af3c95a13102d509" providerId="LiveId" clId="{88200EE4-F4B4-49E8-8126-B01E5FCCBE2D}" dt="2020-05-17T06:16:06.026" v="524" actId="165"/>
          <ac:spMkLst>
            <pc:docMk/>
            <pc:sldMk cId="3498558235" sldId="509"/>
            <ac:spMk id="620" creationId="{8FF3ADAF-CEEA-4B49-9B67-4C8DAA0BC07F}"/>
          </ac:spMkLst>
        </pc:spChg>
        <pc:spChg chg="mod topLvl">
          <ac:chgData name="reza kabir" userId="af3c95a13102d509" providerId="LiveId" clId="{88200EE4-F4B4-49E8-8126-B01E5FCCBE2D}" dt="2020-05-17T06:16:06.026" v="524" actId="165"/>
          <ac:spMkLst>
            <pc:docMk/>
            <pc:sldMk cId="3498558235" sldId="509"/>
            <ac:spMk id="621" creationId="{67343848-3FC8-4004-98D0-D0E1DFA73CCD}"/>
          </ac:spMkLst>
        </pc:spChg>
        <pc:spChg chg="mod topLvl">
          <ac:chgData name="reza kabir" userId="af3c95a13102d509" providerId="LiveId" clId="{88200EE4-F4B4-49E8-8126-B01E5FCCBE2D}" dt="2020-05-17T06:16:06.026" v="524" actId="165"/>
          <ac:spMkLst>
            <pc:docMk/>
            <pc:sldMk cId="3498558235" sldId="509"/>
            <ac:spMk id="622" creationId="{A6ADBD58-37B0-48AC-997C-441BDE0148AA}"/>
          </ac:spMkLst>
        </pc:spChg>
        <pc:spChg chg="mod topLvl">
          <ac:chgData name="reza kabir" userId="af3c95a13102d509" providerId="LiveId" clId="{88200EE4-F4B4-49E8-8126-B01E5FCCBE2D}" dt="2020-05-17T06:16:06.026" v="524" actId="165"/>
          <ac:spMkLst>
            <pc:docMk/>
            <pc:sldMk cId="3498558235" sldId="509"/>
            <ac:spMk id="623" creationId="{98E9C00B-621E-4011-9D94-D725F130D08B}"/>
          </ac:spMkLst>
        </pc:spChg>
        <pc:spChg chg="mod topLvl">
          <ac:chgData name="reza kabir" userId="af3c95a13102d509" providerId="LiveId" clId="{88200EE4-F4B4-49E8-8126-B01E5FCCBE2D}" dt="2020-05-17T06:16:06.026" v="524" actId="165"/>
          <ac:spMkLst>
            <pc:docMk/>
            <pc:sldMk cId="3498558235" sldId="509"/>
            <ac:spMk id="624" creationId="{7595ED8C-A0A9-45EE-BAAC-EFF45F880126}"/>
          </ac:spMkLst>
        </pc:spChg>
        <pc:spChg chg="mod topLvl">
          <ac:chgData name="reza kabir" userId="af3c95a13102d509" providerId="LiveId" clId="{88200EE4-F4B4-49E8-8126-B01E5FCCBE2D}" dt="2020-05-17T06:16:06.026" v="524" actId="165"/>
          <ac:spMkLst>
            <pc:docMk/>
            <pc:sldMk cId="3498558235" sldId="509"/>
            <ac:spMk id="625" creationId="{102F5C5D-F5DB-45AC-98B0-059F52B6CB44}"/>
          </ac:spMkLst>
        </pc:spChg>
        <pc:spChg chg="mod topLvl">
          <ac:chgData name="reza kabir" userId="af3c95a13102d509" providerId="LiveId" clId="{88200EE4-F4B4-49E8-8126-B01E5FCCBE2D}" dt="2020-05-17T06:16:06.026" v="524" actId="165"/>
          <ac:spMkLst>
            <pc:docMk/>
            <pc:sldMk cId="3498558235" sldId="509"/>
            <ac:spMk id="626" creationId="{3FFEC96B-BE63-4F11-A6DF-54A41DD4B2CB}"/>
          </ac:spMkLst>
        </pc:spChg>
        <pc:spChg chg="mod topLvl">
          <ac:chgData name="reza kabir" userId="af3c95a13102d509" providerId="LiveId" clId="{88200EE4-F4B4-49E8-8126-B01E5FCCBE2D}" dt="2020-05-17T06:16:06.026" v="524" actId="165"/>
          <ac:spMkLst>
            <pc:docMk/>
            <pc:sldMk cId="3498558235" sldId="509"/>
            <ac:spMk id="627" creationId="{C345A7C2-24C5-4844-B3BE-5574C1EFC0CA}"/>
          </ac:spMkLst>
        </pc:spChg>
        <pc:spChg chg="mod topLvl">
          <ac:chgData name="reza kabir" userId="af3c95a13102d509" providerId="LiveId" clId="{88200EE4-F4B4-49E8-8126-B01E5FCCBE2D}" dt="2020-05-17T06:16:06.026" v="524" actId="165"/>
          <ac:spMkLst>
            <pc:docMk/>
            <pc:sldMk cId="3498558235" sldId="509"/>
            <ac:spMk id="628" creationId="{8A2E114D-F90E-4662-A7E5-0E7F9089CDFB}"/>
          </ac:spMkLst>
        </pc:spChg>
        <pc:spChg chg="mod topLvl">
          <ac:chgData name="reza kabir" userId="af3c95a13102d509" providerId="LiveId" clId="{88200EE4-F4B4-49E8-8126-B01E5FCCBE2D}" dt="2020-05-17T06:16:06.026" v="524" actId="165"/>
          <ac:spMkLst>
            <pc:docMk/>
            <pc:sldMk cId="3498558235" sldId="509"/>
            <ac:spMk id="629" creationId="{38BABF65-48EC-4BD0-9674-91D88DEE6E64}"/>
          </ac:spMkLst>
        </pc:spChg>
        <pc:spChg chg="mod topLvl">
          <ac:chgData name="reza kabir" userId="af3c95a13102d509" providerId="LiveId" clId="{88200EE4-F4B4-49E8-8126-B01E5FCCBE2D}" dt="2020-05-17T06:16:06.026" v="524" actId="165"/>
          <ac:spMkLst>
            <pc:docMk/>
            <pc:sldMk cId="3498558235" sldId="509"/>
            <ac:spMk id="630" creationId="{7FC915E2-6BE1-4671-BE44-07762915A160}"/>
          </ac:spMkLst>
        </pc:spChg>
        <pc:spChg chg="mod topLvl">
          <ac:chgData name="reza kabir" userId="af3c95a13102d509" providerId="LiveId" clId="{88200EE4-F4B4-49E8-8126-B01E5FCCBE2D}" dt="2020-05-17T06:16:06.026" v="524" actId="165"/>
          <ac:spMkLst>
            <pc:docMk/>
            <pc:sldMk cId="3498558235" sldId="509"/>
            <ac:spMk id="631" creationId="{95F2A34D-8695-4DB2-A6E5-85DA9B8EABB6}"/>
          </ac:spMkLst>
        </pc:spChg>
        <pc:spChg chg="mod topLvl">
          <ac:chgData name="reza kabir" userId="af3c95a13102d509" providerId="LiveId" clId="{88200EE4-F4B4-49E8-8126-B01E5FCCBE2D}" dt="2020-05-17T06:16:06.026" v="524" actId="165"/>
          <ac:spMkLst>
            <pc:docMk/>
            <pc:sldMk cId="3498558235" sldId="509"/>
            <ac:spMk id="632" creationId="{1AF1C431-BBF6-4865-AB9B-384349D7A43A}"/>
          </ac:spMkLst>
        </pc:spChg>
        <pc:spChg chg="mod topLvl">
          <ac:chgData name="reza kabir" userId="af3c95a13102d509" providerId="LiveId" clId="{88200EE4-F4B4-49E8-8126-B01E5FCCBE2D}" dt="2020-05-17T06:16:06.026" v="524" actId="165"/>
          <ac:spMkLst>
            <pc:docMk/>
            <pc:sldMk cId="3498558235" sldId="509"/>
            <ac:spMk id="633" creationId="{BBFD4302-4D69-46FB-AD58-9AA957B266AF}"/>
          </ac:spMkLst>
        </pc:spChg>
        <pc:spChg chg="mod topLvl">
          <ac:chgData name="reza kabir" userId="af3c95a13102d509" providerId="LiveId" clId="{88200EE4-F4B4-49E8-8126-B01E5FCCBE2D}" dt="2020-05-17T06:16:06.026" v="524" actId="165"/>
          <ac:spMkLst>
            <pc:docMk/>
            <pc:sldMk cId="3498558235" sldId="509"/>
            <ac:spMk id="634" creationId="{A30BE077-DD95-4C97-8A43-1201838DF6AD}"/>
          </ac:spMkLst>
        </pc:spChg>
        <pc:spChg chg="mod topLvl">
          <ac:chgData name="reza kabir" userId="af3c95a13102d509" providerId="LiveId" clId="{88200EE4-F4B4-49E8-8126-B01E5FCCBE2D}" dt="2020-05-17T06:16:06.026" v="524" actId="165"/>
          <ac:spMkLst>
            <pc:docMk/>
            <pc:sldMk cId="3498558235" sldId="509"/>
            <ac:spMk id="635" creationId="{FB387FB2-6073-4489-A941-D874754F2986}"/>
          </ac:spMkLst>
        </pc:spChg>
        <pc:spChg chg="mod topLvl">
          <ac:chgData name="reza kabir" userId="af3c95a13102d509" providerId="LiveId" clId="{88200EE4-F4B4-49E8-8126-B01E5FCCBE2D}" dt="2020-05-17T06:16:06.026" v="524" actId="165"/>
          <ac:spMkLst>
            <pc:docMk/>
            <pc:sldMk cId="3498558235" sldId="509"/>
            <ac:spMk id="636" creationId="{3E354FAB-4F79-48A8-A112-A6B378AFFCBF}"/>
          </ac:spMkLst>
        </pc:spChg>
        <pc:spChg chg="mod topLvl">
          <ac:chgData name="reza kabir" userId="af3c95a13102d509" providerId="LiveId" clId="{88200EE4-F4B4-49E8-8126-B01E5FCCBE2D}" dt="2020-05-17T06:16:06.026" v="524" actId="165"/>
          <ac:spMkLst>
            <pc:docMk/>
            <pc:sldMk cId="3498558235" sldId="509"/>
            <ac:spMk id="637" creationId="{89779D31-E84F-472A-BB34-9387C4856684}"/>
          </ac:spMkLst>
        </pc:spChg>
        <pc:spChg chg="mod topLvl">
          <ac:chgData name="reza kabir" userId="af3c95a13102d509" providerId="LiveId" clId="{88200EE4-F4B4-49E8-8126-B01E5FCCBE2D}" dt="2020-05-17T06:16:06.026" v="524" actId="165"/>
          <ac:spMkLst>
            <pc:docMk/>
            <pc:sldMk cId="3498558235" sldId="509"/>
            <ac:spMk id="638" creationId="{C52B6BE6-A1E6-4503-9C57-40BCCB0F81E2}"/>
          </ac:spMkLst>
        </pc:spChg>
        <pc:spChg chg="mod topLvl">
          <ac:chgData name="reza kabir" userId="af3c95a13102d509" providerId="LiveId" clId="{88200EE4-F4B4-49E8-8126-B01E5FCCBE2D}" dt="2020-05-17T06:16:06.026" v="524" actId="165"/>
          <ac:spMkLst>
            <pc:docMk/>
            <pc:sldMk cId="3498558235" sldId="509"/>
            <ac:spMk id="639" creationId="{76655AA0-4E3B-4858-AAB5-AB3D3B0C46B4}"/>
          </ac:spMkLst>
        </pc:spChg>
        <pc:spChg chg="mod topLvl">
          <ac:chgData name="reza kabir" userId="af3c95a13102d509" providerId="LiveId" clId="{88200EE4-F4B4-49E8-8126-B01E5FCCBE2D}" dt="2020-05-17T06:16:06.026" v="524" actId="165"/>
          <ac:spMkLst>
            <pc:docMk/>
            <pc:sldMk cId="3498558235" sldId="509"/>
            <ac:spMk id="640" creationId="{6ECFF319-22CD-44EA-9B4C-57CDDFF5E1B7}"/>
          </ac:spMkLst>
        </pc:spChg>
        <pc:spChg chg="mod topLvl">
          <ac:chgData name="reza kabir" userId="af3c95a13102d509" providerId="LiveId" clId="{88200EE4-F4B4-49E8-8126-B01E5FCCBE2D}" dt="2020-05-17T06:16:06.026" v="524" actId="165"/>
          <ac:spMkLst>
            <pc:docMk/>
            <pc:sldMk cId="3498558235" sldId="509"/>
            <ac:spMk id="641" creationId="{56B9E573-6755-45B6-B70C-F69E25BA1B7B}"/>
          </ac:spMkLst>
        </pc:spChg>
        <pc:spChg chg="mod topLvl">
          <ac:chgData name="reza kabir" userId="af3c95a13102d509" providerId="LiveId" clId="{88200EE4-F4B4-49E8-8126-B01E5FCCBE2D}" dt="2020-05-17T06:16:06.026" v="524" actId="165"/>
          <ac:spMkLst>
            <pc:docMk/>
            <pc:sldMk cId="3498558235" sldId="509"/>
            <ac:spMk id="642" creationId="{BC4B4805-1EFA-40B0-8CC1-6E8A39D3959E}"/>
          </ac:spMkLst>
        </pc:spChg>
        <pc:spChg chg="mod topLvl">
          <ac:chgData name="reza kabir" userId="af3c95a13102d509" providerId="LiveId" clId="{88200EE4-F4B4-49E8-8126-B01E5FCCBE2D}" dt="2020-05-17T06:16:06.026" v="524" actId="165"/>
          <ac:spMkLst>
            <pc:docMk/>
            <pc:sldMk cId="3498558235" sldId="509"/>
            <ac:spMk id="643" creationId="{0B714EF1-0FF3-4FEE-994F-FC72852E4B3F}"/>
          </ac:spMkLst>
        </pc:spChg>
        <pc:spChg chg="mod topLvl">
          <ac:chgData name="reza kabir" userId="af3c95a13102d509" providerId="LiveId" clId="{88200EE4-F4B4-49E8-8126-B01E5FCCBE2D}" dt="2020-05-17T06:16:06.026" v="524" actId="165"/>
          <ac:spMkLst>
            <pc:docMk/>
            <pc:sldMk cId="3498558235" sldId="509"/>
            <ac:spMk id="644" creationId="{56D4EF05-CB7F-491B-8C8E-AE97DD6F58EF}"/>
          </ac:spMkLst>
        </pc:spChg>
        <pc:spChg chg="mod topLvl">
          <ac:chgData name="reza kabir" userId="af3c95a13102d509" providerId="LiveId" clId="{88200EE4-F4B4-49E8-8126-B01E5FCCBE2D}" dt="2020-05-17T06:16:06.026" v="524" actId="165"/>
          <ac:spMkLst>
            <pc:docMk/>
            <pc:sldMk cId="3498558235" sldId="509"/>
            <ac:spMk id="645" creationId="{69F0BEB0-DB02-41CB-BFD8-6757F3805920}"/>
          </ac:spMkLst>
        </pc:spChg>
        <pc:spChg chg="mod topLvl">
          <ac:chgData name="reza kabir" userId="af3c95a13102d509" providerId="LiveId" clId="{88200EE4-F4B4-49E8-8126-B01E5FCCBE2D}" dt="2020-05-17T06:16:06.026" v="524" actId="165"/>
          <ac:spMkLst>
            <pc:docMk/>
            <pc:sldMk cId="3498558235" sldId="509"/>
            <ac:spMk id="646" creationId="{994C4181-7F8A-46F3-B914-6D48EA1AE7E7}"/>
          </ac:spMkLst>
        </pc:spChg>
        <pc:spChg chg="mod topLvl">
          <ac:chgData name="reza kabir" userId="af3c95a13102d509" providerId="LiveId" clId="{88200EE4-F4B4-49E8-8126-B01E5FCCBE2D}" dt="2020-05-17T06:16:06.026" v="524" actId="165"/>
          <ac:spMkLst>
            <pc:docMk/>
            <pc:sldMk cId="3498558235" sldId="509"/>
            <ac:spMk id="647" creationId="{16E7E265-E0C0-4AEB-9738-101EBF2E1540}"/>
          </ac:spMkLst>
        </pc:spChg>
        <pc:spChg chg="mod topLvl">
          <ac:chgData name="reza kabir" userId="af3c95a13102d509" providerId="LiveId" clId="{88200EE4-F4B4-49E8-8126-B01E5FCCBE2D}" dt="2020-05-17T06:16:06.026" v="524" actId="165"/>
          <ac:spMkLst>
            <pc:docMk/>
            <pc:sldMk cId="3498558235" sldId="509"/>
            <ac:spMk id="648" creationId="{A613F325-2930-4034-8BDE-A54D341B7B68}"/>
          </ac:spMkLst>
        </pc:spChg>
        <pc:spChg chg="mod topLvl">
          <ac:chgData name="reza kabir" userId="af3c95a13102d509" providerId="LiveId" clId="{88200EE4-F4B4-49E8-8126-B01E5FCCBE2D}" dt="2020-05-17T06:16:06.026" v="524" actId="165"/>
          <ac:spMkLst>
            <pc:docMk/>
            <pc:sldMk cId="3498558235" sldId="509"/>
            <ac:spMk id="649" creationId="{A839D2B5-C9AA-4CED-A7ED-F1D101E4403E}"/>
          </ac:spMkLst>
        </pc:spChg>
        <pc:spChg chg="mod topLvl">
          <ac:chgData name="reza kabir" userId="af3c95a13102d509" providerId="LiveId" clId="{88200EE4-F4B4-49E8-8126-B01E5FCCBE2D}" dt="2020-05-17T06:16:06.026" v="524" actId="165"/>
          <ac:spMkLst>
            <pc:docMk/>
            <pc:sldMk cId="3498558235" sldId="509"/>
            <ac:spMk id="650" creationId="{D6F8DD5C-1C36-4B07-8B1D-65C2E7DAB7E6}"/>
          </ac:spMkLst>
        </pc:spChg>
        <pc:spChg chg="mod topLvl">
          <ac:chgData name="reza kabir" userId="af3c95a13102d509" providerId="LiveId" clId="{88200EE4-F4B4-49E8-8126-B01E5FCCBE2D}" dt="2020-05-17T06:16:06.026" v="524" actId="165"/>
          <ac:spMkLst>
            <pc:docMk/>
            <pc:sldMk cId="3498558235" sldId="509"/>
            <ac:spMk id="651" creationId="{890C2EAD-CB3F-4D00-9348-59AC084FFCAB}"/>
          </ac:spMkLst>
        </pc:spChg>
        <pc:spChg chg="mod topLvl">
          <ac:chgData name="reza kabir" userId="af3c95a13102d509" providerId="LiveId" clId="{88200EE4-F4B4-49E8-8126-B01E5FCCBE2D}" dt="2020-05-17T06:16:06.026" v="524" actId="165"/>
          <ac:spMkLst>
            <pc:docMk/>
            <pc:sldMk cId="3498558235" sldId="509"/>
            <ac:spMk id="652" creationId="{4851E74B-B742-4BC3-8EF9-DB3E0F254E03}"/>
          </ac:spMkLst>
        </pc:spChg>
        <pc:spChg chg="mod topLvl">
          <ac:chgData name="reza kabir" userId="af3c95a13102d509" providerId="LiveId" clId="{88200EE4-F4B4-49E8-8126-B01E5FCCBE2D}" dt="2020-05-17T06:16:06.026" v="524" actId="165"/>
          <ac:spMkLst>
            <pc:docMk/>
            <pc:sldMk cId="3498558235" sldId="509"/>
            <ac:spMk id="653" creationId="{F0D88C8B-8834-4C57-B2DC-67E98FA8F40C}"/>
          </ac:spMkLst>
        </pc:spChg>
        <pc:spChg chg="mod topLvl">
          <ac:chgData name="reza kabir" userId="af3c95a13102d509" providerId="LiveId" clId="{88200EE4-F4B4-49E8-8126-B01E5FCCBE2D}" dt="2020-05-17T06:16:06.026" v="524" actId="165"/>
          <ac:spMkLst>
            <pc:docMk/>
            <pc:sldMk cId="3498558235" sldId="509"/>
            <ac:spMk id="654" creationId="{CB23C4F1-84F4-47CB-AA41-01203DE8314C}"/>
          </ac:spMkLst>
        </pc:spChg>
        <pc:spChg chg="mod topLvl">
          <ac:chgData name="reza kabir" userId="af3c95a13102d509" providerId="LiveId" clId="{88200EE4-F4B4-49E8-8126-B01E5FCCBE2D}" dt="2020-05-17T06:16:06.026" v="524" actId="165"/>
          <ac:spMkLst>
            <pc:docMk/>
            <pc:sldMk cId="3498558235" sldId="509"/>
            <ac:spMk id="655" creationId="{CA4ACF9D-3865-4B24-ADE1-F94B6598AD26}"/>
          </ac:spMkLst>
        </pc:spChg>
        <pc:spChg chg="mod topLvl">
          <ac:chgData name="reza kabir" userId="af3c95a13102d509" providerId="LiveId" clId="{88200EE4-F4B4-49E8-8126-B01E5FCCBE2D}" dt="2020-05-17T06:16:06.026" v="524" actId="165"/>
          <ac:spMkLst>
            <pc:docMk/>
            <pc:sldMk cId="3498558235" sldId="509"/>
            <ac:spMk id="656" creationId="{9619EB3D-6566-4A34-9124-18597017CF66}"/>
          </ac:spMkLst>
        </pc:spChg>
        <pc:spChg chg="mod topLvl">
          <ac:chgData name="reza kabir" userId="af3c95a13102d509" providerId="LiveId" clId="{88200EE4-F4B4-49E8-8126-B01E5FCCBE2D}" dt="2020-05-17T06:16:06.026" v="524" actId="165"/>
          <ac:spMkLst>
            <pc:docMk/>
            <pc:sldMk cId="3498558235" sldId="509"/>
            <ac:spMk id="657" creationId="{2080499E-44D5-42F7-AAE2-A9B69F8D04E2}"/>
          </ac:spMkLst>
        </pc:spChg>
        <pc:spChg chg="mod topLvl">
          <ac:chgData name="reza kabir" userId="af3c95a13102d509" providerId="LiveId" clId="{88200EE4-F4B4-49E8-8126-B01E5FCCBE2D}" dt="2020-05-17T06:16:06.026" v="524" actId="165"/>
          <ac:spMkLst>
            <pc:docMk/>
            <pc:sldMk cId="3498558235" sldId="509"/>
            <ac:spMk id="658" creationId="{2242E33B-0439-41F2-AC2B-44D75A1D56B3}"/>
          </ac:spMkLst>
        </pc:spChg>
        <pc:spChg chg="mod topLvl">
          <ac:chgData name="reza kabir" userId="af3c95a13102d509" providerId="LiveId" clId="{88200EE4-F4B4-49E8-8126-B01E5FCCBE2D}" dt="2020-05-17T06:16:06.026" v="524" actId="165"/>
          <ac:spMkLst>
            <pc:docMk/>
            <pc:sldMk cId="3498558235" sldId="509"/>
            <ac:spMk id="659" creationId="{701C404E-FE1A-4CCD-999E-2C9F45DB5BCD}"/>
          </ac:spMkLst>
        </pc:spChg>
        <pc:spChg chg="mod topLvl">
          <ac:chgData name="reza kabir" userId="af3c95a13102d509" providerId="LiveId" clId="{88200EE4-F4B4-49E8-8126-B01E5FCCBE2D}" dt="2020-05-17T06:16:06.026" v="524" actId="165"/>
          <ac:spMkLst>
            <pc:docMk/>
            <pc:sldMk cId="3498558235" sldId="509"/>
            <ac:spMk id="660" creationId="{43216E2F-CEC6-498D-82A0-A5FB2F1514DD}"/>
          </ac:spMkLst>
        </pc:spChg>
        <pc:spChg chg="mod topLvl">
          <ac:chgData name="reza kabir" userId="af3c95a13102d509" providerId="LiveId" clId="{88200EE4-F4B4-49E8-8126-B01E5FCCBE2D}" dt="2020-05-17T06:16:06.026" v="524" actId="165"/>
          <ac:spMkLst>
            <pc:docMk/>
            <pc:sldMk cId="3498558235" sldId="509"/>
            <ac:spMk id="661" creationId="{25388852-4B4F-4E46-B7C4-7D0483BA7139}"/>
          </ac:spMkLst>
        </pc:spChg>
        <pc:spChg chg="mod topLvl">
          <ac:chgData name="reza kabir" userId="af3c95a13102d509" providerId="LiveId" clId="{88200EE4-F4B4-49E8-8126-B01E5FCCBE2D}" dt="2020-05-17T06:16:06.026" v="524" actId="165"/>
          <ac:spMkLst>
            <pc:docMk/>
            <pc:sldMk cId="3498558235" sldId="509"/>
            <ac:spMk id="662" creationId="{3744147C-B822-4103-ACF8-EFD596B6BEB6}"/>
          </ac:spMkLst>
        </pc:spChg>
        <pc:spChg chg="mod topLvl">
          <ac:chgData name="reza kabir" userId="af3c95a13102d509" providerId="LiveId" clId="{88200EE4-F4B4-49E8-8126-B01E5FCCBE2D}" dt="2020-05-17T06:16:06.026" v="524" actId="165"/>
          <ac:spMkLst>
            <pc:docMk/>
            <pc:sldMk cId="3498558235" sldId="509"/>
            <ac:spMk id="663" creationId="{C9B880CC-A838-43BA-B9E2-84B21EBEF4DD}"/>
          </ac:spMkLst>
        </pc:spChg>
        <pc:spChg chg="mod topLvl">
          <ac:chgData name="reza kabir" userId="af3c95a13102d509" providerId="LiveId" clId="{88200EE4-F4B4-49E8-8126-B01E5FCCBE2D}" dt="2020-05-17T06:16:06.026" v="524" actId="165"/>
          <ac:spMkLst>
            <pc:docMk/>
            <pc:sldMk cId="3498558235" sldId="509"/>
            <ac:spMk id="664" creationId="{7A042305-3969-4839-8ACD-F5C4D4383B17}"/>
          </ac:spMkLst>
        </pc:spChg>
        <pc:spChg chg="mod topLvl">
          <ac:chgData name="reza kabir" userId="af3c95a13102d509" providerId="LiveId" clId="{88200EE4-F4B4-49E8-8126-B01E5FCCBE2D}" dt="2020-05-17T06:16:06.026" v="524" actId="165"/>
          <ac:spMkLst>
            <pc:docMk/>
            <pc:sldMk cId="3498558235" sldId="509"/>
            <ac:spMk id="665" creationId="{22D00BEC-DBE3-461D-8E37-5DB70E9A4A39}"/>
          </ac:spMkLst>
        </pc:spChg>
        <pc:spChg chg="mod topLvl">
          <ac:chgData name="reza kabir" userId="af3c95a13102d509" providerId="LiveId" clId="{88200EE4-F4B4-49E8-8126-B01E5FCCBE2D}" dt="2020-05-17T06:16:06.026" v="524" actId="165"/>
          <ac:spMkLst>
            <pc:docMk/>
            <pc:sldMk cId="3498558235" sldId="509"/>
            <ac:spMk id="666" creationId="{AA77F9D2-B3B0-49B8-84AF-040136D5592A}"/>
          </ac:spMkLst>
        </pc:spChg>
        <pc:spChg chg="mod topLvl">
          <ac:chgData name="reza kabir" userId="af3c95a13102d509" providerId="LiveId" clId="{88200EE4-F4B4-49E8-8126-B01E5FCCBE2D}" dt="2020-05-17T06:16:06.026" v="524" actId="165"/>
          <ac:spMkLst>
            <pc:docMk/>
            <pc:sldMk cId="3498558235" sldId="509"/>
            <ac:spMk id="667" creationId="{2D0B35CF-FA8E-4263-98E4-3BAF707D7F5C}"/>
          </ac:spMkLst>
        </pc:spChg>
        <pc:spChg chg="mod topLvl">
          <ac:chgData name="reza kabir" userId="af3c95a13102d509" providerId="LiveId" clId="{88200EE4-F4B4-49E8-8126-B01E5FCCBE2D}" dt="2020-05-17T06:16:06.026" v="524" actId="165"/>
          <ac:spMkLst>
            <pc:docMk/>
            <pc:sldMk cId="3498558235" sldId="509"/>
            <ac:spMk id="668" creationId="{A058EC86-F22E-41F4-8E92-BA7B710D15D4}"/>
          </ac:spMkLst>
        </pc:spChg>
        <pc:spChg chg="mod topLvl">
          <ac:chgData name="reza kabir" userId="af3c95a13102d509" providerId="LiveId" clId="{88200EE4-F4B4-49E8-8126-B01E5FCCBE2D}" dt="2020-05-17T06:16:06.026" v="524" actId="165"/>
          <ac:spMkLst>
            <pc:docMk/>
            <pc:sldMk cId="3498558235" sldId="509"/>
            <ac:spMk id="669" creationId="{934E0CF0-BF78-4624-A257-3E56447BC77D}"/>
          </ac:spMkLst>
        </pc:spChg>
        <pc:spChg chg="mod topLvl">
          <ac:chgData name="reza kabir" userId="af3c95a13102d509" providerId="LiveId" clId="{88200EE4-F4B4-49E8-8126-B01E5FCCBE2D}" dt="2020-05-17T06:16:06.026" v="524" actId="165"/>
          <ac:spMkLst>
            <pc:docMk/>
            <pc:sldMk cId="3498558235" sldId="509"/>
            <ac:spMk id="670" creationId="{F402F87E-28E9-4A0D-80D7-EA66196D99B5}"/>
          </ac:spMkLst>
        </pc:spChg>
        <pc:spChg chg="mod topLvl">
          <ac:chgData name="reza kabir" userId="af3c95a13102d509" providerId="LiveId" clId="{88200EE4-F4B4-49E8-8126-B01E5FCCBE2D}" dt="2020-05-17T06:16:06.026" v="524" actId="165"/>
          <ac:spMkLst>
            <pc:docMk/>
            <pc:sldMk cId="3498558235" sldId="509"/>
            <ac:spMk id="671" creationId="{8698C748-4192-4E84-B2FF-2AA63A31A22E}"/>
          </ac:spMkLst>
        </pc:spChg>
        <pc:spChg chg="mod topLvl">
          <ac:chgData name="reza kabir" userId="af3c95a13102d509" providerId="LiveId" clId="{88200EE4-F4B4-49E8-8126-B01E5FCCBE2D}" dt="2020-05-17T06:16:06.026" v="524" actId="165"/>
          <ac:spMkLst>
            <pc:docMk/>
            <pc:sldMk cId="3498558235" sldId="509"/>
            <ac:spMk id="672" creationId="{C5A8C1F2-9165-43B3-B3D0-8CEB67B2C179}"/>
          </ac:spMkLst>
        </pc:spChg>
        <pc:spChg chg="mod topLvl">
          <ac:chgData name="reza kabir" userId="af3c95a13102d509" providerId="LiveId" clId="{88200EE4-F4B4-49E8-8126-B01E5FCCBE2D}" dt="2020-05-17T06:16:06.026" v="524" actId="165"/>
          <ac:spMkLst>
            <pc:docMk/>
            <pc:sldMk cId="3498558235" sldId="509"/>
            <ac:spMk id="673" creationId="{B8A34367-6069-432B-8A6B-614765901A1F}"/>
          </ac:spMkLst>
        </pc:spChg>
        <pc:spChg chg="mod topLvl">
          <ac:chgData name="reza kabir" userId="af3c95a13102d509" providerId="LiveId" clId="{88200EE4-F4B4-49E8-8126-B01E5FCCBE2D}" dt="2020-05-17T06:16:06.026" v="524" actId="165"/>
          <ac:spMkLst>
            <pc:docMk/>
            <pc:sldMk cId="3498558235" sldId="509"/>
            <ac:spMk id="674" creationId="{60C9973B-CEC1-43C0-BBB6-DAE187A3AF08}"/>
          </ac:spMkLst>
        </pc:spChg>
        <pc:spChg chg="mod topLvl">
          <ac:chgData name="reza kabir" userId="af3c95a13102d509" providerId="LiveId" clId="{88200EE4-F4B4-49E8-8126-B01E5FCCBE2D}" dt="2020-05-17T06:16:06.026" v="524" actId="165"/>
          <ac:spMkLst>
            <pc:docMk/>
            <pc:sldMk cId="3498558235" sldId="509"/>
            <ac:spMk id="675" creationId="{F8E4EB3C-B51A-4A5E-A1CB-8265E4294617}"/>
          </ac:spMkLst>
        </pc:spChg>
        <pc:spChg chg="mod topLvl">
          <ac:chgData name="reza kabir" userId="af3c95a13102d509" providerId="LiveId" clId="{88200EE4-F4B4-49E8-8126-B01E5FCCBE2D}" dt="2020-05-17T06:16:06.026" v="524" actId="165"/>
          <ac:spMkLst>
            <pc:docMk/>
            <pc:sldMk cId="3498558235" sldId="509"/>
            <ac:spMk id="676" creationId="{B66FBF3C-4374-4E60-A7CB-C2CFB793D96C}"/>
          </ac:spMkLst>
        </pc:spChg>
        <pc:spChg chg="mod topLvl">
          <ac:chgData name="reza kabir" userId="af3c95a13102d509" providerId="LiveId" clId="{88200EE4-F4B4-49E8-8126-B01E5FCCBE2D}" dt="2020-05-17T06:16:06.026" v="524" actId="165"/>
          <ac:spMkLst>
            <pc:docMk/>
            <pc:sldMk cId="3498558235" sldId="509"/>
            <ac:spMk id="677" creationId="{AE9814B4-E2E9-4195-91E0-17EF3E6FD1B2}"/>
          </ac:spMkLst>
        </pc:spChg>
        <pc:spChg chg="mod topLvl">
          <ac:chgData name="reza kabir" userId="af3c95a13102d509" providerId="LiveId" clId="{88200EE4-F4B4-49E8-8126-B01E5FCCBE2D}" dt="2020-05-17T06:16:06.026" v="524" actId="165"/>
          <ac:spMkLst>
            <pc:docMk/>
            <pc:sldMk cId="3498558235" sldId="509"/>
            <ac:spMk id="678" creationId="{0B4A4450-1266-4CAF-9E05-83275B85AF4E}"/>
          </ac:spMkLst>
        </pc:spChg>
        <pc:spChg chg="mod topLvl">
          <ac:chgData name="reza kabir" userId="af3c95a13102d509" providerId="LiveId" clId="{88200EE4-F4B4-49E8-8126-B01E5FCCBE2D}" dt="2020-05-17T06:16:06.026" v="524" actId="165"/>
          <ac:spMkLst>
            <pc:docMk/>
            <pc:sldMk cId="3498558235" sldId="509"/>
            <ac:spMk id="679" creationId="{3B7A64E7-13A2-4810-B4CA-3A8E53C4288B}"/>
          </ac:spMkLst>
        </pc:spChg>
        <pc:spChg chg="mod topLvl">
          <ac:chgData name="reza kabir" userId="af3c95a13102d509" providerId="LiveId" clId="{88200EE4-F4B4-49E8-8126-B01E5FCCBE2D}" dt="2020-05-17T06:16:06.026" v="524" actId="165"/>
          <ac:spMkLst>
            <pc:docMk/>
            <pc:sldMk cId="3498558235" sldId="509"/>
            <ac:spMk id="680" creationId="{ABDEC4D5-E6BB-4173-BFA9-781B3939E743}"/>
          </ac:spMkLst>
        </pc:spChg>
        <pc:spChg chg="mod topLvl">
          <ac:chgData name="reza kabir" userId="af3c95a13102d509" providerId="LiveId" clId="{88200EE4-F4B4-49E8-8126-B01E5FCCBE2D}" dt="2020-05-17T06:16:06.026" v="524" actId="165"/>
          <ac:spMkLst>
            <pc:docMk/>
            <pc:sldMk cId="3498558235" sldId="509"/>
            <ac:spMk id="681" creationId="{FBB104BD-1107-49E2-90E1-C25E30A8BCF5}"/>
          </ac:spMkLst>
        </pc:spChg>
        <pc:spChg chg="mod topLvl">
          <ac:chgData name="reza kabir" userId="af3c95a13102d509" providerId="LiveId" clId="{88200EE4-F4B4-49E8-8126-B01E5FCCBE2D}" dt="2020-05-17T06:16:06.026" v="524" actId="165"/>
          <ac:spMkLst>
            <pc:docMk/>
            <pc:sldMk cId="3498558235" sldId="509"/>
            <ac:spMk id="682" creationId="{C4B716D3-A7CC-4BD4-8D2D-86A22A08DCE2}"/>
          </ac:spMkLst>
        </pc:spChg>
        <pc:spChg chg="mod topLvl">
          <ac:chgData name="reza kabir" userId="af3c95a13102d509" providerId="LiveId" clId="{88200EE4-F4B4-49E8-8126-B01E5FCCBE2D}" dt="2020-05-17T06:16:06.026" v="524" actId="165"/>
          <ac:spMkLst>
            <pc:docMk/>
            <pc:sldMk cId="3498558235" sldId="509"/>
            <ac:spMk id="683" creationId="{CFFB2794-3624-4875-AA0B-68BBC7F79488}"/>
          </ac:spMkLst>
        </pc:spChg>
        <pc:spChg chg="mod topLvl">
          <ac:chgData name="reza kabir" userId="af3c95a13102d509" providerId="LiveId" clId="{88200EE4-F4B4-49E8-8126-B01E5FCCBE2D}" dt="2020-05-17T06:16:06.026" v="524" actId="165"/>
          <ac:spMkLst>
            <pc:docMk/>
            <pc:sldMk cId="3498558235" sldId="509"/>
            <ac:spMk id="684" creationId="{FDEF694B-D6C6-485F-8145-DEDB1941BB14}"/>
          </ac:spMkLst>
        </pc:spChg>
        <pc:spChg chg="mod topLvl">
          <ac:chgData name="reza kabir" userId="af3c95a13102d509" providerId="LiveId" clId="{88200EE4-F4B4-49E8-8126-B01E5FCCBE2D}" dt="2020-05-17T06:16:06.026" v="524" actId="165"/>
          <ac:spMkLst>
            <pc:docMk/>
            <pc:sldMk cId="3498558235" sldId="509"/>
            <ac:spMk id="685" creationId="{C71AF2E3-77D5-4619-99B8-F5FA60D45D90}"/>
          </ac:spMkLst>
        </pc:spChg>
        <pc:spChg chg="mod topLvl">
          <ac:chgData name="reza kabir" userId="af3c95a13102d509" providerId="LiveId" clId="{88200EE4-F4B4-49E8-8126-B01E5FCCBE2D}" dt="2020-05-17T06:16:06.026" v="524" actId="165"/>
          <ac:spMkLst>
            <pc:docMk/>
            <pc:sldMk cId="3498558235" sldId="509"/>
            <ac:spMk id="686" creationId="{A0613FFE-C696-42FC-A426-C328A22A8377}"/>
          </ac:spMkLst>
        </pc:spChg>
        <pc:spChg chg="mod topLvl">
          <ac:chgData name="reza kabir" userId="af3c95a13102d509" providerId="LiveId" clId="{88200EE4-F4B4-49E8-8126-B01E5FCCBE2D}" dt="2020-05-17T06:16:06.026" v="524" actId="165"/>
          <ac:spMkLst>
            <pc:docMk/>
            <pc:sldMk cId="3498558235" sldId="509"/>
            <ac:spMk id="687" creationId="{1F05A8AE-DB31-4613-855F-0D6D3384820F}"/>
          </ac:spMkLst>
        </pc:spChg>
        <pc:spChg chg="mod topLvl">
          <ac:chgData name="reza kabir" userId="af3c95a13102d509" providerId="LiveId" clId="{88200EE4-F4B4-49E8-8126-B01E5FCCBE2D}" dt="2020-05-17T06:16:06.026" v="524" actId="165"/>
          <ac:spMkLst>
            <pc:docMk/>
            <pc:sldMk cId="3498558235" sldId="509"/>
            <ac:spMk id="688" creationId="{630C7176-E635-42A8-BF57-D408942A0A83}"/>
          </ac:spMkLst>
        </pc:spChg>
        <pc:spChg chg="mod topLvl">
          <ac:chgData name="reza kabir" userId="af3c95a13102d509" providerId="LiveId" clId="{88200EE4-F4B4-49E8-8126-B01E5FCCBE2D}" dt="2020-05-17T06:16:06.026" v="524" actId="165"/>
          <ac:spMkLst>
            <pc:docMk/>
            <pc:sldMk cId="3498558235" sldId="509"/>
            <ac:spMk id="689" creationId="{686BCBE8-3E12-49A8-80DD-3862BE458C6C}"/>
          </ac:spMkLst>
        </pc:spChg>
        <pc:spChg chg="mod topLvl">
          <ac:chgData name="reza kabir" userId="af3c95a13102d509" providerId="LiveId" clId="{88200EE4-F4B4-49E8-8126-B01E5FCCBE2D}" dt="2020-05-17T06:16:06.026" v="524" actId="165"/>
          <ac:spMkLst>
            <pc:docMk/>
            <pc:sldMk cId="3498558235" sldId="509"/>
            <ac:spMk id="690" creationId="{C26485C9-03CF-47BD-990B-0950B9BEF9BC}"/>
          </ac:spMkLst>
        </pc:spChg>
        <pc:spChg chg="mod topLvl">
          <ac:chgData name="reza kabir" userId="af3c95a13102d509" providerId="LiveId" clId="{88200EE4-F4B4-49E8-8126-B01E5FCCBE2D}" dt="2020-05-17T06:16:06.026" v="524" actId="165"/>
          <ac:spMkLst>
            <pc:docMk/>
            <pc:sldMk cId="3498558235" sldId="509"/>
            <ac:spMk id="691" creationId="{DC92BD01-DD50-40E9-AF08-6698BDB3A757}"/>
          </ac:spMkLst>
        </pc:spChg>
        <pc:spChg chg="mod topLvl">
          <ac:chgData name="reza kabir" userId="af3c95a13102d509" providerId="LiveId" clId="{88200EE4-F4B4-49E8-8126-B01E5FCCBE2D}" dt="2020-05-17T06:16:06.026" v="524" actId="165"/>
          <ac:spMkLst>
            <pc:docMk/>
            <pc:sldMk cId="3498558235" sldId="509"/>
            <ac:spMk id="692" creationId="{FD6A66D7-525D-49BF-A017-589FA5F9422F}"/>
          </ac:spMkLst>
        </pc:spChg>
        <pc:spChg chg="mod topLvl">
          <ac:chgData name="reza kabir" userId="af3c95a13102d509" providerId="LiveId" clId="{88200EE4-F4B4-49E8-8126-B01E5FCCBE2D}" dt="2020-05-17T06:16:06.026" v="524" actId="165"/>
          <ac:spMkLst>
            <pc:docMk/>
            <pc:sldMk cId="3498558235" sldId="509"/>
            <ac:spMk id="693" creationId="{498F16F0-3B15-4450-8E21-B10ADD20DACA}"/>
          </ac:spMkLst>
        </pc:spChg>
        <pc:spChg chg="mod topLvl">
          <ac:chgData name="reza kabir" userId="af3c95a13102d509" providerId="LiveId" clId="{88200EE4-F4B4-49E8-8126-B01E5FCCBE2D}" dt="2020-05-17T06:16:06.026" v="524" actId="165"/>
          <ac:spMkLst>
            <pc:docMk/>
            <pc:sldMk cId="3498558235" sldId="509"/>
            <ac:spMk id="694" creationId="{2FA0CF73-E2C4-4307-B08C-7AC742DA7B6E}"/>
          </ac:spMkLst>
        </pc:spChg>
        <pc:spChg chg="mod topLvl">
          <ac:chgData name="reza kabir" userId="af3c95a13102d509" providerId="LiveId" clId="{88200EE4-F4B4-49E8-8126-B01E5FCCBE2D}" dt="2020-05-17T06:16:06.026" v="524" actId="165"/>
          <ac:spMkLst>
            <pc:docMk/>
            <pc:sldMk cId="3498558235" sldId="509"/>
            <ac:spMk id="695" creationId="{BD5EF704-D8BC-419A-91D5-EBF50FC4173A}"/>
          </ac:spMkLst>
        </pc:spChg>
        <pc:spChg chg="mod topLvl">
          <ac:chgData name="reza kabir" userId="af3c95a13102d509" providerId="LiveId" clId="{88200EE4-F4B4-49E8-8126-B01E5FCCBE2D}" dt="2020-05-17T06:16:06.026" v="524" actId="165"/>
          <ac:spMkLst>
            <pc:docMk/>
            <pc:sldMk cId="3498558235" sldId="509"/>
            <ac:spMk id="696" creationId="{4FF8F5F4-497D-4C14-ABA6-C5AB8246064F}"/>
          </ac:spMkLst>
        </pc:spChg>
        <pc:spChg chg="mod topLvl">
          <ac:chgData name="reza kabir" userId="af3c95a13102d509" providerId="LiveId" clId="{88200EE4-F4B4-49E8-8126-B01E5FCCBE2D}" dt="2020-05-17T06:16:06.026" v="524" actId="165"/>
          <ac:spMkLst>
            <pc:docMk/>
            <pc:sldMk cId="3498558235" sldId="509"/>
            <ac:spMk id="697" creationId="{614A8DDB-5185-4564-ABC2-DA071D61AB39}"/>
          </ac:spMkLst>
        </pc:spChg>
        <pc:spChg chg="mod topLvl">
          <ac:chgData name="reza kabir" userId="af3c95a13102d509" providerId="LiveId" clId="{88200EE4-F4B4-49E8-8126-B01E5FCCBE2D}" dt="2020-05-17T06:16:06.026" v="524" actId="165"/>
          <ac:spMkLst>
            <pc:docMk/>
            <pc:sldMk cId="3498558235" sldId="509"/>
            <ac:spMk id="698" creationId="{BA5BEAA6-34D1-44A1-9968-D9866532144A}"/>
          </ac:spMkLst>
        </pc:spChg>
        <pc:spChg chg="mod topLvl">
          <ac:chgData name="reza kabir" userId="af3c95a13102d509" providerId="LiveId" clId="{88200EE4-F4B4-49E8-8126-B01E5FCCBE2D}" dt="2020-05-17T06:16:06.026" v="524" actId="165"/>
          <ac:spMkLst>
            <pc:docMk/>
            <pc:sldMk cId="3498558235" sldId="509"/>
            <ac:spMk id="699" creationId="{230964E1-E027-4007-AC44-54E369827063}"/>
          </ac:spMkLst>
        </pc:spChg>
        <pc:spChg chg="mod topLvl">
          <ac:chgData name="reza kabir" userId="af3c95a13102d509" providerId="LiveId" clId="{88200EE4-F4B4-49E8-8126-B01E5FCCBE2D}" dt="2020-05-17T06:16:06.026" v="524" actId="165"/>
          <ac:spMkLst>
            <pc:docMk/>
            <pc:sldMk cId="3498558235" sldId="509"/>
            <ac:spMk id="700" creationId="{F22E1FFF-62A3-4EAD-8F60-EE95BF67CD4D}"/>
          </ac:spMkLst>
        </pc:spChg>
        <pc:spChg chg="mod topLvl">
          <ac:chgData name="reza kabir" userId="af3c95a13102d509" providerId="LiveId" clId="{88200EE4-F4B4-49E8-8126-B01E5FCCBE2D}" dt="2020-05-17T06:16:06.026" v="524" actId="165"/>
          <ac:spMkLst>
            <pc:docMk/>
            <pc:sldMk cId="3498558235" sldId="509"/>
            <ac:spMk id="701" creationId="{47A53A55-041F-471D-8833-3F6FADACE1C6}"/>
          </ac:spMkLst>
        </pc:spChg>
        <pc:spChg chg="mod topLvl">
          <ac:chgData name="reza kabir" userId="af3c95a13102d509" providerId="LiveId" clId="{88200EE4-F4B4-49E8-8126-B01E5FCCBE2D}" dt="2020-05-17T06:16:06.026" v="524" actId="165"/>
          <ac:spMkLst>
            <pc:docMk/>
            <pc:sldMk cId="3498558235" sldId="509"/>
            <ac:spMk id="702" creationId="{3F81918D-0E0D-4BF6-8854-BF7C8F3978D5}"/>
          </ac:spMkLst>
        </pc:spChg>
        <pc:spChg chg="mod topLvl">
          <ac:chgData name="reza kabir" userId="af3c95a13102d509" providerId="LiveId" clId="{88200EE4-F4B4-49E8-8126-B01E5FCCBE2D}" dt="2020-05-17T06:16:06.026" v="524" actId="165"/>
          <ac:spMkLst>
            <pc:docMk/>
            <pc:sldMk cId="3498558235" sldId="509"/>
            <ac:spMk id="703" creationId="{E9954B8D-7F14-4784-A55E-4EAE1BC4935E}"/>
          </ac:spMkLst>
        </pc:spChg>
        <pc:spChg chg="mod topLvl">
          <ac:chgData name="reza kabir" userId="af3c95a13102d509" providerId="LiveId" clId="{88200EE4-F4B4-49E8-8126-B01E5FCCBE2D}" dt="2020-05-17T06:16:06.026" v="524" actId="165"/>
          <ac:spMkLst>
            <pc:docMk/>
            <pc:sldMk cId="3498558235" sldId="509"/>
            <ac:spMk id="704" creationId="{D1FD6BA6-2824-4466-82DD-8E1CEE61D23C}"/>
          </ac:spMkLst>
        </pc:spChg>
        <pc:spChg chg="mod topLvl">
          <ac:chgData name="reza kabir" userId="af3c95a13102d509" providerId="LiveId" clId="{88200EE4-F4B4-49E8-8126-B01E5FCCBE2D}" dt="2020-05-17T06:16:06.026" v="524" actId="165"/>
          <ac:spMkLst>
            <pc:docMk/>
            <pc:sldMk cId="3498558235" sldId="509"/>
            <ac:spMk id="705" creationId="{85B95556-CAAA-4C2B-8BB0-7DE515BDCD44}"/>
          </ac:spMkLst>
        </pc:spChg>
        <pc:spChg chg="mod topLvl">
          <ac:chgData name="reza kabir" userId="af3c95a13102d509" providerId="LiveId" clId="{88200EE4-F4B4-49E8-8126-B01E5FCCBE2D}" dt="2020-05-17T06:16:06.026" v="524" actId="165"/>
          <ac:spMkLst>
            <pc:docMk/>
            <pc:sldMk cId="3498558235" sldId="509"/>
            <ac:spMk id="706" creationId="{0010FB47-3D74-406E-BAC2-4F38939E471C}"/>
          </ac:spMkLst>
        </pc:spChg>
        <pc:spChg chg="mod topLvl">
          <ac:chgData name="reza kabir" userId="af3c95a13102d509" providerId="LiveId" clId="{88200EE4-F4B4-49E8-8126-B01E5FCCBE2D}" dt="2020-05-17T06:16:06.026" v="524" actId="165"/>
          <ac:spMkLst>
            <pc:docMk/>
            <pc:sldMk cId="3498558235" sldId="509"/>
            <ac:spMk id="707" creationId="{F53B6C90-00BA-4893-AA89-CE23DCE88F57}"/>
          </ac:spMkLst>
        </pc:spChg>
        <pc:spChg chg="mod topLvl">
          <ac:chgData name="reza kabir" userId="af3c95a13102d509" providerId="LiveId" clId="{88200EE4-F4B4-49E8-8126-B01E5FCCBE2D}" dt="2020-05-17T06:16:06.026" v="524" actId="165"/>
          <ac:spMkLst>
            <pc:docMk/>
            <pc:sldMk cId="3498558235" sldId="509"/>
            <ac:spMk id="708" creationId="{72899725-1AC1-4D73-8CF5-5FEDB35D2853}"/>
          </ac:spMkLst>
        </pc:spChg>
        <pc:spChg chg="mod topLvl">
          <ac:chgData name="reza kabir" userId="af3c95a13102d509" providerId="LiveId" clId="{88200EE4-F4B4-49E8-8126-B01E5FCCBE2D}" dt="2020-05-17T06:16:06.026" v="524" actId="165"/>
          <ac:spMkLst>
            <pc:docMk/>
            <pc:sldMk cId="3498558235" sldId="509"/>
            <ac:spMk id="709" creationId="{BFEEDBBD-C7A4-49D7-B19B-85289AA6B49F}"/>
          </ac:spMkLst>
        </pc:spChg>
        <pc:spChg chg="mod topLvl">
          <ac:chgData name="reza kabir" userId="af3c95a13102d509" providerId="LiveId" clId="{88200EE4-F4B4-49E8-8126-B01E5FCCBE2D}" dt="2020-05-17T06:16:06.026" v="524" actId="165"/>
          <ac:spMkLst>
            <pc:docMk/>
            <pc:sldMk cId="3498558235" sldId="509"/>
            <ac:spMk id="710" creationId="{FF87CCC0-127B-468F-A367-05C4CC0071E2}"/>
          </ac:spMkLst>
        </pc:spChg>
        <pc:spChg chg="mod topLvl">
          <ac:chgData name="reza kabir" userId="af3c95a13102d509" providerId="LiveId" clId="{88200EE4-F4B4-49E8-8126-B01E5FCCBE2D}" dt="2020-05-17T06:16:06.026" v="524" actId="165"/>
          <ac:spMkLst>
            <pc:docMk/>
            <pc:sldMk cId="3498558235" sldId="509"/>
            <ac:spMk id="711" creationId="{FD430AED-E031-4F57-AAF9-4D0D9E4C40F3}"/>
          </ac:spMkLst>
        </pc:spChg>
        <pc:spChg chg="mod topLvl">
          <ac:chgData name="reza kabir" userId="af3c95a13102d509" providerId="LiveId" clId="{88200EE4-F4B4-49E8-8126-B01E5FCCBE2D}" dt="2020-05-17T06:16:06.026" v="524" actId="165"/>
          <ac:spMkLst>
            <pc:docMk/>
            <pc:sldMk cId="3498558235" sldId="509"/>
            <ac:spMk id="712" creationId="{95BB119F-C79E-4472-B309-566CA9E564F1}"/>
          </ac:spMkLst>
        </pc:spChg>
        <pc:spChg chg="mod topLvl">
          <ac:chgData name="reza kabir" userId="af3c95a13102d509" providerId="LiveId" clId="{88200EE4-F4B4-49E8-8126-B01E5FCCBE2D}" dt="2020-05-17T06:16:06.026" v="524" actId="165"/>
          <ac:spMkLst>
            <pc:docMk/>
            <pc:sldMk cId="3498558235" sldId="509"/>
            <ac:spMk id="713" creationId="{151F2854-E0F0-4800-B4AB-3190A29C5859}"/>
          </ac:spMkLst>
        </pc:spChg>
        <pc:spChg chg="mod topLvl">
          <ac:chgData name="reza kabir" userId="af3c95a13102d509" providerId="LiveId" clId="{88200EE4-F4B4-49E8-8126-B01E5FCCBE2D}" dt="2020-05-17T06:16:06.026" v="524" actId="165"/>
          <ac:spMkLst>
            <pc:docMk/>
            <pc:sldMk cId="3498558235" sldId="509"/>
            <ac:spMk id="714" creationId="{929E1340-F34E-400B-81F4-BEBA98B526D5}"/>
          </ac:spMkLst>
        </pc:spChg>
        <pc:spChg chg="mod topLvl">
          <ac:chgData name="reza kabir" userId="af3c95a13102d509" providerId="LiveId" clId="{88200EE4-F4B4-49E8-8126-B01E5FCCBE2D}" dt="2020-05-17T06:16:06.026" v="524" actId="165"/>
          <ac:spMkLst>
            <pc:docMk/>
            <pc:sldMk cId="3498558235" sldId="509"/>
            <ac:spMk id="715" creationId="{E209656E-88EC-4BE0-B723-A00736D5B69F}"/>
          </ac:spMkLst>
        </pc:spChg>
        <pc:spChg chg="mod topLvl">
          <ac:chgData name="reza kabir" userId="af3c95a13102d509" providerId="LiveId" clId="{88200EE4-F4B4-49E8-8126-B01E5FCCBE2D}" dt="2020-05-17T06:16:06.026" v="524" actId="165"/>
          <ac:spMkLst>
            <pc:docMk/>
            <pc:sldMk cId="3498558235" sldId="509"/>
            <ac:spMk id="716" creationId="{6B7166B6-B561-47AB-9A7F-62C4E6BF5BD7}"/>
          </ac:spMkLst>
        </pc:spChg>
        <pc:spChg chg="mod topLvl">
          <ac:chgData name="reza kabir" userId="af3c95a13102d509" providerId="LiveId" clId="{88200EE4-F4B4-49E8-8126-B01E5FCCBE2D}" dt="2020-05-17T06:16:06.026" v="524" actId="165"/>
          <ac:spMkLst>
            <pc:docMk/>
            <pc:sldMk cId="3498558235" sldId="509"/>
            <ac:spMk id="717" creationId="{794E3EA2-870B-41DC-A4EE-29BF540E250E}"/>
          </ac:spMkLst>
        </pc:spChg>
        <pc:spChg chg="mod topLvl">
          <ac:chgData name="reza kabir" userId="af3c95a13102d509" providerId="LiveId" clId="{88200EE4-F4B4-49E8-8126-B01E5FCCBE2D}" dt="2020-05-17T06:16:06.026" v="524" actId="165"/>
          <ac:spMkLst>
            <pc:docMk/>
            <pc:sldMk cId="3498558235" sldId="509"/>
            <ac:spMk id="718" creationId="{5E6F7E49-A994-4D0D-8DFA-E391F4AE1A3D}"/>
          </ac:spMkLst>
        </pc:spChg>
        <pc:spChg chg="mod topLvl">
          <ac:chgData name="reza kabir" userId="af3c95a13102d509" providerId="LiveId" clId="{88200EE4-F4B4-49E8-8126-B01E5FCCBE2D}" dt="2020-05-17T06:16:06.026" v="524" actId="165"/>
          <ac:spMkLst>
            <pc:docMk/>
            <pc:sldMk cId="3498558235" sldId="509"/>
            <ac:spMk id="719" creationId="{5FEAC7D3-C0B0-479B-8206-77F04CC44B54}"/>
          </ac:spMkLst>
        </pc:spChg>
        <pc:spChg chg="mod topLvl">
          <ac:chgData name="reza kabir" userId="af3c95a13102d509" providerId="LiveId" clId="{88200EE4-F4B4-49E8-8126-B01E5FCCBE2D}" dt="2020-05-17T06:16:06.026" v="524" actId="165"/>
          <ac:spMkLst>
            <pc:docMk/>
            <pc:sldMk cId="3498558235" sldId="509"/>
            <ac:spMk id="720" creationId="{67CDC656-922D-4162-940C-1166A64CC5E3}"/>
          </ac:spMkLst>
        </pc:spChg>
        <pc:spChg chg="mod topLvl">
          <ac:chgData name="reza kabir" userId="af3c95a13102d509" providerId="LiveId" clId="{88200EE4-F4B4-49E8-8126-B01E5FCCBE2D}" dt="2020-05-17T06:16:06.026" v="524" actId="165"/>
          <ac:spMkLst>
            <pc:docMk/>
            <pc:sldMk cId="3498558235" sldId="509"/>
            <ac:spMk id="721" creationId="{43C7685C-FFAD-43ED-926E-0C52BB5C5E4E}"/>
          </ac:spMkLst>
        </pc:spChg>
        <pc:spChg chg="mod topLvl">
          <ac:chgData name="reza kabir" userId="af3c95a13102d509" providerId="LiveId" clId="{88200EE4-F4B4-49E8-8126-B01E5FCCBE2D}" dt="2020-05-17T06:16:06.026" v="524" actId="165"/>
          <ac:spMkLst>
            <pc:docMk/>
            <pc:sldMk cId="3498558235" sldId="509"/>
            <ac:spMk id="722" creationId="{DC1B1D27-297C-4DDC-B5BE-0431244336D2}"/>
          </ac:spMkLst>
        </pc:spChg>
        <pc:spChg chg="mod topLvl">
          <ac:chgData name="reza kabir" userId="af3c95a13102d509" providerId="LiveId" clId="{88200EE4-F4B4-49E8-8126-B01E5FCCBE2D}" dt="2020-05-17T06:16:06.026" v="524" actId="165"/>
          <ac:spMkLst>
            <pc:docMk/>
            <pc:sldMk cId="3498558235" sldId="509"/>
            <ac:spMk id="723" creationId="{2BF1BE5C-74A4-433B-A057-144AA8B2D494}"/>
          </ac:spMkLst>
        </pc:spChg>
        <pc:spChg chg="mod topLvl">
          <ac:chgData name="reza kabir" userId="af3c95a13102d509" providerId="LiveId" clId="{88200EE4-F4B4-49E8-8126-B01E5FCCBE2D}" dt="2020-05-17T06:16:06.026" v="524" actId="165"/>
          <ac:spMkLst>
            <pc:docMk/>
            <pc:sldMk cId="3498558235" sldId="509"/>
            <ac:spMk id="724" creationId="{77133ED8-4FCF-47DE-A02E-70C226F32B11}"/>
          </ac:spMkLst>
        </pc:spChg>
        <pc:spChg chg="mod topLvl">
          <ac:chgData name="reza kabir" userId="af3c95a13102d509" providerId="LiveId" clId="{88200EE4-F4B4-49E8-8126-B01E5FCCBE2D}" dt="2020-05-17T06:16:06.026" v="524" actId="165"/>
          <ac:spMkLst>
            <pc:docMk/>
            <pc:sldMk cId="3498558235" sldId="509"/>
            <ac:spMk id="725" creationId="{B2E5A68B-923D-449A-9DF8-8A605EF6CD5F}"/>
          </ac:spMkLst>
        </pc:spChg>
        <pc:spChg chg="mod topLvl">
          <ac:chgData name="reza kabir" userId="af3c95a13102d509" providerId="LiveId" clId="{88200EE4-F4B4-49E8-8126-B01E5FCCBE2D}" dt="2020-05-17T06:16:06.026" v="524" actId="165"/>
          <ac:spMkLst>
            <pc:docMk/>
            <pc:sldMk cId="3498558235" sldId="509"/>
            <ac:spMk id="726" creationId="{30FC72F1-8775-4E15-8222-35DFAD3C7F48}"/>
          </ac:spMkLst>
        </pc:spChg>
        <pc:spChg chg="mod topLvl">
          <ac:chgData name="reza kabir" userId="af3c95a13102d509" providerId="LiveId" clId="{88200EE4-F4B4-49E8-8126-B01E5FCCBE2D}" dt="2020-05-17T06:16:06.026" v="524" actId="165"/>
          <ac:spMkLst>
            <pc:docMk/>
            <pc:sldMk cId="3498558235" sldId="509"/>
            <ac:spMk id="727" creationId="{0E7BF25B-A6B2-42FD-9835-C79A67DCD521}"/>
          </ac:spMkLst>
        </pc:spChg>
        <pc:spChg chg="mod topLvl">
          <ac:chgData name="reza kabir" userId="af3c95a13102d509" providerId="LiveId" clId="{88200EE4-F4B4-49E8-8126-B01E5FCCBE2D}" dt="2020-05-17T06:16:06.026" v="524" actId="165"/>
          <ac:spMkLst>
            <pc:docMk/>
            <pc:sldMk cId="3498558235" sldId="509"/>
            <ac:spMk id="728" creationId="{873B0E36-1354-4D58-BF43-7325C4369DD5}"/>
          </ac:spMkLst>
        </pc:spChg>
        <pc:spChg chg="mod topLvl">
          <ac:chgData name="reza kabir" userId="af3c95a13102d509" providerId="LiveId" clId="{88200EE4-F4B4-49E8-8126-B01E5FCCBE2D}" dt="2020-05-17T06:16:06.026" v="524" actId="165"/>
          <ac:spMkLst>
            <pc:docMk/>
            <pc:sldMk cId="3498558235" sldId="509"/>
            <ac:spMk id="729" creationId="{724F41C0-D2FB-4E82-B139-A4BE8762A813}"/>
          </ac:spMkLst>
        </pc:spChg>
        <pc:spChg chg="mod topLvl">
          <ac:chgData name="reza kabir" userId="af3c95a13102d509" providerId="LiveId" clId="{88200EE4-F4B4-49E8-8126-B01E5FCCBE2D}" dt="2020-05-17T06:16:06.026" v="524" actId="165"/>
          <ac:spMkLst>
            <pc:docMk/>
            <pc:sldMk cId="3498558235" sldId="509"/>
            <ac:spMk id="730" creationId="{006368A9-6765-49C4-AC75-F795867F74CD}"/>
          </ac:spMkLst>
        </pc:spChg>
        <pc:spChg chg="mod topLvl">
          <ac:chgData name="reza kabir" userId="af3c95a13102d509" providerId="LiveId" clId="{88200EE4-F4B4-49E8-8126-B01E5FCCBE2D}" dt="2020-05-17T06:16:06.026" v="524" actId="165"/>
          <ac:spMkLst>
            <pc:docMk/>
            <pc:sldMk cId="3498558235" sldId="509"/>
            <ac:spMk id="731" creationId="{44E20391-7F5C-4433-AC7F-64C32A554693}"/>
          </ac:spMkLst>
        </pc:spChg>
        <pc:spChg chg="mod topLvl">
          <ac:chgData name="reza kabir" userId="af3c95a13102d509" providerId="LiveId" clId="{88200EE4-F4B4-49E8-8126-B01E5FCCBE2D}" dt="2020-05-17T06:16:06.026" v="524" actId="165"/>
          <ac:spMkLst>
            <pc:docMk/>
            <pc:sldMk cId="3498558235" sldId="509"/>
            <ac:spMk id="732" creationId="{A6866D3B-A0DE-4A4E-A4BC-76AAE4ED4FCF}"/>
          </ac:spMkLst>
        </pc:spChg>
        <pc:spChg chg="mod topLvl">
          <ac:chgData name="reza kabir" userId="af3c95a13102d509" providerId="LiveId" clId="{88200EE4-F4B4-49E8-8126-B01E5FCCBE2D}" dt="2020-05-17T06:16:06.026" v="524" actId="165"/>
          <ac:spMkLst>
            <pc:docMk/>
            <pc:sldMk cId="3498558235" sldId="509"/>
            <ac:spMk id="733" creationId="{0A0783F7-742F-4FE6-BF69-2F0847E3AB9D}"/>
          </ac:spMkLst>
        </pc:spChg>
        <pc:spChg chg="mod topLvl">
          <ac:chgData name="reza kabir" userId="af3c95a13102d509" providerId="LiveId" clId="{88200EE4-F4B4-49E8-8126-B01E5FCCBE2D}" dt="2020-05-17T06:16:06.026" v="524" actId="165"/>
          <ac:spMkLst>
            <pc:docMk/>
            <pc:sldMk cId="3498558235" sldId="509"/>
            <ac:spMk id="734" creationId="{66366038-488E-491D-A230-C5B30905E6EB}"/>
          </ac:spMkLst>
        </pc:spChg>
        <pc:spChg chg="mod topLvl">
          <ac:chgData name="reza kabir" userId="af3c95a13102d509" providerId="LiveId" clId="{88200EE4-F4B4-49E8-8126-B01E5FCCBE2D}" dt="2020-05-17T06:16:06.026" v="524" actId="165"/>
          <ac:spMkLst>
            <pc:docMk/>
            <pc:sldMk cId="3498558235" sldId="509"/>
            <ac:spMk id="735" creationId="{EA4EF517-94DC-45EF-AB2E-5B4C17ABF357}"/>
          </ac:spMkLst>
        </pc:spChg>
        <pc:spChg chg="mod topLvl">
          <ac:chgData name="reza kabir" userId="af3c95a13102d509" providerId="LiveId" clId="{88200EE4-F4B4-49E8-8126-B01E5FCCBE2D}" dt="2020-05-17T06:16:06.026" v="524" actId="165"/>
          <ac:spMkLst>
            <pc:docMk/>
            <pc:sldMk cId="3498558235" sldId="509"/>
            <ac:spMk id="736" creationId="{A5E5E42D-10A7-48F7-9720-BE7EDA7ACA77}"/>
          </ac:spMkLst>
        </pc:spChg>
        <pc:spChg chg="mod topLvl">
          <ac:chgData name="reza kabir" userId="af3c95a13102d509" providerId="LiveId" clId="{88200EE4-F4B4-49E8-8126-B01E5FCCBE2D}" dt="2020-05-17T06:16:06.026" v="524" actId="165"/>
          <ac:spMkLst>
            <pc:docMk/>
            <pc:sldMk cId="3498558235" sldId="509"/>
            <ac:spMk id="737" creationId="{6A4FC16A-18E9-422F-A496-29FC54D93301}"/>
          </ac:spMkLst>
        </pc:spChg>
        <pc:spChg chg="mod topLvl">
          <ac:chgData name="reza kabir" userId="af3c95a13102d509" providerId="LiveId" clId="{88200EE4-F4B4-49E8-8126-B01E5FCCBE2D}" dt="2020-05-17T06:16:06.026" v="524" actId="165"/>
          <ac:spMkLst>
            <pc:docMk/>
            <pc:sldMk cId="3498558235" sldId="509"/>
            <ac:spMk id="738" creationId="{01D3E7A0-48FD-43E2-8541-75AAAF10559B}"/>
          </ac:spMkLst>
        </pc:spChg>
        <pc:spChg chg="mod topLvl">
          <ac:chgData name="reza kabir" userId="af3c95a13102d509" providerId="LiveId" clId="{88200EE4-F4B4-49E8-8126-B01E5FCCBE2D}" dt="2020-05-17T06:16:06.026" v="524" actId="165"/>
          <ac:spMkLst>
            <pc:docMk/>
            <pc:sldMk cId="3498558235" sldId="509"/>
            <ac:spMk id="739" creationId="{A9766B7A-2B13-4A94-8E22-1325D80258E4}"/>
          </ac:spMkLst>
        </pc:spChg>
        <pc:spChg chg="mod topLvl">
          <ac:chgData name="reza kabir" userId="af3c95a13102d509" providerId="LiveId" clId="{88200EE4-F4B4-49E8-8126-B01E5FCCBE2D}" dt="2020-05-17T06:16:06.026" v="524" actId="165"/>
          <ac:spMkLst>
            <pc:docMk/>
            <pc:sldMk cId="3498558235" sldId="509"/>
            <ac:spMk id="740" creationId="{7E6BB4B4-24B8-4EB8-9DE9-9EDDA285D1C0}"/>
          </ac:spMkLst>
        </pc:spChg>
        <pc:spChg chg="mod topLvl">
          <ac:chgData name="reza kabir" userId="af3c95a13102d509" providerId="LiveId" clId="{88200EE4-F4B4-49E8-8126-B01E5FCCBE2D}" dt="2020-05-17T06:16:06.026" v="524" actId="165"/>
          <ac:spMkLst>
            <pc:docMk/>
            <pc:sldMk cId="3498558235" sldId="509"/>
            <ac:spMk id="741" creationId="{D4D1BDC7-5A81-4B45-BF08-F9CD3A5CA5C4}"/>
          </ac:spMkLst>
        </pc:spChg>
        <pc:spChg chg="mod topLvl">
          <ac:chgData name="reza kabir" userId="af3c95a13102d509" providerId="LiveId" clId="{88200EE4-F4B4-49E8-8126-B01E5FCCBE2D}" dt="2020-05-17T06:16:06.026" v="524" actId="165"/>
          <ac:spMkLst>
            <pc:docMk/>
            <pc:sldMk cId="3498558235" sldId="509"/>
            <ac:spMk id="742" creationId="{1323E8A2-30F8-4E38-A269-5192B571E649}"/>
          </ac:spMkLst>
        </pc:spChg>
        <pc:spChg chg="mod topLvl">
          <ac:chgData name="reza kabir" userId="af3c95a13102d509" providerId="LiveId" clId="{88200EE4-F4B4-49E8-8126-B01E5FCCBE2D}" dt="2020-05-17T06:16:06.026" v="524" actId="165"/>
          <ac:spMkLst>
            <pc:docMk/>
            <pc:sldMk cId="3498558235" sldId="509"/>
            <ac:spMk id="743" creationId="{91DE06A7-D444-421C-97BD-F4E05FED86C2}"/>
          </ac:spMkLst>
        </pc:spChg>
        <pc:spChg chg="mod topLvl">
          <ac:chgData name="reza kabir" userId="af3c95a13102d509" providerId="LiveId" clId="{88200EE4-F4B4-49E8-8126-B01E5FCCBE2D}" dt="2020-05-17T06:16:06.026" v="524" actId="165"/>
          <ac:spMkLst>
            <pc:docMk/>
            <pc:sldMk cId="3498558235" sldId="509"/>
            <ac:spMk id="744" creationId="{B813708F-2B57-448C-B027-47218BD9ABBE}"/>
          </ac:spMkLst>
        </pc:spChg>
        <pc:spChg chg="mod topLvl">
          <ac:chgData name="reza kabir" userId="af3c95a13102d509" providerId="LiveId" clId="{88200EE4-F4B4-49E8-8126-B01E5FCCBE2D}" dt="2020-05-17T06:16:06.026" v="524" actId="165"/>
          <ac:spMkLst>
            <pc:docMk/>
            <pc:sldMk cId="3498558235" sldId="509"/>
            <ac:spMk id="745" creationId="{1F7C58FA-CA46-45D1-ABF5-A49EC28C13B6}"/>
          </ac:spMkLst>
        </pc:spChg>
        <pc:spChg chg="mod topLvl">
          <ac:chgData name="reza kabir" userId="af3c95a13102d509" providerId="LiveId" clId="{88200EE4-F4B4-49E8-8126-B01E5FCCBE2D}" dt="2020-05-17T06:16:06.026" v="524" actId="165"/>
          <ac:spMkLst>
            <pc:docMk/>
            <pc:sldMk cId="3498558235" sldId="509"/>
            <ac:spMk id="746" creationId="{B647A2DC-9292-445E-8C6F-F4523D935F3E}"/>
          </ac:spMkLst>
        </pc:spChg>
        <pc:spChg chg="mod topLvl">
          <ac:chgData name="reza kabir" userId="af3c95a13102d509" providerId="LiveId" clId="{88200EE4-F4B4-49E8-8126-B01E5FCCBE2D}" dt="2020-05-17T06:16:06.026" v="524" actId="165"/>
          <ac:spMkLst>
            <pc:docMk/>
            <pc:sldMk cId="3498558235" sldId="509"/>
            <ac:spMk id="747" creationId="{80DD53C3-29E0-4C84-8447-651FDA57118F}"/>
          </ac:spMkLst>
        </pc:spChg>
        <pc:spChg chg="mod topLvl">
          <ac:chgData name="reza kabir" userId="af3c95a13102d509" providerId="LiveId" clId="{88200EE4-F4B4-49E8-8126-B01E5FCCBE2D}" dt="2020-05-17T06:16:06.026" v="524" actId="165"/>
          <ac:spMkLst>
            <pc:docMk/>
            <pc:sldMk cId="3498558235" sldId="509"/>
            <ac:spMk id="748" creationId="{9A0BC34F-7B3E-4A1E-AB59-3C002E86F81E}"/>
          </ac:spMkLst>
        </pc:spChg>
        <pc:spChg chg="mod topLvl">
          <ac:chgData name="reza kabir" userId="af3c95a13102d509" providerId="LiveId" clId="{88200EE4-F4B4-49E8-8126-B01E5FCCBE2D}" dt="2020-05-17T06:16:06.026" v="524" actId="165"/>
          <ac:spMkLst>
            <pc:docMk/>
            <pc:sldMk cId="3498558235" sldId="509"/>
            <ac:spMk id="749" creationId="{2A3AEED2-08D2-4E6C-B125-B59B2F10705A}"/>
          </ac:spMkLst>
        </pc:spChg>
        <pc:spChg chg="mod topLvl">
          <ac:chgData name="reza kabir" userId="af3c95a13102d509" providerId="LiveId" clId="{88200EE4-F4B4-49E8-8126-B01E5FCCBE2D}" dt="2020-05-17T06:16:06.026" v="524" actId="165"/>
          <ac:spMkLst>
            <pc:docMk/>
            <pc:sldMk cId="3498558235" sldId="509"/>
            <ac:spMk id="750" creationId="{67FEF03D-831F-46E6-8686-0CD83BF7B020}"/>
          </ac:spMkLst>
        </pc:spChg>
        <pc:spChg chg="mod topLvl">
          <ac:chgData name="reza kabir" userId="af3c95a13102d509" providerId="LiveId" clId="{88200EE4-F4B4-49E8-8126-B01E5FCCBE2D}" dt="2020-05-17T06:16:06.026" v="524" actId="165"/>
          <ac:spMkLst>
            <pc:docMk/>
            <pc:sldMk cId="3498558235" sldId="509"/>
            <ac:spMk id="751" creationId="{A74F3448-C3DC-4225-9107-ECE5EB34ED3E}"/>
          </ac:spMkLst>
        </pc:spChg>
        <pc:spChg chg="mod topLvl">
          <ac:chgData name="reza kabir" userId="af3c95a13102d509" providerId="LiveId" clId="{88200EE4-F4B4-49E8-8126-B01E5FCCBE2D}" dt="2020-05-17T06:16:06.026" v="524" actId="165"/>
          <ac:spMkLst>
            <pc:docMk/>
            <pc:sldMk cId="3498558235" sldId="509"/>
            <ac:spMk id="752" creationId="{A27F5EF3-BFCC-4011-8F67-2245E4DB77B7}"/>
          </ac:spMkLst>
        </pc:spChg>
        <pc:spChg chg="mod topLvl">
          <ac:chgData name="reza kabir" userId="af3c95a13102d509" providerId="LiveId" clId="{88200EE4-F4B4-49E8-8126-B01E5FCCBE2D}" dt="2020-05-17T06:16:06.026" v="524" actId="165"/>
          <ac:spMkLst>
            <pc:docMk/>
            <pc:sldMk cId="3498558235" sldId="509"/>
            <ac:spMk id="753" creationId="{E5F97F4F-C444-4687-874D-28A0728F303A}"/>
          </ac:spMkLst>
        </pc:spChg>
        <pc:spChg chg="mod topLvl">
          <ac:chgData name="reza kabir" userId="af3c95a13102d509" providerId="LiveId" clId="{88200EE4-F4B4-49E8-8126-B01E5FCCBE2D}" dt="2020-05-17T06:16:06.026" v="524" actId="165"/>
          <ac:spMkLst>
            <pc:docMk/>
            <pc:sldMk cId="3498558235" sldId="509"/>
            <ac:spMk id="754" creationId="{18B6A984-D193-4A9D-A302-C1BFA9DCE83A}"/>
          </ac:spMkLst>
        </pc:spChg>
        <pc:spChg chg="mod topLvl">
          <ac:chgData name="reza kabir" userId="af3c95a13102d509" providerId="LiveId" clId="{88200EE4-F4B4-49E8-8126-B01E5FCCBE2D}" dt="2020-05-17T06:16:06.026" v="524" actId="165"/>
          <ac:spMkLst>
            <pc:docMk/>
            <pc:sldMk cId="3498558235" sldId="509"/>
            <ac:spMk id="755" creationId="{D5B1F4EE-E690-47FB-9DF9-E016A84BBC93}"/>
          </ac:spMkLst>
        </pc:spChg>
        <pc:spChg chg="mod topLvl">
          <ac:chgData name="reza kabir" userId="af3c95a13102d509" providerId="LiveId" clId="{88200EE4-F4B4-49E8-8126-B01E5FCCBE2D}" dt="2020-05-17T06:16:06.026" v="524" actId="165"/>
          <ac:spMkLst>
            <pc:docMk/>
            <pc:sldMk cId="3498558235" sldId="509"/>
            <ac:spMk id="756" creationId="{8EBF1469-9837-43C4-BF93-3655103E9A27}"/>
          </ac:spMkLst>
        </pc:spChg>
        <pc:spChg chg="mod topLvl">
          <ac:chgData name="reza kabir" userId="af3c95a13102d509" providerId="LiveId" clId="{88200EE4-F4B4-49E8-8126-B01E5FCCBE2D}" dt="2020-05-17T06:16:06.026" v="524" actId="165"/>
          <ac:spMkLst>
            <pc:docMk/>
            <pc:sldMk cId="3498558235" sldId="509"/>
            <ac:spMk id="757" creationId="{5A18538D-0FAF-46A0-8E3A-F18281F36617}"/>
          </ac:spMkLst>
        </pc:spChg>
        <pc:spChg chg="mod topLvl">
          <ac:chgData name="reza kabir" userId="af3c95a13102d509" providerId="LiveId" clId="{88200EE4-F4B4-49E8-8126-B01E5FCCBE2D}" dt="2020-05-17T06:16:06.026" v="524" actId="165"/>
          <ac:spMkLst>
            <pc:docMk/>
            <pc:sldMk cId="3498558235" sldId="509"/>
            <ac:spMk id="758" creationId="{19E18942-2B56-4625-8D0A-46ADE298CBEA}"/>
          </ac:spMkLst>
        </pc:spChg>
        <pc:spChg chg="mod topLvl">
          <ac:chgData name="reza kabir" userId="af3c95a13102d509" providerId="LiveId" clId="{88200EE4-F4B4-49E8-8126-B01E5FCCBE2D}" dt="2020-05-17T06:16:06.026" v="524" actId="165"/>
          <ac:spMkLst>
            <pc:docMk/>
            <pc:sldMk cId="3498558235" sldId="509"/>
            <ac:spMk id="759" creationId="{61152F3E-8CDB-48DF-B46D-8B9C74DB9318}"/>
          </ac:spMkLst>
        </pc:spChg>
        <pc:spChg chg="mod topLvl">
          <ac:chgData name="reza kabir" userId="af3c95a13102d509" providerId="LiveId" clId="{88200EE4-F4B4-49E8-8126-B01E5FCCBE2D}" dt="2020-05-17T06:16:06.026" v="524" actId="165"/>
          <ac:spMkLst>
            <pc:docMk/>
            <pc:sldMk cId="3498558235" sldId="509"/>
            <ac:spMk id="760" creationId="{C7428F13-FD0C-4121-AEF4-57E051EECE9B}"/>
          </ac:spMkLst>
        </pc:spChg>
        <pc:spChg chg="mod topLvl">
          <ac:chgData name="reza kabir" userId="af3c95a13102d509" providerId="LiveId" clId="{88200EE4-F4B4-49E8-8126-B01E5FCCBE2D}" dt="2020-05-17T06:16:06.026" v="524" actId="165"/>
          <ac:spMkLst>
            <pc:docMk/>
            <pc:sldMk cId="3498558235" sldId="509"/>
            <ac:spMk id="761" creationId="{351D0880-436E-46B0-BCE3-06BAF66F8A6C}"/>
          </ac:spMkLst>
        </pc:spChg>
        <pc:spChg chg="mod topLvl">
          <ac:chgData name="reza kabir" userId="af3c95a13102d509" providerId="LiveId" clId="{88200EE4-F4B4-49E8-8126-B01E5FCCBE2D}" dt="2020-05-17T06:16:06.026" v="524" actId="165"/>
          <ac:spMkLst>
            <pc:docMk/>
            <pc:sldMk cId="3498558235" sldId="509"/>
            <ac:spMk id="762" creationId="{82CB56A8-320B-4757-A1B4-037DE80ADC5F}"/>
          </ac:spMkLst>
        </pc:spChg>
        <pc:spChg chg="mod topLvl">
          <ac:chgData name="reza kabir" userId="af3c95a13102d509" providerId="LiveId" clId="{88200EE4-F4B4-49E8-8126-B01E5FCCBE2D}" dt="2020-05-17T06:16:06.026" v="524" actId="165"/>
          <ac:spMkLst>
            <pc:docMk/>
            <pc:sldMk cId="3498558235" sldId="509"/>
            <ac:spMk id="763" creationId="{E44FC818-110C-40FA-B828-659029D0B052}"/>
          </ac:spMkLst>
        </pc:spChg>
        <pc:spChg chg="mod topLvl">
          <ac:chgData name="reza kabir" userId="af3c95a13102d509" providerId="LiveId" clId="{88200EE4-F4B4-49E8-8126-B01E5FCCBE2D}" dt="2020-05-17T06:16:06.026" v="524" actId="165"/>
          <ac:spMkLst>
            <pc:docMk/>
            <pc:sldMk cId="3498558235" sldId="509"/>
            <ac:spMk id="764" creationId="{40C5E05E-E9C5-4C5F-8004-B21281BC197E}"/>
          </ac:spMkLst>
        </pc:spChg>
        <pc:spChg chg="mod topLvl">
          <ac:chgData name="reza kabir" userId="af3c95a13102d509" providerId="LiveId" clId="{88200EE4-F4B4-49E8-8126-B01E5FCCBE2D}" dt="2020-05-17T06:16:06.026" v="524" actId="165"/>
          <ac:spMkLst>
            <pc:docMk/>
            <pc:sldMk cId="3498558235" sldId="509"/>
            <ac:spMk id="765" creationId="{01E564D2-9AB8-4702-B504-F0EB6086ED83}"/>
          </ac:spMkLst>
        </pc:spChg>
        <pc:spChg chg="mod topLvl">
          <ac:chgData name="reza kabir" userId="af3c95a13102d509" providerId="LiveId" clId="{88200EE4-F4B4-49E8-8126-B01E5FCCBE2D}" dt="2020-05-17T06:16:06.026" v="524" actId="165"/>
          <ac:spMkLst>
            <pc:docMk/>
            <pc:sldMk cId="3498558235" sldId="509"/>
            <ac:spMk id="766" creationId="{257CC3B9-67F7-47A9-BD4D-B9E2E617EE36}"/>
          </ac:spMkLst>
        </pc:spChg>
        <pc:spChg chg="mod topLvl">
          <ac:chgData name="reza kabir" userId="af3c95a13102d509" providerId="LiveId" clId="{88200EE4-F4B4-49E8-8126-B01E5FCCBE2D}" dt="2020-05-17T06:16:06.026" v="524" actId="165"/>
          <ac:spMkLst>
            <pc:docMk/>
            <pc:sldMk cId="3498558235" sldId="509"/>
            <ac:spMk id="767" creationId="{BB37C040-4C42-4B76-98B2-0C2F7D7C5818}"/>
          </ac:spMkLst>
        </pc:spChg>
        <pc:spChg chg="mod topLvl">
          <ac:chgData name="reza kabir" userId="af3c95a13102d509" providerId="LiveId" clId="{88200EE4-F4B4-49E8-8126-B01E5FCCBE2D}" dt="2020-05-17T06:16:06.026" v="524" actId="165"/>
          <ac:spMkLst>
            <pc:docMk/>
            <pc:sldMk cId="3498558235" sldId="509"/>
            <ac:spMk id="768" creationId="{20235AEF-581E-4787-8C73-EFA493DCE19F}"/>
          </ac:spMkLst>
        </pc:spChg>
        <pc:spChg chg="mod topLvl">
          <ac:chgData name="reza kabir" userId="af3c95a13102d509" providerId="LiveId" clId="{88200EE4-F4B4-49E8-8126-B01E5FCCBE2D}" dt="2020-05-17T06:16:06.026" v="524" actId="165"/>
          <ac:spMkLst>
            <pc:docMk/>
            <pc:sldMk cId="3498558235" sldId="509"/>
            <ac:spMk id="769" creationId="{5EFEAC29-16FD-4249-90A8-BF50B2162683}"/>
          </ac:spMkLst>
        </pc:spChg>
        <pc:spChg chg="mod topLvl">
          <ac:chgData name="reza kabir" userId="af3c95a13102d509" providerId="LiveId" clId="{88200EE4-F4B4-49E8-8126-B01E5FCCBE2D}" dt="2020-05-17T06:16:06.026" v="524" actId="165"/>
          <ac:spMkLst>
            <pc:docMk/>
            <pc:sldMk cId="3498558235" sldId="509"/>
            <ac:spMk id="770" creationId="{F20BD3DC-6CDC-4F70-8FC4-276690329C69}"/>
          </ac:spMkLst>
        </pc:spChg>
        <pc:spChg chg="mod topLvl">
          <ac:chgData name="reza kabir" userId="af3c95a13102d509" providerId="LiveId" clId="{88200EE4-F4B4-49E8-8126-B01E5FCCBE2D}" dt="2020-05-17T06:16:06.026" v="524" actId="165"/>
          <ac:spMkLst>
            <pc:docMk/>
            <pc:sldMk cId="3498558235" sldId="509"/>
            <ac:spMk id="771" creationId="{E269B16D-C5C9-43AF-990D-F6D788D4E30C}"/>
          </ac:spMkLst>
        </pc:spChg>
        <pc:spChg chg="mod topLvl">
          <ac:chgData name="reza kabir" userId="af3c95a13102d509" providerId="LiveId" clId="{88200EE4-F4B4-49E8-8126-B01E5FCCBE2D}" dt="2020-05-17T06:16:06.026" v="524" actId="165"/>
          <ac:spMkLst>
            <pc:docMk/>
            <pc:sldMk cId="3498558235" sldId="509"/>
            <ac:spMk id="772" creationId="{7FE87E47-9C8E-44AC-A8E7-4C3417399672}"/>
          </ac:spMkLst>
        </pc:spChg>
        <pc:spChg chg="mod topLvl">
          <ac:chgData name="reza kabir" userId="af3c95a13102d509" providerId="LiveId" clId="{88200EE4-F4B4-49E8-8126-B01E5FCCBE2D}" dt="2020-05-17T06:16:06.026" v="524" actId="165"/>
          <ac:spMkLst>
            <pc:docMk/>
            <pc:sldMk cId="3498558235" sldId="509"/>
            <ac:spMk id="773" creationId="{4F4CD650-A8D0-4ED3-A75D-302ECD03D514}"/>
          </ac:spMkLst>
        </pc:spChg>
        <pc:spChg chg="mod topLvl">
          <ac:chgData name="reza kabir" userId="af3c95a13102d509" providerId="LiveId" clId="{88200EE4-F4B4-49E8-8126-B01E5FCCBE2D}" dt="2020-05-17T06:16:06.026" v="524" actId="165"/>
          <ac:spMkLst>
            <pc:docMk/>
            <pc:sldMk cId="3498558235" sldId="509"/>
            <ac:spMk id="774" creationId="{75EC08F3-F5C1-4F9C-9FC9-B4C9357664E7}"/>
          </ac:spMkLst>
        </pc:spChg>
        <pc:spChg chg="mod topLvl">
          <ac:chgData name="reza kabir" userId="af3c95a13102d509" providerId="LiveId" clId="{88200EE4-F4B4-49E8-8126-B01E5FCCBE2D}" dt="2020-05-17T06:16:06.026" v="524" actId="165"/>
          <ac:spMkLst>
            <pc:docMk/>
            <pc:sldMk cId="3498558235" sldId="509"/>
            <ac:spMk id="775" creationId="{2ED7DEBA-1845-40DB-9703-48CBEB7E720D}"/>
          </ac:spMkLst>
        </pc:spChg>
        <pc:spChg chg="mod topLvl">
          <ac:chgData name="reza kabir" userId="af3c95a13102d509" providerId="LiveId" clId="{88200EE4-F4B4-49E8-8126-B01E5FCCBE2D}" dt="2020-05-17T06:16:06.026" v="524" actId="165"/>
          <ac:spMkLst>
            <pc:docMk/>
            <pc:sldMk cId="3498558235" sldId="509"/>
            <ac:spMk id="776" creationId="{18DD584A-8ED4-45AA-BD88-BBB6A768D97D}"/>
          </ac:spMkLst>
        </pc:spChg>
        <pc:spChg chg="mod topLvl">
          <ac:chgData name="reza kabir" userId="af3c95a13102d509" providerId="LiveId" clId="{88200EE4-F4B4-49E8-8126-B01E5FCCBE2D}" dt="2020-05-17T06:16:06.026" v="524" actId="165"/>
          <ac:spMkLst>
            <pc:docMk/>
            <pc:sldMk cId="3498558235" sldId="509"/>
            <ac:spMk id="777" creationId="{260DAA7B-A417-45C4-BDEE-E35C0D6F9192}"/>
          </ac:spMkLst>
        </pc:spChg>
        <pc:spChg chg="mod topLvl">
          <ac:chgData name="reza kabir" userId="af3c95a13102d509" providerId="LiveId" clId="{88200EE4-F4B4-49E8-8126-B01E5FCCBE2D}" dt="2020-05-17T06:16:06.026" v="524" actId="165"/>
          <ac:spMkLst>
            <pc:docMk/>
            <pc:sldMk cId="3498558235" sldId="509"/>
            <ac:spMk id="778" creationId="{F22D6FBA-CA04-441C-A441-115E816E7892}"/>
          </ac:spMkLst>
        </pc:spChg>
        <pc:spChg chg="mod topLvl">
          <ac:chgData name="reza kabir" userId="af3c95a13102d509" providerId="LiveId" clId="{88200EE4-F4B4-49E8-8126-B01E5FCCBE2D}" dt="2020-05-17T06:16:06.026" v="524" actId="165"/>
          <ac:spMkLst>
            <pc:docMk/>
            <pc:sldMk cId="3498558235" sldId="509"/>
            <ac:spMk id="779" creationId="{8F388D49-A3CF-4328-8A8B-E7CD43C91371}"/>
          </ac:spMkLst>
        </pc:spChg>
        <pc:spChg chg="mod topLvl">
          <ac:chgData name="reza kabir" userId="af3c95a13102d509" providerId="LiveId" clId="{88200EE4-F4B4-49E8-8126-B01E5FCCBE2D}" dt="2020-05-17T06:16:06.026" v="524" actId="165"/>
          <ac:spMkLst>
            <pc:docMk/>
            <pc:sldMk cId="3498558235" sldId="509"/>
            <ac:spMk id="780" creationId="{4B1ED07F-445B-4531-8786-B1FD42E363BE}"/>
          </ac:spMkLst>
        </pc:spChg>
        <pc:spChg chg="mod topLvl">
          <ac:chgData name="reza kabir" userId="af3c95a13102d509" providerId="LiveId" clId="{88200EE4-F4B4-49E8-8126-B01E5FCCBE2D}" dt="2020-05-17T06:16:06.026" v="524" actId="165"/>
          <ac:spMkLst>
            <pc:docMk/>
            <pc:sldMk cId="3498558235" sldId="509"/>
            <ac:spMk id="781" creationId="{887C2D22-76D9-40AD-A911-2959FE3A3CE5}"/>
          </ac:spMkLst>
        </pc:spChg>
        <pc:spChg chg="mod topLvl">
          <ac:chgData name="reza kabir" userId="af3c95a13102d509" providerId="LiveId" clId="{88200EE4-F4B4-49E8-8126-B01E5FCCBE2D}" dt="2020-05-17T06:16:06.026" v="524" actId="165"/>
          <ac:spMkLst>
            <pc:docMk/>
            <pc:sldMk cId="3498558235" sldId="509"/>
            <ac:spMk id="782" creationId="{EC654597-ADA5-4868-A65C-F4272E7BFF42}"/>
          </ac:spMkLst>
        </pc:spChg>
        <pc:spChg chg="mod topLvl">
          <ac:chgData name="reza kabir" userId="af3c95a13102d509" providerId="LiveId" clId="{88200EE4-F4B4-49E8-8126-B01E5FCCBE2D}" dt="2020-05-17T06:16:06.026" v="524" actId="165"/>
          <ac:spMkLst>
            <pc:docMk/>
            <pc:sldMk cId="3498558235" sldId="509"/>
            <ac:spMk id="783" creationId="{51BE2A59-68CC-4FA0-BB10-3A113548E1D6}"/>
          </ac:spMkLst>
        </pc:spChg>
        <pc:spChg chg="mod topLvl">
          <ac:chgData name="reza kabir" userId="af3c95a13102d509" providerId="LiveId" clId="{88200EE4-F4B4-49E8-8126-B01E5FCCBE2D}" dt="2020-05-17T06:16:06.026" v="524" actId="165"/>
          <ac:spMkLst>
            <pc:docMk/>
            <pc:sldMk cId="3498558235" sldId="509"/>
            <ac:spMk id="784" creationId="{83DACDC1-8442-4B04-9AE6-3A3B0CCD72B4}"/>
          </ac:spMkLst>
        </pc:spChg>
        <pc:spChg chg="mod topLvl">
          <ac:chgData name="reza kabir" userId="af3c95a13102d509" providerId="LiveId" clId="{88200EE4-F4B4-49E8-8126-B01E5FCCBE2D}" dt="2020-05-17T06:16:06.026" v="524" actId="165"/>
          <ac:spMkLst>
            <pc:docMk/>
            <pc:sldMk cId="3498558235" sldId="509"/>
            <ac:spMk id="785" creationId="{C21BC9D1-1FCD-4EAF-9599-9F3E55C24FDD}"/>
          </ac:spMkLst>
        </pc:spChg>
        <pc:spChg chg="mod topLvl">
          <ac:chgData name="reza kabir" userId="af3c95a13102d509" providerId="LiveId" clId="{88200EE4-F4B4-49E8-8126-B01E5FCCBE2D}" dt="2020-05-17T06:16:06.026" v="524" actId="165"/>
          <ac:spMkLst>
            <pc:docMk/>
            <pc:sldMk cId="3498558235" sldId="509"/>
            <ac:spMk id="786" creationId="{9130FF2D-E715-4267-A30E-20B64E9A4947}"/>
          </ac:spMkLst>
        </pc:spChg>
        <pc:spChg chg="mod topLvl">
          <ac:chgData name="reza kabir" userId="af3c95a13102d509" providerId="LiveId" clId="{88200EE4-F4B4-49E8-8126-B01E5FCCBE2D}" dt="2020-05-17T06:16:06.026" v="524" actId="165"/>
          <ac:spMkLst>
            <pc:docMk/>
            <pc:sldMk cId="3498558235" sldId="509"/>
            <ac:spMk id="787" creationId="{70B925C6-822D-4D69-89CB-33D58F28D6B3}"/>
          </ac:spMkLst>
        </pc:spChg>
        <pc:spChg chg="mod topLvl">
          <ac:chgData name="reza kabir" userId="af3c95a13102d509" providerId="LiveId" clId="{88200EE4-F4B4-49E8-8126-B01E5FCCBE2D}" dt="2020-05-17T06:16:06.026" v="524" actId="165"/>
          <ac:spMkLst>
            <pc:docMk/>
            <pc:sldMk cId="3498558235" sldId="509"/>
            <ac:spMk id="788" creationId="{2ABE6322-59CD-49F6-AFE5-9CBCBEAB56D9}"/>
          </ac:spMkLst>
        </pc:spChg>
        <pc:spChg chg="mod topLvl">
          <ac:chgData name="reza kabir" userId="af3c95a13102d509" providerId="LiveId" clId="{88200EE4-F4B4-49E8-8126-B01E5FCCBE2D}" dt="2020-05-17T06:16:06.026" v="524" actId="165"/>
          <ac:spMkLst>
            <pc:docMk/>
            <pc:sldMk cId="3498558235" sldId="509"/>
            <ac:spMk id="789" creationId="{6B915C5C-F4D9-424A-90B8-8535FF7EC2F9}"/>
          </ac:spMkLst>
        </pc:spChg>
        <pc:spChg chg="mod topLvl">
          <ac:chgData name="reza kabir" userId="af3c95a13102d509" providerId="LiveId" clId="{88200EE4-F4B4-49E8-8126-B01E5FCCBE2D}" dt="2020-05-17T06:16:06.026" v="524" actId="165"/>
          <ac:spMkLst>
            <pc:docMk/>
            <pc:sldMk cId="3498558235" sldId="509"/>
            <ac:spMk id="790" creationId="{3B946AE5-6493-47CF-822F-7D78B0F5733C}"/>
          </ac:spMkLst>
        </pc:spChg>
        <pc:spChg chg="mod topLvl">
          <ac:chgData name="reza kabir" userId="af3c95a13102d509" providerId="LiveId" clId="{88200EE4-F4B4-49E8-8126-B01E5FCCBE2D}" dt="2020-05-17T06:16:06.026" v="524" actId="165"/>
          <ac:spMkLst>
            <pc:docMk/>
            <pc:sldMk cId="3498558235" sldId="509"/>
            <ac:spMk id="791" creationId="{9235B041-CDAB-445D-BE0D-9ECA8741775D}"/>
          </ac:spMkLst>
        </pc:spChg>
        <pc:spChg chg="mod topLvl">
          <ac:chgData name="reza kabir" userId="af3c95a13102d509" providerId="LiveId" clId="{88200EE4-F4B4-49E8-8126-B01E5FCCBE2D}" dt="2020-05-17T06:16:06.026" v="524" actId="165"/>
          <ac:spMkLst>
            <pc:docMk/>
            <pc:sldMk cId="3498558235" sldId="509"/>
            <ac:spMk id="792" creationId="{C3AEC2D0-931F-40D7-BB4C-BF2D234996A1}"/>
          </ac:spMkLst>
        </pc:spChg>
        <pc:spChg chg="mod topLvl">
          <ac:chgData name="reza kabir" userId="af3c95a13102d509" providerId="LiveId" clId="{88200EE4-F4B4-49E8-8126-B01E5FCCBE2D}" dt="2020-05-17T06:16:06.026" v="524" actId="165"/>
          <ac:spMkLst>
            <pc:docMk/>
            <pc:sldMk cId="3498558235" sldId="509"/>
            <ac:spMk id="793" creationId="{9F357B25-231B-48C4-B916-FBA50CC7EA5F}"/>
          </ac:spMkLst>
        </pc:spChg>
        <pc:spChg chg="mod topLvl">
          <ac:chgData name="reza kabir" userId="af3c95a13102d509" providerId="LiveId" clId="{88200EE4-F4B4-49E8-8126-B01E5FCCBE2D}" dt="2020-05-17T06:16:06.026" v="524" actId="165"/>
          <ac:spMkLst>
            <pc:docMk/>
            <pc:sldMk cId="3498558235" sldId="509"/>
            <ac:spMk id="794" creationId="{8EF836C1-74FB-4D9E-92FB-D6ABE6ED07B1}"/>
          </ac:spMkLst>
        </pc:spChg>
        <pc:spChg chg="mod topLvl">
          <ac:chgData name="reza kabir" userId="af3c95a13102d509" providerId="LiveId" clId="{88200EE4-F4B4-49E8-8126-B01E5FCCBE2D}" dt="2020-05-17T06:16:06.026" v="524" actId="165"/>
          <ac:spMkLst>
            <pc:docMk/>
            <pc:sldMk cId="3498558235" sldId="509"/>
            <ac:spMk id="795" creationId="{5239FFB8-89C3-49C3-99D5-17F6ADC6464A}"/>
          </ac:spMkLst>
        </pc:spChg>
        <pc:spChg chg="mod topLvl">
          <ac:chgData name="reza kabir" userId="af3c95a13102d509" providerId="LiveId" clId="{88200EE4-F4B4-49E8-8126-B01E5FCCBE2D}" dt="2020-05-17T06:16:06.026" v="524" actId="165"/>
          <ac:spMkLst>
            <pc:docMk/>
            <pc:sldMk cId="3498558235" sldId="509"/>
            <ac:spMk id="796" creationId="{0CCF31D6-9AB6-4DA3-BD47-46313C47867F}"/>
          </ac:spMkLst>
        </pc:spChg>
        <pc:spChg chg="mod topLvl">
          <ac:chgData name="reza kabir" userId="af3c95a13102d509" providerId="LiveId" clId="{88200EE4-F4B4-49E8-8126-B01E5FCCBE2D}" dt="2020-05-17T06:16:06.026" v="524" actId="165"/>
          <ac:spMkLst>
            <pc:docMk/>
            <pc:sldMk cId="3498558235" sldId="509"/>
            <ac:spMk id="797" creationId="{A0B85A55-B9C2-4868-93F5-B22F068F88C2}"/>
          </ac:spMkLst>
        </pc:spChg>
        <pc:spChg chg="mod topLvl">
          <ac:chgData name="reza kabir" userId="af3c95a13102d509" providerId="LiveId" clId="{88200EE4-F4B4-49E8-8126-B01E5FCCBE2D}" dt="2020-05-17T06:16:06.026" v="524" actId="165"/>
          <ac:spMkLst>
            <pc:docMk/>
            <pc:sldMk cId="3498558235" sldId="509"/>
            <ac:spMk id="798" creationId="{F75AEA75-B6A0-4A68-ABC5-285D33B9A221}"/>
          </ac:spMkLst>
        </pc:spChg>
        <pc:spChg chg="mod topLvl">
          <ac:chgData name="reza kabir" userId="af3c95a13102d509" providerId="LiveId" clId="{88200EE4-F4B4-49E8-8126-B01E5FCCBE2D}" dt="2020-05-17T06:16:06.026" v="524" actId="165"/>
          <ac:spMkLst>
            <pc:docMk/>
            <pc:sldMk cId="3498558235" sldId="509"/>
            <ac:spMk id="799" creationId="{9111A29B-7E0A-4231-A20E-E4142B9955DE}"/>
          </ac:spMkLst>
        </pc:spChg>
        <pc:spChg chg="mod topLvl">
          <ac:chgData name="reza kabir" userId="af3c95a13102d509" providerId="LiveId" clId="{88200EE4-F4B4-49E8-8126-B01E5FCCBE2D}" dt="2020-05-17T06:16:06.026" v="524" actId="165"/>
          <ac:spMkLst>
            <pc:docMk/>
            <pc:sldMk cId="3498558235" sldId="509"/>
            <ac:spMk id="800" creationId="{82749389-CA80-40B3-B3C2-8C7F0626CE5F}"/>
          </ac:spMkLst>
        </pc:spChg>
        <pc:spChg chg="mod topLvl">
          <ac:chgData name="reza kabir" userId="af3c95a13102d509" providerId="LiveId" clId="{88200EE4-F4B4-49E8-8126-B01E5FCCBE2D}" dt="2020-05-17T06:16:06.026" v="524" actId="165"/>
          <ac:spMkLst>
            <pc:docMk/>
            <pc:sldMk cId="3498558235" sldId="509"/>
            <ac:spMk id="801" creationId="{B929EE7F-ED2B-49AE-9E07-A4AAC8F9FBA3}"/>
          </ac:spMkLst>
        </pc:spChg>
        <pc:spChg chg="mod topLvl">
          <ac:chgData name="reza kabir" userId="af3c95a13102d509" providerId="LiveId" clId="{88200EE4-F4B4-49E8-8126-B01E5FCCBE2D}" dt="2020-05-17T06:16:06.026" v="524" actId="165"/>
          <ac:spMkLst>
            <pc:docMk/>
            <pc:sldMk cId="3498558235" sldId="509"/>
            <ac:spMk id="802" creationId="{250B4540-6856-481C-B8E6-119593BE1D93}"/>
          </ac:spMkLst>
        </pc:spChg>
        <pc:spChg chg="mod topLvl">
          <ac:chgData name="reza kabir" userId="af3c95a13102d509" providerId="LiveId" clId="{88200EE4-F4B4-49E8-8126-B01E5FCCBE2D}" dt="2020-05-17T06:16:06.026" v="524" actId="165"/>
          <ac:spMkLst>
            <pc:docMk/>
            <pc:sldMk cId="3498558235" sldId="509"/>
            <ac:spMk id="803" creationId="{4BB61F97-D01A-4030-AB33-C1154BB2C351}"/>
          </ac:spMkLst>
        </pc:spChg>
        <pc:spChg chg="mod topLvl">
          <ac:chgData name="reza kabir" userId="af3c95a13102d509" providerId="LiveId" clId="{88200EE4-F4B4-49E8-8126-B01E5FCCBE2D}" dt="2020-05-17T06:16:06.026" v="524" actId="165"/>
          <ac:spMkLst>
            <pc:docMk/>
            <pc:sldMk cId="3498558235" sldId="509"/>
            <ac:spMk id="804" creationId="{FFC2DD9C-E68D-455D-8627-56025FE3315E}"/>
          </ac:spMkLst>
        </pc:spChg>
        <pc:spChg chg="mod topLvl">
          <ac:chgData name="reza kabir" userId="af3c95a13102d509" providerId="LiveId" clId="{88200EE4-F4B4-49E8-8126-B01E5FCCBE2D}" dt="2020-05-17T06:16:06.026" v="524" actId="165"/>
          <ac:spMkLst>
            <pc:docMk/>
            <pc:sldMk cId="3498558235" sldId="509"/>
            <ac:spMk id="805" creationId="{F51825E4-11C0-4BDF-B0F9-B7F08E07F366}"/>
          </ac:spMkLst>
        </pc:spChg>
        <pc:spChg chg="mod topLvl">
          <ac:chgData name="reza kabir" userId="af3c95a13102d509" providerId="LiveId" clId="{88200EE4-F4B4-49E8-8126-B01E5FCCBE2D}" dt="2020-05-17T06:16:06.026" v="524" actId="165"/>
          <ac:spMkLst>
            <pc:docMk/>
            <pc:sldMk cId="3498558235" sldId="509"/>
            <ac:spMk id="806" creationId="{43F29C68-C0C4-4172-9371-34AD73243FA0}"/>
          </ac:spMkLst>
        </pc:spChg>
        <pc:spChg chg="mod topLvl">
          <ac:chgData name="reza kabir" userId="af3c95a13102d509" providerId="LiveId" clId="{88200EE4-F4B4-49E8-8126-B01E5FCCBE2D}" dt="2020-05-17T06:16:06.026" v="524" actId="165"/>
          <ac:spMkLst>
            <pc:docMk/>
            <pc:sldMk cId="3498558235" sldId="509"/>
            <ac:spMk id="807" creationId="{318491C8-8200-46FC-BE7F-8BDF8FBF28AB}"/>
          </ac:spMkLst>
        </pc:spChg>
        <pc:spChg chg="mod topLvl">
          <ac:chgData name="reza kabir" userId="af3c95a13102d509" providerId="LiveId" clId="{88200EE4-F4B4-49E8-8126-B01E5FCCBE2D}" dt="2020-05-17T06:16:06.026" v="524" actId="165"/>
          <ac:spMkLst>
            <pc:docMk/>
            <pc:sldMk cId="3498558235" sldId="509"/>
            <ac:spMk id="808" creationId="{90B13362-542D-4E98-B68B-44E6335C6276}"/>
          </ac:spMkLst>
        </pc:spChg>
        <pc:spChg chg="mod topLvl">
          <ac:chgData name="reza kabir" userId="af3c95a13102d509" providerId="LiveId" clId="{88200EE4-F4B4-49E8-8126-B01E5FCCBE2D}" dt="2020-05-17T06:16:06.026" v="524" actId="165"/>
          <ac:spMkLst>
            <pc:docMk/>
            <pc:sldMk cId="3498558235" sldId="509"/>
            <ac:spMk id="809" creationId="{18D08C86-4E66-4905-8E70-29B99692B6F7}"/>
          </ac:spMkLst>
        </pc:spChg>
        <pc:spChg chg="mod topLvl">
          <ac:chgData name="reza kabir" userId="af3c95a13102d509" providerId="LiveId" clId="{88200EE4-F4B4-49E8-8126-B01E5FCCBE2D}" dt="2020-05-17T06:16:06.026" v="524" actId="165"/>
          <ac:spMkLst>
            <pc:docMk/>
            <pc:sldMk cId="3498558235" sldId="509"/>
            <ac:spMk id="810" creationId="{86906524-8128-48C1-830A-A041F02672BF}"/>
          </ac:spMkLst>
        </pc:spChg>
        <pc:spChg chg="mod topLvl">
          <ac:chgData name="reza kabir" userId="af3c95a13102d509" providerId="LiveId" clId="{88200EE4-F4B4-49E8-8126-B01E5FCCBE2D}" dt="2020-05-17T06:16:06.026" v="524" actId="165"/>
          <ac:spMkLst>
            <pc:docMk/>
            <pc:sldMk cId="3498558235" sldId="509"/>
            <ac:spMk id="811" creationId="{840B9DC2-6FF1-46F1-80DA-CE5137514BFF}"/>
          </ac:spMkLst>
        </pc:spChg>
        <pc:spChg chg="mod topLvl">
          <ac:chgData name="reza kabir" userId="af3c95a13102d509" providerId="LiveId" clId="{88200EE4-F4B4-49E8-8126-B01E5FCCBE2D}" dt="2020-05-17T06:16:06.026" v="524" actId="165"/>
          <ac:spMkLst>
            <pc:docMk/>
            <pc:sldMk cId="3498558235" sldId="509"/>
            <ac:spMk id="812" creationId="{31CAF694-F65A-4504-8B60-3A7AE8FACDC5}"/>
          </ac:spMkLst>
        </pc:spChg>
        <pc:spChg chg="mod topLvl">
          <ac:chgData name="reza kabir" userId="af3c95a13102d509" providerId="LiveId" clId="{88200EE4-F4B4-49E8-8126-B01E5FCCBE2D}" dt="2020-05-17T06:16:06.026" v="524" actId="165"/>
          <ac:spMkLst>
            <pc:docMk/>
            <pc:sldMk cId="3498558235" sldId="509"/>
            <ac:spMk id="813" creationId="{B5E834D6-123A-431B-88CD-44899E02D87F}"/>
          </ac:spMkLst>
        </pc:spChg>
        <pc:spChg chg="mod topLvl">
          <ac:chgData name="reza kabir" userId="af3c95a13102d509" providerId="LiveId" clId="{88200EE4-F4B4-49E8-8126-B01E5FCCBE2D}" dt="2020-05-17T06:16:06.026" v="524" actId="165"/>
          <ac:spMkLst>
            <pc:docMk/>
            <pc:sldMk cId="3498558235" sldId="509"/>
            <ac:spMk id="814" creationId="{259E0838-D500-43AA-9D92-126C12F49719}"/>
          </ac:spMkLst>
        </pc:spChg>
        <pc:spChg chg="mod topLvl">
          <ac:chgData name="reza kabir" userId="af3c95a13102d509" providerId="LiveId" clId="{88200EE4-F4B4-49E8-8126-B01E5FCCBE2D}" dt="2020-05-17T06:16:06.026" v="524" actId="165"/>
          <ac:spMkLst>
            <pc:docMk/>
            <pc:sldMk cId="3498558235" sldId="509"/>
            <ac:spMk id="815" creationId="{51700902-6336-41F3-961A-3F5C780599BE}"/>
          </ac:spMkLst>
        </pc:spChg>
        <pc:spChg chg="mod topLvl">
          <ac:chgData name="reza kabir" userId="af3c95a13102d509" providerId="LiveId" clId="{88200EE4-F4B4-49E8-8126-B01E5FCCBE2D}" dt="2020-05-17T06:16:06.026" v="524" actId="165"/>
          <ac:spMkLst>
            <pc:docMk/>
            <pc:sldMk cId="3498558235" sldId="509"/>
            <ac:spMk id="816" creationId="{F8C06D63-983E-4F6A-9954-24458B0641D7}"/>
          </ac:spMkLst>
        </pc:spChg>
        <pc:spChg chg="mod topLvl">
          <ac:chgData name="reza kabir" userId="af3c95a13102d509" providerId="LiveId" clId="{88200EE4-F4B4-49E8-8126-B01E5FCCBE2D}" dt="2020-05-17T06:16:06.026" v="524" actId="165"/>
          <ac:spMkLst>
            <pc:docMk/>
            <pc:sldMk cId="3498558235" sldId="509"/>
            <ac:spMk id="817" creationId="{CE25CF00-E34C-42BF-AC06-DA2B0DA1B35E}"/>
          </ac:spMkLst>
        </pc:spChg>
        <pc:spChg chg="mod topLvl">
          <ac:chgData name="reza kabir" userId="af3c95a13102d509" providerId="LiveId" clId="{88200EE4-F4B4-49E8-8126-B01E5FCCBE2D}" dt="2020-05-17T06:16:06.026" v="524" actId="165"/>
          <ac:spMkLst>
            <pc:docMk/>
            <pc:sldMk cId="3498558235" sldId="509"/>
            <ac:spMk id="818" creationId="{AD648736-D81A-4EF8-9DAC-2093F0C64AA0}"/>
          </ac:spMkLst>
        </pc:spChg>
        <pc:spChg chg="mod topLvl">
          <ac:chgData name="reza kabir" userId="af3c95a13102d509" providerId="LiveId" clId="{88200EE4-F4B4-49E8-8126-B01E5FCCBE2D}" dt="2020-05-17T06:16:06.026" v="524" actId="165"/>
          <ac:spMkLst>
            <pc:docMk/>
            <pc:sldMk cId="3498558235" sldId="509"/>
            <ac:spMk id="819" creationId="{B407D650-1324-4070-B0E4-D2DC2708F264}"/>
          </ac:spMkLst>
        </pc:spChg>
        <pc:spChg chg="mod topLvl">
          <ac:chgData name="reza kabir" userId="af3c95a13102d509" providerId="LiveId" clId="{88200EE4-F4B4-49E8-8126-B01E5FCCBE2D}" dt="2020-05-17T06:16:06.026" v="524" actId="165"/>
          <ac:spMkLst>
            <pc:docMk/>
            <pc:sldMk cId="3498558235" sldId="509"/>
            <ac:spMk id="820" creationId="{7C676A5F-411C-4648-8144-C53ED8D1FD31}"/>
          </ac:spMkLst>
        </pc:spChg>
        <pc:spChg chg="mod topLvl">
          <ac:chgData name="reza kabir" userId="af3c95a13102d509" providerId="LiveId" clId="{88200EE4-F4B4-49E8-8126-B01E5FCCBE2D}" dt="2020-05-17T06:16:06.026" v="524" actId="165"/>
          <ac:spMkLst>
            <pc:docMk/>
            <pc:sldMk cId="3498558235" sldId="509"/>
            <ac:spMk id="821" creationId="{596BC2BE-AE8D-442C-811F-CC04D88C507A}"/>
          </ac:spMkLst>
        </pc:spChg>
        <pc:spChg chg="mod topLvl">
          <ac:chgData name="reza kabir" userId="af3c95a13102d509" providerId="LiveId" clId="{88200EE4-F4B4-49E8-8126-B01E5FCCBE2D}" dt="2020-05-17T06:16:06.026" v="524" actId="165"/>
          <ac:spMkLst>
            <pc:docMk/>
            <pc:sldMk cId="3498558235" sldId="509"/>
            <ac:spMk id="822" creationId="{ECFCA8BD-4A85-4B2D-8188-1C105CC5C467}"/>
          </ac:spMkLst>
        </pc:spChg>
        <pc:spChg chg="mod topLvl">
          <ac:chgData name="reza kabir" userId="af3c95a13102d509" providerId="LiveId" clId="{88200EE4-F4B4-49E8-8126-B01E5FCCBE2D}" dt="2020-05-17T06:16:06.026" v="524" actId="165"/>
          <ac:spMkLst>
            <pc:docMk/>
            <pc:sldMk cId="3498558235" sldId="509"/>
            <ac:spMk id="823" creationId="{6AEFC36A-368D-4B13-AE67-BA665AD43715}"/>
          </ac:spMkLst>
        </pc:spChg>
        <pc:spChg chg="mod topLvl">
          <ac:chgData name="reza kabir" userId="af3c95a13102d509" providerId="LiveId" clId="{88200EE4-F4B4-49E8-8126-B01E5FCCBE2D}" dt="2020-05-17T06:16:06.026" v="524" actId="165"/>
          <ac:spMkLst>
            <pc:docMk/>
            <pc:sldMk cId="3498558235" sldId="509"/>
            <ac:spMk id="824" creationId="{80565964-A09E-4CA9-B28A-66A9876C5DD5}"/>
          </ac:spMkLst>
        </pc:spChg>
        <pc:spChg chg="mod topLvl">
          <ac:chgData name="reza kabir" userId="af3c95a13102d509" providerId="LiveId" clId="{88200EE4-F4B4-49E8-8126-B01E5FCCBE2D}" dt="2020-05-17T06:16:06.026" v="524" actId="165"/>
          <ac:spMkLst>
            <pc:docMk/>
            <pc:sldMk cId="3498558235" sldId="509"/>
            <ac:spMk id="825" creationId="{CD3E2CB2-886B-4838-B5DE-851E3799736B}"/>
          </ac:spMkLst>
        </pc:spChg>
        <pc:spChg chg="mod topLvl">
          <ac:chgData name="reza kabir" userId="af3c95a13102d509" providerId="LiveId" clId="{88200EE4-F4B4-49E8-8126-B01E5FCCBE2D}" dt="2020-05-17T06:16:06.026" v="524" actId="165"/>
          <ac:spMkLst>
            <pc:docMk/>
            <pc:sldMk cId="3498558235" sldId="509"/>
            <ac:spMk id="826" creationId="{DED25C66-7827-4B64-A3EF-8778ADE53232}"/>
          </ac:spMkLst>
        </pc:spChg>
        <pc:spChg chg="mod topLvl">
          <ac:chgData name="reza kabir" userId="af3c95a13102d509" providerId="LiveId" clId="{88200EE4-F4B4-49E8-8126-B01E5FCCBE2D}" dt="2020-05-17T06:16:06.026" v="524" actId="165"/>
          <ac:spMkLst>
            <pc:docMk/>
            <pc:sldMk cId="3498558235" sldId="509"/>
            <ac:spMk id="827" creationId="{E004C5E3-4117-4D4A-9D91-A18CD34A1F0F}"/>
          </ac:spMkLst>
        </pc:spChg>
        <pc:spChg chg="mod topLvl">
          <ac:chgData name="reza kabir" userId="af3c95a13102d509" providerId="LiveId" clId="{88200EE4-F4B4-49E8-8126-B01E5FCCBE2D}" dt="2020-05-17T06:16:06.026" v="524" actId="165"/>
          <ac:spMkLst>
            <pc:docMk/>
            <pc:sldMk cId="3498558235" sldId="509"/>
            <ac:spMk id="828" creationId="{BF72AD27-D9F0-4B89-84A2-60B7511FE9B0}"/>
          </ac:spMkLst>
        </pc:spChg>
        <pc:spChg chg="mod topLvl">
          <ac:chgData name="reza kabir" userId="af3c95a13102d509" providerId="LiveId" clId="{88200EE4-F4B4-49E8-8126-B01E5FCCBE2D}" dt="2020-05-17T06:16:06.026" v="524" actId="165"/>
          <ac:spMkLst>
            <pc:docMk/>
            <pc:sldMk cId="3498558235" sldId="509"/>
            <ac:spMk id="829" creationId="{6E389285-388D-4BA4-918C-876906CA21DB}"/>
          </ac:spMkLst>
        </pc:spChg>
        <pc:spChg chg="mod topLvl">
          <ac:chgData name="reza kabir" userId="af3c95a13102d509" providerId="LiveId" clId="{88200EE4-F4B4-49E8-8126-B01E5FCCBE2D}" dt="2020-05-17T06:16:06.026" v="524" actId="165"/>
          <ac:spMkLst>
            <pc:docMk/>
            <pc:sldMk cId="3498558235" sldId="509"/>
            <ac:spMk id="830" creationId="{CB00BCBF-0ADA-46EB-BF04-E3C1ED312CB3}"/>
          </ac:spMkLst>
        </pc:spChg>
        <pc:spChg chg="mod topLvl">
          <ac:chgData name="reza kabir" userId="af3c95a13102d509" providerId="LiveId" clId="{88200EE4-F4B4-49E8-8126-B01E5FCCBE2D}" dt="2020-05-17T06:16:06.026" v="524" actId="165"/>
          <ac:spMkLst>
            <pc:docMk/>
            <pc:sldMk cId="3498558235" sldId="509"/>
            <ac:spMk id="831" creationId="{D6D1FD11-768F-48B1-BDE0-755B9D37A745}"/>
          </ac:spMkLst>
        </pc:spChg>
        <pc:spChg chg="mod topLvl">
          <ac:chgData name="reza kabir" userId="af3c95a13102d509" providerId="LiveId" clId="{88200EE4-F4B4-49E8-8126-B01E5FCCBE2D}" dt="2020-05-17T06:16:06.026" v="524" actId="165"/>
          <ac:spMkLst>
            <pc:docMk/>
            <pc:sldMk cId="3498558235" sldId="509"/>
            <ac:spMk id="832" creationId="{F23DF6B0-1D36-4DE8-870A-9CA9BAE760BD}"/>
          </ac:spMkLst>
        </pc:spChg>
        <pc:spChg chg="mod topLvl">
          <ac:chgData name="reza kabir" userId="af3c95a13102d509" providerId="LiveId" clId="{88200EE4-F4B4-49E8-8126-B01E5FCCBE2D}" dt="2020-05-17T06:16:06.026" v="524" actId="165"/>
          <ac:spMkLst>
            <pc:docMk/>
            <pc:sldMk cId="3498558235" sldId="509"/>
            <ac:spMk id="833" creationId="{1C954C29-8ACD-4206-8102-97FAB89D9A30}"/>
          </ac:spMkLst>
        </pc:spChg>
        <pc:spChg chg="mod topLvl">
          <ac:chgData name="reza kabir" userId="af3c95a13102d509" providerId="LiveId" clId="{88200EE4-F4B4-49E8-8126-B01E5FCCBE2D}" dt="2020-05-17T06:16:06.026" v="524" actId="165"/>
          <ac:spMkLst>
            <pc:docMk/>
            <pc:sldMk cId="3498558235" sldId="509"/>
            <ac:spMk id="834" creationId="{0200375D-2C8A-4100-ADAE-604B58F594A0}"/>
          </ac:spMkLst>
        </pc:spChg>
        <pc:spChg chg="mod topLvl">
          <ac:chgData name="reza kabir" userId="af3c95a13102d509" providerId="LiveId" clId="{88200EE4-F4B4-49E8-8126-B01E5FCCBE2D}" dt="2020-05-17T06:16:06.026" v="524" actId="165"/>
          <ac:spMkLst>
            <pc:docMk/>
            <pc:sldMk cId="3498558235" sldId="509"/>
            <ac:spMk id="835" creationId="{7155CC06-A3C8-48E3-A3A3-59E0C640B6F6}"/>
          </ac:spMkLst>
        </pc:spChg>
        <pc:spChg chg="mod topLvl">
          <ac:chgData name="reza kabir" userId="af3c95a13102d509" providerId="LiveId" clId="{88200EE4-F4B4-49E8-8126-B01E5FCCBE2D}" dt="2020-05-17T06:16:06.026" v="524" actId="165"/>
          <ac:spMkLst>
            <pc:docMk/>
            <pc:sldMk cId="3498558235" sldId="509"/>
            <ac:spMk id="836" creationId="{1BC71582-0EA0-4738-B7E3-31A3CA834FEF}"/>
          </ac:spMkLst>
        </pc:spChg>
        <pc:spChg chg="mod topLvl">
          <ac:chgData name="reza kabir" userId="af3c95a13102d509" providerId="LiveId" clId="{88200EE4-F4B4-49E8-8126-B01E5FCCBE2D}" dt="2020-05-17T06:16:06.026" v="524" actId="165"/>
          <ac:spMkLst>
            <pc:docMk/>
            <pc:sldMk cId="3498558235" sldId="509"/>
            <ac:spMk id="837" creationId="{89883E0F-C78B-4132-840E-EDBCB3C8FD11}"/>
          </ac:spMkLst>
        </pc:spChg>
        <pc:spChg chg="mod topLvl">
          <ac:chgData name="reza kabir" userId="af3c95a13102d509" providerId="LiveId" clId="{88200EE4-F4B4-49E8-8126-B01E5FCCBE2D}" dt="2020-05-17T06:16:06.026" v="524" actId="165"/>
          <ac:spMkLst>
            <pc:docMk/>
            <pc:sldMk cId="3498558235" sldId="509"/>
            <ac:spMk id="838" creationId="{7E1FE139-9FB0-411C-8577-B49FE5979E05}"/>
          </ac:spMkLst>
        </pc:spChg>
        <pc:spChg chg="mod topLvl">
          <ac:chgData name="reza kabir" userId="af3c95a13102d509" providerId="LiveId" clId="{88200EE4-F4B4-49E8-8126-B01E5FCCBE2D}" dt="2020-05-17T06:16:06.026" v="524" actId="165"/>
          <ac:spMkLst>
            <pc:docMk/>
            <pc:sldMk cId="3498558235" sldId="509"/>
            <ac:spMk id="839" creationId="{E89F48F3-DBDC-476B-BF3F-58AE6BCF3DFC}"/>
          </ac:spMkLst>
        </pc:spChg>
        <pc:spChg chg="mod topLvl">
          <ac:chgData name="reza kabir" userId="af3c95a13102d509" providerId="LiveId" clId="{88200EE4-F4B4-49E8-8126-B01E5FCCBE2D}" dt="2020-05-17T06:16:06.026" v="524" actId="165"/>
          <ac:spMkLst>
            <pc:docMk/>
            <pc:sldMk cId="3498558235" sldId="509"/>
            <ac:spMk id="840" creationId="{CE58F93D-FA4C-4A09-BA5A-D598117F573B}"/>
          </ac:spMkLst>
        </pc:spChg>
        <pc:spChg chg="mod topLvl">
          <ac:chgData name="reza kabir" userId="af3c95a13102d509" providerId="LiveId" clId="{88200EE4-F4B4-49E8-8126-B01E5FCCBE2D}" dt="2020-05-17T06:16:06.026" v="524" actId="165"/>
          <ac:spMkLst>
            <pc:docMk/>
            <pc:sldMk cId="3498558235" sldId="509"/>
            <ac:spMk id="841" creationId="{85D754E4-3AE5-4761-9FBF-534BAE0D7F91}"/>
          </ac:spMkLst>
        </pc:spChg>
        <pc:spChg chg="mod topLvl">
          <ac:chgData name="reza kabir" userId="af3c95a13102d509" providerId="LiveId" clId="{88200EE4-F4B4-49E8-8126-B01E5FCCBE2D}" dt="2020-05-17T06:16:06.026" v="524" actId="165"/>
          <ac:spMkLst>
            <pc:docMk/>
            <pc:sldMk cId="3498558235" sldId="509"/>
            <ac:spMk id="842" creationId="{6B83A355-E25C-474F-9B3B-B5045383ED5B}"/>
          </ac:spMkLst>
        </pc:spChg>
        <pc:spChg chg="mod topLvl">
          <ac:chgData name="reza kabir" userId="af3c95a13102d509" providerId="LiveId" clId="{88200EE4-F4B4-49E8-8126-B01E5FCCBE2D}" dt="2020-05-17T06:16:06.026" v="524" actId="165"/>
          <ac:spMkLst>
            <pc:docMk/>
            <pc:sldMk cId="3498558235" sldId="509"/>
            <ac:spMk id="843" creationId="{02B75B3B-AE16-4F2A-B59A-7E78516CAA38}"/>
          </ac:spMkLst>
        </pc:spChg>
        <pc:spChg chg="mod topLvl">
          <ac:chgData name="reza kabir" userId="af3c95a13102d509" providerId="LiveId" clId="{88200EE4-F4B4-49E8-8126-B01E5FCCBE2D}" dt="2020-05-17T06:16:06.026" v="524" actId="165"/>
          <ac:spMkLst>
            <pc:docMk/>
            <pc:sldMk cId="3498558235" sldId="509"/>
            <ac:spMk id="844" creationId="{3DAFED62-65D1-4451-AF06-FBD94399292B}"/>
          </ac:spMkLst>
        </pc:spChg>
        <pc:spChg chg="mod topLvl">
          <ac:chgData name="reza kabir" userId="af3c95a13102d509" providerId="LiveId" clId="{88200EE4-F4B4-49E8-8126-B01E5FCCBE2D}" dt="2020-05-17T06:16:06.026" v="524" actId="165"/>
          <ac:spMkLst>
            <pc:docMk/>
            <pc:sldMk cId="3498558235" sldId="509"/>
            <ac:spMk id="845" creationId="{08C45A29-D858-41EE-B058-5E65C2429B5D}"/>
          </ac:spMkLst>
        </pc:spChg>
        <pc:spChg chg="mod topLvl">
          <ac:chgData name="reza kabir" userId="af3c95a13102d509" providerId="LiveId" clId="{88200EE4-F4B4-49E8-8126-B01E5FCCBE2D}" dt="2020-05-17T06:16:06.026" v="524" actId="165"/>
          <ac:spMkLst>
            <pc:docMk/>
            <pc:sldMk cId="3498558235" sldId="509"/>
            <ac:spMk id="846" creationId="{ADEF5CB8-5EC2-4657-91F9-98195DDAF9B1}"/>
          </ac:spMkLst>
        </pc:spChg>
        <pc:spChg chg="mod topLvl">
          <ac:chgData name="reza kabir" userId="af3c95a13102d509" providerId="LiveId" clId="{88200EE4-F4B4-49E8-8126-B01E5FCCBE2D}" dt="2020-05-17T06:16:06.026" v="524" actId="165"/>
          <ac:spMkLst>
            <pc:docMk/>
            <pc:sldMk cId="3498558235" sldId="509"/>
            <ac:spMk id="847" creationId="{10AA7ECA-F87E-416F-8214-2184C81B0302}"/>
          </ac:spMkLst>
        </pc:spChg>
        <pc:spChg chg="mod topLvl">
          <ac:chgData name="reza kabir" userId="af3c95a13102d509" providerId="LiveId" clId="{88200EE4-F4B4-49E8-8126-B01E5FCCBE2D}" dt="2020-05-17T06:16:06.026" v="524" actId="165"/>
          <ac:spMkLst>
            <pc:docMk/>
            <pc:sldMk cId="3498558235" sldId="509"/>
            <ac:spMk id="848" creationId="{71D39ABB-9262-43B9-9B3A-3205AC3E77F2}"/>
          </ac:spMkLst>
        </pc:spChg>
        <pc:spChg chg="mod topLvl">
          <ac:chgData name="reza kabir" userId="af3c95a13102d509" providerId="LiveId" clId="{88200EE4-F4B4-49E8-8126-B01E5FCCBE2D}" dt="2020-05-17T06:16:06.026" v="524" actId="165"/>
          <ac:spMkLst>
            <pc:docMk/>
            <pc:sldMk cId="3498558235" sldId="509"/>
            <ac:spMk id="849" creationId="{75F08C59-FCBC-459D-9BAB-742AA43C96D6}"/>
          </ac:spMkLst>
        </pc:spChg>
        <pc:spChg chg="mod topLvl">
          <ac:chgData name="reza kabir" userId="af3c95a13102d509" providerId="LiveId" clId="{88200EE4-F4B4-49E8-8126-B01E5FCCBE2D}" dt="2020-05-17T06:16:06.026" v="524" actId="165"/>
          <ac:spMkLst>
            <pc:docMk/>
            <pc:sldMk cId="3498558235" sldId="509"/>
            <ac:spMk id="850" creationId="{8C296929-F098-4DA6-98BB-F73D9564969F}"/>
          </ac:spMkLst>
        </pc:spChg>
        <pc:spChg chg="mod topLvl">
          <ac:chgData name="reza kabir" userId="af3c95a13102d509" providerId="LiveId" clId="{88200EE4-F4B4-49E8-8126-B01E5FCCBE2D}" dt="2020-05-17T06:16:06.026" v="524" actId="165"/>
          <ac:spMkLst>
            <pc:docMk/>
            <pc:sldMk cId="3498558235" sldId="509"/>
            <ac:spMk id="851" creationId="{4A17366F-E796-4622-B405-B7D0994AAE65}"/>
          </ac:spMkLst>
        </pc:spChg>
        <pc:spChg chg="mod topLvl">
          <ac:chgData name="reza kabir" userId="af3c95a13102d509" providerId="LiveId" clId="{88200EE4-F4B4-49E8-8126-B01E5FCCBE2D}" dt="2020-05-17T06:16:06.026" v="524" actId="165"/>
          <ac:spMkLst>
            <pc:docMk/>
            <pc:sldMk cId="3498558235" sldId="509"/>
            <ac:spMk id="852" creationId="{5994A00B-B19C-4823-8548-A1457C2F6A33}"/>
          </ac:spMkLst>
        </pc:spChg>
        <pc:spChg chg="mod topLvl">
          <ac:chgData name="reza kabir" userId="af3c95a13102d509" providerId="LiveId" clId="{88200EE4-F4B4-49E8-8126-B01E5FCCBE2D}" dt="2020-05-17T06:16:06.026" v="524" actId="165"/>
          <ac:spMkLst>
            <pc:docMk/>
            <pc:sldMk cId="3498558235" sldId="509"/>
            <ac:spMk id="853" creationId="{BF02D780-BBCC-4C26-B042-123C616A9674}"/>
          </ac:spMkLst>
        </pc:spChg>
        <pc:spChg chg="mod topLvl">
          <ac:chgData name="reza kabir" userId="af3c95a13102d509" providerId="LiveId" clId="{88200EE4-F4B4-49E8-8126-B01E5FCCBE2D}" dt="2020-05-17T06:16:06.026" v="524" actId="165"/>
          <ac:spMkLst>
            <pc:docMk/>
            <pc:sldMk cId="3498558235" sldId="509"/>
            <ac:spMk id="854" creationId="{EC0526A3-A6E7-4D3D-8891-8C1F4AF8B5C9}"/>
          </ac:spMkLst>
        </pc:spChg>
        <pc:spChg chg="mod topLvl">
          <ac:chgData name="reza kabir" userId="af3c95a13102d509" providerId="LiveId" clId="{88200EE4-F4B4-49E8-8126-B01E5FCCBE2D}" dt="2020-05-17T06:16:06.026" v="524" actId="165"/>
          <ac:spMkLst>
            <pc:docMk/>
            <pc:sldMk cId="3498558235" sldId="509"/>
            <ac:spMk id="855" creationId="{A8C3EBA8-D5EB-4D19-8AAA-FF6C5C6B918D}"/>
          </ac:spMkLst>
        </pc:spChg>
        <pc:spChg chg="mod topLvl">
          <ac:chgData name="reza kabir" userId="af3c95a13102d509" providerId="LiveId" clId="{88200EE4-F4B4-49E8-8126-B01E5FCCBE2D}" dt="2020-05-17T06:16:06.026" v="524" actId="165"/>
          <ac:spMkLst>
            <pc:docMk/>
            <pc:sldMk cId="3498558235" sldId="509"/>
            <ac:spMk id="856" creationId="{FFB5A8A6-72AF-476F-8E40-D0312A81790D}"/>
          </ac:spMkLst>
        </pc:spChg>
        <pc:spChg chg="mod topLvl">
          <ac:chgData name="reza kabir" userId="af3c95a13102d509" providerId="LiveId" clId="{88200EE4-F4B4-49E8-8126-B01E5FCCBE2D}" dt="2020-05-17T06:16:06.026" v="524" actId="165"/>
          <ac:spMkLst>
            <pc:docMk/>
            <pc:sldMk cId="3498558235" sldId="509"/>
            <ac:spMk id="857" creationId="{3A741915-C406-42EF-A143-BCC73374E1C4}"/>
          </ac:spMkLst>
        </pc:spChg>
        <pc:spChg chg="mod topLvl">
          <ac:chgData name="reza kabir" userId="af3c95a13102d509" providerId="LiveId" clId="{88200EE4-F4B4-49E8-8126-B01E5FCCBE2D}" dt="2020-05-17T06:16:06.026" v="524" actId="165"/>
          <ac:spMkLst>
            <pc:docMk/>
            <pc:sldMk cId="3498558235" sldId="509"/>
            <ac:spMk id="858" creationId="{7E01094D-0A73-4A14-9D73-104E83E904F4}"/>
          </ac:spMkLst>
        </pc:spChg>
        <pc:spChg chg="mod topLvl">
          <ac:chgData name="reza kabir" userId="af3c95a13102d509" providerId="LiveId" clId="{88200EE4-F4B4-49E8-8126-B01E5FCCBE2D}" dt="2020-05-17T06:16:06.026" v="524" actId="165"/>
          <ac:spMkLst>
            <pc:docMk/>
            <pc:sldMk cId="3498558235" sldId="509"/>
            <ac:spMk id="859" creationId="{1F56571B-9D49-464D-B2A7-599098E4FFD6}"/>
          </ac:spMkLst>
        </pc:spChg>
        <pc:spChg chg="mod topLvl">
          <ac:chgData name="reza kabir" userId="af3c95a13102d509" providerId="LiveId" clId="{88200EE4-F4B4-49E8-8126-B01E5FCCBE2D}" dt="2020-05-17T06:16:06.026" v="524" actId="165"/>
          <ac:spMkLst>
            <pc:docMk/>
            <pc:sldMk cId="3498558235" sldId="509"/>
            <ac:spMk id="860" creationId="{B2FCF572-0BEE-4E2E-8BBE-5D60B0561400}"/>
          </ac:spMkLst>
        </pc:spChg>
        <pc:spChg chg="mod topLvl">
          <ac:chgData name="reza kabir" userId="af3c95a13102d509" providerId="LiveId" clId="{88200EE4-F4B4-49E8-8126-B01E5FCCBE2D}" dt="2020-05-17T06:16:06.026" v="524" actId="165"/>
          <ac:spMkLst>
            <pc:docMk/>
            <pc:sldMk cId="3498558235" sldId="509"/>
            <ac:spMk id="861" creationId="{13B56A65-E2E6-4B13-9181-D61C950F8C8B}"/>
          </ac:spMkLst>
        </pc:spChg>
        <pc:spChg chg="mod topLvl">
          <ac:chgData name="reza kabir" userId="af3c95a13102d509" providerId="LiveId" clId="{88200EE4-F4B4-49E8-8126-B01E5FCCBE2D}" dt="2020-05-17T06:16:06.026" v="524" actId="165"/>
          <ac:spMkLst>
            <pc:docMk/>
            <pc:sldMk cId="3498558235" sldId="509"/>
            <ac:spMk id="862" creationId="{597BB3C8-34FF-46A9-85C0-2DCC5454D3E3}"/>
          </ac:spMkLst>
        </pc:spChg>
        <pc:spChg chg="mod topLvl">
          <ac:chgData name="reza kabir" userId="af3c95a13102d509" providerId="LiveId" clId="{88200EE4-F4B4-49E8-8126-B01E5FCCBE2D}" dt="2020-05-17T06:16:06.026" v="524" actId="165"/>
          <ac:spMkLst>
            <pc:docMk/>
            <pc:sldMk cId="3498558235" sldId="509"/>
            <ac:spMk id="863" creationId="{D5918E79-94BB-4F26-A701-596EC8D32634}"/>
          </ac:spMkLst>
        </pc:spChg>
        <pc:spChg chg="mod topLvl">
          <ac:chgData name="reza kabir" userId="af3c95a13102d509" providerId="LiveId" clId="{88200EE4-F4B4-49E8-8126-B01E5FCCBE2D}" dt="2020-05-17T06:16:06.026" v="524" actId="165"/>
          <ac:spMkLst>
            <pc:docMk/>
            <pc:sldMk cId="3498558235" sldId="509"/>
            <ac:spMk id="864" creationId="{00AE107C-74BC-406E-A7AF-E5DC6CB777CE}"/>
          </ac:spMkLst>
        </pc:spChg>
        <pc:spChg chg="mod topLvl">
          <ac:chgData name="reza kabir" userId="af3c95a13102d509" providerId="LiveId" clId="{88200EE4-F4B4-49E8-8126-B01E5FCCBE2D}" dt="2020-05-17T06:16:06.026" v="524" actId="165"/>
          <ac:spMkLst>
            <pc:docMk/>
            <pc:sldMk cId="3498558235" sldId="509"/>
            <ac:spMk id="865" creationId="{25289DAB-733D-425E-AD2C-9DDD20B90DA3}"/>
          </ac:spMkLst>
        </pc:spChg>
        <pc:spChg chg="mod topLvl">
          <ac:chgData name="reza kabir" userId="af3c95a13102d509" providerId="LiveId" clId="{88200EE4-F4B4-49E8-8126-B01E5FCCBE2D}" dt="2020-05-17T06:16:06.026" v="524" actId="165"/>
          <ac:spMkLst>
            <pc:docMk/>
            <pc:sldMk cId="3498558235" sldId="509"/>
            <ac:spMk id="866" creationId="{6401B4C5-78CB-4F63-8ACC-DEC05EB83053}"/>
          </ac:spMkLst>
        </pc:spChg>
        <pc:spChg chg="mod topLvl">
          <ac:chgData name="reza kabir" userId="af3c95a13102d509" providerId="LiveId" clId="{88200EE4-F4B4-49E8-8126-B01E5FCCBE2D}" dt="2020-05-17T06:16:06.026" v="524" actId="165"/>
          <ac:spMkLst>
            <pc:docMk/>
            <pc:sldMk cId="3498558235" sldId="509"/>
            <ac:spMk id="867" creationId="{085863AA-A12D-4BF9-8E78-C2ADC78CEE05}"/>
          </ac:spMkLst>
        </pc:spChg>
        <pc:spChg chg="mod topLvl">
          <ac:chgData name="reza kabir" userId="af3c95a13102d509" providerId="LiveId" clId="{88200EE4-F4B4-49E8-8126-B01E5FCCBE2D}" dt="2020-05-17T06:16:06.026" v="524" actId="165"/>
          <ac:spMkLst>
            <pc:docMk/>
            <pc:sldMk cId="3498558235" sldId="509"/>
            <ac:spMk id="868" creationId="{0118BEB2-86B7-4F73-9E9A-B34100D9279A}"/>
          </ac:spMkLst>
        </pc:spChg>
        <pc:spChg chg="mod topLvl">
          <ac:chgData name="reza kabir" userId="af3c95a13102d509" providerId="LiveId" clId="{88200EE4-F4B4-49E8-8126-B01E5FCCBE2D}" dt="2020-05-17T06:16:06.026" v="524" actId="165"/>
          <ac:spMkLst>
            <pc:docMk/>
            <pc:sldMk cId="3498558235" sldId="509"/>
            <ac:spMk id="869" creationId="{CF8B40EF-3C21-4270-8918-96B71460AB2B}"/>
          </ac:spMkLst>
        </pc:spChg>
        <pc:spChg chg="mod topLvl">
          <ac:chgData name="reza kabir" userId="af3c95a13102d509" providerId="LiveId" clId="{88200EE4-F4B4-49E8-8126-B01E5FCCBE2D}" dt="2020-05-17T06:16:06.026" v="524" actId="165"/>
          <ac:spMkLst>
            <pc:docMk/>
            <pc:sldMk cId="3498558235" sldId="509"/>
            <ac:spMk id="870" creationId="{D8B42C7F-ED62-4535-8F84-BFA35338D78B}"/>
          </ac:spMkLst>
        </pc:spChg>
        <pc:spChg chg="mod topLvl">
          <ac:chgData name="reza kabir" userId="af3c95a13102d509" providerId="LiveId" clId="{88200EE4-F4B4-49E8-8126-B01E5FCCBE2D}" dt="2020-05-17T06:16:06.026" v="524" actId="165"/>
          <ac:spMkLst>
            <pc:docMk/>
            <pc:sldMk cId="3498558235" sldId="509"/>
            <ac:spMk id="871" creationId="{8EB5C44C-9EBB-4297-AFC9-C614DF31AA9A}"/>
          </ac:spMkLst>
        </pc:spChg>
        <pc:spChg chg="mod topLvl">
          <ac:chgData name="reza kabir" userId="af3c95a13102d509" providerId="LiveId" clId="{88200EE4-F4B4-49E8-8126-B01E5FCCBE2D}" dt="2020-05-17T06:16:06.026" v="524" actId="165"/>
          <ac:spMkLst>
            <pc:docMk/>
            <pc:sldMk cId="3498558235" sldId="509"/>
            <ac:spMk id="872" creationId="{4D62812B-855F-4276-8CE6-CDF59F52BF8D}"/>
          </ac:spMkLst>
        </pc:spChg>
        <pc:spChg chg="mod topLvl">
          <ac:chgData name="reza kabir" userId="af3c95a13102d509" providerId="LiveId" clId="{88200EE4-F4B4-49E8-8126-B01E5FCCBE2D}" dt="2020-05-17T06:16:06.026" v="524" actId="165"/>
          <ac:spMkLst>
            <pc:docMk/>
            <pc:sldMk cId="3498558235" sldId="509"/>
            <ac:spMk id="873" creationId="{94F13757-CB59-463D-B95F-53F88F2ED26C}"/>
          </ac:spMkLst>
        </pc:spChg>
        <pc:spChg chg="mod topLvl">
          <ac:chgData name="reza kabir" userId="af3c95a13102d509" providerId="LiveId" clId="{88200EE4-F4B4-49E8-8126-B01E5FCCBE2D}" dt="2020-05-17T06:16:06.026" v="524" actId="165"/>
          <ac:spMkLst>
            <pc:docMk/>
            <pc:sldMk cId="3498558235" sldId="509"/>
            <ac:spMk id="874" creationId="{5794D2FE-FB9F-46DA-B8E7-5A6448D8088D}"/>
          </ac:spMkLst>
        </pc:spChg>
        <pc:spChg chg="mod topLvl">
          <ac:chgData name="reza kabir" userId="af3c95a13102d509" providerId="LiveId" clId="{88200EE4-F4B4-49E8-8126-B01E5FCCBE2D}" dt="2020-05-17T06:16:06.026" v="524" actId="165"/>
          <ac:spMkLst>
            <pc:docMk/>
            <pc:sldMk cId="3498558235" sldId="509"/>
            <ac:spMk id="875" creationId="{191BB7AF-5D10-47A5-BBA2-0A7ABF4482D8}"/>
          </ac:spMkLst>
        </pc:spChg>
        <pc:spChg chg="mod topLvl">
          <ac:chgData name="reza kabir" userId="af3c95a13102d509" providerId="LiveId" clId="{88200EE4-F4B4-49E8-8126-B01E5FCCBE2D}" dt="2020-05-17T06:16:06.026" v="524" actId="165"/>
          <ac:spMkLst>
            <pc:docMk/>
            <pc:sldMk cId="3498558235" sldId="509"/>
            <ac:spMk id="876" creationId="{DF153B1E-6871-44FA-8680-11E7B1A4C0E7}"/>
          </ac:spMkLst>
        </pc:spChg>
        <pc:spChg chg="mod topLvl">
          <ac:chgData name="reza kabir" userId="af3c95a13102d509" providerId="LiveId" clId="{88200EE4-F4B4-49E8-8126-B01E5FCCBE2D}" dt="2020-05-17T06:16:06.026" v="524" actId="165"/>
          <ac:spMkLst>
            <pc:docMk/>
            <pc:sldMk cId="3498558235" sldId="509"/>
            <ac:spMk id="877" creationId="{A2012061-00B4-467F-B7B3-F43ECB6AB686}"/>
          </ac:spMkLst>
        </pc:spChg>
        <pc:spChg chg="mod topLvl">
          <ac:chgData name="reza kabir" userId="af3c95a13102d509" providerId="LiveId" clId="{88200EE4-F4B4-49E8-8126-B01E5FCCBE2D}" dt="2020-05-17T06:16:06.026" v="524" actId="165"/>
          <ac:spMkLst>
            <pc:docMk/>
            <pc:sldMk cId="3498558235" sldId="509"/>
            <ac:spMk id="878" creationId="{32A6373A-6109-4053-B210-7F78C7EC40D6}"/>
          </ac:spMkLst>
        </pc:spChg>
        <pc:spChg chg="mod topLvl">
          <ac:chgData name="reza kabir" userId="af3c95a13102d509" providerId="LiveId" clId="{88200EE4-F4B4-49E8-8126-B01E5FCCBE2D}" dt="2020-05-17T06:16:06.026" v="524" actId="165"/>
          <ac:spMkLst>
            <pc:docMk/>
            <pc:sldMk cId="3498558235" sldId="509"/>
            <ac:spMk id="879" creationId="{D1D36594-2386-4D02-8030-E6EE976D2852}"/>
          </ac:spMkLst>
        </pc:spChg>
        <pc:spChg chg="mod topLvl">
          <ac:chgData name="reza kabir" userId="af3c95a13102d509" providerId="LiveId" clId="{88200EE4-F4B4-49E8-8126-B01E5FCCBE2D}" dt="2020-05-17T06:16:06.026" v="524" actId="165"/>
          <ac:spMkLst>
            <pc:docMk/>
            <pc:sldMk cId="3498558235" sldId="509"/>
            <ac:spMk id="880" creationId="{DD764F2E-B1B4-4D24-8493-E294BA634986}"/>
          </ac:spMkLst>
        </pc:spChg>
        <pc:spChg chg="mod topLvl">
          <ac:chgData name="reza kabir" userId="af3c95a13102d509" providerId="LiveId" clId="{88200EE4-F4B4-49E8-8126-B01E5FCCBE2D}" dt="2020-05-17T06:16:06.026" v="524" actId="165"/>
          <ac:spMkLst>
            <pc:docMk/>
            <pc:sldMk cId="3498558235" sldId="509"/>
            <ac:spMk id="881" creationId="{75FDE9AA-0B69-4D13-99D4-9ADB684FC61C}"/>
          </ac:spMkLst>
        </pc:spChg>
        <pc:spChg chg="mod topLvl">
          <ac:chgData name="reza kabir" userId="af3c95a13102d509" providerId="LiveId" clId="{88200EE4-F4B4-49E8-8126-B01E5FCCBE2D}" dt="2020-05-17T06:16:06.026" v="524" actId="165"/>
          <ac:spMkLst>
            <pc:docMk/>
            <pc:sldMk cId="3498558235" sldId="509"/>
            <ac:spMk id="882" creationId="{824C018C-22E2-4494-BEF6-EA93516B95F5}"/>
          </ac:spMkLst>
        </pc:spChg>
        <pc:spChg chg="mod topLvl">
          <ac:chgData name="reza kabir" userId="af3c95a13102d509" providerId="LiveId" clId="{88200EE4-F4B4-49E8-8126-B01E5FCCBE2D}" dt="2020-05-17T06:16:06.026" v="524" actId="165"/>
          <ac:spMkLst>
            <pc:docMk/>
            <pc:sldMk cId="3498558235" sldId="509"/>
            <ac:spMk id="883" creationId="{9E039455-5514-43D9-84AB-91A1C51EC43E}"/>
          </ac:spMkLst>
        </pc:spChg>
        <pc:spChg chg="mod topLvl">
          <ac:chgData name="reza kabir" userId="af3c95a13102d509" providerId="LiveId" clId="{88200EE4-F4B4-49E8-8126-B01E5FCCBE2D}" dt="2020-05-17T06:16:06.026" v="524" actId="165"/>
          <ac:spMkLst>
            <pc:docMk/>
            <pc:sldMk cId="3498558235" sldId="509"/>
            <ac:spMk id="884" creationId="{23578093-45C1-456C-8078-47A920C53841}"/>
          </ac:spMkLst>
        </pc:spChg>
        <pc:spChg chg="mod topLvl">
          <ac:chgData name="reza kabir" userId="af3c95a13102d509" providerId="LiveId" clId="{88200EE4-F4B4-49E8-8126-B01E5FCCBE2D}" dt="2020-05-17T06:16:06.026" v="524" actId="165"/>
          <ac:spMkLst>
            <pc:docMk/>
            <pc:sldMk cId="3498558235" sldId="509"/>
            <ac:spMk id="885" creationId="{223AE7D7-A021-4847-8A69-C1290BB4B8B9}"/>
          </ac:spMkLst>
        </pc:spChg>
        <pc:spChg chg="mod topLvl">
          <ac:chgData name="reza kabir" userId="af3c95a13102d509" providerId="LiveId" clId="{88200EE4-F4B4-49E8-8126-B01E5FCCBE2D}" dt="2020-05-17T06:16:06.026" v="524" actId="165"/>
          <ac:spMkLst>
            <pc:docMk/>
            <pc:sldMk cId="3498558235" sldId="509"/>
            <ac:spMk id="886" creationId="{C9A76B7D-8BE3-493C-9EEF-825873CBC3F9}"/>
          </ac:spMkLst>
        </pc:spChg>
        <pc:spChg chg="mod topLvl">
          <ac:chgData name="reza kabir" userId="af3c95a13102d509" providerId="LiveId" clId="{88200EE4-F4B4-49E8-8126-B01E5FCCBE2D}" dt="2020-05-17T06:16:06.026" v="524" actId="165"/>
          <ac:spMkLst>
            <pc:docMk/>
            <pc:sldMk cId="3498558235" sldId="509"/>
            <ac:spMk id="887" creationId="{8FFC3E26-E197-40E4-96C0-0DCB87F241FC}"/>
          </ac:spMkLst>
        </pc:spChg>
        <pc:spChg chg="mod topLvl">
          <ac:chgData name="reza kabir" userId="af3c95a13102d509" providerId="LiveId" clId="{88200EE4-F4B4-49E8-8126-B01E5FCCBE2D}" dt="2020-05-17T06:16:06.026" v="524" actId="165"/>
          <ac:spMkLst>
            <pc:docMk/>
            <pc:sldMk cId="3498558235" sldId="509"/>
            <ac:spMk id="888" creationId="{9B0B4CC5-7129-44D8-A369-F7DDE53DAB21}"/>
          </ac:spMkLst>
        </pc:spChg>
        <pc:spChg chg="mod topLvl">
          <ac:chgData name="reza kabir" userId="af3c95a13102d509" providerId="LiveId" clId="{88200EE4-F4B4-49E8-8126-B01E5FCCBE2D}" dt="2020-05-17T06:16:06.026" v="524" actId="165"/>
          <ac:spMkLst>
            <pc:docMk/>
            <pc:sldMk cId="3498558235" sldId="509"/>
            <ac:spMk id="889" creationId="{A32B2DEC-82D1-4FE4-8C6F-77952A15D1D4}"/>
          </ac:spMkLst>
        </pc:spChg>
        <pc:spChg chg="mod topLvl">
          <ac:chgData name="reza kabir" userId="af3c95a13102d509" providerId="LiveId" clId="{88200EE4-F4B4-49E8-8126-B01E5FCCBE2D}" dt="2020-05-17T06:16:06.026" v="524" actId="165"/>
          <ac:spMkLst>
            <pc:docMk/>
            <pc:sldMk cId="3498558235" sldId="509"/>
            <ac:spMk id="890" creationId="{A848DF25-CF70-45F3-8869-31EAA511A2E6}"/>
          </ac:spMkLst>
        </pc:spChg>
        <pc:spChg chg="mod topLvl">
          <ac:chgData name="reza kabir" userId="af3c95a13102d509" providerId="LiveId" clId="{88200EE4-F4B4-49E8-8126-B01E5FCCBE2D}" dt="2020-05-17T06:16:06.026" v="524" actId="165"/>
          <ac:spMkLst>
            <pc:docMk/>
            <pc:sldMk cId="3498558235" sldId="509"/>
            <ac:spMk id="891" creationId="{008FAC7F-AC86-4C25-A2C6-47F45FBA879C}"/>
          </ac:spMkLst>
        </pc:spChg>
        <pc:spChg chg="mod topLvl">
          <ac:chgData name="reza kabir" userId="af3c95a13102d509" providerId="LiveId" clId="{88200EE4-F4B4-49E8-8126-B01E5FCCBE2D}" dt="2020-05-17T06:16:06.026" v="524" actId="165"/>
          <ac:spMkLst>
            <pc:docMk/>
            <pc:sldMk cId="3498558235" sldId="509"/>
            <ac:spMk id="892" creationId="{96A306AF-368E-4384-959B-031281962D84}"/>
          </ac:spMkLst>
        </pc:spChg>
        <pc:spChg chg="mod topLvl">
          <ac:chgData name="reza kabir" userId="af3c95a13102d509" providerId="LiveId" clId="{88200EE4-F4B4-49E8-8126-B01E5FCCBE2D}" dt="2020-05-17T06:16:06.026" v="524" actId="165"/>
          <ac:spMkLst>
            <pc:docMk/>
            <pc:sldMk cId="3498558235" sldId="509"/>
            <ac:spMk id="893" creationId="{DE06961A-07F9-4509-B69E-227B28B6E2BB}"/>
          </ac:spMkLst>
        </pc:spChg>
        <pc:spChg chg="mod topLvl">
          <ac:chgData name="reza kabir" userId="af3c95a13102d509" providerId="LiveId" clId="{88200EE4-F4B4-49E8-8126-B01E5FCCBE2D}" dt="2020-05-17T06:16:06.026" v="524" actId="165"/>
          <ac:spMkLst>
            <pc:docMk/>
            <pc:sldMk cId="3498558235" sldId="509"/>
            <ac:spMk id="894" creationId="{C1209460-8BF4-4861-8916-58581B9172AA}"/>
          </ac:spMkLst>
        </pc:spChg>
        <pc:spChg chg="mod topLvl">
          <ac:chgData name="reza kabir" userId="af3c95a13102d509" providerId="LiveId" clId="{88200EE4-F4B4-49E8-8126-B01E5FCCBE2D}" dt="2020-05-17T06:16:06.026" v="524" actId="165"/>
          <ac:spMkLst>
            <pc:docMk/>
            <pc:sldMk cId="3498558235" sldId="509"/>
            <ac:spMk id="895" creationId="{DEEF2093-7BA7-4146-991E-9E0EB1D0755B}"/>
          </ac:spMkLst>
        </pc:spChg>
        <pc:spChg chg="mod topLvl">
          <ac:chgData name="reza kabir" userId="af3c95a13102d509" providerId="LiveId" clId="{88200EE4-F4B4-49E8-8126-B01E5FCCBE2D}" dt="2020-05-17T06:16:06.026" v="524" actId="165"/>
          <ac:spMkLst>
            <pc:docMk/>
            <pc:sldMk cId="3498558235" sldId="509"/>
            <ac:spMk id="896" creationId="{D21C1DF5-F22E-4955-AAC9-54EAAD8C86F5}"/>
          </ac:spMkLst>
        </pc:spChg>
        <pc:spChg chg="mod topLvl">
          <ac:chgData name="reza kabir" userId="af3c95a13102d509" providerId="LiveId" clId="{88200EE4-F4B4-49E8-8126-B01E5FCCBE2D}" dt="2020-05-17T06:16:06.026" v="524" actId="165"/>
          <ac:spMkLst>
            <pc:docMk/>
            <pc:sldMk cId="3498558235" sldId="509"/>
            <ac:spMk id="897" creationId="{353C7883-70A7-4FDA-93FD-80B3C990CE89}"/>
          </ac:spMkLst>
        </pc:spChg>
        <pc:spChg chg="mod topLvl">
          <ac:chgData name="reza kabir" userId="af3c95a13102d509" providerId="LiveId" clId="{88200EE4-F4B4-49E8-8126-B01E5FCCBE2D}" dt="2020-05-17T06:16:06.026" v="524" actId="165"/>
          <ac:spMkLst>
            <pc:docMk/>
            <pc:sldMk cId="3498558235" sldId="509"/>
            <ac:spMk id="898" creationId="{5641B4B8-5987-41C0-876A-5EB06B00B86A}"/>
          </ac:spMkLst>
        </pc:spChg>
        <pc:spChg chg="mod topLvl">
          <ac:chgData name="reza kabir" userId="af3c95a13102d509" providerId="LiveId" clId="{88200EE4-F4B4-49E8-8126-B01E5FCCBE2D}" dt="2020-05-17T06:16:06.026" v="524" actId="165"/>
          <ac:spMkLst>
            <pc:docMk/>
            <pc:sldMk cId="3498558235" sldId="509"/>
            <ac:spMk id="899" creationId="{56467F34-6509-4D81-B4EB-849A2C282990}"/>
          </ac:spMkLst>
        </pc:spChg>
        <pc:spChg chg="mod topLvl">
          <ac:chgData name="reza kabir" userId="af3c95a13102d509" providerId="LiveId" clId="{88200EE4-F4B4-49E8-8126-B01E5FCCBE2D}" dt="2020-05-17T06:16:06.026" v="524" actId="165"/>
          <ac:spMkLst>
            <pc:docMk/>
            <pc:sldMk cId="3498558235" sldId="509"/>
            <ac:spMk id="900" creationId="{C929F7C6-A9CB-4418-B0B2-8E81481CD0C8}"/>
          </ac:spMkLst>
        </pc:spChg>
        <pc:spChg chg="mod topLvl">
          <ac:chgData name="reza kabir" userId="af3c95a13102d509" providerId="LiveId" clId="{88200EE4-F4B4-49E8-8126-B01E5FCCBE2D}" dt="2020-05-17T06:16:06.026" v="524" actId="165"/>
          <ac:spMkLst>
            <pc:docMk/>
            <pc:sldMk cId="3498558235" sldId="509"/>
            <ac:spMk id="901" creationId="{9D64C63F-2D33-4B72-8B53-841B17605E60}"/>
          </ac:spMkLst>
        </pc:spChg>
        <pc:spChg chg="mod topLvl">
          <ac:chgData name="reza kabir" userId="af3c95a13102d509" providerId="LiveId" clId="{88200EE4-F4B4-49E8-8126-B01E5FCCBE2D}" dt="2020-05-17T06:16:06.026" v="524" actId="165"/>
          <ac:spMkLst>
            <pc:docMk/>
            <pc:sldMk cId="3498558235" sldId="509"/>
            <ac:spMk id="902" creationId="{E1D74F37-92A5-4729-9648-EAE41F3A52EE}"/>
          </ac:spMkLst>
        </pc:spChg>
        <pc:spChg chg="mod topLvl">
          <ac:chgData name="reza kabir" userId="af3c95a13102d509" providerId="LiveId" clId="{88200EE4-F4B4-49E8-8126-B01E5FCCBE2D}" dt="2020-05-17T06:16:06.026" v="524" actId="165"/>
          <ac:spMkLst>
            <pc:docMk/>
            <pc:sldMk cId="3498558235" sldId="509"/>
            <ac:spMk id="903" creationId="{DF3F6B8A-5D51-44D1-91E1-B7739244F786}"/>
          </ac:spMkLst>
        </pc:spChg>
        <pc:spChg chg="mod topLvl">
          <ac:chgData name="reza kabir" userId="af3c95a13102d509" providerId="LiveId" clId="{88200EE4-F4B4-49E8-8126-B01E5FCCBE2D}" dt="2020-05-17T06:16:06.026" v="524" actId="165"/>
          <ac:spMkLst>
            <pc:docMk/>
            <pc:sldMk cId="3498558235" sldId="509"/>
            <ac:spMk id="904" creationId="{942615B1-120E-4097-A827-0C986808DEE8}"/>
          </ac:spMkLst>
        </pc:spChg>
        <pc:spChg chg="mod topLvl">
          <ac:chgData name="reza kabir" userId="af3c95a13102d509" providerId="LiveId" clId="{88200EE4-F4B4-49E8-8126-B01E5FCCBE2D}" dt="2020-05-17T06:16:06.026" v="524" actId="165"/>
          <ac:spMkLst>
            <pc:docMk/>
            <pc:sldMk cId="3498558235" sldId="509"/>
            <ac:spMk id="905" creationId="{62351ED8-10F5-4F7A-8996-8DBA654A270A}"/>
          </ac:spMkLst>
        </pc:spChg>
        <pc:spChg chg="mod topLvl">
          <ac:chgData name="reza kabir" userId="af3c95a13102d509" providerId="LiveId" clId="{88200EE4-F4B4-49E8-8126-B01E5FCCBE2D}" dt="2020-05-17T06:16:06.026" v="524" actId="165"/>
          <ac:spMkLst>
            <pc:docMk/>
            <pc:sldMk cId="3498558235" sldId="509"/>
            <ac:spMk id="906" creationId="{C869078A-90A5-47BA-A212-2868C5754D9F}"/>
          </ac:spMkLst>
        </pc:spChg>
        <pc:spChg chg="mod topLvl">
          <ac:chgData name="reza kabir" userId="af3c95a13102d509" providerId="LiveId" clId="{88200EE4-F4B4-49E8-8126-B01E5FCCBE2D}" dt="2020-05-17T06:16:06.026" v="524" actId="165"/>
          <ac:spMkLst>
            <pc:docMk/>
            <pc:sldMk cId="3498558235" sldId="509"/>
            <ac:spMk id="907" creationId="{C1D35813-72D1-4B86-BF1D-32FBFF6323E7}"/>
          </ac:spMkLst>
        </pc:spChg>
        <pc:spChg chg="mod topLvl">
          <ac:chgData name="reza kabir" userId="af3c95a13102d509" providerId="LiveId" clId="{88200EE4-F4B4-49E8-8126-B01E5FCCBE2D}" dt="2020-05-17T06:16:06.026" v="524" actId="165"/>
          <ac:spMkLst>
            <pc:docMk/>
            <pc:sldMk cId="3498558235" sldId="509"/>
            <ac:spMk id="908" creationId="{736AA7FF-310C-4E78-9CD5-C3C39E53E79E}"/>
          </ac:spMkLst>
        </pc:spChg>
        <pc:spChg chg="mod topLvl">
          <ac:chgData name="reza kabir" userId="af3c95a13102d509" providerId="LiveId" clId="{88200EE4-F4B4-49E8-8126-B01E5FCCBE2D}" dt="2020-05-17T06:16:06.026" v="524" actId="165"/>
          <ac:spMkLst>
            <pc:docMk/>
            <pc:sldMk cId="3498558235" sldId="509"/>
            <ac:spMk id="909" creationId="{1CB91155-01E1-499E-B53B-5239814B619E}"/>
          </ac:spMkLst>
        </pc:spChg>
        <pc:spChg chg="mod topLvl">
          <ac:chgData name="reza kabir" userId="af3c95a13102d509" providerId="LiveId" clId="{88200EE4-F4B4-49E8-8126-B01E5FCCBE2D}" dt="2020-05-17T06:16:06.026" v="524" actId="165"/>
          <ac:spMkLst>
            <pc:docMk/>
            <pc:sldMk cId="3498558235" sldId="509"/>
            <ac:spMk id="910" creationId="{98FC0D24-F884-4471-9E01-C5F50360B6F6}"/>
          </ac:spMkLst>
        </pc:spChg>
        <pc:spChg chg="mod topLvl">
          <ac:chgData name="reza kabir" userId="af3c95a13102d509" providerId="LiveId" clId="{88200EE4-F4B4-49E8-8126-B01E5FCCBE2D}" dt="2020-05-17T06:16:06.026" v="524" actId="165"/>
          <ac:spMkLst>
            <pc:docMk/>
            <pc:sldMk cId="3498558235" sldId="509"/>
            <ac:spMk id="911" creationId="{9A609141-D81E-4569-880E-53E45DF8A759}"/>
          </ac:spMkLst>
        </pc:spChg>
        <pc:spChg chg="mod topLvl">
          <ac:chgData name="reza kabir" userId="af3c95a13102d509" providerId="LiveId" clId="{88200EE4-F4B4-49E8-8126-B01E5FCCBE2D}" dt="2020-05-17T06:16:06.026" v="524" actId="165"/>
          <ac:spMkLst>
            <pc:docMk/>
            <pc:sldMk cId="3498558235" sldId="509"/>
            <ac:spMk id="912" creationId="{548AADFB-9909-46CE-A28C-470263C2293C}"/>
          </ac:spMkLst>
        </pc:spChg>
        <pc:spChg chg="mod topLvl">
          <ac:chgData name="reza kabir" userId="af3c95a13102d509" providerId="LiveId" clId="{88200EE4-F4B4-49E8-8126-B01E5FCCBE2D}" dt="2020-05-17T06:16:06.026" v="524" actId="165"/>
          <ac:spMkLst>
            <pc:docMk/>
            <pc:sldMk cId="3498558235" sldId="509"/>
            <ac:spMk id="913" creationId="{321DFEF2-816D-4585-990D-BC49CF7DF3A0}"/>
          </ac:spMkLst>
        </pc:spChg>
        <pc:spChg chg="mod topLvl">
          <ac:chgData name="reza kabir" userId="af3c95a13102d509" providerId="LiveId" clId="{88200EE4-F4B4-49E8-8126-B01E5FCCBE2D}" dt="2020-05-17T06:16:06.026" v="524" actId="165"/>
          <ac:spMkLst>
            <pc:docMk/>
            <pc:sldMk cId="3498558235" sldId="509"/>
            <ac:spMk id="914" creationId="{0B36F7AA-226B-4A87-8EF9-4C19A9F3BAAB}"/>
          </ac:spMkLst>
        </pc:spChg>
        <pc:spChg chg="mod topLvl">
          <ac:chgData name="reza kabir" userId="af3c95a13102d509" providerId="LiveId" clId="{88200EE4-F4B4-49E8-8126-B01E5FCCBE2D}" dt="2020-05-17T06:16:06.026" v="524" actId="165"/>
          <ac:spMkLst>
            <pc:docMk/>
            <pc:sldMk cId="3498558235" sldId="509"/>
            <ac:spMk id="915" creationId="{D4C97E76-5257-4EC2-9747-33A25716A271}"/>
          </ac:spMkLst>
        </pc:spChg>
        <pc:spChg chg="mod topLvl">
          <ac:chgData name="reza kabir" userId="af3c95a13102d509" providerId="LiveId" clId="{88200EE4-F4B4-49E8-8126-B01E5FCCBE2D}" dt="2020-05-17T06:16:06.026" v="524" actId="165"/>
          <ac:spMkLst>
            <pc:docMk/>
            <pc:sldMk cId="3498558235" sldId="509"/>
            <ac:spMk id="916" creationId="{085D94EB-9894-4B77-B022-842FEFBFF9AC}"/>
          </ac:spMkLst>
        </pc:spChg>
        <pc:spChg chg="mod topLvl">
          <ac:chgData name="reza kabir" userId="af3c95a13102d509" providerId="LiveId" clId="{88200EE4-F4B4-49E8-8126-B01E5FCCBE2D}" dt="2020-05-17T06:16:06.026" v="524" actId="165"/>
          <ac:spMkLst>
            <pc:docMk/>
            <pc:sldMk cId="3498558235" sldId="509"/>
            <ac:spMk id="917" creationId="{DBF92262-5257-4790-8C16-035A0D3F2212}"/>
          </ac:spMkLst>
        </pc:spChg>
        <pc:spChg chg="mod topLvl">
          <ac:chgData name="reza kabir" userId="af3c95a13102d509" providerId="LiveId" clId="{88200EE4-F4B4-49E8-8126-B01E5FCCBE2D}" dt="2020-05-17T06:16:06.026" v="524" actId="165"/>
          <ac:spMkLst>
            <pc:docMk/>
            <pc:sldMk cId="3498558235" sldId="509"/>
            <ac:spMk id="918" creationId="{9163FF0A-90DC-42C3-99AF-1B344A7B6D10}"/>
          </ac:spMkLst>
        </pc:spChg>
        <pc:spChg chg="mod topLvl">
          <ac:chgData name="reza kabir" userId="af3c95a13102d509" providerId="LiveId" clId="{88200EE4-F4B4-49E8-8126-B01E5FCCBE2D}" dt="2020-05-17T06:16:06.026" v="524" actId="165"/>
          <ac:spMkLst>
            <pc:docMk/>
            <pc:sldMk cId="3498558235" sldId="509"/>
            <ac:spMk id="919" creationId="{CAFCF696-3826-4AC6-875F-EB06BBD07E23}"/>
          </ac:spMkLst>
        </pc:spChg>
        <pc:spChg chg="mod topLvl">
          <ac:chgData name="reza kabir" userId="af3c95a13102d509" providerId="LiveId" clId="{88200EE4-F4B4-49E8-8126-B01E5FCCBE2D}" dt="2020-05-17T06:16:06.026" v="524" actId="165"/>
          <ac:spMkLst>
            <pc:docMk/>
            <pc:sldMk cId="3498558235" sldId="509"/>
            <ac:spMk id="920" creationId="{54C8EC73-4B24-47DD-8C13-70D878119C96}"/>
          </ac:spMkLst>
        </pc:spChg>
        <pc:spChg chg="mod topLvl">
          <ac:chgData name="reza kabir" userId="af3c95a13102d509" providerId="LiveId" clId="{88200EE4-F4B4-49E8-8126-B01E5FCCBE2D}" dt="2020-05-17T06:16:06.026" v="524" actId="165"/>
          <ac:spMkLst>
            <pc:docMk/>
            <pc:sldMk cId="3498558235" sldId="509"/>
            <ac:spMk id="921" creationId="{9B0FAB86-A486-45E1-A737-E4B53FEE7F44}"/>
          </ac:spMkLst>
        </pc:spChg>
        <pc:spChg chg="mod topLvl">
          <ac:chgData name="reza kabir" userId="af3c95a13102d509" providerId="LiveId" clId="{88200EE4-F4B4-49E8-8126-B01E5FCCBE2D}" dt="2020-05-17T06:16:06.026" v="524" actId="165"/>
          <ac:spMkLst>
            <pc:docMk/>
            <pc:sldMk cId="3498558235" sldId="509"/>
            <ac:spMk id="922" creationId="{D2A78362-6407-47A9-97B8-C43F2386A584}"/>
          </ac:spMkLst>
        </pc:spChg>
        <pc:spChg chg="mod topLvl">
          <ac:chgData name="reza kabir" userId="af3c95a13102d509" providerId="LiveId" clId="{88200EE4-F4B4-49E8-8126-B01E5FCCBE2D}" dt="2020-05-17T06:16:06.026" v="524" actId="165"/>
          <ac:spMkLst>
            <pc:docMk/>
            <pc:sldMk cId="3498558235" sldId="509"/>
            <ac:spMk id="923" creationId="{28FCF3B6-8843-4756-9632-8699FCFB1A86}"/>
          </ac:spMkLst>
        </pc:spChg>
        <pc:spChg chg="mod topLvl">
          <ac:chgData name="reza kabir" userId="af3c95a13102d509" providerId="LiveId" clId="{88200EE4-F4B4-49E8-8126-B01E5FCCBE2D}" dt="2020-05-17T06:16:06.026" v="524" actId="165"/>
          <ac:spMkLst>
            <pc:docMk/>
            <pc:sldMk cId="3498558235" sldId="509"/>
            <ac:spMk id="924" creationId="{44EB3508-8D44-437C-869A-623E1290575B}"/>
          </ac:spMkLst>
        </pc:spChg>
        <pc:spChg chg="mod topLvl">
          <ac:chgData name="reza kabir" userId="af3c95a13102d509" providerId="LiveId" clId="{88200EE4-F4B4-49E8-8126-B01E5FCCBE2D}" dt="2020-05-17T06:16:06.026" v="524" actId="165"/>
          <ac:spMkLst>
            <pc:docMk/>
            <pc:sldMk cId="3498558235" sldId="509"/>
            <ac:spMk id="925" creationId="{BE2F54E2-477B-4738-952A-4D794738A014}"/>
          </ac:spMkLst>
        </pc:spChg>
        <pc:spChg chg="mod topLvl">
          <ac:chgData name="reza kabir" userId="af3c95a13102d509" providerId="LiveId" clId="{88200EE4-F4B4-49E8-8126-B01E5FCCBE2D}" dt="2020-05-17T06:16:06.026" v="524" actId="165"/>
          <ac:spMkLst>
            <pc:docMk/>
            <pc:sldMk cId="3498558235" sldId="509"/>
            <ac:spMk id="926" creationId="{EC4E37AA-FB26-4645-8C7A-6BED89CFE9B5}"/>
          </ac:spMkLst>
        </pc:spChg>
        <pc:spChg chg="mod topLvl">
          <ac:chgData name="reza kabir" userId="af3c95a13102d509" providerId="LiveId" clId="{88200EE4-F4B4-49E8-8126-B01E5FCCBE2D}" dt="2020-05-17T06:16:06.026" v="524" actId="165"/>
          <ac:spMkLst>
            <pc:docMk/>
            <pc:sldMk cId="3498558235" sldId="509"/>
            <ac:spMk id="927" creationId="{AE57FDFD-D157-4F5A-ADED-3795DF5817C8}"/>
          </ac:spMkLst>
        </pc:spChg>
        <pc:spChg chg="mod topLvl">
          <ac:chgData name="reza kabir" userId="af3c95a13102d509" providerId="LiveId" clId="{88200EE4-F4B4-49E8-8126-B01E5FCCBE2D}" dt="2020-05-17T06:16:06.026" v="524" actId="165"/>
          <ac:spMkLst>
            <pc:docMk/>
            <pc:sldMk cId="3498558235" sldId="509"/>
            <ac:spMk id="928" creationId="{369E2453-E2DB-4C06-BCEB-CB8EC25B8664}"/>
          </ac:spMkLst>
        </pc:spChg>
        <pc:spChg chg="mod topLvl">
          <ac:chgData name="reza kabir" userId="af3c95a13102d509" providerId="LiveId" clId="{88200EE4-F4B4-49E8-8126-B01E5FCCBE2D}" dt="2020-05-17T06:16:06.026" v="524" actId="165"/>
          <ac:spMkLst>
            <pc:docMk/>
            <pc:sldMk cId="3498558235" sldId="509"/>
            <ac:spMk id="929" creationId="{8790DDC5-0BFE-417E-9ACC-F6680CB4F112}"/>
          </ac:spMkLst>
        </pc:spChg>
        <pc:spChg chg="mod topLvl">
          <ac:chgData name="reza kabir" userId="af3c95a13102d509" providerId="LiveId" clId="{88200EE4-F4B4-49E8-8126-B01E5FCCBE2D}" dt="2020-05-17T06:16:06.026" v="524" actId="165"/>
          <ac:spMkLst>
            <pc:docMk/>
            <pc:sldMk cId="3498558235" sldId="509"/>
            <ac:spMk id="930" creationId="{0EA902D2-D884-4B1A-A32D-827BD8A14148}"/>
          </ac:spMkLst>
        </pc:spChg>
        <pc:spChg chg="mod topLvl">
          <ac:chgData name="reza kabir" userId="af3c95a13102d509" providerId="LiveId" clId="{88200EE4-F4B4-49E8-8126-B01E5FCCBE2D}" dt="2020-05-17T06:16:06.026" v="524" actId="165"/>
          <ac:spMkLst>
            <pc:docMk/>
            <pc:sldMk cId="3498558235" sldId="509"/>
            <ac:spMk id="931" creationId="{7D4A75FA-463E-423B-8779-1DB25BA4AE03}"/>
          </ac:spMkLst>
        </pc:spChg>
        <pc:spChg chg="mod topLvl">
          <ac:chgData name="reza kabir" userId="af3c95a13102d509" providerId="LiveId" clId="{88200EE4-F4B4-49E8-8126-B01E5FCCBE2D}" dt="2020-05-17T06:16:06.026" v="524" actId="165"/>
          <ac:spMkLst>
            <pc:docMk/>
            <pc:sldMk cId="3498558235" sldId="509"/>
            <ac:spMk id="932" creationId="{73B7D958-5887-4F8C-9688-C1C8D786ED89}"/>
          </ac:spMkLst>
        </pc:spChg>
        <pc:spChg chg="mod topLvl">
          <ac:chgData name="reza kabir" userId="af3c95a13102d509" providerId="LiveId" clId="{88200EE4-F4B4-49E8-8126-B01E5FCCBE2D}" dt="2020-05-17T06:16:06.026" v="524" actId="165"/>
          <ac:spMkLst>
            <pc:docMk/>
            <pc:sldMk cId="3498558235" sldId="509"/>
            <ac:spMk id="933" creationId="{23AEC0D4-A43A-4759-A89C-0AC3A4B512CC}"/>
          </ac:spMkLst>
        </pc:spChg>
        <pc:spChg chg="mod topLvl">
          <ac:chgData name="reza kabir" userId="af3c95a13102d509" providerId="LiveId" clId="{88200EE4-F4B4-49E8-8126-B01E5FCCBE2D}" dt="2020-05-17T06:16:06.026" v="524" actId="165"/>
          <ac:spMkLst>
            <pc:docMk/>
            <pc:sldMk cId="3498558235" sldId="509"/>
            <ac:spMk id="934" creationId="{61A8A70B-066E-4902-B7B9-2A9D32783C07}"/>
          </ac:spMkLst>
        </pc:spChg>
        <pc:spChg chg="mod topLvl">
          <ac:chgData name="reza kabir" userId="af3c95a13102d509" providerId="LiveId" clId="{88200EE4-F4B4-49E8-8126-B01E5FCCBE2D}" dt="2020-05-17T06:16:06.026" v="524" actId="165"/>
          <ac:spMkLst>
            <pc:docMk/>
            <pc:sldMk cId="3498558235" sldId="509"/>
            <ac:spMk id="935" creationId="{A9FA057D-5010-426E-AB1A-6113A8E5D630}"/>
          </ac:spMkLst>
        </pc:spChg>
        <pc:spChg chg="mod topLvl">
          <ac:chgData name="reza kabir" userId="af3c95a13102d509" providerId="LiveId" clId="{88200EE4-F4B4-49E8-8126-B01E5FCCBE2D}" dt="2020-05-17T06:16:06.026" v="524" actId="165"/>
          <ac:spMkLst>
            <pc:docMk/>
            <pc:sldMk cId="3498558235" sldId="509"/>
            <ac:spMk id="936" creationId="{EF86937D-9C72-4400-91E3-D9CA5BBC6EE3}"/>
          </ac:spMkLst>
        </pc:spChg>
        <pc:spChg chg="mod topLvl">
          <ac:chgData name="reza kabir" userId="af3c95a13102d509" providerId="LiveId" clId="{88200EE4-F4B4-49E8-8126-B01E5FCCBE2D}" dt="2020-05-17T06:16:06.026" v="524" actId="165"/>
          <ac:spMkLst>
            <pc:docMk/>
            <pc:sldMk cId="3498558235" sldId="509"/>
            <ac:spMk id="937" creationId="{69B2E3BA-F964-4753-8FCE-E016601A0925}"/>
          </ac:spMkLst>
        </pc:spChg>
        <pc:spChg chg="mod topLvl">
          <ac:chgData name="reza kabir" userId="af3c95a13102d509" providerId="LiveId" clId="{88200EE4-F4B4-49E8-8126-B01E5FCCBE2D}" dt="2020-05-17T06:16:06.026" v="524" actId="165"/>
          <ac:spMkLst>
            <pc:docMk/>
            <pc:sldMk cId="3498558235" sldId="509"/>
            <ac:spMk id="938" creationId="{1C20F108-240B-4331-8989-516D36782C0B}"/>
          </ac:spMkLst>
        </pc:spChg>
        <pc:spChg chg="mod topLvl">
          <ac:chgData name="reza kabir" userId="af3c95a13102d509" providerId="LiveId" clId="{88200EE4-F4B4-49E8-8126-B01E5FCCBE2D}" dt="2020-05-17T06:16:06.026" v="524" actId="165"/>
          <ac:spMkLst>
            <pc:docMk/>
            <pc:sldMk cId="3498558235" sldId="509"/>
            <ac:spMk id="939" creationId="{770E3D3B-3BE9-4319-8B35-9564A63C2FC0}"/>
          </ac:spMkLst>
        </pc:spChg>
        <pc:spChg chg="mod topLvl">
          <ac:chgData name="reza kabir" userId="af3c95a13102d509" providerId="LiveId" clId="{88200EE4-F4B4-49E8-8126-B01E5FCCBE2D}" dt="2020-05-17T06:16:06.026" v="524" actId="165"/>
          <ac:spMkLst>
            <pc:docMk/>
            <pc:sldMk cId="3498558235" sldId="509"/>
            <ac:spMk id="940" creationId="{F9BA8B4A-E7D0-4C4B-868A-CBB9C6E780D9}"/>
          </ac:spMkLst>
        </pc:spChg>
        <pc:spChg chg="mod topLvl">
          <ac:chgData name="reza kabir" userId="af3c95a13102d509" providerId="LiveId" clId="{88200EE4-F4B4-49E8-8126-B01E5FCCBE2D}" dt="2020-05-17T06:16:06.026" v="524" actId="165"/>
          <ac:spMkLst>
            <pc:docMk/>
            <pc:sldMk cId="3498558235" sldId="509"/>
            <ac:spMk id="941" creationId="{4ABAFD03-24FD-4B4D-BE8D-B24D2C0DA115}"/>
          </ac:spMkLst>
        </pc:spChg>
        <pc:spChg chg="mod topLvl">
          <ac:chgData name="reza kabir" userId="af3c95a13102d509" providerId="LiveId" clId="{88200EE4-F4B4-49E8-8126-B01E5FCCBE2D}" dt="2020-05-17T06:16:06.026" v="524" actId="165"/>
          <ac:spMkLst>
            <pc:docMk/>
            <pc:sldMk cId="3498558235" sldId="509"/>
            <ac:spMk id="942" creationId="{CB7541E6-4633-483E-8205-5E9EBF2FF5E6}"/>
          </ac:spMkLst>
        </pc:spChg>
        <pc:spChg chg="mod topLvl">
          <ac:chgData name="reza kabir" userId="af3c95a13102d509" providerId="LiveId" clId="{88200EE4-F4B4-49E8-8126-B01E5FCCBE2D}" dt="2020-05-17T06:16:06.026" v="524" actId="165"/>
          <ac:spMkLst>
            <pc:docMk/>
            <pc:sldMk cId="3498558235" sldId="509"/>
            <ac:spMk id="943" creationId="{45E8525E-5690-4437-8428-C105CABC6EDC}"/>
          </ac:spMkLst>
        </pc:spChg>
        <pc:spChg chg="mod topLvl">
          <ac:chgData name="reza kabir" userId="af3c95a13102d509" providerId="LiveId" clId="{88200EE4-F4B4-49E8-8126-B01E5FCCBE2D}" dt="2020-05-17T06:16:06.026" v="524" actId="165"/>
          <ac:spMkLst>
            <pc:docMk/>
            <pc:sldMk cId="3498558235" sldId="509"/>
            <ac:spMk id="944" creationId="{EA9B0AA3-38AE-433E-83DD-E0E16C6DCF5F}"/>
          </ac:spMkLst>
        </pc:spChg>
        <pc:spChg chg="mod topLvl">
          <ac:chgData name="reza kabir" userId="af3c95a13102d509" providerId="LiveId" clId="{88200EE4-F4B4-49E8-8126-B01E5FCCBE2D}" dt="2020-05-17T06:16:06.026" v="524" actId="165"/>
          <ac:spMkLst>
            <pc:docMk/>
            <pc:sldMk cId="3498558235" sldId="509"/>
            <ac:spMk id="945" creationId="{753804EB-4ECA-4EFC-8352-0F30063AB974}"/>
          </ac:spMkLst>
        </pc:spChg>
        <pc:spChg chg="mod topLvl">
          <ac:chgData name="reza kabir" userId="af3c95a13102d509" providerId="LiveId" clId="{88200EE4-F4B4-49E8-8126-B01E5FCCBE2D}" dt="2020-05-17T06:16:06.026" v="524" actId="165"/>
          <ac:spMkLst>
            <pc:docMk/>
            <pc:sldMk cId="3498558235" sldId="509"/>
            <ac:spMk id="946" creationId="{D9E4C739-C8AB-49A6-B9D4-75B9CA2FF6AF}"/>
          </ac:spMkLst>
        </pc:spChg>
        <pc:spChg chg="mod topLvl">
          <ac:chgData name="reza kabir" userId="af3c95a13102d509" providerId="LiveId" clId="{88200EE4-F4B4-49E8-8126-B01E5FCCBE2D}" dt="2020-05-17T06:16:06.026" v="524" actId="165"/>
          <ac:spMkLst>
            <pc:docMk/>
            <pc:sldMk cId="3498558235" sldId="509"/>
            <ac:spMk id="947" creationId="{F7EE10A5-83B0-4105-8FBB-30D9E7F0A85B}"/>
          </ac:spMkLst>
        </pc:spChg>
        <pc:spChg chg="mod topLvl">
          <ac:chgData name="reza kabir" userId="af3c95a13102d509" providerId="LiveId" clId="{88200EE4-F4B4-49E8-8126-B01E5FCCBE2D}" dt="2020-05-17T06:16:06.026" v="524" actId="165"/>
          <ac:spMkLst>
            <pc:docMk/>
            <pc:sldMk cId="3498558235" sldId="509"/>
            <ac:spMk id="948" creationId="{ADE600F8-4350-412E-901F-31EF1F8024E9}"/>
          </ac:spMkLst>
        </pc:spChg>
        <pc:spChg chg="mod topLvl">
          <ac:chgData name="reza kabir" userId="af3c95a13102d509" providerId="LiveId" clId="{88200EE4-F4B4-49E8-8126-B01E5FCCBE2D}" dt="2020-05-17T06:16:06.026" v="524" actId="165"/>
          <ac:spMkLst>
            <pc:docMk/>
            <pc:sldMk cId="3498558235" sldId="509"/>
            <ac:spMk id="949" creationId="{EE2BD048-9D6E-4B9C-BE68-6C3DA34297FB}"/>
          </ac:spMkLst>
        </pc:spChg>
        <pc:spChg chg="mod topLvl">
          <ac:chgData name="reza kabir" userId="af3c95a13102d509" providerId="LiveId" clId="{88200EE4-F4B4-49E8-8126-B01E5FCCBE2D}" dt="2020-05-17T06:16:06.026" v="524" actId="165"/>
          <ac:spMkLst>
            <pc:docMk/>
            <pc:sldMk cId="3498558235" sldId="509"/>
            <ac:spMk id="950" creationId="{FF963C55-05EB-4432-AB84-D8AF515796CE}"/>
          </ac:spMkLst>
        </pc:spChg>
        <pc:spChg chg="mod topLvl">
          <ac:chgData name="reza kabir" userId="af3c95a13102d509" providerId="LiveId" clId="{88200EE4-F4B4-49E8-8126-B01E5FCCBE2D}" dt="2020-05-17T06:16:06.026" v="524" actId="165"/>
          <ac:spMkLst>
            <pc:docMk/>
            <pc:sldMk cId="3498558235" sldId="509"/>
            <ac:spMk id="951" creationId="{31DAC5D6-805C-42A9-A27C-C19C0C5CAE05}"/>
          </ac:spMkLst>
        </pc:spChg>
        <pc:spChg chg="mod topLvl">
          <ac:chgData name="reza kabir" userId="af3c95a13102d509" providerId="LiveId" clId="{88200EE4-F4B4-49E8-8126-B01E5FCCBE2D}" dt="2020-05-17T06:16:06.026" v="524" actId="165"/>
          <ac:spMkLst>
            <pc:docMk/>
            <pc:sldMk cId="3498558235" sldId="509"/>
            <ac:spMk id="952" creationId="{BDC621E1-5859-4311-8656-749D7A42AABD}"/>
          </ac:spMkLst>
        </pc:spChg>
        <pc:spChg chg="mod topLvl">
          <ac:chgData name="reza kabir" userId="af3c95a13102d509" providerId="LiveId" clId="{88200EE4-F4B4-49E8-8126-B01E5FCCBE2D}" dt="2020-05-17T06:16:06.026" v="524" actId="165"/>
          <ac:spMkLst>
            <pc:docMk/>
            <pc:sldMk cId="3498558235" sldId="509"/>
            <ac:spMk id="953" creationId="{C518F074-F0F9-4EF6-AFD4-CB1042FDD855}"/>
          </ac:spMkLst>
        </pc:spChg>
        <pc:spChg chg="mod topLvl">
          <ac:chgData name="reza kabir" userId="af3c95a13102d509" providerId="LiveId" clId="{88200EE4-F4B4-49E8-8126-B01E5FCCBE2D}" dt="2020-05-17T06:16:06.026" v="524" actId="165"/>
          <ac:spMkLst>
            <pc:docMk/>
            <pc:sldMk cId="3498558235" sldId="509"/>
            <ac:spMk id="954" creationId="{2C079FB9-B7FD-46C0-899E-B5C000A63C85}"/>
          </ac:spMkLst>
        </pc:spChg>
        <pc:spChg chg="mod topLvl">
          <ac:chgData name="reza kabir" userId="af3c95a13102d509" providerId="LiveId" clId="{88200EE4-F4B4-49E8-8126-B01E5FCCBE2D}" dt="2020-05-17T06:16:06.026" v="524" actId="165"/>
          <ac:spMkLst>
            <pc:docMk/>
            <pc:sldMk cId="3498558235" sldId="509"/>
            <ac:spMk id="955" creationId="{9BC4615D-1EF2-4365-83C2-ACD12D4B1D1C}"/>
          </ac:spMkLst>
        </pc:spChg>
        <pc:spChg chg="mod topLvl">
          <ac:chgData name="reza kabir" userId="af3c95a13102d509" providerId="LiveId" clId="{88200EE4-F4B4-49E8-8126-B01E5FCCBE2D}" dt="2020-05-17T06:16:06.026" v="524" actId="165"/>
          <ac:spMkLst>
            <pc:docMk/>
            <pc:sldMk cId="3498558235" sldId="509"/>
            <ac:spMk id="956" creationId="{8525ABEB-CCB3-4690-AC96-3937B39906B1}"/>
          </ac:spMkLst>
        </pc:spChg>
        <pc:spChg chg="mod topLvl">
          <ac:chgData name="reza kabir" userId="af3c95a13102d509" providerId="LiveId" clId="{88200EE4-F4B4-49E8-8126-B01E5FCCBE2D}" dt="2020-05-17T06:16:06.026" v="524" actId="165"/>
          <ac:spMkLst>
            <pc:docMk/>
            <pc:sldMk cId="3498558235" sldId="509"/>
            <ac:spMk id="957" creationId="{E0052945-2D3D-482C-9BEE-3BF57D16D7CD}"/>
          </ac:spMkLst>
        </pc:spChg>
        <pc:spChg chg="mod topLvl">
          <ac:chgData name="reza kabir" userId="af3c95a13102d509" providerId="LiveId" clId="{88200EE4-F4B4-49E8-8126-B01E5FCCBE2D}" dt="2020-05-17T06:16:06.026" v="524" actId="165"/>
          <ac:spMkLst>
            <pc:docMk/>
            <pc:sldMk cId="3498558235" sldId="509"/>
            <ac:spMk id="958" creationId="{FAA20067-D8BD-449B-B24C-39E9A725EDA2}"/>
          </ac:spMkLst>
        </pc:spChg>
        <pc:spChg chg="mod topLvl">
          <ac:chgData name="reza kabir" userId="af3c95a13102d509" providerId="LiveId" clId="{88200EE4-F4B4-49E8-8126-B01E5FCCBE2D}" dt="2020-05-17T06:16:06.026" v="524" actId="165"/>
          <ac:spMkLst>
            <pc:docMk/>
            <pc:sldMk cId="3498558235" sldId="509"/>
            <ac:spMk id="959" creationId="{2571680F-0381-43D9-A859-8324523467FB}"/>
          </ac:spMkLst>
        </pc:spChg>
        <pc:spChg chg="mod topLvl">
          <ac:chgData name="reza kabir" userId="af3c95a13102d509" providerId="LiveId" clId="{88200EE4-F4B4-49E8-8126-B01E5FCCBE2D}" dt="2020-05-17T06:16:06.026" v="524" actId="165"/>
          <ac:spMkLst>
            <pc:docMk/>
            <pc:sldMk cId="3498558235" sldId="509"/>
            <ac:spMk id="960" creationId="{DA02B8B3-2AB0-4092-898C-24A962D2800A}"/>
          </ac:spMkLst>
        </pc:spChg>
        <pc:spChg chg="mod topLvl">
          <ac:chgData name="reza kabir" userId="af3c95a13102d509" providerId="LiveId" clId="{88200EE4-F4B4-49E8-8126-B01E5FCCBE2D}" dt="2020-05-17T06:16:06.026" v="524" actId="165"/>
          <ac:spMkLst>
            <pc:docMk/>
            <pc:sldMk cId="3498558235" sldId="509"/>
            <ac:spMk id="961" creationId="{7477E9CC-412B-4241-927C-DD94509540E8}"/>
          </ac:spMkLst>
        </pc:spChg>
        <pc:spChg chg="mod topLvl">
          <ac:chgData name="reza kabir" userId="af3c95a13102d509" providerId="LiveId" clId="{88200EE4-F4B4-49E8-8126-B01E5FCCBE2D}" dt="2020-05-17T06:16:06.026" v="524" actId="165"/>
          <ac:spMkLst>
            <pc:docMk/>
            <pc:sldMk cId="3498558235" sldId="509"/>
            <ac:spMk id="962" creationId="{3DE16447-42BA-47D6-8347-4B68B78B8C98}"/>
          </ac:spMkLst>
        </pc:spChg>
        <pc:spChg chg="mod topLvl">
          <ac:chgData name="reza kabir" userId="af3c95a13102d509" providerId="LiveId" clId="{88200EE4-F4B4-49E8-8126-B01E5FCCBE2D}" dt="2020-05-17T06:16:06.026" v="524" actId="165"/>
          <ac:spMkLst>
            <pc:docMk/>
            <pc:sldMk cId="3498558235" sldId="509"/>
            <ac:spMk id="963" creationId="{064054CE-7278-430C-A2FA-8B52BC46A7B6}"/>
          </ac:spMkLst>
        </pc:spChg>
        <pc:spChg chg="mod topLvl">
          <ac:chgData name="reza kabir" userId="af3c95a13102d509" providerId="LiveId" clId="{88200EE4-F4B4-49E8-8126-B01E5FCCBE2D}" dt="2020-05-17T06:16:06.026" v="524" actId="165"/>
          <ac:spMkLst>
            <pc:docMk/>
            <pc:sldMk cId="3498558235" sldId="509"/>
            <ac:spMk id="964" creationId="{9D55250B-3FDE-4107-8ABA-5615645764C7}"/>
          </ac:spMkLst>
        </pc:spChg>
        <pc:spChg chg="mod topLvl">
          <ac:chgData name="reza kabir" userId="af3c95a13102d509" providerId="LiveId" clId="{88200EE4-F4B4-49E8-8126-B01E5FCCBE2D}" dt="2020-05-17T06:16:06.026" v="524" actId="165"/>
          <ac:spMkLst>
            <pc:docMk/>
            <pc:sldMk cId="3498558235" sldId="509"/>
            <ac:spMk id="965" creationId="{D3C6572A-6216-41E3-9216-8722EAC86406}"/>
          </ac:spMkLst>
        </pc:spChg>
        <pc:spChg chg="mod topLvl">
          <ac:chgData name="reza kabir" userId="af3c95a13102d509" providerId="LiveId" clId="{88200EE4-F4B4-49E8-8126-B01E5FCCBE2D}" dt="2020-05-17T06:16:06.026" v="524" actId="165"/>
          <ac:spMkLst>
            <pc:docMk/>
            <pc:sldMk cId="3498558235" sldId="509"/>
            <ac:spMk id="966" creationId="{7E3CEF87-2C16-48FF-96D5-2699F4A8A70E}"/>
          </ac:spMkLst>
        </pc:spChg>
        <pc:spChg chg="mod topLvl">
          <ac:chgData name="reza kabir" userId="af3c95a13102d509" providerId="LiveId" clId="{88200EE4-F4B4-49E8-8126-B01E5FCCBE2D}" dt="2020-05-17T06:16:06.026" v="524" actId="165"/>
          <ac:spMkLst>
            <pc:docMk/>
            <pc:sldMk cId="3498558235" sldId="509"/>
            <ac:spMk id="967" creationId="{23DA6AF2-0D78-4E6F-818D-6865F2D44EB9}"/>
          </ac:spMkLst>
        </pc:spChg>
        <pc:spChg chg="mod topLvl">
          <ac:chgData name="reza kabir" userId="af3c95a13102d509" providerId="LiveId" clId="{88200EE4-F4B4-49E8-8126-B01E5FCCBE2D}" dt="2020-05-17T06:16:06.026" v="524" actId="165"/>
          <ac:spMkLst>
            <pc:docMk/>
            <pc:sldMk cId="3498558235" sldId="509"/>
            <ac:spMk id="968" creationId="{4B32DF06-235D-46A8-A5AC-65446B0236AA}"/>
          </ac:spMkLst>
        </pc:spChg>
        <pc:spChg chg="mod topLvl">
          <ac:chgData name="reza kabir" userId="af3c95a13102d509" providerId="LiveId" clId="{88200EE4-F4B4-49E8-8126-B01E5FCCBE2D}" dt="2020-05-17T06:16:06.026" v="524" actId="165"/>
          <ac:spMkLst>
            <pc:docMk/>
            <pc:sldMk cId="3498558235" sldId="509"/>
            <ac:spMk id="969" creationId="{C93737F5-8BC7-4564-A968-9B8BB217AC03}"/>
          </ac:spMkLst>
        </pc:spChg>
        <pc:spChg chg="mod topLvl">
          <ac:chgData name="reza kabir" userId="af3c95a13102d509" providerId="LiveId" clId="{88200EE4-F4B4-49E8-8126-B01E5FCCBE2D}" dt="2020-05-17T06:16:06.026" v="524" actId="165"/>
          <ac:spMkLst>
            <pc:docMk/>
            <pc:sldMk cId="3498558235" sldId="509"/>
            <ac:spMk id="970" creationId="{8E43FC18-45F6-4A18-BAC4-948242BE15E6}"/>
          </ac:spMkLst>
        </pc:spChg>
        <pc:spChg chg="mod topLvl">
          <ac:chgData name="reza kabir" userId="af3c95a13102d509" providerId="LiveId" clId="{88200EE4-F4B4-49E8-8126-B01E5FCCBE2D}" dt="2020-05-17T06:16:06.026" v="524" actId="165"/>
          <ac:spMkLst>
            <pc:docMk/>
            <pc:sldMk cId="3498558235" sldId="509"/>
            <ac:spMk id="971" creationId="{7A053E72-1766-4B7C-A51C-984CB737641A}"/>
          </ac:spMkLst>
        </pc:spChg>
        <pc:spChg chg="mod topLvl">
          <ac:chgData name="reza kabir" userId="af3c95a13102d509" providerId="LiveId" clId="{88200EE4-F4B4-49E8-8126-B01E5FCCBE2D}" dt="2020-05-17T06:16:06.026" v="524" actId="165"/>
          <ac:spMkLst>
            <pc:docMk/>
            <pc:sldMk cId="3498558235" sldId="509"/>
            <ac:spMk id="972" creationId="{D4DBA09A-5337-4B4F-A8CD-800355443CD4}"/>
          </ac:spMkLst>
        </pc:spChg>
        <pc:spChg chg="mod topLvl">
          <ac:chgData name="reza kabir" userId="af3c95a13102d509" providerId="LiveId" clId="{88200EE4-F4B4-49E8-8126-B01E5FCCBE2D}" dt="2020-05-17T06:16:06.026" v="524" actId="165"/>
          <ac:spMkLst>
            <pc:docMk/>
            <pc:sldMk cId="3498558235" sldId="509"/>
            <ac:spMk id="973" creationId="{6AFEEF03-4A3A-4F12-BC6B-B55656F1D1DA}"/>
          </ac:spMkLst>
        </pc:spChg>
        <pc:spChg chg="mod topLvl">
          <ac:chgData name="reza kabir" userId="af3c95a13102d509" providerId="LiveId" clId="{88200EE4-F4B4-49E8-8126-B01E5FCCBE2D}" dt="2020-05-17T06:16:06.026" v="524" actId="165"/>
          <ac:spMkLst>
            <pc:docMk/>
            <pc:sldMk cId="3498558235" sldId="509"/>
            <ac:spMk id="974" creationId="{8C5623E2-CAA5-4962-ADB3-FB98DAFA76DC}"/>
          </ac:spMkLst>
        </pc:spChg>
        <pc:spChg chg="mod topLvl">
          <ac:chgData name="reza kabir" userId="af3c95a13102d509" providerId="LiveId" clId="{88200EE4-F4B4-49E8-8126-B01E5FCCBE2D}" dt="2020-05-17T06:16:06.026" v="524" actId="165"/>
          <ac:spMkLst>
            <pc:docMk/>
            <pc:sldMk cId="3498558235" sldId="509"/>
            <ac:spMk id="975" creationId="{E2761F4F-DDEE-4CE8-BD40-D440ABC71659}"/>
          </ac:spMkLst>
        </pc:spChg>
        <pc:spChg chg="mod topLvl">
          <ac:chgData name="reza kabir" userId="af3c95a13102d509" providerId="LiveId" clId="{88200EE4-F4B4-49E8-8126-B01E5FCCBE2D}" dt="2020-05-17T06:16:06.026" v="524" actId="165"/>
          <ac:spMkLst>
            <pc:docMk/>
            <pc:sldMk cId="3498558235" sldId="509"/>
            <ac:spMk id="976" creationId="{D4CCCF2E-D7AC-4770-A5E6-09514D1BE06C}"/>
          </ac:spMkLst>
        </pc:spChg>
        <pc:spChg chg="mod topLvl">
          <ac:chgData name="reza kabir" userId="af3c95a13102d509" providerId="LiveId" clId="{88200EE4-F4B4-49E8-8126-B01E5FCCBE2D}" dt="2020-05-17T06:16:06.026" v="524" actId="165"/>
          <ac:spMkLst>
            <pc:docMk/>
            <pc:sldMk cId="3498558235" sldId="509"/>
            <ac:spMk id="977" creationId="{E63B4F7E-6A97-4D41-B692-8D442CCCF938}"/>
          </ac:spMkLst>
        </pc:spChg>
        <pc:spChg chg="mod topLvl">
          <ac:chgData name="reza kabir" userId="af3c95a13102d509" providerId="LiveId" clId="{88200EE4-F4B4-49E8-8126-B01E5FCCBE2D}" dt="2020-05-17T06:16:06.026" v="524" actId="165"/>
          <ac:spMkLst>
            <pc:docMk/>
            <pc:sldMk cId="3498558235" sldId="509"/>
            <ac:spMk id="978" creationId="{C3F28911-EF2D-4D37-A8DC-2C825D59F1AA}"/>
          </ac:spMkLst>
        </pc:spChg>
        <pc:spChg chg="mod topLvl">
          <ac:chgData name="reza kabir" userId="af3c95a13102d509" providerId="LiveId" clId="{88200EE4-F4B4-49E8-8126-B01E5FCCBE2D}" dt="2020-05-17T06:16:06.026" v="524" actId="165"/>
          <ac:spMkLst>
            <pc:docMk/>
            <pc:sldMk cId="3498558235" sldId="509"/>
            <ac:spMk id="979" creationId="{E8EE7655-873F-489C-ABD8-DD37F21C3EDB}"/>
          </ac:spMkLst>
        </pc:spChg>
        <pc:spChg chg="mod topLvl">
          <ac:chgData name="reza kabir" userId="af3c95a13102d509" providerId="LiveId" clId="{88200EE4-F4B4-49E8-8126-B01E5FCCBE2D}" dt="2020-05-17T06:16:06.026" v="524" actId="165"/>
          <ac:spMkLst>
            <pc:docMk/>
            <pc:sldMk cId="3498558235" sldId="509"/>
            <ac:spMk id="980" creationId="{91C99E52-BDE0-4E4B-9212-1FD2BCCA71FE}"/>
          </ac:spMkLst>
        </pc:spChg>
        <pc:spChg chg="mod topLvl">
          <ac:chgData name="reza kabir" userId="af3c95a13102d509" providerId="LiveId" clId="{88200EE4-F4B4-49E8-8126-B01E5FCCBE2D}" dt="2020-05-17T06:16:06.026" v="524" actId="165"/>
          <ac:spMkLst>
            <pc:docMk/>
            <pc:sldMk cId="3498558235" sldId="509"/>
            <ac:spMk id="981" creationId="{C5C40462-FBB5-4E1D-B956-A5796F9F4681}"/>
          </ac:spMkLst>
        </pc:spChg>
        <pc:spChg chg="mod topLvl">
          <ac:chgData name="reza kabir" userId="af3c95a13102d509" providerId="LiveId" clId="{88200EE4-F4B4-49E8-8126-B01E5FCCBE2D}" dt="2020-05-17T06:16:06.026" v="524" actId="165"/>
          <ac:spMkLst>
            <pc:docMk/>
            <pc:sldMk cId="3498558235" sldId="509"/>
            <ac:spMk id="982" creationId="{A11AB52A-0A11-437C-9C49-917DD9C9564C}"/>
          </ac:spMkLst>
        </pc:spChg>
        <pc:spChg chg="mod topLvl">
          <ac:chgData name="reza kabir" userId="af3c95a13102d509" providerId="LiveId" clId="{88200EE4-F4B4-49E8-8126-B01E5FCCBE2D}" dt="2020-05-17T06:16:06.026" v="524" actId="165"/>
          <ac:spMkLst>
            <pc:docMk/>
            <pc:sldMk cId="3498558235" sldId="509"/>
            <ac:spMk id="983" creationId="{DE6675E3-E1B5-414A-B6DD-71DAFAD3D370}"/>
          </ac:spMkLst>
        </pc:spChg>
        <pc:spChg chg="mod topLvl">
          <ac:chgData name="reza kabir" userId="af3c95a13102d509" providerId="LiveId" clId="{88200EE4-F4B4-49E8-8126-B01E5FCCBE2D}" dt="2020-05-17T06:16:06.026" v="524" actId="165"/>
          <ac:spMkLst>
            <pc:docMk/>
            <pc:sldMk cId="3498558235" sldId="509"/>
            <ac:spMk id="984" creationId="{66E0E4A2-B3E1-4D76-8055-4BF29F68CC94}"/>
          </ac:spMkLst>
        </pc:spChg>
        <pc:spChg chg="mod topLvl">
          <ac:chgData name="reza kabir" userId="af3c95a13102d509" providerId="LiveId" clId="{88200EE4-F4B4-49E8-8126-B01E5FCCBE2D}" dt="2020-05-17T06:16:06.026" v="524" actId="165"/>
          <ac:spMkLst>
            <pc:docMk/>
            <pc:sldMk cId="3498558235" sldId="509"/>
            <ac:spMk id="985" creationId="{ABD3BB8D-01D9-4081-9B09-109A8078B14C}"/>
          </ac:spMkLst>
        </pc:spChg>
        <pc:spChg chg="mod topLvl">
          <ac:chgData name="reza kabir" userId="af3c95a13102d509" providerId="LiveId" clId="{88200EE4-F4B4-49E8-8126-B01E5FCCBE2D}" dt="2020-05-17T06:16:06.026" v="524" actId="165"/>
          <ac:spMkLst>
            <pc:docMk/>
            <pc:sldMk cId="3498558235" sldId="509"/>
            <ac:spMk id="986" creationId="{B272287C-FD6F-4777-BC34-652C8BF8DBD6}"/>
          </ac:spMkLst>
        </pc:spChg>
        <pc:spChg chg="mod topLvl">
          <ac:chgData name="reza kabir" userId="af3c95a13102d509" providerId="LiveId" clId="{88200EE4-F4B4-49E8-8126-B01E5FCCBE2D}" dt="2020-05-17T06:16:06.026" v="524" actId="165"/>
          <ac:spMkLst>
            <pc:docMk/>
            <pc:sldMk cId="3498558235" sldId="509"/>
            <ac:spMk id="987" creationId="{F3C88B49-4714-4E3E-80E9-177C0B82BF68}"/>
          </ac:spMkLst>
        </pc:spChg>
        <pc:spChg chg="mod topLvl">
          <ac:chgData name="reza kabir" userId="af3c95a13102d509" providerId="LiveId" clId="{88200EE4-F4B4-49E8-8126-B01E5FCCBE2D}" dt="2020-05-17T06:16:06.026" v="524" actId="165"/>
          <ac:spMkLst>
            <pc:docMk/>
            <pc:sldMk cId="3498558235" sldId="509"/>
            <ac:spMk id="988" creationId="{A4183F9D-5EBF-4E30-A18B-F06F7D7A3397}"/>
          </ac:spMkLst>
        </pc:spChg>
        <pc:spChg chg="mod topLvl">
          <ac:chgData name="reza kabir" userId="af3c95a13102d509" providerId="LiveId" clId="{88200EE4-F4B4-49E8-8126-B01E5FCCBE2D}" dt="2020-05-17T06:16:06.026" v="524" actId="165"/>
          <ac:spMkLst>
            <pc:docMk/>
            <pc:sldMk cId="3498558235" sldId="509"/>
            <ac:spMk id="989" creationId="{BF86A1D2-1594-47C4-842D-E5B2AC33BCFC}"/>
          </ac:spMkLst>
        </pc:spChg>
        <pc:spChg chg="mod topLvl">
          <ac:chgData name="reza kabir" userId="af3c95a13102d509" providerId="LiveId" clId="{88200EE4-F4B4-49E8-8126-B01E5FCCBE2D}" dt="2020-05-17T06:16:06.026" v="524" actId="165"/>
          <ac:spMkLst>
            <pc:docMk/>
            <pc:sldMk cId="3498558235" sldId="509"/>
            <ac:spMk id="990" creationId="{6363426E-9626-4F6C-A60E-08CC5E130C62}"/>
          </ac:spMkLst>
        </pc:spChg>
        <pc:spChg chg="mod topLvl">
          <ac:chgData name="reza kabir" userId="af3c95a13102d509" providerId="LiveId" clId="{88200EE4-F4B4-49E8-8126-B01E5FCCBE2D}" dt="2020-05-17T06:16:06.026" v="524" actId="165"/>
          <ac:spMkLst>
            <pc:docMk/>
            <pc:sldMk cId="3498558235" sldId="509"/>
            <ac:spMk id="991" creationId="{DC39C834-F39C-47F3-A175-A1559D4DC8E8}"/>
          </ac:spMkLst>
        </pc:spChg>
        <pc:spChg chg="mod topLvl">
          <ac:chgData name="reza kabir" userId="af3c95a13102d509" providerId="LiveId" clId="{88200EE4-F4B4-49E8-8126-B01E5FCCBE2D}" dt="2020-05-17T06:16:06.026" v="524" actId="165"/>
          <ac:spMkLst>
            <pc:docMk/>
            <pc:sldMk cId="3498558235" sldId="509"/>
            <ac:spMk id="992" creationId="{24C43CB9-79AF-4348-A01C-AFE7C0742835}"/>
          </ac:spMkLst>
        </pc:spChg>
        <pc:spChg chg="mod topLvl">
          <ac:chgData name="reza kabir" userId="af3c95a13102d509" providerId="LiveId" clId="{88200EE4-F4B4-49E8-8126-B01E5FCCBE2D}" dt="2020-05-17T06:16:06.026" v="524" actId="165"/>
          <ac:spMkLst>
            <pc:docMk/>
            <pc:sldMk cId="3498558235" sldId="509"/>
            <ac:spMk id="993" creationId="{3FCA53C1-40EE-4648-8AFD-7646C29AC6A9}"/>
          </ac:spMkLst>
        </pc:spChg>
        <pc:spChg chg="mod topLvl">
          <ac:chgData name="reza kabir" userId="af3c95a13102d509" providerId="LiveId" clId="{88200EE4-F4B4-49E8-8126-B01E5FCCBE2D}" dt="2020-05-17T06:16:06.026" v="524" actId="165"/>
          <ac:spMkLst>
            <pc:docMk/>
            <pc:sldMk cId="3498558235" sldId="509"/>
            <ac:spMk id="994" creationId="{D8EDC071-8CA6-4BBF-97FB-17A00381D75E}"/>
          </ac:spMkLst>
        </pc:spChg>
        <pc:spChg chg="mod topLvl">
          <ac:chgData name="reza kabir" userId="af3c95a13102d509" providerId="LiveId" clId="{88200EE4-F4B4-49E8-8126-B01E5FCCBE2D}" dt="2020-05-17T06:16:06.026" v="524" actId="165"/>
          <ac:spMkLst>
            <pc:docMk/>
            <pc:sldMk cId="3498558235" sldId="509"/>
            <ac:spMk id="995" creationId="{43B5F4E5-6BA2-41F6-9AEB-B122C895D35A}"/>
          </ac:spMkLst>
        </pc:spChg>
        <pc:spChg chg="mod topLvl">
          <ac:chgData name="reza kabir" userId="af3c95a13102d509" providerId="LiveId" clId="{88200EE4-F4B4-49E8-8126-B01E5FCCBE2D}" dt="2020-05-17T06:16:06.026" v="524" actId="165"/>
          <ac:spMkLst>
            <pc:docMk/>
            <pc:sldMk cId="3498558235" sldId="509"/>
            <ac:spMk id="996" creationId="{F78549C0-082B-4B71-9043-3E86AD2B8695}"/>
          </ac:spMkLst>
        </pc:spChg>
        <pc:spChg chg="mod topLvl">
          <ac:chgData name="reza kabir" userId="af3c95a13102d509" providerId="LiveId" clId="{88200EE4-F4B4-49E8-8126-B01E5FCCBE2D}" dt="2020-05-17T06:16:06.026" v="524" actId="165"/>
          <ac:spMkLst>
            <pc:docMk/>
            <pc:sldMk cId="3498558235" sldId="509"/>
            <ac:spMk id="997" creationId="{E668EFD7-DD45-483B-B0D5-18477784A0A3}"/>
          </ac:spMkLst>
        </pc:spChg>
        <pc:spChg chg="mod topLvl">
          <ac:chgData name="reza kabir" userId="af3c95a13102d509" providerId="LiveId" clId="{88200EE4-F4B4-49E8-8126-B01E5FCCBE2D}" dt="2020-05-17T06:16:06.026" v="524" actId="165"/>
          <ac:spMkLst>
            <pc:docMk/>
            <pc:sldMk cId="3498558235" sldId="509"/>
            <ac:spMk id="998" creationId="{D2EE2BE0-12DA-4843-88B2-A01EA00F27B8}"/>
          </ac:spMkLst>
        </pc:spChg>
        <pc:spChg chg="mod topLvl">
          <ac:chgData name="reza kabir" userId="af3c95a13102d509" providerId="LiveId" clId="{88200EE4-F4B4-49E8-8126-B01E5FCCBE2D}" dt="2020-05-17T06:16:06.026" v="524" actId="165"/>
          <ac:spMkLst>
            <pc:docMk/>
            <pc:sldMk cId="3498558235" sldId="509"/>
            <ac:spMk id="999" creationId="{4B96C923-9B42-4E1C-B614-38BBEF8EE66D}"/>
          </ac:spMkLst>
        </pc:spChg>
        <pc:spChg chg="mod topLvl">
          <ac:chgData name="reza kabir" userId="af3c95a13102d509" providerId="LiveId" clId="{88200EE4-F4B4-49E8-8126-B01E5FCCBE2D}" dt="2020-05-17T06:16:06.026" v="524" actId="165"/>
          <ac:spMkLst>
            <pc:docMk/>
            <pc:sldMk cId="3498558235" sldId="509"/>
            <ac:spMk id="1000" creationId="{B6868B16-80C1-4B91-A9D2-C2507A804761}"/>
          </ac:spMkLst>
        </pc:spChg>
        <pc:spChg chg="mod topLvl">
          <ac:chgData name="reza kabir" userId="af3c95a13102d509" providerId="LiveId" clId="{88200EE4-F4B4-49E8-8126-B01E5FCCBE2D}" dt="2020-05-17T06:16:06.026" v="524" actId="165"/>
          <ac:spMkLst>
            <pc:docMk/>
            <pc:sldMk cId="3498558235" sldId="509"/>
            <ac:spMk id="1001" creationId="{E5F01FD1-F1AF-4A8E-A51E-52442E7A469B}"/>
          </ac:spMkLst>
        </pc:spChg>
        <pc:spChg chg="mod topLvl">
          <ac:chgData name="reza kabir" userId="af3c95a13102d509" providerId="LiveId" clId="{88200EE4-F4B4-49E8-8126-B01E5FCCBE2D}" dt="2020-05-17T06:16:06.026" v="524" actId="165"/>
          <ac:spMkLst>
            <pc:docMk/>
            <pc:sldMk cId="3498558235" sldId="509"/>
            <ac:spMk id="1002" creationId="{1ACA0005-2536-4D89-9473-6EC767C1DC13}"/>
          </ac:spMkLst>
        </pc:spChg>
        <pc:spChg chg="mod topLvl">
          <ac:chgData name="reza kabir" userId="af3c95a13102d509" providerId="LiveId" clId="{88200EE4-F4B4-49E8-8126-B01E5FCCBE2D}" dt="2020-05-17T06:16:06.026" v="524" actId="165"/>
          <ac:spMkLst>
            <pc:docMk/>
            <pc:sldMk cId="3498558235" sldId="509"/>
            <ac:spMk id="1003" creationId="{89CF1FA4-9655-4D86-94B1-1CF9B6A2AF56}"/>
          </ac:spMkLst>
        </pc:spChg>
        <pc:spChg chg="mod topLvl">
          <ac:chgData name="reza kabir" userId="af3c95a13102d509" providerId="LiveId" clId="{88200EE4-F4B4-49E8-8126-B01E5FCCBE2D}" dt="2020-05-17T06:16:06.026" v="524" actId="165"/>
          <ac:spMkLst>
            <pc:docMk/>
            <pc:sldMk cId="3498558235" sldId="509"/>
            <ac:spMk id="1004" creationId="{164F9B6F-20C5-4BEB-AD3A-DAC231251175}"/>
          </ac:spMkLst>
        </pc:spChg>
        <pc:spChg chg="mod topLvl">
          <ac:chgData name="reza kabir" userId="af3c95a13102d509" providerId="LiveId" clId="{88200EE4-F4B4-49E8-8126-B01E5FCCBE2D}" dt="2020-05-17T06:16:06.026" v="524" actId="165"/>
          <ac:spMkLst>
            <pc:docMk/>
            <pc:sldMk cId="3498558235" sldId="509"/>
            <ac:spMk id="1005" creationId="{90F56B03-9CCD-47E3-BC5B-97FEBCD721EC}"/>
          </ac:spMkLst>
        </pc:spChg>
        <pc:spChg chg="mod topLvl">
          <ac:chgData name="reza kabir" userId="af3c95a13102d509" providerId="LiveId" clId="{88200EE4-F4B4-49E8-8126-B01E5FCCBE2D}" dt="2020-05-17T06:16:06.026" v="524" actId="165"/>
          <ac:spMkLst>
            <pc:docMk/>
            <pc:sldMk cId="3498558235" sldId="509"/>
            <ac:spMk id="1006" creationId="{F088356E-AB0A-4E88-808A-A1FFE1B60F18}"/>
          </ac:spMkLst>
        </pc:spChg>
        <pc:spChg chg="mod topLvl">
          <ac:chgData name="reza kabir" userId="af3c95a13102d509" providerId="LiveId" clId="{88200EE4-F4B4-49E8-8126-B01E5FCCBE2D}" dt="2020-05-17T06:16:06.026" v="524" actId="165"/>
          <ac:spMkLst>
            <pc:docMk/>
            <pc:sldMk cId="3498558235" sldId="509"/>
            <ac:spMk id="1007" creationId="{61690AB1-DBB8-41A3-AD98-C71590553570}"/>
          </ac:spMkLst>
        </pc:spChg>
        <pc:spChg chg="mod topLvl">
          <ac:chgData name="reza kabir" userId="af3c95a13102d509" providerId="LiveId" clId="{88200EE4-F4B4-49E8-8126-B01E5FCCBE2D}" dt="2020-05-17T06:16:06.026" v="524" actId="165"/>
          <ac:spMkLst>
            <pc:docMk/>
            <pc:sldMk cId="3498558235" sldId="509"/>
            <ac:spMk id="1008" creationId="{4D8A9D3B-66B1-4A8E-A3F6-8655C88B5C84}"/>
          </ac:spMkLst>
        </pc:spChg>
        <pc:spChg chg="mod topLvl">
          <ac:chgData name="reza kabir" userId="af3c95a13102d509" providerId="LiveId" clId="{88200EE4-F4B4-49E8-8126-B01E5FCCBE2D}" dt="2020-05-17T06:16:06.026" v="524" actId="165"/>
          <ac:spMkLst>
            <pc:docMk/>
            <pc:sldMk cId="3498558235" sldId="509"/>
            <ac:spMk id="1009" creationId="{2F194E26-4461-445C-A4FB-38402D5A0A17}"/>
          </ac:spMkLst>
        </pc:spChg>
        <pc:spChg chg="mod topLvl">
          <ac:chgData name="reza kabir" userId="af3c95a13102d509" providerId="LiveId" clId="{88200EE4-F4B4-49E8-8126-B01E5FCCBE2D}" dt="2020-05-17T06:16:06.026" v="524" actId="165"/>
          <ac:spMkLst>
            <pc:docMk/>
            <pc:sldMk cId="3498558235" sldId="509"/>
            <ac:spMk id="1010" creationId="{B2F19F8A-6A00-472D-87AA-D7E4BBC712EA}"/>
          </ac:spMkLst>
        </pc:spChg>
        <pc:spChg chg="mod topLvl">
          <ac:chgData name="reza kabir" userId="af3c95a13102d509" providerId="LiveId" clId="{88200EE4-F4B4-49E8-8126-B01E5FCCBE2D}" dt="2020-05-17T06:16:06.026" v="524" actId="165"/>
          <ac:spMkLst>
            <pc:docMk/>
            <pc:sldMk cId="3498558235" sldId="509"/>
            <ac:spMk id="1011" creationId="{99F4714F-618B-4A93-8453-CF13B95298EE}"/>
          </ac:spMkLst>
        </pc:spChg>
        <pc:spChg chg="mod topLvl">
          <ac:chgData name="reza kabir" userId="af3c95a13102d509" providerId="LiveId" clId="{88200EE4-F4B4-49E8-8126-B01E5FCCBE2D}" dt="2020-05-17T06:16:06.026" v="524" actId="165"/>
          <ac:spMkLst>
            <pc:docMk/>
            <pc:sldMk cId="3498558235" sldId="509"/>
            <ac:spMk id="1012" creationId="{9E091C7D-8759-412B-B4CF-CFFBE31FD4FC}"/>
          </ac:spMkLst>
        </pc:spChg>
        <pc:spChg chg="mod topLvl">
          <ac:chgData name="reza kabir" userId="af3c95a13102d509" providerId="LiveId" clId="{88200EE4-F4B4-49E8-8126-B01E5FCCBE2D}" dt="2020-05-17T06:16:06.026" v="524" actId="165"/>
          <ac:spMkLst>
            <pc:docMk/>
            <pc:sldMk cId="3498558235" sldId="509"/>
            <ac:spMk id="1013" creationId="{4AD51185-6771-4F61-B10C-C3B70336DAB1}"/>
          </ac:spMkLst>
        </pc:spChg>
        <pc:spChg chg="mod topLvl">
          <ac:chgData name="reza kabir" userId="af3c95a13102d509" providerId="LiveId" clId="{88200EE4-F4B4-49E8-8126-B01E5FCCBE2D}" dt="2020-05-17T06:16:06.026" v="524" actId="165"/>
          <ac:spMkLst>
            <pc:docMk/>
            <pc:sldMk cId="3498558235" sldId="509"/>
            <ac:spMk id="1014" creationId="{C6F3C73E-4BA0-4F7A-A7E4-A0EB5F20AF3C}"/>
          </ac:spMkLst>
        </pc:spChg>
        <pc:spChg chg="mod topLvl">
          <ac:chgData name="reza kabir" userId="af3c95a13102d509" providerId="LiveId" clId="{88200EE4-F4B4-49E8-8126-B01E5FCCBE2D}" dt="2020-05-17T06:16:06.026" v="524" actId="165"/>
          <ac:spMkLst>
            <pc:docMk/>
            <pc:sldMk cId="3498558235" sldId="509"/>
            <ac:spMk id="1015" creationId="{FECB5E28-6C78-4322-9E94-17AE145FC255}"/>
          </ac:spMkLst>
        </pc:spChg>
        <pc:spChg chg="mod topLvl">
          <ac:chgData name="reza kabir" userId="af3c95a13102d509" providerId="LiveId" clId="{88200EE4-F4B4-49E8-8126-B01E5FCCBE2D}" dt="2020-05-17T06:16:06.026" v="524" actId="165"/>
          <ac:spMkLst>
            <pc:docMk/>
            <pc:sldMk cId="3498558235" sldId="509"/>
            <ac:spMk id="1016" creationId="{8E40F1CD-13D3-4166-A04E-B2D0E87AA27A}"/>
          </ac:spMkLst>
        </pc:spChg>
        <pc:spChg chg="mod topLvl">
          <ac:chgData name="reza kabir" userId="af3c95a13102d509" providerId="LiveId" clId="{88200EE4-F4B4-49E8-8126-B01E5FCCBE2D}" dt="2020-05-17T06:16:06.026" v="524" actId="165"/>
          <ac:spMkLst>
            <pc:docMk/>
            <pc:sldMk cId="3498558235" sldId="509"/>
            <ac:spMk id="1017" creationId="{3BA45722-155C-4AC4-B25B-97D216F5A80B}"/>
          </ac:spMkLst>
        </pc:spChg>
        <pc:spChg chg="mod topLvl">
          <ac:chgData name="reza kabir" userId="af3c95a13102d509" providerId="LiveId" clId="{88200EE4-F4B4-49E8-8126-B01E5FCCBE2D}" dt="2020-05-17T06:16:06.026" v="524" actId="165"/>
          <ac:spMkLst>
            <pc:docMk/>
            <pc:sldMk cId="3498558235" sldId="509"/>
            <ac:spMk id="1018" creationId="{3224785A-3F11-4367-9955-0CAFDF4C4750}"/>
          </ac:spMkLst>
        </pc:spChg>
        <pc:spChg chg="mod topLvl">
          <ac:chgData name="reza kabir" userId="af3c95a13102d509" providerId="LiveId" clId="{88200EE4-F4B4-49E8-8126-B01E5FCCBE2D}" dt="2020-05-17T06:16:06.026" v="524" actId="165"/>
          <ac:spMkLst>
            <pc:docMk/>
            <pc:sldMk cId="3498558235" sldId="509"/>
            <ac:spMk id="1019" creationId="{E3D0A67D-212E-4658-BF0A-28A2335B4120}"/>
          </ac:spMkLst>
        </pc:spChg>
        <pc:spChg chg="mod topLvl">
          <ac:chgData name="reza kabir" userId="af3c95a13102d509" providerId="LiveId" clId="{88200EE4-F4B4-49E8-8126-B01E5FCCBE2D}" dt="2020-05-17T06:16:06.026" v="524" actId="165"/>
          <ac:spMkLst>
            <pc:docMk/>
            <pc:sldMk cId="3498558235" sldId="509"/>
            <ac:spMk id="1020" creationId="{6441239B-05BD-4030-BE99-C4F13BB4C474}"/>
          </ac:spMkLst>
        </pc:spChg>
        <pc:spChg chg="mod topLvl">
          <ac:chgData name="reza kabir" userId="af3c95a13102d509" providerId="LiveId" clId="{88200EE4-F4B4-49E8-8126-B01E5FCCBE2D}" dt="2020-05-17T06:16:06.026" v="524" actId="165"/>
          <ac:spMkLst>
            <pc:docMk/>
            <pc:sldMk cId="3498558235" sldId="509"/>
            <ac:spMk id="1021" creationId="{42BE6A94-3298-4BCA-8D60-39F89D8F10F3}"/>
          </ac:spMkLst>
        </pc:spChg>
        <pc:spChg chg="mod topLvl">
          <ac:chgData name="reza kabir" userId="af3c95a13102d509" providerId="LiveId" clId="{88200EE4-F4B4-49E8-8126-B01E5FCCBE2D}" dt="2020-05-17T06:16:06.026" v="524" actId="165"/>
          <ac:spMkLst>
            <pc:docMk/>
            <pc:sldMk cId="3498558235" sldId="509"/>
            <ac:spMk id="1022" creationId="{F1ACE6C4-1E2B-4214-8A8C-9C0006D5C02D}"/>
          </ac:spMkLst>
        </pc:spChg>
        <pc:spChg chg="mod topLvl">
          <ac:chgData name="reza kabir" userId="af3c95a13102d509" providerId="LiveId" clId="{88200EE4-F4B4-49E8-8126-B01E5FCCBE2D}" dt="2020-05-17T06:16:06.026" v="524" actId="165"/>
          <ac:spMkLst>
            <pc:docMk/>
            <pc:sldMk cId="3498558235" sldId="509"/>
            <ac:spMk id="1023" creationId="{33CB3588-63D4-4CF2-BEE6-3BAA78A444E7}"/>
          </ac:spMkLst>
        </pc:spChg>
        <pc:spChg chg="mod topLvl">
          <ac:chgData name="reza kabir" userId="af3c95a13102d509" providerId="LiveId" clId="{88200EE4-F4B4-49E8-8126-B01E5FCCBE2D}" dt="2020-05-17T06:16:06.026" v="524" actId="165"/>
          <ac:spMkLst>
            <pc:docMk/>
            <pc:sldMk cId="3498558235" sldId="509"/>
            <ac:spMk id="1024" creationId="{A5BA26C0-0AC9-4014-AEF8-201DE5B46123}"/>
          </ac:spMkLst>
        </pc:spChg>
        <pc:spChg chg="mod topLvl">
          <ac:chgData name="reza kabir" userId="af3c95a13102d509" providerId="LiveId" clId="{88200EE4-F4B4-49E8-8126-B01E5FCCBE2D}" dt="2020-05-17T06:16:06.026" v="524" actId="165"/>
          <ac:spMkLst>
            <pc:docMk/>
            <pc:sldMk cId="3498558235" sldId="509"/>
            <ac:spMk id="1025" creationId="{D48A2FA8-6B55-4A9C-8D07-3222A2D382C0}"/>
          </ac:spMkLst>
        </pc:spChg>
        <pc:spChg chg="mod topLvl">
          <ac:chgData name="reza kabir" userId="af3c95a13102d509" providerId="LiveId" clId="{88200EE4-F4B4-49E8-8126-B01E5FCCBE2D}" dt="2020-05-17T06:16:06.026" v="524" actId="165"/>
          <ac:spMkLst>
            <pc:docMk/>
            <pc:sldMk cId="3498558235" sldId="509"/>
            <ac:spMk id="1026" creationId="{15CA422F-1AB0-4E25-BC89-545602E10E0B}"/>
          </ac:spMkLst>
        </pc:spChg>
        <pc:spChg chg="mod topLvl">
          <ac:chgData name="reza kabir" userId="af3c95a13102d509" providerId="LiveId" clId="{88200EE4-F4B4-49E8-8126-B01E5FCCBE2D}" dt="2020-05-17T06:16:06.026" v="524" actId="165"/>
          <ac:spMkLst>
            <pc:docMk/>
            <pc:sldMk cId="3498558235" sldId="509"/>
            <ac:spMk id="1027" creationId="{BBB6FD46-BDB1-4944-A92B-A19BB183ACC8}"/>
          </ac:spMkLst>
        </pc:spChg>
        <pc:spChg chg="mod topLvl">
          <ac:chgData name="reza kabir" userId="af3c95a13102d509" providerId="LiveId" clId="{88200EE4-F4B4-49E8-8126-B01E5FCCBE2D}" dt="2020-05-17T06:16:06.026" v="524" actId="165"/>
          <ac:spMkLst>
            <pc:docMk/>
            <pc:sldMk cId="3498558235" sldId="509"/>
            <ac:spMk id="1028" creationId="{40B980E4-6201-4C42-95E9-2A926CEDB2BB}"/>
          </ac:spMkLst>
        </pc:spChg>
        <pc:spChg chg="mod topLvl">
          <ac:chgData name="reza kabir" userId="af3c95a13102d509" providerId="LiveId" clId="{88200EE4-F4B4-49E8-8126-B01E5FCCBE2D}" dt="2020-05-17T06:16:06.026" v="524" actId="165"/>
          <ac:spMkLst>
            <pc:docMk/>
            <pc:sldMk cId="3498558235" sldId="509"/>
            <ac:spMk id="1029" creationId="{C7BA5FF2-773D-4757-9EC0-2A5525143BEA}"/>
          </ac:spMkLst>
        </pc:spChg>
        <pc:spChg chg="mod topLvl">
          <ac:chgData name="reza kabir" userId="af3c95a13102d509" providerId="LiveId" clId="{88200EE4-F4B4-49E8-8126-B01E5FCCBE2D}" dt="2020-05-17T06:16:06.026" v="524" actId="165"/>
          <ac:spMkLst>
            <pc:docMk/>
            <pc:sldMk cId="3498558235" sldId="509"/>
            <ac:spMk id="1030" creationId="{03B8C9F7-4ADE-42DF-9411-35F01C5FF5B5}"/>
          </ac:spMkLst>
        </pc:spChg>
        <pc:spChg chg="mod topLvl">
          <ac:chgData name="reza kabir" userId="af3c95a13102d509" providerId="LiveId" clId="{88200EE4-F4B4-49E8-8126-B01E5FCCBE2D}" dt="2020-05-17T06:16:06.026" v="524" actId="165"/>
          <ac:spMkLst>
            <pc:docMk/>
            <pc:sldMk cId="3498558235" sldId="509"/>
            <ac:spMk id="1031" creationId="{A41A3A4A-5517-457B-ABC1-3D72BC63854B}"/>
          </ac:spMkLst>
        </pc:spChg>
        <pc:spChg chg="mod topLvl">
          <ac:chgData name="reza kabir" userId="af3c95a13102d509" providerId="LiveId" clId="{88200EE4-F4B4-49E8-8126-B01E5FCCBE2D}" dt="2020-05-17T06:16:06.026" v="524" actId="165"/>
          <ac:spMkLst>
            <pc:docMk/>
            <pc:sldMk cId="3498558235" sldId="509"/>
            <ac:spMk id="1032" creationId="{40DF9E9E-E8E0-4DB0-9AFE-0D2CDFA804A6}"/>
          </ac:spMkLst>
        </pc:spChg>
        <pc:spChg chg="mod topLvl">
          <ac:chgData name="reza kabir" userId="af3c95a13102d509" providerId="LiveId" clId="{88200EE4-F4B4-49E8-8126-B01E5FCCBE2D}" dt="2020-05-17T06:16:06.026" v="524" actId="165"/>
          <ac:spMkLst>
            <pc:docMk/>
            <pc:sldMk cId="3498558235" sldId="509"/>
            <ac:spMk id="1033" creationId="{16507778-46DE-4D75-B774-27A0358766E0}"/>
          </ac:spMkLst>
        </pc:spChg>
        <pc:spChg chg="mod topLvl">
          <ac:chgData name="reza kabir" userId="af3c95a13102d509" providerId="LiveId" clId="{88200EE4-F4B4-49E8-8126-B01E5FCCBE2D}" dt="2020-05-17T06:16:06.026" v="524" actId="165"/>
          <ac:spMkLst>
            <pc:docMk/>
            <pc:sldMk cId="3498558235" sldId="509"/>
            <ac:spMk id="1034" creationId="{14FCF928-BDBC-486F-8D58-DAA120DB3C66}"/>
          </ac:spMkLst>
        </pc:spChg>
        <pc:spChg chg="mod topLvl">
          <ac:chgData name="reza kabir" userId="af3c95a13102d509" providerId="LiveId" clId="{88200EE4-F4B4-49E8-8126-B01E5FCCBE2D}" dt="2020-05-17T06:16:06.026" v="524" actId="165"/>
          <ac:spMkLst>
            <pc:docMk/>
            <pc:sldMk cId="3498558235" sldId="509"/>
            <ac:spMk id="1035" creationId="{FC02F1F7-4F42-4F24-B917-F3AD965D2DDD}"/>
          </ac:spMkLst>
        </pc:spChg>
        <pc:spChg chg="mod topLvl">
          <ac:chgData name="reza kabir" userId="af3c95a13102d509" providerId="LiveId" clId="{88200EE4-F4B4-49E8-8126-B01E5FCCBE2D}" dt="2020-05-17T06:16:06.026" v="524" actId="165"/>
          <ac:spMkLst>
            <pc:docMk/>
            <pc:sldMk cId="3498558235" sldId="509"/>
            <ac:spMk id="1036" creationId="{94FF57A5-36DC-486F-9D1B-CC62C901EC9E}"/>
          </ac:spMkLst>
        </pc:spChg>
        <pc:spChg chg="mod topLvl">
          <ac:chgData name="reza kabir" userId="af3c95a13102d509" providerId="LiveId" clId="{88200EE4-F4B4-49E8-8126-B01E5FCCBE2D}" dt="2020-05-17T06:16:06.026" v="524" actId="165"/>
          <ac:spMkLst>
            <pc:docMk/>
            <pc:sldMk cId="3498558235" sldId="509"/>
            <ac:spMk id="1037" creationId="{B50F21D9-CDA3-482D-A61A-C997B7D6F867}"/>
          </ac:spMkLst>
        </pc:spChg>
        <pc:spChg chg="mod topLvl">
          <ac:chgData name="reza kabir" userId="af3c95a13102d509" providerId="LiveId" clId="{88200EE4-F4B4-49E8-8126-B01E5FCCBE2D}" dt="2020-05-17T06:16:06.026" v="524" actId="165"/>
          <ac:spMkLst>
            <pc:docMk/>
            <pc:sldMk cId="3498558235" sldId="509"/>
            <ac:spMk id="1038" creationId="{B43A668C-3E3B-481B-8A15-2860FBF32CFB}"/>
          </ac:spMkLst>
        </pc:spChg>
        <pc:spChg chg="mod topLvl">
          <ac:chgData name="reza kabir" userId="af3c95a13102d509" providerId="LiveId" clId="{88200EE4-F4B4-49E8-8126-B01E5FCCBE2D}" dt="2020-05-17T06:16:06.026" v="524" actId="165"/>
          <ac:spMkLst>
            <pc:docMk/>
            <pc:sldMk cId="3498558235" sldId="509"/>
            <ac:spMk id="1039" creationId="{0E1B3AD0-B727-4417-AE22-FD8C614C65CD}"/>
          </ac:spMkLst>
        </pc:spChg>
        <pc:spChg chg="mod topLvl">
          <ac:chgData name="reza kabir" userId="af3c95a13102d509" providerId="LiveId" clId="{88200EE4-F4B4-49E8-8126-B01E5FCCBE2D}" dt="2020-05-17T06:16:06.026" v="524" actId="165"/>
          <ac:spMkLst>
            <pc:docMk/>
            <pc:sldMk cId="3498558235" sldId="509"/>
            <ac:spMk id="1040" creationId="{9DFD55FD-E6AE-4C94-80B3-086BFE0191A0}"/>
          </ac:spMkLst>
        </pc:spChg>
        <pc:spChg chg="mod topLvl">
          <ac:chgData name="reza kabir" userId="af3c95a13102d509" providerId="LiveId" clId="{88200EE4-F4B4-49E8-8126-B01E5FCCBE2D}" dt="2020-05-17T06:16:06.026" v="524" actId="165"/>
          <ac:spMkLst>
            <pc:docMk/>
            <pc:sldMk cId="3498558235" sldId="509"/>
            <ac:spMk id="1041" creationId="{18045307-E222-490A-8B89-DD713EB45BDB}"/>
          </ac:spMkLst>
        </pc:spChg>
        <pc:spChg chg="mod topLvl">
          <ac:chgData name="reza kabir" userId="af3c95a13102d509" providerId="LiveId" clId="{88200EE4-F4B4-49E8-8126-B01E5FCCBE2D}" dt="2020-05-17T06:16:06.026" v="524" actId="165"/>
          <ac:spMkLst>
            <pc:docMk/>
            <pc:sldMk cId="3498558235" sldId="509"/>
            <ac:spMk id="1042" creationId="{71AC5897-8FFF-4C70-8339-AE5AECF7725D}"/>
          </ac:spMkLst>
        </pc:spChg>
        <pc:spChg chg="mod topLvl">
          <ac:chgData name="reza kabir" userId="af3c95a13102d509" providerId="LiveId" clId="{88200EE4-F4B4-49E8-8126-B01E5FCCBE2D}" dt="2020-05-17T06:16:06.026" v="524" actId="165"/>
          <ac:spMkLst>
            <pc:docMk/>
            <pc:sldMk cId="3498558235" sldId="509"/>
            <ac:spMk id="1043" creationId="{190D4545-3A10-4E94-AEB4-51F09BEB77A5}"/>
          </ac:spMkLst>
        </pc:spChg>
        <pc:spChg chg="mod topLvl">
          <ac:chgData name="reza kabir" userId="af3c95a13102d509" providerId="LiveId" clId="{88200EE4-F4B4-49E8-8126-B01E5FCCBE2D}" dt="2020-05-17T06:16:06.026" v="524" actId="165"/>
          <ac:spMkLst>
            <pc:docMk/>
            <pc:sldMk cId="3498558235" sldId="509"/>
            <ac:spMk id="1044" creationId="{90CECB96-D3EC-4A0B-A749-608A8179A3E0}"/>
          </ac:spMkLst>
        </pc:spChg>
        <pc:spChg chg="mod topLvl">
          <ac:chgData name="reza kabir" userId="af3c95a13102d509" providerId="LiveId" clId="{88200EE4-F4B4-49E8-8126-B01E5FCCBE2D}" dt="2020-05-17T06:16:06.026" v="524" actId="165"/>
          <ac:spMkLst>
            <pc:docMk/>
            <pc:sldMk cId="3498558235" sldId="509"/>
            <ac:spMk id="1045" creationId="{C0461796-EDD5-4C9F-A252-345C3E2EF373}"/>
          </ac:spMkLst>
        </pc:spChg>
        <pc:spChg chg="mod topLvl">
          <ac:chgData name="reza kabir" userId="af3c95a13102d509" providerId="LiveId" clId="{88200EE4-F4B4-49E8-8126-B01E5FCCBE2D}" dt="2020-05-17T06:16:06.026" v="524" actId="165"/>
          <ac:spMkLst>
            <pc:docMk/>
            <pc:sldMk cId="3498558235" sldId="509"/>
            <ac:spMk id="1046" creationId="{AF62C9B7-46C2-4200-AE06-E8958B4672D6}"/>
          </ac:spMkLst>
        </pc:spChg>
        <pc:spChg chg="mod topLvl">
          <ac:chgData name="reza kabir" userId="af3c95a13102d509" providerId="LiveId" clId="{88200EE4-F4B4-49E8-8126-B01E5FCCBE2D}" dt="2020-05-17T06:16:06.026" v="524" actId="165"/>
          <ac:spMkLst>
            <pc:docMk/>
            <pc:sldMk cId="3498558235" sldId="509"/>
            <ac:spMk id="1047" creationId="{B638A1C3-A4BD-4267-BA2F-5CFE71931D10}"/>
          </ac:spMkLst>
        </pc:spChg>
        <pc:spChg chg="mod topLvl">
          <ac:chgData name="reza kabir" userId="af3c95a13102d509" providerId="LiveId" clId="{88200EE4-F4B4-49E8-8126-B01E5FCCBE2D}" dt="2020-05-17T06:16:06.026" v="524" actId="165"/>
          <ac:spMkLst>
            <pc:docMk/>
            <pc:sldMk cId="3498558235" sldId="509"/>
            <ac:spMk id="1048" creationId="{AB7FB6AA-9F3C-46D4-BE58-C234CAA64180}"/>
          </ac:spMkLst>
        </pc:spChg>
        <pc:spChg chg="mod topLvl">
          <ac:chgData name="reza kabir" userId="af3c95a13102d509" providerId="LiveId" clId="{88200EE4-F4B4-49E8-8126-B01E5FCCBE2D}" dt="2020-05-17T06:16:06.026" v="524" actId="165"/>
          <ac:spMkLst>
            <pc:docMk/>
            <pc:sldMk cId="3498558235" sldId="509"/>
            <ac:spMk id="1049" creationId="{775E6390-6047-427C-BEDE-E0B60674EFBF}"/>
          </ac:spMkLst>
        </pc:spChg>
        <pc:spChg chg="mod topLvl">
          <ac:chgData name="reza kabir" userId="af3c95a13102d509" providerId="LiveId" clId="{88200EE4-F4B4-49E8-8126-B01E5FCCBE2D}" dt="2020-05-17T06:16:06.026" v="524" actId="165"/>
          <ac:spMkLst>
            <pc:docMk/>
            <pc:sldMk cId="3498558235" sldId="509"/>
            <ac:spMk id="1050" creationId="{C1A15BB3-40F6-4E5E-9EE2-9016C93BA103}"/>
          </ac:spMkLst>
        </pc:spChg>
        <pc:spChg chg="mod topLvl">
          <ac:chgData name="reza kabir" userId="af3c95a13102d509" providerId="LiveId" clId="{88200EE4-F4B4-49E8-8126-B01E5FCCBE2D}" dt="2020-05-17T06:16:06.026" v="524" actId="165"/>
          <ac:spMkLst>
            <pc:docMk/>
            <pc:sldMk cId="3498558235" sldId="509"/>
            <ac:spMk id="1051" creationId="{24372E53-B50D-482C-9B69-EDA0EEE361DB}"/>
          </ac:spMkLst>
        </pc:spChg>
        <pc:spChg chg="mod topLvl">
          <ac:chgData name="reza kabir" userId="af3c95a13102d509" providerId="LiveId" clId="{88200EE4-F4B4-49E8-8126-B01E5FCCBE2D}" dt="2020-05-17T06:16:06.026" v="524" actId="165"/>
          <ac:spMkLst>
            <pc:docMk/>
            <pc:sldMk cId="3498558235" sldId="509"/>
            <ac:spMk id="1052" creationId="{56299260-EACA-47B1-9302-C038DF9B1698}"/>
          </ac:spMkLst>
        </pc:spChg>
        <pc:spChg chg="mod topLvl">
          <ac:chgData name="reza kabir" userId="af3c95a13102d509" providerId="LiveId" clId="{88200EE4-F4B4-49E8-8126-B01E5FCCBE2D}" dt="2020-05-17T06:16:06.026" v="524" actId="165"/>
          <ac:spMkLst>
            <pc:docMk/>
            <pc:sldMk cId="3498558235" sldId="509"/>
            <ac:spMk id="1053" creationId="{53406ED7-1FA8-40FA-AF05-570431A4CEBC}"/>
          </ac:spMkLst>
        </pc:spChg>
        <pc:spChg chg="mod topLvl">
          <ac:chgData name="reza kabir" userId="af3c95a13102d509" providerId="LiveId" clId="{88200EE4-F4B4-49E8-8126-B01E5FCCBE2D}" dt="2020-05-17T06:16:06.026" v="524" actId="165"/>
          <ac:spMkLst>
            <pc:docMk/>
            <pc:sldMk cId="3498558235" sldId="509"/>
            <ac:spMk id="1054" creationId="{8520889E-EC8C-4A22-91E7-54890ABEBC5E}"/>
          </ac:spMkLst>
        </pc:spChg>
        <pc:spChg chg="mod topLvl">
          <ac:chgData name="reza kabir" userId="af3c95a13102d509" providerId="LiveId" clId="{88200EE4-F4B4-49E8-8126-B01E5FCCBE2D}" dt="2020-05-17T06:16:06.026" v="524" actId="165"/>
          <ac:spMkLst>
            <pc:docMk/>
            <pc:sldMk cId="3498558235" sldId="509"/>
            <ac:spMk id="1055" creationId="{910D9C30-9560-444C-9F43-C592ED416C61}"/>
          </ac:spMkLst>
        </pc:spChg>
        <pc:spChg chg="mod topLvl">
          <ac:chgData name="reza kabir" userId="af3c95a13102d509" providerId="LiveId" clId="{88200EE4-F4B4-49E8-8126-B01E5FCCBE2D}" dt="2020-05-17T06:16:06.026" v="524" actId="165"/>
          <ac:spMkLst>
            <pc:docMk/>
            <pc:sldMk cId="3498558235" sldId="509"/>
            <ac:spMk id="1056" creationId="{A4239AFE-F2CF-4B74-8318-96A0EAAE3DC0}"/>
          </ac:spMkLst>
        </pc:spChg>
        <pc:spChg chg="mod topLvl">
          <ac:chgData name="reza kabir" userId="af3c95a13102d509" providerId="LiveId" clId="{88200EE4-F4B4-49E8-8126-B01E5FCCBE2D}" dt="2020-05-17T06:16:06.026" v="524" actId="165"/>
          <ac:spMkLst>
            <pc:docMk/>
            <pc:sldMk cId="3498558235" sldId="509"/>
            <ac:spMk id="1057" creationId="{6E6D992B-7C0D-43C6-9E8F-63D3252DA77B}"/>
          </ac:spMkLst>
        </pc:spChg>
        <pc:spChg chg="mod topLvl">
          <ac:chgData name="reza kabir" userId="af3c95a13102d509" providerId="LiveId" clId="{88200EE4-F4B4-49E8-8126-B01E5FCCBE2D}" dt="2020-05-17T06:16:06.026" v="524" actId="165"/>
          <ac:spMkLst>
            <pc:docMk/>
            <pc:sldMk cId="3498558235" sldId="509"/>
            <ac:spMk id="1058" creationId="{A4EE3AB6-BC64-48FE-A906-DDC5A40A5EB9}"/>
          </ac:spMkLst>
        </pc:spChg>
        <pc:spChg chg="mod topLvl">
          <ac:chgData name="reza kabir" userId="af3c95a13102d509" providerId="LiveId" clId="{88200EE4-F4B4-49E8-8126-B01E5FCCBE2D}" dt="2020-05-17T06:16:06.026" v="524" actId="165"/>
          <ac:spMkLst>
            <pc:docMk/>
            <pc:sldMk cId="3498558235" sldId="509"/>
            <ac:spMk id="1059" creationId="{169BAB08-640C-4721-9149-28CF95573CC1}"/>
          </ac:spMkLst>
        </pc:spChg>
        <pc:spChg chg="mod topLvl">
          <ac:chgData name="reza kabir" userId="af3c95a13102d509" providerId="LiveId" clId="{88200EE4-F4B4-49E8-8126-B01E5FCCBE2D}" dt="2020-05-17T06:16:06.026" v="524" actId="165"/>
          <ac:spMkLst>
            <pc:docMk/>
            <pc:sldMk cId="3498558235" sldId="509"/>
            <ac:spMk id="1060" creationId="{D5772DB5-0566-4D30-824E-5E73EF9EE262}"/>
          </ac:spMkLst>
        </pc:spChg>
        <pc:spChg chg="mod topLvl">
          <ac:chgData name="reza kabir" userId="af3c95a13102d509" providerId="LiveId" clId="{88200EE4-F4B4-49E8-8126-B01E5FCCBE2D}" dt="2020-05-17T06:16:06.026" v="524" actId="165"/>
          <ac:spMkLst>
            <pc:docMk/>
            <pc:sldMk cId="3498558235" sldId="509"/>
            <ac:spMk id="1061" creationId="{446007AD-061D-4576-8D92-0CD34495DD16}"/>
          </ac:spMkLst>
        </pc:spChg>
        <pc:spChg chg="mod topLvl">
          <ac:chgData name="reza kabir" userId="af3c95a13102d509" providerId="LiveId" clId="{88200EE4-F4B4-49E8-8126-B01E5FCCBE2D}" dt="2020-05-17T06:16:06.026" v="524" actId="165"/>
          <ac:spMkLst>
            <pc:docMk/>
            <pc:sldMk cId="3498558235" sldId="509"/>
            <ac:spMk id="1062" creationId="{4DA35B75-8622-45AE-8DD3-7ACCD4F4C2E6}"/>
          </ac:spMkLst>
        </pc:spChg>
        <pc:spChg chg="mod topLvl">
          <ac:chgData name="reza kabir" userId="af3c95a13102d509" providerId="LiveId" clId="{88200EE4-F4B4-49E8-8126-B01E5FCCBE2D}" dt="2020-05-17T06:16:06.026" v="524" actId="165"/>
          <ac:spMkLst>
            <pc:docMk/>
            <pc:sldMk cId="3498558235" sldId="509"/>
            <ac:spMk id="1063" creationId="{13804C17-44AF-447A-B000-4E5D3E9D12A1}"/>
          </ac:spMkLst>
        </pc:spChg>
        <pc:spChg chg="mod topLvl">
          <ac:chgData name="reza kabir" userId="af3c95a13102d509" providerId="LiveId" clId="{88200EE4-F4B4-49E8-8126-B01E5FCCBE2D}" dt="2020-05-17T06:16:06.026" v="524" actId="165"/>
          <ac:spMkLst>
            <pc:docMk/>
            <pc:sldMk cId="3498558235" sldId="509"/>
            <ac:spMk id="1064" creationId="{BFDDB5D8-1587-49A2-99A4-A1BA26D11970}"/>
          </ac:spMkLst>
        </pc:spChg>
        <pc:spChg chg="mod topLvl">
          <ac:chgData name="reza kabir" userId="af3c95a13102d509" providerId="LiveId" clId="{88200EE4-F4B4-49E8-8126-B01E5FCCBE2D}" dt="2020-05-17T06:16:06.026" v="524" actId="165"/>
          <ac:spMkLst>
            <pc:docMk/>
            <pc:sldMk cId="3498558235" sldId="509"/>
            <ac:spMk id="1065" creationId="{E4333997-2161-4C7E-BF7D-CCF0E6EF8725}"/>
          </ac:spMkLst>
        </pc:spChg>
        <pc:spChg chg="mod topLvl">
          <ac:chgData name="reza kabir" userId="af3c95a13102d509" providerId="LiveId" clId="{88200EE4-F4B4-49E8-8126-B01E5FCCBE2D}" dt="2020-05-17T06:16:06.026" v="524" actId="165"/>
          <ac:spMkLst>
            <pc:docMk/>
            <pc:sldMk cId="3498558235" sldId="509"/>
            <ac:spMk id="1066" creationId="{B6E976A8-2C61-4BD6-A52B-B47766FAE0CF}"/>
          </ac:spMkLst>
        </pc:spChg>
        <pc:spChg chg="mod topLvl">
          <ac:chgData name="reza kabir" userId="af3c95a13102d509" providerId="LiveId" clId="{88200EE4-F4B4-49E8-8126-B01E5FCCBE2D}" dt="2020-05-17T06:16:06.026" v="524" actId="165"/>
          <ac:spMkLst>
            <pc:docMk/>
            <pc:sldMk cId="3498558235" sldId="509"/>
            <ac:spMk id="1067" creationId="{ED230CCF-E7C7-4AFC-90BD-FC86F51499B4}"/>
          </ac:spMkLst>
        </pc:spChg>
        <pc:spChg chg="mod topLvl">
          <ac:chgData name="reza kabir" userId="af3c95a13102d509" providerId="LiveId" clId="{88200EE4-F4B4-49E8-8126-B01E5FCCBE2D}" dt="2020-05-17T06:16:06.026" v="524" actId="165"/>
          <ac:spMkLst>
            <pc:docMk/>
            <pc:sldMk cId="3498558235" sldId="509"/>
            <ac:spMk id="1068" creationId="{93640EE9-0560-4B6A-9E9C-AE3347D051E4}"/>
          </ac:spMkLst>
        </pc:spChg>
        <pc:spChg chg="mod topLvl">
          <ac:chgData name="reza kabir" userId="af3c95a13102d509" providerId="LiveId" clId="{88200EE4-F4B4-49E8-8126-B01E5FCCBE2D}" dt="2020-05-17T06:16:06.026" v="524" actId="165"/>
          <ac:spMkLst>
            <pc:docMk/>
            <pc:sldMk cId="3498558235" sldId="509"/>
            <ac:spMk id="1069" creationId="{B3EDB9DD-A5FC-4280-8037-17392CBD5216}"/>
          </ac:spMkLst>
        </pc:spChg>
        <pc:spChg chg="mod topLvl">
          <ac:chgData name="reza kabir" userId="af3c95a13102d509" providerId="LiveId" clId="{88200EE4-F4B4-49E8-8126-B01E5FCCBE2D}" dt="2020-05-17T06:16:06.026" v="524" actId="165"/>
          <ac:spMkLst>
            <pc:docMk/>
            <pc:sldMk cId="3498558235" sldId="509"/>
            <ac:spMk id="1070" creationId="{4F6D820F-D155-41FD-8533-BD60AFB29109}"/>
          </ac:spMkLst>
        </pc:spChg>
        <pc:spChg chg="mod topLvl">
          <ac:chgData name="reza kabir" userId="af3c95a13102d509" providerId="LiveId" clId="{88200EE4-F4B4-49E8-8126-B01E5FCCBE2D}" dt="2020-05-17T06:16:06.026" v="524" actId="165"/>
          <ac:spMkLst>
            <pc:docMk/>
            <pc:sldMk cId="3498558235" sldId="509"/>
            <ac:spMk id="1071" creationId="{360E0D11-0102-4E0D-9FE4-141D56C2C43F}"/>
          </ac:spMkLst>
        </pc:spChg>
        <pc:spChg chg="mod topLvl">
          <ac:chgData name="reza kabir" userId="af3c95a13102d509" providerId="LiveId" clId="{88200EE4-F4B4-49E8-8126-B01E5FCCBE2D}" dt="2020-05-17T06:17:39.398" v="536" actId="207"/>
          <ac:spMkLst>
            <pc:docMk/>
            <pc:sldMk cId="3498558235" sldId="509"/>
            <ac:spMk id="1072" creationId="{5C2A810D-6A00-4224-A605-25D6BA414184}"/>
          </ac:spMkLst>
        </pc:spChg>
        <pc:spChg chg="del mod topLvl">
          <ac:chgData name="reza kabir" userId="af3c95a13102d509" providerId="LiveId" clId="{88200EE4-F4B4-49E8-8126-B01E5FCCBE2D}" dt="2020-05-17T06:17:31.508" v="535" actId="478"/>
          <ac:spMkLst>
            <pc:docMk/>
            <pc:sldMk cId="3498558235" sldId="509"/>
            <ac:spMk id="1073" creationId="{6EE18FA1-EE89-44B3-A92F-062DD94D9F3F}"/>
          </ac:spMkLst>
        </pc:spChg>
        <pc:spChg chg="mod topLvl">
          <ac:chgData name="reza kabir" userId="af3c95a13102d509" providerId="LiveId" clId="{88200EE4-F4B4-49E8-8126-B01E5FCCBE2D}" dt="2020-05-17T06:16:06.026" v="524" actId="165"/>
          <ac:spMkLst>
            <pc:docMk/>
            <pc:sldMk cId="3498558235" sldId="509"/>
            <ac:spMk id="1074" creationId="{EEAE771A-B11F-4143-9C91-4A4CF92E3423}"/>
          </ac:spMkLst>
        </pc:spChg>
        <pc:spChg chg="mod topLvl">
          <ac:chgData name="reza kabir" userId="af3c95a13102d509" providerId="LiveId" clId="{88200EE4-F4B4-49E8-8126-B01E5FCCBE2D}" dt="2020-05-17T06:16:06.026" v="524" actId="165"/>
          <ac:spMkLst>
            <pc:docMk/>
            <pc:sldMk cId="3498558235" sldId="509"/>
            <ac:spMk id="1075" creationId="{5651DE5B-5D7E-4F90-9FCE-F838A3F73912}"/>
          </ac:spMkLst>
        </pc:spChg>
        <pc:spChg chg="mod topLvl">
          <ac:chgData name="reza kabir" userId="af3c95a13102d509" providerId="LiveId" clId="{88200EE4-F4B4-49E8-8126-B01E5FCCBE2D}" dt="2020-05-17T06:16:06.026" v="524" actId="165"/>
          <ac:spMkLst>
            <pc:docMk/>
            <pc:sldMk cId="3498558235" sldId="509"/>
            <ac:spMk id="1076" creationId="{22CB7A1F-1D61-4D7E-A5AC-85FA08E795F1}"/>
          </ac:spMkLst>
        </pc:spChg>
        <pc:spChg chg="mod topLvl">
          <ac:chgData name="reza kabir" userId="af3c95a13102d509" providerId="LiveId" clId="{88200EE4-F4B4-49E8-8126-B01E5FCCBE2D}" dt="2020-05-17T06:16:06.026" v="524" actId="165"/>
          <ac:spMkLst>
            <pc:docMk/>
            <pc:sldMk cId="3498558235" sldId="509"/>
            <ac:spMk id="1077" creationId="{7F2EE6B3-379F-4C37-A4C0-1B39BC2544D9}"/>
          </ac:spMkLst>
        </pc:spChg>
        <pc:spChg chg="mod topLvl">
          <ac:chgData name="reza kabir" userId="af3c95a13102d509" providerId="LiveId" clId="{88200EE4-F4B4-49E8-8126-B01E5FCCBE2D}" dt="2020-05-17T06:16:06.026" v="524" actId="165"/>
          <ac:spMkLst>
            <pc:docMk/>
            <pc:sldMk cId="3498558235" sldId="509"/>
            <ac:spMk id="1078" creationId="{A7BE8362-3053-415B-A8A5-A6D714238307}"/>
          </ac:spMkLst>
        </pc:spChg>
        <pc:spChg chg="mod topLvl">
          <ac:chgData name="reza kabir" userId="af3c95a13102d509" providerId="LiveId" clId="{88200EE4-F4B4-49E8-8126-B01E5FCCBE2D}" dt="2020-05-17T06:16:06.026" v="524" actId="165"/>
          <ac:spMkLst>
            <pc:docMk/>
            <pc:sldMk cId="3498558235" sldId="509"/>
            <ac:spMk id="1079" creationId="{865590DB-94A0-4D93-884B-E59A18290FDD}"/>
          </ac:spMkLst>
        </pc:spChg>
        <pc:spChg chg="mod topLvl">
          <ac:chgData name="reza kabir" userId="af3c95a13102d509" providerId="LiveId" clId="{88200EE4-F4B4-49E8-8126-B01E5FCCBE2D}" dt="2020-05-17T06:16:06.026" v="524" actId="165"/>
          <ac:spMkLst>
            <pc:docMk/>
            <pc:sldMk cId="3498558235" sldId="509"/>
            <ac:spMk id="1080" creationId="{3E6046C1-3B8C-4A18-BCEC-741BBEDDA8EE}"/>
          </ac:spMkLst>
        </pc:spChg>
        <pc:spChg chg="mod topLvl">
          <ac:chgData name="reza kabir" userId="af3c95a13102d509" providerId="LiveId" clId="{88200EE4-F4B4-49E8-8126-B01E5FCCBE2D}" dt="2020-05-17T06:16:06.026" v="524" actId="165"/>
          <ac:spMkLst>
            <pc:docMk/>
            <pc:sldMk cId="3498558235" sldId="509"/>
            <ac:spMk id="1081" creationId="{EFC75C13-22AD-43CD-A312-3FAC7B9890E1}"/>
          </ac:spMkLst>
        </pc:spChg>
        <pc:spChg chg="mod topLvl">
          <ac:chgData name="reza kabir" userId="af3c95a13102d509" providerId="LiveId" clId="{88200EE4-F4B4-49E8-8126-B01E5FCCBE2D}" dt="2020-05-17T06:16:06.026" v="524" actId="165"/>
          <ac:spMkLst>
            <pc:docMk/>
            <pc:sldMk cId="3498558235" sldId="509"/>
            <ac:spMk id="1082" creationId="{301E359C-DD1B-4370-AFA7-105DBA2E5A74}"/>
          </ac:spMkLst>
        </pc:spChg>
        <pc:spChg chg="mod topLvl">
          <ac:chgData name="reza kabir" userId="af3c95a13102d509" providerId="LiveId" clId="{88200EE4-F4B4-49E8-8126-B01E5FCCBE2D}" dt="2020-05-17T06:16:06.026" v="524" actId="165"/>
          <ac:spMkLst>
            <pc:docMk/>
            <pc:sldMk cId="3498558235" sldId="509"/>
            <ac:spMk id="1083" creationId="{9027A441-557C-4EE8-A6FE-36631E9D7D2A}"/>
          </ac:spMkLst>
        </pc:spChg>
        <pc:spChg chg="mod topLvl">
          <ac:chgData name="reza kabir" userId="af3c95a13102d509" providerId="LiveId" clId="{88200EE4-F4B4-49E8-8126-B01E5FCCBE2D}" dt="2020-05-17T06:16:06.026" v="524" actId="165"/>
          <ac:spMkLst>
            <pc:docMk/>
            <pc:sldMk cId="3498558235" sldId="509"/>
            <ac:spMk id="1084" creationId="{BA2305B8-F913-498E-ACA7-2E409AFA3E53}"/>
          </ac:spMkLst>
        </pc:spChg>
        <pc:spChg chg="mod topLvl">
          <ac:chgData name="reza kabir" userId="af3c95a13102d509" providerId="LiveId" clId="{88200EE4-F4B4-49E8-8126-B01E5FCCBE2D}" dt="2020-05-17T06:16:06.026" v="524" actId="165"/>
          <ac:spMkLst>
            <pc:docMk/>
            <pc:sldMk cId="3498558235" sldId="509"/>
            <ac:spMk id="1085" creationId="{B1FB6817-EA6D-48E1-8E58-92508F54508A}"/>
          </ac:spMkLst>
        </pc:spChg>
        <pc:spChg chg="mod topLvl">
          <ac:chgData name="reza kabir" userId="af3c95a13102d509" providerId="LiveId" clId="{88200EE4-F4B4-49E8-8126-B01E5FCCBE2D}" dt="2020-05-17T06:16:06.026" v="524" actId="165"/>
          <ac:spMkLst>
            <pc:docMk/>
            <pc:sldMk cId="3498558235" sldId="509"/>
            <ac:spMk id="1086" creationId="{3123238F-3612-415B-939A-0591C63180B2}"/>
          </ac:spMkLst>
        </pc:spChg>
        <pc:spChg chg="mod topLvl">
          <ac:chgData name="reza kabir" userId="af3c95a13102d509" providerId="LiveId" clId="{88200EE4-F4B4-49E8-8126-B01E5FCCBE2D}" dt="2020-05-17T06:16:06.026" v="524" actId="165"/>
          <ac:spMkLst>
            <pc:docMk/>
            <pc:sldMk cId="3498558235" sldId="509"/>
            <ac:spMk id="1087" creationId="{6735331C-04C0-4911-A2A2-EA382071A63C}"/>
          </ac:spMkLst>
        </pc:spChg>
        <pc:spChg chg="mod topLvl">
          <ac:chgData name="reza kabir" userId="af3c95a13102d509" providerId="LiveId" clId="{88200EE4-F4B4-49E8-8126-B01E5FCCBE2D}" dt="2020-05-17T06:16:06.026" v="524" actId="165"/>
          <ac:spMkLst>
            <pc:docMk/>
            <pc:sldMk cId="3498558235" sldId="509"/>
            <ac:spMk id="1088" creationId="{B846D274-4A41-4BFF-AC68-A81FA939D7A6}"/>
          </ac:spMkLst>
        </pc:spChg>
        <pc:spChg chg="mod topLvl">
          <ac:chgData name="reza kabir" userId="af3c95a13102d509" providerId="LiveId" clId="{88200EE4-F4B4-49E8-8126-B01E5FCCBE2D}" dt="2020-05-17T06:16:06.026" v="524" actId="165"/>
          <ac:spMkLst>
            <pc:docMk/>
            <pc:sldMk cId="3498558235" sldId="509"/>
            <ac:spMk id="1089" creationId="{359127D4-502A-4DAC-81C2-0F545799369E}"/>
          </ac:spMkLst>
        </pc:spChg>
        <pc:spChg chg="mod topLvl">
          <ac:chgData name="reza kabir" userId="af3c95a13102d509" providerId="LiveId" clId="{88200EE4-F4B4-49E8-8126-B01E5FCCBE2D}" dt="2020-05-17T06:16:06.026" v="524" actId="165"/>
          <ac:spMkLst>
            <pc:docMk/>
            <pc:sldMk cId="3498558235" sldId="509"/>
            <ac:spMk id="1090" creationId="{B43A0848-F4A7-4BB2-B1F0-EBAE6C82AB1B}"/>
          </ac:spMkLst>
        </pc:spChg>
        <pc:spChg chg="mod topLvl">
          <ac:chgData name="reza kabir" userId="af3c95a13102d509" providerId="LiveId" clId="{88200EE4-F4B4-49E8-8126-B01E5FCCBE2D}" dt="2020-05-17T06:16:06.026" v="524" actId="165"/>
          <ac:spMkLst>
            <pc:docMk/>
            <pc:sldMk cId="3498558235" sldId="509"/>
            <ac:spMk id="1091" creationId="{F0929A03-C6A8-4DBB-A720-42B012CF850C}"/>
          </ac:spMkLst>
        </pc:spChg>
        <pc:spChg chg="mod topLvl">
          <ac:chgData name="reza kabir" userId="af3c95a13102d509" providerId="LiveId" clId="{88200EE4-F4B4-49E8-8126-B01E5FCCBE2D}" dt="2020-05-17T06:16:06.026" v="524" actId="165"/>
          <ac:spMkLst>
            <pc:docMk/>
            <pc:sldMk cId="3498558235" sldId="509"/>
            <ac:spMk id="1092" creationId="{71552B49-1781-4168-910C-BF34E7ACAB9B}"/>
          </ac:spMkLst>
        </pc:spChg>
        <pc:spChg chg="mod topLvl">
          <ac:chgData name="reza kabir" userId="af3c95a13102d509" providerId="LiveId" clId="{88200EE4-F4B4-49E8-8126-B01E5FCCBE2D}" dt="2020-05-17T06:16:06.026" v="524" actId="165"/>
          <ac:spMkLst>
            <pc:docMk/>
            <pc:sldMk cId="3498558235" sldId="509"/>
            <ac:spMk id="1093" creationId="{3E8C7666-9AF4-46C4-B23E-FA355936F84F}"/>
          </ac:spMkLst>
        </pc:spChg>
        <pc:spChg chg="mod topLvl">
          <ac:chgData name="reza kabir" userId="af3c95a13102d509" providerId="LiveId" clId="{88200EE4-F4B4-49E8-8126-B01E5FCCBE2D}" dt="2020-05-17T06:16:06.026" v="524" actId="165"/>
          <ac:spMkLst>
            <pc:docMk/>
            <pc:sldMk cId="3498558235" sldId="509"/>
            <ac:spMk id="1094" creationId="{4639CB83-DA01-4705-8A57-3AF56CF59B36}"/>
          </ac:spMkLst>
        </pc:spChg>
        <pc:spChg chg="mod topLvl">
          <ac:chgData name="reza kabir" userId="af3c95a13102d509" providerId="LiveId" clId="{88200EE4-F4B4-49E8-8126-B01E5FCCBE2D}" dt="2020-05-17T06:16:06.026" v="524" actId="165"/>
          <ac:spMkLst>
            <pc:docMk/>
            <pc:sldMk cId="3498558235" sldId="509"/>
            <ac:spMk id="1095" creationId="{4E6CF13F-850E-45EB-90B5-C05D8C4F278E}"/>
          </ac:spMkLst>
        </pc:spChg>
        <pc:spChg chg="mod topLvl">
          <ac:chgData name="reza kabir" userId="af3c95a13102d509" providerId="LiveId" clId="{88200EE4-F4B4-49E8-8126-B01E5FCCBE2D}" dt="2020-05-17T06:16:06.026" v="524" actId="165"/>
          <ac:spMkLst>
            <pc:docMk/>
            <pc:sldMk cId="3498558235" sldId="509"/>
            <ac:spMk id="1096" creationId="{6C78B5A9-82B3-459A-B66B-537DC5A481D3}"/>
          </ac:spMkLst>
        </pc:spChg>
        <pc:spChg chg="mod topLvl">
          <ac:chgData name="reza kabir" userId="af3c95a13102d509" providerId="LiveId" clId="{88200EE4-F4B4-49E8-8126-B01E5FCCBE2D}" dt="2020-05-17T06:16:06.026" v="524" actId="165"/>
          <ac:spMkLst>
            <pc:docMk/>
            <pc:sldMk cId="3498558235" sldId="509"/>
            <ac:spMk id="1097" creationId="{D9532D46-1220-4363-B2A8-3BC9992FE249}"/>
          </ac:spMkLst>
        </pc:spChg>
        <pc:spChg chg="mod topLvl">
          <ac:chgData name="reza kabir" userId="af3c95a13102d509" providerId="LiveId" clId="{88200EE4-F4B4-49E8-8126-B01E5FCCBE2D}" dt="2020-05-17T06:16:06.026" v="524" actId="165"/>
          <ac:spMkLst>
            <pc:docMk/>
            <pc:sldMk cId="3498558235" sldId="509"/>
            <ac:spMk id="1098" creationId="{63527E30-777F-40C6-8629-16DCB7AD8A83}"/>
          </ac:spMkLst>
        </pc:spChg>
        <pc:spChg chg="mod topLvl">
          <ac:chgData name="reza kabir" userId="af3c95a13102d509" providerId="LiveId" clId="{88200EE4-F4B4-49E8-8126-B01E5FCCBE2D}" dt="2020-05-17T06:16:06.026" v="524" actId="165"/>
          <ac:spMkLst>
            <pc:docMk/>
            <pc:sldMk cId="3498558235" sldId="509"/>
            <ac:spMk id="1099" creationId="{6FAB2830-790B-4B44-A6AD-73E8DD35CE36}"/>
          </ac:spMkLst>
        </pc:spChg>
        <pc:spChg chg="mod topLvl">
          <ac:chgData name="reza kabir" userId="af3c95a13102d509" providerId="LiveId" clId="{88200EE4-F4B4-49E8-8126-B01E5FCCBE2D}" dt="2020-05-17T06:16:06.026" v="524" actId="165"/>
          <ac:spMkLst>
            <pc:docMk/>
            <pc:sldMk cId="3498558235" sldId="509"/>
            <ac:spMk id="1100" creationId="{9ABD74C8-3EE2-4389-AFD2-6DD6CA304C35}"/>
          </ac:spMkLst>
        </pc:spChg>
        <pc:spChg chg="mod topLvl">
          <ac:chgData name="reza kabir" userId="af3c95a13102d509" providerId="LiveId" clId="{88200EE4-F4B4-49E8-8126-B01E5FCCBE2D}" dt="2020-05-17T06:16:06.026" v="524" actId="165"/>
          <ac:spMkLst>
            <pc:docMk/>
            <pc:sldMk cId="3498558235" sldId="509"/>
            <ac:spMk id="1101" creationId="{AC58BC01-9C0F-4A70-A4A3-48E13BE41E26}"/>
          </ac:spMkLst>
        </pc:spChg>
        <pc:spChg chg="mod topLvl">
          <ac:chgData name="reza kabir" userId="af3c95a13102d509" providerId="LiveId" clId="{88200EE4-F4B4-49E8-8126-B01E5FCCBE2D}" dt="2020-05-17T06:16:06.026" v="524" actId="165"/>
          <ac:spMkLst>
            <pc:docMk/>
            <pc:sldMk cId="3498558235" sldId="509"/>
            <ac:spMk id="1102" creationId="{FE4CA456-972D-4F63-9E11-FE325AE00E45}"/>
          </ac:spMkLst>
        </pc:spChg>
        <pc:spChg chg="mod topLvl">
          <ac:chgData name="reza kabir" userId="af3c95a13102d509" providerId="LiveId" clId="{88200EE4-F4B4-49E8-8126-B01E5FCCBE2D}" dt="2020-05-17T06:16:06.026" v="524" actId="165"/>
          <ac:spMkLst>
            <pc:docMk/>
            <pc:sldMk cId="3498558235" sldId="509"/>
            <ac:spMk id="1103" creationId="{97D46A91-5291-48C4-80CB-4205167E11F9}"/>
          </ac:spMkLst>
        </pc:spChg>
        <pc:spChg chg="mod topLvl">
          <ac:chgData name="reza kabir" userId="af3c95a13102d509" providerId="LiveId" clId="{88200EE4-F4B4-49E8-8126-B01E5FCCBE2D}" dt="2020-05-17T06:16:06.026" v="524" actId="165"/>
          <ac:spMkLst>
            <pc:docMk/>
            <pc:sldMk cId="3498558235" sldId="509"/>
            <ac:spMk id="1104" creationId="{53BE0D92-2352-42F3-AA01-1CDA2E5A97FD}"/>
          </ac:spMkLst>
        </pc:spChg>
        <pc:spChg chg="mod topLvl">
          <ac:chgData name="reza kabir" userId="af3c95a13102d509" providerId="LiveId" clId="{88200EE4-F4B4-49E8-8126-B01E5FCCBE2D}" dt="2020-05-17T06:16:06.026" v="524" actId="165"/>
          <ac:spMkLst>
            <pc:docMk/>
            <pc:sldMk cId="3498558235" sldId="509"/>
            <ac:spMk id="1105" creationId="{10074981-0FB9-44A7-BD70-3CBE06AC38D9}"/>
          </ac:spMkLst>
        </pc:spChg>
        <pc:spChg chg="mod topLvl">
          <ac:chgData name="reza kabir" userId="af3c95a13102d509" providerId="LiveId" clId="{88200EE4-F4B4-49E8-8126-B01E5FCCBE2D}" dt="2020-05-17T06:16:06.026" v="524" actId="165"/>
          <ac:spMkLst>
            <pc:docMk/>
            <pc:sldMk cId="3498558235" sldId="509"/>
            <ac:spMk id="1106" creationId="{2155806E-B307-461B-978E-728F5F512BFF}"/>
          </ac:spMkLst>
        </pc:spChg>
        <pc:spChg chg="mod topLvl">
          <ac:chgData name="reza kabir" userId="af3c95a13102d509" providerId="LiveId" clId="{88200EE4-F4B4-49E8-8126-B01E5FCCBE2D}" dt="2020-05-17T06:16:06.026" v="524" actId="165"/>
          <ac:spMkLst>
            <pc:docMk/>
            <pc:sldMk cId="3498558235" sldId="509"/>
            <ac:spMk id="1107" creationId="{9B92A6CC-933A-435B-B714-183FCBE91EF1}"/>
          </ac:spMkLst>
        </pc:spChg>
        <pc:spChg chg="mod topLvl">
          <ac:chgData name="reza kabir" userId="af3c95a13102d509" providerId="LiveId" clId="{88200EE4-F4B4-49E8-8126-B01E5FCCBE2D}" dt="2020-05-17T06:16:06.026" v="524" actId="165"/>
          <ac:spMkLst>
            <pc:docMk/>
            <pc:sldMk cId="3498558235" sldId="509"/>
            <ac:spMk id="1108" creationId="{65695668-F74E-4ACF-849F-0DBCD924C7FF}"/>
          </ac:spMkLst>
        </pc:spChg>
        <pc:spChg chg="mod topLvl">
          <ac:chgData name="reza kabir" userId="af3c95a13102d509" providerId="LiveId" clId="{88200EE4-F4B4-49E8-8126-B01E5FCCBE2D}" dt="2020-05-17T06:16:06.026" v="524" actId="165"/>
          <ac:spMkLst>
            <pc:docMk/>
            <pc:sldMk cId="3498558235" sldId="509"/>
            <ac:spMk id="1109" creationId="{F656C55F-651F-47AE-8EF8-D56BBA01132D}"/>
          </ac:spMkLst>
        </pc:spChg>
        <pc:spChg chg="mod topLvl">
          <ac:chgData name="reza kabir" userId="af3c95a13102d509" providerId="LiveId" clId="{88200EE4-F4B4-49E8-8126-B01E5FCCBE2D}" dt="2020-05-17T06:16:06.026" v="524" actId="165"/>
          <ac:spMkLst>
            <pc:docMk/>
            <pc:sldMk cId="3498558235" sldId="509"/>
            <ac:spMk id="1110" creationId="{A67CFE4A-2CCE-4BB6-BA29-5BC4D8F86C0C}"/>
          </ac:spMkLst>
        </pc:spChg>
        <pc:spChg chg="mod topLvl">
          <ac:chgData name="reza kabir" userId="af3c95a13102d509" providerId="LiveId" clId="{88200EE4-F4B4-49E8-8126-B01E5FCCBE2D}" dt="2020-05-17T06:16:06.026" v="524" actId="165"/>
          <ac:spMkLst>
            <pc:docMk/>
            <pc:sldMk cId="3498558235" sldId="509"/>
            <ac:spMk id="1111" creationId="{269BC9EB-8735-42BF-A6B8-875759D864F0}"/>
          </ac:spMkLst>
        </pc:spChg>
        <pc:spChg chg="mod topLvl">
          <ac:chgData name="reza kabir" userId="af3c95a13102d509" providerId="LiveId" clId="{88200EE4-F4B4-49E8-8126-B01E5FCCBE2D}" dt="2020-05-17T06:16:06.026" v="524" actId="165"/>
          <ac:spMkLst>
            <pc:docMk/>
            <pc:sldMk cId="3498558235" sldId="509"/>
            <ac:spMk id="1112" creationId="{01A88536-E4C7-4B82-BEE1-08B4D87AA5E3}"/>
          </ac:spMkLst>
        </pc:spChg>
        <pc:spChg chg="mod topLvl">
          <ac:chgData name="reza kabir" userId="af3c95a13102d509" providerId="LiveId" clId="{88200EE4-F4B4-49E8-8126-B01E5FCCBE2D}" dt="2020-05-17T06:16:06.026" v="524" actId="165"/>
          <ac:spMkLst>
            <pc:docMk/>
            <pc:sldMk cId="3498558235" sldId="509"/>
            <ac:spMk id="1113" creationId="{FE2BDF65-1620-408A-9F96-65DD4A6D21AC}"/>
          </ac:spMkLst>
        </pc:spChg>
        <pc:spChg chg="mod topLvl">
          <ac:chgData name="reza kabir" userId="af3c95a13102d509" providerId="LiveId" clId="{88200EE4-F4B4-49E8-8126-B01E5FCCBE2D}" dt="2020-05-17T06:16:06.026" v="524" actId="165"/>
          <ac:spMkLst>
            <pc:docMk/>
            <pc:sldMk cId="3498558235" sldId="509"/>
            <ac:spMk id="1114" creationId="{1FCAFE7B-D8F7-4326-AC9A-6FFD6F7BC94B}"/>
          </ac:spMkLst>
        </pc:spChg>
        <pc:spChg chg="mod topLvl">
          <ac:chgData name="reza kabir" userId="af3c95a13102d509" providerId="LiveId" clId="{88200EE4-F4B4-49E8-8126-B01E5FCCBE2D}" dt="2020-05-17T06:16:06.026" v="524" actId="165"/>
          <ac:spMkLst>
            <pc:docMk/>
            <pc:sldMk cId="3498558235" sldId="509"/>
            <ac:spMk id="1115" creationId="{27557412-B78F-4A02-9972-884E75900088}"/>
          </ac:spMkLst>
        </pc:spChg>
        <pc:spChg chg="mod topLvl">
          <ac:chgData name="reza kabir" userId="af3c95a13102d509" providerId="LiveId" clId="{88200EE4-F4B4-49E8-8126-B01E5FCCBE2D}" dt="2020-05-17T06:16:06.026" v="524" actId="165"/>
          <ac:spMkLst>
            <pc:docMk/>
            <pc:sldMk cId="3498558235" sldId="509"/>
            <ac:spMk id="1116" creationId="{F20CA751-8EB0-47FF-8573-135EEB85CD96}"/>
          </ac:spMkLst>
        </pc:spChg>
        <pc:spChg chg="mod topLvl">
          <ac:chgData name="reza kabir" userId="af3c95a13102d509" providerId="LiveId" clId="{88200EE4-F4B4-49E8-8126-B01E5FCCBE2D}" dt="2020-05-17T06:16:06.026" v="524" actId="165"/>
          <ac:spMkLst>
            <pc:docMk/>
            <pc:sldMk cId="3498558235" sldId="509"/>
            <ac:spMk id="1117" creationId="{F3A20D7B-FE4C-412B-9B4E-B5CCF67CABB5}"/>
          </ac:spMkLst>
        </pc:spChg>
        <pc:spChg chg="mod topLvl">
          <ac:chgData name="reza kabir" userId="af3c95a13102d509" providerId="LiveId" clId="{88200EE4-F4B4-49E8-8126-B01E5FCCBE2D}" dt="2020-05-17T06:16:06.026" v="524" actId="165"/>
          <ac:spMkLst>
            <pc:docMk/>
            <pc:sldMk cId="3498558235" sldId="509"/>
            <ac:spMk id="1118" creationId="{05B58676-6AA6-4403-BAC8-D7546BBA823D}"/>
          </ac:spMkLst>
        </pc:spChg>
        <pc:spChg chg="mod topLvl">
          <ac:chgData name="reza kabir" userId="af3c95a13102d509" providerId="LiveId" clId="{88200EE4-F4B4-49E8-8126-B01E5FCCBE2D}" dt="2020-05-17T06:16:06.026" v="524" actId="165"/>
          <ac:spMkLst>
            <pc:docMk/>
            <pc:sldMk cId="3498558235" sldId="509"/>
            <ac:spMk id="1119" creationId="{1BDF888B-3441-4005-B268-83993BDD91C5}"/>
          </ac:spMkLst>
        </pc:spChg>
        <pc:spChg chg="mod topLvl">
          <ac:chgData name="reza kabir" userId="af3c95a13102d509" providerId="LiveId" clId="{88200EE4-F4B4-49E8-8126-B01E5FCCBE2D}" dt="2020-05-17T06:16:06.026" v="524" actId="165"/>
          <ac:spMkLst>
            <pc:docMk/>
            <pc:sldMk cId="3498558235" sldId="509"/>
            <ac:spMk id="1120" creationId="{AE70795C-191B-44BA-A289-356D6E56D564}"/>
          </ac:spMkLst>
        </pc:spChg>
        <pc:spChg chg="mod topLvl">
          <ac:chgData name="reza kabir" userId="af3c95a13102d509" providerId="LiveId" clId="{88200EE4-F4B4-49E8-8126-B01E5FCCBE2D}" dt="2020-05-17T06:16:06.026" v="524" actId="165"/>
          <ac:spMkLst>
            <pc:docMk/>
            <pc:sldMk cId="3498558235" sldId="509"/>
            <ac:spMk id="1121" creationId="{D320C7E8-5552-47B4-BD3A-EB5643AB75B9}"/>
          </ac:spMkLst>
        </pc:spChg>
        <pc:spChg chg="mod topLvl">
          <ac:chgData name="reza kabir" userId="af3c95a13102d509" providerId="LiveId" clId="{88200EE4-F4B4-49E8-8126-B01E5FCCBE2D}" dt="2020-05-17T06:16:06.026" v="524" actId="165"/>
          <ac:spMkLst>
            <pc:docMk/>
            <pc:sldMk cId="3498558235" sldId="509"/>
            <ac:spMk id="1122" creationId="{81E56CB5-4205-4DB1-AF8A-D8FEFECB49A9}"/>
          </ac:spMkLst>
        </pc:spChg>
        <pc:spChg chg="mod topLvl">
          <ac:chgData name="reza kabir" userId="af3c95a13102d509" providerId="LiveId" clId="{88200EE4-F4B4-49E8-8126-B01E5FCCBE2D}" dt="2020-05-17T06:16:06.026" v="524" actId="165"/>
          <ac:spMkLst>
            <pc:docMk/>
            <pc:sldMk cId="3498558235" sldId="509"/>
            <ac:spMk id="1123" creationId="{BCBFAFCE-E7BE-4ACF-9FAE-C32038F0B985}"/>
          </ac:spMkLst>
        </pc:spChg>
        <pc:spChg chg="mod topLvl">
          <ac:chgData name="reza kabir" userId="af3c95a13102d509" providerId="LiveId" clId="{88200EE4-F4B4-49E8-8126-B01E5FCCBE2D}" dt="2020-05-17T06:16:06.026" v="524" actId="165"/>
          <ac:spMkLst>
            <pc:docMk/>
            <pc:sldMk cId="3498558235" sldId="509"/>
            <ac:spMk id="1124" creationId="{275DE56B-881A-4C23-AFA3-89B69B342E19}"/>
          </ac:spMkLst>
        </pc:spChg>
        <pc:spChg chg="mod topLvl">
          <ac:chgData name="reza kabir" userId="af3c95a13102d509" providerId="LiveId" clId="{88200EE4-F4B4-49E8-8126-B01E5FCCBE2D}" dt="2020-05-17T06:16:06.026" v="524" actId="165"/>
          <ac:spMkLst>
            <pc:docMk/>
            <pc:sldMk cId="3498558235" sldId="509"/>
            <ac:spMk id="1125" creationId="{96D079F4-90C8-4212-9EED-5F53B4AB4FE0}"/>
          </ac:spMkLst>
        </pc:spChg>
        <pc:spChg chg="mod topLvl">
          <ac:chgData name="reza kabir" userId="af3c95a13102d509" providerId="LiveId" clId="{88200EE4-F4B4-49E8-8126-B01E5FCCBE2D}" dt="2020-05-17T06:16:06.026" v="524" actId="165"/>
          <ac:spMkLst>
            <pc:docMk/>
            <pc:sldMk cId="3498558235" sldId="509"/>
            <ac:spMk id="1126" creationId="{000FF4C8-D53F-4645-ACA3-1A519999DAAC}"/>
          </ac:spMkLst>
        </pc:spChg>
        <pc:spChg chg="mod topLvl">
          <ac:chgData name="reza kabir" userId="af3c95a13102d509" providerId="LiveId" clId="{88200EE4-F4B4-49E8-8126-B01E5FCCBE2D}" dt="2020-05-17T06:16:06.026" v="524" actId="165"/>
          <ac:spMkLst>
            <pc:docMk/>
            <pc:sldMk cId="3498558235" sldId="509"/>
            <ac:spMk id="1127" creationId="{5ADECC3A-99FF-46B2-B334-7F239831C74F}"/>
          </ac:spMkLst>
        </pc:spChg>
        <pc:spChg chg="mod topLvl">
          <ac:chgData name="reza kabir" userId="af3c95a13102d509" providerId="LiveId" clId="{88200EE4-F4B4-49E8-8126-B01E5FCCBE2D}" dt="2020-05-17T06:16:06.026" v="524" actId="165"/>
          <ac:spMkLst>
            <pc:docMk/>
            <pc:sldMk cId="3498558235" sldId="509"/>
            <ac:spMk id="1128" creationId="{0A7AF492-F514-4AAF-906C-3AB97BFE3A12}"/>
          </ac:spMkLst>
        </pc:spChg>
        <pc:spChg chg="mod topLvl">
          <ac:chgData name="reza kabir" userId="af3c95a13102d509" providerId="LiveId" clId="{88200EE4-F4B4-49E8-8126-B01E5FCCBE2D}" dt="2020-05-17T06:16:06.026" v="524" actId="165"/>
          <ac:spMkLst>
            <pc:docMk/>
            <pc:sldMk cId="3498558235" sldId="509"/>
            <ac:spMk id="1129" creationId="{E4CC30D2-CC09-4489-BE11-E56DB09C1B9F}"/>
          </ac:spMkLst>
        </pc:spChg>
        <pc:spChg chg="mod topLvl">
          <ac:chgData name="reza kabir" userId="af3c95a13102d509" providerId="LiveId" clId="{88200EE4-F4B4-49E8-8126-B01E5FCCBE2D}" dt="2020-05-17T06:16:06.026" v="524" actId="165"/>
          <ac:spMkLst>
            <pc:docMk/>
            <pc:sldMk cId="3498558235" sldId="509"/>
            <ac:spMk id="1130" creationId="{FC85B7A1-B5F1-49C2-A44D-2580F165547D}"/>
          </ac:spMkLst>
        </pc:spChg>
        <pc:spChg chg="mod topLvl">
          <ac:chgData name="reza kabir" userId="af3c95a13102d509" providerId="LiveId" clId="{88200EE4-F4B4-49E8-8126-B01E5FCCBE2D}" dt="2020-05-17T06:16:06.026" v="524" actId="165"/>
          <ac:spMkLst>
            <pc:docMk/>
            <pc:sldMk cId="3498558235" sldId="509"/>
            <ac:spMk id="1131" creationId="{82C8A3DA-E834-49BF-BB7A-0B70654B4FB7}"/>
          </ac:spMkLst>
        </pc:spChg>
        <pc:spChg chg="mod topLvl">
          <ac:chgData name="reza kabir" userId="af3c95a13102d509" providerId="LiveId" clId="{88200EE4-F4B4-49E8-8126-B01E5FCCBE2D}" dt="2020-05-17T06:16:06.026" v="524" actId="165"/>
          <ac:spMkLst>
            <pc:docMk/>
            <pc:sldMk cId="3498558235" sldId="509"/>
            <ac:spMk id="1132" creationId="{EF515A01-FE71-4926-A517-F3B04D74E173}"/>
          </ac:spMkLst>
        </pc:spChg>
        <pc:spChg chg="mod topLvl">
          <ac:chgData name="reza kabir" userId="af3c95a13102d509" providerId="LiveId" clId="{88200EE4-F4B4-49E8-8126-B01E5FCCBE2D}" dt="2020-05-17T06:16:06.026" v="524" actId="165"/>
          <ac:spMkLst>
            <pc:docMk/>
            <pc:sldMk cId="3498558235" sldId="509"/>
            <ac:spMk id="1133" creationId="{3B972912-6D70-4773-8449-F4F59D386CFC}"/>
          </ac:spMkLst>
        </pc:spChg>
        <pc:spChg chg="mod topLvl">
          <ac:chgData name="reza kabir" userId="af3c95a13102d509" providerId="LiveId" clId="{88200EE4-F4B4-49E8-8126-B01E5FCCBE2D}" dt="2020-05-17T06:16:06.026" v="524" actId="165"/>
          <ac:spMkLst>
            <pc:docMk/>
            <pc:sldMk cId="3498558235" sldId="509"/>
            <ac:spMk id="1134" creationId="{5223CBDB-51E7-4F7C-8A65-760DDCC61D26}"/>
          </ac:spMkLst>
        </pc:spChg>
        <pc:spChg chg="mod topLvl">
          <ac:chgData name="reza kabir" userId="af3c95a13102d509" providerId="LiveId" clId="{88200EE4-F4B4-49E8-8126-B01E5FCCBE2D}" dt="2020-05-17T06:16:06.026" v="524" actId="165"/>
          <ac:spMkLst>
            <pc:docMk/>
            <pc:sldMk cId="3498558235" sldId="509"/>
            <ac:spMk id="1135" creationId="{32D6097B-C089-450F-A5E5-060727821F72}"/>
          </ac:spMkLst>
        </pc:spChg>
        <pc:spChg chg="mod topLvl">
          <ac:chgData name="reza kabir" userId="af3c95a13102d509" providerId="LiveId" clId="{88200EE4-F4B4-49E8-8126-B01E5FCCBE2D}" dt="2020-05-17T06:16:06.026" v="524" actId="165"/>
          <ac:spMkLst>
            <pc:docMk/>
            <pc:sldMk cId="3498558235" sldId="509"/>
            <ac:spMk id="1136" creationId="{BDE20D80-5C0B-4E68-BA49-1B796EBA0A7F}"/>
          </ac:spMkLst>
        </pc:spChg>
        <pc:spChg chg="mod topLvl">
          <ac:chgData name="reza kabir" userId="af3c95a13102d509" providerId="LiveId" clId="{88200EE4-F4B4-49E8-8126-B01E5FCCBE2D}" dt="2020-05-17T06:16:06.026" v="524" actId="165"/>
          <ac:spMkLst>
            <pc:docMk/>
            <pc:sldMk cId="3498558235" sldId="509"/>
            <ac:spMk id="1137" creationId="{3E41C2F6-C3C2-4527-AABF-91D09559E1E5}"/>
          </ac:spMkLst>
        </pc:spChg>
        <pc:spChg chg="mod topLvl">
          <ac:chgData name="reza kabir" userId="af3c95a13102d509" providerId="LiveId" clId="{88200EE4-F4B4-49E8-8126-B01E5FCCBE2D}" dt="2020-05-17T06:16:06.026" v="524" actId="165"/>
          <ac:spMkLst>
            <pc:docMk/>
            <pc:sldMk cId="3498558235" sldId="509"/>
            <ac:spMk id="1138" creationId="{3CB9A8A7-2F74-471C-92AE-63A4C91099BA}"/>
          </ac:spMkLst>
        </pc:spChg>
        <pc:spChg chg="mod topLvl">
          <ac:chgData name="reza kabir" userId="af3c95a13102d509" providerId="LiveId" clId="{88200EE4-F4B4-49E8-8126-B01E5FCCBE2D}" dt="2020-05-17T06:16:06.026" v="524" actId="165"/>
          <ac:spMkLst>
            <pc:docMk/>
            <pc:sldMk cId="3498558235" sldId="509"/>
            <ac:spMk id="1139" creationId="{FBEF21C7-526C-429C-A1C5-B348E63F6013}"/>
          </ac:spMkLst>
        </pc:spChg>
        <pc:spChg chg="mod topLvl">
          <ac:chgData name="reza kabir" userId="af3c95a13102d509" providerId="LiveId" clId="{88200EE4-F4B4-49E8-8126-B01E5FCCBE2D}" dt="2020-05-17T06:16:06.026" v="524" actId="165"/>
          <ac:spMkLst>
            <pc:docMk/>
            <pc:sldMk cId="3498558235" sldId="509"/>
            <ac:spMk id="1140" creationId="{E4A03F53-C0F5-467B-B61D-289572D6915E}"/>
          </ac:spMkLst>
        </pc:spChg>
        <pc:spChg chg="mod topLvl">
          <ac:chgData name="reza kabir" userId="af3c95a13102d509" providerId="LiveId" clId="{88200EE4-F4B4-49E8-8126-B01E5FCCBE2D}" dt="2020-05-17T06:16:06.026" v="524" actId="165"/>
          <ac:spMkLst>
            <pc:docMk/>
            <pc:sldMk cId="3498558235" sldId="509"/>
            <ac:spMk id="1141" creationId="{3D14CD0B-AC43-4647-8460-75E17B93BB5B}"/>
          </ac:spMkLst>
        </pc:spChg>
        <pc:spChg chg="mod topLvl">
          <ac:chgData name="reza kabir" userId="af3c95a13102d509" providerId="LiveId" clId="{88200EE4-F4B4-49E8-8126-B01E5FCCBE2D}" dt="2020-05-17T06:16:06.026" v="524" actId="165"/>
          <ac:spMkLst>
            <pc:docMk/>
            <pc:sldMk cId="3498558235" sldId="509"/>
            <ac:spMk id="1142" creationId="{0B80DDC9-B31A-47AD-B036-D4025C8D84BD}"/>
          </ac:spMkLst>
        </pc:spChg>
        <pc:spChg chg="mod topLvl">
          <ac:chgData name="reza kabir" userId="af3c95a13102d509" providerId="LiveId" clId="{88200EE4-F4B4-49E8-8126-B01E5FCCBE2D}" dt="2020-05-17T06:16:06.026" v="524" actId="165"/>
          <ac:spMkLst>
            <pc:docMk/>
            <pc:sldMk cId="3498558235" sldId="509"/>
            <ac:spMk id="1143" creationId="{9D2BAF15-9362-48F6-BF7E-1FAA7C97180C}"/>
          </ac:spMkLst>
        </pc:spChg>
        <pc:spChg chg="mod topLvl">
          <ac:chgData name="reza kabir" userId="af3c95a13102d509" providerId="LiveId" clId="{88200EE4-F4B4-49E8-8126-B01E5FCCBE2D}" dt="2020-05-17T06:16:06.026" v="524" actId="165"/>
          <ac:spMkLst>
            <pc:docMk/>
            <pc:sldMk cId="3498558235" sldId="509"/>
            <ac:spMk id="1144" creationId="{354B747B-48FE-46C3-8DEF-F933854B9806}"/>
          </ac:spMkLst>
        </pc:spChg>
        <pc:spChg chg="mod topLvl">
          <ac:chgData name="reza kabir" userId="af3c95a13102d509" providerId="LiveId" clId="{88200EE4-F4B4-49E8-8126-B01E5FCCBE2D}" dt="2020-05-17T06:16:06.026" v="524" actId="165"/>
          <ac:spMkLst>
            <pc:docMk/>
            <pc:sldMk cId="3498558235" sldId="509"/>
            <ac:spMk id="1145" creationId="{0F113713-9E77-4247-92F1-736547CA38C4}"/>
          </ac:spMkLst>
        </pc:spChg>
        <pc:spChg chg="mod topLvl">
          <ac:chgData name="reza kabir" userId="af3c95a13102d509" providerId="LiveId" clId="{88200EE4-F4B4-49E8-8126-B01E5FCCBE2D}" dt="2020-05-17T06:16:06.026" v="524" actId="165"/>
          <ac:spMkLst>
            <pc:docMk/>
            <pc:sldMk cId="3498558235" sldId="509"/>
            <ac:spMk id="1146" creationId="{D753B4E0-AC9C-459E-B065-261D5DAA3D80}"/>
          </ac:spMkLst>
        </pc:spChg>
        <pc:spChg chg="mod topLvl">
          <ac:chgData name="reza kabir" userId="af3c95a13102d509" providerId="LiveId" clId="{88200EE4-F4B4-49E8-8126-B01E5FCCBE2D}" dt="2020-05-17T06:16:06.026" v="524" actId="165"/>
          <ac:spMkLst>
            <pc:docMk/>
            <pc:sldMk cId="3498558235" sldId="509"/>
            <ac:spMk id="1147" creationId="{203D4270-5536-4751-8296-0AEF033AC4DA}"/>
          </ac:spMkLst>
        </pc:spChg>
        <pc:spChg chg="mod topLvl">
          <ac:chgData name="reza kabir" userId="af3c95a13102d509" providerId="LiveId" clId="{88200EE4-F4B4-49E8-8126-B01E5FCCBE2D}" dt="2020-05-17T06:16:06.026" v="524" actId="165"/>
          <ac:spMkLst>
            <pc:docMk/>
            <pc:sldMk cId="3498558235" sldId="509"/>
            <ac:spMk id="1148" creationId="{E28AE2B1-FA2C-4A32-A3F8-B53E4C6F72A1}"/>
          </ac:spMkLst>
        </pc:spChg>
        <pc:spChg chg="mod topLvl">
          <ac:chgData name="reza kabir" userId="af3c95a13102d509" providerId="LiveId" clId="{88200EE4-F4B4-49E8-8126-B01E5FCCBE2D}" dt="2020-05-17T06:16:06.026" v="524" actId="165"/>
          <ac:spMkLst>
            <pc:docMk/>
            <pc:sldMk cId="3498558235" sldId="509"/>
            <ac:spMk id="1149" creationId="{F61508D1-66C3-4394-8414-6256F398D856}"/>
          </ac:spMkLst>
        </pc:spChg>
        <pc:spChg chg="mod topLvl">
          <ac:chgData name="reza kabir" userId="af3c95a13102d509" providerId="LiveId" clId="{88200EE4-F4B4-49E8-8126-B01E5FCCBE2D}" dt="2020-05-17T06:16:06.026" v="524" actId="165"/>
          <ac:spMkLst>
            <pc:docMk/>
            <pc:sldMk cId="3498558235" sldId="509"/>
            <ac:spMk id="1150" creationId="{9C5928AA-A4C5-4864-BE08-15D22740256E}"/>
          </ac:spMkLst>
        </pc:spChg>
        <pc:spChg chg="mod topLvl">
          <ac:chgData name="reza kabir" userId="af3c95a13102d509" providerId="LiveId" clId="{88200EE4-F4B4-49E8-8126-B01E5FCCBE2D}" dt="2020-05-17T06:16:06.026" v="524" actId="165"/>
          <ac:spMkLst>
            <pc:docMk/>
            <pc:sldMk cId="3498558235" sldId="509"/>
            <ac:spMk id="1151" creationId="{92B728BB-C491-4192-A4BF-BEF72A4294A4}"/>
          </ac:spMkLst>
        </pc:spChg>
        <pc:spChg chg="mod topLvl">
          <ac:chgData name="reza kabir" userId="af3c95a13102d509" providerId="LiveId" clId="{88200EE4-F4B4-49E8-8126-B01E5FCCBE2D}" dt="2020-05-17T06:16:06.026" v="524" actId="165"/>
          <ac:spMkLst>
            <pc:docMk/>
            <pc:sldMk cId="3498558235" sldId="509"/>
            <ac:spMk id="1152" creationId="{27BEF2BA-650C-43FC-AD25-146A12A11C80}"/>
          </ac:spMkLst>
        </pc:spChg>
        <pc:spChg chg="mod topLvl">
          <ac:chgData name="reza kabir" userId="af3c95a13102d509" providerId="LiveId" clId="{88200EE4-F4B4-49E8-8126-B01E5FCCBE2D}" dt="2020-05-17T06:16:06.026" v="524" actId="165"/>
          <ac:spMkLst>
            <pc:docMk/>
            <pc:sldMk cId="3498558235" sldId="509"/>
            <ac:spMk id="1153" creationId="{2721579E-6B9E-41F0-B805-20691CD76AC5}"/>
          </ac:spMkLst>
        </pc:spChg>
        <pc:spChg chg="mod topLvl">
          <ac:chgData name="reza kabir" userId="af3c95a13102d509" providerId="LiveId" clId="{88200EE4-F4B4-49E8-8126-B01E5FCCBE2D}" dt="2020-05-17T06:16:06.026" v="524" actId="165"/>
          <ac:spMkLst>
            <pc:docMk/>
            <pc:sldMk cId="3498558235" sldId="509"/>
            <ac:spMk id="1154" creationId="{2253984F-F9CE-4F09-B87A-428C598AB06E}"/>
          </ac:spMkLst>
        </pc:spChg>
        <pc:spChg chg="mod topLvl">
          <ac:chgData name="reza kabir" userId="af3c95a13102d509" providerId="LiveId" clId="{88200EE4-F4B4-49E8-8126-B01E5FCCBE2D}" dt="2020-05-17T06:16:06.026" v="524" actId="165"/>
          <ac:spMkLst>
            <pc:docMk/>
            <pc:sldMk cId="3498558235" sldId="509"/>
            <ac:spMk id="1155" creationId="{810E2DF0-4D12-4EA7-B381-FD0643FFA5BD}"/>
          </ac:spMkLst>
        </pc:spChg>
        <pc:spChg chg="mod topLvl">
          <ac:chgData name="reza kabir" userId="af3c95a13102d509" providerId="LiveId" clId="{88200EE4-F4B4-49E8-8126-B01E5FCCBE2D}" dt="2020-05-17T06:16:06.026" v="524" actId="165"/>
          <ac:spMkLst>
            <pc:docMk/>
            <pc:sldMk cId="3498558235" sldId="509"/>
            <ac:spMk id="1156" creationId="{5D33B3CC-8FD0-4F73-9F7F-C69F956BB476}"/>
          </ac:spMkLst>
        </pc:spChg>
        <pc:spChg chg="mod topLvl">
          <ac:chgData name="reza kabir" userId="af3c95a13102d509" providerId="LiveId" clId="{88200EE4-F4B4-49E8-8126-B01E5FCCBE2D}" dt="2020-05-17T06:16:06.026" v="524" actId="165"/>
          <ac:spMkLst>
            <pc:docMk/>
            <pc:sldMk cId="3498558235" sldId="509"/>
            <ac:spMk id="1157" creationId="{4189DBC0-A38A-4340-89F2-6D26B3FCD0BB}"/>
          </ac:spMkLst>
        </pc:spChg>
        <pc:spChg chg="mod topLvl">
          <ac:chgData name="reza kabir" userId="af3c95a13102d509" providerId="LiveId" clId="{88200EE4-F4B4-49E8-8126-B01E5FCCBE2D}" dt="2020-05-17T06:16:06.026" v="524" actId="165"/>
          <ac:spMkLst>
            <pc:docMk/>
            <pc:sldMk cId="3498558235" sldId="509"/>
            <ac:spMk id="1158" creationId="{D56BD916-A31E-4FD2-9C36-CA7D9467CDA1}"/>
          </ac:spMkLst>
        </pc:spChg>
        <pc:spChg chg="mod topLvl">
          <ac:chgData name="reza kabir" userId="af3c95a13102d509" providerId="LiveId" clId="{88200EE4-F4B4-49E8-8126-B01E5FCCBE2D}" dt="2020-05-17T06:16:06.026" v="524" actId="165"/>
          <ac:spMkLst>
            <pc:docMk/>
            <pc:sldMk cId="3498558235" sldId="509"/>
            <ac:spMk id="1159" creationId="{7CA9E983-84F8-43FE-88F7-7A1CF075F552}"/>
          </ac:spMkLst>
        </pc:spChg>
        <pc:spChg chg="mod topLvl">
          <ac:chgData name="reza kabir" userId="af3c95a13102d509" providerId="LiveId" clId="{88200EE4-F4B4-49E8-8126-B01E5FCCBE2D}" dt="2020-05-17T06:16:06.026" v="524" actId="165"/>
          <ac:spMkLst>
            <pc:docMk/>
            <pc:sldMk cId="3498558235" sldId="509"/>
            <ac:spMk id="1160" creationId="{F60EFC0D-3182-45E6-9A9E-D6831C30F9CB}"/>
          </ac:spMkLst>
        </pc:spChg>
        <pc:spChg chg="mod topLvl">
          <ac:chgData name="reza kabir" userId="af3c95a13102d509" providerId="LiveId" clId="{88200EE4-F4B4-49E8-8126-B01E5FCCBE2D}" dt="2020-05-17T06:16:06.026" v="524" actId="165"/>
          <ac:spMkLst>
            <pc:docMk/>
            <pc:sldMk cId="3498558235" sldId="509"/>
            <ac:spMk id="1161" creationId="{F1B01C72-855F-45F5-8079-3DD480881358}"/>
          </ac:spMkLst>
        </pc:spChg>
        <pc:spChg chg="mod topLvl">
          <ac:chgData name="reza kabir" userId="af3c95a13102d509" providerId="LiveId" clId="{88200EE4-F4B4-49E8-8126-B01E5FCCBE2D}" dt="2020-05-17T06:16:06.026" v="524" actId="165"/>
          <ac:spMkLst>
            <pc:docMk/>
            <pc:sldMk cId="3498558235" sldId="509"/>
            <ac:spMk id="1162" creationId="{10CC359B-523A-4425-A960-655A7DC3959E}"/>
          </ac:spMkLst>
        </pc:spChg>
        <pc:spChg chg="mod topLvl">
          <ac:chgData name="reza kabir" userId="af3c95a13102d509" providerId="LiveId" clId="{88200EE4-F4B4-49E8-8126-B01E5FCCBE2D}" dt="2020-05-17T06:16:06.026" v="524" actId="165"/>
          <ac:spMkLst>
            <pc:docMk/>
            <pc:sldMk cId="3498558235" sldId="509"/>
            <ac:spMk id="1163" creationId="{03C6D0CD-232D-406A-81A6-541274442365}"/>
          </ac:spMkLst>
        </pc:spChg>
        <pc:spChg chg="mod topLvl">
          <ac:chgData name="reza kabir" userId="af3c95a13102d509" providerId="LiveId" clId="{88200EE4-F4B4-49E8-8126-B01E5FCCBE2D}" dt="2020-05-17T06:16:06.026" v="524" actId="165"/>
          <ac:spMkLst>
            <pc:docMk/>
            <pc:sldMk cId="3498558235" sldId="509"/>
            <ac:spMk id="1164" creationId="{21E10B10-9539-4843-A98E-A36865C32C24}"/>
          </ac:spMkLst>
        </pc:spChg>
        <pc:spChg chg="mod topLvl">
          <ac:chgData name="reza kabir" userId="af3c95a13102d509" providerId="LiveId" clId="{88200EE4-F4B4-49E8-8126-B01E5FCCBE2D}" dt="2020-05-17T06:16:06.026" v="524" actId="165"/>
          <ac:spMkLst>
            <pc:docMk/>
            <pc:sldMk cId="3498558235" sldId="509"/>
            <ac:spMk id="1165" creationId="{198D86E2-D0B2-41FB-9A45-818C57397244}"/>
          </ac:spMkLst>
        </pc:spChg>
        <pc:spChg chg="mod topLvl">
          <ac:chgData name="reza kabir" userId="af3c95a13102d509" providerId="LiveId" clId="{88200EE4-F4B4-49E8-8126-B01E5FCCBE2D}" dt="2020-05-17T06:16:06.026" v="524" actId="165"/>
          <ac:spMkLst>
            <pc:docMk/>
            <pc:sldMk cId="3498558235" sldId="509"/>
            <ac:spMk id="1166" creationId="{7F544CA4-095A-4290-B31F-7F31B0A099B5}"/>
          </ac:spMkLst>
        </pc:spChg>
        <pc:spChg chg="mod topLvl">
          <ac:chgData name="reza kabir" userId="af3c95a13102d509" providerId="LiveId" clId="{88200EE4-F4B4-49E8-8126-B01E5FCCBE2D}" dt="2020-05-17T06:16:06.026" v="524" actId="165"/>
          <ac:spMkLst>
            <pc:docMk/>
            <pc:sldMk cId="3498558235" sldId="509"/>
            <ac:spMk id="1167" creationId="{2A617342-B731-4C69-9683-A07FCA407EF3}"/>
          </ac:spMkLst>
        </pc:spChg>
        <pc:spChg chg="mod topLvl">
          <ac:chgData name="reza kabir" userId="af3c95a13102d509" providerId="LiveId" clId="{88200EE4-F4B4-49E8-8126-B01E5FCCBE2D}" dt="2020-05-17T06:16:06.026" v="524" actId="165"/>
          <ac:spMkLst>
            <pc:docMk/>
            <pc:sldMk cId="3498558235" sldId="509"/>
            <ac:spMk id="1168" creationId="{F67FF54F-0CC4-4908-9FBF-8428B509F4E0}"/>
          </ac:spMkLst>
        </pc:spChg>
        <pc:spChg chg="mod topLvl">
          <ac:chgData name="reza kabir" userId="af3c95a13102d509" providerId="LiveId" clId="{88200EE4-F4B4-49E8-8126-B01E5FCCBE2D}" dt="2020-05-17T06:16:06.026" v="524" actId="165"/>
          <ac:spMkLst>
            <pc:docMk/>
            <pc:sldMk cId="3498558235" sldId="509"/>
            <ac:spMk id="1169" creationId="{6E71C064-7A9A-4F4B-A948-769B13277F31}"/>
          </ac:spMkLst>
        </pc:spChg>
        <pc:spChg chg="mod topLvl">
          <ac:chgData name="reza kabir" userId="af3c95a13102d509" providerId="LiveId" clId="{88200EE4-F4B4-49E8-8126-B01E5FCCBE2D}" dt="2020-05-17T06:16:06.026" v="524" actId="165"/>
          <ac:spMkLst>
            <pc:docMk/>
            <pc:sldMk cId="3498558235" sldId="509"/>
            <ac:spMk id="1170" creationId="{5422F73C-40D3-42BA-93E1-DCDA7D802284}"/>
          </ac:spMkLst>
        </pc:spChg>
        <pc:spChg chg="mod topLvl">
          <ac:chgData name="reza kabir" userId="af3c95a13102d509" providerId="LiveId" clId="{88200EE4-F4B4-49E8-8126-B01E5FCCBE2D}" dt="2020-05-17T06:16:06.026" v="524" actId="165"/>
          <ac:spMkLst>
            <pc:docMk/>
            <pc:sldMk cId="3498558235" sldId="509"/>
            <ac:spMk id="1171" creationId="{858F1A72-E222-44E9-862F-020F3486503A}"/>
          </ac:spMkLst>
        </pc:spChg>
        <pc:spChg chg="mod topLvl">
          <ac:chgData name="reza kabir" userId="af3c95a13102d509" providerId="LiveId" clId="{88200EE4-F4B4-49E8-8126-B01E5FCCBE2D}" dt="2020-05-17T06:16:06.026" v="524" actId="165"/>
          <ac:spMkLst>
            <pc:docMk/>
            <pc:sldMk cId="3498558235" sldId="509"/>
            <ac:spMk id="1172" creationId="{42C0187F-7077-4DBE-B07A-68F7DCE41F07}"/>
          </ac:spMkLst>
        </pc:spChg>
        <pc:spChg chg="mod topLvl">
          <ac:chgData name="reza kabir" userId="af3c95a13102d509" providerId="LiveId" clId="{88200EE4-F4B4-49E8-8126-B01E5FCCBE2D}" dt="2020-05-17T06:16:06.026" v="524" actId="165"/>
          <ac:spMkLst>
            <pc:docMk/>
            <pc:sldMk cId="3498558235" sldId="509"/>
            <ac:spMk id="1173" creationId="{B12145FD-0696-4EEE-AEF2-193FC33A2588}"/>
          </ac:spMkLst>
        </pc:spChg>
        <pc:spChg chg="mod topLvl">
          <ac:chgData name="reza kabir" userId="af3c95a13102d509" providerId="LiveId" clId="{88200EE4-F4B4-49E8-8126-B01E5FCCBE2D}" dt="2020-05-17T06:16:06.026" v="524" actId="165"/>
          <ac:spMkLst>
            <pc:docMk/>
            <pc:sldMk cId="3498558235" sldId="509"/>
            <ac:spMk id="1174" creationId="{4F94DD21-917E-4B76-80F8-8857A16A1B9E}"/>
          </ac:spMkLst>
        </pc:spChg>
        <pc:spChg chg="mod topLvl">
          <ac:chgData name="reza kabir" userId="af3c95a13102d509" providerId="LiveId" clId="{88200EE4-F4B4-49E8-8126-B01E5FCCBE2D}" dt="2020-05-17T06:16:06.026" v="524" actId="165"/>
          <ac:spMkLst>
            <pc:docMk/>
            <pc:sldMk cId="3498558235" sldId="509"/>
            <ac:spMk id="1175" creationId="{2C78ADB4-D86D-4F50-8B6A-92CFF70B5A5F}"/>
          </ac:spMkLst>
        </pc:spChg>
        <pc:spChg chg="mod topLvl">
          <ac:chgData name="reza kabir" userId="af3c95a13102d509" providerId="LiveId" clId="{88200EE4-F4B4-49E8-8126-B01E5FCCBE2D}" dt="2020-05-17T06:16:06.026" v="524" actId="165"/>
          <ac:spMkLst>
            <pc:docMk/>
            <pc:sldMk cId="3498558235" sldId="509"/>
            <ac:spMk id="1176" creationId="{58605C8A-7D2A-4707-A0A2-8378699D18C1}"/>
          </ac:spMkLst>
        </pc:spChg>
        <pc:spChg chg="mod topLvl">
          <ac:chgData name="reza kabir" userId="af3c95a13102d509" providerId="LiveId" clId="{88200EE4-F4B4-49E8-8126-B01E5FCCBE2D}" dt="2020-05-17T06:16:06.026" v="524" actId="165"/>
          <ac:spMkLst>
            <pc:docMk/>
            <pc:sldMk cId="3498558235" sldId="509"/>
            <ac:spMk id="1177" creationId="{305604B3-5BA4-44AD-9963-46C4B9A86737}"/>
          </ac:spMkLst>
        </pc:spChg>
        <pc:spChg chg="mod topLvl">
          <ac:chgData name="reza kabir" userId="af3c95a13102d509" providerId="LiveId" clId="{88200EE4-F4B4-49E8-8126-B01E5FCCBE2D}" dt="2020-05-17T06:16:06.026" v="524" actId="165"/>
          <ac:spMkLst>
            <pc:docMk/>
            <pc:sldMk cId="3498558235" sldId="509"/>
            <ac:spMk id="1178" creationId="{3008DC70-5886-4D54-9848-6A4E78924DA4}"/>
          </ac:spMkLst>
        </pc:spChg>
        <pc:spChg chg="mod topLvl">
          <ac:chgData name="reza kabir" userId="af3c95a13102d509" providerId="LiveId" clId="{88200EE4-F4B4-49E8-8126-B01E5FCCBE2D}" dt="2020-05-17T06:16:06.026" v="524" actId="165"/>
          <ac:spMkLst>
            <pc:docMk/>
            <pc:sldMk cId="3498558235" sldId="509"/>
            <ac:spMk id="1179" creationId="{3EDAA494-9737-43C4-9A91-56AF77D7AE7C}"/>
          </ac:spMkLst>
        </pc:spChg>
        <pc:spChg chg="mod topLvl">
          <ac:chgData name="reza kabir" userId="af3c95a13102d509" providerId="LiveId" clId="{88200EE4-F4B4-49E8-8126-B01E5FCCBE2D}" dt="2020-05-17T06:16:06.026" v="524" actId="165"/>
          <ac:spMkLst>
            <pc:docMk/>
            <pc:sldMk cId="3498558235" sldId="509"/>
            <ac:spMk id="1180" creationId="{DAC21104-0857-480B-B6F8-31B410B7AC6D}"/>
          </ac:spMkLst>
        </pc:spChg>
        <pc:spChg chg="mod topLvl">
          <ac:chgData name="reza kabir" userId="af3c95a13102d509" providerId="LiveId" clId="{88200EE4-F4B4-49E8-8126-B01E5FCCBE2D}" dt="2020-05-17T06:16:06.026" v="524" actId="165"/>
          <ac:spMkLst>
            <pc:docMk/>
            <pc:sldMk cId="3498558235" sldId="509"/>
            <ac:spMk id="1181" creationId="{5B2B0592-3F5E-4733-94AB-E3ADF01F3411}"/>
          </ac:spMkLst>
        </pc:spChg>
        <pc:spChg chg="mod topLvl">
          <ac:chgData name="reza kabir" userId="af3c95a13102d509" providerId="LiveId" clId="{88200EE4-F4B4-49E8-8126-B01E5FCCBE2D}" dt="2020-05-17T06:16:06.026" v="524" actId="165"/>
          <ac:spMkLst>
            <pc:docMk/>
            <pc:sldMk cId="3498558235" sldId="509"/>
            <ac:spMk id="1182" creationId="{00F3D199-453E-4D61-AD17-C5EBF8D7C731}"/>
          </ac:spMkLst>
        </pc:spChg>
        <pc:spChg chg="mod topLvl">
          <ac:chgData name="reza kabir" userId="af3c95a13102d509" providerId="LiveId" clId="{88200EE4-F4B4-49E8-8126-B01E5FCCBE2D}" dt="2020-05-17T06:16:06.026" v="524" actId="165"/>
          <ac:spMkLst>
            <pc:docMk/>
            <pc:sldMk cId="3498558235" sldId="509"/>
            <ac:spMk id="1183" creationId="{B9188CB1-E8C2-4F6E-81B2-29B758EC2118}"/>
          </ac:spMkLst>
        </pc:spChg>
        <pc:spChg chg="mod topLvl">
          <ac:chgData name="reza kabir" userId="af3c95a13102d509" providerId="LiveId" clId="{88200EE4-F4B4-49E8-8126-B01E5FCCBE2D}" dt="2020-05-17T06:16:06.026" v="524" actId="165"/>
          <ac:spMkLst>
            <pc:docMk/>
            <pc:sldMk cId="3498558235" sldId="509"/>
            <ac:spMk id="1184" creationId="{4DD26CBF-6572-4CA7-9BE9-CC3F09D62895}"/>
          </ac:spMkLst>
        </pc:spChg>
        <pc:spChg chg="mod topLvl">
          <ac:chgData name="reza kabir" userId="af3c95a13102d509" providerId="LiveId" clId="{88200EE4-F4B4-49E8-8126-B01E5FCCBE2D}" dt="2020-05-17T06:16:06.026" v="524" actId="165"/>
          <ac:spMkLst>
            <pc:docMk/>
            <pc:sldMk cId="3498558235" sldId="509"/>
            <ac:spMk id="1185" creationId="{7DF42400-6281-4389-BF5C-800598223D57}"/>
          </ac:spMkLst>
        </pc:spChg>
        <pc:spChg chg="mod topLvl">
          <ac:chgData name="reza kabir" userId="af3c95a13102d509" providerId="LiveId" clId="{88200EE4-F4B4-49E8-8126-B01E5FCCBE2D}" dt="2020-05-17T06:16:06.026" v="524" actId="165"/>
          <ac:spMkLst>
            <pc:docMk/>
            <pc:sldMk cId="3498558235" sldId="509"/>
            <ac:spMk id="1186" creationId="{0D33B3EE-07A6-4B4A-A3B2-BAFDAD24F3B3}"/>
          </ac:spMkLst>
        </pc:spChg>
        <pc:spChg chg="mod topLvl">
          <ac:chgData name="reza kabir" userId="af3c95a13102d509" providerId="LiveId" clId="{88200EE4-F4B4-49E8-8126-B01E5FCCBE2D}" dt="2020-05-17T06:16:06.026" v="524" actId="165"/>
          <ac:spMkLst>
            <pc:docMk/>
            <pc:sldMk cId="3498558235" sldId="509"/>
            <ac:spMk id="1187" creationId="{877FEEBE-B7BD-41DF-B19C-51DFFED1EC4B}"/>
          </ac:spMkLst>
        </pc:spChg>
        <pc:spChg chg="mod topLvl">
          <ac:chgData name="reza kabir" userId="af3c95a13102d509" providerId="LiveId" clId="{88200EE4-F4B4-49E8-8126-B01E5FCCBE2D}" dt="2020-05-17T06:16:06.026" v="524" actId="165"/>
          <ac:spMkLst>
            <pc:docMk/>
            <pc:sldMk cId="3498558235" sldId="509"/>
            <ac:spMk id="1188" creationId="{7DA41B1A-0B09-4CDE-BDE9-27E8C9B068D8}"/>
          </ac:spMkLst>
        </pc:spChg>
        <pc:spChg chg="mod topLvl">
          <ac:chgData name="reza kabir" userId="af3c95a13102d509" providerId="LiveId" clId="{88200EE4-F4B4-49E8-8126-B01E5FCCBE2D}" dt="2020-05-17T06:16:06.026" v="524" actId="165"/>
          <ac:spMkLst>
            <pc:docMk/>
            <pc:sldMk cId="3498558235" sldId="509"/>
            <ac:spMk id="1189" creationId="{22AA39B9-930B-4994-8266-2C8868C4016D}"/>
          </ac:spMkLst>
        </pc:spChg>
        <pc:spChg chg="mod topLvl">
          <ac:chgData name="reza kabir" userId="af3c95a13102d509" providerId="LiveId" clId="{88200EE4-F4B4-49E8-8126-B01E5FCCBE2D}" dt="2020-05-17T06:16:06.026" v="524" actId="165"/>
          <ac:spMkLst>
            <pc:docMk/>
            <pc:sldMk cId="3498558235" sldId="509"/>
            <ac:spMk id="1190" creationId="{5704B501-CF00-47FA-B38B-B62FF0918D48}"/>
          </ac:spMkLst>
        </pc:spChg>
        <pc:spChg chg="mod topLvl">
          <ac:chgData name="reza kabir" userId="af3c95a13102d509" providerId="LiveId" clId="{88200EE4-F4B4-49E8-8126-B01E5FCCBE2D}" dt="2020-05-17T06:16:06.026" v="524" actId="165"/>
          <ac:spMkLst>
            <pc:docMk/>
            <pc:sldMk cId="3498558235" sldId="509"/>
            <ac:spMk id="1191" creationId="{151F21D7-12D6-4244-AFEB-E98CBA86F0D0}"/>
          </ac:spMkLst>
        </pc:spChg>
        <pc:spChg chg="mod topLvl">
          <ac:chgData name="reza kabir" userId="af3c95a13102d509" providerId="LiveId" clId="{88200EE4-F4B4-49E8-8126-B01E5FCCBE2D}" dt="2020-05-17T06:16:06.026" v="524" actId="165"/>
          <ac:spMkLst>
            <pc:docMk/>
            <pc:sldMk cId="3498558235" sldId="509"/>
            <ac:spMk id="1192" creationId="{FB0C2703-48F0-4AFA-8921-DD197FF3F759}"/>
          </ac:spMkLst>
        </pc:spChg>
        <pc:spChg chg="mod topLvl">
          <ac:chgData name="reza kabir" userId="af3c95a13102d509" providerId="LiveId" clId="{88200EE4-F4B4-49E8-8126-B01E5FCCBE2D}" dt="2020-05-17T06:16:06.026" v="524" actId="165"/>
          <ac:spMkLst>
            <pc:docMk/>
            <pc:sldMk cId="3498558235" sldId="509"/>
            <ac:spMk id="1193" creationId="{D5ED8959-F9F4-4CA1-A35E-CD9C4FC35885}"/>
          </ac:spMkLst>
        </pc:spChg>
        <pc:spChg chg="mod topLvl">
          <ac:chgData name="reza kabir" userId="af3c95a13102d509" providerId="LiveId" clId="{88200EE4-F4B4-49E8-8126-B01E5FCCBE2D}" dt="2020-05-17T06:16:06.026" v="524" actId="165"/>
          <ac:spMkLst>
            <pc:docMk/>
            <pc:sldMk cId="3498558235" sldId="509"/>
            <ac:spMk id="1194" creationId="{594C47DE-CBBF-494B-9B07-C0F5D92D707C}"/>
          </ac:spMkLst>
        </pc:spChg>
        <pc:spChg chg="mod topLvl">
          <ac:chgData name="reza kabir" userId="af3c95a13102d509" providerId="LiveId" clId="{88200EE4-F4B4-49E8-8126-B01E5FCCBE2D}" dt="2020-05-17T06:16:06.026" v="524" actId="165"/>
          <ac:spMkLst>
            <pc:docMk/>
            <pc:sldMk cId="3498558235" sldId="509"/>
            <ac:spMk id="1195" creationId="{3A38ADB2-779E-44F2-A909-95685C46C86C}"/>
          </ac:spMkLst>
        </pc:spChg>
        <pc:spChg chg="mod topLvl">
          <ac:chgData name="reza kabir" userId="af3c95a13102d509" providerId="LiveId" clId="{88200EE4-F4B4-49E8-8126-B01E5FCCBE2D}" dt="2020-05-17T06:16:06.026" v="524" actId="165"/>
          <ac:spMkLst>
            <pc:docMk/>
            <pc:sldMk cId="3498558235" sldId="509"/>
            <ac:spMk id="1196" creationId="{E5BB9F22-14ED-4463-81AD-4352A90F67DD}"/>
          </ac:spMkLst>
        </pc:spChg>
        <pc:spChg chg="mod topLvl">
          <ac:chgData name="reza kabir" userId="af3c95a13102d509" providerId="LiveId" clId="{88200EE4-F4B4-49E8-8126-B01E5FCCBE2D}" dt="2020-05-17T06:16:06.026" v="524" actId="165"/>
          <ac:spMkLst>
            <pc:docMk/>
            <pc:sldMk cId="3498558235" sldId="509"/>
            <ac:spMk id="1197" creationId="{C7FF3A2D-17BB-4314-AA12-9470E00F9344}"/>
          </ac:spMkLst>
        </pc:spChg>
        <pc:spChg chg="mod topLvl">
          <ac:chgData name="reza kabir" userId="af3c95a13102d509" providerId="LiveId" clId="{88200EE4-F4B4-49E8-8126-B01E5FCCBE2D}" dt="2020-05-17T06:16:06.026" v="524" actId="165"/>
          <ac:spMkLst>
            <pc:docMk/>
            <pc:sldMk cId="3498558235" sldId="509"/>
            <ac:spMk id="1198" creationId="{DDAA0742-81FA-4BC4-8743-DD12EB387A0B}"/>
          </ac:spMkLst>
        </pc:spChg>
        <pc:spChg chg="mod topLvl">
          <ac:chgData name="reza kabir" userId="af3c95a13102d509" providerId="LiveId" clId="{88200EE4-F4B4-49E8-8126-B01E5FCCBE2D}" dt="2020-05-17T06:16:06.026" v="524" actId="165"/>
          <ac:spMkLst>
            <pc:docMk/>
            <pc:sldMk cId="3498558235" sldId="509"/>
            <ac:spMk id="1199" creationId="{7A676A9C-B190-46A8-AD76-380455A84B67}"/>
          </ac:spMkLst>
        </pc:spChg>
        <pc:spChg chg="mod topLvl">
          <ac:chgData name="reza kabir" userId="af3c95a13102d509" providerId="LiveId" clId="{88200EE4-F4B4-49E8-8126-B01E5FCCBE2D}" dt="2020-05-17T06:16:06.026" v="524" actId="165"/>
          <ac:spMkLst>
            <pc:docMk/>
            <pc:sldMk cId="3498558235" sldId="509"/>
            <ac:spMk id="1200" creationId="{B0815F34-03BB-4FF6-AF38-4CF67658F8FC}"/>
          </ac:spMkLst>
        </pc:spChg>
        <pc:spChg chg="mod topLvl">
          <ac:chgData name="reza kabir" userId="af3c95a13102d509" providerId="LiveId" clId="{88200EE4-F4B4-49E8-8126-B01E5FCCBE2D}" dt="2020-05-17T06:16:06.026" v="524" actId="165"/>
          <ac:spMkLst>
            <pc:docMk/>
            <pc:sldMk cId="3498558235" sldId="509"/>
            <ac:spMk id="1201" creationId="{195E05F1-496B-4F4C-BD8B-C1B5AE18B1A9}"/>
          </ac:spMkLst>
        </pc:spChg>
        <pc:spChg chg="mod topLvl">
          <ac:chgData name="reza kabir" userId="af3c95a13102d509" providerId="LiveId" clId="{88200EE4-F4B4-49E8-8126-B01E5FCCBE2D}" dt="2020-05-17T06:16:06.026" v="524" actId="165"/>
          <ac:spMkLst>
            <pc:docMk/>
            <pc:sldMk cId="3498558235" sldId="509"/>
            <ac:spMk id="1202" creationId="{FB405F6E-282C-4130-A5A8-EE2F0786400A}"/>
          </ac:spMkLst>
        </pc:spChg>
        <pc:spChg chg="mod topLvl">
          <ac:chgData name="reza kabir" userId="af3c95a13102d509" providerId="LiveId" clId="{88200EE4-F4B4-49E8-8126-B01E5FCCBE2D}" dt="2020-05-17T06:16:06.026" v="524" actId="165"/>
          <ac:spMkLst>
            <pc:docMk/>
            <pc:sldMk cId="3498558235" sldId="509"/>
            <ac:spMk id="1203" creationId="{C08414B4-696E-4369-8ED8-AFA492A5B5ED}"/>
          </ac:spMkLst>
        </pc:spChg>
        <pc:spChg chg="mod topLvl">
          <ac:chgData name="reza kabir" userId="af3c95a13102d509" providerId="LiveId" clId="{88200EE4-F4B4-49E8-8126-B01E5FCCBE2D}" dt="2020-05-17T06:16:06.026" v="524" actId="165"/>
          <ac:spMkLst>
            <pc:docMk/>
            <pc:sldMk cId="3498558235" sldId="509"/>
            <ac:spMk id="1204" creationId="{0CEC6677-BB7A-453E-81CF-30595933190A}"/>
          </ac:spMkLst>
        </pc:spChg>
        <pc:spChg chg="mod topLvl">
          <ac:chgData name="reza kabir" userId="af3c95a13102d509" providerId="LiveId" clId="{88200EE4-F4B4-49E8-8126-B01E5FCCBE2D}" dt="2020-05-17T06:16:06.026" v="524" actId="165"/>
          <ac:spMkLst>
            <pc:docMk/>
            <pc:sldMk cId="3498558235" sldId="509"/>
            <ac:spMk id="1205" creationId="{1F425EDC-CB68-4C95-ADF4-7070A4A0B1C6}"/>
          </ac:spMkLst>
        </pc:spChg>
        <pc:spChg chg="mod topLvl">
          <ac:chgData name="reza kabir" userId="af3c95a13102d509" providerId="LiveId" clId="{88200EE4-F4B4-49E8-8126-B01E5FCCBE2D}" dt="2020-05-17T06:16:06.026" v="524" actId="165"/>
          <ac:spMkLst>
            <pc:docMk/>
            <pc:sldMk cId="3498558235" sldId="509"/>
            <ac:spMk id="1206" creationId="{3E00F488-E1C6-4C48-8AA3-7BED413D920E}"/>
          </ac:spMkLst>
        </pc:spChg>
        <pc:spChg chg="mod topLvl">
          <ac:chgData name="reza kabir" userId="af3c95a13102d509" providerId="LiveId" clId="{88200EE4-F4B4-49E8-8126-B01E5FCCBE2D}" dt="2020-05-17T06:16:06.026" v="524" actId="165"/>
          <ac:spMkLst>
            <pc:docMk/>
            <pc:sldMk cId="3498558235" sldId="509"/>
            <ac:spMk id="1207" creationId="{DBB9FAD7-06E6-42E3-92E0-56487ADF212A}"/>
          </ac:spMkLst>
        </pc:spChg>
        <pc:spChg chg="mod topLvl">
          <ac:chgData name="reza kabir" userId="af3c95a13102d509" providerId="LiveId" clId="{88200EE4-F4B4-49E8-8126-B01E5FCCBE2D}" dt="2020-05-17T06:16:06.026" v="524" actId="165"/>
          <ac:spMkLst>
            <pc:docMk/>
            <pc:sldMk cId="3498558235" sldId="509"/>
            <ac:spMk id="1208" creationId="{6A88A0CF-B4F4-48DC-8E5E-0125EB09D828}"/>
          </ac:spMkLst>
        </pc:spChg>
        <pc:spChg chg="mod topLvl">
          <ac:chgData name="reza kabir" userId="af3c95a13102d509" providerId="LiveId" clId="{88200EE4-F4B4-49E8-8126-B01E5FCCBE2D}" dt="2020-05-17T06:16:06.026" v="524" actId="165"/>
          <ac:spMkLst>
            <pc:docMk/>
            <pc:sldMk cId="3498558235" sldId="509"/>
            <ac:spMk id="1209" creationId="{65E2AD05-632B-4F68-9A33-06D6B85930F1}"/>
          </ac:spMkLst>
        </pc:spChg>
        <pc:spChg chg="mod topLvl">
          <ac:chgData name="reza kabir" userId="af3c95a13102d509" providerId="LiveId" clId="{88200EE4-F4B4-49E8-8126-B01E5FCCBE2D}" dt="2020-05-17T06:16:06.026" v="524" actId="165"/>
          <ac:spMkLst>
            <pc:docMk/>
            <pc:sldMk cId="3498558235" sldId="509"/>
            <ac:spMk id="1210" creationId="{3195972B-A227-4041-8033-82D75798B5D4}"/>
          </ac:spMkLst>
        </pc:spChg>
        <pc:spChg chg="mod topLvl">
          <ac:chgData name="reza kabir" userId="af3c95a13102d509" providerId="LiveId" clId="{88200EE4-F4B4-49E8-8126-B01E5FCCBE2D}" dt="2020-05-17T06:16:06.026" v="524" actId="165"/>
          <ac:spMkLst>
            <pc:docMk/>
            <pc:sldMk cId="3498558235" sldId="509"/>
            <ac:spMk id="1211" creationId="{F40AA4E1-9DC4-4D03-BF58-17010C8F90FB}"/>
          </ac:spMkLst>
        </pc:spChg>
        <pc:spChg chg="mod topLvl">
          <ac:chgData name="reza kabir" userId="af3c95a13102d509" providerId="LiveId" clId="{88200EE4-F4B4-49E8-8126-B01E5FCCBE2D}" dt="2020-05-17T06:16:06.026" v="524" actId="165"/>
          <ac:spMkLst>
            <pc:docMk/>
            <pc:sldMk cId="3498558235" sldId="509"/>
            <ac:spMk id="1212" creationId="{F6136C49-DAC3-425B-83C6-715033E4319A}"/>
          </ac:spMkLst>
        </pc:spChg>
        <pc:spChg chg="mod topLvl">
          <ac:chgData name="reza kabir" userId="af3c95a13102d509" providerId="LiveId" clId="{88200EE4-F4B4-49E8-8126-B01E5FCCBE2D}" dt="2020-05-17T06:16:06.026" v="524" actId="165"/>
          <ac:spMkLst>
            <pc:docMk/>
            <pc:sldMk cId="3498558235" sldId="509"/>
            <ac:spMk id="1213" creationId="{036F7091-E98F-4DE8-902C-496CCF04589E}"/>
          </ac:spMkLst>
        </pc:spChg>
        <pc:spChg chg="mod topLvl">
          <ac:chgData name="reza kabir" userId="af3c95a13102d509" providerId="LiveId" clId="{88200EE4-F4B4-49E8-8126-B01E5FCCBE2D}" dt="2020-05-17T06:16:06.026" v="524" actId="165"/>
          <ac:spMkLst>
            <pc:docMk/>
            <pc:sldMk cId="3498558235" sldId="509"/>
            <ac:spMk id="1214" creationId="{4CECBDDB-FD29-4493-9CCC-9F820E00FF0B}"/>
          </ac:spMkLst>
        </pc:spChg>
        <pc:spChg chg="mod topLvl">
          <ac:chgData name="reza kabir" userId="af3c95a13102d509" providerId="LiveId" clId="{88200EE4-F4B4-49E8-8126-B01E5FCCBE2D}" dt="2020-05-17T06:16:06.026" v="524" actId="165"/>
          <ac:spMkLst>
            <pc:docMk/>
            <pc:sldMk cId="3498558235" sldId="509"/>
            <ac:spMk id="1215" creationId="{DE6CF0A5-D400-4C07-A3D7-03DF1D5E35DE}"/>
          </ac:spMkLst>
        </pc:spChg>
        <pc:spChg chg="mod topLvl">
          <ac:chgData name="reza kabir" userId="af3c95a13102d509" providerId="LiveId" clId="{88200EE4-F4B4-49E8-8126-B01E5FCCBE2D}" dt="2020-05-17T06:16:06.026" v="524" actId="165"/>
          <ac:spMkLst>
            <pc:docMk/>
            <pc:sldMk cId="3498558235" sldId="509"/>
            <ac:spMk id="1216" creationId="{94543110-C9E7-4D38-AEF1-E484AFA3F4C4}"/>
          </ac:spMkLst>
        </pc:spChg>
        <pc:spChg chg="mod topLvl">
          <ac:chgData name="reza kabir" userId="af3c95a13102d509" providerId="LiveId" clId="{88200EE4-F4B4-49E8-8126-B01E5FCCBE2D}" dt="2020-05-17T06:16:06.026" v="524" actId="165"/>
          <ac:spMkLst>
            <pc:docMk/>
            <pc:sldMk cId="3498558235" sldId="509"/>
            <ac:spMk id="1217" creationId="{422E14DC-0E82-442F-B7E3-D460E1538697}"/>
          </ac:spMkLst>
        </pc:spChg>
        <pc:spChg chg="mod topLvl">
          <ac:chgData name="reza kabir" userId="af3c95a13102d509" providerId="LiveId" clId="{88200EE4-F4B4-49E8-8126-B01E5FCCBE2D}" dt="2020-05-17T06:16:06.026" v="524" actId="165"/>
          <ac:spMkLst>
            <pc:docMk/>
            <pc:sldMk cId="3498558235" sldId="509"/>
            <ac:spMk id="1218" creationId="{24B0CDBE-AC90-44A7-B735-1D387D20BB0D}"/>
          </ac:spMkLst>
        </pc:spChg>
        <pc:spChg chg="mod topLvl">
          <ac:chgData name="reza kabir" userId="af3c95a13102d509" providerId="LiveId" clId="{88200EE4-F4B4-49E8-8126-B01E5FCCBE2D}" dt="2020-05-17T06:16:06.026" v="524" actId="165"/>
          <ac:spMkLst>
            <pc:docMk/>
            <pc:sldMk cId="3498558235" sldId="509"/>
            <ac:spMk id="1219" creationId="{FEEDBBD0-BE0A-47B8-BC60-45B1F17B6A20}"/>
          </ac:spMkLst>
        </pc:spChg>
        <pc:spChg chg="mod topLvl">
          <ac:chgData name="reza kabir" userId="af3c95a13102d509" providerId="LiveId" clId="{88200EE4-F4B4-49E8-8126-B01E5FCCBE2D}" dt="2020-05-17T06:16:06.026" v="524" actId="165"/>
          <ac:spMkLst>
            <pc:docMk/>
            <pc:sldMk cId="3498558235" sldId="509"/>
            <ac:spMk id="1220" creationId="{851629AE-02B1-4F96-A553-835BDFD5BCA3}"/>
          </ac:spMkLst>
        </pc:spChg>
        <pc:spChg chg="mod topLvl">
          <ac:chgData name="reza kabir" userId="af3c95a13102d509" providerId="LiveId" clId="{88200EE4-F4B4-49E8-8126-B01E5FCCBE2D}" dt="2020-05-17T06:16:06.026" v="524" actId="165"/>
          <ac:spMkLst>
            <pc:docMk/>
            <pc:sldMk cId="3498558235" sldId="509"/>
            <ac:spMk id="1221" creationId="{F15913E1-3A75-4B66-BD15-C284640FBCEC}"/>
          </ac:spMkLst>
        </pc:spChg>
        <pc:spChg chg="mod topLvl">
          <ac:chgData name="reza kabir" userId="af3c95a13102d509" providerId="LiveId" clId="{88200EE4-F4B4-49E8-8126-B01E5FCCBE2D}" dt="2020-05-17T06:16:06.026" v="524" actId="165"/>
          <ac:spMkLst>
            <pc:docMk/>
            <pc:sldMk cId="3498558235" sldId="509"/>
            <ac:spMk id="1222" creationId="{5A5E0B31-E9F2-40D6-BD31-AFC27F067C5D}"/>
          </ac:spMkLst>
        </pc:spChg>
        <pc:spChg chg="mod topLvl">
          <ac:chgData name="reza kabir" userId="af3c95a13102d509" providerId="LiveId" clId="{88200EE4-F4B4-49E8-8126-B01E5FCCBE2D}" dt="2020-05-17T06:16:06.026" v="524" actId="165"/>
          <ac:spMkLst>
            <pc:docMk/>
            <pc:sldMk cId="3498558235" sldId="509"/>
            <ac:spMk id="1223" creationId="{2A250E4C-079F-4153-8A77-6EB3CC69FA34}"/>
          </ac:spMkLst>
        </pc:spChg>
        <pc:spChg chg="mod topLvl">
          <ac:chgData name="reza kabir" userId="af3c95a13102d509" providerId="LiveId" clId="{88200EE4-F4B4-49E8-8126-B01E5FCCBE2D}" dt="2020-05-17T06:16:06.026" v="524" actId="165"/>
          <ac:spMkLst>
            <pc:docMk/>
            <pc:sldMk cId="3498558235" sldId="509"/>
            <ac:spMk id="1224" creationId="{6913476A-105D-4708-B278-C677E45EAF7F}"/>
          </ac:spMkLst>
        </pc:spChg>
        <pc:spChg chg="mod topLvl">
          <ac:chgData name="reza kabir" userId="af3c95a13102d509" providerId="LiveId" clId="{88200EE4-F4B4-49E8-8126-B01E5FCCBE2D}" dt="2020-05-17T06:16:06.026" v="524" actId="165"/>
          <ac:spMkLst>
            <pc:docMk/>
            <pc:sldMk cId="3498558235" sldId="509"/>
            <ac:spMk id="1225" creationId="{401E96AD-E1D6-4D73-8CB4-0CDFFC0FF2EA}"/>
          </ac:spMkLst>
        </pc:spChg>
        <pc:spChg chg="mod topLvl">
          <ac:chgData name="reza kabir" userId="af3c95a13102d509" providerId="LiveId" clId="{88200EE4-F4B4-49E8-8126-B01E5FCCBE2D}" dt="2020-05-17T06:16:06.026" v="524" actId="165"/>
          <ac:spMkLst>
            <pc:docMk/>
            <pc:sldMk cId="3498558235" sldId="509"/>
            <ac:spMk id="1226" creationId="{9A23C69E-895E-441C-81C1-26D7CA98D38E}"/>
          </ac:spMkLst>
        </pc:spChg>
        <pc:spChg chg="mod topLvl">
          <ac:chgData name="reza kabir" userId="af3c95a13102d509" providerId="LiveId" clId="{88200EE4-F4B4-49E8-8126-B01E5FCCBE2D}" dt="2020-05-17T06:16:06.026" v="524" actId="165"/>
          <ac:spMkLst>
            <pc:docMk/>
            <pc:sldMk cId="3498558235" sldId="509"/>
            <ac:spMk id="1227" creationId="{44A9567B-1F60-48DC-98E4-0E6D631B081D}"/>
          </ac:spMkLst>
        </pc:spChg>
        <pc:spChg chg="mod topLvl">
          <ac:chgData name="reza kabir" userId="af3c95a13102d509" providerId="LiveId" clId="{88200EE4-F4B4-49E8-8126-B01E5FCCBE2D}" dt="2020-05-17T06:16:06.026" v="524" actId="165"/>
          <ac:spMkLst>
            <pc:docMk/>
            <pc:sldMk cId="3498558235" sldId="509"/>
            <ac:spMk id="1228" creationId="{D53B16AB-19C0-42A8-B794-228C79F6FD46}"/>
          </ac:spMkLst>
        </pc:spChg>
        <pc:spChg chg="mod topLvl">
          <ac:chgData name="reza kabir" userId="af3c95a13102d509" providerId="LiveId" clId="{88200EE4-F4B4-49E8-8126-B01E5FCCBE2D}" dt="2020-05-17T06:16:06.026" v="524" actId="165"/>
          <ac:spMkLst>
            <pc:docMk/>
            <pc:sldMk cId="3498558235" sldId="509"/>
            <ac:spMk id="1229" creationId="{49812B34-FEDB-418C-B151-09C4B410AA46}"/>
          </ac:spMkLst>
        </pc:spChg>
        <pc:spChg chg="mod topLvl">
          <ac:chgData name="reza kabir" userId="af3c95a13102d509" providerId="LiveId" clId="{88200EE4-F4B4-49E8-8126-B01E5FCCBE2D}" dt="2020-05-17T06:16:06.026" v="524" actId="165"/>
          <ac:spMkLst>
            <pc:docMk/>
            <pc:sldMk cId="3498558235" sldId="509"/>
            <ac:spMk id="1230" creationId="{07C21AF8-4860-4D70-836A-17CFD9C5BC45}"/>
          </ac:spMkLst>
        </pc:spChg>
        <pc:spChg chg="mod topLvl">
          <ac:chgData name="reza kabir" userId="af3c95a13102d509" providerId="LiveId" clId="{88200EE4-F4B4-49E8-8126-B01E5FCCBE2D}" dt="2020-05-17T06:16:06.026" v="524" actId="165"/>
          <ac:spMkLst>
            <pc:docMk/>
            <pc:sldMk cId="3498558235" sldId="509"/>
            <ac:spMk id="1231" creationId="{B26DC1D2-630C-48DE-8D78-CA6166AD20D6}"/>
          </ac:spMkLst>
        </pc:spChg>
        <pc:spChg chg="mod topLvl">
          <ac:chgData name="reza kabir" userId="af3c95a13102d509" providerId="LiveId" clId="{88200EE4-F4B4-49E8-8126-B01E5FCCBE2D}" dt="2020-05-17T06:16:06.026" v="524" actId="165"/>
          <ac:spMkLst>
            <pc:docMk/>
            <pc:sldMk cId="3498558235" sldId="509"/>
            <ac:spMk id="1232" creationId="{77034B65-37B0-44EE-951B-44DF0E982442}"/>
          </ac:spMkLst>
        </pc:spChg>
        <pc:spChg chg="mod topLvl">
          <ac:chgData name="reza kabir" userId="af3c95a13102d509" providerId="LiveId" clId="{88200EE4-F4B4-49E8-8126-B01E5FCCBE2D}" dt="2020-05-17T06:16:06.026" v="524" actId="165"/>
          <ac:spMkLst>
            <pc:docMk/>
            <pc:sldMk cId="3498558235" sldId="509"/>
            <ac:spMk id="1233" creationId="{1BD9E88B-7C87-401C-816D-0FF99639ECCC}"/>
          </ac:spMkLst>
        </pc:spChg>
        <pc:spChg chg="mod topLvl">
          <ac:chgData name="reza kabir" userId="af3c95a13102d509" providerId="LiveId" clId="{88200EE4-F4B4-49E8-8126-B01E5FCCBE2D}" dt="2020-05-17T06:16:06.026" v="524" actId="165"/>
          <ac:spMkLst>
            <pc:docMk/>
            <pc:sldMk cId="3498558235" sldId="509"/>
            <ac:spMk id="1234" creationId="{2EA3F8CA-BFCE-4F88-910E-908FA823C892}"/>
          </ac:spMkLst>
        </pc:spChg>
        <pc:spChg chg="mod topLvl">
          <ac:chgData name="reza kabir" userId="af3c95a13102d509" providerId="LiveId" clId="{88200EE4-F4B4-49E8-8126-B01E5FCCBE2D}" dt="2020-05-17T06:16:06.026" v="524" actId="165"/>
          <ac:spMkLst>
            <pc:docMk/>
            <pc:sldMk cId="3498558235" sldId="509"/>
            <ac:spMk id="1235" creationId="{87B1EAE5-6A8A-4B86-B090-54F4C2953BF7}"/>
          </ac:spMkLst>
        </pc:spChg>
        <pc:spChg chg="mod topLvl">
          <ac:chgData name="reza kabir" userId="af3c95a13102d509" providerId="LiveId" clId="{88200EE4-F4B4-49E8-8126-B01E5FCCBE2D}" dt="2020-05-17T06:16:06.026" v="524" actId="165"/>
          <ac:spMkLst>
            <pc:docMk/>
            <pc:sldMk cId="3498558235" sldId="509"/>
            <ac:spMk id="1236" creationId="{91340514-8E8B-4FE9-84F1-CE0B735D17E9}"/>
          </ac:spMkLst>
        </pc:spChg>
        <pc:spChg chg="mod topLvl">
          <ac:chgData name="reza kabir" userId="af3c95a13102d509" providerId="LiveId" clId="{88200EE4-F4B4-49E8-8126-B01E5FCCBE2D}" dt="2020-05-17T06:16:06.026" v="524" actId="165"/>
          <ac:spMkLst>
            <pc:docMk/>
            <pc:sldMk cId="3498558235" sldId="509"/>
            <ac:spMk id="1237" creationId="{0140956C-DE9F-460D-8C8C-5A59BB5A93DF}"/>
          </ac:spMkLst>
        </pc:spChg>
        <pc:spChg chg="mod topLvl">
          <ac:chgData name="reza kabir" userId="af3c95a13102d509" providerId="LiveId" clId="{88200EE4-F4B4-49E8-8126-B01E5FCCBE2D}" dt="2020-05-17T06:16:06.026" v="524" actId="165"/>
          <ac:spMkLst>
            <pc:docMk/>
            <pc:sldMk cId="3498558235" sldId="509"/>
            <ac:spMk id="1238" creationId="{F6E9A2A7-9ED7-4575-A305-C256D2FA146D}"/>
          </ac:spMkLst>
        </pc:spChg>
        <pc:spChg chg="mod topLvl">
          <ac:chgData name="reza kabir" userId="af3c95a13102d509" providerId="LiveId" clId="{88200EE4-F4B4-49E8-8126-B01E5FCCBE2D}" dt="2020-05-17T06:16:06.026" v="524" actId="165"/>
          <ac:spMkLst>
            <pc:docMk/>
            <pc:sldMk cId="3498558235" sldId="509"/>
            <ac:spMk id="1239" creationId="{48F213E2-D483-4FC4-A20B-C57AEEF11990}"/>
          </ac:spMkLst>
        </pc:spChg>
        <pc:spChg chg="mod topLvl">
          <ac:chgData name="reza kabir" userId="af3c95a13102d509" providerId="LiveId" clId="{88200EE4-F4B4-49E8-8126-B01E5FCCBE2D}" dt="2020-05-17T06:16:06.026" v="524" actId="165"/>
          <ac:spMkLst>
            <pc:docMk/>
            <pc:sldMk cId="3498558235" sldId="509"/>
            <ac:spMk id="1240" creationId="{7E65E2BE-AA21-499A-BD29-C365DEC9B42D}"/>
          </ac:spMkLst>
        </pc:spChg>
        <pc:spChg chg="mod topLvl">
          <ac:chgData name="reza kabir" userId="af3c95a13102d509" providerId="LiveId" clId="{88200EE4-F4B4-49E8-8126-B01E5FCCBE2D}" dt="2020-05-17T06:16:06.026" v="524" actId="165"/>
          <ac:spMkLst>
            <pc:docMk/>
            <pc:sldMk cId="3498558235" sldId="509"/>
            <ac:spMk id="1241" creationId="{238B3258-6A40-404F-A2CB-00060EA2788B}"/>
          </ac:spMkLst>
        </pc:spChg>
        <pc:spChg chg="mod topLvl">
          <ac:chgData name="reza kabir" userId="af3c95a13102d509" providerId="LiveId" clId="{88200EE4-F4B4-49E8-8126-B01E5FCCBE2D}" dt="2020-05-17T06:16:06.026" v="524" actId="165"/>
          <ac:spMkLst>
            <pc:docMk/>
            <pc:sldMk cId="3498558235" sldId="509"/>
            <ac:spMk id="1242" creationId="{C59FEE63-AF50-47F4-8AAD-3476CD84A1AF}"/>
          </ac:spMkLst>
        </pc:spChg>
        <pc:spChg chg="mod topLvl">
          <ac:chgData name="reza kabir" userId="af3c95a13102d509" providerId="LiveId" clId="{88200EE4-F4B4-49E8-8126-B01E5FCCBE2D}" dt="2020-05-17T06:16:06.026" v="524" actId="165"/>
          <ac:spMkLst>
            <pc:docMk/>
            <pc:sldMk cId="3498558235" sldId="509"/>
            <ac:spMk id="1243" creationId="{4848A120-3238-4FB1-B66A-BB45CDDB91A7}"/>
          </ac:spMkLst>
        </pc:spChg>
        <pc:spChg chg="mod topLvl">
          <ac:chgData name="reza kabir" userId="af3c95a13102d509" providerId="LiveId" clId="{88200EE4-F4B4-49E8-8126-B01E5FCCBE2D}" dt="2020-05-17T06:16:06.026" v="524" actId="165"/>
          <ac:spMkLst>
            <pc:docMk/>
            <pc:sldMk cId="3498558235" sldId="509"/>
            <ac:spMk id="1244" creationId="{926DA592-5632-42DA-9704-4609FECE6CF4}"/>
          </ac:spMkLst>
        </pc:spChg>
        <pc:spChg chg="mod topLvl">
          <ac:chgData name="reza kabir" userId="af3c95a13102d509" providerId="LiveId" clId="{88200EE4-F4B4-49E8-8126-B01E5FCCBE2D}" dt="2020-05-17T06:16:06.026" v="524" actId="165"/>
          <ac:spMkLst>
            <pc:docMk/>
            <pc:sldMk cId="3498558235" sldId="509"/>
            <ac:spMk id="1245" creationId="{A0904821-704C-4781-B0E5-F4CCB7E5C465}"/>
          </ac:spMkLst>
        </pc:spChg>
        <pc:spChg chg="mod topLvl">
          <ac:chgData name="reza kabir" userId="af3c95a13102d509" providerId="LiveId" clId="{88200EE4-F4B4-49E8-8126-B01E5FCCBE2D}" dt="2020-05-17T06:16:06.026" v="524" actId="165"/>
          <ac:spMkLst>
            <pc:docMk/>
            <pc:sldMk cId="3498558235" sldId="509"/>
            <ac:spMk id="1246" creationId="{C8E08E55-B768-4196-8F2D-11B3C48C8305}"/>
          </ac:spMkLst>
        </pc:spChg>
        <pc:spChg chg="mod topLvl">
          <ac:chgData name="reza kabir" userId="af3c95a13102d509" providerId="LiveId" clId="{88200EE4-F4B4-49E8-8126-B01E5FCCBE2D}" dt="2020-05-17T06:16:06.026" v="524" actId="165"/>
          <ac:spMkLst>
            <pc:docMk/>
            <pc:sldMk cId="3498558235" sldId="509"/>
            <ac:spMk id="1247" creationId="{D5DD19F4-3D67-46DB-AF3C-8758AD5E24CD}"/>
          </ac:spMkLst>
        </pc:spChg>
        <pc:spChg chg="mod topLvl">
          <ac:chgData name="reza kabir" userId="af3c95a13102d509" providerId="LiveId" clId="{88200EE4-F4B4-49E8-8126-B01E5FCCBE2D}" dt="2020-05-17T06:16:06.026" v="524" actId="165"/>
          <ac:spMkLst>
            <pc:docMk/>
            <pc:sldMk cId="3498558235" sldId="509"/>
            <ac:spMk id="1248" creationId="{12A53CFB-DE25-48E3-945C-45262EA418CB}"/>
          </ac:spMkLst>
        </pc:spChg>
        <pc:spChg chg="mod topLvl">
          <ac:chgData name="reza kabir" userId="af3c95a13102d509" providerId="LiveId" clId="{88200EE4-F4B4-49E8-8126-B01E5FCCBE2D}" dt="2020-05-17T06:16:06.026" v="524" actId="165"/>
          <ac:spMkLst>
            <pc:docMk/>
            <pc:sldMk cId="3498558235" sldId="509"/>
            <ac:spMk id="1249" creationId="{4A0FFFE8-5F4B-43B1-A899-67221593BD12}"/>
          </ac:spMkLst>
        </pc:spChg>
        <pc:spChg chg="mod topLvl">
          <ac:chgData name="reza kabir" userId="af3c95a13102d509" providerId="LiveId" clId="{88200EE4-F4B4-49E8-8126-B01E5FCCBE2D}" dt="2020-05-17T06:16:06.026" v="524" actId="165"/>
          <ac:spMkLst>
            <pc:docMk/>
            <pc:sldMk cId="3498558235" sldId="509"/>
            <ac:spMk id="1250" creationId="{E24A8110-134C-4662-944B-550C498E8653}"/>
          </ac:spMkLst>
        </pc:spChg>
        <pc:spChg chg="mod topLvl">
          <ac:chgData name="reza kabir" userId="af3c95a13102d509" providerId="LiveId" clId="{88200EE4-F4B4-49E8-8126-B01E5FCCBE2D}" dt="2020-05-17T06:16:06.026" v="524" actId="165"/>
          <ac:spMkLst>
            <pc:docMk/>
            <pc:sldMk cId="3498558235" sldId="509"/>
            <ac:spMk id="1251" creationId="{7E190B64-D0A7-45B9-83D5-58F9CAD5E143}"/>
          </ac:spMkLst>
        </pc:spChg>
        <pc:spChg chg="mod topLvl">
          <ac:chgData name="reza kabir" userId="af3c95a13102d509" providerId="LiveId" clId="{88200EE4-F4B4-49E8-8126-B01E5FCCBE2D}" dt="2020-05-17T06:16:06.026" v="524" actId="165"/>
          <ac:spMkLst>
            <pc:docMk/>
            <pc:sldMk cId="3498558235" sldId="509"/>
            <ac:spMk id="1252" creationId="{B3CA283E-512A-45E4-9328-ECB9D9FBA08D}"/>
          </ac:spMkLst>
        </pc:spChg>
        <pc:spChg chg="mod topLvl">
          <ac:chgData name="reza kabir" userId="af3c95a13102d509" providerId="LiveId" clId="{88200EE4-F4B4-49E8-8126-B01E5FCCBE2D}" dt="2020-05-17T06:16:06.026" v="524" actId="165"/>
          <ac:spMkLst>
            <pc:docMk/>
            <pc:sldMk cId="3498558235" sldId="509"/>
            <ac:spMk id="1253" creationId="{259EE3C7-62FF-4FFF-AD51-FBC4ABB29207}"/>
          </ac:spMkLst>
        </pc:spChg>
        <pc:spChg chg="mod topLvl">
          <ac:chgData name="reza kabir" userId="af3c95a13102d509" providerId="LiveId" clId="{88200EE4-F4B4-49E8-8126-B01E5FCCBE2D}" dt="2020-05-17T06:16:06.026" v="524" actId="165"/>
          <ac:spMkLst>
            <pc:docMk/>
            <pc:sldMk cId="3498558235" sldId="509"/>
            <ac:spMk id="1254" creationId="{55A14036-A561-448D-AAE0-84938E897BF5}"/>
          </ac:spMkLst>
        </pc:spChg>
        <pc:spChg chg="mod topLvl">
          <ac:chgData name="reza kabir" userId="af3c95a13102d509" providerId="LiveId" clId="{88200EE4-F4B4-49E8-8126-B01E5FCCBE2D}" dt="2020-05-17T06:16:06.026" v="524" actId="165"/>
          <ac:spMkLst>
            <pc:docMk/>
            <pc:sldMk cId="3498558235" sldId="509"/>
            <ac:spMk id="1255" creationId="{60C96DF2-FE79-413A-A979-E3759260FFB1}"/>
          </ac:spMkLst>
        </pc:spChg>
        <pc:spChg chg="mod topLvl">
          <ac:chgData name="reza kabir" userId="af3c95a13102d509" providerId="LiveId" clId="{88200EE4-F4B4-49E8-8126-B01E5FCCBE2D}" dt="2020-05-17T06:16:06.026" v="524" actId="165"/>
          <ac:spMkLst>
            <pc:docMk/>
            <pc:sldMk cId="3498558235" sldId="509"/>
            <ac:spMk id="1256" creationId="{702D9DDD-9A1F-4839-8233-E6CAF41ED2F0}"/>
          </ac:spMkLst>
        </pc:spChg>
        <pc:spChg chg="mod topLvl">
          <ac:chgData name="reza kabir" userId="af3c95a13102d509" providerId="LiveId" clId="{88200EE4-F4B4-49E8-8126-B01E5FCCBE2D}" dt="2020-05-17T06:16:06.026" v="524" actId="165"/>
          <ac:spMkLst>
            <pc:docMk/>
            <pc:sldMk cId="3498558235" sldId="509"/>
            <ac:spMk id="1257" creationId="{568B7AF5-8A05-40B4-A3DE-70552D7A5B62}"/>
          </ac:spMkLst>
        </pc:spChg>
        <pc:spChg chg="mod topLvl">
          <ac:chgData name="reza kabir" userId="af3c95a13102d509" providerId="LiveId" clId="{88200EE4-F4B4-49E8-8126-B01E5FCCBE2D}" dt="2020-05-17T06:16:06.026" v="524" actId="165"/>
          <ac:spMkLst>
            <pc:docMk/>
            <pc:sldMk cId="3498558235" sldId="509"/>
            <ac:spMk id="1258" creationId="{D10120CD-6057-4E5A-BF8F-97A88E745FDD}"/>
          </ac:spMkLst>
        </pc:spChg>
        <pc:spChg chg="mod topLvl">
          <ac:chgData name="reza kabir" userId="af3c95a13102d509" providerId="LiveId" clId="{88200EE4-F4B4-49E8-8126-B01E5FCCBE2D}" dt="2020-05-17T06:16:06.026" v="524" actId="165"/>
          <ac:spMkLst>
            <pc:docMk/>
            <pc:sldMk cId="3498558235" sldId="509"/>
            <ac:spMk id="1259" creationId="{C83AC13F-AADA-4F4D-A4E4-962BF8EF02F8}"/>
          </ac:spMkLst>
        </pc:spChg>
        <pc:spChg chg="mod topLvl">
          <ac:chgData name="reza kabir" userId="af3c95a13102d509" providerId="LiveId" clId="{88200EE4-F4B4-49E8-8126-B01E5FCCBE2D}" dt="2020-05-17T06:16:06.026" v="524" actId="165"/>
          <ac:spMkLst>
            <pc:docMk/>
            <pc:sldMk cId="3498558235" sldId="509"/>
            <ac:spMk id="1260" creationId="{5E968156-BB40-4DA8-A1D5-A273DE01A1B9}"/>
          </ac:spMkLst>
        </pc:spChg>
        <pc:spChg chg="mod topLvl">
          <ac:chgData name="reza kabir" userId="af3c95a13102d509" providerId="LiveId" clId="{88200EE4-F4B4-49E8-8126-B01E5FCCBE2D}" dt="2020-05-17T06:16:06.026" v="524" actId="165"/>
          <ac:spMkLst>
            <pc:docMk/>
            <pc:sldMk cId="3498558235" sldId="509"/>
            <ac:spMk id="1261" creationId="{389288F1-ECAF-4F06-9497-A683103DD81F}"/>
          </ac:spMkLst>
        </pc:spChg>
        <pc:spChg chg="mod topLvl">
          <ac:chgData name="reza kabir" userId="af3c95a13102d509" providerId="LiveId" clId="{88200EE4-F4B4-49E8-8126-B01E5FCCBE2D}" dt="2020-05-17T06:16:06.026" v="524" actId="165"/>
          <ac:spMkLst>
            <pc:docMk/>
            <pc:sldMk cId="3498558235" sldId="509"/>
            <ac:spMk id="1262" creationId="{ECDD4495-442C-4861-B098-56BE0164B849}"/>
          </ac:spMkLst>
        </pc:spChg>
        <pc:spChg chg="mod topLvl">
          <ac:chgData name="reza kabir" userId="af3c95a13102d509" providerId="LiveId" clId="{88200EE4-F4B4-49E8-8126-B01E5FCCBE2D}" dt="2020-05-17T06:16:06.026" v="524" actId="165"/>
          <ac:spMkLst>
            <pc:docMk/>
            <pc:sldMk cId="3498558235" sldId="509"/>
            <ac:spMk id="1263" creationId="{50AA89C2-6AE5-40BD-85B9-0622DBC97796}"/>
          </ac:spMkLst>
        </pc:spChg>
        <pc:spChg chg="mod topLvl">
          <ac:chgData name="reza kabir" userId="af3c95a13102d509" providerId="LiveId" clId="{88200EE4-F4B4-49E8-8126-B01E5FCCBE2D}" dt="2020-05-17T06:16:06.026" v="524" actId="165"/>
          <ac:spMkLst>
            <pc:docMk/>
            <pc:sldMk cId="3498558235" sldId="509"/>
            <ac:spMk id="1264" creationId="{FD1617CF-E700-4E57-A495-F548879C7F43}"/>
          </ac:spMkLst>
        </pc:spChg>
        <pc:spChg chg="mod topLvl">
          <ac:chgData name="reza kabir" userId="af3c95a13102d509" providerId="LiveId" clId="{88200EE4-F4B4-49E8-8126-B01E5FCCBE2D}" dt="2020-05-17T06:16:06.026" v="524" actId="165"/>
          <ac:spMkLst>
            <pc:docMk/>
            <pc:sldMk cId="3498558235" sldId="509"/>
            <ac:spMk id="1265" creationId="{513CDAB9-2E3B-428D-9241-EBE68AF294FF}"/>
          </ac:spMkLst>
        </pc:spChg>
        <pc:spChg chg="mod topLvl">
          <ac:chgData name="reza kabir" userId="af3c95a13102d509" providerId="LiveId" clId="{88200EE4-F4B4-49E8-8126-B01E5FCCBE2D}" dt="2020-05-17T06:16:06.026" v="524" actId="165"/>
          <ac:spMkLst>
            <pc:docMk/>
            <pc:sldMk cId="3498558235" sldId="509"/>
            <ac:spMk id="1266" creationId="{926FE91F-0681-4184-99E7-7C49E35F6804}"/>
          </ac:spMkLst>
        </pc:spChg>
        <pc:spChg chg="mod topLvl">
          <ac:chgData name="reza kabir" userId="af3c95a13102d509" providerId="LiveId" clId="{88200EE4-F4B4-49E8-8126-B01E5FCCBE2D}" dt="2020-05-17T06:16:06.026" v="524" actId="165"/>
          <ac:spMkLst>
            <pc:docMk/>
            <pc:sldMk cId="3498558235" sldId="509"/>
            <ac:spMk id="1267" creationId="{443E14F4-AC96-4393-93FA-ED08CD463BA2}"/>
          </ac:spMkLst>
        </pc:spChg>
        <pc:spChg chg="mod topLvl">
          <ac:chgData name="reza kabir" userId="af3c95a13102d509" providerId="LiveId" clId="{88200EE4-F4B4-49E8-8126-B01E5FCCBE2D}" dt="2020-05-17T06:16:06.026" v="524" actId="165"/>
          <ac:spMkLst>
            <pc:docMk/>
            <pc:sldMk cId="3498558235" sldId="509"/>
            <ac:spMk id="1268" creationId="{1CDD3EB3-02AE-49CB-9A6E-94FEE3EF635D}"/>
          </ac:spMkLst>
        </pc:spChg>
        <pc:spChg chg="mod topLvl">
          <ac:chgData name="reza kabir" userId="af3c95a13102d509" providerId="LiveId" clId="{88200EE4-F4B4-49E8-8126-B01E5FCCBE2D}" dt="2020-05-17T06:16:06.026" v="524" actId="165"/>
          <ac:spMkLst>
            <pc:docMk/>
            <pc:sldMk cId="3498558235" sldId="509"/>
            <ac:spMk id="1269" creationId="{AD7B7FCF-08A4-4DB1-ACBA-F19D1A13BDBB}"/>
          </ac:spMkLst>
        </pc:spChg>
        <pc:spChg chg="mod topLvl">
          <ac:chgData name="reza kabir" userId="af3c95a13102d509" providerId="LiveId" clId="{88200EE4-F4B4-49E8-8126-B01E5FCCBE2D}" dt="2020-05-17T06:16:06.026" v="524" actId="165"/>
          <ac:spMkLst>
            <pc:docMk/>
            <pc:sldMk cId="3498558235" sldId="509"/>
            <ac:spMk id="1270" creationId="{A2E33052-2289-4E50-BB39-C716C5BD4018}"/>
          </ac:spMkLst>
        </pc:spChg>
        <pc:spChg chg="mod topLvl">
          <ac:chgData name="reza kabir" userId="af3c95a13102d509" providerId="LiveId" clId="{88200EE4-F4B4-49E8-8126-B01E5FCCBE2D}" dt="2020-05-17T06:16:06.026" v="524" actId="165"/>
          <ac:spMkLst>
            <pc:docMk/>
            <pc:sldMk cId="3498558235" sldId="509"/>
            <ac:spMk id="1271" creationId="{E3A9CC1E-6288-48AE-8CF3-47C7FBCE1F44}"/>
          </ac:spMkLst>
        </pc:spChg>
        <pc:spChg chg="mod topLvl">
          <ac:chgData name="reza kabir" userId="af3c95a13102d509" providerId="LiveId" clId="{88200EE4-F4B4-49E8-8126-B01E5FCCBE2D}" dt="2020-05-17T06:16:06.026" v="524" actId="165"/>
          <ac:spMkLst>
            <pc:docMk/>
            <pc:sldMk cId="3498558235" sldId="509"/>
            <ac:spMk id="1272" creationId="{6B1AD5C4-540B-48E0-A03E-4F9582046899}"/>
          </ac:spMkLst>
        </pc:spChg>
        <pc:spChg chg="mod topLvl">
          <ac:chgData name="reza kabir" userId="af3c95a13102d509" providerId="LiveId" clId="{88200EE4-F4B4-49E8-8126-B01E5FCCBE2D}" dt="2020-05-17T06:16:06.026" v="524" actId="165"/>
          <ac:spMkLst>
            <pc:docMk/>
            <pc:sldMk cId="3498558235" sldId="509"/>
            <ac:spMk id="1273" creationId="{21DAD5E4-0FC0-47DE-A911-366984ECE5A6}"/>
          </ac:spMkLst>
        </pc:spChg>
        <pc:spChg chg="mod topLvl">
          <ac:chgData name="reza kabir" userId="af3c95a13102d509" providerId="LiveId" clId="{88200EE4-F4B4-49E8-8126-B01E5FCCBE2D}" dt="2020-05-17T06:16:06.026" v="524" actId="165"/>
          <ac:spMkLst>
            <pc:docMk/>
            <pc:sldMk cId="3498558235" sldId="509"/>
            <ac:spMk id="1274" creationId="{130BB1D7-2283-4EEC-A5BF-638A8B6B3C04}"/>
          </ac:spMkLst>
        </pc:spChg>
        <pc:spChg chg="mod topLvl">
          <ac:chgData name="reza kabir" userId="af3c95a13102d509" providerId="LiveId" clId="{88200EE4-F4B4-49E8-8126-B01E5FCCBE2D}" dt="2020-05-17T06:16:06.026" v="524" actId="165"/>
          <ac:spMkLst>
            <pc:docMk/>
            <pc:sldMk cId="3498558235" sldId="509"/>
            <ac:spMk id="1275" creationId="{BBC80A3D-3436-48CC-B5C7-487A6B88EC68}"/>
          </ac:spMkLst>
        </pc:spChg>
        <pc:spChg chg="mod topLvl">
          <ac:chgData name="reza kabir" userId="af3c95a13102d509" providerId="LiveId" clId="{88200EE4-F4B4-49E8-8126-B01E5FCCBE2D}" dt="2020-05-17T06:16:06.026" v="524" actId="165"/>
          <ac:spMkLst>
            <pc:docMk/>
            <pc:sldMk cId="3498558235" sldId="509"/>
            <ac:spMk id="1276" creationId="{AA0D23C6-44AD-4E5B-8A40-968D5E180385}"/>
          </ac:spMkLst>
        </pc:spChg>
        <pc:spChg chg="mod topLvl">
          <ac:chgData name="reza kabir" userId="af3c95a13102d509" providerId="LiveId" clId="{88200EE4-F4B4-49E8-8126-B01E5FCCBE2D}" dt="2020-05-17T06:16:06.026" v="524" actId="165"/>
          <ac:spMkLst>
            <pc:docMk/>
            <pc:sldMk cId="3498558235" sldId="509"/>
            <ac:spMk id="1277" creationId="{E1923DC4-9E6C-4862-B3E8-C66317B8495B}"/>
          </ac:spMkLst>
        </pc:spChg>
        <pc:spChg chg="mod topLvl">
          <ac:chgData name="reza kabir" userId="af3c95a13102d509" providerId="LiveId" clId="{88200EE4-F4B4-49E8-8126-B01E5FCCBE2D}" dt="2020-05-17T06:16:06.026" v="524" actId="165"/>
          <ac:spMkLst>
            <pc:docMk/>
            <pc:sldMk cId="3498558235" sldId="509"/>
            <ac:spMk id="1278" creationId="{09E94DCC-CDCF-46B8-BF94-A765B0BEE75D}"/>
          </ac:spMkLst>
        </pc:spChg>
        <pc:spChg chg="mod topLvl">
          <ac:chgData name="reza kabir" userId="af3c95a13102d509" providerId="LiveId" clId="{88200EE4-F4B4-49E8-8126-B01E5FCCBE2D}" dt="2020-05-17T06:16:06.026" v="524" actId="165"/>
          <ac:spMkLst>
            <pc:docMk/>
            <pc:sldMk cId="3498558235" sldId="509"/>
            <ac:spMk id="1279" creationId="{CF529990-7A4A-49A6-8B9E-FCFA0EECDB24}"/>
          </ac:spMkLst>
        </pc:spChg>
        <pc:spChg chg="mod topLvl">
          <ac:chgData name="reza kabir" userId="af3c95a13102d509" providerId="LiveId" clId="{88200EE4-F4B4-49E8-8126-B01E5FCCBE2D}" dt="2020-05-17T06:16:06.026" v="524" actId="165"/>
          <ac:spMkLst>
            <pc:docMk/>
            <pc:sldMk cId="3498558235" sldId="509"/>
            <ac:spMk id="1280" creationId="{703FC7F5-DD2E-431B-82C1-A0D58E7058BC}"/>
          </ac:spMkLst>
        </pc:spChg>
        <pc:spChg chg="mod topLvl">
          <ac:chgData name="reza kabir" userId="af3c95a13102d509" providerId="LiveId" clId="{88200EE4-F4B4-49E8-8126-B01E5FCCBE2D}" dt="2020-05-17T06:16:06.026" v="524" actId="165"/>
          <ac:spMkLst>
            <pc:docMk/>
            <pc:sldMk cId="3498558235" sldId="509"/>
            <ac:spMk id="1281" creationId="{C2DD1E26-1D0E-46F9-A1A9-4A6BFD587A6F}"/>
          </ac:spMkLst>
        </pc:spChg>
        <pc:spChg chg="mod topLvl">
          <ac:chgData name="reza kabir" userId="af3c95a13102d509" providerId="LiveId" clId="{88200EE4-F4B4-49E8-8126-B01E5FCCBE2D}" dt="2020-05-17T06:16:06.026" v="524" actId="165"/>
          <ac:spMkLst>
            <pc:docMk/>
            <pc:sldMk cId="3498558235" sldId="509"/>
            <ac:spMk id="1282" creationId="{220222D9-8BCC-446E-B488-9E75BCFAAE6F}"/>
          </ac:spMkLst>
        </pc:spChg>
        <pc:spChg chg="mod topLvl">
          <ac:chgData name="reza kabir" userId="af3c95a13102d509" providerId="LiveId" clId="{88200EE4-F4B4-49E8-8126-B01E5FCCBE2D}" dt="2020-05-17T06:16:06.026" v="524" actId="165"/>
          <ac:spMkLst>
            <pc:docMk/>
            <pc:sldMk cId="3498558235" sldId="509"/>
            <ac:spMk id="1283" creationId="{E86AE6AC-ECB2-462D-94B6-EB590047D47F}"/>
          </ac:spMkLst>
        </pc:spChg>
        <pc:spChg chg="mod topLvl">
          <ac:chgData name="reza kabir" userId="af3c95a13102d509" providerId="LiveId" clId="{88200EE4-F4B4-49E8-8126-B01E5FCCBE2D}" dt="2020-05-17T06:16:06.026" v="524" actId="165"/>
          <ac:spMkLst>
            <pc:docMk/>
            <pc:sldMk cId="3498558235" sldId="509"/>
            <ac:spMk id="1284" creationId="{A6E6527F-F5A4-4E92-BDB5-382569F86757}"/>
          </ac:spMkLst>
        </pc:spChg>
        <pc:spChg chg="mod topLvl">
          <ac:chgData name="reza kabir" userId="af3c95a13102d509" providerId="LiveId" clId="{88200EE4-F4B4-49E8-8126-B01E5FCCBE2D}" dt="2020-05-17T06:16:06.026" v="524" actId="165"/>
          <ac:spMkLst>
            <pc:docMk/>
            <pc:sldMk cId="3498558235" sldId="509"/>
            <ac:spMk id="1285" creationId="{CEB7AD7D-80F9-4A56-A720-10AC879900EC}"/>
          </ac:spMkLst>
        </pc:spChg>
        <pc:spChg chg="mod topLvl">
          <ac:chgData name="reza kabir" userId="af3c95a13102d509" providerId="LiveId" clId="{88200EE4-F4B4-49E8-8126-B01E5FCCBE2D}" dt="2020-05-17T06:16:06.026" v="524" actId="165"/>
          <ac:spMkLst>
            <pc:docMk/>
            <pc:sldMk cId="3498558235" sldId="509"/>
            <ac:spMk id="1286" creationId="{2F9C65A2-F7EB-4B4F-8086-A6F497864DE9}"/>
          </ac:spMkLst>
        </pc:spChg>
        <pc:spChg chg="mod topLvl">
          <ac:chgData name="reza kabir" userId="af3c95a13102d509" providerId="LiveId" clId="{88200EE4-F4B4-49E8-8126-B01E5FCCBE2D}" dt="2020-05-17T06:16:06.026" v="524" actId="165"/>
          <ac:spMkLst>
            <pc:docMk/>
            <pc:sldMk cId="3498558235" sldId="509"/>
            <ac:spMk id="1287" creationId="{73C2FC1D-FE5B-491B-BD98-C0E3897A6CF2}"/>
          </ac:spMkLst>
        </pc:spChg>
        <pc:spChg chg="mod topLvl">
          <ac:chgData name="reza kabir" userId="af3c95a13102d509" providerId="LiveId" clId="{88200EE4-F4B4-49E8-8126-B01E5FCCBE2D}" dt="2020-05-17T06:16:06.026" v="524" actId="165"/>
          <ac:spMkLst>
            <pc:docMk/>
            <pc:sldMk cId="3498558235" sldId="509"/>
            <ac:spMk id="1288" creationId="{A095C616-C8B7-472A-A0FF-1DCF48725557}"/>
          </ac:spMkLst>
        </pc:spChg>
        <pc:spChg chg="mod topLvl">
          <ac:chgData name="reza kabir" userId="af3c95a13102d509" providerId="LiveId" clId="{88200EE4-F4B4-49E8-8126-B01E5FCCBE2D}" dt="2020-05-17T06:16:06.026" v="524" actId="165"/>
          <ac:spMkLst>
            <pc:docMk/>
            <pc:sldMk cId="3498558235" sldId="509"/>
            <ac:spMk id="1289" creationId="{78067772-5C49-4831-8452-DBC115AE7875}"/>
          </ac:spMkLst>
        </pc:spChg>
        <pc:spChg chg="mod topLvl">
          <ac:chgData name="reza kabir" userId="af3c95a13102d509" providerId="LiveId" clId="{88200EE4-F4B4-49E8-8126-B01E5FCCBE2D}" dt="2020-05-17T06:16:06.026" v="524" actId="165"/>
          <ac:spMkLst>
            <pc:docMk/>
            <pc:sldMk cId="3498558235" sldId="509"/>
            <ac:spMk id="1290" creationId="{ABA6C810-1455-406F-9C50-CA9128BE6DCE}"/>
          </ac:spMkLst>
        </pc:spChg>
        <pc:spChg chg="mod topLvl">
          <ac:chgData name="reza kabir" userId="af3c95a13102d509" providerId="LiveId" clId="{88200EE4-F4B4-49E8-8126-B01E5FCCBE2D}" dt="2020-05-17T06:16:06.026" v="524" actId="165"/>
          <ac:spMkLst>
            <pc:docMk/>
            <pc:sldMk cId="3498558235" sldId="509"/>
            <ac:spMk id="1291" creationId="{70B7DB11-AD5A-4958-A48B-E9BF804685E4}"/>
          </ac:spMkLst>
        </pc:spChg>
        <pc:spChg chg="mod topLvl">
          <ac:chgData name="reza kabir" userId="af3c95a13102d509" providerId="LiveId" clId="{88200EE4-F4B4-49E8-8126-B01E5FCCBE2D}" dt="2020-05-17T06:16:06.026" v="524" actId="165"/>
          <ac:spMkLst>
            <pc:docMk/>
            <pc:sldMk cId="3498558235" sldId="509"/>
            <ac:spMk id="1292" creationId="{CF132A91-7853-452E-B249-E1FA60ABF109}"/>
          </ac:spMkLst>
        </pc:spChg>
        <pc:spChg chg="mod topLvl">
          <ac:chgData name="reza kabir" userId="af3c95a13102d509" providerId="LiveId" clId="{88200EE4-F4B4-49E8-8126-B01E5FCCBE2D}" dt="2020-05-17T06:16:06.026" v="524" actId="165"/>
          <ac:spMkLst>
            <pc:docMk/>
            <pc:sldMk cId="3498558235" sldId="509"/>
            <ac:spMk id="1293" creationId="{2A7B0BAD-476C-42CE-81FB-FC3DC101B328}"/>
          </ac:spMkLst>
        </pc:spChg>
        <pc:spChg chg="mod topLvl">
          <ac:chgData name="reza kabir" userId="af3c95a13102d509" providerId="LiveId" clId="{88200EE4-F4B4-49E8-8126-B01E5FCCBE2D}" dt="2020-05-17T06:16:06.026" v="524" actId="165"/>
          <ac:spMkLst>
            <pc:docMk/>
            <pc:sldMk cId="3498558235" sldId="509"/>
            <ac:spMk id="1294" creationId="{F0FCCEF8-837F-45A4-9784-FFF6CD28E045}"/>
          </ac:spMkLst>
        </pc:spChg>
        <pc:spChg chg="mod topLvl">
          <ac:chgData name="reza kabir" userId="af3c95a13102d509" providerId="LiveId" clId="{88200EE4-F4B4-49E8-8126-B01E5FCCBE2D}" dt="2020-05-17T06:16:06.026" v="524" actId="165"/>
          <ac:spMkLst>
            <pc:docMk/>
            <pc:sldMk cId="3498558235" sldId="509"/>
            <ac:spMk id="1295" creationId="{D714DAA2-E7C8-428B-9F65-19B9CBDDCDD7}"/>
          </ac:spMkLst>
        </pc:spChg>
        <pc:spChg chg="mod topLvl">
          <ac:chgData name="reza kabir" userId="af3c95a13102d509" providerId="LiveId" clId="{88200EE4-F4B4-49E8-8126-B01E5FCCBE2D}" dt="2020-05-17T06:16:06.026" v="524" actId="165"/>
          <ac:spMkLst>
            <pc:docMk/>
            <pc:sldMk cId="3498558235" sldId="509"/>
            <ac:spMk id="1296" creationId="{DBBC7885-A40C-410C-8CF7-C120797E76A0}"/>
          </ac:spMkLst>
        </pc:spChg>
        <pc:spChg chg="mod topLvl">
          <ac:chgData name="reza kabir" userId="af3c95a13102d509" providerId="LiveId" clId="{88200EE4-F4B4-49E8-8126-B01E5FCCBE2D}" dt="2020-05-17T06:16:06.026" v="524" actId="165"/>
          <ac:spMkLst>
            <pc:docMk/>
            <pc:sldMk cId="3498558235" sldId="509"/>
            <ac:spMk id="1297" creationId="{E126A90A-0949-4397-B4EF-BCAB9AF64DA4}"/>
          </ac:spMkLst>
        </pc:spChg>
        <pc:spChg chg="mod topLvl">
          <ac:chgData name="reza kabir" userId="af3c95a13102d509" providerId="LiveId" clId="{88200EE4-F4B4-49E8-8126-B01E5FCCBE2D}" dt="2020-05-17T06:16:06.026" v="524" actId="165"/>
          <ac:spMkLst>
            <pc:docMk/>
            <pc:sldMk cId="3498558235" sldId="509"/>
            <ac:spMk id="1298" creationId="{58262028-F5FD-4378-A1D3-12B2DB7C88DF}"/>
          </ac:spMkLst>
        </pc:spChg>
        <pc:spChg chg="mod topLvl">
          <ac:chgData name="reza kabir" userId="af3c95a13102d509" providerId="LiveId" clId="{88200EE4-F4B4-49E8-8126-B01E5FCCBE2D}" dt="2020-05-17T06:16:06.026" v="524" actId="165"/>
          <ac:spMkLst>
            <pc:docMk/>
            <pc:sldMk cId="3498558235" sldId="509"/>
            <ac:spMk id="1299" creationId="{B9AC088F-2C12-4F9B-BA9F-E89A47B59D57}"/>
          </ac:spMkLst>
        </pc:spChg>
        <pc:spChg chg="mod topLvl">
          <ac:chgData name="reza kabir" userId="af3c95a13102d509" providerId="LiveId" clId="{88200EE4-F4B4-49E8-8126-B01E5FCCBE2D}" dt="2020-05-17T06:16:06.026" v="524" actId="165"/>
          <ac:spMkLst>
            <pc:docMk/>
            <pc:sldMk cId="3498558235" sldId="509"/>
            <ac:spMk id="1300" creationId="{7D3BE13E-E334-453F-B555-232FA9020072}"/>
          </ac:spMkLst>
        </pc:spChg>
        <pc:spChg chg="mod topLvl">
          <ac:chgData name="reza kabir" userId="af3c95a13102d509" providerId="LiveId" clId="{88200EE4-F4B4-49E8-8126-B01E5FCCBE2D}" dt="2020-05-17T06:16:06.026" v="524" actId="165"/>
          <ac:spMkLst>
            <pc:docMk/>
            <pc:sldMk cId="3498558235" sldId="509"/>
            <ac:spMk id="1301" creationId="{DF93513F-EBCF-4D77-9659-E3A07440F1F6}"/>
          </ac:spMkLst>
        </pc:spChg>
        <pc:spChg chg="mod topLvl">
          <ac:chgData name="reza kabir" userId="af3c95a13102d509" providerId="LiveId" clId="{88200EE4-F4B4-49E8-8126-B01E5FCCBE2D}" dt="2020-05-17T06:16:06.026" v="524" actId="165"/>
          <ac:spMkLst>
            <pc:docMk/>
            <pc:sldMk cId="3498558235" sldId="509"/>
            <ac:spMk id="1302" creationId="{EEB7EEF3-A7B0-4DDF-B695-6F4F5CA53A30}"/>
          </ac:spMkLst>
        </pc:spChg>
        <pc:spChg chg="mod topLvl">
          <ac:chgData name="reza kabir" userId="af3c95a13102d509" providerId="LiveId" clId="{88200EE4-F4B4-49E8-8126-B01E5FCCBE2D}" dt="2020-05-17T06:16:06.026" v="524" actId="165"/>
          <ac:spMkLst>
            <pc:docMk/>
            <pc:sldMk cId="3498558235" sldId="509"/>
            <ac:spMk id="1303" creationId="{92EFC007-7140-4218-AD3C-A56D2108396E}"/>
          </ac:spMkLst>
        </pc:spChg>
        <pc:spChg chg="mod topLvl">
          <ac:chgData name="reza kabir" userId="af3c95a13102d509" providerId="LiveId" clId="{88200EE4-F4B4-49E8-8126-B01E5FCCBE2D}" dt="2020-05-17T06:16:06.026" v="524" actId="165"/>
          <ac:spMkLst>
            <pc:docMk/>
            <pc:sldMk cId="3498558235" sldId="509"/>
            <ac:spMk id="1304" creationId="{83566826-F73E-4D1E-8A7B-D8367BCE0B16}"/>
          </ac:spMkLst>
        </pc:spChg>
        <pc:spChg chg="mod topLvl">
          <ac:chgData name="reza kabir" userId="af3c95a13102d509" providerId="LiveId" clId="{88200EE4-F4B4-49E8-8126-B01E5FCCBE2D}" dt="2020-05-17T06:16:06.026" v="524" actId="165"/>
          <ac:spMkLst>
            <pc:docMk/>
            <pc:sldMk cId="3498558235" sldId="509"/>
            <ac:spMk id="1305" creationId="{7C71ED0C-9BF4-4C0B-8367-818674AE19C3}"/>
          </ac:spMkLst>
        </pc:spChg>
        <pc:spChg chg="mod topLvl">
          <ac:chgData name="reza kabir" userId="af3c95a13102d509" providerId="LiveId" clId="{88200EE4-F4B4-49E8-8126-B01E5FCCBE2D}" dt="2020-05-17T06:16:06.026" v="524" actId="165"/>
          <ac:spMkLst>
            <pc:docMk/>
            <pc:sldMk cId="3498558235" sldId="509"/>
            <ac:spMk id="1306" creationId="{9435F8CC-B230-45F6-BA6D-CEA69011B42F}"/>
          </ac:spMkLst>
        </pc:spChg>
        <pc:spChg chg="mod topLvl">
          <ac:chgData name="reza kabir" userId="af3c95a13102d509" providerId="LiveId" clId="{88200EE4-F4B4-49E8-8126-B01E5FCCBE2D}" dt="2020-05-17T06:16:06.026" v="524" actId="165"/>
          <ac:spMkLst>
            <pc:docMk/>
            <pc:sldMk cId="3498558235" sldId="509"/>
            <ac:spMk id="1307" creationId="{1DF8DBB5-7A1D-40C1-A059-0F25589D4257}"/>
          </ac:spMkLst>
        </pc:spChg>
        <pc:spChg chg="mod topLvl">
          <ac:chgData name="reza kabir" userId="af3c95a13102d509" providerId="LiveId" clId="{88200EE4-F4B4-49E8-8126-B01E5FCCBE2D}" dt="2020-05-17T06:16:06.026" v="524" actId="165"/>
          <ac:spMkLst>
            <pc:docMk/>
            <pc:sldMk cId="3498558235" sldId="509"/>
            <ac:spMk id="1308" creationId="{659632CB-7A70-4D64-B610-CEB647B35795}"/>
          </ac:spMkLst>
        </pc:spChg>
        <pc:spChg chg="mod topLvl">
          <ac:chgData name="reza kabir" userId="af3c95a13102d509" providerId="LiveId" clId="{88200EE4-F4B4-49E8-8126-B01E5FCCBE2D}" dt="2020-05-17T06:16:06.026" v="524" actId="165"/>
          <ac:spMkLst>
            <pc:docMk/>
            <pc:sldMk cId="3498558235" sldId="509"/>
            <ac:spMk id="1309" creationId="{06700518-1641-4635-96EB-550CEE09671B}"/>
          </ac:spMkLst>
        </pc:spChg>
        <pc:spChg chg="mod topLvl">
          <ac:chgData name="reza kabir" userId="af3c95a13102d509" providerId="LiveId" clId="{88200EE4-F4B4-49E8-8126-B01E5FCCBE2D}" dt="2020-05-17T06:16:06.026" v="524" actId="165"/>
          <ac:spMkLst>
            <pc:docMk/>
            <pc:sldMk cId="3498558235" sldId="509"/>
            <ac:spMk id="1310" creationId="{45FCBA3E-015C-4E80-BDB4-7E48AF46C514}"/>
          </ac:spMkLst>
        </pc:spChg>
        <pc:spChg chg="mod topLvl">
          <ac:chgData name="reza kabir" userId="af3c95a13102d509" providerId="LiveId" clId="{88200EE4-F4B4-49E8-8126-B01E5FCCBE2D}" dt="2020-05-17T06:16:06.026" v="524" actId="165"/>
          <ac:spMkLst>
            <pc:docMk/>
            <pc:sldMk cId="3498558235" sldId="509"/>
            <ac:spMk id="1311" creationId="{4C98323F-C026-455A-878E-43BBC1DD1D3D}"/>
          </ac:spMkLst>
        </pc:spChg>
        <pc:spChg chg="mod topLvl">
          <ac:chgData name="reza kabir" userId="af3c95a13102d509" providerId="LiveId" clId="{88200EE4-F4B4-49E8-8126-B01E5FCCBE2D}" dt="2020-05-17T06:16:06.026" v="524" actId="165"/>
          <ac:spMkLst>
            <pc:docMk/>
            <pc:sldMk cId="3498558235" sldId="509"/>
            <ac:spMk id="1312" creationId="{513F039E-0B2B-4545-B0D2-6953BBB9BD08}"/>
          </ac:spMkLst>
        </pc:spChg>
        <pc:spChg chg="mod topLvl">
          <ac:chgData name="reza kabir" userId="af3c95a13102d509" providerId="LiveId" clId="{88200EE4-F4B4-49E8-8126-B01E5FCCBE2D}" dt="2020-05-17T06:16:06.026" v="524" actId="165"/>
          <ac:spMkLst>
            <pc:docMk/>
            <pc:sldMk cId="3498558235" sldId="509"/>
            <ac:spMk id="1313" creationId="{72901439-9248-4A42-B738-F16B4F72338A}"/>
          </ac:spMkLst>
        </pc:spChg>
        <pc:spChg chg="mod topLvl">
          <ac:chgData name="reza kabir" userId="af3c95a13102d509" providerId="LiveId" clId="{88200EE4-F4B4-49E8-8126-B01E5FCCBE2D}" dt="2020-05-17T06:16:06.026" v="524" actId="165"/>
          <ac:spMkLst>
            <pc:docMk/>
            <pc:sldMk cId="3498558235" sldId="509"/>
            <ac:spMk id="1314" creationId="{33D6C2CF-3076-4DE8-897F-8EF2C1C3DFAC}"/>
          </ac:spMkLst>
        </pc:spChg>
        <pc:spChg chg="mod topLvl">
          <ac:chgData name="reza kabir" userId="af3c95a13102d509" providerId="LiveId" clId="{88200EE4-F4B4-49E8-8126-B01E5FCCBE2D}" dt="2020-05-17T06:16:06.026" v="524" actId="165"/>
          <ac:spMkLst>
            <pc:docMk/>
            <pc:sldMk cId="3498558235" sldId="509"/>
            <ac:spMk id="1315" creationId="{5C5C1C01-810A-4546-8EE9-35A2656DF6F1}"/>
          </ac:spMkLst>
        </pc:spChg>
        <pc:spChg chg="mod topLvl">
          <ac:chgData name="reza kabir" userId="af3c95a13102d509" providerId="LiveId" clId="{88200EE4-F4B4-49E8-8126-B01E5FCCBE2D}" dt="2020-05-17T06:16:06.026" v="524" actId="165"/>
          <ac:spMkLst>
            <pc:docMk/>
            <pc:sldMk cId="3498558235" sldId="509"/>
            <ac:spMk id="1316" creationId="{BCCEA494-46B4-4BBA-9662-90AA9A243B4A}"/>
          </ac:spMkLst>
        </pc:spChg>
        <pc:spChg chg="mod topLvl">
          <ac:chgData name="reza kabir" userId="af3c95a13102d509" providerId="LiveId" clId="{88200EE4-F4B4-49E8-8126-B01E5FCCBE2D}" dt="2020-05-17T06:16:06.026" v="524" actId="165"/>
          <ac:spMkLst>
            <pc:docMk/>
            <pc:sldMk cId="3498558235" sldId="509"/>
            <ac:spMk id="1317" creationId="{8DCE50B6-1C12-4762-96C2-E1DA6313E916}"/>
          </ac:spMkLst>
        </pc:spChg>
        <pc:spChg chg="mod topLvl">
          <ac:chgData name="reza kabir" userId="af3c95a13102d509" providerId="LiveId" clId="{88200EE4-F4B4-49E8-8126-B01E5FCCBE2D}" dt="2020-05-17T06:16:06.026" v="524" actId="165"/>
          <ac:spMkLst>
            <pc:docMk/>
            <pc:sldMk cId="3498558235" sldId="509"/>
            <ac:spMk id="1318" creationId="{BA608B07-0190-425A-B3E4-CC2B93298E4E}"/>
          </ac:spMkLst>
        </pc:spChg>
        <pc:spChg chg="mod topLvl">
          <ac:chgData name="reza kabir" userId="af3c95a13102d509" providerId="LiveId" clId="{88200EE4-F4B4-49E8-8126-B01E5FCCBE2D}" dt="2020-05-17T06:16:06.026" v="524" actId="165"/>
          <ac:spMkLst>
            <pc:docMk/>
            <pc:sldMk cId="3498558235" sldId="509"/>
            <ac:spMk id="1319" creationId="{395DC7B5-3F03-4011-9593-C64AF25B6095}"/>
          </ac:spMkLst>
        </pc:spChg>
        <pc:spChg chg="mod topLvl">
          <ac:chgData name="reza kabir" userId="af3c95a13102d509" providerId="LiveId" clId="{88200EE4-F4B4-49E8-8126-B01E5FCCBE2D}" dt="2020-05-17T06:16:06.026" v="524" actId="165"/>
          <ac:spMkLst>
            <pc:docMk/>
            <pc:sldMk cId="3498558235" sldId="509"/>
            <ac:spMk id="1320" creationId="{CE2C23E7-80BA-4B56-A6DB-60F8064BC5A0}"/>
          </ac:spMkLst>
        </pc:spChg>
        <pc:spChg chg="mod topLvl">
          <ac:chgData name="reza kabir" userId="af3c95a13102d509" providerId="LiveId" clId="{88200EE4-F4B4-49E8-8126-B01E5FCCBE2D}" dt="2020-05-17T06:16:06.026" v="524" actId="165"/>
          <ac:spMkLst>
            <pc:docMk/>
            <pc:sldMk cId="3498558235" sldId="509"/>
            <ac:spMk id="1321" creationId="{C14363F1-ED71-45A7-91CA-EFD5A44F3150}"/>
          </ac:spMkLst>
        </pc:spChg>
        <pc:spChg chg="mod topLvl">
          <ac:chgData name="reza kabir" userId="af3c95a13102d509" providerId="LiveId" clId="{88200EE4-F4B4-49E8-8126-B01E5FCCBE2D}" dt="2020-05-17T06:16:06.026" v="524" actId="165"/>
          <ac:spMkLst>
            <pc:docMk/>
            <pc:sldMk cId="3498558235" sldId="509"/>
            <ac:spMk id="1322" creationId="{895FD4B9-7199-40F8-9164-0782360D5121}"/>
          </ac:spMkLst>
        </pc:spChg>
        <pc:spChg chg="mod topLvl">
          <ac:chgData name="reza kabir" userId="af3c95a13102d509" providerId="LiveId" clId="{88200EE4-F4B4-49E8-8126-B01E5FCCBE2D}" dt="2020-05-17T06:16:06.026" v="524" actId="165"/>
          <ac:spMkLst>
            <pc:docMk/>
            <pc:sldMk cId="3498558235" sldId="509"/>
            <ac:spMk id="1323" creationId="{0C6D104E-EB7E-41F7-8BED-9F5A30E0372E}"/>
          </ac:spMkLst>
        </pc:spChg>
        <pc:spChg chg="mod topLvl">
          <ac:chgData name="reza kabir" userId="af3c95a13102d509" providerId="LiveId" clId="{88200EE4-F4B4-49E8-8126-B01E5FCCBE2D}" dt="2020-05-17T06:16:06.026" v="524" actId="165"/>
          <ac:spMkLst>
            <pc:docMk/>
            <pc:sldMk cId="3498558235" sldId="509"/>
            <ac:spMk id="1324" creationId="{6321C50F-FF94-46BA-9F81-E5D5E92B9E3B}"/>
          </ac:spMkLst>
        </pc:spChg>
        <pc:spChg chg="mod topLvl">
          <ac:chgData name="reza kabir" userId="af3c95a13102d509" providerId="LiveId" clId="{88200EE4-F4B4-49E8-8126-B01E5FCCBE2D}" dt="2020-05-17T06:16:06.026" v="524" actId="165"/>
          <ac:spMkLst>
            <pc:docMk/>
            <pc:sldMk cId="3498558235" sldId="509"/>
            <ac:spMk id="1325" creationId="{4CB161E4-9681-4A82-9B26-9401E36F8C3E}"/>
          </ac:spMkLst>
        </pc:spChg>
        <pc:spChg chg="mod topLvl">
          <ac:chgData name="reza kabir" userId="af3c95a13102d509" providerId="LiveId" clId="{88200EE4-F4B4-49E8-8126-B01E5FCCBE2D}" dt="2020-05-17T06:16:06.026" v="524" actId="165"/>
          <ac:spMkLst>
            <pc:docMk/>
            <pc:sldMk cId="3498558235" sldId="509"/>
            <ac:spMk id="1326" creationId="{BDA7F272-258E-4CBD-BD4A-A5F5889B8593}"/>
          </ac:spMkLst>
        </pc:spChg>
        <pc:spChg chg="mod topLvl">
          <ac:chgData name="reza kabir" userId="af3c95a13102d509" providerId="LiveId" clId="{88200EE4-F4B4-49E8-8126-B01E5FCCBE2D}" dt="2020-05-17T06:16:06.026" v="524" actId="165"/>
          <ac:spMkLst>
            <pc:docMk/>
            <pc:sldMk cId="3498558235" sldId="509"/>
            <ac:spMk id="1327" creationId="{718B009A-588D-472B-9754-677940E4D040}"/>
          </ac:spMkLst>
        </pc:spChg>
        <pc:spChg chg="mod topLvl">
          <ac:chgData name="reza kabir" userId="af3c95a13102d509" providerId="LiveId" clId="{88200EE4-F4B4-49E8-8126-B01E5FCCBE2D}" dt="2020-05-17T06:16:06.026" v="524" actId="165"/>
          <ac:spMkLst>
            <pc:docMk/>
            <pc:sldMk cId="3498558235" sldId="509"/>
            <ac:spMk id="1328" creationId="{73454077-B7A1-4DB9-9292-BB0CAC0EF9D6}"/>
          </ac:spMkLst>
        </pc:spChg>
        <pc:spChg chg="mod topLvl">
          <ac:chgData name="reza kabir" userId="af3c95a13102d509" providerId="LiveId" clId="{88200EE4-F4B4-49E8-8126-B01E5FCCBE2D}" dt="2020-05-17T06:16:06.026" v="524" actId="165"/>
          <ac:spMkLst>
            <pc:docMk/>
            <pc:sldMk cId="3498558235" sldId="509"/>
            <ac:spMk id="1329" creationId="{13E14333-233E-421A-AD9F-0DEA5E081F06}"/>
          </ac:spMkLst>
        </pc:spChg>
        <pc:spChg chg="mod topLvl">
          <ac:chgData name="reza kabir" userId="af3c95a13102d509" providerId="LiveId" clId="{88200EE4-F4B4-49E8-8126-B01E5FCCBE2D}" dt="2020-05-17T06:16:06.026" v="524" actId="165"/>
          <ac:spMkLst>
            <pc:docMk/>
            <pc:sldMk cId="3498558235" sldId="509"/>
            <ac:spMk id="1330" creationId="{E6D55964-9847-4AA1-B96A-BF11B09F2A98}"/>
          </ac:spMkLst>
        </pc:spChg>
        <pc:spChg chg="mod topLvl">
          <ac:chgData name="reza kabir" userId="af3c95a13102d509" providerId="LiveId" clId="{88200EE4-F4B4-49E8-8126-B01E5FCCBE2D}" dt="2020-05-17T06:16:06.026" v="524" actId="165"/>
          <ac:spMkLst>
            <pc:docMk/>
            <pc:sldMk cId="3498558235" sldId="509"/>
            <ac:spMk id="1331" creationId="{A7C82E40-D3F6-4B71-B05D-B85B3B4CB380}"/>
          </ac:spMkLst>
        </pc:spChg>
        <pc:spChg chg="mod topLvl">
          <ac:chgData name="reza kabir" userId="af3c95a13102d509" providerId="LiveId" clId="{88200EE4-F4B4-49E8-8126-B01E5FCCBE2D}" dt="2020-05-17T06:16:06.026" v="524" actId="165"/>
          <ac:spMkLst>
            <pc:docMk/>
            <pc:sldMk cId="3498558235" sldId="509"/>
            <ac:spMk id="1332" creationId="{BBDA57E5-20BA-4F2D-82A0-65B81CD02B44}"/>
          </ac:spMkLst>
        </pc:spChg>
        <pc:spChg chg="mod topLvl">
          <ac:chgData name="reza kabir" userId="af3c95a13102d509" providerId="LiveId" clId="{88200EE4-F4B4-49E8-8126-B01E5FCCBE2D}" dt="2020-05-17T06:16:06.026" v="524" actId="165"/>
          <ac:spMkLst>
            <pc:docMk/>
            <pc:sldMk cId="3498558235" sldId="509"/>
            <ac:spMk id="1333" creationId="{943B8EAE-5AE0-4082-A58F-E4E154B07E13}"/>
          </ac:spMkLst>
        </pc:spChg>
        <pc:spChg chg="mod topLvl">
          <ac:chgData name="reza kabir" userId="af3c95a13102d509" providerId="LiveId" clId="{88200EE4-F4B4-49E8-8126-B01E5FCCBE2D}" dt="2020-05-17T06:16:06.026" v="524" actId="165"/>
          <ac:spMkLst>
            <pc:docMk/>
            <pc:sldMk cId="3498558235" sldId="509"/>
            <ac:spMk id="1334" creationId="{EA9FB402-31BD-40AE-9D62-A02F55382BB2}"/>
          </ac:spMkLst>
        </pc:spChg>
        <pc:spChg chg="mod topLvl">
          <ac:chgData name="reza kabir" userId="af3c95a13102d509" providerId="LiveId" clId="{88200EE4-F4B4-49E8-8126-B01E5FCCBE2D}" dt="2020-05-17T06:16:06.026" v="524" actId="165"/>
          <ac:spMkLst>
            <pc:docMk/>
            <pc:sldMk cId="3498558235" sldId="509"/>
            <ac:spMk id="1335" creationId="{0644232F-BCB9-4B76-B5DA-4BDAC2469DED}"/>
          </ac:spMkLst>
        </pc:spChg>
        <pc:spChg chg="mod topLvl">
          <ac:chgData name="reza kabir" userId="af3c95a13102d509" providerId="LiveId" clId="{88200EE4-F4B4-49E8-8126-B01E5FCCBE2D}" dt="2020-05-17T06:16:06.026" v="524" actId="165"/>
          <ac:spMkLst>
            <pc:docMk/>
            <pc:sldMk cId="3498558235" sldId="509"/>
            <ac:spMk id="1336" creationId="{5D498349-E840-4F79-86A9-524EF09944FA}"/>
          </ac:spMkLst>
        </pc:spChg>
        <pc:spChg chg="mod topLvl">
          <ac:chgData name="reza kabir" userId="af3c95a13102d509" providerId="LiveId" clId="{88200EE4-F4B4-49E8-8126-B01E5FCCBE2D}" dt="2020-05-17T06:16:06.026" v="524" actId="165"/>
          <ac:spMkLst>
            <pc:docMk/>
            <pc:sldMk cId="3498558235" sldId="509"/>
            <ac:spMk id="1337" creationId="{609EFE92-11DD-437D-B4E4-C708D30766E8}"/>
          </ac:spMkLst>
        </pc:spChg>
        <pc:spChg chg="mod topLvl">
          <ac:chgData name="reza kabir" userId="af3c95a13102d509" providerId="LiveId" clId="{88200EE4-F4B4-49E8-8126-B01E5FCCBE2D}" dt="2020-05-17T06:16:06.026" v="524" actId="165"/>
          <ac:spMkLst>
            <pc:docMk/>
            <pc:sldMk cId="3498558235" sldId="509"/>
            <ac:spMk id="1338" creationId="{FD2B5A1D-7AF0-4B4C-A04B-044DCB58EE7B}"/>
          </ac:spMkLst>
        </pc:spChg>
        <pc:spChg chg="mod topLvl">
          <ac:chgData name="reza kabir" userId="af3c95a13102d509" providerId="LiveId" clId="{88200EE4-F4B4-49E8-8126-B01E5FCCBE2D}" dt="2020-05-17T06:16:06.026" v="524" actId="165"/>
          <ac:spMkLst>
            <pc:docMk/>
            <pc:sldMk cId="3498558235" sldId="509"/>
            <ac:spMk id="1339" creationId="{5C253E02-B5F1-4AF3-B0B9-80113483E23A}"/>
          </ac:spMkLst>
        </pc:spChg>
        <pc:spChg chg="mod topLvl">
          <ac:chgData name="reza kabir" userId="af3c95a13102d509" providerId="LiveId" clId="{88200EE4-F4B4-49E8-8126-B01E5FCCBE2D}" dt="2020-05-17T06:16:06.026" v="524" actId="165"/>
          <ac:spMkLst>
            <pc:docMk/>
            <pc:sldMk cId="3498558235" sldId="509"/>
            <ac:spMk id="1340" creationId="{C0DA7F59-6FF3-4494-8F56-C8E1BA6E696B}"/>
          </ac:spMkLst>
        </pc:spChg>
        <pc:spChg chg="mod topLvl">
          <ac:chgData name="reza kabir" userId="af3c95a13102d509" providerId="LiveId" clId="{88200EE4-F4B4-49E8-8126-B01E5FCCBE2D}" dt="2020-05-17T06:16:06.026" v="524" actId="165"/>
          <ac:spMkLst>
            <pc:docMk/>
            <pc:sldMk cId="3498558235" sldId="509"/>
            <ac:spMk id="1341" creationId="{6F2035ED-B74A-4597-A094-8EF1D79085F0}"/>
          </ac:spMkLst>
        </pc:spChg>
        <pc:spChg chg="mod topLvl">
          <ac:chgData name="reza kabir" userId="af3c95a13102d509" providerId="LiveId" clId="{88200EE4-F4B4-49E8-8126-B01E5FCCBE2D}" dt="2020-05-17T06:16:06.026" v="524" actId="165"/>
          <ac:spMkLst>
            <pc:docMk/>
            <pc:sldMk cId="3498558235" sldId="509"/>
            <ac:spMk id="1342" creationId="{AA08F70E-11BD-4EE4-9696-7405E0DABD8C}"/>
          </ac:spMkLst>
        </pc:spChg>
        <pc:spChg chg="mod topLvl">
          <ac:chgData name="reza kabir" userId="af3c95a13102d509" providerId="LiveId" clId="{88200EE4-F4B4-49E8-8126-B01E5FCCBE2D}" dt="2020-05-17T06:16:06.026" v="524" actId="165"/>
          <ac:spMkLst>
            <pc:docMk/>
            <pc:sldMk cId="3498558235" sldId="509"/>
            <ac:spMk id="1343" creationId="{14BAAA6D-AD41-40E8-802A-6BC7E2B29BA8}"/>
          </ac:spMkLst>
        </pc:spChg>
        <pc:spChg chg="mod topLvl">
          <ac:chgData name="reza kabir" userId="af3c95a13102d509" providerId="LiveId" clId="{88200EE4-F4B4-49E8-8126-B01E5FCCBE2D}" dt="2020-05-17T06:16:06.026" v="524" actId="165"/>
          <ac:spMkLst>
            <pc:docMk/>
            <pc:sldMk cId="3498558235" sldId="509"/>
            <ac:spMk id="1344" creationId="{666CF333-141A-49F2-914C-FDAFF39DED29}"/>
          </ac:spMkLst>
        </pc:spChg>
        <pc:spChg chg="mod topLvl">
          <ac:chgData name="reza kabir" userId="af3c95a13102d509" providerId="LiveId" clId="{88200EE4-F4B4-49E8-8126-B01E5FCCBE2D}" dt="2020-05-17T06:16:06.026" v="524" actId="165"/>
          <ac:spMkLst>
            <pc:docMk/>
            <pc:sldMk cId="3498558235" sldId="509"/>
            <ac:spMk id="1345" creationId="{A8F0FCAA-078F-4581-8F7B-015199C3392D}"/>
          </ac:spMkLst>
        </pc:spChg>
        <pc:spChg chg="mod topLvl">
          <ac:chgData name="reza kabir" userId="af3c95a13102d509" providerId="LiveId" clId="{88200EE4-F4B4-49E8-8126-B01E5FCCBE2D}" dt="2020-05-17T06:16:06.026" v="524" actId="165"/>
          <ac:spMkLst>
            <pc:docMk/>
            <pc:sldMk cId="3498558235" sldId="509"/>
            <ac:spMk id="1346" creationId="{42B39A76-52FB-48F3-A9FE-AC8C216700B0}"/>
          </ac:spMkLst>
        </pc:spChg>
        <pc:spChg chg="mod topLvl">
          <ac:chgData name="reza kabir" userId="af3c95a13102d509" providerId="LiveId" clId="{88200EE4-F4B4-49E8-8126-B01E5FCCBE2D}" dt="2020-05-17T06:16:06.026" v="524" actId="165"/>
          <ac:spMkLst>
            <pc:docMk/>
            <pc:sldMk cId="3498558235" sldId="509"/>
            <ac:spMk id="1347" creationId="{C410CBB4-E391-449B-83D6-84116047AAA8}"/>
          </ac:spMkLst>
        </pc:spChg>
        <pc:spChg chg="mod topLvl">
          <ac:chgData name="reza kabir" userId="af3c95a13102d509" providerId="LiveId" clId="{88200EE4-F4B4-49E8-8126-B01E5FCCBE2D}" dt="2020-05-17T06:16:06.026" v="524" actId="165"/>
          <ac:spMkLst>
            <pc:docMk/>
            <pc:sldMk cId="3498558235" sldId="509"/>
            <ac:spMk id="1348" creationId="{795F7A2B-D8D5-4C1E-92F5-2B7CF799B6E7}"/>
          </ac:spMkLst>
        </pc:spChg>
        <pc:spChg chg="mod topLvl">
          <ac:chgData name="reza kabir" userId="af3c95a13102d509" providerId="LiveId" clId="{88200EE4-F4B4-49E8-8126-B01E5FCCBE2D}" dt="2020-05-17T06:16:06.026" v="524" actId="165"/>
          <ac:spMkLst>
            <pc:docMk/>
            <pc:sldMk cId="3498558235" sldId="509"/>
            <ac:spMk id="1349" creationId="{73C8831D-C44A-4A18-B643-69F0055FCE55}"/>
          </ac:spMkLst>
        </pc:spChg>
        <pc:spChg chg="mod topLvl">
          <ac:chgData name="reza kabir" userId="af3c95a13102d509" providerId="LiveId" clId="{88200EE4-F4B4-49E8-8126-B01E5FCCBE2D}" dt="2020-05-17T06:16:06.026" v="524" actId="165"/>
          <ac:spMkLst>
            <pc:docMk/>
            <pc:sldMk cId="3498558235" sldId="509"/>
            <ac:spMk id="1350" creationId="{392033E7-6A35-44C5-82AA-144CCCB873CE}"/>
          </ac:spMkLst>
        </pc:spChg>
        <pc:spChg chg="mod topLvl">
          <ac:chgData name="reza kabir" userId="af3c95a13102d509" providerId="LiveId" clId="{88200EE4-F4B4-49E8-8126-B01E5FCCBE2D}" dt="2020-05-17T06:16:06.026" v="524" actId="165"/>
          <ac:spMkLst>
            <pc:docMk/>
            <pc:sldMk cId="3498558235" sldId="509"/>
            <ac:spMk id="1351" creationId="{5DC7EF7D-A4C0-468E-8FD8-91BA326B07CB}"/>
          </ac:spMkLst>
        </pc:spChg>
        <pc:spChg chg="mod topLvl">
          <ac:chgData name="reza kabir" userId="af3c95a13102d509" providerId="LiveId" clId="{88200EE4-F4B4-49E8-8126-B01E5FCCBE2D}" dt="2020-05-17T06:16:06.026" v="524" actId="165"/>
          <ac:spMkLst>
            <pc:docMk/>
            <pc:sldMk cId="3498558235" sldId="509"/>
            <ac:spMk id="1352" creationId="{35FDA583-DE99-406D-B4D9-49944000AA0C}"/>
          </ac:spMkLst>
        </pc:spChg>
        <pc:spChg chg="mod topLvl">
          <ac:chgData name="reza kabir" userId="af3c95a13102d509" providerId="LiveId" clId="{88200EE4-F4B4-49E8-8126-B01E5FCCBE2D}" dt="2020-05-17T06:16:06.026" v="524" actId="165"/>
          <ac:spMkLst>
            <pc:docMk/>
            <pc:sldMk cId="3498558235" sldId="509"/>
            <ac:spMk id="1353" creationId="{1F11230F-5A9F-4B6D-B16D-1B7D6A887E64}"/>
          </ac:spMkLst>
        </pc:spChg>
        <pc:spChg chg="mod topLvl">
          <ac:chgData name="reza kabir" userId="af3c95a13102d509" providerId="LiveId" clId="{88200EE4-F4B4-49E8-8126-B01E5FCCBE2D}" dt="2020-05-17T06:16:06.026" v="524" actId="165"/>
          <ac:spMkLst>
            <pc:docMk/>
            <pc:sldMk cId="3498558235" sldId="509"/>
            <ac:spMk id="1354" creationId="{D110F3B7-B254-4CD9-AF54-17FD7C75DD55}"/>
          </ac:spMkLst>
        </pc:spChg>
        <pc:spChg chg="mod topLvl">
          <ac:chgData name="reza kabir" userId="af3c95a13102d509" providerId="LiveId" clId="{88200EE4-F4B4-49E8-8126-B01E5FCCBE2D}" dt="2020-05-17T06:16:06.026" v="524" actId="165"/>
          <ac:spMkLst>
            <pc:docMk/>
            <pc:sldMk cId="3498558235" sldId="509"/>
            <ac:spMk id="1355" creationId="{307C6AD0-9D5D-49BF-A6E5-47EF1F89A00F}"/>
          </ac:spMkLst>
        </pc:spChg>
        <pc:spChg chg="mod topLvl">
          <ac:chgData name="reza kabir" userId="af3c95a13102d509" providerId="LiveId" clId="{88200EE4-F4B4-49E8-8126-B01E5FCCBE2D}" dt="2020-05-17T06:16:06.026" v="524" actId="165"/>
          <ac:spMkLst>
            <pc:docMk/>
            <pc:sldMk cId="3498558235" sldId="509"/>
            <ac:spMk id="1356" creationId="{7411BDF3-0081-4785-8C7B-2D77B4102029}"/>
          </ac:spMkLst>
        </pc:spChg>
        <pc:spChg chg="mod topLvl">
          <ac:chgData name="reza kabir" userId="af3c95a13102d509" providerId="LiveId" clId="{88200EE4-F4B4-49E8-8126-B01E5FCCBE2D}" dt="2020-05-17T06:16:06.026" v="524" actId="165"/>
          <ac:spMkLst>
            <pc:docMk/>
            <pc:sldMk cId="3498558235" sldId="509"/>
            <ac:spMk id="1357" creationId="{BE32EC4A-025E-4938-BFD9-8FA5DCBC1B7E}"/>
          </ac:spMkLst>
        </pc:spChg>
        <pc:spChg chg="mod topLvl">
          <ac:chgData name="reza kabir" userId="af3c95a13102d509" providerId="LiveId" clId="{88200EE4-F4B4-49E8-8126-B01E5FCCBE2D}" dt="2020-05-17T06:16:06.026" v="524" actId="165"/>
          <ac:spMkLst>
            <pc:docMk/>
            <pc:sldMk cId="3498558235" sldId="509"/>
            <ac:spMk id="1358" creationId="{980707DF-2495-4ED6-AB3C-F768B3CB303E}"/>
          </ac:spMkLst>
        </pc:spChg>
        <pc:spChg chg="mod topLvl">
          <ac:chgData name="reza kabir" userId="af3c95a13102d509" providerId="LiveId" clId="{88200EE4-F4B4-49E8-8126-B01E5FCCBE2D}" dt="2020-05-17T06:16:06.026" v="524" actId="165"/>
          <ac:spMkLst>
            <pc:docMk/>
            <pc:sldMk cId="3498558235" sldId="509"/>
            <ac:spMk id="1359" creationId="{120936C6-8B0D-4533-896C-1D0AC2964537}"/>
          </ac:spMkLst>
        </pc:spChg>
        <pc:spChg chg="mod topLvl">
          <ac:chgData name="reza kabir" userId="af3c95a13102d509" providerId="LiveId" clId="{88200EE4-F4B4-49E8-8126-B01E5FCCBE2D}" dt="2020-05-17T06:16:06.026" v="524" actId="165"/>
          <ac:spMkLst>
            <pc:docMk/>
            <pc:sldMk cId="3498558235" sldId="509"/>
            <ac:spMk id="1360" creationId="{3A490E81-C145-40EC-8BA2-23FB006A892F}"/>
          </ac:spMkLst>
        </pc:spChg>
        <pc:spChg chg="mod topLvl">
          <ac:chgData name="reza kabir" userId="af3c95a13102d509" providerId="LiveId" clId="{88200EE4-F4B4-49E8-8126-B01E5FCCBE2D}" dt="2020-05-17T06:16:06.026" v="524" actId="165"/>
          <ac:spMkLst>
            <pc:docMk/>
            <pc:sldMk cId="3498558235" sldId="509"/>
            <ac:spMk id="1361" creationId="{BF998264-B824-41C4-8532-29AA6C13F7F6}"/>
          </ac:spMkLst>
        </pc:spChg>
        <pc:spChg chg="mod topLvl">
          <ac:chgData name="reza kabir" userId="af3c95a13102d509" providerId="LiveId" clId="{88200EE4-F4B4-49E8-8126-B01E5FCCBE2D}" dt="2020-05-17T06:16:06.026" v="524" actId="165"/>
          <ac:spMkLst>
            <pc:docMk/>
            <pc:sldMk cId="3498558235" sldId="509"/>
            <ac:spMk id="1362" creationId="{4D3DEC3F-F691-47A6-A119-C50D9C6BD6E5}"/>
          </ac:spMkLst>
        </pc:spChg>
        <pc:spChg chg="mod topLvl">
          <ac:chgData name="reza kabir" userId="af3c95a13102d509" providerId="LiveId" clId="{88200EE4-F4B4-49E8-8126-B01E5FCCBE2D}" dt="2020-05-17T06:16:06.026" v="524" actId="165"/>
          <ac:spMkLst>
            <pc:docMk/>
            <pc:sldMk cId="3498558235" sldId="509"/>
            <ac:spMk id="1363" creationId="{E11A394C-A7E4-40D2-9058-309074E844FD}"/>
          </ac:spMkLst>
        </pc:spChg>
        <pc:spChg chg="mod topLvl">
          <ac:chgData name="reza kabir" userId="af3c95a13102d509" providerId="LiveId" clId="{88200EE4-F4B4-49E8-8126-B01E5FCCBE2D}" dt="2020-05-17T06:16:06.026" v="524" actId="165"/>
          <ac:spMkLst>
            <pc:docMk/>
            <pc:sldMk cId="3498558235" sldId="509"/>
            <ac:spMk id="1364" creationId="{1259C1E2-B770-4EC1-89B6-5512675A3405}"/>
          </ac:spMkLst>
        </pc:spChg>
        <pc:spChg chg="mod topLvl">
          <ac:chgData name="reza kabir" userId="af3c95a13102d509" providerId="LiveId" clId="{88200EE4-F4B4-49E8-8126-B01E5FCCBE2D}" dt="2020-05-17T06:16:06.026" v="524" actId="165"/>
          <ac:spMkLst>
            <pc:docMk/>
            <pc:sldMk cId="3498558235" sldId="509"/>
            <ac:spMk id="1365" creationId="{D540DA9B-C418-4347-AE12-2C50CD69B41F}"/>
          </ac:spMkLst>
        </pc:spChg>
        <pc:spChg chg="mod topLvl">
          <ac:chgData name="reza kabir" userId="af3c95a13102d509" providerId="LiveId" clId="{88200EE4-F4B4-49E8-8126-B01E5FCCBE2D}" dt="2020-05-17T06:16:06.026" v="524" actId="165"/>
          <ac:spMkLst>
            <pc:docMk/>
            <pc:sldMk cId="3498558235" sldId="509"/>
            <ac:spMk id="1366" creationId="{0D3A9E13-B490-49AA-95A9-2AA83DA1FDE5}"/>
          </ac:spMkLst>
        </pc:spChg>
        <pc:spChg chg="mod topLvl">
          <ac:chgData name="reza kabir" userId="af3c95a13102d509" providerId="LiveId" clId="{88200EE4-F4B4-49E8-8126-B01E5FCCBE2D}" dt="2020-05-17T06:16:06.026" v="524" actId="165"/>
          <ac:spMkLst>
            <pc:docMk/>
            <pc:sldMk cId="3498558235" sldId="509"/>
            <ac:spMk id="1367" creationId="{1D8D13BC-C082-47FD-86D1-6DFB32ED50F2}"/>
          </ac:spMkLst>
        </pc:spChg>
        <pc:spChg chg="mod topLvl">
          <ac:chgData name="reza kabir" userId="af3c95a13102d509" providerId="LiveId" clId="{88200EE4-F4B4-49E8-8126-B01E5FCCBE2D}" dt="2020-05-17T06:16:06.026" v="524" actId="165"/>
          <ac:spMkLst>
            <pc:docMk/>
            <pc:sldMk cId="3498558235" sldId="509"/>
            <ac:spMk id="1368" creationId="{AB233FA4-B332-4160-B5F0-45766E868E55}"/>
          </ac:spMkLst>
        </pc:spChg>
        <pc:spChg chg="mod topLvl">
          <ac:chgData name="reza kabir" userId="af3c95a13102d509" providerId="LiveId" clId="{88200EE4-F4B4-49E8-8126-B01E5FCCBE2D}" dt="2020-05-17T06:16:06.026" v="524" actId="165"/>
          <ac:spMkLst>
            <pc:docMk/>
            <pc:sldMk cId="3498558235" sldId="509"/>
            <ac:spMk id="1369" creationId="{72787441-6BA3-438C-9F44-FEFEABEB7974}"/>
          </ac:spMkLst>
        </pc:spChg>
        <pc:spChg chg="mod topLvl">
          <ac:chgData name="reza kabir" userId="af3c95a13102d509" providerId="LiveId" clId="{88200EE4-F4B4-49E8-8126-B01E5FCCBE2D}" dt="2020-05-17T06:16:06.026" v="524" actId="165"/>
          <ac:spMkLst>
            <pc:docMk/>
            <pc:sldMk cId="3498558235" sldId="509"/>
            <ac:spMk id="1370" creationId="{42D45F61-A1AC-4A38-87CD-6C1D81BCBBE4}"/>
          </ac:spMkLst>
        </pc:spChg>
        <pc:spChg chg="mod topLvl">
          <ac:chgData name="reza kabir" userId="af3c95a13102d509" providerId="LiveId" clId="{88200EE4-F4B4-49E8-8126-B01E5FCCBE2D}" dt="2020-05-17T06:16:06.026" v="524" actId="165"/>
          <ac:spMkLst>
            <pc:docMk/>
            <pc:sldMk cId="3498558235" sldId="509"/>
            <ac:spMk id="1371" creationId="{9229FB4F-88D9-448F-BB79-C1C7959320E8}"/>
          </ac:spMkLst>
        </pc:spChg>
        <pc:spChg chg="mod topLvl">
          <ac:chgData name="reza kabir" userId="af3c95a13102d509" providerId="LiveId" clId="{88200EE4-F4B4-49E8-8126-B01E5FCCBE2D}" dt="2020-05-17T06:16:06.026" v="524" actId="165"/>
          <ac:spMkLst>
            <pc:docMk/>
            <pc:sldMk cId="3498558235" sldId="509"/>
            <ac:spMk id="1372" creationId="{A62FF2CF-0A48-4ADB-BB1E-1956F6193630}"/>
          </ac:spMkLst>
        </pc:spChg>
        <pc:spChg chg="mod topLvl">
          <ac:chgData name="reza kabir" userId="af3c95a13102d509" providerId="LiveId" clId="{88200EE4-F4B4-49E8-8126-B01E5FCCBE2D}" dt="2020-05-17T06:16:06.026" v="524" actId="165"/>
          <ac:spMkLst>
            <pc:docMk/>
            <pc:sldMk cId="3498558235" sldId="509"/>
            <ac:spMk id="1373" creationId="{FDE90979-666C-41F5-B187-FE5047E3871C}"/>
          </ac:spMkLst>
        </pc:spChg>
        <pc:spChg chg="mod topLvl">
          <ac:chgData name="reza kabir" userId="af3c95a13102d509" providerId="LiveId" clId="{88200EE4-F4B4-49E8-8126-B01E5FCCBE2D}" dt="2020-05-17T06:16:06.026" v="524" actId="165"/>
          <ac:spMkLst>
            <pc:docMk/>
            <pc:sldMk cId="3498558235" sldId="509"/>
            <ac:spMk id="1374" creationId="{3B577B06-8CB3-483F-B966-0705607A4737}"/>
          </ac:spMkLst>
        </pc:spChg>
        <pc:spChg chg="mod topLvl">
          <ac:chgData name="reza kabir" userId="af3c95a13102d509" providerId="LiveId" clId="{88200EE4-F4B4-49E8-8126-B01E5FCCBE2D}" dt="2020-05-17T06:16:06.026" v="524" actId="165"/>
          <ac:spMkLst>
            <pc:docMk/>
            <pc:sldMk cId="3498558235" sldId="509"/>
            <ac:spMk id="1375" creationId="{70CE8FE8-E0A6-4715-AD5E-A0064E6C0162}"/>
          </ac:spMkLst>
        </pc:spChg>
        <pc:spChg chg="mod topLvl">
          <ac:chgData name="reza kabir" userId="af3c95a13102d509" providerId="LiveId" clId="{88200EE4-F4B4-49E8-8126-B01E5FCCBE2D}" dt="2020-05-17T06:16:06.026" v="524" actId="165"/>
          <ac:spMkLst>
            <pc:docMk/>
            <pc:sldMk cId="3498558235" sldId="509"/>
            <ac:spMk id="1376" creationId="{7702662C-0213-4BF5-A0A9-469557D68AA1}"/>
          </ac:spMkLst>
        </pc:spChg>
        <pc:spChg chg="mod topLvl">
          <ac:chgData name="reza kabir" userId="af3c95a13102d509" providerId="LiveId" clId="{88200EE4-F4B4-49E8-8126-B01E5FCCBE2D}" dt="2020-05-17T06:16:06.026" v="524" actId="165"/>
          <ac:spMkLst>
            <pc:docMk/>
            <pc:sldMk cId="3498558235" sldId="509"/>
            <ac:spMk id="1377" creationId="{133EDEFB-2D05-428A-8D37-291F2347F552}"/>
          </ac:spMkLst>
        </pc:spChg>
        <pc:spChg chg="mod topLvl">
          <ac:chgData name="reza kabir" userId="af3c95a13102d509" providerId="LiveId" clId="{88200EE4-F4B4-49E8-8126-B01E5FCCBE2D}" dt="2020-05-17T06:16:06.026" v="524" actId="165"/>
          <ac:spMkLst>
            <pc:docMk/>
            <pc:sldMk cId="3498558235" sldId="509"/>
            <ac:spMk id="1378" creationId="{084E09BA-70D9-4D7C-9BCA-C5B4EF0EB8DF}"/>
          </ac:spMkLst>
        </pc:spChg>
        <pc:spChg chg="mod topLvl">
          <ac:chgData name="reza kabir" userId="af3c95a13102d509" providerId="LiveId" clId="{88200EE4-F4B4-49E8-8126-B01E5FCCBE2D}" dt="2020-05-17T06:16:06.026" v="524" actId="165"/>
          <ac:spMkLst>
            <pc:docMk/>
            <pc:sldMk cId="3498558235" sldId="509"/>
            <ac:spMk id="1379" creationId="{F396618C-4E71-4B76-AA34-3C7CB8582893}"/>
          </ac:spMkLst>
        </pc:spChg>
        <pc:spChg chg="mod topLvl">
          <ac:chgData name="reza kabir" userId="af3c95a13102d509" providerId="LiveId" clId="{88200EE4-F4B4-49E8-8126-B01E5FCCBE2D}" dt="2020-05-17T06:16:06.026" v="524" actId="165"/>
          <ac:spMkLst>
            <pc:docMk/>
            <pc:sldMk cId="3498558235" sldId="509"/>
            <ac:spMk id="1380" creationId="{006AD720-2910-4738-A0F1-C749ACBE4E77}"/>
          </ac:spMkLst>
        </pc:spChg>
        <pc:spChg chg="mod topLvl">
          <ac:chgData name="reza kabir" userId="af3c95a13102d509" providerId="LiveId" clId="{88200EE4-F4B4-49E8-8126-B01E5FCCBE2D}" dt="2020-05-17T06:16:06.026" v="524" actId="165"/>
          <ac:spMkLst>
            <pc:docMk/>
            <pc:sldMk cId="3498558235" sldId="509"/>
            <ac:spMk id="1381" creationId="{4610B977-4EFC-4027-99CB-5E81E6BC2144}"/>
          </ac:spMkLst>
        </pc:spChg>
        <pc:spChg chg="mod topLvl">
          <ac:chgData name="reza kabir" userId="af3c95a13102d509" providerId="LiveId" clId="{88200EE4-F4B4-49E8-8126-B01E5FCCBE2D}" dt="2020-05-17T06:16:06.026" v="524" actId="165"/>
          <ac:spMkLst>
            <pc:docMk/>
            <pc:sldMk cId="3498558235" sldId="509"/>
            <ac:spMk id="1382" creationId="{C57767EF-4039-4EC6-8D89-AA29A0DC3F33}"/>
          </ac:spMkLst>
        </pc:spChg>
        <pc:spChg chg="mod topLvl">
          <ac:chgData name="reza kabir" userId="af3c95a13102d509" providerId="LiveId" clId="{88200EE4-F4B4-49E8-8126-B01E5FCCBE2D}" dt="2020-05-17T06:16:06.026" v="524" actId="165"/>
          <ac:spMkLst>
            <pc:docMk/>
            <pc:sldMk cId="3498558235" sldId="509"/>
            <ac:spMk id="1383" creationId="{681D784A-CCB5-4B94-8168-1BBBC3F787FB}"/>
          </ac:spMkLst>
        </pc:spChg>
        <pc:spChg chg="mod topLvl">
          <ac:chgData name="reza kabir" userId="af3c95a13102d509" providerId="LiveId" clId="{88200EE4-F4B4-49E8-8126-B01E5FCCBE2D}" dt="2020-05-17T06:16:06.026" v="524" actId="165"/>
          <ac:spMkLst>
            <pc:docMk/>
            <pc:sldMk cId="3498558235" sldId="509"/>
            <ac:spMk id="1384" creationId="{C61C66A2-E3A9-4131-984B-AF09CB85C990}"/>
          </ac:spMkLst>
        </pc:spChg>
        <pc:spChg chg="mod topLvl">
          <ac:chgData name="reza kabir" userId="af3c95a13102d509" providerId="LiveId" clId="{88200EE4-F4B4-49E8-8126-B01E5FCCBE2D}" dt="2020-05-17T06:16:06.026" v="524" actId="165"/>
          <ac:spMkLst>
            <pc:docMk/>
            <pc:sldMk cId="3498558235" sldId="509"/>
            <ac:spMk id="1385" creationId="{F7B3EDF0-53CB-412C-833D-EEAFB30757C7}"/>
          </ac:spMkLst>
        </pc:spChg>
        <pc:spChg chg="mod topLvl">
          <ac:chgData name="reza kabir" userId="af3c95a13102d509" providerId="LiveId" clId="{88200EE4-F4B4-49E8-8126-B01E5FCCBE2D}" dt="2020-05-17T06:16:06.026" v="524" actId="165"/>
          <ac:spMkLst>
            <pc:docMk/>
            <pc:sldMk cId="3498558235" sldId="509"/>
            <ac:spMk id="1386" creationId="{93973C10-07DD-4F71-8BC1-634FF2EC5C04}"/>
          </ac:spMkLst>
        </pc:spChg>
        <pc:spChg chg="mod topLvl">
          <ac:chgData name="reza kabir" userId="af3c95a13102d509" providerId="LiveId" clId="{88200EE4-F4B4-49E8-8126-B01E5FCCBE2D}" dt="2020-05-17T06:16:06.026" v="524" actId="165"/>
          <ac:spMkLst>
            <pc:docMk/>
            <pc:sldMk cId="3498558235" sldId="509"/>
            <ac:spMk id="1387" creationId="{30B7B3F5-6AD1-4DDB-B9F0-4837B2291A63}"/>
          </ac:spMkLst>
        </pc:spChg>
        <pc:spChg chg="mod topLvl">
          <ac:chgData name="reza kabir" userId="af3c95a13102d509" providerId="LiveId" clId="{88200EE4-F4B4-49E8-8126-B01E5FCCBE2D}" dt="2020-05-17T06:16:06.026" v="524" actId="165"/>
          <ac:spMkLst>
            <pc:docMk/>
            <pc:sldMk cId="3498558235" sldId="509"/>
            <ac:spMk id="1388" creationId="{97D08481-AE91-43F2-B5F7-CB3FA49873F9}"/>
          </ac:spMkLst>
        </pc:spChg>
        <pc:spChg chg="mod topLvl">
          <ac:chgData name="reza kabir" userId="af3c95a13102d509" providerId="LiveId" clId="{88200EE4-F4B4-49E8-8126-B01E5FCCBE2D}" dt="2020-05-17T06:16:06.026" v="524" actId="165"/>
          <ac:spMkLst>
            <pc:docMk/>
            <pc:sldMk cId="3498558235" sldId="509"/>
            <ac:spMk id="1389" creationId="{3E151445-18A8-4F49-99D1-492BED9591DE}"/>
          </ac:spMkLst>
        </pc:spChg>
        <pc:spChg chg="mod topLvl">
          <ac:chgData name="reza kabir" userId="af3c95a13102d509" providerId="LiveId" clId="{88200EE4-F4B4-49E8-8126-B01E5FCCBE2D}" dt="2020-05-17T06:16:06.026" v="524" actId="165"/>
          <ac:spMkLst>
            <pc:docMk/>
            <pc:sldMk cId="3498558235" sldId="509"/>
            <ac:spMk id="1390" creationId="{A5B26F46-B867-4339-82F5-E4EB2FEF4B30}"/>
          </ac:spMkLst>
        </pc:spChg>
        <pc:spChg chg="mod topLvl">
          <ac:chgData name="reza kabir" userId="af3c95a13102d509" providerId="LiveId" clId="{88200EE4-F4B4-49E8-8126-B01E5FCCBE2D}" dt="2020-05-17T06:16:06.026" v="524" actId="165"/>
          <ac:spMkLst>
            <pc:docMk/>
            <pc:sldMk cId="3498558235" sldId="509"/>
            <ac:spMk id="1391" creationId="{E1478122-7DE6-4AB3-AFDC-74D21B4B3EA9}"/>
          </ac:spMkLst>
        </pc:spChg>
        <pc:spChg chg="mod topLvl">
          <ac:chgData name="reza kabir" userId="af3c95a13102d509" providerId="LiveId" clId="{88200EE4-F4B4-49E8-8126-B01E5FCCBE2D}" dt="2020-05-17T06:16:06.026" v="524" actId="165"/>
          <ac:spMkLst>
            <pc:docMk/>
            <pc:sldMk cId="3498558235" sldId="509"/>
            <ac:spMk id="1392" creationId="{3A2CE728-51AA-4340-AF51-810E00C91438}"/>
          </ac:spMkLst>
        </pc:spChg>
        <pc:spChg chg="mod topLvl">
          <ac:chgData name="reza kabir" userId="af3c95a13102d509" providerId="LiveId" clId="{88200EE4-F4B4-49E8-8126-B01E5FCCBE2D}" dt="2020-05-17T06:16:06.026" v="524" actId="165"/>
          <ac:spMkLst>
            <pc:docMk/>
            <pc:sldMk cId="3498558235" sldId="509"/>
            <ac:spMk id="1393" creationId="{91D75646-F8F7-49A4-9C40-F90D34B47EB5}"/>
          </ac:spMkLst>
        </pc:spChg>
        <pc:spChg chg="mod topLvl">
          <ac:chgData name="reza kabir" userId="af3c95a13102d509" providerId="LiveId" clId="{88200EE4-F4B4-49E8-8126-B01E5FCCBE2D}" dt="2020-05-17T06:16:06.026" v="524" actId="165"/>
          <ac:spMkLst>
            <pc:docMk/>
            <pc:sldMk cId="3498558235" sldId="509"/>
            <ac:spMk id="1394" creationId="{69003CB6-F2E7-4744-A7AA-4E73D59C2BA9}"/>
          </ac:spMkLst>
        </pc:spChg>
        <pc:spChg chg="mod topLvl">
          <ac:chgData name="reza kabir" userId="af3c95a13102d509" providerId="LiveId" clId="{88200EE4-F4B4-49E8-8126-B01E5FCCBE2D}" dt="2020-05-17T06:16:06.026" v="524" actId="165"/>
          <ac:spMkLst>
            <pc:docMk/>
            <pc:sldMk cId="3498558235" sldId="509"/>
            <ac:spMk id="1395" creationId="{FB4874FD-F097-45BE-A556-57CDEE3DB3C7}"/>
          </ac:spMkLst>
        </pc:spChg>
        <pc:spChg chg="mod topLvl">
          <ac:chgData name="reza kabir" userId="af3c95a13102d509" providerId="LiveId" clId="{88200EE4-F4B4-49E8-8126-B01E5FCCBE2D}" dt="2020-05-17T06:16:06.026" v="524" actId="165"/>
          <ac:spMkLst>
            <pc:docMk/>
            <pc:sldMk cId="3498558235" sldId="509"/>
            <ac:spMk id="1396" creationId="{59A83259-46E1-426A-94B9-CC88D575C03D}"/>
          </ac:spMkLst>
        </pc:spChg>
        <pc:spChg chg="mod topLvl">
          <ac:chgData name="reza kabir" userId="af3c95a13102d509" providerId="LiveId" clId="{88200EE4-F4B4-49E8-8126-B01E5FCCBE2D}" dt="2020-05-17T06:16:06.026" v="524" actId="165"/>
          <ac:spMkLst>
            <pc:docMk/>
            <pc:sldMk cId="3498558235" sldId="509"/>
            <ac:spMk id="1397" creationId="{EA7DB846-5873-4787-9B4B-320E896A365B}"/>
          </ac:spMkLst>
        </pc:spChg>
        <pc:spChg chg="mod topLvl">
          <ac:chgData name="reza kabir" userId="af3c95a13102d509" providerId="LiveId" clId="{88200EE4-F4B4-49E8-8126-B01E5FCCBE2D}" dt="2020-05-17T06:16:06.026" v="524" actId="165"/>
          <ac:spMkLst>
            <pc:docMk/>
            <pc:sldMk cId="3498558235" sldId="509"/>
            <ac:spMk id="1398" creationId="{FCB1D4D9-D1C1-429B-8C5C-84DDCB38E039}"/>
          </ac:spMkLst>
        </pc:spChg>
        <pc:spChg chg="mod topLvl">
          <ac:chgData name="reza kabir" userId="af3c95a13102d509" providerId="LiveId" clId="{88200EE4-F4B4-49E8-8126-B01E5FCCBE2D}" dt="2020-05-17T06:16:06.026" v="524" actId="165"/>
          <ac:spMkLst>
            <pc:docMk/>
            <pc:sldMk cId="3498558235" sldId="509"/>
            <ac:spMk id="1399" creationId="{E007676A-1236-4BEF-A481-5315C9847168}"/>
          </ac:spMkLst>
        </pc:spChg>
        <pc:spChg chg="mod topLvl">
          <ac:chgData name="reza kabir" userId="af3c95a13102d509" providerId="LiveId" clId="{88200EE4-F4B4-49E8-8126-B01E5FCCBE2D}" dt="2020-05-17T06:16:06.026" v="524" actId="165"/>
          <ac:spMkLst>
            <pc:docMk/>
            <pc:sldMk cId="3498558235" sldId="509"/>
            <ac:spMk id="1400" creationId="{9BA53AA7-D115-4BE5-80D2-38A42AA44840}"/>
          </ac:spMkLst>
        </pc:spChg>
        <pc:spChg chg="mod topLvl">
          <ac:chgData name="reza kabir" userId="af3c95a13102d509" providerId="LiveId" clId="{88200EE4-F4B4-49E8-8126-B01E5FCCBE2D}" dt="2020-05-17T06:16:06.026" v="524" actId="165"/>
          <ac:spMkLst>
            <pc:docMk/>
            <pc:sldMk cId="3498558235" sldId="509"/>
            <ac:spMk id="1401" creationId="{EE4FCC60-089E-498C-AD69-F8A5510E15AB}"/>
          </ac:spMkLst>
        </pc:spChg>
        <pc:spChg chg="mod topLvl">
          <ac:chgData name="reza kabir" userId="af3c95a13102d509" providerId="LiveId" clId="{88200EE4-F4B4-49E8-8126-B01E5FCCBE2D}" dt="2020-05-17T06:16:06.026" v="524" actId="165"/>
          <ac:spMkLst>
            <pc:docMk/>
            <pc:sldMk cId="3498558235" sldId="509"/>
            <ac:spMk id="1402" creationId="{D760ABEC-5334-4EDD-9430-CD9EE157190F}"/>
          </ac:spMkLst>
        </pc:spChg>
        <pc:spChg chg="mod topLvl">
          <ac:chgData name="reza kabir" userId="af3c95a13102d509" providerId="LiveId" clId="{88200EE4-F4B4-49E8-8126-B01E5FCCBE2D}" dt="2020-05-17T06:16:06.026" v="524" actId="165"/>
          <ac:spMkLst>
            <pc:docMk/>
            <pc:sldMk cId="3498558235" sldId="509"/>
            <ac:spMk id="1403" creationId="{D7136666-278D-474A-B545-A8F370991B67}"/>
          </ac:spMkLst>
        </pc:spChg>
        <pc:spChg chg="mod topLvl">
          <ac:chgData name="reza kabir" userId="af3c95a13102d509" providerId="LiveId" clId="{88200EE4-F4B4-49E8-8126-B01E5FCCBE2D}" dt="2020-05-17T06:16:06.026" v="524" actId="165"/>
          <ac:spMkLst>
            <pc:docMk/>
            <pc:sldMk cId="3498558235" sldId="509"/>
            <ac:spMk id="1404" creationId="{8A8CA252-572B-4ECD-93DE-BB2197B77646}"/>
          </ac:spMkLst>
        </pc:spChg>
        <pc:spChg chg="mod topLvl">
          <ac:chgData name="reza kabir" userId="af3c95a13102d509" providerId="LiveId" clId="{88200EE4-F4B4-49E8-8126-B01E5FCCBE2D}" dt="2020-05-17T06:16:06.026" v="524" actId="165"/>
          <ac:spMkLst>
            <pc:docMk/>
            <pc:sldMk cId="3498558235" sldId="509"/>
            <ac:spMk id="1405" creationId="{7F76BBE3-BCB4-4CE8-B3FA-2639D1229EB4}"/>
          </ac:spMkLst>
        </pc:spChg>
        <pc:spChg chg="mod topLvl">
          <ac:chgData name="reza kabir" userId="af3c95a13102d509" providerId="LiveId" clId="{88200EE4-F4B4-49E8-8126-B01E5FCCBE2D}" dt="2020-05-17T06:16:06.026" v="524" actId="165"/>
          <ac:spMkLst>
            <pc:docMk/>
            <pc:sldMk cId="3498558235" sldId="509"/>
            <ac:spMk id="1406" creationId="{6FE3B25C-F43D-4A91-87CB-ABBA5046B6B0}"/>
          </ac:spMkLst>
        </pc:spChg>
        <pc:spChg chg="mod topLvl">
          <ac:chgData name="reza kabir" userId="af3c95a13102d509" providerId="LiveId" clId="{88200EE4-F4B4-49E8-8126-B01E5FCCBE2D}" dt="2020-05-17T06:16:06.026" v="524" actId="165"/>
          <ac:spMkLst>
            <pc:docMk/>
            <pc:sldMk cId="3498558235" sldId="509"/>
            <ac:spMk id="1407" creationId="{0527D67F-6FE1-40C4-AAF8-132667471E82}"/>
          </ac:spMkLst>
        </pc:spChg>
        <pc:spChg chg="mod topLvl">
          <ac:chgData name="reza kabir" userId="af3c95a13102d509" providerId="LiveId" clId="{88200EE4-F4B4-49E8-8126-B01E5FCCBE2D}" dt="2020-05-17T06:16:06.026" v="524" actId="165"/>
          <ac:spMkLst>
            <pc:docMk/>
            <pc:sldMk cId="3498558235" sldId="509"/>
            <ac:spMk id="1408" creationId="{1B6E5158-607E-4BDB-A88D-78FD9651C58E}"/>
          </ac:spMkLst>
        </pc:spChg>
        <pc:spChg chg="mod topLvl">
          <ac:chgData name="reza kabir" userId="af3c95a13102d509" providerId="LiveId" clId="{88200EE4-F4B4-49E8-8126-B01E5FCCBE2D}" dt="2020-05-17T06:16:06.026" v="524" actId="165"/>
          <ac:spMkLst>
            <pc:docMk/>
            <pc:sldMk cId="3498558235" sldId="509"/>
            <ac:spMk id="1409" creationId="{B57A6D1A-5C1F-4053-9E7C-FA80F7ED1398}"/>
          </ac:spMkLst>
        </pc:spChg>
        <pc:spChg chg="mod topLvl">
          <ac:chgData name="reza kabir" userId="af3c95a13102d509" providerId="LiveId" clId="{88200EE4-F4B4-49E8-8126-B01E5FCCBE2D}" dt="2020-05-17T06:16:06.026" v="524" actId="165"/>
          <ac:spMkLst>
            <pc:docMk/>
            <pc:sldMk cId="3498558235" sldId="509"/>
            <ac:spMk id="1410" creationId="{A85CB3E8-46FF-41F2-946F-10627E9259DC}"/>
          </ac:spMkLst>
        </pc:spChg>
        <pc:spChg chg="mod topLvl">
          <ac:chgData name="reza kabir" userId="af3c95a13102d509" providerId="LiveId" clId="{88200EE4-F4B4-49E8-8126-B01E5FCCBE2D}" dt="2020-05-17T06:16:06.026" v="524" actId="165"/>
          <ac:spMkLst>
            <pc:docMk/>
            <pc:sldMk cId="3498558235" sldId="509"/>
            <ac:spMk id="1411" creationId="{1DFCDC52-6316-474F-96C7-9418803B679A}"/>
          </ac:spMkLst>
        </pc:spChg>
        <pc:spChg chg="mod topLvl">
          <ac:chgData name="reza kabir" userId="af3c95a13102d509" providerId="LiveId" clId="{88200EE4-F4B4-49E8-8126-B01E5FCCBE2D}" dt="2020-05-17T06:16:06.026" v="524" actId="165"/>
          <ac:spMkLst>
            <pc:docMk/>
            <pc:sldMk cId="3498558235" sldId="509"/>
            <ac:spMk id="1412" creationId="{61AE34C9-88CF-4922-A50B-FDBA834388B0}"/>
          </ac:spMkLst>
        </pc:spChg>
        <pc:spChg chg="mod topLvl">
          <ac:chgData name="reza kabir" userId="af3c95a13102d509" providerId="LiveId" clId="{88200EE4-F4B4-49E8-8126-B01E5FCCBE2D}" dt="2020-05-17T06:16:06.026" v="524" actId="165"/>
          <ac:spMkLst>
            <pc:docMk/>
            <pc:sldMk cId="3498558235" sldId="509"/>
            <ac:spMk id="1413" creationId="{1ACC349F-DCDC-4BD4-B5C1-0823E52B6FE6}"/>
          </ac:spMkLst>
        </pc:spChg>
        <pc:spChg chg="mod topLvl">
          <ac:chgData name="reza kabir" userId="af3c95a13102d509" providerId="LiveId" clId="{88200EE4-F4B4-49E8-8126-B01E5FCCBE2D}" dt="2020-05-17T06:16:06.026" v="524" actId="165"/>
          <ac:spMkLst>
            <pc:docMk/>
            <pc:sldMk cId="3498558235" sldId="509"/>
            <ac:spMk id="1414" creationId="{2C4E634D-9394-46C2-9548-009140F5D8DC}"/>
          </ac:spMkLst>
        </pc:spChg>
        <pc:spChg chg="mod topLvl">
          <ac:chgData name="reza kabir" userId="af3c95a13102d509" providerId="LiveId" clId="{88200EE4-F4B4-49E8-8126-B01E5FCCBE2D}" dt="2020-05-17T06:16:06.026" v="524" actId="165"/>
          <ac:spMkLst>
            <pc:docMk/>
            <pc:sldMk cId="3498558235" sldId="509"/>
            <ac:spMk id="1415" creationId="{670CA9F1-279A-4218-9ED3-124272B40B9B}"/>
          </ac:spMkLst>
        </pc:spChg>
        <pc:spChg chg="mod topLvl">
          <ac:chgData name="reza kabir" userId="af3c95a13102d509" providerId="LiveId" clId="{88200EE4-F4B4-49E8-8126-B01E5FCCBE2D}" dt="2020-05-17T06:16:06.026" v="524" actId="165"/>
          <ac:spMkLst>
            <pc:docMk/>
            <pc:sldMk cId="3498558235" sldId="509"/>
            <ac:spMk id="1416" creationId="{940383EA-38F8-44E5-A630-0CF3D9ECFD25}"/>
          </ac:spMkLst>
        </pc:spChg>
        <pc:spChg chg="mod topLvl">
          <ac:chgData name="reza kabir" userId="af3c95a13102d509" providerId="LiveId" clId="{88200EE4-F4B4-49E8-8126-B01E5FCCBE2D}" dt="2020-05-17T06:16:06.026" v="524" actId="165"/>
          <ac:spMkLst>
            <pc:docMk/>
            <pc:sldMk cId="3498558235" sldId="509"/>
            <ac:spMk id="1417" creationId="{FFA2DC48-8D2B-4B29-9F43-FDD3B13B460B}"/>
          </ac:spMkLst>
        </pc:spChg>
        <pc:spChg chg="mod topLvl">
          <ac:chgData name="reza kabir" userId="af3c95a13102d509" providerId="LiveId" clId="{88200EE4-F4B4-49E8-8126-B01E5FCCBE2D}" dt="2020-05-17T06:16:06.026" v="524" actId="165"/>
          <ac:spMkLst>
            <pc:docMk/>
            <pc:sldMk cId="3498558235" sldId="509"/>
            <ac:spMk id="1418" creationId="{BAC1FCD9-F394-4DDB-8991-1D22FC7D7F11}"/>
          </ac:spMkLst>
        </pc:spChg>
        <pc:spChg chg="mod topLvl">
          <ac:chgData name="reza kabir" userId="af3c95a13102d509" providerId="LiveId" clId="{88200EE4-F4B4-49E8-8126-B01E5FCCBE2D}" dt="2020-05-17T06:16:06.026" v="524" actId="165"/>
          <ac:spMkLst>
            <pc:docMk/>
            <pc:sldMk cId="3498558235" sldId="509"/>
            <ac:spMk id="1419" creationId="{10264942-BA70-4F19-B038-421F2B63A132}"/>
          </ac:spMkLst>
        </pc:spChg>
        <pc:spChg chg="mod topLvl">
          <ac:chgData name="reza kabir" userId="af3c95a13102d509" providerId="LiveId" clId="{88200EE4-F4B4-49E8-8126-B01E5FCCBE2D}" dt="2020-05-17T06:16:06.026" v="524" actId="165"/>
          <ac:spMkLst>
            <pc:docMk/>
            <pc:sldMk cId="3498558235" sldId="509"/>
            <ac:spMk id="1420" creationId="{0390D612-C0F0-43D3-A051-FF1EACA01004}"/>
          </ac:spMkLst>
        </pc:spChg>
        <pc:spChg chg="mod topLvl">
          <ac:chgData name="reza kabir" userId="af3c95a13102d509" providerId="LiveId" clId="{88200EE4-F4B4-49E8-8126-B01E5FCCBE2D}" dt="2020-05-17T06:16:06.026" v="524" actId="165"/>
          <ac:spMkLst>
            <pc:docMk/>
            <pc:sldMk cId="3498558235" sldId="509"/>
            <ac:spMk id="1421" creationId="{877A8BD5-4C4A-4D46-A506-40A31A7E312E}"/>
          </ac:spMkLst>
        </pc:spChg>
        <pc:spChg chg="mod topLvl">
          <ac:chgData name="reza kabir" userId="af3c95a13102d509" providerId="LiveId" clId="{88200EE4-F4B4-49E8-8126-B01E5FCCBE2D}" dt="2020-05-17T06:16:06.026" v="524" actId="165"/>
          <ac:spMkLst>
            <pc:docMk/>
            <pc:sldMk cId="3498558235" sldId="509"/>
            <ac:spMk id="1422" creationId="{7875FD97-4CA8-473C-9E42-CD6E704F711E}"/>
          </ac:spMkLst>
        </pc:spChg>
        <pc:spChg chg="mod topLvl">
          <ac:chgData name="reza kabir" userId="af3c95a13102d509" providerId="LiveId" clId="{88200EE4-F4B4-49E8-8126-B01E5FCCBE2D}" dt="2020-05-17T06:16:06.026" v="524" actId="165"/>
          <ac:spMkLst>
            <pc:docMk/>
            <pc:sldMk cId="3498558235" sldId="509"/>
            <ac:spMk id="1423" creationId="{C0D6EBBA-F0F0-45DE-9E40-1D8811961044}"/>
          </ac:spMkLst>
        </pc:spChg>
        <pc:spChg chg="mod topLvl">
          <ac:chgData name="reza kabir" userId="af3c95a13102d509" providerId="LiveId" clId="{88200EE4-F4B4-49E8-8126-B01E5FCCBE2D}" dt="2020-05-17T06:16:06.026" v="524" actId="165"/>
          <ac:spMkLst>
            <pc:docMk/>
            <pc:sldMk cId="3498558235" sldId="509"/>
            <ac:spMk id="1424" creationId="{BBC5A7A3-BE2C-4573-9187-D471122F5EAF}"/>
          </ac:spMkLst>
        </pc:spChg>
        <pc:spChg chg="mod topLvl">
          <ac:chgData name="reza kabir" userId="af3c95a13102d509" providerId="LiveId" clId="{88200EE4-F4B4-49E8-8126-B01E5FCCBE2D}" dt="2020-05-17T06:16:06.026" v="524" actId="165"/>
          <ac:spMkLst>
            <pc:docMk/>
            <pc:sldMk cId="3498558235" sldId="509"/>
            <ac:spMk id="1425" creationId="{A5DA0128-9552-4929-8CD0-3AFD6B28A501}"/>
          </ac:spMkLst>
        </pc:spChg>
        <pc:spChg chg="mod topLvl">
          <ac:chgData name="reza kabir" userId="af3c95a13102d509" providerId="LiveId" clId="{88200EE4-F4B4-49E8-8126-B01E5FCCBE2D}" dt="2020-05-17T06:16:06.026" v="524" actId="165"/>
          <ac:spMkLst>
            <pc:docMk/>
            <pc:sldMk cId="3498558235" sldId="509"/>
            <ac:spMk id="1426" creationId="{4659918F-C5B7-4471-938D-482B7A6862AA}"/>
          </ac:spMkLst>
        </pc:spChg>
        <pc:spChg chg="mod topLvl">
          <ac:chgData name="reza kabir" userId="af3c95a13102d509" providerId="LiveId" clId="{88200EE4-F4B4-49E8-8126-B01E5FCCBE2D}" dt="2020-05-17T06:16:06.026" v="524" actId="165"/>
          <ac:spMkLst>
            <pc:docMk/>
            <pc:sldMk cId="3498558235" sldId="509"/>
            <ac:spMk id="1427" creationId="{083F6DE4-CD59-42D7-9967-777EBE2D0FF2}"/>
          </ac:spMkLst>
        </pc:spChg>
        <pc:spChg chg="mod topLvl">
          <ac:chgData name="reza kabir" userId="af3c95a13102d509" providerId="LiveId" clId="{88200EE4-F4B4-49E8-8126-B01E5FCCBE2D}" dt="2020-05-17T06:16:06.026" v="524" actId="165"/>
          <ac:spMkLst>
            <pc:docMk/>
            <pc:sldMk cId="3498558235" sldId="509"/>
            <ac:spMk id="1428" creationId="{85057745-960F-45D7-A312-709FC8E64CA7}"/>
          </ac:spMkLst>
        </pc:spChg>
        <pc:spChg chg="mod topLvl">
          <ac:chgData name="reza kabir" userId="af3c95a13102d509" providerId="LiveId" clId="{88200EE4-F4B4-49E8-8126-B01E5FCCBE2D}" dt="2020-05-17T06:16:06.026" v="524" actId="165"/>
          <ac:spMkLst>
            <pc:docMk/>
            <pc:sldMk cId="3498558235" sldId="509"/>
            <ac:spMk id="1429" creationId="{75F50552-2C9E-4950-857D-C9731E1728B6}"/>
          </ac:spMkLst>
        </pc:spChg>
        <pc:spChg chg="mod topLvl">
          <ac:chgData name="reza kabir" userId="af3c95a13102d509" providerId="LiveId" clId="{88200EE4-F4B4-49E8-8126-B01E5FCCBE2D}" dt="2020-05-17T06:16:06.026" v="524" actId="165"/>
          <ac:spMkLst>
            <pc:docMk/>
            <pc:sldMk cId="3498558235" sldId="509"/>
            <ac:spMk id="1430" creationId="{6A520128-15A2-4C97-AB53-B1D63A6CE11B}"/>
          </ac:spMkLst>
        </pc:spChg>
        <pc:spChg chg="mod topLvl">
          <ac:chgData name="reza kabir" userId="af3c95a13102d509" providerId="LiveId" clId="{88200EE4-F4B4-49E8-8126-B01E5FCCBE2D}" dt="2020-05-17T06:16:06.026" v="524" actId="165"/>
          <ac:spMkLst>
            <pc:docMk/>
            <pc:sldMk cId="3498558235" sldId="509"/>
            <ac:spMk id="1431" creationId="{788C0B07-8250-40C3-97AF-4032B98DC1AE}"/>
          </ac:spMkLst>
        </pc:spChg>
        <pc:spChg chg="mod topLvl">
          <ac:chgData name="reza kabir" userId="af3c95a13102d509" providerId="LiveId" clId="{88200EE4-F4B4-49E8-8126-B01E5FCCBE2D}" dt="2020-05-17T06:16:06.026" v="524" actId="165"/>
          <ac:spMkLst>
            <pc:docMk/>
            <pc:sldMk cId="3498558235" sldId="509"/>
            <ac:spMk id="1432" creationId="{C51F836A-3797-45D6-8984-F29A3125BFD8}"/>
          </ac:spMkLst>
        </pc:spChg>
        <pc:spChg chg="mod topLvl">
          <ac:chgData name="reza kabir" userId="af3c95a13102d509" providerId="LiveId" clId="{88200EE4-F4B4-49E8-8126-B01E5FCCBE2D}" dt="2020-05-17T06:16:06.026" v="524" actId="165"/>
          <ac:spMkLst>
            <pc:docMk/>
            <pc:sldMk cId="3498558235" sldId="509"/>
            <ac:spMk id="1433" creationId="{917FC639-CD3C-4579-BB65-62011A7DF4F6}"/>
          </ac:spMkLst>
        </pc:spChg>
        <pc:spChg chg="mod topLvl">
          <ac:chgData name="reza kabir" userId="af3c95a13102d509" providerId="LiveId" clId="{88200EE4-F4B4-49E8-8126-B01E5FCCBE2D}" dt="2020-05-17T06:16:06.026" v="524" actId="165"/>
          <ac:spMkLst>
            <pc:docMk/>
            <pc:sldMk cId="3498558235" sldId="509"/>
            <ac:spMk id="1434" creationId="{D353CEA7-CF28-47C0-886D-2AD017A96AF5}"/>
          </ac:spMkLst>
        </pc:spChg>
        <pc:spChg chg="mod topLvl">
          <ac:chgData name="reza kabir" userId="af3c95a13102d509" providerId="LiveId" clId="{88200EE4-F4B4-49E8-8126-B01E5FCCBE2D}" dt="2020-05-17T06:16:06.026" v="524" actId="165"/>
          <ac:spMkLst>
            <pc:docMk/>
            <pc:sldMk cId="3498558235" sldId="509"/>
            <ac:spMk id="1435" creationId="{925297C3-0D48-4A8C-BBA3-660B03CA9DC6}"/>
          </ac:spMkLst>
        </pc:spChg>
        <pc:spChg chg="mod topLvl">
          <ac:chgData name="reza kabir" userId="af3c95a13102d509" providerId="LiveId" clId="{88200EE4-F4B4-49E8-8126-B01E5FCCBE2D}" dt="2020-05-17T06:16:06.026" v="524" actId="165"/>
          <ac:spMkLst>
            <pc:docMk/>
            <pc:sldMk cId="3498558235" sldId="509"/>
            <ac:spMk id="1436" creationId="{E78C2036-E13A-48CA-8A84-9201AEE97A73}"/>
          </ac:spMkLst>
        </pc:spChg>
        <pc:spChg chg="mod topLvl">
          <ac:chgData name="reza kabir" userId="af3c95a13102d509" providerId="LiveId" clId="{88200EE4-F4B4-49E8-8126-B01E5FCCBE2D}" dt="2020-05-17T06:16:06.026" v="524" actId="165"/>
          <ac:spMkLst>
            <pc:docMk/>
            <pc:sldMk cId="3498558235" sldId="509"/>
            <ac:spMk id="1437" creationId="{078A1A7F-6F4D-4A70-803D-2FAB298F5953}"/>
          </ac:spMkLst>
        </pc:spChg>
        <pc:spChg chg="mod topLvl">
          <ac:chgData name="reza kabir" userId="af3c95a13102d509" providerId="LiveId" clId="{88200EE4-F4B4-49E8-8126-B01E5FCCBE2D}" dt="2020-05-17T06:16:06.026" v="524" actId="165"/>
          <ac:spMkLst>
            <pc:docMk/>
            <pc:sldMk cId="3498558235" sldId="509"/>
            <ac:spMk id="1438" creationId="{FADE072E-43E3-4530-AA46-0C1D214CA7B4}"/>
          </ac:spMkLst>
        </pc:spChg>
        <pc:spChg chg="mod topLvl">
          <ac:chgData name="reza kabir" userId="af3c95a13102d509" providerId="LiveId" clId="{88200EE4-F4B4-49E8-8126-B01E5FCCBE2D}" dt="2020-05-17T06:16:06.026" v="524" actId="165"/>
          <ac:spMkLst>
            <pc:docMk/>
            <pc:sldMk cId="3498558235" sldId="509"/>
            <ac:spMk id="1439" creationId="{0D9B828D-5580-4E01-80BF-6F331CC645A6}"/>
          </ac:spMkLst>
        </pc:spChg>
        <pc:spChg chg="mod topLvl">
          <ac:chgData name="reza kabir" userId="af3c95a13102d509" providerId="LiveId" clId="{88200EE4-F4B4-49E8-8126-B01E5FCCBE2D}" dt="2020-05-17T06:16:06.026" v="524" actId="165"/>
          <ac:spMkLst>
            <pc:docMk/>
            <pc:sldMk cId="3498558235" sldId="509"/>
            <ac:spMk id="1440" creationId="{A69FDF97-F454-478D-B927-E61A067E5887}"/>
          </ac:spMkLst>
        </pc:spChg>
        <pc:spChg chg="mod topLvl">
          <ac:chgData name="reza kabir" userId="af3c95a13102d509" providerId="LiveId" clId="{88200EE4-F4B4-49E8-8126-B01E5FCCBE2D}" dt="2020-05-17T06:16:06.026" v="524" actId="165"/>
          <ac:spMkLst>
            <pc:docMk/>
            <pc:sldMk cId="3498558235" sldId="509"/>
            <ac:spMk id="1441" creationId="{65CF3D97-9A8D-442A-8C42-E6C0D843BB08}"/>
          </ac:spMkLst>
        </pc:spChg>
        <pc:spChg chg="mod topLvl">
          <ac:chgData name="reza kabir" userId="af3c95a13102d509" providerId="LiveId" clId="{88200EE4-F4B4-49E8-8126-B01E5FCCBE2D}" dt="2020-05-17T06:16:06.026" v="524" actId="165"/>
          <ac:spMkLst>
            <pc:docMk/>
            <pc:sldMk cId="3498558235" sldId="509"/>
            <ac:spMk id="1442" creationId="{CCFE9B8C-053C-434F-952E-AC69788A36B7}"/>
          </ac:spMkLst>
        </pc:spChg>
        <pc:spChg chg="mod topLvl">
          <ac:chgData name="reza kabir" userId="af3c95a13102d509" providerId="LiveId" clId="{88200EE4-F4B4-49E8-8126-B01E5FCCBE2D}" dt="2020-05-17T06:16:06.026" v="524" actId="165"/>
          <ac:spMkLst>
            <pc:docMk/>
            <pc:sldMk cId="3498558235" sldId="509"/>
            <ac:spMk id="1443" creationId="{ACF0DE1D-06DB-4315-AD76-8FF2B41707E2}"/>
          </ac:spMkLst>
        </pc:spChg>
        <pc:spChg chg="mod topLvl">
          <ac:chgData name="reza kabir" userId="af3c95a13102d509" providerId="LiveId" clId="{88200EE4-F4B4-49E8-8126-B01E5FCCBE2D}" dt="2020-05-17T06:16:06.026" v="524" actId="165"/>
          <ac:spMkLst>
            <pc:docMk/>
            <pc:sldMk cId="3498558235" sldId="509"/>
            <ac:spMk id="1444" creationId="{54603C10-1533-4F8E-B45D-966136D5EE51}"/>
          </ac:spMkLst>
        </pc:spChg>
        <pc:spChg chg="mod topLvl">
          <ac:chgData name="reza kabir" userId="af3c95a13102d509" providerId="LiveId" clId="{88200EE4-F4B4-49E8-8126-B01E5FCCBE2D}" dt="2020-05-17T06:16:06.026" v="524" actId="165"/>
          <ac:spMkLst>
            <pc:docMk/>
            <pc:sldMk cId="3498558235" sldId="509"/>
            <ac:spMk id="1445" creationId="{435CEB5A-9F8F-4EAB-AD92-CB03B6905C6C}"/>
          </ac:spMkLst>
        </pc:spChg>
        <pc:spChg chg="mod topLvl">
          <ac:chgData name="reza kabir" userId="af3c95a13102d509" providerId="LiveId" clId="{88200EE4-F4B4-49E8-8126-B01E5FCCBE2D}" dt="2020-05-17T06:16:06.026" v="524" actId="165"/>
          <ac:spMkLst>
            <pc:docMk/>
            <pc:sldMk cId="3498558235" sldId="509"/>
            <ac:spMk id="1446" creationId="{39DCD497-D910-4FC3-B80D-F40A56131E45}"/>
          </ac:spMkLst>
        </pc:spChg>
        <pc:spChg chg="mod topLvl">
          <ac:chgData name="reza kabir" userId="af3c95a13102d509" providerId="LiveId" clId="{88200EE4-F4B4-49E8-8126-B01E5FCCBE2D}" dt="2020-05-17T06:16:06.026" v="524" actId="165"/>
          <ac:spMkLst>
            <pc:docMk/>
            <pc:sldMk cId="3498558235" sldId="509"/>
            <ac:spMk id="1447" creationId="{0C3B4B88-40A3-43B1-9339-9567CBC6E1E8}"/>
          </ac:spMkLst>
        </pc:spChg>
        <pc:spChg chg="mod topLvl">
          <ac:chgData name="reza kabir" userId="af3c95a13102d509" providerId="LiveId" clId="{88200EE4-F4B4-49E8-8126-B01E5FCCBE2D}" dt="2020-05-17T06:16:06.026" v="524" actId="165"/>
          <ac:spMkLst>
            <pc:docMk/>
            <pc:sldMk cId="3498558235" sldId="509"/>
            <ac:spMk id="1448" creationId="{75808A97-ACAA-4C90-8322-CB95C7129FED}"/>
          </ac:spMkLst>
        </pc:spChg>
        <pc:spChg chg="mod topLvl">
          <ac:chgData name="reza kabir" userId="af3c95a13102d509" providerId="LiveId" clId="{88200EE4-F4B4-49E8-8126-B01E5FCCBE2D}" dt="2020-05-17T06:16:06.026" v="524" actId="165"/>
          <ac:spMkLst>
            <pc:docMk/>
            <pc:sldMk cId="3498558235" sldId="509"/>
            <ac:spMk id="1449" creationId="{90960A3E-9F3F-4982-8AB4-0E720C344999}"/>
          </ac:spMkLst>
        </pc:spChg>
        <pc:spChg chg="mod topLvl">
          <ac:chgData name="reza kabir" userId="af3c95a13102d509" providerId="LiveId" clId="{88200EE4-F4B4-49E8-8126-B01E5FCCBE2D}" dt="2020-05-17T06:16:06.026" v="524" actId="165"/>
          <ac:spMkLst>
            <pc:docMk/>
            <pc:sldMk cId="3498558235" sldId="509"/>
            <ac:spMk id="1450" creationId="{7E56C755-5888-42CC-B02B-EB66B4296BE3}"/>
          </ac:spMkLst>
        </pc:spChg>
        <pc:spChg chg="mod topLvl">
          <ac:chgData name="reza kabir" userId="af3c95a13102d509" providerId="LiveId" clId="{88200EE4-F4B4-49E8-8126-B01E5FCCBE2D}" dt="2020-05-17T06:16:06.026" v="524" actId="165"/>
          <ac:spMkLst>
            <pc:docMk/>
            <pc:sldMk cId="3498558235" sldId="509"/>
            <ac:spMk id="1451" creationId="{C6168D7A-05D4-4F75-9D74-64E47E882CA8}"/>
          </ac:spMkLst>
        </pc:spChg>
        <pc:spChg chg="mod topLvl">
          <ac:chgData name="reza kabir" userId="af3c95a13102d509" providerId="LiveId" clId="{88200EE4-F4B4-49E8-8126-B01E5FCCBE2D}" dt="2020-05-17T06:16:06.026" v="524" actId="165"/>
          <ac:spMkLst>
            <pc:docMk/>
            <pc:sldMk cId="3498558235" sldId="509"/>
            <ac:spMk id="1452" creationId="{D162F47F-3404-439F-940D-1B567A41FC49}"/>
          </ac:spMkLst>
        </pc:spChg>
        <pc:spChg chg="mod topLvl">
          <ac:chgData name="reza kabir" userId="af3c95a13102d509" providerId="LiveId" clId="{88200EE4-F4B4-49E8-8126-B01E5FCCBE2D}" dt="2020-05-17T06:16:06.026" v="524" actId="165"/>
          <ac:spMkLst>
            <pc:docMk/>
            <pc:sldMk cId="3498558235" sldId="509"/>
            <ac:spMk id="1453" creationId="{69FB096B-EF9C-4E61-896D-CC89A1E7DB13}"/>
          </ac:spMkLst>
        </pc:spChg>
        <pc:spChg chg="mod topLvl">
          <ac:chgData name="reza kabir" userId="af3c95a13102d509" providerId="LiveId" clId="{88200EE4-F4B4-49E8-8126-B01E5FCCBE2D}" dt="2020-05-17T06:16:06.026" v="524" actId="165"/>
          <ac:spMkLst>
            <pc:docMk/>
            <pc:sldMk cId="3498558235" sldId="509"/>
            <ac:spMk id="1454" creationId="{90472076-30ED-4E15-AD34-ED0B09609FAD}"/>
          </ac:spMkLst>
        </pc:spChg>
        <pc:spChg chg="mod topLvl">
          <ac:chgData name="reza kabir" userId="af3c95a13102d509" providerId="LiveId" clId="{88200EE4-F4B4-49E8-8126-B01E5FCCBE2D}" dt="2020-05-17T06:16:06.026" v="524" actId="165"/>
          <ac:spMkLst>
            <pc:docMk/>
            <pc:sldMk cId="3498558235" sldId="509"/>
            <ac:spMk id="1455" creationId="{54692CD3-12E0-403A-B3A4-7301B5B5C548}"/>
          </ac:spMkLst>
        </pc:spChg>
        <pc:spChg chg="mod topLvl">
          <ac:chgData name="reza kabir" userId="af3c95a13102d509" providerId="LiveId" clId="{88200EE4-F4B4-49E8-8126-B01E5FCCBE2D}" dt="2020-05-17T06:16:06.026" v="524" actId="165"/>
          <ac:spMkLst>
            <pc:docMk/>
            <pc:sldMk cId="3498558235" sldId="509"/>
            <ac:spMk id="1456" creationId="{1069B681-9725-4F3D-9F7F-8EF9FFCA5E4D}"/>
          </ac:spMkLst>
        </pc:spChg>
        <pc:spChg chg="mod topLvl">
          <ac:chgData name="reza kabir" userId="af3c95a13102d509" providerId="LiveId" clId="{88200EE4-F4B4-49E8-8126-B01E5FCCBE2D}" dt="2020-05-17T06:16:06.026" v="524" actId="165"/>
          <ac:spMkLst>
            <pc:docMk/>
            <pc:sldMk cId="3498558235" sldId="509"/>
            <ac:spMk id="1457" creationId="{AE13046C-F93B-40D3-93FF-EC90C30D4985}"/>
          </ac:spMkLst>
        </pc:spChg>
        <pc:spChg chg="mod topLvl">
          <ac:chgData name="reza kabir" userId="af3c95a13102d509" providerId="LiveId" clId="{88200EE4-F4B4-49E8-8126-B01E5FCCBE2D}" dt="2020-05-17T06:16:06.026" v="524" actId="165"/>
          <ac:spMkLst>
            <pc:docMk/>
            <pc:sldMk cId="3498558235" sldId="509"/>
            <ac:spMk id="1458" creationId="{FCAE33CF-169F-4147-B0E3-15B24C2B87D7}"/>
          </ac:spMkLst>
        </pc:spChg>
        <pc:spChg chg="mod topLvl">
          <ac:chgData name="reza kabir" userId="af3c95a13102d509" providerId="LiveId" clId="{88200EE4-F4B4-49E8-8126-B01E5FCCBE2D}" dt="2020-05-17T06:16:06.026" v="524" actId="165"/>
          <ac:spMkLst>
            <pc:docMk/>
            <pc:sldMk cId="3498558235" sldId="509"/>
            <ac:spMk id="1459" creationId="{ABC71D76-99FD-4297-B5F5-020F390767FB}"/>
          </ac:spMkLst>
        </pc:spChg>
        <pc:spChg chg="mod topLvl">
          <ac:chgData name="reza kabir" userId="af3c95a13102d509" providerId="LiveId" clId="{88200EE4-F4B4-49E8-8126-B01E5FCCBE2D}" dt="2020-05-17T06:16:06.026" v="524" actId="165"/>
          <ac:spMkLst>
            <pc:docMk/>
            <pc:sldMk cId="3498558235" sldId="509"/>
            <ac:spMk id="1460" creationId="{789A53A8-33CA-46E3-A835-9163A8FD2994}"/>
          </ac:spMkLst>
        </pc:spChg>
        <pc:spChg chg="mod topLvl">
          <ac:chgData name="reza kabir" userId="af3c95a13102d509" providerId="LiveId" clId="{88200EE4-F4B4-49E8-8126-B01E5FCCBE2D}" dt="2020-05-17T06:16:06.026" v="524" actId="165"/>
          <ac:spMkLst>
            <pc:docMk/>
            <pc:sldMk cId="3498558235" sldId="509"/>
            <ac:spMk id="1461" creationId="{DA645FEE-0741-4009-9295-E7851B6BC61B}"/>
          </ac:spMkLst>
        </pc:spChg>
        <pc:spChg chg="mod topLvl">
          <ac:chgData name="reza kabir" userId="af3c95a13102d509" providerId="LiveId" clId="{88200EE4-F4B4-49E8-8126-B01E5FCCBE2D}" dt="2020-05-17T06:16:06.026" v="524" actId="165"/>
          <ac:spMkLst>
            <pc:docMk/>
            <pc:sldMk cId="3498558235" sldId="509"/>
            <ac:spMk id="1462" creationId="{0E72AFCC-4E16-4A11-BFAC-A35E14F42832}"/>
          </ac:spMkLst>
        </pc:spChg>
        <pc:spChg chg="mod topLvl">
          <ac:chgData name="reza kabir" userId="af3c95a13102d509" providerId="LiveId" clId="{88200EE4-F4B4-49E8-8126-B01E5FCCBE2D}" dt="2020-05-17T06:16:06.026" v="524" actId="165"/>
          <ac:spMkLst>
            <pc:docMk/>
            <pc:sldMk cId="3498558235" sldId="509"/>
            <ac:spMk id="1463" creationId="{1E3317D4-EA72-4704-9CB9-C6E5FE0B0B82}"/>
          </ac:spMkLst>
        </pc:spChg>
        <pc:spChg chg="mod topLvl">
          <ac:chgData name="reza kabir" userId="af3c95a13102d509" providerId="LiveId" clId="{88200EE4-F4B4-49E8-8126-B01E5FCCBE2D}" dt="2020-05-17T06:16:06.026" v="524" actId="165"/>
          <ac:spMkLst>
            <pc:docMk/>
            <pc:sldMk cId="3498558235" sldId="509"/>
            <ac:spMk id="1464" creationId="{6F4C27FB-C2BD-4614-B9A2-E762C72C7CE7}"/>
          </ac:spMkLst>
        </pc:spChg>
        <pc:spChg chg="mod topLvl">
          <ac:chgData name="reza kabir" userId="af3c95a13102d509" providerId="LiveId" clId="{88200EE4-F4B4-49E8-8126-B01E5FCCBE2D}" dt="2020-05-17T06:16:06.026" v="524" actId="165"/>
          <ac:spMkLst>
            <pc:docMk/>
            <pc:sldMk cId="3498558235" sldId="509"/>
            <ac:spMk id="1465" creationId="{05B34873-FA25-4A33-9D28-0F15936F1457}"/>
          </ac:spMkLst>
        </pc:spChg>
        <pc:spChg chg="mod topLvl">
          <ac:chgData name="reza kabir" userId="af3c95a13102d509" providerId="LiveId" clId="{88200EE4-F4B4-49E8-8126-B01E5FCCBE2D}" dt="2020-05-17T06:16:06.026" v="524" actId="165"/>
          <ac:spMkLst>
            <pc:docMk/>
            <pc:sldMk cId="3498558235" sldId="509"/>
            <ac:spMk id="1466" creationId="{FE1A2170-E813-4413-9F66-D0EDA980A9A7}"/>
          </ac:spMkLst>
        </pc:spChg>
        <pc:spChg chg="mod topLvl">
          <ac:chgData name="reza kabir" userId="af3c95a13102d509" providerId="LiveId" clId="{88200EE4-F4B4-49E8-8126-B01E5FCCBE2D}" dt="2020-05-17T06:16:06.026" v="524" actId="165"/>
          <ac:spMkLst>
            <pc:docMk/>
            <pc:sldMk cId="3498558235" sldId="509"/>
            <ac:spMk id="1467" creationId="{AD034C0E-7832-42E7-9020-535084CBF9CF}"/>
          </ac:spMkLst>
        </pc:spChg>
        <pc:spChg chg="mod topLvl">
          <ac:chgData name="reza kabir" userId="af3c95a13102d509" providerId="LiveId" clId="{88200EE4-F4B4-49E8-8126-B01E5FCCBE2D}" dt="2020-05-17T06:16:06.026" v="524" actId="165"/>
          <ac:spMkLst>
            <pc:docMk/>
            <pc:sldMk cId="3498558235" sldId="509"/>
            <ac:spMk id="1468" creationId="{AD05D13E-B3D1-481D-86E2-7C38385B3D2B}"/>
          </ac:spMkLst>
        </pc:spChg>
        <pc:spChg chg="mod topLvl">
          <ac:chgData name="reza kabir" userId="af3c95a13102d509" providerId="LiveId" clId="{88200EE4-F4B4-49E8-8126-B01E5FCCBE2D}" dt="2020-05-17T06:16:06.026" v="524" actId="165"/>
          <ac:spMkLst>
            <pc:docMk/>
            <pc:sldMk cId="3498558235" sldId="509"/>
            <ac:spMk id="1469" creationId="{9D9AFF70-72D5-4DB7-93D7-FF3C34D47DC4}"/>
          </ac:spMkLst>
        </pc:spChg>
        <pc:spChg chg="mod topLvl">
          <ac:chgData name="reza kabir" userId="af3c95a13102d509" providerId="LiveId" clId="{88200EE4-F4B4-49E8-8126-B01E5FCCBE2D}" dt="2020-05-17T06:16:06.026" v="524" actId="165"/>
          <ac:spMkLst>
            <pc:docMk/>
            <pc:sldMk cId="3498558235" sldId="509"/>
            <ac:spMk id="1470" creationId="{B5AEA10D-B6C5-42CE-8914-139C83DE77E2}"/>
          </ac:spMkLst>
        </pc:spChg>
        <pc:spChg chg="mod topLvl">
          <ac:chgData name="reza kabir" userId="af3c95a13102d509" providerId="LiveId" clId="{88200EE4-F4B4-49E8-8126-B01E5FCCBE2D}" dt="2020-05-17T06:16:06.026" v="524" actId="165"/>
          <ac:spMkLst>
            <pc:docMk/>
            <pc:sldMk cId="3498558235" sldId="509"/>
            <ac:spMk id="1471" creationId="{CF83A9CC-1D4C-405B-92B2-F083FF9DB514}"/>
          </ac:spMkLst>
        </pc:spChg>
        <pc:spChg chg="mod topLvl">
          <ac:chgData name="reza kabir" userId="af3c95a13102d509" providerId="LiveId" clId="{88200EE4-F4B4-49E8-8126-B01E5FCCBE2D}" dt="2020-05-17T06:16:06.026" v="524" actId="165"/>
          <ac:spMkLst>
            <pc:docMk/>
            <pc:sldMk cId="3498558235" sldId="509"/>
            <ac:spMk id="1472" creationId="{6FACF9AE-2A7C-4912-87AF-56EA919E3FA5}"/>
          </ac:spMkLst>
        </pc:spChg>
        <pc:spChg chg="mod topLvl">
          <ac:chgData name="reza kabir" userId="af3c95a13102d509" providerId="LiveId" clId="{88200EE4-F4B4-49E8-8126-B01E5FCCBE2D}" dt="2020-05-17T06:16:06.026" v="524" actId="165"/>
          <ac:spMkLst>
            <pc:docMk/>
            <pc:sldMk cId="3498558235" sldId="509"/>
            <ac:spMk id="1473" creationId="{C6148C9D-7B56-4635-BC5C-905FCF3A15C2}"/>
          </ac:spMkLst>
        </pc:spChg>
        <pc:spChg chg="mod topLvl">
          <ac:chgData name="reza kabir" userId="af3c95a13102d509" providerId="LiveId" clId="{88200EE4-F4B4-49E8-8126-B01E5FCCBE2D}" dt="2020-05-17T06:16:06.026" v="524" actId="165"/>
          <ac:spMkLst>
            <pc:docMk/>
            <pc:sldMk cId="3498558235" sldId="509"/>
            <ac:spMk id="1474" creationId="{7B0B0CA6-8D41-4B98-9F8F-997AFE4F7B6A}"/>
          </ac:spMkLst>
        </pc:spChg>
        <pc:spChg chg="mod topLvl">
          <ac:chgData name="reza kabir" userId="af3c95a13102d509" providerId="LiveId" clId="{88200EE4-F4B4-49E8-8126-B01E5FCCBE2D}" dt="2020-05-17T06:16:06.026" v="524" actId="165"/>
          <ac:spMkLst>
            <pc:docMk/>
            <pc:sldMk cId="3498558235" sldId="509"/>
            <ac:spMk id="1475" creationId="{1BC30BA0-5934-4E66-8F18-064167628F7D}"/>
          </ac:spMkLst>
        </pc:spChg>
        <pc:spChg chg="mod topLvl">
          <ac:chgData name="reza kabir" userId="af3c95a13102d509" providerId="LiveId" clId="{88200EE4-F4B4-49E8-8126-B01E5FCCBE2D}" dt="2020-05-17T06:16:06.026" v="524" actId="165"/>
          <ac:spMkLst>
            <pc:docMk/>
            <pc:sldMk cId="3498558235" sldId="509"/>
            <ac:spMk id="1476" creationId="{55062CFD-3AA2-4E63-8773-A02FCC376786}"/>
          </ac:spMkLst>
        </pc:spChg>
        <pc:spChg chg="mod topLvl">
          <ac:chgData name="reza kabir" userId="af3c95a13102d509" providerId="LiveId" clId="{88200EE4-F4B4-49E8-8126-B01E5FCCBE2D}" dt="2020-05-17T06:16:06.026" v="524" actId="165"/>
          <ac:spMkLst>
            <pc:docMk/>
            <pc:sldMk cId="3498558235" sldId="509"/>
            <ac:spMk id="1477" creationId="{37685F8F-F8F1-4E5E-BBB3-5A8A4CFF3DF1}"/>
          </ac:spMkLst>
        </pc:spChg>
        <pc:spChg chg="mod topLvl">
          <ac:chgData name="reza kabir" userId="af3c95a13102d509" providerId="LiveId" clId="{88200EE4-F4B4-49E8-8126-B01E5FCCBE2D}" dt="2020-05-17T06:16:06.026" v="524" actId="165"/>
          <ac:spMkLst>
            <pc:docMk/>
            <pc:sldMk cId="3498558235" sldId="509"/>
            <ac:spMk id="1478" creationId="{24918142-AC0F-412C-AF18-4DE9D7848428}"/>
          </ac:spMkLst>
        </pc:spChg>
        <pc:spChg chg="mod topLvl">
          <ac:chgData name="reza kabir" userId="af3c95a13102d509" providerId="LiveId" clId="{88200EE4-F4B4-49E8-8126-B01E5FCCBE2D}" dt="2020-05-17T06:16:06.026" v="524" actId="165"/>
          <ac:spMkLst>
            <pc:docMk/>
            <pc:sldMk cId="3498558235" sldId="509"/>
            <ac:spMk id="1479" creationId="{04B2626A-1C66-4561-94E9-07653B34A095}"/>
          </ac:spMkLst>
        </pc:spChg>
        <pc:spChg chg="mod topLvl">
          <ac:chgData name="reza kabir" userId="af3c95a13102d509" providerId="LiveId" clId="{88200EE4-F4B4-49E8-8126-B01E5FCCBE2D}" dt="2020-05-17T06:16:06.026" v="524" actId="165"/>
          <ac:spMkLst>
            <pc:docMk/>
            <pc:sldMk cId="3498558235" sldId="509"/>
            <ac:spMk id="1480" creationId="{53DA1779-346F-4AA1-ACB0-7BB6C79E86EE}"/>
          </ac:spMkLst>
        </pc:spChg>
        <pc:spChg chg="mod topLvl">
          <ac:chgData name="reza kabir" userId="af3c95a13102d509" providerId="LiveId" clId="{88200EE4-F4B4-49E8-8126-B01E5FCCBE2D}" dt="2020-05-17T06:16:06.026" v="524" actId="165"/>
          <ac:spMkLst>
            <pc:docMk/>
            <pc:sldMk cId="3498558235" sldId="509"/>
            <ac:spMk id="1481" creationId="{AD7F7BC1-5ACD-4533-97C3-A715EDB2DF3C}"/>
          </ac:spMkLst>
        </pc:spChg>
        <pc:spChg chg="mod topLvl">
          <ac:chgData name="reza kabir" userId="af3c95a13102d509" providerId="LiveId" clId="{88200EE4-F4B4-49E8-8126-B01E5FCCBE2D}" dt="2020-05-17T06:16:06.026" v="524" actId="165"/>
          <ac:spMkLst>
            <pc:docMk/>
            <pc:sldMk cId="3498558235" sldId="509"/>
            <ac:spMk id="1482" creationId="{D464C790-AB6E-4511-A9B0-F190450CC81B}"/>
          </ac:spMkLst>
        </pc:spChg>
        <pc:spChg chg="mod topLvl">
          <ac:chgData name="reza kabir" userId="af3c95a13102d509" providerId="LiveId" clId="{88200EE4-F4B4-49E8-8126-B01E5FCCBE2D}" dt="2020-05-17T06:16:06.026" v="524" actId="165"/>
          <ac:spMkLst>
            <pc:docMk/>
            <pc:sldMk cId="3498558235" sldId="509"/>
            <ac:spMk id="1483" creationId="{746CFC88-D3DD-46EC-A377-8CC05EB32E55}"/>
          </ac:spMkLst>
        </pc:spChg>
        <pc:spChg chg="mod topLvl">
          <ac:chgData name="reza kabir" userId="af3c95a13102d509" providerId="LiveId" clId="{88200EE4-F4B4-49E8-8126-B01E5FCCBE2D}" dt="2020-05-17T06:16:06.026" v="524" actId="165"/>
          <ac:spMkLst>
            <pc:docMk/>
            <pc:sldMk cId="3498558235" sldId="509"/>
            <ac:spMk id="1484" creationId="{9FD5E77B-BA8B-4A6D-A634-2964B2689AEA}"/>
          </ac:spMkLst>
        </pc:spChg>
        <pc:spChg chg="mod topLvl">
          <ac:chgData name="reza kabir" userId="af3c95a13102d509" providerId="LiveId" clId="{88200EE4-F4B4-49E8-8126-B01E5FCCBE2D}" dt="2020-05-17T06:16:06.026" v="524" actId="165"/>
          <ac:spMkLst>
            <pc:docMk/>
            <pc:sldMk cId="3498558235" sldId="509"/>
            <ac:spMk id="1485" creationId="{1E16186F-AADF-4764-88E0-AF96533DADBD}"/>
          </ac:spMkLst>
        </pc:spChg>
        <pc:spChg chg="mod topLvl">
          <ac:chgData name="reza kabir" userId="af3c95a13102d509" providerId="LiveId" clId="{88200EE4-F4B4-49E8-8126-B01E5FCCBE2D}" dt="2020-05-17T06:16:06.026" v="524" actId="165"/>
          <ac:spMkLst>
            <pc:docMk/>
            <pc:sldMk cId="3498558235" sldId="509"/>
            <ac:spMk id="1486" creationId="{1D87394E-DB93-4A58-AC58-81453622CEFC}"/>
          </ac:spMkLst>
        </pc:spChg>
        <pc:spChg chg="mod topLvl">
          <ac:chgData name="reza kabir" userId="af3c95a13102d509" providerId="LiveId" clId="{88200EE4-F4B4-49E8-8126-B01E5FCCBE2D}" dt="2020-05-17T06:16:06.026" v="524" actId="165"/>
          <ac:spMkLst>
            <pc:docMk/>
            <pc:sldMk cId="3498558235" sldId="509"/>
            <ac:spMk id="1487" creationId="{B54C2C66-7F53-4E0E-9717-8C581DE67174}"/>
          </ac:spMkLst>
        </pc:spChg>
        <pc:spChg chg="mod topLvl">
          <ac:chgData name="reza kabir" userId="af3c95a13102d509" providerId="LiveId" clId="{88200EE4-F4B4-49E8-8126-B01E5FCCBE2D}" dt="2020-05-17T06:16:06.026" v="524" actId="165"/>
          <ac:spMkLst>
            <pc:docMk/>
            <pc:sldMk cId="3498558235" sldId="509"/>
            <ac:spMk id="1488" creationId="{A597884C-70A6-4D06-9631-CBDA9EF21DD1}"/>
          </ac:spMkLst>
        </pc:spChg>
        <pc:spChg chg="mod topLvl">
          <ac:chgData name="reza kabir" userId="af3c95a13102d509" providerId="LiveId" clId="{88200EE4-F4B4-49E8-8126-B01E5FCCBE2D}" dt="2020-05-17T06:16:06.026" v="524" actId="165"/>
          <ac:spMkLst>
            <pc:docMk/>
            <pc:sldMk cId="3498558235" sldId="509"/>
            <ac:spMk id="1489" creationId="{1ED75806-EE08-46E3-A573-7919FA4C1FD6}"/>
          </ac:spMkLst>
        </pc:spChg>
        <pc:spChg chg="mod topLvl">
          <ac:chgData name="reza kabir" userId="af3c95a13102d509" providerId="LiveId" clId="{88200EE4-F4B4-49E8-8126-B01E5FCCBE2D}" dt="2020-05-17T06:16:06.026" v="524" actId="165"/>
          <ac:spMkLst>
            <pc:docMk/>
            <pc:sldMk cId="3498558235" sldId="509"/>
            <ac:spMk id="1490" creationId="{B9C21FA1-F5CE-4154-A6A5-BD608DD01E16}"/>
          </ac:spMkLst>
        </pc:spChg>
        <pc:spChg chg="mod topLvl">
          <ac:chgData name="reza kabir" userId="af3c95a13102d509" providerId="LiveId" clId="{88200EE4-F4B4-49E8-8126-B01E5FCCBE2D}" dt="2020-05-17T06:16:06.026" v="524" actId="165"/>
          <ac:spMkLst>
            <pc:docMk/>
            <pc:sldMk cId="3498558235" sldId="509"/>
            <ac:spMk id="1491" creationId="{E1C9E5AD-C09E-4E53-8A5E-948702B70D0D}"/>
          </ac:spMkLst>
        </pc:spChg>
        <pc:spChg chg="mod topLvl">
          <ac:chgData name="reza kabir" userId="af3c95a13102d509" providerId="LiveId" clId="{88200EE4-F4B4-49E8-8126-B01E5FCCBE2D}" dt="2020-05-17T06:16:06.026" v="524" actId="165"/>
          <ac:spMkLst>
            <pc:docMk/>
            <pc:sldMk cId="3498558235" sldId="509"/>
            <ac:spMk id="1492" creationId="{5F844316-0759-4D69-840E-0E43A35325D7}"/>
          </ac:spMkLst>
        </pc:spChg>
        <pc:spChg chg="mod topLvl">
          <ac:chgData name="reza kabir" userId="af3c95a13102d509" providerId="LiveId" clId="{88200EE4-F4B4-49E8-8126-B01E5FCCBE2D}" dt="2020-05-17T06:16:06.026" v="524" actId="165"/>
          <ac:spMkLst>
            <pc:docMk/>
            <pc:sldMk cId="3498558235" sldId="509"/>
            <ac:spMk id="1493" creationId="{CD4E42F4-D6FD-44AF-ADD9-DCB483816FCB}"/>
          </ac:spMkLst>
        </pc:spChg>
        <pc:spChg chg="mod topLvl">
          <ac:chgData name="reza kabir" userId="af3c95a13102d509" providerId="LiveId" clId="{88200EE4-F4B4-49E8-8126-B01E5FCCBE2D}" dt="2020-05-17T06:16:06.026" v="524" actId="165"/>
          <ac:spMkLst>
            <pc:docMk/>
            <pc:sldMk cId="3498558235" sldId="509"/>
            <ac:spMk id="1494" creationId="{426BA3F2-6B6D-463F-A5BC-00A5ED08BBA5}"/>
          </ac:spMkLst>
        </pc:spChg>
        <pc:spChg chg="mod topLvl">
          <ac:chgData name="reza kabir" userId="af3c95a13102d509" providerId="LiveId" clId="{88200EE4-F4B4-49E8-8126-B01E5FCCBE2D}" dt="2020-05-17T06:16:06.026" v="524" actId="165"/>
          <ac:spMkLst>
            <pc:docMk/>
            <pc:sldMk cId="3498558235" sldId="509"/>
            <ac:spMk id="1495" creationId="{CABE4EC5-6D5A-4917-B9E3-F2A1D1087756}"/>
          </ac:spMkLst>
        </pc:spChg>
        <pc:spChg chg="mod topLvl">
          <ac:chgData name="reza kabir" userId="af3c95a13102d509" providerId="LiveId" clId="{88200EE4-F4B4-49E8-8126-B01E5FCCBE2D}" dt="2020-05-17T06:16:06.026" v="524" actId="165"/>
          <ac:spMkLst>
            <pc:docMk/>
            <pc:sldMk cId="3498558235" sldId="509"/>
            <ac:spMk id="1496" creationId="{DF864CDE-704A-4A43-A2D1-A118F8631196}"/>
          </ac:spMkLst>
        </pc:spChg>
        <pc:spChg chg="mod topLvl">
          <ac:chgData name="reza kabir" userId="af3c95a13102d509" providerId="LiveId" clId="{88200EE4-F4B4-49E8-8126-B01E5FCCBE2D}" dt="2020-05-17T06:16:06.026" v="524" actId="165"/>
          <ac:spMkLst>
            <pc:docMk/>
            <pc:sldMk cId="3498558235" sldId="509"/>
            <ac:spMk id="1497" creationId="{B17A9C39-4EC8-428C-BE9E-BAFA12CAA2C4}"/>
          </ac:spMkLst>
        </pc:spChg>
        <pc:spChg chg="mod topLvl">
          <ac:chgData name="reza kabir" userId="af3c95a13102d509" providerId="LiveId" clId="{88200EE4-F4B4-49E8-8126-B01E5FCCBE2D}" dt="2020-05-17T06:16:06.026" v="524" actId="165"/>
          <ac:spMkLst>
            <pc:docMk/>
            <pc:sldMk cId="3498558235" sldId="509"/>
            <ac:spMk id="1498" creationId="{DF008C4A-7C3F-4A0B-8DE8-492808EB7607}"/>
          </ac:spMkLst>
        </pc:spChg>
        <pc:spChg chg="mod topLvl">
          <ac:chgData name="reza kabir" userId="af3c95a13102d509" providerId="LiveId" clId="{88200EE4-F4B4-49E8-8126-B01E5FCCBE2D}" dt="2020-05-17T06:16:06.026" v="524" actId="165"/>
          <ac:spMkLst>
            <pc:docMk/>
            <pc:sldMk cId="3498558235" sldId="509"/>
            <ac:spMk id="1499" creationId="{3FC3BC4E-1D3C-48CC-B93C-DBD0720A5FA4}"/>
          </ac:spMkLst>
        </pc:spChg>
        <pc:spChg chg="mod topLvl">
          <ac:chgData name="reza kabir" userId="af3c95a13102d509" providerId="LiveId" clId="{88200EE4-F4B4-49E8-8126-B01E5FCCBE2D}" dt="2020-05-17T06:16:06.026" v="524" actId="165"/>
          <ac:spMkLst>
            <pc:docMk/>
            <pc:sldMk cId="3498558235" sldId="509"/>
            <ac:spMk id="1500" creationId="{D669A314-A7FD-460B-895A-4F88BCCE8E96}"/>
          </ac:spMkLst>
        </pc:spChg>
        <pc:spChg chg="mod topLvl">
          <ac:chgData name="reza kabir" userId="af3c95a13102d509" providerId="LiveId" clId="{88200EE4-F4B4-49E8-8126-B01E5FCCBE2D}" dt="2020-05-17T06:16:06.026" v="524" actId="165"/>
          <ac:spMkLst>
            <pc:docMk/>
            <pc:sldMk cId="3498558235" sldId="509"/>
            <ac:spMk id="1501" creationId="{F8A9A6DA-41E7-41EA-9E0C-62FD3A4191DA}"/>
          </ac:spMkLst>
        </pc:spChg>
        <pc:spChg chg="mod topLvl">
          <ac:chgData name="reza kabir" userId="af3c95a13102d509" providerId="LiveId" clId="{88200EE4-F4B4-49E8-8126-B01E5FCCBE2D}" dt="2020-05-17T06:16:06.026" v="524" actId="165"/>
          <ac:spMkLst>
            <pc:docMk/>
            <pc:sldMk cId="3498558235" sldId="509"/>
            <ac:spMk id="1502" creationId="{555CD0C0-07B9-4F87-B4D8-3DEF533CC318}"/>
          </ac:spMkLst>
        </pc:spChg>
        <pc:spChg chg="mod topLvl">
          <ac:chgData name="reza kabir" userId="af3c95a13102d509" providerId="LiveId" clId="{88200EE4-F4B4-49E8-8126-B01E5FCCBE2D}" dt="2020-05-17T06:16:06.026" v="524" actId="165"/>
          <ac:spMkLst>
            <pc:docMk/>
            <pc:sldMk cId="3498558235" sldId="509"/>
            <ac:spMk id="1503" creationId="{2E21D847-E411-49C5-9C89-EE3B34605C48}"/>
          </ac:spMkLst>
        </pc:spChg>
        <pc:spChg chg="mod topLvl">
          <ac:chgData name="reza kabir" userId="af3c95a13102d509" providerId="LiveId" clId="{88200EE4-F4B4-49E8-8126-B01E5FCCBE2D}" dt="2020-05-17T06:16:06.026" v="524" actId="165"/>
          <ac:spMkLst>
            <pc:docMk/>
            <pc:sldMk cId="3498558235" sldId="509"/>
            <ac:spMk id="1504" creationId="{D4BF7C36-8BBB-4BCE-BF7F-6A2F68870245}"/>
          </ac:spMkLst>
        </pc:spChg>
        <pc:spChg chg="mod topLvl">
          <ac:chgData name="reza kabir" userId="af3c95a13102d509" providerId="LiveId" clId="{88200EE4-F4B4-49E8-8126-B01E5FCCBE2D}" dt="2020-05-17T06:16:06.026" v="524" actId="165"/>
          <ac:spMkLst>
            <pc:docMk/>
            <pc:sldMk cId="3498558235" sldId="509"/>
            <ac:spMk id="1505" creationId="{11BAA6D3-56EC-4F66-9302-5FC9339DAA69}"/>
          </ac:spMkLst>
        </pc:spChg>
        <pc:spChg chg="mod topLvl">
          <ac:chgData name="reza kabir" userId="af3c95a13102d509" providerId="LiveId" clId="{88200EE4-F4B4-49E8-8126-B01E5FCCBE2D}" dt="2020-05-17T06:16:06.026" v="524" actId="165"/>
          <ac:spMkLst>
            <pc:docMk/>
            <pc:sldMk cId="3498558235" sldId="509"/>
            <ac:spMk id="1506" creationId="{5C2639B8-EC45-40FD-BE40-F38F524D343C}"/>
          </ac:spMkLst>
        </pc:spChg>
        <pc:spChg chg="mod topLvl">
          <ac:chgData name="reza kabir" userId="af3c95a13102d509" providerId="LiveId" clId="{88200EE4-F4B4-49E8-8126-B01E5FCCBE2D}" dt="2020-05-17T06:16:06.026" v="524" actId="165"/>
          <ac:spMkLst>
            <pc:docMk/>
            <pc:sldMk cId="3498558235" sldId="509"/>
            <ac:spMk id="1507" creationId="{A179133B-593E-4C9C-9AEF-BC7E51074A76}"/>
          </ac:spMkLst>
        </pc:spChg>
        <pc:spChg chg="mod topLvl">
          <ac:chgData name="reza kabir" userId="af3c95a13102d509" providerId="LiveId" clId="{88200EE4-F4B4-49E8-8126-B01E5FCCBE2D}" dt="2020-05-17T06:16:06.026" v="524" actId="165"/>
          <ac:spMkLst>
            <pc:docMk/>
            <pc:sldMk cId="3498558235" sldId="509"/>
            <ac:spMk id="1508" creationId="{D070FD40-9AB3-41E6-8873-F943B8B789DD}"/>
          </ac:spMkLst>
        </pc:spChg>
        <pc:spChg chg="mod topLvl">
          <ac:chgData name="reza kabir" userId="af3c95a13102d509" providerId="LiveId" clId="{88200EE4-F4B4-49E8-8126-B01E5FCCBE2D}" dt="2020-05-17T06:16:06.026" v="524" actId="165"/>
          <ac:spMkLst>
            <pc:docMk/>
            <pc:sldMk cId="3498558235" sldId="509"/>
            <ac:spMk id="1509" creationId="{14B47BD1-97E4-4B28-AB71-25C49524EFCE}"/>
          </ac:spMkLst>
        </pc:spChg>
        <pc:spChg chg="mod topLvl">
          <ac:chgData name="reza kabir" userId="af3c95a13102d509" providerId="LiveId" clId="{88200EE4-F4B4-49E8-8126-B01E5FCCBE2D}" dt="2020-05-17T06:16:06.026" v="524" actId="165"/>
          <ac:spMkLst>
            <pc:docMk/>
            <pc:sldMk cId="3498558235" sldId="509"/>
            <ac:spMk id="1510" creationId="{8CA9CD5F-6B4B-482C-A49B-52647A99CD67}"/>
          </ac:spMkLst>
        </pc:spChg>
        <pc:spChg chg="mod topLvl">
          <ac:chgData name="reza kabir" userId="af3c95a13102d509" providerId="LiveId" clId="{88200EE4-F4B4-49E8-8126-B01E5FCCBE2D}" dt="2020-05-17T06:16:06.026" v="524" actId="165"/>
          <ac:spMkLst>
            <pc:docMk/>
            <pc:sldMk cId="3498558235" sldId="509"/>
            <ac:spMk id="1511" creationId="{3D458F6D-ED4D-4931-97DC-DFC3C9674183}"/>
          </ac:spMkLst>
        </pc:spChg>
        <pc:spChg chg="mod topLvl">
          <ac:chgData name="reza kabir" userId="af3c95a13102d509" providerId="LiveId" clId="{88200EE4-F4B4-49E8-8126-B01E5FCCBE2D}" dt="2020-05-17T06:16:06.026" v="524" actId="165"/>
          <ac:spMkLst>
            <pc:docMk/>
            <pc:sldMk cId="3498558235" sldId="509"/>
            <ac:spMk id="1512" creationId="{8EDAA6FA-F844-48AA-8062-F1F9669F82BA}"/>
          </ac:spMkLst>
        </pc:spChg>
        <pc:spChg chg="mod topLvl">
          <ac:chgData name="reza kabir" userId="af3c95a13102d509" providerId="LiveId" clId="{88200EE4-F4B4-49E8-8126-B01E5FCCBE2D}" dt="2020-05-17T06:16:06.026" v="524" actId="165"/>
          <ac:spMkLst>
            <pc:docMk/>
            <pc:sldMk cId="3498558235" sldId="509"/>
            <ac:spMk id="1513" creationId="{1DC674CC-5379-4285-B510-5180206C7BFF}"/>
          </ac:spMkLst>
        </pc:spChg>
        <pc:spChg chg="mod topLvl">
          <ac:chgData name="reza kabir" userId="af3c95a13102d509" providerId="LiveId" clId="{88200EE4-F4B4-49E8-8126-B01E5FCCBE2D}" dt="2020-05-17T06:16:06.026" v="524" actId="165"/>
          <ac:spMkLst>
            <pc:docMk/>
            <pc:sldMk cId="3498558235" sldId="509"/>
            <ac:spMk id="1514" creationId="{CD358D3D-D4EB-4BFB-A56D-9157C4C19A73}"/>
          </ac:spMkLst>
        </pc:spChg>
        <pc:spChg chg="mod topLvl">
          <ac:chgData name="reza kabir" userId="af3c95a13102d509" providerId="LiveId" clId="{88200EE4-F4B4-49E8-8126-B01E5FCCBE2D}" dt="2020-05-17T06:16:06.026" v="524" actId="165"/>
          <ac:spMkLst>
            <pc:docMk/>
            <pc:sldMk cId="3498558235" sldId="509"/>
            <ac:spMk id="1515" creationId="{69BAEDBE-4305-4355-919B-9DE4BCEC0A5F}"/>
          </ac:spMkLst>
        </pc:spChg>
        <pc:spChg chg="mod topLvl">
          <ac:chgData name="reza kabir" userId="af3c95a13102d509" providerId="LiveId" clId="{88200EE4-F4B4-49E8-8126-B01E5FCCBE2D}" dt="2020-05-17T06:16:06.026" v="524" actId="165"/>
          <ac:spMkLst>
            <pc:docMk/>
            <pc:sldMk cId="3498558235" sldId="509"/>
            <ac:spMk id="1516" creationId="{92188DAA-8DCD-41FC-985C-303402612929}"/>
          </ac:spMkLst>
        </pc:spChg>
        <pc:spChg chg="mod topLvl">
          <ac:chgData name="reza kabir" userId="af3c95a13102d509" providerId="LiveId" clId="{88200EE4-F4B4-49E8-8126-B01E5FCCBE2D}" dt="2020-05-17T06:16:06.026" v="524" actId="165"/>
          <ac:spMkLst>
            <pc:docMk/>
            <pc:sldMk cId="3498558235" sldId="509"/>
            <ac:spMk id="1517" creationId="{02F25EE6-D526-4A5F-9D08-33C8787DE783}"/>
          </ac:spMkLst>
        </pc:spChg>
        <pc:spChg chg="mod topLvl">
          <ac:chgData name="reza kabir" userId="af3c95a13102d509" providerId="LiveId" clId="{88200EE4-F4B4-49E8-8126-B01E5FCCBE2D}" dt="2020-05-17T06:16:06.026" v="524" actId="165"/>
          <ac:spMkLst>
            <pc:docMk/>
            <pc:sldMk cId="3498558235" sldId="509"/>
            <ac:spMk id="1518" creationId="{E33F366F-F57F-4703-8807-01B922F081F4}"/>
          </ac:spMkLst>
        </pc:spChg>
        <pc:spChg chg="mod topLvl">
          <ac:chgData name="reza kabir" userId="af3c95a13102d509" providerId="LiveId" clId="{88200EE4-F4B4-49E8-8126-B01E5FCCBE2D}" dt="2020-05-17T06:16:06.026" v="524" actId="165"/>
          <ac:spMkLst>
            <pc:docMk/>
            <pc:sldMk cId="3498558235" sldId="509"/>
            <ac:spMk id="1519" creationId="{A06332AA-6813-49F8-91F4-3B27CF0CAE5F}"/>
          </ac:spMkLst>
        </pc:spChg>
        <pc:spChg chg="mod topLvl">
          <ac:chgData name="reza kabir" userId="af3c95a13102d509" providerId="LiveId" clId="{88200EE4-F4B4-49E8-8126-B01E5FCCBE2D}" dt="2020-05-17T06:16:06.026" v="524" actId="165"/>
          <ac:spMkLst>
            <pc:docMk/>
            <pc:sldMk cId="3498558235" sldId="509"/>
            <ac:spMk id="1520" creationId="{BAEC57C6-E388-43F8-B2C0-32E683BB99E6}"/>
          </ac:spMkLst>
        </pc:spChg>
        <pc:spChg chg="mod topLvl">
          <ac:chgData name="reza kabir" userId="af3c95a13102d509" providerId="LiveId" clId="{88200EE4-F4B4-49E8-8126-B01E5FCCBE2D}" dt="2020-05-17T06:16:06.026" v="524" actId="165"/>
          <ac:spMkLst>
            <pc:docMk/>
            <pc:sldMk cId="3498558235" sldId="509"/>
            <ac:spMk id="1521" creationId="{8A80749D-EFDA-4F79-8CEE-4B2ABA021B3A}"/>
          </ac:spMkLst>
        </pc:spChg>
        <pc:spChg chg="mod topLvl">
          <ac:chgData name="reza kabir" userId="af3c95a13102d509" providerId="LiveId" clId="{88200EE4-F4B4-49E8-8126-B01E5FCCBE2D}" dt="2020-05-17T06:16:06.026" v="524" actId="165"/>
          <ac:spMkLst>
            <pc:docMk/>
            <pc:sldMk cId="3498558235" sldId="509"/>
            <ac:spMk id="1522" creationId="{120ECF58-70A5-427D-9ED9-7ABF894F7704}"/>
          </ac:spMkLst>
        </pc:spChg>
        <pc:spChg chg="mod topLvl">
          <ac:chgData name="reza kabir" userId="af3c95a13102d509" providerId="LiveId" clId="{88200EE4-F4B4-49E8-8126-B01E5FCCBE2D}" dt="2020-05-17T06:16:06.026" v="524" actId="165"/>
          <ac:spMkLst>
            <pc:docMk/>
            <pc:sldMk cId="3498558235" sldId="509"/>
            <ac:spMk id="1523" creationId="{49735D21-5B01-4A8B-A4B5-802DC7AA4A2B}"/>
          </ac:spMkLst>
        </pc:spChg>
        <pc:spChg chg="mod topLvl">
          <ac:chgData name="reza kabir" userId="af3c95a13102d509" providerId="LiveId" clId="{88200EE4-F4B4-49E8-8126-B01E5FCCBE2D}" dt="2020-05-17T06:16:06.026" v="524" actId="165"/>
          <ac:spMkLst>
            <pc:docMk/>
            <pc:sldMk cId="3498558235" sldId="509"/>
            <ac:spMk id="1524" creationId="{7006E475-FDDF-4FD6-999B-0A65FAE61F35}"/>
          </ac:spMkLst>
        </pc:spChg>
        <pc:spChg chg="mod topLvl">
          <ac:chgData name="reza kabir" userId="af3c95a13102d509" providerId="LiveId" clId="{88200EE4-F4B4-49E8-8126-B01E5FCCBE2D}" dt="2020-05-17T06:16:06.026" v="524" actId="165"/>
          <ac:spMkLst>
            <pc:docMk/>
            <pc:sldMk cId="3498558235" sldId="509"/>
            <ac:spMk id="1525" creationId="{355E7F41-BF4F-4B0F-A551-E337FD2F21D3}"/>
          </ac:spMkLst>
        </pc:spChg>
        <pc:spChg chg="mod topLvl">
          <ac:chgData name="reza kabir" userId="af3c95a13102d509" providerId="LiveId" clId="{88200EE4-F4B4-49E8-8126-B01E5FCCBE2D}" dt="2020-05-17T06:16:06.026" v="524" actId="165"/>
          <ac:spMkLst>
            <pc:docMk/>
            <pc:sldMk cId="3498558235" sldId="509"/>
            <ac:spMk id="1526" creationId="{71622D44-C968-4B0C-84A8-771877049B14}"/>
          </ac:spMkLst>
        </pc:spChg>
        <pc:spChg chg="mod topLvl">
          <ac:chgData name="reza kabir" userId="af3c95a13102d509" providerId="LiveId" clId="{88200EE4-F4B4-49E8-8126-B01E5FCCBE2D}" dt="2020-05-17T06:16:06.026" v="524" actId="165"/>
          <ac:spMkLst>
            <pc:docMk/>
            <pc:sldMk cId="3498558235" sldId="509"/>
            <ac:spMk id="1527" creationId="{8F2B5FED-3EDD-4DA0-95D7-DA0A24C00C53}"/>
          </ac:spMkLst>
        </pc:spChg>
        <pc:spChg chg="mod topLvl">
          <ac:chgData name="reza kabir" userId="af3c95a13102d509" providerId="LiveId" clId="{88200EE4-F4B4-49E8-8126-B01E5FCCBE2D}" dt="2020-05-17T06:16:06.026" v="524" actId="165"/>
          <ac:spMkLst>
            <pc:docMk/>
            <pc:sldMk cId="3498558235" sldId="509"/>
            <ac:spMk id="1528" creationId="{666F7921-AA4A-4D42-8A5B-94CC16F45560}"/>
          </ac:spMkLst>
        </pc:spChg>
        <pc:spChg chg="mod topLvl">
          <ac:chgData name="reza kabir" userId="af3c95a13102d509" providerId="LiveId" clId="{88200EE4-F4B4-49E8-8126-B01E5FCCBE2D}" dt="2020-05-17T06:16:06.026" v="524" actId="165"/>
          <ac:spMkLst>
            <pc:docMk/>
            <pc:sldMk cId="3498558235" sldId="509"/>
            <ac:spMk id="1529" creationId="{61352A67-D29E-4A65-BA9D-056765D30839}"/>
          </ac:spMkLst>
        </pc:spChg>
        <pc:spChg chg="mod topLvl">
          <ac:chgData name="reza kabir" userId="af3c95a13102d509" providerId="LiveId" clId="{88200EE4-F4B4-49E8-8126-B01E5FCCBE2D}" dt="2020-05-17T06:16:06.026" v="524" actId="165"/>
          <ac:spMkLst>
            <pc:docMk/>
            <pc:sldMk cId="3498558235" sldId="509"/>
            <ac:spMk id="1530" creationId="{8520514A-8B6F-48DE-92BA-CD7E9497DC89}"/>
          </ac:spMkLst>
        </pc:spChg>
        <pc:spChg chg="mod topLvl">
          <ac:chgData name="reza kabir" userId="af3c95a13102d509" providerId="LiveId" clId="{88200EE4-F4B4-49E8-8126-B01E5FCCBE2D}" dt="2020-05-17T06:16:06.026" v="524" actId="165"/>
          <ac:spMkLst>
            <pc:docMk/>
            <pc:sldMk cId="3498558235" sldId="509"/>
            <ac:spMk id="1531" creationId="{C3864AAE-DFD5-4210-A78E-D5BD752B2C36}"/>
          </ac:spMkLst>
        </pc:spChg>
        <pc:spChg chg="mod topLvl">
          <ac:chgData name="reza kabir" userId="af3c95a13102d509" providerId="LiveId" clId="{88200EE4-F4B4-49E8-8126-B01E5FCCBE2D}" dt="2020-05-17T06:16:06.026" v="524" actId="165"/>
          <ac:spMkLst>
            <pc:docMk/>
            <pc:sldMk cId="3498558235" sldId="509"/>
            <ac:spMk id="1532" creationId="{B320764B-D070-4670-A1AB-A89197ED4EE3}"/>
          </ac:spMkLst>
        </pc:spChg>
        <pc:spChg chg="mod topLvl">
          <ac:chgData name="reza kabir" userId="af3c95a13102d509" providerId="LiveId" clId="{88200EE4-F4B4-49E8-8126-B01E5FCCBE2D}" dt="2020-05-17T06:16:06.026" v="524" actId="165"/>
          <ac:spMkLst>
            <pc:docMk/>
            <pc:sldMk cId="3498558235" sldId="509"/>
            <ac:spMk id="1533" creationId="{614A6A16-2FDA-413C-A354-30C893E99D17}"/>
          </ac:spMkLst>
        </pc:spChg>
        <pc:spChg chg="mod topLvl">
          <ac:chgData name="reza kabir" userId="af3c95a13102d509" providerId="LiveId" clId="{88200EE4-F4B4-49E8-8126-B01E5FCCBE2D}" dt="2020-05-17T06:16:06.026" v="524" actId="165"/>
          <ac:spMkLst>
            <pc:docMk/>
            <pc:sldMk cId="3498558235" sldId="509"/>
            <ac:spMk id="1534" creationId="{95495080-6B7E-4F75-A1D1-20A853407A21}"/>
          </ac:spMkLst>
        </pc:spChg>
        <pc:spChg chg="mod topLvl">
          <ac:chgData name="reza kabir" userId="af3c95a13102d509" providerId="LiveId" clId="{88200EE4-F4B4-49E8-8126-B01E5FCCBE2D}" dt="2020-05-17T06:16:06.026" v="524" actId="165"/>
          <ac:spMkLst>
            <pc:docMk/>
            <pc:sldMk cId="3498558235" sldId="509"/>
            <ac:spMk id="1535" creationId="{25F918B9-E6F8-4442-9604-1A84C37D6062}"/>
          </ac:spMkLst>
        </pc:spChg>
        <pc:spChg chg="mod topLvl">
          <ac:chgData name="reza kabir" userId="af3c95a13102d509" providerId="LiveId" clId="{88200EE4-F4B4-49E8-8126-B01E5FCCBE2D}" dt="2020-05-17T06:16:06.026" v="524" actId="165"/>
          <ac:spMkLst>
            <pc:docMk/>
            <pc:sldMk cId="3498558235" sldId="509"/>
            <ac:spMk id="1536" creationId="{4532B5F7-83C9-4D6B-8417-1421764F90E1}"/>
          </ac:spMkLst>
        </pc:spChg>
        <pc:spChg chg="mod topLvl">
          <ac:chgData name="reza kabir" userId="af3c95a13102d509" providerId="LiveId" clId="{88200EE4-F4B4-49E8-8126-B01E5FCCBE2D}" dt="2020-05-17T06:16:06.026" v="524" actId="165"/>
          <ac:spMkLst>
            <pc:docMk/>
            <pc:sldMk cId="3498558235" sldId="509"/>
            <ac:spMk id="1537" creationId="{2905EF10-D397-4C6A-9124-4B5A851D2040}"/>
          </ac:spMkLst>
        </pc:spChg>
        <pc:spChg chg="mod topLvl">
          <ac:chgData name="reza kabir" userId="af3c95a13102d509" providerId="LiveId" clId="{88200EE4-F4B4-49E8-8126-B01E5FCCBE2D}" dt="2020-05-17T06:16:06.026" v="524" actId="165"/>
          <ac:spMkLst>
            <pc:docMk/>
            <pc:sldMk cId="3498558235" sldId="509"/>
            <ac:spMk id="1538" creationId="{B8D5AC61-C50E-4E8A-8EA8-CC1CBE77903A}"/>
          </ac:spMkLst>
        </pc:spChg>
        <pc:spChg chg="mod topLvl">
          <ac:chgData name="reza kabir" userId="af3c95a13102d509" providerId="LiveId" clId="{88200EE4-F4B4-49E8-8126-B01E5FCCBE2D}" dt="2020-05-17T06:16:06.026" v="524" actId="165"/>
          <ac:spMkLst>
            <pc:docMk/>
            <pc:sldMk cId="3498558235" sldId="509"/>
            <ac:spMk id="1539" creationId="{1A2A8B95-EA49-4AA6-83E5-3F96E64AD99D}"/>
          </ac:spMkLst>
        </pc:spChg>
        <pc:spChg chg="mod topLvl">
          <ac:chgData name="reza kabir" userId="af3c95a13102d509" providerId="LiveId" clId="{88200EE4-F4B4-49E8-8126-B01E5FCCBE2D}" dt="2020-05-17T06:16:06.026" v="524" actId="165"/>
          <ac:spMkLst>
            <pc:docMk/>
            <pc:sldMk cId="3498558235" sldId="509"/>
            <ac:spMk id="1540" creationId="{920B6A57-B72A-48F6-9175-888C53926634}"/>
          </ac:spMkLst>
        </pc:spChg>
        <pc:spChg chg="mod topLvl">
          <ac:chgData name="reza kabir" userId="af3c95a13102d509" providerId="LiveId" clId="{88200EE4-F4B4-49E8-8126-B01E5FCCBE2D}" dt="2020-05-17T06:16:06.026" v="524" actId="165"/>
          <ac:spMkLst>
            <pc:docMk/>
            <pc:sldMk cId="3498558235" sldId="509"/>
            <ac:spMk id="1541" creationId="{D0B8B9D7-D6FF-4DB9-83FD-767F348E7BFE}"/>
          </ac:spMkLst>
        </pc:spChg>
        <pc:spChg chg="mod topLvl">
          <ac:chgData name="reza kabir" userId="af3c95a13102d509" providerId="LiveId" clId="{88200EE4-F4B4-49E8-8126-B01E5FCCBE2D}" dt="2020-05-17T06:16:06.026" v="524" actId="165"/>
          <ac:spMkLst>
            <pc:docMk/>
            <pc:sldMk cId="3498558235" sldId="509"/>
            <ac:spMk id="1542" creationId="{EBC7CA4A-265E-452F-8A22-B1B6784CC7C1}"/>
          </ac:spMkLst>
        </pc:spChg>
        <pc:spChg chg="mod topLvl">
          <ac:chgData name="reza kabir" userId="af3c95a13102d509" providerId="LiveId" clId="{88200EE4-F4B4-49E8-8126-B01E5FCCBE2D}" dt="2020-05-17T06:16:06.026" v="524" actId="165"/>
          <ac:spMkLst>
            <pc:docMk/>
            <pc:sldMk cId="3498558235" sldId="509"/>
            <ac:spMk id="1543" creationId="{CF86D1FB-7385-45BB-8AA3-383F5FC05706}"/>
          </ac:spMkLst>
        </pc:spChg>
        <pc:spChg chg="mod topLvl">
          <ac:chgData name="reza kabir" userId="af3c95a13102d509" providerId="LiveId" clId="{88200EE4-F4B4-49E8-8126-B01E5FCCBE2D}" dt="2020-05-17T06:16:06.026" v="524" actId="165"/>
          <ac:spMkLst>
            <pc:docMk/>
            <pc:sldMk cId="3498558235" sldId="509"/>
            <ac:spMk id="1544" creationId="{2D7DAAA5-185F-4DD7-9492-530AD22E529B}"/>
          </ac:spMkLst>
        </pc:spChg>
        <pc:spChg chg="mod topLvl">
          <ac:chgData name="reza kabir" userId="af3c95a13102d509" providerId="LiveId" clId="{88200EE4-F4B4-49E8-8126-B01E5FCCBE2D}" dt="2020-05-17T06:16:06.026" v="524" actId="165"/>
          <ac:spMkLst>
            <pc:docMk/>
            <pc:sldMk cId="3498558235" sldId="509"/>
            <ac:spMk id="1545" creationId="{D833CD3A-4C98-4FD9-9896-A0A7595DCF6A}"/>
          </ac:spMkLst>
        </pc:spChg>
        <pc:spChg chg="mod topLvl">
          <ac:chgData name="reza kabir" userId="af3c95a13102d509" providerId="LiveId" clId="{88200EE4-F4B4-49E8-8126-B01E5FCCBE2D}" dt="2020-05-17T06:16:06.026" v="524" actId="165"/>
          <ac:spMkLst>
            <pc:docMk/>
            <pc:sldMk cId="3498558235" sldId="509"/>
            <ac:spMk id="1546" creationId="{FE79CE2B-0744-4DF0-94CB-19BE28F16EB9}"/>
          </ac:spMkLst>
        </pc:spChg>
        <pc:spChg chg="mod topLvl">
          <ac:chgData name="reza kabir" userId="af3c95a13102d509" providerId="LiveId" clId="{88200EE4-F4B4-49E8-8126-B01E5FCCBE2D}" dt="2020-05-17T06:16:06.026" v="524" actId="165"/>
          <ac:spMkLst>
            <pc:docMk/>
            <pc:sldMk cId="3498558235" sldId="509"/>
            <ac:spMk id="1547" creationId="{6AD84F8F-E5C2-4AC6-9E02-F7EF101EB94E}"/>
          </ac:spMkLst>
        </pc:spChg>
        <pc:spChg chg="mod topLvl">
          <ac:chgData name="reza kabir" userId="af3c95a13102d509" providerId="LiveId" clId="{88200EE4-F4B4-49E8-8126-B01E5FCCBE2D}" dt="2020-05-17T06:16:06.026" v="524" actId="165"/>
          <ac:spMkLst>
            <pc:docMk/>
            <pc:sldMk cId="3498558235" sldId="509"/>
            <ac:spMk id="1548" creationId="{3A1607DF-5E05-4977-8D6C-B43858A07809}"/>
          </ac:spMkLst>
        </pc:spChg>
        <pc:spChg chg="mod topLvl">
          <ac:chgData name="reza kabir" userId="af3c95a13102d509" providerId="LiveId" clId="{88200EE4-F4B4-49E8-8126-B01E5FCCBE2D}" dt="2020-05-17T06:16:06.026" v="524" actId="165"/>
          <ac:spMkLst>
            <pc:docMk/>
            <pc:sldMk cId="3498558235" sldId="509"/>
            <ac:spMk id="1549" creationId="{56EE3315-90C4-43D0-88A2-87A6DFC56895}"/>
          </ac:spMkLst>
        </pc:spChg>
        <pc:spChg chg="mod topLvl">
          <ac:chgData name="reza kabir" userId="af3c95a13102d509" providerId="LiveId" clId="{88200EE4-F4B4-49E8-8126-B01E5FCCBE2D}" dt="2020-05-17T06:16:06.026" v="524" actId="165"/>
          <ac:spMkLst>
            <pc:docMk/>
            <pc:sldMk cId="3498558235" sldId="509"/>
            <ac:spMk id="1550" creationId="{DC29A288-AA9A-41C4-8259-2B17DA5C5478}"/>
          </ac:spMkLst>
        </pc:spChg>
        <pc:spChg chg="mod topLvl">
          <ac:chgData name="reza kabir" userId="af3c95a13102d509" providerId="LiveId" clId="{88200EE4-F4B4-49E8-8126-B01E5FCCBE2D}" dt="2020-05-17T06:16:06.026" v="524" actId="165"/>
          <ac:spMkLst>
            <pc:docMk/>
            <pc:sldMk cId="3498558235" sldId="509"/>
            <ac:spMk id="1551" creationId="{53EE6882-1FE5-4814-95E7-9F40D9E707E4}"/>
          </ac:spMkLst>
        </pc:spChg>
        <pc:spChg chg="mod topLvl">
          <ac:chgData name="reza kabir" userId="af3c95a13102d509" providerId="LiveId" clId="{88200EE4-F4B4-49E8-8126-B01E5FCCBE2D}" dt="2020-05-17T06:16:06.026" v="524" actId="165"/>
          <ac:spMkLst>
            <pc:docMk/>
            <pc:sldMk cId="3498558235" sldId="509"/>
            <ac:spMk id="1552" creationId="{9EBA2DE4-B7FC-42D7-83E0-095D6E83683C}"/>
          </ac:spMkLst>
        </pc:spChg>
        <pc:spChg chg="mod topLvl">
          <ac:chgData name="reza kabir" userId="af3c95a13102d509" providerId="LiveId" clId="{88200EE4-F4B4-49E8-8126-B01E5FCCBE2D}" dt="2020-05-17T06:16:06.026" v="524" actId="165"/>
          <ac:spMkLst>
            <pc:docMk/>
            <pc:sldMk cId="3498558235" sldId="509"/>
            <ac:spMk id="1553" creationId="{196D479E-F4A9-4C2C-B225-35EA0C7E6576}"/>
          </ac:spMkLst>
        </pc:spChg>
        <pc:spChg chg="mod topLvl">
          <ac:chgData name="reza kabir" userId="af3c95a13102d509" providerId="LiveId" clId="{88200EE4-F4B4-49E8-8126-B01E5FCCBE2D}" dt="2020-05-17T06:16:06.026" v="524" actId="165"/>
          <ac:spMkLst>
            <pc:docMk/>
            <pc:sldMk cId="3498558235" sldId="509"/>
            <ac:spMk id="1554" creationId="{81424174-EB05-4DAD-B7F2-72975893B6B3}"/>
          </ac:spMkLst>
        </pc:spChg>
        <pc:spChg chg="mod topLvl">
          <ac:chgData name="reza kabir" userId="af3c95a13102d509" providerId="LiveId" clId="{88200EE4-F4B4-49E8-8126-B01E5FCCBE2D}" dt="2020-05-17T06:16:06.026" v="524" actId="165"/>
          <ac:spMkLst>
            <pc:docMk/>
            <pc:sldMk cId="3498558235" sldId="509"/>
            <ac:spMk id="1555" creationId="{60C5461E-03BE-4CD6-9B45-0AE52E4DF3C8}"/>
          </ac:spMkLst>
        </pc:spChg>
        <pc:spChg chg="mod topLvl">
          <ac:chgData name="reza kabir" userId="af3c95a13102d509" providerId="LiveId" clId="{88200EE4-F4B4-49E8-8126-B01E5FCCBE2D}" dt="2020-05-17T06:16:06.026" v="524" actId="165"/>
          <ac:spMkLst>
            <pc:docMk/>
            <pc:sldMk cId="3498558235" sldId="509"/>
            <ac:spMk id="1556" creationId="{D586C89A-0213-4EEC-955E-BA9BAC4932DF}"/>
          </ac:spMkLst>
        </pc:spChg>
        <pc:spChg chg="mod topLvl">
          <ac:chgData name="reza kabir" userId="af3c95a13102d509" providerId="LiveId" clId="{88200EE4-F4B4-49E8-8126-B01E5FCCBE2D}" dt="2020-05-17T06:16:06.026" v="524" actId="165"/>
          <ac:spMkLst>
            <pc:docMk/>
            <pc:sldMk cId="3498558235" sldId="509"/>
            <ac:spMk id="1557" creationId="{86C1FEB9-CE4E-4FF2-A40E-F3066BE362D7}"/>
          </ac:spMkLst>
        </pc:spChg>
        <pc:spChg chg="mod topLvl">
          <ac:chgData name="reza kabir" userId="af3c95a13102d509" providerId="LiveId" clId="{88200EE4-F4B4-49E8-8126-B01E5FCCBE2D}" dt="2020-05-17T06:16:06.026" v="524" actId="165"/>
          <ac:spMkLst>
            <pc:docMk/>
            <pc:sldMk cId="3498558235" sldId="509"/>
            <ac:spMk id="1558" creationId="{9F42A115-DD57-4A92-B4A7-D66E43660A47}"/>
          </ac:spMkLst>
        </pc:spChg>
        <pc:spChg chg="mod topLvl">
          <ac:chgData name="reza kabir" userId="af3c95a13102d509" providerId="LiveId" clId="{88200EE4-F4B4-49E8-8126-B01E5FCCBE2D}" dt="2020-05-17T06:16:06.026" v="524" actId="165"/>
          <ac:spMkLst>
            <pc:docMk/>
            <pc:sldMk cId="3498558235" sldId="509"/>
            <ac:spMk id="1559" creationId="{0D5C78CA-0700-4489-A209-7AE2570D6760}"/>
          </ac:spMkLst>
        </pc:spChg>
        <pc:spChg chg="mod topLvl">
          <ac:chgData name="reza kabir" userId="af3c95a13102d509" providerId="LiveId" clId="{88200EE4-F4B4-49E8-8126-B01E5FCCBE2D}" dt="2020-05-17T06:16:06.026" v="524" actId="165"/>
          <ac:spMkLst>
            <pc:docMk/>
            <pc:sldMk cId="3498558235" sldId="509"/>
            <ac:spMk id="1560" creationId="{39C5F453-75D7-4A34-87EA-2B8445157F78}"/>
          </ac:spMkLst>
        </pc:spChg>
        <pc:spChg chg="mod topLvl">
          <ac:chgData name="reza kabir" userId="af3c95a13102d509" providerId="LiveId" clId="{88200EE4-F4B4-49E8-8126-B01E5FCCBE2D}" dt="2020-05-17T06:16:06.026" v="524" actId="165"/>
          <ac:spMkLst>
            <pc:docMk/>
            <pc:sldMk cId="3498558235" sldId="509"/>
            <ac:spMk id="1561" creationId="{A90BE903-56D2-41F7-BDFB-EC9A017617EE}"/>
          </ac:spMkLst>
        </pc:spChg>
        <pc:spChg chg="mod topLvl">
          <ac:chgData name="reza kabir" userId="af3c95a13102d509" providerId="LiveId" clId="{88200EE4-F4B4-49E8-8126-B01E5FCCBE2D}" dt="2020-05-17T06:16:06.026" v="524" actId="165"/>
          <ac:spMkLst>
            <pc:docMk/>
            <pc:sldMk cId="3498558235" sldId="509"/>
            <ac:spMk id="1562" creationId="{FC502139-BA04-44AD-B626-ED6C567AB64E}"/>
          </ac:spMkLst>
        </pc:spChg>
        <pc:spChg chg="mod topLvl">
          <ac:chgData name="reza kabir" userId="af3c95a13102d509" providerId="LiveId" clId="{88200EE4-F4B4-49E8-8126-B01E5FCCBE2D}" dt="2020-05-17T06:16:06.026" v="524" actId="165"/>
          <ac:spMkLst>
            <pc:docMk/>
            <pc:sldMk cId="3498558235" sldId="509"/>
            <ac:spMk id="1563" creationId="{591B0089-C276-4E32-9B8D-6EE777322DD9}"/>
          </ac:spMkLst>
        </pc:spChg>
        <pc:spChg chg="mod topLvl">
          <ac:chgData name="reza kabir" userId="af3c95a13102d509" providerId="LiveId" clId="{88200EE4-F4B4-49E8-8126-B01E5FCCBE2D}" dt="2020-05-17T06:16:06.026" v="524" actId="165"/>
          <ac:spMkLst>
            <pc:docMk/>
            <pc:sldMk cId="3498558235" sldId="509"/>
            <ac:spMk id="1564" creationId="{02239ACF-2D77-4E2E-8D98-B523DB93A55B}"/>
          </ac:spMkLst>
        </pc:spChg>
        <pc:spChg chg="mod topLvl">
          <ac:chgData name="reza kabir" userId="af3c95a13102d509" providerId="LiveId" clId="{88200EE4-F4B4-49E8-8126-B01E5FCCBE2D}" dt="2020-05-17T06:16:06.026" v="524" actId="165"/>
          <ac:spMkLst>
            <pc:docMk/>
            <pc:sldMk cId="3498558235" sldId="509"/>
            <ac:spMk id="1565" creationId="{0691F8D2-789B-4F6A-ABDB-847D1E8FB291}"/>
          </ac:spMkLst>
        </pc:spChg>
        <pc:spChg chg="mod topLvl">
          <ac:chgData name="reza kabir" userId="af3c95a13102d509" providerId="LiveId" clId="{88200EE4-F4B4-49E8-8126-B01E5FCCBE2D}" dt="2020-05-17T06:16:06.026" v="524" actId="165"/>
          <ac:spMkLst>
            <pc:docMk/>
            <pc:sldMk cId="3498558235" sldId="509"/>
            <ac:spMk id="1566" creationId="{599D8759-4BCD-4668-A111-DD7C573E0D64}"/>
          </ac:spMkLst>
        </pc:spChg>
        <pc:spChg chg="mod topLvl">
          <ac:chgData name="reza kabir" userId="af3c95a13102d509" providerId="LiveId" clId="{88200EE4-F4B4-49E8-8126-B01E5FCCBE2D}" dt="2020-05-17T06:16:06.026" v="524" actId="165"/>
          <ac:spMkLst>
            <pc:docMk/>
            <pc:sldMk cId="3498558235" sldId="509"/>
            <ac:spMk id="1567" creationId="{9F8A9100-B8EE-4BE4-B57A-491417882151}"/>
          </ac:spMkLst>
        </pc:spChg>
        <pc:spChg chg="mod topLvl">
          <ac:chgData name="reza kabir" userId="af3c95a13102d509" providerId="LiveId" clId="{88200EE4-F4B4-49E8-8126-B01E5FCCBE2D}" dt="2020-05-17T06:16:06.026" v="524" actId="165"/>
          <ac:spMkLst>
            <pc:docMk/>
            <pc:sldMk cId="3498558235" sldId="509"/>
            <ac:spMk id="1568" creationId="{0D0E5929-A4E4-49C3-9557-91D8E0C679CC}"/>
          </ac:spMkLst>
        </pc:spChg>
        <pc:spChg chg="mod topLvl">
          <ac:chgData name="reza kabir" userId="af3c95a13102d509" providerId="LiveId" clId="{88200EE4-F4B4-49E8-8126-B01E5FCCBE2D}" dt="2020-05-17T06:16:06.026" v="524" actId="165"/>
          <ac:spMkLst>
            <pc:docMk/>
            <pc:sldMk cId="3498558235" sldId="509"/>
            <ac:spMk id="1569" creationId="{D1EEA0C2-5793-4AF4-AAE6-49FA9A37181B}"/>
          </ac:spMkLst>
        </pc:spChg>
        <pc:spChg chg="mod topLvl">
          <ac:chgData name="reza kabir" userId="af3c95a13102d509" providerId="LiveId" clId="{88200EE4-F4B4-49E8-8126-B01E5FCCBE2D}" dt="2020-05-17T06:16:06.026" v="524" actId="165"/>
          <ac:spMkLst>
            <pc:docMk/>
            <pc:sldMk cId="3498558235" sldId="509"/>
            <ac:spMk id="1570" creationId="{70B2D463-FFA7-43F9-9BBD-599FD1F1D865}"/>
          </ac:spMkLst>
        </pc:spChg>
        <pc:spChg chg="mod topLvl">
          <ac:chgData name="reza kabir" userId="af3c95a13102d509" providerId="LiveId" clId="{88200EE4-F4B4-49E8-8126-B01E5FCCBE2D}" dt="2020-05-17T06:16:06.026" v="524" actId="165"/>
          <ac:spMkLst>
            <pc:docMk/>
            <pc:sldMk cId="3498558235" sldId="509"/>
            <ac:spMk id="1571" creationId="{8F8D1FBA-8F65-41B0-BCD0-7F898E955B15}"/>
          </ac:spMkLst>
        </pc:spChg>
        <pc:spChg chg="mod topLvl">
          <ac:chgData name="reza kabir" userId="af3c95a13102d509" providerId="LiveId" clId="{88200EE4-F4B4-49E8-8126-B01E5FCCBE2D}" dt="2020-05-17T06:16:06.026" v="524" actId="165"/>
          <ac:spMkLst>
            <pc:docMk/>
            <pc:sldMk cId="3498558235" sldId="509"/>
            <ac:spMk id="1572" creationId="{CFD9868A-D396-4B56-8C81-38FD38A91530}"/>
          </ac:spMkLst>
        </pc:spChg>
        <pc:spChg chg="mod topLvl">
          <ac:chgData name="reza kabir" userId="af3c95a13102d509" providerId="LiveId" clId="{88200EE4-F4B4-49E8-8126-B01E5FCCBE2D}" dt="2020-05-17T06:16:06.026" v="524" actId="165"/>
          <ac:spMkLst>
            <pc:docMk/>
            <pc:sldMk cId="3498558235" sldId="509"/>
            <ac:spMk id="1573" creationId="{A4496B41-12EE-4871-A7AB-C1A549C16F70}"/>
          </ac:spMkLst>
        </pc:spChg>
        <pc:spChg chg="mod topLvl">
          <ac:chgData name="reza kabir" userId="af3c95a13102d509" providerId="LiveId" clId="{88200EE4-F4B4-49E8-8126-B01E5FCCBE2D}" dt="2020-05-17T06:16:06.026" v="524" actId="165"/>
          <ac:spMkLst>
            <pc:docMk/>
            <pc:sldMk cId="3498558235" sldId="509"/>
            <ac:spMk id="1574" creationId="{837851D9-1F12-40A0-9598-3B97394AC4F3}"/>
          </ac:spMkLst>
        </pc:spChg>
        <pc:spChg chg="mod topLvl">
          <ac:chgData name="reza kabir" userId="af3c95a13102d509" providerId="LiveId" clId="{88200EE4-F4B4-49E8-8126-B01E5FCCBE2D}" dt="2020-05-17T06:16:06.026" v="524" actId="165"/>
          <ac:spMkLst>
            <pc:docMk/>
            <pc:sldMk cId="3498558235" sldId="509"/>
            <ac:spMk id="1575" creationId="{29056D6E-E92E-4B1E-9B64-FE8616DC54DE}"/>
          </ac:spMkLst>
        </pc:spChg>
        <pc:spChg chg="mod topLvl">
          <ac:chgData name="reza kabir" userId="af3c95a13102d509" providerId="LiveId" clId="{88200EE4-F4B4-49E8-8126-B01E5FCCBE2D}" dt="2020-05-17T06:16:06.026" v="524" actId="165"/>
          <ac:spMkLst>
            <pc:docMk/>
            <pc:sldMk cId="3498558235" sldId="509"/>
            <ac:spMk id="1576" creationId="{C30F7CB2-16AD-4D51-8CF5-FC969CE1E920}"/>
          </ac:spMkLst>
        </pc:spChg>
        <pc:spChg chg="mod topLvl">
          <ac:chgData name="reza kabir" userId="af3c95a13102d509" providerId="LiveId" clId="{88200EE4-F4B4-49E8-8126-B01E5FCCBE2D}" dt="2020-05-17T06:16:06.026" v="524" actId="165"/>
          <ac:spMkLst>
            <pc:docMk/>
            <pc:sldMk cId="3498558235" sldId="509"/>
            <ac:spMk id="1577" creationId="{8D4272B5-98D6-4039-BDC5-E928D65FAFB2}"/>
          </ac:spMkLst>
        </pc:spChg>
        <pc:spChg chg="mod topLvl">
          <ac:chgData name="reza kabir" userId="af3c95a13102d509" providerId="LiveId" clId="{88200EE4-F4B4-49E8-8126-B01E5FCCBE2D}" dt="2020-05-17T06:16:06.026" v="524" actId="165"/>
          <ac:spMkLst>
            <pc:docMk/>
            <pc:sldMk cId="3498558235" sldId="509"/>
            <ac:spMk id="1578" creationId="{4B6DBC86-82D0-4C0C-986A-EEA209E5C2DA}"/>
          </ac:spMkLst>
        </pc:spChg>
        <pc:spChg chg="mod topLvl">
          <ac:chgData name="reza kabir" userId="af3c95a13102d509" providerId="LiveId" clId="{88200EE4-F4B4-49E8-8126-B01E5FCCBE2D}" dt="2020-05-17T06:16:06.026" v="524" actId="165"/>
          <ac:spMkLst>
            <pc:docMk/>
            <pc:sldMk cId="3498558235" sldId="509"/>
            <ac:spMk id="1579" creationId="{297C6018-13C8-4F0C-9D5C-A8CF99470A03}"/>
          </ac:spMkLst>
        </pc:spChg>
        <pc:spChg chg="mod topLvl">
          <ac:chgData name="reza kabir" userId="af3c95a13102d509" providerId="LiveId" clId="{88200EE4-F4B4-49E8-8126-B01E5FCCBE2D}" dt="2020-05-17T06:16:06.026" v="524" actId="165"/>
          <ac:spMkLst>
            <pc:docMk/>
            <pc:sldMk cId="3498558235" sldId="509"/>
            <ac:spMk id="1580" creationId="{525E2AF4-56F9-4FBA-A951-F02E980C6431}"/>
          </ac:spMkLst>
        </pc:spChg>
        <pc:spChg chg="mod topLvl">
          <ac:chgData name="reza kabir" userId="af3c95a13102d509" providerId="LiveId" clId="{88200EE4-F4B4-49E8-8126-B01E5FCCBE2D}" dt="2020-05-17T06:16:06.026" v="524" actId="165"/>
          <ac:spMkLst>
            <pc:docMk/>
            <pc:sldMk cId="3498558235" sldId="509"/>
            <ac:spMk id="1581" creationId="{11B1BE29-2050-45C5-839F-B59879F8A4DB}"/>
          </ac:spMkLst>
        </pc:spChg>
        <pc:spChg chg="mod topLvl">
          <ac:chgData name="reza kabir" userId="af3c95a13102d509" providerId="LiveId" clId="{88200EE4-F4B4-49E8-8126-B01E5FCCBE2D}" dt="2020-05-17T06:16:06.026" v="524" actId="165"/>
          <ac:spMkLst>
            <pc:docMk/>
            <pc:sldMk cId="3498558235" sldId="509"/>
            <ac:spMk id="1582" creationId="{774F8D05-BB6B-42DA-9699-5BF1A5939FA8}"/>
          </ac:spMkLst>
        </pc:spChg>
        <pc:spChg chg="mod topLvl">
          <ac:chgData name="reza kabir" userId="af3c95a13102d509" providerId="LiveId" clId="{88200EE4-F4B4-49E8-8126-B01E5FCCBE2D}" dt="2020-05-17T06:16:06.026" v="524" actId="165"/>
          <ac:spMkLst>
            <pc:docMk/>
            <pc:sldMk cId="3498558235" sldId="509"/>
            <ac:spMk id="1583" creationId="{FB06D0C2-0609-47AE-A916-8022168272B0}"/>
          </ac:spMkLst>
        </pc:spChg>
        <pc:spChg chg="mod topLvl">
          <ac:chgData name="reza kabir" userId="af3c95a13102d509" providerId="LiveId" clId="{88200EE4-F4B4-49E8-8126-B01E5FCCBE2D}" dt="2020-05-17T06:16:06.026" v="524" actId="165"/>
          <ac:spMkLst>
            <pc:docMk/>
            <pc:sldMk cId="3498558235" sldId="509"/>
            <ac:spMk id="1584" creationId="{664DDC89-3DB9-477E-BFB0-C3B41EA53113}"/>
          </ac:spMkLst>
        </pc:spChg>
        <pc:spChg chg="mod topLvl">
          <ac:chgData name="reza kabir" userId="af3c95a13102d509" providerId="LiveId" clId="{88200EE4-F4B4-49E8-8126-B01E5FCCBE2D}" dt="2020-05-17T06:16:06.026" v="524" actId="165"/>
          <ac:spMkLst>
            <pc:docMk/>
            <pc:sldMk cId="3498558235" sldId="509"/>
            <ac:spMk id="1585" creationId="{B406A896-18FD-4D1C-AF52-AF69C51A8EB1}"/>
          </ac:spMkLst>
        </pc:spChg>
        <pc:spChg chg="mod topLvl">
          <ac:chgData name="reza kabir" userId="af3c95a13102d509" providerId="LiveId" clId="{88200EE4-F4B4-49E8-8126-B01E5FCCBE2D}" dt="2020-05-17T06:16:06.026" v="524" actId="165"/>
          <ac:spMkLst>
            <pc:docMk/>
            <pc:sldMk cId="3498558235" sldId="509"/>
            <ac:spMk id="1586" creationId="{4DB9C89E-2ED0-4579-A376-D58061E72AC9}"/>
          </ac:spMkLst>
        </pc:spChg>
        <pc:spChg chg="mod topLvl">
          <ac:chgData name="reza kabir" userId="af3c95a13102d509" providerId="LiveId" clId="{88200EE4-F4B4-49E8-8126-B01E5FCCBE2D}" dt="2020-05-17T06:16:06.026" v="524" actId="165"/>
          <ac:spMkLst>
            <pc:docMk/>
            <pc:sldMk cId="3498558235" sldId="509"/>
            <ac:spMk id="1587" creationId="{E07E4A30-EE55-4003-879F-936290462E96}"/>
          </ac:spMkLst>
        </pc:spChg>
        <pc:spChg chg="mod topLvl">
          <ac:chgData name="reza kabir" userId="af3c95a13102d509" providerId="LiveId" clId="{88200EE4-F4B4-49E8-8126-B01E5FCCBE2D}" dt="2020-05-17T06:16:06.026" v="524" actId="165"/>
          <ac:spMkLst>
            <pc:docMk/>
            <pc:sldMk cId="3498558235" sldId="509"/>
            <ac:spMk id="1588" creationId="{B5906635-7C5E-4A71-A401-A5C243240E52}"/>
          </ac:spMkLst>
        </pc:spChg>
        <pc:spChg chg="mod topLvl">
          <ac:chgData name="reza kabir" userId="af3c95a13102d509" providerId="LiveId" clId="{88200EE4-F4B4-49E8-8126-B01E5FCCBE2D}" dt="2020-05-17T06:16:06.026" v="524" actId="165"/>
          <ac:spMkLst>
            <pc:docMk/>
            <pc:sldMk cId="3498558235" sldId="509"/>
            <ac:spMk id="1589" creationId="{6FB45B19-07F1-4E38-BBC6-52AD0E472F1F}"/>
          </ac:spMkLst>
        </pc:spChg>
        <pc:spChg chg="mod topLvl">
          <ac:chgData name="reza kabir" userId="af3c95a13102d509" providerId="LiveId" clId="{88200EE4-F4B4-49E8-8126-B01E5FCCBE2D}" dt="2020-05-17T06:16:06.026" v="524" actId="165"/>
          <ac:spMkLst>
            <pc:docMk/>
            <pc:sldMk cId="3498558235" sldId="509"/>
            <ac:spMk id="1590" creationId="{80CB0A37-75BC-45A5-9701-7CE6C3387CF2}"/>
          </ac:spMkLst>
        </pc:spChg>
        <pc:spChg chg="mod topLvl">
          <ac:chgData name="reza kabir" userId="af3c95a13102d509" providerId="LiveId" clId="{88200EE4-F4B4-49E8-8126-B01E5FCCBE2D}" dt="2020-05-17T06:16:06.026" v="524" actId="165"/>
          <ac:spMkLst>
            <pc:docMk/>
            <pc:sldMk cId="3498558235" sldId="509"/>
            <ac:spMk id="1591" creationId="{A5F92CDB-FB7A-4041-977F-50F713F95C55}"/>
          </ac:spMkLst>
        </pc:spChg>
        <pc:spChg chg="mod topLvl">
          <ac:chgData name="reza kabir" userId="af3c95a13102d509" providerId="LiveId" clId="{88200EE4-F4B4-49E8-8126-B01E5FCCBE2D}" dt="2020-05-17T06:16:06.026" v="524" actId="165"/>
          <ac:spMkLst>
            <pc:docMk/>
            <pc:sldMk cId="3498558235" sldId="509"/>
            <ac:spMk id="1592" creationId="{7ACC6D1C-B12A-4063-A0B7-5B3C9A586BE6}"/>
          </ac:spMkLst>
        </pc:spChg>
        <pc:spChg chg="mod topLvl">
          <ac:chgData name="reza kabir" userId="af3c95a13102d509" providerId="LiveId" clId="{88200EE4-F4B4-49E8-8126-B01E5FCCBE2D}" dt="2020-05-17T06:16:06.026" v="524" actId="165"/>
          <ac:spMkLst>
            <pc:docMk/>
            <pc:sldMk cId="3498558235" sldId="509"/>
            <ac:spMk id="1593" creationId="{B6161633-9EC2-4C54-B2FA-123B1F55ACB7}"/>
          </ac:spMkLst>
        </pc:spChg>
        <pc:spChg chg="mod topLvl">
          <ac:chgData name="reza kabir" userId="af3c95a13102d509" providerId="LiveId" clId="{88200EE4-F4B4-49E8-8126-B01E5FCCBE2D}" dt="2020-05-17T06:16:06.026" v="524" actId="165"/>
          <ac:spMkLst>
            <pc:docMk/>
            <pc:sldMk cId="3498558235" sldId="509"/>
            <ac:spMk id="1594" creationId="{16ABF306-A182-43AF-950E-029EB330B892}"/>
          </ac:spMkLst>
        </pc:spChg>
        <pc:spChg chg="mod topLvl">
          <ac:chgData name="reza kabir" userId="af3c95a13102d509" providerId="LiveId" clId="{88200EE4-F4B4-49E8-8126-B01E5FCCBE2D}" dt="2020-05-17T06:16:06.026" v="524" actId="165"/>
          <ac:spMkLst>
            <pc:docMk/>
            <pc:sldMk cId="3498558235" sldId="509"/>
            <ac:spMk id="1595" creationId="{2014DFB3-8F3E-48E9-9AFA-A32193BE31EC}"/>
          </ac:spMkLst>
        </pc:spChg>
        <pc:spChg chg="mod topLvl">
          <ac:chgData name="reza kabir" userId="af3c95a13102d509" providerId="LiveId" clId="{88200EE4-F4B4-49E8-8126-B01E5FCCBE2D}" dt="2020-05-17T06:16:06.026" v="524" actId="165"/>
          <ac:spMkLst>
            <pc:docMk/>
            <pc:sldMk cId="3498558235" sldId="509"/>
            <ac:spMk id="1596" creationId="{C29A3308-8294-448F-A989-6A42711A4A1D}"/>
          </ac:spMkLst>
        </pc:spChg>
        <pc:spChg chg="mod topLvl">
          <ac:chgData name="reza kabir" userId="af3c95a13102d509" providerId="LiveId" clId="{88200EE4-F4B4-49E8-8126-B01E5FCCBE2D}" dt="2020-05-17T06:16:06.026" v="524" actId="165"/>
          <ac:spMkLst>
            <pc:docMk/>
            <pc:sldMk cId="3498558235" sldId="509"/>
            <ac:spMk id="1597" creationId="{20656A89-B359-4BEC-904E-F4685D220210}"/>
          </ac:spMkLst>
        </pc:spChg>
        <pc:spChg chg="mod topLvl">
          <ac:chgData name="reza kabir" userId="af3c95a13102d509" providerId="LiveId" clId="{88200EE4-F4B4-49E8-8126-B01E5FCCBE2D}" dt="2020-05-17T06:16:06.026" v="524" actId="165"/>
          <ac:spMkLst>
            <pc:docMk/>
            <pc:sldMk cId="3498558235" sldId="509"/>
            <ac:spMk id="1598" creationId="{FD172137-C827-4591-9DFC-FB8635738966}"/>
          </ac:spMkLst>
        </pc:spChg>
        <pc:spChg chg="mod topLvl">
          <ac:chgData name="reza kabir" userId="af3c95a13102d509" providerId="LiveId" clId="{88200EE4-F4B4-49E8-8126-B01E5FCCBE2D}" dt="2020-05-17T06:16:06.026" v="524" actId="165"/>
          <ac:spMkLst>
            <pc:docMk/>
            <pc:sldMk cId="3498558235" sldId="509"/>
            <ac:spMk id="1599" creationId="{061AF4E8-23A9-47A9-B41C-A42D78D5EAE8}"/>
          </ac:spMkLst>
        </pc:spChg>
        <pc:spChg chg="mod topLvl">
          <ac:chgData name="reza kabir" userId="af3c95a13102d509" providerId="LiveId" clId="{88200EE4-F4B4-49E8-8126-B01E5FCCBE2D}" dt="2020-05-17T06:16:06.026" v="524" actId="165"/>
          <ac:spMkLst>
            <pc:docMk/>
            <pc:sldMk cId="3498558235" sldId="509"/>
            <ac:spMk id="1600" creationId="{B377666F-ACEC-4B9F-8F37-390FCF55B7BA}"/>
          </ac:spMkLst>
        </pc:spChg>
        <pc:spChg chg="mod topLvl">
          <ac:chgData name="reza kabir" userId="af3c95a13102d509" providerId="LiveId" clId="{88200EE4-F4B4-49E8-8126-B01E5FCCBE2D}" dt="2020-05-17T06:16:06.026" v="524" actId="165"/>
          <ac:spMkLst>
            <pc:docMk/>
            <pc:sldMk cId="3498558235" sldId="509"/>
            <ac:spMk id="1601" creationId="{B511A9FB-F72D-4056-A40C-29C2DF7EF6A6}"/>
          </ac:spMkLst>
        </pc:spChg>
        <pc:spChg chg="mod topLvl">
          <ac:chgData name="reza kabir" userId="af3c95a13102d509" providerId="LiveId" clId="{88200EE4-F4B4-49E8-8126-B01E5FCCBE2D}" dt="2020-05-17T06:16:06.026" v="524" actId="165"/>
          <ac:spMkLst>
            <pc:docMk/>
            <pc:sldMk cId="3498558235" sldId="509"/>
            <ac:spMk id="1602" creationId="{A9CD64D4-51D5-45F5-BC05-D82D07D87295}"/>
          </ac:spMkLst>
        </pc:spChg>
        <pc:spChg chg="mod topLvl">
          <ac:chgData name="reza kabir" userId="af3c95a13102d509" providerId="LiveId" clId="{88200EE4-F4B4-49E8-8126-B01E5FCCBE2D}" dt="2020-05-17T06:16:06.026" v="524" actId="165"/>
          <ac:spMkLst>
            <pc:docMk/>
            <pc:sldMk cId="3498558235" sldId="509"/>
            <ac:spMk id="1603" creationId="{AA13FC63-EBC6-4F22-86AF-04743CED376A}"/>
          </ac:spMkLst>
        </pc:spChg>
        <pc:spChg chg="mod topLvl">
          <ac:chgData name="reza kabir" userId="af3c95a13102d509" providerId="LiveId" clId="{88200EE4-F4B4-49E8-8126-B01E5FCCBE2D}" dt="2020-05-17T06:16:06.026" v="524" actId="165"/>
          <ac:spMkLst>
            <pc:docMk/>
            <pc:sldMk cId="3498558235" sldId="509"/>
            <ac:spMk id="1604" creationId="{DBC6F68A-5BDA-4578-9A0E-66CE9DECB380}"/>
          </ac:spMkLst>
        </pc:spChg>
        <pc:spChg chg="mod topLvl">
          <ac:chgData name="reza kabir" userId="af3c95a13102d509" providerId="LiveId" clId="{88200EE4-F4B4-49E8-8126-B01E5FCCBE2D}" dt="2020-05-17T06:16:06.026" v="524" actId="165"/>
          <ac:spMkLst>
            <pc:docMk/>
            <pc:sldMk cId="3498558235" sldId="509"/>
            <ac:spMk id="1605" creationId="{5B4E0432-8942-4C6E-A47E-72DE8313639B}"/>
          </ac:spMkLst>
        </pc:spChg>
        <pc:spChg chg="mod topLvl">
          <ac:chgData name="reza kabir" userId="af3c95a13102d509" providerId="LiveId" clId="{88200EE4-F4B4-49E8-8126-B01E5FCCBE2D}" dt="2020-05-17T06:16:06.026" v="524" actId="165"/>
          <ac:spMkLst>
            <pc:docMk/>
            <pc:sldMk cId="3498558235" sldId="509"/>
            <ac:spMk id="1606" creationId="{F6083151-425C-4A60-955E-31C00D296BEE}"/>
          </ac:spMkLst>
        </pc:spChg>
        <pc:spChg chg="mod topLvl">
          <ac:chgData name="reza kabir" userId="af3c95a13102d509" providerId="LiveId" clId="{88200EE4-F4B4-49E8-8126-B01E5FCCBE2D}" dt="2020-05-17T06:16:06.026" v="524" actId="165"/>
          <ac:spMkLst>
            <pc:docMk/>
            <pc:sldMk cId="3498558235" sldId="509"/>
            <ac:spMk id="1607" creationId="{06A04563-A051-434E-8CA7-F548615C9661}"/>
          </ac:spMkLst>
        </pc:spChg>
        <pc:spChg chg="mod topLvl">
          <ac:chgData name="reza kabir" userId="af3c95a13102d509" providerId="LiveId" clId="{88200EE4-F4B4-49E8-8126-B01E5FCCBE2D}" dt="2020-05-17T06:16:06.026" v="524" actId="165"/>
          <ac:spMkLst>
            <pc:docMk/>
            <pc:sldMk cId="3498558235" sldId="509"/>
            <ac:spMk id="1608" creationId="{2BFE9E57-9292-4E61-947E-F2893B5C4BE0}"/>
          </ac:spMkLst>
        </pc:spChg>
        <pc:spChg chg="mod topLvl">
          <ac:chgData name="reza kabir" userId="af3c95a13102d509" providerId="LiveId" clId="{88200EE4-F4B4-49E8-8126-B01E5FCCBE2D}" dt="2020-05-17T06:16:06.026" v="524" actId="165"/>
          <ac:spMkLst>
            <pc:docMk/>
            <pc:sldMk cId="3498558235" sldId="509"/>
            <ac:spMk id="1609" creationId="{92A3DEBA-A161-4AD1-8D7C-F9EFE0418B3D}"/>
          </ac:spMkLst>
        </pc:spChg>
        <pc:spChg chg="mod topLvl">
          <ac:chgData name="reza kabir" userId="af3c95a13102d509" providerId="LiveId" clId="{88200EE4-F4B4-49E8-8126-B01E5FCCBE2D}" dt="2020-05-17T06:16:06.026" v="524" actId="165"/>
          <ac:spMkLst>
            <pc:docMk/>
            <pc:sldMk cId="3498558235" sldId="509"/>
            <ac:spMk id="1610" creationId="{C6D8BD6D-9BB8-4486-96F0-1630EE3165BA}"/>
          </ac:spMkLst>
        </pc:spChg>
        <pc:spChg chg="mod topLvl">
          <ac:chgData name="reza kabir" userId="af3c95a13102d509" providerId="LiveId" clId="{88200EE4-F4B4-49E8-8126-B01E5FCCBE2D}" dt="2020-05-17T06:16:06.026" v="524" actId="165"/>
          <ac:spMkLst>
            <pc:docMk/>
            <pc:sldMk cId="3498558235" sldId="509"/>
            <ac:spMk id="1611" creationId="{28F0A7EA-3EAF-4669-8C4F-9549A8EADCFA}"/>
          </ac:spMkLst>
        </pc:spChg>
        <pc:spChg chg="mod topLvl">
          <ac:chgData name="reza kabir" userId="af3c95a13102d509" providerId="LiveId" clId="{88200EE4-F4B4-49E8-8126-B01E5FCCBE2D}" dt="2020-05-17T06:16:06.026" v="524" actId="165"/>
          <ac:spMkLst>
            <pc:docMk/>
            <pc:sldMk cId="3498558235" sldId="509"/>
            <ac:spMk id="1612" creationId="{929C01C2-0D46-44A6-B1F2-E8582EC61B12}"/>
          </ac:spMkLst>
        </pc:spChg>
        <pc:spChg chg="mod topLvl">
          <ac:chgData name="reza kabir" userId="af3c95a13102d509" providerId="LiveId" clId="{88200EE4-F4B4-49E8-8126-B01E5FCCBE2D}" dt="2020-05-17T06:16:06.026" v="524" actId="165"/>
          <ac:spMkLst>
            <pc:docMk/>
            <pc:sldMk cId="3498558235" sldId="509"/>
            <ac:spMk id="1613" creationId="{DF5AD547-C83E-4142-99EA-F4AA85F4E05A}"/>
          </ac:spMkLst>
        </pc:spChg>
        <pc:spChg chg="mod topLvl">
          <ac:chgData name="reza kabir" userId="af3c95a13102d509" providerId="LiveId" clId="{88200EE4-F4B4-49E8-8126-B01E5FCCBE2D}" dt="2020-05-17T06:16:06.026" v="524" actId="165"/>
          <ac:spMkLst>
            <pc:docMk/>
            <pc:sldMk cId="3498558235" sldId="509"/>
            <ac:spMk id="1614" creationId="{B0044D67-9478-42E4-813E-C9B1BD9AE24D}"/>
          </ac:spMkLst>
        </pc:spChg>
        <pc:spChg chg="mod topLvl">
          <ac:chgData name="reza kabir" userId="af3c95a13102d509" providerId="LiveId" clId="{88200EE4-F4B4-49E8-8126-B01E5FCCBE2D}" dt="2020-05-17T06:16:06.026" v="524" actId="165"/>
          <ac:spMkLst>
            <pc:docMk/>
            <pc:sldMk cId="3498558235" sldId="509"/>
            <ac:spMk id="1615" creationId="{C802527D-5760-4CB3-BE87-9A8E2BA104B2}"/>
          </ac:spMkLst>
        </pc:spChg>
        <pc:spChg chg="mod topLvl">
          <ac:chgData name="reza kabir" userId="af3c95a13102d509" providerId="LiveId" clId="{88200EE4-F4B4-49E8-8126-B01E5FCCBE2D}" dt="2020-05-17T06:16:06.026" v="524" actId="165"/>
          <ac:spMkLst>
            <pc:docMk/>
            <pc:sldMk cId="3498558235" sldId="509"/>
            <ac:spMk id="1616" creationId="{DBDD7568-2C1F-42FB-9ACC-E938F28244D7}"/>
          </ac:spMkLst>
        </pc:spChg>
        <pc:spChg chg="mod topLvl">
          <ac:chgData name="reza kabir" userId="af3c95a13102d509" providerId="LiveId" clId="{88200EE4-F4B4-49E8-8126-B01E5FCCBE2D}" dt="2020-05-17T06:16:06.026" v="524" actId="165"/>
          <ac:spMkLst>
            <pc:docMk/>
            <pc:sldMk cId="3498558235" sldId="509"/>
            <ac:spMk id="1617" creationId="{72935162-6771-4EC0-BDEB-418C995627F0}"/>
          </ac:spMkLst>
        </pc:spChg>
        <pc:spChg chg="mod topLvl">
          <ac:chgData name="reza kabir" userId="af3c95a13102d509" providerId="LiveId" clId="{88200EE4-F4B4-49E8-8126-B01E5FCCBE2D}" dt="2020-05-17T06:16:06.026" v="524" actId="165"/>
          <ac:spMkLst>
            <pc:docMk/>
            <pc:sldMk cId="3498558235" sldId="509"/>
            <ac:spMk id="1618" creationId="{6A498084-A49D-4B07-93E4-3DF8A8E9C400}"/>
          </ac:spMkLst>
        </pc:spChg>
        <pc:spChg chg="mod topLvl">
          <ac:chgData name="reza kabir" userId="af3c95a13102d509" providerId="LiveId" clId="{88200EE4-F4B4-49E8-8126-B01E5FCCBE2D}" dt="2020-05-17T06:16:06.026" v="524" actId="165"/>
          <ac:spMkLst>
            <pc:docMk/>
            <pc:sldMk cId="3498558235" sldId="509"/>
            <ac:spMk id="1619" creationId="{E6C1F35A-4CD8-4014-B341-9B475B534C8C}"/>
          </ac:spMkLst>
        </pc:spChg>
        <pc:spChg chg="mod topLvl">
          <ac:chgData name="reza kabir" userId="af3c95a13102d509" providerId="LiveId" clId="{88200EE4-F4B4-49E8-8126-B01E5FCCBE2D}" dt="2020-05-17T06:16:06.026" v="524" actId="165"/>
          <ac:spMkLst>
            <pc:docMk/>
            <pc:sldMk cId="3498558235" sldId="509"/>
            <ac:spMk id="1620" creationId="{39992478-428C-4D5F-B225-69D6096D298D}"/>
          </ac:spMkLst>
        </pc:spChg>
        <pc:spChg chg="mod topLvl">
          <ac:chgData name="reza kabir" userId="af3c95a13102d509" providerId="LiveId" clId="{88200EE4-F4B4-49E8-8126-B01E5FCCBE2D}" dt="2020-05-17T06:16:06.026" v="524" actId="165"/>
          <ac:spMkLst>
            <pc:docMk/>
            <pc:sldMk cId="3498558235" sldId="509"/>
            <ac:spMk id="1621" creationId="{E85A8EF8-20DB-4E45-9824-B50C3F642E9B}"/>
          </ac:spMkLst>
        </pc:spChg>
        <pc:spChg chg="mod topLvl">
          <ac:chgData name="reza kabir" userId="af3c95a13102d509" providerId="LiveId" clId="{88200EE4-F4B4-49E8-8126-B01E5FCCBE2D}" dt="2020-05-17T06:16:06.026" v="524" actId="165"/>
          <ac:spMkLst>
            <pc:docMk/>
            <pc:sldMk cId="3498558235" sldId="509"/>
            <ac:spMk id="1622" creationId="{CAAAFB88-ABD6-4D1D-9E62-4A496509B989}"/>
          </ac:spMkLst>
        </pc:spChg>
        <pc:spChg chg="mod topLvl">
          <ac:chgData name="reza kabir" userId="af3c95a13102d509" providerId="LiveId" clId="{88200EE4-F4B4-49E8-8126-B01E5FCCBE2D}" dt="2020-05-17T06:16:06.026" v="524" actId="165"/>
          <ac:spMkLst>
            <pc:docMk/>
            <pc:sldMk cId="3498558235" sldId="509"/>
            <ac:spMk id="1623" creationId="{F1861153-D286-41B7-A91A-694A20F60133}"/>
          </ac:spMkLst>
        </pc:spChg>
        <pc:spChg chg="mod topLvl">
          <ac:chgData name="reza kabir" userId="af3c95a13102d509" providerId="LiveId" clId="{88200EE4-F4B4-49E8-8126-B01E5FCCBE2D}" dt="2020-05-17T06:16:06.026" v="524" actId="165"/>
          <ac:spMkLst>
            <pc:docMk/>
            <pc:sldMk cId="3498558235" sldId="509"/>
            <ac:spMk id="1624" creationId="{5C3BA44C-BD37-479E-AD8E-56FD1E632D8A}"/>
          </ac:spMkLst>
        </pc:spChg>
        <pc:spChg chg="mod topLvl">
          <ac:chgData name="reza kabir" userId="af3c95a13102d509" providerId="LiveId" clId="{88200EE4-F4B4-49E8-8126-B01E5FCCBE2D}" dt="2020-05-17T06:16:06.026" v="524" actId="165"/>
          <ac:spMkLst>
            <pc:docMk/>
            <pc:sldMk cId="3498558235" sldId="509"/>
            <ac:spMk id="1625" creationId="{B341CA00-C8A4-459B-A9CE-5C352CE0CA38}"/>
          </ac:spMkLst>
        </pc:spChg>
        <pc:spChg chg="mod topLvl">
          <ac:chgData name="reza kabir" userId="af3c95a13102d509" providerId="LiveId" clId="{88200EE4-F4B4-49E8-8126-B01E5FCCBE2D}" dt="2020-05-17T06:16:06.026" v="524" actId="165"/>
          <ac:spMkLst>
            <pc:docMk/>
            <pc:sldMk cId="3498558235" sldId="509"/>
            <ac:spMk id="1626" creationId="{EE3007B1-3E85-4A39-9888-76D2EBD1A07F}"/>
          </ac:spMkLst>
        </pc:spChg>
        <pc:spChg chg="mod topLvl">
          <ac:chgData name="reza kabir" userId="af3c95a13102d509" providerId="LiveId" clId="{88200EE4-F4B4-49E8-8126-B01E5FCCBE2D}" dt="2020-05-17T06:16:06.026" v="524" actId="165"/>
          <ac:spMkLst>
            <pc:docMk/>
            <pc:sldMk cId="3498558235" sldId="509"/>
            <ac:spMk id="1627" creationId="{D54D38C7-67CC-4022-AB46-230E5C1DC2D1}"/>
          </ac:spMkLst>
        </pc:spChg>
        <pc:spChg chg="mod topLvl">
          <ac:chgData name="reza kabir" userId="af3c95a13102d509" providerId="LiveId" clId="{88200EE4-F4B4-49E8-8126-B01E5FCCBE2D}" dt="2020-05-17T06:16:06.026" v="524" actId="165"/>
          <ac:spMkLst>
            <pc:docMk/>
            <pc:sldMk cId="3498558235" sldId="509"/>
            <ac:spMk id="1628" creationId="{91954A22-412D-4007-865A-0D712A21B738}"/>
          </ac:spMkLst>
        </pc:spChg>
        <pc:spChg chg="mod topLvl">
          <ac:chgData name="reza kabir" userId="af3c95a13102d509" providerId="LiveId" clId="{88200EE4-F4B4-49E8-8126-B01E5FCCBE2D}" dt="2020-05-17T06:16:06.026" v="524" actId="165"/>
          <ac:spMkLst>
            <pc:docMk/>
            <pc:sldMk cId="3498558235" sldId="509"/>
            <ac:spMk id="1629" creationId="{04EEDB38-067A-4B01-A1F3-6CFD4A6F6FD5}"/>
          </ac:spMkLst>
        </pc:spChg>
        <pc:spChg chg="mod topLvl">
          <ac:chgData name="reza kabir" userId="af3c95a13102d509" providerId="LiveId" clId="{88200EE4-F4B4-49E8-8126-B01E5FCCBE2D}" dt="2020-05-17T06:16:06.026" v="524" actId="165"/>
          <ac:spMkLst>
            <pc:docMk/>
            <pc:sldMk cId="3498558235" sldId="509"/>
            <ac:spMk id="1630" creationId="{BE980CBE-9579-4129-A6AB-DA617ABC309D}"/>
          </ac:spMkLst>
        </pc:spChg>
        <pc:spChg chg="mod topLvl">
          <ac:chgData name="reza kabir" userId="af3c95a13102d509" providerId="LiveId" clId="{88200EE4-F4B4-49E8-8126-B01E5FCCBE2D}" dt="2020-05-17T06:16:06.026" v="524" actId="165"/>
          <ac:spMkLst>
            <pc:docMk/>
            <pc:sldMk cId="3498558235" sldId="509"/>
            <ac:spMk id="1631" creationId="{B8D62AB2-0EEF-4CE0-9BAE-70F64A0BAD73}"/>
          </ac:spMkLst>
        </pc:spChg>
        <pc:spChg chg="mod topLvl">
          <ac:chgData name="reza kabir" userId="af3c95a13102d509" providerId="LiveId" clId="{88200EE4-F4B4-49E8-8126-B01E5FCCBE2D}" dt="2020-05-17T06:16:06.026" v="524" actId="165"/>
          <ac:spMkLst>
            <pc:docMk/>
            <pc:sldMk cId="3498558235" sldId="509"/>
            <ac:spMk id="1632" creationId="{28970ADB-BC83-40C5-8EFC-1F297A39207B}"/>
          </ac:spMkLst>
        </pc:spChg>
        <pc:spChg chg="mod topLvl">
          <ac:chgData name="reza kabir" userId="af3c95a13102d509" providerId="LiveId" clId="{88200EE4-F4B4-49E8-8126-B01E5FCCBE2D}" dt="2020-05-17T06:16:06.026" v="524" actId="165"/>
          <ac:spMkLst>
            <pc:docMk/>
            <pc:sldMk cId="3498558235" sldId="509"/>
            <ac:spMk id="1633" creationId="{6DAFE888-1E81-45B4-BA8A-83231F4C36F9}"/>
          </ac:spMkLst>
        </pc:spChg>
        <pc:spChg chg="mod topLvl">
          <ac:chgData name="reza kabir" userId="af3c95a13102d509" providerId="LiveId" clId="{88200EE4-F4B4-49E8-8126-B01E5FCCBE2D}" dt="2020-05-17T06:16:06.026" v="524" actId="165"/>
          <ac:spMkLst>
            <pc:docMk/>
            <pc:sldMk cId="3498558235" sldId="509"/>
            <ac:spMk id="1634" creationId="{8B7A3F21-70FB-4D09-BC28-3EEB6BEC1608}"/>
          </ac:spMkLst>
        </pc:spChg>
        <pc:spChg chg="mod topLvl">
          <ac:chgData name="reza kabir" userId="af3c95a13102d509" providerId="LiveId" clId="{88200EE4-F4B4-49E8-8126-B01E5FCCBE2D}" dt="2020-05-17T06:16:06.026" v="524" actId="165"/>
          <ac:spMkLst>
            <pc:docMk/>
            <pc:sldMk cId="3498558235" sldId="509"/>
            <ac:spMk id="1635" creationId="{444DA34D-ACF1-42C6-B584-513324C284CB}"/>
          </ac:spMkLst>
        </pc:spChg>
        <pc:spChg chg="mod topLvl">
          <ac:chgData name="reza kabir" userId="af3c95a13102d509" providerId="LiveId" clId="{88200EE4-F4B4-49E8-8126-B01E5FCCBE2D}" dt="2020-05-17T06:16:06.026" v="524" actId="165"/>
          <ac:spMkLst>
            <pc:docMk/>
            <pc:sldMk cId="3498558235" sldId="509"/>
            <ac:spMk id="1636" creationId="{1E58CD29-BC63-4195-90C2-AA2E0A87120A}"/>
          </ac:spMkLst>
        </pc:spChg>
        <pc:spChg chg="mod topLvl">
          <ac:chgData name="reza kabir" userId="af3c95a13102d509" providerId="LiveId" clId="{88200EE4-F4B4-49E8-8126-B01E5FCCBE2D}" dt="2020-05-17T06:16:06.026" v="524" actId="165"/>
          <ac:spMkLst>
            <pc:docMk/>
            <pc:sldMk cId="3498558235" sldId="509"/>
            <ac:spMk id="1637" creationId="{552C5959-7B78-4F4C-B413-358E0A9C4828}"/>
          </ac:spMkLst>
        </pc:spChg>
        <pc:spChg chg="mod topLvl">
          <ac:chgData name="reza kabir" userId="af3c95a13102d509" providerId="LiveId" clId="{88200EE4-F4B4-49E8-8126-B01E5FCCBE2D}" dt="2020-05-17T06:16:06.026" v="524" actId="165"/>
          <ac:spMkLst>
            <pc:docMk/>
            <pc:sldMk cId="3498558235" sldId="509"/>
            <ac:spMk id="1638" creationId="{A6D2288D-E7EB-4974-9EB0-5A7BC261767A}"/>
          </ac:spMkLst>
        </pc:spChg>
        <pc:spChg chg="mod topLvl">
          <ac:chgData name="reza kabir" userId="af3c95a13102d509" providerId="LiveId" clId="{88200EE4-F4B4-49E8-8126-B01E5FCCBE2D}" dt="2020-05-17T06:16:06.026" v="524" actId="165"/>
          <ac:spMkLst>
            <pc:docMk/>
            <pc:sldMk cId="3498558235" sldId="509"/>
            <ac:spMk id="1639" creationId="{09652B44-0F47-4703-9B45-0A8452CD6F16}"/>
          </ac:spMkLst>
        </pc:spChg>
        <pc:spChg chg="mod topLvl">
          <ac:chgData name="reza kabir" userId="af3c95a13102d509" providerId="LiveId" clId="{88200EE4-F4B4-49E8-8126-B01E5FCCBE2D}" dt="2020-05-17T06:16:06.026" v="524" actId="165"/>
          <ac:spMkLst>
            <pc:docMk/>
            <pc:sldMk cId="3498558235" sldId="509"/>
            <ac:spMk id="1640" creationId="{5758C88C-913C-49E3-96F8-62B2B510E3C9}"/>
          </ac:spMkLst>
        </pc:spChg>
        <pc:spChg chg="mod topLvl">
          <ac:chgData name="reza kabir" userId="af3c95a13102d509" providerId="LiveId" clId="{88200EE4-F4B4-49E8-8126-B01E5FCCBE2D}" dt="2020-05-17T06:16:06.026" v="524" actId="165"/>
          <ac:spMkLst>
            <pc:docMk/>
            <pc:sldMk cId="3498558235" sldId="509"/>
            <ac:spMk id="1641" creationId="{AB7EB0B1-3992-4F35-A576-1DF91471CFD6}"/>
          </ac:spMkLst>
        </pc:spChg>
        <pc:spChg chg="mod topLvl">
          <ac:chgData name="reza kabir" userId="af3c95a13102d509" providerId="LiveId" clId="{88200EE4-F4B4-49E8-8126-B01E5FCCBE2D}" dt="2020-05-17T06:16:06.026" v="524" actId="165"/>
          <ac:spMkLst>
            <pc:docMk/>
            <pc:sldMk cId="3498558235" sldId="509"/>
            <ac:spMk id="1642" creationId="{247215D6-1161-46D4-9095-4D86237EABF5}"/>
          </ac:spMkLst>
        </pc:spChg>
        <pc:spChg chg="mod topLvl">
          <ac:chgData name="reza kabir" userId="af3c95a13102d509" providerId="LiveId" clId="{88200EE4-F4B4-49E8-8126-B01E5FCCBE2D}" dt="2020-05-17T06:16:06.026" v="524" actId="165"/>
          <ac:spMkLst>
            <pc:docMk/>
            <pc:sldMk cId="3498558235" sldId="509"/>
            <ac:spMk id="1643" creationId="{8A122540-EE05-493F-8D58-4B16E7B08D61}"/>
          </ac:spMkLst>
        </pc:spChg>
        <pc:spChg chg="mod topLvl">
          <ac:chgData name="reza kabir" userId="af3c95a13102d509" providerId="LiveId" clId="{88200EE4-F4B4-49E8-8126-B01E5FCCBE2D}" dt="2020-05-17T06:16:06.026" v="524" actId="165"/>
          <ac:spMkLst>
            <pc:docMk/>
            <pc:sldMk cId="3498558235" sldId="509"/>
            <ac:spMk id="1644" creationId="{0F5603D9-41C5-4C2A-B48B-5FFB04A3EF9C}"/>
          </ac:spMkLst>
        </pc:spChg>
        <pc:spChg chg="mod topLvl">
          <ac:chgData name="reza kabir" userId="af3c95a13102d509" providerId="LiveId" clId="{88200EE4-F4B4-49E8-8126-B01E5FCCBE2D}" dt="2020-05-17T06:16:06.026" v="524" actId="165"/>
          <ac:spMkLst>
            <pc:docMk/>
            <pc:sldMk cId="3498558235" sldId="509"/>
            <ac:spMk id="1645" creationId="{0395FAFA-C0D9-4677-9E78-6D3A70A3807E}"/>
          </ac:spMkLst>
        </pc:spChg>
        <pc:spChg chg="mod topLvl">
          <ac:chgData name="reza kabir" userId="af3c95a13102d509" providerId="LiveId" clId="{88200EE4-F4B4-49E8-8126-B01E5FCCBE2D}" dt="2020-05-17T06:16:06.026" v="524" actId="165"/>
          <ac:spMkLst>
            <pc:docMk/>
            <pc:sldMk cId="3498558235" sldId="509"/>
            <ac:spMk id="1646" creationId="{5A50DEF9-527B-4421-8820-0B695CEAB885}"/>
          </ac:spMkLst>
        </pc:spChg>
        <pc:spChg chg="mod topLvl">
          <ac:chgData name="reza kabir" userId="af3c95a13102d509" providerId="LiveId" clId="{88200EE4-F4B4-49E8-8126-B01E5FCCBE2D}" dt="2020-05-17T06:16:06.026" v="524" actId="165"/>
          <ac:spMkLst>
            <pc:docMk/>
            <pc:sldMk cId="3498558235" sldId="509"/>
            <ac:spMk id="1647" creationId="{1E095AEF-7DBD-4B20-ACF4-21D15803B1ED}"/>
          </ac:spMkLst>
        </pc:spChg>
        <pc:spChg chg="mod topLvl">
          <ac:chgData name="reza kabir" userId="af3c95a13102d509" providerId="LiveId" clId="{88200EE4-F4B4-49E8-8126-B01E5FCCBE2D}" dt="2020-05-17T06:16:06.026" v="524" actId="165"/>
          <ac:spMkLst>
            <pc:docMk/>
            <pc:sldMk cId="3498558235" sldId="509"/>
            <ac:spMk id="1648" creationId="{F72B59EB-5C24-4C88-B43C-F33A29D4B808}"/>
          </ac:spMkLst>
        </pc:spChg>
        <pc:spChg chg="mod topLvl">
          <ac:chgData name="reza kabir" userId="af3c95a13102d509" providerId="LiveId" clId="{88200EE4-F4B4-49E8-8126-B01E5FCCBE2D}" dt="2020-05-17T06:16:06.026" v="524" actId="165"/>
          <ac:spMkLst>
            <pc:docMk/>
            <pc:sldMk cId="3498558235" sldId="509"/>
            <ac:spMk id="1649" creationId="{907736CA-686D-430F-94B9-18E4DEE4D566}"/>
          </ac:spMkLst>
        </pc:spChg>
        <pc:spChg chg="mod topLvl">
          <ac:chgData name="reza kabir" userId="af3c95a13102d509" providerId="LiveId" clId="{88200EE4-F4B4-49E8-8126-B01E5FCCBE2D}" dt="2020-05-17T06:16:06.026" v="524" actId="165"/>
          <ac:spMkLst>
            <pc:docMk/>
            <pc:sldMk cId="3498558235" sldId="509"/>
            <ac:spMk id="1650" creationId="{E502A118-53F5-4F2D-8144-B52EC27D99C9}"/>
          </ac:spMkLst>
        </pc:spChg>
        <pc:spChg chg="mod topLvl">
          <ac:chgData name="reza kabir" userId="af3c95a13102d509" providerId="LiveId" clId="{88200EE4-F4B4-49E8-8126-B01E5FCCBE2D}" dt="2020-05-17T06:16:06.026" v="524" actId="165"/>
          <ac:spMkLst>
            <pc:docMk/>
            <pc:sldMk cId="3498558235" sldId="509"/>
            <ac:spMk id="1651" creationId="{6A63FF3A-6445-4FEA-A263-DC10EEA33A91}"/>
          </ac:spMkLst>
        </pc:spChg>
        <pc:spChg chg="mod topLvl">
          <ac:chgData name="reza kabir" userId="af3c95a13102d509" providerId="LiveId" clId="{88200EE4-F4B4-49E8-8126-B01E5FCCBE2D}" dt="2020-05-17T06:16:06.026" v="524" actId="165"/>
          <ac:spMkLst>
            <pc:docMk/>
            <pc:sldMk cId="3498558235" sldId="509"/>
            <ac:spMk id="1652" creationId="{77FB9D54-6BFF-42BA-AB61-2186A59F31A9}"/>
          </ac:spMkLst>
        </pc:spChg>
        <pc:spChg chg="mod topLvl">
          <ac:chgData name="reza kabir" userId="af3c95a13102d509" providerId="LiveId" clId="{88200EE4-F4B4-49E8-8126-B01E5FCCBE2D}" dt="2020-05-17T06:16:06.026" v="524" actId="165"/>
          <ac:spMkLst>
            <pc:docMk/>
            <pc:sldMk cId="3498558235" sldId="509"/>
            <ac:spMk id="1653" creationId="{F57651ED-17A9-4B82-9DAE-EA878E8A91E8}"/>
          </ac:spMkLst>
        </pc:spChg>
        <pc:spChg chg="mod topLvl">
          <ac:chgData name="reza kabir" userId="af3c95a13102d509" providerId="LiveId" clId="{88200EE4-F4B4-49E8-8126-B01E5FCCBE2D}" dt="2020-05-17T06:16:06.026" v="524" actId="165"/>
          <ac:spMkLst>
            <pc:docMk/>
            <pc:sldMk cId="3498558235" sldId="509"/>
            <ac:spMk id="1654" creationId="{98AEF068-DD98-4E7D-BF3A-859AF6E27AD1}"/>
          </ac:spMkLst>
        </pc:spChg>
        <pc:spChg chg="mod topLvl">
          <ac:chgData name="reza kabir" userId="af3c95a13102d509" providerId="LiveId" clId="{88200EE4-F4B4-49E8-8126-B01E5FCCBE2D}" dt="2020-05-17T06:16:06.026" v="524" actId="165"/>
          <ac:spMkLst>
            <pc:docMk/>
            <pc:sldMk cId="3498558235" sldId="509"/>
            <ac:spMk id="1655" creationId="{7D33F4D6-6A98-4225-B9E2-1F7C686A71D3}"/>
          </ac:spMkLst>
        </pc:spChg>
        <pc:spChg chg="mod topLvl">
          <ac:chgData name="reza kabir" userId="af3c95a13102d509" providerId="LiveId" clId="{88200EE4-F4B4-49E8-8126-B01E5FCCBE2D}" dt="2020-05-17T06:16:06.026" v="524" actId="165"/>
          <ac:spMkLst>
            <pc:docMk/>
            <pc:sldMk cId="3498558235" sldId="509"/>
            <ac:spMk id="1656" creationId="{A47FD49F-684C-41E3-AEFD-537B0152294F}"/>
          </ac:spMkLst>
        </pc:spChg>
        <pc:spChg chg="mod topLvl">
          <ac:chgData name="reza kabir" userId="af3c95a13102d509" providerId="LiveId" clId="{88200EE4-F4B4-49E8-8126-B01E5FCCBE2D}" dt="2020-05-17T06:16:06.026" v="524" actId="165"/>
          <ac:spMkLst>
            <pc:docMk/>
            <pc:sldMk cId="3498558235" sldId="509"/>
            <ac:spMk id="1657" creationId="{FAE2147C-4BFA-4786-818D-EE90DF2C53B2}"/>
          </ac:spMkLst>
        </pc:spChg>
        <pc:spChg chg="mod topLvl">
          <ac:chgData name="reza kabir" userId="af3c95a13102d509" providerId="LiveId" clId="{88200EE4-F4B4-49E8-8126-B01E5FCCBE2D}" dt="2020-05-17T06:16:06.026" v="524" actId="165"/>
          <ac:spMkLst>
            <pc:docMk/>
            <pc:sldMk cId="3498558235" sldId="509"/>
            <ac:spMk id="1658" creationId="{2F12EB85-6214-4025-AE87-BDC450D9AC5C}"/>
          </ac:spMkLst>
        </pc:spChg>
        <pc:spChg chg="mod topLvl">
          <ac:chgData name="reza kabir" userId="af3c95a13102d509" providerId="LiveId" clId="{88200EE4-F4B4-49E8-8126-B01E5FCCBE2D}" dt="2020-05-17T06:16:06.026" v="524" actId="165"/>
          <ac:spMkLst>
            <pc:docMk/>
            <pc:sldMk cId="3498558235" sldId="509"/>
            <ac:spMk id="1659" creationId="{940CEA2E-9957-45B4-A562-65E1EA95906E}"/>
          </ac:spMkLst>
        </pc:spChg>
        <pc:spChg chg="mod topLvl">
          <ac:chgData name="reza kabir" userId="af3c95a13102d509" providerId="LiveId" clId="{88200EE4-F4B4-49E8-8126-B01E5FCCBE2D}" dt="2020-05-17T06:16:06.026" v="524" actId="165"/>
          <ac:spMkLst>
            <pc:docMk/>
            <pc:sldMk cId="3498558235" sldId="509"/>
            <ac:spMk id="1660" creationId="{74FDCB75-AD0B-48BF-A786-BBF63EF83577}"/>
          </ac:spMkLst>
        </pc:spChg>
        <pc:spChg chg="mod topLvl">
          <ac:chgData name="reza kabir" userId="af3c95a13102d509" providerId="LiveId" clId="{88200EE4-F4B4-49E8-8126-B01E5FCCBE2D}" dt="2020-05-17T06:16:06.026" v="524" actId="165"/>
          <ac:spMkLst>
            <pc:docMk/>
            <pc:sldMk cId="3498558235" sldId="509"/>
            <ac:spMk id="1661" creationId="{D4125873-06B7-4CE0-B4BE-3F7EBE753956}"/>
          </ac:spMkLst>
        </pc:spChg>
        <pc:spChg chg="mod topLvl">
          <ac:chgData name="reza kabir" userId="af3c95a13102d509" providerId="LiveId" clId="{88200EE4-F4B4-49E8-8126-B01E5FCCBE2D}" dt="2020-05-17T06:16:06.026" v="524" actId="165"/>
          <ac:spMkLst>
            <pc:docMk/>
            <pc:sldMk cId="3498558235" sldId="509"/>
            <ac:spMk id="1662" creationId="{C927A0C9-A63A-4206-B72C-52389C63211C}"/>
          </ac:spMkLst>
        </pc:spChg>
        <pc:spChg chg="mod topLvl">
          <ac:chgData name="reza kabir" userId="af3c95a13102d509" providerId="LiveId" clId="{88200EE4-F4B4-49E8-8126-B01E5FCCBE2D}" dt="2020-05-17T06:16:06.026" v="524" actId="165"/>
          <ac:spMkLst>
            <pc:docMk/>
            <pc:sldMk cId="3498558235" sldId="509"/>
            <ac:spMk id="1663" creationId="{664EDEEF-1705-4FB9-BDD3-B508EC6CAEC2}"/>
          </ac:spMkLst>
        </pc:spChg>
        <pc:spChg chg="mod topLvl">
          <ac:chgData name="reza kabir" userId="af3c95a13102d509" providerId="LiveId" clId="{88200EE4-F4B4-49E8-8126-B01E5FCCBE2D}" dt="2020-05-17T06:16:06.026" v="524" actId="165"/>
          <ac:spMkLst>
            <pc:docMk/>
            <pc:sldMk cId="3498558235" sldId="509"/>
            <ac:spMk id="1664" creationId="{D9B0476F-DED5-44BD-AD47-9E984B789425}"/>
          </ac:spMkLst>
        </pc:spChg>
        <pc:spChg chg="mod topLvl">
          <ac:chgData name="reza kabir" userId="af3c95a13102d509" providerId="LiveId" clId="{88200EE4-F4B4-49E8-8126-B01E5FCCBE2D}" dt="2020-05-17T06:16:06.026" v="524" actId="165"/>
          <ac:spMkLst>
            <pc:docMk/>
            <pc:sldMk cId="3498558235" sldId="509"/>
            <ac:spMk id="1665" creationId="{4A95851B-533A-4F9C-B492-F69F1A6EE764}"/>
          </ac:spMkLst>
        </pc:spChg>
        <pc:spChg chg="mod topLvl">
          <ac:chgData name="reza kabir" userId="af3c95a13102d509" providerId="LiveId" clId="{88200EE4-F4B4-49E8-8126-B01E5FCCBE2D}" dt="2020-05-17T06:16:06.026" v="524" actId="165"/>
          <ac:spMkLst>
            <pc:docMk/>
            <pc:sldMk cId="3498558235" sldId="509"/>
            <ac:spMk id="1666" creationId="{459AB290-15D0-4AA9-B517-E7320E00BC23}"/>
          </ac:spMkLst>
        </pc:spChg>
        <pc:spChg chg="mod topLvl">
          <ac:chgData name="reza kabir" userId="af3c95a13102d509" providerId="LiveId" clId="{88200EE4-F4B4-49E8-8126-B01E5FCCBE2D}" dt="2020-05-17T06:16:06.026" v="524" actId="165"/>
          <ac:spMkLst>
            <pc:docMk/>
            <pc:sldMk cId="3498558235" sldId="509"/>
            <ac:spMk id="1667" creationId="{A7781F3E-28D5-4F94-B590-27371439DF37}"/>
          </ac:spMkLst>
        </pc:spChg>
        <pc:spChg chg="mod topLvl">
          <ac:chgData name="reza kabir" userId="af3c95a13102d509" providerId="LiveId" clId="{88200EE4-F4B4-49E8-8126-B01E5FCCBE2D}" dt="2020-05-17T06:16:06.026" v="524" actId="165"/>
          <ac:spMkLst>
            <pc:docMk/>
            <pc:sldMk cId="3498558235" sldId="509"/>
            <ac:spMk id="1668" creationId="{3CBFEC53-939B-4C8C-AE20-566D1E3C72F4}"/>
          </ac:spMkLst>
        </pc:spChg>
        <pc:spChg chg="mod topLvl">
          <ac:chgData name="reza kabir" userId="af3c95a13102d509" providerId="LiveId" clId="{88200EE4-F4B4-49E8-8126-B01E5FCCBE2D}" dt="2020-05-17T06:16:06.026" v="524" actId="165"/>
          <ac:spMkLst>
            <pc:docMk/>
            <pc:sldMk cId="3498558235" sldId="509"/>
            <ac:spMk id="1669" creationId="{B4A262EE-A3B3-4CD6-9768-E06C706EED0A}"/>
          </ac:spMkLst>
        </pc:spChg>
        <pc:spChg chg="mod topLvl">
          <ac:chgData name="reza kabir" userId="af3c95a13102d509" providerId="LiveId" clId="{88200EE4-F4B4-49E8-8126-B01E5FCCBE2D}" dt="2020-05-17T06:16:06.026" v="524" actId="165"/>
          <ac:spMkLst>
            <pc:docMk/>
            <pc:sldMk cId="3498558235" sldId="509"/>
            <ac:spMk id="1670" creationId="{97A37951-DC53-4839-A166-FE960E2D7DCE}"/>
          </ac:spMkLst>
        </pc:spChg>
        <pc:spChg chg="mod topLvl">
          <ac:chgData name="reza kabir" userId="af3c95a13102d509" providerId="LiveId" clId="{88200EE4-F4B4-49E8-8126-B01E5FCCBE2D}" dt="2020-05-17T06:16:06.026" v="524" actId="165"/>
          <ac:spMkLst>
            <pc:docMk/>
            <pc:sldMk cId="3498558235" sldId="509"/>
            <ac:spMk id="1671" creationId="{186E93FF-A6B5-4802-AD1B-CF12C3025235}"/>
          </ac:spMkLst>
        </pc:spChg>
        <pc:spChg chg="mod topLvl">
          <ac:chgData name="reza kabir" userId="af3c95a13102d509" providerId="LiveId" clId="{88200EE4-F4B4-49E8-8126-B01E5FCCBE2D}" dt="2020-05-17T06:16:06.026" v="524" actId="165"/>
          <ac:spMkLst>
            <pc:docMk/>
            <pc:sldMk cId="3498558235" sldId="509"/>
            <ac:spMk id="1672" creationId="{BC749AB9-C10E-4CC6-A805-F9BA1D35BFF7}"/>
          </ac:spMkLst>
        </pc:spChg>
        <pc:spChg chg="mod topLvl">
          <ac:chgData name="reza kabir" userId="af3c95a13102d509" providerId="LiveId" clId="{88200EE4-F4B4-49E8-8126-B01E5FCCBE2D}" dt="2020-05-17T06:16:06.026" v="524" actId="165"/>
          <ac:spMkLst>
            <pc:docMk/>
            <pc:sldMk cId="3498558235" sldId="509"/>
            <ac:spMk id="1673" creationId="{BEA0D066-FB1A-4868-9085-82B264B7C266}"/>
          </ac:spMkLst>
        </pc:spChg>
        <pc:spChg chg="mod topLvl">
          <ac:chgData name="reza kabir" userId="af3c95a13102d509" providerId="LiveId" clId="{88200EE4-F4B4-49E8-8126-B01E5FCCBE2D}" dt="2020-05-17T06:16:06.026" v="524" actId="165"/>
          <ac:spMkLst>
            <pc:docMk/>
            <pc:sldMk cId="3498558235" sldId="509"/>
            <ac:spMk id="1674" creationId="{25B22227-1C5C-4740-8380-21E7BA5470AA}"/>
          </ac:spMkLst>
        </pc:spChg>
        <pc:spChg chg="mod topLvl">
          <ac:chgData name="reza kabir" userId="af3c95a13102d509" providerId="LiveId" clId="{88200EE4-F4B4-49E8-8126-B01E5FCCBE2D}" dt="2020-05-17T06:16:06.026" v="524" actId="165"/>
          <ac:spMkLst>
            <pc:docMk/>
            <pc:sldMk cId="3498558235" sldId="509"/>
            <ac:spMk id="1675" creationId="{F64F5A73-A42E-481F-863F-E297D0D2E6B7}"/>
          </ac:spMkLst>
        </pc:spChg>
        <pc:spChg chg="mod topLvl">
          <ac:chgData name="reza kabir" userId="af3c95a13102d509" providerId="LiveId" clId="{88200EE4-F4B4-49E8-8126-B01E5FCCBE2D}" dt="2020-05-17T06:16:06.026" v="524" actId="165"/>
          <ac:spMkLst>
            <pc:docMk/>
            <pc:sldMk cId="3498558235" sldId="509"/>
            <ac:spMk id="1676" creationId="{4E5E602D-D6CB-40A5-89B3-DB11F8D833DE}"/>
          </ac:spMkLst>
        </pc:spChg>
        <pc:spChg chg="mod topLvl">
          <ac:chgData name="reza kabir" userId="af3c95a13102d509" providerId="LiveId" clId="{88200EE4-F4B4-49E8-8126-B01E5FCCBE2D}" dt="2020-05-17T06:16:06.026" v="524" actId="165"/>
          <ac:spMkLst>
            <pc:docMk/>
            <pc:sldMk cId="3498558235" sldId="509"/>
            <ac:spMk id="1677" creationId="{0E935025-4BCA-496A-90F5-41878B5736DE}"/>
          </ac:spMkLst>
        </pc:spChg>
        <pc:spChg chg="mod topLvl">
          <ac:chgData name="reza kabir" userId="af3c95a13102d509" providerId="LiveId" clId="{88200EE4-F4B4-49E8-8126-B01E5FCCBE2D}" dt="2020-05-17T06:16:06.026" v="524" actId="165"/>
          <ac:spMkLst>
            <pc:docMk/>
            <pc:sldMk cId="3498558235" sldId="509"/>
            <ac:spMk id="1678" creationId="{D6F5070E-5A6D-4D92-8723-D2FF4113C691}"/>
          </ac:spMkLst>
        </pc:spChg>
        <pc:spChg chg="mod topLvl">
          <ac:chgData name="reza kabir" userId="af3c95a13102d509" providerId="LiveId" clId="{88200EE4-F4B4-49E8-8126-B01E5FCCBE2D}" dt="2020-05-17T06:16:06.026" v="524" actId="165"/>
          <ac:spMkLst>
            <pc:docMk/>
            <pc:sldMk cId="3498558235" sldId="509"/>
            <ac:spMk id="1679" creationId="{65E2C1EA-7FE7-4B40-B1B5-9366E7D5AAB8}"/>
          </ac:spMkLst>
        </pc:spChg>
        <pc:spChg chg="mod topLvl">
          <ac:chgData name="reza kabir" userId="af3c95a13102d509" providerId="LiveId" clId="{88200EE4-F4B4-49E8-8126-B01E5FCCBE2D}" dt="2020-05-17T06:16:06.026" v="524" actId="165"/>
          <ac:spMkLst>
            <pc:docMk/>
            <pc:sldMk cId="3498558235" sldId="509"/>
            <ac:spMk id="1680" creationId="{9E1A932F-CCF8-4693-94B8-3C96166DB251}"/>
          </ac:spMkLst>
        </pc:spChg>
        <pc:spChg chg="mod topLvl">
          <ac:chgData name="reza kabir" userId="af3c95a13102d509" providerId="LiveId" clId="{88200EE4-F4B4-49E8-8126-B01E5FCCBE2D}" dt="2020-05-17T06:16:06.026" v="524" actId="165"/>
          <ac:spMkLst>
            <pc:docMk/>
            <pc:sldMk cId="3498558235" sldId="509"/>
            <ac:spMk id="1681" creationId="{0BD69CBB-B695-49AF-B322-F98AC95A0062}"/>
          </ac:spMkLst>
        </pc:spChg>
        <pc:spChg chg="mod topLvl">
          <ac:chgData name="reza kabir" userId="af3c95a13102d509" providerId="LiveId" clId="{88200EE4-F4B4-49E8-8126-B01E5FCCBE2D}" dt="2020-05-17T06:16:06.026" v="524" actId="165"/>
          <ac:spMkLst>
            <pc:docMk/>
            <pc:sldMk cId="3498558235" sldId="509"/>
            <ac:spMk id="1682" creationId="{FDAA69AF-AFCB-41B7-B4DB-EAAFF73CFB45}"/>
          </ac:spMkLst>
        </pc:spChg>
        <pc:spChg chg="mod topLvl">
          <ac:chgData name="reza kabir" userId="af3c95a13102d509" providerId="LiveId" clId="{88200EE4-F4B4-49E8-8126-B01E5FCCBE2D}" dt="2020-05-17T06:16:06.026" v="524" actId="165"/>
          <ac:spMkLst>
            <pc:docMk/>
            <pc:sldMk cId="3498558235" sldId="509"/>
            <ac:spMk id="1683" creationId="{CA709550-8B52-4B93-826F-71FFDECC1803}"/>
          </ac:spMkLst>
        </pc:spChg>
        <pc:spChg chg="mod topLvl">
          <ac:chgData name="reza kabir" userId="af3c95a13102d509" providerId="LiveId" clId="{88200EE4-F4B4-49E8-8126-B01E5FCCBE2D}" dt="2020-05-17T06:16:06.026" v="524" actId="165"/>
          <ac:spMkLst>
            <pc:docMk/>
            <pc:sldMk cId="3498558235" sldId="509"/>
            <ac:spMk id="1684" creationId="{E8ABE85A-C3C1-4AD4-9AEB-8A54822920BA}"/>
          </ac:spMkLst>
        </pc:spChg>
        <pc:spChg chg="mod topLvl">
          <ac:chgData name="reza kabir" userId="af3c95a13102d509" providerId="LiveId" clId="{88200EE4-F4B4-49E8-8126-B01E5FCCBE2D}" dt="2020-05-17T06:16:06.026" v="524" actId="165"/>
          <ac:spMkLst>
            <pc:docMk/>
            <pc:sldMk cId="3498558235" sldId="509"/>
            <ac:spMk id="1685" creationId="{622793A1-D6B7-4585-8E87-9D56F997AA59}"/>
          </ac:spMkLst>
        </pc:spChg>
        <pc:spChg chg="mod topLvl">
          <ac:chgData name="reza kabir" userId="af3c95a13102d509" providerId="LiveId" clId="{88200EE4-F4B4-49E8-8126-B01E5FCCBE2D}" dt="2020-05-17T06:16:06.026" v="524" actId="165"/>
          <ac:spMkLst>
            <pc:docMk/>
            <pc:sldMk cId="3498558235" sldId="509"/>
            <ac:spMk id="1686" creationId="{31E9B673-8D85-4193-9E2F-B6DD9F02BC22}"/>
          </ac:spMkLst>
        </pc:spChg>
        <pc:spChg chg="mod topLvl">
          <ac:chgData name="reza kabir" userId="af3c95a13102d509" providerId="LiveId" clId="{88200EE4-F4B4-49E8-8126-B01E5FCCBE2D}" dt="2020-05-17T06:16:06.026" v="524" actId="165"/>
          <ac:spMkLst>
            <pc:docMk/>
            <pc:sldMk cId="3498558235" sldId="509"/>
            <ac:spMk id="1687" creationId="{9882BB65-D4B4-42F5-825C-ED72E5F898ED}"/>
          </ac:spMkLst>
        </pc:spChg>
        <pc:spChg chg="mod topLvl">
          <ac:chgData name="reza kabir" userId="af3c95a13102d509" providerId="LiveId" clId="{88200EE4-F4B4-49E8-8126-B01E5FCCBE2D}" dt="2020-05-17T06:16:06.026" v="524" actId="165"/>
          <ac:spMkLst>
            <pc:docMk/>
            <pc:sldMk cId="3498558235" sldId="509"/>
            <ac:spMk id="1688" creationId="{CBB23B86-BF9F-4CC3-956A-9A4E4931FCC0}"/>
          </ac:spMkLst>
        </pc:spChg>
        <pc:spChg chg="mod topLvl">
          <ac:chgData name="reza kabir" userId="af3c95a13102d509" providerId="LiveId" clId="{88200EE4-F4B4-49E8-8126-B01E5FCCBE2D}" dt="2020-05-17T06:16:06.026" v="524" actId="165"/>
          <ac:spMkLst>
            <pc:docMk/>
            <pc:sldMk cId="3498558235" sldId="509"/>
            <ac:spMk id="1689" creationId="{5820EFF5-C595-4C55-BCCD-277A1CF08CF2}"/>
          </ac:spMkLst>
        </pc:spChg>
        <pc:spChg chg="mod topLvl">
          <ac:chgData name="reza kabir" userId="af3c95a13102d509" providerId="LiveId" clId="{88200EE4-F4B4-49E8-8126-B01E5FCCBE2D}" dt="2020-05-17T06:16:06.026" v="524" actId="165"/>
          <ac:spMkLst>
            <pc:docMk/>
            <pc:sldMk cId="3498558235" sldId="509"/>
            <ac:spMk id="1690" creationId="{7EF6923E-1711-42BC-B5B1-515A2BDCA977}"/>
          </ac:spMkLst>
        </pc:spChg>
        <pc:spChg chg="mod topLvl">
          <ac:chgData name="reza kabir" userId="af3c95a13102d509" providerId="LiveId" clId="{88200EE4-F4B4-49E8-8126-B01E5FCCBE2D}" dt="2020-05-17T06:16:06.026" v="524" actId="165"/>
          <ac:spMkLst>
            <pc:docMk/>
            <pc:sldMk cId="3498558235" sldId="509"/>
            <ac:spMk id="1691" creationId="{FCEFD24C-7175-4563-AD3D-6F632BECDE59}"/>
          </ac:spMkLst>
        </pc:spChg>
        <pc:spChg chg="mod topLvl">
          <ac:chgData name="reza kabir" userId="af3c95a13102d509" providerId="LiveId" clId="{88200EE4-F4B4-49E8-8126-B01E5FCCBE2D}" dt="2020-05-17T06:16:06.026" v="524" actId="165"/>
          <ac:spMkLst>
            <pc:docMk/>
            <pc:sldMk cId="3498558235" sldId="509"/>
            <ac:spMk id="1692" creationId="{3DD2917C-7170-47D2-A693-6173B0D71623}"/>
          </ac:spMkLst>
        </pc:spChg>
        <pc:spChg chg="mod topLvl">
          <ac:chgData name="reza kabir" userId="af3c95a13102d509" providerId="LiveId" clId="{88200EE4-F4B4-49E8-8126-B01E5FCCBE2D}" dt="2020-05-17T06:16:06.026" v="524" actId="165"/>
          <ac:spMkLst>
            <pc:docMk/>
            <pc:sldMk cId="3498558235" sldId="509"/>
            <ac:spMk id="1693" creationId="{338F3864-E502-42A5-8C7E-9B5BC0BEDC8E}"/>
          </ac:spMkLst>
        </pc:spChg>
        <pc:spChg chg="mod topLvl">
          <ac:chgData name="reza kabir" userId="af3c95a13102d509" providerId="LiveId" clId="{88200EE4-F4B4-49E8-8126-B01E5FCCBE2D}" dt="2020-05-17T06:16:06.026" v="524" actId="165"/>
          <ac:spMkLst>
            <pc:docMk/>
            <pc:sldMk cId="3498558235" sldId="509"/>
            <ac:spMk id="1694" creationId="{C189D3F9-AFE3-4E5D-9F0E-91EC09EAB4A7}"/>
          </ac:spMkLst>
        </pc:spChg>
        <pc:spChg chg="mod topLvl">
          <ac:chgData name="reza kabir" userId="af3c95a13102d509" providerId="LiveId" clId="{88200EE4-F4B4-49E8-8126-B01E5FCCBE2D}" dt="2020-05-17T06:16:06.026" v="524" actId="165"/>
          <ac:spMkLst>
            <pc:docMk/>
            <pc:sldMk cId="3498558235" sldId="509"/>
            <ac:spMk id="1695" creationId="{F448559F-3A8C-4DE4-8B21-666A713F6A68}"/>
          </ac:spMkLst>
        </pc:spChg>
        <pc:spChg chg="mod topLvl">
          <ac:chgData name="reza kabir" userId="af3c95a13102d509" providerId="LiveId" clId="{88200EE4-F4B4-49E8-8126-B01E5FCCBE2D}" dt="2020-05-17T06:16:06.026" v="524" actId="165"/>
          <ac:spMkLst>
            <pc:docMk/>
            <pc:sldMk cId="3498558235" sldId="509"/>
            <ac:spMk id="1696" creationId="{57A72BED-A6DC-4CE2-B0A4-D04CD6C184D6}"/>
          </ac:spMkLst>
        </pc:spChg>
        <pc:spChg chg="mod topLvl">
          <ac:chgData name="reza kabir" userId="af3c95a13102d509" providerId="LiveId" clId="{88200EE4-F4B4-49E8-8126-B01E5FCCBE2D}" dt="2020-05-17T06:16:06.026" v="524" actId="165"/>
          <ac:spMkLst>
            <pc:docMk/>
            <pc:sldMk cId="3498558235" sldId="509"/>
            <ac:spMk id="1697" creationId="{19400B75-D9F9-452A-BD73-7A2797E801B8}"/>
          </ac:spMkLst>
        </pc:spChg>
        <pc:spChg chg="mod topLvl">
          <ac:chgData name="reza kabir" userId="af3c95a13102d509" providerId="LiveId" clId="{88200EE4-F4B4-49E8-8126-B01E5FCCBE2D}" dt="2020-05-17T06:16:06.026" v="524" actId="165"/>
          <ac:spMkLst>
            <pc:docMk/>
            <pc:sldMk cId="3498558235" sldId="509"/>
            <ac:spMk id="1698" creationId="{16B1F30B-FF66-4352-87E5-55458A9706A8}"/>
          </ac:spMkLst>
        </pc:spChg>
        <pc:spChg chg="mod topLvl">
          <ac:chgData name="reza kabir" userId="af3c95a13102d509" providerId="LiveId" clId="{88200EE4-F4B4-49E8-8126-B01E5FCCBE2D}" dt="2020-05-17T06:16:06.026" v="524" actId="165"/>
          <ac:spMkLst>
            <pc:docMk/>
            <pc:sldMk cId="3498558235" sldId="509"/>
            <ac:spMk id="1699" creationId="{4235D858-C4F7-4345-AF78-425288EEE11E}"/>
          </ac:spMkLst>
        </pc:spChg>
        <pc:spChg chg="mod topLvl">
          <ac:chgData name="reza kabir" userId="af3c95a13102d509" providerId="LiveId" clId="{88200EE4-F4B4-49E8-8126-B01E5FCCBE2D}" dt="2020-05-17T06:16:06.026" v="524" actId="165"/>
          <ac:spMkLst>
            <pc:docMk/>
            <pc:sldMk cId="3498558235" sldId="509"/>
            <ac:spMk id="1700" creationId="{37BD757C-078F-4493-9206-B4B22986B8B4}"/>
          </ac:spMkLst>
        </pc:spChg>
        <pc:spChg chg="mod topLvl">
          <ac:chgData name="reza kabir" userId="af3c95a13102d509" providerId="LiveId" clId="{88200EE4-F4B4-49E8-8126-B01E5FCCBE2D}" dt="2020-05-17T06:16:06.026" v="524" actId="165"/>
          <ac:spMkLst>
            <pc:docMk/>
            <pc:sldMk cId="3498558235" sldId="509"/>
            <ac:spMk id="1701" creationId="{3DC28F68-0846-4CA5-B3B1-FCC4BE6D1ECE}"/>
          </ac:spMkLst>
        </pc:spChg>
        <pc:spChg chg="mod topLvl">
          <ac:chgData name="reza kabir" userId="af3c95a13102d509" providerId="LiveId" clId="{88200EE4-F4B4-49E8-8126-B01E5FCCBE2D}" dt="2020-05-17T06:16:06.026" v="524" actId="165"/>
          <ac:spMkLst>
            <pc:docMk/>
            <pc:sldMk cId="3498558235" sldId="509"/>
            <ac:spMk id="1702" creationId="{B310EBCC-0249-4F9E-AD65-A69F13B30CEB}"/>
          </ac:spMkLst>
        </pc:spChg>
        <pc:spChg chg="mod topLvl">
          <ac:chgData name="reza kabir" userId="af3c95a13102d509" providerId="LiveId" clId="{88200EE4-F4B4-49E8-8126-B01E5FCCBE2D}" dt="2020-05-17T06:16:06.026" v="524" actId="165"/>
          <ac:spMkLst>
            <pc:docMk/>
            <pc:sldMk cId="3498558235" sldId="509"/>
            <ac:spMk id="1703" creationId="{0A8B1073-0C3D-41C1-92BC-540B8B00BFFA}"/>
          </ac:spMkLst>
        </pc:spChg>
        <pc:spChg chg="mod topLvl">
          <ac:chgData name="reza kabir" userId="af3c95a13102d509" providerId="LiveId" clId="{88200EE4-F4B4-49E8-8126-B01E5FCCBE2D}" dt="2020-05-17T06:16:06.026" v="524" actId="165"/>
          <ac:spMkLst>
            <pc:docMk/>
            <pc:sldMk cId="3498558235" sldId="509"/>
            <ac:spMk id="1704" creationId="{87969BFD-E617-4DE5-B74F-99AA6D804A1A}"/>
          </ac:spMkLst>
        </pc:spChg>
        <pc:spChg chg="mod topLvl">
          <ac:chgData name="reza kabir" userId="af3c95a13102d509" providerId="LiveId" clId="{88200EE4-F4B4-49E8-8126-B01E5FCCBE2D}" dt="2020-05-17T06:16:06.026" v="524" actId="165"/>
          <ac:spMkLst>
            <pc:docMk/>
            <pc:sldMk cId="3498558235" sldId="509"/>
            <ac:spMk id="1705" creationId="{A32C5DA8-6514-4FCC-B8EF-EC128EE9D2E6}"/>
          </ac:spMkLst>
        </pc:spChg>
        <pc:spChg chg="mod topLvl">
          <ac:chgData name="reza kabir" userId="af3c95a13102d509" providerId="LiveId" clId="{88200EE4-F4B4-49E8-8126-B01E5FCCBE2D}" dt="2020-05-17T06:16:06.026" v="524" actId="165"/>
          <ac:spMkLst>
            <pc:docMk/>
            <pc:sldMk cId="3498558235" sldId="509"/>
            <ac:spMk id="1706" creationId="{27917FA0-B46F-4371-BAA9-45EA3EB4E6FA}"/>
          </ac:spMkLst>
        </pc:spChg>
        <pc:spChg chg="mod topLvl">
          <ac:chgData name="reza kabir" userId="af3c95a13102d509" providerId="LiveId" clId="{88200EE4-F4B4-49E8-8126-B01E5FCCBE2D}" dt="2020-05-17T06:16:06.026" v="524" actId="165"/>
          <ac:spMkLst>
            <pc:docMk/>
            <pc:sldMk cId="3498558235" sldId="509"/>
            <ac:spMk id="1707" creationId="{B27B2B57-1923-4C17-A4C8-A5C28C415F03}"/>
          </ac:spMkLst>
        </pc:spChg>
        <pc:spChg chg="mod topLvl">
          <ac:chgData name="reza kabir" userId="af3c95a13102d509" providerId="LiveId" clId="{88200EE4-F4B4-49E8-8126-B01E5FCCBE2D}" dt="2020-05-17T06:16:06.026" v="524" actId="165"/>
          <ac:spMkLst>
            <pc:docMk/>
            <pc:sldMk cId="3498558235" sldId="509"/>
            <ac:spMk id="1708" creationId="{ABEEEC7A-3226-49C9-A324-7186F67AC20E}"/>
          </ac:spMkLst>
        </pc:spChg>
        <pc:spChg chg="mod topLvl">
          <ac:chgData name="reza kabir" userId="af3c95a13102d509" providerId="LiveId" clId="{88200EE4-F4B4-49E8-8126-B01E5FCCBE2D}" dt="2020-05-17T06:16:06.026" v="524" actId="165"/>
          <ac:spMkLst>
            <pc:docMk/>
            <pc:sldMk cId="3498558235" sldId="509"/>
            <ac:spMk id="1709" creationId="{52978C7F-B49A-4CE8-83BC-75C7DF39E554}"/>
          </ac:spMkLst>
        </pc:spChg>
        <pc:spChg chg="mod topLvl">
          <ac:chgData name="reza kabir" userId="af3c95a13102d509" providerId="LiveId" clId="{88200EE4-F4B4-49E8-8126-B01E5FCCBE2D}" dt="2020-05-17T06:16:06.026" v="524" actId="165"/>
          <ac:spMkLst>
            <pc:docMk/>
            <pc:sldMk cId="3498558235" sldId="509"/>
            <ac:spMk id="1710" creationId="{5F825874-8ACD-4C5F-895B-DFA34A94CA0E}"/>
          </ac:spMkLst>
        </pc:spChg>
        <pc:spChg chg="mod topLvl">
          <ac:chgData name="reza kabir" userId="af3c95a13102d509" providerId="LiveId" clId="{88200EE4-F4B4-49E8-8126-B01E5FCCBE2D}" dt="2020-05-17T06:16:06.026" v="524" actId="165"/>
          <ac:spMkLst>
            <pc:docMk/>
            <pc:sldMk cId="3498558235" sldId="509"/>
            <ac:spMk id="1711" creationId="{7D86FFED-7CFC-4C9E-8748-BBC5D0B1E37D}"/>
          </ac:spMkLst>
        </pc:spChg>
        <pc:spChg chg="mod topLvl">
          <ac:chgData name="reza kabir" userId="af3c95a13102d509" providerId="LiveId" clId="{88200EE4-F4B4-49E8-8126-B01E5FCCBE2D}" dt="2020-05-17T06:16:06.026" v="524" actId="165"/>
          <ac:spMkLst>
            <pc:docMk/>
            <pc:sldMk cId="3498558235" sldId="509"/>
            <ac:spMk id="1712" creationId="{BC0AFEF2-5E88-4493-86BF-52AC6E418357}"/>
          </ac:spMkLst>
        </pc:spChg>
        <pc:spChg chg="mod topLvl">
          <ac:chgData name="reza kabir" userId="af3c95a13102d509" providerId="LiveId" clId="{88200EE4-F4B4-49E8-8126-B01E5FCCBE2D}" dt="2020-05-17T06:16:06.026" v="524" actId="165"/>
          <ac:spMkLst>
            <pc:docMk/>
            <pc:sldMk cId="3498558235" sldId="509"/>
            <ac:spMk id="1713" creationId="{CEFEBAC9-3249-4F7D-9190-C6C350A6B2BC}"/>
          </ac:spMkLst>
        </pc:spChg>
        <pc:spChg chg="mod topLvl">
          <ac:chgData name="reza kabir" userId="af3c95a13102d509" providerId="LiveId" clId="{88200EE4-F4B4-49E8-8126-B01E5FCCBE2D}" dt="2020-05-17T06:16:06.026" v="524" actId="165"/>
          <ac:spMkLst>
            <pc:docMk/>
            <pc:sldMk cId="3498558235" sldId="509"/>
            <ac:spMk id="1714" creationId="{F44E1B60-AEC7-4937-9F03-666E7FF21BCD}"/>
          </ac:spMkLst>
        </pc:spChg>
        <pc:spChg chg="mod topLvl">
          <ac:chgData name="reza kabir" userId="af3c95a13102d509" providerId="LiveId" clId="{88200EE4-F4B4-49E8-8126-B01E5FCCBE2D}" dt="2020-05-17T06:16:06.026" v="524" actId="165"/>
          <ac:spMkLst>
            <pc:docMk/>
            <pc:sldMk cId="3498558235" sldId="509"/>
            <ac:spMk id="1715" creationId="{CA9DF86D-3E31-47BE-B7E1-F5CC7F8B4F80}"/>
          </ac:spMkLst>
        </pc:spChg>
        <pc:spChg chg="mod topLvl">
          <ac:chgData name="reza kabir" userId="af3c95a13102d509" providerId="LiveId" clId="{88200EE4-F4B4-49E8-8126-B01E5FCCBE2D}" dt="2020-05-17T06:16:06.026" v="524" actId="165"/>
          <ac:spMkLst>
            <pc:docMk/>
            <pc:sldMk cId="3498558235" sldId="509"/>
            <ac:spMk id="1716" creationId="{85C9F560-BDEC-4417-9F91-4D930E449154}"/>
          </ac:spMkLst>
        </pc:spChg>
        <pc:spChg chg="mod topLvl">
          <ac:chgData name="reza kabir" userId="af3c95a13102d509" providerId="LiveId" clId="{88200EE4-F4B4-49E8-8126-B01E5FCCBE2D}" dt="2020-05-17T06:16:06.026" v="524" actId="165"/>
          <ac:spMkLst>
            <pc:docMk/>
            <pc:sldMk cId="3498558235" sldId="509"/>
            <ac:spMk id="1717" creationId="{0193C14E-1DF4-4C1F-BFCE-F081F2816730}"/>
          </ac:spMkLst>
        </pc:spChg>
        <pc:spChg chg="mod topLvl">
          <ac:chgData name="reza kabir" userId="af3c95a13102d509" providerId="LiveId" clId="{88200EE4-F4B4-49E8-8126-B01E5FCCBE2D}" dt="2020-05-17T06:16:06.026" v="524" actId="165"/>
          <ac:spMkLst>
            <pc:docMk/>
            <pc:sldMk cId="3498558235" sldId="509"/>
            <ac:spMk id="1718" creationId="{53BEE86C-C958-4D0A-B192-FB6475EDC7D0}"/>
          </ac:spMkLst>
        </pc:spChg>
        <pc:spChg chg="mod topLvl">
          <ac:chgData name="reza kabir" userId="af3c95a13102d509" providerId="LiveId" clId="{88200EE4-F4B4-49E8-8126-B01E5FCCBE2D}" dt="2020-05-17T06:16:06.026" v="524" actId="165"/>
          <ac:spMkLst>
            <pc:docMk/>
            <pc:sldMk cId="3498558235" sldId="509"/>
            <ac:spMk id="1719" creationId="{94376210-D9F7-443B-B822-14803FCDA260}"/>
          </ac:spMkLst>
        </pc:spChg>
        <pc:spChg chg="mod topLvl">
          <ac:chgData name="reza kabir" userId="af3c95a13102d509" providerId="LiveId" clId="{88200EE4-F4B4-49E8-8126-B01E5FCCBE2D}" dt="2020-05-17T06:16:06.026" v="524" actId="165"/>
          <ac:spMkLst>
            <pc:docMk/>
            <pc:sldMk cId="3498558235" sldId="509"/>
            <ac:spMk id="1720" creationId="{26C22A8D-6C97-4D26-9757-1BD2DD75ABD4}"/>
          </ac:spMkLst>
        </pc:spChg>
        <pc:spChg chg="mod topLvl">
          <ac:chgData name="reza kabir" userId="af3c95a13102d509" providerId="LiveId" clId="{88200EE4-F4B4-49E8-8126-B01E5FCCBE2D}" dt="2020-05-17T06:16:06.026" v="524" actId="165"/>
          <ac:spMkLst>
            <pc:docMk/>
            <pc:sldMk cId="3498558235" sldId="509"/>
            <ac:spMk id="1721" creationId="{D652D22B-6F7E-4F17-839F-F34083E68894}"/>
          </ac:spMkLst>
        </pc:spChg>
        <pc:spChg chg="mod topLvl">
          <ac:chgData name="reza kabir" userId="af3c95a13102d509" providerId="LiveId" clId="{88200EE4-F4B4-49E8-8126-B01E5FCCBE2D}" dt="2020-05-17T06:16:06.026" v="524" actId="165"/>
          <ac:spMkLst>
            <pc:docMk/>
            <pc:sldMk cId="3498558235" sldId="509"/>
            <ac:spMk id="1722" creationId="{A5ED9636-AB65-44D4-A072-77F3EEA9A5DD}"/>
          </ac:spMkLst>
        </pc:spChg>
        <pc:spChg chg="mod topLvl">
          <ac:chgData name="reza kabir" userId="af3c95a13102d509" providerId="LiveId" clId="{88200EE4-F4B4-49E8-8126-B01E5FCCBE2D}" dt="2020-05-17T06:16:06.026" v="524" actId="165"/>
          <ac:spMkLst>
            <pc:docMk/>
            <pc:sldMk cId="3498558235" sldId="509"/>
            <ac:spMk id="1723" creationId="{C5D56D5D-4FCA-4C9D-9774-C6B8D1DD7C87}"/>
          </ac:spMkLst>
        </pc:spChg>
        <pc:spChg chg="mod topLvl">
          <ac:chgData name="reza kabir" userId="af3c95a13102d509" providerId="LiveId" clId="{88200EE4-F4B4-49E8-8126-B01E5FCCBE2D}" dt="2020-05-17T06:16:06.026" v="524" actId="165"/>
          <ac:spMkLst>
            <pc:docMk/>
            <pc:sldMk cId="3498558235" sldId="509"/>
            <ac:spMk id="1724" creationId="{1BF8BA0A-F634-433F-8721-E27E8F25875B}"/>
          </ac:spMkLst>
        </pc:spChg>
        <pc:spChg chg="mod topLvl">
          <ac:chgData name="reza kabir" userId="af3c95a13102d509" providerId="LiveId" clId="{88200EE4-F4B4-49E8-8126-B01E5FCCBE2D}" dt="2020-05-17T06:16:06.026" v="524" actId="165"/>
          <ac:spMkLst>
            <pc:docMk/>
            <pc:sldMk cId="3498558235" sldId="509"/>
            <ac:spMk id="1725" creationId="{6E9701BF-A39D-4D86-A08A-7F773782EF4A}"/>
          </ac:spMkLst>
        </pc:spChg>
        <pc:spChg chg="mod topLvl">
          <ac:chgData name="reza kabir" userId="af3c95a13102d509" providerId="LiveId" clId="{88200EE4-F4B4-49E8-8126-B01E5FCCBE2D}" dt="2020-05-17T06:16:06.026" v="524" actId="165"/>
          <ac:spMkLst>
            <pc:docMk/>
            <pc:sldMk cId="3498558235" sldId="509"/>
            <ac:spMk id="1726" creationId="{61FD3214-C96C-41DB-AE38-C6E3059E2F5F}"/>
          </ac:spMkLst>
        </pc:spChg>
        <pc:spChg chg="mod topLvl">
          <ac:chgData name="reza kabir" userId="af3c95a13102d509" providerId="LiveId" clId="{88200EE4-F4B4-49E8-8126-B01E5FCCBE2D}" dt="2020-05-17T06:16:06.026" v="524" actId="165"/>
          <ac:spMkLst>
            <pc:docMk/>
            <pc:sldMk cId="3498558235" sldId="509"/>
            <ac:spMk id="1727" creationId="{06C85FA6-B557-43EA-AEFF-FC683E1CBAC1}"/>
          </ac:spMkLst>
        </pc:spChg>
        <pc:spChg chg="mod topLvl">
          <ac:chgData name="reza kabir" userId="af3c95a13102d509" providerId="LiveId" clId="{88200EE4-F4B4-49E8-8126-B01E5FCCBE2D}" dt="2020-05-17T06:16:06.026" v="524" actId="165"/>
          <ac:spMkLst>
            <pc:docMk/>
            <pc:sldMk cId="3498558235" sldId="509"/>
            <ac:spMk id="1728" creationId="{E043A577-95A8-4BBE-A2F2-7333DEA2DA36}"/>
          </ac:spMkLst>
        </pc:spChg>
        <pc:spChg chg="mod topLvl">
          <ac:chgData name="reza kabir" userId="af3c95a13102d509" providerId="LiveId" clId="{88200EE4-F4B4-49E8-8126-B01E5FCCBE2D}" dt="2020-05-17T06:16:06.026" v="524" actId="165"/>
          <ac:spMkLst>
            <pc:docMk/>
            <pc:sldMk cId="3498558235" sldId="509"/>
            <ac:spMk id="1729" creationId="{5EA2C06B-6DE1-4A7C-BF0E-F344B0FC5C63}"/>
          </ac:spMkLst>
        </pc:spChg>
        <pc:spChg chg="mod topLvl">
          <ac:chgData name="reza kabir" userId="af3c95a13102d509" providerId="LiveId" clId="{88200EE4-F4B4-49E8-8126-B01E5FCCBE2D}" dt="2020-05-17T06:16:06.026" v="524" actId="165"/>
          <ac:spMkLst>
            <pc:docMk/>
            <pc:sldMk cId="3498558235" sldId="509"/>
            <ac:spMk id="1730" creationId="{018E3B28-1FE2-4CA0-B9CD-FCDC2F681C88}"/>
          </ac:spMkLst>
        </pc:spChg>
        <pc:spChg chg="mod topLvl">
          <ac:chgData name="reza kabir" userId="af3c95a13102d509" providerId="LiveId" clId="{88200EE4-F4B4-49E8-8126-B01E5FCCBE2D}" dt="2020-05-17T06:16:06.026" v="524" actId="165"/>
          <ac:spMkLst>
            <pc:docMk/>
            <pc:sldMk cId="3498558235" sldId="509"/>
            <ac:spMk id="1731" creationId="{D3FF4955-7D28-4A50-BCDB-52987B8D7FA4}"/>
          </ac:spMkLst>
        </pc:spChg>
        <pc:spChg chg="mod topLvl">
          <ac:chgData name="reza kabir" userId="af3c95a13102d509" providerId="LiveId" clId="{88200EE4-F4B4-49E8-8126-B01E5FCCBE2D}" dt="2020-05-17T06:16:06.026" v="524" actId="165"/>
          <ac:spMkLst>
            <pc:docMk/>
            <pc:sldMk cId="3498558235" sldId="509"/>
            <ac:spMk id="1732" creationId="{EE2CB149-E5B5-4858-B780-68A8B9A80622}"/>
          </ac:spMkLst>
        </pc:spChg>
        <pc:spChg chg="mod topLvl">
          <ac:chgData name="reza kabir" userId="af3c95a13102d509" providerId="LiveId" clId="{88200EE4-F4B4-49E8-8126-B01E5FCCBE2D}" dt="2020-05-17T06:16:06.026" v="524" actId="165"/>
          <ac:spMkLst>
            <pc:docMk/>
            <pc:sldMk cId="3498558235" sldId="509"/>
            <ac:spMk id="1733" creationId="{0F009BAF-2ACF-49DF-AEAE-1159B8839223}"/>
          </ac:spMkLst>
        </pc:spChg>
        <pc:spChg chg="mod topLvl">
          <ac:chgData name="reza kabir" userId="af3c95a13102d509" providerId="LiveId" clId="{88200EE4-F4B4-49E8-8126-B01E5FCCBE2D}" dt="2020-05-17T06:16:06.026" v="524" actId="165"/>
          <ac:spMkLst>
            <pc:docMk/>
            <pc:sldMk cId="3498558235" sldId="509"/>
            <ac:spMk id="1734" creationId="{6CAB8813-628D-4017-9B1D-A93087E3A1D0}"/>
          </ac:spMkLst>
        </pc:spChg>
        <pc:spChg chg="mod topLvl">
          <ac:chgData name="reza kabir" userId="af3c95a13102d509" providerId="LiveId" clId="{88200EE4-F4B4-49E8-8126-B01E5FCCBE2D}" dt="2020-05-17T06:16:06.026" v="524" actId="165"/>
          <ac:spMkLst>
            <pc:docMk/>
            <pc:sldMk cId="3498558235" sldId="509"/>
            <ac:spMk id="1735" creationId="{63C28A5E-D463-448D-85F4-FA70BA30FFAD}"/>
          </ac:spMkLst>
        </pc:spChg>
        <pc:spChg chg="mod topLvl">
          <ac:chgData name="reza kabir" userId="af3c95a13102d509" providerId="LiveId" clId="{88200EE4-F4B4-49E8-8126-B01E5FCCBE2D}" dt="2020-05-17T06:16:06.026" v="524" actId="165"/>
          <ac:spMkLst>
            <pc:docMk/>
            <pc:sldMk cId="3498558235" sldId="509"/>
            <ac:spMk id="1736" creationId="{2F1B5149-B2D7-4EB5-BB60-7925B76DF59C}"/>
          </ac:spMkLst>
        </pc:spChg>
        <pc:spChg chg="mod topLvl">
          <ac:chgData name="reza kabir" userId="af3c95a13102d509" providerId="LiveId" clId="{88200EE4-F4B4-49E8-8126-B01E5FCCBE2D}" dt="2020-05-17T06:16:06.026" v="524" actId="165"/>
          <ac:spMkLst>
            <pc:docMk/>
            <pc:sldMk cId="3498558235" sldId="509"/>
            <ac:spMk id="1737" creationId="{B6F98E3E-B326-45AD-9FB8-A775AFFB3D88}"/>
          </ac:spMkLst>
        </pc:spChg>
        <pc:spChg chg="mod topLvl">
          <ac:chgData name="reza kabir" userId="af3c95a13102d509" providerId="LiveId" clId="{88200EE4-F4B4-49E8-8126-B01E5FCCBE2D}" dt="2020-05-17T06:16:06.026" v="524" actId="165"/>
          <ac:spMkLst>
            <pc:docMk/>
            <pc:sldMk cId="3498558235" sldId="509"/>
            <ac:spMk id="1738" creationId="{23D27D04-E475-467B-9504-70E93D4FC313}"/>
          </ac:spMkLst>
        </pc:spChg>
        <pc:spChg chg="mod topLvl">
          <ac:chgData name="reza kabir" userId="af3c95a13102d509" providerId="LiveId" clId="{88200EE4-F4B4-49E8-8126-B01E5FCCBE2D}" dt="2020-05-17T06:16:06.026" v="524" actId="165"/>
          <ac:spMkLst>
            <pc:docMk/>
            <pc:sldMk cId="3498558235" sldId="509"/>
            <ac:spMk id="1739" creationId="{C8B14469-4AC7-454A-BFE8-7C5DB203913A}"/>
          </ac:spMkLst>
        </pc:spChg>
        <pc:spChg chg="mod topLvl">
          <ac:chgData name="reza kabir" userId="af3c95a13102d509" providerId="LiveId" clId="{88200EE4-F4B4-49E8-8126-B01E5FCCBE2D}" dt="2020-05-17T06:16:06.026" v="524" actId="165"/>
          <ac:spMkLst>
            <pc:docMk/>
            <pc:sldMk cId="3498558235" sldId="509"/>
            <ac:spMk id="1740" creationId="{BFB008C9-EA8F-431F-814F-02C22143F2A1}"/>
          </ac:spMkLst>
        </pc:spChg>
        <pc:spChg chg="mod topLvl">
          <ac:chgData name="reza kabir" userId="af3c95a13102d509" providerId="LiveId" clId="{88200EE4-F4B4-49E8-8126-B01E5FCCBE2D}" dt="2020-05-17T06:16:06.026" v="524" actId="165"/>
          <ac:spMkLst>
            <pc:docMk/>
            <pc:sldMk cId="3498558235" sldId="509"/>
            <ac:spMk id="1741" creationId="{04BBC21B-A50F-4572-925F-3A9ED8DE71AC}"/>
          </ac:spMkLst>
        </pc:spChg>
        <pc:spChg chg="mod topLvl">
          <ac:chgData name="reza kabir" userId="af3c95a13102d509" providerId="LiveId" clId="{88200EE4-F4B4-49E8-8126-B01E5FCCBE2D}" dt="2020-05-17T06:16:06.026" v="524" actId="165"/>
          <ac:spMkLst>
            <pc:docMk/>
            <pc:sldMk cId="3498558235" sldId="509"/>
            <ac:spMk id="1742" creationId="{856B4AED-4E80-4C50-9034-AC0E27664485}"/>
          </ac:spMkLst>
        </pc:spChg>
        <pc:spChg chg="mod topLvl">
          <ac:chgData name="reza kabir" userId="af3c95a13102d509" providerId="LiveId" clId="{88200EE4-F4B4-49E8-8126-B01E5FCCBE2D}" dt="2020-05-17T06:16:06.026" v="524" actId="165"/>
          <ac:spMkLst>
            <pc:docMk/>
            <pc:sldMk cId="3498558235" sldId="509"/>
            <ac:spMk id="1743" creationId="{71514C89-6D90-469F-8791-286CC3C8CEEC}"/>
          </ac:spMkLst>
        </pc:spChg>
        <pc:spChg chg="mod topLvl">
          <ac:chgData name="reza kabir" userId="af3c95a13102d509" providerId="LiveId" clId="{88200EE4-F4B4-49E8-8126-B01E5FCCBE2D}" dt="2020-05-17T06:16:06.026" v="524" actId="165"/>
          <ac:spMkLst>
            <pc:docMk/>
            <pc:sldMk cId="3498558235" sldId="509"/>
            <ac:spMk id="1744" creationId="{7F708547-BB35-4A7E-8E52-B8F8D279549D}"/>
          </ac:spMkLst>
        </pc:spChg>
        <pc:spChg chg="mod topLvl">
          <ac:chgData name="reza kabir" userId="af3c95a13102d509" providerId="LiveId" clId="{88200EE4-F4B4-49E8-8126-B01E5FCCBE2D}" dt="2020-05-17T06:16:06.026" v="524" actId="165"/>
          <ac:spMkLst>
            <pc:docMk/>
            <pc:sldMk cId="3498558235" sldId="509"/>
            <ac:spMk id="1745" creationId="{A71B3363-F4D3-4556-BE05-B4C6D54FB040}"/>
          </ac:spMkLst>
        </pc:spChg>
        <pc:spChg chg="mod topLvl">
          <ac:chgData name="reza kabir" userId="af3c95a13102d509" providerId="LiveId" clId="{88200EE4-F4B4-49E8-8126-B01E5FCCBE2D}" dt="2020-05-17T06:16:06.026" v="524" actId="165"/>
          <ac:spMkLst>
            <pc:docMk/>
            <pc:sldMk cId="3498558235" sldId="509"/>
            <ac:spMk id="1746" creationId="{2CECC863-7187-4E82-9393-E04DC298FF73}"/>
          </ac:spMkLst>
        </pc:spChg>
        <pc:spChg chg="mod topLvl">
          <ac:chgData name="reza kabir" userId="af3c95a13102d509" providerId="LiveId" clId="{88200EE4-F4B4-49E8-8126-B01E5FCCBE2D}" dt="2020-05-17T06:16:06.026" v="524" actId="165"/>
          <ac:spMkLst>
            <pc:docMk/>
            <pc:sldMk cId="3498558235" sldId="509"/>
            <ac:spMk id="1747" creationId="{F4199146-0871-4401-B468-4B15EDA2F464}"/>
          </ac:spMkLst>
        </pc:spChg>
        <pc:spChg chg="mod topLvl">
          <ac:chgData name="reza kabir" userId="af3c95a13102d509" providerId="LiveId" clId="{88200EE4-F4B4-49E8-8126-B01E5FCCBE2D}" dt="2020-05-17T06:16:06.026" v="524" actId="165"/>
          <ac:spMkLst>
            <pc:docMk/>
            <pc:sldMk cId="3498558235" sldId="509"/>
            <ac:spMk id="1748" creationId="{839618CC-8ACB-4026-A1EC-65F956F316C4}"/>
          </ac:spMkLst>
        </pc:spChg>
        <pc:spChg chg="mod topLvl">
          <ac:chgData name="reza kabir" userId="af3c95a13102d509" providerId="LiveId" clId="{88200EE4-F4B4-49E8-8126-B01E5FCCBE2D}" dt="2020-05-17T06:16:06.026" v="524" actId="165"/>
          <ac:spMkLst>
            <pc:docMk/>
            <pc:sldMk cId="3498558235" sldId="509"/>
            <ac:spMk id="1749" creationId="{28680ACF-E1AC-4D38-8EE0-F070C63A34F2}"/>
          </ac:spMkLst>
        </pc:spChg>
        <pc:spChg chg="mod topLvl">
          <ac:chgData name="reza kabir" userId="af3c95a13102d509" providerId="LiveId" clId="{88200EE4-F4B4-49E8-8126-B01E5FCCBE2D}" dt="2020-05-17T06:16:06.026" v="524" actId="165"/>
          <ac:spMkLst>
            <pc:docMk/>
            <pc:sldMk cId="3498558235" sldId="509"/>
            <ac:spMk id="1750" creationId="{A80C302E-16CA-4F75-8E1E-29C3BA83EAA1}"/>
          </ac:spMkLst>
        </pc:spChg>
        <pc:spChg chg="mod topLvl">
          <ac:chgData name="reza kabir" userId="af3c95a13102d509" providerId="LiveId" clId="{88200EE4-F4B4-49E8-8126-B01E5FCCBE2D}" dt="2020-05-17T06:16:06.026" v="524" actId="165"/>
          <ac:spMkLst>
            <pc:docMk/>
            <pc:sldMk cId="3498558235" sldId="509"/>
            <ac:spMk id="1751" creationId="{F8884C6C-F18A-4DEE-B025-83481666D527}"/>
          </ac:spMkLst>
        </pc:spChg>
        <pc:spChg chg="mod topLvl">
          <ac:chgData name="reza kabir" userId="af3c95a13102d509" providerId="LiveId" clId="{88200EE4-F4B4-49E8-8126-B01E5FCCBE2D}" dt="2020-05-17T06:16:06.026" v="524" actId="165"/>
          <ac:spMkLst>
            <pc:docMk/>
            <pc:sldMk cId="3498558235" sldId="509"/>
            <ac:spMk id="1752" creationId="{D6E241D8-25CB-4BCD-B225-CC421E18A400}"/>
          </ac:spMkLst>
        </pc:spChg>
        <pc:spChg chg="mod topLvl">
          <ac:chgData name="reza kabir" userId="af3c95a13102d509" providerId="LiveId" clId="{88200EE4-F4B4-49E8-8126-B01E5FCCBE2D}" dt="2020-05-17T06:16:06.026" v="524" actId="165"/>
          <ac:spMkLst>
            <pc:docMk/>
            <pc:sldMk cId="3498558235" sldId="509"/>
            <ac:spMk id="1753" creationId="{B5F31AFC-0E56-4B2C-BE79-DCF7D3EDE4D8}"/>
          </ac:spMkLst>
        </pc:spChg>
        <pc:spChg chg="mod topLvl">
          <ac:chgData name="reza kabir" userId="af3c95a13102d509" providerId="LiveId" clId="{88200EE4-F4B4-49E8-8126-B01E5FCCBE2D}" dt="2020-05-17T06:16:06.026" v="524" actId="165"/>
          <ac:spMkLst>
            <pc:docMk/>
            <pc:sldMk cId="3498558235" sldId="509"/>
            <ac:spMk id="1754" creationId="{56417BF9-F91A-4A57-B0B0-21CE36849209}"/>
          </ac:spMkLst>
        </pc:spChg>
        <pc:spChg chg="mod topLvl">
          <ac:chgData name="reza kabir" userId="af3c95a13102d509" providerId="LiveId" clId="{88200EE4-F4B4-49E8-8126-B01E5FCCBE2D}" dt="2020-05-17T06:16:06.026" v="524" actId="165"/>
          <ac:spMkLst>
            <pc:docMk/>
            <pc:sldMk cId="3498558235" sldId="509"/>
            <ac:spMk id="1755" creationId="{1D5FBF36-36D6-4DC6-99FE-27519DB98942}"/>
          </ac:spMkLst>
        </pc:spChg>
        <pc:spChg chg="mod topLvl">
          <ac:chgData name="reza kabir" userId="af3c95a13102d509" providerId="LiveId" clId="{88200EE4-F4B4-49E8-8126-B01E5FCCBE2D}" dt="2020-05-17T06:16:06.026" v="524" actId="165"/>
          <ac:spMkLst>
            <pc:docMk/>
            <pc:sldMk cId="3498558235" sldId="509"/>
            <ac:spMk id="1756" creationId="{3DF83D8A-A3F2-4B62-8D71-6D3759ED1C93}"/>
          </ac:spMkLst>
        </pc:spChg>
        <pc:spChg chg="mod topLvl">
          <ac:chgData name="reza kabir" userId="af3c95a13102d509" providerId="LiveId" clId="{88200EE4-F4B4-49E8-8126-B01E5FCCBE2D}" dt="2020-05-17T06:16:06.026" v="524" actId="165"/>
          <ac:spMkLst>
            <pc:docMk/>
            <pc:sldMk cId="3498558235" sldId="509"/>
            <ac:spMk id="1757" creationId="{B700B374-1229-40BB-91E8-CB764F9DB74E}"/>
          </ac:spMkLst>
        </pc:spChg>
        <pc:spChg chg="mod topLvl">
          <ac:chgData name="reza kabir" userId="af3c95a13102d509" providerId="LiveId" clId="{88200EE4-F4B4-49E8-8126-B01E5FCCBE2D}" dt="2020-05-17T06:16:06.026" v="524" actId="165"/>
          <ac:spMkLst>
            <pc:docMk/>
            <pc:sldMk cId="3498558235" sldId="509"/>
            <ac:spMk id="1758" creationId="{EDD121F7-2FB6-4F8D-AFE6-2364CFFA62D7}"/>
          </ac:spMkLst>
        </pc:spChg>
        <pc:spChg chg="mod topLvl">
          <ac:chgData name="reza kabir" userId="af3c95a13102d509" providerId="LiveId" clId="{88200EE4-F4B4-49E8-8126-B01E5FCCBE2D}" dt="2020-05-17T06:16:06.026" v="524" actId="165"/>
          <ac:spMkLst>
            <pc:docMk/>
            <pc:sldMk cId="3498558235" sldId="509"/>
            <ac:spMk id="1759" creationId="{A8B30466-E609-4E57-A521-E1CEBEB4A515}"/>
          </ac:spMkLst>
        </pc:spChg>
        <pc:spChg chg="mod topLvl">
          <ac:chgData name="reza kabir" userId="af3c95a13102d509" providerId="LiveId" clId="{88200EE4-F4B4-49E8-8126-B01E5FCCBE2D}" dt="2020-05-17T06:16:06.026" v="524" actId="165"/>
          <ac:spMkLst>
            <pc:docMk/>
            <pc:sldMk cId="3498558235" sldId="509"/>
            <ac:spMk id="1760" creationId="{9D958A58-7585-4948-8B70-E394C9B1D559}"/>
          </ac:spMkLst>
        </pc:spChg>
        <pc:spChg chg="mod topLvl">
          <ac:chgData name="reza kabir" userId="af3c95a13102d509" providerId="LiveId" clId="{88200EE4-F4B4-49E8-8126-B01E5FCCBE2D}" dt="2020-05-17T06:16:06.026" v="524" actId="165"/>
          <ac:spMkLst>
            <pc:docMk/>
            <pc:sldMk cId="3498558235" sldId="509"/>
            <ac:spMk id="1761" creationId="{6246346B-795B-4E3C-A1ED-6A59CC067454}"/>
          </ac:spMkLst>
        </pc:spChg>
        <pc:spChg chg="mod topLvl">
          <ac:chgData name="reza kabir" userId="af3c95a13102d509" providerId="LiveId" clId="{88200EE4-F4B4-49E8-8126-B01E5FCCBE2D}" dt="2020-05-17T06:16:06.026" v="524" actId="165"/>
          <ac:spMkLst>
            <pc:docMk/>
            <pc:sldMk cId="3498558235" sldId="509"/>
            <ac:spMk id="1762" creationId="{F6C192F5-7F0C-4B0A-A910-3133CADAADAE}"/>
          </ac:spMkLst>
        </pc:spChg>
        <pc:spChg chg="mod topLvl">
          <ac:chgData name="reza kabir" userId="af3c95a13102d509" providerId="LiveId" clId="{88200EE4-F4B4-49E8-8126-B01E5FCCBE2D}" dt="2020-05-17T06:16:06.026" v="524" actId="165"/>
          <ac:spMkLst>
            <pc:docMk/>
            <pc:sldMk cId="3498558235" sldId="509"/>
            <ac:spMk id="1763" creationId="{5E0B28B6-DC60-43DA-A1B1-A038557DB285}"/>
          </ac:spMkLst>
        </pc:spChg>
        <pc:spChg chg="mod topLvl">
          <ac:chgData name="reza kabir" userId="af3c95a13102d509" providerId="LiveId" clId="{88200EE4-F4B4-49E8-8126-B01E5FCCBE2D}" dt="2020-05-17T06:16:06.026" v="524" actId="165"/>
          <ac:spMkLst>
            <pc:docMk/>
            <pc:sldMk cId="3498558235" sldId="509"/>
            <ac:spMk id="1764" creationId="{CE4268DE-5A99-4B31-8C8D-5E8AE527CADA}"/>
          </ac:spMkLst>
        </pc:spChg>
        <pc:spChg chg="mod topLvl">
          <ac:chgData name="reza kabir" userId="af3c95a13102d509" providerId="LiveId" clId="{88200EE4-F4B4-49E8-8126-B01E5FCCBE2D}" dt="2020-05-17T06:16:06.026" v="524" actId="165"/>
          <ac:spMkLst>
            <pc:docMk/>
            <pc:sldMk cId="3498558235" sldId="509"/>
            <ac:spMk id="1765" creationId="{EDF272DB-369E-4727-A7E8-5AFBA451DB1B}"/>
          </ac:spMkLst>
        </pc:spChg>
        <pc:spChg chg="mod topLvl">
          <ac:chgData name="reza kabir" userId="af3c95a13102d509" providerId="LiveId" clId="{88200EE4-F4B4-49E8-8126-B01E5FCCBE2D}" dt="2020-05-17T06:16:06.026" v="524" actId="165"/>
          <ac:spMkLst>
            <pc:docMk/>
            <pc:sldMk cId="3498558235" sldId="509"/>
            <ac:spMk id="1766" creationId="{16CE217A-B835-4A74-B8EC-6DE7560CE755}"/>
          </ac:spMkLst>
        </pc:spChg>
        <pc:spChg chg="mod topLvl">
          <ac:chgData name="reza kabir" userId="af3c95a13102d509" providerId="LiveId" clId="{88200EE4-F4B4-49E8-8126-B01E5FCCBE2D}" dt="2020-05-17T06:16:06.026" v="524" actId="165"/>
          <ac:spMkLst>
            <pc:docMk/>
            <pc:sldMk cId="3498558235" sldId="509"/>
            <ac:spMk id="1767" creationId="{18411863-3ED8-4EDA-AD03-E4626BD41042}"/>
          </ac:spMkLst>
        </pc:spChg>
        <pc:spChg chg="mod topLvl">
          <ac:chgData name="reza kabir" userId="af3c95a13102d509" providerId="LiveId" clId="{88200EE4-F4B4-49E8-8126-B01E5FCCBE2D}" dt="2020-05-17T06:16:06.026" v="524" actId="165"/>
          <ac:spMkLst>
            <pc:docMk/>
            <pc:sldMk cId="3498558235" sldId="509"/>
            <ac:spMk id="1768" creationId="{94D9521F-240C-42B4-B903-CB2A913BD392}"/>
          </ac:spMkLst>
        </pc:spChg>
        <pc:spChg chg="mod topLvl">
          <ac:chgData name="reza kabir" userId="af3c95a13102d509" providerId="LiveId" clId="{88200EE4-F4B4-49E8-8126-B01E5FCCBE2D}" dt="2020-05-17T06:16:06.026" v="524" actId="165"/>
          <ac:spMkLst>
            <pc:docMk/>
            <pc:sldMk cId="3498558235" sldId="509"/>
            <ac:spMk id="1769" creationId="{4A166F9B-ADBB-479F-B1B0-326C8F4A632C}"/>
          </ac:spMkLst>
        </pc:spChg>
        <pc:spChg chg="mod topLvl">
          <ac:chgData name="reza kabir" userId="af3c95a13102d509" providerId="LiveId" clId="{88200EE4-F4B4-49E8-8126-B01E5FCCBE2D}" dt="2020-05-17T06:16:06.026" v="524" actId="165"/>
          <ac:spMkLst>
            <pc:docMk/>
            <pc:sldMk cId="3498558235" sldId="509"/>
            <ac:spMk id="1770" creationId="{33E95D69-3D77-4229-9395-BADB559C20E5}"/>
          </ac:spMkLst>
        </pc:spChg>
        <pc:spChg chg="mod topLvl">
          <ac:chgData name="reza kabir" userId="af3c95a13102d509" providerId="LiveId" clId="{88200EE4-F4B4-49E8-8126-B01E5FCCBE2D}" dt="2020-05-17T06:16:06.026" v="524" actId="165"/>
          <ac:spMkLst>
            <pc:docMk/>
            <pc:sldMk cId="3498558235" sldId="509"/>
            <ac:spMk id="1771" creationId="{3F37833D-6F90-44D1-8120-0C87AF343EA9}"/>
          </ac:spMkLst>
        </pc:spChg>
        <pc:spChg chg="mod topLvl">
          <ac:chgData name="reza kabir" userId="af3c95a13102d509" providerId="LiveId" clId="{88200EE4-F4B4-49E8-8126-B01E5FCCBE2D}" dt="2020-05-17T06:16:06.026" v="524" actId="165"/>
          <ac:spMkLst>
            <pc:docMk/>
            <pc:sldMk cId="3498558235" sldId="509"/>
            <ac:spMk id="1772" creationId="{736C9DB5-35E7-45DF-97A5-0FA6958D9B24}"/>
          </ac:spMkLst>
        </pc:spChg>
        <pc:spChg chg="mod topLvl">
          <ac:chgData name="reza kabir" userId="af3c95a13102d509" providerId="LiveId" clId="{88200EE4-F4B4-49E8-8126-B01E5FCCBE2D}" dt="2020-05-17T06:16:06.026" v="524" actId="165"/>
          <ac:spMkLst>
            <pc:docMk/>
            <pc:sldMk cId="3498558235" sldId="509"/>
            <ac:spMk id="1773" creationId="{F5593A90-FC37-4C68-8DC4-C159260F3CAC}"/>
          </ac:spMkLst>
        </pc:spChg>
        <pc:spChg chg="mod topLvl">
          <ac:chgData name="reza kabir" userId="af3c95a13102d509" providerId="LiveId" clId="{88200EE4-F4B4-49E8-8126-B01E5FCCBE2D}" dt="2020-05-17T06:16:06.026" v="524" actId="165"/>
          <ac:spMkLst>
            <pc:docMk/>
            <pc:sldMk cId="3498558235" sldId="509"/>
            <ac:spMk id="1774" creationId="{653A6475-E410-4A1A-9ECC-FCDC1CE2162A}"/>
          </ac:spMkLst>
        </pc:spChg>
        <pc:spChg chg="mod topLvl">
          <ac:chgData name="reza kabir" userId="af3c95a13102d509" providerId="LiveId" clId="{88200EE4-F4B4-49E8-8126-B01E5FCCBE2D}" dt="2020-05-17T06:16:06.026" v="524" actId="165"/>
          <ac:spMkLst>
            <pc:docMk/>
            <pc:sldMk cId="3498558235" sldId="509"/>
            <ac:spMk id="1775" creationId="{1340BDD2-521F-4B2B-9D55-C1A8E136BC85}"/>
          </ac:spMkLst>
        </pc:spChg>
        <pc:spChg chg="mod topLvl">
          <ac:chgData name="reza kabir" userId="af3c95a13102d509" providerId="LiveId" clId="{88200EE4-F4B4-49E8-8126-B01E5FCCBE2D}" dt="2020-05-17T06:16:06.026" v="524" actId="165"/>
          <ac:spMkLst>
            <pc:docMk/>
            <pc:sldMk cId="3498558235" sldId="509"/>
            <ac:spMk id="1776" creationId="{716B0C2F-FA61-4A3E-9391-91960293ED57}"/>
          </ac:spMkLst>
        </pc:spChg>
        <pc:spChg chg="mod topLvl">
          <ac:chgData name="reza kabir" userId="af3c95a13102d509" providerId="LiveId" clId="{88200EE4-F4B4-49E8-8126-B01E5FCCBE2D}" dt="2020-05-17T06:16:06.026" v="524" actId="165"/>
          <ac:spMkLst>
            <pc:docMk/>
            <pc:sldMk cId="3498558235" sldId="509"/>
            <ac:spMk id="1777" creationId="{AB643279-058B-4E61-B449-312F980A599A}"/>
          </ac:spMkLst>
        </pc:spChg>
        <pc:spChg chg="mod topLvl">
          <ac:chgData name="reza kabir" userId="af3c95a13102d509" providerId="LiveId" clId="{88200EE4-F4B4-49E8-8126-B01E5FCCBE2D}" dt="2020-05-17T06:16:06.026" v="524" actId="165"/>
          <ac:spMkLst>
            <pc:docMk/>
            <pc:sldMk cId="3498558235" sldId="509"/>
            <ac:spMk id="1778" creationId="{3014A9E7-6F2A-43E1-B2AE-C0B35007E1B7}"/>
          </ac:spMkLst>
        </pc:spChg>
        <pc:spChg chg="mod topLvl">
          <ac:chgData name="reza kabir" userId="af3c95a13102d509" providerId="LiveId" clId="{88200EE4-F4B4-49E8-8126-B01E5FCCBE2D}" dt="2020-05-17T06:16:06.026" v="524" actId="165"/>
          <ac:spMkLst>
            <pc:docMk/>
            <pc:sldMk cId="3498558235" sldId="509"/>
            <ac:spMk id="1779" creationId="{E04F18E5-2100-4564-862A-1BDE23822375}"/>
          </ac:spMkLst>
        </pc:spChg>
        <pc:spChg chg="mod topLvl">
          <ac:chgData name="reza kabir" userId="af3c95a13102d509" providerId="LiveId" clId="{88200EE4-F4B4-49E8-8126-B01E5FCCBE2D}" dt="2020-05-17T06:16:06.026" v="524" actId="165"/>
          <ac:spMkLst>
            <pc:docMk/>
            <pc:sldMk cId="3498558235" sldId="509"/>
            <ac:spMk id="1780" creationId="{E6226C69-7142-4D5A-84CC-7EB7F56F6262}"/>
          </ac:spMkLst>
        </pc:spChg>
        <pc:spChg chg="mod topLvl">
          <ac:chgData name="reza kabir" userId="af3c95a13102d509" providerId="LiveId" clId="{88200EE4-F4B4-49E8-8126-B01E5FCCBE2D}" dt="2020-05-17T06:16:06.026" v="524" actId="165"/>
          <ac:spMkLst>
            <pc:docMk/>
            <pc:sldMk cId="3498558235" sldId="509"/>
            <ac:spMk id="1781" creationId="{0175798B-E7D5-4ED0-B50F-4DC4E8756C37}"/>
          </ac:spMkLst>
        </pc:spChg>
        <pc:spChg chg="mod topLvl">
          <ac:chgData name="reza kabir" userId="af3c95a13102d509" providerId="LiveId" clId="{88200EE4-F4B4-49E8-8126-B01E5FCCBE2D}" dt="2020-05-17T06:16:06.026" v="524" actId="165"/>
          <ac:spMkLst>
            <pc:docMk/>
            <pc:sldMk cId="3498558235" sldId="509"/>
            <ac:spMk id="1782" creationId="{EC0F137F-C044-4169-AD3B-D15AAF33D910}"/>
          </ac:spMkLst>
        </pc:spChg>
        <pc:spChg chg="mod topLvl">
          <ac:chgData name="reza kabir" userId="af3c95a13102d509" providerId="LiveId" clId="{88200EE4-F4B4-49E8-8126-B01E5FCCBE2D}" dt="2020-05-17T06:16:06.026" v="524" actId="165"/>
          <ac:spMkLst>
            <pc:docMk/>
            <pc:sldMk cId="3498558235" sldId="509"/>
            <ac:spMk id="1783" creationId="{33C2E815-1D23-434C-808E-682A6AF16603}"/>
          </ac:spMkLst>
        </pc:spChg>
        <pc:spChg chg="mod topLvl">
          <ac:chgData name="reza kabir" userId="af3c95a13102d509" providerId="LiveId" clId="{88200EE4-F4B4-49E8-8126-B01E5FCCBE2D}" dt="2020-05-17T06:16:06.026" v="524" actId="165"/>
          <ac:spMkLst>
            <pc:docMk/>
            <pc:sldMk cId="3498558235" sldId="509"/>
            <ac:spMk id="1784" creationId="{C5C2817D-B2FA-4898-8F48-04BA90BF36EC}"/>
          </ac:spMkLst>
        </pc:spChg>
        <pc:spChg chg="mod topLvl">
          <ac:chgData name="reza kabir" userId="af3c95a13102d509" providerId="LiveId" clId="{88200EE4-F4B4-49E8-8126-B01E5FCCBE2D}" dt="2020-05-17T06:16:06.026" v="524" actId="165"/>
          <ac:spMkLst>
            <pc:docMk/>
            <pc:sldMk cId="3498558235" sldId="509"/>
            <ac:spMk id="1785" creationId="{9B189E12-2670-4AE7-8DEF-1C990AB80EE6}"/>
          </ac:spMkLst>
        </pc:spChg>
        <pc:spChg chg="mod topLvl">
          <ac:chgData name="reza kabir" userId="af3c95a13102d509" providerId="LiveId" clId="{88200EE4-F4B4-49E8-8126-B01E5FCCBE2D}" dt="2020-05-17T06:16:06.026" v="524" actId="165"/>
          <ac:spMkLst>
            <pc:docMk/>
            <pc:sldMk cId="3498558235" sldId="509"/>
            <ac:spMk id="1786" creationId="{366A7B1D-DB60-4C48-BFA6-C54541C742ED}"/>
          </ac:spMkLst>
        </pc:spChg>
        <pc:spChg chg="mod topLvl">
          <ac:chgData name="reza kabir" userId="af3c95a13102d509" providerId="LiveId" clId="{88200EE4-F4B4-49E8-8126-B01E5FCCBE2D}" dt="2020-05-17T06:16:06.026" v="524" actId="165"/>
          <ac:spMkLst>
            <pc:docMk/>
            <pc:sldMk cId="3498558235" sldId="509"/>
            <ac:spMk id="1787" creationId="{ABB57015-7D36-4E49-81E9-984C62C64553}"/>
          </ac:spMkLst>
        </pc:spChg>
        <pc:spChg chg="mod topLvl">
          <ac:chgData name="reza kabir" userId="af3c95a13102d509" providerId="LiveId" clId="{88200EE4-F4B4-49E8-8126-B01E5FCCBE2D}" dt="2020-05-17T06:16:06.026" v="524" actId="165"/>
          <ac:spMkLst>
            <pc:docMk/>
            <pc:sldMk cId="3498558235" sldId="509"/>
            <ac:spMk id="1788" creationId="{620E83CB-60B6-4019-8701-1F734E91E705}"/>
          </ac:spMkLst>
        </pc:spChg>
        <pc:spChg chg="mod topLvl">
          <ac:chgData name="reza kabir" userId="af3c95a13102d509" providerId="LiveId" clId="{88200EE4-F4B4-49E8-8126-B01E5FCCBE2D}" dt="2020-05-17T06:16:06.026" v="524" actId="165"/>
          <ac:spMkLst>
            <pc:docMk/>
            <pc:sldMk cId="3498558235" sldId="509"/>
            <ac:spMk id="1789" creationId="{8C07AD4B-BE6E-45DE-BB09-F8A8829F9890}"/>
          </ac:spMkLst>
        </pc:spChg>
        <pc:spChg chg="mod topLvl">
          <ac:chgData name="reza kabir" userId="af3c95a13102d509" providerId="LiveId" clId="{88200EE4-F4B4-49E8-8126-B01E5FCCBE2D}" dt="2020-05-17T06:16:06.026" v="524" actId="165"/>
          <ac:spMkLst>
            <pc:docMk/>
            <pc:sldMk cId="3498558235" sldId="509"/>
            <ac:spMk id="1790" creationId="{C576EE1C-17EA-4495-AA3A-3430D449C66D}"/>
          </ac:spMkLst>
        </pc:spChg>
        <pc:spChg chg="mod topLvl">
          <ac:chgData name="reza kabir" userId="af3c95a13102d509" providerId="LiveId" clId="{88200EE4-F4B4-49E8-8126-B01E5FCCBE2D}" dt="2020-05-17T06:16:06.026" v="524" actId="165"/>
          <ac:spMkLst>
            <pc:docMk/>
            <pc:sldMk cId="3498558235" sldId="509"/>
            <ac:spMk id="1791" creationId="{DBD4E9B7-A501-474C-9AAA-F16093C83F95}"/>
          </ac:spMkLst>
        </pc:spChg>
        <pc:spChg chg="mod topLvl">
          <ac:chgData name="reza kabir" userId="af3c95a13102d509" providerId="LiveId" clId="{88200EE4-F4B4-49E8-8126-B01E5FCCBE2D}" dt="2020-05-17T06:16:06.026" v="524" actId="165"/>
          <ac:spMkLst>
            <pc:docMk/>
            <pc:sldMk cId="3498558235" sldId="509"/>
            <ac:spMk id="1792" creationId="{A9E2CA59-93C2-4034-BE6C-9CE1665C8B6B}"/>
          </ac:spMkLst>
        </pc:spChg>
        <pc:spChg chg="mod topLvl">
          <ac:chgData name="reza kabir" userId="af3c95a13102d509" providerId="LiveId" clId="{88200EE4-F4B4-49E8-8126-B01E5FCCBE2D}" dt="2020-05-17T06:16:06.026" v="524" actId="165"/>
          <ac:spMkLst>
            <pc:docMk/>
            <pc:sldMk cId="3498558235" sldId="509"/>
            <ac:spMk id="1793" creationId="{D3BAF3AD-7F26-40E8-87F8-E7F745FF62BD}"/>
          </ac:spMkLst>
        </pc:spChg>
        <pc:spChg chg="mod topLvl">
          <ac:chgData name="reza kabir" userId="af3c95a13102d509" providerId="LiveId" clId="{88200EE4-F4B4-49E8-8126-B01E5FCCBE2D}" dt="2020-05-17T06:16:06.026" v="524" actId="165"/>
          <ac:spMkLst>
            <pc:docMk/>
            <pc:sldMk cId="3498558235" sldId="509"/>
            <ac:spMk id="1794" creationId="{194F0CC7-A612-4023-B659-B4FBD45D9756}"/>
          </ac:spMkLst>
        </pc:spChg>
        <pc:spChg chg="mod topLvl">
          <ac:chgData name="reza kabir" userId="af3c95a13102d509" providerId="LiveId" clId="{88200EE4-F4B4-49E8-8126-B01E5FCCBE2D}" dt="2020-05-17T06:16:06.026" v="524" actId="165"/>
          <ac:spMkLst>
            <pc:docMk/>
            <pc:sldMk cId="3498558235" sldId="509"/>
            <ac:spMk id="1795" creationId="{112EC929-94E8-46F8-B2DF-2752D14D3D99}"/>
          </ac:spMkLst>
        </pc:spChg>
        <pc:spChg chg="mod topLvl">
          <ac:chgData name="reza kabir" userId="af3c95a13102d509" providerId="LiveId" clId="{88200EE4-F4B4-49E8-8126-B01E5FCCBE2D}" dt="2020-05-17T06:16:06.026" v="524" actId="165"/>
          <ac:spMkLst>
            <pc:docMk/>
            <pc:sldMk cId="3498558235" sldId="509"/>
            <ac:spMk id="1796" creationId="{AEDBCB2C-A878-4F30-888A-ABDF42C77C9F}"/>
          </ac:spMkLst>
        </pc:spChg>
        <pc:spChg chg="mod topLvl">
          <ac:chgData name="reza kabir" userId="af3c95a13102d509" providerId="LiveId" clId="{88200EE4-F4B4-49E8-8126-B01E5FCCBE2D}" dt="2020-05-17T06:16:06.026" v="524" actId="165"/>
          <ac:spMkLst>
            <pc:docMk/>
            <pc:sldMk cId="3498558235" sldId="509"/>
            <ac:spMk id="1797" creationId="{F94BEE20-B7A2-4E5F-BF48-56BC9E132927}"/>
          </ac:spMkLst>
        </pc:spChg>
        <pc:spChg chg="mod topLvl">
          <ac:chgData name="reza kabir" userId="af3c95a13102d509" providerId="LiveId" clId="{88200EE4-F4B4-49E8-8126-B01E5FCCBE2D}" dt="2020-05-17T06:16:06.026" v="524" actId="165"/>
          <ac:spMkLst>
            <pc:docMk/>
            <pc:sldMk cId="3498558235" sldId="509"/>
            <ac:spMk id="1798" creationId="{CAB3963C-108E-4870-A65D-2907F8718854}"/>
          </ac:spMkLst>
        </pc:spChg>
        <pc:spChg chg="mod topLvl">
          <ac:chgData name="reza kabir" userId="af3c95a13102d509" providerId="LiveId" clId="{88200EE4-F4B4-49E8-8126-B01E5FCCBE2D}" dt="2020-05-17T06:16:06.026" v="524" actId="165"/>
          <ac:spMkLst>
            <pc:docMk/>
            <pc:sldMk cId="3498558235" sldId="509"/>
            <ac:spMk id="1799" creationId="{3F20991D-EF3F-4063-B9C4-FA5B16754ECE}"/>
          </ac:spMkLst>
        </pc:spChg>
        <pc:spChg chg="mod topLvl">
          <ac:chgData name="reza kabir" userId="af3c95a13102d509" providerId="LiveId" clId="{88200EE4-F4B4-49E8-8126-B01E5FCCBE2D}" dt="2020-05-17T06:16:06.026" v="524" actId="165"/>
          <ac:spMkLst>
            <pc:docMk/>
            <pc:sldMk cId="3498558235" sldId="509"/>
            <ac:spMk id="1800" creationId="{9B7E7727-54A3-426F-A07F-CE55503BED9E}"/>
          </ac:spMkLst>
        </pc:spChg>
        <pc:spChg chg="mod topLvl">
          <ac:chgData name="reza kabir" userId="af3c95a13102d509" providerId="LiveId" clId="{88200EE4-F4B4-49E8-8126-B01E5FCCBE2D}" dt="2020-05-17T06:16:06.026" v="524" actId="165"/>
          <ac:spMkLst>
            <pc:docMk/>
            <pc:sldMk cId="3498558235" sldId="509"/>
            <ac:spMk id="1801" creationId="{506CA840-1326-45CB-BC80-60DECD92D2CB}"/>
          </ac:spMkLst>
        </pc:spChg>
        <pc:spChg chg="mod topLvl">
          <ac:chgData name="reza kabir" userId="af3c95a13102d509" providerId="LiveId" clId="{88200EE4-F4B4-49E8-8126-B01E5FCCBE2D}" dt="2020-05-17T06:16:06.026" v="524" actId="165"/>
          <ac:spMkLst>
            <pc:docMk/>
            <pc:sldMk cId="3498558235" sldId="509"/>
            <ac:spMk id="1802" creationId="{42B49FB3-8FBE-41ED-AF9E-2D1D75BF7415}"/>
          </ac:spMkLst>
        </pc:spChg>
        <pc:spChg chg="mod topLvl">
          <ac:chgData name="reza kabir" userId="af3c95a13102d509" providerId="LiveId" clId="{88200EE4-F4B4-49E8-8126-B01E5FCCBE2D}" dt="2020-05-17T06:16:06.026" v="524" actId="165"/>
          <ac:spMkLst>
            <pc:docMk/>
            <pc:sldMk cId="3498558235" sldId="509"/>
            <ac:spMk id="1803" creationId="{AFC0434A-124C-4082-83D8-41EAE8E19F4E}"/>
          </ac:spMkLst>
        </pc:spChg>
        <pc:spChg chg="mod topLvl">
          <ac:chgData name="reza kabir" userId="af3c95a13102d509" providerId="LiveId" clId="{88200EE4-F4B4-49E8-8126-B01E5FCCBE2D}" dt="2020-05-17T06:16:06.026" v="524" actId="165"/>
          <ac:spMkLst>
            <pc:docMk/>
            <pc:sldMk cId="3498558235" sldId="509"/>
            <ac:spMk id="1804" creationId="{43E53AF4-F701-43A4-9B02-7975484CFB1C}"/>
          </ac:spMkLst>
        </pc:spChg>
        <pc:spChg chg="mod topLvl">
          <ac:chgData name="reza kabir" userId="af3c95a13102d509" providerId="LiveId" clId="{88200EE4-F4B4-49E8-8126-B01E5FCCBE2D}" dt="2020-05-17T06:16:06.026" v="524" actId="165"/>
          <ac:spMkLst>
            <pc:docMk/>
            <pc:sldMk cId="3498558235" sldId="509"/>
            <ac:spMk id="1805" creationId="{64DDA483-7B17-4412-AB90-37663B89D134}"/>
          </ac:spMkLst>
        </pc:spChg>
        <pc:spChg chg="mod topLvl">
          <ac:chgData name="reza kabir" userId="af3c95a13102d509" providerId="LiveId" clId="{88200EE4-F4B4-49E8-8126-B01E5FCCBE2D}" dt="2020-05-17T06:16:06.026" v="524" actId="165"/>
          <ac:spMkLst>
            <pc:docMk/>
            <pc:sldMk cId="3498558235" sldId="509"/>
            <ac:spMk id="1806" creationId="{AAF55067-C2D6-4DBB-803D-C47B3056E69E}"/>
          </ac:spMkLst>
        </pc:spChg>
        <pc:spChg chg="mod topLvl">
          <ac:chgData name="reza kabir" userId="af3c95a13102d509" providerId="LiveId" clId="{88200EE4-F4B4-49E8-8126-B01E5FCCBE2D}" dt="2020-05-17T06:16:06.026" v="524" actId="165"/>
          <ac:spMkLst>
            <pc:docMk/>
            <pc:sldMk cId="3498558235" sldId="509"/>
            <ac:spMk id="1807" creationId="{8A4137C6-AE89-4BF7-A3B2-D9726A4B1B8A}"/>
          </ac:spMkLst>
        </pc:spChg>
        <pc:spChg chg="mod topLvl">
          <ac:chgData name="reza kabir" userId="af3c95a13102d509" providerId="LiveId" clId="{88200EE4-F4B4-49E8-8126-B01E5FCCBE2D}" dt="2020-05-17T06:16:06.026" v="524" actId="165"/>
          <ac:spMkLst>
            <pc:docMk/>
            <pc:sldMk cId="3498558235" sldId="509"/>
            <ac:spMk id="1808" creationId="{20A51598-3FEF-4183-9563-D7D79D021410}"/>
          </ac:spMkLst>
        </pc:spChg>
        <pc:spChg chg="mod topLvl">
          <ac:chgData name="reza kabir" userId="af3c95a13102d509" providerId="LiveId" clId="{88200EE4-F4B4-49E8-8126-B01E5FCCBE2D}" dt="2020-05-17T06:16:06.026" v="524" actId="165"/>
          <ac:spMkLst>
            <pc:docMk/>
            <pc:sldMk cId="3498558235" sldId="509"/>
            <ac:spMk id="1809" creationId="{B902E0B0-88E3-48C9-AACF-DD3701CDBD23}"/>
          </ac:spMkLst>
        </pc:spChg>
        <pc:spChg chg="mod topLvl">
          <ac:chgData name="reza kabir" userId="af3c95a13102d509" providerId="LiveId" clId="{88200EE4-F4B4-49E8-8126-B01E5FCCBE2D}" dt="2020-05-17T06:16:06.026" v="524" actId="165"/>
          <ac:spMkLst>
            <pc:docMk/>
            <pc:sldMk cId="3498558235" sldId="509"/>
            <ac:spMk id="1810" creationId="{A57D92B7-E7DC-4F39-8E98-7B2A8F50CD0B}"/>
          </ac:spMkLst>
        </pc:spChg>
        <pc:spChg chg="mod topLvl">
          <ac:chgData name="reza kabir" userId="af3c95a13102d509" providerId="LiveId" clId="{88200EE4-F4B4-49E8-8126-B01E5FCCBE2D}" dt="2020-05-17T06:16:06.026" v="524" actId="165"/>
          <ac:spMkLst>
            <pc:docMk/>
            <pc:sldMk cId="3498558235" sldId="509"/>
            <ac:spMk id="1811" creationId="{0AB5ADE9-6F55-4F5B-B41C-37AFE975105C}"/>
          </ac:spMkLst>
        </pc:spChg>
        <pc:spChg chg="mod topLvl">
          <ac:chgData name="reza kabir" userId="af3c95a13102d509" providerId="LiveId" clId="{88200EE4-F4B4-49E8-8126-B01E5FCCBE2D}" dt="2020-05-17T06:16:06.026" v="524" actId="165"/>
          <ac:spMkLst>
            <pc:docMk/>
            <pc:sldMk cId="3498558235" sldId="509"/>
            <ac:spMk id="1812" creationId="{53F42968-2877-4635-9FF7-35E665F79634}"/>
          </ac:spMkLst>
        </pc:spChg>
        <pc:spChg chg="mod topLvl">
          <ac:chgData name="reza kabir" userId="af3c95a13102d509" providerId="LiveId" clId="{88200EE4-F4B4-49E8-8126-B01E5FCCBE2D}" dt="2020-05-17T06:16:06.026" v="524" actId="165"/>
          <ac:spMkLst>
            <pc:docMk/>
            <pc:sldMk cId="3498558235" sldId="509"/>
            <ac:spMk id="1813" creationId="{5839AFA2-177B-4A50-B637-FF0ED2C6E9E0}"/>
          </ac:spMkLst>
        </pc:spChg>
        <pc:spChg chg="mod topLvl">
          <ac:chgData name="reza kabir" userId="af3c95a13102d509" providerId="LiveId" clId="{88200EE4-F4B4-49E8-8126-B01E5FCCBE2D}" dt="2020-05-17T06:16:06.026" v="524" actId="165"/>
          <ac:spMkLst>
            <pc:docMk/>
            <pc:sldMk cId="3498558235" sldId="509"/>
            <ac:spMk id="1814" creationId="{A31F9D59-B499-4C04-A775-AFD9F5AB1287}"/>
          </ac:spMkLst>
        </pc:spChg>
        <pc:spChg chg="mod topLvl">
          <ac:chgData name="reza kabir" userId="af3c95a13102d509" providerId="LiveId" clId="{88200EE4-F4B4-49E8-8126-B01E5FCCBE2D}" dt="2020-05-17T06:16:06.026" v="524" actId="165"/>
          <ac:spMkLst>
            <pc:docMk/>
            <pc:sldMk cId="3498558235" sldId="509"/>
            <ac:spMk id="1815" creationId="{7C9C5FF6-25AC-4D9C-A813-D83B1AF8133C}"/>
          </ac:spMkLst>
        </pc:spChg>
        <pc:spChg chg="mod topLvl">
          <ac:chgData name="reza kabir" userId="af3c95a13102d509" providerId="LiveId" clId="{88200EE4-F4B4-49E8-8126-B01E5FCCBE2D}" dt="2020-05-17T06:16:06.026" v="524" actId="165"/>
          <ac:spMkLst>
            <pc:docMk/>
            <pc:sldMk cId="3498558235" sldId="509"/>
            <ac:spMk id="1816" creationId="{5DD37344-2599-41EF-926E-0CC1FFA924C5}"/>
          </ac:spMkLst>
        </pc:spChg>
        <pc:spChg chg="mod topLvl">
          <ac:chgData name="reza kabir" userId="af3c95a13102d509" providerId="LiveId" clId="{88200EE4-F4B4-49E8-8126-B01E5FCCBE2D}" dt="2020-05-17T06:16:06.026" v="524" actId="165"/>
          <ac:spMkLst>
            <pc:docMk/>
            <pc:sldMk cId="3498558235" sldId="509"/>
            <ac:spMk id="1817" creationId="{49A76893-99FF-4B6A-AF83-1A7EEFABE47F}"/>
          </ac:spMkLst>
        </pc:spChg>
        <pc:spChg chg="mod topLvl">
          <ac:chgData name="reza kabir" userId="af3c95a13102d509" providerId="LiveId" clId="{88200EE4-F4B4-49E8-8126-B01E5FCCBE2D}" dt="2020-05-17T06:16:06.026" v="524" actId="165"/>
          <ac:spMkLst>
            <pc:docMk/>
            <pc:sldMk cId="3498558235" sldId="509"/>
            <ac:spMk id="1818" creationId="{E485BBC6-FF19-4AF3-8A79-B7357A04F67A}"/>
          </ac:spMkLst>
        </pc:spChg>
        <pc:spChg chg="mod topLvl">
          <ac:chgData name="reza kabir" userId="af3c95a13102d509" providerId="LiveId" clId="{88200EE4-F4B4-49E8-8126-B01E5FCCBE2D}" dt="2020-05-17T06:16:06.026" v="524" actId="165"/>
          <ac:spMkLst>
            <pc:docMk/>
            <pc:sldMk cId="3498558235" sldId="509"/>
            <ac:spMk id="1819" creationId="{C09121E2-D9E2-4774-8E9E-B01FCF8CB83C}"/>
          </ac:spMkLst>
        </pc:spChg>
        <pc:spChg chg="mod topLvl">
          <ac:chgData name="reza kabir" userId="af3c95a13102d509" providerId="LiveId" clId="{88200EE4-F4B4-49E8-8126-B01E5FCCBE2D}" dt="2020-05-17T06:16:06.026" v="524" actId="165"/>
          <ac:spMkLst>
            <pc:docMk/>
            <pc:sldMk cId="3498558235" sldId="509"/>
            <ac:spMk id="1820" creationId="{407C6E48-4B82-4860-9CF1-606C96D1A88B}"/>
          </ac:spMkLst>
        </pc:spChg>
        <pc:spChg chg="mod topLvl">
          <ac:chgData name="reza kabir" userId="af3c95a13102d509" providerId="LiveId" clId="{88200EE4-F4B4-49E8-8126-B01E5FCCBE2D}" dt="2020-05-17T06:16:06.026" v="524" actId="165"/>
          <ac:spMkLst>
            <pc:docMk/>
            <pc:sldMk cId="3498558235" sldId="509"/>
            <ac:spMk id="1821" creationId="{BBB39F17-2408-4252-B6AA-44149E10C2B9}"/>
          </ac:spMkLst>
        </pc:spChg>
        <pc:spChg chg="mod topLvl">
          <ac:chgData name="reza kabir" userId="af3c95a13102d509" providerId="LiveId" clId="{88200EE4-F4B4-49E8-8126-B01E5FCCBE2D}" dt="2020-05-17T06:16:06.026" v="524" actId="165"/>
          <ac:spMkLst>
            <pc:docMk/>
            <pc:sldMk cId="3498558235" sldId="509"/>
            <ac:spMk id="1822" creationId="{3A64EA36-1EEF-4AD1-89B1-94EA7E359B24}"/>
          </ac:spMkLst>
        </pc:spChg>
        <pc:spChg chg="mod topLvl">
          <ac:chgData name="reza kabir" userId="af3c95a13102d509" providerId="LiveId" clId="{88200EE4-F4B4-49E8-8126-B01E5FCCBE2D}" dt="2020-05-17T06:16:06.026" v="524" actId="165"/>
          <ac:spMkLst>
            <pc:docMk/>
            <pc:sldMk cId="3498558235" sldId="509"/>
            <ac:spMk id="1823" creationId="{0DA46E54-C58D-4568-A8DE-2660BA069319}"/>
          </ac:spMkLst>
        </pc:spChg>
        <pc:spChg chg="mod topLvl">
          <ac:chgData name="reza kabir" userId="af3c95a13102d509" providerId="LiveId" clId="{88200EE4-F4B4-49E8-8126-B01E5FCCBE2D}" dt="2020-05-17T06:16:06.026" v="524" actId="165"/>
          <ac:spMkLst>
            <pc:docMk/>
            <pc:sldMk cId="3498558235" sldId="509"/>
            <ac:spMk id="1824" creationId="{537D4070-3068-4A87-87FE-A2ED57A0D964}"/>
          </ac:spMkLst>
        </pc:spChg>
        <pc:spChg chg="mod topLvl">
          <ac:chgData name="reza kabir" userId="af3c95a13102d509" providerId="LiveId" clId="{88200EE4-F4B4-49E8-8126-B01E5FCCBE2D}" dt="2020-05-17T06:16:06.026" v="524" actId="165"/>
          <ac:spMkLst>
            <pc:docMk/>
            <pc:sldMk cId="3498558235" sldId="509"/>
            <ac:spMk id="1825" creationId="{F82ADFE7-A83D-44AF-B311-16D5DE9347D9}"/>
          </ac:spMkLst>
        </pc:spChg>
        <pc:spChg chg="mod topLvl">
          <ac:chgData name="reza kabir" userId="af3c95a13102d509" providerId="LiveId" clId="{88200EE4-F4B4-49E8-8126-B01E5FCCBE2D}" dt="2020-05-17T06:16:06.026" v="524" actId="165"/>
          <ac:spMkLst>
            <pc:docMk/>
            <pc:sldMk cId="3498558235" sldId="509"/>
            <ac:spMk id="1826" creationId="{9E185499-5E80-4B50-8918-8824A7D9623A}"/>
          </ac:spMkLst>
        </pc:spChg>
        <pc:spChg chg="mod topLvl">
          <ac:chgData name="reza kabir" userId="af3c95a13102d509" providerId="LiveId" clId="{88200EE4-F4B4-49E8-8126-B01E5FCCBE2D}" dt="2020-05-17T06:16:06.026" v="524" actId="165"/>
          <ac:spMkLst>
            <pc:docMk/>
            <pc:sldMk cId="3498558235" sldId="509"/>
            <ac:spMk id="1827" creationId="{1AD51725-CA62-4C9D-87E1-2F48A714328B}"/>
          </ac:spMkLst>
        </pc:spChg>
        <pc:spChg chg="mod topLvl">
          <ac:chgData name="reza kabir" userId="af3c95a13102d509" providerId="LiveId" clId="{88200EE4-F4B4-49E8-8126-B01E5FCCBE2D}" dt="2020-05-17T06:16:06.026" v="524" actId="165"/>
          <ac:spMkLst>
            <pc:docMk/>
            <pc:sldMk cId="3498558235" sldId="509"/>
            <ac:spMk id="1828" creationId="{6B8E0E41-417F-464C-AF61-08684A1EB94A}"/>
          </ac:spMkLst>
        </pc:spChg>
        <pc:spChg chg="mod topLvl">
          <ac:chgData name="reza kabir" userId="af3c95a13102d509" providerId="LiveId" clId="{88200EE4-F4B4-49E8-8126-B01E5FCCBE2D}" dt="2020-05-17T06:16:06.026" v="524" actId="165"/>
          <ac:spMkLst>
            <pc:docMk/>
            <pc:sldMk cId="3498558235" sldId="509"/>
            <ac:spMk id="1829" creationId="{EECEBA36-09C2-4070-AE98-2AC6B6D62749}"/>
          </ac:spMkLst>
        </pc:spChg>
        <pc:spChg chg="mod topLvl">
          <ac:chgData name="reza kabir" userId="af3c95a13102d509" providerId="LiveId" clId="{88200EE4-F4B4-49E8-8126-B01E5FCCBE2D}" dt="2020-05-17T06:16:06.026" v="524" actId="165"/>
          <ac:spMkLst>
            <pc:docMk/>
            <pc:sldMk cId="3498558235" sldId="509"/>
            <ac:spMk id="1830" creationId="{258CD86E-9B28-48AC-9F76-7210FB0667C8}"/>
          </ac:spMkLst>
        </pc:spChg>
        <pc:spChg chg="mod topLvl">
          <ac:chgData name="reza kabir" userId="af3c95a13102d509" providerId="LiveId" clId="{88200EE4-F4B4-49E8-8126-B01E5FCCBE2D}" dt="2020-05-17T06:16:06.026" v="524" actId="165"/>
          <ac:spMkLst>
            <pc:docMk/>
            <pc:sldMk cId="3498558235" sldId="509"/>
            <ac:spMk id="1831" creationId="{2B12802F-5551-41FD-8B74-8A888CF93410}"/>
          </ac:spMkLst>
        </pc:spChg>
        <pc:spChg chg="mod topLvl">
          <ac:chgData name="reza kabir" userId="af3c95a13102d509" providerId="LiveId" clId="{88200EE4-F4B4-49E8-8126-B01E5FCCBE2D}" dt="2020-05-17T06:16:06.026" v="524" actId="165"/>
          <ac:spMkLst>
            <pc:docMk/>
            <pc:sldMk cId="3498558235" sldId="509"/>
            <ac:spMk id="1832" creationId="{A7601855-8D7F-4929-9305-D45D655FBCFE}"/>
          </ac:spMkLst>
        </pc:spChg>
        <pc:spChg chg="mod topLvl">
          <ac:chgData name="reza kabir" userId="af3c95a13102d509" providerId="LiveId" clId="{88200EE4-F4B4-49E8-8126-B01E5FCCBE2D}" dt="2020-05-17T06:16:06.026" v="524" actId="165"/>
          <ac:spMkLst>
            <pc:docMk/>
            <pc:sldMk cId="3498558235" sldId="509"/>
            <ac:spMk id="1833" creationId="{DD556917-43D2-41BC-9CBD-C0FF5EA6C868}"/>
          </ac:spMkLst>
        </pc:spChg>
        <pc:spChg chg="mod topLvl">
          <ac:chgData name="reza kabir" userId="af3c95a13102d509" providerId="LiveId" clId="{88200EE4-F4B4-49E8-8126-B01E5FCCBE2D}" dt="2020-05-17T06:16:06.026" v="524" actId="165"/>
          <ac:spMkLst>
            <pc:docMk/>
            <pc:sldMk cId="3498558235" sldId="509"/>
            <ac:spMk id="1834" creationId="{C9FEAD9F-937D-42F9-A9C8-F90C82E62C43}"/>
          </ac:spMkLst>
        </pc:spChg>
        <pc:spChg chg="mod topLvl">
          <ac:chgData name="reza kabir" userId="af3c95a13102d509" providerId="LiveId" clId="{88200EE4-F4B4-49E8-8126-B01E5FCCBE2D}" dt="2020-05-17T06:16:06.026" v="524" actId="165"/>
          <ac:spMkLst>
            <pc:docMk/>
            <pc:sldMk cId="3498558235" sldId="509"/>
            <ac:spMk id="1835" creationId="{4EA386C8-D615-4944-9F86-1B2AC7D036F8}"/>
          </ac:spMkLst>
        </pc:spChg>
        <pc:spChg chg="mod topLvl">
          <ac:chgData name="reza kabir" userId="af3c95a13102d509" providerId="LiveId" clId="{88200EE4-F4B4-49E8-8126-B01E5FCCBE2D}" dt="2020-05-17T06:16:06.026" v="524" actId="165"/>
          <ac:spMkLst>
            <pc:docMk/>
            <pc:sldMk cId="3498558235" sldId="509"/>
            <ac:spMk id="1836" creationId="{A3D1F6D6-7954-46FD-8731-B8AB3E22FF88}"/>
          </ac:spMkLst>
        </pc:spChg>
        <pc:spChg chg="mod topLvl">
          <ac:chgData name="reza kabir" userId="af3c95a13102d509" providerId="LiveId" clId="{88200EE4-F4B4-49E8-8126-B01E5FCCBE2D}" dt="2020-05-17T06:16:06.026" v="524" actId="165"/>
          <ac:spMkLst>
            <pc:docMk/>
            <pc:sldMk cId="3498558235" sldId="509"/>
            <ac:spMk id="1837" creationId="{0621CC59-BC38-45A9-AD00-679AC1574A70}"/>
          </ac:spMkLst>
        </pc:spChg>
        <pc:spChg chg="mod topLvl">
          <ac:chgData name="reza kabir" userId="af3c95a13102d509" providerId="LiveId" clId="{88200EE4-F4B4-49E8-8126-B01E5FCCBE2D}" dt="2020-05-17T06:16:06.026" v="524" actId="165"/>
          <ac:spMkLst>
            <pc:docMk/>
            <pc:sldMk cId="3498558235" sldId="509"/>
            <ac:spMk id="1838" creationId="{63F0486A-F006-4D7A-ABA3-EF98211F44A2}"/>
          </ac:spMkLst>
        </pc:spChg>
        <pc:spChg chg="mod topLvl">
          <ac:chgData name="reza kabir" userId="af3c95a13102d509" providerId="LiveId" clId="{88200EE4-F4B4-49E8-8126-B01E5FCCBE2D}" dt="2020-05-17T06:16:06.026" v="524" actId="165"/>
          <ac:spMkLst>
            <pc:docMk/>
            <pc:sldMk cId="3498558235" sldId="509"/>
            <ac:spMk id="1839" creationId="{655282F6-5EA9-4689-8F6C-E9A3D0D12330}"/>
          </ac:spMkLst>
        </pc:spChg>
        <pc:spChg chg="mod topLvl">
          <ac:chgData name="reza kabir" userId="af3c95a13102d509" providerId="LiveId" clId="{88200EE4-F4B4-49E8-8126-B01E5FCCBE2D}" dt="2020-05-17T06:16:06.026" v="524" actId="165"/>
          <ac:spMkLst>
            <pc:docMk/>
            <pc:sldMk cId="3498558235" sldId="509"/>
            <ac:spMk id="1840" creationId="{54FC9DAA-5E8C-4836-B3FB-CD1D6FD9568C}"/>
          </ac:spMkLst>
        </pc:spChg>
        <pc:spChg chg="mod topLvl">
          <ac:chgData name="reza kabir" userId="af3c95a13102d509" providerId="LiveId" clId="{88200EE4-F4B4-49E8-8126-B01E5FCCBE2D}" dt="2020-05-17T06:16:06.026" v="524" actId="165"/>
          <ac:spMkLst>
            <pc:docMk/>
            <pc:sldMk cId="3498558235" sldId="509"/>
            <ac:spMk id="1841" creationId="{5ED94726-EC4E-4648-B637-F81F22ED9763}"/>
          </ac:spMkLst>
        </pc:spChg>
        <pc:spChg chg="mod topLvl">
          <ac:chgData name="reza kabir" userId="af3c95a13102d509" providerId="LiveId" clId="{88200EE4-F4B4-49E8-8126-B01E5FCCBE2D}" dt="2020-05-17T06:16:06.026" v="524" actId="165"/>
          <ac:spMkLst>
            <pc:docMk/>
            <pc:sldMk cId="3498558235" sldId="509"/>
            <ac:spMk id="1842" creationId="{EE3ED2C1-3344-449C-AFF6-9FD6229C2BCB}"/>
          </ac:spMkLst>
        </pc:spChg>
        <pc:spChg chg="mod topLvl">
          <ac:chgData name="reza kabir" userId="af3c95a13102d509" providerId="LiveId" clId="{88200EE4-F4B4-49E8-8126-B01E5FCCBE2D}" dt="2020-05-17T06:16:06.026" v="524" actId="165"/>
          <ac:spMkLst>
            <pc:docMk/>
            <pc:sldMk cId="3498558235" sldId="509"/>
            <ac:spMk id="1843" creationId="{4CBD0964-6CB4-43C3-BBBD-7782802A25E8}"/>
          </ac:spMkLst>
        </pc:spChg>
        <pc:spChg chg="mod topLvl">
          <ac:chgData name="reza kabir" userId="af3c95a13102d509" providerId="LiveId" clId="{88200EE4-F4B4-49E8-8126-B01E5FCCBE2D}" dt="2020-05-17T06:16:06.026" v="524" actId="165"/>
          <ac:spMkLst>
            <pc:docMk/>
            <pc:sldMk cId="3498558235" sldId="509"/>
            <ac:spMk id="1844" creationId="{0F2656DF-9FF9-4454-B185-7578AB7F1883}"/>
          </ac:spMkLst>
        </pc:spChg>
        <pc:spChg chg="mod topLvl">
          <ac:chgData name="reza kabir" userId="af3c95a13102d509" providerId="LiveId" clId="{88200EE4-F4B4-49E8-8126-B01E5FCCBE2D}" dt="2020-05-17T06:16:06.026" v="524" actId="165"/>
          <ac:spMkLst>
            <pc:docMk/>
            <pc:sldMk cId="3498558235" sldId="509"/>
            <ac:spMk id="1845" creationId="{6F1740BD-0102-4091-A09E-46B5990B93B9}"/>
          </ac:spMkLst>
        </pc:spChg>
        <pc:spChg chg="mod topLvl">
          <ac:chgData name="reza kabir" userId="af3c95a13102d509" providerId="LiveId" clId="{88200EE4-F4B4-49E8-8126-B01E5FCCBE2D}" dt="2020-05-17T06:16:06.026" v="524" actId="165"/>
          <ac:spMkLst>
            <pc:docMk/>
            <pc:sldMk cId="3498558235" sldId="509"/>
            <ac:spMk id="1846" creationId="{C80161D3-C5E8-499D-ACF8-91999C404196}"/>
          </ac:spMkLst>
        </pc:spChg>
        <pc:spChg chg="mod topLvl">
          <ac:chgData name="reza kabir" userId="af3c95a13102d509" providerId="LiveId" clId="{88200EE4-F4B4-49E8-8126-B01E5FCCBE2D}" dt="2020-05-17T06:16:06.026" v="524" actId="165"/>
          <ac:spMkLst>
            <pc:docMk/>
            <pc:sldMk cId="3498558235" sldId="509"/>
            <ac:spMk id="1847" creationId="{7CF53FB1-307B-4FDB-BD39-3F85D5E83A7E}"/>
          </ac:spMkLst>
        </pc:spChg>
        <pc:spChg chg="mod topLvl">
          <ac:chgData name="reza kabir" userId="af3c95a13102d509" providerId="LiveId" clId="{88200EE4-F4B4-49E8-8126-B01E5FCCBE2D}" dt="2020-05-17T06:16:06.026" v="524" actId="165"/>
          <ac:spMkLst>
            <pc:docMk/>
            <pc:sldMk cId="3498558235" sldId="509"/>
            <ac:spMk id="1848" creationId="{1AD07D62-601C-43E8-92D9-567882842A33}"/>
          </ac:spMkLst>
        </pc:spChg>
        <pc:spChg chg="mod topLvl">
          <ac:chgData name="reza kabir" userId="af3c95a13102d509" providerId="LiveId" clId="{88200EE4-F4B4-49E8-8126-B01E5FCCBE2D}" dt="2020-05-17T06:16:06.026" v="524" actId="165"/>
          <ac:spMkLst>
            <pc:docMk/>
            <pc:sldMk cId="3498558235" sldId="509"/>
            <ac:spMk id="1849" creationId="{76D5FD77-BF83-4A07-ABD7-38A30480B982}"/>
          </ac:spMkLst>
        </pc:spChg>
        <pc:spChg chg="mod topLvl">
          <ac:chgData name="reza kabir" userId="af3c95a13102d509" providerId="LiveId" clId="{88200EE4-F4B4-49E8-8126-B01E5FCCBE2D}" dt="2020-05-17T06:16:06.026" v="524" actId="165"/>
          <ac:spMkLst>
            <pc:docMk/>
            <pc:sldMk cId="3498558235" sldId="509"/>
            <ac:spMk id="1850" creationId="{E116CBA4-7872-4C21-966B-C76952C511E9}"/>
          </ac:spMkLst>
        </pc:spChg>
        <pc:spChg chg="mod topLvl">
          <ac:chgData name="reza kabir" userId="af3c95a13102d509" providerId="LiveId" clId="{88200EE4-F4B4-49E8-8126-B01E5FCCBE2D}" dt="2020-05-17T06:16:06.026" v="524" actId="165"/>
          <ac:spMkLst>
            <pc:docMk/>
            <pc:sldMk cId="3498558235" sldId="509"/>
            <ac:spMk id="1851" creationId="{91F4F810-BC73-4F11-A233-DD43E2EE7BA7}"/>
          </ac:spMkLst>
        </pc:spChg>
        <pc:spChg chg="mod topLvl">
          <ac:chgData name="reza kabir" userId="af3c95a13102d509" providerId="LiveId" clId="{88200EE4-F4B4-49E8-8126-B01E5FCCBE2D}" dt="2020-05-17T06:16:06.026" v="524" actId="165"/>
          <ac:spMkLst>
            <pc:docMk/>
            <pc:sldMk cId="3498558235" sldId="509"/>
            <ac:spMk id="1852" creationId="{2125F49B-12D3-4A08-A89C-301570C5A88B}"/>
          </ac:spMkLst>
        </pc:spChg>
        <pc:spChg chg="mod topLvl">
          <ac:chgData name="reza kabir" userId="af3c95a13102d509" providerId="LiveId" clId="{88200EE4-F4B4-49E8-8126-B01E5FCCBE2D}" dt="2020-05-17T06:16:06.026" v="524" actId="165"/>
          <ac:spMkLst>
            <pc:docMk/>
            <pc:sldMk cId="3498558235" sldId="509"/>
            <ac:spMk id="1853" creationId="{2D54DB8C-8A2D-422C-9BA3-6C19807DEED8}"/>
          </ac:spMkLst>
        </pc:spChg>
        <pc:spChg chg="mod topLvl">
          <ac:chgData name="reza kabir" userId="af3c95a13102d509" providerId="LiveId" clId="{88200EE4-F4B4-49E8-8126-B01E5FCCBE2D}" dt="2020-05-17T06:16:06.026" v="524" actId="165"/>
          <ac:spMkLst>
            <pc:docMk/>
            <pc:sldMk cId="3498558235" sldId="509"/>
            <ac:spMk id="1854" creationId="{83375B00-C736-42B9-83A7-D89F1FB480AC}"/>
          </ac:spMkLst>
        </pc:spChg>
        <pc:spChg chg="mod topLvl">
          <ac:chgData name="reza kabir" userId="af3c95a13102d509" providerId="LiveId" clId="{88200EE4-F4B4-49E8-8126-B01E5FCCBE2D}" dt="2020-05-17T06:16:06.026" v="524" actId="165"/>
          <ac:spMkLst>
            <pc:docMk/>
            <pc:sldMk cId="3498558235" sldId="509"/>
            <ac:spMk id="1855" creationId="{14253B07-7ED6-48AB-B876-DAB463AF3B06}"/>
          </ac:spMkLst>
        </pc:spChg>
        <pc:spChg chg="mod topLvl">
          <ac:chgData name="reza kabir" userId="af3c95a13102d509" providerId="LiveId" clId="{88200EE4-F4B4-49E8-8126-B01E5FCCBE2D}" dt="2020-05-17T06:16:06.026" v="524" actId="165"/>
          <ac:spMkLst>
            <pc:docMk/>
            <pc:sldMk cId="3498558235" sldId="509"/>
            <ac:spMk id="1856" creationId="{319DB85B-9ED7-413F-BF13-3BBE80D23105}"/>
          </ac:spMkLst>
        </pc:spChg>
        <pc:spChg chg="mod topLvl">
          <ac:chgData name="reza kabir" userId="af3c95a13102d509" providerId="LiveId" clId="{88200EE4-F4B4-49E8-8126-B01E5FCCBE2D}" dt="2020-05-17T06:16:06.026" v="524" actId="165"/>
          <ac:spMkLst>
            <pc:docMk/>
            <pc:sldMk cId="3498558235" sldId="509"/>
            <ac:spMk id="1857" creationId="{FBD10846-E931-4A50-B104-659A52E3D036}"/>
          </ac:spMkLst>
        </pc:spChg>
        <pc:spChg chg="mod topLvl">
          <ac:chgData name="reza kabir" userId="af3c95a13102d509" providerId="LiveId" clId="{88200EE4-F4B4-49E8-8126-B01E5FCCBE2D}" dt="2020-05-17T06:16:06.026" v="524" actId="165"/>
          <ac:spMkLst>
            <pc:docMk/>
            <pc:sldMk cId="3498558235" sldId="509"/>
            <ac:spMk id="1858" creationId="{79F7E1B6-A863-454B-918D-3B8E15DDEF0B}"/>
          </ac:spMkLst>
        </pc:spChg>
        <pc:spChg chg="mod topLvl">
          <ac:chgData name="reza kabir" userId="af3c95a13102d509" providerId="LiveId" clId="{88200EE4-F4B4-49E8-8126-B01E5FCCBE2D}" dt="2020-05-17T06:16:06.026" v="524" actId="165"/>
          <ac:spMkLst>
            <pc:docMk/>
            <pc:sldMk cId="3498558235" sldId="509"/>
            <ac:spMk id="1859" creationId="{B0ED1A67-4DD8-471B-A7A5-D148A1B7A1B8}"/>
          </ac:spMkLst>
        </pc:spChg>
        <pc:spChg chg="mod topLvl">
          <ac:chgData name="reza kabir" userId="af3c95a13102d509" providerId="LiveId" clId="{88200EE4-F4B4-49E8-8126-B01E5FCCBE2D}" dt="2020-05-17T06:16:06.026" v="524" actId="165"/>
          <ac:spMkLst>
            <pc:docMk/>
            <pc:sldMk cId="3498558235" sldId="509"/>
            <ac:spMk id="1860" creationId="{70892C4B-4220-4EB7-A713-C19E8C800582}"/>
          </ac:spMkLst>
        </pc:spChg>
        <pc:spChg chg="mod topLvl">
          <ac:chgData name="reza kabir" userId="af3c95a13102d509" providerId="LiveId" clId="{88200EE4-F4B4-49E8-8126-B01E5FCCBE2D}" dt="2020-05-17T06:16:06.026" v="524" actId="165"/>
          <ac:spMkLst>
            <pc:docMk/>
            <pc:sldMk cId="3498558235" sldId="509"/>
            <ac:spMk id="1861" creationId="{98CAF90A-3CCC-4E2A-98BB-567D5CA12DE1}"/>
          </ac:spMkLst>
        </pc:spChg>
        <pc:spChg chg="mod topLvl">
          <ac:chgData name="reza kabir" userId="af3c95a13102d509" providerId="LiveId" clId="{88200EE4-F4B4-49E8-8126-B01E5FCCBE2D}" dt="2020-05-17T06:16:06.026" v="524" actId="165"/>
          <ac:spMkLst>
            <pc:docMk/>
            <pc:sldMk cId="3498558235" sldId="509"/>
            <ac:spMk id="1862" creationId="{AA557649-42F6-4D22-8B1A-5F3AB0577E3D}"/>
          </ac:spMkLst>
        </pc:spChg>
        <pc:spChg chg="mod topLvl">
          <ac:chgData name="reza kabir" userId="af3c95a13102d509" providerId="LiveId" clId="{88200EE4-F4B4-49E8-8126-B01E5FCCBE2D}" dt="2020-05-17T06:16:06.026" v="524" actId="165"/>
          <ac:spMkLst>
            <pc:docMk/>
            <pc:sldMk cId="3498558235" sldId="509"/>
            <ac:spMk id="1863" creationId="{A068C87F-CFD7-4870-9912-34DC0CDEE5A9}"/>
          </ac:spMkLst>
        </pc:spChg>
        <pc:spChg chg="mod topLvl">
          <ac:chgData name="reza kabir" userId="af3c95a13102d509" providerId="LiveId" clId="{88200EE4-F4B4-49E8-8126-B01E5FCCBE2D}" dt="2020-05-17T06:16:06.026" v="524" actId="165"/>
          <ac:spMkLst>
            <pc:docMk/>
            <pc:sldMk cId="3498558235" sldId="509"/>
            <ac:spMk id="1864" creationId="{F10786CF-58A6-4744-ADA0-9663C691519D}"/>
          </ac:spMkLst>
        </pc:spChg>
        <pc:spChg chg="mod topLvl">
          <ac:chgData name="reza kabir" userId="af3c95a13102d509" providerId="LiveId" clId="{88200EE4-F4B4-49E8-8126-B01E5FCCBE2D}" dt="2020-05-17T06:16:06.026" v="524" actId="165"/>
          <ac:spMkLst>
            <pc:docMk/>
            <pc:sldMk cId="3498558235" sldId="509"/>
            <ac:spMk id="1865" creationId="{78E7F70F-743E-4ACA-9BA4-EF4A6F96F78F}"/>
          </ac:spMkLst>
        </pc:spChg>
        <pc:spChg chg="mod topLvl">
          <ac:chgData name="reza kabir" userId="af3c95a13102d509" providerId="LiveId" clId="{88200EE4-F4B4-49E8-8126-B01E5FCCBE2D}" dt="2020-05-17T06:16:06.026" v="524" actId="165"/>
          <ac:spMkLst>
            <pc:docMk/>
            <pc:sldMk cId="3498558235" sldId="509"/>
            <ac:spMk id="1866" creationId="{6AFB1F23-D7FD-4378-AFEC-FB50B2820502}"/>
          </ac:spMkLst>
        </pc:spChg>
        <pc:spChg chg="mod topLvl">
          <ac:chgData name="reza kabir" userId="af3c95a13102d509" providerId="LiveId" clId="{88200EE4-F4B4-49E8-8126-B01E5FCCBE2D}" dt="2020-05-17T06:16:06.026" v="524" actId="165"/>
          <ac:spMkLst>
            <pc:docMk/>
            <pc:sldMk cId="3498558235" sldId="509"/>
            <ac:spMk id="1867" creationId="{2B03C7E4-1888-4807-B11F-3700059B2F76}"/>
          </ac:spMkLst>
        </pc:spChg>
        <pc:spChg chg="mod topLvl">
          <ac:chgData name="reza kabir" userId="af3c95a13102d509" providerId="LiveId" clId="{88200EE4-F4B4-49E8-8126-B01E5FCCBE2D}" dt="2020-05-17T06:16:06.026" v="524" actId="165"/>
          <ac:spMkLst>
            <pc:docMk/>
            <pc:sldMk cId="3498558235" sldId="509"/>
            <ac:spMk id="1868" creationId="{9F3DC051-6339-4415-B6C9-230F4DF5ED00}"/>
          </ac:spMkLst>
        </pc:spChg>
        <pc:spChg chg="mod topLvl">
          <ac:chgData name="reza kabir" userId="af3c95a13102d509" providerId="LiveId" clId="{88200EE4-F4B4-49E8-8126-B01E5FCCBE2D}" dt="2020-05-17T06:16:06.026" v="524" actId="165"/>
          <ac:spMkLst>
            <pc:docMk/>
            <pc:sldMk cId="3498558235" sldId="509"/>
            <ac:spMk id="1869" creationId="{61607085-BB7F-435A-B56B-B328D6E70AD3}"/>
          </ac:spMkLst>
        </pc:spChg>
        <pc:spChg chg="mod topLvl">
          <ac:chgData name="reza kabir" userId="af3c95a13102d509" providerId="LiveId" clId="{88200EE4-F4B4-49E8-8126-B01E5FCCBE2D}" dt="2020-05-17T06:16:06.026" v="524" actId="165"/>
          <ac:spMkLst>
            <pc:docMk/>
            <pc:sldMk cId="3498558235" sldId="509"/>
            <ac:spMk id="1870" creationId="{75194C1B-55A2-4CA4-996F-01EAFAB6C335}"/>
          </ac:spMkLst>
        </pc:spChg>
        <pc:spChg chg="mod topLvl">
          <ac:chgData name="reza kabir" userId="af3c95a13102d509" providerId="LiveId" clId="{88200EE4-F4B4-49E8-8126-B01E5FCCBE2D}" dt="2020-05-17T06:16:06.026" v="524" actId="165"/>
          <ac:spMkLst>
            <pc:docMk/>
            <pc:sldMk cId="3498558235" sldId="509"/>
            <ac:spMk id="1871" creationId="{C0C99BF1-EC6A-4C85-B227-2C276EFDBA02}"/>
          </ac:spMkLst>
        </pc:spChg>
        <pc:spChg chg="mod topLvl">
          <ac:chgData name="reza kabir" userId="af3c95a13102d509" providerId="LiveId" clId="{88200EE4-F4B4-49E8-8126-B01E5FCCBE2D}" dt="2020-05-17T06:16:06.026" v="524" actId="165"/>
          <ac:spMkLst>
            <pc:docMk/>
            <pc:sldMk cId="3498558235" sldId="509"/>
            <ac:spMk id="1872" creationId="{55325355-7990-4ED9-BDE5-5BED7C6F574F}"/>
          </ac:spMkLst>
        </pc:spChg>
        <pc:spChg chg="mod topLvl">
          <ac:chgData name="reza kabir" userId="af3c95a13102d509" providerId="LiveId" clId="{88200EE4-F4B4-49E8-8126-B01E5FCCBE2D}" dt="2020-05-17T06:16:06.026" v="524" actId="165"/>
          <ac:spMkLst>
            <pc:docMk/>
            <pc:sldMk cId="3498558235" sldId="509"/>
            <ac:spMk id="1873" creationId="{3117FDAB-57F4-4D1C-8C5E-191A8E584A68}"/>
          </ac:spMkLst>
        </pc:spChg>
        <pc:spChg chg="mod topLvl">
          <ac:chgData name="reza kabir" userId="af3c95a13102d509" providerId="LiveId" clId="{88200EE4-F4B4-49E8-8126-B01E5FCCBE2D}" dt="2020-05-17T06:16:06.026" v="524" actId="165"/>
          <ac:spMkLst>
            <pc:docMk/>
            <pc:sldMk cId="3498558235" sldId="509"/>
            <ac:spMk id="1874" creationId="{3D568731-4C7F-4CBB-B0B3-AA69A10E13CD}"/>
          </ac:spMkLst>
        </pc:spChg>
        <pc:spChg chg="mod topLvl">
          <ac:chgData name="reza kabir" userId="af3c95a13102d509" providerId="LiveId" clId="{88200EE4-F4B4-49E8-8126-B01E5FCCBE2D}" dt="2020-05-17T06:16:06.026" v="524" actId="165"/>
          <ac:spMkLst>
            <pc:docMk/>
            <pc:sldMk cId="3498558235" sldId="509"/>
            <ac:spMk id="1875" creationId="{83F0ACAB-EC59-4C05-893F-2713DCC56672}"/>
          </ac:spMkLst>
        </pc:spChg>
        <pc:spChg chg="mod topLvl">
          <ac:chgData name="reza kabir" userId="af3c95a13102d509" providerId="LiveId" clId="{88200EE4-F4B4-49E8-8126-B01E5FCCBE2D}" dt="2020-05-17T06:16:06.026" v="524" actId="165"/>
          <ac:spMkLst>
            <pc:docMk/>
            <pc:sldMk cId="3498558235" sldId="509"/>
            <ac:spMk id="1876" creationId="{38A78015-B90E-48B1-A75E-EFA4BCD49AFE}"/>
          </ac:spMkLst>
        </pc:spChg>
        <pc:spChg chg="mod topLvl">
          <ac:chgData name="reza kabir" userId="af3c95a13102d509" providerId="LiveId" clId="{88200EE4-F4B4-49E8-8126-B01E5FCCBE2D}" dt="2020-05-17T06:16:06.026" v="524" actId="165"/>
          <ac:spMkLst>
            <pc:docMk/>
            <pc:sldMk cId="3498558235" sldId="509"/>
            <ac:spMk id="1877" creationId="{48EE17B0-8B14-4ADA-81A8-FA0BFF1CB1ED}"/>
          </ac:spMkLst>
        </pc:spChg>
        <pc:spChg chg="mod topLvl">
          <ac:chgData name="reza kabir" userId="af3c95a13102d509" providerId="LiveId" clId="{88200EE4-F4B4-49E8-8126-B01E5FCCBE2D}" dt="2020-05-17T06:16:06.026" v="524" actId="165"/>
          <ac:spMkLst>
            <pc:docMk/>
            <pc:sldMk cId="3498558235" sldId="509"/>
            <ac:spMk id="1878" creationId="{52FF7A6E-1542-43D5-8ADF-939BC930748D}"/>
          </ac:spMkLst>
        </pc:spChg>
        <pc:spChg chg="mod topLvl">
          <ac:chgData name="reza kabir" userId="af3c95a13102d509" providerId="LiveId" clId="{88200EE4-F4B4-49E8-8126-B01E5FCCBE2D}" dt="2020-05-17T06:16:06.026" v="524" actId="165"/>
          <ac:spMkLst>
            <pc:docMk/>
            <pc:sldMk cId="3498558235" sldId="509"/>
            <ac:spMk id="1879" creationId="{48D039D1-94A2-41CF-8AA5-7EEBA23BADB9}"/>
          </ac:spMkLst>
        </pc:spChg>
        <pc:spChg chg="mod topLvl">
          <ac:chgData name="reza kabir" userId="af3c95a13102d509" providerId="LiveId" clId="{88200EE4-F4B4-49E8-8126-B01E5FCCBE2D}" dt="2020-05-17T06:16:06.026" v="524" actId="165"/>
          <ac:spMkLst>
            <pc:docMk/>
            <pc:sldMk cId="3498558235" sldId="509"/>
            <ac:spMk id="1880" creationId="{954E3493-2DAB-4AB0-B78D-DCE2769A5ED3}"/>
          </ac:spMkLst>
        </pc:spChg>
        <pc:spChg chg="mod topLvl">
          <ac:chgData name="reza kabir" userId="af3c95a13102d509" providerId="LiveId" clId="{88200EE4-F4B4-49E8-8126-B01E5FCCBE2D}" dt="2020-05-17T06:16:06.026" v="524" actId="165"/>
          <ac:spMkLst>
            <pc:docMk/>
            <pc:sldMk cId="3498558235" sldId="509"/>
            <ac:spMk id="1881" creationId="{23A7F138-92FA-4442-98AF-AC917C78CC02}"/>
          </ac:spMkLst>
        </pc:spChg>
        <pc:spChg chg="mod topLvl">
          <ac:chgData name="reza kabir" userId="af3c95a13102d509" providerId="LiveId" clId="{88200EE4-F4B4-49E8-8126-B01E5FCCBE2D}" dt="2020-05-17T06:16:06.026" v="524" actId="165"/>
          <ac:spMkLst>
            <pc:docMk/>
            <pc:sldMk cId="3498558235" sldId="509"/>
            <ac:spMk id="1882" creationId="{02A198CE-AF60-4E01-9766-70BED2A201A4}"/>
          </ac:spMkLst>
        </pc:spChg>
        <pc:spChg chg="mod topLvl">
          <ac:chgData name="reza kabir" userId="af3c95a13102d509" providerId="LiveId" clId="{88200EE4-F4B4-49E8-8126-B01E5FCCBE2D}" dt="2020-05-17T06:16:06.026" v="524" actId="165"/>
          <ac:spMkLst>
            <pc:docMk/>
            <pc:sldMk cId="3498558235" sldId="509"/>
            <ac:spMk id="1883" creationId="{E5FC9E91-6786-40A8-8447-33DE91468DE3}"/>
          </ac:spMkLst>
        </pc:spChg>
        <pc:spChg chg="mod topLvl">
          <ac:chgData name="reza kabir" userId="af3c95a13102d509" providerId="LiveId" clId="{88200EE4-F4B4-49E8-8126-B01E5FCCBE2D}" dt="2020-05-17T06:16:06.026" v="524" actId="165"/>
          <ac:spMkLst>
            <pc:docMk/>
            <pc:sldMk cId="3498558235" sldId="509"/>
            <ac:spMk id="1884" creationId="{283AB14F-AA54-4BC2-9AAA-3179BFAD0794}"/>
          </ac:spMkLst>
        </pc:spChg>
        <pc:spChg chg="mod topLvl">
          <ac:chgData name="reza kabir" userId="af3c95a13102d509" providerId="LiveId" clId="{88200EE4-F4B4-49E8-8126-B01E5FCCBE2D}" dt="2020-05-17T06:16:06.026" v="524" actId="165"/>
          <ac:spMkLst>
            <pc:docMk/>
            <pc:sldMk cId="3498558235" sldId="509"/>
            <ac:spMk id="1885" creationId="{6C08C88E-CAFC-4FF3-BA9C-7204B84B0AB6}"/>
          </ac:spMkLst>
        </pc:spChg>
        <pc:spChg chg="mod topLvl">
          <ac:chgData name="reza kabir" userId="af3c95a13102d509" providerId="LiveId" clId="{88200EE4-F4B4-49E8-8126-B01E5FCCBE2D}" dt="2020-05-17T06:16:06.026" v="524" actId="165"/>
          <ac:spMkLst>
            <pc:docMk/>
            <pc:sldMk cId="3498558235" sldId="509"/>
            <ac:spMk id="1886" creationId="{251E4C97-ED94-4934-9F10-582494736F82}"/>
          </ac:spMkLst>
        </pc:spChg>
        <pc:spChg chg="mod topLvl">
          <ac:chgData name="reza kabir" userId="af3c95a13102d509" providerId="LiveId" clId="{88200EE4-F4B4-49E8-8126-B01E5FCCBE2D}" dt="2020-05-17T06:16:06.026" v="524" actId="165"/>
          <ac:spMkLst>
            <pc:docMk/>
            <pc:sldMk cId="3498558235" sldId="509"/>
            <ac:spMk id="1887" creationId="{672BB989-24C6-4F5B-9282-189C0340FEF5}"/>
          </ac:spMkLst>
        </pc:spChg>
        <pc:spChg chg="mod topLvl">
          <ac:chgData name="reza kabir" userId="af3c95a13102d509" providerId="LiveId" clId="{88200EE4-F4B4-49E8-8126-B01E5FCCBE2D}" dt="2020-05-17T06:16:06.026" v="524" actId="165"/>
          <ac:spMkLst>
            <pc:docMk/>
            <pc:sldMk cId="3498558235" sldId="509"/>
            <ac:spMk id="1888" creationId="{4E3E5BE3-DE50-4BB7-A823-667BB1E16FB1}"/>
          </ac:spMkLst>
        </pc:spChg>
        <pc:spChg chg="mod topLvl">
          <ac:chgData name="reza kabir" userId="af3c95a13102d509" providerId="LiveId" clId="{88200EE4-F4B4-49E8-8126-B01E5FCCBE2D}" dt="2020-05-17T06:16:06.026" v="524" actId="165"/>
          <ac:spMkLst>
            <pc:docMk/>
            <pc:sldMk cId="3498558235" sldId="509"/>
            <ac:spMk id="1889" creationId="{CFB199EB-1066-4B1D-9C41-6E7BBD6258FA}"/>
          </ac:spMkLst>
        </pc:spChg>
        <pc:spChg chg="mod topLvl">
          <ac:chgData name="reza kabir" userId="af3c95a13102d509" providerId="LiveId" clId="{88200EE4-F4B4-49E8-8126-B01E5FCCBE2D}" dt="2020-05-17T06:16:06.026" v="524" actId="165"/>
          <ac:spMkLst>
            <pc:docMk/>
            <pc:sldMk cId="3498558235" sldId="509"/>
            <ac:spMk id="1890" creationId="{CE46990E-53E0-4846-93F6-0E376ED6A654}"/>
          </ac:spMkLst>
        </pc:spChg>
        <pc:spChg chg="mod topLvl">
          <ac:chgData name="reza kabir" userId="af3c95a13102d509" providerId="LiveId" clId="{88200EE4-F4B4-49E8-8126-B01E5FCCBE2D}" dt="2020-05-17T06:16:06.026" v="524" actId="165"/>
          <ac:spMkLst>
            <pc:docMk/>
            <pc:sldMk cId="3498558235" sldId="509"/>
            <ac:spMk id="1891" creationId="{A73B7010-FD46-4253-A872-74459EF24928}"/>
          </ac:spMkLst>
        </pc:spChg>
        <pc:spChg chg="mod topLvl">
          <ac:chgData name="reza kabir" userId="af3c95a13102d509" providerId="LiveId" clId="{88200EE4-F4B4-49E8-8126-B01E5FCCBE2D}" dt="2020-05-17T06:16:06.026" v="524" actId="165"/>
          <ac:spMkLst>
            <pc:docMk/>
            <pc:sldMk cId="3498558235" sldId="509"/>
            <ac:spMk id="1892" creationId="{25207A44-0EEB-487A-92FF-AC88626418BB}"/>
          </ac:spMkLst>
        </pc:spChg>
        <pc:spChg chg="mod topLvl">
          <ac:chgData name="reza kabir" userId="af3c95a13102d509" providerId="LiveId" clId="{88200EE4-F4B4-49E8-8126-B01E5FCCBE2D}" dt="2020-05-17T06:16:06.026" v="524" actId="165"/>
          <ac:spMkLst>
            <pc:docMk/>
            <pc:sldMk cId="3498558235" sldId="509"/>
            <ac:spMk id="1893" creationId="{0B71A24E-E19A-438D-8307-83B5370CF236}"/>
          </ac:spMkLst>
        </pc:spChg>
        <pc:spChg chg="mod topLvl">
          <ac:chgData name="reza kabir" userId="af3c95a13102d509" providerId="LiveId" clId="{88200EE4-F4B4-49E8-8126-B01E5FCCBE2D}" dt="2020-05-17T06:16:06.026" v="524" actId="165"/>
          <ac:spMkLst>
            <pc:docMk/>
            <pc:sldMk cId="3498558235" sldId="509"/>
            <ac:spMk id="1894" creationId="{10042BA6-3566-4E27-BFBA-1CAA66BDB10B}"/>
          </ac:spMkLst>
        </pc:spChg>
        <pc:spChg chg="mod topLvl">
          <ac:chgData name="reza kabir" userId="af3c95a13102d509" providerId="LiveId" clId="{88200EE4-F4B4-49E8-8126-B01E5FCCBE2D}" dt="2020-05-17T06:16:06.026" v="524" actId="165"/>
          <ac:spMkLst>
            <pc:docMk/>
            <pc:sldMk cId="3498558235" sldId="509"/>
            <ac:spMk id="1895" creationId="{4A9BE59D-B474-404C-88F4-550236B44931}"/>
          </ac:spMkLst>
        </pc:spChg>
        <pc:spChg chg="mod topLvl">
          <ac:chgData name="reza kabir" userId="af3c95a13102d509" providerId="LiveId" clId="{88200EE4-F4B4-49E8-8126-B01E5FCCBE2D}" dt="2020-05-17T06:16:06.026" v="524" actId="165"/>
          <ac:spMkLst>
            <pc:docMk/>
            <pc:sldMk cId="3498558235" sldId="509"/>
            <ac:spMk id="1896" creationId="{5577AC6E-F627-4DB6-BC95-39AA65AD2C70}"/>
          </ac:spMkLst>
        </pc:spChg>
        <pc:spChg chg="mod topLvl">
          <ac:chgData name="reza kabir" userId="af3c95a13102d509" providerId="LiveId" clId="{88200EE4-F4B4-49E8-8126-B01E5FCCBE2D}" dt="2020-05-17T06:16:06.026" v="524" actId="165"/>
          <ac:spMkLst>
            <pc:docMk/>
            <pc:sldMk cId="3498558235" sldId="509"/>
            <ac:spMk id="1897" creationId="{7AC6A0E5-7F00-4FB0-994A-AFC0EC07BF2D}"/>
          </ac:spMkLst>
        </pc:spChg>
        <pc:spChg chg="mod topLvl">
          <ac:chgData name="reza kabir" userId="af3c95a13102d509" providerId="LiveId" clId="{88200EE4-F4B4-49E8-8126-B01E5FCCBE2D}" dt="2020-05-17T06:16:06.026" v="524" actId="165"/>
          <ac:spMkLst>
            <pc:docMk/>
            <pc:sldMk cId="3498558235" sldId="509"/>
            <ac:spMk id="1898" creationId="{F6F3E698-DDA1-4D6E-BFC5-3307487E20AE}"/>
          </ac:spMkLst>
        </pc:spChg>
        <pc:spChg chg="mod topLvl">
          <ac:chgData name="reza kabir" userId="af3c95a13102d509" providerId="LiveId" clId="{88200EE4-F4B4-49E8-8126-B01E5FCCBE2D}" dt="2020-05-17T06:16:06.026" v="524" actId="165"/>
          <ac:spMkLst>
            <pc:docMk/>
            <pc:sldMk cId="3498558235" sldId="509"/>
            <ac:spMk id="1899" creationId="{A041EC54-210A-4030-BFB9-457D7E51B85B}"/>
          </ac:spMkLst>
        </pc:spChg>
        <pc:spChg chg="mod topLvl">
          <ac:chgData name="reza kabir" userId="af3c95a13102d509" providerId="LiveId" clId="{88200EE4-F4B4-49E8-8126-B01E5FCCBE2D}" dt="2020-05-17T06:16:06.026" v="524" actId="165"/>
          <ac:spMkLst>
            <pc:docMk/>
            <pc:sldMk cId="3498558235" sldId="509"/>
            <ac:spMk id="1900" creationId="{A1F4D04D-C075-4D49-A8D9-2F8BDAE7D151}"/>
          </ac:spMkLst>
        </pc:spChg>
        <pc:spChg chg="mod topLvl">
          <ac:chgData name="reza kabir" userId="af3c95a13102d509" providerId="LiveId" clId="{88200EE4-F4B4-49E8-8126-B01E5FCCBE2D}" dt="2020-05-17T06:16:06.026" v="524" actId="165"/>
          <ac:spMkLst>
            <pc:docMk/>
            <pc:sldMk cId="3498558235" sldId="509"/>
            <ac:spMk id="1901" creationId="{179E158E-ADCF-4A50-BA01-FA7838BCBADB}"/>
          </ac:spMkLst>
        </pc:spChg>
        <pc:spChg chg="mod topLvl">
          <ac:chgData name="reza kabir" userId="af3c95a13102d509" providerId="LiveId" clId="{88200EE4-F4B4-49E8-8126-B01E5FCCBE2D}" dt="2020-05-17T06:16:06.026" v="524" actId="165"/>
          <ac:spMkLst>
            <pc:docMk/>
            <pc:sldMk cId="3498558235" sldId="509"/>
            <ac:spMk id="1902" creationId="{5747BA9A-A8E8-4E1E-AC2A-68478E027E0A}"/>
          </ac:spMkLst>
        </pc:spChg>
        <pc:spChg chg="mod topLvl">
          <ac:chgData name="reza kabir" userId="af3c95a13102d509" providerId="LiveId" clId="{88200EE4-F4B4-49E8-8126-B01E5FCCBE2D}" dt="2020-05-17T06:16:06.026" v="524" actId="165"/>
          <ac:spMkLst>
            <pc:docMk/>
            <pc:sldMk cId="3498558235" sldId="509"/>
            <ac:spMk id="1903" creationId="{CB91235F-4809-471D-A42A-B3F1C6112B7C}"/>
          </ac:spMkLst>
        </pc:spChg>
        <pc:spChg chg="mod topLvl">
          <ac:chgData name="reza kabir" userId="af3c95a13102d509" providerId="LiveId" clId="{88200EE4-F4B4-49E8-8126-B01E5FCCBE2D}" dt="2020-05-17T06:16:06.026" v="524" actId="165"/>
          <ac:spMkLst>
            <pc:docMk/>
            <pc:sldMk cId="3498558235" sldId="509"/>
            <ac:spMk id="1904" creationId="{8535DE2D-D691-439E-9B4C-336813926BE7}"/>
          </ac:spMkLst>
        </pc:spChg>
        <pc:spChg chg="mod topLvl">
          <ac:chgData name="reza kabir" userId="af3c95a13102d509" providerId="LiveId" clId="{88200EE4-F4B4-49E8-8126-B01E5FCCBE2D}" dt="2020-05-17T06:16:06.026" v="524" actId="165"/>
          <ac:spMkLst>
            <pc:docMk/>
            <pc:sldMk cId="3498558235" sldId="509"/>
            <ac:spMk id="1905" creationId="{41CCC6E6-E4CA-4EAE-9CF2-FBA63B3DE7DB}"/>
          </ac:spMkLst>
        </pc:spChg>
        <pc:spChg chg="mod topLvl">
          <ac:chgData name="reza kabir" userId="af3c95a13102d509" providerId="LiveId" clId="{88200EE4-F4B4-49E8-8126-B01E5FCCBE2D}" dt="2020-05-17T06:16:06.026" v="524" actId="165"/>
          <ac:spMkLst>
            <pc:docMk/>
            <pc:sldMk cId="3498558235" sldId="509"/>
            <ac:spMk id="1906" creationId="{610E4146-C9C2-4031-85AC-175BDC3E3AF9}"/>
          </ac:spMkLst>
        </pc:spChg>
        <pc:spChg chg="mod topLvl">
          <ac:chgData name="reza kabir" userId="af3c95a13102d509" providerId="LiveId" clId="{88200EE4-F4B4-49E8-8126-B01E5FCCBE2D}" dt="2020-05-17T06:16:06.026" v="524" actId="165"/>
          <ac:spMkLst>
            <pc:docMk/>
            <pc:sldMk cId="3498558235" sldId="509"/>
            <ac:spMk id="1907" creationId="{8D27C7E1-E831-4C46-B195-C9B29B968EF6}"/>
          </ac:spMkLst>
        </pc:spChg>
        <pc:spChg chg="mod topLvl">
          <ac:chgData name="reza kabir" userId="af3c95a13102d509" providerId="LiveId" clId="{88200EE4-F4B4-49E8-8126-B01E5FCCBE2D}" dt="2020-05-17T06:16:06.026" v="524" actId="165"/>
          <ac:spMkLst>
            <pc:docMk/>
            <pc:sldMk cId="3498558235" sldId="509"/>
            <ac:spMk id="1908" creationId="{D01790C4-69F3-47AC-A329-407AD9329C76}"/>
          </ac:spMkLst>
        </pc:spChg>
        <pc:spChg chg="mod topLvl">
          <ac:chgData name="reza kabir" userId="af3c95a13102d509" providerId="LiveId" clId="{88200EE4-F4B4-49E8-8126-B01E5FCCBE2D}" dt="2020-05-17T06:16:06.026" v="524" actId="165"/>
          <ac:spMkLst>
            <pc:docMk/>
            <pc:sldMk cId="3498558235" sldId="509"/>
            <ac:spMk id="1909" creationId="{ED3F46DC-1D3A-4124-AF60-748FE0D6BC2C}"/>
          </ac:spMkLst>
        </pc:spChg>
        <pc:spChg chg="mod topLvl">
          <ac:chgData name="reza kabir" userId="af3c95a13102d509" providerId="LiveId" clId="{88200EE4-F4B4-49E8-8126-B01E5FCCBE2D}" dt="2020-05-17T06:16:06.026" v="524" actId="165"/>
          <ac:spMkLst>
            <pc:docMk/>
            <pc:sldMk cId="3498558235" sldId="509"/>
            <ac:spMk id="1910" creationId="{3FE2787C-596B-481A-BE82-967AEE8ADA8B}"/>
          </ac:spMkLst>
        </pc:spChg>
        <pc:spChg chg="mod topLvl">
          <ac:chgData name="reza kabir" userId="af3c95a13102d509" providerId="LiveId" clId="{88200EE4-F4B4-49E8-8126-B01E5FCCBE2D}" dt="2020-05-17T06:16:06.026" v="524" actId="165"/>
          <ac:spMkLst>
            <pc:docMk/>
            <pc:sldMk cId="3498558235" sldId="509"/>
            <ac:spMk id="1911" creationId="{B4F992DA-EF20-4AAB-9055-BC3D646A86B4}"/>
          </ac:spMkLst>
        </pc:spChg>
        <pc:spChg chg="mod topLvl">
          <ac:chgData name="reza kabir" userId="af3c95a13102d509" providerId="LiveId" clId="{88200EE4-F4B4-49E8-8126-B01E5FCCBE2D}" dt="2020-05-17T06:16:06.026" v="524" actId="165"/>
          <ac:spMkLst>
            <pc:docMk/>
            <pc:sldMk cId="3498558235" sldId="509"/>
            <ac:spMk id="1912" creationId="{8651F42E-A6D6-40B0-A36D-F8F2E18CEFB3}"/>
          </ac:spMkLst>
        </pc:spChg>
        <pc:spChg chg="mod topLvl">
          <ac:chgData name="reza kabir" userId="af3c95a13102d509" providerId="LiveId" clId="{88200EE4-F4B4-49E8-8126-B01E5FCCBE2D}" dt="2020-05-17T06:16:06.026" v="524" actId="165"/>
          <ac:spMkLst>
            <pc:docMk/>
            <pc:sldMk cId="3498558235" sldId="509"/>
            <ac:spMk id="1913" creationId="{CD73B815-E934-48CF-824D-03BA6E80E893}"/>
          </ac:spMkLst>
        </pc:spChg>
        <pc:spChg chg="mod topLvl">
          <ac:chgData name="reza kabir" userId="af3c95a13102d509" providerId="LiveId" clId="{88200EE4-F4B4-49E8-8126-B01E5FCCBE2D}" dt="2020-05-17T06:16:06.026" v="524" actId="165"/>
          <ac:spMkLst>
            <pc:docMk/>
            <pc:sldMk cId="3498558235" sldId="509"/>
            <ac:spMk id="1914" creationId="{8E9D5DAE-FACF-4C4C-ABF2-9FC4F5353583}"/>
          </ac:spMkLst>
        </pc:spChg>
        <pc:spChg chg="mod topLvl">
          <ac:chgData name="reza kabir" userId="af3c95a13102d509" providerId="LiveId" clId="{88200EE4-F4B4-49E8-8126-B01E5FCCBE2D}" dt="2020-05-17T06:16:06.026" v="524" actId="165"/>
          <ac:spMkLst>
            <pc:docMk/>
            <pc:sldMk cId="3498558235" sldId="509"/>
            <ac:spMk id="1915" creationId="{8EE34D8B-9A35-4655-B5F5-F9D822668975}"/>
          </ac:spMkLst>
        </pc:spChg>
        <pc:spChg chg="mod topLvl">
          <ac:chgData name="reza kabir" userId="af3c95a13102d509" providerId="LiveId" clId="{88200EE4-F4B4-49E8-8126-B01E5FCCBE2D}" dt="2020-05-17T06:16:06.026" v="524" actId="165"/>
          <ac:spMkLst>
            <pc:docMk/>
            <pc:sldMk cId="3498558235" sldId="509"/>
            <ac:spMk id="1916" creationId="{591A183A-B135-4C7B-B4F3-3776FD0F7D8C}"/>
          </ac:spMkLst>
        </pc:spChg>
        <pc:spChg chg="mod topLvl">
          <ac:chgData name="reza kabir" userId="af3c95a13102d509" providerId="LiveId" clId="{88200EE4-F4B4-49E8-8126-B01E5FCCBE2D}" dt="2020-05-17T06:16:06.026" v="524" actId="165"/>
          <ac:spMkLst>
            <pc:docMk/>
            <pc:sldMk cId="3498558235" sldId="509"/>
            <ac:spMk id="1917" creationId="{D0CF6FB6-7808-431C-A596-B6910831ACFC}"/>
          </ac:spMkLst>
        </pc:spChg>
        <pc:spChg chg="mod topLvl">
          <ac:chgData name="reza kabir" userId="af3c95a13102d509" providerId="LiveId" clId="{88200EE4-F4B4-49E8-8126-B01E5FCCBE2D}" dt="2020-05-17T06:16:06.026" v="524" actId="165"/>
          <ac:spMkLst>
            <pc:docMk/>
            <pc:sldMk cId="3498558235" sldId="509"/>
            <ac:spMk id="1918" creationId="{EE027B22-38DF-4EFB-B6CD-DFEBA313AE7D}"/>
          </ac:spMkLst>
        </pc:spChg>
        <pc:spChg chg="mod topLvl">
          <ac:chgData name="reza kabir" userId="af3c95a13102d509" providerId="LiveId" clId="{88200EE4-F4B4-49E8-8126-B01E5FCCBE2D}" dt="2020-05-17T06:16:06.026" v="524" actId="165"/>
          <ac:spMkLst>
            <pc:docMk/>
            <pc:sldMk cId="3498558235" sldId="509"/>
            <ac:spMk id="1919" creationId="{F76AD8AB-76E4-4A11-9AB6-B6AEA6BA34E0}"/>
          </ac:spMkLst>
        </pc:spChg>
        <pc:spChg chg="mod topLvl">
          <ac:chgData name="reza kabir" userId="af3c95a13102d509" providerId="LiveId" clId="{88200EE4-F4B4-49E8-8126-B01E5FCCBE2D}" dt="2020-05-17T06:16:06.026" v="524" actId="165"/>
          <ac:spMkLst>
            <pc:docMk/>
            <pc:sldMk cId="3498558235" sldId="509"/>
            <ac:spMk id="1920" creationId="{BB7BE485-DAA5-4717-B0C7-F210C39633F2}"/>
          </ac:spMkLst>
        </pc:spChg>
        <pc:spChg chg="mod topLvl">
          <ac:chgData name="reza kabir" userId="af3c95a13102d509" providerId="LiveId" clId="{88200EE4-F4B4-49E8-8126-B01E5FCCBE2D}" dt="2020-05-17T06:16:06.026" v="524" actId="165"/>
          <ac:spMkLst>
            <pc:docMk/>
            <pc:sldMk cId="3498558235" sldId="509"/>
            <ac:spMk id="1921" creationId="{C97385D9-044C-490D-B9F1-6F9080AF166D}"/>
          </ac:spMkLst>
        </pc:spChg>
        <pc:spChg chg="mod topLvl">
          <ac:chgData name="reza kabir" userId="af3c95a13102d509" providerId="LiveId" clId="{88200EE4-F4B4-49E8-8126-B01E5FCCBE2D}" dt="2020-05-17T06:16:06.026" v="524" actId="165"/>
          <ac:spMkLst>
            <pc:docMk/>
            <pc:sldMk cId="3498558235" sldId="509"/>
            <ac:spMk id="1922" creationId="{78DAC19A-8945-441A-B6FB-7825E13712C4}"/>
          </ac:spMkLst>
        </pc:spChg>
        <pc:spChg chg="mod topLvl">
          <ac:chgData name="reza kabir" userId="af3c95a13102d509" providerId="LiveId" clId="{88200EE4-F4B4-49E8-8126-B01E5FCCBE2D}" dt="2020-05-17T06:16:06.026" v="524" actId="165"/>
          <ac:spMkLst>
            <pc:docMk/>
            <pc:sldMk cId="3498558235" sldId="509"/>
            <ac:spMk id="1923" creationId="{CE5A2EB1-7E23-46DF-B743-8A5D37B8D2CE}"/>
          </ac:spMkLst>
        </pc:spChg>
        <pc:spChg chg="mod topLvl">
          <ac:chgData name="reza kabir" userId="af3c95a13102d509" providerId="LiveId" clId="{88200EE4-F4B4-49E8-8126-B01E5FCCBE2D}" dt="2020-05-17T06:16:06.026" v="524" actId="165"/>
          <ac:spMkLst>
            <pc:docMk/>
            <pc:sldMk cId="3498558235" sldId="509"/>
            <ac:spMk id="1924" creationId="{327F9750-0EC5-4450-BA8E-EE2AD3767D50}"/>
          </ac:spMkLst>
        </pc:spChg>
        <pc:spChg chg="mod topLvl">
          <ac:chgData name="reza kabir" userId="af3c95a13102d509" providerId="LiveId" clId="{88200EE4-F4B4-49E8-8126-B01E5FCCBE2D}" dt="2020-05-17T06:16:06.026" v="524" actId="165"/>
          <ac:spMkLst>
            <pc:docMk/>
            <pc:sldMk cId="3498558235" sldId="509"/>
            <ac:spMk id="1925" creationId="{3DE63F18-4729-45B1-A3F1-4F622CAD8517}"/>
          </ac:spMkLst>
        </pc:spChg>
        <pc:spChg chg="mod topLvl">
          <ac:chgData name="reza kabir" userId="af3c95a13102d509" providerId="LiveId" clId="{88200EE4-F4B4-49E8-8126-B01E5FCCBE2D}" dt="2020-05-17T06:16:06.026" v="524" actId="165"/>
          <ac:spMkLst>
            <pc:docMk/>
            <pc:sldMk cId="3498558235" sldId="509"/>
            <ac:spMk id="1926" creationId="{ECDB0C20-6366-415E-91C0-A9F9E3BDA934}"/>
          </ac:spMkLst>
        </pc:spChg>
        <pc:spChg chg="mod topLvl">
          <ac:chgData name="reza kabir" userId="af3c95a13102d509" providerId="LiveId" clId="{88200EE4-F4B4-49E8-8126-B01E5FCCBE2D}" dt="2020-05-17T06:16:06.026" v="524" actId="165"/>
          <ac:spMkLst>
            <pc:docMk/>
            <pc:sldMk cId="3498558235" sldId="509"/>
            <ac:spMk id="1927" creationId="{593C6C5F-FEFC-429B-967B-18F15000ED12}"/>
          </ac:spMkLst>
        </pc:spChg>
        <pc:spChg chg="mod topLvl">
          <ac:chgData name="reza kabir" userId="af3c95a13102d509" providerId="LiveId" clId="{88200EE4-F4B4-49E8-8126-B01E5FCCBE2D}" dt="2020-05-17T06:16:06.026" v="524" actId="165"/>
          <ac:spMkLst>
            <pc:docMk/>
            <pc:sldMk cId="3498558235" sldId="509"/>
            <ac:spMk id="1928" creationId="{7FEC3806-9BDA-4949-A9F3-C4074FAB2486}"/>
          </ac:spMkLst>
        </pc:spChg>
        <pc:spChg chg="mod topLvl">
          <ac:chgData name="reza kabir" userId="af3c95a13102d509" providerId="LiveId" clId="{88200EE4-F4B4-49E8-8126-B01E5FCCBE2D}" dt="2020-05-17T06:16:06.026" v="524" actId="165"/>
          <ac:spMkLst>
            <pc:docMk/>
            <pc:sldMk cId="3498558235" sldId="509"/>
            <ac:spMk id="1929" creationId="{C0556DB2-DC68-49C2-BE7A-B12AD597DFDE}"/>
          </ac:spMkLst>
        </pc:spChg>
        <pc:spChg chg="mod topLvl">
          <ac:chgData name="reza kabir" userId="af3c95a13102d509" providerId="LiveId" clId="{88200EE4-F4B4-49E8-8126-B01E5FCCBE2D}" dt="2020-05-17T06:16:06.026" v="524" actId="165"/>
          <ac:spMkLst>
            <pc:docMk/>
            <pc:sldMk cId="3498558235" sldId="509"/>
            <ac:spMk id="1930" creationId="{04A470DB-6E2E-499F-BEC9-9A420AFB05E5}"/>
          </ac:spMkLst>
        </pc:spChg>
        <pc:spChg chg="mod topLvl">
          <ac:chgData name="reza kabir" userId="af3c95a13102d509" providerId="LiveId" clId="{88200EE4-F4B4-49E8-8126-B01E5FCCBE2D}" dt="2020-05-17T06:16:06.026" v="524" actId="165"/>
          <ac:spMkLst>
            <pc:docMk/>
            <pc:sldMk cId="3498558235" sldId="509"/>
            <ac:spMk id="1931" creationId="{C444970E-E06C-4852-80D5-11432EA8409D}"/>
          </ac:spMkLst>
        </pc:spChg>
        <pc:spChg chg="mod topLvl">
          <ac:chgData name="reza kabir" userId="af3c95a13102d509" providerId="LiveId" clId="{88200EE4-F4B4-49E8-8126-B01E5FCCBE2D}" dt="2020-05-17T06:16:06.026" v="524" actId="165"/>
          <ac:spMkLst>
            <pc:docMk/>
            <pc:sldMk cId="3498558235" sldId="509"/>
            <ac:spMk id="1932" creationId="{18BECEF2-6AF8-4F76-8DB6-6FEFC2A5C78F}"/>
          </ac:spMkLst>
        </pc:spChg>
        <pc:spChg chg="mod topLvl">
          <ac:chgData name="reza kabir" userId="af3c95a13102d509" providerId="LiveId" clId="{88200EE4-F4B4-49E8-8126-B01E5FCCBE2D}" dt="2020-05-17T06:16:06.026" v="524" actId="165"/>
          <ac:spMkLst>
            <pc:docMk/>
            <pc:sldMk cId="3498558235" sldId="509"/>
            <ac:spMk id="1933" creationId="{A95069EA-AC8F-4EDE-B5D5-30645A736B77}"/>
          </ac:spMkLst>
        </pc:spChg>
        <pc:spChg chg="mod topLvl">
          <ac:chgData name="reza kabir" userId="af3c95a13102d509" providerId="LiveId" clId="{88200EE4-F4B4-49E8-8126-B01E5FCCBE2D}" dt="2020-05-17T06:16:06.026" v="524" actId="165"/>
          <ac:spMkLst>
            <pc:docMk/>
            <pc:sldMk cId="3498558235" sldId="509"/>
            <ac:spMk id="1934" creationId="{30F41EBA-2B32-4BDC-B516-800D91569B00}"/>
          </ac:spMkLst>
        </pc:spChg>
        <pc:spChg chg="add del mod">
          <ac:chgData name="reza kabir" userId="af3c95a13102d509" providerId="LiveId" clId="{88200EE4-F4B4-49E8-8126-B01E5FCCBE2D}" dt="2020-05-17T06:19:17.560" v="545" actId="478"/>
          <ac:spMkLst>
            <pc:docMk/>
            <pc:sldMk cId="3498558235" sldId="509"/>
            <ac:spMk id="1935" creationId="{4C9DB95B-0C7F-4525-AC26-56EC0A1CF627}"/>
          </ac:spMkLst>
        </pc:spChg>
        <pc:spChg chg="add del mod">
          <ac:chgData name="reza kabir" userId="af3c95a13102d509" providerId="LiveId" clId="{88200EE4-F4B4-49E8-8126-B01E5FCCBE2D}" dt="2020-05-17T06:19:17.560" v="545" actId="478"/>
          <ac:spMkLst>
            <pc:docMk/>
            <pc:sldMk cId="3498558235" sldId="509"/>
            <ac:spMk id="1937" creationId="{50E1FA8D-FFC5-4E3B-A333-59931D9DBB8B}"/>
          </ac:spMkLst>
        </pc:spChg>
        <pc:spChg chg="add mod">
          <ac:chgData name="reza kabir" userId="af3c95a13102d509" providerId="LiveId" clId="{88200EE4-F4B4-49E8-8126-B01E5FCCBE2D}" dt="2020-05-17T06:20:32.461" v="571" actId="1038"/>
          <ac:spMkLst>
            <pc:docMk/>
            <pc:sldMk cId="3498558235" sldId="509"/>
            <ac:spMk id="1938" creationId="{69F896BB-4642-47C8-BE21-CB307FC7714A}"/>
          </ac:spMkLst>
        </pc:spChg>
        <pc:spChg chg="add mod">
          <ac:chgData name="reza kabir" userId="af3c95a13102d509" providerId="LiveId" clId="{88200EE4-F4B4-49E8-8126-B01E5FCCBE2D}" dt="2020-05-17T06:20:03.156" v="563" actId="1076"/>
          <ac:spMkLst>
            <pc:docMk/>
            <pc:sldMk cId="3498558235" sldId="509"/>
            <ac:spMk id="1939" creationId="{8D71194E-2763-4DDF-8D80-9B267ACF14F7}"/>
          </ac:spMkLst>
        </pc:spChg>
        <pc:spChg chg="add mod">
          <ac:chgData name="reza kabir" userId="af3c95a13102d509" providerId="LiveId" clId="{88200EE4-F4B4-49E8-8126-B01E5FCCBE2D}" dt="2020-05-17T06:20:04.912" v="564"/>
          <ac:spMkLst>
            <pc:docMk/>
            <pc:sldMk cId="3498558235" sldId="509"/>
            <ac:spMk id="1940" creationId="{977A94A9-F220-48F9-A815-99148AF0A1C8}"/>
          </ac:spMkLst>
        </pc:spChg>
        <pc:spChg chg="add mod">
          <ac:chgData name="reza kabir" userId="af3c95a13102d509" providerId="LiveId" clId="{88200EE4-F4B4-49E8-8126-B01E5FCCBE2D}" dt="2020-05-17T06:20:55.495" v="585" actId="1076"/>
          <ac:spMkLst>
            <pc:docMk/>
            <pc:sldMk cId="3498558235" sldId="509"/>
            <ac:spMk id="1941" creationId="{A6DA960F-763D-4FB6-B9DF-3D2B89FC372C}"/>
          </ac:spMkLst>
        </pc:spChg>
        <pc:spChg chg="add mod">
          <ac:chgData name="reza kabir" userId="af3c95a13102d509" providerId="LiveId" clId="{88200EE4-F4B4-49E8-8126-B01E5FCCBE2D}" dt="2020-05-17T06:21:23.014" v="589" actId="1076"/>
          <ac:spMkLst>
            <pc:docMk/>
            <pc:sldMk cId="3498558235" sldId="509"/>
            <ac:spMk id="1942" creationId="{46CEF9D9-3271-4B34-9E0A-C28E7BE426E6}"/>
          </ac:spMkLst>
        </pc:spChg>
        <pc:spChg chg="add mod">
          <ac:chgData name="reza kabir" userId="af3c95a13102d509" providerId="LiveId" clId="{88200EE4-F4B4-49E8-8126-B01E5FCCBE2D}" dt="2020-05-17T06:21:37.939" v="591" actId="1076"/>
          <ac:spMkLst>
            <pc:docMk/>
            <pc:sldMk cId="3498558235" sldId="509"/>
            <ac:spMk id="1943" creationId="{52A8AC6D-857B-4094-9726-21F91F0DF86B}"/>
          </ac:spMkLst>
        </pc:spChg>
        <pc:spChg chg="add mod">
          <ac:chgData name="reza kabir" userId="af3c95a13102d509" providerId="LiveId" clId="{88200EE4-F4B4-49E8-8126-B01E5FCCBE2D}" dt="2020-05-17T06:21:39.220" v="592"/>
          <ac:spMkLst>
            <pc:docMk/>
            <pc:sldMk cId="3498558235" sldId="509"/>
            <ac:spMk id="1944" creationId="{9210F69C-D8FE-4637-8AF8-A202C1B515E0}"/>
          </ac:spMkLst>
        </pc:spChg>
        <pc:grpChg chg="del">
          <ac:chgData name="reza kabir" userId="af3c95a13102d509" providerId="LiveId" clId="{88200EE4-F4B4-49E8-8126-B01E5FCCBE2D}" dt="2020-05-17T06:16:06.026" v="524" actId="165"/>
          <ac:grpSpMkLst>
            <pc:docMk/>
            <pc:sldMk cId="3498558235" sldId="509"/>
            <ac:grpSpMk id="4" creationId="{453BE0E2-0F15-4D5D-AE24-17FEC6BED5FA}"/>
          </ac:grpSpMkLst>
        </pc:grpChg>
        <pc:picChg chg="del">
          <ac:chgData name="reza kabir" userId="af3c95a13102d509" providerId="LiveId" clId="{88200EE4-F4B4-49E8-8126-B01E5FCCBE2D}" dt="2020-05-17T06:21:43.460" v="593" actId="478"/>
          <ac:picMkLst>
            <pc:docMk/>
            <pc:sldMk cId="3498558235" sldId="509"/>
            <ac:picMk id="1936" creationId="{CE41ACDC-5899-4169-899E-76B6C9041BDC}"/>
          </ac:picMkLst>
        </pc:picChg>
      </pc:sldChg>
      <pc:sldChg chg="addSp delSp modSp add mod">
        <pc:chgData name="reza kabir" userId="af3c95a13102d509" providerId="LiveId" clId="{88200EE4-F4B4-49E8-8126-B01E5FCCBE2D}" dt="2020-05-17T06:23:08.834" v="602" actId="478"/>
        <pc:sldMkLst>
          <pc:docMk/>
          <pc:sldMk cId="286211789" sldId="510"/>
        </pc:sldMkLst>
        <pc:spChg chg="add del mod">
          <ac:chgData name="reza kabir" userId="af3c95a13102d509" providerId="LiveId" clId="{88200EE4-F4B4-49E8-8126-B01E5FCCBE2D}" dt="2020-05-17T06:16:46.759" v="528"/>
          <ac:spMkLst>
            <pc:docMk/>
            <pc:sldMk cId="286211789" sldId="510"/>
            <ac:spMk id="1141" creationId="{635A47B4-6C53-434A-8CF7-129A151EDAC3}"/>
          </ac:spMkLst>
        </pc:spChg>
        <pc:spChg chg="add del mod">
          <ac:chgData name="reza kabir" userId="af3c95a13102d509" providerId="LiveId" clId="{88200EE4-F4B4-49E8-8126-B01E5FCCBE2D}" dt="2020-05-17T06:16:46.759" v="528"/>
          <ac:spMkLst>
            <pc:docMk/>
            <pc:sldMk cId="286211789" sldId="510"/>
            <ac:spMk id="1143" creationId="{84405766-D75C-43BD-A978-1189E3A991D6}"/>
          </ac:spMkLst>
        </pc:spChg>
        <pc:spChg chg="add mod">
          <ac:chgData name="reza kabir" userId="af3c95a13102d509" providerId="LiveId" clId="{88200EE4-F4B4-49E8-8126-B01E5FCCBE2D}" dt="2020-05-17T06:22:47.400" v="596" actId="1076"/>
          <ac:spMkLst>
            <pc:docMk/>
            <pc:sldMk cId="286211789" sldId="510"/>
            <ac:spMk id="1144" creationId="{24C6F9AF-9220-4666-ADD2-D54FC9015E64}"/>
          </ac:spMkLst>
        </pc:spChg>
        <pc:spChg chg="add mod">
          <ac:chgData name="reza kabir" userId="af3c95a13102d509" providerId="LiveId" clId="{88200EE4-F4B4-49E8-8126-B01E5FCCBE2D}" dt="2020-05-17T06:22:44.091" v="595" actId="1076"/>
          <ac:spMkLst>
            <pc:docMk/>
            <pc:sldMk cId="286211789" sldId="510"/>
            <ac:spMk id="1145" creationId="{DE85FC78-5EB9-4BCC-90B9-4FEDFA5485B7}"/>
          </ac:spMkLst>
        </pc:spChg>
        <pc:spChg chg="add mod">
          <ac:chgData name="reza kabir" userId="af3c95a13102d509" providerId="LiveId" clId="{88200EE4-F4B4-49E8-8126-B01E5FCCBE2D}" dt="2020-05-17T06:22:53.458" v="598" actId="1076"/>
          <ac:spMkLst>
            <pc:docMk/>
            <pc:sldMk cId="286211789" sldId="510"/>
            <ac:spMk id="1146" creationId="{2181CF78-2E88-4CA2-93EE-E1CEC703ED8C}"/>
          </ac:spMkLst>
        </pc:spChg>
        <pc:spChg chg="add mod">
          <ac:chgData name="reza kabir" userId="af3c95a13102d509" providerId="LiveId" clId="{88200EE4-F4B4-49E8-8126-B01E5FCCBE2D}" dt="2020-05-17T06:22:55.141" v="599"/>
          <ac:spMkLst>
            <pc:docMk/>
            <pc:sldMk cId="286211789" sldId="510"/>
            <ac:spMk id="1147" creationId="{5FEAAE97-6A41-4C0D-9B71-1FFB93D18F63}"/>
          </ac:spMkLst>
        </pc:spChg>
        <pc:spChg chg="add mod">
          <ac:chgData name="reza kabir" userId="af3c95a13102d509" providerId="LiveId" clId="{88200EE4-F4B4-49E8-8126-B01E5FCCBE2D}" dt="2020-05-17T06:22:59.020" v="600" actId="571"/>
          <ac:spMkLst>
            <pc:docMk/>
            <pc:sldMk cId="286211789" sldId="510"/>
            <ac:spMk id="1148" creationId="{3B4D1BBB-DAE2-4E2D-A352-323308861B9F}"/>
          </ac:spMkLst>
        </pc:spChg>
        <pc:spChg chg="add mod">
          <ac:chgData name="reza kabir" userId="af3c95a13102d509" providerId="LiveId" clId="{88200EE4-F4B4-49E8-8126-B01E5FCCBE2D}" dt="2020-05-17T06:23:03.586" v="601" actId="571"/>
          <ac:spMkLst>
            <pc:docMk/>
            <pc:sldMk cId="286211789" sldId="510"/>
            <ac:spMk id="1149" creationId="{7EAFC256-FDBE-474C-8BAD-2D70999759F0}"/>
          </ac:spMkLst>
        </pc:spChg>
        <pc:picChg chg="del">
          <ac:chgData name="reza kabir" userId="af3c95a13102d509" providerId="LiveId" clId="{88200EE4-F4B4-49E8-8126-B01E5FCCBE2D}" dt="2020-05-17T06:23:08.834" v="602" actId="478"/>
          <ac:picMkLst>
            <pc:docMk/>
            <pc:sldMk cId="286211789" sldId="510"/>
            <ac:picMk id="1142" creationId="{8104E758-9BCC-41A8-8A27-F166C7DB3C0B}"/>
          </ac:picMkLst>
        </pc:picChg>
      </pc:sldChg>
      <pc:sldChg chg="addSp delSp modSp add mod">
        <pc:chgData name="reza kabir" userId="af3c95a13102d509" providerId="LiveId" clId="{88200EE4-F4B4-49E8-8126-B01E5FCCBE2D}" dt="2020-05-17T06:25:30.271" v="643" actId="478"/>
        <pc:sldMkLst>
          <pc:docMk/>
          <pc:sldMk cId="2253895424" sldId="511"/>
        </pc:sldMkLst>
        <pc:spChg chg="add mod">
          <ac:chgData name="reza kabir" userId="af3c95a13102d509" providerId="LiveId" clId="{88200EE4-F4B4-49E8-8126-B01E5FCCBE2D}" dt="2020-05-17T06:24:45.534" v="631" actId="14100"/>
          <ac:spMkLst>
            <pc:docMk/>
            <pc:sldMk cId="2253895424" sldId="511"/>
            <ac:spMk id="2" creationId="{4439BF65-D792-4599-8221-39FA6DDDC3A9}"/>
          </ac:spMkLst>
        </pc:spChg>
        <pc:spChg chg="del mod topLvl">
          <ac:chgData name="reza kabir" userId="af3c95a13102d509" providerId="LiveId" clId="{88200EE4-F4B4-49E8-8126-B01E5FCCBE2D}" dt="2020-05-17T06:23:22.381" v="604" actId="478"/>
          <ac:spMkLst>
            <pc:docMk/>
            <pc:sldMk cId="2253895424" sldId="511"/>
            <ac:spMk id="4" creationId="{D866DBBD-3236-4B91-9751-F71C94E24691}"/>
          </ac:spMkLst>
        </pc:spChg>
        <pc:spChg chg="mod topLvl">
          <ac:chgData name="reza kabir" userId="af3c95a13102d509" providerId="LiveId" clId="{88200EE4-F4B4-49E8-8126-B01E5FCCBE2D}" dt="2020-05-17T06:23:19.052" v="603" actId="165"/>
          <ac:spMkLst>
            <pc:docMk/>
            <pc:sldMk cId="2253895424" sldId="511"/>
            <ac:spMk id="5" creationId="{933AB6C8-AC73-4213-960A-A9FCF7D36130}"/>
          </ac:spMkLst>
        </pc:spChg>
        <pc:spChg chg="del mod topLvl">
          <ac:chgData name="reza kabir" userId="af3c95a13102d509" providerId="LiveId" clId="{88200EE4-F4B4-49E8-8126-B01E5FCCBE2D}" dt="2020-05-17T06:25:14.697" v="639" actId="478"/>
          <ac:spMkLst>
            <pc:docMk/>
            <pc:sldMk cId="2253895424" sldId="511"/>
            <ac:spMk id="6" creationId="{03A0E67E-E2F9-48D2-97F5-531A4D9B4A7A}"/>
          </ac:spMkLst>
        </pc:spChg>
        <pc:spChg chg="del mod topLvl">
          <ac:chgData name="reza kabir" userId="af3c95a13102d509" providerId="LiveId" clId="{88200EE4-F4B4-49E8-8126-B01E5FCCBE2D}" dt="2020-05-17T06:23:22.381" v="604" actId="478"/>
          <ac:spMkLst>
            <pc:docMk/>
            <pc:sldMk cId="2253895424" sldId="511"/>
            <ac:spMk id="7" creationId="{6E00D3AA-E4D0-4D18-AF0B-FF6C2B2EACD8}"/>
          </ac:spMkLst>
        </pc:spChg>
        <pc:spChg chg="del mod topLvl">
          <ac:chgData name="reza kabir" userId="af3c95a13102d509" providerId="LiveId" clId="{88200EE4-F4B4-49E8-8126-B01E5FCCBE2D}" dt="2020-05-17T06:23:22.381" v="604" actId="478"/>
          <ac:spMkLst>
            <pc:docMk/>
            <pc:sldMk cId="2253895424" sldId="511"/>
            <ac:spMk id="8" creationId="{3D5CD87A-6060-4CA3-B4CF-C67FEFB9DA1C}"/>
          </ac:spMkLst>
        </pc:spChg>
        <pc:spChg chg="del mod topLvl">
          <ac:chgData name="reza kabir" userId="af3c95a13102d509" providerId="LiveId" clId="{88200EE4-F4B4-49E8-8126-B01E5FCCBE2D}" dt="2020-05-17T06:23:22.381" v="604" actId="478"/>
          <ac:spMkLst>
            <pc:docMk/>
            <pc:sldMk cId="2253895424" sldId="511"/>
            <ac:spMk id="9" creationId="{D784059B-2761-4322-A52A-BA9C69B51F3B}"/>
          </ac:spMkLst>
        </pc:spChg>
        <pc:spChg chg="del mod topLvl">
          <ac:chgData name="reza kabir" userId="af3c95a13102d509" providerId="LiveId" clId="{88200EE4-F4B4-49E8-8126-B01E5FCCBE2D}" dt="2020-05-17T06:23:22.381" v="604" actId="478"/>
          <ac:spMkLst>
            <pc:docMk/>
            <pc:sldMk cId="2253895424" sldId="511"/>
            <ac:spMk id="10" creationId="{44D2D600-45F5-49D0-842D-2D9E7B8421C9}"/>
          </ac:spMkLst>
        </pc:spChg>
        <pc:spChg chg="del mod topLvl">
          <ac:chgData name="reza kabir" userId="af3c95a13102d509" providerId="LiveId" clId="{88200EE4-F4B4-49E8-8126-B01E5FCCBE2D}" dt="2020-05-17T06:23:22.381" v="604" actId="478"/>
          <ac:spMkLst>
            <pc:docMk/>
            <pc:sldMk cId="2253895424" sldId="511"/>
            <ac:spMk id="11" creationId="{AB21A1AC-03FD-45F9-9F4B-2B940CF93D05}"/>
          </ac:spMkLst>
        </pc:spChg>
        <pc:spChg chg="del mod topLvl">
          <ac:chgData name="reza kabir" userId="af3c95a13102d509" providerId="LiveId" clId="{88200EE4-F4B4-49E8-8126-B01E5FCCBE2D}" dt="2020-05-17T06:23:22.381" v="604" actId="478"/>
          <ac:spMkLst>
            <pc:docMk/>
            <pc:sldMk cId="2253895424" sldId="511"/>
            <ac:spMk id="12" creationId="{3EB00B6B-EFB8-41B6-BD2B-4A97FD929855}"/>
          </ac:spMkLst>
        </pc:spChg>
        <pc:spChg chg="del mod topLvl">
          <ac:chgData name="reza kabir" userId="af3c95a13102d509" providerId="LiveId" clId="{88200EE4-F4B4-49E8-8126-B01E5FCCBE2D}" dt="2020-05-17T06:23:22.381" v="604" actId="478"/>
          <ac:spMkLst>
            <pc:docMk/>
            <pc:sldMk cId="2253895424" sldId="511"/>
            <ac:spMk id="13" creationId="{29A9369C-BD64-4BDD-B6CD-619DBED51500}"/>
          </ac:spMkLst>
        </pc:spChg>
        <pc:spChg chg="mod topLvl">
          <ac:chgData name="reza kabir" userId="af3c95a13102d509" providerId="LiveId" clId="{88200EE4-F4B4-49E8-8126-B01E5FCCBE2D}" dt="2020-05-17T06:23:19.052" v="603" actId="165"/>
          <ac:spMkLst>
            <pc:docMk/>
            <pc:sldMk cId="2253895424" sldId="511"/>
            <ac:spMk id="14" creationId="{94E6BDB6-83D5-4288-A420-017FA27415B0}"/>
          </ac:spMkLst>
        </pc:spChg>
        <pc:spChg chg="mod topLvl">
          <ac:chgData name="reza kabir" userId="af3c95a13102d509" providerId="LiveId" clId="{88200EE4-F4B4-49E8-8126-B01E5FCCBE2D}" dt="2020-05-17T06:23:19.052" v="603" actId="165"/>
          <ac:spMkLst>
            <pc:docMk/>
            <pc:sldMk cId="2253895424" sldId="511"/>
            <ac:spMk id="15" creationId="{99DFD165-42DF-464D-B499-ED69E3EC3273}"/>
          </ac:spMkLst>
        </pc:spChg>
        <pc:spChg chg="mod topLvl">
          <ac:chgData name="reza kabir" userId="af3c95a13102d509" providerId="LiveId" clId="{88200EE4-F4B4-49E8-8126-B01E5FCCBE2D}" dt="2020-05-17T06:23:19.052" v="603" actId="165"/>
          <ac:spMkLst>
            <pc:docMk/>
            <pc:sldMk cId="2253895424" sldId="511"/>
            <ac:spMk id="16" creationId="{B5F21E17-3780-4EFB-93C2-0D9D43491EA0}"/>
          </ac:spMkLst>
        </pc:spChg>
        <pc:spChg chg="mod topLvl">
          <ac:chgData name="reza kabir" userId="af3c95a13102d509" providerId="LiveId" clId="{88200EE4-F4B4-49E8-8126-B01E5FCCBE2D}" dt="2020-05-17T06:23:19.052" v="603" actId="165"/>
          <ac:spMkLst>
            <pc:docMk/>
            <pc:sldMk cId="2253895424" sldId="511"/>
            <ac:spMk id="17" creationId="{1155C3B9-9CBF-4D48-8E40-E1A80979D97C}"/>
          </ac:spMkLst>
        </pc:spChg>
        <pc:spChg chg="mod topLvl">
          <ac:chgData name="reza kabir" userId="af3c95a13102d509" providerId="LiveId" clId="{88200EE4-F4B4-49E8-8126-B01E5FCCBE2D}" dt="2020-05-17T06:23:19.052" v="603" actId="165"/>
          <ac:spMkLst>
            <pc:docMk/>
            <pc:sldMk cId="2253895424" sldId="511"/>
            <ac:spMk id="18" creationId="{10255756-CA11-4294-9F14-7099E8E2B23B}"/>
          </ac:spMkLst>
        </pc:spChg>
        <pc:spChg chg="mod topLvl">
          <ac:chgData name="reza kabir" userId="af3c95a13102d509" providerId="LiveId" clId="{88200EE4-F4B4-49E8-8126-B01E5FCCBE2D}" dt="2020-05-17T06:23:19.052" v="603" actId="165"/>
          <ac:spMkLst>
            <pc:docMk/>
            <pc:sldMk cId="2253895424" sldId="511"/>
            <ac:spMk id="19" creationId="{F71247A2-8AD0-4814-B503-69E70C71C685}"/>
          </ac:spMkLst>
        </pc:spChg>
        <pc:spChg chg="mod topLvl">
          <ac:chgData name="reza kabir" userId="af3c95a13102d509" providerId="LiveId" clId="{88200EE4-F4B4-49E8-8126-B01E5FCCBE2D}" dt="2020-05-17T06:23:19.052" v="603" actId="165"/>
          <ac:spMkLst>
            <pc:docMk/>
            <pc:sldMk cId="2253895424" sldId="511"/>
            <ac:spMk id="20" creationId="{55C64F02-9589-4568-BCF0-3043EFCAF567}"/>
          </ac:spMkLst>
        </pc:spChg>
        <pc:spChg chg="mod topLvl">
          <ac:chgData name="reza kabir" userId="af3c95a13102d509" providerId="LiveId" clId="{88200EE4-F4B4-49E8-8126-B01E5FCCBE2D}" dt="2020-05-17T06:23:19.052" v="603" actId="165"/>
          <ac:spMkLst>
            <pc:docMk/>
            <pc:sldMk cId="2253895424" sldId="511"/>
            <ac:spMk id="21" creationId="{3B3A2FE4-2781-4D19-9BC5-7B92E26E598B}"/>
          </ac:spMkLst>
        </pc:spChg>
        <pc:spChg chg="mod topLvl">
          <ac:chgData name="reza kabir" userId="af3c95a13102d509" providerId="LiveId" clId="{88200EE4-F4B4-49E8-8126-B01E5FCCBE2D}" dt="2020-05-17T06:23:19.052" v="603" actId="165"/>
          <ac:spMkLst>
            <pc:docMk/>
            <pc:sldMk cId="2253895424" sldId="511"/>
            <ac:spMk id="22" creationId="{BCE80ADD-9E1A-42A8-811F-EFBA0CC66F98}"/>
          </ac:spMkLst>
        </pc:spChg>
        <pc:spChg chg="mod topLvl">
          <ac:chgData name="reza kabir" userId="af3c95a13102d509" providerId="LiveId" clId="{88200EE4-F4B4-49E8-8126-B01E5FCCBE2D}" dt="2020-05-17T06:23:19.052" v="603" actId="165"/>
          <ac:spMkLst>
            <pc:docMk/>
            <pc:sldMk cId="2253895424" sldId="511"/>
            <ac:spMk id="23" creationId="{9770418C-E53F-41AF-ABFA-C84BE7F1B245}"/>
          </ac:spMkLst>
        </pc:spChg>
        <pc:spChg chg="mod topLvl">
          <ac:chgData name="reza kabir" userId="af3c95a13102d509" providerId="LiveId" clId="{88200EE4-F4B4-49E8-8126-B01E5FCCBE2D}" dt="2020-05-17T06:23:19.052" v="603" actId="165"/>
          <ac:spMkLst>
            <pc:docMk/>
            <pc:sldMk cId="2253895424" sldId="511"/>
            <ac:spMk id="24" creationId="{0BA20038-5621-4F18-8D52-8314FC90B865}"/>
          </ac:spMkLst>
        </pc:spChg>
        <pc:spChg chg="mod topLvl">
          <ac:chgData name="reza kabir" userId="af3c95a13102d509" providerId="LiveId" clId="{88200EE4-F4B4-49E8-8126-B01E5FCCBE2D}" dt="2020-05-17T06:23:19.052" v="603" actId="165"/>
          <ac:spMkLst>
            <pc:docMk/>
            <pc:sldMk cId="2253895424" sldId="511"/>
            <ac:spMk id="25" creationId="{9E95A557-0BBA-4CE4-A6D0-744456BAB5FA}"/>
          </ac:spMkLst>
        </pc:spChg>
        <pc:spChg chg="mod topLvl">
          <ac:chgData name="reza kabir" userId="af3c95a13102d509" providerId="LiveId" clId="{88200EE4-F4B4-49E8-8126-B01E5FCCBE2D}" dt="2020-05-17T06:23:19.052" v="603" actId="165"/>
          <ac:spMkLst>
            <pc:docMk/>
            <pc:sldMk cId="2253895424" sldId="511"/>
            <ac:spMk id="26" creationId="{565E5F81-13AC-4200-9D9F-2E60BBAACED9}"/>
          </ac:spMkLst>
        </pc:spChg>
        <pc:spChg chg="mod topLvl">
          <ac:chgData name="reza kabir" userId="af3c95a13102d509" providerId="LiveId" clId="{88200EE4-F4B4-49E8-8126-B01E5FCCBE2D}" dt="2020-05-17T06:23:19.052" v="603" actId="165"/>
          <ac:spMkLst>
            <pc:docMk/>
            <pc:sldMk cId="2253895424" sldId="511"/>
            <ac:spMk id="27" creationId="{B8D2ACA4-62FA-4266-8DDF-B9884FEDEC5F}"/>
          </ac:spMkLst>
        </pc:spChg>
        <pc:spChg chg="mod topLvl">
          <ac:chgData name="reza kabir" userId="af3c95a13102d509" providerId="LiveId" clId="{88200EE4-F4B4-49E8-8126-B01E5FCCBE2D}" dt="2020-05-17T06:23:19.052" v="603" actId="165"/>
          <ac:spMkLst>
            <pc:docMk/>
            <pc:sldMk cId="2253895424" sldId="511"/>
            <ac:spMk id="28" creationId="{295C5C49-D514-4DB7-9A76-C11A9764EA18}"/>
          </ac:spMkLst>
        </pc:spChg>
        <pc:spChg chg="mod topLvl">
          <ac:chgData name="reza kabir" userId="af3c95a13102d509" providerId="LiveId" clId="{88200EE4-F4B4-49E8-8126-B01E5FCCBE2D}" dt="2020-05-17T06:23:19.052" v="603" actId="165"/>
          <ac:spMkLst>
            <pc:docMk/>
            <pc:sldMk cId="2253895424" sldId="511"/>
            <ac:spMk id="29" creationId="{F451B992-A10A-4976-AB80-383CCD6B8710}"/>
          </ac:spMkLst>
        </pc:spChg>
        <pc:spChg chg="mod topLvl">
          <ac:chgData name="reza kabir" userId="af3c95a13102d509" providerId="LiveId" clId="{88200EE4-F4B4-49E8-8126-B01E5FCCBE2D}" dt="2020-05-17T06:23:19.052" v="603" actId="165"/>
          <ac:spMkLst>
            <pc:docMk/>
            <pc:sldMk cId="2253895424" sldId="511"/>
            <ac:spMk id="30" creationId="{EC5749BF-DE47-440A-81CA-69A96A1E8E04}"/>
          </ac:spMkLst>
        </pc:spChg>
        <pc:spChg chg="mod topLvl">
          <ac:chgData name="reza kabir" userId="af3c95a13102d509" providerId="LiveId" clId="{88200EE4-F4B4-49E8-8126-B01E5FCCBE2D}" dt="2020-05-17T06:23:19.052" v="603" actId="165"/>
          <ac:spMkLst>
            <pc:docMk/>
            <pc:sldMk cId="2253895424" sldId="511"/>
            <ac:spMk id="31" creationId="{A41BAB21-6D1C-4045-A482-BF043EFE0305}"/>
          </ac:spMkLst>
        </pc:spChg>
        <pc:spChg chg="mod topLvl">
          <ac:chgData name="reza kabir" userId="af3c95a13102d509" providerId="LiveId" clId="{88200EE4-F4B4-49E8-8126-B01E5FCCBE2D}" dt="2020-05-17T06:23:19.052" v="603" actId="165"/>
          <ac:spMkLst>
            <pc:docMk/>
            <pc:sldMk cId="2253895424" sldId="511"/>
            <ac:spMk id="32" creationId="{4F17C7E6-5F28-4804-9DE3-CAF0356C865D}"/>
          </ac:spMkLst>
        </pc:spChg>
        <pc:spChg chg="mod topLvl">
          <ac:chgData name="reza kabir" userId="af3c95a13102d509" providerId="LiveId" clId="{88200EE4-F4B4-49E8-8126-B01E5FCCBE2D}" dt="2020-05-17T06:23:19.052" v="603" actId="165"/>
          <ac:spMkLst>
            <pc:docMk/>
            <pc:sldMk cId="2253895424" sldId="511"/>
            <ac:spMk id="33" creationId="{1B2D0CE9-2CE6-4149-B93C-DDFE7CDCA46B}"/>
          </ac:spMkLst>
        </pc:spChg>
        <pc:spChg chg="mod topLvl">
          <ac:chgData name="reza kabir" userId="af3c95a13102d509" providerId="LiveId" clId="{88200EE4-F4B4-49E8-8126-B01E5FCCBE2D}" dt="2020-05-17T06:23:19.052" v="603" actId="165"/>
          <ac:spMkLst>
            <pc:docMk/>
            <pc:sldMk cId="2253895424" sldId="511"/>
            <ac:spMk id="34" creationId="{8FBCEAF7-B523-427F-A4C9-18845687ACDC}"/>
          </ac:spMkLst>
        </pc:spChg>
        <pc:spChg chg="mod topLvl">
          <ac:chgData name="reza kabir" userId="af3c95a13102d509" providerId="LiveId" clId="{88200EE4-F4B4-49E8-8126-B01E5FCCBE2D}" dt="2020-05-17T06:23:19.052" v="603" actId="165"/>
          <ac:spMkLst>
            <pc:docMk/>
            <pc:sldMk cId="2253895424" sldId="511"/>
            <ac:spMk id="35" creationId="{19A07D34-1E63-42AB-B9FD-683ED5EEE70F}"/>
          </ac:spMkLst>
        </pc:spChg>
        <pc:spChg chg="mod topLvl">
          <ac:chgData name="reza kabir" userId="af3c95a13102d509" providerId="LiveId" clId="{88200EE4-F4B4-49E8-8126-B01E5FCCBE2D}" dt="2020-05-17T06:23:19.052" v="603" actId="165"/>
          <ac:spMkLst>
            <pc:docMk/>
            <pc:sldMk cId="2253895424" sldId="511"/>
            <ac:spMk id="36" creationId="{61A32F3F-7E8C-4F58-A4F1-18FD676B43EC}"/>
          </ac:spMkLst>
        </pc:spChg>
        <pc:spChg chg="mod topLvl">
          <ac:chgData name="reza kabir" userId="af3c95a13102d509" providerId="LiveId" clId="{88200EE4-F4B4-49E8-8126-B01E5FCCBE2D}" dt="2020-05-17T06:23:19.052" v="603" actId="165"/>
          <ac:spMkLst>
            <pc:docMk/>
            <pc:sldMk cId="2253895424" sldId="511"/>
            <ac:spMk id="37" creationId="{6D5C24B0-2EF5-413C-82C9-64C6F73362A5}"/>
          </ac:spMkLst>
        </pc:spChg>
        <pc:spChg chg="mod topLvl">
          <ac:chgData name="reza kabir" userId="af3c95a13102d509" providerId="LiveId" clId="{88200EE4-F4B4-49E8-8126-B01E5FCCBE2D}" dt="2020-05-17T06:23:19.052" v="603" actId="165"/>
          <ac:spMkLst>
            <pc:docMk/>
            <pc:sldMk cId="2253895424" sldId="511"/>
            <ac:spMk id="38" creationId="{10DD1179-3F30-4E0D-930C-86F98BB2528D}"/>
          </ac:spMkLst>
        </pc:spChg>
        <pc:spChg chg="mod topLvl">
          <ac:chgData name="reza kabir" userId="af3c95a13102d509" providerId="LiveId" clId="{88200EE4-F4B4-49E8-8126-B01E5FCCBE2D}" dt="2020-05-17T06:23:19.052" v="603" actId="165"/>
          <ac:spMkLst>
            <pc:docMk/>
            <pc:sldMk cId="2253895424" sldId="511"/>
            <ac:spMk id="39" creationId="{BA476162-CBD2-4AEB-B711-D47694FC9B86}"/>
          </ac:spMkLst>
        </pc:spChg>
        <pc:spChg chg="mod topLvl">
          <ac:chgData name="reza kabir" userId="af3c95a13102d509" providerId="LiveId" clId="{88200EE4-F4B4-49E8-8126-B01E5FCCBE2D}" dt="2020-05-17T06:23:19.052" v="603" actId="165"/>
          <ac:spMkLst>
            <pc:docMk/>
            <pc:sldMk cId="2253895424" sldId="511"/>
            <ac:spMk id="40" creationId="{57ACE58F-8F04-4EB3-96AE-2E901EFB5A68}"/>
          </ac:spMkLst>
        </pc:spChg>
        <pc:spChg chg="mod topLvl">
          <ac:chgData name="reza kabir" userId="af3c95a13102d509" providerId="LiveId" clId="{88200EE4-F4B4-49E8-8126-B01E5FCCBE2D}" dt="2020-05-17T06:23:19.052" v="603" actId="165"/>
          <ac:spMkLst>
            <pc:docMk/>
            <pc:sldMk cId="2253895424" sldId="511"/>
            <ac:spMk id="41" creationId="{3E6E71BF-0CED-4D5C-8B7C-1C2BCA11EB01}"/>
          </ac:spMkLst>
        </pc:spChg>
        <pc:spChg chg="mod topLvl">
          <ac:chgData name="reza kabir" userId="af3c95a13102d509" providerId="LiveId" clId="{88200EE4-F4B4-49E8-8126-B01E5FCCBE2D}" dt="2020-05-17T06:23:19.052" v="603" actId="165"/>
          <ac:spMkLst>
            <pc:docMk/>
            <pc:sldMk cId="2253895424" sldId="511"/>
            <ac:spMk id="42" creationId="{9316AC31-79AA-4714-B54C-42E4E62C3DE7}"/>
          </ac:spMkLst>
        </pc:spChg>
        <pc:spChg chg="mod topLvl">
          <ac:chgData name="reza kabir" userId="af3c95a13102d509" providerId="LiveId" clId="{88200EE4-F4B4-49E8-8126-B01E5FCCBE2D}" dt="2020-05-17T06:23:19.052" v="603" actId="165"/>
          <ac:spMkLst>
            <pc:docMk/>
            <pc:sldMk cId="2253895424" sldId="511"/>
            <ac:spMk id="43" creationId="{7AEA6B64-EDA6-4B08-855E-7F44ADD22331}"/>
          </ac:spMkLst>
        </pc:spChg>
        <pc:spChg chg="mod topLvl">
          <ac:chgData name="reza kabir" userId="af3c95a13102d509" providerId="LiveId" clId="{88200EE4-F4B4-49E8-8126-B01E5FCCBE2D}" dt="2020-05-17T06:23:19.052" v="603" actId="165"/>
          <ac:spMkLst>
            <pc:docMk/>
            <pc:sldMk cId="2253895424" sldId="511"/>
            <ac:spMk id="44" creationId="{DA825B75-C95F-4150-8751-27810CF76E9C}"/>
          </ac:spMkLst>
        </pc:spChg>
        <pc:spChg chg="mod topLvl">
          <ac:chgData name="reza kabir" userId="af3c95a13102d509" providerId="LiveId" clId="{88200EE4-F4B4-49E8-8126-B01E5FCCBE2D}" dt="2020-05-17T06:23:19.052" v="603" actId="165"/>
          <ac:spMkLst>
            <pc:docMk/>
            <pc:sldMk cId="2253895424" sldId="511"/>
            <ac:spMk id="45" creationId="{75708E58-756C-43D1-968C-7D44255E71B8}"/>
          </ac:spMkLst>
        </pc:spChg>
        <pc:spChg chg="mod topLvl">
          <ac:chgData name="reza kabir" userId="af3c95a13102d509" providerId="LiveId" clId="{88200EE4-F4B4-49E8-8126-B01E5FCCBE2D}" dt="2020-05-17T06:23:19.052" v="603" actId="165"/>
          <ac:spMkLst>
            <pc:docMk/>
            <pc:sldMk cId="2253895424" sldId="511"/>
            <ac:spMk id="46" creationId="{9B02A8E9-05B5-4DFB-8695-3C5B30A9964F}"/>
          </ac:spMkLst>
        </pc:spChg>
        <pc:spChg chg="mod topLvl">
          <ac:chgData name="reza kabir" userId="af3c95a13102d509" providerId="LiveId" clId="{88200EE4-F4B4-49E8-8126-B01E5FCCBE2D}" dt="2020-05-17T06:23:19.052" v="603" actId="165"/>
          <ac:spMkLst>
            <pc:docMk/>
            <pc:sldMk cId="2253895424" sldId="511"/>
            <ac:spMk id="47" creationId="{7FEF0DA4-0884-4D12-9E21-587F07F7E528}"/>
          </ac:spMkLst>
        </pc:spChg>
        <pc:spChg chg="mod topLvl">
          <ac:chgData name="reza kabir" userId="af3c95a13102d509" providerId="LiveId" clId="{88200EE4-F4B4-49E8-8126-B01E5FCCBE2D}" dt="2020-05-17T06:23:19.052" v="603" actId="165"/>
          <ac:spMkLst>
            <pc:docMk/>
            <pc:sldMk cId="2253895424" sldId="511"/>
            <ac:spMk id="48" creationId="{822658F2-E298-4F13-BC96-0D3149199825}"/>
          </ac:spMkLst>
        </pc:spChg>
        <pc:spChg chg="mod topLvl">
          <ac:chgData name="reza kabir" userId="af3c95a13102d509" providerId="LiveId" clId="{88200EE4-F4B4-49E8-8126-B01E5FCCBE2D}" dt="2020-05-17T06:23:19.052" v="603" actId="165"/>
          <ac:spMkLst>
            <pc:docMk/>
            <pc:sldMk cId="2253895424" sldId="511"/>
            <ac:spMk id="49" creationId="{0F295305-5078-476D-B825-A33C2CEA3CA1}"/>
          </ac:spMkLst>
        </pc:spChg>
        <pc:spChg chg="mod topLvl">
          <ac:chgData name="reza kabir" userId="af3c95a13102d509" providerId="LiveId" clId="{88200EE4-F4B4-49E8-8126-B01E5FCCBE2D}" dt="2020-05-17T06:23:19.052" v="603" actId="165"/>
          <ac:spMkLst>
            <pc:docMk/>
            <pc:sldMk cId="2253895424" sldId="511"/>
            <ac:spMk id="50" creationId="{5E776DAE-2F31-4B9F-9627-40A37D10F266}"/>
          </ac:spMkLst>
        </pc:spChg>
        <pc:spChg chg="mod topLvl">
          <ac:chgData name="reza kabir" userId="af3c95a13102d509" providerId="LiveId" clId="{88200EE4-F4B4-49E8-8126-B01E5FCCBE2D}" dt="2020-05-17T06:23:19.052" v="603" actId="165"/>
          <ac:spMkLst>
            <pc:docMk/>
            <pc:sldMk cId="2253895424" sldId="511"/>
            <ac:spMk id="51" creationId="{50E15E47-AE4D-4A56-BC0E-99D1FF0EF80D}"/>
          </ac:spMkLst>
        </pc:spChg>
        <pc:spChg chg="mod topLvl">
          <ac:chgData name="reza kabir" userId="af3c95a13102d509" providerId="LiveId" clId="{88200EE4-F4B4-49E8-8126-B01E5FCCBE2D}" dt="2020-05-17T06:23:19.052" v="603" actId="165"/>
          <ac:spMkLst>
            <pc:docMk/>
            <pc:sldMk cId="2253895424" sldId="511"/>
            <ac:spMk id="52" creationId="{570E5AC1-4044-4EEF-AB89-9715A13058AA}"/>
          </ac:spMkLst>
        </pc:spChg>
        <pc:spChg chg="mod topLvl">
          <ac:chgData name="reza kabir" userId="af3c95a13102d509" providerId="LiveId" clId="{88200EE4-F4B4-49E8-8126-B01E5FCCBE2D}" dt="2020-05-17T06:23:19.052" v="603" actId="165"/>
          <ac:spMkLst>
            <pc:docMk/>
            <pc:sldMk cId="2253895424" sldId="511"/>
            <ac:spMk id="53" creationId="{9C370633-A289-44E9-BB75-B73969AD31FB}"/>
          </ac:spMkLst>
        </pc:spChg>
        <pc:spChg chg="mod topLvl">
          <ac:chgData name="reza kabir" userId="af3c95a13102d509" providerId="LiveId" clId="{88200EE4-F4B4-49E8-8126-B01E5FCCBE2D}" dt="2020-05-17T06:23:19.052" v="603" actId="165"/>
          <ac:spMkLst>
            <pc:docMk/>
            <pc:sldMk cId="2253895424" sldId="511"/>
            <ac:spMk id="54" creationId="{FD176FC4-21BE-4BD5-A312-206FB67EA1F0}"/>
          </ac:spMkLst>
        </pc:spChg>
        <pc:spChg chg="mod topLvl">
          <ac:chgData name="reza kabir" userId="af3c95a13102d509" providerId="LiveId" clId="{88200EE4-F4B4-49E8-8126-B01E5FCCBE2D}" dt="2020-05-17T06:23:19.052" v="603" actId="165"/>
          <ac:spMkLst>
            <pc:docMk/>
            <pc:sldMk cId="2253895424" sldId="511"/>
            <ac:spMk id="55" creationId="{AD64B473-5F3B-4729-BDAD-2E2B116DF0F3}"/>
          </ac:spMkLst>
        </pc:spChg>
        <pc:spChg chg="mod topLvl">
          <ac:chgData name="reza kabir" userId="af3c95a13102d509" providerId="LiveId" clId="{88200EE4-F4B4-49E8-8126-B01E5FCCBE2D}" dt="2020-05-17T06:23:19.052" v="603" actId="165"/>
          <ac:spMkLst>
            <pc:docMk/>
            <pc:sldMk cId="2253895424" sldId="511"/>
            <ac:spMk id="56" creationId="{F5FBEBF0-4284-45C7-802B-AE483A7F7837}"/>
          </ac:spMkLst>
        </pc:spChg>
        <pc:spChg chg="mod topLvl">
          <ac:chgData name="reza kabir" userId="af3c95a13102d509" providerId="LiveId" clId="{88200EE4-F4B4-49E8-8126-B01E5FCCBE2D}" dt="2020-05-17T06:23:19.052" v="603" actId="165"/>
          <ac:spMkLst>
            <pc:docMk/>
            <pc:sldMk cId="2253895424" sldId="511"/>
            <ac:spMk id="57" creationId="{303CD1CE-94A5-4CF4-906A-A42F1A320BE0}"/>
          </ac:spMkLst>
        </pc:spChg>
        <pc:spChg chg="mod topLvl">
          <ac:chgData name="reza kabir" userId="af3c95a13102d509" providerId="LiveId" clId="{88200EE4-F4B4-49E8-8126-B01E5FCCBE2D}" dt="2020-05-17T06:23:19.052" v="603" actId="165"/>
          <ac:spMkLst>
            <pc:docMk/>
            <pc:sldMk cId="2253895424" sldId="511"/>
            <ac:spMk id="58" creationId="{16618B4D-C8B4-445C-A808-CBF0E75AE0EA}"/>
          </ac:spMkLst>
        </pc:spChg>
        <pc:spChg chg="mod topLvl">
          <ac:chgData name="reza kabir" userId="af3c95a13102d509" providerId="LiveId" clId="{88200EE4-F4B4-49E8-8126-B01E5FCCBE2D}" dt="2020-05-17T06:23:19.052" v="603" actId="165"/>
          <ac:spMkLst>
            <pc:docMk/>
            <pc:sldMk cId="2253895424" sldId="511"/>
            <ac:spMk id="59" creationId="{96DCE4E6-CFD2-4BB7-9BED-21FF551232A6}"/>
          </ac:spMkLst>
        </pc:spChg>
        <pc:spChg chg="mod topLvl">
          <ac:chgData name="reza kabir" userId="af3c95a13102d509" providerId="LiveId" clId="{88200EE4-F4B4-49E8-8126-B01E5FCCBE2D}" dt="2020-05-17T06:23:19.052" v="603" actId="165"/>
          <ac:spMkLst>
            <pc:docMk/>
            <pc:sldMk cId="2253895424" sldId="511"/>
            <ac:spMk id="60" creationId="{ADACF777-3F6D-461A-ABF6-21D7DAE3499B}"/>
          </ac:spMkLst>
        </pc:spChg>
        <pc:spChg chg="mod topLvl">
          <ac:chgData name="reza kabir" userId="af3c95a13102d509" providerId="LiveId" clId="{88200EE4-F4B4-49E8-8126-B01E5FCCBE2D}" dt="2020-05-17T06:23:19.052" v="603" actId="165"/>
          <ac:spMkLst>
            <pc:docMk/>
            <pc:sldMk cId="2253895424" sldId="511"/>
            <ac:spMk id="61" creationId="{815EDC68-1660-482E-B2BC-B6CF2A92F6CB}"/>
          </ac:spMkLst>
        </pc:spChg>
        <pc:spChg chg="mod topLvl">
          <ac:chgData name="reza kabir" userId="af3c95a13102d509" providerId="LiveId" clId="{88200EE4-F4B4-49E8-8126-B01E5FCCBE2D}" dt="2020-05-17T06:23:19.052" v="603" actId="165"/>
          <ac:spMkLst>
            <pc:docMk/>
            <pc:sldMk cId="2253895424" sldId="511"/>
            <ac:spMk id="62" creationId="{71574EA7-3C5A-4B1E-BF1F-4B8191311A02}"/>
          </ac:spMkLst>
        </pc:spChg>
        <pc:spChg chg="mod topLvl">
          <ac:chgData name="reza kabir" userId="af3c95a13102d509" providerId="LiveId" clId="{88200EE4-F4B4-49E8-8126-B01E5FCCBE2D}" dt="2020-05-17T06:23:19.052" v="603" actId="165"/>
          <ac:spMkLst>
            <pc:docMk/>
            <pc:sldMk cId="2253895424" sldId="511"/>
            <ac:spMk id="63" creationId="{EF279725-05F3-4E05-85EA-B47CDEA1BE96}"/>
          </ac:spMkLst>
        </pc:spChg>
        <pc:spChg chg="mod topLvl">
          <ac:chgData name="reza kabir" userId="af3c95a13102d509" providerId="LiveId" clId="{88200EE4-F4B4-49E8-8126-B01E5FCCBE2D}" dt="2020-05-17T06:23:19.052" v="603" actId="165"/>
          <ac:spMkLst>
            <pc:docMk/>
            <pc:sldMk cId="2253895424" sldId="511"/>
            <ac:spMk id="64" creationId="{444E5EC1-11AF-4AA4-BE1C-B99CAFA2A2D7}"/>
          </ac:spMkLst>
        </pc:spChg>
        <pc:spChg chg="mod topLvl">
          <ac:chgData name="reza kabir" userId="af3c95a13102d509" providerId="LiveId" clId="{88200EE4-F4B4-49E8-8126-B01E5FCCBE2D}" dt="2020-05-17T06:23:19.052" v="603" actId="165"/>
          <ac:spMkLst>
            <pc:docMk/>
            <pc:sldMk cId="2253895424" sldId="511"/>
            <ac:spMk id="65" creationId="{FAA76608-D573-4D03-8D47-921FFC7BBA91}"/>
          </ac:spMkLst>
        </pc:spChg>
        <pc:spChg chg="mod topLvl">
          <ac:chgData name="reza kabir" userId="af3c95a13102d509" providerId="LiveId" clId="{88200EE4-F4B4-49E8-8126-B01E5FCCBE2D}" dt="2020-05-17T06:23:19.052" v="603" actId="165"/>
          <ac:spMkLst>
            <pc:docMk/>
            <pc:sldMk cId="2253895424" sldId="511"/>
            <ac:spMk id="66" creationId="{B39F946F-107B-41A1-9FF8-DFD949B1C6E8}"/>
          </ac:spMkLst>
        </pc:spChg>
        <pc:spChg chg="mod topLvl">
          <ac:chgData name="reza kabir" userId="af3c95a13102d509" providerId="LiveId" clId="{88200EE4-F4B4-49E8-8126-B01E5FCCBE2D}" dt="2020-05-17T06:23:19.052" v="603" actId="165"/>
          <ac:spMkLst>
            <pc:docMk/>
            <pc:sldMk cId="2253895424" sldId="511"/>
            <ac:spMk id="67" creationId="{F225C92C-9AC3-4CE8-9CCB-B8B4E9AD12E5}"/>
          </ac:spMkLst>
        </pc:spChg>
        <pc:spChg chg="mod topLvl">
          <ac:chgData name="reza kabir" userId="af3c95a13102d509" providerId="LiveId" clId="{88200EE4-F4B4-49E8-8126-B01E5FCCBE2D}" dt="2020-05-17T06:23:19.052" v="603" actId="165"/>
          <ac:spMkLst>
            <pc:docMk/>
            <pc:sldMk cId="2253895424" sldId="511"/>
            <ac:spMk id="68" creationId="{DFD8AB41-8495-4690-93B1-38F77F57FA97}"/>
          </ac:spMkLst>
        </pc:spChg>
        <pc:spChg chg="mod topLvl">
          <ac:chgData name="reza kabir" userId="af3c95a13102d509" providerId="LiveId" clId="{88200EE4-F4B4-49E8-8126-B01E5FCCBE2D}" dt="2020-05-17T06:23:19.052" v="603" actId="165"/>
          <ac:spMkLst>
            <pc:docMk/>
            <pc:sldMk cId="2253895424" sldId="511"/>
            <ac:spMk id="69" creationId="{D8D61A7A-A4C0-4A2E-8C07-DB48CA2EC43E}"/>
          </ac:spMkLst>
        </pc:spChg>
        <pc:spChg chg="mod topLvl">
          <ac:chgData name="reza kabir" userId="af3c95a13102d509" providerId="LiveId" clId="{88200EE4-F4B4-49E8-8126-B01E5FCCBE2D}" dt="2020-05-17T06:23:19.052" v="603" actId="165"/>
          <ac:spMkLst>
            <pc:docMk/>
            <pc:sldMk cId="2253895424" sldId="511"/>
            <ac:spMk id="70" creationId="{443F0DB2-0383-4420-84DA-E29A26C104F3}"/>
          </ac:spMkLst>
        </pc:spChg>
        <pc:spChg chg="mod topLvl">
          <ac:chgData name="reza kabir" userId="af3c95a13102d509" providerId="LiveId" clId="{88200EE4-F4B4-49E8-8126-B01E5FCCBE2D}" dt="2020-05-17T06:23:19.052" v="603" actId="165"/>
          <ac:spMkLst>
            <pc:docMk/>
            <pc:sldMk cId="2253895424" sldId="511"/>
            <ac:spMk id="71" creationId="{26351F4B-B32D-496A-B104-9A4C37EC358D}"/>
          </ac:spMkLst>
        </pc:spChg>
        <pc:spChg chg="mod topLvl">
          <ac:chgData name="reza kabir" userId="af3c95a13102d509" providerId="LiveId" clId="{88200EE4-F4B4-49E8-8126-B01E5FCCBE2D}" dt="2020-05-17T06:23:19.052" v="603" actId="165"/>
          <ac:spMkLst>
            <pc:docMk/>
            <pc:sldMk cId="2253895424" sldId="511"/>
            <ac:spMk id="72" creationId="{1AEDC347-635C-4D5C-B456-955D2288B5D5}"/>
          </ac:spMkLst>
        </pc:spChg>
        <pc:spChg chg="mod topLvl">
          <ac:chgData name="reza kabir" userId="af3c95a13102d509" providerId="LiveId" clId="{88200EE4-F4B4-49E8-8126-B01E5FCCBE2D}" dt="2020-05-17T06:23:19.052" v="603" actId="165"/>
          <ac:spMkLst>
            <pc:docMk/>
            <pc:sldMk cId="2253895424" sldId="511"/>
            <ac:spMk id="73" creationId="{489C0F79-BA54-42CF-9A7E-B0F4B37F0F21}"/>
          </ac:spMkLst>
        </pc:spChg>
        <pc:spChg chg="mod topLvl">
          <ac:chgData name="reza kabir" userId="af3c95a13102d509" providerId="LiveId" clId="{88200EE4-F4B4-49E8-8126-B01E5FCCBE2D}" dt="2020-05-17T06:23:19.052" v="603" actId="165"/>
          <ac:spMkLst>
            <pc:docMk/>
            <pc:sldMk cId="2253895424" sldId="511"/>
            <ac:spMk id="74" creationId="{D39C7D2C-E414-4663-BFCA-BEE1C836A3E9}"/>
          </ac:spMkLst>
        </pc:spChg>
        <pc:spChg chg="mod topLvl">
          <ac:chgData name="reza kabir" userId="af3c95a13102d509" providerId="LiveId" clId="{88200EE4-F4B4-49E8-8126-B01E5FCCBE2D}" dt="2020-05-17T06:23:19.052" v="603" actId="165"/>
          <ac:spMkLst>
            <pc:docMk/>
            <pc:sldMk cId="2253895424" sldId="511"/>
            <ac:spMk id="75" creationId="{7F4FA86B-D35B-4EAA-9163-779E2589F228}"/>
          </ac:spMkLst>
        </pc:spChg>
        <pc:spChg chg="mod topLvl">
          <ac:chgData name="reza kabir" userId="af3c95a13102d509" providerId="LiveId" clId="{88200EE4-F4B4-49E8-8126-B01E5FCCBE2D}" dt="2020-05-17T06:23:19.052" v="603" actId="165"/>
          <ac:spMkLst>
            <pc:docMk/>
            <pc:sldMk cId="2253895424" sldId="511"/>
            <ac:spMk id="76" creationId="{626FA178-BE3A-41DD-B955-88882098A4EB}"/>
          </ac:spMkLst>
        </pc:spChg>
        <pc:spChg chg="mod topLvl">
          <ac:chgData name="reza kabir" userId="af3c95a13102d509" providerId="LiveId" clId="{88200EE4-F4B4-49E8-8126-B01E5FCCBE2D}" dt="2020-05-17T06:23:19.052" v="603" actId="165"/>
          <ac:spMkLst>
            <pc:docMk/>
            <pc:sldMk cId="2253895424" sldId="511"/>
            <ac:spMk id="77" creationId="{1FCB35A8-654F-4B6C-8A44-FDABA1B7EE71}"/>
          </ac:spMkLst>
        </pc:spChg>
        <pc:spChg chg="mod topLvl">
          <ac:chgData name="reza kabir" userId="af3c95a13102d509" providerId="LiveId" clId="{88200EE4-F4B4-49E8-8126-B01E5FCCBE2D}" dt="2020-05-17T06:23:19.052" v="603" actId="165"/>
          <ac:spMkLst>
            <pc:docMk/>
            <pc:sldMk cId="2253895424" sldId="511"/>
            <ac:spMk id="78" creationId="{A8BDD7F2-B7FA-4264-9B5B-67C7FD4FDA18}"/>
          </ac:spMkLst>
        </pc:spChg>
        <pc:spChg chg="mod topLvl">
          <ac:chgData name="reza kabir" userId="af3c95a13102d509" providerId="LiveId" clId="{88200EE4-F4B4-49E8-8126-B01E5FCCBE2D}" dt="2020-05-17T06:23:19.052" v="603" actId="165"/>
          <ac:spMkLst>
            <pc:docMk/>
            <pc:sldMk cId="2253895424" sldId="511"/>
            <ac:spMk id="79" creationId="{177F746C-F073-42F2-85EE-2ED596FE2098}"/>
          </ac:spMkLst>
        </pc:spChg>
        <pc:spChg chg="mod topLvl">
          <ac:chgData name="reza kabir" userId="af3c95a13102d509" providerId="LiveId" clId="{88200EE4-F4B4-49E8-8126-B01E5FCCBE2D}" dt="2020-05-17T06:23:19.052" v="603" actId="165"/>
          <ac:spMkLst>
            <pc:docMk/>
            <pc:sldMk cId="2253895424" sldId="511"/>
            <ac:spMk id="80" creationId="{9527720A-A96E-46DB-8662-3CABF88003B9}"/>
          </ac:spMkLst>
        </pc:spChg>
        <pc:spChg chg="mod topLvl">
          <ac:chgData name="reza kabir" userId="af3c95a13102d509" providerId="LiveId" clId="{88200EE4-F4B4-49E8-8126-B01E5FCCBE2D}" dt="2020-05-17T06:23:19.052" v="603" actId="165"/>
          <ac:spMkLst>
            <pc:docMk/>
            <pc:sldMk cId="2253895424" sldId="511"/>
            <ac:spMk id="81" creationId="{017522BC-BD93-4303-859C-1C8D86F2FBA2}"/>
          </ac:spMkLst>
        </pc:spChg>
        <pc:spChg chg="mod topLvl">
          <ac:chgData name="reza kabir" userId="af3c95a13102d509" providerId="LiveId" clId="{88200EE4-F4B4-49E8-8126-B01E5FCCBE2D}" dt="2020-05-17T06:23:19.052" v="603" actId="165"/>
          <ac:spMkLst>
            <pc:docMk/>
            <pc:sldMk cId="2253895424" sldId="511"/>
            <ac:spMk id="82" creationId="{7479BB87-27C4-4991-9C75-251D2E9FF48D}"/>
          </ac:spMkLst>
        </pc:spChg>
        <pc:spChg chg="mod topLvl">
          <ac:chgData name="reza kabir" userId="af3c95a13102d509" providerId="LiveId" clId="{88200EE4-F4B4-49E8-8126-B01E5FCCBE2D}" dt="2020-05-17T06:23:19.052" v="603" actId="165"/>
          <ac:spMkLst>
            <pc:docMk/>
            <pc:sldMk cId="2253895424" sldId="511"/>
            <ac:spMk id="83" creationId="{9CA9C390-E51E-4F66-AB9A-7E1669990C14}"/>
          </ac:spMkLst>
        </pc:spChg>
        <pc:spChg chg="mod topLvl">
          <ac:chgData name="reza kabir" userId="af3c95a13102d509" providerId="LiveId" clId="{88200EE4-F4B4-49E8-8126-B01E5FCCBE2D}" dt="2020-05-17T06:23:19.052" v="603" actId="165"/>
          <ac:spMkLst>
            <pc:docMk/>
            <pc:sldMk cId="2253895424" sldId="511"/>
            <ac:spMk id="84" creationId="{E6C2F53F-A049-4245-9420-5FC4D0F586AA}"/>
          </ac:spMkLst>
        </pc:spChg>
        <pc:spChg chg="mod topLvl">
          <ac:chgData name="reza kabir" userId="af3c95a13102d509" providerId="LiveId" clId="{88200EE4-F4B4-49E8-8126-B01E5FCCBE2D}" dt="2020-05-17T06:23:19.052" v="603" actId="165"/>
          <ac:spMkLst>
            <pc:docMk/>
            <pc:sldMk cId="2253895424" sldId="511"/>
            <ac:spMk id="85" creationId="{E04D874B-08D5-4E94-8CD2-823B26E11B05}"/>
          </ac:spMkLst>
        </pc:spChg>
        <pc:spChg chg="mod topLvl">
          <ac:chgData name="reza kabir" userId="af3c95a13102d509" providerId="LiveId" clId="{88200EE4-F4B4-49E8-8126-B01E5FCCBE2D}" dt="2020-05-17T06:23:19.052" v="603" actId="165"/>
          <ac:spMkLst>
            <pc:docMk/>
            <pc:sldMk cId="2253895424" sldId="511"/>
            <ac:spMk id="86" creationId="{60F2C5CE-8B3E-4750-9AB6-0D6BE38B9434}"/>
          </ac:spMkLst>
        </pc:spChg>
        <pc:spChg chg="mod topLvl">
          <ac:chgData name="reza kabir" userId="af3c95a13102d509" providerId="LiveId" clId="{88200EE4-F4B4-49E8-8126-B01E5FCCBE2D}" dt="2020-05-17T06:23:19.052" v="603" actId="165"/>
          <ac:spMkLst>
            <pc:docMk/>
            <pc:sldMk cId="2253895424" sldId="511"/>
            <ac:spMk id="87" creationId="{4C90C5F5-76BF-4A7E-B2CF-05DA49EFB3FE}"/>
          </ac:spMkLst>
        </pc:spChg>
        <pc:spChg chg="mod topLvl">
          <ac:chgData name="reza kabir" userId="af3c95a13102d509" providerId="LiveId" clId="{88200EE4-F4B4-49E8-8126-B01E5FCCBE2D}" dt="2020-05-17T06:23:19.052" v="603" actId="165"/>
          <ac:spMkLst>
            <pc:docMk/>
            <pc:sldMk cId="2253895424" sldId="511"/>
            <ac:spMk id="88" creationId="{866BAD3A-1B76-4621-831B-9B71F9DE4E6A}"/>
          </ac:spMkLst>
        </pc:spChg>
        <pc:spChg chg="mod topLvl">
          <ac:chgData name="reza kabir" userId="af3c95a13102d509" providerId="LiveId" clId="{88200EE4-F4B4-49E8-8126-B01E5FCCBE2D}" dt="2020-05-17T06:23:19.052" v="603" actId="165"/>
          <ac:spMkLst>
            <pc:docMk/>
            <pc:sldMk cId="2253895424" sldId="511"/>
            <ac:spMk id="89" creationId="{25FB9F3E-76F8-48FE-B97A-05D7CEE888A8}"/>
          </ac:spMkLst>
        </pc:spChg>
        <pc:spChg chg="mod topLvl">
          <ac:chgData name="reza kabir" userId="af3c95a13102d509" providerId="LiveId" clId="{88200EE4-F4B4-49E8-8126-B01E5FCCBE2D}" dt="2020-05-17T06:23:19.052" v="603" actId="165"/>
          <ac:spMkLst>
            <pc:docMk/>
            <pc:sldMk cId="2253895424" sldId="511"/>
            <ac:spMk id="90" creationId="{96F60B97-EF01-4489-BBAE-2EB69D7EB904}"/>
          </ac:spMkLst>
        </pc:spChg>
        <pc:spChg chg="mod topLvl">
          <ac:chgData name="reza kabir" userId="af3c95a13102d509" providerId="LiveId" clId="{88200EE4-F4B4-49E8-8126-B01E5FCCBE2D}" dt="2020-05-17T06:23:19.052" v="603" actId="165"/>
          <ac:spMkLst>
            <pc:docMk/>
            <pc:sldMk cId="2253895424" sldId="511"/>
            <ac:spMk id="91" creationId="{B2DC1490-E5AB-426E-ADF8-39B42279EDFA}"/>
          </ac:spMkLst>
        </pc:spChg>
        <pc:spChg chg="mod topLvl">
          <ac:chgData name="reza kabir" userId="af3c95a13102d509" providerId="LiveId" clId="{88200EE4-F4B4-49E8-8126-B01E5FCCBE2D}" dt="2020-05-17T06:23:19.052" v="603" actId="165"/>
          <ac:spMkLst>
            <pc:docMk/>
            <pc:sldMk cId="2253895424" sldId="511"/>
            <ac:spMk id="92" creationId="{B09E6491-786C-477B-9D00-5EAB86846A99}"/>
          </ac:spMkLst>
        </pc:spChg>
        <pc:spChg chg="mod topLvl">
          <ac:chgData name="reza kabir" userId="af3c95a13102d509" providerId="LiveId" clId="{88200EE4-F4B4-49E8-8126-B01E5FCCBE2D}" dt="2020-05-17T06:23:19.052" v="603" actId="165"/>
          <ac:spMkLst>
            <pc:docMk/>
            <pc:sldMk cId="2253895424" sldId="511"/>
            <ac:spMk id="93" creationId="{689E6569-6A06-47AE-886B-42CEFA886D48}"/>
          </ac:spMkLst>
        </pc:spChg>
        <pc:spChg chg="mod topLvl">
          <ac:chgData name="reza kabir" userId="af3c95a13102d509" providerId="LiveId" clId="{88200EE4-F4B4-49E8-8126-B01E5FCCBE2D}" dt="2020-05-17T06:23:19.052" v="603" actId="165"/>
          <ac:spMkLst>
            <pc:docMk/>
            <pc:sldMk cId="2253895424" sldId="511"/>
            <ac:spMk id="94" creationId="{3E18C5F9-2027-486B-8FC5-EC3BB513F2BC}"/>
          </ac:spMkLst>
        </pc:spChg>
        <pc:spChg chg="mod topLvl">
          <ac:chgData name="reza kabir" userId="af3c95a13102d509" providerId="LiveId" clId="{88200EE4-F4B4-49E8-8126-B01E5FCCBE2D}" dt="2020-05-17T06:23:19.052" v="603" actId="165"/>
          <ac:spMkLst>
            <pc:docMk/>
            <pc:sldMk cId="2253895424" sldId="511"/>
            <ac:spMk id="95" creationId="{8419F652-022C-473C-AE6F-47B1CDDA05C2}"/>
          </ac:spMkLst>
        </pc:spChg>
        <pc:spChg chg="mod topLvl">
          <ac:chgData name="reza kabir" userId="af3c95a13102d509" providerId="LiveId" clId="{88200EE4-F4B4-49E8-8126-B01E5FCCBE2D}" dt="2020-05-17T06:23:19.052" v="603" actId="165"/>
          <ac:spMkLst>
            <pc:docMk/>
            <pc:sldMk cId="2253895424" sldId="511"/>
            <ac:spMk id="96" creationId="{19DD514D-CD7A-4589-9FC8-592360667A9B}"/>
          </ac:spMkLst>
        </pc:spChg>
        <pc:spChg chg="mod topLvl">
          <ac:chgData name="reza kabir" userId="af3c95a13102d509" providerId="LiveId" clId="{88200EE4-F4B4-49E8-8126-B01E5FCCBE2D}" dt="2020-05-17T06:23:19.052" v="603" actId="165"/>
          <ac:spMkLst>
            <pc:docMk/>
            <pc:sldMk cId="2253895424" sldId="511"/>
            <ac:spMk id="97" creationId="{94C8B14E-A147-4820-B9F5-284CC71DA4C7}"/>
          </ac:spMkLst>
        </pc:spChg>
        <pc:spChg chg="mod topLvl">
          <ac:chgData name="reza kabir" userId="af3c95a13102d509" providerId="LiveId" clId="{88200EE4-F4B4-49E8-8126-B01E5FCCBE2D}" dt="2020-05-17T06:23:19.052" v="603" actId="165"/>
          <ac:spMkLst>
            <pc:docMk/>
            <pc:sldMk cId="2253895424" sldId="511"/>
            <ac:spMk id="98" creationId="{6C42BC19-B99E-42B7-95FE-311357878E19}"/>
          </ac:spMkLst>
        </pc:spChg>
        <pc:spChg chg="mod topLvl">
          <ac:chgData name="reza kabir" userId="af3c95a13102d509" providerId="LiveId" clId="{88200EE4-F4B4-49E8-8126-B01E5FCCBE2D}" dt="2020-05-17T06:23:19.052" v="603" actId="165"/>
          <ac:spMkLst>
            <pc:docMk/>
            <pc:sldMk cId="2253895424" sldId="511"/>
            <ac:spMk id="99" creationId="{C0B46703-AAD8-48EF-93EF-7D21E19923B0}"/>
          </ac:spMkLst>
        </pc:spChg>
        <pc:spChg chg="mod topLvl">
          <ac:chgData name="reza kabir" userId="af3c95a13102d509" providerId="LiveId" clId="{88200EE4-F4B4-49E8-8126-B01E5FCCBE2D}" dt="2020-05-17T06:23:19.052" v="603" actId="165"/>
          <ac:spMkLst>
            <pc:docMk/>
            <pc:sldMk cId="2253895424" sldId="511"/>
            <ac:spMk id="100" creationId="{72E7970E-7E9F-44B8-932F-58425DC49159}"/>
          </ac:spMkLst>
        </pc:spChg>
        <pc:spChg chg="mod topLvl">
          <ac:chgData name="reza kabir" userId="af3c95a13102d509" providerId="LiveId" clId="{88200EE4-F4B4-49E8-8126-B01E5FCCBE2D}" dt="2020-05-17T06:23:19.052" v="603" actId="165"/>
          <ac:spMkLst>
            <pc:docMk/>
            <pc:sldMk cId="2253895424" sldId="511"/>
            <ac:spMk id="101" creationId="{10C35C8A-89BA-42D6-9A88-6AC569A77CBC}"/>
          </ac:spMkLst>
        </pc:spChg>
        <pc:spChg chg="mod topLvl">
          <ac:chgData name="reza kabir" userId="af3c95a13102d509" providerId="LiveId" clId="{88200EE4-F4B4-49E8-8126-B01E5FCCBE2D}" dt="2020-05-17T06:23:19.052" v="603" actId="165"/>
          <ac:spMkLst>
            <pc:docMk/>
            <pc:sldMk cId="2253895424" sldId="511"/>
            <ac:spMk id="102" creationId="{F56925F0-E678-4A50-B0A8-38982C186A44}"/>
          </ac:spMkLst>
        </pc:spChg>
        <pc:spChg chg="mod topLvl">
          <ac:chgData name="reza kabir" userId="af3c95a13102d509" providerId="LiveId" clId="{88200EE4-F4B4-49E8-8126-B01E5FCCBE2D}" dt="2020-05-17T06:23:19.052" v="603" actId="165"/>
          <ac:spMkLst>
            <pc:docMk/>
            <pc:sldMk cId="2253895424" sldId="511"/>
            <ac:spMk id="103" creationId="{E70288B3-99F0-4113-ACAD-AE05E6EA4260}"/>
          </ac:spMkLst>
        </pc:spChg>
        <pc:spChg chg="mod topLvl">
          <ac:chgData name="reza kabir" userId="af3c95a13102d509" providerId="LiveId" clId="{88200EE4-F4B4-49E8-8126-B01E5FCCBE2D}" dt="2020-05-17T06:23:19.052" v="603" actId="165"/>
          <ac:spMkLst>
            <pc:docMk/>
            <pc:sldMk cId="2253895424" sldId="511"/>
            <ac:spMk id="104" creationId="{6514433E-9970-4B44-B26A-343755E121DF}"/>
          </ac:spMkLst>
        </pc:spChg>
        <pc:spChg chg="mod topLvl">
          <ac:chgData name="reza kabir" userId="af3c95a13102d509" providerId="LiveId" clId="{88200EE4-F4B4-49E8-8126-B01E5FCCBE2D}" dt="2020-05-17T06:23:19.052" v="603" actId="165"/>
          <ac:spMkLst>
            <pc:docMk/>
            <pc:sldMk cId="2253895424" sldId="511"/>
            <ac:spMk id="105" creationId="{B2C3F736-5701-4E17-A397-799D51182E51}"/>
          </ac:spMkLst>
        </pc:spChg>
        <pc:spChg chg="mod topLvl">
          <ac:chgData name="reza kabir" userId="af3c95a13102d509" providerId="LiveId" clId="{88200EE4-F4B4-49E8-8126-B01E5FCCBE2D}" dt="2020-05-17T06:23:19.052" v="603" actId="165"/>
          <ac:spMkLst>
            <pc:docMk/>
            <pc:sldMk cId="2253895424" sldId="511"/>
            <ac:spMk id="106" creationId="{B65D6941-5B5D-4968-A8FC-83711ADE657E}"/>
          </ac:spMkLst>
        </pc:spChg>
        <pc:spChg chg="mod topLvl">
          <ac:chgData name="reza kabir" userId="af3c95a13102d509" providerId="LiveId" clId="{88200EE4-F4B4-49E8-8126-B01E5FCCBE2D}" dt="2020-05-17T06:23:19.052" v="603" actId="165"/>
          <ac:spMkLst>
            <pc:docMk/>
            <pc:sldMk cId="2253895424" sldId="511"/>
            <ac:spMk id="107" creationId="{CB998202-93C6-4E40-9789-9694F8CE5FC1}"/>
          </ac:spMkLst>
        </pc:spChg>
        <pc:spChg chg="mod topLvl">
          <ac:chgData name="reza kabir" userId="af3c95a13102d509" providerId="LiveId" clId="{88200EE4-F4B4-49E8-8126-B01E5FCCBE2D}" dt="2020-05-17T06:23:19.052" v="603" actId="165"/>
          <ac:spMkLst>
            <pc:docMk/>
            <pc:sldMk cId="2253895424" sldId="511"/>
            <ac:spMk id="108" creationId="{4D612FF5-5067-4ED6-96DC-5DA92AD52005}"/>
          </ac:spMkLst>
        </pc:spChg>
        <pc:spChg chg="mod topLvl">
          <ac:chgData name="reza kabir" userId="af3c95a13102d509" providerId="LiveId" clId="{88200EE4-F4B4-49E8-8126-B01E5FCCBE2D}" dt="2020-05-17T06:23:19.052" v="603" actId="165"/>
          <ac:spMkLst>
            <pc:docMk/>
            <pc:sldMk cId="2253895424" sldId="511"/>
            <ac:spMk id="109" creationId="{708E1C9D-EB5D-4E0E-87F5-EAB5D60E2603}"/>
          </ac:spMkLst>
        </pc:spChg>
        <pc:spChg chg="mod topLvl">
          <ac:chgData name="reza kabir" userId="af3c95a13102d509" providerId="LiveId" clId="{88200EE4-F4B4-49E8-8126-B01E5FCCBE2D}" dt="2020-05-17T06:23:19.052" v="603" actId="165"/>
          <ac:spMkLst>
            <pc:docMk/>
            <pc:sldMk cId="2253895424" sldId="511"/>
            <ac:spMk id="110" creationId="{0E077D23-CAA5-41A3-9BF1-5DC3394EF685}"/>
          </ac:spMkLst>
        </pc:spChg>
        <pc:spChg chg="mod topLvl">
          <ac:chgData name="reza kabir" userId="af3c95a13102d509" providerId="LiveId" clId="{88200EE4-F4B4-49E8-8126-B01E5FCCBE2D}" dt="2020-05-17T06:23:19.052" v="603" actId="165"/>
          <ac:spMkLst>
            <pc:docMk/>
            <pc:sldMk cId="2253895424" sldId="511"/>
            <ac:spMk id="111" creationId="{5016F8E2-2948-4A8D-B408-6A6841080614}"/>
          </ac:spMkLst>
        </pc:spChg>
        <pc:spChg chg="mod topLvl">
          <ac:chgData name="reza kabir" userId="af3c95a13102d509" providerId="LiveId" clId="{88200EE4-F4B4-49E8-8126-B01E5FCCBE2D}" dt="2020-05-17T06:23:19.052" v="603" actId="165"/>
          <ac:spMkLst>
            <pc:docMk/>
            <pc:sldMk cId="2253895424" sldId="511"/>
            <ac:spMk id="112" creationId="{0A3B4C6E-E7C4-45A9-80F8-ADC18696D3C9}"/>
          </ac:spMkLst>
        </pc:spChg>
        <pc:spChg chg="mod topLvl">
          <ac:chgData name="reza kabir" userId="af3c95a13102d509" providerId="LiveId" clId="{88200EE4-F4B4-49E8-8126-B01E5FCCBE2D}" dt="2020-05-17T06:23:19.052" v="603" actId="165"/>
          <ac:spMkLst>
            <pc:docMk/>
            <pc:sldMk cId="2253895424" sldId="511"/>
            <ac:spMk id="113" creationId="{AB0D1730-E44F-4DF5-B6BD-42592CF9C788}"/>
          </ac:spMkLst>
        </pc:spChg>
        <pc:spChg chg="mod topLvl">
          <ac:chgData name="reza kabir" userId="af3c95a13102d509" providerId="LiveId" clId="{88200EE4-F4B4-49E8-8126-B01E5FCCBE2D}" dt="2020-05-17T06:23:19.052" v="603" actId="165"/>
          <ac:spMkLst>
            <pc:docMk/>
            <pc:sldMk cId="2253895424" sldId="511"/>
            <ac:spMk id="114" creationId="{4CFD9E6C-25BF-4F79-9360-024D3CA6BAE6}"/>
          </ac:spMkLst>
        </pc:spChg>
        <pc:spChg chg="mod topLvl">
          <ac:chgData name="reza kabir" userId="af3c95a13102d509" providerId="LiveId" clId="{88200EE4-F4B4-49E8-8126-B01E5FCCBE2D}" dt="2020-05-17T06:23:19.052" v="603" actId="165"/>
          <ac:spMkLst>
            <pc:docMk/>
            <pc:sldMk cId="2253895424" sldId="511"/>
            <ac:spMk id="115" creationId="{8911185E-F0DE-4064-BF86-D1B61C8EA1C0}"/>
          </ac:spMkLst>
        </pc:spChg>
        <pc:spChg chg="mod topLvl">
          <ac:chgData name="reza kabir" userId="af3c95a13102d509" providerId="LiveId" clId="{88200EE4-F4B4-49E8-8126-B01E5FCCBE2D}" dt="2020-05-17T06:23:19.052" v="603" actId="165"/>
          <ac:spMkLst>
            <pc:docMk/>
            <pc:sldMk cId="2253895424" sldId="511"/>
            <ac:spMk id="116" creationId="{3BC1BC16-C5E1-452E-A463-64CA2901589B}"/>
          </ac:spMkLst>
        </pc:spChg>
        <pc:spChg chg="mod topLvl">
          <ac:chgData name="reza kabir" userId="af3c95a13102d509" providerId="LiveId" clId="{88200EE4-F4B4-49E8-8126-B01E5FCCBE2D}" dt="2020-05-17T06:23:19.052" v="603" actId="165"/>
          <ac:spMkLst>
            <pc:docMk/>
            <pc:sldMk cId="2253895424" sldId="511"/>
            <ac:spMk id="117" creationId="{FAF2758F-67D4-461C-963B-87CACA0478E1}"/>
          </ac:spMkLst>
        </pc:spChg>
        <pc:spChg chg="mod topLvl">
          <ac:chgData name="reza kabir" userId="af3c95a13102d509" providerId="LiveId" clId="{88200EE4-F4B4-49E8-8126-B01E5FCCBE2D}" dt="2020-05-17T06:23:19.052" v="603" actId="165"/>
          <ac:spMkLst>
            <pc:docMk/>
            <pc:sldMk cId="2253895424" sldId="511"/>
            <ac:spMk id="118" creationId="{41C11AF5-62C2-4733-BBC1-749CBA843FDF}"/>
          </ac:spMkLst>
        </pc:spChg>
        <pc:spChg chg="mod topLvl">
          <ac:chgData name="reza kabir" userId="af3c95a13102d509" providerId="LiveId" clId="{88200EE4-F4B4-49E8-8126-B01E5FCCBE2D}" dt="2020-05-17T06:23:19.052" v="603" actId="165"/>
          <ac:spMkLst>
            <pc:docMk/>
            <pc:sldMk cId="2253895424" sldId="511"/>
            <ac:spMk id="119" creationId="{17600A92-3821-44DB-96A0-53A3B836CFEF}"/>
          </ac:spMkLst>
        </pc:spChg>
        <pc:spChg chg="mod topLvl">
          <ac:chgData name="reza kabir" userId="af3c95a13102d509" providerId="LiveId" clId="{88200EE4-F4B4-49E8-8126-B01E5FCCBE2D}" dt="2020-05-17T06:23:19.052" v="603" actId="165"/>
          <ac:spMkLst>
            <pc:docMk/>
            <pc:sldMk cId="2253895424" sldId="511"/>
            <ac:spMk id="120" creationId="{434EBD89-16F7-4E36-8F0A-640C891CFA0F}"/>
          </ac:spMkLst>
        </pc:spChg>
        <pc:spChg chg="mod topLvl">
          <ac:chgData name="reza kabir" userId="af3c95a13102d509" providerId="LiveId" clId="{88200EE4-F4B4-49E8-8126-B01E5FCCBE2D}" dt="2020-05-17T06:23:19.052" v="603" actId="165"/>
          <ac:spMkLst>
            <pc:docMk/>
            <pc:sldMk cId="2253895424" sldId="511"/>
            <ac:spMk id="121" creationId="{D74DD8C3-F87D-4476-A75A-5226472C41A9}"/>
          </ac:spMkLst>
        </pc:spChg>
        <pc:spChg chg="mod topLvl">
          <ac:chgData name="reza kabir" userId="af3c95a13102d509" providerId="LiveId" clId="{88200EE4-F4B4-49E8-8126-B01E5FCCBE2D}" dt="2020-05-17T06:23:19.052" v="603" actId="165"/>
          <ac:spMkLst>
            <pc:docMk/>
            <pc:sldMk cId="2253895424" sldId="511"/>
            <ac:spMk id="122" creationId="{C530E1FC-016F-41BE-B64A-24FF55BCCD94}"/>
          </ac:spMkLst>
        </pc:spChg>
        <pc:spChg chg="mod topLvl">
          <ac:chgData name="reza kabir" userId="af3c95a13102d509" providerId="LiveId" clId="{88200EE4-F4B4-49E8-8126-B01E5FCCBE2D}" dt="2020-05-17T06:23:19.052" v="603" actId="165"/>
          <ac:spMkLst>
            <pc:docMk/>
            <pc:sldMk cId="2253895424" sldId="511"/>
            <ac:spMk id="123" creationId="{5389126F-084A-48EE-883C-E8A53C3B0F62}"/>
          </ac:spMkLst>
        </pc:spChg>
        <pc:spChg chg="mod topLvl">
          <ac:chgData name="reza kabir" userId="af3c95a13102d509" providerId="LiveId" clId="{88200EE4-F4B4-49E8-8126-B01E5FCCBE2D}" dt="2020-05-17T06:23:19.052" v="603" actId="165"/>
          <ac:spMkLst>
            <pc:docMk/>
            <pc:sldMk cId="2253895424" sldId="511"/>
            <ac:spMk id="124" creationId="{042E4B7B-9725-418C-83A1-4C00F8856F6B}"/>
          </ac:spMkLst>
        </pc:spChg>
        <pc:spChg chg="mod topLvl">
          <ac:chgData name="reza kabir" userId="af3c95a13102d509" providerId="LiveId" clId="{88200EE4-F4B4-49E8-8126-B01E5FCCBE2D}" dt="2020-05-17T06:23:19.052" v="603" actId="165"/>
          <ac:spMkLst>
            <pc:docMk/>
            <pc:sldMk cId="2253895424" sldId="511"/>
            <ac:spMk id="125" creationId="{934ECF19-7174-40FB-A33F-FB22A7FE9518}"/>
          </ac:spMkLst>
        </pc:spChg>
        <pc:spChg chg="mod topLvl">
          <ac:chgData name="reza kabir" userId="af3c95a13102d509" providerId="LiveId" clId="{88200EE4-F4B4-49E8-8126-B01E5FCCBE2D}" dt="2020-05-17T06:23:19.052" v="603" actId="165"/>
          <ac:spMkLst>
            <pc:docMk/>
            <pc:sldMk cId="2253895424" sldId="511"/>
            <ac:spMk id="126" creationId="{6328022E-F0C4-4C81-AA52-67DB71FC6758}"/>
          </ac:spMkLst>
        </pc:spChg>
        <pc:spChg chg="mod topLvl">
          <ac:chgData name="reza kabir" userId="af3c95a13102d509" providerId="LiveId" clId="{88200EE4-F4B4-49E8-8126-B01E5FCCBE2D}" dt="2020-05-17T06:23:19.052" v="603" actId="165"/>
          <ac:spMkLst>
            <pc:docMk/>
            <pc:sldMk cId="2253895424" sldId="511"/>
            <ac:spMk id="127" creationId="{010C5BDF-5C93-4FE0-8C58-2804514450CA}"/>
          </ac:spMkLst>
        </pc:spChg>
        <pc:spChg chg="mod topLvl">
          <ac:chgData name="reza kabir" userId="af3c95a13102d509" providerId="LiveId" clId="{88200EE4-F4B4-49E8-8126-B01E5FCCBE2D}" dt="2020-05-17T06:23:19.052" v="603" actId="165"/>
          <ac:spMkLst>
            <pc:docMk/>
            <pc:sldMk cId="2253895424" sldId="511"/>
            <ac:spMk id="128" creationId="{619BB7FE-8927-486A-ADDD-C1C9F807A11D}"/>
          </ac:spMkLst>
        </pc:spChg>
        <pc:spChg chg="mod topLvl">
          <ac:chgData name="reza kabir" userId="af3c95a13102d509" providerId="LiveId" clId="{88200EE4-F4B4-49E8-8126-B01E5FCCBE2D}" dt="2020-05-17T06:23:19.052" v="603" actId="165"/>
          <ac:spMkLst>
            <pc:docMk/>
            <pc:sldMk cId="2253895424" sldId="511"/>
            <ac:spMk id="129" creationId="{8A6E8713-AB9E-498B-BC06-EAD8756A1885}"/>
          </ac:spMkLst>
        </pc:spChg>
        <pc:spChg chg="mod topLvl">
          <ac:chgData name="reza kabir" userId="af3c95a13102d509" providerId="LiveId" clId="{88200EE4-F4B4-49E8-8126-B01E5FCCBE2D}" dt="2020-05-17T06:23:19.052" v="603" actId="165"/>
          <ac:spMkLst>
            <pc:docMk/>
            <pc:sldMk cId="2253895424" sldId="511"/>
            <ac:spMk id="130" creationId="{36DAC5F5-965F-479D-B7E9-5CCBA77341A5}"/>
          </ac:spMkLst>
        </pc:spChg>
        <pc:spChg chg="mod topLvl">
          <ac:chgData name="reza kabir" userId="af3c95a13102d509" providerId="LiveId" clId="{88200EE4-F4B4-49E8-8126-B01E5FCCBE2D}" dt="2020-05-17T06:23:19.052" v="603" actId="165"/>
          <ac:spMkLst>
            <pc:docMk/>
            <pc:sldMk cId="2253895424" sldId="511"/>
            <ac:spMk id="131" creationId="{B4153B2D-FE47-40DA-B79D-C3C986FA9C29}"/>
          </ac:spMkLst>
        </pc:spChg>
        <pc:spChg chg="mod topLvl">
          <ac:chgData name="reza kabir" userId="af3c95a13102d509" providerId="LiveId" clId="{88200EE4-F4B4-49E8-8126-B01E5FCCBE2D}" dt="2020-05-17T06:23:19.052" v="603" actId="165"/>
          <ac:spMkLst>
            <pc:docMk/>
            <pc:sldMk cId="2253895424" sldId="511"/>
            <ac:spMk id="132" creationId="{2136FCEE-65D5-4706-B5F8-F81F30528310}"/>
          </ac:spMkLst>
        </pc:spChg>
        <pc:spChg chg="mod topLvl">
          <ac:chgData name="reza kabir" userId="af3c95a13102d509" providerId="LiveId" clId="{88200EE4-F4B4-49E8-8126-B01E5FCCBE2D}" dt="2020-05-17T06:23:19.052" v="603" actId="165"/>
          <ac:spMkLst>
            <pc:docMk/>
            <pc:sldMk cId="2253895424" sldId="511"/>
            <ac:spMk id="133" creationId="{ACF60A3A-3B2F-40F5-9CF8-E73A9F2EB35C}"/>
          </ac:spMkLst>
        </pc:spChg>
        <pc:spChg chg="mod topLvl">
          <ac:chgData name="reza kabir" userId="af3c95a13102d509" providerId="LiveId" clId="{88200EE4-F4B4-49E8-8126-B01E5FCCBE2D}" dt="2020-05-17T06:23:19.052" v="603" actId="165"/>
          <ac:spMkLst>
            <pc:docMk/>
            <pc:sldMk cId="2253895424" sldId="511"/>
            <ac:spMk id="134" creationId="{E7BE61CF-F886-439F-8C4D-F8FA3878A181}"/>
          </ac:spMkLst>
        </pc:spChg>
        <pc:spChg chg="mod topLvl">
          <ac:chgData name="reza kabir" userId="af3c95a13102d509" providerId="LiveId" clId="{88200EE4-F4B4-49E8-8126-B01E5FCCBE2D}" dt="2020-05-17T06:23:19.052" v="603" actId="165"/>
          <ac:spMkLst>
            <pc:docMk/>
            <pc:sldMk cId="2253895424" sldId="511"/>
            <ac:spMk id="135" creationId="{3B747DF9-D2A2-4D9F-9D78-2C6F55FFAFF7}"/>
          </ac:spMkLst>
        </pc:spChg>
        <pc:spChg chg="mod topLvl">
          <ac:chgData name="reza kabir" userId="af3c95a13102d509" providerId="LiveId" clId="{88200EE4-F4B4-49E8-8126-B01E5FCCBE2D}" dt="2020-05-17T06:23:19.052" v="603" actId="165"/>
          <ac:spMkLst>
            <pc:docMk/>
            <pc:sldMk cId="2253895424" sldId="511"/>
            <ac:spMk id="136" creationId="{333C6831-55E4-4E3B-8E7F-8A46B78AF334}"/>
          </ac:spMkLst>
        </pc:spChg>
        <pc:spChg chg="mod topLvl">
          <ac:chgData name="reza kabir" userId="af3c95a13102d509" providerId="LiveId" clId="{88200EE4-F4B4-49E8-8126-B01E5FCCBE2D}" dt="2020-05-17T06:23:19.052" v="603" actId="165"/>
          <ac:spMkLst>
            <pc:docMk/>
            <pc:sldMk cId="2253895424" sldId="511"/>
            <ac:spMk id="137" creationId="{AAA2CFA2-6830-49B5-9C0A-35EF1C5C7931}"/>
          </ac:spMkLst>
        </pc:spChg>
        <pc:spChg chg="mod topLvl">
          <ac:chgData name="reza kabir" userId="af3c95a13102d509" providerId="LiveId" clId="{88200EE4-F4B4-49E8-8126-B01E5FCCBE2D}" dt="2020-05-17T06:23:19.052" v="603" actId="165"/>
          <ac:spMkLst>
            <pc:docMk/>
            <pc:sldMk cId="2253895424" sldId="511"/>
            <ac:spMk id="138" creationId="{A336DD95-5300-4562-B911-37DABD7DD8B5}"/>
          </ac:spMkLst>
        </pc:spChg>
        <pc:spChg chg="mod topLvl">
          <ac:chgData name="reza kabir" userId="af3c95a13102d509" providerId="LiveId" clId="{88200EE4-F4B4-49E8-8126-B01E5FCCBE2D}" dt="2020-05-17T06:23:19.052" v="603" actId="165"/>
          <ac:spMkLst>
            <pc:docMk/>
            <pc:sldMk cId="2253895424" sldId="511"/>
            <ac:spMk id="139" creationId="{68AE4C85-E488-4D30-8203-1ADFBC940F52}"/>
          </ac:spMkLst>
        </pc:spChg>
        <pc:spChg chg="mod topLvl">
          <ac:chgData name="reza kabir" userId="af3c95a13102d509" providerId="LiveId" clId="{88200EE4-F4B4-49E8-8126-B01E5FCCBE2D}" dt="2020-05-17T06:23:19.052" v="603" actId="165"/>
          <ac:spMkLst>
            <pc:docMk/>
            <pc:sldMk cId="2253895424" sldId="511"/>
            <ac:spMk id="140" creationId="{898C316F-BE75-4016-9601-383CB2F6D549}"/>
          </ac:spMkLst>
        </pc:spChg>
        <pc:spChg chg="mod topLvl">
          <ac:chgData name="reza kabir" userId="af3c95a13102d509" providerId="LiveId" clId="{88200EE4-F4B4-49E8-8126-B01E5FCCBE2D}" dt="2020-05-17T06:23:19.052" v="603" actId="165"/>
          <ac:spMkLst>
            <pc:docMk/>
            <pc:sldMk cId="2253895424" sldId="511"/>
            <ac:spMk id="141" creationId="{2ED0AB7D-93A4-49B0-87E3-32E467924C5E}"/>
          </ac:spMkLst>
        </pc:spChg>
        <pc:spChg chg="mod topLvl">
          <ac:chgData name="reza kabir" userId="af3c95a13102d509" providerId="LiveId" clId="{88200EE4-F4B4-49E8-8126-B01E5FCCBE2D}" dt="2020-05-17T06:23:19.052" v="603" actId="165"/>
          <ac:spMkLst>
            <pc:docMk/>
            <pc:sldMk cId="2253895424" sldId="511"/>
            <ac:spMk id="142" creationId="{9303AE2C-9027-4ECC-BA04-D81C57C45276}"/>
          </ac:spMkLst>
        </pc:spChg>
        <pc:spChg chg="mod topLvl">
          <ac:chgData name="reza kabir" userId="af3c95a13102d509" providerId="LiveId" clId="{88200EE4-F4B4-49E8-8126-B01E5FCCBE2D}" dt="2020-05-17T06:23:19.052" v="603" actId="165"/>
          <ac:spMkLst>
            <pc:docMk/>
            <pc:sldMk cId="2253895424" sldId="511"/>
            <ac:spMk id="143" creationId="{0B787378-29A9-434C-8E7B-20FE49BCB021}"/>
          </ac:spMkLst>
        </pc:spChg>
        <pc:spChg chg="mod topLvl">
          <ac:chgData name="reza kabir" userId="af3c95a13102d509" providerId="LiveId" clId="{88200EE4-F4B4-49E8-8126-B01E5FCCBE2D}" dt="2020-05-17T06:23:19.052" v="603" actId="165"/>
          <ac:spMkLst>
            <pc:docMk/>
            <pc:sldMk cId="2253895424" sldId="511"/>
            <ac:spMk id="144" creationId="{9D5B6F2D-FEB5-4C7E-88D2-E6C7CB95FBE2}"/>
          </ac:spMkLst>
        </pc:spChg>
        <pc:spChg chg="mod topLvl">
          <ac:chgData name="reza kabir" userId="af3c95a13102d509" providerId="LiveId" clId="{88200EE4-F4B4-49E8-8126-B01E5FCCBE2D}" dt="2020-05-17T06:23:19.052" v="603" actId="165"/>
          <ac:spMkLst>
            <pc:docMk/>
            <pc:sldMk cId="2253895424" sldId="511"/>
            <ac:spMk id="145" creationId="{AFDA7719-F536-4399-942C-EF9BB30EC2F5}"/>
          </ac:spMkLst>
        </pc:spChg>
        <pc:spChg chg="mod topLvl">
          <ac:chgData name="reza kabir" userId="af3c95a13102d509" providerId="LiveId" clId="{88200EE4-F4B4-49E8-8126-B01E5FCCBE2D}" dt="2020-05-17T06:23:19.052" v="603" actId="165"/>
          <ac:spMkLst>
            <pc:docMk/>
            <pc:sldMk cId="2253895424" sldId="511"/>
            <ac:spMk id="146" creationId="{86134DFC-B0C5-4E89-BF1A-BB0B2E21830B}"/>
          </ac:spMkLst>
        </pc:spChg>
        <pc:spChg chg="mod topLvl">
          <ac:chgData name="reza kabir" userId="af3c95a13102d509" providerId="LiveId" clId="{88200EE4-F4B4-49E8-8126-B01E5FCCBE2D}" dt="2020-05-17T06:23:19.052" v="603" actId="165"/>
          <ac:spMkLst>
            <pc:docMk/>
            <pc:sldMk cId="2253895424" sldId="511"/>
            <ac:spMk id="147" creationId="{7BB82424-506A-4137-99C1-4B2E353A8E88}"/>
          </ac:spMkLst>
        </pc:spChg>
        <pc:spChg chg="mod topLvl">
          <ac:chgData name="reza kabir" userId="af3c95a13102d509" providerId="LiveId" clId="{88200EE4-F4B4-49E8-8126-B01E5FCCBE2D}" dt="2020-05-17T06:23:19.052" v="603" actId="165"/>
          <ac:spMkLst>
            <pc:docMk/>
            <pc:sldMk cId="2253895424" sldId="511"/>
            <ac:spMk id="148" creationId="{1C8BECF2-E5C7-4739-B481-D483F3759703}"/>
          </ac:spMkLst>
        </pc:spChg>
        <pc:spChg chg="mod topLvl">
          <ac:chgData name="reza kabir" userId="af3c95a13102d509" providerId="LiveId" clId="{88200EE4-F4B4-49E8-8126-B01E5FCCBE2D}" dt="2020-05-17T06:23:19.052" v="603" actId="165"/>
          <ac:spMkLst>
            <pc:docMk/>
            <pc:sldMk cId="2253895424" sldId="511"/>
            <ac:spMk id="149" creationId="{F3C074FE-494A-46AE-8E82-1226E3662986}"/>
          </ac:spMkLst>
        </pc:spChg>
        <pc:spChg chg="mod topLvl">
          <ac:chgData name="reza kabir" userId="af3c95a13102d509" providerId="LiveId" clId="{88200EE4-F4B4-49E8-8126-B01E5FCCBE2D}" dt="2020-05-17T06:23:19.052" v="603" actId="165"/>
          <ac:spMkLst>
            <pc:docMk/>
            <pc:sldMk cId="2253895424" sldId="511"/>
            <ac:spMk id="150" creationId="{255036EE-4F18-46EC-A400-86DCD6007D56}"/>
          </ac:spMkLst>
        </pc:spChg>
        <pc:spChg chg="mod topLvl">
          <ac:chgData name="reza kabir" userId="af3c95a13102d509" providerId="LiveId" clId="{88200EE4-F4B4-49E8-8126-B01E5FCCBE2D}" dt="2020-05-17T06:23:19.052" v="603" actId="165"/>
          <ac:spMkLst>
            <pc:docMk/>
            <pc:sldMk cId="2253895424" sldId="511"/>
            <ac:spMk id="151" creationId="{970EF994-18E6-4C34-B2E4-C352FE23375D}"/>
          </ac:spMkLst>
        </pc:spChg>
        <pc:spChg chg="mod topLvl">
          <ac:chgData name="reza kabir" userId="af3c95a13102d509" providerId="LiveId" clId="{88200EE4-F4B4-49E8-8126-B01E5FCCBE2D}" dt="2020-05-17T06:23:19.052" v="603" actId="165"/>
          <ac:spMkLst>
            <pc:docMk/>
            <pc:sldMk cId="2253895424" sldId="511"/>
            <ac:spMk id="152" creationId="{73FFB627-422E-4008-97C7-F989164C0BE8}"/>
          </ac:spMkLst>
        </pc:spChg>
        <pc:spChg chg="mod topLvl">
          <ac:chgData name="reza kabir" userId="af3c95a13102d509" providerId="LiveId" clId="{88200EE4-F4B4-49E8-8126-B01E5FCCBE2D}" dt="2020-05-17T06:23:19.052" v="603" actId="165"/>
          <ac:spMkLst>
            <pc:docMk/>
            <pc:sldMk cId="2253895424" sldId="511"/>
            <ac:spMk id="153" creationId="{13596C30-5CAF-4CEA-A26C-34451D21DF44}"/>
          </ac:spMkLst>
        </pc:spChg>
        <pc:spChg chg="mod topLvl">
          <ac:chgData name="reza kabir" userId="af3c95a13102d509" providerId="LiveId" clId="{88200EE4-F4B4-49E8-8126-B01E5FCCBE2D}" dt="2020-05-17T06:23:19.052" v="603" actId="165"/>
          <ac:spMkLst>
            <pc:docMk/>
            <pc:sldMk cId="2253895424" sldId="511"/>
            <ac:spMk id="154" creationId="{8EF1B557-C605-4B86-9105-79ECC9124ACF}"/>
          </ac:spMkLst>
        </pc:spChg>
        <pc:spChg chg="mod topLvl">
          <ac:chgData name="reza kabir" userId="af3c95a13102d509" providerId="LiveId" clId="{88200EE4-F4B4-49E8-8126-B01E5FCCBE2D}" dt="2020-05-17T06:23:19.052" v="603" actId="165"/>
          <ac:spMkLst>
            <pc:docMk/>
            <pc:sldMk cId="2253895424" sldId="511"/>
            <ac:spMk id="155" creationId="{61887717-D8BD-44FB-9631-D2655E9EDFC4}"/>
          </ac:spMkLst>
        </pc:spChg>
        <pc:spChg chg="mod topLvl">
          <ac:chgData name="reza kabir" userId="af3c95a13102d509" providerId="LiveId" clId="{88200EE4-F4B4-49E8-8126-B01E5FCCBE2D}" dt="2020-05-17T06:23:19.052" v="603" actId="165"/>
          <ac:spMkLst>
            <pc:docMk/>
            <pc:sldMk cId="2253895424" sldId="511"/>
            <ac:spMk id="156" creationId="{6625A0CC-C6EF-46AF-9292-7E66EBD87095}"/>
          </ac:spMkLst>
        </pc:spChg>
        <pc:spChg chg="mod topLvl">
          <ac:chgData name="reza kabir" userId="af3c95a13102d509" providerId="LiveId" clId="{88200EE4-F4B4-49E8-8126-B01E5FCCBE2D}" dt="2020-05-17T06:23:19.052" v="603" actId="165"/>
          <ac:spMkLst>
            <pc:docMk/>
            <pc:sldMk cId="2253895424" sldId="511"/>
            <ac:spMk id="157" creationId="{39AA919A-8505-4685-972A-2B8D50D10A5F}"/>
          </ac:spMkLst>
        </pc:spChg>
        <pc:spChg chg="mod topLvl">
          <ac:chgData name="reza kabir" userId="af3c95a13102d509" providerId="LiveId" clId="{88200EE4-F4B4-49E8-8126-B01E5FCCBE2D}" dt="2020-05-17T06:23:19.052" v="603" actId="165"/>
          <ac:spMkLst>
            <pc:docMk/>
            <pc:sldMk cId="2253895424" sldId="511"/>
            <ac:spMk id="158" creationId="{9D8127BC-715A-4FB0-AEA5-C6F61A334C4D}"/>
          </ac:spMkLst>
        </pc:spChg>
        <pc:spChg chg="mod topLvl">
          <ac:chgData name="reza kabir" userId="af3c95a13102d509" providerId="LiveId" clId="{88200EE4-F4B4-49E8-8126-B01E5FCCBE2D}" dt="2020-05-17T06:23:19.052" v="603" actId="165"/>
          <ac:spMkLst>
            <pc:docMk/>
            <pc:sldMk cId="2253895424" sldId="511"/>
            <ac:spMk id="159" creationId="{FB489449-7D69-416C-99D8-0C153B28773F}"/>
          </ac:spMkLst>
        </pc:spChg>
        <pc:spChg chg="mod topLvl">
          <ac:chgData name="reza kabir" userId="af3c95a13102d509" providerId="LiveId" clId="{88200EE4-F4B4-49E8-8126-B01E5FCCBE2D}" dt="2020-05-17T06:23:19.052" v="603" actId="165"/>
          <ac:spMkLst>
            <pc:docMk/>
            <pc:sldMk cId="2253895424" sldId="511"/>
            <ac:spMk id="160" creationId="{6517C92A-AC82-4041-8DFB-7BB8A76C0A80}"/>
          </ac:spMkLst>
        </pc:spChg>
        <pc:spChg chg="mod topLvl">
          <ac:chgData name="reza kabir" userId="af3c95a13102d509" providerId="LiveId" clId="{88200EE4-F4B4-49E8-8126-B01E5FCCBE2D}" dt="2020-05-17T06:23:19.052" v="603" actId="165"/>
          <ac:spMkLst>
            <pc:docMk/>
            <pc:sldMk cId="2253895424" sldId="511"/>
            <ac:spMk id="161" creationId="{9F592404-B3C6-409A-B704-1D81A2CEB4F2}"/>
          </ac:spMkLst>
        </pc:spChg>
        <pc:spChg chg="mod topLvl">
          <ac:chgData name="reza kabir" userId="af3c95a13102d509" providerId="LiveId" clId="{88200EE4-F4B4-49E8-8126-B01E5FCCBE2D}" dt="2020-05-17T06:23:19.052" v="603" actId="165"/>
          <ac:spMkLst>
            <pc:docMk/>
            <pc:sldMk cId="2253895424" sldId="511"/>
            <ac:spMk id="162" creationId="{AA06D54C-8FE0-4077-9C50-DC09FB2E5E6B}"/>
          </ac:spMkLst>
        </pc:spChg>
        <pc:spChg chg="mod topLvl">
          <ac:chgData name="reza kabir" userId="af3c95a13102d509" providerId="LiveId" clId="{88200EE4-F4B4-49E8-8126-B01E5FCCBE2D}" dt="2020-05-17T06:23:19.052" v="603" actId="165"/>
          <ac:spMkLst>
            <pc:docMk/>
            <pc:sldMk cId="2253895424" sldId="511"/>
            <ac:spMk id="163" creationId="{2F4CE9D6-BFEB-41F2-91E6-D93734754692}"/>
          </ac:spMkLst>
        </pc:spChg>
        <pc:spChg chg="mod topLvl">
          <ac:chgData name="reza kabir" userId="af3c95a13102d509" providerId="LiveId" clId="{88200EE4-F4B4-49E8-8126-B01E5FCCBE2D}" dt="2020-05-17T06:23:19.052" v="603" actId="165"/>
          <ac:spMkLst>
            <pc:docMk/>
            <pc:sldMk cId="2253895424" sldId="511"/>
            <ac:spMk id="164" creationId="{60CD9092-CD6F-44C5-BC76-FF4D6803C436}"/>
          </ac:spMkLst>
        </pc:spChg>
        <pc:spChg chg="mod topLvl">
          <ac:chgData name="reza kabir" userId="af3c95a13102d509" providerId="LiveId" clId="{88200EE4-F4B4-49E8-8126-B01E5FCCBE2D}" dt="2020-05-17T06:23:19.052" v="603" actId="165"/>
          <ac:spMkLst>
            <pc:docMk/>
            <pc:sldMk cId="2253895424" sldId="511"/>
            <ac:spMk id="165" creationId="{B7F72326-4BE6-457F-8D98-05342A4B0918}"/>
          </ac:spMkLst>
        </pc:spChg>
        <pc:spChg chg="mod topLvl">
          <ac:chgData name="reza kabir" userId="af3c95a13102d509" providerId="LiveId" clId="{88200EE4-F4B4-49E8-8126-B01E5FCCBE2D}" dt="2020-05-17T06:23:19.052" v="603" actId="165"/>
          <ac:spMkLst>
            <pc:docMk/>
            <pc:sldMk cId="2253895424" sldId="511"/>
            <ac:spMk id="166" creationId="{B58E9A57-C6AB-4153-83F2-009FB303DF96}"/>
          </ac:spMkLst>
        </pc:spChg>
        <pc:spChg chg="mod topLvl">
          <ac:chgData name="reza kabir" userId="af3c95a13102d509" providerId="LiveId" clId="{88200EE4-F4B4-49E8-8126-B01E5FCCBE2D}" dt="2020-05-17T06:23:19.052" v="603" actId="165"/>
          <ac:spMkLst>
            <pc:docMk/>
            <pc:sldMk cId="2253895424" sldId="511"/>
            <ac:spMk id="167" creationId="{45D5FA66-279F-4644-B1C0-E546D1DC6AC7}"/>
          </ac:spMkLst>
        </pc:spChg>
        <pc:spChg chg="mod topLvl">
          <ac:chgData name="reza kabir" userId="af3c95a13102d509" providerId="LiveId" clId="{88200EE4-F4B4-49E8-8126-B01E5FCCBE2D}" dt="2020-05-17T06:23:19.052" v="603" actId="165"/>
          <ac:spMkLst>
            <pc:docMk/>
            <pc:sldMk cId="2253895424" sldId="511"/>
            <ac:spMk id="168" creationId="{593373AF-81CC-4B3C-ADD7-58B1AD880D4E}"/>
          </ac:spMkLst>
        </pc:spChg>
        <pc:spChg chg="mod topLvl">
          <ac:chgData name="reza kabir" userId="af3c95a13102d509" providerId="LiveId" clId="{88200EE4-F4B4-49E8-8126-B01E5FCCBE2D}" dt="2020-05-17T06:23:19.052" v="603" actId="165"/>
          <ac:spMkLst>
            <pc:docMk/>
            <pc:sldMk cId="2253895424" sldId="511"/>
            <ac:spMk id="169" creationId="{BFBC783D-6A70-4B2D-A34C-C2D3B8C6F322}"/>
          </ac:spMkLst>
        </pc:spChg>
        <pc:spChg chg="mod topLvl">
          <ac:chgData name="reza kabir" userId="af3c95a13102d509" providerId="LiveId" clId="{88200EE4-F4B4-49E8-8126-B01E5FCCBE2D}" dt="2020-05-17T06:23:19.052" v="603" actId="165"/>
          <ac:spMkLst>
            <pc:docMk/>
            <pc:sldMk cId="2253895424" sldId="511"/>
            <ac:spMk id="170" creationId="{FB20225E-BA84-4453-89A8-B57114D39C15}"/>
          </ac:spMkLst>
        </pc:spChg>
        <pc:spChg chg="mod topLvl">
          <ac:chgData name="reza kabir" userId="af3c95a13102d509" providerId="LiveId" clId="{88200EE4-F4B4-49E8-8126-B01E5FCCBE2D}" dt="2020-05-17T06:23:19.052" v="603" actId="165"/>
          <ac:spMkLst>
            <pc:docMk/>
            <pc:sldMk cId="2253895424" sldId="511"/>
            <ac:spMk id="171" creationId="{90151797-E291-44B7-AAC0-8AE7E32C33DF}"/>
          </ac:spMkLst>
        </pc:spChg>
        <pc:spChg chg="mod topLvl">
          <ac:chgData name="reza kabir" userId="af3c95a13102d509" providerId="LiveId" clId="{88200EE4-F4B4-49E8-8126-B01E5FCCBE2D}" dt="2020-05-17T06:23:19.052" v="603" actId="165"/>
          <ac:spMkLst>
            <pc:docMk/>
            <pc:sldMk cId="2253895424" sldId="511"/>
            <ac:spMk id="172" creationId="{F5887546-75C1-4155-8554-F288F7A04E10}"/>
          </ac:spMkLst>
        </pc:spChg>
        <pc:spChg chg="mod topLvl">
          <ac:chgData name="reza kabir" userId="af3c95a13102d509" providerId="LiveId" clId="{88200EE4-F4B4-49E8-8126-B01E5FCCBE2D}" dt="2020-05-17T06:23:19.052" v="603" actId="165"/>
          <ac:spMkLst>
            <pc:docMk/>
            <pc:sldMk cId="2253895424" sldId="511"/>
            <ac:spMk id="173" creationId="{3F52E2C7-DC52-4880-8673-4A1C04866115}"/>
          </ac:spMkLst>
        </pc:spChg>
        <pc:spChg chg="mod topLvl">
          <ac:chgData name="reza kabir" userId="af3c95a13102d509" providerId="LiveId" clId="{88200EE4-F4B4-49E8-8126-B01E5FCCBE2D}" dt="2020-05-17T06:23:19.052" v="603" actId="165"/>
          <ac:spMkLst>
            <pc:docMk/>
            <pc:sldMk cId="2253895424" sldId="511"/>
            <ac:spMk id="174" creationId="{54647486-63C6-4B3C-86D5-55DDBC831E30}"/>
          </ac:spMkLst>
        </pc:spChg>
        <pc:spChg chg="mod topLvl">
          <ac:chgData name="reza kabir" userId="af3c95a13102d509" providerId="LiveId" clId="{88200EE4-F4B4-49E8-8126-B01E5FCCBE2D}" dt="2020-05-17T06:23:19.052" v="603" actId="165"/>
          <ac:spMkLst>
            <pc:docMk/>
            <pc:sldMk cId="2253895424" sldId="511"/>
            <ac:spMk id="175" creationId="{5E39DEE1-B985-4DF7-AD1F-71406BD9FEEA}"/>
          </ac:spMkLst>
        </pc:spChg>
        <pc:spChg chg="mod topLvl">
          <ac:chgData name="reza kabir" userId="af3c95a13102d509" providerId="LiveId" clId="{88200EE4-F4B4-49E8-8126-B01E5FCCBE2D}" dt="2020-05-17T06:23:19.052" v="603" actId="165"/>
          <ac:spMkLst>
            <pc:docMk/>
            <pc:sldMk cId="2253895424" sldId="511"/>
            <ac:spMk id="176" creationId="{49C31CC4-4434-484D-84C1-424656F23FBD}"/>
          </ac:spMkLst>
        </pc:spChg>
        <pc:spChg chg="mod topLvl">
          <ac:chgData name="reza kabir" userId="af3c95a13102d509" providerId="LiveId" clId="{88200EE4-F4B4-49E8-8126-B01E5FCCBE2D}" dt="2020-05-17T06:23:19.052" v="603" actId="165"/>
          <ac:spMkLst>
            <pc:docMk/>
            <pc:sldMk cId="2253895424" sldId="511"/>
            <ac:spMk id="177" creationId="{5670189B-4D81-4782-B804-CF7D1D9BE6B3}"/>
          </ac:spMkLst>
        </pc:spChg>
        <pc:spChg chg="mod topLvl">
          <ac:chgData name="reza kabir" userId="af3c95a13102d509" providerId="LiveId" clId="{88200EE4-F4B4-49E8-8126-B01E5FCCBE2D}" dt="2020-05-17T06:23:19.052" v="603" actId="165"/>
          <ac:spMkLst>
            <pc:docMk/>
            <pc:sldMk cId="2253895424" sldId="511"/>
            <ac:spMk id="178" creationId="{E09052E8-348D-4F05-8894-F83B2175114B}"/>
          </ac:spMkLst>
        </pc:spChg>
        <pc:spChg chg="mod topLvl">
          <ac:chgData name="reza kabir" userId="af3c95a13102d509" providerId="LiveId" clId="{88200EE4-F4B4-49E8-8126-B01E5FCCBE2D}" dt="2020-05-17T06:23:19.052" v="603" actId="165"/>
          <ac:spMkLst>
            <pc:docMk/>
            <pc:sldMk cId="2253895424" sldId="511"/>
            <ac:spMk id="179" creationId="{5A62249B-AA81-4B78-B9B2-35C23A128101}"/>
          </ac:spMkLst>
        </pc:spChg>
        <pc:spChg chg="mod topLvl">
          <ac:chgData name="reza kabir" userId="af3c95a13102d509" providerId="LiveId" clId="{88200EE4-F4B4-49E8-8126-B01E5FCCBE2D}" dt="2020-05-17T06:23:19.052" v="603" actId="165"/>
          <ac:spMkLst>
            <pc:docMk/>
            <pc:sldMk cId="2253895424" sldId="511"/>
            <ac:spMk id="180" creationId="{E123EC9E-950F-4E04-BCAB-CFDB40007B57}"/>
          </ac:spMkLst>
        </pc:spChg>
        <pc:spChg chg="mod topLvl">
          <ac:chgData name="reza kabir" userId="af3c95a13102d509" providerId="LiveId" clId="{88200EE4-F4B4-49E8-8126-B01E5FCCBE2D}" dt="2020-05-17T06:23:19.052" v="603" actId="165"/>
          <ac:spMkLst>
            <pc:docMk/>
            <pc:sldMk cId="2253895424" sldId="511"/>
            <ac:spMk id="181" creationId="{CB321577-14F5-4549-A0B0-A68114157863}"/>
          </ac:spMkLst>
        </pc:spChg>
        <pc:spChg chg="mod topLvl">
          <ac:chgData name="reza kabir" userId="af3c95a13102d509" providerId="LiveId" clId="{88200EE4-F4B4-49E8-8126-B01E5FCCBE2D}" dt="2020-05-17T06:23:19.052" v="603" actId="165"/>
          <ac:spMkLst>
            <pc:docMk/>
            <pc:sldMk cId="2253895424" sldId="511"/>
            <ac:spMk id="182" creationId="{DC86C667-242C-4A14-B620-071C3ADD9F6E}"/>
          </ac:spMkLst>
        </pc:spChg>
        <pc:spChg chg="mod topLvl">
          <ac:chgData name="reza kabir" userId="af3c95a13102d509" providerId="LiveId" clId="{88200EE4-F4B4-49E8-8126-B01E5FCCBE2D}" dt="2020-05-17T06:23:19.052" v="603" actId="165"/>
          <ac:spMkLst>
            <pc:docMk/>
            <pc:sldMk cId="2253895424" sldId="511"/>
            <ac:spMk id="183" creationId="{238F0300-4553-461D-A0F3-AFEB5304DABB}"/>
          </ac:spMkLst>
        </pc:spChg>
        <pc:spChg chg="mod topLvl">
          <ac:chgData name="reza kabir" userId="af3c95a13102d509" providerId="LiveId" clId="{88200EE4-F4B4-49E8-8126-B01E5FCCBE2D}" dt="2020-05-17T06:23:19.052" v="603" actId="165"/>
          <ac:spMkLst>
            <pc:docMk/>
            <pc:sldMk cId="2253895424" sldId="511"/>
            <ac:spMk id="184" creationId="{214CFC1F-627C-425B-9246-A19C6E92C460}"/>
          </ac:spMkLst>
        </pc:spChg>
        <pc:spChg chg="mod topLvl">
          <ac:chgData name="reza kabir" userId="af3c95a13102d509" providerId="LiveId" clId="{88200EE4-F4B4-49E8-8126-B01E5FCCBE2D}" dt="2020-05-17T06:23:19.052" v="603" actId="165"/>
          <ac:spMkLst>
            <pc:docMk/>
            <pc:sldMk cId="2253895424" sldId="511"/>
            <ac:spMk id="185" creationId="{DF52A76A-403F-4197-9BD0-8AE18DA7DDCA}"/>
          </ac:spMkLst>
        </pc:spChg>
        <pc:spChg chg="mod topLvl">
          <ac:chgData name="reza kabir" userId="af3c95a13102d509" providerId="LiveId" clId="{88200EE4-F4B4-49E8-8126-B01E5FCCBE2D}" dt="2020-05-17T06:23:19.052" v="603" actId="165"/>
          <ac:spMkLst>
            <pc:docMk/>
            <pc:sldMk cId="2253895424" sldId="511"/>
            <ac:spMk id="186" creationId="{B07C7F04-FFFB-4A04-B470-EDEFEE3DAE15}"/>
          </ac:spMkLst>
        </pc:spChg>
        <pc:spChg chg="mod topLvl">
          <ac:chgData name="reza kabir" userId="af3c95a13102d509" providerId="LiveId" clId="{88200EE4-F4B4-49E8-8126-B01E5FCCBE2D}" dt="2020-05-17T06:23:19.052" v="603" actId="165"/>
          <ac:spMkLst>
            <pc:docMk/>
            <pc:sldMk cId="2253895424" sldId="511"/>
            <ac:spMk id="187" creationId="{769610CC-7E3D-435C-BFA8-2CCB213002A3}"/>
          </ac:spMkLst>
        </pc:spChg>
        <pc:spChg chg="mod topLvl">
          <ac:chgData name="reza kabir" userId="af3c95a13102d509" providerId="LiveId" clId="{88200EE4-F4B4-49E8-8126-B01E5FCCBE2D}" dt="2020-05-17T06:23:19.052" v="603" actId="165"/>
          <ac:spMkLst>
            <pc:docMk/>
            <pc:sldMk cId="2253895424" sldId="511"/>
            <ac:spMk id="188" creationId="{AE654900-866F-4134-8923-A43B0D429A7B}"/>
          </ac:spMkLst>
        </pc:spChg>
        <pc:spChg chg="mod topLvl">
          <ac:chgData name="reza kabir" userId="af3c95a13102d509" providerId="LiveId" clId="{88200EE4-F4B4-49E8-8126-B01E5FCCBE2D}" dt="2020-05-17T06:23:19.052" v="603" actId="165"/>
          <ac:spMkLst>
            <pc:docMk/>
            <pc:sldMk cId="2253895424" sldId="511"/>
            <ac:spMk id="189" creationId="{5BE78D99-DA1F-4C7C-8FCA-25C47E3FB6B2}"/>
          </ac:spMkLst>
        </pc:spChg>
        <pc:spChg chg="mod topLvl">
          <ac:chgData name="reza kabir" userId="af3c95a13102d509" providerId="LiveId" clId="{88200EE4-F4B4-49E8-8126-B01E5FCCBE2D}" dt="2020-05-17T06:23:19.052" v="603" actId="165"/>
          <ac:spMkLst>
            <pc:docMk/>
            <pc:sldMk cId="2253895424" sldId="511"/>
            <ac:spMk id="190" creationId="{2A12EA32-B540-44A0-A843-AC8B0A490FF9}"/>
          </ac:spMkLst>
        </pc:spChg>
        <pc:spChg chg="mod topLvl">
          <ac:chgData name="reza kabir" userId="af3c95a13102d509" providerId="LiveId" clId="{88200EE4-F4B4-49E8-8126-B01E5FCCBE2D}" dt="2020-05-17T06:23:19.052" v="603" actId="165"/>
          <ac:spMkLst>
            <pc:docMk/>
            <pc:sldMk cId="2253895424" sldId="511"/>
            <ac:spMk id="191" creationId="{EBA9A891-8143-4A10-8623-AC4B2D6DB28B}"/>
          </ac:spMkLst>
        </pc:spChg>
        <pc:spChg chg="mod topLvl">
          <ac:chgData name="reza kabir" userId="af3c95a13102d509" providerId="LiveId" clId="{88200EE4-F4B4-49E8-8126-B01E5FCCBE2D}" dt="2020-05-17T06:23:19.052" v="603" actId="165"/>
          <ac:spMkLst>
            <pc:docMk/>
            <pc:sldMk cId="2253895424" sldId="511"/>
            <ac:spMk id="192" creationId="{2930E512-E13C-4050-8F96-2F9D191E0649}"/>
          </ac:spMkLst>
        </pc:spChg>
        <pc:spChg chg="mod topLvl">
          <ac:chgData name="reza kabir" userId="af3c95a13102d509" providerId="LiveId" clId="{88200EE4-F4B4-49E8-8126-B01E5FCCBE2D}" dt="2020-05-17T06:23:19.052" v="603" actId="165"/>
          <ac:spMkLst>
            <pc:docMk/>
            <pc:sldMk cId="2253895424" sldId="511"/>
            <ac:spMk id="193" creationId="{AA4FF87A-37A9-453F-BAF6-6F6CB8760723}"/>
          </ac:spMkLst>
        </pc:spChg>
        <pc:spChg chg="mod topLvl">
          <ac:chgData name="reza kabir" userId="af3c95a13102d509" providerId="LiveId" clId="{88200EE4-F4B4-49E8-8126-B01E5FCCBE2D}" dt="2020-05-17T06:23:19.052" v="603" actId="165"/>
          <ac:spMkLst>
            <pc:docMk/>
            <pc:sldMk cId="2253895424" sldId="511"/>
            <ac:spMk id="194" creationId="{33B4084C-8295-448A-BA5E-6D90EAD4ACAB}"/>
          </ac:spMkLst>
        </pc:spChg>
        <pc:spChg chg="mod topLvl">
          <ac:chgData name="reza kabir" userId="af3c95a13102d509" providerId="LiveId" clId="{88200EE4-F4B4-49E8-8126-B01E5FCCBE2D}" dt="2020-05-17T06:23:19.052" v="603" actId="165"/>
          <ac:spMkLst>
            <pc:docMk/>
            <pc:sldMk cId="2253895424" sldId="511"/>
            <ac:spMk id="195" creationId="{B736C496-42DA-4AE5-847A-990E6637D0F8}"/>
          </ac:spMkLst>
        </pc:spChg>
        <pc:spChg chg="mod topLvl">
          <ac:chgData name="reza kabir" userId="af3c95a13102d509" providerId="LiveId" clId="{88200EE4-F4B4-49E8-8126-B01E5FCCBE2D}" dt="2020-05-17T06:23:19.052" v="603" actId="165"/>
          <ac:spMkLst>
            <pc:docMk/>
            <pc:sldMk cId="2253895424" sldId="511"/>
            <ac:spMk id="196" creationId="{E9D8A6B8-E76E-4A18-8583-957146161767}"/>
          </ac:spMkLst>
        </pc:spChg>
        <pc:spChg chg="mod topLvl">
          <ac:chgData name="reza kabir" userId="af3c95a13102d509" providerId="LiveId" clId="{88200EE4-F4B4-49E8-8126-B01E5FCCBE2D}" dt="2020-05-17T06:23:19.052" v="603" actId="165"/>
          <ac:spMkLst>
            <pc:docMk/>
            <pc:sldMk cId="2253895424" sldId="511"/>
            <ac:spMk id="197" creationId="{0200EE08-A1D5-46B6-A719-A0126DDBFFAC}"/>
          </ac:spMkLst>
        </pc:spChg>
        <pc:spChg chg="mod topLvl">
          <ac:chgData name="reza kabir" userId="af3c95a13102d509" providerId="LiveId" clId="{88200EE4-F4B4-49E8-8126-B01E5FCCBE2D}" dt="2020-05-17T06:23:19.052" v="603" actId="165"/>
          <ac:spMkLst>
            <pc:docMk/>
            <pc:sldMk cId="2253895424" sldId="511"/>
            <ac:spMk id="198" creationId="{AA085341-86BA-40D2-AB1B-8568154DEB63}"/>
          </ac:spMkLst>
        </pc:spChg>
        <pc:spChg chg="mod topLvl">
          <ac:chgData name="reza kabir" userId="af3c95a13102d509" providerId="LiveId" clId="{88200EE4-F4B4-49E8-8126-B01E5FCCBE2D}" dt="2020-05-17T06:23:19.052" v="603" actId="165"/>
          <ac:spMkLst>
            <pc:docMk/>
            <pc:sldMk cId="2253895424" sldId="511"/>
            <ac:spMk id="199" creationId="{8C7E88E4-F2D1-4FEF-8813-C51063775BD8}"/>
          </ac:spMkLst>
        </pc:spChg>
        <pc:spChg chg="mod topLvl">
          <ac:chgData name="reza kabir" userId="af3c95a13102d509" providerId="LiveId" clId="{88200EE4-F4B4-49E8-8126-B01E5FCCBE2D}" dt="2020-05-17T06:23:19.052" v="603" actId="165"/>
          <ac:spMkLst>
            <pc:docMk/>
            <pc:sldMk cId="2253895424" sldId="511"/>
            <ac:spMk id="200" creationId="{CE2D712D-C221-4AA1-B10D-1E0BBD27D570}"/>
          </ac:spMkLst>
        </pc:spChg>
        <pc:spChg chg="mod topLvl">
          <ac:chgData name="reza kabir" userId="af3c95a13102d509" providerId="LiveId" clId="{88200EE4-F4B4-49E8-8126-B01E5FCCBE2D}" dt="2020-05-17T06:23:19.052" v="603" actId="165"/>
          <ac:spMkLst>
            <pc:docMk/>
            <pc:sldMk cId="2253895424" sldId="511"/>
            <ac:spMk id="201" creationId="{DAEA343C-7946-4CFB-B669-A0240FCEB536}"/>
          </ac:spMkLst>
        </pc:spChg>
        <pc:spChg chg="mod topLvl">
          <ac:chgData name="reza kabir" userId="af3c95a13102d509" providerId="LiveId" clId="{88200EE4-F4B4-49E8-8126-B01E5FCCBE2D}" dt="2020-05-17T06:23:19.052" v="603" actId="165"/>
          <ac:spMkLst>
            <pc:docMk/>
            <pc:sldMk cId="2253895424" sldId="511"/>
            <ac:spMk id="202" creationId="{E9C70A89-F4B7-4186-864D-9252284A41E8}"/>
          </ac:spMkLst>
        </pc:spChg>
        <pc:spChg chg="mod topLvl">
          <ac:chgData name="reza kabir" userId="af3c95a13102d509" providerId="LiveId" clId="{88200EE4-F4B4-49E8-8126-B01E5FCCBE2D}" dt="2020-05-17T06:23:19.052" v="603" actId="165"/>
          <ac:spMkLst>
            <pc:docMk/>
            <pc:sldMk cId="2253895424" sldId="511"/>
            <ac:spMk id="203" creationId="{278D8808-FF9D-490F-81C7-A0D473598117}"/>
          </ac:spMkLst>
        </pc:spChg>
        <pc:spChg chg="mod topLvl">
          <ac:chgData name="reza kabir" userId="af3c95a13102d509" providerId="LiveId" clId="{88200EE4-F4B4-49E8-8126-B01E5FCCBE2D}" dt="2020-05-17T06:23:19.052" v="603" actId="165"/>
          <ac:spMkLst>
            <pc:docMk/>
            <pc:sldMk cId="2253895424" sldId="511"/>
            <ac:spMk id="204" creationId="{AD44B0A0-5EF5-49E7-9311-00F4DF46649B}"/>
          </ac:spMkLst>
        </pc:spChg>
        <pc:spChg chg="mod topLvl">
          <ac:chgData name="reza kabir" userId="af3c95a13102d509" providerId="LiveId" clId="{88200EE4-F4B4-49E8-8126-B01E5FCCBE2D}" dt="2020-05-17T06:23:19.052" v="603" actId="165"/>
          <ac:spMkLst>
            <pc:docMk/>
            <pc:sldMk cId="2253895424" sldId="511"/>
            <ac:spMk id="205" creationId="{B75D33A5-AB5C-4CAF-A385-EB43C3A3E7E2}"/>
          </ac:spMkLst>
        </pc:spChg>
        <pc:spChg chg="mod topLvl">
          <ac:chgData name="reza kabir" userId="af3c95a13102d509" providerId="LiveId" clId="{88200EE4-F4B4-49E8-8126-B01E5FCCBE2D}" dt="2020-05-17T06:23:19.052" v="603" actId="165"/>
          <ac:spMkLst>
            <pc:docMk/>
            <pc:sldMk cId="2253895424" sldId="511"/>
            <ac:spMk id="206" creationId="{CD3DB85A-EB46-417C-8EAE-F9C058542AE2}"/>
          </ac:spMkLst>
        </pc:spChg>
        <pc:spChg chg="mod topLvl">
          <ac:chgData name="reza kabir" userId="af3c95a13102d509" providerId="LiveId" clId="{88200EE4-F4B4-49E8-8126-B01E5FCCBE2D}" dt="2020-05-17T06:23:19.052" v="603" actId="165"/>
          <ac:spMkLst>
            <pc:docMk/>
            <pc:sldMk cId="2253895424" sldId="511"/>
            <ac:spMk id="207" creationId="{024666B1-7A33-4429-A018-1BEE408A0DDD}"/>
          </ac:spMkLst>
        </pc:spChg>
        <pc:spChg chg="mod topLvl">
          <ac:chgData name="reza kabir" userId="af3c95a13102d509" providerId="LiveId" clId="{88200EE4-F4B4-49E8-8126-B01E5FCCBE2D}" dt="2020-05-17T06:23:19.052" v="603" actId="165"/>
          <ac:spMkLst>
            <pc:docMk/>
            <pc:sldMk cId="2253895424" sldId="511"/>
            <ac:spMk id="208" creationId="{0E7611F1-2D64-4FB0-AEB3-E7F62E208FD2}"/>
          </ac:spMkLst>
        </pc:spChg>
        <pc:spChg chg="mod topLvl">
          <ac:chgData name="reza kabir" userId="af3c95a13102d509" providerId="LiveId" clId="{88200EE4-F4B4-49E8-8126-B01E5FCCBE2D}" dt="2020-05-17T06:23:19.052" v="603" actId="165"/>
          <ac:spMkLst>
            <pc:docMk/>
            <pc:sldMk cId="2253895424" sldId="511"/>
            <ac:spMk id="209" creationId="{85E61632-5AB6-4E2D-A540-FF1D931CAA29}"/>
          </ac:spMkLst>
        </pc:spChg>
        <pc:spChg chg="mod topLvl">
          <ac:chgData name="reza kabir" userId="af3c95a13102d509" providerId="LiveId" clId="{88200EE4-F4B4-49E8-8126-B01E5FCCBE2D}" dt="2020-05-17T06:23:19.052" v="603" actId="165"/>
          <ac:spMkLst>
            <pc:docMk/>
            <pc:sldMk cId="2253895424" sldId="511"/>
            <ac:spMk id="210" creationId="{E89FF7FF-6948-47BA-8759-A92FA5D144C8}"/>
          </ac:spMkLst>
        </pc:spChg>
        <pc:spChg chg="mod topLvl">
          <ac:chgData name="reza kabir" userId="af3c95a13102d509" providerId="LiveId" clId="{88200EE4-F4B4-49E8-8126-B01E5FCCBE2D}" dt="2020-05-17T06:23:19.052" v="603" actId="165"/>
          <ac:spMkLst>
            <pc:docMk/>
            <pc:sldMk cId="2253895424" sldId="511"/>
            <ac:spMk id="211" creationId="{9345135F-EA0F-4826-A55D-33985D4B3C38}"/>
          </ac:spMkLst>
        </pc:spChg>
        <pc:spChg chg="mod topLvl">
          <ac:chgData name="reza kabir" userId="af3c95a13102d509" providerId="LiveId" clId="{88200EE4-F4B4-49E8-8126-B01E5FCCBE2D}" dt="2020-05-17T06:23:19.052" v="603" actId="165"/>
          <ac:spMkLst>
            <pc:docMk/>
            <pc:sldMk cId="2253895424" sldId="511"/>
            <ac:spMk id="212" creationId="{5916E7A4-3A83-44E7-9A24-5E70A5562A1D}"/>
          </ac:spMkLst>
        </pc:spChg>
        <pc:spChg chg="mod topLvl">
          <ac:chgData name="reza kabir" userId="af3c95a13102d509" providerId="LiveId" clId="{88200EE4-F4B4-49E8-8126-B01E5FCCBE2D}" dt="2020-05-17T06:23:19.052" v="603" actId="165"/>
          <ac:spMkLst>
            <pc:docMk/>
            <pc:sldMk cId="2253895424" sldId="511"/>
            <ac:spMk id="213" creationId="{BACC7C78-8D17-4AB9-A557-BE2F0B05B7DC}"/>
          </ac:spMkLst>
        </pc:spChg>
        <pc:spChg chg="mod topLvl">
          <ac:chgData name="reza kabir" userId="af3c95a13102d509" providerId="LiveId" clId="{88200EE4-F4B4-49E8-8126-B01E5FCCBE2D}" dt="2020-05-17T06:23:19.052" v="603" actId="165"/>
          <ac:spMkLst>
            <pc:docMk/>
            <pc:sldMk cId="2253895424" sldId="511"/>
            <ac:spMk id="214" creationId="{9ADA6745-50A8-4E7C-A9CC-A86466D5F838}"/>
          </ac:spMkLst>
        </pc:spChg>
        <pc:spChg chg="mod topLvl">
          <ac:chgData name="reza kabir" userId="af3c95a13102d509" providerId="LiveId" clId="{88200EE4-F4B4-49E8-8126-B01E5FCCBE2D}" dt="2020-05-17T06:23:19.052" v="603" actId="165"/>
          <ac:spMkLst>
            <pc:docMk/>
            <pc:sldMk cId="2253895424" sldId="511"/>
            <ac:spMk id="215" creationId="{DE80C6C9-4610-4CDF-9090-30716C9C7E7B}"/>
          </ac:spMkLst>
        </pc:spChg>
        <pc:spChg chg="mod topLvl">
          <ac:chgData name="reza kabir" userId="af3c95a13102d509" providerId="LiveId" clId="{88200EE4-F4B4-49E8-8126-B01E5FCCBE2D}" dt="2020-05-17T06:23:19.052" v="603" actId="165"/>
          <ac:spMkLst>
            <pc:docMk/>
            <pc:sldMk cId="2253895424" sldId="511"/>
            <ac:spMk id="216" creationId="{294583E3-F427-4F23-BD90-F1EF2DC062FE}"/>
          </ac:spMkLst>
        </pc:spChg>
        <pc:spChg chg="mod topLvl">
          <ac:chgData name="reza kabir" userId="af3c95a13102d509" providerId="LiveId" clId="{88200EE4-F4B4-49E8-8126-B01E5FCCBE2D}" dt="2020-05-17T06:23:19.052" v="603" actId="165"/>
          <ac:spMkLst>
            <pc:docMk/>
            <pc:sldMk cId="2253895424" sldId="511"/>
            <ac:spMk id="217" creationId="{3C91FEB2-F80B-407D-BBDF-5D5A799CB9AE}"/>
          </ac:spMkLst>
        </pc:spChg>
        <pc:spChg chg="mod topLvl">
          <ac:chgData name="reza kabir" userId="af3c95a13102d509" providerId="LiveId" clId="{88200EE4-F4B4-49E8-8126-B01E5FCCBE2D}" dt="2020-05-17T06:23:19.052" v="603" actId="165"/>
          <ac:spMkLst>
            <pc:docMk/>
            <pc:sldMk cId="2253895424" sldId="511"/>
            <ac:spMk id="218" creationId="{E8798E00-F975-4655-9EE4-5D6925386D94}"/>
          </ac:spMkLst>
        </pc:spChg>
        <pc:spChg chg="mod topLvl">
          <ac:chgData name="reza kabir" userId="af3c95a13102d509" providerId="LiveId" clId="{88200EE4-F4B4-49E8-8126-B01E5FCCBE2D}" dt="2020-05-17T06:23:19.052" v="603" actId="165"/>
          <ac:spMkLst>
            <pc:docMk/>
            <pc:sldMk cId="2253895424" sldId="511"/>
            <ac:spMk id="219" creationId="{4CAA8968-8013-4E9F-9289-51C81DB7F6BC}"/>
          </ac:spMkLst>
        </pc:spChg>
        <pc:spChg chg="mod topLvl">
          <ac:chgData name="reza kabir" userId="af3c95a13102d509" providerId="LiveId" clId="{88200EE4-F4B4-49E8-8126-B01E5FCCBE2D}" dt="2020-05-17T06:23:19.052" v="603" actId="165"/>
          <ac:spMkLst>
            <pc:docMk/>
            <pc:sldMk cId="2253895424" sldId="511"/>
            <ac:spMk id="220" creationId="{72D1BF56-7568-4924-8E56-E73385996561}"/>
          </ac:spMkLst>
        </pc:spChg>
        <pc:spChg chg="mod topLvl">
          <ac:chgData name="reza kabir" userId="af3c95a13102d509" providerId="LiveId" clId="{88200EE4-F4B4-49E8-8126-B01E5FCCBE2D}" dt="2020-05-17T06:23:19.052" v="603" actId="165"/>
          <ac:spMkLst>
            <pc:docMk/>
            <pc:sldMk cId="2253895424" sldId="511"/>
            <ac:spMk id="221" creationId="{E502F41F-687C-4D19-9416-7DFBD96DEAB6}"/>
          </ac:spMkLst>
        </pc:spChg>
        <pc:spChg chg="mod topLvl">
          <ac:chgData name="reza kabir" userId="af3c95a13102d509" providerId="LiveId" clId="{88200EE4-F4B4-49E8-8126-B01E5FCCBE2D}" dt="2020-05-17T06:23:19.052" v="603" actId="165"/>
          <ac:spMkLst>
            <pc:docMk/>
            <pc:sldMk cId="2253895424" sldId="511"/>
            <ac:spMk id="222" creationId="{8A2FB881-0836-407B-858D-0324FC3717E6}"/>
          </ac:spMkLst>
        </pc:spChg>
        <pc:spChg chg="mod topLvl">
          <ac:chgData name="reza kabir" userId="af3c95a13102d509" providerId="LiveId" clId="{88200EE4-F4B4-49E8-8126-B01E5FCCBE2D}" dt="2020-05-17T06:23:19.052" v="603" actId="165"/>
          <ac:spMkLst>
            <pc:docMk/>
            <pc:sldMk cId="2253895424" sldId="511"/>
            <ac:spMk id="223" creationId="{2F2B3A59-BCB4-40B6-89EB-3ADE9B16227A}"/>
          </ac:spMkLst>
        </pc:spChg>
        <pc:spChg chg="mod topLvl">
          <ac:chgData name="reza kabir" userId="af3c95a13102d509" providerId="LiveId" clId="{88200EE4-F4B4-49E8-8126-B01E5FCCBE2D}" dt="2020-05-17T06:23:19.052" v="603" actId="165"/>
          <ac:spMkLst>
            <pc:docMk/>
            <pc:sldMk cId="2253895424" sldId="511"/>
            <ac:spMk id="224" creationId="{EE1B1CC4-9473-4622-AC29-F3D083604E70}"/>
          </ac:spMkLst>
        </pc:spChg>
        <pc:spChg chg="mod topLvl">
          <ac:chgData name="reza kabir" userId="af3c95a13102d509" providerId="LiveId" clId="{88200EE4-F4B4-49E8-8126-B01E5FCCBE2D}" dt="2020-05-17T06:23:19.052" v="603" actId="165"/>
          <ac:spMkLst>
            <pc:docMk/>
            <pc:sldMk cId="2253895424" sldId="511"/>
            <ac:spMk id="225" creationId="{ED721FC8-F339-4419-A983-F988557B064C}"/>
          </ac:spMkLst>
        </pc:spChg>
        <pc:spChg chg="mod topLvl">
          <ac:chgData name="reza kabir" userId="af3c95a13102d509" providerId="LiveId" clId="{88200EE4-F4B4-49E8-8126-B01E5FCCBE2D}" dt="2020-05-17T06:23:19.052" v="603" actId="165"/>
          <ac:spMkLst>
            <pc:docMk/>
            <pc:sldMk cId="2253895424" sldId="511"/>
            <ac:spMk id="226" creationId="{A4C552D0-FD05-4757-8B99-23ADFF12DD65}"/>
          </ac:spMkLst>
        </pc:spChg>
        <pc:spChg chg="mod topLvl">
          <ac:chgData name="reza kabir" userId="af3c95a13102d509" providerId="LiveId" clId="{88200EE4-F4B4-49E8-8126-B01E5FCCBE2D}" dt="2020-05-17T06:23:19.052" v="603" actId="165"/>
          <ac:spMkLst>
            <pc:docMk/>
            <pc:sldMk cId="2253895424" sldId="511"/>
            <ac:spMk id="227" creationId="{D2857F5E-2FFD-46EA-9C8F-93B37D755A7F}"/>
          </ac:spMkLst>
        </pc:spChg>
        <pc:spChg chg="mod topLvl">
          <ac:chgData name="reza kabir" userId="af3c95a13102d509" providerId="LiveId" clId="{88200EE4-F4B4-49E8-8126-B01E5FCCBE2D}" dt="2020-05-17T06:23:19.052" v="603" actId="165"/>
          <ac:spMkLst>
            <pc:docMk/>
            <pc:sldMk cId="2253895424" sldId="511"/>
            <ac:spMk id="228" creationId="{2C40FE71-DFB0-4E29-AB5D-A64F5AE67CAB}"/>
          </ac:spMkLst>
        </pc:spChg>
        <pc:spChg chg="mod topLvl">
          <ac:chgData name="reza kabir" userId="af3c95a13102d509" providerId="LiveId" clId="{88200EE4-F4B4-49E8-8126-B01E5FCCBE2D}" dt="2020-05-17T06:23:19.052" v="603" actId="165"/>
          <ac:spMkLst>
            <pc:docMk/>
            <pc:sldMk cId="2253895424" sldId="511"/>
            <ac:spMk id="229" creationId="{D4412713-16DE-4E15-A9E1-10A5C714E57B}"/>
          </ac:spMkLst>
        </pc:spChg>
        <pc:spChg chg="mod topLvl">
          <ac:chgData name="reza kabir" userId="af3c95a13102d509" providerId="LiveId" clId="{88200EE4-F4B4-49E8-8126-B01E5FCCBE2D}" dt="2020-05-17T06:23:19.052" v="603" actId="165"/>
          <ac:spMkLst>
            <pc:docMk/>
            <pc:sldMk cId="2253895424" sldId="511"/>
            <ac:spMk id="230" creationId="{2D22484E-8F6C-4DE7-9161-DF8C07FF0409}"/>
          </ac:spMkLst>
        </pc:spChg>
        <pc:spChg chg="mod topLvl">
          <ac:chgData name="reza kabir" userId="af3c95a13102d509" providerId="LiveId" clId="{88200EE4-F4B4-49E8-8126-B01E5FCCBE2D}" dt="2020-05-17T06:23:19.052" v="603" actId="165"/>
          <ac:spMkLst>
            <pc:docMk/>
            <pc:sldMk cId="2253895424" sldId="511"/>
            <ac:spMk id="231" creationId="{6761C116-6AE3-4EFD-BDA7-34ECF881E2C6}"/>
          </ac:spMkLst>
        </pc:spChg>
        <pc:spChg chg="mod topLvl">
          <ac:chgData name="reza kabir" userId="af3c95a13102d509" providerId="LiveId" clId="{88200EE4-F4B4-49E8-8126-B01E5FCCBE2D}" dt="2020-05-17T06:23:19.052" v="603" actId="165"/>
          <ac:spMkLst>
            <pc:docMk/>
            <pc:sldMk cId="2253895424" sldId="511"/>
            <ac:spMk id="232" creationId="{41D7FBEB-CFA8-4E21-B6B0-BEFDF8D82D9E}"/>
          </ac:spMkLst>
        </pc:spChg>
        <pc:spChg chg="mod topLvl">
          <ac:chgData name="reza kabir" userId="af3c95a13102d509" providerId="LiveId" clId="{88200EE4-F4B4-49E8-8126-B01E5FCCBE2D}" dt="2020-05-17T06:23:19.052" v="603" actId="165"/>
          <ac:spMkLst>
            <pc:docMk/>
            <pc:sldMk cId="2253895424" sldId="511"/>
            <ac:spMk id="233" creationId="{8F0EE668-065A-4D0D-A20E-C91D0BF2B39E}"/>
          </ac:spMkLst>
        </pc:spChg>
        <pc:spChg chg="mod topLvl">
          <ac:chgData name="reza kabir" userId="af3c95a13102d509" providerId="LiveId" clId="{88200EE4-F4B4-49E8-8126-B01E5FCCBE2D}" dt="2020-05-17T06:23:19.052" v="603" actId="165"/>
          <ac:spMkLst>
            <pc:docMk/>
            <pc:sldMk cId="2253895424" sldId="511"/>
            <ac:spMk id="234" creationId="{D28789DE-DAC2-4A19-9FFF-D08C1CC60CBA}"/>
          </ac:spMkLst>
        </pc:spChg>
        <pc:spChg chg="mod topLvl">
          <ac:chgData name="reza kabir" userId="af3c95a13102d509" providerId="LiveId" clId="{88200EE4-F4B4-49E8-8126-B01E5FCCBE2D}" dt="2020-05-17T06:23:19.052" v="603" actId="165"/>
          <ac:spMkLst>
            <pc:docMk/>
            <pc:sldMk cId="2253895424" sldId="511"/>
            <ac:spMk id="235" creationId="{84E4928D-FEC3-453A-8275-D80B56EA40CE}"/>
          </ac:spMkLst>
        </pc:spChg>
        <pc:spChg chg="mod topLvl">
          <ac:chgData name="reza kabir" userId="af3c95a13102d509" providerId="LiveId" clId="{88200EE4-F4B4-49E8-8126-B01E5FCCBE2D}" dt="2020-05-17T06:23:19.052" v="603" actId="165"/>
          <ac:spMkLst>
            <pc:docMk/>
            <pc:sldMk cId="2253895424" sldId="511"/>
            <ac:spMk id="236" creationId="{73CEF2B5-99A2-45BC-931C-38B33600B412}"/>
          </ac:spMkLst>
        </pc:spChg>
        <pc:spChg chg="mod topLvl">
          <ac:chgData name="reza kabir" userId="af3c95a13102d509" providerId="LiveId" clId="{88200EE4-F4B4-49E8-8126-B01E5FCCBE2D}" dt="2020-05-17T06:23:19.052" v="603" actId="165"/>
          <ac:spMkLst>
            <pc:docMk/>
            <pc:sldMk cId="2253895424" sldId="511"/>
            <ac:spMk id="237" creationId="{3E71D5B6-14E3-49E5-A2A4-0A01E2CBB559}"/>
          </ac:spMkLst>
        </pc:spChg>
        <pc:spChg chg="mod topLvl">
          <ac:chgData name="reza kabir" userId="af3c95a13102d509" providerId="LiveId" clId="{88200EE4-F4B4-49E8-8126-B01E5FCCBE2D}" dt="2020-05-17T06:23:19.052" v="603" actId="165"/>
          <ac:spMkLst>
            <pc:docMk/>
            <pc:sldMk cId="2253895424" sldId="511"/>
            <ac:spMk id="238" creationId="{E18BFC58-62F9-49BC-A186-E92C3E506379}"/>
          </ac:spMkLst>
        </pc:spChg>
        <pc:spChg chg="mod topLvl">
          <ac:chgData name="reza kabir" userId="af3c95a13102d509" providerId="LiveId" clId="{88200EE4-F4B4-49E8-8126-B01E5FCCBE2D}" dt="2020-05-17T06:23:19.052" v="603" actId="165"/>
          <ac:spMkLst>
            <pc:docMk/>
            <pc:sldMk cId="2253895424" sldId="511"/>
            <ac:spMk id="239" creationId="{45336170-82A3-4200-A65F-86D34F72034F}"/>
          </ac:spMkLst>
        </pc:spChg>
        <pc:spChg chg="mod topLvl">
          <ac:chgData name="reza kabir" userId="af3c95a13102d509" providerId="LiveId" clId="{88200EE4-F4B4-49E8-8126-B01E5FCCBE2D}" dt="2020-05-17T06:23:19.052" v="603" actId="165"/>
          <ac:spMkLst>
            <pc:docMk/>
            <pc:sldMk cId="2253895424" sldId="511"/>
            <ac:spMk id="240" creationId="{C670BD5D-A75A-4FBC-AC4A-A1A0E1A7CB2D}"/>
          </ac:spMkLst>
        </pc:spChg>
        <pc:spChg chg="mod topLvl">
          <ac:chgData name="reza kabir" userId="af3c95a13102d509" providerId="LiveId" clId="{88200EE4-F4B4-49E8-8126-B01E5FCCBE2D}" dt="2020-05-17T06:23:19.052" v="603" actId="165"/>
          <ac:spMkLst>
            <pc:docMk/>
            <pc:sldMk cId="2253895424" sldId="511"/>
            <ac:spMk id="241" creationId="{2D86F200-6545-4C23-AA51-BAECFDAA9483}"/>
          </ac:spMkLst>
        </pc:spChg>
        <pc:spChg chg="mod topLvl">
          <ac:chgData name="reza kabir" userId="af3c95a13102d509" providerId="LiveId" clId="{88200EE4-F4B4-49E8-8126-B01E5FCCBE2D}" dt="2020-05-17T06:23:19.052" v="603" actId="165"/>
          <ac:spMkLst>
            <pc:docMk/>
            <pc:sldMk cId="2253895424" sldId="511"/>
            <ac:spMk id="242" creationId="{5E76445F-12CC-4B51-AEC8-08C0F1803F99}"/>
          </ac:spMkLst>
        </pc:spChg>
        <pc:spChg chg="mod topLvl">
          <ac:chgData name="reza kabir" userId="af3c95a13102d509" providerId="LiveId" clId="{88200EE4-F4B4-49E8-8126-B01E5FCCBE2D}" dt="2020-05-17T06:23:19.052" v="603" actId="165"/>
          <ac:spMkLst>
            <pc:docMk/>
            <pc:sldMk cId="2253895424" sldId="511"/>
            <ac:spMk id="243" creationId="{D6F7D846-3527-4E84-9EF6-932AAC799061}"/>
          </ac:spMkLst>
        </pc:spChg>
        <pc:spChg chg="mod topLvl">
          <ac:chgData name="reza kabir" userId="af3c95a13102d509" providerId="LiveId" clId="{88200EE4-F4B4-49E8-8126-B01E5FCCBE2D}" dt="2020-05-17T06:23:19.052" v="603" actId="165"/>
          <ac:spMkLst>
            <pc:docMk/>
            <pc:sldMk cId="2253895424" sldId="511"/>
            <ac:spMk id="244" creationId="{63E1E44B-704A-44E0-966B-3CF878C43296}"/>
          </ac:spMkLst>
        </pc:spChg>
        <pc:spChg chg="mod topLvl">
          <ac:chgData name="reza kabir" userId="af3c95a13102d509" providerId="LiveId" clId="{88200EE4-F4B4-49E8-8126-B01E5FCCBE2D}" dt="2020-05-17T06:23:19.052" v="603" actId="165"/>
          <ac:spMkLst>
            <pc:docMk/>
            <pc:sldMk cId="2253895424" sldId="511"/>
            <ac:spMk id="245" creationId="{BF89ED9C-FBAE-490B-9FB0-E7389FD18546}"/>
          </ac:spMkLst>
        </pc:spChg>
        <pc:spChg chg="mod topLvl">
          <ac:chgData name="reza kabir" userId="af3c95a13102d509" providerId="LiveId" clId="{88200EE4-F4B4-49E8-8126-B01E5FCCBE2D}" dt="2020-05-17T06:23:19.052" v="603" actId="165"/>
          <ac:spMkLst>
            <pc:docMk/>
            <pc:sldMk cId="2253895424" sldId="511"/>
            <ac:spMk id="246" creationId="{7ECC42DE-7183-45A6-84FD-B21234ED85AC}"/>
          </ac:spMkLst>
        </pc:spChg>
        <pc:spChg chg="mod topLvl">
          <ac:chgData name="reza kabir" userId="af3c95a13102d509" providerId="LiveId" clId="{88200EE4-F4B4-49E8-8126-B01E5FCCBE2D}" dt="2020-05-17T06:23:19.052" v="603" actId="165"/>
          <ac:spMkLst>
            <pc:docMk/>
            <pc:sldMk cId="2253895424" sldId="511"/>
            <ac:spMk id="247" creationId="{B4D7AEC9-F2CB-436C-8412-D89E35B5AB54}"/>
          </ac:spMkLst>
        </pc:spChg>
        <pc:spChg chg="mod topLvl">
          <ac:chgData name="reza kabir" userId="af3c95a13102d509" providerId="LiveId" clId="{88200EE4-F4B4-49E8-8126-B01E5FCCBE2D}" dt="2020-05-17T06:23:19.052" v="603" actId="165"/>
          <ac:spMkLst>
            <pc:docMk/>
            <pc:sldMk cId="2253895424" sldId="511"/>
            <ac:spMk id="248" creationId="{59F2652E-5D87-47D6-B15C-14EC352E29A8}"/>
          </ac:spMkLst>
        </pc:spChg>
        <pc:spChg chg="mod topLvl">
          <ac:chgData name="reza kabir" userId="af3c95a13102d509" providerId="LiveId" clId="{88200EE4-F4B4-49E8-8126-B01E5FCCBE2D}" dt="2020-05-17T06:23:19.052" v="603" actId="165"/>
          <ac:spMkLst>
            <pc:docMk/>
            <pc:sldMk cId="2253895424" sldId="511"/>
            <ac:spMk id="249" creationId="{B11A84C2-F32F-477C-B95F-B5735110B4F3}"/>
          </ac:spMkLst>
        </pc:spChg>
        <pc:spChg chg="mod topLvl">
          <ac:chgData name="reza kabir" userId="af3c95a13102d509" providerId="LiveId" clId="{88200EE4-F4B4-49E8-8126-B01E5FCCBE2D}" dt="2020-05-17T06:23:19.052" v="603" actId="165"/>
          <ac:spMkLst>
            <pc:docMk/>
            <pc:sldMk cId="2253895424" sldId="511"/>
            <ac:spMk id="250" creationId="{BFCF7589-1C18-48DD-AAD2-CB15388F2DBF}"/>
          </ac:spMkLst>
        </pc:spChg>
        <pc:spChg chg="mod topLvl">
          <ac:chgData name="reza kabir" userId="af3c95a13102d509" providerId="LiveId" clId="{88200EE4-F4B4-49E8-8126-B01E5FCCBE2D}" dt="2020-05-17T06:23:19.052" v="603" actId="165"/>
          <ac:spMkLst>
            <pc:docMk/>
            <pc:sldMk cId="2253895424" sldId="511"/>
            <ac:spMk id="251" creationId="{8198E7FC-2992-4087-AF28-61719D9386E1}"/>
          </ac:spMkLst>
        </pc:spChg>
        <pc:spChg chg="mod topLvl">
          <ac:chgData name="reza kabir" userId="af3c95a13102d509" providerId="LiveId" clId="{88200EE4-F4B4-49E8-8126-B01E5FCCBE2D}" dt="2020-05-17T06:23:19.052" v="603" actId="165"/>
          <ac:spMkLst>
            <pc:docMk/>
            <pc:sldMk cId="2253895424" sldId="511"/>
            <ac:spMk id="252" creationId="{4DF47EDA-E322-4CCD-AE21-A75D004C3853}"/>
          </ac:spMkLst>
        </pc:spChg>
        <pc:spChg chg="mod topLvl">
          <ac:chgData name="reza kabir" userId="af3c95a13102d509" providerId="LiveId" clId="{88200EE4-F4B4-49E8-8126-B01E5FCCBE2D}" dt="2020-05-17T06:23:19.052" v="603" actId="165"/>
          <ac:spMkLst>
            <pc:docMk/>
            <pc:sldMk cId="2253895424" sldId="511"/>
            <ac:spMk id="253" creationId="{A77942B6-2E1E-4AD9-AB9D-7F0DCBB3E277}"/>
          </ac:spMkLst>
        </pc:spChg>
        <pc:spChg chg="mod topLvl">
          <ac:chgData name="reza kabir" userId="af3c95a13102d509" providerId="LiveId" clId="{88200EE4-F4B4-49E8-8126-B01E5FCCBE2D}" dt="2020-05-17T06:23:19.052" v="603" actId="165"/>
          <ac:spMkLst>
            <pc:docMk/>
            <pc:sldMk cId="2253895424" sldId="511"/>
            <ac:spMk id="254" creationId="{AE0027FB-0F33-466E-B7DA-0520D85F8266}"/>
          </ac:spMkLst>
        </pc:spChg>
        <pc:spChg chg="mod topLvl">
          <ac:chgData name="reza kabir" userId="af3c95a13102d509" providerId="LiveId" clId="{88200EE4-F4B4-49E8-8126-B01E5FCCBE2D}" dt="2020-05-17T06:23:19.052" v="603" actId="165"/>
          <ac:spMkLst>
            <pc:docMk/>
            <pc:sldMk cId="2253895424" sldId="511"/>
            <ac:spMk id="255" creationId="{8D42B19F-8798-4310-BC36-9CF0F6CEAB79}"/>
          </ac:spMkLst>
        </pc:spChg>
        <pc:spChg chg="mod topLvl">
          <ac:chgData name="reza kabir" userId="af3c95a13102d509" providerId="LiveId" clId="{88200EE4-F4B4-49E8-8126-B01E5FCCBE2D}" dt="2020-05-17T06:23:19.052" v="603" actId="165"/>
          <ac:spMkLst>
            <pc:docMk/>
            <pc:sldMk cId="2253895424" sldId="511"/>
            <ac:spMk id="256" creationId="{FAFD0C76-107A-4CC2-A71D-726647EA9022}"/>
          </ac:spMkLst>
        </pc:spChg>
        <pc:spChg chg="mod topLvl">
          <ac:chgData name="reza kabir" userId="af3c95a13102d509" providerId="LiveId" clId="{88200EE4-F4B4-49E8-8126-B01E5FCCBE2D}" dt="2020-05-17T06:23:19.052" v="603" actId="165"/>
          <ac:spMkLst>
            <pc:docMk/>
            <pc:sldMk cId="2253895424" sldId="511"/>
            <ac:spMk id="257" creationId="{6B221299-419E-4DDC-858A-053233073980}"/>
          </ac:spMkLst>
        </pc:spChg>
        <pc:spChg chg="mod topLvl">
          <ac:chgData name="reza kabir" userId="af3c95a13102d509" providerId="LiveId" clId="{88200EE4-F4B4-49E8-8126-B01E5FCCBE2D}" dt="2020-05-17T06:23:19.052" v="603" actId="165"/>
          <ac:spMkLst>
            <pc:docMk/>
            <pc:sldMk cId="2253895424" sldId="511"/>
            <ac:spMk id="258" creationId="{B0199212-90C9-489F-97B9-8528F9CC643D}"/>
          </ac:spMkLst>
        </pc:spChg>
        <pc:spChg chg="mod topLvl">
          <ac:chgData name="reza kabir" userId="af3c95a13102d509" providerId="LiveId" clId="{88200EE4-F4B4-49E8-8126-B01E5FCCBE2D}" dt="2020-05-17T06:23:19.052" v="603" actId="165"/>
          <ac:spMkLst>
            <pc:docMk/>
            <pc:sldMk cId="2253895424" sldId="511"/>
            <ac:spMk id="259" creationId="{A67FA784-682F-4D6A-82DC-890906AC5772}"/>
          </ac:spMkLst>
        </pc:spChg>
        <pc:spChg chg="mod topLvl">
          <ac:chgData name="reza kabir" userId="af3c95a13102d509" providerId="LiveId" clId="{88200EE4-F4B4-49E8-8126-B01E5FCCBE2D}" dt="2020-05-17T06:23:19.052" v="603" actId="165"/>
          <ac:spMkLst>
            <pc:docMk/>
            <pc:sldMk cId="2253895424" sldId="511"/>
            <ac:spMk id="260" creationId="{2FA95366-FF5A-444B-97BB-C681D22BE0EC}"/>
          </ac:spMkLst>
        </pc:spChg>
        <pc:spChg chg="mod topLvl">
          <ac:chgData name="reza kabir" userId="af3c95a13102d509" providerId="LiveId" clId="{88200EE4-F4B4-49E8-8126-B01E5FCCBE2D}" dt="2020-05-17T06:23:19.052" v="603" actId="165"/>
          <ac:spMkLst>
            <pc:docMk/>
            <pc:sldMk cId="2253895424" sldId="511"/>
            <ac:spMk id="261" creationId="{7709FC5A-D926-4830-8914-1F61BCB45BEB}"/>
          </ac:spMkLst>
        </pc:spChg>
        <pc:spChg chg="mod topLvl">
          <ac:chgData name="reza kabir" userId="af3c95a13102d509" providerId="LiveId" clId="{88200EE4-F4B4-49E8-8126-B01E5FCCBE2D}" dt="2020-05-17T06:23:19.052" v="603" actId="165"/>
          <ac:spMkLst>
            <pc:docMk/>
            <pc:sldMk cId="2253895424" sldId="511"/>
            <ac:spMk id="262" creationId="{87B53D69-B11D-406D-938D-B37E92E4CC08}"/>
          </ac:spMkLst>
        </pc:spChg>
        <pc:spChg chg="mod topLvl">
          <ac:chgData name="reza kabir" userId="af3c95a13102d509" providerId="LiveId" clId="{88200EE4-F4B4-49E8-8126-B01E5FCCBE2D}" dt="2020-05-17T06:23:19.052" v="603" actId="165"/>
          <ac:spMkLst>
            <pc:docMk/>
            <pc:sldMk cId="2253895424" sldId="511"/>
            <ac:spMk id="263" creationId="{872B22D6-DD6C-425A-8AF9-ED653D8D07C6}"/>
          </ac:spMkLst>
        </pc:spChg>
        <pc:spChg chg="mod topLvl">
          <ac:chgData name="reza kabir" userId="af3c95a13102d509" providerId="LiveId" clId="{88200EE4-F4B4-49E8-8126-B01E5FCCBE2D}" dt="2020-05-17T06:23:19.052" v="603" actId="165"/>
          <ac:spMkLst>
            <pc:docMk/>
            <pc:sldMk cId="2253895424" sldId="511"/>
            <ac:spMk id="264" creationId="{75DA7DCE-AF1C-4362-A8B5-DC105EF3DC30}"/>
          </ac:spMkLst>
        </pc:spChg>
        <pc:spChg chg="mod topLvl">
          <ac:chgData name="reza kabir" userId="af3c95a13102d509" providerId="LiveId" clId="{88200EE4-F4B4-49E8-8126-B01E5FCCBE2D}" dt="2020-05-17T06:23:19.052" v="603" actId="165"/>
          <ac:spMkLst>
            <pc:docMk/>
            <pc:sldMk cId="2253895424" sldId="511"/>
            <ac:spMk id="265" creationId="{3FBB7342-3963-4B5D-99D4-B91C7BBDAAC4}"/>
          </ac:spMkLst>
        </pc:spChg>
        <pc:spChg chg="mod topLvl">
          <ac:chgData name="reza kabir" userId="af3c95a13102d509" providerId="LiveId" clId="{88200EE4-F4B4-49E8-8126-B01E5FCCBE2D}" dt="2020-05-17T06:23:19.052" v="603" actId="165"/>
          <ac:spMkLst>
            <pc:docMk/>
            <pc:sldMk cId="2253895424" sldId="511"/>
            <ac:spMk id="266" creationId="{00AE0587-E868-4B82-AD6B-C30A527F6999}"/>
          </ac:spMkLst>
        </pc:spChg>
        <pc:spChg chg="mod topLvl">
          <ac:chgData name="reza kabir" userId="af3c95a13102d509" providerId="LiveId" clId="{88200EE4-F4B4-49E8-8126-B01E5FCCBE2D}" dt="2020-05-17T06:23:19.052" v="603" actId="165"/>
          <ac:spMkLst>
            <pc:docMk/>
            <pc:sldMk cId="2253895424" sldId="511"/>
            <ac:spMk id="267" creationId="{7F1D8AF5-F410-4E93-AF0C-AC1220764962}"/>
          </ac:spMkLst>
        </pc:spChg>
        <pc:spChg chg="mod topLvl">
          <ac:chgData name="reza kabir" userId="af3c95a13102d509" providerId="LiveId" clId="{88200EE4-F4B4-49E8-8126-B01E5FCCBE2D}" dt="2020-05-17T06:23:19.052" v="603" actId="165"/>
          <ac:spMkLst>
            <pc:docMk/>
            <pc:sldMk cId="2253895424" sldId="511"/>
            <ac:spMk id="268" creationId="{EFACDAAF-5892-475F-BDF4-BFA84523A130}"/>
          </ac:spMkLst>
        </pc:spChg>
        <pc:spChg chg="mod topLvl">
          <ac:chgData name="reza kabir" userId="af3c95a13102d509" providerId="LiveId" clId="{88200EE4-F4B4-49E8-8126-B01E5FCCBE2D}" dt="2020-05-17T06:23:19.052" v="603" actId="165"/>
          <ac:spMkLst>
            <pc:docMk/>
            <pc:sldMk cId="2253895424" sldId="511"/>
            <ac:spMk id="269" creationId="{9F5506BF-CFC9-44BF-A2CC-E8DA66EC84F2}"/>
          </ac:spMkLst>
        </pc:spChg>
        <pc:spChg chg="mod topLvl">
          <ac:chgData name="reza kabir" userId="af3c95a13102d509" providerId="LiveId" clId="{88200EE4-F4B4-49E8-8126-B01E5FCCBE2D}" dt="2020-05-17T06:23:19.052" v="603" actId="165"/>
          <ac:spMkLst>
            <pc:docMk/>
            <pc:sldMk cId="2253895424" sldId="511"/>
            <ac:spMk id="270" creationId="{E6F976E0-A0A4-48FC-8AF5-5AE4B1A2F2ED}"/>
          </ac:spMkLst>
        </pc:spChg>
        <pc:spChg chg="mod topLvl">
          <ac:chgData name="reza kabir" userId="af3c95a13102d509" providerId="LiveId" clId="{88200EE4-F4B4-49E8-8126-B01E5FCCBE2D}" dt="2020-05-17T06:23:19.052" v="603" actId="165"/>
          <ac:spMkLst>
            <pc:docMk/>
            <pc:sldMk cId="2253895424" sldId="511"/>
            <ac:spMk id="271" creationId="{F236C5CA-65DA-433A-B4EC-3A3089337263}"/>
          </ac:spMkLst>
        </pc:spChg>
        <pc:spChg chg="mod topLvl">
          <ac:chgData name="reza kabir" userId="af3c95a13102d509" providerId="LiveId" clId="{88200EE4-F4B4-49E8-8126-B01E5FCCBE2D}" dt="2020-05-17T06:23:19.052" v="603" actId="165"/>
          <ac:spMkLst>
            <pc:docMk/>
            <pc:sldMk cId="2253895424" sldId="511"/>
            <ac:spMk id="272" creationId="{A68E4DD0-933D-4D40-9E6E-4D24A346A427}"/>
          </ac:spMkLst>
        </pc:spChg>
        <pc:spChg chg="mod topLvl">
          <ac:chgData name="reza kabir" userId="af3c95a13102d509" providerId="LiveId" clId="{88200EE4-F4B4-49E8-8126-B01E5FCCBE2D}" dt="2020-05-17T06:23:19.052" v="603" actId="165"/>
          <ac:spMkLst>
            <pc:docMk/>
            <pc:sldMk cId="2253895424" sldId="511"/>
            <ac:spMk id="273" creationId="{C93C8FAA-DC9D-4973-ADE2-723BF1CE7904}"/>
          </ac:spMkLst>
        </pc:spChg>
        <pc:spChg chg="mod topLvl">
          <ac:chgData name="reza kabir" userId="af3c95a13102d509" providerId="LiveId" clId="{88200EE4-F4B4-49E8-8126-B01E5FCCBE2D}" dt="2020-05-17T06:23:19.052" v="603" actId="165"/>
          <ac:spMkLst>
            <pc:docMk/>
            <pc:sldMk cId="2253895424" sldId="511"/>
            <ac:spMk id="274" creationId="{93CA65FC-1A30-4193-8D54-C4439B3C4713}"/>
          </ac:spMkLst>
        </pc:spChg>
        <pc:spChg chg="mod topLvl">
          <ac:chgData name="reza kabir" userId="af3c95a13102d509" providerId="LiveId" clId="{88200EE4-F4B4-49E8-8126-B01E5FCCBE2D}" dt="2020-05-17T06:23:19.052" v="603" actId="165"/>
          <ac:spMkLst>
            <pc:docMk/>
            <pc:sldMk cId="2253895424" sldId="511"/>
            <ac:spMk id="275" creationId="{C4C4E062-A78F-4D53-A31C-8731E629EB48}"/>
          </ac:spMkLst>
        </pc:spChg>
        <pc:spChg chg="mod topLvl">
          <ac:chgData name="reza kabir" userId="af3c95a13102d509" providerId="LiveId" clId="{88200EE4-F4B4-49E8-8126-B01E5FCCBE2D}" dt="2020-05-17T06:23:19.052" v="603" actId="165"/>
          <ac:spMkLst>
            <pc:docMk/>
            <pc:sldMk cId="2253895424" sldId="511"/>
            <ac:spMk id="276" creationId="{13A4BF0C-8104-4BAF-A97F-B466077B92ED}"/>
          </ac:spMkLst>
        </pc:spChg>
        <pc:spChg chg="mod topLvl">
          <ac:chgData name="reza kabir" userId="af3c95a13102d509" providerId="LiveId" clId="{88200EE4-F4B4-49E8-8126-B01E5FCCBE2D}" dt="2020-05-17T06:23:19.052" v="603" actId="165"/>
          <ac:spMkLst>
            <pc:docMk/>
            <pc:sldMk cId="2253895424" sldId="511"/>
            <ac:spMk id="277" creationId="{107248A9-5B6B-4ADB-ACF6-512341E4C56C}"/>
          </ac:spMkLst>
        </pc:spChg>
        <pc:spChg chg="mod topLvl">
          <ac:chgData name="reza kabir" userId="af3c95a13102d509" providerId="LiveId" clId="{88200EE4-F4B4-49E8-8126-B01E5FCCBE2D}" dt="2020-05-17T06:23:19.052" v="603" actId="165"/>
          <ac:spMkLst>
            <pc:docMk/>
            <pc:sldMk cId="2253895424" sldId="511"/>
            <ac:spMk id="278" creationId="{FB8C843C-2031-435B-95F4-B85E1270AEC7}"/>
          </ac:spMkLst>
        </pc:spChg>
        <pc:spChg chg="mod topLvl">
          <ac:chgData name="reza kabir" userId="af3c95a13102d509" providerId="LiveId" clId="{88200EE4-F4B4-49E8-8126-B01E5FCCBE2D}" dt="2020-05-17T06:23:19.052" v="603" actId="165"/>
          <ac:spMkLst>
            <pc:docMk/>
            <pc:sldMk cId="2253895424" sldId="511"/>
            <ac:spMk id="279" creationId="{DDBFDA9C-C815-42DA-8700-5222D324C3DF}"/>
          </ac:spMkLst>
        </pc:spChg>
        <pc:spChg chg="mod topLvl">
          <ac:chgData name="reza kabir" userId="af3c95a13102d509" providerId="LiveId" clId="{88200EE4-F4B4-49E8-8126-B01E5FCCBE2D}" dt="2020-05-17T06:23:19.052" v="603" actId="165"/>
          <ac:spMkLst>
            <pc:docMk/>
            <pc:sldMk cId="2253895424" sldId="511"/>
            <ac:spMk id="280" creationId="{4F4A4A0E-54B7-4A68-9D33-7EED554C584E}"/>
          </ac:spMkLst>
        </pc:spChg>
        <pc:spChg chg="mod topLvl">
          <ac:chgData name="reza kabir" userId="af3c95a13102d509" providerId="LiveId" clId="{88200EE4-F4B4-49E8-8126-B01E5FCCBE2D}" dt="2020-05-17T06:23:19.052" v="603" actId="165"/>
          <ac:spMkLst>
            <pc:docMk/>
            <pc:sldMk cId="2253895424" sldId="511"/>
            <ac:spMk id="281" creationId="{8077DE97-3E4B-4997-AFAB-492E1D887B8E}"/>
          </ac:spMkLst>
        </pc:spChg>
        <pc:spChg chg="mod topLvl">
          <ac:chgData name="reza kabir" userId="af3c95a13102d509" providerId="LiveId" clId="{88200EE4-F4B4-49E8-8126-B01E5FCCBE2D}" dt="2020-05-17T06:23:19.052" v="603" actId="165"/>
          <ac:spMkLst>
            <pc:docMk/>
            <pc:sldMk cId="2253895424" sldId="511"/>
            <ac:spMk id="282" creationId="{79C06154-A0CD-4C4B-915E-B2C0F242500A}"/>
          </ac:spMkLst>
        </pc:spChg>
        <pc:spChg chg="mod topLvl">
          <ac:chgData name="reza kabir" userId="af3c95a13102d509" providerId="LiveId" clId="{88200EE4-F4B4-49E8-8126-B01E5FCCBE2D}" dt="2020-05-17T06:23:19.052" v="603" actId="165"/>
          <ac:spMkLst>
            <pc:docMk/>
            <pc:sldMk cId="2253895424" sldId="511"/>
            <ac:spMk id="283" creationId="{3BDA3F8C-98B4-4E4F-9B9F-C2BD782C4FD3}"/>
          </ac:spMkLst>
        </pc:spChg>
        <pc:spChg chg="mod topLvl">
          <ac:chgData name="reza kabir" userId="af3c95a13102d509" providerId="LiveId" clId="{88200EE4-F4B4-49E8-8126-B01E5FCCBE2D}" dt="2020-05-17T06:23:19.052" v="603" actId="165"/>
          <ac:spMkLst>
            <pc:docMk/>
            <pc:sldMk cId="2253895424" sldId="511"/>
            <ac:spMk id="284" creationId="{DB5A0A6D-A207-478B-B3EC-546F5FEC59BB}"/>
          </ac:spMkLst>
        </pc:spChg>
        <pc:spChg chg="mod topLvl">
          <ac:chgData name="reza kabir" userId="af3c95a13102d509" providerId="LiveId" clId="{88200EE4-F4B4-49E8-8126-B01E5FCCBE2D}" dt="2020-05-17T06:23:19.052" v="603" actId="165"/>
          <ac:spMkLst>
            <pc:docMk/>
            <pc:sldMk cId="2253895424" sldId="511"/>
            <ac:spMk id="285" creationId="{E920A778-2877-4801-93F4-4D6067AC9EF3}"/>
          </ac:spMkLst>
        </pc:spChg>
        <pc:spChg chg="mod topLvl">
          <ac:chgData name="reza kabir" userId="af3c95a13102d509" providerId="LiveId" clId="{88200EE4-F4B4-49E8-8126-B01E5FCCBE2D}" dt="2020-05-17T06:23:19.052" v="603" actId="165"/>
          <ac:spMkLst>
            <pc:docMk/>
            <pc:sldMk cId="2253895424" sldId="511"/>
            <ac:spMk id="286" creationId="{DA7F3383-333D-4C1C-897C-BEBBBB9C1251}"/>
          </ac:spMkLst>
        </pc:spChg>
        <pc:spChg chg="mod topLvl">
          <ac:chgData name="reza kabir" userId="af3c95a13102d509" providerId="LiveId" clId="{88200EE4-F4B4-49E8-8126-B01E5FCCBE2D}" dt="2020-05-17T06:23:19.052" v="603" actId="165"/>
          <ac:spMkLst>
            <pc:docMk/>
            <pc:sldMk cId="2253895424" sldId="511"/>
            <ac:spMk id="287" creationId="{9E0DBBE7-F5E2-4C63-A92E-4019FCD49742}"/>
          </ac:spMkLst>
        </pc:spChg>
        <pc:spChg chg="mod topLvl">
          <ac:chgData name="reza kabir" userId="af3c95a13102d509" providerId="LiveId" clId="{88200EE4-F4B4-49E8-8126-B01E5FCCBE2D}" dt="2020-05-17T06:23:19.052" v="603" actId="165"/>
          <ac:spMkLst>
            <pc:docMk/>
            <pc:sldMk cId="2253895424" sldId="511"/>
            <ac:spMk id="288" creationId="{5BCEF40B-3760-4AB9-80A8-7C5EF84DE8D9}"/>
          </ac:spMkLst>
        </pc:spChg>
        <pc:spChg chg="mod topLvl">
          <ac:chgData name="reza kabir" userId="af3c95a13102d509" providerId="LiveId" clId="{88200EE4-F4B4-49E8-8126-B01E5FCCBE2D}" dt="2020-05-17T06:23:19.052" v="603" actId="165"/>
          <ac:spMkLst>
            <pc:docMk/>
            <pc:sldMk cId="2253895424" sldId="511"/>
            <ac:spMk id="289" creationId="{656A011C-E538-4777-AE17-3CAED7F7B998}"/>
          </ac:spMkLst>
        </pc:spChg>
        <pc:spChg chg="mod topLvl">
          <ac:chgData name="reza kabir" userId="af3c95a13102d509" providerId="LiveId" clId="{88200EE4-F4B4-49E8-8126-B01E5FCCBE2D}" dt="2020-05-17T06:23:19.052" v="603" actId="165"/>
          <ac:spMkLst>
            <pc:docMk/>
            <pc:sldMk cId="2253895424" sldId="511"/>
            <ac:spMk id="290" creationId="{B18B7270-6629-4A6C-B001-614F6ECC9066}"/>
          </ac:spMkLst>
        </pc:spChg>
        <pc:spChg chg="mod topLvl">
          <ac:chgData name="reza kabir" userId="af3c95a13102d509" providerId="LiveId" clId="{88200EE4-F4B4-49E8-8126-B01E5FCCBE2D}" dt="2020-05-17T06:23:19.052" v="603" actId="165"/>
          <ac:spMkLst>
            <pc:docMk/>
            <pc:sldMk cId="2253895424" sldId="511"/>
            <ac:spMk id="291" creationId="{679FD9C3-1E41-4828-A4BA-ED919B887EBE}"/>
          </ac:spMkLst>
        </pc:spChg>
        <pc:spChg chg="mod topLvl">
          <ac:chgData name="reza kabir" userId="af3c95a13102d509" providerId="LiveId" clId="{88200EE4-F4B4-49E8-8126-B01E5FCCBE2D}" dt="2020-05-17T06:23:19.052" v="603" actId="165"/>
          <ac:spMkLst>
            <pc:docMk/>
            <pc:sldMk cId="2253895424" sldId="511"/>
            <ac:spMk id="292" creationId="{261BD3F2-FF01-44B0-9C96-C4E2FA1D85DA}"/>
          </ac:spMkLst>
        </pc:spChg>
        <pc:spChg chg="mod topLvl">
          <ac:chgData name="reza kabir" userId="af3c95a13102d509" providerId="LiveId" clId="{88200EE4-F4B4-49E8-8126-B01E5FCCBE2D}" dt="2020-05-17T06:23:19.052" v="603" actId="165"/>
          <ac:spMkLst>
            <pc:docMk/>
            <pc:sldMk cId="2253895424" sldId="511"/>
            <ac:spMk id="293" creationId="{895DE849-3D31-4B1D-884D-8B90E5BFC248}"/>
          </ac:spMkLst>
        </pc:spChg>
        <pc:spChg chg="mod topLvl">
          <ac:chgData name="reza kabir" userId="af3c95a13102d509" providerId="LiveId" clId="{88200EE4-F4B4-49E8-8126-B01E5FCCBE2D}" dt="2020-05-17T06:23:19.052" v="603" actId="165"/>
          <ac:spMkLst>
            <pc:docMk/>
            <pc:sldMk cId="2253895424" sldId="511"/>
            <ac:spMk id="294" creationId="{A69023EC-36FF-4341-A3B3-F55539667687}"/>
          </ac:spMkLst>
        </pc:spChg>
        <pc:spChg chg="mod topLvl">
          <ac:chgData name="reza kabir" userId="af3c95a13102d509" providerId="LiveId" clId="{88200EE4-F4B4-49E8-8126-B01E5FCCBE2D}" dt="2020-05-17T06:23:19.052" v="603" actId="165"/>
          <ac:spMkLst>
            <pc:docMk/>
            <pc:sldMk cId="2253895424" sldId="511"/>
            <ac:spMk id="295" creationId="{C643F240-B293-45A9-9066-890CEA7BADB1}"/>
          </ac:spMkLst>
        </pc:spChg>
        <pc:spChg chg="mod topLvl">
          <ac:chgData name="reza kabir" userId="af3c95a13102d509" providerId="LiveId" clId="{88200EE4-F4B4-49E8-8126-B01E5FCCBE2D}" dt="2020-05-17T06:23:19.052" v="603" actId="165"/>
          <ac:spMkLst>
            <pc:docMk/>
            <pc:sldMk cId="2253895424" sldId="511"/>
            <ac:spMk id="296" creationId="{0DB8DA41-378A-4AB7-947C-15AF057754A4}"/>
          </ac:spMkLst>
        </pc:spChg>
        <pc:spChg chg="mod topLvl">
          <ac:chgData name="reza kabir" userId="af3c95a13102d509" providerId="LiveId" clId="{88200EE4-F4B4-49E8-8126-B01E5FCCBE2D}" dt="2020-05-17T06:23:19.052" v="603" actId="165"/>
          <ac:spMkLst>
            <pc:docMk/>
            <pc:sldMk cId="2253895424" sldId="511"/>
            <ac:spMk id="297" creationId="{E5D71ADA-5A69-43A2-A1B7-46698B43BAE5}"/>
          </ac:spMkLst>
        </pc:spChg>
        <pc:spChg chg="mod topLvl">
          <ac:chgData name="reza kabir" userId="af3c95a13102d509" providerId="LiveId" clId="{88200EE4-F4B4-49E8-8126-B01E5FCCBE2D}" dt="2020-05-17T06:23:19.052" v="603" actId="165"/>
          <ac:spMkLst>
            <pc:docMk/>
            <pc:sldMk cId="2253895424" sldId="511"/>
            <ac:spMk id="298" creationId="{53F6EF12-FCB2-4B82-897D-4066E74BBE52}"/>
          </ac:spMkLst>
        </pc:spChg>
        <pc:spChg chg="mod topLvl">
          <ac:chgData name="reza kabir" userId="af3c95a13102d509" providerId="LiveId" clId="{88200EE4-F4B4-49E8-8126-B01E5FCCBE2D}" dt="2020-05-17T06:23:19.052" v="603" actId="165"/>
          <ac:spMkLst>
            <pc:docMk/>
            <pc:sldMk cId="2253895424" sldId="511"/>
            <ac:spMk id="299" creationId="{E6FCE7E2-C442-4C7F-AD02-E759963502CA}"/>
          </ac:spMkLst>
        </pc:spChg>
        <pc:spChg chg="mod topLvl">
          <ac:chgData name="reza kabir" userId="af3c95a13102d509" providerId="LiveId" clId="{88200EE4-F4B4-49E8-8126-B01E5FCCBE2D}" dt="2020-05-17T06:23:19.052" v="603" actId="165"/>
          <ac:spMkLst>
            <pc:docMk/>
            <pc:sldMk cId="2253895424" sldId="511"/>
            <ac:spMk id="300" creationId="{E5333BAD-36F1-459C-9F06-603F7300A609}"/>
          </ac:spMkLst>
        </pc:spChg>
        <pc:spChg chg="mod topLvl">
          <ac:chgData name="reza kabir" userId="af3c95a13102d509" providerId="LiveId" clId="{88200EE4-F4B4-49E8-8126-B01E5FCCBE2D}" dt="2020-05-17T06:23:19.052" v="603" actId="165"/>
          <ac:spMkLst>
            <pc:docMk/>
            <pc:sldMk cId="2253895424" sldId="511"/>
            <ac:spMk id="301" creationId="{E81B357F-E9F4-47FF-B790-A4EFBF272463}"/>
          </ac:spMkLst>
        </pc:spChg>
        <pc:spChg chg="mod topLvl">
          <ac:chgData name="reza kabir" userId="af3c95a13102d509" providerId="LiveId" clId="{88200EE4-F4B4-49E8-8126-B01E5FCCBE2D}" dt="2020-05-17T06:23:19.052" v="603" actId="165"/>
          <ac:spMkLst>
            <pc:docMk/>
            <pc:sldMk cId="2253895424" sldId="511"/>
            <ac:spMk id="302" creationId="{083D54EC-37B2-40E8-8EB6-9684B90F29E0}"/>
          </ac:spMkLst>
        </pc:spChg>
        <pc:spChg chg="mod topLvl">
          <ac:chgData name="reza kabir" userId="af3c95a13102d509" providerId="LiveId" clId="{88200EE4-F4B4-49E8-8126-B01E5FCCBE2D}" dt="2020-05-17T06:23:19.052" v="603" actId="165"/>
          <ac:spMkLst>
            <pc:docMk/>
            <pc:sldMk cId="2253895424" sldId="511"/>
            <ac:spMk id="303" creationId="{B6E7E354-AE8E-4998-B447-B51FF4C184DB}"/>
          </ac:spMkLst>
        </pc:spChg>
        <pc:spChg chg="mod topLvl">
          <ac:chgData name="reza kabir" userId="af3c95a13102d509" providerId="LiveId" clId="{88200EE4-F4B4-49E8-8126-B01E5FCCBE2D}" dt="2020-05-17T06:23:19.052" v="603" actId="165"/>
          <ac:spMkLst>
            <pc:docMk/>
            <pc:sldMk cId="2253895424" sldId="511"/>
            <ac:spMk id="304" creationId="{B4A7CB0D-12E0-40BD-B99C-9D4978853ABB}"/>
          </ac:spMkLst>
        </pc:spChg>
        <pc:spChg chg="mod topLvl">
          <ac:chgData name="reza kabir" userId="af3c95a13102d509" providerId="LiveId" clId="{88200EE4-F4B4-49E8-8126-B01E5FCCBE2D}" dt="2020-05-17T06:23:19.052" v="603" actId="165"/>
          <ac:spMkLst>
            <pc:docMk/>
            <pc:sldMk cId="2253895424" sldId="511"/>
            <ac:spMk id="305" creationId="{E7B6A325-E6A4-4F35-8DC6-A31995C73965}"/>
          </ac:spMkLst>
        </pc:spChg>
        <pc:spChg chg="mod topLvl">
          <ac:chgData name="reza kabir" userId="af3c95a13102d509" providerId="LiveId" clId="{88200EE4-F4B4-49E8-8126-B01E5FCCBE2D}" dt="2020-05-17T06:23:19.052" v="603" actId="165"/>
          <ac:spMkLst>
            <pc:docMk/>
            <pc:sldMk cId="2253895424" sldId="511"/>
            <ac:spMk id="306" creationId="{92C8AF0D-F405-4CA6-B24F-9B6CB14171CA}"/>
          </ac:spMkLst>
        </pc:spChg>
        <pc:spChg chg="mod topLvl">
          <ac:chgData name="reza kabir" userId="af3c95a13102d509" providerId="LiveId" clId="{88200EE4-F4B4-49E8-8126-B01E5FCCBE2D}" dt="2020-05-17T06:23:19.052" v="603" actId="165"/>
          <ac:spMkLst>
            <pc:docMk/>
            <pc:sldMk cId="2253895424" sldId="511"/>
            <ac:spMk id="307" creationId="{7FCE600B-3A36-44DC-9C69-FBE8DF25F0AD}"/>
          </ac:spMkLst>
        </pc:spChg>
        <pc:spChg chg="mod topLvl">
          <ac:chgData name="reza kabir" userId="af3c95a13102d509" providerId="LiveId" clId="{88200EE4-F4B4-49E8-8126-B01E5FCCBE2D}" dt="2020-05-17T06:23:19.052" v="603" actId="165"/>
          <ac:spMkLst>
            <pc:docMk/>
            <pc:sldMk cId="2253895424" sldId="511"/>
            <ac:spMk id="308" creationId="{CF45DEBA-D73F-46BA-96EE-3D15B8022A9E}"/>
          </ac:spMkLst>
        </pc:spChg>
        <pc:spChg chg="mod topLvl">
          <ac:chgData name="reza kabir" userId="af3c95a13102d509" providerId="LiveId" clId="{88200EE4-F4B4-49E8-8126-B01E5FCCBE2D}" dt="2020-05-17T06:23:19.052" v="603" actId="165"/>
          <ac:spMkLst>
            <pc:docMk/>
            <pc:sldMk cId="2253895424" sldId="511"/>
            <ac:spMk id="309" creationId="{B97D3921-1A86-4026-B7CD-EF36C70A8C14}"/>
          </ac:spMkLst>
        </pc:spChg>
        <pc:spChg chg="mod topLvl">
          <ac:chgData name="reza kabir" userId="af3c95a13102d509" providerId="LiveId" clId="{88200EE4-F4B4-49E8-8126-B01E5FCCBE2D}" dt="2020-05-17T06:23:19.052" v="603" actId="165"/>
          <ac:spMkLst>
            <pc:docMk/>
            <pc:sldMk cId="2253895424" sldId="511"/>
            <ac:spMk id="310" creationId="{A1E1764A-721E-4AEF-8942-640ED6B99247}"/>
          </ac:spMkLst>
        </pc:spChg>
        <pc:spChg chg="mod topLvl">
          <ac:chgData name="reza kabir" userId="af3c95a13102d509" providerId="LiveId" clId="{88200EE4-F4B4-49E8-8126-B01E5FCCBE2D}" dt="2020-05-17T06:23:19.052" v="603" actId="165"/>
          <ac:spMkLst>
            <pc:docMk/>
            <pc:sldMk cId="2253895424" sldId="511"/>
            <ac:spMk id="311" creationId="{A83E3390-CFC9-47E6-8E4C-49374BB6CC62}"/>
          </ac:spMkLst>
        </pc:spChg>
        <pc:spChg chg="mod topLvl">
          <ac:chgData name="reza kabir" userId="af3c95a13102d509" providerId="LiveId" clId="{88200EE4-F4B4-49E8-8126-B01E5FCCBE2D}" dt="2020-05-17T06:23:19.052" v="603" actId="165"/>
          <ac:spMkLst>
            <pc:docMk/>
            <pc:sldMk cId="2253895424" sldId="511"/>
            <ac:spMk id="312" creationId="{D3E6D94D-977F-4509-945A-429EB814C7D5}"/>
          </ac:spMkLst>
        </pc:spChg>
        <pc:spChg chg="mod topLvl">
          <ac:chgData name="reza kabir" userId="af3c95a13102d509" providerId="LiveId" clId="{88200EE4-F4B4-49E8-8126-B01E5FCCBE2D}" dt="2020-05-17T06:23:19.052" v="603" actId="165"/>
          <ac:spMkLst>
            <pc:docMk/>
            <pc:sldMk cId="2253895424" sldId="511"/>
            <ac:spMk id="313" creationId="{25B008A3-A5A4-41A9-B57D-9309F85682FC}"/>
          </ac:spMkLst>
        </pc:spChg>
        <pc:spChg chg="mod topLvl">
          <ac:chgData name="reza kabir" userId="af3c95a13102d509" providerId="LiveId" clId="{88200EE4-F4B4-49E8-8126-B01E5FCCBE2D}" dt="2020-05-17T06:23:19.052" v="603" actId="165"/>
          <ac:spMkLst>
            <pc:docMk/>
            <pc:sldMk cId="2253895424" sldId="511"/>
            <ac:spMk id="314" creationId="{21458DBB-40B0-420F-8E1B-0B97050ADB6C}"/>
          </ac:spMkLst>
        </pc:spChg>
        <pc:spChg chg="mod topLvl">
          <ac:chgData name="reza kabir" userId="af3c95a13102d509" providerId="LiveId" clId="{88200EE4-F4B4-49E8-8126-B01E5FCCBE2D}" dt="2020-05-17T06:23:19.052" v="603" actId="165"/>
          <ac:spMkLst>
            <pc:docMk/>
            <pc:sldMk cId="2253895424" sldId="511"/>
            <ac:spMk id="315" creationId="{CFC4D3ED-E8AC-4992-8DDF-8DFFBD0E6040}"/>
          </ac:spMkLst>
        </pc:spChg>
        <pc:spChg chg="mod topLvl">
          <ac:chgData name="reza kabir" userId="af3c95a13102d509" providerId="LiveId" clId="{88200EE4-F4B4-49E8-8126-B01E5FCCBE2D}" dt="2020-05-17T06:23:19.052" v="603" actId="165"/>
          <ac:spMkLst>
            <pc:docMk/>
            <pc:sldMk cId="2253895424" sldId="511"/>
            <ac:spMk id="316" creationId="{6CC918A5-6D36-4555-AE55-7EEBA1A6AA99}"/>
          </ac:spMkLst>
        </pc:spChg>
        <pc:spChg chg="mod topLvl">
          <ac:chgData name="reza kabir" userId="af3c95a13102d509" providerId="LiveId" clId="{88200EE4-F4B4-49E8-8126-B01E5FCCBE2D}" dt="2020-05-17T06:23:19.052" v="603" actId="165"/>
          <ac:spMkLst>
            <pc:docMk/>
            <pc:sldMk cId="2253895424" sldId="511"/>
            <ac:spMk id="317" creationId="{D65AA9EC-A95F-4FD3-9B61-DA021DAC3014}"/>
          </ac:spMkLst>
        </pc:spChg>
        <pc:spChg chg="mod topLvl">
          <ac:chgData name="reza kabir" userId="af3c95a13102d509" providerId="LiveId" clId="{88200EE4-F4B4-49E8-8126-B01E5FCCBE2D}" dt="2020-05-17T06:23:19.052" v="603" actId="165"/>
          <ac:spMkLst>
            <pc:docMk/>
            <pc:sldMk cId="2253895424" sldId="511"/>
            <ac:spMk id="318" creationId="{EAD3FF64-29BE-4660-894A-625638FA12F6}"/>
          </ac:spMkLst>
        </pc:spChg>
        <pc:spChg chg="mod topLvl">
          <ac:chgData name="reza kabir" userId="af3c95a13102d509" providerId="LiveId" clId="{88200EE4-F4B4-49E8-8126-B01E5FCCBE2D}" dt="2020-05-17T06:23:19.052" v="603" actId="165"/>
          <ac:spMkLst>
            <pc:docMk/>
            <pc:sldMk cId="2253895424" sldId="511"/>
            <ac:spMk id="319" creationId="{7A7F712A-36FC-41A1-9BF2-AC1003E1F058}"/>
          </ac:spMkLst>
        </pc:spChg>
        <pc:spChg chg="mod topLvl">
          <ac:chgData name="reza kabir" userId="af3c95a13102d509" providerId="LiveId" clId="{88200EE4-F4B4-49E8-8126-B01E5FCCBE2D}" dt="2020-05-17T06:23:19.052" v="603" actId="165"/>
          <ac:spMkLst>
            <pc:docMk/>
            <pc:sldMk cId="2253895424" sldId="511"/>
            <ac:spMk id="320" creationId="{BF7ADBAF-05DE-4769-8C03-C61474FA507E}"/>
          </ac:spMkLst>
        </pc:spChg>
        <pc:spChg chg="mod topLvl">
          <ac:chgData name="reza kabir" userId="af3c95a13102d509" providerId="LiveId" clId="{88200EE4-F4B4-49E8-8126-B01E5FCCBE2D}" dt="2020-05-17T06:23:19.052" v="603" actId="165"/>
          <ac:spMkLst>
            <pc:docMk/>
            <pc:sldMk cId="2253895424" sldId="511"/>
            <ac:spMk id="321" creationId="{5C742D4F-0294-4A91-BAB0-EA9BE504DA51}"/>
          </ac:spMkLst>
        </pc:spChg>
        <pc:spChg chg="mod topLvl">
          <ac:chgData name="reza kabir" userId="af3c95a13102d509" providerId="LiveId" clId="{88200EE4-F4B4-49E8-8126-B01E5FCCBE2D}" dt="2020-05-17T06:23:19.052" v="603" actId="165"/>
          <ac:spMkLst>
            <pc:docMk/>
            <pc:sldMk cId="2253895424" sldId="511"/>
            <ac:spMk id="322" creationId="{80013F5D-3F64-4C00-8259-0E12C4F82711}"/>
          </ac:spMkLst>
        </pc:spChg>
        <pc:spChg chg="mod topLvl">
          <ac:chgData name="reza kabir" userId="af3c95a13102d509" providerId="LiveId" clId="{88200EE4-F4B4-49E8-8126-B01E5FCCBE2D}" dt="2020-05-17T06:23:19.052" v="603" actId="165"/>
          <ac:spMkLst>
            <pc:docMk/>
            <pc:sldMk cId="2253895424" sldId="511"/>
            <ac:spMk id="323" creationId="{267246DA-0045-42D0-B4BF-F54ED3C03CDF}"/>
          </ac:spMkLst>
        </pc:spChg>
        <pc:spChg chg="mod topLvl">
          <ac:chgData name="reza kabir" userId="af3c95a13102d509" providerId="LiveId" clId="{88200EE4-F4B4-49E8-8126-B01E5FCCBE2D}" dt="2020-05-17T06:23:19.052" v="603" actId="165"/>
          <ac:spMkLst>
            <pc:docMk/>
            <pc:sldMk cId="2253895424" sldId="511"/>
            <ac:spMk id="324" creationId="{169E7F70-0DD4-46A8-A388-16E35E23F031}"/>
          </ac:spMkLst>
        </pc:spChg>
        <pc:spChg chg="mod topLvl">
          <ac:chgData name="reza kabir" userId="af3c95a13102d509" providerId="LiveId" clId="{88200EE4-F4B4-49E8-8126-B01E5FCCBE2D}" dt="2020-05-17T06:23:19.052" v="603" actId="165"/>
          <ac:spMkLst>
            <pc:docMk/>
            <pc:sldMk cId="2253895424" sldId="511"/>
            <ac:spMk id="325" creationId="{730127BC-0906-49E4-8740-65DA21970C40}"/>
          </ac:spMkLst>
        </pc:spChg>
        <pc:spChg chg="mod topLvl">
          <ac:chgData name="reza kabir" userId="af3c95a13102d509" providerId="LiveId" clId="{88200EE4-F4B4-49E8-8126-B01E5FCCBE2D}" dt="2020-05-17T06:23:19.052" v="603" actId="165"/>
          <ac:spMkLst>
            <pc:docMk/>
            <pc:sldMk cId="2253895424" sldId="511"/>
            <ac:spMk id="326" creationId="{D63F31C8-5BA8-4B0D-A411-FA68B67350B4}"/>
          </ac:spMkLst>
        </pc:spChg>
        <pc:spChg chg="mod topLvl">
          <ac:chgData name="reza kabir" userId="af3c95a13102d509" providerId="LiveId" clId="{88200EE4-F4B4-49E8-8126-B01E5FCCBE2D}" dt="2020-05-17T06:23:19.052" v="603" actId="165"/>
          <ac:spMkLst>
            <pc:docMk/>
            <pc:sldMk cId="2253895424" sldId="511"/>
            <ac:spMk id="327" creationId="{66D39CBC-5FE1-4D45-A564-1F291650E6E5}"/>
          </ac:spMkLst>
        </pc:spChg>
        <pc:spChg chg="mod topLvl">
          <ac:chgData name="reza kabir" userId="af3c95a13102d509" providerId="LiveId" clId="{88200EE4-F4B4-49E8-8126-B01E5FCCBE2D}" dt="2020-05-17T06:23:19.052" v="603" actId="165"/>
          <ac:spMkLst>
            <pc:docMk/>
            <pc:sldMk cId="2253895424" sldId="511"/>
            <ac:spMk id="328" creationId="{5AE814A3-DB83-411C-A321-7B4146E4A507}"/>
          </ac:spMkLst>
        </pc:spChg>
        <pc:spChg chg="mod topLvl">
          <ac:chgData name="reza kabir" userId="af3c95a13102d509" providerId="LiveId" clId="{88200EE4-F4B4-49E8-8126-B01E5FCCBE2D}" dt="2020-05-17T06:23:19.052" v="603" actId="165"/>
          <ac:spMkLst>
            <pc:docMk/>
            <pc:sldMk cId="2253895424" sldId="511"/>
            <ac:spMk id="329" creationId="{0C8B8039-329E-435B-96E8-D5CED4CDF84F}"/>
          </ac:spMkLst>
        </pc:spChg>
        <pc:spChg chg="mod topLvl">
          <ac:chgData name="reza kabir" userId="af3c95a13102d509" providerId="LiveId" clId="{88200EE4-F4B4-49E8-8126-B01E5FCCBE2D}" dt="2020-05-17T06:23:19.052" v="603" actId="165"/>
          <ac:spMkLst>
            <pc:docMk/>
            <pc:sldMk cId="2253895424" sldId="511"/>
            <ac:spMk id="330" creationId="{651223E3-0133-4C17-9A84-BC7C528BAE31}"/>
          </ac:spMkLst>
        </pc:spChg>
        <pc:spChg chg="mod topLvl">
          <ac:chgData name="reza kabir" userId="af3c95a13102d509" providerId="LiveId" clId="{88200EE4-F4B4-49E8-8126-B01E5FCCBE2D}" dt="2020-05-17T06:23:19.052" v="603" actId="165"/>
          <ac:spMkLst>
            <pc:docMk/>
            <pc:sldMk cId="2253895424" sldId="511"/>
            <ac:spMk id="331" creationId="{BA34D545-D934-45F0-B24E-6A039816A739}"/>
          </ac:spMkLst>
        </pc:spChg>
        <pc:spChg chg="mod topLvl">
          <ac:chgData name="reza kabir" userId="af3c95a13102d509" providerId="LiveId" clId="{88200EE4-F4B4-49E8-8126-B01E5FCCBE2D}" dt="2020-05-17T06:23:19.052" v="603" actId="165"/>
          <ac:spMkLst>
            <pc:docMk/>
            <pc:sldMk cId="2253895424" sldId="511"/>
            <ac:spMk id="332" creationId="{A310DCD3-3C62-4964-B6FC-BAD4FB01E3F9}"/>
          </ac:spMkLst>
        </pc:spChg>
        <pc:spChg chg="mod topLvl">
          <ac:chgData name="reza kabir" userId="af3c95a13102d509" providerId="LiveId" clId="{88200EE4-F4B4-49E8-8126-B01E5FCCBE2D}" dt="2020-05-17T06:23:19.052" v="603" actId="165"/>
          <ac:spMkLst>
            <pc:docMk/>
            <pc:sldMk cId="2253895424" sldId="511"/>
            <ac:spMk id="333" creationId="{671F1372-24FC-484E-BE0E-67CB0E01B789}"/>
          </ac:spMkLst>
        </pc:spChg>
        <pc:spChg chg="mod topLvl">
          <ac:chgData name="reza kabir" userId="af3c95a13102d509" providerId="LiveId" clId="{88200EE4-F4B4-49E8-8126-B01E5FCCBE2D}" dt="2020-05-17T06:23:19.052" v="603" actId="165"/>
          <ac:spMkLst>
            <pc:docMk/>
            <pc:sldMk cId="2253895424" sldId="511"/>
            <ac:spMk id="334" creationId="{9B7DE1C0-B669-4C92-A0E5-1C980BEEF8E2}"/>
          </ac:spMkLst>
        </pc:spChg>
        <pc:spChg chg="mod topLvl">
          <ac:chgData name="reza kabir" userId="af3c95a13102d509" providerId="LiveId" clId="{88200EE4-F4B4-49E8-8126-B01E5FCCBE2D}" dt="2020-05-17T06:23:19.052" v="603" actId="165"/>
          <ac:spMkLst>
            <pc:docMk/>
            <pc:sldMk cId="2253895424" sldId="511"/>
            <ac:spMk id="335" creationId="{B487A211-93A1-4213-93A0-A7029167328C}"/>
          </ac:spMkLst>
        </pc:spChg>
        <pc:spChg chg="mod topLvl">
          <ac:chgData name="reza kabir" userId="af3c95a13102d509" providerId="LiveId" clId="{88200EE4-F4B4-49E8-8126-B01E5FCCBE2D}" dt="2020-05-17T06:23:19.052" v="603" actId="165"/>
          <ac:spMkLst>
            <pc:docMk/>
            <pc:sldMk cId="2253895424" sldId="511"/>
            <ac:spMk id="336" creationId="{016A33FD-BC72-4E9A-827B-2625EB35C41D}"/>
          </ac:spMkLst>
        </pc:spChg>
        <pc:spChg chg="mod topLvl">
          <ac:chgData name="reza kabir" userId="af3c95a13102d509" providerId="LiveId" clId="{88200EE4-F4B4-49E8-8126-B01E5FCCBE2D}" dt="2020-05-17T06:23:19.052" v="603" actId="165"/>
          <ac:spMkLst>
            <pc:docMk/>
            <pc:sldMk cId="2253895424" sldId="511"/>
            <ac:spMk id="337" creationId="{375D1389-0B69-4BFE-BFB7-54708CEDAFFC}"/>
          </ac:spMkLst>
        </pc:spChg>
        <pc:spChg chg="mod topLvl">
          <ac:chgData name="reza kabir" userId="af3c95a13102d509" providerId="LiveId" clId="{88200EE4-F4B4-49E8-8126-B01E5FCCBE2D}" dt="2020-05-17T06:23:19.052" v="603" actId="165"/>
          <ac:spMkLst>
            <pc:docMk/>
            <pc:sldMk cId="2253895424" sldId="511"/>
            <ac:spMk id="338" creationId="{B00FFE87-62D3-4A97-AF6A-922F82076DA3}"/>
          </ac:spMkLst>
        </pc:spChg>
        <pc:spChg chg="mod topLvl">
          <ac:chgData name="reza kabir" userId="af3c95a13102d509" providerId="LiveId" clId="{88200EE4-F4B4-49E8-8126-B01E5FCCBE2D}" dt="2020-05-17T06:23:19.052" v="603" actId="165"/>
          <ac:spMkLst>
            <pc:docMk/>
            <pc:sldMk cId="2253895424" sldId="511"/>
            <ac:spMk id="339" creationId="{2C56AE47-F175-4BBB-B8B0-CD0EC50B49BC}"/>
          </ac:spMkLst>
        </pc:spChg>
        <pc:spChg chg="mod topLvl">
          <ac:chgData name="reza kabir" userId="af3c95a13102d509" providerId="LiveId" clId="{88200EE4-F4B4-49E8-8126-B01E5FCCBE2D}" dt="2020-05-17T06:23:19.052" v="603" actId="165"/>
          <ac:spMkLst>
            <pc:docMk/>
            <pc:sldMk cId="2253895424" sldId="511"/>
            <ac:spMk id="340" creationId="{A4C3E4D9-EB1D-48D0-8104-2895D713E71A}"/>
          </ac:spMkLst>
        </pc:spChg>
        <pc:spChg chg="mod topLvl">
          <ac:chgData name="reza kabir" userId="af3c95a13102d509" providerId="LiveId" clId="{88200EE4-F4B4-49E8-8126-B01E5FCCBE2D}" dt="2020-05-17T06:23:19.052" v="603" actId="165"/>
          <ac:spMkLst>
            <pc:docMk/>
            <pc:sldMk cId="2253895424" sldId="511"/>
            <ac:spMk id="341" creationId="{A9B45C14-C6C6-4E10-8983-ED6D4116749A}"/>
          </ac:spMkLst>
        </pc:spChg>
        <pc:spChg chg="mod topLvl">
          <ac:chgData name="reza kabir" userId="af3c95a13102d509" providerId="LiveId" clId="{88200EE4-F4B4-49E8-8126-B01E5FCCBE2D}" dt="2020-05-17T06:23:19.052" v="603" actId="165"/>
          <ac:spMkLst>
            <pc:docMk/>
            <pc:sldMk cId="2253895424" sldId="511"/>
            <ac:spMk id="342" creationId="{479957A3-BD8D-431C-A405-2E3CD75C104C}"/>
          </ac:spMkLst>
        </pc:spChg>
        <pc:spChg chg="mod topLvl">
          <ac:chgData name="reza kabir" userId="af3c95a13102d509" providerId="LiveId" clId="{88200EE4-F4B4-49E8-8126-B01E5FCCBE2D}" dt="2020-05-17T06:23:19.052" v="603" actId="165"/>
          <ac:spMkLst>
            <pc:docMk/>
            <pc:sldMk cId="2253895424" sldId="511"/>
            <ac:spMk id="343" creationId="{9D79C9F9-F96B-419A-9205-A61DA7362E57}"/>
          </ac:spMkLst>
        </pc:spChg>
        <pc:spChg chg="mod topLvl">
          <ac:chgData name="reza kabir" userId="af3c95a13102d509" providerId="LiveId" clId="{88200EE4-F4B4-49E8-8126-B01E5FCCBE2D}" dt="2020-05-17T06:23:19.052" v="603" actId="165"/>
          <ac:spMkLst>
            <pc:docMk/>
            <pc:sldMk cId="2253895424" sldId="511"/>
            <ac:spMk id="344" creationId="{C022F796-1302-48AD-AAEE-9BE8A557A231}"/>
          </ac:spMkLst>
        </pc:spChg>
        <pc:spChg chg="mod topLvl">
          <ac:chgData name="reza kabir" userId="af3c95a13102d509" providerId="LiveId" clId="{88200EE4-F4B4-49E8-8126-B01E5FCCBE2D}" dt="2020-05-17T06:23:19.052" v="603" actId="165"/>
          <ac:spMkLst>
            <pc:docMk/>
            <pc:sldMk cId="2253895424" sldId="511"/>
            <ac:spMk id="345" creationId="{38C42C91-3419-42B2-A87D-0DE1BE161644}"/>
          </ac:spMkLst>
        </pc:spChg>
        <pc:spChg chg="mod topLvl">
          <ac:chgData name="reza kabir" userId="af3c95a13102d509" providerId="LiveId" clId="{88200EE4-F4B4-49E8-8126-B01E5FCCBE2D}" dt="2020-05-17T06:23:19.052" v="603" actId="165"/>
          <ac:spMkLst>
            <pc:docMk/>
            <pc:sldMk cId="2253895424" sldId="511"/>
            <ac:spMk id="346" creationId="{5DD3ED1B-E76D-4988-8CDC-4E39395FFD35}"/>
          </ac:spMkLst>
        </pc:spChg>
        <pc:spChg chg="mod topLvl">
          <ac:chgData name="reza kabir" userId="af3c95a13102d509" providerId="LiveId" clId="{88200EE4-F4B4-49E8-8126-B01E5FCCBE2D}" dt="2020-05-17T06:23:19.052" v="603" actId="165"/>
          <ac:spMkLst>
            <pc:docMk/>
            <pc:sldMk cId="2253895424" sldId="511"/>
            <ac:spMk id="347" creationId="{BFD71FB8-9F4C-41B7-97D5-467B36089634}"/>
          </ac:spMkLst>
        </pc:spChg>
        <pc:spChg chg="mod topLvl">
          <ac:chgData name="reza kabir" userId="af3c95a13102d509" providerId="LiveId" clId="{88200EE4-F4B4-49E8-8126-B01E5FCCBE2D}" dt="2020-05-17T06:23:19.052" v="603" actId="165"/>
          <ac:spMkLst>
            <pc:docMk/>
            <pc:sldMk cId="2253895424" sldId="511"/>
            <ac:spMk id="348" creationId="{7DEAE090-6853-477A-814D-5FE7E75E9DD2}"/>
          </ac:spMkLst>
        </pc:spChg>
        <pc:spChg chg="mod topLvl">
          <ac:chgData name="reza kabir" userId="af3c95a13102d509" providerId="LiveId" clId="{88200EE4-F4B4-49E8-8126-B01E5FCCBE2D}" dt="2020-05-17T06:23:19.052" v="603" actId="165"/>
          <ac:spMkLst>
            <pc:docMk/>
            <pc:sldMk cId="2253895424" sldId="511"/>
            <ac:spMk id="349" creationId="{2139E2F8-0AA2-4F99-8855-0F45C3D3FAC9}"/>
          </ac:spMkLst>
        </pc:spChg>
        <pc:spChg chg="mod topLvl">
          <ac:chgData name="reza kabir" userId="af3c95a13102d509" providerId="LiveId" clId="{88200EE4-F4B4-49E8-8126-B01E5FCCBE2D}" dt="2020-05-17T06:23:19.052" v="603" actId="165"/>
          <ac:spMkLst>
            <pc:docMk/>
            <pc:sldMk cId="2253895424" sldId="511"/>
            <ac:spMk id="350" creationId="{5604C568-1334-4740-9C66-01AA6688B276}"/>
          </ac:spMkLst>
        </pc:spChg>
        <pc:spChg chg="mod topLvl">
          <ac:chgData name="reza kabir" userId="af3c95a13102d509" providerId="LiveId" clId="{88200EE4-F4B4-49E8-8126-B01E5FCCBE2D}" dt="2020-05-17T06:23:19.052" v="603" actId="165"/>
          <ac:spMkLst>
            <pc:docMk/>
            <pc:sldMk cId="2253895424" sldId="511"/>
            <ac:spMk id="351" creationId="{0BDBEC51-3B98-4711-A784-D43A6502454D}"/>
          </ac:spMkLst>
        </pc:spChg>
        <pc:spChg chg="mod topLvl">
          <ac:chgData name="reza kabir" userId="af3c95a13102d509" providerId="LiveId" clId="{88200EE4-F4B4-49E8-8126-B01E5FCCBE2D}" dt="2020-05-17T06:23:19.052" v="603" actId="165"/>
          <ac:spMkLst>
            <pc:docMk/>
            <pc:sldMk cId="2253895424" sldId="511"/>
            <ac:spMk id="352" creationId="{91050860-F632-4E73-9E97-AFD0A974BF46}"/>
          </ac:spMkLst>
        </pc:spChg>
        <pc:spChg chg="mod topLvl">
          <ac:chgData name="reza kabir" userId="af3c95a13102d509" providerId="LiveId" clId="{88200EE4-F4B4-49E8-8126-B01E5FCCBE2D}" dt="2020-05-17T06:23:19.052" v="603" actId="165"/>
          <ac:spMkLst>
            <pc:docMk/>
            <pc:sldMk cId="2253895424" sldId="511"/>
            <ac:spMk id="353" creationId="{9C4FDDEC-754B-4E88-B22C-FC8182E098FF}"/>
          </ac:spMkLst>
        </pc:spChg>
        <pc:spChg chg="mod topLvl">
          <ac:chgData name="reza kabir" userId="af3c95a13102d509" providerId="LiveId" clId="{88200EE4-F4B4-49E8-8126-B01E5FCCBE2D}" dt="2020-05-17T06:23:19.052" v="603" actId="165"/>
          <ac:spMkLst>
            <pc:docMk/>
            <pc:sldMk cId="2253895424" sldId="511"/>
            <ac:spMk id="354" creationId="{01B34F01-EB7E-4DC9-99CD-CBF712B6ED37}"/>
          </ac:spMkLst>
        </pc:spChg>
        <pc:spChg chg="mod topLvl">
          <ac:chgData name="reza kabir" userId="af3c95a13102d509" providerId="LiveId" clId="{88200EE4-F4B4-49E8-8126-B01E5FCCBE2D}" dt="2020-05-17T06:23:19.052" v="603" actId="165"/>
          <ac:spMkLst>
            <pc:docMk/>
            <pc:sldMk cId="2253895424" sldId="511"/>
            <ac:spMk id="355" creationId="{E0800F2D-9576-4054-A97B-CE583E468043}"/>
          </ac:spMkLst>
        </pc:spChg>
        <pc:spChg chg="mod topLvl">
          <ac:chgData name="reza kabir" userId="af3c95a13102d509" providerId="LiveId" clId="{88200EE4-F4B4-49E8-8126-B01E5FCCBE2D}" dt="2020-05-17T06:23:19.052" v="603" actId="165"/>
          <ac:spMkLst>
            <pc:docMk/>
            <pc:sldMk cId="2253895424" sldId="511"/>
            <ac:spMk id="356" creationId="{123414FA-22CA-429E-A370-6C15D508F390}"/>
          </ac:spMkLst>
        </pc:spChg>
        <pc:spChg chg="mod topLvl">
          <ac:chgData name="reza kabir" userId="af3c95a13102d509" providerId="LiveId" clId="{88200EE4-F4B4-49E8-8126-B01E5FCCBE2D}" dt="2020-05-17T06:23:19.052" v="603" actId="165"/>
          <ac:spMkLst>
            <pc:docMk/>
            <pc:sldMk cId="2253895424" sldId="511"/>
            <ac:spMk id="357" creationId="{CE6A71E3-9CE5-4F94-B70C-68D80E6B328B}"/>
          </ac:spMkLst>
        </pc:spChg>
        <pc:spChg chg="mod topLvl">
          <ac:chgData name="reza kabir" userId="af3c95a13102d509" providerId="LiveId" clId="{88200EE4-F4B4-49E8-8126-B01E5FCCBE2D}" dt="2020-05-17T06:23:19.052" v="603" actId="165"/>
          <ac:spMkLst>
            <pc:docMk/>
            <pc:sldMk cId="2253895424" sldId="511"/>
            <ac:spMk id="358" creationId="{5BF9B4FE-992D-48DD-84C3-26D2B3F8B674}"/>
          </ac:spMkLst>
        </pc:spChg>
        <pc:spChg chg="mod topLvl">
          <ac:chgData name="reza kabir" userId="af3c95a13102d509" providerId="LiveId" clId="{88200EE4-F4B4-49E8-8126-B01E5FCCBE2D}" dt="2020-05-17T06:23:19.052" v="603" actId="165"/>
          <ac:spMkLst>
            <pc:docMk/>
            <pc:sldMk cId="2253895424" sldId="511"/>
            <ac:spMk id="359" creationId="{67B5BBC7-FDA1-4B42-B437-5A6E269F04D0}"/>
          </ac:spMkLst>
        </pc:spChg>
        <pc:spChg chg="mod topLvl">
          <ac:chgData name="reza kabir" userId="af3c95a13102d509" providerId="LiveId" clId="{88200EE4-F4B4-49E8-8126-B01E5FCCBE2D}" dt="2020-05-17T06:23:19.052" v="603" actId="165"/>
          <ac:spMkLst>
            <pc:docMk/>
            <pc:sldMk cId="2253895424" sldId="511"/>
            <ac:spMk id="360" creationId="{20722475-7368-459B-A932-8CA164FC2008}"/>
          </ac:spMkLst>
        </pc:spChg>
        <pc:spChg chg="mod topLvl">
          <ac:chgData name="reza kabir" userId="af3c95a13102d509" providerId="LiveId" clId="{88200EE4-F4B4-49E8-8126-B01E5FCCBE2D}" dt="2020-05-17T06:23:19.052" v="603" actId="165"/>
          <ac:spMkLst>
            <pc:docMk/>
            <pc:sldMk cId="2253895424" sldId="511"/>
            <ac:spMk id="361" creationId="{131731FF-9E15-4F9A-94CC-D83109B7CA20}"/>
          </ac:spMkLst>
        </pc:spChg>
        <pc:spChg chg="mod topLvl">
          <ac:chgData name="reza kabir" userId="af3c95a13102d509" providerId="LiveId" clId="{88200EE4-F4B4-49E8-8126-B01E5FCCBE2D}" dt="2020-05-17T06:23:19.052" v="603" actId="165"/>
          <ac:spMkLst>
            <pc:docMk/>
            <pc:sldMk cId="2253895424" sldId="511"/>
            <ac:spMk id="362" creationId="{B65AED6A-5C80-4BD9-A71C-ECD7444C0402}"/>
          </ac:spMkLst>
        </pc:spChg>
        <pc:spChg chg="mod topLvl">
          <ac:chgData name="reza kabir" userId="af3c95a13102d509" providerId="LiveId" clId="{88200EE4-F4B4-49E8-8126-B01E5FCCBE2D}" dt="2020-05-17T06:23:19.052" v="603" actId="165"/>
          <ac:spMkLst>
            <pc:docMk/>
            <pc:sldMk cId="2253895424" sldId="511"/>
            <ac:spMk id="363" creationId="{5E161E62-E86A-4961-A2A3-212092A9C40F}"/>
          </ac:spMkLst>
        </pc:spChg>
        <pc:spChg chg="mod topLvl">
          <ac:chgData name="reza kabir" userId="af3c95a13102d509" providerId="LiveId" clId="{88200EE4-F4B4-49E8-8126-B01E5FCCBE2D}" dt="2020-05-17T06:23:19.052" v="603" actId="165"/>
          <ac:spMkLst>
            <pc:docMk/>
            <pc:sldMk cId="2253895424" sldId="511"/>
            <ac:spMk id="364" creationId="{D7D198AC-1395-4C29-A6D1-C721170541C0}"/>
          </ac:spMkLst>
        </pc:spChg>
        <pc:spChg chg="mod topLvl">
          <ac:chgData name="reza kabir" userId="af3c95a13102d509" providerId="LiveId" clId="{88200EE4-F4B4-49E8-8126-B01E5FCCBE2D}" dt="2020-05-17T06:23:19.052" v="603" actId="165"/>
          <ac:spMkLst>
            <pc:docMk/>
            <pc:sldMk cId="2253895424" sldId="511"/>
            <ac:spMk id="365" creationId="{3D741A3C-0B92-41E5-AF14-F45A41D14BA6}"/>
          </ac:spMkLst>
        </pc:spChg>
        <pc:spChg chg="mod topLvl">
          <ac:chgData name="reza kabir" userId="af3c95a13102d509" providerId="LiveId" clId="{88200EE4-F4B4-49E8-8126-B01E5FCCBE2D}" dt="2020-05-17T06:23:19.052" v="603" actId="165"/>
          <ac:spMkLst>
            <pc:docMk/>
            <pc:sldMk cId="2253895424" sldId="511"/>
            <ac:spMk id="366" creationId="{B960877A-654C-4010-9DCD-B95A987B8873}"/>
          </ac:spMkLst>
        </pc:spChg>
        <pc:spChg chg="mod topLvl">
          <ac:chgData name="reza kabir" userId="af3c95a13102d509" providerId="LiveId" clId="{88200EE4-F4B4-49E8-8126-B01E5FCCBE2D}" dt="2020-05-17T06:23:19.052" v="603" actId="165"/>
          <ac:spMkLst>
            <pc:docMk/>
            <pc:sldMk cId="2253895424" sldId="511"/>
            <ac:spMk id="367" creationId="{25AD51D8-3289-4C05-87BF-6553050F5C6F}"/>
          </ac:spMkLst>
        </pc:spChg>
        <pc:spChg chg="mod topLvl">
          <ac:chgData name="reza kabir" userId="af3c95a13102d509" providerId="LiveId" clId="{88200EE4-F4B4-49E8-8126-B01E5FCCBE2D}" dt="2020-05-17T06:23:19.052" v="603" actId="165"/>
          <ac:spMkLst>
            <pc:docMk/>
            <pc:sldMk cId="2253895424" sldId="511"/>
            <ac:spMk id="368" creationId="{C520B85B-AFE8-453D-9E62-68B5DA67137C}"/>
          </ac:spMkLst>
        </pc:spChg>
        <pc:spChg chg="mod topLvl">
          <ac:chgData name="reza kabir" userId="af3c95a13102d509" providerId="LiveId" clId="{88200EE4-F4B4-49E8-8126-B01E5FCCBE2D}" dt="2020-05-17T06:23:19.052" v="603" actId="165"/>
          <ac:spMkLst>
            <pc:docMk/>
            <pc:sldMk cId="2253895424" sldId="511"/>
            <ac:spMk id="369" creationId="{941E7DEA-C8E3-4167-911B-5912A9D01D86}"/>
          </ac:spMkLst>
        </pc:spChg>
        <pc:spChg chg="mod topLvl">
          <ac:chgData name="reza kabir" userId="af3c95a13102d509" providerId="LiveId" clId="{88200EE4-F4B4-49E8-8126-B01E5FCCBE2D}" dt="2020-05-17T06:23:19.052" v="603" actId="165"/>
          <ac:spMkLst>
            <pc:docMk/>
            <pc:sldMk cId="2253895424" sldId="511"/>
            <ac:spMk id="370" creationId="{807D4FB6-9876-44D0-85DA-F315011948B4}"/>
          </ac:spMkLst>
        </pc:spChg>
        <pc:spChg chg="mod topLvl">
          <ac:chgData name="reza kabir" userId="af3c95a13102d509" providerId="LiveId" clId="{88200EE4-F4B4-49E8-8126-B01E5FCCBE2D}" dt="2020-05-17T06:23:19.052" v="603" actId="165"/>
          <ac:spMkLst>
            <pc:docMk/>
            <pc:sldMk cId="2253895424" sldId="511"/>
            <ac:spMk id="371" creationId="{EB1E0B42-069A-40EF-A4D2-3E00A1089E82}"/>
          </ac:spMkLst>
        </pc:spChg>
        <pc:spChg chg="mod topLvl">
          <ac:chgData name="reza kabir" userId="af3c95a13102d509" providerId="LiveId" clId="{88200EE4-F4B4-49E8-8126-B01E5FCCBE2D}" dt="2020-05-17T06:23:19.052" v="603" actId="165"/>
          <ac:spMkLst>
            <pc:docMk/>
            <pc:sldMk cId="2253895424" sldId="511"/>
            <ac:spMk id="372" creationId="{41F057FC-272D-4F77-91D8-EB48E2ED4A1D}"/>
          </ac:spMkLst>
        </pc:spChg>
        <pc:spChg chg="mod topLvl">
          <ac:chgData name="reza kabir" userId="af3c95a13102d509" providerId="LiveId" clId="{88200EE4-F4B4-49E8-8126-B01E5FCCBE2D}" dt="2020-05-17T06:23:19.052" v="603" actId="165"/>
          <ac:spMkLst>
            <pc:docMk/>
            <pc:sldMk cId="2253895424" sldId="511"/>
            <ac:spMk id="373" creationId="{C2C6ACC3-C01C-4782-854D-0C797790CF4B}"/>
          </ac:spMkLst>
        </pc:spChg>
        <pc:spChg chg="mod topLvl">
          <ac:chgData name="reza kabir" userId="af3c95a13102d509" providerId="LiveId" clId="{88200EE4-F4B4-49E8-8126-B01E5FCCBE2D}" dt="2020-05-17T06:23:19.052" v="603" actId="165"/>
          <ac:spMkLst>
            <pc:docMk/>
            <pc:sldMk cId="2253895424" sldId="511"/>
            <ac:spMk id="374" creationId="{CA3F102D-E7C8-4529-BF56-26F55ECD55AE}"/>
          </ac:spMkLst>
        </pc:spChg>
        <pc:spChg chg="mod topLvl">
          <ac:chgData name="reza kabir" userId="af3c95a13102d509" providerId="LiveId" clId="{88200EE4-F4B4-49E8-8126-B01E5FCCBE2D}" dt="2020-05-17T06:23:19.052" v="603" actId="165"/>
          <ac:spMkLst>
            <pc:docMk/>
            <pc:sldMk cId="2253895424" sldId="511"/>
            <ac:spMk id="375" creationId="{13023926-F0D9-480E-9D35-C3343B9EB68E}"/>
          </ac:spMkLst>
        </pc:spChg>
        <pc:spChg chg="mod topLvl">
          <ac:chgData name="reza kabir" userId="af3c95a13102d509" providerId="LiveId" clId="{88200EE4-F4B4-49E8-8126-B01E5FCCBE2D}" dt="2020-05-17T06:23:19.052" v="603" actId="165"/>
          <ac:spMkLst>
            <pc:docMk/>
            <pc:sldMk cId="2253895424" sldId="511"/>
            <ac:spMk id="376" creationId="{302054EB-14E0-40D1-8DBC-F0BEB2083626}"/>
          </ac:spMkLst>
        </pc:spChg>
        <pc:spChg chg="mod topLvl">
          <ac:chgData name="reza kabir" userId="af3c95a13102d509" providerId="LiveId" clId="{88200EE4-F4B4-49E8-8126-B01E5FCCBE2D}" dt="2020-05-17T06:23:19.052" v="603" actId="165"/>
          <ac:spMkLst>
            <pc:docMk/>
            <pc:sldMk cId="2253895424" sldId="511"/>
            <ac:spMk id="377" creationId="{42576AC4-12A2-48FD-AA32-142BB9469CE8}"/>
          </ac:spMkLst>
        </pc:spChg>
        <pc:spChg chg="mod topLvl">
          <ac:chgData name="reza kabir" userId="af3c95a13102d509" providerId="LiveId" clId="{88200EE4-F4B4-49E8-8126-B01E5FCCBE2D}" dt="2020-05-17T06:23:19.052" v="603" actId="165"/>
          <ac:spMkLst>
            <pc:docMk/>
            <pc:sldMk cId="2253895424" sldId="511"/>
            <ac:spMk id="378" creationId="{52FE0D1A-C70E-4663-B4D6-9AB480FBD6C8}"/>
          </ac:spMkLst>
        </pc:spChg>
        <pc:spChg chg="mod topLvl">
          <ac:chgData name="reza kabir" userId="af3c95a13102d509" providerId="LiveId" clId="{88200EE4-F4B4-49E8-8126-B01E5FCCBE2D}" dt="2020-05-17T06:23:19.052" v="603" actId="165"/>
          <ac:spMkLst>
            <pc:docMk/>
            <pc:sldMk cId="2253895424" sldId="511"/>
            <ac:spMk id="379" creationId="{68FEE1C1-ECF0-42A6-9AE1-1C3E4042FC5F}"/>
          </ac:spMkLst>
        </pc:spChg>
        <pc:spChg chg="mod topLvl">
          <ac:chgData name="reza kabir" userId="af3c95a13102d509" providerId="LiveId" clId="{88200EE4-F4B4-49E8-8126-B01E5FCCBE2D}" dt="2020-05-17T06:23:19.052" v="603" actId="165"/>
          <ac:spMkLst>
            <pc:docMk/>
            <pc:sldMk cId="2253895424" sldId="511"/>
            <ac:spMk id="380" creationId="{817369E2-1484-48FC-ADFA-9732FA8AE911}"/>
          </ac:spMkLst>
        </pc:spChg>
        <pc:spChg chg="mod topLvl">
          <ac:chgData name="reza kabir" userId="af3c95a13102d509" providerId="LiveId" clId="{88200EE4-F4B4-49E8-8126-B01E5FCCBE2D}" dt="2020-05-17T06:23:19.052" v="603" actId="165"/>
          <ac:spMkLst>
            <pc:docMk/>
            <pc:sldMk cId="2253895424" sldId="511"/>
            <ac:spMk id="381" creationId="{1BC8E735-A652-477E-9CE3-F953B5708FC1}"/>
          </ac:spMkLst>
        </pc:spChg>
        <pc:spChg chg="mod topLvl">
          <ac:chgData name="reza kabir" userId="af3c95a13102d509" providerId="LiveId" clId="{88200EE4-F4B4-49E8-8126-B01E5FCCBE2D}" dt="2020-05-17T06:23:19.052" v="603" actId="165"/>
          <ac:spMkLst>
            <pc:docMk/>
            <pc:sldMk cId="2253895424" sldId="511"/>
            <ac:spMk id="382" creationId="{9E0DBBD1-FB53-422F-991E-94D3F79F11F9}"/>
          </ac:spMkLst>
        </pc:spChg>
        <pc:spChg chg="mod topLvl">
          <ac:chgData name="reza kabir" userId="af3c95a13102d509" providerId="LiveId" clId="{88200EE4-F4B4-49E8-8126-B01E5FCCBE2D}" dt="2020-05-17T06:23:19.052" v="603" actId="165"/>
          <ac:spMkLst>
            <pc:docMk/>
            <pc:sldMk cId="2253895424" sldId="511"/>
            <ac:spMk id="383" creationId="{21DFE451-B56B-4A45-8C7F-2DDFD56AF189}"/>
          </ac:spMkLst>
        </pc:spChg>
        <pc:spChg chg="mod topLvl">
          <ac:chgData name="reza kabir" userId="af3c95a13102d509" providerId="LiveId" clId="{88200EE4-F4B4-49E8-8126-B01E5FCCBE2D}" dt="2020-05-17T06:23:19.052" v="603" actId="165"/>
          <ac:spMkLst>
            <pc:docMk/>
            <pc:sldMk cId="2253895424" sldId="511"/>
            <ac:spMk id="384" creationId="{4BB78CFF-867A-4FDB-B43B-AC9CCBF15C5C}"/>
          </ac:spMkLst>
        </pc:spChg>
        <pc:spChg chg="mod topLvl">
          <ac:chgData name="reza kabir" userId="af3c95a13102d509" providerId="LiveId" clId="{88200EE4-F4B4-49E8-8126-B01E5FCCBE2D}" dt="2020-05-17T06:23:19.052" v="603" actId="165"/>
          <ac:spMkLst>
            <pc:docMk/>
            <pc:sldMk cId="2253895424" sldId="511"/>
            <ac:spMk id="385" creationId="{160F8FE9-6370-429D-9583-6D73893B8013}"/>
          </ac:spMkLst>
        </pc:spChg>
        <pc:spChg chg="mod topLvl">
          <ac:chgData name="reza kabir" userId="af3c95a13102d509" providerId="LiveId" clId="{88200EE4-F4B4-49E8-8126-B01E5FCCBE2D}" dt="2020-05-17T06:23:19.052" v="603" actId="165"/>
          <ac:spMkLst>
            <pc:docMk/>
            <pc:sldMk cId="2253895424" sldId="511"/>
            <ac:spMk id="386" creationId="{9E4B43E1-99D1-4EF5-88CD-43B20D7F05A2}"/>
          </ac:spMkLst>
        </pc:spChg>
        <pc:spChg chg="mod topLvl">
          <ac:chgData name="reza kabir" userId="af3c95a13102d509" providerId="LiveId" clId="{88200EE4-F4B4-49E8-8126-B01E5FCCBE2D}" dt="2020-05-17T06:23:19.052" v="603" actId="165"/>
          <ac:spMkLst>
            <pc:docMk/>
            <pc:sldMk cId="2253895424" sldId="511"/>
            <ac:spMk id="387" creationId="{A9F23BF0-EA51-4B2A-BC56-8E19C5183A58}"/>
          </ac:spMkLst>
        </pc:spChg>
        <pc:spChg chg="mod topLvl">
          <ac:chgData name="reza kabir" userId="af3c95a13102d509" providerId="LiveId" clId="{88200EE4-F4B4-49E8-8126-B01E5FCCBE2D}" dt="2020-05-17T06:23:19.052" v="603" actId="165"/>
          <ac:spMkLst>
            <pc:docMk/>
            <pc:sldMk cId="2253895424" sldId="511"/>
            <ac:spMk id="388" creationId="{34D4C6C4-62E8-45A8-A73C-9B710437536E}"/>
          </ac:spMkLst>
        </pc:spChg>
        <pc:spChg chg="mod topLvl">
          <ac:chgData name="reza kabir" userId="af3c95a13102d509" providerId="LiveId" clId="{88200EE4-F4B4-49E8-8126-B01E5FCCBE2D}" dt="2020-05-17T06:23:19.052" v="603" actId="165"/>
          <ac:spMkLst>
            <pc:docMk/>
            <pc:sldMk cId="2253895424" sldId="511"/>
            <ac:spMk id="389" creationId="{848C1384-B60E-4AF9-A747-779BABF35438}"/>
          </ac:spMkLst>
        </pc:spChg>
        <pc:spChg chg="mod topLvl">
          <ac:chgData name="reza kabir" userId="af3c95a13102d509" providerId="LiveId" clId="{88200EE4-F4B4-49E8-8126-B01E5FCCBE2D}" dt="2020-05-17T06:23:19.052" v="603" actId="165"/>
          <ac:spMkLst>
            <pc:docMk/>
            <pc:sldMk cId="2253895424" sldId="511"/>
            <ac:spMk id="390" creationId="{31229097-B9B6-40CB-93C9-3F4C3856F5CB}"/>
          </ac:spMkLst>
        </pc:spChg>
        <pc:spChg chg="mod topLvl">
          <ac:chgData name="reza kabir" userId="af3c95a13102d509" providerId="LiveId" clId="{88200EE4-F4B4-49E8-8126-B01E5FCCBE2D}" dt="2020-05-17T06:23:19.052" v="603" actId="165"/>
          <ac:spMkLst>
            <pc:docMk/>
            <pc:sldMk cId="2253895424" sldId="511"/>
            <ac:spMk id="391" creationId="{085F0C3D-FD8F-419A-9FAA-07B0DB992A02}"/>
          </ac:spMkLst>
        </pc:spChg>
        <pc:spChg chg="mod topLvl">
          <ac:chgData name="reza kabir" userId="af3c95a13102d509" providerId="LiveId" clId="{88200EE4-F4B4-49E8-8126-B01E5FCCBE2D}" dt="2020-05-17T06:23:19.052" v="603" actId="165"/>
          <ac:spMkLst>
            <pc:docMk/>
            <pc:sldMk cId="2253895424" sldId="511"/>
            <ac:spMk id="392" creationId="{51532818-5255-4037-A9EC-359B7F0B7EBD}"/>
          </ac:spMkLst>
        </pc:spChg>
        <pc:spChg chg="mod topLvl">
          <ac:chgData name="reza kabir" userId="af3c95a13102d509" providerId="LiveId" clId="{88200EE4-F4B4-49E8-8126-B01E5FCCBE2D}" dt="2020-05-17T06:23:19.052" v="603" actId="165"/>
          <ac:spMkLst>
            <pc:docMk/>
            <pc:sldMk cId="2253895424" sldId="511"/>
            <ac:spMk id="393" creationId="{44BA1F48-BFC8-45E3-8040-4A707BBBD31A}"/>
          </ac:spMkLst>
        </pc:spChg>
        <pc:spChg chg="mod topLvl">
          <ac:chgData name="reza kabir" userId="af3c95a13102d509" providerId="LiveId" clId="{88200EE4-F4B4-49E8-8126-B01E5FCCBE2D}" dt="2020-05-17T06:23:19.052" v="603" actId="165"/>
          <ac:spMkLst>
            <pc:docMk/>
            <pc:sldMk cId="2253895424" sldId="511"/>
            <ac:spMk id="394" creationId="{36A341CF-BD2B-43FF-94DC-28EB7F8A50D5}"/>
          </ac:spMkLst>
        </pc:spChg>
        <pc:spChg chg="mod topLvl">
          <ac:chgData name="reza kabir" userId="af3c95a13102d509" providerId="LiveId" clId="{88200EE4-F4B4-49E8-8126-B01E5FCCBE2D}" dt="2020-05-17T06:23:19.052" v="603" actId="165"/>
          <ac:spMkLst>
            <pc:docMk/>
            <pc:sldMk cId="2253895424" sldId="511"/>
            <ac:spMk id="395" creationId="{990E5A8C-3734-4CF2-BFEE-285DAB1B5E67}"/>
          </ac:spMkLst>
        </pc:spChg>
        <pc:spChg chg="mod topLvl">
          <ac:chgData name="reza kabir" userId="af3c95a13102d509" providerId="LiveId" clId="{88200EE4-F4B4-49E8-8126-B01E5FCCBE2D}" dt="2020-05-17T06:23:19.052" v="603" actId="165"/>
          <ac:spMkLst>
            <pc:docMk/>
            <pc:sldMk cId="2253895424" sldId="511"/>
            <ac:spMk id="396" creationId="{7E84D5C4-928A-43D7-BAE2-ECFDDE09C8B4}"/>
          </ac:spMkLst>
        </pc:spChg>
        <pc:spChg chg="mod topLvl">
          <ac:chgData name="reza kabir" userId="af3c95a13102d509" providerId="LiveId" clId="{88200EE4-F4B4-49E8-8126-B01E5FCCBE2D}" dt="2020-05-17T06:23:19.052" v="603" actId="165"/>
          <ac:spMkLst>
            <pc:docMk/>
            <pc:sldMk cId="2253895424" sldId="511"/>
            <ac:spMk id="397" creationId="{2D1B379D-59BA-41BE-91A9-13D736A626D7}"/>
          </ac:spMkLst>
        </pc:spChg>
        <pc:spChg chg="mod topLvl">
          <ac:chgData name="reza kabir" userId="af3c95a13102d509" providerId="LiveId" clId="{88200EE4-F4B4-49E8-8126-B01E5FCCBE2D}" dt="2020-05-17T06:23:19.052" v="603" actId="165"/>
          <ac:spMkLst>
            <pc:docMk/>
            <pc:sldMk cId="2253895424" sldId="511"/>
            <ac:spMk id="398" creationId="{5D4BD193-B76A-4683-A9B6-17FDA7C33DC8}"/>
          </ac:spMkLst>
        </pc:spChg>
        <pc:spChg chg="mod topLvl">
          <ac:chgData name="reza kabir" userId="af3c95a13102d509" providerId="LiveId" clId="{88200EE4-F4B4-49E8-8126-B01E5FCCBE2D}" dt="2020-05-17T06:23:19.052" v="603" actId="165"/>
          <ac:spMkLst>
            <pc:docMk/>
            <pc:sldMk cId="2253895424" sldId="511"/>
            <ac:spMk id="399" creationId="{0F7A8220-38B9-482A-9CAB-CDF279B6C977}"/>
          </ac:spMkLst>
        </pc:spChg>
        <pc:spChg chg="mod topLvl">
          <ac:chgData name="reza kabir" userId="af3c95a13102d509" providerId="LiveId" clId="{88200EE4-F4B4-49E8-8126-B01E5FCCBE2D}" dt="2020-05-17T06:23:19.052" v="603" actId="165"/>
          <ac:spMkLst>
            <pc:docMk/>
            <pc:sldMk cId="2253895424" sldId="511"/>
            <ac:spMk id="400" creationId="{9024F509-6098-47B7-9A89-11ADA6048650}"/>
          </ac:spMkLst>
        </pc:spChg>
        <pc:spChg chg="mod topLvl">
          <ac:chgData name="reza kabir" userId="af3c95a13102d509" providerId="LiveId" clId="{88200EE4-F4B4-49E8-8126-B01E5FCCBE2D}" dt="2020-05-17T06:23:19.052" v="603" actId="165"/>
          <ac:spMkLst>
            <pc:docMk/>
            <pc:sldMk cId="2253895424" sldId="511"/>
            <ac:spMk id="401" creationId="{1CDC1E55-87AC-4E1C-B729-ED47B97336B2}"/>
          </ac:spMkLst>
        </pc:spChg>
        <pc:spChg chg="mod topLvl">
          <ac:chgData name="reza kabir" userId="af3c95a13102d509" providerId="LiveId" clId="{88200EE4-F4B4-49E8-8126-B01E5FCCBE2D}" dt="2020-05-17T06:23:19.052" v="603" actId="165"/>
          <ac:spMkLst>
            <pc:docMk/>
            <pc:sldMk cId="2253895424" sldId="511"/>
            <ac:spMk id="402" creationId="{45E22745-FD09-4084-8CC8-7D9DED35F5A3}"/>
          </ac:spMkLst>
        </pc:spChg>
        <pc:spChg chg="mod topLvl">
          <ac:chgData name="reza kabir" userId="af3c95a13102d509" providerId="LiveId" clId="{88200EE4-F4B4-49E8-8126-B01E5FCCBE2D}" dt="2020-05-17T06:23:19.052" v="603" actId="165"/>
          <ac:spMkLst>
            <pc:docMk/>
            <pc:sldMk cId="2253895424" sldId="511"/>
            <ac:spMk id="403" creationId="{37EB372B-6EFB-4550-856F-5D3678AD8E09}"/>
          </ac:spMkLst>
        </pc:spChg>
        <pc:spChg chg="mod topLvl">
          <ac:chgData name="reza kabir" userId="af3c95a13102d509" providerId="LiveId" clId="{88200EE4-F4B4-49E8-8126-B01E5FCCBE2D}" dt="2020-05-17T06:23:19.052" v="603" actId="165"/>
          <ac:spMkLst>
            <pc:docMk/>
            <pc:sldMk cId="2253895424" sldId="511"/>
            <ac:spMk id="404" creationId="{A4485CEA-E4E0-43F6-8794-0022042F4EE5}"/>
          </ac:spMkLst>
        </pc:spChg>
        <pc:spChg chg="mod topLvl">
          <ac:chgData name="reza kabir" userId="af3c95a13102d509" providerId="LiveId" clId="{88200EE4-F4B4-49E8-8126-B01E5FCCBE2D}" dt="2020-05-17T06:23:19.052" v="603" actId="165"/>
          <ac:spMkLst>
            <pc:docMk/>
            <pc:sldMk cId="2253895424" sldId="511"/>
            <ac:spMk id="405" creationId="{D3AF373F-0D19-46E7-8D06-B4AF3D0E441F}"/>
          </ac:spMkLst>
        </pc:spChg>
        <pc:spChg chg="mod topLvl">
          <ac:chgData name="reza kabir" userId="af3c95a13102d509" providerId="LiveId" clId="{88200EE4-F4B4-49E8-8126-B01E5FCCBE2D}" dt="2020-05-17T06:23:19.052" v="603" actId="165"/>
          <ac:spMkLst>
            <pc:docMk/>
            <pc:sldMk cId="2253895424" sldId="511"/>
            <ac:spMk id="406" creationId="{28F4B09A-9F03-4F6C-AC67-8AFB7637ECA1}"/>
          </ac:spMkLst>
        </pc:spChg>
        <pc:spChg chg="mod topLvl">
          <ac:chgData name="reza kabir" userId="af3c95a13102d509" providerId="LiveId" clId="{88200EE4-F4B4-49E8-8126-B01E5FCCBE2D}" dt="2020-05-17T06:23:19.052" v="603" actId="165"/>
          <ac:spMkLst>
            <pc:docMk/>
            <pc:sldMk cId="2253895424" sldId="511"/>
            <ac:spMk id="407" creationId="{FEC90EC8-72E0-445B-9223-C2ADF2226E38}"/>
          </ac:spMkLst>
        </pc:spChg>
        <pc:spChg chg="mod topLvl">
          <ac:chgData name="reza kabir" userId="af3c95a13102d509" providerId="LiveId" clId="{88200EE4-F4B4-49E8-8126-B01E5FCCBE2D}" dt="2020-05-17T06:23:19.052" v="603" actId="165"/>
          <ac:spMkLst>
            <pc:docMk/>
            <pc:sldMk cId="2253895424" sldId="511"/>
            <ac:spMk id="408" creationId="{1665FEDF-74E5-4876-93FF-2CD77ACE35A9}"/>
          </ac:spMkLst>
        </pc:spChg>
        <pc:spChg chg="mod topLvl">
          <ac:chgData name="reza kabir" userId="af3c95a13102d509" providerId="LiveId" clId="{88200EE4-F4B4-49E8-8126-B01E5FCCBE2D}" dt="2020-05-17T06:23:19.052" v="603" actId="165"/>
          <ac:spMkLst>
            <pc:docMk/>
            <pc:sldMk cId="2253895424" sldId="511"/>
            <ac:spMk id="409" creationId="{E60DFBB9-975A-4C2B-9452-EA6F6AF83A12}"/>
          </ac:spMkLst>
        </pc:spChg>
        <pc:spChg chg="mod topLvl">
          <ac:chgData name="reza kabir" userId="af3c95a13102d509" providerId="LiveId" clId="{88200EE4-F4B4-49E8-8126-B01E5FCCBE2D}" dt="2020-05-17T06:23:19.052" v="603" actId="165"/>
          <ac:spMkLst>
            <pc:docMk/>
            <pc:sldMk cId="2253895424" sldId="511"/>
            <ac:spMk id="410" creationId="{435086C7-E70C-443C-9CB7-A8499284412B}"/>
          </ac:spMkLst>
        </pc:spChg>
        <pc:spChg chg="mod topLvl">
          <ac:chgData name="reza kabir" userId="af3c95a13102d509" providerId="LiveId" clId="{88200EE4-F4B4-49E8-8126-B01E5FCCBE2D}" dt="2020-05-17T06:23:19.052" v="603" actId="165"/>
          <ac:spMkLst>
            <pc:docMk/>
            <pc:sldMk cId="2253895424" sldId="511"/>
            <ac:spMk id="411" creationId="{98B66FBD-F0FB-45EE-893B-D3547D53BFA0}"/>
          </ac:spMkLst>
        </pc:spChg>
        <pc:spChg chg="mod topLvl">
          <ac:chgData name="reza kabir" userId="af3c95a13102d509" providerId="LiveId" clId="{88200EE4-F4B4-49E8-8126-B01E5FCCBE2D}" dt="2020-05-17T06:23:19.052" v="603" actId="165"/>
          <ac:spMkLst>
            <pc:docMk/>
            <pc:sldMk cId="2253895424" sldId="511"/>
            <ac:spMk id="412" creationId="{5D5BFA2C-AB02-4B31-8087-43CC2629CBD6}"/>
          </ac:spMkLst>
        </pc:spChg>
        <pc:spChg chg="mod topLvl">
          <ac:chgData name="reza kabir" userId="af3c95a13102d509" providerId="LiveId" clId="{88200EE4-F4B4-49E8-8126-B01E5FCCBE2D}" dt="2020-05-17T06:23:19.052" v="603" actId="165"/>
          <ac:spMkLst>
            <pc:docMk/>
            <pc:sldMk cId="2253895424" sldId="511"/>
            <ac:spMk id="413" creationId="{6D30DECE-E51F-4F70-8FC6-218755156D7B}"/>
          </ac:spMkLst>
        </pc:spChg>
        <pc:spChg chg="mod topLvl">
          <ac:chgData name="reza kabir" userId="af3c95a13102d509" providerId="LiveId" clId="{88200EE4-F4B4-49E8-8126-B01E5FCCBE2D}" dt="2020-05-17T06:23:19.052" v="603" actId="165"/>
          <ac:spMkLst>
            <pc:docMk/>
            <pc:sldMk cId="2253895424" sldId="511"/>
            <ac:spMk id="414" creationId="{6BA32F07-306F-4742-9B93-72F7840CD47B}"/>
          </ac:spMkLst>
        </pc:spChg>
        <pc:spChg chg="mod topLvl">
          <ac:chgData name="reza kabir" userId="af3c95a13102d509" providerId="LiveId" clId="{88200EE4-F4B4-49E8-8126-B01E5FCCBE2D}" dt="2020-05-17T06:23:19.052" v="603" actId="165"/>
          <ac:spMkLst>
            <pc:docMk/>
            <pc:sldMk cId="2253895424" sldId="511"/>
            <ac:spMk id="415" creationId="{FEE5873B-0955-47AB-B5AD-D7FD879FC77D}"/>
          </ac:spMkLst>
        </pc:spChg>
        <pc:spChg chg="mod topLvl">
          <ac:chgData name="reza kabir" userId="af3c95a13102d509" providerId="LiveId" clId="{88200EE4-F4B4-49E8-8126-B01E5FCCBE2D}" dt="2020-05-17T06:23:19.052" v="603" actId="165"/>
          <ac:spMkLst>
            <pc:docMk/>
            <pc:sldMk cId="2253895424" sldId="511"/>
            <ac:spMk id="416" creationId="{8B696629-8B89-403B-81B5-24D45B0C356E}"/>
          </ac:spMkLst>
        </pc:spChg>
        <pc:spChg chg="mod topLvl">
          <ac:chgData name="reza kabir" userId="af3c95a13102d509" providerId="LiveId" clId="{88200EE4-F4B4-49E8-8126-B01E5FCCBE2D}" dt="2020-05-17T06:23:19.052" v="603" actId="165"/>
          <ac:spMkLst>
            <pc:docMk/>
            <pc:sldMk cId="2253895424" sldId="511"/>
            <ac:spMk id="417" creationId="{19699FCE-ACE7-4811-A747-D5E7B5330A48}"/>
          </ac:spMkLst>
        </pc:spChg>
        <pc:spChg chg="mod topLvl">
          <ac:chgData name="reza kabir" userId="af3c95a13102d509" providerId="LiveId" clId="{88200EE4-F4B4-49E8-8126-B01E5FCCBE2D}" dt="2020-05-17T06:23:19.052" v="603" actId="165"/>
          <ac:spMkLst>
            <pc:docMk/>
            <pc:sldMk cId="2253895424" sldId="511"/>
            <ac:spMk id="418" creationId="{ED51C8CB-F6BD-4344-AA15-49101CE8C635}"/>
          </ac:spMkLst>
        </pc:spChg>
        <pc:spChg chg="mod topLvl">
          <ac:chgData name="reza kabir" userId="af3c95a13102d509" providerId="LiveId" clId="{88200EE4-F4B4-49E8-8126-B01E5FCCBE2D}" dt="2020-05-17T06:23:19.052" v="603" actId="165"/>
          <ac:spMkLst>
            <pc:docMk/>
            <pc:sldMk cId="2253895424" sldId="511"/>
            <ac:spMk id="419" creationId="{D6511B19-988C-45BA-8341-E3984204CEA1}"/>
          </ac:spMkLst>
        </pc:spChg>
        <pc:spChg chg="mod topLvl">
          <ac:chgData name="reza kabir" userId="af3c95a13102d509" providerId="LiveId" clId="{88200EE4-F4B4-49E8-8126-B01E5FCCBE2D}" dt="2020-05-17T06:23:19.052" v="603" actId="165"/>
          <ac:spMkLst>
            <pc:docMk/>
            <pc:sldMk cId="2253895424" sldId="511"/>
            <ac:spMk id="420" creationId="{042C0554-E349-45AB-91A5-2E73772A285B}"/>
          </ac:spMkLst>
        </pc:spChg>
        <pc:spChg chg="mod topLvl">
          <ac:chgData name="reza kabir" userId="af3c95a13102d509" providerId="LiveId" clId="{88200EE4-F4B4-49E8-8126-B01E5FCCBE2D}" dt="2020-05-17T06:23:19.052" v="603" actId="165"/>
          <ac:spMkLst>
            <pc:docMk/>
            <pc:sldMk cId="2253895424" sldId="511"/>
            <ac:spMk id="421" creationId="{2DDD8C5A-BFA0-489F-A783-D365CD3D46E8}"/>
          </ac:spMkLst>
        </pc:spChg>
        <pc:spChg chg="mod topLvl">
          <ac:chgData name="reza kabir" userId="af3c95a13102d509" providerId="LiveId" clId="{88200EE4-F4B4-49E8-8126-B01E5FCCBE2D}" dt="2020-05-17T06:23:19.052" v="603" actId="165"/>
          <ac:spMkLst>
            <pc:docMk/>
            <pc:sldMk cId="2253895424" sldId="511"/>
            <ac:spMk id="422" creationId="{004ECF90-3895-4C4A-9862-44040781DE74}"/>
          </ac:spMkLst>
        </pc:spChg>
        <pc:spChg chg="mod topLvl">
          <ac:chgData name="reza kabir" userId="af3c95a13102d509" providerId="LiveId" clId="{88200EE4-F4B4-49E8-8126-B01E5FCCBE2D}" dt="2020-05-17T06:23:19.052" v="603" actId="165"/>
          <ac:spMkLst>
            <pc:docMk/>
            <pc:sldMk cId="2253895424" sldId="511"/>
            <ac:spMk id="423" creationId="{D1FA171B-9710-4718-9EA3-BE5CEE75400E}"/>
          </ac:spMkLst>
        </pc:spChg>
        <pc:spChg chg="mod topLvl">
          <ac:chgData name="reza kabir" userId="af3c95a13102d509" providerId="LiveId" clId="{88200EE4-F4B4-49E8-8126-B01E5FCCBE2D}" dt="2020-05-17T06:23:19.052" v="603" actId="165"/>
          <ac:spMkLst>
            <pc:docMk/>
            <pc:sldMk cId="2253895424" sldId="511"/>
            <ac:spMk id="424" creationId="{1505EE6C-E0B5-45BF-B156-B22B4EF2D2D3}"/>
          </ac:spMkLst>
        </pc:spChg>
        <pc:spChg chg="mod topLvl">
          <ac:chgData name="reza kabir" userId="af3c95a13102d509" providerId="LiveId" clId="{88200EE4-F4B4-49E8-8126-B01E5FCCBE2D}" dt="2020-05-17T06:23:19.052" v="603" actId="165"/>
          <ac:spMkLst>
            <pc:docMk/>
            <pc:sldMk cId="2253895424" sldId="511"/>
            <ac:spMk id="425" creationId="{5B16EE41-22E7-42B2-854F-A667D82CC59F}"/>
          </ac:spMkLst>
        </pc:spChg>
        <pc:spChg chg="mod topLvl">
          <ac:chgData name="reza kabir" userId="af3c95a13102d509" providerId="LiveId" clId="{88200EE4-F4B4-49E8-8126-B01E5FCCBE2D}" dt="2020-05-17T06:23:19.052" v="603" actId="165"/>
          <ac:spMkLst>
            <pc:docMk/>
            <pc:sldMk cId="2253895424" sldId="511"/>
            <ac:spMk id="426" creationId="{83107304-2339-489E-BA20-FEA5124672DB}"/>
          </ac:spMkLst>
        </pc:spChg>
        <pc:spChg chg="mod topLvl">
          <ac:chgData name="reza kabir" userId="af3c95a13102d509" providerId="LiveId" clId="{88200EE4-F4B4-49E8-8126-B01E5FCCBE2D}" dt="2020-05-17T06:23:19.052" v="603" actId="165"/>
          <ac:spMkLst>
            <pc:docMk/>
            <pc:sldMk cId="2253895424" sldId="511"/>
            <ac:spMk id="427" creationId="{BF6F2037-22B1-432C-BD08-569D5BACE1FF}"/>
          </ac:spMkLst>
        </pc:spChg>
        <pc:spChg chg="mod topLvl">
          <ac:chgData name="reza kabir" userId="af3c95a13102d509" providerId="LiveId" clId="{88200EE4-F4B4-49E8-8126-B01E5FCCBE2D}" dt="2020-05-17T06:23:19.052" v="603" actId="165"/>
          <ac:spMkLst>
            <pc:docMk/>
            <pc:sldMk cId="2253895424" sldId="511"/>
            <ac:spMk id="428" creationId="{780BFE5F-39DD-48EE-B44B-C32379025011}"/>
          </ac:spMkLst>
        </pc:spChg>
        <pc:spChg chg="mod topLvl">
          <ac:chgData name="reza kabir" userId="af3c95a13102d509" providerId="LiveId" clId="{88200EE4-F4B4-49E8-8126-B01E5FCCBE2D}" dt="2020-05-17T06:23:19.052" v="603" actId="165"/>
          <ac:spMkLst>
            <pc:docMk/>
            <pc:sldMk cId="2253895424" sldId="511"/>
            <ac:spMk id="429" creationId="{7BD07E70-1695-4258-B2F9-CF2AB0C5AF61}"/>
          </ac:spMkLst>
        </pc:spChg>
        <pc:spChg chg="mod topLvl">
          <ac:chgData name="reza kabir" userId="af3c95a13102d509" providerId="LiveId" clId="{88200EE4-F4B4-49E8-8126-B01E5FCCBE2D}" dt="2020-05-17T06:23:19.052" v="603" actId="165"/>
          <ac:spMkLst>
            <pc:docMk/>
            <pc:sldMk cId="2253895424" sldId="511"/>
            <ac:spMk id="430" creationId="{0EE3F9BB-F9BD-484B-9C78-9E1A69C91E05}"/>
          </ac:spMkLst>
        </pc:spChg>
        <pc:spChg chg="mod topLvl">
          <ac:chgData name="reza kabir" userId="af3c95a13102d509" providerId="LiveId" clId="{88200EE4-F4B4-49E8-8126-B01E5FCCBE2D}" dt="2020-05-17T06:23:19.052" v="603" actId="165"/>
          <ac:spMkLst>
            <pc:docMk/>
            <pc:sldMk cId="2253895424" sldId="511"/>
            <ac:spMk id="431" creationId="{1227FFA1-43C5-4FC3-A867-2DB565BB2F52}"/>
          </ac:spMkLst>
        </pc:spChg>
        <pc:spChg chg="mod topLvl">
          <ac:chgData name="reza kabir" userId="af3c95a13102d509" providerId="LiveId" clId="{88200EE4-F4B4-49E8-8126-B01E5FCCBE2D}" dt="2020-05-17T06:23:19.052" v="603" actId="165"/>
          <ac:spMkLst>
            <pc:docMk/>
            <pc:sldMk cId="2253895424" sldId="511"/>
            <ac:spMk id="432" creationId="{493FB803-9072-4154-BFCB-7B6FEF9D6934}"/>
          </ac:spMkLst>
        </pc:spChg>
        <pc:spChg chg="mod topLvl">
          <ac:chgData name="reza kabir" userId="af3c95a13102d509" providerId="LiveId" clId="{88200EE4-F4B4-49E8-8126-B01E5FCCBE2D}" dt="2020-05-17T06:23:19.052" v="603" actId="165"/>
          <ac:spMkLst>
            <pc:docMk/>
            <pc:sldMk cId="2253895424" sldId="511"/>
            <ac:spMk id="433" creationId="{0F292972-BF42-488F-85E5-7D6F6E945637}"/>
          </ac:spMkLst>
        </pc:spChg>
        <pc:spChg chg="mod topLvl">
          <ac:chgData name="reza kabir" userId="af3c95a13102d509" providerId="LiveId" clId="{88200EE4-F4B4-49E8-8126-B01E5FCCBE2D}" dt="2020-05-17T06:23:19.052" v="603" actId="165"/>
          <ac:spMkLst>
            <pc:docMk/>
            <pc:sldMk cId="2253895424" sldId="511"/>
            <ac:spMk id="434" creationId="{4A2D4378-FFB1-4880-8328-D032E43776A8}"/>
          </ac:spMkLst>
        </pc:spChg>
        <pc:spChg chg="mod topLvl">
          <ac:chgData name="reza kabir" userId="af3c95a13102d509" providerId="LiveId" clId="{88200EE4-F4B4-49E8-8126-B01E5FCCBE2D}" dt="2020-05-17T06:23:19.052" v="603" actId="165"/>
          <ac:spMkLst>
            <pc:docMk/>
            <pc:sldMk cId="2253895424" sldId="511"/>
            <ac:spMk id="435" creationId="{6CC6659D-FE20-4CA0-9AAC-E5ADB4157BAB}"/>
          </ac:spMkLst>
        </pc:spChg>
        <pc:spChg chg="mod topLvl">
          <ac:chgData name="reza kabir" userId="af3c95a13102d509" providerId="LiveId" clId="{88200EE4-F4B4-49E8-8126-B01E5FCCBE2D}" dt="2020-05-17T06:23:19.052" v="603" actId="165"/>
          <ac:spMkLst>
            <pc:docMk/>
            <pc:sldMk cId="2253895424" sldId="511"/>
            <ac:spMk id="436" creationId="{31D719D9-CC27-485A-9F1A-A03A9BDC08A5}"/>
          </ac:spMkLst>
        </pc:spChg>
        <pc:spChg chg="mod topLvl">
          <ac:chgData name="reza kabir" userId="af3c95a13102d509" providerId="LiveId" clId="{88200EE4-F4B4-49E8-8126-B01E5FCCBE2D}" dt="2020-05-17T06:23:19.052" v="603" actId="165"/>
          <ac:spMkLst>
            <pc:docMk/>
            <pc:sldMk cId="2253895424" sldId="511"/>
            <ac:spMk id="437" creationId="{028ABD10-8939-4FE8-991D-AED60F876FBD}"/>
          </ac:spMkLst>
        </pc:spChg>
        <pc:spChg chg="mod topLvl">
          <ac:chgData name="reza kabir" userId="af3c95a13102d509" providerId="LiveId" clId="{88200EE4-F4B4-49E8-8126-B01E5FCCBE2D}" dt="2020-05-17T06:23:19.052" v="603" actId="165"/>
          <ac:spMkLst>
            <pc:docMk/>
            <pc:sldMk cId="2253895424" sldId="511"/>
            <ac:spMk id="438" creationId="{6243BCBC-927A-47FB-89C7-5E99A357AF76}"/>
          </ac:spMkLst>
        </pc:spChg>
        <pc:spChg chg="mod topLvl">
          <ac:chgData name="reza kabir" userId="af3c95a13102d509" providerId="LiveId" clId="{88200EE4-F4B4-49E8-8126-B01E5FCCBE2D}" dt="2020-05-17T06:23:19.052" v="603" actId="165"/>
          <ac:spMkLst>
            <pc:docMk/>
            <pc:sldMk cId="2253895424" sldId="511"/>
            <ac:spMk id="439" creationId="{DB6A43E8-10ED-4A08-9C74-16DA1DBA41BF}"/>
          </ac:spMkLst>
        </pc:spChg>
        <pc:spChg chg="mod topLvl">
          <ac:chgData name="reza kabir" userId="af3c95a13102d509" providerId="LiveId" clId="{88200EE4-F4B4-49E8-8126-B01E5FCCBE2D}" dt="2020-05-17T06:23:19.052" v="603" actId="165"/>
          <ac:spMkLst>
            <pc:docMk/>
            <pc:sldMk cId="2253895424" sldId="511"/>
            <ac:spMk id="440" creationId="{E481CEBE-35FD-496A-B842-E8CCF6B7F8AE}"/>
          </ac:spMkLst>
        </pc:spChg>
        <pc:spChg chg="mod topLvl">
          <ac:chgData name="reza kabir" userId="af3c95a13102d509" providerId="LiveId" clId="{88200EE4-F4B4-49E8-8126-B01E5FCCBE2D}" dt="2020-05-17T06:23:19.052" v="603" actId="165"/>
          <ac:spMkLst>
            <pc:docMk/>
            <pc:sldMk cId="2253895424" sldId="511"/>
            <ac:spMk id="441" creationId="{89A7EE5D-0283-4205-9853-8A633BB25EC2}"/>
          </ac:spMkLst>
        </pc:spChg>
        <pc:spChg chg="mod topLvl">
          <ac:chgData name="reza kabir" userId="af3c95a13102d509" providerId="LiveId" clId="{88200EE4-F4B4-49E8-8126-B01E5FCCBE2D}" dt="2020-05-17T06:23:19.052" v="603" actId="165"/>
          <ac:spMkLst>
            <pc:docMk/>
            <pc:sldMk cId="2253895424" sldId="511"/>
            <ac:spMk id="442" creationId="{2D582AA2-5440-4078-8315-9334AE263ECE}"/>
          </ac:spMkLst>
        </pc:spChg>
        <pc:spChg chg="mod topLvl">
          <ac:chgData name="reza kabir" userId="af3c95a13102d509" providerId="LiveId" clId="{88200EE4-F4B4-49E8-8126-B01E5FCCBE2D}" dt="2020-05-17T06:23:19.052" v="603" actId="165"/>
          <ac:spMkLst>
            <pc:docMk/>
            <pc:sldMk cId="2253895424" sldId="511"/>
            <ac:spMk id="443" creationId="{DEE0594E-F178-46EA-B4C9-C93AFE9EB230}"/>
          </ac:spMkLst>
        </pc:spChg>
        <pc:spChg chg="mod topLvl">
          <ac:chgData name="reza kabir" userId="af3c95a13102d509" providerId="LiveId" clId="{88200EE4-F4B4-49E8-8126-B01E5FCCBE2D}" dt="2020-05-17T06:23:19.052" v="603" actId="165"/>
          <ac:spMkLst>
            <pc:docMk/>
            <pc:sldMk cId="2253895424" sldId="511"/>
            <ac:spMk id="444" creationId="{97510770-7CF9-4460-A398-7D66A0879DFA}"/>
          </ac:spMkLst>
        </pc:spChg>
        <pc:spChg chg="mod topLvl">
          <ac:chgData name="reza kabir" userId="af3c95a13102d509" providerId="LiveId" clId="{88200EE4-F4B4-49E8-8126-B01E5FCCBE2D}" dt="2020-05-17T06:23:19.052" v="603" actId="165"/>
          <ac:spMkLst>
            <pc:docMk/>
            <pc:sldMk cId="2253895424" sldId="511"/>
            <ac:spMk id="445" creationId="{8D970B41-A762-41B3-8751-D502E3CF3519}"/>
          </ac:spMkLst>
        </pc:spChg>
        <pc:spChg chg="mod topLvl">
          <ac:chgData name="reza kabir" userId="af3c95a13102d509" providerId="LiveId" clId="{88200EE4-F4B4-49E8-8126-B01E5FCCBE2D}" dt="2020-05-17T06:23:19.052" v="603" actId="165"/>
          <ac:spMkLst>
            <pc:docMk/>
            <pc:sldMk cId="2253895424" sldId="511"/>
            <ac:spMk id="446" creationId="{A563B609-F6C5-4EA6-A566-A1037DB14823}"/>
          </ac:spMkLst>
        </pc:spChg>
        <pc:spChg chg="mod topLvl">
          <ac:chgData name="reza kabir" userId="af3c95a13102d509" providerId="LiveId" clId="{88200EE4-F4B4-49E8-8126-B01E5FCCBE2D}" dt="2020-05-17T06:23:19.052" v="603" actId="165"/>
          <ac:spMkLst>
            <pc:docMk/>
            <pc:sldMk cId="2253895424" sldId="511"/>
            <ac:spMk id="447" creationId="{4CC21B66-C841-46EC-9BAA-7E505D05C193}"/>
          </ac:spMkLst>
        </pc:spChg>
        <pc:spChg chg="mod topLvl">
          <ac:chgData name="reza kabir" userId="af3c95a13102d509" providerId="LiveId" clId="{88200EE4-F4B4-49E8-8126-B01E5FCCBE2D}" dt="2020-05-17T06:23:19.052" v="603" actId="165"/>
          <ac:spMkLst>
            <pc:docMk/>
            <pc:sldMk cId="2253895424" sldId="511"/>
            <ac:spMk id="448" creationId="{B66236C4-3A80-4C97-B51B-D9571A12B3AD}"/>
          </ac:spMkLst>
        </pc:spChg>
        <pc:spChg chg="mod topLvl">
          <ac:chgData name="reza kabir" userId="af3c95a13102d509" providerId="LiveId" clId="{88200EE4-F4B4-49E8-8126-B01E5FCCBE2D}" dt="2020-05-17T06:23:19.052" v="603" actId="165"/>
          <ac:spMkLst>
            <pc:docMk/>
            <pc:sldMk cId="2253895424" sldId="511"/>
            <ac:spMk id="449" creationId="{A87205D2-D15D-43BC-9DC7-F858A58C5CFB}"/>
          </ac:spMkLst>
        </pc:spChg>
        <pc:spChg chg="mod topLvl">
          <ac:chgData name="reza kabir" userId="af3c95a13102d509" providerId="LiveId" clId="{88200EE4-F4B4-49E8-8126-B01E5FCCBE2D}" dt="2020-05-17T06:23:19.052" v="603" actId="165"/>
          <ac:spMkLst>
            <pc:docMk/>
            <pc:sldMk cId="2253895424" sldId="511"/>
            <ac:spMk id="450" creationId="{725242DC-F406-48F2-B15A-D5F96554733D}"/>
          </ac:spMkLst>
        </pc:spChg>
        <pc:spChg chg="mod topLvl">
          <ac:chgData name="reza kabir" userId="af3c95a13102d509" providerId="LiveId" clId="{88200EE4-F4B4-49E8-8126-B01E5FCCBE2D}" dt="2020-05-17T06:23:19.052" v="603" actId="165"/>
          <ac:spMkLst>
            <pc:docMk/>
            <pc:sldMk cId="2253895424" sldId="511"/>
            <ac:spMk id="451" creationId="{707C95F0-1D79-486A-9D7A-6E6BB17F6EF0}"/>
          </ac:spMkLst>
        </pc:spChg>
        <pc:spChg chg="mod topLvl">
          <ac:chgData name="reza kabir" userId="af3c95a13102d509" providerId="LiveId" clId="{88200EE4-F4B4-49E8-8126-B01E5FCCBE2D}" dt="2020-05-17T06:23:19.052" v="603" actId="165"/>
          <ac:spMkLst>
            <pc:docMk/>
            <pc:sldMk cId="2253895424" sldId="511"/>
            <ac:spMk id="452" creationId="{1661BE8E-2ACE-4E11-BDA1-EB6CA32D0E67}"/>
          </ac:spMkLst>
        </pc:spChg>
        <pc:spChg chg="mod topLvl">
          <ac:chgData name="reza kabir" userId="af3c95a13102d509" providerId="LiveId" clId="{88200EE4-F4B4-49E8-8126-B01E5FCCBE2D}" dt="2020-05-17T06:23:19.052" v="603" actId="165"/>
          <ac:spMkLst>
            <pc:docMk/>
            <pc:sldMk cId="2253895424" sldId="511"/>
            <ac:spMk id="453" creationId="{F838A8D2-7CCE-4A8E-BE5B-BF3B55CC8BD1}"/>
          </ac:spMkLst>
        </pc:spChg>
        <pc:spChg chg="mod topLvl">
          <ac:chgData name="reza kabir" userId="af3c95a13102d509" providerId="LiveId" clId="{88200EE4-F4B4-49E8-8126-B01E5FCCBE2D}" dt="2020-05-17T06:23:19.052" v="603" actId="165"/>
          <ac:spMkLst>
            <pc:docMk/>
            <pc:sldMk cId="2253895424" sldId="511"/>
            <ac:spMk id="454" creationId="{3DCA3AD7-B5DA-4E5F-B429-983992BC9C34}"/>
          </ac:spMkLst>
        </pc:spChg>
        <pc:spChg chg="mod topLvl">
          <ac:chgData name="reza kabir" userId="af3c95a13102d509" providerId="LiveId" clId="{88200EE4-F4B4-49E8-8126-B01E5FCCBE2D}" dt="2020-05-17T06:23:19.052" v="603" actId="165"/>
          <ac:spMkLst>
            <pc:docMk/>
            <pc:sldMk cId="2253895424" sldId="511"/>
            <ac:spMk id="455" creationId="{905FE780-8CC9-4A6F-872D-9D14599E0057}"/>
          </ac:spMkLst>
        </pc:spChg>
        <pc:spChg chg="mod topLvl">
          <ac:chgData name="reza kabir" userId="af3c95a13102d509" providerId="LiveId" clId="{88200EE4-F4B4-49E8-8126-B01E5FCCBE2D}" dt="2020-05-17T06:23:19.052" v="603" actId="165"/>
          <ac:spMkLst>
            <pc:docMk/>
            <pc:sldMk cId="2253895424" sldId="511"/>
            <ac:spMk id="456" creationId="{FFC4D906-C7EB-4502-B3D9-9A2B313439B2}"/>
          </ac:spMkLst>
        </pc:spChg>
        <pc:spChg chg="mod topLvl">
          <ac:chgData name="reza kabir" userId="af3c95a13102d509" providerId="LiveId" clId="{88200EE4-F4B4-49E8-8126-B01E5FCCBE2D}" dt="2020-05-17T06:23:19.052" v="603" actId="165"/>
          <ac:spMkLst>
            <pc:docMk/>
            <pc:sldMk cId="2253895424" sldId="511"/>
            <ac:spMk id="457" creationId="{81E5CCFA-A56B-4988-87F7-D668F267D9D5}"/>
          </ac:spMkLst>
        </pc:spChg>
        <pc:spChg chg="mod topLvl">
          <ac:chgData name="reza kabir" userId="af3c95a13102d509" providerId="LiveId" clId="{88200EE4-F4B4-49E8-8126-B01E5FCCBE2D}" dt="2020-05-17T06:23:19.052" v="603" actId="165"/>
          <ac:spMkLst>
            <pc:docMk/>
            <pc:sldMk cId="2253895424" sldId="511"/>
            <ac:spMk id="458" creationId="{7AC744FC-920F-49F3-88F6-0737A41890B0}"/>
          </ac:spMkLst>
        </pc:spChg>
        <pc:spChg chg="mod topLvl">
          <ac:chgData name="reza kabir" userId="af3c95a13102d509" providerId="LiveId" clId="{88200EE4-F4B4-49E8-8126-B01E5FCCBE2D}" dt="2020-05-17T06:23:19.052" v="603" actId="165"/>
          <ac:spMkLst>
            <pc:docMk/>
            <pc:sldMk cId="2253895424" sldId="511"/>
            <ac:spMk id="459" creationId="{5F86FEFE-DC68-4803-AC92-94A2530F008C}"/>
          </ac:spMkLst>
        </pc:spChg>
        <pc:spChg chg="mod topLvl">
          <ac:chgData name="reza kabir" userId="af3c95a13102d509" providerId="LiveId" clId="{88200EE4-F4B4-49E8-8126-B01E5FCCBE2D}" dt="2020-05-17T06:23:19.052" v="603" actId="165"/>
          <ac:spMkLst>
            <pc:docMk/>
            <pc:sldMk cId="2253895424" sldId="511"/>
            <ac:spMk id="460" creationId="{1BAF868E-D1B0-4CD6-9453-E502B3C12989}"/>
          </ac:spMkLst>
        </pc:spChg>
        <pc:spChg chg="mod topLvl">
          <ac:chgData name="reza kabir" userId="af3c95a13102d509" providerId="LiveId" clId="{88200EE4-F4B4-49E8-8126-B01E5FCCBE2D}" dt="2020-05-17T06:23:19.052" v="603" actId="165"/>
          <ac:spMkLst>
            <pc:docMk/>
            <pc:sldMk cId="2253895424" sldId="511"/>
            <ac:spMk id="461" creationId="{D8064D8F-EAB8-4F80-A687-EA3ABCB674A6}"/>
          </ac:spMkLst>
        </pc:spChg>
        <pc:spChg chg="mod topLvl">
          <ac:chgData name="reza kabir" userId="af3c95a13102d509" providerId="LiveId" clId="{88200EE4-F4B4-49E8-8126-B01E5FCCBE2D}" dt="2020-05-17T06:23:19.052" v="603" actId="165"/>
          <ac:spMkLst>
            <pc:docMk/>
            <pc:sldMk cId="2253895424" sldId="511"/>
            <ac:spMk id="462" creationId="{39E5D82D-81B5-41F3-8061-02FED8E025D4}"/>
          </ac:spMkLst>
        </pc:spChg>
        <pc:spChg chg="mod topLvl">
          <ac:chgData name="reza kabir" userId="af3c95a13102d509" providerId="LiveId" clId="{88200EE4-F4B4-49E8-8126-B01E5FCCBE2D}" dt="2020-05-17T06:23:19.052" v="603" actId="165"/>
          <ac:spMkLst>
            <pc:docMk/>
            <pc:sldMk cId="2253895424" sldId="511"/>
            <ac:spMk id="463" creationId="{7ABA792E-5F0D-4728-9DC1-B8B399894B10}"/>
          </ac:spMkLst>
        </pc:spChg>
        <pc:spChg chg="mod topLvl">
          <ac:chgData name="reza kabir" userId="af3c95a13102d509" providerId="LiveId" clId="{88200EE4-F4B4-49E8-8126-B01E5FCCBE2D}" dt="2020-05-17T06:23:19.052" v="603" actId="165"/>
          <ac:spMkLst>
            <pc:docMk/>
            <pc:sldMk cId="2253895424" sldId="511"/>
            <ac:spMk id="464" creationId="{C63CF016-04C1-4D28-9836-A727EBAAA336}"/>
          </ac:spMkLst>
        </pc:spChg>
        <pc:spChg chg="mod topLvl">
          <ac:chgData name="reza kabir" userId="af3c95a13102d509" providerId="LiveId" clId="{88200EE4-F4B4-49E8-8126-B01E5FCCBE2D}" dt="2020-05-17T06:23:19.052" v="603" actId="165"/>
          <ac:spMkLst>
            <pc:docMk/>
            <pc:sldMk cId="2253895424" sldId="511"/>
            <ac:spMk id="465" creationId="{DACC1DFD-2086-495E-94E5-B772EEFE57F3}"/>
          </ac:spMkLst>
        </pc:spChg>
        <pc:spChg chg="mod topLvl">
          <ac:chgData name="reza kabir" userId="af3c95a13102d509" providerId="LiveId" clId="{88200EE4-F4B4-49E8-8126-B01E5FCCBE2D}" dt="2020-05-17T06:23:19.052" v="603" actId="165"/>
          <ac:spMkLst>
            <pc:docMk/>
            <pc:sldMk cId="2253895424" sldId="511"/>
            <ac:spMk id="466" creationId="{445F5CD9-04E3-4366-A8EB-B8518119EB18}"/>
          </ac:spMkLst>
        </pc:spChg>
        <pc:spChg chg="mod topLvl">
          <ac:chgData name="reza kabir" userId="af3c95a13102d509" providerId="LiveId" clId="{88200EE4-F4B4-49E8-8126-B01E5FCCBE2D}" dt="2020-05-17T06:23:19.052" v="603" actId="165"/>
          <ac:spMkLst>
            <pc:docMk/>
            <pc:sldMk cId="2253895424" sldId="511"/>
            <ac:spMk id="467" creationId="{E1CAB83F-5B2D-4B89-9EC3-7982B4ABD8B2}"/>
          </ac:spMkLst>
        </pc:spChg>
        <pc:spChg chg="mod topLvl">
          <ac:chgData name="reza kabir" userId="af3c95a13102d509" providerId="LiveId" clId="{88200EE4-F4B4-49E8-8126-B01E5FCCBE2D}" dt="2020-05-17T06:23:19.052" v="603" actId="165"/>
          <ac:spMkLst>
            <pc:docMk/>
            <pc:sldMk cId="2253895424" sldId="511"/>
            <ac:spMk id="468" creationId="{E8DAFEDB-5A72-4FB9-A0EB-8AF5DE86988A}"/>
          </ac:spMkLst>
        </pc:spChg>
        <pc:spChg chg="mod topLvl">
          <ac:chgData name="reza kabir" userId="af3c95a13102d509" providerId="LiveId" clId="{88200EE4-F4B4-49E8-8126-B01E5FCCBE2D}" dt="2020-05-17T06:23:19.052" v="603" actId="165"/>
          <ac:spMkLst>
            <pc:docMk/>
            <pc:sldMk cId="2253895424" sldId="511"/>
            <ac:spMk id="469" creationId="{2C279207-6038-4100-B5D9-0AB22D762EB6}"/>
          </ac:spMkLst>
        </pc:spChg>
        <pc:spChg chg="mod topLvl">
          <ac:chgData name="reza kabir" userId="af3c95a13102d509" providerId="LiveId" clId="{88200EE4-F4B4-49E8-8126-B01E5FCCBE2D}" dt="2020-05-17T06:23:19.052" v="603" actId="165"/>
          <ac:spMkLst>
            <pc:docMk/>
            <pc:sldMk cId="2253895424" sldId="511"/>
            <ac:spMk id="470" creationId="{8D71209B-5F93-40CB-92B4-EDB70C4566B9}"/>
          </ac:spMkLst>
        </pc:spChg>
        <pc:spChg chg="mod topLvl">
          <ac:chgData name="reza kabir" userId="af3c95a13102d509" providerId="LiveId" clId="{88200EE4-F4B4-49E8-8126-B01E5FCCBE2D}" dt="2020-05-17T06:23:19.052" v="603" actId="165"/>
          <ac:spMkLst>
            <pc:docMk/>
            <pc:sldMk cId="2253895424" sldId="511"/>
            <ac:spMk id="471" creationId="{28828AF0-A281-48CD-8690-FC4D123B3BAF}"/>
          </ac:spMkLst>
        </pc:spChg>
        <pc:spChg chg="mod topLvl">
          <ac:chgData name="reza kabir" userId="af3c95a13102d509" providerId="LiveId" clId="{88200EE4-F4B4-49E8-8126-B01E5FCCBE2D}" dt="2020-05-17T06:23:19.052" v="603" actId="165"/>
          <ac:spMkLst>
            <pc:docMk/>
            <pc:sldMk cId="2253895424" sldId="511"/>
            <ac:spMk id="472" creationId="{9A17CE0D-3F11-4AEA-AD53-435C321CB823}"/>
          </ac:spMkLst>
        </pc:spChg>
        <pc:spChg chg="mod topLvl">
          <ac:chgData name="reza kabir" userId="af3c95a13102d509" providerId="LiveId" clId="{88200EE4-F4B4-49E8-8126-B01E5FCCBE2D}" dt="2020-05-17T06:23:19.052" v="603" actId="165"/>
          <ac:spMkLst>
            <pc:docMk/>
            <pc:sldMk cId="2253895424" sldId="511"/>
            <ac:spMk id="473" creationId="{70B4C50F-D3B8-4168-82BD-AB52C78BD837}"/>
          </ac:spMkLst>
        </pc:spChg>
        <pc:spChg chg="mod topLvl">
          <ac:chgData name="reza kabir" userId="af3c95a13102d509" providerId="LiveId" clId="{88200EE4-F4B4-49E8-8126-B01E5FCCBE2D}" dt="2020-05-17T06:23:19.052" v="603" actId="165"/>
          <ac:spMkLst>
            <pc:docMk/>
            <pc:sldMk cId="2253895424" sldId="511"/>
            <ac:spMk id="474" creationId="{1A5926E6-CDFC-485C-8C0B-A2DEA4E75C77}"/>
          </ac:spMkLst>
        </pc:spChg>
        <pc:spChg chg="mod topLvl">
          <ac:chgData name="reza kabir" userId="af3c95a13102d509" providerId="LiveId" clId="{88200EE4-F4B4-49E8-8126-B01E5FCCBE2D}" dt="2020-05-17T06:23:19.052" v="603" actId="165"/>
          <ac:spMkLst>
            <pc:docMk/>
            <pc:sldMk cId="2253895424" sldId="511"/>
            <ac:spMk id="475" creationId="{2A0BCAA6-F8E3-4B07-9A34-8EE486DBE2AF}"/>
          </ac:spMkLst>
        </pc:spChg>
        <pc:spChg chg="mod topLvl">
          <ac:chgData name="reza kabir" userId="af3c95a13102d509" providerId="LiveId" clId="{88200EE4-F4B4-49E8-8126-B01E5FCCBE2D}" dt="2020-05-17T06:23:19.052" v="603" actId="165"/>
          <ac:spMkLst>
            <pc:docMk/>
            <pc:sldMk cId="2253895424" sldId="511"/>
            <ac:spMk id="476" creationId="{BDBCAB9E-B74A-480E-9F50-5AFAF6B19440}"/>
          </ac:spMkLst>
        </pc:spChg>
        <pc:spChg chg="mod topLvl">
          <ac:chgData name="reza kabir" userId="af3c95a13102d509" providerId="LiveId" clId="{88200EE4-F4B4-49E8-8126-B01E5FCCBE2D}" dt="2020-05-17T06:23:19.052" v="603" actId="165"/>
          <ac:spMkLst>
            <pc:docMk/>
            <pc:sldMk cId="2253895424" sldId="511"/>
            <ac:spMk id="477" creationId="{6D150688-3618-4984-B023-3515E2A7F016}"/>
          </ac:spMkLst>
        </pc:spChg>
        <pc:spChg chg="mod topLvl">
          <ac:chgData name="reza kabir" userId="af3c95a13102d509" providerId="LiveId" clId="{88200EE4-F4B4-49E8-8126-B01E5FCCBE2D}" dt="2020-05-17T06:23:19.052" v="603" actId="165"/>
          <ac:spMkLst>
            <pc:docMk/>
            <pc:sldMk cId="2253895424" sldId="511"/>
            <ac:spMk id="478" creationId="{AFEFCB9C-5468-433F-AF71-1FE31B685EBE}"/>
          </ac:spMkLst>
        </pc:spChg>
        <pc:spChg chg="mod topLvl">
          <ac:chgData name="reza kabir" userId="af3c95a13102d509" providerId="LiveId" clId="{88200EE4-F4B4-49E8-8126-B01E5FCCBE2D}" dt="2020-05-17T06:23:19.052" v="603" actId="165"/>
          <ac:spMkLst>
            <pc:docMk/>
            <pc:sldMk cId="2253895424" sldId="511"/>
            <ac:spMk id="479" creationId="{5B1BC1ED-D0F3-46DF-B7E2-673D26955A8C}"/>
          </ac:spMkLst>
        </pc:spChg>
        <pc:spChg chg="mod topLvl">
          <ac:chgData name="reza kabir" userId="af3c95a13102d509" providerId="LiveId" clId="{88200EE4-F4B4-49E8-8126-B01E5FCCBE2D}" dt="2020-05-17T06:23:19.052" v="603" actId="165"/>
          <ac:spMkLst>
            <pc:docMk/>
            <pc:sldMk cId="2253895424" sldId="511"/>
            <ac:spMk id="480" creationId="{8A9EDF41-FF1C-49C8-A4EF-8939BF0DA055}"/>
          </ac:spMkLst>
        </pc:spChg>
        <pc:spChg chg="mod topLvl">
          <ac:chgData name="reza kabir" userId="af3c95a13102d509" providerId="LiveId" clId="{88200EE4-F4B4-49E8-8126-B01E5FCCBE2D}" dt="2020-05-17T06:23:19.052" v="603" actId="165"/>
          <ac:spMkLst>
            <pc:docMk/>
            <pc:sldMk cId="2253895424" sldId="511"/>
            <ac:spMk id="481" creationId="{4D22E032-212B-4D58-A76B-175F693782CB}"/>
          </ac:spMkLst>
        </pc:spChg>
        <pc:spChg chg="mod topLvl">
          <ac:chgData name="reza kabir" userId="af3c95a13102d509" providerId="LiveId" clId="{88200EE4-F4B4-49E8-8126-B01E5FCCBE2D}" dt="2020-05-17T06:23:19.052" v="603" actId="165"/>
          <ac:spMkLst>
            <pc:docMk/>
            <pc:sldMk cId="2253895424" sldId="511"/>
            <ac:spMk id="482" creationId="{D6D00991-665D-4AB2-8E02-F608E7B447D9}"/>
          </ac:spMkLst>
        </pc:spChg>
        <pc:spChg chg="mod topLvl">
          <ac:chgData name="reza kabir" userId="af3c95a13102d509" providerId="LiveId" clId="{88200EE4-F4B4-49E8-8126-B01E5FCCBE2D}" dt="2020-05-17T06:23:19.052" v="603" actId="165"/>
          <ac:spMkLst>
            <pc:docMk/>
            <pc:sldMk cId="2253895424" sldId="511"/>
            <ac:spMk id="483" creationId="{68C0741B-A87E-44DA-92FA-C4764C5932F2}"/>
          </ac:spMkLst>
        </pc:spChg>
        <pc:spChg chg="mod topLvl">
          <ac:chgData name="reza kabir" userId="af3c95a13102d509" providerId="LiveId" clId="{88200EE4-F4B4-49E8-8126-B01E5FCCBE2D}" dt="2020-05-17T06:23:19.052" v="603" actId="165"/>
          <ac:spMkLst>
            <pc:docMk/>
            <pc:sldMk cId="2253895424" sldId="511"/>
            <ac:spMk id="484" creationId="{25A1742E-6A99-40C9-94CE-71C4519E9C68}"/>
          </ac:spMkLst>
        </pc:spChg>
        <pc:spChg chg="mod topLvl">
          <ac:chgData name="reza kabir" userId="af3c95a13102d509" providerId="LiveId" clId="{88200EE4-F4B4-49E8-8126-B01E5FCCBE2D}" dt="2020-05-17T06:23:19.052" v="603" actId="165"/>
          <ac:spMkLst>
            <pc:docMk/>
            <pc:sldMk cId="2253895424" sldId="511"/>
            <ac:spMk id="485" creationId="{81DEB181-5C20-4E8E-AAEE-02DBE2AB0059}"/>
          </ac:spMkLst>
        </pc:spChg>
        <pc:spChg chg="mod topLvl">
          <ac:chgData name="reza kabir" userId="af3c95a13102d509" providerId="LiveId" clId="{88200EE4-F4B4-49E8-8126-B01E5FCCBE2D}" dt="2020-05-17T06:23:19.052" v="603" actId="165"/>
          <ac:spMkLst>
            <pc:docMk/>
            <pc:sldMk cId="2253895424" sldId="511"/>
            <ac:spMk id="486" creationId="{FD35D52B-A84D-4B53-A380-09EBCBFC781D}"/>
          </ac:spMkLst>
        </pc:spChg>
        <pc:spChg chg="mod topLvl">
          <ac:chgData name="reza kabir" userId="af3c95a13102d509" providerId="LiveId" clId="{88200EE4-F4B4-49E8-8126-B01E5FCCBE2D}" dt="2020-05-17T06:23:19.052" v="603" actId="165"/>
          <ac:spMkLst>
            <pc:docMk/>
            <pc:sldMk cId="2253895424" sldId="511"/>
            <ac:spMk id="487" creationId="{999EAE22-907E-4576-AF33-019B94829F44}"/>
          </ac:spMkLst>
        </pc:spChg>
        <pc:spChg chg="mod topLvl">
          <ac:chgData name="reza kabir" userId="af3c95a13102d509" providerId="LiveId" clId="{88200EE4-F4B4-49E8-8126-B01E5FCCBE2D}" dt="2020-05-17T06:23:19.052" v="603" actId="165"/>
          <ac:spMkLst>
            <pc:docMk/>
            <pc:sldMk cId="2253895424" sldId="511"/>
            <ac:spMk id="488" creationId="{0FA5B8D7-3794-426C-B21A-923FECFCF617}"/>
          </ac:spMkLst>
        </pc:spChg>
        <pc:spChg chg="mod topLvl">
          <ac:chgData name="reza kabir" userId="af3c95a13102d509" providerId="LiveId" clId="{88200EE4-F4B4-49E8-8126-B01E5FCCBE2D}" dt="2020-05-17T06:23:19.052" v="603" actId="165"/>
          <ac:spMkLst>
            <pc:docMk/>
            <pc:sldMk cId="2253895424" sldId="511"/>
            <ac:spMk id="489" creationId="{00B48B1A-D26F-4F58-A644-CA5FC9818268}"/>
          </ac:spMkLst>
        </pc:spChg>
        <pc:spChg chg="mod topLvl">
          <ac:chgData name="reza kabir" userId="af3c95a13102d509" providerId="LiveId" clId="{88200EE4-F4B4-49E8-8126-B01E5FCCBE2D}" dt="2020-05-17T06:23:19.052" v="603" actId="165"/>
          <ac:spMkLst>
            <pc:docMk/>
            <pc:sldMk cId="2253895424" sldId="511"/>
            <ac:spMk id="490" creationId="{D9BE2F29-680C-4F0C-B735-C2D702018ADA}"/>
          </ac:spMkLst>
        </pc:spChg>
        <pc:spChg chg="mod topLvl">
          <ac:chgData name="reza kabir" userId="af3c95a13102d509" providerId="LiveId" clId="{88200EE4-F4B4-49E8-8126-B01E5FCCBE2D}" dt="2020-05-17T06:23:19.052" v="603" actId="165"/>
          <ac:spMkLst>
            <pc:docMk/>
            <pc:sldMk cId="2253895424" sldId="511"/>
            <ac:spMk id="491" creationId="{786DAFB9-FB47-4F65-9E86-364D1E5ECE20}"/>
          </ac:spMkLst>
        </pc:spChg>
        <pc:spChg chg="mod topLvl">
          <ac:chgData name="reza kabir" userId="af3c95a13102d509" providerId="LiveId" clId="{88200EE4-F4B4-49E8-8126-B01E5FCCBE2D}" dt="2020-05-17T06:23:19.052" v="603" actId="165"/>
          <ac:spMkLst>
            <pc:docMk/>
            <pc:sldMk cId="2253895424" sldId="511"/>
            <ac:spMk id="492" creationId="{73E8787F-FC01-44A3-B0BC-338429878021}"/>
          </ac:spMkLst>
        </pc:spChg>
        <pc:spChg chg="mod topLvl">
          <ac:chgData name="reza kabir" userId="af3c95a13102d509" providerId="LiveId" clId="{88200EE4-F4B4-49E8-8126-B01E5FCCBE2D}" dt="2020-05-17T06:23:19.052" v="603" actId="165"/>
          <ac:spMkLst>
            <pc:docMk/>
            <pc:sldMk cId="2253895424" sldId="511"/>
            <ac:spMk id="493" creationId="{FBC9B0B2-9B26-4C4C-8612-EF29685CE215}"/>
          </ac:spMkLst>
        </pc:spChg>
        <pc:spChg chg="mod topLvl">
          <ac:chgData name="reza kabir" userId="af3c95a13102d509" providerId="LiveId" clId="{88200EE4-F4B4-49E8-8126-B01E5FCCBE2D}" dt="2020-05-17T06:23:19.052" v="603" actId="165"/>
          <ac:spMkLst>
            <pc:docMk/>
            <pc:sldMk cId="2253895424" sldId="511"/>
            <ac:spMk id="494" creationId="{B8828946-6EA9-40DC-9A65-52F23F848384}"/>
          </ac:spMkLst>
        </pc:spChg>
        <pc:spChg chg="mod topLvl">
          <ac:chgData name="reza kabir" userId="af3c95a13102d509" providerId="LiveId" clId="{88200EE4-F4B4-49E8-8126-B01E5FCCBE2D}" dt="2020-05-17T06:23:19.052" v="603" actId="165"/>
          <ac:spMkLst>
            <pc:docMk/>
            <pc:sldMk cId="2253895424" sldId="511"/>
            <ac:spMk id="495" creationId="{659B4E19-8524-4EC7-AF8C-474F0364E5FB}"/>
          </ac:spMkLst>
        </pc:spChg>
        <pc:spChg chg="mod topLvl">
          <ac:chgData name="reza kabir" userId="af3c95a13102d509" providerId="LiveId" clId="{88200EE4-F4B4-49E8-8126-B01E5FCCBE2D}" dt="2020-05-17T06:23:19.052" v="603" actId="165"/>
          <ac:spMkLst>
            <pc:docMk/>
            <pc:sldMk cId="2253895424" sldId="511"/>
            <ac:spMk id="496" creationId="{506D7CEA-5BED-45CF-9490-7F4E0EFD3864}"/>
          </ac:spMkLst>
        </pc:spChg>
        <pc:spChg chg="mod topLvl">
          <ac:chgData name="reza kabir" userId="af3c95a13102d509" providerId="LiveId" clId="{88200EE4-F4B4-49E8-8126-B01E5FCCBE2D}" dt="2020-05-17T06:23:19.052" v="603" actId="165"/>
          <ac:spMkLst>
            <pc:docMk/>
            <pc:sldMk cId="2253895424" sldId="511"/>
            <ac:spMk id="497" creationId="{CA2B60D4-08FA-4D2B-A683-02E88F9B131E}"/>
          </ac:spMkLst>
        </pc:spChg>
        <pc:spChg chg="mod topLvl">
          <ac:chgData name="reza kabir" userId="af3c95a13102d509" providerId="LiveId" clId="{88200EE4-F4B4-49E8-8126-B01E5FCCBE2D}" dt="2020-05-17T06:23:19.052" v="603" actId="165"/>
          <ac:spMkLst>
            <pc:docMk/>
            <pc:sldMk cId="2253895424" sldId="511"/>
            <ac:spMk id="498" creationId="{E71178F2-3D00-4F97-AE50-47FCF995F3E9}"/>
          </ac:spMkLst>
        </pc:spChg>
        <pc:spChg chg="mod topLvl">
          <ac:chgData name="reza kabir" userId="af3c95a13102d509" providerId="LiveId" clId="{88200EE4-F4B4-49E8-8126-B01E5FCCBE2D}" dt="2020-05-17T06:23:19.052" v="603" actId="165"/>
          <ac:spMkLst>
            <pc:docMk/>
            <pc:sldMk cId="2253895424" sldId="511"/>
            <ac:spMk id="499" creationId="{4E0F246B-303E-471D-816C-1EB8279D5D0F}"/>
          </ac:spMkLst>
        </pc:spChg>
        <pc:spChg chg="mod topLvl">
          <ac:chgData name="reza kabir" userId="af3c95a13102d509" providerId="LiveId" clId="{88200EE4-F4B4-49E8-8126-B01E5FCCBE2D}" dt="2020-05-17T06:23:19.052" v="603" actId="165"/>
          <ac:spMkLst>
            <pc:docMk/>
            <pc:sldMk cId="2253895424" sldId="511"/>
            <ac:spMk id="500" creationId="{C3BCD07F-665E-47EE-8367-291B68C52A92}"/>
          </ac:spMkLst>
        </pc:spChg>
        <pc:spChg chg="mod topLvl">
          <ac:chgData name="reza kabir" userId="af3c95a13102d509" providerId="LiveId" clId="{88200EE4-F4B4-49E8-8126-B01E5FCCBE2D}" dt="2020-05-17T06:23:19.052" v="603" actId="165"/>
          <ac:spMkLst>
            <pc:docMk/>
            <pc:sldMk cId="2253895424" sldId="511"/>
            <ac:spMk id="501" creationId="{8203E971-5F28-419F-8950-4119063926BD}"/>
          </ac:spMkLst>
        </pc:spChg>
        <pc:spChg chg="mod topLvl">
          <ac:chgData name="reza kabir" userId="af3c95a13102d509" providerId="LiveId" clId="{88200EE4-F4B4-49E8-8126-B01E5FCCBE2D}" dt="2020-05-17T06:23:19.052" v="603" actId="165"/>
          <ac:spMkLst>
            <pc:docMk/>
            <pc:sldMk cId="2253895424" sldId="511"/>
            <ac:spMk id="502" creationId="{1A5720CF-2E86-4774-8091-627F56C02DAC}"/>
          </ac:spMkLst>
        </pc:spChg>
        <pc:spChg chg="mod topLvl">
          <ac:chgData name="reza kabir" userId="af3c95a13102d509" providerId="LiveId" clId="{88200EE4-F4B4-49E8-8126-B01E5FCCBE2D}" dt="2020-05-17T06:23:19.052" v="603" actId="165"/>
          <ac:spMkLst>
            <pc:docMk/>
            <pc:sldMk cId="2253895424" sldId="511"/>
            <ac:spMk id="503" creationId="{A2CB295E-1284-41F0-8DE3-321EE94C6F36}"/>
          </ac:spMkLst>
        </pc:spChg>
        <pc:spChg chg="mod topLvl">
          <ac:chgData name="reza kabir" userId="af3c95a13102d509" providerId="LiveId" clId="{88200EE4-F4B4-49E8-8126-B01E5FCCBE2D}" dt="2020-05-17T06:23:19.052" v="603" actId="165"/>
          <ac:spMkLst>
            <pc:docMk/>
            <pc:sldMk cId="2253895424" sldId="511"/>
            <ac:spMk id="504" creationId="{AEF4B52F-49A2-4F22-869E-B5257AF2562E}"/>
          </ac:spMkLst>
        </pc:spChg>
        <pc:spChg chg="mod topLvl">
          <ac:chgData name="reza kabir" userId="af3c95a13102d509" providerId="LiveId" clId="{88200EE4-F4B4-49E8-8126-B01E5FCCBE2D}" dt="2020-05-17T06:23:19.052" v="603" actId="165"/>
          <ac:spMkLst>
            <pc:docMk/>
            <pc:sldMk cId="2253895424" sldId="511"/>
            <ac:spMk id="505" creationId="{51D7F387-BB54-493E-B425-C42341E63CFD}"/>
          </ac:spMkLst>
        </pc:spChg>
        <pc:spChg chg="mod topLvl">
          <ac:chgData name="reza kabir" userId="af3c95a13102d509" providerId="LiveId" clId="{88200EE4-F4B4-49E8-8126-B01E5FCCBE2D}" dt="2020-05-17T06:23:19.052" v="603" actId="165"/>
          <ac:spMkLst>
            <pc:docMk/>
            <pc:sldMk cId="2253895424" sldId="511"/>
            <ac:spMk id="506" creationId="{05A1326B-C7A5-413C-AF79-511C8FEF5BFE}"/>
          </ac:spMkLst>
        </pc:spChg>
        <pc:spChg chg="mod topLvl">
          <ac:chgData name="reza kabir" userId="af3c95a13102d509" providerId="LiveId" clId="{88200EE4-F4B4-49E8-8126-B01E5FCCBE2D}" dt="2020-05-17T06:23:19.052" v="603" actId="165"/>
          <ac:spMkLst>
            <pc:docMk/>
            <pc:sldMk cId="2253895424" sldId="511"/>
            <ac:spMk id="507" creationId="{ABEDEEF8-72BD-4674-AF43-560A0EBC0188}"/>
          </ac:spMkLst>
        </pc:spChg>
        <pc:spChg chg="mod topLvl">
          <ac:chgData name="reza kabir" userId="af3c95a13102d509" providerId="LiveId" clId="{88200EE4-F4B4-49E8-8126-B01E5FCCBE2D}" dt="2020-05-17T06:23:19.052" v="603" actId="165"/>
          <ac:spMkLst>
            <pc:docMk/>
            <pc:sldMk cId="2253895424" sldId="511"/>
            <ac:spMk id="508" creationId="{10CB3CEB-146E-49B1-A9E5-711411519C03}"/>
          </ac:spMkLst>
        </pc:spChg>
        <pc:spChg chg="mod topLvl">
          <ac:chgData name="reza kabir" userId="af3c95a13102d509" providerId="LiveId" clId="{88200EE4-F4B4-49E8-8126-B01E5FCCBE2D}" dt="2020-05-17T06:23:19.052" v="603" actId="165"/>
          <ac:spMkLst>
            <pc:docMk/>
            <pc:sldMk cId="2253895424" sldId="511"/>
            <ac:spMk id="509" creationId="{E1672607-DC1C-41AF-A947-BFBE2FF23541}"/>
          </ac:spMkLst>
        </pc:spChg>
        <pc:spChg chg="mod topLvl">
          <ac:chgData name="reza kabir" userId="af3c95a13102d509" providerId="LiveId" clId="{88200EE4-F4B4-49E8-8126-B01E5FCCBE2D}" dt="2020-05-17T06:23:19.052" v="603" actId="165"/>
          <ac:spMkLst>
            <pc:docMk/>
            <pc:sldMk cId="2253895424" sldId="511"/>
            <ac:spMk id="510" creationId="{92101155-3835-4DE9-9EF8-F0D751EFBEE7}"/>
          </ac:spMkLst>
        </pc:spChg>
        <pc:spChg chg="mod topLvl">
          <ac:chgData name="reza kabir" userId="af3c95a13102d509" providerId="LiveId" clId="{88200EE4-F4B4-49E8-8126-B01E5FCCBE2D}" dt="2020-05-17T06:23:19.052" v="603" actId="165"/>
          <ac:spMkLst>
            <pc:docMk/>
            <pc:sldMk cId="2253895424" sldId="511"/>
            <ac:spMk id="511" creationId="{D579544A-C92B-4528-9BAA-C8E599C6FAC7}"/>
          </ac:spMkLst>
        </pc:spChg>
        <pc:spChg chg="mod topLvl">
          <ac:chgData name="reza kabir" userId="af3c95a13102d509" providerId="LiveId" clId="{88200EE4-F4B4-49E8-8126-B01E5FCCBE2D}" dt="2020-05-17T06:23:19.052" v="603" actId="165"/>
          <ac:spMkLst>
            <pc:docMk/>
            <pc:sldMk cId="2253895424" sldId="511"/>
            <ac:spMk id="512" creationId="{0341664C-D913-4CC7-B928-88EA88E94893}"/>
          </ac:spMkLst>
        </pc:spChg>
        <pc:spChg chg="mod topLvl">
          <ac:chgData name="reza kabir" userId="af3c95a13102d509" providerId="LiveId" clId="{88200EE4-F4B4-49E8-8126-B01E5FCCBE2D}" dt="2020-05-17T06:23:19.052" v="603" actId="165"/>
          <ac:spMkLst>
            <pc:docMk/>
            <pc:sldMk cId="2253895424" sldId="511"/>
            <ac:spMk id="513" creationId="{FF45ABA8-4AB2-4E23-9EC1-CEE264177B1F}"/>
          </ac:spMkLst>
        </pc:spChg>
        <pc:spChg chg="mod topLvl">
          <ac:chgData name="reza kabir" userId="af3c95a13102d509" providerId="LiveId" clId="{88200EE4-F4B4-49E8-8126-B01E5FCCBE2D}" dt="2020-05-17T06:23:19.052" v="603" actId="165"/>
          <ac:spMkLst>
            <pc:docMk/>
            <pc:sldMk cId="2253895424" sldId="511"/>
            <ac:spMk id="514" creationId="{D0510091-3B64-4EFC-8E80-9F5E4616FBE2}"/>
          </ac:spMkLst>
        </pc:spChg>
        <pc:spChg chg="mod topLvl">
          <ac:chgData name="reza kabir" userId="af3c95a13102d509" providerId="LiveId" clId="{88200EE4-F4B4-49E8-8126-B01E5FCCBE2D}" dt="2020-05-17T06:23:19.052" v="603" actId="165"/>
          <ac:spMkLst>
            <pc:docMk/>
            <pc:sldMk cId="2253895424" sldId="511"/>
            <ac:spMk id="515" creationId="{2FB40801-8D36-4543-8DD2-41D697366B44}"/>
          </ac:spMkLst>
        </pc:spChg>
        <pc:spChg chg="mod topLvl">
          <ac:chgData name="reza kabir" userId="af3c95a13102d509" providerId="LiveId" clId="{88200EE4-F4B4-49E8-8126-B01E5FCCBE2D}" dt="2020-05-17T06:23:19.052" v="603" actId="165"/>
          <ac:spMkLst>
            <pc:docMk/>
            <pc:sldMk cId="2253895424" sldId="511"/>
            <ac:spMk id="516" creationId="{7AF04F46-016C-4A1D-9A64-1EE330D0CC7B}"/>
          </ac:spMkLst>
        </pc:spChg>
        <pc:spChg chg="mod topLvl">
          <ac:chgData name="reza kabir" userId="af3c95a13102d509" providerId="LiveId" clId="{88200EE4-F4B4-49E8-8126-B01E5FCCBE2D}" dt="2020-05-17T06:23:19.052" v="603" actId="165"/>
          <ac:spMkLst>
            <pc:docMk/>
            <pc:sldMk cId="2253895424" sldId="511"/>
            <ac:spMk id="517" creationId="{7BE62423-03A5-4F28-A886-BAB76DB25927}"/>
          </ac:spMkLst>
        </pc:spChg>
        <pc:spChg chg="mod topLvl">
          <ac:chgData name="reza kabir" userId="af3c95a13102d509" providerId="LiveId" clId="{88200EE4-F4B4-49E8-8126-B01E5FCCBE2D}" dt="2020-05-17T06:23:19.052" v="603" actId="165"/>
          <ac:spMkLst>
            <pc:docMk/>
            <pc:sldMk cId="2253895424" sldId="511"/>
            <ac:spMk id="518" creationId="{A6C18F7D-1EEA-4374-8333-A1804F9B0265}"/>
          </ac:spMkLst>
        </pc:spChg>
        <pc:spChg chg="mod topLvl">
          <ac:chgData name="reza kabir" userId="af3c95a13102d509" providerId="LiveId" clId="{88200EE4-F4B4-49E8-8126-B01E5FCCBE2D}" dt="2020-05-17T06:23:19.052" v="603" actId="165"/>
          <ac:spMkLst>
            <pc:docMk/>
            <pc:sldMk cId="2253895424" sldId="511"/>
            <ac:spMk id="519" creationId="{86FE8BDC-081A-4D8F-A1A3-F4224CA3C0F4}"/>
          </ac:spMkLst>
        </pc:spChg>
        <pc:spChg chg="mod topLvl">
          <ac:chgData name="reza kabir" userId="af3c95a13102d509" providerId="LiveId" clId="{88200EE4-F4B4-49E8-8126-B01E5FCCBE2D}" dt="2020-05-17T06:23:19.052" v="603" actId="165"/>
          <ac:spMkLst>
            <pc:docMk/>
            <pc:sldMk cId="2253895424" sldId="511"/>
            <ac:spMk id="520" creationId="{5BC59B01-B0D0-4E49-A531-D7399579C1E4}"/>
          </ac:spMkLst>
        </pc:spChg>
        <pc:spChg chg="mod topLvl">
          <ac:chgData name="reza kabir" userId="af3c95a13102d509" providerId="LiveId" clId="{88200EE4-F4B4-49E8-8126-B01E5FCCBE2D}" dt="2020-05-17T06:23:19.052" v="603" actId="165"/>
          <ac:spMkLst>
            <pc:docMk/>
            <pc:sldMk cId="2253895424" sldId="511"/>
            <ac:spMk id="521" creationId="{272DEC32-9F4A-4390-B075-AE991AE36ACF}"/>
          </ac:spMkLst>
        </pc:spChg>
        <pc:spChg chg="mod topLvl">
          <ac:chgData name="reza kabir" userId="af3c95a13102d509" providerId="LiveId" clId="{88200EE4-F4B4-49E8-8126-B01E5FCCBE2D}" dt="2020-05-17T06:23:19.052" v="603" actId="165"/>
          <ac:spMkLst>
            <pc:docMk/>
            <pc:sldMk cId="2253895424" sldId="511"/>
            <ac:spMk id="522" creationId="{0D11B9E4-223B-4F29-B296-BB326F36573A}"/>
          </ac:spMkLst>
        </pc:spChg>
        <pc:spChg chg="mod topLvl">
          <ac:chgData name="reza kabir" userId="af3c95a13102d509" providerId="LiveId" clId="{88200EE4-F4B4-49E8-8126-B01E5FCCBE2D}" dt="2020-05-17T06:23:19.052" v="603" actId="165"/>
          <ac:spMkLst>
            <pc:docMk/>
            <pc:sldMk cId="2253895424" sldId="511"/>
            <ac:spMk id="523" creationId="{93D6D0E0-91D8-45A1-A0D8-56B25E4A0080}"/>
          </ac:spMkLst>
        </pc:spChg>
        <pc:spChg chg="mod topLvl">
          <ac:chgData name="reza kabir" userId="af3c95a13102d509" providerId="LiveId" clId="{88200EE4-F4B4-49E8-8126-B01E5FCCBE2D}" dt="2020-05-17T06:23:19.052" v="603" actId="165"/>
          <ac:spMkLst>
            <pc:docMk/>
            <pc:sldMk cId="2253895424" sldId="511"/>
            <ac:spMk id="524" creationId="{FF8D3588-1849-4B00-8FDF-7211BBA97FAC}"/>
          </ac:spMkLst>
        </pc:spChg>
        <pc:spChg chg="mod topLvl">
          <ac:chgData name="reza kabir" userId="af3c95a13102d509" providerId="LiveId" clId="{88200EE4-F4B4-49E8-8126-B01E5FCCBE2D}" dt="2020-05-17T06:23:19.052" v="603" actId="165"/>
          <ac:spMkLst>
            <pc:docMk/>
            <pc:sldMk cId="2253895424" sldId="511"/>
            <ac:spMk id="525" creationId="{6CA5AB8B-A524-49BA-A3A3-681D950DB92B}"/>
          </ac:spMkLst>
        </pc:spChg>
        <pc:spChg chg="mod topLvl">
          <ac:chgData name="reza kabir" userId="af3c95a13102d509" providerId="LiveId" clId="{88200EE4-F4B4-49E8-8126-B01E5FCCBE2D}" dt="2020-05-17T06:23:19.052" v="603" actId="165"/>
          <ac:spMkLst>
            <pc:docMk/>
            <pc:sldMk cId="2253895424" sldId="511"/>
            <ac:spMk id="526" creationId="{D9EAA9D6-6FEA-462B-AA13-D23508CF9826}"/>
          </ac:spMkLst>
        </pc:spChg>
        <pc:spChg chg="mod topLvl">
          <ac:chgData name="reza kabir" userId="af3c95a13102d509" providerId="LiveId" clId="{88200EE4-F4B4-49E8-8126-B01E5FCCBE2D}" dt="2020-05-17T06:23:19.052" v="603" actId="165"/>
          <ac:spMkLst>
            <pc:docMk/>
            <pc:sldMk cId="2253895424" sldId="511"/>
            <ac:spMk id="527" creationId="{805FAC69-78B5-4779-A4D7-2424540AC2CF}"/>
          </ac:spMkLst>
        </pc:spChg>
        <pc:spChg chg="mod topLvl">
          <ac:chgData name="reza kabir" userId="af3c95a13102d509" providerId="LiveId" clId="{88200EE4-F4B4-49E8-8126-B01E5FCCBE2D}" dt="2020-05-17T06:23:19.052" v="603" actId="165"/>
          <ac:spMkLst>
            <pc:docMk/>
            <pc:sldMk cId="2253895424" sldId="511"/>
            <ac:spMk id="528" creationId="{F5F425B0-E8FD-458F-8BF9-F2154C38069A}"/>
          </ac:spMkLst>
        </pc:spChg>
        <pc:spChg chg="mod topLvl">
          <ac:chgData name="reza kabir" userId="af3c95a13102d509" providerId="LiveId" clId="{88200EE4-F4B4-49E8-8126-B01E5FCCBE2D}" dt="2020-05-17T06:23:19.052" v="603" actId="165"/>
          <ac:spMkLst>
            <pc:docMk/>
            <pc:sldMk cId="2253895424" sldId="511"/>
            <ac:spMk id="529" creationId="{B23E486A-E56B-4751-AFA2-77C06CAAFC2A}"/>
          </ac:spMkLst>
        </pc:spChg>
        <pc:spChg chg="mod topLvl">
          <ac:chgData name="reza kabir" userId="af3c95a13102d509" providerId="LiveId" clId="{88200EE4-F4B4-49E8-8126-B01E5FCCBE2D}" dt="2020-05-17T06:23:19.052" v="603" actId="165"/>
          <ac:spMkLst>
            <pc:docMk/>
            <pc:sldMk cId="2253895424" sldId="511"/>
            <ac:spMk id="530" creationId="{DD1B7AD1-44A1-4D7B-998E-C6CD507EDEEA}"/>
          </ac:spMkLst>
        </pc:spChg>
        <pc:spChg chg="mod topLvl">
          <ac:chgData name="reza kabir" userId="af3c95a13102d509" providerId="LiveId" clId="{88200EE4-F4B4-49E8-8126-B01E5FCCBE2D}" dt="2020-05-17T06:23:19.052" v="603" actId="165"/>
          <ac:spMkLst>
            <pc:docMk/>
            <pc:sldMk cId="2253895424" sldId="511"/>
            <ac:spMk id="531" creationId="{EC3CE05C-4335-4B46-B9D0-C03B3F039429}"/>
          </ac:spMkLst>
        </pc:spChg>
        <pc:spChg chg="mod topLvl">
          <ac:chgData name="reza kabir" userId="af3c95a13102d509" providerId="LiveId" clId="{88200EE4-F4B4-49E8-8126-B01E5FCCBE2D}" dt="2020-05-17T06:23:19.052" v="603" actId="165"/>
          <ac:spMkLst>
            <pc:docMk/>
            <pc:sldMk cId="2253895424" sldId="511"/>
            <ac:spMk id="532" creationId="{9AECB4A5-D662-4EBA-9372-85E15C057975}"/>
          </ac:spMkLst>
        </pc:spChg>
        <pc:spChg chg="mod topLvl">
          <ac:chgData name="reza kabir" userId="af3c95a13102d509" providerId="LiveId" clId="{88200EE4-F4B4-49E8-8126-B01E5FCCBE2D}" dt="2020-05-17T06:23:19.052" v="603" actId="165"/>
          <ac:spMkLst>
            <pc:docMk/>
            <pc:sldMk cId="2253895424" sldId="511"/>
            <ac:spMk id="533" creationId="{64B4CB05-CC8D-4D40-9173-424241E59A82}"/>
          </ac:spMkLst>
        </pc:spChg>
        <pc:spChg chg="mod topLvl">
          <ac:chgData name="reza kabir" userId="af3c95a13102d509" providerId="LiveId" clId="{88200EE4-F4B4-49E8-8126-B01E5FCCBE2D}" dt="2020-05-17T06:23:19.052" v="603" actId="165"/>
          <ac:spMkLst>
            <pc:docMk/>
            <pc:sldMk cId="2253895424" sldId="511"/>
            <ac:spMk id="534" creationId="{AA3A8559-E1A9-4696-8E38-74A9693DC9CA}"/>
          </ac:spMkLst>
        </pc:spChg>
        <pc:spChg chg="mod topLvl">
          <ac:chgData name="reza kabir" userId="af3c95a13102d509" providerId="LiveId" clId="{88200EE4-F4B4-49E8-8126-B01E5FCCBE2D}" dt="2020-05-17T06:23:19.052" v="603" actId="165"/>
          <ac:spMkLst>
            <pc:docMk/>
            <pc:sldMk cId="2253895424" sldId="511"/>
            <ac:spMk id="535" creationId="{B290A997-7F5F-47EA-9C19-A5B7D3BF1C84}"/>
          </ac:spMkLst>
        </pc:spChg>
        <pc:spChg chg="mod topLvl">
          <ac:chgData name="reza kabir" userId="af3c95a13102d509" providerId="LiveId" clId="{88200EE4-F4B4-49E8-8126-B01E5FCCBE2D}" dt="2020-05-17T06:23:19.052" v="603" actId="165"/>
          <ac:spMkLst>
            <pc:docMk/>
            <pc:sldMk cId="2253895424" sldId="511"/>
            <ac:spMk id="536" creationId="{684E4677-E2AC-4A01-A25D-DE47DBD962C8}"/>
          </ac:spMkLst>
        </pc:spChg>
        <pc:spChg chg="mod topLvl">
          <ac:chgData name="reza kabir" userId="af3c95a13102d509" providerId="LiveId" clId="{88200EE4-F4B4-49E8-8126-B01E5FCCBE2D}" dt="2020-05-17T06:23:19.052" v="603" actId="165"/>
          <ac:spMkLst>
            <pc:docMk/>
            <pc:sldMk cId="2253895424" sldId="511"/>
            <ac:spMk id="537" creationId="{7CD8F62F-354B-4B62-8C0D-7BF282AABDAB}"/>
          </ac:spMkLst>
        </pc:spChg>
        <pc:spChg chg="mod topLvl">
          <ac:chgData name="reza kabir" userId="af3c95a13102d509" providerId="LiveId" clId="{88200EE4-F4B4-49E8-8126-B01E5FCCBE2D}" dt="2020-05-17T06:23:19.052" v="603" actId="165"/>
          <ac:spMkLst>
            <pc:docMk/>
            <pc:sldMk cId="2253895424" sldId="511"/>
            <ac:spMk id="538" creationId="{E8983CF9-0E70-4A88-8676-3F5E09CB7001}"/>
          </ac:spMkLst>
        </pc:spChg>
        <pc:spChg chg="mod topLvl">
          <ac:chgData name="reza kabir" userId="af3c95a13102d509" providerId="LiveId" clId="{88200EE4-F4B4-49E8-8126-B01E5FCCBE2D}" dt="2020-05-17T06:23:19.052" v="603" actId="165"/>
          <ac:spMkLst>
            <pc:docMk/>
            <pc:sldMk cId="2253895424" sldId="511"/>
            <ac:spMk id="539" creationId="{9F6596B5-7EE0-4BAD-AD14-F31EBC089F68}"/>
          </ac:spMkLst>
        </pc:spChg>
        <pc:spChg chg="mod topLvl">
          <ac:chgData name="reza kabir" userId="af3c95a13102d509" providerId="LiveId" clId="{88200EE4-F4B4-49E8-8126-B01E5FCCBE2D}" dt="2020-05-17T06:23:19.052" v="603" actId="165"/>
          <ac:spMkLst>
            <pc:docMk/>
            <pc:sldMk cId="2253895424" sldId="511"/>
            <ac:spMk id="540" creationId="{919ECFFC-8CC6-466A-8CB8-00D8BE10D7C4}"/>
          </ac:spMkLst>
        </pc:spChg>
        <pc:spChg chg="mod topLvl">
          <ac:chgData name="reza kabir" userId="af3c95a13102d509" providerId="LiveId" clId="{88200EE4-F4B4-49E8-8126-B01E5FCCBE2D}" dt="2020-05-17T06:23:19.052" v="603" actId="165"/>
          <ac:spMkLst>
            <pc:docMk/>
            <pc:sldMk cId="2253895424" sldId="511"/>
            <ac:spMk id="541" creationId="{268B6465-95D7-423F-AB60-9DFD19AD1FE4}"/>
          </ac:spMkLst>
        </pc:spChg>
        <pc:spChg chg="mod topLvl">
          <ac:chgData name="reza kabir" userId="af3c95a13102d509" providerId="LiveId" clId="{88200EE4-F4B4-49E8-8126-B01E5FCCBE2D}" dt="2020-05-17T06:23:19.052" v="603" actId="165"/>
          <ac:spMkLst>
            <pc:docMk/>
            <pc:sldMk cId="2253895424" sldId="511"/>
            <ac:spMk id="542" creationId="{DCBCFF6F-4524-444A-A84F-F8F4C21963A1}"/>
          </ac:spMkLst>
        </pc:spChg>
        <pc:spChg chg="mod topLvl">
          <ac:chgData name="reza kabir" userId="af3c95a13102d509" providerId="LiveId" clId="{88200EE4-F4B4-49E8-8126-B01E5FCCBE2D}" dt="2020-05-17T06:23:19.052" v="603" actId="165"/>
          <ac:spMkLst>
            <pc:docMk/>
            <pc:sldMk cId="2253895424" sldId="511"/>
            <ac:spMk id="543" creationId="{CF3AC297-C240-4A5B-94DB-1099D3B5DA79}"/>
          </ac:spMkLst>
        </pc:spChg>
        <pc:spChg chg="mod topLvl">
          <ac:chgData name="reza kabir" userId="af3c95a13102d509" providerId="LiveId" clId="{88200EE4-F4B4-49E8-8126-B01E5FCCBE2D}" dt="2020-05-17T06:23:19.052" v="603" actId="165"/>
          <ac:spMkLst>
            <pc:docMk/>
            <pc:sldMk cId="2253895424" sldId="511"/>
            <ac:spMk id="544" creationId="{33BF2853-FF06-44EE-8E84-D8E0AA35C9D5}"/>
          </ac:spMkLst>
        </pc:spChg>
        <pc:spChg chg="mod topLvl">
          <ac:chgData name="reza kabir" userId="af3c95a13102d509" providerId="LiveId" clId="{88200EE4-F4B4-49E8-8126-B01E5FCCBE2D}" dt="2020-05-17T06:23:19.052" v="603" actId="165"/>
          <ac:spMkLst>
            <pc:docMk/>
            <pc:sldMk cId="2253895424" sldId="511"/>
            <ac:spMk id="545" creationId="{E2F086E1-3C61-4300-92C6-1692BC3AF94F}"/>
          </ac:spMkLst>
        </pc:spChg>
        <pc:spChg chg="mod topLvl">
          <ac:chgData name="reza kabir" userId="af3c95a13102d509" providerId="LiveId" clId="{88200EE4-F4B4-49E8-8126-B01E5FCCBE2D}" dt="2020-05-17T06:23:19.052" v="603" actId="165"/>
          <ac:spMkLst>
            <pc:docMk/>
            <pc:sldMk cId="2253895424" sldId="511"/>
            <ac:spMk id="546" creationId="{0AC1758D-7103-405A-9C1B-339FE8D8834D}"/>
          </ac:spMkLst>
        </pc:spChg>
        <pc:spChg chg="mod topLvl">
          <ac:chgData name="reza kabir" userId="af3c95a13102d509" providerId="LiveId" clId="{88200EE4-F4B4-49E8-8126-B01E5FCCBE2D}" dt="2020-05-17T06:23:19.052" v="603" actId="165"/>
          <ac:spMkLst>
            <pc:docMk/>
            <pc:sldMk cId="2253895424" sldId="511"/>
            <ac:spMk id="547" creationId="{9D653FC6-6796-4EC7-9748-02F4FD1E99AD}"/>
          </ac:spMkLst>
        </pc:spChg>
        <pc:spChg chg="mod topLvl">
          <ac:chgData name="reza kabir" userId="af3c95a13102d509" providerId="LiveId" clId="{88200EE4-F4B4-49E8-8126-B01E5FCCBE2D}" dt="2020-05-17T06:23:19.052" v="603" actId="165"/>
          <ac:spMkLst>
            <pc:docMk/>
            <pc:sldMk cId="2253895424" sldId="511"/>
            <ac:spMk id="548" creationId="{580F68BD-526E-445B-82A6-7BD8E979973C}"/>
          </ac:spMkLst>
        </pc:spChg>
        <pc:spChg chg="mod topLvl">
          <ac:chgData name="reza kabir" userId="af3c95a13102d509" providerId="LiveId" clId="{88200EE4-F4B4-49E8-8126-B01E5FCCBE2D}" dt="2020-05-17T06:23:19.052" v="603" actId="165"/>
          <ac:spMkLst>
            <pc:docMk/>
            <pc:sldMk cId="2253895424" sldId="511"/>
            <ac:spMk id="549" creationId="{E637316D-6E34-4163-BB66-8DC17F37ED5D}"/>
          </ac:spMkLst>
        </pc:spChg>
        <pc:spChg chg="mod topLvl">
          <ac:chgData name="reza kabir" userId="af3c95a13102d509" providerId="LiveId" clId="{88200EE4-F4B4-49E8-8126-B01E5FCCBE2D}" dt="2020-05-17T06:23:19.052" v="603" actId="165"/>
          <ac:spMkLst>
            <pc:docMk/>
            <pc:sldMk cId="2253895424" sldId="511"/>
            <ac:spMk id="550" creationId="{231C3AE7-79AD-4744-A6BA-AFC774CAAFDF}"/>
          </ac:spMkLst>
        </pc:spChg>
        <pc:spChg chg="mod topLvl">
          <ac:chgData name="reza kabir" userId="af3c95a13102d509" providerId="LiveId" clId="{88200EE4-F4B4-49E8-8126-B01E5FCCBE2D}" dt="2020-05-17T06:23:19.052" v="603" actId="165"/>
          <ac:spMkLst>
            <pc:docMk/>
            <pc:sldMk cId="2253895424" sldId="511"/>
            <ac:spMk id="551" creationId="{8892916C-FCB4-4D1F-907C-6648F52625CE}"/>
          </ac:spMkLst>
        </pc:spChg>
        <pc:spChg chg="mod topLvl">
          <ac:chgData name="reza kabir" userId="af3c95a13102d509" providerId="LiveId" clId="{88200EE4-F4B4-49E8-8126-B01E5FCCBE2D}" dt="2020-05-17T06:23:19.052" v="603" actId="165"/>
          <ac:spMkLst>
            <pc:docMk/>
            <pc:sldMk cId="2253895424" sldId="511"/>
            <ac:spMk id="552" creationId="{EB54F1CF-9976-4EDD-81A0-792A1E9F4FDC}"/>
          </ac:spMkLst>
        </pc:spChg>
        <pc:spChg chg="mod topLvl">
          <ac:chgData name="reza kabir" userId="af3c95a13102d509" providerId="LiveId" clId="{88200EE4-F4B4-49E8-8126-B01E5FCCBE2D}" dt="2020-05-17T06:23:19.052" v="603" actId="165"/>
          <ac:spMkLst>
            <pc:docMk/>
            <pc:sldMk cId="2253895424" sldId="511"/>
            <ac:spMk id="553" creationId="{DFD49229-3F69-4190-A251-F9752D794A05}"/>
          </ac:spMkLst>
        </pc:spChg>
        <pc:spChg chg="mod topLvl">
          <ac:chgData name="reza kabir" userId="af3c95a13102d509" providerId="LiveId" clId="{88200EE4-F4B4-49E8-8126-B01E5FCCBE2D}" dt="2020-05-17T06:23:19.052" v="603" actId="165"/>
          <ac:spMkLst>
            <pc:docMk/>
            <pc:sldMk cId="2253895424" sldId="511"/>
            <ac:spMk id="554" creationId="{661A6610-B2C2-43BC-93E6-C526804B132B}"/>
          </ac:spMkLst>
        </pc:spChg>
        <pc:spChg chg="mod topLvl">
          <ac:chgData name="reza kabir" userId="af3c95a13102d509" providerId="LiveId" clId="{88200EE4-F4B4-49E8-8126-B01E5FCCBE2D}" dt="2020-05-17T06:23:19.052" v="603" actId="165"/>
          <ac:spMkLst>
            <pc:docMk/>
            <pc:sldMk cId="2253895424" sldId="511"/>
            <ac:spMk id="555" creationId="{83886A6F-0A4D-4BC8-9BA6-C8AEE597804B}"/>
          </ac:spMkLst>
        </pc:spChg>
        <pc:spChg chg="mod topLvl">
          <ac:chgData name="reza kabir" userId="af3c95a13102d509" providerId="LiveId" clId="{88200EE4-F4B4-49E8-8126-B01E5FCCBE2D}" dt="2020-05-17T06:23:19.052" v="603" actId="165"/>
          <ac:spMkLst>
            <pc:docMk/>
            <pc:sldMk cId="2253895424" sldId="511"/>
            <ac:spMk id="556" creationId="{C8C68B69-9CD5-4478-8968-7C89A4BAEEBC}"/>
          </ac:spMkLst>
        </pc:spChg>
        <pc:spChg chg="mod topLvl">
          <ac:chgData name="reza kabir" userId="af3c95a13102d509" providerId="LiveId" clId="{88200EE4-F4B4-49E8-8126-B01E5FCCBE2D}" dt="2020-05-17T06:23:19.052" v="603" actId="165"/>
          <ac:spMkLst>
            <pc:docMk/>
            <pc:sldMk cId="2253895424" sldId="511"/>
            <ac:spMk id="557" creationId="{78390F77-FFD7-460A-B863-0B578908E84B}"/>
          </ac:spMkLst>
        </pc:spChg>
        <pc:spChg chg="mod topLvl">
          <ac:chgData name="reza kabir" userId="af3c95a13102d509" providerId="LiveId" clId="{88200EE4-F4B4-49E8-8126-B01E5FCCBE2D}" dt="2020-05-17T06:23:19.052" v="603" actId="165"/>
          <ac:spMkLst>
            <pc:docMk/>
            <pc:sldMk cId="2253895424" sldId="511"/>
            <ac:spMk id="558" creationId="{30092294-E54C-4FD7-863A-122A8F229BA8}"/>
          </ac:spMkLst>
        </pc:spChg>
        <pc:spChg chg="mod topLvl">
          <ac:chgData name="reza kabir" userId="af3c95a13102d509" providerId="LiveId" clId="{88200EE4-F4B4-49E8-8126-B01E5FCCBE2D}" dt="2020-05-17T06:23:19.052" v="603" actId="165"/>
          <ac:spMkLst>
            <pc:docMk/>
            <pc:sldMk cId="2253895424" sldId="511"/>
            <ac:spMk id="559" creationId="{32DDEF94-CF79-49EA-BFDB-A8489EAB99BF}"/>
          </ac:spMkLst>
        </pc:spChg>
        <pc:spChg chg="mod topLvl">
          <ac:chgData name="reza kabir" userId="af3c95a13102d509" providerId="LiveId" clId="{88200EE4-F4B4-49E8-8126-B01E5FCCBE2D}" dt="2020-05-17T06:23:19.052" v="603" actId="165"/>
          <ac:spMkLst>
            <pc:docMk/>
            <pc:sldMk cId="2253895424" sldId="511"/>
            <ac:spMk id="560" creationId="{DB2BC595-68E3-4EEB-8942-FF29DE87D800}"/>
          </ac:spMkLst>
        </pc:spChg>
        <pc:spChg chg="mod topLvl">
          <ac:chgData name="reza kabir" userId="af3c95a13102d509" providerId="LiveId" clId="{88200EE4-F4B4-49E8-8126-B01E5FCCBE2D}" dt="2020-05-17T06:23:19.052" v="603" actId="165"/>
          <ac:spMkLst>
            <pc:docMk/>
            <pc:sldMk cId="2253895424" sldId="511"/>
            <ac:spMk id="561" creationId="{06C36856-65B3-4344-8E10-1FD8AC3B2D49}"/>
          </ac:spMkLst>
        </pc:spChg>
        <pc:spChg chg="mod topLvl">
          <ac:chgData name="reza kabir" userId="af3c95a13102d509" providerId="LiveId" clId="{88200EE4-F4B4-49E8-8126-B01E5FCCBE2D}" dt="2020-05-17T06:23:19.052" v="603" actId="165"/>
          <ac:spMkLst>
            <pc:docMk/>
            <pc:sldMk cId="2253895424" sldId="511"/>
            <ac:spMk id="562" creationId="{DAB14523-8276-4D74-B864-CD7FA25D8217}"/>
          </ac:spMkLst>
        </pc:spChg>
        <pc:spChg chg="mod topLvl">
          <ac:chgData name="reza kabir" userId="af3c95a13102d509" providerId="LiveId" clId="{88200EE4-F4B4-49E8-8126-B01E5FCCBE2D}" dt="2020-05-17T06:23:19.052" v="603" actId="165"/>
          <ac:spMkLst>
            <pc:docMk/>
            <pc:sldMk cId="2253895424" sldId="511"/>
            <ac:spMk id="563" creationId="{DB31EC8A-B473-4FA2-A02F-C295918FE8E3}"/>
          </ac:spMkLst>
        </pc:spChg>
        <pc:spChg chg="mod topLvl">
          <ac:chgData name="reza kabir" userId="af3c95a13102d509" providerId="LiveId" clId="{88200EE4-F4B4-49E8-8126-B01E5FCCBE2D}" dt="2020-05-17T06:23:19.052" v="603" actId="165"/>
          <ac:spMkLst>
            <pc:docMk/>
            <pc:sldMk cId="2253895424" sldId="511"/>
            <ac:spMk id="564" creationId="{4DC55CCE-80E5-4777-822F-F77B859E9734}"/>
          </ac:spMkLst>
        </pc:spChg>
        <pc:spChg chg="mod topLvl">
          <ac:chgData name="reza kabir" userId="af3c95a13102d509" providerId="LiveId" clId="{88200EE4-F4B4-49E8-8126-B01E5FCCBE2D}" dt="2020-05-17T06:23:19.052" v="603" actId="165"/>
          <ac:spMkLst>
            <pc:docMk/>
            <pc:sldMk cId="2253895424" sldId="511"/>
            <ac:spMk id="565" creationId="{9894E646-BCBD-46EE-8C57-C35DF8EF579D}"/>
          </ac:spMkLst>
        </pc:spChg>
        <pc:spChg chg="mod topLvl">
          <ac:chgData name="reza kabir" userId="af3c95a13102d509" providerId="LiveId" clId="{88200EE4-F4B4-49E8-8126-B01E5FCCBE2D}" dt="2020-05-17T06:23:19.052" v="603" actId="165"/>
          <ac:spMkLst>
            <pc:docMk/>
            <pc:sldMk cId="2253895424" sldId="511"/>
            <ac:spMk id="566" creationId="{1994E84C-EDC9-4B77-AC03-1DCC34F16C07}"/>
          </ac:spMkLst>
        </pc:spChg>
        <pc:spChg chg="mod topLvl">
          <ac:chgData name="reza kabir" userId="af3c95a13102d509" providerId="LiveId" clId="{88200EE4-F4B4-49E8-8126-B01E5FCCBE2D}" dt="2020-05-17T06:23:19.052" v="603" actId="165"/>
          <ac:spMkLst>
            <pc:docMk/>
            <pc:sldMk cId="2253895424" sldId="511"/>
            <ac:spMk id="567" creationId="{50BC0662-6E37-4AB0-AE18-798AEB87A04C}"/>
          </ac:spMkLst>
        </pc:spChg>
        <pc:spChg chg="mod topLvl">
          <ac:chgData name="reza kabir" userId="af3c95a13102d509" providerId="LiveId" clId="{88200EE4-F4B4-49E8-8126-B01E5FCCBE2D}" dt="2020-05-17T06:23:19.052" v="603" actId="165"/>
          <ac:spMkLst>
            <pc:docMk/>
            <pc:sldMk cId="2253895424" sldId="511"/>
            <ac:spMk id="568" creationId="{88545AE1-AC5B-447A-974A-F0B10AF4A8B4}"/>
          </ac:spMkLst>
        </pc:spChg>
        <pc:spChg chg="mod topLvl">
          <ac:chgData name="reza kabir" userId="af3c95a13102d509" providerId="LiveId" clId="{88200EE4-F4B4-49E8-8126-B01E5FCCBE2D}" dt="2020-05-17T06:23:19.052" v="603" actId="165"/>
          <ac:spMkLst>
            <pc:docMk/>
            <pc:sldMk cId="2253895424" sldId="511"/>
            <ac:spMk id="569" creationId="{3D14C229-D6A5-4030-B3CA-004E06D3DEF1}"/>
          </ac:spMkLst>
        </pc:spChg>
        <pc:spChg chg="mod topLvl">
          <ac:chgData name="reza kabir" userId="af3c95a13102d509" providerId="LiveId" clId="{88200EE4-F4B4-49E8-8126-B01E5FCCBE2D}" dt="2020-05-17T06:23:19.052" v="603" actId="165"/>
          <ac:spMkLst>
            <pc:docMk/>
            <pc:sldMk cId="2253895424" sldId="511"/>
            <ac:spMk id="570" creationId="{BC65B589-C7F6-489B-8EB1-14AD81E244A6}"/>
          </ac:spMkLst>
        </pc:spChg>
        <pc:spChg chg="mod topLvl">
          <ac:chgData name="reza kabir" userId="af3c95a13102d509" providerId="LiveId" clId="{88200EE4-F4B4-49E8-8126-B01E5FCCBE2D}" dt="2020-05-17T06:23:19.052" v="603" actId="165"/>
          <ac:spMkLst>
            <pc:docMk/>
            <pc:sldMk cId="2253895424" sldId="511"/>
            <ac:spMk id="571" creationId="{DA5F3413-A496-48C5-B4E6-461C88A80D44}"/>
          </ac:spMkLst>
        </pc:spChg>
        <pc:spChg chg="mod topLvl">
          <ac:chgData name="reza kabir" userId="af3c95a13102d509" providerId="LiveId" clId="{88200EE4-F4B4-49E8-8126-B01E5FCCBE2D}" dt="2020-05-17T06:23:19.052" v="603" actId="165"/>
          <ac:spMkLst>
            <pc:docMk/>
            <pc:sldMk cId="2253895424" sldId="511"/>
            <ac:spMk id="572" creationId="{B8D21F4D-88A0-48DE-98F8-622B00DF66E3}"/>
          </ac:spMkLst>
        </pc:spChg>
        <pc:spChg chg="mod topLvl">
          <ac:chgData name="reza kabir" userId="af3c95a13102d509" providerId="LiveId" clId="{88200EE4-F4B4-49E8-8126-B01E5FCCBE2D}" dt="2020-05-17T06:23:19.052" v="603" actId="165"/>
          <ac:spMkLst>
            <pc:docMk/>
            <pc:sldMk cId="2253895424" sldId="511"/>
            <ac:spMk id="573" creationId="{7218B035-2F98-41B7-80E3-AA4A5A885CC4}"/>
          </ac:spMkLst>
        </pc:spChg>
        <pc:spChg chg="mod topLvl">
          <ac:chgData name="reza kabir" userId="af3c95a13102d509" providerId="LiveId" clId="{88200EE4-F4B4-49E8-8126-B01E5FCCBE2D}" dt="2020-05-17T06:23:19.052" v="603" actId="165"/>
          <ac:spMkLst>
            <pc:docMk/>
            <pc:sldMk cId="2253895424" sldId="511"/>
            <ac:spMk id="574" creationId="{C61D85A9-B23B-4BC3-92B2-00F95CE2A10D}"/>
          </ac:spMkLst>
        </pc:spChg>
        <pc:spChg chg="mod topLvl">
          <ac:chgData name="reza kabir" userId="af3c95a13102d509" providerId="LiveId" clId="{88200EE4-F4B4-49E8-8126-B01E5FCCBE2D}" dt="2020-05-17T06:23:19.052" v="603" actId="165"/>
          <ac:spMkLst>
            <pc:docMk/>
            <pc:sldMk cId="2253895424" sldId="511"/>
            <ac:spMk id="575" creationId="{B2F9A69F-FE5D-461E-9644-D13E7153C52D}"/>
          </ac:spMkLst>
        </pc:spChg>
        <pc:spChg chg="mod topLvl">
          <ac:chgData name="reza kabir" userId="af3c95a13102d509" providerId="LiveId" clId="{88200EE4-F4B4-49E8-8126-B01E5FCCBE2D}" dt="2020-05-17T06:23:19.052" v="603" actId="165"/>
          <ac:spMkLst>
            <pc:docMk/>
            <pc:sldMk cId="2253895424" sldId="511"/>
            <ac:spMk id="576" creationId="{6F8E8FA3-74C6-419E-90E2-B9A38688399E}"/>
          </ac:spMkLst>
        </pc:spChg>
        <pc:spChg chg="mod topLvl">
          <ac:chgData name="reza kabir" userId="af3c95a13102d509" providerId="LiveId" clId="{88200EE4-F4B4-49E8-8126-B01E5FCCBE2D}" dt="2020-05-17T06:23:19.052" v="603" actId="165"/>
          <ac:spMkLst>
            <pc:docMk/>
            <pc:sldMk cId="2253895424" sldId="511"/>
            <ac:spMk id="577" creationId="{C60DFB33-1CFC-4BAA-B1D9-0AFA4E20D8EF}"/>
          </ac:spMkLst>
        </pc:spChg>
        <pc:spChg chg="mod topLvl">
          <ac:chgData name="reza kabir" userId="af3c95a13102d509" providerId="LiveId" clId="{88200EE4-F4B4-49E8-8126-B01E5FCCBE2D}" dt="2020-05-17T06:23:19.052" v="603" actId="165"/>
          <ac:spMkLst>
            <pc:docMk/>
            <pc:sldMk cId="2253895424" sldId="511"/>
            <ac:spMk id="578" creationId="{17444D28-80BA-485A-A9D7-BC2F6149D68A}"/>
          </ac:spMkLst>
        </pc:spChg>
        <pc:spChg chg="mod topLvl">
          <ac:chgData name="reza kabir" userId="af3c95a13102d509" providerId="LiveId" clId="{88200EE4-F4B4-49E8-8126-B01E5FCCBE2D}" dt="2020-05-17T06:23:19.052" v="603" actId="165"/>
          <ac:spMkLst>
            <pc:docMk/>
            <pc:sldMk cId="2253895424" sldId="511"/>
            <ac:spMk id="579" creationId="{3E977588-DA3F-4EFC-8B83-E393BFC80EB7}"/>
          </ac:spMkLst>
        </pc:spChg>
        <pc:spChg chg="mod topLvl">
          <ac:chgData name="reza kabir" userId="af3c95a13102d509" providerId="LiveId" clId="{88200EE4-F4B4-49E8-8126-B01E5FCCBE2D}" dt="2020-05-17T06:23:19.052" v="603" actId="165"/>
          <ac:spMkLst>
            <pc:docMk/>
            <pc:sldMk cId="2253895424" sldId="511"/>
            <ac:spMk id="580" creationId="{2E35D83B-6DFA-43E7-884A-AEDF00095014}"/>
          </ac:spMkLst>
        </pc:spChg>
        <pc:spChg chg="mod topLvl">
          <ac:chgData name="reza kabir" userId="af3c95a13102d509" providerId="LiveId" clId="{88200EE4-F4B4-49E8-8126-B01E5FCCBE2D}" dt="2020-05-17T06:23:19.052" v="603" actId="165"/>
          <ac:spMkLst>
            <pc:docMk/>
            <pc:sldMk cId="2253895424" sldId="511"/>
            <ac:spMk id="581" creationId="{9E7F30CE-AF27-4DE9-B469-3553C745A723}"/>
          </ac:spMkLst>
        </pc:spChg>
        <pc:spChg chg="mod topLvl">
          <ac:chgData name="reza kabir" userId="af3c95a13102d509" providerId="LiveId" clId="{88200EE4-F4B4-49E8-8126-B01E5FCCBE2D}" dt="2020-05-17T06:23:19.052" v="603" actId="165"/>
          <ac:spMkLst>
            <pc:docMk/>
            <pc:sldMk cId="2253895424" sldId="511"/>
            <ac:spMk id="582" creationId="{4B584766-B922-4FA7-9EEE-A41697C9C3C3}"/>
          </ac:spMkLst>
        </pc:spChg>
        <pc:spChg chg="mod topLvl">
          <ac:chgData name="reza kabir" userId="af3c95a13102d509" providerId="LiveId" clId="{88200EE4-F4B4-49E8-8126-B01E5FCCBE2D}" dt="2020-05-17T06:23:19.052" v="603" actId="165"/>
          <ac:spMkLst>
            <pc:docMk/>
            <pc:sldMk cId="2253895424" sldId="511"/>
            <ac:spMk id="583" creationId="{8BA7FA9E-2AAC-4BD1-B01E-DD57443AC624}"/>
          </ac:spMkLst>
        </pc:spChg>
        <pc:spChg chg="mod topLvl">
          <ac:chgData name="reza kabir" userId="af3c95a13102d509" providerId="LiveId" clId="{88200EE4-F4B4-49E8-8126-B01E5FCCBE2D}" dt="2020-05-17T06:23:19.052" v="603" actId="165"/>
          <ac:spMkLst>
            <pc:docMk/>
            <pc:sldMk cId="2253895424" sldId="511"/>
            <ac:spMk id="584" creationId="{3311071A-C706-448D-AB23-77433BFBADFC}"/>
          </ac:spMkLst>
        </pc:spChg>
        <pc:spChg chg="mod topLvl">
          <ac:chgData name="reza kabir" userId="af3c95a13102d509" providerId="LiveId" clId="{88200EE4-F4B4-49E8-8126-B01E5FCCBE2D}" dt="2020-05-17T06:23:19.052" v="603" actId="165"/>
          <ac:spMkLst>
            <pc:docMk/>
            <pc:sldMk cId="2253895424" sldId="511"/>
            <ac:spMk id="585" creationId="{FBD8D9B2-7A92-45AF-AB00-FB3D020C1772}"/>
          </ac:spMkLst>
        </pc:spChg>
        <pc:spChg chg="mod topLvl">
          <ac:chgData name="reza kabir" userId="af3c95a13102d509" providerId="LiveId" clId="{88200EE4-F4B4-49E8-8126-B01E5FCCBE2D}" dt="2020-05-17T06:23:19.052" v="603" actId="165"/>
          <ac:spMkLst>
            <pc:docMk/>
            <pc:sldMk cId="2253895424" sldId="511"/>
            <ac:spMk id="586" creationId="{C2238A1E-DFF9-429A-90CA-4C4ED4597A02}"/>
          </ac:spMkLst>
        </pc:spChg>
        <pc:spChg chg="mod topLvl">
          <ac:chgData name="reza kabir" userId="af3c95a13102d509" providerId="LiveId" clId="{88200EE4-F4B4-49E8-8126-B01E5FCCBE2D}" dt="2020-05-17T06:23:19.052" v="603" actId="165"/>
          <ac:spMkLst>
            <pc:docMk/>
            <pc:sldMk cId="2253895424" sldId="511"/>
            <ac:spMk id="587" creationId="{08633BF4-0CF6-42D9-9819-1DEBC7343B17}"/>
          </ac:spMkLst>
        </pc:spChg>
        <pc:spChg chg="mod topLvl">
          <ac:chgData name="reza kabir" userId="af3c95a13102d509" providerId="LiveId" clId="{88200EE4-F4B4-49E8-8126-B01E5FCCBE2D}" dt="2020-05-17T06:23:19.052" v="603" actId="165"/>
          <ac:spMkLst>
            <pc:docMk/>
            <pc:sldMk cId="2253895424" sldId="511"/>
            <ac:spMk id="588" creationId="{B7843AC1-99A6-4E7D-A041-F7DA71EE9B3F}"/>
          </ac:spMkLst>
        </pc:spChg>
        <pc:spChg chg="mod topLvl">
          <ac:chgData name="reza kabir" userId="af3c95a13102d509" providerId="LiveId" clId="{88200EE4-F4B4-49E8-8126-B01E5FCCBE2D}" dt="2020-05-17T06:23:19.052" v="603" actId="165"/>
          <ac:spMkLst>
            <pc:docMk/>
            <pc:sldMk cId="2253895424" sldId="511"/>
            <ac:spMk id="589" creationId="{E43DB531-43BF-4B95-9F89-CD716AE0F371}"/>
          </ac:spMkLst>
        </pc:spChg>
        <pc:spChg chg="mod topLvl">
          <ac:chgData name="reza kabir" userId="af3c95a13102d509" providerId="LiveId" clId="{88200EE4-F4B4-49E8-8126-B01E5FCCBE2D}" dt="2020-05-17T06:23:19.052" v="603" actId="165"/>
          <ac:spMkLst>
            <pc:docMk/>
            <pc:sldMk cId="2253895424" sldId="511"/>
            <ac:spMk id="590" creationId="{C93275B8-661A-4DA5-8C00-A79AC0700DCF}"/>
          </ac:spMkLst>
        </pc:spChg>
        <pc:spChg chg="mod topLvl">
          <ac:chgData name="reza kabir" userId="af3c95a13102d509" providerId="LiveId" clId="{88200EE4-F4B4-49E8-8126-B01E5FCCBE2D}" dt="2020-05-17T06:23:19.052" v="603" actId="165"/>
          <ac:spMkLst>
            <pc:docMk/>
            <pc:sldMk cId="2253895424" sldId="511"/>
            <ac:spMk id="591" creationId="{EEB4EEF8-9214-4593-8B8F-B8ADD5A3168E}"/>
          </ac:spMkLst>
        </pc:spChg>
        <pc:spChg chg="mod topLvl">
          <ac:chgData name="reza kabir" userId="af3c95a13102d509" providerId="LiveId" clId="{88200EE4-F4B4-49E8-8126-B01E5FCCBE2D}" dt="2020-05-17T06:23:19.052" v="603" actId="165"/>
          <ac:spMkLst>
            <pc:docMk/>
            <pc:sldMk cId="2253895424" sldId="511"/>
            <ac:spMk id="592" creationId="{E45729C7-7E45-463E-AC4B-D48C7A97219F}"/>
          </ac:spMkLst>
        </pc:spChg>
        <pc:spChg chg="mod topLvl">
          <ac:chgData name="reza kabir" userId="af3c95a13102d509" providerId="LiveId" clId="{88200EE4-F4B4-49E8-8126-B01E5FCCBE2D}" dt="2020-05-17T06:23:19.052" v="603" actId="165"/>
          <ac:spMkLst>
            <pc:docMk/>
            <pc:sldMk cId="2253895424" sldId="511"/>
            <ac:spMk id="593" creationId="{CFA494F1-B0ED-479A-9CAB-F882127B1663}"/>
          </ac:spMkLst>
        </pc:spChg>
        <pc:spChg chg="mod topLvl">
          <ac:chgData name="reza kabir" userId="af3c95a13102d509" providerId="LiveId" clId="{88200EE4-F4B4-49E8-8126-B01E5FCCBE2D}" dt="2020-05-17T06:23:19.052" v="603" actId="165"/>
          <ac:spMkLst>
            <pc:docMk/>
            <pc:sldMk cId="2253895424" sldId="511"/>
            <ac:spMk id="594" creationId="{A3178987-2572-44B6-A6D3-076FAE061EDA}"/>
          </ac:spMkLst>
        </pc:spChg>
        <pc:spChg chg="mod topLvl">
          <ac:chgData name="reza kabir" userId="af3c95a13102d509" providerId="LiveId" clId="{88200EE4-F4B4-49E8-8126-B01E5FCCBE2D}" dt="2020-05-17T06:23:19.052" v="603" actId="165"/>
          <ac:spMkLst>
            <pc:docMk/>
            <pc:sldMk cId="2253895424" sldId="511"/>
            <ac:spMk id="595" creationId="{E92F940E-3520-4C43-92B1-989347CB3972}"/>
          </ac:spMkLst>
        </pc:spChg>
        <pc:spChg chg="mod topLvl">
          <ac:chgData name="reza kabir" userId="af3c95a13102d509" providerId="LiveId" clId="{88200EE4-F4B4-49E8-8126-B01E5FCCBE2D}" dt="2020-05-17T06:23:19.052" v="603" actId="165"/>
          <ac:spMkLst>
            <pc:docMk/>
            <pc:sldMk cId="2253895424" sldId="511"/>
            <ac:spMk id="596" creationId="{5BBFB5A5-E063-472A-9959-AE03FD7B769D}"/>
          </ac:spMkLst>
        </pc:spChg>
        <pc:spChg chg="mod topLvl">
          <ac:chgData name="reza kabir" userId="af3c95a13102d509" providerId="LiveId" clId="{88200EE4-F4B4-49E8-8126-B01E5FCCBE2D}" dt="2020-05-17T06:23:19.052" v="603" actId="165"/>
          <ac:spMkLst>
            <pc:docMk/>
            <pc:sldMk cId="2253895424" sldId="511"/>
            <ac:spMk id="597" creationId="{D7CDF018-A9D4-403B-BB74-D93F95291725}"/>
          </ac:spMkLst>
        </pc:spChg>
        <pc:spChg chg="mod topLvl">
          <ac:chgData name="reza kabir" userId="af3c95a13102d509" providerId="LiveId" clId="{88200EE4-F4B4-49E8-8126-B01E5FCCBE2D}" dt="2020-05-17T06:23:19.052" v="603" actId="165"/>
          <ac:spMkLst>
            <pc:docMk/>
            <pc:sldMk cId="2253895424" sldId="511"/>
            <ac:spMk id="598" creationId="{F6F58A2B-051C-4316-95C3-2140DF04974D}"/>
          </ac:spMkLst>
        </pc:spChg>
        <pc:spChg chg="mod topLvl">
          <ac:chgData name="reza kabir" userId="af3c95a13102d509" providerId="LiveId" clId="{88200EE4-F4B4-49E8-8126-B01E5FCCBE2D}" dt="2020-05-17T06:23:19.052" v="603" actId="165"/>
          <ac:spMkLst>
            <pc:docMk/>
            <pc:sldMk cId="2253895424" sldId="511"/>
            <ac:spMk id="599" creationId="{5B798ADF-63EA-47AA-AF8F-9182D47ED10B}"/>
          </ac:spMkLst>
        </pc:spChg>
        <pc:spChg chg="mod topLvl">
          <ac:chgData name="reza kabir" userId="af3c95a13102d509" providerId="LiveId" clId="{88200EE4-F4B4-49E8-8126-B01E5FCCBE2D}" dt="2020-05-17T06:23:19.052" v="603" actId="165"/>
          <ac:spMkLst>
            <pc:docMk/>
            <pc:sldMk cId="2253895424" sldId="511"/>
            <ac:spMk id="600" creationId="{7169AB6C-BE01-4288-905C-EA80EA3A3816}"/>
          </ac:spMkLst>
        </pc:spChg>
        <pc:spChg chg="mod topLvl">
          <ac:chgData name="reza kabir" userId="af3c95a13102d509" providerId="LiveId" clId="{88200EE4-F4B4-49E8-8126-B01E5FCCBE2D}" dt="2020-05-17T06:23:19.052" v="603" actId="165"/>
          <ac:spMkLst>
            <pc:docMk/>
            <pc:sldMk cId="2253895424" sldId="511"/>
            <ac:spMk id="601" creationId="{854A50FC-C36F-48CF-A5A0-FDE0158347F8}"/>
          </ac:spMkLst>
        </pc:spChg>
        <pc:spChg chg="mod topLvl">
          <ac:chgData name="reza kabir" userId="af3c95a13102d509" providerId="LiveId" clId="{88200EE4-F4B4-49E8-8126-B01E5FCCBE2D}" dt="2020-05-17T06:23:19.052" v="603" actId="165"/>
          <ac:spMkLst>
            <pc:docMk/>
            <pc:sldMk cId="2253895424" sldId="511"/>
            <ac:spMk id="602" creationId="{5D0CA97B-8D9E-4828-90BA-E0B96317C9F8}"/>
          </ac:spMkLst>
        </pc:spChg>
        <pc:spChg chg="mod topLvl">
          <ac:chgData name="reza kabir" userId="af3c95a13102d509" providerId="LiveId" clId="{88200EE4-F4B4-49E8-8126-B01E5FCCBE2D}" dt="2020-05-17T06:23:19.052" v="603" actId="165"/>
          <ac:spMkLst>
            <pc:docMk/>
            <pc:sldMk cId="2253895424" sldId="511"/>
            <ac:spMk id="603" creationId="{E706705B-BC25-4D68-8A4B-853851731774}"/>
          </ac:spMkLst>
        </pc:spChg>
        <pc:spChg chg="mod topLvl">
          <ac:chgData name="reza kabir" userId="af3c95a13102d509" providerId="LiveId" clId="{88200EE4-F4B4-49E8-8126-B01E5FCCBE2D}" dt="2020-05-17T06:23:19.052" v="603" actId="165"/>
          <ac:spMkLst>
            <pc:docMk/>
            <pc:sldMk cId="2253895424" sldId="511"/>
            <ac:spMk id="604" creationId="{87CF4DD8-C9A7-4DB0-8155-180935288038}"/>
          </ac:spMkLst>
        </pc:spChg>
        <pc:spChg chg="mod topLvl">
          <ac:chgData name="reza kabir" userId="af3c95a13102d509" providerId="LiveId" clId="{88200EE4-F4B4-49E8-8126-B01E5FCCBE2D}" dt="2020-05-17T06:23:19.052" v="603" actId="165"/>
          <ac:spMkLst>
            <pc:docMk/>
            <pc:sldMk cId="2253895424" sldId="511"/>
            <ac:spMk id="605" creationId="{183EB891-D980-4B77-A277-DA5B56CBBE04}"/>
          </ac:spMkLst>
        </pc:spChg>
        <pc:spChg chg="mod topLvl">
          <ac:chgData name="reza kabir" userId="af3c95a13102d509" providerId="LiveId" clId="{88200EE4-F4B4-49E8-8126-B01E5FCCBE2D}" dt="2020-05-17T06:23:19.052" v="603" actId="165"/>
          <ac:spMkLst>
            <pc:docMk/>
            <pc:sldMk cId="2253895424" sldId="511"/>
            <ac:spMk id="606" creationId="{82BA654E-328C-4A7F-8731-1770BD6B42A2}"/>
          </ac:spMkLst>
        </pc:spChg>
        <pc:spChg chg="mod topLvl">
          <ac:chgData name="reza kabir" userId="af3c95a13102d509" providerId="LiveId" clId="{88200EE4-F4B4-49E8-8126-B01E5FCCBE2D}" dt="2020-05-17T06:23:19.052" v="603" actId="165"/>
          <ac:spMkLst>
            <pc:docMk/>
            <pc:sldMk cId="2253895424" sldId="511"/>
            <ac:spMk id="607" creationId="{A84F3D08-D9DE-4B5E-8837-91D0730E52ED}"/>
          </ac:spMkLst>
        </pc:spChg>
        <pc:spChg chg="mod topLvl">
          <ac:chgData name="reza kabir" userId="af3c95a13102d509" providerId="LiveId" clId="{88200EE4-F4B4-49E8-8126-B01E5FCCBE2D}" dt="2020-05-17T06:23:19.052" v="603" actId="165"/>
          <ac:spMkLst>
            <pc:docMk/>
            <pc:sldMk cId="2253895424" sldId="511"/>
            <ac:spMk id="608" creationId="{B8EF860A-2465-4A31-A2B7-E0E585A1F36C}"/>
          </ac:spMkLst>
        </pc:spChg>
        <pc:spChg chg="mod topLvl">
          <ac:chgData name="reza kabir" userId="af3c95a13102d509" providerId="LiveId" clId="{88200EE4-F4B4-49E8-8126-B01E5FCCBE2D}" dt="2020-05-17T06:23:19.052" v="603" actId="165"/>
          <ac:spMkLst>
            <pc:docMk/>
            <pc:sldMk cId="2253895424" sldId="511"/>
            <ac:spMk id="609" creationId="{0F8E4F70-E1AB-4AD2-9541-22A532249D69}"/>
          </ac:spMkLst>
        </pc:spChg>
        <pc:spChg chg="mod topLvl">
          <ac:chgData name="reza kabir" userId="af3c95a13102d509" providerId="LiveId" clId="{88200EE4-F4B4-49E8-8126-B01E5FCCBE2D}" dt="2020-05-17T06:23:19.052" v="603" actId="165"/>
          <ac:spMkLst>
            <pc:docMk/>
            <pc:sldMk cId="2253895424" sldId="511"/>
            <ac:spMk id="610" creationId="{8FDC44AB-7C36-44FE-9B9E-83666FF6DDE5}"/>
          </ac:spMkLst>
        </pc:spChg>
        <pc:spChg chg="mod topLvl">
          <ac:chgData name="reza kabir" userId="af3c95a13102d509" providerId="LiveId" clId="{88200EE4-F4B4-49E8-8126-B01E5FCCBE2D}" dt="2020-05-17T06:23:19.052" v="603" actId="165"/>
          <ac:spMkLst>
            <pc:docMk/>
            <pc:sldMk cId="2253895424" sldId="511"/>
            <ac:spMk id="611" creationId="{45E11E79-C8AD-45F2-A036-66088C84AD6F}"/>
          </ac:spMkLst>
        </pc:spChg>
        <pc:spChg chg="mod topLvl">
          <ac:chgData name="reza kabir" userId="af3c95a13102d509" providerId="LiveId" clId="{88200EE4-F4B4-49E8-8126-B01E5FCCBE2D}" dt="2020-05-17T06:23:19.052" v="603" actId="165"/>
          <ac:spMkLst>
            <pc:docMk/>
            <pc:sldMk cId="2253895424" sldId="511"/>
            <ac:spMk id="612" creationId="{732B4AFB-6E27-437F-987C-F5CEE6082A6E}"/>
          </ac:spMkLst>
        </pc:spChg>
        <pc:spChg chg="mod topLvl">
          <ac:chgData name="reza kabir" userId="af3c95a13102d509" providerId="LiveId" clId="{88200EE4-F4B4-49E8-8126-B01E5FCCBE2D}" dt="2020-05-17T06:23:19.052" v="603" actId="165"/>
          <ac:spMkLst>
            <pc:docMk/>
            <pc:sldMk cId="2253895424" sldId="511"/>
            <ac:spMk id="613" creationId="{78E1E7A8-793D-45F1-8BCC-AF482CB02123}"/>
          </ac:spMkLst>
        </pc:spChg>
        <pc:spChg chg="mod topLvl">
          <ac:chgData name="reza kabir" userId="af3c95a13102d509" providerId="LiveId" clId="{88200EE4-F4B4-49E8-8126-B01E5FCCBE2D}" dt="2020-05-17T06:23:19.052" v="603" actId="165"/>
          <ac:spMkLst>
            <pc:docMk/>
            <pc:sldMk cId="2253895424" sldId="511"/>
            <ac:spMk id="614" creationId="{83926727-617D-4367-92AB-B21AB1FCE69D}"/>
          </ac:spMkLst>
        </pc:spChg>
        <pc:spChg chg="mod topLvl">
          <ac:chgData name="reza kabir" userId="af3c95a13102d509" providerId="LiveId" clId="{88200EE4-F4B4-49E8-8126-B01E5FCCBE2D}" dt="2020-05-17T06:23:19.052" v="603" actId="165"/>
          <ac:spMkLst>
            <pc:docMk/>
            <pc:sldMk cId="2253895424" sldId="511"/>
            <ac:spMk id="615" creationId="{354B6A59-5686-4AEC-96E8-BAD60819B706}"/>
          </ac:spMkLst>
        </pc:spChg>
        <pc:spChg chg="mod topLvl">
          <ac:chgData name="reza kabir" userId="af3c95a13102d509" providerId="LiveId" clId="{88200EE4-F4B4-49E8-8126-B01E5FCCBE2D}" dt="2020-05-17T06:23:19.052" v="603" actId="165"/>
          <ac:spMkLst>
            <pc:docMk/>
            <pc:sldMk cId="2253895424" sldId="511"/>
            <ac:spMk id="616" creationId="{4100B450-999B-4F59-955D-1B52AA4558F8}"/>
          </ac:spMkLst>
        </pc:spChg>
        <pc:spChg chg="mod topLvl">
          <ac:chgData name="reza kabir" userId="af3c95a13102d509" providerId="LiveId" clId="{88200EE4-F4B4-49E8-8126-B01E5FCCBE2D}" dt="2020-05-17T06:23:19.052" v="603" actId="165"/>
          <ac:spMkLst>
            <pc:docMk/>
            <pc:sldMk cId="2253895424" sldId="511"/>
            <ac:spMk id="617" creationId="{3E1206A2-7E5A-4F84-99AD-206327967272}"/>
          </ac:spMkLst>
        </pc:spChg>
        <pc:spChg chg="mod topLvl">
          <ac:chgData name="reza kabir" userId="af3c95a13102d509" providerId="LiveId" clId="{88200EE4-F4B4-49E8-8126-B01E5FCCBE2D}" dt="2020-05-17T06:23:19.052" v="603" actId="165"/>
          <ac:spMkLst>
            <pc:docMk/>
            <pc:sldMk cId="2253895424" sldId="511"/>
            <ac:spMk id="618" creationId="{ECB0B6F8-1D0D-4DFF-BC14-84FDE51D0234}"/>
          </ac:spMkLst>
        </pc:spChg>
        <pc:spChg chg="mod topLvl">
          <ac:chgData name="reza kabir" userId="af3c95a13102d509" providerId="LiveId" clId="{88200EE4-F4B4-49E8-8126-B01E5FCCBE2D}" dt="2020-05-17T06:23:19.052" v="603" actId="165"/>
          <ac:spMkLst>
            <pc:docMk/>
            <pc:sldMk cId="2253895424" sldId="511"/>
            <ac:spMk id="619" creationId="{49B7BBB4-F03D-415B-B340-6E08CFF351A7}"/>
          </ac:spMkLst>
        </pc:spChg>
        <pc:spChg chg="mod topLvl">
          <ac:chgData name="reza kabir" userId="af3c95a13102d509" providerId="LiveId" clId="{88200EE4-F4B4-49E8-8126-B01E5FCCBE2D}" dt="2020-05-17T06:23:19.052" v="603" actId="165"/>
          <ac:spMkLst>
            <pc:docMk/>
            <pc:sldMk cId="2253895424" sldId="511"/>
            <ac:spMk id="620" creationId="{A8E55933-D07A-499F-9B2C-42EC2C6BB964}"/>
          </ac:spMkLst>
        </pc:spChg>
        <pc:spChg chg="mod topLvl">
          <ac:chgData name="reza kabir" userId="af3c95a13102d509" providerId="LiveId" clId="{88200EE4-F4B4-49E8-8126-B01E5FCCBE2D}" dt="2020-05-17T06:23:19.052" v="603" actId="165"/>
          <ac:spMkLst>
            <pc:docMk/>
            <pc:sldMk cId="2253895424" sldId="511"/>
            <ac:spMk id="621" creationId="{E66CD379-EBBD-41D8-8DF2-CAD920F6873E}"/>
          </ac:spMkLst>
        </pc:spChg>
        <pc:spChg chg="mod topLvl">
          <ac:chgData name="reza kabir" userId="af3c95a13102d509" providerId="LiveId" clId="{88200EE4-F4B4-49E8-8126-B01E5FCCBE2D}" dt="2020-05-17T06:23:19.052" v="603" actId="165"/>
          <ac:spMkLst>
            <pc:docMk/>
            <pc:sldMk cId="2253895424" sldId="511"/>
            <ac:spMk id="622" creationId="{F9D2263D-431C-46E6-928D-5E08A052E816}"/>
          </ac:spMkLst>
        </pc:spChg>
        <pc:spChg chg="mod topLvl">
          <ac:chgData name="reza kabir" userId="af3c95a13102d509" providerId="LiveId" clId="{88200EE4-F4B4-49E8-8126-B01E5FCCBE2D}" dt="2020-05-17T06:23:19.052" v="603" actId="165"/>
          <ac:spMkLst>
            <pc:docMk/>
            <pc:sldMk cId="2253895424" sldId="511"/>
            <ac:spMk id="623" creationId="{F9AFCAFB-8C66-4735-8A30-4C887ED3B9AC}"/>
          </ac:spMkLst>
        </pc:spChg>
        <pc:spChg chg="mod topLvl">
          <ac:chgData name="reza kabir" userId="af3c95a13102d509" providerId="LiveId" clId="{88200EE4-F4B4-49E8-8126-B01E5FCCBE2D}" dt="2020-05-17T06:23:19.052" v="603" actId="165"/>
          <ac:spMkLst>
            <pc:docMk/>
            <pc:sldMk cId="2253895424" sldId="511"/>
            <ac:spMk id="624" creationId="{895A371F-066E-4AE3-BDBF-69822B99B419}"/>
          </ac:spMkLst>
        </pc:spChg>
        <pc:spChg chg="mod topLvl">
          <ac:chgData name="reza kabir" userId="af3c95a13102d509" providerId="LiveId" clId="{88200EE4-F4B4-49E8-8126-B01E5FCCBE2D}" dt="2020-05-17T06:23:19.052" v="603" actId="165"/>
          <ac:spMkLst>
            <pc:docMk/>
            <pc:sldMk cId="2253895424" sldId="511"/>
            <ac:spMk id="625" creationId="{78156B9B-5DAA-4960-9BCC-C4A90A653F3E}"/>
          </ac:spMkLst>
        </pc:spChg>
        <pc:spChg chg="mod topLvl">
          <ac:chgData name="reza kabir" userId="af3c95a13102d509" providerId="LiveId" clId="{88200EE4-F4B4-49E8-8126-B01E5FCCBE2D}" dt="2020-05-17T06:23:19.052" v="603" actId="165"/>
          <ac:spMkLst>
            <pc:docMk/>
            <pc:sldMk cId="2253895424" sldId="511"/>
            <ac:spMk id="626" creationId="{DB92124B-F669-4B32-A139-6354C47F3F3B}"/>
          </ac:spMkLst>
        </pc:spChg>
        <pc:spChg chg="mod topLvl">
          <ac:chgData name="reza kabir" userId="af3c95a13102d509" providerId="LiveId" clId="{88200EE4-F4B4-49E8-8126-B01E5FCCBE2D}" dt="2020-05-17T06:23:19.052" v="603" actId="165"/>
          <ac:spMkLst>
            <pc:docMk/>
            <pc:sldMk cId="2253895424" sldId="511"/>
            <ac:spMk id="627" creationId="{AE0B55B5-7752-44D1-8B21-CF7777225418}"/>
          </ac:spMkLst>
        </pc:spChg>
        <pc:spChg chg="mod topLvl">
          <ac:chgData name="reza kabir" userId="af3c95a13102d509" providerId="LiveId" clId="{88200EE4-F4B4-49E8-8126-B01E5FCCBE2D}" dt="2020-05-17T06:23:19.052" v="603" actId="165"/>
          <ac:spMkLst>
            <pc:docMk/>
            <pc:sldMk cId="2253895424" sldId="511"/>
            <ac:spMk id="628" creationId="{C68E116A-C6CE-4AF3-A130-11FC0AC90DEB}"/>
          </ac:spMkLst>
        </pc:spChg>
        <pc:spChg chg="mod topLvl">
          <ac:chgData name="reza kabir" userId="af3c95a13102d509" providerId="LiveId" clId="{88200EE4-F4B4-49E8-8126-B01E5FCCBE2D}" dt="2020-05-17T06:23:19.052" v="603" actId="165"/>
          <ac:spMkLst>
            <pc:docMk/>
            <pc:sldMk cId="2253895424" sldId="511"/>
            <ac:spMk id="629" creationId="{B8B912B8-9576-415C-9317-07B0BA8BDC5B}"/>
          </ac:spMkLst>
        </pc:spChg>
        <pc:spChg chg="mod topLvl">
          <ac:chgData name="reza kabir" userId="af3c95a13102d509" providerId="LiveId" clId="{88200EE4-F4B4-49E8-8126-B01E5FCCBE2D}" dt="2020-05-17T06:23:19.052" v="603" actId="165"/>
          <ac:spMkLst>
            <pc:docMk/>
            <pc:sldMk cId="2253895424" sldId="511"/>
            <ac:spMk id="630" creationId="{4977B21E-E03F-4C07-87F2-658D9A662503}"/>
          </ac:spMkLst>
        </pc:spChg>
        <pc:spChg chg="mod topLvl">
          <ac:chgData name="reza kabir" userId="af3c95a13102d509" providerId="LiveId" clId="{88200EE4-F4B4-49E8-8126-B01E5FCCBE2D}" dt="2020-05-17T06:23:19.052" v="603" actId="165"/>
          <ac:spMkLst>
            <pc:docMk/>
            <pc:sldMk cId="2253895424" sldId="511"/>
            <ac:spMk id="631" creationId="{BBB9D27D-1A79-4A69-9A18-B8EB67E22958}"/>
          </ac:spMkLst>
        </pc:spChg>
        <pc:spChg chg="mod topLvl">
          <ac:chgData name="reza kabir" userId="af3c95a13102d509" providerId="LiveId" clId="{88200EE4-F4B4-49E8-8126-B01E5FCCBE2D}" dt="2020-05-17T06:23:19.052" v="603" actId="165"/>
          <ac:spMkLst>
            <pc:docMk/>
            <pc:sldMk cId="2253895424" sldId="511"/>
            <ac:spMk id="632" creationId="{1EC9CF27-2ABB-4F09-86DB-BDCAE771F82D}"/>
          </ac:spMkLst>
        </pc:spChg>
        <pc:spChg chg="mod topLvl">
          <ac:chgData name="reza kabir" userId="af3c95a13102d509" providerId="LiveId" clId="{88200EE4-F4B4-49E8-8126-B01E5FCCBE2D}" dt="2020-05-17T06:23:19.052" v="603" actId="165"/>
          <ac:spMkLst>
            <pc:docMk/>
            <pc:sldMk cId="2253895424" sldId="511"/>
            <ac:spMk id="633" creationId="{40900E96-BB03-410E-9F64-2743F2DA91BC}"/>
          </ac:spMkLst>
        </pc:spChg>
        <pc:spChg chg="mod topLvl">
          <ac:chgData name="reza kabir" userId="af3c95a13102d509" providerId="LiveId" clId="{88200EE4-F4B4-49E8-8126-B01E5FCCBE2D}" dt="2020-05-17T06:23:19.052" v="603" actId="165"/>
          <ac:spMkLst>
            <pc:docMk/>
            <pc:sldMk cId="2253895424" sldId="511"/>
            <ac:spMk id="634" creationId="{82256BEE-2C77-4EB6-9D04-C841267C4F3F}"/>
          </ac:spMkLst>
        </pc:spChg>
        <pc:spChg chg="mod topLvl">
          <ac:chgData name="reza kabir" userId="af3c95a13102d509" providerId="LiveId" clId="{88200EE4-F4B4-49E8-8126-B01E5FCCBE2D}" dt="2020-05-17T06:23:19.052" v="603" actId="165"/>
          <ac:spMkLst>
            <pc:docMk/>
            <pc:sldMk cId="2253895424" sldId="511"/>
            <ac:spMk id="635" creationId="{4238DCB4-2479-49C5-99FE-83B6228E2D4B}"/>
          </ac:spMkLst>
        </pc:spChg>
        <pc:spChg chg="mod topLvl">
          <ac:chgData name="reza kabir" userId="af3c95a13102d509" providerId="LiveId" clId="{88200EE4-F4B4-49E8-8126-B01E5FCCBE2D}" dt="2020-05-17T06:23:19.052" v="603" actId="165"/>
          <ac:spMkLst>
            <pc:docMk/>
            <pc:sldMk cId="2253895424" sldId="511"/>
            <ac:spMk id="636" creationId="{4702390F-7257-42FD-A911-030B57F9EF83}"/>
          </ac:spMkLst>
        </pc:spChg>
        <pc:spChg chg="mod topLvl">
          <ac:chgData name="reza kabir" userId="af3c95a13102d509" providerId="LiveId" clId="{88200EE4-F4B4-49E8-8126-B01E5FCCBE2D}" dt="2020-05-17T06:23:19.052" v="603" actId="165"/>
          <ac:spMkLst>
            <pc:docMk/>
            <pc:sldMk cId="2253895424" sldId="511"/>
            <ac:spMk id="637" creationId="{C4E29D5D-FE49-424D-8167-B99DBEC581B1}"/>
          </ac:spMkLst>
        </pc:spChg>
        <pc:spChg chg="mod topLvl">
          <ac:chgData name="reza kabir" userId="af3c95a13102d509" providerId="LiveId" clId="{88200EE4-F4B4-49E8-8126-B01E5FCCBE2D}" dt="2020-05-17T06:23:19.052" v="603" actId="165"/>
          <ac:spMkLst>
            <pc:docMk/>
            <pc:sldMk cId="2253895424" sldId="511"/>
            <ac:spMk id="638" creationId="{4F14D105-43F5-465F-9CB4-70916D455999}"/>
          </ac:spMkLst>
        </pc:spChg>
        <pc:spChg chg="mod topLvl">
          <ac:chgData name="reza kabir" userId="af3c95a13102d509" providerId="LiveId" clId="{88200EE4-F4B4-49E8-8126-B01E5FCCBE2D}" dt="2020-05-17T06:23:19.052" v="603" actId="165"/>
          <ac:spMkLst>
            <pc:docMk/>
            <pc:sldMk cId="2253895424" sldId="511"/>
            <ac:spMk id="639" creationId="{B5AA197F-8A5B-440E-B11F-6F7920069996}"/>
          </ac:spMkLst>
        </pc:spChg>
        <pc:spChg chg="mod topLvl">
          <ac:chgData name="reza kabir" userId="af3c95a13102d509" providerId="LiveId" clId="{88200EE4-F4B4-49E8-8126-B01E5FCCBE2D}" dt="2020-05-17T06:23:19.052" v="603" actId="165"/>
          <ac:spMkLst>
            <pc:docMk/>
            <pc:sldMk cId="2253895424" sldId="511"/>
            <ac:spMk id="640" creationId="{84E81B5A-32C5-46D6-82A4-4D74A4A99867}"/>
          </ac:spMkLst>
        </pc:spChg>
        <pc:spChg chg="mod topLvl">
          <ac:chgData name="reza kabir" userId="af3c95a13102d509" providerId="LiveId" clId="{88200EE4-F4B4-49E8-8126-B01E5FCCBE2D}" dt="2020-05-17T06:23:19.052" v="603" actId="165"/>
          <ac:spMkLst>
            <pc:docMk/>
            <pc:sldMk cId="2253895424" sldId="511"/>
            <ac:spMk id="641" creationId="{2AEC8EB1-FC22-413A-95A9-8576B6C5675E}"/>
          </ac:spMkLst>
        </pc:spChg>
        <pc:spChg chg="mod topLvl">
          <ac:chgData name="reza kabir" userId="af3c95a13102d509" providerId="LiveId" clId="{88200EE4-F4B4-49E8-8126-B01E5FCCBE2D}" dt="2020-05-17T06:23:19.052" v="603" actId="165"/>
          <ac:spMkLst>
            <pc:docMk/>
            <pc:sldMk cId="2253895424" sldId="511"/>
            <ac:spMk id="642" creationId="{7C0FFB11-92BB-4951-93B7-345DB9B41C5D}"/>
          </ac:spMkLst>
        </pc:spChg>
        <pc:spChg chg="mod topLvl">
          <ac:chgData name="reza kabir" userId="af3c95a13102d509" providerId="LiveId" clId="{88200EE4-F4B4-49E8-8126-B01E5FCCBE2D}" dt="2020-05-17T06:23:19.052" v="603" actId="165"/>
          <ac:spMkLst>
            <pc:docMk/>
            <pc:sldMk cId="2253895424" sldId="511"/>
            <ac:spMk id="643" creationId="{AFA1056E-7453-47D6-855D-1F8C58114275}"/>
          </ac:spMkLst>
        </pc:spChg>
        <pc:spChg chg="mod topLvl">
          <ac:chgData name="reza kabir" userId="af3c95a13102d509" providerId="LiveId" clId="{88200EE4-F4B4-49E8-8126-B01E5FCCBE2D}" dt="2020-05-17T06:23:19.052" v="603" actId="165"/>
          <ac:spMkLst>
            <pc:docMk/>
            <pc:sldMk cId="2253895424" sldId="511"/>
            <ac:spMk id="644" creationId="{62A29A5D-B58C-4704-ADD2-B28D944F3300}"/>
          </ac:spMkLst>
        </pc:spChg>
        <pc:spChg chg="mod topLvl">
          <ac:chgData name="reza kabir" userId="af3c95a13102d509" providerId="LiveId" clId="{88200EE4-F4B4-49E8-8126-B01E5FCCBE2D}" dt="2020-05-17T06:23:19.052" v="603" actId="165"/>
          <ac:spMkLst>
            <pc:docMk/>
            <pc:sldMk cId="2253895424" sldId="511"/>
            <ac:spMk id="645" creationId="{0365DB03-93E7-4C50-91BD-BCAC2E510981}"/>
          </ac:spMkLst>
        </pc:spChg>
        <pc:spChg chg="mod topLvl">
          <ac:chgData name="reza kabir" userId="af3c95a13102d509" providerId="LiveId" clId="{88200EE4-F4B4-49E8-8126-B01E5FCCBE2D}" dt="2020-05-17T06:23:19.052" v="603" actId="165"/>
          <ac:spMkLst>
            <pc:docMk/>
            <pc:sldMk cId="2253895424" sldId="511"/>
            <ac:spMk id="646" creationId="{7AE1B158-8A15-44EC-93B0-B25EBA2F3364}"/>
          </ac:spMkLst>
        </pc:spChg>
        <pc:spChg chg="mod topLvl">
          <ac:chgData name="reza kabir" userId="af3c95a13102d509" providerId="LiveId" clId="{88200EE4-F4B4-49E8-8126-B01E5FCCBE2D}" dt="2020-05-17T06:23:19.052" v="603" actId="165"/>
          <ac:spMkLst>
            <pc:docMk/>
            <pc:sldMk cId="2253895424" sldId="511"/>
            <ac:spMk id="647" creationId="{18CDFD41-8391-4494-971F-177B481EBDB7}"/>
          </ac:spMkLst>
        </pc:spChg>
        <pc:spChg chg="mod topLvl">
          <ac:chgData name="reza kabir" userId="af3c95a13102d509" providerId="LiveId" clId="{88200EE4-F4B4-49E8-8126-B01E5FCCBE2D}" dt="2020-05-17T06:23:19.052" v="603" actId="165"/>
          <ac:spMkLst>
            <pc:docMk/>
            <pc:sldMk cId="2253895424" sldId="511"/>
            <ac:spMk id="648" creationId="{01C15056-BD2C-4BAD-BA46-398643584108}"/>
          </ac:spMkLst>
        </pc:spChg>
        <pc:spChg chg="mod topLvl">
          <ac:chgData name="reza kabir" userId="af3c95a13102d509" providerId="LiveId" clId="{88200EE4-F4B4-49E8-8126-B01E5FCCBE2D}" dt="2020-05-17T06:23:19.052" v="603" actId="165"/>
          <ac:spMkLst>
            <pc:docMk/>
            <pc:sldMk cId="2253895424" sldId="511"/>
            <ac:spMk id="649" creationId="{6CC7A5F0-4D1A-439D-997E-4A1629AAAE41}"/>
          </ac:spMkLst>
        </pc:spChg>
        <pc:spChg chg="mod topLvl">
          <ac:chgData name="reza kabir" userId="af3c95a13102d509" providerId="LiveId" clId="{88200EE4-F4B4-49E8-8126-B01E5FCCBE2D}" dt="2020-05-17T06:23:19.052" v="603" actId="165"/>
          <ac:spMkLst>
            <pc:docMk/>
            <pc:sldMk cId="2253895424" sldId="511"/>
            <ac:spMk id="650" creationId="{24ABECDF-EFFC-4E60-B4F0-AE26D14C8EE8}"/>
          </ac:spMkLst>
        </pc:spChg>
        <pc:spChg chg="mod topLvl">
          <ac:chgData name="reza kabir" userId="af3c95a13102d509" providerId="LiveId" clId="{88200EE4-F4B4-49E8-8126-B01E5FCCBE2D}" dt="2020-05-17T06:23:19.052" v="603" actId="165"/>
          <ac:spMkLst>
            <pc:docMk/>
            <pc:sldMk cId="2253895424" sldId="511"/>
            <ac:spMk id="651" creationId="{FB27762B-9325-4C57-8115-59B9FD34A59F}"/>
          </ac:spMkLst>
        </pc:spChg>
        <pc:spChg chg="mod topLvl">
          <ac:chgData name="reza kabir" userId="af3c95a13102d509" providerId="LiveId" clId="{88200EE4-F4B4-49E8-8126-B01E5FCCBE2D}" dt="2020-05-17T06:23:19.052" v="603" actId="165"/>
          <ac:spMkLst>
            <pc:docMk/>
            <pc:sldMk cId="2253895424" sldId="511"/>
            <ac:spMk id="652" creationId="{976E454A-576F-4B8A-AEB9-A62F40FA852F}"/>
          </ac:spMkLst>
        </pc:spChg>
        <pc:spChg chg="mod topLvl">
          <ac:chgData name="reza kabir" userId="af3c95a13102d509" providerId="LiveId" clId="{88200EE4-F4B4-49E8-8126-B01E5FCCBE2D}" dt="2020-05-17T06:23:19.052" v="603" actId="165"/>
          <ac:spMkLst>
            <pc:docMk/>
            <pc:sldMk cId="2253895424" sldId="511"/>
            <ac:spMk id="653" creationId="{BF0F3662-CF91-4B3C-80E9-5882E7F76C00}"/>
          </ac:spMkLst>
        </pc:spChg>
        <pc:spChg chg="mod topLvl">
          <ac:chgData name="reza kabir" userId="af3c95a13102d509" providerId="LiveId" clId="{88200EE4-F4B4-49E8-8126-B01E5FCCBE2D}" dt="2020-05-17T06:23:19.052" v="603" actId="165"/>
          <ac:spMkLst>
            <pc:docMk/>
            <pc:sldMk cId="2253895424" sldId="511"/>
            <ac:spMk id="654" creationId="{FF0B9B2F-9F0E-40B9-BBF7-F149E314E9F1}"/>
          </ac:spMkLst>
        </pc:spChg>
        <pc:spChg chg="mod topLvl">
          <ac:chgData name="reza kabir" userId="af3c95a13102d509" providerId="LiveId" clId="{88200EE4-F4B4-49E8-8126-B01E5FCCBE2D}" dt="2020-05-17T06:23:19.052" v="603" actId="165"/>
          <ac:spMkLst>
            <pc:docMk/>
            <pc:sldMk cId="2253895424" sldId="511"/>
            <ac:spMk id="655" creationId="{9842123D-142B-46DB-9C66-6AFE66EF845B}"/>
          </ac:spMkLst>
        </pc:spChg>
        <pc:spChg chg="mod topLvl">
          <ac:chgData name="reza kabir" userId="af3c95a13102d509" providerId="LiveId" clId="{88200EE4-F4B4-49E8-8126-B01E5FCCBE2D}" dt="2020-05-17T06:23:19.052" v="603" actId="165"/>
          <ac:spMkLst>
            <pc:docMk/>
            <pc:sldMk cId="2253895424" sldId="511"/>
            <ac:spMk id="656" creationId="{6C2366D0-178A-4070-8F12-3AD70413B5D6}"/>
          </ac:spMkLst>
        </pc:spChg>
        <pc:spChg chg="mod topLvl">
          <ac:chgData name="reza kabir" userId="af3c95a13102d509" providerId="LiveId" clId="{88200EE4-F4B4-49E8-8126-B01E5FCCBE2D}" dt="2020-05-17T06:23:19.052" v="603" actId="165"/>
          <ac:spMkLst>
            <pc:docMk/>
            <pc:sldMk cId="2253895424" sldId="511"/>
            <ac:spMk id="657" creationId="{F354B3C7-E81D-413B-A445-977441E59C6E}"/>
          </ac:spMkLst>
        </pc:spChg>
        <pc:spChg chg="mod topLvl">
          <ac:chgData name="reza kabir" userId="af3c95a13102d509" providerId="LiveId" clId="{88200EE4-F4B4-49E8-8126-B01E5FCCBE2D}" dt="2020-05-17T06:23:19.052" v="603" actId="165"/>
          <ac:spMkLst>
            <pc:docMk/>
            <pc:sldMk cId="2253895424" sldId="511"/>
            <ac:spMk id="658" creationId="{90196B24-7029-43A5-BB64-1E63BED97F0D}"/>
          </ac:spMkLst>
        </pc:spChg>
        <pc:spChg chg="mod topLvl">
          <ac:chgData name="reza kabir" userId="af3c95a13102d509" providerId="LiveId" clId="{88200EE4-F4B4-49E8-8126-B01E5FCCBE2D}" dt="2020-05-17T06:23:19.052" v="603" actId="165"/>
          <ac:spMkLst>
            <pc:docMk/>
            <pc:sldMk cId="2253895424" sldId="511"/>
            <ac:spMk id="659" creationId="{73B11B5C-D9BF-454C-9E54-AE039710B667}"/>
          </ac:spMkLst>
        </pc:spChg>
        <pc:spChg chg="mod topLvl">
          <ac:chgData name="reza kabir" userId="af3c95a13102d509" providerId="LiveId" clId="{88200EE4-F4B4-49E8-8126-B01E5FCCBE2D}" dt="2020-05-17T06:23:19.052" v="603" actId="165"/>
          <ac:spMkLst>
            <pc:docMk/>
            <pc:sldMk cId="2253895424" sldId="511"/>
            <ac:spMk id="660" creationId="{EE7D7ACE-3F93-45DD-86E0-DCCB4C4F469A}"/>
          </ac:spMkLst>
        </pc:spChg>
        <pc:spChg chg="mod topLvl">
          <ac:chgData name="reza kabir" userId="af3c95a13102d509" providerId="LiveId" clId="{88200EE4-F4B4-49E8-8126-B01E5FCCBE2D}" dt="2020-05-17T06:23:19.052" v="603" actId="165"/>
          <ac:spMkLst>
            <pc:docMk/>
            <pc:sldMk cId="2253895424" sldId="511"/>
            <ac:spMk id="661" creationId="{EA61C42A-48AF-4AFA-841A-DC78FE52237F}"/>
          </ac:spMkLst>
        </pc:spChg>
        <pc:spChg chg="mod topLvl">
          <ac:chgData name="reza kabir" userId="af3c95a13102d509" providerId="LiveId" clId="{88200EE4-F4B4-49E8-8126-B01E5FCCBE2D}" dt="2020-05-17T06:23:19.052" v="603" actId="165"/>
          <ac:spMkLst>
            <pc:docMk/>
            <pc:sldMk cId="2253895424" sldId="511"/>
            <ac:spMk id="662" creationId="{F20E2C65-8578-4C4C-B26C-4880594991B1}"/>
          </ac:spMkLst>
        </pc:spChg>
        <pc:spChg chg="mod topLvl">
          <ac:chgData name="reza kabir" userId="af3c95a13102d509" providerId="LiveId" clId="{88200EE4-F4B4-49E8-8126-B01E5FCCBE2D}" dt="2020-05-17T06:23:19.052" v="603" actId="165"/>
          <ac:spMkLst>
            <pc:docMk/>
            <pc:sldMk cId="2253895424" sldId="511"/>
            <ac:spMk id="663" creationId="{5D1D5448-A6FF-4D3D-9F6A-D5AC997211CF}"/>
          </ac:spMkLst>
        </pc:spChg>
        <pc:spChg chg="mod topLvl">
          <ac:chgData name="reza kabir" userId="af3c95a13102d509" providerId="LiveId" clId="{88200EE4-F4B4-49E8-8126-B01E5FCCBE2D}" dt="2020-05-17T06:23:19.052" v="603" actId="165"/>
          <ac:spMkLst>
            <pc:docMk/>
            <pc:sldMk cId="2253895424" sldId="511"/>
            <ac:spMk id="664" creationId="{3642ABF0-D2F2-4B3A-912A-84E49CC7F0FC}"/>
          </ac:spMkLst>
        </pc:spChg>
        <pc:spChg chg="mod topLvl">
          <ac:chgData name="reza kabir" userId="af3c95a13102d509" providerId="LiveId" clId="{88200EE4-F4B4-49E8-8126-B01E5FCCBE2D}" dt="2020-05-17T06:23:19.052" v="603" actId="165"/>
          <ac:spMkLst>
            <pc:docMk/>
            <pc:sldMk cId="2253895424" sldId="511"/>
            <ac:spMk id="665" creationId="{5DDD620D-C2E0-4CBE-88ED-EC9BF1F53840}"/>
          </ac:spMkLst>
        </pc:spChg>
        <pc:spChg chg="mod topLvl">
          <ac:chgData name="reza kabir" userId="af3c95a13102d509" providerId="LiveId" clId="{88200EE4-F4B4-49E8-8126-B01E5FCCBE2D}" dt="2020-05-17T06:23:19.052" v="603" actId="165"/>
          <ac:spMkLst>
            <pc:docMk/>
            <pc:sldMk cId="2253895424" sldId="511"/>
            <ac:spMk id="666" creationId="{CEFCA182-72F2-4A14-B419-C0A010053FE1}"/>
          </ac:spMkLst>
        </pc:spChg>
        <pc:spChg chg="mod topLvl">
          <ac:chgData name="reza kabir" userId="af3c95a13102d509" providerId="LiveId" clId="{88200EE4-F4B4-49E8-8126-B01E5FCCBE2D}" dt="2020-05-17T06:23:19.052" v="603" actId="165"/>
          <ac:spMkLst>
            <pc:docMk/>
            <pc:sldMk cId="2253895424" sldId="511"/>
            <ac:spMk id="667" creationId="{068B5D56-F72B-40B9-9038-0A5A7A4AFC6E}"/>
          </ac:spMkLst>
        </pc:spChg>
        <pc:spChg chg="mod topLvl">
          <ac:chgData name="reza kabir" userId="af3c95a13102d509" providerId="LiveId" clId="{88200EE4-F4B4-49E8-8126-B01E5FCCBE2D}" dt="2020-05-17T06:23:19.052" v="603" actId="165"/>
          <ac:spMkLst>
            <pc:docMk/>
            <pc:sldMk cId="2253895424" sldId="511"/>
            <ac:spMk id="668" creationId="{CD4D93F4-7933-413D-801D-C557DFFE4180}"/>
          </ac:spMkLst>
        </pc:spChg>
        <pc:spChg chg="mod topLvl">
          <ac:chgData name="reza kabir" userId="af3c95a13102d509" providerId="LiveId" clId="{88200EE4-F4B4-49E8-8126-B01E5FCCBE2D}" dt="2020-05-17T06:23:19.052" v="603" actId="165"/>
          <ac:spMkLst>
            <pc:docMk/>
            <pc:sldMk cId="2253895424" sldId="511"/>
            <ac:spMk id="669" creationId="{E4C5A8D4-1A23-4526-A3DB-25537C009087}"/>
          </ac:spMkLst>
        </pc:spChg>
        <pc:spChg chg="mod topLvl">
          <ac:chgData name="reza kabir" userId="af3c95a13102d509" providerId="LiveId" clId="{88200EE4-F4B4-49E8-8126-B01E5FCCBE2D}" dt="2020-05-17T06:23:19.052" v="603" actId="165"/>
          <ac:spMkLst>
            <pc:docMk/>
            <pc:sldMk cId="2253895424" sldId="511"/>
            <ac:spMk id="670" creationId="{852EAAF4-2723-4390-B8BF-7D98C9738180}"/>
          </ac:spMkLst>
        </pc:spChg>
        <pc:spChg chg="mod topLvl">
          <ac:chgData name="reza kabir" userId="af3c95a13102d509" providerId="LiveId" clId="{88200EE4-F4B4-49E8-8126-B01E5FCCBE2D}" dt="2020-05-17T06:23:19.052" v="603" actId="165"/>
          <ac:spMkLst>
            <pc:docMk/>
            <pc:sldMk cId="2253895424" sldId="511"/>
            <ac:spMk id="671" creationId="{C2F5138C-82E1-441C-AE4E-E81448CD4BFA}"/>
          </ac:spMkLst>
        </pc:spChg>
        <pc:spChg chg="mod topLvl">
          <ac:chgData name="reza kabir" userId="af3c95a13102d509" providerId="LiveId" clId="{88200EE4-F4B4-49E8-8126-B01E5FCCBE2D}" dt="2020-05-17T06:23:19.052" v="603" actId="165"/>
          <ac:spMkLst>
            <pc:docMk/>
            <pc:sldMk cId="2253895424" sldId="511"/>
            <ac:spMk id="672" creationId="{0FD32A43-242C-48DF-9703-E10B16ABD89B}"/>
          </ac:spMkLst>
        </pc:spChg>
        <pc:spChg chg="mod topLvl">
          <ac:chgData name="reza kabir" userId="af3c95a13102d509" providerId="LiveId" clId="{88200EE4-F4B4-49E8-8126-B01E5FCCBE2D}" dt="2020-05-17T06:23:19.052" v="603" actId="165"/>
          <ac:spMkLst>
            <pc:docMk/>
            <pc:sldMk cId="2253895424" sldId="511"/>
            <ac:spMk id="673" creationId="{AC75C1B9-EFC5-45FF-93F9-216980828E0D}"/>
          </ac:spMkLst>
        </pc:spChg>
        <pc:spChg chg="mod topLvl">
          <ac:chgData name="reza kabir" userId="af3c95a13102d509" providerId="LiveId" clId="{88200EE4-F4B4-49E8-8126-B01E5FCCBE2D}" dt="2020-05-17T06:23:19.052" v="603" actId="165"/>
          <ac:spMkLst>
            <pc:docMk/>
            <pc:sldMk cId="2253895424" sldId="511"/>
            <ac:spMk id="674" creationId="{64BA03A6-6826-4962-84F2-651D2D4377AB}"/>
          </ac:spMkLst>
        </pc:spChg>
        <pc:spChg chg="mod topLvl">
          <ac:chgData name="reza kabir" userId="af3c95a13102d509" providerId="LiveId" clId="{88200EE4-F4B4-49E8-8126-B01E5FCCBE2D}" dt="2020-05-17T06:23:19.052" v="603" actId="165"/>
          <ac:spMkLst>
            <pc:docMk/>
            <pc:sldMk cId="2253895424" sldId="511"/>
            <ac:spMk id="675" creationId="{0DAFC1A0-1ECA-46C4-ABE6-3F3434B05267}"/>
          </ac:spMkLst>
        </pc:spChg>
        <pc:spChg chg="mod topLvl">
          <ac:chgData name="reza kabir" userId="af3c95a13102d509" providerId="LiveId" clId="{88200EE4-F4B4-49E8-8126-B01E5FCCBE2D}" dt="2020-05-17T06:23:19.052" v="603" actId="165"/>
          <ac:spMkLst>
            <pc:docMk/>
            <pc:sldMk cId="2253895424" sldId="511"/>
            <ac:spMk id="676" creationId="{A1FCDE38-A483-4D53-BC90-AAAA665C6D2F}"/>
          </ac:spMkLst>
        </pc:spChg>
        <pc:spChg chg="mod topLvl">
          <ac:chgData name="reza kabir" userId="af3c95a13102d509" providerId="LiveId" clId="{88200EE4-F4B4-49E8-8126-B01E5FCCBE2D}" dt="2020-05-17T06:23:19.052" v="603" actId="165"/>
          <ac:spMkLst>
            <pc:docMk/>
            <pc:sldMk cId="2253895424" sldId="511"/>
            <ac:spMk id="677" creationId="{29F7B5AB-9429-4D3A-8033-225F131BD401}"/>
          </ac:spMkLst>
        </pc:spChg>
        <pc:spChg chg="mod topLvl">
          <ac:chgData name="reza kabir" userId="af3c95a13102d509" providerId="LiveId" clId="{88200EE4-F4B4-49E8-8126-B01E5FCCBE2D}" dt="2020-05-17T06:23:19.052" v="603" actId="165"/>
          <ac:spMkLst>
            <pc:docMk/>
            <pc:sldMk cId="2253895424" sldId="511"/>
            <ac:spMk id="678" creationId="{A9AA0591-B81B-4E2A-B9B7-47CCBF3ED293}"/>
          </ac:spMkLst>
        </pc:spChg>
        <pc:spChg chg="mod topLvl">
          <ac:chgData name="reza kabir" userId="af3c95a13102d509" providerId="LiveId" clId="{88200EE4-F4B4-49E8-8126-B01E5FCCBE2D}" dt="2020-05-17T06:23:19.052" v="603" actId="165"/>
          <ac:spMkLst>
            <pc:docMk/>
            <pc:sldMk cId="2253895424" sldId="511"/>
            <ac:spMk id="679" creationId="{C6ADC817-1066-4F1B-AC15-CD3B594A65F5}"/>
          </ac:spMkLst>
        </pc:spChg>
        <pc:spChg chg="mod topLvl">
          <ac:chgData name="reza kabir" userId="af3c95a13102d509" providerId="LiveId" clId="{88200EE4-F4B4-49E8-8126-B01E5FCCBE2D}" dt="2020-05-17T06:23:19.052" v="603" actId="165"/>
          <ac:spMkLst>
            <pc:docMk/>
            <pc:sldMk cId="2253895424" sldId="511"/>
            <ac:spMk id="680" creationId="{6F58CF7A-FC40-42B9-B54F-735C9DF9A8C9}"/>
          </ac:spMkLst>
        </pc:spChg>
        <pc:spChg chg="mod topLvl">
          <ac:chgData name="reza kabir" userId="af3c95a13102d509" providerId="LiveId" clId="{88200EE4-F4B4-49E8-8126-B01E5FCCBE2D}" dt="2020-05-17T06:23:19.052" v="603" actId="165"/>
          <ac:spMkLst>
            <pc:docMk/>
            <pc:sldMk cId="2253895424" sldId="511"/>
            <ac:spMk id="681" creationId="{754810C9-911B-4612-8EE8-48ED7DFF7FDB}"/>
          </ac:spMkLst>
        </pc:spChg>
        <pc:spChg chg="mod topLvl">
          <ac:chgData name="reza kabir" userId="af3c95a13102d509" providerId="LiveId" clId="{88200EE4-F4B4-49E8-8126-B01E5FCCBE2D}" dt="2020-05-17T06:23:19.052" v="603" actId="165"/>
          <ac:spMkLst>
            <pc:docMk/>
            <pc:sldMk cId="2253895424" sldId="511"/>
            <ac:spMk id="682" creationId="{D0C3C49F-B150-404D-9B9F-83887828E82D}"/>
          </ac:spMkLst>
        </pc:spChg>
        <pc:spChg chg="mod topLvl">
          <ac:chgData name="reza kabir" userId="af3c95a13102d509" providerId="LiveId" clId="{88200EE4-F4B4-49E8-8126-B01E5FCCBE2D}" dt="2020-05-17T06:23:19.052" v="603" actId="165"/>
          <ac:spMkLst>
            <pc:docMk/>
            <pc:sldMk cId="2253895424" sldId="511"/>
            <ac:spMk id="683" creationId="{AC4C218E-791A-4D05-BB61-883A2D86314F}"/>
          </ac:spMkLst>
        </pc:spChg>
        <pc:spChg chg="mod topLvl">
          <ac:chgData name="reza kabir" userId="af3c95a13102d509" providerId="LiveId" clId="{88200EE4-F4B4-49E8-8126-B01E5FCCBE2D}" dt="2020-05-17T06:23:19.052" v="603" actId="165"/>
          <ac:spMkLst>
            <pc:docMk/>
            <pc:sldMk cId="2253895424" sldId="511"/>
            <ac:spMk id="684" creationId="{87DD8B7F-DA36-4D71-966D-64349273C3A4}"/>
          </ac:spMkLst>
        </pc:spChg>
        <pc:spChg chg="mod topLvl">
          <ac:chgData name="reza kabir" userId="af3c95a13102d509" providerId="LiveId" clId="{88200EE4-F4B4-49E8-8126-B01E5FCCBE2D}" dt="2020-05-17T06:23:19.052" v="603" actId="165"/>
          <ac:spMkLst>
            <pc:docMk/>
            <pc:sldMk cId="2253895424" sldId="511"/>
            <ac:spMk id="685" creationId="{34EA44C3-1E67-4065-BB7C-A59616F3DD93}"/>
          </ac:spMkLst>
        </pc:spChg>
        <pc:spChg chg="mod topLvl">
          <ac:chgData name="reza kabir" userId="af3c95a13102d509" providerId="LiveId" clId="{88200EE4-F4B4-49E8-8126-B01E5FCCBE2D}" dt="2020-05-17T06:23:19.052" v="603" actId="165"/>
          <ac:spMkLst>
            <pc:docMk/>
            <pc:sldMk cId="2253895424" sldId="511"/>
            <ac:spMk id="686" creationId="{D7CF82E3-1650-444D-AF28-3B2D33DF3C65}"/>
          </ac:spMkLst>
        </pc:spChg>
        <pc:spChg chg="mod topLvl">
          <ac:chgData name="reza kabir" userId="af3c95a13102d509" providerId="LiveId" clId="{88200EE4-F4B4-49E8-8126-B01E5FCCBE2D}" dt="2020-05-17T06:23:19.052" v="603" actId="165"/>
          <ac:spMkLst>
            <pc:docMk/>
            <pc:sldMk cId="2253895424" sldId="511"/>
            <ac:spMk id="687" creationId="{EA8EC795-BC4A-4302-B014-D948D1F4BF27}"/>
          </ac:spMkLst>
        </pc:spChg>
        <pc:spChg chg="mod topLvl">
          <ac:chgData name="reza kabir" userId="af3c95a13102d509" providerId="LiveId" clId="{88200EE4-F4B4-49E8-8126-B01E5FCCBE2D}" dt="2020-05-17T06:23:19.052" v="603" actId="165"/>
          <ac:spMkLst>
            <pc:docMk/>
            <pc:sldMk cId="2253895424" sldId="511"/>
            <ac:spMk id="688" creationId="{BE074065-D618-4C95-B205-4533549BE982}"/>
          </ac:spMkLst>
        </pc:spChg>
        <pc:spChg chg="mod topLvl">
          <ac:chgData name="reza kabir" userId="af3c95a13102d509" providerId="LiveId" clId="{88200EE4-F4B4-49E8-8126-B01E5FCCBE2D}" dt="2020-05-17T06:23:19.052" v="603" actId="165"/>
          <ac:spMkLst>
            <pc:docMk/>
            <pc:sldMk cId="2253895424" sldId="511"/>
            <ac:spMk id="689" creationId="{9A3BDD83-E1F1-40F8-8325-C82A1CF34D74}"/>
          </ac:spMkLst>
        </pc:spChg>
        <pc:spChg chg="mod topLvl">
          <ac:chgData name="reza kabir" userId="af3c95a13102d509" providerId="LiveId" clId="{88200EE4-F4B4-49E8-8126-B01E5FCCBE2D}" dt="2020-05-17T06:23:19.052" v="603" actId="165"/>
          <ac:spMkLst>
            <pc:docMk/>
            <pc:sldMk cId="2253895424" sldId="511"/>
            <ac:spMk id="690" creationId="{5E3967E3-CD6F-4DE1-9295-CD760555020C}"/>
          </ac:spMkLst>
        </pc:spChg>
        <pc:spChg chg="mod topLvl">
          <ac:chgData name="reza kabir" userId="af3c95a13102d509" providerId="LiveId" clId="{88200EE4-F4B4-49E8-8126-B01E5FCCBE2D}" dt="2020-05-17T06:23:19.052" v="603" actId="165"/>
          <ac:spMkLst>
            <pc:docMk/>
            <pc:sldMk cId="2253895424" sldId="511"/>
            <ac:spMk id="691" creationId="{D9CE1511-9730-489B-80E0-41649B406A62}"/>
          </ac:spMkLst>
        </pc:spChg>
        <pc:spChg chg="mod topLvl">
          <ac:chgData name="reza kabir" userId="af3c95a13102d509" providerId="LiveId" clId="{88200EE4-F4B4-49E8-8126-B01E5FCCBE2D}" dt="2020-05-17T06:23:19.052" v="603" actId="165"/>
          <ac:spMkLst>
            <pc:docMk/>
            <pc:sldMk cId="2253895424" sldId="511"/>
            <ac:spMk id="692" creationId="{6478DF4F-1B4C-471B-973B-9C65BEDF9DAB}"/>
          </ac:spMkLst>
        </pc:spChg>
        <pc:spChg chg="mod topLvl">
          <ac:chgData name="reza kabir" userId="af3c95a13102d509" providerId="LiveId" clId="{88200EE4-F4B4-49E8-8126-B01E5FCCBE2D}" dt="2020-05-17T06:23:19.052" v="603" actId="165"/>
          <ac:spMkLst>
            <pc:docMk/>
            <pc:sldMk cId="2253895424" sldId="511"/>
            <ac:spMk id="693" creationId="{5BEE0080-084D-477C-908F-1A4F03AEEF31}"/>
          </ac:spMkLst>
        </pc:spChg>
        <pc:spChg chg="mod topLvl">
          <ac:chgData name="reza kabir" userId="af3c95a13102d509" providerId="LiveId" clId="{88200EE4-F4B4-49E8-8126-B01E5FCCBE2D}" dt="2020-05-17T06:23:19.052" v="603" actId="165"/>
          <ac:spMkLst>
            <pc:docMk/>
            <pc:sldMk cId="2253895424" sldId="511"/>
            <ac:spMk id="694" creationId="{EFA6EA79-1DE1-4CB9-8239-31E0B5A4DA55}"/>
          </ac:spMkLst>
        </pc:spChg>
        <pc:spChg chg="mod topLvl">
          <ac:chgData name="reza kabir" userId="af3c95a13102d509" providerId="LiveId" clId="{88200EE4-F4B4-49E8-8126-B01E5FCCBE2D}" dt="2020-05-17T06:23:19.052" v="603" actId="165"/>
          <ac:spMkLst>
            <pc:docMk/>
            <pc:sldMk cId="2253895424" sldId="511"/>
            <ac:spMk id="695" creationId="{F079A8C9-8A7B-4A97-849A-129247870E7B}"/>
          </ac:spMkLst>
        </pc:spChg>
        <pc:spChg chg="mod topLvl">
          <ac:chgData name="reza kabir" userId="af3c95a13102d509" providerId="LiveId" clId="{88200EE4-F4B4-49E8-8126-B01E5FCCBE2D}" dt="2020-05-17T06:23:19.052" v="603" actId="165"/>
          <ac:spMkLst>
            <pc:docMk/>
            <pc:sldMk cId="2253895424" sldId="511"/>
            <ac:spMk id="696" creationId="{0D710ED6-33FA-43B7-ADE2-D6493BC1CD29}"/>
          </ac:spMkLst>
        </pc:spChg>
        <pc:spChg chg="mod topLvl">
          <ac:chgData name="reza kabir" userId="af3c95a13102d509" providerId="LiveId" clId="{88200EE4-F4B4-49E8-8126-B01E5FCCBE2D}" dt="2020-05-17T06:23:19.052" v="603" actId="165"/>
          <ac:spMkLst>
            <pc:docMk/>
            <pc:sldMk cId="2253895424" sldId="511"/>
            <ac:spMk id="697" creationId="{C4BB2E80-FCFF-483A-AA97-C1E279BCC050}"/>
          </ac:spMkLst>
        </pc:spChg>
        <pc:spChg chg="mod topLvl">
          <ac:chgData name="reza kabir" userId="af3c95a13102d509" providerId="LiveId" clId="{88200EE4-F4B4-49E8-8126-B01E5FCCBE2D}" dt="2020-05-17T06:23:19.052" v="603" actId="165"/>
          <ac:spMkLst>
            <pc:docMk/>
            <pc:sldMk cId="2253895424" sldId="511"/>
            <ac:spMk id="698" creationId="{61057161-58A6-4CBA-AD71-9FE960C2EC62}"/>
          </ac:spMkLst>
        </pc:spChg>
        <pc:spChg chg="mod topLvl">
          <ac:chgData name="reza kabir" userId="af3c95a13102d509" providerId="LiveId" clId="{88200EE4-F4B4-49E8-8126-B01E5FCCBE2D}" dt="2020-05-17T06:23:19.052" v="603" actId="165"/>
          <ac:spMkLst>
            <pc:docMk/>
            <pc:sldMk cId="2253895424" sldId="511"/>
            <ac:spMk id="699" creationId="{46D1F4D6-2C16-4AF3-B426-174B2BFAB27F}"/>
          </ac:spMkLst>
        </pc:spChg>
        <pc:spChg chg="mod topLvl">
          <ac:chgData name="reza kabir" userId="af3c95a13102d509" providerId="LiveId" clId="{88200EE4-F4B4-49E8-8126-B01E5FCCBE2D}" dt="2020-05-17T06:23:19.052" v="603" actId="165"/>
          <ac:spMkLst>
            <pc:docMk/>
            <pc:sldMk cId="2253895424" sldId="511"/>
            <ac:spMk id="700" creationId="{1E25645C-0189-4B69-A3BE-0C44AB1BB804}"/>
          </ac:spMkLst>
        </pc:spChg>
        <pc:spChg chg="mod topLvl">
          <ac:chgData name="reza kabir" userId="af3c95a13102d509" providerId="LiveId" clId="{88200EE4-F4B4-49E8-8126-B01E5FCCBE2D}" dt="2020-05-17T06:23:19.052" v="603" actId="165"/>
          <ac:spMkLst>
            <pc:docMk/>
            <pc:sldMk cId="2253895424" sldId="511"/>
            <ac:spMk id="701" creationId="{AEB4BC55-66CD-466A-B28F-1CA530BEF3B9}"/>
          </ac:spMkLst>
        </pc:spChg>
        <pc:spChg chg="mod topLvl">
          <ac:chgData name="reza kabir" userId="af3c95a13102d509" providerId="LiveId" clId="{88200EE4-F4B4-49E8-8126-B01E5FCCBE2D}" dt="2020-05-17T06:23:19.052" v="603" actId="165"/>
          <ac:spMkLst>
            <pc:docMk/>
            <pc:sldMk cId="2253895424" sldId="511"/>
            <ac:spMk id="702" creationId="{D6F0FBCD-0E4A-42EF-B89C-CE881C7C4C98}"/>
          </ac:spMkLst>
        </pc:spChg>
        <pc:spChg chg="mod topLvl">
          <ac:chgData name="reza kabir" userId="af3c95a13102d509" providerId="LiveId" clId="{88200EE4-F4B4-49E8-8126-B01E5FCCBE2D}" dt="2020-05-17T06:23:19.052" v="603" actId="165"/>
          <ac:spMkLst>
            <pc:docMk/>
            <pc:sldMk cId="2253895424" sldId="511"/>
            <ac:spMk id="703" creationId="{4BA7F133-7811-46E2-9652-353B5B51F4F4}"/>
          </ac:spMkLst>
        </pc:spChg>
        <pc:spChg chg="mod topLvl">
          <ac:chgData name="reza kabir" userId="af3c95a13102d509" providerId="LiveId" clId="{88200EE4-F4B4-49E8-8126-B01E5FCCBE2D}" dt="2020-05-17T06:23:19.052" v="603" actId="165"/>
          <ac:spMkLst>
            <pc:docMk/>
            <pc:sldMk cId="2253895424" sldId="511"/>
            <ac:spMk id="704" creationId="{E64F6F0A-0871-4804-AEA9-DF79C777B7EF}"/>
          </ac:spMkLst>
        </pc:spChg>
        <pc:spChg chg="mod topLvl">
          <ac:chgData name="reza kabir" userId="af3c95a13102d509" providerId="LiveId" clId="{88200EE4-F4B4-49E8-8126-B01E5FCCBE2D}" dt="2020-05-17T06:23:19.052" v="603" actId="165"/>
          <ac:spMkLst>
            <pc:docMk/>
            <pc:sldMk cId="2253895424" sldId="511"/>
            <ac:spMk id="705" creationId="{C4ADA4F7-4959-429A-A52A-C93D1DA0F216}"/>
          </ac:spMkLst>
        </pc:spChg>
        <pc:spChg chg="mod topLvl">
          <ac:chgData name="reza kabir" userId="af3c95a13102d509" providerId="LiveId" clId="{88200EE4-F4B4-49E8-8126-B01E5FCCBE2D}" dt="2020-05-17T06:23:19.052" v="603" actId="165"/>
          <ac:spMkLst>
            <pc:docMk/>
            <pc:sldMk cId="2253895424" sldId="511"/>
            <ac:spMk id="706" creationId="{8D75EB1F-FCE1-47EB-BAC4-B11501DFC766}"/>
          </ac:spMkLst>
        </pc:spChg>
        <pc:spChg chg="mod topLvl">
          <ac:chgData name="reza kabir" userId="af3c95a13102d509" providerId="LiveId" clId="{88200EE4-F4B4-49E8-8126-B01E5FCCBE2D}" dt="2020-05-17T06:23:19.052" v="603" actId="165"/>
          <ac:spMkLst>
            <pc:docMk/>
            <pc:sldMk cId="2253895424" sldId="511"/>
            <ac:spMk id="707" creationId="{587B3B46-31C4-4D35-8790-B30151D04F4B}"/>
          </ac:spMkLst>
        </pc:spChg>
        <pc:spChg chg="mod topLvl">
          <ac:chgData name="reza kabir" userId="af3c95a13102d509" providerId="LiveId" clId="{88200EE4-F4B4-49E8-8126-B01E5FCCBE2D}" dt="2020-05-17T06:23:19.052" v="603" actId="165"/>
          <ac:spMkLst>
            <pc:docMk/>
            <pc:sldMk cId="2253895424" sldId="511"/>
            <ac:spMk id="708" creationId="{DA90E79C-F233-468F-AAFA-F9E74E834631}"/>
          </ac:spMkLst>
        </pc:spChg>
        <pc:spChg chg="mod topLvl">
          <ac:chgData name="reza kabir" userId="af3c95a13102d509" providerId="LiveId" clId="{88200EE4-F4B4-49E8-8126-B01E5FCCBE2D}" dt="2020-05-17T06:23:19.052" v="603" actId="165"/>
          <ac:spMkLst>
            <pc:docMk/>
            <pc:sldMk cId="2253895424" sldId="511"/>
            <ac:spMk id="709" creationId="{9C3B03F0-4011-4C9D-83EE-B104E99CCFB1}"/>
          </ac:spMkLst>
        </pc:spChg>
        <pc:spChg chg="mod topLvl">
          <ac:chgData name="reza kabir" userId="af3c95a13102d509" providerId="LiveId" clId="{88200EE4-F4B4-49E8-8126-B01E5FCCBE2D}" dt="2020-05-17T06:23:19.052" v="603" actId="165"/>
          <ac:spMkLst>
            <pc:docMk/>
            <pc:sldMk cId="2253895424" sldId="511"/>
            <ac:spMk id="710" creationId="{04A440DE-FDDC-4CA3-8172-FBF0ECA973F4}"/>
          </ac:spMkLst>
        </pc:spChg>
        <pc:spChg chg="mod topLvl">
          <ac:chgData name="reza kabir" userId="af3c95a13102d509" providerId="LiveId" clId="{88200EE4-F4B4-49E8-8126-B01E5FCCBE2D}" dt="2020-05-17T06:23:19.052" v="603" actId="165"/>
          <ac:spMkLst>
            <pc:docMk/>
            <pc:sldMk cId="2253895424" sldId="511"/>
            <ac:spMk id="711" creationId="{D95C8D3C-7335-4746-9172-6979EDFC2298}"/>
          </ac:spMkLst>
        </pc:spChg>
        <pc:spChg chg="mod topLvl">
          <ac:chgData name="reza kabir" userId="af3c95a13102d509" providerId="LiveId" clId="{88200EE4-F4B4-49E8-8126-B01E5FCCBE2D}" dt="2020-05-17T06:23:19.052" v="603" actId="165"/>
          <ac:spMkLst>
            <pc:docMk/>
            <pc:sldMk cId="2253895424" sldId="511"/>
            <ac:spMk id="712" creationId="{9C67D708-86F9-4758-B643-687C772813D8}"/>
          </ac:spMkLst>
        </pc:spChg>
        <pc:spChg chg="mod topLvl">
          <ac:chgData name="reza kabir" userId="af3c95a13102d509" providerId="LiveId" clId="{88200EE4-F4B4-49E8-8126-B01E5FCCBE2D}" dt="2020-05-17T06:23:19.052" v="603" actId="165"/>
          <ac:spMkLst>
            <pc:docMk/>
            <pc:sldMk cId="2253895424" sldId="511"/>
            <ac:spMk id="713" creationId="{A4CAF7A3-5B75-4BFC-8ACA-4AB77DB6B742}"/>
          </ac:spMkLst>
        </pc:spChg>
        <pc:spChg chg="mod topLvl">
          <ac:chgData name="reza kabir" userId="af3c95a13102d509" providerId="LiveId" clId="{88200EE4-F4B4-49E8-8126-B01E5FCCBE2D}" dt="2020-05-17T06:23:19.052" v="603" actId="165"/>
          <ac:spMkLst>
            <pc:docMk/>
            <pc:sldMk cId="2253895424" sldId="511"/>
            <ac:spMk id="714" creationId="{485D5266-C1B0-4A85-8AA0-08D6D1CC389C}"/>
          </ac:spMkLst>
        </pc:spChg>
        <pc:spChg chg="mod topLvl">
          <ac:chgData name="reza kabir" userId="af3c95a13102d509" providerId="LiveId" clId="{88200EE4-F4B4-49E8-8126-B01E5FCCBE2D}" dt="2020-05-17T06:23:19.052" v="603" actId="165"/>
          <ac:spMkLst>
            <pc:docMk/>
            <pc:sldMk cId="2253895424" sldId="511"/>
            <ac:spMk id="715" creationId="{99458C84-F846-4FC9-A92E-BA0DBFC13F24}"/>
          </ac:spMkLst>
        </pc:spChg>
        <pc:spChg chg="mod topLvl">
          <ac:chgData name="reza kabir" userId="af3c95a13102d509" providerId="LiveId" clId="{88200EE4-F4B4-49E8-8126-B01E5FCCBE2D}" dt="2020-05-17T06:23:19.052" v="603" actId="165"/>
          <ac:spMkLst>
            <pc:docMk/>
            <pc:sldMk cId="2253895424" sldId="511"/>
            <ac:spMk id="716" creationId="{432D15D4-BD1A-4885-BDE8-97C93EFBB7D8}"/>
          </ac:spMkLst>
        </pc:spChg>
        <pc:spChg chg="mod topLvl">
          <ac:chgData name="reza kabir" userId="af3c95a13102d509" providerId="LiveId" clId="{88200EE4-F4B4-49E8-8126-B01E5FCCBE2D}" dt="2020-05-17T06:23:19.052" v="603" actId="165"/>
          <ac:spMkLst>
            <pc:docMk/>
            <pc:sldMk cId="2253895424" sldId="511"/>
            <ac:spMk id="717" creationId="{78C542E1-2987-4505-9A88-55CEE405621A}"/>
          </ac:spMkLst>
        </pc:spChg>
        <pc:spChg chg="mod topLvl">
          <ac:chgData name="reza kabir" userId="af3c95a13102d509" providerId="LiveId" clId="{88200EE4-F4B4-49E8-8126-B01E5FCCBE2D}" dt="2020-05-17T06:23:19.052" v="603" actId="165"/>
          <ac:spMkLst>
            <pc:docMk/>
            <pc:sldMk cId="2253895424" sldId="511"/>
            <ac:spMk id="718" creationId="{F47AFB39-3AFC-4139-9546-29A53F03465F}"/>
          </ac:spMkLst>
        </pc:spChg>
        <pc:spChg chg="mod topLvl">
          <ac:chgData name="reza kabir" userId="af3c95a13102d509" providerId="LiveId" clId="{88200EE4-F4B4-49E8-8126-B01E5FCCBE2D}" dt="2020-05-17T06:23:19.052" v="603" actId="165"/>
          <ac:spMkLst>
            <pc:docMk/>
            <pc:sldMk cId="2253895424" sldId="511"/>
            <ac:spMk id="719" creationId="{2EA1F2A8-47B7-49E0-BD6F-46EF9BC10F18}"/>
          </ac:spMkLst>
        </pc:spChg>
        <pc:spChg chg="mod topLvl">
          <ac:chgData name="reza kabir" userId="af3c95a13102d509" providerId="LiveId" clId="{88200EE4-F4B4-49E8-8126-B01E5FCCBE2D}" dt="2020-05-17T06:23:19.052" v="603" actId="165"/>
          <ac:spMkLst>
            <pc:docMk/>
            <pc:sldMk cId="2253895424" sldId="511"/>
            <ac:spMk id="720" creationId="{925CCBBC-95AB-4290-86DC-0405CCC11E41}"/>
          </ac:spMkLst>
        </pc:spChg>
        <pc:spChg chg="mod topLvl">
          <ac:chgData name="reza kabir" userId="af3c95a13102d509" providerId="LiveId" clId="{88200EE4-F4B4-49E8-8126-B01E5FCCBE2D}" dt="2020-05-17T06:23:19.052" v="603" actId="165"/>
          <ac:spMkLst>
            <pc:docMk/>
            <pc:sldMk cId="2253895424" sldId="511"/>
            <ac:spMk id="721" creationId="{B9FB5144-68A0-46D4-9BF8-0A4E91087D3B}"/>
          </ac:spMkLst>
        </pc:spChg>
        <pc:spChg chg="mod topLvl">
          <ac:chgData name="reza kabir" userId="af3c95a13102d509" providerId="LiveId" clId="{88200EE4-F4B4-49E8-8126-B01E5FCCBE2D}" dt="2020-05-17T06:23:19.052" v="603" actId="165"/>
          <ac:spMkLst>
            <pc:docMk/>
            <pc:sldMk cId="2253895424" sldId="511"/>
            <ac:spMk id="722" creationId="{F367D6F6-F67B-4532-96EF-60A8ADE63F63}"/>
          </ac:spMkLst>
        </pc:spChg>
        <pc:spChg chg="mod topLvl">
          <ac:chgData name="reza kabir" userId="af3c95a13102d509" providerId="LiveId" clId="{88200EE4-F4B4-49E8-8126-B01E5FCCBE2D}" dt="2020-05-17T06:23:19.052" v="603" actId="165"/>
          <ac:spMkLst>
            <pc:docMk/>
            <pc:sldMk cId="2253895424" sldId="511"/>
            <ac:spMk id="723" creationId="{DBBB3D07-D76B-4BEA-95BC-AD00FE7E26A6}"/>
          </ac:spMkLst>
        </pc:spChg>
        <pc:spChg chg="mod topLvl">
          <ac:chgData name="reza kabir" userId="af3c95a13102d509" providerId="LiveId" clId="{88200EE4-F4B4-49E8-8126-B01E5FCCBE2D}" dt="2020-05-17T06:23:19.052" v="603" actId="165"/>
          <ac:spMkLst>
            <pc:docMk/>
            <pc:sldMk cId="2253895424" sldId="511"/>
            <ac:spMk id="724" creationId="{F308234A-F626-4E34-A924-DE1CE28CE2B7}"/>
          </ac:spMkLst>
        </pc:spChg>
        <pc:spChg chg="mod topLvl">
          <ac:chgData name="reza kabir" userId="af3c95a13102d509" providerId="LiveId" clId="{88200EE4-F4B4-49E8-8126-B01E5FCCBE2D}" dt="2020-05-17T06:23:19.052" v="603" actId="165"/>
          <ac:spMkLst>
            <pc:docMk/>
            <pc:sldMk cId="2253895424" sldId="511"/>
            <ac:spMk id="725" creationId="{5A5F1557-DDE6-4AB5-943A-65E344A6DF3B}"/>
          </ac:spMkLst>
        </pc:spChg>
        <pc:spChg chg="mod topLvl">
          <ac:chgData name="reza kabir" userId="af3c95a13102d509" providerId="LiveId" clId="{88200EE4-F4B4-49E8-8126-B01E5FCCBE2D}" dt="2020-05-17T06:23:19.052" v="603" actId="165"/>
          <ac:spMkLst>
            <pc:docMk/>
            <pc:sldMk cId="2253895424" sldId="511"/>
            <ac:spMk id="726" creationId="{EA6304C7-0AEC-4F32-A267-57EAA42DEAD9}"/>
          </ac:spMkLst>
        </pc:spChg>
        <pc:spChg chg="mod topLvl">
          <ac:chgData name="reza kabir" userId="af3c95a13102d509" providerId="LiveId" clId="{88200EE4-F4B4-49E8-8126-B01E5FCCBE2D}" dt="2020-05-17T06:23:19.052" v="603" actId="165"/>
          <ac:spMkLst>
            <pc:docMk/>
            <pc:sldMk cId="2253895424" sldId="511"/>
            <ac:spMk id="727" creationId="{9E2181DD-AD5E-4287-AF91-90788D568B5E}"/>
          </ac:spMkLst>
        </pc:spChg>
        <pc:spChg chg="mod topLvl">
          <ac:chgData name="reza kabir" userId="af3c95a13102d509" providerId="LiveId" clId="{88200EE4-F4B4-49E8-8126-B01E5FCCBE2D}" dt="2020-05-17T06:23:19.052" v="603" actId="165"/>
          <ac:spMkLst>
            <pc:docMk/>
            <pc:sldMk cId="2253895424" sldId="511"/>
            <ac:spMk id="728" creationId="{CCC1C238-5B87-443C-9F70-164D2AD80DB1}"/>
          </ac:spMkLst>
        </pc:spChg>
        <pc:spChg chg="mod topLvl">
          <ac:chgData name="reza kabir" userId="af3c95a13102d509" providerId="LiveId" clId="{88200EE4-F4B4-49E8-8126-B01E5FCCBE2D}" dt="2020-05-17T06:23:19.052" v="603" actId="165"/>
          <ac:spMkLst>
            <pc:docMk/>
            <pc:sldMk cId="2253895424" sldId="511"/>
            <ac:spMk id="729" creationId="{C3BF21F4-3BA0-4C57-AD8A-3770CFCE4997}"/>
          </ac:spMkLst>
        </pc:spChg>
        <pc:spChg chg="mod topLvl">
          <ac:chgData name="reza kabir" userId="af3c95a13102d509" providerId="LiveId" clId="{88200EE4-F4B4-49E8-8126-B01E5FCCBE2D}" dt="2020-05-17T06:23:19.052" v="603" actId="165"/>
          <ac:spMkLst>
            <pc:docMk/>
            <pc:sldMk cId="2253895424" sldId="511"/>
            <ac:spMk id="730" creationId="{7C72CC0B-E0A2-408D-BF3A-8361EE1DDCBE}"/>
          </ac:spMkLst>
        </pc:spChg>
        <pc:spChg chg="mod topLvl">
          <ac:chgData name="reza kabir" userId="af3c95a13102d509" providerId="LiveId" clId="{88200EE4-F4B4-49E8-8126-B01E5FCCBE2D}" dt="2020-05-17T06:23:19.052" v="603" actId="165"/>
          <ac:spMkLst>
            <pc:docMk/>
            <pc:sldMk cId="2253895424" sldId="511"/>
            <ac:spMk id="731" creationId="{C01E49CA-E887-469C-94F7-B134B9FF6CA0}"/>
          </ac:spMkLst>
        </pc:spChg>
        <pc:spChg chg="mod topLvl">
          <ac:chgData name="reza kabir" userId="af3c95a13102d509" providerId="LiveId" clId="{88200EE4-F4B4-49E8-8126-B01E5FCCBE2D}" dt="2020-05-17T06:23:19.052" v="603" actId="165"/>
          <ac:spMkLst>
            <pc:docMk/>
            <pc:sldMk cId="2253895424" sldId="511"/>
            <ac:spMk id="732" creationId="{22ECC3B8-6621-433C-8667-48DB4484931C}"/>
          </ac:spMkLst>
        </pc:spChg>
        <pc:spChg chg="mod topLvl">
          <ac:chgData name="reza kabir" userId="af3c95a13102d509" providerId="LiveId" clId="{88200EE4-F4B4-49E8-8126-B01E5FCCBE2D}" dt="2020-05-17T06:23:19.052" v="603" actId="165"/>
          <ac:spMkLst>
            <pc:docMk/>
            <pc:sldMk cId="2253895424" sldId="511"/>
            <ac:spMk id="733" creationId="{D748D910-5D30-4D8B-AAE4-8D9C0F175F80}"/>
          </ac:spMkLst>
        </pc:spChg>
        <pc:spChg chg="mod topLvl">
          <ac:chgData name="reza kabir" userId="af3c95a13102d509" providerId="LiveId" clId="{88200EE4-F4B4-49E8-8126-B01E5FCCBE2D}" dt="2020-05-17T06:23:19.052" v="603" actId="165"/>
          <ac:spMkLst>
            <pc:docMk/>
            <pc:sldMk cId="2253895424" sldId="511"/>
            <ac:spMk id="734" creationId="{DC21593E-F491-44CA-AEE2-6D16670BC3EC}"/>
          </ac:spMkLst>
        </pc:spChg>
        <pc:spChg chg="mod topLvl">
          <ac:chgData name="reza kabir" userId="af3c95a13102d509" providerId="LiveId" clId="{88200EE4-F4B4-49E8-8126-B01E5FCCBE2D}" dt="2020-05-17T06:23:19.052" v="603" actId="165"/>
          <ac:spMkLst>
            <pc:docMk/>
            <pc:sldMk cId="2253895424" sldId="511"/>
            <ac:spMk id="735" creationId="{A76C2741-2AAB-444A-8909-BE09D9E16C87}"/>
          </ac:spMkLst>
        </pc:spChg>
        <pc:spChg chg="mod topLvl">
          <ac:chgData name="reza kabir" userId="af3c95a13102d509" providerId="LiveId" clId="{88200EE4-F4B4-49E8-8126-B01E5FCCBE2D}" dt="2020-05-17T06:23:19.052" v="603" actId="165"/>
          <ac:spMkLst>
            <pc:docMk/>
            <pc:sldMk cId="2253895424" sldId="511"/>
            <ac:spMk id="736" creationId="{141AF26B-1A8E-4B2A-B6F1-EE49203E6F1B}"/>
          </ac:spMkLst>
        </pc:spChg>
        <pc:spChg chg="mod topLvl">
          <ac:chgData name="reza kabir" userId="af3c95a13102d509" providerId="LiveId" clId="{88200EE4-F4B4-49E8-8126-B01E5FCCBE2D}" dt="2020-05-17T06:23:19.052" v="603" actId="165"/>
          <ac:spMkLst>
            <pc:docMk/>
            <pc:sldMk cId="2253895424" sldId="511"/>
            <ac:spMk id="737" creationId="{8CE160F3-7B0E-4406-81E8-D1C2CA0D7E58}"/>
          </ac:spMkLst>
        </pc:spChg>
        <pc:spChg chg="mod topLvl">
          <ac:chgData name="reza kabir" userId="af3c95a13102d509" providerId="LiveId" clId="{88200EE4-F4B4-49E8-8126-B01E5FCCBE2D}" dt="2020-05-17T06:23:19.052" v="603" actId="165"/>
          <ac:spMkLst>
            <pc:docMk/>
            <pc:sldMk cId="2253895424" sldId="511"/>
            <ac:spMk id="738" creationId="{CD8776EE-22A4-4652-81D2-88B8A4EB36FD}"/>
          </ac:spMkLst>
        </pc:spChg>
        <pc:spChg chg="mod topLvl">
          <ac:chgData name="reza kabir" userId="af3c95a13102d509" providerId="LiveId" clId="{88200EE4-F4B4-49E8-8126-B01E5FCCBE2D}" dt="2020-05-17T06:23:19.052" v="603" actId="165"/>
          <ac:spMkLst>
            <pc:docMk/>
            <pc:sldMk cId="2253895424" sldId="511"/>
            <ac:spMk id="739" creationId="{158938C4-AC38-4F71-8BD6-72855CCDD4CA}"/>
          </ac:spMkLst>
        </pc:spChg>
        <pc:spChg chg="mod topLvl">
          <ac:chgData name="reza kabir" userId="af3c95a13102d509" providerId="LiveId" clId="{88200EE4-F4B4-49E8-8126-B01E5FCCBE2D}" dt="2020-05-17T06:23:19.052" v="603" actId="165"/>
          <ac:spMkLst>
            <pc:docMk/>
            <pc:sldMk cId="2253895424" sldId="511"/>
            <ac:spMk id="740" creationId="{DA5E133B-90A6-4719-9DE0-13497CDDCDBA}"/>
          </ac:spMkLst>
        </pc:spChg>
        <pc:spChg chg="mod topLvl">
          <ac:chgData name="reza kabir" userId="af3c95a13102d509" providerId="LiveId" clId="{88200EE4-F4B4-49E8-8126-B01E5FCCBE2D}" dt="2020-05-17T06:23:19.052" v="603" actId="165"/>
          <ac:spMkLst>
            <pc:docMk/>
            <pc:sldMk cId="2253895424" sldId="511"/>
            <ac:spMk id="741" creationId="{CBBA7F8D-B5D9-4874-81D2-F2C079FA7057}"/>
          </ac:spMkLst>
        </pc:spChg>
        <pc:spChg chg="mod topLvl">
          <ac:chgData name="reza kabir" userId="af3c95a13102d509" providerId="LiveId" clId="{88200EE4-F4B4-49E8-8126-B01E5FCCBE2D}" dt="2020-05-17T06:23:19.052" v="603" actId="165"/>
          <ac:spMkLst>
            <pc:docMk/>
            <pc:sldMk cId="2253895424" sldId="511"/>
            <ac:spMk id="742" creationId="{E36E9F70-70B5-4899-B1DA-EB281BB5DFD1}"/>
          </ac:spMkLst>
        </pc:spChg>
        <pc:spChg chg="mod topLvl">
          <ac:chgData name="reza kabir" userId="af3c95a13102d509" providerId="LiveId" clId="{88200EE4-F4B4-49E8-8126-B01E5FCCBE2D}" dt="2020-05-17T06:23:19.052" v="603" actId="165"/>
          <ac:spMkLst>
            <pc:docMk/>
            <pc:sldMk cId="2253895424" sldId="511"/>
            <ac:spMk id="743" creationId="{9587ACBA-2B2C-4340-87B7-A2E55B66C792}"/>
          </ac:spMkLst>
        </pc:spChg>
        <pc:spChg chg="mod topLvl">
          <ac:chgData name="reza kabir" userId="af3c95a13102d509" providerId="LiveId" clId="{88200EE4-F4B4-49E8-8126-B01E5FCCBE2D}" dt="2020-05-17T06:23:19.052" v="603" actId="165"/>
          <ac:spMkLst>
            <pc:docMk/>
            <pc:sldMk cId="2253895424" sldId="511"/>
            <ac:spMk id="744" creationId="{5C143D31-E4EE-42AE-B94D-593AF14C5E57}"/>
          </ac:spMkLst>
        </pc:spChg>
        <pc:spChg chg="mod topLvl">
          <ac:chgData name="reza kabir" userId="af3c95a13102d509" providerId="LiveId" clId="{88200EE4-F4B4-49E8-8126-B01E5FCCBE2D}" dt="2020-05-17T06:23:19.052" v="603" actId="165"/>
          <ac:spMkLst>
            <pc:docMk/>
            <pc:sldMk cId="2253895424" sldId="511"/>
            <ac:spMk id="745" creationId="{7F03471D-F4B6-4BAE-A0C5-3357C686034B}"/>
          </ac:spMkLst>
        </pc:spChg>
        <pc:spChg chg="mod topLvl">
          <ac:chgData name="reza kabir" userId="af3c95a13102d509" providerId="LiveId" clId="{88200EE4-F4B4-49E8-8126-B01E5FCCBE2D}" dt="2020-05-17T06:23:19.052" v="603" actId="165"/>
          <ac:spMkLst>
            <pc:docMk/>
            <pc:sldMk cId="2253895424" sldId="511"/>
            <ac:spMk id="746" creationId="{5623AB24-C27E-4777-80FB-A3B3554F34BB}"/>
          </ac:spMkLst>
        </pc:spChg>
        <pc:spChg chg="mod topLvl">
          <ac:chgData name="reza kabir" userId="af3c95a13102d509" providerId="LiveId" clId="{88200EE4-F4B4-49E8-8126-B01E5FCCBE2D}" dt="2020-05-17T06:23:19.052" v="603" actId="165"/>
          <ac:spMkLst>
            <pc:docMk/>
            <pc:sldMk cId="2253895424" sldId="511"/>
            <ac:spMk id="747" creationId="{740511DC-C9D7-4078-93EA-8DB860D047E8}"/>
          </ac:spMkLst>
        </pc:spChg>
        <pc:spChg chg="mod topLvl">
          <ac:chgData name="reza kabir" userId="af3c95a13102d509" providerId="LiveId" clId="{88200EE4-F4B4-49E8-8126-B01E5FCCBE2D}" dt="2020-05-17T06:23:19.052" v="603" actId="165"/>
          <ac:spMkLst>
            <pc:docMk/>
            <pc:sldMk cId="2253895424" sldId="511"/>
            <ac:spMk id="748" creationId="{40816D67-A555-45DE-951F-236A21620757}"/>
          </ac:spMkLst>
        </pc:spChg>
        <pc:spChg chg="mod topLvl">
          <ac:chgData name="reza kabir" userId="af3c95a13102d509" providerId="LiveId" clId="{88200EE4-F4B4-49E8-8126-B01E5FCCBE2D}" dt="2020-05-17T06:23:19.052" v="603" actId="165"/>
          <ac:spMkLst>
            <pc:docMk/>
            <pc:sldMk cId="2253895424" sldId="511"/>
            <ac:spMk id="749" creationId="{A2A8CB66-DA59-482D-AD7A-1E6BD1650C7A}"/>
          </ac:spMkLst>
        </pc:spChg>
        <pc:spChg chg="mod topLvl">
          <ac:chgData name="reza kabir" userId="af3c95a13102d509" providerId="LiveId" clId="{88200EE4-F4B4-49E8-8126-B01E5FCCBE2D}" dt="2020-05-17T06:23:19.052" v="603" actId="165"/>
          <ac:spMkLst>
            <pc:docMk/>
            <pc:sldMk cId="2253895424" sldId="511"/>
            <ac:spMk id="750" creationId="{B5A486D0-5600-4229-A185-C24526FFF715}"/>
          </ac:spMkLst>
        </pc:spChg>
        <pc:spChg chg="mod topLvl">
          <ac:chgData name="reza kabir" userId="af3c95a13102d509" providerId="LiveId" clId="{88200EE4-F4B4-49E8-8126-B01E5FCCBE2D}" dt="2020-05-17T06:23:19.052" v="603" actId="165"/>
          <ac:spMkLst>
            <pc:docMk/>
            <pc:sldMk cId="2253895424" sldId="511"/>
            <ac:spMk id="751" creationId="{5B7D9E9F-BBB2-46F8-9345-1D0985265C8E}"/>
          </ac:spMkLst>
        </pc:spChg>
        <pc:spChg chg="mod topLvl">
          <ac:chgData name="reza kabir" userId="af3c95a13102d509" providerId="LiveId" clId="{88200EE4-F4B4-49E8-8126-B01E5FCCBE2D}" dt="2020-05-17T06:23:19.052" v="603" actId="165"/>
          <ac:spMkLst>
            <pc:docMk/>
            <pc:sldMk cId="2253895424" sldId="511"/>
            <ac:spMk id="752" creationId="{DD9D44A4-4D6D-4018-87DC-B7C30619BA6F}"/>
          </ac:spMkLst>
        </pc:spChg>
        <pc:spChg chg="mod topLvl">
          <ac:chgData name="reza kabir" userId="af3c95a13102d509" providerId="LiveId" clId="{88200EE4-F4B4-49E8-8126-B01E5FCCBE2D}" dt="2020-05-17T06:23:19.052" v="603" actId="165"/>
          <ac:spMkLst>
            <pc:docMk/>
            <pc:sldMk cId="2253895424" sldId="511"/>
            <ac:spMk id="753" creationId="{64451C4D-1021-48E6-A3E1-4A76F5F25B89}"/>
          </ac:spMkLst>
        </pc:spChg>
        <pc:spChg chg="mod topLvl">
          <ac:chgData name="reza kabir" userId="af3c95a13102d509" providerId="LiveId" clId="{88200EE4-F4B4-49E8-8126-B01E5FCCBE2D}" dt="2020-05-17T06:23:19.052" v="603" actId="165"/>
          <ac:spMkLst>
            <pc:docMk/>
            <pc:sldMk cId="2253895424" sldId="511"/>
            <ac:spMk id="754" creationId="{9547F8B2-44E5-4693-9112-11756AFB12BC}"/>
          </ac:spMkLst>
        </pc:spChg>
        <pc:spChg chg="mod topLvl">
          <ac:chgData name="reza kabir" userId="af3c95a13102d509" providerId="LiveId" clId="{88200EE4-F4B4-49E8-8126-B01E5FCCBE2D}" dt="2020-05-17T06:23:19.052" v="603" actId="165"/>
          <ac:spMkLst>
            <pc:docMk/>
            <pc:sldMk cId="2253895424" sldId="511"/>
            <ac:spMk id="755" creationId="{8AD1EEB3-7F68-4DAC-9187-DA9B74AF3C6A}"/>
          </ac:spMkLst>
        </pc:spChg>
        <pc:spChg chg="mod topLvl">
          <ac:chgData name="reza kabir" userId="af3c95a13102d509" providerId="LiveId" clId="{88200EE4-F4B4-49E8-8126-B01E5FCCBE2D}" dt="2020-05-17T06:23:19.052" v="603" actId="165"/>
          <ac:spMkLst>
            <pc:docMk/>
            <pc:sldMk cId="2253895424" sldId="511"/>
            <ac:spMk id="756" creationId="{A7DF41BE-752F-43D3-B842-B1C98A84512A}"/>
          </ac:spMkLst>
        </pc:spChg>
        <pc:spChg chg="mod topLvl">
          <ac:chgData name="reza kabir" userId="af3c95a13102d509" providerId="LiveId" clId="{88200EE4-F4B4-49E8-8126-B01E5FCCBE2D}" dt="2020-05-17T06:23:19.052" v="603" actId="165"/>
          <ac:spMkLst>
            <pc:docMk/>
            <pc:sldMk cId="2253895424" sldId="511"/>
            <ac:spMk id="757" creationId="{B3A9CBCF-4B8E-4CF8-8C77-8DAFF1F04464}"/>
          </ac:spMkLst>
        </pc:spChg>
        <pc:spChg chg="mod topLvl">
          <ac:chgData name="reza kabir" userId="af3c95a13102d509" providerId="LiveId" clId="{88200EE4-F4B4-49E8-8126-B01E5FCCBE2D}" dt="2020-05-17T06:23:19.052" v="603" actId="165"/>
          <ac:spMkLst>
            <pc:docMk/>
            <pc:sldMk cId="2253895424" sldId="511"/>
            <ac:spMk id="758" creationId="{6BD3588A-FE4D-4B3D-9366-E776BC18FF12}"/>
          </ac:spMkLst>
        </pc:spChg>
        <pc:spChg chg="mod topLvl">
          <ac:chgData name="reza kabir" userId="af3c95a13102d509" providerId="LiveId" clId="{88200EE4-F4B4-49E8-8126-B01E5FCCBE2D}" dt="2020-05-17T06:23:19.052" v="603" actId="165"/>
          <ac:spMkLst>
            <pc:docMk/>
            <pc:sldMk cId="2253895424" sldId="511"/>
            <ac:spMk id="759" creationId="{8F4576C8-8EAF-421D-980B-2DA64FE937AC}"/>
          </ac:spMkLst>
        </pc:spChg>
        <pc:spChg chg="mod topLvl">
          <ac:chgData name="reza kabir" userId="af3c95a13102d509" providerId="LiveId" clId="{88200EE4-F4B4-49E8-8126-B01E5FCCBE2D}" dt="2020-05-17T06:23:19.052" v="603" actId="165"/>
          <ac:spMkLst>
            <pc:docMk/>
            <pc:sldMk cId="2253895424" sldId="511"/>
            <ac:spMk id="760" creationId="{6F74CF74-B711-4607-B0FD-09370AF45D53}"/>
          </ac:spMkLst>
        </pc:spChg>
        <pc:spChg chg="mod topLvl">
          <ac:chgData name="reza kabir" userId="af3c95a13102d509" providerId="LiveId" clId="{88200EE4-F4B4-49E8-8126-B01E5FCCBE2D}" dt="2020-05-17T06:23:19.052" v="603" actId="165"/>
          <ac:spMkLst>
            <pc:docMk/>
            <pc:sldMk cId="2253895424" sldId="511"/>
            <ac:spMk id="761" creationId="{9FC29BA8-6EE7-4401-B379-467C3C3381C3}"/>
          </ac:spMkLst>
        </pc:spChg>
        <pc:spChg chg="mod topLvl">
          <ac:chgData name="reza kabir" userId="af3c95a13102d509" providerId="LiveId" clId="{88200EE4-F4B4-49E8-8126-B01E5FCCBE2D}" dt="2020-05-17T06:23:19.052" v="603" actId="165"/>
          <ac:spMkLst>
            <pc:docMk/>
            <pc:sldMk cId="2253895424" sldId="511"/>
            <ac:spMk id="762" creationId="{BCE4E6FD-2A6C-4980-BE4A-A1E5614CF92F}"/>
          </ac:spMkLst>
        </pc:spChg>
        <pc:spChg chg="mod topLvl">
          <ac:chgData name="reza kabir" userId="af3c95a13102d509" providerId="LiveId" clId="{88200EE4-F4B4-49E8-8126-B01E5FCCBE2D}" dt="2020-05-17T06:23:19.052" v="603" actId="165"/>
          <ac:spMkLst>
            <pc:docMk/>
            <pc:sldMk cId="2253895424" sldId="511"/>
            <ac:spMk id="763" creationId="{810340EF-50B1-48ED-9164-27F0D64F07E5}"/>
          </ac:spMkLst>
        </pc:spChg>
        <pc:spChg chg="mod topLvl">
          <ac:chgData name="reza kabir" userId="af3c95a13102d509" providerId="LiveId" clId="{88200EE4-F4B4-49E8-8126-B01E5FCCBE2D}" dt="2020-05-17T06:23:19.052" v="603" actId="165"/>
          <ac:spMkLst>
            <pc:docMk/>
            <pc:sldMk cId="2253895424" sldId="511"/>
            <ac:spMk id="764" creationId="{A347FBBA-C653-47DB-9D06-CAA8DA06D436}"/>
          </ac:spMkLst>
        </pc:spChg>
        <pc:spChg chg="mod topLvl">
          <ac:chgData name="reza kabir" userId="af3c95a13102d509" providerId="LiveId" clId="{88200EE4-F4B4-49E8-8126-B01E5FCCBE2D}" dt="2020-05-17T06:23:19.052" v="603" actId="165"/>
          <ac:spMkLst>
            <pc:docMk/>
            <pc:sldMk cId="2253895424" sldId="511"/>
            <ac:spMk id="765" creationId="{0B7D1A22-0B1A-448F-BFC1-D84F406778C1}"/>
          </ac:spMkLst>
        </pc:spChg>
        <pc:spChg chg="mod topLvl">
          <ac:chgData name="reza kabir" userId="af3c95a13102d509" providerId="LiveId" clId="{88200EE4-F4B4-49E8-8126-B01E5FCCBE2D}" dt="2020-05-17T06:23:19.052" v="603" actId="165"/>
          <ac:spMkLst>
            <pc:docMk/>
            <pc:sldMk cId="2253895424" sldId="511"/>
            <ac:spMk id="766" creationId="{06202648-EE0C-4CE3-8407-CA59975CA34F}"/>
          </ac:spMkLst>
        </pc:spChg>
        <pc:spChg chg="mod topLvl">
          <ac:chgData name="reza kabir" userId="af3c95a13102d509" providerId="LiveId" clId="{88200EE4-F4B4-49E8-8126-B01E5FCCBE2D}" dt="2020-05-17T06:23:19.052" v="603" actId="165"/>
          <ac:spMkLst>
            <pc:docMk/>
            <pc:sldMk cId="2253895424" sldId="511"/>
            <ac:spMk id="767" creationId="{01A2219F-21CF-4F3E-A313-192436BF6F4F}"/>
          </ac:spMkLst>
        </pc:spChg>
        <pc:spChg chg="mod topLvl">
          <ac:chgData name="reza kabir" userId="af3c95a13102d509" providerId="LiveId" clId="{88200EE4-F4B4-49E8-8126-B01E5FCCBE2D}" dt="2020-05-17T06:23:19.052" v="603" actId="165"/>
          <ac:spMkLst>
            <pc:docMk/>
            <pc:sldMk cId="2253895424" sldId="511"/>
            <ac:spMk id="768" creationId="{AB319990-D296-4296-A84D-ACD26C2D2F6A}"/>
          </ac:spMkLst>
        </pc:spChg>
        <pc:spChg chg="mod topLvl">
          <ac:chgData name="reza kabir" userId="af3c95a13102d509" providerId="LiveId" clId="{88200EE4-F4B4-49E8-8126-B01E5FCCBE2D}" dt="2020-05-17T06:23:19.052" v="603" actId="165"/>
          <ac:spMkLst>
            <pc:docMk/>
            <pc:sldMk cId="2253895424" sldId="511"/>
            <ac:spMk id="769" creationId="{D0EC503D-4FD2-47DB-9F49-DD77658F8BCC}"/>
          </ac:spMkLst>
        </pc:spChg>
        <pc:spChg chg="mod topLvl">
          <ac:chgData name="reza kabir" userId="af3c95a13102d509" providerId="LiveId" clId="{88200EE4-F4B4-49E8-8126-B01E5FCCBE2D}" dt="2020-05-17T06:23:19.052" v="603" actId="165"/>
          <ac:spMkLst>
            <pc:docMk/>
            <pc:sldMk cId="2253895424" sldId="511"/>
            <ac:spMk id="770" creationId="{D4F22EF2-8B92-4478-8B6D-619F1B70A256}"/>
          </ac:spMkLst>
        </pc:spChg>
        <pc:spChg chg="mod topLvl">
          <ac:chgData name="reza kabir" userId="af3c95a13102d509" providerId="LiveId" clId="{88200EE4-F4B4-49E8-8126-B01E5FCCBE2D}" dt="2020-05-17T06:23:19.052" v="603" actId="165"/>
          <ac:spMkLst>
            <pc:docMk/>
            <pc:sldMk cId="2253895424" sldId="511"/>
            <ac:spMk id="771" creationId="{331FE8D4-9EC2-47E1-B131-C397024C2E64}"/>
          </ac:spMkLst>
        </pc:spChg>
        <pc:spChg chg="mod topLvl">
          <ac:chgData name="reza kabir" userId="af3c95a13102d509" providerId="LiveId" clId="{88200EE4-F4B4-49E8-8126-B01E5FCCBE2D}" dt="2020-05-17T06:23:19.052" v="603" actId="165"/>
          <ac:spMkLst>
            <pc:docMk/>
            <pc:sldMk cId="2253895424" sldId="511"/>
            <ac:spMk id="772" creationId="{2CA9C507-AAD8-4CFD-BEA9-EEDA61EB0004}"/>
          </ac:spMkLst>
        </pc:spChg>
        <pc:spChg chg="mod topLvl">
          <ac:chgData name="reza kabir" userId="af3c95a13102d509" providerId="LiveId" clId="{88200EE4-F4B4-49E8-8126-B01E5FCCBE2D}" dt="2020-05-17T06:23:19.052" v="603" actId="165"/>
          <ac:spMkLst>
            <pc:docMk/>
            <pc:sldMk cId="2253895424" sldId="511"/>
            <ac:spMk id="773" creationId="{03813D2F-102E-4940-B89C-5C49FD28DEFE}"/>
          </ac:spMkLst>
        </pc:spChg>
        <pc:spChg chg="mod topLvl">
          <ac:chgData name="reza kabir" userId="af3c95a13102d509" providerId="LiveId" clId="{88200EE4-F4B4-49E8-8126-B01E5FCCBE2D}" dt="2020-05-17T06:23:19.052" v="603" actId="165"/>
          <ac:spMkLst>
            <pc:docMk/>
            <pc:sldMk cId="2253895424" sldId="511"/>
            <ac:spMk id="774" creationId="{AFC20D35-4156-422B-A644-B9F375567136}"/>
          </ac:spMkLst>
        </pc:spChg>
        <pc:spChg chg="mod topLvl">
          <ac:chgData name="reza kabir" userId="af3c95a13102d509" providerId="LiveId" clId="{88200EE4-F4B4-49E8-8126-B01E5FCCBE2D}" dt="2020-05-17T06:23:19.052" v="603" actId="165"/>
          <ac:spMkLst>
            <pc:docMk/>
            <pc:sldMk cId="2253895424" sldId="511"/>
            <ac:spMk id="775" creationId="{55171F6C-B4F4-4FE8-BF6D-1201FD4926CA}"/>
          </ac:spMkLst>
        </pc:spChg>
        <pc:spChg chg="mod topLvl">
          <ac:chgData name="reza kabir" userId="af3c95a13102d509" providerId="LiveId" clId="{88200EE4-F4B4-49E8-8126-B01E5FCCBE2D}" dt="2020-05-17T06:23:19.052" v="603" actId="165"/>
          <ac:spMkLst>
            <pc:docMk/>
            <pc:sldMk cId="2253895424" sldId="511"/>
            <ac:spMk id="776" creationId="{AA0C658E-85DF-4683-A719-59DAD633593B}"/>
          </ac:spMkLst>
        </pc:spChg>
        <pc:spChg chg="mod topLvl">
          <ac:chgData name="reza kabir" userId="af3c95a13102d509" providerId="LiveId" clId="{88200EE4-F4B4-49E8-8126-B01E5FCCBE2D}" dt="2020-05-17T06:23:19.052" v="603" actId="165"/>
          <ac:spMkLst>
            <pc:docMk/>
            <pc:sldMk cId="2253895424" sldId="511"/>
            <ac:spMk id="777" creationId="{3EFA73FD-4F8F-4190-9618-7ABB5B27832C}"/>
          </ac:spMkLst>
        </pc:spChg>
        <pc:spChg chg="mod topLvl">
          <ac:chgData name="reza kabir" userId="af3c95a13102d509" providerId="LiveId" clId="{88200EE4-F4B4-49E8-8126-B01E5FCCBE2D}" dt="2020-05-17T06:23:19.052" v="603" actId="165"/>
          <ac:spMkLst>
            <pc:docMk/>
            <pc:sldMk cId="2253895424" sldId="511"/>
            <ac:spMk id="778" creationId="{EDA0A1C4-21D9-4D3C-BC18-14014A2958F0}"/>
          </ac:spMkLst>
        </pc:spChg>
        <pc:spChg chg="mod topLvl">
          <ac:chgData name="reza kabir" userId="af3c95a13102d509" providerId="LiveId" clId="{88200EE4-F4B4-49E8-8126-B01E5FCCBE2D}" dt="2020-05-17T06:23:19.052" v="603" actId="165"/>
          <ac:spMkLst>
            <pc:docMk/>
            <pc:sldMk cId="2253895424" sldId="511"/>
            <ac:spMk id="779" creationId="{76A2799A-05C2-44FA-96CF-F9CE0421967E}"/>
          </ac:spMkLst>
        </pc:spChg>
        <pc:spChg chg="mod topLvl">
          <ac:chgData name="reza kabir" userId="af3c95a13102d509" providerId="LiveId" clId="{88200EE4-F4B4-49E8-8126-B01E5FCCBE2D}" dt="2020-05-17T06:23:19.052" v="603" actId="165"/>
          <ac:spMkLst>
            <pc:docMk/>
            <pc:sldMk cId="2253895424" sldId="511"/>
            <ac:spMk id="780" creationId="{194CFE5F-3704-4219-962C-3794389E2938}"/>
          </ac:spMkLst>
        </pc:spChg>
        <pc:spChg chg="mod topLvl">
          <ac:chgData name="reza kabir" userId="af3c95a13102d509" providerId="LiveId" clId="{88200EE4-F4B4-49E8-8126-B01E5FCCBE2D}" dt="2020-05-17T06:23:19.052" v="603" actId="165"/>
          <ac:spMkLst>
            <pc:docMk/>
            <pc:sldMk cId="2253895424" sldId="511"/>
            <ac:spMk id="781" creationId="{E2758B4D-B3AC-4DDF-8302-0AE22FE81F6E}"/>
          </ac:spMkLst>
        </pc:spChg>
        <pc:spChg chg="mod topLvl">
          <ac:chgData name="reza kabir" userId="af3c95a13102d509" providerId="LiveId" clId="{88200EE4-F4B4-49E8-8126-B01E5FCCBE2D}" dt="2020-05-17T06:23:19.052" v="603" actId="165"/>
          <ac:spMkLst>
            <pc:docMk/>
            <pc:sldMk cId="2253895424" sldId="511"/>
            <ac:spMk id="782" creationId="{42A6F893-D7F5-407C-A3F8-3009E92D91C8}"/>
          </ac:spMkLst>
        </pc:spChg>
        <pc:spChg chg="mod topLvl">
          <ac:chgData name="reza kabir" userId="af3c95a13102d509" providerId="LiveId" clId="{88200EE4-F4B4-49E8-8126-B01E5FCCBE2D}" dt="2020-05-17T06:23:19.052" v="603" actId="165"/>
          <ac:spMkLst>
            <pc:docMk/>
            <pc:sldMk cId="2253895424" sldId="511"/>
            <ac:spMk id="783" creationId="{40D76C6C-2C9D-4C5B-AD50-528D06A5F2E0}"/>
          </ac:spMkLst>
        </pc:spChg>
        <pc:spChg chg="mod topLvl">
          <ac:chgData name="reza kabir" userId="af3c95a13102d509" providerId="LiveId" clId="{88200EE4-F4B4-49E8-8126-B01E5FCCBE2D}" dt="2020-05-17T06:23:19.052" v="603" actId="165"/>
          <ac:spMkLst>
            <pc:docMk/>
            <pc:sldMk cId="2253895424" sldId="511"/>
            <ac:spMk id="784" creationId="{0A12A988-81CE-4AAD-8E03-32498D23AF7C}"/>
          </ac:spMkLst>
        </pc:spChg>
        <pc:spChg chg="mod topLvl">
          <ac:chgData name="reza kabir" userId="af3c95a13102d509" providerId="LiveId" clId="{88200EE4-F4B4-49E8-8126-B01E5FCCBE2D}" dt="2020-05-17T06:23:19.052" v="603" actId="165"/>
          <ac:spMkLst>
            <pc:docMk/>
            <pc:sldMk cId="2253895424" sldId="511"/>
            <ac:spMk id="785" creationId="{17FB266C-305B-4040-BF15-5B957AC987E3}"/>
          </ac:spMkLst>
        </pc:spChg>
        <pc:spChg chg="mod topLvl">
          <ac:chgData name="reza kabir" userId="af3c95a13102d509" providerId="LiveId" clId="{88200EE4-F4B4-49E8-8126-B01E5FCCBE2D}" dt="2020-05-17T06:23:19.052" v="603" actId="165"/>
          <ac:spMkLst>
            <pc:docMk/>
            <pc:sldMk cId="2253895424" sldId="511"/>
            <ac:spMk id="786" creationId="{5F5DC79F-060A-40CB-88B4-6302A84C68DA}"/>
          </ac:spMkLst>
        </pc:spChg>
        <pc:spChg chg="mod topLvl">
          <ac:chgData name="reza kabir" userId="af3c95a13102d509" providerId="LiveId" clId="{88200EE4-F4B4-49E8-8126-B01E5FCCBE2D}" dt="2020-05-17T06:23:19.052" v="603" actId="165"/>
          <ac:spMkLst>
            <pc:docMk/>
            <pc:sldMk cId="2253895424" sldId="511"/>
            <ac:spMk id="787" creationId="{AA435614-53E5-4E67-9B30-94562473B349}"/>
          </ac:spMkLst>
        </pc:spChg>
        <pc:spChg chg="add del mod">
          <ac:chgData name="reza kabir" userId="af3c95a13102d509" providerId="LiveId" clId="{88200EE4-F4B4-49E8-8126-B01E5FCCBE2D}" dt="2020-05-17T06:25:06.461" v="638" actId="478"/>
          <ac:spMkLst>
            <pc:docMk/>
            <pc:sldMk cId="2253895424" sldId="511"/>
            <ac:spMk id="788" creationId="{CC1E992A-5DA8-4D5B-9231-244E6913AE2C}"/>
          </ac:spMkLst>
        </pc:spChg>
        <pc:spChg chg="add mod">
          <ac:chgData name="reza kabir" userId="af3c95a13102d509" providerId="LiveId" clId="{88200EE4-F4B4-49E8-8126-B01E5FCCBE2D}" dt="2020-05-17T06:24:59.080" v="636" actId="1036"/>
          <ac:spMkLst>
            <pc:docMk/>
            <pc:sldMk cId="2253895424" sldId="511"/>
            <ac:spMk id="790" creationId="{33415A90-EE46-4F6C-8DCC-099D43207DE5}"/>
          </ac:spMkLst>
        </pc:spChg>
        <pc:spChg chg="add mod">
          <ac:chgData name="reza kabir" userId="af3c95a13102d509" providerId="LiveId" clId="{88200EE4-F4B4-49E8-8126-B01E5FCCBE2D}" dt="2020-05-17T06:25:27.363" v="642" actId="207"/>
          <ac:spMkLst>
            <pc:docMk/>
            <pc:sldMk cId="2253895424" sldId="511"/>
            <ac:spMk id="791" creationId="{532F94AD-B8FE-459C-813F-18E5A89D2B39}"/>
          </ac:spMkLst>
        </pc:spChg>
        <pc:spChg chg="add mod">
          <ac:chgData name="reza kabir" userId="af3c95a13102d509" providerId="LiveId" clId="{88200EE4-F4B4-49E8-8126-B01E5FCCBE2D}" dt="2020-05-17T06:25:20.820" v="641" actId="1076"/>
          <ac:spMkLst>
            <pc:docMk/>
            <pc:sldMk cId="2253895424" sldId="511"/>
            <ac:spMk id="792" creationId="{29C8478A-1CAE-4B31-B337-D54CFD1B3759}"/>
          </ac:spMkLst>
        </pc:spChg>
        <pc:grpChg chg="del">
          <ac:chgData name="reza kabir" userId="af3c95a13102d509" providerId="LiveId" clId="{88200EE4-F4B4-49E8-8126-B01E5FCCBE2D}" dt="2020-05-17T06:23:19.052" v="603" actId="165"/>
          <ac:grpSpMkLst>
            <pc:docMk/>
            <pc:sldMk cId="2253895424" sldId="511"/>
            <ac:grpSpMk id="3" creationId="{18819657-004B-4CB6-A971-FA9351FDDCCA}"/>
          </ac:grpSpMkLst>
        </pc:grpChg>
        <pc:picChg chg="del">
          <ac:chgData name="reza kabir" userId="af3c95a13102d509" providerId="LiveId" clId="{88200EE4-F4B4-49E8-8126-B01E5FCCBE2D}" dt="2020-05-17T06:25:30.271" v="643" actId="478"/>
          <ac:picMkLst>
            <pc:docMk/>
            <pc:sldMk cId="2253895424" sldId="511"/>
            <ac:picMk id="789" creationId="{9CCB7AB8-8772-4E96-AD0C-9EB4653456A2}"/>
          </ac:picMkLst>
        </pc:picChg>
      </pc:sldChg>
      <pc:sldChg chg="addSp delSp modSp add mod modClrScheme chgLayout">
        <pc:chgData name="reza kabir" userId="af3c95a13102d509" providerId="LiveId" clId="{88200EE4-F4B4-49E8-8126-B01E5FCCBE2D}" dt="2020-05-17T13:57:45.895" v="3195" actId="478"/>
        <pc:sldMkLst>
          <pc:docMk/>
          <pc:sldMk cId="194000301" sldId="522"/>
        </pc:sldMkLst>
        <pc:spChg chg="add mod ord">
          <ac:chgData name="reza kabir" userId="af3c95a13102d509" providerId="LiveId" clId="{88200EE4-F4B4-49E8-8126-B01E5FCCBE2D}" dt="2020-05-17T11:28:24.215" v="2112" actId="20577"/>
          <ac:spMkLst>
            <pc:docMk/>
            <pc:sldMk cId="194000301" sldId="522"/>
            <ac:spMk id="2" creationId="{C1313BA1-B2DA-48E2-A477-73B09AA35850}"/>
          </ac:spMkLst>
        </pc:spChg>
        <pc:spChg chg="add mod">
          <ac:chgData name="reza kabir" userId="af3c95a13102d509" providerId="LiveId" clId="{88200EE4-F4B4-49E8-8126-B01E5FCCBE2D}" dt="2020-05-17T11:31:36.738" v="2162" actId="164"/>
          <ac:spMkLst>
            <pc:docMk/>
            <pc:sldMk cId="194000301" sldId="522"/>
            <ac:spMk id="6" creationId="{43933660-DD16-4D74-8C67-BD41E6A2FF1C}"/>
          </ac:spMkLst>
        </pc:spChg>
        <pc:spChg chg="mod">
          <ac:chgData name="reza kabir" userId="af3c95a13102d509" providerId="LiveId" clId="{88200EE4-F4B4-49E8-8126-B01E5FCCBE2D}" dt="2020-05-17T11:29:26.274" v="2116" actId="165"/>
          <ac:spMkLst>
            <pc:docMk/>
            <pc:sldMk cId="194000301" sldId="522"/>
            <ac:spMk id="8" creationId="{B6D4E211-3791-4934-B256-101E67162299}"/>
          </ac:spMkLst>
        </pc:spChg>
        <pc:spChg chg="add mod">
          <ac:chgData name="reza kabir" userId="af3c95a13102d509" providerId="LiveId" clId="{88200EE4-F4B4-49E8-8126-B01E5FCCBE2D}" dt="2020-05-17T11:31:36.738" v="2162" actId="164"/>
          <ac:spMkLst>
            <pc:docMk/>
            <pc:sldMk cId="194000301" sldId="522"/>
            <ac:spMk id="9" creationId="{B71E064C-568B-4EEA-A3E8-ECE917615D3E}"/>
          </ac:spMkLst>
        </pc:spChg>
        <pc:spChg chg="mod">
          <ac:chgData name="reza kabir" userId="af3c95a13102d509" providerId="LiveId" clId="{88200EE4-F4B4-49E8-8126-B01E5FCCBE2D}" dt="2020-05-17T11:29:26.274" v="2116" actId="165"/>
          <ac:spMkLst>
            <pc:docMk/>
            <pc:sldMk cId="194000301" sldId="522"/>
            <ac:spMk id="10" creationId="{45E3F73A-065D-43D2-ABC5-FE4B6296E30E}"/>
          </ac:spMkLst>
        </pc:spChg>
        <pc:spChg chg="mod">
          <ac:chgData name="reza kabir" userId="af3c95a13102d509" providerId="LiveId" clId="{88200EE4-F4B4-49E8-8126-B01E5FCCBE2D}" dt="2020-05-17T11:29:26.274" v="2116" actId="165"/>
          <ac:spMkLst>
            <pc:docMk/>
            <pc:sldMk cId="194000301" sldId="522"/>
            <ac:spMk id="11" creationId="{D3E0EBF2-0839-422D-BDD3-72C0250B4079}"/>
          </ac:spMkLst>
        </pc:spChg>
        <pc:spChg chg="mod">
          <ac:chgData name="reza kabir" userId="af3c95a13102d509" providerId="LiveId" clId="{88200EE4-F4B4-49E8-8126-B01E5FCCBE2D}" dt="2020-05-17T11:29:26.274" v="2116" actId="165"/>
          <ac:spMkLst>
            <pc:docMk/>
            <pc:sldMk cId="194000301" sldId="522"/>
            <ac:spMk id="12" creationId="{FD6E17DB-FF8C-49BA-B3E9-0365AF3732D5}"/>
          </ac:spMkLst>
        </pc:spChg>
        <pc:spChg chg="mod">
          <ac:chgData name="reza kabir" userId="af3c95a13102d509" providerId="LiveId" clId="{88200EE4-F4B4-49E8-8126-B01E5FCCBE2D}" dt="2020-05-17T11:29:26.274" v="2116" actId="165"/>
          <ac:spMkLst>
            <pc:docMk/>
            <pc:sldMk cId="194000301" sldId="522"/>
            <ac:spMk id="13" creationId="{D314069D-88C5-45B7-9B0B-77EC200FD668}"/>
          </ac:spMkLst>
        </pc:spChg>
        <pc:spChg chg="mod">
          <ac:chgData name="reza kabir" userId="af3c95a13102d509" providerId="LiveId" clId="{88200EE4-F4B4-49E8-8126-B01E5FCCBE2D}" dt="2020-05-17T11:29:26.274" v="2116" actId="165"/>
          <ac:spMkLst>
            <pc:docMk/>
            <pc:sldMk cId="194000301" sldId="522"/>
            <ac:spMk id="14" creationId="{058D3EB8-3EE8-4B88-AA70-5353D7F82552}"/>
          </ac:spMkLst>
        </pc:spChg>
        <pc:spChg chg="mod">
          <ac:chgData name="reza kabir" userId="af3c95a13102d509" providerId="LiveId" clId="{88200EE4-F4B4-49E8-8126-B01E5FCCBE2D}" dt="2020-05-17T11:29:26.274" v="2116" actId="165"/>
          <ac:spMkLst>
            <pc:docMk/>
            <pc:sldMk cId="194000301" sldId="522"/>
            <ac:spMk id="15" creationId="{5BDC1CB4-20A5-40EF-BA25-6E272CB7601F}"/>
          </ac:spMkLst>
        </pc:spChg>
        <pc:spChg chg="mod">
          <ac:chgData name="reza kabir" userId="af3c95a13102d509" providerId="LiveId" clId="{88200EE4-F4B4-49E8-8126-B01E5FCCBE2D}" dt="2020-05-17T11:29:26.274" v="2116" actId="165"/>
          <ac:spMkLst>
            <pc:docMk/>
            <pc:sldMk cId="194000301" sldId="522"/>
            <ac:spMk id="17" creationId="{A15BEE87-6648-49CD-9E82-9C746D1F6D62}"/>
          </ac:spMkLst>
        </pc:spChg>
        <pc:spChg chg="mod">
          <ac:chgData name="reza kabir" userId="af3c95a13102d509" providerId="LiveId" clId="{88200EE4-F4B4-49E8-8126-B01E5FCCBE2D}" dt="2020-05-17T11:29:26.274" v="2116" actId="165"/>
          <ac:spMkLst>
            <pc:docMk/>
            <pc:sldMk cId="194000301" sldId="522"/>
            <ac:spMk id="18" creationId="{524AFA00-B426-47BA-9C59-511158D096C2}"/>
          </ac:spMkLst>
        </pc:spChg>
        <pc:spChg chg="mod">
          <ac:chgData name="reza kabir" userId="af3c95a13102d509" providerId="LiveId" clId="{88200EE4-F4B4-49E8-8126-B01E5FCCBE2D}" dt="2020-05-17T11:27:51.996" v="2099" actId="165"/>
          <ac:spMkLst>
            <pc:docMk/>
            <pc:sldMk cId="194000301" sldId="522"/>
            <ac:spMk id="20" creationId="{28003D19-AC84-4D9C-9B43-BE99091DD9B1}"/>
          </ac:spMkLst>
        </pc:spChg>
        <pc:spChg chg="mod">
          <ac:chgData name="reza kabir" userId="af3c95a13102d509" providerId="LiveId" clId="{88200EE4-F4B4-49E8-8126-B01E5FCCBE2D}" dt="2020-05-17T11:27:51.996" v="2099" actId="165"/>
          <ac:spMkLst>
            <pc:docMk/>
            <pc:sldMk cId="194000301" sldId="522"/>
            <ac:spMk id="21" creationId="{662256A8-4961-46A7-BFFC-90A2C2FECC28}"/>
          </ac:spMkLst>
        </pc:spChg>
        <pc:spChg chg="mod">
          <ac:chgData name="reza kabir" userId="af3c95a13102d509" providerId="LiveId" clId="{88200EE4-F4B4-49E8-8126-B01E5FCCBE2D}" dt="2020-05-17T11:27:51.996" v="2099" actId="165"/>
          <ac:spMkLst>
            <pc:docMk/>
            <pc:sldMk cId="194000301" sldId="522"/>
            <ac:spMk id="22" creationId="{5C3A35D6-85B8-45A5-B1DE-CC17D9E88808}"/>
          </ac:spMkLst>
        </pc:spChg>
        <pc:spChg chg="mod">
          <ac:chgData name="reza kabir" userId="af3c95a13102d509" providerId="LiveId" clId="{88200EE4-F4B4-49E8-8126-B01E5FCCBE2D}" dt="2020-05-17T11:27:51.996" v="2099" actId="165"/>
          <ac:spMkLst>
            <pc:docMk/>
            <pc:sldMk cId="194000301" sldId="522"/>
            <ac:spMk id="23" creationId="{16F42019-9D0D-431A-8753-B8C1FDEEBA35}"/>
          </ac:spMkLst>
        </pc:spChg>
        <pc:spChg chg="mod">
          <ac:chgData name="reza kabir" userId="af3c95a13102d509" providerId="LiveId" clId="{88200EE4-F4B4-49E8-8126-B01E5FCCBE2D}" dt="2020-05-17T11:27:51.996" v="2099" actId="165"/>
          <ac:spMkLst>
            <pc:docMk/>
            <pc:sldMk cId="194000301" sldId="522"/>
            <ac:spMk id="24" creationId="{FF5F8943-1085-48DA-8443-0F690EC81896}"/>
          </ac:spMkLst>
        </pc:spChg>
        <pc:spChg chg="mod">
          <ac:chgData name="reza kabir" userId="af3c95a13102d509" providerId="LiveId" clId="{88200EE4-F4B4-49E8-8126-B01E5FCCBE2D}" dt="2020-05-17T11:27:51.996" v="2099" actId="165"/>
          <ac:spMkLst>
            <pc:docMk/>
            <pc:sldMk cId="194000301" sldId="522"/>
            <ac:spMk id="25" creationId="{09E7470B-C795-4D15-A4FC-FE0B84881188}"/>
          </ac:spMkLst>
        </pc:spChg>
        <pc:spChg chg="mod">
          <ac:chgData name="reza kabir" userId="af3c95a13102d509" providerId="LiveId" clId="{88200EE4-F4B4-49E8-8126-B01E5FCCBE2D}" dt="2020-05-17T11:27:51.996" v="2099" actId="165"/>
          <ac:spMkLst>
            <pc:docMk/>
            <pc:sldMk cId="194000301" sldId="522"/>
            <ac:spMk id="26" creationId="{0E9E5808-4CEA-46B6-A880-8D2C7B62A4BE}"/>
          </ac:spMkLst>
        </pc:spChg>
        <pc:spChg chg="mod">
          <ac:chgData name="reza kabir" userId="af3c95a13102d509" providerId="LiveId" clId="{88200EE4-F4B4-49E8-8126-B01E5FCCBE2D}" dt="2020-05-17T11:27:51.996" v="2099" actId="165"/>
          <ac:spMkLst>
            <pc:docMk/>
            <pc:sldMk cId="194000301" sldId="522"/>
            <ac:spMk id="27" creationId="{3398A834-C219-4D79-8CF8-B8B8CDE457E9}"/>
          </ac:spMkLst>
        </pc:spChg>
        <pc:spChg chg="mod">
          <ac:chgData name="reza kabir" userId="af3c95a13102d509" providerId="LiveId" clId="{88200EE4-F4B4-49E8-8126-B01E5FCCBE2D}" dt="2020-05-17T11:27:51.996" v="2099" actId="165"/>
          <ac:spMkLst>
            <pc:docMk/>
            <pc:sldMk cId="194000301" sldId="522"/>
            <ac:spMk id="28" creationId="{371A3467-888A-4162-8E21-407A9764A0BC}"/>
          </ac:spMkLst>
        </pc:spChg>
        <pc:spChg chg="mod">
          <ac:chgData name="reza kabir" userId="af3c95a13102d509" providerId="LiveId" clId="{88200EE4-F4B4-49E8-8126-B01E5FCCBE2D}" dt="2020-05-17T11:27:51.996" v="2099" actId="165"/>
          <ac:spMkLst>
            <pc:docMk/>
            <pc:sldMk cId="194000301" sldId="522"/>
            <ac:spMk id="29" creationId="{B118180F-52B6-4DF3-BAD8-103487B81E2B}"/>
          </ac:spMkLst>
        </pc:spChg>
        <pc:spChg chg="mod">
          <ac:chgData name="reza kabir" userId="af3c95a13102d509" providerId="LiveId" clId="{88200EE4-F4B4-49E8-8126-B01E5FCCBE2D}" dt="2020-05-17T11:27:51.996" v="2099" actId="165"/>
          <ac:spMkLst>
            <pc:docMk/>
            <pc:sldMk cId="194000301" sldId="522"/>
            <ac:spMk id="30" creationId="{A200E62E-3FBE-46B8-86A4-7403FE505465}"/>
          </ac:spMkLst>
        </pc:spChg>
        <pc:spChg chg="mod">
          <ac:chgData name="reza kabir" userId="af3c95a13102d509" providerId="LiveId" clId="{88200EE4-F4B4-49E8-8126-B01E5FCCBE2D}" dt="2020-05-17T11:27:51.996" v="2099" actId="165"/>
          <ac:spMkLst>
            <pc:docMk/>
            <pc:sldMk cId="194000301" sldId="522"/>
            <ac:spMk id="32" creationId="{A1C8FDF3-2D72-48AE-B1C1-3FB85B2DB155}"/>
          </ac:spMkLst>
        </pc:spChg>
        <pc:spChg chg="mod">
          <ac:chgData name="reza kabir" userId="af3c95a13102d509" providerId="LiveId" clId="{88200EE4-F4B4-49E8-8126-B01E5FCCBE2D}" dt="2020-05-17T11:27:51.996" v="2099" actId="165"/>
          <ac:spMkLst>
            <pc:docMk/>
            <pc:sldMk cId="194000301" sldId="522"/>
            <ac:spMk id="33" creationId="{0869905F-7E7B-4DBD-9232-C7CBBD10FE3B}"/>
          </ac:spMkLst>
        </pc:spChg>
        <pc:spChg chg="mod">
          <ac:chgData name="reza kabir" userId="af3c95a13102d509" providerId="LiveId" clId="{88200EE4-F4B4-49E8-8126-B01E5FCCBE2D}" dt="2020-05-17T11:27:51.996" v="2099" actId="165"/>
          <ac:spMkLst>
            <pc:docMk/>
            <pc:sldMk cId="194000301" sldId="522"/>
            <ac:spMk id="34" creationId="{888488EA-AC19-48C1-85CB-9676F51308AD}"/>
          </ac:spMkLst>
        </pc:spChg>
        <pc:spChg chg="mod">
          <ac:chgData name="reza kabir" userId="af3c95a13102d509" providerId="LiveId" clId="{88200EE4-F4B4-49E8-8126-B01E5FCCBE2D}" dt="2020-05-17T11:27:51.996" v="2099" actId="165"/>
          <ac:spMkLst>
            <pc:docMk/>
            <pc:sldMk cId="194000301" sldId="522"/>
            <ac:spMk id="35" creationId="{3F535242-87E1-4F6C-B9F6-1B6951E20E66}"/>
          </ac:spMkLst>
        </pc:spChg>
        <pc:spChg chg="mod">
          <ac:chgData name="reza kabir" userId="af3c95a13102d509" providerId="LiveId" clId="{88200EE4-F4B4-49E8-8126-B01E5FCCBE2D}" dt="2020-05-17T11:27:51.996" v="2099" actId="165"/>
          <ac:spMkLst>
            <pc:docMk/>
            <pc:sldMk cId="194000301" sldId="522"/>
            <ac:spMk id="36" creationId="{69F01A26-C243-42CF-AE14-5F504E3150C9}"/>
          </ac:spMkLst>
        </pc:spChg>
        <pc:spChg chg="mod">
          <ac:chgData name="reza kabir" userId="af3c95a13102d509" providerId="LiveId" clId="{88200EE4-F4B4-49E8-8126-B01E5FCCBE2D}" dt="2020-05-17T11:27:51.996" v="2099" actId="165"/>
          <ac:spMkLst>
            <pc:docMk/>
            <pc:sldMk cId="194000301" sldId="522"/>
            <ac:spMk id="37" creationId="{F8E424DC-BA77-4DA7-9E01-63845534618A}"/>
          </ac:spMkLst>
        </pc:spChg>
        <pc:spChg chg="mod">
          <ac:chgData name="reza kabir" userId="af3c95a13102d509" providerId="LiveId" clId="{88200EE4-F4B4-49E8-8126-B01E5FCCBE2D}" dt="2020-05-17T11:29:26.274" v="2116" actId="165"/>
          <ac:spMkLst>
            <pc:docMk/>
            <pc:sldMk cId="194000301" sldId="522"/>
            <ac:spMk id="39" creationId="{77D575A7-E51E-4A8F-900F-7C8D28A8B915}"/>
          </ac:spMkLst>
        </pc:spChg>
        <pc:spChg chg="mod">
          <ac:chgData name="reza kabir" userId="af3c95a13102d509" providerId="LiveId" clId="{88200EE4-F4B4-49E8-8126-B01E5FCCBE2D}" dt="2020-05-17T11:29:26.274" v="2116" actId="165"/>
          <ac:spMkLst>
            <pc:docMk/>
            <pc:sldMk cId="194000301" sldId="522"/>
            <ac:spMk id="41" creationId="{3FABDE59-0DBE-43B1-BAB1-A702D3FE1A23}"/>
          </ac:spMkLst>
        </pc:spChg>
        <pc:spChg chg="mod">
          <ac:chgData name="reza kabir" userId="af3c95a13102d509" providerId="LiveId" clId="{88200EE4-F4B4-49E8-8126-B01E5FCCBE2D}" dt="2020-05-17T11:29:26.274" v="2116" actId="165"/>
          <ac:spMkLst>
            <pc:docMk/>
            <pc:sldMk cId="194000301" sldId="522"/>
            <ac:spMk id="42" creationId="{B0FAD95F-F8C6-410C-95FF-3DCC16C97C26}"/>
          </ac:spMkLst>
        </pc:spChg>
        <pc:spChg chg="mod">
          <ac:chgData name="reza kabir" userId="af3c95a13102d509" providerId="LiveId" clId="{88200EE4-F4B4-49E8-8126-B01E5FCCBE2D}" dt="2020-05-17T11:29:26.274" v="2116" actId="165"/>
          <ac:spMkLst>
            <pc:docMk/>
            <pc:sldMk cId="194000301" sldId="522"/>
            <ac:spMk id="43" creationId="{4D1C93A6-A935-4B69-806F-03110B1EA651}"/>
          </ac:spMkLst>
        </pc:spChg>
        <pc:spChg chg="mod">
          <ac:chgData name="reza kabir" userId="af3c95a13102d509" providerId="LiveId" clId="{88200EE4-F4B4-49E8-8126-B01E5FCCBE2D}" dt="2020-05-17T11:29:26.274" v="2116" actId="165"/>
          <ac:spMkLst>
            <pc:docMk/>
            <pc:sldMk cId="194000301" sldId="522"/>
            <ac:spMk id="44" creationId="{8BA04F65-420B-4F90-AE8E-3CAFA91F8C8E}"/>
          </ac:spMkLst>
        </pc:spChg>
        <pc:spChg chg="mod">
          <ac:chgData name="reza kabir" userId="af3c95a13102d509" providerId="LiveId" clId="{88200EE4-F4B4-49E8-8126-B01E5FCCBE2D}" dt="2020-05-17T11:29:26.274" v="2116" actId="165"/>
          <ac:spMkLst>
            <pc:docMk/>
            <pc:sldMk cId="194000301" sldId="522"/>
            <ac:spMk id="45" creationId="{CAEB69C5-3B73-4076-AD58-9D0135F936A7}"/>
          </ac:spMkLst>
        </pc:spChg>
        <pc:spChg chg="mod">
          <ac:chgData name="reza kabir" userId="af3c95a13102d509" providerId="LiveId" clId="{88200EE4-F4B4-49E8-8126-B01E5FCCBE2D}" dt="2020-05-17T11:29:26.274" v="2116" actId="165"/>
          <ac:spMkLst>
            <pc:docMk/>
            <pc:sldMk cId="194000301" sldId="522"/>
            <ac:spMk id="46" creationId="{53501752-DF31-4EA3-8ADD-12266346A360}"/>
          </ac:spMkLst>
        </pc:spChg>
        <pc:spChg chg="mod">
          <ac:chgData name="reza kabir" userId="af3c95a13102d509" providerId="LiveId" clId="{88200EE4-F4B4-49E8-8126-B01E5FCCBE2D}" dt="2020-05-17T11:29:26.274" v="2116" actId="165"/>
          <ac:spMkLst>
            <pc:docMk/>
            <pc:sldMk cId="194000301" sldId="522"/>
            <ac:spMk id="48" creationId="{57EECB59-3383-4013-9438-6DE72C21DBD3}"/>
          </ac:spMkLst>
        </pc:spChg>
        <pc:spChg chg="mod">
          <ac:chgData name="reza kabir" userId="af3c95a13102d509" providerId="LiveId" clId="{88200EE4-F4B4-49E8-8126-B01E5FCCBE2D}" dt="2020-05-17T11:29:26.274" v="2116" actId="165"/>
          <ac:spMkLst>
            <pc:docMk/>
            <pc:sldMk cId="194000301" sldId="522"/>
            <ac:spMk id="49" creationId="{8891DF8B-9C73-4DA4-A34D-2382866ED447}"/>
          </ac:spMkLst>
        </pc:spChg>
        <pc:spChg chg="mod">
          <ac:chgData name="reza kabir" userId="af3c95a13102d509" providerId="LiveId" clId="{88200EE4-F4B4-49E8-8126-B01E5FCCBE2D}" dt="2020-05-17T11:29:26.274" v="2116" actId="165"/>
          <ac:spMkLst>
            <pc:docMk/>
            <pc:sldMk cId="194000301" sldId="522"/>
            <ac:spMk id="51" creationId="{2321168E-03B2-4D37-8978-20E608010C9A}"/>
          </ac:spMkLst>
        </pc:spChg>
        <pc:spChg chg="mod">
          <ac:chgData name="reza kabir" userId="af3c95a13102d509" providerId="LiveId" clId="{88200EE4-F4B4-49E8-8126-B01E5FCCBE2D}" dt="2020-05-17T11:29:26.274" v="2116" actId="165"/>
          <ac:spMkLst>
            <pc:docMk/>
            <pc:sldMk cId="194000301" sldId="522"/>
            <ac:spMk id="53" creationId="{A548CB49-9389-441E-976E-3C1D9D7D8E11}"/>
          </ac:spMkLst>
        </pc:spChg>
        <pc:spChg chg="mod">
          <ac:chgData name="reza kabir" userId="af3c95a13102d509" providerId="LiveId" clId="{88200EE4-F4B4-49E8-8126-B01E5FCCBE2D}" dt="2020-05-17T11:29:26.274" v="2116" actId="165"/>
          <ac:spMkLst>
            <pc:docMk/>
            <pc:sldMk cId="194000301" sldId="522"/>
            <ac:spMk id="54" creationId="{2D8BC1DE-FD7D-4F9B-A20C-3071B7319AD1}"/>
          </ac:spMkLst>
        </pc:spChg>
        <pc:spChg chg="mod">
          <ac:chgData name="reza kabir" userId="af3c95a13102d509" providerId="LiveId" clId="{88200EE4-F4B4-49E8-8126-B01E5FCCBE2D}" dt="2020-05-17T11:29:26.274" v="2116" actId="165"/>
          <ac:spMkLst>
            <pc:docMk/>
            <pc:sldMk cId="194000301" sldId="522"/>
            <ac:spMk id="55" creationId="{27776132-E07E-4006-AA5E-591403F678F3}"/>
          </ac:spMkLst>
        </pc:spChg>
        <pc:spChg chg="mod">
          <ac:chgData name="reza kabir" userId="af3c95a13102d509" providerId="LiveId" clId="{88200EE4-F4B4-49E8-8126-B01E5FCCBE2D}" dt="2020-05-17T11:29:26.274" v="2116" actId="165"/>
          <ac:spMkLst>
            <pc:docMk/>
            <pc:sldMk cId="194000301" sldId="522"/>
            <ac:spMk id="56" creationId="{A91FDFDA-DC08-43CC-972A-F63CBB857F1C}"/>
          </ac:spMkLst>
        </pc:spChg>
        <pc:spChg chg="mod">
          <ac:chgData name="reza kabir" userId="af3c95a13102d509" providerId="LiveId" clId="{88200EE4-F4B4-49E8-8126-B01E5FCCBE2D}" dt="2020-05-17T11:29:26.274" v="2116" actId="165"/>
          <ac:spMkLst>
            <pc:docMk/>
            <pc:sldMk cId="194000301" sldId="522"/>
            <ac:spMk id="57" creationId="{23A71666-05FF-4859-B2C9-5F6BFC9B06C6}"/>
          </ac:spMkLst>
        </pc:spChg>
        <pc:spChg chg="mod">
          <ac:chgData name="reza kabir" userId="af3c95a13102d509" providerId="LiveId" clId="{88200EE4-F4B4-49E8-8126-B01E5FCCBE2D}" dt="2020-05-17T11:29:26.274" v="2116" actId="165"/>
          <ac:spMkLst>
            <pc:docMk/>
            <pc:sldMk cId="194000301" sldId="522"/>
            <ac:spMk id="58" creationId="{80E07B8E-77CA-4FB1-AEC8-14F7B1AFE433}"/>
          </ac:spMkLst>
        </pc:spChg>
        <pc:spChg chg="mod">
          <ac:chgData name="reza kabir" userId="af3c95a13102d509" providerId="LiveId" clId="{88200EE4-F4B4-49E8-8126-B01E5FCCBE2D}" dt="2020-05-17T11:29:26.274" v="2116" actId="165"/>
          <ac:spMkLst>
            <pc:docMk/>
            <pc:sldMk cId="194000301" sldId="522"/>
            <ac:spMk id="60" creationId="{1D2FA283-B4DA-4CB0-8933-0B09B75132E2}"/>
          </ac:spMkLst>
        </pc:spChg>
        <pc:spChg chg="mod">
          <ac:chgData name="reza kabir" userId="af3c95a13102d509" providerId="LiveId" clId="{88200EE4-F4B4-49E8-8126-B01E5FCCBE2D}" dt="2020-05-17T11:29:26.274" v="2116" actId="165"/>
          <ac:spMkLst>
            <pc:docMk/>
            <pc:sldMk cId="194000301" sldId="522"/>
            <ac:spMk id="61" creationId="{1C5B918B-DBE7-4692-9557-D109D427E48D}"/>
          </ac:spMkLst>
        </pc:spChg>
        <pc:spChg chg="mod">
          <ac:chgData name="reza kabir" userId="af3c95a13102d509" providerId="LiveId" clId="{88200EE4-F4B4-49E8-8126-B01E5FCCBE2D}" dt="2020-05-17T11:29:26.274" v="2116" actId="165"/>
          <ac:spMkLst>
            <pc:docMk/>
            <pc:sldMk cId="194000301" sldId="522"/>
            <ac:spMk id="63" creationId="{9C4726AE-21B0-494F-8D1D-AC6C8C8A406D}"/>
          </ac:spMkLst>
        </pc:spChg>
        <pc:spChg chg="mod">
          <ac:chgData name="reza kabir" userId="af3c95a13102d509" providerId="LiveId" clId="{88200EE4-F4B4-49E8-8126-B01E5FCCBE2D}" dt="2020-05-17T11:29:26.274" v="2116" actId="165"/>
          <ac:spMkLst>
            <pc:docMk/>
            <pc:sldMk cId="194000301" sldId="522"/>
            <ac:spMk id="65" creationId="{B540A213-31B7-4B37-9C20-6A74E2459696}"/>
          </ac:spMkLst>
        </pc:spChg>
        <pc:spChg chg="mod">
          <ac:chgData name="reza kabir" userId="af3c95a13102d509" providerId="LiveId" clId="{88200EE4-F4B4-49E8-8126-B01E5FCCBE2D}" dt="2020-05-17T11:29:26.274" v="2116" actId="165"/>
          <ac:spMkLst>
            <pc:docMk/>
            <pc:sldMk cId="194000301" sldId="522"/>
            <ac:spMk id="66" creationId="{A08053A0-DCD8-4B45-B4C1-AC1A269B7045}"/>
          </ac:spMkLst>
        </pc:spChg>
        <pc:spChg chg="mod">
          <ac:chgData name="reza kabir" userId="af3c95a13102d509" providerId="LiveId" clId="{88200EE4-F4B4-49E8-8126-B01E5FCCBE2D}" dt="2020-05-17T11:29:26.274" v="2116" actId="165"/>
          <ac:spMkLst>
            <pc:docMk/>
            <pc:sldMk cId="194000301" sldId="522"/>
            <ac:spMk id="67" creationId="{65D76E13-87FC-42CD-8628-E4CBF6878980}"/>
          </ac:spMkLst>
        </pc:spChg>
        <pc:spChg chg="mod">
          <ac:chgData name="reza kabir" userId="af3c95a13102d509" providerId="LiveId" clId="{88200EE4-F4B4-49E8-8126-B01E5FCCBE2D}" dt="2020-05-17T11:29:26.274" v="2116" actId="165"/>
          <ac:spMkLst>
            <pc:docMk/>
            <pc:sldMk cId="194000301" sldId="522"/>
            <ac:spMk id="68" creationId="{B17C42A4-B828-48B3-B46E-A03F4BF4C5EE}"/>
          </ac:spMkLst>
        </pc:spChg>
        <pc:spChg chg="mod">
          <ac:chgData name="reza kabir" userId="af3c95a13102d509" providerId="LiveId" clId="{88200EE4-F4B4-49E8-8126-B01E5FCCBE2D}" dt="2020-05-17T11:29:26.274" v="2116" actId="165"/>
          <ac:spMkLst>
            <pc:docMk/>
            <pc:sldMk cId="194000301" sldId="522"/>
            <ac:spMk id="69" creationId="{A249E40E-C466-405E-92E1-BE0ED143FD57}"/>
          </ac:spMkLst>
        </pc:spChg>
        <pc:spChg chg="mod">
          <ac:chgData name="reza kabir" userId="af3c95a13102d509" providerId="LiveId" clId="{88200EE4-F4B4-49E8-8126-B01E5FCCBE2D}" dt="2020-05-17T11:29:26.274" v="2116" actId="165"/>
          <ac:spMkLst>
            <pc:docMk/>
            <pc:sldMk cId="194000301" sldId="522"/>
            <ac:spMk id="70" creationId="{F247A94C-F257-4278-B70A-E1D95F2B0CAD}"/>
          </ac:spMkLst>
        </pc:spChg>
        <pc:spChg chg="mod">
          <ac:chgData name="reza kabir" userId="af3c95a13102d509" providerId="LiveId" clId="{88200EE4-F4B4-49E8-8126-B01E5FCCBE2D}" dt="2020-05-17T11:29:26.274" v="2116" actId="165"/>
          <ac:spMkLst>
            <pc:docMk/>
            <pc:sldMk cId="194000301" sldId="522"/>
            <ac:spMk id="72" creationId="{D2231437-C599-48C6-BF3D-79F3E842D9C0}"/>
          </ac:spMkLst>
        </pc:spChg>
        <pc:spChg chg="mod">
          <ac:chgData name="reza kabir" userId="af3c95a13102d509" providerId="LiveId" clId="{88200EE4-F4B4-49E8-8126-B01E5FCCBE2D}" dt="2020-05-17T11:29:26.274" v="2116" actId="165"/>
          <ac:spMkLst>
            <pc:docMk/>
            <pc:sldMk cId="194000301" sldId="522"/>
            <ac:spMk id="73" creationId="{12CA53A4-88B9-4BEC-ADAF-52177D82FFD8}"/>
          </ac:spMkLst>
        </pc:spChg>
        <pc:spChg chg="mod">
          <ac:chgData name="reza kabir" userId="af3c95a13102d509" providerId="LiveId" clId="{88200EE4-F4B4-49E8-8126-B01E5FCCBE2D}" dt="2020-05-17T11:29:26.274" v="2116" actId="165"/>
          <ac:spMkLst>
            <pc:docMk/>
            <pc:sldMk cId="194000301" sldId="522"/>
            <ac:spMk id="75" creationId="{61B4725A-CB56-478E-B275-169469D0901B}"/>
          </ac:spMkLst>
        </pc:spChg>
        <pc:spChg chg="mod">
          <ac:chgData name="reza kabir" userId="af3c95a13102d509" providerId="LiveId" clId="{88200EE4-F4B4-49E8-8126-B01E5FCCBE2D}" dt="2020-05-17T11:29:26.274" v="2116" actId="165"/>
          <ac:spMkLst>
            <pc:docMk/>
            <pc:sldMk cId="194000301" sldId="522"/>
            <ac:spMk id="77" creationId="{C50F08FE-D721-4B80-9DDB-06C96C89F201}"/>
          </ac:spMkLst>
        </pc:spChg>
        <pc:spChg chg="mod">
          <ac:chgData name="reza kabir" userId="af3c95a13102d509" providerId="LiveId" clId="{88200EE4-F4B4-49E8-8126-B01E5FCCBE2D}" dt="2020-05-17T11:29:26.274" v="2116" actId="165"/>
          <ac:spMkLst>
            <pc:docMk/>
            <pc:sldMk cId="194000301" sldId="522"/>
            <ac:spMk id="78" creationId="{32449372-E227-46FE-AA0C-C678D70D8761}"/>
          </ac:spMkLst>
        </pc:spChg>
        <pc:spChg chg="mod">
          <ac:chgData name="reza kabir" userId="af3c95a13102d509" providerId="LiveId" clId="{88200EE4-F4B4-49E8-8126-B01E5FCCBE2D}" dt="2020-05-17T11:29:26.274" v="2116" actId="165"/>
          <ac:spMkLst>
            <pc:docMk/>
            <pc:sldMk cId="194000301" sldId="522"/>
            <ac:spMk id="79" creationId="{84B918CA-3B08-44E4-B9C1-B1BA24C454E0}"/>
          </ac:spMkLst>
        </pc:spChg>
        <pc:spChg chg="mod">
          <ac:chgData name="reza kabir" userId="af3c95a13102d509" providerId="LiveId" clId="{88200EE4-F4B4-49E8-8126-B01E5FCCBE2D}" dt="2020-05-17T11:29:26.274" v="2116" actId="165"/>
          <ac:spMkLst>
            <pc:docMk/>
            <pc:sldMk cId="194000301" sldId="522"/>
            <ac:spMk id="80" creationId="{01D64F3E-DD5D-4B31-B108-2B1724C415FE}"/>
          </ac:spMkLst>
        </pc:spChg>
        <pc:spChg chg="mod">
          <ac:chgData name="reza kabir" userId="af3c95a13102d509" providerId="LiveId" clId="{88200EE4-F4B4-49E8-8126-B01E5FCCBE2D}" dt="2020-05-17T11:29:26.274" v="2116" actId="165"/>
          <ac:spMkLst>
            <pc:docMk/>
            <pc:sldMk cId="194000301" sldId="522"/>
            <ac:spMk id="81" creationId="{FEE4E23E-08E9-4D24-B1C1-812437C71C97}"/>
          </ac:spMkLst>
        </pc:spChg>
        <pc:spChg chg="mod">
          <ac:chgData name="reza kabir" userId="af3c95a13102d509" providerId="LiveId" clId="{88200EE4-F4B4-49E8-8126-B01E5FCCBE2D}" dt="2020-05-17T11:29:26.274" v="2116" actId="165"/>
          <ac:spMkLst>
            <pc:docMk/>
            <pc:sldMk cId="194000301" sldId="522"/>
            <ac:spMk id="82" creationId="{54C392B1-9079-4B1C-B3B7-1ED4926A1B68}"/>
          </ac:spMkLst>
        </pc:spChg>
        <pc:spChg chg="mod">
          <ac:chgData name="reza kabir" userId="af3c95a13102d509" providerId="LiveId" clId="{88200EE4-F4B4-49E8-8126-B01E5FCCBE2D}" dt="2020-05-17T11:29:26.274" v="2116" actId="165"/>
          <ac:spMkLst>
            <pc:docMk/>
            <pc:sldMk cId="194000301" sldId="522"/>
            <ac:spMk id="84" creationId="{34DEFFD4-8936-480D-8D34-E855926DE792}"/>
          </ac:spMkLst>
        </pc:spChg>
        <pc:spChg chg="mod">
          <ac:chgData name="reza kabir" userId="af3c95a13102d509" providerId="LiveId" clId="{88200EE4-F4B4-49E8-8126-B01E5FCCBE2D}" dt="2020-05-17T11:29:26.274" v="2116" actId="165"/>
          <ac:spMkLst>
            <pc:docMk/>
            <pc:sldMk cId="194000301" sldId="522"/>
            <ac:spMk id="85" creationId="{44D70851-CF75-41C7-911E-EBEC505E2E9E}"/>
          </ac:spMkLst>
        </pc:spChg>
        <pc:spChg chg="mod">
          <ac:chgData name="reza kabir" userId="af3c95a13102d509" providerId="LiveId" clId="{88200EE4-F4B4-49E8-8126-B01E5FCCBE2D}" dt="2020-05-17T11:29:26.274" v="2116" actId="165"/>
          <ac:spMkLst>
            <pc:docMk/>
            <pc:sldMk cId="194000301" sldId="522"/>
            <ac:spMk id="88" creationId="{32AAE8B4-9521-4271-9977-725D1618BFB0}"/>
          </ac:spMkLst>
        </pc:spChg>
        <pc:spChg chg="mod">
          <ac:chgData name="reza kabir" userId="af3c95a13102d509" providerId="LiveId" clId="{88200EE4-F4B4-49E8-8126-B01E5FCCBE2D}" dt="2020-05-17T11:29:26.274" v="2116" actId="165"/>
          <ac:spMkLst>
            <pc:docMk/>
            <pc:sldMk cId="194000301" sldId="522"/>
            <ac:spMk id="89" creationId="{12F68C3D-A00D-4524-9AC8-03366AE8C784}"/>
          </ac:spMkLst>
        </pc:spChg>
        <pc:spChg chg="mod">
          <ac:chgData name="reza kabir" userId="af3c95a13102d509" providerId="LiveId" clId="{88200EE4-F4B4-49E8-8126-B01E5FCCBE2D}" dt="2020-05-17T11:29:26.274" v="2116" actId="165"/>
          <ac:spMkLst>
            <pc:docMk/>
            <pc:sldMk cId="194000301" sldId="522"/>
            <ac:spMk id="90" creationId="{2F213E1D-6948-46E9-88DC-E103D149EA64}"/>
          </ac:spMkLst>
        </pc:spChg>
        <pc:spChg chg="mod">
          <ac:chgData name="reza kabir" userId="af3c95a13102d509" providerId="LiveId" clId="{88200EE4-F4B4-49E8-8126-B01E5FCCBE2D}" dt="2020-05-17T11:29:26.274" v="2116" actId="165"/>
          <ac:spMkLst>
            <pc:docMk/>
            <pc:sldMk cId="194000301" sldId="522"/>
            <ac:spMk id="91" creationId="{306293E0-00C8-42C2-BE0B-19306309478A}"/>
          </ac:spMkLst>
        </pc:spChg>
        <pc:spChg chg="mod">
          <ac:chgData name="reza kabir" userId="af3c95a13102d509" providerId="LiveId" clId="{88200EE4-F4B4-49E8-8126-B01E5FCCBE2D}" dt="2020-05-17T11:29:26.274" v="2116" actId="165"/>
          <ac:spMkLst>
            <pc:docMk/>
            <pc:sldMk cId="194000301" sldId="522"/>
            <ac:spMk id="92" creationId="{95FE9048-9C36-4574-B6BC-4C73E113C0DE}"/>
          </ac:spMkLst>
        </pc:spChg>
        <pc:spChg chg="mod">
          <ac:chgData name="reza kabir" userId="af3c95a13102d509" providerId="LiveId" clId="{88200EE4-F4B4-49E8-8126-B01E5FCCBE2D}" dt="2020-05-17T11:29:26.274" v="2116" actId="165"/>
          <ac:spMkLst>
            <pc:docMk/>
            <pc:sldMk cId="194000301" sldId="522"/>
            <ac:spMk id="93" creationId="{E19276EB-82E3-4A10-9B1F-3896F8F440E1}"/>
          </ac:spMkLst>
        </pc:spChg>
        <pc:spChg chg="mod">
          <ac:chgData name="reza kabir" userId="af3c95a13102d509" providerId="LiveId" clId="{88200EE4-F4B4-49E8-8126-B01E5FCCBE2D}" dt="2020-05-17T11:29:26.274" v="2116" actId="165"/>
          <ac:spMkLst>
            <pc:docMk/>
            <pc:sldMk cId="194000301" sldId="522"/>
            <ac:spMk id="94" creationId="{57CC6E7E-6C60-4DDC-B675-759916C40BCA}"/>
          </ac:spMkLst>
        </pc:spChg>
        <pc:spChg chg="mod">
          <ac:chgData name="reza kabir" userId="af3c95a13102d509" providerId="LiveId" clId="{88200EE4-F4B4-49E8-8126-B01E5FCCBE2D}" dt="2020-05-17T11:29:26.274" v="2116" actId="165"/>
          <ac:spMkLst>
            <pc:docMk/>
            <pc:sldMk cId="194000301" sldId="522"/>
            <ac:spMk id="95" creationId="{BD4DE7CC-06F9-4600-B08D-CA0361CC9A42}"/>
          </ac:spMkLst>
        </pc:spChg>
        <pc:spChg chg="mod">
          <ac:chgData name="reza kabir" userId="af3c95a13102d509" providerId="LiveId" clId="{88200EE4-F4B4-49E8-8126-B01E5FCCBE2D}" dt="2020-05-17T11:29:26.274" v="2116" actId="165"/>
          <ac:spMkLst>
            <pc:docMk/>
            <pc:sldMk cId="194000301" sldId="522"/>
            <ac:spMk id="97" creationId="{7AD2EFF0-866E-4C7F-A9F2-7C113E4C3CAD}"/>
          </ac:spMkLst>
        </pc:spChg>
        <pc:spChg chg="mod">
          <ac:chgData name="reza kabir" userId="af3c95a13102d509" providerId="LiveId" clId="{88200EE4-F4B4-49E8-8126-B01E5FCCBE2D}" dt="2020-05-17T11:29:26.274" v="2116" actId="165"/>
          <ac:spMkLst>
            <pc:docMk/>
            <pc:sldMk cId="194000301" sldId="522"/>
            <ac:spMk id="98" creationId="{6105DACB-40C6-46C7-972A-926D26C7CC45}"/>
          </ac:spMkLst>
        </pc:spChg>
        <pc:spChg chg="mod">
          <ac:chgData name="reza kabir" userId="af3c95a13102d509" providerId="LiveId" clId="{88200EE4-F4B4-49E8-8126-B01E5FCCBE2D}" dt="2020-05-17T11:29:26.274" v="2116" actId="165"/>
          <ac:spMkLst>
            <pc:docMk/>
            <pc:sldMk cId="194000301" sldId="522"/>
            <ac:spMk id="101" creationId="{7F790493-A82E-4A9F-9FB4-876CC1A1A6CA}"/>
          </ac:spMkLst>
        </pc:spChg>
        <pc:spChg chg="mod">
          <ac:chgData name="reza kabir" userId="af3c95a13102d509" providerId="LiveId" clId="{88200EE4-F4B4-49E8-8126-B01E5FCCBE2D}" dt="2020-05-17T11:29:26.274" v="2116" actId="165"/>
          <ac:spMkLst>
            <pc:docMk/>
            <pc:sldMk cId="194000301" sldId="522"/>
            <ac:spMk id="102" creationId="{F68F50E7-0281-408D-B9E2-C19125AF956B}"/>
          </ac:spMkLst>
        </pc:spChg>
        <pc:spChg chg="mod">
          <ac:chgData name="reza kabir" userId="af3c95a13102d509" providerId="LiveId" clId="{88200EE4-F4B4-49E8-8126-B01E5FCCBE2D}" dt="2020-05-17T11:29:26.274" v="2116" actId="165"/>
          <ac:spMkLst>
            <pc:docMk/>
            <pc:sldMk cId="194000301" sldId="522"/>
            <ac:spMk id="103" creationId="{6968C72B-B66E-470F-8FC0-132F0619EC8D}"/>
          </ac:spMkLst>
        </pc:spChg>
        <pc:spChg chg="mod">
          <ac:chgData name="reza kabir" userId="af3c95a13102d509" providerId="LiveId" clId="{88200EE4-F4B4-49E8-8126-B01E5FCCBE2D}" dt="2020-05-17T11:29:26.274" v="2116" actId="165"/>
          <ac:spMkLst>
            <pc:docMk/>
            <pc:sldMk cId="194000301" sldId="522"/>
            <ac:spMk id="104" creationId="{605E79C1-7AE9-4009-A32A-781888C68399}"/>
          </ac:spMkLst>
        </pc:spChg>
        <pc:spChg chg="mod">
          <ac:chgData name="reza kabir" userId="af3c95a13102d509" providerId="LiveId" clId="{88200EE4-F4B4-49E8-8126-B01E5FCCBE2D}" dt="2020-05-17T11:29:26.274" v="2116" actId="165"/>
          <ac:spMkLst>
            <pc:docMk/>
            <pc:sldMk cId="194000301" sldId="522"/>
            <ac:spMk id="105" creationId="{1CCC63D6-BD1E-46E7-9C5F-B3B4BFD50694}"/>
          </ac:spMkLst>
        </pc:spChg>
        <pc:spChg chg="mod">
          <ac:chgData name="reza kabir" userId="af3c95a13102d509" providerId="LiveId" clId="{88200EE4-F4B4-49E8-8126-B01E5FCCBE2D}" dt="2020-05-17T11:29:26.274" v="2116" actId="165"/>
          <ac:spMkLst>
            <pc:docMk/>
            <pc:sldMk cId="194000301" sldId="522"/>
            <ac:spMk id="106" creationId="{26F42ED2-1835-4381-B618-193637273F37}"/>
          </ac:spMkLst>
        </pc:spChg>
        <pc:spChg chg="mod">
          <ac:chgData name="reza kabir" userId="af3c95a13102d509" providerId="LiveId" clId="{88200EE4-F4B4-49E8-8126-B01E5FCCBE2D}" dt="2020-05-17T11:29:26.274" v="2116" actId="165"/>
          <ac:spMkLst>
            <pc:docMk/>
            <pc:sldMk cId="194000301" sldId="522"/>
            <ac:spMk id="107" creationId="{5849D2A5-EC1E-4365-9134-5E05AFCC33EC}"/>
          </ac:spMkLst>
        </pc:spChg>
        <pc:spChg chg="mod">
          <ac:chgData name="reza kabir" userId="af3c95a13102d509" providerId="LiveId" clId="{88200EE4-F4B4-49E8-8126-B01E5FCCBE2D}" dt="2020-05-17T11:29:26.274" v="2116" actId="165"/>
          <ac:spMkLst>
            <pc:docMk/>
            <pc:sldMk cId="194000301" sldId="522"/>
            <ac:spMk id="108" creationId="{3078C7D9-9CFA-4CD1-AFF9-FCBA8E46F553}"/>
          </ac:spMkLst>
        </pc:spChg>
        <pc:spChg chg="mod">
          <ac:chgData name="reza kabir" userId="af3c95a13102d509" providerId="LiveId" clId="{88200EE4-F4B4-49E8-8126-B01E5FCCBE2D}" dt="2020-05-17T11:29:26.274" v="2116" actId="165"/>
          <ac:spMkLst>
            <pc:docMk/>
            <pc:sldMk cId="194000301" sldId="522"/>
            <ac:spMk id="109" creationId="{CE3F8AC2-2992-4D2F-A410-21DD47494762}"/>
          </ac:spMkLst>
        </pc:spChg>
        <pc:spChg chg="mod">
          <ac:chgData name="reza kabir" userId="af3c95a13102d509" providerId="LiveId" clId="{88200EE4-F4B4-49E8-8126-B01E5FCCBE2D}" dt="2020-05-17T11:29:26.274" v="2116" actId="165"/>
          <ac:spMkLst>
            <pc:docMk/>
            <pc:sldMk cId="194000301" sldId="522"/>
            <ac:spMk id="110" creationId="{D7D6CBBF-5DB5-4947-A949-BF07E2EEDCFE}"/>
          </ac:spMkLst>
        </pc:spChg>
        <pc:spChg chg="mod">
          <ac:chgData name="reza kabir" userId="af3c95a13102d509" providerId="LiveId" clId="{88200EE4-F4B4-49E8-8126-B01E5FCCBE2D}" dt="2020-05-17T11:29:26.274" v="2116" actId="165"/>
          <ac:spMkLst>
            <pc:docMk/>
            <pc:sldMk cId="194000301" sldId="522"/>
            <ac:spMk id="111" creationId="{7EE324FB-EB87-4247-B6C6-A66D715A733F}"/>
          </ac:spMkLst>
        </pc:spChg>
        <pc:spChg chg="mod">
          <ac:chgData name="reza kabir" userId="af3c95a13102d509" providerId="LiveId" clId="{88200EE4-F4B4-49E8-8126-B01E5FCCBE2D}" dt="2020-05-17T11:29:26.274" v="2116" actId="165"/>
          <ac:spMkLst>
            <pc:docMk/>
            <pc:sldMk cId="194000301" sldId="522"/>
            <ac:spMk id="112" creationId="{97B6FEB3-2300-4270-8B04-9DE16D43F385}"/>
          </ac:spMkLst>
        </pc:spChg>
        <pc:spChg chg="mod">
          <ac:chgData name="reza kabir" userId="af3c95a13102d509" providerId="LiveId" clId="{88200EE4-F4B4-49E8-8126-B01E5FCCBE2D}" dt="2020-05-17T11:29:26.274" v="2116" actId="165"/>
          <ac:spMkLst>
            <pc:docMk/>
            <pc:sldMk cId="194000301" sldId="522"/>
            <ac:spMk id="113" creationId="{A632FBF9-8026-436D-8BCD-E452B6D5C5D5}"/>
          </ac:spMkLst>
        </pc:spChg>
        <pc:spChg chg="mod">
          <ac:chgData name="reza kabir" userId="af3c95a13102d509" providerId="LiveId" clId="{88200EE4-F4B4-49E8-8126-B01E5FCCBE2D}" dt="2020-05-17T11:29:26.274" v="2116" actId="165"/>
          <ac:spMkLst>
            <pc:docMk/>
            <pc:sldMk cId="194000301" sldId="522"/>
            <ac:spMk id="114" creationId="{0699FABB-BAC3-40E8-8BFA-A9A1F080C0A1}"/>
          </ac:spMkLst>
        </pc:spChg>
        <pc:spChg chg="mod">
          <ac:chgData name="reza kabir" userId="af3c95a13102d509" providerId="LiveId" clId="{88200EE4-F4B4-49E8-8126-B01E5FCCBE2D}" dt="2020-05-17T11:29:26.274" v="2116" actId="165"/>
          <ac:spMkLst>
            <pc:docMk/>
            <pc:sldMk cId="194000301" sldId="522"/>
            <ac:spMk id="115" creationId="{C422BF1C-30AB-41A3-95FC-42260019E01B}"/>
          </ac:spMkLst>
        </pc:spChg>
        <pc:spChg chg="mod">
          <ac:chgData name="reza kabir" userId="af3c95a13102d509" providerId="LiveId" clId="{88200EE4-F4B4-49E8-8126-B01E5FCCBE2D}" dt="2020-05-17T11:29:26.274" v="2116" actId="165"/>
          <ac:spMkLst>
            <pc:docMk/>
            <pc:sldMk cId="194000301" sldId="522"/>
            <ac:spMk id="116" creationId="{3EC9B9F9-0C40-4AAC-97FB-230E9D925D11}"/>
          </ac:spMkLst>
        </pc:spChg>
        <pc:spChg chg="mod">
          <ac:chgData name="reza kabir" userId="af3c95a13102d509" providerId="LiveId" clId="{88200EE4-F4B4-49E8-8126-B01E5FCCBE2D}" dt="2020-05-17T11:29:26.274" v="2116" actId="165"/>
          <ac:spMkLst>
            <pc:docMk/>
            <pc:sldMk cId="194000301" sldId="522"/>
            <ac:spMk id="117" creationId="{8175FFF4-6EE2-4898-A131-2E62D89429DC}"/>
          </ac:spMkLst>
        </pc:spChg>
        <pc:spChg chg="mod">
          <ac:chgData name="reza kabir" userId="af3c95a13102d509" providerId="LiveId" clId="{88200EE4-F4B4-49E8-8126-B01E5FCCBE2D}" dt="2020-05-17T11:29:26.274" v="2116" actId="165"/>
          <ac:spMkLst>
            <pc:docMk/>
            <pc:sldMk cId="194000301" sldId="522"/>
            <ac:spMk id="118" creationId="{1876B29C-A9CB-4322-ACF2-1D1FAEDF0ACF}"/>
          </ac:spMkLst>
        </pc:spChg>
        <pc:spChg chg="mod">
          <ac:chgData name="reza kabir" userId="af3c95a13102d509" providerId="LiveId" clId="{88200EE4-F4B4-49E8-8126-B01E5FCCBE2D}" dt="2020-05-17T11:29:26.274" v="2116" actId="165"/>
          <ac:spMkLst>
            <pc:docMk/>
            <pc:sldMk cId="194000301" sldId="522"/>
            <ac:spMk id="119" creationId="{DCCE3B49-AFC7-4C0F-84A5-DB449C249638}"/>
          </ac:spMkLst>
        </pc:spChg>
        <pc:spChg chg="mod">
          <ac:chgData name="reza kabir" userId="af3c95a13102d509" providerId="LiveId" clId="{88200EE4-F4B4-49E8-8126-B01E5FCCBE2D}" dt="2020-05-17T11:29:26.274" v="2116" actId="165"/>
          <ac:spMkLst>
            <pc:docMk/>
            <pc:sldMk cId="194000301" sldId="522"/>
            <ac:spMk id="120" creationId="{B7ECDBA4-FE9E-4E75-B8C1-52FEDFBF4C10}"/>
          </ac:spMkLst>
        </pc:spChg>
        <pc:spChg chg="mod">
          <ac:chgData name="reza kabir" userId="af3c95a13102d509" providerId="LiveId" clId="{88200EE4-F4B4-49E8-8126-B01E5FCCBE2D}" dt="2020-05-17T11:29:26.274" v="2116" actId="165"/>
          <ac:spMkLst>
            <pc:docMk/>
            <pc:sldMk cId="194000301" sldId="522"/>
            <ac:spMk id="121" creationId="{75D8DBA3-D07C-4C70-A34E-5E78C9AB0547}"/>
          </ac:spMkLst>
        </pc:spChg>
        <pc:spChg chg="mod">
          <ac:chgData name="reza kabir" userId="af3c95a13102d509" providerId="LiveId" clId="{88200EE4-F4B4-49E8-8126-B01E5FCCBE2D}" dt="2020-05-17T11:29:26.274" v="2116" actId="165"/>
          <ac:spMkLst>
            <pc:docMk/>
            <pc:sldMk cId="194000301" sldId="522"/>
            <ac:spMk id="122" creationId="{A562BBA2-D751-47B9-8FA8-E66FAA1ABC17}"/>
          </ac:spMkLst>
        </pc:spChg>
        <pc:spChg chg="mod">
          <ac:chgData name="reza kabir" userId="af3c95a13102d509" providerId="LiveId" clId="{88200EE4-F4B4-49E8-8126-B01E5FCCBE2D}" dt="2020-05-17T11:29:26.274" v="2116" actId="165"/>
          <ac:spMkLst>
            <pc:docMk/>
            <pc:sldMk cId="194000301" sldId="522"/>
            <ac:spMk id="123" creationId="{E589C116-75B3-4F55-9983-29736AFA6124}"/>
          </ac:spMkLst>
        </pc:spChg>
        <pc:spChg chg="mod">
          <ac:chgData name="reza kabir" userId="af3c95a13102d509" providerId="LiveId" clId="{88200EE4-F4B4-49E8-8126-B01E5FCCBE2D}" dt="2020-05-17T11:29:26.274" v="2116" actId="165"/>
          <ac:spMkLst>
            <pc:docMk/>
            <pc:sldMk cId="194000301" sldId="522"/>
            <ac:spMk id="124" creationId="{D43DF1F4-8B7E-4285-ACA8-B8389388A158}"/>
          </ac:spMkLst>
        </pc:spChg>
        <pc:spChg chg="mod">
          <ac:chgData name="reza kabir" userId="af3c95a13102d509" providerId="LiveId" clId="{88200EE4-F4B4-49E8-8126-B01E5FCCBE2D}" dt="2020-05-17T11:29:26.274" v="2116" actId="165"/>
          <ac:spMkLst>
            <pc:docMk/>
            <pc:sldMk cId="194000301" sldId="522"/>
            <ac:spMk id="125" creationId="{02973DC4-A8D5-4929-8E51-28E041D9B57E}"/>
          </ac:spMkLst>
        </pc:spChg>
        <pc:spChg chg="mod">
          <ac:chgData name="reza kabir" userId="af3c95a13102d509" providerId="LiveId" clId="{88200EE4-F4B4-49E8-8126-B01E5FCCBE2D}" dt="2020-05-17T11:29:26.274" v="2116" actId="165"/>
          <ac:spMkLst>
            <pc:docMk/>
            <pc:sldMk cId="194000301" sldId="522"/>
            <ac:spMk id="126" creationId="{0E177D54-DC7D-424F-9F7D-0C7C6295B58F}"/>
          </ac:spMkLst>
        </pc:spChg>
        <pc:spChg chg="mod">
          <ac:chgData name="reza kabir" userId="af3c95a13102d509" providerId="LiveId" clId="{88200EE4-F4B4-49E8-8126-B01E5FCCBE2D}" dt="2020-05-17T11:29:26.274" v="2116" actId="165"/>
          <ac:spMkLst>
            <pc:docMk/>
            <pc:sldMk cId="194000301" sldId="522"/>
            <ac:spMk id="127" creationId="{6D7F5934-C352-449D-AE75-FB99697F20A1}"/>
          </ac:spMkLst>
        </pc:spChg>
        <pc:spChg chg="mod">
          <ac:chgData name="reza kabir" userId="af3c95a13102d509" providerId="LiveId" clId="{88200EE4-F4B4-49E8-8126-B01E5FCCBE2D}" dt="2020-05-17T11:29:26.274" v="2116" actId="165"/>
          <ac:spMkLst>
            <pc:docMk/>
            <pc:sldMk cId="194000301" sldId="522"/>
            <ac:spMk id="128" creationId="{02D6CD31-76DF-4515-B14A-B3A98CB45CB4}"/>
          </ac:spMkLst>
        </pc:spChg>
        <pc:spChg chg="mod">
          <ac:chgData name="reza kabir" userId="af3c95a13102d509" providerId="LiveId" clId="{88200EE4-F4B4-49E8-8126-B01E5FCCBE2D}" dt="2020-05-17T11:29:26.274" v="2116" actId="165"/>
          <ac:spMkLst>
            <pc:docMk/>
            <pc:sldMk cId="194000301" sldId="522"/>
            <ac:spMk id="129" creationId="{B2A83D1B-8C33-4805-83AA-87BFC74BD619}"/>
          </ac:spMkLst>
        </pc:spChg>
        <pc:spChg chg="mod">
          <ac:chgData name="reza kabir" userId="af3c95a13102d509" providerId="LiveId" clId="{88200EE4-F4B4-49E8-8126-B01E5FCCBE2D}" dt="2020-05-17T11:29:26.274" v="2116" actId="165"/>
          <ac:spMkLst>
            <pc:docMk/>
            <pc:sldMk cId="194000301" sldId="522"/>
            <ac:spMk id="130" creationId="{4D0C3CC7-BB30-4249-B0F7-1B46FD18AADC}"/>
          </ac:spMkLst>
        </pc:spChg>
        <pc:spChg chg="mod">
          <ac:chgData name="reza kabir" userId="af3c95a13102d509" providerId="LiveId" clId="{88200EE4-F4B4-49E8-8126-B01E5FCCBE2D}" dt="2020-05-17T11:29:26.274" v="2116" actId="165"/>
          <ac:spMkLst>
            <pc:docMk/>
            <pc:sldMk cId="194000301" sldId="522"/>
            <ac:spMk id="131" creationId="{2E80C0F9-CEF2-4315-B296-0F2428AFE860}"/>
          </ac:spMkLst>
        </pc:spChg>
        <pc:spChg chg="mod">
          <ac:chgData name="reza kabir" userId="af3c95a13102d509" providerId="LiveId" clId="{88200EE4-F4B4-49E8-8126-B01E5FCCBE2D}" dt="2020-05-17T11:29:26.274" v="2116" actId="165"/>
          <ac:spMkLst>
            <pc:docMk/>
            <pc:sldMk cId="194000301" sldId="522"/>
            <ac:spMk id="132" creationId="{499DDEBB-90AE-49AD-8776-1F454372026C}"/>
          </ac:spMkLst>
        </pc:spChg>
        <pc:spChg chg="mod">
          <ac:chgData name="reza kabir" userId="af3c95a13102d509" providerId="LiveId" clId="{88200EE4-F4B4-49E8-8126-B01E5FCCBE2D}" dt="2020-05-17T11:29:26.274" v="2116" actId="165"/>
          <ac:spMkLst>
            <pc:docMk/>
            <pc:sldMk cId="194000301" sldId="522"/>
            <ac:spMk id="133" creationId="{B2E94598-A619-4706-A264-29CF8BED4079}"/>
          </ac:spMkLst>
        </pc:spChg>
        <pc:spChg chg="mod">
          <ac:chgData name="reza kabir" userId="af3c95a13102d509" providerId="LiveId" clId="{88200EE4-F4B4-49E8-8126-B01E5FCCBE2D}" dt="2020-05-17T11:29:26.274" v="2116" actId="165"/>
          <ac:spMkLst>
            <pc:docMk/>
            <pc:sldMk cId="194000301" sldId="522"/>
            <ac:spMk id="134" creationId="{CE614DAC-8E21-43F3-8653-AD4299727F08}"/>
          </ac:spMkLst>
        </pc:spChg>
        <pc:spChg chg="mod">
          <ac:chgData name="reza kabir" userId="af3c95a13102d509" providerId="LiveId" clId="{88200EE4-F4B4-49E8-8126-B01E5FCCBE2D}" dt="2020-05-17T11:29:26.274" v="2116" actId="165"/>
          <ac:spMkLst>
            <pc:docMk/>
            <pc:sldMk cId="194000301" sldId="522"/>
            <ac:spMk id="135" creationId="{523CA884-EFBD-4C00-A788-322A25740485}"/>
          </ac:spMkLst>
        </pc:spChg>
        <pc:spChg chg="mod">
          <ac:chgData name="reza kabir" userId="af3c95a13102d509" providerId="LiveId" clId="{88200EE4-F4B4-49E8-8126-B01E5FCCBE2D}" dt="2020-05-17T11:29:26.274" v="2116" actId="165"/>
          <ac:spMkLst>
            <pc:docMk/>
            <pc:sldMk cId="194000301" sldId="522"/>
            <ac:spMk id="136" creationId="{F75005B9-DA1F-4D59-8014-880C95C4E346}"/>
          </ac:spMkLst>
        </pc:spChg>
        <pc:spChg chg="mod">
          <ac:chgData name="reza kabir" userId="af3c95a13102d509" providerId="LiveId" clId="{88200EE4-F4B4-49E8-8126-B01E5FCCBE2D}" dt="2020-05-17T11:29:26.274" v="2116" actId="165"/>
          <ac:spMkLst>
            <pc:docMk/>
            <pc:sldMk cId="194000301" sldId="522"/>
            <ac:spMk id="137" creationId="{6127B2FF-C41F-4D26-9FAF-A2C3688D5AF6}"/>
          </ac:spMkLst>
        </pc:spChg>
        <pc:spChg chg="mod">
          <ac:chgData name="reza kabir" userId="af3c95a13102d509" providerId="LiveId" clId="{88200EE4-F4B4-49E8-8126-B01E5FCCBE2D}" dt="2020-05-17T11:29:26.274" v="2116" actId="165"/>
          <ac:spMkLst>
            <pc:docMk/>
            <pc:sldMk cId="194000301" sldId="522"/>
            <ac:spMk id="138" creationId="{3DC70ECF-E0B4-4AFC-BE71-5595F112B291}"/>
          </ac:spMkLst>
        </pc:spChg>
        <pc:spChg chg="mod">
          <ac:chgData name="reza kabir" userId="af3c95a13102d509" providerId="LiveId" clId="{88200EE4-F4B4-49E8-8126-B01E5FCCBE2D}" dt="2020-05-17T11:29:26.274" v="2116" actId="165"/>
          <ac:spMkLst>
            <pc:docMk/>
            <pc:sldMk cId="194000301" sldId="522"/>
            <ac:spMk id="139" creationId="{BA54B4F1-0400-4E44-9D6A-F34BBF76BB78}"/>
          </ac:spMkLst>
        </pc:spChg>
        <pc:spChg chg="mod">
          <ac:chgData name="reza kabir" userId="af3c95a13102d509" providerId="LiveId" clId="{88200EE4-F4B4-49E8-8126-B01E5FCCBE2D}" dt="2020-05-17T11:29:26.274" v="2116" actId="165"/>
          <ac:spMkLst>
            <pc:docMk/>
            <pc:sldMk cId="194000301" sldId="522"/>
            <ac:spMk id="140" creationId="{FD46CD4E-4EE7-4C99-B0C0-636C7C43F363}"/>
          </ac:spMkLst>
        </pc:spChg>
        <pc:spChg chg="mod">
          <ac:chgData name="reza kabir" userId="af3c95a13102d509" providerId="LiveId" clId="{88200EE4-F4B4-49E8-8126-B01E5FCCBE2D}" dt="2020-05-17T11:29:26.274" v="2116" actId="165"/>
          <ac:spMkLst>
            <pc:docMk/>
            <pc:sldMk cId="194000301" sldId="522"/>
            <ac:spMk id="141" creationId="{A502C24F-2559-40C5-826D-9C03E090ECED}"/>
          </ac:spMkLst>
        </pc:spChg>
        <pc:spChg chg="mod">
          <ac:chgData name="reza kabir" userId="af3c95a13102d509" providerId="LiveId" clId="{88200EE4-F4B4-49E8-8126-B01E5FCCBE2D}" dt="2020-05-17T11:29:26.274" v="2116" actId="165"/>
          <ac:spMkLst>
            <pc:docMk/>
            <pc:sldMk cId="194000301" sldId="522"/>
            <ac:spMk id="142" creationId="{D8107584-3E87-4B6E-86B7-CEDEF8373F8F}"/>
          </ac:spMkLst>
        </pc:spChg>
        <pc:spChg chg="mod">
          <ac:chgData name="reza kabir" userId="af3c95a13102d509" providerId="LiveId" clId="{88200EE4-F4B4-49E8-8126-B01E5FCCBE2D}" dt="2020-05-17T11:29:26.274" v="2116" actId="165"/>
          <ac:spMkLst>
            <pc:docMk/>
            <pc:sldMk cId="194000301" sldId="522"/>
            <ac:spMk id="143" creationId="{42B29561-572E-45B5-AFC9-33B6B4E2074E}"/>
          </ac:spMkLst>
        </pc:spChg>
        <pc:spChg chg="mod">
          <ac:chgData name="reza kabir" userId="af3c95a13102d509" providerId="LiveId" clId="{88200EE4-F4B4-49E8-8126-B01E5FCCBE2D}" dt="2020-05-17T11:29:26.274" v="2116" actId="165"/>
          <ac:spMkLst>
            <pc:docMk/>
            <pc:sldMk cId="194000301" sldId="522"/>
            <ac:spMk id="144" creationId="{BFD37E10-120D-4BDC-954A-5CCEAC784092}"/>
          </ac:spMkLst>
        </pc:spChg>
        <pc:spChg chg="mod">
          <ac:chgData name="reza kabir" userId="af3c95a13102d509" providerId="LiveId" clId="{88200EE4-F4B4-49E8-8126-B01E5FCCBE2D}" dt="2020-05-17T11:29:26.274" v="2116" actId="165"/>
          <ac:spMkLst>
            <pc:docMk/>
            <pc:sldMk cId="194000301" sldId="522"/>
            <ac:spMk id="145" creationId="{65AD1824-D82C-4FE5-8E7D-E26490CE1514}"/>
          </ac:spMkLst>
        </pc:spChg>
        <pc:spChg chg="mod">
          <ac:chgData name="reza kabir" userId="af3c95a13102d509" providerId="LiveId" clId="{88200EE4-F4B4-49E8-8126-B01E5FCCBE2D}" dt="2020-05-17T11:29:26.274" v="2116" actId="165"/>
          <ac:spMkLst>
            <pc:docMk/>
            <pc:sldMk cId="194000301" sldId="522"/>
            <ac:spMk id="146" creationId="{0C35858E-9F06-482B-B199-DE9F11E531EA}"/>
          </ac:spMkLst>
        </pc:spChg>
        <pc:spChg chg="mod">
          <ac:chgData name="reza kabir" userId="af3c95a13102d509" providerId="LiveId" clId="{88200EE4-F4B4-49E8-8126-B01E5FCCBE2D}" dt="2020-05-17T11:29:26.274" v="2116" actId="165"/>
          <ac:spMkLst>
            <pc:docMk/>
            <pc:sldMk cId="194000301" sldId="522"/>
            <ac:spMk id="147" creationId="{0F587B03-F919-498F-8E88-EB671A2B24A8}"/>
          </ac:spMkLst>
        </pc:spChg>
        <pc:spChg chg="mod">
          <ac:chgData name="reza kabir" userId="af3c95a13102d509" providerId="LiveId" clId="{88200EE4-F4B4-49E8-8126-B01E5FCCBE2D}" dt="2020-05-17T11:29:26.274" v="2116" actId="165"/>
          <ac:spMkLst>
            <pc:docMk/>
            <pc:sldMk cId="194000301" sldId="522"/>
            <ac:spMk id="148" creationId="{E9052FD1-F03C-4554-BEBB-88B767A40198}"/>
          </ac:spMkLst>
        </pc:spChg>
        <pc:spChg chg="mod">
          <ac:chgData name="reza kabir" userId="af3c95a13102d509" providerId="LiveId" clId="{88200EE4-F4B4-49E8-8126-B01E5FCCBE2D}" dt="2020-05-17T11:29:26.274" v="2116" actId="165"/>
          <ac:spMkLst>
            <pc:docMk/>
            <pc:sldMk cId="194000301" sldId="522"/>
            <ac:spMk id="149" creationId="{0C6A7FAD-37EF-4028-B3E7-4F4B8BACC128}"/>
          </ac:spMkLst>
        </pc:spChg>
        <pc:spChg chg="mod">
          <ac:chgData name="reza kabir" userId="af3c95a13102d509" providerId="LiveId" clId="{88200EE4-F4B4-49E8-8126-B01E5FCCBE2D}" dt="2020-05-17T11:29:26.274" v="2116" actId="165"/>
          <ac:spMkLst>
            <pc:docMk/>
            <pc:sldMk cId="194000301" sldId="522"/>
            <ac:spMk id="150" creationId="{CF898E72-9F67-4695-BE30-2D57263CD601}"/>
          </ac:spMkLst>
        </pc:spChg>
        <pc:spChg chg="mod">
          <ac:chgData name="reza kabir" userId="af3c95a13102d509" providerId="LiveId" clId="{88200EE4-F4B4-49E8-8126-B01E5FCCBE2D}" dt="2020-05-17T11:29:26.274" v="2116" actId="165"/>
          <ac:spMkLst>
            <pc:docMk/>
            <pc:sldMk cId="194000301" sldId="522"/>
            <ac:spMk id="151" creationId="{4E2296E3-3AF3-48BE-9030-D73AA658F006}"/>
          </ac:spMkLst>
        </pc:spChg>
        <pc:spChg chg="mod">
          <ac:chgData name="reza kabir" userId="af3c95a13102d509" providerId="LiveId" clId="{88200EE4-F4B4-49E8-8126-B01E5FCCBE2D}" dt="2020-05-17T11:29:26.274" v="2116" actId="165"/>
          <ac:spMkLst>
            <pc:docMk/>
            <pc:sldMk cId="194000301" sldId="522"/>
            <ac:spMk id="152" creationId="{C6899887-0A9E-4ECD-9769-228D6FC0C11A}"/>
          </ac:spMkLst>
        </pc:spChg>
        <pc:spChg chg="mod">
          <ac:chgData name="reza kabir" userId="af3c95a13102d509" providerId="LiveId" clId="{88200EE4-F4B4-49E8-8126-B01E5FCCBE2D}" dt="2020-05-17T11:29:26.274" v="2116" actId="165"/>
          <ac:spMkLst>
            <pc:docMk/>
            <pc:sldMk cId="194000301" sldId="522"/>
            <ac:spMk id="153" creationId="{D5BA8647-CE94-4C8E-96BD-CE663D53EC52}"/>
          </ac:spMkLst>
        </pc:spChg>
        <pc:spChg chg="mod">
          <ac:chgData name="reza kabir" userId="af3c95a13102d509" providerId="LiveId" clId="{88200EE4-F4B4-49E8-8126-B01E5FCCBE2D}" dt="2020-05-17T11:29:26.274" v="2116" actId="165"/>
          <ac:spMkLst>
            <pc:docMk/>
            <pc:sldMk cId="194000301" sldId="522"/>
            <ac:spMk id="154" creationId="{1A8A39D7-09DE-4863-9FB6-93F9743B3FE8}"/>
          </ac:spMkLst>
        </pc:spChg>
        <pc:spChg chg="mod">
          <ac:chgData name="reza kabir" userId="af3c95a13102d509" providerId="LiveId" clId="{88200EE4-F4B4-49E8-8126-B01E5FCCBE2D}" dt="2020-05-17T11:29:26.274" v="2116" actId="165"/>
          <ac:spMkLst>
            <pc:docMk/>
            <pc:sldMk cId="194000301" sldId="522"/>
            <ac:spMk id="155" creationId="{DE49677E-D6C6-4EB6-9923-81225441F767}"/>
          </ac:spMkLst>
        </pc:spChg>
        <pc:spChg chg="mod">
          <ac:chgData name="reza kabir" userId="af3c95a13102d509" providerId="LiveId" clId="{88200EE4-F4B4-49E8-8126-B01E5FCCBE2D}" dt="2020-05-17T11:29:26.274" v="2116" actId="165"/>
          <ac:spMkLst>
            <pc:docMk/>
            <pc:sldMk cId="194000301" sldId="522"/>
            <ac:spMk id="156" creationId="{C6BBF6B3-BE0C-46EE-BF83-1E9168AA7BE2}"/>
          </ac:spMkLst>
        </pc:spChg>
        <pc:spChg chg="mod">
          <ac:chgData name="reza kabir" userId="af3c95a13102d509" providerId="LiveId" clId="{88200EE4-F4B4-49E8-8126-B01E5FCCBE2D}" dt="2020-05-17T11:29:26.274" v="2116" actId="165"/>
          <ac:spMkLst>
            <pc:docMk/>
            <pc:sldMk cId="194000301" sldId="522"/>
            <ac:spMk id="157" creationId="{BF013B53-7842-43A2-9CA7-A3E9D64EAAB3}"/>
          </ac:spMkLst>
        </pc:spChg>
        <pc:spChg chg="mod">
          <ac:chgData name="reza kabir" userId="af3c95a13102d509" providerId="LiveId" clId="{88200EE4-F4B4-49E8-8126-B01E5FCCBE2D}" dt="2020-05-17T11:29:26.274" v="2116" actId="165"/>
          <ac:spMkLst>
            <pc:docMk/>
            <pc:sldMk cId="194000301" sldId="522"/>
            <ac:spMk id="158" creationId="{FBBF8DC3-8E5A-4576-8C52-AAE1C5C8B066}"/>
          </ac:spMkLst>
        </pc:spChg>
        <pc:spChg chg="mod">
          <ac:chgData name="reza kabir" userId="af3c95a13102d509" providerId="LiveId" clId="{88200EE4-F4B4-49E8-8126-B01E5FCCBE2D}" dt="2020-05-17T11:29:26.274" v="2116" actId="165"/>
          <ac:spMkLst>
            <pc:docMk/>
            <pc:sldMk cId="194000301" sldId="522"/>
            <ac:spMk id="159" creationId="{33B41787-228A-4188-9DFC-BEEC9D5B11A5}"/>
          </ac:spMkLst>
        </pc:spChg>
        <pc:spChg chg="mod">
          <ac:chgData name="reza kabir" userId="af3c95a13102d509" providerId="LiveId" clId="{88200EE4-F4B4-49E8-8126-B01E5FCCBE2D}" dt="2020-05-17T11:29:26.274" v="2116" actId="165"/>
          <ac:spMkLst>
            <pc:docMk/>
            <pc:sldMk cId="194000301" sldId="522"/>
            <ac:spMk id="160" creationId="{27E04403-5B64-4F66-847A-A2B04995DB13}"/>
          </ac:spMkLst>
        </pc:spChg>
        <pc:spChg chg="mod">
          <ac:chgData name="reza kabir" userId="af3c95a13102d509" providerId="LiveId" clId="{88200EE4-F4B4-49E8-8126-B01E5FCCBE2D}" dt="2020-05-17T11:29:26.274" v="2116" actId="165"/>
          <ac:spMkLst>
            <pc:docMk/>
            <pc:sldMk cId="194000301" sldId="522"/>
            <ac:spMk id="161" creationId="{E57E421F-5A0E-45DC-BD19-F7CE69EBB751}"/>
          </ac:spMkLst>
        </pc:spChg>
        <pc:spChg chg="mod">
          <ac:chgData name="reza kabir" userId="af3c95a13102d509" providerId="LiveId" clId="{88200EE4-F4B4-49E8-8126-B01E5FCCBE2D}" dt="2020-05-17T11:29:26.274" v="2116" actId="165"/>
          <ac:spMkLst>
            <pc:docMk/>
            <pc:sldMk cId="194000301" sldId="522"/>
            <ac:spMk id="162" creationId="{9A541F46-E3C4-4F66-AF48-2DB74C2F9B4A}"/>
          </ac:spMkLst>
        </pc:spChg>
        <pc:spChg chg="mod">
          <ac:chgData name="reza kabir" userId="af3c95a13102d509" providerId="LiveId" clId="{88200EE4-F4B4-49E8-8126-B01E5FCCBE2D}" dt="2020-05-17T11:29:26.274" v="2116" actId="165"/>
          <ac:spMkLst>
            <pc:docMk/>
            <pc:sldMk cId="194000301" sldId="522"/>
            <ac:spMk id="163" creationId="{59C2E748-DBF0-4BBC-8EB4-151ED7FA3B52}"/>
          </ac:spMkLst>
        </pc:spChg>
        <pc:spChg chg="mod">
          <ac:chgData name="reza kabir" userId="af3c95a13102d509" providerId="LiveId" clId="{88200EE4-F4B4-49E8-8126-B01E5FCCBE2D}" dt="2020-05-17T11:29:26.274" v="2116" actId="165"/>
          <ac:spMkLst>
            <pc:docMk/>
            <pc:sldMk cId="194000301" sldId="522"/>
            <ac:spMk id="164" creationId="{8AC2BD30-0F12-4459-8937-0B23D06E18C9}"/>
          </ac:spMkLst>
        </pc:spChg>
        <pc:spChg chg="mod">
          <ac:chgData name="reza kabir" userId="af3c95a13102d509" providerId="LiveId" clId="{88200EE4-F4B4-49E8-8126-B01E5FCCBE2D}" dt="2020-05-17T11:29:26.274" v="2116" actId="165"/>
          <ac:spMkLst>
            <pc:docMk/>
            <pc:sldMk cId="194000301" sldId="522"/>
            <ac:spMk id="165" creationId="{733888D0-6AE0-4917-82FA-DDC04581842F}"/>
          </ac:spMkLst>
        </pc:spChg>
        <pc:spChg chg="mod">
          <ac:chgData name="reza kabir" userId="af3c95a13102d509" providerId="LiveId" clId="{88200EE4-F4B4-49E8-8126-B01E5FCCBE2D}" dt="2020-05-17T11:29:26.274" v="2116" actId="165"/>
          <ac:spMkLst>
            <pc:docMk/>
            <pc:sldMk cId="194000301" sldId="522"/>
            <ac:spMk id="166" creationId="{8930C93C-7110-4FCE-92E1-9CAC62B99FFF}"/>
          </ac:spMkLst>
        </pc:spChg>
        <pc:spChg chg="mod">
          <ac:chgData name="reza kabir" userId="af3c95a13102d509" providerId="LiveId" clId="{88200EE4-F4B4-49E8-8126-B01E5FCCBE2D}" dt="2020-05-17T11:29:26.274" v="2116" actId="165"/>
          <ac:spMkLst>
            <pc:docMk/>
            <pc:sldMk cId="194000301" sldId="522"/>
            <ac:spMk id="167" creationId="{30CECB8E-C390-4D6E-B4A1-819AD790043D}"/>
          </ac:spMkLst>
        </pc:spChg>
        <pc:spChg chg="mod">
          <ac:chgData name="reza kabir" userId="af3c95a13102d509" providerId="LiveId" clId="{88200EE4-F4B4-49E8-8126-B01E5FCCBE2D}" dt="2020-05-17T11:29:26.274" v="2116" actId="165"/>
          <ac:spMkLst>
            <pc:docMk/>
            <pc:sldMk cId="194000301" sldId="522"/>
            <ac:spMk id="168" creationId="{CE98FBFE-A95B-418B-B51E-3AC3B9667956}"/>
          </ac:spMkLst>
        </pc:spChg>
        <pc:spChg chg="mod">
          <ac:chgData name="reza kabir" userId="af3c95a13102d509" providerId="LiveId" clId="{88200EE4-F4B4-49E8-8126-B01E5FCCBE2D}" dt="2020-05-17T11:29:26.274" v="2116" actId="165"/>
          <ac:spMkLst>
            <pc:docMk/>
            <pc:sldMk cId="194000301" sldId="522"/>
            <ac:spMk id="169" creationId="{5441FBC2-EA14-416E-BFD8-FB16A5815DF4}"/>
          </ac:spMkLst>
        </pc:spChg>
        <pc:spChg chg="mod">
          <ac:chgData name="reza kabir" userId="af3c95a13102d509" providerId="LiveId" clId="{88200EE4-F4B4-49E8-8126-B01E5FCCBE2D}" dt="2020-05-17T11:29:26.274" v="2116" actId="165"/>
          <ac:spMkLst>
            <pc:docMk/>
            <pc:sldMk cId="194000301" sldId="522"/>
            <ac:spMk id="170" creationId="{B41C2606-3017-468E-9AC7-5C3CDF3D565A}"/>
          </ac:spMkLst>
        </pc:spChg>
        <pc:spChg chg="mod">
          <ac:chgData name="reza kabir" userId="af3c95a13102d509" providerId="LiveId" clId="{88200EE4-F4B4-49E8-8126-B01E5FCCBE2D}" dt="2020-05-17T11:29:26.274" v="2116" actId="165"/>
          <ac:spMkLst>
            <pc:docMk/>
            <pc:sldMk cId="194000301" sldId="522"/>
            <ac:spMk id="171" creationId="{095B93B5-7979-4752-A61D-6B7166BABC51}"/>
          </ac:spMkLst>
        </pc:spChg>
        <pc:spChg chg="mod">
          <ac:chgData name="reza kabir" userId="af3c95a13102d509" providerId="LiveId" clId="{88200EE4-F4B4-49E8-8126-B01E5FCCBE2D}" dt="2020-05-17T11:29:26.274" v="2116" actId="165"/>
          <ac:spMkLst>
            <pc:docMk/>
            <pc:sldMk cId="194000301" sldId="522"/>
            <ac:spMk id="172" creationId="{83FE289C-797B-4E77-9222-BAD713CAE559}"/>
          </ac:spMkLst>
        </pc:spChg>
        <pc:spChg chg="mod">
          <ac:chgData name="reza kabir" userId="af3c95a13102d509" providerId="LiveId" clId="{88200EE4-F4B4-49E8-8126-B01E5FCCBE2D}" dt="2020-05-17T11:29:26.274" v="2116" actId="165"/>
          <ac:spMkLst>
            <pc:docMk/>
            <pc:sldMk cId="194000301" sldId="522"/>
            <ac:spMk id="173" creationId="{D5DE3E9C-F355-4BC4-9042-845EC35835C5}"/>
          </ac:spMkLst>
        </pc:spChg>
        <pc:spChg chg="mod">
          <ac:chgData name="reza kabir" userId="af3c95a13102d509" providerId="LiveId" clId="{88200EE4-F4B4-49E8-8126-B01E5FCCBE2D}" dt="2020-05-17T11:29:26.274" v="2116" actId="165"/>
          <ac:spMkLst>
            <pc:docMk/>
            <pc:sldMk cId="194000301" sldId="522"/>
            <ac:spMk id="174" creationId="{C89386C9-3DDE-4432-9FBF-15BE1DD78DD9}"/>
          </ac:spMkLst>
        </pc:spChg>
        <pc:spChg chg="mod">
          <ac:chgData name="reza kabir" userId="af3c95a13102d509" providerId="LiveId" clId="{88200EE4-F4B4-49E8-8126-B01E5FCCBE2D}" dt="2020-05-17T11:29:26.274" v="2116" actId="165"/>
          <ac:spMkLst>
            <pc:docMk/>
            <pc:sldMk cId="194000301" sldId="522"/>
            <ac:spMk id="175" creationId="{ED7AF8FF-F0BE-4D57-BFE6-8A34219AABD2}"/>
          </ac:spMkLst>
        </pc:spChg>
        <pc:spChg chg="mod">
          <ac:chgData name="reza kabir" userId="af3c95a13102d509" providerId="LiveId" clId="{88200EE4-F4B4-49E8-8126-B01E5FCCBE2D}" dt="2020-05-17T11:29:26.274" v="2116" actId="165"/>
          <ac:spMkLst>
            <pc:docMk/>
            <pc:sldMk cId="194000301" sldId="522"/>
            <ac:spMk id="176" creationId="{E2B8A3DE-7041-429F-B23B-1A3E26D82691}"/>
          </ac:spMkLst>
        </pc:spChg>
        <pc:spChg chg="mod">
          <ac:chgData name="reza kabir" userId="af3c95a13102d509" providerId="LiveId" clId="{88200EE4-F4B4-49E8-8126-B01E5FCCBE2D}" dt="2020-05-17T11:29:26.274" v="2116" actId="165"/>
          <ac:spMkLst>
            <pc:docMk/>
            <pc:sldMk cId="194000301" sldId="522"/>
            <ac:spMk id="177" creationId="{6CA365A3-E862-4E35-8AFF-D9D0A53E68A1}"/>
          </ac:spMkLst>
        </pc:spChg>
        <pc:spChg chg="mod">
          <ac:chgData name="reza kabir" userId="af3c95a13102d509" providerId="LiveId" clId="{88200EE4-F4B4-49E8-8126-B01E5FCCBE2D}" dt="2020-05-17T11:29:26.274" v="2116" actId="165"/>
          <ac:spMkLst>
            <pc:docMk/>
            <pc:sldMk cId="194000301" sldId="522"/>
            <ac:spMk id="178" creationId="{CC3D00C5-346E-415C-BB36-6C707995CD54}"/>
          </ac:spMkLst>
        </pc:spChg>
        <pc:spChg chg="mod">
          <ac:chgData name="reza kabir" userId="af3c95a13102d509" providerId="LiveId" clId="{88200EE4-F4B4-49E8-8126-B01E5FCCBE2D}" dt="2020-05-17T11:29:26.274" v="2116" actId="165"/>
          <ac:spMkLst>
            <pc:docMk/>
            <pc:sldMk cId="194000301" sldId="522"/>
            <ac:spMk id="179" creationId="{9EE2095B-AEFC-4A35-BA69-42E5B3FB1ECF}"/>
          </ac:spMkLst>
        </pc:spChg>
        <pc:spChg chg="mod">
          <ac:chgData name="reza kabir" userId="af3c95a13102d509" providerId="LiveId" clId="{88200EE4-F4B4-49E8-8126-B01E5FCCBE2D}" dt="2020-05-17T11:29:26.274" v="2116" actId="165"/>
          <ac:spMkLst>
            <pc:docMk/>
            <pc:sldMk cId="194000301" sldId="522"/>
            <ac:spMk id="180" creationId="{A05E4E4E-A6A6-4986-BC09-AC79CE160AF5}"/>
          </ac:spMkLst>
        </pc:spChg>
        <pc:spChg chg="mod">
          <ac:chgData name="reza kabir" userId="af3c95a13102d509" providerId="LiveId" clId="{88200EE4-F4B4-49E8-8126-B01E5FCCBE2D}" dt="2020-05-17T11:29:26.274" v="2116" actId="165"/>
          <ac:spMkLst>
            <pc:docMk/>
            <pc:sldMk cId="194000301" sldId="522"/>
            <ac:spMk id="181" creationId="{417CF093-7611-4D6D-9A5D-EC28A701F323}"/>
          </ac:spMkLst>
        </pc:spChg>
        <pc:spChg chg="mod">
          <ac:chgData name="reza kabir" userId="af3c95a13102d509" providerId="LiveId" clId="{88200EE4-F4B4-49E8-8126-B01E5FCCBE2D}" dt="2020-05-17T11:29:26.274" v="2116" actId="165"/>
          <ac:spMkLst>
            <pc:docMk/>
            <pc:sldMk cId="194000301" sldId="522"/>
            <ac:spMk id="182" creationId="{D520A81A-E649-4CC0-B360-64BE286F9BF9}"/>
          </ac:spMkLst>
        </pc:spChg>
        <pc:spChg chg="mod">
          <ac:chgData name="reza kabir" userId="af3c95a13102d509" providerId="LiveId" clId="{88200EE4-F4B4-49E8-8126-B01E5FCCBE2D}" dt="2020-05-17T11:29:26.274" v="2116" actId="165"/>
          <ac:spMkLst>
            <pc:docMk/>
            <pc:sldMk cId="194000301" sldId="522"/>
            <ac:spMk id="183" creationId="{C3F4BBBD-A9AC-4AE5-82BB-E269E2522684}"/>
          </ac:spMkLst>
        </pc:spChg>
        <pc:spChg chg="mod">
          <ac:chgData name="reza kabir" userId="af3c95a13102d509" providerId="LiveId" clId="{88200EE4-F4B4-49E8-8126-B01E5FCCBE2D}" dt="2020-05-17T11:29:26.274" v="2116" actId="165"/>
          <ac:spMkLst>
            <pc:docMk/>
            <pc:sldMk cId="194000301" sldId="522"/>
            <ac:spMk id="184" creationId="{E32083C5-316C-4AF3-B14B-8E8172515C07}"/>
          </ac:spMkLst>
        </pc:spChg>
        <pc:spChg chg="mod">
          <ac:chgData name="reza kabir" userId="af3c95a13102d509" providerId="LiveId" clId="{88200EE4-F4B4-49E8-8126-B01E5FCCBE2D}" dt="2020-05-17T11:29:26.274" v="2116" actId="165"/>
          <ac:spMkLst>
            <pc:docMk/>
            <pc:sldMk cId="194000301" sldId="522"/>
            <ac:spMk id="185" creationId="{30550E18-7F4B-4719-B8E2-40F60695B220}"/>
          </ac:spMkLst>
        </pc:spChg>
        <pc:spChg chg="mod">
          <ac:chgData name="reza kabir" userId="af3c95a13102d509" providerId="LiveId" clId="{88200EE4-F4B4-49E8-8126-B01E5FCCBE2D}" dt="2020-05-17T11:29:26.274" v="2116" actId="165"/>
          <ac:spMkLst>
            <pc:docMk/>
            <pc:sldMk cId="194000301" sldId="522"/>
            <ac:spMk id="186" creationId="{60F5BE5E-10DB-4F3F-81D7-59836DA0A150}"/>
          </ac:spMkLst>
        </pc:spChg>
        <pc:spChg chg="mod">
          <ac:chgData name="reza kabir" userId="af3c95a13102d509" providerId="LiveId" clId="{88200EE4-F4B4-49E8-8126-B01E5FCCBE2D}" dt="2020-05-17T11:29:26.274" v="2116" actId="165"/>
          <ac:spMkLst>
            <pc:docMk/>
            <pc:sldMk cId="194000301" sldId="522"/>
            <ac:spMk id="187" creationId="{8D90A749-B5D1-4243-9066-A5097184CB3C}"/>
          </ac:spMkLst>
        </pc:spChg>
        <pc:spChg chg="mod">
          <ac:chgData name="reza kabir" userId="af3c95a13102d509" providerId="LiveId" clId="{88200EE4-F4B4-49E8-8126-B01E5FCCBE2D}" dt="2020-05-17T11:29:26.274" v="2116" actId="165"/>
          <ac:spMkLst>
            <pc:docMk/>
            <pc:sldMk cId="194000301" sldId="522"/>
            <ac:spMk id="188" creationId="{5BF6D356-15A4-46F0-98C6-8D2BB0D024AB}"/>
          </ac:spMkLst>
        </pc:spChg>
        <pc:spChg chg="mod">
          <ac:chgData name="reza kabir" userId="af3c95a13102d509" providerId="LiveId" clId="{88200EE4-F4B4-49E8-8126-B01E5FCCBE2D}" dt="2020-05-17T11:29:26.274" v="2116" actId="165"/>
          <ac:spMkLst>
            <pc:docMk/>
            <pc:sldMk cId="194000301" sldId="522"/>
            <ac:spMk id="189" creationId="{D2252019-D9EE-46E8-8CB2-44F337319928}"/>
          </ac:spMkLst>
        </pc:spChg>
        <pc:spChg chg="mod">
          <ac:chgData name="reza kabir" userId="af3c95a13102d509" providerId="LiveId" clId="{88200EE4-F4B4-49E8-8126-B01E5FCCBE2D}" dt="2020-05-17T11:29:26.274" v="2116" actId="165"/>
          <ac:spMkLst>
            <pc:docMk/>
            <pc:sldMk cId="194000301" sldId="522"/>
            <ac:spMk id="190" creationId="{FD5874E9-B365-438D-843B-D45D90587097}"/>
          </ac:spMkLst>
        </pc:spChg>
        <pc:spChg chg="mod">
          <ac:chgData name="reza kabir" userId="af3c95a13102d509" providerId="LiveId" clId="{88200EE4-F4B4-49E8-8126-B01E5FCCBE2D}" dt="2020-05-17T11:29:26.274" v="2116" actId="165"/>
          <ac:spMkLst>
            <pc:docMk/>
            <pc:sldMk cId="194000301" sldId="522"/>
            <ac:spMk id="191" creationId="{CA299012-7E77-49D4-A054-B28F339A7B96}"/>
          </ac:spMkLst>
        </pc:spChg>
        <pc:spChg chg="mod">
          <ac:chgData name="reza kabir" userId="af3c95a13102d509" providerId="LiveId" clId="{88200EE4-F4B4-49E8-8126-B01E5FCCBE2D}" dt="2020-05-17T11:29:26.274" v="2116" actId="165"/>
          <ac:spMkLst>
            <pc:docMk/>
            <pc:sldMk cId="194000301" sldId="522"/>
            <ac:spMk id="192" creationId="{51261065-27BD-476A-B63B-B60DB82933BB}"/>
          </ac:spMkLst>
        </pc:spChg>
        <pc:spChg chg="mod">
          <ac:chgData name="reza kabir" userId="af3c95a13102d509" providerId="LiveId" clId="{88200EE4-F4B4-49E8-8126-B01E5FCCBE2D}" dt="2020-05-17T11:29:26.274" v="2116" actId="165"/>
          <ac:spMkLst>
            <pc:docMk/>
            <pc:sldMk cId="194000301" sldId="522"/>
            <ac:spMk id="193" creationId="{46276F3F-CD1F-4FA2-9259-0F8EF70BDB5B}"/>
          </ac:spMkLst>
        </pc:spChg>
        <pc:spChg chg="mod">
          <ac:chgData name="reza kabir" userId="af3c95a13102d509" providerId="LiveId" clId="{88200EE4-F4B4-49E8-8126-B01E5FCCBE2D}" dt="2020-05-17T11:29:26.274" v="2116" actId="165"/>
          <ac:spMkLst>
            <pc:docMk/>
            <pc:sldMk cId="194000301" sldId="522"/>
            <ac:spMk id="194" creationId="{63431173-8553-4668-8589-8483371D3016}"/>
          </ac:spMkLst>
        </pc:spChg>
        <pc:spChg chg="mod">
          <ac:chgData name="reza kabir" userId="af3c95a13102d509" providerId="LiveId" clId="{88200EE4-F4B4-49E8-8126-B01E5FCCBE2D}" dt="2020-05-17T11:29:26.274" v="2116" actId="165"/>
          <ac:spMkLst>
            <pc:docMk/>
            <pc:sldMk cId="194000301" sldId="522"/>
            <ac:spMk id="195" creationId="{180D613B-8252-40D2-A2C3-93C9E9BB4F2A}"/>
          </ac:spMkLst>
        </pc:spChg>
        <pc:spChg chg="mod">
          <ac:chgData name="reza kabir" userId="af3c95a13102d509" providerId="LiveId" clId="{88200EE4-F4B4-49E8-8126-B01E5FCCBE2D}" dt="2020-05-17T11:29:26.274" v="2116" actId="165"/>
          <ac:spMkLst>
            <pc:docMk/>
            <pc:sldMk cId="194000301" sldId="522"/>
            <ac:spMk id="196" creationId="{62F55E27-4DBD-49DD-A140-F9AC2FE41F99}"/>
          </ac:spMkLst>
        </pc:spChg>
        <pc:spChg chg="mod">
          <ac:chgData name="reza kabir" userId="af3c95a13102d509" providerId="LiveId" clId="{88200EE4-F4B4-49E8-8126-B01E5FCCBE2D}" dt="2020-05-17T11:29:26.274" v="2116" actId="165"/>
          <ac:spMkLst>
            <pc:docMk/>
            <pc:sldMk cId="194000301" sldId="522"/>
            <ac:spMk id="197" creationId="{D1838187-EF7D-4921-ACF2-92915DFE6C10}"/>
          </ac:spMkLst>
        </pc:spChg>
        <pc:spChg chg="mod">
          <ac:chgData name="reza kabir" userId="af3c95a13102d509" providerId="LiveId" clId="{88200EE4-F4B4-49E8-8126-B01E5FCCBE2D}" dt="2020-05-17T11:29:26.274" v="2116" actId="165"/>
          <ac:spMkLst>
            <pc:docMk/>
            <pc:sldMk cId="194000301" sldId="522"/>
            <ac:spMk id="198" creationId="{2B786C5C-6DB2-4D93-8BC2-C18D1B1535EB}"/>
          </ac:spMkLst>
        </pc:spChg>
        <pc:spChg chg="mod">
          <ac:chgData name="reza kabir" userId="af3c95a13102d509" providerId="LiveId" clId="{88200EE4-F4B4-49E8-8126-B01E5FCCBE2D}" dt="2020-05-17T11:29:26.274" v="2116" actId="165"/>
          <ac:spMkLst>
            <pc:docMk/>
            <pc:sldMk cId="194000301" sldId="522"/>
            <ac:spMk id="199" creationId="{4E245D82-2A23-4D6E-9B96-7EE565809DD2}"/>
          </ac:spMkLst>
        </pc:spChg>
        <pc:spChg chg="mod">
          <ac:chgData name="reza kabir" userId="af3c95a13102d509" providerId="LiveId" clId="{88200EE4-F4B4-49E8-8126-B01E5FCCBE2D}" dt="2020-05-17T11:29:26.274" v="2116" actId="165"/>
          <ac:spMkLst>
            <pc:docMk/>
            <pc:sldMk cId="194000301" sldId="522"/>
            <ac:spMk id="200" creationId="{ACECB6DD-F2FC-4596-A366-261343C8B6DC}"/>
          </ac:spMkLst>
        </pc:spChg>
        <pc:spChg chg="mod">
          <ac:chgData name="reza kabir" userId="af3c95a13102d509" providerId="LiveId" clId="{88200EE4-F4B4-49E8-8126-B01E5FCCBE2D}" dt="2020-05-17T11:29:26.274" v="2116" actId="165"/>
          <ac:spMkLst>
            <pc:docMk/>
            <pc:sldMk cId="194000301" sldId="522"/>
            <ac:spMk id="201" creationId="{52BF92B5-FC28-49BD-BE78-56CDAB2CF3A4}"/>
          </ac:spMkLst>
        </pc:spChg>
        <pc:spChg chg="mod">
          <ac:chgData name="reza kabir" userId="af3c95a13102d509" providerId="LiveId" clId="{88200EE4-F4B4-49E8-8126-B01E5FCCBE2D}" dt="2020-05-17T11:29:26.274" v="2116" actId="165"/>
          <ac:spMkLst>
            <pc:docMk/>
            <pc:sldMk cId="194000301" sldId="522"/>
            <ac:spMk id="202" creationId="{CAD612BF-79B0-4CBC-8345-711F6F277FEB}"/>
          </ac:spMkLst>
        </pc:spChg>
        <pc:spChg chg="mod">
          <ac:chgData name="reza kabir" userId="af3c95a13102d509" providerId="LiveId" clId="{88200EE4-F4B4-49E8-8126-B01E5FCCBE2D}" dt="2020-05-17T11:29:26.274" v="2116" actId="165"/>
          <ac:spMkLst>
            <pc:docMk/>
            <pc:sldMk cId="194000301" sldId="522"/>
            <ac:spMk id="203" creationId="{A11A21FA-6FF5-423F-A0C9-5F1E9F6E725B}"/>
          </ac:spMkLst>
        </pc:spChg>
        <pc:spChg chg="mod">
          <ac:chgData name="reza kabir" userId="af3c95a13102d509" providerId="LiveId" clId="{88200EE4-F4B4-49E8-8126-B01E5FCCBE2D}" dt="2020-05-17T11:29:26.274" v="2116" actId="165"/>
          <ac:spMkLst>
            <pc:docMk/>
            <pc:sldMk cId="194000301" sldId="522"/>
            <ac:spMk id="204" creationId="{B1C2B389-BA51-4AF7-BBDF-600C1BD86A57}"/>
          </ac:spMkLst>
        </pc:spChg>
        <pc:spChg chg="mod">
          <ac:chgData name="reza kabir" userId="af3c95a13102d509" providerId="LiveId" clId="{88200EE4-F4B4-49E8-8126-B01E5FCCBE2D}" dt="2020-05-17T11:29:26.274" v="2116" actId="165"/>
          <ac:spMkLst>
            <pc:docMk/>
            <pc:sldMk cId="194000301" sldId="522"/>
            <ac:spMk id="206" creationId="{77712432-627C-403D-A70E-4AA6AB281F06}"/>
          </ac:spMkLst>
        </pc:spChg>
        <pc:spChg chg="mod">
          <ac:chgData name="reza kabir" userId="af3c95a13102d509" providerId="LiveId" clId="{88200EE4-F4B4-49E8-8126-B01E5FCCBE2D}" dt="2020-05-17T11:29:26.274" v="2116" actId="165"/>
          <ac:spMkLst>
            <pc:docMk/>
            <pc:sldMk cId="194000301" sldId="522"/>
            <ac:spMk id="207" creationId="{2A53DB57-8849-4E51-9E12-6311FDFA0F90}"/>
          </ac:spMkLst>
        </pc:spChg>
        <pc:spChg chg="mod">
          <ac:chgData name="reza kabir" userId="af3c95a13102d509" providerId="LiveId" clId="{88200EE4-F4B4-49E8-8126-B01E5FCCBE2D}" dt="2020-05-17T11:29:26.274" v="2116" actId="165"/>
          <ac:spMkLst>
            <pc:docMk/>
            <pc:sldMk cId="194000301" sldId="522"/>
            <ac:spMk id="208" creationId="{608EC5FB-859F-4CB4-8E9A-35DA02CF7854}"/>
          </ac:spMkLst>
        </pc:spChg>
        <pc:spChg chg="mod">
          <ac:chgData name="reza kabir" userId="af3c95a13102d509" providerId="LiveId" clId="{88200EE4-F4B4-49E8-8126-B01E5FCCBE2D}" dt="2020-05-17T11:29:26.274" v="2116" actId="165"/>
          <ac:spMkLst>
            <pc:docMk/>
            <pc:sldMk cId="194000301" sldId="522"/>
            <ac:spMk id="209" creationId="{E5C8D578-332D-42C3-AA41-8EEF56DE1CBC}"/>
          </ac:spMkLst>
        </pc:spChg>
        <pc:spChg chg="mod">
          <ac:chgData name="reza kabir" userId="af3c95a13102d509" providerId="LiveId" clId="{88200EE4-F4B4-49E8-8126-B01E5FCCBE2D}" dt="2020-05-17T11:29:26.274" v="2116" actId="165"/>
          <ac:spMkLst>
            <pc:docMk/>
            <pc:sldMk cId="194000301" sldId="522"/>
            <ac:spMk id="210" creationId="{6764ABFC-4F6A-4BA2-887A-D60AE6F3177C}"/>
          </ac:spMkLst>
        </pc:spChg>
        <pc:spChg chg="mod">
          <ac:chgData name="reza kabir" userId="af3c95a13102d509" providerId="LiveId" clId="{88200EE4-F4B4-49E8-8126-B01E5FCCBE2D}" dt="2020-05-17T11:29:26.274" v="2116" actId="165"/>
          <ac:spMkLst>
            <pc:docMk/>
            <pc:sldMk cId="194000301" sldId="522"/>
            <ac:spMk id="211" creationId="{FBB0B56D-CC70-402B-846E-72EDA7A8CC43}"/>
          </ac:spMkLst>
        </pc:spChg>
        <pc:spChg chg="mod">
          <ac:chgData name="reza kabir" userId="af3c95a13102d509" providerId="LiveId" clId="{88200EE4-F4B4-49E8-8126-B01E5FCCBE2D}" dt="2020-05-17T11:29:26.274" v="2116" actId="165"/>
          <ac:spMkLst>
            <pc:docMk/>
            <pc:sldMk cId="194000301" sldId="522"/>
            <ac:spMk id="212" creationId="{8E6DC8CB-BEB6-4AB1-A57B-94764243B8DD}"/>
          </ac:spMkLst>
        </pc:spChg>
        <pc:spChg chg="mod">
          <ac:chgData name="reza kabir" userId="af3c95a13102d509" providerId="LiveId" clId="{88200EE4-F4B4-49E8-8126-B01E5FCCBE2D}" dt="2020-05-17T11:29:26.274" v="2116" actId="165"/>
          <ac:spMkLst>
            <pc:docMk/>
            <pc:sldMk cId="194000301" sldId="522"/>
            <ac:spMk id="215" creationId="{0C0E8843-ACCC-4101-80A3-CDC6D28425EA}"/>
          </ac:spMkLst>
        </pc:spChg>
        <pc:spChg chg="mod">
          <ac:chgData name="reza kabir" userId="af3c95a13102d509" providerId="LiveId" clId="{88200EE4-F4B4-49E8-8126-B01E5FCCBE2D}" dt="2020-05-17T11:29:26.274" v="2116" actId="165"/>
          <ac:spMkLst>
            <pc:docMk/>
            <pc:sldMk cId="194000301" sldId="522"/>
            <ac:spMk id="216" creationId="{687E2E10-9C3E-44B1-B2A0-8E4ABA2C5747}"/>
          </ac:spMkLst>
        </pc:spChg>
        <pc:spChg chg="mod">
          <ac:chgData name="reza kabir" userId="af3c95a13102d509" providerId="LiveId" clId="{88200EE4-F4B4-49E8-8126-B01E5FCCBE2D}" dt="2020-05-17T11:29:26.274" v="2116" actId="165"/>
          <ac:spMkLst>
            <pc:docMk/>
            <pc:sldMk cId="194000301" sldId="522"/>
            <ac:spMk id="217" creationId="{F1D2102B-C7F2-40A7-AFB7-5B4E1F3A6CE4}"/>
          </ac:spMkLst>
        </pc:spChg>
        <pc:spChg chg="mod">
          <ac:chgData name="reza kabir" userId="af3c95a13102d509" providerId="LiveId" clId="{88200EE4-F4B4-49E8-8126-B01E5FCCBE2D}" dt="2020-05-17T11:29:26.274" v="2116" actId="165"/>
          <ac:spMkLst>
            <pc:docMk/>
            <pc:sldMk cId="194000301" sldId="522"/>
            <ac:spMk id="218" creationId="{8E7699C6-9181-485D-B350-5A4EF9DA6288}"/>
          </ac:spMkLst>
        </pc:spChg>
        <pc:spChg chg="mod">
          <ac:chgData name="reza kabir" userId="af3c95a13102d509" providerId="LiveId" clId="{88200EE4-F4B4-49E8-8126-B01E5FCCBE2D}" dt="2020-05-17T11:29:26.274" v="2116" actId="165"/>
          <ac:spMkLst>
            <pc:docMk/>
            <pc:sldMk cId="194000301" sldId="522"/>
            <ac:spMk id="219" creationId="{56383C1C-5F3E-45CE-B64C-CBF45331FC02}"/>
          </ac:spMkLst>
        </pc:spChg>
        <pc:spChg chg="mod">
          <ac:chgData name="reza kabir" userId="af3c95a13102d509" providerId="LiveId" clId="{88200EE4-F4B4-49E8-8126-B01E5FCCBE2D}" dt="2020-05-17T11:29:26.274" v="2116" actId="165"/>
          <ac:spMkLst>
            <pc:docMk/>
            <pc:sldMk cId="194000301" sldId="522"/>
            <ac:spMk id="220" creationId="{925FDC8E-A202-4A18-A251-13BEFB7274C5}"/>
          </ac:spMkLst>
        </pc:spChg>
        <pc:spChg chg="mod">
          <ac:chgData name="reza kabir" userId="af3c95a13102d509" providerId="LiveId" clId="{88200EE4-F4B4-49E8-8126-B01E5FCCBE2D}" dt="2020-05-17T11:29:26.274" v="2116" actId="165"/>
          <ac:spMkLst>
            <pc:docMk/>
            <pc:sldMk cId="194000301" sldId="522"/>
            <ac:spMk id="221" creationId="{E6404CC4-716A-4AFD-A470-69F2093F43F4}"/>
          </ac:spMkLst>
        </pc:spChg>
        <pc:spChg chg="mod">
          <ac:chgData name="reza kabir" userId="af3c95a13102d509" providerId="LiveId" clId="{88200EE4-F4B4-49E8-8126-B01E5FCCBE2D}" dt="2020-05-17T11:29:26.274" v="2116" actId="165"/>
          <ac:spMkLst>
            <pc:docMk/>
            <pc:sldMk cId="194000301" sldId="522"/>
            <ac:spMk id="222" creationId="{0C5B6826-D044-4D08-B350-368ACBF01153}"/>
          </ac:spMkLst>
        </pc:spChg>
        <pc:spChg chg="mod">
          <ac:chgData name="reza kabir" userId="af3c95a13102d509" providerId="LiveId" clId="{88200EE4-F4B4-49E8-8126-B01E5FCCBE2D}" dt="2020-05-17T11:29:26.274" v="2116" actId="165"/>
          <ac:spMkLst>
            <pc:docMk/>
            <pc:sldMk cId="194000301" sldId="522"/>
            <ac:spMk id="223" creationId="{9711A2E2-EDB2-419D-94AA-262FB4EC05B6}"/>
          </ac:spMkLst>
        </pc:spChg>
        <pc:spChg chg="mod">
          <ac:chgData name="reza kabir" userId="af3c95a13102d509" providerId="LiveId" clId="{88200EE4-F4B4-49E8-8126-B01E5FCCBE2D}" dt="2020-05-17T11:29:26.274" v="2116" actId="165"/>
          <ac:spMkLst>
            <pc:docMk/>
            <pc:sldMk cId="194000301" sldId="522"/>
            <ac:spMk id="224" creationId="{B390D460-C1D2-4019-8BD1-8843C198B8E7}"/>
          </ac:spMkLst>
        </pc:spChg>
        <pc:spChg chg="mod">
          <ac:chgData name="reza kabir" userId="af3c95a13102d509" providerId="LiveId" clId="{88200EE4-F4B4-49E8-8126-B01E5FCCBE2D}" dt="2020-05-17T11:29:26.274" v="2116" actId="165"/>
          <ac:spMkLst>
            <pc:docMk/>
            <pc:sldMk cId="194000301" sldId="522"/>
            <ac:spMk id="225" creationId="{3E9D27F1-CE45-47BE-A868-828CDCA27939}"/>
          </ac:spMkLst>
        </pc:spChg>
        <pc:spChg chg="mod">
          <ac:chgData name="reza kabir" userId="af3c95a13102d509" providerId="LiveId" clId="{88200EE4-F4B4-49E8-8126-B01E5FCCBE2D}" dt="2020-05-17T11:29:26.274" v="2116" actId="165"/>
          <ac:spMkLst>
            <pc:docMk/>
            <pc:sldMk cId="194000301" sldId="522"/>
            <ac:spMk id="226" creationId="{8B894D9B-06EB-4B5A-B342-5BF8AAB68BED}"/>
          </ac:spMkLst>
        </pc:spChg>
        <pc:spChg chg="mod">
          <ac:chgData name="reza kabir" userId="af3c95a13102d509" providerId="LiveId" clId="{88200EE4-F4B4-49E8-8126-B01E5FCCBE2D}" dt="2020-05-17T11:29:26.274" v="2116" actId="165"/>
          <ac:spMkLst>
            <pc:docMk/>
            <pc:sldMk cId="194000301" sldId="522"/>
            <ac:spMk id="227" creationId="{420DE56B-06A6-420C-9BD8-169662EC07D5}"/>
          </ac:spMkLst>
        </pc:spChg>
        <pc:spChg chg="mod">
          <ac:chgData name="reza kabir" userId="af3c95a13102d509" providerId="LiveId" clId="{88200EE4-F4B4-49E8-8126-B01E5FCCBE2D}" dt="2020-05-17T11:29:26.274" v="2116" actId="165"/>
          <ac:spMkLst>
            <pc:docMk/>
            <pc:sldMk cId="194000301" sldId="522"/>
            <ac:spMk id="228" creationId="{D369C10F-9D6A-4647-8620-F40E76931A44}"/>
          </ac:spMkLst>
        </pc:spChg>
        <pc:spChg chg="mod">
          <ac:chgData name="reza kabir" userId="af3c95a13102d509" providerId="LiveId" clId="{88200EE4-F4B4-49E8-8126-B01E5FCCBE2D}" dt="2020-05-17T11:29:26.274" v="2116" actId="165"/>
          <ac:spMkLst>
            <pc:docMk/>
            <pc:sldMk cId="194000301" sldId="522"/>
            <ac:spMk id="229" creationId="{13150BA1-7FDD-4EEF-8E9A-CC19DFFB9959}"/>
          </ac:spMkLst>
        </pc:spChg>
        <pc:spChg chg="mod">
          <ac:chgData name="reza kabir" userId="af3c95a13102d509" providerId="LiveId" clId="{88200EE4-F4B4-49E8-8126-B01E5FCCBE2D}" dt="2020-05-17T11:29:26.274" v="2116" actId="165"/>
          <ac:spMkLst>
            <pc:docMk/>
            <pc:sldMk cId="194000301" sldId="522"/>
            <ac:spMk id="230" creationId="{06E07A3F-B58E-4558-BB6B-EBE2BF44ABDF}"/>
          </ac:spMkLst>
        </pc:spChg>
        <pc:spChg chg="mod">
          <ac:chgData name="reza kabir" userId="af3c95a13102d509" providerId="LiveId" clId="{88200EE4-F4B4-49E8-8126-B01E5FCCBE2D}" dt="2020-05-17T11:29:26.274" v="2116" actId="165"/>
          <ac:spMkLst>
            <pc:docMk/>
            <pc:sldMk cId="194000301" sldId="522"/>
            <ac:spMk id="231" creationId="{11FBFF1A-B8A8-473D-A30A-3A23E88C29DF}"/>
          </ac:spMkLst>
        </pc:spChg>
        <pc:spChg chg="mod">
          <ac:chgData name="reza kabir" userId="af3c95a13102d509" providerId="LiveId" clId="{88200EE4-F4B4-49E8-8126-B01E5FCCBE2D}" dt="2020-05-17T11:29:26.274" v="2116" actId="165"/>
          <ac:spMkLst>
            <pc:docMk/>
            <pc:sldMk cId="194000301" sldId="522"/>
            <ac:spMk id="232" creationId="{6AAAA72B-981B-4088-94A7-DD99093A22F1}"/>
          </ac:spMkLst>
        </pc:spChg>
        <pc:spChg chg="mod">
          <ac:chgData name="reza kabir" userId="af3c95a13102d509" providerId="LiveId" clId="{88200EE4-F4B4-49E8-8126-B01E5FCCBE2D}" dt="2020-05-17T11:29:26.274" v="2116" actId="165"/>
          <ac:spMkLst>
            <pc:docMk/>
            <pc:sldMk cId="194000301" sldId="522"/>
            <ac:spMk id="233" creationId="{85977BD2-4377-42B9-8EAB-51C3AC5DE20A}"/>
          </ac:spMkLst>
        </pc:spChg>
        <pc:spChg chg="mod">
          <ac:chgData name="reza kabir" userId="af3c95a13102d509" providerId="LiveId" clId="{88200EE4-F4B4-49E8-8126-B01E5FCCBE2D}" dt="2020-05-17T11:29:26.274" v="2116" actId="165"/>
          <ac:spMkLst>
            <pc:docMk/>
            <pc:sldMk cId="194000301" sldId="522"/>
            <ac:spMk id="234" creationId="{365618B9-63F4-41A5-9999-BE574BCC0911}"/>
          </ac:spMkLst>
        </pc:spChg>
        <pc:spChg chg="mod">
          <ac:chgData name="reza kabir" userId="af3c95a13102d509" providerId="LiveId" clId="{88200EE4-F4B4-49E8-8126-B01E5FCCBE2D}" dt="2020-05-17T11:29:26.274" v="2116" actId="165"/>
          <ac:spMkLst>
            <pc:docMk/>
            <pc:sldMk cId="194000301" sldId="522"/>
            <ac:spMk id="235" creationId="{F2CDC077-6737-49C5-BF2D-36EC82442342}"/>
          </ac:spMkLst>
        </pc:spChg>
        <pc:spChg chg="mod">
          <ac:chgData name="reza kabir" userId="af3c95a13102d509" providerId="LiveId" clId="{88200EE4-F4B4-49E8-8126-B01E5FCCBE2D}" dt="2020-05-17T11:29:26.274" v="2116" actId="165"/>
          <ac:spMkLst>
            <pc:docMk/>
            <pc:sldMk cId="194000301" sldId="522"/>
            <ac:spMk id="236" creationId="{ACE285B6-7685-41A1-B2BC-464C2CDE96C8}"/>
          </ac:spMkLst>
        </pc:spChg>
        <pc:spChg chg="mod">
          <ac:chgData name="reza kabir" userId="af3c95a13102d509" providerId="LiveId" clId="{88200EE4-F4B4-49E8-8126-B01E5FCCBE2D}" dt="2020-05-17T11:29:26.274" v="2116" actId="165"/>
          <ac:spMkLst>
            <pc:docMk/>
            <pc:sldMk cId="194000301" sldId="522"/>
            <ac:spMk id="237" creationId="{C0C93310-8A0C-4667-9D41-7ED7598213E7}"/>
          </ac:spMkLst>
        </pc:spChg>
        <pc:spChg chg="mod">
          <ac:chgData name="reza kabir" userId="af3c95a13102d509" providerId="LiveId" clId="{88200EE4-F4B4-49E8-8126-B01E5FCCBE2D}" dt="2020-05-17T11:29:26.274" v="2116" actId="165"/>
          <ac:spMkLst>
            <pc:docMk/>
            <pc:sldMk cId="194000301" sldId="522"/>
            <ac:spMk id="238" creationId="{B1161357-8761-4671-A7E2-4A20D7B1434B}"/>
          </ac:spMkLst>
        </pc:spChg>
        <pc:spChg chg="mod">
          <ac:chgData name="reza kabir" userId="af3c95a13102d509" providerId="LiveId" clId="{88200EE4-F4B4-49E8-8126-B01E5FCCBE2D}" dt="2020-05-17T11:29:26.274" v="2116" actId="165"/>
          <ac:spMkLst>
            <pc:docMk/>
            <pc:sldMk cId="194000301" sldId="522"/>
            <ac:spMk id="239" creationId="{F69FB970-4407-4B04-B815-F08A5783161E}"/>
          </ac:spMkLst>
        </pc:spChg>
        <pc:spChg chg="mod">
          <ac:chgData name="reza kabir" userId="af3c95a13102d509" providerId="LiveId" clId="{88200EE4-F4B4-49E8-8126-B01E5FCCBE2D}" dt="2020-05-17T11:29:26.274" v="2116" actId="165"/>
          <ac:spMkLst>
            <pc:docMk/>
            <pc:sldMk cId="194000301" sldId="522"/>
            <ac:spMk id="240" creationId="{E4C09C1D-B1A6-41BE-A37F-53D761672B4B}"/>
          </ac:spMkLst>
        </pc:spChg>
        <pc:spChg chg="mod">
          <ac:chgData name="reza kabir" userId="af3c95a13102d509" providerId="LiveId" clId="{88200EE4-F4B4-49E8-8126-B01E5FCCBE2D}" dt="2020-05-17T11:29:26.274" v="2116" actId="165"/>
          <ac:spMkLst>
            <pc:docMk/>
            <pc:sldMk cId="194000301" sldId="522"/>
            <ac:spMk id="241" creationId="{2E7EE3A6-E0C6-488F-8EF6-B0077E3D8046}"/>
          </ac:spMkLst>
        </pc:spChg>
        <pc:spChg chg="mod">
          <ac:chgData name="reza kabir" userId="af3c95a13102d509" providerId="LiveId" clId="{88200EE4-F4B4-49E8-8126-B01E5FCCBE2D}" dt="2020-05-17T11:29:26.274" v="2116" actId="165"/>
          <ac:spMkLst>
            <pc:docMk/>
            <pc:sldMk cId="194000301" sldId="522"/>
            <ac:spMk id="242" creationId="{AE47E357-23FF-4138-A783-A72B47E91B2B}"/>
          </ac:spMkLst>
        </pc:spChg>
        <pc:spChg chg="mod">
          <ac:chgData name="reza kabir" userId="af3c95a13102d509" providerId="LiveId" clId="{88200EE4-F4B4-49E8-8126-B01E5FCCBE2D}" dt="2020-05-17T11:29:26.274" v="2116" actId="165"/>
          <ac:spMkLst>
            <pc:docMk/>
            <pc:sldMk cId="194000301" sldId="522"/>
            <ac:spMk id="243" creationId="{316C6397-DE70-43D3-8988-6F4BA33814FE}"/>
          </ac:spMkLst>
        </pc:spChg>
        <pc:spChg chg="mod">
          <ac:chgData name="reza kabir" userId="af3c95a13102d509" providerId="LiveId" clId="{88200EE4-F4B4-49E8-8126-B01E5FCCBE2D}" dt="2020-05-17T11:29:26.274" v="2116" actId="165"/>
          <ac:spMkLst>
            <pc:docMk/>
            <pc:sldMk cId="194000301" sldId="522"/>
            <ac:spMk id="244" creationId="{64112974-495F-4FFF-9D6E-8099A6968341}"/>
          </ac:spMkLst>
        </pc:spChg>
        <pc:spChg chg="mod">
          <ac:chgData name="reza kabir" userId="af3c95a13102d509" providerId="LiveId" clId="{88200EE4-F4B4-49E8-8126-B01E5FCCBE2D}" dt="2020-05-17T11:29:26.274" v="2116" actId="165"/>
          <ac:spMkLst>
            <pc:docMk/>
            <pc:sldMk cId="194000301" sldId="522"/>
            <ac:spMk id="245" creationId="{AD568C4F-1A24-491A-B16A-27CF3338CC10}"/>
          </ac:spMkLst>
        </pc:spChg>
        <pc:spChg chg="mod">
          <ac:chgData name="reza kabir" userId="af3c95a13102d509" providerId="LiveId" clId="{88200EE4-F4B4-49E8-8126-B01E5FCCBE2D}" dt="2020-05-17T11:29:26.274" v="2116" actId="165"/>
          <ac:spMkLst>
            <pc:docMk/>
            <pc:sldMk cId="194000301" sldId="522"/>
            <ac:spMk id="246" creationId="{210072C1-1865-49CB-9284-27E0F0880A60}"/>
          </ac:spMkLst>
        </pc:spChg>
        <pc:spChg chg="mod">
          <ac:chgData name="reza kabir" userId="af3c95a13102d509" providerId="LiveId" clId="{88200EE4-F4B4-49E8-8126-B01E5FCCBE2D}" dt="2020-05-17T11:29:26.274" v="2116" actId="165"/>
          <ac:spMkLst>
            <pc:docMk/>
            <pc:sldMk cId="194000301" sldId="522"/>
            <ac:spMk id="247" creationId="{D54A21E9-2040-4D52-A333-BC061F09E73D}"/>
          </ac:spMkLst>
        </pc:spChg>
        <pc:spChg chg="mod">
          <ac:chgData name="reza kabir" userId="af3c95a13102d509" providerId="LiveId" clId="{88200EE4-F4B4-49E8-8126-B01E5FCCBE2D}" dt="2020-05-17T11:29:26.274" v="2116" actId="165"/>
          <ac:spMkLst>
            <pc:docMk/>
            <pc:sldMk cId="194000301" sldId="522"/>
            <ac:spMk id="248" creationId="{44A9D192-B6CD-4AD7-8742-652D225379AD}"/>
          </ac:spMkLst>
        </pc:spChg>
        <pc:spChg chg="mod">
          <ac:chgData name="reza kabir" userId="af3c95a13102d509" providerId="LiveId" clId="{88200EE4-F4B4-49E8-8126-B01E5FCCBE2D}" dt="2020-05-17T11:29:26.274" v="2116" actId="165"/>
          <ac:spMkLst>
            <pc:docMk/>
            <pc:sldMk cId="194000301" sldId="522"/>
            <ac:spMk id="249" creationId="{0AC8E4AB-CA82-4935-9BD3-FFB22EE6E938}"/>
          </ac:spMkLst>
        </pc:spChg>
        <pc:spChg chg="mod">
          <ac:chgData name="reza kabir" userId="af3c95a13102d509" providerId="LiveId" clId="{88200EE4-F4B4-49E8-8126-B01E5FCCBE2D}" dt="2020-05-17T11:29:26.274" v="2116" actId="165"/>
          <ac:spMkLst>
            <pc:docMk/>
            <pc:sldMk cId="194000301" sldId="522"/>
            <ac:spMk id="250" creationId="{C9D3FC64-21FF-4714-A46B-7D7D5A6F6B65}"/>
          </ac:spMkLst>
        </pc:spChg>
        <pc:spChg chg="mod">
          <ac:chgData name="reza kabir" userId="af3c95a13102d509" providerId="LiveId" clId="{88200EE4-F4B4-49E8-8126-B01E5FCCBE2D}" dt="2020-05-17T11:29:26.274" v="2116" actId="165"/>
          <ac:spMkLst>
            <pc:docMk/>
            <pc:sldMk cId="194000301" sldId="522"/>
            <ac:spMk id="251" creationId="{FF97D38D-5B2A-4885-B908-5D73D639595D}"/>
          </ac:spMkLst>
        </pc:spChg>
        <pc:spChg chg="mod">
          <ac:chgData name="reza kabir" userId="af3c95a13102d509" providerId="LiveId" clId="{88200EE4-F4B4-49E8-8126-B01E5FCCBE2D}" dt="2020-05-17T11:29:26.274" v="2116" actId="165"/>
          <ac:spMkLst>
            <pc:docMk/>
            <pc:sldMk cId="194000301" sldId="522"/>
            <ac:spMk id="252" creationId="{85ACA050-8498-4A1D-8F2A-519973A83AA4}"/>
          </ac:spMkLst>
        </pc:spChg>
        <pc:spChg chg="mod">
          <ac:chgData name="reza kabir" userId="af3c95a13102d509" providerId="LiveId" clId="{88200EE4-F4B4-49E8-8126-B01E5FCCBE2D}" dt="2020-05-17T11:29:26.274" v="2116" actId="165"/>
          <ac:spMkLst>
            <pc:docMk/>
            <pc:sldMk cId="194000301" sldId="522"/>
            <ac:spMk id="253" creationId="{EEED2411-9A1C-4C5F-B60A-257950C7A748}"/>
          </ac:spMkLst>
        </pc:spChg>
        <pc:spChg chg="mod">
          <ac:chgData name="reza kabir" userId="af3c95a13102d509" providerId="LiveId" clId="{88200EE4-F4B4-49E8-8126-B01E5FCCBE2D}" dt="2020-05-17T11:29:26.274" v="2116" actId="165"/>
          <ac:spMkLst>
            <pc:docMk/>
            <pc:sldMk cId="194000301" sldId="522"/>
            <ac:spMk id="254" creationId="{D613E323-4339-4E96-BDE5-1263D3EA084C}"/>
          </ac:spMkLst>
        </pc:spChg>
        <pc:spChg chg="mod">
          <ac:chgData name="reza kabir" userId="af3c95a13102d509" providerId="LiveId" clId="{88200EE4-F4B4-49E8-8126-B01E5FCCBE2D}" dt="2020-05-17T11:29:26.274" v="2116" actId="165"/>
          <ac:spMkLst>
            <pc:docMk/>
            <pc:sldMk cId="194000301" sldId="522"/>
            <ac:spMk id="255" creationId="{D6FCDBF0-D754-4D67-96BC-D73CB00F5874}"/>
          </ac:spMkLst>
        </pc:spChg>
        <pc:spChg chg="mod">
          <ac:chgData name="reza kabir" userId="af3c95a13102d509" providerId="LiveId" clId="{88200EE4-F4B4-49E8-8126-B01E5FCCBE2D}" dt="2020-05-17T11:29:26.274" v="2116" actId="165"/>
          <ac:spMkLst>
            <pc:docMk/>
            <pc:sldMk cId="194000301" sldId="522"/>
            <ac:spMk id="256" creationId="{7D5AC11A-0FB8-48CE-8B8B-06DB4FA8F25A}"/>
          </ac:spMkLst>
        </pc:spChg>
        <pc:spChg chg="mod">
          <ac:chgData name="reza kabir" userId="af3c95a13102d509" providerId="LiveId" clId="{88200EE4-F4B4-49E8-8126-B01E5FCCBE2D}" dt="2020-05-17T11:29:26.274" v="2116" actId="165"/>
          <ac:spMkLst>
            <pc:docMk/>
            <pc:sldMk cId="194000301" sldId="522"/>
            <ac:spMk id="257" creationId="{D077A6A5-FC6B-46C9-8B4B-B029A31D32C4}"/>
          </ac:spMkLst>
        </pc:spChg>
        <pc:spChg chg="mod">
          <ac:chgData name="reza kabir" userId="af3c95a13102d509" providerId="LiveId" clId="{88200EE4-F4B4-49E8-8126-B01E5FCCBE2D}" dt="2020-05-17T11:29:26.274" v="2116" actId="165"/>
          <ac:spMkLst>
            <pc:docMk/>
            <pc:sldMk cId="194000301" sldId="522"/>
            <ac:spMk id="258" creationId="{9C0D633F-D9C6-42FF-AD10-8250268E10B0}"/>
          </ac:spMkLst>
        </pc:spChg>
        <pc:spChg chg="mod">
          <ac:chgData name="reza kabir" userId="af3c95a13102d509" providerId="LiveId" clId="{88200EE4-F4B4-49E8-8126-B01E5FCCBE2D}" dt="2020-05-17T11:29:26.274" v="2116" actId="165"/>
          <ac:spMkLst>
            <pc:docMk/>
            <pc:sldMk cId="194000301" sldId="522"/>
            <ac:spMk id="259" creationId="{969EAD18-6F17-49AE-A2F8-145F4ECF7A04}"/>
          </ac:spMkLst>
        </pc:spChg>
        <pc:spChg chg="mod">
          <ac:chgData name="reza kabir" userId="af3c95a13102d509" providerId="LiveId" clId="{88200EE4-F4B4-49E8-8126-B01E5FCCBE2D}" dt="2020-05-17T11:29:26.274" v="2116" actId="165"/>
          <ac:spMkLst>
            <pc:docMk/>
            <pc:sldMk cId="194000301" sldId="522"/>
            <ac:spMk id="260" creationId="{184D9CB5-F3B5-4295-BF37-AABCFF744B3D}"/>
          </ac:spMkLst>
        </pc:spChg>
        <pc:spChg chg="mod">
          <ac:chgData name="reza kabir" userId="af3c95a13102d509" providerId="LiveId" clId="{88200EE4-F4B4-49E8-8126-B01E5FCCBE2D}" dt="2020-05-17T11:29:26.274" v="2116" actId="165"/>
          <ac:spMkLst>
            <pc:docMk/>
            <pc:sldMk cId="194000301" sldId="522"/>
            <ac:spMk id="261" creationId="{963B7B59-0921-4A06-8E9E-BE30EEDBAA17}"/>
          </ac:spMkLst>
        </pc:spChg>
        <pc:spChg chg="mod">
          <ac:chgData name="reza kabir" userId="af3c95a13102d509" providerId="LiveId" clId="{88200EE4-F4B4-49E8-8126-B01E5FCCBE2D}" dt="2020-05-17T11:29:26.274" v="2116" actId="165"/>
          <ac:spMkLst>
            <pc:docMk/>
            <pc:sldMk cId="194000301" sldId="522"/>
            <ac:spMk id="262" creationId="{3F9AB993-A270-4934-8A68-D975FC31EC94}"/>
          </ac:spMkLst>
        </pc:spChg>
        <pc:spChg chg="mod">
          <ac:chgData name="reza kabir" userId="af3c95a13102d509" providerId="LiveId" clId="{88200EE4-F4B4-49E8-8126-B01E5FCCBE2D}" dt="2020-05-17T11:29:26.274" v="2116" actId="165"/>
          <ac:spMkLst>
            <pc:docMk/>
            <pc:sldMk cId="194000301" sldId="522"/>
            <ac:spMk id="263" creationId="{6AC0FB7E-F368-4086-A3A9-BC91B028F2BD}"/>
          </ac:spMkLst>
        </pc:spChg>
        <pc:spChg chg="mod">
          <ac:chgData name="reza kabir" userId="af3c95a13102d509" providerId="LiveId" clId="{88200EE4-F4B4-49E8-8126-B01E5FCCBE2D}" dt="2020-05-17T11:29:26.274" v="2116" actId="165"/>
          <ac:spMkLst>
            <pc:docMk/>
            <pc:sldMk cId="194000301" sldId="522"/>
            <ac:spMk id="264" creationId="{4DB4EBDC-DBF4-4DF1-B2E6-C6E7B99433B3}"/>
          </ac:spMkLst>
        </pc:spChg>
        <pc:spChg chg="mod">
          <ac:chgData name="reza kabir" userId="af3c95a13102d509" providerId="LiveId" clId="{88200EE4-F4B4-49E8-8126-B01E5FCCBE2D}" dt="2020-05-17T11:29:26.274" v="2116" actId="165"/>
          <ac:spMkLst>
            <pc:docMk/>
            <pc:sldMk cId="194000301" sldId="522"/>
            <ac:spMk id="265" creationId="{18CE54D0-0182-4796-97E3-3B80E6672DDE}"/>
          </ac:spMkLst>
        </pc:spChg>
        <pc:spChg chg="mod">
          <ac:chgData name="reza kabir" userId="af3c95a13102d509" providerId="LiveId" clId="{88200EE4-F4B4-49E8-8126-B01E5FCCBE2D}" dt="2020-05-17T11:29:26.274" v="2116" actId="165"/>
          <ac:spMkLst>
            <pc:docMk/>
            <pc:sldMk cId="194000301" sldId="522"/>
            <ac:spMk id="266" creationId="{91236743-96CF-4F08-A8A5-6DF69B5EF105}"/>
          </ac:spMkLst>
        </pc:spChg>
        <pc:spChg chg="mod">
          <ac:chgData name="reza kabir" userId="af3c95a13102d509" providerId="LiveId" clId="{88200EE4-F4B4-49E8-8126-B01E5FCCBE2D}" dt="2020-05-17T11:29:26.274" v="2116" actId="165"/>
          <ac:spMkLst>
            <pc:docMk/>
            <pc:sldMk cId="194000301" sldId="522"/>
            <ac:spMk id="267" creationId="{6EC68683-6979-42B4-B8BC-3F1C9EFF6D6F}"/>
          </ac:spMkLst>
        </pc:spChg>
        <pc:spChg chg="mod">
          <ac:chgData name="reza kabir" userId="af3c95a13102d509" providerId="LiveId" clId="{88200EE4-F4B4-49E8-8126-B01E5FCCBE2D}" dt="2020-05-17T11:29:26.274" v="2116" actId="165"/>
          <ac:spMkLst>
            <pc:docMk/>
            <pc:sldMk cId="194000301" sldId="522"/>
            <ac:spMk id="268" creationId="{212CF0CB-D47C-42E6-9384-B9809021604E}"/>
          </ac:spMkLst>
        </pc:spChg>
        <pc:spChg chg="mod">
          <ac:chgData name="reza kabir" userId="af3c95a13102d509" providerId="LiveId" clId="{88200EE4-F4B4-49E8-8126-B01E5FCCBE2D}" dt="2020-05-17T11:29:26.274" v="2116" actId="165"/>
          <ac:spMkLst>
            <pc:docMk/>
            <pc:sldMk cId="194000301" sldId="522"/>
            <ac:spMk id="269" creationId="{F92A138F-EC76-41F9-A906-471B4BDF9DE4}"/>
          </ac:spMkLst>
        </pc:spChg>
        <pc:spChg chg="mod">
          <ac:chgData name="reza kabir" userId="af3c95a13102d509" providerId="LiveId" clId="{88200EE4-F4B4-49E8-8126-B01E5FCCBE2D}" dt="2020-05-17T11:29:26.274" v="2116" actId="165"/>
          <ac:spMkLst>
            <pc:docMk/>
            <pc:sldMk cId="194000301" sldId="522"/>
            <ac:spMk id="270" creationId="{A59E4A7C-C1FA-4ABB-A002-4956EFDA23FF}"/>
          </ac:spMkLst>
        </pc:spChg>
        <pc:spChg chg="mod">
          <ac:chgData name="reza kabir" userId="af3c95a13102d509" providerId="LiveId" clId="{88200EE4-F4B4-49E8-8126-B01E5FCCBE2D}" dt="2020-05-17T11:29:26.274" v="2116" actId="165"/>
          <ac:spMkLst>
            <pc:docMk/>
            <pc:sldMk cId="194000301" sldId="522"/>
            <ac:spMk id="271" creationId="{6EF09551-CD45-49AF-A948-EC34AE00982E}"/>
          </ac:spMkLst>
        </pc:spChg>
        <pc:spChg chg="mod">
          <ac:chgData name="reza kabir" userId="af3c95a13102d509" providerId="LiveId" clId="{88200EE4-F4B4-49E8-8126-B01E5FCCBE2D}" dt="2020-05-17T11:29:26.274" v="2116" actId="165"/>
          <ac:spMkLst>
            <pc:docMk/>
            <pc:sldMk cId="194000301" sldId="522"/>
            <ac:spMk id="272" creationId="{DCB0A765-50F1-4CAA-94C2-B67228417AC7}"/>
          </ac:spMkLst>
        </pc:spChg>
        <pc:spChg chg="mod">
          <ac:chgData name="reza kabir" userId="af3c95a13102d509" providerId="LiveId" clId="{88200EE4-F4B4-49E8-8126-B01E5FCCBE2D}" dt="2020-05-17T11:29:26.274" v="2116" actId="165"/>
          <ac:spMkLst>
            <pc:docMk/>
            <pc:sldMk cId="194000301" sldId="522"/>
            <ac:spMk id="273" creationId="{E74498A2-F883-46E5-816F-92A3B4BCD7BC}"/>
          </ac:spMkLst>
        </pc:spChg>
        <pc:spChg chg="mod">
          <ac:chgData name="reza kabir" userId="af3c95a13102d509" providerId="LiveId" clId="{88200EE4-F4B4-49E8-8126-B01E5FCCBE2D}" dt="2020-05-17T11:29:26.274" v="2116" actId="165"/>
          <ac:spMkLst>
            <pc:docMk/>
            <pc:sldMk cId="194000301" sldId="522"/>
            <ac:spMk id="274" creationId="{A826CB55-55C0-4E1C-993A-A6E3F2B73C53}"/>
          </ac:spMkLst>
        </pc:spChg>
        <pc:spChg chg="mod">
          <ac:chgData name="reza kabir" userId="af3c95a13102d509" providerId="LiveId" clId="{88200EE4-F4B4-49E8-8126-B01E5FCCBE2D}" dt="2020-05-17T11:29:26.274" v="2116" actId="165"/>
          <ac:spMkLst>
            <pc:docMk/>
            <pc:sldMk cId="194000301" sldId="522"/>
            <ac:spMk id="275" creationId="{92C7D373-154A-4F2B-91D6-F318EB73A963}"/>
          </ac:spMkLst>
        </pc:spChg>
        <pc:spChg chg="mod">
          <ac:chgData name="reza kabir" userId="af3c95a13102d509" providerId="LiveId" clId="{88200EE4-F4B4-49E8-8126-B01E5FCCBE2D}" dt="2020-05-17T11:29:26.274" v="2116" actId="165"/>
          <ac:spMkLst>
            <pc:docMk/>
            <pc:sldMk cId="194000301" sldId="522"/>
            <ac:spMk id="276" creationId="{AE3EF5CF-77C4-42BD-AC20-66920D8C6ED8}"/>
          </ac:spMkLst>
        </pc:spChg>
        <pc:spChg chg="mod">
          <ac:chgData name="reza kabir" userId="af3c95a13102d509" providerId="LiveId" clId="{88200EE4-F4B4-49E8-8126-B01E5FCCBE2D}" dt="2020-05-17T11:29:26.274" v="2116" actId="165"/>
          <ac:spMkLst>
            <pc:docMk/>
            <pc:sldMk cId="194000301" sldId="522"/>
            <ac:spMk id="277" creationId="{D5595D88-29C6-4D6A-9854-D55B31D5E57E}"/>
          </ac:spMkLst>
        </pc:spChg>
        <pc:spChg chg="mod">
          <ac:chgData name="reza kabir" userId="af3c95a13102d509" providerId="LiveId" clId="{88200EE4-F4B4-49E8-8126-B01E5FCCBE2D}" dt="2020-05-17T11:29:26.274" v="2116" actId="165"/>
          <ac:spMkLst>
            <pc:docMk/>
            <pc:sldMk cId="194000301" sldId="522"/>
            <ac:spMk id="278" creationId="{08118C94-4A8D-429B-A39D-865F9824BF31}"/>
          </ac:spMkLst>
        </pc:spChg>
        <pc:spChg chg="mod">
          <ac:chgData name="reza kabir" userId="af3c95a13102d509" providerId="LiveId" clId="{88200EE4-F4B4-49E8-8126-B01E5FCCBE2D}" dt="2020-05-17T11:29:26.274" v="2116" actId="165"/>
          <ac:spMkLst>
            <pc:docMk/>
            <pc:sldMk cId="194000301" sldId="522"/>
            <ac:spMk id="279" creationId="{CD6B4E15-52D7-488D-87C1-68886398D3C8}"/>
          </ac:spMkLst>
        </pc:spChg>
        <pc:spChg chg="mod">
          <ac:chgData name="reza kabir" userId="af3c95a13102d509" providerId="LiveId" clId="{88200EE4-F4B4-49E8-8126-B01E5FCCBE2D}" dt="2020-05-17T11:29:26.274" v="2116" actId="165"/>
          <ac:spMkLst>
            <pc:docMk/>
            <pc:sldMk cId="194000301" sldId="522"/>
            <ac:spMk id="280" creationId="{B44087DA-0482-4BB5-AF1F-1E73031C4387}"/>
          </ac:spMkLst>
        </pc:spChg>
        <pc:spChg chg="mod">
          <ac:chgData name="reza kabir" userId="af3c95a13102d509" providerId="LiveId" clId="{88200EE4-F4B4-49E8-8126-B01E5FCCBE2D}" dt="2020-05-17T11:29:26.274" v="2116" actId="165"/>
          <ac:spMkLst>
            <pc:docMk/>
            <pc:sldMk cId="194000301" sldId="522"/>
            <ac:spMk id="281" creationId="{3328290E-F15B-41C6-87A2-434F43FDF2EF}"/>
          </ac:spMkLst>
        </pc:spChg>
        <pc:spChg chg="mod">
          <ac:chgData name="reza kabir" userId="af3c95a13102d509" providerId="LiveId" clId="{88200EE4-F4B4-49E8-8126-B01E5FCCBE2D}" dt="2020-05-17T11:29:26.274" v="2116" actId="165"/>
          <ac:spMkLst>
            <pc:docMk/>
            <pc:sldMk cId="194000301" sldId="522"/>
            <ac:spMk id="282" creationId="{108DD1E8-9356-4103-A503-24D66611ED4E}"/>
          </ac:spMkLst>
        </pc:spChg>
        <pc:spChg chg="mod">
          <ac:chgData name="reza kabir" userId="af3c95a13102d509" providerId="LiveId" clId="{88200EE4-F4B4-49E8-8126-B01E5FCCBE2D}" dt="2020-05-17T11:29:26.274" v="2116" actId="165"/>
          <ac:spMkLst>
            <pc:docMk/>
            <pc:sldMk cId="194000301" sldId="522"/>
            <ac:spMk id="283" creationId="{4EEA80F8-BE49-4F4E-B5C9-EF675D3BD1C3}"/>
          </ac:spMkLst>
        </pc:spChg>
        <pc:spChg chg="mod">
          <ac:chgData name="reza kabir" userId="af3c95a13102d509" providerId="LiveId" clId="{88200EE4-F4B4-49E8-8126-B01E5FCCBE2D}" dt="2020-05-17T11:29:26.274" v="2116" actId="165"/>
          <ac:spMkLst>
            <pc:docMk/>
            <pc:sldMk cId="194000301" sldId="522"/>
            <ac:spMk id="284" creationId="{3704BBA9-E5F0-463A-8E1E-FF3D6680A06C}"/>
          </ac:spMkLst>
        </pc:spChg>
        <pc:spChg chg="mod">
          <ac:chgData name="reza kabir" userId="af3c95a13102d509" providerId="LiveId" clId="{88200EE4-F4B4-49E8-8126-B01E5FCCBE2D}" dt="2020-05-17T11:29:26.274" v="2116" actId="165"/>
          <ac:spMkLst>
            <pc:docMk/>
            <pc:sldMk cId="194000301" sldId="522"/>
            <ac:spMk id="285" creationId="{50BDAEFC-0C98-420D-880D-D5274E559418}"/>
          </ac:spMkLst>
        </pc:spChg>
        <pc:spChg chg="mod">
          <ac:chgData name="reza kabir" userId="af3c95a13102d509" providerId="LiveId" clId="{88200EE4-F4B4-49E8-8126-B01E5FCCBE2D}" dt="2020-05-17T11:29:26.274" v="2116" actId="165"/>
          <ac:spMkLst>
            <pc:docMk/>
            <pc:sldMk cId="194000301" sldId="522"/>
            <ac:spMk id="286" creationId="{E36E43DC-793C-40A2-AD22-23CD47D9EB02}"/>
          </ac:spMkLst>
        </pc:spChg>
        <pc:spChg chg="mod">
          <ac:chgData name="reza kabir" userId="af3c95a13102d509" providerId="LiveId" clId="{88200EE4-F4B4-49E8-8126-B01E5FCCBE2D}" dt="2020-05-17T11:29:26.274" v="2116" actId="165"/>
          <ac:spMkLst>
            <pc:docMk/>
            <pc:sldMk cId="194000301" sldId="522"/>
            <ac:spMk id="287" creationId="{BCBAAF62-DF68-4FAC-9800-1C4D2B7D8EEA}"/>
          </ac:spMkLst>
        </pc:spChg>
        <pc:spChg chg="mod">
          <ac:chgData name="reza kabir" userId="af3c95a13102d509" providerId="LiveId" clId="{88200EE4-F4B4-49E8-8126-B01E5FCCBE2D}" dt="2020-05-17T11:29:26.274" v="2116" actId="165"/>
          <ac:spMkLst>
            <pc:docMk/>
            <pc:sldMk cId="194000301" sldId="522"/>
            <ac:spMk id="288" creationId="{AC397079-7CEA-4B1A-B9D5-6AD4D4279BC0}"/>
          </ac:spMkLst>
        </pc:spChg>
        <pc:spChg chg="mod">
          <ac:chgData name="reza kabir" userId="af3c95a13102d509" providerId="LiveId" clId="{88200EE4-F4B4-49E8-8126-B01E5FCCBE2D}" dt="2020-05-17T11:29:26.274" v="2116" actId="165"/>
          <ac:spMkLst>
            <pc:docMk/>
            <pc:sldMk cId="194000301" sldId="522"/>
            <ac:spMk id="289" creationId="{699E8A92-3136-4582-98F7-8E94901CED28}"/>
          </ac:spMkLst>
        </pc:spChg>
        <pc:spChg chg="mod">
          <ac:chgData name="reza kabir" userId="af3c95a13102d509" providerId="LiveId" clId="{88200EE4-F4B4-49E8-8126-B01E5FCCBE2D}" dt="2020-05-17T11:29:26.274" v="2116" actId="165"/>
          <ac:spMkLst>
            <pc:docMk/>
            <pc:sldMk cId="194000301" sldId="522"/>
            <ac:spMk id="290" creationId="{F38C78CA-9BEB-4CEE-9F0D-2147056DE632}"/>
          </ac:spMkLst>
        </pc:spChg>
        <pc:spChg chg="mod">
          <ac:chgData name="reza kabir" userId="af3c95a13102d509" providerId="LiveId" clId="{88200EE4-F4B4-49E8-8126-B01E5FCCBE2D}" dt="2020-05-17T11:29:26.274" v="2116" actId="165"/>
          <ac:spMkLst>
            <pc:docMk/>
            <pc:sldMk cId="194000301" sldId="522"/>
            <ac:spMk id="291" creationId="{B09E17D1-F229-4E2A-94F9-764701F3FAF7}"/>
          </ac:spMkLst>
        </pc:spChg>
        <pc:spChg chg="mod">
          <ac:chgData name="reza kabir" userId="af3c95a13102d509" providerId="LiveId" clId="{88200EE4-F4B4-49E8-8126-B01E5FCCBE2D}" dt="2020-05-17T11:29:26.274" v="2116" actId="165"/>
          <ac:spMkLst>
            <pc:docMk/>
            <pc:sldMk cId="194000301" sldId="522"/>
            <ac:spMk id="292" creationId="{160CB452-AC8B-4785-82E3-282A01690396}"/>
          </ac:spMkLst>
        </pc:spChg>
        <pc:spChg chg="mod">
          <ac:chgData name="reza kabir" userId="af3c95a13102d509" providerId="LiveId" clId="{88200EE4-F4B4-49E8-8126-B01E5FCCBE2D}" dt="2020-05-17T11:29:26.274" v="2116" actId="165"/>
          <ac:spMkLst>
            <pc:docMk/>
            <pc:sldMk cId="194000301" sldId="522"/>
            <ac:spMk id="293" creationId="{FB0F4915-43FB-4F23-86F5-C5F090EFC26B}"/>
          </ac:spMkLst>
        </pc:spChg>
        <pc:spChg chg="mod">
          <ac:chgData name="reza kabir" userId="af3c95a13102d509" providerId="LiveId" clId="{88200EE4-F4B4-49E8-8126-B01E5FCCBE2D}" dt="2020-05-17T11:29:26.274" v="2116" actId="165"/>
          <ac:spMkLst>
            <pc:docMk/>
            <pc:sldMk cId="194000301" sldId="522"/>
            <ac:spMk id="294" creationId="{C20368BC-F050-4DCA-B98A-601B5E773F08}"/>
          </ac:spMkLst>
        </pc:spChg>
        <pc:spChg chg="mod">
          <ac:chgData name="reza kabir" userId="af3c95a13102d509" providerId="LiveId" clId="{88200EE4-F4B4-49E8-8126-B01E5FCCBE2D}" dt="2020-05-17T11:29:26.274" v="2116" actId="165"/>
          <ac:spMkLst>
            <pc:docMk/>
            <pc:sldMk cId="194000301" sldId="522"/>
            <ac:spMk id="295" creationId="{547D047A-CB23-49BE-8F32-FC28F9E8D35E}"/>
          </ac:spMkLst>
        </pc:spChg>
        <pc:spChg chg="mod">
          <ac:chgData name="reza kabir" userId="af3c95a13102d509" providerId="LiveId" clId="{88200EE4-F4B4-49E8-8126-B01E5FCCBE2D}" dt="2020-05-17T11:29:26.274" v="2116" actId="165"/>
          <ac:spMkLst>
            <pc:docMk/>
            <pc:sldMk cId="194000301" sldId="522"/>
            <ac:spMk id="296" creationId="{EABC2369-55CA-4B48-B71F-83BD4BE5B9E7}"/>
          </ac:spMkLst>
        </pc:spChg>
        <pc:spChg chg="mod">
          <ac:chgData name="reza kabir" userId="af3c95a13102d509" providerId="LiveId" clId="{88200EE4-F4B4-49E8-8126-B01E5FCCBE2D}" dt="2020-05-17T11:29:26.274" v="2116" actId="165"/>
          <ac:spMkLst>
            <pc:docMk/>
            <pc:sldMk cId="194000301" sldId="522"/>
            <ac:spMk id="297" creationId="{827B5714-65F4-4178-8707-844C618D385F}"/>
          </ac:spMkLst>
        </pc:spChg>
        <pc:spChg chg="mod">
          <ac:chgData name="reza kabir" userId="af3c95a13102d509" providerId="LiveId" clId="{88200EE4-F4B4-49E8-8126-B01E5FCCBE2D}" dt="2020-05-17T11:29:26.274" v="2116" actId="165"/>
          <ac:spMkLst>
            <pc:docMk/>
            <pc:sldMk cId="194000301" sldId="522"/>
            <ac:spMk id="298" creationId="{8B7594A5-6BE6-4366-938B-A552424FD9A7}"/>
          </ac:spMkLst>
        </pc:spChg>
        <pc:spChg chg="mod">
          <ac:chgData name="reza kabir" userId="af3c95a13102d509" providerId="LiveId" clId="{88200EE4-F4B4-49E8-8126-B01E5FCCBE2D}" dt="2020-05-17T11:29:26.274" v="2116" actId="165"/>
          <ac:spMkLst>
            <pc:docMk/>
            <pc:sldMk cId="194000301" sldId="522"/>
            <ac:spMk id="299" creationId="{6DA980B0-710E-4D2F-A58C-BB3FED5F85A0}"/>
          </ac:spMkLst>
        </pc:spChg>
        <pc:spChg chg="mod">
          <ac:chgData name="reza kabir" userId="af3c95a13102d509" providerId="LiveId" clId="{88200EE4-F4B4-49E8-8126-B01E5FCCBE2D}" dt="2020-05-17T11:29:26.274" v="2116" actId="165"/>
          <ac:spMkLst>
            <pc:docMk/>
            <pc:sldMk cId="194000301" sldId="522"/>
            <ac:spMk id="300" creationId="{37AF606A-F6BE-471B-97D1-917956F2D18E}"/>
          </ac:spMkLst>
        </pc:spChg>
        <pc:spChg chg="mod">
          <ac:chgData name="reza kabir" userId="af3c95a13102d509" providerId="LiveId" clId="{88200EE4-F4B4-49E8-8126-B01E5FCCBE2D}" dt="2020-05-17T11:29:26.274" v="2116" actId="165"/>
          <ac:spMkLst>
            <pc:docMk/>
            <pc:sldMk cId="194000301" sldId="522"/>
            <ac:spMk id="301" creationId="{A1C471FD-3D11-4DC5-8A4A-65B6BD4C4146}"/>
          </ac:spMkLst>
        </pc:spChg>
        <pc:spChg chg="mod">
          <ac:chgData name="reza kabir" userId="af3c95a13102d509" providerId="LiveId" clId="{88200EE4-F4B4-49E8-8126-B01E5FCCBE2D}" dt="2020-05-17T11:29:26.274" v="2116" actId="165"/>
          <ac:spMkLst>
            <pc:docMk/>
            <pc:sldMk cId="194000301" sldId="522"/>
            <ac:spMk id="302" creationId="{710294A5-3026-453B-9C5A-3B76D53E295F}"/>
          </ac:spMkLst>
        </pc:spChg>
        <pc:spChg chg="mod">
          <ac:chgData name="reza kabir" userId="af3c95a13102d509" providerId="LiveId" clId="{88200EE4-F4B4-49E8-8126-B01E5FCCBE2D}" dt="2020-05-17T11:29:26.274" v="2116" actId="165"/>
          <ac:spMkLst>
            <pc:docMk/>
            <pc:sldMk cId="194000301" sldId="522"/>
            <ac:spMk id="303" creationId="{A1E71F38-B1EB-41E5-A751-EF5130E88333}"/>
          </ac:spMkLst>
        </pc:spChg>
        <pc:spChg chg="mod">
          <ac:chgData name="reza kabir" userId="af3c95a13102d509" providerId="LiveId" clId="{88200EE4-F4B4-49E8-8126-B01E5FCCBE2D}" dt="2020-05-17T11:29:26.274" v="2116" actId="165"/>
          <ac:spMkLst>
            <pc:docMk/>
            <pc:sldMk cId="194000301" sldId="522"/>
            <ac:spMk id="304" creationId="{CF7B981E-596D-42CD-9F35-70BF94C0819A}"/>
          </ac:spMkLst>
        </pc:spChg>
        <pc:spChg chg="mod">
          <ac:chgData name="reza kabir" userId="af3c95a13102d509" providerId="LiveId" clId="{88200EE4-F4B4-49E8-8126-B01E5FCCBE2D}" dt="2020-05-17T11:29:26.274" v="2116" actId="165"/>
          <ac:spMkLst>
            <pc:docMk/>
            <pc:sldMk cId="194000301" sldId="522"/>
            <ac:spMk id="305" creationId="{3B0EC0C0-2310-48F8-BBB1-17837512B7D5}"/>
          </ac:spMkLst>
        </pc:spChg>
        <pc:spChg chg="mod">
          <ac:chgData name="reza kabir" userId="af3c95a13102d509" providerId="LiveId" clId="{88200EE4-F4B4-49E8-8126-B01E5FCCBE2D}" dt="2020-05-17T11:29:26.274" v="2116" actId="165"/>
          <ac:spMkLst>
            <pc:docMk/>
            <pc:sldMk cId="194000301" sldId="522"/>
            <ac:spMk id="306" creationId="{AFDD4ACB-236D-4A0B-A640-01057D0A6094}"/>
          </ac:spMkLst>
        </pc:spChg>
        <pc:spChg chg="mod">
          <ac:chgData name="reza kabir" userId="af3c95a13102d509" providerId="LiveId" clId="{88200EE4-F4B4-49E8-8126-B01E5FCCBE2D}" dt="2020-05-17T11:29:26.274" v="2116" actId="165"/>
          <ac:spMkLst>
            <pc:docMk/>
            <pc:sldMk cId="194000301" sldId="522"/>
            <ac:spMk id="307" creationId="{7C2B69C6-848B-4D26-93F4-323A72942D7E}"/>
          </ac:spMkLst>
        </pc:spChg>
        <pc:spChg chg="mod">
          <ac:chgData name="reza kabir" userId="af3c95a13102d509" providerId="LiveId" clId="{88200EE4-F4B4-49E8-8126-B01E5FCCBE2D}" dt="2020-05-17T11:29:26.274" v="2116" actId="165"/>
          <ac:spMkLst>
            <pc:docMk/>
            <pc:sldMk cId="194000301" sldId="522"/>
            <ac:spMk id="308" creationId="{26784A2E-26DD-47C1-8C7A-AA5C1D0255AD}"/>
          </ac:spMkLst>
        </pc:spChg>
        <pc:spChg chg="mod">
          <ac:chgData name="reza kabir" userId="af3c95a13102d509" providerId="LiveId" clId="{88200EE4-F4B4-49E8-8126-B01E5FCCBE2D}" dt="2020-05-17T11:29:26.274" v="2116" actId="165"/>
          <ac:spMkLst>
            <pc:docMk/>
            <pc:sldMk cId="194000301" sldId="522"/>
            <ac:spMk id="309" creationId="{186FC110-C998-440A-A986-F7D510C2F776}"/>
          </ac:spMkLst>
        </pc:spChg>
        <pc:spChg chg="mod">
          <ac:chgData name="reza kabir" userId="af3c95a13102d509" providerId="LiveId" clId="{88200EE4-F4B4-49E8-8126-B01E5FCCBE2D}" dt="2020-05-17T11:29:26.274" v="2116" actId="165"/>
          <ac:spMkLst>
            <pc:docMk/>
            <pc:sldMk cId="194000301" sldId="522"/>
            <ac:spMk id="310" creationId="{05119AAF-F148-4597-968F-4A67C63FFFA9}"/>
          </ac:spMkLst>
        </pc:spChg>
        <pc:spChg chg="mod">
          <ac:chgData name="reza kabir" userId="af3c95a13102d509" providerId="LiveId" clId="{88200EE4-F4B4-49E8-8126-B01E5FCCBE2D}" dt="2020-05-17T11:29:26.274" v="2116" actId="165"/>
          <ac:spMkLst>
            <pc:docMk/>
            <pc:sldMk cId="194000301" sldId="522"/>
            <ac:spMk id="311" creationId="{0DA7D2B1-FD0A-4E9A-9A6C-268530BB1AE2}"/>
          </ac:spMkLst>
        </pc:spChg>
        <pc:spChg chg="mod">
          <ac:chgData name="reza kabir" userId="af3c95a13102d509" providerId="LiveId" clId="{88200EE4-F4B4-49E8-8126-B01E5FCCBE2D}" dt="2020-05-17T11:29:26.274" v="2116" actId="165"/>
          <ac:spMkLst>
            <pc:docMk/>
            <pc:sldMk cId="194000301" sldId="522"/>
            <ac:spMk id="312" creationId="{3E3DB6B4-7337-458A-8968-377B5205CE9E}"/>
          </ac:spMkLst>
        </pc:spChg>
        <pc:spChg chg="mod">
          <ac:chgData name="reza kabir" userId="af3c95a13102d509" providerId="LiveId" clId="{88200EE4-F4B4-49E8-8126-B01E5FCCBE2D}" dt="2020-05-17T11:29:26.274" v="2116" actId="165"/>
          <ac:spMkLst>
            <pc:docMk/>
            <pc:sldMk cId="194000301" sldId="522"/>
            <ac:spMk id="313" creationId="{931C69BD-409A-4E63-8538-EFD7905E4FFA}"/>
          </ac:spMkLst>
        </pc:spChg>
        <pc:spChg chg="mod">
          <ac:chgData name="reza kabir" userId="af3c95a13102d509" providerId="LiveId" clId="{88200EE4-F4B4-49E8-8126-B01E5FCCBE2D}" dt="2020-05-17T11:29:26.274" v="2116" actId="165"/>
          <ac:spMkLst>
            <pc:docMk/>
            <pc:sldMk cId="194000301" sldId="522"/>
            <ac:spMk id="314" creationId="{5C156A38-07E2-4D19-AB5D-F34D037BE87A}"/>
          </ac:spMkLst>
        </pc:spChg>
        <pc:spChg chg="mod">
          <ac:chgData name="reza kabir" userId="af3c95a13102d509" providerId="LiveId" clId="{88200EE4-F4B4-49E8-8126-B01E5FCCBE2D}" dt="2020-05-17T11:29:26.274" v="2116" actId="165"/>
          <ac:spMkLst>
            <pc:docMk/>
            <pc:sldMk cId="194000301" sldId="522"/>
            <ac:spMk id="315" creationId="{9DDD1C71-DFE8-410A-A726-FD73F6B642E8}"/>
          </ac:spMkLst>
        </pc:spChg>
        <pc:spChg chg="mod">
          <ac:chgData name="reza kabir" userId="af3c95a13102d509" providerId="LiveId" clId="{88200EE4-F4B4-49E8-8126-B01E5FCCBE2D}" dt="2020-05-17T11:29:26.274" v="2116" actId="165"/>
          <ac:spMkLst>
            <pc:docMk/>
            <pc:sldMk cId="194000301" sldId="522"/>
            <ac:spMk id="316" creationId="{53D71213-9A70-43EF-8A57-6B0FA951664B}"/>
          </ac:spMkLst>
        </pc:spChg>
        <pc:spChg chg="mod">
          <ac:chgData name="reza kabir" userId="af3c95a13102d509" providerId="LiveId" clId="{88200EE4-F4B4-49E8-8126-B01E5FCCBE2D}" dt="2020-05-17T11:29:26.274" v="2116" actId="165"/>
          <ac:spMkLst>
            <pc:docMk/>
            <pc:sldMk cId="194000301" sldId="522"/>
            <ac:spMk id="317" creationId="{F8BD2F4B-5C4B-474D-A6C8-2F3F44724146}"/>
          </ac:spMkLst>
        </pc:spChg>
        <pc:spChg chg="mod">
          <ac:chgData name="reza kabir" userId="af3c95a13102d509" providerId="LiveId" clId="{88200EE4-F4B4-49E8-8126-B01E5FCCBE2D}" dt="2020-05-17T11:29:26.274" v="2116" actId="165"/>
          <ac:spMkLst>
            <pc:docMk/>
            <pc:sldMk cId="194000301" sldId="522"/>
            <ac:spMk id="318" creationId="{6EB08C28-E705-4ECE-A186-8E3D08929168}"/>
          </ac:spMkLst>
        </pc:spChg>
        <pc:spChg chg="mod">
          <ac:chgData name="reza kabir" userId="af3c95a13102d509" providerId="LiveId" clId="{88200EE4-F4B4-49E8-8126-B01E5FCCBE2D}" dt="2020-05-17T11:29:26.274" v="2116" actId="165"/>
          <ac:spMkLst>
            <pc:docMk/>
            <pc:sldMk cId="194000301" sldId="522"/>
            <ac:spMk id="320" creationId="{F2740D57-4FD0-48BC-9469-3ED8E1059DED}"/>
          </ac:spMkLst>
        </pc:spChg>
        <pc:spChg chg="mod">
          <ac:chgData name="reza kabir" userId="af3c95a13102d509" providerId="LiveId" clId="{88200EE4-F4B4-49E8-8126-B01E5FCCBE2D}" dt="2020-05-17T11:29:26.274" v="2116" actId="165"/>
          <ac:spMkLst>
            <pc:docMk/>
            <pc:sldMk cId="194000301" sldId="522"/>
            <ac:spMk id="321" creationId="{1F2799B6-1999-4E50-BFC2-553F0EDC4573}"/>
          </ac:spMkLst>
        </pc:spChg>
        <pc:spChg chg="mod">
          <ac:chgData name="reza kabir" userId="af3c95a13102d509" providerId="LiveId" clId="{88200EE4-F4B4-49E8-8126-B01E5FCCBE2D}" dt="2020-05-17T11:29:26.274" v="2116" actId="165"/>
          <ac:spMkLst>
            <pc:docMk/>
            <pc:sldMk cId="194000301" sldId="522"/>
            <ac:spMk id="322" creationId="{3E5571FC-DAAA-4930-ADB5-A12B6B362B9D}"/>
          </ac:spMkLst>
        </pc:spChg>
        <pc:spChg chg="mod">
          <ac:chgData name="reza kabir" userId="af3c95a13102d509" providerId="LiveId" clId="{88200EE4-F4B4-49E8-8126-B01E5FCCBE2D}" dt="2020-05-17T11:29:26.274" v="2116" actId="165"/>
          <ac:spMkLst>
            <pc:docMk/>
            <pc:sldMk cId="194000301" sldId="522"/>
            <ac:spMk id="323" creationId="{BFBE54E2-A3D6-4A88-8C46-8A6F2E165D32}"/>
          </ac:spMkLst>
        </pc:spChg>
        <pc:spChg chg="mod">
          <ac:chgData name="reza kabir" userId="af3c95a13102d509" providerId="LiveId" clId="{88200EE4-F4B4-49E8-8126-B01E5FCCBE2D}" dt="2020-05-17T11:29:26.274" v="2116" actId="165"/>
          <ac:spMkLst>
            <pc:docMk/>
            <pc:sldMk cId="194000301" sldId="522"/>
            <ac:spMk id="324" creationId="{73509599-F4C5-4334-AF8D-2E03601B31B5}"/>
          </ac:spMkLst>
        </pc:spChg>
        <pc:spChg chg="mod">
          <ac:chgData name="reza kabir" userId="af3c95a13102d509" providerId="LiveId" clId="{88200EE4-F4B4-49E8-8126-B01E5FCCBE2D}" dt="2020-05-17T11:29:26.274" v="2116" actId="165"/>
          <ac:spMkLst>
            <pc:docMk/>
            <pc:sldMk cId="194000301" sldId="522"/>
            <ac:spMk id="325" creationId="{BB318484-71D1-4C0F-97E0-55DB7EB9E32B}"/>
          </ac:spMkLst>
        </pc:spChg>
        <pc:spChg chg="mod">
          <ac:chgData name="reza kabir" userId="af3c95a13102d509" providerId="LiveId" clId="{88200EE4-F4B4-49E8-8126-B01E5FCCBE2D}" dt="2020-05-17T11:29:26.274" v="2116" actId="165"/>
          <ac:spMkLst>
            <pc:docMk/>
            <pc:sldMk cId="194000301" sldId="522"/>
            <ac:spMk id="326" creationId="{2F945EC9-4B23-47F0-9762-57FBC3060826}"/>
          </ac:spMkLst>
        </pc:spChg>
        <pc:spChg chg="mod">
          <ac:chgData name="reza kabir" userId="af3c95a13102d509" providerId="LiveId" clId="{88200EE4-F4B4-49E8-8126-B01E5FCCBE2D}" dt="2020-05-17T11:29:26.274" v="2116" actId="165"/>
          <ac:spMkLst>
            <pc:docMk/>
            <pc:sldMk cId="194000301" sldId="522"/>
            <ac:spMk id="329" creationId="{7AEEADF3-2A07-482A-9603-E0F702F7CEA4}"/>
          </ac:spMkLst>
        </pc:spChg>
        <pc:spChg chg="mod">
          <ac:chgData name="reza kabir" userId="af3c95a13102d509" providerId="LiveId" clId="{88200EE4-F4B4-49E8-8126-B01E5FCCBE2D}" dt="2020-05-17T11:29:26.274" v="2116" actId="165"/>
          <ac:spMkLst>
            <pc:docMk/>
            <pc:sldMk cId="194000301" sldId="522"/>
            <ac:spMk id="330" creationId="{C39BD135-8770-4009-A3AE-F8837BFE2AF0}"/>
          </ac:spMkLst>
        </pc:spChg>
        <pc:spChg chg="mod">
          <ac:chgData name="reza kabir" userId="af3c95a13102d509" providerId="LiveId" clId="{88200EE4-F4B4-49E8-8126-B01E5FCCBE2D}" dt="2020-05-17T11:29:26.274" v="2116" actId="165"/>
          <ac:spMkLst>
            <pc:docMk/>
            <pc:sldMk cId="194000301" sldId="522"/>
            <ac:spMk id="331" creationId="{23F099A1-1831-4C3A-887D-C74DC644458E}"/>
          </ac:spMkLst>
        </pc:spChg>
        <pc:spChg chg="mod">
          <ac:chgData name="reza kabir" userId="af3c95a13102d509" providerId="LiveId" clId="{88200EE4-F4B4-49E8-8126-B01E5FCCBE2D}" dt="2020-05-17T11:29:26.274" v="2116" actId="165"/>
          <ac:spMkLst>
            <pc:docMk/>
            <pc:sldMk cId="194000301" sldId="522"/>
            <ac:spMk id="332" creationId="{3DA44455-8351-4FE5-A81E-A3A64BD8C0B2}"/>
          </ac:spMkLst>
        </pc:spChg>
        <pc:spChg chg="mod">
          <ac:chgData name="reza kabir" userId="af3c95a13102d509" providerId="LiveId" clId="{88200EE4-F4B4-49E8-8126-B01E5FCCBE2D}" dt="2020-05-17T11:29:26.274" v="2116" actId="165"/>
          <ac:spMkLst>
            <pc:docMk/>
            <pc:sldMk cId="194000301" sldId="522"/>
            <ac:spMk id="333" creationId="{97E41C04-641C-4BEE-886E-71A6955DB589}"/>
          </ac:spMkLst>
        </pc:spChg>
        <pc:spChg chg="mod">
          <ac:chgData name="reza kabir" userId="af3c95a13102d509" providerId="LiveId" clId="{88200EE4-F4B4-49E8-8126-B01E5FCCBE2D}" dt="2020-05-17T11:29:26.274" v="2116" actId="165"/>
          <ac:spMkLst>
            <pc:docMk/>
            <pc:sldMk cId="194000301" sldId="522"/>
            <ac:spMk id="334" creationId="{1F0929C2-7FDB-46DE-9F5B-629EFB4CC1A9}"/>
          </ac:spMkLst>
        </pc:spChg>
        <pc:spChg chg="mod">
          <ac:chgData name="reza kabir" userId="af3c95a13102d509" providerId="LiveId" clId="{88200EE4-F4B4-49E8-8126-B01E5FCCBE2D}" dt="2020-05-17T11:29:26.274" v="2116" actId="165"/>
          <ac:spMkLst>
            <pc:docMk/>
            <pc:sldMk cId="194000301" sldId="522"/>
            <ac:spMk id="335" creationId="{73421027-35ED-46FB-BD4A-EF888AF68598}"/>
          </ac:spMkLst>
        </pc:spChg>
        <pc:spChg chg="mod">
          <ac:chgData name="reza kabir" userId="af3c95a13102d509" providerId="LiveId" clId="{88200EE4-F4B4-49E8-8126-B01E5FCCBE2D}" dt="2020-05-17T11:29:26.274" v="2116" actId="165"/>
          <ac:spMkLst>
            <pc:docMk/>
            <pc:sldMk cId="194000301" sldId="522"/>
            <ac:spMk id="336" creationId="{2F5CF805-8BBC-4B9A-9073-C9E1D6166FC6}"/>
          </ac:spMkLst>
        </pc:spChg>
        <pc:spChg chg="mod">
          <ac:chgData name="reza kabir" userId="af3c95a13102d509" providerId="LiveId" clId="{88200EE4-F4B4-49E8-8126-B01E5FCCBE2D}" dt="2020-05-17T11:29:26.274" v="2116" actId="165"/>
          <ac:spMkLst>
            <pc:docMk/>
            <pc:sldMk cId="194000301" sldId="522"/>
            <ac:spMk id="337" creationId="{F29F90AC-F48E-4C06-8DD1-1A917C2E8058}"/>
          </ac:spMkLst>
        </pc:spChg>
        <pc:spChg chg="mod">
          <ac:chgData name="reza kabir" userId="af3c95a13102d509" providerId="LiveId" clId="{88200EE4-F4B4-49E8-8126-B01E5FCCBE2D}" dt="2020-05-17T11:29:26.274" v="2116" actId="165"/>
          <ac:spMkLst>
            <pc:docMk/>
            <pc:sldMk cId="194000301" sldId="522"/>
            <ac:spMk id="338" creationId="{39730144-77BA-40F9-ACAC-A6FF4161E329}"/>
          </ac:spMkLst>
        </pc:spChg>
        <pc:spChg chg="mod">
          <ac:chgData name="reza kabir" userId="af3c95a13102d509" providerId="LiveId" clId="{88200EE4-F4B4-49E8-8126-B01E5FCCBE2D}" dt="2020-05-17T11:29:26.274" v="2116" actId="165"/>
          <ac:spMkLst>
            <pc:docMk/>
            <pc:sldMk cId="194000301" sldId="522"/>
            <ac:spMk id="339" creationId="{DE54C3FA-B8F1-4E7B-9DB8-22F86D0D054A}"/>
          </ac:spMkLst>
        </pc:spChg>
        <pc:spChg chg="mod">
          <ac:chgData name="reza kabir" userId="af3c95a13102d509" providerId="LiveId" clId="{88200EE4-F4B4-49E8-8126-B01E5FCCBE2D}" dt="2020-05-17T11:29:26.274" v="2116" actId="165"/>
          <ac:spMkLst>
            <pc:docMk/>
            <pc:sldMk cId="194000301" sldId="522"/>
            <ac:spMk id="340" creationId="{04107800-EB3C-42B9-B26E-555639E94BE8}"/>
          </ac:spMkLst>
        </pc:spChg>
        <pc:spChg chg="mod">
          <ac:chgData name="reza kabir" userId="af3c95a13102d509" providerId="LiveId" clId="{88200EE4-F4B4-49E8-8126-B01E5FCCBE2D}" dt="2020-05-17T11:29:26.274" v="2116" actId="165"/>
          <ac:spMkLst>
            <pc:docMk/>
            <pc:sldMk cId="194000301" sldId="522"/>
            <ac:spMk id="341" creationId="{E8E4CE67-1FAA-4196-B7AD-531DBE3CA433}"/>
          </ac:spMkLst>
        </pc:spChg>
        <pc:spChg chg="mod">
          <ac:chgData name="reza kabir" userId="af3c95a13102d509" providerId="LiveId" clId="{88200EE4-F4B4-49E8-8126-B01E5FCCBE2D}" dt="2020-05-17T11:29:26.274" v="2116" actId="165"/>
          <ac:spMkLst>
            <pc:docMk/>
            <pc:sldMk cId="194000301" sldId="522"/>
            <ac:spMk id="342" creationId="{CCED69C4-3811-4F8E-BD5C-E19E4AD3DF0A}"/>
          </ac:spMkLst>
        </pc:spChg>
        <pc:spChg chg="mod">
          <ac:chgData name="reza kabir" userId="af3c95a13102d509" providerId="LiveId" clId="{88200EE4-F4B4-49E8-8126-B01E5FCCBE2D}" dt="2020-05-17T11:29:26.274" v="2116" actId="165"/>
          <ac:spMkLst>
            <pc:docMk/>
            <pc:sldMk cId="194000301" sldId="522"/>
            <ac:spMk id="343" creationId="{2189EE9C-FDA8-4062-8102-136770F3BDC4}"/>
          </ac:spMkLst>
        </pc:spChg>
        <pc:spChg chg="mod">
          <ac:chgData name="reza kabir" userId="af3c95a13102d509" providerId="LiveId" clId="{88200EE4-F4B4-49E8-8126-B01E5FCCBE2D}" dt="2020-05-17T11:29:26.274" v="2116" actId="165"/>
          <ac:spMkLst>
            <pc:docMk/>
            <pc:sldMk cId="194000301" sldId="522"/>
            <ac:spMk id="344" creationId="{F2781739-23E2-41D0-AC70-58A2C27D9816}"/>
          </ac:spMkLst>
        </pc:spChg>
        <pc:spChg chg="mod">
          <ac:chgData name="reza kabir" userId="af3c95a13102d509" providerId="LiveId" clId="{88200EE4-F4B4-49E8-8126-B01E5FCCBE2D}" dt="2020-05-17T11:29:26.274" v="2116" actId="165"/>
          <ac:spMkLst>
            <pc:docMk/>
            <pc:sldMk cId="194000301" sldId="522"/>
            <ac:spMk id="345" creationId="{ADBBFE16-C197-47FC-ADC3-ADD3165D6216}"/>
          </ac:spMkLst>
        </pc:spChg>
        <pc:spChg chg="mod">
          <ac:chgData name="reza kabir" userId="af3c95a13102d509" providerId="LiveId" clId="{88200EE4-F4B4-49E8-8126-B01E5FCCBE2D}" dt="2020-05-17T11:29:26.274" v="2116" actId="165"/>
          <ac:spMkLst>
            <pc:docMk/>
            <pc:sldMk cId="194000301" sldId="522"/>
            <ac:spMk id="346" creationId="{AAA06076-A2FB-4FA3-9D50-6C9A09A80E16}"/>
          </ac:spMkLst>
        </pc:spChg>
        <pc:spChg chg="mod">
          <ac:chgData name="reza kabir" userId="af3c95a13102d509" providerId="LiveId" clId="{88200EE4-F4B4-49E8-8126-B01E5FCCBE2D}" dt="2020-05-17T11:29:26.274" v="2116" actId="165"/>
          <ac:spMkLst>
            <pc:docMk/>
            <pc:sldMk cId="194000301" sldId="522"/>
            <ac:spMk id="347" creationId="{6BB77032-E89D-4979-B7D7-B2C477824D48}"/>
          </ac:spMkLst>
        </pc:spChg>
        <pc:spChg chg="mod">
          <ac:chgData name="reza kabir" userId="af3c95a13102d509" providerId="LiveId" clId="{88200EE4-F4B4-49E8-8126-B01E5FCCBE2D}" dt="2020-05-17T11:29:26.274" v="2116" actId="165"/>
          <ac:spMkLst>
            <pc:docMk/>
            <pc:sldMk cId="194000301" sldId="522"/>
            <ac:spMk id="348" creationId="{C69F896F-F00C-4A7E-B172-590A8DCBCDD9}"/>
          </ac:spMkLst>
        </pc:spChg>
        <pc:spChg chg="mod">
          <ac:chgData name="reza kabir" userId="af3c95a13102d509" providerId="LiveId" clId="{88200EE4-F4B4-49E8-8126-B01E5FCCBE2D}" dt="2020-05-17T11:29:26.274" v="2116" actId="165"/>
          <ac:spMkLst>
            <pc:docMk/>
            <pc:sldMk cId="194000301" sldId="522"/>
            <ac:spMk id="349" creationId="{A4CE00C8-CE24-4482-B215-1CE74D66CFEE}"/>
          </ac:spMkLst>
        </pc:spChg>
        <pc:spChg chg="mod">
          <ac:chgData name="reza kabir" userId="af3c95a13102d509" providerId="LiveId" clId="{88200EE4-F4B4-49E8-8126-B01E5FCCBE2D}" dt="2020-05-17T11:29:26.274" v="2116" actId="165"/>
          <ac:spMkLst>
            <pc:docMk/>
            <pc:sldMk cId="194000301" sldId="522"/>
            <ac:spMk id="350" creationId="{E81D6878-16C5-42A1-B130-1B4396F965AC}"/>
          </ac:spMkLst>
        </pc:spChg>
        <pc:spChg chg="mod">
          <ac:chgData name="reza kabir" userId="af3c95a13102d509" providerId="LiveId" clId="{88200EE4-F4B4-49E8-8126-B01E5FCCBE2D}" dt="2020-05-17T11:29:26.274" v="2116" actId="165"/>
          <ac:spMkLst>
            <pc:docMk/>
            <pc:sldMk cId="194000301" sldId="522"/>
            <ac:spMk id="351" creationId="{365D0461-8238-47DC-9D43-E6BA62376BE7}"/>
          </ac:spMkLst>
        </pc:spChg>
        <pc:spChg chg="mod">
          <ac:chgData name="reza kabir" userId="af3c95a13102d509" providerId="LiveId" clId="{88200EE4-F4B4-49E8-8126-B01E5FCCBE2D}" dt="2020-05-17T11:29:26.274" v="2116" actId="165"/>
          <ac:spMkLst>
            <pc:docMk/>
            <pc:sldMk cId="194000301" sldId="522"/>
            <ac:spMk id="352" creationId="{2CF458D0-5F31-4DFB-BC2C-2F80AA3349FF}"/>
          </ac:spMkLst>
        </pc:spChg>
        <pc:spChg chg="mod">
          <ac:chgData name="reza kabir" userId="af3c95a13102d509" providerId="LiveId" clId="{88200EE4-F4B4-49E8-8126-B01E5FCCBE2D}" dt="2020-05-17T11:29:26.274" v="2116" actId="165"/>
          <ac:spMkLst>
            <pc:docMk/>
            <pc:sldMk cId="194000301" sldId="522"/>
            <ac:spMk id="353" creationId="{C0329261-E075-4971-BAC8-B6F063B234E0}"/>
          </ac:spMkLst>
        </pc:spChg>
        <pc:spChg chg="mod">
          <ac:chgData name="reza kabir" userId="af3c95a13102d509" providerId="LiveId" clId="{88200EE4-F4B4-49E8-8126-B01E5FCCBE2D}" dt="2020-05-17T11:29:26.274" v="2116" actId="165"/>
          <ac:spMkLst>
            <pc:docMk/>
            <pc:sldMk cId="194000301" sldId="522"/>
            <ac:spMk id="354" creationId="{0F6CE7F6-4281-48A9-9D65-DDE4B76E170D}"/>
          </ac:spMkLst>
        </pc:spChg>
        <pc:spChg chg="mod">
          <ac:chgData name="reza kabir" userId="af3c95a13102d509" providerId="LiveId" clId="{88200EE4-F4B4-49E8-8126-B01E5FCCBE2D}" dt="2020-05-17T11:29:26.274" v="2116" actId="165"/>
          <ac:spMkLst>
            <pc:docMk/>
            <pc:sldMk cId="194000301" sldId="522"/>
            <ac:spMk id="355" creationId="{7E6ED9E9-D7EC-461F-910F-C1C10D5CF98B}"/>
          </ac:spMkLst>
        </pc:spChg>
        <pc:spChg chg="mod">
          <ac:chgData name="reza kabir" userId="af3c95a13102d509" providerId="LiveId" clId="{88200EE4-F4B4-49E8-8126-B01E5FCCBE2D}" dt="2020-05-17T11:29:26.274" v="2116" actId="165"/>
          <ac:spMkLst>
            <pc:docMk/>
            <pc:sldMk cId="194000301" sldId="522"/>
            <ac:spMk id="356" creationId="{6D793762-21D9-4C94-8DBB-57C59A2DEE64}"/>
          </ac:spMkLst>
        </pc:spChg>
        <pc:spChg chg="mod">
          <ac:chgData name="reza kabir" userId="af3c95a13102d509" providerId="LiveId" clId="{88200EE4-F4B4-49E8-8126-B01E5FCCBE2D}" dt="2020-05-17T11:29:26.274" v="2116" actId="165"/>
          <ac:spMkLst>
            <pc:docMk/>
            <pc:sldMk cId="194000301" sldId="522"/>
            <ac:spMk id="357" creationId="{20510B79-6FB5-4153-9291-BC000AAC12C1}"/>
          </ac:spMkLst>
        </pc:spChg>
        <pc:spChg chg="mod">
          <ac:chgData name="reza kabir" userId="af3c95a13102d509" providerId="LiveId" clId="{88200EE4-F4B4-49E8-8126-B01E5FCCBE2D}" dt="2020-05-17T11:29:26.274" v="2116" actId="165"/>
          <ac:spMkLst>
            <pc:docMk/>
            <pc:sldMk cId="194000301" sldId="522"/>
            <ac:spMk id="358" creationId="{EED5A849-FFE4-4D51-AA7A-8C2AD0F8E789}"/>
          </ac:spMkLst>
        </pc:spChg>
        <pc:spChg chg="mod">
          <ac:chgData name="reza kabir" userId="af3c95a13102d509" providerId="LiveId" clId="{88200EE4-F4B4-49E8-8126-B01E5FCCBE2D}" dt="2020-05-17T11:29:26.274" v="2116" actId="165"/>
          <ac:spMkLst>
            <pc:docMk/>
            <pc:sldMk cId="194000301" sldId="522"/>
            <ac:spMk id="359" creationId="{95FA7619-63CF-4B2D-AADD-5D926D6728F3}"/>
          </ac:spMkLst>
        </pc:spChg>
        <pc:spChg chg="mod">
          <ac:chgData name="reza kabir" userId="af3c95a13102d509" providerId="LiveId" clId="{88200EE4-F4B4-49E8-8126-B01E5FCCBE2D}" dt="2020-05-17T11:29:26.274" v="2116" actId="165"/>
          <ac:spMkLst>
            <pc:docMk/>
            <pc:sldMk cId="194000301" sldId="522"/>
            <ac:spMk id="360" creationId="{B3243162-4DF7-4BC7-A540-466030E00337}"/>
          </ac:spMkLst>
        </pc:spChg>
        <pc:spChg chg="mod">
          <ac:chgData name="reza kabir" userId="af3c95a13102d509" providerId="LiveId" clId="{88200EE4-F4B4-49E8-8126-B01E5FCCBE2D}" dt="2020-05-17T11:29:26.274" v="2116" actId="165"/>
          <ac:spMkLst>
            <pc:docMk/>
            <pc:sldMk cId="194000301" sldId="522"/>
            <ac:spMk id="361" creationId="{BB0DC62C-CF25-459F-B4AF-BF021DC00E76}"/>
          </ac:spMkLst>
        </pc:spChg>
        <pc:spChg chg="mod">
          <ac:chgData name="reza kabir" userId="af3c95a13102d509" providerId="LiveId" clId="{88200EE4-F4B4-49E8-8126-B01E5FCCBE2D}" dt="2020-05-17T11:29:26.274" v="2116" actId="165"/>
          <ac:spMkLst>
            <pc:docMk/>
            <pc:sldMk cId="194000301" sldId="522"/>
            <ac:spMk id="362" creationId="{AF0114AE-249D-45A3-AF89-C0FD2AF8221F}"/>
          </ac:spMkLst>
        </pc:spChg>
        <pc:spChg chg="mod">
          <ac:chgData name="reza kabir" userId="af3c95a13102d509" providerId="LiveId" clId="{88200EE4-F4B4-49E8-8126-B01E5FCCBE2D}" dt="2020-05-17T11:29:26.274" v="2116" actId="165"/>
          <ac:spMkLst>
            <pc:docMk/>
            <pc:sldMk cId="194000301" sldId="522"/>
            <ac:spMk id="363" creationId="{A02A4160-9820-41A0-8F03-86A8BE3E13CE}"/>
          </ac:spMkLst>
        </pc:spChg>
        <pc:spChg chg="mod">
          <ac:chgData name="reza kabir" userId="af3c95a13102d509" providerId="LiveId" clId="{88200EE4-F4B4-49E8-8126-B01E5FCCBE2D}" dt="2020-05-17T11:29:26.274" v="2116" actId="165"/>
          <ac:spMkLst>
            <pc:docMk/>
            <pc:sldMk cId="194000301" sldId="522"/>
            <ac:spMk id="364" creationId="{05A8C431-D469-4DAA-AB15-DF60B13E258A}"/>
          </ac:spMkLst>
        </pc:spChg>
        <pc:spChg chg="mod">
          <ac:chgData name="reza kabir" userId="af3c95a13102d509" providerId="LiveId" clId="{88200EE4-F4B4-49E8-8126-B01E5FCCBE2D}" dt="2020-05-17T11:29:26.274" v="2116" actId="165"/>
          <ac:spMkLst>
            <pc:docMk/>
            <pc:sldMk cId="194000301" sldId="522"/>
            <ac:spMk id="365" creationId="{D0E1CFA0-41D0-413A-A03F-632F82C99C12}"/>
          </ac:spMkLst>
        </pc:spChg>
        <pc:spChg chg="mod">
          <ac:chgData name="reza kabir" userId="af3c95a13102d509" providerId="LiveId" clId="{88200EE4-F4B4-49E8-8126-B01E5FCCBE2D}" dt="2020-05-17T11:29:26.274" v="2116" actId="165"/>
          <ac:spMkLst>
            <pc:docMk/>
            <pc:sldMk cId="194000301" sldId="522"/>
            <ac:spMk id="366" creationId="{C1FB30FC-E2F3-471F-99E0-97F54065BA18}"/>
          </ac:spMkLst>
        </pc:spChg>
        <pc:spChg chg="mod">
          <ac:chgData name="reza kabir" userId="af3c95a13102d509" providerId="LiveId" clId="{88200EE4-F4B4-49E8-8126-B01E5FCCBE2D}" dt="2020-05-17T11:29:26.274" v="2116" actId="165"/>
          <ac:spMkLst>
            <pc:docMk/>
            <pc:sldMk cId="194000301" sldId="522"/>
            <ac:spMk id="367" creationId="{6A722E63-483A-4174-9771-386C6DAAEAB9}"/>
          </ac:spMkLst>
        </pc:spChg>
        <pc:spChg chg="mod">
          <ac:chgData name="reza kabir" userId="af3c95a13102d509" providerId="LiveId" clId="{88200EE4-F4B4-49E8-8126-B01E5FCCBE2D}" dt="2020-05-17T11:29:26.274" v="2116" actId="165"/>
          <ac:spMkLst>
            <pc:docMk/>
            <pc:sldMk cId="194000301" sldId="522"/>
            <ac:spMk id="368" creationId="{F71190DE-04BF-4A69-9114-650EAF0CB66E}"/>
          </ac:spMkLst>
        </pc:spChg>
        <pc:spChg chg="mod">
          <ac:chgData name="reza kabir" userId="af3c95a13102d509" providerId="LiveId" clId="{88200EE4-F4B4-49E8-8126-B01E5FCCBE2D}" dt="2020-05-17T11:29:26.274" v="2116" actId="165"/>
          <ac:spMkLst>
            <pc:docMk/>
            <pc:sldMk cId="194000301" sldId="522"/>
            <ac:spMk id="369" creationId="{0DAC1D0C-7530-46BE-AABE-87432E7952C8}"/>
          </ac:spMkLst>
        </pc:spChg>
        <pc:spChg chg="mod">
          <ac:chgData name="reza kabir" userId="af3c95a13102d509" providerId="LiveId" clId="{88200EE4-F4B4-49E8-8126-B01E5FCCBE2D}" dt="2020-05-17T11:29:26.274" v="2116" actId="165"/>
          <ac:spMkLst>
            <pc:docMk/>
            <pc:sldMk cId="194000301" sldId="522"/>
            <ac:spMk id="370" creationId="{5FEEC254-C048-4F98-BA5A-808C8BE91F80}"/>
          </ac:spMkLst>
        </pc:spChg>
        <pc:spChg chg="mod">
          <ac:chgData name="reza kabir" userId="af3c95a13102d509" providerId="LiveId" clId="{88200EE4-F4B4-49E8-8126-B01E5FCCBE2D}" dt="2020-05-17T11:29:26.274" v="2116" actId="165"/>
          <ac:spMkLst>
            <pc:docMk/>
            <pc:sldMk cId="194000301" sldId="522"/>
            <ac:spMk id="371" creationId="{54053135-A7E7-462E-B526-C6E642BF0E09}"/>
          </ac:spMkLst>
        </pc:spChg>
        <pc:spChg chg="mod">
          <ac:chgData name="reza kabir" userId="af3c95a13102d509" providerId="LiveId" clId="{88200EE4-F4B4-49E8-8126-B01E5FCCBE2D}" dt="2020-05-17T11:29:26.274" v="2116" actId="165"/>
          <ac:spMkLst>
            <pc:docMk/>
            <pc:sldMk cId="194000301" sldId="522"/>
            <ac:spMk id="372" creationId="{8EC6489A-A99D-42D7-B7BC-C8B567D0D2FC}"/>
          </ac:spMkLst>
        </pc:spChg>
        <pc:spChg chg="mod">
          <ac:chgData name="reza kabir" userId="af3c95a13102d509" providerId="LiveId" clId="{88200EE4-F4B4-49E8-8126-B01E5FCCBE2D}" dt="2020-05-17T11:29:26.274" v="2116" actId="165"/>
          <ac:spMkLst>
            <pc:docMk/>
            <pc:sldMk cId="194000301" sldId="522"/>
            <ac:spMk id="373" creationId="{18169899-FDAC-4212-9A8D-5C21ED2F4B62}"/>
          </ac:spMkLst>
        </pc:spChg>
        <pc:spChg chg="mod">
          <ac:chgData name="reza kabir" userId="af3c95a13102d509" providerId="LiveId" clId="{88200EE4-F4B4-49E8-8126-B01E5FCCBE2D}" dt="2020-05-17T11:29:26.274" v="2116" actId="165"/>
          <ac:spMkLst>
            <pc:docMk/>
            <pc:sldMk cId="194000301" sldId="522"/>
            <ac:spMk id="374" creationId="{4870275A-7987-46BC-BD86-3D8F112CA4D7}"/>
          </ac:spMkLst>
        </pc:spChg>
        <pc:spChg chg="mod">
          <ac:chgData name="reza kabir" userId="af3c95a13102d509" providerId="LiveId" clId="{88200EE4-F4B4-49E8-8126-B01E5FCCBE2D}" dt="2020-05-17T11:29:26.274" v="2116" actId="165"/>
          <ac:spMkLst>
            <pc:docMk/>
            <pc:sldMk cId="194000301" sldId="522"/>
            <ac:spMk id="375" creationId="{544C01A8-02AC-4AEC-AAEA-088DD1716EC1}"/>
          </ac:spMkLst>
        </pc:spChg>
        <pc:spChg chg="mod">
          <ac:chgData name="reza kabir" userId="af3c95a13102d509" providerId="LiveId" clId="{88200EE4-F4B4-49E8-8126-B01E5FCCBE2D}" dt="2020-05-17T11:29:26.274" v="2116" actId="165"/>
          <ac:spMkLst>
            <pc:docMk/>
            <pc:sldMk cId="194000301" sldId="522"/>
            <ac:spMk id="376" creationId="{53406AD7-CDF9-443A-9816-E72516837DEA}"/>
          </ac:spMkLst>
        </pc:spChg>
        <pc:spChg chg="mod">
          <ac:chgData name="reza kabir" userId="af3c95a13102d509" providerId="LiveId" clId="{88200EE4-F4B4-49E8-8126-B01E5FCCBE2D}" dt="2020-05-17T11:29:26.274" v="2116" actId="165"/>
          <ac:spMkLst>
            <pc:docMk/>
            <pc:sldMk cId="194000301" sldId="522"/>
            <ac:spMk id="377" creationId="{B5FA1F73-066B-4606-916D-CF8080D55157}"/>
          </ac:spMkLst>
        </pc:spChg>
        <pc:spChg chg="mod">
          <ac:chgData name="reza kabir" userId="af3c95a13102d509" providerId="LiveId" clId="{88200EE4-F4B4-49E8-8126-B01E5FCCBE2D}" dt="2020-05-17T11:29:26.274" v="2116" actId="165"/>
          <ac:spMkLst>
            <pc:docMk/>
            <pc:sldMk cId="194000301" sldId="522"/>
            <ac:spMk id="378" creationId="{F2B9C8F4-F243-4D7E-B437-45A18F5CF7DF}"/>
          </ac:spMkLst>
        </pc:spChg>
        <pc:spChg chg="mod">
          <ac:chgData name="reza kabir" userId="af3c95a13102d509" providerId="LiveId" clId="{88200EE4-F4B4-49E8-8126-B01E5FCCBE2D}" dt="2020-05-17T11:29:26.274" v="2116" actId="165"/>
          <ac:spMkLst>
            <pc:docMk/>
            <pc:sldMk cId="194000301" sldId="522"/>
            <ac:spMk id="379" creationId="{47ECFD06-038E-4034-A669-FE19B2D362F4}"/>
          </ac:spMkLst>
        </pc:spChg>
        <pc:spChg chg="mod">
          <ac:chgData name="reza kabir" userId="af3c95a13102d509" providerId="LiveId" clId="{88200EE4-F4B4-49E8-8126-B01E5FCCBE2D}" dt="2020-05-17T11:29:26.274" v="2116" actId="165"/>
          <ac:spMkLst>
            <pc:docMk/>
            <pc:sldMk cId="194000301" sldId="522"/>
            <ac:spMk id="380" creationId="{A6EAC5F7-3BF3-46A0-9801-BD419E4957B5}"/>
          </ac:spMkLst>
        </pc:spChg>
        <pc:spChg chg="mod">
          <ac:chgData name="reza kabir" userId="af3c95a13102d509" providerId="LiveId" clId="{88200EE4-F4B4-49E8-8126-B01E5FCCBE2D}" dt="2020-05-17T11:29:26.274" v="2116" actId="165"/>
          <ac:spMkLst>
            <pc:docMk/>
            <pc:sldMk cId="194000301" sldId="522"/>
            <ac:spMk id="381" creationId="{3BA43CAE-8A83-4155-B6EC-A7D67F7E9F60}"/>
          </ac:spMkLst>
        </pc:spChg>
        <pc:spChg chg="mod">
          <ac:chgData name="reza kabir" userId="af3c95a13102d509" providerId="LiveId" clId="{88200EE4-F4B4-49E8-8126-B01E5FCCBE2D}" dt="2020-05-17T11:29:26.274" v="2116" actId="165"/>
          <ac:spMkLst>
            <pc:docMk/>
            <pc:sldMk cId="194000301" sldId="522"/>
            <ac:spMk id="382" creationId="{FA69B25E-2DBF-4B0F-9311-499736444003}"/>
          </ac:spMkLst>
        </pc:spChg>
        <pc:spChg chg="mod">
          <ac:chgData name="reza kabir" userId="af3c95a13102d509" providerId="LiveId" clId="{88200EE4-F4B4-49E8-8126-B01E5FCCBE2D}" dt="2020-05-17T11:29:26.274" v="2116" actId="165"/>
          <ac:spMkLst>
            <pc:docMk/>
            <pc:sldMk cId="194000301" sldId="522"/>
            <ac:spMk id="383" creationId="{CECE05B2-BC32-4503-BEBD-0FE9C54BA909}"/>
          </ac:spMkLst>
        </pc:spChg>
        <pc:spChg chg="mod">
          <ac:chgData name="reza kabir" userId="af3c95a13102d509" providerId="LiveId" clId="{88200EE4-F4B4-49E8-8126-B01E5FCCBE2D}" dt="2020-05-17T11:29:26.274" v="2116" actId="165"/>
          <ac:spMkLst>
            <pc:docMk/>
            <pc:sldMk cId="194000301" sldId="522"/>
            <ac:spMk id="384" creationId="{1DE9B606-A622-43D5-96B8-F49954E03A84}"/>
          </ac:spMkLst>
        </pc:spChg>
        <pc:spChg chg="mod">
          <ac:chgData name="reza kabir" userId="af3c95a13102d509" providerId="LiveId" clId="{88200EE4-F4B4-49E8-8126-B01E5FCCBE2D}" dt="2020-05-17T11:29:26.274" v="2116" actId="165"/>
          <ac:spMkLst>
            <pc:docMk/>
            <pc:sldMk cId="194000301" sldId="522"/>
            <ac:spMk id="385" creationId="{2CB62002-1FCC-4745-90F2-570A5D0930B3}"/>
          </ac:spMkLst>
        </pc:spChg>
        <pc:spChg chg="mod">
          <ac:chgData name="reza kabir" userId="af3c95a13102d509" providerId="LiveId" clId="{88200EE4-F4B4-49E8-8126-B01E5FCCBE2D}" dt="2020-05-17T11:29:26.274" v="2116" actId="165"/>
          <ac:spMkLst>
            <pc:docMk/>
            <pc:sldMk cId="194000301" sldId="522"/>
            <ac:spMk id="386" creationId="{09A356DB-4695-432F-8239-C0FB7F2F3186}"/>
          </ac:spMkLst>
        </pc:spChg>
        <pc:spChg chg="mod">
          <ac:chgData name="reza kabir" userId="af3c95a13102d509" providerId="LiveId" clId="{88200EE4-F4B4-49E8-8126-B01E5FCCBE2D}" dt="2020-05-17T11:29:26.274" v="2116" actId="165"/>
          <ac:spMkLst>
            <pc:docMk/>
            <pc:sldMk cId="194000301" sldId="522"/>
            <ac:spMk id="387" creationId="{C261B966-4010-4CEE-8D48-C6ECECB44A75}"/>
          </ac:spMkLst>
        </pc:spChg>
        <pc:spChg chg="mod">
          <ac:chgData name="reza kabir" userId="af3c95a13102d509" providerId="LiveId" clId="{88200EE4-F4B4-49E8-8126-B01E5FCCBE2D}" dt="2020-05-17T11:29:26.274" v="2116" actId="165"/>
          <ac:spMkLst>
            <pc:docMk/>
            <pc:sldMk cId="194000301" sldId="522"/>
            <ac:spMk id="388" creationId="{5FD06D33-31ED-4C7A-A6B7-D6BDDDDDB649}"/>
          </ac:spMkLst>
        </pc:spChg>
        <pc:spChg chg="mod">
          <ac:chgData name="reza kabir" userId="af3c95a13102d509" providerId="LiveId" clId="{88200EE4-F4B4-49E8-8126-B01E5FCCBE2D}" dt="2020-05-17T11:29:26.274" v="2116" actId="165"/>
          <ac:spMkLst>
            <pc:docMk/>
            <pc:sldMk cId="194000301" sldId="522"/>
            <ac:spMk id="389" creationId="{9D7F5CCF-5802-4705-84EB-27A45D267991}"/>
          </ac:spMkLst>
        </pc:spChg>
        <pc:spChg chg="mod">
          <ac:chgData name="reza kabir" userId="af3c95a13102d509" providerId="LiveId" clId="{88200EE4-F4B4-49E8-8126-B01E5FCCBE2D}" dt="2020-05-17T11:29:26.274" v="2116" actId="165"/>
          <ac:spMkLst>
            <pc:docMk/>
            <pc:sldMk cId="194000301" sldId="522"/>
            <ac:spMk id="390" creationId="{036E2393-AA50-45D9-9C08-EAD27493EB31}"/>
          </ac:spMkLst>
        </pc:spChg>
        <pc:spChg chg="mod">
          <ac:chgData name="reza kabir" userId="af3c95a13102d509" providerId="LiveId" clId="{88200EE4-F4B4-49E8-8126-B01E5FCCBE2D}" dt="2020-05-17T11:29:26.274" v="2116" actId="165"/>
          <ac:spMkLst>
            <pc:docMk/>
            <pc:sldMk cId="194000301" sldId="522"/>
            <ac:spMk id="391" creationId="{A3B838AB-5B45-45B4-A7E1-6FF48BB4C8A5}"/>
          </ac:spMkLst>
        </pc:spChg>
        <pc:spChg chg="mod">
          <ac:chgData name="reza kabir" userId="af3c95a13102d509" providerId="LiveId" clId="{88200EE4-F4B4-49E8-8126-B01E5FCCBE2D}" dt="2020-05-17T11:29:26.274" v="2116" actId="165"/>
          <ac:spMkLst>
            <pc:docMk/>
            <pc:sldMk cId="194000301" sldId="522"/>
            <ac:spMk id="392" creationId="{5CE79041-66F7-4295-B260-E8836EE25DEA}"/>
          </ac:spMkLst>
        </pc:spChg>
        <pc:spChg chg="mod">
          <ac:chgData name="reza kabir" userId="af3c95a13102d509" providerId="LiveId" clId="{88200EE4-F4B4-49E8-8126-B01E5FCCBE2D}" dt="2020-05-17T11:29:26.274" v="2116" actId="165"/>
          <ac:spMkLst>
            <pc:docMk/>
            <pc:sldMk cId="194000301" sldId="522"/>
            <ac:spMk id="393" creationId="{98EC23A4-F4D3-4FCE-AFD6-E87F576474A0}"/>
          </ac:spMkLst>
        </pc:spChg>
        <pc:spChg chg="mod">
          <ac:chgData name="reza kabir" userId="af3c95a13102d509" providerId="LiveId" clId="{88200EE4-F4B4-49E8-8126-B01E5FCCBE2D}" dt="2020-05-17T11:29:26.274" v="2116" actId="165"/>
          <ac:spMkLst>
            <pc:docMk/>
            <pc:sldMk cId="194000301" sldId="522"/>
            <ac:spMk id="394" creationId="{94FCF34A-3A46-4B6E-87A4-BEDA6CF16144}"/>
          </ac:spMkLst>
        </pc:spChg>
        <pc:spChg chg="mod">
          <ac:chgData name="reza kabir" userId="af3c95a13102d509" providerId="LiveId" clId="{88200EE4-F4B4-49E8-8126-B01E5FCCBE2D}" dt="2020-05-17T11:29:26.274" v="2116" actId="165"/>
          <ac:spMkLst>
            <pc:docMk/>
            <pc:sldMk cId="194000301" sldId="522"/>
            <ac:spMk id="395" creationId="{8BFD2BA5-B404-4A5C-817F-56C42E64AB16}"/>
          </ac:spMkLst>
        </pc:spChg>
        <pc:spChg chg="mod">
          <ac:chgData name="reza kabir" userId="af3c95a13102d509" providerId="LiveId" clId="{88200EE4-F4B4-49E8-8126-B01E5FCCBE2D}" dt="2020-05-17T11:29:26.274" v="2116" actId="165"/>
          <ac:spMkLst>
            <pc:docMk/>
            <pc:sldMk cId="194000301" sldId="522"/>
            <ac:spMk id="396" creationId="{E0DE5ACA-C0D5-4AD1-B1DD-E402FFEFAA87}"/>
          </ac:spMkLst>
        </pc:spChg>
        <pc:spChg chg="mod">
          <ac:chgData name="reza kabir" userId="af3c95a13102d509" providerId="LiveId" clId="{88200EE4-F4B4-49E8-8126-B01E5FCCBE2D}" dt="2020-05-17T11:29:26.274" v="2116" actId="165"/>
          <ac:spMkLst>
            <pc:docMk/>
            <pc:sldMk cId="194000301" sldId="522"/>
            <ac:spMk id="397" creationId="{C7C46B05-92EE-4A5A-9D64-63C50502F7CF}"/>
          </ac:spMkLst>
        </pc:spChg>
        <pc:spChg chg="mod">
          <ac:chgData name="reza kabir" userId="af3c95a13102d509" providerId="LiveId" clId="{88200EE4-F4B4-49E8-8126-B01E5FCCBE2D}" dt="2020-05-17T11:29:26.274" v="2116" actId="165"/>
          <ac:spMkLst>
            <pc:docMk/>
            <pc:sldMk cId="194000301" sldId="522"/>
            <ac:spMk id="398" creationId="{12C910B3-BB45-49D5-BEE2-51E81DEEAC37}"/>
          </ac:spMkLst>
        </pc:spChg>
        <pc:spChg chg="mod">
          <ac:chgData name="reza kabir" userId="af3c95a13102d509" providerId="LiveId" clId="{88200EE4-F4B4-49E8-8126-B01E5FCCBE2D}" dt="2020-05-17T11:29:26.274" v="2116" actId="165"/>
          <ac:spMkLst>
            <pc:docMk/>
            <pc:sldMk cId="194000301" sldId="522"/>
            <ac:spMk id="399" creationId="{B30DF72A-2629-47CF-9CE5-24BA5664E770}"/>
          </ac:spMkLst>
        </pc:spChg>
        <pc:spChg chg="mod">
          <ac:chgData name="reza kabir" userId="af3c95a13102d509" providerId="LiveId" clId="{88200EE4-F4B4-49E8-8126-B01E5FCCBE2D}" dt="2020-05-17T11:29:26.274" v="2116" actId="165"/>
          <ac:spMkLst>
            <pc:docMk/>
            <pc:sldMk cId="194000301" sldId="522"/>
            <ac:spMk id="400" creationId="{4269C40C-5620-43F6-90C3-806AD05E93F4}"/>
          </ac:spMkLst>
        </pc:spChg>
        <pc:spChg chg="mod">
          <ac:chgData name="reza kabir" userId="af3c95a13102d509" providerId="LiveId" clId="{88200EE4-F4B4-49E8-8126-B01E5FCCBE2D}" dt="2020-05-17T11:29:26.274" v="2116" actId="165"/>
          <ac:spMkLst>
            <pc:docMk/>
            <pc:sldMk cId="194000301" sldId="522"/>
            <ac:spMk id="401" creationId="{7F01EA99-01A2-4106-BBDA-2FD4C47E0A0D}"/>
          </ac:spMkLst>
        </pc:spChg>
        <pc:spChg chg="mod">
          <ac:chgData name="reza kabir" userId="af3c95a13102d509" providerId="LiveId" clId="{88200EE4-F4B4-49E8-8126-B01E5FCCBE2D}" dt="2020-05-17T11:29:26.274" v="2116" actId="165"/>
          <ac:spMkLst>
            <pc:docMk/>
            <pc:sldMk cId="194000301" sldId="522"/>
            <ac:spMk id="402" creationId="{C8933503-DC98-4987-9F79-6FB661538EEB}"/>
          </ac:spMkLst>
        </pc:spChg>
        <pc:spChg chg="mod">
          <ac:chgData name="reza kabir" userId="af3c95a13102d509" providerId="LiveId" clId="{88200EE4-F4B4-49E8-8126-B01E5FCCBE2D}" dt="2020-05-17T11:29:26.274" v="2116" actId="165"/>
          <ac:spMkLst>
            <pc:docMk/>
            <pc:sldMk cId="194000301" sldId="522"/>
            <ac:spMk id="403" creationId="{D68CC47C-40DE-4BA2-A99A-5EFEABEBF899}"/>
          </ac:spMkLst>
        </pc:spChg>
        <pc:spChg chg="mod">
          <ac:chgData name="reza kabir" userId="af3c95a13102d509" providerId="LiveId" clId="{88200EE4-F4B4-49E8-8126-B01E5FCCBE2D}" dt="2020-05-17T11:29:26.274" v="2116" actId="165"/>
          <ac:spMkLst>
            <pc:docMk/>
            <pc:sldMk cId="194000301" sldId="522"/>
            <ac:spMk id="404" creationId="{5CE6D19C-1860-400A-AFF7-C7A6278236D1}"/>
          </ac:spMkLst>
        </pc:spChg>
        <pc:spChg chg="mod">
          <ac:chgData name="reza kabir" userId="af3c95a13102d509" providerId="LiveId" clId="{88200EE4-F4B4-49E8-8126-B01E5FCCBE2D}" dt="2020-05-17T11:29:26.274" v="2116" actId="165"/>
          <ac:spMkLst>
            <pc:docMk/>
            <pc:sldMk cId="194000301" sldId="522"/>
            <ac:spMk id="405" creationId="{EB1F237B-9EBD-4AEB-BBEC-988FD9FBE220}"/>
          </ac:spMkLst>
        </pc:spChg>
        <pc:spChg chg="mod">
          <ac:chgData name="reza kabir" userId="af3c95a13102d509" providerId="LiveId" clId="{88200EE4-F4B4-49E8-8126-B01E5FCCBE2D}" dt="2020-05-17T11:29:26.274" v="2116" actId="165"/>
          <ac:spMkLst>
            <pc:docMk/>
            <pc:sldMk cId="194000301" sldId="522"/>
            <ac:spMk id="406" creationId="{23036DBB-85F6-424A-B5CA-8FF84D6163C9}"/>
          </ac:spMkLst>
        </pc:spChg>
        <pc:spChg chg="mod">
          <ac:chgData name="reza kabir" userId="af3c95a13102d509" providerId="LiveId" clId="{88200EE4-F4B4-49E8-8126-B01E5FCCBE2D}" dt="2020-05-17T11:29:26.274" v="2116" actId="165"/>
          <ac:spMkLst>
            <pc:docMk/>
            <pc:sldMk cId="194000301" sldId="522"/>
            <ac:spMk id="407" creationId="{867E61FD-C662-401C-AC5F-FCB47B3671DD}"/>
          </ac:spMkLst>
        </pc:spChg>
        <pc:spChg chg="mod">
          <ac:chgData name="reza kabir" userId="af3c95a13102d509" providerId="LiveId" clId="{88200EE4-F4B4-49E8-8126-B01E5FCCBE2D}" dt="2020-05-17T11:29:26.274" v="2116" actId="165"/>
          <ac:spMkLst>
            <pc:docMk/>
            <pc:sldMk cId="194000301" sldId="522"/>
            <ac:spMk id="408" creationId="{3C041AC5-8F14-4112-982A-7EFA02E827AB}"/>
          </ac:spMkLst>
        </pc:spChg>
        <pc:spChg chg="mod">
          <ac:chgData name="reza kabir" userId="af3c95a13102d509" providerId="LiveId" clId="{88200EE4-F4B4-49E8-8126-B01E5FCCBE2D}" dt="2020-05-17T11:29:26.274" v="2116" actId="165"/>
          <ac:spMkLst>
            <pc:docMk/>
            <pc:sldMk cId="194000301" sldId="522"/>
            <ac:spMk id="409" creationId="{581992B2-9239-40C4-962F-5AF8F40D6F0D}"/>
          </ac:spMkLst>
        </pc:spChg>
        <pc:spChg chg="mod">
          <ac:chgData name="reza kabir" userId="af3c95a13102d509" providerId="LiveId" clId="{88200EE4-F4B4-49E8-8126-B01E5FCCBE2D}" dt="2020-05-17T11:29:26.274" v="2116" actId="165"/>
          <ac:spMkLst>
            <pc:docMk/>
            <pc:sldMk cId="194000301" sldId="522"/>
            <ac:spMk id="410" creationId="{38642D09-3E96-4196-87DB-0DC48612C22F}"/>
          </ac:spMkLst>
        </pc:spChg>
        <pc:spChg chg="mod">
          <ac:chgData name="reza kabir" userId="af3c95a13102d509" providerId="LiveId" clId="{88200EE4-F4B4-49E8-8126-B01E5FCCBE2D}" dt="2020-05-17T11:29:26.274" v="2116" actId="165"/>
          <ac:spMkLst>
            <pc:docMk/>
            <pc:sldMk cId="194000301" sldId="522"/>
            <ac:spMk id="411" creationId="{CE43F1BC-57ED-4B43-AE36-53032B918BC1}"/>
          </ac:spMkLst>
        </pc:spChg>
        <pc:spChg chg="mod">
          <ac:chgData name="reza kabir" userId="af3c95a13102d509" providerId="LiveId" clId="{88200EE4-F4B4-49E8-8126-B01E5FCCBE2D}" dt="2020-05-17T11:29:26.274" v="2116" actId="165"/>
          <ac:spMkLst>
            <pc:docMk/>
            <pc:sldMk cId="194000301" sldId="522"/>
            <ac:spMk id="412" creationId="{376EEBB8-C129-4E7A-BE9E-DF13114DDAF9}"/>
          </ac:spMkLst>
        </pc:spChg>
        <pc:spChg chg="mod">
          <ac:chgData name="reza kabir" userId="af3c95a13102d509" providerId="LiveId" clId="{88200EE4-F4B4-49E8-8126-B01E5FCCBE2D}" dt="2020-05-17T11:29:26.274" v="2116" actId="165"/>
          <ac:spMkLst>
            <pc:docMk/>
            <pc:sldMk cId="194000301" sldId="522"/>
            <ac:spMk id="413" creationId="{153C9679-BC9E-4AAA-972D-C880AD2FE12C}"/>
          </ac:spMkLst>
        </pc:spChg>
        <pc:spChg chg="mod">
          <ac:chgData name="reza kabir" userId="af3c95a13102d509" providerId="LiveId" clId="{88200EE4-F4B4-49E8-8126-B01E5FCCBE2D}" dt="2020-05-17T11:29:26.274" v="2116" actId="165"/>
          <ac:spMkLst>
            <pc:docMk/>
            <pc:sldMk cId="194000301" sldId="522"/>
            <ac:spMk id="414" creationId="{31663B6D-2BE7-4CB7-A363-4524C1C16A08}"/>
          </ac:spMkLst>
        </pc:spChg>
        <pc:spChg chg="mod">
          <ac:chgData name="reza kabir" userId="af3c95a13102d509" providerId="LiveId" clId="{88200EE4-F4B4-49E8-8126-B01E5FCCBE2D}" dt="2020-05-17T11:29:26.274" v="2116" actId="165"/>
          <ac:spMkLst>
            <pc:docMk/>
            <pc:sldMk cId="194000301" sldId="522"/>
            <ac:spMk id="415" creationId="{893CE14C-A89D-452E-A209-56E24451A87E}"/>
          </ac:spMkLst>
        </pc:spChg>
        <pc:spChg chg="mod">
          <ac:chgData name="reza kabir" userId="af3c95a13102d509" providerId="LiveId" clId="{88200EE4-F4B4-49E8-8126-B01E5FCCBE2D}" dt="2020-05-17T11:29:26.274" v="2116" actId="165"/>
          <ac:spMkLst>
            <pc:docMk/>
            <pc:sldMk cId="194000301" sldId="522"/>
            <ac:spMk id="416" creationId="{B3EEA360-4A1A-4D9B-AC92-B1FCBDE281C6}"/>
          </ac:spMkLst>
        </pc:spChg>
        <pc:spChg chg="mod">
          <ac:chgData name="reza kabir" userId="af3c95a13102d509" providerId="LiveId" clId="{88200EE4-F4B4-49E8-8126-B01E5FCCBE2D}" dt="2020-05-17T11:29:26.274" v="2116" actId="165"/>
          <ac:spMkLst>
            <pc:docMk/>
            <pc:sldMk cId="194000301" sldId="522"/>
            <ac:spMk id="417" creationId="{59295506-AB36-4DB6-9047-F1AB25D4D9AD}"/>
          </ac:spMkLst>
        </pc:spChg>
        <pc:spChg chg="mod">
          <ac:chgData name="reza kabir" userId="af3c95a13102d509" providerId="LiveId" clId="{88200EE4-F4B4-49E8-8126-B01E5FCCBE2D}" dt="2020-05-17T11:29:26.274" v="2116" actId="165"/>
          <ac:spMkLst>
            <pc:docMk/>
            <pc:sldMk cId="194000301" sldId="522"/>
            <ac:spMk id="418" creationId="{53F140F8-61EB-4015-8A59-24276E872D03}"/>
          </ac:spMkLst>
        </pc:spChg>
        <pc:spChg chg="mod">
          <ac:chgData name="reza kabir" userId="af3c95a13102d509" providerId="LiveId" clId="{88200EE4-F4B4-49E8-8126-B01E5FCCBE2D}" dt="2020-05-17T11:29:26.274" v="2116" actId="165"/>
          <ac:spMkLst>
            <pc:docMk/>
            <pc:sldMk cId="194000301" sldId="522"/>
            <ac:spMk id="419" creationId="{63D29B74-8FA2-42E2-A8B3-708E5C49690B}"/>
          </ac:spMkLst>
        </pc:spChg>
        <pc:spChg chg="mod">
          <ac:chgData name="reza kabir" userId="af3c95a13102d509" providerId="LiveId" clId="{88200EE4-F4B4-49E8-8126-B01E5FCCBE2D}" dt="2020-05-17T11:29:26.274" v="2116" actId="165"/>
          <ac:spMkLst>
            <pc:docMk/>
            <pc:sldMk cId="194000301" sldId="522"/>
            <ac:spMk id="420" creationId="{BB0C612C-C56F-464B-A215-7EF805458C73}"/>
          </ac:spMkLst>
        </pc:spChg>
        <pc:spChg chg="mod">
          <ac:chgData name="reza kabir" userId="af3c95a13102d509" providerId="LiveId" clId="{88200EE4-F4B4-49E8-8126-B01E5FCCBE2D}" dt="2020-05-17T11:29:26.274" v="2116" actId="165"/>
          <ac:spMkLst>
            <pc:docMk/>
            <pc:sldMk cId="194000301" sldId="522"/>
            <ac:spMk id="421" creationId="{8DE2933F-6E48-4451-A73B-496FFC3DBCB9}"/>
          </ac:spMkLst>
        </pc:spChg>
        <pc:spChg chg="mod">
          <ac:chgData name="reza kabir" userId="af3c95a13102d509" providerId="LiveId" clId="{88200EE4-F4B4-49E8-8126-B01E5FCCBE2D}" dt="2020-05-17T11:29:26.274" v="2116" actId="165"/>
          <ac:spMkLst>
            <pc:docMk/>
            <pc:sldMk cId="194000301" sldId="522"/>
            <ac:spMk id="422" creationId="{73B057C9-3B51-40A5-B2A5-8CADDE3F9E18}"/>
          </ac:spMkLst>
        </pc:spChg>
        <pc:spChg chg="mod">
          <ac:chgData name="reza kabir" userId="af3c95a13102d509" providerId="LiveId" clId="{88200EE4-F4B4-49E8-8126-B01E5FCCBE2D}" dt="2020-05-17T11:29:26.274" v="2116" actId="165"/>
          <ac:spMkLst>
            <pc:docMk/>
            <pc:sldMk cId="194000301" sldId="522"/>
            <ac:spMk id="423" creationId="{65C01311-1D41-4C92-BBC1-9531524B83CB}"/>
          </ac:spMkLst>
        </pc:spChg>
        <pc:spChg chg="mod">
          <ac:chgData name="reza kabir" userId="af3c95a13102d509" providerId="LiveId" clId="{88200EE4-F4B4-49E8-8126-B01E5FCCBE2D}" dt="2020-05-17T11:29:26.274" v="2116" actId="165"/>
          <ac:spMkLst>
            <pc:docMk/>
            <pc:sldMk cId="194000301" sldId="522"/>
            <ac:spMk id="424" creationId="{3C2F7A0B-A6A3-48B3-851D-1F7FC55410DE}"/>
          </ac:spMkLst>
        </pc:spChg>
        <pc:spChg chg="mod">
          <ac:chgData name="reza kabir" userId="af3c95a13102d509" providerId="LiveId" clId="{88200EE4-F4B4-49E8-8126-B01E5FCCBE2D}" dt="2020-05-17T11:29:26.274" v="2116" actId="165"/>
          <ac:spMkLst>
            <pc:docMk/>
            <pc:sldMk cId="194000301" sldId="522"/>
            <ac:spMk id="425" creationId="{3D3497EA-0E07-4DE8-9FD3-FD3D2B0A3621}"/>
          </ac:spMkLst>
        </pc:spChg>
        <pc:spChg chg="mod">
          <ac:chgData name="reza kabir" userId="af3c95a13102d509" providerId="LiveId" clId="{88200EE4-F4B4-49E8-8126-B01E5FCCBE2D}" dt="2020-05-17T11:29:26.274" v="2116" actId="165"/>
          <ac:spMkLst>
            <pc:docMk/>
            <pc:sldMk cId="194000301" sldId="522"/>
            <ac:spMk id="426" creationId="{A67F4BC6-33CD-408D-9D6F-EF521CC0719C}"/>
          </ac:spMkLst>
        </pc:spChg>
        <pc:spChg chg="mod">
          <ac:chgData name="reza kabir" userId="af3c95a13102d509" providerId="LiveId" clId="{88200EE4-F4B4-49E8-8126-B01E5FCCBE2D}" dt="2020-05-17T11:29:26.274" v="2116" actId="165"/>
          <ac:spMkLst>
            <pc:docMk/>
            <pc:sldMk cId="194000301" sldId="522"/>
            <ac:spMk id="427" creationId="{38BC12ED-78A4-4BD1-94A8-1CC02A56B8FD}"/>
          </ac:spMkLst>
        </pc:spChg>
        <pc:spChg chg="mod">
          <ac:chgData name="reza kabir" userId="af3c95a13102d509" providerId="LiveId" clId="{88200EE4-F4B4-49E8-8126-B01E5FCCBE2D}" dt="2020-05-17T11:29:26.274" v="2116" actId="165"/>
          <ac:spMkLst>
            <pc:docMk/>
            <pc:sldMk cId="194000301" sldId="522"/>
            <ac:spMk id="428" creationId="{8C3DA212-E526-427C-A953-2A31DFECA00A}"/>
          </ac:spMkLst>
        </pc:spChg>
        <pc:spChg chg="mod">
          <ac:chgData name="reza kabir" userId="af3c95a13102d509" providerId="LiveId" clId="{88200EE4-F4B4-49E8-8126-B01E5FCCBE2D}" dt="2020-05-17T11:29:26.274" v="2116" actId="165"/>
          <ac:spMkLst>
            <pc:docMk/>
            <pc:sldMk cId="194000301" sldId="522"/>
            <ac:spMk id="429" creationId="{30FE25FA-84BC-4873-9DA6-1B2FA8B0ED06}"/>
          </ac:spMkLst>
        </pc:spChg>
        <pc:spChg chg="mod">
          <ac:chgData name="reza kabir" userId="af3c95a13102d509" providerId="LiveId" clId="{88200EE4-F4B4-49E8-8126-B01E5FCCBE2D}" dt="2020-05-17T11:29:26.274" v="2116" actId="165"/>
          <ac:spMkLst>
            <pc:docMk/>
            <pc:sldMk cId="194000301" sldId="522"/>
            <ac:spMk id="430" creationId="{C6121552-F960-42CA-8F45-4DB6BB7D899D}"/>
          </ac:spMkLst>
        </pc:spChg>
        <pc:spChg chg="mod">
          <ac:chgData name="reza kabir" userId="af3c95a13102d509" providerId="LiveId" clId="{88200EE4-F4B4-49E8-8126-B01E5FCCBE2D}" dt="2020-05-17T11:29:26.274" v="2116" actId="165"/>
          <ac:spMkLst>
            <pc:docMk/>
            <pc:sldMk cId="194000301" sldId="522"/>
            <ac:spMk id="431" creationId="{FBC9F882-5DEE-4277-B2E5-93264913F209}"/>
          </ac:spMkLst>
        </pc:spChg>
        <pc:spChg chg="mod">
          <ac:chgData name="reza kabir" userId="af3c95a13102d509" providerId="LiveId" clId="{88200EE4-F4B4-49E8-8126-B01E5FCCBE2D}" dt="2020-05-17T11:29:26.274" v="2116" actId="165"/>
          <ac:spMkLst>
            <pc:docMk/>
            <pc:sldMk cId="194000301" sldId="522"/>
            <ac:spMk id="432" creationId="{B783E181-3A40-40F0-86C1-E3F966AA6A4C}"/>
          </ac:spMkLst>
        </pc:spChg>
        <pc:spChg chg="mod">
          <ac:chgData name="reza kabir" userId="af3c95a13102d509" providerId="LiveId" clId="{88200EE4-F4B4-49E8-8126-B01E5FCCBE2D}" dt="2020-05-17T11:29:26.274" v="2116" actId="165"/>
          <ac:spMkLst>
            <pc:docMk/>
            <pc:sldMk cId="194000301" sldId="522"/>
            <ac:spMk id="434" creationId="{B1638A07-BBFE-4B32-9BD5-0D7F9D4BA2E6}"/>
          </ac:spMkLst>
        </pc:spChg>
        <pc:spChg chg="mod">
          <ac:chgData name="reza kabir" userId="af3c95a13102d509" providerId="LiveId" clId="{88200EE4-F4B4-49E8-8126-B01E5FCCBE2D}" dt="2020-05-17T11:29:26.274" v="2116" actId="165"/>
          <ac:spMkLst>
            <pc:docMk/>
            <pc:sldMk cId="194000301" sldId="522"/>
            <ac:spMk id="435" creationId="{D624003D-0C04-4BA9-97C7-33BC10EC9AF5}"/>
          </ac:spMkLst>
        </pc:spChg>
        <pc:spChg chg="mod">
          <ac:chgData name="reza kabir" userId="af3c95a13102d509" providerId="LiveId" clId="{88200EE4-F4B4-49E8-8126-B01E5FCCBE2D}" dt="2020-05-17T11:29:26.274" v="2116" actId="165"/>
          <ac:spMkLst>
            <pc:docMk/>
            <pc:sldMk cId="194000301" sldId="522"/>
            <ac:spMk id="436" creationId="{53036101-40C2-4995-A75A-A0EF10CF8F2A}"/>
          </ac:spMkLst>
        </pc:spChg>
        <pc:spChg chg="mod">
          <ac:chgData name="reza kabir" userId="af3c95a13102d509" providerId="LiveId" clId="{88200EE4-F4B4-49E8-8126-B01E5FCCBE2D}" dt="2020-05-17T11:29:26.274" v="2116" actId="165"/>
          <ac:spMkLst>
            <pc:docMk/>
            <pc:sldMk cId="194000301" sldId="522"/>
            <ac:spMk id="437" creationId="{7F448BE0-52BE-4041-98CC-1F2E00269EE2}"/>
          </ac:spMkLst>
        </pc:spChg>
        <pc:spChg chg="mod">
          <ac:chgData name="reza kabir" userId="af3c95a13102d509" providerId="LiveId" clId="{88200EE4-F4B4-49E8-8126-B01E5FCCBE2D}" dt="2020-05-17T11:29:26.274" v="2116" actId="165"/>
          <ac:spMkLst>
            <pc:docMk/>
            <pc:sldMk cId="194000301" sldId="522"/>
            <ac:spMk id="438" creationId="{94680A3B-9F65-4B72-A5BD-9352033E91D0}"/>
          </ac:spMkLst>
        </pc:spChg>
        <pc:spChg chg="mod">
          <ac:chgData name="reza kabir" userId="af3c95a13102d509" providerId="LiveId" clId="{88200EE4-F4B4-49E8-8126-B01E5FCCBE2D}" dt="2020-05-17T11:29:26.274" v="2116" actId="165"/>
          <ac:spMkLst>
            <pc:docMk/>
            <pc:sldMk cId="194000301" sldId="522"/>
            <ac:spMk id="439" creationId="{7721F889-E948-4D6A-B24E-1962C587074A}"/>
          </ac:spMkLst>
        </pc:spChg>
        <pc:spChg chg="mod">
          <ac:chgData name="reza kabir" userId="af3c95a13102d509" providerId="LiveId" clId="{88200EE4-F4B4-49E8-8126-B01E5FCCBE2D}" dt="2020-05-17T11:29:26.274" v="2116" actId="165"/>
          <ac:spMkLst>
            <pc:docMk/>
            <pc:sldMk cId="194000301" sldId="522"/>
            <ac:spMk id="440" creationId="{DE823C98-6D6D-4D27-8BD7-E8DBF3510358}"/>
          </ac:spMkLst>
        </pc:spChg>
        <pc:spChg chg="mod">
          <ac:chgData name="reza kabir" userId="af3c95a13102d509" providerId="LiveId" clId="{88200EE4-F4B4-49E8-8126-B01E5FCCBE2D}" dt="2020-05-17T11:29:26.274" v="2116" actId="165"/>
          <ac:spMkLst>
            <pc:docMk/>
            <pc:sldMk cId="194000301" sldId="522"/>
            <ac:spMk id="443" creationId="{E6A40B04-992A-4C89-80C4-353EDE7402F2}"/>
          </ac:spMkLst>
        </pc:spChg>
        <pc:spChg chg="mod">
          <ac:chgData name="reza kabir" userId="af3c95a13102d509" providerId="LiveId" clId="{88200EE4-F4B4-49E8-8126-B01E5FCCBE2D}" dt="2020-05-17T11:29:26.274" v="2116" actId="165"/>
          <ac:spMkLst>
            <pc:docMk/>
            <pc:sldMk cId="194000301" sldId="522"/>
            <ac:spMk id="444" creationId="{94B8681C-FFE1-478F-BBA5-130395655A24}"/>
          </ac:spMkLst>
        </pc:spChg>
        <pc:spChg chg="mod">
          <ac:chgData name="reza kabir" userId="af3c95a13102d509" providerId="LiveId" clId="{88200EE4-F4B4-49E8-8126-B01E5FCCBE2D}" dt="2020-05-17T11:29:26.274" v="2116" actId="165"/>
          <ac:spMkLst>
            <pc:docMk/>
            <pc:sldMk cId="194000301" sldId="522"/>
            <ac:spMk id="445" creationId="{D1128B13-6A94-4CB7-9591-6992D871822F}"/>
          </ac:spMkLst>
        </pc:spChg>
        <pc:spChg chg="mod">
          <ac:chgData name="reza kabir" userId="af3c95a13102d509" providerId="LiveId" clId="{88200EE4-F4B4-49E8-8126-B01E5FCCBE2D}" dt="2020-05-17T11:29:26.274" v="2116" actId="165"/>
          <ac:spMkLst>
            <pc:docMk/>
            <pc:sldMk cId="194000301" sldId="522"/>
            <ac:spMk id="446" creationId="{C6D8C472-4C41-482C-82C2-3A236629D1A6}"/>
          </ac:spMkLst>
        </pc:spChg>
        <pc:spChg chg="mod">
          <ac:chgData name="reza kabir" userId="af3c95a13102d509" providerId="LiveId" clId="{88200EE4-F4B4-49E8-8126-B01E5FCCBE2D}" dt="2020-05-17T11:29:26.274" v="2116" actId="165"/>
          <ac:spMkLst>
            <pc:docMk/>
            <pc:sldMk cId="194000301" sldId="522"/>
            <ac:spMk id="447" creationId="{3993339B-D5A3-4B3A-B10B-DA49F2FEE1ED}"/>
          </ac:spMkLst>
        </pc:spChg>
        <pc:spChg chg="mod">
          <ac:chgData name="reza kabir" userId="af3c95a13102d509" providerId="LiveId" clId="{88200EE4-F4B4-49E8-8126-B01E5FCCBE2D}" dt="2020-05-17T11:29:26.274" v="2116" actId="165"/>
          <ac:spMkLst>
            <pc:docMk/>
            <pc:sldMk cId="194000301" sldId="522"/>
            <ac:spMk id="448" creationId="{DD0D4691-5BE4-47A5-AED4-B521699E9C5C}"/>
          </ac:spMkLst>
        </pc:spChg>
        <pc:spChg chg="mod">
          <ac:chgData name="reza kabir" userId="af3c95a13102d509" providerId="LiveId" clId="{88200EE4-F4B4-49E8-8126-B01E5FCCBE2D}" dt="2020-05-17T11:29:26.274" v="2116" actId="165"/>
          <ac:spMkLst>
            <pc:docMk/>
            <pc:sldMk cId="194000301" sldId="522"/>
            <ac:spMk id="449" creationId="{2D908A84-77B5-45FB-8522-61334A0503E7}"/>
          </ac:spMkLst>
        </pc:spChg>
        <pc:spChg chg="mod">
          <ac:chgData name="reza kabir" userId="af3c95a13102d509" providerId="LiveId" clId="{88200EE4-F4B4-49E8-8126-B01E5FCCBE2D}" dt="2020-05-17T11:29:26.274" v="2116" actId="165"/>
          <ac:spMkLst>
            <pc:docMk/>
            <pc:sldMk cId="194000301" sldId="522"/>
            <ac:spMk id="450" creationId="{CE24A7D3-1803-4AD7-9BC5-18BBC4993613}"/>
          </ac:spMkLst>
        </pc:spChg>
        <pc:spChg chg="mod">
          <ac:chgData name="reza kabir" userId="af3c95a13102d509" providerId="LiveId" clId="{88200EE4-F4B4-49E8-8126-B01E5FCCBE2D}" dt="2020-05-17T11:29:26.274" v="2116" actId="165"/>
          <ac:spMkLst>
            <pc:docMk/>
            <pc:sldMk cId="194000301" sldId="522"/>
            <ac:spMk id="451" creationId="{B0EF0BA6-8EAF-4191-B283-2EBEBA7C82D3}"/>
          </ac:spMkLst>
        </pc:spChg>
        <pc:spChg chg="mod">
          <ac:chgData name="reza kabir" userId="af3c95a13102d509" providerId="LiveId" clId="{88200EE4-F4B4-49E8-8126-B01E5FCCBE2D}" dt="2020-05-17T11:29:26.274" v="2116" actId="165"/>
          <ac:spMkLst>
            <pc:docMk/>
            <pc:sldMk cId="194000301" sldId="522"/>
            <ac:spMk id="452" creationId="{ED5F4D30-F34D-404E-B14F-27AD5C979DEF}"/>
          </ac:spMkLst>
        </pc:spChg>
        <pc:spChg chg="mod">
          <ac:chgData name="reza kabir" userId="af3c95a13102d509" providerId="LiveId" clId="{88200EE4-F4B4-49E8-8126-B01E5FCCBE2D}" dt="2020-05-17T11:29:26.274" v="2116" actId="165"/>
          <ac:spMkLst>
            <pc:docMk/>
            <pc:sldMk cId="194000301" sldId="522"/>
            <ac:spMk id="453" creationId="{B8896AAC-6B17-42FB-AA62-2B384BDD91AD}"/>
          </ac:spMkLst>
        </pc:spChg>
        <pc:spChg chg="mod">
          <ac:chgData name="reza kabir" userId="af3c95a13102d509" providerId="LiveId" clId="{88200EE4-F4B4-49E8-8126-B01E5FCCBE2D}" dt="2020-05-17T11:29:26.274" v="2116" actId="165"/>
          <ac:spMkLst>
            <pc:docMk/>
            <pc:sldMk cId="194000301" sldId="522"/>
            <ac:spMk id="454" creationId="{8CFC0B2C-46BB-4DED-9FBE-B64ECB948461}"/>
          </ac:spMkLst>
        </pc:spChg>
        <pc:spChg chg="mod">
          <ac:chgData name="reza kabir" userId="af3c95a13102d509" providerId="LiveId" clId="{88200EE4-F4B4-49E8-8126-B01E5FCCBE2D}" dt="2020-05-17T11:29:26.274" v="2116" actId="165"/>
          <ac:spMkLst>
            <pc:docMk/>
            <pc:sldMk cId="194000301" sldId="522"/>
            <ac:spMk id="455" creationId="{448962C3-4DEF-4284-8F05-640F8D2B319B}"/>
          </ac:spMkLst>
        </pc:spChg>
        <pc:spChg chg="mod">
          <ac:chgData name="reza kabir" userId="af3c95a13102d509" providerId="LiveId" clId="{88200EE4-F4B4-49E8-8126-B01E5FCCBE2D}" dt="2020-05-17T11:29:26.274" v="2116" actId="165"/>
          <ac:spMkLst>
            <pc:docMk/>
            <pc:sldMk cId="194000301" sldId="522"/>
            <ac:spMk id="456" creationId="{FF41FB0D-68CF-4AA4-9DE9-48B10E109A93}"/>
          </ac:spMkLst>
        </pc:spChg>
        <pc:spChg chg="mod">
          <ac:chgData name="reza kabir" userId="af3c95a13102d509" providerId="LiveId" clId="{88200EE4-F4B4-49E8-8126-B01E5FCCBE2D}" dt="2020-05-17T11:29:26.274" v="2116" actId="165"/>
          <ac:spMkLst>
            <pc:docMk/>
            <pc:sldMk cId="194000301" sldId="522"/>
            <ac:spMk id="457" creationId="{23289F98-5E41-44DB-9120-5B381B09AEFF}"/>
          </ac:spMkLst>
        </pc:spChg>
        <pc:spChg chg="mod">
          <ac:chgData name="reza kabir" userId="af3c95a13102d509" providerId="LiveId" clId="{88200EE4-F4B4-49E8-8126-B01E5FCCBE2D}" dt="2020-05-17T11:29:26.274" v="2116" actId="165"/>
          <ac:spMkLst>
            <pc:docMk/>
            <pc:sldMk cId="194000301" sldId="522"/>
            <ac:spMk id="458" creationId="{641EB28C-FAFE-418D-8EEE-3CBB6E3F4115}"/>
          </ac:spMkLst>
        </pc:spChg>
        <pc:spChg chg="mod">
          <ac:chgData name="reza kabir" userId="af3c95a13102d509" providerId="LiveId" clId="{88200EE4-F4B4-49E8-8126-B01E5FCCBE2D}" dt="2020-05-17T11:29:26.274" v="2116" actId="165"/>
          <ac:spMkLst>
            <pc:docMk/>
            <pc:sldMk cId="194000301" sldId="522"/>
            <ac:spMk id="459" creationId="{03569E3D-E90F-4B01-9460-E8198D0297FA}"/>
          </ac:spMkLst>
        </pc:spChg>
        <pc:spChg chg="mod">
          <ac:chgData name="reza kabir" userId="af3c95a13102d509" providerId="LiveId" clId="{88200EE4-F4B4-49E8-8126-B01E5FCCBE2D}" dt="2020-05-17T11:29:26.274" v="2116" actId="165"/>
          <ac:spMkLst>
            <pc:docMk/>
            <pc:sldMk cId="194000301" sldId="522"/>
            <ac:spMk id="460" creationId="{5A5A5CBF-57B8-4BF2-A410-4DFA79DA42EA}"/>
          </ac:spMkLst>
        </pc:spChg>
        <pc:spChg chg="mod">
          <ac:chgData name="reza kabir" userId="af3c95a13102d509" providerId="LiveId" clId="{88200EE4-F4B4-49E8-8126-B01E5FCCBE2D}" dt="2020-05-17T11:29:26.274" v="2116" actId="165"/>
          <ac:spMkLst>
            <pc:docMk/>
            <pc:sldMk cId="194000301" sldId="522"/>
            <ac:spMk id="461" creationId="{95EA4976-93B9-40D5-8A2A-8525E7FCD018}"/>
          </ac:spMkLst>
        </pc:spChg>
        <pc:spChg chg="mod">
          <ac:chgData name="reza kabir" userId="af3c95a13102d509" providerId="LiveId" clId="{88200EE4-F4B4-49E8-8126-B01E5FCCBE2D}" dt="2020-05-17T11:29:26.274" v="2116" actId="165"/>
          <ac:spMkLst>
            <pc:docMk/>
            <pc:sldMk cId="194000301" sldId="522"/>
            <ac:spMk id="462" creationId="{3915DF3D-6635-46E1-B892-86D8A77A849E}"/>
          </ac:spMkLst>
        </pc:spChg>
        <pc:spChg chg="mod">
          <ac:chgData name="reza kabir" userId="af3c95a13102d509" providerId="LiveId" clId="{88200EE4-F4B4-49E8-8126-B01E5FCCBE2D}" dt="2020-05-17T11:29:26.274" v="2116" actId="165"/>
          <ac:spMkLst>
            <pc:docMk/>
            <pc:sldMk cId="194000301" sldId="522"/>
            <ac:spMk id="463" creationId="{AF87F4A4-D1F7-4BF5-A37F-D60D68338BA0}"/>
          </ac:spMkLst>
        </pc:spChg>
        <pc:spChg chg="mod">
          <ac:chgData name="reza kabir" userId="af3c95a13102d509" providerId="LiveId" clId="{88200EE4-F4B4-49E8-8126-B01E5FCCBE2D}" dt="2020-05-17T11:29:26.274" v="2116" actId="165"/>
          <ac:spMkLst>
            <pc:docMk/>
            <pc:sldMk cId="194000301" sldId="522"/>
            <ac:spMk id="464" creationId="{A50B1B91-37F4-41C8-8449-CA3FECE35C9C}"/>
          </ac:spMkLst>
        </pc:spChg>
        <pc:spChg chg="mod">
          <ac:chgData name="reza kabir" userId="af3c95a13102d509" providerId="LiveId" clId="{88200EE4-F4B4-49E8-8126-B01E5FCCBE2D}" dt="2020-05-17T11:29:26.274" v="2116" actId="165"/>
          <ac:spMkLst>
            <pc:docMk/>
            <pc:sldMk cId="194000301" sldId="522"/>
            <ac:spMk id="465" creationId="{2BC9FD03-6DDD-4604-A6B4-275EA5465965}"/>
          </ac:spMkLst>
        </pc:spChg>
        <pc:spChg chg="mod">
          <ac:chgData name="reza kabir" userId="af3c95a13102d509" providerId="LiveId" clId="{88200EE4-F4B4-49E8-8126-B01E5FCCBE2D}" dt="2020-05-17T11:29:26.274" v="2116" actId="165"/>
          <ac:spMkLst>
            <pc:docMk/>
            <pc:sldMk cId="194000301" sldId="522"/>
            <ac:spMk id="466" creationId="{6EEC663F-C907-4A70-BFC0-DDFA53DC2EA2}"/>
          </ac:spMkLst>
        </pc:spChg>
        <pc:spChg chg="mod">
          <ac:chgData name="reza kabir" userId="af3c95a13102d509" providerId="LiveId" clId="{88200EE4-F4B4-49E8-8126-B01E5FCCBE2D}" dt="2020-05-17T11:29:26.274" v="2116" actId="165"/>
          <ac:spMkLst>
            <pc:docMk/>
            <pc:sldMk cId="194000301" sldId="522"/>
            <ac:spMk id="467" creationId="{D91EC911-9403-43FC-A9AD-614ED3D515D4}"/>
          </ac:spMkLst>
        </pc:spChg>
        <pc:spChg chg="mod">
          <ac:chgData name="reza kabir" userId="af3c95a13102d509" providerId="LiveId" clId="{88200EE4-F4B4-49E8-8126-B01E5FCCBE2D}" dt="2020-05-17T11:29:26.274" v="2116" actId="165"/>
          <ac:spMkLst>
            <pc:docMk/>
            <pc:sldMk cId="194000301" sldId="522"/>
            <ac:spMk id="468" creationId="{3F8BFD72-35BE-4C85-9286-69A95F8D0534}"/>
          </ac:spMkLst>
        </pc:spChg>
        <pc:spChg chg="mod">
          <ac:chgData name="reza kabir" userId="af3c95a13102d509" providerId="LiveId" clId="{88200EE4-F4B4-49E8-8126-B01E5FCCBE2D}" dt="2020-05-17T11:29:26.274" v="2116" actId="165"/>
          <ac:spMkLst>
            <pc:docMk/>
            <pc:sldMk cId="194000301" sldId="522"/>
            <ac:spMk id="469" creationId="{4B9EF3B6-6829-4D6C-96D9-218BE09018D7}"/>
          </ac:spMkLst>
        </pc:spChg>
        <pc:spChg chg="mod">
          <ac:chgData name="reza kabir" userId="af3c95a13102d509" providerId="LiveId" clId="{88200EE4-F4B4-49E8-8126-B01E5FCCBE2D}" dt="2020-05-17T11:29:26.274" v="2116" actId="165"/>
          <ac:spMkLst>
            <pc:docMk/>
            <pc:sldMk cId="194000301" sldId="522"/>
            <ac:spMk id="470" creationId="{F04FE188-33A3-4111-B574-0F79B847CA08}"/>
          </ac:spMkLst>
        </pc:spChg>
        <pc:spChg chg="mod">
          <ac:chgData name="reza kabir" userId="af3c95a13102d509" providerId="LiveId" clId="{88200EE4-F4B4-49E8-8126-B01E5FCCBE2D}" dt="2020-05-17T11:29:26.274" v="2116" actId="165"/>
          <ac:spMkLst>
            <pc:docMk/>
            <pc:sldMk cId="194000301" sldId="522"/>
            <ac:spMk id="471" creationId="{3D6CF4CD-DD61-4F26-A276-4B5F66908269}"/>
          </ac:spMkLst>
        </pc:spChg>
        <pc:spChg chg="mod">
          <ac:chgData name="reza kabir" userId="af3c95a13102d509" providerId="LiveId" clId="{88200EE4-F4B4-49E8-8126-B01E5FCCBE2D}" dt="2020-05-17T11:29:26.274" v="2116" actId="165"/>
          <ac:spMkLst>
            <pc:docMk/>
            <pc:sldMk cId="194000301" sldId="522"/>
            <ac:spMk id="472" creationId="{02ABABE5-2028-4D26-BF10-F0682AD192A5}"/>
          </ac:spMkLst>
        </pc:spChg>
        <pc:spChg chg="mod">
          <ac:chgData name="reza kabir" userId="af3c95a13102d509" providerId="LiveId" clId="{88200EE4-F4B4-49E8-8126-B01E5FCCBE2D}" dt="2020-05-17T11:29:26.274" v="2116" actId="165"/>
          <ac:spMkLst>
            <pc:docMk/>
            <pc:sldMk cId="194000301" sldId="522"/>
            <ac:spMk id="473" creationId="{663EFBCC-21EC-4E94-946B-3005BF5AA6F6}"/>
          </ac:spMkLst>
        </pc:spChg>
        <pc:spChg chg="mod">
          <ac:chgData name="reza kabir" userId="af3c95a13102d509" providerId="LiveId" clId="{88200EE4-F4B4-49E8-8126-B01E5FCCBE2D}" dt="2020-05-17T11:29:26.274" v="2116" actId="165"/>
          <ac:spMkLst>
            <pc:docMk/>
            <pc:sldMk cId="194000301" sldId="522"/>
            <ac:spMk id="474" creationId="{9102C778-A1A5-4DEE-BE3D-E988DEFCC6CE}"/>
          </ac:spMkLst>
        </pc:spChg>
        <pc:spChg chg="mod">
          <ac:chgData name="reza kabir" userId="af3c95a13102d509" providerId="LiveId" clId="{88200EE4-F4B4-49E8-8126-B01E5FCCBE2D}" dt="2020-05-17T11:29:26.274" v="2116" actId="165"/>
          <ac:spMkLst>
            <pc:docMk/>
            <pc:sldMk cId="194000301" sldId="522"/>
            <ac:spMk id="475" creationId="{F2C798F6-10C1-4FC4-94E3-A3E708FD9FEE}"/>
          </ac:spMkLst>
        </pc:spChg>
        <pc:spChg chg="mod">
          <ac:chgData name="reza kabir" userId="af3c95a13102d509" providerId="LiveId" clId="{88200EE4-F4B4-49E8-8126-B01E5FCCBE2D}" dt="2020-05-17T11:29:26.274" v="2116" actId="165"/>
          <ac:spMkLst>
            <pc:docMk/>
            <pc:sldMk cId="194000301" sldId="522"/>
            <ac:spMk id="476" creationId="{D5F504E0-8A7B-4A72-AF6E-A63472AF10D4}"/>
          </ac:spMkLst>
        </pc:spChg>
        <pc:spChg chg="mod">
          <ac:chgData name="reza kabir" userId="af3c95a13102d509" providerId="LiveId" clId="{88200EE4-F4B4-49E8-8126-B01E5FCCBE2D}" dt="2020-05-17T11:29:26.274" v="2116" actId="165"/>
          <ac:spMkLst>
            <pc:docMk/>
            <pc:sldMk cId="194000301" sldId="522"/>
            <ac:spMk id="477" creationId="{471E3A26-343B-46DD-8656-2B5F799570F3}"/>
          </ac:spMkLst>
        </pc:spChg>
        <pc:spChg chg="mod">
          <ac:chgData name="reza kabir" userId="af3c95a13102d509" providerId="LiveId" clId="{88200EE4-F4B4-49E8-8126-B01E5FCCBE2D}" dt="2020-05-17T11:29:26.274" v="2116" actId="165"/>
          <ac:spMkLst>
            <pc:docMk/>
            <pc:sldMk cId="194000301" sldId="522"/>
            <ac:spMk id="478" creationId="{2043569B-20CE-4EFA-875D-817CE0804A3E}"/>
          </ac:spMkLst>
        </pc:spChg>
        <pc:spChg chg="mod">
          <ac:chgData name="reza kabir" userId="af3c95a13102d509" providerId="LiveId" clId="{88200EE4-F4B4-49E8-8126-B01E5FCCBE2D}" dt="2020-05-17T11:29:26.274" v="2116" actId="165"/>
          <ac:spMkLst>
            <pc:docMk/>
            <pc:sldMk cId="194000301" sldId="522"/>
            <ac:spMk id="479" creationId="{4314E0D6-DA7B-4E1A-8ED0-2626669FADEC}"/>
          </ac:spMkLst>
        </pc:spChg>
        <pc:spChg chg="mod">
          <ac:chgData name="reza kabir" userId="af3c95a13102d509" providerId="LiveId" clId="{88200EE4-F4B4-49E8-8126-B01E5FCCBE2D}" dt="2020-05-17T11:29:26.274" v="2116" actId="165"/>
          <ac:spMkLst>
            <pc:docMk/>
            <pc:sldMk cId="194000301" sldId="522"/>
            <ac:spMk id="480" creationId="{61943E45-B4F1-4915-BF14-7E043AF7EE68}"/>
          </ac:spMkLst>
        </pc:spChg>
        <pc:spChg chg="mod">
          <ac:chgData name="reza kabir" userId="af3c95a13102d509" providerId="LiveId" clId="{88200EE4-F4B4-49E8-8126-B01E5FCCBE2D}" dt="2020-05-17T11:29:26.274" v="2116" actId="165"/>
          <ac:spMkLst>
            <pc:docMk/>
            <pc:sldMk cId="194000301" sldId="522"/>
            <ac:spMk id="481" creationId="{4137C8DA-2D23-462B-B003-A99CDC8788B8}"/>
          </ac:spMkLst>
        </pc:spChg>
        <pc:spChg chg="mod">
          <ac:chgData name="reza kabir" userId="af3c95a13102d509" providerId="LiveId" clId="{88200EE4-F4B4-49E8-8126-B01E5FCCBE2D}" dt="2020-05-17T11:29:26.274" v="2116" actId="165"/>
          <ac:spMkLst>
            <pc:docMk/>
            <pc:sldMk cId="194000301" sldId="522"/>
            <ac:spMk id="482" creationId="{ADCB4DF5-3110-4B56-86B1-130F623B951B}"/>
          </ac:spMkLst>
        </pc:spChg>
        <pc:spChg chg="mod">
          <ac:chgData name="reza kabir" userId="af3c95a13102d509" providerId="LiveId" clId="{88200EE4-F4B4-49E8-8126-B01E5FCCBE2D}" dt="2020-05-17T11:29:26.274" v="2116" actId="165"/>
          <ac:spMkLst>
            <pc:docMk/>
            <pc:sldMk cId="194000301" sldId="522"/>
            <ac:spMk id="483" creationId="{AFC7FF68-6BCB-452A-8822-1F7C7F9C50F7}"/>
          </ac:spMkLst>
        </pc:spChg>
        <pc:spChg chg="mod">
          <ac:chgData name="reza kabir" userId="af3c95a13102d509" providerId="LiveId" clId="{88200EE4-F4B4-49E8-8126-B01E5FCCBE2D}" dt="2020-05-17T11:29:26.274" v="2116" actId="165"/>
          <ac:spMkLst>
            <pc:docMk/>
            <pc:sldMk cId="194000301" sldId="522"/>
            <ac:spMk id="484" creationId="{A211FDE4-E729-4022-848B-40D0F1E20C97}"/>
          </ac:spMkLst>
        </pc:spChg>
        <pc:spChg chg="mod">
          <ac:chgData name="reza kabir" userId="af3c95a13102d509" providerId="LiveId" clId="{88200EE4-F4B4-49E8-8126-B01E5FCCBE2D}" dt="2020-05-17T11:29:26.274" v="2116" actId="165"/>
          <ac:spMkLst>
            <pc:docMk/>
            <pc:sldMk cId="194000301" sldId="522"/>
            <ac:spMk id="485" creationId="{3ADF3E30-6D3F-4AA6-87E6-9E386575DC94}"/>
          </ac:spMkLst>
        </pc:spChg>
        <pc:spChg chg="mod">
          <ac:chgData name="reza kabir" userId="af3c95a13102d509" providerId="LiveId" clId="{88200EE4-F4B4-49E8-8126-B01E5FCCBE2D}" dt="2020-05-17T11:29:26.274" v="2116" actId="165"/>
          <ac:spMkLst>
            <pc:docMk/>
            <pc:sldMk cId="194000301" sldId="522"/>
            <ac:spMk id="486" creationId="{0B11EB37-6E82-49E3-A90A-65F8A942051F}"/>
          </ac:spMkLst>
        </pc:spChg>
        <pc:spChg chg="mod">
          <ac:chgData name="reza kabir" userId="af3c95a13102d509" providerId="LiveId" clId="{88200EE4-F4B4-49E8-8126-B01E5FCCBE2D}" dt="2020-05-17T11:29:26.274" v="2116" actId="165"/>
          <ac:spMkLst>
            <pc:docMk/>
            <pc:sldMk cId="194000301" sldId="522"/>
            <ac:spMk id="487" creationId="{48467B6D-1D99-401D-B249-4AD680CD580E}"/>
          </ac:spMkLst>
        </pc:spChg>
        <pc:spChg chg="mod">
          <ac:chgData name="reza kabir" userId="af3c95a13102d509" providerId="LiveId" clId="{88200EE4-F4B4-49E8-8126-B01E5FCCBE2D}" dt="2020-05-17T11:29:26.274" v="2116" actId="165"/>
          <ac:spMkLst>
            <pc:docMk/>
            <pc:sldMk cId="194000301" sldId="522"/>
            <ac:spMk id="488" creationId="{D2290A2D-D77F-4689-9C37-590A655A2C52}"/>
          </ac:spMkLst>
        </pc:spChg>
        <pc:spChg chg="mod">
          <ac:chgData name="reza kabir" userId="af3c95a13102d509" providerId="LiveId" clId="{88200EE4-F4B4-49E8-8126-B01E5FCCBE2D}" dt="2020-05-17T11:29:26.274" v="2116" actId="165"/>
          <ac:spMkLst>
            <pc:docMk/>
            <pc:sldMk cId="194000301" sldId="522"/>
            <ac:spMk id="489" creationId="{D17F7F66-FE38-42CD-BE09-FFCD74D39691}"/>
          </ac:spMkLst>
        </pc:spChg>
        <pc:spChg chg="mod">
          <ac:chgData name="reza kabir" userId="af3c95a13102d509" providerId="LiveId" clId="{88200EE4-F4B4-49E8-8126-B01E5FCCBE2D}" dt="2020-05-17T11:29:26.274" v="2116" actId="165"/>
          <ac:spMkLst>
            <pc:docMk/>
            <pc:sldMk cId="194000301" sldId="522"/>
            <ac:spMk id="490" creationId="{23C22B87-DFC6-467E-A020-A8A2D011938F}"/>
          </ac:spMkLst>
        </pc:spChg>
        <pc:spChg chg="mod">
          <ac:chgData name="reza kabir" userId="af3c95a13102d509" providerId="LiveId" clId="{88200EE4-F4B4-49E8-8126-B01E5FCCBE2D}" dt="2020-05-17T11:29:26.274" v="2116" actId="165"/>
          <ac:spMkLst>
            <pc:docMk/>
            <pc:sldMk cId="194000301" sldId="522"/>
            <ac:spMk id="491" creationId="{D6F9B1FC-4D8F-41D3-AAFF-72B24B75DD4A}"/>
          </ac:spMkLst>
        </pc:spChg>
        <pc:spChg chg="mod">
          <ac:chgData name="reza kabir" userId="af3c95a13102d509" providerId="LiveId" clId="{88200EE4-F4B4-49E8-8126-B01E5FCCBE2D}" dt="2020-05-17T11:29:26.274" v="2116" actId="165"/>
          <ac:spMkLst>
            <pc:docMk/>
            <pc:sldMk cId="194000301" sldId="522"/>
            <ac:spMk id="492" creationId="{295B4E4B-9473-46F8-9A9E-7CC98826E70E}"/>
          </ac:spMkLst>
        </pc:spChg>
        <pc:spChg chg="mod">
          <ac:chgData name="reza kabir" userId="af3c95a13102d509" providerId="LiveId" clId="{88200EE4-F4B4-49E8-8126-B01E5FCCBE2D}" dt="2020-05-17T11:29:26.274" v="2116" actId="165"/>
          <ac:spMkLst>
            <pc:docMk/>
            <pc:sldMk cId="194000301" sldId="522"/>
            <ac:spMk id="493" creationId="{696B1FFB-4BC2-45E0-908A-567DFF087273}"/>
          </ac:spMkLst>
        </pc:spChg>
        <pc:spChg chg="mod">
          <ac:chgData name="reza kabir" userId="af3c95a13102d509" providerId="LiveId" clId="{88200EE4-F4B4-49E8-8126-B01E5FCCBE2D}" dt="2020-05-17T11:29:26.274" v="2116" actId="165"/>
          <ac:spMkLst>
            <pc:docMk/>
            <pc:sldMk cId="194000301" sldId="522"/>
            <ac:spMk id="494" creationId="{F718D697-D10A-44BD-84B6-2414A6A2E069}"/>
          </ac:spMkLst>
        </pc:spChg>
        <pc:spChg chg="mod">
          <ac:chgData name="reza kabir" userId="af3c95a13102d509" providerId="LiveId" clId="{88200EE4-F4B4-49E8-8126-B01E5FCCBE2D}" dt="2020-05-17T11:29:26.274" v="2116" actId="165"/>
          <ac:spMkLst>
            <pc:docMk/>
            <pc:sldMk cId="194000301" sldId="522"/>
            <ac:spMk id="495" creationId="{D2D5ABC0-B935-4920-B052-75844C500B7D}"/>
          </ac:spMkLst>
        </pc:spChg>
        <pc:spChg chg="mod">
          <ac:chgData name="reza kabir" userId="af3c95a13102d509" providerId="LiveId" clId="{88200EE4-F4B4-49E8-8126-B01E5FCCBE2D}" dt="2020-05-17T11:29:26.274" v="2116" actId="165"/>
          <ac:spMkLst>
            <pc:docMk/>
            <pc:sldMk cId="194000301" sldId="522"/>
            <ac:spMk id="496" creationId="{EC0B0799-0F22-4BC1-937B-F220BF8C7D45}"/>
          </ac:spMkLst>
        </pc:spChg>
        <pc:spChg chg="mod">
          <ac:chgData name="reza kabir" userId="af3c95a13102d509" providerId="LiveId" clId="{88200EE4-F4B4-49E8-8126-B01E5FCCBE2D}" dt="2020-05-17T11:29:26.274" v="2116" actId="165"/>
          <ac:spMkLst>
            <pc:docMk/>
            <pc:sldMk cId="194000301" sldId="522"/>
            <ac:spMk id="497" creationId="{1E72A26C-E71D-445E-8626-DF4DAF74D709}"/>
          </ac:spMkLst>
        </pc:spChg>
        <pc:spChg chg="mod">
          <ac:chgData name="reza kabir" userId="af3c95a13102d509" providerId="LiveId" clId="{88200EE4-F4B4-49E8-8126-B01E5FCCBE2D}" dt="2020-05-17T11:29:26.274" v="2116" actId="165"/>
          <ac:spMkLst>
            <pc:docMk/>
            <pc:sldMk cId="194000301" sldId="522"/>
            <ac:spMk id="498" creationId="{F28B5986-3AB3-4081-A839-15F81EE23E8D}"/>
          </ac:spMkLst>
        </pc:spChg>
        <pc:spChg chg="mod">
          <ac:chgData name="reza kabir" userId="af3c95a13102d509" providerId="LiveId" clId="{88200EE4-F4B4-49E8-8126-B01E5FCCBE2D}" dt="2020-05-17T11:29:26.274" v="2116" actId="165"/>
          <ac:spMkLst>
            <pc:docMk/>
            <pc:sldMk cId="194000301" sldId="522"/>
            <ac:spMk id="499" creationId="{A85F6CEE-5F87-40D5-8DBC-0D6EC68AB5B7}"/>
          </ac:spMkLst>
        </pc:spChg>
        <pc:spChg chg="mod">
          <ac:chgData name="reza kabir" userId="af3c95a13102d509" providerId="LiveId" clId="{88200EE4-F4B4-49E8-8126-B01E5FCCBE2D}" dt="2020-05-17T11:29:26.274" v="2116" actId="165"/>
          <ac:spMkLst>
            <pc:docMk/>
            <pc:sldMk cId="194000301" sldId="522"/>
            <ac:spMk id="500" creationId="{01F96815-968B-4EC9-BD21-130D7739F344}"/>
          </ac:spMkLst>
        </pc:spChg>
        <pc:spChg chg="mod">
          <ac:chgData name="reza kabir" userId="af3c95a13102d509" providerId="LiveId" clId="{88200EE4-F4B4-49E8-8126-B01E5FCCBE2D}" dt="2020-05-17T11:29:26.274" v="2116" actId="165"/>
          <ac:spMkLst>
            <pc:docMk/>
            <pc:sldMk cId="194000301" sldId="522"/>
            <ac:spMk id="501" creationId="{FAF76A80-C70F-4F58-9F94-6C07266F2842}"/>
          </ac:spMkLst>
        </pc:spChg>
        <pc:spChg chg="mod">
          <ac:chgData name="reza kabir" userId="af3c95a13102d509" providerId="LiveId" clId="{88200EE4-F4B4-49E8-8126-B01E5FCCBE2D}" dt="2020-05-17T11:29:26.274" v="2116" actId="165"/>
          <ac:spMkLst>
            <pc:docMk/>
            <pc:sldMk cId="194000301" sldId="522"/>
            <ac:spMk id="502" creationId="{F4638B4D-1C4F-4025-AA6E-F7DFC9FE7AF6}"/>
          </ac:spMkLst>
        </pc:spChg>
        <pc:spChg chg="mod">
          <ac:chgData name="reza kabir" userId="af3c95a13102d509" providerId="LiveId" clId="{88200EE4-F4B4-49E8-8126-B01E5FCCBE2D}" dt="2020-05-17T11:29:26.274" v="2116" actId="165"/>
          <ac:spMkLst>
            <pc:docMk/>
            <pc:sldMk cId="194000301" sldId="522"/>
            <ac:spMk id="503" creationId="{A1FF6962-AF27-4B19-8B04-52382B4C06BD}"/>
          </ac:spMkLst>
        </pc:spChg>
        <pc:spChg chg="mod">
          <ac:chgData name="reza kabir" userId="af3c95a13102d509" providerId="LiveId" clId="{88200EE4-F4B4-49E8-8126-B01E5FCCBE2D}" dt="2020-05-17T11:29:26.274" v="2116" actId="165"/>
          <ac:spMkLst>
            <pc:docMk/>
            <pc:sldMk cId="194000301" sldId="522"/>
            <ac:spMk id="504" creationId="{2A242ADD-2EBB-49B8-81E3-AB71160BE3EE}"/>
          </ac:spMkLst>
        </pc:spChg>
        <pc:spChg chg="mod">
          <ac:chgData name="reza kabir" userId="af3c95a13102d509" providerId="LiveId" clId="{88200EE4-F4B4-49E8-8126-B01E5FCCBE2D}" dt="2020-05-17T11:29:26.274" v="2116" actId="165"/>
          <ac:spMkLst>
            <pc:docMk/>
            <pc:sldMk cId="194000301" sldId="522"/>
            <ac:spMk id="505" creationId="{3C4A5296-0D76-48C2-9B20-B6F4ACA8BCF8}"/>
          </ac:spMkLst>
        </pc:spChg>
        <pc:spChg chg="mod">
          <ac:chgData name="reza kabir" userId="af3c95a13102d509" providerId="LiveId" clId="{88200EE4-F4B4-49E8-8126-B01E5FCCBE2D}" dt="2020-05-17T11:29:26.274" v="2116" actId="165"/>
          <ac:spMkLst>
            <pc:docMk/>
            <pc:sldMk cId="194000301" sldId="522"/>
            <ac:spMk id="506" creationId="{25C56512-A8BA-49AA-BAC5-779A4C94D739}"/>
          </ac:spMkLst>
        </pc:spChg>
        <pc:spChg chg="mod">
          <ac:chgData name="reza kabir" userId="af3c95a13102d509" providerId="LiveId" clId="{88200EE4-F4B4-49E8-8126-B01E5FCCBE2D}" dt="2020-05-17T11:29:26.274" v="2116" actId="165"/>
          <ac:spMkLst>
            <pc:docMk/>
            <pc:sldMk cId="194000301" sldId="522"/>
            <ac:spMk id="507" creationId="{A2091DB3-7FAB-4E2E-991D-9DDF01FE4ADB}"/>
          </ac:spMkLst>
        </pc:spChg>
        <pc:spChg chg="mod">
          <ac:chgData name="reza kabir" userId="af3c95a13102d509" providerId="LiveId" clId="{88200EE4-F4B4-49E8-8126-B01E5FCCBE2D}" dt="2020-05-17T11:29:26.274" v="2116" actId="165"/>
          <ac:spMkLst>
            <pc:docMk/>
            <pc:sldMk cId="194000301" sldId="522"/>
            <ac:spMk id="508" creationId="{48E1DBB9-8E1A-4F57-AA04-3E1AF55965D9}"/>
          </ac:spMkLst>
        </pc:spChg>
        <pc:spChg chg="mod">
          <ac:chgData name="reza kabir" userId="af3c95a13102d509" providerId="LiveId" clId="{88200EE4-F4B4-49E8-8126-B01E5FCCBE2D}" dt="2020-05-17T11:29:26.274" v="2116" actId="165"/>
          <ac:spMkLst>
            <pc:docMk/>
            <pc:sldMk cId="194000301" sldId="522"/>
            <ac:spMk id="509" creationId="{A8D3F6F1-CE38-4F29-B8BD-F578862DAB34}"/>
          </ac:spMkLst>
        </pc:spChg>
        <pc:spChg chg="mod">
          <ac:chgData name="reza kabir" userId="af3c95a13102d509" providerId="LiveId" clId="{88200EE4-F4B4-49E8-8126-B01E5FCCBE2D}" dt="2020-05-17T11:29:26.274" v="2116" actId="165"/>
          <ac:spMkLst>
            <pc:docMk/>
            <pc:sldMk cId="194000301" sldId="522"/>
            <ac:spMk id="510" creationId="{842D89EB-3E5B-44D7-84BD-88A631941A8D}"/>
          </ac:spMkLst>
        </pc:spChg>
        <pc:spChg chg="mod">
          <ac:chgData name="reza kabir" userId="af3c95a13102d509" providerId="LiveId" clId="{88200EE4-F4B4-49E8-8126-B01E5FCCBE2D}" dt="2020-05-17T11:29:26.274" v="2116" actId="165"/>
          <ac:spMkLst>
            <pc:docMk/>
            <pc:sldMk cId="194000301" sldId="522"/>
            <ac:spMk id="511" creationId="{33F16F06-FDE6-4562-AD14-97D400D24BCD}"/>
          </ac:spMkLst>
        </pc:spChg>
        <pc:spChg chg="mod">
          <ac:chgData name="reza kabir" userId="af3c95a13102d509" providerId="LiveId" clId="{88200EE4-F4B4-49E8-8126-B01E5FCCBE2D}" dt="2020-05-17T11:29:26.274" v="2116" actId="165"/>
          <ac:spMkLst>
            <pc:docMk/>
            <pc:sldMk cId="194000301" sldId="522"/>
            <ac:spMk id="512" creationId="{81BD5D25-BED8-490C-BAAB-2F2C0CB61E43}"/>
          </ac:spMkLst>
        </pc:spChg>
        <pc:spChg chg="mod">
          <ac:chgData name="reza kabir" userId="af3c95a13102d509" providerId="LiveId" clId="{88200EE4-F4B4-49E8-8126-B01E5FCCBE2D}" dt="2020-05-17T11:29:26.274" v="2116" actId="165"/>
          <ac:spMkLst>
            <pc:docMk/>
            <pc:sldMk cId="194000301" sldId="522"/>
            <ac:spMk id="513" creationId="{6CB49D38-FA0D-4AFF-B072-3C1C40448F00}"/>
          </ac:spMkLst>
        </pc:spChg>
        <pc:spChg chg="mod">
          <ac:chgData name="reza kabir" userId="af3c95a13102d509" providerId="LiveId" clId="{88200EE4-F4B4-49E8-8126-B01E5FCCBE2D}" dt="2020-05-17T11:29:26.274" v="2116" actId="165"/>
          <ac:spMkLst>
            <pc:docMk/>
            <pc:sldMk cId="194000301" sldId="522"/>
            <ac:spMk id="514" creationId="{057E8D33-361B-4B38-B81C-1258A563EEFF}"/>
          </ac:spMkLst>
        </pc:spChg>
        <pc:spChg chg="mod">
          <ac:chgData name="reza kabir" userId="af3c95a13102d509" providerId="LiveId" clId="{88200EE4-F4B4-49E8-8126-B01E5FCCBE2D}" dt="2020-05-17T11:29:26.274" v="2116" actId="165"/>
          <ac:spMkLst>
            <pc:docMk/>
            <pc:sldMk cId="194000301" sldId="522"/>
            <ac:spMk id="515" creationId="{09F45FCB-2206-4EB2-9322-BC0FBC72DD38}"/>
          </ac:spMkLst>
        </pc:spChg>
        <pc:spChg chg="mod">
          <ac:chgData name="reza kabir" userId="af3c95a13102d509" providerId="LiveId" clId="{88200EE4-F4B4-49E8-8126-B01E5FCCBE2D}" dt="2020-05-17T11:29:26.274" v="2116" actId="165"/>
          <ac:spMkLst>
            <pc:docMk/>
            <pc:sldMk cId="194000301" sldId="522"/>
            <ac:spMk id="516" creationId="{ED53CD43-CDED-4D60-9B01-A511BA0EB481}"/>
          </ac:spMkLst>
        </pc:spChg>
        <pc:spChg chg="mod">
          <ac:chgData name="reza kabir" userId="af3c95a13102d509" providerId="LiveId" clId="{88200EE4-F4B4-49E8-8126-B01E5FCCBE2D}" dt="2020-05-17T11:29:26.274" v="2116" actId="165"/>
          <ac:spMkLst>
            <pc:docMk/>
            <pc:sldMk cId="194000301" sldId="522"/>
            <ac:spMk id="517" creationId="{64803E8C-7F36-4D74-AD21-CE0C494D1086}"/>
          </ac:spMkLst>
        </pc:spChg>
        <pc:spChg chg="mod">
          <ac:chgData name="reza kabir" userId="af3c95a13102d509" providerId="LiveId" clId="{88200EE4-F4B4-49E8-8126-B01E5FCCBE2D}" dt="2020-05-17T11:29:26.274" v="2116" actId="165"/>
          <ac:spMkLst>
            <pc:docMk/>
            <pc:sldMk cId="194000301" sldId="522"/>
            <ac:spMk id="518" creationId="{DB63C157-65CD-49E6-ADB6-534481B7B61E}"/>
          </ac:spMkLst>
        </pc:spChg>
        <pc:spChg chg="mod">
          <ac:chgData name="reza kabir" userId="af3c95a13102d509" providerId="LiveId" clId="{88200EE4-F4B4-49E8-8126-B01E5FCCBE2D}" dt="2020-05-17T11:29:26.274" v="2116" actId="165"/>
          <ac:spMkLst>
            <pc:docMk/>
            <pc:sldMk cId="194000301" sldId="522"/>
            <ac:spMk id="519" creationId="{02AB4C01-1464-4352-8D3D-AC3F63DEE88F}"/>
          </ac:spMkLst>
        </pc:spChg>
        <pc:spChg chg="mod">
          <ac:chgData name="reza kabir" userId="af3c95a13102d509" providerId="LiveId" clId="{88200EE4-F4B4-49E8-8126-B01E5FCCBE2D}" dt="2020-05-17T11:29:26.274" v="2116" actId="165"/>
          <ac:spMkLst>
            <pc:docMk/>
            <pc:sldMk cId="194000301" sldId="522"/>
            <ac:spMk id="520" creationId="{C3DAA825-1539-41C2-997F-8EEBF4A81C4C}"/>
          </ac:spMkLst>
        </pc:spChg>
        <pc:spChg chg="mod">
          <ac:chgData name="reza kabir" userId="af3c95a13102d509" providerId="LiveId" clId="{88200EE4-F4B4-49E8-8126-B01E5FCCBE2D}" dt="2020-05-17T11:29:26.274" v="2116" actId="165"/>
          <ac:spMkLst>
            <pc:docMk/>
            <pc:sldMk cId="194000301" sldId="522"/>
            <ac:spMk id="521" creationId="{3A1A5F31-967E-4E7B-805E-0BFEE36DDF48}"/>
          </ac:spMkLst>
        </pc:spChg>
        <pc:spChg chg="mod">
          <ac:chgData name="reza kabir" userId="af3c95a13102d509" providerId="LiveId" clId="{88200EE4-F4B4-49E8-8126-B01E5FCCBE2D}" dt="2020-05-17T11:29:26.274" v="2116" actId="165"/>
          <ac:spMkLst>
            <pc:docMk/>
            <pc:sldMk cId="194000301" sldId="522"/>
            <ac:spMk id="522" creationId="{FA2E45C5-2B00-40B6-B738-8CA39D63DDA6}"/>
          </ac:spMkLst>
        </pc:spChg>
        <pc:spChg chg="mod">
          <ac:chgData name="reza kabir" userId="af3c95a13102d509" providerId="LiveId" clId="{88200EE4-F4B4-49E8-8126-B01E5FCCBE2D}" dt="2020-05-17T11:29:26.274" v="2116" actId="165"/>
          <ac:spMkLst>
            <pc:docMk/>
            <pc:sldMk cId="194000301" sldId="522"/>
            <ac:spMk id="523" creationId="{629CBD91-6EEA-4B11-9E26-844DA030ACB8}"/>
          </ac:spMkLst>
        </pc:spChg>
        <pc:spChg chg="mod">
          <ac:chgData name="reza kabir" userId="af3c95a13102d509" providerId="LiveId" clId="{88200EE4-F4B4-49E8-8126-B01E5FCCBE2D}" dt="2020-05-17T11:29:26.274" v="2116" actId="165"/>
          <ac:spMkLst>
            <pc:docMk/>
            <pc:sldMk cId="194000301" sldId="522"/>
            <ac:spMk id="524" creationId="{9716B4BD-3338-4EE4-8116-1EA310E28B93}"/>
          </ac:spMkLst>
        </pc:spChg>
        <pc:spChg chg="mod">
          <ac:chgData name="reza kabir" userId="af3c95a13102d509" providerId="LiveId" clId="{88200EE4-F4B4-49E8-8126-B01E5FCCBE2D}" dt="2020-05-17T11:29:26.274" v="2116" actId="165"/>
          <ac:spMkLst>
            <pc:docMk/>
            <pc:sldMk cId="194000301" sldId="522"/>
            <ac:spMk id="525" creationId="{628D43D0-AB12-44F7-93D1-7A3CCE90F532}"/>
          </ac:spMkLst>
        </pc:spChg>
        <pc:spChg chg="mod">
          <ac:chgData name="reza kabir" userId="af3c95a13102d509" providerId="LiveId" clId="{88200EE4-F4B4-49E8-8126-B01E5FCCBE2D}" dt="2020-05-17T11:29:26.274" v="2116" actId="165"/>
          <ac:spMkLst>
            <pc:docMk/>
            <pc:sldMk cId="194000301" sldId="522"/>
            <ac:spMk id="526" creationId="{B1145479-CFEB-4789-AA61-79B32CC54831}"/>
          </ac:spMkLst>
        </pc:spChg>
        <pc:spChg chg="mod">
          <ac:chgData name="reza kabir" userId="af3c95a13102d509" providerId="LiveId" clId="{88200EE4-F4B4-49E8-8126-B01E5FCCBE2D}" dt="2020-05-17T11:29:26.274" v="2116" actId="165"/>
          <ac:spMkLst>
            <pc:docMk/>
            <pc:sldMk cId="194000301" sldId="522"/>
            <ac:spMk id="527" creationId="{1D963509-61B7-4D53-AF07-25148550FF86}"/>
          </ac:spMkLst>
        </pc:spChg>
        <pc:spChg chg="mod">
          <ac:chgData name="reza kabir" userId="af3c95a13102d509" providerId="LiveId" clId="{88200EE4-F4B4-49E8-8126-B01E5FCCBE2D}" dt="2020-05-17T11:29:26.274" v="2116" actId="165"/>
          <ac:spMkLst>
            <pc:docMk/>
            <pc:sldMk cId="194000301" sldId="522"/>
            <ac:spMk id="528" creationId="{1C5BBBC5-2C62-4CA7-A98D-7AFCA9ABC128}"/>
          </ac:spMkLst>
        </pc:spChg>
        <pc:spChg chg="mod">
          <ac:chgData name="reza kabir" userId="af3c95a13102d509" providerId="LiveId" clId="{88200EE4-F4B4-49E8-8126-B01E5FCCBE2D}" dt="2020-05-17T11:29:26.274" v="2116" actId="165"/>
          <ac:spMkLst>
            <pc:docMk/>
            <pc:sldMk cId="194000301" sldId="522"/>
            <ac:spMk id="529" creationId="{64F72F14-8BFB-48AF-9314-E3F9B56FBB23}"/>
          </ac:spMkLst>
        </pc:spChg>
        <pc:spChg chg="mod">
          <ac:chgData name="reza kabir" userId="af3c95a13102d509" providerId="LiveId" clId="{88200EE4-F4B4-49E8-8126-B01E5FCCBE2D}" dt="2020-05-17T11:29:26.274" v="2116" actId="165"/>
          <ac:spMkLst>
            <pc:docMk/>
            <pc:sldMk cId="194000301" sldId="522"/>
            <ac:spMk id="530" creationId="{0BB848AD-99F2-42BD-897D-0D17A62B24C7}"/>
          </ac:spMkLst>
        </pc:spChg>
        <pc:spChg chg="mod">
          <ac:chgData name="reza kabir" userId="af3c95a13102d509" providerId="LiveId" clId="{88200EE4-F4B4-49E8-8126-B01E5FCCBE2D}" dt="2020-05-17T11:29:26.274" v="2116" actId="165"/>
          <ac:spMkLst>
            <pc:docMk/>
            <pc:sldMk cId="194000301" sldId="522"/>
            <ac:spMk id="531" creationId="{21658A9E-D26B-4AB2-9FCC-A61993B1B8CA}"/>
          </ac:spMkLst>
        </pc:spChg>
        <pc:spChg chg="mod">
          <ac:chgData name="reza kabir" userId="af3c95a13102d509" providerId="LiveId" clId="{88200EE4-F4B4-49E8-8126-B01E5FCCBE2D}" dt="2020-05-17T11:29:26.274" v="2116" actId="165"/>
          <ac:spMkLst>
            <pc:docMk/>
            <pc:sldMk cId="194000301" sldId="522"/>
            <ac:spMk id="532" creationId="{5D270B4A-0320-43E9-ABB6-A9C98FC53C63}"/>
          </ac:spMkLst>
        </pc:spChg>
        <pc:spChg chg="mod">
          <ac:chgData name="reza kabir" userId="af3c95a13102d509" providerId="LiveId" clId="{88200EE4-F4B4-49E8-8126-B01E5FCCBE2D}" dt="2020-05-17T11:29:26.274" v="2116" actId="165"/>
          <ac:spMkLst>
            <pc:docMk/>
            <pc:sldMk cId="194000301" sldId="522"/>
            <ac:spMk id="533" creationId="{8F4E0C84-7FA2-4F7D-822B-03A67AFD0F9F}"/>
          </ac:spMkLst>
        </pc:spChg>
        <pc:spChg chg="mod">
          <ac:chgData name="reza kabir" userId="af3c95a13102d509" providerId="LiveId" clId="{88200EE4-F4B4-49E8-8126-B01E5FCCBE2D}" dt="2020-05-17T11:29:26.274" v="2116" actId="165"/>
          <ac:spMkLst>
            <pc:docMk/>
            <pc:sldMk cId="194000301" sldId="522"/>
            <ac:spMk id="534" creationId="{E60B0898-2E42-4824-92E8-A9144E65C7B3}"/>
          </ac:spMkLst>
        </pc:spChg>
        <pc:spChg chg="mod">
          <ac:chgData name="reza kabir" userId="af3c95a13102d509" providerId="LiveId" clId="{88200EE4-F4B4-49E8-8126-B01E5FCCBE2D}" dt="2020-05-17T11:29:26.274" v="2116" actId="165"/>
          <ac:spMkLst>
            <pc:docMk/>
            <pc:sldMk cId="194000301" sldId="522"/>
            <ac:spMk id="535" creationId="{264237BC-8FA5-4F2F-B423-03787FF6BD4D}"/>
          </ac:spMkLst>
        </pc:spChg>
        <pc:spChg chg="mod">
          <ac:chgData name="reza kabir" userId="af3c95a13102d509" providerId="LiveId" clId="{88200EE4-F4B4-49E8-8126-B01E5FCCBE2D}" dt="2020-05-17T11:29:26.274" v="2116" actId="165"/>
          <ac:spMkLst>
            <pc:docMk/>
            <pc:sldMk cId="194000301" sldId="522"/>
            <ac:spMk id="536" creationId="{6A37B0A5-7072-4A38-A9FF-E34A14CBB42B}"/>
          </ac:spMkLst>
        </pc:spChg>
        <pc:spChg chg="mod">
          <ac:chgData name="reza kabir" userId="af3c95a13102d509" providerId="LiveId" clId="{88200EE4-F4B4-49E8-8126-B01E5FCCBE2D}" dt="2020-05-17T11:29:26.274" v="2116" actId="165"/>
          <ac:spMkLst>
            <pc:docMk/>
            <pc:sldMk cId="194000301" sldId="522"/>
            <ac:spMk id="537" creationId="{82E0259E-8006-4029-87F3-C4D08CC6D6B6}"/>
          </ac:spMkLst>
        </pc:spChg>
        <pc:spChg chg="mod">
          <ac:chgData name="reza kabir" userId="af3c95a13102d509" providerId="LiveId" clId="{88200EE4-F4B4-49E8-8126-B01E5FCCBE2D}" dt="2020-05-17T11:29:26.274" v="2116" actId="165"/>
          <ac:spMkLst>
            <pc:docMk/>
            <pc:sldMk cId="194000301" sldId="522"/>
            <ac:spMk id="538" creationId="{A00CF9F9-CB0C-4852-ACF5-21D0980496EA}"/>
          </ac:spMkLst>
        </pc:spChg>
        <pc:spChg chg="mod">
          <ac:chgData name="reza kabir" userId="af3c95a13102d509" providerId="LiveId" clId="{88200EE4-F4B4-49E8-8126-B01E5FCCBE2D}" dt="2020-05-17T11:29:26.274" v="2116" actId="165"/>
          <ac:spMkLst>
            <pc:docMk/>
            <pc:sldMk cId="194000301" sldId="522"/>
            <ac:spMk id="539" creationId="{094F9133-E393-4235-8617-BEDC8DD6DA4E}"/>
          </ac:spMkLst>
        </pc:spChg>
        <pc:spChg chg="mod">
          <ac:chgData name="reza kabir" userId="af3c95a13102d509" providerId="LiveId" clId="{88200EE4-F4B4-49E8-8126-B01E5FCCBE2D}" dt="2020-05-17T11:29:26.274" v="2116" actId="165"/>
          <ac:spMkLst>
            <pc:docMk/>
            <pc:sldMk cId="194000301" sldId="522"/>
            <ac:spMk id="540" creationId="{906DBD1E-ADD6-4B8D-AA9C-58F931969882}"/>
          </ac:spMkLst>
        </pc:spChg>
        <pc:spChg chg="mod">
          <ac:chgData name="reza kabir" userId="af3c95a13102d509" providerId="LiveId" clId="{88200EE4-F4B4-49E8-8126-B01E5FCCBE2D}" dt="2020-05-17T11:29:26.274" v="2116" actId="165"/>
          <ac:spMkLst>
            <pc:docMk/>
            <pc:sldMk cId="194000301" sldId="522"/>
            <ac:spMk id="541" creationId="{F898AD9F-A64F-47A3-83FA-344DD0BDB70D}"/>
          </ac:spMkLst>
        </pc:spChg>
        <pc:spChg chg="mod">
          <ac:chgData name="reza kabir" userId="af3c95a13102d509" providerId="LiveId" clId="{88200EE4-F4B4-49E8-8126-B01E5FCCBE2D}" dt="2020-05-17T11:29:26.274" v="2116" actId="165"/>
          <ac:spMkLst>
            <pc:docMk/>
            <pc:sldMk cId="194000301" sldId="522"/>
            <ac:spMk id="542" creationId="{9519EDE0-0A53-49FC-AB64-E67F3FE95FDB}"/>
          </ac:spMkLst>
        </pc:spChg>
        <pc:spChg chg="mod">
          <ac:chgData name="reza kabir" userId="af3c95a13102d509" providerId="LiveId" clId="{88200EE4-F4B4-49E8-8126-B01E5FCCBE2D}" dt="2020-05-17T11:29:26.274" v="2116" actId="165"/>
          <ac:spMkLst>
            <pc:docMk/>
            <pc:sldMk cId="194000301" sldId="522"/>
            <ac:spMk id="543" creationId="{2A71326D-7154-4EB6-B940-DE087482CACD}"/>
          </ac:spMkLst>
        </pc:spChg>
        <pc:spChg chg="mod">
          <ac:chgData name="reza kabir" userId="af3c95a13102d509" providerId="LiveId" clId="{88200EE4-F4B4-49E8-8126-B01E5FCCBE2D}" dt="2020-05-17T11:29:26.274" v="2116" actId="165"/>
          <ac:spMkLst>
            <pc:docMk/>
            <pc:sldMk cId="194000301" sldId="522"/>
            <ac:spMk id="544" creationId="{64648A4A-FE5E-4112-88F4-59400FFBDB2D}"/>
          </ac:spMkLst>
        </pc:spChg>
        <pc:spChg chg="mod">
          <ac:chgData name="reza kabir" userId="af3c95a13102d509" providerId="LiveId" clId="{88200EE4-F4B4-49E8-8126-B01E5FCCBE2D}" dt="2020-05-17T11:29:26.274" v="2116" actId="165"/>
          <ac:spMkLst>
            <pc:docMk/>
            <pc:sldMk cId="194000301" sldId="522"/>
            <ac:spMk id="545" creationId="{6D4B1682-9034-4862-9DBF-718EAB27D298}"/>
          </ac:spMkLst>
        </pc:spChg>
        <pc:spChg chg="mod">
          <ac:chgData name="reza kabir" userId="af3c95a13102d509" providerId="LiveId" clId="{88200EE4-F4B4-49E8-8126-B01E5FCCBE2D}" dt="2020-05-17T11:29:26.274" v="2116" actId="165"/>
          <ac:spMkLst>
            <pc:docMk/>
            <pc:sldMk cId="194000301" sldId="522"/>
            <ac:spMk id="546" creationId="{C53FD3B2-711B-46B3-9FA0-DB5C5BC00F73}"/>
          </ac:spMkLst>
        </pc:spChg>
        <pc:spChg chg="mod">
          <ac:chgData name="reza kabir" userId="af3c95a13102d509" providerId="LiveId" clId="{88200EE4-F4B4-49E8-8126-B01E5FCCBE2D}" dt="2020-05-17T11:29:26.274" v="2116" actId="165"/>
          <ac:spMkLst>
            <pc:docMk/>
            <pc:sldMk cId="194000301" sldId="522"/>
            <ac:spMk id="548" creationId="{7871CE5A-C3FA-450F-BAC3-7522858CFB08}"/>
          </ac:spMkLst>
        </pc:spChg>
        <pc:spChg chg="mod">
          <ac:chgData name="reza kabir" userId="af3c95a13102d509" providerId="LiveId" clId="{88200EE4-F4B4-49E8-8126-B01E5FCCBE2D}" dt="2020-05-17T11:29:26.274" v="2116" actId="165"/>
          <ac:spMkLst>
            <pc:docMk/>
            <pc:sldMk cId="194000301" sldId="522"/>
            <ac:spMk id="549" creationId="{2D5125E3-FEF9-43C9-99CE-1432DDF87828}"/>
          </ac:spMkLst>
        </pc:spChg>
        <pc:spChg chg="mod">
          <ac:chgData name="reza kabir" userId="af3c95a13102d509" providerId="LiveId" clId="{88200EE4-F4B4-49E8-8126-B01E5FCCBE2D}" dt="2020-05-17T11:29:26.274" v="2116" actId="165"/>
          <ac:spMkLst>
            <pc:docMk/>
            <pc:sldMk cId="194000301" sldId="522"/>
            <ac:spMk id="550" creationId="{ACE475B2-27F9-47ED-A4C0-531520E9E773}"/>
          </ac:spMkLst>
        </pc:spChg>
        <pc:spChg chg="mod">
          <ac:chgData name="reza kabir" userId="af3c95a13102d509" providerId="LiveId" clId="{88200EE4-F4B4-49E8-8126-B01E5FCCBE2D}" dt="2020-05-17T11:29:26.274" v="2116" actId="165"/>
          <ac:spMkLst>
            <pc:docMk/>
            <pc:sldMk cId="194000301" sldId="522"/>
            <ac:spMk id="551" creationId="{5BABE90C-A6AD-48A5-A3AC-8A45C13C404B}"/>
          </ac:spMkLst>
        </pc:spChg>
        <pc:spChg chg="mod">
          <ac:chgData name="reza kabir" userId="af3c95a13102d509" providerId="LiveId" clId="{88200EE4-F4B4-49E8-8126-B01E5FCCBE2D}" dt="2020-05-17T11:29:26.274" v="2116" actId="165"/>
          <ac:spMkLst>
            <pc:docMk/>
            <pc:sldMk cId="194000301" sldId="522"/>
            <ac:spMk id="552" creationId="{72AF5086-5C5C-4459-AD6C-71A49880B2CD}"/>
          </ac:spMkLst>
        </pc:spChg>
        <pc:spChg chg="mod">
          <ac:chgData name="reza kabir" userId="af3c95a13102d509" providerId="LiveId" clId="{88200EE4-F4B4-49E8-8126-B01E5FCCBE2D}" dt="2020-05-17T11:29:26.274" v="2116" actId="165"/>
          <ac:spMkLst>
            <pc:docMk/>
            <pc:sldMk cId="194000301" sldId="522"/>
            <ac:spMk id="553" creationId="{F588EAE6-EA5B-49FA-8B12-416AD8859ADD}"/>
          </ac:spMkLst>
        </pc:spChg>
        <pc:spChg chg="mod">
          <ac:chgData name="reza kabir" userId="af3c95a13102d509" providerId="LiveId" clId="{88200EE4-F4B4-49E8-8126-B01E5FCCBE2D}" dt="2020-05-17T11:29:26.274" v="2116" actId="165"/>
          <ac:spMkLst>
            <pc:docMk/>
            <pc:sldMk cId="194000301" sldId="522"/>
            <ac:spMk id="554" creationId="{64C18CDB-1A2F-4C6F-87AD-FD050EE3CD92}"/>
          </ac:spMkLst>
        </pc:spChg>
        <pc:spChg chg="mod">
          <ac:chgData name="reza kabir" userId="af3c95a13102d509" providerId="LiveId" clId="{88200EE4-F4B4-49E8-8126-B01E5FCCBE2D}" dt="2020-05-17T11:29:26.274" v="2116" actId="165"/>
          <ac:spMkLst>
            <pc:docMk/>
            <pc:sldMk cId="194000301" sldId="522"/>
            <ac:spMk id="557" creationId="{927CCAE5-07CB-4BD6-B263-EE54995873EB}"/>
          </ac:spMkLst>
        </pc:spChg>
        <pc:spChg chg="mod">
          <ac:chgData name="reza kabir" userId="af3c95a13102d509" providerId="LiveId" clId="{88200EE4-F4B4-49E8-8126-B01E5FCCBE2D}" dt="2020-05-17T11:29:26.274" v="2116" actId="165"/>
          <ac:spMkLst>
            <pc:docMk/>
            <pc:sldMk cId="194000301" sldId="522"/>
            <ac:spMk id="558" creationId="{4D217AC5-B09A-4678-AC95-C19D19F7E3B8}"/>
          </ac:spMkLst>
        </pc:spChg>
        <pc:spChg chg="mod">
          <ac:chgData name="reza kabir" userId="af3c95a13102d509" providerId="LiveId" clId="{88200EE4-F4B4-49E8-8126-B01E5FCCBE2D}" dt="2020-05-17T11:29:26.274" v="2116" actId="165"/>
          <ac:spMkLst>
            <pc:docMk/>
            <pc:sldMk cId="194000301" sldId="522"/>
            <ac:spMk id="559" creationId="{DCB598CC-E880-47DA-85FA-FED224B3C531}"/>
          </ac:spMkLst>
        </pc:spChg>
        <pc:spChg chg="mod">
          <ac:chgData name="reza kabir" userId="af3c95a13102d509" providerId="LiveId" clId="{88200EE4-F4B4-49E8-8126-B01E5FCCBE2D}" dt="2020-05-17T11:29:26.274" v="2116" actId="165"/>
          <ac:spMkLst>
            <pc:docMk/>
            <pc:sldMk cId="194000301" sldId="522"/>
            <ac:spMk id="560" creationId="{7689E39C-049B-4289-A893-28296EEFFE84}"/>
          </ac:spMkLst>
        </pc:spChg>
        <pc:spChg chg="mod">
          <ac:chgData name="reza kabir" userId="af3c95a13102d509" providerId="LiveId" clId="{88200EE4-F4B4-49E8-8126-B01E5FCCBE2D}" dt="2020-05-17T11:29:26.274" v="2116" actId="165"/>
          <ac:spMkLst>
            <pc:docMk/>
            <pc:sldMk cId="194000301" sldId="522"/>
            <ac:spMk id="561" creationId="{2A884610-03C1-42AD-B5F2-463C54EE70FD}"/>
          </ac:spMkLst>
        </pc:spChg>
        <pc:spChg chg="mod">
          <ac:chgData name="reza kabir" userId="af3c95a13102d509" providerId="LiveId" clId="{88200EE4-F4B4-49E8-8126-B01E5FCCBE2D}" dt="2020-05-17T11:29:26.274" v="2116" actId="165"/>
          <ac:spMkLst>
            <pc:docMk/>
            <pc:sldMk cId="194000301" sldId="522"/>
            <ac:spMk id="562" creationId="{F65CEA83-EE66-44C3-9E34-DE36E4590FAF}"/>
          </ac:spMkLst>
        </pc:spChg>
        <pc:spChg chg="mod">
          <ac:chgData name="reza kabir" userId="af3c95a13102d509" providerId="LiveId" clId="{88200EE4-F4B4-49E8-8126-B01E5FCCBE2D}" dt="2020-05-17T11:29:26.274" v="2116" actId="165"/>
          <ac:spMkLst>
            <pc:docMk/>
            <pc:sldMk cId="194000301" sldId="522"/>
            <ac:spMk id="563" creationId="{C3230A95-CE5E-4168-9EEC-0FDD018F6214}"/>
          </ac:spMkLst>
        </pc:spChg>
        <pc:spChg chg="mod">
          <ac:chgData name="reza kabir" userId="af3c95a13102d509" providerId="LiveId" clId="{88200EE4-F4B4-49E8-8126-B01E5FCCBE2D}" dt="2020-05-17T11:29:26.274" v="2116" actId="165"/>
          <ac:spMkLst>
            <pc:docMk/>
            <pc:sldMk cId="194000301" sldId="522"/>
            <ac:spMk id="564" creationId="{49EB8A82-6CED-4E71-8A35-3BB32F5CD69A}"/>
          </ac:spMkLst>
        </pc:spChg>
        <pc:spChg chg="mod">
          <ac:chgData name="reza kabir" userId="af3c95a13102d509" providerId="LiveId" clId="{88200EE4-F4B4-49E8-8126-B01E5FCCBE2D}" dt="2020-05-17T11:29:26.274" v="2116" actId="165"/>
          <ac:spMkLst>
            <pc:docMk/>
            <pc:sldMk cId="194000301" sldId="522"/>
            <ac:spMk id="565" creationId="{DC86CBF8-16ED-4BBB-9633-5D6B7CE5D618}"/>
          </ac:spMkLst>
        </pc:spChg>
        <pc:spChg chg="mod">
          <ac:chgData name="reza kabir" userId="af3c95a13102d509" providerId="LiveId" clId="{88200EE4-F4B4-49E8-8126-B01E5FCCBE2D}" dt="2020-05-17T11:29:26.274" v="2116" actId="165"/>
          <ac:spMkLst>
            <pc:docMk/>
            <pc:sldMk cId="194000301" sldId="522"/>
            <ac:spMk id="566" creationId="{23A1C8CC-CBC4-4814-884B-8F79DEE8F70B}"/>
          </ac:spMkLst>
        </pc:spChg>
        <pc:spChg chg="mod">
          <ac:chgData name="reza kabir" userId="af3c95a13102d509" providerId="LiveId" clId="{88200EE4-F4B4-49E8-8126-B01E5FCCBE2D}" dt="2020-05-17T11:29:26.274" v="2116" actId="165"/>
          <ac:spMkLst>
            <pc:docMk/>
            <pc:sldMk cId="194000301" sldId="522"/>
            <ac:spMk id="567" creationId="{8DE3A5F1-38FC-4629-AD37-A89A50848D7F}"/>
          </ac:spMkLst>
        </pc:spChg>
        <pc:spChg chg="mod">
          <ac:chgData name="reza kabir" userId="af3c95a13102d509" providerId="LiveId" clId="{88200EE4-F4B4-49E8-8126-B01E5FCCBE2D}" dt="2020-05-17T11:29:26.274" v="2116" actId="165"/>
          <ac:spMkLst>
            <pc:docMk/>
            <pc:sldMk cId="194000301" sldId="522"/>
            <ac:spMk id="568" creationId="{679EB2AD-7806-4FD9-9809-E0049C84DE99}"/>
          </ac:spMkLst>
        </pc:spChg>
        <pc:spChg chg="mod">
          <ac:chgData name="reza kabir" userId="af3c95a13102d509" providerId="LiveId" clId="{88200EE4-F4B4-49E8-8126-B01E5FCCBE2D}" dt="2020-05-17T11:29:26.274" v="2116" actId="165"/>
          <ac:spMkLst>
            <pc:docMk/>
            <pc:sldMk cId="194000301" sldId="522"/>
            <ac:spMk id="569" creationId="{CA214EA5-B154-49DA-BF43-A677AC7A95A9}"/>
          </ac:spMkLst>
        </pc:spChg>
        <pc:spChg chg="mod">
          <ac:chgData name="reza kabir" userId="af3c95a13102d509" providerId="LiveId" clId="{88200EE4-F4B4-49E8-8126-B01E5FCCBE2D}" dt="2020-05-17T11:29:26.274" v="2116" actId="165"/>
          <ac:spMkLst>
            <pc:docMk/>
            <pc:sldMk cId="194000301" sldId="522"/>
            <ac:spMk id="570" creationId="{43912FAE-7A48-4B18-9A7E-2E3EE6AA2F3D}"/>
          </ac:spMkLst>
        </pc:spChg>
        <pc:spChg chg="mod">
          <ac:chgData name="reza kabir" userId="af3c95a13102d509" providerId="LiveId" clId="{88200EE4-F4B4-49E8-8126-B01E5FCCBE2D}" dt="2020-05-17T11:29:26.274" v="2116" actId="165"/>
          <ac:spMkLst>
            <pc:docMk/>
            <pc:sldMk cId="194000301" sldId="522"/>
            <ac:spMk id="571" creationId="{0ECEE3E5-E63F-4649-8EBC-F2732BA87C60}"/>
          </ac:spMkLst>
        </pc:spChg>
        <pc:spChg chg="mod">
          <ac:chgData name="reza kabir" userId="af3c95a13102d509" providerId="LiveId" clId="{88200EE4-F4B4-49E8-8126-B01E5FCCBE2D}" dt="2020-05-17T11:29:26.274" v="2116" actId="165"/>
          <ac:spMkLst>
            <pc:docMk/>
            <pc:sldMk cId="194000301" sldId="522"/>
            <ac:spMk id="572" creationId="{F0E1C0FC-A5D4-4558-AF31-4E9C1E00E79D}"/>
          </ac:spMkLst>
        </pc:spChg>
        <pc:spChg chg="mod">
          <ac:chgData name="reza kabir" userId="af3c95a13102d509" providerId="LiveId" clId="{88200EE4-F4B4-49E8-8126-B01E5FCCBE2D}" dt="2020-05-17T11:29:26.274" v="2116" actId="165"/>
          <ac:spMkLst>
            <pc:docMk/>
            <pc:sldMk cId="194000301" sldId="522"/>
            <ac:spMk id="573" creationId="{2836C1B6-99E1-4B62-B858-D2127CA2BCE1}"/>
          </ac:spMkLst>
        </pc:spChg>
        <pc:spChg chg="mod">
          <ac:chgData name="reza kabir" userId="af3c95a13102d509" providerId="LiveId" clId="{88200EE4-F4B4-49E8-8126-B01E5FCCBE2D}" dt="2020-05-17T11:29:26.274" v="2116" actId="165"/>
          <ac:spMkLst>
            <pc:docMk/>
            <pc:sldMk cId="194000301" sldId="522"/>
            <ac:spMk id="574" creationId="{2F2EA587-EFF5-4ECC-AFB2-65425876928C}"/>
          </ac:spMkLst>
        </pc:spChg>
        <pc:spChg chg="mod">
          <ac:chgData name="reza kabir" userId="af3c95a13102d509" providerId="LiveId" clId="{88200EE4-F4B4-49E8-8126-B01E5FCCBE2D}" dt="2020-05-17T11:29:26.274" v="2116" actId="165"/>
          <ac:spMkLst>
            <pc:docMk/>
            <pc:sldMk cId="194000301" sldId="522"/>
            <ac:spMk id="575" creationId="{4CA3C07B-FEC5-4CF9-AC13-96DE7E7D9AAF}"/>
          </ac:spMkLst>
        </pc:spChg>
        <pc:spChg chg="mod">
          <ac:chgData name="reza kabir" userId="af3c95a13102d509" providerId="LiveId" clId="{88200EE4-F4B4-49E8-8126-B01E5FCCBE2D}" dt="2020-05-17T11:29:26.274" v="2116" actId="165"/>
          <ac:spMkLst>
            <pc:docMk/>
            <pc:sldMk cId="194000301" sldId="522"/>
            <ac:spMk id="576" creationId="{62E368BA-FC64-4C36-BF8D-A96B7463A03C}"/>
          </ac:spMkLst>
        </pc:spChg>
        <pc:spChg chg="mod">
          <ac:chgData name="reza kabir" userId="af3c95a13102d509" providerId="LiveId" clId="{88200EE4-F4B4-49E8-8126-B01E5FCCBE2D}" dt="2020-05-17T11:29:26.274" v="2116" actId="165"/>
          <ac:spMkLst>
            <pc:docMk/>
            <pc:sldMk cId="194000301" sldId="522"/>
            <ac:spMk id="577" creationId="{1E4AACC7-5CCA-4A8C-A097-079A62A63B3B}"/>
          </ac:spMkLst>
        </pc:spChg>
        <pc:spChg chg="mod">
          <ac:chgData name="reza kabir" userId="af3c95a13102d509" providerId="LiveId" clId="{88200EE4-F4B4-49E8-8126-B01E5FCCBE2D}" dt="2020-05-17T11:29:26.274" v="2116" actId="165"/>
          <ac:spMkLst>
            <pc:docMk/>
            <pc:sldMk cId="194000301" sldId="522"/>
            <ac:spMk id="578" creationId="{875A27EB-24CD-4E6F-9D7C-50F6D0B0F52B}"/>
          </ac:spMkLst>
        </pc:spChg>
        <pc:spChg chg="mod">
          <ac:chgData name="reza kabir" userId="af3c95a13102d509" providerId="LiveId" clId="{88200EE4-F4B4-49E8-8126-B01E5FCCBE2D}" dt="2020-05-17T11:29:26.274" v="2116" actId="165"/>
          <ac:spMkLst>
            <pc:docMk/>
            <pc:sldMk cId="194000301" sldId="522"/>
            <ac:spMk id="579" creationId="{0A6D60E5-A2F2-41DC-8D87-B1F54CB162D4}"/>
          </ac:spMkLst>
        </pc:spChg>
        <pc:spChg chg="mod">
          <ac:chgData name="reza kabir" userId="af3c95a13102d509" providerId="LiveId" clId="{88200EE4-F4B4-49E8-8126-B01E5FCCBE2D}" dt="2020-05-17T11:29:26.274" v="2116" actId="165"/>
          <ac:spMkLst>
            <pc:docMk/>
            <pc:sldMk cId="194000301" sldId="522"/>
            <ac:spMk id="580" creationId="{9F204DF7-6B0E-4033-8254-616BC3E5D44F}"/>
          </ac:spMkLst>
        </pc:spChg>
        <pc:spChg chg="mod">
          <ac:chgData name="reza kabir" userId="af3c95a13102d509" providerId="LiveId" clId="{88200EE4-F4B4-49E8-8126-B01E5FCCBE2D}" dt="2020-05-17T11:29:26.274" v="2116" actId="165"/>
          <ac:spMkLst>
            <pc:docMk/>
            <pc:sldMk cId="194000301" sldId="522"/>
            <ac:spMk id="581" creationId="{319D7BFC-6A9D-4081-8E5A-565A5B3CBD31}"/>
          </ac:spMkLst>
        </pc:spChg>
        <pc:spChg chg="mod">
          <ac:chgData name="reza kabir" userId="af3c95a13102d509" providerId="LiveId" clId="{88200EE4-F4B4-49E8-8126-B01E5FCCBE2D}" dt="2020-05-17T11:29:26.274" v="2116" actId="165"/>
          <ac:spMkLst>
            <pc:docMk/>
            <pc:sldMk cId="194000301" sldId="522"/>
            <ac:spMk id="582" creationId="{D3D2EE71-3BCF-4F93-AC9F-8526F62FC432}"/>
          </ac:spMkLst>
        </pc:spChg>
        <pc:spChg chg="mod">
          <ac:chgData name="reza kabir" userId="af3c95a13102d509" providerId="LiveId" clId="{88200EE4-F4B4-49E8-8126-B01E5FCCBE2D}" dt="2020-05-17T11:29:26.274" v="2116" actId="165"/>
          <ac:spMkLst>
            <pc:docMk/>
            <pc:sldMk cId="194000301" sldId="522"/>
            <ac:spMk id="583" creationId="{D0CDF9D5-5675-4994-B68E-5291A0F99DBB}"/>
          </ac:spMkLst>
        </pc:spChg>
        <pc:spChg chg="mod">
          <ac:chgData name="reza kabir" userId="af3c95a13102d509" providerId="LiveId" clId="{88200EE4-F4B4-49E8-8126-B01E5FCCBE2D}" dt="2020-05-17T11:29:26.274" v="2116" actId="165"/>
          <ac:spMkLst>
            <pc:docMk/>
            <pc:sldMk cId="194000301" sldId="522"/>
            <ac:spMk id="584" creationId="{B5F3E384-12CA-48DD-B8E4-77D14AE95DDC}"/>
          </ac:spMkLst>
        </pc:spChg>
        <pc:spChg chg="mod">
          <ac:chgData name="reza kabir" userId="af3c95a13102d509" providerId="LiveId" clId="{88200EE4-F4B4-49E8-8126-B01E5FCCBE2D}" dt="2020-05-17T11:29:26.274" v="2116" actId="165"/>
          <ac:spMkLst>
            <pc:docMk/>
            <pc:sldMk cId="194000301" sldId="522"/>
            <ac:spMk id="585" creationId="{38C0030A-0D80-4F8F-9964-729D45208871}"/>
          </ac:spMkLst>
        </pc:spChg>
        <pc:spChg chg="mod">
          <ac:chgData name="reza kabir" userId="af3c95a13102d509" providerId="LiveId" clId="{88200EE4-F4B4-49E8-8126-B01E5FCCBE2D}" dt="2020-05-17T11:29:26.274" v="2116" actId="165"/>
          <ac:spMkLst>
            <pc:docMk/>
            <pc:sldMk cId="194000301" sldId="522"/>
            <ac:spMk id="586" creationId="{E1C9B98C-B4B5-4B62-833C-7744F7C5A754}"/>
          </ac:spMkLst>
        </pc:spChg>
        <pc:spChg chg="mod">
          <ac:chgData name="reza kabir" userId="af3c95a13102d509" providerId="LiveId" clId="{88200EE4-F4B4-49E8-8126-B01E5FCCBE2D}" dt="2020-05-17T11:29:26.274" v="2116" actId="165"/>
          <ac:spMkLst>
            <pc:docMk/>
            <pc:sldMk cId="194000301" sldId="522"/>
            <ac:spMk id="587" creationId="{8A20A984-4899-4082-A15E-84E958B22A20}"/>
          </ac:spMkLst>
        </pc:spChg>
        <pc:spChg chg="mod">
          <ac:chgData name="reza kabir" userId="af3c95a13102d509" providerId="LiveId" clId="{88200EE4-F4B4-49E8-8126-B01E5FCCBE2D}" dt="2020-05-17T11:29:26.274" v="2116" actId="165"/>
          <ac:spMkLst>
            <pc:docMk/>
            <pc:sldMk cId="194000301" sldId="522"/>
            <ac:spMk id="588" creationId="{FB619229-37C8-4BAB-9E27-3E1939101D0B}"/>
          </ac:spMkLst>
        </pc:spChg>
        <pc:spChg chg="mod">
          <ac:chgData name="reza kabir" userId="af3c95a13102d509" providerId="LiveId" clId="{88200EE4-F4B4-49E8-8126-B01E5FCCBE2D}" dt="2020-05-17T11:29:26.274" v="2116" actId="165"/>
          <ac:spMkLst>
            <pc:docMk/>
            <pc:sldMk cId="194000301" sldId="522"/>
            <ac:spMk id="589" creationId="{367BFC7F-F72E-4223-833E-1E06574E0FB9}"/>
          </ac:spMkLst>
        </pc:spChg>
        <pc:spChg chg="mod">
          <ac:chgData name="reza kabir" userId="af3c95a13102d509" providerId="LiveId" clId="{88200EE4-F4B4-49E8-8126-B01E5FCCBE2D}" dt="2020-05-17T11:29:26.274" v="2116" actId="165"/>
          <ac:spMkLst>
            <pc:docMk/>
            <pc:sldMk cId="194000301" sldId="522"/>
            <ac:spMk id="590" creationId="{51BD6B4A-AD12-47BA-A898-9640C9DA6C4D}"/>
          </ac:spMkLst>
        </pc:spChg>
        <pc:spChg chg="mod">
          <ac:chgData name="reza kabir" userId="af3c95a13102d509" providerId="LiveId" clId="{88200EE4-F4B4-49E8-8126-B01E5FCCBE2D}" dt="2020-05-17T11:29:26.274" v="2116" actId="165"/>
          <ac:spMkLst>
            <pc:docMk/>
            <pc:sldMk cId="194000301" sldId="522"/>
            <ac:spMk id="591" creationId="{ADFEAAE6-78C8-4ACD-B622-7E1EFDCB4550}"/>
          </ac:spMkLst>
        </pc:spChg>
        <pc:spChg chg="mod">
          <ac:chgData name="reza kabir" userId="af3c95a13102d509" providerId="LiveId" clId="{88200EE4-F4B4-49E8-8126-B01E5FCCBE2D}" dt="2020-05-17T11:29:26.274" v="2116" actId="165"/>
          <ac:spMkLst>
            <pc:docMk/>
            <pc:sldMk cId="194000301" sldId="522"/>
            <ac:spMk id="592" creationId="{0805CA56-B03E-409A-834A-D79E2AF3CF24}"/>
          </ac:spMkLst>
        </pc:spChg>
        <pc:spChg chg="mod">
          <ac:chgData name="reza kabir" userId="af3c95a13102d509" providerId="LiveId" clId="{88200EE4-F4B4-49E8-8126-B01E5FCCBE2D}" dt="2020-05-17T11:29:26.274" v="2116" actId="165"/>
          <ac:spMkLst>
            <pc:docMk/>
            <pc:sldMk cId="194000301" sldId="522"/>
            <ac:spMk id="593" creationId="{A28E43E6-A2C1-4128-A7C9-4DA62A20CD41}"/>
          </ac:spMkLst>
        </pc:spChg>
        <pc:spChg chg="mod">
          <ac:chgData name="reza kabir" userId="af3c95a13102d509" providerId="LiveId" clId="{88200EE4-F4B4-49E8-8126-B01E5FCCBE2D}" dt="2020-05-17T11:29:26.274" v="2116" actId="165"/>
          <ac:spMkLst>
            <pc:docMk/>
            <pc:sldMk cId="194000301" sldId="522"/>
            <ac:spMk id="594" creationId="{D3E47B80-0AA5-43A7-A78F-3667D2032BA1}"/>
          </ac:spMkLst>
        </pc:spChg>
        <pc:spChg chg="mod">
          <ac:chgData name="reza kabir" userId="af3c95a13102d509" providerId="LiveId" clId="{88200EE4-F4B4-49E8-8126-B01E5FCCBE2D}" dt="2020-05-17T11:29:26.274" v="2116" actId="165"/>
          <ac:spMkLst>
            <pc:docMk/>
            <pc:sldMk cId="194000301" sldId="522"/>
            <ac:spMk id="595" creationId="{E1BC6E87-CEE0-4116-9D8C-B70CB6539EAF}"/>
          </ac:spMkLst>
        </pc:spChg>
        <pc:spChg chg="mod">
          <ac:chgData name="reza kabir" userId="af3c95a13102d509" providerId="LiveId" clId="{88200EE4-F4B4-49E8-8126-B01E5FCCBE2D}" dt="2020-05-17T11:29:26.274" v="2116" actId="165"/>
          <ac:spMkLst>
            <pc:docMk/>
            <pc:sldMk cId="194000301" sldId="522"/>
            <ac:spMk id="596" creationId="{D96CFAB8-2549-4A31-8162-723688A8FBAC}"/>
          </ac:spMkLst>
        </pc:spChg>
        <pc:spChg chg="mod">
          <ac:chgData name="reza kabir" userId="af3c95a13102d509" providerId="LiveId" clId="{88200EE4-F4B4-49E8-8126-B01E5FCCBE2D}" dt="2020-05-17T11:29:26.274" v="2116" actId="165"/>
          <ac:spMkLst>
            <pc:docMk/>
            <pc:sldMk cId="194000301" sldId="522"/>
            <ac:spMk id="597" creationId="{242571D4-FA41-4AA4-8FCB-7B1B2444E7FD}"/>
          </ac:spMkLst>
        </pc:spChg>
        <pc:spChg chg="mod">
          <ac:chgData name="reza kabir" userId="af3c95a13102d509" providerId="LiveId" clId="{88200EE4-F4B4-49E8-8126-B01E5FCCBE2D}" dt="2020-05-17T11:29:26.274" v="2116" actId="165"/>
          <ac:spMkLst>
            <pc:docMk/>
            <pc:sldMk cId="194000301" sldId="522"/>
            <ac:spMk id="598" creationId="{55642FBE-51D0-46F6-AF95-6E96D5C36130}"/>
          </ac:spMkLst>
        </pc:spChg>
        <pc:spChg chg="mod">
          <ac:chgData name="reza kabir" userId="af3c95a13102d509" providerId="LiveId" clId="{88200EE4-F4B4-49E8-8126-B01E5FCCBE2D}" dt="2020-05-17T11:29:26.274" v="2116" actId="165"/>
          <ac:spMkLst>
            <pc:docMk/>
            <pc:sldMk cId="194000301" sldId="522"/>
            <ac:spMk id="599" creationId="{3748A657-EBE0-4B15-AA3F-F8EE10725EE1}"/>
          </ac:spMkLst>
        </pc:spChg>
        <pc:spChg chg="mod">
          <ac:chgData name="reza kabir" userId="af3c95a13102d509" providerId="LiveId" clId="{88200EE4-F4B4-49E8-8126-B01E5FCCBE2D}" dt="2020-05-17T11:29:26.274" v="2116" actId="165"/>
          <ac:spMkLst>
            <pc:docMk/>
            <pc:sldMk cId="194000301" sldId="522"/>
            <ac:spMk id="600" creationId="{7B51187C-3B7F-4D06-A229-612F82686090}"/>
          </ac:spMkLst>
        </pc:spChg>
        <pc:spChg chg="mod">
          <ac:chgData name="reza kabir" userId="af3c95a13102d509" providerId="LiveId" clId="{88200EE4-F4B4-49E8-8126-B01E5FCCBE2D}" dt="2020-05-17T11:29:26.274" v="2116" actId="165"/>
          <ac:spMkLst>
            <pc:docMk/>
            <pc:sldMk cId="194000301" sldId="522"/>
            <ac:spMk id="601" creationId="{24FF66A5-5875-4B3C-85BA-FC35749F6509}"/>
          </ac:spMkLst>
        </pc:spChg>
        <pc:spChg chg="mod">
          <ac:chgData name="reza kabir" userId="af3c95a13102d509" providerId="LiveId" clId="{88200EE4-F4B4-49E8-8126-B01E5FCCBE2D}" dt="2020-05-17T11:29:26.274" v="2116" actId="165"/>
          <ac:spMkLst>
            <pc:docMk/>
            <pc:sldMk cId="194000301" sldId="522"/>
            <ac:spMk id="602" creationId="{D3D18C77-FCC0-4283-8E32-188EB0B236D2}"/>
          </ac:spMkLst>
        </pc:spChg>
        <pc:spChg chg="mod">
          <ac:chgData name="reza kabir" userId="af3c95a13102d509" providerId="LiveId" clId="{88200EE4-F4B4-49E8-8126-B01E5FCCBE2D}" dt="2020-05-17T11:29:26.274" v="2116" actId="165"/>
          <ac:spMkLst>
            <pc:docMk/>
            <pc:sldMk cId="194000301" sldId="522"/>
            <ac:spMk id="603" creationId="{EE928979-2729-4B03-BA9D-3FFD2A58355E}"/>
          </ac:spMkLst>
        </pc:spChg>
        <pc:spChg chg="mod">
          <ac:chgData name="reza kabir" userId="af3c95a13102d509" providerId="LiveId" clId="{88200EE4-F4B4-49E8-8126-B01E5FCCBE2D}" dt="2020-05-17T11:29:26.274" v="2116" actId="165"/>
          <ac:spMkLst>
            <pc:docMk/>
            <pc:sldMk cId="194000301" sldId="522"/>
            <ac:spMk id="604" creationId="{6A543091-F4BC-4C38-80DA-CF298B163427}"/>
          </ac:spMkLst>
        </pc:spChg>
        <pc:spChg chg="mod">
          <ac:chgData name="reza kabir" userId="af3c95a13102d509" providerId="LiveId" clId="{88200EE4-F4B4-49E8-8126-B01E5FCCBE2D}" dt="2020-05-17T11:29:26.274" v="2116" actId="165"/>
          <ac:spMkLst>
            <pc:docMk/>
            <pc:sldMk cId="194000301" sldId="522"/>
            <ac:spMk id="605" creationId="{834655ED-A92B-4ABB-8862-CBCA04C82C01}"/>
          </ac:spMkLst>
        </pc:spChg>
        <pc:spChg chg="mod">
          <ac:chgData name="reza kabir" userId="af3c95a13102d509" providerId="LiveId" clId="{88200EE4-F4B4-49E8-8126-B01E5FCCBE2D}" dt="2020-05-17T11:29:26.274" v="2116" actId="165"/>
          <ac:spMkLst>
            <pc:docMk/>
            <pc:sldMk cId="194000301" sldId="522"/>
            <ac:spMk id="606" creationId="{4C0047A4-9442-424B-9E9A-D3E1CFF06FE4}"/>
          </ac:spMkLst>
        </pc:spChg>
        <pc:spChg chg="mod">
          <ac:chgData name="reza kabir" userId="af3c95a13102d509" providerId="LiveId" clId="{88200EE4-F4B4-49E8-8126-B01E5FCCBE2D}" dt="2020-05-17T11:29:26.274" v="2116" actId="165"/>
          <ac:spMkLst>
            <pc:docMk/>
            <pc:sldMk cId="194000301" sldId="522"/>
            <ac:spMk id="607" creationId="{7A371378-4393-4F1D-9AB1-A8A2D8CB3F33}"/>
          </ac:spMkLst>
        </pc:spChg>
        <pc:spChg chg="mod">
          <ac:chgData name="reza kabir" userId="af3c95a13102d509" providerId="LiveId" clId="{88200EE4-F4B4-49E8-8126-B01E5FCCBE2D}" dt="2020-05-17T11:29:26.274" v="2116" actId="165"/>
          <ac:spMkLst>
            <pc:docMk/>
            <pc:sldMk cId="194000301" sldId="522"/>
            <ac:spMk id="608" creationId="{E9CD7A1D-D27F-4EAE-B7C4-AC26442FD13A}"/>
          </ac:spMkLst>
        </pc:spChg>
        <pc:spChg chg="mod">
          <ac:chgData name="reza kabir" userId="af3c95a13102d509" providerId="LiveId" clId="{88200EE4-F4B4-49E8-8126-B01E5FCCBE2D}" dt="2020-05-17T11:29:26.274" v="2116" actId="165"/>
          <ac:spMkLst>
            <pc:docMk/>
            <pc:sldMk cId="194000301" sldId="522"/>
            <ac:spMk id="609" creationId="{3AD946B2-AD43-476F-9513-AAAA3935DB78}"/>
          </ac:spMkLst>
        </pc:spChg>
        <pc:spChg chg="mod">
          <ac:chgData name="reza kabir" userId="af3c95a13102d509" providerId="LiveId" clId="{88200EE4-F4B4-49E8-8126-B01E5FCCBE2D}" dt="2020-05-17T11:29:26.274" v="2116" actId="165"/>
          <ac:spMkLst>
            <pc:docMk/>
            <pc:sldMk cId="194000301" sldId="522"/>
            <ac:spMk id="610" creationId="{D457C007-837E-4D42-A6FA-1A4518555F5E}"/>
          </ac:spMkLst>
        </pc:spChg>
        <pc:spChg chg="mod">
          <ac:chgData name="reza kabir" userId="af3c95a13102d509" providerId="LiveId" clId="{88200EE4-F4B4-49E8-8126-B01E5FCCBE2D}" dt="2020-05-17T11:29:26.274" v="2116" actId="165"/>
          <ac:spMkLst>
            <pc:docMk/>
            <pc:sldMk cId="194000301" sldId="522"/>
            <ac:spMk id="611" creationId="{2B67D5E6-8EB4-4D6B-AD86-CC6E9FD24F34}"/>
          </ac:spMkLst>
        </pc:spChg>
        <pc:spChg chg="mod">
          <ac:chgData name="reza kabir" userId="af3c95a13102d509" providerId="LiveId" clId="{88200EE4-F4B4-49E8-8126-B01E5FCCBE2D}" dt="2020-05-17T11:29:26.274" v="2116" actId="165"/>
          <ac:spMkLst>
            <pc:docMk/>
            <pc:sldMk cId="194000301" sldId="522"/>
            <ac:spMk id="612" creationId="{6ED42B71-30C3-4DEB-AD7E-3EFE9720DB2D}"/>
          </ac:spMkLst>
        </pc:spChg>
        <pc:spChg chg="mod">
          <ac:chgData name="reza kabir" userId="af3c95a13102d509" providerId="LiveId" clId="{88200EE4-F4B4-49E8-8126-B01E5FCCBE2D}" dt="2020-05-17T11:29:26.274" v="2116" actId="165"/>
          <ac:spMkLst>
            <pc:docMk/>
            <pc:sldMk cId="194000301" sldId="522"/>
            <ac:spMk id="613" creationId="{C6ECD867-7752-41DD-9A6F-AFC7388FFE02}"/>
          </ac:spMkLst>
        </pc:spChg>
        <pc:spChg chg="mod">
          <ac:chgData name="reza kabir" userId="af3c95a13102d509" providerId="LiveId" clId="{88200EE4-F4B4-49E8-8126-B01E5FCCBE2D}" dt="2020-05-17T11:29:26.274" v="2116" actId="165"/>
          <ac:spMkLst>
            <pc:docMk/>
            <pc:sldMk cId="194000301" sldId="522"/>
            <ac:spMk id="614" creationId="{207FF1AC-40FB-4F04-95A0-8AEA9D659CF1}"/>
          </ac:spMkLst>
        </pc:spChg>
        <pc:spChg chg="mod">
          <ac:chgData name="reza kabir" userId="af3c95a13102d509" providerId="LiveId" clId="{88200EE4-F4B4-49E8-8126-B01E5FCCBE2D}" dt="2020-05-17T11:29:26.274" v="2116" actId="165"/>
          <ac:spMkLst>
            <pc:docMk/>
            <pc:sldMk cId="194000301" sldId="522"/>
            <ac:spMk id="615" creationId="{E624E4A8-F4D5-4DB3-93E0-D78FB390D903}"/>
          </ac:spMkLst>
        </pc:spChg>
        <pc:spChg chg="mod">
          <ac:chgData name="reza kabir" userId="af3c95a13102d509" providerId="LiveId" clId="{88200EE4-F4B4-49E8-8126-B01E5FCCBE2D}" dt="2020-05-17T11:29:26.274" v="2116" actId="165"/>
          <ac:spMkLst>
            <pc:docMk/>
            <pc:sldMk cId="194000301" sldId="522"/>
            <ac:spMk id="616" creationId="{7740F6BA-8877-4DA2-8AE7-478954B04CE0}"/>
          </ac:spMkLst>
        </pc:spChg>
        <pc:spChg chg="mod">
          <ac:chgData name="reza kabir" userId="af3c95a13102d509" providerId="LiveId" clId="{88200EE4-F4B4-49E8-8126-B01E5FCCBE2D}" dt="2020-05-17T11:29:26.274" v="2116" actId="165"/>
          <ac:spMkLst>
            <pc:docMk/>
            <pc:sldMk cId="194000301" sldId="522"/>
            <ac:spMk id="617" creationId="{6EEC8B61-CD02-49FE-BF51-749EC8AE7011}"/>
          </ac:spMkLst>
        </pc:spChg>
        <pc:spChg chg="mod">
          <ac:chgData name="reza kabir" userId="af3c95a13102d509" providerId="LiveId" clId="{88200EE4-F4B4-49E8-8126-B01E5FCCBE2D}" dt="2020-05-17T11:29:26.274" v="2116" actId="165"/>
          <ac:spMkLst>
            <pc:docMk/>
            <pc:sldMk cId="194000301" sldId="522"/>
            <ac:spMk id="618" creationId="{07F0FA35-2397-4627-A94D-7504B1EFF5E7}"/>
          </ac:spMkLst>
        </pc:spChg>
        <pc:spChg chg="mod">
          <ac:chgData name="reza kabir" userId="af3c95a13102d509" providerId="LiveId" clId="{88200EE4-F4B4-49E8-8126-B01E5FCCBE2D}" dt="2020-05-17T11:29:26.274" v="2116" actId="165"/>
          <ac:spMkLst>
            <pc:docMk/>
            <pc:sldMk cId="194000301" sldId="522"/>
            <ac:spMk id="619" creationId="{470891D2-8795-4DEE-880A-B88310A9E7EA}"/>
          </ac:spMkLst>
        </pc:spChg>
        <pc:spChg chg="mod">
          <ac:chgData name="reza kabir" userId="af3c95a13102d509" providerId="LiveId" clId="{88200EE4-F4B4-49E8-8126-B01E5FCCBE2D}" dt="2020-05-17T11:29:26.274" v="2116" actId="165"/>
          <ac:spMkLst>
            <pc:docMk/>
            <pc:sldMk cId="194000301" sldId="522"/>
            <ac:spMk id="620" creationId="{C31BFC2A-CC57-4038-8A45-CEDA6EE6FBCA}"/>
          </ac:spMkLst>
        </pc:spChg>
        <pc:spChg chg="mod">
          <ac:chgData name="reza kabir" userId="af3c95a13102d509" providerId="LiveId" clId="{88200EE4-F4B4-49E8-8126-B01E5FCCBE2D}" dt="2020-05-17T11:29:26.274" v="2116" actId="165"/>
          <ac:spMkLst>
            <pc:docMk/>
            <pc:sldMk cId="194000301" sldId="522"/>
            <ac:spMk id="621" creationId="{3016C17F-D350-49B2-AF51-EED230326399}"/>
          </ac:spMkLst>
        </pc:spChg>
        <pc:spChg chg="mod">
          <ac:chgData name="reza kabir" userId="af3c95a13102d509" providerId="LiveId" clId="{88200EE4-F4B4-49E8-8126-B01E5FCCBE2D}" dt="2020-05-17T11:29:26.274" v="2116" actId="165"/>
          <ac:spMkLst>
            <pc:docMk/>
            <pc:sldMk cId="194000301" sldId="522"/>
            <ac:spMk id="622" creationId="{C89104C6-4374-4527-A111-C0C543E45E64}"/>
          </ac:spMkLst>
        </pc:spChg>
        <pc:spChg chg="mod">
          <ac:chgData name="reza kabir" userId="af3c95a13102d509" providerId="LiveId" clId="{88200EE4-F4B4-49E8-8126-B01E5FCCBE2D}" dt="2020-05-17T11:29:26.274" v="2116" actId="165"/>
          <ac:spMkLst>
            <pc:docMk/>
            <pc:sldMk cId="194000301" sldId="522"/>
            <ac:spMk id="623" creationId="{1C4FD0DB-6D2E-4C58-9A3B-206A36B36537}"/>
          </ac:spMkLst>
        </pc:spChg>
        <pc:spChg chg="mod">
          <ac:chgData name="reza kabir" userId="af3c95a13102d509" providerId="LiveId" clId="{88200EE4-F4B4-49E8-8126-B01E5FCCBE2D}" dt="2020-05-17T11:29:26.274" v="2116" actId="165"/>
          <ac:spMkLst>
            <pc:docMk/>
            <pc:sldMk cId="194000301" sldId="522"/>
            <ac:spMk id="624" creationId="{157D7FE6-23E0-453D-BC8E-66F9758B0E0B}"/>
          </ac:spMkLst>
        </pc:spChg>
        <pc:spChg chg="mod">
          <ac:chgData name="reza kabir" userId="af3c95a13102d509" providerId="LiveId" clId="{88200EE4-F4B4-49E8-8126-B01E5FCCBE2D}" dt="2020-05-17T11:29:26.274" v="2116" actId="165"/>
          <ac:spMkLst>
            <pc:docMk/>
            <pc:sldMk cId="194000301" sldId="522"/>
            <ac:spMk id="625" creationId="{A0C2627B-5D3A-4470-85DD-CFF9E7911E7F}"/>
          </ac:spMkLst>
        </pc:spChg>
        <pc:spChg chg="mod">
          <ac:chgData name="reza kabir" userId="af3c95a13102d509" providerId="LiveId" clId="{88200EE4-F4B4-49E8-8126-B01E5FCCBE2D}" dt="2020-05-17T11:29:26.274" v="2116" actId="165"/>
          <ac:spMkLst>
            <pc:docMk/>
            <pc:sldMk cId="194000301" sldId="522"/>
            <ac:spMk id="626" creationId="{07355CC7-CF8D-4E42-ABEF-4253FBFFE8F4}"/>
          </ac:spMkLst>
        </pc:spChg>
        <pc:spChg chg="mod">
          <ac:chgData name="reza kabir" userId="af3c95a13102d509" providerId="LiveId" clId="{88200EE4-F4B4-49E8-8126-B01E5FCCBE2D}" dt="2020-05-17T11:29:26.274" v="2116" actId="165"/>
          <ac:spMkLst>
            <pc:docMk/>
            <pc:sldMk cId="194000301" sldId="522"/>
            <ac:spMk id="627" creationId="{8BC8037B-52FF-4B07-AD27-4C01C11FEEE2}"/>
          </ac:spMkLst>
        </pc:spChg>
        <pc:spChg chg="mod">
          <ac:chgData name="reza kabir" userId="af3c95a13102d509" providerId="LiveId" clId="{88200EE4-F4B4-49E8-8126-B01E5FCCBE2D}" dt="2020-05-17T11:29:26.274" v="2116" actId="165"/>
          <ac:spMkLst>
            <pc:docMk/>
            <pc:sldMk cId="194000301" sldId="522"/>
            <ac:spMk id="628" creationId="{FA108A30-4CA2-4C09-A0BF-96E32442E425}"/>
          </ac:spMkLst>
        </pc:spChg>
        <pc:spChg chg="mod">
          <ac:chgData name="reza kabir" userId="af3c95a13102d509" providerId="LiveId" clId="{88200EE4-F4B4-49E8-8126-B01E5FCCBE2D}" dt="2020-05-17T11:29:26.274" v="2116" actId="165"/>
          <ac:spMkLst>
            <pc:docMk/>
            <pc:sldMk cId="194000301" sldId="522"/>
            <ac:spMk id="629" creationId="{E8079A79-194C-49EE-BA89-77993DE090AD}"/>
          </ac:spMkLst>
        </pc:spChg>
        <pc:spChg chg="mod">
          <ac:chgData name="reza kabir" userId="af3c95a13102d509" providerId="LiveId" clId="{88200EE4-F4B4-49E8-8126-B01E5FCCBE2D}" dt="2020-05-17T11:29:26.274" v="2116" actId="165"/>
          <ac:spMkLst>
            <pc:docMk/>
            <pc:sldMk cId="194000301" sldId="522"/>
            <ac:spMk id="630" creationId="{01191416-2FB1-4BF7-8306-D0C757F900D4}"/>
          </ac:spMkLst>
        </pc:spChg>
        <pc:spChg chg="mod">
          <ac:chgData name="reza kabir" userId="af3c95a13102d509" providerId="LiveId" clId="{88200EE4-F4B4-49E8-8126-B01E5FCCBE2D}" dt="2020-05-17T11:29:26.274" v="2116" actId="165"/>
          <ac:spMkLst>
            <pc:docMk/>
            <pc:sldMk cId="194000301" sldId="522"/>
            <ac:spMk id="631" creationId="{B90BAE3F-758C-4B98-ACCD-7B6EEF863A4A}"/>
          </ac:spMkLst>
        </pc:spChg>
        <pc:spChg chg="mod">
          <ac:chgData name="reza kabir" userId="af3c95a13102d509" providerId="LiveId" clId="{88200EE4-F4B4-49E8-8126-B01E5FCCBE2D}" dt="2020-05-17T11:29:26.274" v="2116" actId="165"/>
          <ac:spMkLst>
            <pc:docMk/>
            <pc:sldMk cId="194000301" sldId="522"/>
            <ac:spMk id="632" creationId="{352FA617-60E8-4C82-9647-64FB17447146}"/>
          </ac:spMkLst>
        </pc:spChg>
        <pc:spChg chg="mod">
          <ac:chgData name="reza kabir" userId="af3c95a13102d509" providerId="LiveId" clId="{88200EE4-F4B4-49E8-8126-B01E5FCCBE2D}" dt="2020-05-17T11:29:26.274" v="2116" actId="165"/>
          <ac:spMkLst>
            <pc:docMk/>
            <pc:sldMk cId="194000301" sldId="522"/>
            <ac:spMk id="633" creationId="{8580B13B-FB01-4FC6-A814-702A5814A6F5}"/>
          </ac:spMkLst>
        </pc:spChg>
        <pc:spChg chg="mod">
          <ac:chgData name="reza kabir" userId="af3c95a13102d509" providerId="LiveId" clId="{88200EE4-F4B4-49E8-8126-B01E5FCCBE2D}" dt="2020-05-17T11:29:26.274" v="2116" actId="165"/>
          <ac:spMkLst>
            <pc:docMk/>
            <pc:sldMk cId="194000301" sldId="522"/>
            <ac:spMk id="634" creationId="{65155134-4A9D-415E-ACD5-85F00BD725AC}"/>
          </ac:spMkLst>
        </pc:spChg>
        <pc:spChg chg="mod">
          <ac:chgData name="reza kabir" userId="af3c95a13102d509" providerId="LiveId" clId="{88200EE4-F4B4-49E8-8126-B01E5FCCBE2D}" dt="2020-05-17T11:29:26.274" v="2116" actId="165"/>
          <ac:spMkLst>
            <pc:docMk/>
            <pc:sldMk cId="194000301" sldId="522"/>
            <ac:spMk id="635" creationId="{52E615D8-6A06-41C6-8F38-85FE3C8179C9}"/>
          </ac:spMkLst>
        </pc:spChg>
        <pc:spChg chg="mod">
          <ac:chgData name="reza kabir" userId="af3c95a13102d509" providerId="LiveId" clId="{88200EE4-F4B4-49E8-8126-B01E5FCCBE2D}" dt="2020-05-17T11:29:26.274" v="2116" actId="165"/>
          <ac:spMkLst>
            <pc:docMk/>
            <pc:sldMk cId="194000301" sldId="522"/>
            <ac:spMk id="636" creationId="{A687DE3C-FAD3-4F97-A36A-2E36636CCAC8}"/>
          </ac:spMkLst>
        </pc:spChg>
        <pc:spChg chg="mod">
          <ac:chgData name="reza kabir" userId="af3c95a13102d509" providerId="LiveId" clId="{88200EE4-F4B4-49E8-8126-B01E5FCCBE2D}" dt="2020-05-17T11:29:26.274" v="2116" actId="165"/>
          <ac:spMkLst>
            <pc:docMk/>
            <pc:sldMk cId="194000301" sldId="522"/>
            <ac:spMk id="637" creationId="{9711B7CE-AA59-4620-963F-494271435751}"/>
          </ac:spMkLst>
        </pc:spChg>
        <pc:spChg chg="mod">
          <ac:chgData name="reza kabir" userId="af3c95a13102d509" providerId="LiveId" clId="{88200EE4-F4B4-49E8-8126-B01E5FCCBE2D}" dt="2020-05-17T11:29:26.274" v="2116" actId="165"/>
          <ac:spMkLst>
            <pc:docMk/>
            <pc:sldMk cId="194000301" sldId="522"/>
            <ac:spMk id="638" creationId="{6AECA5F7-E8A1-4303-ACE0-DC9EA83435C7}"/>
          </ac:spMkLst>
        </pc:spChg>
        <pc:spChg chg="mod">
          <ac:chgData name="reza kabir" userId="af3c95a13102d509" providerId="LiveId" clId="{88200EE4-F4B4-49E8-8126-B01E5FCCBE2D}" dt="2020-05-17T11:29:26.274" v="2116" actId="165"/>
          <ac:spMkLst>
            <pc:docMk/>
            <pc:sldMk cId="194000301" sldId="522"/>
            <ac:spMk id="639" creationId="{D80701A2-3544-48C8-87A6-D32E9166B23C}"/>
          </ac:spMkLst>
        </pc:spChg>
        <pc:spChg chg="mod">
          <ac:chgData name="reza kabir" userId="af3c95a13102d509" providerId="LiveId" clId="{88200EE4-F4B4-49E8-8126-B01E5FCCBE2D}" dt="2020-05-17T11:29:26.274" v="2116" actId="165"/>
          <ac:spMkLst>
            <pc:docMk/>
            <pc:sldMk cId="194000301" sldId="522"/>
            <ac:spMk id="640" creationId="{6D6EC628-8C8A-437F-84B4-5B81EF235D6E}"/>
          </ac:spMkLst>
        </pc:spChg>
        <pc:spChg chg="mod">
          <ac:chgData name="reza kabir" userId="af3c95a13102d509" providerId="LiveId" clId="{88200EE4-F4B4-49E8-8126-B01E5FCCBE2D}" dt="2020-05-17T11:29:26.274" v="2116" actId="165"/>
          <ac:spMkLst>
            <pc:docMk/>
            <pc:sldMk cId="194000301" sldId="522"/>
            <ac:spMk id="641" creationId="{5B09DB7C-C8AD-43FF-BC26-54DEC43AB108}"/>
          </ac:spMkLst>
        </pc:spChg>
        <pc:spChg chg="mod">
          <ac:chgData name="reza kabir" userId="af3c95a13102d509" providerId="LiveId" clId="{88200EE4-F4B4-49E8-8126-B01E5FCCBE2D}" dt="2020-05-17T11:29:26.274" v="2116" actId="165"/>
          <ac:spMkLst>
            <pc:docMk/>
            <pc:sldMk cId="194000301" sldId="522"/>
            <ac:spMk id="642" creationId="{13BB5C46-46F7-41F3-B899-B633CFFD9FC2}"/>
          </ac:spMkLst>
        </pc:spChg>
        <pc:spChg chg="mod">
          <ac:chgData name="reza kabir" userId="af3c95a13102d509" providerId="LiveId" clId="{88200EE4-F4B4-49E8-8126-B01E5FCCBE2D}" dt="2020-05-17T11:29:26.274" v="2116" actId="165"/>
          <ac:spMkLst>
            <pc:docMk/>
            <pc:sldMk cId="194000301" sldId="522"/>
            <ac:spMk id="643" creationId="{6201F43A-3857-4545-91CD-49263C69F993}"/>
          </ac:spMkLst>
        </pc:spChg>
        <pc:spChg chg="mod">
          <ac:chgData name="reza kabir" userId="af3c95a13102d509" providerId="LiveId" clId="{88200EE4-F4B4-49E8-8126-B01E5FCCBE2D}" dt="2020-05-17T11:29:26.274" v="2116" actId="165"/>
          <ac:spMkLst>
            <pc:docMk/>
            <pc:sldMk cId="194000301" sldId="522"/>
            <ac:spMk id="644" creationId="{2DECD2E6-C9BF-4608-818E-B369CCAE9CA2}"/>
          </ac:spMkLst>
        </pc:spChg>
        <pc:spChg chg="mod">
          <ac:chgData name="reza kabir" userId="af3c95a13102d509" providerId="LiveId" clId="{88200EE4-F4B4-49E8-8126-B01E5FCCBE2D}" dt="2020-05-17T11:29:26.274" v="2116" actId="165"/>
          <ac:spMkLst>
            <pc:docMk/>
            <pc:sldMk cId="194000301" sldId="522"/>
            <ac:spMk id="645" creationId="{B87222A7-3032-4CAE-AD47-E6F7053DBDF4}"/>
          </ac:spMkLst>
        </pc:spChg>
        <pc:spChg chg="mod">
          <ac:chgData name="reza kabir" userId="af3c95a13102d509" providerId="LiveId" clId="{88200EE4-F4B4-49E8-8126-B01E5FCCBE2D}" dt="2020-05-17T11:29:26.274" v="2116" actId="165"/>
          <ac:spMkLst>
            <pc:docMk/>
            <pc:sldMk cId="194000301" sldId="522"/>
            <ac:spMk id="646" creationId="{FEFA3DE4-47A0-4264-92F7-C5B13E6EB82E}"/>
          </ac:spMkLst>
        </pc:spChg>
        <pc:spChg chg="mod">
          <ac:chgData name="reza kabir" userId="af3c95a13102d509" providerId="LiveId" clId="{88200EE4-F4B4-49E8-8126-B01E5FCCBE2D}" dt="2020-05-17T11:29:26.274" v="2116" actId="165"/>
          <ac:spMkLst>
            <pc:docMk/>
            <pc:sldMk cId="194000301" sldId="522"/>
            <ac:spMk id="647" creationId="{BD62459D-7D15-4B7D-8655-8F40FFBE0A9C}"/>
          </ac:spMkLst>
        </pc:spChg>
        <pc:spChg chg="mod">
          <ac:chgData name="reza kabir" userId="af3c95a13102d509" providerId="LiveId" clId="{88200EE4-F4B4-49E8-8126-B01E5FCCBE2D}" dt="2020-05-17T11:29:26.274" v="2116" actId="165"/>
          <ac:spMkLst>
            <pc:docMk/>
            <pc:sldMk cId="194000301" sldId="522"/>
            <ac:spMk id="648" creationId="{A4C0E922-ABA8-4B9B-AF1E-35CAD77CE5A4}"/>
          </ac:spMkLst>
        </pc:spChg>
        <pc:spChg chg="mod">
          <ac:chgData name="reza kabir" userId="af3c95a13102d509" providerId="LiveId" clId="{88200EE4-F4B4-49E8-8126-B01E5FCCBE2D}" dt="2020-05-17T11:29:26.274" v="2116" actId="165"/>
          <ac:spMkLst>
            <pc:docMk/>
            <pc:sldMk cId="194000301" sldId="522"/>
            <ac:spMk id="649" creationId="{271E1683-CE02-4BEC-8288-5B6898865D86}"/>
          </ac:spMkLst>
        </pc:spChg>
        <pc:spChg chg="mod">
          <ac:chgData name="reza kabir" userId="af3c95a13102d509" providerId="LiveId" clId="{88200EE4-F4B4-49E8-8126-B01E5FCCBE2D}" dt="2020-05-17T11:29:26.274" v="2116" actId="165"/>
          <ac:spMkLst>
            <pc:docMk/>
            <pc:sldMk cId="194000301" sldId="522"/>
            <ac:spMk id="650" creationId="{97D4D479-C3D5-4C54-94BE-E254852CF95F}"/>
          </ac:spMkLst>
        </pc:spChg>
        <pc:spChg chg="mod">
          <ac:chgData name="reza kabir" userId="af3c95a13102d509" providerId="LiveId" clId="{88200EE4-F4B4-49E8-8126-B01E5FCCBE2D}" dt="2020-05-17T11:29:26.274" v="2116" actId="165"/>
          <ac:spMkLst>
            <pc:docMk/>
            <pc:sldMk cId="194000301" sldId="522"/>
            <ac:spMk id="651" creationId="{CF1600FC-1A5D-4889-80FA-C8948A6A5CE3}"/>
          </ac:spMkLst>
        </pc:spChg>
        <pc:spChg chg="mod">
          <ac:chgData name="reza kabir" userId="af3c95a13102d509" providerId="LiveId" clId="{88200EE4-F4B4-49E8-8126-B01E5FCCBE2D}" dt="2020-05-17T11:29:26.274" v="2116" actId="165"/>
          <ac:spMkLst>
            <pc:docMk/>
            <pc:sldMk cId="194000301" sldId="522"/>
            <ac:spMk id="652" creationId="{8447F27D-70DE-45CB-9F6A-0FC8354AABB8}"/>
          </ac:spMkLst>
        </pc:spChg>
        <pc:spChg chg="mod">
          <ac:chgData name="reza kabir" userId="af3c95a13102d509" providerId="LiveId" clId="{88200EE4-F4B4-49E8-8126-B01E5FCCBE2D}" dt="2020-05-17T11:29:26.274" v="2116" actId="165"/>
          <ac:spMkLst>
            <pc:docMk/>
            <pc:sldMk cId="194000301" sldId="522"/>
            <ac:spMk id="653" creationId="{69FC6C6D-05B5-4C14-ACFB-F198ABB54D14}"/>
          </ac:spMkLst>
        </pc:spChg>
        <pc:spChg chg="mod">
          <ac:chgData name="reza kabir" userId="af3c95a13102d509" providerId="LiveId" clId="{88200EE4-F4B4-49E8-8126-B01E5FCCBE2D}" dt="2020-05-17T11:29:26.274" v="2116" actId="165"/>
          <ac:spMkLst>
            <pc:docMk/>
            <pc:sldMk cId="194000301" sldId="522"/>
            <ac:spMk id="654" creationId="{5DC58A2F-59CF-4C6E-892B-A05B110C91C0}"/>
          </ac:spMkLst>
        </pc:spChg>
        <pc:spChg chg="mod">
          <ac:chgData name="reza kabir" userId="af3c95a13102d509" providerId="LiveId" clId="{88200EE4-F4B4-49E8-8126-B01E5FCCBE2D}" dt="2020-05-17T11:29:26.274" v="2116" actId="165"/>
          <ac:spMkLst>
            <pc:docMk/>
            <pc:sldMk cId="194000301" sldId="522"/>
            <ac:spMk id="655" creationId="{D3568604-3F09-4542-9015-43781CECCE35}"/>
          </ac:spMkLst>
        </pc:spChg>
        <pc:spChg chg="mod">
          <ac:chgData name="reza kabir" userId="af3c95a13102d509" providerId="LiveId" clId="{88200EE4-F4B4-49E8-8126-B01E5FCCBE2D}" dt="2020-05-17T11:29:26.274" v="2116" actId="165"/>
          <ac:spMkLst>
            <pc:docMk/>
            <pc:sldMk cId="194000301" sldId="522"/>
            <ac:spMk id="656" creationId="{49102CB9-158A-4684-B162-404F2DB9755C}"/>
          </ac:spMkLst>
        </pc:spChg>
        <pc:spChg chg="mod">
          <ac:chgData name="reza kabir" userId="af3c95a13102d509" providerId="LiveId" clId="{88200EE4-F4B4-49E8-8126-B01E5FCCBE2D}" dt="2020-05-17T11:29:26.274" v="2116" actId="165"/>
          <ac:spMkLst>
            <pc:docMk/>
            <pc:sldMk cId="194000301" sldId="522"/>
            <ac:spMk id="657" creationId="{DB0C6D11-92F8-462F-B5FE-65B3B22604C9}"/>
          </ac:spMkLst>
        </pc:spChg>
        <pc:spChg chg="mod">
          <ac:chgData name="reza kabir" userId="af3c95a13102d509" providerId="LiveId" clId="{88200EE4-F4B4-49E8-8126-B01E5FCCBE2D}" dt="2020-05-17T11:29:26.274" v="2116" actId="165"/>
          <ac:spMkLst>
            <pc:docMk/>
            <pc:sldMk cId="194000301" sldId="522"/>
            <ac:spMk id="658" creationId="{5AA07588-E08D-4477-95F9-344E3D608D39}"/>
          </ac:spMkLst>
        </pc:spChg>
        <pc:spChg chg="mod">
          <ac:chgData name="reza kabir" userId="af3c95a13102d509" providerId="LiveId" clId="{88200EE4-F4B4-49E8-8126-B01E5FCCBE2D}" dt="2020-05-17T11:29:26.274" v="2116" actId="165"/>
          <ac:spMkLst>
            <pc:docMk/>
            <pc:sldMk cId="194000301" sldId="522"/>
            <ac:spMk id="659" creationId="{25E74441-8BAD-451A-A83E-30D7B64B2ABE}"/>
          </ac:spMkLst>
        </pc:spChg>
        <pc:spChg chg="mod">
          <ac:chgData name="reza kabir" userId="af3c95a13102d509" providerId="LiveId" clId="{88200EE4-F4B4-49E8-8126-B01E5FCCBE2D}" dt="2020-05-17T11:29:26.274" v="2116" actId="165"/>
          <ac:spMkLst>
            <pc:docMk/>
            <pc:sldMk cId="194000301" sldId="522"/>
            <ac:spMk id="660" creationId="{70B6F7C7-D5F7-49F6-8E7B-BDC6A77C1BFB}"/>
          </ac:spMkLst>
        </pc:spChg>
        <pc:spChg chg="mod">
          <ac:chgData name="reza kabir" userId="af3c95a13102d509" providerId="LiveId" clId="{88200EE4-F4B4-49E8-8126-B01E5FCCBE2D}" dt="2020-05-17T11:29:26.274" v="2116" actId="165"/>
          <ac:spMkLst>
            <pc:docMk/>
            <pc:sldMk cId="194000301" sldId="522"/>
            <ac:spMk id="662" creationId="{FDBE3268-6F67-4B9F-8E9D-2EE0D2D2A6F2}"/>
          </ac:spMkLst>
        </pc:spChg>
        <pc:spChg chg="mod">
          <ac:chgData name="reza kabir" userId="af3c95a13102d509" providerId="LiveId" clId="{88200EE4-F4B4-49E8-8126-B01E5FCCBE2D}" dt="2020-05-17T11:29:26.274" v="2116" actId="165"/>
          <ac:spMkLst>
            <pc:docMk/>
            <pc:sldMk cId="194000301" sldId="522"/>
            <ac:spMk id="663" creationId="{8D2D986E-1145-4766-A7A1-FBD5AA4FEA1F}"/>
          </ac:spMkLst>
        </pc:spChg>
        <pc:spChg chg="mod">
          <ac:chgData name="reza kabir" userId="af3c95a13102d509" providerId="LiveId" clId="{88200EE4-F4B4-49E8-8126-B01E5FCCBE2D}" dt="2020-05-17T11:29:26.274" v="2116" actId="165"/>
          <ac:spMkLst>
            <pc:docMk/>
            <pc:sldMk cId="194000301" sldId="522"/>
            <ac:spMk id="664" creationId="{1F91E5CC-0143-479E-8C52-54CA8615C45C}"/>
          </ac:spMkLst>
        </pc:spChg>
        <pc:spChg chg="mod">
          <ac:chgData name="reza kabir" userId="af3c95a13102d509" providerId="LiveId" clId="{88200EE4-F4B4-49E8-8126-B01E5FCCBE2D}" dt="2020-05-17T11:29:26.274" v="2116" actId="165"/>
          <ac:spMkLst>
            <pc:docMk/>
            <pc:sldMk cId="194000301" sldId="522"/>
            <ac:spMk id="665" creationId="{EAFA03A7-3218-4C8E-97AB-1039BE99B21D}"/>
          </ac:spMkLst>
        </pc:spChg>
        <pc:spChg chg="mod">
          <ac:chgData name="reza kabir" userId="af3c95a13102d509" providerId="LiveId" clId="{88200EE4-F4B4-49E8-8126-B01E5FCCBE2D}" dt="2020-05-17T11:29:26.274" v="2116" actId="165"/>
          <ac:spMkLst>
            <pc:docMk/>
            <pc:sldMk cId="194000301" sldId="522"/>
            <ac:spMk id="666" creationId="{EEC8EE7E-E105-4D28-B208-A8BEB764EBF2}"/>
          </ac:spMkLst>
        </pc:spChg>
        <pc:spChg chg="mod">
          <ac:chgData name="reza kabir" userId="af3c95a13102d509" providerId="LiveId" clId="{88200EE4-F4B4-49E8-8126-B01E5FCCBE2D}" dt="2020-05-17T11:29:26.274" v="2116" actId="165"/>
          <ac:spMkLst>
            <pc:docMk/>
            <pc:sldMk cId="194000301" sldId="522"/>
            <ac:spMk id="667" creationId="{DC5E264A-97F5-444E-B298-DFFF2036C465}"/>
          </ac:spMkLst>
        </pc:spChg>
        <pc:spChg chg="mod">
          <ac:chgData name="reza kabir" userId="af3c95a13102d509" providerId="LiveId" clId="{88200EE4-F4B4-49E8-8126-B01E5FCCBE2D}" dt="2020-05-17T11:29:26.274" v="2116" actId="165"/>
          <ac:spMkLst>
            <pc:docMk/>
            <pc:sldMk cId="194000301" sldId="522"/>
            <ac:spMk id="668" creationId="{FB508C64-A86F-4065-988A-104AA3A0D060}"/>
          </ac:spMkLst>
        </pc:spChg>
        <pc:spChg chg="mod">
          <ac:chgData name="reza kabir" userId="af3c95a13102d509" providerId="LiveId" clId="{88200EE4-F4B4-49E8-8126-B01E5FCCBE2D}" dt="2020-05-17T11:29:26.274" v="2116" actId="165"/>
          <ac:spMkLst>
            <pc:docMk/>
            <pc:sldMk cId="194000301" sldId="522"/>
            <ac:spMk id="671" creationId="{596575BB-64FB-49B9-B9C1-B9F5B065B281}"/>
          </ac:spMkLst>
        </pc:spChg>
        <pc:spChg chg="mod">
          <ac:chgData name="reza kabir" userId="af3c95a13102d509" providerId="LiveId" clId="{88200EE4-F4B4-49E8-8126-B01E5FCCBE2D}" dt="2020-05-17T11:29:26.274" v="2116" actId="165"/>
          <ac:spMkLst>
            <pc:docMk/>
            <pc:sldMk cId="194000301" sldId="522"/>
            <ac:spMk id="672" creationId="{F5092E1A-FEBD-4856-86EC-F41EE8ADDB8D}"/>
          </ac:spMkLst>
        </pc:spChg>
        <pc:spChg chg="mod">
          <ac:chgData name="reza kabir" userId="af3c95a13102d509" providerId="LiveId" clId="{88200EE4-F4B4-49E8-8126-B01E5FCCBE2D}" dt="2020-05-17T11:29:26.274" v="2116" actId="165"/>
          <ac:spMkLst>
            <pc:docMk/>
            <pc:sldMk cId="194000301" sldId="522"/>
            <ac:spMk id="673" creationId="{87C3EF31-E8CB-4089-B852-3DAC8CCF550B}"/>
          </ac:spMkLst>
        </pc:spChg>
        <pc:spChg chg="mod">
          <ac:chgData name="reza kabir" userId="af3c95a13102d509" providerId="LiveId" clId="{88200EE4-F4B4-49E8-8126-B01E5FCCBE2D}" dt="2020-05-17T11:29:26.274" v="2116" actId="165"/>
          <ac:spMkLst>
            <pc:docMk/>
            <pc:sldMk cId="194000301" sldId="522"/>
            <ac:spMk id="674" creationId="{9F6359F8-D969-41DE-AB80-20081E4F5B13}"/>
          </ac:spMkLst>
        </pc:spChg>
        <pc:spChg chg="mod">
          <ac:chgData name="reza kabir" userId="af3c95a13102d509" providerId="LiveId" clId="{88200EE4-F4B4-49E8-8126-B01E5FCCBE2D}" dt="2020-05-17T11:29:26.274" v="2116" actId="165"/>
          <ac:spMkLst>
            <pc:docMk/>
            <pc:sldMk cId="194000301" sldId="522"/>
            <ac:spMk id="675" creationId="{586355F4-E288-4812-86C7-9B779F7AC6E3}"/>
          </ac:spMkLst>
        </pc:spChg>
        <pc:spChg chg="mod">
          <ac:chgData name="reza kabir" userId="af3c95a13102d509" providerId="LiveId" clId="{88200EE4-F4B4-49E8-8126-B01E5FCCBE2D}" dt="2020-05-17T11:29:26.274" v="2116" actId="165"/>
          <ac:spMkLst>
            <pc:docMk/>
            <pc:sldMk cId="194000301" sldId="522"/>
            <ac:spMk id="676" creationId="{01D0E4DC-1015-4E22-ABF3-38333CBA4B7D}"/>
          </ac:spMkLst>
        </pc:spChg>
        <pc:spChg chg="mod">
          <ac:chgData name="reza kabir" userId="af3c95a13102d509" providerId="LiveId" clId="{88200EE4-F4B4-49E8-8126-B01E5FCCBE2D}" dt="2020-05-17T11:29:26.274" v="2116" actId="165"/>
          <ac:spMkLst>
            <pc:docMk/>
            <pc:sldMk cId="194000301" sldId="522"/>
            <ac:spMk id="677" creationId="{CCC8D7C2-4B9C-468C-A8C0-C9B29A5EF14C}"/>
          </ac:spMkLst>
        </pc:spChg>
        <pc:spChg chg="mod">
          <ac:chgData name="reza kabir" userId="af3c95a13102d509" providerId="LiveId" clId="{88200EE4-F4B4-49E8-8126-B01E5FCCBE2D}" dt="2020-05-17T11:29:26.274" v="2116" actId="165"/>
          <ac:spMkLst>
            <pc:docMk/>
            <pc:sldMk cId="194000301" sldId="522"/>
            <ac:spMk id="678" creationId="{A61B526D-B469-4804-9F2F-5A4E4E9DA859}"/>
          </ac:spMkLst>
        </pc:spChg>
        <pc:spChg chg="mod">
          <ac:chgData name="reza kabir" userId="af3c95a13102d509" providerId="LiveId" clId="{88200EE4-F4B4-49E8-8126-B01E5FCCBE2D}" dt="2020-05-17T11:29:26.274" v="2116" actId="165"/>
          <ac:spMkLst>
            <pc:docMk/>
            <pc:sldMk cId="194000301" sldId="522"/>
            <ac:spMk id="679" creationId="{FF45FE12-9CFA-4139-B3A7-35E9AF61292E}"/>
          </ac:spMkLst>
        </pc:spChg>
        <pc:spChg chg="mod">
          <ac:chgData name="reza kabir" userId="af3c95a13102d509" providerId="LiveId" clId="{88200EE4-F4B4-49E8-8126-B01E5FCCBE2D}" dt="2020-05-17T11:29:26.274" v="2116" actId="165"/>
          <ac:spMkLst>
            <pc:docMk/>
            <pc:sldMk cId="194000301" sldId="522"/>
            <ac:spMk id="680" creationId="{B123B7B0-CC02-42EB-83CB-5193699B22AB}"/>
          </ac:spMkLst>
        </pc:spChg>
        <pc:spChg chg="mod">
          <ac:chgData name="reza kabir" userId="af3c95a13102d509" providerId="LiveId" clId="{88200EE4-F4B4-49E8-8126-B01E5FCCBE2D}" dt="2020-05-17T11:29:26.274" v="2116" actId="165"/>
          <ac:spMkLst>
            <pc:docMk/>
            <pc:sldMk cId="194000301" sldId="522"/>
            <ac:spMk id="681" creationId="{B5F6DCA4-1EE4-46E5-9F1F-CEF162DA9301}"/>
          </ac:spMkLst>
        </pc:spChg>
        <pc:spChg chg="mod">
          <ac:chgData name="reza kabir" userId="af3c95a13102d509" providerId="LiveId" clId="{88200EE4-F4B4-49E8-8126-B01E5FCCBE2D}" dt="2020-05-17T11:29:26.274" v="2116" actId="165"/>
          <ac:spMkLst>
            <pc:docMk/>
            <pc:sldMk cId="194000301" sldId="522"/>
            <ac:spMk id="682" creationId="{D9537CB7-A7F1-464A-8BAE-C0CD0E153253}"/>
          </ac:spMkLst>
        </pc:spChg>
        <pc:spChg chg="mod">
          <ac:chgData name="reza kabir" userId="af3c95a13102d509" providerId="LiveId" clId="{88200EE4-F4B4-49E8-8126-B01E5FCCBE2D}" dt="2020-05-17T11:29:26.274" v="2116" actId="165"/>
          <ac:spMkLst>
            <pc:docMk/>
            <pc:sldMk cId="194000301" sldId="522"/>
            <ac:spMk id="683" creationId="{E3F76E52-6371-4BA9-A043-289432266150}"/>
          </ac:spMkLst>
        </pc:spChg>
        <pc:spChg chg="mod">
          <ac:chgData name="reza kabir" userId="af3c95a13102d509" providerId="LiveId" clId="{88200EE4-F4B4-49E8-8126-B01E5FCCBE2D}" dt="2020-05-17T11:29:26.274" v="2116" actId="165"/>
          <ac:spMkLst>
            <pc:docMk/>
            <pc:sldMk cId="194000301" sldId="522"/>
            <ac:spMk id="684" creationId="{DCFECD1B-AEFE-4C0A-B49D-5C61C32D6C40}"/>
          </ac:spMkLst>
        </pc:spChg>
        <pc:spChg chg="mod">
          <ac:chgData name="reza kabir" userId="af3c95a13102d509" providerId="LiveId" clId="{88200EE4-F4B4-49E8-8126-B01E5FCCBE2D}" dt="2020-05-17T11:29:26.274" v="2116" actId="165"/>
          <ac:spMkLst>
            <pc:docMk/>
            <pc:sldMk cId="194000301" sldId="522"/>
            <ac:spMk id="685" creationId="{E12AB92A-611C-488D-BB4E-A23C0B193BC3}"/>
          </ac:spMkLst>
        </pc:spChg>
        <pc:spChg chg="mod">
          <ac:chgData name="reza kabir" userId="af3c95a13102d509" providerId="LiveId" clId="{88200EE4-F4B4-49E8-8126-B01E5FCCBE2D}" dt="2020-05-17T11:29:26.274" v="2116" actId="165"/>
          <ac:spMkLst>
            <pc:docMk/>
            <pc:sldMk cId="194000301" sldId="522"/>
            <ac:spMk id="686" creationId="{6526ED94-39C8-4E39-B7FD-5A5A0FBCA58D}"/>
          </ac:spMkLst>
        </pc:spChg>
        <pc:spChg chg="mod">
          <ac:chgData name="reza kabir" userId="af3c95a13102d509" providerId="LiveId" clId="{88200EE4-F4B4-49E8-8126-B01E5FCCBE2D}" dt="2020-05-17T11:29:26.274" v="2116" actId="165"/>
          <ac:spMkLst>
            <pc:docMk/>
            <pc:sldMk cId="194000301" sldId="522"/>
            <ac:spMk id="687" creationId="{87E31592-5ECF-4787-B5F0-8593607469C4}"/>
          </ac:spMkLst>
        </pc:spChg>
        <pc:spChg chg="mod">
          <ac:chgData name="reza kabir" userId="af3c95a13102d509" providerId="LiveId" clId="{88200EE4-F4B4-49E8-8126-B01E5FCCBE2D}" dt="2020-05-17T11:29:26.274" v="2116" actId="165"/>
          <ac:spMkLst>
            <pc:docMk/>
            <pc:sldMk cId="194000301" sldId="522"/>
            <ac:spMk id="688" creationId="{578BE4CF-3ED8-4C1A-B013-165573989ABD}"/>
          </ac:spMkLst>
        </pc:spChg>
        <pc:spChg chg="mod">
          <ac:chgData name="reza kabir" userId="af3c95a13102d509" providerId="LiveId" clId="{88200EE4-F4B4-49E8-8126-B01E5FCCBE2D}" dt="2020-05-17T11:29:26.274" v="2116" actId="165"/>
          <ac:spMkLst>
            <pc:docMk/>
            <pc:sldMk cId="194000301" sldId="522"/>
            <ac:spMk id="689" creationId="{F66412A7-9510-45A5-9C02-1B7D867D275F}"/>
          </ac:spMkLst>
        </pc:spChg>
        <pc:spChg chg="mod">
          <ac:chgData name="reza kabir" userId="af3c95a13102d509" providerId="LiveId" clId="{88200EE4-F4B4-49E8-8126-B01E5FCCBE2D}" dt="2020-05-17T11:29:26.274" v="2116" actId="165"/>
          <ac:spMkLst>
            <pc:docMk/>
            <pc:sldMk cId="194000301" sldId="522"/>
            <ac:spMk id="690" creationId="{AF253ED3-458B-4F17-A306-68388758FA1A}"/>
          </ac:spMkLst>
        </pc:spChg>
        <pc:spChg chg="mod">
          <ac:chgData name="reza kabir" userId="af3c95a13102d509" providerId="LiveId" clId="{88200EE4-F4B4-49E8-8126-B01E5FCCBE2D}" dt="2020-05-17T11:29:26.274" v="2116" actId="165"/>
          <ac:spMkLst>
            <pc:docMk/>
            <pc:sldMk cId="194000301" sldId="522"/>
            <ac:spMk id="691" creationId="{F1C080B9-740C-4E0C-845C-919C9036310C}"/>
          </ac:spMkLst>
        </pc:spChg>
        <pc:spChg chg="mod">
          <ac:chgData name="reza kabir" userId="af3c95a13102d509" providerId="LiveId" clId="{88200EE4-F4B4-49E8-8126-B01E5FCCBE2D}" dt="2020-05-17T11:29:26.274" v="2116" actId="165"/>
          <ac:spMkLst>
            <pc:docMk/>
            <pc:sldMk cId="194000301" sldId="522"/>
            <ac:spMk id="692" creationId="{9BC28B4D-06B1-480E-9871-4C2B4F491007}"/>
          </ac:spMkLst>
        </pc:spChg>
        <pc:spChg chg="mod">
          <ac:chgData name="reza kabir" userId="af3c95a13102d509" providerId="LiveId" clId="{88200EE4-F4B4-49E8-8126-B01E5FCCBE2D}" dt="2020-05-17T11:29:26.274" v="2116" actId="165"/>
          <ac:spMkLst>
            <pc:docMk/>
            <pc:sldMk cId="194000301" sldId="522"/>
            <ac:spMk id="693" creationId="{66185FE2-1224-4036-9C00-3EC950E8FCFE}"/>
          </ac:spMkLst>
        </pc:spChg>
        <pc:spChg chg="mod">
          <ac:chgData name="reza kabir" userId="af3c95a13102d509" providerId="LiveId" clId="{88200EE4-F4B4-49E8-8126-B01E5FCCBE2D}" dt="2020-05-17T11:29:26.274" v="2116" actId="165"/>
          <ac:spMkLst>
            <pc:docMk/>
            <pc:sldMk cId="194000301" sldId="522"/>
            <ac:spMk id="694" creationId="{6C386284-0D0A-4C99-89F7-DC5EC418D2DC}"/>
          </ac:spMkLst>
        </pc:spChg>
        <pc:spChg chg="mod">
          <ac:chgData name="reza kabir" userId="af3c95a13102d509" providerId="LiveId" clId="{88200EE4-F4B4-49E8-8126-B01E5FCCBE2D}" dt="2020-05-17T11:29:26.274" v="2116" actId="165"/>
          <ac:spMkLst>
            <pc:docMk/>
            <pc:sldMk cId="194000301" sldId="522"/>
            <ac:spMk id="695" creationId="{692A2341-6B0F-4FDE-9D32-C6AE4E46894B}"/>
          </ac:spMkLst>
        </pc:spChg>
        <pc:spChg chg="mod">
          <ac:chgData name="reza kabir" userId="af3c95a13102d509" providerId="LiveId" clId="{88200EE4-F4B4-49E8-8126-B01E5FCCBE2D}" dt="2020-05-17T11:29:26.274" v="2116" actId="165"/>
          <ac:spMkLst>
            <pc:docMk/>
            <pc:sldMk cId="194000301" sldId="522"/>
            <ac:spMk id="696" creationId="{CF1F9FA6-EC5E-48FD-A46B-2C4998F3BD4F}"/>
          </ac:spMkLst>
        </pc:spChg>
        <pc:spChg chg="mod">
          <ac:chgData name="reza kabir" userId="af3c95a13102d509" providerId="LiveId" clId="{88200EE4-F4B4-49E8-8126-B01E5FCCBE2D}" dt="2020-05-17T11:29:26.274" v="2116" actId="165"/>
          <ac:spMkLst>
            <pc:docMk/>
            <pc:sldMk cId="194000301" sldId="522"/>
            <ac:spMk id="697" creationId="{316D792C-6B00-4713-97CA-C0A843D1A6EA}"/>
          </ac:spMkLst>
        </pc:spChg>
        <pc:spChg chg="mod">
          <ac:chgData name="reza kabir" userId="af3c95a13102d509" providerId="LiveId" clId="{88200EE4-F4B4-49E8-8126-B01E5FCCBE2D}" dt="2020-05-17T11:29:26.274" v="2116" actId="165"/>
          <ac:spMkLst>
            <pc:docMk/>
            <pc:sldMk cId="194000301" sldId="522"/>
            <ac:spMk id="698" creationId="{114C377E-26E1-40A5-B5AF-509CA7ED5B71}"/>
          </ac:spMkLst>
        </pc:spChg>
        <pc:spChg chg="mod">
          <ac:chgData name="reza kabir" userId="af3c95a13102d509" providerId="LiveId" clId="{88200EE4-F4B4-49E8-8126-B01E5FCCBE2D}" dt="2020-05-17T11:29:26.274" v="2116" actId="165"/>
          <ac:spMkLst>
            <pc:docMk/>
            <pc:sldMk cId="194000301" sldId="522"/>
            <ac:spMk id="699" creationId="{25B28D53-8CD2-4EDB-9CF9-FE8C9E6B6C17}"/>
          </ac:spMkLst>
        </pc:spChg>
        <pc:spChg chg="mod">
          <ac:chgData name="reza kabir" userId="af3c95a13102d509" providerId="LiveId" clId="{88200EE4-F4B4-49E8-8126-B01E5FCCBE2D}" dt="2020-05-17T11:29:26.274" v="2116" actId="165"/>
          <ac:spMkLst>
            <pc:docMk/>
            <pc:sldMk cId="194000301" sldId="522"/>
            <ac:spMk id="700" creationId="{27D32256-05F7-4CE1-BC38-563C5CAC8F8F}"/>
          </ac:spMkLst>
        </pc:spChg>
        <pc:spChg chg="mod">
          <ac:chgData name="reza kabir" userId="af3c95a13102d509" providerId="LiveId" clId="{88200EE4-F4B4-49E8-8126-B01E5FCCBE2D}" dt="2020-05-17T11:29:26.274" v="2116" actId="165"/>
          <ac:spMkLst>
            <pc:docMk/>
            <pc:sldMk cId="194000301" sldId="522"/>
            <ac:spMk id="701" creationId="{B34CE0EC-C047-42A3-8BE6-09CF8EECE2FE}"/>
          </ac:spMkLst>
        </pc:spChg>
        <pc:spChg chg="mod">
          <ac:chgData name="reza kabir" userId="af3c95a13102d509" providerId="LiveId" clId="{88200EE4-F4B4-49E8-8126-B01E5FCCBE2D}" dt="2020-05-17T11:29:26.274" v="2116" actId="165"/>
          <ac:spMkLst>
            <pc:docMk/>
            <pc:sldMk cId="194000301" sldId="522"/>
            <ac:spMk id="702" creationId="{5C1ACF8E-CC4A-47D8-A091-4AA9E6B971B3}"/>
          </ac:spMkLst>
        </pc:spChg>
        <pc:spChg chg="mod">
          <ac:chgData name="reza kabir" userId="af3c95a13102d509" providerId="LiveId" clId="{88200EE4-F4B4-49E8-8126-B01E5FCCBE2D}" dt="2020-05-17T11:29:26.274" v="2116" actId="165"/>
          <ac:spMkLst>
            <pc:docMk/>
            <pc:sldMk cId="194000301" sldId="522"/>
            <ac:spMk id="703" creationId="{5CCAD61B-5B5F-4A29-AD65-1F6909ABD216}"/>
          </ac:spMkLst>
        </pc:spChg>
        <pc:spChg chg="mod">
          <ac:chgData name="reza kabir" userId="af3c95a13102d509" providerId="LiveId" clId="{88200EE4-F4B4-49E8-8126-B01E5FCCBE2D}" dt="2020-05-17T11:29:26.274" v="2116" actId="165"/>
          <ac:spMkLst>
            <pc:docMk/>
            <pc:sldMk cId="194000301" sldId="522"/>
            <ac:spMk id="704" creationId="{3FF8F35B-B1BA-4AA4-8121-3DD79448F8A5}"/>
          </ac:spMkLst>
        </pc:spChg>
        <pc:spChg chg="mod">
          <ac:chgData name="reza kabir" userId="af3c95a13102d509" providerId="LiveId" clId="{88200EE4-F4B4-49E8-8126-B01E5FCCBE2D}" dt="2020-05-17T11:29:26.274" v="2116" actId="165"/>
          <ac:spMkLst>
            <pc:docMk/>
            <pc:sldMk cId="194000301" sldId="522"/>
            <ac:spMk id="705" creationId="{A974E53A-7D65-4042-BB68-A2B6EAD40F82}"/>
          </ac:spMkLst>
        </pc:spChg>
        <pc:spChg chg="mod">
          <ac:chgData name="reza kabir" userId="af3c95a13102d509" providerId="LiveId" clId="{88200EE4-F4B4-49E8-8126-B01E5FCCBE2D}" dt="2020-05-17T11:29:26.274" v="2116" actId="165"/>
          <ac:spMkLst>
            <pc:docMk/>
            <pc:sldMk cId="194000301" sldId="522"/>
            <ac:spMk id="706" creationId="{FD614713-D946-4A20-A007-D9010C84ACB9}"/>
          </ac:spMkLst>
        </pc:spChg>
        <pc:spChg chg="mod">
          <ac:chgData name="reza kabir" userId="af3c95a13102d509" providerId="LiveId" clId="{88200EE4-F4B4-49E8-8126-B01E5FCCBE2D}" dt="2020-05-17T11:29:26.274" v="2116" actId="165"/>
          <ac:spMkLst>
            <pc:docMk/>
            <pc:sldMk cId="194000301" sldId="522"/>
            <ac:spMk id="707" creationId="{69EFE942-9672-4A56-9989-7F7F833EFDC3}"/>
          </ac:spMkLst>
        </pc:spChg>
        <pc:spChg chg="mod">
          <ac:chgData name="reza kabir" userId="af3c95a13102d509" providerId="LiveId" clId="{88200EE4-F4B4-49E8-8126-B01E5FCCBE2D}" dt="2020-05-17T11:29:26.274" v="2116" actId="165"/>
          <ac:spMkLst>
            <pc:docMk/>
            <pc:sldMk cId="194000301" sldId="522"/>
            <ac:spMk id="708" creationId="{AE811FBD-7EF8-42ED-88B1-C62A9390ED52}"/>
          </ac:spMkLst>
        </pc:spChg>
        <pc:spChg chg="mod">
          <ac:chgData name="reza kabir" userId="af3c95a13102d509" providerId="LiveId" clId="{88200EE4-F4B4-49E8-8126-B01E5FCCBE2D}" dt="2020-05-17T11:29:26.274" v="2116" actId="165"/>
          <ac:spMkLst>
            <pc:docMk/>
            <pc:sldMk cId="194000301" sldId="522"/>
            <ac:spMk id="709" creationId="{702902E0-F556-4F17-8B55-964A3E69F6F4}"/>
          </ac:spMkLst>
        </pc:spChg>
        <pc:spChg chg="mod">
          <ac:chgData name="reza kabir" userId="af3c95a13102d509" providerId="LiveId" clId="{88200EE4-F4B4-49E8-8126-B01E5FCCBE2D}" dt="2020-05-17T11:29:26.274" v="2116" actId="165"/>
          <ac:spMkLst>
            <pc:docMk/>
            <pc:sldMk cId="194000301" sldId="522"/>
            <ac:spMk id="710" creationId="{677ABFC6-8C33-456B-96CA-35AC80C5C498}"/>
          </ac:spMkLst>
        </pc:spChg>
        <pc:spChg chg="mod">
          <ac:chgData name="reza kabir" userId="af3c95a13102d509" providerId="LiveId" clId="{88200EE4-F4B4-49E8-8126-B01E5FCCBE2D}" dt="2020-05-17T11:29:26.274" v="2116" actId="165"/>
          <ac:spMkLst>
            <pc:docMk/>
            <pc:sldMk cId="194000301" sldId="522"/>
            <ac:spMk id="711" creationId="{AAE0D5B6-EAE8-4E5D-826C-8082F963613B}"/>
          </ac:spMkLst>
        </pc:spChg>
        <pc:spChg chg="mod">
          <ac:chgData name="reza kabir" userId="af3c95a13102d509" providerId="LiveId" clId="{88200EE4-F4B4-49E8-8126-B01E5FCCBE2D}" dt="2020-05-17T11:29:26.274" v="2116" actId="165"/>
          <ac:spMkLst>
            <pc:docMk/>
            <pc:sldMk cId="194000301" sldId="522"/>
            <ac:spMk id="712" creationId="{33CD9581-3A96-4C8A-BCFD-0C14AFB2B3E3}"/>
          </ac:spMkLst>
        </pc:spChg>
        <pc:spChg chg="mod">
          <ac:chgData name="reza kabir" userId="af3c95a13102d509" providerId="LiveId" clId="{88200EE4-F4B4-49E8-8126-B01E5FCCBE2D}" dt="2020-05-17T11:29:26.274" v="2116" actId="165"/>
          <ac:spMkLst>
            <pc:docMk/>
            <pc:sldMk cId="194000301" sldId="522"/>
            <ac:spMk id="713" creationId="{01B30EE3-5E67-47F6-A07B-E18BE88F8349}"/>
          </ac:spMkLst>
        </pc:spChg>
        <pc:spChg chg="mod">
          <ac:chgData name="reza kabir" userId="af3c95a13102d509" providerId="LiveId" clId="{88200EE4-F4B4-49E8-8126-B01E5FCCBE2D}" dt="2020-05-17T11:29:26.274" v="2116" actId="165"/>
          <ac:spMkLst>
            <pc:docMk/>
            <pc:sldMk cId="194000301" sldId="522"/>
            <ac:spMk id="714" creationId="{21D1B08B-CAC9-4443-B8EF-A6191EC0ECCC}"/>
          </ac:spMkLst>
        </pc:spChg>
        <pc:spChg chg="mod">
          <ac:chgData name="reza kabir" userId="af3c95a13102d509" providerId="LiveId" clId="{88200EE4-F4B4-49E8-8126-B01E5FCCBE2D}" dt="2020-05-17T11:29:26.274" v="2116" actId="165"/>
          <ac:spMkLst>
            <pc:docMk/>
            <pc:sldMk cId="194000301" sldId="522"/>
            <ac:spMk id="715" creationId="{2CC48ABE-AA74-4FF8-B6BE-0D389A9700A0}"/>
          </ac:spMkLst>
        </pc:spChg>
        <pc:spChg chg="mod">
          <ac:chgData name="reza kabir" userId="af3c95a13102d509" providerId="LiveId" clId="{88200EE4-F4B4-49E8-8126-B01E5FCCBE2D}" dt="2020-05-17T11:29:26.274" v="2116" actId="165"/>
          <ac:spMkLst>
            <pc:docMk/>
            <pc:sldMk cId="194000301" sldId="522"/>
            <ac:spMk id="716" creationId="{195CDC92-7039-481F-903A-61002A172427}"/>
          </ac:spMkLst>
        </pc:spChg>
        <pc:spChg chg="mod">
          <ac:chgData name="reza kabir" userId="af3c95a13102d509" providerId="LiveId" clId="{88200EE4-F4B4-49E8-8126-B01E5FCCBE2D}" dt="2020-05-17T11:29:26.274" v="2116" actId="165"/>
          <ac:spMkLst>
            <pc:docMk/>
            <pc:sldMk cId="194000301" sldId="522"/>
            <ac:spMk id="717" creationId="{EC98E662-490E-451D-9EA0-EC4533BB7F12}"/>
          </ac:spMkLst>
        </pc:spChg>
        <pc:spChg chg="mod">
          <ac:chgData name="reza kabir" userId="af3c95a13102d509" providerId="LiveId" clId="{88200EE4-F4B4-49E8-8126-B01E5FCCBE2D}" dt="2020-05-17T11:29:26.274" v="2116" actId="165"/>
          <ac:spMkLst>
            <pc:docMk/>
            <pc:sldMk cId="194000301" sldId="522"/>
            <ac:spMk id="718" creationId="{511B0961-2ED2-44DE-941D-25F4099F6E91}"/>
          </ac:spMkLst>
        </pc:spChg>
        <pc:spChg chg="mod">
          <ac:chgData name="reza kabir" userId="af3c95a13102d509" providerId="LiveId" clId="{88200EE4-F4B4-49E8-8126-B01E5FCCBE2D}" dt="2020-05-17T11:29:26.274" v="2116" actId="165"/>
          <ac:spMkLst>
            <pc:docMk/>
            <pc:sldMk cId="194000301" sldId="522"/>
            <ac:spMk id="719" creationId="{4526A41A-48C6-442D-8737-A80C36FBB101}"/>
          </ac:spMkLst>
        </pc:spChg>
        <pc:spChg chg="mod">
          <ac:chgData name="reza kabir" userId="af3c95a13102d509" providerId="LiveId" clId="{88200EE4-F4B4-49E8-8126-B01E5FCCBE2D}" dt="2020-05-17T11:29:26.274" v="2116" actId="165"/>
          <ac:spMkLst>
            <pc:docMk/>
            <pc:sldMk cId="194000301" sldId="522"/>
            <ac:spMk id="720" creationId="{AABAFAC4-BDF4-4499-9517-221E6A58D56D}"/>
          </ac:spMkLst>
        </pc:spChg>
        <pc:spChg chg="mod">
          <ac:chgData name="reza kabir" userId="af3c95a13102d509" providerId="LiveId" clId="{88200EE4-F4B4-49E8-8126-B01E5FCCBE2D}" dt="2020-05-17T11:29:26.274" v="2116" actId="165"/>
          <ac:spMkLst>
            <pc:docMk/>
            <pc:sldMk cId="194000301" sldId="522"/>
            <ac:spMk id="721" creationId="{FAD2B2EE-B703-4D91-9373-FFCBCD6499C0}"/>
          </ac:spMkLst>
        </pc:spChg>
        <pc:spChg chg="mod">
          <ac:chgData name="reza kabir" userId="af3c95a13102d509" providerId="LiveId" clId="{88200EE4-F4B4-49E8-8126-B01E5FCCBE2D}" dt="2020-05-17T11:29:26.274" v="2116" actId="165"/>
          <ac:spMkLst>
            <pc:docMk/>
            <pc:sldMk cId="194000301" sldId="522"/>
            <ac:spMk id="722" creationId="{E5E89B01-9E55-41BA-B308-DA49A1029008}"/>
          </ac:spMkLst>
        </pc:spChg>
        <pc:spChg chg="mod">
          <ac:chgData name="reza kabir" userId="af3c95a13102d509" providerId="LiveId" clId="{88200EE4-F4B4-49E8-8126-B01E5FCCBE2D}" dt="2020-05-17T11:29:26.274" v="2116" actId="165"/>
          <ac:spMkLst>
            <pc:docMk/>
            <pc:sldMk cId="194000301" sldId="522"/>
            <ac:spMk id="723" creationId="{814A1F26-7B2F-4B40-BF31-FC1F24FB1DE5}"/>
          </ac:spMkLst>
        </pc:spChg>
        <pc:spChg chg="mod">
          <ac:chgData name="reza kabir" userId="af3c95a13102d509" providerId="LiveId" clId="{88200EE4-F4B4-49E8-8126-B01E5FCCBE2D}" dt="2020-05-17T11:29:26.274" v="2116" actId="165"/>
          <ac:spMkLst>
            <pc:docMk/>
            <pc:sldMk cId="194000301" sldId="522"/>
            <ac:spMk id="724" creationId="{B9292EBF-F911-4F35-9BDB-8069FFAB11E3}"/>
          </ac:spMkLst>
        </pc:spChg>
        <pc:spChg chg="mod">
          <ac:chgData name="reza kabir" userId="af3c95a13102d509" providerId="LiveId" clId="{88200EE4-F4B4-49E8-8126-B01E5FCCBE2D}" dt="2020-05-17T11:29:26.274" v="2116" actId="165"/>
          <ac:spMkLst>
            <pc:docMk/>
            <pc:sldMk cId="194000301" sldId="522"/>
            <ac:spMk id="725" creationId="{BE6C25DC-CF4C-4D3C-B48B-F6E6BCB7B123}"/>
          </ac:spMkLst>
        </pc:spChg>
        <pc:spChg chg="mod">
          <ac:chgData name="reza kabir" userId="af3c95a13102d509" providerId="LiveId" clId="{88200EE4-F4B4-49E8-8126-B01E5FCCBE2D}" dt="2020-05-17T11:29:26.274" v="2116" actId="165"/>
          <ac:spMkLst>
            <pc:docMk/>
            <pc:sldMk cId="194000301" sldId="522"/>
            <ac:spMk id="726" creationId="{B90EE38E-9DAB-46CE-9254-7E7FA8C60CE4}"/>
          </ac:spMkLst>
        </pc:spChg>
        <pc:spChg chg="mod">
          <ac:chgData name="reza kabir" userId="af3c95a13102d509" providerId="LiveId" clId="{88200EE4-F4B4-49E8-8126-B01E5FCCBE2D}" dt="2020-05-17T11:29:26.274" v="2116" actId="165"/>
          <ac:spMkLst>
            <pc:docMk/>
            <pc:sldMk cId="194000301" sldId="522"/>
            <ac:spMk id="727" creationId="{EEF0F180-FC32-40E3-A0C7-7A29A232B564}"/>
          </ac:spMkLst>
        </pc:spChg>
        <pc:spChg chg="mod">
          <ac:chgData name="reza kabir" userId="af3c95a13102d509" providerId="LiveId" clId="{88200EE4-F4B4-49E8-8126-B01E5FCCBE2D}" dt="2020-05-17T11:29:26.274" v="2116" actId="165"/>
          <ac:spMkLst>
            <pc:docMk/>
            <pc:sldMk cId="194000301" sldId="522"/>
            <ac:spMk id="728" creationId="{9DC00A49-CB9D-4A13-B4A1-09DBB2EF6810}"/>
          </ac:spMkLst>
        </pc:spChg>
        <pc:spChg chg="mod">
          <ac:chgData name="reza kabir" userId="af3c95a13102d509" providerId="LiveId" clId="{88200EE4-F4B4-49E8-8126-B01E5FCCBE2D}" dt="2020-05-17T11:29:26.274" v="2116" actId="165"/>
          <ac:spMkLst>
            <pc:docMk/>
            <pc:sldMk cId="194000301" sldId="522"/>
            <ac:spMk id="729" creationId="{400F34C8-B1A2-467E-89E5-588D4884CF1C}"/>
          </ac:spMkLst>
        </pc:spChg>
        <pc:spChg chg="mod">
          <ac:chgData name="reza kabir" userId="af3c95a13102d509" providerId="LiveId" clId="{88200EE4-F4B4-49E8-8126-B01E5FCCBE2D}" dt="2020-05-17T11:29:26.274" v="2116" actId="165"/>
          <ac:spMkLst>
            <pc:docMk/>
            <pc:sldMk cId="194000301" sldId="522"/>
            <ac:spMk id="730" creationId="{E83980EE-4C71-47DD-8EF0-C6E87F2DA8DE}"/>
          </ac:spMkLst>
        </pc:spChg>
        <pc:spChg chg="mod">
          <ac:chgData name="reza kabir" userId="af3c95a13102d509" providerId="LiveId" clId="{88200EE4-F4B4-49E8-8126-B01E5FCCBE2D}" dt="2020-05-17T11:29:26.274" v="2116" actId="165"/>
          <ac:spMkLst>
            <pc:docMk/>
            <pc:sldMk cId="194000301" sldId="522"/>
            <ac:spMk id="731" creationId="{FE377A0A-8F29-46A0-836C-66639C7A3808}"/>
          </ac:spMkLst>
        </pc:spChg>
        <pc:spChg chg="mod">
          <ac:chgData name="reza kabir" userId="af3c95a13102d509" providerId="LiveId" clId="{88200EE4-F4B4-49E8-8126-B01E5FCCBE2D}" dt="2020-05-17T11:29:26.274" v="2116" actId="165"/>
          <ac:spMkLst>
            <pc:docMk/>
            <pc:sldMk cId="194000301" sldId="522"/>
            <ac:spMk id="732" creationId="{E12ADD18-889F-4834-AC95-952503C3A696}"/>
          </ac:spMkLst>
        </pc:spChg>
        <pc:spChg chg="mod">
          <ac:chgData name="reza kabir" userId="af3c95a13102d509" providerId="LiveId" clId="{88200EE4-F4B4-49E8-8126-B01E5FCCBE2D}" dt="2020-05-17T11:29:26.274" v="2116" actId="165"/>
          <ac:spMkLst>
            <pc:docMk/>
            <pc:sldMk cId="194000301" sldId="522"/>
            <ac:spMk id="733" creationId="{FF616CDF-6E32-4B02-8C7D-BD44F83256D6}"/>
          </ac:spMkLst>
        </pc:spChg>
        <pc:spChg chg="mod">
          <ac:chgData name="reza kabir" userId="af3c95a13102d509" providerId="LiveId" clId="{88200EE4-F4B4-49E8-8126-B01E5FCCBE2D}" dt="2020-05-17T11:29:26.274" v="2116" actId="165"/>
          <ac:spMkLst>
            <pc:docMk/>
            <pc:sldMk cId="194000301" sldId="522"/>
            <ac:spMk id="734" creationId="{2DAB4ED9-C5AE-48CF-81E8-EB1BF7FB384E}"/>
          </ac:spMkLst>
        </pc:spChg>
        <pc:spChg chg="mod">
          <ac:chgData name="reza kabir" userId="af3c95a13102d509" providerId="LiveId" clId="{88200EE4-F4B4-49E8-8126-B01E5FCCBE2D}" dt="2020-05-17T11:29:26.274" v="2116" actId="165"/>
          <ac:spMkLst>
            <pc:docMk/>
            <pc:sldMk cId="194000301" sldId="522"/>
            <ac:spMk id="735" creationId="{33986462-221D-4679-8FA9-02DFE54B9606}"/>
          </ac:spMkLst>
        </pc:spChg>
        <pc:spChg chg="mod">
          <ac:chgData name="reza kabir" userId="af3c95a13102d509" providerId="LiveId" clId="{88200EE4-F4B4-49E8-8126-B01E5FCCBE2D}" dt="2020-05-17T11:29:26.274" v="2116" actId="165"/>
          <ac:spMkLst>
            <pc:docMk/>
            <pc:sldMk cId="194000301" sldId="522"/>
            <ac:spMk id="736" creationId="{1952F2E9-0C58-4FFA-A477-56976AE2500E}"/>
          </ac:spMkLst>
        </pc:spChg>
        <pc:spChg chg="mod">
          <ac:chgData name="reza kabir" userId="af3c95a13102d509" providerId="LiveId" clId="{88200EE4-F4B4-49E8-8126-B01E5FCCBE2D}" dt="2020-05-17T11:29:26.274" v="2116" actId="165"/>
          <ac:spMkLst>
            <pc:docMk/>
            <pc:sldMk cId="194000301" sldId="522"/>
            <ac:spMk id="737" creationId="{1CC9F050-AF07-43FB-98B4-49F5BB1AB891}"/>
          </ac:spMkLst>
        </pc:spChg>
        <pc:spChg chg="mod">
          <ac:chgData name="reza kabir" userId="af3c95a13102d509" providerId="LiveId" clId="{88200EE4-F4B4-49E8-8126-B01E5FCCBE2D}" dt="2020-05-17T11:29:26.274" v="2116" actId="165"/>
          <ac:spMkLst>
            <pc:docMk/>
            <pc:sldMk cId="194000301" sldId="522"/>
            <ac:spMk id="738" creationId="{55B29C0F-70A4-4E7C-8FF5-65ABA2B5D2A4}"/>
          </ac:spMkLst>
        </pc:spChg>
        <pc:spChg chg="mod">
          <ac:chgData name="reza kabir" userId="af3c95a13102d509" providerId="LiveId" clId="{88200EE4-F4B4-49E8-8126-B01E5FCCBE2D}" dt="2020-05-17T11:29:26.274" v="2116" actId="165"/>
          <ac:spMkLst>
            <pc:docMk/>
            <pc:sldMk cId="194000301" sldId="522"/>
            <ac:spMk id="739" creationId="{1A5B6067-F483-4A04-91DD-EF3799AA7C2F}"/>
          </ac:spMkLst>
        </pc:spChg>
        <pc:spChg chg="mod">
          <ac:chgData name="reza kabir" userId="af3c95a13102d509" providerId="LiveId" clId="{88200EE4-F4B4-49E8-8126-B01E5FCCBE2D}" dt="2020-05-17T11:29:26.274" v="2116" actId="165"/>
          <ac:spMkLst>
            <pc:docMk/>
            <pc:sldMk cId="194000301" sldId="522"/>
            <ac:spMk id="740" creationId="{025D8718-B9D0-4D86-838A-8FA9E0D8F6C6}"/>
          </ac:spMkLst>
        </pc:spChg>
        <pc:spChg chg="mod">
          <ac:chgData name="reza kabir" userId="af3c95a13102d509" providerId="LiveId" clId="{88200EE4-F4B4-49E8-8126-B01E5FCCBE2D}" dt="2020-05-17T11:29:26.274" v="2116" actId="165"/>
          <ac:spMkLst>
            <pc:docMk/>
            <pc:sldMk cId="194000301" sldId="522"/>
            <ac:spMk id="741" creationId="{05F0B34C-377C-4DB2-9705-925DCDAB4D5F}"/>
          </ac:spMkLst>
        </pc:spChg>
        <pc:spChg chg="mod">
          <ac:chgData name="reza kabir" userId="af3c95a13102d509" providerId="LiveId" clId="{88200EE4-F4B4-49E8-8126-B01E5FCCBE2D}" dt="2020-05-17T11:29:26.274" v="2116" actId="165"/>
          <ac:spMkLst>
            <pc:docMk/>
            <pc:sldMk cId="194000301" sldId="522"/>
            <ac:spMk id="742" creationId="{A3810B14-1E7B-44B0-96C8-20124224C7AD}"/>
          </ac:spMkLst>
        </pc:spChg>
        <pc:spChg chg="mod">
          <ac:chgData name="reza kabir" userId="af3c95a13102d509" providerId="LiveId" clId="{88200EE4-F4B4-49E8-8126-B01E5FCCBE2D}" dt="2020-05-17T11:29:26.274" v="2116" actId="165"/>
          <ac:spMkLst>
            <pc:docMk/>
            <pc:sldMk cId="194000301" sldId="522"/>
            <ac:spMk id="743" creationId="{02FE8FE7-0E39-49EE-9EEC-3F398C627E22}"/>
          </ac:spMkLst>
        </pc:spChg>
        <pc:spChg chg="mod">
          <ac:chgData name="reza kabir" userId="af3c95a13102d509" providerId="LiveId" clId="{88200EE4-F4B4-49E8-8126-B01E5FCCBE2D}" dt="2020-05-17T11:29:26.274" v="2116" actId="165"/>
          <ac:spMkLst>
            <pc:docMk/>
            <pc:sldMk cId="194000301" sldId="522"/>
            <ac:spMk id="744" creationId="{1E60692F-692C-45A3-9C70-C61664A087E6}"/>
          </ac:spMkLst>
        </pc:spChg>
        <pc:spChg chg="mod">
          <ac:chgData name="reza kabir" userId="af3c95a13102d509" providerId="LiveId" clId="{88200EE4-F4B4-49E8-8126-B01E5FCCBE2D}" dt="2020-05-17T11:29:26.274" v="2116" actId="165"/>
          <ac:spMkLst>
            <pc:docMk/>
            <pc:sldMk cId="194000301" sldId="522"/>
            <ac:spMk id="745" creationId="{4A73E01A-AEC8-4419-8202-1A90F5FD7CF4}"/>
          </ac:spMkLst>
        </pc:spChg>
        <pc:spChg chg="mod">
          <ac:chgData name="reza kabir" userId="af3c95a13102d509" providerId="LiveId" clId="{88200EE4-F4B4-49E8-8126-B01E5FCCBE2D}" dt="2020-05-17T11:29:26.274" v="2116" actId="165"/>
          <ac:spMkLst>
            <pc:docMk/>
            <pc:sldMk cId="194000301" sldId="522"/>
            <ac:spMk id="746" creationId="{21AF7D17-497F-4D9F-904D-51B0AC636488}"/>
          </ac:spMkLst>
        </pc:spChg>
        <pc:spChg chg="mod">
          <ac:chgData name="reza kabir" userId="af3c95a13102d509" providerId="LiveId" clId="{88200EE4-F4B4-49E8-8126-B01E5FCCBE2D}" dt="2020-05-17T11:29:26.274" v="2116" actId="165"/>
          <ac:spMkLst>
            <pc:docMk/>
            <pc:sldMk cId="194000301" sldId="522"/>
            <ac:spMk id="747" creationId="{7A7A6C80-1C31-47B2-9DCD-6AE1AAD32CF4}"/>
          </ac:spMkLst>
        </pc:spChg>
        <pc:spChg chg="mod">
          <ac:chgData name="reza kabir" userId="af3c95a13102d509" providerId="LiveId" clId="{88200EE4-F4B4-49E8-8126-B01E5FCCBE2D}" dt="2020-05-17T11:29:26.274" v="2116" actId="165"/>
          <ac:spMkLst>
            <pc:docMk/>
            <pc:sldMk cId="194000301" sldId="522"/>
            <ac:spMk id="748" creationId="{04873C45-6130-453A-810C-56711CB286A9}"/>
          </ac:spMkLst>
        </pc:spChg>
        <pc:spChg chg="mod">
          <ac:chgData name="reza kabir" userId="af3c95a13102d509" providerId="LiveId" clId="{88200EE4-F4B4-49E8-8126-B01E5FCCBE2D}" dt="2020-05-17T11:29:26.274" v="2116" actId="165"/>
          <ac:spMkLst>
            <pc:docMk/>
            <pc:sldMk cId="194000301" sldId="522"/>
            <ac:spMk id="749" creationId="{ECF687EF-F748-41D7-8D16-D14F9E1781A7}"/>
          </ac:spMkLst>
        </pc:spChg>
        <pc:spChg chg="mod">
          <ac:chgData name="reza kabir" userId="af3c95a13102d509" providerId="LiveId" clId="{88200EE4-F4B4-49E8-8126-B01E5FCCBE2D}" dt="2020-05-17T11:29:26.274" v="2116" actId="165"/>
          <ac:spMkLst>
            <pc:docMk/>
            <pc:sldMk cId="194000301" sldId="522"/>
            <ac:spMk id="750" creationId="{BB5160E8-CCEA-4F42-BFF3-C76959B1DCC2}"/>
          </ac:spMkLst>
        </pc:spChg>
        <pc:spChg chg="mod">
          <ac:chgData name="reza kabir" userId="af3c95a13102d509" providerId="LiveId" clId="{88200EE4-F4B4-49E8-8126-B01E5FCCBE2D}" dt="2020-05-17T11:29:26.274" v="2116" actId="165"/>
          <ac:spMkLst>
            <pc:docMk/>
            <pc:sldMk cId="194000301" sldId="522"/>
            <ac:spMk id="751" creationId="{53FB40CE-FDFC-4817-8C82-84EA04D1EC93}"/>
          </ac:spMkLst>
        </pc:spChg>
        <pc:spChg chg="mod">
          <ac:chgData name="reza kabir" userId="af3c95a13102d509" providerId="LiveId" clId="{88200EE4-F4B4-49E8-8126-B01E5FCCBE2D}" dt="2020-05-17T11:29:26.274" v="2116" actId="165"/>
          <ac:spMkLst>
            <pc:docMk/>
            <pc:sldMk cId="194000301" sldId="522"/>
            <ac:spMk id="752" creationId="{A4DED258-DC79-43D5-8B00-082E3367CFF2}"/>
          </ac:spMkLst>
        </pc:spChg>
        <pc:spChg chg="mod">
          <ac:chgData name="reza kabir" userId="af3c95a13102d509" providerId="LiveId" clId="{88200EE4-F4B4-49E8-8126-B01E5FCCBE2D}" dt="2020-05-17T11:29:26.274" v="2116" actId="165"/>
          <ac:spMkLst>
            <pc:docMk/>
            <pc:sldMk cId="194000301" sldId="522"/>
            <ac:spMk id="753" creationId="{377C1E55-BED2-46D6-9366-53462DC925C7}"/>
          </ac:spMkLst>
        </pc:spChg>
        <pc:spChg chg="mod">
          <ac:chgData name="reza kabir" userId="af3c95a13102d509" providerId="LiveId" clId="{88200EE4-F4B4-49E8-8126-B01E5FCCBE2D}" dt="2020-05-17T11:29:26.274" v="2116" actId="165"/>
          <ac:spMkLst>
            <pc:docMk/>
            <pc:sldMk cId="194000301" sldId="522"/>
            <ac:spMk id="754" creationId="{6C96C16A-73B2-4EC4-A66C-071F57FE5CF9}"/>
          </ac:spMkLst>
        </pc:spChg>
        <pc:spChg chg="mod">
          <ac:chgData name="reza kabir" userId="af3c95a13102d509" providerId="LiveId" clId="{88200EE4-F4B4-49E8-8126-B01E5FCCBE2D}" dt="2020-05-17T11:29:26.274" v="2116" actId="165"/>
          <ac:spMkLst>
            <pc:docMk/>
            <pc:sldMk cId="194000301" sldId="522"/>
            <ac:spMk id="755" creationId="{D398847F-15DC-48AB-8020-191CEE515753}"/>
          </ac:spMkLst>
        </pc:spChg>
        <pc:spChg chg="mod">
          <ac:chgData name="reza kabir" userId="af3c95a13102d509" providerId="LiveId" clId="{88200EE4-F4B4-49E8-8126-B01E5FCCBE2D}" dt="2020-05-17T11:29:26.274" v="2116" actId="165"/>
          <ac:spMkLst>
            <pc:docMk/>
            <pc:sldMk cId="194000301" sldId="522"/>
            <ac:spMk id="756" creationId="{D6463EC6-DDCD-4419-9287-E7069F9B24CB}"/>
          </ac:spMkLst>
        </pc:spChg>
        <pc:spChg chg="mod">
          <ac:chgData name="reza kabir" userId="af3c95a13102d509" providerId="LiveId" clId="{88200EE4-F4B4-49E8-8126-B01E5FCCBE2D}" dt="2020-05-17T11:29:26.274" v="2116" actId="165"/>
          <ac:spMkLst>
            <pc:docMk/>
            <pc:sldMk cId="194000301" sldId="522"/>
            <ac:spMk id="757" creationId="{8CDA9DB6-C39C-4FD6-A5F4-851BC417136B}"/>
          </ac:spMkLst>
        </pc:spChg>
        <pc:spChg chg="mod">
          <ac:chgData name="reza kabir" userId="af3c95a13102d509" providerId="LiveId" clId="{88200EE4-F4B4-49E8-8126-B01E5FCCBE2D}" dt="2020-05-17T11:29:26.274" v="2116" actId="165"/>
          <ac:spMkLst>
            <pc:docMk/>
            <pc:sldMk cId="194000301" sldId="522"/>
            <ac:spMk id="758" creationId="{ED4C5165-B15E-410D-9592-F18151DE78F3}"/>
          </ac:spMkLst>
        </pc:spChg>
        <pc:spChg chg="mod">
          <ac:chgData name="reza kabir" userId="af3c95a13102d509" providerId="LiveId" clId="{88200EE4-F4B4-49E8-8126-B01E5FCCBE2D}" dt="2020-05-17T11:29:26.274" v="2116" actId="165"/>
          <ac:spMkLst>
            <pc:docMk/>
            <pc:sldMk cId="194000301" sldId="522"/>
            <ac:spMk id="759" creationId="{0E3E2239-C328-43CF-BD8E-3B9386AE2A79}"/>
          </ac:spMkLst>
        </pc:spChg>
        <pc:spChg chg="mod">
          <ac:chgData name="reza kabir" userId="af3c95a13102d509" providerId="LiveId" clId="{88200EE4-F4B4-49E8-8126-B01E5FCCBE2D}" dt="2020-05-17T11:29:26.274" v="2116" actId="165"/>
          <ac:spMkLst>
            <pc:docMk/>
            <pc:sldMk cId="194000301" sldId="522"/>
            <ac:spMk id="760" creationId="{CBDC9133-73DD-4BF3-8145-227468EA336B}"/>
          </ac:spMkLst>
        </pc:spChg>
        <pc:spChg chg="mod">
          <ac:chgData name="reza kabir" userId="af3c95a13102d509" providerId="LiveId" clId="{88200EE4-F4B4-49E8-8126-B01E5FCCBE2D}" dt="2020-05-17T11:29:26.274" v="2116" actId="165"/>
          <ac:spMkLst>
            <pc:docMk/>
            <pc:sldMk cId="194000301" sldId="522"/>
            <ac:spMk id="761" creationId="{A1DC693D-DA8C-4E32-9277-FBD0B59D83A3}"/>
          </ac:spMkLst>
        </pc:spChg>
        <pc:spChg chg="mod">
          <ac:chgData name="reza kabir" userId="af3c95a13102d509" providerId="LiveId" clId="{88200EE4-F4B4-49E8-8126-B01E5FCCBE2D}" dt="2020-05-17T11:29:26.274" v="2116" actId="165"/>
          <ac:spMkLst>
            <pc:docMk/>
            <pc:sldMk cId="194000301" sldId="522"/>
            <ac:spMk id="762" creationId="{BDBD1B09-74FB-442C-97BF-4CCA9EE63AB8}"/>
          </ac:spMkLst>
        </pc:spChg>
        <pc:spChg chg="mod">
          <ac:chgData name="reza kabir" userId="af3c95a13102d509" providerId="LiveId" clId="{88200EE4-F4B4-49E8-8126-B01E5FCCBE2D}" dt="2020-05-17T11:29:26.274" v="2116" actId="165"/>
          <ac:spMkLst>
            <pc:docMk/>
            <pc:sldMk cId="194000301" sldId="522"/>
            <ac:spMk id="763" creationId="{7F4D06C3-4413-4903-8CF8-7976230509BD}"/>
          </ac:spMkLst>
        </pc:spChg>
        <pc:spChg chg="mod">
          <ac:chgData name="reza kabir" userId="af3c95a13102d509" providerId="LiveId" clId="{88200EE4-F4B4-49E8-8126-B01E5FCCBE2D}" dt="2020-05-17T11:29:26.274" v="2116" actId="165"/>
          <ac:spMkLst>
            <pc:docMk/>
            <pc:sldMk cId="194000301" sldId="522"/>
            <ac:spMk id="764" creationId="{E9D2005E-3092-4D31-87C6-2EB53E566063}"/>
          </ac:spMkLst>
        </pc:spChg>
        <pc:spChg chg="mod">
          <ac:chgData name="reza kabir" userId="af3c95a13102d509" providerId="LiveId" clId="{88200EE4-F4B4-49E8-8126-B01E5FCCBE2D}" dt="2020-05-17T11:29:26.274" v="2116" actId="165"/>
          <ac:spMkLst>
            <pc:docMk/>
            <pc:sldMk cId="194000301" sldId="522"/>
            <ac:spMk id="765" creationId="{BC2FE7D7-A233-4F30-8C6E-38BC313E5E18}"/>
          </ac:spMkLst>
        </pc:spChg>
        <pc:spChg chg="mod">
          <ac:chgData name="reza kabir" userId="af3c95a13102d509" providerId="LiveId" clId="{88200EE4-F4B4-49E8-8126-B01E5FCCBE2D}" dt="2020-05-17T11:29:26.274" v="2116" actId="165"/>
          <ac:spMkLst>
            <pc:docMk/>
            <pc:sldMk cId="194000301" sldId="522"/>
            <ac:spMk id="766" creationId="{6A5DF6B3-AC42-42E9-A8E0-771F01F4B930}"/>
          </ac:spMkLst>
        </pc:spChg>
        <pc:spChg chg="mod">
          <ac:chgData name="reza kabir" userId="af3c95a13102d509" providerId="LiveId" clId="{88200EE4-F4B4-49E8-8126-B01E5FCCBE2D}" dt="2020-05-17T11:29:26.274" v="2116" actId="165"/>
          <ac:spMkLst>
            <pc:docMk/>
            <pc:sldMk cId="194000301" sldId="522"/>
            <ac:spMk id="767" creationId="{B7E6695A-4DFD-423B-8A41-443DF7B8A35C}"/>
          </ac:spMkLst>
        </pc:spChg>
        <pc:spChg chg="mod">
          <ac:chgData name="reza kabir" userId="af3c95a13102d509" providerId="LiveId" clId="{88200EE4-F4B4-49E8-8126-B01E5FCCBE2D}" dt="2020-05-17T11:29:26.274" v="2116" actId="165"/>
          <ac:spMkLst>
            <pc:docMk/>
            <pc:sldMk cId="194000301" sldId="522"/>
            <ac:spMk id="768" creationId="{0B25D379-FB4B-4154-AEB1-9199896506F9}"/>
          </ac:spMkLst>
        </pc:spChg>
        <pc:spChg chg="mod">
          <ac:chgData name="reza kabir" userId="af3c95a13102d509" providerId="LiveId" clId="{88200EE4-F4B4-49E8-8126-B01E5FCCBE2D}" dt="2020-05-17T11:29:26.274" v="2116" actId="165"/>
          <ac:spMkLst>
            <pc:docMk/>
            <pc:sldMk cId="194000301" sldId="522"/>
            <ac:spMk id="769" creationId="{48A173C5-FE86-4D6D-89C1-21B0D2490389}"/>
          </ac:spMkLst>
        </pc:spChg>
        <pc:spChg chg="mod">
          <ac:chgData name="reza kabir" userId="af3c95a13102d509" providerId="LiveId" clId="{88200EE4-F4B4-49E8-8126-B01E5FCCBE2D}" dt="2020-05-17T11:29:26.274" v="2116" actId="165"/>
          <ac:spMkLst>
            <pc:docMk/>
            <pc:sldMk cId="194000301" sldId="522"/>
            <ac:spMk id="770" creationId="{5098D8B0-9310-4109-B9C6-D0D32BC9C259}"/>
          </ac:spMkLst>
        </pc:spChg>
        <pc:spChg chg="mod">
          <ac:chgData name="reza kabir" userId="af3c95a13102d509" providerId="LiveId" clId="{88200EE4-F4B4-49E8-8126-B01E5FCCBE2D}" dt="2020-05-17T11:29:26.274" v="2116" actId="165"/>
          <ac:spMkLst>
            <pc:docMk/>
            <pc:sldMk cId="194000301" sldId="522"/>
            <ac:spMk id="771" creationId="{E180456F-B082-49CE-B83E-6B5D381B6245}"/>
          </ac:spMkLst>
        </pc:spChg>
        <pc:spChg chg="mod">
          <ac:chgData name="reza kabir" userId="af3c95a13102d509" providerId="LiveId" clId="{88200EE4-F4B4-49E8-8126-B01E5FCCBE2D}" dt="2020-05-17T11:29:26.274" v="2116" actId="165"/>
          <ac:spMkLst>
            <pc:docMk/>
            <pc:sldMk cId="194000301" sldId="522"/>
            <ac:spMk id="772" creationId="{077F8205-E1D0-475F-9484-EF3383F2D846}"/>
          </ac:spMkLst>
        </pc:spChg>
        <pc:spChg chg="mod">
          <ac:chgData name="reza kabir" userId="af3c95a13102d509" providerId="LiveId" clId="{88200EE4-F4B4-49E8-8126-B01E5FCCBE2D}" dt="2020-05-17T11:29:26.274" v="2116" actId="165"/>
          <ac:spMkLst>
            <pc:docMk/>
            <pc:sldMk cId="194000301" sldId="522"/>
            <ac:spMk id="773" creationId="{7B3726B7-98C5-45ED-8468-51D33994A81D}"/>
          </ac:spMkLst>
        </pc:spChg>
        <pc:spChg chg="mod">
          <ac:chgData name="reza kabir" userId="af3c95a13102d509" providerId="LiveId" clId="{88200EE4-F4B4-49E8-8126-B01E5FCCBE2D}" dt="2020-05-17T11:29:26.274" v="2116" actId="165"/>
          <ac:spMkLst>
            <pc:docMk/>
            <pc:sldMk cId="194000301" sldId="522"/>
            <ac:spMk id="774" creationId="{0A27A54F-C5FD-4715-BD54-E222B38C89FB}"/>
          </ac:spMkLst>
        </pc:spChg>
        <pc:spChg chg="mod">
          <ac:chgData name="reza kabir" userId="af3c95a13102d509" providerId="LiveId" clId="{88200EE4-F4B4-49E8-8126-B01E5FCCBE2D}" dt="2020-05-17T11:29:26.274" v="2116" actId="165"/>
          <ac:spMkLst>
            <pc:docMk/>
            <pc:sldMk cId="194000301" sldId="522"/>
            <ac:spMk id="776" creationId="{B21888EB-A690-4F6E-890D-C7BFC9EE40BF}"/>
          </ac:spMkLst>
        </pc:spChg>
        <pc:spChg chg="mod">
          <ac:chgData name="reza kabir" userId="af3c95a13102d509" providerId="LiveId" clId="{88200EE4-F4B4-49E8-8126-B01E5FCCBE2D}" dt="2020-05-17T11:29:26.274" v="2116" actId="165"/>
          <ac:spMkLst>
            <pc:docMk/>
            <pc:sldMk cId="194000301" sldId="522"/>
            <ac:spMk id="777" creationId="{B2CEEAF3-A2E1-4FBA-B803-3C0ECDB8159D}"/>
          </ac:spMkLst>
        </pc:spChg>
        <pc:spChg chg="mod">
          <ac:chgData name="reza kabir" userId="af3c95a13102d509" providerId="LiveId" clId="{88200EE4-F4B4-49E8-8126-B01E5FCCBE2D}" dt="2020-05-17T11:29:26.274" v="2116" actId="165"/>
          <ac:spMkLst>
            <pc:docMk/>
            <pc:sldMk cId="194000301" sldId="522"/>
            <ac:spMk id="778" creationId="{A2C5901D-EF30-4B44-AB77-A06EE851339F}"/>
          </ac:spMkLst>
        </pc:spChg>
        <pc:spChg chg="mod">
          <ac:chgData name="reza kabir" userId="af3c95a13102d509" providerId="LiveId" clId="{88200EE4-F4B4-49E8-8126-B01E5FCCBE2D}" dt="2020-05-17T11:29:26.274" v="2116" actId="165"/>
          <ac:spMkLst>
            <pc:docMk/>
            <pc:sldMk cId="194000301" sldId="522"/>
            <ac:spMk id="779" creationId="{860654A1-96C1-4AC7-8E25-3BEB2B6B943E}"/>
          </ac:spMkLst>
        </pc:spChg>
        <pc:spChg chg="mod">
          <ac:chgData name="reza kabir" userId="af3c95a13102d509" providerId="LiveId" clId="{88200EE4-F4B4-49E8-8126-B01E5FCCBE2D}" dt="2020-05-17T11:29:26.274" v="2116" actId="165"/>
          <ac:spMkLst>
            <pc:docMk/>
            <pc:sldMk cId="194000301" sldId="522"/>
            <ac:spMk id="780" creationId="{3F51C161-A4DC-41F7-9AE8-00F290852B4F}"/>
          </ac:spMkLst>
        </pc:spChg>
        <pc:spChg chg="mod">
          <ac:chgData name="reza kabir" userId="af3c95a13102d509" providerId="LiveId" clId="{88200EE4-F4B4-49E8-8126-B01E5FCCBE2D}" dt="2020-05-17T11:29:26.274" v="2116" actId="165"/>
          <ac:spMkLst>
            <pc:docMk/>
            <pc:sldMk cId="194000301" sldId="522"/>
            <ac:spMk id="781" creationId="{A6229C6D-A553-44C8-B8CB-4ABF17E4CAC7}"/>
          </ac:spMkLst>
        </pc:spChg>
        <pc:spChg chg="mod">
          <ac:chgData name="reza kabir" userId="af3c95a13102d509" providerId="LiveId" clId="{88200EE4-F4B4-49E8-8126-B01E5FCCBE2D}" dt="2020-05-17T11:29:26.274" v="2116" actId="165"/>
          <ac:spMkLst>
            <pc:docMk/>
            <pc:sldMk cId="194000301" sldId="522"/>
            <ac:spMk id="782" creationId="{642D09E0-5358-4E49-8539-86ECA376A065}"/>
          </ac:spMkLst>
        </pc:spChg>
        <pc:spChg chg="mod">
          <ac:chgData name="reza kabir" userId="af3c95a13102d509" providerId="LiveId" clId="{88200EE4-F4B4-49E8-8126-B01E5FCCBE2D}" dt="2020-05-17T11:29:26.274" v="2116" actId="165"/>
          <ac:spMkLst>
            <pc:docMk/>
            <pc:sldMk cId="194000301" sldId="522"/>
            <ac:spMk id="784" creationId="{1035C9C3-F11F-4BB5-81F8-6DBBF9D6A3AC}"/>
          </ac:spMkLst>
        </pc:spChg>
        <pc:spChg chg="mod">
          <ac:chgData name="reza kabir" userId="af3c95a13102d509" providerId="LiveId" clId="{88200EE4-F4B4-49E8-8126-B01E5FCCBE2D}" dt="2020-05-17T11:29:26.274" v="2116" actId="165"/>
          <ac:spMkLst>
            <pc:docMk/>
            <pc:sldMk cId="194000301" sldId="522"/>
            <ac:spMk id="785" creationId="{04CA414E-E789-4658-9DA5-FAA3CF479663}"/>
          </ac:spMkLst>
        </pc:spChg>
        <pc:spChg chg="mod">
          <ac:chgData name="reza kabir" userId="af3c95a13102d509" providerId="LiveId" clId="{88200EE4-F4B4-49E8-8126-B01E5FCCBE2D}" dt="2020-05-17T11:29:26.274" v="2116" actId="165"/>
          <ac:spMkLst>
            <pc:docMk/>
            <pc:sldMk cId="194000301" sldId="522"/>
            <ac:spMk id="786" creationId="{FF2E7524-7953-4F92-933F-86102ACAB78C}"/>
          </ac:spMkLst>
        </pc:spChg>
        <pc:spChg chg="mod">
          <ac:chgData name="reza kabir" userId="af3c95a13102d509" providerId="LiveId" clId="{88200EE4-F4B4-49E8-8126-B01E5FCCBE2D}" dt="2020-05-17T11:29:26.274" v="2116" actId="165"/>
          <ac:spMkLst>
            <pc:docMk/>
            <pc:sldMk cId="194000301" sldId="522"/>
            <ac:spMk id="787" creationId="{514ECABD-2D38-484B-B78B-A8C4CB70F05F}"/>
          </ac:spMkLst>
        </pc:spChg>
        <pc:spChg chg="mod">
          <ac:chgData name="reza kabir" userId="af3c95a13102d509" providerId="LiveId" clId="{88200EE4-F4B4-49E8-8126-B01E5FCCBE2D}" dt="2020-05-17T11:29:26.274" v="2116" actId="165"/>
          <ac:spMkLst>
            <pc:docMk/>
            <pc:sldMk cId="194000301" sldId="522"/>
            <ac:spMk id="788" creationId="{E2DF9922-F588-4776-8231-169F0851377F}"/>
          </ac:spMkLst>
        </pc:spChg>
        <pc:spChg chg="mod">
          <ac:chgData name="reza kabir" userId="af3c95a13102d509" providerId="LiveId" clId="{88200EE4-F4B4-49E8-8126-B01E5FCCBE2D}" dt="2020-05-17T11:29:26.274" v="2116" actId="165"/>
          <ac:spMkLst>
            <pc:docMk/>
            <pc:sldMk cId="194000301" sldId="522"/>
            <ac:spMk id="789" creationId="{58B91B2C-437B-4A71-A408-CD78865A4C53}"/>
          </ac:spMkLst>
        </pc:spChg>
        <pc:spChg chg="mod">
          <ac:chgData name="reza kabir" userId="af3c95a13102d509" providerId="LiveId" clId="{88200EE4-F4B4-49E8-8126-B01E5FCCBE2D}" dt="2020-05-17T11:29:26.274" v="2116" actId="165"/>
          <ac:spMkLst>
            <pc:docMk/>
            <pc:sldMk cId="194000301" sldId="522"/>
            <ac:spMk id="790" creationId="{0CC17E61-9207-4055-8C78-F84DD23DC3C2}"/>
          </ac:spMkLst>
        </pc:spChg>
        <pc:spChg chg="mod">
          <ac:chgData name="reza kabir" userId="af3c95a13102d509" providerId="LiveId" clId="{88200EE4-F4B4-49E8-8126-B01E5FCCBE2D}" dt="2020-05-17T11:29:26.274" v="2116" actId="165"/>
          <ac:spMkLst>
            <pc:docMk/>
            <pc:sldMk cId="194000301" sldId="522"/>
            <ac:spMk id="791" creationId="{073D015A-BB40-429B-9436-B3D451155332}"/>
          </ac:spMkLst>
        </pc:spChg>
        <pc:spChg chg="mod">
          <ac:chgData name="reza kabir" userId="af3c95a13102d509" providerId="LiveId" clId="{88200EE4-F4B4-49E8-8126-B01E5FCCBE2D}" dt="2020-05-17T11:29:26.274" v="2116" actId="165"/>
          <ac:spMkLst>
            <pc:docMk/>
            <pc:sldMk cId="194000301" sldId="522"/>
            <ac:spMk id="792" creationId="{173E9F91-A42D-4848-B855-D1B50D97AB03}"/>
          </ac:spMkLst>
        </pc:spChg>
        <pc:spChg chg="mod">
          <ac:chgData name="reza kabir" userId="af3c95a13102d509" providerId="LiveId" clId="{88200EE4-F4B4-49E8-8126-B01E5FCCBE2D}" dt="2020-05-17T11:29:26.274" v="2116" actId="165"/>
          <ac:spMkLst>
            <pc:docMk/>
            <pc:sldMk cId="194000301" sldId="522"/>
            <ac:spMk id="793" creationId="{C7723178-78D5-4940-BE53-C6FF67708845}"/>
          </ac:spMkLst>
        </pc:spChg>
        <pc:spChg chg="mod">
          <ac:chgData name="reza kabir" userId="af3c95a13102d509" providerId="LiveId" clId="{88200EE4-F4B4-49E8-8126-B01E5FCCBE2D}" dt="2020-05-17T11:29:26.274" v="2116" actId="165"/>
          <ac:spMkLst>
            <pc:docMk/>
            <pc:sldMk cId="194000301" sldId="522"/>
            <ac:spMk id="794" creationId="{E0586DF3-99A1-4B8A-AF4D-4A013B9D5BFC}"/>
          </ac:spMkLst>
        </pc:spChg>
        <pc:spChg chg="mod">
          <ac:chgData name="reza kabir" userId="af3c95a13102d509" providerId="LiveId" clId="{88200EE4-F4B4-49E8-8126-B01E5FCCBE2D}" dt="2020-05-17T11:29:26.274" v="2116" actId="165"/>
          <ac:spMkLst>
            <pc:docMk/>
            <pc:sldMk cId="194000301" sldId="522"/>
            <ac:spMk id="795" creationId="{0EC8D936-8B4E-4F8E-A715-33AD778457E9}"/>
          </ac:spMkLst>
        </pc:spChg>
        <pc:spChg chg="mod">
          <ac:chgData name="reza kabir" userId="af3c95a13102d509" providerId="LiveId" clId="{88200EE4-F4B4-49E8-8126-B01E5FCCBE2D}" dt="2020-05-17T11:29:26.274" v="2116" actId="165"/>
          <ac:spMkLst>
            <pc:docMk/>
            <pc:sldMk cId="194000301" sldId="522"/>
            <ac:spMk id="797" creationId="{686A9357-C4FC-4EED-8AB1-F6A2E380E5EA}"/>
          </ac:spMkLst>
        </pc:spChg>
        <pc:spChg chg="mod">
          <ac:chgData name="reza kabir" userId="af3c95a13102d509" providerId="LiveId" clId="{88200EE4-F4B4-49E8-8126-B01E5FCCBE2D}" dt="2020-05-17T11:29:26.274" v="2116" actId="165"/>
          <ac:spMkLst>
            <pc:docMk/>
            <pc:sldMk cId="194000301" sldId="522"/>
            <ac:spMk id="798" creationId="{DC7FC568-EB0C-4853-890A-C78EEC5A7ADC}"/>
          </ac:spMkLst>
        </pc:spChg>
        <pc:spChg chg="mod">
          <ac:chgData name="reza kabir" userId="af3c95a13102d509" providerId="LiveId" clId="{88200EE4-F4B4-49E8-8126-B01E5FCCBE2D}" dt="2020-05-17T11:29:26.274" v="2116" actId="165"/>
          <ac:spMkLst>
            <pc:docMk/>
            <pc:sldMk cId="194000301" sldId="522"/>
            <ac:spMk id="799" creationId="{5D4576BA-7D13-4DA8-A33D-8DDF1962C37C}"/>
          </ac:spMkLst>
        </pc:spChg>
        <pc:spChg chg="mod">
          <ac:chgData name="reza kabir" userId="af3c95a13102d509" providerId="LiveId" clId="{88200EE4-F4B4-49E8-8126-B01E5FCCBE2D}" dt="2020-05-17T11:29:26.274" v="2116" actId="165"/>
          <ac:spMkLst>
            <pc:docMk/>
            <pc:sldMk cId="194000301" sldId="522"/>
            <ac:spMk id="800" creationId="{C97A2EEF-8E59-4CF9-8B3F-F5309E6EB232}"/>
          </ac:spMkLst>
        </pc:spChg>
        <pc:spChg chg="mod">
          <ac:chgData name="reza kabir" userId="af3c95a13102d509" providerId="LiveId" clId="{88200EE4-F4B4-49E8-8126-B01E5FCCBE2D}" dt="2020-05-17T11:29:26.274" v="2116" actId="165"/>
          <ac:spMkLst>
            <pc:docMk/>
            <pc:sldMk cId="194000301" sldId="522"/>
            <ac:spMk id="802" creationId="{E64EB53E-4AC5-47D3-85BE-9C731C0FCCC1}"/>
          </ac:spMkLst>
        </pc:spChg>
        <pc:spChg chg="mod">
          <ac:chgData name="reza kabir" userId="af3c95a13102d509" providerId="LiveId" clId="{88200EE4-F4B4-49E8-8126-B01E5FCCBE2D}" dt="2020-05-17T11:29:26.274" v="2116" actId="165"/>
          <ac:spMkLst>
            <pc:docMk/>
            <pc:sldMk cId="194000301" sldId="522"/>
            <ac:spMk id="803" creationId="{FE10B29C-D7F7-4070-A819-BB44BB791E5F}"/>
          </ac:spMkLst>
        </pc:spChg>
        <pc:spChg chg="mod">
          <ac:chgData name="reza kabir" userId="af3c95a13102d509" providerId="LiveId" clId="{88200EE4-F4B4-49E8-8126-B01E5FCCBE2D}" dt="2020-05-17T11:29:26.274" v="2116" actId="165"/>
          <ac:spMkLst>
            <pc:docMk/>
            <pc:sldMk cId="194000301" sldId="522"/>
            <ac:spMk id="805" creationId="{0BB90188-AD43-4F4A-BFC0-8554E38A7196}"/>
          </ac:spMkLst>
        </pc:spChg>
        <pc:spChg chg="mod">
          <ac:chgData name="reza kabir" userId="af3c95a13102d509" providerId="LiveId" clId="{88200EE4-F4B4-49E8-8126-B01E5FCCBE2D}" dt="2020-05-17T11:29:26.274" v="2116" actId="165"/>
          <ac:spMkLst>
            <pc:docMk/>
            <pc:sldMk cId="194000301" sldId="522"/>
            <ac:spMk id="806" creationId="{E72A0DD9-084C-4D01-8781-60376BF56DC1}"/>
          </ac:spMkLst>
        </pc:spChg>
        <pc:spChg chg="mod">
          <ac:chgData name="reza kabir" userId="af3c95a13102d509" providerId="LiveId" clId="{88200EE4-F4B4-49E8-8126-B01E5FCCBE2D}" dt="2020-05-17T11:29:26.274" v="2116" actId="165"/>
          <ac:spMkLst>
            <pc:docMk/>
            <pc:sldMk cId="194000301" sldId="522"/>
            <ac:spMk id="807" creationId="{E7CD9595-ED85-44E9-A04F-F831FBA9E307}"/>
          </ac:spMkLst>
        </pc:spChg>
        <pc:spChg chg="mod">
          <ac:chgData name="reza kabir" userId="af3c95a13102d509" providerId="LiveId" clId="{88200EE4-F4B4-49E8-8126-B01E5FCCBE2D}" dt="2020-05-17T11:29:26.274" v="2116" actId="165"/>
          <ac:spMkLst>
            <pc:docMk/>
            <pc:sldMk cId="194000301" sldId="522"/>
            <ac:spMk id="808" creationId="{70BB2F8D-CED6-44C7-ADCE-34FA26B73E88}"/>
          </ac:spMkLst>
        </pc:spChg>
        <pc:spChg chg="mod">
          <ac:chgData name="reza kabir" userId="af3c95a13102d509" providerId="LiveId" clId="{88200EE4-F4B4-49E8-8126-B01E5FCCBE2D}" dt="2020-05-17T11:29:26.274" v="2116" actId="165"/>
          <ac:spMkLst>
            <pc:docMk/>
            <pc:sldMk cId="194000301" sldId="522"/>
            <ac:spMk id="809" creationId="{E8CE5696-AB3C-4B01-A029-E73332CB3EDE}"/>
          </ac:spMkLst>
        </pc:spChg>
        <pc:spChg chg="mod">
          <ac:chgData name="reza kabir" userId="af3c95a13102d509" providerId="LiveId" clId="{88200EE4-F4B4-49E8-8126-B01E5FCCBE2D}" dt="2020-05-17T11:29:26.274" v="2116" actId="165"/>
          <ac:spMkLst>
            <pc:docMk/>
            <pc:sldMk cId="194000301" sldId="522"/>
            <ac:spMk id="811" creationId="{B33C3D69-5841-4DA7-B087-DA68E0203B56}"/>
          </ac:spMkLst>
        </pc:spChg>
        <pc:spChg chg="mod">
          <ac:chgData name="reza kabir" userId="af3c95a13102d509" providerId="LiveId" clId="{88200EE4-F4B4-49E8-8126-B01E5FCCBE2D}" dt="2020-05-17T11:29:26.274" v="2116" actId="165"/>
          <ac:spMkLst>
            <pc:docMk/>
            <pc:sldMk cId="194000301" sldId="522"/>
            <ac:spMk id="812" creationId="{1CA9BB2F-24A6-4337-B146-F70FC4C549C2}"/>
          </ac:spMkLst>
        </pc:spChg>
        <pc:spChg chg="mod">
          <ac:chgData name="reza kabir" userId="af3c95a13102d509" providerId="LiveId" clId="{88200EE4-F4B4-49E8-8126-B01E5FCCBE2D}" dt="2020-05-17T11:29:26.274" v="2116" actId="165"/>
          <ac:spMkLst>
            <pc:docMk/>
            <pc:sldMk cId="194000301" sldId="522"/>
            <ac:spMk id="813" creationId="{E041B12A-CA7B-47B4-A50E-495A864B1E87}"/>
          </ac:spMkLst>
        </pc:spChg>
        <pc:spChg chg="mod">
          <ac:chgData name="reza kabir" userId="af3c95a13102d509" providerId="LiveId" clId="{88200EE4-F4B4-49E8-8126-B01E5FCCBE2D}" dt="2020-05-17T11:29:26.274" v="2116" actId="165"/>
          <ac:spMkLst>
            <pc:docMk/>
            <pc:sldMk cId="194000301" sldId="522"/>
            <ac:spMk id="814" creationId="{67726B22-5B4B-46B2-BAD6-4783A9C769BD}"/>
          </ac:spMkLst>
        </pc:spChg>
        <pc:spChg chg="mod">
          <ac:chgData name="reza kabir" userId="af3c95a13102d509" providerId="LiveId" clId="{88200EE4-F4B4-49E8-8126-B01E5FCCBE2D}" dt="2020-05-17T11:29:26.274" v="2116" actId="165"/>
          <ac:spMkLst>
            <pc:docMk/>
            <pc:sldMk cId="194000301" sldId="522"/>
            <ac:spMk id="815" creationId="{EF1F221C-F4ED-45E9-84C6-E7D9C4B2EC60}"/>
          </ac:spMkLst>
        </pc:spChg>
        <pc:spChg chg="mod">
          <ac:chgData name="reza kabir" userId="af3c95a13102d509" providerId="LiveId" clId="{88200EE4-F4B4-49E8-8126-B01E5FCCBE2D}" dt="2020-05-17T11:29:26.274" v="2116" actId="165"/>
          <ac:spMkLst>
            <pc:docMk/>
            <pc:sldMk cId="194000301" sldId="522"/>
            <ac:spMk id="818" creationId="{A8FCE2C4-5A94-4968-8483-0617AEFDDE20}"/>
          </ac:spMkLst>
        </pc:spChg>
        <pc:spChg chg="mod">
          <ac:chgData name="reza kabir" userId="af3c95a13102d509" providerId="LiveId" clId="{88200EE4-F4B4-49E8-8126-B01E5FCCBE2D}" dt="2020-05-17T11:29:26.274" v="2116" actId="165"/>
          <ac:spMkLst>
            <pc:docMk/>
            <pc:sldMk cId="194000301" sldId="522"/>
            <ac:spMk id="819" creationId="{AB76B997-07BA-492D-B54E-6D4872E0DFD5}"/>
          </ac:spMkLst>
        </pc:spChg>
        <pc:spChg chg="mod">
          <ac:chgData name="reza kabir" userId="af3c95a13102d509" providerId="LiveId" clId="{88200EE4-F4B4-49E8-8126-B01E5FCCBE2D}" dt="2020-05-17T11:29:26.274" v="2116" actId="165"/>
          <ac:spMkLst>
            <pc:docMk/>
            <pc:sldMk cId="194000301" sldId="522"/>
            <ac:spMk id="821" creationId="{11E4F2A5-6835-4D77-8DFE-69DB51183CED}"/>
          </ac:spMkLst>
        </pc:spChg>
        <pc:spChg chg="mod">
          <ac:chgData name="reza kabir" userId="af3c95a13102d509" providerId="LiveId" clId="{88200EE4-F4B4-49E8-8126-B01E5FCCBE2D}" dt="2020-05-17T11:29:26.274" v="2116" actId="165"/>
          <ac:spMkLst>
            <pc:docMk/>
            <pc:sldMk cId="194000301" sldId="522"/>
            <ac:spMk id="822" creationId="{D60E4B73-1DB8-4C45-90D0-8F0EC20A8257}"/>
          </ac:spMkLst>
        </pc:spChg>
        <pc:spChg chg="mod">
          <ac:chgData name="reza kabir" userId="af3c95a13102d509" providerId="LiveId" clId="{88200EE4-F4B4-49E8-8126-B01E5FCCBE2D}" dt="2020-05-17T11:29:26.274" v="2116" actId="165"/>
          <ac:spMkLst>
            <pc:docMk/>
            <pc:sldMk cId="194000301" sldId="522"/>
            <ac:spMk id="824" creationId="{11A46263-1200-49B6-8D38-0989D7255600}"/>
          </ac:spMkLst>
        </pc:spChg>
        <pc:spChg chg="mod">
          <ac:chgData name="reza kabir" userId="af3c95a13102d509" providerId="LiveId" clId="{88200EE4-F4B4-49E8-8126-B01E5FCCBE2D}" dt="2020-05-17T11:29:26.274" v="2116" actId="165"/>
          <ac:spMkLst>
            <pc:docMk/>
            <pc:sldMk cId="194000301" sldId="522"/>
            <ac:spMk id="825" creationId="{F8257DAB-C992-4256-928F-CF008DBB5B35}"/>
          </ac:spMkLst>
        </pc:spChg>
        <pc:spChg chg="mod">
          <ac:chgData name="reza kabir" userId="af3c95a13102d509" providerId="LiveId" clId="{88200EE4-F4B4-49E8-8126-B01E5FCCBE2D}" dt="2020-05-17T11:29:26.274" v="2116" actId="165"/>
          <ac:spMkLst>
            <pc:docMk/>
            <pc:sldMk cId="194000301" sldId="522"/>
            <ac:spMk id="826" creationId="{D97EAB39-BDEC-4326-97D5-E866CBE5BD97}"/>
          </ac:spMkLst>
        </pc:spChg>
        <pc:spChg chg="mod">
          <ac:chgData name="reza kabir" userId="af3c95a13102d509" providerId="LiveId" clId="{88200EE4-F4B4-49E8-8126-B01E5FCCBE2D}" dt="2020-05-17T11:29:26.274" v="2116" actId="165"/>
          <ac:spMkLst>
            <pc:docMk/>
            <pc:sldMk cId="194000301" sldId="522"/>
            <ac:spMk id="827" creationId="{61C5CA2A-653A-4CBC-906F-5FDE2F18F33C}"/>
          </ac:spMkLst>
        </pc:spChg>
        <pc:spChg chg="mod">
          <ac:chgData name="reza kabir" userId="af3c95a13102d509" providerId="LiveId" clId="{88200EE4-F4B4-49E8-8126-B01E5FCCBE2D}" dt="2020-05-17T11:29:26.274" v="2116" actId="165"/>
          <ac:spMkLst>
            <pc:docMk/>
            <pc:sldMk cId="194000301" sldId="522"/>
            <ac:spMk id="828" creationId="{5B2B4360-59D9-4BFE-999E-4D8DE73E8687}"/>
          </ac:spMkLst>
        </pc:spChg>
        <pc:spChg chg="mod">
          <ac:chgData name="reza kabir" userId="af3c95a13102d509" providerId="LiveId" clId="{88200EE4-F4B4-49E8-8126-B01E5FCCBE2D}" dt="2020-05-17T11:29:26.274" v="2116" actId="165"/>
          <ac:spMkLst>
            <pc:docMk/>
            <pc:sldMk cId="194000301" sldId="522"/>
            <ac:spMk id="829" creationId="{78227388-053E-4C9C-8A5F-7BC8CA599D1D}"/>
          </ac:spMkLst>
        </pc:spChg>
        <pc:spChg chg="add mod">
          <ac:chgData name="reza kabir" userId="af3c95a13102d509" providerId="LiveId" clId="{88200EE4-F4B4-49E8-8126-B01E5FCCBE2D}" dt="2020-05-17T11:31:34.665" v="2161" actId="164"/>
          <ac:spMkLst>
            <pc:docMk/>
            <pc:sldMk cId="194000301" sldId="522"/>
            <ac:spMk id="830" creationId="{CD38D20A-CFDE-49EF-A5FD-5F6269515DDB}"/>
          </ac:spMkLst>
        </pc:spChg>
        <pc:spChg chg="add mod">
          <ac:chgData name="reza kabir" userId="af3c95a13102d509" providerId="LiveId" clId="{88200EE4-F4B4-49E8-8126-B01E5FCCBE2D}" dt="2020-05-17T11:31:34.665" v="2161" actId="164"/>
          <ac:spMkLst>
            <pc:docMk/>
            <pc:sldMk cId="194000301" sldId="522"/>
            <ac:spMk id="831" creationId="{3B0E7FA1-8D74-4566-A187-B2E44C900DA0}"/>
          </ac:spMkLst>
        </pc:spChg>
        <pc:spChg chg="mod">
          <ac:chgData name="reza kabir" userId="af3c95a13102d509" providerId="LiveId" clId="{88200EE4-F4B4-49E8-8126-B01E5FCCBE2D}" dt="2020-05-17T11:31:39.622" v="2163" actId="571"/>
          <ac:spMkLst>
            <pc:docMk/>
            <pc:sldMk cId="194000301" sldId="522"/>
            <ac:spMk id="833" creationId="{C4F7C2DD-461E-425C-A148-40318959E937}"/>
          </ac:spMkLst>
        </pc:spChg>
        <pc:spChg chg="mod">
          <ac:chgData name="reza kabir" userId="af3c95a13102d509" providerId="LiveId" clId="{88200EE4-F4B4-49E8-8126-B01E5FCCBE2D}" dt="2020-05-17T11:31:46.057" v="2165" actId="20577"/>
          <ac:spMkLst>
            <pc:docMk/>
            <pc:sldMk cId="194000301" sldId="522"/>
            <ac:spMk id="834" creationId="{24F803D8-F993-4969-8005-3D599FFF6466}"/>
          </ac:spMkLst>
        </pc:spChg>
        <pc:spChg chg="mod">
          <ac:chgData name="reza kabir" userId="af3c95a13102d509" providerId="LiveId" clId="{88200EE4-F4B4-49E8-8126-B01E5FCCBE2D}" dt="2020-05-17T11:31:49.811" v="2166" actId="571"/>
          <ac:spMkLst>
            <pc:docMk/>
            <pc:sldMk cId="194000301" sldId="522"/>
            <ac:spMk id="836" creationId="{2493F567-F36A-4B8D-91B0-61E227155F3F}"/>
          </ac:spMkLst>
        </pc:spChg>
        <pc:spChg chg="mod">
          <ac:chgData name="reza kabir" userId="af3c95a13102d509" providerId="LiveId" clId="{88200EE4-F4B4-49E8-8126-B01E5FCCBE2D}" dt="2020-05-17T11:31:57.937" v="2169" actId="20577"/>
          <ac:spMkLst>
            <pc:docMk/>
            <pc:sldMk cId="194000301" sldId="522"/>
            <ac:spMk id="837" creationId="{D333B694-1A9F-4F5A-885F-A29A9AAC51BE}"/>
          </ac:spMkLst>
        </pc:spChg>
        <pc:spChg chg="mod">
          <ac:chgData name="reza kabir" userId="af3c95a13102d509" providerId="LiveId" clId="{88200EE4-F4B4-49E8-8126-B01E5FCCBE2D}" dt="2020-05-17T11:32:07.236" v="2172" actId="571"/>
          <ac:spMkLst>
            <pc:docMk/>
            <pc:sldMk cId="194000301" sldId="522"/>
            <ac:spMk id="839" creationId="{6AA29C15-9C1E-4A4E-8B45-CD0756170E72}"/>
          </ac:spMkLst>
        </pc:spChg>
        <pc:spChg chg="mod">
          <ac:chgData name="reza kabir" userId="af3c95a13102d509" providerId="LiveId" clId="{88200EE4-F4B4-49E8-8126-B01E5FCCBE2D}" dt="2020-05-17T11:32:16.015" v="2174" actId="20577"/>
          <ac:spMkLst>
            <pc:docMk/>
            <pc:sldMk cId="194000301" sldId="522"/>
            <ac:spMk id="840" creationId="{585709C4-8F08-4BFF-8391-F59F2FB1029E}"/>
          </ac:spMkLst>
        </pc:spChg>
        <pc:spChg chg="mod">
          <ac:chgData name="reza kabir" userId="af3c95a13102d509" providerId="LiveId" clId="{88200EE4-F4B4-49E8-8126-B01E5FCCBE2D}" dt="2020-05-17T11:32:22.700" v="2176" actId="571"/>
          <ac:spMkLst>
            <pc:docMk/>
            <pc:sldMk cId="194000301" sldId="522"/>
            <ac:spMk id="842" creationId="{C9AACA66-C0FF-49D0-AD9F-F08BE4D62E80}"/>
          </ac:spMkLst>
        </pc:spChg>
        <pc:spChg chg="mod">
          <ac:chgData name="reza kabir" userId="af3c95a13102d509" providerId="LiveId" clId="{88200EE4-F4B4-49E8-8126-B01E5FCCBE2D}" dt="2020-05-17T11:32:27.317" v="2178" actId="20577"/>
          <ac:spMkLst>
            <pc:docMk/>
            <pc:sldMk cId="194000301" sldId="522"/>
            <ac:spMk id="843" creationId="{EE707A00-2A4F-41E4-B0F6-4ED19D576657}"/>
          </ac:spMkLst>
        </pc:spChg>
        <pc:grpChg chg="add del mod">
          <ac:chgData name="reza kabir" userId="af3c95a13102d509" providerId="LiveId" clId="{88200EE4-F4B4-49E8-8126-B01E5FCCBE2D}" dt="2020-05-17T11:29:26.274" v="2116" actId="165"/>
          <ac:grpSpMkLst>
            <pc:docMk/>
            <pc:sldMk cId="194000301" sldId="522"/>
            <ac:grpSpMk id="4" creationId="{7BD6AE07-F3E9-482F-9AEA-83CDB1BE2824}"/>
          </ac:grpSpMkLst>
        </pc:grpChg>
        <pc:grpChg chg="del">
          <ac:chgData name="reza kabir" userId="af3c95a13102d509" providerId="LiveId" clId="{88200EE4-F4B4-49E8-8126-B01E5FCCBE2D}" dt="2020-05-17T11:27:51.996" v="2099" actId="165"/>
          <ac:grpSpMkLst>
            <pc:docMk/>
            <pc:sldMk cId="194000301" sldId="522"/>
            <ac:grpSpMk id="5" creationId="{1FC2FAC3-2C24-465E-98F2-9CB716C391CD}"/>
          </ac:grpSpMkLst>
        </pc:grpChg>
        <pc:grpChg chg="mod topLvl">
          <ac:chgData name="reza kabir" userId="af3c95a13102d509" providerId="LiveId" clId="{88200EE4-F4B4-49E8-8126-B01E5FCCBE2D}" dt="2020-05-17T11:29:26.274" v="2116" actId="165"/>
          <ac:grpSpMkLst>
            <pc:docMk/>
            <pc:sldMk cId="194000301" sldId="522"/>
            <ac:grpSpMk id="7" creationId="{1FC2FAC3-2C24-465E-98F2-9CB716C391CD}"/>
          </ac:grpSpMkLst>
        </pc:grpChg>
        <pc:grpChg chg="mod">
          <ac:chgData name="reza kabir" userId="af3c95a13102d509" providerId="LiveId" clId="{88200EE4-F4B4-49E8-8126-B01E5FCCBE2D}" dt="2020-05-17T11:29:26.274" v="2116" actId="165"/>
          <ac:grpSpMkLst>
            <pc:docMk/>
            <pc:sldMk cId="194000301" sldId="522"/>
            <ac:grpSpMk id="16" creationId="{1FC2FAC3-2C24-465E-98F2-9CB716C391CD}"/>
          </ac:grpSpMkLst>
        </pc:grpChg>
        <pc:grpChg chg="del mod topLvl">
          <ac:chgData name="reza kabir" userId="af3c95a13102d509" providerId="LiveId" clId="{88200EE4-F4B4-49E8-8126-B01E5FCCBE2D}" dt="2020-05-17T13:57:45.895" v="3195" actId="478"/>
          <ac:grpSpMkLst>
            <pc:docMk/>
            <pc:sldMk cId="194000301" sldId="522"/>
            <ac:grpSpMk id="19" creationId="{1FC2FAC3-2C24-465E-98F2-9CB716C391CD}"/>
          </ac:grpSpMkLst>
        </pc:grpChg>
        <pc:grpChg chg="del mod topLvl">
          <ac:chgData name="reza kabir" userId="af3c95a13102d509" providerId="LiveId" clId="{88200EE4-F4B4-49E8-8126-B01E5FCCBE2D}" dt="2020-05-17T13:57:45.895" v="3195" actId="478"/>
          <ac:grpSpMkLst>
            <pc:docMk/>
            <pc:sldMk cId="194000301" sldId="522"/>
            <ac:grpSpMk id="31" creationId="{1FC2FAC3-2C24-465E-98F2-9CB716C391CD}"/>
          </ac:grpSpMkLst>
        </pc:grpChg>
        <pc:grpChg chg="mod topLvl">
          <ac:chgData name="reza kabir" userId="af3c95a13102d509" providerId="LiveId" clId="{88200EE4-F4B4-49E8-8126-B01E5FCCBE2D}" dt="2020-05-17T11:29:26.274" v="2116" actId="165"/>
          <ac:grpSpMkLst>
            <pc:docMk/>
            <pc:sldMk cId="194000301" sldId="522"/>
            <ac:grpSpMk id="38" creationId="{1FC2FAC3-2C24-465E-98F2-9CB716C391CD}"/>
          </ac:grpSpMkLst>
        </pc:grpChg>
        <pc:grpChg chg="add mod">
          <ac:chgData name="reza kabir" userId="af3c95a13102d509" providerId="LiveId" clId="{88200EE4-F4B4-49E8-8126-B01E5FCCBE2D}" dt="2020-05-17T11:31:34.665" v="2161" actId="164"/>
          <ac:grpSpMkLst>
            <pc:docMk/>
            <pc:sldMk cId="194000301" sldId="522"/>
            <ac:grpSpMk id="40" creationId="{7D9EFF9F-6C5B-4AF7-BF4D-923E5E477DB9}"/>
          </ac:grpSpMkLst>
        </pc:grpChg>
        <pc:grpChg chg="mod">
          <ac:chgData name="reza kabir" userId="af3c95a13102d509" providerId="LiveId" clId="{88200EE4-F4B4-49E8-8126-B01E5FCCBE2D}" dt="2020-05-17T11:29:26.274" v="2116" actId="165"/>
          <ac:grpSpMkLst>
            <pc:docMk/>
            <pc:sldMk cId="194000301" sldId="522"/>
            <ac:grpSpMk id="47" creationId="{1FC2FAC3-2C24-465E-98F2-9CB716C391CD}"/>
          </ac:grpSpMkLst>
        </pc:grpChg>
        <pc:grpChg chg="mod topLvl">
          <ac:chgData name="reza kabir" userId="af3c95a13102d509" providerId="LiveId" clId="{88200EE4-F4B4-49E8-8126-B01E5FCCBE2D}" dt="2020-05-17T11:29:26.274" v="2116" actId="165"/>
          <ac:grpSpMkLst>
            <pc:docMk/>
            <pc:sldMk cId="194000301" sldId="522"/>
            <ac:grpSpMk id="50" creationId="{1FC2FAC3-2C24-465E-98F2-9CB716C391CD}"/>
          </ac:grpSpMkLst>
        </pc:grpChg>
        <pc:grpChg chg="add mod">
          <ac:chgData name="reza kabir" userId="af3c95a13102d509" providerId="LiveId" clId="{88200EE4-F4B4-49E8-8126-B01E5FCCBE2D}" dt="2020-05-17T11:31:36.738" v="2162" actId="164"/>
          <ac:grpSpMkLst>
            <pc:docMk/>
            <pc:sldMk cId="194000301" sldId="522"/>
            <ac:grpSpMk id="52" creationId="{960BC40C-47B7-42B4-8839-9F962B5CF18D}"/>
          </ac:grpSpMkLst>
        </pc:grpChg>
        <pc:grpChg chg="mod">
          <ac:chgData name="reza kabir" userId="af3c95a13102d509" providerId="LiveId" clId="{88200EE4-F4B4-49E8-8126-B01E5FCCBE2D}" dt="2020-05-17T11:29:26.274" v="2116" actId="165"/>
          <ac:grpSpMkLst>
            <pc:docMk/>
            <pc:sldMk cId="194000301" sldId="522"/>
            <ac:grpSpMk id="59" creationId="{1FC2FAC3-2C24-465E-98F2-9CB716C391CD}"/>
          </ac:grpSpMkLst>
        </pc:grpChg>
        <pc:grpChg chg="mod topLvl">
          <ac:chgData name="reza kabir" userId="af3c95a13102d509" providerId="LiveId" clId="{88200EE4-F4B4-49E8-8126-B01E5FCCBE2D}" dt="2020-05-17T11:29:26.274" v="2116" actId="165"/>
          <ac:grpSpMkLst>
            <pc:docMk/>
            <pc:sldMk cId="194000301" sldId="522"/>
            <ac:grpSpMk id="62" creationId="{1FC2FAC3-2C24-465E-98F2-9CB716C391CD}"/>
          </ac:grpSpMkLst>
        </pc:grpChg>
        <pc:grpChg chg="mod">
          <ac:chgData name="reza kabir" userId="af3c95a13102d509" providerId="LiveId" clId="{88200EE4-F4B4-49E8-8126-B01E5FCCBE2D}" dt="2020-05-17T11:29:26.274" v="2116" actId="165"/>
          <ac:grpSpMkLst>
            <pc:docMk/>
            <pc:sldMk cId="194000301" sldId="522"/>
            <ac:grpSpMk id="71" creationId="{1FC2FAC3-2C24-465E-98F2-9CB716C391CD}"/>
          </ac:grpSpMkLst>
        </pc:grpChg>
        <pc:grpChg chg="mod topLvl">
          <ac:chgData name="reza kabir" userId="af3c95a13102d509" providerId="LiveId" clId="{88200EE4-F4B4-49E8-8126-B01E5FCCBE2D}" dt="2020-05-17T11:29:26.274" v="2116" actId="165"/>
          <ac:grpSpMkLst>
            <pc:docMk/>
            <pc:sldMk cId="194000301" sldId="522"/>
            <ac:grpSpMk id="74" creationId="{1FC2FAC3-2C24-465E-98F2-9CB716C391CD}"/>
          </ac:grpSpMkLst>
        </pc:grpChg>
        <pc:grpChg chg="mod">
          <ac:chgData name="reza kabir" userId="af3c95a13102d509" providerId="LiveId" clId="{88200EE4-F4B4-49E8-8126-B01E5FCCBE2D}" dt="2020-05-17T11:29:26.274" v="2116" actId="165"/>
          <ac:grpSpMkLst>
            <pc:docMk/>
            <pc:sldMk cId="194000301" sldId="522"/>
            <ac:grpSpMk id="83" creationId="{1FC2FAC3-2C24-465E-98F2-9CB716C391CD}"/>
          </ac:grpSpMkLst>
        </pc:grpChg>
        <pc:grpChg chg="mod topLvl">
          <ac:chgData name="reza kabir" userId="af3c95a13102d509" providerId="LiveId" clId="{88200EE4-F4B4-49E8-8126-B01E5FCCBE2D}" dt="2020-05-17T11:29:26.274" v="2116" actId="165"/>
          <ac:grpSpMkLst>
            <pc:docMk/>
            <pc:sldMk cId="194000301" sldId="522"/>
            <ac:grpSpMk id="86" creationId="{1FC2FAC3-2C24-465E-98F2-9CB716C391CD}"/>
          </ac:grpSpMkLst>
        </pc:grpChg>
        <pc:grpChg chg="mod">
          <ac:chgData name="reza kabir" userId="af3c95a13102d509" providerId="LiveId" clId="{88200EE4-F4B4-49E8-8126-B01E5FCCBE2D}" dt="2020-05-17T11:29:26.274" v="2116" actId="165"/>
          <ac:grpSpMkLst>
            <pc:docMk/>
            <pc:sldMk cId="194000301" sldId="522"/>
            <ac:grpSpMk id="96" creationId="{1FC2FAC3-2C24-465E-98F2-9CB716C391CD}"/>
          </ac:grpSpMkLst>
        </pc:grpChg>
        <pc:grpChg chg="del mod topLvl">
          <ac:chgData name="reza kabir" userId="af3c95a13102d509" providerId="LiveId" clId="{88200EE4-F4B4-49E8-8126-B01E5FCCBE2D}" dt="2020-05-17T11:32:04.199" v="2171" actId="478"/>
          <ac:grpSpMkLst>
            <pc:docMk/>
            <pc:sldMk cId="194000301" sldId="522"/>
            <ac:grpSpMk id="99" creationId="{1FC2FAC3-2C24-465E-98F2-9CB716C391CD}"/>
          </ac:grpSpMkLst>
        </pc:grpChg>
        <pc:grpChg chg="mod">
          <ac:chgData name="reza kabir" userId="af3c95a13102d509" providerId="LiveId" clId="{88200EE4-F4B4-49E8-8126-B01E5FCCBE2D}" dt="2020-05-17T11:29:26.274" v="2116" actId="165"/>
          <ac:grpSpMkLst>
            <pc:docMk/>
            <pc:sldMk cId="194000301" sldId="522"/>
            <ac:grpSpMk id="100" creationId="{1FC2FAC3-2C24-465E-98F2-9CB716C391CD}"/>
          </ac:grpSpMkLst>
        </pc:grpChg>
        <pc:grpChg chg="mod">
          <ac:chgData name="reza kabir" userId="af3c95a13102d509" providerId="LiveId" clId="{88200EE4-F4B4-49E8-8126-B01E5FCCBE2D}" dt="2020-05-17T11:29:26.274" v="2116" actId="165"/>
          <ac:grpSpMkLst>
            <pc:docMk/>
            <pc:sldMk cId="194000301" sldId="522"/>
            <ac:grpSpMk id="205" creationId="{1FC2FAC3-2C24-465E-98F2-9CB716C391CD}"/>
          </ac:grpSpMkLst>
        </pc:grpChg>
        <pc:grpChg chg="del mod topLvl">
          <ac:chgData name="reza kabir" userId="af3c95a13102d509" providerId="LiveId" clId="{88200EE4-F4B4-49E8-8126-B01E5FCCBE2D}" dt="2020-05-17T11:32:19.336" v="2175" actId="478"/>
          <ac:grpSpMkLst>
            <pc:docMk/>
            <pc:sldMk cId="194000301" sldId="522"/>
            <ac:grpSpMk id="213" creationId="{1FC2FAC3-2C24-465E-98F2-9CB716C391CD}"/>
          </ac:grpSpMkLst>
        </pc:grpChg>
        <pc:grpChg chg="mod">
          <ac:chgData name="reza kabir" userId="af3c95a13102d509" providerId="LiveId" clId="{88200EE4-F4B4-49E8-8126-B01E5FCCBE2D}" dt="2020-05-17T11:29:26.274" v="2116" actId="165"/>
          <ac:grpSpMkLst>
            <pc:docMk/>
            <pc:sldMk cId="194000301" sldId="522"/>
            <ac:grpSpMk id="214" creationId="{1FC2FAC3-2C24-465E-98F2-9CB716C391CD}"/>
          </ac:grpSpMkLst>
        </pc:grpChg>
        <pc:grpChg chg="mod">
          <ac:chgData name="reza kabir" userId="af3c95a13102d509" providerId="LiveId" clId="{88200EE4-F4B4-49E8-8126-B01E5FCCBE2D}" dt="2020-05-17T11:29:26.274" v="2116" actId="165"/>
          <ac:grpSpMkLst>
            <pc:docMk/>
            <pc:sldMk cId="194000301" sldId="522"/>
            <ac:grpSpMk id="319" creationId="{1FC2FAC3-2C24-465E-98F2-9CB716C391CD}"/>
          </ac:grpSpMkLst>
        </pc:grpChg>
        <pc:grpChg chg="del mod topLvl">
          <ac:chgData name="reza kabir" userId="af3c95a13102d509" providerId="LiveId" clId="{88200EE4-F4B4-49E8-8126-B01E5FCCBE2D}" dt="2020-05-17T11:31:51.230" v="2167" actId="478"/>
          <ac:grpSpMkLst>
            <pc:docMk/>
            <pc:sldMk cId="194000301" sldId="522"/>
            <ac:grpSpMk id="327" creationId="{1FC2FAC3-2C24-465E-98F2-9CB716C391CD}"/>
          </ac:grpSpMkLst>
        </pc:grpChg>
        <pc:grpChg chg="mod">
          <ac:chgData name="reza kabir" userId="af3c95a13102d509" providerId="LiveId" clId="{88200EE4-F4B4-49E8-8126-B01E5FCCBE2D}" dt="2020-05-17T11:29:26.274" v="2116" actId="165"/>
          <ac:grpSpMkLst>
            <pc:docMk/>
            <pc:sldMk cId="194000301" sldId="522"/>
            <ac:grpSpMk id="328" creationId="{1FC2FAC3-2C24-465E-98F2-9CB716C391CD}"/>
          </ac:grpSpMkLst>
        </pc:grpChg>
        <pc:grpChg chg="mod">
          <ac:chgData name="reza kabir" userId="af3c95a13102d509" providerId="LiveId" clId="{88200EE4-F4B4-49E8-8126-B01E5FCCBE2D}" dt="2020-05-17T11:29:26.274" v="2116" actId="165"/>
          <ac:grpSpMkLst>
            <pc:docMk/>
            <pc:sldMk cId="194000301" sldId="522"/>
            <ac:grpSpMk id="433" creationId="{1FC2FAC3-2C24-465E-98F2-9CB716C391CD}"/>
          </ac:grpSpMkLst>
        </pc:grpChg>
        <pc:grpChg chg="del mod topLvl">
          <ac:chgData name="reza kabir" userId="af3c95a13102d509" providerId="LiveId" clId="{88200EE4-F4B4-49E8-8126-B01E5FCCBE2D}" dt="2020-05-17T11:31:32.685" v="2160" actId="478"/>
          <ac:grpSpMkLst>
            <pc:docMk/>
            <pc:sldMk cId="194000301" sldId="522"/>
            <ac:grpSpMk id="441" creationId="{1FC2FAC3-2C24-465E-98F2-9CB716C391CD}"/>
          </ac:grpSpMkLst>
        </pc:grpChg>
        <pc:grpChg chg="mod">
          <ac:chgData name="reza kabir" userId="af3c95a13102d509" providerId="LiveId" clId="{88200EE4-F4B4-49E8-8126-B01E5FCCBE2D}" dt="2020-05-17T11:29:26.274" v="2116" actId="165"/>
          <ac:grpSpMkLst>
            <pc:docMk/>
            <pc:sldMk cId="194000301" sldId="522"/>
            <ac:grpSpMk id="442" creationId="{1FC2FAC3-2C24-465E-98F2-9CB716C391CD}"/>
          </ac:grpSpMkLst>
        </pc:grpChg>
        <pc:grpChg chg="mod">
          <ac:chgData name="reza kabir" userId="af3c95a13102d509" providerId="LiveId" clId="{88200EE4-F4B4-49E8-8126-B01E5FCCBE2D}" dt="2020-05-17T11:29:26.274" v="2116" actId="165"/>
          <ac:grpSpMkLst>
            <pc:docMk/>
            <pc:sldMk cId="194000301" sldId="522"/>
            <ac:grpSpMk id="547" creationId="{1FC2FAC3-2C24-465E-98F2-9CB716C391CD}"/>
          </ac:grpSpMkLst>
        </pc:grpChg>
        <pc:grpChg chg="del mod topLvl">
          <ac:chgData name="reza kabir" userId="af3c95a13102d509" providerId="LiveId" clId="{88200EE4-F4B4-49E8-8126-B01E5FCCBE2D}" dt="2020-05-17T11:30:52.070" v="2152" actId="478"/>
          <ac:grpSpMkLst>
            <pc:docMk/>
            <pc:sldMk cId="194000301" sldId="522"/>
            <ac:grpSpMk id="555" creationId="{1FC2FAC3-2C24-465E-98F2-9CB716C391CD}"/>
          </ac:grpSpMkLst>
        </pc:grpChg>
        <pc:grpChg chg="mod">
          <ac:chgData name="reza kabir" userId="af3c95a13102d509" providerId="LiveId" clId="{88200EE4-F4B4-49E8-8126-B01E5FCCBE2D}" dt="2020-05-17T11:29:26.274" v="2116" actId="165"/>
          <ac:grpSpMkLst>
            <pc:docMk/>
            <pc:sldMk cId="194000301" sldId="522"/>
            <ac:grpSpMk id="556" creationId="{1FC2FAC3-2C24-465E-98F2-9CB716C391CD}"/>
          </ac:grpSpMkLst>
        </pc:grpChg>
        <pc:grpChg chg="mod">
          <ac:chgData name="reza kabir" userId="af3c95a13102d509" providerId="LiveId" clId="{88200EE4-F4B4-49E8-8126-B01E5FCCBE2D}" dt="2020-05-17T11:29:26.274" v="2116" actId="165"/>
          <ac:grpSpMkLst>
            <pc:docMk/>
            <pc:sldMk cId="194000301" sldId="522"/>
            <ac:grpSpMk id="661" creationId="{1FC2FAC3-2C24-465E-98F2-9CB716C391CD}"/>
          </ac:grpSpMkLst>
        </pc:grpChg>
        <pc:grpChg chg="del mod topLvl">
          <ac:chgData name="reza kabir" userId="af3c95a13102d509" providerId="LiveId" clId="{88200EE4-F4B4-49E8-8126-B01E5FCCBE2D}" dt="2020-05-17T11:31:07.011" v="2154" actId="478"/>
          <ac:grpSpMkLst>
            <pc:docMk/>
            <pc:sldMk cId="194000301" sldId="522"/>
            <ac:grpSpMk id="669" creationId="{1FC2FAC3-2C24-465E-98F2-9CB716C391CD}"/>
          </ac:grpSpMkLst>
        </pc:grpChg>
        <pc:grpChg chg="mod">
          <ac:chgData name="reza kabir" userId="af3c95a13102d509" providerId="LiveId" clId="{88200EE4-F4B4-49E8-8126-B01E5FCCBE2D}" dt="2020-05-17T11:29:26.274" v="2116" actId="165"/>
          <ac:grpSpMkLst>
            <pc:docMk/>
            <pc:sldMk cId="194000301" sldId="522"/>
            <ac:grpSpMk id="670" creationId="{1FC2FAC3-2C24-465E-98F2-9CB716C391CD}"/>
          </ac:grpSpMkLst>
        </pc:grpChg>
        <pc:grpChg chg="mod">
          <ac:chgData name="reza kabir" userId="af3c95a13102d509" providerId="LiveId" clId="{88200EE4-F4B4-49E8-8126-B01E5FCCBE2D}" dt="2020-05-17T11:29:26.274" v="2116" actId="165"/>
          <ac:grpSpMkLst>
            <pc:docMk/>
            <pc:sldMk cId="194000301" sldId="522"/>
            <ac:grpSpMk id="775" creationId="{1FC2FAC3-2C24-465E-98F2-9CB716C391CD}"/>
          </ac:grpSpMkLst>
        </pc:grpChg>
        <pc:grpChg chg="mod topLvl">
          <ac:chgData name="reza kabir" userId="af3c95a13102d509" providerId="LiveId" clId="{88200EE4-F4B4-49E8-8126-B01E5FCCBE2D}" dt="2020-05-17T11:29:26.274" v="2116" actId="165"/>
          <ac:grpSpMkLst>
            <pc:docMk/>
            <pc:sldMk cId="194000301" sldId="522"/>
            <ac:grpSpMk id="783" creationId="{1FC2FAC3-2C24-465E-98F2-9CB716C391CD}"/>
          </ac:grpSpMkLst>
        </pc:grpChg>
        <pc:grpChg chg="mod topLvl">
          <ac:chgData name="reza kabir" userId="af3c95a13102d509" providerId="LiveId" clId="{88200EE4-F4B4-49E8-8126-B01E5FCCBE2D}" dt="2020-05-17T11:29:26.274" v="2116" actId="165"/>
          <ac:grpSpMkLst>
            <pc:docMk/>
            <pc:sldMk cId="194000301" sldId="522"/>
            <ac:grpSpMk id="796" creationId="{1FC2FAC3-2C24-465E-98F2-9CB716C391CD}"/>
          </ac:grpSpMkLst>
        </pc:grpChg>
        <pc:grpChg chg="mod">
          <ac:chgData name="reza kabir" userId="af3c95a13102d509" providerId="LiveId" clId="{88200EE4-F4B4-49E8-8126-B01E5FCCBE2D}" dt="2020-05-17T11:29:26.274" v="2116" actId="165"/>
          <ac:grpSpMkLst>
            <pc:docMk/>
            <pc:sldMk cId="194000301" sldId="522"/>
            <ac:grpSpMk id="801" creationId="{1FC2FAC3-2C24-465E-98F2-9CB716C391CD}"/>
          </ac:grpSpMkLst>
        </pc:grpChg>
        <pc:grpChg chg="mod topLvl">
          <ac:chgData name="reza kabir" userId="af3c95a13102d509" providerId="LiveId" clId="{88200EE4-F4B4-49E8-8126-B01E5FCCBE2D}" dt="2020-05-17T11:29:26.274" v="2116" actId="165"/>
          <ac:grpSpMkLst>
            <pc:docMk/>
            <pc:sldMk cId="194000301" sldId="522"/>
            <ac:grpSpMk id="804" creationId="{1FC2FAC3-2C24-465E-98F2-9CB716C391CD}"/>
          </ac:grpSpMkLst>
        </pc:grpChg>
        <pc:grpChg chg="mod topLvl">
          <ac:chgData name="reza kabir" userId="af3c95a13102d509" providerId="LiveId" clId="{88200EE4-F4B4-49E8-8126-B01E5FCCBE2D}" dt="2020-05-17T11:29:26.274" v="2116" actId="165"/>
          <ac:grpSpMkLst>
            <pc:docMk/>
            <pc:sldMk cId="194000301" sldId="522"/>
            <ac:grpSpMk id="810" creationId="{1FC2FAC3-2C24-465E-98F2-9CB716C391CD}"/>
          </ac:grpSpMkLst>
        </pc:grpChg>
        <pc:grpChg chg="mod topLvl">
          <ac:chgData name="reza kabir" userId="af3c95a13102d509" providerId="LiveId" clId="{88200EE4-F4B4-49E8-8126-B01E5FCCBE2D}" dt="2020-05-17T11:29:26.274" v="2116" actId="165"/>
          <ac:grpSpMkLst>
            <pc:docMk/>
            <pc:sldMk cId="194000301" sldId="522"/>
            <ac:grpSpMk id="816" creationId="{1FC2FAC3-2C24-465E-98F2-9CB716C391CD}"/>
          </ac:grpSpMkLst>
        </pc:grpChg>
        <pc:grpChg chg="mod">
          <ac:chgData name="reza kabir" userId="af3c95a13102d509" providerId="LiveId" clId="{88200EE4-F4B4-49E8-8126-B01E5FCCBE2D}" dt="2020-05-17T11:29:26.274" v="2116" actId="165"/>
          <ac:grpSpMkLst>
            <pc:docMk/>
            <pc:sldMk cId="194000301" sldId="522"/>
            <ac:grpSpMk id="817" creationId="{1FC2FAC3-2C24-465E-98F2-9CB716C391CD}"/>
          </ac:grpSpMkLst>
        </pc:grpChg>
        <pc:grpChg chg="mod">
          <ac:chgData name="reza kabir" userId="af3c95a13102d509" providerId="LiveId" clId="{88200EE4-F4B4-49E8-8126-B01E5FCCBE2D}" dt="2020-05-17T11:29:26.274" v="2116" actId="165"/>
          <ac:grpSpMkLst>
            <pc:docMk/>
            <pc:sldMk cId="194000301" sldId="522"/>
            <ac:grpSpMk id="820" creationId="{1FC2FAC3-2C24-465E-98F2-9CB716C391CD}"/>
          </ac:grpSpMkLst>
        </pc:grpChg>
        <pc:grpChg chg="mod topLvl">
          <ac:chgData name="reza kabir" userId="af3c95a13102d509" providerId="LiveId" clId="{88200EE4-F4B4-49E8-8126-B01E5FCCBE2D}" dt="2020-05-17T11:29:26.274" v="2116" actId="165"/>
          <ac:grpSpMkLst>
            <pc:docMk/>
            <pc:sldMk cId="194000301" sldId="522"/>
            <ac:grpSpMk id="823" creationId="{1FC2FAC3-2C24-465E-98F2-9CB716C391CD}"/>
          </ac:grpSpMkLst>
        </pc:grpChg>
        <pc:grpChg chg="add mod">
          <ac:chgData name="reza kabir" userId="af3c95a13102d509" providerId="LiveId" clId="{88200EE4-F4B4-49E8-8126-B01E5FCCBE2D}" dt="2020-05-17T11:31:43.731" v="2164" actId="1076"/>
          <ac:grpSpMkLst>
            <pc:docMk/>
            <pc:sldMk cId="194000301" sldId="522"/>
            <ac:grpSpMk id="832" creationId="{8E235C7D-99B1-4E8E-B833-2DCD0F9CD088}"/>
          </ac:grpSpMkLst>
        </pc:grpChg>
        <pc:grpChg chg="add mod">
          <ac:chgData name="reza kabir" userId="af3c95a13102d509" providerId="LiveId" clId="{88200EE4-F4B4-49E8-8126-B01E5FCCBE2D}" dt="2020-05-17T11:32:01.299" v="2170" actId="1076"/>
          <ac:grpSpMkLst>
            <pc:docMk/>
            <pc:sldMk cId="194000301" sldId="522"/>
            <ac:grpSpMk id="835" creationId="{863F01EC-BE03-4834-8F6C-413817397F10}"/>
          </ac:grpSpMkLst>
        </pc:grpChg>
        <pc:grpChg chg="add mod">
          <ac:chgData name="reza kabir" userId="af3c95a13102d509" providerId="LiveId" clId="{88200EE4-F4B4-49E8-8126-B01E5FCCBE2D}" dt="2020-05-17T11:32:13.234" v="2173" actId="1076"/>
          <ac:grpSpMkLst>
            <pc:docMk/>
            <pc:sldMk cId="194000301" sldId="522"/>
            <ac:grpSpMk id="838" creationId="{E2263D73-B2AF-4B07-81F4-1DAA3DC5C6DB}"/>
          </ac:grpSpMkLst>
        </pc:grpChg>
        <pc:grpChg chg="add mod">
          <ac:chgData name="reza kabir" userId="af3c95a13102d509" providerId="LiveId" clId="{88200EE4-F4B4-49E8-8126-B01E5FCCBE2D}" dt="2020-05-17T11:32:24.608" v="2177" actId="1076"/>
          <ac:grpSpMkLst>
            <pc:docMk/>
            <pc:sldMk cId="194000301" sldId="522"/>
            <ac:grpSpMk id="841" creationId="{B7F8E9FA-29B0-433C-983E-362AB4046DE8}"/>
          </ac:grpSpMkLst>
        </pc:grpChg>
        <pc:picChg chg="del">
          <ac:chgData name="reza kabir" userId="af3c95a13102d509" providerId="LiveId" clId="{88200EE4-F4B4-49E8-8126-B01E5FCCBE2D}" dt="2020-05-17T13:57:43.330" v="3194" actId="478"/>
          <ac:picMkLst>
            <pc:docMk/>
            <pc:sldMk cId="194000301" sldId="522"/>
            <ac:picMk id="3" creationId="{3AEABE24-3CA9-4803-8D16-14F6A458A23D}"/>
          </ac:picMkLst>
        </pc:picChg>
      </pc:sldChg>
      <pc:sldChg chg="addSp delSp modSp add mod">
        <pc:chgData name="reza kabir" userId="af3c95a13102d509" providerId="LiveId" clId="{88200EE4-F4B4-49E8-8126-B01E5FCCBE2D}" dt="2020-05-17T11:40:05.936" v="2267" actId="165"/>
        <pc:sldMkLst>
          <pc:docMk/>
          <pc:sldMk cId="2386053796" sldId="523"/>
        </pc:sldMkLst>
        <pc:spChg chg="del mod">
          <ac:chgData name="reza kabir" userId="af3c95a13102d509" providerId="LiveId" clId="{88200EE4-F4B4-49E8-8126-B01E5FCCBE2D}" dt="2020-05-17T11:33:48.926" v="2184" actId="478"/>
          <ac:spMkLst>
            <pc:docMk/>
            <pc:sldMk cId="2386053796" sldId="523"/>
            <ac:spMk id="5" creationId="{63225AF7-8383-4D78-8165-753F8320F623}"/>
          </ac:spMkLst>
        </pc:spChg>
        <pc:spChg chg="mod">
          <ac:chgData name="reza kabir" userId="af3c95a13102d509" providerId="LiveId" clId="{88200EE4-F4B4-49E8-8126-B01E5FCCBE2D}" dt="2020-05-17T11:33:56.660" v="2185" actId="165"/>
          <ac:spMkLst>
            <pc:docMk/>
            <pc:sldMk cId="2386053796" sldId="523"/>
            <ac:spMk id="7" creationId="{482747CF-1399-41DF-804E-1C509CD04063}"/>
          </ac:spMkLst>
        </pc:spChg>
        <pc:spChg chg="mod">
          <ac:chgData name="reza kabir" userId="af3c95a13102d509" providerId="LiveId" clId="{88200EE4-F4B4-49E8-8126-B01E5FCCBE2D}" dt="2020-05-17T11:33:56.660" v="2185" actId="165"/>
          <ac:spMkLst>
            <pc:docMk/>
            <pc:sldMk cId="2386053796" sldId="523"/>
            <ac:spMk id="8" creationId="{20682A1C-3968-4514-AD00-B0FC09B558D8}"/>
          </ac:spMkLst>
        </pc:spChg>
        <pc:spChg chg="mod">
          <ac:chgData name="reza kabir" userId="af3c95a13102d509" providerId="LiveId" clId="{88200EE4-F4B4-49E8-8126-B01E5FCCBE2D}" dt="2020-05-17T11:33:56.660" v="2185" actId="165"/>
          <ac:spMkLst>
            <pc:docMk/>
            <pc:sldMk cId="2386053796" sldId="523"/>
            <ac:spMk id="9" creationId="{933756DE-47DC-4B12-8CF8-00744B01B179}"/>
          </ac:spMkLst>
        </pc:spChg>
        <pc:spChg chg="mod">
          <ac:chgData name="reza kabir" userId="af3c95a13102d509" providerId="LiveId" clId="{88200EE4-F4B4-49E8-8126-B01E5FCCBE2D}" dt="2020-05-17T11:33:56.660" v="2185" actId="165"/>
          <ac:spMkLst>
            <pc:docMk/>
            <pc:sldMk cId="2386053796" sldId="523"/>
            <ac:spMk id="10" creationId="{5BF11340-3D99-417D-8492-EBD56FA21A6B}"/>
          </ac:spMkLst>
        </pc:spChg>
        <pc:spChg chg="mod">
          <ac:chgData name="reza kabir" userId="af3c95a13102d509" providerId="LiveId" clId="{88200EE4-F4B4-49E8-8126-B01E5FCCBE2D}" dt="2020-05-17T11:33:56.660" v="2185" actId="165"/>
          <ac:spMkLst>
            <pc:docMk/>
            <pc:sldMk cId="2386053796" sldId="523"/>
            <ac:spMk id="11" creationId="{68F01138-B651-4193-9BE0-4074400A1986}"/>
          </ac:spMkLst>
        </pc:spChg>
        <pc:spChg chg="mod">
          <ac:chgData name="reza kabir" userId="af3c95a13102d509" providerId="LiveId" clId="{88200EE4-F4B4-49E8-8126-B01E5FCCBE2D}" dt="2020-05-17T11:33:56.660" v="2185" actId="165"/>
          <ac:spMkLst>
            <pc:docMk/>
            <pc:sldMk cId="2386053796" sldId="523"/>
            <ac:spMk id="12" creationId="{627F78CB-835D-457C-AA5A-AD4EE2B4D394}"/>
          </ac:spMkLst>
        </pc:spChg>
        <pc:spChg chg="mod">
          <ac:chgData name="reza kabir" userId="af3c95a13102d509" providerId="LiveId" clId="{88200EE4-F4B4-49E8-8126-B01E5FCCBE2D}" dt="2020-05-17T11:33:56.660" v="2185" actId="165"/>
          <ac:spMkLst>
            <pc:docMk/>
            <pc:sldMk cId="2386053796" sldId="523"/>
            <ac:spMk id="13" creationId="{7E343E61-D073-4474-ADA4-825E05EB2E92}"/>
          </ac:spMkLst>
        </pc:spChg>
        <pc:spChg chg="mod">
          <ac:chgData name="reza kabir" userId="af3c95a13102d509" providerId="LiveId" clId="{88200EE4-F4B4-49E8-8126-B01E5FCCBE2D}" dt="2020-05-17T11:33:56.660" v="2185" actId="165"/>
          <ac:spMkLst>
            <pc:docMk/>
            <pc:sldMk cId="2386053796" sldId="523"/>
            <ac:spMk id="15" creationId="{896CE928-D209-45EB-9C5D-976F069D9011}"/>
          </ac:spMkLst>
        </pc:spChg>
        <pc:spChg chg="mod">
          <ac:chgData name="reza kabir" userId="af3c95a13102d509" providerId="LiveId" clId="{88200EE4-F4B4-49E8-8126-B01E5FCCBE2D}" dt="2020-05-17T11:33:56.660" v="2185" actId="165"/>
          <ac:spMkLst>
            <pc:docMk/>
            <pc:sldMk cId="2386053796" sldId="523"/>
            <ac:spMk id="16" creationId="{8A161075-0C6E-49A0-A2FD-842F6E44D570}"/>
          </ac:spMkLst>
        </pc:spChg>
        <pc:spChg chg="mod">
          <ac:chgData name="reza kabir" userId="af3c95a13102d509" providerId="LiveId" clId="{88200EE4-F4B4-49E8-8126-B01E5FCCBE2D}" dt="2020-05-17T11:33:56.660" v="2185" actId="165"/>
          <ac:spMkLst>
            <pc:docMk/>
            <pc:sldMk cId="2386053796" sldId="523"/>
            <ac:spMk id="17" creationId="{EE2E7FE9-B162-4396-81A2-1E51E737A81A}"/>
          </ac:spMkLst>
        </pc:spChg>
        <pc:spChg chg="mod">
          <ac:chgData name="reza kabir" userId="af3c95a13102d509" providerId="LiveId" clId="{88200EE4-F4B4-49E8-8126-B01E5FCCBE2D}" dt="2020-05-17T11:33:56.660" v="2185" actId="165"/>
          <ac:spMkLst>
            <pc:docMk/>
            <pc:sldMk cId="2386053796" sldId="523"/>
            <ac:spMk id="18" creationId="{B354A165-948D-4609-A656-152F1FB69C62}"/>
          </ac:spMkLst>
        </pc:spChg>
        <pc:spChg chg="mod">
          <ac:chgData name="reza kabir" userId="af3c95a13102d509" providerId="LiveId" clId="{88200EE4-F4B4-49E8-8126-B01E5FCCBE2D}" dt="2020-05-17T11:33:56.660" v="2185" actId="165"/>
          <ac:spMkLst>
            <pc:docMk/>
            <pc:sldMk cId="2386053796" sldId="523"/>
            <ac:spMk id="19" creationId="{02A49CBE-FCDC-40C6-84FB-FD93470752B1}"/>
          </ac:spMkLst>
        </pc:spChg>
        <pc:spChg chg="mod">
          <ac:chgData name="reza kabir" userId="af3c95a13102d509" providerId="LiveId" clId="{88200EE4-F4B4-49E8-8126-B01E5FCCBE2D}" dt="2020-05-17T11:33:56.660" v="2185" actId="165"/>
          <ac:spMkLst>
            <pc:docMk/>
            <pc:sldMk cId="2386053796" sldId="523"/>
            <ac:spMk id="20" creationId="{D50FCAC7-C90E-4227-AC0D-498688B61765}"/>
          </ac:spMkLst>
        </pc:spChg>
        <pc:spChg chg="del mod topLvl">
          <ac:chgData name="reza kabir" userId="af3c95a13102d509" providerId="LiveId" clId="{88200EE4-F4B4-49E8-8126-B01E5FCCBE2D}" dt="2020-05-17T11:33:59.725" v="2186" actId="478"/>
          <ac:spMkLst>
            <pc:docMk/>
            <pc:sldMk cId="2386053796" sldId="523"/>
            <ac:spMk id="21" creationId="{CA881CA6-B6C4-4539-B567-FB77E7828D4E}"/>
          </ac:spMkLst>
        </pc:spChg>
        <pc:spChg chg="del mod topLvl">
          <ac:chgData name="reza kabir" userId="af3c95a13102d509" providerId="LiveId" clId="{88200EE4-F4B4-49E8-8126-B01E5FCCBE2D}" dt="2020-05-17T11:34:02.499" v="2187" actId="478"/>
          <ac:spMkLst>
            <pc:docMk/>
            <pc:sldMk cId="2386053796" sldId="523"/>
            <ac:spMk id="22" creationId="{698B11D0-E851-468B-AA5E-1E188DF70480}"/>
          </ac:spMkLst>
        </pc:spChg>
        <pc:spChg chg="del mod topLvl">
          <ac:chgData name="reza kabir" userId="af3c95a13102d509" providerId="LiveId" clId="{88200EE4-F4B4-49E8-8126-B01E5FCCBE2D}" dt="2020-05-17T11:34:02.499" v="2187" actId="478"/>
          <ac:spMkLst>
            <pc:docMk/>
            <pc:sldMk cId="2386053796" sldId="523"/>
            <ac:spMk id="23" creationId="{39BDADA6-5849-4135-9C70-4FBE37187D6B}"/>
          </ac:spMkLst>
        </pc:spChg>
        <pc:spChg chg="mod">
          <ac:chgData name="reza kabir" userId="af3c95a13102d509" providerId="LiveId" clId="{88200EE4-F4B4-49E8-8126-B01E5FCCBE2D}" dt="2020-05-17T11:33:56.660" v="2185" actId="165"/>
          <ac:spMkLst>
            <pc:docMk/>
            <pc:sldMk cId="2386053796" sldId="523"/>
            <ac:spMk id="25" creationId="{17514D04-2129-48BE-A988-E90848797BEA}"/>
          </ac:spMkLst>
        </pc:spChg>
        <pc:spChg chg="mod">
          <ac:chgData name="reza kabir" userId="af3c95a13102d509" providerId="LiveId" clId="{88200EE4-F4B4-49E8-8126-B01E5FCCBE2D}" dt="2020-05-17T11:33:56.660" v="2185" actId="165"/>
          <ac:spMkLst>
            <pc:docMk/>
            <pc:sldMk cId="2386053796" sldId="523"/>
            <ac:spMk id="26" creationId="{1B8A7D9E-7B4D-4202-960C-CCC3EB13FD91}"/>
          </ac:spMkLst>
        </pc:spChg>
        <pc:spChg chg="mod">
          <ac:chgData name="reza kabir" userId="af3c95a13102d509" providerId="LiveId" clId="{88200EE4-F4B4-49E8-8126-B01E5FCCBE2D}" dt="2020-05-17T11:33:56.660" v="2185" actId="165"/>
          <ac:spMkLst>
            <pc:docMk/>
            <pc:sldMk cId="2386053796" sldId="523"/>
            <ac:spMk id="27" creationId="{03D89F86-9302-42BD-B800-B58C8C307867}"/>
          </ac:spMkLst>
        </pc:spChg>
        <pc:spChg chg="mod">
          <ac:chgData name="reza kabir" userId="af3c95a13102d509" providerId="LiveId" clId="{88200EE4-F4B4-49E8-8126-B01E5FCCBE2D}" dt="2020-05-17T11:33:56.660" v="2185" actId="165"/>
          <ac:spMkLst>
            <pc:docMk/>
            <pc:sldMk cId="2386053796" sldId="523"/>
            <ac:spMk id="28" creationId="{2E77DE31-55AB-4E4E-AE2A-1B7F06920A23}"/>
          </ac:spMkLst>
        </pc:spChg>
        <pc:spChg chg="mod">
          <ac:chgData name="reza kabir" userId="af3c95a13102d509" providerId="LiveId" clId="{88200EE4-F4B4-49E8-8126-B01E5FCCBE2D}" dt="2020-05-17T11:33:56.660" v="2185" actId="165"/>
          <ac:spMkLst>
            <pc:docMk/>
            <pc:sldMk cId="2386053796" sldId="523"/>
            <ac:spMk id="30" creationId="{4C99AEB2-BDA7-403B-8306-712BBCBE510F}"/>
          </ac:spMkLst>
        </pc:spChg>
        <pc:spChg chg="mod">
          <ac:chgData name="reza kabir" userId="af3c95a13102d509" providerId="LiveId" clId="{88200EE4-F4B4-49E8-8126-B01E5FCCBE2D}" dt="2020-05-17T11:33:56.660" v="2185" actId="165"/>
          <ac:spMkLst>
            <pc:docMk/>
            <pc:sldMk cId="2386053796" sldId="523"/>
            <ac:spMk id="31" creationId="{9B37010E-37DF-4E9F-921C-6A5310B24AA4}"/>
          </ac:spMkLst>
        </pc:spChg>
        <pc:spChg chg="mod topLvl">
          <ac:chgData name="reza kabir" userId="af3c95a13102d509" providerId="LiveId" clId="{88200EE4-F4B4-49E8-8126-B01E5FCCBE2D}" dt="2020-05-17T11:40:05.936" v="2267" actId="165"/>
          <ac:spMkLst>
            <pc:docMk/>
            <pc:sldMk cId="2386053796" sldId="523"/>
            <ac:spMk id="33" creationId="{75221083-CB4D-49A3-9A6C-0A378C2ACA1D}"/>
          </ac:spMkLst>
        </pc:spChg>
        <pc:spChg chg="mod topLvl">
          <ac:chgData name="reza kabir" userId="af3c95a13102d509" providerId="LiveId" clId="{88200EE4-F4B4-49E8-8126-B01E5FCCBE2D}" dt="2020-05-17T11:40:05.936" v="2267" actId="165"/>
          <ac:spMkLst>
            <pc:docMk/>
            <pc:sldMk cId="2386053796" sldId="523"/>
            <ac:spMk id="34" creationId="{7A97BB41-3F29-4C20-9A44-A5834859EBB8}"/>
          </ac:spMkLst>
        </pc:spChg>
        <pc:spChg chg="mod topLvl">
          <ac:chgData name="reza kabir" userId="af3c95a13102d509" providerId="LiveId" clId="{88200EE4-F4B4-49E8-8126-B01E5FCCBE2D}" dt="2020-05-17T11:40:05.936" v="2267" actId="165"/>
          <ac:spMkLst>
            <pc:docMk/>
            <pc:sldMk cId="2386053796" sldId="523"/>
            <ac:spMk id="35" creationId="{52BCDAD5-CF87-465D-9D7E-E61FE8E86583}"/>
          </ac:spMkLst>
        </pc:spChg>
        <pc:spChg chg="mod topLvl">
          <ac:chgData name="reza kabir" userId="af3c95a13102d509" providerId="LiveId" clId="{88200EE4-F4B4-49E8-8126-B01E5FCCBE2D}" dt="2020-05-17T11:40:05.936" v="2267" actId="165"/>
          <ac:spMkLst>
            <pc:docMk/>
            <pc:sldMk cId="2386053796" sldId="523"/>
            <ac:spMk id="36" creationId="{B35A0851-ADA7-455D-A7A8-ED0F65D607C6}"/>
          </ac:spMkLst>
        </pc:spChg>
        <pc:spChg chg="mod topLvl">
          <ac:chgData name="reza kabir" userId="af3c95a13102d509" providerId="LiveId" clId="{88200EE4-F4B4-49E8-8126-B01E5FCCBE2D}" dt="2020-05-17T11:40:05.936" v="2267" actId="165"/>
          <ac:spMkLst>
            <pc:docMk/>
            <pc:sldMk cId="2386053796" sldId="523"/>
            <ac:spMk id="37" creationId="{F13CB925-F7A0-479D-BC8F-4B503628A973}"/>
          </ac:spMkLst>
        </pc:spChg>
        <pc:spChg chg="mod topLvl">
          <ac:chgData name="reza kabir" userId="af3c95a13102d509" providerId="LiveId" clId="{88200EE4-F4B4-49E8-8126-B01E5FCCBE2D}" dt="2020-05-17T11:40:05.936" v="2267" actId="165"/>
          <ac:spMkLst>
            <pc:docMk/>
            <pc:sldMk cId="2386053796" sldId="523"/>
            <ac:spMk id="38" creationId="{37D0ADAA-AEC3-4D6A-9943-9F9684934E63}"/>
          </ac:spMkLst>
        </pc:spChg>
        <pc:spChg chg="mod">
          <ac:chgData name="reza kabir" userId="af3c95a13102d509" providerId="LiveId" clId="{88200EE4-F4B4-49E8-8126-B01E5FCCBE2D}" dt="2020-05-17T11:34:06.475" v="2188" actId="165"/>
          <ac:spMkLst>
            <pc:docMk/>
            <pc:sldMk cId="2386053796" sldId="523"/>
            <ac:spMk id="40" creationId="{9311EDDA-49CA-4296-8F5A-0E97918AB6E1}"/>
          </ac:spMkLst>
        </pc:spChg>
        <pc:spChg chg="mod">
          <ac:chgData name="reza kabir" userId="af3c95a13102d509" providerId="LiveId" clId="{88200EE4-F4B4-49E8-8126-B01E5FCCBE2D}" dt="2020-05-17T11:34:06.475" v="2188" actId="165"/>
          <ac:spMkLst>
            <pc:docMk/>
            <pc:sldMk cId="2386053796" sldId="523"/>
            <ac:spMk id="41" creationId="{8E208827-FCD5-4B8A-80E1-686C8582FC85}"/>
          </ac:spMkLst>
        </pc:spChg>
        <pc:spChg chg="mod">
          <ac:chgData name="reza kabir" userId="af3c95a13102d509" providerId="LiveId" clId="{88200EE4-F4B4-49E8-8126-B01E5FCCBE2D}" dt="2020-05-17T11:34:06.475" v="2188" actId="165"/>
          <ac:spMkLst>
            <pc:docMk/>
            <pc:sldMk cId="2386053796" sldId="523"/>
            <ac:spMk id="42" creationId="{AC19C590-50FD-40C9-96C5-053A6ECF47B5}"/>
          </ac:spMkLst>
        </pc:spChg>
        <pc:spChg chg="mod">
          <ac:chgData name="reza kabir" userId="af3c95a13102d509" providerId="LiveId" clId="{88200EE4-F4B4-49E8-8126-B01E5FCCBE2D}" dt="2020-05-17T11:34:06.475" v="2188" actId="165"/>
          <ac:spMkLst>
            <pc:docMk/>
            <pc:sldMk cId="2386053796" sldId="523"/>
            <ac:spMk id="43" creationId="{2358B9FE-DBD8-4789-8EA9-20735A643AC5}"/>
          </ac:spMkLst>
        </pc:spChg>
        <pc:spChg chg="mod">
          <ac:chgData name="reza kabir" userId="af3c95a13102d509" providerId="LiveId" clId="{88200EE4-F4B4-49E8-8126-B01E5FCCBE2D}" dt="2020-05-17T11:34:06.475" v="2188" actId="165"/>
          <ac:spMkLst>
            <pc:docMk/>
            <pc:sldMk cId="2386053796" sldId="523"/>
            <ac:spMk id="44" creationId="{BE305B09-BE3A-4632-B010-2ECC4EAFFBE2}"/>
          </ac:spMkLst>
        </pc:spChg>
        <pc:spChg chg="mod">
          <ac:chgData name="reza kabir" userId="af3c95a13102d509" providerId="LiveId" clId="{88200EE4-F4B4-49E8-8126-B01E5FCCBE2D}" dt="2020-05-17T11:34:06.475" v="2188" actId="165"/>
          <ac:spMkLst>
            <pc:docMk/>
            <pc:sldMk cId="2386053796" sldId="523"/>
            <ac:spMk id="45" creationId="{70E72D7A-669C-4F94-9E50-B16091DEE56A}"/>
          </ac:spMkLst>
        </pc:spChg>
        <pc:spChg chg="mod">
          <ac:chgData name="reza kabir" userId="af3c95a13102d509" providerId="LiveId" clId="{88200EE4-F4B4-49E8-8126-B01E5FCCBE2D}" dt="2020-05-17T11:34:06.475" v="2188" actId="165"/>
          <ac:spMkLst>
            <pc:docMk/>
            <pc:sldMk cId="2386053796" sldId="523"/>
            <ac:spMk id="46" creationId="{CC8EDE91-5584-4FF5-9FBF-A684F3F9ED83}"/>
          </ac:spMkLst>
        </pc:spChg>
        <pc:spChg chg="mod">
          <ac:chgData name="reza kabir" userId="af3c95a13102d509" providerId="LiveId" clId="{88200EE4-F4B4-49E8-8126-B01E5FCCBE2D}" dt="2020-05-17T11:34:06.475" v="2188" actId="165"/>
          <ac:spMkLst>
            <pc:docMk/>
            <pc:sldMk cId="2386053796" sldId="523"/>
            <ac:spMk id="47" creationId="{65EE51F6-5AC2-46B9-852D-2A06C978F545}"/>
          </ac:spMkLst>
        </pc:spChg>
        <pc:spChg chg="mod">
          <ac:chgData name="reza kabir" userId="af3c95a13102d509" providerId="LiveId" clId="{88200EE4-F4B4-49E8-8126-B01E5FCCBE2D}" dt="2020-05-17T11:34:06.475" v="2188" actId="165"/>
          <ac:spMkLst>
            <pc:docMk/>
            <pc:sldMk cId="2386053796" sldId="523"/>
            <ac:spMk id="48" creationId="{95A1CCD0-A67C-4141-9512-C284BD24A19F}"/>
          </ac:spMkLst>
        </pc:spChg>
        <pc:spChg chg="mod">
          <ac:chgData name="reza kabir" userId="af3c95a13102d509" providerId="LiveId" clId="{88200EE4-F4B4-49E8-8126-B01E5FCCBE2D}" dt="2020-05-17T11:34:06.475" v="2188" actId="165"/>
          <ac:spMkLst>
            <pc:docMk/>
            <pc:sldMk cId="2386053796" sldId="523"/>
            <ac:spMk id="49" creationId="{428FB3B2-4C2E-4D1E-AF72-E4A0DB06437A}"/>
          </ac:spMkLst>
        </pc:spChg>
        <pc:spChg chg="mod">
          <ac:chgData name="reza kabir" userId="af3c95a13102d509" providerId="LiveId" clId="{88200EE4-F4B4-49E8-8126-B01E5FCCBE2D}" dt="2020-05-17T11:34:06.475" v="2188" actId="165"/>
          <ac:spMkLst>
            <pc:docMk/>
            <pc:sldMk cId="2386053796" sldId="523"/>
            <ac:spMk id="50" creationId="{7F9EE3D6-4678-423A-9A7B-E68B5E699E00}"/>
          </ac:spMkLst>
        </pc:spChg>
        <pc:spChg chg="mod">
          <ac:chgData name="reza kabir" userId="af3c95a13102d509" providerId="LiveId" clId="{88200EE4-F4B4-49E8-8126-B01E5FCCBE2D}" dt="2020-05-17T11:34:06.475" v="2188" actId="165"/>
          <ac:spMkLst>
            <pc:docMk/>
            <pc:sldMk cId="2386053796" sldId="523"/>
            <ac:spMk id="51" creationId="{3452208C-1C54-4120-8E9F-5BD774950154}"/>
          </ac:spMkLst>
        </pc:spChg>
        <pc:spChg chg="mod">
          <ac:chgData name="reza kabir" userId="af3c95a13102d509" providerId="LiveId" clId="{88200EE4-F4B4-49E8-8126-B01E5FCCBE2D}" dt="2020-05-17T11:34:06.475" v="2188" actId="165"/>
          <ac:spMkLst>
            <pc:docMk/>
            <pc:sldMk cId="2386053796" sldId="523"/>
            <ac:spMk id="52" creationId="{C77102EF-CBA0-451E-8D3C-935EB09D0790}"/>
          </ac:spMkLst>
        </pc:spChg>
        <pc:spChg chg="mod">
          <ac:chgData name="reza kabir" userId="af3c95a13102d509" providerId="LiveId" clId="{88200EE4-F4B4-49E8-8126-B01E5FCCBE2D}" dt="2020-05-17T11:34:06.475" v="2188" actId="165"/>
          <ac:spMkLst>
            <pc:docMk/>
            <pc:sldMk cId="2386053796" sldId="523"/>
            <ac:spMk id="53" creationId="{87E5580B-BCA1-422D-87A3-FCB1D4AF95DA}"/>
          </ac:spMkLst>
        </pc:spChg>
        <pc:spChg chg="mod">
          <ac:chgData name="reza kabir" userId="af3c95a13102d509" providerId="LiveId" clId="{88200EE4-F4B4-49E8-8126-B01E5FCCBE2D}" dt="2020-05-17T11:34:06.475" v="2188" actId="165"/>
          <ac:spMkLst>
            <pc:docMk/>
            <pc:sldMk cId="2386053796" sldId="523"/>
            <ac:spMk id="54" creationId="{018992B0-2C1D-4FB0-9169-D8604B1C0C42}"/>
          </ac:spMkLst>
        </pc:spChg>
        <pc:spChg chg="mod">
          <ac:chgData name="reza kabir" userId="af3c95a13102d509" providerId="LiveId" clId="{88200EE4-F4B4-49E8-8126-B01E5FCCBE2D}" dt="2020-05-17T11:34:06.475" v="2188" actId="165"/>
          <ac:spMkLst>
            <pc:docMk/>
            <pc:sldMk cId="2386053796" sldId="523"/>
            <ac:spMk id="55" creationId="{FC08C5DC-2F54-44E1-9BF1-662D6E28D5B7}"/>
          </ac:spMkLst>
        </pc:spChg>
        <pc:spChg chg="mod">
          <ac:chgData name="reza kabir" userId="af3c95a13102d509" providerId="LiveId" clId="{88200EE4-F4B4-49E8-8126-B01E5FCCBE2D}" dt="2020-05-17T11:34:06.475" v="2188" actId="165"/>
          <ac:spMkLst>
            <pc:docMk/>
            <pc:sldMk cId="2386053796" sldId="523"/>
            <ac:spMk id="56" creationId="{1C14B6D5-389C-4DFA-AE64-571A1CEB7F21}"/>
          </ac:spMkLst>
        </pc:spChg>
        <pc:spChg chg="mod">
          <ac:chgData name="reza kabir" userId="af3c95a13102d509" providerId="LiveId" clId="{88200EE4-F4B4-49E8-8126-B01E5FCCBE2D}" dt="2020-05-17T11:34:06.475" v="2188" actId="165"/>
          <ac:spMkLst>
            <pc:docMk/>
            <pc:sldMk cId="2386053796" sldId="523"/>
            <ac:spMk id="57" creationId="{E5D1782E-69E3-418C-BE14-A66400849A3C}"/>
          </ac:spMkLst>
        </pc:spChg>
        <pc:spChg chg="mod">
          <ac:chgData name="reza kabir" userId="af3c95a13102d509" providerId="LiveId" clId="{88200EE4-F4B4-49E8-8126-B01E5FCCBE2D}" dt="2020-05-17T11:34:06.475" v="2188" actId="165"/>
          <ac:spMkLst>
            <pc:docMk/>
            <pc:sldMk cId="2386053796" sldId="523"/>
            <ac:spMk id="58" creationId="{F80D809F-5DB0-4AA9-89ED-245D46C04FBC}"/>
          </ac:spMkLst>
        </pc:spChg>
        <pc:spChg chg="mod">
          <ac:chgData name="reza kabir" userId="af3c95a13102d509" providerId="LiveId" clId="{88200EE4-F4B4-49E8-8126-B01E5FCCBE2D}" dt="2020-05-17T11:34:06.475" v="2188" actId="165"/>
          <ac:spMkLst>
            <pc:docMk/>
            <pc:sldMk cId="2386053796" sldId="523"/>
            <ac:spMk id="59" creationId="{D801CF71-6440-4487-8AA5-79FF121B8FB3}"/>
          </ac:spMkLst>
        </pc:spChg>
        <pc:spChg chg="mod">
          <ac:chgData name="reza kabir" userId="af3c95a13102d509" providerId="LiveId" clId="{88200EE4-F4B4-49E8-8126-B01E5FCCBE2D}" dt="2020-05-17T11:34:06.475" v="2188" actId="165"/>
          <ac:spMkLst>
            <pc:docMk/>
            <pc:sldMk cId="2386053796" sldId="523"/>
            <ac:spMk id="60" creationId="{862F39C1-DD3C-4487-BBFB-2CD697AAD578}"/>
          </ac:spMkLst>
        </pc:spChg>
        <pc:spChg chg="mod">
          <ac:chgData name="reza kabir" userId="af3c95a13102d509" providerId="LiveId" clId="{88200EE4-F4B4-49E8-8126-B01E5FCCBE2D}" dt="2020-05-17T11:34:06.475" v="2188" actId="165"/>
          <ac:spMkLst>
            <pc:docMk/>
            <pc:sldMk cId="2386053796" sldId="523"/>
            <ac:spMk id="61" creationId="{046CF6C8-97B5-47A2-B548-A8BD53F737F5}"/>
          </ac:spMkLst>
        </pc:spChg>
        <pc:spChg chg="mod">
          <ac:chgData name="reza kabir" userId="af3c95a13102d509" providerId="LiveId" clId="{88200EE4-F4B4-49E8-8126-B01E5FCCBE2D}" dt="2020-05-17T11:34:06.475" v="2188" actId="165"/>
          <ac:spMkLst>
            <pc:docMk/>
            <pc:sldMk cId="2386053796" sldId="523"/>
            <ac:spMk id="62" creationId="{8BB75A33-E280-4B3A-AB24-8C397C605596}"/>
          </ac:spMkLst>
        </pc:spChg>
        <pc:spChg chg="mod">
          <ac:chgData name="reza kabir" userId="af3c95a13102d509" providerId="LiveId" clId="{88200EE4-F4B4-49E8-8126-B01E5FCCBE2D}" dt="2020-05-17T11:34:06.475" v="2188" actId="165"/>
          <ac:spMkLst>
            <pc:docMk/>
            <pc:sldMk cId="2386053796" sldId="523"/>
            <ac:spMk id="63" creationId="{9BD2F4B5-8A49-4FBF-9697-2C0E008C6E63}"/>
          </ac:spMkLst>
        </pc:spChg>
        <pc:spChg chg="mod">
          <ac:chgData name="reza kabir" userId="af3c95a13102d509" providerId="LiveId" clId="{88200EE4-F4B4-49E8-8126-B01E5FCCBE2D}" dt="2020-05-17T11:34:06.475" v="2188" actId="165"/>
          <ac:spMkLst>
            <pc:docMk/>
            <pc:sldMk cId="2386053796" sldId="523"/>
            <ac:spMk id="64" creationId="{23191B07-CA18-4146-838F-744B71B7F976}"/>
          </ac:spMkLst>
        </pc:spChg>
        <pc:spChg chg="mod">
          <ac:chgData name="reza kabir" userId="af3c95a13102d509" providerId="LiveId" clId="{88200EE4-F4B4-49E8-8126-B01E5FCCBE2D}" dt="2020-05-17T11:34:06.475" v="2188" actId="165"/>
          <ac:spMkLst>
            <pc:docMk/>
            <pc:sldMk cId="2386053796" sldId="523"/>
            <ac:spMk id="65" creationId="{46DB58E9-B1F6-4A95-AFC5-B1B0ACB7A93F}"/>
          </ac:spMkLst>
        </pc:spChg>
        <pc:spChg chg="mod">
          <ac:chgData name="reza kabir" userId="af3c95a13102d509" providerId="LiveId" clId="{88200EE4-F4B4-49E8-8126-B01E5FCCBE2D}" dt="2020-05-17T11:34:06.475" v="2188" actId="165"/>
          <ac:spMkLst>
            <pc:docMk/>
            <pc:sldMk cId="2386053796" sldId="523"/>
            <ac:spMk id="66" creationId="{0982A43D-D37E-4AFA-BD13-2454C468DB6F}"/>
          </ac:spMkLst>
        </pc:spChg>
        <pc:spChg chg="mod">
          <ac:chgData name="reza kabir" userId="af3c95a13102d509" providerId="LiveId" clId="{88200EE4-F4B4-49E8-8126-B01E5FCCBE2D}" dt="2020-05-17T11:34:06.475" v="2188" actId="165"/>
          <ac:spMkLst>
            <pc:docMk/>
            <pc:sldMk cId="2386053796" sldId="523"/>
            <ac:spMk id="67" creationId="{0A731AB3-A9D7-4503-BD6D-2BD463D4CC3A}"/>
          </ac:spMkLst>
        </pc:spChg>
        <pc:spChg chg="mod">
          <ac:chgData name="reza kabir" userId="af3c95a13102d509" providerId="LiveId" clId="{88200EE4-F4B4-49E8-8126-B01E5FCCBE2D}" dt="2020-05-17T11:34:06.475" v="2188" actId="165"/>
          <ac:spMkLst>
            <pc:docMk/>
            <pc:sldMk cId="2386053796" sldId="523"/>
            <ac:spMk id="68" creationId="{8C08B638-982D-4820-9C03-445FA98932CC}"/>
          </ac:spMkLst>
        </pc:spChg>
        <pc:spChg chg="mod">
          <ac:chgData name="reza kabir" userId="af3c95a13102d509" providerId="LiveId" clId="{88200EE4-F4B4-49E8-8126-B01E5FCCBE2D}" dt="2020-05-17T11:34:06.475" v="2188" actId="165"/>
          <ac:spMkLst>
            <pc:docMk/>
            <pc:sldMk cId="2386053796" sldId="523"/>
            <ac:spMk id="69" creationId="{381F24B4-041F-4501-92A5-A287897B53DC}"/>
          </ac:spMkLst>
        </pc:spChg>
        <pc:spChg chg="mod">
          <ac:chgData name="reza kabir" userId="af3c95a13102d509" providerId="LiveId" clId="{88200EE4-F4B4-49E8-8126-B01E5FCCBE2D}" dt="2020-05-17T11:34:06.475" v="2188" actId="165"/>
          <ac:spMkLst>
            <pc:docMk/>
            <pc:sldMk cId="2386053796" sldId="523"/>
            <ac:spMk id="70" creationId="{5F11D87F-AA02-4B7D-8966-99769B623C3F}"/>
          </ac:spMkLst>
        </pc:spChg>
        <pc:spChg chg="mod">
          <ac:chgData name="reza kabir" userId="af3c95a13102d509" providerId="LiveId" clId="{88200EE4-F4B4-49E8-8126-B01E5FCCBE2D}" dt="2020-05-17T11:34:06.475" v="2188" actId="165"/>
          <ac:spMkLst>
            <pc:docMk/>
            <pc:sldMk cId="2386053796" sldId="523"/>
            <ac:spMk id="71" creationId="{01E7851F-6ED8-45E7-81D9-4FFBA064A5BC}"/>
          </ac:spMkLst>
        </pc:spChg>
        <pc:spChg chg="mod">
          <ac:chgData name="reza kabir" userId="af3c95a13102d509" providerId="LiveId" clId="{88200EE4-F4B4-49E8-8126-B01E5FCCBE2D}" dt="2020-05-17T11:34:06.475" v="2188" actId="165"/>
          <ac:spMkLst>
            <pc:docMk/>
            <pc:sldMk cId="2386053796" sldId="523"/>
            <ac:spMk id="72" creationId="{556809C2-0FFB-4153-8D01-8773D925877D}"/>
          </ac:spMkLst>
        </pc:spChg>
        <pc:spChg chg="mod">
          <ac:chgData name="reza kabir" userId="af3c95a13102d509" providerId="LiveId" clId="{88200EE4-F4B4-49E8-8126-B01E5FCCBE2D}" dt="2020-05-17T11:34:06.475" v="2188" actId="165"/>
          <ac:spMkLst>
            <pc:docMk/>
            <pc:sldMk cId="2386053796" sldId="523"/>
            <ac:spMk id="73" creationId="{0E4290AF-8F47-4778-9DFB-EC7DC0F9DAB5}"/>
          </ac:spMkLst>
        </pc:spChg>
        <pc:spChg chg="mod">
          <ac:chgData name="reza kabir" userId="af3c95a13102d509" providerId="LiveId" clId="{88200EE4-F4B4-49E8-8126-B01E5FCCBE2D}" dt="2020-05-17T11:34:06.475" v="2188" actId="165"/>
          <ac:spMkLst>
            <pc:docMk/>
            <pc:sldMk cId="2386053796" sldId="523"/>
            <ac:spMk id="74" creationId="{0A4881D3-4085-4E03-AE5E-2E0612181D8E}"/>
          </ac:spMkLst>
        </pc:spChg>
        <pc:spChg chg="mod">
          <ac:chgData name="reza kabir" userId="af3c95a13102d509" providerId="LiveId" clId="{88200EE4-F4B4-49E8-8126-B01E5FCCBE2D}" dt="2020-05-17T11:34:06.475" v="2188" actId="165"/>
          <ac:spMkLst>
            <pc:docMk/>
            <pc:sldMk cId="2386053796" sldId="523"/>
            <ac:spMk id="75" creationId="{96B130B3-E5F8-4921-8708-FE3ECAE97E30}"/>
          </ac:spMkLst>
        </pc:spChg>
        <pc:spChg chg="mod">
          <ac:chgData name="reza kabir" userId="af3c95a13102d509" providerId="LiveId" clId="{88200EE4-F4B4-49E8-8126-B01E5FCCBE2D}" dt="2020-05-17T11:34:06.475" v="2188" actId="165"/>
          <ac:spMkLst>
            <pc:docMk/>
            <pc:sldMk cId="2386053796" sldId="523"/>
            <ac:spMk id="76" creationId="{12C0C05D-DF14-43EC-8E29-CBED728C9C38}"/>
          </ac:spMkLst>
        </pc:spChg>
        <pc:spChg chg="mod">
          <ac:chgData name="reza kabir" userId="af3c95a13102d509" providerId="LiveId" clId="{88200EE4-F4B4-49E8-8126-B01E5FCCBE2D}" dt="2020-05-17T11:34:06.475" v="2188" actId="165"/>
          <ac:spMkLst>
            <pc:docMk/>
            <pc:sldMk cId="2386053796" sldId="523"/>
            <ac:spMk id="77" creationId="{81642E10-F06F-4368-A7CC-89D97EF5ACEF}"/>
          </ac:spMkLst>
        </pc:spChg>
        <pc:spChg chg="mod">
          <ac:chgData name="reza kabir" userId="af3c95a13102d509" providerId="LiveId" clId="{88200EE4-F4B4-49E8-8126-B01E5FCCBE2D}" dt="2020-05-17T11:34:06.475" v="2188" actId="165"/>
          <ac:spMkLst>
            <pc:docMk/>
            <pc:sldMk cId="2386053796" sldId="523"/>
            <ac:spMk id="78" creationId="{9597B447-4DF0-4F3D-BAB8-0493A53603EB}"/>
          </ac:spMkLst>
        </pc:spChg>
        <pc:spChg chg="mod">
          <ac:chgData name="reza kabir" userId="af3c95a13102d509" providerId="LiveId" clId="{88200EE4-F4B4-49E8-8126-B01E5FCCBE2D}" dt="2020-05-17T11:34:06.475" v="2188" actId="165"/>
          <ac:spMkLst>
            <pc:docMk/>
            <pc:sldMk cId="2386053796" sldId="523"/>
            <ac:spMk id="79" creationId="{E058E15B-2A1E-4953-99A4-BE64AD9383E3}"/>
          </ac:spMkLst>
        </pc:spChg>
        <pc:spChg chg="mod">
          <ac:chgData name="reza kabir" userId="af3c95a13102d509" providerId="LiveId" clId="{88200EE4-F4B4-49E8-8126-B01E5FCCBE2D}" dt="2020-05-17T11:34:06.475" v="2188" actId="165"/>
          <ac:spMkLst>
            <pc:docMk/>
            <pc:sldMk cId="2386053796" sldId="523"/>
            <ac:spMk id="80" creationId="{7E193EC3-F614-4249-B107-71E37EE3F156}"/>
          </ac:spMkLst>
        </pc:spChg>
        <pc:spChg chg="mod">
          <ac:chgData name="reza kabir" userId="af3c95a13102d509" providerId="LiveId" clId="{88200EE4-F4B4-49E8-8126-B01E5FCCBE2D}" dt="2020-05-17T11:34:06.475" v="2188" actId="165"/>
          <ac:spMkLst>
            <pc:docMk/>
            <pc:sldMk cId="2386053796" sldId="523"/>
            <ac:spMk id="81" creationId="{8D04B655-FD84-46AE-AC2E-1CF2346E78F3}"/>
          </ac:spMkLst>
        </pc:spChg>
        <pc:spChg chg="mod">
          <ac:chgData name="reza kabir" userId="af3c95a13102d509" providerId="LiveId" clId="{88200EE4-F4B4-49E8-8126-B01E5FCCBE2D}" dt="2020-05-17T11:34:06.475" v="2188" actId="165"/>
          <ac:spMkLst>
            <pc:docMk/>
            <pc:sldMk cId="2386053796" sldId="523"/>
            <ac:spMk id="82" creationId="{C336E484-3F56-4EE8-9FE3-189D861404B9}"/>
          </ac:spMkLst>
        </pc:spChg>
        <pc:spChg chg="mod">
          <ac:chgData name="reza kabir" userId="af3c95a13102d509" providerId="LiveId" clId="{88200EE4-F4B4-49E8-8126-B01E5FCCBE2D}" dt="2020-05-17T11:34:06.475" v="2188" actId="165"/>
          <ac:spMkLst>
            <pc:docMk/>
            <pc:sldMk cId="2386053796" sldId="523"/>
            <ac:spMk id="83" creationId="{A8D21D89-1B1B-4A2A-BB39-A2BA2E5AB873}"/>
          </ac:spMkLst>
        </pc:spChg>
        <pc:spChg chg="mod">
          <ac:chgData name="reza kabir" userId="af3c95a13102d509" providerId="LiveId" clId="{88200EE4-F4B4-49E8-8126-B01E5FCCBE2D}" dt="2020-05-17T11:34:06.475" v="2188" actId="165"/>
          <ac:spMkLst>
            <pc:docMk/>
            <pc:sldMk cId="2386053796" sldId="523"/>
            <ac:spMk id="84" creationId="{2E7340B8-50C5-4DBF-A723-18281AB137DD}"/>
          </ac:spMkLst>
        </pc:spChg>
        <pc:spChg chg="mod">
          <ac:chgData name="reza kabir" userId="af3c95a13102d509" providerId="LiveId" clId="{88200EE4-F4B4-49E8-8126-B01E5FCCBE2D}" dt="2020-05-17T11:34:06.475" v="2188" actId="165"/>
          <ac:spMkLst>
            <pc:docMk/>
            <pc:sldMk cId="2386053796" sldId="523"/>
            <ac:spMk id="85" creationId="{01645682-1962-4293-A11A-2475AD975F47}"/>
          </ac:spMkLst>
        </pc:spChg>
        <pc:spChg chg="mod">
          <ac:chgData name="reza kabir" userId="af3c95a13102d509" providerId="LiveId" clId="{88200EE4-F4B4-49E8-8126-B01E5FCCBE2D}" dt="2020-05-17T11:34:06.475" v="2188" actId="165"/>
          <ac:spMkLst>
            <pc:docMk/>
            <pc:sldMk cId="2386053796" sldId="523"/>
            <ac:spMk id="86" creationId="{52DE1FDD-CB30-4DCF-944C-E8DF9C9A9795}"/>
          </ac:spMkLst>
        </pc:spChg>
        <pc:spChg chg="mod">
          <ac:chgData name="reza kabir" userId="af3c95a13102d509" providerId="LiveId" clId="{88200EE4-F4B4-49E8-8126-B01E5FCCBE2D}" dt="2020-05-17T11:34:06.475" v="2188" actId="165"/>
          <ac:spMkLst>
            <pc:docMk/>
            <pc:sldMk cId="2386053796" sldId="523"/>
            <ac:spMk id="87" creationId="{8FBE706B-C182-4B1E-8D6C-62EC09E5BDA2}"/>
          </ac:spMkLst>
        </pc:spChg>
        <pc:spChg chg="mod">
          <ac:chgData name="reza kabir" userId="af3c95a13102d509" providerId="LiveId" clId="{88200EE4-F4B4-49E8-8126-B01E5FCCBE2D}" dt="2020-05-17T11:34:06.475" v="2188" actId="165"/>
          <ac:spMkLst>
            <pc:docMk/>
            <pc:sldMk cId="2386053796" sldId="523"/>
            <ac:spMk id="88" creationId="{AC8D330E-9F31-4AF9-BD21-5F6F8BEE1A88}"/>
          </ac:spMkLst>
        </pc:spChg>
        <pc:spChg chg="mod">
          <ac:chgData name="reza kabir" userId="af3c95a13102d509" providerId="LiveId" clId="{88200EE4-F4B4-49E8-8126-B01E5FCCBE2D}" dt="2020-05-17T11:34:06.475" v="2188" actId="165"/>
          <ac:spMkLst>
            <pc:docMk/>
            <pc:sldMk cId="2386053796" sldId="523"/>
            <ac:spMk id="89" creationId="{D61E8EC8-472F-4B41-9EA5-B18A50A2D552}"/>
          </ac:spMkLst>
        </pc:spChg>
        <pc:spChg chg="mod">
          <ac:chgData name="reza kabir" userId="af3c95a13102d509" providerId="LiveId" clId="{88200EE4-F4B4-49E8-8126-B01E5FCCBE2D}" dt="2020-05-17T11:34:06.475" v="2188" actId="165"/>
          <ac:spMkLst>
            <pc:docMk/>
            <pc:sldMk cId="2386053796" sldId="523"/>
            <ac:spMk id="90" creationId="{77781B9F-3097-4C25-9FDC-D7C602E52D21}"/>
          </ac:spMkLst>
        </pc:spChg>
        <pc:spChg chg="mod">
          <ac:chgData name="reza kabir" userId="af3c95a13102d509" providerId="LiveId" clId="{88200EE4-F4B4-49E8-8126-B01E5FCCBE2D}" dt="2020-05-17T11:34:06.475" v="2188" actId="165"/>
          <ac:spMkLst>
            <pc:docMk/>
            <pc:sldMk cId="2386053796" sldId="523"/>
            <ac:spMk id="91" creationId="{A32FB261-DE18-40A9-ACF9-6E62927F457E}"/>
          </ac:spMkLst>
        </pc:spChg>
        <pc:spChg chg="mod">
          <ac:chgData name="reza kabir" userId="af3c95a13102d509" providerId="LiveId" clId="{88200EE4-F4B4-49E8-8126-B01E5FCCBE2D}" dt="2020-05-17T11:34:06.475" v="2188" actId="165"/>
          <ac:spMkLst>
            <pc:docMk/>
            <pc:sldMk cId="2386053796" sldId="523"/>
            <ac:spMk id="92" creationId="{EB18E6D8-4801-4B37-8425-D8B9F04B8864}"/>
          </ac:spMkLst>
        </pc:spChg>
        <pc:spChg chg="mod">
          <ac:chgData name="reza kabir" userId="af3c95a13102d509" providerId="LiveId" clId="{88200EE4-F4B4-49E8-8126-B01E5FCCBE2D}" dt="2020-05-17T11:34:06.475" v="2188" actId="165"/>
          <ac:spMkLst>
            <pc:docMk/>
            <pc:sldMk cId="2386053796" sldId="523"/>
            <ac:spMk id="93" creationId="{DD196389-54B8-4FA6-9D51-065B148CD23B}"/>
          </ac:spMkLst>
        </pc:spChg>
        <pc:spChg chg="mod">
          <ac:chgData name="reza kabir" userId="af3c95a13102d509" providerId="LiveId" clId="{88200EE4-F4B4-49E8-8126-B01E5FCCBE2D}" dt="2020-05-17T11:34:06.475" v="2188" actId="165"/>
          <ac:spMkLst>
            <pc:docMk/>
            <pc:sldMk cId="2386053796" sldId="523"/>
            <ac:spMk id="94" creationId="{8AD2EAFC-6985-44DF-98E9-B9CBA37DFDE0}"/>
          </ac:spMkLst>
        </pc:spChg>
        <pc:spChg chg="mod">
          <ac:chgData name="reza kabir" userId="af3c95a13102d509" providerId="LiveId" clId="{88200EE4-F4B4-49E8-8126-B01E5FCCBE2D}" dt="2020-05-17T11:34:06.475" v="2188" actId="165"/>
          <ac:spMkLst>
            <pc:docMk/>
            <pc:sldMk cId="2386053796" sldId="523"/>
            <ac:spMk id="95" creationId="{2FF5BDEF-5E58-4223-932C-0ABAB73DB319}"/>
          </ac:spMkLst>
        </pc:spChg>
        <pc:spChg chg="mod">
          <ac:chgData name="reza kabir" userId="af3c95a13102d509" providerId="LiveId" clId="{88200EE4-F4B4-49E8-8126-B01E5FCCBE2D}" dt="2020-05-17T11:34:06.475" v="2188" actId="165"/>
          <ac:spMkLst>
            <pc:docMk/>
            <pc:sldMk cId="2386053796" sldId="523"/>
            <ac:spMk id="96" creationId="{E3FCFFAA-1EE1-4B8C-BB04-31A0DF827756}"/>
          </ac:spMkLst>
        </pc:spChg>
        <pc:spChg chg="mod">
          <ac:chgData name="reza kabir" userId="af3c95a13102d509" providerId="LiveId" clId="{88200EE4-F4B4-49E8-8126-B01E5FCCBE2D}" dt="2020-05-17T11:34:06.475" v="2188" actId="165"/>
          <ac:spMkLst>
            <pc:docMk/>
            <pc:sldMk cId="2386053796" sldId="523"/>
            <ac:spMk id="97" creationId="{49F15C75-8B42-45A9-96E2-F7DE5338EF74}"/>
          </ac:spMkLst>
        </pc:spChg>
        <pc:spChg chg="mod">
          <ac:chgData name="reza kabir" userId="af3c95a13102d509" providerId="LiveId" clId="{88200EE4-F4B4-49E8-8126-B01E5FCCBE2D}" dt="2020-05-17T11:34:06.475" v="2188" actId="165"/>
          <ac:spMkLst>
            <pc:docMk/>
            <pc:sldMk cId="2386053796" sldId="523"/>
            <ac:spMk id="98" creationId="{801673A0-96BD-4142-97C1-6093B70FA939}"/>
          </ac:spMkLst>
        </pc:spChg>
        <pc:spChg chg="mod">
          <ac:chgData name="reza kabir" userId="af3c95a13102d509" providerId="LiveId" clId="{88200EE4-F4B4-49E8-8126-B01E5FCCBE2D}" dt="2020-05-17T11:34:06.475" v="2188" actId="165"/>
          <ac:spMkLst>
            <pc:docMk/>
            <pc:sldMk cId="2386053796" sldId="523"/>
            <ac:spMk id="99" creationId="{E9F88B15-7900-440F-B576-76C26EB65FBF}"/>
          </ac:spMkLst>
        </pc:spChg>
        <pc:spChg chg="mod">
          <ac:chgData name="reza kabir" userId="af3c95a13102d509" providerId="LiveId" clId="{88200EE4-F4B4-49E8-8126-B01E5FCCBE2D}" dt="2020-05-17T11:34:06.475" v="2188" actId="165"/>
          <ac:spMkLst>
            <pc:docMk/>
            <pc:sldMk cId="2386053796" sldId="523"/>
            <ac:spMk id="100" creationId="{A10E690C-5BE2-48F7-891E-8828F1709724}"/>
          </ac:spMkLst>
        </pc:spChg>
        <pc:spChg chg="mod">
          <ac:chgData name="reza kabir" userId="af3c95a13102d509" providerId="LiveId" clId="{88200EE4-F4B4-49E8-8126-B01E5FCCBE2D}" dt="2020-05-17T11:34:06.475" v="2188" actId="165"/>
          <ac:spMkLst>
            <pc:docMk/>
            <pc:sldMk cId="2386053796" sldId="523"/>
            <ac:spMk id="101" creationId="{79B66519-D6BD-4AB7-9B11-1DFF1D6284B6}"/>
          </ac:spMkLst>
        </pc:spChg>
        <pc:spChg chg="mod">
          <ac:chgData name="reza kabir" userId="af3c95a13102d509" providerId="LiveId" clId="{88200EE4-F4B4-49E8-8126-B01E5FCCBE2D}" dt="2020-05-17T11:34:06.475" v="2188" actId="165"/>
          <ac:spMkLst>
            <pc:docMk/>
            <pc:sldMk cId="2386053796" sldId="523"/>
            <ac:spMk id="102" creationId="{263A202D-4772-46C9-9A6F-80346B831FDA}"/>
          </ac:spMkLst>
        </pc:spChg>
        <pc:spChg chg="mod">
          <ac:chgData name="reza kabir" userId="af3c95a13102d509" providerId="LiveId" clId="{88200EE4-F4B4-49E8-8126-B01E5FCCBE2D}" dt="2020-05-17T11:34:06.475" v="2188" actId="165"/>
          <ac:spMkLst>
            <pc:docMk/>
            <pc:sldMk cId="2386053796" sldId="523"/>
            <ac:spMk id="103" creationId="{EC064D02-E916-460D-B5E0-F7B1EFCDE305}"/>
          </ac:spMkLst>
        </pc:spChg>
        <pc:spChg chg="mod">
          <ac:chgData name="reza kabir" userId="af3c95a13102d509" providerId="LiveId" clId="{88200EE4-F4B4-49E8-8126-B01E5FCCBE2D}" dt="2020-05-17T11:34:06.475" v="2188" actId="165"/>
          <ac:spMkLst>
            <pc:docMk/>
            <pc:sldMk cId="2386053796" sldId="523"/>
            <ac:spMk id="104" creationId="{3A785CC9-CBE8-4AE4-BB96-7624B4361064}"/>
          </ac:spMkLst>
        </pc:spChg>
        <pc:spChg chg="mod">
          <ac:chgData name="reza kabir" userId="af3c95a13102d509" providerId="LiveId" clId="{88200EE4-F4B4-49E8-8126-B01E5FCCBE2D}" dt="2020-05-17T11:34:06.475" v="2188" actId="165"/>
          <ac:spMkLst>
            <pc:docMk/>
            <pc:sldMk cId="2386053796" sldId="523"/>
            <ac:spMk id="105" creationId="{1361EFEF-536A-4A91-A37C-109B5D669FBD}"/>
          </ac:spMkLst>
        </pc:spChg>
        <pc:spChg chg="mod">
          <ac:chgData name="reza kabir" userId="af3c95a13102d509" providerId="LiveId" clId="{88200EE4-F4B4-49E8-8126-B01E5FCCBE2D}" dt="2020-05-17T11:34:06.475" v="2188" actId="165"/>
          <ac:spMkLst>
            <pc:docMk/>
            <pc:sldMk cId="2386053796" sldId="523"/>
            <ac:spMk id="106" creationId="{A528C1C9-5BE4-4211-B563-CE3F98F905A7}"/>
          </ac:spMkLst>
        </pc:spChg>
        <pc:spChg chg="mod">
          <ac:chgData name="reza kabir" userId="af3c95a13102d509" providerId="LiveId" clId="{88200EE4-F4B4-49E8-8126-B01E5FCCBE2D}" dt="2020-05-17T11:34:06.475" v="2188" actId="165"/>
          <ac:spMkLst>
            <pc:docMk/>
            <pc:sldMk cId="2386053796" sldId="523"/>
            <ac:spMk id="107" creationId="{8CC675B1-439E-4756-8ED3-9EF6CF904879}"/>
          </ac:spMkLst>
        </pc:spChg>
        <pc:spChg chg="mod">
          <ac:chgData name="reza kabir" userId="af3c95a13102d509" providerId="LiveId" clId="{88200EE4-F4B4-49E8-8126-B01E5FCCBE2D}" dt="2020-05-17T11:34:06.475" v="2188" actId="165"/>
          <ac:spMkLst>
            <pc:docMk/>
            <pc:sldMk cId="2386053796" sldId="523"/>
            <ac:spMk id="108" creationId="{2E619EE9-C26F-4AB2-9859-D4FB0FF01098}"/>
          </ac:spMkLst>
        </pc:spChg>
        <pc:spChg chg="mod">
          <ac:chgData name="reza kabir" userId="af3c95a13102d509" providerId="LiveId" clId="{88200EE4-F4B4-49E8-8126-B01E5FCCBE2D}" dt="2020-05-17T11:34:06.475" v="2188" actId="165"/>
          <ac:spMkLst>
            <pc:docMk/>
            <pc:sldMk cId="2386053796" sldId="523"/>
            <ac:spMk id="109" creationId="{F420BB1E-96C9-4C66-B3C7-E41D532C10B0}"/>
          </ac:spMkLst>
        </pc:spChg>
        <pc:spChg chg="mod">
          <ac:chgData name="reza kabir" userId="af3c95a13102d509" providerId="LiveId" clId="{88200EE4-F4B4-49E8-8126-B01E5FCCBE2D}" dt="2020-05-17T11:34:06.475" v="2188" actId="165"/>
          <ac:spMkLst>
            <pc:docMk/>
            <pc:sldMk cId="2386053796" sldId="523"/>
            <ac:spMk id="110" creationId="{7642FD41-B1F3-4BFC-BE0C-317FD3CFAAA9}"/>
          </ac:spMkLst>
        </pc:spChg>
        <pc:spChg chg="mod">
          <ac:chgData name="reza kabir" userId="af3c95a13102d509" providerId="LiveId" clId="{88200EE4-F4B4-49E8-8126-B01E5FCCBE2D}" dt="2020-05-17T11:34:06.475" v="2188" actId="165"/>
          <ac:spMkLst>
            <pc:docMk/>
            <pc:sldMk cId="2386053796" sldId="523"/>
            <ac:spMk id="111" creationId="{8810A13C-A619-4472-9E04-5D600406FD7E}"/>
          </ac:spMkLst>
        </pc:spChg>
        <pc:spChg chg="mod">
          <ac:chgData name="reza kabir" userId="af3c95a13102d509" providerId="LiveId" clId="{88200EE4-F4B4-49E8-8126-B01E5FCCBE2D}" dt="2020-05-17T11:34:06.475" v="2188" actId="165"/>
          <ac:spMkLst>
            <pc:docMk/>
            <pc:sldMk cId="2386053796" sldId="523"/>
            <ac:spMk id="112" creationId="{876B7100-8030-4414-8335-905027DDE956}"/>
          </ac:spMkLst>
        </pc:spChg>
        <pc:spChg chg="mod">
          <ac:chgData name="reza kabir" userId="af3c95a13102d509" providerId="LiveId" clId="{88200EE4-F4B4-49E8-8126-B01E5FCCBE2D}" dt="2020-05-17T11:34:06.475" v="2188" actId="165"/>
          <ac:spMkLst>
            <pc:docMk/>
            <pc:sldMk cId="2386053796" sldId="523"/>
            <ac:spMk id="113" creationId="{1AEC0DB2-4A8C-48DF-955A-126B3C86AC56}"/>
          </ac:spMkLst>
        </pc:spChg>
        <pc:spChg chg="mod">
          <ac:chgData name="reza kabir" userId="af3c95a13102d509" providerId="LiveId" clId="{88200EE4-F4B4-49E8-8126-B01E5FCCBE2D}" dt="2020-05-17T11:34:06.475" v="2188" actId="165"/>
          <ac:spMkLst>
            <pc:docMk/>
            <pc:sldMk cId="2386053796" sldId="523"/>
            <ac:spMk id="115" creationId="{908C9BBD-D1B2-4063-A561-180049A93694}"/>
          </ac:spMkLst>
        </pc:spChg>
        <pc:spChg chg="mod">
          <ac:chgData name="reza kabir" userId="af3c95a13102d509" providerId="LiveId" clId="{88200EE4-F4B4-49E8-8126-B01E5FCCBE2D}" dt="2020-05-17T11:34:06.475" v="2188" actId="165"/>
          <ac:spMkLst>
            <pc:docMk/>
            <pc:sldMk cId="2386053796" sldId="523"/>
            <ac:spMk id="116" creationId="{719579F4-35FF-41A7-AEA0-05A36818ADF3}"/>
          </ac:spMkLst>
        </pc:spChg>
        <pc:spChg chg="mod">
          <ac:chgData name="reza kabir" userId="af3c95a13102d509" providerId="LiveId" clId="{88200EE4-F4B4-49E8-8126-B01E5FCCBE2D}" dt="2020-05-17T11:34:06.475" v="2188" actId="165"/>
          <ac:spMkLst>
            <pc:docMk/>
            <pc:sldMk cId="2386053796" sldId="523"/>
            <ac:spMk id="117" creationId="{BEBF2D3F-BDCF-483F-9894-350595BC4C70}"/>
          </ac:spMkLst>
        </pc:spChg>
        <pc:spChg chg="mod">
          <ac:chgData name="reza kabir" userId="af3c95a13102d509" providerId="LiveId" clId="{88200EE4-F4B4-49E8-8126-B01E5FCCBE2D}" dt="2020-05-17T11:34:06.475" v="2188" actId="165"/>
          <ac:spMkLst>
            <pc:docMk/>
            <pc:sldMk cId="2386053796" sldId="523"/>
            <ac:spMk id="118" creationId="{6481CC50-F68C-4292-A9A0-DC0B424BFA1C}"/>
          </ac:spMkLst>
        </pc:spChg>
        <pc:spChg chg="mod">
          <ac:chgData name="reza kabir" userId="af3c95a13102d509" providerId="LiveId" clId="{88200EE4-F4B4-49E8-8126-B01E5FCCBE2D}" dt="2020-05-17T11:34:06.475" v="2188" actId="165"/>
          <ac:spMkLst>
            <pc:docMk/>
            <pc:sldMk cId="2386053796" sldId="523"/>
            <ac:spMk id="119" creationId="{51B4B67C-3548-4966-899D-D505A74280D3}"/>
          </ac:spMkLst>
        </pc:spChg>
        <pc:spChg chg="mod">
          <ac:chgData name="reza kabir" userId="af3c95a13102d509" providerId="LiveId" clId="{88200EE4-F4B4-49E8-8126-B01E5FCCBE2D}" dt="2020-05-17T11:34:06.475" v="2188" actId="165"/>
          <ac:spMkLst>
            <pc:docMk/>
            <pc:sldMk cId="2386053796" sldId="523"/>
            <ac:spMk id="120" creationId="{8D2D570A-D6F8-4CF4-9C2F-F39D03058779}"/>
          </ac:spMkLst>
        </pc:spChg>
        <pc:spChg chg="mod">
          <ac:chgData name="reza kabir" userId="af3c95a13102d509" providerId="LiveId" clId="{88200EE4-F4B4-49E8-8126-B01E5FCCBE2D}" dt="2020-05-17T11:34:06.475" v="2188" actId="165"/>
          <ac:spMkLst>
            <pc:docMk/>
            <pc:sldMk cId="2386053796" sldId="523"/>
            <ac:spMk id="121" creationId="{E74C66D7-AD00-4F9A-AF2C-02B2547AA7E2}"/>
          </ac:spMkLst>
        </pc:spChg>
        <pc:spChg chg="mod">
          <ac:chgData name="reza kabir" userId="af3c95a13102d509" providerId="LiveId" clId="{88200EE4-F4B4-49E8-8126-B01E5FCCBE2D}" dt="2020-05-17T11:34:06.475" v="2188" actId="165"/>
          <ac:spMkLst>
            <pc:docMk/>
            <pc:sldMk cId="2386053796" sldId="523"/>
            <ac:spMk id="122" creationId="{BF824FC8-710E-44AE-B4AE-55CB301F41DC}"/>
          </ac:spMkLst>
        </pc:spChg>
        <pc:spChg chg="mod">
          <ac:chgData name="reza kabir" userId="af3c95a13102d509" providerId="LiveId" clId="{88200EE4-F4B4-49E8-8126-B01E5FCCBE2D}" dt="2020-05-17T11:34:06.475" v="2188" actId="165"/>
          <ac:spMkLst>
            <pc:docMk/>
            <pc:sldMk cId="2386053796" sldId="523"/>
            <ac:spMk id="124" creationId="{41B31312-B643-4069-B435-9BED8577459E}"/>
          </ac:spMkLst>
        </pc:spChg>
        <pc:spChg chg="mod">
          <ac:chgData name="reza kabir" userId="af3c95a13102d509" providerId="LiveId" clId="{88200EE4-F4B4-49E8-8126-B01E5FCCBE2D}" dt="2020-05-17T11:34:06.475" v="2188" actId="165"/>
          <ac:spMkLst>
            <pc:docMk/>
            <pc:sldMk cId="2386053796" sldId="523"/>
            <ac:spMk id="125" creationId="{9F8C2498-19F1-42B2-A15C-99D675D5A53C}"/>
          </ac:spMkLst>
        </pc:spChg>
        <pc:spChg chg="mod">
          <ac:chgData name="reza kabir" userId="af3c95a13102d509" providerId="LiveId" clId="{88200EE4-F4B4-49E8-8126-B01E5FCCBE2D}" dt="2020-05-17T11:34:06.475" v="2188" actId="165"/>
          <ac:spMkLst>
            <pc:docMk/>
            <pc:sldMk cId="2386053796" sldId="523"/>
            <ac:spMk id="126" creationId="{C5D0A541-0922-4269-B949-9AE0AECB8151}"/>
          </ac:spMkLst>
        </pc:spChg>
        <pc:spChg chg="mod">
          <ac:chgData name="reza kabir" userId="af3c95a13102d509" providerId="LiveId" clId="{88200EE4-F4B4-49E8-8126-B01E5FCCBE2D}" dt="2020-05-17T11:34:06.475" v="2188" actId="165"/>
          <ac:spMkLst>
            <pc:docMk/>
            <pc:sldMk cId="2386053796" sldId="523"/>
            <ac:spMk id="127" creationId="{398D6E33-66C4-46FF-BA53-E20043A440FC}"/>
          </ac:spMkLst>
        </pc:spChg>
        <pc:spChg chg="mod">
          <ac:chgData name="reza kabir" userId="af3c95a13102d509" providerId="LiveId" clId="{88200EE4-F4B4-49E8-8126-B01E5FCCBE2D}" dt="2020-05-17T11:34:06.475" v="2188" actId="165"/>
          <ac:spMkLst>
            <pc:docMk/>
            <pc:sldMk cId="2386053796" sldId="523"/>
            <ac:spMk id="128" creationId="{6DE2565D-9E6A-4871-8991-BE393267CAEE}"/>
          </ac:spMkLst>
        </pc:spChg>
        <pc:spChg chg="mod">
          <ac:chgData name="reza kabir" userId="af3c95a13102d509" providerId="LiveId" clId="{88200EE4-F4B4-49E8-8126-B01E5FCCBE2D}" dt="2020-05-17T11:34:06.475" v="2188" actId="165"/>
          <ac:spMkLst>
            <pc:docMk/>
            <pc:sldMk cId="2386053796" sldId="523"/>
            <ac:spMk id="129" creationId="{E0CA7558-5DF9-4AE3-9A6A-0BE08ADC5B0B}"/>
          </ac:spMkLst>
        </pc:spChg>
        <pc:spChg chg="mod">
          <ac:chgData name="reza kabir" userId="af3c95a13102d509" providerId="LiveId" clId="{88200EE4-F4B4-49E8-8126-B01E5FCCBE2D}" dt="2020-05-17T11:34:06.475" v="2188" actId="165"/>
          <ac:spMkLst>
            <pc:docMk/>
            <pc:sldMk cId="2386053796" sldId="523"/>
            <ac:spMk id="130" creationId="{5919F6F1-785E-48F5-807E-C1EBE73B68DF}"/>
          </ac:spMkLst>
        </pc:spChg>
        <pc:spChg chg="mod">
          <ac:chgData name="reza kabir" userId="af3c95a13102d509" providerId="LiveId" clId="{88200EE4-F4B4-49E8-8126-B01E5FCCBE2D}" dt="2020-05-17T11:34:06.475" v="2188" actId="165"/>
          <ac:spMkLst>
            <pc:docMk/>
            <pc:sldMk cId="2386053796" sldId="523"/>
            <ac:spMk id="131" creationId="{C4942DA8-BAF3-4B6E-B18B-98AEF7485FB7}"/>
          </ac:spMkLst>
        </pc:spChg>
        <pc:spChg chg="mod">
          <ac:chgData name="reza kabir" userId="af3c95a13102d509" providerId="LiveId" clId="{88200EE4-F4B4-49E8-8126-B01E5FCCBE2D}" dt="2020-05-17T11:34:06.475" v="2188" actId="165"/>
          <ac:spMkLst>
            <pc:docMk/>
            <pc:sldMk cId="2386053796" sldId="523"/>
            <ac:spMk id="132" creationId="{7638CAFA-ECBD-4502-8DC2-8E909B331F81}"/>
          </ac:spMkLst>
        </pc:spChg>
        <pc:spChg chg="mod">
          <ac:chgData name="reza kabir" userId="af3c95a13102d509" providerId="LiveId" clId="{88200EE4-F4B4-49E8-8126-B01E5FCCBE2D}" dt="2020-05-17T11:34:06.475" v="2188" actId="165"/>
          <ac:spMkLst>
            <pc:docMk/>
            <pc:sldMk cId="2386053796" sldId="523"/>
            <ac:spMk id="133" creationId="{D8F54492-AF38-495F-85AA-8D57DD061885}"/>
          </ac:spMkLst>
        </pc:spChg>
        <pc:spChg chg="mod">
          <ac:chgData name="reza kabir" userId="af3c95a13102d509" providerId="LiveId" clId="{88200EE4-F4B4-49E8-8126-B01E5FCCBE2D}" dt="2020-05-17T11:34:06.475" v="2188" actId="165"/>
          <ac:spMkLst>
            <pc:docMk/>
            <pc:sldMk cId="2386053796" sldId="523"/>
            <ac:spMk id="134" creationId="{A1DB0A38-E9E0-44DA-A5EE-361992ECE88D}"/>
          </ac:spMkLst>
        </pc:spChg>
        <pc:spChg chg="mod">
          <ac:chgData name="reza kabir" userId="af3c95a13102d509" providerId="LiveId" clId="{88200EE4-F4B4-49E8-8126-B01E5FCCBE2D}" dt="2020-05-17T11:34:06.475" v="2188" actId="165"/>
          <ac:spMkLst>
            <pc:docMk/>
            <pc:sldMk cId="2386053796" sldId="523"/>
            <ac:spMk id="135" creationId="{5CEA6DF8-751E-4A8F-9B62-26C6EAE2821B}"/>
          </ac:spMkLst>
        </pc:spChg>
        <pc:spChg chg="mod">
          <ac:chgData name="reza kabir" userId="af3c95a13102d509" providerId="LiveId" clId="{88200EE4-F4B4-49E8-8126-B01E5FCCBE2D}" dt="2020-05-17T11:34:06.475" v="2188" actId="165"/>
          <ac:spMkLst>
            <pc:docMk/>
            <pc:sldMk cId="2386053796" sldId="523"/>
            <ac:spMk id="136" creationId="{6BBF1AB0-8CF3-45C1-B015-CFCC06C6FBCA}"/>
          </ac:spMkLst>
        </pc:spChg>
        <pc:spChg chg="mod">
          <ac:chgData name="reza kabir" userId="af3c95a13102d509" providerId="LiveId" clId="{88200EE4-F4B4-49E8-8126-B01E5FCCBE2D}" dt="2020-05-17T11:34:06.475" v="2188" actId="165"/>
          <ac:spMkLst>
            <pc:docMk/>
            <pc:sldMk cId="2386053796" sldId="523"/>
            <ac:spMk id="137" creationId="{CB610820-B772-4CA7-B0FA-B0FD226EEF30}"/>
          </ac:spMkLst>
        </pc:spChg>
        <pc:spChg chg="mod">
          <ac:chgData name="reza kabir" userId="af3c95a13102d509" providerId="LiveId" clId="{88200EE4-F4B4-49E8-8126-B01E5FCCBE2D}" dt="2020-05-17T11:34:06.475" v="2188" actId="165"/>
          <ac:spMkLst>
            <pc:docMk/>
            <pc:sldMk cId="2386053796" sldId="523"/>
            <ac:spMk id="138" creationId="{D24D307B-C4BA-46CF-9D2C-0BD367C14405}"/>
          </ac:spMkLst>
        </pc:spChg>
        <pc:spChg chg="mod">
          <ac:chgData name="reza kabir" userId="af3c95a13102d509" providerId="LiveId" clId="{88200EE4-F4B4-49E8-8126-B01E5FCCBE2D}" dt="2020-05-17T11:34:06.475" v="2188" actId="165"/>
          <ac:spMkLst>
            <pc:docMk/>
            <pc:sldMk cId="2386053796" sldId="523"/>
            <ac:spMk id="139" creationId="{24509864-5D3C-4872-AB7A-DEE5001E7D2E}"/>
          </ac:spMkLst>
        </pc:spChg>
        <pc:spChg chg="mod">
          <ac:chgData name="reza kabir" userId="af3c95a13102d509" providerId="LiveId" clId="{88200EE4-F4B4-49E8-8126-B01E5FCCBE2D}" dt="2020-05-17T11:34:06.475" v="2188" actId="165"/>
          <ac:spMkLst>
            <pc:docMk/>
            <pc:sldMk cId="2386053796" sldId="523"/>
            <ac:spMk id="140" creationId="{8D6E0C40-ABAF-4BD0-B062-BEB55D89893B}"/>
          </ac:spMkLst>
        </pc:spChg>
        <pc:spChg chg="mod">
          <ac:chgData name="reza kabir" userId="af3c95a13102d509" providerId="LiveId" clId="{88200EE4-F4B4-49E8-8126-B01E5FCCBE2D}" dt="2020-05-17T11:34:06.475" v="2188" actId="165"/>
          <ac:spMkLst>
            <pc:docMk/>
            <pc:sldMk cId="2386053796" sldId="523"/>
            <ac:spMk id="141" creationId="{8AB56767-F51B-4E02-BB47-9FFD002DADEC}"/>
          </ac:spMkLst>
        </pc:spChg>
        <pc:spChg chg="mod">
          <ac:chgData name="reza kabir" userId="af3c95a13102d509" providerId="LiveId" clId="{88200EE4-F4B4-49E8-8126-B01E5FCCBE2D}" dt="2020-05-17T11:34:06.475" v="2188" actId="165"/>
          <ac:spMkLst>
            <pc:docMk/>
            <pc:sldMk cId="2386053796" sldId="523"/>
            <ac:spMk id="142" creationId="{01698688-3C5F-4BA6-A1D3-C3B080EABF65}"/>
          </ac:spMkLst>
        </pc:spChg>
        <pc:spChg chg="mod">
          <ac:chgData name="reza kabir" userId="af3c95a13102d509" providerId="LiveId" clId="{88200EE4-F4B4-49E8-8126-B01E5FCCBE2D}" dt="2020-05-17T11:34:06.475" v="2188" actId="165"/>
          <ac:spMkLst>
            <pc:docMk/>
            <pc:sldMk cId="2386053796" sldId="523"/>
            <ac:spMk id="143" creationId="{B603FD7B-5359-46E8-B534-90685E469E85}"/>
          </ac:spMkLst>
        </pc:spChg>
        <pc:spChg chg="mod">
          <ac:chgData name="reza kabir" userId="af3c95a13102d509" providerId="LiveId" clId="{88200EE4-F4B4-49E8-8126-B01E5FCCBE2D}" dt="2020-05-17T11:34:06.475" v="2188" actId="165"/>
          <ac:spMkLst>
            <pc:docMk/>
            <pc:sldMk cId="2386053796" sldId="523"/>
            <ac:spMk id="144" creationId="{D779CDCA-5B1D-4BD3-B36F-310973255C62}"/>
          </ac:spMkLst>
        </pc:spChg>
        <pc:spChg chg="mod">
          <ac:chgData name="reza kabir" userId="af3c95a13102d509" providerId="LiveId" clId="{88200EE4-F4B4-49E8-8126-B01E5FCCBE2D}" dt="2020-05-17T11:34:06.475" v="2188" actId="165"/>
          <ac:spMkLst>
            <pc:docMk/>
            <pc:sldMk cId="2386053796" sldId="523"/>
            <ac:spMk id="145" creationId="{47992281-9270-4BAF-9DCC-8CFF490A9171}"/>
          </ac:spMkLst>
        </pc:spChg>
        <pc:spChg chg="mod">
          <ac:chgData name="reza kabir" userId="af3c95a13102d509" providerId="LiveId" clId="{88200EE4-F4B4-49E8-8126-B01E5FCCBE2D}" dt="2020-05-17T11:34:06.475" v="2188" actId="165"/>
          <ac:spMkLst>
            <pc:docMk/>
            <pc:sldMk cId="2386053796" sldId="523"/>
            <ac:spMk id="146" creationId="{631FCB8F-0F96-478E-9397-FEA812E3B91E}"/>
          </ac:spMkLst>
        </pc:spChg>
        <pc:spChg chg="mod">
          <ac:chgData name="reza kabir" userId="af3c95a13102d509" providerId="LiveId" clId="{88200EE4-F4B4-49E8-8126-B01E5FCCBE2D}" dt="2020-05-17T11:34:06.475" v="2188" actId="165"/>
          <ac:spMkLst>
            <pc:docMk/>
            <pc:sldMk cId="2386053796" sldId="523"/>
            <ac:spMk id="147" creationId="{AAF683E9-90D8-4773-A273-3A5689B231BD}"/>
          </ac:spMkLst>
        </pc:spChg>
        <pc:spChg chg="mod">
          <ac:chgData name="reza kabir" userId="af3c95a13102d509" providerId="LiveId" clId="{88200EE4-F4B4-49E8-8126-B01E5FCCBE2D}" dt="2020-05-17T11:34:06.475" v="2188" actId="165"/>
          <ac:spMkLst>
            <pc:docMk/>
            <pc:sldMk cId="2386053796" sldId="523"/>
            <ac:spMk id="148" creationId="{BD5F9031-8257-4325-B30F-A7B1975448C6}"/>
          </ac:spMkLst>
        </pc:spChg>
        <pc:spChg chg="mod">
          <ac:chgData name="reza kabir" userId="af3c95a13102d509" providerId="LiveId" clId="{88200EE4-F4B4-49E8-8126-B01E5FCCBE2D}" dt="2020-05-17T11:34:06.475" v="2188" actId="165"/>
          <ac:spMkLst>
            <pc:docMk/>
            <pc:sldMk cId="2386053796" sldId="523"/>
            <ac:spMk id="149" creationId="{3775E25D-F380-443A-A242-F8318A624A64}"/>
          </ac:spMkLst>
        </pc:spChg>
        <pc:spChg chg="mod">
          <ac:chgData name="reza kabir" userId="af3c95a13102d509" providerId="LiveId" clId="{88200EE4-F4B4-49E8-8126-B01E5FCCBE2D}" dt="2020-05-17T11:34:06.475" v="2188" actId="165"/>
          <ac:spMkLst>
            <pc:docMk/>
            <pc:sldMk cId="2386053796" sldId="523"/>
            <ac:spMk id="150" creationId="{F5FCDD69-BAE4-45C7-8E4A-CE51BDD564ED}"/>
          </ac:spMkLst>
        </pc:spChg>
        <pc:spChg chg="mod">
          <ac:chgData name="reza kabir" userId="af3c95a13102d509" providerId="LiveId" clId="{88200EE4-F4B4-49E8-8126-B01E5FCCBE2D}" dt="2020-05-17T11:34:06.475" v="2188" actId="165"/>
          <ac:spMkLst>
            <pc:docMk/>
            <pc:sldMk cId="2386053796" sldId="523"/>
            <ac:spMk id="151" creationId="{25E52509-782C-432E-A9CC-7238D9516A39}"/>
          </ac:spMkLst>
        </pc:spChg>
        <pc:spChg chg="mod">
          <ac:chgData name="reza kabir" userId="af3c95a13102d509" providerId="LiveId" clId="{88200EE4-F4B4-49E8-8126-B01E5FCCBE2D}" dt="2020-05-17T11:34:06.475" v="2188" actId="165"/>
          <ac:spMkLst>
            <pc:docMk/>
            <pc:sldMk cId="2386053796" sldId="523"/>
            <ac:spMk id="152" creationId="{B70C87F5-90AB-4EBA-8DA6-7FBAD0723A13}"/>
          </ac:spMkLst>
        </pc:spChg>
        <pc:spChg chg="mod">
          <ac:chgData name="reza kabir" userId="af3c95a13102d509" providerId="LiveId" clId="{88200EE4-F4B4-49E8-8126-B01E5FCCBE2D}" dt="2020-05-17T11:34:06.475" v="2188" actId="165"/>
          <ac:spMkLst>
            <pc:docMk/>
            <pc:sldMk cId="2386053796" sldId="523"/>
            <ac:spMk id="153" creationId="{73A88B43-D349-47A3-9742-FDCCEE24DB51}"/>
          </ac:spMkLst>
        </pc:spChg>
        <pc:spChg chg="mod">
          <ac:chgData name="reza kabir" userId="af3c95a13102d509" providerId="LiveId" clId="{88200EE4-F4B4-49E8-8126-B01E5FCCBE2D}" dt="2020-05-17T11:34:06.475" v="2188" actId="165"/>
          <ac:spMkLst>
            <pc:docMk/>
            <pc:sldMk cId="2386053796" sldId="523"/>
            <ac:spMk id="154" creationId="{51E992EC-9A11-488F-9050-31068CC524F2}"/>
          </ac:spMkLst>
        </pc:spChg>
        <pc:spChg chg="mod">
          <ac:chgData name="reza kabir" userId="af3c95a13102d509" providerId="LiveId" clId="{88200EE4-F4B4-49E8-8126-B01E5FCCBE2D}" dt="2020-05-17T11:34:06.475" v="2188" actId="165"/>
          <ac:spMkLst>
            <pc:docMk/>
            <pc:sldMk cId="2386053796" sldId="523"/>
            <ac:spMk id="155" creationId="{5E4DA2C6-345B-4003-8AB7-4A4FD0113934}"/>
          </ac:spMkLst>
        </pc:spChg>
        <pc:spChg chg="mod">
          <ac:chgData name="reza kabir" userId="af3c95a13102d509" providerId="LiveId" clId="{88200EE4-F4B4-49E8-8126-B01E5FCCBE2D}" dt="2020-05-17T11:34:06.475" v="2188" actId="165"/>
          <ac:spMkLst>
            <pc:docMk/>
            <pc:sldMk cId="2386053796" sldId="523"/>
            <ac:spMk id="156" creationId="{56050886-FDFE-4E8C-BA50-0CC33A2BBEFD}"/>
          </ac:spMkLst>
        </pc:spChg>
        <pc:spChg chg="mod">
          <ac:chgData name="reza kabir" userId="af3c95a13102d509" providerId="LiveId" clId="{88200EE4-F4B4-49E8-8126-B01E5FCCBE2D}" dt="2020-05-17T11:34:06.475" v="2188" actId="165"/>
          <ac:spMkLst>
            <pc:docMk/>
            <pc:sldMk cId="2386053796" sldId="523"/>
            <ac:spMk id="157" creationId="{09523D1D-397C-40F8-BAD1-7EC41E8CDDF0}"/>
          </ac:spMkLst>
        </pc:spChg>
        <pc:spChg chg="mod">
          <ac:chgData name="reza kabir" userId="af3c95a13102d509" providerId="LiveId" clId="{88200EE4-F4B4-49E8-8126-B01E5FCCBE2D}" dt="2020-05-17T11:34:06.475" v="2188" actId="165"/>
          <ac:spMkLst>
            <pc:docMk/>
            <pc:sldMk cId="2386053796" sldId="523"/>
            <ac:spMk id="158" creationId="{F0957BFD-8843-4D63-B0E6-C897BEE2D6E0}"/>
          </ac:spMkLst>
        </pc:spChg>
        <pc:spChg chg="mod">
          <ac:chgData name="reza kabir" userId="af3c95a13102d509" providerId="LiveId" clId="{88200EE4-F4B4-49E8-8126-B01E5FCCBE2D}" dt="2020-05-17T11:34:06.475" v="2188" actId="165"/>
          <ac:spMkLst>
            <pc:docMk/>
            <pc:sldMk cId="2386053796" sldId="523"/>
            <ac:spMk id="159" creationId="{0AFAF186-2D89-4A3A-866E-5939967D75A3}"/>
          </ac:spMkLst>
        </pc:spChg>
        <pc:spChg chg="mod">
          <ac:chgData name="reza kabir" userId="af3c95a13102d509" providerId="LiveId" clId="{88200EE4-F4B4-49E8-8126-B01E5FCCBE2D}" dt="2020-05-17T11:34:06.475" v="2188" actId="165"/>
          <ac:spMkLst>
            <pc:docMk/>
            <pc:sldMk cId="2386053796" sldId="523"/>
            <ac:spMk id="160" creationId="{6E57E64A-D7CE-4509-AEB6-6A5D66FA6EC8}"/>
          </ac:spMkLst>
        </pc:spChg>
        <pc:spChg chg="mod">
          <ac:chgData name="reza kabir" userId="af3c95a13102d509" providerId="LiveId" clId="{88200EE4-F4B4-49E8-8126-B01E5FCCBE2D}" dt="2020-05-17T11:34:06.475" v="2188" actId="165"/>
          <ac:spMkLst>
            <pc:docMk/>
            <pc:sldMk cId="2386053796" sldId="523"/>
            <ac:spMk id="161" creationId="{46AB6895-3EBC-42B2-8AD3-FE90D8088527}"/>
          </ac:spMkLst>
        </pc:spChg>
        <pc:spChg chg="mod">
          <ac:chgData name="reza kabir" userId="af3c95a13102d509" providerId="LiveId" clId="{88200EE4-F4B4-49E8-8126-B01E5FCCBE2D}" dt="2020-05-17T11:34:06.475" v="2188" actId="165"/>
          <ac:spMkLst>
            <pc:docMk/>
            <pc:sldMk cId="2386053796" sldId="523"/>
            <ac:spMk id="162" creationId="{E097D6CC-378F-49E6-8469-F9452370B57D}"/>
          </ac:spMkLst>
        </pc:spChg>
        <pc:spChg chg="mod">
          <ac:chgData name="reza kabir" userId="af3c95a13102d509" providerId="LiveId" clId="{88200EE4-F4B4-49E8-8126-B01E5FCCBE2D}" dt="2020-05-17T11:34:06.475" v="2188" actId="165"/>
          <ac:spMkLst>
            <pc:docMk/>
            <pc:sldMk cId="2386053796" sldId="523"/>
            <ac:spMk id="163" creationId="{FF232135-DF53-48C7-B409-A1FFCADECA22}"/>
          </ac:spMkLst>
        </pc:spChg>
        <pc:spChg chg="mod">
          <ac:chgData name="reza kabir" userId="af3c95a13102d509" providerId="LiveId" clId="{88200EE4-F4B4-49E8-8126-B01E5FCCBE2D}" dt="2020-05-17T11:34:06.475" v="2188" actId="165"/>
          <ac:spMkLst>
            <pc:docMk/>
            <pc:sldMk cId="2386053796" sldId="523"/>
            <ac:spMk id="164" creationId="{54B46172-B75A-48D3-8DE5-198184A52EB1}"/>
          </ac:spMkLst>
        </pc:spChg>
        <pc:spChg chg="mod">
          <ac:chgData name="reza kabir" userId="af3c95a13102d509" providerId="LiveId" clId="{88200EE4-F4B4-49E8-8126-B01E5FCCBE2D}" dt="2020-05-17T11:34:06.475" v="2188" actId="165"/>
          <ac:spMkLst>
            <pc:docMk/>
            <pc:sldMk cId="2386053796" sldId="523"/>
            <ac:spMk id="165" creationId="{3B3786B2-1E32-4BD8-8BE7-5980D838633A}"/>
          </ac:spMkLst>
        </pc:spChg>
        <pc:spChg chg="mod">
          <ac:chgData name="reza kabir" userId="af3c95a13102d509" providerId="LiveId" clId="{88200EE4-F4B4-49E8-8126-B01E5FCCBE2D}" dt="2020-05-17T11:34:06.475" v="2188" actId="165"/>
          <ac:spMkLst>
            <pc:docMk/>
            <pc:sldMk cId="2386053796" sldId="523"/>
            <ac:spMk id="166" creationId="{3BC170D8-81DB-4C91-899E-B15543113900}"/>
          </ac:spMkLst>
        </pc:spChg>
        <pc:spChg chg="mod">
          <ac:chgData name="reza kabir" userId="af3c95a13102d509" providerId="LiveId" clId="{88200EE4-F4B4-49E8-8126-B01E5FCCBE2D}" dt="2020-05-17T11:34:06.475" v="2188" actId="165"/>
          <ac:spMkLst>
            <pc:docMk/>
            <pc:sldMk cId="2386053796" sldId="523"/>
            <ac:spMk id="167" creationId="{186C5107-A1D8-44C2-B51E-BC56E71C4F25}"/>
          </ac:spMkLst>
        </pc:spChg>
        <pc:spChg chg="mod">
          <ac:chgData name="reza kabir" userId="af3c95a13102d509" providerId="LiveId" clId="{88200EE4-F4B4-49E8-8126-B01E5FCCBE2D}" dt="2020-05-17T11:34:06.475" v="2188" actId="165"/>
          <ac:spMkLst>
            <pc:docMk/>
            <pc:sldMk cId="2386053796" sldId="523"/>
            <ac:spMk id="168" creationId="{D6B26924-EF9E-455A-A757-6885B10D422D}"/>
          </ac:spMkLst>
        </pc:spChg>
        <pc:spChg chg="mod">
          <ac:chgData name="reza kabir" userId="af3c95a13102d509" providerId="LiveId" clId="{88200EE4-F4B4-49E8-8126-B01E5FCCBE2D}" dt="2020-05-17T11:34:06.475" v="2188" actId="165"/>
          <ac:spMkLst>
            <pc:docMk/>
            <pc:sldMk cId="2386053796" sldId="523"/>
            <ac:spMk id="169" creationId="{B4DC87CB-833F-4BCE-B680-BD67FE28BD56}"/>
          </ac:spMkLst>
        </pc:spChg>
        <pc:spChg chg="mod">
          <ac:chgData name="reza kabir" userId="af3c95a13102d509" providerId="LiveId" clId="{88200EE4-F4B4-49E8-8126-B01E5FCCBE2D}" dt="2020-05-17T11:34:06.475" v="2188" actId="165"/>
          <ac:spMkLst>
            <pc:docMk/>
            <pc:sldMk cId="2386053796" sldId="523"/>
            <ac:spMk id="170" creationId="{1D1EF112-CA9A-43EF-ACDF-A1818E3B3E37}"/>
          </ac:spMkLst>
        </pc:spChg>
        <pc:spChg chg="mod">
          <ac:chgData name="reza kabir" userId="af3c95a13102d509" providerId="LiveId" clId="{88200EE4-F4B4-49E8-8126-B01E5FCCBE2D}" dt="2020-05-17T11:34:06.475" v="2188" actId="165"/>
          <ac:spMkLst>
            <pc:docMk/>
            <pc:sldMk cId="2386053796" sldId="523"/>
            <ac:spMk id="171" creationId="{F10F8322-9A75-451E-B7EF-D62FE352D556}"/>
          </ac:spMkLst>
        </pc:spChg>
        <pc:spChg chg="mod">
          <ac:chgData name="reza kabir" userId="af3c95a13102d509" providerId="LiveId" clId="{88200EE4-F4B4-49E8-8126-B01E5FCCBE2D}" dt="2020-05-17T11:34:06.475" v="2188" actId="165"/>
          <ac:spMkLst>
            <pc:docMk/>
            <pc:sldMk cId="2386053796" sldId="523"/>
            <ac:spMk id="172" creationId="{18CA679B-F040-4AD0-97CA-C0F8B18BD052}"/>
          </ac:spMkLst>
        </pc:spChg>
        <pc:spChg chg="mod">
          <ac:chgData name="reza kabir" userId="af3c95a13102d509" providerId="LiveId" clId="{88200EE4-F4B4-49E8-8126-B01E5FCCBE2D}" dt="2020-05-17T11:34:06.475" v="2188" actId="165"/>
          <ac:spMkLst>
            <pc:docMk/>
            <pc:sldMk cId="2386053796" sldId="523"/>
            <ac:spMk id="173" creationId="{E63DCF5B-AEDD-4508-998A-DC23ACCA583B}"/>
          </ac:spMkLst>
        </pc:spChg>
        <pc:spChg chg="mod">
          <ac:chgData name="reza kabir" userId="af3c95a13102d509" providerId="LiveId" clId="{88200EE4-F4B4-49E8-8126-B01E5FCCBE2D}" dt="2020-05-17T11:34:06.475" v="2188" actId="165"/>
          <ac:spMkLst>
            <pc:docMk/>
            <pc:sldMk cId="2386053796" sldId="523"/>
            <ac:spMk id="174" creationId="{A790B684-49E1-4C88-BFFB-68E93D4C5657}"/>
          </ac:spMkLst>
        </pc:spChg>
        <pc:spChg chg="mod">
          <ac:chgData name="reza kabir" userId="af3c95a13102d509" providerId="LiveId" clId="{88200EE4-F4B4-49E8-8126-B01E5FCCBE2D}" dt="2020-05-17T11:34:06.475" v="2188" actId="165"/>
          <ac:spMkLst>
            <pc:docMk/>
            <pc:sldMk cId="2386053796" sldId="523"/>
            <ac:spMk id="175" creationId="{95069848-2D84-4CED-B09F-E664C9A8E866}"/>
          </ac:spMkLst>
        </pc:spChg>
        <pc:spChg chg="mod">
          <ac:chgData name="reza kabir" userId="af3c95a13102d509" providerId="LiveId" clId="{88200EE4-F4B4-49E8-8126-B01E5FCCBE2D}" dt="2020-05-17T11:34:06.475" v="2188" actId="165"/>
          <ac:spMkLst>
            <pc:docMk/>
            <pc:sldMk cId="2386053796" sldId="523"/>
            <ac:spMk id="176" creationId="{DF6BBE54-D4A9-45E2-B160-749AC56522F0}"/>
          </ac:spMkLst>
        </pc:spChg>
        <pc:spChg chg="mod">
          <ac:chgData name="reza kabir" userId="af3c95a13102d509" providerId="LiveId" clId="{88200EE4-F4B4-49E8-8126-B01E5FCCBE2D}" dt="2020-05-17T11:34:06.475" v="2188" actId="165"/>
          <ac:spMkLst>
            <pc:docMk/>
            <pc:sldMk cId="2386053796" sldId="523"/>
            <ac:spMk id="177" creationId="{468700CA-6A5D-4C66-8EB0-EA7FCD22FBBE}"/>
          </ac:spMkLst>
        </pc:spChg>
        <pc:spChg chg="mod">
          <ac:chgData name="reza kabir" userId="af3c95a13102d509" providerId="LiveId" clId="{88200EE4-F4B4-49E8-8126-B01E5FCCBE2D}" dt="2020-05-17T11:34:06.475" v="2188" actId="165"/>
          <ac:spMkLst>
            <pc:docMk/>
            <pc:sldMk cId="2386053796" sldId="523"/>
            <ac:spMk id="178" creationId="{073D05E2-67EF-447C-9062-765B0095AA4A}"/>
          </ac:spMkLst>
        </pc:spChg>
        <pc:spChg chg="mod">
          <ac:chgData name="reza kabir" userId="af3c95a13102d509" providerId="LiveId" clId="{88200EE4-F4B4-49E8-8126-B01E5FCCBE2D}" dt="2020-05-17T11:34:06.475" v="2188" actId="165"/>
          <ac:spMkLst>
            <pc:docMk/>
            <pc:sldMk cId="2386053796" sldId="523"/>
            <ac:spMk id="179" creationId="{8F4A54C5-1FF2-4BE1-985A-05E43499745C}"/>
          </ac:spMkLst>
        </pc:spChg>
        <pc:spChg chg="mod">
          <ac:chgData name="reza kabir" userId="af3c95a13102d509" providerId="LiveId" clId="{88200EE4-F4B4-49E8-8126-B01E5FCCBE2D}" dt="2020-05-17T11:34:06.475" v="2188" actId="165"/>
          <ac:spMkLst>
            <pc:docMk/>
            <pc:sldMk cId="2386053796" sldId="523"/>
            <ac:spMk id="180" creationId="{60D52030-9DA9-4F63-A942-82231EEE9FF5}"/>
          </ac:spMkLst>
        </pc:spChg>
        <pc:spChg chg="mod">
          <ac:chgData name="reza kabir" userId="af3c95a13102d509" providerId="LiveId" clId="{88200EE4-F4B4-49E8-8126-B01E5FCCBE2D}" dt="2020-05-17T11:34:06.475" v="2188" actId="165"/>
          <ac:spMkLst>
            <pc:docMk/>
            <pc:sldMk cId="2386053796" sldId="523"/>
            <ac:spMk id="181" creationId="{A59275F8-C247-4C1A-9B96-A04C8E5DB12B}"/>
          </ac:spMkLst>
        </pc:spChg>
        <pc:spChg chg="mod">
          <ac:chgData name="reza kabir" userId="af3c95a13102d509" providerId="LiveId" clId="{88200EE4-F4B4-49E8-8126-B01E5FCCBE2D}" dt="2020-05-17T11:34:06.475" v="2188" actId="165"/>
          <ac:spMkLst>
            <pc:docMk/>
            <pc:sldMk cId="2386053796" sldId="523"/>
            <ac:spMk id="182" creationId="{DC805564-E3A4-484F-93FF-5A91E70D09C6}"/>
          </ac:spMkLst>
        </pc:spChg>
        <pc:spChg chg="mod">
          <ac:chgData name="reza kabir" userId="af3c95a13102d509" providerId="LiveId" clId="{88200EE4-F4B4-49E8-8126-B01E5FCCBE2D}" dt="2020-05-17T11:34:06.475" v="2188" actId="165"/>
          <ac:spMkLst>
            <pc:docMk/>
            <pc:sldMk cId="2386053796" sldId="523"/>
            <ac:spMk id="183" creationId="{5D0FDA5C-E554-4413-B24E-3BFD13898DC4}"/>
          </ac:spMkLst>
        </pc:spChg>
        <pc:spChg chg="mod">
          <ac:chgData name="reza kabir" userId="af3c95a13102d509" providerId="LiveId" clId="{88200EE4-F4B4-49E8-8126-B01E5FCCBE2D}" dt="2020-05-17T11:34:06.475" v="2188" actId="165"/>
          <ac:spMkLst>
            <pc:docMk/>
            <pc:sldMk cId="2386053796" sldId="523"/>
            <ac:spMk id="184" creationId="{934321F7-E66E-45EC-BB22-365933D7FCAB}"/>
          </ac:spMkLst>
        </pc:spChg>
        <pc:spChg chg="mod">
          <ac:chgData name="reza kabir" userId="af3c95a13102d509" providerId="LiveId" clId="{88200EE4-F4B4-49E8-8126-B01E5FCCBE2D}" dt="2020-05-17T11:34:06.475" v="2188" actId="165"/>
          <ac:spMkLst>
            <pc:docMk/>
            <pc:sldMk cId="2386053796" sldId="523"/>
            <ac:spMk id="185" creationId="{CBD61942-CC1B-434F-A1FA-A3D7315AA0D0}"/>
          </ac:spMkLst>
        </pc:spChg>
        <pc:spChg chg="mod">
          <ac:chgData name="reza kabir" userId="af3c95a13102d509" providerId="LiveId" clId="{88200EE4-F4B4-49E8-8126-B01E5FCCBE2D}" dt="2020-05-17T11:34:06.475" v="2188" actId="165"/>
          <ac:spMkLst>
            <pc:docMk/>
            <pc:sldMk cId="2386053796" sldId="523"/>
            <ac:spMk id="186" creationId="{AD120660-09C3-4DA0-A436-DDE1DC4FDE73}"/>
          </ac:spMkLst>
        </pc:spChg>
        <pc:spChg chg="mod">
          <ac:chgData name="reza kabir" userId="af3c95a13102d509" providerId="LiveId" clId="{88200EE4-F4B4-49E8-8126-B01E5FCCBE2D}" dt="2020-05-17T11:34:06.475" v="2188" actId="165"/>
          <ac:spMkLst>
            <pc:docMk/>
            <pc:sldMk cId="2386053796" sldId="523"/>
            <ac:spMk id="187" creationId="{22FF07F8-6162-451A-9912-6ADE25A06762}"/>
          </ac:spMkLst>
        </pc:spChg>
        <pc:spChg chg="mod">
          <ac:chgData name="reza kabir" userId="af3c95a13102d509" providerId="LiveId" clId="{88200EE4-F4B4-49E8-8126-B01E5FCCBE2D}" dt="2020-05-17T11:34:06.475" v="2188" actId="165"/>
          <ac:spMkLst>
            <pc:docMk/>
            <pc:sldMk cId="2386053796" sldId="523"/>
            <ac:spMk id="188" creationId="{29B25091-7675-4AB0-81BF-E2EE13E3AB4F}"/>
          </ac:spMkLst>
        </pc:spChg>
        <pc:spChg chg="mod">
          <ac:chgData name="reza kabir" userId="af3c95a13102d509" providerId="LiveId" clId="{88200EE4-F4B4-49E8-8126-B01E5FCCBE2D}" dt="2020-05-17T11:34:06.475" v="2188" actId="165"/>
          <ac:spMkLst>
            <pc:docMk/>
            <pc:sldMk cId="2386053796" sldId="523"/>
            <ac:spMk id="189" creationId="{B67BD69C-EED6-4BA7-9580-3013CEE94048}"/>
          </ac:spMkLst>
        </pc:spChg>
        <pc:spChg chg="mod">
          <ac:chgData name="reza kabir" userId="af3c95a13102d509" providerId="LiveId" clId="{88200EE4-F4B4-49E8-8126-B01E5FCCBE2D}" dt="2020-05-17T11:34:06.475" v="2188" actId="165"/>
          <ac:spMkLst>
            <pc:docMk/>
            <pc:sldMk cId="2386053796" sldId="523"/>
            <ac:spMk id="190" creationId="{F90BF6B5-AB09-46C0-B567-680E4D949BC6}"/>
          </ac:spMkLst>
        </pc:spChg>
        <pc:spChg chg="mod">
          <ac:chgData name="reza kabir" userId="af3c95a13102d509" providerId="LiveId" clId="{88200EE4-F4B4-49E8-8126-B01E5FCCBE2D}" dt="2020-05-17T11:34:06.475" v="2188" actId="165"/>
          <ac:spMkLst>
            <pc:docMk/>
            <pc:sldMk cId="2386053796" sldId="523"/>
            <ac:spMk id="191" creationId="{CCC0ABA7-D503-45CE-8118-6994D34D3695}"/>
          </ac:spMkLst>
        </pc:spChg>
        <pc:spChg chg="mod">
          <ac:chgData name="reza kabir" userId="af3c95a13102d509" providerId="LiveId" clId="{88200EE4-F4B4-49E8-8126-B01E5FCCBE2D}" dt="2020-05-17T11:34:06.475" v="2188" actId="165"/>
          <ac:spMkLst>
            <pc:docMk/>
            <pc:sldMk cId="2386053796" sldId="523"/>
            <ac:spMk id="192" creationId="{2355A1EA-AE82-4DCA-BF34-1EE84065A6F0}"/>
          </ac:spMkLst>
        </pc:spChg>
        <pc:spChg chg="mod">
          <ac:chgData name="reza kabir" userId="af3c95a13102d509" providerId="LiveId" clId="{88200EE4-F4B4-49E8-8126-B01E5FCCBE2D}" dt="2020-05-17T11:34:06.475" v="2188" actId="165"/>
          <ac:spMkLst>
            <pc:docMk/>
            <pc:sldMk cId="2386053796" sldId="523"/>
            <ac:spMk id="193" creationId="{BADA5274-C7F7-4A2C-B9E5-9B1D93F25441}"/>
          </ac:spMkLst>
        </pc:spChg>
        <pc:spChg chg="mod">
          <ac:chgData name="reza kabir" userId="af3c95a13102d509" providerId="LiveId" clId="{88200EE4-F4B4-49E8-8126-B01E5FCCBE2D}" dt="2020-05-17T11:34:06.475" v="2188" actId="165"/>
          <ac:spMkLst>
            <pc:docMk/>
            <pc:sldMk cId="2386053796" sldId="523"/>
            <ac:spMk id="194" creationId="{E015F51B-8988-4836-B861-9E5103276FEC}"/>
          </ac:spMkLst>
        </pc:spChg>
        <pc:spChg chg="mod">
          <ac:chgData name="reza kabir" userId="af3c95a13102d509" providerId="LiveId" clId="{88200EE4-F4B4-49E8-8126-B01E5FCCBE2D}" dt="2020-05-17T11:34:06.475" v="2188" actId="165"/>
          <ac:spMkLst>
            <pc:docMk/>
            <pc:sldMk cId="2386053796" sldId="523"/>
            <ac:spMk id="195" creationId="{10836DFC-25C8-4AD0-BC6A-C263353642EB}"/>
          </ac:spMkLst>
        </pc:spChg>
        <pc:spChg chg="mod">
          <ac:chgData name="reza kabir" userId="af3c95a13102d509" providerId="LiveId" clId="{88200EE4-F4B4-49E8-8126-B01E5FCCBE2D}" dt="2020-05-17T11:34:06.475" v="2188" actId="165"/>
          <ac:spMkLst>
            <pc:docMk/>
            <pc:sldMk cId="2386053796" sldId="523"/>
            <ac:spMk id="196" creationId="{D2D56369-3826-42EB-BA3B-D9FCDC0805D0}"/>
          </ac:spMkLst>
        </pc:spChg>
        <pc:spChg chg="mod">
          <ac:chgData name="reza kabir" userId="af3c95a13102d509" providerId="LiveId" clId="{88200EE4-F4B4-49E8-8126-B01E5FCCBE2D}" dt="2020-05-17T11:34:06.475" v="2188" actId="165"/>
          <ac:spMkLst>
            <pc:docMk/>
            <pc:sldMk cId="2386053796" sldId="523"/>
            <ac:spMk id="197" creationId="{3B1CC630-B32F-43C0-BFF9-6304A096A142}"/>
          </ac:spMkLst>
        </pc:spChg>
        <pc:spChg chg="mod">
          <ac:chgData name="reza kabir" userId="af3c95a13102d509" providerId="LiveId" clId="{88200EE4-F4B4-49E8-8126-B01E5FCCBE2D}" dt="2020-05-17T11:34:06.475" v="2188" actId="165"/>
          <ac:spMkLst>
            <pc:docMk/>
            <pc:sldMk cId="2386053796" sldId="523"/>
            <ac:spMk id="199" creationId="{22838389-460E-4AF1-ACE0-03596264B0D8}"/>
          </ac:spMkLst>
        </pc:spChg>
        <pc:spChg chg="mod">
          <ac:chgData name="reza kabir" userId="af3c95a13102d509" providerId="LiveId" clId="{88200EE4-F4B4-49E8-8126-B01E5FCCBE2D}" dt="2020-05-17T11:34:06.475" v="2188" actId="165"/>
          <ac:spMkLst>
            <pc:docMk/>
            <pc:sldMk cId="2386053796" sldId="523"/>
            <ac:spMk id="200" creationId="{BEA8F9B1-2C6B-48D7-B0C9-ABB079D42F39}"/>
          </ac:spMkLst>
        </pc:spChg>
        <pc:spChg chg="mod">
          <ac:chgData name="reza kabir" userId="af3c95a13102d509" providerId="LiveId" clId="{88200EE4-F4B4-49E8-8126-B01E5FCCBE2D}" dt="2020-05-17T11:34:06.475" v="2188" actId="165"/>
          <ac:spMkLst>
            <pc:docMk/>
            <pc:sldMk cId="2386053796" sldId="523"/>
            <ac:spMk id="201" creationId="{626799DF-EBB9-4165-9273-3B0E35C4078F}"/>
          </ac:spMkLst>
        </pc:spChg>
        <pc:spChg chg="mod">
          <ac:chgData name="reza kabir" userId="af3c95a13102d509" providerId="LiveId" clId="{88200EE4-F4B4-49E8-8126-B01E5FCCBE2D}" dt="2020-05-17T11:34:06.475" v="2188" actId="165"/>
          <ac:spMkLst>
            <pc:docMk/>
            <pc:sldMk cId="2386053796" sldId="523"/>
            <ac:spMk id="202" creationId="{D68DBA0A-A7E8-43F2-9975-9CC359D76D89}"/>
          </ac:spMkLst>
        </pc:spChg>
        <pc:spChg chg="mod">
          <ac:chgData name="reza kabir" userId="af3c95a13102d509" providerId="LiveId" clId="{88200EE4-F4B4-49E8-8126-B01E5FCCBE2D}" dt="2020-05-17T11:34:06.475" v="2188" actId="165"/>
          <ac:spMkLst>
            <pc:docMk/>
            <pc:sldMk cId="2386053796" sldId="523"/>
            <ac:spMk id="203" creationId="{FD62B376-6397-4506-B43E-9D8C71F0D39D}"/>
          </ac:spMkLst>
        </pc:spChg>
        <pc:spChg chg="mod">
          <ac:chgData name="reza kabir" userId="af3c95a13102d509" providerId="LiveId" clId="{88200EE4-F4B4-49E8-8126-B01E5FCCBE2D}" dt="2020-05-17T11:34:06.475" v="2188" actId="165"/>
          <ac:spMkLst>
            <pc:docMk/>
            <pc:sldMk cId="2386053796" sldId="523"/>
            <ac:spMk id="204" creationId="{2532724B-9BDB-4053-BB34-1CAFC8B1FF8B}"/>
          </ac:spMkLst>
        </pc:spChg>
        <pc:spChg chg="mod">
          <ac:chgData name="reza kabir" userId="af3c95a13102d509" providerId="LiveId" clId="{88200EE4-F4B4-49E8-8126-B01E5FCCBE2D}" dt="2020-05-17T11:34:06.475" v="2188" actId="165"/>
          <ac:spMkLst>
            <pc:docMk/>
            <pc:sldMk cId="2386053796" sldId="523"/>
            <ac:spMk id="205" creationId="{F167BF11-2341-4DA3-B534-CB2B136ECCC8}"/>
          </ac:spMkLst>
        </pc:spChg>
        <pc:spChg chg="mod">
          <ac:chgData name="reza kabir" userId="af3c95a13102d509" providerId="LiveId" clId="{88200EE4-F4B4-49E8-8126-B01E5FCCBE2D}" dt="2020-05-17T11:34:06.475" v="2188" actId="165"/>
          <ac:spMkLst>
            <pc:docMk/>
            <pc:sldMk cId="2386053796" sldId="523"/>
            <ac:spMk id="206" creationId="{B30214CB-DCDF-44AD-BEB1-38FE04848755}"/>
          </ac:spMkLst>
        </pc:spChg>
        <pc:spChg chg="mod">
          <ac:chgData name="reza kabir" userId="af3c95a13102d509" providerId="LiveId" clId="{88200EE4-F4B4-49E8-8126-B01E5FCCBE2D}" dt="2020-05-17T11:34:06.475" v="2188" actId="165"/>
          <ac:spMkLst>
            <pc:docMk/>
            <pc:sldMk cId="2386053796" sldId="523"/>
            <ac:spMk id="208" creationId="{A0E42833-CD63-4E19-B1CF-8CBC953657FF}"/>
          </ac:spMkLst>
        </pc:spChg>
        <pc:spChg chg="mod">
          <ac:chgData name="reza kabir" userId="af3c95a13102d509" providerId="LiveId" clId="{88200EE4-F4B4-49E8-8126-B01E5FCCBE2D}" dt="2020-05-17T11:34:06.475" v="2188" actId="165"/>
          <ac:spMkLst>
            <pc:docMk/>
            <pc:sldMk cId="2386053796" sldId="523"/>
            <ac:spMk id="209" creationId="{909970ED-2249-43DC-A58A-7D9D49DF793B}"/>
          </ac:spMkLst>
        </pc:spChg>
        <pc:spChg chg="mod">
          <ac:chgData name="reza kabir" userId="af3c95a13102d509" providerId="LiveId" clId="{88200EE4-F4B4-49E8-8126-B01E5FCCBE2D}" dt="2020-05-17T11:34:06.475" v="2188" actId="165"/>
          <ac:spMkLst>
            <pc:docMk/>
            <pc:sldMk cId="2386053796" sldId="523"/>
            <ac:spMk id="210" creationId="{71F998C4-BDD4-419E-9E97-9350210DB9F1}"/>
          </ac:spMkLst>
        </pc:spChg>
        <pc:spChg chg="mod">
          <ac:chgData name="reza kabir" userId="af3c95a13102d509" providerId="LiveId" clId="{88200EE4-F4B4-49E8-8126-B01E5FCCBE2D}" dt="2020-05-17T11:34:06.475" v="2188" actId="165"/>
          <ac:spMkLst>
            <pc:docMk/>
            <pc:sldMk cId="2386053796" sldId="523"/>
            <ac:spMk id="211" creationId="{A537A912-EA36-41FB-9757-E7CC3750CC19}"/>
          </ac:spMkLst>
        </pc:spChg>
        <pc:spChg chg="mod">
          <ac:chgData name="reza kabir" userId="af3c95a13102d509" providerId="LiveId" clId="{88200EE4-F4B4-49E8-8126-B01E5FCCBE2D}" dt="2020-05-17T11:34:06.475" v="2188" actId="165"/>
          <ac:spMkLst>
            <pc:docMk/>
            <pc:sldMk cId="2386053796" sldId="523"/>
            <ac:spMk id="212" creationId="{62841CBE-F261-4FB7-969A-CF8A0FF1216B}"/>
          </ac:spMkLst>
        </pc:spChg>
        <pc:spChg chg="mod">
          <ac:chgData name="reza kabir" userId="af3c95a13102d509" providerId="LiveId" clId="{88200EE4-F4B4-49E8-8126-B01E5FCCBE2D}" dt="2020-05-17T11:34:06.475" v="2188" actId="165"/>
          <ac:spMkLst>
            <pc:docMk/>
            <pc:sldMk cId="2386053796" sldId="523"/>
            <ac:spMk id="213" creationId="{F3214FEF-6B79-4070-A9EE-46AEA8E64BAC}"/>
          </ac:spMkLst>
        </pc:spChg>
        <pc:spChg chg="mod">
          <ac:chgData name="reza kabir" userId="af3c95a13102d509" providerId="LiveId" clId="{88200EE4-F4B4-49E8-8126-B01E5FCCBE2D}" dt="2020-05-17T11:34:06.475" v="2188" actId="165"/>
          <ac:spMkLst>
            <pc:docMk/>
            <pc:sldMk cId="2386053796" sldId="523"/>
            <ac:spMk id="214" creationId="{70CCF41F-B2B1-4F6A-817C-3722912D699B}"/>
          </ac:spMkLst>
        </pc:spChg>
        <pc:spChg chg="mod">
          <ac:chgData name="reza kabir" userId="af3c95a13102d509" providerId="LiveId" clId="{88200EE4-F4B4-49E8-8126-B01E5FCCBE2D}" dt="2020-05-17T11:34:06.475" v="2188" actId="165"/>
          <ac:spMkLst>
            <pc:docMk/>
            <pc:sldMk cId="2386053796" sldId="523"/>
            <ac:spMk id="215" creationId="{2733E88B-B220-4E93-9203-CA495DCE9B3B}"/>
          </ac:spMkLst>
        </pc:spChg>
        <pc:spChg chg="mod">
          <ac:chgData name="reza kabir" userId="af3c95a13102d509" providerId="LiveId" clId="{88200EE4-F4B4-49E8-8126-B01E5FCCBE2D}" dt="2020-05-17T11:34:06.475" v="2188" actId="165"/>
          <ac:spMkLst>
            <pc:docMk/>
            <pc:sldMk cId="2386053796" sldId="523"/>
            <ac:spMk id="216" creationId="{BBD9065B-36B0-4182-94E2-6D4DCB970417}"/>
          </ac:spMkLst>
        </pc:spChg>
        <pc:spChg chg="mod">
          <ac:chgData name="reza kabir" userId="af3c95a13102d509" providerId="LiveId" clId="{88200EE4-F4B4-49E8-8126-B01E5FCCBE2D}" dt="2020-05-17T11:34:06.475" v="2188" actId="165"/>
          <ac:spMkLst>
            <pc:docMk/>
            <pc:sldMk cId="2386053796" sldId="523"/>
            <ac:spMk id="217" creationId="{88347AB6-DFCC-4EE9-AFF2-70B7CC320A8C}"/>
          </ac:spMkLst>
        </pc:spChg>
        <pc:spChg chg="mod">
          <ac:chgData name="reza kabir" userId="af3c95a13102d509" providerId="LiveId" clId="{88200EE4-F4B4-49E8-8126-B01E5FCCBE2D}" dt="2020-05-17T11:34:06.475" v="2188" actId="165"/>
          <ac:spMkLst>
            <pc:docMk/>
            <pc:sldMk cId="2386053796" sldId="523"/>
            <ac:spMk id="218" creationId="{F80B0B68-9A88-4488-B2E5-8002939DA269}"/>
          </ac:spMkLst>
        </pc:spChg>
        <pc:spChg chg="mod">
          <ac:chgData name="reza kabir" userId="af3c95a13102d509" providerId="LiveId" clId="{88200EE4-F4B4-49E8-8126-B01E5FCCBE2D}" dt="2020-05-17T11:34:06.475" v="2188" actId="165"/>
          <ac:spMkLst>
            <pc:docMk/>
            <pc:sldMk cId="2386053796" sldId="523"/>
            <ac:spMk id="219" creationId="{6A9C63FD-6D2A-4E0C-BA9E-053FD881780F}"/>
          </ac:spMkLst>
        </pc:spChg>
        <pc:spChg chg="mod">
          <ac:chgData name="reza kabir" userId="af3c95a13102d509" providerId="LiveId" clId="{88200EE4-F4B4-49E8-8126-B01E5FCCBE2D}" dt="2020-05-17T11:34:06.475" v="2188" actId="165"/>
          <ac:spMkLst>
            <pc:docMk/>
            <pc:sldMk cId="2386053796" sldId="523"/>
            <ac:spMk id="220" creationId="{EC083C91-F248-4B08-937A-00E396CE5AE7}"/>
          </ac:spMkLst>
        </pc:spChg>
        <pc:spChg chg="mod">
          <ac:chgData name="reza kabir" userId="af3c95a13102d509" providerId="LiveId" clId="{88200EE4-F4B4-49E8-8126-B01E5FCCBE2D}" dt="2020-05-17T11:34:06.475" v="2188" actId="165"/>
          <ac:spMkLst>
            <pc:docMk/>
            <pc:sldMk cId="2386053796" sldId="523"/>
            <ac:spMk id="221" creationId="{4C4D6A54-77D4-4CA8-840E-E07B5AF65DEF}"/>
          </ac:spMkLst>
        </pc:spChg>
        <pc:spChg chg="mod">
          <ac:chgData name="reza kabir" userId="af3c95a13102d509" providerId="LiveId" clId="{88200EE4-F4B4-49E8-8126-B01E5FCCBE2D}" dt="2020-05-17T11:34:06.475" v="2188" actId="165"/>
          <ac:spMkLst>
            <pc:docMk/>
            <pc:sldMk cId="2386053796" sldId="523"/>
            <ac:spMk id="222" creationId="{A86AD65B-7953-42B9-A266-B8248BD7FCDF}"/>
          </ac:spMkLst>
        </pc:spChg>
        <pc:spChg chg="mod">
          <ac:chgData name="reza kabir" userId="af3c95a13102d509" providerId="LiveId" clId="{88200EE4-F4B4-49E8-8126-B01E5FCCBE2D}" dt="2020-05-17T11:34:06.475" v="2188" actId="165"/>
          <ac:spMkLst>
            <pc:docMk/>
            <pc:sldMk cId="2386053796" sldId="523"/>
            <ac:spMk id="223" creationId="{03588BFA-1C1C-4FC0-96F4-DCE72C18A74D}"/>
          </ac:spMkLst>
        </pc:spChg>
        <pc:spChg chg="mod">
          <ac:chgData name="reza kabir" userId="af3c95a13102d509" providerId="LiveId" clId="{88200EE4-F4B4-49E8-8126-B01E5FCCBE2D}" dt="2020-05-17T11:34:06.475" v="2188" actId="165"/>
          <ac:spMkLst>
            <pc:docMk/>
            <pc:sldMk cId="2386053796" sldId="523"/>
            <ac:spMk id="224" creationId="{CFEC54E6-FE39-44DF-9BD0-B5C0D1834CA3}"/>
          </ac:spMkLst>
        </pc:spChg>
        <pc:spChg chg="mod">
          <ac:chgData name="reza kabir" userId="af3c95a13102d509" providerId="LiveId" clId="{88200EE4-F4B4-49E8-8126-B01E5FCCBE2D}" dt="2020-05-17T11:34:06.475" v="2188" actId="165"/>
          <ac:spMkLst>
            <pc:docMk/>
            <pc:sldMk cId="2386053796" sldId="523"/>
            <ac:spMk id="225" creationId="{CA3BD5A4-5C49-4769-9271-B449075B9869}"/>
          </ac:spMkLst>
        </pc:spChg>
        <pc:spChg chg="mod">
          <ac:chgData name="reza kabir" userId="af3c95a13102d509" providerId="LiveId" clId="{88200EE4-F4B4-49E8-8126-B01E5FCCBE2D}" dt="2020-05-17T11:34:06.475" v="2188" actId="165"/>
          <ac:spMkLst>
            <pc:docMk/>
            <pc:sldMk cId="2386053796" sldId="523"/>
            <ac:spMk id="226" creationId="{29973F36-1CF3-43A4-9A0C-392F222A7787}"/>
          </ac:spMkLst>
        </pc:spChg>
        <pc:spChg chg="mod">
          <ac:chgData name="reza kabir" userId="af3c95a13102d509" providerId="LiveId" clId="{88200EE4-F4B4-49E8-8126-B01E5FCCBE2D}" dt="2020-05-17T11:34:06.475" v="2188" actId="165"/>
          <ac:spMkLst>
            <pc:docMk/>
            <pc:sldMk cId="2386053796" sldId="523"/>
            <ac:spMk id="227" creationId="{AC0ED6B2-06B5-4C1D-849C-59D63093BD1B}"/>
          </ac:spMkLst>
        </pc:spChg>
        <pc:spChg chg="mod">
          <ac:chgData name="reza kabir" userId="af3c95a13102d509" providerId="LiveId" clId="{88200EE4-F4B4-49E8-8126-B01E5FCCBE2D}" dt="2020-05-17T11:34:06.475" v="2188" actId="165"/>
          <ac:spMkLst>
            <pc:docMk/>
            <pc:sldMk cId="2386053796" sldId="523"/>
            <ac:spMk id="228" creationId="{E5C21BC8-B6B7-4D69-AF2E-C001D4532B39}"/>
          </ac:spMkLst>
        </pc:spChg>
        <pc:spChg chg="mod">
          <ac:chgData name="reza kabir" userId="af3c95a13102d509" providerId="LiveId" clId="{88200EE4-F4B4-49E8-8126-B01E5FCCBE2D}" dt="2020-05-17T11:34:06.475" v="2188" actId="165"/>
          <ac:spMkLst>
            <pc:docMk/>
            <pc:sldMk cId="2386053796" sldId="523"/>
            <ac:spMk id="229" creationId="{6B275FEF-6176-4BE7-BC67-0D8B421BBB99}"/>
          </ac:spMkLst>
        </pc:spChg>
        <pc:spChg chg="mod">
          <ac:chgData name="reza kabir" userId="af3c95a13102d509" providerId="LiveId" clId="{88200EE4-F4B4-49E8-8126-B01E5FCCBE2D}" dt="2020-05-17T11:34:06.475" v="2188" actId="165"/>
          <ac:spMkLst>
            <pc:docMk/>
            <pc:sldMk cId="2386053796" sldId="523"/>
            <ac:spMk id="230" creationId="{552E67B8-59A4-4B17-A799-F4651328CFF4}"/>
          </ac:spMkLst>
        </pc:spChg>
        <pc:spChg chg="mod">
          <ac:chgData name="reza kabir" userId="af3c95a13102d509" providerId="LiveId" clId="{88200EE4-F4B4-49E8-8126-B01E5FCCBE2D}" dt="2020-05-17T11:34:06.475" v="2188" actId="165"/>
          <ac:spMkLst>
            <pc:docMk/>
            <pc:sldMk cId="2386053796" sldId="523"/>
            <ac:spMk id="231" creationId="{80F38EF5-A247-49D1-818F-0F7E1DE84752}"/>
          </ac:spMkLst>
        </pc:spChg>
        <pc:spChg chg="mod">
          <ac:chgData name="reza kabir" userId="af3c95a13102d509" providerId="LiveId" clId="{88200EE4-F4B4-49E8-8126-B01E5FCCBE2D}" dt="2020-05-17T11:34:06.475" v="2188" actId="165"/>
          <ac:spMkLst>
            <pc:docMk/>
            <pc:sldMk cId="2386053796" sldId="523"/>
            <ac:spMk id="232" creationId="{02CC7768-3D26-4F0D-9B0B-B42655988BCA}"/>
          </ac:spMkLst>
        </pc:spChg>
        <pc:spChg chg="mod">
          <ac:chgData name="reza kabir" userId="af3c95a13102d509" providerId="LiveId" clId="{88200EE4-F4B4-49E8-8126-B01E5FCCBE2D}" dt="2020-05-17T11:34:06.475" v="2188" actId="165"/>
          <ac:spMkLst>
            <pc:docMk/>
            <pc:sldMk cId="2386053796" sldId="523"/>
            <ac:spMk id="233" creationId="{C5BF61D8-8096-4583-9ED9-725744F24025}"/>
          </ac:spMkLst>
        </pc:spChg>
        <pc:spChg chg="mod">
          <ac:chgData name="reza kabir" userId="af3c95a13102d509" providerId="LiveId" clId="{88200EE4-F4B4-49E8-8126-B01E5FCCBE2D}" dt="2020-05-17T11:34:06.475" v="2188" actId="165"/>
          <ac:spMkLst>
            <pc:docMk/>
            <pc:sldMk cId="2386053796" sldId="523"/>
            <ac:spMk id="234" creationId="{C5EB0CCE-443B-473E-A519-3B7F04737D71}"/>
          </ac:spMkLst>
        </pc:spChg>
        <pc:spChg chg="mod">
          <ac:chgData name="reza kabir" userId="af3c95a13102d509" providerId="LiveId" clId="{88200EE4-F4B4-49E8-8126-B01E5FCCBE2D}" dt="2020-05-17T11:34:06.475" v="2188" actId="165"/>
          <ac:spMkLst>
            <pc:docMk/>
            <pc:sldMk cId="2386053796" sldId="523"/>
            <ac:spMk id="235" creationId="{97589535-AFC1-48DF-B8B5-74B7400D51E2}"/>
          </ac:spMkLst>
        </pc:spChg>
        <pc:spChg chg="mod">
          <ac:chgData name="reza kabir" userId="af3c95a13102d509" providerId="LiveId" clId="{88200EE4-F4B4-49E8-8126-B01E5FCCBE2D}" dt="2020-05-17T11:34:06.475" v="2188" actId="165"/>
          <ac:spMkLst>
            <pc:docMk/>
            <pc:sldMk cId="2386053796" sldId="523"/>
            <ac:spMk id="236" creationId="{1FCF2774-C6BD-40E5-A819-1E5FE2CD7646}"/>
          </ac:spMkLst>
        </pc:spChg>
        <pc:spChg chg="mod">
          <ac:chgData name="reza kabir" userId="af3c95a13102d509" providerId="LiveId" clId="{88200EE4-F4B4-49E8-8126-B01E5FCCBE2D}" dt="2020-05-17T11:34:06.475" v="2188" actId="165"/>
          <ac:spMkLst>
            <pc:docMk/>
            <pc:sldMk cId="2386053796" sldId="523"/>
            <ac:spMk id="237" creationId="{FDA8EB77-35C4-48BC-ACB1-E7CBC7A58AD6}"/>
          </ac:spMkLst>
        </pc:spChg>
        <pc:spChg chg="mod">
          <ac:chgData name="reza kabir" userId="af3c95a13102d509" providerId="LiveId" clId="{88200EE4-F4B4-49E8-8126-B01E5FCCBE2D}" dt="2020-05-17T11:34:06.475" v="2188" actId="165"/>
          <ac:spMkLst>
            <pc:docMk/>
            <pc:sldMk cId="2386053796" sldId="523"/>
            <ac:spMk id="238" creationId="{D9F31FBE-6EF1-4292-931C-F5D231686FA9}"/>
          </ac:spMkLst>
        </pc:spChg>
        <pc:spChg chg="mod">
          <ac:chgData name="reza kabir" userId="af3c95a13102d509" providerId="LiveId" clId="{88200EE4-F4B4-49E8-8126-B01E5FCCBE2D}" dt="2020-05-17T11:34:06.475" v="2188" actId="165"/>
          <ac:spMkLst>
            <pc:docMk/>
            <pc:sldMk cId="2386053796" sldId="523"/>
            <ac:spMk id="239" creationId="{F2A5831A-1906-43A1-B888-40627809C5D6}"/>
          </ac:spMkLst>
        </pc:spChg>
        <pc:spChg chg="mod">
          <ac:chgData name="reza kabir" userId="af3c95a13102d509" providerId="LiveId" clId="{88200EE4-F4B4-49E8-8126-B01E5FCCBE2D}" dt="2020-05-17T11:34:06.475" v="2188" actId="165"/>
          <ac:spMkLst>
            <pc:docMk/>
            <pc:sldMk cId="2386053796" sldId="523"/>
            <ac:spMk id="240" creationId="{370FD951-25BC-4D2A-9C3F-7F2A87EB9F46}"/>
          </ac:spMkLst>
        </pc:spChg>
        <pc:spChg chg="mod">
          <ac:chgData name="reza kabir" userId="af3c95a13102d509" providerId="LiveId" clId="{88200EE4-F4B4-49E8-8126-B01E5FCCBE2D}" dt="2020-05-17T11:34:06.475" v="2188" actId="165"/>
          <ac:spMkLst>
            <pc:docMk/>
            <pc:sldMk cId="2386053796" sldId="523"/>
            <ac:spMk id="241" creationId="{3F0F2664-BC79-4268-B880-0B64410BE772}"/>
          </ac:spMkLst>
        </pc:spChg>
        <pc:spChg chg="mod">
          <ac:chgData name="reza kabir" userId="af3c95a13102d509" providerId="LiveId" clId="{88200EE4-F4B4-49E8-8126-B01E5FCCBE2D}" dt="2020-05-17T11:34:06.475" v="2188" actId="165"/>
          <ac:spMkLst>
            <pc:docMk/>
            <pc:sldMk cId="2386053796" sldId="523"/>
            <ac:spMk id="242" creationId="{B122F928-F26C-4E7F-AF66-D17437C543DF}"/>
          </ac:spMkLst>
        </pc:spChg>
        <pc:spChg chg="mod">
          <ac:chgData name="reza kabir" userId="af3c95a13102d509" providerId="LiveId" clId="{88200EE4-F4B4-49E8-8126-B01E5FCCBE2D}" dt="2020-05-17T11:34:06.475" v="2188" actId="165"/>
          <ac:spMkLst>
            <pc:docMk/>
            <pc:sldMk cId="2386053796" sldId="523"/>
            <ac:spMk id="243" creationId="{22551A26-954F-432F-9AA8-5BC107937159}"/>
          </ac:spMkLst>
        </pc:spChg>
        <pc:spChg chg="mod">
          <ac:chgData name="reza kabir" userId="af3c95a13102d509" providerId="LiveId" clId="{88200EE4-F4B4-49E8-8126-B01E5FCCBE2D}" dt="2020-05-17T11:34:06.475" v="2188" actId="165"/>
          <ac:spMkLst>
            <pc:docMk/>
            <pc:sldMk cId="2386053796" sldId="523"/>
            <ac:spMk id="244" creationId="{F23AE013-D9F3-452B-9419-778720C70BC0}"/>
          </ac:spMkLst>
        </pc:spChg>
        <pc:spChg chg="mod">
          <ac:chgData name="reza kabir" userId="af3c95a13102d509" providerId="LiveId" clId="{88200EE4-F4B4-49E8-8126-B01E5FCCBE2D}" dt="2020-05-17T11:34:06.475" v="2188" actId="165"/>
          <ac:spMkLst>
            <pc:docMk/>
            <pc:sldMk cId="2386053796" sldId="523"/>
            <ac:spMk id="245" creationId="{17837F4B-D462-446A-BEE2-676F25DD07A6}"/>
          </ac:spMkLst>
        </pc:spChg>
        <pc:spChg chg="mod">
          <ac:chgData name="reza kabir" userId="af3c95a13102d509" providerId="LiveId" clId="{88200EE4-F4B4-49E8-8126-B01E5FCCBE2D}" dt="2020-05-17T11:34:06.475" v="2188" actId="165"/>
          <ac:spMkLst>
            <pc:docMk/>
            <pc:sldMk cId="2386053796" sldId="523"/>
            <ac:spMk id="246" creationId="{596F146F-C91E-474B-B561-C383EDCB20F6}"/>
          </ac:spMkLst>
        </pc:spChg>
        <pc:spChg chg="mod">
          <ac:chgData name="reza kabir" userId="af3c95a13102d509" providerId="LiveId" clId="{88200EE4-F4B4-49E8-8126-B01E5FCCBE2D}" dt="2020-05-17T11:34:06.475" v="2188" actId="165"/>
          <ac:spMkLst>
            <pc:docMk/>
            <pc:sldMk cId="2386053796" sldId="523"/>
            <ac:spMk id="247" creationId="{A7E0CF55-E564-439A-8C04-DBA1B530C848}"/>
          </ac:spMkLst>
        </pc:spChg>
        <pc:spChg chg="mod">
          <ac:chgData name="reza kabir" userId="af3c95a13102d509" providerId="LiveId" clId="{88200EE4-F4B4-49E8-8126-B01E5FCCBE2D}" dt="2020-05-17T11:34:06.475" v="2188" actId="165"/>
          <ac:spMkLst>
            <pc:docMk/>
            <pc:sldMk cId="2386053796" sldId="523"/>
            <ac:spMk id="248" creationId="{3B2D4DAB-86AF-4590-BE65-0AE2B521C09B}"/>
          </ac:spMkLst>
        </pc:spChg>
        <pc:spChg chg="mod">
          <ac:chgData name="reza kabir" userId="af3c95a13102d509" providerId="LiveId" clId="{88200EE4-F4B4-49E8-8126-B01E5FCCBE2D}" dt="2020-05-17T11:34:06.475" v="2188" actId="165"/>
          <ac:spMkLst>
            <pc:docMk/>
            <pc:sldMk cId="2386053796" sldId="523"/>
            <ac:spMk id="249" creationId="{0F6FC403-E0DB-4F26-9C0C-F14FB37CFA17}"/>
          </ac:spMkLst>
        </pc:spChg>
        <pc:spChg chg="mod">
          <ac:chgData name="reza kabir" userId="af3c95a13102d509" providerId="LiveId" clId="{88200EE4-F4B4-49E8-8126-B01E5FCCBE2D}" dt="2020-05-17T11:34:06.475" v="2188" actId="165"/>
          <ac:spMkLst>
            <pc:docMk/>
            <pc:sldMk cId="2386053796" sldId="523"/>
            <ac:spMk id="250" creationId="{80AC86FB-B758-483E-AFA5-BE7D40E9CC9F}"/>
          </ac:spMkLst>
        </pc:spChg>
        <pc:spChg chg="mod">
          <ac:chgData name="reza kabir" userId="af3c95a13102d509" providerId="LiveId" clId="{88200EE4-F4B4-49E8-8126-B01E5FCCBE2D}" dt="2020-05-17T11:34:06.475" v="2188" actId="165"/>
          <ac:spMkLst>
            <pc:docMk/>
            <pc:sldMk cId="2386053796" sldId="523"/>
            <ac:spMk id="251" creationId="{4F9A5D2A-A97A-4087-9351-B5E80F253FEE}"/>
          </ac:spMkLst>
        </pc:spChg>
        <pc:spChg chg="mod">
          <ac:chgData name="reza kabir" userId="af3c95a13102d509" providerId="LiveId" clId="{88200EE4-F4B4-49E8-8126-B01E5FCCBE2D}" dt="2020-05-17T11:34:06.475" v="2188" actId="165"/>
          <ac:spMkLst>
            <pc:docMk/>
            <pc:sldMk cId="2386053796" sldId="523"/>
            <ac:spMk id="252" creationId="{ED477DA9-8766-4216-B44D-120299F74345}"/>
          </ac:spMkLst>
        </pc:spChg>
        <pc:spChg chg="mod">
          <ac:chgData name="reza kabir" userId="af3c95a13102d509" providerId="LiveId" clId="{88200EE4-F4B4-49E8-8126-B01E5FCCBE2D}" dt="2020-05-17T11:34:06.475" v="2188" actId="165"/>
          <ac:spMkLst>
            <pc:docMk/>
            <pc:sldMk cId="2386053796" sldId="523"/>
            <ac:spMk id="253" creationId="{CFDE9F0B-EC44-459B-9096-3C4876DE5F52}"/>
          </ac:spMkLst>
        </pc:spChg>
        <pc:spChg chg="mod">
          <ac:chgData name="reza kabir" userId="af3c95a13102d509" providerId="LiveId" clId="{88200EE4-F4B4-49E8-8126-B01E5FCCBE2D}" dt="2020-05-17T11:34:06.475" v="2188" actId="165"/>
          <ac:spMkLst>
            <pc:docMk/>
            <pc:sldMk cId="2386053796" sldId="523"/>
            <ac:spMk id="254" creationId="{DDC15962-66A9-494A-ABE2-FBA07181FA62}"/>
          </ac:spMkLst>
        </pc:spChg>
        <pc:spChg chg="mod">
          <ac:chgData name="reza kabir" userId="af3c95a13102d509" providerId="LiveId" clId="{88200EE4-F4B4-49E8-8126-B01E5FCCBE2D}" dt="2020-05-17T11:34:06.475" v="2188" actId="165"/>
          <ac:spMkLst>
            <pc:docMk/>
            <pc:sldMk cId="2386053796" sldId="523"/>
            <ac:spMk id="255" creationId="{4381E01C-30DE-46BE-A9A4-01F2775C3AE1}"/>
          </ac:spMkLst>
        </pc:spChg>
        <pc:spChg chg="mod">
          <ac:chgData name="reza kabir" userId="af3c95a13102d509" providerId="LiveId" clId="{88200EE4-F4B4-49E8-8126-B01E5FCCBE2D}" dt="2020-05-17T11:34:06.475" v="2188" actId="165"/>
          <ac:spMkLst>
            <pc:docMk/>
            <pc:sldMk cId="2386053796" sldId="523"/>
            <ac:spMk id="256" creationId="{FBAB487C-39BA-4075-9EAA-1DF87A553B8D}"/>
          </ac:spMkLst>
        </pc:spChg>
        <pc:spChg chg="mod">
          <ac:chgData name="reza kabir" userId="af3c95a13102d509" providerId="LiveId" clId="{88200EE4-F4B4-49E8-8126-B01E5FCCBE2D}" dt="2020-05-17T11:34:06.475" v="2188" actId="165"/>
          <ac:spMkLst>
            <pc:docMk/>
            <pc:sldMk cId="2386053796" sldId="523"/>
            <ac:spMk id="257" creationId="{979F40EA-2CF4-4D56-B56F-7CD3C559247B}"/>
          </ac:spMkLst>
        </pc:spChg>
        <pc:spChg chg="mod">
          <ac:chgData name="reza kabir" userId="af3c95a13102d509" providerId="LiveId" clId="{88200EE4-F4B4-49E8-8126-B01E5FCCBE2D}" dt="2020-05-17T11:34:06.475" v="2188" actId="165"/>
          <ac:spMkLst>
            <pc:docMk/>
            <pc:sldMk cId="2386053796" sldId="523"/>
            <ac:spMk id="258" creationId="{BF7A4794-AAE1-4FD6-9AFD-39501365079E}"/>
          </ac:spMkLst>
        </pc:spChg>
        <pc:spChg chg="mod">
          <ac:chgData name="reza kabir" userId="af3c95a13102d509" providerId="LiveId" clId="{88200EE4-F4B4-49E8-8126-B01E5FCCBE2D}" dt="2020-05-17T11:34:06.475" v="2188" actId="165"/>
          <ac:spMkLst>
            <pc:docMk/>
            <pc:sldMk cId="2386053796" sldId="523"/>
            <ac:spMk id="259" creationId="{F9D4B2D4-6974-4E47-8EFC-7360F3C48591}"/>
          </ac:spMkLst>
        </pc:spChg>
        <pc:spChg chg="mod">
          <ac:chgData name="reza kabir" userId="af3c95a13102d509" providerId="LiveId" clId="{88200EE4-F4B4-49E8-8126-B01E5FCCBE2D}" dt="2020-05-17T11:34:06.475" v="2188" actId="165"/>
          <ac:spMkLst>
            <pc:docMk/>
            <pc:sldMk cId="2386053796" sldId="523"/>
            <ac:spMk id="260" creationId="{F0E5D6AA-5113-4FDA-B833-FE93F7AD7499}"/>
          </ac:spMkLst>
        </pc:spChg>
        <pc:spChg chg="mod">
          <ac:chgData name="reza kabir" userId="af3c95a13102d509" providerId="LiveId" clId="{88200EE4-F4B4-49E8-8126-B01E5FCCBE2D}" dt="2020-05-17T11:34:06.475" v="2188" actId="165"/>
          <ac:spMkLst>
            <pc:docMk/>
            <pc:sldMk cId="2386053796" sldId="523"/>
            <ac:spMk id="261" creationId="{DA4530CB-1460-4C75-95EA-66B82298D40C}"/>
          </ac:spMkLst>
        </pc:spChg>
        <pc:spChg chg="mod">
          <ac:chgData name="reza kabir" userId="af3c95a13102d509" providerId="LiveId" clId="{88200EE4-F4B4-49E8-8126-B01E5FCCBE2D}" dt="2020-05-17T11:34:06.475" v="2188" actId="165"/>
          <ac:spMkLst>
            <pc:docMk/>
            <pc:sldMk cId="2386053796" sldId="523"/>
            <ac:spMk id="262" creationId="{3B1B8BD0-461D-49C2-BC79-FDFB87F8A292}"/>
          </ac:spMkLst>
        </pc:spChg>
        <pc:spChg chg="mod">
          <ac:chgData name="reza kabir" userId="af3c95a13102d509" providerId="LiveId" clId="{88200EE4-F4B4-49E8-8126-B01E5FCCBE2D}" dt="2020-05-17T11:34:06.475" v="2188" actId="165"/>
          <ac:spMkLst>
            <pc:docMk/>
            <pc:sldMk cId="2386053796" sldId="523"/>
            <ac:spMk id="263" creationId="{9199F0F0-6CB9-455D-9590-7A586D8CB01B}"/>
          </ac:spMkLst>
        </pc:spChg>
        <pc:spChg chg="mod">
          <ac:chgData name="reza kabir" userId="af3c95a13102d509" providerId="LiveId" clId="{88200EE4-F4B4-49E8-8126-B01E5FCCBE2D}" dt="2020-05-17T11:34:06.475" v="2188" actId="165"/>
          <ac:spMkLst>
            <pc:docMk/>
            <pc:sldMk cId="2386053796" sldId="523"/>
            <ac:spMk id="264" creationId="{E1FEB89F-0AE0-44C3-88FE-BD85F92FDDB1}"/>
          </ac:spMkLst>
        </pc:spChg>
        <pc:spChg chg="mod">
          <ac:chgData name="reza kabir" userId="af3c95a13102d509" providerId="LiveId" clId="{88200EE4-F4B4-49E8-8126-B01E5FCCBE2D}" dt="2020-05-17T11:34:06.475" v="2188" actId="165"/>
          <ac:spMkLst>
            <pc:docMk/>
            <pc:sldMk cId="2386053796" sldId="523"/>
            <ac:spMk id="265" creationId="{0E4A58DC-2A61-44DA-8FFD-465937459798}"/>
          </ac:spMkLst>
        </pc:spChg>
        <pc:spChg chg="mod">
          <ac:chgData name="reza kabir" userId="af3c95a13102d509" providerId="LiveId" clId="{88200EE4-F4B4-49E8-8126-B01E5FCCBE2D}" dt="2020-05-17T11:34:06.475" v="2188" actId="165"/>
          <ac:spMkLst>
            <pc:docMk/>
            <pc:sldMk cId="2386053796" sldId="523"/>
            <ac:spMk id="266" creationId="{0BB0DF37-DFF3-48CD-9456-B30BE001861C}"/>
          </ac:spMkLst>
        </pc:spChg>
        <pc:spChg chg="mod">
          <ac:chgData name="reza kabir" userId="af3c95a13102d509" providerId="LiveId" clId="{88200EE4-F4B4-49E8-8126-B01E5FCCBE2D}" dt="2020-05-17T11:34:06.475" v="2188" actId="165"/>
          <ac:spMkLst>
            <pc:docMk/>
            <pc:sldMk cId="2386053796" sldId="523"/>
            <ac:spMk id="267" creationId="{E831D1E2-D13A-40AC-85FC-530B99C69305}"/>
          </ac:spMkLst>
        </pc:spChg>
        <pc:spChg chg="mod">
          <ac:chgData name="reza kabir" userId="af3c95a13102d509" providerId="LiveId" clId="{88200EE4-F4B4-49E8-8126-B01E5FCCBE2D}" dt="2020-05-17T11:34:06.475" v="2188" actId="165"/>
          <ac:spMkLst>
            <pc:docMk/>
            <pc:sldMk cId="2386053796" sldId="523"/>
            <ac:spMk id="268" creationId="{CAD63712-7317-496A-9085-DCAEC9F82657}"/>
          </ac:spMkLst>
        </pc:spChg>
        <pc:spChg chg="mod">
          <ac:chgData name="reza kabir" userId="af3c95a13102d509" providerId="LiveId" clId="{88200EE4-F4B4-49E8-8126-B01E5FCCBE2D}" dt="2020-05-17T11:34:06.475" v="2188" actId="165"/>
          <ac:spMkLst>
            <pc:docMk/>
            <pc:sldMk cId="2386053796" sldId="523"/>
            <ac:spMk id="269" creationId="{C1D65628-A080-454D-9E42-C49DECFF664B}"/>
          </ac:spMkLst>
        </pc:spChg>
        <pc:spChg chg="mod">
          <ac:chgData name="reza kabir" userId="af3c95a13102d509" providerId="LiveId" clId="{88200EE4-F4B4-49E8-8126-B01E5FCCBE2D}" dt="2020-05-17T11:34:06.475" v="2188" actId="165"/>
          <ac:spMkLst>
            <pc:docMk/>
            <pc:sldMk cId="2386053796" sldId="523"/>
            <ac:spMk id="270" creationId="{4ECC7D15-3412-40B1-9677-63E0C988D1CC}"/>
          </ac:spMkLst>
        </pc:spChg>
        <pc:spChg chg="mod">
          <ac:chgData name="reza kabir" userId="af3c95a13102d509" providerId="LiveId" clId="{88200EE4-F4B4-49E8-8126-B01E5FCCBE2D}" dt="2020-05-17T11:34:06.475" v="2188" actId="165"/>
          <ac:spMkLst>
            <pc:docMk/>
            <pc:sldMk cId="2386053796" sldId="523"/>
            <ac:spMk id="271" creationId="{3B5E3930-4A2B-4BD1-8B43-44D0E0B976D8}"/>
          </ac:spMkLst>
        </pc:spChg>
        <pc:spChg chg="mod">
          <ac:chgData name="reza kabir" userId="af3c95a13102d509" providerId="LiveId" clId="{88200EE4-F4B4-49E8-8126-B01E5FCCBE2D}" dt="2020-05-17T11:34:06.475" v="2188" actId="165"/>
          <ac:spMkLst>
            <pc:docMk/>
            <pc:sldMk cId="2386053796" sldId="523"/>
            <ac:spMk id="272" creationId="{EC4FFDB7-E71D-4103-837A-0B76DEACA21A}"/>
          </ac:spMkLst>
        </pc:spChg>
        <pc:spChg chg="mod">
          <ac:chgData name="reza kabir" userId="af3c95a13102d509" providerId="LiveId" clId="{88200EE4-F4B4-49E8-8126-B01E5FCCBE2D}" dt="2020-05-17T11:34:06.475" v="2188" actId="165"/>
          <ac:spMkLst>
            <pc:docMk/>
            <pc:sldMk cId="2386053796" sldId="523"/>
            <ac:spMk id="273" creationId="{42710987-D22F-4400-A33C-856D6AFCAD48}"/>
          </ac:spMkLst>
        </pc:spChg>
        <pc:spChg chg="mod">
          <ac:chgData name="reza kabir" userId="af3c95a13102d509" providerId="LiveId" clId="{88200EE4-F4B4-49E8-8126-B01E5FCCBE2D}" dt="2020-05-17T11:34:06.475" v="2188" actId="165"/>
          <ac:spMkLst>
            <pc:docMk/>
            <pc:sldMk cId="2386053796" sldId="523"/>
            <ac:spMk id="274" creationId="{DDD5A5E0-776A-4CDC-A18E-04777718422C}"/>
          </ac:spMkLst>
        </pc:spChg>
        <pc:spChg chg="mod">
          <ac:chgData name="reza kabir" userId="af3c95a13102d509" providerId="LiveId" clId="{88200EE4-F4B4-49E8-8126-B01E5FCCBE2D}" dt="2020-05-17T11:34:06.475" v="2188" actId="165"/>
          <ac:spMkLst>
            <pc:docMk/>
            <pc:sldMk cId="2386053796" sldId="523"/>
            <ac:spMk id="275" creationId="{5EE88748-81C2-4F97-B947-E2524D7F7CF3}"/>
          </ac:spMkLst>
        </pc:spChg>
        <pc:spChg chg="mod">
          <ac:chgData name="reza kabir" userId="af3c95a13102d509" providerId="LiveId" clId="{88200EE4-F4B4-49E8-8126-B01E5FCCBE2D}" dt="2020-05-17T11:34:06.475" v="2188" actId="165"/>
          <ac:spMkLst>
            <pc:docMk/>
            <pc:sldMk cId="2386053796" sldId="523"/>
            <ac:spMk id="276" creationId="{2626BB55-5ACA-45B5-851E-118B092832FF}"/>
          </ac:spMkLst>
        </pc:spChg>
        <pc:spChg chg="mod">
          <ac:chgData name="reza kabir" userId="af3c95a13102d509" providerId="LiveId" clId="{88200EE4-F4B4-49E8-8126-B01E5FCCBE2D}" dt="2020-05-17T11:34:06.475" v="2188" actId="165"/>
          <ac:spMkLst>
            <pc:docMk/>
            <pc:sldMk cId="2386053796" sldId="523"/>
            <ac:spMk id="277" creationId="{1843448C-843F-4B6C-B94A-C484C08E1F19}"/>
          </ac:spMkLst>
        </pc:spChg>
        <pc:spChg chg="mod">
          <ac:chgData name="reza kabir" userId="af3c95a13102d509" providerId="LiveId" clId="{88200EE4-F4B4-49E8-8126-B01E5FCCBE2D}" dt="2020-05-17T11:34:06.475" v="2188" actId="165"/>
          <ac:spMkLst>
            <pc:docMk/>
            <pc:sldMk cId="2386053796" sldId="523"/>
            <ac:spMk id="278" creationId="{9C8525DD-BC9A-4C0E-9BF6-8BC4F567460A}"/>
          </ac:spMkLst>
        </pc:spChg>
        <pc:spChg chg="mod">
          <ac:chgData name="reza kabir" userId="af3c95a13102d509" providerId="LiveId" clId="{88200EE4-F4B4-49E8-8126-B01E5FCCBE2D}" dt="2020-05-17T11:34:06.475" v="2188" actId="165"/>
          <ac:spMkLst>
            <pc:docMk/>
            <pc:sldMk cId="2386053796" sldId="523"/>
            <ac:spMk id="279" creationId="{8222824D-73F8-4D12-A231-9836125EAA17}"/>
          </ac:spMkLst>
        </pc:spChg>
        <pc:spChg chg="mod">
          <ac:chgData name="reza kabir" userId="af3c95a13102d509" providerId="LiveId" clId="{88200EE4-F4B4-49E8-8126-B01E5FCCBE2D}" dt="2020-05-17T11:34:06.475" v="2188" actId="165"/>
          <ac:spMkLst>
            <pc:docMk/>
            <pc:sldMk cId="2386053796" sldId="523"/>
            <ac:spMk id="280" creationId="{B1C86EB1-1C4F-4720-AD7C-6DA58F920503}"/>
          </ac:spMkLst>
        </pc:spChg>
        <pc:spChg chg="mod">
          <ac:chgData name="reza kabir" userId="af3c95a13102d509" providerId="LiveId" clId="{88200EE4-F4B4-49E8-8126-B01E5FCCBE2D}" dt="2020-05-17T11:34:06.475" v="2188" actId="165"/>
          <ac:spMkLst>
            <pc:docMk/>
            <pc:sldMk cId="2386053796" sldId="523"/>
            <ac:spMk id="281" creationId="{4D550FBD-36FA-47EF-B1EB-3B6D547CFBD3}"/>
          </ac:spMkLst>
        </pc:spChg>
        <pc:spChg chg="mod">
          <ac:chgData name="reza kabir" userId="af3c95a13102d509" providerId="LiveId" clId="{88200EE4-F4B4-49E8-8126-B01E5FCCBE2D}" dt="2020-05-17T11:34:06.475" v="2188" actId="165"/>
          <ac:spMkLst>
            <pc:docMk/>
            <pc:sldMk cId="2386053796" sldId="523"/>
            <ac:spMk id="283" creationId="{355F5AEB-08AA-448F-91CF-FC679DD7A864}"/>
          </ac:spMkLst>
        </pc:spChg>
        <pc:spChg chg="mod">
          <ac:chgData name="reza kabir" userId="af3c95a13102d509" providerId="LiveId" clId="{88200EE4-F4B4-49E8-8126-B01E5FCCBE2D}" dt="2020-05-17T11:34:06.475" v="2188" actId="165"/>
          <ac:spMkLst>
            <pc:docMk/>
            <pc:sldMk cId="2386053796" sldId="523"/>
            <ac:spMk id="284" creationId="{C0A5DCA5-6552-4717-AF26-8C30413AC905}"/>
          </ac:spMkLst>
        </pc:spChg>
        <pc:spChg chg="mod">
          <ac:chgData name="reza kabir" userId="af3c95a13102d509" providerId="LiveId" clId="{88200EE4-F4B4-49E8-8126-B01E5FCCBE2D}" dt="2020-05-17T11:34:06.475" v="2188" actId="165"/>
          <ac:spMkLst>
            <pc:docMk/>
            <pc:sldMk cId="2386053796" sldId="523"/>
            <ac:spMk id="285" creationId="{A9835545-A3B4-4F43-A2AD-31B628555AD0}"/>
          </ac:spMkLst>
        </pc:spChg>
        <pc:spChg chg="mod">
          <ac:chgData name="reza kabir" userId="af3c95a13102d509" providerId="LiveId" clId="{88200EE4-F4B4-49E8-8126-B01E5FCCBE2D}" dt="2020-05-17T11:34:06.475" v="2188" actId="165"/>
          <ac:spMkLst>
            <pc:docMk/>
            <pc:sldMk cId="2386053796" sldId="523"/>
            <ac:spMk id="286" creationId="{47BE8AEE-754E-4C1A-9541-5DD08A57893B}"/>
          </ac:spMkLst>
        </pc:spChg>
        <pc:spChg chg="mod">
          <ac:chgData name="reza kabir" userId="af3c95a13102d509" providerId="LiveId" clId="{88200EE4-F4B4-49E8-8126-B01E5FCCBE2D}" dt="2020-05-17T11:34:06.475" v="2188" actId="165"/>
          <ac:spMkLst>
            <pc:docMk/>
            <pc:sldMk cId="2386053796" sldId="523"/>
            <ac:spMk id="287" creationId="{D7B84213-F24D-447D-902E-E253A19B623A}"/>
          </ac:spMkLst>
        </pc:spChg>
        <pc:spChg chg="mod">
          <ac:chgData name="reza kabir" userId="af3c95a13102d509" providerId="LiveId" clId="{88200EE4-F4B4-49E8-8126-B01E5FCCBE2D}" dt="2020-05-17T11:34:06.475" v="2188" actId="165"/>
          <ac:spMkLst>
            <pc:docMk/>
            <pc:sldMk cId="2386053796" sldId="523"/>
            <ac:spMk id="288" creationId="{E27C3FC9-D5EA-4D62-B566-C46BCF3D8083}"/>
          </ac:spMkLst>
        </pc:spChg>
        <pc:spChg chg="mod">
          <ac:chgData name="reza kabir" userId="af3c95a13102d509" providerId="LiveId" clId="{88200EE4-F4B4-49E8-8126-B01E5FCCBE2D}" dt="2020-05-17T11:34:06.475" v="2188" actId="165"/>
          <ac:spMkLst>
            <pc:docMk/>
            <pc:sldMk cId="2386053796" sldId="523"/>
            <ac:spMk id="289" creationId="{F0FACE20-09C4-456F-A700-C8C6090E1EC7}"/>
          </ac:spMkLst>
        </pc:spChg>
        <pc:spChg chg="mod">
          <ac:chgData name="reza kabir" userId="af3c95a13102d509" providerId="LiveId" clId="{88200EE4-F4B4-49E8-8126-B01E5FCCBE2D}" dt="2020-05-17T11:34:06.475" v="2188" actId="165"/>
          <ac:spMkLst>
            <pc:docMk/>
            <pc:sldMk cId="2386053796" sldId="523"/>
            <ac:spMk id="290" creationId="{56122010-C2EE-4C9C-BD17-D66C2A699BD3}"/>
          </ac:spMkLst>
        </pc:spChg>
        <pc:spChg chg="mod">
          <ac:chgData name="reza kabir" userId="af3c95a13102d509" providerId="LiveId" clId="{88200EE4-F4B4-49E8-8126-B01E5FCCBE2D}" dt="2020-05-17T11:34:06.475" v="2188" actId="165"/>
          <ac:spMkLst>
            <pc:docMk/>
            <pc:sldMk cId="2386053796" sldId="523"/>
            <ac:spMk id="292" creationId="{8046A788-5D57-4322-B2E8-762CBC75FC52}"/>
          </ac:spMkLst>
        </pc:spChg>
        <pc:spChg chg="mod">
          <ac:chgData name="reza kabir" userId="af3c95a13102d509" providerId="LiveId" clId="{88200EE4-F4B4-49E8-8126-B01E5FCCBE2D}" dt="2020-05-17T11:34:06.475" v="2188" actId="165"/>
          <ac:spMkLst>
            <pc:docMk/>
            <pc:sldMk cId="2386053796" sldId="523"/>
            <ac:spMk id="293" creationId="{6C29AEE1-2C54-41C1-8F42-BBE8B44EFC9F}"/>
          </ac:spMkLst>
        </pc:spChg>
        <pc:spChg chg="mod">
          <ac:chgData name="reza kabir" userId="af3c95a13102d509" providerId="LiveId" clId="{88200EE4-F4B4-49E8-8126-B01E5FCCBE2D}" dt="2020-05-17T11:34:06.475" v="2188" actId="165"/>
          <ac:spMkLst>
            <pc:docMk/>
            <pc:sldMk cId="2386053796" sldId="523"/>
            <ac:spMk id="294" creationId="{6E35D897-A167-4F8E-83CF-7CC3679C854A}"/>
          </ac:spMkLst>
        </pc:spChg>
        <pc:spChg chg="mod">
          <ac:chgData name="reza kabir" userId="af3c95a13102d509" providerId="LiveId" clId="{88200EE4-F4B4-49E8-8126-B01E5FCCBE2D}" dt="2020-05-17T11:34:06.475" v="2188" actId="165"/>
          <ac:spMkLst>
            <pc:docMk/>
            <pc:sldMk cId="2386053796" sldId="523"/>
            <ac:spMk id="295" creationId="{A1F84A04-BF5F-4056-9B91-CD1F2606F545}"/>
          </ac:spMkLst>
        </pc:spChg>
        <pc:spChg chg="mod">
          <ac:chgData name="reza kabir" userId="af3c95a13102d509" providerId="LiveId" clId="{88200EE4-F4B4-49E8-8126-B01E5FCCBE2D}" dt="2020-05-17T11:34:06.475" v="2188" actId="165"/>
          <ac:spMkLst>
            <pc:docMk/>
            <pc:sldMk cId="2386053796" sldId="523"/>
            <ac:spMk id="296" creationId="{0C07F0D4-EFA2-4347-B2ED-07CA34C6799E}"/>
          </ac:spMkLst>
        </pc:spChg>
        <pc:spChg chg="mod">
          <ac:chgData name="reza kabir" userId="af3c95a13102d509" providerId="LiveId" clId="{88200EE4-F4B4-49E8-8126-B01E5FCCBE2D}" dt="2020-05-17T11:34:06.475" v="2188" actId="165"/>
          <ac:spMkLst>
            <pc:docMk/>
            <pc:sldMk cId="2386053796" sldId="523"/>
            <ac:spMk id="297" creationId="{551502CD-83E0-4788-8784-1576B9183487}"/>
          </ac:spMkLst>
        </pc:spChg>
        <pc:spChg chg="mod">
          <ac:chgData name="reza kabir" userId="af3c95a13102d509" providerId="LiveId" clId="{88200EE4-F4B4-49E8-8126-B01E5FCCBE2D}" dt="2020-05-17T11:34:06.475" v="2188" actId="165"/>
          <ac:spMkLst>
            <pc:docMk/>
            <pc:sldMk cId="2386053796" sldId="523"/>
            <ac:spMk id="298" creationId="{4458C1E5-BCF0-49F9-89E2-B51480F8B8A8}"/>
          </ac:spMkLst>
        </pc:spChg>
        <pc:spChg chg="mod">
          <ac:chgData name="reza kabir" userId="af3c95a13102d509" providerId="LiveId" clId="{88200EE4-F4B4-49E8-8126-B01E5FCCBE2D}" dt="2020-05-17T11:34:06.475" v="2188" actId="165"/>
          <ac:spMkLst>
            <pc:docMk/>
            <pc:sldMk cId="2386053796" sldId="523"/>
            <ac:spMk id="299" creationId="{2CC18055-774A-49E2-AD6A-F62CABC74966}"/>
          </ac:spMkLst>
        </pc:spChg>
        <pc:spChg chg="mod">
          <ac:chgData name="reza kabir" userId="af3c95a13102d509" providerId="LiveId" clId="{88200EE4-F4B4-49E8-8126-B01E5FCCBE2D}" dt="2020-05-17T11:34:06.475" v="2188" actId="165"/>
          <ac:spMkLst>
            <pc:docMk/>
            <pc:sldMk cId="2386053796" sldId="523"/>
            <ac:spMk id="300" creationId="{7A84E5F5-3AE7-4392-9FC3-CAB38D75E487}"/>
          </ac:spMkLst>
        </pc:spChg>
        <pc:spChg chg="mod">
          <ac:chgData name="reza kabir" userId="af3c95a13102d509" providerId="LiveId" clId="{88200EE4-F4B4-49E8-8126-B01E5FCCBE2D}" dt="2020-05-17T11:34:06.475" v="2188" actId="165"/>
          <ac:spMkLst>
            <pc:docMk/>
            <pc:sldMk cId="2386053796" sldId="523"/>
            <ac:spMk id="301" creationId="{D5B6E088-6392-4B6D-8D15-64D3E0B55AE3}"/>
          </ac:spMkLst>
        </pc:spChg>
        <pc:spChg chg="mod">
          <ac:chgData name="reza kabir" userId="af3c95a13102d509" providerId="LiveId" clId="{88200EE4-F4B4-49E8-8126-B01E5FCCBE2D}" dt="2020-05-17T11:34:06.475" v="2188" actId="165"/>
          <ac:spMkLst>
            <pc:docMk/>
            <pc:sldMk cId="2386053796" sldId="523"/>
            <ac:spMk id="302" creationId="{636AD5C6-6FA2-49C1-A225-51BC13A2DD5C}"/>
          </ac:spMkLst>
        </pc:spChg>
        <pc:spChg chg="mod">
          <ac:chgData name="reza kabir" userId="af3c95a13102d509" providerId="LiveId" clId="{88200EE4-F4B4-49E8-8126-B01E5FCCBE2D}" dt="2020-05-17T11:34:06.475" v="2188" actId="165"/>
          <ac:spMkLst>
            <pc:docMk/>
            <pc:sldMk cId="2386053796" sldId="523"/>
            <ac:spMk id="303" creationId="{060A1FFB-A92D-4A14-9ACC-0335EFE85BCD}"/>
          </ac:spMkLst>
        </pc:spChg>
        <pc:spChg chg="mod">
          <ac:chgData name="reza kabir" userId="af3c95a13102d509" providerId="LiveId" clId="{88200EE4-F4B4-49E8-8126-B01E5FCCBE2D}" dt="2020-05-17T11:34:06.475" v="2188" actId="165"/>
          <ac:spMkLst>
            <pc:docMk/>
            <pc:sldMk cId="2386053796" sldId="523"/>
            <ac:spMk id="304" creationId="{27AD5FE0-4AA0-49C1-99D7-C3DA8621A7CC}"/>
          </ac:spMkLst>
        </pc:spChg>
        <pc:spChg chg="mod">
          <ac:chgData name="reza kabir" userId="af3c95a13102d509" providerId="LiveId" clId="{88200EE4-F4B4-49E8-8126-B01E5FCCBE2D}" dt="2020-05-17T11:34:06.475" v="2188" actId="165"/>
          <ac:spMkLst>
            <pc:docMk/>
            <pc:sldMk cId="2386053796" sldId="523"/>
            <ac:spMk id="305" creationId="{3EE01DA2-6CAA-47BB-A92A-716F5C5D4FC2}"/>
          </ac:spMkLst>
        </pc:spChg>
        <pc:spChg chg="mod">
          <ac:chgData name="reza kabir" userId="af3c95a13102d509" providerId="LiveId" clId="{88200EE4-F4B4-49E8-8126-B01E5FCCBE2D}" dt="2020-05-17T11:34:06.475" v="2188" actId="165"/>
          <ac:spMkLst>
            <pc:docMk/>
            <pc:sldMk cId="2386053796" sldId="523"/>
            <ac:spMk id="306" creationId="{C960603E-093B-443E-B34D-33AC400A9BD8}"/>
          </ac:spMkLst>
        </pc:spChg>
        <pc:spChg chg="mod">
          <ac:chgData name="reza kabir" userId="af3c95a13102d509" providerId="LiveId" clId="{88200EE4-F4B4-49E8-8126-B01E5FCCBE2D}" dt="2020-05-17T11:34:06.475" v="2188" actId="165"/>
          <ac:spMkLst>
            <pc:docMk/>
            <pc:sldMk cId="2386053796" sldId="523"/>
            <ac:spMk id="307" creationId="{BD970573-5FA6-431C-ACF9-AFD1457B21A2}"/>
          </ac:spMkLst>
        </pc:spChg>
        <pc:spChg chg="mod">
          <ac:chgData name="reza kabir" userId="af3c95a13102d509" providerId="LiveId" clId="{88200EE4-F4B4-49E8-8126-B01E5FCCBE2D}" dt="2020-05-17T11:34:06.475" v="2188" actId="165"/>
          <ac:spMkLst>
            <pc:docMk/>
            <pc:sldMk cId="2386053796" sldId="523"/>
            <ac:spMk id="308" creationId="{EF5BC449-1F0A-4C7E-AD2A-417F69CC1386}"/>
          </ac:spMkLst>
        </pc:spChg>
        <pc:spChg chg="mod">
          <ac:chgData name="reza kabir" userId="af3c95a13102d509" providerId="LiveId" clId="{88200EE4-F4B4-49E8-8126-B01E5FCCBE2D}" dt="2020-05-17T11:34:06.475" v="2188" actId="165"/>
          <ac:spMkLst>
            <pc:docMk/>
            <pc:sldMk cId="2386053796" sldId="523"/>
            <ac:spMk id="309" creationId="{A13CD06C-75F2-4614-BD9F-8A115D99D78B}"/>
          </ac:spMkLst>
        </pc:spChg>
        <pc:spChg chg="mod">
          <ac:chgData name="reza kabir" userId="af3c95a13102d509" providerId="LiveId" clId="{88200EE4-F4B4-49E8-8126-B01E5FCCBE2D}" dt="2020-05-17T11:34:06.475" v="2188" actId="165"/>
          <ac:spMkLst>
            <pc:docMk/>
            <pc:sldMk cId="2386053796" sldId="523"/>
            <ac:spMk id="310" creationId="{CA450B5E-F323-4389-AAA2-F2D57244779E}"/>
          </ac:spMkLst>
        </pc:spChg>
        <pc:spChg chg="mod">
          <ac:chgData name="reza kabir" userId="af3c95a13102d509" providerId="LiveId" clId="{88200EE4-F4B4-49E8-8126-B01E5FCCBE2D}" dt="2020-05-17T11:34:06.475" v="2188" actId="165"/>
          <ac:spMkLst>
            <pc:docMk/>
            <pc:sldMk cId="2386053796" sldId="523"/>
            <ac:spMk id="311" creationId="{BFD91A98-9FF4-4000-BBD5-0508367EFF2E}"/>
          </ac:spMkLst>
        </pc:spChg>
        <pc:spChg chg="mod">
          <ac:chgData name="reza kabir" userId="af3c95a13102d509" providerId="LiveId" clId="{88200EE4-F4B4-49E8-8126-B01E5FCCBE2D}" dt="2020-05-17T11:34:06.475" v="2188" actId="165"/>
          <ac:spMkLst>
            <pc:docMk/>
            <pc:sldMk cId="2386053796" sldId="523"/>
            <ac:spMk id="312" creationId="{C6033489-7607-4588-B611-C4D3E93A8BD6}"/>
          </ac:spMkLst>
        </pc:spChg>
        <pc:spChg chg="mod">
          <ac:chgData name="reza kabir" userId="af3c95a13102d509" providerId="LiveId" clId="{88200EE4-F4B4-49E8-8126-B01E5FCCBE2D}" dt="2020-05-17T11:34:06.475" v="2188" actId="165"/>
          <ac:spMkLst>
            <pc:docMk/>
            <pc:sldMk cId="2386053796" sldId="523"/>
            <ac:spMk id="313" creationId="{36BBBABD-CE4E-49B5-9933-B48FF71FCB7B}"/>
          </ac:spMkLst>
        </pc:spChg>
        <pc:spChg chg="mod">
          <ac:chgData name="reza kabir" userId="af3c95a13102d509" providerId="LiveId" clId="{88200EE4-F4B4-49E8-8126-B01E5FCCBE2D}" dt="2020-05-17T11:34:06.475" v="2188" actId="165"/>
          <ac:spMkLst>
            <pc:docMk/>
            <pc:sldMk cId="2386053796" sldId="523"/>
            <ac:spMk id="314" creationId="{C1B4A89A-524A-4A9A-90E4-802B7E685241}"/>
          </ac:spMkLst>
        </pc:spChg>
        <pc:spChg chg="mod">
          <ac:chgData name="reza kabir" userId="af3c95a13102d509" providerId="LiveId" clId="{88200EE4-F4B4-49E8-8126-B01E5FCCBE2D}" dt="2020-05-17T11:34:06.475" v="2188" actId="165"/>
          <ac:spMkLst>
            <pc:docMk/>
            <pc:sldMk cId="2386053796" sldId="523"/>
            <ac:spMk id="315" creationId="{FB973A9A-F866-4130-99BA-986778700102}"/>
          </ac:spMkLst>
        </pc:spChg>
        <pc:spChg chg="mod">
          <ac:chgData name="reza kabir" userId="af3c95a13102d509" providerId="LiveId" clId="{88200EE4-F4B4-49E8-8126-B01E5FCCBE2D}" dt="2020-05-17T11:34:06.475" v="2188" actId="165"/>
          <ac:spMkLst>
            <pc:docMk/>
            <pc:sldMk cId="2386053796" sldId="523"/>
            <ac:spMk id="316" creationId="{98001281-200B-459F-A28C-59D63B7B5896}"/>
          </ac:spMkLst>
        </pc:spChg>
        <pc:spChg chg="mod">
          <ac:chgData name="reza kabir" userId="af3c95a13102d509" providerId="LiveId" clId="{88200EE4-F4B4-49E8-8126-B01E5FCCBE2D}" dt="2020-05-17T11:34:06.475" v="2188" actId="165"/>
          <ac:spMkLst>
            <pc:docMk/>
            <pc:sldMk cId="2386053796" sldId="523"/>
            <ac:spMk id="317" creationId="{CC430271-5F21-4560-BCB0-B28C3821B521}"/>
          </ac:spMkLst>
        </pc:spChg>
        <pc:spChg chg="mod">
          <ac:chgData name="reza kabir" userId="af3c95a13102d509" providerId="LiveId" clId="{88200EE4-F4B4-49E8-8126-B01E5FCCBE2D}" dt="2020-05-17T11:34:06.475" v="2188" actId="165"/>
          <ac:spMkLst>
            <pc:docMk/>
            <pc:sldMk cId="2386053796" sldId="523"/>
            <ac:spMk id="318" creationId="{2B4A3B31-8B8D-4AA5-A8DE-B21BE4054EB4}"/>
          </ac:spMkLst>
        </pc:spChg>
        <pc:spChg chg="mod">
          <ac:chgData name="reza kabir" userId="af3c95a13102d509" providerId="LiveId" clId="{88200EE4-F4B4-49E8-8126-B01E5FCCBE2D}" dt="2020-05-17T11:34:06.475" v="2188" actId="165"/>
          <ac:spMkLst>
            <pc:docMk/>
            <pc:sldMk cId="2386053796" sldId="523"/>
            <ac:spMk id="319" creationId="{76786807-C90C-4531-BCF5-FC23458D0A8E}"/>
          </ac:spMkLst>
        </pc:spChg>
        <pc:spChg chg="mod">
          <ac:chgData name="reza kabir" userId="af3c95a13102d509" providerId="LiveId" clId="{88200EE4-F4B4-49E8-8126-B01E5FCCBE2D}" dt="2020-05-17T11:34:06.475" v="2188" actId="165"/>
          <ac:spMkLst>
            <pc:docMk/>
            <pc:sldMk cId="2386053796" sldId="523"/>
            <ac:spMk id="320" creationId="{C1D0BAB1-FD23-462D-949E-AC07D58C4F6E}"/>
          </ac:spMkLst>
        </pc:spChg>
        <pc:spChg chg="mod">
          <ac:chgData name="reza kabir" userId="af3c95a13102d509" providerId="LiveId" clId="{88200EE4-F4B4-49E8-8126-B01E5FCCBE2D}" dt="2020-05-17T11:34:06.475" v="2188" actId="165"/>
          <ac:spMkLst>
            <pc:docMk/>
            <pc:sldMk cId="2386053796" sldId="523"/>
            <ac:spMk id="321" creationId="{8268BCFD-FC80-4135-9881-ABFE9061FB8B}"/>
          </ac:spMkLst>
        </pc:spChg>
        <pc:spChg chg="mod">
          <ac:chgData name="reza kabir" userId="af3c95a13102d509" providerId="LiveId" clId="{88200EE4-F4B4-49E8-8126-B01E5FCCBE2D}" dt="2020-05-17T11:34:06.475" v="2188" actId="165"/>
          <ac:spMkLst>
            <pc:docMk/>
            <pc:sldMk cId="2386053796" sldId="523"/>
            <ac:spMk id="322" creationId="{F9E6ADAD-285F-4D8D-A4FA-3AE7808B474E}"/>
          </ac:spMkLst>
        </pc:spChg>
        <pc:spChg chg="mod">
          <ac:chgData name="reza kabir" userId="af3c95a13102d509" providerId="LiveId" clId="{88200EE4-F4B4-49E8-8126-B01E5FCCBE2D}" dt="2020-05-17T11:34:06.475" v="2188" actId="165"/>
          <ac:spMkLst>
            <pc:docMk/>
            <pc:sldMk cId="2386053796" sldId="523"/>
            <ac:spMk id="323" creationId="{7352DAC4-7712-44E4-8B35-05C30EDA70C0}"/>
          </ac:spMkLst>
        </pc:spChg>
        <pc:spChg chg="mod">
          <ac:chgData name="reza kabir" userId="af3c95a13102d509" providerId="LiveId" clId="{88200EE4-F4B4-49E8-8126-B01E5FCCBE2D}" dt="2020-05-17T11:34:06.475" v="2188" actId="165"/>
          <ac:spMkLst>
            <pc:docMk/>
            <pc:sldMk cId="2386053796" sldId="523"/>
            <ac:spMk id="324" creationId="{669766AF-A3FA-4859-B0DE-B8D5B2521476}"/>
          </ac:spMkLst>
        </pc:spChg>
        <pc:spChg chg="mod">
          <ac:chgData name="reza kabir" userId="af3c95a13102d509" providerId="LiveId" clId="{88200EE4-F4B4-49E8-8126-B01E5FCCBE2D}" dt="2020-05-17T11:34:06.475" v="2188" actId="165"/>
          <ac:spMkLst>
            <pc:docMk/>
            <pc:sldMk cId="2386053796" sldId="523"/>
            <ac:spMk id="325" creationId="{246206FC-4F2B-4E43-AAC1-86661D155094}"/>
          </ac:spMkLst>
        </pc:spChg>
        <pc:spChg chg="mod">
          <ac:chgData name="reza kabir" userId="af3c95a13102d509" providerId="LiveId" clId="{88200EE4-F4B4-49E8-8126-B01E5FCCBE2D}" dt="2020-05-17T11:34:06.475" v="2188" actId="165"/>
          <ac:spMkLst>
            <pc:docMk/>
            <pc:sldMk cId="2386053796" sldId="523"/>
            <ac:spMk id="326" creationId="{451ACCCD-27C6-4B19-89EA-0FB99AF1D660}"/>
          </ac:spMkLst>
        </pc:spChg>
        <pc:spChg chg="mod">
          <ac:chgData name="reza kabir" userId="af3c95a13102d509" providerId="LiveId" clId="{88200EE4-F4B4-49E8-8126-B01E5FCCBE2D}" dt="2020-05-17T11:34:06.475" v="2188" actId="165"/>
          <ac:spMkLst>
            <pc:docMk/>
            <pc:sldMk cId="2386053796" sldId="523"/>
            <ac:spMk id="327" creationId="{5DE7D8E0-99DA-458D-A998-1ACFA849903B}"/>
          </ac:spMkLst>
        </pc:spChg>
        <pc:spChg chg="mod">
          <ac:chgData name="reza kabir" userId="af3c95a13102d509" providerId="LiveId" clId="{88200EE4-F4B4-49E8-8126-B01E5FCCBE2D}" dt="2020-05-17T11:34:06.475" v="2188" actId="165"/>
          <ac:spMkLst>
            <pc:docMk/>
            <pc:sldMk cId="2386053796" sldId="523"/>
            <ac:spMk id="328" creationId="{453BB432-8CDF-4438-942E-E1287BEF0C32}"/>
          </ac:spMkLst>
        </pc:spChg>
        <pc:spChg chg="mod">
          <ac:chgData name="reza kabir" userId="af3c95a13102d509" providerId="LiveId" clId="{88200EE4-F4B4-49E8-8126-B01E5FCCBE2D}" dt="2020-05-17T11:34:06.475" v="2188" actId="165"/>
          <ac:spMkLst>
            <pc:docMk/>
            <pc:sldMk cId="2386053796" sldId="523"/>
            <ac:spMk id="329" creationId="{E42A4E83-67F9-46BA-9822-A6D0FE50F8BC}"/>
          </ac:spMkLst>
        </pc:spChg>
        <pc:spChg chg="mod">
          <ac:chgData name="reza kabir" userId="af3c95a13102d509" providerId="LiveId" clId="{88200EE4-F4B4-49E8-8126-B01E5FCCBE2D}" dt="2020-05-17T11:34:06.475" v="2188" actId="165"/>
          <ac:spMkLst>
            <pc:docMk/>
            <pc:sldMk cId="2386053796" sldId="523"/>
            <ac:spMk id="330" creationId="{584EACAA-3302-431D-81CF-B416E76E2167}"/>
          </ac:spMkLst>
        </pc:spChg>
        <pc:spChg chg="mod">
          <ac:chgData name="reza kabir" userId="af3c95a13102d509" providerId="LiveId" clId="{88200EE4-F4B4-49E8-8126-B01E5FCCBE2D}" dt="2020-05-17T11:34:06.475" v="2188" actId="165"/>
          <ac:spMkLst>
            <pc:docMk/>
            <pc:sldMk cId="2386053796" sldId="523"/>
            <ac:spMk id="331" creationId="{00696F84-5A44-4470-943C-5CC3685C026F}"/>
          </ac:spMkLst>
        </pc:spChg>
        <pc:spChg chg="mod">
          <ac:chgData name="reza kabir" userId="af3c95a13102d509" providerId="LiveId" clId="{88200EE4-F4B4-49E8-8126-B01E5FCCBE2D}" dt="2020-05-17T11:34:06.475" v="2188" actId="165"/>
          <ac:spMkLst>
            <pc:docMk/>
            <pc:sldMk cId="2386053796" sldId="523"/>
            <ac:spMk id="332" creationId="{7E8B2C69-C10A-4931-B4F7-B872AD8F734B}"/>
          </ac:spMkLst>
        </pc:spChg>
        <pc:spChg chg="mod">
          <ac:chgData name="reza kabir" userId="af3c95a13102d509" providerId="LiveId" clId="{88200EE4-F4B4-49E8-8126-B01E5FCCBE2D}" dt="2020-05-17T11:34:06.475" v="2188" actId="165"/>
          <ac:spMkLst>
            <pc:docMk/>
            <pc:sldMk cId="2386053796" sldId="523"/>
            <ac:spMk id="333" creationId="{83204DAB-E848-4FFF-AF90-93AF365DBDD6}"/>
          </ac:spMkLst>
        </pc:spChg>
        <pc:spChg chg="mod">
          <ac:chgData name="reza kabir" userId="af3c95a13102d509" providerId="LiveId" clId="{88200EE4-F4B4-49E8-8126-B01E5FCCBE2D}" dt="2020-05-17T11:34:06.475" v="2188" actId="165"/>
          <ac:spMkLst>
            <pc:docMk/>
            <pc:sldMk cId="2386053796" sldId="523"/>
            <ac:spMk id="334" creationId="{150901DB-6078-4F93-911C-41B0CD68D135}"/>
          </ac:spMkLst>
        </pc:spChg>
        <pc:spChg chg="mod">
          <ac:chgData name="reza kabir" userId="af3c95a13102d509" providerId="LiveId" clId="{88200EE4-F4B4-49E8-8126-B01E5FCCBE2D}" dt="2020-05-17T11:34:06.475" v="2188" actId="165"/>
          <ac:spMkLst>
            <pc:docMk/>
            <pc:sldMk cId="2386053796" sldId="523"/>
            <ac:spMk id="335" creationId="{A2C355EB-D4DF-4A15-B0B5-CC28BE8AAA4B}"/>
          </ac:spMkLst>
        </pc:spChg>
        <pc:spChg chg="mod">
          <ac:chgData name="reza kabir" userId="af3c95a13102d509" providerId="LiveId" clId="{88200EE4-F4B4-49E8-8126-B01E5FCCBE2D}" dt="2020-05-17T11:34:06.475" v="2188" actId="165"/>
          <ac:spMkLst>
            <pc:docMk/>
            <pc:sldMk cId="2386053796" sldId="523"/>
            <ac:spMk id="336" creationId="{FF447E54-BF8D-4A17-9D5A-EE7A4E5BDD60}"/>
          </ac:spMkLst>
        </pc:spChg>
        <pc:spChg chg="mod">
          <ac:chgData name="reza kabir" userId="af3c95a13102d509" providerId="LiveId" clId="{88200EE4-F4B4-49E8-8126-B01E5FCCBE2D}" dt="2020-05-17T11:34:06.475" v="2188" actId="165"/>
          <ac:spMkLst>
            <pc:docMk/>
            <pc:sldMk cId="2386053796" sldId="523"/>
            <ac:spMk id="337" creationId="{C08FEBDD-66C3-412B-8B19-67B416DCD9F1}"/>
          </ac:spMkLst>
        </pc:spChg>
        <pc:spChg chg="mod">
          <ac:chgData name="reza kabir" userId="af3c95a13102d509" providerId="LiveId" clId="{88200EE4-F4B4-49E8-8126-B01E5FCCBE2D}" dt="2020-05-17T11:34:06.475" v="2188" actId="165"/>
          <ac:spMkLst>
            <pc:docMk/>
            <pc:sldMk cId="2386053796" sldId="523"/>
            <ac:spMk id="338" creationId="{A2249327-49B1-4140-88C7-DBB69247BA50}"/>
          </ac:spMkLst>
        </pc:spChg>
        <pc:spChg chg="mod">
          <ac:chgData name="reza kabir" userId="af3c95a13102d509" providerId="LiveId" clId="{88200EE4-F4B4-49E8-8126-B01E5FCCBE2D}" dt="2020-05-17T11:34:06.475" v="2188" actId="165"/>
          <ac:spMkLst>
            <pc:docMk/>
            <pc:sldMk cId="2386053796" sldId="523"/>
            <ac:spMk id="339" creationId="{E4111E06-E013-456F-9BB3-E19C48392030}"/>
          </ac:spMkLst>
        </pc:spChg>
        <pc:spChg chg="mod">
          <ac:chgData name="reza kabir" userId="af3c95a13102d509" providerId="LiveId" clId="{88200EE4-F4B4-49E8-8126-B01E5FCCBE2D}" dt="2020-05-17T11:34:06.475" v="2188" actId="165"/>
          <ac:spMkLst>
            <pc:docMk/>
            <pc:sldMk cId="2386053796" sldId="523"/>
            <ac:spMk id="340" creationId="{1C119A0C-4AFA-4714-B725-4438D8956205}"/>
          </ac:spMkLst>
        </pc:spChg>
        <pc:spChg chg="mod">
          <ac:chgData name="reza kabir" userId="af3c95a13102d509" providerId="LiveId" clId="{88200EE4-F4B4-49E8-8126-B01E5FCCBE2D}" dt="2020-05-17T11:34:06.475" v="2188" actId="165"/>
          <ac:spMkLst>
            <pc:docMk/>
            <pc:sldMk cId="2386053796" sldId="523"/>
            <ac:spMk id="341" creationId="{F3B50F2F-E8CA-4C5E-9AF3-DB52849861A8}"/>
          </ac:spMkLst>
        </pc:spChg>
        <pc:spChg chg="mod">
          <ac:chgData name="reza kabir" userId="af3c95a13102d509" providerId="LiveId" clId="{88200EE4-F4B4-49E8-8126-B01E5FCCBE2D}" dt="2020-05-17T11:34:06.475" v="2188" actId="165"/>
          <ac:spMkLst>
            <pc:docMk/>
            <pc:sldMk cId="2386053796" sldId="523"/>
            <ac:spMk id="342" creationId="{2592B63A-F724-4662-A533-9A57B9879318}"/>
          </ac:spMkLst>
        </pc:spChg>
        <pc:spChg chg="mod">
          <ac:chgData name="reza kabir" userId="af3c95a13102d509" providerId="LiveId" clId="{88200EE4-F4B4-49E8-8126-B01E5FCCBE2D}" dt="2020-05-17T11:34:06.475" v="2188" actId="165"/>
          <ac:spMkLst>
            <pc:docMk/>
            <pc:sldMk cId="2386053796" sldId="523"/>
            <ac:spMk id="343" creationId="{F546615A-8042-42C3-B158-80777B2E70EC}"/>
          </ac:spMkLst>
        </pc:spChg>
        <pc:spChg chg="mod">
          <ac:chgData name="reza kabir" userId="af3c95a13102d509" providerId="LiveId" clId="{88200EE4-F4B4-49E8-8126-B01E5FCCBE2D}" dt="2020-05-17T11:34:06.475" v="2188" actId="165"/>
          <ac:spMkLst>
            <pc:docMk/>
            <pc:sldMk cId="2386053796" sldId="523"/>
            <ac:spMk id="344" creationId="{2134DE4D-7FF5-4268-9B1C-C2DFDCCB52B1}"/>
          </ac:spMkLst>
        </pc:spChg>
        <pc:spChg chg="mod">
          <ac:chgData name="reza kabir" userId="af3c95a13102d509" providerId="LiveId" clId="{88200EE4-F4B4-49E8-8126-B01E5FCCBE2D}" dt="2020-05-17T11:34:06.475" v="2188" actId="165"/>
          <ac:spMkLst>
            <pc:docMk/>
            <pc:sldMk cId="2386053796" sldId="523"/>
            <ac:spMk id="345" creationId="{269431E5-2F5D-44DF-939F-5592284CA894}"/>
          </ac:spMkLst>
        </pc:spChg>
        <pc:spChg chg="mod">
          <ac:chgData name="reza kabir" userId="af3c95a13102d509" providerId="LiveId" clId="{88200EE4-F4B4-49E8-8126-B01E5FCCBE2D}" dt="2020-05-17T11:34:06.475" v="2188" actId="165"/>
          <ac:spMkLst>
            <pc:docMk/>
            <pc:sldMk cId="2386053796" sldId="523"/>
            <ac:spMk id="346" creationId="{9181C139-CAC1-4770-993A-511BE016B8FD}"/>
          </ac:spMkLst>
        </pc:spChg>
        <pc:spChg chg="mod">
          <ac:chgData name="reza kabir" userId="af3c95a13102d509" providerId="LiveId" clId="{88200EE4-F4B4-49E8-8126-B01E5FCCBE2D}" dt="2020-05-17T11:34:06.475" v="2188" actId="165"/>
          <ac:spMkLst>
            <pc:docMk/>
            <pc:sldMk cId="2386053796" sldId="523"/>
            <ac:spMk id="347" creationId="{6DEFA1A3-E85F-4475-9E50-F0B089A69AB2}"/>
          </ac:spMkLst>
        </pc:spChg>
        <pc:spChg chg="mod">
          <ac:chgData name="reza kabir" userId="af3c95a13102d509" providerId="LiveId" clId="{88200EE4-F4B4-49E8-8126-B01E5FCCBE2D}" dt="2020-05-17T11:34:06.475" v="2188" actId="165"/>
          <ac:spMkLst>
            <pc:docMk/>
            <pc:sldMk cId="2386053796" sldId="523"/>
            <ac:spMk id="348" creationId="{E4F8CC3A-E1AF-41B0-A67E-21D5ACDDF281}"/>
          </ac:spMkLst>
        </pc:spChg>
        <pc:spChg chg="mod">
          <ac:chgData name="reza kabir" userId="af3c95a13102d509" providerId="LiveId" clId="{88200EE4-F4B4-49E8-8126-B01E5FCCBE2D}" dt="2020-05-17T11:34:06.475" v="2188" actId="165"/>
          <ac:spMkLst>
            <pc:docMk/>
            <pc:sldMk cId="2386053796" sldId="523"/>
            <ac:spMk id="349" creationId="{BFFD5DE4-72C3-45B6-B940-34FC4EF04D8F}"/>
          </ac:spMkLst>
        </pc:spChg>
        <pc:spChg chg="mod">
          <ac:chgData name="reza kabir" userId="af3c95a13102d509" providerId="LiveId" clId="{88200EE4-F4B4-49E8-8126-B01E5FCCBE2D}" dt="2020-05-17T11:34:06.475" v="2188" actId="165"/>
          <ac:spMkLst>
            <pc:docMk/>
            <pc:sldMk cId="2386053796" sldId="523"/>
            <ac:spMk id="350" creationId="{73D3D157-5E57-4EE3-AED6-01D9F2D2BD76}"/>
          </ac:spMkLst>
        </pc:spChg>
        <pc:spChg chg="mod">
          <ac:chgData name="reza kabir" userId="af3c95a13102d509" providerId="LiveId" clId="{88200EE4-F4B4-49E8-8126-B01E5FCCBE2D}" dt="2020-05-17T11:34:06.475" v="2188" actId="165"/>
          <ac:spMkLst>
            <pc:docMk/>
            <pc:sldMk cId="2386053796" sldId="523"/>
            <ac:spMk id="351" creationId="{65A82CCB-C1F3-4B1E-9BCB-EDD8F2A1A754}"/>
          </ac:spMkLst>
        </pc:spChg>
        <pc:spChg chg="mod">
          <ac:chgData name="reza kabir" userId="af3c95a13102d509" providerId="LiveId" clId="{88200EE4-F4B4-49E8-8126-B01E5FCCBE2D}" dt="2020-05-17T11:34:06.475" v="2188" actId="165"/>
          <ac:spMkLst>
            <pc:docMk/>
            <pc:sldMk cId="2386053796" sldId="523"/>
            <ac:spMk id="352" creationId="{6F1DA516-2B29-45A2-84E2-BB5C0C1CEA49}"/>
          </ac:spMkLst>
        </pc:spChg>
        <pc:spChg chg="mod">
          <ac:chgData name="reza kabir" userId="af3c95a13102d509" providerId="LiveId" clId="{88200EE4-F4B4-49E8-8126-B01E5FCCBE2D}" dt="2020-05-17T11:34:06.475" v="2188" actId="165"/>
          <ac:spMkLst>
            <pc:docMk/>
            <pc:sldMk cId="2386053796" sldId="523"/>
            <ac:spMk id="353" creationId="{613D585E-6BE3-4DEB-8442-1ABBF9E85F3F}"/>
          </ac:spMkLst>
        </pc:spChg>
        <pc:spChg chg="mod">
          <ac:chgData name="reza kabir" userId="af3c95a13102d509" providerId="LiveId" clId="{88200EE4-F4B4-49E8-8126-B01E5FCCBE2D}" dt="2020-05-17T11:34:06.475" v="2188" actId="165"/>
          <ac:spMkLst>
            <pc:docMk/>
            <pc:sldMk cId="2386053796" sldId="523"/>
            <ac:spMk id="354" creationId="{64AB37CF-26A8-4E12-A3B8-FAA81B1AC331}"/>
          </ac:spMkLst>
        </pc:spChg>
        <pc:spChg chg="mod">
          <ac:chgData name="reza kabir" userId="af3c95a13102d509" providerId="LiveId" clId="{88200EE4-F4B4-49E8-8126-B01E5FCCBE2D}" dt="2020-05-17T11:34:06.475" v="2188" actId="165"/>
          <ac:spMkLst>
            <pc:docMk/>
            <pc:sldMk cId="2386053796" sldId="523"/>
            <ac:spMk id="355" creationId="{4CF76692-04C0-4734-8F3D-9170C011B593}"/>
          </ac:spMkLst>
        </pc:spChg>
        <pc:spChg chg="mod">
          <ac:chgData name="reza kabir" userId="af3c95a13102d509" providerId="LiveId" clId="{88200EE4-F4B4-49E8-8126-B01E5FCCBE2D}" dt="2020-05-17T11:34:06.475" v="2188" actId="165"/>
          <ac:spMkLst>
            <pc:docMk/>
            <pc:sldMk cId="2386053796" sldId="523"/>
            <ac:spMk id="356" creationId="{6465D362-AD13-49B9-9AF5-459026D72E39}"/>
          </ac:spMkLst>
        </pc:spChg>
        <pc:spChg chg="mod">
          <ac:chgData name="reza kabir" userId="af3c95a13102d509" providerId="LiveId" clId="{88200EE4-F4B4-49E8-8126-B01E5FCCBE2D}" dt="2020-05-17T11:34:06.475" v="2188" actId="165"/>
          <ac:spMkLst>
            <pc:docMk/>
            <pc:sldMk cId="2386053796" sldId="523"/>
            <ac:spMk id="357" creationId="{97D3EAF3-1C72-4B87-92CA-D6C1C5D29AC9}"/>
          </ac:spMkLst>
        </pc:spChg>
        <pc:spChg chg="mod">
          <ac:chgData name="reza kabir" userId="af3c95a13102d509" providerId="LiveId" clId="{88200EE4-F4B4-49E8-8126-B01E5FCCBE2D}" dt="2020-05-17T11:34:06.475" v="2188" actId="165"/>
          <ac:spMkLst>
            <pc:docMk/>
            <pc:sldMk cId="2386053796" sldId="523"/>
            <ac:spMk id="358" creationId="{610D681C-E917-4B7A-8D5A-8AE1A84DB614}"/>
          </ac:spMkLst>
        </pc:spChg>
        <pc:spChg chg="mod">
          <ac:chgData name="reza kabir" userId="af3c95a13102d509" providerId="LiveId" clId="{88200EE4-F4B4-49E8-8126-B01E5FCCBE2D}" dt="2020-05-17T11:34:06.475" v="2188" actId="165"/>
          <ac:spMkLst>
            <pc:docMk/>
            <pc:sldMk cId="2386053796" sldId="523"/>
            <ac:spMk id="359" creationId="{893BD29B-B0B5-4D5F-A47F-FE9EFB66343C}"/>
          </ac:spMkLst>
        </pc:spChg>
        <pc:spChg chg="mod">
          <ac:chgData name="reza kabir" userId="af3c95a13102d509" providerId="LiveId" clId="{88200EE4-F4B4-49E8-8126-B01E5FCCBE2D}" dt="2020-05-17T11:34:06.475" v="2188" actId="165"/>
          <ac:spMkLst>
            <pc:docMk/>
            <pc:sldMk cId="2386053796" sldId="523"/>
            <ac:spMk id="360" creationId="{4E2BACBD-F68F-4F4C-9B02-B56F1DE5D9C5}"/>
          </ac:spMkLst>
        </pc:spChg>
        <pc:spChg chg="mod">
          <ac:chgData name="reza kabir" userId="af3c95a13102d509" providerId="LiveId" clId="{88200EE4-F4B4-49E8-8126-B01E5FCCBE2D}" dt="2020-05-17T11:34:06.475" v="2188" actId="165"/>
          <ac:spMkLst>
            <pc:docMk/>
            <pc:sldMk cId="2386053796" sldId="523"/>
            <ac:spMk id="361" creationId="{69D5DC2A-1D6E-4F64-9961-5E2D032A546E}"/>
          </ac:spMkLst>
        </pc:spChg>
        <pc:spChg chg="mod">
          <ac:chgData name="reza kabir" userId="af3c95a13102d509" providerId="LiveId" clId="{88200EE4-F4B4-49E8-8126-B01E5FCCBE2D}" dt="2020-05-17T11:34:06.475" v="2188" actId="165"/>
          <ac:spMkLst>
            <pc:docMk/>
            <pc:sldMk cId="2386053796" sldId="523"/>
            <ac:spMk id="362" creationId="{641E8E52-322D-4058-AF99-4188B47587FF}"/>
          </ac:spMkLst>
        </pc:spChg>
        <pc:spChg chg="mod">
          <ac:chgData name="reza kabir" userId="af3c95a13102d509" providerId="LiveId" clId="{88200EE4-F4B4-49E8-8126-B01E5FCCBE2D}" dt="2020-05-17T11:34:06.475" v="2188" actId="165"/>
          <ac:spMkLst>
            <pc:docMk/>
            <pc:sldMk cId="2386053796" sldId="523"/>
            <ac:spMk id="363" creationId="{A4CFFE38-FD7C-4664-8A93-10C03DEE3AE3}"/>
          </ac:spMkLst>
        </pc:spChg>
        <pc:spChg chg="mod">
          <ac:chgData name="reza kabir" userId="af3c95a13102d509" providerId="LiveId" clId="{88200EE4-F4B4-49E8-8126-B01E5FCCBE2D}" dt="2020-05-17T11:34:06.475" v="2188" actId="165"/>
          <ac:spMkLst>
            <pc:docMk/>
            <pc:sldMk cId="2386053796" sldId="523"/>
            <ac:spMk id="364" creationId="{A87C099C-5F56-4EFF-A0DF-6F33BA6CD579}"/>
          </ac:spMkLst>
        </pc:spChg>
        <pc:spChg chg="mod">
          <ac:chgData name="reza kabir" userId="af3c95a13102d509" providerId="LiveId" clId="{88200EE4-F4B4-49E8-8126-B01E5FCCBE2D}" dt="2020-05-17T11:34:06.475" v="2188" actId="165"/>
          <ac:spMkLst>
            <pc:docMk/>
            <pc:sldMk cId="2386053796" sldId="523"/>
            <ac:spMk id="365" creationId="{B6260400-20AF-440F-8969-E16C721A533D}"/>
          </ac:spMkLst>
        </pc:spChg>
        <pc:spChg chg="mod">
          <ac:chgData name="reza kabir" userId="af3c95a13102d509" providerId="LiveId" clId="{88200EE4-F4B4-49E8-8126-B01E5FCCBE2D}" dt="2020-05-17T11:34:06.475" v="2188" actId="165"/>
          <ac:spMkLst>
            <pc:docMk/>
            <pc:sldMk cId="2386053796" sldId="523"/>
            <ac:spMk id="367" creationId="{626680DF-7365-42D1-8995-0F48F4A4AED6}"/>
          </ac:spMkLst>
        </pc:spChg>
        <pc:spChg chg="mod">
          <ac:chgData name="reza kabir" userId="af3c95a13102d509" providerId="LiveId" clId="{88200EE4-F4B4-49E8-8126-B01E5FCCBE2D}" dt="2020-05-17T11:34:06.475" v="2188" actId="165"/>
          <ac:spMkLst>
            <pc:docMk/>
            <pc:sldMk cId="2386053796" sldId="523"/>
            <ac:spMk id="368" creationId="{918771CE-C6B8-42C4-ACC7-592F222E92CA}"/>
          </ac:spMkLst>
        </pc:spChg>
        <pc:spChg chg="mod">
          <ac:chgData name="reza kabir" userId="af3c95a13102d509" providerId="LiveId" clId="{88200EE4-F4B4-49E8-8126-B01E5FCCBE2D}" dt="2020-05-17T11:34:06.475" v="2188" actId="165"/>
          <ac:spMkLst>
            <pc:docMk/>
            <pc:sldMk cId="2386053796" sldId="523"/>
            <ac:spMk id="369" creationId="{8A25CC32-D074-4EAC-99F5-647976BAA67A}"/>
          </ac:spMkLst>
        </pc:spChg>
        <pc:spChg chg="mod">
          <ac:chgData name="reza kabir" userId="af3c95a13102d509" providerId="LiveId" clId="{88200EE4-F4B4-49E8-8126-B01E5FCCBE2D}" dt="2020-05-17T11:34:06.475" v="2188" actId="165"/>
          <ac:spMkLst>
            <pc:docMk/>
            <pc:sldMk cId="2386053796" sldId="523"/>
            <ac:spMk id="370" creationId="{B1935456-769F-41FC-B1E6-AB9D3759DE8D}"/>
          </ac:spMkLst>
        </pc:spChg>
        <pc:spChg chg="mod">
          <ac:chgData name="reza kabir" userId="af3c95a13102d509" providerId="LiveId" clId="{88200EE4-F4B4-49E8-8126-B01E5FCCBE2D}" dt="2020-05-17T11:34:06.475" v="2188" actId="165"/>
          <ac:spMkLst>
            <pc:docMk/>
            <pc:sldMk cId="2386053796" sldId="523"/>
            <ac:spMk id="371" creationId="{A7F103E5-9C2F-4EC7-A740-C2B183DBB609}"/>
          </ac:spMkLst>
        </pc:spChg>
        <pc:spChg chg="mod">
          <ac:chgData name="reza kabir" userId="af3c95a13102d509" providerId="LiveId" clId="{88200EE4-F4B4-49E8-8126-B01E5FCCBE2D}" dt="2020-05-17T11:34:06.475" v="2188" actId="165"/>
          <ac:spMkLst>
            <pc:docMk/>
            <pc:sldMk cId="2386053796" sldId="523"/>
            <ac:spMk id="372" creationId="{C56EC333-E9BA-40DF-8B33-5CEEB9BF2A10}"/>
          </ac:spMkLst>
        </pc:spChg>
        <pc:spChg chg="mod">
          <ac:chgData name="reza kabir" userId="af3c95a13102d509" providerId="LiveId" clId="{88200EE4-F4B4-49E8-8126-B01E5FCCBE2D}" dt="2020-05-17T11:34:06.475" v="2188" actId="165"/>
          <ac:spMkLst>
            <pc:docMk/>
            <pc:sldMk cId="2386053796" sldId="523"/>
            <ac:spMk id="373" creationId="{67F19BC2-1596-46AB-A08B-B16232F5F351}"/>
          </ac:spMkLst>
        </pc:spChg>
        <pc:spChg chg="mod">
          <ac:chgData name="reza kabir" userId="af3c95a13102d509" providerId="LiveId" clId="{88200EE4-F4B4-49E8-8126-B01E5FCCBE2D}" dt="2020-05-17T11:34:06.475" v="2188" actId="165"/>
          <ac:spMkLst>
            <pc:docMk/>
            <pc:sldMk cId="2386053796" sldId="523"/>
            <ac:spMk id="374" creationId="{7A7030DD-21A4-49C1-8660-2F5A4767C50E}"/>
          </ac:spMkLst>
        </pc:spChg>
        <pc:spChg chg="mod">
          <ac:chgData name="reza kabir" userId="af3c95a13102d509" providerId="LiveId" clId="{88200EE4-F4B4-49E8-8126-B01E5FCCBE2D}" dt="2020-05-17T11:34:06.475" v="2188" actId="165"/>
          <ac:spMkLst>
            <pc:docMk/>
            <pc:sldMk cId="2386053796" sldId="523"/>
            <ac:spMk id="376" creationId="{8C2F2ED5-4371-4A1F-A87F-4C9EC5E6A5C7}"/>
          </ac:spMkLst>
        </pc:spChg>
        <pc:spChg chg="mod">
          <ac:chgData name="reza kabir" userId="af3c95a13102d509" providerId="LiveId" clId="{88200EE4-F4B4-49E8-8126-B01E5FCCBE2D}" dt="2020-05-17T11:34:06.475" v="2188" actId="165"/>
          <ac:spMkLst>
            <pc:docMk/>
            <pc:sldMk cId="2386053796" sldId="523"/>
            <ac:spMk id="377" creationId="{A5E04CDF-5CE4-4A9A-8930-D1E69AC3B59D}"/>
          </ac:spMkLst>
        </pc:spChg>
        <pc:spChg chg="mod">
          <ac:chgData name="reza kabir" userId="af3c95a13102d509" providerId="LiveId" clId="{88200EE4-F4B4-49E8-8126-B01E5FCCBE2D}" dt="2020-05-17T11:34:06.475" v="2188" actId="165"/>
          <ac:spMkLst>
            <pc:docMk/>
            <pc:sldMk cId="2386053796" sldId="523"/>
            <ac:spMk id="378" creationId="{C58548FE-873D-49EE-AF0D-19D3DBFF3B5D}"/>
          </ac:spMkLst>
        </pc:spChg>
        <pc:spChg chg="mod">
          <ac:chgData name="reza kabir" userId="af3c95a13102d509" providerId="LiveId" clId="{88200EE4-F4B4-49E8-8126-B01E5FCCBE2D}" dt="2020-05-17T11:34:06.475" v="2188" actId="165"/>
          <ac:spMkLst>
            <pc:docMk/>
            <pc:sldMk cId="2386053796" sldId="523"/>
            <ac:spMk id="379" creationId="{0B61EFF1-3C35-4386-8A3E-F9134676396B}"/>
          </ac:spMkLst>
        </pc:spChg>
        <pc:spChg chg="mod">
          <ac:chgData name="reza kabir" userId="af3c95a13102d509" providerId="LiveId" clId="{88200EE4-F4B4-49E8-8126-B01E5FCCBE2D}" dt="2020-05-17T11:34:06.475" v="2188" actId="165"/>
          <ac:spMkLst>
            <pc:docMk/>
            <pc:sldMk cId="2386053796" sldId="523"/>
            <ac:spMk id="380" creationId="{706CBCAA-5A67-4615-B6A0-B5FBF255ABB2}"/>
          </ac:spMkLst>
        </pc:spChg>
        <pc:spChg chg="mod">
          <ac:chgData name="reza kabir" userId="af3c95a13102d509" providerId="LiveId" clId="{88200EE4-F4B4-49E8-8126-B01E5FCCBE2D}" dt="2020-05-17T11:34:06.475" v="2188" actId="165"/>
          <ac:spMkLst>
            <pc:docMk/>
            <pc:sldMk cId="2386053796" sldId="523"/>
            <ac:spMk id="381" creationId="{B4F757CA-ABA0-4CC3-AC2B-9B958A11D920}"/>
          </ac:spMkLst>
        </pc:spChg>
        <pc:spChg chg="mod">
          <ac:chgData name="reza kabir" userId="af3c95a13102d509" providerId="LiveId" clId="{88200EE4-F4B4-49E8-8126-B01E5FCCBE2D}" dt="2020-05-17T11:34:06.475" v="2188" actId="165"/>
          <ac:spMkLst>
            <pc:docMk/>
            <pc:sldMk cId="2386053796" sldId="523"/>
            <ac:spMk id="382" creationId="{C783C04C-74FB-4C8A-9319-2634200BD6DA}"/>
          </ac:spMkLst>
        </pc:spChg>
        <pc:spChg chg="mod">
          <ac:chgData name="reza kabir" userId="af3c95a13102d509" providerId="LiveId" clId="{88200EE4-F4B4-49E8-8126-B01E5FCCBE2D}" dt="2020-05-17T11:34:06.475" v="2188" actId="165"/>
          <ac:spMkLst>
            <pc:docMk/>
            <pc:sldMk cId="2386053796" sldId="523"/>
            <ac:spMk id="383" creationId="{D6104505-A759-4FD1-9FFA-E3EE6045E78E}"/>
          </ac:spMkLst>
        </pc:spChg>
        <pc:spChg chg="mod">
          <ac:chgData name="reza kabir" userId="af3c95a13102d509" providerId="LiveId" clId="{88200EE4-F4B4-49E8-8126-B01E5FCCBE2D}" dt="2020-05-17T11:34:06.475" v="2188" actId="165"/>
          <ac:spMkLst>
            <pc:docMk/>
            <pc:sldMk cId="2386053796" sldId="523"/>
            <ac:spMk id="384" creationId="{30C3FBC4-DEE9-4C54-90A6-399DAA7BA711}"/>
          </ac:spMkLst>
        </pc:spChg>
        <pc:spChg chg="mod">
          <ac:chgData name="reza kabir" userId="af3c95a13102d509" providerId="LiveId" clId="{88200EE4-F4B4-49E8-8126-B01E5FCCBE2D}" dt="2020-05-17T11:34:06.475" v="2188" actId="165"/>
          <ac:spMkLst>
            <pc:docMk/>
            <pc:sldMk cId="2386053796" sldId="523"/>
            <ac:spMk id="385" creationId="{6E597F3D-0F54-499F-A25B-56F8303F061F}"/>
          </ac:spMkLst>
        </pc:spChg>
        <pc:spChg chg="mod">
          <ac:chgData name="reza kabir" userId="af3c95a13102d509" providerId="LiveId" clId="{88200EE4-F4B4-49E8-8126-B01E5FCCBE2D}" dt="2020-05-17T11:34:06.475" v="2188" actId="165"/>
          <ac:spMkLst>
            <pc:docMk/>
            <pc:sldMk cId="2386053796" sldId="523"/>
            <ac:spMk id="386" creationId="{C2030F83-622E-4B59-BDC2-FEE48496FA78}"/>
          </ac:spMkLst>
        </pc:spChg>
        <pc:spChg chg="mod">
          <ac:chgData name="reza kabir" userId="af3c95a13102d509" providerId="LiveId" clId="{88200EE4-F4B4-49E8-8126-B01E5FCCBE2D}" dt="2020-05-17T11:34:06.475" v="2188" actId="165"/>
          <ac:spMkLst>
            <pc:docMk/>
            <pc:sldMk cId="2386053796" sldId="523"/>
            <ac:spMk id="387" creationId="{D80A4304-295B-4B2A-8568-D1A579ECEE5F}"/>
          </ac:spMkLst>
        </pc:spChg>
        <pc:spChg chg="mod">
          <ac:chgData name="reza kabir" userId="af3c95a13102d509" providerId="LiveId" clId="{88200EE4-F4B4-49E8-8126-B01E5FCCBE2D}" dt="2020-05-17T11:34:06.475" v="2188" actId="165"/>
          <ac:spMkLst>
            <pc:docMk/>
            <pc:sldMk cId="2386053796" sldId="523"/>
            <ac:spMk id="388" creationId="{D79B80E2-4AB8-43EB-A9BD-C3BD84835E47}"/>
          </ac:spMkLst>
        </pc:spChg>
        <pc:spChg chg="mod">
          <ac:chgData name="reza kabir" userId="af3c95a13102d509" providerId="LiveId" clId="{88200EE4-F4B4-49E8-8126-B01E5FCCBE2D}" dt="2020-05-17T11:34:06.475" v="2188" actId="165"/>
          <ac:spMkLst>
            <pc:docMk/>
            <pc:sldMk cId="2386053796" sldId="523"/>
            <ac:spMk id="389" creationId="{149E923B-ED32-47DA-B32E-403B4101A960}"/>
          </ac:spMkLst>
        </pc:spChg>
        <pc:spChg chg="mod">
          <ac:chgData name="reza kabir" userId="af3c95a13102d509" providerId="LiveId" clId="{88200EE4-F4B4-49E8-8126-B01E5FCCBE2D}" dt="2020-05-17T11:34:06.475" v="2188" actId="165"/>
          <ac:spMkLst>
            <pc:docMk/>
            <pc:sldMk cId="2386053796" sldId="523"/>
            <ac:spMk id="390" creationId="{B6026651-5DF6-40AF-BF6F-51AC8EBC4E67}"/>
          </ac:spMkLst>
        </pc:spChg>
        <pc:spChg chg="mod">
          <ac:chgData name="reza kabir" userId="af3c95a13102d509" providerId="LiveId" clId="{88200EE4-F4B4-49E8-8126-B01E5FCCBE2D}" dt="2020-05-17T11:34:06.475" v="2188" actId="165"/>
          <ac:spMkLst>
            <pc:docMk/>
            <pc:sldMk cId="2386053796" sldId="523"/>
            <ac:spMk id="391" creationId="{AC85462E-4C27-4410-AE99-B04DECDE0D09}"/>
          </ac:spMkLst>
        </pc:spChg>
        <pc:spChg chg="mod">
          <ac:chgData name="reza kabir" userId="af3c95a13102d509" providerId="LiveId" clId="{88200EE4-F4B4-49E8-8126-B01E5FCCBE2D}" dt="2020-05-17T11:34:06.475" v="2188" actId="165"/>
          <ac:spMkLst>
            <pc:docMk/>
            <pc:sldMk cId="2386053796" sldId="523"/>
            <ac:spMk id="392" creationId="{BBE04B0E-B1E9-42AB-8CF4-AFC46C7BF341}"/>
          </ac:spMkLst>
        </pc:spChg>
        <pc:spChg chg="mod">
          <ac:chgData name="reza kabir" userId="af3c95a13102d509" providerId="LiveId" clId="{88200EE4-F4B4-49E8-8126-B01E5FCCBE2D}" dt="2020-05-17T11:34:06.475" v="2188" actId="165"/>
          <ac:spMkLst>
            <pc:docMk/>
            <pc:sldMk cId="2386053796" sldId="523"/>
            <ac:spMk id="393" creationId="{DB0E8EA4-1279-4E54-90CA-1E05A61A856C}"/>
          </ac:spMkLst>
        </pc:spChg>
        <pc:spChg chg="mod">
          <ac:chgData name="reza kabir" userId="af3c95a13102d509" providerId="LiveId" clId="{88200EE4-F4B4-49E8-8126-B01E5FCCBE2D}" dt="2020-05-17T11:34:06.475" v="2188" actId="165"/>
          <ac:spMkLst>
            <pc:docMk/>
            <pc:sldMk cId="2386053796" sldId="523"/>
            <ac:spMk id="394" creationId="{0FE4AF74-E6D4-41E4-80FE-DAEA355E5155}"/>
          </ac:spMkLst>
        </pc:spChg>
        <pc:spChg chg="mod">
          <ac:chgData name="reza kabir" userId="af3c95a13102d509" providerId="LiveId" clId="{88200EE4-F4B4-49E8-8126-B01E5FCCBE2D}" dt="2020-05-17T11:34:06.475" v="2188" actId="165"/>
          <ac:spMkLst>
            <pc:docMk/>
            <pc:sldMk cId="2386053796" sldId="523"/>
            <ac:spMk id="395" creationId="{A2AE259F-DEC0-4C22-924D-A682A093EFBD}"/>
          </ac:spMkLst>
        </pc:spChg>
        <pc:spChg chg="mod">
          <ac:chgData name="reza kabir" userId="af3c95a13102d509" providerId="LiveId" clId="{88200EE4-F4B4-49E8-8126-B01E5FCCBE2D}" dt="2020-05-17T11:34:06.475" v="2188" actId="165"/>
          <ac:spMkLst>
            <pc:docMk/>
            <pc:sldMk cId="2386053796" sldId="523"/>
            <ac:spMk id="396" creationId="{C6C89EA0-2B5A-446C-85D4-AB48316D412A}"/>
          </ac:spMkLst>
        </pc:spChg>
        <pc:spChg chg="mod">
          <ac:chgData name="reza kabir" userId="af3c95a13102d509" providerId="LiveId" clId="{88200EE4-F4B4-49E8-8126-B01E5FCCBE2D}" dt="2020-05-17T11:34:06.475" v="2188" actId="165"/>
          <ac:spMkLst>
            <pc:docMk/>
            <pc:sldMk cId="2386053796" sldId="523"/>
            <ac:spMk id="397" creationId="{730B8F40-EA19-4633-9F09-552A90B68FB5}"/>
          </ac:spMkLst>
        </pc:spChg>
        <pc:spChg chg="mod">
          <ac:chgData name="reza kabir" userId="af3c95a13102d509" providerId="LiveId" clId="{88200EE4-F4B4-49E8-8126-B01E5FCCBE2D}" dt="2020-05-17T11:34:06.475" v="2188" actId="165"/>
          <ac:spMkLst>
            <pc:docMk/>
            <pc:sldMk cId="2386053796" sldId="523"/>
            <ac:spMk id="398" creationId="{EAEF244A-9A79-43ED-A6E5-D547A7B919B3}"/>
          </ac:spMkLst>
        </pc:spChg>
        <pc:spChg chg="mod">
          <ac:chgData name="reza kabir" userId="af3c95a13102d509" providerId="LiveId" clId="{88200EE4-F4B4-49E8-8126-B01E5FCCBE2D}" dt="2020-05-17T11:34:06.475" v="2188" actId="165"/>
          <ac:spMkLst>
            <pc:docMk/>
            <pc:sldMk cId="2386053796" sldId="523"/>
            <ac:spMk id="399" creationId="{B1C5DBF5-B1BF-4D9A-B0B0-9F04DF9CDA03}"/>
          </ac:spMkLst>
        </pc:spChg>
        <pc:spChg chg="mod">
          <ac:chgData name="reza kabir" userId="af3c95a13102d509" providerId="LiveId" clId="{88200EE4-F4B4-49E8-8126-B01E5FCCBE2D}" dt="2020-05-17T11:34:06.475" v="2188" actId="165"/>
          <ac:spMkLst>
            <pc:docMk/>
            <pc:sldMk cId="2386053796" sldId="523"/>
            <ac:spMk id="400" creationId="{381AD3BA-A3F5-4BC5-9F34-271F5E5B2671}"/>
          </ac:spMkLst>
        </pc:spChg>
        <pc:spChg chg="mod">
          <ac:chgData name="reza kabir" userId="af3c95a13102d509" providerId="LiveId" clId="{88200EE4-F4B4-49E8-8126-B01E5FCCBE2D}" dt="2020-05-17T11:34:06.475" v="2188" actId="165"/>
          <ac:spMkLst>
            <pc:docMk/>
            <pc:sldMk cId="2386053796" sldId="523"/>
            <ac:spMk id="401" creationId="{6AA6E83D-43D2-4774-A5CB-6CEC6F31EAFF}"/>
          </ac:spMkLst>
        </pc:spChg>
        <pc:spChg chg="mod">
          <ac:chgData name="reza kabir" userId="af3c95a13102d509" providerId="LiveId" clId="{88200EE4-F4B4-49E8-8126-B01E5FCCBE2D}" dt="2020-05-17T11:34:06.475" v="2188" actId="165"/>
          <ac:spMkLst>
            <pc:docMk/>
            <pc:sldMk cId="2386053796" sldId="523"/>
            <ac:spMk id="402" creationId="{640894A2-E02C-425E-A396-0A240C6A774F}"/>
          </ac:spMkLst>
        </pc:spChg>
        <pc:spChg chg="mod">
          <ac:chgData name="reza kabir" userId="af3c95a13102d509" providerId="LiveId" clId="{88200EE4-F4B4-49E8-8126-B01E5FCCBE2D}" dt="2020-05-17T11:34:06.475" v="2188" actId="165"/>
          <ac:spMkLst>
            <pc:docMk/>
            <pc:sldMk cId="2386053796" sldId="523"/>
            <ac:spMk id="403" creationId="{8CA68DF2-2AD5-4142-B88E-848A94CC4274}"/>
          </ac:spMkLst>
        </pc:spChg>
        <pc:spChg chg="mod">
          <ac:chgData name="reza kabir" userId="af3c95a13102d509" providerId="LiveId" clId="{88200EE4-F4B4-49E8-8126-B01E5FCCBE2D}" dt="2020-05-17T11:34:06.475" v="2188" actId="165"/>
          <ac:spMkLst>
            <pc:docMk/>
            <pc:sldMk cId="2386053796" sldId="523"/>
            <ac:spMk id="404" creationId="{EB7C2B50-B8D8-4DAF-BD9D-942E3969B341}"/>
          </ac:spMkLst>
        </pc:spChg>
        <pc:spChg chg="mod">
          <ac:chgData name="reza kabir" userId="af3c95a13102d509" providerId="LiveId" clId="{88200EE4-F4B4-49E8-8126-B01E5FCCBE2D}" dt="2020-05-17T11:34:06.475" v="2188" actId="165"/>
          <ac:spMkLst>
            <pc:docMk/>
            <pc:sldMk cId="2386053796" sldId="523"/>
            <ac:spMk id="405" creationId="{591C0A6E-703E-4760-B982-4E826D387012}"/>
          </ac:spMkLst>
        </pc:spChg>
        <pc:spChg chg="mod">
          <ac:chgData name="reza kabir" userId="af3c95a13102d509" providerId="LiveId" clId="{88200EE4-F4B4-49E8-8126-B01E5FCCBE2D}" dt="2020-05-17T11:34:06.475" v="2188" actId="165"/>
          <ac:spMkLst>
            <pc:docMk/>
            <pc:sldMk cId="2386053796" sldId="523"/>
            <ac:spMk id="406" creationId="{C24F8D72-A11D-41D1-8E58-2B39182F617B}"/>
          </ac:spMkLst>
        </pc:spChg>
        <pc:spChg chg="mod">
          <ac:chgData name="reza kabir" userId="af3c95a13102d509" providerId="LiveId" clId="{88200EE4-F4B4-49E8-8126-B01E5FCCBE2D}" dt="2020-05-17T11:34:06.475" v="2188" actId="165"/>
          <ac:spMkLst>
            <pc:docMk/>
            <pc:sldMk cId="2386053796" sldId="523"/>
            <ac:spMk id="407" creationId="{1E420731-FBEF-4E3B-A5DB-F4A4022845FF}"/>
          </ac:spMkLst>
        </pc:spChg>
        <pc:spChg chg="mod">
          <ac:chgData name="reza kabir" userId="af3c95a13102d509" providerId="LiveId" clId="{88200EE4-F4B4-49E8-8126-B01E5FCCBE2D}" dt="2020-05-17T11:34:06.475" v="2188" actId="165"/>
          <ac:spMkLst>
            <pc:docMk/>
            <pc:sldMk cId="2386053796" sldId="523"/>
            <ac:spMk id="408" creationId="{D5251833-D3EF-4250-B4CB-409337351B25}"/>
          </ac:spMkLst>
        </pc:spChg>
        <pc:spChg chg="mod">
          <ac:chgData name="reza kabir" userId="af3c95a13102d509" providerId="LiveId" clId="{88200EE4-F4B4-49E8-8126-B01E5FCCBE2D}" dt="2020-05-17T11:34:06.475" v="2188" actId="165"/>
          <ac:spMkLst>
            <pc:docMk/>
            <pc:sldMk cId="2386053796" sldId="523"/>
            <ac:spMk id="409" creationId="{B3F45542-F879-43F9-A20F-79271159BD47}"/>
          </ac:spMkLst>
        </pc:spChg>
        <pc:spChg chg="mod">
          <ac:chgData name="reza kabir" userId="af3c95a13102d509" providerId="LiveId" clId="{88200EE4-F4B4-49E8-8126-B01E5FCCBE2D}" dt="2020-05-17T11:34:06.475" v="2188" actId="165"/>
          <ac:spMkLst>
            <pc:docMk/>
            <pc:sldMk cId="2386053796" sldId="523"/>
            <ac:spMk id="410" creationId="{8CF7C09E-9534-4558-9854-CD7C50E9D187}"/>
          </ac:spMkLst>
        </pc:spChg>
        <pc:spChg chg="mod">
          <ac:chgData name="reza kabir" userId="af3c95a13102d509" providerId="LiveId" clId="{88200EE4-F4B4-49E8-8126-B01E5FCCBE2D}" dt="2020-05-17T11:34:06.475" v="2188" actId="165"/>
          <ac:spMkLst>
            <pc:docMk/>
            <pc:sldMk cId="2386053796" sldId="523"/>
            <ac:spMk id="411" creationId="{90809448-6828-4364-BB3D-2DF733BEDF71}"/>
          </ac:spMkLst>
        </pc:spChg>
        <pc:spChg chg="mod">
          <ac:chgData name="reza kabir" userId="af3c95a13102d509" providerId="LiveId" clId="{88200EE4-F4B4-49E8-8126-B01E5FCCBE2D}" dt="2020-05-17T11:34:06.475" v="2188" actId="165"/>
          <ac:spMkLst>
            <pc:docMk/>
            <pc:sldMk cId="2386053796" sldId="523"/>
            <ac:spMk id="412" creationId="{28364E69-6938-453C-B860-277E618231BA}"/>
          </ac:spMkLst>
        </pc:spChg>
        <pc:spChg chg="mod">
          <ac:chgData name="reza kabir" userId="af3c95a13102d509" providerId="LiveId" clId="{88200EE4-F4B4-49E8-8126-B01E5FCCBE2D}" dt="2020-05-17T11:34:06.475" v="2188" actId="165"/>
          <ac:spMkLst>
            <pc:docMk/>
            <pc:sldMk cId="2386053796" sldId="523"/>
            <ac:spMk id="413" creationId="{C9505416-3662-4330-861C-B6B55974A4A0}"/>
          </ac:spMkLst>
        </pc:spChg>
        <pc:spChg chg="mod">
          <ac:chgData name="reza kabir" userId="af3c95a13102d509" providerId="LiveId" clId="{88200EE4-F4B4-49E8-8126-B01E5FCCBE2D}" dt="2020-05-17T11:34:06.475" v="2188" actId="165"/>
          <ac:spMkLst>
            <pc:docMk/>
            <pc:sldMk cId="2386053796" sldId="523"/>
            <ac:spMk id="414" creationId="{37441596-3101-4B96-B1CA-E31F047ABB14}"/>
          </ac:spMkLst>
        </pc:spChg>
        <pc:spChg chg="mod">
          <ac:chgData name="reza kabir" userId="af3c95a13102d509" providerId="LiveId" clId="{88200EE4-F4B4-49E8-8126-B01E5FCCBE2D}" dt="2020-05-17T11:34:06.475" v="2188" actId="165"/>
          <ac:spMkLst>
            <pc:docMk/>
            <pc:sldMk cId="2386053796" sldId="523"/>
            <ac:spMk id="415" creationId="{52E3AC0D-8CE2-4E9B-B1E8-C83D55A80833}"/>
          </ac:spMkLst>
        </pc:spChg>
        <pc:spChg chg="mod">
          <ac:chgData name="reza kabir" userId="af3c95a13102d509" providerId="LiveId" clId="{88200EE4-F4B4-49E8-8126-B01E5FCCBE2D}" dt="2020-05-17T11:34:06.475" v="2188" actId="165"/>
          <ac:spMkLst>
            <pc:docMk/>
            <pc:sldMk cId="2386053796" sldId="523"/>
            <ac:spMk id="416" creationId="{D31A3805-5244-44F4-8A81-965CA8E5E9E8}"/>
          </ac:spMkLst>
        </pc:spChg>
        <pc:spChg chg="mod">
          <ac:chgData name="reza kabir" userId="af3c95a13102d509" providerId="LiveId" clId="{88200EE4-F4B4-49E8-8126-B01E5FCCBE2D}" dt="2020-05-17T11:34:06.475" v="2188" actId="165"/>
          <ac:spMkLst>
            <pc:docMk/>
            <pc:sldMk cId="2386053796" sldId="523"/>
            <ac:spMk id="417" creationId="{BDFB9189-0C10-4476-BB2B-6A1BDB1C17ED}"/>
          </ac:spMkLst>
        </pc:spChg>
        <pc:spChg chg="mod">
          <ac:chgData name="reza kabir" userId="af3c95a13102d509" providerId="LiveId" clId="{88200EE4-F4B4-49E8-8126-B01E5FCCBE2D}" dt="2020-05-17T11:34:06.475" v="2188" actId="165"/>
          <ac:spMkLst>
            <pc:docMk/>
            <pc:sldMk cId="2386053796" sldId="523"/>
            <ac:spMk id="418" creationId="{792FD413-33F6-43BD-B893-CD548245BBC1}"/>
          </ac:spMkLst>
        </pc:spChg>
        <pc:spChg chg="mod">
          <ac:chgData name="reza kabir" userId="af3c95a13102d509" providerId="LiveId" clId="{88200EE4-F4B4-49E8-8126-B01E5FCCBE2D}" dt="2020-05-17T11:34:06.475" v="2188" actId="165"/>
          <ac:spMkLst>
            <pc:docMk/>
            <pc:sldMk cId="2386053796" sldId="523"/>
            <ac:spMk id="419" creationId="{573744C4-9DED-4793-8DD1-41A8F8054574}"/>
          </ac:spMkLst>
        </pc:spChg>
        <pc:spChg chg="mod">
          <ac:chgData name="reza kabir" userId="af3c95a13102d509" providerId="LiveId" clId="{88200EE4-F4B4-49E8-8126-B01E5FCCBE2D}" dt="2020-05-17T11:34:06.475" v="2188" actId="165"/>
          <ac:spMkLst>
            <pc:docMk/>
            <pc:sldMk cId="2386053796" sldId="523"/>
            <ac:spMk id="420" creationId="{158AD4C1-94DD-4121-8BE2-454961A1E772}"/>
          </ac:spMkLst>
        </pc:spChg>
        <pc:spChg chg="mod">
          <ac:chgData name="reza kabir" userId="af3c95a13102d509" providerId="LiveId" clId="{88200EE4-F4B4-49E8-8126-B01E5FCCBE2D}" dt="2020-05-17T11:34:06.475" v="2188" actId="165"/>
          <ac:spMkLst>
            <pc:docMk/>
            <pc:sldMk cId="2386053796" sldId="523"/>
            <ac:spMk id="421" creationId="{D8B78B54-8092-49F9-97D9-5FCB1DEE5D2C}"/>
          </ac:spMkLst>
        </pc:spChg>
        <pc:spChg chg="mod">
          <ac:chgData name="reza kabir" userId="af3c95a13102d509" providerId="LiveId" clId="{88200EE4-F4B4-49E8-8126-B01E5FCCBE2D}" dt="2020-05-17T11:34:06.475" v="2188" actId="165"/>
          <ac:spMkLst>
            <pc:docMk/>
            <pc:sldMk cId="2386053796" sldId="523"/>
            <ac:spMk id="422" creationId="{FB9B58D3-E7D2-4D8D-AB4E-892A98A82E96}"/>
          </ac:spMkLst>
        </pc:spChg>
        <pc:spChg chg="mod">
          <ac:chgData name="reza kabir" userId="af3c95a13102d509" providerId="LiveId" clId="{88200EE4-F4B4-49E8-8126-B01E5FCCBE2D}" dt="2020-05-17T11:34:06.475" v="2188" actId="165"/>
          <ac:spMkLst>
            <pc:docMk/>
            <pc:sldMk cId="2386053796" sldId="523"/>
            <ac:spMk id="423" creationId="{561F8A5D-4DFD-4AC1-A078-D1BAB945C8F6}"/>
          </ac:spMkLst>
        </pc:spChg>
        <pc:spChg chg="mod">
          <ac:chgData name="reza kabir" userId="af3c95a13102d509" providerId="LiveId" clId="{88200EE4-F4B4-49E8-8126-B01E5FCCBE2D}" dt="2020-05-17T11:34:06.475" v="2188" actId="165"/>
          <ac:spMkLst>
            <pc:docMk/>
            <pc:sldMk cId="2386053796" sldId="523"/>
            <ac:spMk id="424" creationId="{83BC21CA-6FB2-4FE0-83C1-8C7479412627}"/>
          </ac:spMkLst>
        </pc:spChg>
        <pc:spChg chg="mod">
          <ac:chgData name="reza kabir" userId="af3c95a13102d509" providerId="LiveId" clId="{88200EE4-F4B4-49E8-8126-B01E5FCCBE2D}" dt="2020-05-17T11:34:06.475" v="2188" actId="165"/>
          <ac:spMkLst>
            <pc:docMk/>
            <pc:sldMk cId="2386053796" sldId="523"/>
            <ac:spMk id="425" creationId="{F81F0B31-9063-4578-BA86-792F9FCDF493}"/>
          </ac:spMkLst>
        </pc:spChg>
        <pc:spChg chg="mod">
          <ac:chgData name="reza kabir" userId="af3c95a13102d509" providerId="LiveId" clId="{88200EE4-F4B4-49E8-8126-B01E5FCCBE2D}" dt="2020-05-17T11:34:06.475" v="2188" actId="165"/>
          <ac:spMkLst>
            <pc:docMk/>
            <pc:sldMk cId="2386053796" sldId="523"/>
            <ac:spMk id="426" creationId="{F9F63661-0A57-41E1-BF3A-18F7A922BBF9}"/>
          </ac:spMkLst>
        </pc:spChg>
        <pc:spChg chg="mod">
          <ac:chgData name="reza kabir" userId="af3c95a13102d509" providerId="LiveId" clId="{88200EE4-F4B4-49E8-8126-B01E5FCCBE2D}" dt="2020-05-17T11:34:06.475" v="2188" actId="165"/>
          <ac:spMkLst>
            <pc:docMk/>
            <pc:sldMk cId="2386053796" sldId="523"/>
            <ac:spMk id="427" creationId="{2B95D6DA-ECBA-4DA4-B8DD-FC017D3A8ADD}"/>
          </ac:spMkLst>
        </pc:spChg>
        <pc:spChg chg="mod">
          <ac:chgData name="reza kabir" userId="af3c95a13102d509" providerId="LiveId" clId="{88200EE4-F4B4-49E8-8126-B01E5FCCBE2D}" dt="2020-05-17T11:34:06.475" v="2188" actId="165"/>
          <ac:spMkLst>
            <pc:docMk/>
            <pc:sldMk cId="2386053796" sldId="523"/>
            <ac:spMk id="428" creationId="{70EFB2F0-5525-4E6B-A464-EB86CCB1165B}"/>
          </ac:spMkLst>
        </pc:spChg>
        <pc:spChg chg="mod">
          <ac:chgData name="reza kabir" userId="af3c95a13102d509" providerId="LiveId" clId="{88200EE4-F4B4-49E8-8126-B01E5FCCBE2D}" dt="2020-05-17T11:34:06.475" v="2188" actId="165"/>
          <ac:spMkLst>
            <pc:docMk/>
            <pc:sldMk cId="2386053796" sldId="523"/>
            <ac:spMk id="429" creationId="{932581AB-1B22-4DE9-B208-7DAA7AD44462}"/>
          </ac:spMkLst>
        </pc:spChg>
        <pc:spChg chg="mod">
          <ac:chgData name="reza kabir" userId="af3c95a13102d509" providerId="LiveId" clId="{88200EE4-F4B4-49E8-8126-B01E5FCCBE2D}" dt="2020-05-17T11:34:06.475" v="2188" actId="165"/>
          <ac:spMkLst>
            <pc:docMk/>
            <pc:sldMk cId="2386053796" sldId="523"/>
            <ac:spMk id="430" creationId="{733CFBD1-C20D-4906-8C30-628AB667FDD7}"/>
          </ac:spMkLst>
        </pc:spChg>
        <pc:spChg chg="mod">
          <ac:chgData name="reza kabir" userId="af3c95a13102d509" providerId="LiveId" clId="{88200EE4-F4B4-49E8-8126-B01E5FCCBE2D}" dt="2020-05-17T11:34:06.475" v="2188" actId="165"/>
          <ac:spMkLst>
            <pc:docMk/>
            <pc:sldMk cId="2386053796" sldId="523"/>
            <ac:spMk id="431" creationId="{3EC92FD4-E3BA-430B-9DA9-2B2245043F50}"/>
          </ac:spMkLst>
        </pc:spChg>
        <pc:spChg chg="mod">
          <ac:chgData name="reza kabir" userId="af3c95a13102d509" providerId="LiveId" clId="{88200EE4-F4B4-49E8-8126-B01E5FCCBE2D}" dt="2020-05-17T11:34:06.475" v="2188" actId="165"/>
          <ac:spMkLst>
            <pc:docMk/>
            <pc:sldMk cId="2386053796" sldId="523"/>
            <ac:spMk id="432" creationId="{7AFF3197-A121-460A-B257-E9A347F173AE}"/>
          </ac:spMkLst>
        </pc:spChg>
        <pc:spChg chg="mod">
          <ac:chgData name="reza kabir" userId="af3c95a13102d509" providerId="LiveId" clId="{88200EE4-F4B4-49E8-8126-B01E5FCCBE2D}" dt="2020-05-17T11:34:06.475" v="2188" actId="165"/>
          <ac:spMkLst>
            <pc:docMk/>
            <pc:sldMk cId="2386053796" sldId="523"/>
            <ac:spMk id="433" creationId="{3D291B46-25CD-43A8-A679-FCF9C124677C}"/>
          </ac:spMkLst>
        </pc:spChg>
        <pc:spChg chg="mod">
          <ac:chgData name="reza kabir" userId="af3c95a13102d509" providerId="LiveId" clId="{88200EE4-F4B4-49E8-8126-B01E5FCCBE2D}" dt="2020-05-17T11:34:06.475" v="2188" actId="165"/>
          <ac:spMkLst>
            <pc:docMk/>
            <pc:sldMk cId="2386053796" sldId="523"/>
            <ac:spMk id="434" creationId="{B292AC8D-31B5-4D86-933C-7A162949BBB1}"/>
          </ac:spMkLst>
        </pc:spChg>
        <pc:spChg chg="mod">
          <ac:chgData name="reza kabir" userId="af3c95a13102d509" providerId="LiveId" clId="{88200EE4-F4B4-49E8-8126-B01E5FCCBE2D}" dt="2020-05-17T11:34:06.475" v="2188" actId="165"/>
          <ac:spMkLst>
            <pc:docMk/>
            <pc:sldMk cId="2386053796" sldId="523"/>
            <ac:spMk id="435" creationId="{8EC8228D-10A1-484B-8500-CC411D9329F7}"/>
          </ac:spMkLst>
        </pc:spChg>
        <pc:spChg chg="mod">
          <ac:chgData name="reza kabir" userId="af3c95a13102d509" providerId="LiveId" clId="{88200EE4-F4B4-49E8-8126-B01E5FCCBE2D}" dt="2020-05-17T11:34:06.475" v="2188" actId="165"/>
          <ac:spMkLst>
            <pc:docMk/>
            <pc:sldMk cId="2386053796" sldId="523"/>
            <ac:spMk id="436" creationId="{EE813B2C-BD09-49F6-BAA1-6E514B96B738}"/>
          </ac:spMkLst>
        </pc:spChg>
        <pc:spChg chg="mod">
          <ac:chgData name="reza kabir" userId="af3c95a13102d509" providerId="LiveId" clId="{88200EE4-F4B4-49E8-8126-B01E5FCCBE2D}" dt="2020-05-17T11:34:06.475" v="2188" actId="165"/>
          <ac:spMkLst>
            <pc:docMk/>
            <pc:sldMk cId="2386053796" sldId="523"/>
            <ac:spMk id="437" creationId="{6CC82F51-080C-4F7C-AA7D-CBFC2F2BB39C}"/>
          </ac:spMkLst>
        </pc:spChg>
        <pc:spChg chg="mod">
          <ac:chgData name="reza kabir" userId="af3c95a13102d509" providerId="LiveId" clId="{88200EE4-F4B4-49E8-8126-B01E5FCCBE2D}" dt="2020-05-17T11:34:06.475" v="2188" actId="165"/>
          <ac:spMkLst>
            <pc:docMk/>
            <pc:sldMk cId="2386053796" sldId="523"/>
            <ac:spMk id="438" creationId="{BBE1CD19-1C49-4DED-BBDB-DF30340A9914}"/>
          </ac:spMkLst>
        </pc:spChg>
        <pc:spChg chg="mod">
          <ac:chgData name="reza kabir" userId="af3c95a13102d509" providerId="LiveId" clId="{88200EE4-F4B4-49E8-8126-B01E5FCCBE2D}" dt="2020-05-17T11:34:06.475" v="2188" actId="165"/>
          <ac:spMkLst>
            <pc:docMk/>
            <pc:sldMk cId="2386053796" sldId="523"/>
            <ac:spMk id="439" creationId="{6368772B-7F13-4888-9318-7848D794A0C6}"/>
          </ac:spMkLst>
        </pc:spChg>
        <pc:spChg chg="mod">
          <ac:chgData name="reza kabir" userId="af3c95a13102d509" providerId="LiveId" clId="{88200EE4-F4B4-49E8-8126-B01E5FCCBE2D}" dt="2020-05-17T11:34:06.475" v="2188" actId="165"/>
          <ac:spMkLst>
            <pc:docMk/>
            <pc:sldMk cId="2386053796" sldId="523"/>
            <ac:spMk id="440" creationId="{DAC50E3D-3B1B-4F01-B0E4-9284AF329A59}"/>
          </ac:spMkLst>
        </pc:spChg>
        <pc:spChg chg="mod">
          <ac:chgData name="reza kabir" userId="af3c95a13102d509" providerId="LiveId" clId="{88200EE4-F4B4-49E8-8126-B01E5FCCBE2D}" dt="2020-05-17T11:34:06.475" v="2188" actId="165"/>
          <ac:spMkLst>
            <pc:docMk/>
            <pc:sldMk cId="2386053796" sldId="523"/>
            <ac:spMk id="441" creationId="{EEF9442B-9B7A-4EAB-AD4F-39351BA5C1CA}"/>
          </ac:spMkLst>
        </pc:spChg>
        <pc:spChg chg="mod">
          <ac:chgData name="reza kabir" userId="af3c95a13102d509" providerId="LiveId" clId="{88200EE4-F4B4-49E8-8126-B01E5FCCBE2D}" dt="2020-05-17T11:34:06.475" v="2188" actId="165"/>
          <ac:spMkLst>
            <pc:docMk/>
            <pc:sldMk cId="2386053796" sldId="523"/>
            <ac:spMk id="442" creationId="{C1CB3389-A1DA-40D4-8299-BC73E2FBE4D8}"/>
          </ac:spMkLst>
        </pc:spChg>
        <pc:spChg chg="mod">
          <ac:chgData name="reza kabir" userId="af3c95a13102d509" providerId="LiveId" clId="{88200EE4-F4B4-49E8-8126-B01E5FCCBE2D}" dt="2020-05-17T11:34:06.475" v="2188" actId="165"/>
          <ac:spMkLst>
            <pc:docMk/>
            <pc:sldMk cId="2386053796" sldId="523"/>
            <ac:spMk id="443" creationId="{7E4731CB-40DA-45BE-A7F1-FE857BDF20B7}"/>
          </ac:spMkLst>
        </pc:spChg>
        <pc:spChg chg="mod">
          <ac:chgData name="reza kabir" userId="af3c95a13102d509" providerId="LiveId" clId="{88200EE4-F4B4-49E8-8126-B01E5FCCBE2D}" dt="2020-05-17T11:34:06.475" v="2188" actId="165"/>
          <ac:spMkLst>
            <pc:docMk/>
            <pc:sldMk cId="2386053796" sldId="523"/>
            <ac:spMk id="444" creationId="{298CBE87-32B0-4500-AF81-A52B8AEFC6AB}"/>
          </ac:spMkLst>
        </pc:spChg>
        <pc:spChg chg="mod">
          <ac:chgData name="reza kabir" userId="af3c95a13102d509" providerId="LiveId" clId="{88200EE4-F4B4-49E8-8126-B01E5FCCBE2D}" dt="2020-05-17T11:34:06.475" v="2188" actId="165"/>
          <ac:spMkLst>
            <pc:docMk/>
            <pc:sldMk cId="2386053796" sldId="523"/>
            <ac:spMk id="445" creationId="{C6F03589-37FF-4C4C-B899-26EAE377C8A4}"/>
          </ac:spMkLst>
        </pc:spChg>
        <pc:spChg chg="mod">
          <ac:chgData name="reza kabir" userId="af3c95a13102d509" providerId="LiveId" clId="{88200EE4-F4B4-49E8-8126-B01E5FCCBE2D}" dt="2020-05-17T11:34:06.475" v="2188" actId="165"/>
          <ac:spMkLst>
            <pc:docMk/>
            <pc:sldMk cId="2386053796" sldId="523"/>
            <ac:spMk id="446" creationId="{BF755CE7-FC7B-4D78-BC76-95C088176217}"/>
          </ac:spMkLst>
        </pc:spChg>
        <pc:spChg chg="mod">
          <ac:chgData name="reza kabir" userId="af3c95a13102d509" providerId="LiveId" clId="{88200EE4-F4B4-49E8-8126-B01E5FCCBE2D}" dt="2020-05-17T11:34:06.475" v="2188" actId="165"/>
          <ac:spMkLst>
            <pc:docMk/>
            <pc:sldMk cId="2386053796" sldId="523"/>
            <ac:spMk id="447" creationId="{034F8EAE-0C2C-42DC-8847-4F1681475617}"/>
          </ac:spMkLst>
        </pc:spChg>
        <pc:spChg chg="mod">
          <ac:chgData name="reza kabir" userId="af3c95a13102d509" providerId="LiveId" clId="{88200EE4-F4B4-49E8-8126-B01E5FCCBE2D}" dt="2020-05-17T11:34:06.475" v="2188" actId="165"/>
          <ac:spMkLst>
            <pc:docMk/>
            <pc:sldMk cId="2386053796" sldId="523"/>
            <ac:spMk id="448" creationId="{508548F3-B9AF-4A54-A95F-EF1F539E1F52}"/>
          </ac:spMkLst>
        </pc:spChg>
        <pc:spChg chg="mod">
          <ac:chgData name="reza kabir" userId="af3c95a13102d509" providerId="LiveId" clId="{88200EE4-F4B4-49E8-8126-B01E5FCCBE2D}" dt="2020-05-17T11:34:06.475" v="2188" actId="165"/>
          <ac:spMkLst>
            <pc:docMk/>
            <pc:sldMk cId="2386053796" sldId="523"/>
            <ac:spMk id="449" creationId="{52C0EFD0-48E8-4CA0-9B88-88D94E158EE0}"/>
          </ac:spMkLst>
        </pc:spChg>
        <pc:spChg chg="mod">
          <ac:chgData name="reza kabir" userId="af3c95a13102d509" providerId="LiveId" clId="{88200EE4-F4B4-49E8-8126-B01E5FCCBE2D}" dt="2020-05-17T11:34:06.475" v="2188" actId="165"/>
          <ac:spMkLst>
            <pc:docMk/>
            <pc:sldMk cId="2386053796" sldId="523"/>
            <ac:spMk id="451" creationId="{9773A5C0-2DAA-49EA-B7D0-A72C315F295F}"/>
          </ac:spMkLst>
        </pc:spChg>
        <pc:spChg chg="mod">
          <ac:chgData name="reza kabir" userId="af3c95a13102d509" providerId="LiveId" clId="{88200EE4-F4B4-49E8-8126-B01E5FCCBE2D}" dt="2020-05-17T11:34:06.475" v="2188" actId="165"/>
          <ac:spMkLst>
            <pc:docMk/>
            <pc:sldMk cId="2386053796" sldId="523"/>
            <ac:spMk id="452" creationId="{9A3DAEAF-6208-4245-ACD8-98C9244D81BE}"/>
          </ac:spMkLst>
        </pc:spChg>
        <pc:spChg chg="mod">
          <ac:chgData name="reza kabir" userId="af3c95a13102d509" providerId="LiveId" clId="{88200EE4-F4B4-49E8-8126-B01E5FCCBE2D}" dt="2020-05-17T11:34:06.475" v="2188" actId="165"/>
          <ac:spMkLst>
            <pc:docMk/>
            <pc:sldMk cId="2386053796" sldId="523"/>
            <ac:spMk id="453" creationId="{1F8D83CE-6105-49DA-83A2-30D81050AE17}"/>
          </ac:spMkLst>
        </pc:spChg>
        <pc:spChg chg="mod">
          <ac:chgData name="reza kabir" userId="af3c95a13102d509" providerId="LiveId" clId="{88200EE4-F4B4-49E8-8126-B01E5FCCBE2D}" dt="2020-05-17T11:34:06.475" v="2188" actId="165"/>
          <ac:spMkLst>
            <pc:docMk/>
            <pc:sldMk cId="2386053796" sldId="523"/>
            <ac:spMk id="454" creationId="{DDFC02D9-AFE2-4E10-A040-13DD1F07C72A}"/>
          </ac:spMkLst>
        </pc:spChg>
        <pc:spChg chg="mod">
          <ac:chgData name="reza kabir" userId="af3c95a13102d509" providerId="LiveId" clId="{88200EE4-F4B4-49E8-8126-B01E5FCCBE2D}" dt="2020-05-17T11:34:06.475" v="2188" actId="165"/>
          <ac:spMkLst>
            <pc:docMk/>
            <pc:sldMk cId="2386053796" sldId="523"/>
            <ac:spMk id="455" creationId="{8ED9B393-93C9-4AB1-B0EE-D91D621DC15E}"/>
          </ac:spMkLst>
        </pc:spChg>
        <pc:spChg chg="mod">
          <ac:chgData name="reza kabir" userId="af3c95a13102d509" providerId="LiveId" clId="{88200EE4-F4B4-49E8-8126-B01E5FCCBE2D}" dt="2020-05-17T11:34:06.475" v="2188" actId="165"/>
          <ac:spMkLst>
            <pc:docMk/>
            <pc:sldMk cId="2386053796" sldId="523"/>
            <ac:spMk id="456" creationId="{1F0E4EB4-2AA6-42CD-B378-86D8D4A916C1}"/>
          </ac:spMkLst>
        </pc:spChg>
        <pc:spChg chg="mod">
          <ac:chgData name="reza kabir" userId="af3c95a13102d509" providerId="LiveId" clId="{88200EE4-F4B4-49E8-8126-B01E5FCCBE2D}" dt="2020-05-17T11:34:06.475" v="2188" actId="165"/>
          <ac:spMkLst>
            <pc:docMk/>
            <pc:sldMk cId="2386053796" sldId="523"/>
            <ac:spMk id="457" creationId="{D942E66A-E7D1-4054-938A-7A012C29E7A2}"/>
          </ac:spMkLst>
        </pc:spChg>
        <pc:spChg chg="mod">
          <ac:chgData name="reza kabir" userId="af3c95a13102d509" providerId="LiveId" clId="{88200EE4-F4B4-49E8-8126-B01E5FCCBE2D}" dt="2020-05-17T11:34:06.475" v="2188" actId="165"/>
          <ac:spMkLst>
            <pc:docMk/>
            <pc:sldMk cId="2386053796" sldId="523"/>
            <ac:spMk id="458" creationId="{AC5A12C3-96DD-41DC-8B81-19A069E156B5}"/>
          </ac:spMkLst>
        </pc:spChg>
        <pc:spChg chg="mod">
          <ac:chgData name="reza kabir" userId="af3c95a13102d509" providerId="LiveId" clId="{88200EE4-F4B4-49E8-8126-B01E5FCCBE2D}" dt="2020-05-17T11:34:06.475" v="2188" actId="165"/>
          <ac:spMkLst>
            <pc:docMk/>
            <pc:sldMk cId="2386053796" sldId="523"/>
            <ac:spMk id="460" creationId="{46CEF1E0-E97E-4B2B-9758-6DC23292313C}"/>
          </ac:spMkLst>
        </pc:spChg>
        <pc:spChg chg="mod">
          <ac:chgData name="reza kabir" userId="af3c95a13102d509" providerId="LiveId" clId="{88200EE4-F4B4-49E8-8126-B01E5FCCBE2D}" dt="2020-05-17T11:34:06.475" v="2188" actId="165"/>
          <ac:spMkLst>
            <pc:docMk/>
            <pc:sldMk cId="2386053796" sldId="523"/>
            <ac:spMk id="461" creationId="{9D1126F2-58ED-4ED7-9E93-4824FFD33252}"/>
          </ac:spMkLst>
        </pc:spChg>
        <pc:spChg chg="mod">
          <ac:chgData name="reza kabir" userId="af3c95a13102d509" providerId="LiveId" clId="{88200EE4-F4B4-49E8-8126-B01E5FCCBE2D}" dt="2020-05-17T11:34:06.475" v="2188" actId="165"/>
          <ac:spMkLst>
            <pc:docMk/>
            <pc:sldMk cId="2386053796" sldId="523"/>
            <ac:spMk id="462" creationId="{79ADF911-F7E6-46BB-A23B-26B10BE5EFCA}"/>
          </ac:spMkLst>
        </pc:spChg>
        <pc:spChg chg="mod">
          <ac:chgData name="reza kabir" userId="af3c95a13102d509" providerId="LiveId" clId="{88200EE4-F4B4-49E8-8126-B01E5FCCBE2D}" dt="2020-05-17T11:34:06.475" v="2188" actId="165"/>
          <ac:spMkLst>
            <pc:docMk/>
            <pc:sldMk cId="2386053796" sldId="523"/>
            <ac:spMk id="463" creationId="{6CF57D2B-D8BC-4D78-B9FF-59B8F8ED612E}"/>
          </ac:spMkLst>
        </pc:spChg>
        <pc:spChg chg="mod">
          <ac:chgData name="reza kabir" userId="af3c95a13102d509" providerId="LiveId" clId="{88200EE4-F4B4-49E8-8126-B01E5FCCBE2D}" dt="2020-05-17T11:34:06.475" v="2188" actId="165"/>
          <ac:spMkLst>
            <pc:docMk/>
            <pc:sldMk cId="2386053796" sldId="523"/>
            <ac:spMk id="464" creationId="{FFEF7A71-A0D4-4F72-9610-7DD174B5688A}"/>
          </ac:spMkLst>
        </pc:spChg>
        <pc:spChg chg="mod">
          <ac:chgData name="reza kabir" userId="af3c95a13102d509" providerId="LiveId" clId="{88200EE4-F4B4-49E8-8126-B01E5FCCBE2D}" dt="2020-05-17T11:34:06.475" v="2188" actId="165"/>
          <ac:spMkLst>
            <pc:docMk/>
            <pc:sldMk cId="2386053796" sldId="523"/>
            <ac:spMk id="465" creationId="{55AC33E3-A947-43FC-8289-3D7CF6FB1380}"/>
          </ac:spMkLst>
        </pc:spChg>
        <pc:spChg chg="mod">
          <ac:chgData name="reza kabir" userId="af3c95a13102d509" providerId="LiveId" clId="{88200EE4-F4B4-49E8-8126-B01E5FCCBE2D}" dt="2020-05-17T11:34:06.475" v="2188" actId="165"/>
          <ac:spMkLst>
            <pc:docMk/>
            <pc:sldMk cId="2386053796" sldId="523"/>
            <ac:spMk id="466" creationId="{98A10EA5-4623-4155-98A6-35BB7A87B798}"/>
          </ac:spMkLst>
        </pc:spChg>
        <pc:spChg chg="mod">
          <ac:chgData name="reza kabir" userId="af3c95a13102d509" providerId="LiveId" clId="{88200EE4-F4B4-49E8-8126-B01E5FCCBE2D}" dt="2020-05-17T11:34:06.475" v="2188" actId="165"/>
          <ac:spMkLst>
            <pc:docMk/>
            <pc:sldMk cId="2386053796" sldId="523"/>
            <ac:spMk id="467" creationId="{1F54B356-86E3-4B9D-A2AB-E6087C2235AA}"/>
          </ac:spMkLst>
        </pc:spChg>
        <pc:spChg chg="mod">
          <ac:chgData name="reza kabir" userId="af3c95a13102d509" providerId="LiveId" clId="{88200EE4-F4B4-49E8-8126-B01E5FCCBE2D}" dt="2020-05-17T11:34:06.475" v="2188" actId="165"/>
          <ac:spMkLst>
            <pc:docMk/>
            <pc:sldMk cId="2386053796" sldId="523"/>
            <ac:spMk id="468" creationId="{1D6EC7BC-D489-4072-9416-E1376B1541E6}"/>
          </ac:spMkLst>
        </pc:spChg>
        <pc:spChg chg="mod">
          <ac:chgData name="reza kabir" userId="af3c95a13102d509" providerId="LiveId" clId="{88200EE4-F4B4-49E8-8126-B01E5FCCBE2D}" dt="2020-05-17T11:34:06.475" v="2188" actId="165"/>
          <ac:spMkLst>
            <pc:docMk/>
            <pc:sldMk cId="2386053796" sldId="523"/>
            <ac:spMk id="469" creationId="{8D38FBFB-0CF7-43F9-8932-C9A84B692920}"/>
          </ac:spMkLst>
        </pc:spChg>
        <pc:spChg chg="mod">
          <ac:chgData name="reza kabir" userId="af3c95a13102d509" providerId="LiveId" clId="{88200EE4-F4B4-49E8-8126-B01E5FCCBE2D}" dt="2020-05-17T11:34:06.475" v="2188" actId="165"/>
          <ac:spMkLst>
            <pc:docMk/>
            <pc:sldMk cId="2386053796" sldId="523"/>
            <ac:spMk id="470" creationId="{58517373-7EF8-4A5C-835C-1DEAB41C596E}"/>
          </ac:spMkLst>
        </pc:spChg>
        <pc:spChg chg="mod">
          <ac:chgData name="reza kabir" userId="af3c95a13102d509" providerId="LiveId" clId="{88200EE4-F4B4-49E8-8126-B01E5FCCBE2D}" dt="2020-05-17T11:34:06.475" v="2188" actId="165"/>
          <ac:spMkLst>
            <pc:docMk/>
            <pc:sldMk cId="2386053796" sldId="523"/>
            <ac:spMk id="471" creationId="{F121B1CB-9C7A-4936-B02B-2232C5E1FDF7}"/>
          </ac:spMkLst>
        </pc:spChg>
        <pc:spChg chg="mod">
          <ac:chgData name="reza kabir" userId="af3c95a13102d509" providerId="LiveId" clId="{88200EE4-F4B4-49E8-8126-B01E5FCCBE2D}" dt="2020-05-17T11:34:06.475" v="2188" actId="165"/>
          <ac:spMkLst>
            <pc:docMk/>
            <pc:sldMk cId="2386053796" sldId="523"/>
            <ac:spMk id="472" creationId="{2A19C687-B6C3-4039-BEAB-3BE7DB0150EE}"/>
          </ac:spMkLst>
        </pc:spChg>
        <pc:spChg chg="mod">
          <ac:chgData name="reza kabir" userId="af3c95a13102d509" providerId="LiveId" clId="{88200EE4-F4B4-49E8-8126-B01E5FCCBE2D}" dt="2020-05-17T11:34:06.475" v="2188" actId="165"/>
          <ac:spMkLst>
            <pc:docMk/>
            <pc:sldMk cId="2386053796" sldId="523"/>
            <ac:spMk id="473" creationId="{63581407-9D73-4895-9316-CBD41D32F7CC}"/>
          </ac:spMkLst>
        </pc:spChg>
        <pc:spChg chg="mod">
          <ac:chgData name="reza kabir" userId="af3c95a13102d509" providerId="LiveId" clId="{88200EE4-F4B4-49E8-8126-B01E5FCCBE2D}" dt="2020-05-17T11:34:06.475" v="2188" actId="165"/>
          <ac:spMkLst>
            <pc:docMk/>
            <pc:sldMk cId="2386053796" sldId="523"/>
            <ac:spMk id="474" creationId="{AE1B6E58-36BC-496E-A106-114F31892FFB}"/>
          </ac:spMkLst>
        </pc:spChg>
        <pc:spChg chg="mod">
          <ac:chgData name="reza kabir" userId="af3c95a13102d509" providerId="LiveId" clId="{88200EE4-F4B4-49E8-8126-B01E5FCCBE2D}" dt="2020-05-17T11:34:06.475" v="2188" actId="165"/>
          <ac:spMkLst>
            <pc:docMk/>
            <pc:sldMk cId="2386053796" sldId="523"/>
            <ac:spMk id="475" creationId="{C2E94761-600D-42E8-A8C1-095F3ACC6B9B}"/>
          </ac:spMkLst>
        </pc:spChg>
        <pc:spChg chg="mod">
          <ac:chgData name="reza kabir" userId="af3c95a13102d509" providerId="LiveId" clId="{88200EE4-F4B4-49E8-8126-B01E5FCCBE2D}" dt="2020-05-17T11:34:06.475" v="2188" actId="165"/>
          <ac:spMkLst>
            <pc:docMk/>
            <pc:sldMk cId="2386053796" sldId="523"/>
            <ac:spMk id="476" creationId="{D8536913-E745-449F-B5D9-C2908DA96EFE}"/>
          </ac:spMkLst>
        </pc:spChg>
        <pc:spChg chg="mod">
          <ac:chgData name="reza kabir" userId="af3c95a13102d509" providerId="LiveId" clId="{88200EE4-F4B4-49E8-8126-B01E5FCCBE2D}" dt="2020-05-17T11:34:06.475" v="2188" actId="165"/>
          <ac:spMkLst>
            <pc:docMk/>
            <pc:sldMk cId="2386053796" sldId="523"/>
            <ac:spMk id="477" creationId="{29C71A84-D58D-4A9A-9403-835CD515271C}"/>
          </ac:spMkLst>
        </pc:spChg>
        <pc:spChg chg="mod">
          <ac:chgData name="reza kabir" userId="af3c95a13102d509" providerId="LiveId" clId="{88200EE4-F4B4-49E8-8126-B01E5FCCBE2D}" dt="2020-05-17T11:34:06.475" v="2188" actId="165"/>
          <ac:spMkLst>
            <pc:docMk/>
            <pc:sldMk cId="2386053796" sldId="523"/>
            <ac:spMk id="478" creationId="{89756773-0843-4335-9C17-DE476B44B5A1}"/>
          </ac:spMkLst>
        </pc:spChg>
        <pc:spChg chg="mod">
          <ac:chgData name="reza kabir" userId="af3c95a13102d509" providerId="LiveId" clId="{88200EE4-F4B4-49E8-8126-B01E5FCCBE2D}" dt="2020-05-17T11:34:06.475" v="2188" actId="165"/>
          <ac:spMkLst>
            <pc:docMk/>
            <pc:sldMk cId="2386053796" sldId="523"/>
            <ac:spMk id="479" creationId="{33525097-E0E1-44EB-9D75-F065EA6066DA}"/>
          </ac:spMkLst>
        </pc:spChg>
        <pc:spChg chg="mod">
          <ac:chgData name="reza kabir" userId="af3c95a13102d509" providerId="LiveId" clId="{88200EE4-F4B4-49E8-8126-B01E5FCCBE2D}" dt="2020-05-17T11:34:06.475" v="2188" actId="165"/>
          <ac:spMkLst>
            <pc:docMk/>
            <pc:sldMk cId="2386053796" sldId="523"/>
            <ac:spMk id="480" creationId="{487E3294-8BD6-4D0B-9D7F-B30884ADF352}"/>
          </ac:spMkLst>
        </pc:spChg>
        <pc:spChg chg="mod">
          <ac:chgData name="reza kabir" userId="af3c95a13102d509" providerId="LiveId" clId="{88200EE4-F4B4-49E8-8126-B01E5FCCBE2D}" dt="2020-05-17T11:34:06.475" v="2188" actId="165"/>
          <ac:spMkLst>
            <pc:docMk/>
            <pc:sldMk cId="2386053796" sldId="523"/>
            <ac:spMk id="481" creationId="{D26A6838-60C5-451A-8F93-E1D9B10D9948}"/>
          </ac:spMkLst>
        </pc:spChg>
        <pc:spChg chg="mod">
          <ac:chgData name="reza kabir" userId="af3c95a13102d509" providerId="LiveId" clId="{88200EE4-F4B4-49E8-8126-B01E5FCCBE2D}" dt="2020-05-17T11:34:06.475" v="2188" actId="165"/>
          <ac:spMkLst>
            <pc:docMk/>
            <pc:sldMk cId="2386053796" sldId="523"/>
            <ac:spMk id="482" creationId="{81072542-8ED2-4099-9878-780119427779}"/>
          </ac:spMkLst>
        </pc:spChg>
        <pc:spChg chg="mod">
          <ac:chgData name="reza kabir" userId="af3c95a13102d509" providerId="LiveId" clId="{88200EE4-F4B4-49E8-8126-B01E5FCCBE2D}" dt="2020-05-17T11:34:06.475" v="2188" actId="165"/>
          <ac:spMkLst>
            <pc:docMk/>
            <pc:sldMk cId="2386053796" sldId="523"/>
            <ac:spMk id="483" creationId="{FB88CFC7-510C-4277-B1B4-496DC088CC12}"/>
          </ac:spMkLst>
        </pc:spChg>
        <pc:spChg chg="mod">
          <ac:chgData name="reza kabir" userId="af3c95a13102d509" providerId="LiveId" clId="{88200EE4-F4B4-49E8-8126-B01E5FCCBE2D}" dt="2020-05-17T11:34:06.475" v="2188" actId="165"/>
          <ac:spMkLst>
            <pc:docMk/>
            <pc:sldMk cId="2386053796" sldId="523"/>
            <ac:spMk id="484" creationId="{BE110C6E-B707-445D-AB7D-BE62200B41C0}"/>
          </ac:spMkLst>
        </pc:spChg>
        <pc:spChg chg="mod">
          <ac:chgData name="reza kabir" userId="af3c95a13102d509" providerId="LiveId" clId="{88200EE4-F4B4-49E8-8126-B01E5FCCBE2D}" dt="2020-05-17T11:34:06.475" v="2188" actId="165"/>
          <ac:spMkLst>
            <pc:docMk/>
            <pc:sldMk cId="2386053796" sldId="523"/>
            <ac:spMk id="485" creationId="{46C59B82-2F72-49F2-A2E0-E4C8D54DC2E4}"/>
          </ac:spMkLst>
        </pc:spChg>
        <pc:spChg chg="mod">
          <ac:chgData name="reza kabir" userId="af3c95a13102d509" providerId="LiveId" clId="{88200EE4-F4B4-49E8-8126-B01E5FCCBE2D}" dt="2020-05-17T11:34:06.475" v="2188" actId="165"/>
          <ac:spMkLst>
            <pc:docMk/>
            <pc:sldMk cId="2386053796" sldId="523"/>
            <ac:spMk id="486" creationId="{131AAEA1-C724-4809-A70A-EE22E8B11FFF}"/>
          </ac:spMkLst>
        </pc:spChg>
        <pc:spChg chg="mod">
          <ac:chgData name="reza kabir" userId="af3c95a13102d509" providerId="LiveId" clId="{88200EE4-F4B4-49E8-8126-B01E5FCCBE2D}" dt="2020-05-17T11:34:06.475" v="2188" actId="165"/>
          <ac:spMkLst>
            <pc:docMk/>
            <pc:sldMk cId="2386053796" sldId="523"/>
            <ac:spMk id="487" creationId="{48AC25D2-561C-4FB8-A006-C5C6E817CB8A}"/>
          </ac:spMkLst>
        </pc:spChg>
        <pc:spChg chg="mod">
          <ac:chgData name="reza kabir" userId="af3c95a13102d509" providerId="LiveId" clId="{88200EE4-F4B4-49E8-8126-B01E5FCCBE2D}" dt="2020-05-17T11:34:06.475" v="2188" actId="165"/>
          <ac:spMkLst>
            <pc:docMk/>
            <pc:sldMk cId="2386053796" sldId="523"/>
            <ac:spMk id="488" creationId="{361E938B-9766-4392-BDBD-1E4F3998DB89}"/>
          </ac:spMkLst>
        </pc:spChg>
        <pc:spChg chg="mod">
          <ac:chgData name="reza kabir" userId="af3c95a13102d509" providerId="LiveId" clId="{88200EE4-F4B4-49E8-8126-B01E5FCCBE2D}" dt="2020-05-17T11:34:06.475" v="2188" actId="165"/>
          <ac:spMkLst>
            <pc:docMk/>
            <pc:sldMk cId="2386053796" sldId="523"/>
            <ac:spMk id="489" creationId="{645E77E6-384F-4D1F-8B12-75E28A6D3128}"/>
          </ac:spMkLst>
        </pc:spChg>
        <pc:spChg chg="mod">
          <ac:chgData name="reza kabir" userId="af3c95a13102d509" providerId="LiveId" clId="{88200EE4-F4B4-49E8-8126-B01E5FCCBE2D}" dt="2020-05-17T11:34:06.475" v="2188" actId="165"/>
          <ac:spMkLst>
            <pc:docMk/>
            <pc:sldMk cId="2386053796" sldId="523"/>
            <ac:spMk id="490" creationId="{52D4571D-3C3B-4908-95D4-771264B4030F}"/>
          </ac:spMkLst>
        </pc:spChg>
        <pc:spChg chg="mod">
          <ac:chgData name="reza kabir" userId="af3c95a13102d509" providerId="LiveId" clId="{88200EE4-F4B4-49E8-8126-B01E5FCCBE2D}" dt="2020-05-17T11:34:06.475" v="2188" actId="165"/>
          <ac:spMkLst>
            <pc:docMk/>
            <pc:sldMk cId="2386053796" sldId="523"/>
            <ac:spMk id="491" creationId="{20A71B32-F100-4822-B3C7-F4FBDB99DADA}"/>
          </ac:spMkLst>
        </pc:spChg>
        <pc:spChg chg="mod">
          <ac:chgData name="reza kabir" userId="af3c95a13102d509" providerId="LiveId" clId="{88200EE4-F4B4-49E8-8126-B01E5FCCBE2D}" dt="2020-05-17T11:34:06.475" v="2188" actId="165"/>
          <ac:spMkLst>
            <pc:docMk/>
            <pc:sldMk cId="2386053796" sldId="523"/>
            <ac:spMk id="492" creationId="{6F8F4F91-6FC1-424C-ABA9-97D693E522A7}"/>
          </ac:spMkLst>
        </pc:spChg>
        <pc:spChg chg="mod">
          <ac:chgData name="reza kabir" userId="af3c95a13102d509" providerId="LiveId" clId="{88200EE4-F4B4-49E8-8126-B01E5FCCBE2D}" dt="2020-05-17T11:34:06.475" v="2188" actId="165"/>
          <ac:spMkLst>
            <pc:docMk/>
            <pc:sldMk cId="2386053796" sldId="523"/>
            <ac:spMk id="493" creationId="{6E8DCC5F-DFB9-4E95-BF29-2DB04EF37A51}"/>
          </ac:spMkLst>
        </pc:spChg>
        <pc:spChg chg="mod">
          <ac:chgData name="reza kabir" userId="af3c95a13102d509" providerId="LiveId" clId="{88200EE4-F4B4-49E8-8126-B01E5FCCBE2D}" dt="2020-05-17T11:34:06.475" v="2188" actId="165"/>
          <ac:spMkLst>
            <pc:docMk/>
            <pc:sldMk cId="2386053796" sldId="523"/>
            <ac:spMk id="494" creationId="{966EDD38-983C-47EF-84E8-97C2E733423E}"/>
          </ac:spMkLst>
        </pc:spChg>
        <pc:spChg chg="mod">
          <ac:chgData name="reza kabir" userId="af3c95a13102d509" providerId="LiveId" clId="{88200EE4-F4B4-49E8-8126-B01E5FCCBE2D}" dt="2020-05-17T11:34:06.475" v="2188" actId="165"/>
          <ac:spMkLst>
            <pc:docMk/>
            <pc:sldMk cId="2386053796" sldId="523"/>
            <ac:spMk id="495" creationId="{7BC8F9BF-A4FD-40B1-B3EB-63E945D824B2}"/>
          </ac:spMkLst>
        </pc:spChg>
        <pc:spChg chg="mod">
          <ac:chgData name="reza kabir" userId="af3c95a13102d509" providerId="LiveId" clId="{88200EE4-F4B4-49E8-8126-B01E5FCCBE2D}" dt="2020-05-17T11:34:06.475" v="2188" actId="165"/>
          <ac:spMkLst>
            <pc:docMk/>
            <pc:sldMk cId="2386053796" sldId="523"/>
            <ac:spMk id="496" creationId="{108A3677-C0D2-496D-AE5D-193C8CD37457}"/>
          </ac:spMkLst>
        </pc:spChg>
        <pc:spChg chg="mod">
          <ac:chgData name="reza kabir" userId="af3c95a13102d509" providerId="LiveId" clId="{88200EE4-F4B4-49E8-8126-B01E5FCCBE2D}" dt="2020-05-17T11:34:06.475" v="2188" actId="165"/>
          <ac:spMkLst>
            <pc:docMk/>
            <pc:sldMk cId="2386053796" sldId="523"/>
            <ac:spMk id="497" creationId="{63E7B94A-8DFB-449D-81FA-A2FE8D14AB08}"/>
          </ac:spMkLst>
        </pc:spChg>
        <pc:spChg chg="mod">
          <ac:chgData name="reza kabir" userId="af3c95a13102d509" providerId="LiveId" clId="{88200EE4-F4B4-49E8-8126-B01E5FCCBE2D}" dt="2020-05-17T11:34:06.475" v="2188" actId="165"/>
          <ac:spMkLst>
            <pc:docMk/>
            <pc:sldMk cId="2386053796" sldId="523"/>
            <ac:spMk id="498" creationId="{D27449BA-BD41-41F0-B448-696A5D5C89A6}"/>
          </ac:spMkLst>
        </pc:spChg>
        <pc:spChg chg="mod">
          <ac:chgData name="reza kabir" userId="af3c95a13102d509" providerId="LiveId" clId="{88200EE4-F4B4-49E8-8126-B01E5FCCBE2D}" dt="2020-05-17T11:34:06.475" v="2188" actId="165"/>
          <ac:spMkLst>
            <pc:docMk/>
            <pc:sldMk cId="2386053796" sldId="523"/>
            <ac:spMk id="499" creationId="{2DC39CAF-22A3-41AF-BD78-F42E8BB8A681}"/>
          </ac:spMkLst>
        </pc:spChg>
        <pc:spChg chg="mod">
          <ac:chgData name="reza kabir" userId="af3c95a13102d509" providerId="LiveId" clId="{88200EE4-F4B4-49E8-8126-B01E5FCCBE2D}" dt="2020-05-17T11:34:06.475" v="2188" actId="165"/>
          <ac:spMkLst>
            <pc:docMk/>
            <pc:sldMk cId="2386053796" sldId="523"/>
            <ac:spMk id="500" creationId="{9193C2FB-AC38-46C8-B30A-2DD7A82B9C73}"/>
          </ac:spMkLst>
        </pc:spChg>
        <pc:spChg chg="mod">
          <ac:chgData name="reza kabir" userId="af3c95a13102d509" providerId="LiveId" clId="{88200EE4-F4B4-49E8-8126-B01E5FCCBE2D}" dt="2020-05-17T11:34:06.475" v="2188" actId="165"/>
          <ac:spMkLst>
            <pc:docMk/>
            <pc:sldMk cId="2386053796" sldId="523"/>
            <ac:spMk id="501" creationId="{98AA3D51-BE4E-4D91-A889-BEB7B05977C4}"/>
          </ac:spMkLst>
        </pc:spChg>
        <pc:spChg chg="mod">
          <ac:chgData name="reza kabir" userId="af3c95a13102d509" providerId="LiveId" clId="{88200EE4-F4B4-49E8-8126-B01E5FCCBE2D}" dt="2020-05-17T11:34:06.475" v="2188" actId="165"/>
          <ac:spMkLst>
            <pc:docMk/>
            <pc:sldMk cId="2386053796" sldId="523"/>
            <ac:spMk id="502" creationId="{135D16E1-9A68-46B9-B778-1E4AC5561425}"/>
          </ac:spMkLst>
        </pc:spChg>
        <pc:spChg chg="mod">
          <ac:chgData name="reza kabir" userId="af3c95a13102d509" providerId="LiveId" clId="{88200EE4-F4B4-49E8-8126-B01E5FCCBE2D}" dt="2020-05-17T11:34:06.475" v="2188" actId="165"/>
          <ac:spMkLst>
            <pc:docMk/>
            <pc:sldMk cId="2386053796" sldId="523"/>
            <ac:spMk id="503" creationId="{D24967F3-D593-47B0-AB8A-E57552450509}"/>
          </ac:spMkLst>
        </pc:spChg>
        <pc:spChg chg="mod">
          <ac:chgData name="reza kabir" userId="af3c95a13102d509" providerId="LiveId" clId="{88200EE4-F4B4-49E8-8126-B01E5FCCBE2D}" dt="2020-05-17T11:34:06.475" v="2188" actId="165"/>
          <ac:spMkLst>
            <pc:docMk/>
            <pc:sldMk cId="2386053796" sldId="523"/>
            <ac:spMk id="504" creationId="{A9E6AC57-C0A1-432E-9E3A-C09804A66A50}"/>
          </ac:spMkLst>
        </pc:spChg>
        <pc:spChg chg="mod">
          <ac:chgData name="reza kabir" userId="af3c95a13102d509" providerId="LiveId" clId="{88200EE4-F4B4-49E8-8126-B01E5FCCBE2D}" dt="2020-05-17T11:34:06.475" v="2188" actId="165"/>
          <ac:spMkLst>
            <pc:docMk/>
            <pc:sldMk cId="2386053796" sldId="523"/>
            <ac:spMk id="505" creationId="{7500F318-8F84-45A7-8BB9-6E2D9521BDE4}"/>
          </ac:spMkLst>
        </pc:spChg>
        <pc:spChg chg="mod">
          <ac:chgData name="reza kabir" userId="af3c95a13102d509" providerId="LiveId" clId="{88200EE4-F4B4-49E8-8126-B01E5FCCBE2D}" dt="2020-05-17T11:34:06.475" v="2188" actId="165"/>
          <ac:spMkLst>
            <pc:docMk/>
            <pc:sldMk cId="2386053796" sldId="523"/>
            <ac:spMk id="506" creationId="{E3639E89-D90F-4B45-8D5D-5326350A3DFC}"/>
          </ac:spMkLst>
        </pc:spChg>
        <pc:spChg chg="mod">
          <ac:chgData name="reza kabir" userId="af3c95a13102d509" providerId="LiveId" clId="{88200EE4-F4B4-49E8-8126-B01E5FCCBE2D}" dt="2020-05-17T11:34:06.475" v="2188" actId="165"/>
          <ac:spMkLst>
            <pc:docMk/>
            <pc:sldMk cId="2386053796" sldId="523"/>
            <ac:spMk id="507" creationId="{9B30C311-42C2-4985-909E-9CE0E49AA684}"/>
          </ac:spMkLst>
        </pc:spChg>
        <pc:spChg chg="mod">
          <ac:chgData name="reza kabir" userId="af3c95a13102d509" providerId="LiveId" clId="{88200EE4-F4B4-49E8-8126-B01E5FCCBE2D}" dt="2020-05-17T11:34:06.475" v="2188" actId="165"/>
          <ac:spMkLst>
            <pc:docMk/>
            <pc:sldMk cId="2386053796" sldId="523"/>
            <ac:spMk id="508" creationId="{FBF69A1E-4C5B-4E0A-ADF9-23F741DB64BA}"/>
          </ac:spMkLst>
        </pc:spChg>
        <pc:spChg chg="mod">
          <ac:chgData name="reza kabir" userId="af3c95a13102d509" providerId="LiveId" clId="{88200EE4-F4B4-49E8-8126-B01E5FCCBE2D}" dt="2020-05-17T11:34:06.475" v="2188" actId="165"/>
          <ac:spMkLst>
            <pc:docMk/>
            <pc:sldMk cId="2386053796" sldId="523"/>
            <ac:spMk id="509" creationId="{4B82F415-9BA2-4B08-8EBD-C5B91EAB84F9}"/>
          </ac:spMkLst>
        </pc:spChg>
        <pc:spChg chg="mod">
          <ac:chgData name="reza kabir" userId="af3c95a13102d509" providerId="LiveId" clId="{88200EE4-F4B4-49E8-8126-B01E5FCCBE2D}" dt="2020-05-17T11:34:06.475" v="2188" actId="165"/>
          <ac:spMkLst>
            <pc:docMk/>
            <pc:sldMk cId="2386053796" sldId="523"/>
            <ac:spMk id="510" creationId="{848730C6-D897-46B4-9302-BFB4D6BB2D96}"/>
          </ac:spMkLst>
        </pc:spChg>
        <pc:spChg chg="mod">
          <ac:chgData name="reza kabir" userId="af3c95a13102d509" providerId="LiveId" clId="{88200EE4-F4B4-49E8-8126-B01E5FCCBE2D}" dt="2020-05-17T11:34:06.475" v="2188" actId="165"/>
          <ac:spMkLst>
            <pc:docMk/>
            <pc:sldMk cId="2386053796" sldId="523"/>
            <ac:spMk id="511" creationId="{B16CE674-7AA8-46DE-B7EA-F0B7938F7C70}"/>
          </ac:spMkLst>
        </pc:spChg>
        <pc:spChg chg="mod">
          <ac:chgData name="reza kabir" userId="af3c95a13102d509" providerId="LiveId" clId="{88200EE4-F4B4-49E8-8126-B01E5FCCBE2D}" dt="2020-05-17T11:34:06.475" v="2188" actId="165"/>
          <ac:spMkLst>
            <pc:docMk/>
            <pc:sldMk cId="2386053796" sldId="523"/>
            <ac:spMk id="512" creationId="{5175960D-F174-4F7C-B062-85347E3BFA78}"/>
          </ac:spMkLst>
        </pc:spChg>
        <pc:spChg chg="mod">
          <ac:chgData name="reza kabir" userId="af3c95a13102d509" providerId="LiveId" clId="{88200EE4-F4B4-49E8-8126-B01E5FCCBE2D}" dt="2020-05-17T11:34:06.475" v="2188" actId="165"/>
          <ac:spMkLst>
            <pc:docMk/>
            <pc:sldMk cId="2386053796" sldId="523"/>
            <ac:spMk id="513" creationId="{62FFE177-1B3C-47E8-90B2-B2D11A20E51D}"/>
          </ac:spMkLst>
        </pc:spChg>
        <pc:spChg chg="mod">
          <ac:chgData name="reza kabir" userId="af3c95a13102d509" providerId="LiveId" clId="{88200EE4-F4B4-49E8-8126-B01E5FCCBE2D}" dt="2020-05-17T11:34:06.475" v="2188" actId="165"/>
          <ac:spMkLst>
            <pc:docMk/>
            <pc:sldMk cId="2386053796" sldId="523"/>
            <ac:spMk id="514" creationId="{C14518F1-06DD-424D-A571-548C70F29153}"/>
          </ac:spMkLst>
        </pc:spChg>
        <pc:spChg chg="mod">
          <ac:chgData name="reza kabir" userId="af3c95a13102d509" providerId="LiveId" clId="{88200EE4-F4B4-49E8-8126-B01E5FCCBE2D}" dt="2020-05-17T11:34:06.475" v="2188" actId="165"/>
          <ac:spMkLst>
            <pc:docMk/>
            <pc:sldMk cId="2386053796" sldId="523"/>
            <ac:spMk id="515" creationId="{DF3A826B-8ABB-4D60-84AA-C3D1F82BE052}"/>
          </ac:spMkLst>
        </pc:spChg>
        <pc:spChg chg="mod">
          <ac:chgData name="reza kabir" userId="af3c95a13102d509" providerId="LiveId" clId="{88200EE4-F4B4-49E8-8126-B01E5FCCBE2D}" dt="2020-05-17T11:34:06.475" v="2188" actId="165"/>
          <ac:spMkLst>
            <pc:docMk/>
            <pc:sldMk cId="2386053796" sldId="523"/>
            <ac:spMk id="516" creationId="{6140B84E-8A02-44D1-BFA3-8A619C1F4E88}"/>
          </ac:spMkLst>
        </pc:spChg>
        <pc:spChg chg="mod">
          <ac:chgData name="reza kabir" userId="af3c95a13102d509" providerId="LiveId" clId="{88200EE4-F4B4-49E8-8126-B01E5FCCBE2D}" dt="2020-05-17T11:34:06.475" v="2188" actId="165"/>
          <ac:spMkLst>
            <pc:docMk/>
            <pc:sldMk cId="2386053796" sldId="523"/>
            <ac:spMk id="517" creationId="{11A08A07-CD63-41A1-A6EA-48ADF8CE05D5}"/>
          </ac:spMkLst>
        </pc:spChg>
        <pc:spChg chg="mod">
          <ac:chgData name="reza kabir" userId="af3c95a13102d509" providerId="LiveId" clId="{88200EE4-F4B4-49E8-8126-B01E5FCCBE2D}" dt="2020-05-17T11:34:06.475" v="2188" actId="165"/>
          <ac:spMkLst>
            <pc:docMk/>
            <pc:sldMk cId="2386053796" sldId="523"/>
            <ac:spMk id="518" creationId="{B28175F0-000F-4A4E-8860-36265CECC8C6}"/>
          </ac:spMkLst>
        </pc:spChg>
        <pc:spChg chg="mod">
          <ac:chgData name="reza kabir" userId="af3c95a13102d509" providerId="LiveId" clId="{88200EE4-F4B4-49E8-8126-B01E5FCCBE2D}" dt="2020-05-17T11:34:06.475" v="2188" actId="165"/>
          <ac:spMkLst>
            <pc:docMk/>
            <pc:sldMk cId="2386053796" sldId="523"/>
            <ac:spMk id="519" creationId="{2D34F494-4984-467E-84FA-A076E3DE3F2F}"/>
          </ac:spMkLst>
        </pc:spChg>
        <pc:spChg chg="mod">
          <ac:chgData name="reza kabir" userId="af3c95a13102d509" providerId="LiveId" clId="{88200EE4-F4B4-49E8-8126-B01E5FCCBE2D}" dt="2020-05-17T11:34:06.475" v="2188" actId="165"/>
          <ac:spMkLst>
            <pc:docMk/>
            <pc:sldMk cId="2386053796" sldId="523"/>
            <ac:spMk id="520" creationId="{97DA57FB-A476-473F-9AA1-CD5A1AA14CB9}"/>
          </ac:spMkLst>
        </pc:spChg>
        <pc:spChg chg="mod">
          <ac:chgData name="reza kabir" userId="af3c95a13102d509" providerId="LiveId" clId="{88200EE4-F4B4-49E8-8126-B01E5FCCBE2D}" dt="2020-05-17T11:34:06.475" v="2188" actId="165"/>
          <ac:spMkLst>
            <pc:docMk/>
            <pc:sldMk cId="2386053796" sldId="523"/>
            <ac:spMk id="521" creationId="{EF957FAB-FAEA-4381-A89E-457BF850D110}"/>
          </ac:spMkLst>
        </pc:spChg>
        <pc:spChg chg="mod">
          <ac:chgData name="reza kabir" userId="af3c95a13102d509" providerId="LiveId" clId="{88200EE4-F4B4-49E8-8126-B01E5FCCBE2D}" dt="2020-05-17T11:34:06.475" v="2188" actId="165"/>
          <ac:spMkLst>
            <pc:docMk/>
            <pc:sldMk cId="2386053796" sldId="523"/>
            <ac:spMk id="522" creationId="{8617E725-A452-4C13-AAD9-AD77D16C28ED}"/>
          </ac:spMkLst>
        </pc:spChg>
        <pc:spChg chg="mod">
          <ac:chgData name="reza kabir" userId="af3c95a13102d509" providerId="LiveId" clId="{88200EE4-F4B4-49E8-8126-B01E5FCCBE2D}" dt="2020-05-17T11:34:06.475" v="2188" actId="165"/>
          <ac:spMkLst>
            <pc:docMk/>
            <pc:sldMk cId="2386053796" sldId="523"/>
            <ac:spMk id="523" creationId="{751306B0-487E-4542-8521-D3A638204618}"/>
          </ac:spMkLst>
        </pc:spChg>
        <pc:spChg chg="mod">
          <ac:chgData name="reza kabir" userId="af3c95a13102d509" providerId="LiveId" clId="{88200EE4-F4B4-49E8-8126-B01E5FCCBE2D}" dt="2020-05-17T11:34:06.475" v="2188" actId="165"/>
          <ac:spMkLst>
            <pc:docMk/>
            <pc:sldMk cId="2386053796" sldId="523"/>
            <ac:spMk id="524" creationId="{82181AB6-FCCF-47CC-87DC-C51D60BE61B0}"/>
          </ac:spMkLst>
        </pc:spChg>
        <pc:spChg chg="mod">
          <ac:chgData name="reza kabir" userId="af3c95a13102d509" providerId="LiveId" clId="{88200EE4-F4B4-49E8-8126-B01E5FCCBE2D}" dt="2020-05-17T11:34:06.475" v="2188" actId="165"/>
          <ac:spMkLst>
            <pc:docMk/>
            <pc:sldMk cId="2386053796" sldId="523"/>
            <ac:spMk id="525" creationId="{F4A14369-6D61-4239-B699-AEFD8C36C1A1}"/>
          </ac:spMkLst>
        </pc:spChg>
        <pc:spChg chg="mod">
          <ac:chgData name="reza kabir" userId="af3c95a13102d509" providerId="LiveId" clId="{88200EE4-F4B4-49E8-8126-B01E5FCCBE2D}" dt="2020-05-17T11:34:06.475" v="2188" actId="165"/>
          <ac:spMkLst>
            <pc:docMk/>
            <pc:sldMk cId="2386053796" sldId="523"/>
            <ac:spMk id="526" creationId="{A7A43E72-E208-414B-B338-22CF3692300F}"/>
          </ac:spMkLst>
        </pc:spChg>
        <pc:spChg chg="mod">
          <ac:chgData name="reza kabir" userId="af3c95a13102d509" providerId="LiveId" clId="{88200EE4-F4B4-49E8-8126-B01E5FCCBE2D}" dt="2020-05-17T11:34:06.475" v="2188" actId="165"/>
          <ac:spMkLst>
            <pc:docMk/>
            <pc:sldMk cId="2386053796" sldId="523"/>
            <ac:spMk id="527" creationId="{DB402DE1-C9EC-44E0-94A4-912226F67470}"/>
          </ac:spMkLst>
        </pc:spChg>
        <pc:spChg chg="mod">
          <ac:chgData name="reza kabir" userId="af3c95a13102d509" providerId="LiveId" clId="{88200EE4-F4B4-49E8-8126-B01E5FCCBE2D}" dt="2020-05-17T11:34:06.475" v="2188" actId="165"/>
          <ac:spMkLst>
            <pc:docMk/>
            <pc:sldMk cId="2386053796" sldId="523"/>
            <ac:spMk id="528" creationId="{58E3E79E-6C4D-4ABA-B6C3-2370C34275BD}"/>
          </ac:spMkLst>
        </pc:spChg>
        <pc:spChg chg="mod">
          <ac:chgData name="reza kabir" userId="af3c95a13102d509" providerId="LiveId" clId="{88200EE4-F4B4-49E8-8126-B01E5FCCBE2D}" dt="2020-05-17T11:34:06.475" v="2188" actId="165"/>
          <ac:spMkLst>
            <pc:docMk/>
            <pc:sldMk cId="2386053796" sldId="523"/>
            <ac:spMk id="529" creationId="{6AF59D1C-103F-4A6F-A8EB-6C68E10E5159}"/>
          </ac:spMkLst>
        </pc:spChg>
        <pc:spChg chg="mod">
          <ac:chgData name="reza kabir" userId="af3c95a13102d509" providerId="LiveId" clId="{88200EE4-F4B4-49E8-8126-B01E5FCCBE2D}" dt="2020-05-17T11:34:06.475" v="2188" actId="165"/>
          <ac:spMkLst>
            <pc:docMk/>
            <pc:sldMk cId="2386053796" sldId="523"/>
            <ac:spMk id="530" creationId="{205FA5DC-4A0A-4C25-ADA0-ADF9E12CFE32}"/>
          </ac:spMkLst>
        </pc:spChg>
        <pc:spChg chg="mod">
          <ac:chgData name="reza kabir" userId="af3c95a13102d509" providerId="LiveId" clId="{88200EE4-F4B4-49E8-8126-B01E5FCCBE2D}" dt="2020-05-17T11:34:06.475" v="2188" actId="165"/>
          <ac:spMkLst>
            <pc:docMk/>
            <pc:sldMk cId="2386053796" sldId="523"/>
            <ac:spMk id="531" creationId="{000D8628-9CF7-47F3-B061-CE4B0A3C639A}"/>
          </ac:spMkLst>
        </pc:spChg>
        <pc:spChg chg="mod">
          <ac:chgData name="reza kabir" userId="af3c95a13102d509" providerId="LiveId" clId="{88200EE4-F4B4-49E8-8126-B01E5FCCBE2D}" dt="2020-05-17T11:34:06.475" v="2188" actId="165"/>
          <ac:spMkLst>
            <pc:docMk/>
            <pc:sldMk cId="2386053796" sldId="523"/>
            <ac:spMk id="532" creationId="{274C5D42-9F0F-4F63-AEF6-E17AA9C902EA}"/>
          </ac:spMkLst>
        </pc:spChg>
        <pc:spChg chg="mod">
          <ac:chgData name="reza kabir" userId="af3c95a13102d509" providerId="LiveId" clId="{88200EE4-F4B4-49E8-8126-B01E5FCCBE2D}" dt="2020-05-17T11:34:06.475" v="2188" actId="165"/>
          <ac:spMkLst>
            <pc:docMk/>
            <pc:sldMk cId="2386053796" sldId="523"/>
            <ac:spMk id="533" creationId="{0683FFBA-4916-4E39-AB11-A7E76002A18A}"/>
          </ac:spMkLst>
        </pc:spChg>
        <pc:spChg chg="mod">
          <ac:chgData name="reza kabir" userId="af3c95a13102d509" providerId="LiveId" clId="{88200EE4-F4B4-49E8-8126-B01E5FCCBE2D}" dt="2020-05-17T11:34:06.475" v="2188" actId="165"/>
          <ac:spMkLst>
            <pc:docMk/>
            <pc:sldMk cId="2386053796" sldId="523"/>
            <ac:spMk id="535" creationId="{5F2E158A-16F9-4E2A-AB4B-3C42A1ED3DC0}"/>
          </ac:spMkLst>
        </pc:spChg>
        <pc:spChg chg="mod">
          <ac:chgData name="reza kabir" userId="af3c95a13102d509" providerId="LiveId" clId="{88200EE4-F4B4-49E8-8126-B01E5FCCBE2D}" dt="2020-05-17T11:34:06.475" v="2188" actId="165"/>
          <ac:spMkLst>
            <pc:docMk/>
            <pc:sldMk cId="2386053796" sldId="523"/>
            <ac:spMk id="536" creationId="{6DFCA004-885B-4884-B6E8-A11E7129C358}"/>
          </ac:spMkLst>
        </pc:spChg>
        <pc:spChg chg="mod">
          <ac:chgData name="reza kabir" userId="af3c95a13102d509" providerId="LiveId" clId="{88200EE4-F4B4-49E8-8126-B01E5FCCBE2D}" dt="2020-05-17T11:34:06.475" v="2188" actId="165"/>
          <ac:spMkLst>
            <pc:docMk/>
            <pc:sldMk cId="2386053796" sldId="523"/>
            <ac:spMk id="537" creationId="{35AE18DC-A668-4326-86A0-19C1272EE7C3}"/>
          </ac:spMkLst>
        </pc:spChg>
        <pc:spChg chg="mod">
          <ac:chgData name="reza kabir" userId="af3c95a13102d509" providerId="LiveId" clId="{88200EE4-F4B4-49E8-8126-B01E5FCCBE2D}" dt="2020-05-17T11:34:06.475" v="2188" actId="165"/>
          <ac:spMkLst>
            <pc:docMk/>
            <pc:sldMk cId="2386053796" sldId="523"/>
            <ac:spMk id="538" creationId="{92B835CF-1834-47A7-A164-339EFAD4D4E1}"/>
          </ac:spMkLst>
        </pc:spChg>
        <pc:spChg chg="mod">
          <ac:chgData name="reza kabir" userId="af3c95a13102d509" providerId="LiveId" clId="{88200EE4-F4B4-49E8-8126-B01E5FCCBE2D}" dt="2020-05-17T11:34:06.475" v="2188" actId="165"/>
          <ac:spMkLst>
            <pc:docMk/>
            <pc:sldMk cId="2386053796" sldId="523"/>
            <ac:spMk id="539" creationId="{17027015-31A2-434F-AAF4-E3C00B788DDD}"/>
          </ac:spMkLst>
        </pc:spChg>
        <pc:spChg chg="mod">
          <ac:chgData name="reza kabir" userId="af3c95a13102d509" providerId="LiveId" clId="{88200EE4-F4B4-49E8-8126-B01E5FCCBE2D}" dt="2020-05-17T11:34:06.475" v="2188" actId="165"/>
          <ac:spMkLst>
            <pc:docMk/>
            <pc:sldMk cId="2386053796" sldId="523"/>
            <ac:spMk id="540" creationId="{50EA1BAE-480A-4115-8539-CD1904AB8601}"/>
          </ac:spMkLst>
        </pc:spChg>
        <pc:spChg chg="mod">
          <ac:chgData name="reza kabir" userId="af3c95a13102d509" providerId="LiveId" clId="{88200EE4-F4B4-49E8-8126-B01E5FCCBE2D}" dt="2020-05-17T11:34:06.475" v="2188" actId="165"/>
          <ac:spMkLst>
            <pc:docMk/>
            <pc:sldMk cId="2386053796" sldId="523"/>
            <ac:spMk id="541" creationId="{2ABA796D-A41C-47B6-9D51-8C2F03B816AB}"/>
          </ac:spMkLst>
        </pc:spChg>
        <pc:spChg chg="mod">
          <ac:chgData name="reza kabir" userId="af3c95a13102d509" providerId="LiveId" clId="{88200EE4-F4B4-49E8-8126-B01E5FCCBE2D}" dt="2020-05-17T11:34:06.475" v="2188" actId="165"/>
          <ac:spMkLst>
            <pc:docMk/>
            <pc:sldMk cId="2386053796" sldId="523"/>
            <ac:spMk id="542" creationId="{0EF9EBAC-CDB6-4545-9D28-C7EC71675564}"/>
          </ac:spMkLst>
        </pc:spChg>
        <pc:spChg chg="mod topLvl">
          <ac:chgData name="reza kabir" userId="af3c95a13102d509" providerId="LiveId" clId="{88200EE4-F4B4-49E8-8126-B01E5FCCBE2D}" dt="2020-05-17T11:40:05.936" v="2267" actId="165"/>
          <ac:spMkLst>
            <pc:docMk/>
            <pc:sldMk cId="2386053796" sldId="523"/>
            <ac:spMk id="543" creationId="{4A84252C-23A2-4B70-91CC-903244D617EB}"/>
          </ac:spMkLst>
        </pc:spChg>
        <pc:spChg chg="mod topLvl">
          <ac:chgData name="reza kabir" userId="af3c95a13102d509" providerId="LiveId" clId="{88200EE4-F4B4-49E8-8126-B01E5FCCBE2D}" dt="2020-05-17T11:40:05.936" v="2267" actId="165"/>
          <ac:spMkLst>
            <pc:docMk/>
            <pc:sldMk cId="2386053796" sldId="523"/>
            <ac:spMk id="544" creationId="{3A56E6EF-E344-4625-9CA5-66AF6BA0C9D5}"/>
          </ac:spMkLst>
        </pc:spChg>
        <pc:spChg chg="mod topLvl">
          <ac:chgData name="reza kabir" userId="af3c95a13102d509" providerId="LiveId" clId="{88200EE4-F4B4-49E8-8126-B01E5FCCBE2D}" dt="2020-05-17T11:40:05.936" v="2267" actId="165"/>
          <ac:spMkLst>
            <pc:docMk/>
            <pc:sldMk cId="2386053796" sldId="523"/>
            <ac:spMk id="545" creationId="{E07C0A7F-F527-4AA1-9AA4-571621F47F02}"/>
          </ac:spMkLst>
        </pc:spChg>
        <pc:spChg chg="mod topLvl">
          <ac:chgData name="reza kabir" userId="af3c95a13102d509" providerId="LiveId" clId="{88200EE4-F4B4-49E8-8126-B01E5FCCBE2D}" dt="2020-05-17T11:40:05.936" v="2267" actId="165"/>
          <ac:spMkLst>
            <pc:docMk/>
            <pc:sldMk cId="2386053796" sldId="523"/>
            <ac:spMk id="546" creationId="{1BF94463-E65A-4C08-97D2-70A5AA2C05A6}"/>
          </ac:spMkLst>
        </pc:spChg>
        <pc:spChg chg="mod topLvl">
          <ac:chgData name="reza kabir" userId="af3c95a13102d509" providerId="LiveId" clId="{88200EE4-F4B4-49E8-8126-B01E5FCCBE2D}" dt="2020-05-17T11:40:05.936" v="2267" actId="165"/>
          <ac:spMkLst>
            <pc:docMk/>
            <pc:sldMk cId="2386053796" sldId="523"/>
            <ac:spMk id="547" creationId="{CE2B359E-3994-435F-897F-0C225F768042}"/>
          </ac:spMkLst>
        </pc:spChg>
        <pc:spChg chg="mod topLvl">
          <ac:chgData name="reza kabir" userId="af3c95a13102d509" providerId="LiveId" clId="{88200EE4-F4B4-49E8-8126-B01E5FCCBE2D}" dt="2020-05-17T11:40:05.936" v="2267" actId="165"/>
          <ac:spMkLst>
            <pc:docMk/>
            <pc:sldMk cId="2386053796" sldId="523"/>
            <ac:spMk id="548" creationId="{DE38230C-02AF-4EA2-98C7-76B972F58808}"/>
          </ac:spMkLst>
        </pc:spChg>
        <pc:spChg chg="mod">
          <ac:chgData name="reza kabir" userId="af3c95a13102d509" providerId="LiveId" clId="{88200EE4-F4B4-49E8-8126-B01E5FCCBE2D}" dt="2020-05-17T11:34:06.475" v="2188" actId="165"/>
          <ac:spMkLst>
            <pc:docMk/>
            <pc:sldMk cId="2386053796" sldId="523"/>
            <ac:spMk id="550" creationId="{B9616D31-0C13-4858-8FD4-1091A858C422}"/>
          </ac:spMkLst>
        </pc:spChg>
        <pc:spChg chg="mod">
          <ac:chgData name="reza kabir" userId="af3c95a13102d509" providerId="LiveId" clId="{88200EE4-F4B4-49E8-8126-B01E5FCCBE2D}" dt="2020-05-17T11:34:06.475" v="2188" actId="165"/>
          <ac:spMkLst>
            <pc:docMk/>
            <pc:sldMk cId="2386053796" sldId="523"/>
            <ac:spMk id="551" creationId="{21327121-0598-493A-8600-88DFC801476F}"/>
          </ac:spMkLst>
        </pc:spChg>
        <pc:spChg chg="mod">
          <ac:chgData name="reza kabir" userId="af3c95a13102d509" providerId="LiveId" clId="{88200EE4-F4B4-49E8-8126-B01E5FCCBE2D}" dt="2020-05-17T11:34:06.475" v="2188" actId="165"/>
          <ac:spMkLst>
            <pc:docMk/>
            <pc:sldMk cId="2386053796" sldId="523"/>
            <ac:spMk id="552" creationId="{D7068B24-0C0D-4AB1-AB33-E54C369CB07A}"/>
          </ac:spMkLst>
        </pc:spChg>
        <pc:spChg chg="mod">
          <ac:chgData name="reza kabir" userId="af3c95a13102d509" providerId="LiveId" clId="{88200EE4-F4B4-49E8-8126-B01E5FCCBE2D}" dt="2020-05-17T11:34:06.475" v="2188" actId="165"/>
          <ac:spMkLst>
            <pc:docMk/>
            <pc:sldMk cId="2386053796" sldId="523"/>
            <ac:spMk id="553" creationId="{75D776C7-779B-4DD8-A2FA-1AE092D3DF85}"/>
          </ac:spMkLst>
        </pc:spChg>
        <pc:spChg chg="mod">
          <ac:chgData name="reza kabir" userId="af3c95a13102d509" providerId="LiveId" clId="{88200EE4-F4B4-49E8-8126-B01E5FCCBE2D}" dt="2020-05-17T11:34:06.475" v="2188" actId="165"/>
          <ac:spMkLst>
            <pc:docMk/>
            <pc:sldMk cId="2386053796" sldId="523"/>
            <ac:spMk id="554" creationId="{7B4EDAF8-0579-4753-854A-623DDFE38540}"/>
          </ac:spMkLst>
        </pc:spChg>
        <pc:spChg chg="mod">
          <ac:chgData name="reza kabir" userId="af3c95a13102d509" providerId="LiveId" clId="{88200EE4-F4B4-49E8-8126-B01E5FCCBE2D}" dt="2020-05-17T11:34:06.475" v="2188" actId="165"/>
          <ac:spMkLst>
            <pc:docMk/>
            <pc:sldMk cId="2386053796" sldId="523"/>
            <ac:spMk id="555" creationId="{BEA39306-67F0-47BE-9F43-E2653CA02207}"/>
          </ac:spMkLst>
        </pc:spChg>
        <pc:spChg chg="mod">
          <ac:chgData name="reza kabir" userId="af3c95a13102d509" providerId="LiveId" clId="{88200EE4-F4B4-49E8-8126-B01E5FCCBE2D}" dt="2020-05-17T11:34:06.475" v="2188" actId="165"/>
          <ac:spMkLst>
            <pc:docMk/>
            <pc:sldMk cId="2386053796" sldId="523"/>
            <ac:spMk id="556" creationId="{8B884150-25A1-406A-906E-F709EAB257A1}"/>
          </ac:spMkLst>
        </pc:spChg>
        <pc:spChg chg="mod">
          <ac:chgData name="reza kabir" userId="af3c95a13102d509" providerId="LiveId" clId="{88200EE4-F4B4-49E8-8126-B01E5FCCBE2D}" dt="2020-05-17T11:34:06.475" v="2188" actId="165"/>
          <ac:spMkLst>
            <pc:docMk/>
            <pc:sldMk cId="2386053796" sldId="523"/>
            <ac:spMk id="557" creationId="{4BFB013B-DA45-40BA-8B25-9636FB7EF31A}"/>
          </ac:spMkLst>
        </pc:spChg>
        <pc:spChg chg="mod">
          <ac:chgData name="reza kabir" userId="af3c95a13102d509" providerId="LiveId" clId="{88200EE4-F4B4-49E8-8126-B01E5FCCBE2D}" dt="2020-05-17T11:34:06.475" v="2188" actId="165"/>
          <ac:spMkLst>
            <pc:docMk/>
            <pc:sldMk cId="2386053796" sldId="523"/>
            <ac:spMk id="558" creationId="{6EE1FAFE-C2A0-4E26-808E-2ACF5DC20D71}"/>
          </ac:spMkLst>
        </pc:spChg>
        <pc:spChg chg="mod">
          <ac:chgData name="reza kabir" userId="af3c95a13102d509" providerId="LiveId" clId="{88200EE4-F4B4-49E8-8126-B01E5FCCBE2D}" dt="2020-05-17T11:34:06.475" v="2188" actId="165"/>
          <ac:spMkLst>
            <pc:docMk/>
            <pc:sldMk cId="2386053796" sldId="523"/>
            <ac:spMk id="559" creationId="{5525A7B6-8AF4-47F4-866A-78BA31D36908}"/>
          </ac:spMkLst>
        </pc:spChg>
        <pc:spChg chg="mod">
          <ac:chgData name="reza kabir" userId="af3c95a13102d509" providerId="LiveId" clId="{88200EE4-F4B4-49E8-8126-B01E5FCCBE2D}" dt="2020-05-17T11:34:06.475" v="2188" actId="165"/>
          <ac:spMkLst>
            <pc:docMk/>
            <pc:sldMk cId="2386053796" sldId="523"/>
            <ac:spMk id="560" creationId="{467F15D7-55DC-4DF5-8CB4-09719AE27B57}"/>
          </ac:spMkLst>
        </pc:spChg>
        <pc:spChg chg="mod">
          <ac:chgData name="reza kabir" userId="af3c95a13102d509" providerId="LiveId" clId="{88200EE4-F4B4-49E8-8126-B01E5FCCBE2D}" dt="2020-05-17T11:34:06.475" v="2188" actId="165"/>
          <ac:spMkLst>
            <pc:docMk/>
            <pc:sldMk cId="2386053796" sldId="523"/>
            <ac:spMk id="561" creationId="{C22CEA6D-502D-4CE2-80E9-D5F67125FC45}"/>
          </ac:spMkLst>
        </pc:spChg>
        <pc:spChg chg="mod">
          <ac:chgData name="reza kabir" userId="af3c95a13102d509" providerId="LiveId" clId="{88200EE4-F4B4-49E8-8126-B01E5FCCBE2D}" dt="2020-05-17T11:34:06.475" v="2188" actId="165"/>
          <ac:spMkLst>
            <pc:docMk/>
            <pc:sldMk cId="2386053796" sldId="523"/>
            <ac:spMk id="562" creationId="{5FE6E6E0-C3C5-47F0-9603-611003B10CCA}"/>
          </ac:spMkLst>
        </pc:spChg>
        <pc:spChg chg="mod">
          <ac:chgData name="reza kabir" userId="af3c95a13102d509" providerId="LiveId" clId="{88200EE4-F4B4-49E8-8126-B01E5FCCBE2D}" dt="2020-05-17T11:34:06.475" v="2188" actId="165"/>
          <ac:spMkLst>
            <pc:docMk/>
            <pc:sldMk cId="2386053796" sldId="523"/>
            <ac:spMk id="563" creationId="{688A1891-717F-4A4C-8D11-D95F7A197ED5}"/>
          </ac:spMkLst>
        </pc:spChg>
        <pc:spChg chg="mod">
          <ac:chgData name="reza kabir" userId="af3c95a13102d509" providerId="LiveId" clId="{88200EE4-F4B4-49E8-8126-B01E5FCCBE2D}" dt="2020-05-17T11:34:06.475" v="2188" actId="165"/>
          <ac:spMkLst>
            <pc:docMk/>
            <pc:sldMk cId="2386053796" sldId="523"/>
            <ac:spMk id="564" creationId="{D0800076-D870-43DE-B7CD-6B38EF0FA8F7}"/>
          </ac:spMkLst>
        </pc:spChg>
        <pc:spChg chg="mod">
          <ac:chgData name="reza kabir" userId="af3c95a13102d509" providerId="LiveId" clId="{88200EE4-F4B4-49E8-8126-B01E5FCCBE2D}" dt="2020-05-17T11:34:06.475" v="2188" actId="165"/>
          <ac:spMkLst>
            <pc:docMk/>
            <pc:sldMk cId="2386053796" sldId="523"/>
            <ac:spMk id="565" creationId="{6E5C16D3-86CB-4CD9-9685-AE08EECE5F9F}"/>
          </ac:spMkLst>
        </pc:spChg>
        <pc:spChg chg="mod">
          <ac:chgData name="reza kabir" userId="af3c95a13102d509" providerId="LiveId" clId="{88200EE4-F4B4-49E8-8126-B01E5FCCBE2D}" dt="2020-05-17T11:34:06.475" v="2188" actId="165"/>
          <ac:spMkLst>
            <pc:docMk/>
            <pc:sldMk cId="2386053796" sldId="523"/>
            <ac:spMk id="566" creationId="{1AA45D5D-5D0F-408E-AD8D-719776A3237B}"/>
          </ac:spMkLst>
        </pc:spChg>
        <pc:spChg chg="mod">
          <ac:chgData name="reza kabir" userId="af3c95a13102d509" providerId="LiveId" clId="{88200EE4-F4B4-49E8-8126-B01E5FCCBE2D}" dt="2020-05-17T11:34:06.475" v="2188" actId="165"/>
          <ac:spMkLst>
            <pc:docMk/>
            <pc:sldMk cId="2386053796" sldId="523"/>
            <ac:spMk id="567" creationId="{E390EE7F-FBFE-4310-8358-72829575D2EF}"/>
          </ac:spMkLst>
        </pc:spChg>
        <pc:spChg chg="mod">
          <ac:chgData name="reza kabir" userId="af3c95a13102d509" providerId="LiveId" clId="{88200EE4-F4B4-49E8-8126-B01E5FCCBE2D}" dt="2020-05-17T11:34:06.475" v="2188" actId="165"/>
          <ac:spMkLst>
            <pc:docMk/>
            <pc:sldMk cId="2386053796" sldId="523"/>
            <ac:spMk id="568" creationId="{34C2600F-4C8C-4FA6-9E6B-085689C1462C}"/>
          </ac:spMkLst>
        </pc:spChg>
        <pc:spChg chg="mod">
          <ac:chgData name="reza kabir" userId="af3c95a13102d509" providerId="LiveId" clId="{88200EE4-F4B4-49E8-8126-B01E5FCCBE2D}" dt="2020-05-17T11:34:06.475" v="2188" actId="165"/>
          <ac:spMkLst>
            <pc:docMk/>
            <pc:sldMk cId="2386053796" sldId="523"/>
            <ac:spMk id="569" creationId="{49AEE80C-9E54-4BA1-8461-035D84DF1DDC}"/>
          </ac:spMkLst>
        </pc:spChg>
        <pc:spChg chg="mod">
          <ac:chgData name="reza kabir" userId="af3c95a13102d509" providerId="LiveId" clId="{88200EE4-F4B4-49E8-8126-B01E5FCCBE2D}" dt="2020-05-17T11:34:06.475" v="2188" actId="165"/>
          <ac:spMkLst>
            <pc:docMk/>
            <pc:sldMk cId="2386053796" sldId="523"/>
            <ac:spMk id="570" creationId="{43B95A1E-9B1C-41A0-8FE0-9F56EB038C24}"/>
          </ac:spMkLst>
        </pc:spChg>
        <pc:spChg chg="mod">
          <ac:chgData name="reza kabir" userId="af3c95a13102d509" providerId="LiveId" clId="{88200EE4-F4B4-49E8-8126-B01E5FCCBE2D}" dt="2020-05-17T11:34:06.475" v="2188" actId="165"/>
          <ac:spMkLst>
            <pc:docMk/>
            <pc:sldMk cId="2386053796" sldId="523"/>
            <ac:spMk id="571" creationId="{BCA715BF-51FE-45F4-8630-76A9A90FC919}"/>
          </ac:spMkLst>
        </pc:spChg>
        <pc:spChg chg="mod">
          <ac:chgData name="reza kabir" userId="af3c95a13102d509" providerId="LiveId" clId="{88200EE4-F4B4-49E8-8126-B01E5FCCBE2D}" dt="2020-05-17T11:34:06.475" v="2188" actId="165"/>
          <ac:spMkLst>
            <pc:docMk/>
            <pc:sldMk cId="2386053796" sldId="523"/>
            <ac:spMk id="572" creationId="{9703D1AD-2BC0-4452-B591-8A00FB66EDC3}"/>
          </ac:spMkLst>
        </pc:spChg>
        <pc:spChg chg="mod">
          <ac:chgData name="reza kabir" userId="af3c95a13102d509" providerId="LiveId" clId="{88200EE4-F4B4-49E8-8126-B01E5FCCBE2D}" dt="2020-05-17T11:34:06.475" v="2188" actId="165"/>
          <ac:spMkLst>
            <pc:docMk/>
            <pc:sldMk cId="2386053796" sldId="523"/>
            <ac:spMk id="573" creationId="{A958C4E4-872F-4D54-950A-A65646C84760}"/>
          </ac:spMkLst>
        </pc:spChg>
        <pc:spChg chg="mod">
          <ac:chgData name="reza kabir" userId="af3c95a13102d509" providerId="LiveId" clId="{88200EE4-F4B4-49E8-8126-B01E5FCCBE2D}" dt="2020-05-17T11:34:06.475" v="2188" actId="165"/>
          <ac:spMkLst>
            <pc:docMk/>
            <pc:sldMk cId="2386053796" sldId="523"/>
            <ac:spMk id="574" creationId="{5308D17C-F8A3-4352-9412-03F18E9DFEB5}"/>
          </ac:spMkLst>
        </pc:spChg>
        <pc:spChg chg="mod">
          <ac:chgData name="reza kabir" userId="af3c95a13102d509" providerId="LiveId" clId="{88200EE4-F4B4-49E8-8126-B01E5FCCBE2D}" dt="2020-05-17T11:34:06.475" v="2188" actId="165"/>
          <ac:spMkLst>
            <pc:docMk/>
            <pc:sldMk cId="2386053796" sldId="523"/>
            <ac:spMk id="575" creationId="{16DA52FC-D322-47CC-81CC-3611C0466235}"/>
          </ac:spMkLst>
        </pc:spChg>
        <pc:spChg chg="mod">
          <ac:chgData name="reza kabir" userId="af3c95a13102d509" providerId="LiveId" clId="{88200EE4-F4B4-49E8-8126-B01E5FCCBE2D}" dt="2020-05-17T11:34:06.475" v="2188" actId="165"/>
          <ac:spMkLst>
            <pc:docMk/>
            <pc:sldMk cId="2386053796" sldId="523"/>
            <ac:spMk id="576" creationId="{FA82745E-ABBA-4E99-A15C-929C3F632B9B}"/>
          </ac:spMkLst>
        </pc:spChg>
        <pc:spChg chg="mod">
          <ac:chgData name="reza kabir" userId="af3c95a13102d509" providerId="LiveId" clId="{88200EE4-F4B4-49E8-8126-B01E5FCCBE2D}" dt="2020-05-17T11:34:06.475" v="2188" actId="165"/>
          <ac:spMkLst>
            <pc:docMk/>
            <pc:sldMk cId="2386053796" sldId="523"/>
            <ac:spMk id="577" creationId="{4C32E8A8-C11E-4D36-BC12-104E0639A54F}"/>
          </ac:spMkLst>
        </pc:spChg>
        <pc:spChg chg="mod">
          <ac:chgData name="reza kabir" userId="af3c95a13102d509" providerId="LiveId" clId="{88200EE4-F4B4-49E8-8126-B01E5FCCBE2D}" dt="2020-05-17T11:34:06.475" v="2188" actId="165"/>
          <ac:spMkLst>
            <pc:docMk/>
            <pc:sldMk cId="2386053796" sldId="523"/>
            <ac:spMk id="578" creationId="{390F1043-1424-47F4-A8A9-C4657914EF8E}"/>
          </ac:spMkLst>
        </pc:spChg>
        <pc:spChg chg="mod">
          <ac:chgData name="reza kabir" userId="af3c95a13102d509" providerId="LiveId" clId="{88200EE4-F4B4-49E8-8126-B01E5FCCBE2D}" dt="2020-05-17T11:34:06.475" v="2188" actId="165"/>
          <ac:spMkLst>
            <pc:docMk/>
            <pc:sldMk cId="2386053796" sldId="523"/>
            <ac:spMk id="579" creationId="{17D67026-6489-4E77-9168-99D8834AA0C4}"/>
          </ac:spMkLst>
        </pc:spChg>
        <pc:spChg chg="mod">
          <ac:chgData name="reza kabir" userId="af3c95a13102d509" providerId="LiveId" clId="{88200EE4-F4B4-49E8-8126-B01E5FCCBE2D}" dt="2020-05-17T11:34:06.475" v="2188" actId="165"/>
          <ac:spMkLst>
            <pc:docMk/>
            <pc:sldMk cId="2386053796" sldId="523"/>
            <ac:spMk id="580" creationId="{052491CB-0BB2-42AE-8B7E-00F8BDCFB41B}"/>
          </ac:spMkLst>
        </pc:spChg>
        <pc:spChg chg="mod">
          <ac:chgData name="reza kabir" userId="af3c95a13102d509" providerId="LiveId" clId="{88200EE4-F4B4-49E8-8126-B01E5FCCBE2D}" dt="2020-05-17T11:34:06.475" v="2188" actId="165"/>
          <ac:spMkLst>
            <pc:docMk/>
            <pc:sldMk cId="2386053796" sldId="523"/>
            <ac:spMk id="581" creationId="{ED728347-6903-464D-9311-D74C1A9E9464}"/>
          </ac:spMkLst>
        </pc:spChg>
        <pc:spChg chg="mod">
          <ac:chgData name="reza kabir" userId="af3c95a13102d509" providerId="LiveId" clId="{88200EE4-F4B4-49E8-8126-B01E5FCCBE2D}" dt="2020-05-17T11:34:06.475" v="2188" actId="165"/>
          <ac:spMkLst>
            <pc:docMk/>
            <pc:sldMk cId="2386053796" sldId="523"/>
            <ac:spMk id="582" creationId="{7A33C60B-7C5C-4B49-B7A6-A313868AAF44}"/>
          </ac:spMkLst>
        </pc:spChg>
        <pc:spChg chg="mod">
          <ac:chgData name="reza kabir" userId="af3c95a13102d509" providerId="LiveId" clId="{88200EE4-F4B4-49E8-8126-B01E5FCCBE2D}" dt="2020-05-17T11:34:06.475" v="2188" actId="165"/>
          <ac:spMkLst>
            <pc:docMk/>
            <pc:sldMk cId="2386053796" sldId="523"/>
            <ac:spMk id="583" creationId="{771D0509-A31E-4987-B7BD-2F56AE09BC8E}"/>
          </ac:spMkLst>
        </pc:spChg>
        <pc:spChg chg="mod">
          <ac:chgData name="reza kabir" userId="af3c95a13102d509" providerId="LiveId" clId="{88200EE4-F4B4-49E8-8126-B01E5FCCBE2D}" dt="2020-05-17T11:34:06.475" v="2188" actId="165"/>
          <ac:spMkLst>
            <pc:docMk/>
            <pc:sldMk cId="2386053796" sldId="523"/>
            <ac:spMk id="584" creationId="{996E6795-FD84-4B8C-81DA-A1FDF1BE9EAB}"/>
          </ac:spMkLst>
        </pc:spChg>
        <pc:spChg chg="mod">
          <ac:chgData name="reza kabir" userId="af3c95a13102d509" providerId="LiveId" clId="{88200EE4-F4B4-49E8-8126-B01E5FCCBE2D}" dt="2020-05-17T11:34:06.475" v="2188" actId="165"/>
          <ac:spMkLst>
            <pc:docMk/>
            <pc:sldMk cId="2386053796" sldId="523"/>
            <ac:spMk id="585" creationId="{91CF0737-1095-49C3-A47C-EDFCE8EC6082}"/>
          </ac:spMkLst>
        </pc:spChg>
        <pc:spChg chg="mod">
          <ac:chgData name="reza kabir" userId="af3c95a13102d509" providerId="LiveId" clId="{88200EE4-F4B4-49E8-8126-B01E5FCCBE2D}" dt="2020-05-17T11:34:06.475" v="2188" actId="165"/>
          <ac:spMkLst>
            <pc:docMk/>
            <pc:sldMk cId="2386053796" sldId="523"/>
            <ac:spMk id="586" creationId="{1E5FC406-EB56-4860-897E-4DE8EE3874BC}"/>
          </ac:spMkLst>
        </pc:spChg>
        <pc:spChg chg="mod">
          <ac:chgData name="reza kabir" userId="af3c95a13102d509" providerId="LiveId" clId="{88200EE4-F4B4-49E8-8126-B01E5FCCBE2D}" dt="2020-05-17T11:34:06.475" v="2188" actId="165"/>
          <ac:spMkLst>
            <pc:docMk/>
            <pc:sldMk cId="2386053796" sldId="523"/>
            <ac:spMk id="587" creationId="{D8ECC805-42B5-4010-ACBD-05E63A4DF73B}"/>
          </ac:spMkLst>
        </pc:spChg>
        <pc:spChg chg="mod">
          <ac:chgData name="reza kabir" userId="af3c95a13102d509" providerId="LiveId" clId="{88200EE4-F4B4-49E8-8126-B01E5FCCBE2D}" dt="2020-05-17T11:34:06.475" v="2188" actId="165"/>
          <ac:spMkLst>
            <pc:docMk/>
            <pc:sldMk cId="2386053796" sldId="523"/>
            <ac:spMk id="589" creationId="{92122073-CB25-4300-929B-80F7748502E3}"/>
          </ac:spMkLst>
        </pc:spChg>
        <pc:spChg chg="mod">
          <ac:chgData name="reza kabir" userId="af3c95a13102d509" providerId="LiveId" clId="{88200EE4-F4B4-49E8-8126-B01E5FCCBE2D}" dt="2020-05-17T11:34:06.475" v="2188" actId="165"/>
          <ac:spMkLst>
            <pc:docMk/>
            <pc:sldMk cId="2386053796" sldId="523"/>
            <ac:spMk id="590" creationId="{B620B71C-0676-4E52-87EA-B7460C70913C}"/>
          </ac:spMkLst>
        </pc:spChg>
        <pc:spChg chg="mod">
          <ac:chgData name="reza kabir" userId="af3c95a13102d509" providerId="LiveId" clId="{88200EE4-F4B4-49E8-8126-B01E5FCCBE2D}" dt="2020-05-17T11:34:06.475" v="2188" actId="165"/>
          <ac:spMkLst>
            <pc:docMk/>
            <pc:sldMk cId="2386053796" sldId="523"/>
            <ac:spMk id="591" creationId="{ECD5DB2E-86DC-4C08-8537-88CF343A5C50}"/>
          </ac:spMkLst>
        </pc:spChg>
        <pc:spChg chg="mod">
          <ac:chgData name="reza kabir" userId="af3c95a13102d509" providerId="LiveId" clId="{88200EE4-F4B4-49E8-8126-B01E5FCCBE2D}" dt="2020-05-17T11:34:06.475" v="2188" actId="165"/>
          <ac:spMkLst>
            <pc:docMk/>
            <pc:sldMk cId="2386053796" sldId="523"/>
            <ac:spMk id="592" creationId="{682A8405-ED63-4495-9C2B-3D6241E3C923}"/>
          </ac:spMkLst>
        </pc:spChg>
        <pc:spChg chg="mod">
          <ac:chgData name="reza kabir" userId="af3c95a13102d509" providerId="LiveId" clId="{88200EE4-F4B4-49E8-8126-B01E5FCCBE2D}" dt="2020-05-17T11:34:06.475" v="2188" actId="165"/>
          <ac:spMkLst>
            <pc:docMk/>
            <pc:sldMk cId="2386053796" sldId="523"/>
            <ac:spMk id="593" creationId="{5A06DB5D-66F8-452F-8F6B-11608A91D36C}"/>
          </ac:spMkLst>
        </pc:spChg>
        <pc:spChg chg="mod">
          <ac:chgData name="reza kabir" userId="af3c95a13102d509" providerId="LiveId" clId="{88200EE4-F4B4-49E8-8126-B01E5FCCBE2D}" dt="2020-05-17T11:34:06.475" v="2188" actId="165"/>
          <ac:spMkLst>
            <pc:docMk/>
            <pc:sldMk cId="2386053796" sldId="523"/>
            <ac:spMk id="594" creationId="{F41C903D-B340-47AE-AA05-DE46C2496907}"/>
          </ac:spMkLst>
        </pc:spChg>
        <pc:spChg chg="mod">
          <ac:chgData name="reza kabir" userId="af3c95a13102d509" providerId="LiveId" clId="{88200EE4-F4B4-49E8-8126-B01E5FCCBE2D}" dt="2020-05-17T11:34:06.475" v="2188" actId="165"/>
          <ac:spMkLst>
            <pc:docMk/>
            <pc:sldMk cId="2386053796" sldId="523"/>
            <ac:spMk id="595" creationId="{9AA2231C-0F86-4128-89DF-ECF6246CA4F1}"/>
          </ac:spMkLst>
        </pc:spChg>
        <pc:spChg chg="mod">
          <ac:chgData name="reza kabir" userId="af3c95a13102d509" providerId="LiveId" clId="{88200EE4-F4B4-49E8-8126-B01E5FCCBE2D}" dt="2020-05-17T11:34:06.475" v="2188" actId="165"/>
          <ac:spMkLst>
            <pc:docMk/>
            <pc:sldMk cId="2386053796" sldId="523"/>
            <ac:spMk id="596" creationId="{04C8ABA5-8F92-407C-BE2C-4A3A52552229}"/>
          </ac:spMkLst>
        </pc:spChg>
        <pc:spChg chg="mod">
          <ac:chgData name="reza kabir" userId="af3c95a13102d509" providerId="LiveId" clId="{88200EE4-F4B4-49E8-8126-B01E5FCCBE2D}" dt="2020-05-17T11:34:06.475" v="2188" actId="165"/>
          <ac:spMkLst>
            <pc:docMk/>
            <pc:sldMk cId="2386053796" sldId="523"/>
            <ac:spMk id="597" creationId="{0E9EF411-72A8-4148-BA9F-7E4760364B75}"/>
          </ac:spMkLst>
        </pc:spChg>
        <pc:spChg chg="mod topLvl">
          <ac:chgData name="reza kabir" userId="af3c95a13102d509" providerId="LiveId" clId="{88200EE4-F4B4-49E8-8126-B01E5FCCBE2D}" dt="2020-05-17T11:40:05.936" v="2267" actId="165"/>
          <ac:spMkLst>
            <pc:docMk/>
            <pc:sldMk cId="2386053796" sldId="523"/>
            <ac:spMk id="598" creationId="{B79CC840-1C0F-4907-8232-0EAA4D832B23}"/>
          </ac:spMkLst>
        </pc:spChg>
        <pc:spChg chg="mod topLvl">
          <ac:chgData name="reza kabir" userId="af3c95a13102d509" providerId="LiveId" clId="{88200EE4-F4B4-49E8-8126-B01E5FCCBE2D}" dt="2020-05-17T11:40:05.936" v="2267" actId="165"/>
          <ac:spMkLst>
            <pc:docMk/>
            <pc:sldMk cId="2386053796" sldId="523"/>
            <ac:spMk id="599" creationId="{518D677A-9F6D-44D2-9A00-C4ED4F30DC7D}"/>
          </ac:spMkLst>
        </pc:spChg>
        <pc:spChg chg="mod topLvl">
          <ac:chgData name="reza kabir" userId="af3c95a13102d509" providerId="LiveId" clId="{88200EE4-F4B4-49E8-8126-B01E5FCCBE2D}" dt="2020-05-17T11:40:05.936" v="2267" actId="165"/>
          <ac:spMkLst>
            <pc:docMk/>
            <pc:sldMk cId="2386053796" sldId="523"/>
            <ac:spMk id="600" creationId="{1A16FC37-055C-4319-86A7-7FC25B2612BC}"/>
          </ac:spMkLst>
        </pc:spChg>
        <pc:spChg chg="mod topLvl">
          <ac:chgData name="reza kabir" userId="af3c95a13102d509" providerId="LiveId" clId="{88200EE4-F4B4-49E8-8126-B01E5FCCBE2D}" dt="2020-05-17T11:40:05.936" v="2267" actId="165"/>
          <ac:spMkLst>
            <pc:docMk/>
            <pc:sldMk cId="2386053796" sldId="523"/>
            <ac:spMk id="601" creationId="{A4BF9AFB-1204-48DD-B7CE-4F562013A5B8}"/>
          </ac:spMkLst>
        </pc:spChg>
        <pc:spChg chg="mod topLvl">
          <ac:chgData name="reza kabir" userId="af3c95a13102d509" providerId="LiveId" clId="{88200EE4-F4B4-49E8-8126-B01E5FCCBE2D}" dt="2020-05-17T11:40:05.936" v="2267" actId="165"/>
          <ac:spMkLst>
            <pc:docMk/>
            <pc:sldMk cId="2386053796" sldId="523"/>
            <ac:spMk id="602" creationId="{47472AF9-FF1E-4D9E-8436-D83162FD8FAC}"/>
          </ac:spMkLst>
        </pc:spChg>
        <pc:spChg chg="mod topLvl">
          <ac:chgData name="reza kabir" userId="af3c95a13102d509" providerId="LiveId" clId="{88200EE4-F4B4-49E8-8126-B01E5FCCBE2D}" dt="2020-05-17T11:40:05.936" v="2267" actId="165"/>
          <ac:spMkLst>
            <pc:docMk/>
            <pc:sldMk cId="2386053796" sldId="523"/>
            <ac:spMk id="603" creationId="{7A482F13-CBD3-4682-B03A-50A9B3EEE8F8}"/>
          </ac:spMkLst>
        </pc:spChg>
        <pc:spChg chg="mod topLvl">
          <ac:chgData name="reza kabir" userId="af3c95a13102d509" providerId="LiveId" clId="{88200EE4-F4B4-49E8-8126-B01E5FCCBE2D}" dt="2020-05-17T11:40:05.936" v="2267" actId="165"/>
          <ac:spMkLst>
            <pc:docMk/>
            <pc:sldMk cId="2386053796" sldId="523"/>
            <ac:spMk id="604" creationId="{65976850-06A6-4771-AA1A-5039801A96E0}"/>
          </ac:spMkLst>
        </pc:spChg>
        <pc:spChg chg="mod">
          <ac:chgData name="reza kabir" userId="af3c95a13102d509" providerId="LiveId" clId="{88200EE4-F4B4-49E8-8126-B01E5FCCBE2D}" dt="2020-05-17T11:40:05.936" v="2267" actId="165"/>
          <ac:spMkLst>
            <pc:docMk/>
            <pc:sldMk cId="2386053796" sldId="523"/>
            <ac:spMk id="606" creationId="{182788A1-DF63-4A07-A4C9-FFAD92D35A4D}"/>
          </ac:spMkLst>
        </pc:spChg>
        <pc:spChg chg="mod">
          <ac:chgData name="reza kabir" userId="af3c95a13102d509" providerId="LiveId" clId="{88200EE4-F4B4-49E8-8126-B01E5FCCBE2D}" dt="2020-05-17T11:40:05.936" v="2267" actId="165"/>
          <ac:spMkLst>
            <pc:docMk/>
            <pc:sldMk cId="2386053796" sldId="523"/>
            <ac:spMk id="607" creationId="{5252FDCE-2875-4F67-BA31-C9FDA1C244A3}"/>
          </ac:spMkLst>
        </pc:spChg>
        <pc:spChg chg="mod">
          <ac:chgData name="reza kabir" userId="af3c95a13102d509" providerId="LiveId" clId="{88200EE4-F4B4-49E8-8126-B01E5FCCBE2D}" dt="2020-05-17T11:40:05.936" v="2267" actId="165"/>
          <ac:spMkLst>
            <pc:docMk/>
            <pc:sldMk cId="2386053796" sldId="523"/>
            <ac:spMk id="608" creationId="{926F583A-F59B-4E16-8728-B2534BC7EA49}"/>
          </ac:spMkLst>
        </pc:spChg>
        <pc:spChg chg="mod">
          <ac:chgData name="reza kabir" userId="af3c95a13102d509" providerId="LiveId" clId="{88200EE4-F4B4-49E8-8126-B01E5FCCBE2D}" dt="2020-05-17T11:40:05.936" v="2267" actId="165"/>
          <ac:spMkLst>
            <pc:docMk/>
            <pc:sldMk cId="2386053796" sldId="523"/>
            <ac:spMk id="609" creationId="{E0762CFE-3F61-4A7D-8D0B-224625220043}"/>
          </ac:spMkLst>
        </pc:spChg>
        <pc:spChg chg="mod">
          <ac:chgData name="reza kabir" userId="af3c95a13102d509" providerId="LiveId" clId="{88200EE4-F4B4-49E8-8126-B01E5FCCBE2D}" dt="2020-05-17T11:40:05.936" v="2267" actId="165"/>
          <ac:spMkLst>
            <pc:docMk/>
            <pc:sldMk cId="2386053796" sldId="523"/>
            <ac:spMk id="611" creationId="{B3E1DC8B-36D6-4C1C-B4CA-FC3EE74319BE}"/>
          </ac:spMkLst>
        </pc:spChg>
        <pc:spChg chg="mod">
          <ac:chgData name="reza kabir" userId="af3c95a13102d509" providerId="LiveId" clId="{88200EE4-F4B4-49E8-8126-B01E5FCCBE2D}" dt="2020-05-17T11:40:05.936" v="2267" actId="165"/>
          <ac:spMkLst>
            <pc:docMk/>
            <pc:sldMk cId="2386053796" sldId="523"/>
            <ac:spMk id="612" creationId="{6850EC54-49B8-4751-B2B6-B453A257C260}"/>
          </ac:spMkLst>
        </pc:spChg>
        <pc:spChg chg="mod">
          <ac:chgData name="reza kabir" userId="af3c95a13102d509" providerId="LiveId" clId="{88200EE4-F4B4-49E8-8126-B01E5FCCBE2D}" dt="2020-05-17T11:40:05.936" v="2267" actId="165"/>
          <ac:spMkLst>
            <pc:docMk/>
            <pc:sldMk cId="2386053796" sldId="523"/>
            <ac:spMk id="613" creationId="{F0BEA2D1-D26C-498A-8714-F59072470273}"/>
          </ac:spMkLst>
        </pc:spChg>
        <pc:spChg chg="mod">
          <ac:chgData name="reza kabir" userId="af3c95a13102d509" providerId="LiveId" clId="{88200EE4-F4B4-49E8-8126-B01E5FCCBE2D}" dt="2020-05-17T11:40:05.936" v="2267" actId="165"/>
          <ac:spMkLst>
            <pc:docMk/>
            <pc:sldMk cId="2386053796" sldId="523"/>
            <ac:spMk id="614" creationId="{A29CDBD2-3578-4A87-8BA0-69AB750D75C1}"/>
          </ac:spMkLst>
        </pc:spChg>
        <pc:spChg chg="mod">
          <ac:chgData name="reza kabir" userId="af3c95a13102d509" providerId="LiveId" clId="{88200EE4-F4B4-49E8-8126-B01E5FCCBE2D}" dt="2020-05-17T11:40:05.936" v="2267" actId="165"/>
          <ac:spMkLst>
            <pc:docMk/>
            <pc:sldMk cId="2386053796" sldId="523"/>
            <ac:spMk id="616" creationId="{AD009A90-65E2-4449-9834-16BBD540657E}"/>
          </ac:spMkLst>
        </pc:spChg>
        <pc:spChg chg="mod">
          <ac:chgData name="reza kabir" userId="af3c95a13102d509" providerId="LiveId" clId="{88200EE4-F4B4-49E8-8126-B01E5FCCBE2D}" dt="2020-05-17T11:40:05.936" v="2267" actId="165"/>
          <ac:spMkLst>
            <pc:docMk/>
            <pc:sldMk cId="2386053796" sldId="523"/>
            <ac:spMk id="617" creationId="{9008C65A-2377-4374-B9DB-FC134995C66E}"/>
          </ac:spMkLst>
        </pc:spChg>
        <pc:spChg chg="mod">
          <ac:chgData name="reza kabir" userId="af3c95a13102d509" providerId="LiveId" clId="{88200EE4-F4B4-49E8-8126-B01E5FCCBE2D}" dt="2020-05-17T11:40:05.936" v="2267" actId="165"/>
          <ac:spMkLst>
            <pc:docMk/>
            <pc:sldMk cId="2386053796" sldId="523"/>
            <ac:spMk id="618" creationId="{19F01C0E-9CAD-4307-AFCF-417FE1517AAF}"/>
          </ac:spMkLst>
        </pc:spChg>
        <pc:spChg chg="mod">
          <ac:chgData name="reza kabir" userId="af3c95a13102d509" providerId="LiveId" clId="{88200EE4-F4B4-49E8-8126-B01E5FCCBE2D}" dt="2020-05-17T11:40:05.936" v="2267" actId="165"/>
          <ac:spMkLst>
            <pc:docMk/>
            <pc:sldMk cId="2386053796" sldId="523"/>
            <ac:spMk id="619" creationId="{A92FFF98-2BC0-4499-9580-99100697F8C6}"/>
          </ac:spMkLst>
        </pc:spChg>
        <pc:spChg chg="mod">
          <ac:chgData name="reza kabir" userId="af3c95a13102d509" providerId="LiveId" clId="{88200EE4-F4B4-49E8-8126-B01E5FCCBE2D}" dt="2020-05-17T11:40:05.936" v="2267" actId="165"/>
          <ac:spMkLst>
            <pc:docMk/>
            <pc:sldMk cId="2386053796" sldId="523"/>
            <ac:spMk id="621" creationId="{1CC48ECF-A309-4BF1-9A3E-C9436233F1E6}"/>
          </ac:spMkLst>
        </pc:spChg>
        <pc:spChg chg="mod">
          <ac:chgData name="reza kabir" userId="af3c95a13102d509" providerId="LiveId" clId="{88200EE4-F4B4-49E8-8126-B01E5FCCBE2D}" dt="2020-05-17T11:40:05.936" v="2267" actId="165"/>
          <ac:spMkLst>
            <pc:docMk/>
            <pc:sldMk cId="2386053796" sldId="523"/>
            <ac:spMk id="622" creationId="{2534FB63-7CC5-4396-884C-E699480D6FD8}"/>
          </ac:spMkLst>
        </pc:spChg>
        <pc:spChg chg="mod">
          <ac:chgData name="reza kabir" userId="af3c95a13102d509" providerId="LiveId" clId="{88200EE4-F4B4-49E8-8126-B01E5FCCBE2D}" dt="2020-05-17T11:40:05.936" v="2267" actId="165"/>
          <ac:spMkLst>
            <pc:docMk/>
            <pc:sldMk cId="2386053796" sldId="523"/>
            <ac:spMk id="623" creationId="{47112C0E-6C3A-442B-89CB-78C3D8F9D826}"/>
          </ac:spMkLst>
        </pc:spChg>
        <pc:spChg chg="mod">
          <ac:chgData name="reza kabir" userId="af3c95a13102d509" providerId="LiveId" clId="{88200EE4-F4B4-49E8-8126-B01E5FCCBE2D}" dt="2020-05-17T11:40:05.936" v="2267" actId="165"/>
          <ac:spMkLst>
            <pc:docMk/>
            <pc:sldMk cId="2386053796" sldId="523"/>
            <ac:spMk id="624" creationId="{F315BF5E-2FBD-460E-ADCA-64D48061F77F}"/>
          </ac:spMkLst>
        </pc:spChg>
        <pc:spChg chg="mod">
          <ac:chgData name="reza kabir" userId="af3c95a13102d509" providerId="LiveId" clId="{88200EE4-F4B4-49E8-8126-B01E5FCCBE2D}" dt="2020-05-17T11:40:05.936" v="2267" actId="165"/>
          <ac:spMkLst>
            <pc:docMk/>
            <pc:sldMk cId="2386053796" sldId="523"/>
            <ac:spMk id="625" creationId="{D61DB9B9-EDBF-4588-A747-DAB4030516BD}"/>
          </ac:spMkLst>
        </pc:spChg>
        <pc:spChg chg="mod">
          <ac:chgData name="reza kabir" userId="af3c95a13102d509" providerId="LiveId" clId="{88200EE4-F4B4-49E8-8126-B01E5FCCBE2D}" dt="2020-05-17T11:40:05.936" v="2267" actId="165"/>
          <ac:spMkLst>
            <pc:docMk/>
            <pc:sldMk cId="2386053796" sldId="523"/>
            <ac:spMk id="626" creationId="{1D06A8F9-AB2A-4042-B332-D400D01DCEDA}"/>
          </ac:spMkLst>
        </pc:spChg>
        <pc:spChg chg="mod">
          <ac:chgData name="reza kabir" userId="af3c95a13102d509" providerId="LiveId" clId="{88200EE4-F4B4-49E8-8126-B01E5FCCBE2D}" dt="2020-05-17T11:40:05.936" v="2267" actId="165"/>
          <ac:spMkLst>
            <pc:docMk/>
            <pc:sldMk cId="2386053796" sldId="523"/>
            <ac:spMk id="628" creationId="{057FECC6-5CE5-4479-B2D3-3EEF68FD496B}"/>
          </ac:spMkLst>
        </pc:spChg>
        <pc:spChg chg="mod">
          <ac:chgData name="reza kabir" userId="af3c95a13102d509" providerId="LiveId" clId="{88200EE4-F4B4-49E8-8126-B01E5FCCBE2D}" dt="2020-05-17T11:40:05.936" v="2267" actId="165"/>
          <ac:spMkLst>
            <pc:docMk/>
            <pc:sldMk cId="2386053796" sldId="523"/>
            <ac:spMk id="629" creationId="{F1E1552A-953C-4475-A00E-E1058CC966BB}"/>
          </ac:spMkLst>
        </pc:spChg>
        <pc:spChg chg="mod">
          <ac:chgData name="reza kabir" userId="af3c95a13102d509" providerId="LiveId" clId="{88200EE4-F4B4-49E8-8126-B01E5FCCBE2D}" dt="2020-05-17T11:40:05.936" v="2267" actId="165"/>
          <ac:spMkLst>
            <pc:docMk/>
            <pc:sldMk cId="2386053796" sldId="523"/>
            <ac:spMk id="630" creationId="{CDE562A5-D76A-41DF-91A1-2E40C5607F8D}"/>
          </ac:spMkLst>
        </pc:spChg>
        <pc:spChg chg="mod">
          <ac:chgData name="reza kabir" userId="af3c95a13102d509" providerId="LiveId" clId="{88200EE4-F4B4-49E8-8126-B01E5FCCBE2D}" dt="2020-05-17T11:40:05.936" v="2267" actId="165"/>
          <ac:spMkLst>
            <pc:docMk/>
            <pc:sldMk cId="2386053796" sldId="523"/>
            <ac:spMk id="631" creationId="{222A9C2E-CBB9-492E-AB9A-2FD46672EBC0}"/>
          </ac:spMkLst>
        </pc:spChg>
        <pc:spChg chg="mod">
          <ac:chgData name="reza kabir" userId="af3c95a13102d509" providerId="LiveId" clId="{88200EE4-F4B4-49E8-8126-B01E5FCCBE2D}" dt="2020-05-17T11:40:05.936" v="2267" actId="165"/>
          <ac:spMkLst>
            <pc:docMk/>
            <pc:sldMk cId="2386053796" sldId="523"/>
            <ac:spMk id="632" creationId="{29F5026E-9D1B-4DF2-989A-A094B9BADEF0}"/>
          </ac:spMkLst>
        </pc:spChg>
        <pc:spChg chg="mod">
          <ac:chgData name="reza kabir" userId="af3c95a13102d509" providerId="LiveId" clId="{88200EE4-F4B4-49E8-8126-B01E5FCCBE2D}" dt="2020-05-17T11:40:05.936" v="2267" actId="165"/>
          <ac:spMkLst>
            <pc:docMk/>
            <pc:sldMk cId="2386053796" sldId="523"/>
            <ac:spMk id="633" creationId="{C91AC675-897F-4452-A566-79EE1F5C42D7}"/>
          </ac:spMkLst>
        </pc:spChg>
        <pc:spChg chg="mod">
          <ac:chgData name="reza kabir" userId="af3c95a13102d509" providerId="LiveId" clId="{88200EE4-F4B4-49E8-8126-B01E5FCCBE2D}" dt="2020-05-17T11:40:05.936" v="2267" actId="165"/>
          <ac:spMkLst>
            <pc:docMk/>
            <pc:sldMk cId="2386053796" sldId="523"/>
            <ac:spMk id="635" creationId="{1F6577FD-3EC4-4D0B-8178-9C084A150450}"/>
          </ac:spMkLst>
        </pc:spChg>
        <pc:spChg chg="mod">
          <ac:chgData name="reza kabir" userId="af3c95a13102d509" providerId="LiveId" clId="{88200EE4-F4B4-49E8-8126-B01E5FCCBE2D}" dt="2020-05-17T11:40:05.936" v="2267" actId="165"/>
          <ac:spMkLst>
            <pc:docMk/>
            <pc:sldMk cId="2386053796" sldId="523"/>
            <ac:spMk id="636" creationId="{8D42196F-9483-4E3B-B3FF-79CDA4F256CF}"/>
          </ac:spMkLst>
        </pc:spChg>
        <pc:spChg chg="mod">
          <ac:chgData name="reza kabir" userId="af3c95a13102d509" providerId="LiveId" clId="{88200EE4-F4B4-49E8-8126-B01E5FCCBE2D}" dt="2020-05-17T11:40:05.936" v="2267" actId="165"/>
          <ac:spMkLst>
            <pc:docMk/>
            <pc:sldMk cId="2386053796" sldId="523"/>
            <ac:spMk id="637" creationId="{C7A45F2D-D95D-4097-8BA6-DB3D31F8B0A0}"/>
          </ac:spMkLst>
        </pc:spChg>
        <pc:spChg chg="mod">
          <ac:chgData name="reza kabir" userId="af3c95a13102d509" providerId="LiveId" clId="{88200EE4-F4B4-49E8-8126-B01E5FCCBE2D}" dt="2020-05-17T11:40:05.936" v="2267" actId="165"/>
          <ac:spMkLst>
            <pc:docMk/>
            <pc:sldMk cId="2386053796" sldId="523"/>
            <ac:spMk id="638" creationId="{32325328-2C8E-4838-8D6C-0F00F028AFC9}"/>
          </ac:spMkLst>
        </pc:spChg>
        <pc:spChg chg="mod">
          <ac:chgData name="reza kabir" userId="af3c95a13102d509" providerId="LiveId" clId="{88200EE4-F4B4-49E8-8126-B01E5FCCBE2D}" dt="2020-05-17T11:40:05.936" v="2267" actId="165"/>
          <ac:spMkLst>
            <pc:docMk/>
            <pc:sldMk cId="2386053796" sldId="523"/>
            <ac:spMk id="639" creationId="{B932A480-FCF5-4197-BBA5-BED567ECAB0A}"/>
          </ac:spMkLst>
        </pc:spChg>
        <pc:spChg chg="mod">
          <ac:chgData name="reza kabir" userId="af3c95a13102d509" providerId="LiveId" clId="{88200EE4-F4B4-49E8-8126-B01E5FCCBE2D}" dt="2020-05-17T11:40:05.936" v="2267" actId="165"/>
          <ac:spMkLst>
            <pc:docMk/>
            <pc:sldMk cId="2386053796" sldId="523"/>
            <ac:spMk id="640" creationId="{29BFF2AE-3E64-43FB-8C70-E23C65810998}"/>
          </ac:spMkLst>
        </pc:spChg>
        <pc:spChg chg="mod">
          <ac:chgData name="reza kabir" userId="af3c95a13102d509" providerId="LiveId" clId="{88200EE4-F4B4-49E8-8126-B01E5FCCBE2D}" dt="2020-05-17T11:40:05.936" v="2267" actId="165"/>
          <ac:spMkLst>
            <pc:docMk/>
            <pc:sldMk cId="2386053796" sldId="523"/>
            <ac:spMk id="642" creationId="{42A3FCDA-D348-4E7F-84FF-CF82CF0F6B96}"/>
          </ac:spMkLst>
        </pc:spChg>
        <pc:spChg chg="mod">
          <ac:chgData name="reza kabir" userId="af3c95a13102d509" providerId="LiveId" clId="{88200EE4-F4B4-49E8-8126-B01E5FCCBE2D}" dt="2020-05-17T11:40:05.936" v="2267" actId="165"/>
          <ac:spMkLst>
            <pc:docMk/>
            <pc:sldMk cId="2386053796" sldId="523"/>
            <ac:spMk id="643" creationId="{05BF52B5-94F1-4955-9077-197E064AEDE9}"/>
          </ac:spMkLst>
        </pc:spChg>
        <pc:spChg chg="mod">
          <ac:chgData name="reza kabir" userId="af3c95a13102d509" providerId="LiveId" clId="{88200EE4-F4B4-49E8-8126-B01E5FCCBE2D}" dt="2020-05-17T11:40:05.936" v="2267" actId="165"/>
          <ac:spMkLst>
            <pc:docMk/>
            <pc:sldMk cId="2386053796" sldId="523"/>
            <ac:spMk id="644" creationId="{36ED367E-C8EB-4A0F-83DE-9C4022CF3FAD}"/>
          </ac:spMkLst>
        </pc:spChg>
        <pc:spChg chg="mod">
          <ac:chgData name="reza kabir" userId="af3c95a13102d509" providerId="LiveId" clId="{88200EE4-F4B4-49E8-8126-B01E5FCCBE2D}" dt="2020-05-17T11:40:05.936" v="2267" actId="165"/>
          <ac:spMkLst>
            <pc:docMk/>
            <pc:sldMk cId="2386053796" sldId="523"/>
            <ac:spMk id="645" creationId="{72242ED2-1CA5-4EB2-8E57-BD9AF584DA01}"/>
          </ac:spMkLst>
        </pc:spChg>
        <pc:spChg chg="mod">
          <ac:chgData name="reza kabir" userId="af3c95a13102d509" providerId="LiveId" clId="{88200EE4-F4B4-49E8-8126-B01E5FCCBE2D}" dt="2020-05-17T11:40:05.936" v="2267" actId="165"/>
          <ac:spMkLst>
            <pc:docMk/>
            <pc:sldMk cId="2386053796" sldId="523"/>
            <ac:spMk id="646" creationId="{77FF2B44-DDBC-42C8-BD5E-BDB09745F2BE}"/>
          </ac:spMkLst>
        </pc:spChg>
        <pc:spChg chg="mod">
          <ac:chgData name="reza kabir" userId="af3c95a13102d509" providerId="LiveId" clId="{88200EE4-F4B4-49E8-8126-B01E5FCCBE2D}" dt="2020-05-17T11:40:05.936" v="2267" actId="165"/>
          <ac:spMkLst>
            <pc:docMk/>
            <pc:sldMk cId="2386053796" sldId="523"/>
            <ac:spMk id="648" creationId="{BD4E788F-3274-4690-B1B5-389D37138FCC}"/>
          </ac:spMkLst>
        </pc:spChg>
        <pc:spChg chg="mod">
          <ac:chgData name="reza kabir" userId="af3c95a13102d509" providerId="LiveId" clId="{88200EE4-F4B4-49E8-8126-B01E5FCCBE2D}" dt="2020-05-17T11:40:05.936" v="2267" actId="165"/>
          <ac:spMkLst>
            <pc:docMk/>
            <pc:sldMk cId="2386053796" sldId="523"/>
            <ac:spMk id="649" creationId="{6468A9B5-B13A-4837-8758-7F4C1C0304DC}"/>
          </ac:spMkLst>
        </pc:spChg>
        <pc:spChg chg="mod">
          <ac:chgData name="reza kabir" userId="af3c95a13102d509" providerId="LiveId" clId="{88200EE4-F4B4-49E8-8126-B01E5FCCBE2D}" dt="2020-05-17T11:40:05.936" v="2267" actId="165"/>
          <ac:spMkLst>
            <pc:docMk/>
            <pc:sldMk cId="2386053796" sldId="523"/>
            <ac:spMk id="650" creationId="{AFD6374D-D7EB-4801-861C-E0D0A0A7A3D9}"/>
          </ac:spMkLst>
        </pc:spChg>
        <pc:spChg chg="mod">
          <ac:chgData name="reza kabir" userId="af3c95a13102d509" providerId="LiveId" clId="{88200EE4-F4B4-49E8-8126-B01E5FCCBE2D}" dt="2020-05-17T11:40:05.936" v="2267" actId="165"/>
          <ac:spMkLst>
            <pc:docMk/>
            <pc:sldMk cId="2386053796" sldId="523"/>
            <ac:spMk id="651" creationId="{7736DFA3-E361-4F40-85A3-9811D7CD1DB5}"/>
          </ac:spMkLst>
        </pc:spChg>
        <pc:spChg chg="mod">
          <ac:chgData name="reza kabir" userId="af3c95a13102d509" providerId="LiveId" clId="{88200EE4-F4B4-49E8-8126-B01E5FCCBE2D}" dt="2020-05-17T11:40:05.936" v="2267" actId="165"/>
          <ac:spMkLst>
            <pc:docMk/>
            <pc:sldMk cId="2386053796" sldId="523"/>
            <ac:spMk id="652" creationId="{258CBA8B-5422-4A00-A7D6-891908953B7E}"/>
          </ac:spMkLst>
        </pc:spChg>
        <pc:spChg chg="mod">
          <ac:chgData name="reza kabir" userId="af3c95a13102d509" providerId="LiveId" clId="{88200EE4-F4B4-49E8-8126-B01E5FCCBE2D}" dt="2020-05-17T11:40:05.936" v="2267" actId="165"/>
          <ac:spMkLst>
            <pc:docMk/>
            <pc:sldMk cId="2386053796" sldId="523"/>
            <ac:spMk id="654" creationId="{4829B1F6-E710-48FD-BAAE-29AC411567E1}"/>
          </ac:spMkLst>
        </pc:spChg>
        <pc:spChg chg="mod">
          <ac:chgData name="reza kabir" userId="af3c95a13102d509" providerId="LiveId" clId="{88200EE4-F4B4-49E8-8126-B01E5FCCBE2D}" dt="2020-05-17T11:40:05.936" v="2267" actId="165"/>
          <ac:spMkLst>
            <pc:docMk/>
            <pc:sldMk cId="2386053796" sldId="523"/>
            <ac:spMk id="655" creationId="{3534FABF-B8BC-4C2A-A778-6D5E1AFE9F3B}"/>
          </ac:spMkLst>
        </pc:spChg>
        <pc:spChg chg="mod">
          <ac:chgData name="reza kabir" userId="af3c95a13102d509" providerId="LiveId" clId="{88200EE4-F4B4-49E8-8126-B01E5FCCBE2D}" dt="2020-05-17T11:40:05.936" v="2267" actId="165"/>
          <ac:spMkLst>
            <pc:docMk/>
            <pc:sldMk cId="2386053796" sldId="523"/>
            <ac:spMk id="656" creationId="{EEA37A4D-B7C1-4428-B7BB-143E4AD53DBA}"/>
          </ac:spMkLst>
        </pc:spChg>
        <pc:spChg chg="mod">
          <ac:chgData name="reza kabir" userId="af3c95a13102d509" providerId="LiveId" clId="{88200EE4-F4B4-49E8-8126-B01E5FCCBE2D}" dt="2020-05-17T11:40:05.936" v="2267" actId="165"/>
          <ac:spMkLst>
            <pc:docMk/>
            <pc:sldMk cId="2386053796" sldId="523"/>
            <ac:spMk id="657" creationId="{980D8A22-9589-4022-BAE8-222181E03C2D}"/>
          </ac:spMkLst>
        </pc:spChg>
        <pc:spChg chg="mod">
          <ac:chgData name="reza kabir" userId="af3c95a13102d509" providerId="LiveId" clId="{88200EE4-F4B4-49E8-8126-B01E5FCCBE2D}" dt="2020-05-17T11:40:05.936" v="2267" actId="165"/>
          <ac:spMkLst>
            <pc:docMk/>
            <pc:sldMk cId="2386053796" sldId="523"/>
            <ac:spMk id="658" creationId="{41190949-E4DA-4968-9979-CBDE21C5262B}"/>
          </ac:spMkLst>
        </pc:spChg>
        <pc:spChg chg="mod topLvl">
          <ac:chgData name="reza kabir" userId="af3c95a13102d509" providerId="LiveId" clId="{88200EE4-F4B4-49E8-8126-B01E5FCCBE2D}" dt="2020-05-17T11:40:05.936" v="2267" actId="165"/>
          <ac:spMkLst>
            <pc:docMk/>
            <pc:sldMk cId="2386053796" sldId="523"/>
            <ac:spMk id="660" creationId="{EA7FF309-6F5E-440C-A3FC-74BA41A7F6E7}"/>
          </ac:spMkLst>
        </pc:spChg>
        <pc:spChg chg="mod topLvl">
          <ac:chgData name="reza kabir" userId="af3c95a13102d509" providerId="LiveId" clId="{88200EE4-F4B4-49E8-8126-B01E5FCCBE2D}" dt="2020-05-17T11:40:05.936" v="2267" actId="165"/>
          <ac:spMkLst>
            <pc:docMk/>
            <pc:sldMk cId="2386053796" sldId="523"/>
            <ac:spMk id="661" creationId="{7ABF4574-1A33-4174-AB61-E0752D9745CA}"/>
          </ac:spMkLst>
        </pc:spChg>
        <pc:spChg chg="add mod topLvl">
          <ac:chgData name="reza kabir" userId="af3c95a13102d509" providerId="LiveId" clId="{88200EE4-F4B4-49E8-8126-B01E5FCCBE2D}" dt="2020-05-17T11:40:05.936" v="2267" actId="165"/>
          <ac:spMkLst>
            <pc:docMk/>
            <pc:sldMk cId="2386053796" sldId="523"/>
            <ac:spMk id="662" creationId="{2F8D3DE7-FCED-4DAF-8920-4BF2BB747FC8}"/>
          </ac:spMkLst>
        </pc:spChg>
        <pc:spChg chg="add mod topLvl">
          <ac:chgData name="reza kabir" userId="af3c95a13102d509" providerId="LiveId" clId="{88200EE4-F4B4-49E8-8126-B01E5FCCBE2D}" dt="2020-05-17T11:40:05.936" v="2267" actId="165"/>
          <ac:spMkLst>
            <pc:docMk/>
            <pc:sldMk cId="2386053796" sldId="523"/>
            <ac:spMk id="663" creationId="{5EA5BB12-AD43-499D-A9ED-F1C323BB41E8}"/>
          </ac:spMkLst>
        </pc:spChg>
        <pc:spChg chg="add mod topLvl">
          <ac:chgData name="reza kabir" userId="af3c95a13102d509" providerId="LiveId" clId="{88200EE4-F4B4-49E8-8126-B01E5FCCBE2D}" dt="2020-05-17T11:40:05.936" v="2267" actId="165"/>
          <ac:spMkLst>
            <pc:docMk/>
            <pc:sldMk cId="2386053796" sldId="523"/>
            <ac:spMk id="664" creationId="{C01058F3-FA97-42B0-818F-7907769246CA}"/>
          </ac:spMkLst>
        </pc:spChg>
        <pc:spChg chg="add mod topLvl">
          <ac:chgData name="reza kabir" userId="af3c95a13102d509" providerId="LiveId" clId="{88200EE4-F4B4-49E8-8126-B01E5FCCBE2D}" dt="2020-05-17T11:40:05.936" v="2267" actId="165"/>
          <ac:spMkLst>
            <pc:docMk/>
            <pc:sldMk cId="2386053796" sldId="523"/>
            <ac:spMk id="665" creationId="{B6A78F64-7EC7-440C-A81D-3170389C9B50}"/>
          </ac:spMkLst>
        </pc:spChg>
        <pc:spChg chg="add mod topLvl">
          <ac:chgData name="reza kabir" userId="af3c95a13102d509" providerId="LiveId" clId="{88200EE4-F4B4-49E8-8126-B01E5FCCBE2D}" dt="2020-05-17T11:40:05.936" v="2267" actId="165"/>
          <ac:spMkLst>
            <pc:docMk/>
            <pc:sldMk cId="2386053796" sldId="523"/>
            <ac:spMk id="666" creationId="{C8F4F2DA-EEB4-4A1D-8272-9656F9ABB149}"/>
          </ac:spMkLst>
        </pc:spChg>
        <pc:spChg chg="add mod topLvl">
          <ac:chgData name="reza kabir" userId="af3c95a13102d509" providerId="LiveId" clId="{88200EE4-F4B4-49E8-8126-B01E5FCCBE2D}" dt="2020-05-17T11:40:05.936" v="2267" actId="165"/>
          <ac:spMkLst>
            <pc:docMk/>
            <pc:sldMk cId="2386053796" sldId="523"/>
            <ac:spMk id="667" creationId="{B5338B03-2224-4397-9976-75AA4F08673B}"/>
          </ac:spMkLst>
        </pc:spChg>
        <pc:spChg chg="add mod topLvl">
          <ac:chgData name="reza kabir" userId="af3c95a13102d509" providerId="LiveId" clId="{88200EE4-F4B4-49E8-8126-B01E5FCCBE2D}" dt="2020-05-17T11:40:05.936" v="2267" actId="165"/>
          <ac:spMkLst>
            <pc:docMk/>
            <pc:sldMk cId="2386053796" sldId="523"/>
            <ac:spMk id="668" creationId="{3E4CA457-8D47-40EF-830F-D40BC080397F}"/>
          </ac:spMkLst>
        </pc:spChg>
        <pc:spChg chg="add mod topLvl">
          <ac:chgData name="reza kabir" userId="af3c95a13102d509" providerId="LiveId" clId="{88200EE4-F4B4-49E8-8126-B01E5FCCBE2D}" dt="2020-05-17T11:40:05.936" v="2267" actId="165"/>
          <ac:spMkLst>
            <pc:docMk/>
            <pc:sldMk cId="2386053796" sldId="523"/>
            <ac:spMk id="669" creationId="{031B4542-DF41-44E7-925B-4072A4E13E8C}"/>
          </ac:spMkLst>
        </pc:spChg>
        <pc:spChg chg="add mod topLvl">
          <ac:chgData name="reza kabir" userId="af3c95a13102d509" providerId="LiveId" clId="{88200EE4-F4B4-49E8-8126-B01E5FCCBE2D}" dt="2020-05-17T11:40:05.936" v="2267" actId="165"/>
          <ac:spMkLst>
            <pc:docMk/>
            <pc:sldMk cId="2386053796" sldId="523"/>
            <ac:spMk id="670" creationId="{99ACCA68-CFB4-46A3-A195-CDF1B5B62B52}"/>
          </ac:spMkLst>
        </pc:spChg>
        <pc:spChg chg="add mod topLvl">
          <ac:chgData name="reza kabir" userId="af3c95a13102d509" providerId="LiveId" clId="{88200EE4-F4B4-49E8-8126-B01E5FCCBE2D}" dt="2020-05-17T11:40:05.936" v="2267" actId="165"/>
          <ac:spMkLst>
            <pc:docMk/>
            <pc:sldMk cId="2386053796" sldId="523"/>
            <ac:spMk id="671" creationId="{8E325B0C-1508-4EFE-9AF7-2EB41C21C3DC}"/>
          </ac:spMkLst>
        </pc:spChg>
        <pc:spChg chg="add mod topLvl">
          <ac:chgData name="reza kabir" userId="af3c95a13102d509" providerId="LiveId" clId="{88200EE4-F4B4-49E8-8126-B01E5FCCBE2D}" dt="2020-05-17T11:40:05.936" v="2267" actId="165"/>
          <ac:spMkLst>
            <pc:docMk/>
            <pc:sldMk cId="2386053796" sldId="523"/>
            <ac:spMk id="672" creationId="{5BF23A0D-9E52-4F2F-AE43-3C136E08F5F9}"/>
          </ac:spMkLst>
        </pc:spChg>
        <pc:grpChg chg="add del mod">
          <ac:chgData name="reza kabir" userId="af3c95a13102d509" providerId="LiveId" clId="{88200EE4-F4B4-49E8-8126-B01E5FCCBE2D}" dt="2020-05-17T11:40:05.936" v="2267" actId="165"/>
          <ac:grpSpMkLst>
            <pc:docMk/>
            <pc:sldMk cId="2386053796" sldId="523"/>
            <ac:grpSpMk id="2" creationId="{F3BDCB1E-81D1-45A2-9314-387F0CA630B8}"/>
          </ac:grpSpMkLst>
        </pc:grpChg>
        <pc:grpChg chg="del">
          <ac:chgData name="reza kabir" userId="af3c95a13102d509" providerId="LiveId" clId="{88200EE4-F4B4-49E8-8126-B01E5FCCBE2D}" dt="2020-05-17T11:33:46.530" v="2183" actId="165"/>
          <ac:grpSpMkLst>
            <pc:docMk/>
            <pc:sldMk cId="2386053796" sldId="523"/>
            <ac:grpSpMk id="3" creationId="{FB887EDD-FF23-4343-A8BC-F9C2980CA881}"/>
          </ac:grpSpMkLst>
        </pc:grpChg>
        <pc:grpChg chg="del mod topLvl">
          <ac:chgData name="reza kabir" userId="af3c95a13102d509" providerId="LiveId" clId="{88200EE4-F4B4-49E8-8126-B01E5FCCBE2D}" dt="2020-05-17T11:33:56.660" v="2185" actId="165"/>
          <ac:grpSpMkLst>
            <pc:docMk/>
            <pc:sldMk cId="2386053796" sldId="523"/>
            <ac:grpSpMk id="4" creationId="{FB887EDD-FF23-4343-A8BC-F9C2980CA881}"/>
          </ac:grpSpMkLst>
        </pc:grpChg>
        <pc:grpChg chg="del mod topLvl">
          <ac:chgData name="reza kabir" userId="af3c95a13102d509" providerId="LiveId" clId="{88200EE4-F4B4-49E8-8126-B01E5FCCBE2D}" dt="2020-05-17T11:33:59.725" v="2186" actId="478"/>
          <ac:grpSpMkLst>
            <pc:docMk/>
            <pc:sldMk cId="2386053796" sldId="523"/>
            <ac:grpSpMk id="6" creationId="{FB887EDD-FF23-4343-A8BC-F9C2980CA881}"/>
          </ac:grpSpMkLst>
        </pc:grpChg>
        <pc:grpChg chg="del mod topLvl">
          <ac:chgData name="reza kabir" userId="af3c95a13102d509" providerId="LiveId" clId="{88200EE4-F4B4-49E8-8126-B01E5FCCBE2D}" dt="2020-05-17T11:33:59.725" v="2186" actId="478"/>
          <ac:grpSpMkLst>
            <pc:docMk/>
            <pc:sldMk cId="2386053796" sldId="523"/>
            <ac:grpSpMk id="14" creationId="{FB887EDD-FF23-4343-A8BC-F9C2980CA881}"/>
          </ac:grpSpMkLst>
        </pc:grpChg>
        <pc:grpChg chg="del mod topLvl">
          <ac:chgData name="reza kabir" userId="af3c95a13102d509" providerId="LiveId" clId="{88200EE4-F4B4-49E8-8126-B01E5FCCBE2D}" dt="2020-05-17T11:33:59.725" v="2186" actId="478"/>
          <ac:grpSpMkLst>
            <pc:docMk/>
            <pc:sldMk cId="2386053796" sldId="523"/>
            <ac:grpSpMk id="24" creationId="{FB887EDD-FF23-4343-A8BC-F9C2980CA881}"/>
          </ac:grpSpMkLst>
        </pc:grpChg>
        <pc:grpChg chg="del mod topLvl">
          <ac:chgData name="reza kabir" userId="af3c95a13102d509" providerId="LiveId" clId="{88200EE4-F4B4-49E8-8126-B01E5FCCBE2D}" dt="2020-05-17T11:34:02.499" v="2187" actId="478"/>
          <ac:grpSpMkLst>
            <pc:docMk/>
            <pc:sldMk cId="2386053796" sldId="523"/>
            <ac:grpSpMk id="29" creationId="{FB887EDD-FF23-4343-A8BC-F9C2980CA881}"/>
          </ac:grpSpMkLst>
        </pc:grpChg>
        <pc:grpChg chg="del mod topLvl">
          <ac:chgData name="reza kabir" userId="af3c95a13102d509" providerId="LiveId" clId="{88200EE4-F4B4-49E8-8126-B01E5FCCBE2D}" dt="2020-05-17T11:34:06.475" v="2188" actId="165"/>
          <ac:grpSpMkLst>
            <pc:docMk/>
            <pc:sldMk cId="2386053796" sldId="523"/>
            <ac:grpSpMk id="32" creationId="{FB887EDD-FF23-4343-A8BC-F9C2980CA881}"/>
          </ac:grpSpMkLst>
        </pc:grpChg>
        <pc:grpChg chg="del mod topLvl">
          <ac:chgData name="reza kabir" userId="af3c95a13102d509" providerId="LiveId" clId="{88200EE4-F4B4-49E8-8126-B01E5FCCBE2D}" dt="2020-05-17T11:36:13.864" v="2220" actId="478"/>
          <ac:grpSpMkLst>
            <pc:docMk/>
            <pc:sldMk cId="2386053796" sldId="523"/>
            <ac:grpSpMk id="39" creationId="{FB887EDD-FF23-4343-A8BC-F9C2980CA881}"/>
          </ac:grpSpMkLst>
        </pc:grpChg>
        <pc:grpChg chg="del mod topLvl">
          <ac:chgData name="reza kabir" userId="af3c95a13102d509" providerId="LiveId" clId="{88200EE4-F4B4-49E8-8126-B01E5FCCBE2D}" dt="2020-05-17T11:36:13.864" v="2220" actId="478"/>
          <ac:grpSpMkLst>
            <pc:docMk/>
            <pc:sldMk cId="2386053796" sldId="523"/>
            <ac:grpSpMk id="114" creationId="{FB887EDD-FF23-4343-A8BC-F9C2980CA881}"/>
          </ac:grpSpMkLst>
        </pc:grpChg>
        <pc:grpChg chg="del mod topLvl">
          <ac:chgData name="reza kabir" userId="af3c95a13102d509" providerId="LiveId" clId="{88200EE4-F4B4-49E8-8126-B01E5FCCBE2D}" dt="2020-05-17T11:35:24.856" v="2214" actId="478"/>
          <ac:grpSpMkLst>
            <pc:docMk/>
            <pc:sldMk cId="2386053796" sldId="523"/>
            <ac:grpSpMk id="123" creationId="{FB887EDD-FF23-4343-A8BC-F9C2980CA881}"/>
          </ac:grpSpMkLst>
        </pc:grpChg>
        <pc:grpChg chg="del mod topLvl">
          <ac:chgData name="reza kabir" userId="af3c95a13102d509" providerId="LiveId" clId="{88200EE4-F4B4-49E8-8126-B01E5FCCBE2D}" dt="2020-05-17T11:35:24.856" v="2214" actId="478"/>
          <ac:grpSpMkLst>
            <pc:docMk/>
            <pc:sldMk cId="2386053796" sldId="523"/>
            <ac:grpSpMk id="198" creationId="{FB887EDD-FF23-4343-A8BC-F9C2980CA881}"/>
          </ac:grpSpMkLst>
        </pc:grpChg>
        <pc:grpChg chg="del mod topLvl">
          <ac:chgData name="reza kabir" userId="af3c95a13102d509" providerId="LiveId" clId="{88200EE4-F4B4-49E8-8126-B01E5FCCBE2D}" dt="2020-05-17T11:34:22.167" v="2191" actId="478"/>
          <ac:grpSpMkLst>
            <pc:docMk/>
            <pc:sldMk cId="2386053796" sldId="523"/>
            <ac:grpSpMk id="207" creationId="{FB887EDD-FF23-4343-A8BC-F9C2980CA881}"/>
          </ac:grpSpMkLst>
        </pc:grpChg>
        <pc:grpChg chg="del mod topLvl">
          <ac:chgData name="reza kabir" userId="af3c95a13102d509" providerId="LiveId" clId="{88200EE4-F4B4-49E8-8126-B01E5FCCBE2D}" dt="2020-05-17T11:34:22.167" v="2191" actId="478"/>
          <ac:grpSpMkLst>
            <pc:docMk/>
            <pc:sldMk cId="2386053796" sldId="523"/>
            <ac:grpSpMk id="282" creationId="{FB887EDD-FF23-4343-A8BC-F9C2980CA881}"/>
          </ac:grpSpMkLst>
        </pc:grpChg>
        <pc:grpChg chg="del mod topLvl">
          <ac:chgData name="reza kabir" userId="af3c95a13102d509" providerId="LiveId" clId="{88200EE4-F4B4-49E8-8126-B01E5FCCBE2D}" dt="2020-05-17T11:34:56.288" v="2208" actId="478"/>
          <ac:grpSpMkLst>
            <pc:docMk/>
            <pc:sldMk cId="2386053796" sldId="523"/>
            <ac:grpSpMk id="291" creationId="{FB887EDD-FF23-4343-A8BC-F9C2980CA881}"/>
          </ac:grpSpMkLst>
        </pc:grpChg>
        <pc:grpChg chg="del mod topLvl">
          <ac:chgData name="reza kabir" userId="af3c95a13102d509" providerId="LiveId" clId="{88200EE4-F4B4-49E8-8126-B01E5FCCBE2D}" dt="2020-05-17T11:34:53.590" v="2207" actId="478"/>
          <ac:grpSpMkLst>
            <pc:docMk/>
            <pc:sldMk cId="2386053796" sldId="523"/>
            <ac:grpSpMk id="366" creationId="{FB887EDD-FF23-4343-A8BC-F9C2980CA881}"/>
          </ac:grpSpMkLst>
        </pc:grpChg>
        <pc:grpChg chg="del mod topLvl">
          <ac:chgData name="reza kabir" userId="af3c95a13102d509" providerId="LiveId" clId="{88200EE4-F4B4-49E8-8126-B01E5FCCBE2D}" dt="2020-05-17T11:36:34.386" v="2227" actId="478"/>
          <ac:grpSpMkLst>
            <pc:docMk/>
            <pc:sldMk cId="2386053796" sldId="523"/>
            <ac:grpSpMk id="375" creationId="{FB887EDD-FF23-4343-A8BC-F9C2980CA881}"/>
          </ac:grpSpMkLst>
        </pc:grpChg>
        <pc:grpChg chg="del mod topLvl">
          <ac:chgData name="reza kabir" userId="af3c95a13102d509" providerId="LiveId" clId="{88200EE4-F4B4-49E8-8126-B01E5FCCBE2D}" dt="2020-05-17T11:36:38.075" v="2228" actId="478"/>
          <ac:grpSpMkLst>
            <pc:docMk/>
            <pc:sldMk cId="2386053796" sldId="523"/>
            <ac:grpSpMk id="450" creationId="{FB887EDD-FF23-4343-A8BC-F9C2980CA881}"/>
          </ac:grpSpMkLst>
        </pc:grpChg>
        <pc:grpChg chg="del mod topLvl">
          <ac:chgData name="reza kabir" userId="af3c95a13102d509" providerId="LiveId" clId="{88200EE4-F4B4-49E8-8126-B01E5FCCBE2D}" dt="2020-05-17T11:36:34.386" v="2227" actId="478"/>
          <ac:grpSpMkLst>
            <pc:docMk/>
            <pc:sldMk cId="2386053796" sldId="523"/>
            <ac:grpSpMk id="459" creationId="{FB887EDD-FF23-4343-A8BC-F9C2980CA881}"/>
          </ac:grpSpMkLst>
        </pc:grpChg>
        <pc:grpChg chg="del mod topLvl">
          <ac:chgData name="reza kabir" userId="af3c95a13102d509" providerId="LiveId" clId="{88200EE4-F4B4-49E8-8126-B01E5FCCBE2D}" dt="2020-05-17T11:36:38.075" v="2228" actId="478"/>
          <ac:grpSpMkLst>
            <pc:docMk/>
            <pc:sldMk cId="2386053796" sldId="523"/>
            <ac:grpSpMk id="534" creationId="{FB887EDD-FF23-4343-A8BC-F9C2980CA881}"/>
          </ac:grpSpMkLst>
        </pc:grpChg>
        <pc:grpChg chg="del mod topLvl">
          <ac:chgData name="reza kabir" userId="af3c95a13102d509" providerId="LiveId" clId="{88200EE4-F4B4-49E8-8126-B01E5FCCBE2D}" dt="2020-05-17T11:36:48.435" v="2231" actId="478"/>
          <ac:grpSpMkLst>
            <pc:docMk/>
            <pc:sldMk cId="2386053796" sldId="523"/>
            <ac:grpSpMk id="549" creationId="{FB887EDD-FF23-4343-A8BC-F9C2980CA881}"/>
          </ac:grpSpMkLst>
        </pc:grpChg>
        <pc:grpChg chg="del mod topLvl">
          <ac:chgData name="reza kabir" userId="af3c95a13102d509" providerId="LiveId" clId="{88200EE4-F4B4-49E8-8126-B01E5FCCBE2D}" dt="2020-05-17T11:36:49.864" v="2232" actId="478"/>
          <ac:grpSpMkLst>
            <pc:docMk/>
            <pc:sldMk cId="2386053796" sldId="523"/>
            <ac:grpSpMk id="588" creationId="{FB887EDD-FF23-4343-A8BC-F9C2980CA881}"/>
          </ac:grpSpMkLst>
        </pc:grpChg>
        <pc:grpChg chg="mod topLvl">
          <ac:chgData name="reza kabir" userId="af3c95a13102d509" providerId="LiveId" clId="{88200EE4-F4B4-49E8-8126-B01E5FCCBE2D}" dt="2020-05-17T11:40:05.936" v="2267" actId="165"/>
          <ac:grpSpMkLst>
            <pc:docMk/>
            <pc:sldMk cId="2386053796" sldId="523"/>
            <ac:grpSpMk id="605" creationId="{FB887EDD-FF23-4343-A8BC-F9C2980CA881}"/>
          </ac:grpSpMkLst>
        </pc:grpChg>
        <pc:grpChg chg="mod topLvl">
          <ac:chgData name="reza kabir" userId="af3c95a13102d509" providerId="LiveId" clId="{88200EE4-F4B4-49E8-8126-B01E5FCCBE2D}" dt="2020-05-17T11:40:05.936" v="2267" actId="165"/>
          <ac:grpSpMkLst>
            <pc:docMk/>
            <pc:sldMk cId="2386053796" sldId="523"/>
            <ac:grpSpMk id="610" creationId="{FB887EDD-FF23-4343-A8BC-F9C2980CA881}"/>
          </ac:grpSpMkLst>
        </pc:grpChg>
        <pc:grpChg chg="mod topLvl">
          <ac:chgData name="reza kabir" userId="af3c95a13102d509" providerId="LiveId" clId="{88200EE4-F4B4-49E8-8126-B01E5FCCBE2D}" dt="2020-05-17T11:40:05.936" v="2267" actId="165"/>
          <ac:grpSpMkLst>
            <pc:docMk/>
            <pc:sldMk cId="2386053796" sldId="523"/>
            <ac:grpSpMk id="615" creationId="{FB887EDD-FF23-4343-A8BC-F9C2980CA881}"/>
          </ac:grpSpMkLst>
        </pc:grpChg>
        <pc:grpChg chg="mod topLvl">
          <ac:chgData name="reza kabir" userId="af3c95a13102d509" providerId="LiveId" clId="{88200EE4-F4B4-49E8-8126-B01E5FCCBE2D}" dt="2020-05-17T11:40:05.936" v="2267" actId="165"/>
          <ac:grpSpMkLst>
            <pc:docMk/>
            <pc:sldMk cId="2386053796" sldId="523"/>
            <ac:grpSpMk id="620" creationId="{FB887EDD-FF23-4343-A8BC-F9C2980CA881}"/>
          </ac:grpSpMkLst>
        </pc:grpChg>
        <pc:grpChg chg="mod topLvl">
          <ac:chgData name="reza kabir" userId="af3c95a13102d509" providerId="LiveId" clId="{88200EE4-F4B4-49E8-8126-B01E5FCCBE2D}" dt="2020-05-17T11:40:05.936" v="2267" actId="165"/>
          <ac:grpSpMkLst>
            <pc:docMk/>
            <pc:sldMk cId="2386053796" sldId="523"/>
            <ac:grpSpMk id="627" creationId="{FB887EDD-FF23-4343-A8BC-F9C2980CA881}"/>
          </ac:grpSpMkLst>
        </pc:grpChg>
        <pc:grpChg chg="mod topLvl">
          <ac:chgData name="reza kabir" userId="af3c95a13102d509" providerId="LiveId" clId="{88200EE4-F4B4-49E8-8126-B01E5FCCBE2D}" dt="2020-05-17T11:40:05.936" v="2267" actId="165"/>
          <ac:grpSpMkLst>
            <pc:docMk/>
            <pc:sldMk cId="2386053796" sldId="523"/>
            <ac:grpSpMk id="634" creationId="{FB887EDD-FF23-4343-A8BC-F9C2980CA881}"/>
          </ac:grpSpMkLst>
        </pc:grpChg>
        <pc:grpChg chg="mod topLvl">
          <ac:chgData name="reza kabir" userId="af3c95a13102d509" providerId="LiveId" clId="{88200EE4-F4B4-49E8-8126-B01E5FCCBE2D}" dt="2020-05-17T11:40:05.936" v="2267" actId="165"/>
          <ac:grpSpMkLst>
            <pc:docMk/>
            <pc:sldMk cId="2386053796" sldId="523"/>
            <ac:grpSpMk id="641" creationId="{FB887EDD-FF23-4343-A8BC-F9C2980CA881}"/>
          </ac:grpSpMkLst>
        </pc:grpChg>
        <pc:grpChg chg="mod topLvl">
          <ac:chgData name="reza kabir" userId="af3c95a13102d509" providerId="LiveId" clId="{88200EE4-F4B4-49E8-8126-B01E5FCCBE2D}" dt="2020-05-17T11:40:05.936" v="2267" actId="165"/>
          <ac:grpSpMkLst>
            <pc:docMk/>
            <pc:sldMk cId="2386053796" sldId="523"/>
            <ac:grpSpMk id="647" creationId="{FB887EDD-FF23-4343-A8BC-F9C2980CA881}"/>
          </ac:grpSpMkLst>
        </pc:grpChg>
        <pc:grpChg chg="mod topLvl">
          <ac:chgData name="reza kabir" userId="af3c95a13102d509" providerId="LiveId" clId="{88200EE4-F4B4-49E8-8126-B01E5FCCBE2D}" dt="2020-05-17T11:40:05.936" v="2267" actId="165"/>
          <ac:grpSpMkLst>
            <pc:docMk/>
            <pc:sldMk cId="2386053796" sldId="523"/>
            <ac:grpSpMk id="653" creationId="{FB887EDD-FF23-4343-A8BC-F9C2980CA881}"/>
          </ac:grpSpMkLst>
        </pc:grpChg>
        <pc:grpChg chg="add del mod">
          <ac:chgData name="reza kabir" userId="af3c95a13102d509" providerId="LiveId" clId="{88200EE4-F4B4-49E8-8126-B01E5FCCBE2D}" dt="2020-05-17T11:34:28.620" v="2192" actId="165"/>
          <ac:grpSpMkLst>
            <pc:docMk/>
            <pc:sldMk cId="2386053796" sldId="523"/>
            <ac:grpSpMk id="659" creationId="{8B8114A0-416C-4AFC-AD99-164FFFE73176}"/>
          </ac:grpSpMkLst>
        </pc:grpChg>
      </pc:sldChg>
      <pc:sldChg chg="delSp modSp add del mod">
        <pc:chgData name="reza kabir" userId="af3c95a13102d509" providerId="LiveId" clId="{88200EE4-F4B4-49E8-8126-B01E5FCCBE2D}" dt="2020-05-17T11:38:33.374" v="2256" actId="47"/>
        <pc:sldMkLst>
          <pc:docMk/>
          <pc:sldMk cId="4180689614" sldId="524"/>
        </pc:sldMkLst>
        <pc:spChg chg="mod">
          <ac:chgData name="reza kabir" userId="af3c95a13102d509" providerId="LiveId" clId="{88200EE4-F4B4-49E8-8126-B01E5FCCBE2D}" dt="2020-05-17T11:38:13.970" v="2252" actId="165"/>
          <ac:spMkLst>
            <pc:docMk/>
            <pc:sldMk cId="4180689614" sldId="524"/>
            <ac:spMk id="5" creationId="{023A1C72-BAD8-4B47-B3DF-B1F77D35A5F9}"/>
          </ac:spMkLst>
        </pc:spChg>
        <pc:spChg chg="mod">
          <ac:chgData name="reza kabir" userId="af3c95a13102d509" providerId="LiveId" clId="{88200EE4-F4B4-49E8-8126-B01E5FCCBE2D}" dt="2020-05-17T11:38:13.970" v="2252" actId="165"/>
          <ac:spMkLst>
            <pc:docMk/>
            <pc:sldMk cId="4180689614" sldId="524"/>
            <ac:spMk id="7" creationId="{DDEB5DF1-D5DC-446C-9973-7873A2AF3AA0}"/>
          </ac:spMkLst>
        </pc:spChg>
        <pc:spChg chg="mod">
          <ac:chgData name="reza kabir" userId="af3c95a13102d509" providerId="LiveId" clId="{88200EE4-F4B4-49E8-8126-B01E5FCCBE2D}" dt="2020-05-17T11:38:13.970" v="2252" actId="165"/>
          <ac:spMkLst>
            <pc:docMk/>
            <pc:sldMk cId="4180689614" sldId="524"/>
            <ac:spMk id="8" creationId="{CCB73413-EA38-4E4E-B4BA-A8D360E5CBF0}"/>
          </ac:spMkLst>
        </pc:spChg>
        <pc:spChg chg="mod">
          <ac:chgData name="reza kabir" userId="af3c95a13102d509" providerId="LiveId" clId="{88200EE4-F4B4-49E8-8126-B01E5FCCBE2D}" dt="2020-05-17T11:38:13.970" v="2252" actId="165"/>
          <ac:spMkLst>
            <pc:docMk/>
            <pc:sldMk cId="4180689614" sldId="524"/>
            <ac:spMk id="9" creationId="{B21D44D5-ABE6-4497-9300-C56A732265B5}"/>
          </ac:spMkLst>
        </pc:spChg>
        <pc:spChg chg="mod">
          <ac:chgData name="reza kabir" userId="af3c95a13102d509" providerId="LiveId" clId="{88200EE4-F4B4-49E8-8126-B01E5FCCBE2D}" dt="2020-05-17T11:38:13.970" v="2252" actId="165"/>
          <ac:spMkLst>
            <pc:docMk/>
            <pc:sldMk cId="4180689614" sldId="524"/>
            <ac:spMk id="10" creationId="{00EFB3B8-E0DB-41D5-8B28-F52C54160712}"/>
          </ac:spMkLst>
        </pc:spChg>
        <pc:spChg chg="mod">
          <ac:chgData name="reza kabir" userId="af3c95a13102d509" providerId="LiveId" clId="{88200EE4-F4B4-49E8-8126-B01E5FCCBE2D}" dt="2020-05-17T11:38:13.970" v="2252" actId="165"/>
          <ac:spMkLst>
            <pc:docMk/>
            <pc:sldMk cId="4180689614" sldId="524"/>
            <ac:spMk id="11" creationId="{12D5214F-12E5-47DC-BCF5-6164FB215267}"/>
          </ac:spMkLst>
        </pc:spChg>
        <pc:spChg chg="mod">
          <ac:chgData name="reza kabir" userId="af3c95a13102d509" providerId="LiveId" clId="{88200EE4-F4B4-49E8-8126-B01E5FCCBE2D}" dt="2020-05-17T11:38:13.970" v="2252" actId="165"/>
          <ac:spMkLst>
            <pc:docMk/>
            <pc:sldMk cId="4180689614" sldId="524"/>
            <ac:spMk id="12" creationId="{63B785DB-047B-40C7-B304-F6449C0276BA}"/>
          </ac:spMkLst>
        </pc:spChg>
        <pc:spChg chg="mod">
          <ac:chgData name="reza kabir" userId="af3c95a13102d509" providerId="LiveId" clId="{88200EE4-F4B4-49E8-8126-B01E5FCCBE2D}" dt="2020-05-17T11:38:13.970" v="2252" actId="165"/>
          <ac:spMkLst>
            <pc:docMk/>
            <pc:sldMk cId="4180689614" sldId="524"/>
            <ac:spMk id="13" creationId="{0183FBF5-45E8-42B0-89EC-28BC5F1F2B46}"/>
          </ac:spMkLst>
        </pc:spChg>
        <pc:spChg chg="mod">
          <ac:chgData name="reza kabir" userId="af3c95a13102d509" providerId="LiveId" clId="{88200EE4-F4B4-49E8-8126-B01E5FCCBE2D}" dt="2020-05-17T11:38:13.970" v="2252" actId="165"/>
          <ac:spMkLst>
            <pc:docMk/>
            <pc:sldMk cId="4180689614" sldId="524"/>
            <ac:spMk id="15" creationId="{DF54B81A-8D78-4443-8BB0-14668418293C}"/>
          </ac:spMkLst>
        </pc:spChg>
        <pc:spChg chg="mod">
          <ac:chgData name="reza kabir" userId="af3c95a13102d509" providerId="LiveId" clId="{88200EE4-F4B4-49E8-8126-B01E5FCCBE2D}" dt="2020-05-17T11:38:13.970" v="2252" actId="165"/>
          <ac:spMkLst>
            <pc:docMk/>
            <pc:sldMk cId="4180689614" sldId="524"/>
            <ac:spMk id="16" creationId="{566D3B9E-37EA-45AE-80CD-09FBE302840D}"/>
          </ac:spMkLst>
        </pc:spChg>
        <pc:spChg chg="mod">
          <ac:chgData name="reza kabir" userId="af3c95a13102d509" providerId="LiveId" clId="{88200EE4-F4B4-49E8-8126-B01E5FCCBE2D}" dt="2020-05-17T11:38:13.970" v="2252" actId="165"/>
          <ac:spMkLst>
            <pc:docMk/>
            <pc:sldMk cId="4180689614" sldId="524"/>
            <ac:spMk id="17" creationId="{0652861D-2FD5-482E-944F-2D042984FBE3}"/>
          </ac:spMkLst>
        </pc:spChg>
        <pc:spChg chg="mod">
          <ac:chgData name="reza kabir" userId="af3c95a13102d509" providerId="LiveId" clId="{88200EE4-F4B4-49E8-8126-B01E5FCCBE2D}" dt="2020-05-17T11:38:13.970" v="2252" actId="165"/>
          <ac:spMkLst>
            <pc:docMk/>
            <pc:sldMk cId="4180689614" sldId="524"/>
            <ac:spMk id="18" creationId="{1FF4B7AE-2A27-47E1-BF68-F0FA354DBD8F}"/>
          </ac:spMkLst>
        </pc:spChg>
        <pc:spChg chg="mod">
          <ac:chgData name="reza kabir" userId="af3c95a13102d509" providerId="LiveId" clId="{88200EE4-F4B4-49E8-8126-B01E5FCCBE2D}" dt="2020-05-17T11:38:13.970" v="2252" actId="165"/>
          <ac:spMkLst>
            <pc:docMk/>
            <pc:sldMk cId="4180689614" sldId="524"/>
            <ac:spMk id="19" creationId="{4DEBF44E-200D-4171-B03D-7B0E45E23855}"/>
          </ac:spMkLst>
        </pc:spChg>
        <pc:spChg chg="mod">
          <ac:chgData name="reza kabir" userId="af3c95a13102d509" providerId="LiveId" clId="{88200EE4-F4B4-49E8-8126-B01E5FCCBE2D}" dt="2020-05-17T11:38:13.970" v="2252" actId="165"/>
          <ac:spMkLst>
            <pc:docMk/>
            <pc:sldMk cId="4180689614" sldId="524"/>
            <ac:spMk id="20" creationId="{5C50B512-F00A-4E8E-8375-AE014A848A00}"/>
          </ac:spMkLst>
        </pc:spChg>
        <pc:spChg chg="mod">
          <ac:chgData name="reza kabir" userId="af3c95a13102d509" providerId="LiveId" clId="{88200EE4-F4B4-49E8-8126-B01E5FCCBE2D}" dt="2020-05-17T11:38:13.970" v="2252" actId="165"/>
          <ac:spMkLst>
            <pc:docMk/>
            <pc:sldMk cId="4180689614" sldId="524"/>
            <ac:spMk id="21" creationId="{E3FEAFCE-1AB5-48BD-8572-0BEDCEA1AE31}"/>
          </ac:spMkLst>
        </pc:spChg>
        <pc:spChg chg="mod">
          <ac:chgData name="reza kabir" userId="af3c95a13102d509" providerId="LiveId" clId="{88200EE4-F4B4-49E8-8126-B01E5FCCBE2D}" dt="2020-05-17T11:38:13.970" v="2252" actId="165"/>
          <ac:spMkLst>
            <pc:docMk/>
            <pc:sldMk cId="4180689614" sldId="524"/>
            <ac:spMk id="22" creationId="{40A2C7B9-BBB4-49F5-B80F-692C77BD8D57}"/>
          </ac:spMkLst>
        </pc:spChg>
        <pc:spChg chg="mod">
          <ac:chgData name="reza kabir" userId="af3c95a13102d509" providerId="LiveId" clId="{88200EE4-F4B4-49E8-8126-B01E5FCCBE2D}" dt="2020-05-17T11:38:13.970" v="2252" actId="165"/>
          <ac:spMkLst>
            <pc:docMk/>
            <pc:sldMk cId="4180689614" sldId="524"/>
            <ac:spMk id="23" creationId="{6BFFE5AB-5FC6-427A-9CAE-896A9BEE83DB}"/>
          </ac:spMkLst>
        </pc:spChg>
        <pc:spChg chg="mod">
          <ac:chgData name="reza kabir" userId="af3c95a13102d509" providerId="LiveId" clId="{88200EE4-F4B4-49E8-8126-B01E5FCCBE2D}" dt="2020-05-17T11:38:13.970" v="2252" actId="165"/>
          <ac:spMkLst>
            <pc:docMk/>
            <pc:sldMk cId="4180689614" sldId="524"/>
            <ac:spMk id="25" creationId="{74250A1A-33A0-4242-95A8-47587641BA17}"/>
          </ac:spMkLst>
        </pc:spChg>
        <pc:spChg chg="mod">
          <ac:chgData name="reza kabir" userId="af3c95a13102d509" providerId="LiveId" clId="{88200EE4-F4B4-49E8-8126-B01E5FCCBE2D}" dt="2020-05-17T11:38:13.970" v="2252" actId="165"/>
          <ac:spMkLst>
            <pc:docMk/>
            <pc:sldMk cId="4180689614" sldId="524"/>
            <ac:spMk id="26" creationId="{30EF5D80-0DFB-4F3D-B8E6-5FD4212CF786}"/>
          </ac:spMkLst>
        </pc:spChg>
        <pc:spChg chg="mod">
          <ac:chgData name="reza kabir" userId="af3c95a13102d509" providerId="LiveId" clId="{88200EE4-F4B4-49E8-8126-B01E5FCCBE2D}" dt="2020-05-17T11:38:13.970" v="2252" actId="165"/>
          <ac:spMkLst>
            <pc:docMk/>
            <pc:sldMk cId="4180689614" sldId="524"/>
            <ac:spMk id="27" creationId="{3874F255-04B6-46E0-A75A-9FBBC640A65D}"/>
          </ac:spMkLst>
        </pc:spChg>
        <pc:spChg chg="mod">
          <ac:chgData name="reza kabir" userId="af3c95a13102d509" providerId="LiveId" clId="{88200EE4-F4B4-49E8-8126-B01E5FCCBE2D}" dt="2020-05-17T11:38:13.970" v="2252" actId="165"/>
          <ac:spMkLst>
            <pc:docMk/>
            <pc:sldMk cId="4180689614" sldId="524"/>
            <ac:spMk id="28" creationId="{BA6A8691-756A-44D2-898B-B3A63077ED5F}"/>
          </ac:spMkLst>
        </pc:spChg>
        <pc:spChg chg="mod">
          <ac:chgData name="reza kabir" userId="af3c95a13102d509" providerId="LiveId" clId="{88200EE4-F4B4-49E8-8126-B01E5FCCBE2D}" dt="2020-05-17T11:38:13.970" v="2252" actId="165"/>
          <ac:spMkLst>
            <pc:docMk/>
            <pc:sldMk cId="4180689614" sldId="524"/>
            <ac:spMk id="30" creationId="{3AA6EDFA-502F-402A-BE3E-76A78112531E}"/>
          </ac:spMkLst>
        </pc:spChg>
        <pc:spChg chg="mod">
          <ac:chgData name="reza kabir" userId="af3c95a13102d509" providerId="LiveId" clId="{88200EE4-F4B4-49E8-8126-B01E5FCCBE2D}" dt="2020-05-17T11:38:13.970" v="2252" actId="165"/>
          <ac:spMkLst>
            <pc:docMk/>
            <pc:sldMk cId="4180689614" sldId="524"/>
            <ac:spMk id="31" creationId="{FBA77EE7-B638-4B23-B967-7513C82FB1F9}"/>
          </ac:spMkLst>
        </pc:spChg>
        <pc:spChg chg="mod">
          <ac:chgData name="reza kabir" userId="af3c95a13102d509" providerId="LiveId" clId="{88200EE4-F4B4-49E8-8126-B01E5FCCBE2D}" dt="2020-05-17T11:38:13.970" v="2252" actId="165"/>
          <ac:spMkLst>
            <pc:docMk/>
            <pc:sldMk cId="4180689614" sldId="524"/>
            <ac:spMk id="33" creationId="{C1C9FCB9-0790-4A84-82B5-EEA0FD744D88}"/>
          </ac:spMkLst>
        </pc:spChg>
        <pc:spChg chg="mod">
          <ac:chgData name="reza kabir" userId="af3c95a13102d509" providerId="LiveId" clId="{88200EE4-F4B4-49E8-8126-B01E5FCCBE2D}" dt="2020-05-17T11:38:13.970" v="2252" actId="165"/>
          <ac:spMkLst>
            <pc:docMk/>
            <pc:sldMk cId="4180689614" sldId="524"/>
            <ac:spMk id="34" creationId="{B5183929-D36E-4206-9C70-41498F4CAC80}"/>
          </ac:spMkLst>
        </pc:spChg>
        <pc:spChg chg="mod">
          <ac:chgData name="reza kabir" userId="af3c95a13102d509" providerId="LiveId" clId="{88200EE4-F4B4-49E8-8126-B01E5FCCBE2D}" dt="2020-05-17T11:38:13.970" v="2252" actId="165"/>
          <ac:spMkLst>
            <pc:docMk/>
            <pc:sldMk cId="4180689614" sldId="524"/>
            <ac:spMk id="35" creationId="{A31B1E20-BB11-40C8-813C-28B452A2FB1A}"/>
          </ac:spMkLst>
        </pc:spChg>
        <pc:spChg chg="mod">
          <ac:chgData name="reza kabir" userId="af3c95a13102d509" providerId="LiveId" clId="{88200EE4-F4B4-49E8-8126-B01E5FCCBE2D}" dt="2020-05-17T11:38:13.970" v="2252" actId="165"/>
          <ac:spMkLst>
            <pc:docMk/>
            <pc:sldMk cId="4180689614" sldId="524"/>
            <ac:spMk id="36" creationId="{AB0305F6-B914-4282-8A8D-1E99906C76CD}"/>
          </ac:spMkLst>
        </pc:spChg>
        <pc:spChg chg="mod">
          <ac:chgData name="reza kabir" userId="af3c95a13102d509" providerId="LiveId" clId="{88200EE4-F4B4-49E8-8126-B01E5FCCBE2D}" dt="2020-05-17T11:38:13.970" v="2252" actId="165"/>
          <ac:spMkLst>
            <pc:docMk/>
            <pc:sldMk cId="4180689614" sldId="524"/>
            <ac:spMk id="37" creationId="{0287EBEB-4136-4E57-A1EA-1D9480EF6325}"/>
          </ac:spMkLst>
        </pc:spChg>
        <pc:spChg chg="mod">
          <ac:chgData name="reza kabir" userId="af3c95a13102d509" providerId="LiveId" clId="{88200EE4-F4B4-49E8-8126-B01E5FCCBE2D}" dt="2020-05-17T11:38:13.970" v="2252" actId="165"/>
          <ac:spMkLst>
            <pc:docMk/>
            <pc:sldMk cId="4180689614" sldId="524"/>
            <ac:spMk id="38" creationId="{691D3BEB-B5CC-464C-90D0-793A76B93518}"/>
          </ac:spMkLst>
        </pc:spChg>
        <pc:spChg chg="mod">
          <ac:chgData name="reza kabir" userId="af3c95a13102d509" providerId="LiveId" clId="{88200EE4-F4B4-49E8-8126-B01E5FCCBE2D}" dt="2020-05-17T11:38:13.970" v="2252" actId="165"/>
          <ac:spMkLst>
            <pc:docMk/>
            <pc:sldMk cId="4180689614" sldId="524"/>
            <ac:spMk id="39" creationId="{30FAC532-F30E-4785-B803-0D4F9E9011E3}"/>
          </ac:spMkLst>
        </pc:spChg>
        <pc:spChg chg="mod">
          <ac:chgData name="reza kabir" userId="af3c95a13102d509" providerId="LiveId" clId="{88200EE4-F4B4-49E8-8126-B01E5FCCBE2D}" dt="2020-05-17T11:38:13.970" v="2252" actId="165"/>
          <ac:spMkLst>
            <pc:docMk/>
            <pc:sldMk cId="4180689614" sldId="524"/>
            <ac:spMk id="40" creationId="{F94B5F86-7509-4220-8614-8BBC36F1E053}"/>
          </ac:spMkLst>
        </pc:spChg>
        <pc:spChg chg="mod">
          <ac:chgData name="reza kabir" userId="af3c95a13102d509" providerId="LiveId" clId="{88200EE4-F4B4-49E8-8126-B01E5FCCBE2D}" dt="2020-05-17T11:38:13.970" v="2252" actId="165"/>
          <ac:spMkLst>
            <pc:docMk/>
            <pc:sldMk cId="4180689614" sldId="524"/>
            <ac:spMk id="41" creationId="{E51D695A-47D8-4DF0-9C30-8C1348B12B86}"/>
          </ac:spMkLst>
        </pc:spChg>
        <pc:spChg chg="mod">
          <ac:chgData name="reza kabir" userId="af3c95a13102d509" providerId="LiveId" clId="{88200EE4-F4B4-49E8-8126-B01E5FCCBE2D}" dt="2020-05-17T11:38:13.970" v="2252" actId="165"/>
          <ac:spMkLst>
            <pc:docMk/>
            <pc:sldMk cId="4180689614" sldId="524"/>
            <ac:spMk id="42" creationId="{D4781450-10F5-423E-B72F-DBC1532D89E9}"/>
          </ac:spMkLst>
        </pc:spChg>
        <pc:spChg chg="mod">
          <ac:chgData name="reza kabir" userId="af3c95a13102d509" providerId="LiveId" clId="{88200EE4-F4B4-49E8-8126-B01E5FCCBE2D}" dt="2020-05-17T11:38:13.970" v="2252" actId="165"/>
          <ac:spMkLst>
            <pc:docMk/>
            <pc:sldMk cId="4180689614" sldId="524"/>
            <ac:spMk id="43" creationId="{901F7CEA-2DFB-41AE-BA1F-8B717170E67C}"/>
          </ac:spMkLst>
        </pc:spChg>
        <pc:spChg chg="mod">
          <ac:chgData name="reza kabir" userId="af3c95a13102d509" providerId="LiveId" clId="{88200EE4-F4B4-49E8-8126-B01E5FCCBE2D}" dt="2020-05-17T11:38:13.970" v="2252" actId="165"/>
          <ac:spMkLst>
            <pc:docMk/>
            <pc:sldMk cId="4180689614" sldId="524"/>
            <ac:spMk id="44" creationId="{38ADFDE1-BCD5-4894-AD9C-7CB83A6C6803}"/>
          </ac:spMkLst>
        </pc:spChg>
        <pc:spChg chg="mod">
          <ac:chgData name="reza kabir" userId="af3c95a13102d509" providerId="LiveId" clId="{88200EE4-F4B4-49E8-8126-B01E5FCCBE2D}" dt="2020-05-17T11:38:13.970" v="2252" actId="165"/>
          <ac:spMkLst>
            <pc:docMk/>
            <pc:sldMk cId="4180689614" sldId="524"/>
            <ac:spMk id="46" creationId="{38112013-0296-47CF-A7DC-47FD77F2BD7B}"/>
          </ac:spMkLst>
        </pc:spChg>
        <pc:spChg chg="mod">
          <ac:chgData name="reza kabir" userId="af3c95a13102d509" providerId="LiveId" clId="{88200EE4-F4B4-49E8-8126-B01E5FCCBE2D}" dt="2020-05-17T11:38:13.970" v="2252" actId="165"/>
          <ac:spMkLst>
            <pc:docMk/>
            <pc:sldMk cId="4180689614" sldId="524"/>
            <ac:spMk id="47" creationId="{A39222EB-1F16-497D-AA72-C24C0125094A}"/>
          </ac:spMkLst>
        </pc:spChg>
        <pc:spChg chg="mod">
          <ac:chgData name="reza kabir" userId="af3c95a13102d509" providerId="LiveId" clId="{88200EE4-F4B4-49E8-8126-B01E5FCCBE2D}" dt="2020-05-17T11:38:13.970" v="2252" actId="165"/>
          <ac:spMkLst>
            <pc:docMk/>
            <pc:sldMk cId="4180689614" sldId="524"/>
            <ac:spMk id="49" creationId="{36CDCE06-AF2B-4BC4-8955-822C14F2349F}"/>
          </ac:spMkLst>
        </pc:spChg>
        <pc:spChg chg="mod">
          <ac:chgData name="reza kabir" userId="af3c95a13102d509" providerId="LiveId" clId="{88200EE4-F4B4-49E8-8126-B01E5FCCBE2D}" dt="2020-05-17T11:38:13.970" v="2252" actId="165"/>
          <ac:spMkLst>
            <pc:docMk/>
            <pc:sldMk cId="4180689614" sldId="524"/>
            <ac:spMk id="50" creationId="{3E09401B-7456-4650-ACD8-A72200B076A1}"/>
          </ac:spMkLst>
        </pc:spChg>
        <pc:spChg chg="mod">
          <ac:chgData name="reza kabir" userId="af3c95a13102d509" providerId="LiveId" clId="{88200EE4-F4B4-49E8-8126-B01E5FCCBE2D}" dt="2020-05-17T11:38:13.970" v="2252" actId="165"/>
          <ac:spMkLst>
            <pc:docMk/>
            <pc:sldMk cId="4180689614" sldId="524"/>
            <ac:spMk id="52" creationId="{F5D20A9D-D7CE-439B-9085-EB51C3C54267}"/>
          </ac:spMkLst>
        </pc:spChg>
        <pc:spChg chg="mod">
          <ac:chgData name="reza kabir" userId="af3c95a13102d509" providerId="LiveId" clId="{88200EE4-F4B4-49E8-8126-B01E5FCCBE2D}" dt="2020-05-17T11:38:13.970" v="2252" actId="165"/>
          <ac:spMkLst>
            <pc:docMk/>
            <pc:sldMk cId="4180689614" sldId="524"/>
            <ac:spMk id="53" creationId="{D0D43896-4F21-4A2F-B6E8-024B0D60ACA2}"/>
          </ac:spMkLst>
        </pc:spChg>
        <pc:spChg chg="mod">
          <ac:chgData name="reza kabir" userId="af3c95a13102d509" providerId="LiveId" clId="{88200EE4-F4B4-49E8-8126-B01E5FCCBE2D}" dt="2020-05-17T11:38:13.970" v="2252" actId="165"/>
          <ac:spMkLst>
            <pc:docMk/>
            <pc:sldMk cId="4180689614" sldId="524"/>
            <ac:spMk id="54" creationId="{EA95135E-C88C-4A96-BA5B-2478BA3EC2BB}"/>
          </ac:spMkLst>
        </pc:spChg>
        <pc:spChg chg="mod">
          <ac:chgData name="reza kabir" userId="af3c95a13102d509" providerId="LiveId" clId="{88200EE4-F4B4-49E8-8126-B01E5FCCBE2D}" dt="2020-05-17T11:38:13.970" v="2252" actId="165"/>
          <ac:spMkLst>
            <pc:docMk/>
            <pc:sldMk cId="4180689614" sldId="524"/>
            <ac:spMk id="55" creationId="{10E362EA-66D3-4EF2-B720-8FFB27604773}"/>
          </ac:spMkLst>
        </pc:spChg>
        <pc:spChg chg="mod">
          <ac:chgData name="reza kabir" userId="af3c95a13102d509" providerId="LiveId" clId="{88200EE4-F4B4-49E8-8126-B01E5FCCBE2D}" dt="2020-05-17T11:38:13.970" v="2252" actId="165"/>
          <ac:spMkLst>
            <pc:docMk/>
            <pc:sldMk cId="4180689614" sldId="524"/>
            <ac:spMk id="56" creationId="{B5B18FCA-1630-41E7-849C-BC088DAEF8AD}"/>
          </ac:spMkLst>
        </pc:spChg>
        <pc:spChg chg="mod">
          <ac:chgData name="reza kabir" userId="af3c95a13102d509" providerId="LiveId" clId="{88200EE4-F4B4-49E8-8126-B01E5FCCBE2D}" dt="2020-05-17T11:38:13.970" v="2252" actId="165"/>
          <ac:spMkLst>
            <pc:docMk/>
            <pc:sldMk cId="4180689614" sldId="524"/>
            <ac:spMk id="57" creationId="{FB3F2736-23E3-40DA-A794-0AD12CC642BD}"/>
          </ac:spMkLst>
        </pc:spChg>
        <pc:spChg chg="mod">
          <ac:chgData name="reza kabir" userId="af3c95a13102d509" providerId="LiveId" clId="{88200EE4-F4B4-49E8-8126-B01E5FCCBE2D}" dt="2020-05-17T11:38:13.970" v="2252" actId="165"/>
          <ac:spMkLst>
            <pc:docMk/>
            <pc:sldMk cId="4180689614" sldId="524"/>
            <ac:spMk id="59" creationId="{9E128259-817E-4A6E-B757-70531F2D91C9}"/>
          </ac:spMkLst>
        </pc:spChg>
        <pc:spChg chg="mod">
          <ac:chgData name="reza kabir" userId="af3c95a13102d509" providerId="LiveId" clId="{88200EE4-F4B4-49E8-8126-B01E5FCCBE2D}" dt="2020-05-17T11:38:13.970" v="2252" actId="165"/>
          <ac:spMkLst>
            <pc:docMk/>
            <pc:sldMk cId="4180689614" sldId="524"/>
            <ac:spMk id="60" creationId="{06EEF51C-6582-4623-B8BD-0E428638F6BC}"/>
          </ac:spMkLst>
        </pc:spChg>
        <pc:spChg chg="mod">
          <ac:chgData name="reza kabir" userId="af3c95a13102d509" providerId="LiveId" clId="{88200EE4-F4B4-49E8-8126-B01E5FCCBE2D}" dt="2020-05-17T11:38:13.970" v="2252" actId="165"/>
          <ac:spMkLst>
            <pc:docMk/>
            <pc:sldMk cId="4180689614" sldId="524"/>
            <ac:spMk id="61" creationId="{6D082328-D100-4E4F-B3DF-5408FC2CFDA8}"/>
          </ac:spMkLst>
        </pc:spChg>
        <pc:spChg chg="mod">
          <ac:chgData name="reza kabir" userId="af3c95a13102d509" providerId="LiveId" clId="{88200EE4-F4B4-49E8-8126-B01E5FCCBE2D}" dt="2020-05-17T11:38:13.970" v="2252" actId="165"/>
          <ac:spMkLst>
            <pc:docMk/>
            <pc:sldMk cId="4180689614" sldId="524"/>
            <ac:spMk id="62" creationId="{7D70256A-F2DB-4C97-BC88-9B2ADF8C1477}"/>
          </ac:spMkLst>
        </pc:spChg>
        <pc:spChg chg="mod">
          <ac:chgData name="reza kabir" userId="af3c95a13102d509" providerId="LiveId" clId="{88200EE4-F4B4-49E8-8126-B01E5FCCBE2D}" dt="2020-05-17T11:38:13.970" v="2252" actId="165"/>
          <ac:spMkLst>
            <pc:docMk/>
            <pc:sldMk cId="4180689614" sldId="524"/>
            <ac:spMk id="64" creationId="{8EE0B559-3ECC-4BAF-98D8-9CF92E0F06F6}"/>
          </ac:spMkLst>
        </pc:spChg>
        <pc:spChg chg="mod">
          <ac:chgData name="reza kabir" userId="af3c95a13102d509" providerId="LiveId" clId="{88200EE4-F4B4-49E8-8126-B01E5FCCBE2D}" dt="2020-05-17T11:38:13.970" v="2252" actId="165"/>
          <ac:spMkLst>
            <pc:docMk/>
            <pc:sldMk cId="4180689614" sldId="524"/>
            <ac:spMk id="65" creationId="{685D987D-673D-40EF-ADF8-958588AE4763}"/>
          </ac:spMkLst>
        </pc:spChg>
        <pc:spChg chg="mod">
          <ac:chgData name="reza kabir" userId="af3c95a13102d509" providerId="LiveId" clId="{88200EE4-F4B4-49E8-8126-B01E5FCCBE2D}" dt="2020-05-17T11:38:13.970" v="2252" actId="165"/>
          <ac:spMkLst>
            <pc:docMk/>
            <pc:sldMk cId="4180689614" sldId="524"/>
            <ac:spMk id="66" creationId="{6784AD6C-0F47-4292-BA44-F8523FDAD725}"/>
          </ac:spMkLst>
        </pc:spChg>
        <pc:spChg chg="mod">
          <ac:chgData name="reza kabir" userId="af3c95a13102d509" providerId="LiveId" clId="{88200EE4-F4B4-49E8-8126-B01E5FCCBE2D}" dt="2020-05-17T11:38:13.970" v="2252" actId="165"/>
          <ac:spMkLst>
            <pc:docMk/>
            <pc:sldMk cId="4180689614" sldId="524"/>
            <ac:spMk id="67" creationId="{BA3EC146-9F57-4A68-BFB9-25E60CCBD181}"/>
          </ac:spMkLst>
        </pc:spChg>
        <pc:spChg chg="mod">
          <ac:chgData name="reza kabir" userId="af3c95a13102d509" providerId="LiveId" clId="{88200EE4-F4B4-49E8-8126-B01E5FCCBE2D}" dt="2020-05-17T11:38:13.970" v="2252" actId="165"/>
          <ac:spMkLst>
            <pc:docMk/>
            <pc:sldMk cId="4180689614" sldId="524"/>
            <ac:spMk id="68" creationId="{91406EC4-291B-436F-B02F-BCC40055A7DC}"/>
          </ac:spMkLst>
        </pc:spChg>
        <pc:spChg chg="mod">
          <ac:chgData name="reza kabir" userId="af3c95a13102d509" providerId="LiveId" clId="{88200EE4-F4B4-49E8-8126-B01E5FCCBE2D}" dt="2020-05-17T11:38:13.970" v="2252" actId="165"/>
          <ac:spMkLst>
            <pc:docMk/>
            <pc:sldMk cId="4180689614" sldId="524"/>
            <ac:spMk id="69" creationId="{02CCF382-880B-436C-8B3E-7E5B1EA73112}"/>
          </ac:spMkLst>
        </pc:spChg>
        <pc:spChg chg="mod">
          <ac:chgData name="reza kabir" userId="af3c95a13102d509" providerId="LiveId" clId="{88200EE4-F4B4-49E8-8126-B01E5FCCBE2D}" dt="2020-05-17T11:38:13.970" v="2252" actId="165"/>
          <ac:spMkLst>
            <pc:docMk/>
            <pc:sldMk cId="4180689614" sldId="524"/>
            <ac:spMk id="70" creationId="{9EB25C55-8B50-4006-AB81-75D308472BAB}"/>
          </ac:spMkLst>
        </pc:spChg>
        <pc:spChg chg="mod">
          <ac:chgData name="reza kabir" userId="af3c95a13102d509" providerId="LiveId" clId="{88200EE4-F4B4-49E8-8126-B01E5FCCBE2D}" dt="2020-05-17T11:38:13.970" v="2252" actId="165"/>
          <ac:spMkLst>
            <pc:docMk/>
            <pc:sldMk cId="4180689614" sldId="524"/>
            <ac:spMk id="71" creationId="{EC85F9AE-72F3-4E1A-A4BC-162A85637437}"/>
          </ac:spMkLst>
        </pc:spChg>
        <pc:spChg chg="mod">
          <ac:chgData name="reza kabir" userId="af3c95a13102d509" providerId="LiveId" clId="{88200EE4-F4B4-49E8-8126-B01E5FCCBE2D}" dt="2020-05-17T11:38:13.970" v="2252" actId="165"/>
          <ac:spMkLst>
            <pc:docMk/>
            <pc:sldMk cId="4180689614" sldId="524"/>
            <ac:spMk id="72" creationId="{C2631B45-3EC1-4A94-93EC-9DBBF250E1E3}"/>
          </ac:spMkLst>
        </pc:spChg>
        <pc:spChg chg="mod">
          <ac:chgData name="reza kabir" userId="af3c95a13102d509" providerId="LiveId" clId="{88200EE4-F4B4-49E8-8126-B01E5FCCBE2D}" dt="2020-05-17T11:38:13.970" v="2252" actId="165"/>
          <ac:spMkLst>
            <pc:docMk/>
            <pc:sldMk cId="4180689614" sldId="524"/>
            <ac:spMk id="74" creationId="{AC09F789-DE31-4298-90D7-EC787C394916}"/>
          </ac:spMkLst>
        </pc:spChg>
        <pc:spChg chg="mod">
          <ac:chgData name="reza kabir" userId="af3c95a13102d509" providerId="LiveId" clId="{88200EE4-F4B4-49E8-8126-B01E5FCCBE2D}" dt="2020-05-17T11:38:13.970" v="2252" actId="165"/>
          <ac:spMkLst>
            <pc:docMk/>
            <pc:sldMk cId="4180689614" sldId="524"/>
            <ac:spMk id="75" creationId="{A9F439EC-D4EB-4D30-BFCC-BCD9D9BBA530}"/>
          </ac:spMkLst>
        </pc:spChg>
        <pc:spChg chg="mod">
          <ac:chgData name="reza kabir" userId="af3c95a13102d509" providerId="LiveId" clId="{88200EE4-F4B4-49E8-8126-B01E5FCCBE2D}" dt="2020-05-17T11:38:13.970" v="2252" actId="165"/>
          <ac:spMkLst>
            <pc:docMk/>
            <pc:sldMk cId="4180689614" sldId="524"/>
            <ac:spMk id="76" creationId="{4C7EA357-1F2A-4A77-8A4B-6879660DE7C4}"/>
          </ac:spMkLst>
        </pc:spChg>
        <pc:spChg chg="mod">
          <ac:chgData name="reza kabir" userId="af3c95a13102d509" providerId="LiveId" clId="{88200EE4-F4B4-49E8-8126-B01E5FCCBE2D}" dt="2020-05-17T11:38:13.970" v="2252" actId="165"/>
          <ac:spMkLst>
            <pc:docMk/>
            <pc:sldMk cId="4180689614" sldId="524"/>
            <ac:spMk id="77" creationId="{0308843F-01CB-46F2-AE4A-A6B913C3FB20}"/>
          </ac:spMkLst>
        </pc:spChg>
        <pc:spChg chg="mod">
          <ac:chgData name="reza kabir" userId="af3c95a13102d509" providerId="LiveId" clId="{88200EE4-F4B4-49E8-8126-B01E5FCCBE2D}" dt="2020-05-17T11:38:13.970" v="2252" actId="165"/>
          <ac:spMkLst>
            <pc:docMk/>
            <pc:sldMk cId="4180689614" sldId="524"/>
            <ac:spMk id="78" creationId="{70A948DA-D732-42EE-9769-8AFB61192B3B}"/>
          </ac:spMkLst>
        </pc:spChg>
        <pc:spChg chg="mod">
          <ac:chgData name="reza kabir" userId="af3c95a13102d509" providerId="LiveId" clId="{88200EE4-F4B4-49E8-8126-B01E5FCCBE2D}" dt="2020-05-17T11:38:13.970" v="2252" actId="165"/>
          <ac:spMkLst>
            <pc:docMk/>
            <pc:sldMk cId="4180689614" sldId="524"/>
            <ac:spMk id="79" creationId="{EB58584A-CDBC-4CD2-AAAA-41D8B73E1A85}"/>
          </ac:spMkLst>
        </pc:spChg>
        <pc:spChg chg="mod">
          <ac:chgData name="reza kabir" userId="af3c95a13102d509" providerId="LiveId" clId="{88200EE4-F4B4-49E8-8126-B01E5FCCBE2D}" dt="2020-05-17T11:38:13.970" v="2252" actId="165"/>
          <ac:spMkLst>
            <pc:docMk/>
            <pc:sldMk cId="4180689614" sldId="524"/>
            <ac:spMk id="80" creationId="{0D1CD4F5-FC18-439A-BA28-C67E7C59B616}"/>
          </ac:spMkLst>
        </pc:spChg>
        <pc:spChg chg="mod">
          <ac:chgData name="reza kabir" userId="af3c95a13102d509" providerId="LiveId" clId="{88200EE4-F4B4-49E8-8126-B01E5FCCBE2D}" dt="2020-05-17T11:38:13.970" v="2252" actId="165"/>
          <ac:spMkLst>
            <pc:docMk/>
            <pc:sldMk cId="4180689614" sldId="524"/>
            <ac:spMk id="81" creationId="{3149155A-D0F8-4CB4-BAB1-07593696E35C}"/>
          </ac:spMkLst>
        </pc:spChg>
        <pc:spChg chg="mod">
          <ac:chgData name="reza kabir" userId="af3c95a13102d509" providerId="LiveId" clId="{88200EE4-F4B4-49E8-8126-B01E5FCCBE2D}" dt="2020-05-17T11:38:13.970" v="2252" actId="165"/>
          <ac:spMkLst>
            <pc:docMk/>
            <pc:sldMk cId="4180689614" sldId="524"/>
            <ac:spMk id="82" creationId="{9FE658BF-C17B-47F4-B7AE-A57B7419C37B}"/>
          </ac:spMkLst>
        </pc:spChg>
        <pc:spChg chg="mod">
          <ac:chgData name="reza kabir" userId="af3c95a13102d509" providerId="LiveId" clId="{88200EE4-F4B4-49E8-8126-B01E5FCCBE2D}" dt="2020-05-17T11:38:13.970" v="2252" actId="165"/>
          <ac:spMkLst>
            <pc:docMk/>
            <pc:sldMk cId="4180689614" sldId="524"/>
            <ac:spMk id="83" creationId="{6EA1A877-0F13-45B7-B369-800CDD4D227D}"/>
          </ac:spMkLst>
        </pc:spChg>
        <pc:spChg chg="mod">
          <ac:chgData name="reza kabir" userId="af3c95a13102d509" providerId="LiveId" clId="{88200EE4-F4B4-49E8-8126-B01E5FCCBE2D}" dt="2020-05-17T11:38:13.970" v="2252" actId="165"/>
          <ac:spMkLst>
            <pc:docMk/>
            <pc:sldMk cId="4180689614" sldId="524"/>
            <ac:spMk id="84" creationId="{4FB80520-DFCC-447C-A326-9CB88E44CAC4}"/>
          </ac:spMkLst>
        </pc:spChg>
        <pc:spChg chg="mod">
          <ac:chgData name="reza kabir" userId="af3c95a13102d509" providerId="LiveId" clId="{88200EE4-F4B4-49E8-8126-B01E5FCCBE2D}" dt="2020-05-17T11:38:13.970" v="2252" actId="165"/>
          <ac:spMkLst>
            <pc:docMk/>
            <pc:sldMk cId="4180689614" sldId="524"/>
            <ac:spMk id="85" creationId="{1FBB0BD4-C3DD-44FE-9502-EC9B1EFC6798}"/>
          </ac:spMkLst>
        </pc:spChg>
        <pc:spChg chg="mod">
          <ac:chgData name="reza kabir" userId="af3c95a13102d509" providerId="LiveId" clId="{88200EE4-F4B4-49E8-8126-B01E5FCCBE2D}" dt="2020-05-17T11:38:13.970" v="2252" actId="165"/>
          <ac:spMkLst>
            <pc:docMk/>
            <pc:sldMk cId="4180689614" sldId="524"/>
            <ac:spMk id="86" creationId="{C5E4EBED-7330-4E51-ACEB-DEDD3FE76F09}"/>
          </ac:spMkLst>
        </pc:spChg>
        <pc:spChg chg="mod">
          <ac:chgData name="reza kabir" userId="af3c95a13102d509" providerId="LiveId" clId="{88200EE4-F4B4-49E8-8126-B01E5FCCBE2D}" dt="2020-05-17T11:38:13.970" v="2252" actId="165"/>
          <ac:spMkLst>
            <pc:docMk/>
            <pc:sldMk cId="4180689614" sldId="524"/>
            <ac:spMk id="87" creationId="{6BCC71EE-0A2D-4F27-A02E-9325C24D36A9}"/>
          </ac:spMkLst>
        </pc:spChg>
        <pc:spChg chg="mod">
          <ac:chgData name="reza kabir" userId="af3c95a13102d509" providerId="LiveId" clId="{88200EE4-F4B4-49E8-8126-B01E5FCCBE2D}" dt="2020-05-17T11:38:13.970" v="2252" actId="165"/>
          <ac:spMkLst>
            <pc:docMk/>
            <pc:sldMk cId="4180689614" sldId="524"/>
            <ac:spMk id="88" creationId="{F8803A45-DC43-4A1B-8950-6DC3925EB83C}"/>
          </ac:spMkLst>
        </pc:spChg>
        <pc:spChg chg="mod">
          <ac:chgData name="reza kabir" userId="af3c95a13102d509" providerId="LiveId" clId="{88200EE4-F4B4-49E8-8126-B01E5FCCBE2D}" dt="2020-05-17T11:38:13.970" v="2252" actId="165"/>
          <ac:spMkLst>
            <pc:docMk/>
            <pc:sldMk cId="4180689614" sldId="524"/>
            <ac:spMk id="89" creationId="{9121CD38-D3DA-480B-ABCF-73185635C9E8}"/>
          </ac:spMkLst>
        </pc:spChg>
        <pc:spChg chg="mod">
          <ac:chgData name="reza kabir" userId="af3c95a13102d509" providerId="LiveId" clId="{88200EE4-F4B4-49E8-8126-B01E5FCCBE2D}" dt="2020-05-17T11:38:13.970" v="2252" actId="165"/>
          <ac:spMkLst>
            <pc:docMk/>
            <pc:sldMk cId="4180689614" sldId="524"/>
            <ac:spMk id="90" creationId="{17888C7B-FBDC-431C-89BA-9718CF42E059}"/>
          </ac:spMkLst>
        </pc:spChg>
        <pc:spChg chg="mod">
          <ac:chgData name="reza kabir" userId="af3c95a13102d509" providerId="LiveId" clId="{88200EE4-F4B4-49E8-8126-B01E5FCCBE2D}" dt="2020-05-17T11:38:13.970" v="2252" actId="165"/>
          <ac:spMkLst>
            <pc:docMk/>
            <pc:sldMk cId="4180689614" sldId="524"/>
            <ac:spMk id="91" creationId="{854C6C36-62B5-464D-BBA6-7F9591CF5E8A}"/>
          </ac:spMkLst>
        </pc:spChg>
        <pc:spChg chg="mod">
          <ac:chgData name="reza kabir" userId="af3c95a13102d509" providerId="LiveId" clId="{88200EE4-F4B4-49E8-8126-B01E5FCCBE2D}" dt="2020-05-17T11:38:13.970" v="2252" actId="165"/>
          <ac:spMkLst>
            <pc:docMk/>
            <pc:sldMk cId="4180689614" sldId="524"/>
            <ac:spMk id="92" creationId="{BF46C3F0-56B6-4D7B-8515-C9406EED0CFA}"/>
          </ac:spMkLst>
        </pc:spChg>
        <pc:spChg chg="mod">
          <ac:chgData name="reza kabir" userId="af3c95a13102d509" providerId="LiveId" clId="{88200EE4-F4B4-49E8-8126-B01E5FCCBE2D}" dt="2020-05-17T11:38:13.970" v="2252" actId="165"/>
          <ac:spMkLst>
            <pc:docMk/>
            <pc:sldMk cId="4180689614" sldId="524"/>
            <ac:spMk id="93" creationId="{B26FF64C-3EC0-422B-AD38-90FDE83EF8DC}"/>
          </ac:spMkLst>
        </pc:spChg>
        <pc:spChg chg="mod">
          <ac:chgData name="reza kabir" userId="af3c95a13102d509" providerId="LiveId" clId="{88200EE4-F4B4-49E8-8126-B01E5FCCBE2D}" dt="2020-05-17T11:38:13.970" v="2252" actId="165"/>
          <ac:spMkLst>
            <pc:docMk/>
            <pc:sldMk cId="4180689614" sldId="524"/>
            <ac:spMk id="94" creationId="{1DE50D4B-9B41-426A-B587-BA47225B2B59}"/>
          </ac:spMkLst>
        </pc:spChg>
        <pc:spChg chg="mod">
          <ac:chgData name="reza kabir" userId="af3c95a13102d509" providerId="LiveId" clId="{88200EE4-F4B4-49E8-8126-B01E5FCCBE2D}" dt="2020-05-17T11:38:13.970" v="2252" actId="165"/>
          <ac:spMkLst>
            <pc:docMk/>
            <pc:sldMk cId="4180689614" sldId="524"/>
            <ac:spMk id="95" creationId="{B8E33565-C95B-487F-81C2-E367E18536C8}"/>
          </ac:spMkLst>
        </pc:spChg>
        <pc:spChg chg="mod">
          <ac:chgData name="reza kabir" userId="af3c95a13102d509" providerId="LiveId" clId="{88200EE4-F4B4-49E8-8126-B01E5FCCBE2D}" dt="2020-05-17T11:38:13.970" v="2252" actId="165"/>
          <ac:spMkLst>
            <pc:docMk/>
            <pc:sldMk cId="4180689614" sldId="524"/>
            <ac:spMk id="96" creationId="{4E0D0FDB-ED64-4CA7-9825-0F0AC86A48B6}"/>
          </ac:spMkLst>
        </pc:spChg>
        <pc:spChg chg="mod">
          <ac:chgData name="reza kabir" userId="af3c95a13102d509" providerId="LiveId" clId="{88200EE4-F4B4-49E8-8126-B01E5FCCBE2D}" dt="2020-05-17T11:38:13.970" v="2252" actId="165"/>
          <ac:spMkLst>
            <pc:docMk/>
            <pc:sldMk cId="4180689614" sldId="524"/>
            <ac:spMk id="97" creationId="{B9B5D409-9E6B-4C01-B8E4-E1B565C0EBB6}"/>
          </ac:spMkLst>
        </pc:spChg>
        <pc:spChg chg="mod">
          <ac:chgData name="reza kabir" userId="af3c95a13102d509" providerId="LiveId" clId="{88200EE4-F4B4-49E8-8126-B01E5FCCBE2D}" dt="2020-05-17T11:38:13.970" v="2252" actId="165"/>
          <ac:spMkLst>
            <pc:docMk/>
            <pc:sldMk cId="4180689614" sldId="524"/>
            <ac:spMk id="98" creationId="{248E9C32-AEB6-483F-9311-9342C9EAFD31}"/>
          </ac:spMkLst>
        </pc:spChg>
        <pc:spChg chg="mod">
          <ac:chgData name="reza kabir" userId="af3c95a13102d509" providerId="LiveId" clId="{88200EE4-F4B4-49E8-8126-B01E5FCCBE2D}" dt="2020-05-17T11:38:13.970" v="2252" actId="165"/>
          <ac:spMkLst>
            <pc:docMk/>
            <pc:sldMk cId="4180689614" sldId="524"/>
            <ac:spMk id="99" creationId="{19498D2F-7320-4F38-BD8D-39929BA25A6D}"/>
          </ac:spMkLst>
        </pc:spChg>
        <pc:spChg chg="mod">
          <ac:chgData name="reza kabir" userId="af3c95a13102d509" providerId="LiveId" clId="{88200EE4-F4B4-49E8-8126-B01E5FCCBE2D}" dt="2020-05-17T11:38:13.970" v="2252" actId="165"/>
          <ac:spMkLst>
            <pc:docMk/>
            <pc:sldMk cId="4180689614" sldId="524"/>
            <ac:spMk id="100" creationId="{C6BB5023-9E0C-4732-B002-917FA7BA9298}"/>
          </ac:spMkLst>
        </pc:spChg>
        <pc:spChg chg="mod">
          <ac:chgData name="reza kabir" userId="af3c95a13102d509" providerId="LiveId" clId="{88200EE4-F4B4-49E8-8126-B01E5FCCBE2D}" dt="2020-05-17T11:38:13.970" v="2252" actId="165"/>
          <ac:spMkLst>
            <pc:docMk/>
            <pc:sldMk cId="4180689614" sldId="524"/>
            <ac:spMk id="101" creationId="{805AFCF3-3760-4D67-B529-3D04684950A9}"/>
          </ac:spMkLst>
        </pc:spChg>
        <pc:spChg chg="mod">
          <ac:chgData name="reza kabir" userId="af3c95a13102d509" providerId="LiveId" clId="{88200EE4-F4B4-49E8-8126-B01E5FCCBE2D}" dt="2020-05-17T11:38:13.970" v="2252" actId="165"/>
          <ac:spMkLst>
            <pc:docMk/>
            <pc:sldMk cId="4180689614" sldId="524"/>
            <ac:spMk id="102" creationId="{8BEC87D4-DFAC-4A02-B0BE-D2816E6F261A}"/>
          </ac:spMkLst>
        </pc:spChg>
        <pc:spChg chg="mod">
          <ac:chgData name="reza kabir" userId="af3c95a13102d509" providerId="LiveId" clId="{88200EE4-F4B4-49E8-8126-B01E5FCCBE2D}" dt="2020-05-17T11:38:13.970" v="2252" actId="165"/>
          <ac:spMkLst>
            <pc:docMk/>
            <pc:sldMk cId="4180689614" sldId="524"/>
            <ac:spMk id="103" creationId="{6AA41B06-0E52-4EDE-80AA-B180A78FD437}"/>
          </ac:spMkLst>
        </pc:spChg>
        <pc:spChg chg="mod">
          <ac:chgData name="reza kabir" userId="af3c95a13102d509" providerId="LiveId" clId="{88200EE4-F4B4-49E8-8126-B01E5FCCBE2D}" dt="2020-05-17T11:38:13.970" v="2252" actId="165"/>
          <ac:spMkLst>
            <pc:docMk/>
            <pc:sldMk cId="4180689614" sldId="524"/>
            <ac:spMk id="104" creationId="{6F6061C8-F405-443B-8EB5-0B49E98DD5EF}"/>
          </ac:spMkLst>
        </pc:spChg>
        <pc:spChg chg="mod">
          <ac:chgData name="reza kabir" userId="af3c95a13102d509" providerId="LiveId" clId="{88200EE4-F4B4-49E8-8126-B01E5FCCBE2D}" dt="2020-05-17T11:38:13.970" v="2252" actId="165"/>
          <ac:spMkLst>
            <pc:docMk/>
            <pc:sldMk cId="4180689614" sldId="524"/>
            <ac:spMk id="105" creationId="{D36B1777-7CE1-4E12-A5A0-FC0F237B3C17}"/>
          </ac:spMkLst>
        </pc:spChg>
        <pc:spChg chg="mod">
          <ac:chgData name="reza kabir" userId="af3c95a13102d509" providerId="LiveId" clId="{88200EE4-F4B4-49E8-8126-B01E5FCCBE2D}" dt="2020-05-17T11:38:13.970" v="2252" actId="165"/>
          <ac:spMkLst>
            <pc:docMk/>
            <pc:sldMk cId="4180689614" sldId="524"/>
            <ac:spMk id="106" creationId="{752A8879-214E-4442-9F0E-DE37BEB342A7}"/>
          </ac:spMkLst>
        </pc:spChg>
        <pc:spChg chg="mod">
          <ac:chgData name="reza kabir" userId="af3c95a13102d509" providerId="LiveId" clId="{88200EE4-F4B4-49E8-8126-B01E5FCCBE2D}" dt="2020-05-17T11:38:13.970" v="2252" actId="165"/>
          <ac:spMkLst>
            <pc:docMk/>
            <pc:sldMk cId="4180689614" sldId="524"/>
            <ac:spMk id="107" creationId="{7C006685-1090-4D27-BC58-C248AAB1295A}"/>
          </ac:spMkLst>
        </pc:spChg>
        <pc:spChg chg="mod">
          <ac:chgData name="reza kabir" userId="af3c95a13102d509" providerId="LiveId" clId="{88200EE4-F4B4-49E8-8126-B01E5FCCBE2D}" dt="2020-05-17T11:38:13.970" v="2252" actId="165"/>
          <ac:spMkLst>
            <pc:docMk/>
            <pc:sldMk cId="4180689614" sldId="524"/>
            <ac:spMk id="108" creationId="{23192EA7-F97B-4A73-B619-5DB3B532B03D}"/>
          </ac:spMkLst>
        </pc:spChg>
        <pc:spChg chg="mod">
          <ac:chgData name="reza kabir" userId="af3c95a13102d509" providerId="LiveId" clId="{88200EE4-F4B4-49E8-8126-B01E5FCCBE2D}" dt="2020-05-17T11:38:13.970" v="2252" actId="165"/>
          <ac:spMkLst>
            <pc:docMk/>
            <pc:sldMk cId="4180689614" sldId="524"/>
            <ac:spMk id="109" creationId="{CFD24B48-B6EE-4F8D-9D63-E7063979ECE8}"/>
          </ac:spMkLst>
        </pc:spChg>
        <pc:spChg chg="mod">
          <ac:chgData name="reza kabir" userId="af3c95a13102d509" providerId="LiveId" clId="{88200EE4-F4B4-49E8-8126-B01E5FCCBE2D}" dt="2020-05-17T11:38:13.970" v="2252" actId="165"/>
          <ac:spMkLst>
            <pc:docMk/>
            <pc:sldMk cId="4180689614" sldId="524"/>
            <ac:spMk id="110" creationId="{93236C82-283E-4E6D-BF5F-91C05BECAAE6}"/>
          </ac:spMkLst>
        </pc:spChg>
        <pc:spChg chg="mod">
          <ac:chgData name="reza kabir" userId="af3c95a13102d509" providerId="LiveId" clId="{88200EE4-F4B4-49E8-8126-B01E5FCCBE2D}" dt="2020-05-17T11:38:13.970" v="2252" actId="165"/>
          <ac:spMkLst>
            <pc:docMk/>
            <pc:sldMk cId="4180689614" sldId="524"/>
            <ac:spMk id="111" creationId="{C360EF60-C237-4DBC-97BA-A2BC2D5D7D9C}"/>
          </ac:spMkLst>
        </pc:spChg>
        <pc:spChg chg="mod">
          <ac:chgData name="reza kabir" userId="af3c95a13102d509" providerId="LiveId" clId="{88200EE4-F4B4-49E8-8126-B01E5FCCBE2D}" dt="2020-05-17T11:38:13.970" v="2252" actId="165"/>
          <ac:spMkLst>
            <pc:docMk/>
            <pc:sldMk cId="4180689614" sldId="524"/>
            <ac:spMk id="112" creationId="{F14BD413-CED0-4D02-84E5-0EBDDDABA403}"/>
          </ac:spMkLst>
        </pc:spChg>
        <pc:spChg chg="mod">
          <ac:chgData name="reza kabir" userId="af3c95a13102d509" providerId="LiveId" clId="{88200EE4-F4B4-49E8-8126-B01E5FCCBE2D}" dt="2020-05-17T11:38:13.970" v="2252" actId="165"/>
          <ac:spMkLst>
            <pc:docMk/>
            <pc:sldMk cId="4180689614" sldId="524"/>
            <ac:spMk id="113" creationId="{04062D68-6D82-474A-87A6-68F12C07F8C9}"/>
          </ac:spMkLst>
        </pc:spChg>
        <pc:spChg chg="mod">
          <ac:chgData name="reza kabir" userId="af3c95a13102d509" providerId="LiveId" clId="{88200EE4-F4B4-49E8-8126-B01E5FCCBE2D}" dt="2020-05-17T11:38:13.970" v="2252" actId="165"/>
          <ac:spMkLst>
            <pc:docMk/>
            <pc:sldMk cId="4180689614" sldId="524"/>
            <ac:spMk id="114" creationId="{777386F2-F5B4-4D4E-88CB-6DCFDE12E352}"/>
          </ac:spMkLst>
        </pc:spChg>
        <pc:spChg chg="mod">
          <ac:chgData name="reza kabir" userId="af3c95a13102d509" providerId="LiveId" clId="{88200EE4-F4B4-49E8-8126-B01E5FCCBE2D}" dt="2020-05-17T11:38:13.970" v="2252" actId="165"/>
          <ac:spMkLst>
            <pc:docMk/>
            <pc:sldMk cId="4180689614" sldId="524"/>
            <ac:spMk id="115" creationId="{9DB16B13-A99C-47F7-8BCD-A9F3DA11CD51}"/>
          </ac:spMkLst>
        </pc:spChg>
        <pc:spChg chg="mod">
          <ac:chgData name="reza kabir" userId="af3c95a13102d509" providerId="LiveId" clId="{88200EE4-F4B4-49E8-8126-B01E5FCCBE2D}" dt="2020-05-17T11:38:13.970" v="2252" actId="165"/>
          <ac:spMkLst>
            <pc:docMk/>
            <pc:sldMk cId="4180689614" sldId="524"/>
            <ac:spMk id="116" creationId="{068A1AC6-0F42-4790-9552-763C53572835}"/>
          </ac:spMkLst>
        </pc:spChg>
        <pc:spChg chg="mod">
          <ac:chgData name="reza kabir" userId="af3c95a13102d509" providerId="LiveId" clId="{88200EE4-F4B4-49E8-8126-B01E5FCCBE2D}" dt="2020-05-17T11:38:13.970" v="2252" actId="165"/>
          <ac:spMkLst>
            <pc:docMk/>
            <pc:sldMk cId="4180689614" sldId="524"/>
            <ac:spMk id="117" creationId="{A51C8F5B-F4D0-4586-AC00-AE0903367644}"/>
          </ac:spMkLst>
        </pc:spChg>
        <pc:spChg chg="mod">
          <ac:chgData name="reza kabir" userId="af3c95a13102d509" providerId="LiveId" clId="{88200EE4-F4B4-49E8-8126-B01E5FCCBE2D}" dt="2020-05-17T11:38:13.970" v="2252" actId="165"/>
          <ac:spMkLst>
            <pc:docMk/>
            <pc:sldMk cId="4180689614" sldId="524"/>
            <ac:spMk id="118" creationId="{6F4ABFE4-8759-4F39-AFEE-F9D8A0156FBA}"/>
          </ac:spMkLst>
        </pc:spChg>
        <pc:spChg chg="mod">
          <ac:chgData name="reza kabir" userId="af3c95a13102d509" providerId="LiveId" clId="{88200EE4-F4B4-49E8-8126-B01E5FCCBE2D}" dt="2020-05-17T11:38:13.970" v="2252" actId="165"/>
          <ac:spMkLst>
            <pc:docMk/>
            <pc:sldMk cId="4180689614" sldId="524"/>
            <ac:spMk id="119" creationId="{61EE7BB5-8373-4ECA-B8BF-7E658EC11584}"/>
          </ac:spMkLst>
        </pc:spChg>
        <pc:spChg chg="mod">
          <ac:chgData name="reza kabir" userId="af3c95a13102d509" providerId="LiveId" clId="{88200EE4-F4B4-49E8-8126-B01E5FCCBE2D}" dt="2020-05-17T11:38:13.970" v="2252" actId="165"/>
          <ac:spMkLst>
            <pc:docMk/>
            <pc:sldMk cId="4180689614" sldId="524"/>
            <ac:spMk id="120" creationId="{11E4B236-A9B1-42DF-91AF-907F7D836F33}"/>
          </ac:spMkLst>
        </pc:spChg>
        <pc:spChg chg="mod">
          <ac:chgData name="reza kabir" userId="af3c95a13102d509" providerId="LiveId" clId="{88200EE4-F4B4-49E8-8126-B01E5FCCBE2D}" dt="2020-05-17T11:38:13.970" v="2252" actId="165"/>
          <ac:spMkLst>
            <pc:docMk/>
            <pc:sldMk cId="4180689614" sldId="524"/>
            <ac:spMk id="121" creationId="{8B11A75C-A56C-4C85-A613-EAF968E30F02}"/>
          </ac:spMkLst>
        </pc:spChg>
        <pc:spChg chg="mod">
          <ac:chgData name="reza kabir" userId="af3c95a13102d509" providerId="LiveId" clId="{88200EE4-F4B4-49E8-8126-B01E5FCCBE2D}" dt="2020-05-17T11:38:13.970" v="2252" actId="165"/>
          <ac:spMkLst>
            <pc:docMk/>
            <pc:sldMk cId="4180689614" sldId="524"/>
            <ac:spMk id="122" creationId="{68F63E0E-61EE-4106-BB78-8812A8B8EA53}"/>
          </ac:spMkLst>
        </pc:spChg>
        <pc:spChg chg="mod">
          <ac:chgData name="reza kabir" userId="af3c95a13102d509" providerId="LiveId" clId="{88200EE4-F4B4-49E8-8126-B01E5FCCBE2D}" dt="2020-05-17T11:38:13.970" v="2252" actId="165"/>
          <ac:spMkLst>
            <pc:docMk/>
            <pc:sldMk cId="4180689614" sldId="524"/>
            <ac:spMk id="123" creationId="{C5D8C22B-EA7F-4248-9756-9D4CB8D8A63B}"/>
          </ac:spMkLst>
        </pc:spChg>
        <pc:spChg chg="mod">
          <ac:chgData name="reza kabir" userId="af3c95a13102d509" providerId="LiveId" clId="{88200EE4-F4B4-49E8-8126-B01E5FCCBE2D}" dt="2020-05-17T11:38:13.970" v="2252" actId="165"/>
          <ac:spMkLst>
            <pc:docMk/>
            <pc:sldMk cId="4180689614" sldId="524"/>
            <ac:spMk id="124" creationId="{04CBD468-1625-40FE-9516-CA0928758FC6}"/>
          </ac:spMkLst>
        </pc:spChg>
        <pc:spChg chg="mod">
          <ac:chgData name="reza kabir" userId="af3c95a13102d509" providerId="LiveId" clId="{88200EE4-F4B4-49E8-8126-B01E5FCCBE2D}" dt="2020-05-17T11:38:13.970" v="2252" actId="165"/>
          <ac:spMkLst>
            <pc:docMk/>
            <pc:sldMk cId="4180689614" sldId="524"/>
            <ac:spMk id="125" creationId="{B7A6D6D0-A57D-4FCF-94B9-4E563FC10667}"/>
          </ac:spMkLst>
        </pc:spChg>
        <pc:spChg chg="mod">
          <ac:chgData name="reza kabir" userId="af3c95a13102d509" providerId="LiveId" clId="{88200EE4-F4B4-49E8-8126-B01E5FCCBE2D}" dt="2020-05-17T11:38:13.970" v="2252" actId="165"/>
          <ac:spMkLst>
            <pc:docMk/>
            <pc:sldMk cId="4180689614" sldId="524"/>
            <ac:spMk id="126" creationId="{CF3CE29B-0152-4F5A-840D-7F8E6C2CF411}"/>
          </ac:spMkLst>
        </pc:spChg>
        <pc:spChg chg="mod">
          <ac:chgData name="reza kabir" userId="af3c95a13102d509" providerId="LiveId" clId="{88200EE4-F4B4-49E8-8126-B01E5FCCBE2D}" dt="2020-05-17T11:38:13.970" v="2252" actId="165"/>
          <ac:spMkLst>
            <pc:docMk/>
            <pc:sldMk cId="4180689614" sldId="524"/>
            <ac:spMk id="127" creationId="{6F0F36B0-9D2B-48E0-8D06-CD6B54B618F7}"/>
          </ac:spMkLst>
        </pc:spChg>
        <pc:spChg chg="mod">
          <ac:chgData name="reza kabir" userId="af3c95a13102d509" providerId="LiveId" clId="{88200EE4-F4B4-49E8-8126-B01E5FCCBE2D}" dt="2020-05-17T11:38:13.970" v="2252" actId="165"/>
          <ac:spMkLst>
            <pc:docMk/>
            <pc:sldMk cId="4180689614" sldId="524"/>
            <ac:spMk id="128" creationId="{B78EF3BB-7047-4460-99F8-7E3DCEE242A0}"/>
          </ac:spMkLst>
        </pc:spChg>
        <pc:spChg chg="mod">
          <ac:chgData name="reza kabir" userId="af3c95a13102d509" providerId="LiveId" clId="{88200EE4-F4B4-49E8-8126-B01E5FCCBE2D}" dt="2020-05-17T11:38:13.970" v="2252" actId="165"/>
          <ac:spMkLst>
            <pc:docMk/>
            <pc:sldMk cId="4180689614" sldId="524"/>
            <ac:spMk id="129" creationId="{089EE5D4-444A-4CAE-9C78-883798E43FC9}"/>
          </ac:spMkLst>
        </pc:spChg>
        <pc:spChg chg="mod">
          <ac:chgData name="reza kabir" userId="af3c95a13102d509" providerId="LiveId" clId="{88200EE4-F4B4-49E8-8126-B01E5FCCBE2D}" dt="2020-05-17T11:38:13.970" v="2252" actId="165"/>
          <ac:spMkLst>
            <pc:docMk/>
            <pc:sldMk cId="4180689614" sldId="524"/>
            <ac:spMk id="130" creationId="{857F0E7C-A7D1-466D-99A2-98BA1602439C}"/>
          </ac:spMkLst>
        </pc:spChg>
        <pc:spChg chg="mod">
          <ac:chgData name="reza kabir" userId="af3c95a13102d509" providerId="LiveId" clId="{88200EE4-F4B4-49E8-8126-B01E5FCCBE2D}" dt="2020-05-17T11:38:13.970" v="2252" actId="165"/>
          <ac:spMkLst>
            <pc:docMk/>
            <pc:sldMk cId="4180689614" sldId="524"/>
            <ac:spMk id="131" creationId="{EF15CF80-1FE0-4C2A-901A-E57BC129C494}"/>
          </ac:spMkLst>
        </pc:spChg>
        <pc:spChg chg="mod">
          <ac:chgData name="reza kabir" userId="af3c95a13102d509" providerId="LiveId" clId="{88200EE4-F4B4-49E8-8126-B01E5FCCBE2D}" dt="2020-05-17T11:38:13.970" v="2252" actId="165"/>
          <ac:spMkLst>
            <pc:docMk/>
            <pc:sldMk cId="4180689614" sldId="524"/>
            <ac:spMk id="133" creationId="{2F9CF6EE-0931-41F3-9B49-186BD7D60255}"/>
          </ac:spMkLst>
        </pc:spChg>
        <pc:spChg chg="mod">
          <ac:chgData name="reza kabir" userId="af3c95a13102d509" providerId="LiveId" clId="{88200EE4-F4B4-49E8-8126-B01E5FCCBE2D}" dt="2020-05-17T11:38:13.970" v="2252" actId="165"/>
          <ac:spMkLst>
            <pc:docMk/>
            <pc:sldMk cId="4180689614" sldId="524"/>
            <ac:spMk id="134" creationId="{3492D559-BD09-425B-A102-45C8094E870B}"/>
          </ac:spMkLst>
        </pc:spChg>
        <pc:spChg chg="mod">
          <ac:chgData name="reza kabir" userId="af3c95a13102d509" providerId="LiveId" clId="{88200EE4-F4B4-49E8-8126-B01E5FCCBE2D}" dt="2020-05-17T11:38:13.970" v="2252" actId="165"/>
          <ac:spMkLst>
            <pc:docMk/>
            <pc:sldMk cId="4180689614" sldId="524"/>
            <ac:spMk id="135" creationId="{57926CDA-E260-4792-8C0B-46AB7099D619}"/>
          </ac:spMkLst>
        </pc:spChg>
        <pc:spChg chg="mod">
          <ac:chgData name="reza kabir" userId="af3c95a13102d509" providerId="LiveId" clId="{88200EE4-F4B4-49E8-8126-B01E5FCCBE2D}" dt="2020-05-17T11:38:13.970" v="2252" actId="165"/>
          <ac:spMkLst>
            <pc:docMk/>
            <pc:sldMk cId="4180689614" sldId="524"/>
            <ac:spMk id="136" creationId="{CE4C2AA2-639A-4B2C-AFDD-AACF381630A2}"/>
          </ac:spMkLst>
        </pc:spChg>
        <pc:spChg chg="mod">
          <ac:chgData name="reza kabir" userId="af3c95a13102d509" providerId="LiveId" clId="{88200EE4-F4B4-49E8-8126-B01E5FCCBE2D}" dt="2020-05-17T11:38:13.970" v="2252" actId="165"/>
          <ac:spMkLst>
            <pc:docMk/>
            <pc:sldMk cId="4180689614" sldId="524"/>
            <ac:spMk id="137" creationId="{7C3C1D75-86C5-4651-80A4-C0F2D8C0EAE5}"/>
          </ac:spMkLst>
        </pc:spChg>
        <pc:spChg chg="mod">
          <ac:chgData name="reza kabir" userId="af3c95a13102d509" providerId="LiveId" clId="{88200EE4-F4B4-49E8-8126-B01E5FCCBE2D}" dt="2020-05-17T11:38:13.970" v="2252" actId="165"/>
          <ac:spMkLst>
            <pc:docMk/>
            <pc:sldMk cId="4180689614" sldId="524"/>
            <ac:spMk id="138" creationId="{FB88AB38-26B4-4588-BE47-8CEE6804B6E9}"/>
          </ac:spMkLst>
        </pc:spChg>
        <pc:spChg chg="mod">
          <ac:chgData name="reza kabir" userId="af3c95a13102d509" providerId="LiveId" clId="{88200EE4-F4B4-49E8-8126-B01E5FCCBE2D}" dt="2020-05-17T11:38:13.970" v="2252" actId="165"/>
          <ac:spMkLst>
            <pc:docMk/>
            <pc:sldMk cId="4180689614" sldId="524"/>
            <ac:spMk id="139" creationId="{BCFCB95B-5193-44C9-B028-FF3A9E94CF5C}"/>
          </ac:spMkLst>
        </pc:spChg>
        <pc:spChg chg="mod">
          <ac:chgData name="reza kabir" userId="af3c95a13102d509" providerId="LiveId" clId="{88200EE4-F4B4-49E8-8126-B01E5FCCBE2D}" dt="2020-05-17T11:38:13.970" v="2252" actId="165"/>
          <ac:spMkLst>
            <pc:docMk/>
            <pc:sldMk cId="4180689614" sldId="524"/>
            <ac:spMk id="140" creationId="{CF15A484-3CC9-461E-B691-F8555DCC3871}"/>
          </ac:spMkLst>
        </pc:spChg>
        <pc:spChg chg="mod">
          <ac:chgData name="reza kabir" userId="af3c95a13102d509" providerId="LiveId" clId="{88200EE4-F4B4-49E8-8126-B01E5FCCBE2D}" dt="2020-05-17T11:38:13.970" v="2252" actId="165"/>
          <ac:spMkLst>
            <pc:docMk/>
            <pc:sldMk cId="4180689614" sldId="524"/>
            <ac:spMk id="141" creationId="{84E815F6-EBF4-436A-9721-FDABC84D22FA}"/>
          </ac:spMkLst>
        </pc:spChg>
        <pc:spChg chg="mod">
          <ac:chgData name="reza kabir" userId="af3c95a13102d509" providerId="LiveId" clId="{88200EE4-F4B4-49E8-8126-B01E5FCCBE2D}" dt="2020-05-17T11:38:13.970" v="2252" actId="165"/>
          <ac:spMkLst>
            <pc:docMk/>
            <pc:sldMk cId="4180689614" sldId="524"/>
            <ac:spMk id="142" creationId="{DCB7FD94-9E34-45D8-9B3F-C0F5D66EAA43}"/>
          </ac:spMkLst>
        </pc:spChg>
        <pc:spChg chg="mod">
          <ac:chgData name="reza kabir" userId="af3c95a13102d509" providerId="LiveId" clId="{88200EE4-F4B4-49E8-8126-B01E5FCCBE2D}" dt="2020-05-17T11:38:13.970" v="2252" actId="165"/>
          <ac:spMkLst>
            <pc:docMk/>
            <pc:sldMk cId="4180689614" sldId="524"/>
            <ac:spMk id="144" creationId="{E881F655-3220-4ADA-970F-DE9E41877BC4}"/>
          </ac:spMkLst>
        </pc:spChg>
        <pc:spChg chg="mod">
          <ac:chgData name="reza kabir" userId="af3c95a13102d509" providerId="LiveId" clId="{88200EE4-F4B4-49E8-8126-B01E5FCCBE2D}" dt="2020-05-17T11:38:13.970" v="2252" actId="165"/>
          <ac:spMkLst>
            <pc:docMk/>
            <pc:sldMk cId="4180689614" sldId="524"/>
            <ac:spMk id="145" creationId="{F93856BF-E6E7-4296-8610-C3AEB4E15DFA}"/>
          </ac:spMkLst>
        </pc:spChg>
        <pc:spChg chg="mod">
          <ac:chgData name="reza kabir" userId="af3c95a13102d509" providerId="LiveId" clId="{88200EE4-F4B4-49E8-8126-B01E5FCCBE2D}" dt="2020-05-17T11:38:13.970" v="2252" actId="165"/>
          <ac:spMkLst>
            <pc:docMk/>
            <pc:sldMk cId="4180689614" sldId="524"/>
            <ac:spMk id="146" creationId="{AE10F556-98F6-47FD-AEC3-AB15E0B97EF0}"/>
          </ac:spMkLst>
        </pc:spChg>
        <pc:spChg chg="mod">
          <ac:chgData name="reza kabir" userId="af3c95a13102d509" providerId="LiveId" clId="{88200EE4-F4B4-49E8-8126-B01E5FCCBE2D}" dt="2020-05-17T11:38:13.970" v="2252" actId="165"/>
          <ac:spMkLst>
            <pc:docMk/>
            <pc:sldMk cId="4180689614" sldId="524"/>
            <ac:spMk id="147" creationId="{C7C06324-384B-4D35-8484-F77ECC850180}"/>
          </ac:spMkLst>
        </pc:spChg>
        <pc:spChg chg="mod">
          <ac:chgData name="reza kabir" userId="af3c95a13102d509" providerId="LiveId" clId="{88200EE4-F4B4-49E8-8126-B01E5FCCBE2D}" dt="2020-05-17T11:38:13.970" v="2252" actId="165"/>
          <ac:spMkLst>
            <pc:docMk/>
            <pc:sldMk cId="4180689614" sldId="524"/>
            <ac:spMk id="148" creationId="{3A2D7B35-A83E-4798-9D22-D82D667378D2}"/>
          </ac:spMkLst>
        </pc:spChg>
        <pc:spChg chg="mod">
          <ac:chgData name="reza kabir" userId="af3c95a13102d509" providerId="LiveId" clId="{88200EE4-F4B4-49E8-8126-B01E5FCCBE2D}" dt="2020-05-17T11:38:13.970" v="2252" actId="165"/>
          <ac:spMkLst>
            <pc:docMk/>
            <pc:sldMk cId="4180689614" sldId="524"/>
            <ac:spMk id="149" creationId="{A33A2928-2CD7-46F2-969C-46732240E9DC}"/>
          </ac:spMkLst>
        </pc:spChg>
        <pc:spChg chg="mod">
          <ac:chgData name="reza kabir" userId="af3c95a13102d509" providerId="LiveId" clId="{88200EE4-F4B4-49E8-8126-B01E5FCCBE2D}" dt="2020-05-17T11:38:13.970" v="2252" actId="165"/>
          <ac:spMkLst>
            <pc:docMk/>
            <pc:sldMk cId="4180689614" sldId="524"/>
            <ac:spMk id="150" creationId="{FFFF0791-8C1E-4DD6-A890-6DAB777E9B76}"/>
          </ac:spMkLst>
        </pc:spChg>
        <pc:spChg chg="mod">
          <ac:chgData name="reza kabir" userId="af3c95a13102d509" providerId="LiveId" clId="{88200EE4-F4B4-49E8-8126-B01E5FCCBE2D}" dt="2020-05-17T11:38:13.970" v="2252" actId="165"/>
          <ac:spMkLst>
            <pc:docMk/>
            <pc:sldMk cId="4180689614" sldId="524"/>
            <ac:spMk id="151" creationId="{BC2D9B83-69C1-4178-B6AE-86D051E2D655}"/>
          </ac:spMkLst>
        </pc:spChg>
        <pc:spChg chg="mod">
          <ac:chgData name="reza kabir" userId="af3c95a13102d509" providerId="LiveId" clId="{88200EE4-F4B4-49E8-8126-B01E5FCCBE2D}" dt="2020-05-17T11:38:13.970" v="2252" actId="165"/>
          <ac:spMkLst>
            <pc:docMk/>
            <pc:sldMk cId="4180689614" sldId="524"/>
            <ac:spMk id="152" creationId="{284B8BAA-68DB-4AC7-8D60-979805CFC7EC}"/>
          </ac:spMkLst>
        </pc:spChg>
        <pc:spChg chg="mod">
          <ac:chgData name="reza kabir" userId="af3c95a13102d509" providerId="LiveId" clId="{88200EE4-F4B4-49E8-8126-B01E5FCCBE2D}" dt="2020-05-17T11:38:13.970" v="2252" actId="165"/>
          <ac:spMkLst>
            <pc:docMk/>
            <pc:sldMk cId="4180689614" sldId="524"/>
            <ac:spMk id="153" creationId="{9701C91F-22DF-418E-B1D6-258BE75F3ED2}"/>
          </ac:spMkLst>
        </pc:spChg>
        <pc:spChg chg="mod">
          <ac:chgData name="reza kabir" userId="af3c95a13102d509" providerId="LiveId" clId="{88200EE4-F4B4-49E8-8126-B01E5FCCBE2D}" dt="2020-05-17T11:38:13.970" v="2252" actId="165"/>
          <ac:spMkLst>
            <pc:docMk/>
            <pc:sldMk cId="4180689614" sldId="524"/>
            <ac:spMk id="154" creationId="{D4D1CDE6-2CDA-4C9A-88AE-476BD9FA1505}"/>
          </ac:spMkLst>
        </pc:spChg>
        <pc:spChg chg="mod">
          <ac:chgData name="reza kabir" userId="af3c95a13102d509" providerId="LiveId" clId="{88200EE4-F4B4-49E8-8126-B01E5FCCBE2D}" dt="2020-05-17T11:38:13.970" v="2252" actId="165"/>
          <ac:spMkLst>
            <pc:docMk/>
            <pc:sldMk cId="4180689614" sldId="524"/>
            <ac:spMk id="155" creationId="{0E58F4F0-EDC3-4D9A-B482-282CFC3C687C}"/>
          </ac:spMkLst>
        </pc:spChg>
        <pc:spChg chg="mod">
          <ac:chgData name="reza kabir" userId="af3c95a13102d509" providerId="LiveId" clId="{88200EE4-F4B4-49E8-8126-B01E5FCCBE2D}" dt="2020-05-17T11:38:13.970" v="2252" actId="165"/>
          <ac:spMkLst>
            <pc:docMk/>
            <pc:sldMk cId="4180689614" sldId="524"/>
            <ac:spMk id="156" creationId="{DA60C248-27E8-4189-BC1B-11A8E3DB1126}"/>
          </ac:spMkLst>
        </pc:spChg>
        <pc:spChg chg="mod">
          <ac:chgData name="reza kabir" userId="af3c95a13102d509" providerId="LiveId" clId="{88200EE4-F4B4-49E8-8126-B01E5FCCBE2D}" dt="2020-05-17T11:38:13.970" v="2252" actId="165"/>
          <ac:spMkLst>
            <pc:docMk/>
            <pc:sldMk cId="4180689614" sldId="524"/>
            <ac:spMk id="157" creationId="{F4437071-E1FE-4662-96B4-3A7FFB221E62}"/>
          </ac:spMkLst>
        </pc:spChg>
        <pc:spChg chg="mod">
          <ac:chgData name="reza kabir" userId="af3c95a13102d509" providerId="LiveId" clId="{88200EE4-F4B4-49E8-8126-B01E5FCCBE2D}" dt="2020-05-17T11:38:13.970" v="2252" actId="165"/>
          <ac:spMkLst>
            <pc:docMk/>
            <pc:sldMk cId="4180689614" sldId="524"/>
            <ac:spMk id="158" creationId="{E5FA7D96-4E6B-4FF4-AF8F-0E648E8B39BF}"/>
          </ac:spMkLst>
        </pc:spChg>
        <pc:spChg chg="mod">
          <ac:chgData name="reza kabir" userId="af3c95a13102d509" providerId="LiveId" clId="{88200EE4-F4B4-49E8-8126-B01E5FCCBE2D}" dt="2020-05-17T11:38:13.970" v="2252" actId="165"/>
          <ac:spMkLst>
            <pc:docMk/>
            <pc:sldMk cId="4180689614" sldId="524"/>
            <ac:spMk id="159" creationId="{A3E18744-A54F-4A7E-AC59-EDD1620C1B3E}"/>
          </ac:spMkLst>
        </pc:spChg>
        <pc:spChg chg="mod">
          <ac:chgData name="reza kabir" userId="af3c95a13102d509" providerId="LiveId" clId="{88200EE4-F4B4-49E8-8126-B01E5FCCBE2D}" dt="2020-05-17T11:38:13.970" v="2252" actId="165"/>
          <ac:spMkLst>
            <pc:docMk/>
            <pc:sldMk cId="4180689614" sldId="524"/>
            <ac:spMk id="160" creationId="{578D38EA-5B90-4436-B673-B7973116BD1B}"/>
          </ac:spMkLst>
        </pc:spChg>
        <pc:spChg chg="mod">
          <ac:chgData name="reza kabir" userId="af3c95a13102d509" providerId="LiveId" clId="{88200EE4-F4B4-49E8-8126-B01E5FCCBE2D}" dt="2020-05-17T11:38:13.970" v="2252" actId="165"/>
          <ac:spMkLst>
            <pc:docMk/>
            <pc:sldMk cId="4180689614" sldId="524"/>
            <ac:spMk id="161" creationId="{B08672B9-93FB-47C0-9A73-4DF0C987D6B2}"/>
          </ac:spMkLst>
        </pc:spChg>
        <pc:spChg chg="mod">
          <ac:chgData name="reza kabir" userId="af3c95a13102d509" providerId="LiveId" clId="{88200EE4-F4B4-49E8-8126-B01E5FCCBE2D}" dt="2020-05-17T11:38:13.970" v="2252" actId="165"/>
          <ac:spMkLst>
            <pc:docMk/>
            <pc:sldMk cId="4180689614" sldId="524"/>
            <ac:spMk id="162" creationId="{D2EF896F-C5F2-4C63-B000-5A61FFB75641}"/>
          </ac:spMkLst>
        </pc:spChg>
        <pc:spChg chg="mod">
          <ac:chgData name="reza kabir" userId="af3c95a13102d509" providerId="LiveId" clId="{88200EE4-F4B4-49E8-8126-B01E5FCCBE2D}" dt="2020-05-17T11:38:13.970" v="2252" actId="165"/>
          <ac:spMkLst>
            <pc:docMk/>
            <pc:sldMk cId="4180689614" sldId="524"/>
            <ac:spMk id="163" creationId="{71804F1D-F687-4069-BEE5-0585ABBF23E4}"/>
          </ac:spMkLst>
        </pc:spChg>
        <pc:spChg chg="mod">
          <ac:chgData name="reza kabir" userId="af3c95a13102d509" providerId="LiveId" clId="{88200EE4-F4B4-49E8-8126-B01E5FCCBE2D}" dt="2020-05-17T11:38:13.970" v="2252" actId="165"/>
          <ac:spMkLst>
            <pc:docMk/>
            <pc:sldMk cId="4180689614" sldId="524"/>
            <ac:spMk id="164" creationId="{37D11BBD-8D43-4B62-BAFC-ACE8C808B7B0}"/>
          </ac:spMkLst>
        </pc:spChg>
        <pc:spChg chg="mod">
          <ac:chgData name="reza kabir" userId="af3c95a13102d509" providerId="LiveId" clId="{88200EE4-F4B4-49E8-8126-B01E5FCCBE2D}" dt="2020-05-17T11:38:13.970" v="2252" actId="165"/>
          <ac:spMkLst>
            <pc:docMk/>
            <pc:sldMk cId="4180689614" sldId="524"/>
            <ac:spMk id="165" creationId="{8ED9C683-59CF-4323-8467-2587462076B3}"/>
          </ac:spMkLst>
        </pc:spChg>
        <pc:spChg chg="mod">
          <ac:chgData name="reza kabir" userId="af3c95a13102d509" providerId="LiveId" clId="{88200EE4-F4B4-49E8-8126-B01E5FCCBE2D}" dt="2020-05-17T11:38:13.970" v="2252" actId="165"/>
          <ac:spMkLst>
            <pc:docMk/>
            <pc:sldMk cId="4180689614" sldId="524"/>
            <ac:spMk id="166" creationId="{20B14E60-8323-441B-A674-BD3949F77D0E}"/>
          </ac:spMkLst>
        </pc:spChg>
        <pc:spChg chg="mod">
          <ac:chgData name="reza kabir" userId="af3c95a13102d509" providerId="LiveId" clId="{88200EE4-F4B4-49E8-8126-B01E5FCCBE2D}" dt="2020-05-17T11:38:13.970" v="2252" actId="165"/>
          <ac:spMkLst>
            <pc:docMk/>
            <pc:sldMk cId="4180689614" sldId="524"/>
            <ac:spMk id="167" creationId="{FACFE047-8F4C-4EEE-B201-741223F37865}"/>
          </ac:spMkLst>
        </pc:spChg>
        <pc:spChg chg="mod">
          <ac:chgData name="reza kabir" userId="af3c95a13102d509" providerId="LiveId" clId="{88200EE4-F4B4-49E8-8126-B01E5FCCBE2D}" dt="2020-05-17T11:38:13.970" v="2252" actId="165"/>
          <ac:spMkLst>
            <pc:docMk/>
            <pc:sldMk cId="4180689614" sldId="524"/>
            <ac:spMk id="168" creationId="{8DE6DE5E-1536-44CF-BDB2-69E831159755}"/>
          </ac:spMkLst>
        </pc:spChg>
        <pc:spChg chg="mod">
          <ac:chgData name="reza kabir" userId="af3c95a13102d509" providerId="LiveId" clId="{88200EE4-F4B4-49E8-8126-B01E5FCCBE2D}" dt="2020-05-17T11:38:13.970" v="2252" actId="165"/>
          <ac:spMkLst>
            <pc:docMk/>
            <pc:sldMk cId="4180689614" sldId="524"/>
            <ac:spMk id="169" creationId="{D6CBE295-81E9-4445-AF68-FE91F548C838}"/>
          </ac:spMkLst>
        </pc:spChg>
        <pc:spChg chg="mod">
          <ac:chgData name="reza kabir" userId="af3c95a13102d509" providerId="LiveId" clId="{88200EE4-F4B4-49E8-8126-B01E5FCCBE2D}" dt="2020-05-17T11:38:13.970" v="2252" actId="165"/>
          <ac:spMkLst>
            <pc:docMk/>
            <pc:sldMk cId="4180689614" sldId="524"/>
            <ac:spMk id="170" creationId="{215E3618-B4FB-4D38-81E4-06AE31047C99}"/>
          </ac:spMkLst>
        </pc:spChg>
        <pc:spChg chg="mod">
          <ac:chgData name="reza kabir" userId="af3c95a13102d509" providerId="LiveId" clId="{88200EE4-F4B4-49E8-8126-B01E5FCCBE2D}" dt="2020-05-17T11:38:13.970" v="2252" actId="165"/>
          <ac:spMkLst>
            <pc:docMk/>
            <pc:sldMk cId="4180689614" sldId="524"/>
            <ac:spMk id="171" creationId="{C397ECD3-F8A7-4C02-8E2B-8DB7FD4E3351}"/>
          </ac:spMkLst>
        </pc:spChg>
        <pc:spChg chg="mod">
          <ac:chgData name="reza kabir" userId="af3c95a13102d509" providerId="LiveId" clId="{88200EE4-F4B4-49E8-8126-B01E5FCCBE2D}" dt="2020-05-17T11:38:13.970" v="2252" actId="165"/>
          <ac:spMkLst>
            <pc:docMk/>
            <pc:sldMk cId="4180689614" sldId="524"/>
            <ac:spMk id="172" creationId="{BA4293A9-B6D1-46A2-9B4C-E2B9F5031013}"/>
          </ac:spMkLst>
        </pc:spChg>
        <pc:spChg chg="mod">
          <ac:chgData name="reza kabir" userId="af3c95a13102d509" providerId="LiveId" clId="{88200EE4-F4B4-49E8-8126-B01E5FCCBE2D}" dt="2020-05-17T11:38:13.970" v="2252" actId="165"/>
          <ac:spMkLst>
            <pc:docMk/>
            <pc:sldMk cId="4180689614" sldId="524"/>
            <ac:spMk id="173" creationId="{259C5B53-15BB-46F5-84B8-56904D4CC24C}"/>
          </ac:spMkLst>
        </pc:spChg>
        <pc:spChg chg="mod">
          <ac:chgData name="reza kabir" userId="af3c95a13102d509" providerId="LiveId" clId="{88200EE4-F4B4-49E8-8126-B01E5FCCBE2D}" dt="2020-05-17T11:38:13.970" v="2252" actId="165"/>
          <ac:spMkLst>
            <pc:docMk/>
            <pc:sldMk cId="4180689614" sldId="524"/>
            <ac:spMk id="174" creationId="{2C3D501C-388E-46B9-8BF9-F57E6793FDE0}"/>
          </ac:spMkLst>
        </pc:spChg>
        <pc:spChg chg="mod">
          <ac:chgData name="reza kabir" userId="af3c95a13102d509" providerId="LiveId" clId="{88200EE4-F4B4-49E8-8126-B01E5FCCBE2D}" dt="2020-05-17T11:38:13.970" v="2252" actId="165"/>
          <ac:spMkLst>
            <pc:docMk/>
            <pc:sldMk cId="4180689614" sldId="524"/>
            <ac:spMk id="175" creationId="{0FB0BC08-6681-40DE-9CBE-8BD951ECDCEE}"/>
          </ac:spMkLst>
        </pc:spChg>
        <pc:spChg chg="mod">
          <ac:chgData name="reza kabir" userId="af3c95a13102d509" providerId="LiveId" clId="{88200EE4-F4B4-49E8-8126-B01E5FCCBE2D}" dt="2020-05-17T11:38:13.970" v="2252" actId="165"/>
          <ac:spMkLst>
            <pc:docMk/>
            <pc:sldMk cId="4180689614" sldId="524"/>
            <ac:spMk id="176" creationId="{B0B3AD4C-9909-4C2A-AB98-A29D9AB8F99D}"/>
          </ac:spMkLst>
        </pc:spChg>
        <pc:spChg chg="mod">
          <ac:chgData name="reza kabir" userId="af3c95a13102d509" providerId="LiveId" clId="{88200EE4-F4B4-49E8-8126-B01E5FCCBE2D}" dt="2020-05-17T11:38:13.970" v="2252" actId="165"/>
          <ac:spMkLst>
            <pc:docMk/>
            <pc:sldMk cId="4180689614" sldId="524"/>
            <ac:spMk id="177" creationId="{8C347A2F-C867-4BF5-B454-ACDE2C4142B8}"/>
          </ac:spMkLst>
        </pc:spChg>
        <pc:spChg chg="mod">
          <ac:chgData name="reza kabir" userId="af3c95a13102d509" providerId="LiveId" clId="{88200EE4-F4B4-49E8-8126-B01E5FCCBE2D}" dt="2020-05-17T11:38:13.970" v="2252" actId="165"/>
          <ac:spMkLst>
            <pc:docMk/>
            <pc:sldMk cId="4180689614" sldId="524"/>
            <ac:spMk id="178" creationId="{251E21B1-6DB8-4250-9D17-AA3AFC3F3A0E}"/>
          </ac:spMkLst>
        </pc:spChg>
        <pc:spChg chg="mod">
          <ac:chgData name="reza kabir" userId="af3c95a13102d509" providerId="LiveId" clId="{88200EE4-F4B4-49E8-8126-B01E5FCCBE2D}" dt="2020-05-17T11:38:13.970" v="2252" actId="165"/>
          <ac:spMkLst>
            <pc:docMk/>
            <pc:sldMk cId="4180689614" sldId="524"/>
            <ac:spMk id="179" creationId="{DE9ED949-B9C7-4AF8-9B51-D97CA09DDA54}"/>
          </ac:spMkLst>
        </pc:spChg>
        <pc:spChg chg="mod">
          <ac:chgData name="reza kabir" userId="af3c95a13102d509" providerId="LiveId" clId="{88200EE4-F4B4-49E8-8126-B01E5FCCBE2D}" dt="2020-05-17T11:38:13.970" v="2252" actId="165"/>
          <ac:spMkLst>
            <pc:docMk/>
            <pc:sldMk cId="4180689614" sldId="524"/>
            <ac:spMk id="180" creationId="{F64E9824-867D-46CA-9D2E-360DA2BCCE0C}"/>
          </ac:spMkLst>
        </pc:spChg>
        <pc:spChg chg="mod">
          <ac:chgData name="reza kabir" userId="af3c95a13102d509" providerId="LiveId" clId="{88200EE4-F4B4-49E8-8126-B01E5FCCBE2D}" dt="2020-05-17T11:38:13.970" v="2252" actId="165"/>
          <ac:spMkLst>
            <pc:docMk/>
            <pc:sldMk cId="4180689614" sldId="524"/>
            <ac:spMk id="181" creationId="{268C38A4-75AC-41E8-ADA5-54786FE13779}"/>
          </ac:spMkLst>
        </pc:spChg>
        <pc:spChg chg="mod">
          <ac:chgData name="reza kabir" userId="af3c95a13102d509" providerId="LiveId" clId="{88200EE4-F4B4-49E8-8126-B01E5FCCBE2D}" dt="2020-05-17T11:38:13.970" v="2252" actId="165"/>
          <ac:spMkLst>
            <pc:docMk/>
            <pc:sldMk cId="4180689614" sldId="524"/>
            <ac:spMk id="182" creationId="{C2510DF5-1F45-448F-89CA-E2D02E324EE6}"/>
          </ac:spMkLst>
        </pc:spChg>
        <pc:spChg chg="mod">
          <ac:chgData name="reza kabir" userId="af3c95a13102d509" providerId="LiveId" clId="{88200EE4-F4B4-49E8-8126-B01E5FCCBE2D}" dt="2020-05-17T11:38:13.970" v="2252" actId="165"/>
          <ac:spMkLst>
            <pc:docMk/>
            <pc:sldMk cId="4180689614" sldId="524"/>
            <ac:spMk id="183" creationId="{E460C51A-EEBF-444F-B088-2D20D4F0B2D7}"/>
          </ac:spMkLst>
        </pc:spChg>
        <pc:spChg chg="mod">
          <ac:chgData name="reza kabir" userId="af3c95a13102d509" providerId="LiveId" clId="{88200EE4-F4B4-49E8-8126-B01E5FCCBE2D}" dt="2020-05-17T11:38:13.970" v="2252" actId="165"/>
          <ac:spMkLst>
            <pc:docMk/>
            <pc:sldMk cId="4180689614" sldId="524"/>
            <ac:spMk id="184" creationId="{41B308A7-6D4C-4C8E-86AE-2F690DB35A2B}"/>
          </ac:spMkLst>
        </pc:spChg>
        <pc:spChg chg="mod">
          <ac:chgData name="reza kabir" userId="af3c95a13102d509" providerId="LiveId" clId="{88200EE4-F4B4-49E8-8126-B01E5FCCBE2D}" dt="2020-05-17T11:38:13.970" v="2252" actId="165"/>
          <ac:spMkLst>
            <pc:docMk/>
            <pc:sldMk cId="4180689614" sldId="524"/>
            <ac:spMk id="185" creationId="{7DBA8124-7297-44A8-8327-29CA259A30D6}"/>
          </ac:spMkLst>
        </pc:spChg>
        <pc:spChg chg="mod">
          <ac:chgData name="reza kabir" userId="af3c95a13102d509" providerId="LiveId" clId="{88200EE4-F4B4-49E8-8126-B01E5FCCBE2D}" dt="2020-05-17T11:38:13.970" v="2252" actId="165"/>
          <ac:spMkLst>
            <pc:docMk/>
            <pc:sldMk cId="4180689614" sldId="524"/>
            <ac:spMk id="186" creationId="{CC52243E-41F4-489E-A47E-84F9EDEA4C4B}"/>
          </ac:spMkLst>
        </pc:spChg>
        <pc:spChg chg="mod">
          <ac:chgData name="reza kabir" userId="af3c95a13102d509" providerId="LiveId" clId="{88200EE4-F4B4-49E8-8126-B01E5FCCBE2D}" dt="2020-05-17T11:38:13.970" v="2252" actId="165"/>
          <ac:spMkLst>
            <pc:docMk/>
            <pc:sldMk cId="4180689614" sldId="524"/>
            <ac:spMk id="187" creationId="{49BC4449-F610-4E1F-9E56-6D51D4C2464C}"/>
          </ac:spMkLst>
        </pc:spChg>
        <pc:spChg chg="mod">
          <ac:chgData name="reza kabir" userId="af3c95a13102d509" providerId="LiveId" clId="{88200EE4-F4B4-49E8-8126-B01E5FCCBE2D}" dt="2020-05-17T11:38:13.970" v="2252" actId="165"/>
          <ac:spMkLst>
            <pc:docMk/>
            <pc:sldMk cId="4180689614" sldId="524"/>
            <ac:spMk id="188" creationId="{64F511FE-0262-42FA-B005-FAE8352B15F3}"/>
          </ac:spMkLst>
        </pc:spChg>
        <pc:spChg chg="mod">
          <ac:chgData name="reza kabir" userId="af3c95a13102d509" providerId="LiveId" clId="{88200EE4-F4B4-49E8-8126-B01E5FCCBE2D}" dt="2020-05-17T11:38:13.970" v="2252" actId="165"/>
          <ac:spMkLst>
            <pc:docMk/>
            <pc:sldMk cId="4180689614" sldId="524"/>
            <ac:spMk id="189" creationId="{E4ABCF8E-E6D7-42D0-A6A3-4FF122DB880D}"/>
          </ac:spMkLst>
        </pc:spChg>
        <pc:spChg chg="mod">
          <ac:chgData name="reza kabir" userId="af3c95a13102d509" providerId="LiveId" clId="{88200EE4-F4B4-49E8-8126-B01E5FCCBE2D}" dt="2020-05-17T11:38:13.970" v="2252" actId="165"/>
          <ac:spMkLst>
            <pc:docMk/>
            <pc:sldMk cId="4180689614" sldId="524"/>
            <ac:spMk id="190" creationId="{CE1E426C-099B-4710-B73A-6DA03699122B}"/>
          </ac:spMkLst>
        </pc:spChg>
        <pc:spChg chg="mod">
          <ac:chgData name="reza kabir" userId="af3c95a13102d509" providerId="LiveId" clId="{88200EE4-F4B4-49E8-8126-B01E5FCCBE2D}" dt="2020-05-17T11:38:13.970" v="2252" actId="165"/>
          <ac:spMkLst>
            <pc:docMk/>
            <pc:sldMk cId="4180689614" sldId="524"/>
            <ac:spMk id="191" creationId="{30EE0AB9-FDB6-42F8-AE66-D2CFD49C9944}"/>
          </ac:spMkLst>
        </pc:spChg>
        <pc:spChg chg="mod">
          <ac:chgData name="reza kabir" userId="af3c95a13102d509" providerId="LiveId" clId="{88200EE4-F4B4-49E8-8126-B01E5FCCBE2D}" dt="2020-05-17T11:38:13.970" v="2252" actId="165"/>
          <ac:spMkLst>
            <pc:docMk/>
            <pc:sldMk cId="4180689614" sldId="524"/>
            <ac:spMk id="192" creationId="{7C7835F7-A7E0-4711-8840-9572B777428B}"/>
          </ac:spMkLst>
        </pc:spChg>
        <pc:spChg chg="mod">
          <ac:chgData name="reza kabir" userId="af3c95a13102d509" providerId="LiveId" clId="{88200EE4-F4B4-49E8-8126-B01E5FCCBE2D}" dt="2020-05-17T11:38:13.970" v="2252" actId="165"/>
          <ac:spMkLst>
            <pc:docMk/>
            <pc:sldMk cId="4180689614" sldId="524"/>
            <ac:spMk id="193" creationId="{B31D5EAB-8A19-4FED-9542-706FEB671466}"/>
          </ac:spMkLst>
        </pc:spChg>
        <pc:spChg chg="mod">
          <ac:chgData name="reza kabir" userId="af3c95a13102d509" providerId="LiveId" clId="{88200EE4-F4B4-49E8-8126-B01E5FCCBE2D}" dt="2020-05-17T11:38:13.970" v="2252" actId="165"/>
          <ac:spMkLst>
            <pc:docMk/>
            <pc:sldMk cId="4180689614" sldId="524"/>
            <ac:spMk id="194" creationId="{CE92D590-5ACB-4C0F-81A8-0C0AF1B38D5E}"/>
          </ac:spMkLst>
        </pc:spChg>
        <pc:spChg chg="mod">
          <ac:chgData name="reza kabir" userId="af3c95a13102d509" providerId="LiveId" clId="{88200EE4-F4B4-49E8-8126-B01E5FCCBE2D}" dt="2020-05-17T11:38:13.970" v="2252" actId="165"/>
          <ac:spMkLst>
            <pc:docMk/>
            <pc:sldMk cId="4180689614" sldId="524"/>
            <ac:spMk id="195" creationId="{48FE87DD-CD28-403C-A46A-9931EE909D5B}"/>
          </ac:spMkLst>
        </pc:spChg>
        <pc:spChg chg="mod">
          <ac:chgData name="reza kabir" userId="af3c95a13102d509" providerId="LiveId" clId="{88200EE4-F4B4-49E8-8126-B01E5FCCBE2D}" dt="2020-05-17T11:38:13.970" v="2252" actId="165"/>
          <ac:spMkLst>
            <pc:docMk/>
            <pc:sldMk cId="4180689614" sldId="524"/>
            <ac:spMk id="196" creationId="{A41AF409-2C12-48E4-814C-389E59A8E518}"/>
          </ac:spMkLst>
        </pc:spChg>
        <pc:spChg chg="mod">
          <ac:chgData name="reza kabir" userId="af3c95a13102d509" providerId="LiveId" clId="{88200EE4-F4B4-49E8-8126-B01E5FCCBE2D}" dt="2020-05-17T11:38:13.970" v="2252" actId="165"/>
          <ac:spMkLst>
            <pc:docMk/>
            <pc:sldMk cId="4180689614" sldId="524"/>
            <ac:spMk id="197" creationId="{95C542A4-4E81-4A86-BBEE-56E369178C45}"/>
          </ac:spMkLst>
        </pc:spChg>
        <pc:spChg chg="mod">
          <ac:chgData name="reza kabir" userId="af3c95a13102d509" providerId="LiveId" clId="{88200EE4-F4B4-49E8-8126-B01E5FCCBE2D}" dt="2020-05-17T11:38:13.970" v="2252" actId="165"/>
          <ac:spMkLst>
            <pc:docMk/>
            <pc:sldMk cId="4180689614" sldId="524"/>
            <ac:spMk id="198" creationId="{4BC0B5BF-6220-43F9-94FF-B9F48D664C93}"/>
          </ac:spMkLst>
        </pc:spChg>
        <pc:spChg chg="mod">
          <ac:chgData name="reza kabir" userId="af3c95a13102d509" providerId="LiveId" clId="{88200EE4-F4B4-49E8-8126-B01E5FCCBE2D}" dt="2020-05-17T11:38:13.970" v="2252" actId="165"/>
          <ac:spMkLst>
            <pc:docMk/>
            <pc:sldMk cId="4180689614" sldId="524"/>
            <ac:spMk id="199" creationId="{3F3622D6-966D-4D00-9A41-CDB56E77641D}"/>
          </ac:spMkLst>
        </pc:spChg>
        <pc:spChg chg="mod">
          <ac:chgData name="reza kabir" userId="af3c95a13102d509" providerId="LiveId" clId="{88200EE4-F4B4-49E8-8126-B01E5FCCBE2D}" dt="2020-05-17T11:38:13.970" v="2252" actId="165"/>
          <ac:spMkLst>
            <pc:docMk/>
            <pc:sldMk cId="4180689614" sldId="524"/>
            <ac:spMk id="200" creationId="{53AA21A3-A5A5-4DA6-872E-1E1084A34B8F}"/>
          </ac:spMkLst>
        </pc:spChg>
        <pc:spChg chg="mod">
          <ac:chgData name="reza kabir" userId="af3c95a13102d509" providerId="LiveId" clId="{88200EE4-F4B4-49E8-8126-B01E5FCCBE2D}" dt="2020-05-17T11:38:13.970" v="2252" actId="165"/>
          <ac:spMkLst>
            <pc:docMk/>
            <pc:sldMk cId="4180689614" sldId="524"/>
            <ac:spMk id="201" creationId="{F4F7705B-6EB2-4BF0-8466-2410F4E60D74}"/>
          </ac:spMkLst>
        </pc:spChg>
        <pc:spChg chg="mod">
          <ac:chgData name="reza kabir" userId="af3c95a13102d509" providerId="LiveId" clId="{88200EE4-F4B4-49E8-8126-B01E5FCCBE2D}" dt="2020-05-17T11:38:13.970" v="2252" actId="165"/>
          <ac:spMkLst>
            <pc:docMk/>
            <pc:sldMk cId="4180689614" sldId="524"/>
            <ac:spMk id="202" creationId="{70B1E869-0C63-4FCF-86F4-8740F71EE61E}"/>
          </ac:spMkLst>
        </pc:spChg>
        <pc:spChg chg="mod">
          <ac:chgData name="reza kabir" userId="af3c95a13102d509" providerId="LiveId" clId="{88200EE4-F4B4-49E8-8126-B01E5FCCBE2D}" dt="2020-05-17T11:38:13.970" v="2252" actId="165"/>
          <ac:spMkLst>
            <pc:docMk/>
            <pc:sldMk cId="4180689614" sldId="524"/>
            <ac:spMk id="203" creationId="{4932BB07-BD01-4096-BD93-D9B120F6B9AF}"/>
          </ac:spMkLst>
        </pc:spChg>
        <pc:spChg chg="mod">
          <ac:chgData name="reza kabir" userId="af3c95a13102d509" providerId="LiveId" clId="{88200EE4-F4B4-49E8-8126-B01E5FCCBE2D}" dt="2020-05-17T11:38:13.970" v="2252" actId="165"/>
          <ac:spMkLst>
            <pc:docMk/>
            <pc:sldMk cId="4180689614" sldId="524"/>
            <ac:spMk id="204" creationId="{4EDCEE39-F9C2-4E83-A0A9-EE6411CA2F50}"/>
          </ac:spMkLst>
        </pc:spChg>
        <pc:spChg chg="mod">
          <ac:chgData name="reza kabir" userId="af3c95a13102d509" providerId="LiveId" clId="{88200EE4-F4B4-49E8-8126-B01E5FCCBE2D}" dt="2020-05-17T11:38:13.970" v="2252" actId="165"/>
          <ac:spMkLst>
            <pc:docMk/>
            <pc:sldMk cId="4180689614" sldId="524"/>
            <ac:spMk id="205" creationId="{8C3FB480-B97B-4750-9272-BEF6B5413F97}"/>
          </ac:spMkLst>
        </pc:spChg>
        <pc:spChg chg="mod">
          <ac:chgData name="reza kabir" userId="af3c95a13102d509" providerId="LiveId" clId="{88200EE4-F4B4-49E8-8126-B01E5FCCBE2D}" dt="2020-05-17T11:38:13.970" v="2252" actId="165"/>
          <ac:spMkLst>
            <pc:docMk/>
            <pc:sldMk cId="4180689614" sldId="524"/>
            <ac:spMk id="206" creationId="{844063E2-33A6-4326-BB71-B8961FB86F67}"/>
          </ac:spMkLst>
        </pc:spChg>
        <pc:spChg chg="mod">
          <ac:chgData name="reza kabir" userId="af3c95a13102d509" providerId="LiveId" clId="{88200EE4-F4B4-49E8-8126-B01E5FCCBE2D}" dt="2020-05-17T11:38:13.970" v="2252" actId="165"/>
          <ac:spMkLst>
            <pc:docMk/>
            <pc:sldMk cId="4180689614" sldId="524"/>
            <ac:spMk id="207" creationId="{3F1D3770-0784-4A40-AF39-196EAD5452CA}"/>
          </ac:spMkLst>
        </pc:spChg>
        <pc:spChg chg="mod">
          <ac:chgData name="reza kabir" userId="af3c95a13102d509" providerId="LiveId" clId="{88200EE4-F4B4-49E8-8126-B01E5FCCBE2D}" dt="2020-05-17T11:38:13.970" v="2252" actId="165"/>
          <ac:spMkLst>
            <pc:docMk/>
            <pc:sldMk cId="4180689614" sldId="524"/>
            <ac:spMk id="208" creationId="{C9A22C66-FD6A-4CAC-9714-BA2569246FAD}"/>
          </ac:spMkLst>
        </pc:spChg>
        <pc:spChg chg="mod">
          <ac:chgData name="reza kabir" userId="af3c95a13102d509" providerId="LiveId" clId="{88200EE4-F4B4-49E8-8126-B01E5FCCBE2D}" dt="2020-05-17T11:38:13.970" v="2252" actId="165"/>
          <ac:spMkLst>
            <pc:docMk/>
            <pc:sldMk cId="4180689614" sldId="524"/>
            <ac:spMk id="209" creationId="{B35A3866-32F3-4092-A166-11945CCB1200}"/>
          </ac:spMkLst>
        </pc:spChg>
        <pc:spChg chg="mod">
          <ac:chgData name="reza kabir" userId="af3c95a13102d509" providerId="LiveId" clId="{88200EE4-F4B4-49E8-8126-B01E5FCCBE2D}" dt="2020-05-17T11:38:13.970" v="2252" actId="165"/>
          <ac:spMkLst>
            <pc:docMk/>
            <pc:sldMk cId="4180689614" sldId="524"/>
            <ac:spMk id="210" creationId="{4D455B53-C813-41F4-B839-8D43A47BCDD4}"/>
          </ac:spMkLst>
        </pc:spChg>
        <pc:spChg chg="mod">
          <ac:chgData name="reza kabir" userId="af3c95a13102d509" providerId="LiveId" clId="{88200EE4-F4B4-49E8-8126-B01E5FCCBE2D}" dt="2020-05-17T11:38:13.970" v="2252" actId="165"/>
          <ac:spMkLst>
            <pc:docMk/>
            <pc:sldMk cId="4180689614" sldId="524"/>
            <ac:spMk id="211" creationId="{25D25161-8693-4CD7-8919-FE5A44A6BF3C}"/>
          </ac:spMkLst>
        </pc:spChg>
        <pc:spChg chg="mod">
          <ac:chgData name="reza kabir" userId="af3c95a13102d509" providerId="LiveId" clId="{88200EE4-F4B4-49E8-8126-B01E5FCCBE2D}" dt="2020-05-17T11:38:13.970" v="2252" actId="165"/>
          <ac:spMkLst>
            <pc:docMk/>
            <pc:sldMk cId="4180689614" sldId="524"/>
            <ac:spMk id="212" creationId="{3ED2AA18-A9AB-44C7-B728-669C54128DC3}"/>
          </ac:spMkLst>
        </pc:spChg>
        <pc:spChg chg="mod">
          <ac:chgData name="reza kabir" userId="af3c95a13102d509" providerId="LiveId" clId="{88200EE4-F4B4-49E8-8126-B01E5FCCBE2D}" dt="2020-05-17T11:38:13.970" v="2252" actId="165"/>
          <ac:spMkLst>
            <pc:docMk/>
            <pc:sldMk cId="4180689614" sldId="524"/>
            <ac:spMk id="213" creationId="{A92258E0-A64E-469D-84DB-F4119A4A61BA}"/>
          </ac:spMkLst>
        </pc:spChg>
        <pc:spChg chg="mod">
          <ac:chgData name="reza kabir" userId="af3c95a13102d509" providerId="LiveId" clId="{88200EE4-F4B4-49E8-8126-B01E5FCCBE2D}" dt="2020-05-17T11:38:13.970" v="2252" actId="165"/>
          <ac:spMkLst>
            <pc:docMk/>
            <pc:sldMk cId="4180689614" sldId="524"/>
            <ac:spMk id="214" creationId="{E171ED77-F20C-4774-B13A-DDCE1945ED8B}"/>
          </ac:spMkLst>
        </pc:spChg>
        <pc:spChg chg="mod">
          <ac:chgData name="reza kabir" userId="af3c95a13102d509" providerId="LiveId" clId="{88200EE4-F4B4-49E8-8126-B01E5FCCBE2D}" dt="2020-05-17T11:38:13.970" v="2252" actId="165"/>
          <ac:spMkLst>
            <pc:docMk/>
            <pc:sldMk cId="4180689614" sldId="524"/>
            <ac:spMk id="215" creationId="{E548E754-EB5A-46B4-84B3-5DC4DD60815C}"/>
          </ac:spMkLst>
        </pc:spChg>
        <pc:spChg chg="mod">
          <ac:chgData name="reza kabir" userId="af3c95a13102d509" providerId="LiveId" clId="{88200EE4-F4B4-49E8-8126-B01E5FCCBE2D}" dt="2020-05-17T11:38:13.970" v="2252" actId="165"/>
          <ac:spMkLst>
            <pc:docMk/>
            <pc:sldMk cId="4180689614" sldId="524"/>
            <ac:spMk id="217" creationId="{BBA0558C-E22F-4F59-9880-65B29E904215}"/>
          </ac:spMkLst>
        </pc:spChg>
        <pc:spChg chg="mod">
          <ac:chgData name="reza kabir" userId="af3c95a13102d509" providerId="LiveId" clId="{88200EE4-F4B4-49E8-8126-B01E5FCCBE2D}" dt="2020-05-17T11:38:13.970" v="2252" actId="165"/>
          <ac:spMkLst>
            <pc:docMk/>
            <pc:sldMk cId="4180689614" sldId="524"/>
            <ac:spMk id="218" creationId="{1996B105-146C-415F-A767-7CC29BCECA75}"/>
          </ac:spMkLst>
        </pc:spChg>
        <pc:spChg chg="mod">
          <ac:chgData name="reza kabir" userId="af3c95a13102d509" providerId="LiveId" clId="{88200EE4-F4B4-49E8-8126-B01E5FCCBE2D}" dt="2020-05-17T11:38:13.970" v="2252" actId="165"/>
          <ac:spMkLst>
            <pc:docMk/>
            <pc:sldMk cId="4180689614" sldId="524"/>
            <ac:spMk id="219" creationId="{EC49224A-3A93-4686-ABBA-C22F0165F39B}"/>
          </ac:spMkLst>
        </pc:spChg>
        <pc:spChg chg="mod">
          <ac:chgData name="reza kabir" userId="af3c95a13102d509" providerId="LiveId" clId="{88200EE4-F4B4-49E8-8126-B01E5FCCBE2D}" dt="2020-05-17T11:38:13.970" v="2252" actId="165"/>
          <ac:spMkLst>
            <pc:docMk/>
            <pc:sldMk cId="4180689614" sldId="524"/>
            <ac:spMk id="220" creationId="{B132B726-AE37-4772-BE23-0766E1AABDE2}"/>
          </ac:spMkLst>
        </pc:spChg>
        <pc:spChg chg="mod">
          <ac:chgData name="reza kabir" userId="af3c95a13102d509" providerId="LiveId" clId="{88200EE4-F4B4-49E8-8126-B01E5FCCBE2D}" dt="2020-05-17T11:38:13.970" v="2252" actId="165"/>
          <ac:spMkLst>
            <pc:docMk/>
            <pc:sldMk cId="4180689614" sldId="524"/>
            <ac:spMk id="221" creationId="{0F5CA0D0-ED29-4FA0-AB75-B63079AE1B42}"/>
          </ac:spMkLst>
        </pc:spChg>
        <pc:spChg chg="mod">
          <ac:chgData name="reza kabir" userId="af3c95a13102d509" providerId="LiveId" clId="{88200EE4-F4B4-49E8-8126-B01E5FCCBE2D}" dt="2020-05-17T11:38:13.970" v="2252" actId="165"/>
          <ac:spMkLst>
            <pc:docMk/>
            <pc:sldMk cId="4180689614" sldId="524"/>
            <ac:spMk id="222" creationId="{7ADA24D0-48B8-4506-A404-2BD99CCE79B4}"/>
          </ac:spMkLst>
        </pc:spChg>
        <pc:spChg chg="mod">
          <ac:chgData name="reza kabir" userId="af3c95a13102d509" providerId="LiveId" clId="{88200EE4-F4B4-49E8-8126-B01E5FCCBE2D}" dt="2020-05-17T11:38:13.970" v="2252" actId="165"/>
          <ac:spMkLst>
            <pc:docMk/>
            <pc:sldMk cId="4180689614" sldId="524"/>
            <ac:spMk id="223" creationId="{053DC78F-39AB-49B2-8533-B425A877164F}"/>
          </ac:spMkLst>
        </pc:spChg>
        <pc:spChg chg="mod">
          <ac:chgData name="reza kabir" userId="af3c95a13102d509" providerId="LiveId" clId="{88200EE4-F4B4-49E8-8126-B01E5FCCBE2D}" dt="2020-05-17T11:38:13.970" v="2252" actId="165"/>
          <ac:spMkLst>
            <pc:docMk/>
            <pc:sldMk cId="4180689614" sldId="524"/>
            <ac:spMk id="224" creationId="{D8BDB83D-EFB1-453E-A0D1-70278DD27CC9}"/>
          </ac:spMkLst>
        </pc:spChg>
        <pc:spChg chg="mod">
          <ac:chgData name="reza kabir" userId="af3c95a13102d509" providerId="LiveId" clId="{88200EE4-F4B4-49E8-8126-B01E5FCCBE2D}" dt="2020-05-17T11:38:13.970" v="2252" actId="165"/>
          <ac:spMkLst>
            <pc:docMk/>
            <pc:sldMk cId="4180689614" sldId="524"/>
            <ac:spMk id="226" creationId="{860EB989-E768-4752-9D78-DB46A2ED2A2C}"/>
          </ac:spMkLst>
        </pc:spChg>
        <pc:spChg chg="mod">
          <ac:chgData name="reza kabir" userId="af3c95a13102d509" providerId="LiveId" clId="{88200EE4-F4B4-49E8-8126-B01E5FCCBE2D}" dt="2020-05-17T11:38:13.970" v="2252" actId="165"/>
          <ac:spMkLst>
            <pc:docMk/>
            <pc:sldMk cId="4180689614" sldId="524"/>
            <ac:spMk id="227" creationId="{5B710250-0980-4177-9481-FE52555918B0}"/>
          </ac:spMkLst>
        </pc:spChg>
        <pc:spChg chg="mod">
          <ac:chgData name="reza kabir" userId="af3c95a13102d509" providerId="LiveId" clId="{88200EE4-F4B4-49E8-8126-B01E5FCCBE2D}" dt="2020-05-17T11:38:13.970" v="2252" actId="165"/>
          <ac:spMkLst>
            <pc:docMk/>
            <pc:sldMk cId="4180689614" sldId="524"/>
            <ac:spMk id="228" creationId="{5D26EF5C-8C53-4016-A22D-FCA38CDB0568}"/>
          </ac:spMkLst>
        </pc:spChg>
        <pc:spChg chg="mod">
          <ac:chgData name="reza kabir" userId="af3c95a13102d509" providerId="LiveId" clId="{88200EE4-F4B4-49E8-8126-B01E5FCCBE2D}" dt="2020-05-17T11:38:13.970" v="2252" actId="165"/>
          <ac:spMkLst>
            <pc:docMk/>
            <pc:sldMk cId="4180689614" sldId="524"/>
            <ac:spMk id="229" creationId="{07097511-2ED2-4486-8FA2-352C9D201ADD}"/>
          </ac:spMkLst>
        </pc:spChg>
        <pc:spChg chg="mod">
          <ac:chgData name="reza kabir" userId="af3c95a13102d509" providerId="LiveId" clId="{88200EE4-F4B4-49E8-8126-B01E5FCCBE2D}" dt="2020-05-17T11:38:13.970" v="2252" actId="165"/>
          <ac:spMkLst>
            <pc:docMk/>
            <pc:sldMk cId="4180689614" sldId="524"/>
            <ac:spMk id="230" creationId="{CABF98DD-201B-408C-BB98-A466A55012C5}"/>
          </ac:spMkLst>
        </pc:spChg>
        <pc:spChg chg="mod">
          <ac:chgData name="reza kabir" userId="af3c95a13102d509" providerId="LiveId" clId="{88200EE4-F4B4-49E8-8126-B01E5FCCBE2D}" dt="2020-05-17T11:38:13.970" v="2252" actId="165"/>
          <ac:spMkLst>
            <pc:docMk/>
            <pc:sldMk cId="4180689614" sldId="524"/>
            <ac:spMk id="231" creationId="{BF59E5DB-746D-44E7-A687-A939E8CFC99D}"/>
          </ac:spMkLst>
        </pc:spChg>
        <pc:spChg chg="mod">
          <ac:chgData name="reza kabir" userId="af3c95a13102d509" providerId="LiveId" clId="{88200EE4-F4B4-49E8-8126-B01E5FCCBE2D}" dt="2020-05-17T11:38:13.970" v="2252" actId="165"/>
          <ac:spMkLst>
            <pc:docMk/>
            <pc:sldMk cId="4180689614" sldId="524"/>
            <ac:spMk id="232" creationId="{0222EC02-6308-481A-B0FD-54C54426DC39}"/>
          </ac:spMkLst>
        </pc:spChg>
        <pc:spChg chg="mod">
          <ac:chgData name="reza kabir" userId="af3c95a13102d509" providerId="LiveId" clId="{88200EE4-F4B4-49E8-8126-B01E5FCCBE2D}" dt="2020-05-17T11:38:13.970" v="2252" actId="165"/>
          <ac:spMkLst>
            <pc:docMk/>
            <pc:sldMk cId="4180689614" sldId="524"/>
            <ac:spMk id="233" creationId="{0A8C3AA5-7085-4C44-B6E0-7503DD1A587A}"/>
          </ac:spMkLst>
        </pc:spChg>
        <pc:spChg chg="mod">
          <ac:chgData name="reza kabir" userId="af3c95a13102d509" providerId="LiveId" clId="{88200EE4-F4B4-49E8-8126-B01E5FCCBE2D}" dt="2020-05-17T11:38:13.970" v="2252" actId="165"/>
          <ac:spMkLst>
            <pc:docMk/>
            <pc:sldMk cId="4180689614" sldId="524"/>
            <ac:spMk id="234" creationId="{971382DD-1961-4772-8760-46CCEF8F114E}"/>
          </ac:spMkLst>
        </pc:spChg>
        <pc:spChg chg="mod">
          <ac:chgData name="reza kabir" userId="af3c95a13102d509" providerId="LiveId" clId="{88200EE4-F4B4-49E8-8126-B01E5FCCBE2D}" dt="2020-05-17T11:38:13.970" v="2252" actId="165"/>
          <ac:spMkLst>
            <pc:docMk/>
            <pc:sldMk cId="4180689614" sldId="524"/>
            <ac:spMk id="235" creationId="{100F67CF-311C-41E8-89BA-6AE479A6533F}"/>
          </ac:spMkLst>
        </pc:spChg>
        <pc:spChg chg="mod">
          <ac:chgData name="reza kabir" userId="af3c95a13102d509" providerId="LiveId" clId="{88200EE4-F4B4-49E8-8126-B01E5FCCBE2D}" dt="2020-05-17T11:38:13.970" v="2252" actId="165"/>
          <ac:spMkLst>
            <pc:docMk/>
            <pc:sldMk cId="4180689614" sldId="524"/>
            <ac:spMk id="236" creationId="{1BE101B8-FB73-4459-A3DC-9CACA8BA1CF0}"/>
          </ac:spMkLst>
        </pc:spChg>
        <pc:spChg chg="mod">
          <ac:chgData name="reza kabir" userId="af3c95a13102d509" providerId="LiveId" clId="{88200EE4-F4B4-49E8-8126-B01E5FCCBE2D}" dt="2020-05-17T11:38:13.970" v="2252" actId="165"/>
          <ac:spMkLst>
            <pc:docMk/>
            <pc:sldMk cId="4180689614" sldId="524"/>
            <ac:spMk id="237" creationId="{C8DBF599-9558-467A-B378-183CF20E4BE5}"/>
          </ac:spMkLst>
        </pc:spChg>
        <pc:spChg chg="mod">
          <ac:chgData name="reza kabir" userId="af3c95a13102d509" providerId="LiveId" clId="{88200EE4-F4B4-49E8-8126-B01E5FCCBE2D}" dt="2020-05-17T11:38:13.970" v="2252" actId="165"/>
          <ac:spMkLst>
            <pc:docMk/>
            <pc:sldMk cId="4180689614" sldId="524"/>
            <ac:spMk id="238" creationId="{DE6703D6-83ED-480C-9A3B-1EB03DCC4A3E}"/>
          </ac:spMkLst>
        </pc:spChg>
        <pc:spChg chg="mod">
          <ac:chgData name="reza kabir" userId="af3c95a13102d509" providerId="LiveId" clId="{88200EE4-F4B4-49E8-8126-B01E5FCCBE2D}" dt="2020-05-17T11:38:13.970" v="2252" actId="165"/>
          <ac:spMkLst>
            <pc:docMk/>
            <pc:sldMk cId="4180689614" sldId="524"/>
            <ac:spMk id="239" creationId="{39A82C4F-8F94-41F1-963A-826B77000A95}"/>
          </ac:spMkLst>
        </pc:spChg>
        <pc:spChg chg="mod">
          <ac:chgData name="reza kabir" userId="af3c95a13102d509" providerId="LiveId" clId="{88200EE4-F4B4-49E8-8126-B01E5FCCBE2D}" dt="2020-05-17T11:38:13.970" v="2252" actId="165"/>
          <ac:spMkLst>
            <pc:docMk/>
            <pc:sldMk cId="4180689614" sldId="524"/>
            <ac:spMk id="240" creationId="{2D69B332-0D74-4B79-8C37-6E546D0781D7}"/>
          </ac:spMkLst>
        </pc:spChg>
        <pc:spChg chg="mod">
          <ac:chgData name="reza kabir" userId="af3c95a13102d509" providerId="LiveId" clId="{88200EE4-F4B4-49E8-8126-B01E5FCCBE2D}" dt="2020-05-17T11:38:13.970" v="2252" actId="165"/>
          <ac:spMkLst>
            <pc:docMk/>
            <pc:sldMk cId="4180689614" sldId="524"/>
            <ac:spMk id="241" creationId="{D70DB266-E70B-4115-85C5-3171CFADD84C}"/>
          </ac:spMkLst>
        </pc:spChg>
        <pc:spChg chg="mod">
          <ac:chgData name="reza kabir" userId="af3c95a13102d509" providerId="LiveId" clId="{88200EE4-F4B4-49E8-8126-B01E5FCCBE2D}" dt="2020-05-17T11:38:13.970" v="2252" actId="165"/>
          <ac:spMkLst>
            <pc:docMk/>
            <pc:sldMk cId="4180689614" sldId="524"/>
            <ac:spMk id="242" creationId="{42B5F0A2-6F6B-4134-8C7A-C00727DE8AAD}"/>
          </ac:spMkLst>
        </pc:spChg>
        <pc:spChg chg="mod">
          <ac:chgData name="reza kabir" userId="af3c95a13102d509" providerId="LiveId" clId="{88200EE4-F4B4-49E8-8126-B01E5FCCBE2D}" dt="2020-05-17T11:38:13.970" v="2252" actId="165"/>
          <ac:spMkLst>
            <pc:docMk/>
            <pc:sldMk cId="4180689614" sldId="524"/>
            <ac:spMk id="243" creationId="{09836553-A6D8-4817-9FF6-2202D6BDFE6D}"/>
          </ac:spMkLst>
        </pc:spChg>
        <pc:spChg chg="mod">
          <ac:chgData name="reza kabir" userId="af3c95a13102d509" providerId="LiveId" clId="{88200EE4-F4B4-49E8-8126-B01E5FCCBE2D}" dt="2020-05-17T11:38:13.970" v="2252" actId="165"/>
          <ac:spMkLst>
            <pc:docMk/>
            <pc:sldMk cId="4180689614" sldId="524"/>
            <ac:spMk id="244" creationId="{CEC3D801-55E6-44DC-9655-154EE0DE52B4}"/>
          </ac:spMkLst>
        </pc:spChg>
        <pc:spChg chg="mod">
          <ac:chgData name="reza kabir" userId="af3c95a13102d509" providerId="LiveId" clId="{88200EE4-F4B4-49E8-8126-B01E5FCCBE2D}" dt="2020-05-17T11:38:13.970" v="2252" actId="165"/>
          <ac:spMkLst>
            <pc:docMk/>
            <pc:sldMk cId="4180689614" sldId="524"/>
            <ac:spMk id="245" creationId="{05DEFAFE-EDF6-4968-A7F7-F949EE1AA321}"/>
          </ac:spMkLst>
        </pc:spChg>
        <pc:spChg chg="mod">
          <ac:chgData name="reza kabir" userId="af3c95a13102d509" providerId="LiveId" clId="{88200EE4-F4B4-49E8-8126-B01E5FCCBE2D}" dt="2020-05-17T11:38:13.970" v="2252" actId="165"/>
          <ac:spMkLst>
            <pc:docMk/>
            <pc:sldMk cId="4180689614" sldId="524"/>
            <ac:spMk id="246" creationId="{D5E74A6D-052A-419A-B161-6C6AE9B99F63}"/>
          </ac:spMkLst>
        </pc:spChg>
        <pc:spChg chg="mod">
          <ac:chgData name="reza kabir" userId="af3c95a13102d509" providerId="LiveId" clId="{88200EE4-F4B4-49E8-8126-B01E5FCCBE2D}" dt="2020-05-17T11:38:13.970" v="2252" actId="165"/>
          <ac:spMkLst>
            <pc:docMk/>
            <pc:sldMk cId="4180689614" sldId="524"/>
            <ac:spMk id="247" creationId="{2F9E2502-1870-4775-8608-A0C3B7ED422F}"/>
          </ac:spMkLst>
        </pc:spChg>
        <pc:spChg chg="mod">
          <ac:chgData name="reza kabir" userId="af3c95a13102d509" providerId="LiveId" clId="{88200EE4-F4B4-49E8-8126-B01E5FCCBE2D}" dt="2020-05-17T11:38:13.970" v="2252" actId="165"/>
          <ac:spMkLst>
            <pc:docMk/>
            <pc:sldMk cId="4180689614" sldId="524"/>
            <ac:spMk id="248" creationId="{F6F4BA95-660F-4FD0-B350-E9F86FFACE07}"/>
          </ac:spMkLst>
        </pc:spChg>
        <pc:spChg chg="mod">
          <ac:chgData name="reza kabir" userId="af3c95a13102d509" providerId="LiveId" clId="{88200EE4-F4B4-49E8-8126-B01E5FCCBE2D}" dt="2020-05-17T11:38:13.970" v="2252" actId="165"/>
          <ac:spMkLst>
            <pc:docMk/>
            <pc:sldMk cId="4180689614" sldId="524"/>
            <ac:spMk id="249" creationId="{E43FDB6A-4411-4F7B-8689-6D827D541EB3}"/>
          </ac:spMkLst>
        </pc:spChg>
        <pc:spChg chg="mod">
          <ac:chgData name="reza kabir" userId="af3c95a13102d509" providerId="LiveId" clId="{88200EE4-F4B4-49E8-8126-B01E5FCCBE2D}" dt="2020-05-17T11:38:13.970" v="2252" actId="165"/>
          <ac:spMkLst>
            <pc:docMk/>
            <pc:sldMk cId="4180689614" sldId="524"/>
            <ac:spMk id="250" creationId="{78E4E0A0-1112-472E-AFB6-4F84447ABB6B}"/>
          </ac:spMkLst>
        </pc:spChg>
        <pc:spChg chg="mod">
          <ac:chgData name="reza kabir" userId="af3c95a13102d509" providerId="LiveId" clId="{88200EE4-F4B4-49E8-8126-B01E5FCCBE2D}" dt="2020-05-17T11:38:13.970" v="2252" actId="165"/>
          <ac:spMkLst>
            <pc:docMk/>
            <pc:sldMk cId="4180689614" sldId="524"/>
            <ac:spMk id="251" creationId="{26B37389-B1A6-40FD-A5A5-9EE099CE266B}"/>
          </ac:spMkLst>
        </pc:spChg>
        <pc:spChg chg="mod">
          <ac:chgData name="reza kabir" userId="af3c95a13102d509" providerId="LiveId" clId="{88200EE4-F4B4-49E8-8126-B01E5FCCBE2D}" dt="2020-05-17T11:38:13.970" v="2252" actId="165"/>
          <ac:spMkLst>
            <pc:docMk/>
            <pc:sldMk cId="4180689614" sldId="524"/>
            <ac:spMk id="252" creationId="{D5D81AB5-6BC9-4334-BE45-59672D392ECF}"/>
          </ac:spMkLst>
        </pc:spChg>
        <pc:spChg chg="mod">
          <ac:chgData name="reza kabir" userId="af3c95a13102d509" providerId="LiveId" clId="{88200EE4-F4B4-49E8-8126-B01E5FCCBE2D}" dt="2020-05-17T11:38:13.970" v="2252" actId="165"/>
          <ac:spMkLst>
            <pc:docMk/>
            <pc:sldMk cId="4180689614" sldId="524"/>
            <ac:spMk id="253" creationId="{F2FA0DD1-EC3E-4392-9BE6-F4DBF44A1131}"/>
          </ac:spMkLst>
        </pc:spChg>
        <pc:spChg chg="mod">
          <ac:chgData name="reza kabir" userId="af3c95a13102d509" providerId="LiveId" clId="{88200EE4-F4B4-49E8-8126-B01E5FCCBE2D}" dt="2020-05-17T11:38:13.970" v="2252" actId="165"/>
          <ac:spMkLst>
            <pc:docMk/>
            <pc:sldMk cId="4180689614" sldId="524"/>
            <ac:spMk id="254" creationId="{9A8E37E2-5DEF-472B-AF4C-B33E9CA41B91}"/>
          </ac:spMkLst>
        </pc:spChg>
        <pc:spChg chg="mod">
          <ac:chgData name="reza kabir" userId="af3c95a13102d509" providerId="LiveId" clId="{88200EE4-F4B4-49E8-8126-B01E5FCCBE2D}" dt="2020-05-17T11:38:13.970" v="2252" actId="165"/>
          <ac:spMkLst>
            <pc:docMk/>
            <pc:sldMk cId="4180689614" sldId="524"/>
            <ac:spMk id="255" creationId="{49C9C715-1983-4F60-8B35-3DDCFE75F049}"/>
          </ac:spMkLst>
        </pc:spChg>
        <pc:spChg chg="mod">
          <ac:chgData name="reza kabir" userId="af3c95a13102d509" providerId="LiveId" clId="{88200EE4-F4B4-49E8-8126-B01E5FCCBE2D}" dt="2020-05-17T11:38:13.970" v="2252" actId="165"/>
          <ac:spMkLst>
            <pc:docMk/>
            <pc:sldMk cId="4180689614" sldId="524"/>
            <ac:spMk id="256" creationId="{901694D4-398C-4917-832D-047A561B1678}"/>
          </ac:spMkLst>
        </pc:spChg>
        <pc:spChg chg="mod">
          <ac:chgData name="reza kabir" userId="af3c95a13102d509" providerId="LiveId" clId="{88200EE4-F4B4-49E8-8126-B01E5FCCBE2D}" dt="2020-05-17T11:38:13.970" v="2252" actId="165"/>
          <ac:spMkLst>
            <pc:docMk/>
            <pc:sldMk cId="4180689614" sldId="524"/>
            <ac:spMk id="257" creationId="{29A67A43-705D-4F7A-A7DB-259720F45A0A}"/>
          </ac:spMkLst>
        </pc:spChg>
        <pc:spChg chg="mod">
          <ac:chgData name="reza kabir" userId="af3c95a13102d509" providerId="LiveId" clId="{88200EE4-F4B4-49E8-8126-B01E5FCCBE2D}" dt="2020-05-17T11:38:13.970" v="2252" actId="165"/>
          <ac:spMkLst>
            <pc:docMk/>
            <pc:sldMk cId="4180689614" sldId="524"/>
            <ac:spMk id="258" creationId="{18D6E515-03B1-493A-9CA1-5234F5D1A00F}"/>
          </ac:spMkLst>
        </pc:spChg>
        <pc:spChg chg="mod">
          <ac:chgData name="reza kabir" userId="af3c95a13102d509" providerId="LiveId" clId="{88200EE4-F4B4-49E8-8126-B01E5FCCBE2D}" dt="2020-05-17T11:38:13.970" v="2252" actId="165"/>
          <ac:spMkLst>
            <pc:docMk/>
            <pc:sldMk cId="4180689614" sldId="524"/>
            <ac:spMk id="259" creationId="{4E8F58ED-43A7-43B4-884F-5FAF42733F14}"/>
          </ac:spMkLst>
        </pc:spChg>
        <pc:spChg chg="mod">
          <ac:chgData name="reza kabir" userId="af3c95a13102d509" providerId="LiveId" clId="{88200EE4-F4B4-49E8-8126-B01E5FCCBE2D}" dt="2020-05-17T11:38:13.970" v="2252" actId="165"/>
          <ac:spMkLst>
            <pc:docMk/>
            <pc:sldMk cId="4180689614" sldId="524"/>
            <ac:spMk id="260" creationId="{06989F66-9E36-48E9-8901-2B46584E7B78}"/>
          </ac:spMkLst>
        </pc:spChg>
        <pc:spChg chg="mod">
          <ac:chgData name="reza kabir" userId="af3c95a13102d509" providerId="LiveId" clId="{88200EE4-F4B4-49E8-8126-B01E5FCCBE2D}" dt="2020-05-17T11:38:13.970" v="2252" actId="165"/>
          <ac:spMkLst>
            <pc:docMk/>
            <pc:sldMk cId="4180689614" sldId="524"/>
            <ac:spMk id="261" creationId="{04AF07A2-504F-4863-BA32-BEDB31393560}"/>
          </ac:spMkLst>
        </pc:spChg>
        <pc:spChg chg="mod">
          <ac:chgData name="reza kabir" userId="af3c95a13102d509" providerId="LiveId" clId="{88200EE4-F4B4-49E8-8126-B01E5FCCBE2D}" dt="2020-05-17T11:38:13.970" v="2252" actId="165"/>
          <ac:spMkLst>
            <pc:docMk/>
            <pc:sldMk cId="4180689614" sldId="524"/>
            <ac:spMk id="262" creationId="{C59351FF-29E9-4B4B-86E7-4E786B14373D}"/>
          </ac:spMkLst>
        </pc:spChg>
        <pc:spChg chg="mod">
          <ac:chgData name="reza kabir" userId="af3c95a13102d509" providerId="LiveId" clId="{88200EE4-F4B4-49E8-8126-B01E5FCCBE2D}" dt="2020-05-17T11:38:13.970" v="2252" actId="165"/>
          <ac:spMkLst>
            <pc:docMk/>
            <pc:sldMk cId="4180689614" sldId="524"/>
            <ac:spMk id="263" creationId="{4187500F-0F53-4E86-9D80-A6F64B8A0BA5}"/>
          </ac:spMkLst>
        </pc:spChg>
        <pc:spChg chg="mod">
          <ac:chgData name="reza kabir" userId="af3c95a13102d509" providerId="LiveId" clId="{88200EE4-F4B4-49E8-8126-B01E5FCCBE2D}" dt="2020-05-17T11:38:13.970" v="2252" actId="165"/>
          <ac:spMkLst>
            <pc:docMk/>
            <pc:sldMk cId="4180689614" sldId="524"/>
            <ac:spMk id="264" creationId="{12840677-38E6-4D54-BC14-00B13CC2EAC1}"/>
          </ac:spMkLst>
        </pc:spChg>
        <pc:spChg chg="mod">
          <ac:chgData name="reza kabir" userId="af3c95a13102d509" providerId="LiveId" clId="{88200EE4-F4B4-49E8-8126-B01E5FCCBE2D}" dt="2020-05-17T11:38:13.970" v="2252" actId="165"/>
          <ac:spMkLst>
            <pc:docMk/>
            <pc:sldMk cId="4180689614" sldId="524"/>
            <ac:spMk id="265" creationId="{02FE6404-924C-4ADE-98AA-88F19D5C8641}"/>
          </ac:spMkLst>
        </pc:spChg>
        <pc:spChg chg="mod">
          <ac:chgData name="reza kabir" userId="af3c95a13102d509" providerId="LiveId" clId="{88200EE4-F4B4-49E8-8126-B01E5FCCBE2D}" dt="2020-05-17T11:38:13.970" v="2252" actId="165"/>
          <ac:spMkLst>
            <pc:docMk/>
            <pc:sldMk cId="4180689614" sldId="524"/>
            <ac:spMk id="266" creationId="{96ABCB5B-CED7-47F1-9D43-6D4E666BFF43}"/>
          </ac:spMkLst>
        </pc:spChg>
        <pc:spChg chg="mod">
          <ac:chgData name="reza kabir" userId="af3c95a13102d509" providerId="LiveId" clId="{88200EE4-F4B4-49E8-8126-B01E5FCCBE2D}" dt="2020-05-17T11:38:13.970" v="2252" actId="165"/>
          <ac:spMkLst>
            <pc:docMk/>
            <pc:sldMk cId="4180689614" sldId="524"/>
            <ac:spMk id="267" creationId="{B9467664-3372-4D66-AE5C-7D4C04BA0566}"/>
          </ac:spMkLst>
        </pc:spChg>
        <pc:spChg chg="mod">
          <ac:chgData name="reza kabir" userId="af3c95a13102d509" providerId="LiveId" clId="{88200EE4-F4B4-49E8-8126-B01E5FCCBE2D}" dt="2020-05-17T11:38:13.970" v="2252" actId="165"/>
          <ac:spMkLst>
            <pc:docMk/>
            <pc:sldMk cId="4180689614" sldId="524"/>
            <ac:spMk id="268" creationId="{1A209959-B603-4E73-80E1-521DA6A553C3}"/>
          </ac:spMkLst>
        </pc:spChg>
        <pc:spChg chg="mod">
          <ac:chgData name="reza kabir" userId="af3c95a13102d509" providerId="LiveId" clId="{88200EE4-F4B4-49E8-8126-B01E5FCCBE2D}" dt="2020-05-17T11:38:13.970" v="2252" actId="165"/>
          <ac:spMkLst>
            <pc:docMk/>
            <pc:sldMk cId="4180689614" sldId="524"/>
            <ac:spMk id="269" creationId="{BEC1AD93-10A9-4A4C-8CB0-17F5B228EDD4}"/>
          </ac:spMkLst>
        </pc:spChg>
        <pc:spChg chg="mod">
          <ac:chgData name="reza kabir" userId="af3c95a13102d509" providerId="LiveId" clId="{88200EE4-F4B4-49E8-8126-B01E5FCCBE2D}" dt="2020-05-17T11:38:13.970" v="2252" actId="165"/>
          <ac:spMkLst>
            <pc:docMk/>
            <pc:sldMk cId="4180689614" sldId="524"/>
            <ac:spMk id="270" creationId="{AECDCD28-EBA6-42CC-87C7-EBB0004A77BA}"/>
          </ac:spMkLst>
        </pc:spChg>
        <pc:spChg chg="mod">
          <ac:chgData name="reza kabir" userId="af3c95a13102d509" providerId="LiveId" clId="{88200EE4-F4B4-49E8-8126-B01E5FCCBE2D}" dt="2020-05-17T11:38:13.970" v="2252" actId="165"/>
          <ac:spMkLst>
            <pc:docMk/>
            <pc:sldMk cId="4180689614" sldId="524"/>
            <ac:spMk id="271" creationId="{4E82FCCA-FDFD-40E0-95C9-498D0CB82B93}"/>
          </ac:spMkLst>
        </pc:spChg>
        <pc:spChg chg="mod">
          <ac:chgData name="reza kabir" userId="af3c95a13102d509" providerId="LiveId" clId="{88200EE4-F4B4-49E8-8126-B01E5FCCBE2D}" dt="2020-05-17T11:38:13.970" v="2252" actId="165"/>
          <ac:spMkLst>
            <pc:docMk/>
            <pc:sldMk cId="4180689614" sldId="524"/>
            <ac:spMk id="272" creationId="{97BE6A84-EBBD-405E-8E85-4AF67FFCD689}"/>
          </ac:spMkLst>
        </pc:spChg>
        <pc:spChg chg="mod">
          <ac:chgData name="reza kabir" userId="af3c95a13102d509" providerId="LiveId" clId="{88200EE4-F4B4-49E8-8126-B01E5FCCBE2D}" dt="2020-05-17T11:38:13.970" v="2252" actId="165"/>
          <ac:spMkLst>
            <pc:docMk/>
            <pc:sldMk cId="4180689614" sldId="524"/>
            <ac:spMk id="273" creationId="{4AE6A97C-2182-4CA2-AFCD-6C30D907B685}"/>
          </ac:spMkLst>
        </pc:spChg>
        <pc:spChg chg="mod">
          <ac:chgData name="reza kabir" userId="af3c95a13102d509" providerId="LiveId" clId="{88200EE4-F4B4-49E8-8126-B01E5FCCBE2D}" dt="2020-05-17T11:38:13.970" v="2252" actId="165"/>
          <ac:spMkLst>
            <pc:docMk/>
            <pc:sldMk cId="4180689614" sldId="524"/>
            <ac:spMk id="274" creationId="{6546786B-CF32-44A1-8248-6273C82594FE}"/>
          </ac:spMkLst>
        </pc:spChg>
        <pc:spChg chg="mod">
          <ac:chgData name="reza kabir" userId="af3c95a13102d509" providerId="LiveId" clId="{88200EE4-F4B4-49E8-8126-B01E5FCCBE2D}" dt="2020-05-17T11:38:13.970" v="2252" actId="165"/>
          <ac:spMkLst>
            <pc:docMk/>
            <pc:sldMk cId="4180689614" sldId="524"/>
            <ac:spMk id="275" creationId="{375BE077-7429-4B16-8722-10DDFE98BA01}"/>
          </ac:spMkLst>
        </pc:spChg>
        <pc:spChg chg="mod">
          <ac:chgData name="reza kabir" userId="af3c95a13102d509" providerId="LiveId" clId="{88200EE4-F4B4-49E8-8126-B01E5FCCBE2D}" dt="2020-05-17T11:38:13.970" v="2252" actId="165"/>
          <ac:spMkLst>
            <pc:docMk/>
            <pc:sldMk cId="4180689614" sldId="524"/>
            <ac:spMk id="276" creationId="{0951B44A-38CA-4DD7-891F-1E72E4A7ED5D}"/>
          </ac:spMkLst>
        </pc:spChg>
        <pc:spChg chg="mod">
          <ac:chgData name="reza kabir" userId="af3c95a13102d509" providerId="LiveId" clId="{88200EE4-F4B4-49E8-8126-B01E5FCCBE2D}" dt="2020-05-17T11:38:13.970" v="2252" actId="165"/>
          <ac:spMkLst>
            <pc:docMk/>
            <pc:sldMk cId="4180689614" sldId="524"/>
            <ac:spMk id="277" creationId="{0494B93E-985B-401F-92AB-A9E2575F43F0}"/>
          </ac:spMkLst>
        </pc:spChg>
        <pc:spChg chg="mod">
          <ac:chgData name="reza kabir" userId="af3c95a13102d509" providerId="LiveId" clId="{88200EE4-F4B4-49E8-8126-B01E5FCCBE2D}" dt="2020-05-17T11:38:13.970" v="2252" actId="165"/>
          <ac:spMkLst>
            <pc:docMk/>
            <pc:sldMk cId="4180689614" sldId="524"/>
            <ac:spMk id="278" creationId="{0950A4CE-A8B4-4FD8-8002-604056C035D1}"/>
          </ac:spMkLst>
        </pc:spChg>
        <pc:spChg chg="mod">
          <ac:chgData name="reza kabir" userId="af3c95a13102d509" providerId="LiveId" clId="{88200EE4-F4B4-49E8-8126-B01E5FCCBE2D}" dt="2020-05-17T11:38:13.970" v="2252" actId="165"/>
          <ac:spMkLst>
            <pc:docMk/>
            <pc:sldMk cId="4180689614" sldId="524"/>
            <ac:spMk id="279" creationId="{DA930ECB-8769-44C5-9F2A-E00D5C0CC370}"/>
          </ac:spMkLst>
        </pc:spChg>
        <pc:spChg chg="mod">
          <ac:chgData name="reza kabir" userId="af3c95a13102d509" providerId="LiveId" clId="{88200EE4-F4B4-49E8-8126-B01E5FCCBE2D}" dt="2020-05-17T11:38:13.970" v="2252" actId="165"/>
          <ac:spMkLst>
            <pc:docMk/>
            <pc:sldMk cId="4180689614" sldId="524"/>
            <ac:spMk id="280" creationId="{DAA908F9-0027-4397-934B-22EA8CB18E91}"/>
          </ac:spMkLst>
        </pc:spChg>
        <pc:spChg chg="mod">
          <ac:chgData name="reza kabir" userId="af3c95a13102d509" providerId="LiveId" clId="{88200EE4-F4B4-49E8-8126-B01E5FCCBE2D}" dt="2020-05-17T11:38:13.970" v="2252" actId="165"/>
          <ac:spMkLst>
            <pc:docMk/>
            <pc:sldMk cId="4180689614" sldId="524"/>
            <ac:spMk id="281" creationId="{E9B2D8C6-075B-442A-A447-82228EBFAFE5}"/>
          </ac:spMkLst>
        </pc:spChg>
        <pc:spChg chg="mod">
          <ac:chgData name="reza kabir" userId="af3c95a13102d509" providerId="LiveId" clId="{88200EE4-F4B4-49E8-8126-B01E5FCCBE2D}" dt="2020-05-17T11:38:13.970" v="2252" actId="165"/>
          <ac:spMkLst>
            <pc:docMk/>
            <pc:sldMk cId="4180689614" sldId="524"/>
            <ac:spMk id="282" creationId="{871FAC06-7350-44D5-B2C2-03041ECCFAED}"/>
          </ac:spMkLst>
        </pc:spChg>
        <pc:spChg chg="mod">
          <ac:chgData name="reza kabir" userId="af3c95a13102d509" providerId="LiveId" clId="{88200EE4-F4B4-49E8-8126-B01E5FCCBE2D}" dt="2020-05-17T11:38:13.970" v="2252" actId="165"/>
          <ac:spMkLst>
            <pc:docMk/>
            <pc:sldMk cId="4180689614" sldId="524"/>
            <ac:spMk id="283" creationId="{E7B2493A-C936-4050-A631-2F9BB8A45A2A}"/>
          </ac:spMkLst>
        </pc:spChg>
        <pc:spChg chg="mod">
          <ac:chgData name="reza kabir" userId="af3c95a13102d509" providerId="LiveId" clId="{88200EE4-F4B4-49E8-8126-B01E5FCCBE2D}" dt="2020-05-17T11:38:13.970" v="2252" actId="165"/>
          <ac:spMkLst>
            <pc:docMk/>
            <pc:sldMk cId="4180689614" sldId="524"/>
            <ac:spMk id="284" creationId="{E6AA99C7-1B8A-4BC6-B12D-F1700163E798}"/>
          </ac:spMkLst>
        </pc:spChg>
        <pc:spChg chg="mod">
          <ac:chgData name="reza kabir" userId="af3c95a13102d509" providerId="LiveId" clId="{88200EE4-F4B4-49E8-8126-B01E5FCCBE2D}" dt="2020-05-17T11:38:13.970" v="2252" actId="165"/>
          <ac:spMkLst>
            <pc:docMk/>
            <pc:sldMk cId="4180689614" sldId="524"/>
            <ac:spMk id="285" creationId="{2B55709D-5E3F-48C4-8A3B-7592E0C7ABFE}"/>
          </ac:spMkLst>
        </pc:spChg>
        <pc:spChg chg="mod">
          <ac:chgData name="reza kabir" userId="af3c95a13102d509" providerId="LiveId" clId="{88200EE4-F4B4-49E8-8126-B01E5FCCBE2D}" dt="2020-05-17T11:38:13.970" v="2252" actId="165"/>
          <ac:spMkLst>
            <pc:docMk/>
            <pc:sldMk cId="4180689614" sldId="524"/>
            <ac:spMk id="286" creationId="{D5213239-3975-442D-9D3A-08F2CD0BAD8B}"/>
          </ac:spMkLst>
        </pc:spChg>
        <pc:spChg chg="mod">
          <ac:chgData name="reza kabir" userId="af3c95a13102d509" providerId="LiveId" clId="{88200EE4-F4B4-49E8-8126-B01E5FCCBE2D}" dt="2020-05-17T11:38:13.970" v="2252" actId="165"/>
          <ac:spMkLst>
            <pc:docMk/>
            <pc:sldMk cId="4180689614" sldId="524"/>
            <ac:spMk id="287" creationId="{74F29A11-159E-41E1-9F3C-C5E6796F6711}"/>
          </ac:spMkLst>
        </pc:spChg>
        <pc:spChg chg="mod">
          <ac:chgData name="reza kabir" userId="af3c95a13102d509" providerId="LiveId" clId="{88200EE4-F4B4-49E8-8126-B01E5FCCBE2D}" dt="2020-05-17T11:38:13.970" v="2252" actId="165"/>
          <ac:spMkLst>
            <pc:docMk/>
            <pc:sldMk cId="4180689614" sldId="524"/>
            <ac:spMk id="288" creationId="{083E8170-4672-4F4D-9302-AB3AE6B837DB}"/>
          </ac:spMkLst>
        </pc:spChg>
        <pc:spChg chg="mod">
          <ac:chgData name="reza kabir" userId="af3c95a13102d509" providerId="LiveId" clId="{88200EE4-F4B4-49E8-8126-B01E5FCCBE2D}" dt="2020-05-17T11:38:13.970" v="2252" actId="165"/>
          <ac:spMkLst>
            <pc:docMk/>
            <pc:sldMk cId="4180689614" sldId="524"/>
            <ac:spMk id="289" creationId="{F3BF3A6C-7388-428A-9472-88E98C8915E9}"/>
          </ac:spMkLst>
        </pc:spChg>
        <pc:spChg chg="mod">
          <ac:chgData name="reza kabir" userId="af3c95a13102d509" providerId="LiveId" clId="{88200EE4-F4B4-49E8-8126-B01E5FCCBE2D}" dt="2020-05-17T11:38:13.970" v="2252" actId="165"/>
          <ac:spMkLst>
            <pc:docMk/>
            <pc:sldMk cId="4180689614" sldId="524"/>
            <ac:spMk id="290" creationId="{F135166B-B67E-48A8-833F-3C11384DB51B}"/>
          </ac:spMkLst>
        </pc:spChg>
        <pc:spChg chg="mod">
          <ac:chgData name="reza kabir" userId="af3c95a13102d509" providerId="LiveId" clId="{88200EE4-F4B4-49E8-8126-B01E5FCCBE2D}" dt="2020-05-17T11:38:13.970" v="2252" actId="165"/>
          <ac:spMkLst>
            <pc:docMk/>
            <pc:sldMk cId="4180689614" sldId="524"/>
            <ac:spMk id="291" creationId="{40CFBC1C-F5D3-4D52-A6EA-3A685EAF6AE4}"/>
          </ac:spMkLst>
        </pc:spChg>
        <pc:spChg chg="mod">
          <ac:chgData name="reza kabir" userId="af3c95a13102d509" providerId="LiveId" clId="{88200EE4-F4B4-49E8-8126-B01E5FCCBE2D}" dt="2020-05-17T11:38:13.970" v="2252" actId="165"/>
          <ac:spMkLst>
            <pc:docMk/>
            <pc:sldMk cId="4180689614" sldId="524"/>
            <ac:spMk id="292" creationId="{2BE6A13C-0B56-46C3-95FC-8823C6423779}"/>
          </ac:spMkLst>
        </pc:spChg>
        <pc:spChg chg="mod">
          <ac:chgData name="reza kabir" userId="af3c95a13102d509" providerId="LiveId" clId="{88200EE4-F4B4-49E8-8126-B01E5FCCBE2D}" dt="2020-05-17T11:38:13.970" v="2252" actId="165"/>
          <ac:spMkLst>
            <pc:docMk/>
            <pc:sldMk cId="4180689614" sldId="524"/>
            <ac:spMk id="293" creationId="{8AE92A00-E14D-43E2-AAA3-67676B3B207E}"/>
          </ac:spMkLst>
        </pc:spChg>
        <pc:spChg chg="mod">
          <ac:chgData name="reza kabir" userId="af3c95a13102d509" providerId="LiveId" clId="{88200EE4-F4B4-49E8-8126-B01E5FCCBE2D}" dt="2020-05-17T11:38:13.970" v="2252" actId="165"/>
          <ac:spMkLst>
            <pc:docMk/>
            <pc:sldMk cId="4180689614" sldId="524"/>
            <ac:spMk id="294" creationId="{303D02DC-C546-47E6-A2DF-C7C2F817508A}"/>
          </ac:spMkLst>
        </pc:spChg>
        <pc:spChg chg="mod">
          <ac:chgData name="reza kabir" userId="af3c95a13102d509" providerId="LiveId" clId="{88200EE4-F4B4-49E8-8126-B01E5FCCBE2D}" dt="2020-05-17T11:38:13.970" v="2252" actId="165"/>
          <ac:spMkLst>
            <pc:docMk/>
            <pc:sldMk cId="4180689614" sldId="524"/>
            <ac:spMk id="295" creationId="{060922FA-DCA1-4501-9104-74BAE5ADC083}"/>
          </ac:spMkLst>
        </pc:spChg>
        <pc:spChg chg="mod">
          <ac:chgData name="reza kabir" userId="af3c95a13102d509" providerId="LiveId" clId="{88200EE4-F4B4-49E8-8126-B01E5FCCBE2D}" dt="2020-05-17T11:38:13.970" v="2252" actId="165"/>
          <ac:spMkLst>
            <pc:docMk/>
            <pc:sldMk cId="4180689614" sldId="524"/>
            <ac:spMk id="296" creationId="{869E7D92-7CB4-4157-A6A2-6A6A2F2497A2}"/>
          </ac:spMkLst>
        </pc:spChg>
        <pc:spChg chg="mod">
          <ac:chgData name="reza kabir" userId="af3c95a13102d509" providerId="LiveId" clId="{88200EE4-F4B4-49E8-8126-B01E5FCCBE2D}" dt="2020-05-17T11:38:13.970" v="2252" actId="165"/>
          <ac:spMkLst>
            <pc:docMk/>
            <pc:sldMk cId="4180689614" sldId="524"/>
            <ac:spMk id="297" creationId="{56E8F520-E85D-4035-A463-FBFD14BD493D}"/>
          </ac:spMkLst>
        </pc:spChg>
        <pc:spChg chg="mod">
          <ac:chgData name="reza kabir" userId="af3c95a13102d509" providerId="LiveId" clId="{88200EE4-F4B4-49E8-8126-B01E5FCCBE2D}" dt="2020-05-17T11:38:13.970" v="2252" actId="165"/>
          <ac:spMkLst>
            <pc:docMk/>
            <pc:sldMk cId="4180689614" sldId="524"/>
            <ac:spMk id="299" creationId="{14043013-0BD1-410B-9DEE-9AFC03490D6F}"/>
          </ac:spMkLst>
        </pc:spChg>
        <pc:spChg chg="mod">
          <ac:chgData name="reza kabir" userId="af3c95a13102d509" providerId="LiveId" clId="{88200EE4-F4B4-49E8-8126-B01E5FCCBE2D}" dt="2020-05-17T11:38:13.970" v="2252" actId="165"/>
          <ac:spMkLst>
            <pc:docMk/>
            <pc:sldMk cId="4180689614" sldId="524"/>
            <ac:spMk id="300" creationId="{C2923491-D4BD-42B6-9A34-59CAE2AE6B45}"/>
          </ac:spMkLst>
        </pc:spChg>
        <pc:spChg chg="mod">
          <ac:chgData name="reza kabir" userId="af3c95a13102d509" providerId="LiveId" clId="{88200EE4-F4B4-49E8-8126-B01E5FCCBE2D}" dt="2020-05-17T11:38:13.970" v="2252" actId="165"/>
          <ac:spMkLst>
            <pc:docMk/>
            <pc:sldMk cId="4180689614" sldId="524"/>
            <ac:spMk id="301" creationId="{453DF52C-764C-4541-8F57-FCF50BDB4BEF}"/>
          </ac:spMkLst>
        </pc:spChg>
        <pc:spChg chg="mod">
          <ac:chgData name="reza kabir" userId="af3c95a13102d509" providerId="LiveId" clId="{88200EE4-F4B4-49E8-8126-B01E5FCCBE2D}" dt="2020-05-17T11:38:13.970" v="2252" actId="165"/>
          <ac:spMkLst>
            <pc:docMk/>
            <pc:sldMk cId="4180689614" sldId="524"/>
            <ac:spMk id="302" creationId="{47457E1F-1C24-4EDB-9F09-7E37F2991189}"/>
          </ac:spMkLst>
        </pc:spChg>
        <pc:spChg chg="mod">
          <ac:chgData name="reza kabir" userId="af3c95a13102d509" providerId="LiveId" clId="{88200EE4-F4B4-49E8-8126-B01E5FCCBE2D}" dt="2020-05-17T11:38:13.970" v="2252" actId="165"/>
          <ac:spMkLst>
            <pc:docMk/>
            <pc:sldMk cId="4180689614" sldId="524"/>
            <ac:spMk id="303" creationId="{944CFB9F-1F92-45ED-AF13-0FF3A668DD7B}"/>
          </ac:spMkLst>
        </pc:spChg>
        <pc:spChg chg="mod">
          <ac:chgData name="reza kabir" userId="af3c95a13102d509" providerId="LiveId" clId="{88200EE4-F4B4-49E8-8126-B01E5FCCBE2D}" dt="2020-05-17T11:38:13.970" v="2252" actId="165"/>
          <ac:spMkLst>
            <pc:docMk/>
            <pc:sldMk cId="4180689614" sldId="524"/>
            <ac:spMk id="304" creationId="{5723CCB9-9698-48A7-A938-980284B16E7D}"/>
          </ac:spMkLst>
        </pc:spChg>
        <pc:spChg chg="mod">
          <ac:chgData name="reza kabir" userId="af3c95a13102d509" providerId="LiveId" clId="{88200EE4-F4B4-49E8-8126-B01E5FCCBE2D}" dt="2020-05-17T11:38:13.970" v="2252" actId="165"/>
          <ac:spMkLst>
            <pc:docMk/>
            <pc:sldMk cId="4180689614" sldId="524"/>
            <ac:spMk id="305" creationId="{F1426DB2-7EE7-411A-BB39-219B97741C47}"/>
          </ac:spMkLst>
        </pc:spChg>
        <pc:spChg chg="mod">
          <ac:chgData name="reza kabir" userId="af3c95a13102d509" providerId="LiveId" clId="{88200EE4-F4B4-49E8-8126-B01E5FCCBE2D}" dt="2020-05-17T11:38:13.970" v="2252" actId="165"/>
          <ac:spMkLst>
            <pc:docMk/>
            <pc:sldMk cId="4180689614" sldId="524"/>
            <ac:spMk id="306" creationId="{58D49B97-9E78-4969-BAFA-044A4CDF74E4}"/>
          </ac:spMkLst>
        </pc:spChg>
        <pc:spChg chg="mod">
          <ac:chgData name="reza kabir" userId="af3c95a13102d509" providerId="LiveId" clId="{88200EE4-F4B4-49E8-8126-B01E5FCCBE2D}" dt="2020-05-17T11:38:13.970" v="2252" actId="165"/>
          <ac:spMkLst>
            <pc:docMk/>
            <pc:sldMk cId="4180689614" sldId="524"/>
            <ac:spMk id="308" creationId="{F77435CF-BCE0-4843-AAD9-8F2BF0AC8BBF}"/>
          </ac:spMkLst>
        </pc:spChg>
        <pc:spChg chg="mod">
          <ac:chgData name="reza kabir" userId="af3c95a13102d509" providerId="LiveId" clId="{88200EE4-F4B4-49E8-8126-B01E5FCCBE2D}" dt="2020-05-17T11:38:13.970" v="2252" actId="165"/>
          <ac:spMkLst>
            <pc:docMk/>
            <pc:sldMk cId="4180689614" sldId="524"/>
            <ac:spMk id="309" creationId="{F2514EE5-4F35-4C11-AF53-F662DDEE278C}"/>
          </ac:spMkLst>
        </pc:spChg>
        <pc:spChg chg="mod">
          <ac:chgData name="reza kabir" userId="af3c95a13102d509" providerId="LiveId" clId="{88200EE4-F4B4-49E8-8126-B01E5FCCBE2D}" dt="2020-05-17T11:38:13.970" v="2252" actId="165"/>
          <ac:spMkLst>
            <pc:docMk/>
            <pc:sldMk cId="4180689614" sldId="524"/>
            <ac:spMk id="310" creationId="{FFB37E72-BD61-4F94-9BD5-F5B1EB0F13BC}"/>
          </ac:spMkLst>
        </pc:spChg>
        <pc:spChg chg="mod">
          <ac:chgData name="reza kabir" userId="af3c95a13102d509" providerId="LiveId" clId="{88200EE4-F4B4-49E8-8126-B01E5FCCBE2D}" dt="2020-05-17T11:38:13.970" v="2252" actId="165"/>
          <ac:spMkLst>
            <pc:docMk/>
            <pc:sldMk cId="4180689614" sldId="524"/>
            <ac:spMk id="311" creationId="{B586257F-F48F-4963-8309-5794D637A9E0}"/>
          </ac:spMkLst>
        </pc:spChg>
        <pc:spChg chg="mod">
          <ac:chgData name="reza kabir" userId="af3c95a13102d509" providerId="LiveId" clId="{88200EE4-F4B4-49E8-8126-B01E5FCCBE2D}" dt="2020-05-17T11:38:13.970" v="2252" actId="165"/>
          <ac:spMkLst>
            <pc:docMk/>
            <pc:sldMk cId="4180689614" sldId="524"/>
            <ac:spMk id="312" creationId="{016F9614-AA0E-4C11-BADF-B1DFA1DB528E}"/>
          </ac:spMkLst>
        </pc:spChg>
        <pc:spChg chg="mod">
          <ac:chgData name="reza kabir" userId="af3c95a13102d509" providerId="LiveId" clId="{88200EE4-F4B4-49E8-8126-B01E5FCCBE2D}" dt="2020-05-17T11:38:13.970" v="2252" actId="165"/>
          <ac:spMkLst>
            <pc:docMk/>
            <pc:sldMk cId="4180689614" sldId="524"/>
            <ac:spMk id="313" creationId="{918C8A17-B66F-4F24-9634-E44A34B89BB4}"/>
          </ac:spMkLst>
        </pc:spChg>
        <pc:spChg chg="mod">
          <ac:chgData name="reza kabir" userId="af3c95a13102d509" providerId="LiveId" clId="{88200EE4-F4B4-49E8-8126-B01E5FCCBE2D}" dt="2020-05-17T11:38:13.970" v="2252" actId="165"/>
          <ac:spMkLst>
            <pc:docMk/>
            <pc:sldMk cId="4180689614" sldId="524"/>
            <ac:spMk id="314" creationId="{E79B9FBA-5765-49C0-A9A9-1E76C5E7E332}"/>
          </ac:spMkLst>
        </pc:spChg>
        <pc:spChg chg="mod">
          <ac:chgData name="reza kabir" userId="af3c95a13102d509" providerId="LiveId" clId="{88200EE4-F4B4-49E8-8126-B01E5FCCBE2D}" dt="2020-05-17T11:38:13.970" v="2252" actId="165"/>
          <ac:spMkLst>
            <pc:docMk/>
            <pc:sldMk cId="4180689614" sldId="524"/>
            <ac:spMk id="315" creationId="{13F20383-102D-406E-89AA-42B8BE804969}"/>
          </ac:spMkLst>
        </pc:spChg>
        <pc:spChg chg="mod">
          <ac:chgData name="reza kabir" userId="af3c95a13102d509" providerId="LiveId" clId="{88200EE4-F4B4-49E8-8126-B01E5FCCBE2D}" dt="2020-05-17T11:38:13.970" v="2252" actId="165"/>
          <ac:spMkLst>
            <pc:docMk/>
            <pc:sldMk cId="4180689614" sldId="524"/>
            <ac:spMk id="316" creationId="{A698947A-36BC-40C6-A228-28149526F4D2}"/>
          </ac:spMkLst>
        </pc:spChg>
        <pc:spChg chg="mod">
          <ac:chgData name="reza kabir" userId="af3c95a13102d509" providerId="LiveId" clId="{88200EE4-F4B4-49E8-8126-B01E5FCCBE2D}" dt="2020-05-17T11:38:13.970" v="2252" actId="165"/>
          <ac:spMkLst>
            <pc:docMk/>
            <pc:sldMk cId="4180689614" sldId="524"/>
            <ac:spMk id="317" creationId="{9F2E1C8B-1A49-466D-9367-63F5D21CEC06}"/>
          </ac:spMkLst>
        </pc:spChg>
        <pc:spChg chg="mod">
          <ac:chgData name="reza kabir" userId="af3c95a13102d509" providerId="LiveId" clId="{88200EE4-F4B4-49E8-8126-B01E5FCCBE2D}" dt="2020-05-17T11:38:13.970" v="2252" actId="165"/>
          <ac:spMkLst>
            <pc:docMk/>
            <pc:sldMk cId="4180689614" sldId="524"/>
            <ac:spMk id="318" creationId="{1EB909F4-76D7-471C-BE8F-E543A099135B}"/>
          </ac:spMkLst>
        </pc:spChg>
        <pc:spChg chg="mod">
          <ac:chgData name="reza kabir" userId="af3c95a13102d509" providerId="LiveId" clId="{88200EE4-F4B4-49E8-8126-B01E5FCCBE2D}" dt="2020-05-17T11:38:13.970" v="2252" actId="165"/>
          <ac:spMkLst>
            <pc:docMk/>
            <pc:sldMk cId="4180689614" sldId="524"/>
            <ac:spMk id="319" creationId="{DAF47019-9B12-46E7-A410-BE8F444AA097}"/>
          </ac:spMkLst>
        </pc:spChg>
        <pc:spChg chg="mod">
          <ac:chgData name="reza kabir" userId="af3c95a13102d509" providerId="LiveId" clId="{88200EE4-F4B4-49E8-8126-B01E5FCCBE2D}" dt="2020-05-17T11:38:13.970" v="2252" actId="165"/>
          <ac:spMkLst>
            <pc:docMk/>
            <pc:sldMk cId="4180689614" sldId="524"/>
            <ac:spMk id="320" creationId="{1FE740FC-E991-47F3-B749-5F55B02B310F}"/>
          </ac:spMkLst>
        </pc:spChg>
        <pc:spChg chg="mod">
          <ac:chgData name="reza kabir" userId="af3c95a13102d509" providerId="LiveId" clId="{88200EE4-F4B4-49E8-8126-B01E5FCCBE2D}" dt="2020-05-17T11:38:13.970" v="2252" actId="165"/>
          <ac:spMkLst>
            <pc:docMk/>
            <pc:sldMk cId="4180689614" sldId="524"/>
            <ac:spMk id="321" creationId="{CA53D6CA-9DA0-4462-A7E9-2D04F8150459}"/>
          </ac:spMkLst>
        </pc:spChg>
        <pc:spChg chg="mod">
          <ac:chgData name="reza kabir" userId="af3c95a13102d509" providerId="LiveId" clId="{88200EE4-F4B4-49E8-8126-B01E5FCCBE2D}" dt="2020-05-17T11:38:13.970" v="2252" actId="165"/>
          <ac:spMkLst>
            <pc:docMk/>
            <pc:sldMk cId="4180689614" sldId="524"/>
            <ac:spMk id="322" creationId="{14C475C3-E031-4C25-9A2E-2F891C27A20D}"/>
          </ac:spMkLst>
        </pc:spChg>
        <pc:spChg chg="mod">
          <ac:chgData name="reza kabir" userId="af3c95a13102d509" providerId="LiveId" clId="{88200EE4-F4B4-49E8-8126-B01E5FCCBE2D}" dt="2020-05-17T11:38:13.970" v="2252" actId="165"/>
          <ac:spMkLst>
            <pc:docMk/>
            <pc:sldMk cId="4180689614" sldId="524"/>
            <ac:spMk id="323" creationId="{970EC094-FEA9-46D0-8DE0-58FBB4000FCF}"/>
          </ac:spMkLst>
        </pc:spChg>
        <pc:spChg chg="mod">
          <ac:chgData name="reza kabir" userId="af3c95a13102d509" providerId="LiveId" clId="{88200EE4-F4B4-49E8-8126-B01E5FCCBE2D}" dt="2020-05-17T11:38:13.970" v="2252" actId="165"/>
          <ac:spMkLst>
            <pc:docMk/>
            <pc:sldMk cId="4180689614" sldId="524"/>
            <ac:spMk id="324" creationId="{9E844825-1813-4371-9B47-DE5033321D84}"/>
          </ac:spMkLst>
        </pc:spChg>
        <pc:spChg chg="mod">
          <ac:chgData name="reza kabir" userId="af3c95a13102d509" providerId="LiveId" clId="{88200EE4-F4B4-49E8-8126-B01E5FCCBE2D}" dt="2020-05-17T11:38:13.970" v="2252" actId="165"/>
          <ac:spMkLst>
            <pc:docMk/>
            <pc:sldMk cId="4180689614" sldId="524"/>
            <ac:spMk id="325" creationId="{5734CE2E-B3B8-4559-90F6-60CCF7F1035B}"/>
          </ac:spMkLst>
        </pc:spChg>
        <pc:spChg chg="mod">
          <ac:chgData name="reza kabir" userId="af3c95a13102d509" providerId="LiveId" clId="{88200EE4-F4B4-49E8-8126-B01E5FCCBE2D}" dt="2020-05-17T11:38:13.970" v="2252" actId="165"/>
          <ac:spMkLst>
            <pc:docMk/>
            <pc:sldMk cId="4180689614" sldId="524"/>
            <ac:spMk id="326" creationId="{26A68226-8D57-4ACF-AEFA-2DCECD088BDF}"/>
          </ac:spMkLst>
        </pc:spChg>
        <pc:spChg chg="mod">
          <ac:chgData name="reza kabir" userId="af3c95a13102d509" providerId="LiveId" clId="{88200EE4-F4B4-49E8-8126-B01E5FCCBE2D}" dt="2020-05-17T11:38:13.970" v="2252" actId="165"/>
          <ac:spMkLst>
            <pc:docMk/>
            <pc:sldMk cId="4180689614" sldId="524"/>
            <ac:spMk id="327" creationId="{A257F4CE-CA76-4258-B7DD-CB7D723AF06E}"/>
          </ac:spMkLst>
        </pc:spChg>
        <pc:spChg chg="mod">
          <ac:chgData name="reza kabir" userId="af3c95a13102d509" providerId="LiveId" clId="{88200EE4-F4B4-49E8-8126-B01E5FCCBE2D}" dt="2020-05-17T11:38:13.970" v="2252" actId="165"/>
          <ac:spMkLst>
            <pc:docMk/>
            <pc:sldMk cId="4180689614" sldId="524"/>
            <ac:spMk id="328" creationId="{FB41D7B7-99F9-446B-93C3-88BEE0FD2B3C}"/>
          </ac:spMkLst>
        </pc:spChg>
        <pc:spChg chg="mod">
          <ac:chgData name="reza kabir" userId="af3c95a13102d509" providerId="LiveId" clId="{88200EE4-F4B4-49E8-8126-B01E5FCCBE2D}" dt="2020-05-17T11:38:13.970" v="2252" actId="165"/>
          <ac:spMkLst>
            <pc:docMk/>
            <pc:sldMk cId="4180689614" sldId="524"/>
            <ac:spMk id="329" creationId="{5467A0CD-025A-4D4C-A239-AFF7442B8052}"/>
          </ac:spMkLst>
        </pc:spChg>
        <pc:spChg chg="mod">
          <ac:chgData name="reza kabir" userId="af3c95a13102d509" providerId="LiveId" clId="{88200EE4-F4B4-49E8-8126-B01E5FCCBE2D}" dt="2020-05-17T11:38:13.970" v="2252" actId="165"/>
          <ac:spMkLst>
            <pc:docMk/>
            <pc:sldMk cId="4180689614" sldId="524"/>
            <ac:spMk id="330" creationId="{A50C007B-DFE4-40D7-B934-06605B0CCC85}"/>
          </ac:spMkLst>
        </pc:spChg>
        <pc:spChg chg="mod">
          <ac:chgData name="reza kabir" userId="af3c95a13102d509" providerId="LiveId" clId="{88200EE4-F4B4-49E8-8126-B01E5FCCBE2D}" dt="2020-05-17T11:38:13.970" v="2252" actId="165"/>
          <ac:spMkLst>
            <pc:docMk/>
            <pc:sldMk cId="4180689614" sldId="524"/>
            <ac:spMk id="331" creationId="{0692B012-D4FB-4793-9DE9-A34385105433}"/>
          </ac:spMkLst>
        </pc:spChg>
        <pc:spChg chg="mod">
          <ac:chgData name="reza kabir" userId="af3c95a13102d509" providerId="LiveId" clId="{88200EE4-F4B4-49E8-8126-B01E5FCCBE2D}" dt="2020-05-17T11:38:13.970" v="2252" actId="165"/>
          <ac:spMkLst>
            <pc:docMk/>
            <pc:sldMk cId="4180689614" sldId="524"/>
            <ac:spMk id="332" creationId="{EAAC8502-92A6-474F-94F7-2D5120F6FC21}"/>
          </ac:spMkLst>
        </pc:spChg>
        <pc:spChg chg="mod">
          <ac:chgData name="reza kabir" userId="af3c95a13102d509" providerId="LiveId" clId="{88200EE4-F4B4-49E8-8126-B01E5FCCBE2D}" dt="2020-05-17T11:38:13.970" v="2252" actId="165"/>
          <ac:spMkLst>
            <pc:docMk/>
            <pc:sldMk cId="4180689614" sldId="524"/>
            <ac:spMk id="333" creationId="{3AA4DC34-6CB6-45FC-8752-1C101A4159BE}"/>
          </ac:spMkLst>
        </pc:spChg>
        <pc:spChg chg="mod">
          <ac:chgData name="reza kabir" userId="af3c95a13102d509" providerId="LiveId" clId="{88200EE4-F4B4-49E8-8126-B01E5FCCBE2D}" dt="2020-05-17T11:38:13.970" v="2252" actId="165"/>
          <ac:spMkLst>
            <pc:docMk/>
            <pc:sldMk cId="4180689614" sldId="524"/>
            <ac:spMk id="334" creationId="{8CEA8E3F-7473-4495-AA88-05CF51DB99BC}"/>
          </ac:spMkLst>
        </pc:spChg>
        <pc:spChg chg="mod">
          <ac:chgData name="reza kabir" userId="af3c95a13102d509" providerId="LiveId" clId="{88200EE4-F4B4-49E8-8126-B01E5FCCBE2D}" dt="2020-05-17T11:38:13.970" v="2252" actId="165"/>
          <ac:spMkLst>
            <pc:docMk/>
            <pc:sldMk cId="4180689614" sldId="524"/>
            <ac:spMk id="335" creationId="{9E3037C4-844D-4544-862C-CD6F7A879C5D}"/>
          </ac:spMkLst>
        </pc:spChg>
        <pc:spChg chg="mod">
          <ac:chgData name="reza kabir" userId="af3c95a13102d509" providerId="LiveId" clId="{88200EE4-F4B4-49E8-8126-B01E5FCCBE2D}" dt="2020-05-17T11:38:13.970" v="2252" actId="165"/>
          <ac:spMkLst>
            <pc:docMk/>
            <pc:sldMk cId="4180689614" sldId="524"/>
            <ac:spMk id="336" creationId="{69957D68-A1C9-4869-B965-DC21B1A9144E}"/>
          </ac:spMkLst>
        </pc:spChg>
        <pc:spChg chg="mod">
          <ac:chgData name="reza kabir" userId="af3c95a13102d509" providerId="LiveId" clId="{88200EE4-F4B4-49E8-8126-B01E5FCCBE2D}" dt="2020-05-17T11:38:13.970" v="2252" actId="165"/>
          <ac:spMkLst>
            <pc:docMk/>
            <pc:sldMk cId="4180689614" sldId="524"/>
            <ac:spMk id="337" creationId="{29A7C9B0-8128-4A89-BF7E-AC9456182E3A}"/>
          </ac:spMkLst>
        </pc:spChg>
        <pc:spChg chg="mod">
          <ac:chgData name="reza kabir" userId="af3c95a13102d509" providerId="LiveId" clId="{88200EE4-F4B4-49E8-8126-B01E5FCCBE2D}" dt="2020-05-17T11:38:13.970" v="2252" actId="165"/>
          <ac:spMkLst>
            <pc:docMk/>
            <pc:sldMk cId="4180689614" sldId="524"/>
            <ac:spMk id="338" creationId="{76A509D2-91BA-48EF-BF80-BB765ABB4CE6}"/>
          </ac:spMkLst>
        </pc:spChg>
        <pc:spChg chg="mod">
          <ac:chgData name="reza kabir" userId="af3c95a13102d509" providerId="LiveId" clId="{88200EE4-F4B4-49E8-8126-B01E5FCCBE2D}" dt="2020-05-17T11:38:13.970" v="2252" actId="165"/>
          <ac:spMkLst>
            <pc:docMk/>
            <pc:sldMk cId="4180689614" sldId="524"/>
            <ac:spMk id="339" creationId="{9FB5374E-3F91-4470-B2F8-78E8625EB72C}"/>
          </ac:spMkLst>
        </pc:spChg>
        <pc:spChg chg="mod">
          <ac:chgData name="reza kabir" userId="af3c95a13102d509" providerId="LiveId" clId="{88200EE4-F4B4-49E8-8126-B01E5FCCBE2D}" dt="2020-05-17T11:38:13.970" v="2252" actId="165"/>
          <ac:spMkLst>
            <pc:docMk/>
            <pc:sldMk cId="4180689614" sldId="524"/>
            <ac:spMk id="340" creationId="{EC73772F-A349-4703-A5BB-3BB430C9C42E}"/>
          </ac:spMkLst>
        </pc:spChg>
        <pc:spChg chg="mod">
          <ac:chgData name="reza kabir" userId="af3c95a13102d509" providerId="LiveId" clId="{88200EE4-F4B4-49E8-8126-B01E5FCCBE2D}" dt="2020-05-17T11:38:13.970" v="2252" actId="165"/>
          <ac:spMkLst>
            <pc:docMk/>
            <pc:sldMk cId="4180689614" sldId="524"/>
            <ac:spMk id="341" creationId="{6E8EC7D9-893A-42DD-AD3E-6466C35F8795}"/>
          </ac:spMkLst>
        </pc:spChg>
        <pc:spChg chg="mod">
          <ac:chgData name="reza kabir" userId="af3c95a13102d509" providerId="LiveId" clId="{88200EE4-F4B4-49E8-8126-B01E5FCCBE2D}" dt="2020-05-17T11:38:13.970" v="2252" actId="165"/>
          <ac:spMkLst>
            <pc:docMk/>
            <pc:sldMk cId="4180689614" sldId="524"/>
            <ac:spMk id="342" creationId="{0B88FA4E-4ADE-49B2-A59D-00ED70BFA0C3}"/>
          </ac:spMkLst>
        </pc:spChg>
        <pc:spChg chg="mod">
          <ac:chgData name="reza kabir" userId="af3c95a13102d509" providerId="LiveId" clId="{88200EE4-F4B4-49E8-8126-B01E5FCCBE2D}" dt="2020-05-17T11:38:13.970" v="2252" actId="165"/>
          <ac:spMkLst>
            <pc:docMk/>
            <pc:sldMk cId="4180689614" sldId="524"/>
            <ac:spMk id="343" creationId="{D44B9FAB-062B-4848-8B2B-3C00B931BB86}"/>
          </ac:spMkLst>
        </pc:spChg>
        <pc:spChg chg="mod">
          <ac:chgData name="reza kabir" userId="af3c95a13102d509" providerId="LiveId" clId="{88200EE4-F4B4-49E8-8126-B01E5FCCBE2D}" dt="2020-05-17T11:38:13.970" v="2252" actId="165"/>
          <ac:spMkLst>
            <pc:docMk/>
            <pc:sldMk cId="4180689614" sldId="524"/>
            <ac:spMk id="344" creationId="{18662DA7-4CAB-452B-B74E-AD8F1E5AF179}"/>
          </ac:spMkLst>
        </pc:spChg>
        <pc:spChg chg="mod">
          <ac:chgData name="reza kabir" userId="af3c95a13102d509" providerId="LiveId" clId="{88200EE4-F4B4-49E8-8126-B01E5FCCBE2D}" dt="2020-05-17T11:38:13.970" v="2252" actId="165"/>
          <ac:spMkLst>
            <pc:docMk/>
            <pc:sldMk cId="4180689614" sldId="524"/>
            <ac:spMk id="345" creationId="{957AD942-3828-4D5D-9732-EAED68B8F2EA}"/>
          </ac:spMkLst>
        </pc:spChg>
        <pc:spChg chg="mod">
          <ac:chgData name="reza kabir" userId="af3c95a13102d509" providerId="LiveId" clId="{88200EE4-F4B4-49E8-8126-B01E5FCCBE2D}" dt="2020-05-17T11:38:13.970" v="2252" actId="165"/>
          <ac:spMkLst>
            <pc:docMk/>
            <pc:sldMk cId="4180689614" sldId="524"/>
            <ac:spMk id="346" creationId="{4A3C1DF7-564E-4FDB-B6B0-80BE71876EB8}"/>
          </ac:spMkLst>
        </pc:spChg>
        <pc:spChg chg="mod">
          <ac:chgData name="reza kabir" userId="af3c95a13102d509" providerId="LiveId" clId="{88200EE4-F4B4-49E8-8126-B01E5FCCBE2D}" dt="2020-05-17T11:38:13.970" v="2252" actId="165"/>
          <ac:spMkLst>
            <pc:docMk/>
            <pc:sldMk cId="4180689614" sldId="524"/>
            <ac:spMk id="347" creationId="{A182D865-29FC-4CDF-9A18-CF6C1786E766}"/>
          </ac:spMkLst>
        </pc:spChg>
        <pc:spChg chg="mod">
          <ac:chgData name="reza kabir" userId="af3c95a13102d509" providerId="LiveId" clId="{88200EE4-F4B4-49E8-8126-B01E5FCCBE2D}" dt="2020-05-17T11:38:13.970" v="2252" actId="165"/>
          <ac:spMkLst>
            <pc:docMk/>
            <pc:sldMk cId="4180689614" sldId="524"/>
            <ac:spMk id="348" creationId="{25444E1F-7FE8-4587-A038-7FEC8A526499}"/>
          </ac:spMkLst>
        </pc:spChg>
        <pc:spChg chg="mod">
          <ac:chgData name="reza kabir" userId="af3c95a13102d509" providerId="LiveId" clId="{88200EE4-F4B4-49E8-8126-B01E5FCCBE2D}" dt="2020-05-17T11:38:13.970" v="2252" actId="165"/>
          <ac:spMkLst>
            <pc:docMk/>
            <pc:sldMk cId="4180689614" sldId="524"/>
            <ac:spMk id="349" creationId="{7C936CB8-1C41-4E1A-A611-1D6A60DD802B}"/>
          </ac:spMkLst>
        </pc:spChg>
        <pc:spChg chg="mod">
          <ac:chgData name="reza kabir" userId="af3c95a13102d509" providerId="LiveId" clId="{88200EE4-F4B4-49E8-8126-B01E5FCCBE2D}" dt="2020-05-17T11:38:13.970" v="2252" actId="165"/>
          <ac:spMkLst>
            <pc:docMk/>
            <pc:sldMk cId="4180689614" sldId="524"/>
            <ac:spMk id="350" creationId="{E08D2142-9F8A-4508-9499-9E77828446CC}"/>
          </ac:spMkLst>
        </pc:spChg>
        <pc:spChg chg="mod">
          <ac:chgData name="reza kabir" userId="af3c95a13102d509" providerId="LiveId" clId="{88200EE4-F4B4-49E8-8126-B01E5FCCBE2D}" dt="2020-05-17T11:38:13.970" v="2252" actId="165"/>
          <ac:spMkLst>
            <pc:docMk/>
            <pc:sldMk cId="4180689614" sldId="524"/>
            <ac:spMk id="351" creationId="{FE290F2B-0B45-4766-AAB3-25240C0CE907}"/>
          </ac:spMkLst>
        </pc:spChg>
        <pc:spChg chg="mod">
          <ac:chgData name="reza kabir" userId="af3c95a13102d509" providerId="LiveId" clId="{88200EE4-F4B4-49E8-8126-B01E5FCCBE2D}" dt="2020-05-17T11:38:13.970" v="2252" actId="165"/>
          <ac:spMkLst>
            <pc:docMk/>
            <pc:sldMk cId="4180689614" sldId="524"/>
            <ac:spMk id="352" creationId="{3BD1C38B-A057-4EB8-B143-E0EC537A42CD}"/>
          </ac:spMkLst>
        </pc:spChg>
        <pc:spChg chg="mod">
          <ac:chgData name="reza kabir" userId="af3c95a13102d509" providerId="LiveId" clId="{88200EE4-F4B4-49E8-8126-B01E5FCCBE2D}" dt="2020-05-17T11:38:13.970" v="2252" actId="165"/>
          <ac:spMkLst>
            <pc:docMk/>
            <pc:sldMk cId="4180689614" sldId="524"/>
            <ac:spMk id="353" creationId="{1B8C6366-6E18-4C6C-8E9A-67536EFA7F1A}"/>
          </ac:spMkLst>
        </pc:spChg>
        <pc:spChg chg="mod">
          <ac:chgData name="reza kabir" userId="af3c95a13102d509" providerId="LiveId" clId="{88200EE4-F4B4-49E8-8126-B01E5FCCBE2D}" dt="2020-05-17T11:38:13.970" v="2252" actId="165"/>
          <ac:spMkLst>
            <pc:docMk/>
            <pc:sldMk cId="4180689614" sldId="524"/>
            <ac:spMk id="354" creationId="{546613AC-7301-45E3-AEBB-E506EC7EA1A9}"/>
          </ac:spMkLst>
        </pc:spChg>
        <pc:spChg chg="mod">
          <ac:chgData name="reza kabir" userId="af3c95a13102d509" providerId="LiveId" clId="{88200EE4-F4B4-49E8-8126-B01E5FCCBE2D}" dt="2020-05-17T11:38:13.970" v="2252" actId="165"/>
          <ac:spMkLst>
            <pc:docMk/>
            <pc:sldMk cId="4180689614" sldId="524"/>
            <ac:spMk id="355" creationId="{66B597D2-B330-460E-9FF6-474FFA202C7C}"/>
          </ac:spMkLst>
        </pc:spChg>
        <pc:spChg chg="mod">
          <ac:chgData name="reza kabir" userId="af3c95a13102d509" providerId="LiveId" clId="{88200EE4-F4B4-49E8-8126-B01E5FCCBE2D}" dt="2020-05-17T11:38:13.970" v="2252" actId="165"/>
          <ac:spMkLst>
            <pc:docMk/>
            <pc:sldMk cId="4180689614" sldId="524"/>
            <ac:spMk id="356" creationId="{A014104A-A613-4E94-A67C-D5B131D0D6DF}"/>
          </ac:spMkLst>
        </pc:spChg>
        <pc:spChg chg="mod">
          <ac:chgData name="reza kabir" userId="af3c95a13102d509" providerId="LiveId" clId="{88200EE4-F4B4-49E8-8126-B01E5FCCBE2D}" dt="2020-05-17T11:38:13.970" v="2252" actId="165"/>
          <ac:spMkLst>
            <pc:docMk/>
            <pc:sldMk cId="4180689614" sldId="524"/>
            <ac:spMk id="357" creationId="{A693AF09-EF39-41ED-9B0F-F7EC68946965}"/>
          </ac:spMkLst>
        </pc:spChg>
        <pc:spChg chg="mod">
          <ac:chgData name="reza kabir" userId="af3c95a13102d509" providerId="LiveId" clId="{88200EE4-F4B4-49E8-8126-B01E5FCCBE2D}" dt="2020-05-17T11:38:13.970" v="2252" actId="165"/>
          <ac:spMkLst>
            <pc:docMk/>
            <pc:sldMk cId="4180689614" sldId="524"/>
            <ac:spMk id="358" creationId="{E00EEE17-BB5E-4763-8C48-2CE931670D86}"/>
          </ac:spMkLst>
        </pc:spChg>
        <pc:spChg chg="mod">
          <ac:chgData name="reza kabir" userId="af3c95a13102d509" providerId="LiveId" clId="{88200EE4-F4B4-49E8-8126-B01E5FCCBE2D}" dt="2020-05-17T11:38:13.970" v="2252" actId="165"/>
          <ac:spMkLst>
            <pc:docMk/>
            <pc:sldMk cId="4180689614" sldId="524"/>
            <ac:spMk id="359" creationId="{11CE693E-A1F9-4E84-AA45-A5F8D84F1AC8}"/>
          </ac:spMkLst>
        </pc:spChg>
        <pc:spChg chg="mod">
          <ac:chgData name="reza kabir" userId="af3c95a13102d509" providerId="LiveId" clId="{88200EE4-F4B4-49E8-8126-B01E5FCCBE2D}" dt="2020-05-17T11:38:13.970" v="2252" actId="165"/>
          <ac:spMkLst>
            <pc:docMk/>
            <pc:sldMk cId="4180689614" sldId="524"/>
            <ac:spMk id="360" creationId="{5BD534BD-CC88-40CB-AFC8-36A6FF0DE72E}"/>
          </ac:spMkLst>
        </pc:spChg>
        <pc:spChg chg="mod">
          <ac:chgData name="reza kabir" userId="af3c95a13102d509" providerId="LiveId" clId="{88200EE4-F4B4-49E8-8126-B01E5FCCBE2D}" dt="2020-05-17T11:38:13.970" v="2252" actId="165"/>
          <ac:spMkLst>
            <pc:docMk/>
            <pc:sldMk cId="4180689614" sldId="524"/>
            <ac:spMk id="361" creationId="{31BA5469-FB68-4A90-B748-3FB82119DF98}"/>
          </ac:spMkLst>
        </pc:spChg>
        <pc:spChg chg="mod">
          <ac:chgData name="reza kabir" userId="af3c95a13102d509" providerId="LiveId" clId="{88200EE4-F4B4-49E8-8126-B01E5FCCBE2D}" dt="2020-05-17T11:38:13.970" v="2252" actId="165"/>
          <ac:spMkLst>
            <pc:docMk/>
            <pc:sldMk cId="4180689614" sldId="524"/>
            <ac:spMk id="362" creationId="{F252C4BC-EF01-4E89-91C3-41AE6D77629F}"/>
          </ac:spMkLst>
        </pc:spChg>
        <pc:spChg chg="mod">
          <ac:chgData name="reza kabir" userId="af3c95a13102d509" providerId="LiveId" clId="{88200EE4-F4B4-49E8-8126-B01E5FCCBE2D}" dt="2020-05-17T11:38:13.970" v="2252" actId="165"/>
          <ac:spMkLst>
            <pc:docMk/>
            <pc:sldMk cId="4180689614" sldId="524"/>
            <ac:spMk id="363" creationId="{60CEF8F8-AE12-4A36-A05E-CC3DE35A243E}"/>
          </ac:spMkLst>
        </pc:spChg>
        <pc:spChg chg="mod">
          <ac:chgData name="reza kabir" userId="af3c95a13102d509" providerId="LiveId" clId="{88200EE4-F4B4-49E8-8126-B01E5FCCBE2D}" dt="2020-05-17T11:38:13.970" v="2252" actId="165"/>
          <ac:spMkLst>
            <pc:docMk/>
            <pc:sldMk cId="4180689614" sldId="524"/>
            <ac:spMk id="364" creationId="{A4113270-5D7E-4783-8723-78EFA7F47C89}"/>
          </ac:spMkLst>
        </pc:spChg>
        <pc:spChg chg="mod">
          <ac:chgData name="reza kabir" userId="af3c95a13102d509" providerId="LiveId" clId="{88200EE4-F4B4-49E8-8126-B01E5FCCBE2D}" dt="2020-05-17T11:38:13.970" v="2252" actId="165"/>
          <ac:spMkLst>
            <pc:docMk/>
            <pc:sldMk cId="4180689614" sldId="524"/>
            <ac:spMk id="365" creationId="{962A7AE7-16D5-4259-9092-D0246B2DD936}"/>
          </ac:spMkLst>
        </pc:spChg>
        <pc:spChg chg="mod">
          <ac:chgData name="reza kabir" userId="af3c95a13102d509" providerId="LiveId" clId="{88200EE4-F4B4-49E8-8126-B01E5FCCBE2D}" dt="2020-05-17T11:38:13.970" v="2252" actId="165"/>
          <ac:spMkLst>
            <pc:docMk/>
            <pc:sldMk cId="4180689614" sldId="524"/>
            <ac:spMk id="366" creationId="{1DDBE2E3-51F9-4C0F-912A-1879B0D69DEE}"/>
          </ac:spMkLst>
        </pc:spChg>
        <pc:spChg chg="mod">
          <ac:chgData name="reza kabir" userId="af3c95a13102d509" providerId="LiveId" clId="{88200EE4-F4B4-49E8-8126-B01E5FCCBE2D}" dt="2020-05-17T11:38:13.970" v="2252" actId="165"/>
          <ac:spMkLst>
            <pc:docMk/>
            <pc:sldMk cId="4180689614" sldId="524"/>
            <ac:spMk id="367" creationId="{3C6EC5E0-4FDF-40F4-8F59-DF8327C6CB37}"/>
          </ac:spMkLst>
        </pc:spChg>
        <pc:spChg chg="mod">
          <ac:chgData name="reza kabir" userId="af3c95a13102d509" providerId="LiveId" clId="{88200EE4-F4B4-49E8-8126-B01E5FCCBE2D}" dt="2020-05-17T11:38:13.970" v="2252" actId="165"/>
          <ac:spMkLst>
            <pc:docMk/>
            <pc:sldMk cId="4180689614" sldId="524"/>
            <ac:spMk id="368" creationId="{86FC097C-DBDE-403B-930F-18E6CAEFA642}"/>
          </ac:spMkLst>
        </pc:spChg>
        <pc:spChg chg="mod">
          <ac:chgData name="reza kabir" userId="af3c95a13102d509" providerId="LiveId" clId="{88200EE4-F4B4-49E8-8126-B01E5FCCBE2D}" dt="2020-05-17T11:38:13.970" v="2252" actId="165"/>
          <ac:spMkLst>
            <pc:docMk/>
            <pc:sldMk cId="4180689614" sldId="524"/>
            <ac:spMk id="369" creationId="{A8479FA4-9BA3-4E64-9336-D3A4239978F0}"/>
          </ac:spMkLst>
        </pc:spChg>
        <pc:spChg chg="mod">
          <ac:chgData name="reza kabir" userId="af3c95a13102d509" providerId="LiveId" clId="{88200EE4-F4B4-49E8-8126-B01E5FCCBE2D}" dt="2020-05-17T11:38:13.970" v="2252" actId="165"/>
          <ac:spMkLst>
            <pc:docMk/>
            <pc:sldMk cId="4180689614" sldId="524"/>
            <ac:spMk id="370" creationId="{A47B709B-B7D1-4959-81C1-215436E66EB9}"/>
          </ac:spMkLst>
        </pc:spChg>
        <pc:spChg chg="mod">
          <ac:chgData name="reza kabir" userId="af3c95a13102d509" providerId="LiveId" clId="{88200EE4-F4B4-49E8-8126-B01E5FCCBE2D}" dt="2020-05-17T11:38:13.970" v="2252" actId="165"/>
          <ac:spMkLst>
            <pc:docMk/>
            <pc:sldMk cId="4180689614" sldId="524"/>
            <ac:spMk id="371" creationId="{4C330CBD-1311-4226-92C9-F31B16DEA10B}"/>
          </ac:spMkLst>
        </pc:spChg>
        <pc:spChg chg="mod">
          <ac:chgData name="reza kabir" userId="af3c95a13102d509" providerId="LiveId" clId="{88200EE4-F4B4-49E8-8126-B01E5FCCBE2D}" dt="2020-05-17T11:38:13.970" v="2252" actId="165"/>
          <ac:spMkLst>
            <pc:docMk/>
            <pc:sldMk cId="4180689614" sldId="524"/>
            <ac:spMk id="372" creationId="{38C406FE-84D9-4E2D-BE10-3B4CD5DAB959}"/>
          </ac:spMkLst>
        </pc:spChg>
        <pc:spChg chg="mod">
          <ac:chgData name="reza kabir" userId="af3c95a13102d509" providerId="LiveId" clId="{88200EE4-F4B4-49E8-8126-B01E5FCCBE2D}" dt="2020-05-17T11:38:13.970" v="2252" actId="165"/>
          <ac:spMkLst>
            <pc:docMk/>
            <pc:sldMk cId="4180689614" sldId="524"/>
            <ac:spMk id="373" creationId="{12B21F1C-FD78-445E-95D1-411C32E243C9}"/>
          </ac:spMkLst>
        </pc:spChg>
        <pc:spChg chg="mod">
          <ac:chgData name="reza kabir" userId="af3c95a13102d509" providerId="LiveId" clId="{88200EE4-F4B4-49E8-8126-B01E5FCCBE2D}" dt="2020-05-17T11:38:13.970" v="2252" actId="165"/>
          <ac:spMkLst>
            <pc:docMk/>
            <pc:sldMk cId="4180689614" sldId="524"/>
            <ac:spMk id="374" creationId="{109659AD-9845-4B61-ACB4-9830B3064C55}"/>
          </ac:spMkLst>
        </pc:spChg>
        <pc:spChg chg="mod">
          <ac:chgData name="reza kabir" userId="af3c95a13102d509" providerId="LiveId" clId="{88200EE4-F4B4-49E8-8126-B01E5FCCBE2D}" dt="2020-05-17T11:38:13.970" v="2252" actId="165"/>
          <ac:spMkLst>
            <pc:docMk/>
            <pc:sldMk cId="4180689614" sldId="524"/>
            <ac:spMk id="375" creationId="{C8E3243F-8054-448D-86CB-6B5C00B4C142}"/>
          </ac:spMkLst>
        </pc:spChg>
        <pc:spChg chg="mod">
          <ac:chgData name="reza kabir" userId="af3c95a13102d509" providerId="LiveId" clId="{88200EE4-F4B4-49E8-8126-B01E5FCCBE2D}" dt="2020-05-17T11:38:13.970" v="2252" actId="165"/>
          <ac:spMkLst>
            <pc:docMk/>
            <pc:sldMk cId="4180689614" sldId="524"/>
            <ac:spMk id="376" creationId="{CD6FB843-2AD4-48E1-A3AC-206B30E6A62E}"/>
          </ac:spMkLst>
        </pc:spChg>
        <pc:spChg chg="mod">
          <ac:chgData name="reza kabir" userId="af3c95a13102d509" providerId="LiveId" clId="{88200EE4-F4B4-49E8-8126-B01E5FCCBE2D}" dt="2020-05-17T11:38:13.970" v="2252" actId="165"/>
          <ac:spMkLst>
            <pc:docMk/>
            <pc:sldMk cId="4180689614" sldId="524"/>
            <ac:spMk id="377" creationId="{996C05C7-6E5A-4FA3-B23B-C676F542AAC1}"/>
          </ac:spMkLst>
        </pc:spChg>
        <pc:spChg chg="mod">
          <ac:chgData name="reza kabir" userId="af3c95a13102d509" providerId="LiveId" clId="{88200EE4-F4B4-49E8-8126-B01E5FCCBE2D}" dt="2020-05-17T11:38:13.970" v="2252" actId="165"/>
          <ac:spMkLst>
            <pc:docMk/>
            <pc:sldMk cId="4180689614" sldId="524"/>
            <ac:spMk id="378" creationId="{8DD97104-282F-4CF5-9D30-B31C1221786A}"/>
          </ac:spMkLst>
        </pc:spChg>
        <pc:spChg chg="mod">
          <ac:chgData name="reza kabir" userId="af3c95a13102d509" providerId="LiveId" clId="{88200EE4-F4B4-49E8-8126-B01E5FCCBE2D}" dt="2020-05-17T11:38:13.970" v="2252" actId="165"/>
          <ac:spMkLst>
            <pc:docMk/>
            <pc:sldMk cId="4180689614" sldId="524"/>
            <ac:spMk id="379" creationId="{CA3E54DA-A225-4FE2-9C89-726C0673E3DE}"/>
          </ac:spMkLst>
        </pc:spChg>
        <pc:spChg chg="mod">
          <ac:chgData name="reza kabir" userId="af3c95a13102d509" providerId="LiveId" clId="{88200EE4-F4B4-49E8-8126-B01E5FCCBE2D}" dt="2020-05-17T11:38:13.970" v="2252" actId="165"/>
          <ac:spMkLst>
            <pc:docMk/>
            <pc:sldMk cId="4180689614" sldId="524"/>
            <ac:spMk id="381" creationId="{7061D6F6-988A-4D4D-BB26-A9EB7884565B}"/>
          </ac:spMkLst>
        </pc:spChg>
        <pc:spChg chg="mod">
          <ac:chgData name="reza kabir" userId="af3c95a13102d509" providerId="LiveId" clId="{88200EE4-F4B4-49E8-8126-B01E5FCCBE2D}" dt="2020-05-17T11:38:13.970" v="2252" actId="165"/>
          <ac:spMkLst>
            <pc:docMk/>
            <pc:sldMk cId="4180689614" sldId="524"/>
            <ac:spMk id="382" creationId="{BFADBC7A-9234-4150-8755-49FD2BC4C25D}"/>
          </ac:spMkLst>
        </pc:spChg>
        <pc:spChg chg="mod">
          <ac:chgData name="reza kabir" userId="af3c95a13102d509" providerId="LiveId" clId="{88200EE4-F4B4-49E8-8126-B01E5FCCBE2D}" dt="2020-05-17T11:38:13.970" v="2252" actId="165"/>
          <ac:spMkLst>
            <pc:docMk/>
            <pc:sldMk cId="4180689614" sldId="524"/>
            <ac:spMk id="383" creationId="{3981DCD2-317D-467E-BF79-E16B35F8C773}"/>
          </ac:spMkLst>
        </pc:spChg>
        <pc:spChg chg="mod">
          <ac:chgData name="reza kabir" userId="af3c95a13102d509" providerId="LiveId" clId="{88200EE4-F4B4-49E8-8126-B01E5FCCBE2D}" dt="2020-05-17T11:38:13.970" v="2252" actId="165"/>
          <ac:spMkLst>
            <pc:docMk/>
            <pc:sldMk cId="4180689614" sldId="524"/>
            <ac:spMk id="384" creationId="{4F5E6285-841F-48DE-AABF-C3AED0FCE27F}"/>
          </ac:spMkLst>
        </pc:spChg>
        <pc:spChg chg="mod">
          <ac:chgData name="reza kabir" userId="af3c95a13102d509" providerId="LiveId" clId="{88200EE4-F4B4-49E8-8126-B01E5FCCBE2D}" dt="2020-05-17T11:38:13.970" v="2252" actId="165"/>
          <ac:spMkLst>
            <pc:docMk/>
            <pc:sldMk cId="4180689614" sldId="524"/>
            <ac:spMk id="385" creationId="{7DE47C6A-39C9-4D48-AC09-329612AF38E4}"/>
          </ac:spMkLst>
        </pc:spChg>
        <pc:spChg chg="mod">
          <ac:chgData name="reza kabir" userId="af3c95a13102d509" providerId="LiveId" clId="{88200EE4-F4B4-49E8-8126-B01E5FCCBE2D}" dt="2020-05-17T11:38:13.970" v="2252" actId="165"/>
          <ac:spMkLst>
            <pc:docMk/>
            <pc:sldMk cId="4180689614" sldId="524"/>
            <ac:spMk id="386" creationId="{2160DE2C-F12E-4212-8EE2-F843F04A6DB0}"/>
          </ac:spMkLst>
        </pc:spChg>
        <pc:spChg chg="mod">
          <ac:chgData name="reza kabir" userId="af3c95a13102d509" providerId="LiveId" clId="{88200EE4-F4B4-49E8-8126-B01E5FCCBE2D}" dt="2020-05-17T11:38:13.970" v="2252" actId="165"/>
          <ac:spMkLst>
            <pc:docMk/>
            <pc:sldMk cId="4180689614" sldId="524"/>
            <ac:spMk id="387" creationId="{0FF90399-BD33-49F1-A61F-4DEED787A958}"/>
          </ac:spMkLst>
        </pc:spChg>
        <pc:spChg chg="mod">
          <ac:chgData name="reza kabir" userId="af3c95a13102d509" providerId="LiveId" clId="{88200EE4-F4B4-49E8-8126-B01E5FCCBE2D}" dt="2020-05-17T11:38:13.970" v="2252" actId="165"/>
          <ac:spMkLst>
            <pc:docMk/>
            <pc:sldMk cId="4180689614" sldId="524"/>
            <ac:spMk id="388" creationId="{55AEA33A-B977-491F-913B-44102B99D08D}"/>
          </ac:spMkLst>
        </pc:spChg>
        <pc:spChg chg="mod">
          <ac:chgData name="reza kabir" userId="af3c95a13102d509" providerId="LiveId" clId="{88200EE4-F4B4-49E8-8126-B01E5FCCBE2D}" dt="2020-05-17T11:38:13.970" v="2252" actId="165"/>
          <ac:spMkLst>
            <pc:docMk/>
            <pc:sldMk cId="4180689614" sldId="524"/>
            <ac:spMk id="389" creationId="{9C897184-BECA-4DB1-8D54-64A96887D9B5}"/>
          </ac:spMkLst>
        </pc:spChg>
        <pc:spChg chg="mod">
          <ac:chgData name="reza kabir" userId="af3c95a13102d509" providerId="LiveId" clId="{88200EE4-F4B4-49E8-8126-B01E5FCCBE2D}" dt="2020-05-17T11:38:13.970" v="2252" actId="165"/>
          <ac:spMkLst>
            <pc:docMk/>
            <pc:sldMk cId="4180689614" sldId="524"/>
            <ac:spMk id="390" creationId="{5E07A26C-9842-45BB-ABFD-988A7D37F4EB}"/>
          </ac:spMkLst>
        </pc:spChg>
        <pc:spChg chg="mod">
          <ac:chgData name="reza kabir" userId="af3c95a13102d509" providerId="LiveId" clId="{88200EE4-F4B4-49E8-8126-B01E5FCCBE2D}" dt="2020-05-17T11:38:13.970" v="2252" actId="165"/>
          <ac:spMkLst>
            <pc:docMk/>
            <pc:sldMk cId="4180689614" sldId="524"/>
            <ac:spMk id="391" creationId="{0ADC402C-3C8A-42C8-9F67-983BE80D13CF}"/>
          </ac:spMkLst>
        </pc:spChg>
        <pc:spChg chg="mod">
          <ac:chgData name="reza kabir" userId="af3c95a13102d509" providerId="LiveId" clId="{88200EE4-F4B4-49E8-8126-B01E5FCCBE2D}" dt="2020-05-17T11:38:13.970" v="2252" actId="165"/>
          <ac:spMkLst>
            <pc:docMk/>
            <pc:sldMk cId="4180689614" sldId="524"/>
            <ac:spMk id="392" creationId="{23A8B07F-F1D4-458A-B5F7-8ABDDDCB8E68}"/>
          </ac:spMkLst>
        </pc:spChg>
        <pc:spChg chg="mod">
          <ac:chgData name="reza kabir" userId="af3c95a13102d509" providerId="LiveId" clId="{88200EE4-F4B4-49E8-8126-B01E5FCCBE2D}" dt="2020-05-17T11:38:13.970" v="2252" actId="165"/>
          <ac:spMkLst>
            <pc:docMk/>
            <pc:sldMk cId="4180689614" sldId="524"/>
            <ac:spMk id="393" creationId="{5C6347AA-CDB7-40B6-9EE4-55A39CAD4078}"/>
          </ac:spMkLst>
        </pc:spChg>
        <pc:spChg chg="mod">
          <ac:chgData name="reza kabir" userId="af3c95a13102d509" providerId="LiveId" clId="{88200EE4-F4B4-49E8-8126-B01E5FCCBE2D}" dt="2020-05-17T11:38:13.970" v="2252" actId="165"/>
          <ac:spMkLst>
            <pc:docMk/>
            <pc:sldMk cId="4180689614" sldId="524"/>
            <ac:spMk id="394" creationId="{D57372A2-1297-4029-9F89-5D770F25D182}"/>
          </ac:spMkLst>
        </pc:spChg>
        <pc:spChg chg="mod">
          <ac:chgData name="reza kabir" userId="af3c95a13102d509" providerId="LiveId" clId="{88200EE4-F4B4-49E8-8126-B01E5FCCBE2D}" dt="2020-05-17T11:38:13.970" v="2252" actId="165"/>
          <ac:spMkLst>
            <pc:docMk/>
            <pc:sldMk cId="4180689614" sldId="524"/>
            <ac:spMk id="395" creationId="{92F40ABE-E3C0-4BC9-86E7-326F4BD69609}"/>
          </ac:spMkLst>
        </pc:spChg>
        <pc:spChg chg="mod">
          <ac:chgData name="reza kabir" userId="af3c95a13102d509" providerId="LiveId" clId="{88200EE4-F4B4-49E8-8126-B01E5FCCBE2D}" dt="2020-05-17T11:38:13.970" v="2252" actId="165"/>
          <ac:spMkLst>
            <pc:docMk/>
            <pc:sldMk cId="4180689614" sldId="524"/>
            <ac:spMk id="396" creationId="{9EBFD5EB-E552-4E8D-81E0-26C95C5267E1}"/>
          </ac:spMkLst>
        </pc:spChg>
        <pc:spChg chg="mod">
          <ac:chgData name="reza kabir" userId="af3c95a13102d509" providerId="LiveId" clId="{88200EE4-F4B4-49E8-8126-B01E5FCCBE2D}" dt="2020-05-17T11:38:13.970" v="2252" actId="165"/>
          <ac:spMkLst>
            <pc:docMk/>
            <pc:sldMk cId="4180689614" sldId="524"/>
            <ac:spMk id="397" creationId="{31AE3D64-FC02-4950-95F9-911D1DC411F4}"/>
          </ac:spMkLst>
        </pc:spChg>
        <pc:spChg chg="mod">
          <ac:chgData name="reza kabir" userId="af3c95a13102d509" providerId="LiveId" clId="{88200EE4-F4B4-49E8-8126-B01E5FCCBE2D}" dt="2020-05-17T11:38:13.970" v="2252" actId="165"/>
          <ac:spMkLst>
            <pc:docMk/>
            <pc:sldMk cId="4180689614" sldId="524"/>
            <ac:spMk id="398" creationId="{948E2A04-5357-4D73-82A3-E03D77813DCA}"/>
          </ac:spMkLst>
        </pc:spChg>
        <pc:spChg chg="mod">
          <ac:chgData name="reza kabir" userId="af3c95a13102d509" providerId="LiveId" clId="{88200EE4-F4B4-49E8-8126-B01E5FCCBE2D}" dt="2020-05-17T11:38:13.970" v="2252" actId="165"/>
          <ac:spMkLst>
            <pc:docMk/>
            <pc:sldMk cId="4180689614" sldId="524"/>
            <ac:spMk id="399" creationId="{E4C36412-6C6E-4C3F-B52D-713518E9B611}"/>
          </ac:spMkLst>
        </pc:spChg>
        <pc:spChg chg="mod">
          <ac:chgData name="reza kabir" userId="af3c95a13102d509" providerId="LiveId" clId="{88200EE4-F4B4-49E8-8126-B01E5FCCBE2D}" dt="2020-05-17T11:38:13.970" v="2252" actId="165"/>
          <ac:spMkLst>
            <pc:docMk/>
            <pc:sldMk cId="4180689614" sldId="524"/>
            <ac:spMk id="400" creationId="{EB3FA6A2-83CF-4497-AE02-542CFDB93CC0}"/>
          </ac:spMkLst>
        </pc:spChg>
        <pc:spChg chg="mod">
          <ac:chgData name="reza kabir" userId="af3c95a13102d509" providerId="LiveId" clId="{88200EE4-F4B4-49E8-8126-B01E5FCCBE2D}" dt="2020-05-17T11:38:13.970" v="2252" actId="165"/>
          <ac:spMkLst>
            <pc:docMk/>
            <pc:sldMk cId="4180689614" sldId="524"/>
            <ac:spMk id="401" creationId="{C927D18F-8231-4318-B3AC-079C56529D57}"/>
          </ac:spMkLst>
        </pc:spChg>
        <pc:spChg chg="mod">
          <ac:chgData name="reza kabir" userId="af3c95a13102d509" providerId="LiveId" clId="{88200EE4-F4B4-49E8-8126-B01E5FCCBE2D}" dt="2020-05-17T11:38:13.970" v="2252" actId="165"/>
          <ac:spMkLst>
            <pc:docMk/>
            <pc:sldMk cId="4180689614" sldId="524"/>
            <ac:spMk id="402" creationId="{83FB3795-F494-4A39-9C4C-980E307A55AE}"/>
          </ac:spMkLst>
        </pc:spChg>
        <pc:spChg chg="mod">
          <ac:chgData name="reza kabir" userId="af3c95a13102d509" providerId="LiveId" clId="{88200EE4-F4B4-49E8-8126-B01E5FCCBE2D}" dt="2020-05-17T11:38:13.970" v="2252" actId="165"/>
          <ac:spMkLst>
            <pc:docMk/>
            <pc:sldMk cId="4180689614" sldId="524"/>
            <ac:spMk id="403" creationId="{EE44EACF-AA88-484D-9757-54D8158D392B}"/>
          </ac:spMkLst>
        </pc:spChg>
        <pc:spChg chg="mod">
          <ac:chgData name="reza kabir" userId="af3c95a13102d509" providerId="LiveId" clId="{88200EE4-F4B4-49E8-8126-B01E5FCCBE2D}" dt="2020-05-17T11:38:13.970" v="2252" actId="165"/>
          <ac:spMkLst>
            <pc:docMk/>
            <pc:sldMk cId="4180689614" sldId="524"/>
            <ac:spMk id="404" creationId="{A9779068-4510-40CE-8EE0-4AC5835C6355}"/>
          </ac:spMkLst>
        </pc:spChg>
        <pc:spChg chg="mod">
          <ac:chgData name="reza kabir" userId="af3c95a13102d509" providerId="LiveId" clId="{88200EE4-F4B4-49E8-8126-B01E5FCCBE2D}" dt="2020-05-17T11:38:13.970" v="2252" actId="165"/>
          <ac:spMkLst>
            <pc:docMk/>
            <pc:sldMk cId="4180689614" sldId="524"/>
            <ac:spMk id="405" creationId="{1F2463EA-A49C-42BB-BD59-AB4743470E74}"/>
          </ac:spMkLst>
        </pc:spChg>
        <pc:spChg chg="mod">
          <ac:chgData name="reza kabir" userId="af3c95a13102d509" providerId="LiveId" clId="{88200EE4-F4B4-49E8-8126-B01E5FCCBE2D}" dt="2020-05-17T11:38:13.970" v="2252" actId="165"/>
          <ac:spMkLst>
            <pc:docMk/>
            <pc:sldMk cId="4180689614" sldId="524"/>
            <ac:spMk id="406" creationId="{2ECF016D-75F1-4B02-A230-00B36CF53043}"/>
          </ac:spMkLst>
        </pc:spChg>
        <pc:spChg chg="mod">
          <ac:chgData name="reza kabir" userId="af3c95a13102d509" providerId="LiveId" clId="{88200EE4-F4B4-49E8-8126-B01E5FCCBE2D}" dt="2020-05-17T11:38:13.970" v="2252" actId="165"/>
          <ac:spMkLst>
            <pc:docMk/>
            <pc:sldMk cId="4180689614" sldId="524"/>
            <ac:spMk id="407" creationId="{9B38111A-D5EC-47DA-8A95-B7F480D50EB2}"/>
          </ac:spMkLst>
        </pc:spChg>
        <pc:spChg chg="mod">
          <ac:chgData name="reza kabir" userId="af3c95a13102d509" providerId="LiveId" clId="{88200EE4-F4B4-49E8-8126-B01E5FCCBE2D}" dt="2020-05-17T11:38:13.970" v="2252" actId="165"/>
          <ac:spMkLst>
            <pc:docMk/>
            <pc:sldMk cId="4180689614" sldId="524"/>
            <ac:spMk id="408" creationId="{2B8A2AE2-263C-4C15-A183-692DE279E673}"/>
          </ac:spMkLst>
        </pc:spChg>
        <pc:spChg chg="mod">
          <ac:chgData name="reza kabir" userId="af3c95a13102d509" providerId="LiveId" clId="{88200EE4-F4B4-49E8-8126-B01E5FCCBE2D}" dt="2020-05-17T11:38:13.970" v="2252" actId="165"/>
          <ac:spMkLst>
            <pc:docMk/>
            <pc:sldMk cId="4180689614" sldId="524"/>
            <ac:spMk id="409" creationId="{E741935F-8356-4F33-B4D3-78189882E093}"/>
          </ac:spMkLst>
        </pc:spChg>
        <pc:spChg chg="mod">
          <ac:chgData name="reza kabir" userId="af3c95a13102d509" providerId="LiveId" clId="{88200EE4-F4B4-49E8-8126-B01E5FCCBE2D}" dt="2020-05-17T11:38:13.970" v="2252" actId="165"/>
          <ac:spMkLst>
            <pc:docMk/>
            <pc:sldMk cId="4180689614" sldId="524"/>
            <ac:spMk id="410" creationId="{9AD3FAC5-472D-40C4-B267-2C1B72D3E26E}"/>
          </ac:spMkLst>
        </pc:spChg>
        <pc:spChg chg="mod">
          <ac:chgData name="reza kabir" userId="af3c95a13102d509" providerId="LiveId" clId="{88200EE4-F4B4-49E8-8126-B01E5FCCBE2D}" dt="2020-05-17T11:38:13.970" v="2252" actId="165"/>
          <ac:spMkLst>
            <pc:docMk/>
            <pc:sldMk cId="4180689614" sldId="524"/>
            <ac:spMk id="411" creationId="{D476D73A-1D3B-4256-B053-C728EACC4E0F}"/>
          </ac:spMkLst>
        </pc:spChg>
        <pc:spChg chg="mod">
          <ac:chgData name="reza kabir" userId="af3c95a13102d509" providerId="LiveId" clId="{88200EE4-F4B4-49E8-8126-B01E5FCCBE2D}" dt="2020-05-17T11:38:13.970" v="2252" actId="165"/>
          <ac:spMkLst>
            <pc:docMk/>
            <pc:sldMk cId="4180689614" sldId="524"/>
            <ac:spMk id="412" creationId="{552FD787-30EC-4F1C-BE50-A81818E3C099}"/>
          </ac:spMkLst>
        </pc:spChg>
        <pc:spChg chg="mod">
          <ac:chgData name="reza kabir" userId="af3c95a13102d509" providerId="LiveId" clId="{88200EE4-F4B4-49E8-8126-B01E5FCCBE2D}" dt="2020-05-17T11:38:13.970" v="2252" actId="165"/>
          <ac:spMkLst>
            <pc:docMk/>
            <pc:sldMk cId="4180689614" sldId="524"/>
            <ac:spMk id="413" creationId="{35779DDC-ABAE-4C64-9366-BFDB67535E3E}"/>
          </ac:spMkLst>
        </pc:spChg>
        <pc:spChg chg="mod">
          <ac:chgData name="reza kabir" userId="af3c95a13102d509" providerId="LiveId" clId="{88200EE4-F4B4-49E8-8126-B01E5FCCBE2D}" dt="2020-05-17T11:38:13.970" v="2252" actId="165"/>
          <ac:spMkLst>
            <pc:docMk/>
            <pc:sldMk cId="4180689614" sldId="524"/>
            <ac:spMk id="414" creationId="{2B1FC427-8FD5-4368-8E3C-776C1DD4A03C}"/>
          </ac:spMkLst>
        </pc:spChg>
        <pc:spChg chg="mod">
          <ac:chgData name="reza kabir" userId="af3c95a13102d509" providerId="LiveId" clId="{88200EE4-F4B4-49E8-8126-B01E5FCCBE2D}" dt="2020-05-17T11:38:13.970" v="2252" actId="165"/>
          <ac:spMkLst>
            <pc:docMk/>
            <pc:sldMk cId="4180689614" sldId="524"/>
            <ac:spMk id="415" creationId="{E72F5CC6-575B-4CA4-9EAD-9C59510AD13C}"/>
          </ac:spMkLst>
        </pc:spChg>
        <pc:spChg chg="mod">
          <ac:chgData name="reza kabir" userId="af3c95a13102d509" providerId="LiveId" clId="{88200EE4-F4B4-49E8-8126-B01E5FCCBE2D}" dt="2020-05-17T11:38:13.970" v="2252" actId="165"/>
          <ac:spMkLst>
            <pc:docMk/>
            <pc:sldMk cId="4180689614" sldId="524"/>
            <ac:spMk id="416" creationId="{A9B59A3C-B6CD-4B42-BD2A-D59850A362C6}"/>
          </ac:spMkLst>
        </pc:spChg>
        <pc:spChg chg="mod">
          <ac:chgData name="reza kabir" userId="af3c95a13102d509" providerId="LiveId" clId="{88200EE4-F4B4-49E8-8126-B01E5FCCBE2D}" dt="2020-05-17T11:38:13.970" v="2252" actId="165"/>
          <ac:spMkLst>
            <pc:docMk/>
            <pc:sldMk cId="4180689614" sldId="524"/>
            <ac:spMk id="417" creationId="{A34A4144-890D-4B1F-A740-D26C12F6A458}"/>
          </ac:spMkLst>
        </pc:spChg>
        <pc:spChg chg="mod">
          <ac:chgData name="reza kabir" userId="af3c95a13102d509" providerId="LiveId" clId="{88200EE4-F4B4-49E8-8126-B01E5FCCBE2D}" dt="2020-05-17T11:38:13.970" v="2252" actId="165"/>
          <ac:spMkLst>
            <pc:docMk/>
            <pc:sldMk cId="4180689614" sldId="524"/>
            <ac:spMk id="418" creationId="{45ECB29A-5C8E-409B-8D55-F7FA3498F67E}"/>
          </ac:spMkLst>
        </pc:spChg>
        <pc:spChg chg="mod">
          <ac:chgData name="reza kabir" userId="af3c95a13102d509" providerId="LiveId" clId="{88200EE4-F4B4-49E8-8126-B01E5FCCBE2D}" dt="2020-05-17T11:38:13.970" v="2252" actId="165"/>
          <ac:spMkLst>
            <pc:docMk/>
            <pc:sldMk cId="4180689614" sldId="524"/>
            <ac:spMk id="419" creationId="{DC592A65-8929-4CC4-8881-D85FD60CD7F3}"/>
          </ac:spMkLst>
        </pc:spChg>
        <pc:spChg chg="mod">
          <ac:chgData name="reza kabir" userId="af3c95a13102d509" providerId="LiveId" clId="{88200EE4-F4B4-49E8-8126-B01E5FCCBE2D}" dt="2020-05-17T11:38:13.970" v="2252" actId="165"/>
          <ac:spMkLst>
            <pc:docMk/>
            <pc:sldMk cId="4180689614" sldId="524"/>
            <ac:spMk id="420" creationId="{C56432D8-6D47-4F64-82D6-94ABDDF4D02C}"/>
          </ac:spMkLst>
        </pc:spChg>
        <pc:spChg chg="mod">
          <ac:chgData name="reza kabir" userId="af3c95a13102d509" providerId="LiveId" clId="{88200EE4-F4B4-49E8-8126-B01E5FCCBE2D}" dt="2020-05-17T11:38:13.970" v="2252" actId="165"/>
          <ac:spMkLst>
            <pc:docMk/>
            <pc:sldMk cId="4180689614" sldId="524"/>
            <ac:spMk id="421" creationId="{0013A584-971E-4FFA-93E2-F3DF162F0D77}"/>
          </ac:spMkLst>
        </pc:spChg>
        <pc:spChg chg="mod">
          <ac:chgData name="reza kabir" userId="af3c95a13102d509" providerId="LiveId" clId="{88200EE4-F4B4-49E8-8126-B01E5FCCBE2D}" dt="2020-05-17T11:38:13.970" v="2252" actId="165"/>
          <ac:spMkLst>
            <pc:docMk/>
            <pc:sldMk cId="4180689614" sldId="524"/>
            <ac:spMk id="422" creationId="{DC68A866-0477-48AB-B9D1-49DFAFB9A577}"/>
          </ac:spMkLst>
        </pc:spChg>
        <pc:spChg chg="mod">
          <ac:chgData name="reza kabir" userId="af3c95a13102d509" providerId="LiveId" clId="{88200EE4-F4B4-49E8-8126-B01E5FCCBE2D}" dt="2020-05-17T11:38:13.970" v="2252" actId="165"/>
          <ac:spMkLst>
            <pc:docMk/>
            <pc:sldMk cId="4180689614" sldId="524"/>
            <ac:spMk id="423" creationId="{3F54D243-B81E-49CE-86EB-29C97B9AAE84}"/>
          </ac:spMkLst>
        </pc:spChg>
        <pc:spChg chg="mod">
          <ac:chgData name="reza kabir" userId="af3c95a13102d509" providerId="LiveId" clId="{88200EE4-F4B4-49E8-8126-B01E5FCCBE2D}" dt="2020-05-17T11:38:13.970" v="2252" actId="165"/>
          <ac:spMkLst>
            <pc:docMk/>
            <pc:sldMk cId="4180689614" sldId="524"/>
            <ac:spMk id="424" creationId="{2BDF0932-EC12-45C6-B9F4-31142EEC1A6D}"/>
          </ac:spMkLst>
        </pc:spChg>
        <pc:spChg chg="mod">
          <ac:chgData name="reza kabir" userId="af3c95a13102d509" providerId="LiveId" clId="{88200EE4-F4B4-49E8-8126-B01E5FCCBE2D}" dt="2020-05-17T11:38:13.970" v="2252" actId="165"/>
          <ac:spMkLst>
            <pc:docMk/>
            <pc:sldMk cId="4180689614" sldId="524"/>
            <ac:spMk id="425" creationId="{39B36950-81BE-420E-BC23-DBF0AACD5608}"/>
          </ac:spMkLst>
        </pc:spChg>
        <pc:spChg chg="mod">
          <ac:chgData name="reza kabir" userId="af3c95a13102d509" providerId="LiveId" clId="{88200EE4-F4B4-49E8-8126-B01E5FCCBE2D}" dt="2020-05-17T11:38:13.970" v="2252" actId="165"/>
          <ac:spMkLst>
            <pc:docMk/>
            <pc:sldMk cId="4180689614" sldId="524"/>
            <ac:spMk id="426" creationId="{223B1F4C-2E17-4F08-A48C-6BD2F887B81A}"/>
          </ac:spMkLst>
        </pc:spChg>
        <pc:spChg chg="mod">
          <ac:chgData name="reza kabir" userId="af3c95a13102d509" providerId="LiveId" clId="{88200EE4-F4B4-49E8-8126-B01E5FCCBE2D}" dt="2020-05-17T11:38:13.970" v="2252" actId="165"/>
          <ac:spMkLst>
            <pc:docMk/>
            <pc:sldMk cId="4180689614" sldId="524"/>
            <ac:spMk id="428" creationId="{489AE40E-1F84-40C4-B7EA-A464D805F24A}"/>
          </ac:spMkLst>
        </pc:spChg>
        <pc:spChg chg="mod">
          <ac:chgData name="reza kabir" userId="af3c95a13102d509" providerId="LiveId" clId="{88200EE4-F4B4-49E8-8126-B01E5FCCBE2D}" dt="2020-05-17T11:38:13.970" v="2252" actId="165"/>
          <ac:spMkLst>
            <pc:docMk/>
            <pc:sldMk cId="4180689614" sldId="524"/>
            <ac:spMk id="429" creationId="{90241F36-AD08-40C0-8850-132C92BD75C7}"/>
          </ac:spMkLst>
        </pc:spChg>
        <pc:spChg chg="mod">
          <ac:chgData name="reza kabir" userId="af3c95a13102d509" providerId="LiveId" clId="{88200EE4-F4B4-49E8-8126-B01E5FCCBE2D}" dt="2020-05-17T11:38:13.970" v="2252" actId="165"/>
          <ac:spMkLst>
            <pc:docMk/>
            <pc:sldMk cId="4180689614" sldId="524"/>
            <ac:spMk id="430" creationId="{777F9FE9-2567-451E-969F-DBEEC811B30B}"/>
          </ac:spMkLst>
        </pc:spChg>
        <pc:spChg chg="mod">
          <ac:chgData name="reza kabir" userId="af3c95a13102d509" providerId="LiveId" clId="{88200EE4-F4B4-49E8-8126-B01E5FCCBE2D}" dt="2020-05-17T11:38:13.970" v="2252" actId="165"/>
          <ac:spMkLst>
            <pc:docMk/>
            <pc:sldMk cId="4180689614" sldId="524"/>
            <ac:spMk id="431" creationId="{8843DA6B-CE72-42B4-823D-97EA663CEE9F}"/>
          </ac:spMkLst>
        </pc:spChg>
        <pc:spChg chg="mod">
          <ac:chgData name="reza kabir" userId="af3c95a13102d509" providerId="LiveId" clId="{88200EE4-F4B4-49E8-8126-B01E5FCCBE2D}" dt="2020-05-17T11:38:13.970" v="2252" actId="165"/>
          <ac:spMkLst>
            <pc:docMk/>
            <pc:sldMk cId="4180689614" sldId="524"/>
            <ac:spMk id="432" creationId="{A878FAC6-E027-4F07-825E-C234E8AB90C8}"/>
          </ac:spMkLst>
        </pc:spChg>
        <pc:spChg chg="mod">
          <ac:chgData name="reza kabir" userId="af3c95a13102d509" providerId="LiveId" clId="{88200EE4-F4B4-49E8-8126-B01E5FCCBE2D}" dt="2020-05-17T11:38:13.970" v="2252" actId="165"/>
          <ac:spMkLst>
            <pc:docMk/>
            <pc:sldMk cId="4180689614" sldId="524"/>
            <ac:spMk id="433" creationId="{4F787629-4AFD-419E-BF3A-02D8592A6845}"/>
          </ac:spMkLst>
        </pc:spChg>
        <pc:spChg chg="mod">
          <ac:chgData name="reza kabir" userId="af3c95a13102d509" providerId="LiveId" clId="{88200EE4-F4B4-49E8-8126-B01E5FCCBE2D}" dt="2020-05-17T11:38:13.970" v="2252" actId="165"/>
          <ac:spMkLst>
            <pc:docMk/>
            <pc:sldMk cId="4180689614" sldId="524"/>
            <ac:spMk id="434" creationId="{431926D5-B78D-49F1-A893-0402FA1ADBCC}"/>
          </ac:spMkLst>
        </pc:spChg>
        <pc:spChg chg="mod">
          <ac:chgData name="reza kabir" userId="af3c95a13102d509" providerId="LiveId" clId="{88200EE4-F4B4-49E8-8126-B01E5FCCBE2D}" dt="2020-05-17T11:38:13.970" v="2252" actId="165"/>
          <ac:spMkLst>
            <pc:docMk/>
            <pc:sldMk cId="4180689614" sldId="524"/>
            <ac:spMk id="435" creationId="{8F051F45-48C4-4B0C-A94E-02F64F176C2E}"/>
          </ac:spMkLst>
        </pc:spChg>
        <pc:spChg chg="mod">
          <ac:chgData name="reza kabir" userId="af3c95a13102d509" providerId="LiveId" clId="{88200EE4-F4B4-49E8-8126-B01E5FCCBE2D}" dt="2020-05-17T11:38:13.970" v="2252" actId="165"/>
          <ac:spMkLst>
            <pc:docMk/>
            <pc:sldMk cId="4180689614" sldId="524"/>
            <ac:spMk id="436" creationId="{34A1C279-2090-4008-8638-799BFE1A241C}"/>
          </ac:spMkLst>
        </pc:spChg>
        <pc:spChg chg="mod">
          <ac:chgData name="reza kabir" userId="af3c95a13102d509" providerId="LiveId" clId="{88200EE4-F4B4-49E8-8126-B01E5FCCBE2D}" dt="2020-05-17T11:38:13.970" v="2252" actId="165"/>
          <ac:spMkLst>
            <pc:docMk/>
            <pc:sldMk cId="4180689614" sldId="524"/>
            <ac:spMk id="437" creationId="{5A1815AE-3D62-41A9-81BE-76EECA12F352}"/>
          </ac:spMkLst>
        </pc:spChg>
        <pc:spChg chg="mod">
          <ac:chgData name="reza kabir" userId="af3c95a13102d509" providerId="LiveId" clId="{88200EE4-F4B4-49E8-8126-B01E5FCCBE2D}" dt="2020-05-17T11:38:13.970" v="2252" actId="165"/>
          <ac:spMkLst>
            <pc:docMk/>
            <pc:sldMk cId="4180689614" sldId="524"/>
            <ac:spMk id="438" creationId="{D55C0199-9E74-4406-8EF7-0868C92D9E1E}"/>
          </ac:spMkLst>
        </pc:spChg>
        <pc:spChg chg="mod">
          <ac:chgData name="reza kabir" userId="af3c95a13102d509" providerId="LiveId" clId="{88200EE4-F4B4-49E8-8126-B01E5FCCBE2D}" dt="2020-05-17T11:38:13.970" v="2252" actId="165"/>
          <ac:spMkLst>
            <pc:docMk/>
            <pc:sldMk cId="4180689614" sldId="524"/>
            <ac:spMk id="439" creationId="{E4F8D676-9EE5-4116-BD2B-8A73A3DF5707}"/>
          </ac:spMkLst>
        </pc:spChg>
        <pc:spChg chg="mod">
          <ac:chgData name="reza kabir" userId="af3c95a13102d509" providerId="LiveId" clId="{88200EE4-F4B4-49E8-8126-B01E5FCCBE2D}" dt="2020-05-17T11:38:13.970" v="2252" actId="165"/>
          <ac:spMkLst>
            <pc:docMk/>
            <pc:sldMk cId="4180689614" sldId="524"/>
            <ac:spMk id="440" creationId="{1B6D617A-C7E7-435D-BDEC-2B72B92A5E7E}"/>
          </ac:spMkLst>
        </pc:spChg>
        <pc:spChg chg="mod">
          <ac:chgData name="reza kabir" userId="af3c95a13102d509" providerId="LiveId" clId="{88200EE4-F4B4-49E8-8126-B01E5FCCBE2D}" dt="2020-05-17T11:38:13.970" v="2252" actId="165"/>
          <ac:spMkLst>
            <pc:docMk/>
            <pc:sldMk cId="4180689614" sldId="524"/>
            <ac:spMk id="441" creationId="{D043E81C-84D2-4953-BE86-364DCD23447F}"/>
          </ac:spMkLst>
        </pc:spChg>
        <pc:spChg chg="mod">
          <ac:chgData name="reza kabir" userId="af3c95a13102d509" providerId="LiveId" clId="{88200EE4-F4B4-49E8-8126-B01E5FCCBE2D}" dt="2020-05-17T11:38:13.970" v="2252" actId="165"/>
          <ac:spMkLst>
            <pc:docMk/>
            <pc:sldMk cId="4180689614" sldId="524"/>
            <ac:spMk id="442" creationId="{C4B36940-81E4-4B54-A53B-3D5DE910AA59}"/>
          </ac:spMkLst>
        </pc:spChg>
        <pc:spChg chg="mod">
          <ac:chgData name="reza kabir" userId="af3c95a13102d509" providerId="LiveId" clId="{88200EE4-F4B4-49E8-8126-B01E5FCCBE2D}" dt="2020-05-17T11:38:13.970" v="2252" actId="165"/>
          <ac:spMkLst>
            <pc:docMk/>
            <pc:sldMk cId="4180689614" sldId="524"/>
            <ac:spMk id="443" creationId="{6ACFEFC1-9866-4BA4-A7AE-6EA17C09E551}"/>
          </ac:spMkLst>
        </pc:spChg>
        <pc:spChg chg="mod">
          <ac:chgData name="reza kabir" userId="af3c95a13102d509" providerId="LiveId" clId="{88200EE4-F4B4-49E8-8126-B01E5FCCBE2D}" dt="2020-05-17T11:38:13.970" v="2252" actId="165"/>
          <ac:spMkLst>
            <pc:docMk/>
            <pc:sldMk cId="4180689614" sldId="524"/>
            <ac:spMk id="444" creationId="{478E4998-2643-4EE1-9319-0D190A3F79DD}"/>
          </ac:spMkLst>
        </pc:spChg>
        <pc:spChg chg="mod">
          <ac:chgData name="reza kabir" userId="af3c95a13102d509" providerId="LiveId" clId="{88200EE4-F4B4-49E8-8126-B01E5FCCBE2D}" dt="2020-05-17T11:38:13.970" v="2252" actId="165"/>
          <ac:spMkLst>
            <pc:docMk/>
            <pc:sldMk cId="4180689614" sldId="524"/>
            <ac:spMk id="445" creationId="{C965314D-8F1F-4452-AAEF-9EC7B2DA80AB}"/>
          </ac:spMkLst>
        </pc:spChg>
        <pc:spChg chg="mod">
          <ac:chgData name="reza kabir" userId="af3c95a13102d509" providerId="LiveId" clId="{88200EE4-F4B4-49E8-8126-B01E5FCCBE2D}" dt="2020-05-17T11:38:13.970" v="2252" actId="165"/>
          <ac:spMkLst>
            <pc:docMk/>
            <pc:sldMk cId="4180689614" sldId="524"/>
            <ac:spMk id="446" creationId="{4F8720D1-A964-4884-96A2-86F7643AE87C}"/>
          </ac:spMkLst>
        </pc:spChg>
        <pc:spChg chg="mod">
          <ac:chgData name="reza kabir" userId="af3c95a13102d509" providerId="LiveId" clId="{88200EE4-F4B4-49E8-8126-B01E5FCCBE2D}" dt="2020-05-17T11:38:13.970" v="2252" actId="165"/>
          <ac:spMkLst>
            <pc:docMk/>
            <pc:sldMk cId="4180689614" sldId="524"/>
            <ac:spMk id="447" creationId="{600D1152-A3E7-4EFB-9799-D1BFF315BDD1}"/>
          </ac:spMkLst>
        </pc:spChg>
        <pc:spChg chg="mod">
          <ac:chgData name="reza kabir" userId="af3c95a13102d509" providerId="LiveId" clId="{88200EE4-F4B4-49E8-8126-B01E5FCCBE2D}" dt="2020-05-17T11:38:13.970" v="2252" actId="165"/>
          <ac:spMkLst>
            <pc:docMk/>
            <pc:sldMk cId="4180689614" sldId="524"/>
            <ac:spMk id="448" creationId="{E022C848-8352-4BF0-9D02-4D7387A484E5}"/>
          </ac:spMkLst>
        </pc:spChg>
        <pc:spChg chg="mod">
          <ac:chgData name="reza kabir" userId="af3c95a13102d509" providerId="LiveId" clId="{88200EE4-F4B4-49E8-8126-B01E5FCCBE2D}" dt="2020-05-17T11:38:13.970" v="2252" actId="165"/>
          <ac:spMkLst>
            <pc:docMk/>
            <pc:sldMk cId="4180689614" sldId="524"/>
            <ac:spMk id="449" creationId="{56CEA739-8B84-49C4-B799-2BB3D26DAC7B}"/>
          </ac:spMkLst>
        </pc:spChg>
        <pc:spChg chg="mod">
          <ac:chgData name="reza kabir" userId="af3c95a13102d509" providerId="LiveId" clId="{88200EE4-F4B4-49E8-8126-B01E5FCCBE2D}" dt="2020-05-17T11:38:13.970" v="2252" actId="165"/>
          <ac:spMkLst>
            <pc:docMk/>
            <pc:sldMk cId="4180689614" sldId="524"/>
            <ac:spMk id="450" creationId="{56A03C27-8988-4C53-B432-B03551A8AE4F}"/>
          </ac:spMkLst>
        </pc:spChg>
        <pc:spChg chg="mod">
          <ac:chgData name="reza kabir" userId="af3c95a13102d509" providerId="LiveId" clId="{88200EE4-F4B4-49E8-8126-B01E5FCCBE2D}" dt="2020-05-17T11:38:13.970" v="2252" actId="165"/>
          <ac:spMkLst>
            <pc:docMk/>
            <pc:sldMk cId="4180689614" sldId="524"/>
            <ac:spMk id="451" creationId="{C6EAA557-9CEC-41FA-A4E0-7AEF56C5E0D3}"/>
          </ac:spMkLst>
        </pc:spChg>
        <pc:spChg chg="mod">
          <ac:chgData name="reza kabir" userId="af3c95a13102d509" providerId="LiveId" clId="{88200EE4-F4B4-49E8-8126-B01E5FCCBE2D}" dt="2020-05-17T11:38:13.970" v="2252" actId="165"/>
          <ac:spMkLst>
            <pc:docMk/>
            <pc:sldMk cId="4180689614" sldId="524"/>
            <ac:spMk id="452" creationId="{A0481218-4B5E-4A65-B4ED-9B1BEA543850}"/>
          </ac:spMkLst>
        </pc:spChg>
        <pc:spChg chg="mod">
          <ac:chgData name="reza kabir" userId="af3c95a13102d509" providerId="LiveId" clId="{88200EE4-F4B4-49E8-8126-B01E5FCCBE2D}" dt="2020-05-17T11:38:13.970" v="2252" actId="165"/>
          <ac:spMkLst>
            <pc:docMk/>
            <pc:sldMk cId="4180689614" sldId="524"/>
            <ac:spMk id="453" creationId="{99A9397B-49FC-4E5B-B817-2DFC10289A42}"/>
          </ac:spMkLst>
        </pc:spChg>
        <pc:spChg chg="mod">
          <ac:chgData name="reza kabir" userId="af3c95a13102d509" providerId="LiveId" clId="{88200EE4-F4B4-49E8-8126-B01E5FCCBE2D}" dt="2020-05-17T11:38:13.970" v="2252" actId="165"/>
          <ac:spMkLst>
            <pc:docMk/>
            <pc:sldMk cId="4180689614" sldId="524"/>
            <ac:spMk id="454" creationId="{AE84BF1D-ADA5-4DCB-B897-BFC235938241}"/>
          </ac:spMkLst>
        </pc:spChg>
        <pc:spChg chg="mod">
          <ac:chgData name="reza kabir" userId="af3c95a13102d509" providerId="LiveId" clId="{88200EE4-F4B4-49E8-8126-B01E5FCCBE2D}" dt="2020-05-17T11:38:13.970" v="2252" actId="165"/>
          <ac:spMkLst>
            <pc:docMk/>
            <pc:sldMk cId="4180689614" sldId="524"/>
            <ac:spMk id="455" creationId="{A461B6C0-089E-498E-80C6-683E11F358A4}"/>
          </ac:spMkLst>
        </pc:spChg>
        <pc:spChg chg="mod">
          <ac:chgData name="reza kabir" userId="af3c95a13102d509" providerId="LiveId" clId="{88200EE4-F4B4-49E8-8126-B01E5FCCBE2D}" dt="2020-05-17T11:38:13.970" v="2252" actId="165"/>
          <ac:spMkLst>
            <pc:docMk/>
            <pc:sldMk cId="4180689614" sldId="524"/>
            <ac:spMk id="456" creationId="{51524120-4324-4F65-A052-71145CEDF987}"/>
          </ac:spMkLst>
        </pc:spChg>
        <pc:spChg chg="mod">
          <ac:chgData name="reza kabir" userId="af3c95a13102d509" providerId="LiveId" clId="{88200EE4-F4B4-49E8-8126-B01E5FCCBE2D}" dt="2020-05-17T11:38:13.970" v="2252" actId="165"/>
          <ac:spMkLst>
            <pc:docMk/>
            <pc:sldMk cId="4180689614" sldId="524"/>
            <ac:spMk id="457" creationId="{F318469B-E4B0-4411-BB14-2037ADA57EC0}"/>
          </ac:spMkLst>
        </pc:spChg>
        <pc:spChg chg="mod">
          <ac:chgData name="reza kabir" userId="af3c95a13102d509" providerId="LiveId" clId="{88200EE4-F4B4-49E8-8126-B01E5FCCBE2D}" dt="2020-05-17T11:38:13.970" v="2252" actId="165"/>
          <ac:spMkLst>
            <pc:docMk/>
            <pc:sldMk cId="4180689614" sldId="524"/>
            <ac:spMk id="458" creationId="{EF92C7F1-8607-4AC1-ADE9-794AB3E25515}"/>
          </ac:spMkLst>
        </pc:spChg>
        <pc:spChg chg="mod">
          <ac:chgData name="reza kabir" userId="af3c95a13102d509" providerId="LiveId" clId="{88200EE4-F4B4-49E8-8126-B01E5FCCBE2D}" dt="2020-05-17T11:38:13.970" v="2252" actId="165"/>
          <ac:spMkLst>
            <pc:docMk/>
            <pc:sldMk cId="4180689614" sldId="524"/>
            <ac:spMk id="459" creationId="{DC0FD9BA-84ED-4C3E-8513-6948AC725EF8}"/>
          </ac:spMkLst>
        </pc:spChg>
        <pc:spChg chg="mod">
          <ac:chgData name="reza kabir" userId="af3c95a13102d509" providerId="LiveId" clId="{88200EE4-F4B4-49E8-8126-B01E5FCCBE2D}" dt="2020-05-17T11:38:13.970" v="2252" actId="165"/>
          <ac:spMkLst>
            <pc:docMk/>
            <pc:sldMk cId="4180689614" sldId="524"/>
            <ac:spMk id="460" creationId="{3830922B-25F0-4A6E-BF63-3B8DF5F2DCE1}"/>
          </ac:spMkLst>
        </pc:spChg>
        <pc:spChg chg="mod">
          <ac:chgData name="reza kabir" userId="af3c95a13102d509" providerId="LiveId" clId="{88200EE4-F4B4-49E8-8126-B01E5FCCBE2D}" dt="2020-05-17T11:38:13.970" v="2252" actId="165"/>
          <ac:spMkLst>
            <pc:docMk/>
            <pc:sldMk cId="4180689614" sldId="524"/>
            <ac:spMk id="461" creationId="{3979B29F-1F6A-4FD2-91CE-6AEAD1A9FBF4}"/>
          </ac:spMkLst>
        </pc:spChg>
        <pc:spChg chg="mod">
          <ac:chgData name="reza kabir" userId="af3c95a13102d509" providerId="LiveId" clId="{88200EE4-F4B4-49E8-8126-B01E5FCCBE2D}" dt="2020-05-17T11:38:13.970" v="2252" actId="165"/>
          <ac:spMkLst>
            <pc:docMk/>
            <pc:sldMk cId="4180689614" sldId="524"/>
            <ac:spMk id="462" creationId="{04B69BCE-2010-4A51-8BA5-8E1BA90D47B1}"/>
          </ac:spMkLst>
        </pc:spChg>
        <pc:spChg chg="mod">
          <ac:chgData name="reza kabir" userId="af3c95a13102d509" providerId="LiveId" clId="{88200EE4-F4B4-49E8-8126-B01E5FCCBE2D}" dt="2020-05-17T11:38:13.970" v="2252" actId="165"/>
          <ac:spMkLst>
            <pc:docMk/>
            <pc:sldMk cId="4180689614" sldId="524"/>
            <ac:spMk id="463" creationId="{1AB2F75E-370C-4E3E-A70B-69F8369EE41E}"/>
          </ac:spMkLst>
        </pc:spChg>
        <pc:spChg chg="mod">
          <ac:chgData name="reza kabir" userId="af3c95a13102d509" providerId="LiveId" clId="{88200EE4-F4B4-49E8-8126-B01E5FCCBE2D}" dt="2020-05-17T11:38:13.970" v="2252" actId="165"/>
          <ac:spMkLst>
            <pc:docMk/>
            <pc:sldMk cId="4180689614" sldId="524"/>
            <ac:spMk id="464" creationId="{BE995641-1592-4E2E-8040-4B91DD37C27F}"/>
          </ac:spMkLst>
        </pc:spChg>
        <pc:spChg chg="mod">
          <ac:chgData name="reza kabir" userId="af3c95a13102d509" providerId="LiveId" clId="{88200EE4-F4B4-49E8-8126-B01E5FCCBE2D}" dt="2020-05-17T11:38:13.970" v="2252" actId="165"/>
          <ac:spMkLst>
            <pc:docMk/>
            <pc:sldMk cId="4180689614" sldId="524"/>
            <ac:spMk id="465" creationId="{76C2A080-3FF3-45F8-B2F0-83D31BC99337}"/>
          </ac:spMkLst>
        </pc:spChg>
        <pc:spChg chg="mod">
          <ac:chgData name="reza kabir" userId="af3c95a13102d509" providerId="LiveId" clId="{88200EE4-F4B4-49E8-8126-B01E5FCCBE2D}" dt="2020-05-17T11:38:13.970" v="2252" actId="165"/>
          <ac:spMkLst>
            <pc:docMk/>
            <pc:sldMk cId="4180689614" sldId="524"/>
            <ac:spMk id="466" creationId="{DC0B7329-DE48-4061-AB40-6C7914335C25}"/>
          </ac:spMkLst>
        </pc:spChg>
        <pc:spChg chg="mod">
          <ac:chgData name="reza kabir" userId="af3c95a13102d509" providerId="LiveId" clId="{88200EE4-F4B4-49E8-8126-B01E5FCCBE2D}" dt="2020-05-17T11:38:13.970" v="2252" actId="165"/>
          <ac:spMkLst>
            <pc:docMk/>
            <pc:sldMk cId="4180689614" sldId="524"/>
            <ac:spMk id="467" creationId="{3A728F86-DDA1-4185-B39A-D57A1D882961}"/>
          </ac:spMkLst>
        </pc:spChg>
        <pc:spChg chg="mod">
          <ac:chgData name="reza kabir" userId="af3c95a13102d509" providerId="LiveId" clId="{88200EE4-F4B4-49E8-8126-B01E5FCCBE2D}" dt="2020-05-17T11:38:13.970" v="2252" actId="165"/>
          <ac:spMkLst>
            <pc:docMk/>
            <pc:sldMk cId="4180689614" sldId="524"/>
            <ac:spMk id="468" creationId="{0F9CD820-32FB-4CA9-9B05-1B0137B1C193}"/>
          </ac:spMkLst>
        </pc:spChg>
        <pc:spChg chg="mod">
          <ac:chgData name="reza kabir" userId="af3c95a13102d509" providerId="LiveId" clId="{88200EE4-F4B4-49E8-8126-B01E5FCCBE2D}" dt="2020-05-17T11:38:13.970" v="2252" actId="165"/>
          <ac:spMkLst>
            <pc:docMk/>
            <pc:sldMk cId="4180689614" sldId="524"/>
            <ac:spMk id="469" creationId="{094D5806-F68F-44D8-BDAA-A353F8AE4552}"/>
          </ac:spMkLst>
        </pc:spChg>
        <pc:spChg chg="mod">
          <ac:chgData name="reza kabir" userId="af3c95a13102d509" providerId="LiveId" clId="{88200EE4-F4B4-49E8-8126-B01E5FCCBE2D}" dt="2020-05-17T11:38:13.970" v="2252" actId="165"/>
          <ac:spMkLst>
            <pc:docMk/>
            <pc:sldMk cId="4180689614" sldId="524"/>
            <ac:spMk id="470" creationId="{BD79E863-F2B2-4B83-AC24-C2F32B9B3FF1}"/>
          </ac:spMkLst>
        </pc:spChg>
        <pc:spChg chg="mod">
          <ac:chgData name="reza kabir" userId="af3c95a13102d509" providerId="LiveId" clId="{88200EE4-F4B4-49E8-8126-B01E5FCCBE2D}" dt="2020-05-17T11:38:13.970" v="2252" actId="165"/>
          <ac:spMkLst>
            <pc:docMk/>
            <pc:sldMk cId="4180689614" sldId="524"/>
            <ac:spMk id="471" creationId="{10F63FEC-3722-49DF-B093-128952072BC3}"/>
          </ac:spMkLst>
        </pc:spChg>
        <pc:spChg chg="mod">
          <ac:chgData name="reza kabir" userId="af3c95a13102d509" providerId="LiveId" clId="{88200EE4-F4B4-49E8-8126-B01E5FCCBE2D}" dt="2020-05-17T11:38:13.970" v="2252" actId="165"/>
          <ac:spMkLst>
            <pc:docMk/>
            <pc:sldMk cId="4180689614" sldId="524"/>
            <ac:spMk id="472" creationId="{9FD3F858-E774-400E-B9E9-238F170AD913}"/>
          </ac:spMkLst>
        </pc:spChg>
        <pc:spChg chg="mod">
          <ac:chgData name="reza kabir" userId="af3c95a13102d509" providerId="LiveId" clId="{88200EE4-F4B4-49E8-8126-B01E5FCCBE2D}" dt="2020-05-17T11:38:13.970" v="2252" actId="165"/>
          <ac:spMkLst>
            <pc:docMk/>
            <pc:sldMk cId="4180689614" sldId="524"/>
            <ac:spMk id="473" creationId="{3685A638-51C3-439F-BFB3-6F471D4275CE}"/>
          </ac:spMkLst>
        </pc:spChg>
        <pc:spChg chg="mod">
          <ac:chgData name="reza kabir" userId="af3c95a13102d509" providerId="LiveId" clId="{88200EE4-F4B4-49E8-8126-B01E5FCCBE2D}" dt="2020-05-17T11:38:13.970" v="2252" actId="165"/>
          <ac:spMkLst>
            <pc:docMk/>
            <pc:sldMk cId="4180689614" sldId="524"/>
            <ac:spMk id="475" creationId="{F918CE74-6265-485F-8676-D2BCDCF4BA1C}"/>
          </ac:spMkLst>
        </pc:spChg>
        <pc:spChg chg="mod">
          <ac:chgData name="reza kabir" userId="af3c95a13102d509" providerId="LiveId" clId="{88200EE4-F4B4-49E8-8126-B01E5FCCBE2D}" dt="2020-05-17T11:38:13.970" v="2252" actId="165"/>
          <ac:spMkLst>
            <pc:docMk/>
            <pc:sldMk cId="4180689614" sldId="524"/>
            <ac:spMk id="476" creationId="{FEC3EF9B-B456-4C03-BC6C-2853FD18AA1C}"/>
          </ac:spMkLst>
        </pc:spChg>
        <pc:spChg chg="mod">
          <ac:chgData name="reza kabir" userId="af3c95a13102d509" providerId="LiveId" clId="{88200EE4-F4B4-49E8-8126-B01E5FCCBE2D}" dt="2020-05-17T11:38:13.970" v="2252" actId="165"/>
          <ac:spMkLst>
            <pc:docMk/>
            <pc:sldMk cId="4180689614" sldId="524"/>
            <ac:spMk id="477" creationId="{06A012F7-D420-46C2-8C52-5DC6C81B60C2}"/>
          </ac:spMkLst>
        </pc:spChg>
        <pc:spChg chg="mod">
          <ac:chgData name="reza kabir" userId="af3c95a13102d509" providerId="LiveId" clId="{88200EE4-F4B4-49E8-8126-B01E5FCCBE2D}" dt="2020-05-17T11:38:13.970" v="2252" actId="165"/>
          <ac:spMkLst>
            <pc:docMk/>
            <pc:sldMk cId="4180689614" sldId="524"/>
            <ac:spMk id="478" creationId="{885F4B58-F0B0-44B6-8773-AA0EA73A4F59}"/>
          </ac:spMkLst>
        </pc:spChg>
        <pc:spChg chg="mod">
          <ac:chgData name="reza kabir" userId="af3c95a13102d509" providerId="LiveId" clId="{88200EE4-F4B4-49E8-8126-B01E5FCCBE2D}" dt="2020-05-17T11:38:13.970" v="2252" actId="165"/>
          <ac:spMkLst>
            <pc:docMk/>
            <pc:sldMk cId="4180689614" sldId="524"/>
            <ac:spMk id="479" creationId="{2CB01F32-6672-4851-BE8B-CBDF686CC1AF}"/>
          </ac:spMkLst>
        </pc:spChg>
        <pc:spChg chg="mod">
          <ac:chgData name="reza kabir" userId="af3c95a13102d509" providerId="LiveId" clId="{88200EE4-F4B4-49E8-8126-B01E5FCCBE2D}" dt="2020-05-17T11:38:13.970" v="2252" actId="165"/>
          <ac:spMkLst>
            <pc:docMk/>
            <pc:sldMk cId="4180689614" sldId="524"/>
            <ac:spMk id="480" creationId="{CEBD45EE-3B40-4E04-B454-D90E418C9E06}"/>
          </ac:spMkLst>
        </pc:spChg>
        <pc:spChg chg="mod">
          <ac:chgData name="reza kabir" userId="af3c95a13102d509" providerId="LiveId" clId="{88200EE4-F4B4-49E8-8126-B01E5FCCBE2D}" dt="2020-05-17T11:38:13.970" v="2252" actId="165"/>
          <ac:spMkLst>
            <pc:docMk/>
            <pc:sldMk cId="4180689614" sldId="524"/>
            <ac:spMk id="481" creationId="{854A239D-047F-4B81-917A-13499EA097B8}"/>
          </ac:spMkLst>
        </pc:spChg>
        <pc:spChg chg="mod">
          <ac:chgData name="reza kabir" userId="af3c95a13102d509" providerId="LiveId" clId="{88200EE4-F4B4-49E8-8126-B01E5FCCBE2D}" dt="2020-05-17T11:38:13.970" v="2252" actId="165"/>
          <ac:spMkLst>
            <pc:docMk/>
            <pc:sldMk cId="4180689614" sldId="524"/>
            <ac:spMk id="482" creationId="{6FD11FD9-B043-4B1D-8080-B62FDDB707F2}"/>
          </ac:spMkLst>
        </pc:spChg>
        <pc:spChg chg="mod">
          <ac:chgData name="reza kabir" userId="af3c95a13102d509" providerId="LiveId" clId="{88200EE4-F4B4-49E8-8126-B01E5FCCBE2D}" dt="2020-05-17T11:38:13.970" v="2252" actId="165"/>
          <ac:spMkLst>
            <pc:docMk/>
            <pc:sldMk cId="4180689614" sldId="524"/>
            <ac:spMk id="483" creationId="{D02E14F2-3368-4DC9-A55A-1383A3C9A550}"/>
          </ac:spMkLst>
        </pc:spChg>
        <pc:spChg chg="mod">
          <ac:chgData name="reza kabir" userId="af3c95a13102d509" providerId="LiveId" clId="{88200EE4-F4B4-49E8-8126-B01E5FCCBE2D}" dt="2020-05-17T11:38:13.970" v="2252" actId="165"/>
          <ac:spMkLst>
            <pc:docMk/>
            <pc:sldMk cId="4180689614" sldId="524"/>
            <ac:spMk id="484" creationId="{E1010602-251D-449B-93D4-C5FAEFC0DB9D}"/>
          </ac:spMkLst>
        </pc:spChg>
        <pc:spChg chg="mod">
          <ac:chgData name="reza kabir" userId="af3c95a13102d509" providerId="LiveId" clId="{88200EE4-F4B4-49E8-8126-B01E5FCCBE2D}" dt="2020-05-17T11:38:13.970" v="2252" actId="165"/>
          <ac:spMkLst>
            <pc:docMk/>
            <pc:sldMk cId="4180689614" sldId="524"/>
            <ac:spMk id="485" creationId="{FA0E6C94-75A3-4816-BFE8-43B1363CC072}"/>
          </ac:spMkLst>
        </pc:spChg>
        <pc:spChg chg="mod">
          <ac:chgData name="reza kabir" userId="af3c95a13102d509" providerId="LiveId" clId="{88200EE4-F4B4-49E8-8126-B01E5FCCBE2D}" dt="2020-05-17T11:38:13.970" v="2252" actId="165"/>
          <ac:spMkLst>
            <pc:docMk/>
            <pc:sldMk cId="4180689614" sldId="524"/>
            <ac:spMk id="486" creationId="{B516A59D-514A-4AD9-BEFF-1DD59E84A958}"/>
          </ac:spMkLst>
        </pc:spChg>
        <pc:spChg chg="mod">
          <ac:chgData name="reza kabir" userId="af3c95a13102d509" providerId="LiveId" clId="{88200EE4-F4B4-49E8-8126-B01E5FCCBE2D}" dt="2020-05-17T11:38:13.970" v="2252" actId="165"/>
          <ac:spMkLst>
            <pc:docMk/>
            <pc:sldMk cId="4180689614" sldId="524"/>
            <ac:spMk id="487" creationId="{D9195AA0-EDFD-49D3-B440-FB86FF779AE2}"/>
          </ac:spMkLst>
        </pc:spChg>
        <pc:spChg chg="mod">
          <ac:chgData name="reza kabir" userId="af3c95a13102d509" providerId="LiveId" clId="{88200EE4-F4B4-49E8-8126-B01E5FCCBE2D}" dt="2020-05-17T11:38:13.970" v="2252" actId="165"/>
          <ac:spMkLst>
            <pc:docMk/>
            <pc:sldMk cId="4180689614" sldId="524"/>
            <ac:spMk id="488" creationId="{DFC4DA58-6435-422C-98EF-C99AC0DFBFFF}"/>
          </ac:spMkLst>
        </pc:spChg>
        <pc:spChg chg="mod">
          <ac:chgData name="reza kabir" userId="af3c95a13102d509" providerId="LiveId" clId="{88200EE4-F4B4-49E8-8126-B01E5FCCBE2D}" dt="2020-05-17T11:38:13.970" v="2252" actId="165"/>
          <ac:spMkLst>
            <pc:docMk/>
            <pc:sldMk cId="4180689614" sldId="524"/>
            <ac:spMk id="489" creationId="{6A1FE2D7-09CE-4C54-8028-638A3E6B3BC3}"/>
          </ac:spMkLst>
        </pc:spChg>
        <pc:spChg chg="mod">
          <ac:chgData name="reza kabir" userId="af3c95a13102d509" providerId="LiveId" clId="{88200EE4-F4B4-49E8-8126-B01E5FCCBE2D}" dt="2020-05-17T11:38:13.970" v="2252" actId="165"/>
          <ac:spMkLst>
            <pc:docMk/>
            <pc:sldMk cId="4180689614" sldId="524"/>
            <ac:spMk id="490" creationId="{DD426B20-1D70-45A6-942D-B366E79F001C}"/>
          </ac:spMkLst>
        </pc:spChg>
        <pc:spChg chg="mod">
          <ac:chgData name="reza kabir" userId="af3c95a13102d509" providerId="LiveId" clId="{88200EE4-F4B4-49E8-8126-B01E5FCCBE2D}" dt="2020-05-17T11:38:13.970" v="2252" actId="165"/>
          <ac:spMkLst>
            <pc:docMk/>
            <pc:sldMk cId="4180689614" sldId="524"/>
            <ac:spMk id="491" creationId="{E47D8D40-A6C8-4E64-A308-FC7BA82EC0A0}"/>
          </ac:spMkLst>
        </pc:spChg>
        <pc:spChg chg="mod">
          <ac:chgData name="reza kabir" userId="af3c95a13102d509" providerId="LiveId" clId="{88200EE4-F4B4-49E8-8126-B01E5FCCBE2D}" dt="2020-05-17T11:38:13.970" v="2252" actId="165"/>
          <ac:spMkLst>
            <pc:docMk/>
            <pc:sldMk cId="4180689614" sldId="524"/>
            <ac:spMk id="492" creationId="{290BEEA0-7490-48CC-B9E2-27BFA8815877}"/>
          </ac:spMkLst>
        </pc:spChg>
        <pc:spChg chg="mod">
          <ac:chgData name="reza kabir" userId="af3c95a13102d509" providerId="LiveId" clId="{88200EE4-F4B4-49E8-8126-B01E5FCCBE2D}" dt="2020-05-17T11:38:13.970" v="2252" actId="165"/>
          <ac:spMkLst>
            <pc:docMk/>
            <pc:sldMk cId="4180689614" sldId="524"/>
            <ac:spMk id="493" creationId="{EBCDE885-EC16-4B32-8024-4425D24A73A8}"/>
          </ac:spMkLst>
        </pc:spChg>
        <pc:spChg chg="mod">
          <ac:chgData name="reza kabir" userId="af3c95a13102d509" providerId="LiveId" clId="{88200EE4-F4B4-49E8-8126-B01E5FCCBE2D}" dt="2020-05-17T11:38:13.970" v="2252" actId="165"/>
          <ac:spMkLst>
            <pc:docMk/>
            <pc:sldMk cId="4180689614" sldId="524"/>
            <ac:spMk id="494" creationId="{540E92E5-CC4D-4EDA-BD11-421C8A72BE49}"/>
          </ac:spMkLst>
        </pc:spChg>
        <pc:spChg chg="mod">
          <ac:chgData name="reza kabir" userId="af3c95a13102d509" providerId="LiveId" clId="{88200EE4-F4B4-49E8-8126-B01E5FCCBE2D}" dt="2020-05-17T11:38:13.970" v="2252" actId="165"/>
          <ac:spMkLst>
            <pc:docMk/>
            <pc:sldMk cId="4180689614" sldId="524"/>
            <ac:spMk id="495" creationId="{A701745F-AA23-4DB2-BF09-3908EC60D788}"/>
          </ac:spMkLst>
        </pc:spChg>
        <pc:spChg chg="mod">
          <ac:chgData name="reza kabir" userId="af3c95a13102d509" providerId="LiveId" clId="{88200EE4-F4B4-49E8-8126-B01E5FCCBE2D}" dt="2020-05-17T11:38:13.970" v="2252" actId="165"/>
          <ac:spMkLst>
            <pc:docMk/>
            <pc:sldMk cId="4180689614" sldId="524"/>
            <ac:spMk id="496" creationId="{C6A8E26D-58AF-43C4-A8AB-FCEAAF738355}"/>
          </ac:spMkLst>
        </pc:spChg>
        <pc:spChg chg="mod">
          <ac:chgData name="reza kabir" userId="af3c95a13102d509" providerId="LiveId" clId="{88200EE4-F4B4-49E8-8126-B01E5FCCBE2D}" dt="2020-05-17T11:38:13.970" v="2252" actId="165"/>
          <ac:spMkLst>
            <pc:docMk/>
            <pc:sldMk cId="4180689614" sldId="524"/>
            <ac:spMk id="497" creationId="{B170EE74-EDF6-4B3E-BB6E-7C0CB6E024BE}"/>
          </ac:spMkLst>
        </pc:spChg>
        <pc:spChg chg="mod">
          <ac:chgData name="reza kabir" userId="af3c95a13102d509" providerId="LiveId" clId="{88200EE4-F4B4-49E8-8126-B01E5FCCBE2D}" dt="2020-05-17T11:38:13.970" v="2252" actId="165"/>
          <ac:spMkLst>
            <pc:docMk/>
            <pc:sldMk cId="4180689614" sldId="524"/>
            <ac:spMk id="498" creationId="{A72F2F48-E682-4B67-AC97-E2FC46DC23F6}"/>
          </ac:spMkLst>
        </pc:spChg>
        <pc:spChg chg="mod">
          <ac:chgData name="reza kabir" userId="af3c95a13102d509" providerId="LiveId" clId="{88200EE4-F4B4-49E8-8126-B01E5FCCBE2D}" dt="2020-05-17T11:38:13.970" v="2252" actId="165"/>
          <ac:spMkLst>
            <pc:docMk/>
            <pc:sldMk cId="4180689614" sldId="524"/>
            <ac:spMk id="499" creationId="{A69FAA8A-CEB2-4BF5-ADCF-4C363A237BBD}"/>
          </ac:spMkLst>
        </pc:spChg>
        <pc:spChg chg="mod">
          <ac:chgData name="reza kabir" userId="af3c95a13102d509" providerId="LiveId" clId="{88200EE4-F4B4-49E8-8126-B01E5FCCBE2D}" dt="2020-05-17T11:38:13.970" v="2252" actId="165"/>
          <ac:spMkLst>
            <pc:docMk/>
            <pc:sldMk cId="4180689614" sldId="524"/>
            <ac:spMk id="500" creationId="{124E7C17-3606-438F-8948-D037AEFD9335}"/>
          </ac:spMkLst>
        </pc:spChg>
        <pc:spChg chg="mod">
          <ac:chgData name="reza kabir" userId="af3c95a13102d509" providerId="LiveId" clId="{88200EE4-F4B4-49E8-8126-B01E5FCCBE2D}" dt="2020-05-17T11:38:13.970" v="2252" actId="165"/>
          <ac:spMkLst>
            <pc:docMk/>
            <pc:sldMk cId="4180689614" sldId="524"/>
            <ac:spMk id="501" creationId="{0D2902C3-0471-4352-9852-74BF02FC8718}"/>
          </ac:spMkLst>
        </pc:spChg>
        <pc:spChg chg="mod">
          <ac:chgData name="reza kabir" userId="af3c95a13102d509" providerId="LiveId" clId="{88200EE4-F4B4-49E8-8126-B01E5FCCBE2D}" dt="2020-05-17T11:38:13.970" v="2252" actId="165"/>
          <ac:spMkLst>
            <pc:docMk/>
            <pc:sldMk cId="4180689614" sldId="524"/>
            <ac:spMk id="502" creationId="{63FCDDB4-3804-42C2-AD5D-3C3F005CC16B}"/>
          </ac:spMkLst>
        </pc:spChg>
        <pc:spChg chg="mod">
          <ac:chgData name="reza kabir" userId="af3c95a13102d509" providerId="LiveId" clId="{88200EE4-F4B4-49E8-8126-B01E5FCCBE2D}" dt="2020-05-17T11:38:13.970" v="2252" actId="165"/>
          <ac:spMkLst>
            <pc:docMk/>
            <pc:sldMk cId="4180689614" sldId="524"/>
            <ac:spMk id="503" creationId="{886431EC-6012-4B55-9BEA-4D5697E9EEAD}"/>
          </ac:spMkLst>
        </pc:spChg>
        <pc:spChg chg="mod">
          <ac:chgData name="reza kabir" userId="af3c95a13102d509" providerId="LiveId" clId="{88200EE4-F4B4-49E8-8126-B01E5FCCBE2D}" dt="2020-05-17T11:38:13.970" v="2252" actId="165"/>
          <ac:spMkLst>
            <pc:docMk/>
            <pc:sldMk cId="4180689614" sldId="524"/>
            <ac:spMk id="504" creationId="{910C4F7A-A786-477A-8B20-3FD26E9DB08A}"/>
          </ac:spMkLst>
        </pc:spChg>
        <pc:spChg chg="mod">
          <ac:chgData name="reza kabir" userId="af3c95a13102d509" providerId="LiveId" clId="{88200EE4-F4B4-49E8-8126-B01E5FCCBE2D}" dt="2020-05-17T11:38:13.970" v="2252" actId="165"/>
          <ac:spMkLst>
            <pc:docMk/>
            <pc:sldMk cId="4180689614" sldId="524"/>
            <ac:spMk id="505" creationId="{0194EB26-A631-416A-9806-B843CE81D4A6}"/>
          </ac:spMkLst>
        </pc:spChg>
        <pc:spChg chg="mod">
          <ac:chgData name="reza kabir" userId="af3c95a13102d509" providerId="LiveId" clId="{88200EE4-F4B4-49E8-8126-B01E5FCCBE2D}" dt="2020-05-17T11:38:13.970" v="2252" actId="165"/>
          <ac:spMkLst>
            <pc:docMk/>
            <pc:sldMk cId="4180689614" sldId="524"/>
            <ac:spMk id="506" creationId="{7A438964-E7C4-4EEE-ADBF-991ED7B0BB48}"/>
          </ac:spMkLst>
        </pc:spChg>
        <pc:spChg chg="mod">
          <ac:chgData name="reza kabir" userId="af3c95a13102d509" providerId="LiveId" clId="{88200EE4-F4B4-49E8-8126-B01E5FCCBE2D}" dt="2020-05-17T11:38:13.970" v="2252" actId="165"/>
          <ac:spMkLst>
            <pc:docMk/>
            <pc:sldMk cId="4180689614" sldId="524"/>
            <ac:spMk id="507" creationId="{7F40E38E-B0EE-4EE0-BCC5-8C5242BF951B}"/>
          </ac:spMkLst>
        </pc:spChg>
        <pc:spChg chg="mod">
          <ac:chgData name="reza kabir" userId="af3c95a13102d509" providerId="LiveId" clId="{88200EE4-F4B4-49E8-8126-B01E5FCCBE2D}" dt="2020-05-17T11:38:13.970" v="2252" actId="165"/>
          <ac:spMkLst>
            <pc:docMk/>
            <pc:sldMk cId="4180689614" sldId="524"/>
            <ac:spMk id="508" creationId="{AEDF0CEE-68C3-4873-90C9-4385C10650A6}"/>
          </ac:spMkLst>
        </pc:spChg>
        <pc:spChg chg="mod">
          <ac:chgData name="reza kabir" userId="af3c95a13102d509" providerId="LiveId" clId="{88200EE4-F4B4-49E8-8126-B01E5FCCBE2D}" dt="2020-05-17T11:38:13.970" v="2252" actId="165"/>
          <ac:spMkLst>
            <pc:docMk/>
            <pc:sldMk cId="4180689614" sldId="524"/>
            <ac:spMk id="509" creationId="{ABFBC5DE-800A-422D-887E-E6D06505E237}"/>
          </ac:spMkLst>
        </pc:spChg>
        <pc:spChg chg="mod">
          <ac:chgData name="reza kabir" userId="af3c95a13102d509" providerId="LiveId" clId="{88200EE4-F4B4-49E8-8126-B01E5FCCBE2D}" dt="2020-05-17T11:38:13.970" v="2252" actId="165"/>
          <ac:spMkLst>
            <pc:docMk/>
            <pc:sldMk cId="4180689614" sldId="524"/>
            <ac:spMk id="510" creationId="{23D84FBC-A2D5-43E8-9F82-F8C144BC40C1}"/>
          </ac:spMkLst>
        </pc:spChg>
        <pc:spChg chg="mod">
          <ac:chgData name="reza kabir" userId="af3c95a13102d509" providerId="LiveId" clId="{88200EE4-F4B4-49E8-8126-B01E5FCCBE2D}" dt="2020-05-17T11:38:13.970" v="2252" actId="165"/>
          <ac:spMkLst>
            <pc:docMk/>
            <pc:sldMk cId="4180689614" sldId="524"/>
            <ac:spMk id="511" creationId="{79EF01AD-7181-4FB8-9F2F-5CBB9EE23D8A}"/>
          </ac:spMkLst>
        </pc:spChg>
        <pc:spChg chg="mod">
          <ac:chgData name="reza kabir" userId="af3c95a13102d509" providerId="LiveId" clId="{88200EE4-F4B4-49E8-8126-B01E5FCCBE2D}" dt="2020-05-17T11:38:13.970" v="2252" actId="165"/>
          <ac:spMkLst>
            <pc:docMk/>
            <pc:sldMk cId="4180689614" sldId="524"/>
            <ac:spMk id="512" creationId="{993CBEE6-7317-401B-B566-B6EE193C6699}"/>
          </ac:spMkLst>
        </pc:spChg>
        <pc:spChg chg="mod">
          <ac:chgData name="reza kabir" userId="af3c95a13102d509" providerId="LiveId" clId="{88200EE4-F4B4-49E8-8126-B01E5FCCBE2D}" dt="2020-05-17T11:38:13.970" v="2252" actId="165"/>
          <ac:spMkLst>
            <pc:docMk/>
            <pc:sldMk cId="4180689614" sldId="524"/>
            <ac:spMk id="513" creationId="{FB7756B3-8322-4C1E-8D1A-E2FE8780E077}"/>
          </ac:spMkLst>
        </pc:spChg>
        <pc:spChg chg="mod">
          <ac:chgData name="reza kabir" userId="af3c95a13102d509" providerId="LiveId" clId="{88200EE4-F4B4-49E8-8126-B01E5FCCBE2D}" dt="2020-05-17T11:38:13.970" v="2252" actId="165"/>
          <ac:spMkLst>
            <pc:docMk/>
            <pc:sldMk cId="4180689614" sldId="524"/>
            <ac:spMk id="514" creationId="{0FD55A29-969B-460F-97DD-055D21CAED16}"/>
          </ac:spMkLst>
        </pc:spChg>
        <pc:spChg chg="mod">
          <ac:chgData name="reza kabir" userId="af3c95a13102d509" providerId="LiveId" clId="{88200EE4-F4B4-49E8-8126-B01E5FCCBE2D}" dt="2020-05-17T11:38:13.970" v="2252" actId="165"/>
          <ac:spMkLst>
            <pc:docMk/>
            <pc:sldMk cId="4180689614" sldId="524"/>
            <ac:spMk id="515" creationId="{A527A4A9-B145-46C3-A58E-E031C302AF97}"/>
          </ac:spMkLst>
        </pc:spChg>
        <pc:spChg chg="mod">
          <ac:chgData name="reza kabir" userId="af3c95a13102d509" providerId="LiveId" clId="{88200EE4-F4B4-49E8-8126-B01E5FCCBE2D}" dt="2020-05-17T11:38:13.970" v="2252" actId="165"/>
          <ac:spMkLst>
            <pc:docMk/>
            <pc:sldMk cId="4180689614" sldId="524"/>
            <ac:spMk id="516" creationId="{7132DB02-1219-4F9B-A1C0-5122B5FAD6B0}"/>
          </ac:spMkLst>
        </pc:spChg>
        <pc:spChg chg="mod">
          <ac:chgData name="reza kabir" userId="af3c95a13102d509" providerId="LiveId" clId="{88200EE4-F4B4-49E8-8126-B01E5FCCBE2D}" dt="2020-05-17T11:38:13.970" v="2252" actId="165"/>
          <ac:spMkLst>
            <pc:docMk/>
            <pc:sldMk cId="4180689614" sldId="524"/>
            <ac:spMk id="517" creationId="{694FA44A-B530-44F5-89D4-D1AE619253E3}"/>
          </ac:spMkLst>
        </pc:spChg>
        <pc:spChg chg="mod">
          <ac:chgData name="reza kabir" userId="af3c95a13102d509" providerId="LiveId" clId="{88200EE4-F4B4-49E8-8126-B01E5FCCBE2D}" dt="2020-05-17T11:38:13.970" v="2252" actId="165"/>
          <ac:spMkLst>
            <pc:docMk/>
            <pc:sldMk cId="4180689614" sldId="524"/>
            <ac:spMk id="518" creationId="{1FB265A5-99FF-49A3-9CDD-E4A42F9F7DC6}"/>
          </ac:spMkLst>
        </pc:spChg>
        <pc:spChg chg="mod">
          <ac:chgData name="reza kabir" userId="af3c95a13102d509" providerId="LiveId" clId="{88200EE4-F4B4-49E8-8126-B01E5FCCBE2D}" dt="2020-05-17T11:38:13.970" v="2252" actId="165"/>
          <ac:spMkLst>
            <pc:docMk/>
            <pc:sldMk cId="4180689614" sldId="524"/>
            <ac:spMk id="519" creationId="{8FEB5236-8FE6-4607-B15C-5F0026964EFF}"/>
          </ac:spMkLst>
        </pc:spChg>
        <pc:spChg chg="mod">
          <ac:chgData name="reza kabir" userId="af3c95a13102d509" providerId="LiveId" clId="{88200EE4-F4B4-49E8-8126-B01E5FCCBE2D}" dt="2020-05-17T11:38:13.970" v="2252" actId="165"/>
          <ac:spMkLst>
            <pc:docMk/>
            <pc:sldMk cId="4180689614" sldId="524"/>
            <ac:spMk id="520" creationId="{FD35AAA7-2C35-454F-91F8-4F56349AC2FD}"/>
          </ac:spMkLst>
        </pc:spChg>
        <pc:grpChg chg="del">
          <ac:chgData name="reza kabir" userId="af3c95a13102d509" providerId="LiveId" clId="{88200EE4-F4B4-49E8-8126-B01E5FCCBE2D}" dt="2020-05-17T11:38:13.970" v="2252" actId="165"/>
          <ac:grpSpMkLst>
            <pc:docMk/>
            <pc:sldMk cId="4180689614" sldId="524"/>
            <ac:grpSpMk id="3" creationId="{2DA3964A-1151-4E42-B7B0-7DE7739A78F4}"/>
          </ac:grpSpMkLst>
        </pc:grpChg>
        <pc:grpChg chg="del mod topLvl">
          <ac:chgData name="reza kabir" userId="af3c95a13102d509" providerId="LiveId" clId="{88200EE4-F4B4-49E8-8126-B01E5FCCBE2D}" dt="2020-05-17T11:38:16.153" v="2253" actId="478"/>
          <ac:grpSpMkLst>
            <pc:docMk/>
            <pc:sldMk cId="4180689614" sldId="524"/>
            <ac:grpSpMk id="4" creationId="{2DA3964A-1151-4E42-B7B0-7DE7739A78F4}"/>
          </ac:grpSpMkLst>
        </pc:grpChg>
        <pc:grpChg chg="mod">
          <ac:chgData name="reza kabir" userId="af3c95a13102d509" providerId="LiveId" clId="{88200EE4-F4B4-49E8-8126-B01E5FCCBE2D}" dt="2020-05-17T11:38:13.970" v="2252" actId="165"/>
          <ac:grpSpMkLst>
            <pc:docMk/>
            <pc:sldMk cId="4180689614" sldId="524"/>
            <ac:grpSpMk id="6" creationId="{2DA3964A-1151-4E42-B7B0-7DE7739A78F4}"/>
          </ac:grpSpMkLst>
        </pc:grpChg>
        <pc:grpChg chg="mod">
          <ac:chgData name="reza kabir" userId="af3c95a13102d509" providerId="LiveId" clId="{88200EE4-F4B4-49E8-8126-B01E5FCCBE2D}" dt="2020-05-17T11:38:13.970" v="2252" actId="165"/>
          <ac:grpSpMkLst>
            <pc:docMk/>
            <pc:sldMk cId="4180689614" sldId="524"/>
            <ac:grpSpMk id="14" creationId="{2DA3964A-1151-4E42-B7B0-7DE7739A78F4}"/>
          </ac:grpSpMkLst>
        </pc:grpChg>
        <pc:grpChg chg="mod">
          <ac:chgData name="reza kabir" userId="af3c95a13102d509" providerId="LiveId" clId="{88200EE4-F4B4-49E8-8126-B01E5FCCBE2D}" dt="2020-05-17T11:38:13.970" v="2252" actId="165"/>
          <ac:grpSpMkLst>
            <pc:docMk/>
            <pc:sldMk cId="4180689614" sldId="524"/>
            <ac:grpSpMk id="24" creationId="{2DA3964A-1151-4E42-B7B0-7DE7739A78F4}"/>
          </ac:grpSpMkLst>
        </pc:grpChg>
        <pc:grpChg chg="mod">
          <ac:chgData name="reza kabir" userId="af3c95a13102d509" providerId="LiveId" clId="{88200EE4-F4B4-49E8-8126-B01E5FCCBE2D}" dt="2020-05-17T11:38:13.970" v="2252" actId="165"/>
          <ac:grpSpMkLst>
            <pc:docMk/>
            <pc:sldMk cId="4180689614" sldId="524"/>
            <ac:grpSpMk id="29" creationId="{2DA3964A-1151-4E42-B7B0-7DE7739A78F4}"/>
          </ac:grpSpMkLst>
        </pc:grpChg>
        <pc:grpChg chg="mod topLvl">
          <ac:chgData name="reza kabir" userId="af3c95a13102d509" providerId="LiveId" clId="{88200EE4-F4B4-49E8-8126-B01E5FCCBE2D}" dt="2020-05-17T11:38:23.056" v="2255" actId="1076"/>
          <ac:grpSpMkLst>
            <pc:docMk/>
            <pc:sldMk cId="4180689614" sldId="524"/>
            <ac:grpSpMk id="32" creationId="{2DA3964A-1151-4E42-B7B0-7DE7739A78F4}"/>
          </ac:grpSpMkLst>
        </pc:grpChg>
        <pc:grpChg chg="mod">
          <ac:chgData name="reza kabir" userId="af3c95a13102d509" providerId="LiveId" clId="{88200EE4-F4B4-49E8-8126-B01E5FCCBE2D}" dt="2020-05-17T11:38:13.970" v="2252" actId="165"/>
          <ac:grpSpMkLst>
            <pc:docMk/>
            <pc:sldMk cId="4180689614" sldId="524"/>
            <ac:grpSpMk id="45" creationId="{2DA3964A-1151-4E42-B7B0-7DE7739A78F4}"/>
          </ac:grpSpMkLst>
        </pc:grpChg>
        <pc:grpChg chg="mod">
          <ac:chgData name="reza kabir" userId="af3c95a13102d509" providerId="LiveId" clId="{88200EE4-F4B4-49E8-8126-B01E5FCCBE2D}" dt="2020-05-17T11:38:13.970" v="2252" actId="165"/>
          <ac:grpSpMkLst>
            <pc:docMk/>
            <pc:sldMk cId="4180689614" sldId="524"/>
            <ac:grpSpMk id="48" creationId="{2DA3964A-1151-4E42-B7B0-7DE7739A78F4}"/>
          </ac:grpSpMkLst>
        </pc:grpChg>
        <pc:grpChg chg="mod">
          <ac:chgData name="reza kabir" userId="af3c95a13102d509" providerId="LiveId" clId="{88200EE4-F4B4-49E8-8126-B01E5FCCBE2D}" dt="2020-05-17T11:38:13.970" v="2252" actId="165"/>
          <ac:grpSpMkLst>
            <pc:docMk/>
            <pc:sldMk cId="4180689614" sldId="524"/>
            <ac:grpSpMk id="51" creationId="{2DA3964A-1151-4E42-B7B0-7DE7739A78F4}"/>
          </ac:grpSpMkLst>
        </pc:grpChg>
        <pc:grpChg chg="mod">
          <ac:chgData name="reza kabir" userId="af3c95a13102d509" providerId="LiveId" clId="{88200EE4-F4B4-49E8-8126-B01E5FCCBE2D}" dt="2020-05-17T11:38:13.970" v="2252" actId="165"/>
          <ac:grpSpMkLst>
            <pc:docMk/>
            <pc:sldMk cId="4180689614" sldId="524"/>
            <ac:grpSpMk id="58" creationId="{2DA3964A-1151-4E42-B7B0-7DE7739A78F4}"/>
          </ac:grpSpMkLst>
        </pc:grpChg>
        <pc:grpChg chg="mod">
          <ac:chgData name="reza kabir" userId="af3c95a13102d509" providerId="LiveId" clId="{88200EE4-F4B4-49E8-8126-B01E5FCCBE2D}" dt="2020-05-17T11:38:13.970" v="2252" actId="165"/>
          <ac:grpSpMkLst>
            <pc:docMk/>
            <pc:sldMk cId="4180689614" sldId="524"/>
            <ac:grpSpMk id="63" creationId="{2DA3964A-1151-4E42-B7B0-7DE7739A78F4}"/>
          </ac:grpSpMkLst>
        </pc:grpChg>
        <pc:grpChg chg="mod">
          <ac:chgData name="reza kabir" userId="af3c95a13102d509" providerId="LiveId" clId="{88200EE4-F4B4-49E8-8126-B01E5FCCBE2D}" dt="2020-05-17T11:38:13.970" v="2252" actId="165"/>
          <ac:grpSpMkLst>
            <pc:docMk/>
            <pc:sldMk cId="4180689614" sldId="524"/>
            <ac:grpSpMk id="73" creationId="{2DA3964A-1151-4E42-B7B0-7DE7739A78F4}"/>
          </ac:grpSpMkLst>
        </pc:grpChg>
        <pc:grpChg chg="mod">
          <ac:chgData name="reza kabir" userId="af3c95a13102d509" providerId="LiveId" clId="{88200EE4-F4B4-49E8-8126-B01E5FCCBE2D}" dt="2020-05-17T11:38:13.970" v="2252" actId="165"/>
          <ac:grpSpMkLst>
            <pc:docMk/>
            <pc:sldMk cId="4180689614" sldId="524"/>
            <ac:grpSpMk id="132" creationId="{2DA3964A-1151-4E42-B7B0-7DE7739A78F4}"/>
          </ac:grpSpMkLst>
        </pc:grpChg>
        <pc:grpChg chg="mod">
          <ac:chgData name="reza kabir" userId="af3c95a13102d509" providerId="LiveId" clId="{88200EE4-F4B4-49E8-8126-B01E5FCCBE2D}" dt="2020-05-17T11:38:13.970" v="2252" actId="165"/>
          <ac:grpSpMkLst>
            <pc:docMk/>
            <pc:sldMk cId="4180689614" sldId="524"/>
            <ac:grpSpMk id="143" creationId="{2DA3964A-1151-4E42-B7B0-7DE7739A78F4}"/>
          </ac:grpSpMkLst>
        </pc:grpChg>
        <pc:grpChg chg="mod">
          <ac:chgData name="reza kabir" userId="af3c95a13102d509" providerId="LiveId" clId="{88200EE4-F4B4-49E8-8126-B01E5FCCBE2D}" dt="2020-05-17T11:38:13.970" v="2252" actId="165"/>
          <ac:grpSpMkLst>
            <pc:docMk/>
            <pc:sldMk cId="4180689614" sldId="524"/>
            <ac:grpSpMk id="216" creationId="{2DA3964A-1151-4E42-B7B0-7DE7739A78F4}"/>
          </ac:grpSpMkLst>
        </pc:grpChg>
        <pc:grpChg chg="mod">
          <ac:chgData name="reza kabir" userId="af3c95a13102d509" providerId="LiveId" clId="{88200EE4-F4B4-49E8-8126-B01E5FCCBE2D}" dt="2020-05-17T11:38:13.970" v="2252" actId="165"/>
          <ac:grpSpMkLst>
            <pc:docMk/>
            <pc:sldMk cId="4180689614" sldId="524"/>
            <ac:grpSpMk id="225" creationId="{2DA3964A-1151-4E42-B7B0-7DE7739A78F4}"/>
          </ac:grpSpMkLst>
        </pc:grpChg>
        <pc:grpChg chg="mod">
          <ac:chgData name="reza kabir" userId="af3c95a13102d509" providerId="LiveId" clId="{88200EE4-F4B4-49E8-8126-B01E5FCCBE2D}" dt="2020-05-17T11:38:13.970" v="2252" actId="165"/>
          <ac:grpSpMkLst>
            <pc:docMk/>
            <pc:sldMk cId="4180689614" sldId="524"/>
            <ac:grpSpMk id="298" creationId="{2DA3964A-1151-4E42-B7B0-7DE7739A78F4}"/>
          </ac:grpSpMkLst>
        </pc:grpChg>
        <pc:grpChg chg="mod">
          <ac:chgData name="reza kabir" userId="af3c95a13102d509" providerId="LiveId" clId="{88200EE4-F4B4-49E8-8126-B01E5FCCBE2D}" dt="2020-05-17T11:38:13.970" v="2252" actId="165"/>
          <ac:grpSpMkLst>
            <pc:docMk/>
            <pc:sldMk cId="4180689614" sldId="524"/>
            <ac:grpSpMk id="307" creationId="{2DA3964A-1151-4E42-B7B0-7DE7739A78F4}"/>
          </ac:grpSpMkLst>
        </pc:grpChg>
        <pc:grpChg chg="mod">
          <ac:chgData name="reza kabir" userId="af3c95a13102d509" providerId="LiveId" clId="{88200EE4-F4B4-49E8-8126-B01E5FCCBE2D}" dt="2020-05-17T11:38:13.970" v="2252" actId="165"/>
          <ac:grpSpMkLst>
            <pc:docMk/>
            <pc:sldMk cId="4180689614" sldId="524"/>
            <ac:grpSpMk id="380" creationId="{2DA3964A-1151-4E42-B7B0-7DE7739A78F4}"/>
          </ac:grpSpMkLst>
        </pc:grpChg>
        <pc:grpChg chg="mod">
          <ac:chgData name="reza kabir" userId="af3c95a13102d509" providerId="LiveId" clId="{88200EE4-F4B4-49E8-8126-B01E5FCCBE2D}" dt="2020-05-17T11:38:13.970" v="2252" actId="165"/>
          <ac:grpSpMkLst>
            <pc:docMk/>
            <pc:sldMk cId="4180689614" sldId="524"/>
            <ac:grpSpMk id="427" creationId="{2DA3964A-1151-4E42-B7B0-7DE7739A78F4}"/>
          </ac:grpSpMkLst>
        </pc:grpChg>
        <pc:grpChg chg="mod">
          <ac:chgData name="reza kabir" userId="af3c95a13102d509" providerId="LiveId" clId="{88200EE4-F4B4-49E8-8126-B01E5FCCBE2D}" dt="2020-05-17T11:38:13.970" v="2252" actId="165"/>
          <ac:grpSpMkLst>
            <pc:docMk/>
            <pc:sldMk cId="4180689614" sldId="524"/>
            <ac:grpSpMk id="474" creationId="{2DA3964A-1151-4E42-B7B0-7DE7739A78F4}"/>
          </ac:grpSpMkLst>
        </pc:grpChg>
      </pc:sldChg>
      <pc:sldChg chg="addSp delSp modSp add mod modClrScheme chgLayout">
        <pc:chgData name="reza kabir" userId="af3c95a13102d509" providerId="LiveId" clId="{88200EE4-F4B4-49E8-8126-B01E5FCCBE2D}" dt="2020-05-17T11:41:12.819" v="2294" actId="1076"/>
        <pc:sldMkLst>
          <pc:docMk/>
          <pc:sldMk cId="407121545" sldId="525"/>
        </pc:sldMkLst>
        <pc:spChg chg="add mod ord">
          <ac:chgData name="reza kabir" userId="af3c95a13102d509" providerId="LiveId" clId="{88200EE4-F4B4-49E8-8126-B01E5FCCBE2D}" dt="2020-05-17T11:41:07.141" v="2293" actId="20577"/>
          <ac:spMkLst>
            <pc:docMk/>
            <pc:sldMk cId="407121545" sldId="525"/>
            <ac:spMk id="2" creationId="{638CA0F6-1558-42A9-BEFF-52FC8CC88C1B}"/>
          </ac:spMkLst>
        </pc:spChg>
        <pc:spChg chg="mod">
          <ac:chgData name="reza kabir" userId="af3c95a13102d509" providerId="LiveId" clId="{88200EE4-F4B4-49E8-8126-B01E5FCCBE2D}" dt="2020-05-17T11:38:41.855" v="2257" actId="165"/>
          <ac:spMkLst>
            <pc:docMk/>
            <pc:sldMk cId="407121545" sldId="525"/>
            <ac:spMk id="5" creationId="{95ECAD15-25FA-47D6-937A-469CD8198EC9}"/>
          </ac:spMkLst>
        </pc:spChg>
        <pc:spChg chg="mod">
          <ac:chgData name="reza kabir" userId="af3c95a13102d509" providerId="LiveId" clId="{88200EE4-F4B4-49E8-8126-B01E5FCCBE2D}" dt="2020-05-17T11:38:41.855" v="2257" actId="165"/>
          <ac:spMkLst>
            <pc:docMk/>
            <pc:sldMk cId="407121545" sldId="525"/>
            <ac:spMk id="7" creationId="{4A66E7BC-7AD5-4628-8559-A582457B7784}"/>
          </ac:spMkLst>
        </pc:spChg>
        <pc:spChg chg="mod">
          <ac:chgData name="reza kabir" userId="af3c95a13102d509" providerId="LiveId" clId="{88200EE4-F4B4-49E8-8126-B01E5FCCBE2D}" dt="2020-05-17T11:38:41.855" v="2257" actId="165"/>
          <ac:spMkLst>
            <pc:docMk/>
            <pc:sldMk cId="407121545" sldId="525"/>
            <ac:spMk id="8" creationId="{EA0FEB93-1526-47DA-BD5E-D16F86400962}"/>
          </ac:spMkLst>
        </pc:spChg>
        <pc:spChg chg="mod">
          <ac:chgData name="reza kabir" userId="af3c95a13102d509" providerId="LiveId" clId="{88200EE4-F4B4-49E8-8126-B01E5FCCBE2D}" dt="2020-05-17T11:38:41.855" v="2257" actId="165"/>
          <ac:spMkLst>
            <pc:docMk/>
            <pc:sldMk cId="407121545" sldId="525"/>
            <ac:spMk id="9" creationId="{01D47B03-93D1-4F67-A7EC-88FD60D6882F}"/>
          </ac:spMkLst>
        </pc:spChg>
        <pc:spChg chg="mod">
          <ac:chgData name="reza kabir" userId="af3c95a13102d509" providerId="LiveId" clId="{88200EE4-F4B4-49E8-8126-B01E5FCCBE2D}" dt="2020-05-17T11:38:41.855" v="2257" actId="165"/>
          <ac:spMkLst>
            <pc:docMk/>
            <pc:sldMk cId="407121545" sldId="525"/>
            <ac:spMk id="10" creationId="{8B5A367F-53AA-4FFC-9F9D-586DB44E31C4}"/>
          </ac:spMkLst>
        </pc:spChg>
        <pc:spChg chg="mod">
          <ac:chgData name="reza kabir" userId="af3c95a13102d509" providerId="LiveId" clId="{88200EE4-F4B4-49E8-8126-B01E5FCCBE2D}" dt="2020-05-17T11:38:41.855" v="2257" actId="165"/>
          <ac:spMkLst>
            <pc:docMk/>
            <pc:sldMk cId="407121545" sldId="525"/>
            <ac:spMk id="11" creationId="{F900675F-108F-4172-A865-EAD2A9C2AECC}"/>
          </ac:spMkLst>
        </pc:spChg>
        <pc:spChg chg="mod">
          <ac:chgData name="reza kabir" userId="af3c95a13102d509" providerId="LiveId" clId="{88200EE4-F4B4-49E8-8126-B01E5FCCBE2D}" dt="2020-05-17T11:38:41.855" v="2257" actId="165"/>
          <ac:spMkLst>
            <pc:docMk/>
            <pc:sldMk cId="407121545" sldId="525"/>
            <ac:spMk id="12" creationId="{EC798A41-9E42-4FC9-8202-281AE9CD8741}"/>
          </ac:spMkLst>
        </pc:spChg>
        <pc:spChg chg="mod">
          <ac:chgData name="reza kabir" userId="af3c95a13102d509" providerId="LiveId" clId="{88200EE4-F4B4-49E8-8126-B01E5FCCBE2D}" dt="2020-05-17T11:38:41.855" v="2257" actId="165"/>
          <ac:spMkLst>
            <pc:docMk/>
            <pc:sldMk cId="407121545" sldId="525"/>
            <ac:spMk id="13" creationId="{49AAF9F8-F339-4C20-82CE-783288261854}"/>
          </ac:spMkLst>
        </pc:spChg>
        <pc:spChg chg="mod">
          <ac:chgData name="reza kabir" userId="af3c95a13102d509" providerId="LiveId" clId="{88200EE4-F4B4-49E8-8126-B01E5FCCBE2D}" dt="2020-05-17T11:38:41.855" v="2257" actId="165"/>
          <ac:spMkLst>
            <pc:docMk/>
            <pc:sldMk cId="407121545" sldId="525"/>
            <ac:spMk id="15" creationId="{1446E76E-A106-4CEB-A4E2-F85C8F94E2AE}"/>
          </ac:spMkLst>
        </pc:spChg>
        <pc:spChg chg="mod">
          <ac:chgData name="reza kabir" userId="af3c95a13102d509" providerId="LiveId" clId="{88200EE4-F4B4-49E8-8126-B01E5FCCBE2D}" dt="2020-05-17T11:38:41.855" v="2257" actId="165"/>
          <ac:spMkLst>
            <pc:docMk/>
            <pc:sldMk cId="407121545" sldId="525"/>
            <ac:spMk id="16" creationId="{D15DE8C2-889F-4CED-8B29-9DF3AF2CD20C}"/>
          </ac:spMkLst>
        </pc:spChg>
        <pc:spChg chg="mod">
          <ac:chgData name="reza kabir" userId="af3c95a13102d509" providerId="LiveId" clId="{88200EE4-F4B4-49E8-8126-B01E5FCCBE2D}" dt="2020-05-17T11:38:41.855" v="2257" actId="165"/>
          <ac:spMkLst>
            <pc:docMk/>
            <pc:sldMk cId="407121545" sldId="525"/>
            <ac:spMk id="17" creationId="{F4FD1C0C-5C37-48CA-8BFE-5ACE67BD0C28}"/>
          </ac:spMkLst>
        </pc:spChg>
        <pc:spChg chg="mod">
          <ac:chgData name="reza kabir" userId="af3c95a13102d509" providerId="LiveId" clId="{88200EE4-F4B4-49E8-8126-B01E5FCCBE2D}" dt="2020-05-17T11:38:41.855" v="2257" actId="165"/>
          <ac:spMkLst>
            <pc:docMk/>
            <pc:sldMk cId="407121545" sldId="525"/>
            <ac:spMk id="18" creationId="{99DBF3A5-6E4A-4EBA-9462-D4F678DCF67C}"/>
          </ac:spMkLst>
        </pc:spChg>
        <pc:spChg chg="mod">
          <ac:chgData name="reza kabir" userId="af3c95a13102d509" providerId="LiveId" clId="{88200EE4-F4B4-49E8-8126-B01E5FCCBE2D}" dt="2020-05-17T11:38:41.855" v="2257" actId="165"/>
          <ac:spMkLst>
            <pc:docMk/>
            <pc:sldMk cId="407121545" sldId="525"/>
            <ac:spMk id="19" creationId="{084444CD-052D-4D9F-831D-7D4EAC18BB86}"/>
          </ac:spMkLst>
        </pc:spChg>
        <pc:spChg chg="mod">
          <ac:chgData name="reza kabir" userId="af3c95a13102d509" providerId="LiveId" clId="{88200EE4-F4B4-49E8-8126-B01E5FCCBE2D}" dt="2020-05-17T11:38:41.855" v="2257" actId="165"/>
          <ac:spMkLst>
            <pc:docMk/>
            <pc:sldMk cId="407121545" sldId="525"/>
            <ac:spMk id="20" creationId="{EF12027F-E821-4EF7-BCDE-570FD0B73F7A}"/>
          </ac:spMkLst>
        </pc:spChg>
        <pc:spChg chg="mod">
          <ac:chgData name="reza kabir" userId="af3c95a13102d509" providerId="LiveId" clId="{88200EE4-F4B4-49E8-8126-B01E5FCCBE2D}" dt="2020-05-17T11:38:41.855" v="2257" actId="165"/>
          <ac:spMkLst>
            <pc:docMk/>
            <pc:sldMk cId="407121545" sldId="525"/>
            <ac:spMk id="21" creationId="{2E7FD4E6-C383-450A-8B7A-DA986D944D1F}"/>
          </ac:spMkLst>
        </pc:spChg>
        <pc:spChg chg="mod">
          <ac:chgData name="reza kabir" userId="af3c95a13102d509" providerId="LiveId" clId="{88200EE4-F4B4-49E8-8126-B01E5FCCBE2D}" dt="2020-05-17T11:38:41.855" v="2257" actId="165"/>
          <ac:spMkLst>
            <pc:docMk/>
            <pc:sldMk cId="407121545" sldId="525"/>
            <ac:spMk id="22" creationId="{AE876A2C-EB8A-400D-B79A-D4B74DD0FF3C}"/>
          </ac:spMkLst>
        </pc:spChg>
        <pc:spChg chg="mod">
          <ac:chgData name="reza kabir" userId="af3c95a13102d509" providerId="LiveId" clId="{88200EE4-F4B4-49E8-8126-B01E5FCCBE2D}" dt="2020-05-17T11:38:41.855" v="2257" actId="165"/>
          <ac:spMkLst>
            <pc:docMk/>
            <pc:sldMk cId="407121545" sldId="525"/>
            <ac:spMk id="23" creationId="{9F4B546D-2FE8-40FF-B61E-A751897D2982}"/>
          </ac:spMkLst>
        </pc:spChg>
        <pc:spChg chg="mod">
          <ac:chgData name="reza kabir" userId="af3c95a13102d509" providerId="LiveId" clId="{88200EE4-F4B4-49E8-8126-B01E5FCCBE2D}" dt="2020-05-17T11:38:41.855" v="2257" actId="165"/>
          <ac:spMkLst>
            <pc:docMk/>
            <pc:sldMk cId="407121545" sldId="525"/>
            <ac:spMk id="25" creationId="{CA4BEC47-A283-47A4-997F-37131B68C5C4}"/>
          </ac:spMkLst>
        </pc:spChg>
        <pc:spChg chg="mod">
          <ac:chgData name="reza kabir" userId="af3c95a13102d509" providerId="LiveId" clId="{88200EE4-F4B4-49E8-8126-B01E5FCCBE2D}" dt="2020-05-17T11:38:41.855" v="2257" actId="165"/>
          <ac:spMkLst>
            <pc:docMk/>
            <pc:sldMk cId="407121545" sldId="525"/>
            <ac:spMk id="26" creationId="{F3042A76-5772-4D84-AB04-B78CA43E9FFB}"/>
          </ac:spMkLst>
        </pc:spChg>
        <pc:spChg chg="mod">
          <ac:chgData name="reza kabir" userId="af3c95a13102d509" providerId="LiveId" clId="{88200EE4-F4B4-49E8-8126-B01E5FCCBE2D}" dt="2020-05-17T11:38:41.855" v="2257" actId="165"/>
          <ac:spMkLst>
            <pc:docMk/>
            <pc:sldMk cId="407121545" sldId="525"/>
            <ac:spMk id="27" creationId="{229C5F7E-7B62-470D-A230-DE246BE26760}"/>
          </ac:spMkLst>
        </pc:spChg>
        <pc:spChg chg="mod">
          <ac:chgData name="reza kabir" userId="af3c95a13102d509" providerId="LiveId" clId="{88200EE4-F4B4-49E8-8126-B01E5FCCBE2D}" dt="2020-05-17T11:38:41.855" v="2257" actId="165"/>
          <ac:spMkLst>
            <pc:docMk/>
            <pc:sldMk cId="407121545" sldId="525"/>
            <ac:spMk id="28" creationId="{5FA217C2-24D4-4CE1-9DE5-DBDA11F0EF92}"/>
          </ac:spMkLst>
        </pc:spChg>
        <pc:spChg chg="mod">
          <ac:chgData name="reza kabir" userId="af3c95a13102d509" providerId="LiveId" clId="{88200EE4-F4B4-49E8-8126-B01E5FCCBE2D}" dt="2020-05-17T11:38:41.855" v="2257" actId="165"/>
          <ac:spMkLst>
            <pc:docMk/>
            <pc:sldMk cId="407121545" sldId="525"/>
            <ac:spMk id="30" creationId="{6ECBC72A-07E3-4B25-8C5C-690A3BF564F5}"/>
          </ac:spMkLst>
        </pc:spChg>
        <pc:spChg chg="mod">
          <ac:chgData name="reza kabir" userId="af3c95a13102d509" providerId="LiveId" clId="{88200EE4-F4B4-49E8-8126-B01E5FCCBE2D}" dt="2020-05-17T11:38:41.855" v="2257" actId="165"/>
          <ac:spMkLst>
            <pc:docMk/>
            <pc:sldMk cId="407121545" sldId="525"/>
            <ac:spMk id="31" creationId="{4BA21126-F9C1-4E57-B6BD-C4C716143503}"/>
          </ac:spMkLst>
        </pc:spChg>
        <pc:spChg chg="mod">
          <ac:chgData name="reza kabir" userId="af3c95a13102d509" providerId="LiveId" clId="{88200EE4-F4B4-49E8-8126-B01E5FCCBE2D}" dt="2020-05-17T11:38:48.795" v="2259" actId="165"/>
          <ac:spMkLst>
            <pc:docMk/>
            <pc:sldMk cId="407121545" sldId="525"/>
            <ac:spMk id="34" creationId="{941678B8-25CF-44E0-9C0F-847C80B75231}"/>
          </ac:spMkLst>
        </pc:spChg>
        <pc:spChg chg="mod">
          <ac:chgData name="reza kabir" userId="af3c95a13102d509" providerId="LiveId" clId="{88200EE4-F4B4-49E8-8126-B01E5FCCBE2D}" dt="2020-05-17T11:38:48.795" v="2259" actId="165"/>
          <ac:spMkLst>
            <pc:docMk/>
            <pc:sldMk cId="407121545" sldId="525"/>
            <ac:spMk id="35" creationId="{B8C89677-D468-4D88-A813-B8600B7EB1CF}"/>
          </ac:spMkLst>
        </pc:spChg>
        <pc:spChg chg="mod">
          <ac:chgData name="reza kabir" userId="af3c95a13102d509" providerId="LiveId" clId="{88200EE4-F4B4-49E8-8126-B01E5FCCBE2D}" dt="2020-05-17T11:38:48.795" v="2259" actId="165"/>
          <ac:spMkLst>
            <pc:docMk/>
            <pc:sldMk cId="407121545" sldId="525"/>
            <ac:spMk id="37" creationId="{3393C870-A64C-4FDF-B3E0-1B046226F06C}"/>
          </ac:spMkLst>
        </pc:spChg>
        <pc:spChg chg="mod">
          <ac:chgData name="reza kabir" userId="af3c95a13102d509" providerId="LiveId" clId="{88200EE4-F4B4-49E8-8126-B01E5FCCBE2D}" dt="2020-05-17T11:38:48.795" v="2259" actId="165"/>
          <ac:spMkLst>
            <pc:docMk/>
            <pc:sldMk cId="407121545" sldId="525"/>
            <ac:spMk id="38" creationId="{9ED5E05D-08BE-4F1B-8771-9151222DF862}"/>
          </ac:spMkLst>
        </pc:spChg>
        <pc:spChg chg="mod">
          <ac:chgData name="reza kabir" userId="af3c95a13102d509" providerId="LiveId" clId="{88200EE4-F4B4-49E8-8126-B01E5FCCBE2D}" dt="2020-05-17T11:38:48.795" v="2259" actId="165"/>
          <ac:spMkLst>
            <pc:docMk/>
            <pc:sldMk cId="407121545" sldId="525"/>
            <ac:spMk id="39" creationId="{2F3056B4-64D3-4FFE-AD70-93D8AADCC1EF}"/>
          </ac:spMkLst>
        </pc:spChg>
        <pc:spChg chg="mod">
          <ac:chgData name="reza kabir" userId="af3c95a13102d509" providerId="LiveId" clId="{88200EE4-F4B4-49E8-8126-B01E5FCCBE2D}" dt="2020-05-17T11:38:48.795" v="2259" actId="165"/>
          <ac:spMkLst>
            <pc:docMk/>
            <pc:sldMk cId="407121545" sldId="525"/>
            <ac:spMk id="40" creationId="{A3C6CB79-2456-4294-8BC5-7CEFBECCBC76}"/>
          </ac:spMkLst>
        </pc:spChg>
        <pc:spChg chg="mod">
          <ac:chgData name="reza kabir" userId="af3c95a13102d509" providerId="LiveId" clId="{88200EE4-F4B4-49E8-8126-B01E5FCCBE2D}" dt="2020-05-17T11:38:48.795" v="2259" actId="165"/>
          <ac:spMkLst>
            <pc:docMk/>
            <pc:sldMk cId="407121545" sldId="525"/>
            <ac:spMk id="41" creationId="{2BF55AFB-C3C4-4260-BD13-08B1742F17E5}"/>
          </ac:spMkLst>
        </pc:spChg>
        <pc:spChg chg="mod">
          <ac:chgData name="reza kabir" userId="af3c95a13102d509" providerId="LiveId" clId="{88200EE4-F4B4-49E8-8126-B01E5FCCBE2D}" dt="2020-05-17T11:38:48.795" v="2259" actId="165"/>
          <ac:spMkLst>
            <pc:docMk/>
            <pc:sldMk cId="407121545" sldId="525"/>
            <ac:spMk id="42" creationId="{2AB7E514-BA30-4A8F-AA0E-AE60C89EB6A7}"/>
          </ac:spMkLst>
        </pc:spChg>
        <pc:spChg chg="mod topLvl">
          <ac:chgData name="reza kabir" userId="af3c95a13102d509" providerId="LiveId" clId="{88200EE4-F4B4-49E8-8126-B01E5FCCBE2D}" dt="2020-05-17T11:41:12.819" v="2294" actId="1076"/>
          <ac:spMkLst>
            <pc:docMk/>
            <pc:sldMk cId="407121545" sldId="525"/>
            <ac:spMk id="43" creationId="{F68C601E-AF49-4D75-B819-36AF5F4FC94F}"/>
          </ac:spMkLst>
        </pc:spChg>
        <pc:spChg chg="mod">
          <ac:chgData name="reza kabir" userId="af3c95a13102d509" providerId="LiveId" clId="{88200EE4-F4B4-49E8-8126-B01E5FCCBE2D}" dt="2020-05-17T11:38:48.795" v="2259" actId="165"/>
          <ac:spMkLst>
            <pc:docMk/>
            <pc:sldMk cId="407121545" sldId="525"/>
            <ac:spMk id="45" creationId="{03899B31-51C2-4C02-A5FC-BB71C6C7A447}"/>
          </ac:spMkLst>
        </pc:spChg>
        <pc:spChg chg="mod">
          <ac:chgData name="reza kabir" userId="af3c95a13102d509" providerId="LiveId" clId="{88200EE4-F4B4-49E8-8126-B01E5FCCBE2D}" dt="2020-05-17T11:38:48.795" v="2259" actId="165"/>
          <ac:spMkLst>
            <pc:docMk/>
            <pc:sldMk cId="407121545" sldId="525"/>
            <ac:spMk id="46" creationId="{D3571B39-AC50-487A-A660-8151E3D3585C}"/>
          </ac:spMkLst>
        </pc:spChg>
        <pc:spChg chg="mod">
          <ac:chgData name="reza kabir" userId="af3c95a13102d509" providerId="LiveId" clId="{88200EE4-F4B4-49E8-8126-B01E5FCCBE2D}" dt="2020-05-17T11:38:48.795" v="2259" actId="165"/>
          <ac:spMkLst>
            <pc:docMk/>
            <pc:sldMk cId="407121545" sldId="525"/>
            <ac:spMk id="48" creationId="{306397B8-F015-4A37-9CB5-09A5C0FB21DE}"/>
          </ac:spMkLst>
        </pc:spChg>
        <pc:spChg chg="mod">
          <ac:chgData name="reza kabir" userId="af3c95a13102d509" providerId="LiveId" clId="{88200EE4-F4B4-49E8-8126-B01E5FCCBE2D}" dt="2020-05-17T11:38:48.795" v="2259" actId="165"/>
          <ac:spMkLst>
            <pc:docMk/>
            <pc:sldMk cId="407121545" sldId="525"/>
            <ac:spMk id="49" creationId="{4C1E5430-CE4D-43A4-A45B-E53DD3C96CAA}"/>
          </ac:spMkLst>
        </pc:spChg>
        <pc:spChg chg="mod">
          <ac:chgData name="reza kabir" userId="af3c95a13102d509" providerId="LiveId" clId="{88200EE4-F4B4-49E8-8126-B01E5FCCBE2D}" dt="2020-05-17T11:38:48.795" v="2259" actId="165"/>
          <ac:spMkLst>
            <pc:docMk/>
            <pc:sldMk cId="407121545" sldId="525"/>
            <ac:spMk id="50" creationId="{AEDED862-E726-4A8B-835D-D1D420BE312B}"/>
          </ac:spMkLst>
        </pc:spChg>
        <pc:spChg chg="mod">
          <ac:chgData name="reza kabir" userId="af3c95a13102d509" providerId="LiveId" clId="{88200EE4-F4B4-49E8-8126-B01E5FCCBE2D}" dt="2020-05-17T11:38:48.795" v="2259" actId="165"/>
          <ac:spMkLst>
            <pc:docMk/>
            <pc:sldMk cId="407121545" sldId="525"/>
            <ac:spMk id="51" creationId="{A0797413-0A36-4C27-B95B-6AA89F69D5F4}"/>
          </ac:spMkLst>
        </pc:spChg>
        <pc:spChg chg="mod">
          <ac:chgData name="reza kabir" userId="af3c95a13102d509" providerId="LiveId" clId="{88200EE4-F4B4-49E8-8126-B01E5FCCBE2D}" dt="2020-05-17T11:38:48.795" v="2259" actId="165"/>
          <ac:spMkLst>
            <pc:docMk/>
            <pc:sldMk cId="407121545" sldId="525"/>
            <ac:spMk id="52" creationId="{8449FAE3-B5B5-4EC3-AB21-C7B386AD85AA}"/>
          </ac:spMkLst>
        </pc:spChg>
        <pc:spChg chg="mod">
          <ac:chgData name="reza kabir" userId="af3c95a13102d509" providerId="LiveId" clId="{88200EE4-F4B4-49E8-8126-B01E5FCCBE2D}" dt="2020-05-17T11:38:48.795" v="2259" actId="165"/>
          <ac:spMkLst>
            <pc:docMk/>
            <pc:sldMk cId="407121545" sldId="525"/>
            <ac:spMk id="53" creationId="{224B186E-5CEA-4476-82CA-9F40D89D4DF2}"/>
          </ac:spMkLst>
        </pc:spChg>
        <pc:spChg chg="mod topLvl">
          <ac:chgData name="reza kabir" userId="af3c95a13102d509" providerId="LiveId" clId="{88200EE4-F4B4-49E8-8126-B01E5FCCBE2D}" dt="2020-05-17T11:41:12.819" v="2294" actId="1076"/>
          <ac:spMkLst>
            <pc:docMk/>
            <pc:sldMk cId="407121545" sldId="525"/>
            <ac:spMk id="54" creationId="{BFACA3F8-B379-4439-8D2A-989965FCF5B8}"/>
          </ac:spMkLst>
        </pc:spChg>
        <pc:spChg chg="mod">
          <ac:chgData name="reza kabir" userId="af3c95a13102d509" providerId="LiveId" clId="{88200EE4-F4B4-49E8-8126-B01E5FCCBE2D}" dt="2020-05-17T11:38:48.795" v="2259" actId="165"/>
          <ac:spMkLst>
            <pc:docMk/>
            <pc:sldMk cId="407121545" sldId="525"/>
            <ac:spMk id="56" creationId="{E34E7706-6BE0-44A5-BE4A-7BAAFC7535C3}"/>
          </ac:spMkLst>
        </pc:spChg>
        <pc:spChg chg="mod">
          <ac:chgData name="reza kabir" userId="af3c95a13102d509" providerId="LiveId" clId="{88200EE4-F4B4-49E8-8126-B01E5FCCBE2D}" dt="2020-05-17T11:38:48.795" v="2259" actId="165"/>
          <ac:spMkLst>
            <pc:docMk/>
            <pc:sldMk cId="407121545" sldId="525"/>
            <ac:spMk id="57" creationId="{44B57CD7-2858-4F89-AB33-F7F99FD62CC7}"/>
          </ac:spMkLst>
        </pc:spChg>
        <pc:spChg chg="mod">
          <ac:chgData name="reza kabir" userId="af3c95a13102d509" providerId="LiveId" clId="{88200EE4-F4B4-49E8-8126-B01E5FCCBE2D}" dt="2020-05-17T11:38:48.795" v="2259" actId="165"/>
          <ac:spMkLst>
            <pc:docMk/>
            <pc:sldMk cId="407121545" sldId="525"/>
            <ac:spMk id="59" creationId="{58E34E7B-6FB7-49A6-BADD-258A3B2A9F5F}"/>
          </ac:spMkLst>
        </pc:spChg>
        <pc:spChg chg="mod">
          <ac:chgData name="reza kabir" userId="af3c95a13102d509" providerId="LiveId" clId="{88200EE4-F4B4-49E8-8126-B01E5FCCBE2D}" dt="2020-05-17T11:38:48.795" v="2259" actId="165"/>
          <ac:spMkLst>
            <pc:docMk/>
            <pc:sldMk cId="407121545" sldId="525"/>
            <ac:spMk id="60" creationId="{47E8E8E0-5A30-49DA-9E5A-DA4222D8155E}"/>
          </ac:spMkLst>
        </pc:spChg>
        <pc:spChg chg="mod">
          <ac:chgData name="reza kabir" userId="af3c95a13102d509" providerId="LiveId" clId="{88200EE4-F4B4-49E8-8126-B01E5FCCBE2D}" dt="2020-05-17T11:38:48.795" v="2259" actId="165"/>
          <ac:spMkLst>
            <pc:docMk/>
            <pc:sldMk cId="407121545" sldId="525"/>
            <ac:spMk id="61" creationId="{B5EB6999-A3B5-4AA0-8D13-8E6A4FC7B391}"/>
          </ac:spMkLst>
        </pc:spChg>
        <pc:spChg chg="mod">
          <ac:chgData name="reza kabir" userId="af3c95a13102d509" providerId="LiveId" clId="{88200EE4-F4B4-49E8-8126-B01E5FCCBE2D}" dt="2020-05-17T11:38:48.795" v="2259" actId="165"/>
          <ac:spMkLst>
            <pc:docMk/>
            <pc:sldMk cId="407121545" sldId="525"/>
            <ac:spMk id="62" creationId="{30F10A8E-C28F-425F-8295-3C6BD2D22482}"/>
          </ac:spMkLst>
        </pc:spChg>
        <pc:spChg chg="mod">
          <ac:chgData name="reza kabir" userId="af3c95a13102d509" providerId="LiveId" clId="{88200EE4-F4B4-49E8-8126-B01E5FCCBE2D}" dt="2020-05-17T11:38:48.795" v="2259" actId="165"/>
          <ac:spMkLst>
            <pc:docMk/>
            <pc:sldMk cId="407121545" sldId="525"/>
            <ac:spMk id="63" creationId="{F8EA9B02-7ECE-41C8-8519-7F31EB5E4A2D}"/>
          </ac:spMkLst>
        </pc:spChg>
        <pc:spChg chg="mod">
          <ac:chgData name="reza kabir" userId="af3c95a13102d509" providerId="LiveId" clId="{88200EE4-F4B4-49E8-8126-B01E5FCCBE2D}" dt="2020-05-17T11:38:48.795" v="2259" actId="165"/>
          <ac:spMkLst>
            <pc:docMk/>
            <pc:sldMk cId="407121545" sldId="525"/>
            <ac:spMk id="64" creationId="{F7DCD421-CFC5-4BDF-8772-62063B7E3C77}"/>
          </ac:spMkLst>
        </pc:spChg>
        <pc:spChg chg="mod topLvl">
          <ac:chgData name="reza kabir" userId="af3c95a13102d509" providerId="LiveId" clId="{88200EE4-F4B4-49E8-8126-B01E5FCCBE2D}" dt="2020-05-17T11:41:12.819" v="2294" actId="1076"/>
          <ac:spMkLst>
            <pc:docMk/>
            <pc:sldMk cId="407121545" sldId="525"/>
            <ac:spMk id="65" creationId="{AFD2ABA7-0983-4C98-8037-A18E281A49F2}"/>
          </ac:spMkLst>
        </pc:spChg>
        <pc:spChg chg="mod topLvl">
          <ac:chgData name="reza kabir" userId="af3c95a13102d509" providerId="LiveId" clId="{88200EE4-F4B4-49E8-8126-B01E5FCCBE2D}" dt="2020-05-17T11:41:12.819" v="2294" actId="1076"/>
          <ac:spMkLst>
            <pc:docMk/>
            <pc:sldMk cId="407121545" sldId="525"/>
            <ac:spMk id="67" creationId="{1C6398D6-8FF1-47A9-9FE5-39000598695A}"/>
          </ac:spMkLst>
        </pc:spChg>
        <pc:spChg chg="mod topLvl">
          <ac:chgData name="reza kabir" userId="af3c95a13102d509" providerId="LiveId" clId="{88200EE4-F4B4-49E8-8126-B01E5FCCBE2D}" dt="2020-05-17T11:41:12.819" v="2294" actId="1076"/>
          <ac:spMkLst>
            <pc:docMk/>
            <pc:sldMk cId="407121545" sldId="525"/>
            <ac:spMk id="68" creationId="{AB7B39FB-69B9-4ADC-A964-B5D2A3554AE4}"/>
          </ac:spMkLst>
        </pc:spChg>
        <pc:spChg chg="mod">
          <ac:chgData name="reza kabir" userId="af3c95a13102d509" providerId="LiveId" clId="{88200EE4-F4B4-49E8-8126-B01E5FCCBE2D}" dt="2020-05-17T11:38:48.795" v="2259" actId="165"/>
          <ac:spMkLst>
            <pc:docMk/>
            <pc:sldMk cId="407121545" sldId="525"/>
            <ac:spMk id="70" creationId="{48D16E70-7A29-40E9-98F6-26FF16F40A97}"/>
          </ac:spMkLst>
        </pc:spChg>
        <pc:spChg chg="mod">
          <ac:chgData name="reza kabir" userId="af3c95a13102d509" providerId="LiveId" clId="{88200EE4-F4B4-49E8-8126-B01E5FCCBE2D}" dt="2020-05-17T11:38:48.795" v="2259" actId="165"/>
          <ac:spMkLst>
            <pc:docMk/>
            <pc:sldMk cId="407121545" sldId="525"/>
            <ac:spMk id="71" creationId="{93F93E32-7335-4FEE-88AF-0F7049486089}"/>
          </ac:spMkLst>
        </pc:spChg>
        <pc:spChg chg="mod">
          <ac:chgData name="reza kabir" userId="af3c95a13102d509" providerId="LiveId" clId="{88200EE4-F4B4-49E8-8126-B01E5FCCBE2D}" dt="2020-05-17T11:38:48.795" v="2259" actId="165"/>
          <ac:spMkLst>
            <pc:docMk/>
            <pc:sldMk cId="407121545" sldId="525"/>
            <ac:spMk id="72" creationId="{12B392B5-6B53-4DF1-9036-17C3D65AC698}"/>
          </ac:spMkLst>
        </pc:spChg>
        <pc:spChg chg="mod">
          <ac:chgData name="reza kabir" userId="af3c95a13102d509" providerId="LiveId" clId="{88200EE4-F4B4-49E8-8126-B01E5FCCBE2D}" dt="2020-05-17T11:38:48.795" v="2259" actId="165"/>
          <ac:spMkLst>
            <pc:docMk/>
            <pc:sldMk cId="407121545" sldId="525"/>
            <ac:spMk id="73" creationId="{6D7A20A2-1FDD-45E4-A926-DEFE8C29EE41}"/>
          </ac:spMkLst>
        </pc:spChg>
        <pc:spChg chg="mod">
          <ac:chgData name="reza kabir" userId="af3c95a13102d509" providerId="LiveId" clId="{88200EE4-F4B4-49E8-8126-B01E5FCCBE2D}" dt="2020-05-17T11:38:48.795" v="2259" actId="165"/>
          <ac:spMkLst>
            <pc:docMk/>
            <pc:sldMk cId="407121545" sldId="525"/>
            <ac:spMk id="74" creationId="{016E5725-6546-450E-A21A-C2334D6A6691}"/>
          </ac:spMkLst>
        </pc:spChg>
        <pc:spChg chg="mod">
          <ac:chgData name="reza kabir" userId="af3c95a13102d509" providerId="LiveId" clId="{88200EE4-F4B4-49E8-8126-B01E5FCCBE2D}" dt="2020-05-17T11:38:48.795" v="2259" actId="165"/>
          <ac:spMkLst>
            <pc:docMk/>
            <pc:sldMk cId="407121545" sldId="525"/>
            <ac:spMk id="75" creationId="{58DEED16-1325-436F-AB02-AC1403BFCF6A}"/>
          </ac:spMkLst>
        </pc:spChg>
        <pc:spChg chg="mod topLvl">
          <ac:chgData name="reza kabir" userId="af3c95a13102d509" providerId="LiveId" clId="{88200EE4-F4B4-49E8-8126-B01E5FCCBE2D}" dt="2020-05-17T11:41:12.819" v="2294" actId="1076"/>
          <ac:spMkLst>
            <pc:docMk/>
            <pc:sldMk cId="407121545" sldId="525"/>
            <ac:spMk id="76" creationId="{50B6CA30-CD5E-41D6-8A27-252BB52BAF14}"/>
          </ac:spMkLst>
        </pc:spChg>
        <pc:spChg chg="mod topLvl">
          <ac:chgData name="reza kabir" userId="af3c95a13102d509" providerId="LiveId" clId="{88200EE4-F4B4-49E8-8126-B01E5FCCBE2D}" dt="2020-05-17T11:41:12.819" v="2294" actId="1076"/>
          <ac:spMkLst>
            <pc:docMk/>
            <pc:sldMk cId="407121545" sldId="525"/>
            <ac:spMk id="77" creationId="{BF792018-43E5-487D-AB1B-54E1F68FC08D}"/>
          </ac:spMkLst>
        </pc:spChg>
        <pc:spChg chg="mod">
          <ac:chgData name="reza kabir" userId="af3c95a13102d509" providerId="LiveId" clId="{88200EE4-F4B4-49E8-8126-B01E5FCCBE2D}" dt="2020-05-17T11:38:48.795" v="2259" actId="165"/>
          <ac:spMkLst>
            <pc:docMk/>
            <pc:sldMk cId="407121545" sldId="525"/>
            <ac:spMk id="79" creationId="{F8F5321F-D2AA-4C39-A482-8F90F5C0AB9B}"/>
          </ac:spMkLst>
        </pc:spChg>
        <pc:spChg chg="mod">
          <ac:chgData name="reza kabir" userId="af3c95a13102d509" providerId="LiveId" clId="{88200EE4-F4B4-49E8-8126-B01E5FCCBE2D}" dt="2020-05-17T11:38:48.795" v="2259" actId="165"/>
          <ac:spMkLst>
            <pc:docMk/>
            <pc:sldMk cId="407121545" sldId="525"/>
            <ac:spMk id="80" creationId="{B50322BD-242A-41FF-BC9D-F5776B8F06A0}"/>
          </ac:spMkLst>
        </pc:spChg>
        <pc:spChg chg="mod">
          <ac:chgData name="reza kabir" userId="af3c95a13102d509" providerId="LiveId" clId="{88200EE4-F4B4-49E8-8126-B01E5FCCBE2D}" dt="2020-05-17T11:38:48.795" v="2259" actId="165"/>
          <ac:spMkLst>
            <pc:docMk/>
            <pc:sldMk cId="407121545" sldId="525"/>
            <ac:spMk id="81" creationId="{DAF27C11-E2CB-4DE1-ADA3-FE2CE5DB212A}"/>
          </ac:spMkLst>
        </pc:spChg>
        <pc:spChg chg="mod">
          <ac:chgData name="reza kabir" userId="af3c95a13102d509" providerId="LiveId" clId="{88200EE4-F4B4-49E8-8126-B01E5FCCBE2D}" dt="2020-05-17T11:38:48.795" v="2259" actId="165"/>
          <ac:spMkLst>
            <pc:docMk/>
            <pc:sldMk cId="407121545" sldId="525"/>
            <ac:spMk id="82" creationId="{9A98DDDC-5D09-44E4-827B-C6DBCC2158F1}"/>
          </ac:spMkLst>
        </pc:spChg>
        <pc:spChg chg="mod">
          <ac:chgData name="reza kabir" userId="af3c95a13102d509" providerId="LiveId" clId="{88200EE4-F4B4-49E8-8126-B01E5FCCBE2D}" dt="2020-05-17T11:38:48.795" v="2259" actId="165"/>
          <ac:spMkLst>
            <pc:docMk/>
            <pc:sldMk cId="407121545" sldId="525"/>
            <ac:spMk id="84" creationId="{62A52DB5-0F1B-455A-98BE-AA5697CF1A9B}"/>
          </ac:spMkLst>
        </pc:spChg>
        <pc:spChg chg="mod">
          <ac:chgData name="reza kabir" userId="af3c95a13102d509" providerId="LiveId" clId="{88200EE4-F4B4-49E8-8126-B01E5FCCBE2D}" dt="2020-05-17T11:38:48.795" v="2259" actId="165"/>
          <ac:spMkLst>
            <pc:docMk/>
            <pc:sldMk cId="407121545" sldId="525"/>
            <ac:spMk id="85" creationId="{1E33B898-D5DD-40DA-8C10-80665EDDF407}"/>
          </ac:spMkLst>
        </pc:spChg>
        <pc:spChg chg="mod">
          <ac:chgData name="reza kabir" userId="af3c95a13102d509" providerId="LiveId" clId="{88200EE4-F4B4-49E8-8126-B01E5FCCBE2D}" dt="2020-05-17T11:38:48.795" v="2259" actId="165"/>
          <ac:spMkLst>
            <pc:docMk/>
            <pc:sldMk cId="407121545" sldId="525"/>
            <ac:spMk id="86" creationId="{E73758BA-43DE-4647-B8DF-9F338E8EC37F}"/>
          </ac:spMkLst>
        </pc:spChg>
        <pc:spChg chg="mod">
          <ac:chgData name="reza kabir" userId="af3c95a13102d509" providerId="LiveId" clId="{88200EE4-F4B4-49E8-8126-B01E5FCCBE2D}" dt="2020-05-17T11:38:48.795" v="2259" actId="165"/>
          <ac:spMkLst>
            <pc:docMk/>
            <pc:sldMk cId="407121545" sldId="525"/>
            <ac:spMk id="87" creationId="{E7BFAAB3-909E-401C-AD5B-EAAE5BAAA99F}"/>
          </ac:spMkLst>
        </pc:spChg>
        <pc:spChg chg="mod">
          <ac:chgData name="reza kabir" userId="af3c95a13102d509" providerId="LiveId" clId="{88200EE4-F4B4-49E8-8126-B01E5FCCBE2D}" dt="2020-05-17T11:38:48.795" v="2259" actId="165"/>
          <ac:spMkLst>
            <pc:docMk/>
            <pc:sldMk cId="407121545" sldId="525"/>
            <ac:spMk id="88" creationId="{A8829B93-C9F6-43D0-A3E6-0E671CF7FE2C}"/>
          </ac:spMkLst>
        </pc:spChg>
        <pc:spChg chg="mod">
          <ac:chgData name="reza kabir" userId="af3c95a13102d509" providerId="LiveId" clId="{88200EE4-F4B4-49E8-8126-B01E5FCCBE2D}" dt="2020-05-17T11:38:48.795" v="2259" actId="165"/>
          <ac:spMkLst>
            <pc:docMk/>
            <pc:sldMk cId="407121545" sldId="525"/>
            <ac:spMk id="89" creationId="{7BF9E357-2A9B-42E3-A6A9-2EFB07297D39}"/>
          </ac:spMkLst>
        </pc:spChg>
        <pc:spChg chg="mod">
          <ac:chgData name="reza kabir" userId="af3c95a13102d509" providerId="LiveId" clId="{88200EE4-F4B4-49E8-8126-B01E5FCCBE2D}" dt="2020-05-17T11:38:48.795" v="2259" actId="165"/>
          <ac:spMkLst>
            <pc:docMk/>
            <pc:sldMk cId="407121545" sldId="525"/>
            <ac:spMk id="91" creationId="{B2D091D9-A74D-43E9-A878-239557A3DB4C}"/>
          </ac:spMkLst>
        </pc:spChg>
        <pc:spChg chg="mod">
          <ac:chgData name="reza kabir" userId="af3c95a13102d509" providerId="LiveId" clId="{88200EE4-F4B4-49E8-8126-B01E5FCCBE2D}" dt="2020-05-17T11:38:48.795" v="2259" actId="165"/>
          <ac:spMkLst>
            <pc:docMk/>
            <pc:sldMk cId="407121545" sldId="525"/>
            <ac:spMk id="92" creationId="{34ECB5F2-D3CC-4C96-A5EC-09C95B3C94B1}"/>
          </ac:spMkLst>
        </pc:spChg>
        <pc:spChg chg="mod">
          <ac:chgData name="reza kabir" userId="af3c95a13102d509" providerId="LiveId" clId="{88200EE4-F4B4-49E8-8126-B01E5FCCBE2D}" dt="2020-05-17T11:38:48.795" v="2259" actId="165"/>
          <ac:spMkLst>
            <pc:docMk/>
            <pc:sldMk cId="407121545" sldId="525"/>
            <ac:spMk id="93" creationId="{7509A0BE-9686-4223-BD63-7FDC445FFF67}"/>
          </ac:spMkLst>
        </pc:spChg>
        <pc:spChg chg="mod">
          <ac:chgData name="reza kabir" userId="af3c95a13102d509" providerId="LiveId" clId="{88200EE4-F4B4-49E8-8126-B01E5FCCBE2D}" dt="2020-05-17T11:38:48.795" v="2259" actId="165"/>
          <ac:spMkLst>
            <pc:docMk/>
            <pc:sldMk cId="407121545" sldId="525"/>
            <ac:spMk id="94" creationId="{28989784-5E2C-482D-BCD9-B2B0A043718C}"/>
          </ac:spMkLst>
        </pc:spChg>
        <pc:spChg chg="mod">
          <ac:chgData name="reza kabir" userId="af3c95a13102d509" providerId="LiveId" clId="{88200EE4-F4B4-49E8-8126-B01E5FCCBE2D}" dt="2020-05-17T11:38:48.795" v="2259" actId="165"/>
          <ac:spMkLst>
            <pc:docMk/>
            <pc:sldMk cId="407121545" sldId="525"/>
            <ac:spMk id="96" creationId="{D0F3532C-4E2E-4276-8C9E-2292345DBFBF}"/>
          </ac:spMkLst>
        </pc:spChg>
        <pc:spChg chg="mod">
          <ac:chgData name="reza kabir" userId="af3c95a13102d509" providerId="LiveId" clId="{88200EE4-F4B4-49E8-8126-B01E5FCCBE2D}" dt="2020-05-17T11:38:48.795" v="2259" actId="165"/>
          <ac:spMkLst>
            <pc:docMk/>
            <pc:sldMk cId="407121545" sldId="525"/>
            <ac:spMk id="97" creationId="{85DE6CDD-AC03-4AE1-8F21-5BAE1861ABFB}"/>
          </ac:spMkLst>
        </pc:spChg>
        <pc:spChg chg="mod">
          <ac:chgData name="reza kabir" userId="af3c95a13102d509" providerId="LiveId" clId="{88200EE4-F4B4-49E8-8126-B01E5FCCBE2D}" dt="2020-05-17T11:38:48.795" v="2259" actId="165"/>
          <ac:spMkLst>
            <pc:docMk/>
            <pc:sldMk cId="407121545" sldId="525"/>
            <ac:spMk id="98" creationId="{A57B752F-6E40-4416-ADBC-6D603F4CE6AF}"/>
          </ac:spMkLst>
        </pc:spChg>
        <pc:spChg chg="mod">
          <ac:chgData name="reza kabir" userId="af3c95a13102d509" providerId="LiveId" clId="{88200EE4-F4B4-49E8-8126-B01E5FCCBE2D}" dt="2020-05-17T11:38:48.795" v="2259" actId="165"/>
          <ac:spMkLst>
            <pc:docMk/>
            <pc:sldMk cId="407121545" sldId="525"/>
            <ac:spMk id="99" creationId="{AD22886F-99E1-4A70-BAA9-0C1301411758}"/>
          </ac:spMkLst>
        </pc:spChg>
        <pc:spChg chg="mod">
          <ac:chgData name="reza kabir" userId="af3c95a13102d509" providerId="LiveId" clId="{88200EE4-F4B4-49E8-8126-B01E5FCCBE2D}" dt="2020-05-17T11:38:48.795" v="2259" actId="165"/>
          <ac:spMkLst>
            <pc:docMk/>
            <pc:sldMk cId="407121545" sldId="525"/>
            <ac:spMk id="100" creationId="{1405AC25-C9E4-46B1-BF0F-C9196D57864D}"/>
          </ac:spMkLst>
        </pc:spChg>
        <pc:spChg chg="mod">
          <ac:chgData name="reza kabir" userId="af3c95a13102d509" providerId="LiveId" clId="{88200EE4-F4B4-49E8-8126-B01E5FCCBE2D}" dt="2020-05-17T11:38:48.795" v="2259" actId="165"/>
          <ac:spMkLst>
            <pc:docMk/>
            <pc:sldMk cId="407121545" sldId="525"/>
            <ac:spMk id="101" creationId="{B5BED36B-CCBB-492F-A4A7-783608FD1878}"/>
          </ac:spMkLst>
        </pc:spChg>
        <pc:spChg chg="mod">
          <ac:chgData name="reza kabir" userId="af3c95a13102d509" providerId="LiveId" clId="{88200EE4-F4B4-49E8-8126-B01E5FCCBE2D}" dt="2020-05-17T11:38:48.795" v="2259" actId="165"/>
          <ac:spMkLst>
            <pc:docMk/>
            <pc:sldMk cId="407121545" sldId="525"/>
            <ac:spMk id="102" creationId="{C562A715-DBFC-42CC-BA08-8C040C9C2832}"/>
          </ac:spMkLst>
        </pc:spChg>
        <pc:spChg chg="mod">
          <ac:chgData name="reza kabir" userId="af3c95a13102d509" providerId="LiveId" clId="{88200EE4-F4B4-49E8-8126-B01E5FCCBE2D}" dt="2020-05-17T11:38:48.795" v="2259" actId="165"/>
          <ac:spMkLst>
            <pc:docMk/>
            <pc:sldMk cId="407121545" sldId="525"/>
            <ac:spMk id="103" creationId="{C7B6D420-61ED-4495-A89A-1E9E88F85E05}"/>
          </ac:spMkLst>
        </pc:spChg>
        <pc:spChg chg="mod">
          <ac:chgData name="reza kabir" userId="af3c95a13102d509" providerId="LiveId" clId="{88200EE4-F4B4-49E8-8126-B01E5FCCBE2D}" dt="2020-05-17T11:38:48.795" v="2259" actId="165"/>
          <ac:spMkLst>
            <pc:docMk/>
            <pc:sldMk cId="407121545" sldId="525"/>
            <ac:spMk id="104" creationId="{4131FC37-ED83-47DB-B460-83F50D98F8DE}"/>
          </ac:spMkLst>
        </pc:spChg>
        <pc:spChg chg="mod">
          <ac:chgData name="reza kabir" userId="af3c95a13102d509" providerId="LiveId" clId="{88200EE4-F4B4-49E8-8126-B01E5FCCBE2D}" dt="2020-05-17T11:38:48.795" v="2259" actId="165"/>
          <ac:spMkLst>
            <pc:docMk/>
            <pc:sldMk cId="407121545" sldId="525"/>
            <ac:spMk id="105" creationId="{9A3C92BE-9006-4FCB-A2AF-9978ABF549D6}"/>
          </ac:spMkLst>
        </pc:spChg>
        <pc:spChg chg="mod">
          <ac:chgData name="reza kabir" userId="af3c95a13102d509" providerId="LiveId" clId="{88200EE4-F4B4-49E8-8126-B01E5FCCBE2D}" dt="2020-05-17T11:38:48.795" v="2259" actId="165"/>
          <ac:spMkLst>
            <pc:docMk/>
            <pc:sldMk cId="407121545" sldId="525"/>
            <ac:spMk id="106" creationId="{DAF7EA83-5AAF-4816-8984-173606007223}"/>
          </ac:spMkLst>
        </pc:spChg>
        <pc:spChg chg="mod">
          <ac:chgData name="reza kabir" userId="af3c95a13102d509" providerId="LiveId" clId="{88200EE4-F4B4-49E8-8126-B01E5FCCBE2D}" dt="2020-05-17T11:38:48.795" v="2259" actId="165"/>
          <ac:spMkLst>
            <pc:docMk/>
            <pc:sldMk cId="407121545" sldId="525"/>
            <ac:spMk id="107" creationId="{FD059F3E-2E64-4E77-8A09-D7B6EE27A3C9}"/>
          </ac:spMkLst>
        </pc:spChg>
        <pc:spChg chg="mod">
          <ac:chgData name="reza kabir" userId="af3c95a13102d509" providerId="LiveId" clId="{88200EE4-F4B4-49E8-8126-B01E5FCCBE2D}" dt="2020-05-17T11:38:48.795" v="2259" actId="165"/>
          <ac:spMkLst>
            <pc:docMk/>
            <pc:sldMk cId="407121545" sldId="525"/>
            <ac:spMk id="108" creationId="{3CA6FC2D-95A8-497E-A58C-2AB68D5CA89E}"/>
          </ac:spMkLst>
        </pc:spChg>
        <pc:spChg chg="mod">
          <ac:chgData name="reza kabir" userId="af3c95a13102d509" providerId="LiveId" clId="{88200EE4-F4B4-49E8-8126-B01E5FCCBE2D}" dt="2020-05-17T11:38:48.795" v="2259" actId="165"/>
          <ac:spMkLst>
            <pc:docMk/>
            <pc:sldMk cId="407121545" sldId="525"/>
            <ac:spMk id="109" creationId="{30547827-CCE4-43BA-AF7E-2284893B6F16}"/>
          </ac:spMkLst>
        </pc:spChg>
        <pc:spChg chg="mod">
          <ac:chgData name="reza kabir" userId="af3c95a13102d509" providerId="LiveId" clId="{88200EE4-F4B4-49E8-8126-B01E5FCCBE2D}" dt="2020-05-17T11:38:48.795" v="2259" actId="165"/>
          <ac:spMkLst>
            <pc:docMk/>
            <pc:sldMk cId="407121545" sldId="525"/>
            <ac:spMk id="110" creationId="{8F5ED5E5-C01F-479D-8D08-271CECADA274}"/>
          </ac:spMkLst>
        </pc:spChg>
        <pc:spChg chg="mod">
          <ac:chgData name="reza kabir" userId="af3c95a13102d509" providerId="LiveId" clId="{88200EE4-F4B4-49E8-8126-B01E5FCCBE2D}" dt="2020-05-17T11:38:48.795" v="2259" actId="165"/>
          <ac:spMkLst>
            <pc:docMk/>
            <pc:sldMk cId="407121545" sldId="525"/>
            <ac:spMk id="111" creationId="{280F1A0A-B751-41F3-88A5-E0154C0FD23D}"/>
          </ac:spMkLst>
        </pc:spChg>
        <pc:spChg chg="mod">
          <ac:chgData name="reza kabir" userId="af3c95a13102d509" providerId="LiveId" clId="{88200EE4-F4B4-49E8-8126-B01E5FCCBE2D}" dt="2020-05-17T11:38:48.795" v="2259" actId="165"/>
          <ac:spMkLst>
            <pc:docMk/>
            <pc:sldMk cId="407121545" sldId="525"/>
            <ac:spMk id="112" creationId="{ED0C4E26-9D30-4839-9246-597149C68AB9}"/>
          </ac:spMkLst>
        </pc:spChg>
        <pc:spChg chg="mod">
          <ac:chgData name="reza kabir" userId="af3c95a13102d509" providerId="LiveId" clId="{88200EE4-F4B4-49E8-8126-B01E5FCCBE2D}" dt="2020-05-17T11:38:48.795" v="2259" actId="165"/>
          <ac:spMkLst>
            <pc:docMk/>
            <pc:sldMk cId="407121545" sldId="525"/>
            <ac:spMk id="113" creationId="{4AAD0C7F-5698-4B04-A11D-E0AFF1D91E75}"/>
          </ac:spMkLst>
        </pc:spChg>
        <pc:spChg chg="mod">
          <ac:chgData name="reza kabir" userId="af3c95a13102d509" providerId="LiveId" clId="{88200EE4-F4B4-49E8-8126-B01E5FCCBE2D}" dt="2020-05-17T11:38:48.795" v="2259" actId="165"/>
          <ac:spMkLst>
            <pc:docMk/>
            <pc:sldMk cId="407121545" sldId="525"/>
            <ac:spMk id="114" creationId="{13B1A0F6-F52C-4911-89E9-5FD5A6081F80}"/>
          </ac:spMkLst>
        </pc:spChg>
        <pc:spChg chg="mod">
          <ac:chgData name="reza kabir" userId="af3c95a13102d509" providerId="LiveId" clId="{88200EE4-F4B4-49E8-8126-B01E5FCCBE2D}" dt="2020-05-17T11:38:48.795" v="2259" actId="165"/>
          <ac:spMkLst>
            <pc:docMk/>
            <pc:sldMk cId="407121545" sldId="525"/>
            <ac:spMk id="115" creationId="{042FB6A3-D040-4DB5-B2A9-DCF7433F2A5E}"/>
          </ac:spMkLst>
        </pc:spChg>
        <pc:spChg chg="mod">
          <ac:chgData name="reza kabir" userId="af3c95a13102d509" providerId="LiveId" clId="{88200EE4-F4B4-49E8-8126-B01E5FCCBE2D}" dt="2020-05-17T11:38:48.795" v="2259" actId="165"/>
          <ac:spMkLst>
            <pc:docMk/>
            <pc:sldMk cId="407121545" sldId="525"/>
            <ac:spMk id="116" creationId="{828FCB27-0795-41F5-B59F-D295A3322527}"/>
          </ac:spMkLst>
        </pc:spChg>
        <pc:spChg chg="mod">
          <ac:chgData name="reza kabir" userId="af3c95a13102d509" providerId="LiveId" clId="{88200EE4-F4B4-49E8-8126-B01E5FCCBE2D}" dt="2020-05-17T11:38:48.795" v="2259" actId="165"/>
          <ac:spMkLst>
            <pc:docMk/>
            <pc:sldMk cId="407121545" sldId="525"/>
            <ac:spMk id="117" creationId="{4979ED0C-5682-4E33-AF64-053A5DEEE7D2}"/>
          </ac:spMkLst>
        </pc:spChg>
        <pc:spChg chg="mod">
          <ac:chgData name="reza kabir" userId="af3c95a13102d509" providerId="LiveId" clId="{88200EE4-F4B4-49E8-8126-B01E5FCCBE2D}" dt="2020-05-17T11:38:48.795" v="2259" actId="165"/>
          <ac:spMkLst>
            <pc:docMk/>
            <pc:sldMk cId="407121545" sldId="525"/>
            <ac:spMk id="118" creationId="{D5CD5B38-AC56-433F-8BD5-54DEBC181FC1}"/>
          </ac:spMkLst>
        </pc:spChg>
        <pc:spChg chg="mod">
          <ac:chgData name="reza kabir" userId="af3c95a13102d509" providerId="LiveId" clId="{88200EE4-F4B4-49E8-8126-B01E5FCCBE2D}" dt="2020-05-17T11:38:48.795" v="2259" actId="165"/>
          <ac:spMkLst>
            <pc:docMk/>
            <pc:sldMk cId="407121545" sldId="525"/>
            <ac:spMk id="119" creationId="{A1A96558-12DC-4B77-B0CA-2D550F749F36}"/>
          </ac:spMkLst>
        </pc:spChg>
        <pc:spChg chg="mod">
          <ac:chgData name="reza kabir" userId="af3c95a13102d509" providerId="LiveId" clId="{88200EE4-F4B4-49E8-8126-B01E5FCCBE2D}" dt="2020-05-17T11:38:48.795" v="2259" actId="165"/>
          <ac:spMkLst>
            <pc:docMk/>
            <pc:sldMk cId="407121545" sldId="525"/>
            <ac:spMk id="120" creationId="{B7FD1AC1-01ED-4E76-970A-FC9EC700A874}"/>
          </ac:spMkLst>
        </pc:spChg>
        <pc:spChg chg="mod">
          <ac:chgData name="reza kabir" userId="af3c95a13102d509" providerId="LiveId" clId="{88200EE4-F4B4-49E8-8126-B01E5FCCBE2D}" dt="2020-05-17T11:38:48.795" v="2259" actId="165"/>
          <ac:spMkLst>
            <pc:docMk/>
            <pc:sldMk cId="407121545" sldId="525"/>
            <ac:spMk id="121" creationId="{0F7BC6F0-9D3E-4F3A-A52B-2281757FC8AE}"/>
          </ac:spMkLst>
        </pc:spChg>
        <pc:spChg chg="mod">
          <ac:chgData name="reza kabir" userId="af3c95a13102d509" providerId="LiveId" clId="{88200EE4-F4B4-49E8-8126-B01E5FCCBE2D}" dt="2020-05-17T11:38:48.795" v="2259" actId="165"/>
          <ac:spMkLst>
            <pc:docMk/>
            <pc:sldMk cId="407121545" sldId="525"/>
            <ac:spMk id="122" creationId="{A3442E90-21E0-4503-9E2A-F34EB52A6413}"/>
          </ac:spMkLst>
        </pc:spChg>
        <pc:spChg chg="mod">
          <ac:chgData name="reza kabir" userId="af3c95a13102d509" providerId="LiveId" clId="{88200EE4-F4B4-49E8-8126-B01E5FCCBE2D}" dt="2020-05-17T11:38:48.795" v="2259" actId="165"/>
          <ac:spMkLst>
            <pc:docMk/>
            <pc:sldMk cId="407121545" sldId="525"/>
            <ac:spMk id="123" creationId="{5E5616A7-6881-43ED-B165-751F15234160}"/>
          </ac:spMkLst>
        </pc:spChg>
        <pc:spChg chg="mod">
          <ac:chgData name="reza kabir" userId="af3c95a13102d509" providerId="LiveId" clId="{88200EE4-F4B4-49E8-8126-B01E5FCCBE2D}" dt="2020-05-17T11:38:48.795" v="2259" actId="165"/>
          <ac:spMkLst>
            <pc:docMk/>
            <pc:sldMk cId="407121545" sldId="525"/>
            <ac:spMk id="124" creationId="{D5027BC7-4656-4810-B6A5-BEFBE916474F}"/>
          </ac:spMkLst>
        </pc:spChg>
        <pc:spChg chg="mod">
          <ac:chgData name="reza kabir" userId="af3c95a13102d509" providerId="LiveId" clId="{88200EE4-F4B4-49E8-8126-B01E5FCCBE2D}" dt="2020-05-17T11:38:48.795" v="2259" actId="165"/>
          <ac:spMkLst>
            <pc:docMk/>
            <pc:sldMk cId="407121545" sldId="525"/>
            <ac:spMk id="125" creationId="{39ED8C88-5245-4417-8536-ABC92D7EDB0D}"/>
          </ac:spMkLst>
        </pc:spChg>
        <pc:spChg chg="mod">
          <ac:chgData name="reza kabir" userId="af3c95a13102d509" providerId="LiveId" clId="{88200EE4-F4B4-49E8-8126-B01E5FCCBE2D}" dt="2020-05-17T11:38:48.795" v="2259" actId="165"/>
          <ac:spMkLst>
            <pc:docMk/>
            <pc:sldMk cId="407121545" sldId="525"/>
            <ac:spMk id="126" creationId="{65809346-D3AA-44BF-969C-F5B125544365}"/>
          </ac:spMkLst>
        </pc:spChg>
        <pc:spChg chg="mod">
          <ac:chgData name="reza kabir" userId="af3c95a13102d509" providerId="LiveId" clId="{88200EE4-F4B4-49E8-8126-B01E5FCCBE2D}" dt="2020-05-17T11:38:48.795" v="2259" actId="165"/>
          <ac:spMkLst>
            <pc:docMk/>
            <pc:sldMk cId="407121545" sldId="525"/>
            <ac:spMk id="127" creationId="{3457A819-BDF3-4A1E-857A-E28C9D5FC15B}"/>
          </ac:spMkLst>
        </pc:spChg>
        <pc:spChg chg="mod">
          <ac:chgData name="reza kabir" userId="af3c95a13102d509" providerId="LiveId" clId="{88200EE4-F4B4-49E8-8126-B01E5FCCBE2D}" dt="2020-05-17T11:38:48.795" v="2259" actId="165"/>
          <ac:spMkLst>
            <pc:docMk/>
            <pc:sldMk cId="407121545" sldId="525"/>
            <ac:spMk id="128" creationId="{F3478BCB-FA6F-4A93-A078-A55116A32B71}"/>
          </ac:spMkLst>
        </pc:spChg>
        <pc:spChg chg="mod">
          <ac:chgData name="reza kabir" userId="af3c95a13102d509" providerId="LiveId" clId="{88200EE4-F4B4-49E8-8126-B01E5FCCBE2D}" dt="2020-05-17T11:38:48.795" v="2259" actId="165"/>
          <ac:spMkLst>
            <pc:docMk/>
            <pc:sldMk cId="407121545" sldId="525"/>
            <ac:spMk id="129" creationId="{0477971E-8E92-42F9-AF39-5FAC50A14F85}"/>
          </ac:spMkLst>
        </pc:spChg>
        <pc:spChg chg="mod">
          <ac:chgData name="reza kabir" userId="af3c95a13102d509" providerId="LiveId" clId="{88200EE4-F4B4-49E8-8126-B01E5FCCBE2D}" dt="2020-05-17T11:38:48.795" v="2259" actId="165"/>
          <ac:spMkLst>
            <pc:docMk/>
            <pc:sldMk cId="407121545" sldId="525"/>
            <ac:spMk id="130" creationId="{F0E3DE73-E17A-4642-8033-32739CEF7705}"/>
          </ac:spMkLst>
        </pc:spChg>
        <pc:spChg chg="mod">
          <ac:chgData name="reza kabir" userId="af3c95a13102d509" providerId="LiveId" clId="{88200EE4-F4B4-49E8-8126-B01E5FCCBE2D}" dt="2020-05-17T11:38:48.795" v="2259" actId="165"/>
          <ac:spMkLst>
            <pc:docMk/>
            <pc:sldMk cId="407121545" sldId="525"/>
            <ac:spMk id="131" creationId="{72ABC68D-A453-43D9-8968-B1813C20DF45}"/>
          </ac:spMkLst>
        </pc:spChg>
        <pc:spChg chg="mod">
          <ac:chgData name="reza kabir" userId="af3c95a13102d509" providerId="LiveId" clId="{88200EE4-F4B4-49E8-8126-B01E5FCCBE2D}" dt="2020-05-17T11:38:48.795" v="2259" actId="165"/>
          <ac:spMkLst>
            <pc:docMk/>
            <pc:sldMk cId="407121545" sldId="525"/>
            <ac:spMk id="132" creationId="{A5FBF862-EF1D-4912-8624-761DB5D16A76}"/>
          </ac:spMkLst>
        </pc:spChg>
        <pc:spChg chg="mod">
          <ac:chgData name="reza kabir" userId="af3c95a13102d509" providerId="LiveId" clId="{88200EE4-F4B4-49E8-8126-B01E5FCCBE2D}" dt="2020-05-17T11:38:48.795" v="2259" actId="165"/>
          <ac:spMkLst>
            <pc:docMk/>
            <pc:sldMk cId="407121545" sldId="525"/>
            <ac:spMk id="133" creationId="{3FEC3C5A-9AB5-483F-BCDC-A2247CABCD26}"/>
          </ac:spMkLst>
        </pc:spChg>
        <pc:spChg chg="mod">
          <ac:chgData name="reza kabir" userId="af3c95a13102d509" providerId="LiveId" clId="{88200EE4-F4B4-49E8-8126-B01E5FCCBE2D}" dt="2020-05-17T11:38:48.795" v="2259" actId="165"/>
          <ac:spMkLst>
            <pc:docMk/>
            <pc:sldMk cId="407121545" sldId="525"/>
            <ac:spMk id="134" creationId="{177F3F4E-8017-4BCA-9168-BE4A5AAC5A7F}"/>
          </ac:spMkLst>
        </pc:spChg>
        <pc:spChg chg="mod">
          <ac:chgData name="reza kabir" userId="af3c95a13102d509" providerId="LiveId" clId="{88200EE4-F4B4-49E8-8126-B01E5FCCBE2D}" dt="2020-05-17T11:38:48.795" v="2259" actId="165"/>
          <ac:spMkLst>
            <pc:docMk/>
            <pc:sldMk cId="407121545" sldId="525"/>
            <ac:spMk id="135" creationId="{4AC0BA20-FFA0-4F11-9B7D-0B58FC892511}"/>
          </ac:spMkLst>
        </pc:spChg>
        <pc:spChg chg="mod">
          <ac:chgData name="reza kabir" userId="af3c95a13102d509" providerId="LiveId" clId="{88200EE4-F4B4-49E8-8126-B01E5FCCBE2D}" dt="2020-05-17T11:38:48.795" v="2259" actId="165"/>
          <ac:spMkLst>
            <pc:docMk/>
            <pc:sldMk cId="407121545" sldId="525"/>
            <ac:spMk id="136" creationId="{7C82042A-25DB-499C-9948-C53FB81C6EEA}"/>
          </ac:spMkLst>
        </pc:spChg>
        <pc:spChg chg="mod">
          <ac:chgData name="reza kabir" userId="af3c95a13102d509" providerId="LiveId" clId="{88200EE4-F4B4-49E8-8126-B01E5FCCBE2D}" dt="2020-05-17T11:38:48.795" v="2259" actId="165"/>
          <ac:spMkLst>
            <pc:docMk/>
            <pc:sldMk cId="407121545" sldId="525"/>
            <ac:spMk id="137" creationId="{5174BA90-2998-4690-B483-7B653916D1F6}"/>
          </ac:spMkLst>
        </pc:spChg>
        <pc:spChg chg="mod">
          <ac:chgData name="reza kabir" userId="af3c95a13102d509" providerId="LiveId" clId="{88200EE4-F4B4-49E8-8126-B01E5FCCBE2D}" dt="2020-05-17T11:38:48.795" v="2259" actId="165"/>
          <ac:spMkLst>
            <pc:docMk/>
            <pc:sldMk cId="407121545" sldId="525"/>
            <ac:spMk id="138" creationId="{496402F8-8E07-401C-9C42-E84444B388DF}"/>
          </ac:spMkLst>
        </pc:spChg>
        <pc:spChg chg="mod">
          <ac:chgData name="reza kabir" userId="af3c95a13102d509" providerId="LiveId" clId="{88200EE4-F4B4-49E8-8126-B01E5FCCBE2D}" dt="2020-05-17T11:38:48.795" v="2259" actId="165"/>
          <ac:spMkLst>
            <pc:docMk/>
            <pc:sldMk cId="407121545" sldId="525"/>
            <ac:spMk id="139" creationId="{B052D95A-3E0A-4BC8-964D-0E1BE28A5780}"/>
          </ac:spMkLst>
        </pc:spChg>
        <pc:spChg chg="mod">
          <ac:chgData name="reza kabir" userId="af3c95a13102d509" providerId="LiveId" clId="{88200EE4-F4B4-49E8-8126-B01E5FCCBE2D}" dt="2020-05-17T11:38:48.795" v="2259" actId="165"/>
          <ac:spMkLst>
            <pc:docMk/>
            <pc:sldMk cId="407121545" sldId="525"/>
            <ac:spMk id="140" creationId="{3F1249A2-3D23-4C8A-A7B7-3667C8A995FD}"/>
          </ac:spMkLst>
        </pc:spChg>
        <pc:spChg chg="mod">
          <ac:chgData name="reza kabir" userId="af3c95a13102d509" providerId="LiveId" clId="{88200EE4-F4B4-49E8-8126-B01E5FCCBE2D}" dt="2020-05-17T11:38:48.795" v="2259" actId="165"/>
          <ac:spMkLst>
            <pc:docMk/>
            <pc:sldMk cId="407121545" sldId="525"/>
            <ac:spMk id="141" creationId="{F281C3EA-0116-44DA-9AE0-6F2327D0D4BA}"/>
          </ac:spMkLst>
        </pc:spChg>
        <pc:spChg chg="mod">
          <ac:chgData name="reza kabir" userId="af3c95a13102d509" providerId="LiveId" clId="{88200EE4-F4B4-49E8-8126-B01E5FCCBE2D}" dt="2020-05-17T11:38:48.795" v="2259" actId="165"/>
          <ac:spMkLst>
            <pc:docMk/>
            <pc:sldMk cId="407121545" sldId="525"/>
            <ac:spMk id="142" creationId="{06D60C6D-510F-435D-B7F0-7CBA1918974A}"/>
          </ac:spMkLst>
        </pc:spChg>
        <pc:spChg chg="mod">
          <ac:chgData name="reza kabir" userId="af3c95a13102d509" providerId="LiveId" clId="{88200EE4-F4B4-49E8-8126-B01E5FCCBE2D}" dt="2020-05-17T11:38:48.795" v="2259" actId="165"/>
          <ac:spMkLst>
            <pc:docMk/>
            <pc:sldMk cId="407121545" sldId="525"/>
            <ac:spMk id="143" creationId="{E9F2C3EA-2F09-4A90-B50B-08AB6BFE8296}"/>
          </ac:spMkLst>
        </pc:spChg>
        <pc:spChg chg="mod">
          <ac:chgData name="reza kabir" userId="af3c95a13102d509" providerId="LiveId" clId="{88200EE4-F4B4-49E8-8126-B01E5FCCBE2D}" dt="2020-05-17T11:38:48.795" v="2259" actId="165"/>
          <ac:spMkLst>
            <pc:docMk/>
            <pc:sldMk cId="407121545" sldId="525"/>
            <ac:spMk id="144" creationId="{A3F1F4B7-9127-42EC-B492-5B474432453C}"/>
          </ac:spMkLst>
        </pc:spChg>
        <pc:spChg chg="mod">
          <ac:chgData name="reza kabir" userId="af3c95a13102d509" providerId="LiveId" clId="{88200EE4-F4B4-49E8-8126-B01E5FCCBE2D}" dt="2020-05-17T11:38:48.795" v="2259" actId="165"/>
          <ac:spMkLst>
            <pc:docMk/>
            <pc:sldMk cId="407121545" sldId="525"/>
            <ac:spMk id="145" creationId="{22652930-C9F8-4BA0-BB49-AC7144429BB1}"/>
          </ac:spMkLst>
        </pc:spChg>
        <pc:spChg chg="mod">
          <ac:chgData name="reza kabir" userId="af3c95a13102d509" providerId="LiveId" clId="{88200EE4-F4B4-49E8-8126-B01E5FCCBE2D}" dt="2020-05-17T11:38:48.795" v="2259" actId="165"/>
          <ac:spMkLst>
            <pc:docMk/>
            <pc:sldMk cId="407121545" sldId="525"/>
            <ac:spMk id="146" creationId="{465B8613-5A03-4539-B06D-4EE83C866599}"/>
          </ac:spMkLst>
        </pc:spChg>
        <pc:spChg chg="mod">
          <ac:chgData name="reza kabir" userId="af3c95a13102d509" providerId="LiveId" clId="{88200EE4-F4B4-49E8-8126-B01E5FCCBE2D}" dt="2020-05-17T11:38:48.795" v="2259" actId="165"/>
          <ac:spMkLst>
            <pc:docMk/>
            <pc:sldMk cId="407121545" sldId="525"/>
            <ac:spMk id="147" creationId="{5533C22C-FB32-474F-A08B-DFACDAA469A0}"/>
          </ac:spMkLst>
        </pc:spChg>
        <pc:spChg chg="mod">
          <ac:chgData name="reza kabir" userId="af3c95a13102d509" providerId="LiveId" clId="{88200EE4-F4B4-49E8-8126-B01E5FCCBE2D}" dt="2020-05-17T11:38:48.795" v="2259" actId="165"/>
          <ac:spMkLst>
            <pc:docMk/>
            <pc:sldMk cId="407121545" sldId="525"/>
            <ac:spMk id="148" creationId="{B761F98E-7654-483F-98A3-214AAB8F9F92}"/>
          </ac:spMkLst>
        </pc:spChg>
        <pc:spChg chg="mod">
          <ac:chgData name="reza kabir" userId="af3c95a13102d509" providerId="LiveId" clId="{88200EE4-F4B4-49E8-8126-B01E5FCCBE2D}" dt="2020-05-17T11:38:48.795" v="2259" actId="165"/>
          <ac:spMkLst>
            <pc:docMk/>
            <pc:sldMk cId="407121545" sldId="525"/>
            <ac:spMk id="149" creationId="{C751163E-97F4-4711-833E-FFA9B7448799}"/>
          </ac:spMkLst>
        </pc:spChg>
        <pc:spChg chg="mod">
          <ac:chgData name="reza kabir" userId="af3c95a13102d509" providerId="LiveId" clId="{88200EE4-F4B4-49E8-8126-B01E5FCCBE2D}" dt="2020-05-17T11:38:48.795" v="2259" actId="165"/>
          <ac:spMkLst>
            <pc:docMk/>
            <pc:sldMk cId="407121545" sldId="525"/>
            <ac:spMk id="150" creationId="{3BE82534-F80F-49BD-8C66-79FCBAE9FD63}"/>
          </ac:spMkLst>
        </pc:spChg>
        <pc:spChg chg="mod">
          <ac:chgData name="reza kabir" userId="af3c95a13102d509" providerId="LiveId" clId="{88200EE4-F4B4-49E8-8126-B01E5FCCBE2D}" dt="2020-05-17T11:38:48.795" v="2259" actId="165"/>
          <ac:spMkLst>
            <pc:docMk/>
            <pc:sldMk cId="407121545" sldId="525"/>
            <ac:spMk id="151" creationId="{32B30632-C624-452C-B8B6-2E0D0918190F}"/>
          </ac:spMkLst>
        </pc:spChg>
        <pc:spChg chg="mod">
          <ac:chgData name="reza kabir" userId="af3c95a13102d509" providerId="LiveId" clId="{88200EE4-F4B4-49E8-8126-B01E5FCCBE2D}" dt="2020-05-17T11:38:48.795" v="2259" actId="165"/>
          <ac:spMkLst>
            <pc:docMk/>
            <pc:sldMk cId="407121545" sldId="525"/>
            <ac:spMk id="152" creationId="{C7071C8D-AFAE-4231-B044-496EFCD12029}"/>
          </ac:spMkLst>
        </pc:spChg>
        <pc:spChg chg="mod">
          <ac:chgData name="reza kabir" userId="af3c95a13102d509" providerId="LiveId" clId="{88200EE4-F4B4-49E8-8126-B01E5FCCBE2D}" dt="2020-05-17T11:38:48.795" v="2259" actId="165"/>
          <ac:spMkLst>
            <pc:docMk/>
            <pc:sldMk cId="407121545" sldId="525"/>
            <ac:spMk id="153" creationId="{49341C04-8D64-4DD3-9712-E8579D19D8A2}"/>
          </ac:spMkLst>
        </pc:spChg>
        <pc:spChg chg="mod">
          <ac:chgData name="reza kabir" userId="af3c95a13102d509" providerId="LiveId" clId="{88200EE4-F4B4-49E8-8126-B01E5FCCBE2D}" dt="2020-05-17T11:38:48.795" v="2259" actId="165"/>
          <ac:spMkLst>
            <pc:docMk/>
            <pc:sldMk cId="407121545" sldId="525"/>
            <ac:spMk id="154" creationId="{168C2CDF-7EFE-4638-A7B0-493437C80391}"/>
          </ac:spMkLst>
        </pc:spChg>
        <pc:spChg chg="mod">
          <ac:chgData name="reza kabir" userId="af3c95a13102d509" providerId="LiveId" clId="{88200EE4-F4B4-49E8-8126-B01E5FCCBE2D}" dt="2020-05-17T11:38:48.795" v="2259" actId="165"/>
          <ac:spMkLst>
            <pc:docMk/>
            <pc:sldMk cId="407121545" sldId="525"/>
            <ac:spMk id="155" creationId="{F9DE6B47-781E-4B45-A82E-8CF7BF08279A}"/>
          </ac:spMkLst>
        </pc:spChg>
        <pc:spChg chg="mod">
          <ac:chgData name="reza kabir" userId="af3c95a13102d509" providerId="LiveId" clId="{88200EE4-F4B4-49E8-8126-B01E5FCCBE2D}" dt="2020-05-17T11:38:48.795" v="2259" actId="165"/>
          <ac:spMkLst>
            <pc:docMk/>
            <pc:sldMk cId="407121545" sldId="525"/>
            <ac:spMk id="156" creationId="{570BD93A-98DD-4EDB-B3DE-134DD9754C5A}"/>
          </ac:spMkLst>
        </pc:spChg>
        <pc:spChg chg="mod">
          <ac:chgData name="reza kabir" userId="af3c95a13102d509" providerId="LiveId" clId="{88200EE4-F4B4-49E8-8126-B01E5FCCBE2D}" dt="2020-05-17T11:38:48.795" v="2259" actId="165"/>
          <ac:spMkLst>
            <pc:docMk/>
            <pc:sldMk cId="407121545" sldId="525"/>
            <ac:spMk id="157" creationId="{D50FA366-187A-4C02-A8D9-9BFF054551B8}"/>
          </ac:spMkLst>
        </pc:spChg>
        <pc:spChg chg="mod">
          <ac:chgData name="reza kabir" userId="af3c95a13102d509" providerId="LiveId" clId="{88200EE4-F4B4-49E8-8126-B01E5FCCBE2D}" dt="2020-05-17T11:38:48.795" v="2259" actId="165"/>
          <ac:spMkLst>
            <pc:docMk/>
            <pc:sldMk cId="407121545" sldId="525"/>
            <ac:spMk id="158" creationId="{AE839AAE-999E-4AC1-9EAE-55644B49C4C6}"/>
          </ac:spMkLst>
        </pc:spChg>
        <pc:spChg chg="mod">
          <ac:chgData name="reza kabir" userId="af3c95a13102d509" providerId="LiveId" clId="{88200EE4-F4B4-49E8-8126-B01E5FCCBE2D}" dt="2020-05-17T11:38:48.795" v="2259" actId="165"/>
          <ac:spMkLst>
            <pc:docMk/>
            <pc:sldMk cId="407121545" sldId="525"/>
            <ac:spMk id="159" creationId="{EC687BA7-B9A6-4122-9680-0C43E3C49971}"/>
          </ac:spMkLst>
        </pc:spChg>
        <pc:spChg chg="mod">
          <ac:chgData name="reza kabir" userId="af3c95a13102d509" providerId="LiveId" clId="{88200EE4-F4B4-49E8-8126-B01E5FCCBE2D}" dt="2020-05-17T11:38:48.795" v="2259" actId="165"/>
          <ac:spMkLst>
            <pc:docMk/>
            <pc:sldMk cId="407121545" sldId="525"/>
            <ac:spMk id="160" creationId="{1E683306-1D8A-4370-B565-919268550B71}"/>
          </ac:spMkLst>
        </pc:spChg>
        <pc:spChg chg="mod">
          <ac:chgData name="reza kabir" userId="af3c95a13102d509" providerId="LiveId" clId="{88200EE4-F4B4-49E8-8126-B01E5FCCBE2D}" dt="2020-05-17T11:38:48.795" v="2259" actId="165"/>
          <ac:spMkLst>
            <pc:docMk/>
            <pc:sldMk cId="407121545" sldId="525"/>
            <ac:spMk id="161" creationId="{CC356737-A8A4-468E-A506-6F0A0AB0593E}"/>
          </ac:spMkLst>
        </pc:spChg>
        <pc:spChg chg="mod">
          <ac:chgData name="reza kabir" userId="af3c95a13102d509" providerId="LiveId" clId="{88200EE4-F4B4-49E8-8126-B01E5FCCBE2D}" dt="2020-05-17T11:38:48.795" v="2259" actId="165"/>
          <ac:spMkLst>
            <pc:docMk/>
            <pc:sldMk cId="407121545" sldId="525"/>
            <ac:spMk id="162" creationId="{8925F0D7-C47B-4FF0-B8D2-425F3266BAFA}"/>
          </ac:spMkLst>
        </pc:spChg>
        <pc:spChg chg="mod">
          <ac:chgData name="reza kabir" userId="af3c95a13102d509" providerId="LiveId" clId="{88200EE4-F4B4-49E8-8126-B01E5FCCBE2D}" dt="2020-05-17T11:38:48.795" v="2259" actId="165"/>
          <ac:spMkLst>
            <pc:docMk/>
            <pc:sldMk cId="407121545" sldId="525"/>
            <ac:spMk id="163" creationId="{501A66D0-2BDD-4248-A32A-D8FF8D8DC590}"/>
          </ac:spMkLst>
        </pc:spChg>
        <pc:spChg chg="mod">
          <ac:chgData name="reza kabir" userId="af3c95a13102d509" providerId="LiveId" clId="{88200EE4-F4B4-49E8-8126-B01E5FCCBE2D}" dt="2020-05-17T11:38:48.795" v="2259" actId="165"/>
          <ac:spMkLst>
            <pc:docMk/>
            <pc:sldMk cId="407121545" sldId="525"/>
            <ac:spMk id="164" creationId="{AC8D9FF4-3FD8-4D50-ACDA-2605DBFAF704}"/>
          </ac:spMkLst>
        </pc:spChg>
        <pc:spChg chg="mod">
          <ac:chgData name="reza kabir" userId="af3c95a13102d509" providerId="LiveId" clId="{88200EE4-F4B4-49E8-8126-B01E5FCCBE2D}" dt="2020-05-17T11:38:48.795" v="2259" actId="165"/>
          <ac:spMkLst>
            <pc:docMk/>
            <pc:sldMk cId="407121545" sldId="525"/>
            <ac:spMk id="165" creationId="{BCD0BBD6-5E40-4201-9D8D-00B19DC12F45}"/>
          </ac:spMkLst>
        </pc:spChg>
        <pc:spChg chg="mod">
          <ac:chgData name="reza kabir" userId="af3c95a13102d509" providerId="LiveId" clId="{88200EE4-F4B4-49E8-8126-B01E5FCCBE2D}" dt="2020-05-17T11:38:48.795" v="2259" actId="165"/>
          <ac:spMkLst>
            <pc:docMk/>
            <pc:sldMk cId="407121545" sldId="525"/>
            <ac:spMk id="166" creationId="{2DE68219-865E-4298-91FC-F197A621191E}"/>
          </ac:spMkLst>
        </pc:spChg>
        <pc:spChg chg="mod">
          <ac:chgData name="reza kabir" userId="af3c95a13102d509" providerId="LiveId" clId="{88200EE4-F4B4-49E8-8126-B01E5FCCBE2D}" dt="2020-05-17T11:38:48.795" v="2259" actId="165"/>
          <ac:spMkLst>
            <pc:docMk/>
            <pc:sldMk cId="407121545" sldId="525"/>
            <ac:spMk id="167" creationId="{F88844D0-8112-4F07-8C59-6BE2020B0A25}"/>
          </ac:spMkLst>
        </pc:spChg>
        <pc:spChg chg="mod">
          <ac:chgData name="reza kabir" userId="af3c95a13102d509" providerId="LiveId" clId="{88200EE4-F4B4-49E8-8126-B01E5FCCBE2D}" dt="2020-05-17T11:38:48.795" v="2259" actId="165"/>
          <ac:spMkLst>
            <pc:docMk/>
            <pc:sldMk cId="407121545" sldId="525"/>
            <ac:spMk id="168" creationId="{3517702E-397B-4FEA-B7EE-1DAC609CC569}"/>
          </ac:spMkLst>
        </pc:spChg>
        <pc:spChg chg="mod">
          <ac:chgData name="reza kabir" userId="af3c95a13102d509" providerId="LiveId" clId="{88200EE4-F4B4-49E8-8126-B01E5FCCBE2D}" dt="2020-05-17T11:38:48.795" v="2259" actId="165"/>
          <ac:spMkLst>
            <pc:docMk/>
            <pc:sldMk cId="407121545" sldId="525"/>
            <ac:spMk id="169" creationId="{67CA7044-7DAC-4797-B1AD-F38BD320DA2A}"/>
          </ac:spMkLst>
        </pc:spChg>
        <pc:spChg chg="mod">
          <ac:chgData name="reza kabir" userId="af3c95a13102d509" providerId="LiveId" clId="{88200EE4-F4B4-49E8-8126-B01E5FCCBE2D}" dt="2020-05-17T11:38:48.795" v="2259" actId="165"/>
          <ac:spMkLst>
            <pc:docMk/>
            <pc:sldMk cId="407121545" sldId="525"/>
            <ac:spMk id="170" creationId="{EE025918-35A4-4920-917A-46EB20ACD824}"/>
          </ac:spMkLst>
        </pc:spChg>
        <pc:spChg chg="mod">
          <ac:chgData name="reza kabir" userId="af3c95a13102d509" providerId="LiveId" clId="{88200EE4-F4B4-49E8-8126-B01E5FCCBE2D}" dt="2020-05-17T11:38:48.795" v="2259" actId="165"/>
          <ac:spMkLst>
            <pc:docMk/>
            <pc:sldMk cId="407121545" sldId="525"/>
            <ac:spMk id="171" creationId="{F9615D9E-E8AA-4796-B8E7-98F340BCCAB5}"/>
          </ac:spMkLst>
        </pc:spChg>
        <pc:spChg chg="mod">
          <ac:chgData name="reza kabir" userId="af3c95a13102d509" providerId="LiveId" clId="{88200EE4-F4B4-49E8-8126-B01E5FCCBE2D}" dt="2020-05-17T11:38:48.795" v="2259" actId="165"/>
          <ac:spMkLst>
            <pc:docMk/>
            <pc:sldMk cId="407121545" sldId="525"/>
            <ac:spMk id="172" creationId="{28F7B6B1-0A07-4EE0-A925-04D63945DF79}"/>
          </ac:spMkLst>
        </pc:spChg>
        <pc:spChg chg="mod">
          <ac:chgData name="reza kabir" userId="af3c95a13102d509" providerId="LiveId" clId="{88200EE4-F4B4-49E8-8126-B01E5FCCBE2D}" dt="2020-05-17T11:38:48.795" v="2259" actId="165"/>
          <ac:spMkLst>
            <pc:docMk/>
            <pc:sldMk cId="407121545" sldId="525"/>
            <ac:spMk id="173" creationId="{2C162E88-86CA-4EC0-876C-CC99967C1F86}"/>
          </ac:spMkLst>
        </pc:spChg>
        <pc:spChg chg="mod">
          <ac:chgData name="reza kabir" userId="af3c95a13102d509" providerId="LiveId" clId="{88200EE4-F4B4-49E8-8126-B01E5FCCBE2D}" dt="2020-05-17T11:38:48.795" v="2259" actId="165"/>
          <ac:spMkLst>
            <pc:docMk/>
            <pc:sldMk cId="407121545" sldId="525"/>
            <ac:spMk id="174" creationId="{AA1F97C5-E132-42C1-ACA5-55A42625CE63}"/>
          </ac:spMkLst>
        </pc:spChg>
        <pc:spChg chg="mod">
          <ac:chgData name="reza kabir" userId="af3c95a13102d509" providerId="LiveId" clId="{88200EE4-F4B4-49E8-8126-B01E5FCCBE2D}" dt="2020-05-17T11:38:48.795" v="2259" actId="165"/>
          <ac:spMkLst>
            <pc:docMk/>
            <pc:sldMk cId="407121545" sldId="525"/>
            <ac:spMk id="175" creationId="{B43D57F6-44AD-4B24-836C-0D96DE0219B3}"/>
          </ac:spMkLst>
        </pc:spChg>
        <pc:spChg chg="mod">
          <ac:chgData name="reza kabir" userId="af3c95a13102d509" providerId="LiveId" clId="{88200EE4-F4B4-49E8-8126-B01E5FCCBE2D}" dt="2020-05-17T11:38:48.795" v="2259" actId="165"/>
          <ac:spMkLst>
            <pc:docMk/>
            <pc:sldMk cId="407121545" sldId="525"/>
            <ac:spMk id="176" creationId="{B1DC60D8-9D18-495C-9833-33F4287495D3}"/>
          </ac:spMkLst>
        </pc:spChg>
        <pc:spChg chg="mod">
          <ac:chgData name="reza kabir" userId="af3c95a13102d509" providerId="LiveId" clId="{88200EE4-F4B4-49E8-8126-B01E5FCCBE2D}" dt="2020-05-17T11:38:48.795" v="2259" actId="165"/>
          <ac:spMkLst>
            <pc:docMk/>
            <pc:sldMk cId="407121545" sldId="525"/>
            <ac:spMk id="177" creationId="{102B3CF3-012C-4A9F-BEAD-24517EC39EE9}"/>
          </ac:spMkLst>
        </pc:spChg>
        <pc:spChg chg="mod">
          <ac:chgData name="reza kabir" userId="af3c95a13102d509" providerId="LiveId" clId="{88200EE4-F4B4-49E8-8126-B01E5FCCBE2D}" dt="2020-05-17T11:38:48.795" v="2259" actId="165"/>
          <ac:spMkLst>
            <pc:docMk/>
            <pc:sldMk cId="407121545" sldId="525"/>
            <ac:spMk id="178" creationId="{CEC02FD5-0A77-40A4-8C0E-22D90077EAB2}"/>
          </ac:spMkLst>
        </pc:spChg>
        <pc:spChg chg="mod">
          <ac:chgData name="reza kabir" userId="af3c95a13102d509" providerId="LiveId" clId="{88200EE4-F4B4-49E8-8126-B01E5FCCBE2D}" dt="2020-05-17T11:38:48.795" v="2259" actId="165"/>
          <ac:spMkLst>
            <pc:docMk/>
            <pc:sldMk cId="407121545" sldId="525"/>
            <ac:spMk id="179" creationId="{35950519-7754-466D-8C0F-32E2B757DF1B}"/>
          </ac:spMkLst>
        </pc:spChg>
        <pc:spChg chg="mod">
          <ac:chgData name="reza kabir" userId="af3c95a13102d509" providerId="LiveId" clId="{88200EE4-F4B4-49E8-8126-B01E5FCCBE2D}" dt="2020-05-17T11:38:48.795" v="2259" actId="165"/>
          <ac:spMkLst>
            <pc:docMk/>
            <pc:sldMk cId="407121545" sldId="525"/>
            <ac:spMk id="180" creationId="{2A18F412-B544-417C-8EFE-FD6E7998AA4B}"/>
          </ac:spMkLst>
        </pc:spChg>
        <pc:spChg chg="mod">
          <ac:chgData name="reza kabir" userId="af3c95a13102d509" providerId="LiveId" clId="{88200EE4-F4B4-49E8-8126-B01E5FCCBE2D}" dt="2020-05-17T11:38:48.795" v="2259" actId="165"/>
          <ac:spMkLst>
            <pc:docMk/>
            <pc:sldMk cId="407121545" sldId="525"/>
            <ac:spMk id="181" creationId="{4DFFA8CC-6826-4AE2-8B1A-4313EF628038}"/>
          </ac:spMkLst>
        </pc:spChg>
        <pc:spChg chg="mod">
          <ac:chgData name="reza kabir" userId="af3c95a13102d509" providerId="LiveId" clId="{88200EE4-F4B4-49E8-8126-B01E5FCCBE2D}" dt="2020-05-17T11:38:48.795" v="2259" actId="165"/>
          <ac:spMkLst>
            <pc:docMk/>
            <pc:sldMk cId="407121545" sldId="525"/>
            <ac:spMk id="182" creationId="{65B3BC09-25DE-4AFC-853F-993468CD5476}"/>
          </ac:spMkLst>
        </pc:spChg>
        <pc:spChg chg="mod">
          <ac:chgData name="reza kabir" userId="af3c95a13102d509" providerId="LiveId" clId="{88200EE4-F4B4-49E8-8126-B01E5FCCBE2D}" dt="2020-05-17T11:38:48.795" v="2259" actId="165"/>
          <ac:spMkLst>
            <pc:docMk/>
            <pc:sldMk cId="407121545" sldId="525"/>
            <ac:spMk id="183" creationId="{41A264CA-1A20-4482-9879-1C667E0B6470}"/>
          </ac:spMkLst>
        </pc:spChg>
        <pc:spChg chg="mod">
          <ac:chgData name="reza kabir" userId="af3c95a13102d509" providerId="LiveId" clId="{88200EE4-F4B4-49E8-8126-B01E5FCCBE2D}" dt="2020-05-17T11:38:48.795" v="2259" actId="165"/>
          <ac:spMkLst>
            <pc:docMk/>
            <pc:sldMk cId="407121545" sldId="525"/>
            <ac:spMk id="184" creationId="{BBE5EE77-79A4-40C9-BFA7-9590E55B3DF9}"/>
          </ac:spMkLst>
        </pc:spChg>
        <pc:spChg chg="mod">
          <ac:chgData name="reza kabir" userId="af3c95a13102d509" providerId="LiveId" clId="{88200EE4-F4B4-49E8-8126-B01E5FCCBE2D}" dt="2020-05-17T11:38:48.795" v="2259" actId="165"/>
          <ac:spMkLst>
            <pc:docMk/>
            <pc:sldMk cId="407121545" sldId="525"/>
            <ac:spMk id="185" creationId="{698A9FBA-D2BF-441C-A1B1-EF8983D668C0}"/>
          </ac:spMkLst>
        </pc:spChg>
        <pc:spChg chg="mod">
          <ac:chgData name="reza kabir" userId="af3c95a13102d509" providerId="LiveId" clId="{88200EE4-F4B4-49E8-8126-B01E5FCCBE2D}" dt="2020-05-17T11:38:48.795" v="2259" actId="165"/>
          <ac:spMkLst>
            <pc:docMk/>
            <pc:sldMk cId="407121545" sldId="525"/>
            <ac:spMk id="186" creationId="{02B0EF92-4FA9-4AE7-A4B2-D4D05A0B9FCE}"/>
          </ac:spMkLst>
        </pc:spChg>
        <pc:spChg chg="mod">
          <ac:chgData name="reza kabir" userId="af3c95a13102d509" providerId="LiveId" clId="{88200EE4-F4B4-49E8-8126-B01E5FCCBE2D}" dt="2020-05-17T11:38:48.795" v="2259" actId="165"/>
          <ac:spMkLst>
            <pc:docMk/>
            <pc:sldMk cId="407121545" sldId="525"/>
            <ac:spMk id="187" creationId="{F5AEBF82-8BCD-412C-BBCD-6652C0B153C6}"/>
          </ac:spMkLst>
        </pc:spChg>
        <pc:spChg chg="mod">
          <ac:chgData name="reza kabir" userId="af3c95a13102d509" providerId="LiveId" clId="{88200EE4-F4B4-49E8-8126-B01E5FCCBE2D}" dt="2020-05-17T11:38:48.795" v="2259" actId="165"/>
          <ac:spMkLst>
            <pc:docMk/>
            <pc:sldMk cId="407121545" sldId="525"/>
            <ac:spMk id="188" creationId="{11A50C53-8B3E-4C57-A94C-174D4C60DF52}"/>
          </ac:spMkLst>
        </pc:spChg>
        <pc:spChg chg="mod">
          <ac:chgData name="reza kabir" userId="af3c95a13102d509" providerId="LiveId" clId="{88200EE4-F4B4-49E8-8126-B01E5FCCBE2D}" dt="2020-05-17T11:38:48.795" v="2259" actId="165"/>
          <ac:spMkLst>
            <pc:docMk/>
            <pc:sldMk cId="407121545" sldId="525"/>
            <ac:spMk id="189" creationId="{E1846C52-AFF8-47CA-AFA2-AB16F9C15603}"/>
          </ac:spMkLst>
        </pc:spChg>
        <pc:spChg chg="mod">
          <ac:chgData name="reza kabir" userId="af3c95a13102d509" providerId="LiveId" clId="{88200EE4-F4B4-49E8-8126-B01E5FCCBE2D}" dt="2020-05-17T11:38:48.795" v="2259" actId="165"/>
          <ac:spMkLst>
            <pc:docMk/>
            <pc:sldMk cId="407121545" sldId="525"/>
            <ac:spMk id="190" creationId="{2B2AEBFE-757A-4F8D-86EA-48563696BEB1}"/>
          </ac:spMkLst>
        </pc:spChg>
        <pc:spChg chg="mod">
          <ac:chgData name="reza kabir" userId="af3c95a13102d509" providerId="LiveId" clId="{88200EE4-F4B4-49E8-8126-B01E5FCCBE2D}" dt="2020-05-17T11:38:48.795" v="2259" actId="165"/>
          <ac:spMkLst>
            <pc:docMk/>
            <pc:sldMk cId="407121545" sldId="525"/>
            <ac:spMk id="191" creationId="{7D920592-FEF2-4514-92D3-00E5C1A73A6B}"/>
          </ac:spMkLst>
        </pc:spChg>
        <pc:spChg chg="mod">
          <ac:chgData name="reza kabir" userId="af3c95a13102d509" providerId="LiveId" clId="{88200EE4-F4B4-49E8-8126-B01E5FCCBE2D}" dt="2020-05-17T11:38:48.795" v="2259" actId="165"/>
          <ac:spMkLst>
            <pc:docMk/>
            <pc:sldMk cId="407121545" sldId="525"/>
            <ac:spMk id="192" creationId="{7E136D41-60B1-4ED7-8F51-737AFCEC53B6}"/>
          </ac:spMkLst>
        </pc:spChg>
        <pc:spChg chg="mod">
          <ac:chgData name="reza kabir" userId="af3c95a13102d509" providerId="LiveId" clId="{88200EE4-F4B4-49E8-8126-B01E5FCCBE2D}" dt="2020-05-17T11:38:48.795" v="2259" actId="165"/>
          <ac:spMkLst>
            <pc:docMk/>
            <pc:sldMk cId="407121545" sldId="525"/>
            <ac:spMk id="193" creationId="{F2CFBE85-7016-4B92-84E4-EFC4AC6AE51E}"/>
          </ac:spMkLst>
        </pc:spChg>
        <pc:spChg chg="mod">
          <ac:chgData name="reza kabir" userId="af3c95a13102d509" providerId="LiveId" clId="{88200EE4-F4B4-49E8-8126-B01E5FCCBE2D}" dt="2020-05-17T11:38:48.795" v="2259" actId="165"/>
          <ac:spMkLst>
            <pc:docMk/>
            <pc:sldMk cId="407121545" sldId="525"/>
            <ac:spMk id="194" creationId="{ED8C747F-3E87-4E03-B20F-EA9D3ACA64E4}"/>
          </ac:spMkLst>
        </pc:spChg>
        <pc:spChg chg="mod">
          <ac:chgData name="reza kabir" userId="af3c95a13102d509" providerId="LiveId" clId="{88200EE4-F4B4-49E8-8126-B01E5FCCBE2D}" dt="2020-05-17T11:38:48.795" v="2259" actId="165"/>
          <ac:spMkLst>
            <pc:docMk/>
            <pc:sldMk cId="407121545" sldId="525"/>
            <ac:spMk id="195" creationId="{84627C9B-E07F-4CA5-9374-86E1227E14CF}"/>
          </ac:spMkLst>
        </pc:spChg>
        <pc:spChg chg="mod">
          <ac:chgData name="reza kabir" userId="af3c95a13102d509" providerId="LiveId" clId="{88200EE4-F4B4-49E8-8126-B01E5FCCBE2D}" dt="2020-05-17T11:38:48.795" v="2259" actId="165"/>
          <ac:spMkLst>
            <pc:docMk/>
            <pc:sldMk cId="407121545" sldId="525"/>
            <ac:spMk id="196" creationId="{7DFC8046-A034-40B0-B04A-F4259CA7B424}"/>
          </ac:spMkLst>
        </pc:spChg>
        <pc:spChg chg="mod">
          <ac:chgData name="reza kabir" userId="af3c95a13102d509" providerId="LiveId" clId="{88200EE4-F4B4-49E8-8126-B01E5FCCBE2D}" dt="2020-05-17T11:38:48.795" v="2259" actId="165"/>
          <ac:spMkLst>
            <pc:docMk/>
            <pc:sldMk cId="407121545" sldId="525"/>
            <ac:spMk id="197" creationId="{1B50DD9B-FA73-4070-92EA-53B7133EEAD9}"/>
          </ac:spMkLst>
        </pc:spChg>
        <pc:spChg chg="mod">
          <ac:chgData name="reza kabir" userId="af3c95a13102d509" providerId="LiveId" clId="{88200EE4-F4B4-49E8-8126-B01E5FCCBE2D}" dt="2020-05-17T11:38:48.795" v="2259" actId="165"/>
          <ac:spMkLst>
            <pc:docMk/>
            <pc:sldMk cId="407121545" sldId="525"/>
            <ac:spMk id="198" creationId="{E25F5551-BEA5-434A-9203-219BC6DA9247}"/>
          </ac:spMkLst>
        </pc:spChg>
        <pc:spChg chg="mod">
          <ac:chgData name="reza kabir" userId="af3c95a13102d509" providerId="LiveId" clId="{88200EE4-F4B4-49E8-8126-B01E5FCCBE2D}" dt="2020-05-17T11:38:48.795" v="2259" actId="165"/>
          <ac:spMkLst>
            <pc:docMk/>
            <pc:sldMk cId="407121545" sldId="525"/>
            <ac:spMk id="199" creationId="{E5FB168A-3166-4159-8F70-94EED7AD82D2}"/>
          </ac:spMkLst>
        </pc:spChg>
        <pc:spChg chg="mod">
          <ac:chgData name="reza kabir" userId="af3c95a13102d509" providerId="LiveId" clId="{88200EE4-F4B4-49E8-8126-B01E5FCCBE2D}" dt="2020-05-17T11:38:48.795" v="2259" actId="165"/>
          <ac:spMkLst>
            <pc:docMk/>
            <pc:sldMk cId="407121545" sldId="525"/>
            <ac:spMk id="200" creationId="{F17BD64E-3E15-4570-9567-4F6BFD59B1E1}"/>
          </ac:spMkLst>
        </pc:spChg>
        <pc:spChg chg="mod">
          <ac:chgData name="reza kabir" userId="af3c95a13102d509" providerId="LiveId" clId="{88200EE4-F4B4-49E8-8126-B01E5FCCBE2D}" dt="2020-05-17T11:38:48.795" v="2259" actId="165"/>
          <ac:spMkLst>
            <pc:docMk/>
            <pc:sldMk cId="407121545" sldId="525"/>
            <ac:spMk id="201" creationId="{297D1D2E-0D10-4432-A770-E6C86C9052C5}"/>
          </ac:spMkLst>
        </pc:spChg>
        <pc:spChg chg="mod">
          <ac:chgData name="reza kabir" userId="af3c95a13102d509" providerId="LiveId" clId="{88200EE4-F4B4-49E8-8126-B01E5FCCBE2D}" dt="2020-05-17T11:38:48.795" v="2259" actId="165"/>
          <ac:spMkLst>
            <pc:docMk/>
            <pc:sldMk cId="407121545" sldId="525"/>
            <ac:spMk id="202" creationId="{09D7A8EA-3D34-45BA-B018-6D8D926DF043}"/>
          </ac:spMkLst>
        </pc:spChg>
        <pc:spChg chg="mod">
          <ac:chgData name="reza kabir" userId="af3c95a13102d509" providerId="LiveId" clId="{88200EE4-F4B4-49E8-8126-B01E5FCCBE2D}" dt="2020-05-17T11:38:48.795" v="2259" actId="165"/>
          <ac:spMkLst>
            <pc:docMk/>
            <pc:sldMk cId="407121545" sldId="525"/>
            <ac:spMk id="203" creationId="{BE95AF47-769D-469A-B30D-B3874000CDE4}"/>
          </ac:spMkLst>
        </pc:spChg>
        <pc:spChg chg="mod">
          <ac:chgData name="reza kabir" userId="af3c95a13102d509" providerId="LiveId" clId="{88200EE4-F4B4-49E8-8126-B01E5FCCBE2D}" dt="2020-05-17T11:38:48.795" v="2259" actId="165"/>
          <ac:spMkLst>
            <pc:docMk/>
            <pc:sldMk cId="407121545" sldId="525"/>
            <ac:spMk id="204" creationId="{B9A666D6-7542-4594-94CA-EBEEF9362AE7}"/>
          </ac:spMkLst>
        </pc:spChg>
        <pc:spChg chg="mod">
          <ac:chgData name="reza kabir" userId="af3c95a13102d509" providerId="LiveId" clId="{88200EE4-F4B4-49E8-8126-B01E5FCCBE2D}" dt="2020-05-17T11:38:48.795" v="2259" actId="165"/>
          <ac:spMkLst>
            <pc:docMk/>
            <pc:sldMk cId="407121545" sldId="525"/>
            <ac:spMk id="205" creationId="{0210690D-77A8-4720-A644-CDCC7F42F019}"/>
          </ac:spMkLst>
        </pc:spChg>
        <pc:spChg chg="mod">
          <ac:chgData name="reza kabir" userId="af3c95a13102d509" providerId="LiveId" clId="{88200EE4-F4B4-49E8-8126-B01E5FCCBE2D}" dt="2020-05-17T11:38:48.795" v="2259" actId="165"/>
          <ac:spMkLst>
            <pc:docMk/>
            <pc:sldMk cId="407121545" sldId="525"/>
            <ac:spMk id="206" creationId="{4696116D-9908-4B5E-9AC2-2AD5383448D4}"/>
          </ac:spMkLst>
        </pc:spChg>
        <pc:spChg chg="mod">
          <ac:chgData name="reza kabir" userId="af3c95a13102d509" providerId="LiveId" clId="{88200EE4-F4B4-49E8-8126-B01E5FCCBE2D}" dt="2020-05-17T11:38:48.795" v="2259" actId="165"/>
          <ac:spMkLst>
            <pc:docMk/>
            <pc:sldMk cId="407121545" sldId="525"/>
            <ac:spMk id="207" creationId="{F85D3758-9525-4D0C-8E7D-2F52D8C8BFA3}"/>
          </ac:spMkLst>
        </pc:spChg>
        <pc:spChg chg="mod">
          <ac:chgData name="reza kabir" userId="af3c95a13102d509" providerId="LiveId" clId="{88200EE4-F4B4-49E8-8126-B01E5FCCBE2D}" dt="2020-05-17T11:38:48.795" v="2259" actId="165"/>
          <ac:spMkLst>
            <pc:docMk/>
            <pc:sldMk cId="407121545" sldId="525"/>
            <ac:spMk id="209" creationId="{3FA47136-F764-46FE-B37C-2E1B014F9ABC}"/>
          </ac:spMkLst>
        </pc:spChg>
        <pc:spChg chg="mod">
          <ac:chgData name="reza kabir" userId="af3c95a13102d509" providerId="LiveId" clId="{88200EE4-F4B4-49E8-8126-B01E5FCCBE2D}" dt="2020-05-17T11:38:48.795" v="2259" actId="165"/>
          <ac:spMkLst>
            <pc:docMk/>
            <pc:sldMk cId="407121545" sldId="525"/>
            <ac:spMk id="210" creationId="{4C27742C-686B-4AFF-81C5-49E2AE883CAD}"/>
          </ac:spMkLst>
        </pc:spChg>
        <pc:spChg chg="mod">
          <ac:chgData name="reza kabir" userId="af3c95a13102d509" providerId="LiveId" clId="{88200EE4-F4B4-49E8-8126-B01E5FCCBE2D}" dt="2020-05-17T11:38:48.795" v="2259" actId="165"/>
          <ac:spMkLst>
            <pc:docMk/>
            <pc:sldMk cId="407121545" sldId="525"/>
            <ac:spMk id="211" creationId="{ACDD43A4-15E4-4CD2-A8A1-95A1A923D8E0}"/>
          </ac:spMkLst>
        </pc:spChg>
        <pc:spChg chg="mod">
          <ac:chgData name="reza kabir" userId="af3c95a13102d509" providerId="LiveId" clId="{88200EE4-F4B4-49E8-8126-B01E5FCCBE2D}" dt="2020-05-17T11:38:48.795" v="2259" actId="165"/>
          <ac:spMkLst>
            <pc:docMk/>
            <pc:sldMk cId="407121545" sldId="525"/>
            <ac:spMk id="212" creationId="{5F1F02FD-A204-4A29-9889-971B254D9751}"/>
          </ac:spMkLst>
        </pc:spChg>
        <pc:spChg chg="mod">
          <ac:chgData name="reza kabir" userId="af3c95a13102d509" providerId="LiveId" clId="{88200EE4-F4B4-49E8-8126-B01E5FCCBE2D}" dt="2020-05-17T11:38:48.795" v="2259" actId="165"/>
          <ac:spMkLst>
            <pc:docMk/>
            <pc:sldMk cId="407121545" sldId="525"/>
            <ac:spMk id="213" creationId="{9AC1F82C-8274-4F63-98B4-8143AF167F0F}"/>
          </ac:spMkLst>
        </pc:spChg>
        <pc:spChg chg="mod">
          <ac:chgData name="reza kabir" userId="af3c95a13102d509" providerId="LiveId" clId="{88200EE4-F4B4-49E8-8126-B01E5FCCBE2D}" dt="2020-05-17T11:38:48.795" v="2259" actId="165"/>
          <ac:spMkLst>
            <pc:docMk/>
            <pc:sldMk cId="407121545" sldId="525"/>
            <ac:spMk id="214" creationId="{2FE345A4-3C00-44D0-8DF7-51F22A806F8B}"/>
          </ac:spMkLst>
        </pc:spChg>
        <pc:spChg chg="mod">
          <ac:chgData name="reza kabir" userId="af3c95a13102d509" providerId="LiveId" clId="{88200EE4-F4B4-49E8-8126-B01E5FCCBE2D}" dt="2020-05-17T11:38:48.795" v="2259" actId="165"/>
          <ac:spMkLst>
            <pc:docMk/>
            <pc:sldMk cId="407121545" sldId="525"/>
            <ac:spMk id="215" creationId="{B78BAA7E-4BBC-45DE-AEBD-3ACF224DD734}"/>
          </ac:spMkLst>
        </pc:spChg>
        <pc:spChg chg="mod">
          <ac:chgData name="reza kabir" userId="af3c95a13102d509" providerId="LiveId" clId="{88200EE4-F4B4-49E8-8126-B01E5FCCBE2D}" dt="2020-05-17T11:38:48.795" v="2259" actId="165"/>
          <ac:spMkLst>
            <pc:docMk/>
            <pc:sldMk cId="407121545" sldId="525"/>
            <ac:spMk id="216" creationId="{98690C00-026E-4790-86B4-4BF786F5FC07}"/>
          </ac:spMkLst>
        </pc:spChg>
        <pc:spChg chg="mod">
          <ac:chgData name="reza kabir" userId="af3c95a13102d509" providerId="LiveId" clId="{88200EE4-F4B4-49E8-8126-B01E5FCCBE2D}" dt="2020-05-17T11:38:48.795" v="2259" actId="165"/>
          <ac:spMkLst>
            <pc:docMk/>
            <pc:sldMk cId="407121545" sldId="525"/>
            <ac:spMk id="217" creationId="{D70FD5A9-4EDA-48FE-ADD7-36CCCC6FFDE1}"/>
          </ac:spMkLst>
        </pc:spChg>
        <pc:spChg chg="mod">
          <ac:chgData name="reza kabir" userId="af3c95a13102d509" providerId="LiveId" clId="{88200EE4-F4B4-49E8-8126-B01E5FCCBE2D}" dt="2020-05-17T11:38:48.795" v="2259" actId="165"/>
          <ac:spMkLst>
            <pc:docMk/>
            <pc:sldMk cId="407121545" sldId="525"/>
            <ac:spMk id="218" creationId="{D198F7CB-64A8-491A-A348-A7756005F1E4}"/>
          </ac:spMkLst>
        </pc:spChg>
        <pc:spChg chg="mod">
          <ac:chgData name="reza kabir" userId="af3c95a13102d509" providerId="LiveId" clId="{88200EE4-F4B4-49E8-8126-B01E5FCCBE2D}" dt="2020-05-17T11:38:48.795" v="2259" actId="165"/>
          <ac:spMkLst>
            <pc:docMk/>
            <pc:sldMk cId="407121545" sldId="525"/>
            <ac:spMk id="219" creationId="{46EE8861-207C-4EF4-8D19-35915BFB9438}"/>
          </ac:spMkLst>
        </pc:spChg>
        <pc:spChg chg="mod">
          <ac:chgData name="reza kabir" userId="af3c95a13102d509" providerId="LiveId" clId="{88200EE4-F4B4-49E8-8126-B01E5FCCBE2D}" dt="2020-05-17T11:38:48.795" v="2259" actId="165"/>
          <ac:spMkLst>
            <pc:docMk/>
            <pc:sldMk cId="407121545" sldId="525"/>
            <ac:spMk id="220" creationId="{3989B072-1DE6-4F4D-A547-21494CFAC5CE}"/>
          </ac:spMkLst>
        </pc:spChg>
        <pc:spChg chg="mod">
          <ac:chgData name="reza kabir" userId="af3c95a13102d509" providerId="LiveId" clId="{88200EE4-F4B4-49E8-8126-B01E5FCCBE2D}" dt="2020-05-17T11:38:48.795" v="2259" actId="165"/>
          <ac:spMkLst>
            <pc:docMk/>
            <pc:sldMk cId="407121545" sldId="525"/>
            <ac:spMk id="221" creationId="{6E597E10-514E-4E5F-A292-608268D5A128}"/>
          </ac:spMkLst>
        </pc:spChg>
        <pc:spChg chg="mod">
          <ac:chgData name="reza kabir" userId="af3c95a13102d509" providerId="LiveId" clId="{88200EE4-F4B4-49E8-8126-B01E5FCCBE2D}" dt="2020-05-17T11:38:48.795" v="2259" actId="165"/>
          <ac:spMkLst>
            <pc:docMk/>
            <pc:sldMk cId="407121545" sldId="525"/>
            <ac:spMk id="223" creationId="{CF590F6D-4B5B-4F89-BADD-0A2872A5355B}"/>
          </ac:spMkLst>
        </pc:spChg>
        <pc:spChg chg="mod">
          <ac:chgData name="reza kabir" userId="af3c95a13102d509" providerId="LiveId" clId="{88200EE4-F4B4-49E8-8126-B01E5FCCBE2D}" dt="2020-05-17T11:38:48.795" v="2259" actId="165"/>
          <ac:spMkLst>
            <pc:docMk/>
            <pc:sldMk cId="407121545" sldId="525"/>
            <ac:spMk id="224" creationId="{1FF16C7A-6221-4800-91D8-68AD67B30A88}"/>
          </ac:spMkLst>
        </pc:spChg>
        <pc:spChg chg="mod">
          <ac:chgData name="reza kabir" userId="af3c95a13102d509" providerId="LiveId" clId="{88200EE4-F4B4-49E8-8126-B01E5FCCBE2D}" dt="2020-05-17T11:38:48.795" v="2259" actId="165"/>
          <ac:spMkLst>
            <pc:docMk/>
            <pc:sldMk cId="407121545" sldId="525"/>
            <ac:spMk id="225" creationId="{BC25EC5D-B670-4D22-ABC9-50B3A4621503}"/>
          </ac:spMkLst>
        </pc:spChg>
        <pc:spChg chg="mod">
          <ac:chgData name="reza kabir" userId="af3c95a13102d509" providerId="LiveId" clId="{88200EE4-F4B4-49E8-8126-B01E5FCCBE2D}" dt="2020-05-17T11:38:48.795" v="2259" actId="165"/>
          <ac:spMkLst>
            <pc:docMk/>
            <pc:sldMk cId="407121545" sldId="525"/>
            <ac:spMk id="226" creationId="{0AC214F2-B109-4472-A7EE-AD4213F6D2D8}"/>
          </ac:spMkLst>
        </pc:spChg>
        <pc:spChg chg="mod">
          <ac:chgData name="reza kabir" userId="af3c95a13102d509" providerId="LiveId" clId="{88200EE4-F4B4-49E8-8126-B01E5FCCBE2D}" dt="2020-05-17T11:38:48.795" v="2259" actId="165"/>
          <ac:spMkLst>
            <pc:docMk/>
            <pc:sldMk cId="407121545" sldId="525"/>
            <ac:spMk id="227" creationId="{2ED7F3E1-4725-4F0E-98B3-AE3604A8CE17}"/>
          </ac:spMkLst>
        </pc:spChg>
        <pc:spChg chg="mod">
          <ac:chgData name="reza kabir" userId="af3c95a13102d509" providerId="LiveId" clId="{88200EE4-F4B4-49E8-8126-B01E5FCCBE2D}" dt="2020-05-17T11:38:48.795" v="2259" actId="165"/>
          <ac:spMkLst>
            <pc:docMk/>
            <pc:sldMk cId="407121545" sldId="525"/>
            <ac:spMk id="228" creationId="{355A1BD9-6DD0-401E-81AA-E9145C969696}"/>
          </ac:spMkLst>
        </pc:spChg>
        <pc:spChg chg="mod">
          <ac:chgData name="reza kabir" userId="af3c95a13102d509" providerId="LiveId" clId="{88200EE4-F4B4-49E8-8126-B01E5FCCBE2D}" dt="2020-05-17T11:38:48.795" v="2259" actId="165"/>
          <ac:spMkLst>
            <pc:docMk/>
            <pc:sldMk cId="407121545" sldId="525"/>
            <ac:spMk id="229" creationId="{5EEC10B8-70C2-46D8-B5D0-BC1AB1D1F12E}"/>
          </ac:spMkLst>
        </pc:spChg>
        <pc:spChg chg="mod">
          <ac:chgData name="reza kabir" userId="af3c95a13102d509" providerId="LiveId" clId="{88200EE4-F4B4-49E8-8126-B01E5FCCBE2D}" dt="2020-05-17T11:38:48.795" v="2259" actId="165"/>
          <ac:spMkLst>
            <pc:docMk/>
            <pc:sldMk cId="407121545" sldId="525"/>
            <ac:spMk id="230" creationId="{35A880F2-1227-42D8-878F-6F2537356E4A}"/>
          </ac:spMkLst>
        </pc:spChg>
        <pc:spChg chg="mod">
          <ac:chgData name="reza kabir" userId="af3c95a13102d509" providerId="LiveId" clId="{88200EE4-F4B4-49E8-8126-B01E5FCCBE2D}" dt="2020-05-17T11:38:48.795" v="2259" actId="165"/>
          <ac:spMkLst>
            <pc:docMk/>
            <pc:sldMk cId="407121545" sldId="525"/>
            <ac:spMk id="231" creationId="{C3B447BC-5D0E-4203-BB4E-539592CF8E8A}"/>
          </ac:spMkLst>
        </pc:spChg>
        <pc:spChg chg="mod">
          <ac:chgData name="reza kabir" userId="af3c95a13102d509" providerId="LiveId" clId="{88200EE4-F4B4-49E8-8126-B01E5FCCBE2D}" dt="2020-05-17T11:38:48.795" v="2259" actId="165"/>
          <ac:spMkLst>
            <pc:docMk/>
            <pc:sldMk cId="407121545" sldId="525"/>
            <ac:spMk id="232" creationId="{10D62AF9-B988-41E3-81A6-8193849D3AC9}"/>
          </ac:spMkLst>
        </pc:spChg>
        <pc:spChg chg="mod">
          <ac:chgData name="reza kabir" userId="af3c95a13102d509" providerId="LiveId" clId="{88200EE4-F4B4-49E8-8126-B01E5FCCBE2D}" dt="2020-05-17T11:38:48.795" v="2259" actId="165"/>
          <ac:spMkLst>
            <pc:docMk/>
            <pc:sldMk cId="407121545" sldId="525"/>
            <ac:spMk id="233" creationId="{2CA35FFB-B506-4631-B5CD-6E4BB0017F81}"/>
          </ac:spMkLst>
        </pc:spChg>
        <pc:spChg chg="mod">
          <ac:chgData name="reza kabir" userId="af3c95a13102d509" providerId="LiveId" clId="{88200EE4-F4B4-49E8-8126-B01E5FCCBE2D}" dt="2020-05-17T11:38:48.795" v="2259" actId="165"/>
          <ac:spMkLst>
            <pc:docMk/>
            <pc:sldMk cId="407121545" sldId="525"/>
            <ac:spMk id="234" creationId="{7C5C5F3F-9E30-4EAB-88F7-2B6097E580A5}"/>
          </ac:spMkLst>
        </pc:spChg>
        <pc:spChg chg="mod">
          <ac:chgData name="reza kabir" userId="af3c95a13102d509" providerId="LiveId" clId="{88200EE4-F4B4-49E8-8126-B01E5FCCBE2D}" dt="2020-05-17T11:38:48.795" v="2259" actId="165"/>
          <ac:spMkLst>
            <pc:docMk/>
            <pc:sldMk cId="407121545" sldId="525"/>
            <ac:spMk id="235" creationId="{634C6AE0-C35D-4025-B1B9-302A3B45F74C}"/>
          </ac:spMkLst>
        </pc:spChg>
        <pc:spChg chg="mod">
          <ac:chgData name="reza kabir" userId="af3c95a13102d509" providerId="LiveId" clId="{88200EE4-F4B4-49E8-8126-B01E5FCCBE2D}" dt="2020-05-17T11:38:48.795" v="2259" actId="165"/>
          <ac:spMkLst>
            <pc:docMk/>
            <pc:sldMk cId="407121545" sldId="525"/>
            <ac:spMk id="236" creationId="{733B09DA-433F-4125-9115-5EDDC2CC178B}"/>
          </ac:spMkLst>
        </pc:spChg>
        <pc:spChg chg="mod">
          <ac:chgData name="reza kabir" userId="af3c95a13102d509" providerId="LiveId" clId="{88200EE4-F4B4-49E8-8126-B01E5FCCBE2D}" dt="2020-05-17T11:38:48.795" v="2259" actId="165"/>
          <ac:spMkLst>
            <pc:docMk/>
            <pc:sldMk cId="407121545" sldId="525"/>
            <ac:spMk id="237" creationId="{8623A5BA-AF07-48CD-9C23-E5E25E9A058C}"/>
          </ac:spMkLst>
        </pc:spChg>
        <pc:spChg chg="mod">
          <ac:chgData name="reza kabir" userId="af3c95a13102d509" providerId="LiveId" clId="{88200EE4-F4B4-49E8-8126-B01E5FCCBE2D}" dt="2020-05-17T11:38:48.795" v="2259" actId="165"/>
          <ac:spMkLst>
            <pc:docMk/>
            <pc:sldMk cId="407121545" sldId="525"/>
            <ac:spMk id="238" creationId="{D5DDC46F-92C0-4F4A-8ADF-B14DF0221C62}"/>
          </ac:spMkLst>
        </pc:spChg>
        <pc:spChg chg="mod">
          <ac:chgData name="reza kabir" userId="af3c95a13102d509" providerId="LiveId" clId="{88200EE4-F4B4-49E8-8126-B01E5FCCBE2D}" dt="2020-05-17T11:38:48.795" v="2259" actId="165"/>
          <ac:spMkLst>
            <pc:docMk/>
            <pc:sldMk cId="407121545" sldId="525"/>
            <ac:spMk id="239" creationId="{D79D9652-524D-4A29-B02C-45A3D67CA961}"/>
          </ac:spMkLst>
        </pc:spChg>
        <pc:spChg chg="mod">
          <ac:chgData name="reza kabir" userId="af3c95a13102d509" providerId="LiveId" clId="{88200EE4-F4B4-49E8-8126-B01E5FCCBE2D}" dt="2020-05-17T11:38:48.795" v="2259" actId="165"/>
          <ac:spMkLst>
            <pc:docMk/>
            <pc:sldMk cId="407121545" sldId="525"/>
            <ac:spMk id="240" creationId="{A8F27EDC-485F-4C00-AAB7-BBEB9E7DB5A5}"/>
          </ac:spMkLst>
        </pc:spChg>
        <pc:spChg chg="mod">
          <ac:chgData name="reza kabir" userId="af3c95a13102d509" providerId="LiveId" clId="{88200EE4-F4B4-49E8-8126-B01E5FCCBE2D}" dt="2020-05-17T11:38:48.795" v="2259" actId="165"/>
          <ac:spMkLst>
            <pc:docMk/>
            <pc:sldMk cId="407121545" sldId="525"/>
            <ac:spMk id="241" creationId="{8709C231-8D5C-4451-BA52-0F3B73034CE4}"/>
          </ac:spMkLst>
        </pc:spChg>
        <pc:spChg chg="mod">
          <ac:chgData name="reza kabir" userId="af3c95a13102d509" providerId="LiveId" clId="{88200EE4-F4B4-49E8-8126-B01E5FCCBE2D}" dt="2020-05-17T11:38:48.795" v="2259" actId="165"/>
          <ac:spMkLst>
            <pc:docMk/>
            <pc:sldMk cId="407121545" sldId="525"/>
            <ac:spMk id="242" creationId="{1E369123-3579-424A-A74C-DFAE2EA8C595}"/>
          </ac:spMkLst>
        </pc:spChg>
        <pc:spChg chg="mod">
          <ac:chgData name="reza kabir" userId="af3c95a13102d509" providerId="LiveId" clId="{88200EE4-F4B4-49E8-8126-B01E5FCCBE2D}" dt="2020-05-17T11:38:48.795" v="2259" actId="165"/>
          <ac:spMkLst>
            <pc:docMk/>
            <pc:sldMk cId="407121545" sldId="525"/>
            <ac:spMk id="243" creationId="{16CB84F0-1A79-42AA-BA43-D907955A440D}"/>
          </ac:spMkLst>
        </pc:spChg>
        <pc:spChg chg="mod">
          <ac:chgData name="reza kabir" userId="af3c95a13102d509" providerId="LiveId" clId="{88200EE4-F4B4-49E8-8126-B01E5FCCBE2D}" dt="2020-05-17T11:38:48.795" v="2259" actId="165"/>
          <ac:spMkLst>
            <pc:docMk/>
            <pc:sldMk cId="407121545" sldId="525"/>
            <ac:spMk id="244" creationId="{ADFE5F3F-24B4-4128-AF25-FC97F0CAC3E3}"/>
          </ac:spMkLst>
        </pc:spChg>
        <pc:spChg chg="mod">
          <ac:chgData name="reza kabir" userId="af3c95a13102d509" providerId="LiveId" clId="{88200EE4-F4B4-49E8-8126-B01E5FCCBE2D}" dt="2020-05-17T11:38:48.795" v="2259" actId="165"/>
          <ac:spMkLst>
            <pc:docMk/>
            <pc:sldMk cId="407121545" sldId="525"/>
            <ac:spMk id="245" creationId="{A1AFF6DA-F8F8-44C0-8F13-035AEC747372}"/>
          </ac:spMkLst>
        </pc:spChg>
        <pc:spChg chg="mod">
          <ac:chgData name="reza kabir" userId="af3c95a13102d509" providerId="LiveId" clId="{88200EE4-F4B4-49E8-8126-B01E5FCCBE2D}" dt="2020-05-17T11:38:48.795" v="2259" actId="165"/>
          <ac:spMkLst>
            <pc:docMk/>
            <pc:sldMk cId="407121545" sldId="525"/>
            <ac:spMk id="246" creationId="{B3D3604A-6D2E-4539-8450-A2BB575E3509}"/>
          </ac:spMkLst>
        </pc:spChg>
        <pc:spChg chg="mod">
          <ac:chgData name="reza kabir" userId="af3c95a13102d509" providerId="LiveId" clId="{88200EE4-F4B4-49E8-8126-B01E5FCCBE2D}" dt="2020-05-17T11:38:48.795" v="2259" actId="165"/>
          <ac:spMkLst>
            <pc:docMk/>
            <pc:sldMk cId="407121545" sldId="525"/>
            <ac:spMk id="247" creationId="{B112F346-C109-4785-9298-5EC23E113039}"/>
          </ac:spMkLst>
        </pc:spChg>
        <pc:spChg chg="mod">
          <ac:chgData name="reza kabir" userId="af3c95a13102d509" providerId="LiveId" clId="{88200EE4-F4B4-49E8-8126-B01E5FCCBE2D}" dt="2020-05-17T11:38:48.795" v="2259" actId="165"/>
          <ac:spMkLst>
            <pc:docMk/>
            <pc:sldMk cId="407121545" sldId="525"/>
            <ac:spMk id="248" creationId="{27027D58-30D8-494A-9131-7D68646BAA96}"/>
          </ac:spMkLst>
        </pc:spChg>
        <pc:spChg chg="mod">
          <ac:chgData name="reza kabir" userId="af3c95a13102d509" providerId="LiveId" clId="{88200EE4-F4B4-49E8-8126-B01E5FCCBE2D}" dt="2020-05-17T11:38:48.795" v="2259" actId="165"/>
          <ac:spMkLst>
            <pc:docMk/>
            <pc:sldMk cId="407121545" sldId="525"/>
            <ac:spMk id="249" creationId="{80D90AD5-704D-49FE-A6DB-97618BEEF136}"/>
          </ac:spMkLst>
        </pc:spChg>
        <pc:spChg chg="mod">
          <ac:chgData name="reza kabir" userId="af3c95a13102d509" providerId="LiveId" clId="{88200EE4-F4B4-49E8-8126-B01E5FCCBE2D}" dt="2020-05-17T11:38:48.795" v="2259" actId="165"/>
          <ac:spMkLst>
            <pc:docMk/>
            <pc:sldMk cId="407121545" sldId="525"/>
            <ac:spMk id="250" creationId="{F664A1A6-7873-4B7F-8FD8-D3F5EE57473B}"/>
          </ac:spMkLst>
        </pc:spChg>
        <pc:spChg chg="mod">
          <ac:chgData name="reza kabir" userId="af3c95a13102d509" providerId="LiveId" clId="{88200EE4-F4B4-49E8-8126-B01E5FCCBE2D}" dt="2020-05-17T11:38:48.795" v="2259" actId="165"/>
          <ac:spMkLst>
            <pc:docMk/>
            <pc:sldMk cId="407121545" sldId="525"/>
            <ac:spMk id="251" creationId="{F98A17FF-F8CB-45C4-A5B8-071156B40CD8}"/>
          </ac:spMkLst>
        </pc:spChg>
        <pc:spChg chg="mod">
          <ac:chgData name="reza kabir" userId="af3c95a13102d509" providerId="LiveId" clId="{88200EE4-F4B4-49E8-8126-B01E5FCCBE2D}" dt="2020-05-17T11:38:48.795" v="2259" actId="165"/>
          <ac:spMkLst>
            <pc:docMk/>
            <pc:sldMk cId="407121545" sldId="525"/>
            <ac:spMk id="252" creationId="{99286D80-53E9-42AF-B966-2EF8716996DD}"/>
          </ac:spMkLst>
        </pc:spChg>
        <pc:spChg chg="mod">
          <ac:chgData name="reza kabir" userId="af3c95a13102d509" providerId="LiveId" clId="{88200EE4-F4B4-49E8-8126-B01E5FCCBE2D}" dt="2020-05-17T11:38:48.795" v="2259" actId="165"/>
          <ac:spMkLst>
            <pc:docMk/>
            <pc:sldMk cId="407121545" sldId="525"/>
            <ac:spMk id="253" creationId="{6E948D17-5EB3-41B3-A957-DC970506FAC1}"/>
          </ac:spMkLst>
        </pc:spChg>
        <pc:spChg chg="mod">
          <ac:chgData name="reza kabir" userId="af3c95a13102d509" providerId="LiveId" clId="{88200EE4-F4B4-49E8-8126-B01E5FCCBE2D}" dt="2020-05-17T11:38:48.795" v="2259" actId="165"/>
          <ac:spMkLst>
            <pc:docMk/>
            <pc:sldMk cId="407121545" sldId="525"/>
            <ac:spMk id="254" creationId="{8E5135C8-FFD4-46FC-9A03-86AD3DB72310}"/>
          </ac:spMkLst>
        </pc:spChg>
        <pc:spChg chg="mod">
          <ac:chgData name="reza kabir" userId="af3c95a13102d509" providerId="LiveId" clId="{88200EE4-F4B4-49E8-8126-B01E5FCCBE2D}" dt="2020-05-17T11:38:48.795" v="2259" actId="165"/>
          <ac:spMkLst>
            <pc:docMk/>
            <pc:sldMk cId="407121545" sldId="525"/>
            <ac:spMk id="255" creationId="{55EC3D3A-308E-4026-9579-7482C0D1E0A7}"/>
          </ac:spMkLst>
        </pc:spChg>
        <pc:spChg chg="mod">
          <ac:chgData name="reza kabir" userId="af3c95a13102d509" providerId="LiveId" clId="{88200EE4-F4B4-49E8-8126-B01E5FCCBE2D}" dt="2020-05-17T11:38:48.795" v="2259" actId="165"/>
          <ac:spMkLst>
            <pc:docMk/>
            <pc:sldMk cId="407121545" sldId="525"/>
            <ac:spMk id="256" creationId="{79A860C5-107D-4178-A484-26A6E535152A}"/>
          </ac:spMkLst>
        </pc:spChg>
        <pc:spChg chg="mod">
          <ac:chgData name="reza kabir" userId="af3c95a13102d509" providerId="LiveId" clId="{88200EE4-F4B4-49E8-8126-B01E5FCCBE2D}" dt="2020-05-17T11:38:48.795" v="2259" actId="165"/>
          <ac:spMkLst>
            <pc:docMk/>
            <pc:sldMk cId="407121545" sldId="525"/>
            <ac:spMk id="257" creationId="{E71AF5C5-891C-45C9-B841-A2DA819354E1}"/>
          </ac:spMkLst>
        </pc:spChg>
        <pc:spChg chg="mod">
          <ac:chgData name="reza kabir" userId="af3c95a13102d509" providerId="LiveId" clId="{88200EE4-F4B4-49E8-8126-B01E5FCCBE2D}" dt="2020-05-17T11:38:48.795" v="2259" actId="165"/>
          <ac:spMkLst>
            <pc:docMk/>
            <pc:sldMk cId="407121545" sldId="525"/>
            <ac:spMk id="258" creationId="{133FB22D-FD0E-42D2-BD4C-9AFD515F9123}"/>
          </ac:spMkLst>
        </pc:spChg>
        <pc:spChg chg="mod">
          <ac:chgData name="reza kabir" userId="af3c95a13102d509" providerId="LiveId" clId="{88200EE4-F4B4-49E8-8126-B01E5FCCBE2D}" dt="2020-05-17T11:38:48.795" v="2259" actId="165"/>
          <ac:spMkLst>
            <pc:docMk/>
            <pc:sldMk cId="407121545" sldId="525"/>
            <ac:spMk id="259" creationId="{DFB7D58E-1853-456F-986C-7BF12715CDFD}"/>
          </ac:spMkLst>
        </pc:spChg>
        <pc:spChg chg="mod">
          <ac:chgData name="reza kabir" userId="af3c95a13102d509" providerId="LiveId" clId="{88200EE4-F4B4-49E8-8126-B01E5FCCBE2D}" dt="2020-05-17T11:38:48.795" v="2259" actId="165"/>
          <ac:spMkLst>
            <pc:docMk/>
            <pc:sldMk cId="407121545" sldId="525"/>
            <ac:spMk id="260" creationId="{67C45977-92FC-4AE4-B38C-AE349860AD8C}"/>
          </ac:spMkLst>
        </pc:spChg>
        <pc:spChg chg="mod">
          <ac:chgData name="reza kabir" userId="af3c95a13102d509" providerId="LiveId" clId="{88200EE4-F4B4-49E8-8126-B01E5FCCBE2D}" dt="2020-05-17T11:38:48.795" v="2259" actId="165"/>
          <ac:spMkLst>
            <pc:docMk/>
            <pc:sldMk cId="407121545" sldId="525"/>
            <ac:spMk id="261" creationId="{49A8C4B0-A3A9-4254-AD49-BAE27C8A6514}"/>
          </ac:spMkLst>
        </pc:spChg>
        <pc:spChg chg="mod">
          <ac:chgData name="reza kabir" userId="af3c95a13102d509" providerId="LiveId" clId="{88200EE4-F4B4-49E8-8126-B01E5FCCBE2D}" dt="2020-05-17T11:38:48.795" v="2259" actId="165"/>
          <ac:spMkLst>
            <pc:docMk/>
            <pc:sldMk cId="407121545" sldId="525"/>
            <ac:spMk id="262" creationId="{5CE8E386-862C-40C5-B032-F75748B9CC85}"/>
          </ac:spMkLst>
        </pc:spChg>
        <pc:spChg chg="mod">
          <ac:chgData name="reza kabir" userId="af3c95a13102d509" providerId="LiveId" clId="{88200EE4-F4B4-49E8-8126-B01E5FCCBE2D}" dt="2020-05-17T11:38:48.795" v="2259" actId="165"/>
          <ac:spMkLst>
            <pc:docMk/>
            <pc:sldMk cId="407121545" sldId="525"/>
            <ac:spMk id="263" creationId="{E5662904-A804-467E-AD3D-9FBAF9537E62}"/>
          </ac:spMkLst>
        </pc:spChg>
        <pc:spChg chg="mod">
          <ac:chgData name="reza kabir" userId="af3c95a13102d509" providerId="LiveId" clId="{88200EE4-F4B4-49E8-8126-B01E5FCCBE2D}" dt="2020-05-17T11:38:48.795" v="2259" actId="165"/>
          <ac:spMkLst>
            <pc:docMk/>
            <pc:sldMk cId="407121545" sldId="525"/>
            <ac:spMk id="264" creationId="{9CDC9447-9C99-4701-8D65-86EA59000179}"/>
          </ac:spMkLst>
        </pc:spChg>
        <pc:spChg chg="mod">
          <ac:chgData name="reza kabir" userId="af3c95a13102d509" providerId="LiveId" clId="{88200EE4-F4B4-49E8-8126-B01E5FCCBE2D}" dt="2020-05-17T11:38:48.795" v="2259" actId="165"/>
          <ac:spMkLst>
            <pc:docMk/>
            <pc:sldMk cId="407121545" sldId="525"/>
            <ac:spMk id="265" creationId="{88A8B719-FF49-40EB-BBFD-00F22A7E421F}"/>
          </ac:spMkLst>
        </pc:spChg>
        <pc:spChg chg="mod">
          <ac:chgData name="reza kabir" userId="af3c95a13102d509" providerId="LiveId" clId="{88200EE4-F4B4-49E8-8126-B01E5FCCBE2D}" dt="2020-05-17T11:38:48.795" v="2259" actId="165"/>
          <ac:spMkLst>
            <pc:docMk/>
            <pc:sldMk cId="407121545" sldId="525"/>
            <ac:spMk id="266" creationId="{2BF4CF7B-2DEF-4FC6-9AF2-5EAC80B541D8}"/>
          </ac:spMkLst>
        </pc:spChg>
        <pc:spChg chg="mod">
          <ac:chgData name="reza kabir" userId="af3c95a13102d509" providerId="LiveId" clId="{88200EE4-F4B4-49E8-8126-B01E5FCCBE2D}" dt="2020-05-17T11:38:48.795" v="2259" actId="165"/>
          <ac:spMkLst>
            <pc:docMk/>
            <pc:sldMk cId="407121545" sldId="525"/>
            <ac:spMk id="267" creationId="{9F9D7A81-90D4-4A29-953D-2E07C1C66458}"/>
          </ac:spMkLst>
        </pc:spChg>
        <pc:spChg chg="mod">
          <ac:chgData name="reza kabir" userId="af3c95a13102d509" providerId="LiveId" clId="{88200EE4-F4B4-49E8-8126-B01E5FCCBE2D}" dt="2020-05-17T11:38:48.795" v="2259" actId="165"/>
          <ac:spMkLst>
            <pc:docMk/>
            <pc:sldMk cId="407121545" sldId="525"/>
            <ac:spMk id="268" creationId="{EBC81FCD-2FF4-4CF1-AB5D-91CBF2D0E091}"/>
          </ac:spMkLst>
        </pc:spChg>
        <pc:spChg chg="mod">
          <ac:chgData name="reza kabir" userId="af3c95a13102d509" providerId="LiveId" clId="{88200EE4-F4B4-49E8-8126-B01E5FCCBE2D}" dt="2020-05-17T11:38:48.795" v="2259" actId="165"/>
          <ac:spMkLst>
            <pc:docMk/>
            <pc:sldMk cId="407121545" sldId="525"/>
            <ac:spMk id="269" creationId="{412D75FA-51A6-47D6-9891-46191B408DA4}"/>
          </ac:spMkLst>
        </pc:spChg>
        <pc:spChg chg="mod">
          <ac:chgData name="reza kabir" userId="af3c95a13102d509" providerId="LiveId" clId="{88200EE4-F4B4-49E8-8126-B01E5FCCBE2D}" dt="2020-05-17T11:38:48.795" v="2259" actId="165"/>
          <ac:spMkLst>
            <pc:docMk/>
            <pc:sldMk cId="407121545" sldId="525"/>
            <ac:spMk id="270" creationId="{B0EE7B22-28CD-4F4E-8239-C8F889DA6C41}"/>
          </ac:spMkLst>
        </pc:spChg>
        <pc:spChg chg="mod">
          <ac:chgData name="reza kabir" userId="af3c95a13102d509" providerId="LiveId" clId="{88200EE4-F4B4-49E8-8126-B01E5FCCBE2D}" dt="2020-05-17T11:38:48.795" v="2259" actId="165"/>
          <ac:spMkLst>
            <pc:docMk/>
            <pc:sldMk cId="407121545" sldId="525"/>
            <ac:spMk id="271" creationId="{B3AD25A9-CD0B-4FE0-B8D2-CE24AD3A8042}"/>
          </ac:spMkLst>
        </pc:spChg>
        <pc:spChg chg="mod">
          <ac:chgData name="reza kabir" userId="af3c95a13102d509" providerId="LiveId" clId="{88200EE4-F4B4-49E8-8126-B01E5FCCBE2D}" dt="2020-05-17T11:38:48.795" v="2259" actId="165"/>
          <ac:spMkLst>
            <pc:docMk/>
            <pc:sldMk cId="407121545" sldId="525"/>
            <ac:spMk id="272" creationId="{C3F6E76D-C35E-42D0-8966-00065596E713}"/>
          </ac:spMkLst>
        </pc:spChg>
        <pc:spChg chg="mod">
          <ac:chgData name="reza kabir" userId="af3c95a13102d509" providerId="LiveId" clId="{88200EE4-F4B4-49E8-8126-B01E5FCCBE2D}" dt="2020-05-17T11:38:48.795" v="2259" actId="165"/>
          <ac:spMkLst>
            <pc:docMk/>
            <pc:sldMk cId="407121545" sldId="525"/>
            <ac:spMk id="273" creationId="{D0D0E08B-4ACB-499D-BAD1-99A8EF41E305}"/>
          </ac:spMkLst>
        </pc:spChg>
        <pc:spChg chg="mod">
          <ac:chgData name="reza kabir" userId="af3c95a13102d509" providerId="LiveId" clId="{88200EE4-F4B4-49E8-8126-B01E5FCCBE2D}" dt="2020-05-17T11:38:48.795" v="2259" actId="165"/>
          <ac:spMkLst>
            <pc:docMk/>
            <pc:sldMk cId="407121545" sldId="525"/>
            <ac:spMk id="274" creationId="{D8A2829D-190E-4D0B-9B04-DF6F231D2EDD}"/>
          </ac:spMkLst>
        </pc:spChg>
        <pc:spChg chg="mod">
          <ac:chgData name="reza kabir" userId="af3c95a13102d509" providerId="LiveId" clId="{88200EE4-F4B4-49E8-8126-B01E5FCCBE2D}" dt="2020-05-17T11:38:48.795" v="2259" actId="165"/>
          <ac:spMkLst>
            <pc:docMk/>
            <pc:sldMk cId="407121545" sldId="525"/>
            <ac:spMk id="275" creationId="{16CA0505-FA68-4E50-80D1-1064173E4C6D}"/>
          </ac:spMkLst>
        </pc:spChg>
        <pc:spChg chg="mod">
          <ac:chgData name="reza kabir" userId="af3c95a13102d509" providerId="LiveId" clId="{88200EE4-F4B4-49E8-8126-B01E5FCCBE2D}" dt="2020-05-17T11:38:48.795" v="2259" actId="165"/>
          <ac:spMkLst>
            <pc:docMk/>
            <pc:sldMk cId="407121545" sldId="525"/>
            <ac:spMk id="276" creationId="{4D3C6D4E-FB79-43A8-A244-B9BA35F77F0A}"/>
          </ac:spMkLst>
        </pc:spChg>
        <pc:spChg chg="mod">
          <ac:chgData name="reza kabir" userId="af3c95a13102d509" providerId="LiveId" clId="{88200EE4-F4B4-49E8-8126-B01E5FCCBE2D}" dt="2020-05-17T11:38:48.795" v="2259" actId="165"/>
          <ac:spMkLst>
            <pc:docMk/>
            <pc:sldMk cId="407121545" sldId="525"/>
            <ac:spMk id="277" creationId="{7B3C8B76-7A33-4BE1-ACD3-C0EF45D2BC0A}"/>
          </ac:spMkLst>
        </pc:spChg>
        <pc:spChg chg="mod">
          <ac:chgData name="reza kabir" userId="af3c95a13102d509" providerId="LiveId" clId="{88200EE4-F4B4-49E8-8126-B01E5FCCBE2D}" dt="2020-05-17T11:38:48.795" v="2259" actId="165"/>
          <ac:spMkLst>
            <pc:docMk/>
            <pc:sldMk cId="407121545" sldId="525"/>
            <ac:spMk id="278" creationId="{06D2DCAD-C552-42CA-A95A-55201AF6AD8C}"/>
          </ac:spMkLst>
        </pc:spChg>
        <pc:spChg chg="mod">
          <ac:chgData name="reza kabir" userId="af3c95a13102d509" providerId="LiveId" clId="{88200EE4-F4B4-49E8-8126-B01E5FCCBE2D}" dt="2020-05-17T11:38:48.795" v="2259" actId="165"/>
          <ac:spMkLst>
            <pc:docMk/>
            <pc:sldMk cId="407121545" sldId="525"/>
            <ac:spMk id="279" creationId="{EC87D471-258E-472E-9B0A-3CCA5DDD1BC6}"/>
          </ac:spMkLst>
        </pc:spChg>
        <pc:spChg chg="mod">
          <ac:chgData name="reza kabir" userId="af3c95a13102d509" providerId="LiveId" clId="{88200EE4-F4B4-49E8-8126-B01E5FCCBE2D}" dt="2020-05-17T11:38:48.795" v="2259" actId="165"/>
          <ac:spMkLst>
            <pc:docMk/>
            <pc:sldMk cId="407121545" sldId="525"/>
            <ac:spMk id="280" creationId="{608116FA-9DEB-4460-8369-D430AEFC3566}"/>
          </ac:spMkLst>
        </pc:spChg>
        <pc:spChg chg="mod">
          <ac:chgData name="reza kabir" userId="af3c95a13102d509" providerId="LiveId" clId="{88200EE4-F4B4-49E8-8126-B01E5FCCBE2D}" dt="2020-05-17T11:38:48.795" v="2259" actId="165"/>
          <ac:spMkLst>
            <pc:docMk/>
            <pc:sldMk cId="407121545" sldId="525"/>
            <ac:spMk id="281" creationId="{E8C02638-8CFA-461C-9857-2EEB92B56C5E}"/>
          </ac:spMkLst>
        </pc:spChg>
        <pc:spChg chg="mod">
          <ac:chgData name="reza kabir" userId="af3c95a13102d509" providerId="LiveId" clId="{88200EE4-F4B4-49E8-8126-B01E5FCCBE2D}" dt="2020-05-17T11:38:48.795" v="2259" actId="165"/>
          <ac:spMkLst>
            <pc:docMk/>
            <pc:sldMk cId="407121545" sldId="525"/>
            <ac:spMk id="282" creationId="{D686E2ED-5889-46AF-BAAE-571ED409F5C9}"/>
          </ac:spMkLst>
        </pc:spChg>
        <pc:spChg chg="mod">
          <ac:chgData name="reza kabir" userId="af3c95a13102d509" providerId="LiveId" clId="{88200EE4-F4B4-49E8-8126-B01E5FCCBE2D}" dt="2020-05-17T11:38:48.795" v="2259" actId="165"/>
          <ac:spMkLst>
            <pc:docMk/>
            <pc:sldMk cId="407121545" sldId="525"/>
            <ac:spMk id="283" creationId="{EFC0FE40-943D-4E56-B0D1-F1BF535CB4EC}"/>
          </ac:spMkLst>
        </pc:spChg>
        <pc:spChg chg="mod">
          <ac:chgData name="reza kabir" userId="af3c95a13102d509" providerId="LiveId" clId="{88200EE4-F4B4-49E8-8126-B01E5FCCBE2D}" dt="2020-05-17T11:38:48.795" v="2259" actId="165"/>
          <ac:spMkLst>
            <pc:docMk/>
            <pc:sldMk cId="407121545" sldId="525"/>
            <ac:spMk id="284" creationId="{6F9B274F-ABE1-4C6D-AEE4-CA4DE72AF1B2}"/>
          </ac:spMkLst>
        </pc:spChg>
        <pc:spChg chg="mod">
          <ac:chgData name="reza kabir" userId="af3c95a13102d509" providerId="LiveId" clId="{88200EE4-F4B4-49E8-8126-B01E5FCCBE2D}" dt="2020-05-17T11:38:48.795" v="2259" actId="165"/>
          <ac:spMkLst>
            <pc:docMk/>
            <pc:sldMk cId="407121545" sldId="525"/>
            <ac:spMk id="285" creationId="{DDB5459A-3CA2-49D4-A1CD-60894CAAB8AF}"/>
          </ac:spMkLst>
        </pc:spChg>
        <pc:spChg chg="mod">
          <ac:chgData name="reza kabir" userId="af3c95a13102d509" providerId="LiveId" clId="{88200EE4-F4B4-49E8-8126-B01E5FCCBE2D}" dt="2020-05-17T11:38:48.795" v="2259" actId="165"/>
          <ac:spMkLst>
            <pc:docMk/>
            <pc:sldMk cId="407121545" sldId="525"/>
            <ac:spMk id="286" creationId="{C336F525-A305-4D96-B6B2-BD27A1E9EDE7}"/>
          </ac:spMkLst>
        </pc:spChg>
        <pc:spChg chg="mod">
          <ac:chgData name="reza kabir" userId="af3c95a13102d509" providerId="LiveId" clId="{88200EE4-F4B4-49E8-8126-B01E5FCCBE2D}" dt="2020-05-17T11:38:48.795" v="2259" actId="165"/>
          <ac:spMkLst>
            <pc:docMk/>
            <pc:sldMk cId="407121545" sldId="525"/>
            <ac:spMk id="287" creationId="{7960CD02-F1C2-482B-9791-A369F23FCB92}"/>
          </ac:spMkLst>
        </pc:spChg>
        <pc:spChg chg="mod">
          <ac:chgData name="reza kabir" userId="af3c95a13102d509" providerId="LiveId" clId="{88200EE4-F4B4-49E8-8126-B01E5FCCBE2D}" dt="2020-05-17T11:38:48.795" v="2259" actId="165"/>
          <ac:spMkLst>
            <pc:docMk/>
            <pc:sldMk cId="407121545" sldId="525"/>
            <ac:spMk id="288" creationId="{2718B4F3-22D1-4C27-A620-5722513EB019}"/>
          </ac:spMkLst>
        </pc:spChg>
        <pc:spChg chg="mod">
          <ac:chgData name="reza kabir" userId="af3c95a13102d509" providerId="LiveId" clId="{88200EE4-F4B4-49E8-8126-B01E5FCCBE2D}" dt="2020-05-17T11:38:48.795" v="2259" actId="165"/>
          <ac:spMkLst>
            <pc:docMk/>
            <pc:sldMk cId="407121545" sldId="525"/>
            <ac:spMk id="289" creationId="{028A18D0-3E99-48CF-987B-4B8B71B86827}"/>
          </ac:spMkLst>
        </pc:spChg>
        <pc:spChg chg="mod">
          <ac:chgData name="reza kabir" userId="af3c95a13102d509" providerId="LiveId" clId="{88200EE4-F4B4-49E8-8126-B01E5FCCBE2D}" dt="2020-05-17T11:38:48.795" v="2259" actId="165"/>
          <ac:spMkLst>
            <pc:docMk/>
            <pc:sldMk cId="407121545" sldId="525"/>
            <ac:spMk id="290" creationId="{1CB38778-B583-471D-AB07-37DB196C0959}"/>
          </ac:spMkLst>
        </pc:spChg>
        <pc:spChg chg="mod">
          <ac:chgData name="reza kabir" userId="af3c95a13102d509" providerId="LiveId" clId="{88200EE4-F4B4-49E8-8126-B01E5FCCBE2D}" dt="2020-05-17T11:38:48.795" v="2259" actId="165"/>
          <ac:spMkLst>
            <pc:docMk/>
            <pc:sldMk cId="407121545" sldId="525"/>
            <ac:spMk id="291" creationId="{B1037155-9F71-47D6-9281-00458EC4F81D}"/>
          </ac:spMkLst>
        </pc:spChg>
        <pc:spChg chg="mod">
          <ac:chgData name="reza kabir" userId="af3c95a13102d509" providerId="LiveId" clId="{88200EE4-F4B4-49E8-8126-B01E5FCCBE2D}" dt="2020-05-17T11:38:48.795" v="2259" actId="165"/>
          <ac:spMkLst>
            <pc:docMk/>
            <pc:sldMk cId="407121545" sldId="525"/>
            <ac:spMk id="292" creationId="{6B2F53CA-4733-4522-B651-8C2F002A2B97}"/>
          </ac:spMkLst>
        </pc:spChg>
        <pc:spChg chg="mod">
          <ac:chgData name="reza kabir" userId="af3c95a13102d509" providerId="LiveId" clId="{88200EE4-F4B4-49E8-8126-B01E5FCCBE2D}" dt="2020-05-17T11:38:48.795" v="2259" actId="165"/>
          <ac:spMkLst>
            <pc:docMk/>
            <pc:sldMk cId="407121545" sldId="525"/>
            <ac:spMk id="293" creationId="{BEEDF183-E0A5-4F20-B945-46664AE779A7}"/>
          </ac:spMkLst>
        </pc:spChg>
        <pc:spChg chg="mod">
          <ac:chgData name="reza kabir" userId="af3c95a13102d509" providerId="LiveId" clId="{88200EE4-F4B4-49E8-8126-B01E5FCCBE2D}" dt="2020-05-17T11:38:48.795" v="2259" actId="165"/>
          <ac:spMkLst>
            <pc:docMk/>
            <pc:sldMk cId="407121545" sldId="525"/>
            <ac:spMk id="294" creationId="{D9CED78E-72FD-4AC3-8DE9-F3E8A93DB0C2}"/>
          </ac:spMkLst>
        </pc:spChg>
        <pc:spChg chg="mod">
          <ac:chgData name="reza kabir" userId="af3c95a13102d509" providerId="LiveId" clId="{88200EE4-F4B4-49E8-8126-B01E5FCCBE2D}" dt="2020-05-17T11:38:48.795" v="2259" actId="165"/>
          <ac:spMkLst>
            <pc:docMk/>
            <pc:sldMk cId="407121545" sldId="525"/>
            <ac:spMk id="295" creationId="{CEEA1ACD-9989-447A-AB24-4AB846A0A5BE}"/>
          </ac:spMkLst>
        </pc:spChg>
        <pc:spChg chg="mod">
          <ac:chgData name="reza kabir" userId="af3c95a13102d509" providerId="LiveId" clId="{88200EE4-F4B4-49E8-8126-B01E5FCCBE2D}" dt="2020-05-17T11:38:48.795" v="2259" actId="165"/>
          <ac:spMkLst>
            <pc:docMk/>
            <pc:sldMk cId="407121545" sldId="525"/>
            <ac:spMk id="296" creationId="{F51B8C3E-D450-4FDD-B5B9-3F19E5FB5CFF}"/>
          </ac:spMkLst>
        </pc:spChg>
        <pc:spChg chg="mod">
          <ac:chgData name="reza kabir" userId="af3c95a13102d509" providerId="LiveId" clId="{88200EE4-F4B4-49E8-8126-B01E5FCCBE2D}" dt="2020-05-17T11:38:48.795" v="2259" actId="165"/>
          <ac:spMkLst>
            <pc:docMk/>
            <pc:sldMk cId="407121545" sldId="525"/>
            <ac:spMk id="297" creationId="{2200C9B2-CAFE-45BF-A49F-5BB7D07261C9}"/>
          </ac:spMkLst>
        </pc:spChg>
        <pc:spChg chg="mod">
          <ac:chgData name="reza kabir" userId="af3c95a13102d509" providerId="LiveId" clId="{88200EE4-F4B4-49E8-8126-B01E5FCCBE2D}" dt="2020-05-17T11:38:48.795" v="2259" actId="165"/>
          <ac:spMkLst>
            <pc:docMk/>
            <pc:sldMk cId="407121545" sldId="525"/>
            <ac:spMk id="298" creationId="{896CFF0F-32E0-4AFA-9768-9289700CAF58}"/>
          </ac:spMkLst>
        </pc:spChg>
        <pc:spChg chg="mod">
          <ac:chgData name="reza kabir" userId="af3c95a13102d509" providerId="LiveId" clId="{88200EE4-F4B4-49E8-8126-B01E5FCCBE2D}" dt="2020-05-17T11:38:48.795" v="2259" actId="165"/>
          <ac:spMkLst>
            <pc:docMk/>
            <pc:sldMk cId="407121545" sldId="525"/>
            <ac:spMk id="299" creationId="{983C5256-EC87-4980-BB65-DA493A476E15}"/>
          </ac:spMkLst>
        </pc:spChg>
        <pc:spChg chg="mod">
          <ac:chgData name="reza kabir" userId="af3c95a13102d509" providerId="LiveId" clId="{88200EE4-F4B4-49E8-8126-B01E5FCCBE2D}" dt="2020-05-17T11:38:48.795" v="2259" actId="165"/>
          <ac:spMkLst>
            <pc:docMk/>
            <pc:sldMk cId="407121545" sldId="525"/>
            <ac:spMk id="300" creationId="{8975419B-2003-4236-BF8B-4323D5AD50D1}"/>
          </ac:spMkLst>
        </pc:spChg>
        <pc:spChg chg="mod">
          <ac:chgData name="reza kabir" userId="af3c95a13102d509" providerId="LiveId" clId="{88200EE4-F4B4-49E8-8126-B01E5FCCBE2D}" dt="2020-05-17T11:38:48.795" v="2259" actId="165"/>
          <ac:spMkLst>
            <pc:docMk/>
            <pc:sldMk cId="407121545" sldId="525"/>
            <ac:spMk id="301" creationId="{0AB8C853-C9C8-481C-A5D2-0A3A16251AD8}"/>
          </ac:spMkLst>
        </pc:spChg>
        <pc:spChg chg="mod">
          <ac:chgData name="reza kabir" userId="af3c95a13102d509" providerId="LiveId" clId="{88200EE4-F4B4-49E8-8126-B01E5FCCBE2D}" dt="2020-05-17T11:38:48.795" v="2259" actId="165"/>
          <ac:spMkLst>
            <pc:docMk/>
            <pc:sldMk cId="407121545" sldId="525"/>
            <ac:spMk id="302" creationId="{A57445D3-91B1-42AB-A642-A29565944A39}"/>
          </ac:spMkLst>
        </pc:spChg>
        <pc:spChg chg="mod">
          <ac:chgData name="reza kabir" userId="af3c95a13102d509" providerId="LiveId" clId="{88200EE4-F4B4-49E8-8126-B01E5FCCBE2D}" dt="2020-05-17T11:38:48.795" v="2259" actId="165"/>
          <ac:spMkLst>
            <pc:docMk/>
            <pc:sldMk cId="407121545" sldId="525"/>
            <ac:spMk id="303" creationId="{0C69545B-BFA2-4D2D-8B70-2F2AC7B1480C}"/>
          </ac:spMkLst>
        </pc:spChg>
        <pc:spChg chg="mod">
          <ac:chgData name="reza kabir" userId="af3c95a13102d509" providerId="LiveId" clId="{88200EE4-F4B4-49E8-8126-B01E5FCCBE2D}" dt="2020-05-17T11:38:48.795" v="2259" actId="165"/>
          <ac:spMkLst>
            <pc:docMk/>
            <pc:sldMk cId="407121545" sldId="525"/>
            <ac:spMk id="304" creationId="{0BD43C14-84EE-4AAD-8F5F-A2A810303850}"/>
          </ac:spMkLst>
        </pc:spChg>
        <pc:spChg chg="mod">
          <ac:chgData name="reza kabir" userId="af3c95a13102d509" providerId="LiveId" clId="{88200EE4-F4B4-49E8-8126-B01E5FCCBE2D}" dt="2020-05-17T11:38:48.795" v="2259" actId="165"/>
          <ac:spMkLst>
            <pc:docMk/>
            <pc:sldMk cId="407121545" sldId="525"/>
            <ac:spMk id="305" creationId="{F5BB31C0-DECA-4C32-8168-6A608EB49AC4}"/>
          </ac:spMkLst>
        </pc:spChg>
        <pc:spChg chg="mod">
          <ac:chgData name="reza kabir" userId="af3c95a13102d509" providerId="LiveId" clId="{88200EE4-F4B4-49E8-8126-B01E5FCCBE2D}" dt="2020-05-17T11:38:48.795" v="2259" actId="165"/>
          <ac:spMkLst>
            <pc:docMk/>
            <pc:sldMk cId="407121545" sldId="525"/>
            <ac:spMk id="306" creationId="{47EEA8F2-7A87-411B-A05B-248E04171A56}"/>
          </ac:spMkLst>
        </pc:spChg>
        <pc:spChg chg="mod">
          <ac:chgData name="reza kabir" userId="af3c95a13102d509" providerId="LiveId" clId="{88200EE4-F4B4-49E8-8126-B01E5FCCBE2D}" dt="2020-05-17T11:38:48.795" v="2259" actId="165"/>
          <ac:spMkLst>
            <pc:docMk/>
            <pc:sldMk cId="407121545" sldId="525"/>
            <ac:spMk id="307" creationId="{26EB2AD1-D99F-4FBE-BBCE-DE2D14BC9977}"/>
          </ac:spMkLst>
        </pc:spChg>
        <pc:spChg chg="mod">
          <ac:chgData name="reza kabir" userId="af3c95a13102d509" providerId="LiveId" clId="{88200EE4-F4B4-49E8-8126-B01E5FCCBE2D}" dt="2020-05-17T11:38:48.795" v="2259" actId="165"/>
          <ac:spMkLst>
            <pc:docMk/>
            <pc:sldMk cId="407121545" sldId="525"/>
            <ac:spMk id="308" creationId="{4AB36A50-A597-4C5E-932B-BE6103DAE2EB}"/>
          </ac:spMkLst>
        </pc:spChg>
        <pc:spChg chg="mod">
          <ac:chgData name="reza kabir" userId="af3c95a13102d509" providerId="LiveId" clId="{88200EE4-F4B4-49E8-8126-B01E5FCCBE2D}" dt="2020-05-17T11:38:48.795" v="2259" actId="165"/>
          <ac:spMkLst>
            <pc:docMk/>
            <pc:sldMk cId="407121545" sldId="525"/>
            <ac:spMk id="309" creationId="{881F95BF-B9C4-4B7F-93DC-71B2BC501332}"/>
          </ac:spMkLst>
        </pc:spChg>
        <pc:spChg chg="mod">
          <ac:chgData name="reza kabir" userId="af3c95a13102d509" providerId="LiveId" clId="{88200EE4-F4B4-49E8-8126-B01E5FCCBE2D}" dt="2020-05-17T11:38:48.795" v="2259" actId="165"/>
          <ac:spMkLst>
            <pc:docMk/>
            <pc:sldMk cId="407121545" sldId="525"/>
            <ac:spMk id="310" creationId="{87F4714F-8DA2-47BD-95EC-780795CFA481}"/>
          </ac:spMkLst>
        </pc:spChg>
        <pc:spChg chg="mod">
          <ac:chgData name="reza kabir" userId="af3c95a13102d509" providerId="LiveId" clId="{88200EE4-F4B4-49E8-8126-B01E5FCCBE2D}" dt="2020-05-17T11:38:48.795" v="2259" actId="165"/>
          <ac:spMkLst>
            <pc:docMk/>
            <pc:sldMk cId="407121545" sldId="525"/>
            <ac:spMk id="311" creationId="{D2D2CFBF-7D1B-4D93-AACC-C9C6F955E2A0}"/>
          </ac:spMkLst>
        </pc:spChg>
        <pc:spChg chg="mod">
          <ac:chgData name="reza kabir" userId="af3c95a13102d509" providerId="LiveId" clId="{88200EE4-F4B4-49E8-8126-B01E5FCCBE2D}" dt="2020-05-17T11:38:48.795" v="2259" actId="165"/>
          <ac:spMkLst>
            <pc:docMk/>
            <pc:sldMk cId="407121545" sldId="525"/>
            <ac:spMk id="312" creationId="{477BDD36-A502-49E0-8F74-040FD1FA4E4A}"/>
          </ac:spMkLst>
        </pc:spChg>
        <pc:spChg chg="mod">
          <ac:chgData name="reza kabir" userId="af3c95a13102d509" providerId="LiveId" clId="{88200EE4-F4B4-49E8-8126-B01E5FCCBE2D}" dt="2020-05-17T11:38:48.795" v="2259" actId="165"/>
          <ac:spMkLst>
            <pc:docMk/>
            <pc:sldMk cId="407121545" sldId="525"/>
            <ac:spMk id="313" creationId="{92FE3236-6591-47CB-8792-3C45DCC58DD8}"/>
          </ac:spMkLst>
        </pc:spChg>
        <pc:spChg chg="mod">
          <ac:chgData name="reza kabir" userId="af3c95a13102d509" providerId="LiveId" clId="{88200EE4-F4B4-49E8-8126-B01E5FCCBE2D}" dt="2020-05-17T11:38:48.795" v="2259" actId="165"/>
          <ac:spMkLst>
            <pc:docMk/>
            <pc:sldMk cId="407121545" sldId="525"/>
            <ac:spMk id="314" creationId="{F1BCC687-FA1F-44AD-B42C-F115BCDC6210}"/>
          </ac:spMkLst>
        </pc:spChg>
        <pc:spChg chg="mod">
          <ac:chgData name="reza kabir" userId="af3c95a13102d509" providerId="LiveId" clId="{88200EE4-F4B4-49E8-8126-B01E5FCCBE2D}" dt="2020-05-17T11:38:48.795" v="2259" actId="165"/>
          <ac:spMkLst>
            <pc:docMk/>
            <pc:sldMk cId="407121545" sldId="525"/>
            <ac:spMk id="315" creationId="{D763861F-672A-48EC-99C3-4EA70ECBFD4A}"/>
          </ac:spMkLst>
        </pc:spChg>
        <pc:spChg chg="mod">
          <ac:chgData name="reza kabir" userId="af3c95a13102d509" providerId="LiveId" clId="{88200EE4-F4B4-49E8-8126-B01E5FCCBE2D}" dt="2020-05-17T11:38:48.795" v="2259" actId="165"/>
          <ac:spMkLst>
            <pc:docMk/>
            <pc:sldMk cId="407121545" sldId="525"/>
            <ac:spMk id="316" creationId="{3720CC0C-9037-4BE4-913C-0967F04FED2F}"/>
          </ac:spMkLst>
        </pc:spChg>
        <pc:spChg chg="mod">
          <ac:chgData name="reza kabir" userId="af3c95a13102d509" providerId="LiveId" clId="{88200EE4-F4B4-49E8-8126-B01E5FCCBE2D}" dt="2020-05-17T11:38:48.795" v="2259" actId="165"/>
          <ac:spMkLst>
            <pc:docMk/>
            <pc:sldMk cId="407121545" sldId="525"/>
            <ac:spMk id="317" creationId="{2A1C99D0-4953-4BC0-8509-7F855311D0B0}"/>
          </ac:spMkLst>
        </pc:spChg>
        <pc:spChg chg="mod">
          <ac:chgData name="reza kabir" userId="af3c95a13102d509" providerId="LiveId" clId="{88200EE4-F4B4-49E8-8126-B01E5FCCBE2D}" dt="2020-05-17T11:38:48.795" v="2259" actId="165"/>
          <ac:spMkLst>
            <pc:docMk/>
            <pc:sldMk cId="407121545" sldId="525"/>
            <ac:spMk id="318" creationId="{23D9BC03-00DB-4482-AE01-FB62E7CB4EA6}"/>
          </ac:spMkLst>
        </pc:spChg>
        <pc:spChg chg="mod">
          <ac:chgData name="reza kabir" userId="af3c95a13102d509" providerId="LiveId" clId="{88200EE4-F4B4-49E8-8126-B01E5FCCBE2D}" dt="2020-05-17T11:38:48.795" v="2259" actId="165"/>
          <ac:spMkLst>
            <pc:docMk/>
            <pc:sldMk cId="407121545" sldId="525"/>
            <ac:spMk id="319" creationId="{DDEAA213-C6AA-4657-AA03-B83BFB1F0A2F}"/>
          </ac:spMkLst>
        </pc:spChg>
        <pc:spChg chg="mod">
          <ac:chgData name="reza kabir" userId="af3c95a13102d509" providerId="LiveId" clId="{88200EE4-F4B4-49E8-8126-B01E5FCCBE2D}" dt="2020-05-17T11:38:48.795" v="2259" actId="165"/>
          <ac:spMkLst>
            <pc:docMk/>
            <pc:sldMk cId="407121545" sldId="525"/>
            <ac:spMk id="320" creationId="{5921A037-E77A-4433-B258-7C4C9307D1B6}"/>
          </ac:spMkLst>
        </pc:spChg>
        <pc:spChg chg="mod">
          <ac:chgData name="reza kabir" userId="af3c95a13102d509" providerId="LiveId" clId="{88200EE4-F4B4-49E8-8126-B01E5FCCBE2D}" dt="2020-05-17T11:38:48.795" v="2259" actId="165"/>
          <ac:spMkLst>
            <pc:docMk/>
            <pc:sldMk cId="407121545" sldId="525"/>
            <ac:spMk id="321" creationId="{F581A359-1CFA-4B0E-B0B7-B31CE54B1B5C}"/>
          </ac:spMkLst>
        </pc:spChg>
        <pc:spChg chg="mod">
          <ac:chgData name="reza kabir" userId="af3c95a13102d509" providerId="LiveId" clId="{88200EE4-F4B4-49E8-8126-B01E5FCCBE2D}" dt="2020-05-17T11:38:48.795" v="2259" actId="165"/>
          <ac:spMkLst>
            <pc:docMk/>
            <pc:sldMk cId="407121545" sldId="525"/>
            <ac:spMk id="322" creationId="{A554BB0D-EC31-423A-AE3B-9A2540BCBE28}"/>
          </ac:spMkLst>
        </pc:spChg>
        <pc:spChg chg="mod">
          <ac:chgData name="reza kabir" userId="af3c95a13102d509" providerId="LiveId" clId="{88200EE4-F4B4-49E8-8126-B01E5FCCBE2D}" dt="2020-05-17T11:38:48.795" v="2259" actId="165"/>
          <ac:spMkLst>
            <pc:docMk/>
            <pc:sldMk cId="407121545" sldId="525"/>
            <ac:spMk id="323" creationId="{21E4D41F-EA7F-4AEF-9FE5-F788FD93811F}"/>
          </ac:spMkLst>
        </pc:spChg>
        <pc:spChg chg="mod">
          <ac:chgData name="reza kabir" userId="af3c95a13102d509" providerId="LiveId" clId="{88200EE4-F4B4-49E8-8126-B01E5FCCBE2D}" dt="2020-05-17T11:38:48.795" v="2259" actId="165"/>
          <ac:spMkLst>
            <pc:docMk/>
            <pc:sldMk cId="407121545" sldId="525"/>
            <ac:spMk id="324" creationId="{6E1CC6B0-BC20-4E4A-BB36-7C1C68B5AC9B}"/>
          </ac:spMkLst>
        </pc:spChg>
        <pc:spChg chg="mod">
          <ac:chgData name="reza kabir" userId="af3c95a13102d509" providerId="LiveId" clId="{88200EE4-F4B4-49E8-8126-B01E5FCCBE2D}" dt="2020-05-17T11:38:48.795" v="2259" actId="165"/>
          <ac:spMkLst>
            <pc:docMk/>
            <pc:sldMk cId="407121545" sldId="525"/>
            <ac:spMk id="325" creationId="{0EFC62D6-300F-4A57-9044-D97AB16E564A}"/>
          </ac:spMkLst>
        </pc:spChg>
        <pc:spChg chg="mod">
          <ac:chgData name="reza kabir" userId="af3c95a13102d509" providerId="LiveId" clId="{88200EE4-F4B4-49E8-8126-B01E5FCCBE2D}" dt="2020-05-17T11:38:48.795" v="2259" actId="165"/>
          <ac:spMkLst>
            <pc:docMk/>
            <pc:sldMk cId="407121545" sldId="525"/>
            <ac:spMk id="326" creationId="{D457904D-611E-476E-982D-1076CC1FCE63}"/>
          </ac:spMkLst>
        </pc:spChg>
        <pc:spChg chg="mod">
          <ac:chgData name="reza kabir" userId="af3c95a13102d509" providerId="LiveId" clId="{88200EE4-F4B4-49E8-8126-B01E5FCCBE2D}" dt="2020-05-17T11:38:48.795" v="2259" actId="165"/>
          <ac:spMkLst>
            <pc:docMk/>
            <pc:sldMk cId="407121545" sldId="525"/>
            <ac:spMk id="327" creationId="{9CC1B8E4-B7BB-4766-9390-F5B2B165158D}"/>
          </ac:spMkLst>
        </pc:spChg>
        <pc:spChg chg="mod">
          <ac:chgData name="reza kabir" userId="af3c95a13102d509" providerId="LiveId" clId="{88200EE4-F4B4-49E8-8126-B01E5FCCBE2D}" dt="2020-05-17T11:38:48.795" v="2259" actId="165"/>
          <ac:spMkLst>
            <pc:docMk/>
            <pc:sldMk cId="407121545" sldId="525"/>
            <ac:spMk id="328" creationId="{8E76C400-291C-49BD-B5DF-BCCC15520176}"/>
          </ac:spMkLst>
        </pc:spChg>
        <pc:spChg chg="mod">
          <ac:chgData name="reza kabir" userId="af3c95a13102d509" providerId="LiveId" clId="{88200EE4-F4B4-49E8-8126-B01E5FCCBE2D}" dt="2020-05-17T11:38:48.795" v="2259" actId="165"/>
          <ac:spMkLst>
            <pc:docMk/>
            <pc:sldMk cId="407121545" sldId="525"/>
            <ac:spMk id="329" creationId="{A339EB6B-941B-425C-AC1C-7363F5030D69}"/>
          </ac:spMkLst>
        </pc:spChg>
        <pc:spChg chg="mod">
          <ac:chgData name="reza kabir" userId="af3c95a13102d509" providerId="LiveId" clId="{88200EE4-F4B4-49E8-8126-B01E5FCCBE2D}" dt="2020-05-17T11:38:48.795" v="2259" actId="165"/>
          <ac:spMkLst>
            <pc:docMk/>
            <pc:sldMk cId="407121545" sldId="525"/>
            <ac:spMk id="330" creationId="{703800AD-36F8-48FE-9C4A-DE115CD395A2}"/>
          </ac:spMkLst>
        </pc:spChg>
        <pc:spChg chg="mod">
          <ac:chgData name="reza kabir" userId="af3c95a13102d509" providerId="LiveId" clId="{88200EE4-F4B4-49E8-8126-B01E5FCCBE2D}" dt="2020-05-17T11:38:48.795" v="2259" actId="165"/>
          <ac:spMkLst>
            <pc:docMk/>
            <pc:sldMk cId="407121545" sldId="525"/>
            <ac:spMk id="331" creationId="{BAFEB30A-160C-4B22-9D99-DBF98A9F8AFE}"/>
          </ac:spMkLst>
        </pc:spChg>
        <pc:spChg chg="mod">
          <ac:chgData name="reza kabir" userId="af3c95a13102d509" providerId="LiveId" clId="{88200EE4-F4B4-49E8-8126-B01E5FCCBE2D}" dt="2020-05-17T11:38:48.795" v="2259" actId="165"/>
          <ac:spMkLst>
            <pc:docMk/>
            <pc:sldMk cId="407121545" sldId="525"/>
            <ac:spMk id="332" creationId="{72F58910-5A24-40C6-9EC3-1F75ABFD74F9}"/>
          </ac:spMkLst>
        </pc:spChg>
        <pc:spChg chg="mod">
          <ac:chgData name="reza kabir" userId="af3c95a13102d509" providerId="LiveId" clId="{88200EE4-F4B4-49E8-8126-B01E5FCCBE2D}" dt="2020-05-17T11:38:48.795" v="2259" actId="165"/>
          <ac:spMkLst>
            <pc:docMk/>
            <pc:sldMk cId="407121545" sldId="525"/>
            <ac:spMk id="333" creationId="{2CFBC7D4-6D3D-4686-9B2B-0E756219FF7B}"/>
          </ac:spMkLst>
        </pc:spChg>
        <pc:spChg chg="mod">
          <ac:chgData name="reza kabir" userId="af3c95a13102d509" providerId="LiveId" clId="{88200EE4-F4B4-49E8-8126-B01E5FCCBE2D}" dt="2020-05-17T11:38:48.795" v="2259" actId="165"/>
          <ac:spMkLst>
            <pc:docMk/>
            <pc:sldMk cId="407121545" sldId="525"/>
            <ac:spMk id="334" creationId="{1761143B-D64A-4C1B-AF70-756FF9F8C145}"/>
          </ac:spMkLst>
        </pc:spChg>
        <pc:spChg chg="mod">
          <ac:chgData name="reza kabir" userId="af3c95a13102d509" providerId="LiveId" clId="{88200EE4-F4B4-49E8-8126-B01E5FCCBE2D}" dt="2020-05-17T11:38:48.795" v="2259" actId="165"/>
          <ac:spMkLst>
            <pc:docMk/>
            <pc:sldMk cId="407121545" sldId="525"/>
            <ac:spMk id="336" creationId="{A566AFEB-3629-4DF5-8DAC-F19D9A497DFF}"/>
          </ac:spMkLst>
        </pc:spChg>
        <pc:spChg chg="mod">
          <ac:chgData name="reza kabir" userId="af3c95a13102d509" providerId="LiveId" clId="{88200EE4-F4B4-49E8-8126-B01E5FCCBE2D}" dt="2020-05-17T11:38:48.795" v="2259" actId="165"/>
          <ac:spMkLst>
            <pc:docMk/>
            <pc:sldMk cId="407121545" sldId="525"/>
            <ac:spMk id="337" creationId="{3E30BFB2-6E76-43D1-93C0-9E46CFC5E859}"/>
          </ac:spMkLst>
        </pc:spChg>
        <pc:spChg chg="mod">
          <ac:chgData name="reza kabir" userId="af3c95a13102d509" providerId="LiveId" clId="{88200EE4-F4B4-49E8-8126-B01E5FCCBE2D}" dt="2020-05-17T11:38:48.795" v="2259" actId="165"/>
          <ac:spMkLst>
            <pc:docMk/>
            <pc:sldMk cId="407121545" sldId="525"/>
            <ac:spMk id="338" creationId="{CB2F6007-1760-4A5C-92F1-915CB56BFF15}"/>
          </ac:spMkLst>
        </pc:spChg>
        <pc:spChg chg="mod">
          <ac:chgData name="reza kabir" userId="af3c95a13102d509" providerId="LiveId" clId="{88200EE4-F4B4-49E8-8126-B01E5FCCBE2D}" dt="2020-05-17T11:38:48.795" v="2259" actId="165"/>
          <ac:spMkLst>
            <pc:docMk/>
            <pc:sldMk cId="407121545" sldId="525"/>
            <ac:spMk id="339" creationId="{FFDBFE08-ABEA-4C4F-9527-CD275092E1A0}"/>
          </ac:spMkLst>
        </pc:spChg>
        <pc:spChg chg="mod">
          <ac:chgData name="reza kabir" userId="af3c95a13102d509" providerId="LiveId" clId="{88200EE4-F4B4-49E8-8126-B01E5FCCBE2D}" dt="2020-05-17T11:38:48.795" v="2259" actId="165"/>
          <ac:spMkLst>
            <pc:docMk/>
            <pc:sldMk cId="407121545" sldId="525"/>
            <ac:spMk id="340" creationId="{1D19C209-EDBB-443C-9E44-B90CF529E79E}"/>
          </ac:spMkLst>
        </pc:spChg>
        <pc:spChg chg="mod">
          <ac:chgData name="reza kabir" userId="af3c95a13102d509" providerId="LiveId" clId="{88200EE4-F4B4-49E8-8126-B01E5FCCBE2D}" dt="2020-05-17T11:38:48.795" v="2259" actId="165"/>
          <ac:spMkLst>
            <pc:docMk/>
            <pc:sldMk cId="407121545" sldId="525"/>
            <ac:spMk id="341" creationId="{7A40BBD2-366F-41C7-A6BA-9B5B1F2D73C1}"/>
          </ac:spMkLst>
        </pc:spChg>
        <pc:spChg chg="mod">
          <ac:chgData name="reza kabir" userId="af3c95a13102d509" providerId="LiveId" clId="{88200EE4-F4B4-49E8-8126-B01E5FCCBE2D}" dt="2020-05-17T11:38:48.795" v="2259" actId="165"/>
          <ac:spMkLst>
            <pc:docMk/>
            <pc:sldMk cId="407121545" sldId="525"/>
            <ac:spMk id="342" creationId="{BFAA6C92-7380-4D2F-AD87-D78436AB6AE9}"/>
          </ac:spMkLst>
        </pc:spChg>
        <pc:spChg chg="mod">
          <ac:chgData name="reza kabir" userId="af3c95a13102d509" providerId="LiveId" clId="{88200EE4-F4B4-49E8-8126-B01E5FCCBE2D}" dt="2020-05-17T11:38:48.795" v="2259" actId="165"/>
          <ac:spMkLst>
            <pc:docMk/>
            <pc:sldMk cId="407121545" sldId="525"/>
            <ac:spMk id="343" creationId="{31B70C18-EE47-4902-82EA-D7EB2D07F7AB}"/>
          </ac:spMkLst>
        </pc:spChg>
        <pc:spChg chg="mod">
          <ac:chgData name="reza kabir" userId="af3c95a13102d509" providerId="LiveId" clId="{88200EE4-F4B4-49E8-8126-B01E5FCCBE2D}" dt="2020-05-17T11:38:48.795" v="2259" actId="165"/>
          <ac:spMkLst>
            <pc:docMk/>
            <pc:sldMk cId="407121545" sldId="525"/>
            <ac:spMk id="344" creationId="{D9891A8D-A36B-41F1-987F-4C2706159DE1}"/>
          </ac:spMkLst>
        </pc:spChg>
        <pc:spChg chg="mod">
          <ac:chgData name="reza kabir" userId="af3c95a13102d509" providerId="LiveId" clId="{88200EE4-F4B4-49E8-8126-B01E5FCCBE2D}" dt="2020-05-17T11:38:48.795" v="2259" actId="165"/>
          <ac:spMkLst>
            <pc:docMk/>
            <pc:sldMk cId="407121545" sldId="525"/>
            <ac:spMk id="345" creationId="{159B0B73-1C86-4989-8CF7-186FD80C2A89}"/>
          </ac:spMkLst>
        </pc:spChg>
        <pc:spChg chg="mod">
          <ac:chgData name="reza kabir" userId="af3c95a13102d509" providerId="LiveId" clId="{88200EE4-F4B4-49E8-8126-B01E5FCCBE2D}" dt="2020-05-17T11:38:48.795" v="2259" actId="165"/>
          <ac:spMkLst>
            <pc:docMk/>
            <pc:sldMk cId="407121545" sldId="525"/>
            <ac:spMk id="346" creationId="{B8337F87-6183-46C6-BE5D-3A24C2103C71}"/>
          </ac:spMkLst>
        </pc:spChg>
        <pc:spChg chg="mod">
          <ac:chgData name="reza kabir" userId="af3c95a13102d509" providerId="LiveId" clId="{88200EE4-F4B4-49E8-8126-B01E5FCCBE2D}" dt="2020-05-17T11:38:48.795" v="2259" actId="165"/>
          <ac:spMkLst>
            <pc:docMk/>
            <pc:sldMk cId="407121545" sldId="525"/>
            <ac:spMk id="348" creationId="{BA3A73B3-183B-41DF-877C-F9696C2BDEFB}"/>
          </ac:spMkLst>
        </pc:spChg>
        <pc:spChg chg="mod">
          <ac:chgData name="reza kabir" userId="af3c95a13102d509" providerId="LiveId" clId="{88200EE4-F4B4-49E8-8126-B01E5FCCBE2D}" dt="2020-05-17T11:38:48.795" v="2259" actId="165"/>
          <ac:spMkLst>
            <pc:docMk/>
            <pc:sldMk cId="407121545" sldId="525"/>
            <ac:spMk id="349" creationId="{012C037A-C578-4AF6-AB8C-876C97008559}"/>
          </ac:spMkLst>
        </pc:spChg>
        <pc:spChg chg="mod">
          <ac:chgData name="reza kabir" userId="af3c95a13102d509" providerId="LiveId" clId="{88200EE4-F4B4-49E8-8126-B01E5FCCBE2D}" dt="2020-05-17T11:38:48.795" v="2259" actId="165"/>
          <ac:spMkLst>
            <pc:docMk/>
            <pc:sldMk cId="407121545" sldId="525"/>
            <ac:spMk id="350" creationId="{18786303-A6E9-43B0-96AE-77346F587687}"/>
          </ac:spMkLst>
        </pc:spChg>
        <pc:spChg chg="mod">
          <ac:chgData name="reza kabir" userId="af3c95a13102d509" providerId="LiveId" clId="{88200EE4-F4B4-49E8-8126-B01E5FCCBE2D}" dt="2020-05-17T11:38:48.795" v="2259" actId="165"/>
          <ac:spMkLst>
            <pc:docMk/>
            <pc:sldMk cId="407121545" sldId="525"/>
            <ac:spMk id="351" creationId="{308A8522-8D76-4241-B23F-6B1DDE07E28C}"/>
          </ac:spMkLst>
        </pc:spChg>
        <pc:spChg chg="mod">
          <ac:chgData name="reza kabir" userId="af3c95a13102d509" providerId="LiveId" clId="{88200EE4-F4B4-49E8-8126-B01E5FCCBE2D}" dt="2020-05-17T11:38:48.795" v="2259" actId="165"/>
          <ac:spMkLst>
            <pc:docMk/>
            <pc:sldMk cId="407121545" sldId="525"/>
            <ac:spMk id="352" creationId="{1B0862C8-3FA8-40BD-8BA2-524595A512C1}"/>
          </ac:spMkLst>
        </pc:spChg>
        <pc:spChg chg="mod">
          <ac:chgData name="reza kabir" userId="af3c95a13102d509" providerId="LiveId" clId="{88200EE4-F4B4-49E8-8126-B01E5FCCBE2D}" dt="2020-05-17T11:38:48.795" v="2259" actId="165"/>
          <ac:spMkLst>
            <pc:docMk/>
            <pc:sldMk cId="407121545" sldId="525"/>
            <ac:spMk id="353" creationId="{4944548F-4725-4946-8E31-FC36494F6E40}"/>
          </ac:spMkLst>
        </pc:spChg>
        <pc:spChg chg="mod">
          <ac:chgData name="reza kabir" userId="af3c95a13102d509" providerId="LiveId" clId="{88200EE4-F4B4-49E8-8126-B01E5FCCBE2D}" dt="2020-05-17T11:38:48.795" v="2259" actId="165"/>
          <ac:spMkLst>
            <pc:docMk/>
            <pc:sldMk cId="407121545" sldId="525"/>
            <ac:spMk id="354" creationId="{7DF9BBEB-5918-449B-A2C0-90F5A21208A6}"/>
          </ac:spMkLst>
        </pc:spChg>
        <pc:spChg chg="mod">
          <ac:chgData name="reza kabir" userId="af3c95a13102d509" providerId="LiveId" clId="{88200EE4-F4B4-49E8-8126-B01E5FCCBE2D}" dt="2020-05-17T11:38:48.795" v="2259" actId="165"/>
          <ac:spMkLst>
            <pc:docMk/>
            <pc:sldMk cId="407121545" sldId="525"/>
            <ac:spMk id="355" creationId="{55BC7B5B-2759-4ED1-A5DB-8B4257F7124F}"/>
          </ac:spMkLst>
        </pc:spChg>
        <pc:spChg chg="mod">
          <ac:chgData name="reza kabir" userId="af3c95a13102d509" providerId="LiveId" clId="{88200EE4-F4B4-49E8-8126-B01E5FCCBE2D}" dt="2020-05-17T11:38:48.795" v="2259" actId="165"/>
          <ac:spMkLst>
            <pc:docMk/>
            <pc:sldMk cId="407121545" sldId="525"/>
            <ac:spMk id="356" creationId="{FDC084B0-55E4-4F52-A2A0-4981E77077F6}"/>
          </ac:spMkLst>
        </pc:spChg>
        <pc:spChg chg="mod">
          <ac:chgData name="reza kabir" userId="af3c95a13102d509" providerId="LiveId" clId="{88200EE4-F4B4-49E8-8126-B01E5FCCBE2D}" dt="2020-05-17T11:38:48.795" v="2259" actId="165"/>
          <ac:spMkLst>
            <pc:docMk/>
            <pc:sldMk cId="407121545" sldId="525"/>
            <ac:spMk id="357" creationId="{7BA5F916-05FE-45A0-8054-B1F7C014ECD5}"/>
          </ac:spMkLst>
        </pc:spChg>
        <pc:spChg chg="mod">
          <ac:chgData name="reza kabir" userId="af3c95a13102d509" providerId="LiveId" clId="{88200EE4-F4B4-49E8-8126-B01E5FCCBE2D}" dt="2020-05-17T11:38:48.795" v="2259" actId="165"/>
          <ac:spMkLst>
            <pc:docMk/>
            <pc:sldMk cId="407121545" sldId="525"/>
            <ac:spMk id="358" creationId="{F4AAC20D-3E8E-45FC-838D-3CE4834F7515}"/>
          </ac:spMkLst>
        </pc:spChg>
        <pc:spChg chg="mod">
          <ac:chgData name="reza kabir" userId="af3c95a13102d509" providerId="LiveId" clId="{88200EE4-F4B4-49E8-8126-B01E5FCCBE2D}" dt="2020-05-17T11:38:48.795" v="2259" actId="165"/>
          <ac:spMkLst>
            <pc:docMk/>
            <pc:sldMk cId="407121545" sldId="525"/>
            <ac:spMk id="359" creationId="{FAD46C4E-DAC0-403C-8C56-1D5602519BBC}"/>
          </ac:spMkLst>
        </pc:spChg>
        <pc:spChg chg="mod">
          <ac:chgData name="reza kabir" userId="af3c95a13102d509" providerId="LiveId" clId="{88200EE4-F4B4-49E8-8126-B01E5FCCBE2D}" dt="2020-05-17T11:38:48.795" v="2259" actId="165"/>
          <ac:spMkLst>
            <pc:docMk/>
            <pc:sldMk cId="407121545" sldId="525"/>
            <ac:spMk id="360" creationId="{C113BF5E-1FFE-480B-8B68-106CED223573}"/>
          </ac:spMkLst>
        </pc:spChg>
        <pc:spChg chg="mod">
          <ac:chgData name="reza kabir" userId="af3c95a13102d509" providerId="LiveId" clId="{88200EE4-F4B4-49E8-8126-B01E5FCCBE2D}" dt="2020-05-17T11:38:48.795" v="2259" actId="165"/>
          <ac:spMkLst>
            <pc:docMk/>
            <pc:sldMk cId="407121545" sldId="525"/>
            <ac:spMk id="361" creationId="{C6823661-FB0D-43F1-9E05-19F4B05F4579}"/>
          </ac:spMkLst>
        </pc:spChg>
        <pc:spChg chg="mod">
          <ac:chgData name="reza kabir" userId="af3c95a13102d509" providerId="LiveId" clId="{88200EE4-F4B4-49E8-8126-B01E5FCCBE2D}" dt="2020-05-17T11:38:48.795" v="2259" actId="165"/>
          <ac:spMkLst>
            <pc:docMk/>
            <pc:sldMk cId="407121545" sldId="525"/>
            <ac:spMk id="362" creationId="{CB899C49-3031-4859-BA35-10CE54F0A190}"/>
          </ac:spMkLst>
        </pc:spChg>
        <pc:spChg chg="mod">
          <ac:chgData name="reza kabir" userId="af3c95a13102d509" providerId="LiveId" clId="{88200EE4-F4B4-49E8-8126-B01E5FCCBE2D}" dt="2020-05-17T11:38:48.795" v="2259" actId="165"/>
          <ac:spMkLst>
            <pc:docMk/>
            <pc:sldMk cId="407121545" sldId="525"/>
            <ac:spMk id="363" creationId="{B38D0EEF-359C-4D9C-AEF6-2828AC8251C4}"/>
          </ac:spMkLst>
        </pc:spChg>
        <pc:spChg chg="mod">
          <ac:chgData name="reza kabir" userId="af3c95a13102d509" providerId="LiveId" clId="{88200EE4-F4B4-49E8-8126-B01E5FCCBE2D}" dt="2020-05-17T11:38:48.795" v="2259" actId="165"/>
          <ac:spMkLst>
            <pc:docMk/>
            <pc:sldMk cId="407121545" sldId="525"/>
            <ac:spMk id="364" creationId="{94CEBC0E-7DC6-4B67-BF8A-B320EE3555D4}"/>
          </ac:spMkLst>
        </pc:spChg>
        <pc:spChg chg="mod">
          <ac:chgData name="reza kabir" userId="af3c95a13102d509" providerId="LiveId" clId="{88200EE4-F4B4-49E8-8126-B01E5FCCBE2D}" dt="2020-05-17T11:38:48.795" v="2259" actId="165"/>
          <ac:spMkLst>
            <pc:docMk/>
            <pc:sldMk cId="407121545" sldId="525"/>
            <ac:spMk id="365" creationId="{FED4B168-1FDB-4BEE-961D-24EA5C9A3CB5}"/>
          </ac:spMkLst>
        </pc:spChg>
        <pc:spChg chg="mod">
          <ac:chgData name="reza kabir" userId="af3c95a13102d509" providerId="LiveId" clId="{88200EE4-F4B4-49E8-8126-B01E5FCCBE2D}" dt="2020-05-17T11:38:48.795" v="2259" actId="165"/>
          <ac:spMkLst>
            <pc:docMk/>
            <pc:sldMk cId="407121545" sldId="525"/>
            <ac:spMk id="366" creationId="{11F76230-9537-4336-8369-4E57CC55D734}"/>
          </ac:spMkLst>
        </pc:spChg>
        <pc:spChg chg="mod">
          <ac:chgData name="reza kabir" userId="af3c95a13102d509" providerId="LiveId" clId="{88200EE4-F4B4-49E8-8126-B01E5FCCBE2D}" dt="2020-05-17T11:38:48.795" v="2259" actId="165"/>
          <ac:spMkLst>
            <pc:docMk/>
            <pc:sldMk cId="407121545" sldId="525"/>
            <ac:spMk id="367" creationId="{4FF284E8-AACA-48D7-A2F4-375D01998258}"/>
          </ac:spMkLst>
        </pc:spChg>
        <pc:spChg chg="mod">
          <ac:chgData name="reza kabir" userId="af3c95a13102d509" providerId="LiveId" clId="{88200EE4-F4B4-49E8-8126-B01E5FCCBE2D}" dt="2020-05-17T11:38:48.795" v="2259" actId="165"/>
          <ac:spMkLst>
            <pc:docMk/>
            <pc:sldMk cId="407121545" sldId="525"/>
            <ac:spMk id="368" creationId="{25B0909F-3C84-4D04-BD40-B4C21A38868A}"/>
          </ac:spMkLst>
        </pc:spChg>
        <pc:spChg chg="mod">
          <ac:chgData name="reza kabir" userId="af3c95a13102d509" providerId="LiveId" clId="{88200EE4-F4B4-49E8-8126-B01E5FCCBE2D}" dt="2020-05-17T11:38:48.795" v="2259" actId="165"/>
          <ac:spMkLst>
            <pc:docMk/>
            <pc:sldMk cId="407121545" sldId="525"/>
            <ac:spMk id="369" creationId="{CADFA230-9823-4F26-A325-25AF620B9D29}"/>
          </ac:spMkLst>
        </pc:spChg>
        <pc:spChg chg="mod">
          <ac:chgData name="reza kabir" userId="af3c95a13102d509" providerId="LiveId" clId="{88200EE4-F4B4-49E8-8126-B01E5FCCBE2D}" dt="2020-05-17T11:38:48.795" v="2259" actId="165"/>
          <ac:spMkLst>
            <pc:docMk/>
            <pc:sldMk cId="407121545" sldId="525"/>
            <ac:spMk id="370" creationId="{DF1AEA33-97AE-4A0D-A53A-6FE72A9FA6E5}"/>
          </ac:spMkLst>
        </pc:spChg>
        <pc:spChg chg="mod">
          <ac:chgData name="reza kabir" userId="af3c95a13102d509" providerId="LiveId" clId="{88200EE4-F4B4-49E8-8126-B01E5FCCBE2D}" dt="2020-05-17T11:38:48.795" v="2259" actId="165"/>
          <ac:spMkLst>
            <pc:docMk/>
            <pc:sldMk cId="407121545" sldId="525"/>
            <ac:spMk id="371" creationId="{A0C4362A-FF8E-4F5F-B775-A15684723366}"/>
          </ac:spMkLst>
        </pc:spChg>
        <pc:spChg chg="mod">
          <ac:chgData name="reza kabir" userId="af3c95a13102d509" providerId="LiveId" clId="{88200EE4-F4B4-49E8-8126-B01E5FCCBE2D}" dt="2020-05-17T11:38:48.795" v="2259" actId="165"/>
          <ac:spMkLst>
            <pc:docMk/>
            <pc:sldMk cId="407121545" sldId="525"/>
            <ac:spMk id="372" creationId="{C9E2F47B-BA6C-4536-B590-E5B5B976B5BE}"/>
          </ac:spMkLst>
        </pc:spChg>
        <pc:spChg chg="mod">
          <ac:chgData name="reza kabir" userId="af3c95a13102d509" providerId="LiveId" clId="{88200EE4-F4B4-49E8-8126-B01E5FCCBE2D}" dt="2020-05-17T11:38:48.795" v="2259" actId="165"/>
          <ac:spMkLst>
            <pc:docMk/>
            <pc:sldMk cId="407121545" sldId="525"/>
            <ac:spMk id="373" creationId="{B5F7723F-5D58-40D1-A430-8C908A32B474}"/>
          </ac:spMkLst>
        </pc:spChg>
        <pc:spChg chg="mod">
          <ac:chgData name="reza kabir" userId="af3c95a13102d509" providerId="LiveId" clId="{88200EE4-F4B4-49E8-8126-B01E5FCCBE2D}" dt="2020-05-17T11:38:48.795" v="2259" actId="165"/>
          <ac:spMkLst>
            <pc:docMk/>
            <pc:sldMk cId="407121545" sldId="525"/>
            <ac:spMk id="374" creationId="{172029B6-FD94-4E1F-A43F-3846AC2ADBC6}"/>
          </ac:spMkLst>
        </pc:spChg>
        <pc:spChg chg="mod">
          <ac:chgData name="reza kabir" userId="af3c95a13102d509" providerId="LiveId" clId="{88200EE4-F4B4-49E8-8126-B01E5FCCBE2D}" dt="2020-05-17T11:38:48.795" v="2259" actId="165"/>
          <ac:spMkLst>
            <pc:docMk/>
            <pc:sldMk cId="407121545" sldId="525"/>
            <ac:spMk id="375" creationId="{C1633AE9-E1F3-400A-B683-46AB11F8319E}"/>
          </ac:spMkLst>
        </pc:spChg>
        <pc:spChg chg="mod">
          <ac:chgData name="reza kabir" userId="af3c95a13102d509" providerId="LiveId" clId="{88200EE4-F4B4-49E8-8126-B01E5FCCBE2D}" dt="2020-05-17T11:38:48.795" v="2259" actId="165"/>
          <ac:spMkLst>
            <pc:docMk/>
            <pc:sldMk cId="407121545" sldId="525"/>
            <ac:spMk id="376" creationId="{994B6161-0AE5-4E1A-A2C5-4EE797E74679}"/>
          </ac:spMkLst>
        </pc:spChg>
        <pc:spChg chg="mod">
          <ac:chgData name="reza kabir" userId="af3c95a13102d509" providerId="LiveId" clId="{88200EE4-F4B4-49E8-8126-B01E5FCCBE2D}" dt="2020-05-17T11:38:48.795" v="2259" actId="165"/>
          <ac:spMkLst>
            <pc:docMk/>
            <pc:sldMk cId="407121545" sldId="525"/>
            <ac:spMk id="377" creationId="{56C351F4-322B-4882-9FC9-6B5643F62FE7}"/>
          </ac:spMkLst>
        </pc:spChg>
        <pc:spChg chg="mod">
          <ac:chgData name="reza kabir" userId="af3c95a13102d509" providerId="LiveId" clId="{88200EE4-F4B4-49E8-8126-B01E5FCCBE2D}" dt="2020-05-17T11:38:48.795" v="2259" actId="165"/>
          <ac:spMkLst>
            <pc:docMk/>
            <pc:sldMk cId="407121545" sldId="525"/>
            <ac:spMk id="378" creationId="{B4768875-3E05-4F99-8BC8-A86D29129916}"/>
          </ac:spMkLst>
        </pc:spChg>
        <pc:spChg chg="mod">
          <ac:chgData name="reza kabir" userId="af3c95a13102d509" providerId="LiveId" clId="{88200EE4-F4B4-49E8-8126-B01E5FCCBE2D}" dt="2020-05-17T11:38:48.795" v="2259" actId="165"/>
          <ac:spMkLst>
            <pc:docMk/>
            <pc:sldMk cId="407121545" sldId="525"/>
            <ac:spMk id="379" creationId="{7E7894C6-D3F2-452D-8B2B-4946B0936596}"/>
          </ac:spMkLst>
        </pc:spChg>
        <pc:spChg chg="mod">
          <ac:chgData name="reza kabir" userId="af3c95a13102d509" providerId="LiveId" clId="{88200EE4-F4B4-49E8-8126-B01E5FCCBE2D}" dt="2020-05-17T11:38:48.795" v="2259" actId="165"/>
          <ac:spMkLst>
            <pc:docMk/>
            <pc:sldMk cId="407121545" sldId="525"/>
            <ac:spMk id="380" creationId="{E0EA812E-B2B5-4163-A6D4-C158A096F56B}"/>
          </ac:spMkLst>
        </pc:spChg>
        <pc:spChg chg="mod">
          <ac:chgData name="reza kabir" userId="af3c95a13102d509" providerId="LiveId" clId="{88200EE4-F4B4-49E8-8126-B01E5FCCBE2D}" dt="2020-05-17T11:38:48.795" v="2259" actId="165"/>
          <ac:spMkLst>
            <pc:docMk/>
            <pc:sldMk cId="407121545" sldId="525"/>
            <ac:spMk id="381" creationId="{CBFBB1E1-6FD5-4ABF-92E5-FA34A94BDFFF}"/>
          </ac:spMkLst>
        </pc:spChg>
        <pc:spChg chg="mod">
          <ac:chgData name="reza kabir" userId="af3c95a13102d509" providerId="LiveId" clId="{88200EE4-F4B4-49E8-8126-B01E5FCCBE2D}" dt="2020-05-17T11:38:48.795" v="2259" actId="165"/>
          <ac:spMkLst>
            <pc:docMk/>
            <pc:sldMk cId="407121545" sldId="525"/>
            <ac:spMk id="382" creationId="{CAFBD99F-3961-4D15-828B-63CDA39CD224}"/>
          </ac:spMkLst>
        </pc:spChg>
        <pc:spChg chg="mod">
          <ac:chgData name="reza kabir" userId="af3c95a13102d509" providerId="LiveId" clId="{88200EE4-F4B4-49E8-8126-B01E5FCCBE2D}" dt="2020-05-17T11:38:48.795" v="2259" actId="165"/>
          <ac:spMkLst>
            <pc:docMk/>
            <pc:sldMk cId="407121545" sldId="525"/>
            <ac:spMk id="383" creationId="{98CAAA2B-32B6-49DD-A48F-849ED9D89842}"/>
          </ac:spMkLst>
        </pc:spChg>
        <pc:spChg chg="mod">
          <ac:chgData name="reza kabir" userId="af3c95a13102d509" providerId="LiveId" clId="{88200EE4-F4B4-49E8-8126-B01E5FCCBE2D}" dt="2020-05-17T11:38:48.795" v="2259" actId="165"/>
          <ac:spMkLst>
            <pc:docMk/>
            <pc:sldMk cId="407121545" sldId="525"/>
            <ac:spMk id="384" creationId="{9EA09F6E-2A39-4803-83D8-157DABA54425}"/>
          </ac:spMkLst>
        </pc:spChg>
        <pc:spChg chg="mod">
          <ac:chgData name="reza kabir" userId="af3c95a13102d509" providerId="LiveId" clId="{88200EE4-F4B4-49E8-8126-B01E5FCCBE2D}" dt="2020-05-17T11:38:48.795" v="2259" actId="165"/>
          <ac:spMkLst>
            <pc:docMk/>
            <pc:sldMk cId="407121545" sldId="525"/>
            <ac:spMk id="385" creationId="{2265C38F-26C6-47DB-AB2F-AED3810354D9}"/>
          </ac:spMkLst>
        </pc:spChg>
        <pc:spChg chg="mod">
          <ac:chgData name="reza kabir" userId="af3c95a13102d509" providerId="LiveId" clId="{88200EE4-F4B4-49E8-8126-B01E5FCCBE2D}" dt="2020-05-17T11:38:48.795" v="2259" actId="165"/>
          <ac:spMkLst>
            <pc:docMk/>
            <pc:sldMk cId="407121545" sldId="525"/>
            <ac:spMk id="386" creationId="{26027AE2-3EE6-461B-80D9-33037B7FEFB7}"/>
          </ac:spMkLst>
        </pc:spChg>
        <pc:spChg chg="mod">
          <ac:chgData name="reza kabir" userId="af3c95a13102d509" providerId="LiveId" clId="{88200EE4-F4B4-49E8-8126-B01E5FCCBE2D}" dt="2020-05-17T11:38:48.795" v="2259" actId="165"/>
          <ac:spMkLst>
            <pc:docMk/>
            <pc:sldMk cId="407121545" sldId="525"/>
            <ac:spMk id="387" creationId="{9BE2462B-09F5-499C-AC4C-2A73FCE211EA}"/>
          </ac:spMkLst>
        </pc:spChg>
        <pc:spChg chg="mod">
          <ac:chgData name="reza kabir" userId="af3c95a13102d509" providerId="LiveId" clId="{88200EE4-F4B4-49E8-8126-B01E5FCCBE2D}" dt="2020-05-17T11:38:48.795" v="2259" actId="165"/>
          <ac:spMkLst>
            <pc:docMk/>
            <pc:sldMk cId="407121545" sldId="525"/>
            <ac:spMk id="388" creationId="{6C51B9A5-F361-4D45-B755-3F1048684E0E}"/>
          </ac:spMkLst>
        </pc:spChg>
        <pc:spChg chg="mod">
          <ac:chgData name="reza kabir" userId="af3c95a13102d509" providerId="LiveId" clId="{88200EE4-F4B4-49E8-8126-B01E5FCCBE2D}" dt="2020-05-17T11:38:48.795" v="2259" actId="165"/>
          <ac:spMkLst>
            <pc:docMk/>
            <pc:sldMk cId="407121545" sldId="525"/>
            <ac:spMk id="389" creationId="{7AF0A75E-6F79-413B-9232-B549E9631727}"/>
          </ac:spMkLst>
        </pc:spChg>
        <pc:spChg chg="mod">
          <ac:chgData name="reza kabir" userId="af3c95a13102d509" providerId="LiveId" clId="{88200EE4-F4B4-49E8-8126-B01E5FCCBE2D}" dt="2020-05-17T11:38:48.795" v="2259" actId="165"/>
          <ac:spMkLst>
            <pc:docMk/>
            <pc:sldMk cId="407121545" sldId="525"/>
            <ac:spMk id="390" creationId="{C04D2614-597D-4DA8-B528-0DBF4B16568D}"/>
          </ac:spMkLst>
        </pc:spChg>
        <pc:spChg chg="mod">
          <ac:chgData name="reza kabir" userId="af3c95a13102d509" providerId="LiveId" clId="{88200EE4-F4B4-49E8-8126-B01E5FCCBE2D}" dt="2020-05-17T11:38:48.795" v="2259" actId="165"/>
          <ac:spMkLst>
            <pc:docMk/>
            <pc:sldMk cId="407121545" sldId="525"/>
            <ac:spMk id="391" creationId="{96D0387E-FC29-414D-818C-57BE801CBACC}"/>
          </ac:spMkLst>
        </pc:spChg>
        <pc:spChg chg="mod">
          <ac:chgData name="reza kabir" userId="af3c95a13102d509" providerId="LiveId" clId="{88200EE4-F4B4-49E8-8126-B01E5FCCBE2D}" dt="2020-05-17T11:38:48.795" v="2259" actId="165"/>
          <ac:spMkLst>
            <pc:docMk/>
            <pc:sldMk cId="407121545" sldId="525"/>
            <ac:spMk id="392" creationId="{A2757F33-822E-4861-8592-BAB5ECF165BD}"/>
          </ac:spMkLst>
        </pc:spChg>
        <pc:spChg chg="mod">
          <ac:chgData name="reza kabir" userId="af3c95a13102d509" providerId="LiveId" clId="{88200EE4-F4B4-49E8-8126-B01E5FCCBE2D}" dt="2020-05-17T11:38:48.795" v="2259" actId="165"/>
          <ac:spMkLst>
            <pc:docMk/>
            <pc:sldMk cId="407121545" sldId="525"/>
            <ac:spMk id="393" creationId="{9A6FFD2C-E8E6-430F-AB39-03AEF7C7A509}"/>
          </ac:spMkLst>
        </pc:spChg>
        <pc:spChg chg="mod">
          <ac:chgData name="reza kabir" userId="af3c95a13102d509" providerId="LiveId" clId="{88200EE4-F4B4-49E8-8126-B01E5FCCBE2D}" dt="2020-05-17T11:38:48.795" v="2259" actId="165"/>
          <ac:spMkLst>
            <pc:docMk/>
            <pc:sldMk cId="407121545" sldId="525"/>
            <ac:spMk id="394" creationId="{D20F88FF-335C-47A9-AB18-2A9AE5E05601}"/>
          </ac:spMkLst>
        </pc:spChg>
        <pc:spChg chg="mod">
          <ac:chgData name="reza kabir" userId="af3c95a13102d509" providerId="LiveId" clId="{88200EE4-F4B4-49E8-8126-B01E5FCCBE2D}" dt="2020-05-17T11:38:48.795" v="2259" actId="165"/>
          <ac:spMkLst>
            <pc:docMk/>
            <pc:sldMk cId="407121545" sldId="525"/>
            <ac:spMk id="395" creationId="{4786D554-72C2-436E-B14E-D3ADF0C96562}"/>
          </ac:spMkLst>
        </pc:spChg>
        <pc:spChg chg="mod">
          <ac:chgData name="reza kabir" userId="af3c95a13102d509" providerId="LiveId" clId="{88200EE4-F4B4-49E8-8126-B01E5FCCBE2D}" dt="2020-05-17T11:38:48.795" v="2259" actId="165"/>
          <ac:spMkLst>
            <pc:docMk/>
            <pc:sldMk cId="407121545" sldId="525"/>
            <ac:spMk id="396" creationId="{394E223C-14CE-4684-967E-F6EB9A8D8B6E}"/>
          </ac:spMkLst>
        </pc:spChg>
        <pc:spChg chg="mod">
          <ac:chgData name="reza kabir" userId="af3c95a13102d509" providerId="LiveId" clId="{88200EE4-F4B4-49E8-8126-B01E5FCCBE2D}" dt="2020-05-17T11:38:48.795" v="2259" actId="165"/>
          <ac:spMkLst>
            <pc:docMk/>
            <pc:sldMk cId="407121545" sldId="525"/>
            <ac:spMk id="397" creationId="{DE76B1D9-BE26-4E85-91A5-1D6F375BAF77}"/>
          </ac:spMkLst>
        </pc:spChg>
        <pc:spChg chg="mod">
          <ac:chgData name="reza kabir" userId="af3c95a13102d509" providerId="LiveId" clId="{88200EE4-F4B4-49E8-8126-B01E5FCCBE2D}" dt="2020-05-17T11:38:48.795" v="2259" actId="165"/>
          <ac:spMkLst>
            <pc:docMk/>
            <pc:sldMk cId="407121545" sldId="525"/>
            <ac:spMk id="398" creationId="{DD1E25FB-9103-4693-94C7-B3729795624B}"/>
          </ac:spMkLst>
        </pc:spChg>
        <pc:spChg chg="mod">
          <ac:chgData name="reza kabir" userId="af3c95a13102d509" providerId="LiveId" clId="{88200EE4-F4B4-49E8-8126-B01E5FCCBE2D}" dt="2020-05-17T11:38:48.795" v="2259" actId="165"/>
          <ac:spMkLst>
            <pc:docMk/>
            <pc:sldMk cId="407121545" sldId="525"/>
            <ac:spMk id="399" creationId="{4C42990A-31B1-4293-8C82-6848D4155C99}"/>
          </ac:spMkLst>
        </pc:spChg>
        <pc:spChg chg="mod">
          <ac:chgData name="reza kabir" userId="af3c95a13102d509" providerId="LiveId" clId="{88200EE4-F4B4-49E8-8126-B01E5FCCBE2D}" dt="2020-05-17T11:38:48.795" v="2259" actId="165"/>
          <ac:spMkLst>
            <pc:docMk/>
            <pc:sldMk cId="407121545" sldId="525"/>
            <ac:spMk id="400" creationId="{346B2C38-F7F0-46F2-BF99-348FAE638479}"/>
          </ac:spMkLst>
        </pc:spChg>
        <pc:spChg chg="mod">
          <ac:chgData name="reza kabir" userId="af3c95a13102d509" providerId="LiveId" clId="{88200EE4-F4B4-49E8-8126-B01E5FCCBE2D}" dt="2020-05-17T11:38:48.795" v="2259" actId="165"/>
          <ac:spMkLst>
            <pc:docMk/>
            <pc:sldMk cId="407121545" sldId="525"/>
            <ac:spMk id="401" creationId="{378487E2-9373-4A4E-84EF-FF0C2572AE97}"/>
          </ac:spMkLst>
        </pc:spChg>
        <pc:spChg chg="mod">
          <ac:chgData name="reza kabir" userId="af3c95a13102d509" providerId="LiveId" clId="{88200EE4-F4B4-49E8-8126-B01E5FCCBE2D}" dt="2020-05-17T11:38:48.795" v="2259" actId="165"/>
          <ac:spMkLst>
            <pc:docMk/>
            <pc:sldMk cId="407121545" sldId="525"/>
            <ac:spMk id="402" creationId="{2FFC1161-7CB8-411A-B6FB-1165787EC004}"/>
          </ac:spMkLst>
        </pc:spChg>
        <pc:spChg chg="mod">
          <ac:chgData name="reza kabir" userId="af3c95a13102d509" providerId="LiveId" clId="{88200EE4-F4B4-49E8-8126-B01E5FCCBE2D}" dt="2020-05-17T11:38:48.795" v="2259" actId="165"/>
          <ac:spMkLst>
            <pc:docMk/>
            <pc:sldMk cId="407121545" sldId="525"/>
            <ac:spMk id="403" creationId="{564ECF85-4AA0-4D11-B52D-097075470791}"/>
          </ac:spMkLst>
        </pc:spChg>
        <pc:spChg chg="mod">
          <ac:chgData name="reza kabir" userId="af3c95a13102d509" providerId="LiveId" clId="{88200EE4-F4B4-49E8-8126-B01E5FCCBE2D}" dt="2020-05-17T11:38:48.795" v="2259" actId="165"/>
          <ac:spMkLst>
            <pc:docMk/>
            <pc:sldMk cId="407121545" sldId="525"/>
            <ac:spMk id="404" creationId="{C9070B14-F57C-4F8A-A7CC-88B4360B64EA}"/>
          </ac:spMkLst>
        </pc:spChg>
        <pc:spChg chg="mod">
          <ac:chgData name="reza kabir" userId="af3c95a13102d509" providerId="LiveId" clId="{88200EE4-F4B4-49E8-8126-B01E5FCCBE2D}" dt="2020-05-17T11:38:48.795" v="2259" actId="165"/>
          <ac:spMkLst>
            <pc:docMk/>
            <pc:sldMk cId="407121545" sldId="525"/>
            <ac:spMk id="405" creationId="{ECCCC8DD-8F88-4D5D-B690-14F06D2624E7}"/>
          </ac:spMkLst>
        </pc:spChg>
        <pc:spChg chg="mod">
          <ac:chgData name="reza kabir" userId="af3c95a13102d509" providerId="LiveId" clId="{88200EE4-F4B4-49E8-8126-B01E5FCCBE2D}" dt="2020-05-17T11:38:48.795" v="2259" actId="165"/>
          <ac:spMkLst>
            <pc:docMk/>
            <pc:sldMk cId="407121545" sldId="525"/>
            <ac:spMk id="406" creationId="{1210A812-CD56-4328-908A-78FB06944D55}"/>
          </ac:spMkLst>
        </pc:spChg>
        <pc:spChg chg="mod">
          <ac:chgData name="reza kabir" userId="af3c95a13102d509" providerId="LiveId" clId="{88200EE4-F4B4-49E8-8126-B01E5FCCBE2D}" dt="2020-05-17T11:38:48.795" v="2259" actId="165"/>
          <ac:spMkLst>
            <pc:docMk/>
            <pc:sldMk cId="407121545" sldId="525"/>
            <ac:spMk id="407" creationId="{85683DF9-150E-4986-ADAE-FD96CD780ECA}"/>
          </ac:spMkLst>
        </pc:spChg>
        <pc:spChg chg="mod">
          <ac:chgData name="reza kabir" userId="af3c95a13102d509" providerId="LiveId" clId="{88200EE4-F4B4-49E8-8126-B01E5FCCBE2D}" dt="2020-05-17T11:38:48.795" v="2259" actId="165"/>
          <ac:spMkLst>
            <pc:docMk/>
            <pc:sldMk cId="407121545" sldId="525"/>
            <ac:spMk id="408" creationId="{3206EB46-23C9-40D3-8696-01B4C9CE6F84}"/>
          </ac:spMkLst>
        </pc:spChg>
        <pc:spChg chg="mod">
          <ac:chgData name="reza kabir" userId="af3c95a13102d509" providerId="LiveId" clId="{88200EE4-F4B4-49E8-8126-B01E5FCCBE2D}" dt="2020-05-17T11:38:48.795" v="2259" actId="165"/>
          <ac:spMkLst>
            <pc:docMk/>
            <pc:sldMk cId="407121545" sldId="525"/>
            <ac:spMk id="409" creationId="{CE6F5C9A-FB25-4F07-BFAF-97D41BCA9668}"/>
          </ac:spMkLst>
        </pc:spChg>
        <pc:spChg chg="mod">
          <ac:chgData name="reza kabir" userId="af3c95a13102d509" providerId="LiveId" clId="{88200EE4-F4B4-49E8-8126-B01E5FCCBE2D}" dt="2020-05-17T11:38:48.795" v="2259" actId="165"/>
          <ac:spMkLst>
            <pc:docMk/>
            <pc:sldMk cId="407121545" sldId="525"/>
            <ac:spMk id="410" creationId="{F84BB3FC-1DA8-4FAE-816A-E89447524C90}"/>
          </ac:spMkLst>
        </pc:spChg>
        <pc:spChg chg="mod">
          <ac:chgData name="reza kabir" userId="af3c95a13102d509" providerId="LiveId" clId="{88200EE4-F4B4-49E8-8126-B01E5FCCBE2D}" dt="2020-05-17T11:38:48.795" v="2259" actId="165"/>
          <ac:spMkLst>
            <pc:docMk/>
            <pc:sldMk cId="407121545" sldId="525"/>
            <ac:spMk id="411" creationId="{69D307A6-FEDF-4BF4-AB28-107FDAA4DC88}"/>
          </ac:spMkLst>
        </pc:spChg>
        <pc:spChg chg="mod">
          <ac:chgData name="reza kabir" userId="af3c95a13102d509" providerId="LiveId" clId="{88200EE4-F4B4-49E8-8126-B01E5FCCBE2D}" dt="2020-05-17T11:38:48.795" v="2259" actId="165"/>
          <ac:spMkLst>
            <pc:docMk/>
            <pc:sldMk cId="407121545" sldId="525"/>
            <ac:spMk id="412" creationId="{C8D7D2D0-32CD-47D9-8FA1-E5F65D059A70}"/>
          </ac:spMkLst>
        </pc:spChg>
        <pc:spChg chg="mod">
          <ac:chgData name="reza kabir" userId="af3c95a13102d509" providerId="LiveId" clId="{88200EE4-F4B4-49E8-8126-B01E5FCCBE2D}" dt="2020-05-17T11:38:48.795" v="2259" actId="165"/>
          <ac:spMkLst>
            <pc:docMk/>
            <pc:sldMk cId="407121545" sldId="525"/>
            <ac:spMk id="413" creationId="{532B0708-A392-4E73-BEDD-4945708D77E3}"/>
          </ac:spMkLst>
        </pc:spChg>
        <pc:spChg chg="mod">
          <ac:chgData name="reza kabir" userId="af3c95a13102d509" providerId="LiveId" clId="{88200EE4-F4B4-49E8-8126-B01E5FCCBE2D}" dt="2020-05-17T11:38:48.795" v="2259" actId="165"/>
          <ac:spMkLst>
            <pc:docMk/>
            <pc:sldMk cId="407121545" sldId="525"/>
            <ac:spMk id="414" creationId="{8A890CE0-E818-4E21-A7A1-DFB56AB3DD66}"/>
          </ac:spMkLst>
        </pc:spChg>
        <pc:spChg chg="mod">
          <ac:chgData name="reza kabir" userId="af3c95a13102d509" providerId="LiveId" clId="{88200EE4-F4B4-49E8-8126-B01E5FCCBE2D}" dt="2020-05-17T11:38:48.795" v="2259" actId="165"/>
          <ac:spMkLst>
            <pc:docMk/>
            <pc:sldMk cId="407121545" sldId="525"/>
            <ac:spMk id="415" creationId="{2CA6D07B-4336-433E-9CFA-B13468F67D8D}"/>
          </ac:spMkLst>
        </pc:spChg>
        <pc:spChg chg="mod">
          <ac:chgData name="reza kabir" userId="af3c95a13102d509" providerId="LiveId" clId="{88200EE4-F4B4-49E8-8126-B01E5FCCBE2D}" dt="2020-05-17T11:38:48.795" v="2259" actId="165"/>
          <ac:spMkLst>
            <pc:docMk/>
            <pc:sldMk cId="407121545" sldId="525"/>
            <ac:spMk id="416" creationId="{6E05D489-9724-475B-981A-178B1011C0A9}"/>
          </ac:spMkLst>
        </pc:spChg>
        <pc:spChg chg="mod">
          <ac:chgData name="reza kabir" userId="af3c95a13102d509" providerId="LiveId" clId="{88200EE4-F4B4-49E8-8126-B01E5FCCBE2D}" dt="2020-05-17T11:38:48.795" v="2259" actId="165"/>
          <ac:spMkLst>
            <pc:docMk/>
            <pc:sldMk cId="407121545" sldId="525"/>
            <ac:spMk id="417" creationId="{0EBCA5F9-F9AA-4367-B369-547A25E498DE}"/>
          </ac:spMkLst>
        </pc:spChg>
        <pc:spChg chg="mod">
          <ac:chgData name="reza kabir" userId="af3c95a13102d509" providerId="LiveId" clId="{88200EE4-F4B4-49E8-8126-B01E5FCCBE2D}" dt="2020-05-17T11:38:48.795" v="2259" actId="165"/>
          <ac:spMkLst>
            <pc:docMk/>
            <pc:sldMk cId="407121545" sldId="525"/>
            <ac:spMk id="418" creationId="{1A4D4B84-E046-4B5A-BDA8-54E45333B02E}"/>
          </ac:spMkLst>
        </pc:spChg>
        <pc:spChg chg="mod">
          <ac:chgData name="reza kabir" userId="af3c95a13102d509" providerId="LiveId" clId="{88200EE4-F4B4-49E8-8126-B01E5FCCBE2D}" dt="2020-05-17T11:38:48.795" v="2259" actId="165"/>
          <ac:spMkLst>
            <pc:docMk/>
            <pc:sldMk cId="407121545" sldId="525"/>
            <ac:spMk id="419" creationId="{4630745A-9E3E-4257-BA1F-008580AC54C9}"/>
          </ac:spMkLst>
        </pc:spChg>
        <pc:spChg chg="mod">
          <ac:chgData name="reza kabir" userId="af3c95a13102d509" providerId="LiveId" clId="{88200EE4-F4B4-49E8-8126-B01E5FCCBE2D}" dt="2020-05-17T11:38:48.795" v="2259" actId="165"/>
          <ac:spMkLst>
            <pc:docMk/>
            <pc:sldMk cId="407121545" sldId="525"/>
            <ac:spMk id="420" creationId="{86D27E23-9DC2-4B8F-AD61-43906822CA61}"/>
          </ac:spMkLst>
        </pc:spChg>
        <pc:spChg chg="mod">
          <ac:chgData name="reza kabir" userId="af3c95a13102d509" providerId="LiveId" clId="{88200EE4-F4B4-49E8-8126-B01E5FCCBE2D}" dt="2020-05-17T11:38:48.795" v="2259" actId="165"/>
          <ac:spMkLst>
            <pc:docMk/>
            <pc:sldMk cId="407121545" sldId="525"/>
            <ac:spMk id="421" creationId="{64324D1E-D25A-4935-85FB-9B3F250DBE72}"/>
          </ac:spMkLst>
        </pc:spChg>
        <pc:spChg chg="mod">
          <ac:chgData name="reza kabir" userId="af3c95a13102d509" providerId="LiveId" clId="{88200EE4-F4B4-49E8-8126-B01E5FCCBE2D}" dt="2020-05-17T11:38:48.795" v="2259" actId="165"/>
          <ac:spMkLst>
            <pc:docMk/>
            <pc:sldMk cId="407121545" sldId="525"/>
            <ac:spMk id="422" creationId="{962E00A0-ADC5-4B50-851F-87D65A9A348E}"/>
          </ac:spMkLst>
        </pc:spChg>
        <pc:spChg chg="mod">
          <ac:chgData name="reza kabir" userId="af3c95a13102d509" providerId="LiveId" clId="{88200EE4-F4B4-49E8-8126-B01E5FCCBE2D}" dt="2020-05-17T11:38:48.795" v="2259" actId="165"/>
          <ac:spMkLst>
            <pc:docMk/>
            <pc:sldMk cId="407121545" sldId="525"/>
            <ac:spMk id="423" creationId="{D3508BF2-7D15-4A0E-B7EE-9264789BD7AA}"/>
          </ac:spMkLst>
        </pc:spChg>
        <pc:spChg chg="mod">
          <ac:chgData name="reza kabir" userId="af3c95a13102d509" providerId="LiveId" clId="{88200EE4-F4B4-49E8-8126-B01E5FCCBE2D}" dt="2020-05-17T11:38:48.795" v="2259" actId="165"/>
          <ac:spMkLst>
            <pc:docMk/>
            <pc:sldMk cId="407121545" sldId="525"/>
            <ac:spMk id="424" creationId="{33CB32AC-BB30-4108-B26C-BBE472AD2AA1}"/>
          </ac:spMkLst>
        </pc:spChg>
        <pc:spChg chg="mod">
          <ac:chgData name="reza kabir" userId="af3c95a13102d509" providerId="LiveId" clId="{88200EE4-F4B4-49E8-8126-B01E5FCCBE2D}" dt="2020-05-17T11:38:48.795" v="2259" actId="165"/>
          <ac:spMkLst>
            <pc:docMk/>
            <pc:sldMk cId="407121545" sldId="525"/>
            <ac:spMk id="425" creationId="{38324EF0-7C45-4EAE-AC4C-B44D3F2FA81D}"/>
          </ac:spMkLst>
        </pc:spChg>
        <pc:spChg chg="mod">
          <ac:chgData name="reza kabir" userId="af3c95a13102d509" providerId="LiveId" clId="{88200EE4-F4B4-49E8-8126-B01E5FCCBE2D}" dt="2020-05-17T11:38:48.795" v="2259" actId="165"/>
          <ac:spMkLst>
            <pc:docMk/>
            <pc:sldMk cId="407121545" sldId="525"/>
            <ac:spMk id="426" creationId="{C0924194-944C-4E79-8703-821FA1D592B6}"/>
          </ac:spMkLst>
        </pc:spChg>
        <pc:spChg chg="mod">
          <ac:chgData name="reza kabir" userId="af3c95a13102d509" providerId="LiveId" clId="{88200EE4-F4B4-49E8-8126-B01E5FCCBE2D}" dt="2020-05-17T11:38:48.795" v="2259" actId="165"/>
          <ac:spMkLst>
            <pc:docMk/>
            <pc:sldMk cId="407121545" sldId="525"/>
            <ac:spMk id="427" creationId="{8B05F863-421F-4834-B42F-47724F5B557E}"/>
          </ac:spMkLst>
        </pc:spChg>
        <pc:spChg chg="mod">
          <ac:chgData name="reza kabir" userId="af3c95a13102d509" providerId="LiveId" clId="{88200EE4-F4B4-49E8-8126-B01E5FCCBE2D}" dt="2020-05-17T11:38:48.795" v="2259" actId="165"/>
          <ac:spMkLst>
            <pc:docMk/>
            <pc:sldMk cId="407121545" sldId="525"/>
            <ac:spMk id="428" creationId="{F953F19F-B32E-4C30-BE02-1C029B7C257B}"/>
          </ac:spMkLst>
        </pc:spChg>
        <pc:spChg chg="mod">
          <ac:chgData name="reza kabir" userId="af3c95a13102d509" providerId="LiveId" clId="{88200EE4-F4B4-49E8-8126-B01E5FCCBE2D}" dt="2020-05-17T11:38:48.795" v="2259" actId="165"/>
          <ac:spMkLst>
            <pc:docMk/>
            <pc:sldMk cId="407121545" sldId="525"/>
            <ac:spMk id="429" creationId="{F595AE95-58C3-48A6-A9E5-462F7153A288}"/>
          </ac:spMkLst>
        </pc:spChg>
        <pc:spChg chg="mod">
          <ac:chgData name="reza kabir" userId="af3c95a13102d509" providerId="LiveId" clId="{88200EE4-F4B4-49E8-8126-B01E5FCCBE2D}" dt="2020-05-17T11:38:48.795" v="2259" actId="165"/>
          <ac:spMkLst>
            <pc:docMk/>
            <pc:sldMk cId="407121545" sldId="525"/>
            <ac:spMk id="430" creationId="{0EEBF0EA-CC05-4628-AF10-0C8ED46ABFE5}"/>
          </ac:spMkLst>
        </pc:spChg>
        <pc:spChg chg="mod">
          <ac:chgData name="reza kabir" userId="af3c95a13102d509" providerId="LiveId" clId="{88200EE4-F4B4-49E8-8126-B01E5FCCBE2D}" dt="2020-05-17T11:38:48.795" v="2259" actId="165"/>
          <ac:spMkLst>
            <pc:docMk/>
            <pc:sldMk cId="407121545" sldId="525"/>
            <ac:spMk id="431" creationId="{26E9EB75-B991-4A73-9ADF-85A43513E592}"/>
          </ac:spMkLst>
        </pc:spChg>
        <pc:spChg chg="mod">
          <ac:chgData name="reza kabir" userId="af3c95a13102d509" providerId="LiveId" clId="{88200EE4-F4B4-49E8-8126-B01E5FCCBE2D}" dt="2020-05-17T11:38:48.795" v="2259" actId="165"/>
          <ac:spMkLst>
            <pc:docMk/>
            <pc:sldMk cId="407121545" sldId="525"/>
            <ac:spMk id="432" creationId="{2041EFFB-81A3-46D0-8C31-5F1ABBD57BA7}"/>
          </ac:spMkLst>
        </pc:spChg>
        <pc:spChg chg="mod">
          <ac:chgData name="reza kabir" userId="af3c95a13102d509" providerId="LiveId" clId="{88200EE4-F4B4-49E8-8126-B01E5FCCBE2D}" dt="2020-05-17T11:38:48.795" v="2259" actId="165"/>
          <ac:spMkLst>
            <pc:docMk/>
            <pc:sldMk cId="407121545" sldId="525"/>
            <ac:spMk id="433" creationId="{FCC727D2-5C58-46F7-B798-13E7B5FB6D3D}"/>
          </ac:spMkLst>
        </pc:spChg>
        <pc:spChg chg="mod">
          <ac:chgData name="reza kabir" userId="af3c95a13102d509" providerId="LiveId" clId="{88200EE4-F4B4-49E8-8126-B01E5FCCBE2D}" dt="2020-05-17T11:38:48.795" v="2259" actId="165"/>
          <ac:spMkLst>
            <pc:docMk/>
            <pc:sldMk cId="407121545" sldId="525"/>
            <ac:spMk id="434" creationId="{D1C0E196-0A32-4432-95B2-CF466C70FE8F}"/>
          </ac:spMkLst>
        </pc:spChg>
        <pc:spChg chg="mod">
          <ac:chgData name="reza kabir" userId="af3c95a13102d509" providerId="LiveId" clId="{88200EE4-F4B4-49E8-8126-B01E5FCCBE2D}" dt="2020-05-17T11:38:48.795" v="2259" actId="165"/>
          <ac:spMkLst>
            <pc:docMk/>
            <pc:sldMk cId="407121545" sldId="525"/>
            <ac:spMk id="435" creationId="{73D33BB0-3AE6-4EAE-80FA-83D8B3C4F346}"/>
          </ac:spMkLst>
        </pc:spChg>
        <pc:spChg chg="mod">
          <ac:chgData name="reza kabir" userId="af3c95a13102d509" providerId="LiveId" clId="{88200EE4-F4B4-49E8-8126-B01E5FCCBE2D}" dt="2020-05-17T11:38:48.795" v="2259" actId="165"/>
          <ac:spMkLst>
            <pc:docMk/>
            <pc:sldMk cId="407121545" sldId="525"/>
            <ac:spMk id="436" creationId="{E273F0AA-26AE-42AA-B5B7-A55754F105E8}"/>
          </ac:spMkLst>
        </pc:spChg>
        <pc:spChg chg="mod">
          <ac:chgData name="reza kabir" userId="af3c95a13102d509" providerId="LiveId" clId="{88200EE4-F4B4-49E8-8126-B01E5FCCBE2D}" dt="2020-05-17T11:38:48.795" v="2259" actId="165"/>
          <ac:spMkLst>
            <pc:docMk/>
            <pc:sldMk cId="407121545" sldId="525"/>
            <ac:spMk id="437" creationId="{B9513752-D10B-4DBA-8038-056DD3E85F84}"/>
          </ac:spMkLst>
        </pc:spChg>
        <pc:spChg chg="mod">
          <ac:chgData name="reza kabir" userId="af3c95a13102d509" providerId="LiveId" clId="{88200EE4-F4B4-49E8-8126-B01E5FCCBE2D}" dt="2020-05-17T11:38:48.795" v="2259" actId="165"/>
          <ac:spMkLst>
            <pc:docMk/>
            <pc:sldMk cId="407121545" sldId="525"/>
            <ac:spMk id="438" creationId="{9B7DCB4F-E35C-43B2-9E81-00078EFB521F}"/>
          </ac:spMkLst>
        </pc:spChg>
        <pc:spChg chg="mod">
          <ac:chgData name="reza kabir" userId="af3c95a13102d509" providerId="LiveId" clId="{88200EE4-F4B4-49E8-8126-B01E5FCCBE2D}" dt="2020-05-17T11:38:48.795" v="2259" actId="165"/>
          <ac:spMkLst>
            <pc:docMk/>
            <pc:sldMk cId="407121545" sldId="525"/>
            <ac:spMk id="439" creationId="{2BEA3256-A488-495F-BDAD-512CEDB59E1E}"/>
          </ac:spMkLst>
        </pc:spChg>
        <pc:spChg chg="mod">
          <ac:chgData name="reza kabir" userId="af3c95a13102d509" providerId="LiveId" clId="{88200EE4-F4B4-49E8-8126-B01E5FCCBE2D}" dt="2020-05-17T11:38:48.795" v="2259" actId="165"/>
          <ac:spMkLst>
            <pc:docMk/>
            <pc:sldMk cId="407121545" sldId="525"/>
            <ac:spMk id="440" creationId="{131E3A54-D015-440A-97D1-56E4C091494B}"/>
          </ac:spMkLst>
        </pc:spChg>
        <pc:spChg chg="mod">
          <ac:chgData name="reza kabir" userId="af3c95a13102d509" providerId="LiveId" clId="{88200EE4-F4B4-49E8-8126-B01E5FCCBE2D}" dt="2020-05-17T11:38:48.795" v="2259" actId="165"/>
          <ac:spMkLst>
            <pc:docMk/>
            <pc:sldMk cId="407121545" sldId="525"/>
            <ac:spMk id="441" creationId="{0CBA21EA-11AC-46CB-8F11-AFD9EA484A28}"/>
          </ac:spMkLst>
        </pc:spChg>
        <pc:spChg chg="mod">
          <ac:chgData name="reza kabir" userId="af3c95a13102d509" providerId="LiveId" clId="{88200EE4-F4B4-49E8-8126-B01E5FCCBE2D}" dt="2020-05-17T11:38:48.795" v="2259" actId="165"/>
          <ac:spMkLst>
            <pc:docMk/>
            <pc:sldMk cId="407121545" sldId="525"/>
            <ac:spMk id="442" creationId="{F25DA752-FB60-44AC-8D29-3F00A6948CCE}"/>
          </ac:spMkLst>
        </pc:spChg>
        <pc:spChg chg="mod">
          <ac:chgData name="reza kabir" userId="af3c95a13102d509" providerId="LiveId" clId="{88200EE4-F4B4-49E8-8126-B01E5FCCBE2D}" dt="2020-05-17T11:38:48.795" v="2259" actId="165"/>
          <ac:spMkLst>
            <pc:docMk/>
            <pc:sldMk cId="407121545" sldId="525"/>
            <ac:spMk id="443" creationId="{63F994B9-A6A2-4082-B543-EC2D684BC782}"/>
          </ac:spMkLst>
        </pc:spChg>
        <pc:spChg chg="mod">
          <ac:chgData name="reza kabir" userId="af3c95a13102d509" providerId="LiveId" clId="{88200EE4-F4B4-49E8-8126-B01E5FCCBE2D}" dt="2020-05-17T11:38:48.795" v="2259" actId="165"/>
          <ac:spMkLst>
            <pc:docMk/>
            <pc:sldMk cId="407121545" sldId="525"/>
            <ac:spMk id="444" creationId="{3C3EC085-2CCF-4E2C-8C14-81EE2320559F}"/>
          </ac:spMkLst>
        </pc:spChg>
        <pc:spChg chg="mod">
          <ac:chgData name="reza kabir" userId="af3c95a13102d509" providerId="LiveId" clId="{88200EE4-F4B4-49E8-8126-B01E5FCCBE2D}" dt="2020-05-17T11:38:48.795" v="2259" actId="165"/>
          <ac:spMkLst>
            <pc:docMk/>
            <pc:sldMk cId="407121545" sldId="525"/>
            <ac:spMk id="445" creationId="{ED296060-D56D-4F02-B1D7-B7A41C32F899}"/>
          </ac:spMkLst>
        </pc:spChg>
        <pc:spChg chg="mod">
          <ac:chgData name="reza kabir" userId="af3c95a13102d509" providerId="LiveId" clId="{88200EE4-F4B4-49E8-8126-B01E5FCCBE2D}" dt="2020-05-17T11:38:48.795" v="2259" actId="165"/>
          <ac:spMkLst>
            <pc:docMk/>
            <pc:sldMk cId="407121545" sldId="525"/>
            <ac:spMk id="446" creationId="{CCFA2852-936C-4C04-A936-5E7A58CF9636}"/>
          </ac:spMkLst>
        </pc:spChg>
        <pc:spChg chg="mod">
          <ac:chgData name="reza kabir" userId="af3c95a13102d509" providerId="LiveId" clId="{88200EE4-F4B4-49E8-8126-B01E5FCCBE2D}" dt="2020-05-17T11:38:48.795" v="2259" actId="165"/>
          <ac:spMkLst>
            <pc:docMk/>
            <pc:sldMk cId="407121545" sldId="525"/>
            <ac:spMk id="447" creationId="{A2630862-1AEF-4579-B3EB-127BE3E94248}"/>
          </ac:spMkLst>
        </pc:spChg>
        <pc:spChg chg="mod">
          <ac:chgData name="reza kabir" userId="af3c95a13102d509" providerId="LiveId" clId="{88200EE4-F4B4-49E8-8126-B01E5FCCBE2D}" dt="2020-05-17T11:38:48.795" v="2259" actId="165"/>
          <ac:spMkLst>
            <pc:docMk/>
            <pc:sldMk cId="407121545" sldId="525"/>
            <ac:spMk id="448" creationId="{8C0C02F5-D9C1-420E-AC69-2AE7197333ED}"/>
          </ac:spMkLst>
        </pc:spChg>
        <pc:spChg chg="mod">
          <ac:chgData name="reza kabir" userId="af3c95a13102d509" providerId="LiveId" clId="{88200EE4-F4B4-49E8-8126-B01E5FCCBE2D}" dt="2020-05-17T11:38:48.795" v="2259" actId="165"/>
          <ac:spMkLst>
            <pc:docMk/>
            <pc:sldMk cId="407121545" sldId="525"/>
            <ac:spMk id="449" creationId="{6300F608-E532-4043-BE18-8BBEF15FC5D3}"/>
          </ac:spMkLst>
        </pc:spChg>
        <pc:spChg chg="mod">
          <ac:chgData name="reza kabir" userId="af3c95a13102d509" providerId="LiveId" clId="{88200EE4-F4B4-49E8-8126-B01E5FCCBE2D}" dt="2020-05-17T11:38:48.795" v="2259" actId="165"/>
          <ac:spMkLst>
            <pc:docMk/>
            <pc:sldMk cId="407121545" sldId="525"/>
            <ac:spMk id="450" creationId="{EF38C18B-8D4D-4409-8CF2-FC17FF0AC9C7}"/>
          </ac:spMkLst>
        </pc:spChg>
        <pc:spChg chg="mod">
          <ac:chgData name="reza kabir" userId="af3c95a13102d509" providerId="LiveId" clId="{88200EE4-F4B4-49E8-8126-B01E5FCCBE2D}" dt="2020-05-17T11:38:48.795" v="2259" actId="165"/>
          <ac:spMkLst>
            <pc:docMk/>
            <pc:sldMk cId="407121545" sldId="525"/>
            <ac:spMk id="451" creationId="{5F17F428-9F75-4F5F-ADAA-0448F5E1A448}"/>
          </ac:spMkLst>
        </pc:spChg>
        <pc:spChg chg="mod">
          <ac:chgData name="reza kabir" userId="af3c95a13102d509" providerId="LiveId" clId="{88200EE4-F4B4-49E8-8126-B01E5FCCBE2D}" dt="2020-05-17T11:38:48.795" v="2259" actId="165"/>
          <ac:spMkLst>
            <pc:docMk/>
            <pc:sldMk cId="407121545" sldId="525"/>
            <ac:spMk id="452" creationId="{019D68ED-1A56-4DA9-890D-B6D5212881F3}"/>
          </ac:spMkLst>
        </pc:spChg>
        <pc:spChg chg="mod">
          <ac:chgData name="reza kabir" userId="af3c95a13102d509" providerId="LiveId" clId="{88200EE4-F4B4-49E8-8126-B01E5FCCBE2D}" dt="2020-05-17T11:38:48.795" v="2259" actId="165"/>
          <ac:spMkLst>
            <pc:docMk/>
            <pc:sldMk cId="407121545" sldId="525"/>
            <ac:spMk id="453" creationId="{6A566DFA-62E9-4984-BCF4-388870F05A3B}"/>
          </ac:spMkLst>
        </pc:spChg>
        <pc:spChg chg="mod">
          <ac:chgData name="reza kabir" userId="af3c95a13102d509" providerId="LiveId" clId="{88200EE4-F4B4-49E8-8126-B01E5FCCBE2D}" dt="2020-05-17T11:38:48.795" v="2259" actId="165"/>
          <ac:spMkLst>
            <pc:docMk/>
            <pc:sldMk cId="407121545" sldId="525"/>
            <ac:spMk id="454" creationId="{6FF3ED70-EC05-4F63-8532-EFF0769EB8FC}"/>
          </ac:spMkLst>
        </pc:spChg>
        <pc:spChg chg="mod">
          <ac:chgData name="reza kabir" userId="af3c95a13102d509" providerId="LiveId" clId="{88200EE4-F4B4-49E8-8126-B01E5FCCBE2D}" dt="2020-05-17T11:38:48.795" v="2259" actId="165"/>
          <ac:spMkLst>
            <pc:docMk/>
            <pc:sldMk cId="407121545" sldId="525"/>
            <ac:spMk id="455" creationId="{A0A1A84C-1E50-49C3-8DC9-C03623880E28}"/>
          </ac:spMkLst>
        </pc:spChg>
        <pc:spChg chg="mod">
          <ac:chgData name="reza kabir" userId="af3c95a13102d509" providerId="LiveId" clId="{88200EE4-F4B4-49E8-8126-B01E5FCCBE2D}" dt="2020-05-17T11:38:48.795" v="2259" actId="165"/>
          <ac:spMkLst>
            <pc:docMk/>
            <pc:sldMk cId="407121545" sldId="525"/>
            <ac:spMk id="456" creationId="{239212BD-F03C-440E-A9E6-CEF145A6D2D9}"/>
          </ac:spMkLst>
        </pc:spChg>
        <pc:spChg chg="mod">
          <ac:chgData name="reza kabir" userId="af3c95a13102d509" providerId="LiveId" clId="{88200EE4-F4B4-49E8-8126-B01E5FCCBE2D}" dt="2020-05-17T11:38:48.795" v="2259" actId="165"/>
          <ac:spMkLst>
            <pc:docMk/>
            <pc:sldMk cId="407121545" sldId="525"/>
            <ac:spMk id="457" creationId="{20A5AB9E-E2B0-43D3-B737-6FCB35A4E281}"/>
          </ac:spMkLst>
        </pc:spChg>
        <pc:spChg chg="mod">
          <ac:chgData name="reza kabir" userId="af3c95a13102d509" providerId="LiveId" clId="{88200EE4-F4B4-49E8-8126-B01E5FCCBE2D}" dt="2020-05-17T11:38:48.795" v="2259" actId="165"/>
          <ac:spMkLst>
            <pc:docMk/>
            <pc:sldMk cId="407121545" sldId="525"/>
            <ac:spMk id="458" creationId="{D5A18026-7F27-49AC-8D1A-39A390C4A4C8}"/>
          </ac:spMkLst>
        </pc:spChg>
        <pc:spChg chg="mod">
          <ac:chgData name="reza kabir" userId="af3c95a13102d509" providerId="LiveId" clId="{88200EE4-F4B4-49E8-8126-B01E5FCCBE2D}" dt="2020-05-17T11:38:48.795" v="2259" actId="165"/>
          <ac:spMkLst>
            <pc:docMk/>
            <pc:sldMk cId="407121545" sldId="525"/>
            <ac:spMk id="459" creationId="{0DD13D0A-B97B-4001-96C7-4C1268296EDA}"/>
          </ac:spMkLst>
        </pc:spChg>
        <pc:spChg chg="mod">
          <ac:chgData name="reza kabir" userId="af3c95a13102d509" providerId="LiveId" clId="{88200EE4-F4B4-49E8-8126-B01E5FCCBE2D}" dt="2020-05-17T11:38:48.795" v="2259" actId="165"/>
          <ac:spMkLst>
            <pc:docMk/>
            <pc:sldMk cId="407121545" sldId="525"/>
            <ac:spMk id="461" creationId="{24E013C7-E15D-40F3-9EC3-0154229D48A4}"/>
          </ac:spMkLst>
        </pc:spChg>
        <pc:spChg chg="mod">
          <ac:chgData name="reza kabir" userId="af3c95a13102d509" providerId="LiveId" clId="{88200EE4-F4B4-49E8-8126-B01E5FCCBE2D}" dt="2020-05-17T11:38:48.795" v="2259" actId="165"/>
          <ac:spMkLst>
            <pc:docMk/>
            <pc:sldMk cId="407121545" sldId="525"/>
            <ac:spMk id="462" creationId="{5A492817-2357-4B13-A9A1-D3D6F336848C}"/>
          </ac:spMkLst>
        </pc:spChg>
        <pc:spChg chg="mod">
          <ac:chgData name="reza kabir" userId="af3c95a13102d509" providerId="LiveId" clId="{88200EE4-F4B4-49E8-8126-B01E5FCCBE2D}" dt="2020-05-17T11:38:48.795" v="2259" actId="165"/>
          <ac:spMkLst>
            <pc:docMk/>
            <pc:sldMk cId="407121545" sldId="525"/>
            <ac:spMk id="463" creationId="{634A13FA-02D0-4B7D-B0D9-68C2FE3FF994}"/>
          </ac:spMkLst>
        </pc:spChg>
        <pc:spChg chg="mod">
          <ac:chgData name="reza kabir" userId="af3c95a13102d509" providerId="LiveId" clId="{88200EE4-F4B4-49E8-8126-B01E5FCCBE2D}" dt="2020-05-17T11:38:48.795" v="2259" actId="165"/>
          <ac:spMkLst>
            <pc:docMk/>
            <pc:sldMk cId="407121545" sldId="525"/>
            <ac:spMk id="464" creationId="{E0629891-BCAE-4359-8CA3-DBF5225D06D3}"/>
          </ac:spMkLst>
        </pc:spChg>
        <pc:spChg chg="mod">
          <ac:chgData name="reza kabir" userId="af3c95a13102d509" providerId="LiveId" clId="{88200EE4-F4B4-49E8-8126-B01E5FCCBE2D}" dt="2020-05-17T11:38:48.795" v="2259" actId="165"/>
          <ac:spMkLst>
            <pc:docMk/>
            <pc:sldMk cId="407121545" sldId="525"/>
            <ac:spMk id="465" creationId="{504A29BF-278C-4842-B4EA-343E9786B4FE}"/>
          </ac:spMkLst>
        </pc:spChg>
        <pc:spChg chg="mod">
          <ac:chgData name="reza kabir" userId="af3c95a13102d509" providerId="LiveId" clId="{88200EE4-F4B4-49E8-8126-B01E5FCCBE2D}" dt="2020-05-17T11:38:48.795" v="2259" actId="165"/>
          <ac:spMkLst>
            <pc:docMk/>
            <pc:sldMk cId="407121545" sldId="525"/>
            <ac:spMk id="466" creationId="{B898DAB0-357C-4A35-9A58-9EF7718BDA37}"/>
          </ac:spMkLst>
        </pc:spChg>
        <pc:spChg chg="mod">
          <ac:chgData name="reza kabir" userId="af3c95a13102d509" providerId="LiveId" clId="{88200EE4-F4B4-49E8-8126-B01E5FCCBE2D}" dt="2020-05-17T11:38:48.795" v="2259" actId="165"/>
          <ac:spMkLst>
            <pc:docMk/>
            <pc:sldMk cId="407121545" sldId="525"/>
            <ac:spMk id="467" creationId="{416A8180-6B12-47A6-B975-AD6DCEC9399C}"/>
          </ac:spMkLst>
        </pc:spChg>
        <pc:spChg chg="mod">
          <ac:chgData name="reza kabir" userId="af3c95a13102d509" providerId="LiveId" clId="{88200EE4-F4B4-49E8-8126-B01E5FCCBE2D}" dt="2020-05-17T11:38:48.795" v="2259" actId="165"/>
          <ac:spMkLst>
            <pc:docMk/>
            <pc:sldMk cId="407121545" sldId="525"/>
            <ac:spMk id="468" creationId="{7D9CFB86-F2A1-4BAC-8AAD-23F60E0613B3}"/>
          </ac:spMkLst>
        </pc:spChg>
        <pc:spChg chg="mod">
          <ac:chgData name="reza kabir" userId="af3c95a13102d509" providerId="LiveId" clId="{88200EE4-F4B4-49E8-8126-B01E5FCCBE2D}" dt="2020-05-17T11:38:48.795" v="2259" actId="165"/>
          <ac:spMkLst>
            <pc:docMk/>
            <pc:sldMk cId="407121545" sldId="525"/>
            <ac:spMk id="470" creationId="{85BEF037-024D-4A35-ACC6-70E7A74592C8}"/>
          </ac:spMkLst>
        </pc:spChg>
        <pc:spChg chg="mod">
          <ac:chgData name="reza kabir" userId="af3c95a13102d509" providerId="LiveId" clId="{88200EE4-F4B4-49E8-8126-B01E5FCCBE2D}" dt="2020-05-17T11:38:48.795" v="2259" actId="165"/>
          <ac:spMkLst>
            <pc:docMk/>
            <pc:sldMk cId="407121545" sldId="525"/>
            <ac:spMk id="471" creationId="{70F76B56-B691-490E-B9B9-044783415C05}"/>
          </ac:spMkLst>
        </pc:spChg>
        <pc:spChg chg="mod">
          <ac:chgData name="reza kabir" userId="af3c95a13102d509" providerId="LiveId" clId="{88200EE4-F4B4-49E8-8126-B01E5FCCBE2D}" dt="2020-05-17T11:38:48.795" v="2259" actId="165"/>
          <ac:spMkLst>
            <pc:docMk/>
            <pc:sldMk cId="407121545" sldId="525"/>
            <ac:spMk id="472" creationId="{375C3588-8138-45C8-9E79-16C0481FCD02}"/>
          </ac:spMkLst>
        </pc:spChg>
        <pc:spChg chg="mod">
          <ac:chgData name="reza kabir" userId="af3c95a13102d509" providerId="LiveId" clId="{88200EE4-F4B4-49E8-8126-B01E5FCCBE2D}" dt="2020-05-17T11:38:48.795" v="2259" actId="165"/>
          <ac:spMkLst>
            <pc:docMk/>
            <pc:sldMk cId="407121545" sldId="525"/>
            <ac:spMk id="473" creationId="{011455C7-6F10-4654-AFA3-034D9149D87E}"/>
          </ac:spMkLst>
        </pc:spChg>
        <pc:spChg chg="mod">
          <ac:chgData name="reza kabir" userId="af3c95a13102d509" providerId="LiveId" clId="{88200EE4-F4B4-49E8-8126-B01E5FCCBE2D}" dt="2020-05-17T11:38:48.795" v="2259" actId="165"/>
          <ac:spMkLst>
            <pc:docMk/>
            <pc:sldMk cId="407121545" sldId="525"/>
            <ac:spMk id="474" creationId="{59908F9E-1B31-4084-BF13-12E45B9A9A99}"/>
          </ac:spMkLst>
        </pc:spChg>
        <pc:spChg chg="mod">
          <ac:chgData name="reza kabir" userId="af3c95a13102d509" providerId="LiveId" clId="{88200EE4-F4B4-49E8-8126-B01E5FCCBE2D}" dt="2020-05-17T11:38:48.795" v="2259" actId="165"/>
          <ac:spMkLst>
            <pc:docMk/>
            <pc:sldMk cId="407121545" sldId="525"/>
            <ac:spMk id="475" creationId="{2FCEEFFE-F20A-4C5C-B1A1-5D6F4E60B559}"/>
          </ac:spMkLst>
        </pc:spChg>
        <pc:spChg chg="mod">
          <ac:chgData name="reza kabir" userId="af3c95a13102d509" providerId="LiveId" clId="{88200EE4-F4B4-49E8-8126-B01E5FCCBE2D}" dt="2020-05-17T11:38:48.795" v="2259" actId="165"/>
          <ac:spMkLst>
            <pc:docMk/>
            <pc:sldMk cId="407121545" sldId="525"/>
            <ac:spMk id="476" creationId="{A197D752-A3BB-4E17-831C-29BDD7F357A0}"/>
          </ac:spMkLst>
        </pc:spChg>
        <pc:spChg chg="mod">
          <ac:chgData name="reza kabir" userId="af3c95a13102d509" providerId="LiveId" clId="{88200EE4-F4B4-49E8-8126-B01E5FCCBE2D}" dt="2020-05-17T11:38:48.795" v="2259" actId="165"/>
          <ac:spMkLst>
            <pc:docMk/>
            <pc:sldMk cId="407121545" sldId="525"/>
            <ac:spMk id="477" creationId="{CAD87FB1-8FA1-4852-9A74-D49BE9D7F1DC}"/>
          </ac:spMkLst>
        </pc:spChg>
        <pc:spChg chg="mod">
          <ac:chgData name="reza kabir" userId="af3c95a13102d509" providerId="LiveId" clId="{88200EE4-F4B4-49E8-8126-B01E5FCCBE2D}" dt="2020-05-17T11:38:48.795" v="2259" actId="165"/>
          <ac:spMkLst>
            <pc:docMk/>
            <pc:sldMk cId="407121545" sldId="525"/>
            <ac:spMk id="478" creationId="{F5018946-768F-4AE8-AFE3-CB5BE59462A3}"/>
          </ac:spMkLst>
        </pc:spChg>
        <pc:spChg chg="mod">
          <ac:chgData name="reza kabir" userId="af3c95a13102d509" providerId="LiveId" clId="{88200EE4-F4B4-49E8-8126-B01E5FCCBE2D}" dt="2020-05-17T11:38:48.795" v="2259" actId="165"/>
          <ac:spMkLst>
            <pc:docMk/>
            <pc:sldMk cId="407121545" sldId="525"/>
            <ac:spMk id="479" creationId="{9FFDCD87-AA15-4A48-874F-D55EA0A20A77}"/>
          </ac:spMkLst>
        </pc:spChg>
        <pc:spChg chg="mod">
          <ac:chgData name="reza kabir" userId="af3c95a13102d509" providerId="LiveId" clId="{88200EE4-F4B4-49E8-8126-B01E5FCCBE2D}" dt="2020-05-17T11:38:48.795" v="2259" actId="165"/>
          <ac:spMkLst>
            <pc:docMk/>
            <pc:sldMk cId="407121545" sldId="525"/>
            <ac:spMk id="480" creationId="{4DB4F3A3-B0B9-4164-8B46-6FBB19A4AD9F}"/>
          </ac:spMkLst>
        </pc:spChg>
        <pc:spChg chg="mod">
          <ac:chgData name="reza kabir" userId="af3c95a13102d509" providerId="LiveId" clId="{88200EE4-F4B4-49E8-8126-B01E5FCCBE2D}" dt="2020-05-17T11:38:48.795" v="2259" actId="165"/>
          <ac:spMkLst>
            <pc:docMk/>
            <pc:sldMk cId="407121545" sldId="525"/>
            <ac:spMk id="481" creationId="{AF68EDCF-0FE2-4981-988C-BD263A7E7E7C}"/>
          </ac:spMkLst>
        </pc:spChg>
        <pc:spChg chg="mod">
          <ac:chgData name="reza kabir" userId="af3c95a13102d509" providerId="LiveId" clId="{88200EE4-F4B4-49E8-8126-B01E5FCCBE2D}" dt="2020-05-17T11:38:48.795" v="2259" actId="165"/>
          <ac:spMkLst>
            <pc:docMk/>
            <pc:sldMk cId="407121545" sldId="525"/>
            <ac:spMk id="482" creationId="{05C99888-C575-4EED-B5FC-0240139F6D0E}"/>
          </ac:spMkLst>
        </pc:spChg>
        <pc:spChg chg="mod">
          <ac:chgData name="reza kabir" userId="af3c95a13102d509" providerId="LiveId" clId="{88200EE4-F4B4-49E8-8126-B01E5FCCBE2D}" dt="2020-05-17T11:38:48.795" v="2259" actId="165"/>
          <ac:spMkLst>
            <pc:docMk/>
            <pc:sldMk cId="407121545" sldId="525"/>
            <ac:spMk id="483" creationId="{5CAD97D8-866B-4552-9D07-5257A982A106}"/>
          </ac:spMkLst>
        </pc:spChg>
        <pc:spChg chg="mod">
          <ac:chgData name="reza kabir" userId="af3c95a13102d509" providerId="LiveId" clId="{88200EE4-F4B4-49E8-8126-B01E5FCCBE2D}" dt="2020-05-17T11:38:48.795" v="2259" actId="165"/>
          <ac:spMkLst>
            <pc:docMk/>
            <pc:sldMk cId="407121545" sldId="525"/>
            <ac:spMk id="484" creationId="{1229A49F-3CAA-4D29-8079-6AA634DFF71B}"/>
          </ac:spMkLst>
        </pc:spChg>
        <pc:spChg chg="mod">
          <ac:chgData name="reza kabir" userId="af3c95a13102d509" providerId="LiveId" clId="{88200EE4-F4B4-49E8-8126-B01E5FCCBE2D}" dt="2020-05-17T11:38:48.795" v="2259" actId="165"/>
          <ac:spMkLst>
            <pc:docMk/>
            <pc:sldMk cId="407121545" sldId="525"/>
            <ac:spMk id="485" creationId="{165FA18D-704D-45FC-B062-D1E50FF3706D}"/>
          </ac:spMkLst>
        </pc:spChg>
        <pc:spChg chg="mod">
          <ac:chgData name="reza kabir" userId="af3c95a13102d509" providerId="LiveId" clId="{88200EE4-F4B4-49E8-8126-B01E5FCCBE2D}" dt="2020-05-17T11:38:48.795" v="2259" actId="165"/>
          <ac:spMkLst>
            <pc:docMk/>
            <pc:sldMk cId="407121545" sldId="525"/>
            <ac:spMk id="486" creationId="{9D8996C8-93CE-4E2A-96D8-9BD379C38571}"/>
          </ac:spMkLst>
        </pc:spChg>
        <pc:spChg chg="mod">
          <ac:chgData name="reza kabir" userId="af3c95a13102d509" providerId="LiveId" clId="{88200EE4-F4B4-49E8-8126-B01E5FCCBE2D}" dt="2020-05-17T11:38:48.795" v="2259" actId="165"/>
          <ac:spMkLst>
            <pc:docMk/>
            <pc:sldMk cId="407121545" sldId="525"/>
            <ac:spMk id="487" creationId="{A73C6CC4-9A8E-46CC-8A3D-1E08E5490103}"/>
          </ac:spMkLst>
        </pc:spChg>
        <pc:spChg chg="mod">
          <ac:chgData name="reza kabir" userId="af3c95a13102d509" providerId="LiveId" clId="{88200EE4-F4B4-49E8-8126-B01E5FCCBE2D}" dt="2020-05-17T11:38:48.795" v="2259" actId="165"/>
          <ac:spMkLst>
            <pc:docMk/>
            <pc:sldMk cId="407121545" sldId="525"/>
            <ac:spMk id="488" creationId="{38E3AA1F-FE2B-4530-8BF5-5A5D51FAF83D}"/>
          </ac:spMkLst>
        </pc:spChg>
        <pc:spChg chg="mod">
          <ac:chgData name="reza kabir" userId="af3c95a13102d509" providerId="LiveId" clId="{88200EE4-F4B4-49E8-8126-B01E5FCCBE2D}" dt="2020-05-17T11:38:48.795" v="2259" actId="165"/>
          <ac:spMkLst>
            <pc:docMk/>
            <pc:sldMk cId="407121545" sldId="525"/>
            <ac:spMk id="489" creationId="{7702CCEB-521D-4B5E-8BFC-F3E08FB36658}"/>
          </ac:spMkLst>
        </pc:spChg>
        <pc:spChg chg="mod">
          <ac:chgData name="reza kabir" userId="af3c95a13102d509" providerId="LiveId" clId="{88200EE4-F4B4-49E8-8126-B01E5FCCBE2D}" dt="2020-05-17T11:38:48.795" v="2259" actId="165"/>
          <ac:spMkLst>
            <pc:docMk/>
            <pc:sldMk cId="407121545" sldId="525"/>
            <ac:spMk id="490" creationId="{ED67AAFF-38B2-4B26-93F4-76A26E7B445C}"/>
          </ac:spMkLst>
        </pc:spChg>
        <pc:spChg chg="mod">
          <ac:chgData name="reza kabir" userId="af3c95a13102d509" providerId="LiveId" clId="{88200EE4-F4B4-49E8-8126-B01E5FCCBE2D}" dt="2020-05-17T11:38:48.795" v="2259" actId="165"/>
          <ac:spMkLst>
            <pc:docMk/>
            <pc:sldMk cId="407121545" sldId="525"/>
            <ac:spMk id="491" creationId="{E71574B2-6DB4-4CAC-BBE1-50DAAF97995F}"/>
          </ac:spMkLst>
        </pc:spChg>
        <pc:spChg chg="mod">
          <ac:chgData name="reza kabir" userId="af3c95a13102d509" providerId="LiveId" clId="{88200EE4-F4B4-49E8-8126-B01E5FCCBE2D}" dt="2020-05-17T11:38:48.795" v="2259" actId="165"/>
          <ac:spMkLst>
            <pc:docMk/>
            <pc:sldMk cId="407121545" sldId="525"/>
            <ac:spMk id="492" creationId="{AFE5A32F-06BF-4092-BA18-732BA1FE6C08}"/>
          </ac:spMkLst>
        </pc:spChg>
        <pc:spChg chg="mod">
          <ac:chgData name="reza kabir" userId="af3c95a13102d509" providerId="LiveId" clId="{88200EE4-F4B4-49E8-8126-B01E5FCCBE2D}" dt="2020-05-17T11:38:48.795" v="2259" actId="165"/>
          <ac:spMkLst>
            <pc:docMk/>
            <pc:sldMk cId="407121545" sldId="525"/>
            <ac:spMk id="493" creationId="{4D5BC623-0C4D-4C8F-ADC7-24BA3C72488B}"/>
          </ac:spMkLst>
        </pc:spChg>
        <pc:spChg chg="mod">
          <ac:chgData name="reza kabir" userId="af3c95a13102d509" providerId="LiveId" clId="{88200EE4-F4B4-49E8-8126-B01E5FCCBE2D}" dt="2020-05-17T11:38:48.795" v="2259" actId="165"/>
          <ac:spMkLst>
            <pc:docMk/>
            <pc:sldMk cId="407121545" sldId="525"/>
            <ac:spMk id="494" creationId="{FB90AA46-B851-411C-B4FF-C743DAF85A62}"/>
          </ac:spMkLst>
        </pc:spChg>
        <pc:spChg chg="mod">
          <ac:chgData name="reza kabir" userId="af3c95a13102d509" providerId="LiveId" clId="{88200EE4-F4B4-49E8-8126-B01E5FCCBE2D}" dt="2020-05-17T11:38:48.795" v="2259" actId="165"/>
          <ac:spMkLst>
            <pc:docMk/>
            <pc:sldMk cId="407121545" sldId="525"/>
            <ac:spMk id="495" creationId="{C7DF9210-5F50-41A4-AD03-5A4EF40CEC5C}"/>
          </ac:spMkLst>
        </pc:spChg>
        <pc:spChg chg="mod">
          <ac:chgData name="reza kabir" userId="af3c95a13102d509" providerId="LiveId" clId="{88200EE4-F4B4-49E8-8126-B01E5FCCBE2D}" dt="2020-05-17T11:38:48.795" v="2259" actId="165"/>
          <ac:spMkLst>
            <pc:docMk/>
            <pc:sldMk cId="407121545" sldId="525"/>
            <ac:spMk id="496" creationId="{7F577213-9B5F-4EDE-9ECA-C1E2BC5D3BAF}"/>
          </ac:spMkLst>
        </pc:spChg>
        <pc:spChg chg="mod">
          <ac:chgData name="reza kabir" userId="af3c95a13102d509" providerId="LiveId" clId="{88200EE4-F4B4-49E8-8126-B01E5FCCBE2D}" dt="2020-05-17T11:38:48.795" v="2259" actId="165"/>
          <ac:spMkLst>
            <pc:docMk/>
            <pc:sldMk cId="407121545" sldId="525"/>
            <ac:spMk id="497" creationId="{6C31ABA9-90D8-4FAE-8682-DE77F28E3EF0}"/>
          </ac:spMkLst>
        </pc:spChg>
        <pc:spChg chg="mod">
          <ac:chgData name="reza kabir" userId="af3c95a13102d509" providerId="LiveId" clId="{88200EE4-F4B4-49E8-8126-B01E5FCCBE2D}" dt="2020-05-17T11:38:48.795" v="2259" actId="165"/>
          <ac:spMkLst>
            <pc:docMk/>
            <pc:sldMk cId="407121545" sldId="525"/>
            <ac:spMk id="498" creationId="{AFA97B90-3230-4880-9577-29EAAB614FC3}"/>
          </ac:spMkLst>
        </pc:spChg>
        <pc:spChg chg="mod">
          <ac:chgData name="reza kabir" userId="af3c95a13102d509" providerId="LiveId" clId="{88200EE4-F4B4-49E8-8126-B01E5FCCBE2D}" dt="2020-05-17T11:38:48.795" v="2259" actId="165"/>
          <ac:spMkLst>
            <pc:docMk/>
            <pc:sldMk cId="407121545" sldId="525"/>
            <ac:spMk id="499" creationId="{F4AD0F8B-1B94-4E8D-A226-EF4D9FB8752F}"/>
          </ac:spMkLst>
        </pc:spChg>
        <pc:spChg chg="mod">
          <ac:chgData name="reza kabir" userId="af3c95a13102d509" providerId="LiveId" clId="{88200EE4-F4B4-49E8-8126-B01E5FCCBE2D}" dt="2020-05-17T11:38:48.795" v="2259" actId="165"/>
          <ac:spMkLst>
            <pc:docMk/>
            <pc:sldMk cId="407121545" sldId="525"/>
            <ac:spMk id="500" creationId="{12046539-F76E-40E4-ADD9-AA715D4C8EFC}"/>
          </ac:spMkLst>
        </pc:spChg>
        <pc:spChg chg="mod">
          <ac:chgData name="reza kabir" userId="af3c95a13102d509" providerId="LiveId" clId="{88200EE4-F4B4-49E8-8126-B01E5FCCBE2D}" dt="2020-05-17T11:38:48.795" v="2259" actId="165"/>
          <ac:spMkLst>
            <pc:docMk/>
            <pc:sldMk cId="407121545" sldId="525"/>
            <ac:spMk id="501" creationId="{088E17AC-6D03-4004-B59F-07C1B2DCA8C6}"/>
          </ac:spMkLst>
        </pc:spChg>
        <pc:spChg chg="mod">
          <ac:chgData name="reza kabir" userId="af3c95a13102d509" providerId="LiveId" clId="{88200EE4-F4B4-49E8-8126-B01E5FCCBE2D}" dt="2020-05-17T11:38:48.795" v="2259" actId="165"/>
          <ac:spMkLst>
            <pc:docMk/>
            <pc:sldMk cId="407121545" sldId="525"/>
            <ac:spMk id="502" creationId="{3C210922-D9FA-4E14-97FE-1E1AE0B3AD93}"/>
          </ac:spMkLst>
        </pc:spChg>
        <pc:spChg chg="mod">
          <ac:chgData name="reza kabir" userId="af3c95a13102d509" providerId="LiveId" clId="{88200EE4-F4B4-49E8-8126-B01E5FCCBE2D}" dt="2020-05-17T11:38:48.795" v="2259" actId="165"/>
          <ac:spMkLst>
            <pc:docMk/>
            <pc:sldMk cId="407121545" sldId="525"/>
            <ac:spMk id="503" creationId="{ADC8A650-90DD-4829-A0B5-C4EA55E8508A}"/>
          </ac:spMkLst>
        </pc:spChg>
        <pc:spChg chg="mod">
          <ac:chgData name="reza kabir" userId="af3c95a13102d509" providerId="LiveId" clId="{88200EE4-F4B4-49E8-8126-B01E5FCCBE2D}" dt="2020-05-17T11:38:48.795" v="2259" actId="165"/>
          <ac:spMkLst>
            <pc:docMk/>
            <pc:sldMk cId="407121545" sldId="525"/>
            <ac:spMk id="504" creationId="{E6B4EEEA-62B6-4AD1-9F61-F776F66C6178}"/>
          </ac:spMkLst>
        </pc:spChg>
        <pc:spChg chg="mod">
          <ac:chgData name="reza kabir" userId="af3c95a13102d509" providerId="LiveId" clId="{88200EE4-F4B4-49E8-8126-B01E5FCCBE2D}" dt="2020-05-17T11:38:48.795" v="2259" actId="165"/>
          <ac:spMkLst>
            <pc:docMk/>
            <pc:sldMk cId="407121545" sldId="525"/>
            <ac:spMk id="505" creationId="{2E554A7F-4E58-42ED-B6D7-5697ABF2A05F}"/>
          </ac:spMkLst>
        </pc:spChg>
        <pc:spChg chg="mod">
          <ac:chgData name="reza kabir" userId="af3c95a13102d509" providerId="LiveId" clId="{88200EE4-F4B4-49E8-8126-B01E5FCCBE2D}" dt="2020-05-17T11:38:48.795" v="2259" actId="165"/>
          <ac:spMkLst>
            <pc:docMk/>
            <pc:sldMk cId="407121545" sldId="525"/>
            <ac:spMk id="506" creationId="{74778C50-1055-4A05-AFBD-32987B14CB13}"/>
          </ac:spMkLst>
        </pc:spChg>
        <pc:spChg chg="mod">
          <ac:chgData name="reza kabir" userId="af3c95a13102d509" providerId="LiveId" clId="{88200EE4-F4B4-49E8-8126-B01E5FCCBE2D}" dt="2020-05-17T11:38:48.795" v="2259" actId="165"/>
          <ac:spMkLst>
            <pc:docMk/>
            <pc:sldMk cId="407121545" sldId="525"/>
            <ac:spMk id="507" creationId="{EE34DDFC-0F8F-43E1-AACD-87A9E12D91B5}"/>
          </ac:spMkLst>
        </pc:spChg>
        <pc:spChg chg="mod">
          <ac:chgData name="reza kabir" userId="af3c95a13102d509" providerId="LiveId" clId="{88200EE4-F4B4-49E8-8126-B01E5FCCBE2D}" dt="2020-05-17T11:38:48.795" v="2259" actId="165"/>
          <ac:spMkLst>
            <pc:docMk/>
            <pc:sldMk cId="407121545" sldId="525"/>
            <ac:spMk id="508" creationId="{1330B287-C556-4FCE-865E-C06C80198B55}"/>
          </ac:spMkLst>
        </pc:spChg>
        <pc:spChg chg="mod">
          <ac:chgData name="reza kabir" userId="af3c95a13102d509" providerId="LiveId" clId="{88200EE4-F4B4-49E8-8126-B01E5FCCBE2D}" dt="2020-05-17T11:38:48.795" v="2259" actId="165"/>
          <ac:spMkLst>
            <pc:docMk/>
            <pc:sldMk cId="407121545" sldId="525"/>
            <ac:spMk id="509" creationId="{4DB9D40C-CFD6-4371-B603-538E11AE4D56}"/>
          </ac:spMkLst>
        </pc:spChg>
        <pc:spChg chg="mod">
          <ac:chgData name="reza kabir" userId="af3c95a13102d509" providerId="LiveId" clId="{88200EE4-F4B4-49E8-8126-B01E5FCCBE2D}" dt="2020-05-17T11:38:48.795" v="2259" actId="165"/>
          <ac:spMkLst>
            <pc:docMk/>
            <pc:sldMk cId="407121545" sldId="525"/>
            <ac:spMk id="510" creationId="{0CFC88C0-E732-4819-9A1A-E3950FF5AC4E}"/>
          </ac:spMkLst>
        </pc:spChg>
        <pc:spChg chg="mod">
          <ac:chgData name="reza kabir" userId="af3c95a13102d509" providerId="LiveId" clId="{88200EE4-F4B4-49E8-8126-B01E5FCCBE2D}" dt="2020-05-17T11:38:48.795" v="2259" actId="165"/>
          <ac:spMkLst>
            <pc:docMk/>
            <pc:sldMk cId="407121545" sldId="525"/>
            <ac:spMk id="511" creationId="{C242C9EB-DC76-4199-8E50-5E5B7F35F7BB}"/>
          </ac:spMkLst>
        </pc:spChg>
        <pc:spChg chg="mod">
          <ac:chgData name="reza kabir" userId="af3c95a13102d509" providerId="LiveId" clId="{88200EE4-F4B4-49E8-8126-B01E5FCCBE2D}" dt="2020-05-17T11:38:48.795" v="2259" actId="165"/>
          <ac:spMkLst>
            <pc:docMk/>
            <pc:sldMk cId="407121545" sldId="525"/>
            <ac:spMk id="512" creationId="{864FCDDC-784B-4116-8069-88EF0971305A}"/>
          </ac:spMkLst>
        </pc:spChg>
        <pc:spChg chg="mod">
          <ac:chgData name="reza kabir" userId="af3c95a13102d509" providerId="LiveId" clId="{88200EE4-F4B4-49E8-8126-B01E5FCCBE2D}" dt="2020-05-17T11:38:48.795" v="2259" actId="165"/>
          <ac:spMkLst>
            <pc:docMk/>
            <pc:sldMk cId="407121545" sldId="525"/>
            <ac:spMk id="513" creationId="{98B4C879-E5D3-49A4-9959-F2501B3FDDEA}"/>
          </ac:spMkLst>
        </pc:spChg>
        <pc:spChg chg="mod">
          <ac:chgData name="reza kabir" userId="af3c95a13102d509" providerId="LiveId" clId="{88200EE4-F4B4-49E8-8126-B01E5FCCBE2D}" dt="2020-05-17T11:38:48.795" v="2259" actId="165"/>
          <ac:spMkLst>
            <pc:docMk/>
            <pc:sldMk cId="407121545" sldId="525"/>
            <ac:spMk id="514" creationId="{AD85704C-822C-451D-8325-1C39D7D28863}"/>
          </ac:spMkLst>
        </pc:spChg>
        <pc:spChg chg="mod">
          <ac:chgData name="reza kabir" userId="af3c95a13102d509" providerId="LiveId" clId="{88200EE4-F4B4-49E8-8126-B01E5FCCBE2D}" dt="2020-05-17T11:38:48.795" v="2259" actId="165"/>
          <ac:spMkLst>
            <pc:docMk/>
            <pc:sldMk cId="407121545" sldId="525"/>
            <ac:spMk id="515" creationId="{E0497325-5BE6-4519-AEAE-B1D33000556B}"/>
          </ac:spMkLst>
        </pc:spChg>
        <pc:spChg chg="mod">
          <ac:chgData name="reza kabir" userId="af3c95a13102d509" providerId="LiveId" clId="{88200EE4-F4B4-49E8-8126-B01E5FCCBE2D}" dt="2020-05-17T11:38:48.795" v="2259" actId="165"/>
          <ac:spMkLst>
            <pc:docMk/>
            <pc:sldMk cId="407121545" sldId="525"/>
            <ac:spMk id="516" creationId="{2EDB0D2F-8BCC-44E5-A8A8-6BFBAEF4C66F}"/>
          </ac:spMkLst>
        </pc:spChg>
        <pc:spChg chg="mod">
          <ac:chgData name="reza kabir" userId="af3c95a13102d509" providerId="LiveId" clId="{88200EE4-F4B4-49E8-8126-B01E5FCCBE2D}" dt="2020-05-17T11:38:48.795" v="2259" actId="165"/>
          <ac:spMkLst>
            <pc:docMk/>
            <pc:sldMk cId="407121545" sldId="525"/>
            <ac:spMk id="517" creationId="{6E228F11-B9CA-4DDF-A3E1-35DEB119DEAE}"/>
          </ac:spMkLst>
        </pc:spChg>
        <pc:spChg chg="mod">
          <ac:chgData name="reza kabir" userId="af3c95a13102d509" providerId="LiveId" clId="{88200EE4-F4B4-49E8-8126-B01E5FCCBE2D}" dt="2020-05-17T11:38:48.795" v="2259" actId="165"/>
          <ac:spMkLst>
            <pc:docMk/>
            <pc:sldMk cId="407121545" sldId="525"/>
            <ac:spMk id="518" creationId="{7A363DE0-EB47-4693-9769-83C393AFFFC3}"/>
          </ac:spMkLst>
        </pc:spChg>
        <pc:spChg chg="mod">
          <ac:chgData name="reza kabir" userId="af3c95a13102d509" providerId="LiveId" clId="{88200EE4-F4B4-49E8-8126-B01E5FCCBE2D}" dt="2020-05-17T11:38:48.795" v="2259" actId="165"/>
          <ac:spMkLst>
            <pc:docMk/>
            <pc:sldMk cId="407121545" sldId="525"/>
            <ac:spMk id="519" creationId="{43EA3330-0681-4918-A246-00028C07ADF6}"/>
          </ac:spMkLst>
        </pc:spChg>
        <pc:spChg chg="mod">
          <ac:chgData name="reza kabir" userId="af3c95a13102d509" providerId="LiveId" clId="{88200EE4-F4B4-49E8-8126-B01E5FCCBE2D}" dt="2020-05-17T11:38:48.795" v="2259" actId="165"/>
          <ac:spMkLst>
            <pc:docMk/>
            <pc:sldMk cId="407121545" sldId="525"/>
            <ac:spMk id="520" creationId="{5B5EDACB-3EC0-4DA1-9F04-5511900FEE6C}"/>
          </ac:spMkLst>
        </pc:spChg>
        <pc:spChg chg="mod">
          <ac:chgData name="reza kabir" userId="af3c95a13102d509" providerId="LiveId" clId="{88200EE4-F4B4-49E8-8126-B01E5FCCBE2D}" dt="2020-05-17T11:38:48.795" v="2259" actId="165"/>
          <ac:spMkLst>
            <pc:docMk/>
            <pc:sldMk cId="407121545" sldId="525"/>
            <ac:spMk id="521" creationId="{0DBEFEA8-E1AD-44C9-8FFD-87DD69424810}"/>
          </ac:spMkLst>
        </pc:spChg>
        <pc:spChg chg="mod">
          <ac:chgData name="reza kabir" userId="af3c95a13102d509" providerId="LiveId" clId="{88200EE4-F4B4-49E8-8126-B01E5FCCBE2D}" dt="2020-05-17T11:38:48.795" v="2259" actId="165"/>
          <ac:spMkLst>
            <pc:docMk/>
            <pc:sldMk cId="407121545" sldId="525"/>
            <ac:spMk id="522" creationId="{D9E160F5-7A2C-4CE1-B372-483DFF913AF4}"/>
          </ac:spMkLst>
        </pc:spChg>
        <pc:spChg chg="mod">
          <ac:chgData name="reza kabir" userId="af3c95a13102d509" providerId="LiveId" clId="{88200EE4-F4B4-49E8-8126-B01E5FCCBE2D}" dt="2020-05-17T11:38:48.795" v="2259" actId="165"/>
          <ac:spMkLst>
            <pc:docMk/>
            <pc:sldMk cId="407121545" sldId="525"/>
            <ac:spMk id="523" creationId="{30C4ED78-92D9-47DA-AC5A-0592B10EF048}"/>
          </ac:spMkLst>
        </pc:spChg>
        <pc:spChg chg="mod">
          <ac:chgData name="reza kabir" userId="af3c95a13102d509" providerId="LiveId" clId="{88200EE4-F4B4-49E8-8126-B01E5FCCBE2D}" dt="2020-05-17T11:38:48.795" v="2259" actId="165"/>
          <ac:spMkLst>
            <pc:docMk/>
            <pc:sldMk cId="407121545" sldId="525"/>
            <ac:spMk id="524" creationId="{E72B59EC-4D91-4C86-B79D-B2BB16A8D393}"/>
          </ac:spMkLst>
        </pc:spChg>
        <pc:spChg chg="mod">
          <ac:chgData name="reza kabir" userId="af3c95a13102d509" providerId="LiveId" clId="{88200EE4-F4B4-49E8-8126-B01E5FCCBE2D}" dt="2020-05-17T11:38:48.795" v="2259" actId="165"/>
          <ac:spMkLst>
            <pc:docMk/>
            <pc:sldMk cId="407121545" sldId="525"/>
            <ac:spMk id="525" creationId="{943166AA-D75F-4A56-B3D4-051BA20DC0DB}"/>
          </ac:spMkLst>
        </pc:spChg>
        <pc:spChg chg="mod">
          <ac:chgData name="reza kabir" userId="af3c95a13102d509" providerId="LiveId" clId="{88200EE4-F4B4-49E8-8126-B01E5FCCBE2D}" dt="2020-05-17T11:38:48.795" v="2259" actId="165"/>
          <ac:spMkLst>
            <pc:docMk/>
            <pc:sldMk cId="407121545" sldId="525"/>
            <ac:spMk id="526" creationId="{EEE98685-EF9D-4386-A93C-0E9851427093}"/>
          </ac:spMkLst>
        </pc:spChg>
        <pc:spChg chg="mod">
          <ac:chgData name="reza kabir" userId="af3c95a13102d509" providerId="LiveId" clId="{88200EE4-F4B4-49E8-8126-B01E5FCCBE2D}" dt="2020-05-17T11:38:48.795" v="2259" actId="165"/>
          <ac:spMkLst>
            <pc:docMk/>
            <pc:sldMk cId="407121545" sldId="525"/>
            <ac:spMk id="527" creationId="{5768A8D5-C428-43DB-B1D9-41B05E53A43A}"/>
          </ac:spMkLst>
        </pc:spChg>
        <pc:spChg chg="mod">
          <ac:chgData name="reza kabir" userId="af3c95a13102d509" providerId="LiveId" clId="{88200EE4-F4B4-49E8-8126-B01E5FCCBE2D}" dt="2020-05-17T11:38:48.795" v="2259" actId="165"/>
          <ac:spMkLst>
            <pc:docMk/>
            <pc:sldMk cId="407121545" sldId="525"/>
            <ac:spMk id="528" creationId="{80D75D9C-3C74-455E-87CC-9E81C6FF91D9}"/>
          </ac:spMkLst>
        </pc:spChg>
        <pc:spChg chg="mod">
          <ac:chgData name="reza kabir" userId="af3c95a13102d509" providerId="LiveId" clId="{88200EE4-F4B4-49E8-8126-B01E5FCCBE2D}" dt="2020-05-17T11:38:48.795" v="2259" actId="165"/>
          <ac:spMkLst>
            <pc:docMk/>
            <pc:sldMk cId="407121545" sldId="525"/>
            <ac:spMk id="529" creationId="{1ABA836C-8302-4C73-8B70-66FD1773B376}"/>
          </ac:spMkLst>
        </pc:spChg>
        <pc:spChg chg="mod">
          <ac:chgData name="reza kabir" userId="af3c95a13102d509" providerId="LiveId" clId="{88200EE4-F4B4-49E8-8126-B01E5FCCBE2D}" dt="2020-05-17T11:38:48.795" v="2259" actId="165"/>
          <ac:spMkLst>
            <pc:docMk/>
            <pc:sldMk cId="407121545" sldId="525"/>
            <ac:spMk id="530" creationId="{758C9D46-4A45-49A9-8BF4-FEDA9E9A4086}"/>
          </ac:spMkLst>
        </pc:spChg>
        <pc:spChg chg="mod">
          <ac:chgData name="reza kabir" userId="af3c95a13102d509" providerId="LiveId" clId="{88200EE4-F4B4-49E8-8126-B01E5FCCBE2D}" dt="2020-05-17T11:38:48.795" v="2259" actId="165"/>
          <ac:spMkLst>
            <pc:docMk/>
            <pc:sldMk cId="407121545" sldId="525"/>
            <ac:spMk id="531" creationId="{C9488CA9-AB9B-44F5-B272-EF42B8B6CC3B}"/>
          </ac:spMkLst>
        </pc:spChg>
        <pc:spChg chg="mod">
          <ac:chgData name="reza kabir" userId="af3c95a13102d509" providerId="LiveId" clId="{88200EE4-F4B4-49E8-8126-B01E5FCCBE2D}" dt="2020-05-17T11:38:48.795" v="2259" actId="165"/>
          <ac:spMkLst>
            <pc:docMk/>
            <pc:sldMk cId="407121545" sldId="525"/>
            <ac:spMk id="532" creationId="{58676D21-CF41-4ACB-8274-3A4B75A1DF91}"/>
          </ac:spMkLst>
        </pc:spChg>
        <pc:spChg chg="mod">
          <ac:chgData name="reza kabir" userId="af3c95a13102d509" providerId="LiveId" clId="{88200EE4-F4B4-49E8-8126-B01E5FCCBE2D}" dt="2020-05-17T11:38:48.795" v="2259" actId="165"/>
          <ac:spMkLst>
            <pc:docMk/>
            <pc:sldMk cId="407121545" sldId="525"/>
            <ac:spMk id="533" creationId="{B05849A5-6AB4-4890-B710-C8F8B81D3D59}"/>
          </ac:spMkLst>
        </pc:spChg>
        <pc:spChg chg="mod">
          <ac:chgData name="reza kabir" userId="af3c95a13102d509" providerId="LiveId" clId="{88200EE4-F4B4-49E8-8126-B01E5FCCBE2D}" dt="2020-05-17T11:38:48.795" v="2259" actId="165"/>
          <ac:spMkLst>
            <pc:docMk/>
            <pc:sldMk cId="407121545" sldId="525"/>
            <ac:spMk id="534" creationId="{7AA87C85-9655-47CE-8B58-045D78A79584}"/>
          </ac:spMkLst>
        </pc:spChg>
        <pc:spChg chg="mod">
          <ac:chgData name="reza kabir" userId="af3c95a13102d509" providerId="LiveId" clId="{88200EE4-F4B4-49E8-8126-B01E5FCCBE2D}" dt="2020-05-17T11:38:48.795" v="2259" actId="165"/>
          <ac:spMkLst>
            <pc:docMk/>
            <pc:sldMk cId="407121545" sldId="525"/>
            <ac:spMk id="535" creationId="{698D5944-6D22-435D-98D8-533DDF562069}"/>
          </ac:spMkLst>
        </pc:spChg>
        <pc:spChg chg="mod">
          <ac:chgData name="reza kabir" userId="af3c95a13102d509" providerId="LiveId" clId="{88200EE4-F4B4-49E8-8126-B01E5FCCBE2D}" dt="2020-05-17T11:38:48.795" v="2259" actId="165"/>
          <ac:spMkLst>
            <pc:docMk/>
            <pc:sldMk cId="407121545" sldId="525"/>
            <ac:spMk id="536" creationId="{CD75D52E-E415-4113-BAFB-D1374148D88D}"/>
          </ac:spMkLst>
        </pc:spChg>
        <pc:spChg chg="mod">
          <ac:chgData name="reza kabir" userId="af3c95a13102d509" providerId="LiveId" clId="{88200EE4-F4B4-49E8-8126-B01E5FCCBE2D}" dt="2020-05-17T11:38:48.795" v="2259" actId="165"/>
          <ac:spMkLst>
            <pc:docMk/>
            <pc:sldMk cId="407121545" sldId="525"/>
            <ac:spMk id="537" creationId="{5607F780-7CC4-48F9-88F3-1E15F7512BBF}"/>
          </ac:spMkLst>
        </pc:spChg>
        <pc:spChg chg="mod">
          <ac:chgData name="reza kabir" userId="af3c95a13102d509" providerId="LiveId" clId="{88200EE4-F4B4-49E8-8126-B01E5FCCBE2D}" dt="2020-05-17T11:38:48.795" v="2259" actId="165"/>
          <ac:spMkLst>
            <pc:docMk/>
            <pc:sldMk cId="407121545" sldId="525"/>
            <ac:spMk id="538" creationId="{BF64AD86-0A17-4E5B-8B0A-0B61603FC43E}"/>
          </ac:spMkLst>
        </pc:spChg>
        <pc:spChg chg="mod">
          <ac:chgData name="reza kabir" userId="af3c95a13102d509" providerId="LiveId" clId="{88200EE4-F4B4-49E8-8126-B01E5FCCBE2D}" dt="2020-05-17T11:38:48.795" v="2259" actId="165"/>
          <ac:spMkLst>
            <pc:docMk/>
            <pc:sldMk cId="407121545" sldId="525"/>
            <ac:spMk id="539" creationId="{7AD82BEC-B460-4F5C-A443-3927076BACAD}"/>
          </ac:spMkLst>
        </pc:spChg>
        <pc:spChg chg="mod">
          <ac:chgData name="reza kabir" userId="af3c95a13102d509" providerId="LiveId" clId="{88200EE4-F4B4-49E8-8126-B01E5FCCBE2D}" dt="2020-05-17T11:38:48.795" v="2259" actId="165"/>
          <ac:spMkLst>
            <pc:docMk/>
            <pc:sldMk cId="407121545" sldId="525"/>
            <ac:spMk id="540" creationId="{2392DDE6-7CD6-4C1C-9A8B-14D01A1D7ADF}"/>
          </ac:spMkLst>
        </pc:spChg>
        <pc:spChg chg="mod">
          <ac:chgData name="reza kabir" userId="af3c95a13102d509" providerId="LiveId" clId="{88200EE4-F4B4-49E8-8126-B01E5FCCBE2D}" dt="2020-05-17T11:38:48.795" v="2259" actId="165"/>
          <ac:spMkLst>
            <pc:docMk/>
            <pc:sldMk cId="407121545" sldId="525"/>
            <ac:spMk id="541" creationId="{014D42B3-FAB6-43C6-BAE4-F7F277BBC855}"/>
          </ac:spMkLst>
        </pc:spChg>
        <pc:spChg chg="mod">
          <ac:chgData name="reza kabir" userId="af3c95a13102d509" providerId="LiveId" clId="{88200EE4-F4B4-49E8-8126-B01E5FCCBE2D}" dt="2020-05-17T11:38:48.795" v="2259" actId="165"/>
          <ac:spMkLst>
            <pc:docMk/>
            <pc:sldMk cId="407121545" sldId="525"/>
            <ac:spMk id="542" creationId="{021DA9C1-CD84-4E3D-A412-FAACD5BFC05A}"/>
          </ac:spMkLst>
        </pc:spChg>
        <pc:spChg chg="mod">
          <ac:chgData name="reza kabir" userId="af3c95a13102d509" providerId="LiveId" clId="{88200EE4-F4B4-49E8-8126-B01E5FCCBE2D}" dt="2020-05-17T11:38:48.795" v="2259" actId="165"/>
          <ac:spMkLst>
            <pc:docMk/>
            <pc:sldMk cId="407121545" sldId="525"/>
            <ac:spMk id="543" creationId="{D5F3200A-3768-4847-B16B-873E22C7F5AE}"/>
          </ac:spMkLst>
        </pc:spChg>
        <pc:spChg chg="mod">
          <ac:chgData name="reza kabir" userId="af3c95a13102d509" providerId="LiveId" clId="{88200EE4-F4B4-49E8-8126-B01E5FCCBE2D}" dt="2020-05-17T11:38:48.795" v="2259" actId="165"/>
          <ac:spMkLst>
            <pc:docMk/>
            <pc:sldMk cId="407121545" sldId="525"/>
            <ac:spMk id="544" creationId="{877BDBE9-D94C-4B97-91CA-1CE50B7D399C}"/>
          </ac:spMkLst>
        </pc:spChg>
        <pc:spChg chg="mod">
          <ac:chgData name="reza kabir" userId="af3c95a13102d509" providerId="LiveId" clId="{88200EE4-F4B4-49E8-8126-B01E5FCCBE2D}" dt="2020-05-17T11:38:48.795" v="2259" actId="165"/>
          <ac:spMkLst>
            <pc:docMk/>
            <pc:sldMk cId="407121545" sldId="525"/>
            <ac:spMk id="545" creationId="{D485B3AE-CDFB-4831-B08E-2E8FA686F719}"/>
          </ac:spMkLst>
        </pc:spChg>
        <pc:spChg chg="mod">
          <ac:chgData name="reza kabir" userId="af3c95a13102d509" providerId="LiveId" clId="{88200EE4-F4B4-49E8-8126-B01E5FCCBE2D}" dt="2020-05-17T11:38:48.795" v="2259" actId="165"/>
          <ac:spMkLst>
            <pc:docMk/>
            <pc:sldMk cId="407121545" sldId="525"/>
            <ac:spMk id="546" creationId="{22861147-0C24-4E2F-A04C-742258E1085C}"/>
          </ac:spMkLst>
        </pc:spChg>
        <pc:spChg chg="mod">
          <ac:chgData name="reza kabir" userId="af3c95a13102d509" providerId="LiveId" clId="{88200EE4-F4B4-49E8-8126-B01E5FCCBE2D}" dt="2020-05-17T11:38:48.795" v="2259" actId="165"/>
          <ac:spMkLst>
            <pc:docMk/>
            <pc:sldMk cId="407121545" sldId="525"/>
            <ac:spMk id="547" creationId="{F42C403D-13D3-448E-9255-7C295A524F98}"/>
          </ac:spMkLst>
        </pc:spChg>
        <pc:spChg chg="mod">
          <ac:chgData name="reza kabir" userId="af3c95a13102d509" providerId="LiveId" clId="{88200EE4-F4B4-49E8-8126-B01E5FCCBE2D}" dt="2020-05-17T11:38:48.795" v="2259" actId="165"/>
          <ac:spMkLst>
            <pc:docMk/>
            <pc:sldMk cId="407121545" sldId="525"/>
            <ac:spMk id="548" creationId="{37E83EED-3ADD-4A1F-911D-B262F253A51C}"/>
          </ac:spMkLst>
        </pc:spChg>
        <pc:spChg chg="mod">
          <ac:chgData name="reza kabir" userId="af3c95a13102d509" providerId="LiveId" clId="{88200EE4-F4B4-49E8-8126-B01E5FCCBE2D}" dt="2020-05-17T11:38:48.795" v="2259" actId="165"/>
          <ac:spMkLst>
            <pc:docMk/>
            <pc:sldMk cId="407121545" sldId="525"/>
            <ac:spMk id="549" creationId="{17A7944B-E215-42FA-BDFD-A3615F0DB7C0}"/>
          </ac:spMkLst>
        </pc:spChg>
        <pc:spChg chg="mod">
          <ac:chgData name="reza kabir" userId="af3c95a13102d509" providerId="LiveId" clId="{88200EE4-F4B4-49E8-8126-B01E5FCCBE2D}" dt="2020-05-17T11:38:48.795" v="2259" actId="165"/>
          <ac:spMkLst>
            <pc:docMk/>
            <pc:sldMk cId="407121545" sldId="525"/>
            <ac:spMk id="550" creationId="{56F60718-22BF-4720-A3C1-3A931E487793}"/>
          </ac:spMkLst>
        </pc:spChg>
        <pc:spChg chg="mod">
          <ac:chgData name="reza kabir" userId="af3c95a13102d509" providerId="LiveId" clId="{88200EE4-F4B4-49E8-8126-B01E5FCCBE2D}" dt="2020-05-17T11:38:48.795" v="2259" actId="165"/>
          <ac:spMkLst>
            <pc:docMk/>
            <pc:sldMk cId="407121545" sldId="525"/>
            <ac:spMk id="551" creationId="{5165B2C0-DCDA-4760-A045-4F70DEAC397A}"/>
          </ac:spMkLst>
        </pc:spChg>
        <pc:spChg chg="mod">
          <ac:chgData name="reza kabir" userId="af3c95a13102d509" providerId="LiveId" clId="{88200EE4-F4B4-49E8-8126-B01E5FCCBE2D}" dt="2020-05-17T11:38:48.795" v="2259" actId="165"/>
          <ac:spMkLst>
            <pc:docMk/>
            <pc:sldMk cId="407121545" sldId="525"/>
            <ac:spMk id="552" creationId="{C01AEFE0-B52A-431C-A7D4-21C4C28C976D}"/>
          </ac:spMkLst>
        </pc:spChg>
        <pc:spChg chg="mod">
          <ac:chgData name="reza kabir" userId="af3c95a13102d509" providerId="LiveId" clId="{88200EE4-F4B4-49E8-8126-B01E5FCCBE2D}" dt="2020-05-17T11:38:48.795" v="2259" actId="165"/>
          <ac:spMkLst>
            <pc:docMk/>
            <pc:sldMk cId="407121545" sldId="525"/>
            <ac:spMk id="553" creationId="{48D33C46-5F85-4D8F-89D9-C955CA4F58F9}"/>
          </ac:spMkLst>
        </pc:spChg>
        <pc:spChg chg="mod">
          <ac:chgData name="reza kabir" userId="af3c95a13102d509" providerId="LiveId" clId="{88200EE4-F4B4-49E8-8126-B01E5FCCBE2D}" dt="2020-05-17T11:38:48.795" v="2259" actId="165"/>
          <ac:spMkLst>
            <pc:docMk/>
            <pc:sldMk cId="407121545" sldId="525"/>
            <ac:spMk id="554" creationId="{5CC0DA5F-B86D-4ABF-8E9F-1ABFE43D87A6}"/>
          </ac:spMkLst>
        </pc:spChg>
        <pc:spChg chg="mod">
          <ac:chgData name="reza kabir" userId="af3c95a13102d509" providerId="LiveId" clId="{88200EE4-F4B4-49E8-8126-B01E5FCCBE2D}" dt="2020-05-17T11:38:48.795" v="2259" actId="165"/>
          <ac:spMkLst>
            <pc:docMk/>
            <pc:sldMk cId="407121545" sldId="525"/>
            <ac:spMk id="555" creationId="{A7E46CA6-25B8-4298-B760-22EEA322A22E}"/>
          </ac:spMkLst>
        </pc:spChg>
        <pc:spChg chg="mod">
          <ac:chgData name="reza kabir" userId="af3c95a13102d509" providerId="LiveId" clId="{88200EE4-F4B4-49E8-8126-B01E5FCCBE2D}" dt="2020-05-17T11:38:48.795" v="2259" actId="165"/>
          <ac:spMkLst>
            <pc:docMk/>
            <pc:sldMk cId="407121545" sldId="525"/>
            <ac:spMk id="556" creationId="{C2090795-304F-4C6D-BA81-409C0114BD1E}"/>
          </ac:spMkLst>
        </pc:spChg>
        <pc:spChg chg="mod">
          <ac:chgData name="reza kabir" userId="af3c95a13102d509" providerId="LiveId" clId="{88200EE4-F4B4-49E8-8126-B01E5FCCBE2D}" dt="2020-05-17T11:38:48.795" v="2259" actId="165"/>
          <ac:spMkLst>
            <pc:docMk/>
            <pc:sldMk cId="407121545" sldId="525"/>
            <ac:spMk id="557" creationId="{F454B86F-0503-4C3A-8780-54298AEC1375}"/>
          </ac:spMkLst>
        </pc:spChg>
        <pc:spChg chg="mod">
          <ac:chgData name="reza kabir" userId="af3c95a13102d509" providerId="LiveId" clId="{88200EE4-F4B4-49E8-8126-B01E5FCCBE2D}" dt="2020-05-17T11:38:48.795" v="2259" actId="165"/>
          <ac:spMkLst>
            <pc:docMk/>
            <pc:sldMk cId="407121545" sldId="525"/>
            <ac:spMk id="558" creationId="{A4136E0C-E910-411E-8C4A-807AD3BB111C}"/>
          </ac:spMkLst>
        </pc:spChg>
        <pc:spChg chg="mod">
          <ac:chgData name="reza kabir" userId="af3c95a13102d509" providerId="LiveId" clId="{88200EE4-F4B4-49E8-8126-B01E5FCCBE2D}" dt="2020-05-17T11:38:48.795" v="2259" actId="165"/>
          <ac:spMkLst>
            <pc:docMk/>
            <pc:sldMk cId="407121545" sldId="525"/>
            <ac:spMk id="559" creationId="{7DA11B15-A284-43C7-B924-5244F373F854}"/>
          </ac:spMkLst>
        </pc:spChg>
        <pc:spChg chg="mod">
          <ac:chgData name="reza kabir" userId="af3c95a13102d509" providerId="LiveId" clId="{88200EE4-F4B4-49E8-8126-B01E5FCCBE2D}" dt="2020-05-17T11:38:48.795" v="2259" actId="165"/>
          <ac:spMkLst>
            <pc:docMk/>
            <pc:sldMk cId="407121545" sldId="525"/>
            <ac:spMk id="560" creationId="{D9E57A5E-233F-4F67-8DC9-6880471378CE}"/>
          </ac:spMkLst>
        </pc:spChg>
        <pc:spChg chg="mod">
          <ac:chgData name="reza kabir" userId="af3c95a13102d509" providerId="LiveId" clId="{88200EE4-F4B4-49E8-8126-B01E5FCCBE2D}" dt="2020-05-17T11:38:48.795" v="2259" actId="165"/>
          <ac:spMkLst>
            <pc:docMk/>
            <pc:sldMk cId="407121545" sldId="525"/>
            <ac:spMk id="561" creationId="{F44C31C2-35AB-4605-95E3-797B2892654C}"/>
          </ac:spMkLst>
        </pc:spChg>
        <pc:spChg chg="mod">
          <ac:chgData name="reza kabir" userId="af3c95a13102d509" providerId="LiveId" clId="{88200EE4-F4B4-49E8-8126-B01E5FCCBE2D}" dt="2020-05-17T11:38:48.795" v="2259" actId="165"/>
          <ac:spMkLst>
            <pc:docMk/>
            <pc:sldMk cId="407121545" sldId="525"/>
            <ac:spMk id="562" creationId="{BDBADF5B-96F9-46B6-8C83-DDE4DA66D14D}"/>
          </ac:spMkLst>
        </pc:spChg>
        <pc:spChg chg="mod">
          <ac:chgData name="reza kabir" userId="af3c95a13102d509" providerId="LiveId" clId="{88200EE4-F4B4-49E8-8126-B01E5FCCBE2D}" dt="2020-05-17T11:38:48.795" v="2259" actId="165"/>
          <ac:spMkLst>
            <pc:docMk/>
            <pc:sldMk cId="407121545" sldId="525"/>
            <ac:spMk id="563" creationId="{0D1DEE10-B746-42F6-95D5-4493542D50E5}"/>
          </ac:spMkLst>
        </pc:spChg>
        <pc:spChg chg="mod">
          <ac:chgData name="reza kabir" userId="af3c95a13102d509" providerId="LiveId" clId="{88200EE4-F4B4-49E8-8126-B01E5FCCBE2D}" dt="2020-05-17T11:38:48.795" v="2259" actId="165"/>
          <ac:spMkLst>
            <pc:docMk/>
            <pc:sldMk cId="407121545" sldId="525"/>
            <ac:spMk id="564" creationId="{B607F6A7-C16D-4A12-BB40-9FB9DB7BF098}"/>
          </ac:spMkLst>
        </pc:spChg>
        <pc:spChg chg="mod">
          <ac:chgData name="reza kabir" userId="af3c95a13102d509" providerId="LiveId" clId="{88200EE4-F4B4-49E8-8126-B01E5FCCBE2D}" dt="2020-05-17T11:38:48.795" v="2259" actId="165"/>
          <ac:spMkLst>
            <pc:docMk/>
            <pc:sldMk cId="407121545" sldId="525"/>
            <ac:spMk id="565" creationId="{A427F001-A30B-4BE4-AAB2-DF086AC454EC}"/>
          </ac:spMkLst>
        </pc:spChg>
        <pc:spChg chg="mod">
          <ac:chgData name="reza kabir" userId="af3c95a13102d509" providerId="LiveId" clId="{88200EE4-F4B4-49E8-8126-B01E5FCCBE2D}" dt="2020-05-17T11:38:48.795" v="2259" actId="165"/>
          <ac:spMkLst>
            <pc:docMk/>
            <pc:sldMk cId="407121545" sldId="525"/>
            <ac:spMk id="566" creationId="{8E44336F-F19F-4576-9FA0-B93F33B42A9D}"/>
          </ac:spMkLst>
        </pc:spChg>
        <pc:spChg chg="mod">
          <ac:chgData name="reza kabir" userId="af3c95a13102d509" providerId="LiveId" clId="{88200EE4-F4B4-49E8-8126-B01E5FCCBE2D}" dt="2020-05-17T11:38:48.795" v="2259" actId="165"/>
          <ac:spMkLst>
            <pc:docMk/>
            <pc:sldMk cId="407121545" sldId="525"/>
            <ac:spMk id="567" creationId="{3D25B221-054F-473B-846B-15B4C820E814}"/>
          </ac:spMkLst>
        </pc:spChg>
        <pc:spChg chg="mod">
          <ac:chgData name="reza kabir" userId="af3c95a13102d509" providerId="LiveId" clId="{88200EE4-F4B4-49E8-8126-B01E5FCCBE2D}" dt="2020-05-17T11:38:48.795" v="2259" actId="165"/>
          <ac:spMkLst>
            <pc:docMk/>
            <pc:sldMk cId="407121545" sldId="525"/>
            <ac:spMk id="568" creationId="{7B87EE0F-BEE3-4909-966A-663CDA5A5CED}"/>
          </ac:spMkLst>
        </pc:spChg>
        <pc:spChg chg="mod">
          <ac:chgData name="reza kabir" userId="af3c95a13102d509" providerId="LiveId" clId="{88200EE4-F4B4-49E8-8126-B01E5FCCBE2D}" dt="2020-05-17T11:38:48.795" v="2259" actId="165"/>
          <ac:spMkLst>
            <pc:docMk/>
            <pc:sldMk cId="407121545" sldId="525"/>
            <ac:spMk id="569" creationId="{C036C912-B207-4058-94B6-9FDAA6A0B384}"/>
          </ac:spMkLst>
        </pc:spChg>
        <pc:spChg chg="mod">
          <ac:chgData name="reza kabir" userId="af3c95a13102d509" providerId="LiveId" clId="{88200EE4-F4B4-49E8-8126-B01E5FCCBE2D}" dt="2020-05-17T11:38:48.795" v="2259" actId="165"/>
          <ac:spMkLst>
            <pc:docMk/>
            <pc:sldMk cId="407121545" sldId="525"/>
            <ac:spMk id="570" creationId="{E2457F46-D4DD-4822-ABC0-EF108617FEB6}"/>
          </ac:spMkLst>
        </pc:spChg>
        <pc:spChg chg="mod">
          <ac:chgData name="reza kabir" userId="af3c95a13102d509" providerId="LiveId" clId="{88200EE4-F4B4-49E8-8126-B01E5FCCBE2D}" dt="2020-05-17T11:38:48.795" v="2259" actId="165"/>
          <ac:spMkLst>
            <pc:docMk/>
            <pc:sldMk cId="407121545" sldId="525"/>
            <ac:spMk id="571" creationId="{ADD61EC0-7ACA-4D12-88B5-1B07DE55270C}"/>
          </ac:spMkLst>
        </pc:spChg>
        <pc:spChg chg="mod">
          <ac:chgData name="reza kabir" userId="af3c95a13102d509" providerId="LiveId" clId="{88200EE4-F4B4-49E8-8126-B01E5FCCBE2D}" dt="2020-05-17T11:38:48.795" v="2259" actId="165"/>
          <ac:spMkLst>
            <pc:docMk/>
            <pc:sldMk cId="407121545" sldId="525"/>
            <ac:spMk id="572" creationId="{54766C13-C389-416D-9369-6D9BC08A90DF}"/>
          </ac:spMkLst>
        </pc:spChg>
        <pc:spChg chg="mod">
          <ac:chgData name="reza kabir" userId="af3c95a13102d509" providerId="LiveId" clId="{88200EE4-F4B4-49E8-8126-B01E5FCCBE2D}" dt="2020-05-17T11:38:48.795" v="2259" actId="165"/>
          <ac:spMkLst>
            <pc:docMk/>
            <pc:sldMk cId="407121545" sldId="525"/>
            <ac:spMk id="573" creationId="{C6F9126B-3DAB-4884-81E8-46C7FE1172EA}"/>
          </ac:spMkLst>
        </pc:spChg>
        <pc:spChg chg="mod">
          <ac:chgData name="reza kabir" userId="af3c95a13102d509" providerId="LiveId" clId="{88200EE4-F4B4-49E8-8126-B01E5FCCBE2D}" dt="2020-05-17T11:38:48.795" v="2259" actId="165"/>
          <ac:spMkLst>
            <pc:docMk/>
            <pc:sldMk cId="407121545" sldId="525"/>
            <ac:spMk id="574" creationId="{4E85B0B1-F5E2-46AD-A512-464AB852ED87}"/>
          </ac:spMkLst>
        </pc:spChg>
        <pc:spChg chg="mod">
          <ac:chgData name="reza kabir" userId="af3c95a13102d509" providerId="LiveId" clId="{88200EE4-F4B4-49E8-8126-B01E5FCCBE2D}" dt="2020-05-17T11:38:48.795" v="2259" actId="165"/>
          <ac:spMkLst>
            <pc:docMk/>
            <pc:sldMk cId="407121545" sldId="525"/>
            <ac:spMk id="575" creationId="{9E8C4C38-D74E-4196-AF5E-934B46CFF0D2}"/>
          </ac:spMkLst>
        </pc:spChg>
        <pc:spChg chg="mod">
          <ac:chgData name="reza kabir" userId="af3c95a13102d509" providerId="LiveId" clId="{88200EE4-F4B4-49E8-8126-B01E5FCCBE2D}" dt="2020-05-17T11:38:48.795" v="2259" actId="165"/>
          <ac:spMkLst>
            <pc:docMk/>
            <pc:sldMk cId="407121545" sldId="525"/>
            <ac:spMk id="576" creationId="{2716FF7E-6703-4031-86A1-11FB9625C94A}"/>
          </ac:spMkLst>
        </pc:spChg>
        <pc:spChg chg="mod">
          <ac:chgData name="reza kabir" userId="af3c95a13102d509" providerId="LiveId" clId="{88200EE4-F4B4-49E8-8126-B01E5FCCBE2D}" dt="2020-05-17T11:38:48.795" v="2259" actId="165"/>
          <ac:spMkLst>
            <pc:docMk/>
            <pc:sldMk cId="407121545" sldId="525"/>
            <ac:spMk id="577" creationId="{6C2AB89B-25B7-4329-92D3-DDFE54A8EFCF}"/>
          </ac:spMkLst>
        </pc:spChg>
        <pc:spChg chg="mod">
          <ac:chgData name="reza kabir" userId="af3c95a13102d509" providerId="LiveId" clId="{88200EE4-F4B4-49E8-8126-B01E5FCCBE2D}" dt="2020-05-17T11:38:48.795" v="2259" actId="165"/>
          <ac:spMkLst>
            <pc:docMk/>
            <pc:sldMk cId="407121545" sldId="525"/>
            <ac:spMk id="578" creationId="{F4CEF7E2-661E-4DAD-A818-663B668501EF}"/>
          </ac:spMkLst>
        </pc:spChg>
        <pc:spChg chg="mod">
          <ac:chgData name="reza kabir" userId="af3c95a13102d509" providerId="LiveId" clId="{88200EE4-F4B4-49E8-8126-B01E5FCCBE2D}" dt="2020-05-17T11:38:48.795" v="2259" actId="165"/>
          <ac:spMkLst>
            <pc:docMk/>
            <pc:sldMk cId="407121545" sldId="525"/>
            <ac:spMk id="579" creationId="{CE37AA37-5068-43F2-9ECC-A36488A7C963}"/>
          </ac:spMkLst>
        </pc:spChg>
        <pc:spChg chg="mod">
          <ac:chgData name="reza kabir" userId="af3c95a13102d509" providerId="LiveId" clId="{88200EE4-F4B4-49E8-8126-B01E5FCCBE2D}" dt="2020-05-17T11:38:48.795" v="2259" actId="165"/>
          <ac:spMkLst>
            <pc:docMk/>
            <pc:sldMk cId="407121545" sldId="525"/>
            <ac:spMk id="580" creationId="{64C7C8A2-F859-42A9-981A-0E09EB9263EA}"/>
          </ac:spMkLst>
        </pc:spChg>
        <pc:spChg chg="mod">
          <ac:chgData name="reza kabir" userId="af3c95a13102d509" providerId="LiveId" clId="{88200EE4-F4B4-49E8-8126-B01E5FCCBE2D}" dt="2020-05-17T11:38:48.795" v="2259" actId="165"/>
          <ac:spMkLst>
            <pc:docMk/>
            <pc:sldMk cId="407121545" sldId="525"/>
            <ac:spMk id="581" creationId="{4C0DE5DB-E6C9-48E4-982E-C93DA1096345}"/>
          </ac:spMkLst>
        </pc:spChg>
        <pc:spChg chg="mod">
          <ac:chgData name="reza kabir" userId="af3c95a13102d509" providerId="LiveId" clId="{88200EE4-F4B4-49E8-8126-B01E5FCCBE2D}" dt="2020-05-17T11:38:48.795" v="2259" actId="165"/>
          <ac:spMkLst>
            <pc:docMk/>
            <pc:sldMk cId="407121545" sldId="525"/>
            <ac:spMk id="583" creationId="{DCAE6184-D520-4225-97B8-184FDE29CFF7}"/>
          </ac:spMkLst>
        </pc:spChg>
        <pc:spChg chg="mod">
          <ac:chgData name="reza kabir" userId="af3c95a13102d509" providerId="LiveId" clId="{88200EE4-F4B4-49E8-8126-B01E5FCCBE2D}" dt="2020-05-17T11:38:48.795" v="2259" actId="165"/>
          <ac:spMkLst>
            <pc:docMk/>
            <pc:sldMk cId="407121545" sldId="525"/>
            <ac:spMk id="584" creationId="{30813971-319E-46E2-8BCB-36CAEF7CD370}"/>
          </ac:spMkLst>
        </pc:spChg>
        <pc:spChg chg="mod">
          <ac:chgData name="reza kabir" userId="af3c95a13102d509" providerId="LiveId" clId="{88200EE4-F4B4-49E8-8126-B01E5FCCBE2D}" dt="2020-05-17T11:38:48.795" v="2259" actId="165"/>
          <ac:spMkLst>
            <pc:docMk/>
            <pc:sldMk cId="407121545" sldId="525"/>
            <ac:spMk id="585" creationId="{D2AD95C2-61A9-419A-9638-8302FE7F9830}"/>
          </ac:spMkLst>
        </pc:spChg>
        <pc:spChg chg="mod">
          <ac:chgData name="reza kabir" userId="af3c95a13102d509" providerId="LiveId" clId="{88200EE4-F4B4-49E8-8126-B01E5FCCBE2D}" dt="2020-05-17T11:38:48.795" v="2259" actId="165"/>
          <ac:spMkLst>
            <pc:docMk/>
            <pc:sldMk cId="407121545" sldId="525"/>
            <ac:spMk id="586" creationId="{2343E4D7-2E67-43E3-8760-DDEB263DF775}"/>
          </ac:spMkLst>
        </pc:spChg>
        <pc:spChg chg="mod">
          <ac:chgData name="reza kabir" userId="af3c95a13102d509" providerId="LiveId" clId="{88200EE4-F4B4-49E8-8126-B01E5FCCBE2D}" dt="2020-05-17T11:38:48.795" v="2259" actId="165"/>
          <ac:spMkLst>
            <pc:docMk/>
            <pc:sldMk cId="407121545" sldId="525"/>
            <ac:spMk id="587" creationId="{6128A060-16BE-4891-B4E9-54A95586F5FE}"/>
          </ac:spMkLst>
        </pc:spChg>
        <pc:spChg chg="mod">
          <ac:chgData name="reza kabir" userId="af3c95a13102d509" providerId="LiveId" clId="{88200EE4-F4B4-49E8-8126-B01E5FCCBE2D}" dt="2020-05-17T11:38:48.795" v="2259" actId="165"/>
          <ac:spMkLst>
            <pc:docMk/>
            <pc:sldMk cId="407121545" sldId="525"/>
            <ac:spMk id="588" creationId="{DDEA412C-28A8-454B-A7AD-BEF934FA1B84}"/>
          </ac:spMkLst>
        </pc:spChg>
        <pc:spChg chg="mod">
          <ac:chgData name="reza kabir" userId="af3c95a13102d509" providerId="LiveId" clId="{88200EE4-F4B4-49E8-8126-B01E5FCCBE2D}" dt="2020-05-17T11:38:48.795" v="2259" actId="165"/>
          <ac:spMkLst>
            <pc:docMk/>
            <pc:sldMk cId="407121545" sldId="525"/>
            <ac:spMk id="589" creationId="{0754F2E8-B88E-4D2D-BD01-FC75C3445E47}"/>
          </ac:spMkLst>
        </pc:spChg>
        <pc:spChg chg="mod">
          <ac:chgData name="reza kabir" userId="af3c95a13102d509" providerId="LiveId" clId="{88200EE4-F4B4-49E8-8126-B01E5FCCBE2D}" dt="2020-05-17T11:38:48.795" v="2259" actId="165"/>
          <ac:spMkLst>
            <pc:docMk/>
            <pc:sldMk cId="407121545" sldId="525"/>
            <ac:spMk id="590" creationId="{AE06C938-A496-4F12-BA24-3A84B8E6B5AE}"/>
          </ac:spMkLst>
        </pc:spChg>
        <pc:spChg chg="mod topLvl">
          <ac:chgData name="reza kabir" userId="af3c95a13102d509" providerId="LiveId" clId="{88200EE4-F4B4-49E8-8126-B01E5FCCBE2D}" dt="2020-05-17T11:41:12.819" v="2294" actId="1076"/>
          <ac:spMkLst>
            <pc:docMk/>
            <pc:sldMk cId="407121545" sldId="525"/>
            <ac:spMk id="591" creationId="{C89A437B-DBC0-45FE-AAAF-A3DAA956949B}"/>
          </ac:spMkLst>
        </pc:spChg>
        <pc:spChg chg="mod topLvl">
          <ac:chgData name="reza kabir" userId="af3c95a13102d509" providerId="LiveId" clId="{88200EE4-F4B4-49E8-8126-B01E5FCCBE2D}" dt="2020-05-17T11:41:12.819" v="2294" actId="1076"/>
          <ac:spMkLst>
            <pc:docMk/>
            <pc:sldMk cId="407121545" sldId="525"/>
            <ac:spMk id="592" creationId="{2E647D4A-1DAC-407B-A800-278E8891E2B2}"/>
          </ac:spMkLst>
        </pc:spChg>
        <pc:spChg chg="mod topLvl">
          <ac:chgData name="reza kabir" userId="af3c95a13102d509" providerId="LiveId" clId="{88200EE4-F4B4-49E8-8126-B01E5FCCBE2D}" dt="2020-05-17T11:41:12.819" v="2294" actId="1076"/>
          <ac:spMkLst>
            <pc:docMk/>
            <pc:sldMk cId="407121545" sldId="525"/>
            <ac:spMk id="593" creationId="{CD7CFD66-ECD6-490B-8B40-A60C5A308CB3}"/>
          </ac:spMkLst>
        </pc:spChg>
        <pc:spChg chg="mod topLvl">
          <ac:chgData name="reza kabir" userId="af3c95a13102d509" providerId="LiveId" clId="{88200EE4-F4B4-49E8-8126-B01E5FCCBE2D}" dt="2020-05-17T11:41:12.819" v="2294" actId="1076"/>
          <ac:spMkLst>
            <pc:docMk/>
            <pc:sldMk cId="407121545" sldId="525"/>
            <ac:spMk id="594" creationId="{0363B644-27BD-40CD-8278-ADDC957759A9}"/>
          </ac:spMkLst>
        </pc:spChg>
        <pc:spChg chg="add mod">
          <ac:chgData name="reza kabir" userId="af3c95a13102d509" providerId="LiveId" clId="{88200EE4-F4B4-49E8-8126-B01E5FCCBE2D}" dt="2020-05-17T11:41:12.819" v="2294" actId="1076"/>
          <ac:spMkLst>
            <pc:docMk/>
            <pc:sldMk cId="407121545" sldId="525"/>
            <ac:spMk id="595" creationId="{A7EDF850-45A3-4107-97D4-333B0073AC8D}"/>
          </ac:spMkLst>
        </pc:spChg>
        <pc:spChg chg="add mod">
          <ac:chgData name="reza kabir" userId="af3c95a13102d509" providerId="LiveId" clId="{88200EE4-F4B4-49E8-8126-B01E5FCCBE2D}" dt="2020-05-17T11:41:12.819" v="2294" actId="1076"/>
          <ac:spMkLst>
            <pc:docMk/>
            <pc:sldMk cId="407121545" sldId="525"/>
            <ac:spMk id="596" creationId="{33C24009-FD4E-4587-B95E-87D71B152557}"/>
          </ac:spMkLst>
        </pc:spChg>
        <pc:spChg chg="add mod">
          <ac:chgData name="reza kabir" userId="af3c95a13102d509" providerId="LiveId" clId="{88200EE4-F4B4-49E8-8126-B01E5FCCBE2D}" dt="2020-05-17T11:41:12.819" v="2294" actId="1076"/>
          <ac:spMkLst>
            <pc:docMk/>
            <pc:sldMk cId="407121545" sldId="525"/>
            <ac:spMk id="597" creationId="{FA36E68D-8720-41D3-A08D-E259607561EE}"/>
          </ac:spMkLst>
        </pc:spChg>
        <pc:spChg chg="add mod">
          <ac:chgData name="reza kabir" userId="af3c95a13102d509" providerId="LiveId" clId="{88200EE4-F4B4-49E8-8126-B01E5FCCBE2D}" dt="2020-05-17T11:41:12.819" v="2294" actId="1076"/>
          <ac:spMkLst>
            <pc:docMk/>
            <pc:sldMk cId="407121545" sldId="525"/>
            <ac:spMk id="598" creationId="{8B98B12E-8086-4C28-AC85-340136C9FC9E}"/>
          </ac:spMkLst>
        </pc:spChg>
        <pc:spChg chg="add mod">
          <ac:chgData name="reza kabir" userId="af3c95a13102d509" providerId="LiveId" clId="{88200EE4-F4B4-49E8-8126-B01E5FCCBE2D}" dt="2020-05-17T11:41:12.819" v="2294" actId="1076"/>
          <ac:spMkLst>
            <pc:docMk/>
            <pc:sldMk cId="407121545" sldId="525"/>
            <ac:spMk id="599" creationId="{16822036-EA8E-4E29-99C4-6FC4659717C0}"/>
          </ac:spMkLst>
        </pc:spChg>
        <pc:spChg chg="add mod">
          <ac:chgData name="reza kabir" userId="af3c95a13102d509" providerId="LiveId" clId="{88200EE4-F4B4-49E8-8126-B01E5FCCBE2D}" dt="2020-05-17T11:41:12.819" v="2294" actId="1076"/>
          <ac:spMkLst>
            <pc:docMk/>
            <pc:sldMk cId="407121545" sldId="525"/>
            <ac:spMk id="600" creationId="{1B21DE90-B1D2-4563-A5B2-04BA2054B8B4}"/>
          </ac:spMkLst>
        </pc:spChg>
        <pc:spChg chg="add mod">
          <ac:chgData name="reza kabir" userId="af3c95a13102d509" providerId="LiveId" clId="{88200EE4-F4B4-49E8-8126-B01E5FCCBE2D}" dt="2020-05-17T11:41:12.819" v="2294" actId="1076"/>
          <ac:spMkLst>
            <pc:docMk/>
            <pc:sldMk cId="407121545" sldId="525"/>
            <ac:spMk id="601" creationId="{D9C0B7E5-E920-4335-9620-6A0FB5667814}"/>
          </ac:spMkLst>
        </pc:spChg>
        <pc:spChg chg="add mod">
          <ac:chgData name="reza kabir" userId="af3c95a13102d509" providerId="LiveId" clId="{88200EE4-F4B4-49E8-8126-B01E5FCCBE2D}" dt="2020-05-17T11:41:12.819" v="2294" actId="1076"/>
          <ac:spMkLst>
            <pc:docMk/>
            <pc:sldMk cId="407121545" sldId="525"/>
            <ac:spMk id="602" creationId="{C84350B6-34EA-4D18-AF6A-E9E53A32DF75}"/>
          </ac:spMkLst>
        </pc:spChg>
        <pc:grpChg chg="del">
          <ac:chgData name="reza kabir" userId="af3c95a13102d509" providerId="LiveId" clId="{88200EE4-F4B4-49E8-8126-B01E5FCCBE2D}" dt="2020-05-17T11:38:41.855" v="2257" actId="165"/>
          <ac:grpSpMkLst>
            <pc:docMk/>
            <pc:sldMk cId="407121545" sldId="525"/>
            <ac:grpSpMk id="3" creationId="{AEEDF4ED-2489-43D4-95AE-FC56B6F60992}"/>
          </ac:grpSpMkLst>
        </pc:grpChg>
        <pc:grpChg chg="del mod topLvl">
          <ac:chgData name="reza kabir" userId="af3c95a13102d509" providerId="LiveId" clId="{88200EE4-F4B4-49E8-8126-B01E5FCCBE2D}" dt="2020-05-17T11:38:44.635" v="2258" actId="478"/>
          <ac:grpSpMkLst>
            <pc:docMk/>
            <pc:sldMk cId="407121545" sldId="525"/>
            <ac:grpSpMk id="4" creationId="{AEEDF4ED-2489-43D4-95AE-FC56B6F60992}"/>
          </ac:grpSpMkLst>
        </pc:grpChg>
        <pc:grpChg chg="mod">
          <ac:chgData name="reza kabir" userId="af3c95a13102d509" providerId="LiveId" clId="{88200EE4-F4B4-49E8-8126-B01E5FCCBE2D}" dt="2020-05-17T11:38:41.855" v="2257" actId="165"/>
          <ac:grpSpMkLst>
            <pc:docMk/>
            <pc:sldMk cId="407121545" sldId="525"/>
            <ac:grpSpMk id="6" creationId="{AEEDF4ED-2489-43D4-95AE-FC56B6F60992}"/>
          </ac:grpSpMkLst>
        </pc:grpChg>
        <pc:grpChg chg="mod">
          <ac:chgData name="reza kabir" userId="af3c95a13102d509" providerId="LiveId" clId="{88200EE4-F4B4-49E8-8126-B01E5FCCBE2D}" dt="2020-05-17T11:38:41.855" v="2257" actId="165"/>
          <ac:grpSpMkLst>
            <pc:docMk/>
            <pc:sldMk cId="407121545" sldId="525"/>
            <ac:grpSpMk id="14" creationId="{AEEDF4ED-2489-43D4-95AE-FC56B6F60992}"/>
          </ac:grpSpMkLst>
        </pc:grpChg>
        <pc:grpChg chg="mod">
          <ac:chgData name="reza kabir" userId="af3c95a13102d509" providerId="LiveId" clId="{88200EE4-F4B4-49E8-8126-B01E5FCCBE2D}" dt="2020-05-17T11:38:41.855" v="2257" actId="165"/>
          <ac:grpSpMkLst>
            <pc:docMk/>
            <pc:sldMk cId="407121545" sldId="525"/>
            <ac:grpSpMk id="24" creationId="{AEEDF4ED-2489-43D4-95AE-FC56B6F60992}"/>
          </ac:grpSpMkLst>
        </pc:grpChg>
        <pc:grpChg chg="mod">
          <ac:chgData name="reza kabir" userId="af3c95a13102d509" providerId="LiveId" clId="{88200EE4-F4B4-49E8-8126-B01E5FCCBE2D}" dt="2020-05-17T11:38:41.855" v="2257" actId="165"/>
          <ac:grpSpMkLst>
            <pc:docMk/>
            <pc:sldMk cId="407121545" sldId="525"/>
            <ac:grpSpMk id="29" creationId="{AEEDF4ED-2489-43D4-95AE-FC56B6F60992}"/>
          </ac:grpSpMkLst>
        </pc:grpChg>
        <pc:grpChg chg="del mod topLvl">
          <ac:chgData name="reza kabir" userId="af3c95a13102d509" providerId="LiveId" clId="{88200EE4-F4B4-49E8-8126-B01E5FCCBE2D}" dt="2020-05-17T11:38:48.795" v="2259" actId="165"/>
          <ac:grpSpMkLst>
            <pc:docMk/>
            <pc:sldMk cId="407121545" sldId="525"/>
            <ac:grpSpMk id="32" creationId="{AEEDF4ED-2489-43D4-95AE-FC56B6F60992}"/>
          </ac:grpSpMkLst>
        </pc:grpChg>
        <pc:grpChg chg="mod topLvl">
          <ac:chgData name="reza kabir" userId="af3c95a13102d509" providerId="LiveId" clId="{88200EE4-F4B4-49E8-8126-B01E5FCCBE2D}" dt="2020-05-17T11:41:12.819" v="2294" actId="1076"/>
          <ac:grpSpMkLst>
            <pc:docMk/>
            <pc:sldMk cId="407121545" sldId="525"/>
            <ac:grpSpMk id="33" creationId="{AEEDF4ED-2489-43D4-95AE-FC56B6F60992}"/>
          </ac:grpSpMkLst>
        </pc:grpChg>
        <pc:grpChg chg="del mod topLvl">
          <ac:chgData name="reza kabir" userId="af3c95a13102d509" providerId="LiveId" clId="{88200EE4-F4B4-49E8-8126-B01E5FCCBE2D}" dt="2020-05-17T11:39:57.839" v="2265" actId="478"/>
          <ac:grpSpMkLst>
            <pc:docMk/>
            <pc:sldMk cId="407121545" sldId="525"/>
            <ac:grpSpMk id="36" creationId="{AEEDF4ED-2489-43D4-95AE-FC56B6F60992}"/>
          </ac:grpSpMkLst>
        </pc:grpChg>
        <pc:grpChg chg="mod topLvl">
          <ac:chgData name="reza kabir" userId="af3c95a13102d509" providerId="LiveId" clId="{88200EE4-F4B4-49E8-8126-B01E5FCCBE2D}" dt="2020-05-17T11:41:12.819" v="2294" actId="1076"/>
          <ac:grpSpMkLst>
            <pc:docMk/>
            <pc:sldMk cId="407121545" sldId="525"/>
            <ac:grpSpMk id="44" creationId="{AEEDF4ED-2489-43D4-95AE-FC56B6F60992}"/>
          </ac:grpSpMkLst>
        </pc:grpChg>
        <pc:grpChg chg="del mod topLvl">
          <ac:chgData name="reza kabir" userId="af3c95a13102d509" providerId="LiveId" clId="{88200EE4-F4B4-49E8-8126-B01E5FCCBE2D}" dt="2020-05-17T11:39:56.485" v="2264" actId="478"/>
          <ac:grpSpMkLst>
            <pc:docMk/>
            <pc:sldMk cId="407121545" sldId="525"/>
            <ac:grpSpMk id="47" creationId="{AEEDF4ED-2489-43D4-95AE-FC56B6F60992}"/>
          </ac:grpSpMkLst>
        </pc:grpChg>
        <pc:grpChg chg="mod topLvl">
          <ac:chgData name="reza kabir" userId="af3c95a13102d509" providerId="LiveId" clId="{88200EE4-F4B4-49E8-8126-B01E5FCCBE2D}" dt="2020-05-17T11:41:12.819" v="2294" actId="1076"/>
          <ac:grpSpMkLst>
            <pc:docMk/>
            <pc:sldMk cId="407121545" sldId="525"/>
            <ac:grpSpMk id="55" creationId="{AEEDF4ED-2489-43D4-95AE-FC56B6F60992}"/>
          </ac:grpSpMkLst>
        </pc:grpChg>
        <pc:grpChg chg="del mod topLvl">
          <ac:chgData name="reza kabir" userId="af3c95a13102d509" providerId="LiveId" clId="{88200EE4-F4B4-49E8-8126-B01E5FCCBE2D}" dt="2020-05-17T11:39:59.093" v="2266" actId="478"/>
          <ac:grpSpMkLst>
            <pc:docMk/>
            <pc:sldMk cId="407121545" sldId="525"/>
            <ac:grpSpMk id="58" creationId="{AEEDF4ED-2489-43D4-95AE-FC56B6F60992}"/>
          </ac:grpSpMkLst>
        </pc:grpChg>
        <pc:grpChg chg="del mod topLvl">
          <ac:chgData name="reza kabir" userId="af3c95a13102d509" providerId="LiveId" clId="{88200EE4-F4B4-49E8-8126-B01E5FCCBE2D}" dt="2020-05-17T11:39:49.074" v="2261" actId="165"/>
          <ac:grpSpMkLst>
            <pc:docMk/>
            <pc:sldMk cId="407121545" sldId="525"/>
            <ac:grpSpMk id="66" creationId="{AEEDF4ED-2489-43D4-95AE-FC56B6F60992}"/>
          </ac:grpSpMkLst>
        </pc:grpChg>
        <pc:grpChg chg="del mod topLvl">
          <ac:chgData name="reza kabir" userId="af3c95a13102d509" providerId="LiveId" clId="{88200EE4-F4B4-49E8-8126-B01E5FCCBE2D}" dt="2020-05-17T11:39:54.660" v="2263" actId="478"/>
          <ac:grpSpMkLst>
            <pc:docMk/>
            <pc:sldMk cId="407121545" sldId="525"/>
            <ac:grpSpMk id="69" creationId="{AEEDF4ED-2489-43D4-95AE-FC56B6F60992}"/>
          </ac:grpSpMkLst>
        </pc:grpChg>
        <pc:grpChg chg="mod topLvl">
          <ac:chgData name="reza kabir" userId="af3c95a13102d509" providerId="LiveId" clId="{88200EE4-F4B4-49E8-8126-B01E5FCCBE2D}" dt="2020-05-17T11:41:12.819" v="2294" actId="1076"/>
          <ac:grpSpMkLst>
            <pc:docMk/>
            <pc:sldMk cId="407121545" sldId="525"/>
            <ac:grpSpMk id="78" creationId="{AEEDF4ED-2489-43D4-95AE-FC56B6F60992}"/>
          </ac:grpSpMkLst>
        </pc:grpChg>
        <pc:grpChg chg="mod topLvl">
          <ac:chgData name="reza kabir" userId="af3c95a13102d509" providerId="LiveId" clId="{88200EE4-F4B4-49E8-8126-B01E5FCCBE2D}" dt="2020-05-17T11:41:12.819" v="2294" actId="1076"/>
          <ac:grpSpMkLst>
            <pc:docMk/>
            <pc:sldMk cId="407121545" sldId="525"/>
            <ac:grpSpMk id="83" creationId="{AEEDF4ED-2489-43D4-95AE-FC56B6F60992}"/>
          </ac:grpSpMkLst>
        </pc:grpChg>
        <pc:grpChg chg="mod topLvl">
          <ac:chgData name="reza kabir" userId="af3c95a13102d509" providerId="LiveId" clId="{88200EE4-F4B4-49E8-8126-B01E5FCCBE2D}" dt="2020-05-17T11:41:12.819" v="2294" actId="1076"/>
          <ac:grpSpMkLst>
            <pc:docMk/>
            <pc:sldMk cId="407121545" sldId="525"/>
            <ac:grpSpMk id="90" creationId="{AEEDF4ED-2489-43D4-95AE-FC56B6F60992}"/>
          </ac:grpSpMkLst>
        </pc:grpChg>
        <pc:grpChg chg="del mod topLvl">
          <ac:chgData name="reza kabir" userId="af3c95a13102d509" providerId="LiveId" clId="{88200EE4-F4B4-49E8-8126-B01E5FCCBE2D}" dt="2020-05-17T11:39:45.282" v="2260" actId="478"/>
          <ac:grpSpMkLst>
            <pc:docMk/>
            <pc:sldMk cId="407121545" sldId="525"/>
            <ac:grpSpMk id="95" creationId="{AEEDF4ED-2489-43D4-95AE-FC56B6F60992}"/>
          </ac:grpSpMkLst>
        </pc:grpChg>
        <pc:grpChg chg="del mod topLvl">
          <ac:chgData name="reza kabir" userId="af3c95a13102d509" providerId="LiveId" clId="{88200EE4-F4B4-49E8-8126-B01E5FCCBE2D}" dt="2020-05-17T11:39:45.282" v="2260" actId="478"/>
          <ac:grpSpMkLst>
            <pc:docMk/>
            <pc:sldMk cId="407121545" sldId="525"/>
            <ac:grpSpMk id="208" creationId="{AEEDF4ED-2489-43D4-95AE-FC56B6F60992}"/>
          </ac:grpSpMkLst>
        </pc:grpChg>
        <pc:grpChg chg="del mod topLvl">
          <ac:chgData name="reza kabir" userId="af3c95a13102d509" providerId="LiveId" clId="{88200EE4-F4B4-49E8-8126-B01E5FCCBE2D}" dt="2020-05-17T11:39:45.282" v="2260" actId="478"/>
          <ac:grpSpMkLst>
            <pc:docMk/>
            <pc:sldMk cId="407121545" sldId="525"/>
            <ac:grpSpMk id="222" creationId="{AEEDF4ED-2489-43D4-95AE-FC56B6F60992}"/>
          </ac:grpSpMkLst>
        </pc:grpChg>
        <pc:grpChg chg="del mod topLvl">
          <ac:chgData name="reza kabir" userId="af3c95a13102d509" providerId="LiveId" clId="{88200EE4-F4B4-49E8-8126-B01E5FCCBE2D}" dt="2020-05-17T11:39:45.282" v="2260" actId="478"/>
          <ac:grpSpMkLst>
            <pc:docMk/>
            <pc:sldMk cId="407121545" sldId="525"/>
            <ac:grpSpMk id="335" creationId="{AEEDF4ED-2489-43D4-95AE-FC56B6F60992}"/>
          </ac:grpSpMkLst>
        </pc:grpChg>
        <pc:grpChg chg="del mod topLvl">
          <ac:chgData name="reza kabir" userId="af3c95a13102d509" providerId="LiveId" clId="{88200EE4-F4B4-49E8-8126-B01E5FCCBE2D}" dt="2020-05-17T11:39:45.282" v="2260" actId="478"/>
          <ac:grpSpMkLst>
            <pc:docMk/>
            <pc:sldMk cId="407121545" sldId="525"/>
            <ac:grpSpMk id="347" creationId="{AEEDF4ED-2489-43D4-95AE-FC56B6F60992}"/>
          </ac:grpSpMkLst>
        </pc:grpChg>
        <pc:grpChg chg="del mod topLvl">
          <ac:chgData name="reza kabir" userId="af3c95a13102d509" providerId="LiveId" clId="{88200EE4-F4B4-49E8-8126-B01E5FCCBE2D}" dt="2020-05-17T11:39:45.282" v="2260" actId="478"/>
          <ac:grpSpMkLst>
            <pc:docMk/>
            <pc:sldMk cId="407121545" sldId="525"/>
            <ac:grpSpMk id="460" creationId="{AEEDF4ED-2489-43D4-95AE-FC56B6F60992}"/>
          </ac:grpSpMkLst>
        </pc:grpChg>
        <pc:grpChg chg="del mod topLvl">
          <ac:chgData name="reza kabir" userId="af3c95a13102d509" providerId="LiveId" clId="{88200EE4-F4B4-49E8-8126-B01E5FCCBE2D}" dt="2020-05-17T11:39:45.282" v="2260" actId="478"/>
          <ac:grpSpMkLst>
            <pc:docMk/>
            <pc:sldMk cId="407121545" sldId="525"/>
            <ac:grpSpMk id="469" creationId="{AEEDF4ED-2489-43D4-95AE-FC56B6F60992}"/>
          </ac:grpSpMkLst>
        </pc:grpChg>
        <pc:grpChg chg="del mod topLvl">
          <ac:chgData name="reza kabir" userId="af3c95a13102d509" providerId="LiveId" clId="{88200EE4-F4B4-49E8-8126-B01E5FCCBE2D}" dt="2020-05-17T11:39:45.282" v="2260" actId="478"/>
          <ac:grpSpMkLst>
            <pc:docMk/>
            <pc:sldMk cId="407121545" sldId="525"/>
            <ac:grpSpMk id="582" creationId="{AEEDF4ED-2489-43D4-95AE-FC56B6F60992}"/>
          </ac:grpSpMkLst>
        </pc:grpChg>
      </pc:sldChg>
      <pc:sldChg chg="add del">
        <pc:chgData name="reza kabir" userId="af3c95a13102d509" providerId="LiveId" clId="{88200EE4-F4B4-49E8-8126-B01E5FCCBE2D}" dt="2020-05-17T11:41:30.727" v="2295" actId="47"/>
        <pc:sldMkLst>
          <pc:docMk/>
          <pc:sldMk cId="4182905119" sldId="526"/>
        </pc:sldMkLst>
      </pc:sldChg>
      <pc:sldChg chg="addSp delSp modSp add mod modClrScheme chgLayout">
        <pc:chgData name="reza kabir" userId="af3c95a13102d509" providerId="LiveId" clId="{88200EE4-F4B4-49E8-8126-B01E5FCCBE2D}" dt="2020-05-17T11:46:45.915" v="2354" actId="1076"/>
        <pc:sldMkLst>
          <pc:docMk/>
          <pc:sldMk cId="1069801175" sldId="527"/>
        </pc:sldMkLst>
        <pc:spChg chg="add del mod">
          <ac:chgData name="reza kabir" userId="af3c95a13102d509" providerId="LiveId" clId="{88200EE4-F4B4-49E8-8126-B01E5FCCBE2D}" dt="2020-05-17T11:44:31.381" v="2314" actId="478"/>
          <ac:spMkLst>
            <pc:docMk/>
            <pc:sldMk cId="1069801175" sldId="527"/>
            <ac:spMk id="2" creationId="{E83E4620-AF69-4F8B-851A-81FDB968E7D1}"/>
          </ac:spMkLst>
        </pc:spChg>
        <pc:spChg chg="mod">
          <ac:chgData name="reza kabir" userId="af3c95a13102d509" providerId="LiveId" clId="{88200EE4-F4B4-49E8-8126-B01E5FCCBE2D}" dt="2020-05-17T11:41:52.345" v="2296" actId="165"/>
          <ac:spMkLst>
            <pc:docMk/>
            <pc:sldMk cId="1069801175" sldId="527"/>
            <ac:spMk id="5" creationId="{3CF42FB8-D10C-4310-8C04-71A667854D57}"/>
          </ac:spMkLst>
        </pc:spChg>
        <pc:spChg chg="mod">
          <ac:chgData name="reza kabir" userId="af3c95a13102d509" providerId="LiveId" clId="{88200EE4-F4B4-49E8-8126-B01E5FCCBE2D}" dt="2020-05-17T11:41:52.345" v="2296" actId="165"/>
          <ac:spMkLst>
            <pc:docMk/>
            <pc:sldMk cId="1069801175" sldId="527"/>
            <ac:spMk id="7" creationId="{F3B8CC88-26A0-4EC8-B05D-6393229D4D5A}"/>
          </ac:spMkLst>
        </pc:spChg>
        <pc:spChg chg="mod">
          <ac:chgData name="reza kabir" userId="af3c95a13102d509" providerId="LiveId" clId="{88200EE4-F4B4-49E8-8126-B01E5FCCBE2D}" dt="2020-05-17T11:41:52.345" v="2296" actId="165"/>
          <ac:spMkLst>
            <pc:docMk/>
            <pc:sldMk cId="1069801175" sldId="527"/>
            <ac:spMk id="8" creationId="{D4EB7574-F70B-4489-B29B-89465B594D51}"/>
          </ac:spMkLst>
        </pc:spChg>
        <pc:spChg chg="mod">
          <ac:chgData name="reza kabir" userId="af3c95a13102d509" providerId="LiveId" clId="{88200EE4-F4B4-49E8-8126-B01E5FCCBE2D}" dt="2020-05-17T11:41:52.345" v="2296" actId="165"/>
          <ac:spMkLst>
            <pc:docMk/>
            <pc:sldMk cId="1069801175" sldId="527"/>
            <ac:spMk id="9" creationId="{50011AC9-BFC5-4DF6-9298-B1C623F73957}"/>
          </ac:spMkLst>
        </pc:spChg>
        <pc:spChg chg="mod">
          <ac:chgData name="reza kabir" userId="af3c95a13102d509" providerId="LiveId" clId="{88200EE4-F4B4-49E8-8126-B01E5FCCBE2D}" dt="2020-05-17T11:41:52.345" v="2296" actId="165"/>
          <ac:spMkLst>
            <pc:docMk/>
            <pc:sldMk cId="1069801175" sldId="527"/>
            <ac:spMk id="10" creationId="{53B8A080-65A3-47A3-ADAF-28EBBA327668}"/>
          </ac:spMkLst>
        </pc:spChg>
        <pc:spChg chg="mod">
          <ac:chgData name="reza kabir" userId="af3c95a13102d509" providerId="LiveId" clId="{88200EE4-F4B4-49E8-8126-B01E5FCCBE2D}" dt="2020-05-17T11:41:52.345" v="2296" actId="165"/>
          <ac:spMkLst>
            <pc:docMk/>
            <pc:sldMk cId="1069801175" sldId="527"/>
            <ac:spMk id="11" creationId="{08FF5459-53FF-47F0-BB14-0804EB89CC18}"/>
          </ac:spMkLst>
        </pc:spChg>
        <pc:spChg chg="mod">
          <ac:chgData name="reza kabir" userId="af3c95a13102d509" providerId="LiveId" clId="{88200EE4-F4B4-49E8-8126-B01E5FCCBE2D}" dt="2020-05-17T11:41:52.345" v="2296" actId="165"/>
          <ac:spMkLst>
            <pc:docMk/>
            <pc:sldMk cId="1069801175" sldId="527"/>
            <ac:spMk id="12" creationId="{1804E560-1D8B-4CC0-8D41-02289B8DE926}"/>
          </ac:spMkLst>
        </pc:spChg>
        <pc:spChg chg="mod">
          <ac:chgData name="reza kabir" userId="af3c95a13102d509" providerId="LiveId" clId="{88200EE4-F4B4-49E8-8126-B01E5FCCBE2D}" dt="2020-05-17T11:41:52.345" v="2296" actId="165"/>
          <ac:spMkLst>
            <pc:docMk/>
            <pc:sldMk cId="1069801175" sldId="527"/>
            <ac:spMk id="13" creationId="{D452752B-E75E-40EC-B84E-01D44837ED7E}"/>
          </ac:spMkLst>
        </pc:spChg>
        <pc:spChg chg="mod">
          <ac:chgData name="reza kabir" userId="af3c95a13102d509" providerId="LiveId" clId="{88200EE4-F4B4-49E8-8126-B01E5FCCBE2D}" dt="2020-05-17T11:41:52.345" v="2296" actId="165"/>
          <ac:spMkLst>
            <pc:docMk/>
            <pc:sldMk cId="1069801175" sldId="527"/>
            <ac:spMk id="15" creationId="{BF2C65F2-D43C-4BC2-AE8C-14A822BE1EE7}"/>
          </ac:spMkLst>
        </pc:spChg>
        <pc:spChg chg="mod">
          <ac:chgData name="reza kabir" userId="af3c95a13102d509" providerId="LiveId" clId="{88200EE4-F4B4-49E8-8126-B01E5FCCBE2D}" dt="2020-05-17T11:41:52.345" v="2296" actId="165"/>
          <ac:spMkLst>
            <pc:docMk/>
            <pc:sldMk cId="1069801175" sldId="527"/>
            <ac:spMk id="16" creationId="{4D003EB8-56C6-44A3-9198-25A7176E21D1}"/>
          </ac:spMkLst>
        </pc:spChg>
        <pc:spChg chg="mod">
          <ac:chgData name="reza kabir" userId="af3c95a13102d509" providerId="LiveId" clId="{88200EE4-F4B4-49E8-8126-B01E5FCCBE2D}" dt="2020-05-17T11:41:52.345" v="2296" actId="165"/>
          <ac:spMkLst>
            <pc:docMk/>
            <pc:sldMk cId="1069801175" sldId="527"/>
            <ac:spMk id="17" creationId="{A0E8B0CE-A488-46A4-B35A-49AF721D1C2A}"/>
          </ac:spMkLst>
        </pc:spChg>
        <pc:spChg chg="mod">
          <ac:chgData name="reza kabir" userId="af3c95a13102d509" providerId="LiveId" clId="{88200EE4-F4B4-49E8-8126-B01E5FCCBE2D}" dt="2020-05-17T11:41:52.345" v="2296" actId="165"/>
          <ac:spMkLst>
            <pc:docMk/>
            <pc:sldMk cId="1069801175" sldId="527"/>
            <ac:spMk id="18" creationId="{05B51681-5ECD-4647-B491-8B5794510D3E}"/>
          </ac:spMkLst>
        </pc:spChg>
        <pc:spChg chg="mod">
          <ac:chgData name="reza kabir" userId="af3c95a13102d509" providerId="LiveId" clId="{88200EE4-F4B4-49E8-8126-B01E5FCCBE2D}" dt="2020-05-17T11:41:52.345" v="2296" actId="165"/>
          <ac:spMkLst>
            <pc:docMk/>
            <pc:sldMk cId="1069801175" sldId="527"/>
            <ac:spMk id="19" creationId="{93B21A9A-D888-4CD8-8B05-6B2CB9A28E4B}"/>
          </ac:spMkLst>
        </pc:spChg>
        <pc:spChg chg="mod">
          <ac:chgData name="reza kabir" userId="af3c95a13102d509" providerId="LiveId" clId="{88200EE4-F4B4-49E8-8126-B01E5FCCBE2D}" dt="2020-05-17T11:41:52.345" v="2296" actId="165"/>
          <ac:spMkLst>
            <pc:docMk/>
            <pc:sldMk cId="1069801175" sldId="527"/>
            <ac:spMk id="20" creationId="{42B3B9AB-AC1C-4273-BD12-555DCB6BEE89}"/>
          </ac:spMkLst>
        </pc:spChg>
        <pc:spChg chg="mod">
          <ac:chgData name="reza kabir" userId="af3c95a13102d509" providerId="LiveId" clId="{88200EE4-F4B4-49E8-8126-B01E5FCCBE2D}" dt="2020-05-17T11:41:52.345" v="2296" actId="165"/>
          <ac:spMkLst>
            <pc:docMk/>
            <pc:sldMk cId="1069801175" sldId="527"/>
            <ac:spMk id="21" creationId="{5A9B12D8-54F1-4622-8154-F356DE1A76DF}"/>
          </ac:spMkLst>
        </pc:spChg>
        <pc:spChg chg="mod">
          <ac:chgData name="reza kabir" userId="af3c95a13102d509" providerId="LiveId" clId="{88200EE4-F4B4-49E8-8126-B01E5FCCBE2D}" dt="2020-05-17T11:41:52.345" v="2296" actId="165"/>
          <ac:spMkLst>
            <pc:docMk/>
            <pc:sldMk cId="1069801175" sldId="527"/>
            <ac:spMk id="22" creationId="{519AB615-4EF1-4CD1-986A-F84A615AF2C1}"/>
          </ac:spMkLst>
        </pc:spChg>
        <pc:spChg chg="mod">
          <ac:chgData name="reza kabir" userId="af3c95a13102d509" providerId="LiveId" clId="{88200EE4-F4B4-49E8-8126-B01E5FCCBE2D}" dt="2020-05-17T11:41:52.345" v="2296" actId="165"/>
          <ac:spMkLst>
            <pc:docMk/>
            <pc:sldMk cId="1069801175" sldId="527"/>
            <ac:spMk id="23" creationId="{C2193158-B8C6-4FD6-883F-837D3481F814}"/>
          </ac:spMkLst>
        </pc:spChg>
        <pc:spChg chg="mod">
          <ac:chgData name="reza kabir" userId="af3c95a13102d509" providerId="LiveId" clId="{88200EE4-F4B4-49E8-8126-B01E5FCCBE2D}" dt="2020-05-17T11:41:52.345" v="2296" actId="165"/>
          <ac:spMkLst>
            <pc:docMk/>
            <pc:sldMk cId="1069801175" sldId="527"/>
            <ac:spMk id="25" creationId="{B3F487EB-C824-461C-9D24-6CD8714F31A3}"/>
          </ac:spMkLst>
        </pc:spChg>
        <pc:spChg chg="mod">
          <ac:chgData name="reza kabir" userId="af3c95a13102d509" providerId="LiveId" clId="{88200EE4-F4B4-49E8-8126-B01E5FCCBE2D}" dt="2020-05-17T11:41:52.345" v="2296" actId="165"/>
          <ac:spMkLst>
            <pc:docMk/>
            <pc:sldMk cId="1069801175" sldId="527"/>
            <ac:spMk id="26" creationId="{CF374C13-BDAB-451B-9364-F770EE9AB2D9}"/>
          </ac:spMkLst>
        </pc:spChg>
        <pc:spChg chg="mod">
          <ac:chgData name="reza kabir" userId="af3c95a13102d509" providerId="LiveId" clId="{88200EE4-F4B4-49E8-8126-B01E5FCCBE2D}" dt="2020-05-17T11:41:52.345" v="2296" actId="165"/>
          <ac:spMkLst>
            <pc:docMk/>
            <pc:sldMk cId="1069801175" sldId="527"/>
            <ac:spMk id="27" creationId="{CCF36E1C-C6DA-4765-9AB5-1EAC6A04DFB2}"/>
          </ac:spMkLst>
        </pc:spChg>
        <pc:spChg chg="mod">
          <ac:chgData name="reza kabir" userId="af3c95a13102d509" providerId="LiveId" clId="{88200EE4-F4B4-49E8-8126-B01E5FCCBE2D}" dt="2020-05-17T11:41:52.345" v="2296" actId="165"/>
          <ac:spMkLst>
            <pc:docMk/>
            <pc:sldMk cId="1069801175" sldId="527"/>
            <ac:spMk id="28" creationId="{BA0F2201-FB54-42B9-80CF-783E390CB5A6}"/>
          </ac:spMkLst>
        </pc:spChg>
        <pc:spChg chg="mod">
          <ac:chgData name="reza kabir" userId="af3c95a13102d509" providerId="LiveId" clId="{88200EE4-F4B4-49E8-8126-B01E5FCCBE2D}" dt="2020-05-17T11:41:52.345" v="2296" actId="165"/>
          <ac:spMkLst>
            <pc:docMk/>
            <pc:sldMk cId="1069801175" sldId="527"/>
            <ac:spMk id="30" creationId="{4CE0254C-4F72-40F6-BCDA-B55D868E9BA4}"/>
          </ac:spMkLst>
        </pc:spChg>
        <pc:spChg chg="mod">
          <ac:chgData name="reza kabir" userId="af3c95a13102d509" providerId="LiveId" clId="{88200EE4-F4B4-49E8-8126-B01E5FCCBE2D}" dt="2020-05-17T11:41:52.345" v="2296" actId="165"/>
          <ac:spMkLst>
            <pc:docMk/>
            <pc:sldMk cId="1069801175" sldId="527"/>
            <ac:spMk id="31" creationId="{4BA24B96-98E0-4637-B471-A90A38447272}"/>
          </ac:spMkLst>
        </pc:spChg>
        <pc:spChg chg="mod">
          <ac:chgData name="reza kabir" userId="af3c95a13102d509" providerId="LiveId" clId="{88200EE4-F4B4-49E8-8126-B01E5FCCBE2D}" dt="2020-05-17T11:41:52.345" v="2296" actId="165"/>
          <ac:spMkLst>
            <pc:docMk/>
            <pc:sldMk cId="1069801175" sldId="527"/>
            <ac:spMk id="33" creationId="{C54AFFDE-6D90-4CD7-BD68-0F092075D55E}"/>
          </ac:spMkLst>
        </pc:spChg>
        <pc:spChg chg="mod">
          <ac:chgData name="reza kabir" userId="af3c95a13102d509" providerId="LiveId" clId="{88200EE4-F4B4-49E8-8126-B01E5FCCBE2D}" dt="2020-05-17T11:41:52.345" v="2296" actId="165"/>
          <ac:spMkLst>
            <pc:docMk/>
            <pc:sldMk cId="1069801175" sldId="527"/>
            <ac:spMk id="34" creationId="{8709D2F9-D031-4103-A4F4-75294CA47EB1}"/>
          </ac:spMkLst>
        </pc:spChg>
        <pc:spChg chg="mod">
          <ac:chgData name="reza kabir" userId="af3c95a13102d509" providerId="LiveId" clId="{88200EE4-F4B4-49E8-8126-B01E5FCCBE2D}" dt="2020-05-17T11:41:52.345" v="2296" actId="165"/>
          <ac:spMkLst>
            <pc:docMk/>
            <pc:sldMk cId="1069801175" sldId="527"/>
            <ac:spMk id="35" creationId="{DBD9BA68-AD85-4158-A93A-4BCC0CCB0AF7}"/>
          </ac:spMkLst>
        </pc:spChg>
        <pc:spChg chg="mod">
          <ac:chgData name="reza kabir" userId="af3c95a13102d509" providerId="LiveId" clId="{88200EE4-F4B4-49E8-8126-B01E5FCCBE2D}" dt="2020-05-17T11:41:52.345" v="2296" actId="165"/>
          <ac:spMkLst>
            <pc:docMk/>
            <pc:sldMk cId="1069801175" sldId="527"/>
            <ac:spMk id="36" creationId="{B7352274-7EE0-43F3-9124-79B7A2EC2610}"/>
          </ac:spMkLst>
        </pc:spChg>
        <pc:spChg chg="mod">
          <ac:chgData name="reza kabir" userId="af3c95a13102d509" providerId="LiveId" clId="{88200EE4-F4B4-49E8-8126-B01E5FCCBE2D}" dt="2020-05-17T11:41:52.345" v="2296" actId="165"/>
          <ac:spMkLst>
            <pc:docMk/>
            <pc:sldMk cId="1069801175" sldId="527"/>
            <ac:spMk id="37" creationId="{C8368197-6F56-4FB3-8DAD-E8C31AA5E9C8}"/>
          </ac:spMkLst>
        </pc:spChg>
        <pc:spChg chg="mod">
          <ac:chgData name="reza kabir" userId="af3c95a13102d509" providerId="LiveId" clId="{88200EE4-F4B4-49E8-8126-B01E5FCCBE2D}" dt="2020-05-17T11:41:52.345" v="2296" actId="165"/>
          <ac:spMkLst>
            <pc:docMk/>
            <pc:sldMk cId="1069801175" sldId="527"/>
            <ac:spMk id="38" creationId="{A15965D3-BE9D-4BCC-990B-64534FA17BC0}"/>
          </ac:spMkLst>
        </pc:spChg>
        <pc:spChg chg="mod">
          <ac:chgData name="reza kabir" userId="af3c95a13102d509" providerId="LiveId" clId="{88200EE4-F4B4-49E8-8126-B01E5FCCBE2D}" dt="2020-05-17T11:41:52.345" v="2296" actId="165"/>
          <ac:spMkLst>
            <pc:docMk/>
            <pc:sldMk cId="1069801175" sldId="527"/>
            <ac:spMk id="39" creationId="{8830F717-6E16-43AB-99BE-E90BE4D6EE81}"/>
          </ac:spMkLst>
        </pc:spChg>
        <pc:spChg chg="mod">
          <ac:chgData name="reza kabir" userId="af3c95a13102d509" providerId="LiveId" clId="{88200EE4-F4B4-49E8-8126-B01E5FCCBE2D}" dt="2020-05-17T11:41:52.345" v="2296" actId="165"/>
          <ac:spMkLst>
            <pc:docMk/>
            <pc:sldMk cId="1069801175" sldId="527"/>
            <ac:spMk id="40" creationId="{00A116E5-D384-423C-8C00-8FCCFA592A7A}"/>
          </ac:spMkLst>
        </pc:spChg>
        <pc:spChg chg="mod">
          <ac:chgData name="reza kabir" userId="af3c95a13102d509" providerId="LiveId" clId="{88200EE4-F4B4-49E8-8126-B01E5FCCBE2D}" dt="2020-05-17T11:41:52.345" v="2296" actId="165"/>
          <ac:spMkLst>
            <pc:docMk/>
            <pc:sldMk cId="1069801175" sldId="527"/>
            <ac:spMk id="41" creationId="{749BBC9F-C662-4F7C-BB44-772ECEFD3643}"/>
          </ac:spMkLst>
        </pc:spChg>
        <pc:spChg chg="mod">
          <ac:chgData name="reza kabir" userId="af3c95a13102d509" providerId="LiveId" clId="{88200EE4-F4B4-49E8-8126-B01E5FCCBE2D}" dt="2020-05-17T11:41:52.345" v="2296" actId="165"/>
          <ac:spMkLst>
            <pc:docMk/>
            <pc:sldMk cId="1069801175" sldId="527"/>
            <ac:spMk id="42" creationId="{DC609E01-6BBC-4523-8523-03924A45DDAD}"/>
          </ac:spMkLst>
        </pc:spChg>
        <pc:spChg chg="mod">
          <ac:chgData name="reza kabir" userId="af3c95a13102d509" providerId="LiveId" clId="{88200EE4-F4B4-49E8-8126-B01E5FCCBE2D}" dt="2020-05-17T11:41:52.345" v="2296" actId="165"/>
          <ac:spMkLst>
            <pc:docMk/>
            <pc:sldMk cId="1069801175" sldId="527"/>
            <ac:spMk id="43" creationId="{BBC30FA2-DEE5-41B3-8A2E-F7AC37AE63AB}"/>
          </ac:spMkLst>
        </pc:spChg>
        <pc:spChg chg="mod">
          <ac:chgData name="reza kabir" userId="af3c95a13102d509" providerId="LiveId" clId="{88200EE4-F4B4-49E8-8126-B01E5FCCBE2D}" dt="2020-05-17T11:41:52.345" v="2296" actId="165"/>
          <ac:spMkLst>
            <pc:docMk/>
            <pc:sldMk cId="1069801175" sldId="527"/>
            <ac:spMk id="44" creationId="{DDC2EA9E-BAB8-48B8-8E79-9A8E22CB0122}"/>
          </ac:spMkLst>
        </pc:spChg>
        <pc:spChg chg="mod">
          <ac:chgData name="reza kabir" userId="af3c95a13102d509" providerId="LiveId" clId="{88200EE4-F4B4-49E8-8126-B01E5FCCBE2D}" dt="2020-05-17T11:41:52.345" v="2296" actId="165"/>
          <ac:spMkLst>
            <pc:docMk/>
            <pc:sldMk cId="1069801175" sldId="527"/>
            <ac:spMk id="45" creationId="{721B0917-1D3A-405B-9C66-8C4A2ED26332}"/>
          </ac:spMkLst>
        </pc:spChg>
        <pc:spChg chg="mod">
          <ac:chgData name="reza kabir" userId="af3c95a13102d509" providerId="LiveId" clId="{88200EE4-F4B4-49E8-8126-B01E5FCCBE2D}" dt="2020-05-17T11:41:52.345" v="2296" actId="165"/>
          <ac:spMkLst>
            <pc:docMk/>
            <pc:sldMk cId="1069801175" sldId="527"/>
            <ac:spMk id="46" creationId="{7FE1EC41-A10E-4E7D-97FE-8F42A74F4B0B}"/>
          </ac:spMkLst>
        </pc:spChg>
        <pc:spChg chg="mod">
          <ac:chgData name="reza kabir" userId="af3c95a13102d509" providerId="LiveId" clId="{88200EE4-F4B4-49E8-8126-B01E5FCCBE2D}" dt="2020-05-17T11:41:52.345" v="2296" actId="165"/>
          <ac:spMkLst>
            <pc:docMk/>
            <pc:sldMk cId="1069801175" sldId="527"/>
            <ac:spMk id="47" creationId="{F6080DBA-6F15-48FF-B724-E9FC397412EF}"/>
          </ac:spMkLst>
        </pc:spChg>
        <pc:spChg chg="mod">
          <ac:chgData name="reza kabir" userId="af3c95a13102d509" providerId="LiveId" clId="{88200EE4-F4B4-49E8-8126-B01E5FCCBE2D}" dt="2020-05-17T11:41:52.345" v="2296" actId="165"/>
          <ac:spMkLst>
            <pc:docMk/>
            <pc:sldMk cId="1069801175" sldId="527"/>
            <ac:spMk id="48" creationId="{EF0C4A7F-3082-4B80-A4FB-10E751A708B8}"/>
          </ac:spMkLst>
        </pc:spChg>
        <pc:spChg chg="mod">
          <ac:chgData name="reza kabir" userId="af3c95a13102d509" providerId="LiveId" clId="{88200EE4-F4B4-49E8-8126-B01E5FCCBE2D}" dt="2020-05-17T11:41:52.345" v="2296" actId="165"/>
          <ac:spMkLst>
            <pc:docMk/>
            <pc:sldMk cId="1069801175" sldId="527"/>
            <ac:spMk id="49" creationId="{D3A8DE93-A478-4016-B9F2-B1E2E792909E}"/>
          </ac:spMkLst>
        </pc:spChg>
        <pc:spChg chg="mod">
          <ac:chgData name="reza kabir" userId="af3c95a13102d509" providerId="LiveId" clId="{88200EE4-F4B4-49E8-8126-B01E5FCCBE2D}" dt="2020-05-17T11:41:52.345" v="2296" actId="165"/>
          <ac:spMkLst>
            <pc:docMk/>
            <pc:sldMk cId="1069801175" sldId="527"/>
            <ac:spMk id="50" creationId="{C90834F3-9DE9-4A4B-8003-383242D23061}"/>
          </ac:spMkLst>
        </pc:spChg>
        <pc:spChg chg="mod">
          <ac:chgData name="reza kabir" userId="af3c95a13102d509" providerId="LiveId" clId="{88200EE4-F4B4-49E8-8126-B01E5FCCBE2D}" dt="2020-05-17T11:41:52.345" v="2296" actId="165"/>
          <ac:spMkLst>
            <pc:docMk/>
            <pc:sldMk cId="1069801175" sldId="527"/>
            <ac:spMk id="51" creationId="{BE0109D5-17DB-42B9-9FDB-E4D740D8E7B4}"/>
          </ac:spMkLst>
        </pc:spChg>
        <pc:spChg chg="mod">
          <ac:chgData name="reza kabir" userId="af3c95a13102d509" providerId="LiveId" clId="{88200EE4-F4B4-49E8-8126-B01E5FCCBE2D}" dt="2020-05-17T11:41:52.345" v="2296" actId="165"/>
          <ac:spMkLst>
            <pc:docMk/>
            <pc:sldMk cId="1069801175" sldId="527"/>
            <ac:spMk id="52" creationId="{8BEF7D02-53BE-4C99-BE5C-CC4B3F7A3F88}"/>
          </ac:spMkLst>
        </pc:spChg>
        <pc:spChg chg="mod">
          <ac:chgData name="reza kabir" userId="af3c95a13102d509" providerId="LiveId" clId="{88200EE4-F4B4-49E8-8126-B01E5FCCBE2D}" dt="2020-05-17T11:41:52.345" v="2296" actId="165"/>
          <ac:spMkLst>
            <pc:docMk/>
            <pc:sldMk cId="1069801175" sldId="527"/>
            <ac:spMk id="53" creationId="{32B5F16C-8983-4E78-BBD5-E026826BA16E}"/>
          </ac:spMkLst>
        </pc:spChg>
        <pc:spChg chg="mod">
          <ac:chgData name="reza kabir" userId="af3c95a13102d509" providerId="LiveId" clId="{88200EE4-F4B4-49E8-8126-B01E5FCCBE2D}" dt="2020-05-17T11:41:52.345" v="2296" actId="165"/>
          <ac:spMkLst>
            <pc:docMk/>
            <pc:sldMk cId="1069801175" sldId="527"/>
            <ac:spMk id="54" creationId="{280DFD08-1342-4365-A519-893CDE9804FA}"/>
          </ac:spMkLst>
        </pc:spChg>
        <pc:spChg chg="mod">
          <ac:chgData name="reza kabir" userId="af3c95a13102d509" providerId="LiveId" clId="{88200EE4-F4B4-49E8-8126-B01E5FCCBE2D}" dt="2020-05-17T11:41:52.345" v="2296" actId="165"/>
          <ac:spMkLst>
            <pc:docMk/>
            <pc:sldMk cId="1069801175" sldId="527"/>
            <ac:spMk id="55" creationId="{82BF5462-8C05-4112-A739-335F77BB6AC7}"/>
          </ac:spMkLst>
        </pc:spChg>
        <pc:spChg chg="mod">
          <ac:chgData name="reza kabir" userId="af3c95a13102d509" providerId="LiveId" clId="{88200EE4-F4B4-49E8-8126-B01E5FCCBE2D}" dt="2020-05-17T11:41:52.345" v="2296" actId="165"/>
          <ac:spMkLst>
            <pc:docMk/>
            <pc:sldMk cId="1069801175" sldId="527"/>
            <ac:spMk id="56" creationId="{3CF6C546-ACCC-4A05-8E7D-CD87E717D9A8}"/>
          </ac:spMkLst>
        </pc:spChg>
        <pc:spChg chg="mod">
          <ac:chgData name="reza kabir" userId="af3c95a13102d509" providerId="LiveId" clId="{88200EE4-F4B4-49E8-8126-B01E5FCCBE2D}" dt="2020-05-17T11:41:52.345" v="2296" actId="165"/>
          <ac:spMkLst>
            <pc:docMk/>
            <pc:sldMk cId="1069801175" sldId="527"/>
            <ac:spMk id="57" creationId="{FB5AC30E-31A3-427A-A648-CC2A40312BBF}"/>
          </ac:spMkLst>
        </pc:spChg>
        <pc:spChg chg="mod">
          <ac:chgData name="reza kabir" userId="af3c95a13102d509" providerId="LiveId" clId="{88200EE4-F4B4-49E8-8126-B01E5FCCBE2D}" dt="2020-05-17T11:41:52.345" v="2296" actId="165"/>
          <ac:spMkLst>
            <pc:docMk/>
            <pc:sldMk cId="1069801175" sldId="527"/>
            <ac:spMk id="58" creationId="{92830900-B7D9-4BD9-9BC4-DCABF256FD16}"/>
          </ac:spMkLst>
        </pc:spChg>
        <pc:spChg chg="mod">
          <ac:chgData name="reza kabir" userId="af3c95a13102d509" providerId="LiveId" clId="{88200EE4-F4B4-49E8-8126-B01E5FCCBE2D}" dt="2020-05-17T11:41:52.345" v="2296" actId="165"/>
          <ac:spMkLst>
            <pc:docMk/>
            <pc:sldMk cId="1069801175" sldId="527"/>
            <ac:spMk id="59" creationId="{24C8A38E-534E-4706-BD36-189C71288880}"/>
          </ac:spMkLst>
        </pc:spChg>
        <pc:spChg chg="mod">
          <ac:chgData name="reza kabir" userId="af3c95a13102d509" providerId="LiveId" clId="{88200EE4-F4B4-49E8-8126-B01E5FCCBE2D}" dt="2020-05-17T11:41:52.345" v="2296" actId="165"/>
          <ac:spMkLst>
            <pc:docMk/>
            <pc:sldMk cId="1069801175" sldId="527"/>
            <ac:spMk id="60" creationId="{BF220B5F-F8DE-46A1-828E-747B72E09233}"/>
          </ac:spMkLst>
        </pc:spChg>
        <pc:spChg chg="mod">
          <ac:chgData name="reza kabir" userId="af3c95a13102d509" providerId="LiveId" clId="{88200EE4-F4B4-49E8-8126-B01E5FCCBE2D}" dt="2020-05-17T11:41:52.345" v="2296" actId="165"/>
          <ac:spMkLst>
            <pc:docMk/>
            <pc:sldMk cId="1069801175" sldId="527"/>
            <ac:spMk id="61" creationId="{E18AC0CE-EB3C-4C51-8581-733494CA6C2F}"/>
          </ac:spMkLst>
        </pc:spChg>
        <pc:spChg chg="mod">
          <ac:chgData name="reza kabir" userId="af3c95a13102d509" providerId="LiveId" clId="{88200EE4-F4B4-49E8-8126-B01E5FCCBE2D}" dt="2020-05-17T11:41:52.345" v="2296" actId="165"/>
          <ac:spMkLst>
            <pc:docMk/>
            <pc:sldMk cId="1069801175" sldId="527"/>
            <ac:spMk id="62" creationId="{03C03368-3E5D-47AE-A25C-4BBB63BF5B5F}"/>
          </ac:spMkLst>
        </pc:spChg>
        <pc:spChg chg="mod">
          <ac:chgData name="reza kabir" userId="af3c95a13102d509" providerId="LiveId" clId="{88200EE4-F4B4-49E8-8126-B01E5FCCBE2D}" dt="2020-05-17T11:41:52.345" v="2296" actId="165"/>
          <ac:spMkLst>
            <pc:docMk/>
            <pc:sldMk cId="1069801175" sldId="527"/>
            <ac:spMk id="63" creationId="{E538FFD3-C435-4EBA-BC8B-5584035C71D1}"/>
          </ac:spMkLst>
        </pc:spChg>
        <pc:spChg chg="mod">
          <ac:chgData name="reza kabir" userId="af3c95a13102d509" providerId="LiveId" clId="{88200EE4-F4B4-49E8-8126-B01E5FCCBE2D}" dt="2020-05-17T11:41:52.345" v="2296" actId="165"/>
          <ac:spMkLst>
            <pc:docMk/>
            <pc:sldMk cId="1069801175" sldId="527"/>
            <ac:spMk id="64" creationId="{640B5C95-8DC1-4C9F-BCCC-C978CF9C6047}"/>
          </ac:spMkLst>
        </pc:spChg>
        <pc:spChg chg="mod">
          <ac:chgData name="reza kabir" userId="af3c95a13102d509" providerId="LiveId" clId="{88200EE4-F4B4-49E8-8126-B01E5FCCBE2D}" dt="2020-05-17T11:41:52.345" v="2296" actId="165"/>
          <ac:spMkLst>
            <pc:docMk/>
            <pc:sldMk cId="1069801175" sldId="527"/>
            <ac:spMk id="65" creationId="{2CFDB5F4-6518-4B39-A55F-87AE62E0E3D8}"/>
          </ac:spMkLst>
        </pc:spChg>
        <pc:spChg chg="mod">
          <ac:chgData name="reza kabir" userId="af3c95a13102d509" providerId="LiveId" clId="{88200EE4-F4B4-49E8-8126-B01E5FCCBE2D}" dt="2020-05-17T11:41:52.345" v="2296" actId="165"/>
          <ac:spMkLst>
            <pc:docMk/>
            <pc:sldMk cId="1069801175" sldId="527"/>
            <ac:spMk id="66" creationId="{297ECA2B-9AF5-4530-8D10-0E0180A7972A}"/>
          </ac:spMkLst>
        </pc:spChg>
        <pc:spChg chg="mod">
          <ac:chgData name="reza kabir" userId="af3c95a13102d509" providerId="LiveId" clId="{88200EE4-F4B4-49E8-8126-B01E5FCCBE2D}" dt="2020-05-17T11:41:52.345" v="2296" actId="165"/>
          <ac:spMkLst>
            <pc:docMk/>
            <pc:sldMk cId="1069801175" sldId="527"/>
            <ac:spMk id="67" creationId="{7CEF692B-5A4C-47EF-BBCD-F0F7CB16BEFA}"/>
          </ac:spMkLst>
        </pc:spChg>
        <pc:spChg chg="mod">
          <ac:chgData name="reza kabir" userId="af3c95a13102d509" providerId="LiveId" clId="{88200EE4-F4B4-49E8-8126-B01E5FCCBE2D}" dt="2020-05-17T11:41:52.345" v="2296" actId="165"/>
          <ac:spMkLst>
            <pc:docMk/>
            <pc:sldMk cId="1069801175" sldId="527"/>
            <ac:spMk id="68" creationId="{551BE5D1-C5AF-4A58-A1BA-B0927F72613F}"/>
          </ac:spMkLst>
        </pc:spChg>
        <pc:spChg chg="mod">
          <ac:chgData name="reza kabir" userId="af3c95a13102d509" providerId="LiveId" clId="{88200EE4-F4B4-49E8-8126-B01E5FCCBE2D}" dt="2020-05-17T11:41:52.345" v="2296" actId="165"/>
          <ac:spMkLst>
            <pc:docMk/>
            <pc:sldMk cId="1069801175" sldId="527"/>
            <ac:spMk id="69" creationId="{0783A8CF-DE4A-4C2B-BAA8-FBAA99F302E3}"/>
          </ac:spMkLst>
        </pc:spChg>
        <pc:spChg chg="mod">
          <ac:chgData name="reza kabir" userId="af3c95a13102d509" providerId="LiveId" clId="{88200EE4-F4B4-49E8-8126-B01E5FCCBE2D}" dt="2020-05-17T11:41:52.345" v="2296" actId="165"/>
          <ac:spMkLst>
            <pc:docMk/>
            <pc:sldMk cId="1069801175" sldId="527"/>
            <ac:spMk id="70" creationId="{60395DC0-CA0B-45DB-94CA-7D765AB7A547}"/>
          </ac:spMkLst>
        </pc:spChg>
        <pc:spChg chg="mod">
          <ac:chgData name="reza kabir" userId="af3c95a13102d509" providerId="LiveId" clId="{88200EE4-F4B4-49E8-8126-B01E5FCCBE2D}" dt="2020-05-17T11:41:52.345" v="2296" actId="165"/>
          <ac:spMkLst>
            <pc:docMk/>
            <pc:sldMk cId="1069801175" sldId="527"/>
            <ac:spMk id="71" creationId="{D6ABAE99-FF30-4CE8-8FDE-2974F2E62B57}"/>
          </ac:spMkLst>
        </pc:spChg>
        <pc:spChg chg="mod">
          <ac:chgData name="reza kabir" userId="af3c95a13102d509" providerId="LiveId" clId="{88200EE4-F4B4-49E8-8126-B01E5FCCBE2D}" dt="2020-05-17T11:41:52.345" v="2296" actId="165"/>
          <ac:spMkLst>
            <pc:docMk/>
            <pc:sldMk cId="1069801175" sldId="527"/>
            <ac:spMk id="72" creationId="{DFE69405-6269-4512-B9D4-86B7FF561A64}"/>
          </ac:spMkLst>
        </pc:spChg>
        <pc:spChg chg="mod">
          <ac:chgData name="reza kabir" userId="af3c95a13102d509" providerId="LiveId" clId="{88200EE4-F4B4-49E8-8126-B01E5FCCBE2D}" dt="2020-05-17T11:41:52.345" v="2296" actId="165"/>
          <ac:spMkLst>
            <pc:docMk/>
            <pc:sldMk cId="1069801175" sldId="527"/>
            <ac:spMk id="73" creationId="{95ACA4EF-0B7F-4C73-8ADE-E9E2CF74D5CB}"/>
          </ac:spMkLst>
        </pc:spChg>
        <pc:spChg chg="mod">
          <ac:chgData name="reza kabir" userId="af3c95a13102d509" providerId="LiveId" clId="{88200EE4-F4B4-49E8-8126-B01E5FCCBE2D}" dt="2020-05-17T11:41:52.345" v="2296" actId="165"/>
          <ac:spMkLst>
            <pc:docMk/>
            <pc:sldMk cId="1069801175" sldId="527"/>
            <ac:spMk id="74" creationId="{BD3E1282-F852-4257-84B4-EB288B611190}"/>
          </ac:spMkLst>
        </pc:spChg>
        <pc:spChg chg="mod">
          <ac:chgData name="reza kabir" userId="af3c95a13102d509" providerId="LiveId" clId="{88200EE4-F4B4-49E8-8126-B01E5FCCBE2D}" dt="2020-05-17T11:41:52.345" v="2296" actId="165"/>
          <ac:spMkLst>
            <pc:docMk/>
            <pc:sldMk cId="1069801175" sldId="527"/>
            <ac:spMk id="75" creationId="{5C6E70E1-90EB-448F-9EE3-2B5AC91AB6D5}"/>
          </ac:spMkLst>
        </pc:spChg>
        <pc:spChg chg="mod">
          <ac:chgData name="reza kabir" userId="af3c95a13102d509" providerId="LiveId" clId="{88200EE4-F4B4-49E8-8126-B01E5FCCBE2D}" dt="2020-05-17T11:41:52.345" v="2296" actId="165"/>
          <ac:spMkLst>
            <pc:docMk/>
            <pc:sldMk cId="1069801175" sldId="527"/>
            <ac:spMk id="76" creationId="{DC71B34D-C014-47F4-BBA3-656104224739}"/>
          </ac:spMkLst>
        </pc:spChg>
        <pc:spChg chg="mod">
          <ac:chgData name="reza kabir" userId="af3c95a13102d509" providerId="LiveId" clId="{88200EE4-F4B4-49E8-8126-B01E5FCCBE2D}" dt="2020-05-17T11:41:52.345" v="2296" actId="165"/>
          <ac:spMkLst>
            <pc:docMk/>
            <pc:sldMk cId="1069801175" sldId="527"/>
            <ac:spMk id="77" creationId="{A9F536CC-FB4C-4FCD-8215-82DFCBDD44E9}"/>
          </ac:spMkLst>
        </pc:spChg>
        <pc:spChg chg="mod">
          <ac:chgData name="reza kabir" userId="af3c95a13102d509" providerId="LiveId" clId="{88200EE4-F4B4-49E8-8126-B01E5FCCBE2D}" dt="2020-05-17T11:41:52.345" v="2296" actId="165"/>
          <ac:spMkLst>
            <pc:docMk/>
            <pc:sldMk cId="1069801175" sldId="527"/>
            <ac:spMk id="78" creationId="{B67EDE01-AD3B-47BF-A38E-C03FEDBE1A6A}"/>
          </ac:spMkLst>
        </pc:spChg>
        <pc:spChg chg="mod">
          <ac:chgData name="reza kabir" userId="af3c95a13102d509" providerId="LiveId" clId="{88200EE4-F4B4-49E8-8126-B01E5FCCBE2D}" dt="2020-05-17T11:41:52.345" v="2296" actId="165"/>
          <ac:spMkLst>
            <pc:docMk/>
            <pc:sldMk cId="1069801175" sldId="527"/>
            <ac:spMk id="79" creationId="{5A5F7EAA-7219-41EB-BEE9-8ACAA26F9671}"/>
          </ac:spMkLst>
        </pc:spChg>
        <pc:spChg chg="mod">
          <ac:chgData name="reza kabir" userId="af3c95a13102d509" providerId="LiveId" clId="{88200EE4-F4B4-49E8-8126-B01E5FCCBE2D}" dt="2020-05-17T11:41:52.345" v="2296" actId="165"/>
          <ac:spMkLst>
            <pc:docMk/>
            <pc:sldMk cId="1069801175" sldId="527"/>
            <ac:spMk id="80" creationId="{3C993302-076F-4549-9551-F534B4A59871}"/>
          </ac:spMkLst>
        </pc:spChg>
        <pc:spChg chg="mod">
          <ac:chgData name="reza kabir" userId="af3c95a13102d509" providerId="LiveId" clId="{88200EE4-F4B4-49E8-8126-B01E5FCCBE2D}" dt="2020-05-17T11:41:52.345" v="2296" actId="165"/>
          <ac:spMkLst>
            <pc:docMk/>
            <pc:sldMk cId="1069801175" sldId="527"/>
            <ac:spMk id="81" creationId="{ECF59AB9-8E9E-4040-9356-72ABBE3B87BA}"/>
          </ac:spMkLst>
        </pc:spChg>
        <pc:spChg chg="mod">
          <ac:chgData name="reza kabir" userId="af3c95a13102d509" providerId="LiveId" clId="{88200EE4-F4B4-49E8-8126-B01E5FCCBE2D}" dt="2020-05-17T11:41:52.345" v="2296" actId="165"/>
          <ac:spMkLst>
            <pc:docMk/>
            <pc:sldMk cId="1069801175" sldId="527"/>
            <ac:spMk id="82" creationId="{3785EBFE-2679-4C33-B497-06470556D123}"/>
          </ac:spMkLst>
        </pc:spChg>
        <pc:spChg chg="mod">
          <ac:chgData name="reza kabir" userId="af3c95a13102d509" providerId="LiveId" clId="{88200EE4-F4B4-49E8-8126-B01E5FCCBE2D}" dt="2020-05-17T11:41:52.345" v="2296" actId="165"/>
          <ac:spMkLst>
            <pc:docMk/>
            <pc:sldMk cId="1069801175" sldId="527"/>
            <ac:spMk id="83" creationId="{88CB5660-7934-4913-950D-C9B445D69E81}"/>
          </ac:spMkLst>
        </pc:spChg>
        <pc:spChg chg="mod">
          <ac:chgData name="reza kabir" userId="af3c95a13102d509" providerId="LiveId" clId="{88200EE4-F4B4-49E8-8126-B01E5FCCBE2D}" dt="2020-05-17T11:41:52.345" v="2296" actId="165"/>
          <ac:spMkLst>
            <pc:docMk/>
            <pc:sldMk cId="1069801175" sldId="527"/>
            <ac:spMk id="84" creationId="{1AC6D7E6-644F-4151-9E8F-E88B128BFC7A}"/>
          </ac:spMkLst>
        </pc:spChg>
        <pc:spChg chg="mod">
          <ac:chgData name="reza kabir" userId="af3c95a13102d509" providerId="LiveId" clId="{88200EE4-F4B4-49E8-8126-B01E5FCCBE2D}" dt="2020-05-17T11:41:52.345" v="2296" actId="165"/>
          <ac:spMkLst>
            <pc:docMk/>
            <pc:sldMk cId="1069801175" sldId="527"/>
            <ac:spMk id="85" creationId="{6EEA9984-D68A-4152-A554-C9A188BCFA13}"/>
          </ac:spMkLst>
        </pc:spChg>
        <pc:spChg chg="mod">
          <ac:chgData name="reza kabir" userId="af3c95a13102d509" providerId="LiveId" clId="{88200EE4-F4B4-49E8-8126-B01E5FCCBE2D}" dt="2020-05-17T11:41:52.345" v="2296" actId="165"/>
          <ac:spMkLst>
            <pc:docMk/>
            <pc:sldMk cId="1069801175" sldId="527"/>
            <ac:spMk id="86" creationId="{A25805E2-CFE0-423F-AD90-02988C3B58E9}"/>
          </ac:spMkLst>
        </pc:spChg>
        <pc:spChg chg="mod">
          <ac:chgData name="reza kabir" userId="af3c95a13102d509" providerId="LiveId" clId="{88200EE4-F4B4-49E8-8126-B01E5FCCBE2D}" dt="2020-05-17T11:41:52.345" v="2296" actId="165"/>
          <ac:spMkLst>
            <pc:docMk/>
            <pc:sldMk cId="1069801175" sldId="527"/>
            <ac:spMk id="87" creationId="{69C38644-4CA4-4AC8-8F3E-136903A0D63E}"/>
          </ac:spMkLst>
        </pc:spChg>
        <pc:spChg chg="mod">
          <ac:chgData name="reza kabir" userId="af3c95a13102d509" providerId="LiveId" clId="{88200EE4-F4B4-49E8-8126-B01E5FCCBE2D}" dt="2020-05-17T11:41:52.345" v="2296" actId="165"/>
          <ac:spMkLst>
            <pc:docMk/>
            <pc:sldMk cId="1069801175" sldId="527"/>
            <ac:spMk id="88" creationId="{786214B5-DAD8-4337-A818-DF5B8B6D5875}"/>
          </ac:spMkLst>
        </pc:spChg>
        <pc:spChg chg="mod">
          <ac:chgData name="reza kabir" userId="af3c95a13102d509" providerId="LiveId" clId="{88200EE4-F4B4-49E8-8126-B01E5FCCBE2D}" dt="2020-05-17T11:41:52.345" v="2296" actId="165"/>
          <ac:spMkLst>
            <pc:docMk/>
            <pc:sldMk cId="1069801175" sldId="527"/>
            <ac:spMk id="89" creationId="{6E6114CE-3120-4C29-8667-20C68C644EE9}"/>
          </ac:spMkLst>
        </pc:spChg>
        <pc:spChg chg="mod">
          <ac:chgData name="reza kabir" userId="af3c95a13102d509" providerId="LiveId" clId="{88200EE4-F4B4-49E8-8126-B01E5FCCBE2D}" dt="2020-05-17T11:41:52.345" v="2296" actId="165"/>
          <ac:spMkLst>
            <pc:docMk/>
            <pc:sldMk cId="1069801175" sldId="527"/>
            <ac:spMk id="90" creationId="{30FBF2A6-9B32-4C78-BBF5-45C57DCC4468}"/>
          </ac:spMkLst>
        </pc:spChg>
        <pc:spChg chg="mod">
          <ac:chgData name="reza kabir" userId="af3c95a13102d509" providerId="LiveId" clId="{88200EE4-F4B4-49E8-8126-B01E5FCCBE2D}" dt="2020-05-17T11:41:52.345" v="2296" actId="165"/>
          <ac:spMkLst>
            <pc:docMk/>
            <pc:sldMk cId="1069801175" sldId="527"/>
            <ac:spMk id="91" creationId="{3B35265D-4A13-4763-B463-73EBA9906B18}"/>
          </ac:spMkLst>
        </pc:spChg>
        <pc:spChg chg="mod">
          <ac:chgData name="reza kabir" userId="af3c95a13102d509" providerId="LiveId" clId="{88200EE4-F4B4-49E8-8126-B01E5FCCBE2D}" dt="2020-05-17T11:41:52.345" v="2296" actId="165"/>
          <ac:spMkLst>
            <pc:docMk/>
            <pc:sldMk cId="1069801175" sldId="527"/>
            <ac:spMk id="92" creationId="{54D8591F-3048-4C37-8160-2E3795B85328}"/>
          </ac:spMkLst>
        </pc:spChg>
        <pc:spChg chg="mod">
          <ac:chgData name="reza kabir" userId="af3c95a13102d509" providerId="LiveId" clId="{88200EE4-F4B4-49E8-8126-B01E5FCCBE2D}" dt="2020-05-17T11:41:52.345" v="2296" actId="165"/>
          <ac:spMkLst>
            <pc:docMk/>
            <pc:sldMk cId="1069801175" sldId="527"/>
            <ac:spMk id="93" creationId="{44070F46-CFF2-44B2-ABE9-9770147A767B}"/>
          </ac:spMkLst>
        </pc:spChg>
        <pc:spChg chg="mod">
          <ac:chgData name="reza kabir" userId="af3c95a13102d509" providerId="LiveId" clId="{88200EE4-F4B4-49E8-8126-B01E5FCCBE2D}" dt="2020-05-17T11:41:52.345" v="2296" actId="165"/>
          <ac:spMkLst>
            <pc:docMk/>
            <pc:sldMk cId="1069801175" sldId="527"/>
            <ac:spMk id="94" creationId="{2B91D18B-77E7-4BE0-92C6-0DA8147262D0}"/>
          </ac:spMkLst>
        </pc:spChg>
        <pc:spChg chg="mod">
          <ac:chgData name="reza kabir" userId="af3c95a13102d509" providerId="LiveId" clId="{88200EE4-F4B4-49E8-8126-B01E5FCCBE2D}" dt="2020-05-17T11:41:52.345" v="2296" actId="165"/>
          <ac:spMkLst>
            <pc:docMk/>
            <pc:sldMk cId="1069801175" sldId="527"/>
            <ac:spMk id="95" creationId="{97B733BF-293A-4057-89EC-892CB89370FB}"/>
          </ac:spMkLst>
        </pc:spChg>
        <pc:spChg chg="mod">
          <ac:chgData name="reza kabir" userId="af3c95a13102d509" providerId="LiveId" clId="{88200EE4-F4B4-49E8-8126-B01E5FCCBE2D}" dt="2020-05-17T11:41:52.345" v="2296" actId="165"/>
          <ac:spMkLst>
            <pc:docMk/>
            <pc:sldMk cId="1069801175" sldId="527"/>
            <ac:spMk id="96" creationId="{A42AB841-118B-4EEA-8E36-7433B7524607}"/>
          </ac:spMkLst>
        </pc:spChg>
        <pc:spChg chg="mod">
          <ac:chgData name="reza kabir" userId="af3c95a13102d509" providerId="LiveId" clId="{88200EE4-F4B4-49E8-8126-B01E5FCCBE2D}" dt="2020-05-17T11:41:52.345" v="2296" actId="165"/>
          <ac:spMkLst>
            <pc:docMk/>
            <pc:sldMk cId="1069801175" sldId="527"/>
            <ac:spMk id="97" creationId="{4FC6EEC6-4464-4D45-AB4F-C944B5932004}"/>
          </ac:spMkLst>
        </pc:spChg>
        <pc:spChg chg="mod">
          <ac:chgData name="reza kabir" userId="af3c95a13102d509" providerId="LiveId" clId="{88200EE4-F4B4-49E8-8126-B01E5FCCBE2D}" dt="2020-05-17T11:41:52.345" v="2296" actId="165"/>
          <ac:spMkLst>
            <pc:docMk/>
            <pc:sldMk cId="1069801175" sldId="527"/>
            <ac:spMk id="98" creationId="{60CE0406-1408-4BCC-8170-D183E3AE883F}"/>
          </ac:spMkLst>
        </pc:spChg>
        <pc:spChg chg="mod">
          <ac:chgData name="reza kabir" userId="af3c95a13102d509" providerId="LiveId" clId="{88200EE4-F4B4-49E8-8126-B01E5FCCBE2D}" dt="2020-05-17T11:41:52.345" v="2296" actId="165"/>
          <ac:spMkLst>
            <pc:docMk/>
            <pc:sldMk cId="1069801175" sldId="527"/>
            <ac:spMk id="99" creationId="{4CE71B3F-8C8F-4877-A6EC-C1B51FFA98D0}"/>
          </ac:spMkLst>
        </pc:spChg>
        <pc:spChg chg="mod">
          <ac:chgData name="reza kabir" userId="af3c95a13102d509" providerId="LiveId" clId="{88200EE4-F4B4-49E8-8126-B01E5FCCBE2D}" dt="2020-05-17T11:41:52.345" v="2296" actId="165"/>
          <ac:spMkLst>
            <pc:docMk/>
            <pc:sldMk cId="1069801175" sldId="527"/>
            <ac:spMk id="100" creationId="{B7F9F778-41BC-4E28-ACB8-511F12C20BBF}"/>
          </ac:spMkLst>
        </pc:spChg>
        <pc:spChg chg="mod">
          <ac:chgData name="reza kabir" userId="af3c95a13102d509" providerId="LiveId" clId="{88200EE4-F4B4-49E8-8126-B01E5FCCBE2D}" dt="2020-05-17T11:41:52.345" v="2296" actId="165"/>
          <ac:spMkLst>
            <pc:docMk/>
            <pc:sldMk cId="1069801175" sldId="527"/>
            <ac:spMk id="101" creationId="{8265D50D-0E45-4FBF-AFAD-85D6BB2F64E6}"/>
          </ac:spMkLst>
        </pc:spChg>
        <pc:spChg chg="mod">
          <ac:chgData name="reza kabir" userId="af3c95a13102d509" providerId="LiveId" clId="{88200EE4-F4B4-49E8-8126-B01E5FCCBE2D}" dt="2020-05-17T11:41:52.345" v="2296" actId="165"/>
          <ac:spMkLst>
            <pc:docMk/>
            <pc:sldMk cId="1069801175" sldId="527"/>
            <ac:spMk id="102" creationId="{9C2525F8-A154-48AA-AB44-FC111D26AA2A}"/>
          </ac:spMkLst>
        </pc:spChg>
        <pc:spChg chg="mod">
          <ac:chgData name="reza kabir" userId="af3c95a13102d509" providerId="LiveId" clId="{88200EE4-F4B4-49E8-8126-B01E5FCCBE2D}" dt="2020-05-17T11:41:52.345" v="2296" actId="165"/>
          <ac:spMkLst>
            <pc:docMk/>
            <pc:sldMk cId="1069801175" sldId="527"/>
            <ac:spMk id="103" creationId="{9D2D7447-D126-474C-A2D5-EDC2C5E0CA62}"/>
          </ac:spMkLst>
        </pc:spChg>
        <pc:spChg chg="mod">
          <ac:chgData name="reza kabir" userId="af3c95a13102d509" providerId="LiveId" clId="{88200EE4-F4B4-49E8-8126-B01E5FCCBE2D}" dt="2020-05-17T11:41:52.345" v="2296" actId="165"/>
          <ac:spMkLst>
            <pc:docMk/>
            <pc:sldMk cId="1069801175" sldId="527"/>
            <ac:spMk id="104" creationId="{1F416617-DFE8-4559-A62A-23884853199A}"/>
          </ac:spMkLst>
        </pc:spChg>
        <pc:spChg chg="mod">
          <ac:chgData name="reza kabir" userId="af3c95a13102d509" providerId="LiveId" clId="{88200EE4-F4B4-49E8-8126-B01E5FCCBE2D}" dt="2020-05-17T11:41:52.345" v="2296" actId="165"/>
          <ac:spMkLst>
            <pc:docMk/>
            <pc:sldMk cId="1069801175" sldId="527"/>
            <ac:spMk id="105" creationId="{958DA7F4-D14F-4FF9-9771-9FB4448C31E8}"/>
          </ac:spMkLst>
        </pc:spChg>
        <pc:spChg chg="mod">
          <ac:chgData name="reza kabir" userId="af3c95a13102d509" providerId="LiveId" clId="{88200EE4-F4B4-49E8-8126-B01E5FCCBE2D}" dt="2020-05-17T11:41:52.345" v="2296" actId="165"/>
          <ac:spMkLst>
            <pc:docMk/>
            <pc:sldMk cId="1069801175" sldId="527"/>
            <ac:spMk id="106" creationId="{34000D97-EA0B-4406-813E-601993C35B66}"/>
          </ac:spMkLst>
        </pc:spChg>
        <pc:spChg chg="mod topLvl">
          <ac:chgData name="reza kabir" userId="af3c95a13102d509" providerId="LiveId" clId="{88200EE4-F4B4-49E8-8126-B01E5FCCBE2D}" dt="2020-05-17T11:46:45.915" v="2354" actId="1076"/>
          <ac:spMkLst>
            <pc:docMk/>
            <pc:sldMk cId="1069801175" sldId="527"/>
            <ac:spMk id="108" creationId="{28579146-5DB5-4B5A-B17C-AAD57C1E8DA3}"/>
          </ac:spMkLst>
        </pc:spChg>
        <pc:spChg chg="mod topLvl">
          <ac:chgData name="reza kabir" userId="af3c95a13102d509" providerId="LiveId" clId="{88200EE4-F4B4-49E8-8126-B01E5FCCBE2D}" dt="2020-05-17T11:46:45.915" v="2354" actId="1076"/>
          <ac:spMkLst>
            <pc:docMk/>
            <pc:sldMk cId="1069801175" sldId="527"/>
            <ac:spMk id="109" creationId="{D935D8CE-2989-4B6A-99FE-6286AB4F6898}"/>
          </ac:spMkLst>
        </pc:spChg>
        <pc:spChg chg="mod topLvl">
          <ac:chgData name="reza kabir" userId="af3c95a13102d509" providerId="LiveId" clId="{88200EE4-F4B4-49E8-8126-B01E5FCCBE2D}" dt="2020-05-17T11:46:45.915" v="2354" actId="1076"/>
          <ac:spMkLst>
            <pc:docMk/>
            <pc:sldMk cId="1069801175" sldId="527"/>
            <ac:spMk id="110" creationId="{E31A44EF-DD16-46D5-A478-B4C68FE5B37F}"/>
          </ac:spMkLst>
        </pc:spChg>
        <pc:spChg chg="mod topLvl">
          <ac:chgData name="reza kabir" userId="af3c95a13102d509" providerId="LiveId" clId="{88200EE4-F4B4-49E8-8126-B01E5FCCBE2D}" dt="2020-05-17T11:46:45.915" v="2354" actId="1076"/>
          <ac:spMkLst>
            <pc:docMk/>
            <pc:sldMk cId="1069801175" sldId="527"/>
            <ac:spMk id="111" creationId="{8CA0B4BC-1522-4B47-BCC1-B8EDA0C662CA}"/>
          </ac:spMkLst>
        </pc:spChg>
        <pc:spChg chg="mod topLvl">
          <ac:chgData name="reza kabir" userId="af3c95a13102d509" providerId="LiveId" clId="{88200EE4-F4B4-49E8-8126-B01E5FCCBE2D}" dt="2020-05-17T11:46:45.915" v="2354" actId="1076"/>
          <ac:spMkLst>
            <pc:docMk/>
            <pc:sldMk cId="1069801175" sldId="527"/>
            <ac:spMk id="112" creationId="{5445CA51-FE58-4B3C-8943-2523EC16FC96}"/>
          </ac:spMkLst>
        </pc:spChg>
        <pc:spChg chg="mod topLvl">
          <ac:chgData name="reza kabir" userId="af3c95a13102d509" providerId="LiveId" clId="{88200EE4-F4B4-49E8-8126-B01E5FCCBE2D}" dt="2020-05-17T11:46:45.915" v="2354" actId="1076"/>
          <ac:spMkLst>
            <pc:docMk/>
            <pc:sldMk cId="1069801175" sldId="527"/>
            <ac:spMk id="113" creationId="{DF3FB39A-759E-445C-9FA2-61643B794006}"/>
          </ac:spMkLst>
        </pc:spChg>
        <pc:spChg chg="mod topLvl">
          <ac:chgData name="reza kabir" userId="af3c95a13102d509" providerId="LiveId" clId="{88200EE4-F4B4-49E8-8126-B01E5FCCBE2D}" dt="2020-05-17T11:46:45.915" v="2354" actId="1076"/>
          <ac:spMkLst>
            <pc:docMk/>
            <pc:sldMk cId="1069801175" sldId="527"/>
            <ac:spMk id="114" creationId="{D4668A78-1ABA-402F-A6C9-E781112BE0E6}"/>
          </ac:spMkLst>
        </pc:spChg>
        <pc:spChg chg="mod topLvl">
          <ac:chgData name="reza kabir" userId="af3c95a13102d509" providerId="LiveId" clId="{88200EE4-F4B4-49E8-8126-B01E5FCCBE2D}" dt="2020-05-17T11:46:45.915" v="2354" actId="1076"/>
          <ac:spMkLst>
            <pc:docMk/>
            <pc:sldMk cId="1069801175" sldId="527"/>
            <ac:spMk id="115" creationId="{E321D698-A21F-4DE4-992E-B929AEC29120}"/>
          </ac:spMkLst>
        </pc:spChg>
        <pc:spChg chg="mod topLvl">
          <ac:chgData name="reza kabir" userId="af3c95a13102d509" providerId="LiveId" clId="{88200EE4-F4B4-49E8-8126-B01E5FCCBE2D}" dt="2020-05-17T11:46:45.915" v="2354" actId="1076"/>
          <ac:spMkLst>
            <pc:docMk/>
            <pc:sldMk cId="1069801175" sldId="527"/>
            <ac:spMk id="116" creationId="{F03FFCB5-346B-42E7-98E3-FFAF9191047D}"/>
          </ac:spMkLst>
        </pc:spChg>
        <pc:spChg chg="mod topLvl">
          <ac:chgData name="reza kabir" userId="af3c95a13102d509" providerId="LiveId" clId="{88200EE4-F4B4-49E8-8126-B01E5FCCBE2D}" dt="2020-05-17T11:46:45.915" v="2354" actId="1076"/>
          <ac:spMkLst>
            <pc:docMk/>
            <pc:sldMk cId="1069801175" sldId="527"/>
            <ac:spMk id="117" creationId="{4280CF4A-4A00-4086-B9D7-C82E3EEEB9DB}"/>
          </ac:spMkLst>
        </pc:spChg>
        <pc:spChg chg="mod topLvl">
          <ac:chgData name="reza kabir" userId="af3c95a13102d509" providerId="LiveId" clId="{88200EE4-F4B4-49E8-8126-B01E5FCCBE2D}" dt="2020-05-17T11:46:45.915" v="2354" actId="1076"/>
          <ac:spMkLst>
            <pc:docMk/>
            <pc:sldMk cId="1069801175" sldId="527"/>
            <ac:spMk id="118" creationId="{FF4AEA02-7F24-4D73-907E-84256315B312}"/>
          </ac:spMkLst>
        </pc:spChg>
        <pc:spChg chg="mod topLvl">
          <ac:chgData name="reza kabir" userId="af3c95a13102d509" providerId="LiveId" clId="{88200EE4-F4B4-49E8-8126-B01E5FCCBE2D}" dt="2020-05-17T11:46:45.915" v="2354" actId="1076"/>
          <ac:spMkLst>
            <pc:docMk/>
            <pc:sldMk cId="1069801175" sldId="527"/>
            <ac:spMk id="119" creationId="{65C3A31A-738D-46CB-AEB1-A6B297D2F62F}"/>
          </ac:spMkLst>
        </pc:spChg>
        <pc:spChg chg="mod topLvl">
          <ac:chgData name="reza kabir" userId="af3c95a13102d509" providerId="LiveId" clId="{88200EE4-F4B4-49E8-8126-B01E5FCCBE2D}" dt="2020-05-17T11:46:45.915" v="2354" actId="1076"/>
          <ac:spMkLst>
            <pc:docMk/>
            <pc:sldMk cId="1069801175" sldId="527"/>
            <ac:spMk id="120" creationId="{65AD237C-ED33-4C78-B3E1-4982EA103D8B}"/>
          </ac:spMkLst>
        </pc:spChg>
        <pc:spChg chg="mod topLvl">
          <ac:chgData name="reza kabir" userId="af3c95a13102d509" providerId="LiveId" clId="{88200EE4-F4B4-49E8-8126-B01E5FCCBE2D}" dt="2020-05-17T11:46:45.915" v="2354" actId="1076"/>
          <ac:spMkLst>
            <pc:docMk/>
            <pc:sldMk cId="1069801175" sldId="527"/>
            <ac:spMk id="121" creationId="{B107B42D-66B9-4C53-9FBC-C5A366AC00AC}"/>
          </ac:spMkLst>
        </pc:spChg>
        <pc:spChg chg="mod topLvl">
          <ac:chgData name="reza kabir" userId="af3c95a13102d509" providerId="LiveId" clId="{88200EE4-F4B4-49E8-8126-B01E5FCCBE2D}" dt="2020-05-17T11:46:45.915" v="2354" actId="1076"/>
          <ac:spMkLst>
            <pc:docMk/>
            <pc:sldMk cId="1069801175" sldId="527"/>
            <ac:spMk id="122" creationId="{F19FBD31-B16D-4F0E-8E38-7A2CF5E532D5}"/>
          </ac:spMkLst>
        </pc:spChg>
        <pc:spChg chg="mod topLvl">
          <ac:chgData name="reza kabir" userId="af3c95a13102d509" providerId="LiveId" clId="{88200EE4-F4B4-49E8-8126-B01E5FCCBE2D}" dt="2020-05-17T11:46:45.915" v="2354" actId="1076"/>
          <ac:spMkLst>
            <pc:docMk/>
            <pc:sldMk cId="1069801175" sldId="527"/>
            <ac:spMk id="123" creationId="{DDFD86D9-6F4A-4D6D-A8C8-1091C373CA61}"/>
          </ac:spMkLst>
        </pc:spChg>
        <pc:spChg chg="mod topLvl">
          <ac:chgData name="reza kabir" userId="af3c95a13102d509" providerId="LiveId" clId="{88200EE4-F4B4-49E8-8126-B01E5FCCBE2D}" dt="2020-05-17T11:46:45.915" v="2354" actId="1076"/>
          <ac:spMkLst>
            <pc:docMk/>
            <pc:sldMk cId="1069801175" sldId="527"/>
            <ac:spMk id="124" creationId="{A077D3AA-6C01-4A0D-B84A-3380B5922D61}"/>
          </ac:spMkLst>
        </pc:spChg>
        <pc:spChg chg="mod topLvl">
          <ac:chgData name="reza kabir" userId="af3c95a13102d509" providerId="LiveId" clId="{88200EE4-F4B4-49E8-8126-B01E5FCCBE2D}" dt="2020-05-17T11:46:45.915" v="2354" actId="1076"/>
          <ac:spMkLst>
            <pc:docMk/>
            <pc:sldMk cId="1069801175" sldId="527"/>
            <ac:spMk id="125" creationId="{78C29521-5562-4224-A9B9-CACCA6D21FCE}"/>
          </ac:spMkLst>
        </pc:spChg>
        <pc:spChg chg="mod topLvl">
          <ac:chgData name="reza kabir" userId="af3c95a13102d509" providerId="LiveId" clId="{88200EE4-F4B4-49E8-8126-B01E5FCCBE2D}" dt="2020-05-17T11:46:45.915" v="2354" actId="1076"/>
          <ac:spMkLst>
            <pc:docMk/>
            <pc:sldMk cId="1069801175" sldId="527"/>
            <ac:spMk id="126" creationId="{6586C1CA-3EFF-47A0-86A8-3242FFD09E2F}"/>
          </ac:spMkLst>
        </pc:spChg>
        <pc:spChg chg="mod topLvl">
          <ac:chgData name="reza kabir" userId="af3c95a13102d509" providerId="LiveId" clId="{88200EE4-F4B4-49E8-8126-B01E5FCCBE2D}" dt="2020-05-17T11:46:45.915" v="2354" actId="1076"/>
          <ac:spMkLst>
            <pc:docMk/>
            <pc:sldMk cId="1069801175" sldId="527"/>
            <ac:spMk id="127" creationId="{210F9F04-038A-4C21-9B9A-D8F831375013}"/>
          </ac:spMkLst>
        </pc:spChg>
        <pc:spChg chg="mod topLvl">
          <ac:chgData name="reza kabir" userId="af3c95a13102d509" providerId="LiveId" clId="{88200EE4-F4B4-49E8-8126-B01E5FCCBE2D}" dt="2020-05-17T11:46:45.915" v="2354" actId="1076"/>
          <ac:spMkLst>
            <pc:docMk/>
            <pc:sldMk cId="1069801175" sldId="527"/>
            <ac:spMk id="128" creationId="{7C3129D9-5064-4042-AE02-FBA9F7D0AAA5}"/>
          </ac:spMkLst>
        </pc:spChg>
        <pc:spChg chg="mod topLvl">
          <ac:chgData name="reza kabir" userId="af3c95a13102d509" providerId="LiveId" clId="{88200EE4-F4B4-49E8-8126-B01E5FCCBE2D}" dt="2020-05-17T11:46:45.915" v="2354" actId="1076"/>
          <ac:spMkLst>
            <pc:docMk/>
            <pc:sldMk cId="1069801175" sldId="527"/>
            <ac:spMk id="129" creationId="{A8876ECA-5C3C-4F44-8456-64C8E059ED10}"/>
          </ac:spMkLst>
        </pc:spChg>
        <pc:spChg chg="mod topLvl">
          <ac:chgData name="reza kabir" userId="af3c95a13102d509" providerId="LiveId" clId="{88200EE4-F4B4-49E8-8126-B01E5FCCBE2D}" dt="2020-05-17T11:46:45.915" v="2354" actId="1076"/>
          <ac:spMkLst>
            <pc:docMk/>
            <pc:sldMk cId="1069801175" sldId="527"/>
            <ac:spMk id="130" creationId="{2B60005F-4FEC-462E-996A-A1C84ED2B041}"/>
          </ac:spMkLst>
        </pc:spChg>
        <pc:spChg chg="mod topLvl">
          <ac:chgData name="reza kabir" userId="af3c95a13102d509" providerId="LiveId" clId="{88200EE4-F4B4-49E8-8126-B01E5FCCBE2D}" dt="2020-05-17T11:46:45.915" v="2354" actId="1076"/>
          <ac:spMkLst>
            <pc:docMk/>
            <pc:sldMk cId="1069801175" sldId="527"/>
            <ac:spMk id="131" creationId="{A831183E-A271-4E9C-898B-421245EAD640}"/>
          </ac:spMkLst>
        </pc:spChg>
        <pc:spChg chg="mod">
          <ac:chgData name="reza kabir" userId="af3c95a13102d509" providerId="LiveId" clId="{88200EE4-F4B4-49E8-8126-B01E5FCCBE2D}" dt="2020-05-17T11:42:00.506" v="2298" actId="165"/>
          <ac:spMkLst>
            <pc:docMk/>
            <pc:sldMk cId="1069801175" sldId="527"/>
            <ac:spMk id="133" creationId="{52DAC65D-FDE4-499E-9216-55DE396499F6}"/>
          </ac:spMkLst>
        </pc:spChg>
        <pc:spChg chg="mod">
          <ac:chgData name="reza kabir" userId="af3c95a13102d509" providerId="LiveId" clId="{88200EE4-F4B4-49E8-8126-B01E5FCCBE2D}" dt="2020-05-17T11:42:00.506" v="2298" actId="165"/>
          <ac:spMkLst>
            <pc:docMk/>
            <pc:sldMk cId="1069801175" sldId="527"/>
            <ac:spMk id="134" creationId="{9D8AEC0C-20ED-4650-B383-0DE89B104652}"/>
          </ac:spMkLst>
        </pc:spChg>
        <pc:spChg chg="mod">
          <ac:chgData name="reza kabir" userId="af3c95a13102d509" providerId="LiveId" clId="{88200EE4-F4B4-49E8-8126-B01E5FCCBE2D}" dt="2020-05-17T11:42:00.506" v="2298" actId="165"/>
          <ac:spMkLst>
            <pc:docMk/>
            <pc:sldMk cId="1069801175" sldId="527"/>
            <ac:spMk id="135" creationId="{53CF28B4-E078-41AA-8444-ABD08960B995}"/>
          </ac:spMkLst>
        </pc:spChg>
        <pc:spChg chg="mod">
          <ac:chgData name="reza kabir" userId="af3c95a13102d509" providerId="LiveId" clId="{88200EE4-F4B4-49E8-8126-B01E5FCCBE2D}" dt="2020-05-17T11:42:00.506" v="2298" actId="165"/>
          <ac:spMkLst>
            <pc:docMk/>
            <pc:sldMk cId="1069801175" sldId="527"/>
            <ac:spMk id="136" creationId="{570ABA8C-8B64-46B8-BA3E-54E94F76BBAD}"/>
          </ac:spMkLst>
        </pc:spChg>
        <pc:spChg chg="mod">
          <ac:chgData name="reza kabir" userId="af3c95a13102d509" providerId="LiveId" clId="{88200EE4-F4B4-49E8-8126-B01E5FCCBE2D}" dt="2020-05-17T11:42:00.506" v="2298" actId="165"/>
          <ac:spMkLst>
            <pc:docMk/>
            <pc:sldMk cId="1069801175" sldId="527"/>
            <ac:spMk id="137" creationId="{A33FEE67-8A25-4ED8-A781-AA9F5C39E9D7}"/>
          </ac:spMkLst>
        </pc:spChg>
        <pc:spChg chg="mod">
          <ac:chgData name="reza kabir" userId="af3c95a13102d509" providerId="LiveId" clId="{88200EE4-F4B4-49E8-8126-B01E5FCCBE2D}" dt="2020-05-17T11:42:00.506" v="2298" actId="165"/>
          <ac:spMkLst>
            <pc:docMk/>
            <pc:sldMk cId="1069801175" sldId="527"/>
            <ac:spMk id="138" creationId="{A2E58B0A-48A1-4FD0-BAE5-1F2318BF73FA}"/>
          </ac:spMkLst>
        </pc:spChg>
        <pc:spChg chg="mod">
          <ac:chgData name="reza kabir" userId="af3c95a13102d509" providerId="LiveId" clId="{88200EE4-F4B4-49E8-8126-B01E5FCCBE2D}" dt="2020-05-17T11:42:00.506" v="2298" actId="165"/>
          <ac:spMkLst>
            <pc:docMk/>
            <pc:sldMk cId="1069801175" sldId="527"/>
            <ac:spMk id="139" creationId="{40A6764A-9C30-4923-BFF3-5A1DD848EA2F}"/>
          </ac:spMkLst>
        </pc:spChg>
        <pc:spChg chg="mod">
          <ac:chgData name="reza kabir" userId="af3c95a13102d509" providerId="LiveId" clId="{88200EE4-F4B4-49E8-8126-B01E5FCCBE2D}" dt="2020-05-17T11:42:00.506" v="2298" actId="165"/>
          <ac:spMkLst>
            <pc:docMk/>
            <pc:sldMk cId="1069801175" sldId="527"/>
            <ac:spMk id="140" creationId="{FE95A74F-B63C-42D1-9B28-2C80BC1C78CB}"/>
          </ac:spMkLst>
        </pc:spChg>
        <pc:spChg chg="mod">
          <ac:chgData name="reza kabir" userId="af3c95a13102d509" providerId="LiveId" clId="{88200EE4-F4B4-49E8-8126-B01E5FCCBE2D}" dt="2020-05-17T11:42:00.506" v="2298" actId="165"/>
          <ac:spMkLst>
            <pc:docMk/>
            <pc:sldMk cId="1069801175" sldId="527"/>
            <ac:spMk id="141" creationId="{2475B215-8836-4099-94CB-0A1F7DAF79AF}"/>
          </ac:spMkLst>
        </pc:spChg>
        <pc:spChg chg="mod">
          <ac:chgData name="reza kabir" userId="af3c95a13102d509" providerId="LiveId" clId="{88200EE4-F4B4-49E8-8126-B01E5FCCBE2D}" dt="2020-05-17T11:42:00.506" v="2298" actId="165"/>
          <ac:spMkLst>
            <pc:docMk/>
            <pc:sldMk cId="1069801175" sldId="527"/>
            <ac:spMk id="143" creationId="{278819AA-59C0-453C-B953-20C59A7E7BE8}"/>
          </ac:spMkLst>
        </pc:spChg>
        <pc:spChg chg="mod">
          <ac:chgData name="reza kabir" userId="af3c95a13102d509" providerId="LiveId" clId="{88200EE4-F4B4-49E8-8126-B01E5FCCBE2D}" dt="2020-05-17T11:42:00.506" v="2298" actId="165"/>
          <ac:spMkLst>
            <pc:docMk/>
            <pc:sldMk cId="1069801175" sldId="527"/>
            <ac:spMk id="144" creationId="{D3750CBE-8A88-464D-8BF7-9FD677F73BA9}"/>
          </ac:spMkLst>
        </pc:spChg>
        <pc:spChg chg="mod">
          <ac:chgData name="reza kabir" userId="af3c95a13102d509" providerId="LiveId" clId="{88200EE4-F4B4-49E8-8126-B01E5FCCBE2D}" dt="2020-05-17T11:42:00.506" v="2298" actId="165"/>
          <ac:spMkLst>
            <pc:docMk/>
            <pc:sldMk cId="1069801175" sldId="527"/>
            <ac:spMk id="145" creationId="{9356013B-1C0E-4B72-A85D-15187661CD0C}"/>
          </ac:spMkLst>
        </pc:spChg>
        <pc:spChg chg="mod">
          <ac:chgData name="reza kabir" userId="af3c95a13102d509" providerId="LiveId" clId="{88200EE4-F4B4-49E8-8126-B01E5FCCBE2D}" dt="2020-05-17T11:42:00.506" v="2298" actId="165"/>
          <ac:spMkLst>
            <pc:docMk/>
            <pc:sldMk cId="1069801175" sldId="527"/>
            <ac:spMk id="146" creationId="{69127EE8-8A73-451D-A898-4494CCBAAC31}"/>
          </ac:spMkLst>
        </pc:spChg>
        <pc:spChg chg="mod">
          <ac:chgData name="reza kabir" userId="af3c95a13102d509" providerId="LiveId" clId="{88200EE4-F4B4-49E8-8126-B01E5FCCBE2D}" dt="2020-05-17T11:42:00.506" v="2298" actId="165"/>
          <ac:spMkLst>
            <pc:docMk/>
            <pc:sldMk cId="1069801175" sldId="527"/>
            <ac:spMk id="147" creationId="{46A3A093-1D6F-44A8-98C7-DCA7A53FDF41}"/>
          </ac:spMkLst>
        </pc:spChg>
        <pc:spChg chg="mod">
          <ac:chgData name="reza kabir" userId="af3c95a13102d509" providerId="LiveId" clId="{88200EE4-F4B4-49E8-8126-B01E5FCCBE2D}" dt="2020-05-17T11:42:00.506" v="2298" actId="165"/>
          <ac:spMkLst>
            <pc:docMk/>
            <pc:sldMk cId="1069801175" sldId="527"/>
            <ac:spMk id="148" creationId="{FB6C50FE-BC7C-4811-8E4C-9AE6F9A854DA}"/>
          </ac:spMkLst>
        </pc:spChg>
        <pc:spChg chg="mod">
          <ac:chgData name="reza kabir" userId="af3c95a13102d509" providerId="LiveId" clId="{88200EE4-F4B4-49E8-8126-B01E5FCCBE2D}" dt="2020-05-17T11:42:00.506" v="2298" actId="165"/>
          <ac:spMkLst>
            <pc:docMk/>
            <pc:sldMk cId="1069801175" sldId="527"/>
            <ac:spMk id="149" creationId="{107C72DA-1793-49BF-8584-96EFF0E925DA}"/>
          </ac:spMkLst>
        </pc:spChg>
        <pc:spChg chg="mod">
          <ac:chgData name="reza kabir" userId="af3c95a13102d509" providerId="LiveId" clId="{88200EE4-F4B4-49E8-8126-B01E5FCCBE2D}" dt="2020-05-17T11:42:00.506" v="2298" actId="165"/>
          <ac:spMkLst>
            <pc:docMk/>
            <pc:sldMk cId="1069801175" sldId="527"/>
            <ac:spMk id="150" creationId="{899B0915-7F30-46E7-82F4-6564DC4B0143}"/>
          </ac:spMkLst>
        </pc:spChg>
        <pc:spChg chg="mod">
          <ac:chgData name="reza kabir" userId="af3c95a13102d509" providerId="LiveId" clId="{88200EE4-F4B4-49E8-8126-B01E5FCCBE2D}" dt="2020-05-17T11:42:00.506" v="2298" actId="165"/>
          <ac:spMkLst>
            <pc:docMk/>
            <pc:sldMk cId="1069801175" sldId="527"/>
            <ac:spMk id="151" creationId="{F15D7B57-7DCD-429F-A34F-62448A673740}"/>
          </ac:spMkLst>
        </pc:spChg>
        <pc:spChg chg="mod">
          <ac:chgData name="reza kabir" userId="af3c95a13102d509" providerId="LiveId" clId="{88200EE4-F4B4-49E8-8126-B01E5FCCBE2D}" dt="2020-05-17T11:42:00.506" v="2298" actId="165"/>
          <ac:spMkLst>
            <pc:docMk/>
            <pc:sldMk cId="1069801175" sldId="527"/>
            <ac:spMk id="152" creationId="{6E0F0660-C8F8-4125-BEF2-B053E2C4EB71}"/>
          </ac:spMkLst>
        </pc:spChg>
        <pc:spChg chg="mod">
          <ac:chgData name="reza kabir" userId="af3c95a13102d509" providerId="LiveId" clId="{88200EE4-F4B4-49E8-8126-B01E5FCCBE2D}" dt="2020-05-17T11:42:00.506" v="2298" actId="165"/>
          <ac:spMkLst>
            <pc:docMk/>
            <pc:sldMk cId="1069801175" sldId="527"/>
            <ac:spMk id="153" creationId="{C9373B1D-4AAA-4D08-B749-D99CE1384BD1}"/>
          </ac:spMkLst>
        </pc:spChg>
        <pc:spChg chg="mod">
          <ac:chgData name="reza kabir" userId="af3c95a13102d509" providerId="LiveId" clId="{88200EE4-F4B4-49E8-8126-B01E5FCCBE2D}" dt="2020-05-17T11:42:00.506" v="2298" actId="165"/>
          <ac:spMkLst>
            <pc:docMk/>
            <pc:sldMk cId="1069801175" sldId="527"/>
            <ac:spMk id="154" creationId="{48F79777-5698-4D11-913E-FBA06181285A}"/>
          </ac:spMkLst>
        </pc:spChg>
        <pc:spChg chg="mod">
          <ac:chgData name="reza kabir" userId="af3c95a13102d509" providerId="LiveId" clId="{88200EE4-F4B4-49E8-8126-B01E5FCCBE2D}" dt="2020-05-17T11:42:00.506" v="2298" actId="165"/>
          <ac:spMkLst>
            <pc:docMk/>
            <pc:sldMk cId="1069801175" sldId="527"/>
            <ac:spMk id="155" creationId="{64B5E0DD-A2C7-4958-9B22-E243BE5A843F}"/>
          </ac:spMkLst>
        </pc:spChg>
        <pc:spChg chg="mod">
          <ac:chgData name="reza kabir" userId="af3c95a13102d509" providerId="LiveId" clId="{88200EE4-F4B4-49E8-8126-B01E5FCCBE2D}" dt="2020-05-17T11:42:00.506" v="2298" actId="165"/>
          <ac:spMkLst>
            <pc:docMk/>
            <pc:sldMk cId="1069801175" sldId="527"/>
            <ac:spMk id="156" creationId="{ECD92FBC-9D3B-4CEA-9868-BA8A4DF7F034}"/>
          </ac:spMkLst>
        </pc:spChg>
        <pc:spChg chg="mod">
          <ac:chgData name="reza kabir" userId="af3c95a13102d509" providerId="LiveId" clId="{88200EE4-F4B4-49E8-8126-B01E5FCCBE2D}" dt="2020-05-17T11:42:00.506" v="2298" actId="165"/>
          <ac:spMkLst>
            <pc:docMk/>
            <pc:sldMk cId="1069801175" sldId="527"/>
            <ac:spMk id="157" creationId="{582FACA7-81A2-4B62-B7B8-3D046DFF82E0}"/>
          </ac:spMkLst>
        </pc:spChg>
        <pc:spChg chg="mod">
          <ac:chgData name="reza kabir" userId="af3c95a13102d509" providerId="LiveId" clId="{88200EE4-F4B4-49E8-8126-B01E5FCCBE2D}" dt="2020-05-17T11:42:00.506" v="2298" actId="165"/>
          <ac:spMkLst>
            <pc:docMk/>
            <pc:sldMk cId="1069801175" sldId="527"/>
            <ac:spMk id="158" creationId="{C5AB84DC-5088-40AC-9F46-64338DF7637C}"/>
          </ac:spMkLst>
        </pc:spChg>
        <pc:spChg chg="mod">
          <ac:chgData name="reza kabir" userId="af3c95a13102d509" providerId="LiveId" clId="{88200EE4-F4B4-49E8-8126-B01E5FCCBE2D}" dt="2020-05-17T11:42:00.506" v="2298" actId="165"/>
          <ac:spMkLst>
            <pc:docMk/>
            <pc:sldMk cId="1069801175" sldId="527"/>
            <ac:spMk id="159" creationId="{4482697A-55C7-456F-8E76-DBC2A2ABC5AA}"/>
          </ac:spMkLst>
        </pc:spChg>
        <pc:spChg chg="mod">
          <ac:chgData name="reza kabir" userId="af3c95a13102d509" providerId="LiveId" clId="{88200EE4-F4B4-49E8-8126-B01E5FCCBE2D}" dt="2020-05-17T11:42:00.506" v="2298" actId="165"/>
          <ac:spMkLst>
            <pc:docMk/>
            <pc:sldMk cId="1069801175" sldId="527"/>
            <ac:spMk id="160" creationId="{77F32F21-9ACD-4A23-A052-DEA552710A18}"/>
          </ac:spMkLst>
        </pc:spChg>
        <pc:spChg chg="mod">
          <ac:chgData name="reza kabir" userId="af3c95a13102d509" providerId="LiveId" clId="{88200EE4-F4B4-49E8-8126-B01E5FCCBE2D}" dt="2020-05-17T11:42:00.506" v="2298" actId="165"/>
          <ac:spMkLst>
            <pc:docMk/>
            <pc:sldMk cId="1069801175" sldId="527"/>
            <ac:spMk id="161" creationId="{EB1220FD-EE2D-4C18-A3E7-89A8FDA93E7D}"/>
          </ac:spMkLst>
        </pc:spChg>
        <pc:spChg chg="mod">
          <ac:chgData name="reza kabir" userId="af3c95a13102d509" providerId="LiveId" clId="{88200EE4-F4B4-49E8-8126-B01E5FCCBE2D}" dt="2020-05-17T11:42:00.506" v="2298" actId="165"/>
          <ac:spMkLst>
            <pc:docMk/>
            <pc:sldMk cId="1069801175" sldId="527"/>
            <ac:spMk id="162" creationId="{884BFC4E-8A36-4061-A5EE-DEDC7F553F92}"/>
          </ac:spMkLst>
        </pc:spChg>
        <pc:spChg chg="mod">
          <ac:chgData name="reza kabir" userId="af3c95a13102d509" providerId="LiveId" clId="{88200EE4-F4B4-49E8-8126-B01E5FCCBE2D}" dt="2020-05-17T11:42:00.506" v="2298" actId="165"/>
          <ac:spMkLst>
            <pc:docMk/>
            <pc:sldMk cId="1069801175" sldId="527"/>
            <ac:spMk id="163" creationId="{A394E79D-D155-475C-9DC3-FE7DDE6ECF3B}"/>
          </ac:spMkLst>
        </pc:spChg>
        <pc:spChg chg="mod">
          <ac:chgData name="reza kabir" userId="af3c95a13102d509" providerId="LiveId" clId="{88200EE4-F4B4-49E8-8126-B01E5FCCBE2D}" dt="2020-05-17T11:42:00.506" v="2298" actId="165"/>
          <ac:spMkLst>
            <pc:docMk/>
            <pc:sldMk cId="1069801175" sldId="527"/>
            <ac:spMk id="164" creationId="{D0400AFA-090C-43C8-92FF-0E9E7EA18C11}"/>
          </ac:spMkLst>
        </pc:spChg>
        <pc:spChg chg="mod">
          <ac:chgData name="reza kabir" userId="af3c95a13102d509" providerId="LiveId" clId="{88200EE4-F4B4-49E8-8126-B01E5FCCBE2D}" dt="2020-05-17T11:42:00.506" v="2298" actId="165"/>
          <ac:spMkLst>
            <pc:docMk/>
            <pc:sldMk cId="1069801175" sldId="527"/>
            <ac:spMk id="165" creationId="{808B1A36-8824-4435-A441-C828717F86FE}"/>
          </ac:spMkLst>
        </pc:spChg>
        <pc:spChg chg="mod">
          <ac:chgData name="reza kabir" userId="af3c95a13102d509" providerId="LiveId" clId="{88200EE4-F4B4-49E8-8126-B01E5FCCBE2D}" dt="2020-05-17T11:42:00.506" v="2298" actId="165"/>
          <ac:spMkLst>
            <pc:docMk/>
            <pc:sldMk cId="1069801175" sldId="527"/>
            <ac:spMk id="166" creationId="{DA07ACE8-487A-4CF0-9085-54F274AF3972}"/>
          </ac:spMkLst>
        </pc:spChg>
        <pc:spChg chg="mod">
          <ac:chgData name="reza kabir" userId="af3c95a13102d509" providerId="LiveId" clId="{88200EE4-F4B4-49E8-8126-B01E5FCCBE2D}" dt="2020-05-17T11:42:00.506" v="2298" actId="165"/>
          <ac:spMkLst>
            <pc:docMk/>
            <pc:sldMk cId="1069801175" sldId="527"/>
            <ac:spMk id="167" creationId="{1E3F8B6A-E81E-44F8-81F5-ED3CC4CE9F68}"/>
          </ac:spMkLst>
        </pc:spChg>
        <pc:spChg chg="mod">
          <ac:chgData name="reza kabir" userId="af3c95a13102d509" providerId="LiveId" clId="{88200EE4-F4B4-49E8-8126-B01E5FCCBE2D}" dt="2020-05-17T11:42:00.506" v="2298" actId="165"/>
          <ac:spMkLst>
            <pc:docMk/>
            <pc:sldMk cId="1069801175" sldId="527"/>
            <ac:spMk id="168" creationId="{365BEAB8-D141-45CE-9B75-BCE0FB36BCCD}"/>
          </ac:spMkLst>
        </pc:spChg>
        <pc:spChg chg="mod">
          <ac:chgData name="reza kabir" userId="af3c95a13102d509" providerId="LiveId" clId="{88200EE4-F4B4-49E8-8126-B01E5FCCBE2D}" dt="2020-05-17T11:42:00.506" v="2298" actId="165"/>
          <ac:spMkLst>
            <pc:docMk/>
            <pc:sldMk cId="1069801175" sldId="527"/>
            <ac:spMk id="169" creationId="{57EA51B5-118B-47D0-9FC8-2E12BCAFCDCC}"/>
          </ac:spMkLst>
        </pc:spChg>
        <pc:spChg chg="mod">
          <ac:chgData name="reza kabir" userId="af3c95a13102d509" providerId="LiveId" clId="{88200EE4-F4B4-49E8-8126-B01E5FCCBE2D}" dt="2020-05-17T11:42:00.506" v="2298" actId="165"/>
          <ac:spMkLst>
            <pc:docMk/>
            <pc:sldMk cId="1069801175" sldId="527"/>
            <ac:spMk id="170" creationId="{0E80E41E-CD56-4561-9DD1-110B84CD882A}"/>
          </ac:spMkLst>
        </pc:spChg>
        <pc:spChg chg="mod">
          <ac:chgData name="reza kabir" userId="af3c95a13102d509" providerId="LiveId" clId="{88200EE4-F4B4-49E8-8126-B01E5FCCBE2D}" dt="2020-05-17T11:42:00.506" v="2298" actId="165"/>
          <ac:spMkLst>
            <pc:docMk/>
            <pc:sldMk cId="1069801175" sldId="527"/>
            <ac:spMk id="171" creationId="{8C12CDF7-1496-4F86-ADA4-BD0BD20C208F}"/>
          </ac:spMkLst>
        </pc:spChg>
        <pc:spChg chg="mod">
          <ac:chgData name="reza kabir" userId="af3c95a13102d509" providerId="LiveId" clId="{88200EE4-F4B4-49E8-8126-B01E5FCCBE2D}" dt="2020-05-17T11:42:00.506" v="2298" actId="165"/>
          <ac:spMkLst>
            <pc:docMk/>
            <pc:sldMk cId="1069801175" sldId="527"/>
            <ac:spMk id="172" creationId="{8445B2D2-5B66-49DB-8BE1-81A34CC827AD}"/>
          </ac:spMkLst>
        </pc:spChg>
        <pc:spChg chg="mod">
          <ac:chgData name="reza kabir" userId="af3c95a13102d509" providerId="LiveId" clId="{88200EE4-F4B4-49E8-8126-B01E5FCCBE2D}" dt="2020-05-17T11:42:00.506" v="2298" actId="165"/>
          <ac:spMkLst>
            <pc:docMk/>
            <pc:sldMk cId="1069801175" sldId="527"/>
            <ac:spMk id="173" creationId="{10564084-51E5-4446-A35A-8FF9B46C9E67}"/>
          </ac:spMkLst>
        </pc:spChg>
        <pc:spChg chg="mod">
          <ac:chgData name="reza kabir" userId="af3c95a13102d509" providerId="LiveId" clId="{88200EE4-F4B4-49E8-8126-B01E5FCCBE2D}" dt="2020-05-17T11:42:00.506" v="2298" actId="165"/>
          <ac:spMkLst>
            <pc:docMk/>
            <pc:sldMk cId="1069801175" sldId="527"/>
            <ac:spMk id="174" creationId="{B491378F-4DEA-4CCB-8A07-C2C13358924C}"/>
          </ac:spMkLst>
        </pc:spChg>
        <pc:spChg chg="mod">
          <ac:chgData name="reza kabir" userId="af3c95a13102d509" providerId="LiveId" clId="{88200EE4-F4B4-49E8-8126-B01E5FCCBE2D}" dt="2020-05-17T11:42:00.506" v="2298" actId="165"/>
          <ac:spMkLst>
            <pc:docMk/>
            <pc:sldMk cId="1069801175" sldId="527"/>
            <ac:spMk id="175" creationId="{AB2A515A-7906-4DFC-96F8-96A13F4E8E5A}"/>
          </ac:spMkLst>
        </pc:spChg>
        <pc:spChg chg="mod">
          <ac:chgData name="reza kabir" userId="af3c95a13102d509" providerId="LiveId" clId="{88200EE4-F4B4-49E8-8126-B01E5FCCBE2D}" dt="2020-05-17T11:42:00.506" v="2298" actId="165"/>
          <ac:spMkLst>
            <pc:docMk/>
            <pc:sldMk cId="1069801175" sldId="527"/>
            <ac:spMk id="176" creationId="{26E8C61C-4B08-4632-B25E-94CD4AAB0C6F}"/>
          </ac:spMkLst>
        </pc:spChg>
        <pc:spChg chg="mod">
          <ac:chgData name="reza kabir" userId="af3c95a13102d509" providerId="LiveId" clId="{88200EE4-F4B4-49E8-8126-B01E5FCCBE2D}" dt="2020-05-17T11:42:00.506" v="2298" actId="165"/>
          <ac:spMkLst>
            <pc:docMk/>
            <pc:sldMk cId="1069801175" sldId="527"/>
            <ac:spMk id="177" creationId="{50338447-C38A-4133-B04C-A6896A27CF08}"/>
          </ac:spMkLst>
        </pc:spChg>
        <pc:spChg chg="mod">
          <ac:chgData name="reza kabir" userId="af3c95a13102d509" providerId="LiveId" clId="{88200EE4-F4B4-49E8-8126-B01E5FCCBE2D}" dt="2020-05-17T11:42:00.506" v="2298" actId="165"/>
          <ac:spMkLst>
            <pc:docMk/>
            <pc:sldMk cId="1069801175" sldId="527"/>
            <ac:spMk id="178" creationId="{4884F250-C174-4220-856D-BDFC851D6FDE}"/>
          </ac:spMkLst>
        </pc:spChg>
        <pc:spChg chg="mod">
          <ac:chgData name="reza kabir" userId="af3c95a13102d509" providerId="LiveId" clId="{88200EE4-F4B4-49E8-8126-B01E5FCCBE2D}" dt="2020-05-17T11:42:00.506" v="2298" actId="165"/>
          <ac:spMkLst>
            <pc:docMk/>
            <pc:sldMk cId="1069801175" sldId="527"/>
            <ac:spMk id="179" creationId="{3B885F75-BA72-45B2-A919-7B8A114379E6}"/>
          </ac:spMkLst>
        </pc:spChg>
        <pc:spChg chg="mod">
          <ac:chgData name="reza kabir" userId="af3c95a13102d509" providerId="LiveId" clId="{88200EE4-F4B4-49E8-8126-B01E5FCCBE2D}" dt="2020-05-17T11:42:00.506" v="2298" actId="165"/>
          <ac:spMkLst>
            <pc:docMk/>
            <pc:sldMk cId="1069801175" sldId="527"/>
            <ac:spMk id="180" creationId="{29E9F3C6-5052-4A9D-BE4D-5DBA79B6A1C1}"/>
          </ac:spMkLst>
        </pc:spChg>
        <pc:spChg chg="mod">
          <ac:chgData name="reza kabir" userId="af3c95a13102d509" providerId="LiveId" clId="{88200EE4-F4B4-49E8-8126-B01E5FCCBE2D}" dt="2020-05-17T11:42:00.506" v="2298" actId="165"/>
          <ac:spMkLst>
            <pc:docMk/>
            <pc:sldMk cId="1069801175" sldId="527"/>
            <ac:spMk id="181" creationId="{ACFC2BF1-3A21-4372-8340-6CECEE3CB876}"/>
          </ac:spMkLst>
        </pc:spChg>
        <pc:spChg chg="mod">
          <ac:chgData name="reza kabir" userId="af3c95a13102d509" providerId="LiveId" clId="{88200EE4-F4B4-49E8-8126-B01E5FCCBE2D}" dt="2020-05-17T11:42:00.506" v="2298" actId="165"/>
          <ac:spMkLst>
            <pc:docMk/>
            <pc:sldMk cId="1069801175" sldId="527"/>
            <ac:spMk id="182" creationId="{9F00D3CC-E03B-4425-8F82-1C7D74147C81}"/>
          </ac:spMkLst>
        </pc:spChg>
        <pc:spChg chg="mod">
          <ac:chgData name="reza kabir" userId="af3c95a13102d509" providerId="LiveId" clId="{88200EE4-F4B4-49E8-8126-B01E5FCCBE2D}" dt="2020-05-17T11:42:00.506" v="2298" actId="165"/>
          <ac:spMkLst>
            <pc:docMk/>
            <pc:sldMk cId="1069801175" sldId="527"/>
            <ac:spMk id="183" creationId="{616FFABA-51C6-4AD5-905F-A5A0FE63CFC0}"/>
          </ac:spMkLst>
        </pc:spChg>
        <pc:spChg chg="mod">
          <ac:chgData name="reza kabir" userId="af3c95a13102d509" providerId="LiveId" clId="{88200EE4-F4B4-49E8-8126-B01E5FCCBE2D}" dt="2020-05-17T11:42:00.506" v="2298" actId="165"/>
          <ac:spMkLst>
            <pc:docMk/>
            <pc:sldMk cId="1069801175" sldId="527"/>
            <ac:spMk id="184" creationId="{A94546F2-C847-4D86-A1DD-789A7D6CDF84}"/>
          </ac:spMkLst>
        </pc:spChg>
        <pc:spChg chg="mod">
          <ac:chgData name="reza kabir" userId="af3c95a13102d509" providerId="LiveId" clId="{88200EE4-F4B4-49E8-8126-B01E5FCCBE2D}" dt="2020-05-17T11:42:00.506" v="2298" actId="165"/>
          <ac:spMkLst>
            <pc:docMk/>
            <pc:sldMk cId="1069801175" sldId="527"/>
            <ac:spMk id="185" creationId="{A6C94FAF-BD97-4442-AD49-8A0724CBF602}"/>
          </ac:spMkLst>
        </pc:spChg>
        <pc:spChg chg="mod">
          <ac:chgData name="reza kabir" userId="af3c95a13102d509" providerId="LiveId" clId="{88200EE4-F4B4-49E8-8126-B01E5FCCBE2D}" dt="2020-05-17T11:42:00.506" v="2298" actId="165"/>
          <ac:spMkLst>
            <pc:docMk/>
            <pc:sldMk cId="1069801175" sldId="527"/>
            <ac:spMk id="186" creationId="{0149BD2F-0D3D-4EFD-B1D5-1A62E1BC1E8C}"/>
          </ac:spMkLst>
        </pc:spChg>
        <pc:spChg chg="mod">
          <ac:chgData name="reza kabir" userId="af3c95a13102d509" providerId="LiveId" clId="{88200EE4-F4B4-49E8-8126-B01E5FCCBE2D}" dt="2020-05-17T11:42:00.506" v="2298" actId="165"/>
          <ac:spMkLst>
            <pc:docMk/>
            <pc:sldMk cId="1069801175" sldId="527"/>
            <ac:spMk id="187" creationId="{3BA5CE15-55C5-43B3-A101-7E9A07860A5C}"/>
          </ac:spMkLst>
        </pc:spChg>
        <pc:spChg chg="mod">
          <ac:chgData name="reza kabir" userId="af3c95a13102d509" providerId="LiveId" clId="{88200EE4-F4B4-49E8-8126-B01E5FCCBE2D}" dt="2020-05-17T11:42:00.506" v="2298" actId="165"/>
          <ac:spMkLst>
            <pc:docMk/>
            <pc:sldMk cId="1069801175" sldId="527"/>
            <ac:spMk id="188" creationId="{6F79A030-4F43-4BC7-BD3C-58CFCC6AE9B3}"/>
          </ac:spMkLst>
        </pc:spChg>
        <pc:spChg chg="mod">
          <ac:chgData name="reza kabir" userId="af3c95a13102d509" providerId="LiveId" clId="{88200EE4-F4B4-49E8-8126-B01E5FCCBE2D}" dt="2020-05-17T11:42:00.506" v="2298" actId="165"/>
          <ac:spMkLst>
            <pc:docMk/>
            <pc:sldMk cId="1069801175" sldId="527"/>
            <ac:spMk id="189" creationId="{64272321-B37C-49DA-8DEA-D73BD95C8FEE}"/>
          </ac:spMkLst>
        </pc:spChg>
        <pc:spChg chg="mod">
          <ac:chgData name="reza kabir" userId="af3c95a13102d509" providerId="LiveId" clId="{88200EE4-F4B4-49E8-8126-B01E5FCCBE2D}" dt="2020-05-17T11:42:00.506" v="2298" actId="165"/>
          <ac:spMkLst>
            <pc:docMk/>
            <pc:sldMk cId="1069801175" sldId="527"/>
            <ac:spMk id="190" creationId="{6216884F-0F39-4D19-9AB5-25A36917FB63}"/>
          </ac:spMkLst>
        </pc:spChg>
        <pc:spChg chg="mod">
          <ac:chgData name="reza kabir" userId="af3c95a13102d509" providerId="LiveId" clId="{88200EE4-F4B4-49E8-8126-B01E5FCCBE2D}" dt="2020-05-17T11:42:00.506" v="2298" actId="165"/>
          <ac:spMkLst>
            <pc:docMk/>
            <pc:sldMk cId="1069801175" sldId="527"/>
            <ac:spMk id="191" creationId="{67569AB2-E782-42CB-910D-8EFFB9DDC415}"/>
          </ac:spMkLst>
        </pc:spChg>
        <pc:spChg chg="mod">
          <ac:chgData name="reza kabir" userId="af3c95a13102d509" providerId="LiveId" clId="{88200EE4-F4B4-49E8-8126-B01E5FCCBE2D}" dt="2020-05-17T11:42:00.506" v="2298" actId="165"/>
          <ac:spMkLst>
            <pc:docMk/>
            <pc:sldMk cId="1069801175" sldId="527"/>
            <ac:spMk id="192" creationId="{FD468D52-260F-444C-B9B9-4AC2B3C91988}"/>
          </ac:spMkLst>
        </pc:spChg>
        <pc:spChg chg="mod">
          <ac:chgData name="reza kabir" userId="af3c95a13102d509" providerId="LiveId" clId="{88200EE4-F4B4-49E8-8126-B01E5FCCBE2D}" dt="2020-05-17T11:42:00.506" v="2298" actId="165"/>
          <ac:spMkLst>
            <pc:docMk/>
            <pc:sldMk cId="1069801175" sldId="527"/>
            <ac:spMk id="193" creationId="{855E1B8B-A800-4C16-8B21-A5E13D9F9FB7}"/>
          </ac:spMkLst>
        </pc:spChg>
        <pc:spChg chg="mod">
          <ac:chgData name="reza kabir" userId="af3c95a13102d509" providerId="LiveId" clId="{88200EE4-F4B4-49E8-8126-B01E5FCCBE2D}" dt="2020-05-17T11:42:00.506" v="2298" actId="165"/>
          <ac:spMkLst>
            <pc:docMk/>
            <pc:sldMk cId="1069801175" sldId="527"/>
            <ac:spMk id="194" creationId="{AEF9D7AB-B087-4A03-B5EB-688EFEEBA0DE}"/>
          </ac:spMkLst>
        </pc:spChg>
        <pc:spChg chg="mod">
          <ac:chgData name="reza kabir" userId="af3c95a13102d509" providerId="LiveId" clId="{88200EE4-F4B4-49E8-8126-B01E5FCCBE2D}" dt="2020-05-17T11:42:00.506" v="2298" actId="165"/>
          <ac:spMkLst>
            <pc:docMk/>
            <pc:sldMk cId="1069801175" sldId="527"/>
            <ac:spMk id="195" creationId="{393C6E49-DEA3-4C53-B5DD-5378D6E8F8B4}"/>
          </ac:spMkLst>
        </pc:spChg>
        <pc:spChg chg="mod">
          <ac:chgData name="reza kabir" userId="af3c95a13102d509" providerId="LiveId" clId="{88200EE4-F4B4-49E8-8126-B01E5FCCBE2D}" dt="2020-05-17T11:42:00.506" v="2298" actId="165"/>
          <ac:spMkLst>
            <pc:docMk/>
            <pc:sldMk cId="1069801175" sldId="527"/>
            <ac:spMk id="196" creationId="{86E0CD40-2C41-4DA2-9F37-0F04DC5860FB}"/>
          </ac:spMkLst>
        </pc:spChg>
        <pc:spChg chg="mod">
          <ac:chgData name="reza kabir" userId="af3c95a13102d509" providerId="LiveId" clId="{88200EE4-F4B4-49E8-8126-B01E5FCCBE2D}" dt="2020-05-17T11:42:00.506" v="2298" actId="165"/>
          <ac:spMkLst>
            <pc:docMk/>
            <pc:sldMk cId="1069801175" sldId="527"/>
            <ac:spMk id="197" creationId="{5C799B4E-4EF9-4EC4-8C3B-26D9E6F1EC64}"/>
          </ac:spMkLst>
        </pc:spChg>
        <pc:spChg chg="mod">
          <ac:chgData name="reza kabir" userId="af3c95a13102d509" providerId="LiveId" clId="{88200EE4-F4B4-49E8-8126-B01E5FCCBE2D}" dt="2020-05-17T11:42:00.506" v="2298" actId="165"/>
          <ac:spMkLst>
            <pc:docMk/>
            <pc:sldMk cId="1069801175" sldId="527"/>
            <ac:spMk id="198" creationId="{7D9C17FE-E0D1-4A12-8A7E-FFB34DBF352A}"/>
          </ac:spMkLst>
        </pc:spChg>
        <pc:spChg chg="mod">
          <ac:chgData name="reza kabir" userId="af3c95a13102d509" providerId="LiveId" clId="{88200EE4-F4B4-49E8-8126-B01E5FCCBE2D}" dt="2020-05-17T11:42:00.506" v="2298" actId="165"/>
          <ac:spMkLst>
            <pc:docMk/>
            <pc:sldMk cId="1069801175" sldId="527"/>
            <ac:spMk id="199" creationId="{896A5007-B407-4A34-AB8B-D01E039CBE4E}"/>
          </ac:spMkLst>
        </pc:spChg>
        <pc:spChg chg="mod">
          <ac:chgData name="reza kabir" userId="af3c95a13102d509" providerId="LiveId" clId="{88200EE4-F4B4-49E8-8126-B01E5FCCBE2D}" dt="2020-05-17T11:42:00.506" v="2298" actId="165"/>
          <ac:spMkLst>
            <pc:docMk/>
            <pc:sldMk cId="1069801175" sldId="527"/>
            <ac:spMk id="200" creationId="{DE165733-B95A-46DE-8E0E-67A05586A902}"/>
          </ac:spMkLst>
        </pc:spChg>
        <pc:spChg chg="mod">
          <ac:chgData name="reza kabir" userId="af3c95a13102d509" providerId="LiveId" clId="{88200EE4-F4B4-49E8-8126-B01E5FCCBE2D}" dt="2020-05-17T11:42:00.506" v="2298" actId="165"/>
          <ac:spMkLst>
            <pc:docMk/>
            <pc:sldMk cId="1069801175" sldId="527"/>
            <ac:spMk id="201" creationId="{CD4B341C-E364-402A-A53D-FD576DB958D1}"/>
          </ac:spMkLst>
        </pc:spChg>
        <pc:spChg chg="mod">
          <ac:chgData name="reza kabir" userId="af3c95a13102d509" providerId="LiveId" clId="{88200EE4-F4B4-49E8-8126-B01E5FCCBE2D}" dt="2020-05-17T11:42:00.506" v="2298" actId="165"/>
          <ac:spMkLst>
            <pc:docMk/>
            <pc:sldMk cId="1069801175" sldId="527"/>
            <ac:spMk id="202" creationId="{26EEAF25-46D5-463C-8E1C-4A8788E188E0}"/>
          </ac:spMkLst>
        </pc:spChg>
        <pc:spChg chg="mod">
          <ac:chgData name="reza kabir" userId="af3c95a13102d509" providerId="LiveId" clId="{88200EE4-F4B4-49E8-8126-B01E5FCCBE2D}" dt="2020-05-17T11:42:00.506" v="2298" actId="165"/>
          <ac:spMkLst>
            <pc:docMk/>
            <pc:sldMk cId="1069801175" sldId="527"/>
            <ac:spMk id="203" creationId="{C5690DCA-909F-440A-8C2B-8B6B5747213C}"/>
          </ac:spMkLst>
        </pc:spChg>
        <pc:spChg chg="mod">
          <ac:chgData name="reza kabir" userId="af3c95a13102d509" providerId="LiveId" clId="{88200EE4-F4B4-49E8-8126-B01E5FCCBE2D}" dt="2020-05-17T11:42:00.506" v="2298" actId="165"/>
          <ac:spMkLst>
            <pc:docMk/>
            <pc:sldMk cId="1069801175" sldId="527"/>
            <ac:spMk id="204" creationId="{DF799A1D-D775-45E9-B0A0-9E9FD70AEE6E}"/>
          </ac:spMkLst>
        </pc:spChg>
        <pc:spChg chg="mod">
          <ac:chgData name="reza kabir" userId="af3c95a13102d509" providerId="LiveId" clId="{88200EE4-F4B4-49E8-8126-B01E5FCCBE2D}" dt="2020-05-17T11:42:00.506" v="2298" actId="165"/>
          <ac:spMkLst>
            <pc:docMk/>
            <pc:sldMk cId="1069801175" sldId="527"/>
            <ac:spMk id="205" creationId="{BBDCF3E1-2EB2-4F9C-88D8-99F5646B6C71}"/>
          </ac:spMkLst>
        </pc:spChg>
        <pc:spChg chg="mod">
          <ac:chgData name="reza kabir" userId="af3c95a13102d509" providerId="LiveId" clId="{88200EE4-F4B4-49E8-8126-B01E5FCCBE2D}" dt="2020-05-17T11:42:00.506" v="2298" actId="165"/>
          <ac:spMkLst>
            <pc:docMk/>
            <pc:sldMk cId="1069801175" sldId="527"/>
            <ac:spMk id="206" creationId="{190B678D-156E-4985-92F6-CE20F00B67D8}"/>
          </ac:spMkLst>
        </pc:spChg>
        <pc:spChg chg="mod">
          <ac:chgData name="reza kabir" userId="af3c95a13102d509" providerId="LiveId" clId="{88200EE4-F4B4-49E8-8126-B01E5FCCBE2D}" dt="2020-05-17T11:42:00.506" v="2298" actId="165"/>
          <ac:spMkLst>
            <pc:docMk/>
            <pc:sldMk cId="1069801175" sldId="527"/>
            <ac:spMk id="207" creationId="{EE69F621-B127-4322-AB64-B5BD06EB72B5}"/>
          </ac:spMkLst>
        </pc:spChg>
        <pc:spChg chg="mod">
          <ac:chgData name="reza kabir" userId="af3c95a13102d509" providerId="LiveId" clId="{88200EE4-F4B4-49E8-8126-B01E5FCCBE2D}" dt="2020-05-17T11:42:00.506" v="2298" actId="165"/>
          <ac:spMkLst>
            <pc:docMk/>
            <pc:sldMk cId="1069801175" sldId="527"/>
            <ac:spMk id="208" creationId="{74DFBA22-5035-4393-940E-992D2556ED73}"/>
          </ac:spMkLst>
        </pc:spChg>
        <pc:spChg chg="mod">
          <ac:chgData name="reza kabir" userId="af3c95a13102d509" providerId="LiveId" clId="{88200EE4-F4B4-49E8-8126-B01E5FCCBE2D}" dt="2020-05-17T11:42:00.506" v="2298" actId="165"/>
          <ac:spMkLst>
            <pc:docMk/>
            <pc:sldMk cId="1069801175" sldId="527"/>
            <ac:spMk id="209" creationId="{EEACA610-36E9-4593-B1B6-8FDD7A9C6DA0}"/>
          </ac:spMkLst>
        </pc:spChg>
        <pc:spChg chg="mod">
          <ac:chgData name="reza kabir" userId="af3c95a13102d509" providerId="LiveId" clId="{88200EE4-F4B4-49E8-8126-B01E5FCCBE2D}" dt="2020-05-17T11:42:00.506" v="2298" actId="165"/>
          <ac:spMkLst>
            <pc:docMk/>
            <pc:sldMk cId="1069801175" sldId="527"/>
            <ac:spMk id="210" creationId="{B14BA551-C113-418A-BC30-9F618630E0F5}"/>
          </ac:spMkLst>
        </pc:spChg>
        <pc:spChg chg="mod">
          <ac:chgData name="reza kabir" userId="af3c95a13102d509" providerId="LiveId" clId="{88200EE4-F4B4-49E8-8126-B01E5FCCBE2D}" dt="2020-05-17T11:42:00.506" v="2298" actId="165"/>
          <ac:spMkLst>
            <pc:docMk/>
            <pc:sldMk cId="1069801175" sldId="527"/>
            <ac:spMk id="211" creationId="{FE600066-6409-4ACC-8F04-78900C9780C0}"/>
          </ac:spMkLst>
        </pc:spChg>
        <pc:spChg chg="mod">
          <ac:chgData name="reza kabir" userId="af3c95a13102d509" providerId="LiveId" clId="{88200EE4-F4B4-49E8-8126-B01E5FCCBE2D}" dt="2020-05-17T11:42:00.506" v="2298" actId="165"/>
          <ac:spMkLst>
            <pc:docMk/>
            <pc:sldMk cId="1069801175" sldId="527"/>
            <ac:spMk id="212" creationId="{2266DF7E-8DB8-4686-8B80-21839B9BBFE2}"/>
          </ac:spMkLst>
        </pc:spChg>
        <pc:spChg chg="mod">
          <ac:chgData name="reza kabir" userId="af3c95a13102d509" providerId="LiveId" clId="{88200EE4-F4B4-49E8-8126-B01E5FCCBE2D}" dt="2020-05-17T11:42:00.506" v="2298" actId="165"/>
          <ac:spMkLst>
            <pc:docMk/>
            <pc:sldMk cId="1069801175" sldId="527"/>
            <ac:spMk id="213" creationId="{3D036B41-D5EA-46BE-AE94-7547E4FFDC95}"/>
          </ac:spMkLst>
        </pc:spChg>
        <pc:spChg chg="mod">
          <ac:chgData name="reza kabir" userId="af3c95a13102d509" providerId="LiveId" clId="{88200EE4-F4B4-49E8-8126-B01E5FCCBE2D}" dt="2020-05-17T11:42:00.506" v="2298" actId="165"/>
          <ac:spMkLst>
            <pc:docMk/>
            <pc:sldMk cId="1069801175" sldId="527"/>
            <ac:spMk id="214" creationId="{9DC901A2-E8EC-4F7F-9E87-33094DFF281B}"/>
          </ac:spMkLst>
        </pc:spChg>
        <pc:spChg chg="mod">
          <ac:chgData name="reza kabir" userId="af3c95a13102d509" providerId="LiveId" clId="{88200EE4-F4B4-49E8-8126-B01E5FCCBE2D}" dt="2020-05-17T11:42:00.506" v="2298" actId="165"/>
          <ac:spMkLst>
            <pc:docMk/>
            <pc:sldMk cId="1069801175" sldId="527"/>
            <ac:spMk id="215" creationId="{B8C09092-FF33-4209-B3E5-0A2AE03A63AD}"/>
          </ac:spMkLst>
        </pc:spChg>
        <pc:spChg chg="mod">
          <ac:chgData name="reza kabir" userId="af3c95a13102d509" providerId="LiveId" clId="{88200EE4-F4B4-49E8-8126-B01E5FCCBE2D}" dt="2020-05-17T11:42:00.506" v="2298" actId="165"/>
          <ac:spMkLst>
            <pc:docMk/>
            <pc:sldMk cId="1069801175" sldId="527"/>
            <ac:spMk id="216" creationId="{0474156E-2F77-4AEC-A388-78C67DCAB685}"/>
          </ac:spMkLst>
        </pc:spChg>
        <pc:spChg chg="mod">
          <ac:chgData name="reza kabir" userId="af3c95a13102d509" providerId="LiveId" clId="{88200EE4-F4B4-49E8-8126-B01E5FCCBE2D}" dt="2020-05-17T11:42:00.506" v="2298" actId="165"/>
          <ac:spMkLst>
            <pc:docMk/>
            <pc:sldMk cId="1069801175" sldId="527"/>
            <ac:spMk id="218" creationId="{367D2602-51F8-4A2E-AB5A-F44F3313FE3D}"/>
          </ac:spMkLst>
        </pc:spChg>
        <pc:spChg chg="mod">
          <ac:chgData name="reza kabir" userId="af3c95a13102d509" providerId="LiveId" clId="{88200EE4-F4B4-49E8-8126-B01E5FCCBE2D}" dt="2020-05-17T11:42:00.506" v="2298" actId="165"/>
          <ac:spMkLst>
            <pc:docMk/>
            <pc:sldMk cId="1069801175" sldId="527"/>
            <ac:spMk id="219" creationId="{9F1F89F1-A529-400D-AA10-609A00D84AD6}"/>
          </ac:spMkLst>
        </pc:spChg>
        <pc:spChg chg="mod">
          <ac:chgData name="reza kabir" userId="af3c95a13102d509" providerId="LiveId" clId="{88200EE4-F4B4-49E8-8126-B01E5FCCBE2D}" dt="2020-05-17T11:42:00.506" v="2298" actId="165"/>
          <ac:spMkLst>
            <pc:docMk/>
            <pc:sldMk cId="1069801175" sldId="527"/>
            <ac:spMk id="220" creationId="{E6FEC7F1-18A2-4691-80A3-EA182C36C3A4}"/>
          </ac:spMkLst>
        </pc:spChg>
        <pc:spChg chg="mod">
          <ac:chgData name="reza kabir" userId="af3c95a13102d509" providerId="LiveId" clId="{88200EE4-F4B4-49E8-8126-B01E5FCCBE2D}" dt="2020-05-17T11:42:00.506" v="2298" actId="165"/>
          <ac:spMkLst>
            <pc:docMk/>
            <pc:sldMk cId="1069801175" sldId="527"/>
            <ac:spMk id="221" creationId="{96B7896B-ADD1-460A-85BF-FC09DB791791}"/>
          </ac:spMkLst>
        </pc:spChg>
        <pc:spChg chg="mod">
          <ac:chgData name="reza kabir" userId="af3c95a13102d509" providerId="LiveId" clId="{88200EE4-F4B4-49E8-8126-B01E5FCCBE2D}" dt="2020-05-17T11:42:00.506" v="2298" actId="165"/>
          <ac:spMkLst>
            <pc:docMk/>
            <pc:sldMk cId="1069801175" sldId="527"/>
            <ac:spMk id="222" creationId="{4EFE5988-DB0A-47B4-A027-FE09424958F2}"/>
          </ac:spMkLst>
        </pc:spChg>
        <pc:spChg chg="mod">
          <ac:chgData name="reza kabir" userId="af3c95a13102d509" providerId="LiveId" clId="{88200EE4-F4B4-49E8-8126-B01E5FCCBE2D}" dt="2020-05-17T11:42:00.506" v="2298" actId="165"/>
          <ac:spMkLst>
            <pc:docMk/>
            <pc:sldMk cId="1069801175" sldId="527"/>
            <ac:spMk id="223" creationId="{0070885E-A6B3-4C33-86F3-D7873ABEC607}"/>
          </ac:spMkLst>
        </pc:spChg>
        <pc:spChg chg="mod">
          <ac:chgData name="reza kabir" userId="af3c95a13102d509" providerId="LiveId" clId="{88200EE4-F4B4-49E8-8126-B01E5FCCBE2D}" dt="2020-05-17T11:42:00.506" v="2298" actId="165"/>
          <ac:spMkLst>
            <pc:docMk/>
            <pc:sldMk cId="1069801175" sldId="527"/>
            <ac:spMk id="224" creationId="{E353669E-13D5-436B-98CE-018D2EE823F8}"/>
          </ac:spMkLst>
        </pc:spChg>
        <pc:spChg chg="mod">
          <ac:chgData name="reza kabir" userId="af3c95a13102d509" providerId="LiveId" clId="{88200EE4-F4B4-49E8-8126-B01E5FCCBE2D}" dt="2020-05-17T11:42:00.506" v="2298" actId="165"/>
          <ac:spMkLst>
            <pc:docMk/>
            <pc:sldMk cId="1069801175" sldId="527"/>
            <ac:spMk id="225" creationId="{A0C36C22-9FD7-49B7-8E68-565E7A09C68A}"/>
          </ac:spMkLst>
        </pc:spChg>
        <pc:spChg chg="mod">
          <ac:chgData name="reza kabir" userId="af3c95a13102d509" providerId="LiveId" clId="{88200EE4-F4B4-49E8-8126-B01E5FCCBE2D}" dt="2020-05-17T11:42:00.506" v="2298" actId="165"/>
          <ac:spMkLst>
            <pc:docMk/>
            <pc:sldMk cId="1069801175" sldId="527"/>
            <ac:spMk id="226" creationId="{8B19EC13-4027-43D6-968B-D6796C36CB33}"/>
          </ac:spMkLst>
        </pc:spChg>
        <pc:spChg chg="mod">
          <ac:chgData name="reza kabir" userId="af3c95a13102d509" providerId="LiveId" clId="{88200EE4-F4B4-49E8-8126-B01E5FCCBE2D}" dt="2020-05-17T11:42:00.506" v="2298" actId="165"/>
          <ac:spMkLst>
            <pc:docMk/>
            <pc:sldMk cId="1069801175" sldId="527"/>
            <ac:spMk id="228" creationId="{D45388C6-9FE4-4E3F-8547-90A3CCF0530C}"/>
          </ac:spMkLst>
        </pc:spChg>
        <pc:spChg chg="mod">
          <ac:chgData name="reza kabir" userId="af3c95a13102d509" providerId="LiveId" clId="{88200EE4-F4B4-49E8-8126-B01E5FCCBE2D}" dt="2020-05-17T11:42:00.506" v="2298" actId="165"/>
          <ac:spMkLst>
            <pc:docMk/>
            <pc:sldMk cId="1069801175" sldId="527"/>
            <ac:spMk id="229" creationId="{B7B7D376-6C7F-4303-98FA-294026716186}"/>
          </ac:spMkLst>
        </pc:spChg>
        <pc:spChg chg="mod">
          <ac:chgData name="reza kabir" userId="af3c95a13102d509" providerId="LiveId" clId="{88200EE4-F4B4-49E8-8126-B01E5FCCBE2D}" dt="2020-05-17T11:42:00.506" v="2298" actId="165"/>
          <ac:spMkLst>
            <pc:docMk/>
            <pc:sldMk cId="1069801175" sldId="527"/>
            <ac:spMk id="230" creationId="{8EFB2C9F-9A45-4EAB-8DD9-F05A2223D6BE}"/>
          </ac:spMkLst>
        </pc:spChg>
        <pc:spChg chg="mod">
          <ac:chgData name="reza kabir" userId="af3c95a13102d509" providerId="LiveId" clId="{88200EE4-F4B4-49E8-8126-B01E5FCCBE2D}" dt="2020-05-17T11:42:00.506" v="2298" actId="165"/>
          <ac:spMkLst>
            <pc:docMk/>
            <pc:sldMk cId="1069801175" sldId="527"/>
            <ac:spMk id="231" creationId="{6C90614D-6E10-4FD8-BF94-949E59D38115}"/>
          </ac:spMkLst>
        </pc:spChg>
        <pc:spChg chg="mod">
          <ac:chgData name="reza kabir" userId="af3c95a13102d509" providerId="LiveId" clId="{88200EE4-F4B4-49E8-8126-B01E5FCCBE2D}" dt="2020-05-17T11:42:00.506" v="2298" actId="165"/>
          <ac:spMkLst>
            <pc:docMk/>
            <pc:sldMk cId="1069801175" sldId="527"/>
            <ac:spMk id="232" creationId="{40E002CA-22D9-49B2-89EF-7D0B6FC6282D}"/>
          </ac:spMkLst>
        </pc:spChg>
        <pc:spChg chg="mod">
          <ac:chgData name="reza kabir" userId="af3c95a13102d509" providerId="LiveId" clId="{88200EE4-F4B4-49E8-8126-B01E5FCCBE2D}" dt="2020-05-17T11:42:00.506" v="2298" actId="165"/>
          <ac:spMkLst>
            <pc:docMk/>
            <pc:sldMk cId="1069801175" sldId="527"/>
            <ac:spMk id="233" creationId="{47E6C1AA-A241-46B2-B38D-1041291CC30A}"/>
          </ac:spMkLst>
        </pc:spChg>
        <pc:spChg chg="mod">
          <ac:chgData name="reza kabir" userId="af3c95a13102d509" providerId="LiveId" clId="{88200EE4-F4B4-49E8-8126-B01E5FCCBE2D}" dt="2020-05-17T11:42:00.506" v="2298" actId="165"/>
          <ac:spMkLst>
            <pc:docMk/>
            <pc:sldMk cId="1069801175" sldId="527"/>
            <ac:spMk id="234" creationId="{E432B925-A9B3-407C-A369-0064795CFD91}"/>
          </ac:spMkLst>
        </pc:spChg>
        <pc:spChg chg="mod">
          <ac:chgData name="reza kabir" userId="af3c95a13102d509" providerId="LiveId" clId="{88200EE4-F4B4-49E8-8126-B01E5FCCBE2D}" dt="2020-05-17T11:42:00.506" v="2298" actId="165"/>
          <ac:spMkLst>
            <pc:docMk/>
            <pc:sldMk cId="1069801175" sldId="527"/>
            <ac:spMk id="235" creationId="{EA4D684D-F4F3-454E-B923-328FE472A969}"/>
          </ac:spMkLst>
        </pc:spChg>
        <pc:spChg chg="mod">
          <ac:chgData name="reza kabir" userId="af3c95a13102d509" providerId="LiveId" clId="{88200EE4-F4B4-49E8-8126-B01E5FCCBE2D}" dt="2020-05-17T11:42:00.506" v="2298" actId="165"/>
          <ac:spMkLst>
            <pc:docMk/>
            <pc:sldMk cId="1069801175" sldId="527"/>
            <ac:spMk id="236" creationId="{854D22C2-F3EB-4BDD-95B6-F55F68A472A3}"/>
          </ac:spMkLst>
        </pc:spChg>
        <pc:spChg chg="mod">
          <ac:chgData name="reza kabir" userId="af3c95a13102d509" providerId="LiveId" clId="{88200EE4-F4B4-49E8-8126-B01E5FCCBE2D}" dt="2020-05-17T11:42:00.506" v="2298" actId="165"/>
          <ac:spMkLst>
            <pc:docMk/>
            <pc:sldMk cId="1069801175" sldId="527"/>
            <ac:spMk id="237" creationId="{54E77A47-72DE-4222-BF78-C616191795B2}"/>
          </ac:spMkLst>
        </pc:spChg>
        <pc:spChg chg="mod">
          <ac:chgData name="reza kabir" userId="af3c95a13102d509" providerId="LiveId" clId="{88200EE4-F4B4-49E8-8126-B01E5FCCBE2D}" dt="2020-05-17T11:42:00.506" v="2298" actId="165"/>
          <ac:spMkLst>
            <pc:docMk/>
            <pc:sldMk cId="1069801175" sldId="527"/>
            <ac:spMk id="238" creationId="{2868E050-F122-432C-882C-3B1947424A1E}"/>
          </ac:spMkLst>
        </pc:spChg>
        <pc:spChg chg="mod">
          <ac:chgData name="reza kabir" userId="af3c95a13102d509" providerId="LiveId" clId="{88200EE4-F4B4-49E8-8126-B01E5FCCBE2D}" dt="2020-05-17T11:42:00.506" v="2298" actId="165"/>
          <ac:spMkLst>
            <pc:docMk/>
            <pc:sldMk cId="1069801175" sldId="527"/>
            <ac:spMk id="239" creationId="{67DD4A72-7E05-4956-A1CB-17D6B3734DEF}"/>
          </ac:spMkLst>
        </pc:spChg>
        <pc:spChg chg="mod">
          <ac:chgData name="reza kabir" userId="af3c95a13102d509" providerId="LiveId" clId="{88200EE4-F4B4-49E8-8126-B01E5FCCBE2D}" dt="2020-05-17T11:42:00.506" v="2298" actId="165"/>
          <ac:spMkLst>
            <pc:docMk/>
            <pc:sldMk cId="1069801175" sldId="527"/>
            <ac:spMk id="240" creationId="{1EDEA24B-1432-4245-85A1-9C2A7FEC173D}"/>
          </ac:spMkLst>
        </pc:spChg>
        <pc:spChg chg="mod">
          <ac:chgData name="reza kabir" userId="af3c95a13102d509" providerId="LiveId" clId="{88200EE4-F4B4-49E8-8126-B01E5FCCBE2D}" dt="2020-05-17T11:42:00.506" v="2298" actId="165"/>
          <ac:spMkLst>
            <pc:docMk/>
            <pc:sldMk cId="1069801175" sldId="527"/>
            <ac:spMk id="241" creationId="{217E468C-2F86-483C-81E9-EA7297ABD6BB}"/>
          </ac:spMkLst>
        </pc:spChg>
        <pc:spChg chg="mod">
          <ac:chgData name="reza kabir" userId="af3c95a13102d509" providerId="LiveId" clId="{88200EE4-F4B4-49E8-8126-B01E5FCCBE2D}" dt="2020-05-17T11:42:00.506" v="2298" actId="165"/>
          <ac:spMkLst>
            <pc:docMk/>
            <pc:sldMk cId="1069801175" sldId="527"/>
            <ac:spMk id="242" creationId="{3EEB3063-B4C8-436D-BE40-AE65176F9551}"/>
          </ac:spMkLst>
        </pc:spChg>
        <pc:spChg chg="mod">
          <ac:chgData name="reza kabir" userId="af3c95a13102d509" providerId="LiveId" clId="{88200EE4-F4B4-49E8-8126-B01E5FCCBE2D}" dt="2020-05-17T11:42:00.506" v="2298" actId="165"/>
          <ac:spMkLst>
            <pc:docMk/>
            <pc:sldMk cId="1069801175" sldId="527"/>
            <ac:spMk id="243" creationId="{4ECEF5F6-6493-43F4-8869-F5B5E65FF8E0}"/>
          </ac:spMkLst>
        </pc:spChg>
        <pc:spChg chg="mod">
          <ac:chgData name="reza kabir" userId="af3c95a13102d509" providerId="LiveId" clId="{88200EE4-F4B4-49E8-8126-B01E5FCCBE2D}" dt="2020-05-17T11:42:00.506" v="2298" actId="165"/>
          <ac:spMkLst>
            <pc:docMk/>
            <pc:sldMk cId="1069801175" sldId="527"/>
            <ac:spMk id="244" creationId="{9F3F0E0B-04E0-4A7F-88B5-BDC4BD1042F1}"/>
          </ac:spMkLst>
        </pc:spChg>
        <pc:spChg chg="mod">
          <ac:chgData name="reza kabir" userId="af3c95a13102d509" providerId="LiveId" clId="{88200EE4-F4B4-49E8-8126-B01E5FCCBE2D}" dt="2020-05-17T11:42:00.506" v="2298" actId="165"/>
          <ac:spMkLst>
            <pc:docMk/>
            <pc:sldMk cId="1069801175" sldId="527"/>
            <ac:spMk id="245" creationId="{EF0E209F-3F95-4F0D-B569-1A49CBDF05B3}"/>
          </ac:spMkLst>
        </pc:spChg>
        <pc:spChg chg="mod">
          <ac:chgData name="reza kabir" userId="af3c95a13102d509" providerId="LiveId" clId="{88200EE4-F4B4-49E8-8126-B01E5FCCBE2D}" dt="2020-05-17T11:42:00.506" v="2298" actId="165"/>
          <ac:spMkLst>
            <pc:docMk/>
            <pc:sldMk cId="1069801175" sldId="527"/>
            <ac:spMk id="246" creationId="{47FA0BF2-453F-48AC-9A63-1A5077CF92B2}"/>
          </ac:spMkLst>
        </pc:spChg>
        <pc:spChg chg="mod">
          <ac:chgData name="reza kabir" userId="af3c95a13102d509" providerId="LiveId" clId="{88200EE4-F4B4-49E8-8126-B01E5FCCBE2D}" dt="2020-05-17T11:42:00.506" v="2298" actId="165"/>
          <ac:spMkLst>
            <pc:docMk/>
            <pc:sldMk cId="1069801175" sldId="527"/>
            <ac:spMk id="247" creationId="{899C0D49-C4CF-4487-B2FB-EE0AAF45A446}"/>
          </ac:spMkLst>
        </pc:spChg>
        <pc:spChg chg="mod">
          <ac:chgData name="reza kabir" userId="af3c95a13102d509" providerId="LiveId" clId="{88200EE4-F4B4-49E8-8126-B01E5FCCBE2D}" dt="2020-05-17T11:42:00.506" v="2298" actId="165"/>
          <ac:spMkLst>
            <pc:docMk/>
            <pc:sldMk cId="1069801175" sldId="527"/>
            <ac:spMk id="248" creationId="{7CAA36DB-1F2C-4DA5-824F-3C88CC219A59}"/>
          </ac:spMkLst>
        </pc:spChg>
        <pc:spChg chg="mod">
          <ac:chgData name="reza kabir" userId="af3c95a13102d509" providerId="LiveId" clId="{88200EE4-F4B4-49E8-8126-B01E5FCCBE2D}" dt="2020-05-17T11:42:00.506" v="2298" actId="165"/>
          <ac:spMkLst>
            <pc:docMk/>
            <pc:sldMk cId="1069801175" sldId="527"/>
            <ac:spMk id="249" creationId="{485ED740-3446-450F-AFC4-80FDA21D62E2}"/>
          </ac:spMkLst>
        </pc:spChg>
        <pc:spChg chg="mod">
          <ac:chgData name="reza kabir" userId="af3c95a13102d509" providerId="LiveId" clId="{88200EE4-F4B4-49E8-8126-B01E5FCCBE2D}" dt="2020-05-17T11:42:00.506" v="2298" actId="165"/>
          <ac:spMkLst>
            <pc:docMk/>
            <pc:sldMk cId="1069801175" sldId="527"/>
            <ac:spMk id="250" creationId="{C1289E29-7459-4637-97FB-D5EF94EF39C6}"/>
          </ac:spMkLst>
        </pc:spChg>
        <pc:spChg chg="mod">
          <ac:chgData name="reza kabir" userId="af3c95a13102d509" providerId="LiveId" clId="{88200EE4-F4B4-49E8-8126-B01E5FCCBE2D}" dt="2020-05-17T11:42:00.506" v="2298" actId="165"/>
          <ac:spMkLst>
            <pc:docMk/>
            <pc:sldMk cId="1069801175" sldId="527"/>
            <ac:spMk id="251" creationId="{F3CF989E-4BB8-472D-92D7-96B27CA46152}"/>
          </ac:spMkLst>
        </pc:spChg>
        <pc:spChg chg="mod">
          <ac:chgData name="reza kabir" userId="af3c95a13102d509" providerId="LiveId" clId="{88200EE4-F4B4-49E8-8126-B01E5FCCBE2D}" dt="2020-05-17T11:42:00.506" v="2298" actId="165"/>
          <ac:spMkLst>
            <pc:docMk/>
            <pc:sldMk cId="1069801175" sldId="527"/>
            <ac:spMk id="252" creationId="{66BEFC0A-4F49-40C7-AF7F-B49A5DE36216}"/>
          </ac:spMkLst>
        </pc:spChg>
        <pc:spChg chg="mod">
          <ac:chgData name="reza kabir" userId="af3c95a13102d509" providerId="LiveId" clId="{88200EE4-F4B4-49E8-8126-B01E5FCCBE2D}" dt="2020-05-17T11:42:00.506" v="2298" actId="165"/>
          <ac:spMkLst>
            <pc:docMk/>
            <pc:sldMk cId="1069801175" sldId="527"/>
            <ac:spMk id="253" creationId="{B31DE7E1-94E5-4ED0-B790-D577D67CA075}"/>
          </ac:spMkLst>
        </pc:spChg>
        <pc:spChg chg="mod">
          <ac:chgData name="reza kabir" userId="af3c95a13102d509" providerId="LiveId" clId="{88200EE4-F4B4-49E8-8126-B01E5FCCBE2D}" dt="2020-05-17T11:42:00.506" v="2298" actId="165"/>
          <ac:spMkLst>
            <pc:docMk/>
            <pc:sldMk cId="1069801175" sldId="527"/>
            <ac:spMk id="254" creationId="{B4699EFB-9520-4534-AAC2-D85045AF75E5}"/>
          </ac:spMkLst>
        </pc:spChg>
        <pc:spChg chg="mod">
          <ac:chgData name="reza kabir" userId="af3c95a13102d509" providerId="LiveId" clId="{88200EE4-F4B4-49E8-8126-B01E5FCCBE2D}" dt="2020-05-17T11:42:00.506" v="2298" actId="165"/>
          <ac:spMkLst>
            <pc:docMk/>
            <pc:sldMk cId="1069801175" sldId="527"/>
            <ac:spMk id="255" creationId="{227C2D7C-2D5F-41B4-B0A9-DD49AC79C580}"/>
          </ac:spMkLst>
        </pc:spChg>
        <pc:spChg chg="mod">
          <ac:chgData name="reza kabir" userId="af3c95a13102d509" providerId="LiveId" clId="{88200EE4-F4B4-49E8-8126-B01E5FCCBE2D}" dt="2020-05-17T11:42:00.506" v="2298" actId="165"/>
          <ac:spMkLst>
            <pc:docMk/>
            <pc:sldMk cId="1069801175" sldId="527"/>
            <ac:spMk id="256" creationId="{DB972B56-8523-4199-83AB-C8E85A3B34F8}"/>
          </ac:spMkLst>
        </pc:spChg>
        <pc:spChg chg="mod">
          <ac:chgData name="reza kabir" userId="af3c95a13102d509" providerId="LiveId" clId="{88200EE4-F4B4-49E8-8126-B01E5FCCBE2D}" dt="2020-05-17T11:42:00.506" v="2298" actId="165"/>
          <ac:spMkLst>
            <pc:docMk/>
            <pc:sldMk cId="1069801175" sldId="527"/>
            <ac:spMk id="257" creationId="{AC1BC67E-46E7-47C4-BF6E-F974839D8967}"/>
          </ac:spMkLst>
        </pc:spChg>
        <pc:spChg chg="mod">
          <ac:chgData name="reza kabir" userId="af3c95a13102d509" providerId="LiveId" clId="{88200EE4-F4B4-49E8-8126-B01E5FCCBE2D}" dt="2020-05-17T11:42:00.506" v="2298" actId="165"/>
          <ac:spMkLst>
            <pc:docMk/>
            <pc:sldMk cId="1069801175" sldId="527"/>
            <ac:spMk id="258" creationId="{E51F431D-0107-462A-BF90-DF659B40B9FD}"/>
          </ac:spMkLst>
        </pc:spChg>
        <pc:spChg chg="mod">
          <ac:chgData name="reza kabir" userId="af3c95a13102d509" providerId="LiveId" clId="{88200EE4-F4B4-49E8-8126-B01E5FCCBE2D}" dt="2020-05-17T11:42:00.506" v="2298" actId="165"/>
          <ac:spMkLst>
            <pc:docMk/>
            <pc:sldMk cId="1069801175" sldId="527"/>
            <ac:spMk id="259" creationId="{F0525726-77EF-464A-AC0E-6D726EEFCA05}"/>
          </ac:spMkLst>
        </pc:spChg>
        <pc:spChg chg="mod">
          <ac:chgData name="reza kabir" userId="af3c95a13102d509" providerId="LiveId" clId="{88200EE4-F4B4-49E8-8126-B01E5FCCBE2D}" dt="2020-05-17T11:42:00.506" v="2298" actId="165"/>
          <ac:spMkLst>
            <pc:docMk/>
            <pc:sldMk cId="1069801175" sldId="527"/>
            <ac:spMk id="260" creationId="{305D8F7A-98B5-4C5E-8D01-0D78E9553B61}"/>
          </ac:spMkLst>
        </pc:spChg>
        <pc:spChg chg="mod">
          <ac:chgData name="reza kabir" userId="af3c95a13102d509" providerId="LiveId" clId="{88200EE4-F4B4-49E8-8126-B01E5FCCBE2D}" dt="2020-05-17T11:42:00.506" v="2298" actId="165"/>
          <ac:spMkLst>
            <pc:docMk/>
            <pc:sldMk cId="1069801175" sldId="527"/>
            <ac:spMk id="261" creationId="{DADCC59C-23C7-431F-A93B-037A940BEC08}"/>
          </ac:spMkLst>
        </pc:spChg>
        <pc:spChg chg="mod">
          <ac:chgData name="reza kabir" userId="af3c95a13102d509" providerId="LiveId" clId="{88200EE4-F4B4-49E8-8126-B01E5FCCBE2D}" dt="2020-05-17T11:42:00.506" v="2298" actId="165"/>
          <ac:spMkLst>
            <pc:docMk/>
            <pc:sldMk cId="1069801175" sldId="527"/>
            <ac:spMk id="262" creationId="{77839D4E-025A-4747-9D08-D300B27BEF06}"/>
          </ac:spMkLst>
        </pc:spChg>
        <pc:spChg chg="mod">
          <ac:chgData name="reza kabir" userId="af3c95a13102d509" providerId="LiveId" clId="{88200EE4-F4B4-49E8-8126-B01E5FCCBE2D}" dt="2020-05-17T11:42:00.506" v="2298" actId="165"/>
          <ac:spMkLst>
            <pc:docMk/>
            <pc:sldMk cId="1069801175" sldId="527"/>
            <ac:spMk id="263" creationId="{1F5D2695-F2DC-468A-B8D9-2063C003F88E}"/>
          </ac:spMkLst>
        </pc:spChg>
        <pc:spChg chg="mod">
          <ac:chgData name="reza kabir" userId="af3c95a13102d509" providerId="LiveId" clId="{88200EE4-F4B4-49E8-8126-B01E5FCCBE2D}" dt="2020-05-17T11:42:00.506" v="2298" actId="165"/>
          <ac:spMkLst>
            <pc:docMk/>
            <pc:sldMk cId="1069801175" sldId="527"/>
            <ac:spMk id="264" creationId="{7C00EB56-B28D-4556-B850-AA76564DCE04}"/>
          </ac:spMkLst>
        </pc:spChg>
        <pc:spChg chg="mod">
          <ac:chgData name="reza kabir" userId="af3c95a13102d509" providerId="LiveId" clId="{88200EE4-F4B4-49E8-8126-B01E5FCCBE2D}" dt="2020-05-17T11:42:00.506" v="2298" actId="165"/>
          <ac:spMkLst>
            <pc:docMk/>
            <pc:sldMk cId="1069801175" sldId="527"/>
            <ac:spMk id="265" creationId="{079D8B21-59BB-41C8-8DA7-08E6F0A4B8AD}"/>
          </ac:spMkLst>
        </pc:spChg>
        <pc:spChg chg="mod">
          <ac:chgData name="reza kabir" userId="af3c95a13102d509" providerId="LiveId" clId="{88200EE4-F4B4-49E8-8126-B01E5FCCBE2D}" dt="2020-05-17T11:42:00.506" v="2298" actId="165"/>
          <ac:spMkLst>
            <pc:docMk/>
            <pc:sldMk cId="1069801175" sldId="527"/>
            <ac:spMk id="266" creationId="{5B9150C1-032B-4ABC-A109-527D94CE3C4C}"/>
          </ac:spMkLst>
        </pc:spChg>
        <pc:spChg chg="mod">
          <ac:chgData name="reza kabir" userId="af3c95a13102d509" providerId="LiveId" clId="{88200EE4-F4B4-49E8-8126-B01E5FCCBE2D}" dt="2020-05-17T11:42:00.506" v="2298" actId="165"/>
          <ac:spMkLst>
            <pc:docMk/>
            <pc:sldMk cId="1069801175" sldId="527"/>
            <ac:spMk id="267" creationId="{4D6BB04B-52A5-413E-9911-0FCECBA9AD92}"/>
          </ac:spMkLst>
        </pc:spChg>
        <pc:spChg chg="mod">
          <ac:chgData name="reza kabir" userId="af3c95a13102d509" providerId="LiveId" clId="{88200EE4-F4B4-49E8-8126-B01E5FCCBE2D}" dt="2020-05-17T11:42:00.506" v="2298" actId="165"/>
          <ac:spMkLst>
            <pc:docMk/>
            <pc:sldMk cId="1069801175" sldId="527"/>
            <ac:spMk id="268" creationId="{64F63A13-B230-48BE-90BD-00EFF80D8B48}"/>
          </ac:spMkLst>
        </pc:spChg>
        <pc:spChg chg="mod">
          <ac:chgData name="reza kabir" userId="af3c95a13102d509" providerId="LiveId" clId="{88200EE4-F4B4-49E8-8126-B01E5FCCBE2D}" dt="2020-05-17T11:42:00.506" v="2298" actId="165"/>
          <ac:spMkLst>
            <pc:docMk/>
            <pc:sldMk cId="1069801175" sldId="527"/>
            <ac:spMk id="269" creationId="{AF3353F6-9DCF-47DF-9971-23D687954CF5}"/>
          </ac:spMkLst>
        </pc:spChg>
        <pc:spChg chg="mod">
          <ac:chgData name="reza kabir" userId="af3c95a13102d509" providerId="LiveId" clId="{88200EE4-F4B4-49E8-8126-B01E5FCCBE2D}" dt="2020-05-17T11:42:00.506" v="2298" actId="165"/>
          <ac:spMkLst>
            <pc:docMk/>
            <pc:sldMk cId="1069801175" sldId="527"/>
            <ac:spMk id="270" creationId="{ED69C24C-9BCC-44FB-9A45-90ED8563F489}"/>
          </ac:spMkLst>
        </pc:spChg>
        <pc:spChg chg="mod">
          <ac:chgData name="reza kabir" userId="af3c95a13102d509" providerId="LiveId" clId="{88200EE4-F4B4-49E8-8126-B01E5FCCBE2D}" dt="2020-05-17T11:42:00.506" v="2298" actId="165"/>
          <ac:spMkLst>
            <pc:docMk/>
            <pc:sldMk cId="1069801175" sldId="527"/>
            <ac:spMk id="271" creationId="{C610AEF8-F5BB-4789-BAB5-74ADFB9DE71D}"/>
          </ac:spMkLst>
        </pc:spChg>
        <pc:spChg chg="mod">
          <ac:chgData name="reza kabir" userId="af3c95a13102d509" providerId="LiveId" clId="{88200EE4-F4B4-49E8-8126-B01E5FCCBE2D}" dt="2020-05-17T11:42:00.506" v="2298" actId="165"/>
          <ac:spMkLst>
            <pc:docMk/>
            <pc:sldMk cId="1069801175" sldId="527"/>
            <ac:spMk id="272" creationId="{E6DD24D7-38D7-417D-925E-84DEDCFE50B6}"/>
          </ac:spMkLst>
        </pc:spChg>
        <pc:spChg chg="mod">
          <ac:chgData name="reza kabir" userId="af3c95a13102d509" providerId="LiveId" clId="{88200EE4-F4B4-49E8-8126-B01E5FCCBE2D}" dt="2020-05-17T11:42:00.506" v="2298" actId="165"/>
          <ac:spMkLst>
            <pc:docMk/>
            <pc:sldMk cId="1069801175" sldId="527"/>
            <ac:spMk id="273" creationId="{448A9A73-03D5-4347-BE56-3A0009DD7732}"/>
          </ac:spMkLst>
        </pc:spChg>
        <pc:spChg chg="mod">
          <ac:chgData name="reza kabir" userId="af3c95a13102d509" providerId="LiveId" clId="{88200EE4-F4B4-49E8-8126-B01E5FCCBE2D}" dt="2020-05-17T11:42:00.506" v="2298" actId="165"/>
          <ac:spMkLst>
            <pc:docMk/>
            <pc:sldMk cId="1069801175" sldId="527"/>
            <ac:spMk id="274" creationId="{72BD87BB-6495-41EB-BE02-741558CD1393}"/>
          </ac:spMkLst>
        </pc:spChg>
        <pc:spChg chg="mod">
          <ac:chgData name="reza kabir" userId="af3c95a13102d509" providerId="LiveId" clId="{88200EE4-F4B4-49E8-8126-B01E5FCCBE2D}" dt="2020-05-17T11:42:00.506" v="2298" actId="165"/>
          <ac:spMkLst>
            <pc:docMk/>
            <pc:sldMk cId="1069801175" sldId="527"/>
            <ac:spMk id="275" creationId="{A52D0905-B8E4-476D-8AEF-4BA819295280}"/>
          </ac:spMkLst>
        </pc:spChg>
        <pc:spChg chg="mod">
          <ac:chgData name="reza kabir" userId="af3c95a13102d509" providerId="LiveId" clId="{88200EE4-F4B4-49E8-8126-B01E5FCCBE2D}" dt="2020-05-17T11:42:00.506" v="2298" actId="165"/>
          <ac:spMkLst>
            <pc:docMk/>
            <pc:sldMk cId="1069801175" sldId="527"/>
            <ac:spMk id="276" creationId="{3341DCA7-202F-4A1E-A34A-1D15C5DABE1A}"/>
          </ac:spMkLst>
        </pc:spChg>
        <pc:spChg chg="mod">
          <ac:chgData name="reza kabir" userId="af3c95a13102d509" providerId="LiveId" clId="{88200EE4-F4B4-49E8-8126-B01E5FCCBE2D}" dt="2020-05-17T11:42:00.506" v="2298" actId="165"/>
          <ac:spMkLst>
            <pc:docMk/>
            <pc:sldMk cId="1069801175" sldId="527"/>
            <ac:spMk id="277" creationId="{73A58C92-95FC-418B-A798-7C47E88CCDE0}"/>
          </ac:spMkLst>
        </pc:spChg>
        <pc:spChg chg="mod">
          <ac:chgData name="reza kabir" userId="af3c95a13102d509" providerId="LiveId" clId="{88200EE4-F4B4-49E8-8126-B01E5FCCBE2D}" dt="2020-05-17T11:42:00.506" v="2298" actId="165"/>
          <ac:spMkLst>
            <pc:docMk/>
            <pc:sldMk cId="1069801175" sldId="527"/>
            <ac:spMk id="278" creationId="{54892674-FCFC-4F87-B1F3-D18F60052EA8}"/>
          </ac:spMkLst>
        </pc:spChg>
        <pc:spChg chg="mod">
          <ac:chgData name="reza kabir" userId="af3c95a13102d509" providerId="LiveId" clId="{88200EE4-F4B4-49E8-8126-B01E5FCCBE2D}" dt="2020-05-17T11:42:00.506" v="2298" actId="165"/>
          <ac:spMkLst>
            <pc:docMk/>
            <pc:sldMk cId="1069801175" sldId="527"/>
            <ac:spMk id="279" creationId="{4C84CCB7-4527-4239-B1A0-7887CA778F82}"/>
          </ac:spMkLst>
        </pc:spChg>
        <pc:spChg chg="mod">
          <ac:chgData name="reza kabir" userId="af3c95a13102d509" providerId="LiveId" clId="{88200EE4-F4B4-49E8-8126-B01E5FCCBE2D}" dt="2020-05-17T11:42:00.506" v="2298" actId="165"/>
          <ac:spMkLst>
            <pc:docMk/>
            <pc:sldMk cId="1069801175" sldId="527"/>
            <ac:spMk id="280" creationId="{BE3D34D3-F8F0-41C8-B55B-FB1A3854E211}"/>
          </ac:spMkLst>
        </pc:spChg>
        <pc:spChg chg="mod">
          <ac:chgData name="reza kabir" userId="af3c95a13102d509" providerId="LiveId" clId="{88200EE4-F4B4-49E8-8126-B01E5FCCBE2D}" dt="2020-05-17T11:42:00.506" v="2298" actId="165"/>
          <ac:spMkLst>
            <pc:docMk/>
            <pc:sldMk cId="1069801175" sldId="527"/>
            <ac:spMk id="281" creationId="{4436213D-AB2C-4AFA-B37C-777D609A11D4}"/>
          </ac:spMkLst>
        </pc:spChg>
        <pc:spChg chg="mod">
          <ac:chgData name="reza kabir" userId="af3c95a13102d509" providerId="LiveId" clId="{88200EE4-F4B4-49E8-8126-B01E5FCCBE2D}" dt="2020-05-17T11:42:00.506" v="2298" actId="165"/>
          <ac:spMkLst>
            <pc:docMk/>
            <pc:sldMk cId="1069801175" sldId="527"/>
            <ac:spMk id="282" creationId="{01091F88-1B1E-412B-8987-E15A41933CC4}"/>
          </ac:spMkLst>
        </pc:spChg>
        <pc:spChg chg="mod">
          <ac:chgData name="reza kabir" userId="af3c95a13102d509" providerId="LiveId" clId="{88200EE4-F4B4-49E8-8126-B01E5FCCBE2D}" dt="2020-05-17T11:42:00.506" v="2298" actId="165"/>
          <ac:spMkLst>
            <pc:docMk/>
            <pc:sldMk cId="1069801175" sldId="527"/>
            <ac:spMk id="283" creationId="{33C0DD1B-9B0A-4792-AD2F-74D0AB65624F}"/>
          </ac:spMkLst>
        </pc:spChg>
        <pc:spChg chg="mod">
          <ac:chgData name="reza kabir" userId="af3c95a13102d509" providerId="LiveId" clId="{88200EE4-F4B4-49E8-8126-B01E5FCCBE2D}" dt="2020-05-17T11:42:00.506" v="2298" actId="165"/>
          <ac:spMkLst>
            <pc:docMk/>
            <pc:sldMk cId="1069801175" sldId="527"/>
            <ac:spMk id="284" creationId="{B32C8FDB-7334-4A10-AB6C-489CA88FB642}"/>
          </ac:spMkLst>
        </pc:spChg>
        <pc:spChg chg="mod">
          <ac:chgData name="reza kabir" userId="af3c95a13102d509" providerId="LiveId" clId="{88200EE4-F4B4-49E8-8126-B01E5FCCBE2D}" dt="2020-05-17T11:42:00.506" v="2298" actId="165"/>
          <ac:spMkLst>
            <pc:docMk/>
            <pc:sldMk cId="1069801175" sldId="527"/>
            <ac:spMk id="285" creationId="{E02BD786-31D1-4C03-A574-706D2E0A1C24}"/>
          </ac:spMkLst>
        </pc:spChg>
        <pc:spChg chg="mod">
          <ac:chgData name="reza kabir" userId="af3c95a13102d509" providerId="LiveId" clId="{88200EE4-F4B4-49E8-8126-B01E5FCCBE2D}" dt="2020-05-17T11:42:00.506" v="2298" actId="165"/>
          <ac:spMkLst>
            <pc:docMk/>
            <pc:sldMk cId="1069801175" sldId="527"/>
            <ac:spMk id="286" creationId="{BE754F76-84CA-4C97-9006-8D3050B243B1}"/>
          </ac:spMkLst>
        </pc:spChg>
        <pc:spChg chg="mod">
          <ac:chgData name="reza kabir" userId="af3c95a13102d509" providerId="LiveId" clId="{88200EE4-F4B4-49E8-8126-B01E5FCCBE2D}" dt="2020-05-17T11:42:00.506" v="2298" actId="165"/>
          <ac:spMkLst>
            <pc:docMk/>
            <pc:sldMk cId="1069801175" sldId="527"/>
            <ac:spMk id="287" creationId="{1910881E-2316-489A-A227-A48B0000BB53}"/>
          </ac:spMkLst>
        </pc:spChg>
        <pc:spChg chg="mod">
          <ac:chgData name="reza kabir" userId="af3c95a13102d509" providerId="LiveId" clId="{88200EE4-F4B4-49E8-8126-B01E5FCCBE2D}" dt="2020-05-17T11:42:00.506" v="2298" actId="165"/>
          <ac:spMkLst>
            <pc:docMk/>
            <pc:sldMk cId="1069801175" sldId="527"/>
            <ac:spMk id="288" creationId="{512B42C0-D5AD-489E-BBC1-8B6E86D71097}"/>
          </ac:spMkLst>
        </pc:spChg>
        <pc:spChg chg="mod">
          <ac:chgData name="reza kabir" userId="af3c95a13102d509" providerId="LiveId" clId="{88200EE4-F4B4-49E8-8126-B01E5FCCBE2D}" dt="2020-05-17T11:42:00.506" v="2298" actId="165"/>
          <ac:spMkLst>
            <pc:docMk/>
            <pc:sldMk cId="1069801175" sldId="527"/>
            <ac:spMk id="289" creationId="{67E0DEA2-72C4-473A-AF64-992519C48B17}"/>
          </ac:spMkLst>
        </pc:spChg>
        <pc:spChg chg="mod">
          <ac:chgData name="reza kabir" userId="af3c95a13102d509" providerId="LiveId" clId="{88200EE4-F4B4-49E8-8126-B01E5FCCBE2D}" dt="2020-05-17T11:42:00.506" v="2298" actId="165"/>
          <ac:spMkLst>
            <pc:docMk/>
            <pc:sldMk cId="1069801175" sldId="527"/>
            <ac:spMk id="290" creationId="{0D6FBF4C-D82B-42ED-A46B-40E0BBC2EDCA}"/>
          </ac:spMkLst>
        </pc:spChg>
        <pc:spChg chg="mod">
          <ac:chgData name="reza kabir" userId="af3c95a13102d509" providerId="LiveId" clId="{88200EE4-F4B4-49E8-8126-B01E5FCCBE2D}" dt="2020-05-17T11:42:00.506" v="2298" actId="165"/>
          <ac:spMkLst>
            <pc:docMk/>
            <pc:sldMk cId="1069801175" sldId="527"/>
            <ac:spMk id="291" creationId="{89B35FC9-6D00-4004-A6C1-5A7994C68167}"/>
          </ac:spMkLst>
        </pc:spChg>
        <pc:spChg chg="mod">
          <ac:chgData name="reza kabir" userId="af3c95a13102d509" providerId="LiveId" clId="{88200EE4-F4B4-49E8-8126-B01E5FCCBE2D}" dt="2020-05-17T11:42:00.506" v="2298" actId="165"/>
          <ac:spMkLst>
            <pc:docMk/>
            <pc:sldMk cId="1069801175" sldId="527"/>
            <ac:spMk id="292" creationId="{059D987C-FEF4-4A38-968E-543A36331B16}"/>
          </ac:spMkLst>
        </pc:spChg>
        <pc:spChg chg="mod">
          <ac:chgData name="reza kabir" userId="af3c95a13102d509" providerId="LiveId" clId="{88200EE4-F4B4-49E8-8126-B01E5FCCBE2D}" dt="2020-05-17T11:42:00.506" v="2298" actId="165"/>
          <ac:spMkLst>
            <pc:docMk/>
            <pc:sldMk cId="1069801175" sldId="527"/>
            <ac:spMk id="293" creationId="{F126F7BB-20FC-43AD-9C5C-97A2BA334159}"/>
          </ac:spMkLst>
        </pc:spChg>
        <pc:spChg chg="mod">
          <ac:chgData name="reza kabir" userId="af3c95a13102d509" providerId="LiveId" clId="{88200EE4-F4B4-49E8-8126-B01E5FCCBE2D}" dt="2020-05-17T11:42:00.506" v="2298" actId="165"/>
          <ac:spMkLst>
            <pc:docMk/>
            <pc:sldMk cId="1069801175" sldId="527"/>
            <ac:spMk id="294" creationId="{2184B04B-10C6-4AB0-B65E-F4EC345569A9}"/>
          </ac:spMkLst>
        </pc:spChg>
        <pc:spChg chg="mod">
          <ac:chgData name="reza kabir" userId="af3c95a13102d509" providerId="LiveId" clId="{88200EE4-F4B4-49E8-8126-B01E5FCCBE2D}" dt="2020-05-17T11:42:00.506" v="2298" actId="165"/>
          <ac:spMkLst>
            <pc:docMk/>
            <pc:sldMk cId="1069801175" sldId="527"/>
            <ac:spMk id="295" creationId="{51C2AFE8-5123-49E0-BB37-CAE009D9E001}"/>
          </ac:spMkLst>
        </pc:spChg>
        <pc:spChg chg="mod">
          <ac:chgData name="reza kabir" userId="af3c95a13102d509" providerId="LiveId" clId="{88200EE4-F4B4-49E8-8126-B01E5FCCBE2D}" dt="2020-05-17T11:42:00.506" v="2298" actId="165"/>
          <ac:spMkLst>
            <pc:docMk/>
            <pc:sldMk cId="1069801175" sldId="527"/>
            <ac:spMk id="296" creationId="{747CFFF6-5F32-4D64-908F-1E22180E45BD}"/>
          </ac:spMkLst>
        </pc:spChg>
        <pc:spChg chg="mod">
          <ac:chgData name="reza kabir" userId="af3c95a13102d509" providerId="LiveId" clId="{88200EE4-F4B4-49E8-8126-B01E5FCCBE2D}" dt="2020-05-17T11:42:00.506" v="2298" actId="165"/>
          <ac:spMkLst>
            <pc:docMk/>
            <pc:sldMk cId="1069801175" sldId="527"/>
            <ac:spMk id="297" creationId="{6F153955-30CE-4E45-8DD9-AE46CFEC6FEE}"/>
          </ac:spMkLst>
        </pc:spChg>
        <pc:spChg chg="mod">
          <ac:chgData name="reza kabir" userId="af3c95a13102d509" providerId="LiveId" clId="{88200EE4-F4B4-49E8-8126-B01E5FCCBE2D}" dt="2020-05-17T11:42:00.506" v="2298" actId="165"/>
          <ac:spMkLst>
            <pc:docMk/>
            <pc:sldMk cId="1069801175" sldId="527"/>
            <ac:spMk id="298" creationId="{0EAA8E94-6BF0-4970-A828-D384B722BE71}"/>
          </ac:spMkLst>
        </pc:spChg>
        <pc:spChg chg="mod">
          <ac:chgData name="reza kabir" userId="af3c95a13102d509" providerId="LiveId" clId="{88200EE4-F4B4-49E8-8126-B01E5FCCBE2D}" dt="2020-05-17T11:42:00.506" v="2298" actId="165"/>
          <ac:spMkLst>
            <pc:docMk/>
            <pc:sldMk cId="1069801175" sldId="527"/>
            <ac:spMk id="299" creationId="{69D30962-E440-4A55-AAE1-6B23A96B46E6}"/>
          </ac:spMkLst>
        </pc:spChg>
        <pc:spChg chg="mod">
          <ac:chgData name="reza kabir" userId="af3c95a13102d509" providerId="LiveId" clId="{88200EE4-F4B4-49E8-8126-B01E5FCCBE2D}" dt="2020-05-17T11:42:00.506" v="2298" actId="165"/>
          <ac:spMkLst>
            <pc:docMk/>
            <pc:sldMk cId="1069801175" sldId="527"/>
            <ac:spMk id="300" creationId="{EED533EB-EC23-496E-BF7D-57C0E12B58E0}"/>
          </ac:spMkLst>
        </pc:spChg>
        <pc:spChg chg="mod">
          <ac:chgData name="reza kabir" userId="af3c95a13102d509" providerId="LiveId" clId="{88200EE4-F4B4-49E8-8126-B01E5FCCBE2D}" dt="2020-05-17T11:42:00.506" v="2298" actId="165"/>
          <ac:spMkLst>
            <pc:docMk/>
            <pc:sldMk cId="1069801175" sldId="527"/>
            <ac:spMk id="301" creationId="{417CEE94-827E-45E9-A6D8-9E8FA15CD0CE}"/>
          </ac:spMkLst>
        </pc:spChg>
        <pc:spChg chg="mod">
          <ac:chgData name="reza kabir" userId="af3c95a13102d509" providerId="LiveId" clId="{88200EE4-F4B4-49E8-8126-B01E5FCCBE2D}" dt="2020-05-17T11:42:00.506" v="2298" actId="165"/>
          <ac:spMkLst>
            <pc:docMk/>
            <pc:sldMk cId="1069801175" sldId="527"/>
            <ac:spMk id="303" creationId="{3212BFE5-C641-4647-929B-779B68484E7F}"/>
          </ac:spMkLst>
        </pc:spChg>
        <pc:spChg chg="mod">
          <ac:chgData name="reza kabir" userId="af3c95a13102d509" providerId="LiveId" clId="{88200EE4-F4B4-49E8-8126-B01E5FCCBE2D}" dt="2020-05-17T11:42:00.506" v="2298" actId="165"/>
          <ac:spMkLst>
            <pc:docMk/>
            <pc:sldMk cId="1069801175" sldId="527"/>
            <ac:spMk id="304" creationId="{EB00EA86-D0E8-4883-842A-CD9CCD9C64E6}"/>
          </ac:spMkLst>
        </pc:spChg>
        <pc:spChg chg="mod">
          <ac:chgData name="reza kabir" userId="af3c95a13102d509" providerId="LiveId" clId="{88200EE4-F4B4-49E8-8126-B01E5FCCBE2D}" dt="2020-05-17T11:42:00.506" v="2298" actId="165"/>
          <ac:spMkLst>
            <pc:docMk/>
            <pc:sldMk cId="1069801175" sldId="527"/>
            <ac:spMk id="305" creationId="{3B6EEEF3-534D-4241-BB40-639FC6954B3A}"/>
          </ac:spMkLst>
        </pc:spChg>
        <pc:spChg chg="mod">
          <ac:chgData name="reza kabir" userId="af3c95a13102d509" providerId="LiveId" clId="{88200EE4-F4B4-49E8-8126-B01E5FCCBE2D}" dt="2020-05-17T11:42:00.506" v="2298" actId="165"/>
          <ac:spMkLst>
            <pc:docMk/>
            <pc:sldMk cId="1069801175" sldId="527"/>
            <ac:spMk id="306" creationId="{EAE273D1-83D2-4FD6-AC67-583F606786F6}"/>
          </ac:spMkLst>
        </pc:spChg>
        <pc:spChg chg="mod">
          <ac:chgData name="reza kabir" userId="af3c95a13102d509" providerId="LiveId" clId="{88200EE4-F4B4-49E8-8126-B01E5FCCBE2D}" dt="2020-05-17T11:42:00.506" v="2298" actId="165"/>
          <ac:spMkLst>
            <pc:docMk/>
            <pc:sldMk cId="1069801175" sldId="527"/>
            <ac:spMk id="307" creationId="{C104855B-CC46-4C3A-8F2B-0DF9617F4817}"/>
          </ac:spMkLst>
        </pc:spChg>
        <pc:spChg chg="mod">
          <ac:chgData name="reza kabir" userId="af3c95a13102d509" providerId="LiveId" clId="{88200EE4-F4B4-49E8-8126-B01E5FCCBE2D}" dt="2020-05-17T11:42:00.506" v="2298" actId="165"/>
          <ac:spMkLst>
            <pc:docMk/>
            <pc:sldMk cId="1069801175" sldId="527"/>
            <ac:spMk id="308" creationId="{93C92AD5-F650-4EEF-8700-888FBCF5E8C6}"/>
          </ac:spMkLst>
        </pc:spChg>
        <pc:spChg chg="mod">
          <ac:chgData name="reza kabir" userId="af3c95a13102d509" providerId="LiveId" clId="{88200EE4-F4B4-49E8-8126-B01E5FCCBE2D}" dt="2020-05-17T11:42:00.506" v="2298" actId="165"/>
          <ac:spMkLst>
            <pc:docMk/>
            <pc:sldMk cId="1069801175" sldId="527"/>
            <ac:spMk id="309" creationId="{E2FC73F2-63C8-4CE4-9994-8534395621B3}"/>
          </ac:spMkLst>
        </pc:spChg>
        <pc:spChg chg="mod">
          <ac:chgData name="reza kabir" userId="af3c95a13102d509" providerId="LiveId" clId="{88200EE4-F4B4-49E8-8126-B01E5FCCBE2D}" dt="2020-05-17T11:42:00.506" v="2298" actId="165"/>
          <ac:spMkLst>
            <pc:docMk/>
            <pc:sldMk cId="1069801175" sldId="527"/>
            <ac:spMk id="310" creationId="{6C9F6F49-322A-442A-85B4-65D4129D86B3}"/>
          </ac:spMkLst>
        </pc:spChg>
        <pc:spChg chg="mod">
          <ac:chgData name="reza kabir" userId="af3c95a13102d509" providerId="LiveId" clId="{88200EE4-F4B4-49E8-8126-B01E5FCCBE2D}" dt="2020-05-17T11:42:00.506" v="2298" actId="165"/>
          <ac:spMkLst>
            <pc:docMk/>
            <pc:sldMk cId="1069801175" sldId="527"/>
            <ac:spMk id="311" creationId="{7DB9DCB7-E8B3-4525-8F53-96000534F542}"/>
          </ac:spMkLst>
        </pc:spChg>
        <pc:spChg chg="mod">
          <ac:chgData name="reza kabir" userId="af3c95a13102d509" providerId="LiveId" clId="{88200EE4-F4B4-49E8-8126-B01E5FCCBE2D}" dt="2020-05-17T11:42:00.506" v="2298" actId="165"/>
          <ac:spMkLst>
            <pc:docMk/>
            <pc:sldMk cId="1069801175" sldId="527"/>
            <ac:spMk id="313" creationId="{28E5ECF5-D7E2-401F-B309-F6C6DE5CE1C4}"/>
          </ac:spMkLst>
        </pc:spChg>
        <pc:spChg chg="mod">
          <ac:chgData name="reza kabir" userId="af3c95a13102d509" providerId="LiveId" clId="{88200EE4-F4B4-49E8-8126-B01E5FCCBE2D}" dt="2020-05-17T11:42:00.506" v="2298" actId="165"/>
          <ac:spMkLst>
            <pc:docMk/>
            <pc:sldMk cId="1069801175" sldId="527"/>
            <ac:spMk id="314" creationId="{66EC91DC-377F-4755-8178-18B2BBC054FF}"/>
          </ac:spMkLst>
        </pc:spChg>
        <pc:spChg chg="mod">
          <ac:chgData name="reza kabir" userId="af3c95a13102d509" providerId="LiveId" clId="{88200EE4-F4B4-49E8-8126-B01E5FCCBE2D}" dt="2020-05-17T11:42:00.506" v="2298" actId="165"/>
          <ac:spMkLst>
            <pc:docMk/>
            <pc:sldMk cId="1069801175" sldId="527"/>
            <ac:spMk id="315" creationId="{1247DF32-47A6-40C7-8F5F-8D8AD1DB25F4}"/>
          </ac:spMkLst>
        </pc:spChg>
        <pc:spChg chg="mod">
          <ac:chgData name="reza kabir" userId="af3c95a13102d509" providerId="LiveId" clId="{88200EE4-F4B4-49E8-8126-B01E5FCCBE2D}" dt="2020-05-17T11:42:00.506" v="2298" actId="165"/>
          <ac:spMkLst>
            <pc:docMk/>
            <pc:sldMk cId="1069801175" sldId="527"/>
            <ac:spMk id="316" creationId="{904AE792-866B-47EE-B865-3187F3829138}"/>
          </ac:spMkLst>
        </pc:spChg>
        <pc:spChg chg="mod">
          <ac:chgData name="reza kabir" userId="af3c95a13102d509" providerId="LiveId" clId="{88200EE4-F4B4-49E8-8126-B01E5FCCBE2D}" dt="2020-05-17T11:42:00.506" v="2298" actId="165"/>
          <ac:spMkLst>
            <pc:docMk/>
            <pc:sldMk cId="1069801175" sldId="527"/>
            <ac:spMk id="317" creationId="{667C1BE0-117F-4302-A655-DC392AD46077}"/>
          </ac:spMkLst>
        </pc:spChg>
        <pc:spChg chg="mod">
          <ac:chgData name="reza kabir" userId="af3c95a13102d509" providerId="LiveId" clId="{88200EE4-F4B4-49E8-8126-B01E5FCCBE2D}" dt="2020-05-17T11:42:00.506" v="2298" actId="165"/>
          <ac:spMkLst>
            <pc:docMk/>
            <pc:sldMk cId="1069801175" sldId="527"/>
            <ac:spMk id="318" creationId="{BDB6062E-C313-47FD-A0BD-C2FC1C86F291}"/>
          </ac:spMkLst>
        </pc:spChg>
        <pc:spChg chg="mod">
          <ac:chgData name="reza kabir" userId="af3c95a13102d509" providerId="LiveId" clId="{88200EE4-F4B4-49E8-8126-B01E5FCCBE2D}" dt="2020-05-17T11:42:00.506" v="2298" actId="165"/>
          <ac:spMkLst>
            <pc:docMk/>
            <pc:sldMk cId="1069801175" sldId="527"/>
            <ac:spMk id="319" creationId="{A7BB8D04-443C-4411-9689-C7592E157B66}"/>
          </ac:spMkLst>
        </pc:spChg>
        <pc:spChg chg="mod">
          <ac:chgData name="reza kabir" userId="af3c95a13102d509" providerId="LiveId" clId="{88200EE4-F4B4-49E8-8126-B01E5FCCBE2D}" dt="2020-05-17T11:42:00.506" v="2298" actId="165"/>
          <ac:spMkLst>
            <pc:docMk/>
            <pc:sldMk cId="1069801175" sldId="527"/>
            <ac:spMk id="320" creationId="{7DAAAAD3-C1D5-4A09-92A0-36A873321A24}"/>
          </ac:spMkLst>
        </pc:spChg>
        <pc:spChg chg="mod">
          <ac:chgData name="reza kabir" userId="af3c95a13102d509" providerId="LiveId" clId="{88200EE4-F4B4-49E8-8126-B01E5FCCBE2D}" dt="2020-05-17T11:42:00.506" v="2298" actId="165"/>
          <ac:spMkLst>
            <pc:docMk/>
            <pc:sldMk cId="1069801175" sldId="527"/>
            <ac:spMk id="321" creationId="{898413F4-9B5C-4BDB-8DA1-0D287C6C03AE}"/>
          </ac:spMkLst>
        </pc:spChg>
        <pc:spChg chg="mod">
          <ac:chgData name="reza kabir" userId="af3c95a13102d509" providerId="LiveId" clId="{88200EE4-F4B4-49E8-8126-B01E5FCCBE2D}" dt="2020-05-17T11:42:00.506" v="2298" actId="165"/>
          <ac:spMkLst>
            <pc:docMk/>
            <pc:sldMk cId="1069801175" sldId="527"/>
            <ac:spMk id="322" creationId="{E50FF4D8-54CE-49C9-9659-B88969F3E969}"/>
          </ac:spMkLst>
        </pc:spChg>
        <pc:spChg chg="mod">
          <ac:chgData name="reza kabir" userId="af3c95a13102d509" providerId="LiveId" clId="{88200EE4-F4B4-49E8-8126-B01E5FCCBE2D}" dt="2020-05-17T11:42:00.506" v="2298" actId="165"/>
          <ac:spMkLst>
            <pc:docMk/>
            <pc:sldMk cId="1069801175" sldId="527"/>
            <ac:spMk id="323" creationId="{CBA2E85F-9A4C-48C8-8454-C6A314DBD88C}"/>
          </ac:spMkLst>
        </pc:spChg>
        <pc:spChg chg="mod">
          <ac:chgData name="reza kabir" userId="af3c95a13102d509" providerId="LiveId" clId="{88200EE4-F4B4-49E8-8126-B01E5FCCBE2D}" dt="2020-05-17T11:42:00.506" v="2298" actId="165"/>
          <ac:spMkLst>
            <pc:docMk/>
            <pc:sldMk cId="1069801175" sldId="527"/>
            <ac:spMk id="324" creationId="{62FB8A59-3AEF-457A-B50D-40D2E5C803BB}"/>
          </ac:spMkLst>
        </pc:spChg>
        <pc:spChg chg="mod">
          <ac:chgData name="reza kabir" userId="af3c95a13102d509" providerId="LiveId" clId="{88200EE4-F4B4-49E8-8126-B01E5FCCBE2D}" dt="2020-05-17T11:42:00.506" v="2298" actId="165"/>
          <ac:spMkLst>
            <pc:docMk/>
            <pc:sldMk cId="1069801175" sldId="527"/>
            <ac:spMk id="325" creationId="{8B356BF4-1504-42BB-AC65-A1942BF426C9}"/>
          </ac:spMkLst>
        </pc:spChg>
        <pc:spChg chg="mod">
          <ac:chgData name="reza kabir" userId="af3c95a13102d509" providerId="LiveId" clId="{88200EE4-F4B4-49E8-8126-B01E5FCCBE2D}" dt="2020-05-17T11:42:00.506" v="2298" actId="165"/>
          <ac:spMkLst>
            <pc:docMk/>
            <pc:sldMk cId="1069801175" sldId="527"/>
            <ac:spMk id="326" creationId="{B59E1DDA-ACDD-4759-8F38-81A46E955145}"/>
          </ac:spMkLst>
        </pc:spChg>
        <pc:spChg chg="mod">
          <ac:chgData name="reza kabir" userId="af3c95a13102d509" providerId="LiveId" clId="{88200EE4-F4B4-49E8-8126-B01E5FCCBE2D}" dt="2020-05-17T11:42:00.506" v="2298" actId="165"/>
          <ac:spMkLst>
            <pc:docMk/>
            <pc:sldMk cId="1069801175" sldId="527"/>
            <ac:spMk id="327" creationId="{F5995594-DDEA-467E-922D-3E05BCA8E9F3}"/>
          </ac:spMkLst>
        </pc:spChg>
        <pc:spChg chg="mod">
          <ac:chgData name="reza kabir" userId="af3c95a13102d509" providerId="LiveId" clId="{88200EE4-F4B4-49E8-8126-B01E5FCCBE2D}" dt="2020-05-17T11:42:00.506" v="2298" actId="165"/>
          <ac:spMkLst>
            <pc:docMk/>
            <pc:sldMk cId="1069801175" sldId="527"/>
            <ac:spMk id="328" creationId="{C6D3661F-30AC-43E6-B391-11E6AA9480CD}"/>
          </ac:spMkLst>
        </pc:spChg>
        <pc:spChg chg="mod">
          <ac:chgData name="reza kabir" userId="af3c95a13102d509" providerId="LiveId" clId="{88200EE4-F4B4-49E8-8126-B01E5FCCBE2D}" dt="2020-05-17T11:42:00.506" v="2298" actId="165"/>
          <ac:spMkLst>
            <pc:docMk/>
            <pc:sldMk cId="1069801175" sldId="527"/>
            <ac:spMk id="329" creationId="{DD7178B2-1AFC-43BC-A41E-F509767966A7}"/>
          </ac:spMkLst>
        </pc:spChg>
        <pc:spChg chg="mod">
          <ac:chgData name="reza kabir" userId="af3c95a13102d509" providerId="LiveId" clId="{88200EE4-F4B4-49E8-8126-B01E5FCCBE2D}" dt="2020-05-17T11:42:00.506" v="2298" actId="165"/>
          <ac:spMkLst>
            <pc:docMk/>
            <pc:sldMk cId="1069801175" sldId="527"/>
            <ac:spMk id="330" creationId="{ACA50301-7FF8-4EE9-9C71-DF36C773C559}"/>
          </ac:spMkLst>
        </pc:spChg>
        <pc:spChg chg="mod">
          <ac:chgData name="reza kabir" userId="af3c95a13102d509" providerId="LiveId" clId="{88200EE4-F4B4-49E8-8126-B01E5FCCBE2D}" dt="2020-05-17T11:42:00.506" v="2298" actId="165"/>
          <ac:spMkLst>
            <pc:docMk/>
            <pc:sldMk cId="1069801175" sldId="527"/>
            <ac:spMk id="331" creationId="{148BC103-A804-43DD-9D21-81E1DD4EA9DB}"/>
          </ac:spMkLst>
        </pc:spChg>
        <pc:spChg chg="mod">
          <ac:chgData name="reza kabir" userId="af3c95a13102d509" providerId="LiveId" clId="{88200EE4-F4B4-49E8-8126-B01E5FCCBE2D}" dt="2020-05-17T11:42:00.506" v="2298" actId="165"/>
          <ac:spMkLst>
            <pc:docMk/>
            <pc:sldMk cId="1069801175" sldId="527"/>
            <ac:spMk id="332" creationId="{69569F20-AD52-4142-B960-5F3CBAF3ACBA}"/>
          </ac:spMkLst>
        </pc:spChg>
        <pc:spChg chg="mod">
          <ac:chgData name="reza kabir" userId="af3c95a13102d509" providerId="LiveId" clId="{88200EE4-F4B4-49E8-8126-B01E5FCCBE2D}" dt="2020-05-17T11:42:00.506" v="2298" actId="165"/>
          <ac:spMkLst>
            <pc:docMk/>
            <pc:sldMk cId="1069801175" sldId="527"/>
            <ac:spMk id="333" creationId="{64223C68-D751-4762-904C-EF8C0362515A}"/>
          </ac:spMkLst>
        </pc:spChg>
        <pc:spChg chg="mod">
          <ac:chgData name="reza kabir" userId="af3c95a13102d509" providerId="LiveId" clId="{88200EE4-F4B4-49E8-8126-B01E5FCCBE2D}" dt="2020-05-17T11:42:00.506" v="2298" actId="165"/>
          <ac:spMkLst>
            <pc:docMk/>
            <pc:sldMk cId="1069801175" sldId="527"/>
            <ac:spMk id="334" creationId="{6719A60A-F5B1-400C-B927-E876D97CE9C1}"/>
          </ac:spMkLst>
        </pc:spChg>
        <pc:spChg chg="mod">
          <ac:chgData name="reza kabir" userId="af3c95a13102d509" providerId="LiveId" clId="{88200EE4-F4B4-49E8-8126-B01E5FCCBE2D}" dt="2020-05-17T11:42:00.506" v="2298" actId="165"/>
          <ac:spMkLst>
            <pc:docMk/>
            <pc:sldMk cId="1069801175" sldId="527"/>
            <ac:spMk id="335" creationId="{3467A67B-C38C-4150-99F5-980B7298F09A}"/>
          </ac:spMkLst>
        </pc:spChg>
        <pc:spChg chg="mod">
          <ac:chgData name="reza kabir" userId="af3c95a13102d509" providerId="LiveId" clId="{88200EE4-F4B4-49E8-8126-B01E5FCCBE2D}" dt="2020-05-17T11:42:00.506" v="2298" actId="165"/>
          <ac:spMkLst>
            <pc:docMk/>
            <pc:sldMk cId="1069801175" sldId="527"/>
            <ac:spMk id="336" creationId="{9FEF6AAB-2403-4CEF-A169-A5AA8C3A2BC4}"/>
          </ac:spMkLst>
        </pc:spChg>
        <pc:spChg chg="mod">
          <ac:chgData name="reza kabir" userId="af3c95a13102d509" providerId="LiveId" clId="{88200EE4-F4B4-49E8-8126-B01E5FCCBE2D}" dt="2020-05-17T11:42:00.506" v="2298" actId="165"/>
          <ac:spMkLst>
            <pc:docMk/>
            <pc:sldMk cId="1069801175" sldId="527"/>
            <ac:spMk id="337" creationId="{C95F2627-3344-4EA5-8E8C-373FA6B57B28}"/>
          </ac:spMkLst>
        </pc:spChg>
        <pc:spChg chg="mod">
          <ac:chgData name="reza kabir" userId="af3c95a13102d509" providerId="LiveId" clId="{88200EE4-F4B4-49E8-8126-B01E5FCCBE2D}" dt="2020-05-17T11:42:00.506" v="2298" actId="165"/>
          <ac:spMkLst>
            <pc:docMk/>
            <pc:sldMk cId="1069801175" sldId="527"/>
            <ac:spMk id="338" creationId="{7B165875-EDB7-4953-A0B3-C87EB3252420}"/>
          </ac:spMkLst>
        </pc:spChg>
        <pc:spChg chg="mod">
          <ac:chgData name="reza kabir" userId="af3c95a13102d509" providerId="LiveId" clId="{88200EE4-F4B4-49E8-8126-B01E5FCCBE2D}" dt="2020-05-17T11:42:00.506" v="2298" actId="165"/>
          <ac:spMkLst>
            <pc:docMk/>
            <pc:sldMk cId="1069801175" sldId="527"/>
            <ac:spMk id="339" creationId="{47A501CC-3DEC-42BC-A01F-95687BC071C5}"/>
          </ac:spMkLst>
        </pc:spChg>
        <pc:spChg chg="mod">
          <ac:chgData name="reza kabir" userId="af3c95a13102d509" providerId="LiveId" clId="{88200EE4-F4B4-49E8-8126-B01E5FCCBE2D}" dt="2020-05-17T11:42:00.506" v="2298" actId="165"/>
          <ac:spMkLst>
            <pc:docMk/>
            <pc:sldMk cId="1069801175" sldId="527"/>
            <ac:spMk id="340" creationId="{DB7ECAC9-D0B9-429A-88D5-5F841B6401A7}"/>
          </ac:spMkLst>
        </pc:spChg>
        <pc:spChg chg="mod">
          <ac:chgData name="reza kabir" userId="af3c95a13102d509" providerId="LiveId" clId="{88200EE4-F4B4-49E8-8126-B01E5FCCBE2D}" dt="2020-05-17T11:42:00.506" v="2298" actId="165"/>
          <ac:spMkLst>
            <pc:docMk/>
            <pc:sldMk cId="1069801175" sldId="527"/>
            <ac:spMk id="341" creationId="{6B5159BA-E1AD-4B8C-9497-A5EEABB125E5}"/>
          </ac:spMkLst>
        </pc:spChg>
        <pc:spChg chg="mod">
          <ac:chgData name="reza kabir" userId="af3c95a13102d509" providerId="LiveId" clId="{88200EE4-F4B4-49E8-8126-B01E5FCCBE2D}" dt="2020-05-17T11:42:00.506" v="2298" actId="165"/>
          <ac:spMkLst>
            <pc:docMk/>
            <pc:sldMk cId="1069801175" sldId="527"/>
            <ac:spMk id="342" creationId="{A3CBB62C-C088-426D-B460-8314CCF6D9EF}"/>
          </ac:spMkLst>
        </pc:spChg>
        <pc:spChg chg="mod">
          <ac:chgData name="reza kabir" userId="af3c95a13102d509" providerId="LiveId" clId="{88200EE4-F4B4-49E8-8126-B01E5FCCBE2D}" dt="2020-05-17T11:42:00.506" v="2298" actId="165"/>
          <ac:spMkLst>
            <pc:docMk/>
            <pc:sldMk cId="1069801175" sldId="527"/>
            <ac:spMk id="343" creationId="{A28A5CE0-A1E1-421B-939D-A805A81C9127}"/>
          </ac:spMkLst>
        </pc:spChg>
        <pc:spChg chg="mod">
          <ac:chgData name="reza kabir" userId="af3c95a13102d509" providerId="LiveId" clId="{88200EE4-F4B4-49E8-8126-B01E5FCCBE2D}" dt="2020-05-17T11:42:00.506" v="2298" actId="165"/>
          <ac:spMkLst>
            <pc:docMk/>
            <pc:sldMk cId="1069801175" sldId="527"/>
            <ac:spMk id="344" creationId="{65DD0923-B566-4C81-B219-13E46788863C}"/>
          </ac:spMkLst>
        </pc:spChg>
        <pc:spChg chg="mod">
          <ac:chgData name="reza kabir" userId="af3c95a13102d509" providerId="LiveId" clId="{88200EE4-F4B4-49E8-8126-B01E5FCCBE2D}" dt="2020-05-17T11:42:00.506" v="2298" actId="165"/>
          <ac:spMkLst>
            <pc:docMk/>
            <pc:sldMk cId="1069801175" sldId="527"/>
            <ac:spMk id="345" creationId="{413AD329-4C80-47F1-816E-7EB62EA00B53}"/>
          </ac:spMkLst>
        </pc:spChg>
        <pc:spChg chg="mod">
          <ac:chgData name="reza kabir" userId="af3c95a13102d509" providerId="LiveId" clId="{88200EE4-F4B4-49E8-8126-B01E5FCCBE2D}" dt="2020-05-17T11:42:00.506" v="2298" actId="165"/>
          <ac:spMkLst>
            <pc:docMk/>
            <pc:sldMk cId="1069801175" sldId="527"/>
            <ac:spMk id="346" creationId="{A8E1BBF2-2643-4A54-B953-65C718ABCDFA}"/>
          </ac:spMkLst>
        </pc:spChg>
        <pc:spChg chg="mod">
          <ac:chgData name="reza kabir" userId="af3c95a13102d509" providerId="LiveId" clId="{88200EE4-F4B4-49E8-8126-B01E5FCCBE2D}" dt="2020-05-17T11:42:00.506" v="2298" actId="165"/>
          <ac:spMkLst>
            <pc:docMk/>
            <pc:sldMk cId="1069801175" sldId="527"/>
            <ac:spMk id="347" creationId="{7DC7A714-A248-4825-8DCC-D0D5433546A2}"/>
          </ac:spMkLst>
        </pc:spChg>
        <pc:spChg chg="mod">
          <ac:chgData name="reza kabir" userId="af3c95a13102d509" providerId="LiveId" clId="{88200EE4-F4B4-49E8-8126-B01E5FCCBE2D}" dt="2020-05-17T11:42:00.506" v="2298" actId="165"/>
          <ac:spMkLst>
            <pc:docMk/>
            <pc:sldMk cId="1069801175" sldId="527"/>
            <ac:spMk id="348" creationId="{E048A0A7-F8A5-4615-AE32-BAF0CA7774F3}"/>
          </ac:spMkLst>
        </pc:spChg>
        <pc:spChg chg="mod">
          <ac:chgData name="reza kabir" userId="af3c95a13102d509" providerId="LiveId" clId="{88200EE4-F4B4-49E8-8126-B01E5FCCBE2D}" dt="2020-05-17T11:42:00.506" v="2298" actId="165"/>
          <ac:spMkLst>
            <pc:docMk/>
            <pc:sldMk cId="1069801175" sldId="527"/>
            <ac:spMk id="349" creationId="{5B647ECF-4C72-46D1-A784-7A7D3989305A}"/>
          </ac:spMkLst>
        </pc:spChg>
        <pc:spChg chg="mod">
          <ac:chgData name="reza kabir" userId="af3c95a13102d509" providerId="LiveId" clId="{88200EE4-F4B4-49E8-8126-B01E5FCCBE2D}" dt="2020-05-17T11:42:00.506" v="2298" actId="165"/>
          <ac:spMkLst>
            <pc:docMk/>
            <pc:sldMk cId="1069801175" sldId="527"/>
            <ac:spMk id="350" creationId="{177814C0-B3DC-431A-9176-B137FE4CB03D}"/>
          </ac:spMkLst>
        </pc:spChg>
        <pc:spChg chg="mod">
          <ac:chgData name="reza kabir" userId="af3c95a13102d509" providerId="LiveId" clId="{88200EE4-F4B4-49E8-8126-B01E5FCCBE2D}" dt="2020-05-17T11:42:00.506" v="2298" actId="165"/>
          <ac:spMkLst>
            <pc:docMk/>
            <pc:sldMk cId="1069801175" sldId="527"/>
            <ac:spMk id="351" creationId="{BC27D5EE-38F0-40C8-873D-ECC9A1F07DE5}"/>
          </ac:spMkLst>
        </pc:spChg>
        <pc:spChg chg="mod">
          <ac:chgData name="reza kabir" userId="af3c95a13102d509" providerId="LiveId" clId="{88200EE4-F4B4-49E8-8126-B01E5FCCBE2D}" dt="2020-05-17T11:42:00.506" v="2298" actId="165"/>
          <ac:spMkLst>
            <pc:docMk/>
            <pc:sldMk cId="1069801175" sldId="527"/>
            <ac:spMk id="352" creationId="{1EB4D731-1859-4862-BC52-713C3A953FF6}"/>
          </ac:spMkLst>
        </pc:spChg>
        <pc:spChg chg="mod">
          <ac:chgData name="reza kabir" userId="af3c95a13102d509" providerId="LiveId" clId="{88200EE4-F4B4-49E8-8126-B01E5FCCBE2D}" dt="2020-05-17T11:42:00.506" v="2298" actId="165"/>
          <ac:spMkLst>
            <pc:docMk/>
            <pc:sldMk cId="1069801175" sldId="527"/>
            <ac:spMk id="353" creationId="{064FB783-5603-4692-9320-A5D4AD6BB8A8}"/>
          </ac:spMkLst>
        </pc:spChg>
        <pc:spChg chg="mod">
          <ac:chgData name="reza kabir" userId="af3c95a13102d509" providerId="LiveId" clId="{88200EE4-F4B4-49E8-8126-B01E5FCCBE2D}" dt="2020-05-17T11:42:00.506" v="2298" actId="165"/>
          <ac:spMkLst>
            <pc:docMk/>
            <pc:sldMk cId="1069801175" sldId="527"/>
            <ac:spMk id="354" creationId="{43BB84F4-48C1-43D4-90B5-C6C91E02D587}"/>
          </ac:spMkLst>
        </pc:spChg>
        <pc:spChg chg="mod">
          <ac:chgData name="reza kabir" userId="af3c95a13102d509" providerId="LiveId" clId="{88200EE4-F4B4-49E8-8126-B01E5FCCBE2D}" dt="2020-05-17T11:42:00.506" v="2298" actId="165"/>
          <ac:spMkLst>
            <pc:docMk/>
            <pc:sldMk cId="1069801175" sldId="527"/>
            <ac:spMk id="355" creationId="{E0BA7C23-D178-4AB3-A870-A8E53C0F3528}"/>
          </ac:spMkLst>
        </pc:spChg>
        <pc:spChg chg="mod">
          <ac:chgData name="reza kabir" userId="af3c95a13102d509" providerId="LiveId" clId="{88200EE4-F4B4-49E8-8126-B01E5FCCBE2D}" dt="2020-05-17T11:42:00.506" v="2298" actId="165"/>
          <ac:spMkLst>
            <pc:docMk/>
            <pc:sldMk cId="1069801175" sldId="527"/>
            <ac:spMk id="356" creationId="{DE6E0E2C-0A2C-4A11-8BDB-452E308AB101}"/>
          </ac:spMkLst>
        </pc:spChg>
        <pc:spChg chg="mod">
          <ac:chgData name="reza kabir" userId="af3c95a13102d509" providerId="LiveId" clId="{88200EE4-F4B4-49E8-8126-B01E5FCCBE2D}" dt="2020-05-17T11:42:00.506" v="2298" actId="165"/>
          <ac:spMkLst>
            <pc:docMk/>
            <pc:sldMk cId="1069801175" sldId="527"/>
            <ac:spMk id="357" creationId="{88D6A9BF-4A4C-4C3F-8F68-8D7621E3FD77}"/>
          </ac:spMkLst>
        </pc:spChg>
        <pc:spChg chg="mod">
          <ac:chgData name="reza kabir" userId="af3c95a13102d509" providerId="LiveId" clId="{88200EE4-F4B4-49E8-8126-B01E5FCCBE2D}" dt="2020-05-17T11:42:00.506" v="2298" actId="165"/>
          <ac:spMkLst>
            <pc:docMk/>
            <pc:sldMk cId="1069801175" sldId="527"/>
            <ac:spMk id="358" creationId="{1F5B407E-DC9B-42E6-824B-07D74F410318}"/>
          </ac:spMkLst>
        </pc:spChg>
        <pc:spChg chg="mod">
          <ac:chgData name="reza kabir" userId="af3c95a13102d509" providerId="LiveId" clId="{88200EE4-F4B4-49E8-8126-B01E5FCCBE2D}" dt="2020-05-17T11:42:00.506" v="2298" actId="165"/>
          <ac:spMkLst>
            <pc:docMk/>
            <pc:sldMk cId="1069801175" sldId="527"/>
            <ac:spMk id="359" creationId="{94F5DB4F-20A0-4320-AF15-BB55074A95D5}"/>
          </ac:spMkLst>
        </pc:spChg>
        <pc:spChg chg="mod">
          <ac:chgData name="reza kabir" userId="af3c95a13102d509" providerId="LiveId" clId="{88200EE4-F4B4-49E8-8126-B01E5FCCBE2D}" dt="2020-05-17T11:42:00.506" v="2298" actId="165"/>
          <ac:spMkLst>
            <pc:docMk/>
            <pc:sldMk cId="1069801175" sldId="527"/>
            <ac:spMk id="360" creationId="{0A3063A9-3F1D-47C8-89BF-2AFD27077D28}"/>
          </ac:spMkLst>
        </pc:spChg>
        <pc:spChg chg="mod">
          <ac:chgData name="reza kabir" userId="af3c95a13102d509" providerId="LiveId" clId="{88200EE4-F4B4-49E8-8126-B01E5FCCBE2D}" dt="2020-05-17T11:42:00.506" v="2298" actId="165"/>
          <ac:spMkLst>
            <pc:docMk/>
            <pc:sldMk cId="1069801175" sldId="527"/>
            <ac:spMk id="361" creationId="{8276CE94-4402-427A-A23B-D123BCE9AB88}"/>
          </ac:spMkLst>
        </pc:spChg>
        <pc:spChg chg="mod">
          <ac:chgData name="reza kabir" userId="af3c95a13102d509" providerId="LiveId" clId="{88200EE4-F4B4-49E8-8126-B01E5FCCBE2D}" dt="2020-05-17T11:42:00.506" v="2298" actId="165"/>
          <ac:spMkLst>
            <pc:docMk/>
            <pc:sldMk cId="1069801175" sldId="527"/>
            <ac:spMk id="362" creationId="{A5C64FC0-DF40-46EA-AEB9-27A16A6D2997}"/>
          </ac:spMkLst>
        </pc:spChg>
        <pc:spChg chg="mod">
          <ac:chgData name="reza kabir" userId="af3c95a13102d509" providerId="LiveId" clId="{88200EE4-F4B4-49E8-8126-B01E5FCCBE2D}" dt="2020-05-17T11:42:00.506" v="2298" actId="165"/>
          <ac:spMkLst>
            <pc:docMk/>
            <pc:sldMk cId="1069801175" sldId="527"/>
            <ac:spMk id="363" creationId="{8B85D0A3-924D-4ABC-AA7C-8EE860EEB807}"/>
          </ac:spMkLst>
        </pc:spChg>
        <pc:spChg chg="mod">
          <ac:chgData name="reza kabir" userId="af3c95a13102d509" providerId="LiveId" clId="{88200EE4-F4B4-49E8-8126-B01E5FCCBE2D}" dt="2020-05-17T11:42:00.506" v="2298" actId="165"/>
          <ac:spMkLst>
            <pc:docMk/>
            <pc:sldMk cId="1069801175" sldId="527"/>
            <ac:spMk id="364" creationId="{23091DAA-D15A-445E-A542-53A13C147405}"/>
          </ac:spMkLst>
        </pc:spChg>
        <pc:spChg chg="mod">
          <ac:chgData name="reza kabir" userId="af3c95a13102d509" providerId="LiveId" clId="{88200EE4-F4B4-49E8-8126-B01E5FCCBE2D}" dt="2020-05-17T11:42:00.506" v="2298" actId="165"/>
          <ac:spMkLst>
            <pc:docMk/>
            <pc:sldMk cId="1069801175" sldId="527"/>
            <ac:spMk id="365" creationId="{D6E2A2F6-3B15-4E54-8954-F283B0AB0271}"/>
          </ac:spMkLst>
        </pc:spChg>
        <pc:spChg chg="mod">
          <ac:chgData name="reza kabir" userId="af3c95a13102d509" providerId="LiveId" clId="{88200EE4-F4B4-49E8-8126-B01E5FCCBE2D}" dt="2020-05-17T11:42:00.506" v="2298" actId="165"/>
          <ac:spMkLst>
            <pc:docMk/>
            <pc:sldMk cId="1069801175" sldId="527"/>
            <ac:spMk id="366" creationId="{649A8720-7E4F-4666-9774-A8D0B62049FF}"/>
          </ac:spMkLst>
        </pc:spChg>
        <pc:spChg chg="mod">
          <ac:chgData name="reza kabir" userId="af3c95a13102d509" providerId="LiveId" clId="{88200EE4-F4B4-49E8-8126-B01E5FCCBE2D}" dt="2020-05-17T11:42:00.506" v="2298" actId="165"/>
          <ac:spMkLst>
            <pc:docMk/>
            <pc:sldMk cId="1069801175" sldId="527"/>
            <ac:spMk id="367" creationId="{3D360C8B-B2EA-4139-900D-119C8A812C7C}"/>
          </ac:spMkLst>
        </pc:spChg>
        <pc:spChg chg="mod">
          <ac:chgData name="reza kabir" userId="af3c95a13102d509" providerId="LiveId" clId="{88200EE4-F4B4-49E8-8126-B01E5FCCBE2D}" dt="2020-05-17T11:42:00.506" v="2298" actId="165"/>
          <ac:spMkLst>
            <pc:docMk/>
            <pc:sldMk cId="1069801175" sldId="527"/>
            <ac:spMk id="368" creationId="{9BF3AEB4-AE1D-4D41-AE10-CC5065977320}"/>
          </ac:spMkLst>
        </pc:spChg>
        <pc:spChg chg="mod">
          <ac:chgData name="reza kabir" userId="af3c95a13102d509" providerId="LiveId" clId="{88200EE4-F4B4-49E8-8126-B01E5FCCBE2D}" dt="2020-05-17T11:42:00.506" v="2298" actId="165"/>
          <ac:spMkLst>
            <pc:docMk/>
            <pc:sldMk cId="1069801175" sldId="527"/>
            <ac:spMk id="369" creationId="{136F7FFD-C49D-44D3-A724-CFC3242BA1A2}"/>
          </ac:spMkLst>
        </pc:spChg>
        <pc:spChg chg="mod">
          <ac:chgData name="reza kabir" userId="af3c95a13102d509" providerId="LiveId" clId="{88200EE4-F4B4-49E8-8126-B01E5FCCBE2D}" dt="2020-05-17T11:42:00.506" v="2298" actId="165"/>
          <ac:spMkLst>
            <pc:docMk/>
            <pc:sldMk cId="1069801175" sldId="527"/>
            <ac:spMk id="370" creationId="{656AE97A-689C-41D1-8D62-7DB2F5EAFBBA}"/>
          </ac:spMkLst>
        </pc:spChg>
        <pc:spChg chg="mod">
          <ac:chgData name="reza kabir" userId="af3c95a13102d509" providerId="LiveId" clId="{88200EE4-F4B4-49E8-8126-B01E5FCCBE2D}" dt="2020-05-17T11:42:00.506" v="2298" actId="165"/>
          <ac:spMkLst>
            <pc:docMk/>
            <pc:sldMk cId="1069801175" sldId="527"/>
            <ac:spMk id="371" creationId="{5D8FF1A2-F2E6-41EC-86E4-4014048484C5}"/>
          </ac:spMkLst>
        </pc:spChg>
        <pc:spChg chg="mod">
          <ac:chgData name="reza kabir" userId="af3c95a13102d509" providerId="LiveId" clId="{88200EE4-F4B4-49E8-8126-B01E5FCCBE2D}" dt="2020-05-17T11:42:00.506" v="2298" actId="165"/>
          <ac:spMkLst>
            <pc:docMk/>
            <pc:sldMk cId="1069801175" sldId="527"/>
            <ac:spMk id="372" creationId="{4884A520-BC0D-4EE9-BF16-EDC634009C6D}"/>
          </ac:spMkLst>
        </pc:spChg>
        <pc:spChg chg="mod">
          <ac:chgData name="reza kabir" userId="af3c95a13102d509" providerId="LiveId" clId="{88200EE4-F4B4-49E8-8126-B01E5FCCBE2D}" dt="2020-05-17T11:42:00.506" v="2298" actId="165"/>
          <ac:spMkLst>
            <pc:docMk/>
            <pc:sldMk cId="1069801175" sldId="527"/>
            <ac:spMk id="373" creationId="{40241615-0412-4623-9738-38668EDAF889}"/>
          </ac:spMkLst>
        </pc:spChg>
        <pc:spChg chg="mod">
          <ac:chgData name="reza kabir" userId="af3c95a13102d509" providerId="LiveId" clId="{88200EE4-F4B4-49E8-8126-B01E5FCCBE2D}" dt="2020-05-17T11:42:00.506" v="2298" actId="165"/>
          <ac:spMkLst>
            <pc:docMk/>
            <pc:sldMk cId="1069801175" sldId="527"/>
            <ac:spMk id="374" creationId="{4423764E-2723-4B34-8607-9CC5CB8365B2}"/>
          </ac:spMkLst>
        </pc:spChg>
        <pc:spChg chg="mod">
          <ac:chgData name="reza kabir" userId="af3c95a13102d509" providerId="LiveId" clId="{88200EE4-F4B4-49E8-8126-B01E5FCCBE2D}" dt="2020-05-17T11:42:00.506" v="2298" actId="165"/>
          <ac:spMkLst>
            <pc:docMk/>
            <pc:sldMk cId="1069801175" sldId="527"/>
            <ac:spMk id="375" creationId="{668C3BCD-85F6-4E9F-B7B7-888104CC2BFC}"/>
          </ac:spMkLst>
        </pc:spChg>
        <pc:spChg chg="mod">
          <ac:chgData name="reza kabir" userId="af3c95a13102d509" providerId="LiveId" clId="{88200EE4-F4B4-49E8-8126-B01E5FCCBE2D}" dt="2020-05-17T11:42:00.506" v="2298" actId="165"/>
          <ac:spMkLst>
            <pc:docMk/>
            <pc:sldMk cId="1069801175" sldId="527"/>
            <ac:spMk id="376" creationId="{85281303-C87B-49AD-9764-E978E799E895}"/>
          </ac:spMkLst>
        </pc:spChg>
        <pc:spChg chg="mod">
          <ac:chgData name="reza kabir" userId="af3c95a13102d509" providerId="LiveId" clId="{88200EE4-F4B4-49E8-8126-B01E5FCCBE2D}" dt="2020-05-17T11:42:00.506" v="2298" actId="165"/>
          <ac:spMkLst>
            <pc:docMk/>
            <pc:sldMk cId="1069801175" sldId="527"/>
            <ac:spMk id="377" creationId="{6DAF39B8-8FE7-4EF3-82E4-1EA6387A9528}"/>
          </ac:spMkLst>
        </pc:spChg>
        <pc:spChg chg="mod">
          <ac:chgData name="reza kabir" userId="af3c95a13102d509" providerId="LiveId" clId="{88200EE4-F4B4-49E8-8126-B01E5FCCBE2D}" dt="2020-05-17T11:42:00.506" v="2298" actId="165"/>
          <ac:spMkLst>
            <pc:docMk/>
            <pc:sldMk cId="1069801175" sldId="527"/>
            <ac:spMk id="378" creationId="{C0354CAE-C500-4C1C-A294-CD92B8ADD72C}"/>
          </ac:spMkLst>
        </pc:spChg>
        <pc:spChg chg="mod">
          <ac:chgData name="reza kabir" userId="af3c95a13102d509" providerId="LiveId" clId="{88200EE4-F4B4-49E8-8126-B01E5FCCBE2D}" dt="2020-05-17T11:42:00.506" v="2298" actId="165"/>
          <ac:spMkLst>
            <pc:docMk/>
            <pc:sldMk cId="1069801175" sldId="527"/>
            <ac:spMk id="379" creationId="{F005CC3B-C2FB-4A6C-8260-7F33F7D568B3}"/>
          </ac:spMkLst>
        </pc:spChg>
        <pc:spChg chg="mod">
          <ac:chgData name="reza kabir" userId="af3c95a13102d509" providerId="LiveId" clId="{88200EE4-F4B4-49E8-8126-B01E5FCCBE2D}" dt="2020-05-17T11:42:00.506" v="2298" actId="165"/>
          <ac:spMkLst>
            <pc:docMk/>
            <pc:sldMk cId="1069801175" sldId="527"/>
            <ac:spMk id="380" creationId="{B05F9379-A18C-4048-BC76-A71C532373D9}"/>
          </ac:spMkLst>
        </pc:spChg>
        <pc:spChg chg="mod">
          <ac:chgData name="reza kabir" userId="af3c95a13102d509" providerId="LiveId" clId="{88200EE4-F4B4-49E8-8126-B01E5FCCBE2D}" dt="2020-05-17T11:42:00.506" v="2298" actId="165"/>
          <ac:spMkLst>
            <pc:docMk/>
            <pc:sldMk cId="1069801175" sldId="527"/>
            <ac:spMk id="381" creationId="{1142AB4A-1C0A-4B02-BF35-91785D493767}"/>
          </ac:spMkLst>
        </pc:spChg>
        <pc:spChg chg="mod">
          <ac:chgData name="reza kabir" userId="af3c95a13102d509" providerId="LiveId" clId="{88200EE4-F4B4-49E8-8126-B01E5FCCBE2D}" dt="2020-05-17T11:42:00.506" v="2298" actId="165"/>
          <ac:spMkLst>
            <pc:docMk/>
            <pc:sldMk cId="1069801175" sldId="527"/>
            <ac:spMk id="382" creationId="{B4C1E025-23B5-4AF4-B308-B35F322DC8D0}"/>
          </ac:spMkLst>
        </pc:spChg>
        <pc:spChg chg="mod">
          <ac:chgData name="reza kabir" userId="af3c95a13102d509" providerId="LiveId" clId="{88200EE4-F4B4-49E8-8126-B01E5FCCBE2D}" dt="2020-05-17T11:42:00.506" v="2298" actId="165"/>
          <ac:spMkLst>
            <pc:docMk/>
            <pc:sldMk cId="1069801175" sldId="527"/>
            <ac:spMk id="383" creationId="{D3D652D9-F41E-47D8-B3F6-9D3A40A9FE74}"/>
          </ac:spMkLst>
        </pc:spChg>
        <pc:spChg chg="mod">
          <ac:chgData name="reza kabir" userId="af3c95a13102d509" providerId="LiveId" clId="{88200EE4-F4B4-49E8-8126-B01E5FCCBE2D}" dt="2020-05-17T11:42:00.506" v="2298" actId="165"/>
          <ac:spMkLst>
            <pc:docMk/>
            <pc:sldMk cId="1069801175" sldId="527"/>
            <ac:spMk id="384" creationId="{8F003A2D-E200-42C6-AA59-5253A22925B4}"/>
          </ac:spMkLst>
        </pc:spChg>
        <pc:spChg chg="mod">
          <ac:chgData name="reza kabir" userId="af3c95a13102d509" providerId="LiveId" clId="{88200EE4-F4B4-49E8-8126-B01E5FCCBE2D}" dt="2020-05-17T11:42:00.506" v="2298" actId="165"/>
          <ac:spMkLst>
            <pc:docMk/>
            <pc:sldMk cId="1069801175" sldId="527"/>
            <ac:spMk id="385" creationId="{2E328D3C-9D73-4380-A4B0-8CBA92068E34}"/>
          </ac:spMkLst>
        </pc:spChg>
        <pc:spChg chg="mod">
          <ac:chgData name="reza kabir" userId="af3c95a13102d509" providerId="LiveId" clId="{88200EE4-F4B4-49E8-8126-B01E5FCCBE2D}" dt="2020-05-17T11:42:00.506" v="2298" actId="165"/>
          <ac:spMkLst>
            <pc:docMk/>
            <pc:sldMk cId="1069801175" sldId="527"/>
            <ac:spMk id="386" creationId="{3B283357-9F1F-40DE-A721-7AC3412A1D55}"/>
          </ac:spMkLst>
        </pc:spChg>
        <pc:spChg chg="mod">
          <ac:chgData name="reza kabir" userId="af3c95a13102d509" providerId="LiveId" clId="{88200EE4-F4B4-49E8-8126-B01E5FCCBE2D}" dt="2020-05-17T11:42:00.506" v="2298" actId="165"/>
          <ac:spMkLst>
            <pc:docMk/>
            <pc:sldMk cId="1069801175" sldId="527"/>
            <ac:spMk id="388" creationId="{00E85E1F-6B10-426D-9203-32B65681EDD4}"/>
          </ac:spMkLst>
        </pc:spChg>
        <pc:spChg chg="mod">
          <ac:chgData name="reza kabir" userId="af3c95a13102d509" providerId="LiveId" clId="{88200EE4-F4B4-49E8-8126-B01E5FCCBE2D}" dt="2020-05-17T11:42:00.506" v="2298" actId="165"/>
          <ac:spMkLst>
            <pc:docMk/>
            <pc:sldMk cId="1069801175" sldId="527"/>
            <ac:spMk id="389" creationId="{13B70299-3F3E-494A-A79C-7AD1350770D3}"/>
          </ac:spMkLst>
        </pc:spChg>
        <pc:spChg chg="mod">
          <ac:chgData name="reza kabir" userId="af3c95a13102d509" providerId="LiveId" clId="{88200EE4-F4B4-49E8-8126-B01E5FCCBE2D}" dt="2020-05-17T11:42:00.506" v="2298" actId="165"/>
          <ac:spMkLst>
            <pc:docMk/>
            <pc:sldMk cId="1069801175" sldId="527"/>
            <ac:spMk id="390" creationId="{BF1A4249-16B3-4F99-90F9-FC1ADAF885DA}"/>
          </ac:spMkLst>
        </pc:spChg>
        <pc:spChg chg="mod">
          <ac:chgData name="reza kabir" userId="af3c95a13102d509" providerId="LiveId" clId="{88200EE4-F4B4-49E8-8126-B01E5FCCBE2D}" dt="2020-05-17T11:42:00.506" v="2298" actId="165"/>
          <ac:spMkLst>
            <pc:docMk/>
            <pc:sldMk cId="1069801175" sldId="527"/>
            <ac:spMk id="391" creationId="{E27BB98A-02E2-45C3-BDD8-9740E26FC205}"/>
          </ac:spMkLst>
        </pc:spChg>
        <pc:spChg chg="mod">
          <ac:chgData name="reza kabir" userId="af3c95a13102d509" providerId="LiveId" clId="{88200EE4-F4B4-49E8-8126-B01E5FCCBE2D}" dt="2020-05-17T11:42:00.506" v="2298" actId="165"/>
          <ac:spMkLst>
            <pc:docMk/>
            <pc:sldMk cId="1069801175" sldId="527"/>
            <ac:spMk id="392" creationId="{8EA2F756-EE89-4309-B33E-29D81F431C67}"/>
          </ac:spMkLst>
        </pc:spChg>
        <pc:spChg chg="mod">
          <ac:chgData name="reza kabir" userId="af3c95a13102d509" providerId="LiveId" clId="{88200EE4-F4B4-49E8-8126-B01E5FCCBE2D}" dt="2020-05-17T11:42:00.506" v="2298" actId="165"/>
          <ac:spMkLst>
            <pc:docMk/>
            <pc:sldMk cId="1069801175" sldId="527"/>
            <ac:spMk id="393" creationId="{65688467-55A6-4E4F-AEC6-69A198306CDA}"/>
          </ac:spMkLst>
        </pc:spChg>
        <pc:spChg chg="mod">
          <ac:chgData name="reza kabir" userId="af3c95a13102d509" providerId="LiveId" clId="{88200EE4-F4B4-49E8-8126-B01E5FCCBE2D}" dt="2020-05-17T11:42:00.506" v="2298" actId="165"/>
          <ac:spMkLst>
            <pc:docMk/>
            <pc:sldMk cId="1069801175" sldId="527"/>
            <ac:spMk id="394" creationId="{BE40F388-990D-46EB-BBB7-81655FD0924D}"/>
          </ac:spMkLst>
        </pc:spChg>
        <pc:spChg chg="mod">
          <ac:chgData name="reza kabir" userId="af3c95a13102d509" providerId="LiveId" clId="{88200EE4-F4B4-49E8-8126-B01E5FCCBE2D}" dt="2020-05-17T11:42:00.506" v="2298" actId="165"/>
          <ac:spMkLst>
            <pc:docMk/>
            <pc:sldMk cId="1069801175" sldId="527"/>
            <ac:spMk id="395" creationId="{901247D0-AF3C-42B4-8DCB-C599DE1CF7C2}"/>
          </ac:spMkLst>
        </pc:spChg>
        <pc:spChg chg="mod">
          <ac:chgData name="reza kabir" userId="af3c95a13102d509" providerId="LiveId" clId="{88200EE4-F4B4-49E8-8126-B01E5FCCBE2D}" dt="2020-05-17T11:42:00.506" v="2298" actId="165"/>
          <ac:spMkLst>
            <pc:docMk/>
            <pc:sldMk cId="1069801175" sldId="527"/>
            <ac:spMk id="396" creationId="{58D195CE-7933-4ABC-A5ED-0D4BA4DD440E}"/>
          </ac:spMkLst>
        </pc:spChg>
        <pc:spChg chg="mod">
          <ac:chgData name="reza kabir" userId="af3c95a13102d509" providerId="LiveId" clId="{88200EE4-F4B4-49E8-8126-B01E5FCCBE2D}" dt="2020-05-17T11:42:00.506" v="2298" actId="165"/>
          <ac:spMkLst>
            <pc:docMk/>
            <pc:sldMk cId="1069801175" sldId="527"/>
            <ac:spMk id="398" creationId="{3088100B-B171-42EC-82D3-835AEF1B9565}"/>
          </ac:spMkLst>
        </pc:spChg>
        <pc:spChg chg="mod">
          <ac:chgData name="reza kabir" userId="af3c95a13102d509" providerId="LiveId" clId="{88200EE4-F4B4-49E8-8126-B01E5FCCBE2D}" dt="2020-05-17T11:42:00.506" v="2298" actId="165"/>
          <ac:spMkLst>
            <pc:docMk/>
            <pc:sldMk cId="1069801175" sldId="527"/>
            <ac:spMk id="399" creationId="{5B6E2300-CDE1-4967-866A-B2C96A67ED6C}"/>
          </ac:spMkLst>
        </pc:spChg>
        <pc:spChg chg="mod">
          <ac:chgData name="reza kabir" userId="af3c95a13102d509" providerId="LiveId" clId="{88200EE4-F4B4-49E8-8126-B01E5FCCBE2D}" dt="2020-05-17T11:42:00.506" v="2298" actId="165"/>
          <ac:spMkLst>
            <pc:docMk/>
            <pc:sldMk cId="1069801175" sldId="527"/>
            <ac:spMk id="400" creationId="{B0D471B1-61E9-4961-B3BB-8B91F699FA88}"/>
          </ac:spMkLst>
        </pc:spChg>
        <pc:spChg chg="mod">
          <ac:chgData name="reza kabir" userId="af3c95a13102d509" providerId="LiveId" clId="{88200EE4-F4B4-49E8-8126-B01E5FCCBE2D}" dt="2020-05-17T11:42:00.506" v="2298" actId="165"/>
          <ac:spMkLst>
            <pc:docMk/>
            <pc:sldMk cId="1069801175" sldId="527"/>
            <ac:spMk id="401" creationId="{1CA1F884-0AEB-4850-9EE6-5AE9E550C92A}"/>
          </ac:spMkLst>
        </pc:spChg>
        <pc:spChg chg="mod">
          <ac:chgData name="reza kabir" userId="af3c95a13102d509" providerId="LiveId" clId="{88200EE4-F4B4-49E8-8126-B01E5FCCBE2D}" dt="2020-05-17T11:42:00.506" v="2298" actId="165"/>
          <ac:spMkLst>
            <pc:docMk/>
            <pc:sldMk cId="1069801175" sldId="527"/>
            <ac:spMk id="402" creationId="{65AC07B2-C323-45AE-9110-6C3E1EF1F3B2}"/>
          </ac:spMkLst>
        </pc:spChg>
        <pc:spChg chg="mod">
          <ac:chgData name="reza kabir" userId="af3c95a13102d509" providerId="LiveId" clId="{88200EE4-F4B4-49E8-8126-B01E5FCCBE2D}" dt="2020-05-17T11:42:00.506" v="2298" actId="165"/>
          <ac:spMkLst>
            <pc:docMk/>
            <pc:sldMk cId="1069801175" sldId="527"/>
            <ac:spMk id="403" creationId="{40913194-7837-4F19-A23F-250368113EEF}"/>
          </ac:spMkLst>
        </pc:spChg>
        <pc:spChg chg="mod">
          <ac:chgData name="reza kabir" userId="af3c95a13102d509" providerId="LiveId" clId="{88200EE4-F4B4-49E8-8126-B01E5FCCBE2D}" dt="2020-05-17T11:42:00.506" v="2298" actId="165"/>
          <ac:spMkLst>
            <pc:docMk/>
            <pc:sldMk cId="1069801175" sldId="527"/>
            <ac:spMk id="404" creationId="{A3EA5D2C-89FB-4250-8F0A-FF6084751C93}"/>
          </ac:spMkLst>
        </pc:spChg>
        <pc:spChg chg="mod">
          <ac:chgData name="reza kabir" userId="af3c95a13102d509" providerId="LiveId" clId="{88200EE4-F4B4-49E8-8126-B01E5FCCBE2D}" dt="2020-05-17T11:42:00.506" v="2298" actId="165"/>
          <ac:spMkLst>
            <pc:docMk/>
            <pc:sldMk cId="1069801175" sldId="527"/>
            <ac:spMk id="405" creationId="{258E70A1-66F6-4654-8A6B-FE02F794F482}"/>
          </ac:spMkLst>
        </pc:spChg>
        <pc:spChg chg="mod">
          <ac:chgData name="reza kabir" userId="af3c95a13102d509" providerId="LiveId" clId="{88200EE4-F4B4-49E8-8126-B01E5FCCBE2D}" dt="2020-05-17T11:42:00.506" v="2298" actId="165"/>
          <ac:spMkLst>
            <pc:docMk/>
            <pc:sldMk cId="1069801175" sldId="527"/>
            <ac:spMk id="406" creationId="{F2DA08CD-39F1-4FC3-8CCD-68F39830097F}"/>
          </ac:spMkLst>
        </pc:spChg>
        <pc:spChg chg="mod">
          <ac:chgData name="reza kabir" userId="af3c95a13102d509" providerId="LiveId" clId="{88200EE4-F4B4-49E8-8126-B01E5FCCBE2D}" dt="2020-05-17T11:42:00.506" v="2298" actId="165"/>
          <ac:spMkLst>
            <pc:docMk/>
            <pc:sldMk cId="1069801175" sldId="527"/>
            <ac:spMk id="407" creationId="{FCB3D0F1-A149-460A-84E9-6CB76527DD09}"/>
          </ac:spMkLst>
        </pc:spChg>
        <pc:spChg chg="mod">
          <ac:chgData name="reza kabir" userId="af3c95a13102d509" providerId="LiveId" clId="{88200EE4-F4B4-49E8-8126-B01E5FCCBE2D}" dt="2020-05-17T11:42:00.506" v="2298" actId="165"/>
          <ac:spMkLst>
            <pc:docMk/>
            <pc:sldMk cId="1069801175" sldId="527"/>
            <ac:spMk id="408" creationId="{06C39503-0417-47A1-A267-E0717CFCDB6A}"/>
          </ac:spMkLst>
        </pc:spChg>
        <pc:spChg chg="mod">
          <ac:chgData name="reza kabir" userId="af3c95a13102d509" providerId="LiveId" clId="{88200EE4-F4B4-49E8-8126-B01E5FCCBE2D}" dt="2020-05-17T11:42:00.506" v="2298" actId="165"/>
          <ac:spMkLst>
            <pc:docMk/>
            <pc:sldMk cId="1069801175" sldId="527"/>
            <ac:spMk id="409" creationId="{C1E1E3E9-7D25-46E3-B669-68D026688297}"/>
          </ac:spMkLst>
        </pc:spChg>
        <pc:spChg chg="mod">
          <ac:chgData name="reza kabir" userId="af3c95a13102d509" providerId="LiveId" clId="{88200EE4-F4B4-49E8-8126-B01E5FCCBE2D}" dt="2020-05-17T11:42:00.506" v="2298" actId="165"/>
          <ac:spMkLst>
            <pc:docMk/>
            <pc:sldMk cId="1069801175" sldId="527"/>
            <ac:spMk id="410" creationId="{248EA6B9-D639-40D6-B887-B406C36540D3}"/>
          </ac:spMkLst>
        </pc:spChg>
        <pc:spChg chg="mod">
          <ac:chgData name="reza kabir" userId="af3c95a13102d509" providerId="LiveId" clId="{88200EE4-F4B4-49E8-8126-B01E5FCCBE2D}" dt="2020-05-17T11:42:00.506" v="2298" actId="165"/>
          <ac:spMkLst>
            <pc:docMk/>
            <pc:sldMk cId="1069801175" sldId="527"/>
            <ac:spMk id="411" creationId="{3AC835B4-E6A5-4252-AF05-BB35749BE5C5}"/>
          </ac:spMkLst>
        </pc:spChg>
        <pc:spChg chg="mod">
          <ac:chgData name="reza kabir" userId="af3c95a13102d509" providerId="LiveId" clId="{88200EE4-F4B4-49E8-8126-B01E5FCCBE2D}" dt="2020-05-17T11:42:00.506" v="2298" actId="165"/>
          <ac:spMkLst>
            <pc:docMk/>
            <pc:sldMk cId="1069801175" sldId="527"/>
            <ac:spMk id="412" creationId="{C8FDFA8B-2E98-4862-9215-087460EBFDC7}"/>
          </ac:spMkLst>
        </pc:spChg>
        <pc:spChg chg="mod">
          <ac:chgData name="reza kabir" userId="af3c95a13102d509" providerId="LiveId" clId="{88200EE4-F4B4-49E8-8126-B01E5FCCBE2D}" dt="2020-05-17T11:42:00.506" v="2298" actId="165"/>
          <ac:spMkLst>
            <pc:docMk/>
            <pc:sldMk cId="1069801175" sldId="527"/>
            <ac:spMk id="413" creationId="{A773A68F-C46A-409D-9E37-093733BB36C7}"/>
          </ac:spMkLst>
        </pc:spChg>
        <pc:spChg chg="mod">
          <ac:chgData name="reza kabir" userId="af3c95a13102d509" providerId="LiveId" clId="{88200EE4-F4B4-49E8-8126-B01E5FCCBE2D}" dt="2020-05-17T11:42:00.506" v="2298" actId="165"/>
          <ac:spMkLst>
            <pc:docMk/>
            <pc:sldMk cId="1069801175" sldId="527"/>
            <ac:spMk id="414" creationId="{BCC64321-3EEF-4782-A53C-E96465AF6F8D}"/>
          </ac:spMkLst>
        </pc:spChg>
        <pc:spChg chg="mod">
          <ac:chgData name="reza kabir" userId="af3c95a13102d509" providerId="LiveId" clId="{88200EE4-F4B4-49E8-8126-B01E5FCCBE2D}" dt="2020-05-17T11:42:00.506" v="2298" actId="165"/>
          <ac:spMkLst>
            <pc:docMk/>
            <pc:sldMk cId="1069801175" sldId="527"/>
            <ac:spMk id="415" creationId="{364E3007-A56F-4528-8B69-6A2FE5057E86}"/>
          </ac:spMkLst>
        </pc:spChg>
        <pc:spChg chg="mod">
          <ac:chgData name="reza kabir" userId="af3c95a13102d509" providerId="LiveId" clId="{88200EE4-F4B4-49E8-8126-B01E5FCCBE2D}" dt="2020-05-17T11:42:00.506" v="2298" actId="165"/>
          <ac:spMkLst>
            <pc:docMk/>
            <pc:sldMk cId="1069801175" sldId="527"/>
            <ac:spMk id="416" creationId="{6B1BCA56-819F-44FD-81C2-CDDBFECE63CC}"/>
          </ac:spMkLst>
        </pc:spChg>
        <pc:spChg chg="mod">
          <ac:chgData name="reza kabir" userId="af3c95a13102d509" providerId="LiveId" clId="{88200EE4-F4B4-49E8-8126-B01E5FCCBE2D}" dt="2020-05-17T11:42:00.506" v="2298" actId="165"/>
          <ac:spMkLst>
            <pc:docMk/>
            <pc:sldMk cId="1069801175" sldId="527"/>
            <ac:spMk id="417" creationId="{90F844C8-FA22-44BA-A1B2-2E72487CB9E1}"/>
          </ac:spMkLst>
        </pc:spChg>
        <pc:spChg chg="mod">
          <ac:chgData name="reza kabir" userId="af3c95a13102d509" providerId="LiveId" clId="{88200EE4-F4B4-49E8-8126-B01E5FCCBE2D}" dt="2020-05-17T11:42:00.506" v="2298" actId="165"/>
          <ac:spMkLst>
            <pc:docMk/>
            <pc:sldMk cId="1069801175" sldId="527"/>
            <ac:spMk id="418" creationId="{6ACA6F95-97FD-40A0-AD5C-3061C8ECE9E3}"/>
          </ac:spMkLst>
        </pc:spChg>
        <pc:spChg chg="mod">
          <ac:chgData name="reza kabir" userId="af3c95a13102d509" providerId="LiveId" clId="{88200EE4-F4B4-49E8-8126-B01E5FCCBE2D}" dt="2020-05-17T11:42:00.506" v="2298" actId="165"/>
          <ac:spMkLst>
            <pc:docMk/>
            <pc:sldMk cId="1069801175" sldId="527"/>
            <ac:spMk id="419" creationId="{4EBFF47B-25C9-417B-9EFF-8CF1AD6C3C0E}"/>
          </ac:spMkLst>
        </pc:spChg>
        <pc:spChg chg="mod">
          <ac:chgData name="reza kabir" userId="af3c95a13102d509" providerId="LiveId" clId="{88200EE4-F4B4-49E8-8126-B01E5FCCBE2D}" dt="2020-05-17T11:42:00.506" v="2298" actId="165"/>
          <ac:spMkLst>
            <pc:docMk/>
            <pc:sldMk cId="1069801175" sldId="527"/>
            <ac:spMk id="420" creationId="{8F8FD1F6-D5D0-45BD-8F99-C1C8FEE95409}"/>
          </ac:spMkLst>
        </pc:spChg>
        <pc:spChg chg="mod">
          <ac:chgData name="reza kabir" userId="af3c95a13102d509" providerId="LiveId" clId="{88200EE4-F4B4-49E8-8126-B01E5FCCBE2D}" dt="2020-05-17T11:42:00.506" v="2298" actId="165"/>
          <ac:spMkLst>
            <pc:docMk/>
            <pc:sldMk cId="1069801175" sldId="527"/>
            <ac:spMk id="421" creationId="{20A0C1CD-A85E-4504-BCDB-A8575996642A}"/>
          </ac:spMkLst>
        </pc:spChg>
        <pc:spChg chg="mod">
          <ac:chgData name="reza kabir" userId="af3c95a13102d509" providerId="LiveId" clId="{88200EE4-F4B4-49E8-8126-B01E5FCCBE2D}" dt="2020-05-17T11:42:00.506" v="2298" actId="165"/>
          <ac:spMkLst>
            <pc:docMk/>
            <pc:sldMk cId="1069801175" sldId="527"/>
            <ac:spMk id="422" creationId="{8B5346D6-BC1F-4F37-B0E9-42535AC095FC}"/>
          </ac:spMkLst>
        </pc:spChg>
        <pc:spChg chg="mod">
          <ac:chgData name="reza kabir" userId="af3c95a13102d509" providerId="LiveId" clId="{88200EE4-F4B4-49E8-8126-B01E5FCCBE2D}" dt="2020-05-17T11:42:00.506" v="2298" actId="165"/>
          <ac:spMkLst>
            <pc:docMk/>
            <pc:sldMk cId="1069801175" sldId="527"/>
            <ac:spMk id="423" creationId="{6FE41943-9518-41D3-8CE2-E7ADCFA35EB5}"/>
          </ac:spMkLst>
        </pc:spChg>
        <pc:spChg chg="mod">
          <ac:chgData name="reza kabir" userId="af3c95a13102d509" providerId="LiveId" clId="{88200EE4-F4B4-49E8-8126-B01E5FCCBE2D}" dt="2020-05-17T11:42:00.506" v="2298" actId="165"/>
          <ac:spMkLst>
            <pc:docMk/>
            <pc:sldMk cId="1069801175" sldId="527"/>
            <ac:spMk id="424" creationId="{E0ACC943-61AD-47D5-9475-5B915622D03F}"/>
          </ac:spMkLst>
        </pc:spChg>
        <pc:spChg chg="mod">
          <ac:chgData name="reza kabir" userId="af3c95a13102d509" providerId="LiveId" clId="{88200EE4-F4B4-49E8-8126-B01E5FCCBE2D}" dt="2020-05-17T11:42:00.506" v="2298" actId="165"/>
          <ac:spMkLst>
            <pc:docMk/>
            <pc:sldMk cId="1069801175" sldId="527"/>
            <ac:spMk id="425" creationId="{A28A43BB-1066-46E1-9D1C-CC9EE1B51429}"/>
          </ac:spMkLst>
        </pc:spChg>
        <pc:spChg chg="mod">
          <ac:chgData name="reza kabir" userId="af3c95a13102d509" providerId="LiveId" clId="{88200EE4-F4B4-49E8-8126-B01E5FCCBE2D}" dt="2020-05-17T11:42:00.506" v="2298" actId="165"/>
          <ac:spMkLst>
            <pc:docMk/>
            <pc:sldMk cId="1069801175" sldId="527"/>
            <ac:spMk id="426" creationId="{E373FFDF-4F3C-4F5F-8D45-BA44F481AA05}"/>
          </ac:spMkLst>
        </pc:spChg>
        <pc:spChg chg="mod">
          <ac:chgData name="reza kabir" userId="af3c95a13102d509" providerId="LiveId" clId="{88200EE4-F4B4-49E8-8126-B01E5FCCBE2D}" dt="2020-05-17T11:42:00.506" v="2298" actId="165"/>
          <ac:spMkLst>
            <pc:docMk/>
            <pc:sldMk cId="1069801175" sldId="527"/>
            <ac:spMk id="427" creationId="{E544F120-562D-4ED4-9606-5548589B11BE}"/>
          </ac:spMkLst>
        </pc:spChg>
        <pc:spChg chg="mod">
          <ac:chgData name="reza kabir" userId="af3c95a13102d509" providerId="LiveId" clId="{88200EE4-F4B4-49E8-8126-B01E5FCCBE2D}" dt="2020-05-17T11:42:00.506" v="2298" actId="165"/>
          <ac:spMkLst>
            <pc:docMk/>
            <pc:sldMk cId="1069801175" sldId="527"/>
            <ac:spMk id="428" creationId="{07D3D610-E40B-49FE-ABF4-CFC35E7B5F74}"/>
          </ac:spMkLst>
        </pc:spChg>
        <pc:spChg chg="mod">
          <ac:chgData name="reza kabir" userId="af3c95a13102d509" providerId="LiveId" clId="{88200EE4-F4B4-49E8-8126-B01E5FCCBE2D}" dt="2020-05-17T11:42:00.506" v="2298" actId="165"/>
          <ac:spMkLst>
            <pc:docMk/>
            <pc:sldMk cId="1069801175" sldId="527"/>
            <ac:spMk id="429" creationId="{26D458CF-F05C-4C7F-8862-961BE9313BAB}"/>
          </ac:spMkLst>
        </pc:spChg>
        <pc:spChg chg="mod">
          <ac:chgData name="reza kabir" userId="af3c95a13102d509" providerId="LiveId" clId="{88200EE4-F4B4-49E8-8126-B01E5FCCBE2D}" dt="2020-05-17T11:42:00.506" v="2298" actId="165"/>
          <ac:spMkLst>
            <pc:docMk/>
            <pc:sldMk cId="1069801175" sldId="527"/>
            <ac:spMk id="430" creationId="{680EF846-3544-44DE-BC3C-EB86CAFC8243}"/>
          </ac:spMkLst>
        </pc:spChg>
        <pc:spChg chg="mod">
          <ac:chgData name="reza kabir" userId="af3c95a13102d509" providerId="LiveId" clId="{88200EE4-F4B4-49E8-8126-B01E5FCCBE2D}" dt="2020-05-17T11:42:00.506" v="2298" actId="165"/>
          <ac:spMkLst>
            <pc:docMk/>
            <pc:sldMk cId="1069801175" sldId="527"/>
            <ac:spMk id="431" creationId="{D08CA3BC-7259-49B0-A232-187DEDF54B8B}"/>
          </ac:spMkLst>
        </pc:spChg>
        <pc:spChg chg="mod">
          <ac:chgData name="reza kabir" userId="af3c95a13102d509" providerId="LiveId" clId="{88200EE4-F4B4-49E8-8126-B01E5FCCBE2D}" dt="2020-05-17T11:42:00.506" v="2298" actId="165"/>
          <ac:spMkLst>
            <pc:docMk/>
            <pc:sldMk cId="1069801175" sldId="527"/>
            <ac:spMk id="432" creationId="{993753D0-808D-4830-8BF0-0E6AF2BACB23}"/>
          </ac:spMkLst>
        </pc:spChg>
        <pc:spChg chg="mod">
          <ac:chgData name="reza kabir" userId="af3c95a13102d509" providerId="LiveId" clId="{88200EE4-F4B4-49E8-8126-B01E5FCCBE2D}" dt="2020-05-17T11:42:00.506" v="2298" actId="165"/>
          <ac:spMkLst>
            <pc:docMk/>
            <pc:sldMk cId="1069801175" sldId="527"/>
            <ac:spMk id="433" creationId="{BAE4F50B-1EF9-4546-84E1-12B1BF3B335B}"/>
          </ac:spMkLst>
        </pc:spChg>
        <pc:spChg chg="mod">
          <ac:chgData name="reza kabir" userId="af3c95a13102d509" providerId="LiveId" clId="{88200EE4-F4B4-49E8-8126-B01E5FCCBE2D}" dt="2020-05-17T11:42:00.506" v="2298" actId="165"/>
          <ac:spMkLst>
            <pc:docMk/>
            <pc:sldMk cId="1069801175" sldId="527"/>
            <ac:spMk id="434" creationId="{EBCA3B05-28B3-4AA0-A903-1C9A03CB3D18}"/>
          </ac:spMkLst>
        </pc:spChg>
        <pc:spChg chg="mod">
          <ac:chgData name="reza kabir" userId="af3c95a13102d509" providerId="LiveId" clId="{88200EE4-F4B4-49E8-8126-B01E5FCCBE2D}" dt="2020-05-17T11:42:00.506" v="2298" actId="165"/>
          <ac:spMkLst>
            <pc:docMk/>
            <pc:sldMk cId="1069801175" sldId="527"/>
            <ac:spMk id="435" creationId="{0A72C07E-7993-4CF5-AFC5-399FF4B8A84F}"/>
          </ac:spMkLst>
        </pc:spChg>
        <pc:spChg chg="mod">
          <ac:chgData name="reza kabir" userId="af3c95a13102d509" providerId="LiveId" clId="{88200EE4-F4B4-49E8-8126-B01E5FCCBE2D}" dt="2020-05-17T11:42:00.506" v="2298" actId="165"/>
          <ac:spMkLst>
            <pc:docMk/>
            <pc:sldMk cId="1069801175" sldId="527"/>
            <ac:spMk id="436" creationId="{1FA1D33A-143C-4380-B454-F88708A3E519}"/>
          </ac:spMkLst>
        </pc:spChg>
        <pc:spChg chg="mod">
          <ac:chgData name="reza kabir" userId="af3c95a13102d509" providerId="LiveId" clId="{88200EE4-F4B4-49E8-8126-B01E5FCCBE2D}" dt="2020-05-17T11:42:00.506" v="2298" actId="165"/>
          <ac:spMkLst>
            <pc:docMk/>
            <pc:sldMk cId="1069801175" sldId="527"/>
            <ac:spMk id="437" creationId="{7AAC4735-1ABE-4590-A90F-C0FB7A30B641}"/>
          </ac:spMkLst>
        </pc:spChg>
        <pc:spChg chg="mod">
          <ac:chgData name="reza kabir" userId="af3c95a13102d509" providerId="LiveId" clId="{88200EE4-F4B4-49E8-8126-B01E5FCCBE2D}" dt="2020-05-17T11:42:00.506" v="2298" actId="165"/>
          <ac:spMkLst>
            <pc:docMk/>
            <pc:sldMk cId="1069801175" sldId="527"/>
            <ac:spMk id="438" creationId="{44096161-BEEE-457C-9A74-8C9D8D4F9312}"/>
          </ac:spMkLst>
        </pc:spChg>
        <pc:spChg chg="mod">
          <ac:chgData name="reza kabir" userId="af3c95a13102d509" providerId="LiveId" clId="{88200EE4-F4B4-49E8-8126-B01E5FCCBE2D}" dt="2020-05-17T11:42:00.506" v="2298" actId="165"/>
          <ac:spMkLst>
            <pc:docMk/>
            <pc:sldMk cId="1069801175" sldId="527"/>
            <ac:spMk id="439" creationId="{282BEEC1-7552-49A6-B744-8E0DF0D7DDFD}"/>
          </ac:spMkLst>
        </pc:spChg>
        <pc:spChg chg="mod">
          <ac:chgData name="reza kabir" userId="af3c95a13102d509" providerId="LiveId" clId="{88200EE4-F4B4-49E8-8126-B01E5FCCBE2D}" dt="2020-05-17T11:42:00.506" v="2298" actId="165"/>
          <ac:spMkLst>
            <pc:docMk/>
            <pc:sldMk cId="1069801175" sldId="527"/>
            <ac:spMk id="440" creationId="{46ACBD24-4D65-45F4-9864-9D69349830CE}"/>
          </ac:spMkLst>
        </pc:spChg>
        <pc:spChg chg="mod">
          <ac:chgData name="reza kabir" userId="af3c95a13102d509" providerId="LiveId" clId="{88200EE4-F4B4-49E8-8126-B01E5FCCBE2D}" dt="2020-05-17T11:42:00.506" v="2298" actId="165"/>
          <ac:spMkLst>
            <pc:docMk/>
            <pc:sldMk cId="1069801175" sldId="527"/>
            <ac:spMk id="441" creationId="{8DE2E226-8637-4A6B-B0B1-6AC9A6FF9B4A}"/>
          </ac:spMkLst>
        </pc:spChg>
        <pc:spChg chg="mod">
          <ac:chgData name="reza kabir" userId="af3c95a13102d509" providerId="LiveId" clId="{88200EE4-F4B4-49E8-8126-B01E5FCCBE2D}" dt="2020-05-17T11:42:00.506" v="2298" actId="165"/>
          <ac:spMkLst>
            <pc:docMk/>
            <pc:sldMk cId="1069801175" sldId="527"/>
            <ac:spMk id="442" creationId="{A90B13B1-C2BA-44D7-9BAE-A13D284E772F}"/>
          </ac:spMkLst>
        </pc:spChg>
        <pc:spChg chg="mod">
          <ac:chgData name="reza kabir" userId="af3c95a13102d509" providerId="LiveId" clId="{88200EE4-F4B4-49E8-8126-B01E5FCCBE2D}" dt="2020-05-17T11:42:00.506" v="2298" actId="165"/>
          <ac:spMkLst>
            <pc:docMk/>
            <pc:sldMk cId="1069801175" sldId="527"/>
            <ac:spMk id="443" creationId="{2A23FD14-0698-4C44-8BB1-203359B6A701}"/>
          </ac:spMkLst>
        </pc:spChg>
        <pc:spChg chg="mod">
          <ac:chgData name="reza kabir" userId="af3c95a13102d509" providerId="LiveId" clId="{88200EE4-F4B4-49E8-8126-B01E5FCCBE2D}" dt="2020-05-17T11:42:00.506" v="2298" actId="165"/>
          <ac:spMkLst>
            <pc:docMk/>
            <pc:sldMk cId="1069801175" sldId="527"/>
            <ac:spMk id="444" creationId="{D8CA6A44-42E1-4209-A2CE-C41DEF0F0B11}"/>
          </ac:spMkLst>
        </pc:spChg>
        <pc:spChg chg="mod">
          <ac:chgData name="reza kabir" userId="af3c95a13102d509" providerId="LiveId" clId="{88200EE4-F4B4-49E8-8126-B01E5FCCBE2D}" dt="2020-05-17T11:42:00.506" v="2298" actId="165"/>
          <ac:spMkLst>
            <pc:docMk/>
            <pc:sldMk cId="1069801175" sldId="527"/>
            <ac:spMk id="445" creationId="{2090D493-E572-45BB-AA13-2908AD9D82FB}"/>
          </ac:spMkLst>
        </pc:spChg>
        <pc:spChg chg="mod">
          <ac:chgData name="reza kabir" userId="af3c95a13102d509" providerId="LiveId" clId="{88200EE4-F4B4-49E8-8126-B01E5FCCBE2D}" dt="2020-05-17T11:42:00.506" v="2298" actId="165"/>
          <ac:spMkLst>
            <pc:docMk/>
            <pc:sldMk cId="1069801175" sldId="527"/>
            <ac:spMk id="446" creationId="{19D7EC06-E439-4485-A4E1-A78EB58836D7}"/>
          </ac:spMkLst>
        </pc:spChg>
        <pc:spChg chg="mod">
          <ac:chgData name="reza kabir" userId="af3c95a13102d509" providerId="LiveId" clId="{88200EE4-F4B4-49E8-8126-B01E5FCCBE2D}" dt="2020-05-17T11:42:00.506" v="2298" actId="165"/>
          <ac:spMkLst>
            <pc:docMk/>
            <pc:sldMk cId="1069801175" sldId="527"/>
            <ac:spMk id="447" creationId="{0C950502-B217-4E17-BFB7-B7018B49E3F7}"/>
          </ac:spMkLst>
        </pc:spChg>
        <pc:spChg chg="mod">
          <ac:chgData name="reza kabir" userId="af3c95a13102d509" providerId="LiveId" clId="{88200EE4-F4B4-49E8-8126-B01E5FCCBE2D}" dt="2020-05-17T11:42:00.506" v="2298" actId="165"/>
          <ac:spMkLst>
            <pc:docMk/>
            <pc:sldMk cId="1069801175" sldId="527"/>
            <ac:spMk id="448" creationId="{D2649E7C-B5C2-493E-B518-FB0EC1BB32F1}"/>
          </ac:spMkLst>
        </pc:spChg>
        <pc:spChg chg="mod">
          <ac:chgData name="reza kabir" userId="af3c95a13102d509" providerId="LiveId" clId="{88200EE4-F4B4-49E8-8126-B01E5FCCBE2D}" dt="2020-05-17T11:42:00.506" v="2298" actId="165"/>
          <ac:spMkLst>
            <pc:docMk/>
            <pc:sldMk cId="1069801175" sldId="527"/>
            <ac:spMk id="449" creationId="{83B795D9-27FF-430C-ACF2-D0BE7A9F02B4}"/>
          </ac:spMkLst>
        </pc:spChg>
        <pc:spChg chg="mod">
          <ac:chgData name="reza kabir" userId="af3c95a13102d509" providerId="LiveId" clId="{88200EE4-F4B4-49E8-8126-B01E5FCCBE2D}" dt="2020-05-17T11:42:00.506" v="2298" actId="165"/>
          <ac:spMkLst>
            <pc:docMk/>
            <pc:sldMk cId="1069801175" sldId="527"/>
            <ac:spMk id="450" creationId="{7DE936D5-7DF9-4589-B13D-6B46246A850E}"/>
          </ac:spMkLst>
        </pc:spChg>
        <pc:spChg chg="mod">
          <ac:chgData name="reza kabir" userId="af3c95a13102d509" providerId="LiveId" clId="{88200EE4-F4B4-49E8-8126-B01E5FCCBE2D}" dt="2020-05-17T11:42:00.506" v="2298" actId="165"/>
          <ac:spMkLst>
            <pc:docMk/>
            <pc:sldMk cId="1069801175" sldId="527"/>
            <ac:spMk id="451" creationId="{616FB292-8BD7-4C08-B4A2-C33E8A22AA24}"/>
          </ac:spMkLst>
        </pc:spChg>
        <pc:spChg chg="mod">
          <ac:chgData name="reza kabir" userId="af3c95a13102d509" providerId="LiveId" clId="{88200EE4-F4B4-49E8-8126-B01E5FCCBE2D}" dt="2020-05-17T11:42:00.506" v="2298" actId="165"/>
          <ac:spMkLst>
            <pc:docMk/>
            <pc:sldMk cId="1069801175" sldId="527"/>
            <ac:spMk id="452" creationId="{0FB1EDC6-5440-4E59-8D9E-30E32FB4C8EC}"/>
          </ac:spMkLst>
        </pc:spChg>
        <pc:spChg chg="mod">
          <ac:chgData name="reza kabir" userId="af3c95a13102d509" providerId="LiveId" clId="{88200EE4-F4B4-49E8-8126-B01E5FCCBE2D}" dt="2020-05-17T11:42:00.506" v="2298" actId="165"/>
          <ac:spMkLst>
            <pc:docMk/>
            <pc:sldMk cId="1069801175" sldId="527"/>
            <ac:spMk id="453" creationId="{21E82A95-C857-4E2A-BCEA-FE1E6ACC78A4}"/>
          </ac:spMkLst>
        </pc:spChg>
        <pc:spChg chg="mod">
          <ac:chgData name="reza kabir" userId="af3c95a13102d509" providerId="LiveId" clId="{88200EE4-F4B4-49E8-8126-B01E5FCCBE2D}" dt="2020-05-17T11:42:00.506" v="2298" actId="165"/>
          <ac:spMkLst>
            <pc:docMk/>
            <pc:sldMk cId="1069801175" sldId="527"/>
            <ac:spMk id="454" creationId="{5AF86BCE-A315-4078-8021-E2AD21BB0B89}"/>
          </ac:spMkLst>
        </pc:spChg>
        <pc:spChg chg="mod">
          <ac:chgData name="reza kabir" userId="af3c95a13102d509" providerId="LiveId" clId="{88200EE4-F4B4-49E8-8126-B01E5FCCBE2D}" dt="2020-05-17T11:42:00.506" v="2298" actId="165"/>
          <ac:spMkLst>
            <pc:docMk/>
            <pc:sldMk cId="1069801175" sldId="527"/>
            <ac:spMk id="455" creationId="{E1E5700E-BC1B-4DF4-8BA8-84A6BF7EA848}"/>
          </ac:spMkLst>
        </pc:spChg>
        <pc:spChg chg="mod">
          <ac:chgData name="reza kabir" userId="af3c95a13102d509" providerId="LiveId" clId="{88200EE4-F4B4-49E8-8126-B01E5FCCBE2D}" dt="2020-05-17T11:42:00.506" v="2298" actId="165"/>
          <ac:spMkLst>
            <pc:docMk/>
            <pc:sldMk cId="1069801175" sldId="527"/>
            <ac:spMk id="456" creationId="{B2B5EF2B-B118-43A3-9281-2D15D76CE9AD}"/>
          </ac:spMkLst>
        </pc:spChg>
        <pc:spChg chg="mod">
          <ac:chgData name="reza kabir" userId="af3c95a13102d509" providerId="LiveId" clId="{88200EE4-F4B4-49E8-8126-B01E5FCCBE2D}" dt="2020-05-17T11:42:00.506" v="2298" actId="165"/>
          <ac:spMkLst>
            <pc:docMk/>
            <pc:sldMk cId="1069801175" sldId="527"/>
            <ac:spMk id="457" creationId="{9F772709-515A-4669-9DA7-A867E3188B57}"/>
          </ac:spMkLst>
        </pc:spChg>
        <pc:spChg chg="mod">
          <ac:chgData name="reza kabir" userId="af3c95a13102d509" providerId="LiveId" clId="{88200EE4-F4B4-49E8-8126-B01E5FCCBE2D}" dt="2020-05-17T11:42:00.506" v="2298" actId="165"/>
          <ac:spMkLst>
            <pc:docMk/>
            <pc:sldMk cId="1069801175" sldId="527"/>
            <ac:spMk id="458" creationId="{B4500E8E-C545-4AFA-9BAB-49F2AE959135}"/>
          </ac:spMkLst>
        </pc:spChg>
        <pc:spChg chg="mod">
          <ac:chgData name="reza kabir" userId="af3c95a13102d509" providerId="LiveId" clId="{88200EE4-F4B4-49E8-8126-B01E5FCCBE2D}" dt="2020-05-17T11:42:00.506" v="2298" actId="165"/>
          <ac:spMkLst>
            <pc:docMk/>
            <pc:sldMk cId="1069801175" sldId="527"/>
            <ac:spMk id="459" creationId="{AAC839A4-15AA-406E-BAB3-536528BF5E06}"/>
          </ac:spMkLst>
        </pc:spChg>
        <pc:spChg chg="mod">
          <ac:chgData name="reza kabir" userId="af3c95a13102d509" providerId="LiveId" clId="{88200EE4-F4B4-49E8-8126-B01E5FCCBE2D}" dt="2020-05-17T11:42:00.506" v="2298" actId="165"/>
          <ac:spMkLst>
            <pc:docMk/>
            <pc:sldMk cId="1069801175" sldId="527"/>
            <ac:spMk id="460" creationId="{5BFE07D6-C7C6-4171-AAC4-7A6DD7024E63}"/>
          </ac:spMkLst>
        </pc:spChg>
        <pc:spChg chg="mod">
          <ac:chgData name="reza kabir" userId="af3c95a13102d509" providerId="LiveId" clId="{88200EE4-F4B4-49E8-8126-B01E5FCCBE2D}" dt="2020-05-17T11:42:00.506" v="2298" actId="165"/>
          <ac:spMkLst>
            <pc:docMk/>
            <pc:sldMk cId="1069801175" sldId="527"/>
            <ac:spMk id="461" creationId="{9B3BDC3C-AA9F-40EB-8041-89BEE71CCCD7}"/>
          </ac:spMkLst>
        </pc:spChg>
        <pc:spChg chg="mod">
          <ac:chgData name="reza kabir" userId="af3c95a13102d509" providerId="LiveId" clId="{88200EE4-F4B4-49E8-8126-B01E5FCCBE2D}" dt="2020-05-17T11:42:00.506" v="2298" actId="165"/>
          <ac:spMkLst>
            <pc:docMk/>
            <pc:sldMk cId="1069801175" sldId="527"/>
            <ac:spMk id="462" creationId="{ACFF2D02-7A6A-45EB-83BD-3501672FBAFD}"/>
          </ac:spMkLst>
        </pc:spChg>
        <pc:spChg chg="mod">
          <ac:chgData name="reza kabir" userId="af3c95a13102d509" providerId="LiveId" clId="{88200EE4-F4B4-49E8-8126-B01E5FCCBE2D}" dt="2020-05-17T11:42:00.506" v="2298" actId="165"/>
          <ac:spMkLst>
            <pc:docMk/>
            <pc:sldMk cId="1069801175" sldId="527"/>
            <ac:spMk id="463" creationId="{40CFF9D6-0920-47B0-8266-89554F98817A}"/>
          </ac:spMkLst>
        </pc:spChg>
        <pc:spChg chg="mod">
          <ac:chgData name="reza kabir" userId="af3c95a13102d509" providerId="LiveId" clId="{88200EE4-F4B4-49E8-8126-B01E5FCCBE2D}" dt="2020-05-17T11:42:00.506" v="2298" actId="165"/>
          <ac:spMkLst>
            <pc:docMk/>
            <pc:sldMk cId="1069801175" sldId="527"/>
            <ac:spMk id="464" creationId="{025C13E0-8868-45D6-A558-D2FAFF006328}"/>
          </ac:spMkLst>
        </pc:spChg>
        <pc:spChg chg="mod">
          <ac:chgData name="reza kabir" userId="af3c95a13102d509" providerId="LiveId" clId="{88200EE4-F4B4-49E8-8126-B01E5FCCBE2D}" dt="2020-05-17T11:42:00.506" v="2298" actId="165"/>
          <ac:spMkLst>
            <pc:docMk/>
            <pc:sldMk cId="1069801175" sldId="527"/>
            <ac:spMk id="465" creationId="{8EBFE914-CB3F-4B09-A2AF-D575DB0CE044}"/>
          </ac:spMkLst>
        </pc:spChg>
        <pc:spChg chg="mod">
          <ac:chgData name="reza kabir" userId="af3c95a13102d509" providerId="LiveId" clId="{88200EE4-F4B4-49E8-8126-B01E5FCCBE2D}" dt="2020-05-17T11:42:00.506" v="2298" actId="165"/>
          <ac:spMkLst>
            <pc:docMk/>
            <pc:sldMk cId="1069801175" sldId="527"/>
            <ac:spMk id="466" creationId="{C6FAC23F-B482-474F-A095-8763F325F579}"/>
          </ac:spMkLst>
        </pc:spChg>
        <pc:spChg chg="mod">
          <ac:chgData name="reza kabir" userId="af3c95a13102d509" providerId="LiveId" clId="{88200EE4-F4B4-49E8-8126-B01E5FCCBE2D}" dt="2020-05-17T11:42:00.506" v="2298" actId="165"/>
          <ac:spMkLst>
            <pc:docMk/>
            <pc:sldMk cId="1069801175" sldId="527"/>
            <ac:spMk id="467" creationId="{6953CFA9-294E-4A1E-A958-AD303B2D42CC}"/>
          </ac:spMkLst>
        </pc:spChg>
        <pc:spChg chg="mod">
          <ac:chgData name="reza kabir" userId="af3c95a13102d509" providerId="LiveId" clId="{88200EE4-F4B4-49E8-8126-B01E5FCCBE2D}" dt="2020-05-17T11:42:00.506" v="2298" actId="165"/>
          <ac:spMkLst>
            <pc:docMk/>
            <pc:sldMk cId="1069801175" sldId="527"/>
            <ac:spMk id="468" creationId="{52AA051F-2D17-4B23-8B77-4A11E1E2C846}"/>
          </ac:spMkLst>
        </pc:spChg>
        <pc:spChg chg="mod">
          <ac:chgData name="reza kabir" userId="af3c95a13102d509" providerId="LiveId" clId="{88200EE4-F4B4-49E8-8126-B01E5FCCBE2D}" dt="2020-05-17T11:42:00.506" v="2298" actId="165"/>
          <ac:spMkLst>
            <pc:docMk/>
            <pc:sldMk cId="1069801175" sldId="527"/>
            <ac:spMk id="469" creationId="{22AD1D1C-0BA5-47EC-95D4-E990F4B6C125}"/>
          </ac:spMkLst>
        </pc:spChg>
        <pc:spChg chg="mod">
          <ac:chgData name="reza kabir" userId="af3c95a13102d509" providerId="LiveId" clId="{88200EE4-F4B4-49E8-8126-B01E5FCCBE2D}" dt="2020-05-17T11:42:00.506" v="2298" actId="165"/>
          <ac:spMkLst>
            <pc:docMk/>
            <pc:sldMk cId="1069801175" sldId="527"/>
            <ac:spMk id="470" creationId="{4DE55A55-F249-41D7-BD56-C4663AB99FAE}"/>
          </ac:spMkLst>
        </pc:spChg>
        <pc:spChg chg="mod">
          <ac:chgData name="reza kabir" userId="af3c95a13102d509" providerId="LiveId" clId="{88200EE4-F4B4-49E8-8126-B01E5FCCBE2D}" dt="2020-05-17T11:42:00.506" v="2298" actId="165"/>
          <ac:spMkLst>
            <pc:docMk/>
            <pc:sldMk cId="1069801175" sldId="527"/>
            <ac:spMk id="471" creationId="{EE34C85D-8BD3-4AF0-BDEF-A49795BAE258}"/>
          </ac:spMkLst>
        </pc:spChg>
        <pc:spChg chg="mod">
          <ac:chgData name="reza kabir" userId="af3c95a13102d509" providerId="LiveId" clId="{88200EE4-F4B4-49E8-8126-B01E5FCCBE2D}" dt="2020-05-17T11:42:00.506" v="2298" actId="165"/>
          <ac:spMkLst>
            <pc:docMk/>
            <pc:sldMk cId="1069801175" sldId="527"/>
            <ac:spMk id="473" creationId="{2D40C0BA-D3C7-4FDD-BBF3-2B5DB5FA24FF}"/>
          </ac:spMkLst>
        </pc:spChg>
        <pc:spChg chg="mod">
          <ac:chgData name="reza kabir" userId="af3c95a13102d509" providerId="LiveId" clId="{88200EE4-F4B4-49E8-8126-B01E5FCCBE2D}" dt="2020-05-17T11:42:00.506" v="2298" actId="165"/>
          <ac:spMkLst>
            <pc:docMk/>
            <pc:sldMk cId="1069801175" sldId="527"/>
            <ac:spMk id="474" creationId="{6C5CAFB5-EB85-46B7-A1D7-7BB9E4AAB304}"/>
          </ac:spMkLst>
        </pc:spChg>
        <pc:spChg chg="mod">
          <ac:chgData name="reza kabir" userId="af3c95a13102d509" providerId="LiveId" clId="{88200EE4-F4B4-49E8-8126-B01E5FCCBE2D}" dt="2020-05-17T11:42:00.506" v="2298" actId="165"/>
          <ac:spMkLst>
            <pc:docMk/>
            <pc:sldMk cId="1069801175" sldId="527"/>
            <ac:spMk id="475" creationId="{22489E8C-2FD3-4C6D-870A-1C0589F04CAC}"/>
          </ac:spMkLst>
        </pc:spChg>
        <pc:spChg chg="mod">
          <ac:chgData name="reza kabir" userId="af3c95a13102d509" providerId="LiveId" clId="{88200EE4-F4B4-49E8-8126-B01E5FCCBE2D}" dt="2020-05-17T11:42:00.506" v="2298" actId="165"/>
          <ac:spMkLst>
            <pc:docMk/>
            <pc:sldMk cId="1069801175" sldId="527"/>
            <ac:spMk id="476" creationId="{498EEAE9-1A7D-4E62-8E95-44658A24B945}"/>
          </ac:spMkLst>
        </pc:spChg>
        <pc:spChg chg="mod">
          <ac:chgData name="reza kabir" userId="af3c95a13102d509" providerId="LiveId" clId="{88200EE4-F4B4-49E8-8126-B01E5FCCBE2D}" dt="2020-05-17T11:42:00.506" v="2298" actId="165"/>
          <ac:spMkLst>
            <pc:docMk/>
            <pc:sldMk cId="1069801175" sldId="527"/>
            <ac:spMk id="477" creationId="{1B9B7851-312E-449C-A806-DFA0B7A2D0E1}"/>
          </ac:spMkLst>
        </pc:spChg>
        <pc:spChg chg="mod">
          <ac:chgData name="reza kabir" userId="af3c95a13102d509" providerId="LiveId" clId="{88200EE4-F4B4-49E8-8126-B01E5FCCBE2D}" dt="2020-05-17T11:42:00.506" v="2298" actId="165"/>
          <ac:spMkLst>
            <pc:docMk/>
            <pc:sldMk cId="1069801175" sldId="527"/>
            <ac:spMk id="478" creationId="{59D90D9C-4FE2-490D-82A2-FDBCFD057F84}"/>
          </ac:spMkLst>
        </pc:spChg>
        <pc:spChg chg="mod">
          <ac:chgData name="reza kabir" userId="af3c95a13102d509" providerId="LiveId" clId="{88200EE4-F4B4-49E8-8126-B01E5FCCBE2D}" dt="2020-05-17T11:42:00.506" v="2298" actId="165"/>
          <ac:spMkLst>
            <pc:docMk/>
            <pc:sldMk cId="1069801175" sldId="527"/>
            <ac:spMk id="479" creationId="{726045CD-FAB3-42F1-9F29-AB40E9B103D6}"/>
          </ac:spMkLst>
        </pc:spChg>
        <pc:spChg chg="mod">
          <ac:chgData name="reza kabir" userId="af3c95a13102d509" providerId="LiveId" clId="{88200EE4-F4B4-49E8-8126-B01E5FCCBE2D}" dt="2020-05-17T11:42:00.506" v="2298" actId="165"/>
          <ac:spMkLst>
            <pc:docMk/>
            <pc:sldMk cId="1069801175" sldId="527"/>
            <ac:spMk id="480" creationId="{8D178DCD-5DF1-48A5-BF75-CF3BD5115265}"/>
          </ac:spMkLst>
        </pc:spChg>
        <pc:spChg chg="mod">
          <ac:chgData name="reza kabir" userId="af3c95a13102d509" providerId="LiveId" clId="{88200EE4-F4B4-49E8-8126-B01E5FCCBE2D}" dt="2020-05-17T11:42:00.506" v="2298" actId="165"/>
          <ac:spMkLst>
            <pc:docMk/>
            <pc:sldMk cId="1069801175" sldId="527"/>
            <ac:spMk id="481" creationId="{E9923FE2-4A73-42B0-9891-1A310F75A4CD}"/>
          </ac:spMkLst>
        </pc:spChg>
        <pc:spChg chg="mod">
          <ac:chgData name="reza kabir" userId="af3c95a13102d509" providerId="LiveId" clId="{88200EE4-F4B4-49E8-8126-B01E5FCCBE2D}" dt="2020-05-17T11:42:00.506" v="2298" actId="165"/>
          <ac:spMkLst>
            <pc:docMk/>
            <pc:sldMk cId="1069801175" sldId="527"/>
            <ac:spMk id="483" creationId="{DA2DCD22-8BB2-431E-9965-358E5B422C58}"/>
          </ac:spMkLst>
        </pc:spChg>
        <pc:spChg chg="mod">
          <ac:chgData name="reza kabir" userId="af3c95a13102d509" providerId="LiveId" clId="{88200EE4-F4B4-49E8-8126-B01E5FCCBE2D}" dt="2020-05-17T11:42:00.506" v="2298" actId="165"/>
          <ac:spMkLst>
            <pc:docMk/>
            <pc:sldMk cId="1069801175" sldId="527"/>
            <ac:spMk id="484" creationId="{28FCB729-6158-4255-9720-A50F3D5CB116}"/>
          </ac:spMkLst>
        </pc:spChg>
        <pc:spChg chg="mod">
          <ac:chgData name="reza kabir" userId="af3c95a13102d509" providerId="LiveId" clId="{88200EE4-F4B4-49E8-8126-B01E5FCCBE2D}" dt="2020-05-17T11:42:00.506" v="2298" actId="165"/>
          <ac:spMkLst>
            <pc:docMk/>
            <pc:sldMk cId="1069801175" sldId="527"/>
            <ac:spMk id="485" creationId="{685BEACB-C133-4576-86AE-944963A61726}"/>
          </ac:spMkLst>
        </pc:spChg>
        <pc:spChg chg="mod">
          <ac:chgData name="reza kabir" userId="af3c95a13102d509" providerId="LiveId" clId="{88200EE4-F4B4-49E8-8126-B01E5FCCBE2D}" dt="2020-05-17T11:42:00.506" v="2298" actId="165"/>
          <ac:spMkLst>
            <pc:docMk/>
            <pc:sldMk cId="1069801175" sldId="527"/>
            <ac:spMk id="486" creationId="{10D0A7B7-46CA-4AFD-8B50-E675C7AA66AA}"/>
          </ac:spMkLst>
        </pc:spChg>
        <pc:spChg chg="mod">
          <ac:chgData name="reza kabir" userId="af3c95a13102d509" providerId="LiveId" clId="{88200EE4-F4B4-49E8-8126-B01E5FCCBE2D}" dt="2020-05-17T11:42:00.506" v="2298" actId="165"/>
          <ac:spMkLst>
            <pc:docMk/>
            <pc:sldMk cId="1069801175" sldId="527"/>
            <ac:spMk id="487" creationId="{D65E616D-061A-458A-A139-B1F070AF7EEA}"/>
          </ac:spMkLst>
        </pc:spChg>
        <pc:spChg chg="mod">
          <ac:chgData name="reza kabir" userId="af3c95a13102d509" providerId="LiveId" clId="{88200EE4-F4B4-49E8-8126-B01E5FCCBE2D}" dt="2020-05-17T11:42:00.506" v="2298" actId="165"/>
          <ac:spMkLst>
            <pc:docMk/>
            <pc:sldMk cId="1069801175" sldId="527"/>
            <ac:spMk id="488" creationId="{9C2D747D-AD5D-41DC-A7A2-8C18AD270773}"/>
          </ac:spMkLst>
        </pc:spChg>
        <pc:spChg chg="mod">
          <ac:chgData name="reza kabir" userId="af3c95a13102d509" providerId="LiveId" clId="{88200EE4-F4B4-49E8-8126-B01E5FCCBE2D}" dt="2020-05-17T11:42:00.506" v="2298" actId="165"/>
          <ac:spMkLst>
            <pc:docMk/>
            <pc:sldMk cId="1069801175" sldId="527"/>
            <ac:spMk id="489" creationId="{CB466131-77BD-4B61-99CB-DE7931684A47}"/>
          </ac:spMkLst>
        </pc:spChg>
        <pc:spChg chg="mod">
          <ac:chgData name="reza kabir" userId="af3c95a13102d509" providerId="LiveId" clId="{88200EE4-F4B4-49E8-8126-B01E5FCCBE2D}" dt="2020-05-17T11:42:00.506" v="2298" actId="165"/>
          <ac:spMkLst>
            <pc:docMk/>
            <pc:sldMk cId="1069801175" sldId="527"/>
            <ac:spMk id="490" creationId="{80FEDDBB-04B9-49DB-A3FD-8A6D7C155152}"/>
          </ac:spMkLst>
        </pc:spChg>
        <pc:spChg chg="mod">
          <ac:chgData name="reza kabir" userId="af3c95a13102d509" providerId="LiveId" clId="{88200EE4-F4B4-49E8-8126-B01E5FCCBE2D}" dt="2020-05-17T11:42:00.506" v="2298" actId="165"/>
          <ac:spMkLst>
            <pc:docMk/>
            <pc:sldMk cId="1069801175" sldId="527"/>
            <ac:spMk id="491" creationId="{8D906DDF-5391-4F32-B9BD-9D52E9FC45D9}"/>
          </ac:spMkLst>
        </pc:spChg>
        <pc:spChg chg="mod">
          <ac:chgData name="reza kabir" userId="af3c95a13102d509" providerId="LiveId" clId="{88200EE4-F4B4-49E8-8126-B01E5FCCBE2D}" dt="2020-05-17T11:42:00.506" v="2298" actId="165"/>
          <ac:spMkLst>
            <pc:docMk/>
            <pc:sldMk cId="1069801175" sldId="527"/>
            <ac:spMk id="492" creationId="{9557AB80-2CE8-43DE-B236-D13E84E1C512}"/>
          </ac:spMkLst>
        </pc:spChg>
        <pc:spChg chg="mod">
          <ac:chgData name="reza kabir" userId="af3c95a13102d509" providerId="LiveId" clId="{88200EE4-F4B4-49E8-8126-B01E5FCCBE2D}" dt="2020-05-17T11:42:00.506" v="2298" actId="165"/>
          <ac:spMkLst>
            <pc:docMk/>
            <pc:sldMk cId="1069801175" sldId="527"/>
            <ac:spMk id="493" creationId="{DA089974-D514-4B8F-B18C-202555518DA1}"/>
          </ac:spMkLst>
        </pc:spChg>
        <pc:spChg chg="mod">
          <ac:chgData name="reza kabir" userId="af3c95a13102d509" providerId="LiveId" clId="{88200EE4-F4B4-49E8-8126-B01E5FCCBE2D}" dt="2020-05-17T11:42:00.506" v="2298" actId="165"/>
          <ac:spMkLst>
            <pc:docMk/>
            <pc:sldMk cId="1069801175" sldId="527"/>
            <ac:spMk id="494" creationId="{6DEF34BF-95F4-4680-B8D7-5CFDC814F49B}"/>
          </ac:spMkLst>
        </pc:spChg>
        <pc:spChg chg="mod">
          <ac:chgData name="reza kabir" userId="af3c95a13102d509" providerId="LiveId" clId="{88200EE4-F4B4-49E8-8126-B01E5FCCBE2D}" dt="2020-05-17T11:42:00.506" v="2298" actId="165"/>
          <ac:spMkLst>
            <pc:docMk/>
            <pc:sldMk cId="1069801175" sldId="527"/>
            <ac:spMk id="495" creationId="{D4A57E16-8FA2-4B57-8D18-D34F54DBF20A}"/>
          </ac:spMkLst>
        </pc:spChg>
        <pc:spChg chg="mod">
          <ac:chgData name="reza kabir" userId="af3c95a13102d509" providerId="LiveId" clId="{88200EE4-F4B4-49E8-8126-B01E5FCCBE2D}" dt="2020-05-17T11:42:00.506" v="2298" actId="165"/>
          <ac:spMkLst>
            <pc:docMk/>
            <pc:sldMk cId="1069801175" sldId="527"/>
            <ac:spMk id="496" creationId="{2B1F2F10-3BF8-4DE3-B258-17F974E7EBC2}"/>
          </ac:spMkLst>
        </pc:spChg>
        <pc:spChg chg="mod">
          <ac:chgData name="reza kabir" userId="af3c95a13102d509" providerId="LiveId" clId="{88200EE4-F4B4-49E8-8126-B01E5FCCBE2D}" dt="2020-05-17T11:42:00.506" v="2298" actId="165"/>
          <ac:spMkLst>
            <pc:docMk/>
            <pc:sldMk cId="1069801175" sldId="527"/>
            <ac:spMk id="497" creationId="{BD846221-6A96-4669-84AB-D7E857A2C953}"/>
          </ac:spMkLst>
        </pc:spChg>
        <pc:spChg chg="mod">
          <ac:chgData name="reza kabir" userId="af3c95a13102d509" providerId="LiveId" clId="{88200EE4-F4B4-49E8-8126-B01E5FCCBE2D}" dt="2020-05-17T11:42:00.506" v="2298" actId="165"/>
          <ac:spMkLst>
            <pc:docMk/>
            <pc:sldMk cId="1069801175" sldId="527"/>
            <ac:spMk id="498" creationId="{F1866434-2862-4C45-BB9D-240D00171D7A}"/>
          </ac:spMkLst>
        </pc:spChg>
        <pc:spChg chg="mod">
          <ac:chgData name="reza kabir" userId="af3c95a13102d509" providerId="LiveId" clId="{88200EE4-F4B4-49E8-8126-B01E5FCCBE2D}" dt="2020-05-17T11:42:00.506" v="2298" actId="165"/>
          <ac:spMkLst>
            <pc:docMk/>
            <pc:sldMk cId="1069801175" sldId="527"/>
            <ac:spMk id="499" creationId="{FB4753F3-87B5-4F81-9AC3-15AB64DD20AB}"/>
          </ac:spMkLst>
        </pc:spChg>
        <pc:spChg chg="mod">
          <ac:chgData name="reza kabir" userId="af3c95a13102d509" providerId="LiveId" clId="{88200EE4-F4B4-49E8-8126-B01E5FCCBE2D}" dt="2020-05-17T11:42:00.506" v="2298" actId="165"/>
          <ac:spMkLst>
            <pc:docMk/>
            <pc:sldMk cId="1069801175" sldId="527"/>
            <ac:spMk id="500" creationId="{B501229C-A456-41C2-A02E-9DF44C792DB6}"/>
          </ac:spMkLst>
        </pc:spChg>
        <pc:spChg chg="mod">
          <ac:chgData name="reza kabir" userId="af3c95a13102d509" providerId="LiveId" clId="{88200EE4-F4B4-49E8-8126-B01E5FCCBE2D}" dt="2020-05-17T11:42:00.506" v="2298" actId="165"/>
          <ac:spMkLst>
            <pc:docMk/>
            <pc:sldMk cId="1069801175" sldId="527"/>
            <ac:spMk id="501" creationId="{A7D81B1B-16B5-44A6-98AF-29242565545B}"/>
          </ac:spMkLst>
        </pc:spChg>
        <pc:spChg chg="mod">
          <ac:chgData name="reza kabir" userId="af3c95a13102d509" providerId="LiveId" clId="{88200EE4-F4B4-49E8-8126-B01E5FCCBE2D}" dt="2020-05-17T11:42:00.506" v="2298" actId="165"/>
          <ac:spMkLst>
            <pc:docMk/>
            <pc:sldMk cId="1069801175" sldId="527"/>
            <ac:spMk id="502" creationId="{607C3C65-F086-4A6D-9DC2-4E6496785366}"/>
          </ac:spMkLst>
        </pc:spChg>
        <pc:spChg chg="mod">
          <ac:chgData name="reza kabir" userId="af3c95a13102d509" providerId="LiveId" clId="{88200EE4-F4B4-49E8-8126-B01E5FCCBE2D}" dt="2020-05-17T11:42:00.506" v="2298" actId="165"/>
          <ac:spMkLst>
            <pc:docMk/>
            <pc:sldMk cId="1069801175" sldId="527"/>
            <ac:spMk id="503" creationId="{4D10A615-4367-4A6D-AC8E-A6D4BEA4F2EB}"/>
          </ac:spMkLst>
        </pc:spChg>
        <pc:spChg chg="mod">
          <ac:chgData name="reza kabir" userId="af3c95a13102d509" providerId="LiveId" clId="{88200EE4-F4B4-49E8-8126-B01E5FCCBE2D}" dt="2020-05-17T11:42:00.506" v="2298" actId="165"/>
          <ac:spMkLst>
            <pc:docMk/>
            <pc:sldMk cId="1069801175" sldId="527"/>
            <ac:spMk id="504" creationId="{AECF156D-E73C-4817-866B-C1BADB018792}"/>
          </ac:spMkLst>
        </pc:spChg>
        <pc:spChg chg="mod">
          <ac:chgData name="reza kabir" userId="af3c95a13102d509" providerId="LiveId" clId="{88200EE4-F4B4-49E8-8126-B01E5FCCBE2D}" dt="2020-05-17T11:42:00.506" v="2298" actId="165"/>
          <ac:spMkLst>
            <pc:docMk/>
            <pc:sldMk cId="1069801175" sldId="527"/>
            <ac:spMk id="505" creationId="{233F1AB6-A963-4C6F-B85D-3A9F7A37CC01}"/>
          </ac:spMkLst>
        </pc:spChg>
        <pc:spChg chg="mod">
          <ac:chgData name="reza kabir" userId="af3c95a13102d509" providerId="LiveId" clId="{88200EE4-F4B4-49E8-8126-B01E5FCCBE2D}" dt="2020-05-17T11:42:00.506" v="2298" actId="165"/>
          <ac:spMkLst>
            <pc:docMk/>
            <pc:sldMk cId="1069801175" sldId="527"/>
            <ac:spMk id="506" creationId="{70AAB93D-CE68-4C49-92B7-44A5668A552B}"/>
          </ac:spMkLst>
        </pc:spChg>
        <pc:spChg chg="mod">
          <ac:chgData name="reza kabir" userId="af3c95a13102d509" providerId="LiveId" clId="{88200EE4-F4B4-49E8-8126-B01E5FCCBE2D}" dt="2020-05-17T11:42:00.506" v="2298" actId="165"/>
          <ac:spMkLst>
            <pc:docMk/>
            <pc:sldMk cId="1069801175" sldId="527"/>
            <ac:spMk id="507" creationId="{0B9037DC-19F4-4F14-86D3-3A8AB8C04B1F}"/>
          </ac:spMkLst>
        </pc:spChg>
        <pc:spChg chg="mod">
          <ac:chgData name="reza kabir" userId="af3c95a13102d509" providerId="LiveId" clId="{88200EE4-F4B4-49E8-8126-B01E5FCCBE2D}" dt="2020-05-17T11:42:00.506" v="2298" actId="165"/>
          <ac:spMkLst>
            <pc:docMk/>
            <pc:sldMk cId="1069801175" sldId="527"/>
            <ac:spMk id="508" creationId="{A9E078A2-00E6-4A2F-A592-FD5BA028E94E}"/>
          </ac:spMkLst>
        </pc:spChg>
        <pc:spChg chg="mod">
          <ac:chgData name="reza kabir" userId="af3c95a13102d509" providerId="LiveId" clId="{88200EE4-F4B4-49E8-8126-B01E5FCCBE2D}" dt="2020-05-17T11:42:00.506" v="2298" actId="165"/>
          <ac:spMkLst>
            <pc:docMk/>
            <pc:sldMk cId="1069801175" sldId="527"/>
            <ac:spMk id="509" creationId="{B7FDB40A-EFB9-4C1D-B5B4-8C49F82AAD5F}"/>
          </ac:spMkLst>
        </pc:spChg>
        <pc:spChg chg="mod">
          <ac:chgData name="reza kabir" userId="af3c95a13102d509" providerId="LiveId" clId="{88200EE4-F4B4-49E8-8126-B01E5FCCBE2D}" dt="2020-05-17T11:42:00.506" v="2298" actId="165"/>
          <ac:spMkLst>
            <pc:docMk/>
            <pc:sldMk cId="1069801175" sldId="527"/>
            <ac:spMk id="510" creationId="{9B4DE753-AADA-4576-8937-2A99E7F77264}"/>
          </ac:spMkLst>
        </pc:spChg>
        <pc:spChg chg="mod">
          <ac:chgData name="reza kabir" userId="af3c95a13102d509" providerId="LiveId" clId="{88200EE4-F4B4-49E8-8126-B01E5FCCBE2D}" dt="2020-05-17T11:42:00.506" v="2298" actId="165"/>
          <ac:spMkLst>
            <pc:docMk/>
            <pc:sldMk cId="1069801175" sldId="527"/>
            <ac:spMk id="511" creationId="{A099DF75-0A62-4748-AA8C-DF227EB91124}"/>
          </ac:spMkLst>
        </pc:spChg>
        <pc:spChg chg="mod">
          <ac:chgData name="reza kabir" userId="af3c95a13102d509" providerId="LiveId" clId="{88200EE4-F4B4-49E8-8126-B01E5FCCBE2D}" dt="2020-05-17T11:42:00.506" v="2298" actId="165"/>
          <ac:spMkLst>
            <pc:docMk/>
            <pc:sldMk cId="1069801175" sldId="527"/>
            <ac:spMk id="512" creationId="{130BE110-794F-4521-9A6A-3F97D904E49D}"/>
          </ac:spMkLst>
        </pc:spChg>
        <pc:spChg chg="mod">
          <ac:chgData name="reza kabir" userId="af3c95a13102d509" providerId="LiveId" clId="{88200EE4-F4B4-49E8-8126-B01E5FCCBE2D}" dt="2020-05-17T11:42:00.506" v="2298" actId="165"/>
          <ac:spMkLst>
            <pc:docMk/>
            <pc:sldMk cId="1069801175" sldId="527"/>
            <ac:spMk id="513" creationId="{E2D16E9C-EEBC-440D-A574-49BECD18FCC8}"/>
          </ac:spMkLst>
        </pc:spChg>
        <pc:spChg chg="mod">
          <ac:chgData name="reza kabir" userId="af3c95a13102d509" providerId="LiveId" clId="{88200EE4-F4B4-49E8-8126-B01E5FCCBE2D}" dt="2020-05-17T11:42:00.506" v="2298" actId="165"/>
          <ac:spMkLst>
            <pc:docMk/>
            <pc:sldMk cId="1069801175" sldId="527"/>
            <ac:spMk id="514" creationId="{8576125B-8C28-4794-A688-D4FD8021F065}"/>
          </ac:spMkLst>
        </pc:spChg>
        <pc:spChg chg="mod">
          <ac:chgData name="reza kabir" userId="af3c95a13102d509" providerId="LiveId" clId="{88200EE4-F4B4-49E8-8126-B01E5FCCBE2D}" dt="2020-05-17T11:42:00.506" v="2298" actId="165"/>
          <ac:spMkLst>
            <pc:docMk/>
            <pc:sldMk cId="1069801175" sldId="527"/>
            <ac:spMk id="515" creationId="{0573DA31-0434-4331-A9BF-9F084BC3CCCD}"/>
          </ac:spMkLst>
        </pc:spChg>
        <pc:spChg chg="mod">
          <ac:chgData name="reza kabir" userId="af3c95a13102d509" providerId="LiveId" clId="{88200EE4-F4B4-49E8-8126-B01E5FCCBE2D}" dt="2020-05-17T11:42:00.506" v="2298" actId="165"/>
          <ac:spMkLst>
            <pc:docMk/>
            <pc:sldMk cId="1069801175" sldId="527"/>
            <ac:spMk id="516" creationId="{96885AD7-80D0-40EA-8BC9-05F5104FCC60}"/>
          </ac:spMkLst>
        </pc:spChg>
        <pc:spChg chg="mod">
          <ac:chgData name="reza kabir" userId="af3c95a13102d509" providerId="LiveId" clId="{88200EE4-F4B4-49E8-8126-B01E5FCCBE2D}" dt="2020-05-17T11:42:00.506" v="2298" actId="165"/>
          <ac:spMkLst>
            <pc:docMk/>
            <pc:sldMk cId="1069801175" sldId="527"/>
            <ac:spMk id="517" creationId="{ABC9DEE2-5702-44E7-B59A-79174FFBEC09}"/>
          </ac:spMkLst>
        </pc:spChg>
        <pc:spChg chg="mod">
          <ac:chgData name="reza kabir" userId="af3c95a13102d509" providerId="LiveId" clId="{88200EE4-F4B4-49E8-8126-B01E5FCCBE2D}" dt="2020-05-17T11:42:00.506" v="2298" actId="165"/>
          <ac:spMkLst>
            <pc:docMk/>
            <pc:sldMk cId="1069801175" sldId="527"/>
            <ac:spMk id="518" creationId="{5A1DD3CD-895F-422C-B35D-F5E664259F39}"/>
          </ac:spMkLst>
        </pc:spChg>
        <pc:spChg chg="mod">
          <ac:chgData name="reza kabir" userId="af3c95a13102d509" providerId="LiveId" clId="{88200EE4-F4B4-49E8-8126-B01E5FCCBE2D}" dt="2020-05-17T11:42:00.506" v="2298" actId="165"/>
          <ac:spMkLst>
            <pc:docMk/>
            <pc:sldMk cId="1069801175" sldId="527"/>
            <ac:spMk id="519" creationId="{D09F4399-102B-48F9-A089-68A4A52F4B36}"/>
          </ac:spMkLst>
        </pc:spChg>
        <pc:spChg chg="mod">
          <ac:chgData name="reza kabir" userId="af3c95a13102d509" providerId="LiveId" clId="{88200EE4-F4B4-49E8-8126-B01E5FCCBE2D}" dt="2020-05-17T11:42:00.506" v="2298" actId="165"/>
          <ac:spMkLst>
            <pc:docMk/>
            <pc:sldMk cId="1069801175" sldId="527"/>
            <ac:spMk id="520" creationId="{F55C9A4F-62D7-45DF-8D0C-43819E7C8651}"/>
          </ac:spMkLst>
        </pc:spChg>
        <pc:spChg chg="mod">
          <ac:chgData name="reza kabir" userId="af3c95a13102d509" providerId="LiveId" clId="{88200EE4-F4B4-49E8-8126-B01E5FCCBE2D}" dt="2020-05-17T11:42:00.506" v="2298" actId="165"/>
          <ac:spMkLst>
            <pc:docMk/>
            <pc:sldMk cId="1069801175" sldId="527"/>
            <ac:spMk id="521" creationId="{F7281935-EF8C-4428-8066-AA46D2DA0B3D}"/>
          </ac:spMkLst>
        </pc:spChg>
        <pc:spChg chg="mod">
          <ac:chgData name="reza kabir" userId="af3c95a13102d509" providerId="LiveId" clId="{88200EE4-F4B4-49E8-8126-B01E5FCCBE2D}" dt="2020-05-17T11:42:00.506" v="2298" actId="165"/>
          <ac:spMkLst>
            <pc:docMk/>
            <pc:sldMk cId="1069801175" sldId="527"/>
            <ac:spMk id="522" creationId="{2C4957D0-8FBB-4A3A-8483-94E86868E4E4}"/>
          </ac:spMkLst>
        </pc:spChg>
        <pc:spChg chg="mod">
          <ac:chgData name="reza kabir" userId="af3c95a13102d509" providerId="LiveId" clId="{88200EE4-F4B4-49E8-8126-B01E5FCCBE2D}" dt="2020-05-17T11:42:00.506" v="2298" actId="165"/>
          <ac:spMkLst>
            <pc:docMk/>
            <pc:sldMk cId="1069801175" sldId="527"/>
            <ac:spMk id="523" creationId="{D1F7AAB4-BF99-40EC-8EBB-0EB685B5D6FF}"/>
          </ac:spMkLst>
        </pc:spChg>
        <pc:spChg chg="mod">
          <ac:chgData name="reza kabir" userId="af3c95a13102d509" providerId="LiveId" clId="{88200EE4-F4B4-49E8-8126-B01E5FCCBE2D}" dt="2020-05-17T11:42:00.506" v="2298" actId="165"/>
          <ac:spMkLst>
            <pc:docMk/>
            <pc:sldMk cId="1069801175" sldId="527"/>
            <ac:spMk id="524" creationId="{041A3C04-BFC1-4A25-B50E-7ECBBC8E39A3}"/>
          </ac:spMkLst>
        </pc:spChg>
        <pc:spChg chg="mod">
          <ac:chgData name="reza kabir" userId="af3c95a13102d509" providerId="LiveId" clId="{88200EE4-F4B4-49E8-8126-B01E5FCCBE2D}" dt="2020-05-17T11:42:00.506" v="2298" actId="165"/>
          <ac:spMkLst>
            <pc:docMk/>
            <pc:sldMk cId="1069801175" sldId="527"/>
            <ac:spMk id="525" creationId="{0609174E-1E8F-4101-86ED-7C59A0C1C37A}"/>
          </ac:spMkLst>
        </pc:spChg>
        <pc:spChg chg="mod">
          <ac:chgData name="reza kabir" userId="af3c95a13102d509" providerId="LiveId" clId="{88200EE4-F4B4-49E8-8126-B01E5FCCBE2D}" dt="2020-05-17T11:42:00.506" v="2298" actId="165"/>
          <ac:spMkLst>
            <pc:docMk/>
            <pc:sldMk cId="1069801175" sldId="527"/>
            <ac:spMk id="526" creationId="{B4D33BA9-199B-4D04-9443-18F7261B54BB}"/>
          </ac:spMkLst>
        </pc:spChg>
        <pc:spChg chg="mod">
          <ac:chgData name="reza kabir" userId="af3c95a13102d509" providerId="LiveId" clId="{88200EE4-F4B4-49E8-8126-B01E5FCCBE2D}" dt="2020-05-17T11:42:00.506" v="2298" actId="165"/>
          <ac:spMkLst>
            <pc:docMk/>
            <pc:sldMk cId="1069801175" sldId="527"/>
            <ac:spMk id="527" creationId="{D4E1FD96-7088-44AC-93F1-68821EB1CC03}"/>
          </ac:spMkLst>
        </pc:spChg>
        <pc:spChg chg="mod">
          <ac:chgData name="reza kabir" userId="af3c95a13102d509" providerId="LiveId" clId="{88200EE4-F4B4-49E8-8126-B01E5FCCBE2D}" dt="2020-05-17T11:42:00.506" v="2298" actId="165"/>
          <ac:spMkLst>
            <pc:docMk/>
            <pc:sldMk cId="1069801175" sldId="527"/>
            <ac:spMk id="528" creationId="{46421425-4469-4105-8DDC-FC8928D80985}"/>
          </ac:spMkLst>
        </pc:spChg>
        <pc:spChg chg="mod">
          <ac:chgData name="reza kabir" userId="af3c95a13102d509" providerId="LiveId" clId="{88200EE4-F4B4-49E8-8126-B01E5FCCBE2D}" dt="2020-05-17T11:42:00.506" v="2298" actId="165"/>
          <ac:spMkLst>
            <pc:docMk/>
            <pc:sldMk cId="1069801175" sldId="527"/>
            <ac:spMk id="529" creationId="{F5161BEF-06D4-4ABA-B120-314EC28F44C8}"/>
          </ac:spMkLst>
        </pc:spChg>
        <pc:spChg chg="mod">
          <ac:chgData name="reza kabir" userId="af3c95a13102d509" providerId="LiveId" clId="{88200EE4-F4B4-49E8-8126-B01E5FCCBE2D}" dt="2020-05-17T11:42:00.506" v="2298" actId="165"/>
          <ac:spMkLst>
            <pc:docMk/>
            <pc:sldMk cId="1069801175" sldId="527"/>
            <ac:spMk id="530" creationId="{A4345A51-4F05-4373-A8AE-A0D07F36270E}"/>
          </ac:spMkLst>
        </pc:spChg>
        <pc:spChg chg="mod">
          <ac:chgData name="reza kabir" userId="af3c95a13102d509" providerId="LiveId" clId="{88200EE4-F4B4-49E8-8126-B01E5FCCBE2D}" dt="2020-05-17T11:42:00.506" v="2298" actId="165"/>
          <ac:spMkLst>
            <pc:docMk/>
            <pc:sldMk cId="1069801175" sldId="527"/>
            <ac:spMk id="531" creationId="{A03C4F0D-3F99-475F-9FA6-C9F44E6DC27C}"/>
          </ac:spMkLst>
        </pc:spChg>
        <pc:spChg chg="mod">
          <ac:chgData name="reza kabir" userId="af3c95a13102d509" providerId="LiveId" clId="{88200EE4-F4B4-49E8-8126-B01E5FCCBE2D}" dt="2020-05-17T11:42:00.506" v="2298" actId="165"/>
          <ac:spMkLst>
            <pc:docMk/>
            <pc:sldMk cId="1069801175" sldId="527"/>
            <ac:spMk id="532" creationId="{DEA3651F-43E8-4CB1-B91B-80CFFB035375}"/>
          </ac:spMkLst>
        </pc:spChg>
        <pc:spChg chg="mod">
          <ac:chgData name="reza kabir" userId="af3c95a13102d509" providerId="LiveId" clId="{88200EE4-F4B4-49E8-8126-B01E5FCCBE2D}" dt="2020-05-17T11:42:00.506" v="2298" actId="165"/>
          <ac:spMkLst>
            <pc:docMk/>
            <pc:sldMk cId="1069801175" sldId="527"/>
            <ac:spMk id="533" creationId="{502B77C3-5BC7-4749-93EF-4FBF7792AF91}"/>
          </ac:spMkLst>
        </pc:spChg>
        <pc:spChg chg="mod">
          <ac:chgData name="reza kabir" userId="af3c95a13102d509" providerId="LiveId" clId="{88200EE4-F4B4-49E8-8126-B01E5FCCBE2D}" dt="2020-05-17T11:42:00.506" v="2298" actId="165"/>
          <ac:spMkLst>
            <pc:docMk/>
            <pc:sldMk cId="1069801175" sldId="527"/>
            <ac:spMk id="534" creationId="{F685B795-92FE-489D-9163-2F170B2B9D78}"/>
          </ac:spMkLst>
        </pc:spChg>
        <pc:spChg chg="mod">
          <ac:chgData name="reza kabir" userId="af3c95a13102d509" providerId="LiveId" clId="{88200EE4-F4B4-49E8-8126-B01E5FCCBE2D}" dt="2020-05-17T11:42:00.506" v="2298" actId="165"/>
          <ac:spMkLst>
            <pc:docMk/>
            <pc:sldMk cId="1069801175" sldId="527"/>
            <ac:spMk id="535" creationId="{21CFEE11-6C17-4848-BD6C-B3467B5926B7}"/>
          </ac:spMkLst>
        </pc:spChg>
        <pc:spChg chg="mod">
          <ac:chgData name="reza kabir" userId="af3c95a13102d509" providerId="LiveId" clId="{88200EE4-F4B4-49E8-8126-B01E5FCCBE2D}" dt="2020-05-17T11:42:00.506" v="2298" actId="165"/>
          <ac:spMkLst>
            <pc:docMk/>
            <pc:sldMk cId="1069801175" sldId="527"/>
            <ac:spMk id="536" creationId="{DCA9EF2C-2A52-4002-8EC3-9FF7581D97DD}"/>
          </ac:spMkLst>
        </pc:spChg>
        <pc:spChg chg="mod">
          <ac:chgData name="reza kabir" userId="af3c95a13102d509" providerId="LiveId" clId="{88200EE4-F4B4-49E8-8126-B01E5FCCBE2D}" dt="2020-05-17T11:42:00.506" v="2298" actId="165"/>
          <ac:spMkLst>
            <pc:docMk/>
            <pc:sldMk cId="1069801175" sldId="527"/>
            <ac:spMk id="537" creationId="{E665D6CE-1576-4F15-BE1D-422F7BB22D42}"/>
          </ac:spMkLst>
        </pc:spChg>
        <pc:spChg chg="mod">
          <ac:chgData name="reza kabir" userId="af3c95a13102d509" providerId="LiveId" clId="{88200EE4-F4B4-49E8-8126-B01E5FCCBE2D}" dt="2020-05-17T11:42:00.506" v="2298" actId="165"/>
          <ac:spMkLst>
            <pc:docMk/>
            <pc:sldMk cId="1069801175" sldId="527"/>
            <ac:spMk id="538" creationId="{6A170666-C370-4E17-819C-2BE5F49755AA}"/>
          </ac:spMkLst>
        </pc:spChg>
        <pc:spChg chg="mod">
          <ac:chgData name="reza kabir" userId="af3c95a13102d509" providerId="LiveId" clId="{88200EE4-F4B4-49E8-8126-B01E5FCCBE2D}" dt="2020-05-17T11:42:00.506" v="2298" actId="165"/>
          <ac:spMkLst>
            <pc:docMk/>
            <pc:sldMk cId="1069801175" sldId="527"/>
            <ac:spMk id="539" creationId="{654D4314-17BB-4F43-888E-6FE697016F5D}"/>
          </ac:spMkLst>
        </pc:spChg>
        <pc:spChg chg="mod">
          <ac:chgData name="reza kabir" userId="af3c95a13102d509" providerId="LiveId" clId="{88200EE4-F4B4-49E8-8126-B01E5FCCBE2D}" dt="2020-05-17T11:42:00.506" v="2298" actId="165"/>
          <ac:spMkLst>
            <pc:docMk/>
            <pc:sldMk cId="1069801175" sldId="527"/>
            <ac:spMk id="540" creationId="{B8E8251D-9BF5-405B-939B-58BE44BDFB95}"/>
          </ac:spMkLst>
        </pc:spChg>
        <pc:spChg chg="mod">
          <ac:chgData name="reza kabir" userId="af3c95a13102d509" providerId="LiveId" clId="{88200EE4-F4B4-49E8-8126-B01E5FCCBE2D}" dt="2020-05-17T11:42:00.506" v="2298" actId="165"/>
          <ac:spMkLst>
            <pc:docMk/>
            <pc:sldMk cId="1069801175" sldId="527"/>
            <ac:spMk id="541" creationId="{08B53D6D-A42D-4CF5-82E3-A4F634CE63DE}"/>
          </ac:spMkLst>
        </pc:spChg>
        <pc:spChg chg="mod">
          <ac:chgData name="reza kabir" userId="af3c95a13102d509" providerId="LiveId" clId="{88200EE4-F4B4-49E8-8126-B01E5FCCBE2D}" dt="2020-05-17T11:42:00.506" v="2298" actId="165"/>
          <ac:spMkLst>
            <pc:docMk/>
            <pc:sldMk cId="1069801175" sldId="527"/>
            <ac:spMk id="542" creationId="{D04F0DFF-D5BF-435F-BD67-6E7E313FA6EC}"/>
          </ac:spMkLst>
        </pc:spChg>
        <pc:spChg chg="mod">
          <ac:chgData name="reza kabir" userId="af3c95a13102d509" providerId="LiveId" clId="{88200EE4-F4B4-49E8-8126-B01E5FCCBE2D}" dt="2020-05-17T11:42:00.506" v="2298" actId="165"/>
          <ac:spMkLst>
            <pc:docMk/>
            <pc:sldMk cId="1069801175" sldId="527"/>
            <ac:spMk id="543" creationId="{473D19B6-F4FB-4352-B369-DF676B1CBFCE}"/>
          </ac:spMkLst>
        </pc:spChg>
        <pc:spChg chg="mod">
          <ac:chgData name="reza kabir" userId="af3c95a13102d509" providerId="LiveId" clId="{88200EE4-F4B4-49E8-8126-B01E5FCCBE2D}" dt="2020-05-17T11:42:00.506" v="2298" actId="165"/>
          <ac:spMkLst>
            <pc:docMk/>
            <pc:sldMk cId="1069801175" sldId="527"/>
            <ac:spMk id="544" creationId="{1AB81F6C-57F3-44E9-9534-61AAD2EE68E0}"/>
          </ac:spMkLst>
        </pc:spChg>
        <pc:spChg chg="mod">
          <ac:chgData name="reza kabir" userId="af3c95a13102d509" providerId="LiveId" clId="{88200EE4-F4B4-49E8-8126-B01E5FCCBE2D}" dt="2020-05-17T11:42:00.506" v="2298" actId="165"/>
          <ac:spMkLst>
            <pc:docMk/>
            <pc:sldMk cId="1069801175" sldId="527"/>
            <ac:spMk id="545" creationId="{0D755AD4-8D9E-4395-98CB-FEAC954BD691}"/>
          </ac:spMkLst>
        </pc:spChg>
        <pc:spChg chg="mod">
          <ac:chgData name="reza kabir" userId="af3c95a13102d509" providerId="LiveId" clId="{88200EE4-F4B4-49E8-8126-B01E5FCCBE2D}" dt="2020-05-17T11:42:00.506" v="2298" actId="165"/>
          <ac:spMkLst>
            <pc:docMk/>
            <pc:sldMk cId="1069801175" sldId="527"/>
            <ac:spMk id="546" creationId="{3B5F094A-1DF3-4AEB-9938-88E0197299AC}"/>
          </ac:spMkLst>
        </pc:spChg>
        <pc:spChg chg="mod">
          <ac:chgData name="reza kabir" userId="af3c95a13102d509" providerId="LiveId" clId="{88200EE4-F4B4-49E8-8126-B01E5FCCBE2D}" dt="2020-05-17T11:42:00.506" v="2298" actId="165"/>
          <ac:spMkLst>
            <pc:docMk/>
            <pc:sldMk cId="1069801175" sldId="527"/>
            <ac:spMk id="547" creationId="{1E2B3B68-CEAF-4F47-A0C1-05032AC2F0F6}"/>
          </ac:spMkLst>
        </pc:spChg>
        <pc:spChg chg="mod">
          <ac:chgData name="reza kabir" userId="af3c95a13102d509" providerId="LiveId" clId="{88200EE4-F4B4-49E8-8126-B01E5FCCBE2D}" dt="2020-05-17T11:42:00.506" v="2298" actId="165"/>
          <ac:spMkLst>
            <pc:docMk/>
            <pc:sldMk cId="1069801175" sldId="527"/>
            <ac:spMk id="548" creationId="{73F41280-1734-42BA-A965-8E1BB07B6451}"/>
          </ac:spMkLst>
        </pc:spChg>
        <pc:spChg chg="mod">
          <ac:chgData name="reza kabir" userId="af3c95a13102d509" providerId="LiveId" clId="{88200EE4-F4B4-49E8-8126-B01E5FCCBE2D}" dt="2020-05-17T11:42:00.506" v="2298" actId="165"/>
          <ac:spMkLst>
            <pc:docMk/>
            <pc:sldMk cId="1069801175" sldId="527"/>
            <ac:spMk id="549" creationId="{A2A0CE01-57D9-4A46-9DA1-4A34E14509B4}"/>
          </ac:spMkLst>
        </pc:spChg>
        <pc:spChg chg="mod">
          <ac:chgData name="reza kabir" userId="af3c95a13102d509" providerId="LiveId" clId="{88200EE4-F4B4-49E8-8126-B01E5FCCBE2D}" dt="2020-05-17T11:42:00.506" v="2298" actId="165"/>
          <ac:spMkLst>
            <pc:docMk/>
            <pc:sldMk cId="1069801175" sldId="527"/>
            <ac:spMk id="550" creationId="{CBE7D9C0-8691-4857-891A-5A92BE1CA1CF}"/>
          </ac:spMkLst>
        </pc:spChg>
        <pc:spChg chg="mod">
          <ac:chgData name="reza kabir" userId="af3c95a13102d509" providerId="LiveId" clId="{88200EE4-F4B4-49E8-8126-B01E5FCCBE2D}" dt="2020-05-17T11:42:00.506" v="2298" actId="165"/>
          <ac:spMkLst>
            <pc:docMk/>
            <pc:sldMk cId="1069801175" sldId="527"/>
            <ac:spMk id="551" creationId="{0B83A4B4-D8A3-4B65-AB77-712068ADCE89}"/>
          </ac:spMkLst>
        </pc:spChg>
        <pc:spChg chg="mod">
          <ac:chgData name="reza kabir" userId="af3c95a13102d509" providerId="LiveId" clId="{88200EE4-F4B4-49E8-8126-B01E5FCCBE2D}" dt="2020-05-17T11:42:00.506" v="2298" actId="165"/>
          <ac:spMkLst>
            <pc:docMk/>
            <pc:sldMk cId="1069801175" sldId="527"/>
            <ac:spMk id="552" creationId="{311F87FB-952B-45F8-958B-3829E8B77CEF}"/>
          </ac:spMkLst>
        </pc:spChg>
        <pc:spChg chg="mod">
          <ac:chgData name="reza kabir" userId="af3c95a13102d509" providerId="LiveId" clId="{88200EE4-F4B4-49E8-8126-B01E5FCCBE2D}" dt="2020-05-17T11:42:00.506" v="2298" actId="165"/>
          <ac:spMkLst>
            <pc:docMk/>
            <pc:sldMk cId="1069801175" sldId="527"/>
            <ac:spMk id="553" creationId="{4112CED0-4A3C-4495-8D25-EC650DB631D5}"/>
          </ac:spMkLst>
        </pc:spChg>
        <pc:spChg chg="mod">
          <ac:chgData name="reza kabir" userId="af3c95a13102d509" providerId="LiveId" clId="{88200EE4-F4B4-49E8-8126-B01E5FCCBE2D}" dt="2020-05-17T11:42:00.506" v="2298" actId="165"/>
          <ac:spMkLst>
            <pc:docMk/>
            <pc:sldMk cId="1069801175" sldId="527"/>
            <ac:spMk id="554" creationId="{4A1C6F41-2085-4B86-8E3F-1E37716F85E2}"/>
          </ac:spMkLst>
        </pc:spChg>
        <pc:spChg chg="mod">
          <ac:chgData name="reza kabir" userId="af3c95a13102d509" providerId="LiveId" clId="{88200EE4-F4B4-49E8-8126-B01E5FCCBE2D}" dt="2020-05-17T11:42:00.506" v="2298" actId="165"/>
          <ac:spMkLst>
            <pc:docMk/>
            <pc:sldMk cId="1069801175" sldId="527"/>
            <ac:spMk id="555" creationId="{ED3F32F5-736A-4F46-83A5-BE5EAA1A56EC}"/>
          </ac:spMkLst>
        </pc:spChg>
        <pc:spChg chg="mod">
          <ac:chgData name="reza kabir" userId="af3c95a13102d509" providerId="LiveId" clId="{88200EE4-F4B4-49E8-8126-B01E5FCCBE2D}" dt="2020-05-17T11:42:00.506" v="2298" actId="165"/>
          <ac:spMkLst>
            <pc:docMk/>
            <pc:sldMk cId="1069801175" sldId="527"/>
            <ac:spMk id="556" creationId="{BA295742-EEC5-4BD9-BBE2-07729E627216}"/>
          </ac:spMkLst>
        </pc:spChg>
        <pc:spChg chg="mod">
          <ac:chgData name="reza kabir" userId="af3c95a13102d509" providerId="LiveId" clId="{88200EE4-F4B4-49E8-8126-B01E5FCCBE2D}" dt="2020-05-17T11:42:00.506" v="2298" actId="165"/>
          <ac:spMkLst>
            <pc:docMk/>
            <pc:sldMk cId="1069801175" sldId="527"/>
            <ac:spMk id="558" creationId="{E41E131E-B4AE-49EB-B6F7-B4C381AB8EA7}"/>
          </ac:spMkLst>
        </pc:spChg>
        <pc:spChg chg="mod">
          <ac:chgData name="reza kabir" userId="af3c95a13102d509" providerId="LiveId" clId="{88200EE4-F4B4-49E8-8126-B01E5FCCBE2D}" dt="2020-05-17T11:42:00.506" v="2298" actId="165"/>
          <ac:spMkLst>
            <pc:docMk/>
            <pc:sldMk cId="1069801175" sldId="527"/>
            <ac:spMk id="559" creationId="{A1C706E7-B0C2-4F97-8A45-D8F8F5D3F5F2}"/>
          </ac:spMkLst>
        </pc:spChg>
        <pc:spChg chg="mod">
          <ac:chgData name="reza kabir" userId="af3c95a13102d509" providerId="LiveId" clId="{88200EE4-F4B4-49E8-8126-B01E5FCCBE2D}" dt="2020-05-17T11:42:00.506" v="2298" actId="165"/>
          <ac:spMkLst>
            <pc:docMk/>
            <pc:sldMk cId="1069801175" sldId="527"/>
            <ac:spMk id="560" creationId="{52113C7A-4E8E-4E48-BF58-44AC0EFCEE12}"/>
          </ac:spMkLst>
        </pc:spChg>
        <pc:spChg chg="mod">
          <ac:chgData name="reza kabir" userId="af3c95a13102d509" providerId="LiveId" clId="{88200EE4-F4B4-49E8-8126-B01E5FCCBE2D}" dt="2020-05-17T11:42:00.506" v="2298" actId="165"/>
          <ac:spMkLst>
            <pc:docMk/>
            <pc:sldMk cId="1069801175" sldId="527"/>
            <ac:spMk id="561" creationId="{E1D92C0E-E4E5-4C2A-BEEC-0A72E9BF73AD}"/>
          </ac:spMkLst>
        </pc:spChg>
        <pc:spChg chg="mod">
          <ac:chgData name="reza kabir" userId="af3c95a13102d509" providerId="LiveId" clId="{88200EE4-F4B4-49E8-8126-B01E5FCCBE2D}" dt="2020-05-17T11:42:00.506" v="2298" actId="165"/>
          <ac:spMkLst>
            <pc:docMk/>
            <pc:sldMk cId="1069801175" sldId="527"/>
            <ac:spMk id="562" creationId="{60E20A8E-9735-4262-A378-DEA281BCEF89}"/>
          </ac:spMkLst>
        </pc:spChg>
        <pc:spChg chg="mod">
          <ac:chgData name="reza kabir" userId="af3c95a13102d509" providerId="LiveId" clId="{88200EE4-F4B4-49E8-8126-B01E5FCCBE2D}" dt="2020-05-17T11:42:00.506" v="2298" actId="165"/>
          <ac:spMkLst>
            <pc:docMk/>
            <pc:sldMk cId="1069801175" sldId="527"/>
            <ac:spMk id="563" creationId="{1CFD71BC-8F59-41CE-92F8-A6C945DD11F7}"/>
          </ac:spMkLst>
        </pc:spChg>
        <pc:spChg chg="mod">
          <ac:chgData name="reza kabir" userId="af3c95a13102d509" providerId="LiveId" clId="{88200EE4-F4B4-49E8-8126-B01E5FCCBE2D}" dt="2020-05-17T11:42:00.506" v="2298" actId="165"/>
          <ac:spMkLst>
            <pc:docMk/>
            <pc:sldMk cId="1069801175" sldId="527"/>
            <ac:spMk id="564" creationId="{3C88E05F-63E1-4AEB-976A-974DBBAB10E4}"/>
          </ac:spMkLst>
        </pc:spChg>
        <pc:spChg chg="mod">
          <ac:chgData name="reza kabir" userId="af3c95a13102d509" providerId="LiveId" clId="{88200EE4-F4B4-49E8-8126-B01E5FCCBE2D}" dt="2020-05-17T11:42:00.506" v="2298" actId="165"/>
          <ac:spMkLst>
            <pc:docMk/>
            <pc:sldMk cId="1069801175" sldId="527"/>
            <ac:spMk id="565" creationId="{C1F09216-4CB2-4453-8832-4179F5BA43C7}"/>
          </ac:spMkLst>
        </pc:spChg>
        <pc:spChg chg="mod">
          <ac:chgData name="reza kabir" userId="af3c95a13102d509" providerId="LiveId" clId="{88200EE4-F4B4-49E8-8126-B01E5FCCBE2D}" dt="2020-05-17T11:42:00.506" v="2298" actId="165"/>
          <ac:spMkLst>
            <pc:docMk/>
            <pc:sldMk cId="1069801175" sldId="527"/>
            <ac:spMk id="566" creationId="{E161EEF9-5E73-4889-A3EC-9DC0FF161B9C}"/>
          </ac:spMkLst>
        </pc:spChg>
        <pc:spChg chg="mod">
          <ac:chgData name="reza kabir" userId="af3c95a13102d509" providerId="LiveId" clId="{88200EE4-F4B4-49E8-8126-B01E5FCCBE2D}" dt="2020-05-17T11:42:00.506" v="2298" actId="165"/>
          <ac:spMkLst>
            <pc:docMk/>
            <pc:sldMk cId="1069801175" sldId="527"/>
            <ac:spMk id="567" creationId="{C136D3D5-DEBD-4D1D-AAE6-EF50ACD99ED4}"/>
          </ac:spMkLst>
        </pc:spChg>
        <pc:spChg chg="mod">
          <ac:chgData name="reza kabir" userId="af3c95a13102d509" providerId="LiveId" clId="{88200EE4-F4B4-49E8-8126-B01E5FCCBE2D}" dt="2020-05-17T11:42:00.506" v="2298" actId="165"/>
          <ac:spMkLst>
            <pc:docMk/>
            <pc:sldMk cId="1069801175" sldId="527"/>
            <ac:spMk id="568" creationId="{6BFAC1EA-BC34-47B8-B456-6AFDA910062C}"/>
          </ac:spMkLst>
        </pc:spChg>
        <pc:spChg chg="mod">
          <ac:chgData name="reza kabir" userId="af3c95a13102d509" providerId="LiveId" clId="{88200EE4-F4B4-49E8-8126-B01E5FCCBE2D}" dt="2020-05-17T11:42:00.506" v="2298" actId="165"/>
          <ac:spMkLst>
            <pc:docMk/>
            <pc:sldMk cId="1069801175" sldId="527"/>
            <ac:spMk id="569" creationId="{32368891-8DB1-41BF-B695-54D44696BFF5}"/>
          </ac:spMkLst>
        </pc:spChg>
        <pc:spChg chg="mod">
          <ac:chgData name="reza kabir" userId="af3c95a13102d509" providerId="LiveId" clId="{88200EE4-F4B4-49E8-8126-B01E5FCCBE2D}" dt="2020-05-17T11:42:00.506" v="2298" actId="165"/>
          <ac:spMkLst>
            <pc:docMk/>
            <pc:sldMk cId="1069801175" sldId="527"/>
            <ac:spMk id="570" creationId="{14118AEE-4741-4388-954B-ED39319EBD16}"/>
          </ac:spMkLst>
        </pc:spChg>
        <pc:spChg chg="mod">
          <ac:chgData name="reza kabir" userId="af3c95a13102d509" providerId="LiveId" clId="{88200EE4-F4B4-49E8-8126-B01E5FCCBE2D}" dt="2020-05-17T11:42:00.506" v="2298" actId="165"/>
          <ac:spMkLst>
            <pc:docMk/>
            <pc:sldMk cId="1069801175" sldId="527"/>
            <ac:spMk id="571" creationId="{BC64D25F-3E81-4E93-9131-90C676941CB1}"/>
          </ac:spMkLst>
        </pc:spChg>
        <pc:spChg chg="mod">
          <ac:chgData name="reza kabir" userId="af3c95a13102d509" providerId="LiveId" clId="{88200EE4-F4B4-49E8-8126-B01E5FCCBE2D}" dt="2020-05-17T11:42:00.506" v="2298" actId="165"/>
          <ac:spMkLst>
            <pc:docMk/>
            <pc:sldMk cId="1069801175" sldId="527"/>
            <ac:spMk id="572" creationId="{E1D6349F-FF94-4310-91A4-21BEE6EEB517}"/>
          </ac:spMkLst>
        </pc:spChg>
        <pc:spChg chg="mod">
          <ac:chgData name="reza kabir" userId="af3c95a13102d509" providerId="LiveId" clId="{88200EE4-F4B4-49E8-8126-B01E5FCCBE2D}" dt="2020-05-17T11:42:00.506" v="2298" actId="165"/>
          <ac:spMkLst>
            <pc:docMk/>
            <pc:sldMk cId="1069801175" sldId="527"/>
            <ac:spMk id="573" creationId="{57A0671D-A4A6-4470-9110-341AFEB0AC6C}"/>
          </ac:spMkLst>
        </pc:spChg>
        <pc:spChg chg="mod">
          <ac:chgData name="reza kabir" userId="af3c95a13102d509" providerId="LiveId" clId="{88200EE4-F4B4-49E8-8126-B01E5FCCBE2D}" dt="2020-05-17T11:42:00.506" v="2298" actId="165"/>
          <ac:spMkLst>
            <pc:docMk/>
            <pc:sldMk cId="1069801175" sldId="527"/>
            <ac:spMk id="574" creationId="{6ABC159B-9565-4D3F-9729-B0F80518BCDD}"/>
          </ac:spMkLst>
        </pc:spChg>
        <pc:spChg chg="mod">
          <ac:chgData name="reza kabir" userId="af3c95a13102d509" providerId="LiveId" clId="{88200EE4-F4B4-49E8-8126-B01E5FCCBE2D}" dt="2020-05-17T11:42:00.506" v="2298" actId="165"/>
          <ac:spMkLst>
            <pc:docMk/>
            <pc:sldMk cId="1069801175" sldId="527"/>
            <ac:spMk id="575" creationId="{C4EA6E88-F352-4BEB-B167-125B81011A6D}"/>
          </ac:spMkLst>
        </pc:spChg>
        <pc:spChg chg="mod">
          <ac:chgData name="reza kabir" userId="af3c95a13102d509" providerId="LiveId" clId="{88200EE4-F4B4-49E8-8126-B01E5FCCBE2D}" dt="2020-05-17T11:42:00.506" v="2298" actId="165"/>
          <ac:spMkLst>
            <pc:docMk/>
            <pc:sldMk cId="1069801175" sldId="527"/>
            <ac:spMk id="576" creationId="{84EEFE06-95E6-4978-BF8E-0A1E157D1F63}"/>
          </ac:spMkLst>
        </pc:spChg>
        <pc:spChg chg="mod">
          <ac:chgData name="reza kabir" userId="af3c95a13102d509" providerId="LiveId" clId="{88200EE4-F4B4-49E8-8126-B01E5FCCBE2D}" dt="2020-05-17T11:42:00.506" v="2298" actId="165"/>
          <ac:spMkLst>
            <pc:docMk/>
            <pc:sldMk cId="1069801175" sldId="527"/>
            <ac:spMk id="577" creationId="{F265EA17-CB92-4BA6-AE72-6C9852A9C06D}"/>
          </ac:spMkLst>
        </pc:spChg>
        <pc:spChg chg="mod">
          <ac:chgData name="reza kabir" userId="af3c95a13102d509" providerId="LiveId" clId="{88200EE4-F4B4-49E8-8126-B01E5FCCBE2D}" dt="2020-05-17T11:42:00.506" v="2298" actId="165"/>
          <ac:spMkLst>
            <pc:docMk/>
            <pc:sldMk cId="1069801175" sldId="527"/>
            <ac:spMk id="578" creationId="{804C01E8-A08F-4E97-9D04-12748303768A}"/>
          </ac:spMkLst>
        </pc:spChg>
        <pc:spChg chg="mod">
          <ac:chgData name="reza kabir" userId="af3c95a13102d509" providerId="LiveId" clId="{88200EE4-F4B4-49E8-8126-B01E5FCCBE2D}" dt="2020-05-17T11:42:00.506" v="2298" actId="165"/>
          <ac:spMkLst>
            <pc:docMk/>
            <pc:sldMk cId="1069801175" sldId="527"/>
            <ac:spMk id="579" creationId="{382A03BC-88C6-4C87-82BC-475FA6604885}"/>
          </ac:spMkLst>
        </pc:spChg>
        <pc:spChg chg="mod">
          <ac:chgData name="reza kabir" userId="af3c95a13102d509" providerId="LiveId" clId="{88200EE4-F4B4-49E8-8126-B01E5FCCBE2D}" dt="2020-05-17T11:42:00.506" v="2298" actId="165"/>
          <ac:spMkLst>
            <pc:docMk/>
            <pc:sldMk cId="1069801175" sldId="527"/>
            <ac:spMk id="580" creationId="{6F0F90D9-B359-452C-A0AD-A587EC4856FB}"/>
          </ac:spMkLst>
        </pc:spChg>
        <pc:spChg chg="mod">
          <ac:chgData name="reza kabir" userId="af3c95a13102d509" providerId="LiveId" clId="{88200EE4-F4B4-49E8-8126-B01E5FCCBE2D}" dt="2020-05-17T11:42:00.506" v="2298" actId="165"/>
          <ac:spMkLst>
            <pc:docMk/>
            <pc:sldMk cId="1069801175" sldId="527"/>
            <ac:spMk id="581" creationId="{51D83D39-DB18-401D-B412-EB40BF85F13D}"/>
          </ac:spMkLst>
        </pc:spChg>
        <pc:spChg chg="mod">
          <ac:chgData name="reza kabir" userId="af3c95a13102d509" providerId="LiveId" clId="{88200EE4-F4B4-49E8-8126-B01E5FCCBE2D}" dt="2020-05-17T11:42:00.506" v="2298" actId="165"/>
          <ac:spMkLst>
            <pc:docMk/>
            <pc:sldMk cId="1069801175" sldId="527"/>
            <ac:spMk id="582" creationId="{1AB6CFC9-3B4C-4EC8-B49A-22AC3351F294}"/>
          </ac:spMkLst>
        </pc:spChg>
        <pc:spChg chg="mod">
          <ac:chgData name="reza kabir" userId="af3c95a13102d509" providerId="LiveId" clId="{88200EE4-F4B4-49E8-8126-B01E5FCCBE2D}" dt="2020-05-17T11:42:00.506" v="2298" actId="165"/>
          <ac:spMkLst>
            <pc:docMk/>
            <pc:sldMk cId="1069801175" sldId="527"/>
            <ac:spMk id="583" creationId="{2F8B0BA8-F53B-4C66-838C-259103D604A2}"/>
          </ac:spMkLst>
        </pc:spChg>
        <pc:spChg chg="mod">
          <ac:chgData name="reza kabir" userId="af3c95a13102d509" providerId="LiveId" clId="{88200EE4-F4B4-49E8-8126-B01E5FCCBE2D}" dt="2020-05-17T11:42:00.506" v="2298" actId="165"/>
          <ac:spMkLst>
            <pc:docMk/>
            <pc:sldMk cId="1069801175" sldId="527"/>
            <ac:spMk id="584" creationId="{3592F9F2-62C5-4813-B7D7-DC8A61D7F85F}"/>
          </ac:spMkLst>
        </pc:spChg>
        <pc:spChg chg="mod">
          <ac:chgData name="reza kabir" userId="af3c95a13102d509" providerId="LiveId" clId="{88200EE4-F4B4-49E8-8126-B01E5FCCBE2D}" dt="2020-05-17T11:42:00.506" v="2298" actId="165"/>
          <ac:spMkLst>
            <pc:docMk/>
            <pc:sldMk cId="1069801175" sldId="527"/>
            <ac:spMk id="585" creationId="{57671A10-4404-456D-987F-ED2D494CB808}"/>
          </ac:spMkLst>
        </pc:spChg>
        <pc:spChg chg="mod">
          <ac:chgData name="reza kabir" userId="af3c95a13102d509" providerId="LiveId" clId="{88200EE4-F4B4-49E8-8126-B01E5FCCBE2D}" dt="2020-05-17T11:42:00.506" v="2298" actId="165"/>
          <ac:spMkLst>
            <pc:docMk/>
            <pc:sldMk cId="1069801175" sldId="527"/>
            <ac:spMk id="586" creationId="{F4BF62DC-0ACC-4931-B874-97CED63F7753}"/>
          </ac:spMkLst>
        </pc:spChg>
        <pc:spChg chg="mod">
          <ac:chgData name="reza kabir" userId="af3c95a13102d509" providerId="LiveId" clId="{88200EE4-F4B4-49E8-8126-B01E5FCCBE2D}" dt="2020-05-17T11:42:00.506" v="2298" actId="165"/>
          <ac:spMkLst>
            <pc:docMk/>
            <pc:sldMk cId="1069801175" sldId="527"/>
            <ac:spMk id="587" creationId="{1C321531-578F-40D4-9FCA-A16DB0FBCC04}"/>
          </ac:spMkLst>
        </pc:spChg>
        <pc:spChg chg="mod">
          <ac:chgData name="reza kabir" userId="af3c95a13102d509" providerId="LiveId" clId="{88200EE4-F4B4-49E8-8126-B01E5FCCBE2D}" dt="2020-05-17T11:42:00.506" v="2298" actId="165"/>
          <ac:spMkLst>
            <pc:docMk/>
            <pc:sldMk cId="1069801175" sldId="527"/>
            <ac:spMk id="588" creationId="{568A1247-AA11-4932-BE9C-80FA54F6BEAD}"/>
          </ac:spMkLst>
        </pc:spChg>
        <pc:spChg chg="mod">
          <ac:chgData name="reza kabir" userId="af3c95a13102d509" providerId="LiveId" clId="{88200EE4-F4B4-49E8-8126-B01E5FCCBE2D}" dt="2020-05-17T11:42:00.506" v="2298" actId="165"/>
          <ac:spMkLst>
            <pc:docMk/>
            <pc:sldMk cId="1069801175" sldId="527"/>
            <ac:spMk id="589" creationId="{2A5BE017-4E33-45C0-8C27-A909A33B4C06}"/>
          </ac:spMkLst>
        </pc:spChg>
        <pc:spChg chg="mod">
          <ac:chgData name="reza kabir" userId="af3c95a13102d509" providerId="LiveId" clId="{88200EE4-F4B4-49E8-8126-B01E5FCCBE2D}" dt="2020-05-17T11:42:00.506" v="2298" actId="165"/>
          <ac:spMkLst>
            <pc:docMk/>
            <pc:sldMk cId="1069801175" sldId="527"/>
            <ac:spMk id="590" creationId="{3C19345E-0EC0-443A-B0C0-C609766F5FCD}"/>
          </ac:spMkLst>
        </pc:spChg>
        <pc:spChg chg="mod">
          <ac:chgData name="reza kabir" userId="af3c95a13102d509" providerId="LiveId" clId="{88200EE4-F4B4-49E8-8126-B01E5FCCBE2D}" dt="2020-05-17T11:42:00.506" v="2298" actId="165"/>
          <ac:spMkLst>
            <pc:docMk/>
            <pc:sldMk cId="1069801175" sldId="527"/>
            <ac:spMk id="591" creationId="{C64051DD-9F9A-4919-AF48-CE0B27B8130C}"/>
          </ac:spMkLst>
        </pc:spChg>
        <pc:spChg chg="mod">
          <ac:chgData name="reza kabir" userId="af3c95a13102d509" providerId="LiveId" clId="{88200EE4-F4B4-49E8-8126-B01E5FCCBE2D}" dt="2020-05-17T11:42:00.506" v="2298" actId="165"/>
          <ac:spMkLst>
            <pc:docMk/>
            <pc:sldMk cId="1069801175" sldId="527"/>
            <ac:spMk id="592" creationId="{3B0005AD-6FFC-477A-970C-85BFA6560C86}"/>
          </ac:spMkLst>
        </pc:spChg>
        <pc:spChg chg="mod">
          <ac:chgData name="reza kabir" userId="af3c95a13102d509" providerId="LiveId" clId="{88200EE4-F4B4-49E8-8126-B01E5FCCBE2D}" dt="2020-05-17T11:42:00.506" v="2298" actId="165"/>
          <ac:spMkLst>
            <pc:docMk/>
            <pc:sldMk cId="1069801175" sldId="527"/>
            <ac:spMk id="593" creationId="{0370F21F-FA6F-4A26-9279-B8B00C8D8AFD}"/>
          </ac:spMkLst>
        </pc:spChg>
        <pc:spChg chg="mod">
          <ac:chgData name="reza kabir" userId="af3c95a13102d509" providerId="LiveId" clId="{88200EE4-F4B4-49E8-8126-B01E5FCCBE2D}" dt="2020-05-17T11:42:00.506" v="2298" actId="165"/>
          <ac:spMkLst>
            <pc:docMk/>
            <pc:sldMk cId="1069801175" sldId="527"/>
            <ac:spMk id="594" creationId="{1C16F44C-59DC-44F8-948C-8ED566A7982D}"/>
          </ac:spMkLst>
        </pc:spChg>
        <pc:spChg chg="mod">
          <ac:chgData name="reza kabir" userId="af3c95a13102d509" providerId="LiveId" clId="{88200EE4-F4B4-49E8-8126-B01E5FCCBE2D}" dt="2020-05-17T11:42:00.506" v="2298" actId="165"/>
          <ac:spMkLst>
            <pc:docMk/>
            <pc:sldMk cId="1069801175" sldId="527"/>
            <ac:spMk id="595" creationId="{827BB53D-3940-4B58-A617-F11C8AE8A13B}"/>
          </ac:spMkLst>
        </pc:spChg>
        <pc:spChg chg="mod">
          <ac:chgData name="reza kabir" userId="af3c95a13102d509" providerId="LiveId" clId="{88200EE4-F4B4-49E8-8126-B01E5FCCBE2D}" dt="2020-05-17T11:42:00.506" v="2298" actId="165"/>
          <ac:spMkLst>
            <pc:docMk/>
            <pc:sldMk cId="1069801175" sldId="527"/>
            <ac:spMk id="596" creationId="{6AA75B31-6F90-4E21-82F9-218359267377}"/>
          </ac:spMkLst>
        </pc:spChg>
        <pc:spChg chg="mod">
          <ac:chgData name="reza kabir" userId="af3c95a13102d509" providerId="LiveId" clId="{88200EE4-F4B4-49E8-8126-B01E5FCCBE2D}" dt="2020-05-17T11:42:00.506" v="2298" actId="165"/>
          <ac:spMkLst>
            <pc:docMk/>
            <pc:sldMk cId="1069801175" sldId="527"/>
            <ac:spMk id="597" creationId="{1362A3BF-4798-423B-98EA-00C3AC607910}"/>
          </ac:spMkLst>
        </pc:spChg>
        <pc:spChg chg="mod">
          <ac:chgData name="reza kabir" userId="af3c95a13102d509" providerId="LiveId" clId="{88200EE4-F4B4-49E8-8126-B01E5FCCBE2D}" dt="2020-05-17T11:42:00.506" v="2298" actId="165"/>
          <ac:spMkLst>
            <pc:docMk/>
            <pc:sldMk cId="1069801175" sldId="527"/>
            <ac:spMk id="598" creationId="{02914C86-8057-4B94-B8E1-24325538FAFE}"/>
          </ac:spMkLst>
        </pc:spChg>
        <pc:spChg chg="mod">
          <ac:chgData name="reza kabir" userId="af3c95a13102d509" providerId="LiveId" clId="{88200EE4-F4B4-49E8-8126-B01E5FCCBE2D}" dt="2020-05-17T11:42:00.506" v="2298" actId="165"/>
          <ac:spMkLst>
            <pc:docMk/>
            <pc:sldMk cId="1069801175" sldId="527"/>
            <ac:spMk id="599" creationId="{EAB26324-3E94-4583-AC8E-79AFC4665396}"/>
          </ac:spMkLst>
        </pc:spChg>
        <pc:spChg chg="mod">
          <ac:chgData name="reza kabir" userId="af3c95a13102d509" providerId="LiveId" clId="{88200EE4-F4B4-49E8-8126-B01E5FCCBE2D}" dt="2020-05-17T11:42:00.506" v="2298" actId="165"/>
          <ac:spMkLst>
            <pc:docMk/>
            <pc:sldMk cId="1069801175" sldId="527"/>
            <ac:spMk id="600" creationId="{822E3845-2F11-4A18-8CB4-E557C8312733}"/>
          </ac:spMkLst>
        </pc:spChg>
        <pc:spChg chg="mod">
          <ac:chgData name="reza kabir" userId="af3c95a13102d509" providerId="LiveId" clId="{88200EE4-F4B4-49E8-8126-B01E5FCCBE2D}" dt="2020-05-17T11:42:00.506" v="2298" actId="165"/>
          <ac:spMkLst>
            <pc:docMk/>
            <pc:sldMk cId="1069801175" sldId="527"/>
            <ac:spMk id="601" creationId="{EC8F5946-F6FC-4C6E-A234-8F7AC5E7E229}"/>
          </ac:spMkLst>
        </pc:spChg>
        <pc:spChg chg="mod">
          <ac:chgData name="reza kabir" userId="af3c95a13102d509" providerId="LiveId" clId="{88200EE4-F4B4-49E8-8126-B01E5FCCBE2D}" dt="2020-05-17T11:42:00.506" v="2298" actId="165"/>
          <ac:spMkLst>
            <pc:docMk/>
            <pc:sldMk cId="1069801175" sldId="527"/>
            <ac:spMk id="602" creationId="{46984427-2DD8-4DAE-A7D9-BDF54897ED1A}"/>
          </ac:spMkLst>
        </pc:spChg>
        <pc:spChg chg="mod">
          <ac:chgData name="reza kabir" userId="af3c95a13102d509" providerId="LiveId" clId="{88200EE4-F4B4-49E8-8126-B01E5FCCBE2D}" dt="2020-05-17T11:42:00.506" v="2298" actId="165"/>
          <ac:spMkLst>
            <pc:docMk/>
            <pc:sldMk cId="1069801175" sldId="527"/>
            <ac:spMk id="603" creationId="{13BD4066-1B1B-4474-A3D2-DA2404138026}"/>
          </ac:spMkLst>
        </pc:spChg>
        <pc:spChg chg="mod">
          <ac:chgData name="reza kabir" userId="af3c95a13102d509" providerId="LiveId" clId="{88200EE4-F4B4-49E8-8126-B01E5FCCBE2D}" dt="2020-05-17T11:42:00.506" v="2298" actId="165"/>
          <ac:spMkLst>
            <pc:docMk/>
            <pc:sldMk cId="1069801175" sldId="527"/>
            <ac:spMk id="604" creationId="{1CA316C5-97D9-4868-B8B2-68A56BA66734}"/>
          </ac:spMkLst>
        </pc:spChg>
        <pc:spChg chg="mod">
          <ac:chgData name="reza kabir" userId="af3c95a13102d509" providerId="LiveId" clId="{88200EE4-F4B4-49E8-8126-B01E5FCCBE2D}" dt="2020-05-17T11:42:00.506" v="2298" actId="165"/>
          <ac:spMkLst>
            <pc:docMk/>
            <pc:sldMk cId="1069801175" sldId="527"/>
            <ac:spMk id="605" creationId="{045B9C4E-CF2A-4929-B30F-932185AA2E29}"/>
          </ac:spMkLst>
        </pc:spChg>
        <pc:spChg chg="mod">
          <ac:chgData name="reza kabir" userId="af3c95a13102d509" providerId="LiveId" clId="{88200EE4-F4B4-49E8-8126-B01E5FCCBE2D}" dt="2020-05-17T11:42:00.506" v="2298" actId="165"/>
          <ac:spMkLst>
            <pc:docMk/>
            <pc:sldMk cId="1069801175" sldId="527"/>
            <ac:spMk id="606" creationId="{82517CC2-19E8-450B-BB3A-FCF1C5180956}"/>
          </ac:spMkLst>
        </pc:spChg>
        <pc:spChg chg="mod">
          <ac:chgData name="reza kabir" userId="af3c95a13102d509" providerId="LiveId" clId="{88200EE4-F4B4-49E8-8126-B01E5FCCBE2D}" dt="2020-05-17T11:42:00.506" v="2298" actId="165"/>
          <ac:spMkLst>
            <pc:docMk/>
            <pc:sldMk cId="1069801175" sldId="527"/>
            <ac:spMk id="607" creationId="{BBA233C5-00D2-4D36-8FF1-A67382D682FF}"/>
          </ac:spMkLst>
        </pc:spChg>
        <pc:spChg chg="mod">
          <ac:chgData name="reza kabir" userId="af3c95a13102d509" providerId="LiveId" clId="{88200EE4-F4B4-49E8-8126-B01E5FCCBE2D}" dt="2020-05-17T11:42:00.506" v="2298" actId="165"/>
          <ac:spMkLst>
            <pc:docMk/>
            <pc:sldMk cId="1069801175" sldId="527"/>
            <ac:spMk id="608" creationId="{067557C6-53CA-48C1-AE42-BFCBE6DD15E5}"/>
          </ac:spMkLst>
        </pc:spChg>
        <pc:spChg chg="mod">
          <ac:chgData name="reza kabir" userId="af3c95a13102d509" providerId="LiveId" clId="{88200EE4-F4B4-49E8-8126-B01E5FCCBE2D}" dt="2020-05-17T11:42:00.506" v="2298" actId="165"/>
          <ac:spMkLst>
            <pc:docMk/>
            <pc:sldMk cId="1069801175" sldId="527"/>
            <ac:spMk id="609" creationId="{3AE27A54-6BD2-41D7-81B4-D435D3E04AF9}"/>
          </ac:spMkLst>
        </pc:spChg>
        <pc:spChg chg="mod">
          <ac:chgData name="reza kabir" userId="af3c95a13102d509" providerId="LiveId" clId="{88200EE4-F4B4-49E8-8126-B01E5FCCBE2D}" dt="2020-05-17T11:42:00.506" v="2298" actId="165"/>
          <ac:spMkLst>
            <pc:docMk/>
            <pc:sldMk cId="1069801175" sldId="527"/>
            <ac:spMk id="610" creationId="{F82878DF-2CA6-43FE-BE15-C0621E38CD71}"/>
          </ac:spMkLst>
        </pc:spChg>
        <pc:spChg chg="mod">
          <ac:chgData name="reza kabir" userId="af3c95a13102d509" providerId="LiveId" clId="{88200EE4-F4B4-49E8-8126-B01E5FCCBE2D}" dt="2020-05-17T11:42:00.506" v="2298" actId="165"/>
          <ac:spMkLst>
            <pc:docMk/>
            <pc:sldMk cId="1069801175" sldId="527"/>
            <ac:spMk id="611" creationId="{0B829D48-CA35-4999-93E7-DE9E06B20902}"/>
          </ac:spMkLst>
        </pc:spChg>
        <pc:spChg chg="mod">
          <ac:chgData name="reza kabir" userId="af3c95a13102d509" providerId="LiveId" clId="{88200EE4-F4B4-49E8-8126-B01E5FCCBE2D}" dt="2020-05-17T11:42:00.506" v="2298" actId="165"/>
          <ac:spMkLst>
            <pc:docMk/>
            <pc:sldMk cId="1069801175" sldId="527"/>
            <ac:spMk id="612" creationId="{C0926767-ED80-4F45-A1C6-126BE00F2DB1}"/>
          </ac:spMkLst>
        </pc:spChg>
        <pc:spChg chg="mod">
          <ac:chgData name="reza kabir" userId="af3c95a13102d509" providerId="LiveId" clId="{88200EE4-F4B4-49E8-8126-B01E5FCCBE2D}" dt="2020-05-17T11:42:00.506" v="2298" actId="165"/>
          <ac:spMkLst>
            <pc:docMk/>
            <pc:sldMk cId="1069801175" sldId="527"/>
            <ac:spMk id="613" creationId="{CCC33BAF-89E9-4EDF-B937-80C2E0BA39B9}"/>
          </ac:spMkLst>
        </pc:spChg>
        <pc:spChg chg="mod">
          <ac:chgData name="reza kabir" userId="af3c95a13102d509" providerId="LiveId" clId="{88200EE4-F4B4-49E8-8126-B01E5FCCBE2D}" dt="2020-05-17T11:42:00.506" v="2298" actId="165"/>
          <ac:spMkLst>
            <pc:docMk/>
            <pc:sldMk cId="1069801175" sldId="527"/>
            <ac:spMk id="614" creationId="{57039611-AFDD-4E7D-8B8B-1220337249CD}"/>
          </ac:spMkLst>
        </pc:spChg>
        <pc:spChg chg="mod">
          <ac:chgData name="reza kabir" userId="af3c95a13102d509" providerId="LiveId" clId="{88200EE4-F4B4-49E8-8126-B01E5FCCBE2D}" dt="2020-05-17T11:42:00.506" v="2298" actId="165"/>
          <ac:spMkLst>
            <pc:docMk/>
            <pc:sldMk cId="1069801175" sldId="527"/>
            <ac:spMk id="615" creationId="{F70D9A6C-8877-4304-AF59-B09050A77E9B}"/>
          </ac:spMkLst>
        </pc:spChg>
        <pc:spChg chg="mod">
          <ac:chgData name="reza kabir" userId="af3c95a13102d509" providerId="LiveId" clId="{88200EE4-F4B4-49E8-8126-B01E5FCCBE2D}" dt="2020-05-17T11:42:00.506" v="2298" actId="165"/>
          <ac:spMkLst>
            <pc:docMk/>
            <pc:sldMk cId="1069801175" sldId="527"/>
            <ac:spMk id="616" creationId="{743BEC55-10CE-41EB-936B-B1C9DF7999BD}"/>
          </ac:spMkLst>
        </pc:spChg>
        <pc:spChg chg="mod">
          <ac:chgData name="reza kabir" userId="af3c95a13102d509" providerId="LiveId" clId="{88200EE4-F4B4-49E8-8126-B01E5FCCBE2D}" dt="2020-05-17T11:42:00.506" v="2298" actId="165"/>
          <ac:spMkLst>
            <pc:docMk/>
            <pc:sldMk cId="1069801175" sldId="527"/>
            <ac:spMk id="617" creationId="{E7CCCCE7-E1AF-43D5-97B8-E7659AC61697}"/>
          </ac:spMkLst>
        </pc:spChg>
        <pc:spChg chg="mod">
          <ac:chgData name="reza kabir" userId="af3c95a13102d509" providerId="LiveId" clId="{88200EE4-F4B4-49E8-8126-B01E5FCCBE2D}" dt="2020-05-17T11:42:00.506" v="2298" actId="165"/>
          <ac:spMkLst>
            <pc:docMk/>
            <pc:sldMk cId="1069801175" sldId="527"/>
            <ac:spMk id="618" creationId="{1654D549-919C-4597-9743-219A5C08D31F}"/>
          </ac:spMkLst>
        </pc:spChg>
        <pc:spChg chg="mod">
          <ac:chgData name="reza kabir" userId="af3c95a13102d509" providerId="LiveId" clId="{88200EE4-F4B4-49E8-8126-B01E5FCCBE2D}" dt="2020-05-17T11:42:00.506" v="2298" actId="165"/>
          <ac:spMkLst>
            <pc:docMk/>
            <pc:sldMk cId="1069801175" sldId="527"/>
            <ac:spMk id="619" creationId="{3BB9665F-EB2B-4B7A-9EC5-74F683E373B5}"/>
          </ac:spMkLst>
        </pc:spChg>
        <pc:spChg chg="mod">
          <ac:chgData name="reza kabir" userId="af3c95a13102d509" providerId="LiveId" clId="{88200EE4-F4B4-49E8-8126-B01E5FCCBE2D}" dt="2020-05-17T11:42:00.506" v="2298" actId="165"/>
          <ac:spMkLst>
            <pc:docMk/>
            <pc:sldMk cId="1069801175" sldId="527"/>
            <ac:spMk id="620" creationId="{EE859B15-EB35-48AC-954B-5E1F484D9530}"/>
          </ac:spMkLst>
        </pc:spChg>
        <pc:spChg chg="mod">
          <ac:chgData name="reza kabir" userId="af3c95a13102d509" providerId="LiveId" clId="{88200EE4-F4B4-49E8-8126-B01E5FCCBE2D}" dt="2020-05-17T11:42:00.506" v="2298" actId="165"/>
          <ac:spMkLst>
            <pc:docMk/>
            <pc:sldMk cId="1069801175" sldId="527"/>
            <ac:spMk id="621" creationId="{CA10C7E3-0B53-4035-BDC2-99F775C527B7}"/>
          </ac:spMkLst>
        </pc:spChg>
        <pc:spChg chg="mod">
          <ac:chgData name="reza kabir" userId="af3c95a13102d509" providerId="LiveId" clId="{88200EE4-F4B4-49E8-8126-B01E5FCCBE2D}" dt="2020-05-17T11:42:00.506" v="2298" actId="165"/>
          <ac:spMkLst>
            <pc:docMk/>
            <pc:sldMk cId="1069801175" sldId="527"/>
            <ac:spMk id="622" creationId="{1015F2F1-C426-4C2C-81A5-DBF1A5DF8A83}"/>
          </ac:spMkLst>
        </pc:spChg>
        <pc:spChg chg="mod">
          <ac:chgData name="reza kabir" userId="af3c95a13102d509" providerId="LiveId" clId="{88200EE4-F4B4-49E8-8126-B01E5FCCBE2D}" dt="2020-05-17T11:42:00.506" v="2298" actId="165"/>
          <ac:spMkLst>
            <pc:docMk/>
            <pc:sldMk cId="1069801175" sldId="527"/>
            <ac:spMk id="623" creationId="{45A64899-C5D0-47C7-9E6B-4C29F3543E1C}"/>
          </ac:spMkLst>
        </pc:spChg>
        <pc:spChg chg="mod">
          <ac:chgData name="reza kabir" userId="af3c95a13102d509" providerId="LiveId" clId="{88200EE4-F4B4-49E8-8126-B01E5FCCBE2D}" dt="2020-05-17T11:42:00.506" v="2298" actId="165"/>
          <ac:spMkLst>
            <pc:docMk/>
            <pc:sldMk cId="1069801175" sldId="527"/>
            <ac:spMk id="624" creationId="{886F5BA0-E6E1-4408-8C4D-92F1A8092E42}"/>
          </ac:spMkLst>
        </pc:spChg>
        <pc:spChg chg="mod">
          <ac:chgData name="reza kabir" userId="af3c95a13102d509" providerId="LiveId" clId="{88200EE4-F4B4-49E8-8126-B01E5FCCBE2D}" dt="2020-05-17T11:42:00.506" v="2298" actId="165"/>
          <ac:spMkLst>
            <pc:docMk/>
            <pc:sldMk cId="1069801175" sldId="527"/>
            <ac:spMk id="625" creationId="{E7C63CF0-6AB5-4D36-91A2-CA58653DCC94}"/>
          </ac:spMkLst>
        </pc:spChg>
        <pc:spChg chg="mod">
          <ac:chgData name="reza kabir" userId="af3c95a13102d509" providerId="LiveId" clId="{88200EE4-F4B4-49E8-8126-B01E5FCCBE2D}" dt="2020-05-17T11:42:00.506" v="2298" actId="165"/>
          <ac:spMkLst>
            <pc:docMk/>
            <pc:sldMk cId="1069801175" sldId="527"/>
            <ac:spMk id="626" creationId="{08D6E831-3234-4476-A22D-0AA89B13C3C3}"/>
          </ac:spMkLst>
        </pc:spChg>
        <pc:spChg chg="mod">
          <ac:chgData name="reza kabir" userId="af3c95a13102d509" providerId="LiveId" clId="{88200EE4-F4B4-49E8-8126-B01E5FCCBE2D}" dt="2020-05-17T11:42:00.506" v="2298" actId="165"/>
          <ac:spMkLst>
            <pc:docMk/>
            <pc:sldMk cId="1069801175" sldId="527"/>
            <ac:spMk id="627" creationId="{FF9BE209-55BD-4626-A7B5-C5E147B07A7C}"/>
          </ac:spMkLst>
        </pc:spChg>
        <pc:spChg chg="mod">
          <ac:chgData name="reza kabir" userId="af3c95a13102d509" providerId="LiveId" clId="{88200EE4-F4B4-49E8-8126-B01E5FCCBE2D}" dt="2020-05-17T11:42:00.506" v="2298" actId="165"/>
          <ac:spMkLst>
            <pc:docMk/>
            <pc:sldMk cId="1069801175" sldId="527"/>
            <ac:spMk id="628" creationId="{84F7D4E7-DD8C-40EB-8363-56F0B34F63E7}"/>
          </ac:spMkLst>
        </pc:spChg>
        <pc:spChg chg="mod">
          <ac:chgData name="reza kabir" userId="af3c95a13102d509" providerId="LiveId" clId="{88200EE4-F4B4-49E8-8126-B01E5FCCBE2D}" dt="2020-05-17T11:42:00.506" v="2298" actId="165"/>
          <ac:spMkLst>
            <pc:docMk/>
            <pc:sldMk cId="1069801175" sldId="527"/>
            <ac:spMk id="629" creationId="{D3395E57-6920-4086-8834-8325B98F2852}"/>
          </ac:spMkLst>
        </pc:spChg>
        <pc:spChg chg="mod">
          <ac:chgData name="reza kabir" userId="af3c95a13102d509" providerId="LiveId" clId="{88200EE4-F4B4-49E8-8126-B01E5FCCBE2D}" dt="2020-05-17T11:42:00.506" v="2298" actId="165"/>
          <ac:spMkLst>
            <pc:docMk/>
            <pc:sldMk cId="1069801175" sldId="527"/>
            <ac:spMk id="630" creationId="{47E3A0F9-2425-4ABC-A9A0-2BCCBD1A17ED}"/>
          </ac:spMkLst>
        </pc:spChg>
        <pc:spChg chg="mod">
          <ac:chgData name="reza kabir" userId="af3c95a13102d509" providerId="LiveId" clId="{88200EE4-F4B4-49E8-8126-B01E5FCCBE2D}" dt="2020-05-17T11:42:00.506" v="2298" actId="165"/>
          <ac:spMkLst>
            <pc:docMk/>
            <pc:sldMk cId="1069801175" sldId="527"/>
            <ac:spMk id="631" creationId="{2EDA0A1F-4463-411B-B9E8-019AB1213EDF}"/>
          </ac:spMkLst>
        </pc:spChg>
        <pc:spChg chg="mod">
          <ac:chgData name="reza kabir" userId="af3c95a13102d509" providerId="LiveId" clId="{88200EE4-F4B4-49E8-8126-B01E5FCCBE2D}" dt="2020-05-17T11:42:00.506" v="2298" actId="165"/>
          <ac:spMkLst>
            <pc:docMk/>
            <pc:sldMk cId="1069801175" sldId="527"/>
            <ac:spMk id="633" creationId="{FCFA5322-5716-4045-A56B-337875D16D10}"/>
          </ac:spMkLst>
        </pc:spChg>
        <pc:spChg chg="mod">
          <ac:chgData name="reza kabir" userId="af3c95a13102d509" providerId="LiveId" clId="{88200EE4-F4B4-49E8-8126-B01E5FCCBE2D}" dt="2020-05-17T11:42:00.506" v="2298" actId="165"/>
          <ac:spMkLst>
            <pc:docMk/>
            <pc:sldMk cId="1069801175" sldId="527"/>
            <ac:spMk id="634" creationId="{3A5D944D-C170-4001-971E-60D5C5BA6F92}"/>
          </ac:spMkLst>
        </pc:spChg>
        <pc:spChg chg="mod">
          <ac:chgData name="reza kabir" userId="af3c95a13102d509" providerId="LiveId" clId="{88200EE4-F4B4-49E8-8126-B01E5FCCBE2D}" dt="2020-05-17T11:42:00.506" v="2298" actId="165"/>
          <ac:spMkLst>
            <pc:docMk/>
            <pc:sldMk cId="1069801175" sldId="527"/>
            <ac:spMk id="635" creationId="{08031D56-D124-4634-A77D-8847A8C546F8}"/>
          </ac:spMkLst>
        </pc:spChg>
        <pc:spChg chg="mod">
          <ac:chgData name="reza kabir" userId="af3c95a13102d509" providerId="LiveId" clId="{88200EE4-F4B4-49E8-8126-B01E5FCCBE2D}" dt="2020-05-17T11:42:00.506" v="2298" actId="165"/>
          <ac:spMkLst>
            <pc:docMk/>
            <pc:sldMk cId="1069801175" sldId="527"/>
            <ac:spMk id="636" creationId="{8532FBE8-1217-4533-B3F8-CE582075FCB6}"/>
          </ac:spMkLst>
        </pc:spChg>
        <pc:spChg chg="mod">
          <ac:chgData name="reza kabir" userId="af3c95a13102d509" providerId="LiveId" clId="{88200EE4-F4B4-49E8-8126-B01E5FCCBE2D}" dt="2020-05-17T11:42:00.506" v="2298" actId="165"/>
          <ac:spMkLst>
            <pc:docMk/>
            <pc:sldMk cId="1069801175" sldId="527"/>
            <ac:spMk id="637" creationId="{E1DD6F3F-0F76-424B-8482-3F7DE06D7072}"/>
          </ac:spMkLst>
        </pc:spChg>
        <pc:spChg chg="mod">
          <ac:chgData name="reza kabir" userId="af3c95a13102d509" providerId="LiveId" clId="{88200EE4-F4B4-49E8-8126-B01E5FCCBE2D}" dt="2020-05-17T11:42:00.506" v="2298" actId="165"/>
          <ac:spMkLst>
            <pc:docMk/>
            <pc:sldMk cId="1069801175" sldId="527"/>
            <ac:spMk id="638" creationId="{2E0F2032-2A0E-4A42-B5DB-EE093897C729}"/>
          </ac:spMkLst>
        </pc:spChg>
        <pc:spChg chg="mod">
          <ac:chgData name="reza kabir" userId="af3c95a13102d509" providerId="LiveId" clId="{88200EE4-F4B4-49E8-8126-B01E5FCCBE2D}" dt="2020-05-17T11:42:00.506" v="2298" actId="165"/>
          <ac:spMkLst>
            <pc:docMk/>
            <pc:sldMk cId="1069801175" sldId="527"/>
            <ac:spMk id="639" creationId="{F2317C0C-841C-496B-B13F-620FB7369EAA}"/>
          </ac:spMkLst>
        </pc:spChg>
        <pc:spChg chg="mod">
          <ac:chgData name="reza kabir" userId="af3c95a13102d509" providerId="LiveId" clId="{88200EE4-F4B4-49E8-8126-B01E5FCCBE2D}" dt="2020-05-17T11:42:00.506" v="2298" actId="165"/>
          <ac:spMkLst>
            <pc:docMk/>
            <pc:sldMk cId="1069801175" sldId="527"/>
            <ac:spMk id="640" creationId="{F6BC061F-63AE-468B-8152-EA49C4FF2456}"/>
          </ac:spMkLst>
        </pc:spChg>
        <pc:spChg chg="mod">
          <ac:chgData name="reza kabir" userId="af3c95a13102d509" providerId="LiveId" clId="{88200EE4-F4B4-49E8-8126-B01E5FCCBE2D}" dt="2020-05-17T11:42:00.506" v="2298" actId="165"/>
          <ac:spMkLst>
            <pc:docMk/>
            <pc:sldMk cId="1069801175" sldId="527"/>
            <ac:spMk id="641" creationId="{F8DFF207-B130-4F4F-A65D-F7F341959F3F}"/>
          </ac:spMkLst>
        </pc:spChg>
        <pc:spChg chg="mod">
          <ac:chgData name="reza kabir" userId="af3c95a13102d509" providerId="LiveId" clId="{88200EE4-F4B4-49E8-8126-B01E5FCCBE2D}" dt="2020-05-17T11:42:00.506" v="2298" actId="165"/>
          <ac:spMkLst>
            <pc:docMk/>
            <pc:sldMk cId="1069801175" sldId="527"/>
            <ac:spMk id="643" creationId="{1D7CBD39-C78C-4642-82A3-B337C00019BB}"/>
          </ac:spMkLst>
        </pc:spChg>
        <pc:spChg chg="mod">
          <ac:chgData name="reza kabir" userId="af3c95a13102d509" providerId="LiveId" clId="{88200EE4-F4B4-49E8-8126-B01E5FCCBE2D}" dt="2020-05-17T11:42:00.506" v="2298" actId="165"/>
          <ac:spMkLst>
            <pc:docMk/>
            <pc:sldMk cId="1069801175" sldId="527"/>
            <ac:spMk id="644" creationId="{462ECF7C-D525-4558-8C38-06FFE13D73D0}"/>
          </ac:spMkLst>
        </pc:spChg>
        <pc:spChg chg="mod">
          <ac:chgData name="reza kabir" userId="af3c95a13102d509" providerId="LiveId" clId="{88200EE4-F4B4-49E8-8126-B01E5FCCBE2D}" dt="2020-05-17T11:42:00.506" v="2298" actId="165"/>
          <ac:spMkLst>
            <pc:docMk/>
            <pc:sldMk cId="1069801175" sldId="527"/>
            <ac:spMk id="645" creationId="{13F45DC3-D9EA-46B3-B7C6-5FBE9351BA38}"/>
          </ac:spMkLst>
        </pc:spChg>
        <pc:spChg chg="mod">
          <ac:chgData name="reza kabir" userId="af3c95a13102d509" providerId="LiveId" clId="{88200EE4-F4B4-49E8-8126-B01E5FCCBE2D}" dt="2020-05-17T11:42:00.506" v="2298" actId="165"/>
          <ac:spMkLst>
            <pc:docMk/>
            <pc:sldMk cId="1069801175" sldId="527"/>
            <ac:spMk id="646" creationId="{A32EC3ED-8034-408A-B9E7-A706C72CCCA9}"/>
          </ac:spMkLst>
        </pc:spChg>
        <pc:spChg chg="mod">
          <ac:chgData name="reza kabir" userId="af3c95a13102d509" providerId="LiveId" clId="{88200EE4-F4B4-49E8-8126-B01E5FCCBE2D}" dt="2020-05-17T11:42:00.506" v="2298" actId="165"/>
          <ac:spMkLst>
            <pc:docMk/>
            <pc:sldMk cId="1069801175" sldId="527"/>
            <ac:spMk id="647" creationId="{D9C8103D-5976-49E5-98D9-B50D7CF1DBD6}"/>
          </ac:spMkLst>
        </pc:spChg>
        <pc:spChg chg="mod">
          <ac:chgData name="reza kabir" userId="af3c95a13102d509" providerId="LiveId" clId="{88200EE4-F4B4-49E8-8126-B01E5FCCBE2D}" dt="2020-05-17T11:42:00.506" v="2298" actId="165"/>
          <ac:spMkLst>
            <pc:docMk/>
            <pc:sldMk cId="1069801175" sldId="527"/>
            <ac:spMk id="648" creationId="{5CEAE931-B660-4B8D-A0CA-00436CC2CEB6}"/>
          </ac:spMkLst>
        </pc:spChg>
        <pc:spChg chg="mod">
          <ac:chgData name="reza kabir" userId="af3c95a13102d509" providerId="LiveId" clId="{88200EE4-F4B4-49E8-8126-B01E5FCCBE2D}" dt="2020-05-17T11:42:00.506" v="2298" actId="165"/>
          <ac:spMkLst>
            <pc:docMk/>
            <pc:sldMk cId="1069801175" sldId="527"/>
            <ac:spMk id="650" creationId="{858E5E8B-6888-4475-BCC4-7483EB91B6DD}"/>
          </ac:spMkLst>
        </pc:spChg>
        <pc:spChg chg="mod">
          <ac:chgData name="reza kabir" userId="af3c95a13102d509" providerId="LiveId" clId="{88200EE4-F4B4-49E8-8126-B01E5FCCBE2D}" dt="2020-05-17T11:42:00.506" v="2298" actId="165"/>
          <ac:spMkLst>
            <pc:docMk/>
            <pc:sldMk cId="1069801175" sldId="527"/>
            <ac:spMk id="651" creationId="{9D76E9CB-6D74-4DA3-917E-7D7A5E4E4613}"/>
          </ac:spMkLst>
        </pc:spChg>
        <pc:spChg chg="mod">
          <ac:chgData name="reza kabir" userId="af3c95a13102d509" providerId="LiveId" clId="{88200EE4-F4B4-49E8-8126-B01E5FCCBE2D}" dt="2020-05-17T11:42:00.506" v="2298" actId="165"/>
          <ac:spMkLst>
            <pc:docMk/>
            <pc:sldMk cId="1069801175" sldId="527"/>
            <ac:spMk id="652" creationId="{315B1CF5-C134-48EE-B8A8-26B42E413339}"/>
          </ac:spMkLst>
        </pc:spChg>
        <pc:spChg chg="mod">
          <ac:chgData name="reza kabir" userId="af3c95a13102d509" providerId="LiveId" clId="{88200EE4-F4B4-49E8-8126-B01E5FCCBE2D}" dt="2020-05-17T11:42:00.506" v="2298" actId="165"/>
          <ac:spMkLst>
            <pc:docMk/>
            <pc:sldMk cId="1069801175" sldId="527"/>
            <ac:spMk id="653" creationId="{01F93B54-3031-459A-9376-2D2EE328FA8E}"/>
          </ac:spMkLst>
        </pc:spChg>
        <pc:spChg chg="mod">
          <ac:chgData name="reza kabir" userId="af3c95a13102d509" providerId="LiveId" clId="{88200EE4-F4B4-49E8-8126-B01E5FCCBE2D}" dt="2020-05-17T11:42:00.506" v="2298" actId="165"/>
          <ac:spMkLst>
            <pc:docMk/>
            <pc:sldMk cId="1069801175" sldId="527"/>
            <ac:spMk id="654" creationId="{E554CAB2-6A76-410E-A15A-6E31361687D5}"/>
          </ac:spMkLst>
        </pc:spChg>
        <pc:spChg chg="mod">
          <ac:chgData name="reza kabir" userId="af3c95a13102d509" providerId="LiveId" clId="{88200EE4-F4B4-49E8-8126-B01E5FCCBE2D}" dt="2020-05-17T11:42:00.506" v="2298" actId="165"/>
          <ac:spMkLst>
            <pc:docMk/>
            <pc:sldMk cId="1069801175" sldId="527"/>
            <ac:spMk id="655" creationId="{265A1984-24CF-4D90-A72C-CAE02F9F479A}"/>
          </ac:spMkLst>
        </pc:spChg>
        <pc:spChg chg="mod">
          <ac:chgData name="reza kabir" userId="af3c95a13102d509" providerId="LiveId" clId="{88200EE4-F4B4-49E8-8126-B01E5FCCBE2D}" dt="2020-05-17T11:42:00.506" v="2298" actId="165"/>
          <ac:spMkLst>
            <pc:docMk/>
            <pc:sldMk cId="1069801175" sldId="527"/>
            <ac:spMk id="657" creationId="{667C4331-7C56-4E05-8CB7-744AEC619B95}"/>
          </ac:spMkLst>
        </pc:spChg>
        <pc:spChg chg="mod">
          <ac:chgData name="reza kabir" userId="af3c95a13102d509" providerId="LiveId" clId="{88200EE4-F4B4-49E8-8126-B01E5FCCBE2D}" dt="2020-05-17T11:42:00.506" v="2298" actId="165"/>
          <ac:spMkLst>
            <pc:docMk/>
            <pc:sldMk cId="1069801175" sldId="527"/>
            <ac:spMk id="658" creationId="{C74FA5A0-1C68-4024-BF97-7A12CFA4F711}"/>
          </ac:spMkLst>
        </pc:spChg>
        <pc:spChg chg="mod">
          <ac:chgData name="reza kabir" userId="af3c95a13102d509" providerId="LiveId" clId="{88200EE4-F4B4-49E8-8126-B01E5FCCBE2D}" dt="2020-05-17T11:42:00.506" v="2298" actId="165"/>
          <ac:spMkLst>
            <pc:docMk/>
            <pc:sldMk cId="1069801175" sldId="527"/>
            <ac:spMk id="659" creationId="{F19621C4-7572-4C45-B2EC-F18B29EEE5EF}"/>
          </ac:spMkLst>
        </pc:spChg>
        <pc:spChg chg="mod">
          <ac:chgData name="reza kabir" userId="af3c95a13102d509" providerId="LiveId" clId="{88200EE4-F4B4-49E8-8126-B01E5FCCBE2D}" dt="2020-05-17T11:42:00.506" v="2298" actId="165"/>
          <ac:spMkLst>
            <pc:docMk/>
            <pc:sldMk cId="1069801175" sldId="527"/>
            <ac:spMk id="660" creationId="{C74FC8B2-1C35-4B02-90A7-7157E334440F}"/>
          </ac:spMkLst>
        </pc:spChg>
        <pc:spChg chg="mod">
          <ac:chgData name="reza kabir" userId="af3c95a13102d509" providerId="LiveId" clId="{88200EE4-F4B4-49E8-8126-B01E5FCCBE2D}" dt="2020-05-17T11:42:00.506" v="2298" actId="165"/>
          <ac:spMkLst>
            <pc:docMk/>
            <pc:sldMk cId="1069801175" sldId="527"/>
            <ac:spMk id="662" creationId="{3379986D-3E4C-4F0B-BB11-4FF312D894C4}"/>
          </ac:spMkLst>
        </pc:spChg>
        <pc:spChg chg="mod">
          <ac:chgData name="reza kabir" userId="af3c95a13102d509" providerId="LiveId" clId="{88200EE4-F4B4-49E8-8126-B01E5FCCBE2D}" dt="2020-05-17T11:42:00.506" v="2298" actId="165"/>
          <ac:spMkLst>
            <pc:docMk/>
            <pc:sldMk cId="1069801175" sldId="527"/>
            <ac:spMk id="663" creationId="{AFEE3678-44FF-450E-A5FD-7E9867FE046A}"/>
          </ac:spMkLst>
        </pc:spChg>
        <pc:spChg chg="mod">
          <ac:chgData name="reza kabir" userId="af3c95a13102d509" providerId="LiveId" clId="{88200EE4-F4B4-49E8-8126-B01E5FCCBE2D}" dt="2020-05-17T11:42:00.506" v="2298" actId="165"/>
          <ac:spMkLst>
            <pc:docMk/>
            <pc:sldMk cId="1069801175" sldId="527"/>
            <ac:spMk id="665" creationId="{125159B8-47AA-4FDA-8EEE-B053FB00D9E7}"/>
          </ac:spMkLst>
        </pc:spChg>
        <pc:spChg chg="mod">
          <ac:chgData name="reza kabir" userId="af3c95a13102d509" providerId="LiveId" clId="{88200EE4-F4B4-49E8-8126-B01E5FCCBE2D}" dt="2020-05-17T11:42:00.506" v="2298" actId="165"/>
          <ac:spMkLst>
            <pc:docMk/>
            <pc:sldMk cId="1069801175" sldId="527"/>
            <ac:spMk id="666" creationId="{41E4DB78-5E7D-4229-B625-265EEAD96481}"/>
          </ac:spMkLst>
        </pc:spChg>
        <pc:spChg chg="mod">
          <ac:chgData name="reza kabir" userId="af3c95a13102d509" providerId="LiveId" clId="{88200EE4-F4B4-49E8-8126-B01E5FCCBE2D}" dt="2020-05-17T11:42:00.506" v="2298" actId="165"/>
          <ac:spMkLst>
            <pc:docMk/>
            <pc:sldMk cId="1069801175" sldId="527"/>
            <ac:spMk id="667" creationId="{3A5F3A53-9656-4C07-B0CD-F9985803C85B}"/>
          </ac:spMkLst>
        </pc:spChg>
        <pc:spChg chg="mod">
          <ac:chgData name="reza kabir" userId="af3c95a13102d509" providerId="LiveId" clId="{88200EE4-F4B4-49E8-8126-B01E5FCCBE2D}" dt="2020-05-17T11:42:00.506" v="2298" actId="165"/>
          <ac:spMkLst>
            <pc:docMk/>
            <pc:sldMk cId="1069801175" sldId="527"/>
            <ac:spMk id="668" creationId="{0ECE16BE-4D54-4C6B-A4CD-2316363113F0}"/>
          </ac:spMkLst>
        </pc:spChg>
        <pc:spChg chg="mod">
          <ac:chgData name="reza kabir" userId="af3c95a13102d509" providerId="LiveId" clId="{88200EE4-F4B4-49E8-8126-B01E5FCCBE2D}" dt="2020-05-17T11:42:00.506" v="2298" actId="165"/>
          <ac:spMkLst>
            <pc:docMk/>
            <pc:sldMk cId="1069801175" sldId="527"/>
            <ac:spMk id="669" creationId="{81271E5C-19C1-4B07-ACFC-5EC6390B5400}"/>
          </ac:spMkLst>
        </pc:spChg>
        <pc:spChg chg="mod">
          <ac:chgData name="reza kabir" userId="af3c95a13102d509" providerId="LiveId" clId="{88200EE4-F4B4-49E8-8126-B01E5FCCBE2D}" dt="2020-05-17T11:42:00.506" v="2298" actId="165"/>
          <ac:spMkLst>
            <pc:docMk/>
            <pc:sldMk cId="1069801175" sldId="527"/>
            <ac:spMk id="671" creationId="{4E449C91-C421-4866-937C-7F0310855DA0}"/>
          </ac:spMkLst>
        </pc:spChg>
        <pc:spChg chg="mod">
          <ac:chgData name="reza kabir" userId="af3c95a13102d509" providerId="LiveId" clId="{88200EE4-F4B4-49E8-8126-B01E5FCCBE2D}" dt="2020-05-17T11:42:00.506" v="2298" actId="165"/>
          <ac:spMkLst>
            <pc:docMk/>
            <pc:sldMk cId="1069801175" sldId="527"/>
            <ac:spMk id="672" creationId="{DF2E8F3D-0376-4B1B-BAC4-5FF0B1FF677D}"/>
          </ac:spMkLst>
        </pc:spChg>
        <pc:spChg chg="mod">
          <ac:chgData name="reza kabir" userId="af3c95a13102d509" providerId="LiveId" clId="{88200EE4-F4B4-49E8-8126-B01E5FCCBE2D}" dt="2020-05-17T11:42:00.506" v="2298" actId="165"/>
          <ac:spMkLst>
            <pc:docMk/>
            <pc:sldMk cId="1069801175" sldId="527"/>
            <ac:spMk id="674" creationId="{29B59258-6148-4895-BC2B-A02026F3BB30}"/>
          </ac:spMkLst>
        </pc:spChg>
        <pc:spChg chg="mod">
          <ac:chgData name="reza kabir" userId="af3c95a13102d509" providerId="LiveId" clId="{88200EE4-F4B4-49E8-8126-B01E5FCCBE2D}" dt="2020-05-17T11:42:00.506" v="2298" actId="165"/>
          <ac:spMkLst>
            <pc:docMk/>
            <pc:sldMk cId="1069801175" sldId="527"/>
            <ac:spMk id="675" creationId="{9A4730D7-ADBA-4C11-BC84-818EF12A77CF}"/>
          </ac:spMkLst>
        </pc:spChg>
        <pc:spChg chg="mod">
          <ac:chgData name="reza kabir" userId="af3c95a13102d509" providerId="LiveId" clId="{88200EE4-F4B4-49E8-8126-B01E5FCCBE2D}" dt="2020-05-17T11:42:00.506" v="2298" actId="165"/>
          <ac:spMkLst>
            <pc:docMk/>
            <pc:sldMk cId="1069801175" sldId="527"/>
            <ac:spMk id="676" creationId="{00BC2318-B316-4224-9DB7-0799C7C27796}"/>
          </ac:spMkLst>
        </pc:spChg>
        <pc:spChg chg="mod">
          <ac:chgData name="reza kabir" userId="af3c95a13102d509" providerId="LiveId" clId="{88200EE4-F4B4-49E8-8126-B01E5FCCBE2D}" dt="2020-05-17T11:42:00.506" v="2298" actId="165"/>
          <ac:spMkLst>
            <pc:docMk/>
            <pc:sldMk cId="1069801175" sldId="527"/>
            <ac:spMk id="677" creationId="{1A4F3588-AC31-4DB2-89B3-3AC4417E530A}"/>
          </ac:spMkLst>
        </pc:spChg>
        <pc:spChg chg="mod">
          <ac:chgData name="reza kabir" userId="af3c95a13102d509" providerId="LiveId" clId="{88200EE4-F4B4-49E8-8126-B01E5FCCBE2D}" dt="2020-05-17T11:42:00.506" v="2298" actId="165"/>
          <ac:spMkLst>
            <pc:docMk/>
            <pc:sldMk cId="1069801175" sldId="527"/>
            <ac:spMk id="678" creationId="{F8F64F59-2887-48C3-B4C6-97B24E9454BA}"/>
          </ac:spMkLst>
        </pc:spChg>
        <pc:spChg chg="mod">
          <ac:chgData name="reza kabir" userId="af3c95a13102d509" providerId="LiveId" clId="{88200EE4-F4B4-49E8-8126-B01E5FCCBE2D}" dt="2020-05-17T11:42:00.506" v="2298" actId="165"/>
          <ac:spMkLst>
            <pc:docMk/>
            <pc:sldMk cId="1069801175" sldId="527"/>
            <ac:spMk id="680" creationId="{312590EE-4316-4113-9543-C0A5397E7C4C}"/>
          </ac:spMkLst>
        </pc:spChg>
        <pc:spChg chg="mod">
          <ac:chgData name="reza kabir" userId="af3c95a13102d509" providerId="LiveId" clId="{88200EE4-F4B4-49E8-8126-B01E5FCCBE2D}" dt="2020-05-17T11:42:00.506" v="2298" actId="165"/>
          <ac:spMkLst>
            <pc:docMk/>
            <pc:sldMk cId="1069801175" sldId="527"/>
            <ac:spMk id="681" creationId="{44DFDE4A-EB98-45C0-91D4-665938934074}"/>
          </ac:spMkLst>
        </pc:spChg>
        <pc:spChg chg="mod">
          <ac:chgData name="reza kabir" userId="af3c95a13102d509" providerId="LiveId" clId="{88200EE4-F4B4-49E8-8126-B01E5FCCBE2D}" dt="2020-05-17T11:42:00.506" v="2298" actId="165"/>
          <ac:spMkLst>
            <pc:docMk/>
            <pc:sldMk cId="1069801175" sldId="527"/>
            <ac:spMk id="683" creationId="{4D7AE683-3A97-4F34-9867-FFBA880E9D42}"/>
          </ac:spMkLst>
        </pc:spChg>
        <pc:spChg chg="mod">
          <ac:chgData name="reza kabir" userId="af3c95a13102d509" providerId="LiveId" clId="{88200EE4-F4B4-49E8-8126-B01E5FCCBE2D}" dt="2020-05-17T11:42:00.506" v="2298" actId="165"/>
          <ac:spMkLst>
            <pc:docMk/>
            <pc:sldMk cId="1069801175" sldId="527"/>
            <ac:spMk id="684" creationId="{7BE10D1D-8291-4AC9-B7D9-36664EE1669C}"/>
          </ac:spMkLst>
        </pc:spChg>
        <pc:spChg chg="mod">
          <ac:chgData name="reza kabir" userId="af3c95a13102d509" providerId="LiveId" clId="{88200EE4-F4B4-49E8-8126-B01E5FCCBE2D}" dt="2020-05-17T11:42:00.506" v="2298" actId="165"/>
          <ac:spMkLst>
            <pc:docMk/>
            <pc:sldMk cId="1069801175" sldId="527"/>
            <ac:spMk id="685" creationId="{E09710CD-2837-4866-9E75-577B881E1652}"/>
          </ac:spMkLst>
        </pc:spChg>
        <pc:spChg chg="mod">
          <ac:chgData name="reza kabir" userId="af3c95a13102d509" providerId="LiveId" clId="{88200EE4-F4B4-49E8-8126-B01E5FCCBE2D}" dt="2020-05-17T11:42:00.506" v="2298" actId="165"/>
          <ac:spMkLst>
            <pc:docMk/>
            <pc:sldMk cId="1069801175" sldId="527"/>
            <ac:spMk id="686" creationId="{60A29F2F-9438-434A-89AA-9A3BFB406478}"/>
          </ac:spMkLst>
        </pc:spChg>
        <pc:spChg chg="mod">
          <ac:chgData name="reza kabir" userId="af3c95a13102d509" providerId="LiveId" clId="{88200EE4-F4B4-49E8-8126-B01E5FCCBE2D}" dt="2020-05-17T11:42:00.506" v="2298" actId="165"/>
          <ac:spMkLst>
            <pc:docMk/>
            <pc:sldMk cId="1069801175" sldId="527"/>
            <ac:spMk id="687" creationId="{891F6D90-48E0-4D29-997B-C81EE25CE2E5}"/>
          </ac:spMkLst>
        </pc:spChg>
        <pc:spChg chg="add mod">
          <ac:chgData name="reza kabir" userId="af3c95a13102d509" providerId="LiveId" clId="{88200EE4-F4B4-49E8-8126-B01E5FCCBE2D}" dt="2020-05-17T11:46:45.915" v="2354" actId="1076"/>
          <ac:spMkLst>
            <pc:docMk/>
            <pc:sldMk cId="1069801175" sldId="527"/>
            <ac:spMk id="688" creationId="{C105F410-EBF7-4283-A2B9-76D1BAE90DA8}"/>
          </ac:spMkLst>
        </pc:spChg>
        <pc:spChg chg="add mod">
          <ac:chgData name="reza kabir" userId="af3c95a13102d509" providerId="LiveId" clId="{88200EE4-F4B4-49E8-8126-B01E5FCCBE2D}" dt="2020-05-17T11:46:45.915" v="2354" actId="1076"/>
          <ac:spMkLst>
            <pc:docMk/>
            <pc:sldMk cId="1069801175" sldId="527"/>
            <ac:spMk id="689" creationId="{00BD707E-0997-4EEB-A2BA-6B9A0448CC7D}"/>
          </ac:spMkLst>
        </pc:spChg>
        <pc:spChg chg="add mod">
          <ac:chgData name="reza kabir" userId="af3c95a13102d509" providerId="LiveId" clId="{88200EE4-F4B4-49E8-8126-B01E5FCCBE2D}" dt="2020-05-17T11:46:45.915" v="2354" actId="1076"/>
          <ac:spMkLst>
            <pc:docMk/>
            <pc:sldMk cId="1069801175" sldId="527"/>
            <ac:spMk id="690" creationId="{F552B171-23FF-42D4-9A36-C78E6ABAB995}"/>
          </ac:spMkLst>
        </pc:spChg>
        <pc:spChg chg="add mod">
          <ac:chgData name="reza kabir" userId="af3c95a13102d509" providerId="LiveId" clId="{88200EE4-F4B4-49E8-8126-B01E5FCCBE2D}" dt="2020-05-17T11:46:45.915" v="2354" actId="1076"/>
          <ac:spMkLst>
            <pc:docMk/>
            <pc:sldMk cId="1069801175" sldId="527"/>
            <ac:spMk id="691" creationId="{2E12F9EC-5527-414E-B2E9-C68822847BF0}"/>
          </ac:spMkLst>
        </pc:spChg>
        <pc:spChg chg="add mod">
          <ac:chgData name="reza kabir" userId="af3c95a13102d509" providerId="LiveId" clId="{88200EE4-F4B4-49E8-8126-B01E5FCCBE2D}" dt="2020-05-17T11:46:45.915" v="2354" actId="1076"/>
          <ac:spMkLst>
            <pc:docMk/>
            <pc:sldMk cId="1069801175" sldId="527"/>
            <ac:spMk id="692" creationId="{EA48725E-718D-4EEE-8EF7-C22D74077A92}"/>
          </ac:spMkLst>
        </pc:spChg>
        <pc:spChg chg="add mod">
          <ac:chgData name="reza kabir" userId="af3c95a13102d509" providerId="LiveId" clId="{88200EE4-F4B4-49E8-8126-B01E5FCCBE2D}" dt="2020-05-17T11:46:45.915" v="2354" actId="1076"/>
          <ac:spMkLst>
            <pc:docMk/>
            <pc:sldMk cId="1069801175" sldId="527"/>
            <ac:spMk id="693" creationId="{5E09846C-9652-4039-B0DC-FB2C1579749C}"/>
          </ac:spMkLst>
        </pc:spChg>
        <pc:spChg chg="add mod">
          <ac:chgData name="reza kabir" userId="af3c95a13102d509" providerId="LiveId" clId="{88200EE4-F4B4-49E8-8126-B01E5FCCBE2D}" dt="2020-05-17T11:46:45.915" v="2354" actId="1076"/>
          <ac:spMkLst>
            <pc:docMk/>
            <pc:sldMk cId="1069801175" sldId="527"/>
            <ac:spMk id="694" creationId="{B75E24D2-665B-4110-8B7C-AB7C0D6CB768}"/>
          </ac:spMkLst>
        </pc:spChg>
        <pc:spChg chg="add mod">
          <ac:chgData name="reza kabir" userId="af3c95a13102d509" providerId="LiveId" clId="{88200EE4-F4B4-49E8-8126-B01E5FCCBE2D}" dt="2020-05-17T11:46:45.915" v="2354" actId="1076"/>
          <ac:spMkLst>
            <pc:docMk/>
            <pc:sldMk cId="1069801175" sldId="527"/>
            <ac:spMk id="695" creationId="{C40790C2-2A6A-4A64-BBD2-2F602C8AF9ED}"/>
          </ac:spMkLst>
        </pc:spChg>
        <pc:spChg chg="add mod">
          <ac:chgData name="reza kabir" userId="af3c95a13102d509" providerId="LiveId" clId="{88200EE4-F4B4-49E8-8126-B01E5FCCBE2D}" dt="2020-05-17T11:46:45.915" v="2354" actId="1076"/>
          <ac:spMkLst>
            <pc:docMk/>
            <pc:sldMk cId="1069801175" sldId="527"/>
            <ac:spMk id="696" creationId="{77FA824F-DC28-4B4C-97DC-B0EFE61A5238}"/>
          </ac:spMkLst>
        </pc:spChg>
        <pc:spChg chg="add mod">
          <ac:chgData name="reza kabir" userId="af3c95a13102d509" providerId="LiveId" clId="{88200EE4-F4B4-49E8-8126-B01E5FCCBE2D}" dt="2020-05-17T11:46:45.915" v="2354" actId="1076"/>
          <ac:spMkLst>
            <pc:docMk/>
            <pc:sldMk cId="1069801175" sldId="527"/>
            <ac:spMk id="697" creationId="{718D0F9E-FDC6-4AAA-BEF0-AFE85A0067E4}"/>
          </ac:spMkLst>
        </pc:spChg>
        <pc:spChg chg="add mod">
          <ac:chgData name="reza kabir" userId="af3c95a13102d509" providerId="LiveId" clId="{88200EE4-F4B4-49E8-8126-B01E5FCCBE2D}" dt="2020-05-17T11:46:45.915" v="2354" actId="1076"/>
          <ac:spMkLst>
            <pc:docMk/>
            <pc:sldMk cId="1069801175" sldId="527"/>
            <ac:spMk id="698" creationId="{DC2CADF6-4911-4D85-B2D0-77B7FE4D5619}"/>
          </ac:spMkLst>
        </pc:spChg>
        <pc:spChg chg="add mod">
          <ac:chgData name="reza kabir" userId="af3c95a13102d509" providerId="LiveId" clId="{88200EE4-F4B4-49E8-8126-B01E5FCCBE2D}" dt="2020-05-17T11:46:45.915" v="2354" actId="1076"/>
          <ac:spMkLst>
            <pc:docMk/>
            <pc:sldMk cId="1069801175" sldId="527"/>
            <ac:spMk id="699" creationId="{00F0BAE9-E67D-468B-9722-BBA87DD4550D}"/>
          </ac:spMkLst>
        </pc:spChg>
        <pc:spChg chg="add mod">
          <ac:chgData name="reza kabir" userId="af3c95a13102d509" providerId="LiveId" clId="{88200EE4-F4B4-49E8-8126-B01E5FCCBE2D}" dt="2020-05-17T11:46:45.915" v="2354" actId="1076"/>
          <ac:spMkLst>
            <pc:docMk/>
            <pc:sldMk cId="1069801175" sldId="527"/>
            <ac:spMk id="700" creationId="{2701FC68-5A5F-477E-B998-740EDB83E9DD}"/>
          </ac:spMkLst>
        </pc:spChg>
        <pc:spChg chg="add mod">
          <ac:chgData name="reza kabir" userId="af3c95a13102d509" providerId="LiveId" clId="{88200EE4-F4B4-49E8-8126-B01E5FCCBE2D}" dt="2020-05-17T11:46:45.915" v="2354" actId="1076"/>
          <ac:spMkLst>
            <pc:docMk/>
            <pc:sldMk cId="1069801175" sldId="527"/>
            <ac:spMk id="701" creationId="{F6DA0828-5CFF-4993-AF9F-9AE2C0582C27}"/>
          </ac:spMkLst>
        </pc:spChg>
        <pc:spChg chg="add mod">
          <ac:chgData name="reza kabir" userId="af3c95a13102d509" providerId="LiveId" clId="{88200EE4-F4B4-49E8-8126-B01E5FCCBE2D}" dt="2020-05-17T11:46:45.915" v="2354" actId="1076"/>
          <ac:spMkLst>
            <pc:docMk/>
            <pc:sldMk cId="1069801175" sldId="527"/>
            <ac:spMk id="702" creationId="{732EB14E-230A-45EA-B8D5-3B42F288FD4C}"/>
          </ac:spMkLst>
        </pc:spChg>
        <pc:spChg chg="add mod ord">
          <ac:chgData name="reza kabir" userId="af3c95a13102d509" providerId="LiveId" clId="{88200EE4-F4B4-49E8-8126-B01E5FCCBE2D}" dt="2020-05-17T11:46:34.675" v="2352" actId="20577"/>
          <ac:spMkLst>
            <pc:docMk/>
            <pc:sldMk cId="1069801175" sldId="527"/>
            <ac:spMk id="703" creationId="{9D9CD369-3CFB-4AFB-BA90-31D33953066E}"/>
          </ac:spMkLst>
        </pc:spChg>
        <pc:grpChg chg="del">
          <ac:chgData name="reza kabir" userId="af3c95a13102d509" providerId="LiveId" clId="{88200EE4-F4B4-49E8-8126-B01E5FCCBE2D}" dt="2020-05-17T11:41:52.345" v="2296" actId="165"/>
          <ac:grpSpMkLst>
            <pc:docMk/>
            <pc:sldMk cId="1069801175" sldId="527"/>
            <ac:grpSpMk id="3" creationId="{143BA3C1-3FC7-430B-B81B-70EB0148D050}"/>
          </ac:grpSpMkLst>
        </pc:grpChg>
        <pc:grpChg chg="del mod topLvl">
          <ac:chgData name="reza kabir" userId="af3c95a13102d509" providerId="LiveId" clId="{88200EE4-F4B4-49E8-8126-B01E5FCCBE2D}" dt="2020-05-17T11:41:55.088" v="2297" actId="478"/>
          <ac:grpSpMkLst>
            <pc:docMk/>
            <pc:sldMk cId="1069801175" sldId="527"/>
            <ac:grpSpMk id="4" creationId="{143BA3C1-3FC7-430B-B81B-70EB0148D050}"/>
          </ac:grpSpMkLst>
        </pc:grpChg>
        <pc:grpChg chg="mod">
          <ac:chgData name="reza kabir" userId="af3c95a13102d509" providerId="LiveId" clId="{88200EE4-F4B4-49E8-8126-B01E5FCCBE2D}" dt="2020-05-17T11:41:52.345" v="2296" actId="165"/>
          <ac:grpSpMkLst>
            <pc:docMk/>
            <pc:sldMk cId="1069801175" sldId="527"/>
            <ac:grpSpMk id="6" creationId="{143BA3C1-3FC7-430B-B81B-70EB0148D050}"/>
          </ac:grpSpMkLst>
        </pc:grpChg>
        <pc:grpChg chg="mod">
          <ac:chgData name="reza kabir" userId="af3c95a13102d509" providerId="LiveId" clId="{88200EE4-F4B4-49E8-8126-B01E5FCCBE2D}" dt="2020-05-17T11:41:52.345" v="2296" actId="165"/>
          <ac:grpSpMkLst>
            <pc:docMk/>
            <pc:sldMk cId="1069801175" sldId="527"/>
            <ac:grpSpMk id="14" creationId="{143BA3C1-3FC7-430B-B81B-70EB0148D050}"/>
          </ac:grpSpMkLst>
        </pc:grpChg>
        <pc:grpChg chg="mod">
          <ac:chgData name="reza kabir" userId="af3c95a13102d509" providerId="LiveId" clId="{88200EE4-F4B4-49E8-8126-B01E5FCCBE2D}" dt="2020-05-17T11:41:52.345" v="2296" actId="165"/>
          <ac:grpSpMkLst>
            <pc:docMk/>
            <pc:sldMk cId="1069801175" sldId="527"/>
            <ac:grpSpMk id="24" creationId="{143BA3C1-3FC7-430B-B81B-70EB0148D050}"/>
          </ac:grpSpMkLst>
        </pc:grpChg>
        <pc:grpChg chg="mod">
          <ac:chgData name="reza kabir" userId="af3c95a13102d509" providerId="LiveId" clId="{88200EE4-F4B4-49E8-8126-B01E5FCCBE2D}" dt="2020-05-17T11:41:52.345" v="2296" actId="165"/>
          <ac:grpSpMkLst>
            <pc:docMk/>
            <pc:sldMk cId="1069801175" sldId="527"/>
            <ac:grpSpMk id="29" creationId="{143BA3C1-3FC7-430B-B81B-70EB0148D050}"/>
          </ac:grpSpMkLst>
        </pc:grpChg>
        <pc:grpChg chg="add del mod topLvl">
          <ac:chgData name="reza kabir" userId="af3c95a13102d509" providerId="LiveId" clId="{88200EE4-F4B4-49E8-8126-B01E5FCCBE2D}" dt="2020-05-17T11:44:49.317" v="2322" actId="478"/>
          <ac:grpSpMkLst>
            <pc:docMk/>
            <pc:sldMk cId="1069801175" sldId="527"/>
            <ac:grpSpMk id="32" creationId="{143BA3C1-3FC7-430B-B81B-70EB0148D050}"/>
          </ac:grpSpMkLst>
        </pc:grpChg>
        <pc:grpChg chg="del mod topLvl">
          <ac:chgData name="reza kabir" userId="af3c95a13102d509" providerId="LiveId" clId="{88200EE4-F4B4-49E8-8126-B01E5FCCBE2D}" dt="2020-05-17T11:42:00.506" v="2298" actId="165"/>
          <ac:grpSpMkLst>
            <pc:docMk/>
            <pc:sldMk cId="1069801175" sldId="527"/>
            <ac:grpSpMk id="107" creationId="{143BA3C1-3FC7-430B-B81B-70EB0148D050}"/>
          </ac:grpSpMkLst>
        </pc:grpChg>
        <pc:grpChg chg="add del mod topLvl">
          <ac:chgData name="reza kabir" userId="af3c95a13102d509" providerId="LiveId" clId="{88200EE4-F4B4-49E8-8126-B01E5FCCBE2D}" dt="2020-05-17T11:42:48.871" v="2304" actId="478"/>
          <ac:grpSpMkLst>
            <pc:docMk/>
            <pc:sldMk cId="1069801175" sldId="527"/>
            <ac:grpSpMk id="132" creationId="{143BA3C1-3FC7-430B-B81B-70EB0148D050}"/>
          </ac:grpSpMkLst>
        </pc:grpChg>
        <pc:grpChg chg="add del mod topLvl">
          <ac:chgData name="reza kabir" userId="af3c95a13102d509" providerId="LiveId" clId="{88200EE4-F4B4-49E8-8126-B01E5FCCBE2D}" dt="2020-05-17T11:42:48.871" v="2304" actId="478"/>
          <ac:grpSpMkLst>
            <pc:docMk/>
            <pc:sldMk cId="1069801175" sldId="527"/>
            <ac:grpSpMk id="142" creationId="{143BA3C1-3FC7-430B-B81B-70EB0148D050}"/>
          </ac:grpSpMkLst>
        </pc:grpChg>
        <pc:grpChg chg="add del mod topLvl">
          <ac:chgData name="reza kabir" userId="af3c95a13102d509" providerId="LiveId" clId="{88200EE4-F4B4-49E8-8126-B01E5FCCBE2D}" dt="2020-05-17T11:44:49.317" v="2322" actId="478"/>
          <ac:grpSpMkLst>
            <pc:docMk/>
            <pc:sldMk cId="1069801175" sldId="527"/>
            <ac:grpSpMk id="217" creationId="{143BA3C1-3FC7-430B-B81B-70EB0148D050}"/>
          </ac:grpSpMkLst>
        </pc:grpChg>
        <pc:grpChg chg="add del mod topLvl">
          <ac:chgData name="reza kabir" userId="af3c95a13102d509" providerId="LiveId" clId="{88200EE4-F4B4-49E8-8126-B01E5FCCBE2D}" dt="2020-05-17T11:44:49.317" v="2322" actId="478"/>
          <ac:grpSpMkLst>
            <pc:docMk/>
            <pc:sldMk cId="1069801175" sldId="527"/>
            <ac:grpSpMk id="227" creationId="{143BA3C1-3FC7-430B-B81B-70EB0148D050}"/>
          </ac:grpSpMkLst>
        </pc:grpChg>
        <pc:grpChg chg="add del mod topLvl">
          <ac:chgData name="reza kabir" userId="af3c95a13102d509" providerId="LiveId" clId="{88200EE4-F4B4-49E8-8126-B01E5FCCBE2D}" dt="2020-05-17T11:44:49.317" v="2322" actId="478"/>
          <ac:grpSpMkLst>
            <pc:docMk/>
            <pc:sldMk cId="1069801175" sldId="527"/>
            <ac:grpSpMk id="302" creationId="{143BA3C1-3FC7-430B-B81B-70EB0148D050}"/>
          </ac:grpSpMkLst>
        </pc:grpChg>
        <pc:grpChg chg="add del mod topLvl">
          <ac:chgData name="reza kabir" userId="af3c95a13102d509" providerId="LiveId" clId="{88200EE4-F4B4-49E8-8126-B01E5FCCBE2D}" dt="2020-05-17T11:44:49.317" v="2322" actId="478"/>
          <ac:grpSpMkLst>
            <pc:docMk/>
            <pc:sldMk cId="1069801175" sldId="527"/>
            <ac:grpSpMk id="312" creationId="{143BA3C1-3FC7-430B-B81B-70EB0148D050}"/>
          </ac:grpSpMkLst>
        </pc:grpChg>
        <pc:grpChg chg="add del mod topLvl">
          <ac:chgData name="reza kabir" userId="af3c95a13102d509" providerId="LiveId" clId="{88200EE4-F4B4-49E8-8126-B01E5FCCBE2D}" dt="2020-05-17T11:44:49.317" v="2322" actId="478"/>
          <ac:grpSpMkLst>
            <pc:docMk/>
            <pc:sldMk cId="1069801175" sldId="527"/>
            <ac:grpSpMk id="387" creationId="{143BA3C1-3FC7-430B-B81B-70EB0148D050}"/>
          </ac:grpSpMkLst>
        </pc:grpChg>
        <pc:grpChg chg="add del mod topLvl">
          <ac:chgData name="reza kabir" userId="af3c95a13102d509" providerId="LiveId" clId="{88200EE4-F4B4-49E8-8126-B01E5FCCBE2D}" dt="2020-05-17T11:44:49.317" v="2322" actId="478"/>
          <ac:grpSpMkLst>
            <pc:docMk/>
            <pc:sldMk cId="1069801175" sldId="527"/>
            <ac:grpSpMk id="397" creationId="{143BA3C1-3FC7-430B-B81B-70EB0148D050}"/>
          </ac:grpSpMkLst>
        </pc:grpChg>
        <pc:grpChg chg="add del mod topLvl">
          <ac:chgData name="reza kabir" userId="af3c95a13102d509" providerId="LiveId" clId="{88200EE4-F4B4-49E8-8126-B01E5FCCBE2D}" dt="2020-05-17T11:44:49.317" v="2322" actId="478"/>
          <ac:grpSpMkLst>
            <pc:docMk/>
            <pc:sldMk cId="1069801175" sldId="527"/>
            <ac:grpSpMk id="472" creationId="{143BA3C1-3FC7-430B-B81B-70EB0148D050}"/>
          </ac:grpSpMkLst>
        </pc:grpChg>
        <pc:grpChg chg="add del mod topLvl">
          <ac:chgData name="reza kabir" userId="af3c95a13102d509" providerId="LiveId" clId="{88200EE4-F4B4-49E8-8126-B01E5FCCBE2D}" dt="2020-05-17T11:44:49.317" v="2322" actId="478"/>
          <ac:grpSpMkLst>
            <pc:docMk/>
            <pc:sldMk cId="1069801175" sldId="527"/>
            <ac:grpSpMk id="482" creationId="{143BA3C1-3FC7-430B-B81B-70EB0148D050}"/>
          </ac:grpSpMkLst>
        </pc:grpChg>
        <pc:grpChg chg="add del mod topLvl">
          <ac:chgData name="reza kabir" userId="af3c95a13102d509" providerId="LiveId" clId="{88200EE4-F4B4-49E8-8126-B01E5FCCBE2D}" dt="2020-05-17T11:44:49.317" v="2322" actId="478"/>
          <ac:grpSpMkLst>
            <pc:docMk/>
            <pc:sldMk cId="1069801175" sldId="527"/>
            <ac:grpSpMk id="557" creationId="{143BA3C1-3FC7-430B-B81B-70EB0148D050}"/>
          </ac:grpSpMkLst>
        </pc:grpChg>
        <pc:grpChg chg="add del mod topLvl">
          <ac:chgData name="reza kabir" userId="af3c95a13102d509" providerId="LiveId" clId="{88200EE4-F4B4-49E8-8126-B01E5FCCBE2D}" dt="2020-05-17T11:44:49.317" v="2322" actId="478"/>
          <ac:grpSpMkLst>
            <pc:docMk/>
            <pc:sldMk cId="1069801175" sldId="527"/>
            <ac:grpSpMk id="632" creationId="{143BA3C1-3FC7-430B-B81B-70EB0148D050}"/>
          </ac:grpSpMkLst>
        </pc:grpChg>
        <pc:grpChg chg="mod topLvl">
          <ac:chgData name="reza kabir" userId="af3c95a13102d509" providerId="LiveId" clId="{88200EE4-F4B4-49E8-8126-B01E5FCCBE2D}" dt="2020-05-17T11:46:45.915" v="2354" actId="1076"/>
          <ac:grpSpMkLst>
            <pc:docMk/>
            <pc:sldMk cId="1069801175" sldId="527"/>
            <ac:grpSpMk id="642" creationId="{143BA3C1-3FC7-430B-B81B-70EB0148D050}"/>
          </ac:grpSpMkLst>
        </pc:grpChg>
        <pc:grpChg chg="mod topLvl">
          <ac:chgData name="reza kabir" userId="af3c95a13102d509" providerId="LiveId" clId="{88200EE4-F4B4-49E8-8126-B01E5FCCBE2D}" dt="2020-05-17T11:46:45.915" v="2354" actId="1076"/>
          <ac:grpSpMkLst>
            <pc:docMk/>
            <pc:sldMk cId="1069801175" sldId="527"/>
            <ac:grpSpMk id="649" creationId="{143BA3C1-3FC7-430B-B81B-70EB0148D050}"/>
          </ac:grpSpMkLst>
        </pc:grpChg>
        <pc:grpChg chg="mod topLvl">
          <ac:chgData name="reza kabir" userId="af3c95a13102d509" providerId="LiveId" clId="{88200EE4-F4B4-49E8-8126-B01E5FCCBE2D}" dt="2020-05-17T11:46:45.915" v="2354" actId="1076"/>
          <ac:grpSpMkLst>
            <pc:docMk/>
            <pc:sldMk cId="1069801175" sldId="527"/>
            <ac:grpSpMk id="656" creationId="{143BA3C1-3FC7-430B-B81B-70EB0148D050}"/>
          </ac:grpSpMkLst>
        </pc:grpChg>
        <pc:grpChg chg="del mod topLvl">
          <ac:chgData name="reza kabir" userId="af3c95a13102d509" providerId="LiveId" clId="{88200EE4-F4B4-49E8-8126-B01E5FCCBE2D}" dt="2020-05-17T11:45:23.615" v="2331" actId="478"/>
          <ac:grpSpMkLst>
            <pc:docMk/>
            <pc:sldMk cId="1069801175" sldId="527"/>
            <ac:grpSpMk id="661" creationId="{143BA3C1-3FC7-430B-B81B-70EB0148D050}"/>
          </ac:grpSpMkLst>
        </pc:grpChg>
        <pc:grpChg chg="del mod topLvl">
          <ac:chgData name="reza kabir" userId="af3c95a13102d509" providerId="LiveId" clId="{88200EE4-F4B4-49E8-8126-B01E5FCCBE2D}" dt="2020-05-17T11:45:23.615" v="2331" actId="478"/>
          <ac:grpSpMkLst>
            <pc:docMk/>
            <pc:sldMk cId="1069801175" sldId="527"/>
            <ac:grpSpMk id="664" creationId="{143BA3C1-3FC7-430B-B81B-70EB0148D050}"/>
          </ac:grpSpMkLst>
        </pc:grpChg>
        <pc:grpChg chg="del mod topLvl">
          <ac:chgData name="reza kabir" userId="af3c95a13102d509" providerId="LiveId" clId="{88200EE4-F4B4-49E8-8126-B01E5FCCBE2D}" dt="2020-05-17T11:45:23.615" v="2331" actId="478"/>
          <ac:grpSpMkLst>
            <pc:docMk/>
            <pc:sldMk cId="1069801175" sldId="527"/>
            <ac:grpSpMk id="670" creationId="{143BA3C1-3FC7-430B-B81B-70EB0148D050}"/>
          </ac:grpSpMkLst>
        </pc:grpChg>
        <pc:grpChg chg="del mod topLvl">
          <ac:chgData name="reza kabir" userId="af3c95a13102d509" providerId="LiveId" clId="{88200EE4-F4B4-49E8-8126-B01E5FCCBE2D}" dt="2020-05-17T11:45:23.615" v="2331" actId="478"/>
          <ac:grpSpMkLst>
            <pc:docMk/>
            <pc:sldMk cId="1069801175" sldId="527"/>
            <ac:grpSpMk id="673" creationId="{143BA3C1-3FC7-430B-B81B-70EB0148D050}"/>
          </ac:grpSpMkLst>
        </pc:grpChg>
        <pc:grpChg chg="del mod topLvl">
          <ac:chgData name="reza kabir" userId="af3c95a13102d509" providerId="LiveId" clId="{88200EE4-F4B4-49E8-8126-B01E5FCCBE2D}" dt="2020-05-17T11:45:23.615" v="2331" actId="478"/>
          <ac:grpSpMkLst>
            <pc:docMk/>
            <pc:sldMk cId="1069801175" sldId="527"/>
            <ac:grpSpMk id="679" creationId="{143BA3C1-3FC7-430B-B81B-70EB0148D050}"/>
          </ac:grpSpMkLst>
        </pc:grpChg>
        <pc:grpChg chg="del mod topLvl">
          <ac:chgData name="reza kabir" userId="af3c95a13102d509" providerId="LiveId" clId="{88200EE4-F4B4-49E8-8126-B01E5FCCBE2D}" dt="2020-05-17T11:45:23.615" v="2331" actId="478"/>
          <ac:grpSpMkLst>
            <pc:docMk/>
            <pc:sldMk cId="1069801175" sldId="527"/>
            <ac:grpSpMk id="682" creationId="{143BA3C1-3FC7-430B-B81B-70EB0148D050}"/>
          </ac:grpSpMkLst>
        </pc:grpChg>
      </pc:sldChg>
      <pc:sldChg chg="add del">
        <pc:chgData name="reza kabir" userId="af3c95a13102d509" providerId="LiveId" clId="{88200EE4-F4B4-49E8-8126-B01E5FCCBE2D}" dt="2020-05-17T11:46:48.868" v="2355" actId="47"/>
        <pc:sldMkLst>
          <pc:docMk/>
          <pc:sldMk cId="1440422860" sldId="528"/>
        </pc:sldMkLst>
      </pc:sldChg>
      <pc:sldChg chg="addSp delSp modSp add mod modClrScheme chgLayout">
        <pc:chgData name="reza kabir" userId="af3c95a13102d509" providerId="LiveId" clId="{88200EE4-F4B4-49E8-8126-B01E5FCCBE2D}" dt="2020-05-17T11:57:21.634" v="2469" actId="1076"/>
        <pc:sldMkLst>
          <pc:docMk/>
          <pc:sldMk cId="1338208039" sldId="529"/>
        </pc:sldMkLst>
        <pc:spChg chg="add mod">
          <ac:chgData name="reza kabir" userId="af3c95a13102d509" providerId="LiveId" clId="{88200EE4-F4B4-49E8-8126-B01E5FCCBE2D}" dt="2020-05-17T11:57:21.634" v="2469" actId="1076"/>
          <ac:spMkLst>
            <pc:docMk/>
            <pc:sldMk cId="1338208039" sldId="529"/>
            <ac:spMk id="2" creationId="{1A905AAB-E27B-4B71-9956-11E0A37ED0E6}"/>
          </ac:spMkLst>
        </pc:spChg>
        <pc:spChg chg="mod">
          <ac:chgData name="reza kabir" userId="af3c95a13102d509" providerId="LiveId" clId="{88200EE4-F4B4-49E8-8126-B01E5FCCBE2D}" dt="2020-05-17T11:46:56.209" v="2356" actId="165"/>
          <ac:spMkLst>
            <pc:docMk/>
            <pc:sldMk cId="1338208039" sldId="529"/>
            <ac:spMk id="5" creationId="{BB3FC12E-30D0-402C-B965-12CCAF99E6E7}"/>
          </ac:spMkLst>
        </pc:spChg>
        <pc:spChg chg="mod">
          <ac:chgData name="reza kabir" userId="af3c95a13102d509" providerId="LiveId" clId="{88200EE4-F4B4-49E8-8126-B01E5FCCBE2D}" dt="2020-05-17T11:46:56.209" v="2356" actId="165"/>
          <ac:spMkLst>
            <pc:docMk/>
            <pc:sldMk cId="1338208039" sldId="529"/>
            <ac:spMk id="7" creationId="{1C54C697-E315-435C-B66F-F9F818D2A111}"/>
          </ac:spMkLst>
        </pc:spChg>
        <pc:spChg chg="mod">
          <ac:chgData name="reza kabir" userId="af3c95a13102d509" providerId="LiveId" clId="{88200EE4-F4B4-49E8-8126-B01E5FCCBE2D}" dt="2020-05-17T11:46:56.209" v="2356" actId="165"/>
          <ac:spMkLst>
            <pc:docMk/>
            <pc:sldMk cId="1338208039" sldId="529"/>
            <ac:spMk id="8" creationId="{D8E6426B-0335-4519-A3BE-24B9BD2463D1}"/>
          </ac:spMkLst>
        </pc:spChg>
        <pc:spChg chg="mod">
          <ac:chgData name="reza kabir" userId="af3c95a13102d509" providerId="LiveId" clId="{88200EE4-F4B4-49E8-8126-B01E5FCCBE2D}" dt="2020-05-17T11:46:56.209" v="2356" actId="165"/>
          <ac:spMkLst>
            <pc:docMk/>
            <pc:sldMk cId="1338208039" sldId="529"/>
            <ac:spMk id="9" creationId="{3AA01D8B-5419-46BC-ACD0-024D1B3987DA}"/>
          </ac:spMkLst>
        </pc:spChg>
        <pc:spChg chg="mod">
          <ac:chgData name="reza kabir" userId="af3c95a13102d509" providerId="LiveId" clId="{88200EE4-F4B4-49E8-8126-B01E5FCCBE2D}" dt="2020-05-17T11:46:56.209" v="2356" actId="165"/>
          <ac:spMkLst>
            <pc:docMk/>
            <pc:sldMk cId="1338208039" sldId="529"/>
            <ac:spMk id="10" creationId="{DC7F5739-6894-438D-8AB1-C2DE796F370C}"/>
          </ac:spMkLst>
        </pc:spChg>
        <pc:spChg chg="mod">
          <ac:chgData name="reza kabir" userId="af3c95a13102d509" providerId="LiveId" clId="{88200EE4-F4B4-49E8-8126-B01E5FCCBE2D}" dt="2020-05-17T11:46:56.209" v="2356" actId="165"/>
          <ac:spMkLst>
            <pc:docMk/>
            <pc:sldMk cId="1338208039" sldId="529"/>
            <ac:spMk id="11" creationId="{FB622B5F-78B3-4373-96E7-84CC2A43766F}"/>
          </ac:spMkLst>
        </pc:spChg>
        <pc:spChg chg="mod">
          <ac:chgData name="reza kabir" userId="af3c95a13102d509" providerId="LiveId" clId="{88200EE4-F4B4-49E8-8126-B01E5FCCBE2D}" dt="2020-05-17T11:46:56.209" v="2356" actId="165"/>
          <ac:spMkLst>
            <pc:docMk/>
            <pc:sldMk cId="1338208039" sldId="529"/>
            <ac:spMk id="12" creationId="{3DFF5339-4B3F-43E3-B7D3-844FB02BE132}"/>
          </ac:spMkLst>
        </pc:spChg>
        <pc:spChg chg="mod">
          <ac:chgData name="reza kabir" userId="af3c95a13102d509" providerId="LiveId" clId="{88200EE4-F4B4-49E8-8126-B01E5FCCBE2D}" dt="2020-05-17T11:46:56.209" v="2356" actId="165"/>
          <ac:spMkLst>
            <pc:docMk/>
            <pc:sldMk cId="1338208039" sldId="529"/>
            <ac:spMk id="13" creationId="{5F81BF43-4A6F-439A-A133-F482911EC69C}"/>
          </ac:spMkLst>
        </pc:spChg>
        <pc:spChg chg="mod">
          <ac:chgData name="reza kabir" userId="af3c95a13102d509" providerId="LiveId" clId="{88200EE4-F4B4-49E8-8126-B01E5FCCBE2D}" dt="2020-05-17T11:46:56.209" v="2356" actId="165"/>
          <ac:spMkLst>
            <pc:docMk/>
            <pc:sldMk cId="1338208039" sldId="529"/>
            <ac:spMk id="15" creationId="{17BFBC53-709A-4A7F-A441-C32F3A9DCF31}"/>
          </ac:spMkLst>
        </pc:spChg>
        <pc:spChg chg="mod">
          <ac:chgData name="reza kabir" userId="af3c95a13102d509" providerId="LiveId" clId="{88200EE4-F4B4-49E8-8126-B01E5FCCBE2D}" dt="2020-05-17T11:46:56.209" v="2356" actId="165"/>
          <ac:spMkLst>
            <pc:docMk/>
            <pc:sldMk cId="1338208039" sldId="529"/>
            <ac:spMk id="16" creationId="{33E6EA1D-1FD2-44C9-A9D2-B7D9A47FCDE9}"/>
          </ac:spMkLst>
        </pc:spChg>
        <pc:spChg chg="mod">
          <ac:chgData name="reza kabir" userId="af3c95a13102d509" providerId="LiveId" clId="{88200EE4-F4B4-49E8-8126-B01E5FCCBE2D}" dt="2020-05-17T11:46:56.209" v="2356" actId="165"/>
          <ac:spMkLst>
            <pc:docMk/>
            <pc:sldMk cId="1338208039" sldId="529"/>
            <ac:spMk id="17" creationId="{C9ED5DA4-6D70-4D41-B2DB-D8DE9D885D02}"/>
          </ac:spMkLst>
        </pc:spChg>
        <pc:spChg chg="mod">
          <ac:chgData name="reza kabir" userId="af3c95a13102d509" providerId="LiveId" clId="{88200EE4-F4B4-49E8-8126-B01E5FCCBE2D}" dt="2020-05-17T11:46:56.209" v="2356" actId="165"/>
          <ac:spMkLst>
            <pc:docMk/>
            <pc:sldMk cId="1338208039" sldId="529"/>
            <ac:spMk id="18" creationId="{6AA65A75-4D5C-4E6E-9412-9964EFFE49A8}"/>
          </ac:spMkLst>
        </pc:spChg>
        <pc:spChg chg="mod">
          <ac:chgData name="reza kabir" userId="af3c95a13102d509" providerId="LiveId" clId="{88200EE4-F4B4-49E8-8126-B01E5FCCBE2D}" dt="2020-05-17T11:46:56.209" v="2356" actId="165"/>
          <ac:spMkLst>
            <pc:docMk/>
            <pc:sldMk cId="1338208039" sldId="529"/>
            <ac:spMk id="19" creationId="{8B319C1E-B896-4BEE-B428-16CF8643D28A}"/>
          </ac:spMkLst>
        </pc:spChg>
        <pc:spChg chg="mod">
          <ac:chgData name="reza kabir" userId="af3c95a13102d509" providerId="LiveId" clId="{88200EE4-F4B4-49E8-8126-B01E5FCCBE2D}" dt="2020-05-17T11:46:56.209" v="2356" actId="165"/>
          <ac:spMkLst>
            <pc:docMk/>
            <pc:sldMk cId="1338208039" sldId="529"/>
            <ac:spMk id="20" creationId="{A50CB003-3007-4E1D-BE12-6196F55E0718}"/>
          </ac:spMkLst>
        </pc:spChg>
        <pc:spChg chg="mod">
          <ac:chgData name="reza kabir" userId="af3c95a13102d509" providerId="LiveId" clId="{88200EE4-F4B4-49E8-8126-B01E5FCCBE2D}" dt="2020-05-17T11:46:56.209" v="2356" actId="165"/>
          <ac:spMkLst>
            <pc:docMk/>
            <pc:sldMk cId="1338208039" sldId="529"/>
            <ac:spMk id="21" creationId="{A01F4A4E-FE34-4FC0-8D3C-62B1C37E7862}"/>
          </ac:spMkLst>
        </pc:spChg>
        <pc:spChg chg="mod">
          <ac:chgData name="reza kabir" userId="af3c95a13102d509" providerId="LiveId" clId="{88200EE4-F4B4-49E8-8126-B01E5FCCBE2D}" dt="2020-05-17T11:46:56.209" v="2356" actId="165"/>
          <ac:spMkLst>
            <pc:docMk/>
            <pc:sldMk cId="1338208039" sldId="529"/>
            <ac:spMk id="22" creationId="{B75A1A3A-E8E5-45C9-A719-1BA4BD936355}"/>
          </ac:spMkLst>
        </pc:spChg>
        <pc:spChg chg="mod">
          <ac:chgData name="reza kabir" userId="af3c95a13102d509" providerId="LiveId" clId="{88200EE4-F4B4-49E8-8126-B01E5FCCBE2D}" dt="2020-05-17T11:46:56.209" v="2356" actId="165"/>
          <ac:spMkLst>
            <pc:docMk/>
            <pc:sldMk cId="1338208039" sldId="529"/>
            <ac:spMk id="23" creationId="{D1DD8DF1-5256-4F37-A8D9-DDCBFC07377D}"/>
          </ac:spMkLst>
        </pc:spChg>
        <pc:spChg chg="mod">
          <ac:chgData name="reza kabir" userId="af3c95a13102d509" providerId="LiveId" clId="{88200EE4-F4B4-49E8-8126-B01E5FCCBE2D}" dt="2020-05-17T11:46:56.209" v="2356" actId="165"/>
          <ac:spMkLst>
            <pc:docMk/>
            <pc:sldMk cId="1338208039" sldId="529"/>
            <ac:spMk id="25" creationId="{C92A7916-8A0E-4BBA-9D80-33FE2D935EAC}"/>
          </ac:spMkLst>
        </pc:spChg>
        <pc:spChg chg="mod">
          <ac:chgData name="reza kabir" userId="af3c95a13102d509" providerId="LiveId" clId="{88200EE4-F4B4-49E8-8126-B01E5FCCBE2D}" dt="2020-05-17T11:46:56.209" v="2356" actId="165"/>
          <ac:spMkLst>
            <pc:docMk/>
            <pc:sldMk cId="1338208039" sldId="529"/>
            <ac:spMk id="26" creationId="{046FD774-1111-44A1-9CD5-42A87C1370A7}"/>
          </ac:spMkLst>
        </pc:spChg>
        <pc:spChg chg="mod">
          <ac:chgData name="reza kabir" userId="af3c95a13102d509" providerId="LiveId" clId="{88200EE4-F4B4-49E8-8126-B01E5FCCBE2D}" dt="2020-05-17T11:46:56.209" v="2356" actId="165"/>
          <ac:spMkLst>
            <pc:docMk/>
            <pc:sldMk cId="1338208039" sldId="529"/>
            <ac:spMk id="27" creationId="{AFD0EC79-4DAA-4264-817A-354B8B14A96A}"/>
          </ac:spMkLst>
        </pc:spChg>
        <pc:spChg chg="mod">
          <ac:chgData name="reza kabir" userId="af3c95a13102d509" providerId="LiveId" clId="{88200EE4-F4B4-49E8-8126-B01E5FCCBE2D}" dt="2020-05-17T11:46:56.209" v="2356" actId="165"/>
          <ac:spMkLst>
            <pc:docMk/>
            <pc:sldMk cId="1338208039" sldId="529"/>
            <ac:spMk id="28" creationId="{AA09DA20-BFA9-4CBE-8603-9A888115CD98}"/>
          </ac:spMkLst>
        </pc:spChg>
        <pc:spChg chg="mod">
          <ac:chgData name="reza kabir" userId="af3c95a13102d509" providerId="LiveId" clId="{88200EE4-F4B4-49E8-8126-B01E5FCCBE2D}" dt="2020-05-17T11:46:56.209" v="2356" actId="165"/>
          <ac:spMkLst>
            <pc:docMk/>
            <pc:sldMk cId="1338208039" sldId="529"/>
            <ac:spMk id="30" creationId="{171F314A-519D-4534-9B1E-B24296CFD2C5}"/>
          </ac:spMkLst>
        </pc:spChg>
        <pc:spChg chg="mod">
          <ac:chgData name="reza kabir" userId="af3c95a13102d509" providerId="LiveId" clId="{88200EE4-F4B4-49E8-8126-B01E5FCCBE2D}" dt="2020-05-17T11:46:56.209" v="2356" actId="165"/>
          <ac:spMkLst>
            <pc:docMk/>
            <pc:sldMk cId="1338208039" sldId="529"/>
            <ac:spMk id="31" creationId="{7A3B51E6-1D8D-4E28-AAAF-FF014E3D6C0E}"/>
          </ac:spMkLst>
        </pc:spChg>
        <pc:spChg chg="mod">
          <ac:chgData name="reza kabir" userId="af3c95a13102d509" providerId="LiveId" clId="{88200EE4-F4B4-49E8-8126-B01E5FCCBE2D}" dt="2020-05-17T11:47:02.229" v="2358" actId="165"/>
          <ac:spMkLst>
            <pc:docMk/>
            <pc:sldMk cId="1338208039" sldId="529"/>
            <ac:spMk id="35" creationId="{E5274E62-F092-464D-8AD6-EDD71D12E026}"/>
          </ac:spMkLst>
        </pc:spChg>
        <pc:spChg chg="mod">
          <ac:chgData name="reza kabir" userId="af3c95a13102d509" providerId="LiveId" clId="{88200EE4-F4B4-49E8-8126-B01E5FCCBE2D}" dt="2020-05-17T11:47:02.229" v="2358" actId="165"/>
          <ac:spMkLst>
            <pc:docMk/>
            <pc:sldMk cId="1338208039" sldId="529"/>
            <ac:spMk id="36" creationId="{66DAA5E5-07F8-4039-9046-A88FB1A7308B}"/>
          </ac:spMkLst>
        </pc:spChg>
        <pc:spChg chg="mod">
          <ac:chgData name="reza kabir" userId="af3c95a13102d509" providerId="LiveId" clId="{88200EE4-F4B4-49E8-8126-B01E5FCCBE2D}" dt="2020-05-17T11:47:02.229" v="2358" actId="165"/>
          <ac:spMkLst>
            <pc:docMk/>
            <pc:sldMk cId="1338208039" sldId="529"/>
            <ac:spMk id="37" creationId="{6AD481AC-1991-4DA6-B1E7-04F051E59AD4}"/>
          </ac:spMkLst>
        </pc:spChg>
        <pc:spChg chg="mod">
          <ac:chgData name="reza kabir" userId="af3c95a13102d509" providerId="LiveId" clId="{88200EE4-F4B4-49E8-8126-B01E5FCCBE2D}" dt="2020-05-17T11:47:02.229" v="2358" actId="165"/>
          <ac:spMkLst>
            <pc:docMk/>
            <pc:sldMk cId="1338208039" sldId="529"/>
            <ac:spMk id="40" creationId="{0CA3F4AC-0DA2-4CB6-BD80-2AC5D5B721FD}"/>
          </ac:spMkLst>
        </pc:spChg>
        <pc:spChg chg="mod">
          <ac:chgData name="reza kabir" userId="af3c95a13102d509" providerId="LiveId" clId="{88200EE4-F4B4-49E8-8126-B01E5FCCBE2D}" dt="2020-05-17T11:47:02.229" v="2358" actId="165"/>
          <ac:spMkLst>
            <pc:docMk/>
            <pc:sldMk cId="1338208039" sldId="529"/>
            <ac:spMk id="41" creationId="{1A845073-535F-45C7-9AFF-DAFC1E6D3C3E}"/>
          </ac:spMkLst>
        </pc:spChg>
        <pc:spChg chg="mod">
          <ac:chgData name="reza kabir" userId="af3c95a13102d509" providerId="LiveId" clId="{88200EE4-F4B4-49E8-8126-B01E5FCCBE2D}" dt="2020-05-17T11:47:02.229" v="2358" actId="165"/>
          <ac:spMkLst>
            <pc:docMk/>
            <pc:sldMk cId="1338208039" sldId="529"/>
            <ac:spMk id="42" creationId="{387C57CA-B3CF-4446-90BE-0B85CF3F9983}"/>
          </ac:spMkLst>
        </pc:spChg>
        <pc:spChg chg="mod topLvl">
          <ac:chgData name="reza kabir" userId="af3c95a13102d509" providerId="LiveId" clId="{88200EE4-F4B4-49E8-8126-B01E5FCCBE2D}" dt="2020-05-17T11:57:21.634" v="2469" actId="1076"/>
          <ac:spMkLst>
            <pc:docMk/>
            <pc:sldMk cId="1338208039" sldId="529"/>
            <ac:spMk id="45" creationId="{23F6239C-C4A9-4FB6-A8FA-C16C60C9988E}"/>
          </ac:spMkLst>
        </pc:spChg>
        <pc:spChg chg="mod topLvl">
          <ac:chgData name="reza kabir" userId="af3c95a13102d509" providerId="LiveId" clId="{88200EE4-F4B4-49E8-8126-B01E5FCCBE2D}" dt="2020-05-17T11:57:21.634" v="2469" actId="1076"/>
          <ac:spMkLst>
            <pc:docMk/>
            <pc:sldMk cId="1338208039" sldId="529"/>
            <ac:spMk id="46" creationId="{6B742C8D-08F8-43C2-A7DF-C0EA1E7BB3A5}"/>
          </ac:spMkLst>
        </pc:spChg>
        <pc:spChg chg="mod topLvl">
          <ac:chgData name="reza kabir" userId="af3c95a13102d509" providerId="LiveId" clId="{88200EE4-F4B4-49E8-8126-B01E5FCCBE2D}" dt="2020-05-17T11:57:21.634" v="2469" actId="1076"/>
          <ac:spMkLst>
            <pc:docMk/>
            <pc:sldMk cId="1338208039" sldId="529"/>
            <ac:spMk id="47" creationId="{DCDD3CD5-D91E-4954-8BE1-7BD439582204}"/>
          </ac:spMkLst>
        </pc:spChg>
        <pc:spChg chg="mod">
          <ac:chgData name="reza kabir" userId="af3c95a13102d509" providerId="LiveId" clId="{88200EE4-F4B4-49E8-8126-B01E5FCCBE2D}" dt="2020-05-17T11:47:02.229" v="2358" actId="165"/>
          <ac:spMkLst>
            <pc:docMk/>
            <pc:sldMk cId="1338208039" sldId="529"/>
            <ac:spMk id="49" creationId="{F46EAA30-9110-4836-AECF-71E859561592}"/>
          </ac:spMkLst>
        </pc:spChg>
        <pc:spChg chg="mod">
          <ac:chgData name="reza kabir" userId="af3c95a13102d509" providerId="LiveId" clId="{88200EE4-F4B4-49E8-8126-B01E5FCCBE2D}" dt="2020-05-17T11:47:02.229" v="2358" actId="165"/>
          <ac:spMkLst>
            <pc:docMk/>
            <pc:sldMk cId="1338208039" sldId="529"/>
            <ac:spMk id="50" creationId="{B774EC04-E197-439B-BA63-755B021D58ED}"/>
          </ac:spMkLst>
        </pc:spChg>
        <pc:spChg chg="mod">
          <ac:chgData name="reza kabir" userId="af3c95a13102d509" providerId="LiveId" clId="{88200EE4-F4B4-49E8-8126-B01E5FCCBE2D}" dt="2020-05-17T11:47:02.229" v="2358" actId="165"/>
          <ac:spMkLst>
            <pc:docMk/>
            <pc:sldMk cId="1338208039" sldId="529"/>
            <ac:spMk id="51" creationId="{594B2A0B-3073-4F7B-A8E5-2BE78C040DDE}"/>
          </ac:spMkLst>
        </pc:spChg>
        <pc:spChg chg="mod">
          <ac:chgData name="reza kabir" userId="af3c95a13102d509" providerId="LiveId" clId="{88200EE4-F4B4-49E8-8126-B01E5FCCBE2D}" dt="2020-05-17T11:47:02.229" v="2358" actId="165"/>
          <ac:spMkLst>
            <pc:docMk/>
            <pc:sldMk cId="1338208039" sldId="529"/>
            <ac:spMk id="52" creationId="{800C675B-4BE8-43C9-B062-7AD6E06B51B2}"/>
          </ac:spMkLst>
        </pc:spChg>
        <pc:spChg chg="mod">
          <ac:chgData name="reza kabir" userId="af3c95a13102d509" providerId="LiveId" clId="{88200EE4-F4B4-49E8-8126-B01E5FCCBE2D}" dt="2020-05-17T11:47:02.229" v="2358" actId="165"/>
          <ac:spMkLst>
            <pc:docMk/>
            <pc:sldMk cId="1338208039" sldId="529"/>
            <ac:spMk id="53" creationId="{900981F1-2EFB-418E-8F24-720C1180B797}"/>
          </ac:spMkLst>
        </pc:spChg>
        <pc:spChg chg="mod">
          <ac:chgData name="reza kabir" userId="af3c95a13102d509" providerId="LiveId" clId="{88200EE4-F4B4-49E8-8126-B01E5FCCBE2D}" dt="2020-05-17T11:47:02.229" v="2358" actId="165"/>
          <ac:spMkLst>
            <pc:docMk/>
            <pc:sldMk cId="1338208039" sldId="529"/>
            <ac:spMk id="54" creationId="{48B689B6-3864-4A55-93A0-9F6FDB62F423}"/>
          </ac:spMkLst>
        </pc:spChg>
        <pc:spChg chg="mod">
          <ac:chgData name="reza kabir" userId="af3c95a13102d509" providerId="LiveId" clId="{88200EE4-F4B4-49E8-8126-B01E5FCCBE2D}" dt="2020-05-17T11:47:02.229" v="2358" actId="165"/>
          <ac:spMkLst>
            <pc:docMk/>
            <pc:sldMk cId="1338208039" sldId="529"/>
            <ac:spMk id="56" creationId="{5F8788E2-BC95-49C8-AEE4-F484B57ED8A7}"/>
          </ac:spMkLst>
        </pc:spChg>
        <pc:spChg chg="mod">
          <ac:chgData name="reza kabir" userId="af3c95a13102d509" providerId="LiveId" clId="{88200EE4-F4B4-49E8-8126-B01E5FCCBE2D}" dt="2020-05-17T11:47:02.229" v="2358" actId="165"/>
          <ac:spMkLst>
            <pc:docMk/>
            <pc:sldMk cId="1338208039" sldId="529"/>
            <ac:spMk id="57" creationId="{C2C48DFC-4A66-4762-8D79-2964F0ACDFFC}"/>
          </ac:spMkLst>
        </pc:spChg>
        <pc:spChg chg="mod">
          <ac:chgData name="reza kabir" userId="af3c95a13102d509" providerId="LiveId" clId="{88200EE4-F4B4-49E8-8126-B01E5FCCBE2D}" dt="2020-05-17T11:47:02.229" v="2358" actId="165"/>
          <ac:spMkLst>
            <pc:docMk/>
            <pc:sldMk cId="1338208039" sldId="529"/>
            <ac:spMk id="58" creationId="{D7F35903-98A6-49BA-8382-19285F657D26}"/>
          </ac:spMkLst>
        </pc:spChg>
        <pc:spChg chg="mod">
          <ac:chgData name="reza kabir" userId="af3c95a13102d509" providerId="LiveId" clId="{88200EE4-F4B4-49E8-8126-B01E5FCCBE2D}" dt="2020-05-17T11:47:02.229" v="2358" actId="165"/>
          <ac:spMkLst>
            <pc:docMk/>
            <pc:sldMk cId="1338208039" sldId="529"/>
            <ac:spMk id="59" creationId="{35BEAC5B-E384-4553-96F1-93B4FC6BC0AD}"/>
          </ac:spMkLst>
        </pc:spChg>
        <pc:spChg chg="mod">
          <ac:chgData name="reza kabir" userId="af3c95a13102d509" providerId="LiveId" clId="{88200EE4-F4B4-49E8-8126-B01E5FCCBE2D}" dt="2020-05-17T11:47:02.229" v="2358" actId="165"/>
          <ac:spMkLst>
            <pc:docMk/>
            <pc:sldMk cId="1338208039" sldId="529"/>
            <ac:spMk id="60" creationId="{75C14649-9C2D-438B-B4C3-3E1D318D0C73}"/>
          </ac:spMkLst>
        </pc:spChg>
        <pc:spChg chg="mod topLvl">
          <ac:chgData name="reza kabir" userId="af3c95a13102d509" providerId="LiveId" clId="{88200EE4-F4B4-49E8-8126-B01E5FCCBE2D}" dt="2020-05-17T11:57:21.634" v="2469" actId="1076"/>
          <ac:spMkLst>
            <pc:docMk/>
            <pc:sldMk cId="1338208039" sldId="529"/>
            <ac:spMk id="61" creationId="{D303DC01-2EB3-47F3-BEE0-B639C3C8433A}"/>
          </ac:spMkLst>
        </pc:spChg>
        <pc:spChg chg="del mod topLvl">
          <ac:chgData name="reza kabir" userId="af3c95a13102d509" providerId="LiveId" clId="{88200EE4-F4B4-49E8-8126-B01E5FCCBE2D}" dt="2020-05-17T11:55:38.343" v="2428" actId="478"/>
          <ac:spMkLst>
            <pc:docMk/>
            <pc:sldMk cId="1338208039" sldId="529"/>
            <ac:spMk id="62" creationId="{8FCE30F3-C451-4A8E-A091-4092091294FB}"/>
          </ac:spMkLst>
        </pc:spChg>
        <pc:spChg chg="mod">
          <ac:chgData name="reza kabir" userId="af3c95a13102d509" providerId="LiveId" clId="{88200EE4-F4B4-49E8-8126-B01E5FCCBE2D}" dt="2020-05-17T11:47:02.229" v="2358" actId="165"/>
          <ac:spMkLst>
            <pc:docMk/>
            <pc:sldMk cId="1338208039" sldId="529"/>
            <ac:spMk id="64" creationId="{C845B41B-E614-40F4-AE87-0E44AD5478D6}"/>
          </ac:spMkLst>
        </pc:spChg>
        <pc:spChg chg="mod">
          <ac:chgData name="reza kabir" userId="af3c95a13102d509" providerId="LiveId" clId="{88200EE4-F4B4-49E8-8126-B01E5FCCBE2D}" dt="2020-05-17T11:47:02.229" v="2358" actId="165"/>
          <ac:spMkLst>
            <pc:docMk/>
            <pc:sldMk cId="1338208039" sldId="529"/>
            <ac:spMk id="65" creationId="{74662AC6-6A2E-4744-8509-F53FF087423B}"/>
          </ac:spMkLst>
        </pc:spChg>
        <pc:spChg chg="mod">
          <ac:chgData name="reza kabir" userId="af3c95a13102d509" providerId="LiveId" clId="{88200EE4-F4B4-49E8-8126-B01E5FCCBE2D}" dt="2020-05-17T11:47:02.229" v="2358" actId="165"/>
          <ac:spMkLst>
            <pc:docMk/>
            <pc:sldMk cId="1338208039" sldId="529"/>
            <ac:spMk id="66" creationId="{119FA129-FA16-49F3-AB3C-6730D337EBE8}"/>
          </ac:spMkLst>
        </pc:spChg>
        <pc:spChg chg="mod">
          <ac:chgData name="reza kabir" userId="af3c95a13102d509" providerId="LiveId" clId="{88200EE4-F4B4-49E8-8126-B01E5FCCBE2D}" dt="2020-05-17T11:47:02.229" v="2358" actId="165"/>
          <ac:spMkLst>
            <pc:docMk/>
            <pc:sldMk cId="1338208039" sldId="529"/>
            <ac:spMk id="67" creationId="{80EAB7A1-7CBE-44AC-B2A3-FCE6A38229BF}"/>
          </ac:spMkLst>
        </pc:spChg>
        <pc:spChg chg="mod">
          <ac:chgData name="reza kabir" userId="af3c95a13102d509" providerId="LiveId" clId="{88200EE4-F4B4-49E8-8126-B01E5FCCBE2D}" dt="2020-05-17T11:47:02.229" v="2358" actId="165"/>
          <ac:spMkLst>
            <pc:docMk/>
            <pc:sldMk cId="1338208039" sldId="529"/>
            <ac:spMk id="68" creationId="{CED94BC5-BC70-428D-9E06-C25F982152D6}"/>
          </ac:spMkLst>
        </pc:spChg>
        <pc:spChg chg="mod">
          <ac:chgData name="reza kabir" userId="af3c95a13102d509" providerId="LiveId" clId="{88200EE4-F4B4-49E8-8126-B01E5FCCBE2D}" dt="2020-05-17T11:47:02.229" v="2358" actId="165"/>
          <ac:spMkLst>
            <pc:docMk/>
            <pc:sldMk cId="1338208039" sldId="529"/>
            <ac:spMk id="69" creationId="{F9E2DFA1-3F31-4733-8610-DB3FFFAF2C82}"/>
          </ac:spMkLst>
        </pc:spChg>
        <pc:spChg chg="mod">
          <ac:chgData name="reza kabir" userId="af3c95a13102d509" providerId="LiveId" clId="{88200EE4-F4B4-49E8-8126-B01E5FCCBE2D}" dt="2020-05-17T11:47:02.229" v="2358" actId="165"/>
          <ac:spMkLst>
            <pc:docMk/>
            <pc:sldMk cId="1338208039" sldId="529"/>
            <ac:spMk id="70" creationId="{847AB52A-1721-47D3-A7E2-460BD381472C}"/>
          </ac:spMkLst>
        </pc:spChg>
        <pc:spChg chg="mod">
          <ac:chgData name="reza kabir" userId="af3c95a13102d509" providerId="LiveId" clId="{88200EE4-F4B4-49E8-8126-B01E5FCCBE2D}" dt="2020-05-17T11:47:02.229" v="2358" actId="165"/>
          <ac:spMkLst>
            <pc:docMk/>
            <pc:sldMk cId="1338208039" sldId="529"/>
            <ac:spMk id="71" creationId="{B4B90B9D-F0AE-439F-BFFB-60EC1BF180DA}"/>
          </ac:spMkLst>
        </pc:spChg>
        <pc:spChg chg="mod">
          <ac:chgData name="reza kabir" userId="af3c95a13102d509" providerId="LiveId" clId="{88200EE4-F4B4-49E8-8126-B01E5FCCBE2D}" dt="2020-05-17T11:47:02.229" v="2358" actId="165"/>
          <ac:spMkLst>
            <pc:docMk/>
            <pc:sldMk cId="1338208039" sldId="529"/>
            <ac:spMk id="72" creationId="{D67D20BF-2F55-4780-BAAA-86DB9DBDCBA4}"/>
          </ac:spMkLst>
        </pc:spChg>
        <pc:spChg chg="mod">
          <ac:chgData name="reza kabir" userId="af3c95a13102d509" providerId="LiveId" clId="{88200EE4-F4B4-49E8-8126-B01E5FCCBE2D}" dt="2020-05-17T11:47:02.229" v="2358" actId="165"/>
          <ac:spMkLst>
            <pc:docMk/>
            <pc:sldMk cId="1338208039" sldId="529"/>
            <ac:spMk id="73" creationId="{CE4EFDBC-B53C-4EC9-80FB-43934925C447}"/>
          </ac:spMkLst>
        </pc:spChg>
        <pc:spChg chg="mod">
          <ac:chgData name="reza kabir" userId="af3c95a13102d509" providerId="LiveId" clId="{88200EE4-F4B4-49E8-8126-B01E5FCCBE2D}" dt="2020-05-17T11:47:02.229" v="2358" actId="165"/>
          <ac:spMkLst>
            <pc:docMk/>
            <pc:sldMk cId="1338208039" sldId="529"/>
            <ac:spMk id="74" creationId="{CFB35F1B-0572-4C7C-A8A3-BB5C7BCA3EA3}"/>
          </ac:spMkLst>
        </pc:spChg>
        <pc:spChg chg="mod">
          <ac:chgData name="reza kabir" userId="af3c95a13102d509" providerId="LiveId" clId="{88200EE4-F4B4-49E8-8126-B01E5FCCBE2D}" dt="2020-05-17T11:47:02.229" v="2358" actId="165"/>
          <ac:spMkLst>
            <pc:docMk/>
            <pc:sldMk cId="1338208039" sldId="529"/>
            <ac:spMk id="75" creationId="{E4C48ACE-58FC-4F65-8C89-B04804895140}"/>
          </ac:spMkLst>
        </pc:spChg>
        <pc:spChg chg="mod">
          <ac:chgData name="reza kabir" userId="af3c95a13102d509" providerId="LiveId" clId="{88200EE4-F4B4-49E8-8126-B01E5FCCBE2D}" dt="2020-05-17T11:47:02.229" v="2358" actId="165"/>
          <ac:spMkLst>
            <pc:docMk/>
            <pc:sldMk cId="1338208039" sldId="529"/>
            <ac:spMk id="76" creationId="{63E612E5-1642-4694-8869-A159755FD981}"/>
          </ac:spMkLst>
        </pc:spChg>
        <pc:spChg chg="mod">
          <ac:chgData name="reza kabir" userId="af3c95a13102d509" providerId="LiveId" clId="{88200EE4-F4B4-49E8-8126-B01E5FCCBE2D}" dt="2020-05-17T11:47:02.229" v="2358" actId="165"/>
          <ac:spMkLst>
            <pc:docMk/>
            <pc:sldMk cId="1338208039" sldId="529"/>
            <ac:spMk id="77" creationId="{EBFEDD63-21AE-45F0-833C-EA163AF913D7}"/>
          </ac:spMkLst>
        </pc:spChg>
        <pc:spChg chg="mod">
          <ac:chgData name="reza kabir" userId="af3c95a13102d509" providerId="LiveId" clId="{88200EE4-F4B4-49E8-8126-B01E5FCCBE2D}" dt="2020-05-17T11:47:02.229" v="2358" actId="165"/>
          <ac:spMkLst>
            <pc:docMk/>
            <pc:sldMk cId="1338208039" sldId="529"/>
            <ac:spMk id="78" creationId="{18709638-4FF1-4A9C-A45B-0074D463150E}"/>
          </ac:spMkLst>
        </pc:spChg>
        <pc:spChg chg="mod">
          <ac:chgData name="reza kabir" userId="af3c95a13102d509" providerId="LiveId" clId="{88200EE4-F4B4-49E8-8126-B01E5FCCBE2D}" dt="2020-05-17T11:47:02.229" v="2358" actId="165"/>
          <ac:spMkLst>
            <pc:docMk/>
            <pc:sldMk cId="1338208039" sldId="529"/>
            <ac:spMk id="79" creationId="{14696D1D-FA24-49BA-A161-89D4EBF633F3}"/>
          </ac:spMkLst>
        </pc:spChg>
        <pc:spChg chg="mod">
          <ac:chgData name="reza kabir" userId="af3c95a13102d509" providerId="LiveId" clId="{88200EE4-F4B4-49E8-8126-B01E5FCCBE2D}" dt="2020-05-17T11:47:02.229" v="2358" actId="165"/>
          <ac:spMkLst>
            <pc:docMk/>
            <pc:sldMk cId="1338208039" sldId="529"/>
            <ac:spMk id="80" creationId="{D829A734-A65D-4399-B6F2-6AF67333C367}"/>
          </ac:spMkLst>
        </pc:spChg>
        <pc:spChg chg="mod">
          <ac:chgData name="reza kabir" userId="af3c95a13102d509" providerId="LiveId" clId="{88200EE4-F4B4-49E8-8126-B01E5FCCBE2D}" dt="2020-05-17T11:47:02.229" v="2358" actId="165"/>
          <ac:spMkLst>
            <pc:docMk/>
            <pc:sldMk cId="1338208039" sldId="529"/>
            <ac:spMk id="81" creationId="{E0A4C169-6ACA-48ED-A16F-09236001B016}"/>
          </ac:spMkLst>
        </pc:spChg>
        <pc:spChg chg="mod">
          <ac:chgData name="reza kabir" userId="af3c95a13102d509" providerId="LiveId" clId="{88200EE4-F4B4-49E8-8126-B01E5FCCBE2D}" dt="2020-05-17T11:47:02.229" v="2358" actId="165"/>
          <ac:spMkLst>
            <pc:docMk/>
            <pc:sldMk cId="1338208039" sldId="529"/>
            <ac:spMk id="82" creationId="{C200432A-3EA3-4984-959F-01B655170326}"/>
          </ac:spMkLst>
        </pc:spChg>
        <pc:spChg chg="mod">
          <ac:chgData name="reza kabir" userId="af3c95a13102d509" providerId="LiveId" clId="{88200EE4-F4B4-49E8-8126-B01E5FCCBE2D}" dt="2020-05-17T11:47:02.229" v="2358" actId="165"/>
          <ac:spMkLst>
            <pc:docMk/>
            <pc:sldMk cId="1338208039" sldId="529"/>
            <ac:spMk id="83" creationId="{75FC73FD-5FD3-4A71-B092-07318603286E}"/>
          </ac:spMkLst>
        </pc:spChg>
        <pc:spChg chg="mod">
          <ac:chgData name="reza kabir" userId="af3c95a13102d509" providerId="LiveId" clId="{88200EE4-F4B4-49E8-8126-B01E5FCCBE2D}" dt="2020-05-17T11:47:02.229" v="2358" actId="165"/>
          <ac:spMkLst>
            <pc:docMk/>
            <pc:sldMk cId="1338208039" sldId="529"/>
            <ac:spMk id="84" creationId="{8DC75C96-64DA-46BD-8C9F-B26D483952C5}"/>
          </ac:spMkLst>
        </pc:spChg>
        <pc:spChg chg="mod">
          <ac:chgData name="reza kabir" userId="af3c95a13102d509" providerId="LiveId" clId="{88200EE4-F4B4-49E8-8126-B01E5FCCBE2D}" dt="2020-05-17T11:47:02.229" v="2358" actId="165"/>
          <ac:spMkLst>
            <pc:docMk/>
            <pc:sldMk cId="1338208039" sldId="529"/>
            <ac:spMk id="85" creationId="{F9441934-FDB0-4A74-85D1-6871B460ED1A}"/>
          </ac:spMkLst>
        </pc:spChg>
        <pc:spChg chg="mod">
          <ac:chgData name="reza kabir" userId="af3c95a13102d509" providerId="LiveId" clId="{88200EE4-F4B4-49E8-8126-B01E5FCCBE2D}" dt="2020-05-17T11:47:02.229" v="2358" actId="165"/>
          <ac:spMkLst>
            <pc:docMk/>
            <pc:sldMk cId="1338208039" sldId="529"/>
            <ac:spMk id="86" creationId="{CD8BBE96-E9DB-49B7-8DC7-955EB46A8CF5}"/>
          </ac:spMkLst>
        </pc:spChg>
        <pc:spChg chg="mod">
          <ac:chgData name="reza kabir" userId="af3c95a13102d509" providerId="LiveId" clId="{88200EE4-F4B4-49E8-8126-B01E5FCCBE2D}" dt="2020-05-17T11:47:02.229" v="2358" actId="165"/>
          <ac:spMkLst>
            <pc:docMk/>
            <pc:sldMk cId="1338208039" sldId="529"/>
            <ac:spMk id="87" creationId="{CED2162A-0F3F-4826-A7C7-C38355EF45DE}"/>
          </ac:spMkLst>
        </pc:spChg>
        <pc:spChg chg="mod">
          <ac:chgData name="reza kabir" userId="af3c95a13102d509" providerId="LiveId" clId="{88200EE4-F4B4-49E8-8126-B01E5FCCBE2D}" dt="2020-05-17T11:47:02.229" v="2358" actId="165"/>
          <ac:spMkLst>
            <pc:docMk/>
            <pc:sldMk cId="1338208039" sldId="529"/>
            <ac:spMk id="88" creationId="{225859AB-3582-43FB-B28F-D43C7CDA56B5}"/>
          </ac:spMkLst>
        </pc:spChg>
        <pc:spChg chg="mod">
          <ac:chgData name="reza kabir" userId="af3c95a13102d509" providerId="LiveId" clId="{88200EE4-F4B4-49E8-8126-B01E5FCCBE2D}" dt="2020-05-17T11:47:02.229" v="2358" actId="165"/>
          <ac:spMkLst>
            <pc:docMk/>
            <pc:sldMk cId="1338208039" sldId="529"/>
            <ac:spMk id="89" creationId="{592DCCAE-13D8-44A9-AD68-A91D36401539}"/>
          </ac:spMkLst>
        </pc:spChg>
        <pc:spChg chg="mod">
          <ac:chgData name="reza kabir" userId="af3c95a13102d509" providerId="LiveId" clId="{88200EE4-F4B4-49E8-8126-B01E5FCCBE2D}" dt="2020-05-17T11:47:02.229" v="2358" actId="165"/>
          <ac:spMkLst>
            <pc:docMk/>
            <pc:sldMk cId="1338208039" sldId="529"/>
            <ac:spMk id="90" creationId="{BA79C4CB-C7A6-4ECA-94B0-18F9A15E7116}"/>
          </ac:spMkLst>
        </pc:spChg>
        <pc:spChg chg="mod">
          <ac:chgData name="reza kabir" userId="af3c95a13102d509" providerId="LiveId" clId="{88200EE4-F4B4-49E8-8126-B01E5FCCBE2D}" dt="2020-05-17T11:47:02.229" v="2358" actId="165"/>
          <ac:spMkLst>
            <pc:docMk/>
            <pc:sldMk cId="1338208039" sldId="529"/>
            <ac:spMk id="91" creationId="{0C9ABA37-7AE2-4692-9231-5780CEB68802}"/>
          </ac:spMkLst>
        </pc:spChg>
        <pc:spChg chg="mod">
          <ac:chgData name="reza kabir" userId="af3c95a13102d509" providerId="LiveId" clId="{88200EE4-F4B4-49E8-8126-B01E5FCCBE2D}" dt="2020-05-17T11:47:02.229" v="2358" actId="165"/>
          <ac:spMkLst>
            <pc:docMk/>
            <pc:sldMk cId="1338208039" sldId="529"/>
            <ac:spMk id="92" creationId="{548150D9-E578-4810-B90D-0D061F29CB77}"/>
          </ac:spMkLst>
        </pc:spChg>
        <pc:spChg chg="mod">
          <ac:chgData name="reza kabir" userId="af3c95a13102d509" providerId="LiveId" clId="{88200EE4-F4B4-49E8-8126-B01E5FCCBE2D}" dt="2020-05-17T11:47:02.229" v="2358" actId="165"/>
          <ac:spMkLst>
            <pc:docMk/>
            <pc:sldMk cId="1338208039" sldId="529"/>
            <ac:spMk id="93" creationId="{EA5E42E5-2356-488A-8132-1F60982D5783}"/>
          </ac:spMkLst>
        </pc:spChg>
        <pc:spChg chg="mod">
          <ac:chgData name="reza kabir" userId="af3c95a13102d509" providerId="LiveId" clId="{88200EE4-F4B4-49E8-8126-B01E5FCCBE2D}" dt="2020-05-17T11:47:02.229" v="2358" actId="165"/>
          <ac:spMkLst>
            <pc:docMk/>
            <pc:sldMk cId="1338208039" sldId="529"/>
            <ac:spMk id="94" creationId="{01F95C1D-C4AA-46BC-9250-9571BE3F3605}"/>
          </ac:spMkLst>
        </pc:spChg>
        <pc:spChg chg="mod">
          <ac:chgData name="reza kabir" userId="af3c95a13102d509" providerId="LiveId" clId="{88200EE4-F4B4-49E8-8126-B01E5FCCBE2D}" dt="2020-05-17T11:47:02.229" v="2358" actId="165"/>
          <ac:spMkLst>
            <pc:docMk/>
            <pc:sldMk cId="1338208039" sldId="529"/>
            <ac:spMk id="95" creationId="{5B5820FE-10B3-4910-95DF-24ECE5F38D87}"/>
          </ac:spMkLst>
        </pc:spChg>
        <pc:spChg chg="mod">
          <ac:chgData name="reza kabir" userId="af3c95a13102d509" providerId="LiveId" clId="{88200EE4-F4B4-49E8-8126-B01E5FCCBE2D}" dt="2020-05-17T11:47:02.229" v="2358" actId="165"/>
          <ac:spMkLst>
            <pc:docMk/>
            <pc:sldMk cId="1338208039" sldId="529"/>
            <ac:spMk id="96" creationId="{857DDF64-014A-4205-9EE2-D6C1FA0D442D}"/>
          </ac:spMkLst>
        </pc:spChg>
        <pc:spChg chg="mod">
          <ac:chgData name="reza kabir" userId="af3c95a13102d509" providerId="LiveId" clId="{88200EE4-F4B4-49E8-8126-B01E5FCCBE2D}" dt="2020-05-17T11:47:02.229" v="2358" actId="165"/>
          <ac:spMkLst>
            <pc:docMk/>
            <pc:sldMk cId="1338208039" sldId="529"/>
            <ac:spMk id="97" creationId="{BFD2F47C-13C3-4D7C-90CD-E9BE7FE4B242}"/>
          </ac:spMkLst>
        </pc:spChg>
        <pc:spChg chg="mod">
          <ac:chgData name="reza kabir" userId="af3c95a13102d509" providerId="LiveId" clId="{88200EE4-F4B4-49E8-8126-B01E5FCCBE2D}" dt="2020-05-17T11:47:02.229" v="2358" actId="165"/>
          <ac:spMkLst>
            <pc:docMk/>
            <pc:sldMk cId="1338208039" sldId="529"/>
            <ac:spMk id="98" creationId="{7F37BC93-CD92-4520-BD69-644584E97540}"/>
          </ac:spMkLst>
        </pc:spChg>
        <pc:spChg chg="mod">
          <ac:chgData name="reza kabir" userId="af3c95a13102d509" providerId="LiveId" clId="{88200EE4-F4B4-49E8-8126-B01E5FCCBE2D}" dt="2020-05-17T11:47:02.229" v="2358" actId="165"/>
          <ac:spMkLst>
            <pc:docMk/>
            <pc:sldMk cId="1338208039" sldId="529"/>
            <ac:spMk id="99" creationId="{D919EA89-CDCF-41CB-BCD6-4AA0ADFB67D5}"/>
          </ac:spMkLst>
        </pc:spChg>
        <pc:spChg chg="mod">
          <ac:chgData name="reza kabir" userId="af3c95a13102d509" providerId="LiveId" clId="{88200EE4-F4B4-49E8-8126-B01E5FCCBE2D}" dt="2020-05-17T11:47:02.229" v="2358" actId="165"/>
          <ac:spMkLst>
            <pc:docMk/>
            <pc:sldMk cId="1338208039" sldId="529"/>
            <ac:spMk id="100" creationId="{5AB5B0ED-1229-4D3B-B9D8-0D80E7B79F71}"/>
          </ac:spMkLst>
        </pc:spChg>
        <pc:spChg chg="mod">
          <ac:chgData name="reza kabir" userId="af3c95a13102d509" providerId="LiveId" clId="{88200EE4-F4B4-49E8-8126-B01E5FCCBE2D}" dt="2020-05-17T11:47:02.229" v="2358" actId="165"/>
          <ac:spMkLst>
            <pc:docMk/>
            <pc:sldMk cId="1338208039" sldId="529"/>
            <ac:spMk id="101" creationId="{92971E04-0A85-4E28-9163-21AF31532CD3}"/>
          </ac:spMkLst>
        </pc:spChg>
        <pc:spChg chg="mod">
          <ac:chgData name="reza kabir" userId="af3c95a13102d509" providerId="LiveId" clId="{88200EE4-F4B4-49E8-8126-B01E5FCCBE2D}" dt="2020-05-17T11:47:02.229" v="2358" actId="165"/>
          <ac:spMkLst>
            <pc:docMk/>
            <pc:sldMk cId="1338208039" sldId="529"/>
            <ac:spMk id="102" creationId="{F82BE4A3-A1D5-4993-8479-A040713DB58F}"/>
          </ac:spMkLst>
        </pc:spChg>
        <pc:spChg chg="mod">
          <ac:chgData name="reza kabir" userId="af3c95a13102d509" providerId="LiveId" clId="{88200EE4-F4B4-49E8-8126-B01E5FCCBE2D}" dt="2020-05-17T11:47:02.229" v="2358" actId="165"/>
          <ac:spMkLst>
            <pc:docMk/>
            <pc:sldMk cId="1338208039" sldId="529"/>
            <ac:spMk id="103" creationId="{2D0E5C3F-70F8-4CBD-884D-03826399D506}"/>
          </ac:spMkLst>
        </pc:spChg>
        <pc:spChg chg="mod">
          <ac:chgData name="reza kabir" userId="af3c95a13102d509" providerId="LiveId" clId="{88200EE4-F4B4-49E8-8126-B01E5FCCBE2D}" dt="2020-05-17T11:47:02.229" v="2358" actId="165"/>
          <ac:spMkLst>
            <pc:docMk/>
            <pc:sldMk cId="1338208039" sldId="529"/>
            <ac:spMk id="104" creationId="{BF983F45-F450-4679-BE2B-E3949BBC249D}"/>
          </ac:spMkLst>
        </pc:spChg>
        <pc:spChg chg="mod">
          <ac:chgData name="reza kabir" userId="af3c95a13102d509" providerId="LiveId" clId="{88200EE4-F4B4-49E8-8126-B01E5FCCBE2D}" dt="2020-05-17T11:47:02.229" v="2358" actId="165"/>
          <ac:spMkLst>
            <pc:docMk/>
            <pc:sldMk cId="1338208039" sldId="529"/>
            <ac:spMk id="105" creationId="{36F84CF7-7D4A-4550-B1EB-52A3FD6275FC}"/>
          </ac:spMkLst>
        </pc:spChg>
        <pc:spChg chg="mod">
          <ac:chgData name="reza kabir" userId="af3c95a13102d509" providerId="LiveId" clId="{88200EE4-F4B4-49E8-8126-B01E5FCCBE2D}" dt="2020-05-17T11:47:02.229" v="2358" actId="165"/>
          <ac:spMkLst>
            <pc:docMk/>
            <pc:sldMk cId="1338208039" sldId="529"/>
            <ac:spMk id="106" creationId="{293CCB79-41B2-479A-A8A0-6F9528039C44}"/>
          </ac:spMkLst>
        </pc:spChg>
        <pc:spChg chg="mod">
          <ac:chgData name="reza kabir" userId="af3c95a13102d509" providerId="LiveId" clId="{88200EE4-F4B4-49E8-8126-B01E5FCCBE2D}" dt="2020-05-17T11:47:02.229" v="2358" actId="165"/>
          <ac:spMkLst>
            <pc:docMk/>
            <pc:sldMk cId="1338208039" sldId="529"/>
            <ac:spMk id="107" creationId="{8F3BC97A-702A-4D12-AF5E-CE8668CCB6D3}"/>
          </ac:spMkLst>
        </pc:spChg>
        <pc:spChg chg="mod">
          <ac:chgData name="reza kabir" userId="af3c95a13102d509" providerId="LiveId" clId="{88200EE4-F4B4-49E8-8126-B01E5FCCBE2D}" dt="2020-05-17T11:47:02.229" v="2358" actId="165"/>
          <ac:spMkLst>
            <pc:docMk/>
            <pc:sldMk cId="1338208039" sldId="529"/>
            <ac:spMk id="108" creationId="{36818DA0-D48A-4FD1-B02F-94FDAADE47A0}"/>
          </ac:spMkLst>
        </pc:spChg>
        <pc:spChg chg="mod">
          <ac:chgData name="reza kabir" userId="af3c95a13102d509" providerId="LiveId" clId="{88200EE4-F4B4-49E8-8126-B01E5FCCBE2D}" dt="2020-05-17T11:47:02.229" v="2358" actId="165"/>
          <ac:spMkLst>
            <pc:docMk/>
            <pc:sldMk cId="1338208039" sldId="529"/>
            <ac:spMk id="109" creationId="{F697A591-5D71-4056-86A7-330A10C735BC}"/>
          </ac:spMkLst>
        </pc:spChg>
        <pc:spChg chg="del mod topLvl">
          <ac:chgData name="reza kabir" userId="af3c95a13102d509" providerId="LiveId" clId="{88200EE4-F4B4-49E8-8126-B01E5FCCBE2D}" dt="2020-05-17T11:55:38.343" v="2428" actId="478"/>
          <ac:spMkLst>
            <pc:docMk/>
            <pc:sldMk cId="1338208039" sldId="529"/>
            <ac:spMk id="110" creationId="{375B5D28-39BD-4796-9AEB-6C53D58080C0}"/>
          </ac:spMkLst>
        </pc:spChg>
        <pc:spChg chg="mod">
          <ac:chgData name="reza kabir" userId="af3c95a13102d509" providerId="LiveId" clId="{88200EE4-F4B4-49E8-8126-B01E5FCCBE2D}" dt="2020-05-17T11:47:02.229" v="2358" actId="165"/>
          <ac:spMkLst>
            <pc:docMk/>
            <pc:sldMk cId="1338208039" sldId="529"/>
            <ac:spMk id="112" creationId="{62C37296-56C4-4985-BCF1-6434EEE28B03}"/>
          </ac:spMkLst>
        </pc:spChg>
        <pc:spChg chg="mod">
          <ac:chgData name="reza kabir" userId="af3c95a13102d509" providerId="LiveId" clId="{88200EE4-F4B4-49E8-8126-B01E5FCCBE2D}" dt="2020-05-17T11:47:02.229" v="2358" actId="165"/>
          <ac:spMkLst>
            <pc:docMk/>
            <pc:sldMk cId="1338208039" sldId="529"/>
            <ac:spMk id="113" creationId="{45489CDF-7BFA-49CC-940B-51C9E785E896}"/>
          </ac:spMkLst>
        </pc:spChg>
        <pc:spChg chg="mod">
          <ac:chgData name="reza kabir" userId="af3c95a13102d509" providerId="LiveId" clId="{88200EE4-F4B4-49E8-8126-B01E5FCCBE2D}" dt="2020-05-17T11:47:02.229" v="2358" actId="165"/>
          <ac:spMkLst>
            <pc:docMk/>
            <pc:sldMk cId="1338208039" sldId="529"/>
            <ac:spMk id="114" creationId="{AB36FFD9-9158-4A1A-B90C-F798EAAA0000}"/>
          </ac:spMkLst>
        </pc:spChg>
        <pc:spChg chg="mod">
          <ac:chgData name="reza kabir" userId="af3c95a13102d509" providerId="LiveId" clId="{88200EE4-F4B4-49E8-8126-B01E5FCCBE2D}" dt="2020-05-17T11:47:02.229" v="2358" actId="165"/>
          <ac:spMkLst>
            <pc:docMk/>
            <pc:sldMk cId="1338208039" sldId="529"/>
            <ac:spMk id="115" creationId="{0E18820A-B9CC-4990-893E-908D6E1FF811}"/>
          </ac:spMkLst>
        </pc:spChg>
        <pc:spChg chg="mod">
          <ac:chgData name="reza kabir" userId="af3c95a13102d509" providerId="LiveId" clId="{88200EE4-F4B4-49E8-8126-B01E5FCCBE2D}" dt="2020-05-17T11:47:02.229" v="2358" actId="165"/>
          <ac:spMkLst>
            <pc:docMk/>
            <pc:sldMk cId="1338208039" sldId="529"/>
            <ac:spMk id="116" creationId="{7001EA69-9015-4F8D-A966-ABDDDEDEE6F6}"/>
          </ac:spMkLst>
        </pc:spChg>
        <pc:spChg chg="mod">
          <ac:chgData name="reza kabir" userId="af3c95a13102d509" providerId="LiveId" clId="{88200EE4-F4B4-49E8-8126-B01E5FCCBE2D}" dt="2020-05-17T11:47:02.229" v="2358" actId="165"/>
          <ac:spMkLst>
            <pc:docMk/>
            <pc:sldMk cId="1338208039" sldId="529"/>
            <ac:spMk id="117" creationId="{977DEFAA-1B8D-4CCB-AF65-5E82B0B2C3A3}"/>
          </ac:spMkLst>
        </pc:spChg>
        <pc:spChg chg="mod">
          <ac:chgData name="reza kabir" userId="af3c95a13102d509" providerId="LiveId" clId="{88200EE4-F4B4-49E8-8126-B01E5FCCBE2D}" dt="2020-05-17T11:47:02.229" v="2358" actId="165"/>
          <ac:spMkLst>
            <pc:docMk/>
            <pc:sldMk cId="1338208039" sldId="529"/>
            <ac:spMk id="118" creationId="{45AB8580-1DE9-4605-AAC7-0BCF700714AC}"/>
          </ac:spMkLst>
        </pc:spChg>
        <pc:spChg chg="mod">
          <ac:chgData name="reza kabir" userId="af3c95a13102d509" providerId="LiveId" clId="{88200EE4-F4B4-49E8-8126-B01E5FCCBE2D}" dt="2020-05-17T11:47:02.229" v="2358" actId="165"/>
          <ac:spMkLst>
            <pc:docMk/>
            <pc:sldMk cId="1338208039" sldId="529"/>
            <ac:spMk id="119" creationId="{5CF4F6B9-FCF8-45B8-BB90-FFBA2CE824DF}"/>
          </ac:spMkLst>
        </pc:spChg>
        <pc:spChg chg="mod">
          <ac:chgData name="reza kabir" userId="af3c95a13102d509" providerId="LiveId" clId="{88200EE4-F4B4-49E8-8126-B01E5FCCBE2D}" dt="2020-05-17T11:47:02.229" v="2358" actId="165"/>
          <ac:spMkLst>
            <pc:docMk/>
            <pc:sldMk cId="1338208039" sldId="529"/>
            <ac:spMk id="120" creationId="{BD980668-EA94-44FA-A46A-4FC3051D4F93}"/>
          </ac:spMkLst>
        </pc:spChg>
        <pc:spChg chg="mod">
          <ac:chgData name="reza kabir" userId="af3c95a13102d509" providerId="LiveId" clId="{88200EE4-F4B4-49E8-8126-B01E5FCCBE2D}" dt="2020-05-17T11:47:02.229" v="2358" actId="165"/>
          <ac:spMkLst>
            <pc:docMk/>
            <pc:sldMk cId="1338208039" sldId="529"/>
            <ac:spMk id="121" creationId="{6834EA7C-0CBA-4E91-ABFC-318BB1AFBFAE}"/>
          </ac:spMkLst>
        </pc:spChg>
        <pc:spChg chg="mod">
          <ac:chgData name="reza kabir" userId="af3c95a13102d509" providerId="LiveId" clId="{88200EE4-F4B4-49E8-8126-B01E5FCCBE2D}" dt="2020-05-17T11:47:02.229" v="2358" actId="165"/>
          <ac:spMkLst>
            <pc:docMk/>
            <pc:sldMk cId="1338208039" sldId="529"/>
            <ac:spMk id="122" creationId="{640A4940-8E19-4233-B555-F32A99B7E1D0}"/>
          </ac:spMkLst>
        </pc:spChg>
        <pc:spChg chg="mod">
          <ac:chgData name="reza kabir" userId="af3c95a13102d509" providerId="LiveId" clId="{88200EE4-F4B4-49E8-8126-B01E5FCCBE2D}" dt="2020-05-17T11:47:02.229" v="2358" actId="165"/>
          <ac:spMkLst>
            <pc:docMk/>
            <pc:sldMk cId="1338208039" sldId="529"/>
            <ac:spMk id="123" creationId="{4C8413E7-FD8F-47EF-B132-FE8104868540}"/>
          </ac:spMkLst>
        </pc:spChg>
        <pc:spChg chg="mod">
          <ac:chgData name="reza kabir" userId="af3c95a13102d509" providerId="LiveId" clId="{88200EE4-F4B4-49E8-8126-B01E5FCCBE2D}" dt="2020-05-17T11:47:02.229" v="2358" actId="165"/>
          <ac:spMkLst>
            <pc:docMk/>
            <pc:sldMk cId="1338208039" sldId="529"/>
            <ac:spMk id="124" creationId="{ED8B332B-AEAC-4BB2-B410-FFA3253D9482}"/>
          </ac:spMkLst>
        </pc:spChg>
        <pc:spChg chg="mod">
          <ac:chgData name="reza kabir" userId="af3c95a13102d509" providerId="LiveId" clId="{88200EE4-F4B4-49E8-8126-B01E5FCCBE2D}" dt="2020-05-17T11:47:02.229" v="2358" actId="165"/>
          <ac:spMkLst>
            <pc:docMk/>
            <pc:sldMk cId="1338208039" sldId="529"/>
            <ac:spMk id="125" creationId="{F7C5411C-F749-4F68-997E-1102F4BFE62A}"/>
          </ac:spMkLst>
        </pc:spChg>
        <pc:spChg chg="mod">
          <ac:chgData name="reza kabir" userId="af3c95a13102d509" providerId="LiveId" clId="{88200EE4-F4B4-49E8-8126-B01E5FCCBE2D}" dt="2020-05-17T11:47:02.229" v="2358" actId="165"/>
          <ac:spMkLst>
            <pc:docMk/>
            <pc:sldMk cId="1338208039" sldId="529"/>
            <ac:spMk id="126" creationId="{65F57E9C-E1C3-4B74-B282-0C88723B6602}"/>
          </ac:spMkLst>
        </pc:spChg>
        <pc:spChg chg="mod">
          <ac:chgData name="reza kabir" userId="af3c95a13102d509" providerId="LiveId" clId="{88200EE4-F4B4-49E8-8126-B01E5FCCBE2D}" dt="2020-05-17T11:47:02.229" v="2358" actId="165"/>
          <ac:spMkLst>
            <pc:docMk/>
            <pc:sldMk cId="1338208039" sldId="529"/>
            <ac:spMk id="127" creationId="{65744E4C-2974-487C-9926-9D20EBF40740}"/>
          </ac:spMkLst>
        </pc:spChg>
        <pc:spChg chg="mod">
          <ac:chgData name="reza kabir" userId="af3c95a13102d509" providerId="LiveId" clId="{88200EE4-F4B4-49E8-8126-B01E5FCCBE2D}" dt="2020-05-17T11:47:02.229" v="2358" actId="165"/>
          <ac:spMkLst>
            <pc:docMk/>
            <pc:sldMk cId="1338208039" sldId="529"/>
            <ac:spMk id="128" creationId="{53217948-A184-40CD-B9DD-5F902F05E80E}"/>
          </ac:spMkLst>
        </pc:spChg>
        <pc:spChg chg="mod">
          <ac:chgData name="reza kabir" userId="af3c95a13102d509" providerId="LiveId" clId="{88200EE4-F4B4-49E8-8126-B01E5FCCBE2D}" dt="2020-05-17T11:47:02.229" v="2358" actId="165"/>
          <ac:spMkLst>
            <pc:docMk/>
            <pc:sldMk cId="1338208039" sldId="529"/>
            <ac:spMk id="129" creationId="{61BCF084-952D-4355-9900-89E0359799D7}"/>
          </ac:spMkLst>
        </pc:spChg>
        <pc:spChg chg="mod">
          <ac:chgData name="reza kabir" userId="af3c95a13102d509" providerId="LiveId" clId="{88200EE4-F4B4-49E8-8126-B01E5FCCBE2D}" dt="2020-05-17T11:47:02.229" v="2358" actId="165"/>
          <ac:spMkLst>
            <pc:docMk/>
            <pc:sldMk cId="1338208039" sldId="529"/>
            <ac:spMk id="130" creationId="{F4909B22-CA76-4D79-A032-4DD3BB8A8D21}"/>
          </ac:spMkLst>
        </pc:spChg>
        <pc:spChg chg="mod">
          <ac:chgData name="reza kabir" userId="af3c95a13102d509" providerId="LiveId" clId="{88200EE4-F4B4-49E8-8126-B01E5FCCBE2D}" dt="2020-05-17T11:47:02.229" v="2358" actId="165"/>
          <ac:spMkLst>
            <pc:docMk/>
            <pc:sldMk cId="1338208039" sldId="529"/>
            <ac:spMk id="131" creationId="{B465D8E9-961C-484E-A159-91CE3F6E7AB5}"/>
          </ac:spMkLst>
        </pc:spChg>
        <pc:spChg chg="mod">
          <ac:chgData name="reza kabir" userId="af3c95a13102d509" providerId="LiveId" clId="{88200EE4-F4B4-49E8-8126-B01E5FCCBE2D}" dt="2020-05-17T11:47:02.229" v="2358" actId="165"/>
          <ac:spMkLst>
            <pc:docMk/>
            <pc:sldMk cId="1338208039" sldId="529"/>
            <ac:spMk id="132" creationId="{A613D9D3-022D-4483-89F4-4DFD3B03F2A5}"/>
          </ac:spMkLst>
        </pc:spChg>
        <pc:spChg chg="mod">
          <ac:chgData name="reza kabir" userId="af3c95a13102d509" providerId="LiveId" clId="{88200EE4-F4B4-49E8-8126-B01E5FCCBE2D}" dt="2020-05-17T11:47:02.229" v="2358" actId="165"/>
          <ac:spMkLst>
            <pc:docMk/>
            <pc:sldMk cId="1338208039" sldId="529"/>
            <ac:spMk id="133" creationId="{84D5F923-F67D-4DE9-AD5B-53EC91D966AA}"/>
          </ac:spMkLst>
        </pc:spChg>
        <pc:spChg chg="mod">
          <ac:chgData name="reza kabir" userId="af3c95a13102d509" providerId="LiveId" clId="{88200EE4-F4B4-49E8-8126-B01E5FCCBE2D}" dt="2020-05-17T11:47:02.229" v="2358" actId="165"/>
          <ac:spMkLst>
            <pc:docMk/>
            <pc:sldMk cId="1338208039" sldId="529"/>
            <ac:spMk id="134" creationId="{FAEB64FF-21D4-4861-B164-F0CDE688A830}"/>
          </ac:spMkLst>
        </pc:spChg>
        <pc:spChg chg="mod">
          <ac:chgData name="reza kabir" userId="af3c95a13102d509" providerId="LiveId" clId="{88200EE4-F4B4-49E8-8126-B01E5FCCBE2D}" dt="2020-05-17T11:47:02.229" v="2358" actId="165"/>
          <ac:spMkLst>
            <pc:docMk/>
            <pc:sldMk cId="1338208039" sldId="529"/>
            <ac:spMk id="135" creationId="{F69EDF66-F1F1-404F-8FD9-FC948271466B}"/>
          </ac:spMkLst>
        </pc:spChg>
        <pc:spChg chg="mod">
          <ac:chgData name="reza kabir" userId="af3c95a13102d509" providerId="LiveId" clId="{88200EE4-F4B4-49E8-8126-B01E5FCCBE2D}" dt="2020-05-17T11:47:02.229" v="2358" actId="165"/>
          <ac:spMkLst>
            <pc:docMk/>
            <pc:sldMk cId="1338208039" sldId="529"/>
            <ac:spMk id="136" creationId="{386B8AF7-363D-4D98-B036-633CB0970682}"/>
          </ac:spMkLst>
        </pc:spChg>
        <pc:spChg chg="mod">
          <ac:chgData name="reza kabir" userId="af3c95a13102d509" providerId="LiveId" clId="{88200EE4-F4B4-49E8-8126-B01E5FCCBE2D}" dt="2020-05-17T11:47:02.229" v="2358" actId="165"/>
          <ac:spMkLst>
            <pc:docMk/>
            <pc:sldMk cId="1338208039" sldId="529"/>
            <ac:spMk id="137" creationId="{6064ACBB-C0D2-42D5-87DE-E71535FE3256}"/>
          </ac:spMkLst>
        </pc:spChg>
        <pc:spChg chg="mod">
          <ac:chgData name="reza kabir" userId="af3c95a13102d509" providerId="LiveId" clId="{88200EE4-F4B4-49E8-8126-B01E5FCCBE2D}" dt="2020-05-17T11:47:02.229" v="2358" actId="165"/>
          <ac:spMkLst>
            <pc:docMk/>
            <pc:sldMk cId="1338208039" sldId="529"/>
            <ac:spMk id="138" creationId="{3B2C04C6-35A1-491A-BAA8-C0633A99A801}"/>
          </ac:spMkLst>
        </pc:spChg>
        <pc:spChg chg="mod">
          <ac:chgData name="reza kabir" userId="af3c95a13102d509" providerId="LiveId" clId="{88200EE4-F4B4-49E8-8126-B01E5FCCBE2D}" dt="2020-05-17T11:47:02.229" v="2358" actId="165"/>
          <ac:spMkLst>
            <pc:docMk/>
            <pc:sldMk cId="1338208039" sldId="529"/>
            <ac:spMk id="139" creationId="{4937973C-C5C6-46B7-AFFF-6FE1DB4A039A}"/>
          </ac:spMkLst>
        </pc:spChg>
        <pc:spChg chg="mod">
          <ac:chgData name="reza kabir" userId="af3c95a13102d509" providerId="LiveId" clId="{88200EE4-F4B4-49E8-8126-B01E5FCCBE2D}" dt="2020-05-17T11:47:02.229" v="2358" actId="165"/>
          <ac:spMkLst>
            <pc:docMk/>
            <pc:sldMk cId="1338208039" sldId="529"/>
            <ac:spMk id="140" creationId="{CF1535D7-06E7-471B-862E-C9466409ADE7}"/>
          </ac:spMkLst>
        </pc:spChg>
        <pc:spChg chg="mod">
          <ac:chgData name="reza kabir" userId="af3c95a13102d509" providerId="LiveId" clId="{88200EE4-F4B4-49E8-8126-B01E5FCCBE2D}" dt="2020-05-17T11:47:02.229" v="2358" actId="165"/>
          <ac:spMkLst>
            <pc:docMk/>
            <pc:sldMk cId="1338208039" sldId="529"/>
            <ac:spMk id="141" creationId="{09FD6651-3776-4C21-973D-2472FD259650}"/>
          </ac:spMkLst>
        </pc:spChg>
        <pc:spChg chg="mod">
          <ac:chgData name="reza kabir" userId="af3c95a13102d509" providerId="LiveId" clId="{88200EE4-F4B4-49E8-8126-B01E5FCCBE2D}" dt="2020-05-17T11:47:02.229" v="2358" actId="165"/>
          <ac:spMkLst>
            <pc:docMk/>
            <pc:sldMk cId="1338208039" sldId="529"/>
            <ac:spMk id="142" creationId="{6A425660-BC3A-4CF2-A408-CF8198D5102B}"/>
          </ac:spMkLst>
        </pc:spChg>
        <pc:spChg chg="mod">
          <ac:chgData name="reza kabir" userId="af3c95a13102d509" providerId="LiveId" clId="{88200EE4-F4B4-49E8-8126-B01E5FCCBE2D}" dt="2020-05-17T11:47:02.229" v="2358" actId="165"/>
          <ac:spMkLst>
            <pc:docMk/>
            <pc:sldMk cId="1338208039" sldId="529"/>
            <ac:spMk id="143" creationId="{DD713968-0834-4424-9013-CDB0E176A375}"/>
          </ac:spMkLst>
        </pc:spChg>
        <pc:spChg chg="mod">
          <ac:chgData name="reza kabir" userId="af3c95a13102d509" providerId="LiveId" clId="{88200EE4-F4B4-49E8-8126-B01E5FCCBE2D}" dt="2020-05-17T11:47:02.229" v="2358" actId="165"/>
          <ac:spMkLst>
            <pc:docMk/>
            <pc:sldMk cId="1338208039" sldId="529"/>
            <ac:spMk id="144" creationId="{14428494-06AD-4B6A-9F45-0D3D54A73617}"/>
          </ac:spMkLst>
        </pc:spChg>
        <pc:spChg chg="mod">
          <ac:chgData name="reza kabir" userId="af3c95a13102d509" providerId="LiveId" clId="{88200EE4-F4B4-49E8-8126-B01E5FCCBE2D}" dt="2020-05-17T11:47:02.229" v="2358" actId="165"/>
          <ac:spMkLst>
            <pc:docMk/>
            <pc:sldMk cId="1338208039" sldId="529"/>
            <ac:spMk id="145" creationId="{D96134AE-64F0-4776-9D81-65E053107C61}"/>
          </ac:spMkLst>
        </pc:spChg>
        <pc:spChg chg="mod">
          <ac:chgData name="reza kabir" userId="af3c95a13102d509" providerId="LiveId" clId="{88200EE4-F4B4-49E8-8126-B01E5FCCBE2D}" dt="2020-05-17T11:47:02.229" v="2358" actId="165"/>
          <ac:spMkLst>
            <pc:docMk/>
            <pc:sldMk cId="1338208039" sldId="529"/>
            <ac:spMk id="146" creationId="{51EF72FF-5930-47A7-9D61-973639D619C8}"/>
          </ac:spMkLst>
        </pc:spChg>
        <pc:spChg chg="mod">
          <ac:chgData name="reza kabir" userId="af3c95a13102d509" providerId="LiveId" clId="{88200EE4-F4B4-49E8-8126-B01E5FCCBE2D}" dt="2020-05-17T11:47:02.229" v="2358" actId="165"/>
          <ac:spMkLst>
            <pc:docMk/>
            <pc:sldMk cId="1338208039" sldId="529"/>
            <ac:spMk id="147" creationId="{66343581-EFD1-4704-8DA1-7FE5B0553E69}"/>
          </ac:spMkLst>
        </pc:spChg>
        <pc:spChg chg="mod">
          <ac:chgData name="reza kabir" userId="af3c95a13102d509" providerId="LiveId" clId="{88200EE4-F4B4-49E8-8126-B01E5FCCBE2D}" dt="2020-05-17T11:47:02.229" v="2358" actId="165"/>
          <ac:spMkLst>
            <pc:docMk/>
            <pc:sldMk cId="1338208039" sldId="529"/>
            <ac:spMk id="148" creationId="{EB30C6A2-921B-4280-8152-1E44050FAA21}"/>
          </ac:spMkLst>
        </pc:spChg>
        <pc:spChg chg="mod">
          <ac:chgData name="reza kabir" userId="af3c95a13102d509" providerId="LiveId" clId="{88200EE4-F4B4-49E8-8126-B01E5FCCBE2D}" dt="2020-05-17T11:47:02.229" v="2358" actId="165"/>
          <ac:spMkLst>
            <pc:docMk/>
            <pc:sldMk cId="1338208039" sldId="529"/>
            <ac:spMk id="149" creationId="{5F0BACD9-CAC1-41E6-BEBF-B0CC10AF8BDB}"/>
          </ac:spMkLst>
        </pc:spChg>
        <pc:spChg chg="mod">
          <ac:chgData name="reza kabir" userId="af3c95a13102d509" providerId="LiveId" clId="{88200EE4-F4B4-49E8-8126-B01E5FCCBE2D}" dt="2020-05-17T11:47:02.229" v="2358" actId="165"/>
          <ac:spMkLst>
            <pc:docMk/>
            <pc:sldMk cId="1338208039" sldId="529"/>
            <ac:spMk id="150" creationId="{CA901EDD-F2EB-434E-8BE1-71758E1FC970}"/>
          </ac:spMkLst>
        </pc:spChg>
        <pc:spChg chg="mod">
          <ac:chgData name="reza kabir" userId="af3c95a13102d509" providerId="LiveId" clId="{88200EE4-F4B4-49E8-8126-B01E5FCCBE2D}" dt="2020-05-17T11:47:02.229" v="2358" actId="165"/>
          <ac:spMkLst>
            <pc:docMk/>
            <pc:sldMk cId="1338208039" sldId="529"/>
            <ac:spMk id="151" creationId="{35DEC534-9860-40F9-80AC-F3144AAE7DB7}"/>
          </ac:spMkLst>
        </pc:spChg>
        <pc:spChg chg="mod">
          <ac:chgData name="reza kabir" userId="af3c95a13102d509" providerId="LiveId" clId="{88200EE4-F4B4-49E8-8126-B01E5FCCBE2D}" dt="2020-05-17T11:47:02.229" v="2358" actId="165"/>
          <ac:spMkLst>
            <pc:docMk/>
            <pc:sldMk cId="1338208039" sldId="529"/>
            <ac:spMk id="152" creationId="{CC49F4E9-2F62-4E6C-8382-57BE238F31CF}"/>
          </ac:spMkLst>
        </pc:spChg>
        <pc:spChg chg="mod">
          <ac:chgData name="reza kabir" userId="af3c95a13102d509" providerId="LiveId" clId="{88200EE4-F4B4-49E8-8126-B01E5FCCBE2D}" dt="2020-05-17T11:47:02.229" v="2358" actId="165"/>
          <ac:spMkLst>
            <pc:docMk/>
            <pc:sldMk cId="1338208039" sldId="529"/>
            <ac:spMk id="153" creationId="{9B634787-71B4-44E4-9107-AD6B8E265788}"/>
          </ac:spMkLst>
        </pc:spChg>
        <pc:spChg chg="mod">
          <ac:chgData name="reza kabir" userId="af3c95a13102d509" providerId="LiveId" clId="{88200EE4-F4B4-49E8-8126-B01E5FCCBE2D}" dt="2020-05-17T11:47:02.229" v="2358" actId="165"/>
          <ac:spMkLst>
            <pc:docMk/>
            <pc:sldMk cId="1338208039" sldId="529"/>
            <ac:spMk id="154" creationId="{8EA9D1A7-9B43-4DB9-BEB6-D60DCEDD6923}"/>
          </ac:spMkLst>
        </pc:spChg>
        <pc:spChg chg="mod">
          <ac:chgData name="reza kabir" userId="af3c95a13102d509" providerId="LiveId" clId="{88200EE4-F4B4-49E8-8126-B01E5FCCBE2D}" dt="2020-05-17T11:47:02.229" v="2358" actId="165"/>
          <ac:spMkLst>
            <pc:docMk/>
            <pc:sldMk cId="1338208039" sldId="529"/>
            <ac:spMk id="155" creationId="{2F280EA2-8F9F-484D-9F2A-CF25744C4AE2}"/>
          </ac:spMkLst>
        </pc:spChg>
        <pc:spChg chg="mod">
          <ac:chgData name="reza kabir" userId="af3c95a13102d509" providerId="LiveId" clId="{88200EE4-F4B4-49E8-8126-B01E5FCCBE2D}" dt="2020-05-17T11:47:02.229" v="2358" actId="165"/>
          <ac:spMkLst>
            <pc:docMk/>
            <pc:sldMk cId="1338208039" sldId="529"/>
            <ac:spMk id="156" creationId="{A984D579-37E7-4DC0-9F29-DE63B33EF2F1}"/>
          </ac:spMkLst>
        </pc:spChg>
        <pc:spChg chg="mod">
          <ac:chgData name="reza kabir" userId="af3c95a13102d509" providerId="LiveId" clId="{88200EE4-F4B4-49E8-8126-B01E5FCCBE2D}" dt="2020-05-17T11:47:02.229" v="2358" actId="165"/>
          <ac:spMkLst>
            <pc:docMk/>
            <pc:sldMk cId="1338208039" sldId="529"/>
            <ac:spMk id="157" creationId="{76F8FA55-85F1-4608-A78D-1BF6F18699E1}"/>
          </ac:spMkLst>
        </pc:spChg>
        <pc:spChg chg="del mod topLvl">
          <ac:chgData name="reza kabir" userId="af3c95a13102d509" providerId="LiveId" clId="{88200EE4-F4B4-49E8-8126-B01E5FCCBE2D}" dt="2020-05-17T11:55:38.343" v="2428" actId="478"/>
          <ac:spMkLst>
            <pc:docMk/>
            <pc:sldMk cId="1338208039" sldId="529"/>
            <ac:spMk id="158" creationId="{3C6B3A8D-8C81-422F-B092-1D59ADE29822}"/>
          </ac:spMkLst>
        </pc:spChg>
        <pc:spChg chg="mod">
          <ac:chgData name="reza kabir" userId="af3c95a13102d509" providerId="LiveId" clId="{88200EE4-F4B4-49E8-8126-B01E5FCCBE2D}" dt="2020-05-17T11:47:02.229" v="2358" actId="165"/>
          <ac:spMkLst>
            <pc:docMk/>
            <pc:sldMk cId="1338208039" sldId="529"/>
            <ac:spMk id="160" creationId="{C1601549-4B0B-414E-A3A4-DA0BD7B3746A}"/>
          </ac:spMkLst>
        </pc:spChg>
        <pc:spChg chg="mod">
          <ac:chgData name="reza kabir" userId="af3c95a13102d509" providerId="LiveId" clId="{88200EE4-F4B4-49E8-8126-B01E5FCCBE2D}" dt="2020-05-17T11:47:02.229" v="2358" actId="165"/>
          <ac:spMkLst>
            <pc:docMk/>
            <pc:sldMk cId="1338208039" sldId="529"/>
            <ac:spMk id="161" creationId="{9A816111-C62A-4E2A-BF79-1D2C3184264A}"/>
          </ac:spMkLst>
        </pc:spChg>
        <pc:spChg chg="mod">
          <ac:chgData name="reza kabir" userId="af3c95a13102d509" providerId="LiveId" clId="{88200EE4-F4B4-49E8-8126-B01E5FCCBE2D}" dt="2020-05-17T11:47:02.229" v="2358" actId="165"/>
          <ac:spMkLst>
            <pc:docMk/>
            <pc:sldMk cId="1338208039" sldId="529"/>
            <ac:spMk id="162" creationId="{56876AAE-098E-4248-BE12-C1919DE935BF}"/>
          </ac:spMkLst>
        </pc:spChg>
        <pc:spChg chg="mod">
          <ac:chgData name="reza kabir" userId="af3c95a13102d509" providerId="LiveId" clId="{88200EE4-F4B4-49E8-8126-B01E5FCCBE2D}" dt="2020-05-17T11:47:02.229" v="2358" actId="165"/>
          <ac:spMkLst>
            <pc:docMk/>
            <pc:sldMk cId="1338208039" sldId="529"/>
            <ac:spMk id="163" creationId="{DF8645A1-90C8-4AC1-9342-E3EBE86345FB}"/>
          </ac:spMkLst>
        </pc:spChg>
        <pc:spChg chg="mod">
          <ac:chgData name="reza kabir" userId="af3c95a13102d509" providerId="LiveId" clId="{88200EE4-F4B4-49E8-8126-B01E5FCCBE2D}" dt="2020-05-17T11:47:02.229" v="2358" actId="165"/>
          <ac:spMkLst>
            <pc:docMk/>
            <pc:sldMk cId="1338208039" sldId="529"/>
            <ac:spMk id="164" creationId="{130A5F0E-A3C5-48E0-8F4A-2107FF392B9F}"/>
          </ac:spMkLst>
        </pc:spChg>
        <pc:spChg chg="mod">
          <ac:chgData name="reza kabir" userId="af3c95a13102d509" providerId="LiveId" clId="{88200EE4-F4B4-49E8-8126-B01E5FCCBE2D}" dt="2020-05-17T11:47:02.229" v="2358" actId="165"/>
          <ac:spMkLst>
            <pc:docMk/>
            <pc:sldMk cId="1338208039" sldId="529"/>
            <ac:spMk id="165" creationId="{984A5699-4461-438B-A205-8D3ED4526A80}"/>
          </ac:spMkLst>
        </pc:spChg>
        <pc:spChg chg="mod">
          <ac:chgData name="reza kabir" userId="af3c95a13102d509" providerId="LiveId" clId="{88200EE4-F4B4-49E8-8126-B01E5FCCBE2D}" dt="2020-05-17T11:47:02.229" v="2358" actId="165"/>
          <ac:spMkLst>
            <pc:docMk/>
            <pc:sldMk cId="1338208039" sldId="529"/>
            <ac:spMk id="166" creationId="{AEEA0593-C171-46A2-ABB6-16302D0852A6}"/>
          </ac:spMkLst>
        </pc:spChg>
        <pc:spChg chg="mod">
          <ac:chgData name="reza kabir" userId="af3c95a13102d509" providerId="LiveId" clId="{88200EE4-F4B4-49E8-8126-B01E5FCCBE2D}" dt="2020-05-17T11:47:02.229" v="2358" actId="165"/>
          <ac:spMkLst>
            <pc:docMk/>
            <pc:sldMk cId="1338208039" sldId="529"/>
            <ac:spMk id="167" creationId="{696C8CE5-B718-4A4E-A7E8-8B6AFF6104C1}"/>
          </ac:spMkLst>
        </pc:spChg>
        <pc:spChg chg="mod">
          <ac:chgData name="reza kabir" userId="af3c95a13102d509" providerId="LiveId" clId="{88200EE4-F4B4-49E8-8126-B01E5FCCBE2D}" dt="2020-05-17T11:47:02.229" v="2358" actId="165"/>
          <ac:spMkLst>
            <pc:docMk/>
            <pc:sldMk cId="1338208039" sldId="529"/>
            <ac:spMk id="168" creationId="{1BA4149B-7A32-4F41-BE84-AACB4F00144F}"/>
          </ac:spMkLst>
        </pc:spChg>
        <pc:spChg chg="mod">
          <ac:chgData name="reza kabir" userId="af3c95a13102d509" providerId="LiveId" clId="{88200EE4-F4B4-49E8-8126-B01E5FCCBE2D}" dt="2020-05-17T11:47:02.229" v="2358" actId="165"/>
          <ac:spMkLst>
            <pc:docMk/>
            <pc:sldMk cId="1338208039" sldId="529"/>
            <ac:spMk id="169" creationId="{94A756A9-FA2D-4C3A-A11E-C0C8F9DB7145}"/>
          </ac:spMkLst>
        </pc:spChg>
        <pc:spChg chg="mod">
          <ac:chgData name="reza kabir" userId="af3c95a13102d509" providerId="LiveId" clId="{88200EE4-F4B4-49E8-8126-B01E5FCCBE2D}" dt="2020-05-17T11:47:02.229" v="2358" actId="165"/>
          <ac:spMkLst>
            <pc:docMk/>
            <pc:sldMk cId="1338208039" sldId="529"/>
            <ac:spMk id="170" creationId="{2AF3421F-2DBD-473A-9803-5F43C168519F}"/>
          </ac:spMkLst>
        </pc:spChg>
        <pc:spChg chg="mod">
          <ac:chgData name="reza kabir" userId="af3c95a13102d509" providerId="LiveId" clId="{88200EE4-F4B4-49E8-8126-B01E5FCCBE2D}" dt="2020-05-17T11:47:02.229" v="2358" actId="165"/>
          <ac:spMkLst>
            <pc:docMk/>
            <pc:sldMk cId="1338208039" sldId="529"/>
            <ac:spMk id="171" creationId="{9F20F9BA-627B-4C2E-BE6B-7E93B1839470}"/>
          </ac:spMkLst>
        </pc:spChg>
        <pc:spChg chg="mod">
          <ac:chgData name="reza kabir" userId="af3c95a13102d509" providerId="LiveId" clId="{88200EE4-F4B4-49E8-8126-B01E5FCCBE2D}" dt="2020-05-17T11:47:02.229" v="2358" actId="165"/>
          <ac:spMkLst>
            <pc:docMk/>
            <pc:sldMk cId="1338208039" sldId="529"/>
            <ac:spMk id="172" creationId="{89FD2198-2FDE-471B-88F8-D9B3C2BA4AA5}"/>
          </ac:spMkLst>
        </pc:spChg>
        <pc:spChg chg="mod">
          <ac:chgData name="reza kabir" userId="af3c95a13102d509" providerId="LiveId" clId="{88200EE4-F4B4-49E8-8126-B01E5FCCBE2D}" dt="2020-05-17T11:47:02.229" v="2358" actId="165"/>
          <ac:spMkLst>
            <pc:docMk/>
            <pc:sldMk cId="1338208039" sldId="529"/>
            <ac:spMk id="173" creationId="{7F283A5D-ACF7-4E23-90A9-9789E6A59753}"/>
          </ac:spMkLst>
        </pc:spChg>
        <pc:spChg chg="mod">
          <ac:chgData name="reza kabir" userId="af3c95a13102d509" providerId="LiveId" clId="{88200EE4-F4B4-49E8-8126-B01E5FCCBE2D}" dt="2020-05-17T11:47:02.229" v="2358" actId="165"/>
          <ac:spMkLst>
            <pc:docMk/>
            <pc:sldMk cId="1338208039" sldId="529"/>
            <ac:spMk id="174" creationId="{BB4AC569-9F64-410D-B6A1-E037C30CFC72}"/>
          </ac:spMkLst>
        </pc:spChg>
        <pc:spChg chg="mod">
          <ac:chgData name="reza kabir" userId="af3c95a13102d509" providerId="LiveId" clId="{88200EE4-F4B4-49E8-8126-B01E5FCCBE2D}" dt="2020-05-17T11:47:02.229" v="2358" actId="165"/>
          <ac:spMkLst>
            <pc:docMk/>
            <pc:sldMk cId="1338208039" sldId="529"/>
            <ac:spMk id="175" creationId="{E9C49520-B17B-45C6-B678-AF59983DB514}"/>
          </ac:spMkLst>
        </pc:spChg>
        <pc:spChg chg="mod">
          <ac:chgData name="reza kabir" userId="af3c95a13102d509" providerId="LiveId" clId="{88200EE4-F4B4-49E8-8126-B01E5FCCBE2D}" dt="2020-05-17T11:47:02.229" v="2358" actId="165"/>
          <ac:spMkLst>
            <pc:docMk/>
            <pc:sldMk cId="1338208039" sldId="529"/>
            <ac:spMk id="176" creationId="{1964963F-EED1-405E-A730-0E67CC5963B6}"/>
          </ac:spMkLst>
        </pc:spChg>
        <pc:spChg chg="mod">
          <ac:chgData name="reza kabir" userId="af3c95a13102d509" providerId="LiveId" clId="{88200EE4-F4B4-49E8-8126-B01E5FCCBE2D}" dt="2020-05-17T11:47:02.229" v="2358" actId="165"/>
          <ac:spMkLst>
            <pc:docMk/>
            <pc:sldMk cId="1338208039" sldId="529"/>
            <ac:spMk id="177" creationId="{9141A270-0DA9-4E7C-9546-B1A5FBB63F16}"/>
          </ac:spMkLst>
        </pc:spChg>
        <pc:spChg chg="mod">
          <ac:chgData name="reza kabir" userId="af3c95a13102d509" providerId="LiveId" clId="{88200EE4-F4B4-49E8-8126-B01E5FCCBE2D}" dt="2020-05-17T11:47:02.229" v="2358" actId="165"/>
          <ac:spMkLst>
            <pc:docMk/>
            <pc:sldMk cId="1338208039" sldId="529"/>
            <ac:spMk id="178" creationId="{DD1F02D9-C662-43FB-A97D-28DA686B07F7}"/>
          </ac:spMkLst>
        </pc:spChg>
        <pc:spChg chg="mod">
          <ac:chgData name="reza kabir" userId="af3c95a13102d509" providerId="LiveId" clId="{88200EE4-F4B4-49E8-8126-B01E5FCCBE2D}" dt="2020-05-17T11:47:02.229" v="2358" actId="165"/>
          <ac:spMkLst>
            <pc:docMk/>
            <pc:sldMk cId="1338208039" sldId="529"/>
            <ac:spMk id="179" creationId="{3C115B37-29FE-4BE2-9AA5-FE66E298AF87}"/>
          </ac:spMkLst>
        </pc:spChg>
        <pc:spChg chg="mod">
          <ac:chgData name="reza kabir" userId="af3c95a13102d509" providerId="LiveId" clId="{88200EE4-F4B4-49E8-8126-B01E5FCCBE2D}" dt="2020-05-17T11:47:02.229" v="2358" actId="165"/>
          <ac:spMkLst>
            <pc:docMk/>
            <pc:sldMk cId="1338208039" sldId="529"/>
            <ac:spMk id="180" creationId="{7BA15184-2896-49A5-90D1-6565265D7187}"/>
          </ac:spMkLst>
        </pc:spChg>
        <pc:spChg chg="mod">
          <ac:chgData name="reza kabir" userId="af3c95a13102d509" providerId="LiveId" clId="{88200EE4-F4B4-49E8-8126-B01E5FCCBE2D}" dt="2020-05-17T11:47:02.229" v="2358" actId="165"/>
          <ac:spMkLst>
            <pc:docMk/>
            <pc:sldMk cId="1338208039" sldId="529"/>
            <ac:spMk id="181" creationId="{9237462C-1556-4E9E-90CB-A8DF36B0AD61}"/>
          </ac:spMkLst>
        </pc:spChg>
        <pc:spChg chg="mod">
          <ac:chgData name="reza kabir" userId="af3c95a13102d509" providerId="LiveId" clId="{88200EE4-F4B4-49E8-8126-B01E5FCCBE2D}" dt="2020-05-17T11:47:02.229" v="2358" actId="165"/>
          <ac:spMkLst>
            <pc:docMk/>
            <pc:sldMk cId="1338208039" sldId="529"/>
            <ac:spMk id="182" creationId="{7548D125-23D8-4854-A173-19CF7A269C97}"/>
          </ac:spMkLst>
        </pc:spChg>
        <pc:spChg chg="mod">
          <ac:chgData name="reza kabir" userId="af3c95a13102d509" providerId="LiveId" clId="{88200EE4-F4B4-49E8-8126-B01E5FCCBE2D}" dt="2020-05-17T11:47:02.229" v="2358" actId="165"/>
          <ac:spMkLst>
            <pc:docMk/>
            <pc:sldMk cId="1338208039" sldId="529"/>
            <ac:spMk id="183" creationId="{0D1D2E8A-32AD-4C3F-92FA-EE6AD3D79E5B}"/>
          </ac:spMkLst>
        </pc:spChg>
        <pc:spChg chg="mod">
          <ac:chgData name="reza kabir" userId="af3c95a13102d509" providerId="LiveId" clId="{88200EE4-F4B4-49E8-8126-B01E5FCCBE2D}" dt="2020-05-17T11:47:02.229" v="2358" actId="165"/>
          <ac:spMkLst>
            <pc:docMk/>
            <pc:sldMk cId="1338208039" sldId="529"/>
            <ac:spMk id="184" creationId="{39B6E9BE-7202-46C5-8FC9-7EDE37FF826A}"/>
          </ac:spMkLst>
        </pc:spChg>
        <pc:spChg chg="mod">
          <ac:chgData name="reza kabir" userId="af3c95a13102d509" providerId="LiveId" clId="{88200EE4-F4B4-49E8-8126-B01E5FCCBE2D}" dt="2020-05-17T11:47:02.229" v="2358" actId="165"/>
          <ac:spMkLst>
            <pc:docMk/>
            <pc:sldMk cId="1338208039" sldId="529"/>
            <ac:spMk id="185" creationId="{56168D86-B33A-413C-B748-78C9CA462685}"/>
          </ac:spMkLst>
        </pc:spChg>
        <pc:spChg chg="mod">
          <ac:chgData name="reza kabir" userId="af3c95a13102d509" providerId="LiveId" clId="{88200EE4-F4B4-49E8-8126-B01E5FCCBE2D}" dt="2020-05-17T11:47:02.229" v="2358" actId="165"/>
          <ac:spMkLst>
            <pc:docMk/>
            <pc:sldMk cId="1338208039" sldId="529"/>
            <ac:spMk id="186" creationId="{108F5467-B232-4ADE-95B0-564A7637CA13}"/>
          </ac:spMkLst>
        </pc:spChg>
        <pc:spChg chg="mod">
          <ac:chgData name="reza kabir" userId="af3c95a13102d509" providerId="LiveId" clId="{88200EE4-F4B4-49E8-8126-B01E5FCCBE2D}" dt="2020-05-17T11:47:02.229" v="2358" actId="165"/>
          <ac:spMkLst>
            <pc:docMk/>
            <pc:sldMk cId="1338208039" sldId="529"/>
            <ac:spMk id="187" creationId="{D588DD77-E709-4E52-A765-B0719EB6E9AA}"/>
          </ac:spMkLst>
        </pc:spChg>
        <pc:spChg chg="mod">
          <ac:chgData name="reza kabir" userId="af3c95a13102d509" providerId="LiveId" clId="{88200EE4-F4B4-49E8-8126-B01E5FCCBE2D}" dt="2020-05-17T11:47:02.229" v="2358" actId="165"/>
          <ac:spMkLst>
            <pc:docMk/>
            <pc:sldMk cId="1338208039" sldId="529"/>
            <ac:spMk id="188" creationId="{C7249F94-6E3D-4599-B7E6-744A9FC74DD6}"/>
          </ac:spMkLst>
        </pc:spChg>
        <pc:spChg chg="mod">
          <ac:chgData name="reza kabir" userId="af3c95a13102d509" providerId="LiveId" clId="{88200EE4-F4B4-49E8-8126-B01E5FCCBE2D}" dt="2020-05-17T11:47:02.229" v="2358" actId="165"/>
          <ac:spMkLst>
            <pc:docMk/>
            <pc:sldMk cId="1338208039" sldId="529"/>
            <ac:spMk id="189" creationId="{EB7FEF83-FFE8-4C3D-9C01-7DED9FF19377}"/>
          </ac:spMkLst>
        </pc:spChg>
        <pc:spChg chg="mod">
          <ac:chgData name="reza kabir" userId="af3c95a13102d509" providerId="LiveId" clId="{88200EE4-F4B4-49E8-8126-B01E5FCCBE2D}" dt="2020-05-17T11:47:02.229" v="2358" actId="165"/>
          <ac:spMkLst>
            <pc:docMk/>
            <pc:sldMk cId="1338208039" sldId="529"/>
            <ac:spMk id="190" creationId="{209A9354-A705-4544-8655-C5A8DC1ECF8E}"/>
          </ac:spMkLst>
        </pc:spChg>
        <pc:spChg chg="mod">
          <ac:chgData name="reza kabir" userId="af3c95a13102d509" providerId="LiveId" clId="{88200EE4-F4B4-49E8-8126-B01E5FCCBE2D}" dt="2020-05-17T11:47:02.229" v="2358" actId="165"/>
          <ac:spMkLst>
            <pc:docMk/>
            <pc:sldMk cId="1338208039" sldId="529"/>
            <ac:spMk id="191" creationId="{442750CE-9084-48EE-BEA8-01B7F7A3F23D}"/>
          </ac:spMkLst>
        </pc:spChg>
        <pc:spChg chg="mod">
          <ac:chgData name="reza kabir" userId="af3c95a13102d509" providerId="LiveId" clId="{88200EE4-F4B4-49E8-8126-B01E5FCCBE2D}" dt="2020-05-17T11:47:02.229" v="2358" actId="165"/>
          <ac:spMkLst>
            <pc:docMk/>
            <pc:sldMk cId="1338208039" sldId="529"/>
            <ac:spMk id="192" creationId="{72A7278D-139A-4915-859A-11E87F8BCE37}"/>
          </ac:spMkLst>
        </pc:spChg>
        <pc:spChg chg="mod">
          <ac:chgData name="reza kabir" userId="af3c95a13102d509" providerId="LiveId" clId="{88200EE4-F4B4-49E8-8126-B01E5FCCBE2D}" dt="2020-05-17T11:47:02.229" v="2358" actId="165"/>
          <ac:spMkLst>
            <pc:docMk/>
            <pc:sldMk cId="1338208039" sldId="529"/>
            <ac:spMk id="193" creationId="{8D16441B-2D95-4721-9617-73C0FE861BD1}"/>
          </ac:spMkLst>
        </pc:spChg>
        <pc:spChg chg="mod">
          <ac:chgData name="reza kabir" userId="af3c95a13102d509" providerId="LiveId" clId="{88200EE4-F4B4-49E8-8126-B01E5FCCBE2D}" dt="2020-05-17T11:47:02.229" v="2358" actId="165"/>
          <ac:spMkLst>
            <pc:docMk/>
            <pc:sldMk cId="1338208039" sldId="529"/>
            <ac:spMk id="194" creationId="{3EE67361-AC1A-4114-92E8-002024403ED9}"/>
          </ac:spMkLst>
        </pc:spChg>
        <pc:spChg chg="mod">
          <ac:chgData name="reza kabir" userId="af3c95a13102d509" providerId="LiveId" clId="{88200EE4-F4B4-49E8-8126-B01E5FCCBE2D}" dt="2020-05-17T11:47:02.229" v="2358" actId="165"/>
          <ac:spMkLst>
            <pc:docMk/>
            <pc:sldMk cId="1338208039" sldId="529"/>
            <ac:spMk id="195" creationId="{846B1FDE-79B1-465B-9BC0-4D7A9526D7B7}"/>
          </ac:spMkLst>
        </pc:spChg>
        <pc:spChg chg="mod">
          <ac:chgData name="reza kabir" userId="af3c95a13102d509" providerId="LiveId" clId="{88200EE4-F4B4-49E8-8126-B01E5FCCBE2D}" dt="2020-05-17T11:47:02.229" v="2358" actId="165"/>
          <ac:spMkLst>
            <pc:docMk/>
            <pc:sldMk cId="1338208039" sldId="529"/>
            <ac:spMk id="196" creationId="{B3115054-8D74-4BF5-BE94-793C5B9E98D4}"/>
          </ac:spMkLst>
        </pc:spChg>
        <pc:spChg chg="mod">
          <ac:chgData name="reza kabir" userId="af3c95a13102d509" providerId="LiveId" clId="{88200EE4-F4B4-49E8-8126-B01E5FCCBE2D}" dt="2020-05-17T11:47:02.229" v="2358" actId="165"/>
          <ac:spMkLst>
            <pc:docMk/>
            <pc:sldMk cId="1338208039" sldId="529"/>
            <ac:spMk id="197" creationId="{7B732253-9C6E-411D-88A3-E215B6F90A55}"/>
          </ac:spMkLst>
        </pc:spChg>
        <pc:spChg chg="mod">
          <ac:chgData name="reza kabir" userId="af3c95a13102d509" providerId="LiveId" clId="{88200EE4-F4B4-49E8-8126-B01E5FCCBE2D}" dt="2020-05-17T11:47:02.229" v="2358" actId="165"/>
          <ac:spMkLst>
            <pc:docMk/>
            <pc:sldMk cId="1338208039" sldId="529"/>
            <ac:spMk id="198" creationId="{733A3187-7CD6-47FA-8591-D39B16D4132D}"/>
          </ac:spMkLst>
        </pc:spChg>
        <pc:spChg chg="mod">
          <ac:chgData name="reza kabir" userId="af3c95a13102d509" providerId="LiveId" clId="{88200EE4-F4B4-49E8-8126-B01E5FCCBE2D}" dt="2020-05-17T11:47:02.229" v="2358" actId="165"/>
          <ac:spMkLst>
            <pc:docMk/>
            <pc:sldMk cId="1338208039" sldId="529"/>
            <ac:spMk id="199" creationId="{48753E5F-124B-45D3-910C-8629B1C78A54}"/>
          </ac:spMkLst>
        </pc:spChg>
        <pc:spChg chg="mod">
          <ac:chgData name="reza kabir" userId="af3c95a13102d509" providerId="LiveId" clId="{88200EE4-F4B4-49E8-8126-B01E5FCCBE2D}" dt="2020-05-17T11:47:02.229" v="2358" actId="165"/>
          <ac:spMkLst>
            <pc:docMk/>
            <pc:sldMk cId="1338208039" sldId="529"/>
            <ac:spMk id="200" creationId="{5F67542E-8E4B-4C6F-9EB2-86BC844DE074}"/>
          </ac:spMkLst>
        </pc:spChg>
        <pc:spChg chg="mod">
          <ac:chgData name="reza kabir" userId="af3c95a13102d509" providerId="LiveId" clId="{88200EE4-F4B4-49E8-8126-B01E5FCCBE2D}" dt="2020-05-17T11:47:02.229" v="2358" actId="165"/>
          <ac:spMkLst>
            <pc:docMk/>
            <pc:sldMk cId="1338208039" sldId="529"/>
            <ac:spMk id="201" creationId="{7CABCC56-8B41-434F-B935-0AF195CC9905}"/>
          </ac:spMkLst>
        </pc:spChg>
        <pc:spChg chg="mod">
          <ac:chgData name="reza kabir" userId="af3c95a13102d509" providerId="LiveId" clId="{88200EE4-F4B4-49E8-8126-B01E5FCCBE2D}" dt="2020-05-17T11:47:02.229" v="2358" actId="165"/>
          <ac:spMkLst>
            <pc:docMk/>
            <pc:sldMk cId="1338208039" sldId="529"/>
            <ac:spMk id="202" creationId="{77790DDC-AFC8-46BC-8858-FB390667E76A}"/>
          </ac:spMkLst>
        </pc:spChg>
        <pc:spChg chg="mod">
          <ac:chgData name="reza kabir" userId="af3c95a13102d509" providerId="LiveId" clId="{88200EE4-F4B4-49E8-8126-B01E5FCCBE2D}" dt="2020-05-17T11:47:02.229" v="2358" actId="165"/>
          <ac:spMkLst>
            <pc:docMk/>
            <pc:sldMk cId="1338208039" sldId="529"/>
            <ac:spMk id="203" creationId="{3581B57D-7DE1-4CAD-B86C-600690601681}"/>
          </ac:spMkLst>
        </pc:spChg>
        <pc:spChg chg="mod">
          <ac:chgData name="reza kabir" userId="af3c95a13102d509" providerId="LiveId" clId="{88200EE4-F4B4-49E8-8126-B01E5FCCBE2D}" dt="2020-05-17T11:47:02.229" v="2358" actId="165"/>
          <ac:spMkLst>
            <pc:docMk/>
            <pc:sldMk cId="1338208039" sldId="529"/>
            <ac:spMk id="204" creationId="{B7380F06-283B-4A79-8F87-1F2C3DB4FB63}"/>
          </ac:spMkLst>
        </pc:spChg>
        <pc:spChg chg="mod">
          <ac:chgData name="reza kabir" userId="af3c95a13102d509" providerId="LiveId" clId="{88200EE4-F4B4-49E8-8126-B01E5FCCBE2D}" dt="2020-05-17T11:47:02.229" v="2358" actId="165"/>
          <ac:spMkLst>
            <pc:docMk/>
            <pc:sldMk cId="1338208039" sldId="529"/>
            <ac:spMk id="205" creationId="{352F2D37-17B9-40E9-A875-33BCBEFD69AE}"/>
          </ac:spMkLst>
        </pc:spChg>
        <pc:spChg chg="mod">
          <ac:chgData name="reza kabir" userId="af3c95a13102d509" providerId="LiveId" clId="{88200EE4-F4B4-49E8-8126-B01E5FCCBE2D}" dt="2020-05-17T11:47:02.229" v="2358" actId="165"/>
          <ac:spMkLst>
            <pc:docMk/>
            <pc:sldMk cId="1338208039" sldId="529"/>
            <ac:spMk id="207" creationId="{97A6829E-52B7-4360-8880-759774B5A440}"/>
          </ac:spMkLst>
        </pc:spChg>
        <pc:spChg chg="mod">
          <ac:chgData name="reza kabir" userId="af3c95a13102d509" providerId="LiveId" clId="{88200EE4-F4B4-49E8-8126-B01E5FCCBE2D}" dt="2020-05-17T11:47:02.229" v="2358" actId="165"/>
          <ac:spMkLst>
            <pc:docMk/>
            <pc:sldMk cId="1338208039" sldId="529"/>
            <ac:spMk id="208" creationId="{783FF5EB-D162-4BC1-B41B-A26D1FE540F8}"/>
          </ac:spMkLst>
        </pc:spChg>
        <pc:spChg chg="mod">
          <ac:chgData name="reza kabir" userId="af3c95a13102d509" providerId="LiveId" clId="{88200EE4-F4B4-49E8-8126-B01E5FCCBE2D}" dt="2020-05-17T11:47:02.229" v="2358" actId="165"/>
          <ac:spMkLst>
            <pc:docMk/>
            <pc:sldMk cId="1338208039" sldId="529"/>
            <ac:spMk id="209" creationId="{9796E0D8-EAC1-4034-BC16-8953C87D7B18}"/>
          </ac:spMkLst>
        </pc:spChg>
        <pc:spChg chg="mod">
          <ac:chgData name="reza kabir" userId="af3c95a13102d509" providerId="LiveId" clId="{88200EE4-F4B4-49E8-8126-B01E5FCCBE2D}" dt="2020-05-17T11:47:02.229" v="2358" actId="165"/>
          <ac:spMkLst>
            <pc:docMk/>
            <pc:sldMk cId="1338208039" sldId="529"/>
            <ac:spMk id="210" creationId="{10BA4CD7-3636-41DB-92D5-27DDA157892F}"/>
          </ac:spMkLst>
        </pc:spChg>
        <pc:spChg chg="mod">
          <ac:chgData name="reza kabir" userId="af3c95a13102d509" providerId="LiveId" clId="{88200EE4-F4B4-49E8-8126-B01E5FCCBE2D}" dt="2020-05-17T11:47:02.229" v="2358" actId="165"/>
          <ac:spMkLst>
            <pc:docMk/>
            <pc:sldMk cId="1338208039" sldId="529"/>
            <ac:spMk id="211" creationId="{F3DFD379-802F-4AA8-B975-827D2140F500}"/>
          </ac:spMkLst>
        </pc:spChg>
        <pc:spChg chg="mod">
          <ac:chgData name="reza kabir" userId="af3c95a13102d509" providerId="LiveId" clId="{88200EE4-F4B4-49E8-8126-B01E5FCCBE2D}" dt="2020-05-17T11:47:02.229" v="2358" actId="165"/>
          <ac:spMkLst>
            <pc:docMk/>
            <pc:sldMk cId="1338208039" sldId="529"/>
            <ac:spMk id="212" creationId="{8772246E-1516-4EDF-BF2F-2C269681F263}"/>
          </ac:spMkLst>
        </pc:spChg>
        <pc:spChg chg="mod">
          <ac:chgData name="reza kabir" userId="af3c95a13102d509" providerId="LiveId" clId="{88200EE4-F4B4-49E8-8126-B01E5FCCBE2D}" dt="2020-05-17T11:47:02.229" v="2358" actId="165"/>
          <ac:spMkLst>
            <pc:docMk/>
            <pc:sldMk cId="1338208039" sldId="529"/>
            <ac:spMk id="213" creationId="{02ECBBE8-6E18-4D73-98CA-3F4F685D6661}"/>
          </ac:spMkLst>
        </pc:spChg>
        <pc:spChg chg="mod">
          <ac:chgData name="reza kabir" userId="af3c95a13102d509" providerId="LiveId" clId="{88200EE4-F4B4-49E8-8126-B01E5FCCBE2D}" dt="2020-05-17T11:47:02.229" v="2358" actId="165"/>
          <ac:spMkLst>
            <pc:docMk/>
            <pc:sldMk cId="1338208039" sldId="529"/>
            <ac:spMk id="214" creationId="{D1D43281-4CB2-4F8B-A463-EF7C7DC47FCB}"/>
          </ac:spMkLst>
        </pc:spChg>
        <pc:spChg chg="mod">
          <ac:chgData name="reza kabir" userId="af3c95a13102d509" providerId="LiveId" clId="{88200EE4-F4B4-49E8-8126-B01E5FCCBE2D}" dt="2020-05-17T11:47:02.229" v="2358" actId="165"/>
          <ac:spMkLst>
            <pc:docMk/>
            <pc:sldMk cId="1338208039" sldId="529"/>
            <ac:spMk id="215" creationId="{D5FE6131-D176-4C70-8770-7CF78B3E1C21}"/>
          </ac:spMkLst>
        </pc:spChg>
        <pc:spChg chg="mod">
          <ac:chgData name="reza kabir" userId="af3c95a13102d509" providerId="LiveId" clId="{88200EE4-F4B4-49E8-8126-B01E5FCCBE2D}" dt="2020-05-17T11:47:02.229" v="2358" actId="165"/>
          <ac:spMkLst>
            <pc:docMk/>
            <pc:sldMk cId="1338208039" sldId="529"/>
            <ac:spMk id="216" creationId="{7266B104-67B7-4605-90A1-ECB029D20BE2}"/>
          </ac:spMkLst>
        </pc:spChg>
        <pc:spChg chg="mod">
          <ac:chgData name="reza kabir" userId="af3c95a13102d509" providerId="LiveId" clId="{88200EE4-F4B4-49E8-8126-B01E5FCCBE2D}" dt="2020-05-17T11:47:02.229" v="2358" actId="165"/>
          <ac:spMkLst>
            <pc:docMk/>
            <pc:sldMk cId="1338208039" sldId="529"/>
            <ac:spMk id="218" creationId="{2ABA9C41-66A0-4CE4-B7B9-4DA42A1140C8}"/>
          </ac:spMkLst>
        </pc:spChg>
        <pc:spChg chg="mod">
          <ac:chgData name="reza kabir" userId="af3c95a13102d509" providerId="LiveId" clId="{88200EE4-F4B4-49E8-8126-B01E5FCCBE2D}" dt="2020-05-17T11:47:02.229" v="2358" actId="165"/>
          <ac:spMkLst>
            <pc:docMk/>
            <pc:sldMk cId="1338208039" sldId="529"/>
            <ac:spMk id="219" creationId="{4BB004E2-5088-4B2C-B6EC-8E59765D30ED}"/>
          </ac:spMkLst>
        </pc:spChg>
        <pc:spChg chg="mod">
          <ac:chgData name="reza kabir" userId="af3c95a13102d509" providerId="LiveId" clId="{88200EE4-F4B4-49E8-8126-B01E5FCCBE2D}" dt="2020-05-17T11:47:02.229" v="2358" actId="165"/>
          <ac:spMkLst>
            <pc:docMk/>
            <pc:sldMk cId="1338208039" sldId="529"/>
            <ac:spMk id="220" creationId="{CC935197-C125-45F7-B226-A4A60FEBAA9C}"/>
          </ac:spMkLst>
        </pc:spChg>
        <pc:spChg chg="mod">
          <ac:chgData name="reza kabir" userId="af3c95a13102d509" providerId="LiveId" clId="{88200EE4-F4B4-49E8-8126-B01E5FCCBE2D}" dt="2020-05-17T11:47:02.229" v="2358" actId="165"/>
          <ac:spMkLst>
            <pc:docMk/>
            <pc:sldMk cId="1338208039" sldId="529"/>
            <ac:spMk id="221" creationId="{7B040FEB-CAA1-4CC3-ADE1-1E63885B0A39}"/>
          </ac:spMkLst>
        </pc:spChg>
        <pc:spChg chg="mod">
          <ac:chgData name="reza kabir" userId="af3c95a13102d509" providerId="LiveId" clId="{88200EE4-F4B4-49E8-8126-B01E5FCCBE2D}" dt="2020-05-17T11:47:02.229" v="2358" actId="165"/>
          <ac:spMkLst>
            <pc:docMk/>
            <pc:sldMk cId="1338208039" sldId="529"/>
            <ac:spMk id="222" creationId="{C32E70A3-52C3-4478-BA83-8E71E36EB5AC}"/>
          </ac:spMkLst>
        </pc:spChg>
        <pc:spChg chg="mod">
          <ac:chgData name="reza kabir" userId="af3c95a13102d509" providerId="LiveId" clId="{88200EE4-F4B4-49E8-8126-B01E5FCCBE2D}" dt="2020-05-17T11:47:02.229" v="2358" actId="165"/>
          <ac:spMkLst>
            <pc:docMk/>
            <pc:sldMk cId="1338208039" sldId="529"/>
            <ac:spMk id="223" creationId="{02F01465-4CB9-42AC-8A15-6D16381DCDE1}"/>
          </ac:spMkLst>
        </pc:spChg>
        <pc:spChg chg="mod">
          <ac:chgData name="reza kabir" userId="af3c95a13102d509" providerId="LiveId" clId="{88200EE4-F4B4-49E8-8126-B01E5FCCBE2D}" dt="2020-05-17T11:47:02.229" v="2358" actId="165"/>
          <ac:spMkLst>
            <pc:docMk/>
            <pc:sldMk cId="1338208039" sldId="529"/>
            <ac:spMk id="224" creationId="{1DA3C193-91FA-45BF-A459-C6AE4F71B4C4}"/>
          </ac:spMkLst>
        </pc:spChg>
        <pc:spChg chg="mod">
          <ac:chgData name="reza kabir" userId="af3c95a13102d509" providerId="LiveId" clId="{88200EE4-F4B4-49E8-8126-B01E5FCCBE2D}" dt="2020-05-17T11:47:02.229" v="2358" actId="165"/>
          <ac:spMkLst>
            <pc:docMk/>
            <pc:sldMk cId="1338208039" sldId="529"/>
            <ac:spMk id="225" creationId="{E543A677-3DDF-43B5-82C4-D5FFA4A01FDE}"/>
          </ac:spMkLst>
        </pc:spChg>
        <pc:spChg chg="mod">
          <ac:chgData name="reza kabir" userId="af3c95a13102d509" providerId="LiveId" clId="{88200EE4-F4B4-49E8-8126-B01E5FCCBE2D}" dt="2020-05-17T11:47:02.229" v="2358" actId="165"/>
          <ac:spMkLst>
            <pc:docMk/>
            <pc:sldMk cId="1338208039" sldId="529"/>
            <ac:spMk id="226" creationId="{11D2A410-F721-4C4C-BECA-B68701D818E6}"/>
          </ac:spMkLst>
        </pc:spChg>
        <pc:spChg chg="mod">
          <ac:chgData name="reza kabir" userId="af3c95a13102d509" providerId="LiveId" clId="{88200EE4-F4B4-49E8-8126-B01E5FCCBE2D}" dt="2020-05-17T11:47:02.229" v="2358" actId="165"/>
          <ac:spMkLst>
            <pc:docMk/>
            <pc:sldMk cId="1338208039" sldId="529"/>
            <ac:spMk id="227" creationId="{AA5C5204-0CEE-4BD9-BB76-D8C71F4E626A}"/>
          </ac:spMkLst>
        </pc:spChg>
        <pc:spChg chg="mod">
          <ac:chgData name="reza kabir" userId="af3c95a13102d509" providerId="LiveId" clId="{88200EE4-F4B4-49E8-8126-B01E5FCCBE2D}" dt="2020-05-17T11:47:02.229" v="2358" actId="165"/>
          <ac:spMkLst>
            <pc:docMk/>
            <pc:sldMk cId="1338208039" sldId="529"/>
            <ac:spMk id="228" creationId="{F6AAFB61-3611-4E05-AF6B-73CC124BD2CE}"/>
          </ac:spMkLst>
        </pc:spChg>
        <pc:spChg chg="mod">
          <ac:chgData name="reza kabir" userId="af3c95a13102d509" providerId="LiveId" clId="{88200EE4-F4B4-49E8-8126-B01E5FCCBE2D}" dt="2020-05-17T11:47:02.229" v="2358" actId="165"/>
          <ac:spMkLst>
            <pc:docMk/>
            <pc:sldMk cId="1338208039" sldId="529"/>
            <ac:spMk id="229" creationId="{6AFB3AF9-35E1-4E84-862E-86E070E0954D}"/>
          </ac:spMkLst>
        </pc:spChg>
        <pc:spChg chg="mod">
          <ac:chgData name="reza kabir" userId="af3c95a13102d509" providerId="LiveId" clId="{88200EE4-F4B4-49E8-8126-B01E5FCCBE2D}" dt="2020-05-17T11:47:02.229" v="2358" actId="165"/>
          <ac:spMkLst>
            <pc:docMk/>
            <pc:sldMk cId="1338208039" sldId="529"/>
            <ac:spMk id="230" creationId="{C54A2E04-5EC9-4D16-9B8B-E8521B746C5F}"/>
          </ac:spMkLst>
        </pc:spChg>
        <pc:spChg chg="mod">
          <ac:chgData name="reza kabir" userId="af3c95a13102d509" providerId="LiveId" clId="{88200EE4-F4B4-49E8-8126-B01E5FCCBE2D}" dt="2020-05-17T11:47:02.229" v="2358" actId="165"/>
          <ac:spMkLst>
            <pc:docMk/>
            <pc:sldMk cId="1338208039" sldId="529"/>
            <ac:spMk id="231" creationId="{0DB393A1-9272-41A2-B0A2-B85C86B195C0}"/>
          </ac:spMkLst>
        </pc:spChg>
        <pc:spChg chg="mod">
          <ac:chgData name="reza kabir" userId="af3c95a13102d509" providerId="LiveId" clId="{88200EE4-F4B4-49E8-8126-B01E5FCCBE2D}" dt="2020-05-17T11:47:02.229" v="2358" actId="165"/>
          <ac:spMkLst>
            <pc:docMk/>
            <pc:sldMk cId="1338208039" sldId="529"/>
            <ac:spMk id="232" creationId="{BBB202A3-6413-4EC7-AB4E-898C33AF7CEE}"/>
          </ac:spMkLst>
        </pc:spChg>
        <pc:spChg chg="mod">
          <ac:chgData name="reza kabir" userId="af3c95a13102d509" providerId="LiveId" clId="{88200EE4-F4B4-49E8-8126-B01E5FCCBE2D}" dt="2020-05-17T11:47:02.229" v="2358" actId="165"/>
          <ac:spMkLst>
            <pc:docMk/>
            <pc:sldMk cId="1338208039" sldId="529"/>
            <ac:spMk id="233" creationId="{9231D0F5-3165-485C-95C8-4ECDF354B95E}"/>
          </ac:spMkLst>
        </pc:spChg>
        <pc:spChg chg="mod">
          <ac:chgData name="reza kabir" userId="af3c95a13102d509" providerId="LiveId" clId="{88200EE4-F4B4-49E8-8126-B01E5FCCBE2D}" dt="2020-05-17T11:47:02.229" v="2358" actId="165"/>
          <ac:spMkLst>
            <pc:docMk/>
            <pc:sldMk cId="1338208039" sldId="529"/>
            <ac:spMk id="234" creationId="{D4205487-DB16-4AEB-AEF9-12565464C689}"/>
          </ac:spMkLst>
        </pc:spChg>
        <pc:spChg chg="mod">
          <ac:chgData name="reza kabir" userId="af3c95a13102d509" providerId="LiveId" clId="{88200EE4-F4B4-49E8-8126-B01E5FCCBE2D}" dt="2020-05-17T11:47:02.229" v="2358" actId="165"/>
          <ac:spMkLst>
            <pc:docMk/>
            <pc:sldMk cId="1338208039" sldId="529"/>
            <ac:spMk id="235" creationId="{E0ACB6C5-36FF-4EB4-B0EF-5BFD7DCBDD40}"/>
          </ac:spMkLst>
        </pc:spChg>
        <pc:spChg chg="mod">
          <ac:chgData name="reza kabir" userId="af3c95a13102d509" providerId="LiveId" clId="{88200EE4-F4B4-49E8-8126-B01E5FCCBE2D}" dt="2020-05-17T11:47:02.229" v="2358" actId="165"/>
          <ac:spMkLst>
            <pc:docMk/>
            <pc:sldMk cId="1338208039" sldId="529"/>
            <ac:spMk id="236" creationId="{A203559B-3381-4639-96A0-7C0828798421}"/>
          </ac:spMkLst>
        </pc:spChg>
        <pc:spChg chg="mod">
          <ac:chgData name="reza kabir" userId="af3c95a13102d509" providerId="LiveId" clId="{88200EE4-F4B4-49E8-8126-B01E5FCCBE2D}" dt="2020-05-17T11:47:02.229" v="2358" actId="165"/>
          <ac:spMkLst>
            <pc:docMk/>
            <pc:sldMk cId="1338208039" sldId="529"/>
            <ac:spMk id="237" creationId="{9CF5FACC-097F-4628-8E51-6DD087B22211}"/>
          </ac:spMkLst>
        </pc:spChg>
        <pc:spChg chg="mod">
          <ac:chgData name="reza kabir" userId="af3c95a13102d509" providerId="LiveId" clId="{88200EE4-F4B4-49E8-8126-B01E5FCCBE2D}" dt="2020-05-17T11:47:02.229" v="2358" actId="165"/>
          <ac:spMkLst>
            <pc:docMk/>
            <pc:sldMk cId="1338208039" sldId="529"/>
            <ac:spMk id="238" creationId="{6244255C-F19B-409E-BE4C-1A96F1A01C61}"/>
          </ac:spMkLst>
        </pc:spChg>
        <pc:spChg chg="mod">
          <ac:chgData name="reza kabir" userId="af3c95a13102d509" providerId="LiveId" clId="{88200EE4-F4B4-49E8-8126-B01E5FCCBE2D}" dt="2020-05-17T11:47:02.229" v="2358" actId="165"/>
          <ac:spMkLst>
            <pc:docMk/>
            <pc:sldMk cId="1338208039" sldId="529"/>
            <ac:spMk id="239" creationId="{25A64A0E-B316-4E9D-9706-CF7621031FFC}"/>
          </ac:spMkLst>
        </pc:spChg>
        <pc:spChg chg="mod">
          <ac:chgData name="reza kabir" userId="af3c95a13102d509" providerId="LiveId" clId="{88200EE4-F4B4-49E8-8126-B01E5FCCBE2D}" dt="2020-05-17T11:47:02.229" v="2358" actId="165"/>
          <ac:spMkLst>
            <pc:docMk/>
            <pc:sldMk cId="1338208039" sldId="529"/>
            <ac:spMk id="240" creationId="{230D06F5-C52E-481E-BE31-6FAF0F5BD4FA}"/>
          </ac:spMkLst>
        </pc:spChg>
        <pc:spChg chg="mod">
          <ac:chgData name="reza kabir" userId="af3c95a13102d509" providerId="LiveId" clId="{88200EE4-F4B4-49E8-8126-B01E5FCCBE2D}" dt="2020-05-17T11:47:02.229" v="2358" actId="165"/>
          <ac:spMkLst>
            <pc:docMk/>
            <pc:sldMk cId="1338208039" sldId="529"/>
            <ac:spMk id="241" creationId="{5B32ABB0-0449-42EB-A2F3-CB7F68952C86}"/>
          </ac:spMkLst>
        </pc:spChg>
        <pc:spChg chg="mod">
          <ac:chgData name="reza kabir" userId="af3c95a13102d509" providerId="LiveId" clId="{88200EE4-F4B4-49E8-8126-B01E5FCCBE2D}" dt="2020-05-17T11:47:02.229" v="2358" actId="165"/>
          <ac:spMkLst>
            <pc:docMk/>
            <pc:sldMk cId="1338208039" sldId="529"/>
            <ac:spMk id="242" creationId="{77A3079F-9998-45ED-9095-C7224FC640D0}"/>
          </ac:spMkLst>
        </pc:spChg>
        <pc:spChg chg="mod">
          <ac:chgData name="reza kabir" userId="af3c95a13102d509" providerId="LiveId" clId="{88200EE4-F4B4-49E8-8126-B01E5FCCBE2D}" dt="2020-05-17T11:47:02.229" v="2358" actId="165"/>
          <ac:spMkLst>
            <pc:docMk/>
            <pc:sldMk cId="1338208039" sldId="529"/>
            <ac:spMk id="243" creationId="{528FAAC3-26E8-4063-828E-C57DFFAC49FF}"/>
          </ac:spMkLst>
        </pc:spChg>
        <pc:spChg chg="mod">
          <ac:chgData name="reza kabir" userId="af3c95a13102d509" providerId="LiveId" clId="{88200EE4-F4B4-49E8-8126-B01E5FCCBE2D}" dt="2020-05-17T11:47:02.229" v="2358" actId="165"/>
          <ac:spMkLst>
            <pc:docMk/>
            <pc:sldMk cId="1338208039" sldId="529"/>
            <ac:spMk id="244" creationId="{D8BC0B26-19E0-4E5B-A556-FB6F1376E53B}"/>
          </ac:spMkLst>
        </pc:spChg>
        <pc:spChg chg="mod">
          <ac:chgData name="reza kabir" userId="af3c95a13102d509" providerId="LiveId" clId="{88200EE4-F4B4-49E8-8126-B01E5FCCBE2D}" dt="2020-05-17T11:47:02.229" v="2358" actId="165"/>
          <ac:spMkLst>
            <pc:docMk/>
            <pc:sldMk cId="1338208039" sldId="529"/>
            <ac:spMk id="245" creationId="{41D7C82D-A468-4E8F-8A9E-7DD3AAFA5D47}"/>
          </ac:spMkLst>
        </pc:spChg>
        <pc:spChg chg="mod">
          <ac:chgData name="reza kabir" userId="af3c95a13102d509" providerId="LiveId" clId="{88200EE4-F4B4-49E8-8126-B01E5FCCBE2D}" dt="2020-05-17T11:47:02.229" v="2358" actId="165"/>
          <ac:spMkLst>
            <pc:docMk/>
            <pc:sldMk cId="1338208039" sldId="529"/>
            <ac:spMk id="246" creationId="{5509A153-A735-4E7F-AD14-9B74477406F6}"/>
          </ac:spMkLst>
        </pc:spChg>
        <pc:spChg chg="mod">
          <ac:chgData name="reza kabir" userId="af3c95a13102d509" providerId="LiveId" clId="{88200EE4-F4B4-49E8-8126-B01E5FCCBE2D}" dt="2020-05-17T11:47:02.229" v="2358" actId="165"/>
          <ac:spMkLst>
            <pc:docMk/>
            <pc:sldMk cId="1338208039" sldId="529"/>
            <ac:spMk id="247" creationId="{E49BE578-DAC3-4F64-87F2-16394C762352}"/>
          </ac:spMkLst>
        </pc:spChg>
        <pc:spChg chg="mod">
          <ac:chgData name="reza kabir" userId="af3c95a13102d509" providerId="LiveId" clId="{88200EE4-F4B4-49E8-8126-B01E5FCCBE2D}" dt="2020-05-17T11:47:02.229" v="2358" actId="165"/>
          <ac:spMkLst>
            <pc:docMk/>
            <pc:sldMk cId="1338208039" sldId="529"/>
            <ac:spMk id="248" creationId="{25E64301-D33C-455E-8361-A7DDE5026FB4}"/>
          </ac:spMkLst>
        </pc:spChg>
        <pc:spChg chg="mod">
          <ac:chgData name="reza kabir" userId="af3c95a13102d509" providerId="LiveId" clId="{88200EE4-F4B4-49E8-8126-B01E5FCCBE2D}" dt="2020-05-17T11:47:02.229" v="2358" actId="165"/>
          <ac:spMkLst>
            <pc:docMk/>
            <pc:sldMk cId="1338208039" sldId="529"/>
            <ac:spMk id="249" creationId="{E3E0F056-5760-4988-8C5C-69CFD7CF412F}"/>
          </ac:spMkLst>
        </pc:spChg>
        <pc:spChg chg="mod">
          <ac:chgData name="reza kabir" userId="af3c95a13102d509" providerId="LiveId" clId="{88200EE4-F4B4-49E8-8126-B01E5FCCBE2D}" dt="2020-05-17T11:47:02.229" v="2358" actId="165"/>
          <ac:spMkLst>
            <pc:docMk/>
            <pc:sldMk cId="1338208039" sldId="529"/>
            <ac:spMk id="250" creationId="{7FE20059-E3C5-4927-8B8E-0168B4628E64}"/>
          </ac:spMkLst>
        </pc:spChg>
        <pc:spChg chg="mod">
          <ac:chgData name="reza kabir" userId="af3c95a13102d509" providerId="LiveId" clId="{88200EE4-F4B4-49E8-8126-B01E5FCCBE2D}" dt="2020-05-17T11:47:02.229" v="2358" actId="165"/>
          <ac:spMkLst>
            <pc:docMk/>
            <pc:sldMk cId="1338208039" sldId="529"/>
            <ac:spMk id="251" creationId="{DA835C9B-E7E8-4394-B018-6845CD793DB3}"/>
          </ac:spMkLst>
        </pc:spChg>
        <pc:spChg chg="mod">
          <ac:chgData name="reza kabir" userId="af3c95a13102d509" providerId="LiveId" clId="{88200EE4-F4B4-49E8-8126-B01E5FCCBE2D}" dt="2020-05-17T11:47:02.229" v="2358" actId="165"/>
          <ac:spMkLst>
            <pc:docMk/>
            <pc:sldMk cId="1338208039" sldId="529"/>
            <ac:spMk id="252" creationId="{11E782F2-8041-46BD-8AA2-FC6500E49A51}"/>
          </ac:spMkLst>
        </pc:spChg>
        <pc:spChg chg="mod">
          <ac:chgData name="reza kabir" userId="af3c95a13102d509" providerId="LiveId" clId="{88200EE4-F4B4-49E8-8126-B01E5FCCBE2D}" dt="2020-05-17T11:47:02.229" v="2358" actId="165"/>
          <ac:spMkLst>
            <pc:docMk/>
            <pc:sldMk cId="1338208039" sldId="529"/>
            <ac:spMk id="253" creationId="{4ECF8AD2-E5E2-4CB4-858D-821A2A7D5B3B}"/>
          </ac:spMkLst>
        </pc:spChg>
        <pc:spChg chg="mod">
          <ac:chgData name="reza kabir" userId="af3c95a13102d509" providerId="LiveId" clId="{88200EE4-F4B4-49E8-8126-B01E5FCCBE2D}" dt="2020-05-17T11:47:02.229" v="2358" actId="165"/>
          <ac:spMkLst>
            <pc:docMk/>
            <pc:sldMk cId="1338208039" sldId="529"/>
            <ac:spMk id="254" creationId="{7270059B-57DF-4AE8-9AA3-84B251566A19}"/>
          </ac:spMkLst>
        </pc:spChg>
        <pc:spChg chg="mod">
          <ac:chgData name="reza kabir" userId="af3c95a13102d509" providerId="LiveId" clId="{88200EE4-F4B4-49E8-8126-B01E5FCCBE2D}" dt="2020-05-17T11:47:02.229" v="2358" actId="165"/>
          <ac:spMkLst>
            <pc:docMk/>
            <pc:sldMk cId="1338208039" sldId="529"/>
            <ac:spMk id="255" creationId="{0B997E73-F959-4508-A0B3-128AAAA94850}"/>
          </ac:spMkLst>
        </pc:spChg>
        <pc:spChg chg="mod">
          <ac:chgData name="reza kabir" userId="af3c95a13102d509" providerId="LiveId" clId="{88200EE4-F4B4-49E8-8126-B01E5FCCBE2D}" dt="2020-05-17T11:47:02.229" v="2358" actId="165"/>
          <ac:spMkLst>
            <pc:docMk/>
            <pc:sldMk cId="1338208039" sldId="529"/>
            <ac:spMk id="256" creationId="{C12389F6-9076-427B-A48A-B705083D4209}"/>
          </ac:spMkLst>
        </pc:spChg>
        <pc:spChg chg="mod">
          <ac:chgData name="reza kabir" userId="af3c95a13102d509" providerId="LiveId" clId="{88200EE4-F4B4-49E8-8126-B01E5FCCBE2D}" dt="2020-05-17T11:47:02.229" v="2358" actId="165"/>
          <ac:spMkLst>
            <pc:docMk/>
            <pc:sldMk cId="1338208039" sldId="529"/>
            <ac:spMk id="257" creationId="{A60F4459-2B3C-48D0-89A8-EB653041E527}"/>
          </ac:spMkLst>
        </pc:spChg>
        <pc:spChg chg="mod">
          <ac:chgData name="reza kabir" userId="af3c95a13102d509" providerId="LiveId" clId="{88200EE4-F4B4-49E8-8126-B01E5FCCBE2D}" dt="2020-05-17T11:47:02.229" v="2358" actId="165"/>
          <ac:spMkLst>
            <pc:docMk/>
            <pc:sldMk cId="1338208039" sldId="529"/>
            <ac:spMk id="258" creationId="{5F1C6596-38C7-4006-9128-BB1F2F31C67E}"/>
          </ac:spMkLst>
        </pc:spChg>
        <pc:spChg chg="mod">
          <ac:chgData name="reza kabir" userId="af3c95a13102d509" providerId="LiveId" clId="{88200EE4-F4B4-49E8-8126-B01E5FCCBE2D}" dt="2020-05-17T11:47:02.229" v="2358" actId="165"/>
          <ac:spMkLst>
            <pc:docMk/>
            <pc:sldMk cId="1338208039" sldId="529"/>
            <ac:spMk id="259" creationId="{16F92C5E-868E-4DAC-93AE-0469C5BD8F2C}"/>
          </ac:spMkLst>
        </pc:spChg>
        <pc:spChg chg="mod">
          <ac:chgData name="reza kabir" userId="af3c95a13102d509" providerId="LiveId" clId="{88200EE4-F4B4-49E8-8126-B01E5FCCBE2D}" dt="2020-05-17T11:47:02.229" v="2358" actId="165"/>
          <ac:spMkLst>
            <pc:docMk/>
            <pc:sldMk cId="1338208039" sldId="529"/>
            <ac:spMk id="260" creationId="{546B69CF-FE8B-48F6-9116-E1EF0574FB05}"/>
          </ac:spMkLst>
        </pc:spChg>
        <pc:spChg chg="mod">
          <ac:chgData name="reza kabir" userId="af3c95a13102d509" providerId="LiveId" clId="{88200EE4-F4B4-49E8-8126-B01E5FCCBE2D}" dt="2020-05-17T11:47:02.229" v="2358" actId="165"/>
          <ac:spMkLst>
            <pc:docMk/>
            <pc:sldMk cId="1338208039" sldId="529"/>
            <ac:spMk id="261" creationId="{5119077B-6336-4241-8F60-C2D519731DE8}"/>
          </ac:spMkLst>
        </pc:spChg>
        <pc:spChg chg="mod">
          <ac:chgData name="reza kabir" userId="af3c95a13102d509" providerId="LiveId" clId="{88200EE4-F4B4-49E8-8126-B01E5FCCBE2D}" dt="2020-05-17T11:47:02.229" v="2358" actId="165"/>
          <ac:spMkLst>
            <pc:docMk/>
            <pc:sldMk cId="1338208039" sldId="529"/>
            <ac:spMk id="262" creationId="{F971AA99-4020-45DF-8272-FA4F20E0735B}"/>
          </ac:spMkLst>
        </pc:spChg>
        <pc:spChg chg="mod">
          <ac:chgData name="reza kabir" userId="af3c95a13102d509" providerId="LiveId" clId="{88200EE4-F4B4-49E8-8126-B01E5FCCBE2D}" dt="2020-05-17T11:47:02.229" v="2358" actId="165"/>
          <ac:spMkLst>
            <pc:docMk/>
            <pc:sldMk cId="1338208039" sldId="529"/>
            <ac:spMk id="263" creationId="{4EAB2842-7F96-4954-BD00-2D79279144EC}"/>
          </ac:spMkLst>
        </pc:spChg>
        <pc:spChg chg="mod">
          <ac:chgData name="reza kabir" userId="af3c95a13102d509" providerId="LiveId" clId="{88200EE4-F4B4-49E8-8126-B01E5FCCBE2D}" dt="2020-05-17T11:47:02.229" v="2358" actId="165"/>
          <ac:spMkLst>
            <pc:docMk/>
            <pc:sldMk cId="1338208039" sldId="529"/>
            <ac:spMk id="264" creationId="{5C55E58A-422F-4E11-BEEB-387F1645B989}"/>
          </ac:spMkLst>
        </pc:spChg>
        <pc:spChg chg="mod">
          <ac:chgData name="reza kabir" userId="af3c95a13102d509" providerId="LiveId" clId="{88200EE4-F4B4-49E8-8126-B01E5FCCBE2D}" dt="2020-05-17T11:47:02.229" v="2358" actId="165"/>
          <ac:spMkLst>
            <pc:docMk/>
            <pc:sldMk cId="1338208039" sldId="529"/>
            <ac:spMk id="265" creationId="{DDD179AB-55CE-497A-A422-624E368AA90D}"/>
          </ac:spMkLst>
        </pc:spChg>
        <pc:spChg chg="mod">
          <ac:chgData name="reza kabir" userId="af3c95a13102d509" providerId="LiveId" clId="{88200EE4-F4B4-49E8-8126-B01E5FCCBE2D}" dt="2020-05-17T11:47:02.229" v="2358" actId="165"/>
          <ac:spMkLst>
            <pc:docMk/>
            <pc:sldMk cId="1338208039" sldId="529"/>
            <ac:spMk id="266" creationId="{B36D7C94-D412-4933-A801-1331CD74A558}"/>
          </ac:spMkLst>
        </pc:spChg>
        <pc:spChg chg="mod">
          <ac:chgData name="reza kabir" userId="af3c95a13102d509" providerId="LiveId" clId="{88200EE4-F4B4-49E8-8126-B01E5FCCBE2D}" dt="2020-05-17T11:47:02.229" v="2358" actId="165"/>
          <ac:spMkLst>
            <pc:docMk/>
            <pc:sldMk cId="1338208039" sldId="529"/>
            <ac:spMk id="267" creationId="{AB9CD322-F298-4D49-B269-8889372A76C5}"/>
          </ac:spMkLst>
        </pc:spChg>
        <pc:spChg chg="mod">
          <ac:chgData name="reza kabir" userId="af3c95a13102d509" providerId="LiveId" clId="{88200EE4-F4B4-49E8-8126-B01E5FCCBE2D}" dt="2020-05-17T11:47:02.229" v="2358" actId="165"/>
          <ac:spMkLst>
            <pc:docMk/>
            <pc:sldMk cId="1338208039" sldId="529"/>
            <ac:spMk id="268" creationId="{E9C254BF-CE13-40E4-A01E-75E17AEBE093}"/>
          </ac:spMkLst>
        </pc:spChg>
        <pc:spChg chg="mod">
          <ac:chgData name="reza kabir" userId="af3c95a13102d509" providerId="LiveId" clId="{88200EE4-F4B4-49E8-8126-B01E5FCCBE2D}" dt="2020-05-17T11:47:02.229" v="2358" actId="165"/>
          <ac:spMkLst>
            <pc:docMk/>
            <pc:sldMk cId="1338208039" sldId="529"/>
            <ac:spMk id="269" creationId="{DA36B3CF-7982-4E61-B247-11939743D5C1}"/>
          </ac:spMkLst>
        </pc:spChg>
        <pc:spChg chg="mod">
          <ac:chgData name="reza kabir" userId="af3c95a13102d509" providerId="LiveId" clId="{88200EE4-F4B4-49E8-8126-B01E5FCCBE2D}" dt="2020-05-17T11:47:02.229" v="2358" actId="165"/>
          <ac:spMkLst>
            <pc:docMk/>
            <pc:sldMk cId="1338208039" sldId="529"/>
            <ac:spMk id="270" creationId="{71838A3B-6D91-46E7-BB48-8389361FAF22}"/>
          </ac:spMkLst>
        </pc:spChg>
        <pc:spChg chg="mod">
          <ac:chgData name="reza kabir" userId="af3c95a13102d509" providerId="LiveId" clId="{88200EE4-F4B4-49E8-8126-B01E5FCCBE2D}" dt="2020-05-17T11:47:02.229" v="2358" actId="165"/>
          <ac:spMkLst>
            <pc:docMk/>
            <pc:sldMk cId="1338208039" sldId="529"/>
            <ac:spMk id="271" creationId="{1BA71987-FC97-4D42-B3DB-34FE3237A003}"/>
          </ac:spMkLst>
        </pc:spChg>
        <pc:spChg chg="mod">
          <ac:chgData name="reza kabir" userId="af3c95a13102d509" providerId="LiveId" clId="{88200EE4-F4B4-49E8-8126-B01E5FCCBE2D}" dt="2020-05-17T11:47:02.229" v="2358" actId="165"/>
          <ac:spMkLst>
            <pc:docMk/>
            <pc:sldMk cId="1338208039" sldId="529"/>
            <ac:spMk id="272" creationId="{348B346C-A125-4B85-A8BF-5A15A7E5597C}"/>
          </ac:spMkLst>
        </pc:spChg>
        <pc:spChg chg="mod">
          <ac:chgData name="reza kabir" userId="af3c95a13102d509" providerId="LiveId" clId="{88200EE4-F4B4-49E8-8126-B01E5FCCBE2D}" dt="2020-05-17T11:47:02.229" v="2358" actId="165"/>
          <ac:spMkLst>
            <pc:docMk/>
            <pc:sldMk cId="1338208039" sldId="529"/>
            <ac:spMk id="273" creationId="{AE8EFB5F-0B6A-48E0-B890-446C29BC999E}"/>
          </ac:spMkLst>
        </pc:spChg>
        <pc:spChg chg="mod">
          <ac:chgData name="reza kabir" userId="af3c95a13102d509" providerId="LiveId" clId="{88200EE4-F4B4-49E8-8126-B01E5FCCBE2D}" dt="2020-05-17T11:47:02.229" v="2358" actId="165"/>
          <ac:spMkLst>
            <pc:docMk/>
            <pc:sldMk cId="1338208039" sldId="529"/>
            <ac:spMk id="274" creationId="{04EA91F5-D17E-49C5-BEF3-8B2317A7CADA}"/>
          </ac:spMkLst>
        </pc:spChg>
        <pc:spChg chg="mod">
          <ac:chgData name="reza kabir" userId="af3c95a13102d509" providerId="LiveId" clId="{88200EE4-F4B4-49E8-8126-B01E5FCCBE2D}" dt="2020-05-17T11:47:02.229" v="2358" actId="165"/>
          <ac:spMkLst>
            <pc:docMk/>
            <pc:sldMk cId="1338208039" sldId="529"/>
            <ac:spMk id="275" creationId="{12CBBE63-346B-4908-AC54-2E2CBACDE0BB}"/>
          </ac:spMkLst>
        </pc:spChg>
        <pc:spChg chg="mod">
          <ac:chgData name="reza kabir" userId="af3c95a13102d509" providerId="LiveId" clId="{88200EE4-F4B4-49E8-8126-B01E5FCCBE2D}" dt="2020-05-17T11:47:02.229" v="2358" actId="165"/>
          <ac:spMkLst>
            <pc:docMk/>
            <pc:sldMk cId="1338208039" sldId="529"/>
            <ac:spMk id="276" creationId="{CCE2D49C-A6A1-43AC-A04E-DD26662FEBF8}"/>
          </ac:spMkLst>
        </pc:spChg>
        <pc:spChg chg="mod">
          <ac:chgData name="reza kabir" userId="af3c95a13102d509" providerId="LiveId" clId="{88200EE4-F4B4-49E8-8126-B01E5FCCBE2D}" dt="2020-05-17T11:47:02.229" v="2358" actId="165"/>
          <ac:spMkLst>
            <pc:docMk/>
            <pc:sldMk cId="1338208039" sldId="529"/>
            <ac:spMk id="277" creationId="{BA079B35-9C19-4F21-8225-A835A892609F}"/>
          </ac:spMkLst>
        </pc:spChg>
        <pc:spChg chg="mod">
          <ac:chgData name="reza kabir" userId="af3c95a13102d509" providerId="LiveId" clId="{88200EE4-F4B4-49E8-8126-B01E5FCCBE2D}" dt="2020-05-17T11:47:02.229" v="2358" actId="165"/>
          <ac:spMkLst>
            <pc:docMk/>
            <pc:sldMk cId="1338208039" sldId="529"/>
            <ac:spMk id="278" creationId="{18FC663D-F09C-4706-A93E-C4136A6555A9}"/>
          </ac:spMkLst>
        </pc:spChg>
        <pc:spChg chg="mod">
          <ac:chgData name="reza kabir" userId="af3c95a13102d509" providerId="LiveId" clId="{88200EE4-F4B4-49E8-8126-B01E5FCCBE2D}" dt="2020-05-17T11:47:02.229" v="2358" actId="165"/>
          <ac:spMkLst>
            <pc:docMk/>
            <pc:sldMk cId="1338208039" sldId="529"/>
            <ac:spMk id="279" creationId="{8AC9FF0B-1072-4621-BCC9-8A196C97C80F}"/>
          </ac:spMkLst>
        </pc:spChg>
        <pc:spChg chg="mod">
          <ac:chgData name="reza kabir" userId="af3c95a13102d509" providerId="LiveId" clId="{88200EE4-F4B4-49E8-8126-B01E5FCCBE2D}" dt="2020-05-17T11:47:02.229" v="2358" actId="165"/>
          <ac:spMkLst>
            <pc:docMk/>
            <pc:sldMk cId="1338208039" sldId="529"/>
            <ac:spMk id="280" creationId="{E333251B-8F84-4793-8872-920DCE9DFC81}"/>
          </ac:spMkLst>
        </pc:spChg>
        <pc:spChg chg="mod">
          <ac:chgData name="reza kabir" userId="af3c95a13102d509" providerId="LiveId" clId="{88200EE4-F4B4-49E8-8126-B01E5FCCBE2D}" dt="2020-05-17T11:47:02.229" v="2358" actId="165"/>
          <ac:spMkLst>
            <pc:docMk/>
            <pc:sldMk cId="1338208039" sldId="529"/>
            <ac:spMk id="281" creationId="{CF9CC193-7C39-40F0-BF1B-674F821A6E20}"/>
          </ac:spMkLst>
        </pc:spChg>
        <pc:spChg chg="mod">
          <ac:chgData name="reza kabir" userId="af3c95a13102d509" providerId="LiveId" clId="{88200EE4-F4B4-49E8-8126-B01E5FCCBE2D}" dt="2020-05-17T11:47:02.229" v="2358" actId="165"/>
          <ac:spMkLst>
            <pc:docMk/>
            <pc:sldMk cId="1338208039" sldId="529"/>
            <ac:spMk id="282" creationId="{3EA035BB-CEB7-42C9-B8B2-6D5FF1D478E2}"/>
          </ac:spMkLst>
        </pc:spChg>
        <pc:spChg chg="mod">
          <ac:chgData name="reza kabir" userId="af3c95a13102d509" providerId="LiveId" clId="{88200EE4-F4B4-49E8-8126-B01E5FCCBE2D}" dt="2020-05-17T11:47:02.229" v="2358" actId="165"/>
          <ac:spMkLst>
            <pc:docMk/>
            <pc:sldMk cId="1338208039" sldId="529"/>
            <ac:spMk id="283" creationId="{5AF69D11-78BF-4679-A350-56CA543126BD}"/>
          </ac:spMkLst>
        </pc:spChg>
        <pc:spChg chg="mod">
          <ac:chgData name="reza kabir" userId="af3c95a13102d509" providerId="LiveId" clId="{88200EE4-F4B4-49E8-8126-B01E5FCCBE2D}" dt="2020-05-17T11:47:02.229" v="2358" actId="165"/>
          <ac:spMkLst>
            <pc:docMk/>
            <pc:sldMk cId="1338208039" sldId="529"/>
            <ac:spMk id="284" creationId="{B43C12AB-D20E-4B5B-B8A0-F901A800CBC3}"/>
          </ac:spMkLst>
        </pc:spChg>
        <pc:spChg chg="mod">
          <ac:chgData name="reza kabir" userId="af3c95a13102d509" providerId="LiveId" clId="{88200EE4-F4B4-49E8-8126-B01E5FCCBE2D}" dt="2020-05-17T11:47:02.229" v="2358" actId="165"/>
          <ac:spMkLst>
            <pc:docMk/>
            <pc:sldMk cId="1338208039" sldId="529"/>
            <ac:spMk id="285" creationId="{57EDE7C1-F445-418F-B058-924E6D933EF1}"/>
          </ac:spMkLst>
        </pc:spChg>
        <pc:spChg chg="mod">
          <ac:chgData name="reza kabir" userId="af3c95a13102d509" providerId="LiveId" clId="{88200EE4-F4B4-49E8-8126-B01E5FCCBE2D}" dt="2020-05-17T11:47:02.229" v="2358" actId="165"/>
          <ac:spMkLst>
            <pc:docMk/>
            <pc:sldMk cId="1338208039" sldId="529"/>
            <ac:spMk id="286" creationId="{824E38CD-059C-44AD-9E5A-BB31DA852968}"/>
          </ac:spMkLst>
        </pc:spChg>
        <pc:spChg chg="mod">
          <ac:chgData name="reza kabir" userId="af3c95a13102d509" providerId="LiveId" clId="{88200EE4-F4B4-49E8-8126-B01E5FCCBE2D}" dt="2020-05-17T11:47:02.229" v="2358" actId="165"/>
          <ac:spMkLst>
            <pc:docMk/>
            <pc:sldMk cId="1338208039" sldId="529"/>
            <ac:spMk id="287" creationId="{72F636BB-9ABB-4C53-9E13-7F7D10F82637}"/>
          </ac:spMkLst>
        </pc:spChg>
        <pc:spChg chg="mod">
          <ac:chgData name="reza kabir" userId="af3c95a13102d509" providerId="LiveId" clId="{88200EE4-F4B4-49E8-8126-B01E5FCCBE2D}" dt="2020-05-17T11:47:02.229" v="2358" actId="165"/>
          <ac:spMkLst>
            <pc:docMk/>
            <pc:sldMk cId="1338208039" sldId="529"/>
            <ac:spMk id="288" creationId="{827B3272-7C80-44BC-A381-307A50C8EBFB}"/>
          </ac:spMkLst>
        </pc:spChg>
        <pc:spChg chg="mod">
          <ac:chgData name="reza kabir" userId="af3c95a13102d509" providerId="LiveId" clId="{88200EE4-F4B4-49E8-8126-B01E5FCCBE2D}" dt="2020-05-17T11:47:02.229" v="2358" actId="165"/>
          <ac:spMkLst>
            <pc:docMk/>
            <pc:sldMk cId="1338208039" sldId="529"/>
            <ac:spMk id="289" creationId="{4A12C122-63B6-4422-A38B-74B4430E304D}"/>
          </ac:spMkLst>
        </pc:spChg>
        <pc:spChg chg="mod">
          <ac:chgData name="reza kabir" userId="af3c95a13102d509" providerId="LiveId" clId="{88200EE4-F4B4-49E8-8126-B01E5FCCBE2D}" dt="2020-05-17T11:47:02.229" v="2358" actId="165"/>
          <ac:spMkLst>
            <pc:docMk/>
            <pc:sldMk cId="1338208039" sldId="529"/>
            <ac:spMk id="290" creationId="{B03D15C5-13F5-4FB4-8214-7C3A2AB21F59}"/>
          </ac:spMkLst>
        </pc:spChg>
        <pc:spChg chg="mod">
          <ac:chgData name="reza kabir" userId="af3c95a13102d509" providerId="LiveId" clId="{88200EE4-F4B4-49E8-8126-B01E5FCCBE2D}" dt="2020-05-17T11:47:02.229" v="2358" actId="165"/>
          <ac:spMkLst>
            <pc:docMk/>
            <pc:sldMk cId="1338208039" sldId="529"/>
            <ac:spMk id="291" creationId="{D3F6AFF1-66CB-433F-B1F5-688115107E37}"/>
          </ac:spMkLst>
        </pc:spChg>
        <pc:spChg chg="mod">
          <ac:chgData name="reza kabir" userId="af3c95a13102d509" providerId="LiveId" clId="{88200EE4-F4B4-49E8-8126-B01E5FCCBE2D}" dt="2020-05-17T11:47:02.229" v="2358" actId="165"/>
          <ac:spMkLst>
            <pc:docMk/>
            <pc:sldMk cId="1338208039" sldId="529"/>
            <ac:spMk id="292" creationId="{6D9C80F6-977A-4257-A57C-F4E308599FDF}"/>
          </ac:spMkLst>
        </pc:spChg>
        <pc:spChg chg="mod">
          <ac:chgData name="reza kabir" userId="af3c95a13102d509" providerId="LiveId" clId="{88200EE4-F4B4-49E8-8126-B01E5FCCBE2D}" dt="2020-05-17T11:47:02.229" v="2358" actId="165"/>
          <ac:spMkLst>
            <pc:docMk/>
            <pc:sldMk cId="1338208039" sldId="529"/>
            <ac:spMk id="293" creationId="{EACBC495-D216-4AD6-B393-5B4E1E87E8E7}"/>
          </ac:spMkLst>
        </pc:spChg>
        <pc:spChg chg="mod">
          <ac:chgData name="reza kabir" userId="af3c95a13102d509" providerId="LiveId" clId="{88200EE4-F4B4-49E8-8126-B01E5FCCBE2D}" dt="2020-05-17T11:47:02.229" v="2358" actId="165"/>
          <ac:spMkLst>
            <pc:docMk/>
            <pc:sldMk cId="1338208039" sldId="529"/>
            <ac:spMk id="294" creationId="{276787A4-6967-410A-9611-548FBA6C0F1E}"/>
          </ac:spMkLst>
        </pc:spChg>
        <pc:spChg chg="mod">
          <ac:chgData name="reza kabir" userId="af3c95a13102d509" providerId="LiveId" clId="{88200EE4-F4B4-49E8-8126-B01E5FCCBE2D}" dt="2020-05-17T11:47:02.229" v="2358" actId="165"/>
          <ac:spMkLst>
            <pc:docMk/>
            <pc:sldMk cId="1338208039" sldId="529"/>
            <ac:spMk id="295" creationId="{5EF4F3EE-FA00-48B2-9630-46A60E5C83EC}"/>
          </ac:spMkLst>
        </pc:spChg>
        <pc:spChg chg="mod">
          <ac:chgData name="reza kabir" userId="af3c95a13102d509" providerId="LiveId" clId="{88200EE4-F4B4-49E8-8126-B01E5FCCBE2D}" dt="2020-05-17T11:47:02.229" v="2358" actId="165"/>
          <ac:spMkLst>
            <pc:docMk/>
            <pc:sldMk cId="1338208039" sldId="529"/>
            <ac:spMk id="296" creationId="{E69AB828-C6EA-4200-9D25-0F1495BB4438}"/>
          </ac:spMkLst>
        </pc:spChg>
        <pc:spChg chg="mod">
          <ac:chgData name="reza kabir" userId="af3c95a13102d509" providerId="LiveId" clId="{88200EE4-F4B4-49E8-8126-B01E5FCCBE2D}" dt="2020-05-17T11:47:02.229" v="2358" actId="165"/>
          <ac:spMkLst>
            <pc:docMk/>
            <pc:sldMk cId="1338208039" sldId="529"/>
            <ac:spMk id="297" creationId="{0BF0FFF3-6A3D-47B0-9F57-0862374C7012}"/>
          </ac:spMkLst>
        </pc:spChg>
        <pc:spChg chg="mod">
          <ac:chgData name="reza kabir" userId="af3c95a13102d509" providerId="LiveId" clId="{88200EE4-F4B4-49E8-8126-B01E5FCCBE2D}" dt="2020-05-17T11:47:02.229" v="2358" actId="165"/>
          <ac:spMkLst>
            <pc:docMk/>
            <pc:sldMk cId="1338208039" sldId="529"/>
            <ac:spMk id="298" creationId="{FD342ABD-1057-41C7-8A85-9F90791E9D7C}"/>
          </ac:spMkLst>
        </pc:spChg>
        <pc:spChg chg="mod">
          <ac:chgData name="reza kabir" userId="af3c95a13102d509" providerId="LiveId" clId="{88200EE4-F4B4-49E8-8126-B01E5FCCBE2D}" dt="2020-05-17T11:47:02.229" v="2358" actId="165"/>
          <ac:spMkLst>
            <pc:docMk/>
            <pc:sldMk cId="1338208039" sldId="529"/>
            <ac:spMk id="299" creationId="{771AA39C-2917-4C35-A7FD-FA2109DD30EE}"/>
          </ac:spMkLst>
        </pc:spChg>
        <pc:spChg chg="mod">
          <ac:chgData name="reza kabir" userId="af3c95a13102d509" providerId="LiveId" clId="{88200EE4-F4B4-49E8-8126-B01E5FCCBE2D}" dt="2020-05-17T11:47:02.229" v="2358" actId="165"/>
          <ac:spMkLst>
            <pc:docMk/>
            <pc:sldMk cId="1338208039" sldId="529"/>
            <ac:spMk id="300" creationId="{4B4125BC-3CE2-4FA2-8538-A3189155C53A}"/>
          </ac:spMkLst>
        </pc:spChg>
        <pc:spChg chg="mod">
          <ac:chgData name="reza kabir" userId="af3c95a13102d509" providerId="LiveId" clId="{88200EE4-F4B4-49E8-8126-B01E5FCCBE2D}" dt="2020-05-17T11:47:02.229" v="2358" actId="165"/>
          <ac:spMkLst>
            <pc:docMk/>
            <pc:sldMk cId="1338208039" sldId="529"/>
            <ac:spMk id="301" creationId="{62E42D30-E8F2-47F7-8EF9-B60F8C014F78}"/>
          </ac:spMkLst>
        </pc:spChg>
        <pc:spChg chg="mod">
          <ac:chgData name="reza kabir" userId="af3c95a13102d509" providerId="LiveId" clId="{88200EE4-F4B4-49E8-8126-B01E5FCCBE2D}" dt="2020-05-17T11:47:02.229" v="2358" actId="165"/>
          <ac:spMkLst>
            <pc:docMk/>
            <pc:sldMk cId="1338208039" sldId="529"/>
            <ac:spMk id="302" creationId="{6EECFF78-6B9A-48B4-9BD4-27550297C209}"/>
          </ac:spMkLst>
        </pc:spChg>
        <pc:spChg chg="mod">
          <ac:chgData name="reza kabir" userId="af3c95a13102d509" providerId="LiveId" clId="{88200EE4-F4B4-49E8-8126-B01E5FCCBE2D}" dt="2020-05-17T11:47:02.229" v="2358" actId="165"/>
          <ac:spMkLst>
            <pc:docMk/>
            <pc:sldMk cId="1338208039" sldId="529"/>
            <ac:spMk id="303" creationId="{5E1A6982-73E9-4BEA-9DF3-6224A4141936}"/>
          </ac:spMkLst>
        </pc:spChg>
        <pc:spChg chg="mod">
          <ac:chgData name="reza kabir" userId="af3c95a13102d509" providerId="LiveId" clId="{88200EE4-F4B4-49E8-8126-B01E5FCCBE2D}" dt="2020-05-17T11:47:02.229" v="2358" actId="165"/>
          <ac:spMkLst>
            <pc:docMk/>
            <pc:sldMk cId="1338208039" sldId="529"/>
            <ac:spMk id="304" creationId="{49C876EA-0BF3-4677-9AD1-A2D02FDC3FB4}"/>
          </ac:spMkLst>
        </pc:spChg>
        <pc:spChg chg="mod">
          <ac:chgData name="reza kabir" userId="af3c95a13102d509" providerId="LiveId" clId="{88200EE4-F4B4-49E8-8126-B01E5FCCBE2D}" dt="2020-05-17T11:47:02.229" v="2358" actId="165"/>
          <ac:spMkLst>
            <pc:docMk/>
            <pc:sldMk cId="1338208039" sldId="529"/>
            <ac:spMk id="305" creationId="{BEF20BF5-162F-450C-A5C2-D41FE4BD6210}"/>
          </ac:spMkLst>
        </pc:spChg>
        <pc:spChg chg="mod">
          <ac:chgData name="reza kabir" userId="af3c95a13102d509" providerId="LiveId" clId="{88200EE4-F4B4-49E8-8126-B01E5FCCBE2D}" dt="2020-05-17T11:47:02.229" v="2358" actId="165"/>
          <ac:spMkLst>
            <pc:docMk/>
            <pc:sldMk cId="1338208039" sldId="529"/>
            <ac:spMk id="306" creationId="{43DC7869-9B2E-4784-8700-F9BE760DC2F0}"/>
          </ac:spMkLst>
        </pc:spChg>
        <pc:spChg chg="mod">
          <ac:chgData name="reza kabir" userId="af3c95a13102d509" providerId="LiveId" clId="{88200EE4-F4B4-49E8-8126-B01E5FCCBE2D}" dt="2020-05-17T11:47:02.229" v="2358" actId="165"/>
          <ac:spMkLst>
            <pc:docMk/>
            <pc:sldMk cId="1338208039" sldId="529"/>
            <ac:spMk id="307" creationId="{FF0616ED-7AF5-4BC5-BFC2-7A99C5AC96CD}"/>
          </ac:spMkLst>
        </pc:spChg>
        <pc:spChg chg="mod">
          <ac:chgData name="reza kabir" userId="af3c95a13102d509" providerId="LiveId" clId="{88200EE4-F4B4-49E8-8126-B01E5FCCBE2D}" dt="2020-05-17T11:47:02.229" v="2358" actId="165"/>
          <ac:spMkLst>
            <pc:docMk/>
            <pc:sldMk cId="1338208039" sldId="529"/>
            <ac:spMk id="308" creationId="{DDD0F257-47DB-4DCC-B151-0BD2776A9F89}"/>
          </ac:spMkLst>
        </pc:spChg>
        <pc:spChg chg="mod">
          <ac:chgData name="reza kabir" userId="af3c95a13102d509" providerId="LiveId" clId="{88200EE4-F4B4-49E8-8126-B01E5FCCBE2D}" dt="2020-05-17T11:47:02.229" v="2358" actId="165"/>
          <ac:spMkLst>
            <pc:docMk/>
            <pc:sldMk cId="1338208039" sldId="529"/>
            <ac:spMk id="309" creationId="{1966D868-0152-45C7-A8C3-D8477B3544FD}"/>
          </ac:spMkLst>
        </pc:spChg>
        <pc:spChg chg="mod">
          <ac:chgData name="reza kabir" userId="af3c95a13102d509" providerId="LiveId" clId="{88200EE4-F4B4-49E8-8126-B01E5FCCBE2D}" dt="2020-05-17T11:47:02.229" v="2358" actId="165"/>
          <ac:spMkLst>
            <pc:docMk/>
            <pc:sldMk cId="1338208039" sldId="529"/>
            <ac:spMk id="310" creationId="{8BB39164-9690-410E-BCA1-5AA4816A12B9}"/>
          </ac:spMkLst>
        </pc:spChg>
        <pc:spChg chg="mod">
          <ac:chgData name="reza kabir" userId="af3c95a13102d509" providerId="LiveId" clId="{88200EE4-F4B4-49E8-8126-B01E5FCCBE2D}" dt="2020-05-17T11:47:02.229" v="2358" actId="165"/>
          <ac:spMkLst>
            <pc:docMk/>
            <pc:sldMk cId="1338208039" sldId="529"/>
            <ac:spMk id="311" creationId="{EDBB5990-2584-47C2-AA9A-A3CE5538AE80}"/>
          </ac:spMkLst>
        </pc:spChg>
        <pc:spChg chg="mod">
          <ac:chgData name="reza kabir" userId="af3c95a13102d509" providerId="LiveId" clId="{88200EE4-F4B4-49E8-8126-B01E5FCCBE2D}" dt="2020-05-17T11:47:02.229" v="2358" actId="165"/>
          <ac:spMkLst>
            <pc:docMk/>
            <pc:sldMk cId="1338208039" sldId="529"/>
            <ac:spMk id="312" creationId="{CD9B7186-2271-45AF-8EEF-31F2DB0DDB4C}"/>
          </ac:spMkLst>
        </pc:spChg>
        <pc:spChg chg="mod">
          <ac:chgData name="reza kabir" userId="af3c95a13102d509" providerId="LiveId" clId="{88200EE4-F4B4-49E8-8126-B01E5FCCBE2D}" dt="2020-05-17T11:47:02.229" v="2358" actId="165"/>
          <ac:spMkLst>
            <pc:docMk/>
            <pc:sldMk cId="1338208039" sldId="529"/>
            <ac:spMk id="313" creationId="{E5A7994B-337D-4F70-8EAB-1BFAD5E11399}"/>
          </ac:spMkLst>
        </pc:spChg>
        <pc:spChg chg="mod">
          <ac:chgData name="reza kabir" userId="af3c95a13102d509" providerId="LiveId" clId="{88200EE4-F4B4-49E8-8126-B01E5FCCBE2D}" dt="2020-05-17T11:47:02.229" v="2358" actId="165"/>
          <ac:spMkLst>
            <pc:docMk/>
            <pc:sldMk cId="1338208039" sldId="529"/>
            <ac:spMk id="314" creationId="{DC36D3C7-F1EE-473E-A447-EC6089053720}"/>
          </ac:spMkLst>
        </pc:spChg>
        <pc:spChg chg="mod">
          <ac:chgData name="reza kabir" userId="af3c95a13102d509" providerId="LiveId" clId="{88200EE4-F4B4-49E8-8126-B01E5FCCBE2D}" dt="2020-05-17T11:47:02.229" v="2358" actId="165"/>
          <ac:spMkLst>
            <pc:docMk/>
            <pc:sldMk cId="1338208039" sldId="529"/>
            <ac:spMk id="315" creationId="{BE3563E3-F64B-47E8-9FB8-358FF2BE2FE7}"/>
          </ac:spMkLst>
        </pc:spChg>
        <pc:spChg chg="mod">
          <ac:chgData name="reza kabir" userId="af3c95a13102d509" providerId="LiveId" clId="{88200EE4-F4B4-49E8-8126-B01E5FCCBE2D}" dt="2020-05-17T11:47:02.229" v="2358" actId="165"/>
          <ac:spMkLst>
            <pc:docMk/>
            <pc:sldMk cId="1338208039" sldId="529"/>
            <ac:spMk id="316" creationId="{1F4D820C-54E8-466E-8187-274B146DB933}"/>
          </ac:spMkLst>
        </pc:spChg>
        <pc:spChg chg="mod">
          <ac:chgData name="reza kabir" userId="af3c95a13102d509" providerId="LiveId" clId="{88200EE4-F4B4-49E8-8126-B01E5FCCBE2D}" dt="2020-05-17T11:47:02.229" v="2358" actId="165"/>
          <ac:spMkLst>
            <pc:docMk/>
            <pc:sldMk cId="1338208039" sldId="529"/>
            <ac:spMk id="317" creationId="{91FC179C-259D-41B1-997F-CD8C81F32921}"/>
          </ac:spMkLst>
        </pc:spChg>
        <pc:spChg chg="mod">
          <ac:chgData name="reza kabir" userId="af3c95a13102d509" providerId="LiveId" clId="{88200EE4-F4B4-49E8-8126-B01E5FCCBE2D}" dt="2020-05-17T11:47:02.229" v="2358" actId="165"/>
          <ac:spMkLst>
            <pc:docMk/>
            <pc:sldMk cId="1338208039" sldId="529"/>
            <ac:spMk id="318" creationId="{F9E93A66-9F3E-4DC3-8BF7-03E794CDF28B}"/>
          </ac:spMkLst>
        </pc:spChg>
        <pc:spChg chg="mod">
          <ac:chgData name="reza kabir" userId="af3c95a13102d509" providerId="LiveId" clId="{88200EE4-F4B4-49E8-8126-B01E5FCCBE2D}" dt="2020-05-17T11:47:02.229" v="2358" actId="165"/>
          <ac:spMkLst>
            <pc:docMk/>
            <pc:sldMk cId="1338208039" sldId="529"/>
            <ac:spMk id="319" creationId="{4F7A7339-F527-40A0-BB65-84BDB37E5C5C}"/>
          </ac:spMkLst>
        </pc:spChg>
        <pc:spChg chg="mod">
          <ac:chgData name="reza kabir" userId="af3c95a13102d509" providerId="LiveId" clId="{88200EE4-F4B4-49E8-8126-B01E5FCCBE2D}" dt="2020-05-17T11:47:02.229" v="2358" actId="165"/>
          <ac:spMkLst>
            <pc:docMk/>
            <pc:sldMk cId="1338208039" sldId="529"/>
            <ac:spMk id="320" creationId="{B91650DD-04BC-4FA7-9932-8DAB5CB9B1B6}"/>
          </ac:spMkLst>
        </pc:spChg>
        <pc:spChg chg="mod">
          <ac:chgData name="reza kabir" userId="af3c95a13102d509" providerId="LiveId" clId="{88200EE4-F4B4-49E8-8126-B01E5FCCBE2D}" dt="2020-05-17T11:47:02.229" v="2358" actId="165"/>
          <ac:spMkLst>
            <pc:docMk/>
            <pc:sldMk cId="1338208039" sldId="529"/>
            <ac:spMk id="321" creationId="{602FFEEE-702C-4106-9494-E7ADB7DE2FB2}"/>
          </ac:spMkLst>
        </pc:spChg>
        <pc:spChg chg="mod">
          <ac:chgData name="reza kabir" userId="af3c95a13102d509" providerId="LiveId" clId="{88200EE4-F4B4-49E8-8126-B01E5FCCBE2D}" dt="2020-05-17T11:47:02.229" v="2358" actId="165"/>
          <ac:spMkLst>
            <pc:docMk/>
            <pc:sldMk cId="1338208039" sldId="529"/>
            <ac:spMk id="322" creationId="{556E4851-DF0C-429F-9387-486C563052C4}"/>
          </ac:spMkLst>
        </pc:spChg>
        <pc:spChg chg="mod">
          <ac:chgData name="reza kabir" userId="af3c95a13102d509" providerId="LiveId" clId="{88200EE4-F4B4-49E8-8126-B01E5FCCBE2D}" dt="2020-05-17T11:47:02.229" v="2358" actId="165"/>
          <ac:spMkLst>
            <pc:docMk/>
            <pc:sldMk cId="1338208039" sldId="529"/>
            <ac:spMk id="323" creationId="{6C33F61A-E098-4A5B-8D6F-52CC5FAD8160}"/>
          </ac:spMkLst>
        </pc:spChg>
        <pc:spChg chg="mod">
          <ac:chgData name="reza kabir" userId="af3c95a13102d509" providerId="LiveId" clId="{88200EE4-F4B4-49E8-8126-B01E5FCCBE2D}" dt="2020-05-17T11:47:02.229" v="2358" actId="165"/>
          <ac:spMkLst>
            <pc:docMk/>
            <pc:sldMk cId="1338208039" sldId="529"/>
            <ac:spMk id="324" creationId="{30981190-9071-4FFF-B6DC-A6504BF5B9EE}"/>
          </ac:spMkLst>
        </pc:spChg>
        <pc:spChg chg="mod">
          <ac:chgData name="reza kabir" userId="af3c95a13102d509" providerId="LiveId" clId="{88200EE4-F4B4-49E8-8126-B01E5FCCBE2D}" dt="2020-05-17T11:47:02.229" v="2358" actId="165"/>
          <ac:spMkLst>
            <pc:docMk/>
            <pc:sldMk cId="1338208039" sldId="529"/>
            <ac:spMk id="325" creationId="{85376FC1-C81E-4BF9-9B26-2A9E970E5125}"/>
          </ac:spMkLst>
        </pc:spChg>
        <pc:spChg chg="mod">
          <ac:chgData name="reza kabir" userId="af3c95a13102d509" providerId="LiveId" clId="{88200EE4-F4B4-49E8-8126-B01E5FCCBE2D}" dt="2020-05-17T11:47:02.229" v="2358" actId="165"/>
          <ac:spMkLst>
            <pc:docMk/>
            <pc:sldMk cId="1338208039" sldId="529"/>
            <ac:spMk id="326" creationId="{5332B725-9961-4FA4-82CA-681DA7E72C34}"/>
          </ac:spMkLst>
        </pc:spChg>
        <pc:spChg chg="mod">
          <ac:chgData name="reza kabir" userId="af3c95a13102d509" providerId="LiveId" clId="{88200EE4-F4B4-49E8-8126-B01E5FCCBE2D}" dt="2020-05-17T11:47:02.229" v="2358" actId="165"/>
          <ac:spMkLst>
            <pc:docMk/>
            <pc:sldMk cId="1338208039" sldId="529"/>
            <ac:spMk id="327" creationId="{09846388-D7FF-41C3-ACA3-0720779530C9}"/>
          </ac:spMkLst>
        </pc:spChg>
        <pc:spChg chg="mod">
          <ac:chgData name="reza kabir" userId="af3c95a13102d509" providerId="LiveId" clId="{88200EE4-F4B4-49E8-8126-B01E5FCCBE2D}" dt="2020-05-17T11:47:02.229" v="2358" actId="165"/>
          <ac:spMkLst>
            <pc:docMk/>
            <pc:sldMk cId="1338208039" sldId="529"/>
            <ac:spMk id="328" creationId="{16318FDA-92F1-45F8-9FCD-82D01471D9C2}"/>
          </ac:spMkLst>
        </pc:spChg>
        <pc:spChg chg="mod">
          <ac:chgData name="reza kabir" userId="af3c95a13102d509" providerId="LiveId" clId="{88200EE4-F4B4-49E8-8126-B01E5FCCBE2D}" dt="2020-05-17T11:47:02.229" v="2358" actId="165"/>
          <ac:spMkLst>
            <pc:docMk/>
            <pc:sldMk cId="1338208039" sldId="529"/>
            <ac:spMk id="329" creationId="{DC790CD9-5914-4131-AB8A-AC773B439F5A}"/>
          </ac:spMkLst>
        </pc:spChg>
        <pc:spChg chg="mod">
          <ac:chgData name="reza kabir" userId="af3c95a13102d509" providerId="LiveId" clId="{88200EE4-F4B4-49E8-8126-B01E5FCCBE2D}" dt="2020-05-17T11:47:02.229" v="2358" actId="165"/>
          <ac:spMkLst>
            <pc:docMk/>
            <pc:sldMk cId="1338208039" sldId="529"/>
            <ac:spMk id="331" creationId="{069DCF27-452E-41DA-9A99-20BC0D2A3C58}"/>
          </ac:spMkLst>
        </pc:spChg>
        <pc:spChg chg="mod">
          <ac:chgData name="reza kabir" userId="af3c95a13102d509" providerId="LiveId" clId="{88200EE4-F4B4-49E8-8126-B01E5FCCBE2D}" dt="2020-05-17T11:47:02.229" v="2358" actId="165"/>
          <ac:spMkLst>
            <pc:docMk/>
            <pc:sldMk cId="1338208039" sldId="529"/>
            <ac:spMk id="332" creationId="{9A2953DF-8439-4675-8A31-F36FD94E8711}"/>
          </ac:spMkLst>
        </pc:spChg>
        <pc:spChg chg="mod">
          <ac:chgData name="reza kabir" userId="af3c95a13102d509" providerId="LiveId" clId="{88200EE4-F4B4-49E8-8126-B01E5FCCBE2D}" dt="2020-05-17T11:47:02.229" v="2358" actId="165"/>
          <ac:spMkLst>
            <pc:docMk/>
            <pc:sldMk cId="1338208039" sldId="529"/>
            <ac:spMk id="333" creationId="{0FDF8174-B0EF-4EA9-B43D-43EAF5E6ECD6}"/>
          </ac:spMkLst>
        </pc:spChg>
        <pc:spChg chg="mod">
          <ac:chgData name="reza kabir" userId="af3c95a13102d509" providerId="LiveId" clId="{88200EE4-F4B4-49E8-8126-B01E5FCCBE2D}" dt="2020-05-17T11:47:02.229" v="2358" actId="165"/>
          <ac:spMkLst>
            <pc:docMk/>
            <pc:sldMk cId="1338208039" sldId="529"/>
            <ac:spMk id="334" creationId="{8AA5D9F1-FE8A-4115-9C97-1F4A34290603}"/>
          </ac:spMkLst>
        </pc:spChg>
        <pc:spChg chg="mod">
          <ac:chgData name="reza kabir" userId="af3c95a13102d509" providerId="LiveId" clId="{88200EE4-F4B4-49E8-8126-B01E5FCCBE2D}" dt="2020-05-17T11:47:02.229" v="2358" actId="165"/>
          <ac:spMkLst>
            <pc:docMk/>
            <pc:sldMk cId="1338208039" sldId="529"/>
            <ac:spMk id="335" creationId="{354CC7AB-A7ED-42FF-B639-7F37C0D550EA}"/>
          </ac:spMkLst>
        </pc:spChg>
        <pc:spChg chg="mod">
          <ac:chgData name="reza kabir" userId="af3c95a13102d509" providerId="LiveId" clId="{88200EE4-F4B4-49E8-8126-B01E5FCCBE2D}" dt="2020-05-17T11:47:02.229" v="2358" actId="165"/>
          <ac:spMkLst>
            <pc:docMk/>
            <pc:sldMk cId="1338208039" sldId="529"/>
            <ac:spMk id="336" creationId="{00D9DB23-C542-40AE-A035-50076AF8FAAE}"/>
          </ac:spMkLst>
        </pc:spChg>
        <pc:spChg chg="mod">
          <ac:chgData name="reza kabir" userId="af3c95a13102d509" providerId="LiveId" clId="{88200EE4-F4B4-49E8-8126-B01E5FCCBE2D}" dt="2020-05-17T11:47:02.229" v="2358" actId="165"/>
          <ac:spMkLst>
            <pc:docMk/>
            <pc:sldMk cId="1338208039" sldId="529"/>
            <ac:spMk id="337" creationId="{034820A8-1967-41F2-9EF7-62D00514243B}"/>
          </ac:spMkLst>
        </pc:spChg>
        <pc:spChg chg="mod">
          <ac:chgData name="reza kabir" userId="af3c95a13102d509" providerId="LiveId" clId="{88200EE4-F4B4-49E8-8126-B01E5FCCBE2D}" dt="2020-05-17T11:47:02.229" v="2358" actId="165"/>
          <ac:spMkLst>
            <pc:docMk/>
            <pc:sldMk cId="1338208039" sldId="529"/>
            <ac:spMk id="338" creationId="{6AFD356E-2CE9-47FA-A880-B2B8C1359D71}"/>
          </ac:spMkLst>
        </pc:spChg>
        <pc:spChg chg="mod">
          <ac:chgData name="reza kabir" userId="af3c95a13102d509" providerId="LiveId" clId="{88200EE4-F4B4-49E8-8126-B01E5FCCBE2D}" dt="2020-05-17T11:47:02.229" v="2358" actId="165"/>
          <ac:spMkLst>
            <pc:docMk/>
            <pc:sldMk cId="1338208039" sldId="529"/>
            <ac:spMk id="340" creationId="{814A5667-BAE5-4061-9BB2-448EA96D0871}"/>
          </ac:spMkLst>
        </pc:spChg>
        <pc:spChg chg="mod">
          <ac:chgData name="reza kabir" userId="af3c95a13102d509" providerId="LiveId" clId="{88200EE4-F4B4-49E8-8126-B01E5FCCBE2D}" dt="2020-05-17T11:47:02.229" v="2358" actId="165"/>
          <ac:spMkLst>
            <pc:docMk/>
            <pc:sldMk cId="1338208039" sldId="529"/>
            <ac:spMk id="341" creationId="{1BE45D15-50C3-4C2F-8F0D-0870D01012B3}"/>
          </ac:spMkLst>
        </pc:spChg>
        <pc:spChg chg="mod">
          <ac:chgData name="reza kabir" userId="af3c95a13102d509" providerId="LiveId" clId="{88200EE4-F4B4-49E8-8126-B01E5FCCBE2D}" dt="2020-05-17T11:47:02.229" v="2358" actId="165"/>
          <ac:spMkLst>
            <pc:docMk/>
            <pc:sldMk cId="1338208039" sldId="529"/>
            <ac:spMk id="342" creationId="{66004887-AA19-4247-BEC7-D7BC940DE70B}"/>
          </ac:spMkLst>
        </pc:spChg>
        <pc:spChg chg="mod">
          <ac:chgData name="reza kabir" userId="af3c95a13102d509" providerId="LiveId" clId="{88200EE4-F4B4-49E8-8126-B01E5FCCBE2D}" dt="2020-05-17T11:47:02.229" v="2358" actId="165"/>
          <ac:spMkLst>
            <pc:docMk/>
            <pc:sldMk cId="1338208039" sldId="529"/>
            <ac:spMk id="343" creationId="{9675F160-87AD-4249-8BFF-28CFEE6EF55A}"/>
          </ac:spMkLst>
        </pc:spChg>
        <pc:spChg chg="mod">
          <ac:chgData name="reza kabir" userId="af3c95a13102d509" providerId="LiveId" clId="{88200EE4-F4B4-49E8-8126-B01E5FCCBE2D}" dt="2020-05-17T11:47:02.229" v="2358" actId="165"/>
          <ac:spMkLst>
            <pc:docMk/>
            <pc:sldMk cId="1338208039" sldId="529"/>
            <ac:spMk id="344" creationId="{E259EC92-2FD8-4782-ACEA-97AAECBC7207}"/>
          </ac:spMkLst>
        </pc:spChg>
        <pc:spChg chg="mod">
          <ac:chgData name="reza kabir" userId="af3c95a13102d509" providerId="LiveId" clId="{88200EE4-F4B4-49E8-8126-B01E5FCCBE2D}" dt="2020-05-17T11:47:02.229" v="2358" actId="165"/>
          <ac:spMkLst>
            <pc:docMk/>
            <pc:sldMk cId="1338208039" sldId="529"/>
            <ac:spMk id="345" creationId="{14F2BB68-21EA-4F8F-B289-8B495A47CB96}"/>
          </ac:spMkLst>
        </pc:spChg>
        <pc:spChg chg="mod">
          <ac:chgData name="reza kabir" userId="af3c95a13102d509" providerId="LiveId" clId="{88200EE4-F4B4-49E8-8126-B01E5FCCBE2D}" dt="2020-05-17T11:47:02.229" v="2358" actId="165"/>
          <ac:spMkLst>
            <pc:docMk/>
            <pc:sldMk cId="1338208039" sldId="529"/>
            <ac:spMk id="346" creationId="{13B5471D-F1FA-4909-834E-9A974473D2A0}"/>
          </ac:spMkLst>
        </pc:spChg>
        <pc:spChg chg="mod">
          <ac:chgData name="reza kabir" userId="af3c95a13102d509" providerId="LiveId" clId="{88200EE4-F4B4-49E8-8126-B01E5FCCBE2D}" dt="2020-05-17T11:47:02.229" v="2358" actId="165"/>
          <ac:spMkLst>
            <pc:docMk/>
            <pc:sldMk cId="1338208039" sldId="529"/>
            <ac:spMk id="347" creationId="{BC76A8EB-2A6B-4FA6-BF79-CD09822A2A90}"/>
          </ac:spMkLst>
        </pc:spChg>
        <pc:spChg chg="mod">
          <ac:chgData name="reza kabir" userId="af3c95a13102d509" providerId="LiveId" clId="{88200EE4-F4B4-49E8-8126-B01E5FCCBE2D}" dt="2020-05-17T11:47:02.229" v="2358" actId="165"/>
          <ac:spMkLst>
            <pc:docMk/>
            <pc:sldMk cId="1338208039" sldId="529"/>
            <ac:spMk id="348" creationId="{B511889B-C53F-4DBF-8EB6-336586CDD33D}"/>
          </ac:spMkLst>
        </pc:spChg>
        <pc:spChg chg="mod">
          <ac:chgData name="reza kabir" userId="af3c95a13102d509" providerId="LiveId" clId="{88200EE4-F4B4-49E8-8126-B01E5FCCBE2D}" dt="2020-05-17T11:47:02.229" v="2358" actId="165"/>
          <ac:spMkLst>
            <pc:docMk/>
            <pc:sldMk cId="1338208039" sldId="529"/>
            <ac:spMk id="349" creationId="{5DE55359-AA8B-4713-BD3D-5F7E9F9547F7}"/>
          </ac:spMkLst>
        </pc:spChg>
        <pc:spChg chg="mod">
          <ac:chgData name="reza kabir" userId="af3c95a13102d509" providerId="LiveId" clId="{88200EE4-F4B4-49E8-8126-B01E5FCCBE2D}" dt="2020-05-17T11:47:02.229" v="2358" actId="165"/>
          <ac:spMkLst>
            <pc:docMk/>
            <pc:sldMk cId="1338208039" sldId="529"/>
            <ac:spMk id="350" creationId="{A48C4B8D-80B1-40EA-8F7E-2A16F415A178}"/>
          </ac:spMkLst>
        </pc:spChg>
        <pc:spChg chg="mod">
          <ac:chgData name="reza kabir" userId="af3c95a13102d509" providerId="LiveId" clId="{88200EE4-F4B4-49E8-8126-B01E5FCCBE2D}" dt="2020-05-17T11:47:02.229" v="2358" actId="165"/>
          <ac:spMkLst>
            <pc:docMk/>
            <pc:sldMk cId="1338208039" sldId="529"/>
            <ac:spMk id="351" creationId="{9774CC36-864D-423A-9297-8996041E91D3}"/>
          </ac:spMkLst>
        </pc:spChg>
        <pc:spChg chg="mod">
          <ac:chgData name="reza kabir" userId="af3c95a13102d509" providerId="LiveId" clId="{88200EE4-F4B4-49E8-8126-B01E5FCCBE2D}" dt="2020-05-17T11:47:02.229" v="2358" actId="165"/>
          <ac:spMkLst>
            <pc:docMk/>
            <pc:sldMk cId="1338208039" sldId="529"/>
            <ac:spMk id="352" creationId="{4F9613A7-F9F6-4348-A5E0-C71C67C68923}"/>
          </ac:spMkLst>
        </pc:spChg>
        <pc:spChg chg="mod">
          <ac:chgData name="reza kabir" userId="af3c95a13102d509" providerId="LiveId" clId="{88200EE4-F4B4-49E8-8126-B01E5FCCBE2D}" dt="2020-05-17T11:47:02.229" v="2358" actId="165"/>
          <ac:spMkLst>
            <pc:docMk/>
            <pc:sldMk cId="1338208039" sldId="529"/>
            <ac:spMk id="353" creationId="{09E1CAC0-748D-4A15-BE41-F84E823ECEC7}"/>
          </ac:spMkLst>
        </pc:spChg>
        <pc:spChg chg="mod">
          <ac:chgData name="reza kabir" userId="af3c95a13102d509" providerId="LiveId" clId="{88200EE4-F4B4-49E8-8126-B01E5FCCBE2D}" dt="2020-05-17T11:47:02.229" v="2358" actId="165"/>
          <ac:spMkLst>
            <pc:docMk/>
            <pc:sldMk cId="1338208039" sldId="529"/>
            <ac:spMk id="354" creationId="{EBFE8502-43C5-4949-B5EA-309616E4CC8D}"/>
          </ac:spMkLst>
        </pc:spChg>
        <pc:spChg chg="mod">
          <ac:chgData name="reza kabir" userId="af3c95a13102d509" providerId="LiveId" clId="{88200EE4-F4B4-49E8-8126-B01E5FCCBE2D}" dt="2020-05-17T11:47:02.229" v="2358" actId="165"/>
          <ac:spMkLst>
            <pc:docMk/>
            <pc:sldMk cId="1338208039" sldId="529"/>
            <ac:spMk id="355" creationId="{3CEF4AF8-4E8B-4DBA-BD90-680E39D62640}"/>
          </ac:spMkLst>
        </pc:spChg>
        <pc:spChg chg="mod">
          <ac:chgData name="reza kabir" userId="af3c95a13102d509" providerId="LiveId" clId="{88200EE4-F4B4-49E8-8126-B01E5FCCBE2D}" dt="2020-05-17T11:47:02.229" v="2358" actId="165"/>
          <ac:spMkLst>
            <pc:docMk/>
            <pc:sldMk cId="1338208039" sldId="529"/>
            <ac:spMk id="356" creationId="{75679A47-7E38-4602-B9EA-B3CFE69C5793}"/>
          </ac:spMkLst>
        </pc:spChg>
        <pc:spChg chg="mod">
          <ac:chgData name="reza kabir" userId="af3c95a13102d509" providerId="LiveId" clId="{88200EE4-F4B4-49E8-8126-B01E5FCCBE2D}" dt="2020-05-17T11:47:02.229" v="2358" actId="165"/>
          <ac:spMkLst>
            <pc:docMk/>
            <pc:sldMk cId="1338208039" sldId="529"/>
            <ac:spMk id="357" creationId="{BF7FFF41-C75E-47E6-AC73-F69BDB5372FF}"/>
          </ac:spMkLst>
        </pc:spChg>
        <pc:spChg chg="mod">
          <ac:chgData name="reza kabir" userId="af3c95a13102d509" providerId="LiveId" clId="{88200EE4-F4B4-49E8-8126-B01E5FCCBE2D}" dt="2020-05-17T11:47:02.229" v="2358" actId="165"/>
          <ac:spMkLst>
            <pc:docMk/>
            <pc:sldMk cId="1338208039" sldId="529"/>
            <ac:spMk id="358" creationId="{2EF06362-2BF3-4C52-8F02-F6920B11D626}"/>
          </ac:spMkLst>
        </pc:spChg>
        <pc:spChg chg="mod">
          <ac:chgData name="reza kabir" userId="af3c95a13102d509" providerId="LiveId" clId="{88200EE4-F4B4-49E8-8126-B01E5FCCBE2D}" dt="2020-05-17T11:47:02.229" v="2358" actId="165"/>
          <ac:spMkLst>
            <pc:docMk/>
            <pc:sldMk cId="1338208039" sldId="529"/>
            <ac:spMk id="359" creationId="{5A701467-4E1D-452A-99EB-5016E36B3A99}"/>
          </ac:spMkLst>
        </pc:spChg>
        <pc:spChg chg="mod">
          <ac:chgData name="reza kabir" userId="af3c95a13102d509" providerId="LiveId" clId="{88200EE4-F4B4-49E8-8126-B01E5FCCBE2D}" dt="2020-05-17T11:47:02.229" v="2358" actId="165"/>
          <ac:spMkLst>
            <pc:docMk/>
            <pc:sldMk cId="1338208039" sldId="529"/>
            <ac:spMk id="360" creationId="{4F5FF35D-DB4D-4B51-827E-90D9AD1E3191}"/>
          </ac:spMkLst>
        </pc:spChg>
        <pc:spChg chg="mod">
          <ac:chgData name="reza kabir" userId="af3c95a13102d509" providerId="LiveId" clId="{88200EE4-F4B4-49E8-8126-B01E5FCCBE2D}" dt="2020-05-17T11:47:02.229" v="2358" actId="165"/>
          <ac:spMkLst>
            <pc:docMk/>
            <pc:sldMk cId="1338208039" sldId="529"/>
            <ac:spMk id="361" creationId="{E27B70A9-6823-4E3F-893A-33A531F94B99}"/>
          </ac:spMkLst>
        </pc:spChg>
        <pc:spChg chg="mod">
          <ac:chgData name="reza kabir" userId="af3c95a13102d509" providerId="LiveId" clId="{88200EE4-F4B4-49E8-8126-B01E5FCCBE2D}" dt="2020-05-17T11:47:02.229" v="2358" actId="165"/>
          <ac:spMkLst>
            <pc:docMk/>
            <pc:sldMk cId="1338208039" sldId="529"/>
            <ac:spMk id="362" creationId="{5FF940BB-80B9-4779-A756-6672A913D995}"/>
          </ac:spMkLst>
        </pc:spChg>
        <pc:spChg chg="mod">
          <ac:chgData name="reza kabir" userId="af3c95a13102d509" providerId="LiveId" clId="{88200EE4-F4B4-49E8-8126-B01E5FCCBE2D}" dt="2020-05-17T11:47:02.229" v="2358" actId="165"/>
          <ac:spMkLst>
            <pc:docMk/>
            <pc:sldMk cId="1338208039" sldId="529"/>
            <ac:spMk id="363" creationId="{471F5E4C-A1D5-478A-B812-7B3735DFB2FC}"/>
          </ac:spMkLst>
        </pc:spChg>
        <pc:spChg chg="mod">
          <ac:chgData name="reza kabir" userId="af3c95a13102d509" providerId="LiveId" clId="{88200EE4-F4B4-49E8-8126-B01E5FCCBE2D}" dt="2020-05-17T11:47:02.229" v="2358" actId="165"/>
          <ac:spMkLst>
            <pc:docMk/>
            <pc:sldMk cId="1338208039" sldId="529"/>
            <ac:spMk id="364" creationId="{373371E4-3495-4DAC-A19B-7E36136A115B}"/>
          </ac:spMkLst>
        </pc:spChg>
        <pc:spChg chg="mod">
          <ac:chgData name="reza kabir" userId="af3c95a13102d509" providerId="LiveId" clId="{88200EE4-F4B4-49E8-8126-B01E5FCCBE2D}" dt="2020-05-17T11:47:02.229" v="2358" actId="165"/>
          <ac:spMkLst>
            <pc:docMk/>
            <pc:sldMk cId="1338208039" sldId="529"/>
            <ac:spMk id="365" creationId="{666ACC21-ED80-4911-8AB1-27D84CE08B9C}"/>
          </ac:spMkLst>
        </pc:spChg>
        <pc:spChg chg="mod">
          <ac:chgData name="reza kabir" userId="af3c95a13102d509" providerId="LiveId" clId="{88200EE4-F4B4-49E8-8126-B01E5FCCBE2D}" dt="2020-05-17T11:47:02.229" v="2358" actId="165"/>
          <ac:spMkLst>
            <pc:docMk/>
            <pc:sldMk cId="1338208039" sldId="529"/>
            <ac:spMk id="366" creationId="{D75C6E96-1FA0-4AE6-BA11-01EE99C725AA}"/>
          </ac:spMkLst>
        </pc:spChg>
        <pc:spChg chg="mod">
          <ac:chgData name="reza kabir" userId="af3c95a13102d509" providerId="LiveId" clId="{88200EE4-F4B4-49E8-8126-B01E5FCCBE2D}" dt="2020-05-17T11:47:02.229" v="2358" actId="165"/>
          <ac:spMkLst>
            <pc:docMk/>
            <pc:sldMk cId="1338208039" sldId="529"/>
            <ac:spMk id="367" creationId="{5D78EECB-D6F7-4CAE-B714-F6DA3B177FF0}"/>
          </ac:spMkLst>
        </pc:spChg>
        <pc:spChg chg="mod">
          <ac:chgData name="reza kabir" userId="af3c95a13102d509" providerId="LiveId" clId="{88200EE4-F4B4-49E8-8126-B01E5FCCBE2D}" dt="2020-05-17T11:47:02.229" v="2358" actId="165"/>
          <ac:spMkLst>
            <pc:docMk/>
            <pc:sldMk cId="1338208039" sldId="529"/>
            <ac:spMk id="368" creationId="{F62CB57C-874E-4F8E-9981-2CF224F999F8}"/>
          </ac:spMkLst>
        </pc:spChg>
        <pc:spChg chg="mod">
          <ac:chgData name="reza kabir" userId="af3c95a13102d509" providerId="LiveId" clId="{88200EE4-F4B4-49E8-8126-B01E5FCCBE2D}" dt="2020-05-17T11:47:02.229" v="2358" actId="165"/>
          <ac:spMkLst>
            <pc:docMk/>
            <pc:sldMk cId="1338208039" sldId="529"/>
            <ac:spMk id="369" creationId="{84D38B96-38A4-4E68-9715-7B3EDCEEFA12}"/>
          </ac:spMkLst>
        </pc:spChg>
        <pc:spChg chg="mod">
          <ac:chgData name="reza kabir" userId="af3c95a13102d509" providerId="LiveId" clId="{88200EE4-F4B4-49E8-8126-B01E5FCCBE2D}" dt="2020-05-17T11:47:02.229" v="2358" actId="165"/>
          <ac:spMkLst>
            <pc:docMk/>
            <pc:sldMk cId="1338208039" sldId="529"/>
            <ac:spMk id="370" creationId="{62ABB667-D8EC-4D3F-AFE7-BB3BB66AA34B}"/>
          </ac:spMkLst>
        </pc:spChg>
        <pc:spChg chg="mod">
          <ac:chgData name="reza kabir" userId="af3c95a13102d509" providerId="LiveId" clId="{88200EE4-F4B4-49E8-8126-B01E5FCCBE2D}" dt="2020-05-17T11:47:02.229" v="2358" actId="165"/>
          <ac:spMkLst>
            <pc:docMk/>
            <pc:sldMk cId="1338208039" sldId="529"/>
            <ac:spMk id="371" creationId="{21D4CF86-2C2F-4DCC-903A-A481F56A0135}"/>
          </ac:spMkLst>
        </pc:spChg>
        <pc:spChg chg="mod">
          <ac:chgData name="reza kabir" userId="af3c95a13102d509" providerId="LiveId" clId="{88200EE4-F4B4-49E8-8126-B01E5FCCBE2D}" dt="2020-05-17T11:47:02.229" v="2358" actId="165"/>
          <ac:spMkLst>
            <pc:docMk/>
            <pc:sldMk cId="1338208039" sldId="529"/>
            <ac:spMk id="372" creationId="{FD70CA36-A217-46DA-BE1D-782C5F018F5A}"/>
          </ac:spMkLst>
        </pc:spChg>
        <pc:spChg chg="mod">
          <ac:chgData name="reza kabir" userId="af3c95a13102d509" providerId="LiveId" clId="{88200EE4-F4B4-49E8-8126-B01E5FCCBE2D}" dt="2020-05-17T11:47:02.229" v="2358" actId="165"/>
          <ac:spMkLst>
            <pc:docMk/>
            <pc:sldMk cId="1338208039" sldId="529"/>
            <ac:spMk id="373" creationId="{3863E92B-4B02-4889-B0B6-585489337650}"/>
          </ac:spMkLst>
        </pc:spChg>
        <pc:spChg chg="mod">
          <ac:chgData name="reza kabir" userId="af3c95a13102d509" providerId="LiveId" clId="{88200EE4-F4B4-49E8-8126-B01E5FCCBE2D}" dt="2020-05-17T11:47:02.229" v="2358" actId="165"/>
          <ac:spMkLst>
            <pc:docMk/>
            <pc:sldMk cId="1338208039" sldId="529"/>
            <ac:spMk id="374" creationId="{B3B53F27-1F3A-45D2-BF9F-5780EE74D8E2}"/>
          </ac:spMkLst>
        </pc:spChg>
        <pc:spChg chg="mod">
          <ac:chgData name="reza kabir" userId="af3c95a13102d509" providerId="LiveId" clId="{88200EE4-F4B4-49E8-8126-B01E5FCCBE2D}" dt="2020-05-17T11:47:02.229" v="2358" actId="165"/>
          <ac:spMkLst>
            <pc:docMk/>
            <pc:sldMk cId="1338208039" sldId="529"/>
            <ac:spMk id="375" creationId="{871F1CD9-3307-4031-8998-769AFF477031}"/>
          </ac:spMkLst>
        </pc:spChg>
        <pc:spChg chg="mod">
          <ac:chgData name="reza kabir" userId="af3c95a13102d509" providerId="LiveId" clId="{88200EE4-F4B4-49E8-8126-B01E5FCCBE2D}" dt="2020-05-17T11:47:02.229" v="2358" actId="165"/>
          <ac:spMkLst>
            <pc:docMk/>
            <pc:sldMk cId="1338208039" sldId="529"/>
            <ac:spMk id="376" creationId="{6C6E9492-516C-4AFF-B173-D2E490284219}"/>
          </ac:spMkLst>
        </pc:spChg>
        <pc:spChg chg="mod">
          <ac:chgData name="reza kabir" userId="af3c95a13102d509" providerId="LiveId" clId="{88200EE4-F4B4-49E8-8126-B01E5FCCBE2D}" dt="2020-05-17T11:47:02.229" v="2358" actId="165"/>
          <ac:spMkLst>
            <pc:docMk/>
            <pc:sldMk cId="1338208039" sldId="529"/>
            <ac:spMk id="377" creationId="{04637D81-D897-4FA1-986F-17E0477EDE37}"/>
          </ac:spMkLst>
        </pc:spChg>
        <pc:spChg chg="mod">
          <ac:chgData name="reza kabir" userId="af3c95a13102d509" providerId="LiveId" clId="{88200EE4-F4B4-49E8-8126-B01E5FCCBE2D}" dt="2020-05-17T11:47:02.229" v="2358" actId="165"/>
          <ac:spMkLst>
            <pc:docMk/>
            <pc:sldMk cId="1338208039" sldId="529"/>
            <ac:spMk id="378" creationId="{2BC82FFC-14CA-411B-9EBB-E60C6D744429}"/>
          </ac:spMkLst>
        </pc:spChg>
        <pc:spChg chg="mod">
          <ac:chgData name="reza kabir" userId="af3c95a13102d509" providerId="LiveId" clId="{88200EE4-F4B4-49E8-8126-B01E5FCCBE2D}" dt="2020-05-17T11:47:02.229" v="2358" actId="165"/>
          <ac:spMkLst>
            <pc:docMk/>
            <pc:sldMk cId="1338208039" sldId="529"/>
            <ac:spMk id="379" creationId="{2C2C6B0D-BEAF-4484-A988-642C8A4ABD33}"/>
          </ac:spMkLst>
        </pc:spChg>
        <pc:spChg chg="mod">
          <ac:chgData name="reza kabir" userId="af3c95a13102d509" providerId="LiveId" clId="{88200EE4-F4B4-49E8-8126-B01E5FCCBE2D}" dt="2020-05-17T11:47:02.229" v="2358" actId="165"/>
          <ac:spMkLst>
            <pc:docMk/>
            <pc:sldMk cId="1338208039" sldId="529"/>
            <ac:spMk id="380" creationId="{2363ABCF-6BA6-4817-AB19-0F76CEAE2578}"/>
          </ac:spMkLst>
        </pc:spChg>
        <pc:spChg chg="mod">
          <ac:chgData name="reza kabir" userId="af3c95a13102d509" providerId="LiveId" clId="{88200EE4-F4B4-49E8-8126-B01E5FCCBE2D}" dt="2020-05-17T11:47:02.229" v="2358" actId="165"/>
          <ac:spMkLst>
            <pc:docMk/>
            <pc:sldMk cId="1338208039" sldId="529"/>
            <ac:spMk id="381" creationId="{6AB37828-8927-4AF8-9A21-F5EDC9061F6E}"/>
          </ac:spMkLst>
        </pc:spChg>
        <pc:spChg chg="mod">
          <ac:chgData name="reza kabir" userId="af3c95a13102d509" providerId="LiveId" clId="{88200EE4-F4B4-49E8-8126-B01E5FCCBE2D}" dt="2020-05-17T11:47:02.229" v="2358" actId="165"/>
          <ac:spMkLst>
            <pc:docMk/>
            <pc:sldMk cId="1338208039" sldId="529"/>
            <ac:spMk id="382" creationId="{2EEA3494-FD1C-459E-A0F8-00875637CF1A}"/>
          </ac:spMkLst>
        </pc:spChg>
        <pc:spChg chg="mod">
          <ac:chgData name="reza kabir" userId="af3c95a13102d509" providerId="LiveId" clId="{88200EE4-F4B4-49E8-8126-B01E5FCCBE2D}" dt="2020-05-17T11:47:02.229" v="2358" actId="165"/>
          <ac:spMkLst>
            <pc:docMk/>
            <pc:sldMk cId="1338208039" sldId="529"/>
            <ac:spMk id="383" creationId="{04EF24FB-AFF5-45EA-9C3A-62DCAD22F740}"/>
          </ac:spMkLst>
        </pc:spChg>
        <pc:spChg chg="mod">
          <ac:chgData name="reza kabir" userId="af3c95a13102d509" providerId="LiveId" clId="{88200EE4-F4B4-49E8-8126-B01E5FCCBE2D}" dt="2020-05-17T11:47:02.229" v="2358" actId="165"/>
          <ac:spMkLst>
            <pc:docMk/>
            <pc:sldMk cId="1338208039" sldId="529"/>
            <ac:spMk id="384" creationId="{D2CDB382-A56B-40B0-983B-4062D018D37B}"/>
          </ac:spMkLst>
        </pc:spChg>
        <pc:spChg chg="mod">
          <ac:chgData name="reza kabir" userId="af3c95a13102d509" providerId="LiveId" clId="{88200EE4-F4B4-49E8-8126-B01E5FCCBE2D}" dt="2020-05-17T11:47:02.229" v="2358" actId="165"/>
          <ac:spMkLst>
            <pc:docMk/>
            <pc:sldMk cId="1338208039" sldId="529"/>
            <ac:spMk id="385" creationId="{11A31DAE-8FB1-4C74-B94B-CDBAEC6CBE76}"/>
          </ac:spMkLst>
        </pc:spChg>
        <pc:spChg chg="mod">
          <ac:chgData name="reza kabir" userId="af3c95a13102d509" providerId="LiveId" clId="{88200EE4-F4B4-49E8-8126-B01E5FCCBE2D}" dt="2020-05-17T11:47:02.229" v="2358" actId="165"/>
          <ac:spMkLst>
            <pc:docMk/>
            <pc:sldMk cId="1338208039" sldId="529"/>
            <ac:spMk id="386" creationId="{7A670D4A-330B-42F1-871F-CCA4CA050509}"/>
          </ac:spMkLst>
        </pc:spChg>
        <pc:spChg chg="mod">
          <ac:chgData name="reza kabir" userId="af3c95a13102d509" providerId="LiveId" clId="{88200EE4-F4B4-49E8-8126-B01E5FCCBE2D}" dt="2020-05-17T11:47:02.229" v="2358" actId="165"/>
          <ac:spMkLst>
            <pc:docMk/>
            <pc:sldMk cId="1338208039" sldId="529"/>
            <ac:spMk id="387" creationId="{0EAC573F-89B3-4DBA-A5B2-600A93CB2045}"/>
          </ac:spMkLst>
        </pc:spChg>
        <pc:spChg chg="mod">
          <ac:chgData name="reza kabir" userId="af3c95a13102d509" providerId="LiveId" clId="{88200EE4-F4B4-49E8-8126-B01E5FCCBE2D}" dt="2020-05-17T11:47:02.229" v="2358" actId="165"/>
          <ac:spMkLst>
            <pc:docMk/>
            <pc:sldMk cId="1338208039" sldId="529"/>
            <ac:spMk id="388" creationId="{7248C1E9-681C-4B36-A0D2-EC1967952FD8}"/>
          </ac:spMkLst>
        </pc:spChg>
        <pc:spChg chg="mod">
          <ac:chgData name="reza kabir" userId="af3c95a13102d509" providerId="LiveId" clId="{88200EE4-F4B4-49E8-8126-B01E5FCCBE2D}" dt="2020-05-17T11:47:02.229" v="2358" actId="165"/>
          <ac:spMkLst>
            <pc:docMk/>
            <pc:sldMk cId="1338208039" sldId="529"/>
            <ac:spMk id="389" creationId="{CE4A1C7A-33BF-43BF-9C7D-AB5BF0F540E1}"/>
          </ac:spMkLst>
        </pc:spChg>
        <pc:spChg chg="mod">
          <ac:chgData name="reza kabir" userId="af3c95a13102d509" providerId="LiveId" clId="{88200EE4-F4B4-49E8-8126-B01E5FCCBE2D}" dt="2020-05-17T11:47:02.229" v="2358" actId="165"/>
          <ac:spMkLst>
            <pc:docMk/>
            <pc:sldMk cId="1338208039" sldId="529"/>
            <ac:spMk id="390" creationId="{F7567633-263E-4243-B001-C832FAA9F7E0}"/>
          </ac:spMkLst>
        </pc:spChg>
        <pc:spChg chg="mod">
          <ac:chgData name="reza kabir" userId="af3c95a13102d509" providerId="LiveId" clId="{88200EE4-F4B4-49E8-8126-B01E5FCCBE2D}" dt="2020-05-17T11:47:02.229" v="2358" actId="165"/>
          <ac:spMkLst>
            <pc:docMk/>
            <pc:sldMk cId="1338208039" sldId="529"/>
            <ac:spMk id="391" creationId="{71E4D05B-CBB9-4D0F-9099-C79CD977391B}"/>
          </ac:spMkLst>
        </pc:spChg>
        <pc:spChg chg="mod">
          <ac:chgData name="reza kabir" userId="af3c95a13102d509" providerId="LiveId" clId="{88200EE4-F4B4-49E8-8126-B01E5FCCBE2D}" dt="2020-05-17T11:47:02.229" v="2358" actId="165"/>
          <ac:spMkLst>
            <pc:docMk/>
            <pc:sldMk cId="1338208039" sldId="529"/>
            <ac:spMk id="392" creationId="{4C71B6DD-BB62-4C87-BB4E-89E4707FF279}"/>
          </ac:spMkLst>
        </pc:spChg>
        <pc:spChg chg="mod">
          <ac:chgData name="reza kabir" userId="af3c95a13102d509" providerId="LiveId" clId="{88200EE4-F4B4-49E8-8126-B01E5FCCBE2D}" dt="2020-05-17T11:47:02.229" v="2358" actId="165"/>
          <ac:spMkLst>
            <pc:docMk/>
            <pc:sldMk cId="1338208039" sldId="529"/>
            <ac:spMk id="393" creationId="{09E6AD38-34F7-4CBC-9DCE-524956E63FA9}"/>
          </ac:spMkLst>
        </pc:spChg>
        <pc:spChg chg="mod">
          <ac:chgData name="reza kabir" userId="af3c95a13102d509" providerId="LiveId" clId="{88200EE4-F4B4-49E8-8126-B01E5FCCBE2D}" dt="2020-05-17T11:47:02.229" v="2358" actId="165"/>
          <ac:spMkLst>
            <pc:docMk/>
            <pc:sldMk cId="1338208039" sldId="529"/>
            <ac:spMk id="394" creationId="{A038F827-040B-4CB9-9B90-86C0F9B87AD9}"/>
          </ac:spMkLst>
        </pc:spChg>
        <pc:spChg chg="mod">
          <ac:chgData name="reza kabir" userId="af3c95a13102d509" providerId="LiveId" clId="{88200EE4-F4B4-49E8-8126-B01E5FCCBE2D}" dt="2020-05-17T11:47:02.229" v="2358" actId="165"/>
          <ac:spMkLst>
            <pc:docMk/>
            <pc:sldMk cId="1338208039" sldId="529"/>
            <ac:spMk id="395" creationId="{37E36873-7202-4E11-A859-973A05F72072}"/>
          </ac:spMkLst>
        </pc:spChg>
        <pc:spChg chg="mod">
          <ac:chgData name="reza kabir" userId="af3c95a13102d509" providerId="LiveId" clId="{88200EE4-F4B4-49E8-8126-B01E5FCCBE2D}" dt="2020-05-17T11:47:02.229" v="2358" actId="165"/>
          <ac:spMkLst>
            <pc:docMk/>
            <pc:sldMk cId="1338208039" sldId="529"/>
            <ac:spMk id="396" creationId="{B40542E2-0945-4483-8DC1-6F11D18661E5}"/>
          </ac:spMkLst>
        </pc:spChg>
        <pc:spChg chg="mod">
          <ac:chgData name="reza kabir" userId="af3c95a13102d509" providerId="LiveId" clId="{88200EE4-F4B4-49E8-8126-B01E5FCCBE2D}" dt="2020-05-17T11:47:02.229" v="2358" actId="165"/>
          <ac:spMkLst>
            <pc:docMk/>
            <pc:sldMk cId="1338208039" sldId="529"/>
            <ac:spMk id="397" creationId="{F9F115EA-890A-4AC7-A6B2-063AD076FA61}"/>
          </ac:spMkLst>
        </pc:spChg>
        <pc:spChg chg="mod">
          <ac:chgData name="reza kabir" userId="af3c95a13102d509" providerId="LiveId" clId="{88200EE4-F4B4-49E8-8126-B01E5FCCBE2D}" dt="2020-05-17T11:47:02.229" v="2358" actId="165"/>
          <ac:spMkLst>
            <pc:docMk/>
            <pc:sldMk cId="1338208039" sldId="529"/>
            <ac:spMk id="398" creationId="{D0E885FD-E655-42E1-B94F-73F87077B305}"/>
          </ac:spMkLst>
        </pc:spChg>
        <pc:spChg chg="mod">
          <ac:chgData name="reza kabir" userId="af3c95a13102d509" providerId="LiveId" clId="{88200EE4-F4B4-49E8-8126-B01E5FCCBE2D}" dt="2020-05-17T11:47:02.229" v="2358" actId="165"/>
          <ac:spMkLst>
            <pc:docMk/>
            <pc:sldMk cId="1338208039" sldId="529"/>
            <ac:spMk id="399" creationId="{2D02CAE6-141D-4492-86CD-34C67D7D0F42}"/>
          </ac:spMkLst>
        </pc:spChg>
        <pc:spChg chg="mod">
          <ac:chgData name="reza kabir" userId="af3c95a13102d509" providerId="LiveId" clId="{88200EE4-F4B4-49E8-8126-B01E5FCCBE2D}" dt="2020-05-17T11:47:02.229" v="2358" actId="165"/>
          <ac:spMkLst>
            <pc:docMk/>
            <pc:sldMk cId="1338208039" sldId="529"/>
            <ac:spMk id="400" creationId="{0330B2F6-808A-4BD6-A7D5-3AF84C92144A}"/>
          </ac:spMkLst>
        </pc:spChg>
        <pc:spChg chg="mod">
          <ac:chgData name="reza kabir" userId="af3c95a13102d509" providerId="LiveId" clId="{88200EE4-F4B4-49E8-8126-B01E5FCCBE2D}" dt="2020-05-17T11:47:02.229" v="2358" actId="165"/>
          <ac:spMkLst>
            <pc:docMk/>
            <pc:sldMk cId="1338208039" sldId="529"/>
            <ac:spMk id="401" creationId="{7422D84F-F2D8-426B-9DD9-EA5E630D0863}"/>
          </ac:spMkLst>
        </pc:spChg>
        <pc:spChg chg="mod">
          <ac:chgData name="reza kabir" userId="af3c95a13102d509" providerId="LiveId" clId="{88200EE4-F4B4-49E8-8126-B01E5FCCBE2D}" dt="2020-05-17T11:47:02.229" v="2358" actId="165"/>
          <ac:spMkLst>
            <pc:docMk/>
            <pc:sldMk cId="1338208039" sldId="529"/>
            <ac:spMk id="402" creationId="{57F182FF-8045-48D2-9A21-83BDAE52A606}"/>
          </ac:spMkLst>
        </pc:spChg>
        <pc:spChg chg="mod">
          <ac:chgData name="reza kabir" userId="af3c95a13102d509" providerId="LiveId" clId="{88200EE4-F4B4-49E8-8126-B01E5FCCBE2D}" dt="2020-05-17T11:47:02.229" v="2358" actId="165"/>
          <ac:spMkLst>
            <pc:docMk/>
            <pc:sldMk cId="1338208039" sldId="529"/>
            <ac:spMk id="403" creationId="{103B0AE2-0392-42B5-834F-51F09A40EC37}"/>
          </ac:spMkLst>
        </pc:spChg>
        <pc:spChg chg="mod">
          <ac:chgData name="reza kabir" userId="af3c95a13102d509" providerId="LiveId" clId="{88200EE4-F4B4-49E8-8126-B01E5FCCBE2D}" dt="2020-05-17T11:47:02.229" v="2358" actId="165"/>
          <ac:spMkLst>
            <pc:docMk/>
            <pc:sldMk cId="1338208039" sldId="529"/>
            <ac:spMk id="404" creationId="{38AB1A1C-7CE1-4238-A029-190A7D530267}"/>
          </ac:spMkLst>
        </pc:spChg>
        <pc:spChg chg="mod">
          <ac:chgData name="reza kabir" userId="af3c95a13102d509" providerId="LiveId" clId="{88200EE4-F4B4-49E8-8126-B01E5FCCBE2D}" dt="2020-05-17T11:47:02.229" v="2358" actId="165"/>
          <ac:spMkLst>
            <pc:docMk/>
            <pc:sldMk cId="1338208039" sldId="529"/>
            <ac:spMk id="405" creationId="{55E9B2C1-A805-4A07-90C1-39B875D61C7D}"/>
          </ac:spMkLst>
        </pc:spChg>
        <pc:spChg chg="mod">
          <ac:chgData name="reza kabir" userId="af3c95a13102d509" providerId="LiveId" clId="{88200EE4-F4B4-49E8-8126-B01E5FCCBE2D}" dt="2020-05-17T11:47:02.229" v="2358" actId="165"/>
          <ac:spMkLst>
            <pc:docMk/>
            <pc:sldMk cId="1338208039" sldId="529"/>
            <ac:spMk id="406" creationId="{99886DE5-DA20-4BE8-BB6F-9CAF6BE54D00}"/>
          </ac:spMkLst>
        </pc:spChg>
        <pc:spChg chg="mod">
          <ac:chgData name="reza kabir" userId="af3c95a13102d509" providerId="LiveId" clId="{88200EE4-F4B4-49E8-8126-B01E5FCCBE2D}" dt="2020-05-17T11:47:02.229" v="2358" actId="165"/>
          <ac:spMkLst>
            <pc:docMk/>
            <pc:sldMk cId="1338208039" sldId="529"/>
            <ac:spMk id="407" creationId="{D0D5D5C3-92AF-499F-9368-FC01B3BD9B31}"/>
          </ac:spMkLst>
        </pc:spChg>
        <pc:spChg chg="mod">
          <ac:chgData name="reza kabir" userId="af3c95a13102d509" providerId="LiveId" clId="{88200EE4-F4B4-49E8-8126-B01E5FCCBE2D}" dt="2020-05-17T11:47:02.229" v="2358" actId="165"/>
          <ac:spMkLst>
            <pc:docMk/>
            <pc:sldMk cId="1338208039" sldId="529"/>
            <ac:spMk id="408" creationId="{9349AF06-D1E0-4C28-BD84-591266564A76}"/>
          </ac:spMkLst>
        </pc:spChg>
        <pc:spChg chg="mod">
          <ac:chgData name="reza kabir" userId="af3c95a13102d509" providerId="LiveId" clId="{88200EE4-F4B4-49E8-8126-B01E5FCCBE2D}" dt="2020-05-17T11:47:02.229" v="2358" actId="165"/>
          <ac:spMkLst>
            <pc:docMk/>
            <pc:sldMk cId="1338208039" sldId="529"/>
            <ac:spMk id="409" creationId="{8A89BF46-D8BC-4AB0-96E6-A4CB0A2884A4}"/>
          </ac:spMkLst>
        </pc:spChg>
        <pc:spChg chg="mod">
          <ac:chgData name="reza kabir" userId="af3c95a13102d509" providerId="LiveId" clId="{88200EE4-F4B4-49E8-8126-B01E5FCCBE2D}" dt="2020-05-17T11:47:02.229" v="2358" actId="165"/>
          <ac:spMkLst>
            <pc:docMk/>
            <pc:sldMk cId="1338208039" sldId="529"/>
            <ac:spMk id="410" creationId="{7BD76918-6779-4A14-9CE6-1891882D5F9E}"/>
          </ac:spMkLst>
        </pc:spChg>
        <pc:spChg chg="mod">
          <ac:chgData name="reza kabir" userId="af3c95a13102d509" providerId="LiveId" clId="{88200EE4-F4B4-49E8-8126-B01E5FCCBE2D}" dt="2020-05-17T11:47:02.229" v="2358" actId="165"/>
          <ac:spMkLst>
            <pc:docMk/>
            <pc:sldMk cId="1338208039" sldId="529"/>
            <ac:spMk id="411" creationId="{271D7477-6C6C-4145-8038-26234B407C54}"/>
          </ac:spMkLst>
        </pc:spChg>
        <pc:spChg chg="mod">
          <ac:chgData name="reza kabir" userId="af3c95a13102d509" providerId="LiveId" clId="{88200EE4-F4B4-49E8-8126-B01E5FCCBE2D}" dt="2020-05-17T11:47:02.229" v="2358" actId="165"/>
          <ac:spMkLst>
            <pc:docMk/>
            <pc:sldMk cId="1338208039" sldId="529"/>
            <ac:spMk id="412" creationId="{7FD251A5-2AB5-40B9-8D57-44DD71C9E77C}"/>
          </ac:spMkLst>
        </pc:spChg>
        <pc:spChg chg="mod">
          <ac:chgData name="reza kabir" userId="af3c95a13102d509" providerId="LiveId" clId="{88200EE4-F4B4-49E8-8126-B01E5FCCBE2D}" dt="2020-05-17T11:47:02.229" v="2358" actId="165"/>
          <ac:spMkLst>
            <pc:docMk/>
            <pc:sldMk cId="1338208039" sldId="529"/>
            <ac:spMk id="413" creationId="{3F31C9F3-2E7B-4BD4-BC2C-AB417D3FF7D1}"/>
          </ac:spMkLst>
        </pc:spChg>
        <pc:spChg chg="mod">
          <ac:chgData name="reza kabir" userId="af3c95a13102d509" providerId="LiveId" clId="{88200EE4-F4B4-49E8-8126-B01E5FCCBE2D}" dt="2020-05-17T11:47:02.229" v="2358" actId="165"/>
          <ac:spMkLst>
            <pc:docMk/>
            <pc:sldMk cId="1338208039" sldId="529"/>
            <ac:spMk id="414" creationId="{0864AF7F-DB22-48D8-B714-C455691813CC}"/>
          </ac:spMkLst>
        </pc:spChg>
        <pc:spChg chg="mod">
          <ac:chgData name="reza kabir" userId="af3c95a13102d509" providerId="LiveId" clId="{88200EE4-F4B4-49E8-8126-B01E5FCCBE2D}" dt="2020-05-17T11:47:02.229" v="2358" actId="165"/>
          <ac:spMkLst>
            <pc:docMk/>
            <pc:sldMk cId="1338208039" sldId="529"/>
            <ac:spMk id="415" creationId="{ED679800-3B01-4FDF-B8E6-26DF9205DF6A}"/>
          </ac:spMkLst>
        </pc:spChg>
        <pc:spChg chg="mod">
          <ac:chgData name="reza kabir" userId="af3c95a13102d509" providerId="LiveId" clId="{88200EE4-F4B4-49E8-8126-B01E5FCCBE2D}" dt="2020-05-17T11:47:02.229" v="2358" actId="165"/>
          <ac:spMkLst>
            <pc:docMk/>
            <pc:sldMk cId="1338208039" sldId="529"/>
            <ac:spMk id="416" creationId="{A1FD4724-5FE1-460A-B6CF-2170E9B38D51}"/>
          </ac:spMkLst>
        </pc:spChg>
        <pc:spChg chg="mod">
          <ac:chgData name="reza kabir" userId="af3c95a13102d509" providerId="LiveId" clId="{88200EE4-F4B4-49E8-8126-B01E5FCCBE2D}" dt="2020-05-17T11:47:02.229" v="2358" actId="165"/>
          <ac:spMkLst>
            <pc:docMk/>
            <pc:sldMk cId="1338208039" sldId="529"/>
            <ac:spMk id="417" creationId="{F640BF6D-897F-49C6-84AC-84C28CA5327F}"/>
          </ac:spMkLst>
        </pc:spChg>
        <pc:spChg chg="mod">
          <ac:chgData name="reza kabir" userId="af3c95a13102d509" providerId="LiveId" clId="{88200EE4-F4B4-49E8-8126-B01E5FCCBE2D}" dt="2020-05-17T11:47:02.229" v="2358" actId="165"/>
          <ac:spMkLst>
            <pc:docMk/>
            <pc:sldMk cId="1338208039" sldId="529"/>
            <ac:spMk id="418" creationId="{87026465-FE41-4766-8F49-9735175C1610}"/>
          </ac:spMkLst>
        </pc:spChg>
        <pc:spChg chg="mod">
          <ac:chgData name="reza kabir" userId="af3c95a13102d509" providerId="LiveId" clId="{88200EE4-F4B4-49E8-8126-B01E5FCCBE2D}" dt="2020-05-17T11:47:02.229" v="2358" actId="165"/>
          <ac:spMkLst>
            <pc:docMk/>
            <pc:sldMk cId="1338208039" sldId="529"/>
            <ac:spMk id="419" creationId="{DEE7E17D-11EA-40E6-8DB3-153EA7DBAA22}"/>
          </ac:spMkLst>
        </pc:spChg>
        <pc:spChg chg="mod">
          <ac:chgData name="reza kabir" userId="af3c95a13102d509" providerId="LiveId" clId="{88200EE4-F4B4-49E8-8126-B01E5FCCBE2D}" dt="2020-05-17T11:47:02.229" v="2358" actId="165"/>
          <ac:spMkLst>
            <pc:docMk/>
            <pc:sldMk cId="1338208039" sldId="529"/>
            <ac:spMk id="420" creationId="{5E9DB2F0-33F7-4EF4-A937-7139B7128256}"/>
          </ac:spMkLst>
        </pc:spChg>
        <pc:spChg chg="mod">
          <ac:chgData name="reza kabir" userId="af3c95a13102d509" providerId="LiveId" clId="{88200EE4-F4B4-49E8-8126-B01E5FCCBE2D}" dt="2020-05-17T11:47:02.229" v="2358" actId="165"/>
          <ac:spMkLst>
            <pc:docMk/>
            <pc:sldMk cId="1338208039" sldId="529"/>
            <ac:spMk id="421" creationId="{5FC73991-8096-485A-8A22-7BB2B072E8AD}"/>
          </ac:spMkLst>
        </pc:spChg>
        <pc:spChg chg="mod">
          <ac:chgData name="reza kabir" userId="af3c95a13102d509" providerId="LiveId" clId="{88200EE4-F4B4-49E8-8126-B01E5FCCBE2D}" dt="2020-05-17T11:47:02.229" v="2358" actId="165"/>
          <ac:spMkLst>
            <pc:docMk/>
            <pc:sldMk cId="1338208039" sldId="529"/>
            <ac:spMk id="422" creationId="{43F01DBF-E029-4F76-8424-3391332E5476}"/>
          </ac:spMkLst>
        </pc:spChg>
        <pc:spChg chg="mod">
          <ac:chgData name="reza kabir" userId="af3c95a13102d509" providerId="LiveId" clId="{88200EE4-F4B4-49E8-8126-B01E5FCCBE2D}" dt="2020-05-17T11:47:02.229" v="2358" actId="165"/>
          <ac:spMkLst>
            <pc:docMk/>
            <pc:sldMk cId="1338208039" sldId="529"/>
            <ac:spMk id="423" creationId="{1AAAD761-60CC-4A84-A06D-23A6C1B4FD68}"/>
          </ac:spMkLst>
        </pc:spChg>
        <pc:spChg chg="mod">
          <ac:chgData name="reza kabir" userId="af3c95a13102d509" providerId="LiveId" clId="{88200EE4-F4B4-49E8-8126-B01E5FCCBE2D}" dt="2020-05-17T11:47:02.229" v="2358" actId="165"/>
          <ac:spMkLst>
            <pc:docMk/>
            <pc:sldMk cId="1338208039" sldId="529"/>
            <ac:spMk id="424" creationId="{E3A206C3-0037-468D-8483-5312ACA9F887}"/>
          </ac:spMkLst>
        </pc:spChg>
        <pc:spChg chg="mod">
          <ac:chgData name="reza kabir" userId="af3c95a13102d509" providerId="LiveId" clId="{88200EE4-F4B4-49E8-8126-B01E5FCCBE2D}" dt="2020-05-17T11:47:02.229" v="2358" actId="165"/>
          <ac:spMkLst>
            <pc:docMk/>
            <pc:sldMk cId="1338208039" sldId="529"/>
            <ac:spMk id="425" creationId="{DBE2BB38-BF9C-4D92-8B5C-69720B4C56F7}"/>
          </ac:spMkLst>
        </pc:spChg>
        <pc:spChg chg="mod">
          <ac:chgData name="reza kabir" userId="af3c95a13102d509" providerId="LiveId" clId="{88200EE4-F4B4-49E8-8126-B01E5FCCBE2D}" dt="2020-05-17T11:47:02.229" v="2358" actId="165"/>
          <ac:spMkLst>
            <pc:docMk/>
            <pc:sldMk cId="1338208039" sldId="529"/>
            <ac:spMk id="426" creationId="{F66CDE74-F97F-48EA-8B03-358DCD087ABA}"/>
          </ac:spMkLst>
        </pc:spChg>
        <pc:spChg chg="mod">
          <ac:chgData name="reza kabir" userId="af3c95a13102d509" providerId="LiveId" clId="{88200EE4-F4B4-49E8-8126-B01E5FCCBE2D}" dt="2020-05-17T11:47:02.229" v="2358" actId="165"/>
          <ac:spMkLst>
            <pc:docMk/>
            <pc:sldMk cId="1338208039" sldId="529"/>
            <ac:spMk id="427" creationId="{01CB49E7-D8A5-43FB-A211-104B79F3C5F1}"/>
          </ac:spMkLst>
        </pc:spChg>
        <pc:spChg chg="mod">
          <ac:chgData name="reza kabir" userId="af3c95a13102d509" providerId="LiveId" clId="{88200EE4-F4B4-49E8-8126-B01E5FCCBE2D}" dt="2020-05-17T11:47:02.229" v="2358" actId="165"/>
          <ac:spMkLst>
            <pc:docMk/>
            <pc:sldMk cId="1338208039" sldId="529"/>
            <ac:spMk id="428" creationId="{1F9160F5-C32E-472E-A0F2-E21565BF064E}"/>
          </ac:spMkLst>
        </pc:spChg>
        <pc:spChg chg="mod">
          <ac:chgData name="reza kabir" userId="af3c95a13102d509" providerId="LiveId" clId="{88200EE4-F4B4-49E8-8126-B01E5FCCBE2D}" dt="2020-05-17T11:47:02.229" v="2358" actId="165"/>
          <ac:spMkLst>
            <pc:docMk/>
            <pc:sldMk cId="1338208039" sldId="529"/>
            <ac:spMk id="429" creationId="{9802AD27-67DF-47B5-8DDB-F4DBD6306A10}"/>
          </ac:spMkLst>
        </pc:spChg>
        <pc:spChg chg="mod">
          <ac:chgData name="reza kabir" userId="af3c95a13102d509" providerId="LiveId" clId="{88200EE4-F4B4-49E8-8126-B01E5FCCBE2D}" dt="2020-05-17T11:47:02.229" v="2358" actId="165"/>
          <ac:spMkLst>
            <pc:docMk/>
            <pc:sldMk cId="1338208039" sldId="529"/>
            <ac:spMk id="430" creationId="{EACA11A6-D72F-43EB-AB28-AC08C46F1DDA}"/>
          </ac:spMkLst>
        </pc:spChg>
        <pc:spChg chg="mod">
          <ac:chgData name="reza kabir" userId="af3c95a13102d509" providerId="LiveId" clId="{88200EE4-F4B4-49E8-8126-B01E5FCCBE2D}" dt="2020-05-17T11:47:02.229" v="2358" actId="165"/>
          <ac:spMkLst>
            <pc:docMk/>
            <pc:sldMk cId="1338208039" sldId="529"/>
            <ac:spMk id="431" creationId="{8E67BC04-5001-47F5-8A2E-1FAD456F7346}"/>
          </ac:spMkLst>
        </pc:spChg>
        <pc:spChg chg="mod">
          <ac:chgData name="reza kabir" userId="af3c95a13102d509" providerId="LiveId" clId="{88200EE4-F4B4-49E8-8126-B01E5FCCBE2D}" dt="2020-05-17T11:47:02.229" v="2358" actId="165"/>
          <ac:spMkLst>
            <pc:docMk/>
            <pc:sldMk cId="1338208039" sldId="529"/>
            <ac:spMk id="432" creationId="{9B6772A4-5D9C-49BE-922F-49E3C450EFC7}"/>
          </ac:spMkLst>
        </pc:spChg>
        <pc:spChg chg="mod">
          <ac:chgData name="reza kabir" userId="af3c95a13102d509" providerId="LiveId" clId="{88200EE4-F4B4-49E8-8126-B01E5FCCBE2D}" dt="2020-05-17T11:47:02.229" v="2358" actId="165"/>
          <ac:spMkLst>
            <pc:docMk/>
            <pc:sldMk cId="1338208039" sldId="529"/>
            <ac:spMk id="433" creationId="{117ABC71-5594-4FB0-96BF-8B3C403BE373}"/>
          </ac:spMkLst>
        </pc:spChg>
        <pc:spChg chg="mod">
          <ac:chgData name="reza kabir" userId="af3c95a13102d509" providerId="LiveId" clId="{88200EE4-F4B4-49E8-8126-B01E5FCCBE2D}" dt="2020-05-17T11:47:02.229" v="2358" actId="165"/>
          <ac:spMkLst>
            <pc:docMk/>
            <pc:sldMk cId="1338208039" sldId="529"/>
            <ac:spMk id="434" creationId="{AEC0BE61-EDE2-4E91-BCDB-609253BEDC05}"/>
          </ac:spMkLst>
        </pc:spChg>
        <pc:spChg chg="mod">
          <ac:chgData name="reza kabir" userId="af3c95a13102d509" providerId="LiveId" clId="{88200EE4-F4B4-49E8-8126-B01E5FCCBE2D}" dt="2020-05-17T11:47:02.229" v="2358" actId="165"/>
          <ac:spMkLst>
            <pc:docMk/>
            <pc:sldMk cId="1338208039" sldId="529"/>
            <ac:spMk id="435" creationId="{84D7E4DF-C39D-4441-A7AD-4530617B36AE}"/>
          </ac:spMkLst>
        </pc:spChg>
        <pc:spChg chg="mod">
          <ac:chgData name="reza kabir" userId="af3c95a13102d509" providerId="LiveId" clId="{88200EE4-F4B4-49E8-8126-B01E5FCCBE2D}" dt="2020-05-17T11:47:02.229" v="2358" actId="165"/>
          <ac:spMkLst>
            <pc:docMk/>
            <pc:sldMk cId="1338208039" sldId="529"/>
            <ac:spMk id="436" creationId="{C701923D-15E8-4080-B252-F0CB32DCEF8C}"/>
          </ac:spMkLst>
        </pc:spChg>
        <pc:spChg chg="mod">
          <ac:chgData name="reza kabir" userId="af3c95a13102d509" providerId="LiveId" clId="{88200EE4-F4B4-49E8-8126-B01E5FCCBE2D}" dt="2020-05-17T11:47:02.229" v="2358" actId="165"/>
          <ac:spMkLst>
            <pc:docMk/>
            <pc:sldMk cId="1338208039" sldId="529"/>
            <ac:spMk id="437" creationId="{1BA4F68C-B3BC-4CF4-B39E-35F3F46E1D0D}"/>
          </ac:spMkLst>
        </pc:spChg>
        <pc:spChg chg="mod">
          <ac:chgData name="reza kabir" userId="af3c95a13102d509" providerId="LiveId" clId="{88200EE4-F4B4-49E8-8126-B01E5FCCBE2D}" dt="2020-05-17T11:47:02.229" v="2358" actId="165"/>
          <ac:spMkLst>
            <pc:docMk/>
            <pc:sldMk cId="1338208039" sldId="529"/>
            <ac:spMk id="438" creationId="{44C58003-102B-4FF6-A8BF-0F4E0CA31FAC}"/>
          </ac:spMkLst>
        </pc:spChg>
        <pc:spChg chg="mod">
          <ac:chgData name="reza kabir" userId="af3c95a13102d509" providerId="LiveId" clId="{88200EE4-F4B4-49E8-8126-B01E5FCCBE2D}" dt="2020-05-17T11:47:02.229" v="2358" actId="165"/>
          <ac:spMkLst>
            <pc:docMk/>
            <pc:sldMk cId="1338208039" sldId="529"/>
            <ac:spMk id="439" creationId="{8A6ED505-A730-458A-83FD-2E6035134FF9}"/>
          </ac:spMkLst>
        </pc:spChg>
        <pc:spChg chg="mod">
          <ac:chgData name="reza kabir" userId="af3c95a13102d509" providerId="LiveId" clId="{88200EE4-F4B4-49E8-8126-B01E5FCCBE2D}" dt="2020-05-17T11:47:02.229" v="2358" actId="165"/>
          <ac:spMkLst>
            <pc:docMk/>
            <pc:sldMk cId="1338208039" sldId="529"/>
            <ac:spMk id="440" creationId="{61E574FF-00A6-442B-9E28-1F78263CBA0A}"/>
          </ac:spMkLst>
        </pc:spChg>
        <pc:spChg chg="mod">
          <ac:chgData name="reza kabir" userId="af3c95a13102d509" providerId="LiveId" clId="{88200EE4-F4B4-49E8-8126-B01E5FCCBE2D}" dt="2020-05-17T11:47:02.229" v="2358" actId="165"/>
          <ac:spMkLst>
            <pc:docMk/>
            <pc:sldMk cId="1338208039" sldId="529"/>
            <ac:spMk id="441" creationId="{92C76AED-629F-43B4-8D60-42EA901DB1C2}"/>
          </ac:spMkLst>
        </pc:spChg>
        <pc:spChg chg="mod">
          <ac:chgData name="reza kabir" userId="af3c95a13102d509" providerId="LiveId" clId="{88200EE4-F4B4-49E8-8126-B01E5FCCBE2D}" dt="2020-05-17T11:47:02.229" v="2358" actId="165"/>
          <ac:spMkLst>
            <pc:docMk/>
            <pc:sldMk cId="1338208039" sldId="529"/>
            <ac:spMk id="442" creationId="{54B93C05-B7F5-42AC-916B-86227A7CBF81}"/>
          </ac:spMkLst>
        </pc:spChg>
        <pc:spChg chg="mod">
          <ac:chgData name="reza kabir" userId="af3c95a13102d509" providerId="LiveId" clId="{88200EE4-F4B4-49E8-8126-B01E5FCCBE2D}" dt="2020-05-17T11:47:02.229" v="2358" actId="165"/>
          <ac:spMkLst>
            <pc:docMk/>
            <pc:sldMk cId="1338208039" sldId="529"/>
            <ac:spMk id="443" creationId="{9C2F7D4E-D2A2-4DD8-892D-8887EA559382}"/>
          </ac:spMkLst>
        </pc:spChg>
        <pc:spChg chg="mod">
          <ac:chgData name="reza kabir" userId="af3c95a13102d509" providerId="LiveId" clId="{88200EE4-F4B4-49E8-8126-B01E5FCCBE2D}" dt="2020-05-17T11:47:02.229" v="2358" actId="165"/>
          <ac:spMkLst>
            <pc:docMk/>
            <pc:sldMk cId="1338208039" sldId="529"/>
            <ac:spMk id="444" creationId="{ABC88824-3888-41BB-903A-256AD68DD1A8}"/>
          </ac:spMkLst>
        </pc:spChg>
        <pc:spChg chg="mod">
          <ac:chgData name="reza kabir" userId="af3c95a13102d509" providerId="LiveId" clId="{88200EE4-F4B4-49E8-8126-B01E5FCCBE2D}" dt="2020-05-17T11:47:02.229" v="2358" actId="165"/>
          <ac:spMkLst>
            <pc:docMk/>
            <pc:sldMk cId="1338208039" sldId="529"/>
            <ac:spMk id="445" creationId="{0CEA54EF-E05B-41F1-ADB8-43284AA7D18E}"/>
          </ac:spMkLst>
        </pc:spChg>
        <pc:spChg chg="mod">
          <ac:chgData name="reza kabir" userId="af3c95a13102d509" providerId="LiveId" clId="{88200EE4-F4B4-49E8-8126-B01E5FCCBE2D}" dt="2020-05-17T11:47:02.229" v="2358" actId="165"/>
          <ac:spMkLst>
            <pc:docMk/>
            <pc:sldMk cId="1338208039" sldId="529"/>
            <ac:spMk id="446" creationId="{AC0BA563-D51B-492E-96B9-59242FA60100}"/>
          </ac:spMkLst>
        </pc:spChg>
        <pc:spChg chg="mod">
          <ac:chgData name="reza kabir" userId="af3c95a13102d509" providerId="LiveId" clId="{88200EE4-F4B4-49E8-8126-B01E5FCCBE2D}" dt="2020-05-17T11:47:02.229" v="2358" actId="165"/>
          <ac:spMkLst>
            <pc:docMk/>
            <pc:sldMk cId="1338208039" sldId="529"/>
            <ac:spMk id="447" creationId="{60054DB7-B4BE-4DD9-8D9B-6E4166F708BA}"/>
          </ac:spMkLst>
        </pc:spChg>
        <pc:spChg chg="mod">
          <ac:chgData name="reza kabir" userId="af3c95a13102d509" providerId="LiveId" clId="{88200EE4-F4B4-49E8-8126-B01E5FCCBE2D}" dt="2020-05-17T11:47:02.229" v="2358" actId="165"/>
          <ac:spMkLst>
            <pc:docMk/>
            <pc:sldMk cId="1338208039" sldId="529"/>
            <ac:spMk id="448" creationId="{364E6559-14FD-4446-8BBC-73398B63A1AE}"/>
          </ac:spMkLst>
        </pc:spChg>
        <pc:spChg chg="mod">
          <ac:chgData name="reza kabir" userId="af3c95a13102d509" providerId="LiveId" clId="{88200EE4-F4B4-49E8-8126-B01E5FCCBE2D}" dt="2020-05-17T11:47:02.229" v="2358" actId="165"/>
          <ac:spMkLst>
            <pc:docMk/>
            <pc:sldMk cId="1338208039" sldId="529"/>
            <ac:spMk id="449" creationId="{912F0F37-8038-476A-8B4C-7E856E291453}"/>
          </ac:spMkLst>
        </pc:spChg>
        <pc:spChg chg="mod">
          <ac:chgData name="reza kabir" userId="af3c95a13102d509" providerId="LiveId" clId="{88200EE4-F4B4-49E8-8126-B01E5FCCBE2D}" dt="2020-05-17T11:47:02.229" v="2358" actId="165"/>
          <ac:spMkLst>
            <pc:docMk/>
            <pc:sldMk cId="1338208039" sldId="529"/>
            <ac:spMk id="450" creationId="{98916C3E-11F3-421F-B774-BE6C66A2BBF5}"/>
          </ac:spMkLst>
        </pc:spChg>
        <pc:spChg chg="mod">
          <ac:chgData name="reza kabir" userId="af3c95a13102d509" providerId="LiveId" clId="{88200EE4-F4B4-49E8-8126-B01E5FCCBE2D}" dt="2020-05-17T11:47:02.229" v="2358" actId="165"/>
          <ac:spMkLst>
            <pc:docMk/>
            <pc:sldMk cId="1338208039" sldId="529"/>
            <ac:spMk id="451" creationId="{8A959BE2-0766-4BF3-84DC-9169788FBBCB}"/>
          </ac:spMkLst>
        </pc:spChg>
        <pc:spChg chg="mod">
          <ac:chgData name="reza kabir" userId="af3c95a13102d509" providerId="LiveId" clId="{88200EE4-F4B4-49E8-8126-B01E5FCCBE2D}" dt="2020-05-17T11:47:02.229" v="2358" actId="165"/>
          <ac:spMkLst>
            <pc:docMk/>
            <pc:sldMk cId="1338208039" sldId="529"/>
            <ac:spMk id="453" creationId="{871E9AE6-7CA2-46C2-A2C4-7FDD4F168ED2}"/>
          </ac:spMkLst>
        </pc:spChg>
        <pc:spChg chg="mod">
          <ac:chgData name="reza kabir" userId="af3c95a13102d509" providerId="LiveId" clId="{88200EE4-F4B4-49E8-8126-B01E5FCCBE2D}" dt="2020-05-17T11:47:02.229" v="2358" actId="165"/>
          <ac:spMkLst>
            <pc:docMk/>
            <pc:sldMk cId="1338208039" sldId="529"/>
            <ac:spMk id="454" creationId="{9161997B-A2F1-4E43-B426-023479278DF7}"/>
          </ac:spMkLst>
        </pc:spChg>
        <pc:spChg chg="mod">
          <ac:chgData name="reza kabir" userId="af3c95a13102d509" providerId="LiveId" clId="{88200EE4-F4B4-49E8-8126-B01E5FCCBE2D}" dt="2020-05-17T11:47:02.229" v="2358" actId="165"/>
          <ac:spMkLst>
            <pc:docMk/>
            <pc:sldMk cId="1338208039" sldId="529"/>
            <ac:spMk id="455" creationId="{A54E3B94-694B-448B-B26E-DF579D7A4B39}"/>
          </ac:spMkLst>
        </pc:spChg>
        <pc:spChg chg="mod">
          <ac:chgData name="reza kabir" userId="af3c95a13102d509" providerId="LiveId" clId="{88200EE4-F4B4-49E8-8126-B01E5FCCBE2D}" dt="2020-05-17T11:47:02.229" v="2358" actId="165"/>
          <ac:spMkLst>
            <pc:docMk/>
            <pc:sldMk cId="1338208039" sldId="529"/>
            <ac:spMk id="456" creationId="{0C1A02E0-67DD-44C1-B56A-D04E57AFB416}"/>
          </ac:spMkLst>
        </pc:spChg>
        <pc:spChg chg="mod">
          <ac:chgData name="reza kabir" userId="af3c95a13102d509" providerId="LiveId" clId="{88200EE4-F4B4-49E8-8126-B01E5FCCBE2D}" dt="2020-05-17T11:47:02.229" v="2358" actId="165"/>
          <ac:spMkLst>
            <pc:docMk/>
            <pc:sldMk cId="1338208039" sldId="529"/>
            <ac:spMk id="457" creationId="{F9EBC55C-9B2F-4F9F-AD18-87685601C2C2}"/>
          </ac:spMkLst>
        </pc:spChg>
        <pc:spChg chg="mod">
          <ac:chgData name="reza kabir" userId="af3c95a13102d509" providerId="LiveId" clId="{88200EE4-F4B4-49E8-8126-B01E5FCCBE2D}" dt="2020-05-17T11:47:02.229" v="2358" actId="165"/>
          <ac:spMkLst>
            <pc:docMk/>
            <pc:sldMk cId="1338208039" sldId="529"/>
            <ac:spMk id="458" creationId="{AC119DDC-81B6-47AE-A381-491DB53D0A42}"/>
          </ac:spMkLst>
        </pc:spChg>
        <pc:spChg chg="mod">
          <ac:chgData name="reza kabir" userId="af3c95a13102d509" providerId="LiveId" clId="{88200EE4-F4B4-49E8-8126-B01E5FCCBE2D}" dt="2020-05-17T11:47:02.229" v="2358" actId="165"/>
          <ac:spMkLst>
            <pc:docMk/>
            <pc:sldMk cId="1338208039" sldId="529"/>
            <ac:spMk id="459" creationId="{3B3F2F7C-DACA-4416-8A7F-D9BCBD842831}"/>
          </ac:spMkLst>
        </pc:spChg>
        <pc:spChg chg="mod">
          <ac:chgData name="reza kabir" userId="af3c95a13102d509" providerId="LiveId" clId="{88200EE4-F4B4-49E8-8126-B01E5FCCBE2D}" dt="2020-05-17T11:47:02.229" v="2358" actId="165"/>
          <ac:spMkLst>
            <pc:docMk/>
            <pc:sldMk cId="1338208039" sldId="529"/>
            <ac:spMk id="460" creationId="{665BD9F9-9C39-4B05-A42E-CADED35F7C58}"/>
          </ac:spMkLst>
        </pc:spChg>
        <pc:spChg chg="mod">
          <ac:chgData name="reza kabir" userId="af3c95a13102d509" providerId="LiveId" clId="{88200EE4-F4B4-49E8-8126-B01E5FCCBE2D}" dt="2020-05-17T11:47:02.229" v="2358" actId="165"/>
          <ac:spMkLst>
            <pc:docMk/>
            <pc:sldMk cId="1338208039" sldId="529"/>
            <ac:spMk id="462" creationId="{1AB5D9C1-191C-4F4B-9B30-A37E1BF5A0CA}"/>
          </ac:spMkLst>
        </pc:spChg>
        <pc:spChg chg="mod">
          <ac:chgData name="reza kabir" userId="af3c95a13102d509" providerId="LiveId" clId="{88200EE4-F4B4-49E8-8126-B01E5FCCBE2D}" dt="2020-05-17T11:47:02.229" v="2358" actId="165"/>
          <ac:spMkLst>
            <pc:docMk/>
            <pc:sldMk cId="1338208039" sldId="529"/>
            <ac:spMk id="463" creationId="{63BC33B3-5B90-4CA6-B864-73C2A57CC641}"/>
          </ac:spMkLst>
        </pc:spChg>
        <pc:spChg chg="mod">
          <ac:chgData name="reza kabir" userId="af3c95a13102d509" providerId="LiveId" clId="{88200EE4-F4B4-49E8-8126-B01E5FCCBE2D}" dt="2020-05-17T11:47:02.229" v="2358" actId="165"/>
          <ac:spMkLst>
            <pc:docMk/>
            <pc:sldMk cId="1338208039" sldId="529"/>
            <ac:spMk id="464" creationId="{8B70B19F-2E45-4E32-AA59-7231E16914DB}"/>
          </ac:spMkLst>
        </pc:spChg>
        <pc:spChg chg="mod">
          <ac:chgData name="reza kabir" userId="af3c95a13102d509" providerId="LiveId" clId="{88200EE4-F4B4-49E8-8126-B01E5FCCBE2D}" dt="2020-05-17T11:47:02.229" v="2358" actId="165"/>
          <ac:spMkLst>
            <pc:docMk/>
            <pc:sldMk cId="1338208039" sldId="529"/>
            <ac:spMk id="465" creationId="{42193B76-0FBC-4545-9B2A-E80DE57E692E}"/>
          </ac:spMkLst>
        </pc:spChg>
        <pc:spChg chg="mod">
          <ac:chgData name="reza kabir" userId="af3c95a13102d509" providerId="LiveId" clId="{88200EE4-F4B4-49E8-8126-B01E5FCCBE2D}" dt="2020-05-17T11:47:02.229" v="2358" actId="165"/>
          <ac:spMkLst>
            <pc:docMk/>
            <pc:sldMk cId="1338208039" sldId="529"/>
            <ac:spMk id="466" creationId="{F19A1B5A-9ADB-451E-A59D-EEAA338184DD}"/>
          </ac:spMkLst>
        </pc:spChg>
        <pc:spChg chg="mod">
          <ac:chgData name="reza kabir" userId="af3c95a13102d509" providerId="LiveId" clId="{88200EE4-F4B4-49E8-8126-B01E5FCCBE2D}" dt="2020-05-17T11:47:02.229" v="2358" actId="165"/>
          <ac:spMkLst>
            <pc:docMk/>
            <pc:sldMk cId="1338208039" sldId="529"/>
            <ac:spMk id="467" creationId="{6237ECB9-CF95-41ED-9925-845198C997DC}"/>
          </ac:spMkLst>
        </pc:spChg>
        <pc:spChg chg="mod">
          <ac:chgData name="reza kabir" userId="af3c95a13102d509" providerId="LiveId" clId="{88200EE4-F4B4-49E8-8126-B01E5FCCBE2D}" dt="2020-05-17T11:47:02.229" v="2358" actId="165"/>
          <ac:spMkLst>
            <pc:docMk/>
            <pc:sldMk cId="1338208039" sldId="529"/>
            <ac:spMk id="468" creationId="{600480FB-7EB4-4F97-97A7-F0CE9CAD0922}"/>
          </ac:spMkLst>
        </pc:spChg>
        <pc:spChg chg="mod">
          <ac:chgData name="reza kabir" userId="af3c95a13102d509" providerId="LiveId" clId="{88200EE4-F4B4-49E8-8126-B01E5FCCBE2D}" dt="2020-05-17T11:47:02.229" v="2358" actId="165"/>
          <ac:spMkLst>
            <pc:docMk/>
            <pc:sldMk cId="1338208039" sldId="529"/>
            <ac:spMk id="469" creationId="{59AD4C48-73D6-4A38-9786-3278475AE2CF}"/>
          </ac:spMkLst>
        </pc:spChg>
        <pc:spChg chg="mod">
          <ac:chgData name="reza kabir" userId="af3c95a13102d509" providerId="LiveId" clId="{88200EE4-F4B4-49E8-8126-B01E5FCCBE2D}" dt="2020-05-17T11:47:02.229" v="2358" actId="165"/>
          <ac:spMkLst>
            <pc:docMk/>
            <pc:sldMk cId="1338208039" sldId="529"/>
            <ac:spMk id="470" creationId="{89C6A252-2836-4165-923F-48F8E8EA1D7D}"/>
          </ac:spMkLst>
        </pc:spChg>
        <pc:spChg chg="mod">
          <ac:chgData name="reza kabir" userId="af3c95a13102d509" providerId="LiveId" clId="{88200EE4-F4B4-49E8-8126-B01E5FCCBE2D}" dt="2020-05-17T11:47:02.229" v="2358" actId="165"/>
          <ac:spMkLst>
            <pc:docMk/>
            <pc:sldMk cId="1338208039" sldId="529"/>
            <ac:spMk id="471" creationId="{09890B86-5F8B-4771-B7FC-E32B056B2F05}"/>
          </ac:spMkLst>
        </pc:spChg>
        <pc:spChg chg="mod">
          <ac:chgData name="reza kabir" userId="af3c95a13102d509" providerId="LiveId" clId="{88200EE4-F4B4-49E8-8126-B01E5FCCBE2D}" dt="2020-05-17T11:47:02.229" v="2358" actId="165"/>
          <ac:spMkLst>
            <pc:docMk/>
            <pc:sldMk cId="1338208039" sldId="529"/>
            <ac:spMk id="472" creationId="{B89B1BCA-BCC5-4F04-8932-A32D307E24F7}"/>
          </ac:spMkLst>
        </pc:spChg>
        <pc:spChg chg="mod">
          <ac:chgData name="reza kabir" userId="af3c95a13102d509" providerId="LiveId" clId="{88200EE4-F4B4-49E8-8126-B01E5FCCBE2D}" dt="2020-05-17T11:47:02.229" v="2358" actId="165"/>
          <ac:spMkLst>
            <pc:docMk/>
            <pc:sldMk cId="1338208039" sldId="529"/>
            <ac:spMk id="473" creationId="{AA3FAA85-FD49-4132-84DC-3E395DDC92CD}"/>
          </ac:spMkLst>
        </pc:spChg>
        <pc:spChg chg="mod">
          <ac:chgData name="reza kabir" userId="af3c95a13102d509" providerId="LiveId" clId="{88200EE4-F4B4-49E8-8126-B01E5FCCBE2D}" dt="2020-05-17T11:47:02.229" v="2358" actId="165"/>
          <ac:spMkLst>
            <pc:docMk/>
            <pc:sldMk cId="1338208039" sldId="529"/>
            <ac:spMk id="474" creationId="{7D533373-9C1F-4FD0-97CF-0F7B3032FE13}"/>
          </ac:spMkLst>
        </pc:spChg>
        <pc:spChg chg="mod">
          <ac:chgData name="reza kabir" userId="af3c95a13102d509" providerId="LiveId" clId="{88200EE4-F4B4-49E8-8126-B01E5FCCBE2D}" dt="2020-05-17T11:47:02.229" v="2358" actId="165"/>
          <ac:spMkLst>
            <pc:docMk/>
            <pc:sldMk cId="1338208039" sldId="529"/>
            <ac:spMk id="475" creationId="{65D89DC6-7ABB-4052-A24F-94E2014250D6}"/>
          </ac:spMkLst>
        </pc:spChg>
        <pc:spChg chg="mod">
          <ac:chgData name="reza kabir" userId="af3c95a13102d509" providerId="LiveId" clId="{88200EE4-F4B4-49E8-8126-B01E5FCCBE2D}" dt="2020-05-17T11:47:02.229" v="2358" actId="165"/>
          <ac:spMkLst>
            <pc:docMk/>
            <pc:sldMk cId="1338208039" sldId="529"/>
            <ac:spMk id="476" creationId="{B45A1D3F-D49F-40FB-B6FF-F60D754CCA25}"/>
          </ac:spMkLst>
        </pc:spChg>
        <pc:spChg chg="mod">
          <ac:chgData name="reza kabir" userId="af3c95a13102d509" providerId="LiveId" clId="{88200EE4-F4B4-49E8-8126-B01E5FCCBE2D}" dt="2020-05-17T11:47:02.229" v="2358" actId="165"/>
          <ac:spMkLst>
            <pc:docMk/>
            <pc:sldMk cId="1338208039" sldId="529"/>
            <ac:spMk id="477" creationId="{BE9A45C3-C4CB-4183-88A9-63A5381201D4}"/>
          </ac:spMkLst>
        </pc:spChg>
        <pc:spChg chg="mod">
          <ac:chgData name="reza kabir" userId="af3c95a13102d509" providerId="LiveId" clId="{88200EE4-F4B4-49E8-8126-B01E5FCCBE2D}" dt="2020-05-17T11:47:02.229" v="2358" actId="165"/>
          <ac:spMkLst>
            <pc:docMk/>
            <pc:sldMk cId="1338208039" sldId="529"/>
            <ac:spMk id="478" creationId="{9ED0B9A2-735B-4FB5-B4E0-777942CEF2BC}"/>
          </ac:spMkLst>
        </pc:spChg>
        <pc:spChg chg="mod">
          <ac:chgData name="reza kabir" userId="af3c95a13102d509" providerId="LiveId" clId="{88200EE4-F4B4-49E8-8126-B01E5FCCBE2D}" dt="2020-05-17T11:47:02.229" v="2358" actId="165"/>
          <ac:spMkLst>
            <pc:docMk/>
            <pc:sldMk cId="1338208039" sldId="529"/>
            <ac:spMk id="479" creationId="{5A625668-08AC-41E6-A368-971B40486585}"/>
          </ac:spMkLst>
        </pc:spChg>
        <pc:spChg chg="mod">
          <ac:chgData name="reza kabir" userId="af3c95a13102d509" providerId="LiveId" clId="{88200EE4-F4B4-49E8-8126-B01E5FCCBE2D}" dt="2020-05-17T11:47:02.229" v="2358" actId="165"/>
          <ac:spMkLst>
            <pc:docMk/>
            <pc:sldMk cId="1338208039" sldId="529"/>
            <ac:spMk id="480" creationId="{6283B877-3AC4-4B59-84CA-03B49EC8A6E6}"/>
          </ac:spMkLst>
        </pc:spChg>
        <pc:spChg chg="mod">
          <ac:chgData name="reza kabir" userId="af3c95a13102d509" providerId="LiveId" clId="{88200EE4-F4B4-49E8-8126-B01E5FCCBE2D}" dt="2020-05-17T11:47:02.229" v="2358" actId="165"/>
          <ac:spMkLst>
            <pc:docMk/>
            <pc:sldMk cId="1338208039" sldId="529"/>
            <ac:spMk id="481" creationId="{1426E843-76BB-490E-B7D8-C4D28F79CD18}"/>
          </ac:spMkLst>
        </pc:spChg>
        <pc:spChg chg="mod">
          <ac:chgData name="reza kabir" userId="af3c95a13102d509" providerId="LiveId" clId="{88200EE4-F4B4-49E8-8126-B01E5FCCBE2D}" dt="2020-05-17T11:47:02.229" v="2358" actId="165"/>
          <ac:spMkLst>
            <pc:docMk/>
            <pc:sldMk cId="1338208039" sldId="529"/>
            <ac:spMk id="482" creationId="{60EE64BA-54A0-4C5E-887B-09888EE99AD0}"/>
          </ac:spMkLst>
        </pc:spChg>
        <pc:spChg chg="mod">
          <ac:chgData name="reza kabir" userId="af3c95a13102d509" providerId="LiveId" clId="{88200EE4-F4B4-49E8-8126-B01E5FCCBE2D}" dt="2020-05-17T11:47:02.229" v="2358" actId="165"/>
          <ac:spMkLst>
            <pc:docMk/>
            <pc:sldMk cId="1338208039" sldId="529"/>
            <ac:spMk id="483" creationId="{1EE29513-ED0A-4FA5-BB8B-B0EEF547B11B}"/>
          </ac:spMkLst>
        </pc:spChg>
        <pc:spChg chg="mod">
          <ac:chgData name="reza kabir" userId="af3c95a13102d509" providerId="LiveId" clId="{88200EE4-F4B4-49E8-8126-B01E5FCCBE2D}" dt="2020-05-17T11:47:02.229" v="2358" actId="165"/>
          <ac:spMkLst>
            <pc:docMk/>
            <pc:sldMk cId="1338208039" sldId="529"/>
            <ac:spMk id="484" creationId="{B4CE9C8E-4867-41FD-9796-3D4B2B25E0EE}"/>
          </ac:spMkLst>
        </pc:spChg>
        <pc:spChg chg="mod">
          <ac:chgData name="reza kabir" userId="af3c95a13102d509" providerId="LiveId" clId="{88200EE4-F4B4-49E8-8126-B01E5FCCBE2D}" dt="2020-05-17T11:47:02.229" v="2358" actId="165"/>
          <ac:spMkLst>
            <pc:docMk/>
            <pc:sldMk cId="1338208039" sldId="529"/>
            <ac:spMk id="485" creationId="{C913DBF1-DCB2-44AC-B7AA-A2B8B8F647E1}"/>
          </ac:spMkLst>
        </pc:spChg>
        <pc:spChg chg="mod">
          <ac:chgData name="reza kabir" userId="af3c95a13102d509" providerId="LiveId" clId="{88200EE4-F4B4-49E8-8126-B01E5FCCBE2D}" dt="2020-05-17T11:47:02.229" v="2358" actId="165"/>
          <ac:spMkLst>
            <pc:docMk/>
            <pc:sldMk cId="1338208039" sldId="529"/>
            <ac:spMk id="486" creationId="{0C1BA80C-E269-4449-A35B-B4D133D8D8F6}"/>
          </ac:spMkLst>
        </pc:spChg>
        <pc:spChg chg="mod">
          <ac:chgData name="reza kabir" userId="af3c95a13102d509" providerId="LiveId" clId="{88200EE4-F4B4-49E8-8126-B01E5FCCBE2D}" dt="2020-05-17T11:47:02.229" v="2358" actId="165"/>
          <ac:spMkLst>
            <pc:docMk/>
            <pc:sldMk cId="1338208039" sldId="529"/>
            <ac:spMk id="487" creationId="{BFABBC5A-C905-442C-A759-5783013F08C7}"/>
          </ac:spMkLst>
        </pc:spChg>
        <pc:spChg chg="mod">
          <ac:chgData name="reza kabir" userId="af3c95a13102d509" providerId="LiveId" clId="{88200EE4-F4B4-49E8-8126-B01E5FCCBE2D}" dt="2020-05-17T11:47:02.229" v="2358" actId="165"/>
          <ac:spMkLst>
            <pc:docMk/>
            <pc:sldMk cId="1338208039" sldId="529"/>
            <ac:spMk id="488" creationId="{800048CA-7869-4198-9050-DA535FB07E82}"/>
          </ac:spMkLst>
        </pc:spChg>
        <pc:spChg chg="mod">
          <ac:chgData name="reza kabir" userId="af3c95a13102d509" providerId="LiveId" clId="{88200EE4-F4B4-49E8-8126-B01E5FCCBE2D}" dt="2020-05-17T11:47:02.229" v="2358" actId="165"/>
          <ac:spMkLst>
            <pc:docMk/>
            <pc:sldMk cId="1338208039" sldId="529"/>
            <ac:spMk id="489" creationId="{921D16B3-DE3E-40BE-A755-81BC651881BB}"/>
          </ac:spMkLst>
        </pc:spChg>
        <pc:spChg chg="mod">
          <ac:chgData name="reza kabir" userId="af3c95a13102d509" providerId="LiveId" clId="{88200EE4-F4B4-49E8-8126-B01E5FCCBE2D}" dt="2020-05-17T11:47:02.229" v="2358" actId="165"/>
          <ac:spMkLst>
            <pc:docMk/>
            <pc:sldMk cId="1338208039" sldId="529"/>
            <ac:spMk id="490" creationId="{3F1A4052-54D5-4885-B6AF-9683C75F9529}"/>
          </ac:spMkLst>
        </pc:spChg>
        <pc:spChg chg="mod">
          <ac:chgData name="reza kabir" userId="af3c95a13102d509" providerId="LiveId" clId="{88200EE4-F4B4-49E8-8126-B01E5FCCBE2D}" dt="2020-05-17T11:47:02.229" v="2358" actId="165"/>
          <ac:spMkLst>
            <pc:docMk/>
            <pc:sldMk cId="1338208039" sldId="529"/>
            <ac:spMk id="491" creationId="{9C9E7F8A-5DE3-47ED-B915-B8204DB5DB90}"/>
          </ac:spMkLst>
        </pc:spChg>
        <pc:spChg chg="mod">
          <ac:chgData name="reza kabir" userId="af3c95a13102d509" providerId="LiveId" clId="{88200EE4-F4B4-49E8-8126-B01E5FCCBE2D}" dt="2020-05-17T11:47:02.229" v="2358" actId="165"/>
          <ac:spMkLst>
            <pc:docMk/>
            <pc:sldMk cId="1338208039" sldId="529"/>
            <ac:spMk id="492" creationId="{10425E4D-50AA-4A1B-AA92-2BF5BF9FE537}"/>
          </ac:spMkLst>
        </pc:spChg>
        <pc:spChg chg="mod">
          <ac:chgData name="reza kabir" userId="af3c95a13102d509" providerId="LiveId" clId="{88200EE4-F4B4-49E8-8126-B01E5FCCBE2D}" dt="2020-05-17T11:47:02.229" v="2358" actId="165"/>
          <ac:spMkLst>
            <pc:docMk/>
            <pc:sldMk cId="1338208039" sldId="529"/>
            <ac:spMk id="493" creationId="{7FA22791-7DA8-45A3-BCF7-BF51722AA6C1}"/>
          </ac:spMkLst>
        </pc:spChg>
        <pc:spChg chg="mod">
          <ac:chgData name="reza kabir" userId="af3c95a13102d509" providerId="LiveId" clId="{88200EE4-F4B4-49E8-8126-B01E5FCCBE2D}" dt="2020-05-17T11:47:02.229" v="2358" actId="165"/>
          <ac:spMkLst>
            <pc:docMk/>
            <pc:sldMk cId="1338208039" sldId="529"/>
            <ac:spMk id="494" creationId="{0EFF1682-483F-4D43-B623-F02FD8C3A693}"/>
          </ac:spMkLst>
        </pc:spChg>
        <pc:spChg chg="mod">
          <ac:chgData name="reza kabir" userId="af3c95a13102d509" providerId="LiveId" clId="{88200EE4-F4B4-49E8-8126-B01E5FCCBE2D}" dt="2020-05-17T11:47:02.229" v="2358" actId="165"/>
          <ac:spMkLst>
            <pc:docMk/>
            <pc:sldMk cId="1338208039" sldId="529"/>
            <ac:spMk id="495" creationId="{3E3217E0-1555-4B29-A870-9613AC421C8E}"/>
          </ac:spMkLst>
        </pc:spChg>
        <pc:spChg chg="mod">
          <ac:chgData name="reza kabir" userId="af3c95a13102d509" providerId="LiveId" clId="{88200EE4-F4B4-49E8-8126-B01E5FCCBE2D}" dt="2020-05-17T11:47:02.229" v="2358" actId="165"/>
          <ac:spMkLst>
            <pc:docMk/>
            <pc:sldMk cId="1338208039" sldId="529"/>
            <ac:spMk id="496" creationId="{C806A79D-D322-4C6D-BAD3-7165A06D4211}"/>
          </ac:spMkLst>
        </pc:spChg>
        <pc:spChg chg="mod">
          <ac:chgData name="reza kabir" userId="af3c95a13102d509" providerId="LiveId" clId="{88200EE4-F4B4-49E8-8126-B01E5FCCBE2D}" dt="2020-05-17T11:47:02.229" v="2358" actId="165"/>
          <ac:spMkLst>
            <pc:docMk/>
            <pc:sldMk cId="1338208039" sldId="529"/>
            <ac:spMk id="497" creationId="{2C03EB97-CB71-4301-924B-73497AFD6225}"/>
          </ac:spMkLst>
        </pc:spChg>
        <pc:spChg chg="mod">
          <ac:chgData name="reza kabir" userId="af3c95a13102d509" providerId="LiveId" clId="{88200EE4-F4B4-49E8-8126-B01E5FCCBE2D}" dt="2020-05-17T11:47:02.229" v="2358" actId="165"/>
          <ac:spMkLst>
            <pc:docMk/>
            <pc:sldMk cId="1338208039" sldId="529"/>
            <ac:spMk id="498" creationId="{24792EEF-6EFC-4FDA-BE2B-A8C7F429C966}"/>
          </ac:spMkLst>
        </pc:spChg>
        <pc:spChg chg="mod">
          <ac:chgData name="reza kabir" userId="af3c95a13102d509" providerId="LiveId" clId="{88200EE4-F4B4-49E8-8126-B01E5FCCBE2D}" dt="2020-05-17T11:47:02.229" v="2358" actId="165"/>
          <ac:spMkLst>
            <pc:docMk/>
            <pc:sldMk cId="1338208039" sldId="529"/>
            <ac:spMk id="499" creationId="{27CCC8AD-6648-4833-AC97-474FE68273E0}"/>
          </ac:spMkLst>
        </pc:spChg>
        <pc:spChg chg="mod">
          <ac:chgData name="reza kabir" userId="af3c95a13102d509" providerId="LiveId" clId="{88200EE4-F4B4-49E8-8126-B01E5FCCBE2D}" dt="2020-05-17T11:47:02.229" v="2358" actId="165"/>
          <ac:spMkLst>
            <pc:docMk/>
            <pc:sldMk cId="1338208039" sldId="529"/>
            <ac:spMk id="500" creationId="{DED9DEB5-24CC-4F2E-B72F-18452CB764FF}"/>
          </ac:spMkLst>
        </pc:spChg>
        <pc:spChg chg="mod">
          <ac:chgData name="reza kabir" userId="af3c95a13102d509" providerId="LiveId" clId="{88200EE4-F4B4-49E8-8126-B01E5FCCBE2D}" dt="2020-05-17T11:47:02.229" v="2358" actId="165"/>
          <ac:spMkLst>
            <pc:docMk/>
            <pc:sldMk cId="1338208039" sldId="529"/>
            <ac:spMk id="501" creationId="{905BF494-8A81-4B62-8BA1-B03B706F7BD7}"/>
          </ac:spMkLst>
        </pc:spChg>
        <pc:spChg chg="mod">
          <ac:chgData name="reza kabir" userId="af3c95a13102d509" providerId="LiveId" clId="{88200EE4-F4B4-49E8-8126-B01E5FCCBE2D}" dt="2020-05-17T11:47:02.229" v="2358" actId="165"/>
          <ac:spMkLst>
            <pc:docMk/>
            <pc:sldMk cId="1338208039" sldId="529"/>
            <ac:spMk id="502" creationId="{30E897DB-BF58-419D-834B-3FDE9D68A015}"/>
          </ac:spMkLst>
        </pc:spChg>
        <pc:spChg chg="mod">
          <ac:chgData name="reza kabir" userId="af3c95a13102d509" providerId="LiveId" clId="{88200EE4-F4B4-49E8-8126-B01E5FCCBE2D}" dt="2020-05-17T11:47:02.229" v="2358" actId="165"/>
          <ac:spMkLst>
            <pc:docMk/>
            <pc:sldMk cId="1338208039" sldId="529"/>
            <ac:spMk id="503" creationId="{F69F4BB7-247E-4CDE-B2FA-54D3C1E9138D}"/>
          </ac:spMkLst>
        </pc:spChg>
        <pc:spChg chg="mod">
          <ac:chgData name="reza kabir" userId="af3c95a13102d509" providerId="LiveId" clId="{88200EE4-F4B4-49E8-8126-B01E5FCCBE2D}" dt="2020-05-17T11:47:02.229" v="2358" actId="165"/>
          <ac:spMkLst>
            <pc:docMk/>
            <pc:sldMk cId="1338208039" sldId="529"/>
            <ac:spMk id="504" creationId="{378097DB-9DEA-45BA-A0E4-EF307C47DB2F}"/>
          </ac:spMkLst>
        </pc:spChg>
        <pc:spChg chg="mod">
          <ac:chgData name="reza kabir" userId="af3c95a13102d509" providerId="LiveId" clId="{88200EE4-F4B4-49E8-8126-B01E5FCCBE2D}" dt="2020-05-17T11:47:02.229" v="2358" actId="165"/>
          <ac:spMkLst>
            <pc:docMk/>
            <pc:sldMk cId="1338208039" sldId="529"/>
            <ac:spMk id="505" creationId="{E315E4CC-48A8-4201-8F4D-EAC1955FB626}"/>
          </ac:spMkLst>
        </pc:spChg>
        <pc:spChg chg="mod">
          <ac:chgData name="reza kabir" userId="af3c95a13102d509" providerId="LiveId" clId="{88200EE4-F4B4-49E8-8126-B01E5FCCBE2D}" dt="2020-05-17T11:47:02.229" v="2358" actId="165"/>
          <ac:spMkLst>
            <pc:docMk/>
            <pc:sldMk cId="1338208039" sldId="529"/>
            <ac:spMk id="506" creationId="{725F470C-51A2-48C1-8810-ED17B9FFFD77}"/>
          </ac:spMkLst>
        </pc:spChg>
        <pc:spChg chg="mod">
          <ac:chgData name="reza kabir" userId="af3c95a13102d509" providerId="LiveId" clId="{88200EE4-F4B4-49E8-8126-B01E5FCCBE2D}" dt="2020-05-17T11:47:02.229" v="2358" actId="165"/>
          <ac:spMkLst>
            <pc:docMk/>
            <pc:sldMk cId="1338208039" sldId="529"/>
            <ac:spMk id="507" creationId="{8355142F-CD7B-4D15-9195-C5517180D497}"/>
          </ac:spMkLst>
        </pc:spChg>
        <pc:spChg chg="mod">
          <ac:chgData name="reza kabir" userId="af3c95a13102d509" providerId="LiveId" clId="{88200EE4-F4B4-49E8-8126-B01E5FCCBE2D}" dt="2020-05-17T11:47:02.229" v="2358" actId="165"/>
          <ac:spMkLst>
            <pc:docMk/>
            <pc:sldMk cId="1338208039" sldId="529"/>
            <ac:spMk id="508" creationId="{6E71DBD8-F43B-4BD9-8FF0-822104F2EC2A}"/>
          </ac:spMkLst>
        </pc:spChg>
        <pc:spChg chg="mod">
          <ac:chgData name="reza kabir" userId="af3c95a13102d509" providerId="LiveId" clId="{88200EE4-F4B4-49E8-8126-B01E5FCCBE2D}" dt="2020-05-17T11:47:02.229" v="2358" actId="165"/>
          <ac:spMkLst>
            <pc:docMk/>
            <pc:sldMk cId="1338208039" sldId="529"/>
            <ac:spMk id="509" creationId="{3B2CFD02-F7D8-400D-A35D-35715E39CA85}"/>
          </ac:spMkLst>
        </pc:spChg>
        <pc:spChg chg="mod">
          <ac:chgData name="reza kabir" userId="af3c95a13102d509" providerId="LiveId" clId="{88200EE4-F4B4-49E8-8126-B01E5FCCBE2D}" dt="2020-05-17T11:47:02.229" v="2358" actId="165"/>
          <ac:spMkLst>
            <pc:docMk/>
            <pc:sldMk cId="1338208039" sldId="529"/>
            <ac:spMk id="510" creationId="{4B80FA5B-7BAA-43B2-B08F-B6D70207B8B8}"/>
          </ac:spMkLst>
        </pc:spChg>
        <pc:spChg chg="mod">
          <ac:chgData name="reza kabir" userId="af3c95a13102d509" providerId="LiveId" clId="{88200EE4-F4B4-49E8-8126-B01E5FCCBE2D}" dt="2020-05-17T11:47:02.229" v="2358" actId="165"/>
          <ac:spMkLst>
            <pc:docMk/>
            <pc:sldMk cId="1338208039" sldId="529"/>
            <ac:spMk id="511" creationId="{04039667-33F6-48D6-A945-8C572A02018D}"/>
          </ac:spMkLst>
        </pc:spChg>
        <pc:spChg chg="mod">
          <ac:chgData name="reza kabir" userId="af3c95a13102d509" providerId="LiveId" clId="{88200EE4-F4B4-49E8-8126-B01E5FCCBE2D}" dt="2020-05-17T11:47:02.229" v="2358" actId="165"/>
          <ac:spMkLst>
            <pc:docMk/>
            <pc:sldMk cId="1338208039" sldId="529"/>
            <ac:spMk id="512" creationId="{0B1C448F-84BF-4258-8789-8C5C236ABDFD}"/>
          </ac:spMkLst>
        </pc:spChg>
        <pc:spChg chg="mod">
          <ac:chgData name="reza kabir" userId="af3c95a13102d509" providerId="LiveId" clId="{88200EE4-F4B4-49E8-8126-B01E5FCCBE2D}" dt="2020-05-17T11:47:02.229" v="2358" actId="165"/>
          <ac:spMkLst>
            <pc:docMk/>
            <pc:sldMk cId="1338208039" sldId="529"/>
            <ac:spMk id="513" creationId="{2075C1F0-871C-4EC3-99B5-31F15E93D670}"/>
          </ac:spMkLst>
        </pc:spChg>
        <pc:spChg chg="mod">
          <ac:chgData name="reza kabir" userId="af3c95a13102d509" providerId="LiveId" clId="{88200EE4-F4B4-49E8-8126-B01E5FCCBE2D}" dt="2020-05-17T11:47:02.229" v="2358" actId="165"/>
          <ac:spMkLst>
            <pc:docMk/>
            <pc:sldMk cId="1338208039" sldId="529"/>
            <ac:spMk id="514" creationId="{D6A2D07D-6E24-455F-AB69-90CD86051A4F}"/>
          </ac:spMkLst>
        </pc:spChg>
        <pc:spChg chg="mod">
          <ac:chgData name="reza kabir" userId="af3c95a13102d509" providerId="LiveId" clId="{88200EE4-F4B4-49E8-8126-B01E5FCCBE2D}" dt="2020-05-17T11:47:02.229" v="2358" actId="165"/>
          <ac:spMkLst>
            <pc:docMk/>
            <pc:sldMk cId="1338208039" sldId="529"/>
            <ac:spMk id="515" creationId="{390EDBA2-C7C4-49D8-83D4-307F6AF3ECFD}"/>
          </ac:spMkLst>
        </pc:spChg>
        <pc:spChg chg="mod">
          <ac:chgData name="reza kabir" userId="af3c95a13102d509" providerId="LiveId" clId="{88200EE4-F4B4-49E8-8126-B01E5FCCBE2D}" dt="2020-05-17T11:47:02.229" v="2358" actId="165"/>
          <ac:spMkLst>
            <pc:docMk/>
            <pc:sldMk cId="1338208039" sldId="529"/>
            <ac:spMk id="516" creationId="{FD3741A7-E6E0-4C13-81E5-F419A58D9D11}"/>
          </ac:spMkLst>
        </pc:spChg>
        <pc:spChg chg="mod">
          <ac:chgData name="reza kabir" userId="af3c95a13102d509" providerId="LiveId" clId="{88200EE4-F4B4-49E8-8126-B01E5FCCBE2D}" dt="2020-05-17T11:47:02.229" v="2358" actId="165"/>
          <ac:spMkLst>
            <pc:docMk/>
            <pc:sldMk cId="1338208039" sldId="529"/>
            <ac:spMk id="517" creationId="{C234B6D6-7780-4853-9B0B-089F718BD845}"/>
          </ac:spMkLst>
        </pc:spChg>
        <pc:spChg chg="mod">
          <ac:chgData name="reza kabir" userId="af3c95a13102d509" providerId="LiveId" clId="{88200EE4-F4B4-49E8-8126-B01E5FCCBE2D}" dt="2020-05-17T11:47:02.229" v="2358" actId="165"/>
          <ac:spMkLst>
            <pc:docMk/>
            <pc:sldMk cId="1338208039" sldId="529"/>
            <ac:spMk id="518" creationId="{A419DCC5-F262-4241-B664-BBBE36F02FE3}"/>
          </ac:spMkLst>
        </pc:spChg>
        <pc:spChg chg="mod">
          <ac:chgData name="reza kabir" userId="af3c95a13102d509" providerId="LiveId" clId="{88200EE4-F4B4-49E8-8126-B01E5FCCBE2D}" dt="2020-05-17T11:47:02.229" v="2358" actId="165"/>
          <ac:spMkLst>
            <pc:docMk/>
            <pc:sldMk cId="1338208039" sldId="529"/>
            <ac:spMk id="519" creationId="{DEA70E93-FD52-41A2-895B-A5F6A3433DE8}"/>
          </ac:spMkLst>
        </pc:spChg>
        <pc:spChg chg="mod">
          <ac:chgData name="reza kabir" userId="af3c95a13102d509" providerId="LiveId" clId="{88200EE4-F4B4-49E8-8126-B01E5FCCBE2D}" dt="2020-05-17T11:47:02.229" v="2358" actId="165"/>
          <ac:spMkLst>
            <pc:docMk/>
            <pc:sldMk cId="1338208039" sldId="529"/>
            <ac:spMk id="520" creationId="{A5DD96B4-6709-4538-8118-770272AB29A5}"/>
          </ac:spMkLst>
        </pc:spChg>
        <pc:spChg chg="mod">
          <ac:chgData name="reza kabir" userId="af3c95a13102d509" providerId="LiveId" clId="{88200EE4-F4B4-49E8-8126-B01E5FCCBE2D}" dt="2020-05-17T11:47:02.229" v="2358" actId="165"/>
          <ac:spMkLst>
            <pc:docMk/>
            <pc:sldMk cId="1338208039" sldId="529"/>
            <ac:spMk id="521" creationId="{97A53783-F7E5-411B-AE2D-89C71F96CE20}"/>
          </ac:spMkLst>
        </pc:spChg>
        <pc:spChg chg="mod">
          <ac:chgData name="reza kabir" userId="af3c95a13102d509" providerId="LiveId" clId="{88200EE4-F4B4-49E8-8126-B01E5FCCBE2D}" dt="2020-05-17T11:47:02.229" v="2358" actId="165"/>
          <ac:spMkLst>
            <pc:docMk/>
            <pc:sldMk cId="1338208039" sldId="529"/>
            <ac:spMk id="522" creationId="{A69B1071-2E92-4FA7-BA7D-461CACCEC6A5}"/>
          </ac:spMkLst>
        </pc:spChg>
        <pc:spChg chg="mod">
          <ac:chgData name="reza kabir" userId="af3c95a13102d509" providerId="LiveId" clId="{88200EE4-F4B4-49E8-8126-B01E5FCCBE2D}" dt="2020-05-17T11:47:02.229" v="2358" actId="165"/>
          <ac:spMkLst>
            <pc:docMk/>
            <pc:sldMk cId="1338208039" sldId="529"/>
            <ac:spMk id="523" creationId="{068D0C86-87F7-4258-BA46-D99AF43B4ECB}"/>
          </ac:spMkLst>
        </pc:spChg>
        <pc:spChg chg="mod">
          <ac:chgData name="reza kabir" userId="af3c95a13102d509" providerId="LiveId" clId="{88200EE4-F4B4-49E8-8126-B01E5FCCBE2D}" dt="2020-05-17T11:47:02.229" v="2358" actId="165"/>
          <ac:spMkLst>
            <pc:docMk/>
            <pc:sldMk cId="1338208039" sldId="529"/>
            <ac:spMk id="524" creationId="{2CEC5606-BEF0-4CB4-A0B4-DE03EF5C41A8}"/>
          </ac:spMkLst>
        </pc:spChg>
        <pc:spChg chg="mod">
          <ac:chgData name="reza kabir" userId="af3c95a13102d509" providerId="LiveId" clId="{88200EE4-F4B4-49E8-8126-B01E5FCCBE2D}" dt="2020-05-17T11:47:02.229" v="2358" actId="165"/>
          <ac:spMkLst>
            <pc:docMk/>
            <pc:sldMk cId="1338208039" sldId="529"/>
            <ac:spMk id="525" creationId="{180FF61D-1AE6-46E7-8699-5F6AD416A460}"/>
          </ac:spMkLst>
        </pc:spChg>
        <pc:spChg chg="mod">
          <ac:chgData name="reza kabir" userId="af3c95a13102d509" providerId="LiveId" clId="{88200EE4-F4B4-49E8-8126-B01E5FCCBE2D}" dt="2020-05-17T11:47:02.229" v="2358" actId="165"/>
          <ac:spMkLst>
            <pc:docMk/>
            <pc:sldMk cId="1338208039" sldId="529"/>
            <ac:spMk id="526" creationId="{1ED0CEA6-51A5-4D5A-98F5-2EB6D0B17A90}"/>
          </ac:spMkLst>
        </pc:spChg>
        <pc:spChg chg="mod">
          <ac:chgData name="reza kabir" userId="af3c95a13102d509" providerId="LiveId" clId="{88200EE4-F4B4-49E8-8126-B01E5FCCBE2D}" dt="2020-05-17T11:47:02.229" v="2358" actId="165"/>
          <ac:spMkLst>
            <pc:docMk/>
            <pc:sldMk cId="1338208039" sldId="529"/>
            <ac:spMk id="527" creationId="{18C44887-16B3-4826-9DCF-145336757F00}"/>
          </ac:spMkLst>
        </pc:spChg>
        <pc:spChg chg="mod">
          <ac:chgData name="reza kabir" userId="af3c95a13102d509" providerId="LiveId" clId="{88200EE4-F4B4-49E8-8126-B01E5FCCBE2D}" dt="2020-05-17T11:47:02.229" v="2358" actId="165"/>
          <ac:spMkLst>
            <pc:docMk/>
            <pc:sldMk cId="1338208039" sldId="529"/>
            <ac:spMk id="528" creationId="{20EDB7CF-3A2D-44D8-80A1-2E14E15F1BAD}"/>
          </ac:spMkLst>
        </pc:spChg>
        <pc:spChg chg="mod">
          <ac:chgData name="reza kabir" userId="af3c95a13102d509" providerId="LiveId" clId="{88200EE4-F4B4-49E8-8126-B01E5FCCBE2D}" dt="2020-05-17T11:47:02.229" v="2358" actId="165"/>
          <ac:spMkLst>
            <pc:docMk/>
            <pc:sldMk cId="1338208039" sldId="529"/>
            <ac:spMk id="529" creationId="{FB834CCE-93DA-4EA9-BC74-29F3F5A66C8A}"/>
          </ac:spMkLst>
        </pc:spChg>
        <pc:spChg chg="mod">
          <ac:chgData name="reza kabir" userId="af3c95a13102d509" providerId="LiveId" clId="{88200EE4-F4B4-49E8-8126-B01E5FCCBE2D}" dt="2020-05-17T11:47:02.229" v="2358" actId="165"/>
          <ac:spMkLst>
            <pc:docMk/>
            <pc:sldMk cId="1338208039" sldId="529"/>
            <ac:spMk id="530" creationId="{C99BBFFD-2DC6-48FC-818F-F315B32A10AF}"/>
          </ac:spMkLst>
        </pc:spChg>
        <pc:spChg chg="mod">
          <ac:chgData name="reza kabir" userId="af3c95a13102d509" providerId="LiveId" clId="{88200EE4-F4B4-49E8-8126-B01E5FCCBE2D}" dt="2020-05-17T11:47:02.229" v="2358" actId="165"/>
          <ac:spMkLst>
            <pc:docMk/>
            <pc:sldMk cId="1338208039" sldId="529"/>
            <ac:spMk id="531" creationId="{CE5DAAB5-E153-4578-8EA4-7FE186C5C647}"/>
          </ac:spMkLst>
        </pc:spChg>
        <pc:spChg chg="mod">
          <ac:chgData name="reza kabir" userId="af3c95a13102d509" providerId="LiveId" clId="{88200EE4-F4B4-49E8-8126-B01E5FCCBE2D}" dt="2020-05-17T11:47:02.229" v="2358" actId="165"/>
          <ac:spMkLst>
            <pc:docMk/>
            <pc:sldMk cId="1338208039" sldId="529"/>
            <ac:spMk id="532" creationId="{5803D387-23DC-4F7F-9BAE-0EF11AAD6A30}"/>
          </ac:spMkLst>
        </pc:spChg>
        <pc:spChg chg="mod">
          <ac:chgData name="reza kabir" userId="af3c95a13102d509" providerId="LiveId" clId="{88200EE4-F4B4-49E8-8126-B01E5FCCBE2D}" dt="2020-05-17T11:47:02.229" v="2358" actId="165"/>
          <ac:spMkLst>
            <pc:docMk/>
            <pc:sldMk cId="1338208039" sldId="529"/>
            <ac:spMk id="533" creationId="{77C8AB4B-19D9-43EA-8F04-05611C684C6A}"/>
          </ac:spMkLst>
        </pc:spChg>
        <pc:spChg chg="mod">
          <ac:chgData name="reza kabir" userId="af3c95a13102d509" providerId="LiveId" clId="{88200EE4-F4B4-49E8-8126-B01E5FCCBE2D}" dt="2020-05-17T11:47:02.229" v="2358" actId="165"/>
          <ac:spMkLst>
            <pc:docMk/>
            <pc:sldMk cId="1338208039" sldId="529"/>
            <ac:spMk id="534" creationId="{53555F47-458D-4209-83A9-3F0AD11744EC}"/>
          </ac:spMkLst>
        </pc:spChg>
        <pc:spChg chg="mod">
          <ac:chgData name="reza kabir" userId="af3c95a13102d509" providerId="LiveId" clId="{88200EE4-F4B4-49E8-8126-B01E5FCCBE2D}" dt="2020-05-17T11:47:02.229" v="2358" actId="165"/>
          <ac:spMkLst>
            <pc:docMk/>
            <pc:sldMk cId="1338208039" sldId="529"/>
            <ac:spMk id="535" creationId="{8CE2F53D-90D1-4A36-8EA9-5B34C54D1813}"/>
          </ac:spMkLst>
        </pc:spChg>
        <pc:spChg chg="mod">
          <ac:chgData name="reza kabir" userId="af3c95a13102d509" providerId="LiveId" clId="{88200EE4-F4B4-49E8-8126-B01E5FCCBE2D}" dt="2020-05-17T11:47:02.229" v="2358" actId="165"/>
          <ac:spMkLst>
            <pc:docMk/>
            <pc:sldMk cId="1338208039" sldId="529"/>
            <ac:spMk id="536" creationId="{0FF277FB-0A0D-4195-AC8D-2CE69C761A6E}"/>
          </ac:spMkLst>
        </pc:spChg>
        <pc:spChg chg="mod">
          <ac:chgData name="reza kabir" userId="af3c95a13102d509" providerId="LiveId" clId="{88200EE4-F4B4-49E8-8126-B01E5FCCBE2D}" dt="2020-05-17T11:47:02.229" v="2358" actId="165"/>
          <ac:spMkLst>
            <pc:docMk/>
            <pc:sldMk cId="1338208039" sldId="529"/>
            <ac:spMk id="537" creationId="{502310EE-85E6-464C-AA59-380D3B57E952}"/>
          </ac:spMkLst>
        </pc:spChg>
        <pc:spChg chg="mod">
          <ac:chgData name="reza kabir" userId="af3c95a13102d509" providerId="LiveId" clId="{88200EE4-F4B4-49E8-8126-B01E5FCCBE2D}" dt="2020-05-17T11:47:02.229" v="2358" actId="165"/>
          <ac:spMkLst>
            <pc:docMk/>
            <pc:sldMk cId="1338208039" sldId="529"/>
            <ac:spMk id="538" creationId="{4E6E68DB-F813-4D24-A726-8A3A348F8B7E}"/>
          </ac:spMkLst>
        </pc:spChg>
        <pc:spChg chg="mod">
          <ac:chgData name="reza kabir" userId="af3c95a13102d509" providerId="LiveId" clId="{88200EE4-F4B4-49E8-8126-B01E5FCCBE2D}" dt="2020-05-17T11:47:02.229" v="2358" actId="165"/>
          <ac:spMkLst>
            <pc:docMk/>
            <pc:sldMk cId="1338208039" sldId="529"/>
            <ac:spMk id="539" creationId="{D193A7B7-F20C-4053-AE90-09030AF41E40}"/>
          </ac:spMkLst>
        </pc:spChg>
        <pc:spChg chg="mod">
          <ac:chgData name="reza kabir" userId="af3c95a13102d509" providerId="LiveId" clId="{88200EE4-F4B4-49E8-8126-B01E5FCCBE2D}" dt="2020-05-17T11:47:02.229" v="2358" actId="165"/>
          <ac:spMkLst>
            <pc:docMk/>
            <pc:sldMk cId="1338208039" sldId="529"/>
            <ac:spMk id="540" creationId="{3C80EF63-8683-4599-96EB-C772F372BDC0}"/>
          </ac:spMkLst>
        </pc:spChg>
        <pc:spChg chg="mod">
          <ac:chgData name="reza kabir" userId="af3c95a13102d509" providerId="LiveId" clId="{88200EE4-F4B4-49E8-8126-B01E5FCCBE2D}" dt="2020-05-17T11:47:02.229" v="2358" actId="165"/>
          <ac:spMkLst>
            <pc:docMk/>
            <pc:sldMk cId="1338208039" sldId="529"/>
            <ac:spMk id="541" creationId="{C5B20FC7-DE79-4CFF-848F-624277F31265}"/>
          </ac:spMkLst>
        </pc:spChg>
        <pc:spChg chg="mod">
          <ac:chgData name="reza kabir" userId="af3c95a13102d509" providerId="LiveId" clId="{88200EE4-F4B4-49E8-8126-B01E5FCCBE2D}" dt="2020-05-17T11:47:02.229" v="2358" actId="165"/>
          <ac:spMkLst>
            <pc:docMk/>
            <pc:sldMk cId="1338208039" sldId="529"/>
            <ac:spMk id="542" creationId="{8E95329C-2B17-415C-B143-8CCDDA6803C2}"/>
          </ac:spMkLst>
        </pc:spChg>
        <pc:spChg chg="mod">
          <ac:chgData name="reza kabir" userId="af3c95a13102d509" providerId="LiveId" clId="{88200EE4-F4B4-49E8-8126-B01E5FCCBE2D}" dt="2020-05-17T11:47:02.229" v="2358" actId="165"/>
          <ac:spMkLst>
            <pc:docMk/>
            <pc:sldMk cId="1338208039" sldId="529"/>
            <ac:spMk id="543" creationId="{C3270A89-4C81-4694-B896-21053D9DB2E5}"/>
          </ac:spMkLst>
        </pc:spChg>
        <pc:spChg chg="mod">
          <ac:chgData name="reza kabir" userId="af3c95a13102d509" providerId="LiveId" clId="{88200EE4-F4B4-49E8-8126-B01E5FCCBE2D}" dt="2020-05-17T11:47:02.229" v="2358" actId="165"/>
          <ac:spMkLst>
            <pc:docMk/>
            <pc:sldMk cId="1338208039" sldId="529"/>
            <ac:spMk id="544" creationId="{51D8A987-8D12-4933-A23E-635E116C4218}"/>
          </ac:spMkLst>
        </pc:spChg>
        <pc:spChg chg="mod">
          <ac:chgData name="reza kabir" userId="af3c95a13102d509" providerId="LiveId" clId="{88200EE4-F4B4-49E8-8126-B01E5FCCBE2D}" dt="2020-05-17T11:47:02.229" v="2358" actId="165"/>
          <ac:spMkLst>
            <pc:docMk/>
            <pc:sldMk cId="1338208039" sldId="529"/>
            <ac:spMk id="545" creationId="{F19A4B24-0635-4D43-B809-3D39B3451184}"/>
          </ac:spMkLst>
        </pc:spChg>
        <pc:spChg chg="mod">
          <ac:chgData name="reza kabir" userId="af3c95a13102d509" providerId="LiveId" clId="{88200EE4-F4B4-49E8-8126-B01E5FCCBE2D}" dt="2020-05-17T11:47:02.229" v="2358" actId="165"/>
          <ac:spMkLst>
            <pc:docMk/>
            <pc:sldMk cId="1338208039" sldId="529"/>
            <ac:spMk id="546" creationId="{B97A5D9D-9926-49FA-8211-5ADA531F3FD3}"/>
          </ac:spMkLst>
        </pc:spChg>
        <pc:spChg chg="mod">
          <ac:chgData name="reza kabir" userId="af3c95a13102d509" providerId="LiveId" clId="{88200EE4-F4B4-49E8-8126-B01E5FCCBE2D}" dt="2020-05-17T11:47:02.229" v="2358" actId="165"/>
          <ac:spMkLst>
            <pc:docMk/>
            <pc:sldMk cId="1338208039" sldId="529"/>
            <ac:spMk id="547" creationId="{96BD2DFF-E9D3-4C2D-B065-C71C0EE2C652}"/>
          </ac:spMkLst>
        </pc:spChg>
        <pc:spChg chg="mod">
          <ac:chgData name="reza kabir" userId="af3c95a13102d509" providerId="LiveId" clId="{88200EE4-F4B4-49E8-8126-B01E5FCCBE2D}" dt="2020-05-17T11:47:02.229" v="2358" actId="165"/>
          <ac:spMkLst>
            <pc:docMk/>
            <pc:sldMk cId="1338208039" sldId="529"/>
            <ac:spMk id="548" creationId="{2C2767D4-8B7A-47CE-945F-4DCCC21040AD}"/>
          </ac:spMkLst>
        </pc:spChg>
        <pc:spChg chg="mod">
          <ac:chgData name="reza kabir" userId="af3c95a13102d509" providerId="LiveId" clId="{88200EE4-F4B4-49E8-8126-B01E5FCCBE2D}" dt="2020-05-17T11:47:02.229" v="2358" actId="165"/>
          <ac:spMkLst>
            <pc:docMk/>
            <pc:sldMk cId="1338208039" sldId="529"/>
            <ac:spMk id="549" creationId="{C6C01831-3F66-47B7-A27B-5D533BCA2027}"/>
          </ac:spMkLst>
        </pc:spChg>
        <pc:spChg chg="mod">
          <ac:chgData name="reza kabir" userId="af3c95a13102d509" providerId="LiveId" clId="{88200EE4-F4B4-49E8-8126-B01E5FCCBE2D}" dt="2020-05-17T11:47:02.229" v="2358" actId="165"/>
          <ac:spMkLst>
            <pc:docMk/>
            <pc:sldMk cId="1338208039" sldId="529"/>
            <ac:spMk id="550" creationId="{C1401315-A5C7-4A66-B698-94C09F7921F7}"/>
          </ac:spMkLst>
        </pc:spChg>
        <pc:spChg chg="mod">
          <ac:chgData name="reza kabir" userId="af3c95a13102d509" providerId="LiveId" clId="{88200EE4-F4B4-49E8-8126-B01E5FCCBE2D}" dt="2020-05-17T11:47:02.229" v="2358" actId="165"/>
          <ac:spMkLst>
            <pc:docMk/>
            <pc:sldMk cId="1338208039" sldId="529"/>
            <ac:spMk id="551" creationId="{F243DDCD-62FB-4E53-8EEF-D7462ADA013D}"/>
          </ac:spMkLst>
        </pc:spChg>
        <pc:spChg chg="mod">
          <ac:chgData name="reza kabir" userId="af3c95a13102d509" providerId="LiveId" clId="{88200EE4-F4B4-49E8-8126-B01E5FCCBE2D}" dt="2020-05-17T11:47:02.229" v="2358" actId="165"/>
          <ac:spMkLst>
            <pc:docMk/>
            <pc:sldMk cId="1338208039" sldId="529"/>
            <ac:spMk id="552" creationId="{FE22D2E7-646C-47D7-B981-0429A188E47E}"/>
          </ac:spMkLst>
        </pc:spChg>
        <pc:spChg chg="mod">
          <ac:chgData name="reza kabir" userId="af3c95a13102d509" providerId="LiveId" clId="{88200EE4-F4B4-49E8-8126-B01E5FCCBE2D}" dt="2020-05-17T11:47:02.229" v="2358" actId="165"/>
          <ac:spMkLst>
            <pc:docMk/>
            <pc:sldMk cId="1338208039" sldId="529"/>
            <ac:spMk id="553" creationId="{AC462A78-E112-476D-94F7-FDC4D76AB5D0}"/>
          </ac:spMkLst>
        </pc:spChg>
        <pc:spChg chg="mod">
          <ac:chgData name="reza kabir" userId="af3c95a13102d509" providerId="LiveId" clId="{88200EE4-F4B4-49E8-8126-B01E5FCCBE2D}" dt="2020-05-17T11:47:02.229" v="2358" actId="165"/>
          <ac:spMkLst>
            <pc:docMk/>
            <pc:sldMk cId="1338208039" sldId="529"/>
            <ac:spMk id="554" creationId="{7C72DD83-5204-4616-A906-63AE766F04E0}"/>
          </ac:spMkLst>
        </pc:spChg>
        <pc:spChg chg="mod">
          <ac:chgData name="reza kabir" userId="af3c95a13102d509" providerId="LiveId" clId="{88200EE4-F4B4-49E8-8126-B01E5FCCBE2D}" dt="2020-05-17T11:47:02.229" v="2358" actId="165"/>
          <ac:spMkLst>
            <pc:docMk/>
            <pc:sldMk cId="1338208039" sldId="529"/>
            <ac:spMk id="555" creationId="{E6EA6296-9B7E-48AF-8C73-DA55BCA750BD}"/>
          </ac:spMkLst>
        </pc:spChg>
        <pc:spChg chg="mod">
          <ac:chgData name="reza kabir" userId="af3c95a13102d509" providerId="LiveId" clId="{88200EE4-F4B4-49E8-8126-B01E5FCCBE2D}" dt="2020-05-17T11:47:02.229" v="2358" actId="165"/>
          <ac:spMkLst>
            <pc:docMk/>
            <pc:sldMk cId="1338208039" sldId="529"/>
            <ac:spMk id="556" creationId="{8609713B-EDF6-4D72-8C27-C9063BDCE1A3}"/>
          </ac:spMkLst>
        </pc:spChg>
        <pc:spChg chg="mod">
          <ac:chgData name="reza kabir" userId="af3c95a13102d509" providerId="LiveId" clId="{88200EE4-F4B4-49E8-8126-B01E5FCCBE2D}" dt="2020-05-17T11:47:02.229" v="2358" actId="165"/>
          <ac:spMkLst>
            <pc:docMk/>
            <pc:sldMk cId="1338208039" sldId="529"/>
            <ac:spMk id="557" creationId="{75F62556-7236-4862-94B9-40029B85693B}"/>
          </ac:spMkLst>
        </pc:spChg>
        <pc:spChg chg="mod">
          <ac:chgData name="reza kabir" userId="af3c95a13102d509" providerId="LiveId" clId="{88200EE4-F4B4-49E8-8126-B01E5FCCBE2D}" dt="2020-05-17T11:47:02.229" v="2358" actId="165"/>
          <ac:spMkLst>
            <pc:docMk/>
            <pc:sldMk cId="1338208039" sldId="529"/>
            <ac:spMk id="558" creationId="{EE23CD9A-7336-4D3D-8616-23EEA921AC6D}"/>
          </ac:spMkLst>
        </pc:spChg>
        <pc:spChg chg="mod">
          <ac:chgData name="reza kabir" userId="af3c95a13102d509" providerId="LiveId" clId="{88200EE4-F4B4-49E8-8126-B01E5FCCBE2D}" dt="2020-05-17T11:47:02.229" v="2358" actId="165"/>
          <ac:spMkLst>
            <pc:docMk/>
            <pc:sldMk cId="1338208039" sldId="529"/>
            <ac:spMk id="559" creationId="{F4BF36C2-C50B-471C-8B68-5DE419C9B2EB}"/>
          </ac:spMkLst>
        </pc:spChg>
        <pc:spChg chg="mod">
          <ac:chgData name="reza kabir" userId="af3c95a13102d509" providerId="LiveId" clId="{88200EE4-F4B4-49E8-8126-B01E5FCCBE2D}" dt="2020-05-17T11:47:02.229" v="2358" actId="165"/>
          <ac:spMkLst>
            <pc:docMk/>
            <pc:sldMk cId="1338208039" sldId="529"/>
            <ac:spMk id="560" creationId="{D69D9EA9-0176-41F6-B975-7FEED0B9EC20}"/>
          </ac:spMkLst>
        </pc:spChg>
        <pc:spChg chg="mod">
          <ac:chgData name="reza kabir" userId="af3c95a13102d509" providerId="LiveId" clId="{88200EE4-F4B4-49E8-8126-B01E5FCCBE2D}" dt="2020-05-17T11:47:02.229" v="2358" actId="165"/>
          <ac:spMkLst>
            <pc:docMk/>
            <pc:sldMk cId="1338208039" sldId="529"/>
            <ac:spMk id="561" creationId="{D49B6F4F-5C80-4C4C-B179-6512748F945D}"/>
          </ac:spMkLst>
        </pc:spChg>
        <pc:spChg chg="mod">
          <ac:chgData name="reza kabir" userId="af3c95a13102d509" providerId="LiveId" clId="{88200EE4-F4B4-49E8-8126-B01E5FCCBE2D}" dt="2020-05-17T11:47:02.229" v="2358" actId="165"/>
          <ac:spMkLst>
            <pc:docMk/>
            <pc:sldMk cId="1338208039" sldId="529"/>
            <ac:spMk id="562" creationId="{E159CE83-2C1C-47A6-A8CD-ACF55BC2CEFB}"/>
          </ac:spMkLst>
        </pc:spChg>
        <pc:spChg chg="mod">
          <ac:chgData name="reza kabir" userId="af3c95a13102d509" providerId="LiveId" clId="{88200EE4-F4B4-49E8-8126-B01E5FCCBE2D}" dt="2020-05-17T11:47:02.229" v="2358" actId="165"/>
          <ac:spMkLst>
            <pc:docMk/>
            <pc:sldMk cId="1338208039" sldId="529"/>
            <ac:spMk id="563" creationId="{F3D31EDC-2E4C-43E6-91F7-95E616BEEA04}"/>
          </ac:spMkLst>
        </pc:spChg>
        <pc:spChg chg="mod">
          <ac:chgData name="reza kabir" userId="af3c95a13102d509" providerId="LiveId" clId="{88200EE4-F4B4-49E8-8126-B01E5FCCBE2D}" dt="2020-05-17T11:47:02.229" v="2358" actId="165"/>
          <ac:spMkLst>
            <pc:docMk/>
            <pc:sldMk cId="1338208039" sldId="529"/>
            <ac:spMk id="564" creationId="{6E42D0FA-76C1-4E03-AE85-31A6C285F707}"/>
          </ac:spMkLst>
        </pc:spChg>
        <pc:spChg chg="mod">
          <ac:chgData name="reza kabir" userId="af3c95a13102d509" providerId="LiveId" clId="{88200EE4-F4B4-49E8-8126-B01E5FCCBE2D}" dt="2020-05-17T11:47:02.229" v="2358" actId="165"/>
          <ac:spMkLst>
            <pc:docMk/>
            <pc:sldMk cId="1338208039" sldId="529"/>
            <ac:spMk id="565" creationId="{EB1FD418-A1E0-4579-A678-2392EF77306B}"/>
          </ac:spMkLst>
        </pc:spChg>
        <pc:spChg chg="mod">
          <ac:chgData name="reza kabir" userId="af3c95a13102d509" providerId="LiveId" clId="{88200EE4-F4B4-49E8-8126-B01E5FCCBE2D}" dt="2020-05-17T11:47:02.229" v="2358" actId="165"/>
          <ac:spMkLst>
            <pc:docMk/>
            <pc:sldMk cId="1338208039" sldId="529"/>
            <ac:spMk id="566" creationId="{4EB7D166-EC6E-459E-8655-64EC6FDF90E6}"/>
          </ac:spMkLst>
        </pc:spChg>
        <pc:spChg chg="mod">
          <ac:chgData name="reza kabir" userId="af3c95a13102d509" providerId="LiveId" clId="{88200EE4-F4B4-49E8-8126-B01E5FCCBE2D}" dt="2020-05-17T11:47:02.229" v="2358" actId="165"/>
          <ac:spMkLst>
            <pc:docMk/>
            <pc:sldMk cId="1338208039" sldId="529"/>
            <ac:spMk id="567" creationId="{8ECC4BA5-FCA0-4370-8C14-3FA5F16A90D2}"/>
          </ac:spMkLst>
        </pc:spChg>
        <pc:spChg chg="mod">
          <ac:chgData name="reza kabir" userId="af3c95a13102d509" providerId="LiveId" clId="{88200EE4-F4B4-49E8-8126-B01E5FCCBE2D}" dt="2020-05-17T11:47:02.229" v="2358" actId="165"/>
          <ac:spMkLst>
            <pc:docMk/>
            <pc:sldMk cId="1338208039" sldId="529"/>
            <ac:spMk id="568" creationId="{5285D0A6-064E-40EA-BF52-59C09534536A}"/>
          </ac:spMkLst>
        </pc:spChg>
        <pc:spChg chg="mod">
          <ac:chgData name="reza kabir" userId="af3c95a13102d509" providerId="LiveId" clId="{88200EE4-F4B4-49E8-8126-B01E5FCCBE2D}" dt="2020-05-17T11:47:02.229" v="2358" actId="165"/>
          <ac:spMkLst>
            <pc:docMk/>
            <pc:sldMk cId="1338208039" sldId="529"/>
            <ac:spMk id="569" creationId="{120ADA8B-03F2-4D16-819B-AB0674536702}"/>
          </ac:spMkLst>
        </pc:spChg>
        <pc:spChg chg="mod">
          <ac:chgData name="reza kabir" userId="af3c95a13102d509" providerId="LiveId" clId="{88200EE4-F4B4-49E8-8126-B01E5FCCBE2D}" dt="2020-05-17T11:47:02.229" v="2358" actId="165"/>
          <ac:spMkLst>
            <pc:docMk/>
            <pc:sldMk cId="1338208039" sldId="529"/>
            <ac:spMk id="570" creationId="{E532169D-7456-4E94-B00A-B67D0C3AB72F}"/>
          </ac:spMkLst>
        </pc:spChg>
        <pc:spChg chg="mod">
          <ac:chgData name="reza kabir" userId="af3c95a13102d509" providerId="LiveId" clId="{88200EE4-F4B4-49E8-8126-B01E5FCCBE2D}" dt="2020-05-17T11:47:02.229" v="2358" actId="165"/>
          <ac:spMkLst>
            <pc:docMk/>
            <pc:sldMk cId="1338208039" sldId="529"/>
            <ac:spMk id="571" creationId="{286DCFA8-C25D-42E6-92F0-0D4A6936B531}"/>
          </ac:spMkLst>
        </pc:spChg>
        <pc:spChg chg="mod">
          <ac:chgData name="reza kabir" userId="af3c95a13102d509" providerId="LiveId" clId="{88200EE4-F4B4-49E8-8126-B01E5FCCBE2D}" dt="2020-05-17T11:47:02.229" v="2358" actId="165"/>
          <ac:spMkLst>
            <pc:docMk/>
            <pc:sldMk cId="1338208039" sldId="529"/>
            <ac:spMk id="572" creationId="{927F368D-B351-4BC2-BBFA-A441F373A193}"/>
          </ac:spMkLst>
        </pc:spChg>
        <pc:spChg chg="mod">
          <ac:chgData name="reza kabir" userId="af3c95a13102d509" providerId="LiveId" clId="{88200EE4-F4B4-49E8-8126-B01E5FCCBE2D}" dt="2020-05-17T11:47:02.229" v="2358" actId="165"/>
          <ac:spMkLst>
            <pc:docMk/>
            <pc:sldMk cId="1338208039" sldId="529"/>
            <ac:spMk id="573" creationId="{C844B235-4F7A-4980-A88C-434DDDEA8318}"/>
          </ac:spMkLst>
        </pc:spChg>
        <pc:spChg chg="add del mod topLvl">
          <ac:chgData name="reza kabir" userId="af3c95a13102d509" providerId="LiveId" clId="{88200EE4-F4B4-49E8-8126-B01E5FCCBE2D}" dt="2020-05-17T11:57:21.634" v="2469" actId="1076"/>
          <ac:spMkLst>
            <pc:docMk/>
            <pc:sldMk cId="1338208039" sldId="529"/>
            <ac:spMk id="574" creationId="{A889A1EA-DDED-4CD6-9F88-62633A4545D6}"/>
          </ac:spMkLst>
        </pc:spChg>
        <pc:spChg chg="add del mod topLvl">
          <ac:chgData name="reza kabir" userId="af3c95a13102d509" providerId="LiveId" clId="{88200EE4-F4B4-49E8-8126-B01E5FCCBE2D}" dt="2020-05-17T11:57:21.634" v="2469" actId="1076"/>
          <ac:spMkLst>
            <pc:docMk/>
            <pc:sldMk cId="1338208039" sldId="529"/>
            <ac:spMk id="575" creationId="{1C12F13E-CD7C-44A2-A11D-486165791B9D}"/>
          </ac:spMkLst>
        </pc:spChg>
        <pc:spChg chg="add del mod topLvl">
          <ac:chgData name="reza kabir" userId="af3c95a13102d509" providerId="LiveId" clId="{88200EE4-F4B4-49E8-8126-B01E5FCCBE2D}" dt="2020-05-17T11:57:21.634" v="2469" actId="1076"/>
          <ac:spMkLst>
            <pc:docMk/>
            <pc:sldMk cId="1338208039" sldId="529"/>
            <ac:spMk id="576" creationId="{B13EA144-9D6C-44E2-9879-1082E85C793C}"/>
          </ac:spMkLst>
        </pc:spChg>
        <pc:spChg chg="add del mod topLvl">
          <ac:chgData name="reza kabir" userId="af3c95a13102d509" providerId="LiveId" clId="{88200EE4-F4B4-49E8-8126-B01E5FCCBE2D}" dt="2020-05-17T11:57:21.634" v="2469" actId="1076"/>
          <ac:spMkLst>
            <pc:docMk/>
            <pc:sldMk cId="1338208039" sldId="529"/>
            <ac:spMk id="577" creationId="{8FE28F9E-41D8-41F4-B780-81BD3BEE2426}"/>
          </ac:spMkLst>
        </pc:spChg>
        <pc:spChg chg="add del mod topLvl">
          <ac:chgData name="reza kabir" userId="af3c95a13102d509" providerId="LiveId" clId="{88200EE4-F4B4-49E8-8126-B01E5FCCBE2D}" dt="2020-05-17T11:57:21.634" v="2469" actId="1076"/>
          <ac:spMkLst>
            <pc:docMk/>
            <pc:sldMk cId="1338208039" sldId="529"/>
            <ac:spMk id="578" creationId="{12613246-CCEF-4AD2-8A46-F915C65D288A}"/>
          </ac:spMkLst>
        </pc:spChg>
        <pc:spChg chg="add del mod topLvl">
          <ac:chgData name="reza kabir" userId="af3c95a13102d509" providerId="LiveId" clId="{88200EE4-F4B4-49E8-8126-B01E5FCCBE2D}" dt="2020-05-17T11:57:21.634" v="2469" actId="1076"/>
          <ac:spMkLst>
            <pc:docMk/>
            <pc:sldMk cId="1338208039" sldId="529"/>
            <ac:spMk id="579" creationId="{23AB91A9-650A-4675-9414-9AAB74AE1BF8}"/>
          </ac:spMkLst>
        </pc:spChg>
        <pc:spChg chg="add del mod topLvl">
          <ac:chgData name="reza kabir" userId="af3c95a13102d509" providerId="LiveId" clId="{88200EE4-F4B4-49E8-8126-B01E5FCCBE2D}" dt="2020-05-17T11:57:21.634" v="2469" actId="1076"/>
          <ac:spMkLst>
            <pc:docMk/>
            <pc:sldMk cId="1338208039" sldId="529"/>
            <ac:spMk id="580" creationId="{ED73A61F-28C6-41E0-943A-16DC3B978C91}"/>
          </ac:spMkLst>
        </pc:spChg>
        <pc:spChg chg="add del mod topLvl">
          <ac:chgData name="reza kabir" userId="af3c95a13102d509" providerId="LiveId" clId="{88200EE4-F4B4-49E8-8126-B01E5FCCBE2D}" dt="2020-05-17T11:57:21.634" v="2469" actId="1076"/>
          <ac:spMkLst>
            <pc:docMk/>
            <pc:sldMk cId="1338208039" sldId="529"/>
            <ac:spMk id="581" creationId="{099EF247-F6AB-4825-8203-8707CF98C81C}"/>
          </ac:spMkLst>
        </pc:spChg>
        <pc:spChg chg="mod">
          <ac:chgData name="reza kabir" userId="af3c95a13102d509" providerId="LiveId" clId="{88200EE4-F4B4-49E8-8126-B01E5FCCBE2D}" dt="2020-05-17T11:47:02.229" v="2358" actId="165"/>
          <ac:spMkLst>
            <pc:docMk/>
            <pc:sldMk cId="1338208039" sldId="529"/>
            <ac:spMk id="583" creationId="{6EF57E1E-6017-4ED7-AE34-54F00345A8CC}"/>
          </ac:spMkLst>
        </pc:spChg>
        <pc:spChg chg="mod">
          <ac:chgData name="reza kabir" userId="af3c95a13102d509" providerId="LiveId" clId="{88200EE4-F4B4-49E8-8126-B01E5FCCBE2D}" dt="2020-05-17T11:47:02.229" v="2358" actId="165"/>
          <ac:spMkLst>
            <pc:docMk/>
            <pc:sldMk cId="1338208039" sldId="529"/>
            <ac:spMk id="584" creationId="{3510CDE0-458D-4C58-8284-EE59BC0E5776}"/>
          </ac:spMkLst>
        </pc:spChg>
        <pc:spChg chg="mod">
          <ac:chgData name="reza kabir" userId="af3c95a13102d509" providerId="LiveId" clId="{88200EE4-F4B4-49E8-8126-B01E5FCCBE2D}" dt="2020-05-17T11:47:02.229" v="2358" actId="165"/>
          <ac:spMkLst>
            <pc:docMk/>
            <pc:sldMk cId="1338208039" sldId="529"/>
            <ac:spMk id="585" creationId="{1EF29A2A-1167-4676-8059-510E7AF09A2F}"/>
          </ac:spMkLst>
        </pc:spChg>
        <pc:spChg chg="add del mod topLvl">
          <ac:chgData name="reza kabir" userId="af3c95a13102d509" providerId="LiveId" clId="{88200EE4-F4B4-49E8-8126-B01E5FCCBE2D}" dt="2020-05-17T11:57:21.634" v="2469" actId="1076"/>
          <ac:spMkLst>
            <pc:docMk/>
            <pc:sldMk cId="1338208039" sldId="529"/>
            <ac:spMk id="586" creationId="{2814B491-6257-4AE7-BA61-3CED619F65C5}"/>
          </ac:spMkLst>
        </pc:spChg>
        <pc:spChg chg="add del mod topLvl">
          <ac:chgData name="reza kabir" userId="af3c95a13102d509" providerId="LiveId" clId="{88200EE4-F4B4-49E8-8126-B01E5FCCBE2D}" dt="2020-05-17T11:57:21.634" v="2469" actId="1076"/>
          <ac:spMkLst>
            <pc:docMk/>
            <pc:sldMk cId="1338208039" sldId="529"/>
            <ac:spMk id="587" creationId="{9AB8A897-245D-4997-BB97-172B95400EBD}"/>
          </ac:spMkLst>
        </pc:spChg>
        <pc:spChg chg="add del mod topLvl">
          <ac:chgData name="reza kabir" userId="af3c95a13102d509" providerId="LiveId" clId="{88200EE4-F4B4-49E8-8126-B01E5FCCBE2D}" dt="2020-05-17T11:57:21.634" v="2469" actId="1076"/>
          <ac:spMkLst>
            <pc:docMk/>
            <pc:sldMk cId="1338208039" sldId="529"/>
            <ac:spMk id="588" creationId="{7D85201E-49EB-4BE7-BEE8-2AC433185A1E}"/>
          </ac:spMkLst>
        </pc:spChg>
        <pc:spChg chg="add del mod topLvl">
          <ac:chgData name="reza kabir" userId="af3c95a13102d509" providerId="LiveId" clId="{88200EE4-F4B4-49E8-8126-B01E5FCCBE2D}" dt="2020-05-17T11:57:21.634" v="2469" actId="1076"/>
          <ac:spMkLst>
            <pc:docMk/>
            <pc:sldMk cId="1338208039" sldId="529"/>
            <ac:spMk id="589" creationId="{23562DB1-7FD4-4BC8-9F38-5D61F5E6D2A6}"/>
          </ac:spMkLst>
        </pc:spChg>
        <pc:spChg chg="add del mod topLvl">
          <ac:chgData name="reza kabir" userId="af3c95a13102d509" providerId="LiveId" clId="{88200EE4-F4B4-49E8-8126-B01E5FCCBE2D}" dt="2020-05-17T11:57:21.634" v="2469" actId="1076"/>
          <ac:spMkLst>
            <pc:docMk/>
            <pc:sldMk cId="1338208039" sldId="529"/>
            <ac:spMk id="590" creationId="{8E3F3111-7253-4634-BE5E-C6D0EE684832}"/>
          </ac:spMkLst>
        </pc:spChg>
        <pc:spChg chg="add del mod topLvl">
          <ac:chgData name="reza kabir" userId="af3c95a13102d509" providerId="LiveId" clId="{88200EE4-F4B4-49E8-8126-B01E5FCCBE2D}" dt="2020-05-17T11:57:21.634" v="2469" actId="1076"/>
          <ac:spMkLst>
            <pc:docMk/>
            <pc:sldMk cId="1338208039" sldId="529"/>
            <ac:spMk id="591" creationId="{80888A5C-F87B-4F11-B97D-06DFB9B3E718}"/>
          </ac:spMkLst>
        </pc:spChg>
        <pc:spChg chg="add del mod topLvl">
          <ac:chgData name="reza kabir" userId="af3c95a13102d509" providerId="LiveId" clId="{88200EE4-F4B4-49E8-8126-B01E5FCCBE2D}" dt="2020-05-17T11:57:21.634" v="2469" actId="1076"/>
          <ac:spMkLst>
            <pc:docMk/>
            <pc:sldMk cId="1338208039" sldId="529"/>
            <ac:spMk id="592" creationId="{40019F32-2B0A-4DDE-90AE-D660E7B1297B}"/>
          </ac:spMkLst>
        </pc:spChg>
        <pc:spChg chg="add del mod topLvl">
          <ac:chgData name="reza kabir" userId="af3c95a13102d509" providerId="LiveId" clId="{88200EE4-F4B4-49E8-8126-B01E5FCCBE2D}" dt="2020-05-17T11:57:21.634" v="2469" actId="1076"/>
          <ac:spMkLst>
            <pc:docMk/>
            <pc:sldMk cId="1338208039" sldId="529"/>
            <ac:spMk id="593" creationId="{D1AC3CF4-CD60-42B7-BCFF-464620B6FC59}"/>
          </ac:spMkLst>
        </pc:spChg>
        <pc:spChg chg="mod">
          <ac:chgData name="reza kabir" userId="af3c95a13102d509" providerId="LiveId" clId="{88200EE4-F4B4-49E8-8126-B01E5FCCBE2D}" dt="2020-05-17T11:47:02.229" v="2358" actId="165"/>
          <ac:spMkLst>
            <pc:docMk/>
            <pc:sldMk cId="1338208039" sldId="529"/>
            <ac:spMk id="595" creationId="{955AB837-1DAC-494B-A6E9-FB278C2196BF}"/>
          </ac:spMkLst>
        </pc:spChg>
        <pc:spChg chg="mod">
          <ac:chgData name="reza kabir" userId="af3c95a13102d509" providerId="LiveId" clId="{88200EE4-F4B4-49E8-8126-B01E5FCCBE2D}" dt="2020-05-17T11:47:02.229" v="2358" actId="165"/>
          <ac:spMkLst>
            <pc:docMk/>
            <pc:sldMk cId="1338208039" sldId="529"/>
            <ac:spMk id="596" creationId="{3A390638-BE8E-465A-8833-5E75E8188D64}"/>
          </ac:spMkLst>
        </pc:spChg>
        <pc:spChg chg="mod">
          <ac:chgData name="reza kabir" userId="af3c95a13102d509" providerId="LiveId" clId="{88200EE4-F4B4-49E8-8126-B01E5FCCBE2D}" dt="2020-05-17T11:47:02.229" v="2358" actId="165"/>
          <ac:spMkLst>
            <pc:docMk/>
            <pc:sldMk cId="1338208039" sldId="529"/>
            <ac:spMk id="597" creationId="{DBB1010F-33D9-4D11-A4B5-9D3317E75E57}"/>
          </ac:spMkLst>
        </pc:spChg>
        <pc:spChg chg="mod">
          <ac:chgData name="reza kabir" userId="af3c95a13102d509" providerId="LiveId" clId="{88200EE4-F4B4-49E8-8126-B01E5FCCBE2D}" dt="2020-05-17T11:47:02.229" v="2358" actId="165"/>
          <ac:spMkLst>
            <pc:docMk/>
            <pc:sldMk cId="1338208039" sldId="529"/>
            <ac:spMk id="600" creationId="{072E239F-53D0-40A2-AD77-9204E77C11F1}"/>
          </ac:spMkLst>
        </pc:spChg>
        <pc:spChg chg="mod">
          <ac:chgData name="reza kabir" userId="af3c95a13102d509" providerId="LiveId" clId="{88200EE4-F4B4-49E8-8126-B01E5FCCBE2D}" dt="2020-05-17T11:47:02.229" v="2358" actId="165"/>
          <ac:spMkLst>
            <pc:docMk/>
            <pc:sldMk cId="1338208039" sldId="529"/>
            <ac:spMk id="601" creationId="{0ED39131-986A-4EE7-AFAF-629F49185866}"/>
          </ac:spMkLst>
        </pc:spChg>
        <pc:spChg chg="mod">
          <ac:chgData name="reza kabir" userId="af3c95a13102d509" providerId="LiveId" clId="{88200EE4-F4B4-49E8-8126-B01E5FCCBE2D}" dt="2020-05-17T11:47:02.229" v="2358" actId="165"/>
          <ac:spMkLst>
            <pc:docMk/>
            <pc:sldMk cId="1338208039" sldId="529"/>
            <ac:spMk id="603" creationId="{44CC3372-447B-4FCB-B5D3-C51BA41AA0EC}"/>
          </ac:spMkLst>
        </pc:spChg>
        <pc:spChg chg="mod">
          <ac:chgData name="reza kabir" userId="af3c95a13102d509" providerId="LiveId" clId="{88200EE4-F4B4-49E8-8126-B01E5FCCBE2D}" dt="2020-05-17T11:47:02.229" v="2358" actId="165"/>
          <ac:spMkLst>
            <pc:docMk/>
            <pc:sldMk cId="1338208039" sldId="529"/>
            <ac:spMk id="604" creationId="{6DE214DF-B11F-4326-B4FC-062A8A422275}"/>
          </ac:spMkLst>
        </pc:spChg>
        <pc:spChg chg="mod">
          <ac:chgData name="reza kabir" userId="af3c95a13102d509" providerId="LiveId" clId="{88200EE4-F4B4-49E8-8126-B01E5FCCBE2D}" dt="2020-05-17T11:47:02.229" v="2358" actId="165"/>
          <ac:spMkLst>
            <pc:docMk/>
            <pc:sldMk cId="1338208039" sldId="529"/>
            <ac:spMk id="605" creationId="{9223E614-A538-4535-BE42-2404972492EA}"/>
          </ac:spMkLst>
        </pc:spChg>
        <pc:spChg chg="mod">
          <ac:chgData name="reza kabir" userId="af3c95a13102d509" providerId="LiveId" clId="{88200EE4-F4B4-49E8-8126-B01E5FCCBE2D}" dt="2020-05-17T11:47:02.229" v="2358" actId="165"/>
          <ac:spMkLst>
            <pc:docMk/>
            <pc:sldMk cId="1338208039" sldId="529"/>
            <ac:spMk id="606" creationId="{BB7B972C-5D14-4088-8FCC-3C60137CBEAF}"/>
          </ac:spMkLst>
        </pc:spChg>
        <pc:spChg chg="mod">
          <ac:chgData name="reza kabir" userId="af3c95a13102d509" providerId="LiveId" clId="{88200EE4-F4B4-49E8-8126-B01E5FCCBE2D}" dt="2020-05-17T11:47:02.229" v="2358" actId="165"/>
          <ac:spMkLst>
            <pc:docMk/>
            <pc:sldMk cId="1338208039" sldId="529"/>
            <ac:spMk id="607" creationId="{0D17D178-1A46-4394-B60C-0CBD970CEF80}"/>
          </ac:spMkLst>
        </pc:spChg>
        <pc:spChg chg="mod">
          <ac:chgData name="reza kabir" userId="af3c95a13102d509" providerId="LiveId" clId="{88200EE4-F4B4-49E8-8126-B01E5FCCBE2D}" dt="2020-05-17T11:47:02.229" v="2358" actId="165"/>
          <ac:spMkLst>
            <pc:docMk/>
            <pc:sldMk cId="1338208039" sldId="529"/>
            <ac:spMk id="608" creationId="{59511A4E-8BDE-4973-8820-BF74B5F8A037}"/>
          </ac:spMkLst>
        </pc:spChg>
        <pc:spChg chg="mod">
          <ac:chgData name="reza kabir" userId="af3c95a13102d509" providerId="LiveId" clId="{88200EE4-F4B4-49E8-8126-B01E5FCCBE2D}" dt="2020-05-17T11:47:02.229" v="2358" actId="165"/>
          <ac:spMkLst>
            <pc:docMk/>
            <pc:sldMk cId="1338208039" sldId="529"/>
            <ac:spMk id="610" creationId="{CBF586A4-9A81-4DB3-A6A2-98C9F88B15E0}"/>
          </ac:spMkLst>
        </pc:spChg>
        <pc:spChg chg="mod">
          <ac:chgData name="reza kabir" userId="af3c95a13102d509" providerId="LiveId" clId="{88200EE4-F4B4-49E8-8126-B01E5FCCBE2D}" dt="2020-05-17T11:47:02.229" v="2358" actId="165"/>
          <ac:spMkLst>
            <pc:docMk/>
            <pc:sldMk cId="1338208039" sldId="529"/>
            <ac:spMk id="611" creationId="{A79A01DF-20E2-4790-9DA0-A8B9EC59E8D4}"/>
          </ac:spMkLst>
        </pc:spChg>
        <pc:spChg chg="mod">
          <ac:chgData name="reza kabir" userId="af3c95a13102d509" providerId="LiveId" clId="{88200EE4-F4B4-49E8-8126-B01E5FCCBE2D}" dt="2020-05-17T11:47:02.229" v="2358" actId="165"/>
          <ac:spMkLst>
            <pc:docMk/>
            <pc:sldMk cId="1338208039" sldId="529"/>
            <ac:spMk id="612" creationId="{483115BB-E6FA-4833-A7B5-0F539118F373}"/>
          </ac:spMkLst>
        </pc:spChg>
        <pc:spChg chg="add mod">
          <ac:chgData name="reza kabir" userId="af3c95a13102d509" providerId="LiveId" clId="{88200EE4-F4B4-49E8-8126-B01E5FCCBE2D}" dt="2020-05-17T11:57:21.634" v="2469" actId="1076"/>
          <ac:spMkLst>
            <pc:docMk/>
            <pc:sldMk cId="1338208039" sldId="529"/>
            <ac:spMk id="613" creationId="{6E81996B-8C95-429E-84D4-43BBE94B6634}"/>
          </ac:spMkLst>
        </pc:spChg>
        <pc:spChg chg="add mod">
          <ac:chgData name="reza kabir" userId="af3c95a13102d509" providerId="LiveId" clId="{88200EE4-F4B4-49E8-8126-B01E5FCCBE2D}" dt="2020-05-17T11:57:21.634" v="2469" actId="1076"/>
          <ac:spMkLst>
            <pc:docMk/>
            <pc:sldMk cId="1338208039" sldId="529"/>
            <ac:spMk id="614" creationId="{73610E00-B550-40E3-A69F-B094196222D6}"/>
          </ac:spMkLst>
        </pc:spChg>
        <pc:spChg chg="add mod">
          <ac:chgData name="reza kabir" userId="af3c95a13102d509" providerId="LiveId" clId="{88200EE4-F4B4-49E8-8126-B01E5FCCBE2D}" dt="2020-05-17T11:57:21.634" v="2469" actId="1076"/>
          <ac:spMkLst>
            <pc:docMk/>
            <pc:sldMk cId="1338208039" sldId="529"/>
            <ac:spMk id="615" creationId="{CFD0B4BC-E69D-4519-B6D1-ED2C7FD17CA1}"/>
          </ac:spMkLst>
        </pc:spChg>
        <pc:spChg chg="add mod">
          <ac:chgData name="reza kabir" userId="af3c95a13102d509" providerId="LiveId" clId="{88200EE4-F4B4-49E8-8126-B01E5FCCBE2D}" dt="2020-05-17T11:57:21.634" v="2469" actId="1076"/>
          <ac:spMkLst>
            <pc:docMk/>
            <pc:sldMk cId="1338208039" sldId="529"/>
            <ac:spMk id="616" creationId="{71E1962E-F80F-4873-906B-03E6BC4C8D35}"/>
          </ac:spMkLst>
        </pc:spChg>
        <pc:spChg chg="add mod">
          <ac:chgData name="reza kabir" userId="af3c95a13102d509" providerId="LiveId" clId="{88200EE4-F4B4-49E8-8126-B01E5FCCBE2D}" dt="2020-05-17T11:57:21.634" v="2469" actId="1076"/>
          <ac:spMkLst>
            <pc:docMk/>
            <pc:sldMk cId="1338208039" sldId="529"/>
            <ac:spMk id="617" creationId="{63376FF8-2E27-44F8-B9F6-200C0ACF49B0}"/>
          </ac:spMkLst>
        </pc:spChg>
        <pc:spChg chg="add mod">
          <ac:chgData name="reza kabir" userId="af3c95a13102d509" providerId="LiveId" clId="{88200EE4-F4B4-49E8-8126-B01E5FCCBE2D}" dt="2020-05-17T11:57:21.634" v="2469" actId="1076"/>
          <ac:spMkLst>
            <pc:docMk/>
            <pc:sldMk cId="1338208039" sldId="529"/>
            <ac:spMk id="618" creationId="{3ABA3DDB-9347-4AA7-839A-42A0D0D79C06}"/>
          </ac:spMkLst>
        </pc:spChg>
        <pc:spChg chg="add mod">
          <ac:chgData name="reza kabir" userId="af3c95a13102d509" providerId="LiveId" clId="{88200EE4-F4B4-49E8-8126-B01E5FCCBE2D}" dt="2020-05-17T11:57:21.634" v="2469" actId="1076"/>
          <ac:spMkLst>
            <pc:docMk/>
            <pc:sldMk cId="1338208039" sldId="529"/>
            <ac:spMk id="619" creationId="{ED73FACA-BE27-4F8F-B04B-FC4B64DA3D37}"/>
          </ac:spMkLst>
        </pc:spChg>
        <pc:spChg chg="add mod">
          <ac:chgData name="reza kabir" userId="af3c95a13102d509" providerId="LiveId" clId="{88200EE4-F4B4-49E8-8126-B01E5FCCBE2D}" dt="2020-05-17T11:57:21.634" v="2469" actId="1076"/>
          <ac:spMkLst>
            <pc:docMk/>
            <pc:sldMk cId="1338208039" sldId="529"/>
            <ac:spMk id="620" creationId="{538E61B2-79F5-4F3C-B779-43190DD8414E}"/>
          </ac:spMkLst>
        </pc:spChg>
        <pc:spChg chg="add mod">
          <ac:chgData name="reza kabir" userId="af3c95a13102d509" providerId="LiveId" clId="{88200EE4-F4B4-49E8-8126-B01E5FCCBE2D}" dt="2020-05-17T11:57:21.634" v="2469" actId="1076"/>
          <ac:spMkLst>
            <pc:docMk/>
            <pc:sldMk cId="1338208039" sldId="529"/>
            <ac:spMk id="621" creationId="{69335EAF-55DF-4785-AFE1-271090A089F4}"/>
          </ac:spMkLst>
        </pc:spChg>
        <pc:spChg chg="add mod">
          <ac:chgData name="reza kabir" userId="af3c95a13102d509" providerId="LiveId" clId="{88200EE4-F4B4-49E8-8126-B01E5FCCBE2D}" dt="2020-05-17T11:57:21.634" v="2469" actId="1076"/>
          <ac:spMkLst>
            <pc:docMk/>
            <pc:sldMk cId="1338208039" sldId="529"/>
            <ac:spMk id="622" creationId="{91B5A5F9-679F-41C5-88BA-BB4E4C2D3D10}"/>
          </ac:spMkLst>
        </pc:spChg>
        <pc:spChg chg="add mod">
          <ac:chgData name="reza kabir" userId="af3c95a13102d509" providerId="LiveId" clId="{88200EE4-F4B4-49E8-8126-B01E5FCCBE2D}" dt="2020-05-17T11:57:21.634" v="2469" actId="1076"/>
          <ac:spMkLst>
            <pc:docMk/>
            <pc:sldMk cId="1338208039" sldId="529"/>
            <ac:spMk id="623" creationId="{2CCAC26D-E6BA-4736-A59E-62A6C458C1C0}"/>
          </ac:spMkLst>
        </pc:spChg>
        <pc:spChg chg="add mod">
          <ac:chgData name="reza kabir" userId="af3c95a13102d509" providerId="LiveId" clId="{88200EE4-F4B4-49E8-8126-B01E5FCCBE2D}" dt="2020-05-17T11:57:21.634" v="2469" actId="1076"/>
          <ac:spMkLst>
            <pc:docMk/>
            <pc:sldMk cId="1338208039" sldId="529"/>
            <ac:spMk id="624" creationId="{02661D76-373F-4610-AB9A-4100050320C0}"/>
          </ac:spMkLst>
        </pc:spChg>
        <pc:spChg chg="add mod">
          <ac:chgData name="reza kabir" userId="af3c95a13102d509" providerId="LiveId" clId="{88200EE4-F4B4-49E8-8126-B01E5FCCBE2D}" dt="2020-05-17T11:57:21.634" v="2469" actId="1076"/>
          <ac:spMkLst>
            <pc:docMk/>
            <pc:sldMk cId="1338208039" sldId="529"/>
            <ac:spMk id="625" creationId="{2D85FABA-5CE0-45DF-9D14-E0EDE99CA5A0}"/>
          </ac:spMkLst>
        </pc:spChg>
        <pc:spChg chg="add mod">
          <ac:chgData name="reza kabir" userId="af3c95a13102d509" providerId="LiveId" clId="{88200EE4-F4B4-49E8-8126-B01E5FCCBE2D}" dt="2020-05-17T11:57:21.634" v="2469" actId="1076"/>
          <ac:spMkLst>
            <pc:docMk/>
            <pc:sldMk cId="1338208039" sldId="529"/>
            <ac:spMk id="626" creationId="{29BB8703-C6F1-4C68-99F8-2CF9C56DB235}"/>
          </ac:spMkLst>
        </pc:spChg>
        <pc:spChg chg="add mod ord">
          <ac:chgData name="reza kabir" userId="af3c95a13102d509" providerId="LiveId" clId="{88200EE4-F4B4-49E8-8126-B01E5FCCBE2D}" dt="2020-05-17T11:57:08.272" v="2466" actId="20577"/>
          <ac:spMkLst>
            <pc:docMk/>
            <pc:sldMk cId="1338208039" sldId="529"/>
            <ac:spMk id="627" creationId="{B0DDA705-D11E-4C55-B232-9C9E5B8A0F34}"/>
          </ac:spMkLst>
        </pc:spChg>
        <pc:grpChg chg="del">
          <ac:chgData name="reza kabir" userId="af3c95a13102d509" providerId="LiveId" clId="{88200EE4-F4B4-49E8-8126-B01E5FCCBE2D}" dt="2020-05-17T11:46:56.209" v="2356" actId="165"/>
          <ac:grpSpMkLst>
            <pc:docMk/>
            <pc:sldMk cId="1338208039" sldId="529"/>
            <ac:grpSpMk id="3" creationId="{28D0FE85-D7BA-4289-9B22-64FFEB87A170}"/>
          </ac:grpSpMkLst>
        </pc:grpChg>
        <pc:grpChg chg="del mod topLvl">
          <ac:chgData name="reza kabir" userId="af3c95a13102d509" providerId="LiveId" clId="{88200EE4-F4B4-49E8-8126-B01E5FCCBE2D}" dt="2020-05-17T11:46:58.815" v="2357" actId="478"/>
          <ac:grpSpMkLst>
            <pc:docMk/>
            <pc:sldMk cId="1338208039" sldId="529"/>
            <ac:grpSpMk id="4" creationId="{28D0FE85-D7BA-4289-9B22-64FFEB87A170}"/>
          </ac:grpSpMkLst>
        </pc:grpChg>
        <pc:grpChg chg="mod">
          <ac:chgData name="reza kabir" userId="af3c95a13102d509" providerId="LiveId" clId="{88200EE4-F4B4-49E8-8126-B01E5FCCBE2D}" dt="2020-05-17T11:46:56.209" v="2356" actId="165"/>
          <ac:grpSpMkLst>
            <pc:docMk/>
            <pc:sldMk cId="1338208039" sldId="529"/>
            <ac:grpSpMk id="6" creationId="{28D0FE85-D7BA-4289-9B22-64FFEB87A170}"/>
          </ac:grpSpMkLst>
        </pc:grpChg>
        <pc:grpChg chg="mod">
          <ac:chgData name="reza kabir" userId="af3c95a13102d509" providerId="LiveId" clId="{88200EE4-F4B4-49E8-8126-B01E5FCCBE2D}" dt="2020-05-17T11:46:56.209" v="2356" actId="165"/>
          <ac:grpSpMkLst>
            <pc:docMk/>
            <pc:sldMk cId="1338208039" sldId="529"/>
            <ac:grpSpMk id="14" creationId="{28D0FE85-D7BA-4289-9B22-64FFEB87A170}"/>
          </ac:grpSpMkLst>
        </pc:grpChg>
        <pc:grpChg chg="mod">
          <ac:chgData name="reza kabir" userId="af3c95a13102d509" providerId="LiveId" clId="{88200EE4-F4B4-49E8-8126-B01E5FCCBE2D}" dt="2020-05-17T11:46:56.209" v="2356" actId="165"/>
          <ac:grpSpMkLst>
            <pc:docMk/>
            <pc:sldMk cId="1338208039" sldId="529"/>
            <ac:grpSpMk id="24" creationId="{28D0FE85-D7BA-4289-9B22-64FFEB87A170}"/>
          </ac:grpSpMkLst>
        </pc:grpChg>
        <pc:grpChg chg="mod">
          <ac:chgData name="reza kabir" userId="af3c95a13102d509" providerId="LiveId" clId="{88200EE4-F4B4-49E8-8126-B01E5FCCBE2D}" dt="2020-05-17T11:46:56.209" v="2356" actId="165"/>
          <ac:grpSpMkLst>
            <pc:docMk/>
            <pc:sldMk cId="1338208039" sldId="529"/>
            <ac:grpSpMk id="29" creationId="{28D0FE85-D7BA-4289-9B22-64FFEB87A170}"/>
          </ac:grpSpMkLst>
        </pc:grpChg>
        <pc:grpChg chg="del mod topLvl">
          <ac:chgData name="reza kabir" userId="af3c95a13102d509" providerId="LiveId" clId="{88200EE4-F4B4-49E8-8126-B01E5FCCBE2D}" dt="2020-05-17T11:47:02.229" v="2358" actId="165"/>
          <ac:grpSpMkLst>
            <pc:docMk/>
            <pc:sldMk cId="1338208039" sldId="529"/>
            <ac:grpSpMk id="32" creationId="{28D0FE85-D7BA-4289-9B22-64FFEB87A170}"/>
          </ac:grpSpMkLst>
        </pc:grpChg>
        <pc:grpChg chg="mod topLvl">
          <ac:chgData name="reza kabir" userId="af3c95a13102d509" providerId="LiveId" clId="{88200EE4-F4B4-49E8-8126-B01E5FCCBE2D}" dt="2020-05-17T11:57:21.634" v="2469" actId="1076"/>
          <ac:grpSpMkLst>
            <pc:docMk/>
            <pc:sldMk cId="1338208039" sldId="529"/>
            <ac:grpSpMk id="33" creationId="{28D0FE85-D7BA-4289-9B22-64FFEB87A170}"/>
          </ac:grpSpMkLst>
        </pc:grpChg>
        <pc:grpChg chg="mod">
          <ac:chgData name="reza kabir" userId="af3c95a13102d509" providerId="LiveId" clId="{88200EE4-F4B4-49E8-8126-B01E5FCCBE2D}" dt="2020-05-17T11:47:02.229" v="2358" actId="165"/>
          <ac:grpSpMkLst>
            <pc:docMk/>
            <pc:sldMk cId="1338208039" sldId="529"/>
            <ac:grpSpMk id="34" creationId="{28D0FE85-D7BA-4289-9B22-64FFEB87A170}"/>
          </ac:grpSpMkLst>
        </pc:grpChg>
        <pc:grpChg chg="mod topLvl">
          <ac:chgData name="reza kabir" userId="af3c95a13102d509" providerId="LiveId" clId="{88200EE4-F4B4-49E8-8126-B01E5FCCBE2D}" dt="2020-05-17T11:57:21.634" v="2469" actId="1076"/>
          <ac:grpSpMkLst>
            <pc:docMk/>
            <pc:sldMk cId="1338208039" sldId="529"/>
            <ac:grpSpMk id="38" creationId="{28D0FE85-D7BA-4289-9B22-64FFEB87A170}"/>
          </ac:grpSpMkLst>
        </pc:grpChg>
        <pc:grpChg chg="mod">
          <ac:chgData name="reza kabir" userId="af3c95a13102d509" providerId="LiveId" clId="{88200EE4-F4B4-49E8-8126-B01E5FCCBE2D}" dt="2020-05-17T11:47:02.229" v="2358" actId="165"/>
          <ac:grpSpMkLst>
            <pc:docMk/>
            <pc:sldMk cId="1338208039" sldId="529"/>
            <ac:grpSpMk id="39" creationId="{28D0FE85-D7BA-4289-9B22-64FFEB87A170}"/>
          </ac:grpSpMkLst>
        </pc:grpChg>
        <pc:grpChg chg="del mod topLvl">
          <ac:chgData name="reza kabir" userId="af3c95a13102d509" providerId="LiveId" clId="{88200EE4-F4B4-49E8-8126-B01E5FCCBE2D}" dt="2020-05-17T11:52:22.083" v="2375" actId="165"/>
          <ac:grpSpMkLst>
            <pc:docMk/>
            <pc:sldMk cId="1338208039" sldId="529"/>
            <ac:grpSpMk id="43" creationId="{28D0FE85-D7BA-4289-9B22-64FFEB87A170}"/>
          </ac:grpSpMkLst>
        </pc:grpChg>
        <pc:grpChg chg="del mod topLvl">
          <ac:chgData name="reza kabir" userId="af3c95a13102d509" providerId="LiveId" clId="{88200EE4-F4B4-49E8-8126-B01E5FCCBE2D}" dt="2020-05-17T11:52:28.364" v="2376" actId="165"/>
          <ac:grpSpMkLst>
            <pc:docMk/>
            <pc:sldMk cId="1338208039" sldId="529"/>
            <ac:grpSpMk id="44" creationId="{28D0FE85-D7BA-4289-9B22-64FFEB87A170}"/>
          </ac:grpSpMkLst>
        </pc:grpChg>
        <pc:grpChg chg="mod topLvl">
          <ac:chgData name="reza kabir" userId="af3c95a13102d509" providerId="LiveId" clId="{88200EE4-F4B4-49E8-8126-B01E5FCCBE2D}" dt="2020-05-17T11:57:21.634" v="2469" actId="1076"/>
          <ac:grpSpMkLst>
            <pc:docMk/>
            <pc:sldMk cId="1338208039" sldId="529"/>
            <ac:grpSpMk id="48" creationId="{28D0FE85-D7BA-4289-9B22-64FFEB87A170}"/>
          </ac:grpSpMkLst>
        </pc:grpChg>
        <pc:grpChg chg="mod topLvl">
          <ac:chgData name="reza kabir" userId="af3c95a13102d509" providerId="LiveId" clId="{88200EE4-F4B4-49E8-8126-B01E5FCCBE2D}" dt="2020-05-17T11:57:21.634" v="2469" actId="1076"/>
          <ac:grpSpMkLst>
            <pc:docMk/>
            <pc:sldMk cId="1338208039" sldId="529"/>
            <ac:grpSpMk id="55" creationId="{28D0FE85-D7BA-4289-9B22-64FFEB87A170}"/>
          </ac:grpSpMkLst>
        </pc:grpChg>
        <pc:grpChg chg="del mod topLvl">
          <ac:chgData name="reza kabir" userId="af3c95a13102d509" providerId="LiveId" clId="{88200EE4-F4B4-49E8-8126-B01E5FCCBE2D}" dt="2020-05-17T11:52:33.237" v="2377" actId="478"/>
          <ac:grpSpMkLst>
            <pc:docMk/>
            <pc:sldMk cId="1338208039" sldId="529"/>
            <ac:grpSpMk id="63" creationId="{28D0FE85-D7BA-4289-9B22-64FFEB87A170}"/>
          </ac:grpSpMkLst>
        </pc:grpChg>
        <pc:grpChg chg="del mod topLvl">
          <ac:chgData name="reza kabir" userId="af3c95a13102d509" providerId="LiveId" clId="{88200EE4-F4B4-49E8-8126-B01E5FCCBE2D}" dt="2020-05-17T11:56:52.977" v="2451" actId="478"/>
          <ac:grpSpMkLst>
            <pc:docMk/>
            <pc:sldMk cId="1338208039" sldId="529"/>
            <ac:grpSpMk id="111" creationId="{28D0FE85-D7BA-4289-9B22-64FFEB87A170}"/>
          </ac:grpSpMkLst>
        </pc:grpChg>
        <pc:grpChg chg="del mod topLvl">
          <ac:chgData name="reza kabir" userId="af3c95a13102d509" providerId="LiveId" clId="{88200EE4-F4B4-49E8-8126-B01E5FCCBE2D}" dt="2020-05-17T11:56:52.977" v="2451" actId="478"/>
          <ac:grpSpMkLst>
            <pc:docMk/>
            <pc:sldMk cId="1338208039" sldId="529"/>
            <ac:grpSpMk id="159" creationId="{28D0FE85-D7BA-4289-9B22-64FFEB87A170}"/>
          </ac:grpSpMkLst>
        </pc:grpChg>
        <pc:grpChg chg="del mod topLvl">
          <ac:chgData name="reza kabir" userId="af3c95a13102d509" providerId="LiveId" clId="{88200EE4-F4B4-49E8-8126-B01E5FCCBE2D}" dt="2020-05-17T11:53:49.815" v="2391" actId="478"/>
          <ac:grpSpMkLst>
            <pc:docMk/>
            <pc:sldMk cId="1338208039" sldId="529"/>
            <ac:grpSpMk id="206" creationId="{28D0FE85-D7BA-4289-9B22-64FFEB87A170}"/>
          </ac:grpSpMkLst>
        </pc:grpChg>
        <pc:grpChg chg="del mod topLvl">
          <ac:chgData name="reza kabir" userId="af3c95a13102d509" providerId="LiveId" clId="{88200EE4-F4B4-49E8-8126-B01E5FCCBE2D}" dt="2020-05-17T11:53:49.815" v="2391" actId="478"/>
          <ac:grpSpMkLst>
            <pc:docMk/>
            <pc:sldMk cId="1338208039" sldId="529"/>
            <ac:grpSpMk id="217" creationId="{28D0FE85-D7BA-4289-9B22-64FFEB87A170}"/>
          </ac:grpSpMkLst>
        </pc:grpChg>
        <pc:grpChg chg="add del mod topLvl">
          <ac:chgData name="reza kabir" userId="af3c95a13102d509" providerId="LiveId" clId="{88200EE4-F4B4-49E8-8126-B01E5FCCBE2D}" dt="2020-05-17T11:53:11.200" v="2384" actId="478"/>
          <ac:grpSpMkLst>
            <pc:docMk/>
            <pc:sldMk cId="1338208039" sldId="529"/>
            <ac:grpSpMk id="330" creationId="{28D0FE85-D7BA-4289-9B22-64FFEB87A170}"/>
          </ac:grpSpMkLst>
        </pc:grpChg>
        <pc:grpChg chg="add del mod topLvl">
          <ac:chgData name="reza kabir" userId="af3c95a13102d509" providerId="LiveId" clId="{88200EE4-F4B4-49E8-8126-B01E5FCCBE2D}" dt="2020-05-17T11:53:11.200" v="2384" actId="478"/>
          <ac:grpSpMkLst>
            <pc:docMk/>
            <pc:sldMk cId="1338208039" sldId="529"/>
            <ac:grpSpMk id="339" creationId="{28D0FE85-D7BA-4289-9B22-64FFEB87A170}"/>
          </ac:grpSpMkLst>
        </pc:grpChg>
        <pc:grpChg chg="add del mod topLvl">
          <ac:chgData name="reza kabir" userId="af3c95a13102d509" providerId="LiveId" clId="{88200EE4-F4B4-49E8-8126-B01E5FCCBE2D}" dt="2020-05-17T11:47:30.256" v="2363" actId="478"/>
          <ac:grpSpMkLst>
            <pc:docMk/>
            <pc:sldMk cId="1338208039" sldId="529"/>
            <ac:grpSpMk id="452" creationId="{28D0FE85-D7BA-4289-9B22-64FFEB87A170}"/>
          </ac:grpSpMkLst>
        </pc:grpChg>
        <pc:grpChg chg="add del mod topLvl">
          <ac:chgData name="reza kabir" userId="af3c95a13102d509" providerId="LiveId" clId="{88200EE4-F4B4-49E8-8126-B01E5FCCBE2D}" dt="2020-05-17T11:47:30.256" v="2363" actId="478"/>
          <ac:grpSpMkLst>
            <pc:docMk/>
            <pc:sldMk cId="1338208039" sldId="529"/>
            <ac:grpSpMk id="461" creationId="{28D0FE85-D7BA-4289-9B22-64FFEB87A170}"/>
          </ac:grpSpMkLst>
        </pc:grpChg>
        <pc:grpChg chg="add del mod topLvl">
          <ac:chgData name="reza kabir" userId="af3c95a13102d509" providerId="LiveId" clId="{88200EE4-F4B4-49E8-8126-B01E5FCCBE2D}" dt="2020-05-17T11:54:35.806" v="2417" actId="478"/>
          <ac:grpSpMkLst>
            <pc:docMk/>
            <pc:sldMk cId="1338208039" sldId="529"/>
            <ac:grpSpMk id="582" creationId="{28D0FE85-D7BA-4289-9B22-64FFEB87A170}"/>
          </ac:grpSpMkLst>
        </pc:grpChg>
        <pc:grpChg chg="add del mod topLvl">
          <ac:chgData name="reza kabir" userId="af3c95a13102d509" providerId="LiveId" clId="{88200EE4-F4B4-49E8-8126-B01E5FCCBE2D}" dt="2020-05-17T11:54:34.700" v="2416" actId="478"/>
          <ac:grpSpMkLst>
            <pc:docMk/>
            <pc:sldMk cId="1338208039" sldId="529"/>
            <ac:grpSpMk id="594" creationId="{28D0FE85-D7BA-4289-9B22-64FFEB87A170}"/>
          </ac:grpSpMkLst>
        </pc:grpChg>
        <pc:grpChg chg="mod topLvl">
          <ac:chgData name="reza kabir" userId="af3c95a13102d509" providerId="LiveId" clId="{88200EE4-F4B4-49E8-8126-B01E5FCCBE2D}" dt="2020-05-17T11:57:21.634" v="2469" actId="1076"/>
          <ac:grpSpMkLst>
            <pc:docMk/>
            <pc:sldMk cId="1338208039" sldId="529"/>
            <ac:grpSpMk id="598" creationId="{28D0FE85-D7BA-4289-9B22-64FFEB87A170}"/>
          </ac:grpSpMkLst>
        </pc:grpChg>
        <pc:grpChg chg="mod">
          <ac:chgData name="reza kabir" userId="af3c95a13102d509" providerId="LiveId" clId="{88200EE4-F4B4-49E8-8126-B01E5FCCBE2D}" dt="2020-05-17T11:47:02.229" v="2358" actId="165"/>
          <ac:grpSpMkLst>
            <pc:docMk/>
            <pc:sldMk cId="1338208039" sldId="529"/>
            <ac:grpSpMk id="599" creationId="{28D0FE85-D7BA-4289-9B22-64FFEB87A170}"/>
          </ac:grpSpMkLst>
        </pc:grpChg>
        <pc:grpChg chg="mod">
          <ac:chgData name="reza kabir" userId="af3c95a13102d509" providerId="LiveId" clId="{88200EE4-F4B4-49E8-8126-B01E5FCCBE2D}" dt="2020-05-17T11:47:02.229" v="2358" actId="165"/>
          <ac:grpSpMkLst>
            <pc:docMk/>
            <pc:sldMk cId="1338208039" sldId="529"/>
            <ac:grpSpMk id="602" creationId="{28D0FE85-D7BA-4289-9B22-64FFEB87A170}"/>
          </ac:grpSpMkLst>
        </pc:grpChg>
        <pc:grpChg chg="del mod topLvl">
          <ac:chgData name="reza kabir" userId="af3c95a13102d509" providerId="LiveId" clId="{88200EE4-F4B4-49E8-8126-B01E5FCCBE2D}" dt="2020-05-17T11:54:08.276" v="2400" actId="478"/>
          <ac:grpSpMkLst>
            <pc:docMk/>
            <pc:sldMk cId="1338208039" sldId="529"/>
            <ac:grpSpMk id="609" creationId="{28D0FE85-D7BA-4289-9B22-64FFEB87A170}"/>
          </ac:grpSpMkLst>
        </pc:grpChg>
      </pc:sldChg>
      <pc:sldChg chg="add del">
        <pc:chgData name="reza kabir" userId="af3c95a13102d509" providerId="LiveId" clId="{88200EE4-F4B4-49E8-8126-B01E5FCCBE2D}" dt="2020-05-17T10:35:25.584" v="1582" actId="47"/>
        <pc:sldMkLst>
          <pc:docMk/>
          <pc:sldMk cId="3726626964" sldId="571"/>
        </pc:sldMkLst>
      </pc:sldChg>
      <pc:sldChg chg="addSp delSp modSp add mod">
        <pc:chgData name="reza kabir" userId="af3c95a13102d509" providerId="LiveId" clId="{88200EE4-F4B4-49E8-8126-B01E5FCCBE2D}" dt="2020-05-17T10:42:35.983" v="1714" actId="478"/>
        <pc:sldMkLst>
          <pc:docMk/>
          <pc:sldMk cId="3239705684" sldId="572"/>
        </pc:sldMkLst>
        <pc:spChg chg="mod topLvl">
          <ac:chgData name="reza kabir" userId="af3c95a13102d509" providerId="LiveId" clId="{88200EE4-F4B4-49E8-8126-B01E5FCCBE2D}" dt="2020-05-17T10:35:37.866" v="1583" actId="165"/>
          <ac:spMkLst>
            <pc:docMk/>
            <pc:sldMk cId="3239705684" sldId="572"/>
            <ac:spMk id="6" creationId="{9DAA4FC0-6773-4549-8827-D89EF24848B3}"/>
          </ac:spMkLst>
        </pc:spChg>
        <pc:spChg chg="del mod topLvl">
          <ac:chgData name="reza kabir" userId="af3c95a13102d509" providerId="LiveId" clId="{88200EE4-F4B4-49E8-8126-B01E5FCCBE2D}" dt="2020-05-17T10:41:44.861" v="1681" actId="478"/>
          <ac:spMkLst>
            <pc:docMk/>
            <pc:sldMk cId="3239705684" sldId="572"/>
            <ac:spMk id="7" creationId="{96617D59-0A3F-4D71-A063-4D0856346510}"/>
          </ac:spMkLst>
        </pc:spChg>
        <pc:spChg chg="mod">
          <ac:chgData name="reza kabir" userId="af3c95a13102d509" providerId="LiveId" clId="{88200EE4-F4B4-49E8-8126-B01E5FCCBE2D}" dt="2020-05-17T10:35:37.866" v="1583" actId="165"/>
          <ac:spMkLst>
            <pc:docMk/>
            <pc:sldMk cId="3239705684" sldId="572"/>
            <ac:spMk id="9" creationId="{AFBFB00E-60B5-4A76-A534-BB4D4C5E99C0}"/>
          </ac:spMkLst>
        </pc:spChg>
        <pc:spChg chg="mod">
          <ac:chgData name="reza kabir" userId="af3c95a13102d509" providerId="LiveId" clId="{88200EE4-F4B4-49E8-8126-B01E5FCCBE2D}" dt="2020-05-17T10:35:37.866" v="1583" actId="165"/>
          <ac:spMkLst>
            <pc:docMk/>
            <pc:sldMk cId="3239705684" sldId="572"/>
            <ac:spMk id="10" creationId="{8B675965-756E-4BD6-BA8D-3129C447AB1D}"/>
          </ac:spMkLst>
        </pc:spChg>
        <pc:spChg chg="mod">
          <ac:chgData name="reza kabir" userId="af3c95a13102d509" providerId="LiveId" clId="{88200EE4-F4B4-49E8-8126-B01E5FCCBE2D}" dt="2020-05-17T10:35:37.866" v="1583" actId="165"/>
          <ac:spMkLst>
            <pc:docMk/>
            <pc:sldMk cId="3239705684" sldId="572"/>
            <ac:spMk id="11" creationId="{61226532-9277-4810-8CA9-3038AE947A87}"/>
          </ac:spMkLst>
        </pc:spChg>
        <pc:spChg chg="mod">
          <ac:chgData name="reza kabir" userId="af3c95a13102d509" providerId="LiveId" clId="{88200EE4-F4B4-49E8-8126-B01E5FCCBE2D}" dt="2020-05-17T10:35:37.866" v="1583" actId="165"/>
          <ac:spMkLst>
            <pc:docMk/>
            <pc:sldMk cId="3239705684" sldId="572"/>
            <ac:spMk id="12" creationId="{E5E9787D-9485-4A8D-ABA0-AA770B5CC8E8}"/>
          </ac:spMkLst>
        </pc:spChg>
        <pc:spChg chg="mod">
          <ac:chgData name="reza kabir" userId="af3c95a13102d509" providerId="LiveId" clId="{88200EE4-F4B4-49E8-8126-B01E5FCCBE2D}" dt="2020-05-17T10:35:37.866" v="1583" actId="165"/>
          <ac:spMkLst>
            <pc:docMk/>
            <pc:sldMk cId="3239705684" sldId="572"/>
            <ac:spMk id="13" creationId="{1553FB41-CF4C-4618-A9F4-7CF257390417}"/>
          </ac:spMkLst>
        </pc:spChg>
        <pc:spChg chg="mod">
          <ac:chgData name="reza kabir" userId="af3c95a13102d509" providerId="LiveId" clId="{88200EE4-F4B4-49E8-8126-B01E5FCCBE2D}" dt="2020-05-17T10:35:37.866" v="1583" actId="165"/>
          <ac:spMkLst>
            <pc:docMk/>
            <pc:sldMk cId="3239705684" sldId="572"/>
            <ac:spMk id="14" creationId="{C6BEE604-F383-4472-B2B4-390690C6430E}"/>
          </ac:spMkLst>
        </pc:spChg>
        <pc:spChg chg="mod">
          <ac:chgData name="reza kabir" userId="af3c95a13102d509" providerId="LiveId" clId="{88200EE4-F4B4-49E8-8126-B01E5FCCBE2D}" dt="2020-05-17T10:35:37.866" v="1583" actId="165"/>
          <ac:spMkLst>
            <pc:docMk/>
            <pc:sldMk cId="3239705684" sldId="572"/>
            <ac:spMk id="15" creationId="{0BC2F2DD-2158-49F3-A231-293C3665E73D}"/>
          </ac:spMkLst>
        </pc:spChg>
        <pc:spChg chg="mod">
          <ac:chgData name="reza kabir" userId="af3c95a13102d509" providerId="LiveId" clId="{88200EE4-F4B4-49E8-8126-B01E5FCCBE2D}" dt="2020-05-17T10:35:37.866" v="1583" actId="165"/>
          <ac:spMkLst>
            <pc:docMk/>
            <pc:sldMk cId="3239705684" sldId="572"/>
            <ac:spMk id="16" creationId="{0C3E7AA3-6349-47CB-964C-52CE3D6DCABF}"/>
          </ac:spMkLst>
        </pc:spChg>
        <pc:spChg chg="mod">
          <ac:chgData name="reza kabir" userId="af3c95a13102d509" providerId="LiveId" clId="{88200EE4-F4B4-49E8-8126-B01E5FCCBE2D}" dt="2020-05-17T10:35:37.866" v="1583" actId="165"/>
          <ac:spMkLst>
            <pc:docMk/>
            <pc:sldMk cId="3239705684" sldId="572"/>
            <ac:spMk id="17" creationId="{20D637FE-516E-40F5-995E-DFAF546D7D28}"/>
          </ac:spMkLst>
        </pc:spChg>
        <pc:spChg chg="mod">
          <ac:chgData name="reza kabir" userId="af3c95a13102d509" providerId="LiveId" clId="{88200EE4-F4B4-49E8-8126-B01E5FCCBE2D}" dt="2020-05-17T10:35:37.866" v="1583" actId="165"/>
          <ac:spMkLst>
            <pc:docMk/>
            <pc:sldMk cId="3239705684" sldId="572"/>
            <ac:spMk id="18" creationId="{44F21F2C-1E95-47B8-BE58-420E30E86DE6}"/>
          </ac:spMkLst>
        </pc:spChg>
        <pc:spChg chg="mod">
          <ac:chgData name="reza kabir" userId="af3c95a13102d509" providerId="LiveId" clId="{88200EE4-F4B4-49E8-8126-B01E5FCCBE2D}" dt="2020-05-17T10:35:37.866" v="1583" actId="165"/>
          <ac:spMkLst>
            <pc:docMk/>
            <pc:sldMk cId="3239705684" sldId="572"/>
            <ac:spMk id="20" creationId="{3326E769-8265-4808-8950-8540C8533316}"/>
          </ac:spMkLst>
        </pc:spChg>
        <pc:spChg chg="mod">
          <ac:chgData name="reza kabir" userId="af3c95a13102d509" providerId="LiveId" clId="{88200EE4-F4B4-49E8-8126-B01E5FCCBE2D}" dt="2020-05-17T10:35:37.866" v="1583" actId="165"/>
          <ac:spMkLst>
            <pc:docMk/>
            <pc:sldMk cId="3239705684" sldId="572"/>
            <ac:spMk id="21" creationId="{8795897E-A03D-4C40-89E8-744CC640C36C}"/>
          </ac:spMkLst>
        </pc:spChg>
        <pc:spChg chg="mod">
          <ac:chgData name="reza kabir" userId="af3c95a13102d509" providerId="LiveId" clId="{88200EE4-F4B4-49E8-8126-B01E5FCCBE2D}" dt="2020-05-17T10:35:37.866" v="1583" actId="165"/>
          <ac:spMkLst>
            <pc:docMk/>
            <pc:sldMk cId="3239705684" sldId="572"/>
            <ac:spMk id="22" creationId="{2F89D414-472E-4104-AE00-4351A47FC9E9}"/>
          </ac:spMkLst>
        </pc:spChg>
        <pc:spChg chg="mod">
          <ac:chgData name="reza kabir" userId="af3c95a13102d509" providerId="LiveId" clId="{88200EE4-F4B4-49E8-8126-B01E5FCCBE2D}" dt="2020-05-17T10:35:37.866" v="1583" actId="165"/>
          <ac:spMkLst>
            <pc:docMk/>
            <pc:sldMk cId="3239705684" sldId="572"/>
            <ac:spMk id="24" creationId="{0C217445-4D2F-4E32-909A-459DB695C12F}"/>
          </ac:spMkLst>
        </pc:spChg>
        <pc:spChg chg="mod">
          <ac:chgData name="reza kabir" userId="af3c95a13102d509" providerId="LiveId" clId="{88200EE4-F4B4-49E8-8126-B01E5FCCBE2D}" dt="2020-05-17T10:35:37.866" v="1583" actId="165"/>
          <ac:spMkLst>
            <pc:docMk/>
            <pc:sldMk cId="3239705684" sldId="572"/>
            <ac:spMk id="25" creationId="{66387668-5E52-4F15-868A-EB7A48EF5A57}"/>
          </ac:spMkLst>
        </pc:spChg>
        <pc:spChg chg="mod">
          <ac:chgData name="reza kabir" userId="af3c95a13102d509" providerId="LiveId" clId="{88200EE4-F4B4-49E8-8126-B01E5FCCBE2D}" dt="2020-05-17T10:35:37.866" v="1583" actId="165"/>
          <ac:spMkLst>
            <pc:docMk/>
            <pc:sldMk cId="3239705684" sldId="572"/>
            <ac:spMk id="26" creationId="{C1F47F5D-FED6-4E3E-B604-2D1808E85FEF}"/>
          </ac:spMkLst>
        </pc:spChg>
        <pc:spChg chg="mod">
          <ac:chgData name="reza kabir" userId="af3c95a13102d509" providerId="LiveId" clId="{88200EE4-F4B4-49E8-8126-B01E5FCCBE2D}" dt="2020-05-17T10:35:37.866" v="1583" actId="165"/>
          <ac:spMkLst>
            <pc:docMk/>
            <pc:sldMk cId="3239705684" sldId="572"/>
            <ac:spMk id="27" creationId="{41E8481E-DC2A-403B-A153-60844A4C7ABC}"/>
          </ac:spMkLst>
        </pc:spChg>
        <pc:spChg chg="mod">
          <ac:chgData name="reza kabir" userId="af3c95a13102d509" providerId="LiveId" clId="{88200EE4-F4B4-49E8-8126-B01E5FCCBE2D}" dt="2020-05-17T10:35:37.866" v="1583" actId="165"/>
          <ac:spMkLst>
            <pc:docMk/>
            <pc:sldMk cId="3239705684" sldId="572"/>
            <ac:spMk id="28" creationId="{F3D48402-E382-4AC9-B6E3-815C4A2212D9}"/>
          </ac:spMkLst>
        </pc:spChg>
        <pc:spChg chg="mod">
          <ac:chgData name="reza kabir" userId="af3c95a13102d509" providerId="LiveId" clId="{88200EE4-F4B4-49E8-8126-B01E5FCCBE2D}" dt="2020-05-17T10:35:37.866" v="1583" actId="165"/>
          <ac:spMkLst>
            <pc:docMk/>
            <pc:sldMk cId="3239705684" sldId="572"/>
            <ac:spMk id="29" creationId="{CEFA2859-C3B0-4648-9BD9-820B392CB3BF}"/>
          </ac:spMkLst>
        </pc:spChg>
        <pc:spChg chg="mod">
          <ac:chgData name="reza kabir" userId="af3c95a13102d509" providerId="LiveId" clId="{88200EE4-F4B4-49E8-8126-B01E5FCCBE2D}" dt="2020-05-17T10:35:37.866" v="1583" actId="165"/>
          <ac:spMkLst>
            <pc:docMk/>
            <pc:sldMk cId="3239705684" sldId="572"/>
            <ac:spMk id="30" creationId="{4EBF3E80-8C7F-4973-B72A-F8E28CB37980}"/>
          </ac:spMkLst>
        </pc:spChg>
        <pc:spChg chg="mod">
          <ac:chgData name="reza kabir" userId="af3c95a13102d509" providerId="LiveId" clId="{88200EE4-F4B4-49E8-8126-B01E5FCCBE2D}" dt="2020-05-17T10:35:37.866" v="1583" actId="165"/>
          <ac:spMkLst>
            <pc:docMk/>
            <pc:sldMk cId="3239705684" sldId="572"/>
            <ac:spMk id="31" creationId="{0F99B040-308C-4FCC-BE1E-53D47F854D2A}"/>
          </ac:spMkLst>
        </pc:spChg>
        <pc:spChg chg="mod">
          <ac:chgData name="reza kabir" userId="af3c95a13102d509" providerId="LiveId" clId="{88200EE4-F4B4-49E8-8126-B01E5FCCBE2D}" dt="2020-05-17T10:35:37.866" v="1583" actId="165"/>
          <ac:spMkLst>
            <pc:docMk/>
            <pc:sldMk cId="3239705684" sldId="572"/>
            <ac:spMk id="33" creationId="{9D7CA1FF-8A81-4522-A03D-3079F890FCC2}"/>
          </ac:spMkLst>
        </pc:spChg>
        <pc:spChg chg="mod">
          <ac:chgData name="reza kabir" userId="af3c95a13102d509" providerId="LiveId" clId="{88200EE4-F4B4-49E8-8126-B01E5FCCBE2D}" dt="2020-05-17T10:35:37.866" v="1583" actId="165"/>
          <ac:spMkLst>
            <pc:docMk/>
            <pc:sldMk cId="3239705684" sldId="572"/>
            <ac:spMk id="34" creationId="{DF07C02D-B3F4-4220-9EBB-87E15DF05E8F}"/>
          </ac:spMkLst>
        </pc:spChg>
        <pc:spChg chg="mod">
          <ac:chgData name="reza kabir" userId="af3c95a13102d509" providerId="LiveId" clId="{88200EE4-F4B4-49E8-8126-B01E5FCCBE2D}" dt="2020-05-17T10:35:37.866" v="1583" actId="165"/>
          <ac:spMkLst>
            <pc:docMk/>
            <pc:sldMk cId="3239705684" sldId="572"/>
            <ac:spMk id="35" creationId="{11D00777-8653-44BC-A0A9-176AF57FD760}"/>
          </ac:spMkLst>
        </pc:spChg>
        <pc:spChg chg="mod">
          <ac:chgData name="reza kabir" userId="af3c95a13102d509" providerId="LiveId" clId="{88200EE4-F4B4-49E8-8126-B01E5FCCBE2D}" dt="2020-05-17T10:35:37.866" v="1583" actId="165"/>
          <ac:spMkLst>
            <pc:docMk/>
            <pc:sldMk cId="3239705684" sldId="572"/>
            <ac:spMk id="36" creationId="{A08A1221-7861-4F0F-B460-16AB4F0C278D}"/>
          </ac:spMkLst>
        </pc:spChg>
        <pc:spChg chg="mod">
          <ac:chgData name="reza kabir" userId="af3c95a13102d509" providerId="LiveId" clId="{88200EE4-F4B4-49E8-8126-B01E5FCCBE2D}" dt="2020-05-17T10:35:37.866" v="1583" actId="165"/>
          <ac:spMkLst>
            <pc:docMk/>
            <pc:sldMk cId="3239705684" sldId="572"/>
            <ac:spMk id="37" creationId="{58810710-7567-4CC2-8CFC-D0C74B5A77E4}"/>
          </ac:spMkLst>
        </pc:spChg>
        <pc:spChg chg="mod">
          <ac:chgData name="reza kabir" userId="af3c95a13102d509" providerId="LiveId" clId="{88200EE4-F4B4-49E8-8126-B01E5FCCBE2D}" dt="2020-05-17T10:35:37.866" v="1583" actId="165"/>
          <ac:spMkLst>
            <pc:docMk/>
            <pc:sldMk cId="3239705684" sldId="572"/>
            <ac:spMk id="39" creationId="{3C4C7BBF-58D6-4DC2-B79D-1E61D700372C}"/>
          </ac:spMkLst>
        </pc:spChg>
        <pc:spChg chg="mod">
          <ac:chgData name="reza kabir" userId="af3c95a13102d509" providerId="LiveId" clId="{88200EE4-F4B4-49E8-8126-B01E5FCCBE2D}" dt="2020-05-17T10:35:37.866" v="1583" actId="165"/>
          <ac:spMkLst>
            <pc:docMk/>
            <pc:sldMk cId="3239705684" sldId="572"/>
            <ac:spMk id="40" creationId="{7AB76973-61FA-49BC-B723-574E7D970637}"/>
          </ac:spMkLst>
        </pc:spChg>
        <pc:spChg chg="mod">
          <ac:chgData name="reza kabir" userId="af3c95a13102d509" providerId="LiveId" clId="{88200EE4-F4B4-49E8-8126-B01E5FCCBE2D}" dt="2020-05-17T10:35:37.866" v="1583" actId="165"/>
          <ac:spMkLst>
            <pc:docMk/>
            <pc:sldMk cId="3239705684" sldId="572"/>
            <ac:spMk id="41" creationId="{B4DFD7D7-9F4A-4A44-89EE-BE9AC1B83D26}"/>
          </ac:spMkLst>
        </pc:spChg>
        <pc:spChg chg="mod">
          <ac:chgData name="reza kabir" userId="af3c95a13102d509" providerId="LiveId" clId="{88200EE4-F4B4-49E8-8126-B01E5FCCBE2D}" dt="2020-05-17T10:35:37.866" v="1583" actId="165"/>
          <ac:spMkLst>
            <pc:docMk/>
            <pc:sldMk cId="3239705684" sldId="572"/>
            <ac:spMk id="42" creationId="{816D44ED-F616-4158-BB50-52DE5C24A8CE}"/>
          </ac:spMkLst>
        </pc:spChg>
        <pc:spChg chg="mod">
          <ac:chgData name="reza kabir" userId="af3c95a13102d509" providerId="LiveId" clId="{88200EE4-F4B4-49E8-8126-B01E5FCCBE2D}" dt="2020-05-17T10:35:37.866" v="1583" actId="165"/>
          <ac:spMkLst>
            <pc:docMk/>
            <pc:sldMk cId="3239705684" sldId="572"/>
            <ac:spMk id="43" creationId="{53ADFE1F-6D84-4B6E-B251-0F24BB65B4C3}"/>
          </ac:spMkLst>
        </pc:spChg>
        <pc:spChg chg="mod">
          <ac:chgData name="reza kabir" userId="af3c95a13102d509" providerId="LiveId" clId="{88200EE4-F4B4-49E8-8126-B01E5FCCBE2D}" dt="2020-05-17T10:35:37.866" v="1583" actId="165"/>
          <ac:spMkLst>
            <pc:docMk/>
            <pc:sldMk cId="3239705684" sldId="572"/>
            <ac:spMk id="44" creationId="{3B8D1FA3-7D41-4166-AB1B-38EF6955FF42}"/>
          </ac:spMkLst>
        </pc:spChg>
        <pc:spChg chg="mod">
          <ac:chgData name="reza kabir" userId="af3c95a13102d509" providerId="LiveId" clId="{88200EE4-F4B4-49E8-8126-B01E5FCCBE2D}" dt="2020-05-17T10:35:37.866" v="1583" actId="165"/>
          <ac:spMkLst>
            <pc:docMk/>
            <pc:sldMk cId="3239705684" sldId="572"/>
            <ac:spMk id="45" creationId="{E08BD092-BC38-45CB-8ECA-C2194DBD99E8}"/>
          </ac:spMkLst>
        </pc:spChg>
        <pc:spChg chg="mod topLvl">
          <ac:chgData name="reza kabir" userId="af3c95a13102d509" providerId="LiveId" clId="{88200EE4-F4B4-49E8-8126-B01E5FCCBE2D}" dt="2020-05-17T10:35:46.712" v="1585" actId="164"/>
          <ac:spMkLst>
            <pc:docMk/>
            <pc:sldMk cId="3239705684" sldId="572"/>
            <ac:spMk id="46" creationId="{520F00DD-2C91-403F-8AAA-5B58CA0A7096}"/>
          </ac:spMkLst>
        </pc:spChg>
        <pc:spChg chg="mod topLvl">
          <ac:chgData name="reza kabir" userId="af3c95a13102d509" providerId="LiveId" clId="{88200EE4-F4B4-49E8-8126-B01E5FCCBE2D}" dt="2020-05-17T10:35:50.812" v="1586" actId="164"/>
          <ac:spMkLst>
            <pc:docMk/>
            <pc:sldMk cId="3239705684" sldId="572"/>
            <ac:spMk id="47" creationId="{2E36D997-E579-4385-8855-487A0404042C}"/>
          </ac:spMkLst>
        </pc:spChg>
        <pc:spChg chg="mod">
          <ac:chgData name="reza kabir" userId="af3c95a13102d509" providerId="LiveId" clId="{88200EE4-F4B4-49E8-8126-B01E5FCCBE2D}" dt="2020-05-17T10:35:37.866" v="1583" actId="165"/>
          <ac:spMkLst>
            <pc:docMk/>
            <pc:sldMk cId="3239705684" sldId="572"/>
            <ac:spMk id="49" creationId="{7A05D9A2-0DAA-4C3C-902C-1B45E81B3CDF}"/>
          </ac:spMkLst>
        </pc:spChg>
        <pc:spChg chg="mod">
          <ac:chgData name="reza kabir" userId="af3c95a13102d509" providerId="LiveId" clId="{88200EE4-F4B4-49E8-8126-B01E5FCCBE2D}" dt="2020-05-17T10:35:37.866" v="1583" actId="165"/>
          <ac:spMkLst>
            <pc:docMk/>
            <pc:sldMk cId="3239705684" sldId="572"/>
            <ac:spMk id="50" creationId="{9CCE6D51-5D2B-4B78-BF59-1E4945E7A49E}"/>
          </ac:spMkLst>
        </pc:spChg>
        <pc:spChg chg="mod">
          <ac:chgData name="reza kabir" userId="af3c95a13102d509" providerId="LiveId" clId="{88200EE4-F4B4-49E8-8126-B01E5FCCBE2D}" dt="2020-05-17T10:35:37.866" v="1583" actId="165"/>
          <ac:spMkLst>
            <pc:docMk/>
            <pc:sldMk cId="3239705684" sldId="572"/>
            <ac:spMk id="51" creationId="{F980C7C6-20A9-45C2-81D6-AFE959BEF411}"/>
          </ac:spMkLst>
        </pc:spChg>
        <pc:spChg chg="mod">
          <ac:chgData name="reza kabir" userId="af3c95a13102d509" providerId="LiveId" clId="{88200EE4-F4B4-49E8-8126-B01E5FCCBE2D}" dt="2020-05-17T10:35:37.866" v="1583" actId="165"/>
          <ac:spMkLst>
            <pc:docMk/>
            <pc:sldMk cId="3239705684" sldId="572"/>
            <ac:spMk id="52" creationId="{147A6269-B42B-49F7-8C85-5D93AED5A00F}"/>
          </ac:spMkLst>
        </pc:spChg>
        <pc:spChg chg="mod">
          <ac:chgData name="reza kabir" userId="af3c95a13102d509" providerId="LiveId" clId="{88200EE4-F4B4-49E8-8126-B01E5FCCBE2D}" dt="2020-05-17T10:35:37.866" v="1583" actId="165"/>
          <ac:spMkLst>
            <pc:docMk/>
            <pc:sldMk cId="3239705684" sldId="572"/>
            <ac:spMk id="53" creationId="{B9FA4B21-05EA-4975-91CF-9F616CF77C6F}"/>
          </ac:spMkLst>
        </pc:spChg>
        <pc:spChg chg="mod">
          <ac:chgData name="reza kabir" userId="af3c95a13102d509" providerId="LiveId" clId="{88200EE4-F4B4-49E8-8126-B01E5FCCBE2D}" dt="2020-05-17T10:35:37.866" v="1583" actId="165"/>
          <ac:spMkLst>
            <pc:docMk/>
            <pc:sldMk cId="3239705684" sldId="572"/>
            <ac:spMk id="54" creationId="{E062DA5A-9D15-430E-B86F-D138AF0B71F0}"/>
          </ac:spMkLst>
        </pc:spChg>
        <pc:spChg chg="mod">
          <ac:chgData name="reza kabir" userId="af3c95a13102d509" providerId="LiveId" clId="{88200EE4-F4B4-49E8-8126-B01E5FCCBE2D}" dt="2020-05-17T10:35:37.866" v="1583" actId="165"/>
          <ac:spMkLst>
            <pc:docMk/>
            <pc:sldMk cId="3239705684" sldId="572"/>
            <ac:spMk id="56" creationId="{CD399D5A-5B0E-485B-9A5F-A0DD5502F3D7}"/>
          </ac:spMkLst>
        </pc:spChg>
        <pc:spChg chg="mod">
          <ac:chgData name="reza kabir" userId="af3c95a13102d509" providerId="LiveId" clId="{88200EE4-F4B4-49E8-8126-B01E5FCCBE2D}" dt="2020-05-17T10:35:37.866" v="1583" actId="165"/>
          <ac:spMkLst>
            <pc:docMk/>
            <pc:sldMk cId="3239705684" sldId="572"/>
            <ac:spMk id="57" creationId="{DDE8BFEE-7AA7-40C5-8E38-3B701BF1A61B}"/>
          </ac:spMkLst>
        </pc:spChg>
        <pc:spChg chg="mod">
          <ac:chgData name="reza kabir" userId="af3c95a13102d509" providerId="LiveId" clId="{88200EE4-F4B4-49E8-8126-B01E5FCCBE2D}" dt="2020-05-17T10:35:37.866" v="1583" actId="165"/>
          <ac:spMkLst>
            <pc:docMk/>
            <pc:sldMk cId="3239705684" sldId="572"/>
            <ac:spMk id="58" creationId="{715CD1B7-0C2A-443C-839A-1D071B96D4F1}"/>
          </ac:spMkLst>
        </pc:spChg>
        <pc:spChg chg="mod">
          <ac:chgData name="reza kabir" userId="af3c95a13102d509" providerId="LiveId" clId="{88200EE4-F4B4-49E8-8126-B01E5FCCBE2D}" dt="2020-05-17T10:35:37.866" v="1583" actId="165"/>
          <ac:spMkLst>
            <pc:docMk/>
            <pc:sldMk cId="3239705684" sldId="572"/>
            <ac:spMk id="59" creationId="{4A8FDE39-F3A2-44CC-BDFA-5CB064146AC0}"/>
          </ac:spMkLst>
        </pc:spChg>
        <pc:spChg chg="mod">
          <ac:chgData name="reza kabir" userId="af3c95a13102d509" providerId="LiveId" clId="{88200EE4-F4B4-49E8-8126-B01E5FCCBE2D}" dt="2020-05-17T10:35:37.866" v="1583" actId="165"/>
          <ac:spMkLst>
            <pc:docMk/>
            <pc:sldMk cId="3239705684" sldId="572"/>
            <ac:spMk id="60" creationId="{E4BF33C1-2645-4368-88C0-87AE10B0ED59}"/>
          </ac:spMkLst>
        </pc:spChg>
        <pc:spChg chg="mod">
          <ac:chgData name="reza kabir" userId="af3c95a13102d509" providerId="LiveId" clId="{88200EE4-F4B4-49E8-8126-B01E5FCCBE2D}" dt="2020-05-17T10:35:37.866" v="1583" actId="165"/>
          <ac:spMkLst>
            <pc:docMk/>
            <pc:sldMk cId="3239705684" sldId="572"/>
            <ac:spMk id="62" creationId="{F372C17C-2F19-4317-82A7-A46BB1B2E34E}"/>
          </ac:spMkLst>
        </pc:spChg>
        <pc:spChg chg="mod">
          <ac:chgData name="reza kabir" userId="af3c95a13102d509" providerId="LiveId" clId="{88200EE4-F4B4-49E8-8126-B01E5FCCBE2D}" dt="2020-05-17T10:35:37.866" v="1583" actId="165"/>
          <ac:spMkLst>
            <pc:docMk/>
            <pc:sldMk cId="3239705684" sldId="572"/>
            <ac:spMk id="63" creationId="{2E5BDDD4-C426-438A-A0FE-1E8FFFA732B7}"/>
          </ac:spMkLst>
        </pc:spChg>
        <pc:spChg chg="mod">
          <ac:chgData name="reza kabir" userId="af3c95a13102d509" providerId="LiveId" clId="{88200EE4-F4B4-49E8-8126-B01E5FCCBE2D}" dt="2020-05-17T10:35:37.866" v="1583" actId="165"/>
          <ac:spMkLst>
            <pc:docMk/>
            <pc:sldMk cId="3239705684" sldId="572"/>
            <ac:spMk id="64" creationId="{8E334C33-855E-43E7-9039-1C02A22B1D9A}"/>
          </ac:spMkLst>
        </pc:spChg>
        <pc:spChg chg="mod">
          <ac:chgData name="reza kabir" userId="af3c95a13102d509" providerId="LiveId" clId="{88200EE4-F4B4-49E8-8126-B01E5FCCBE2D}" dt="2020-05-17T10:35:37.866" v="1583" actId="165"/>
          <ac:spMkLst>
            <pc:docMk/>
            <pc:sldMk cId="3239705684" sldId="572"/>
            <ac:spMk id="65" creationId="{6044381F-0105-4C8B-8735-B696232EC99B}"/>
          </ac:spMkLst>
        </pc:spChg>
        <pc:spChg chg="mod">
          <ac:chgData name="reza kabir" userId="af3c95a13102d509" providerId="LiveId" clId="{88200EE4-F4B4-49E8-8126-B01E5FCCBE2D}" dt="2020-05-17T10:35:37.866" v="1583" actId="165"/>
          <ac:spMkLst>
            <pc:docMk/>
            <pc:sldMk cId="3239705684" sldId="572"/>
            <ac:spMk id="66" creationId="{514B4A2F-74DD-4EE8-B2BA-6CCCA2D7A17D}"/>
          </ac:spMkLst>
        </pc:spChg>
        <pc:spChg chg="mod">
          <ac:chgData name="reza kabir" userId="af3c95a13102d509" providerId="LiveId" clId="{88200EE4-F4B4-49E8-8126-B01E5FCCBE2D}" dt="2020-05-17T10:35:37.866" v="1583" actId="165"/>
          <ac:spMkLst>
            <pc:docMk/>
            <pc:sldMk cId="3239705684" sldId="572"/>
            <ac:spMk id="67" creationId="{0D2A75DB-2ADD-4631-8B51-F9C42F6FCE19}"/>
          </ac:spMkLst>
        </pc:spChg>
        <pc:spChg chg="mod">
          <ac:chgData name="reza kabir" userId="af3c95a13102d509" providerId="LiveId" clId="{88200EE4-F4B4-49E8-8126-B01E5FCCBE2D}" dt="2020-05-17T10:35:37.866" v="1583" actId="165"/>
          <ac:spMkLst>
            <pc:docMk/>
            <pc:sldMk cId="3239705684" sldId="572"/>
            <ac:spMk id="68" creationId="{2712E394-2F5F-4910-97DF-A941058E0D32}"/>
          </ac:spMkLst>
        </pc:spChg>
        <pc:spChg chg="mod">
          <ac:chgData name="reza kabir" userId="af3c95a13102d509" providerId="LiveId" clId="{88200EE4-F4B4-49E8-8126-B01E5FCCBE2D}" dt="2020-05-17T10:35:37.866" v="1583" actId="165"/>
          <ac:spMkLst>
            <pc:docMk/>
            <pc:sldMk cId="3239705684" sldId="572"/>
            <ac:spMk id="70" creationId="{1B22D9B3-509D-4589-B766-3F8CF40C6B1F}"/>
          </ac:spMkLst>
        </pc:spChg>
        <pc:spChg chg="mod">
          <ac:chgData name="reza kabir" userId="af3c95a13102d509" providerId="LiveId" clId="{88200EE4-F4B4-49E8-8126-B01E5FCCBE2D}" dt="2020-05-17T10:35:37.866" v="1583" actId="165"/>
          <ac:spMkLst>
            <pc:docMk/>
            <pc:sldMk cId="3239705684" sldId="572"/>
            <ac:spMk id="71" creationId="{5D22D3DC-235D-4974-9A67-47979B07E790}"/>
          </ac:spMkLst>
        </pc:spChg>
        <pc:spChg chg="mod">
          <ac:chgData name="reza kabir" userId="af3c95a13102d509" providerId="LiveId" clId="{88200EE4-F4B4-49E8-8126-B01E5FCCBE2D}" dt="2020-05-17T10:35:37.866" v="1583" actId="165"/>
          <ac:spMkLst>
            <pc:docMk/>
            <pc:sldMk cId="3239705684" sldId="572"/>
            <ac:spMk id="72" creationId="{FFF3B0B2-37FF-4736-AD1D-645A2F7E3445}"/>
          </ac:spMkLst>
        </pc:spChg>
        <pc:spChg chg="mod">
          <ac:chgData name="reza kabir" userId="af3c95a13102d509" providerId="LiveId" clId="{88200EE4-F4B4-49E8-8126-B01E5FCCBE2D}" dt="2020-05-17T10:35:37.866" v="1583" actId="165"/>
          <ac:spMkLst>
            <pc:docMk/>
            <pc:sldMk cId="3239705684" sldId="572"/>
            <ac:spMk id="73" creationId="{109E4C1D-16D6-4EC4-873D-B57F3BBC725C}"/>
          </ac:spMkLst>
        </pc:spChg>
        <pc:spChg chg="mod">
          <ac:chgData name="reza kabir" userId="af3c95a13102d509" providerId="LiveId" clId="{88200EE4-F4B4-49E8-8126-B01E5FCCBE2D}" dt="2020-05-17T10:35:37.866" v="1583" actId="165"/>
          <ac:spMkLst>
            <pc:docMk/>
            <pc:sldMk cId="3239705684" sldId="572"/>
            <ac:spMk id="74" creationId="{6A59E0CA-6A6A-429B-97B9-DD8CF6B2B130}"/>
          </ac:spMkLst>
        </pc:spChg>
        <pc:spChg chg="mod">
          <ac:chgData name="reza kabir" userId="af3c95a13102d509" providerId="LiveId" clId="{88200EE4-F4B4-49E8-8126-B01E5FCCBE2D}" dt="2020-05-17T10:35:37.866" v="1583" actId="165"/>
          <ac:spMkLst>
            <pc:docMk/>
            <pc:sldMk cId="3239705684" sldId="572"/>
            <ac:spMk id="75" creationId="{6DF3A14D-87D8-4E49-B198-FDC4AD585E31}"/>
          </ac:spMkLst>
        </pc:spChg>
        <pc:spChg chg="mod">
          <ac:chgData name="reza kabir" userId="af3c95a13102d509" providerId="LiveId" clId="{88200EE4-F4B4-49E8-8126-B01E5FCCBE2D}" dt="2020-05-17T10:35:37.866" v="1583" actId="165"/>
          <ac:spMkLst>
            <pc:docMk/>
            <pc:sldMk cId="3239705684" sldId="572"/>
            <ac:spMk id="76" creationId="{22A676A4-1773-45B1-930A-3CA5D336AE85}"/>
          </ac:spMkLst>
        </pc:spChg>
        <pc:spChg chg="mod">
          <ac:chgData name="reza kabir" userId="af3c95a13102d509" providerId="LiveId" clId="{88200EE4-F4B4-49E8-8126-B01E5FCCBE2D}" dt="2020-05-17T10:35:37.866" v="1583" actId="165"/>
          <ac:spMkLst>
            <pc:docMk/>
            <pc:sldMk cId="3239705684" sldId="572"/>
            <ac:spMk id="79" creationId="{068C3CB6-10A9-42F0-A937-6A6DC6A90A3E}"/>
          </ac:spMkLst>
        </pc:spChg>
        <pc:spChg chg="mod">
          <ac:chgData name="reza kabir" userId="af3c95a13102d509" providerId="LiveId" clId="{88200EE4-F4B4-49E8-8126-B01E5FCCBE2D}" dt="2020-05-17T10:35:37.866" v="1583" actId="165"/>
          <ac:spMkLst>
            <pc:docMk/>
            <pc:sldMk cId="3239705684" sldId="572"/>
            <ac:spMk id="80" creationId="{994A6E5E-9DFF-4369-B04B-06FB72F5B2EB}"/>
          </ac:spMkLst>
        </pc:spChg>
        <pc:spChg chg="mod">
          <ac:chgData name="reza kabir" userId="af3c95a13102d509" providerId="LiveId" clId="{88200EE4-F4B4-49E8-8126-B01E5FCCBE2D}" dt="2020-05-17T10:35:37.866" v="1583" actId="165"/>
          <ac:spMkLst>
            <pc:docMk/>
            <pc:sldMk cId="3239705684" sldId="572"/>
            <ac:spMk id="81" creationId="{FD952240-8BD9-49E7-B964-FEE92EEFE437}"/>
          </ac:spMkLst>
        </pc:spChg>
        <pc:spChg chg="mod">
          <ac:chgData name="reza kabir" userId="af3c95a13102d509" providerId="LiveId" clId="{88200EE4-F4B4-49E8-8126-B01E5FCCBE2D}" dt="2020-05-17T10:35:37.866" v="1583" actId="165"/>
          <ac:spMkLst>
            <pc:docMk/>
            <pc:sldMk cId="3239705684" sldId="572"/>
            <ac:spMk id="83" creationId="{FB9F2A66-72B8-4C8C-9E7C-72A192E257BA}"/>
          </ac:spMkLst>
        </pc:spChg>
        <pc:spChg chg="mod">
          <ac:chgData name="reza kabir" userId="af3c95a13102d509" providerId="LiveId" clId="{88200EE4-F4B4-49E8-8126-B01E5FCCBE2D}" dt="2020-05-17T10:35:37.866" v="1583" actId="165"/>
          <ac:spMkLst>
            <pc:docMk/>
            <pc:sldMk cId="3239705684" sldId="572"/>
            <ac:spMk id="84" creationId="{8EB18C9C-47DB-4CE6-BD0D-26E4037D1ED2}"/>
          </ac:spMkLst>
        </pc:spChg>
        <pc:spChg chg="mod">
          <ac:chgData name="reza kabir" userId="af3c95a13102d509" providerId="LiveId" clId="{88200EE4-F4B4-49E8-8126-B01E5FCCBE2D}" dt="2020-05-17T10:35:37.866" v="1583" actId="165"/>
          <ac:spMkLst>
            <pc:docMk/>
            <pc:sldMk cId="3239705684" sldId="572"/>
            <ac:spMk id="85" creationId="{0087D7A0-7F86-42B7-A058-F99CECA81417}"/>
          </ac:spMkLst>
        </pc:spChg>
        <pc:spChg chg="mod">
          <ac:chgData name="reza kabir" userId="af3c95a13102d509" providerId="LiveId" clId="{88200EE4-F4B4-49E8-8126-B01E5FCCBE2D}" dt="2020-05-17T10:35:37.866" v="1583" actId="165"/>
          <ac:spMkLst>
            <pc:docMk/>
            <pc:sldMk cId="3239705684" sldId="572"/>
            <ac:spMk id="86" creationId="{7BD2387D-D0A5-4A83-B4A7-F7CAB14BE9DF}"/>
          </ac:spMkLst>
        </pc:spChg>
        <pc:spChg chg="mod">
          <ac:chgData name="reza kabir" userId="af3c95a13102d509" providerId="LiveId" clId="{88200EE4-F4B4-49E8-8126-B01E5FCCBE2D}" dt="2020-05-17T10:35:37.866" v="1583" actId="165"/>
          <ac:spMkLst>
            <pc:docMk/>
            <pc:sldMk cId="3239705684" sldId="572"/>
            <ac:spMk id="87" creationId="{DDE62515-231B-4A97-BC4A-C8F3397ABF94}"/>
          </ac:spMkLst>
        </pc:spChg>
        <pc:spChg chg="mod">
          <ac:chgData name="reza kabir" userId="af3c95a13102d509" providerId="LiveId" clId="{88200EE4-F4B4-49E8-8126-B01E5FCCBE2D}" dt="2020-05-17T10:35:37.866" v="1583" actId="165"/>
          <ac:spMkLst>
            <pc:docMk/>
            <pc:sldMk cId="3239705684" sldId="572"/>
            <ac:spMk id="88" creationId="{FB7F5852-1F8F-47F5-B7EE-4F2A8F561EC9}"/>
          </ac:spMkLst>
        </pc:spChg>
        <pc:spChg chg="mod">
          <ac:chgData name="reza kabir" userId="af3c95a13102d509" providerId="LiveId" clId="{88200EE4-F4B4-49E8-8126-B01E5FCCBE2D}" dt="2020-05-17T10:35:37.866" v="1583" actId="165"/>
          <ac:spMkLst>
            <pc:docMk/>
            <pc:sldMk cId="3239705684" sldId="572"/>
            <ac:spMk id="89" creationId="{6156BFBC-069B-4A8A-A2A4-E0DCCAB7587D}"/>
          </ac:spMkLst>
        </pc:spChg>
        <pc:spChg chg="mod">
          <ac:chgData name="reza kabir" userId="af3c95a13102d509" providerId="LiveId" clId="{88200EE4-F4B4-49E8-8126-B01E5FCCBE2D}" dt="2020-05-17T10:35:37.866" v="1583" actId="165"/>
          <ac:spMkLst>
            <pc:docMk/>
            <pc:sldMk cId="3239705684" sldId="572"/>
            <ac:spMk id="90" creationId="{DE1285DC-9E75-413C-980E-42DEB3024175}"/>
          </ac:spMkLst>
        </pc:spChg>
        <pc:spChg chg="mod">
          <ac:chgData name="reza kabir" userId="af3c95a13102d509" providerId="LiveId" clId="{88200EE4-F4B4-49E8-8126-B01E5FCCBE2D}" dt="2020-05-17T10:35:37.866" v="1583" actId="165"/>
          <ac:spMkLst>
            <pc:docMk/>
            <pc:sldMk cId="3239705684" sldId="572"/>
            <ac:spMk id="91" creationId="{1E4F3DF0-DE50-427C-889C-2E7B29F26F27}"/>
          </ac:spMkLst>
        </pc:spChg>
        <pc:spChg chg="mod">
          <ac:chgData name="reza kabir" userId="af3c95a13102d509" providerId="LiveId" clId="{88200EE4-F4B4-49E8-8126-B01E5FCCBE2D}" dt="2020-05-17T10:35:37.866" v="1583" actId="165"/>
          <ac:spMkLst>
            <pc:docMk/>
            <pc:sldMk cId="3239705684" sldId="572"/>
            <ac:spMk id="93" creationId="{AADC7571-29A4-4213-8120-85206A0265FB}"/>
          </ac:spMkLst>
        </pc:spChg>
        <pc:spChg chg="mod">
          <ac:chgData name="reza kabir" userId="af3c95a13102d509" providerId="LiveId" clId="{88200EE4-F4B4-49E8-8126-B01E5FCCBE2D}" dt="2020-05-17T10:35:37.866" v="1583" actId="165"/>
          <ac:spMkLst>
            <pc:docMk/>
            <pc:sldMk cId="3239705684" sldId="572"/>
            <ac:spMk id="94" creationId="{FE729757-8AAB-4E9D-AD24-4EB8F00DE26E}"/>
          </ac:spMkLst>
        </pc:spChg>
        <pc:spChg chg="mod topLvl">
          <ac:chgData name="reza kabir" userId="af3c95a13102d509" providerId="LiveId" clId="{88200EE4-F4B4-49E8-8126-B01E5FCCBE2D}" dt="2020-05-17T10:36:18.083" v="1588" actId="164"/>
          <ac:spMkLst>
            <pc:docMk/>
            <pc:sldMk cId="3239705684" sldId="572"/>
            <ac:spMk id="95" creationId="{B38621EB-8A47-4C3B-95A3-FE2CB567A4F8}"/>
          </ac:spMkLst>
        </pc:spChg>
        <pc:spChg chg="mod topLvl">
          <ac:chgData name="reza kabir" userId="af3c95a13102d509" providerId="LiveId" clId="{88200EE4-F4B4-49E8-8126-B01E5FCCBE2D}" dt="2020-05-17T10:36:18.083" v="1588" actId="164"/>
          <ac:spMkLst>
            <pc:docMk/>
            <pc:sldMk cId="3239705684" sldId="572"/>
            <ac:spMk id="96" creationId="{2689B3DD-BF91-4EAD-86F6-101C6C3512DE}"/>
          </ac:spMkLst>
        </pc:spChg>
        <pc:spChg chg="mod">
          <ac:chgData name="reza kabir" userId="af3c95a13102d509" providerId="LiveId" clId="{88200EE4-F4B4-49E8-8126-B01E5FCCBE2D}" dt="2020-05-17T10:35:37.866" v="1583" actId="165"/>
          <ac:spMkLst>
            <pc:docMk/>
            <pc:sldMk cId="3239705684" sldId="572"/>
            <ac:spMk id="98" creationId="{D94FCBF4-5EF0-4808-AEC9-3F111A751D71}"/>
          </ac:spMkLst>
        </pc:spChg>
        <pc:spChg chg="mod">
          <ac:chgData name="reza kabir" userId="af3c95a13102d509" providerId="LiveId" clId="{88200EE4-F4B4-49E8-8126-B01E5FCCBE2D}" dt="2020-05-17T10:35:37.866" v="1583" actId="165"/>
          <ac:spMkLst>
            <pc:docMk/>
            <pc:sldMk cId="3239705684" sldId="572"/>
            <ac:spMk id="99" creationId="{F4D33285-CD7F-4B18-9931-B390808B4742}"/>
          </ac:spMkLst>
        </pc:spChg>
        <pc:spChg chg="mod">
          <ac:chgData name="reza kabir" userId="af3c95a13102d509" providerId="LiveId" clId="{88200EE4-F4B4-49E8-8126-B01E5FCCBE2D}" dt="2020-05-17T10:35:37.866" v="1583" actId="165"/>
          <ac:spMkLst>
            <pc:docMk/>
            <pc:sldMk cId="3239705684" sldId="572"/>
            <ac:spMk id="100" creationId="{C25EC3E4-A1C4-4FEA-BD45-D4C93544809A}"/>
          </ac:spMkLst>
        </pc:spChg>
        <pc:spChg chg="mod">
          <ac:chgData name="reza kabir" userId="af3c95a13102d509" providerId="LiveId" clId="{88200EE4-F4B4-49E8-8126-B01E5FCCBE2D}" dt="2020-05-17T10:35:37.866" v="1583" actId="165"/>
          <ac:spMkLst>
            <pc:docMk/>
            <pc:sldMk cId="3239705684" sldId="572"/>
            <ac:spMk id="101" creationId="{3288F8BF-2770-4735-9ED7-572A462AE65C}"/>
          </ac:spMkLst>
        </pc:spChg>
        <pc:spChg chg="mod">
          <ac:chgData name="reza kabir" userId="af3c95a13102d509" providerId="LiveId" clId="{88200EE4-F4B4-49E8-8126-B01E5FCCBE2D}" dt="2020-05-17T10:35:37.866" v="1583" actId="165"/>
          <ac:spMkLst>
            <pc:docMk/>
            <pc:sldMk cId="3239705684" sldId="572"/>
            <ac:spMk id="102" creationId="{B0CAF67E-E0A3-4701-AEF8-5409D0791136}"/>
          </ac:spMkLst>
        </pc:spChg>
        <pc:spChg chg="mod">
          <ac:chgData name="reza kabir" userId="af3c95a13102d509" providerId="LiveId" clId="{88200EE4-F4B4-49E8-8126-B01E5FCCBE2D}" dt="2020-05-17T10:35:37.866" v="1583" actId="165"/>
          <ac:spMkLst>
            <pc:docMk/>
            <pc:sldMk cId="3239705684" sldId="572"/>
            <ac:spMk id="103" creationId="{7ADAE844-C377-4F93-927C-73998AF3FA67}"/>
          </ac:spMkLst>
        </pc:spChg>
        <pc:spChg chg="mod">
          <ac:chgData name="reza kabir" userId="af3c95a13102d509" providerId="LiveId" clId="{88200EE4-F4B4-49E8-8126-B01E5FCCBE2D}" dt="2020-05-17T10:35:37.866" v="1583" actId="165"/>
          <ac:spMkLst>
            <pc:docMk/>
            <pc:sldMk cId="3239705684" sldId="572"/>
            <ac:spMk id="104" creationId="{9C9BF4A5-AEB9-430C-9CFA-1E63FD75F3B5}"/>
          </ac:spMkLst>
        </pc:spChg>
        <pc:spChg chg="mod">
          <ac:chgData name="reza kabir" userId="af3c95a13102d509" providerId="LiveId" clId="{88200EE4-F4B4-49E8-8126-B01E5FCCBE2D}" dt="2020-05-17T10:35:37.866" v="1583" actId="165"/>
          <ac:spMkLst>
            <pc:docMk/>
            <pc:sldMk cId="3239705684" sldId="572"/>
            <ac:spMk id="105" creationId="{5FFFF5B2-1A7B-40E9-80C9-263EBC9B744A}"/>
          </ac:spMkLst>
        </pc:spChg>
        <pc:spChg chg="mod">
          <ac:chgData name="reza kabir" userId="af3c95a13102d509" providerId="LiveId" clId="{88200EE4-F4B4-49E8-8126-B01E5FCCBE2D}" dt="2020-05-17T10:35:37.866" v="1583" actId="165"/>
          <ac:spMkLst>
            <pc:docMk/>
            <pc:sldMk cId="3239705684" sldId="572"/>
            <ac:spMk id="106" creationId="{A7922EC3-9EA4-41B8-B753-EFC373F2A54A}"/>
          </ac:spMkLst>
        </pc:spChg>
        <pc:spChg chg="mod">
          <ac:chgData name="reza kabir" userId="af3c95a13102d509" providerId="LiveId" clId="{88200EE4-F4B4-49E8-8126-B01E5FCCBE2D}" dt="2020-05-17T10:35:37.866" v="1583" actId="165"/>
          <ac:spMkLst>
            <pc:docMk/>
            <pc:sldMk cId="3239705684" sldId="572"/>
            <ac:spMk id="107" creationId="{9C2DA031-B63D-4B7B-8291-544CC6C28C42}"/>
          </ac:spMkLst>
        </pc:spChg>
        <pc:spChg chg="mod">
          <ac:chgData name="reza kabir" userId="af3c95a13102d509" providerId="LiveId" clId="{88200EE4-F4B4-49E8-8126-B01E5FCCBE2D}" dt="2020-05-17T10:35:37.866" v="1583" actId="165"/>
          <ac:spMkLst>
            <pc:docMk/>
            <pc:sldMk cId="3239705684" sldId="572"/>
            <ac:spMk id="110" creationId="{55DB230C-A78B-4CF7-95E5-5877C0C1CA41}"/>
          </ac:spMkLst>
        </pc:spChg>
        <pc:spChg chg="mod">
          <ac:chgData name="reza kabir" userId="af3c95a13102d509" providerId="LiveId" clId="{88200EE4-F4B4-49E8-8126-B01E5FCCBE2D}" dt="2020-05-17T10:35:37.866" v="1583" actId="165"/>
          <ac:spMkLst>
            <pc:docMk/>
            <pc:sldMk cId="3239705684" sldId="572"/>
            <ac:spMk id="111" creationId="{7DE334AB-2716-4D11-BDB6-6BBFC1679E48}"/>
          </ac:spMkLst>
        </pc:spChg>
        <pc:spChg chg="mod">
          <ac:chgData name="reza kabir" userId="af3c95a13102d509" providerId="LiveId" clId="{88200EE4-F4B4-49E8-8126-B01E5FCCBE2D}" dt="2020-05-17T10:35:37.866" v="1583" actId="165"/>
          <ac:spMkLst>
            <pc:docMk/>
            <pc:sldMk cId="3239705684" sldId="572"/>
            <ac:spMk id="112" creationId="{FB0435B7-BD63-4549-A172-1030BC32085F}"/>
          </ac:spMkLst>
        </pc:spChg>
        <pc:spChg chg="mod">
          <ac:chgData name="reza kabir" userId="af3c95a13102d509" providerId="LiveId" clId="{88200EE4-F4B4-49E8-8126-B01E5FCCBE2D}" dt="2020-05-17T10:35:37.866" v="1583" actId="165"/>
          <ac:spMkLst>
            <pc:docMk/>
            <pc:sldMk cId="3239705684" sldId="572"/>
            <ac:spMk id="113" creationId="{7A095946-5392-401F-8B45-057DC77DC384}"/>
          </ac:spMkLst>
        </pc:spChg>
        <pc:spChg chg="mod">
          <ac:chgData name="reza kabir" userId="af3c95a13102d509" providerId="LiveId" clId="{88200EE4-F4B4-49E8-8126-B01E5FCCBE2D}" dt="2020-05-17T10:35:37.866" v="1583" actId="165"/>
          <ac:spMkLst>
            <pc:docMk/>
            <pc:sldMk cId="3239705684" sldId="572"/>
            <ac:spMk id="114" creationId="{FD816789-1711-49C8-AC6B-08411C19BBB1}"/>
          </ac:spMkLst>
        </pc:spChg>
        <pc:spChg chg="mod">
          <ac:chgData name="reza kabir" userId="af3c95a13102d509" providerId="LiveId" clId="{88200EE4-F4B4-49E8-8126-B01E5FCCBE2D}" dt="2020-05-17T10:35:37.866" v="1583" actId="165"/>
          <ac:spMkLst>
            <pc:docMk/>
            <pc:sldMk cId="3239705684" sldId="572"/>
            <ac:spMk id="115" creationId="{33E7CA44-0DBD-4EA2-AE41-3A1A486A8A90}"/>
          </ac:spMkLst>
        </pc:spChg>
        <pc:spChg chg="mod">
          <ac:chgData name="reza kabir" userId="af3c95a13102d509" providerId="LiveId" clId="{88200EE4-F4B4-49E8-8126-B01E5FCCBE2D}" dt="2020-05-17T10:35:37.866" v="1583" actId="165"/>
          <ac:spMkLst>
            <pc:docMk/>
            <pc:sldMk cId="3239705684" sldId="572"/>
            <ac:spMk id="116" creationId="{7CDA8348-8C01-4AED-AC9B-33C6BB226A15}"/>
          </ac:spMkLst>
        </pc:spChg>
        <pc:spChg chg="mod">
          <ac:chgData name="reza kabir" userId="af3c95a13102d509" providerId="LiveId" clId="{88200EE4-F4B4-49E8-8126-B01E5FCCBE2D}" dt="2020-05-17T10:35:37.866" v="1583" actId="165"/>
          <ac:spMkLst>
            <pc:docMk/>
            <pc:sldMk cId="3239705684" sldId="572"/>
            <ac:spMk id="118" creationId="{9373F954-9374-42C5-B4E1-FBDE748B271E}"/>
          </ac:spMkLst>
        </pc:spChg>
        <pc:spChg chg="mod">
          <ac:chgData name="reza kabir" userId="af3c95a13102d509" providerId="LiveId" clId="{88200EE4-F4B4-49E8-8126-B01E5FCCBE2D}" dt="2020-05-17T10:35:37.866" v="1583" actId="165"/>
          <ac:spMkLst>
            <pc:docMk/>
            <pc:sldMk cId="3239705684" sldId="572"/>
            <ac:spMk id="119" creationId="{632BADF1-CA33-43D1-AE88-8B0316CD97CC}"/>
          </ac:spMkLst>
        </pc:spChg>
        <pc:spChg chg="mod">
          <ac:chgData name="reza kabir" userId="af3c95a13102d509" providerId="LiveId" clId="{88200EE4-F4B4-49E8-8126-B01E5FCCBE2D}" dt="2020-05-17T10:35:37.866" v="1583" actId="165"/>
          <ac:spMkLst>
            <pc:docMk/>
            <pc:sldMk cId="3239705684" sldId="572"/>
            <ac:spMk id="120" creationId="{3FC44A53-9E43-4567-9045-002267752CC3}"/>
          </ac:spMkLst>
        </pc:spChg>
        <pc:spChg chg="mod">
          <ac:chgData name="reza kabir" userId="af3c95a13102d509" providerId="LiveId" clId="{88200EE4-F4B4-49E8-8126-B01E5FCCBE2D}" dt="2020-05-17T10:35:37.866" v="1583" actId="165"/>
          <ac:spMkLst>
            <pc:docMk/>
            <pc:sldMk cId="3239705684" sldId="572"/>
            <ac:spMk id="121" creationId="{F9E85B4A-4F8F-49FD-BF0E-91750A7E0D50}"/>
          </ac:spMkLst>
        </pc:spChg>
        <pc:spChg chg="mod">
          <ac:chgData name="reza kabir" userId="af3c95a13102d509" providerId="LiveId" clId="{88200EE4-F4B4-49E8-8126-B01E5FCCBE2D}" dt="2020-05-17T10:35:37.866" v="1583" actId="165"/>
          <ac:spMkLst>
            <pc:docMk/>
            <pc:sldMk cId="3239705684" sldId="572"/>
            <ac:spMk id="122" creationId="{5C3295B7-F032-4767-8770-25EC6DC0B352}"/>
          </ac:spMkLst>
        </pc:spChg>
        <pc:spChg chg="mod">
          <ac:chgData name="reza kabir" userId="af3c95a13102d509" providerId="LiveId" clId="{88200EE4-F4B4-49E8-8126-B01E5FCCBE2D}" dt="2020-05-17T10:35:37.866" v="1583" actId="165"/>
          <ac:spMkLst>
            <pc:docMk/>
            <pc:sldMk cId="3239705684" sldId="572"/>
            <ac:spMk id="123" creationId="{FEF2CC89-A631-48E2-88C3-71CABBA130D3}"/>
          </ac:spMkLst>
        </pc:spChg>
        <pc:spChg chg="mod">
          <ac:chgData name="reza kabir" userId="af3c95a13102d509" providerId="LiveId" clId="{88200EE4-F4B4-49E8-8126-B01E5FCCBE2D}" dt="2020-05-17T10:35:37.866" v="1583" actId="165"/>
          <ac:spMkLst>
            <pc:docMk/>
            <pc:sldMk cId="3239705684" sldId="572"/>
            <ac:spMk id="124" creationId="{60B5D85B-9D21-4E31-8080-7AEE04557581}"/>
          </ac:spMkLst>
        </pc:spChg>
        <pc:spChg chg="mod">
          <ac:chgData name="reza kabir" userId="af3c95a13102d509" providerId="LiveId" clId="{88200EE4-F4B4-49E8-8126-B01E5FCCBE2D}" dt="2020-05-17T10:35:37.866" v="1583" actId="165"/>
          <ac:spMkLst>
            <pc:docMk/>
            <pc:sldMk cId="3239705684" sldId="572"/>
            <ac:spMk id="126" creationId="{C6320074-79C1-4F27-9069-31203CD5E62A}"/>
          </ac:spMkLst>
        </pc:spChg>
        <pc:spChg chg="mod">
          <ac:chgData name="reza kabir" userId="af3c95a13102d509" providerId="LiveId" clId="{88200EE4-F4B4-49E8-8126-B01E5FCCBE2D}" dt="2020-05-17T10:35:37.866" v="1583" actId="165"/>
          <ac:spMkLst>
            <pc:docMk/>
            <pc:sldMk cId="3239705684" sldId="572"/>
            <ac:spMk id="127" creationId="{921809F8-9994-4158-8F87-F02F151A0BB5}"/>
          </ac:spMkLst>
        </pc:spChg>
        <pc:spChg chg="mod">
          <ac:chgData name="reza kabir" userId="af3c95a13102d509" providerId="LiveId" clId="{88200EE4-F4B4-49E8-8126-B01E5FCCBE2D}" dt="2020-05-17T10:35:37.866" v="1583" actId="165"/>
          <ac:spMkLst>
            <pc:docMk/>
            <pc:sldMk cId="3239705684" sldId="572"/>
            <ac:spMk id="128" creationId="{FEEF3660-E59A-4BC2-8AE1-8CCD2573CE86}"/>
          </ac:spMkLst>
        </pc:spChg>
        <pc:spChg chg="mod">
          <ac:chgData name="reza kabir" userId="af3c95a13102d509" providerId="LiveId" clId="{88200EE4-F4B4-49E8-8126-B01E5FCCBE2D}" dt="2020-05-17T10:35:37.866" v="1583" actId="165"/>
          <ac:spMkLst>
            <pc:docMk/>
            <pc:sldMk cId="3239705684" sldId="572"/>
            <ac:spMk id="130" creationId="{F96409EA-955E-4E79-9D30-6C87BDD16BB2}"/>
          </ac:spMkLst>
        </pc:spChg>
        <pc:spChg chg="mod">
          <ac:chgData name="reza kabir" userId="af3c95a13102d509" providerId="LiveId" clId="{88200EE4-F4B4-49E8-8126-B01E5FCCBE2D}" dt="2020-05-17T10:35:37.866" v="1583" actId="165"/>
          <ac:spMkLst>
            <pc:docMk/>
            <pc:sldMk cId="3239705684" sldId="572"/>
            <ac:spMk id="131" creationId="{43AAF6F6-E6EA-438B-8A23-3740638E0AE5}"/>
          </ac:spMkLst>
        </pc:spChg>
        <pc:spChg chg="mod">
          <ac:chgData name="reza kabir" userId="af3c95a13102d509" providerId="LiveId" clId="{88200EE4-F4B4-49E8-8126-B01E5FCCBE2D}" dt="2020-05-17T10:35:37.866" v="1583" actId="165"/>
          <ac:spMkLst>
            <pc:docMk/>
            <pc:sldMk cId="3239705684" sldId="572"/>
            <ac:spMk id="133" creationId="{B5F69987-A04D-4858-85D8-9E7504878BC1}"/>
          </ac:spMkLst>
        </pc:spChg>
        <pc:spChg chg="mod">
          <ac:chgData name="reza kabir" userId="af3c95a13102d509" providerId="LiveId" clId="{88200EE4-F4B4-49E8-8126-B01E5FCCBE2D}" dt="2020-05-17T10:35:37.866" v="1583" actId="165"/>
          <ac:spMkLst>
            <pc:docMk/>
            <pc:sldMk cId="3239705684" sldId="572"/>
            <ac:spMk id="134" creationId="{BBB3D07A-B8E1-482A-B7ED-5CF275D092E1}"/>
          </ac:spMkLst>
        </pc:spChg>
        <pc:spChg chg="mod">
          <ac:chgData name="reza kabir" userId="af3c95a13102d509" providerId="LiveId" clId="{88200EE4-F4B4-49E8-8126-B01E5FCCBE2D}" dt="2020-05-17T10:35:37.866" v="1583" actId="165"/>
          <ac:spMkLst>
            <pc:docMk/>
            <pc:sldMk cId="3239705684" sldId="572"/>
            <ac:spMk id="136" creationId="{13D943C2-FC9A-44C8-9129-EC0A042588ED}"/>
          </ac:spMkLst>
        </pc:spChg>
        <pc:spChg chg="mod">
          <ac:chgData name="reza kabir" userId="af3c95a13102d509" providerId="LiveId" clId="{88200EE4-F4B4-49E8-8126-B01E5FCCBE2D}" dt="2020-05-17T10:35:37.866" v="1583" actId="165"/>
          <ac:spMkLst>
            <pc:docMk/>
            <pc:sldMk cId="3239705684" sldId="572"/>
            <ac:spMk id="137" creationId="{C8556784-246C-4AA6-970B-AB20FCA5CFB6}"/>
          </ac:spMkLst>
        </pc:spChg>
        <pc:spChg chg="mod">
          <ac:chgData name="reza kabir" userId="af3c95a13102d509" providerId="LiveId" clId="{88200EE4-F4B4-49E8-8126-B01E5FCCBE2D}" dt="2020-05-17T10:35:37.866" v="1583" actId="165"/>
          <ac:spMkLst>
            <pc:docMk/>
            <pc:sldMk cId="3239705684" sldId="572"/>
            <ac:spMk id="138" creationId="{64F1A9E3-C6BA-479C-9DED-D6B7E097147F}"/>
          </ac:spMkLst>
        </pc:spChg>
        <pc:spChg chg="mod">
          <ac:chgData name="reza kabir" userId="af3c95a13102d509" providerId="LiveId" clId="{88200EE4-F4B4-49E8-8126-B01E5FCCBE2D}" dt="2020-05-17T10:35:37.866" v="1583" actId="165"/>
          <ac:spMkLst>
            <pc:docMk/>
            <pc:sldMk cId="3239705684" sldId="572"/>
            <ac:spMk id="139" creationId="{CC17191D-BF64-4C8D-87F1-63AF7832B4AA}"/>
          </ac:spMkLst>
        </pc:spChg>
        <pc:spChg chg="mod">
          <ac:chgData name="reza kabir" userId="af3c95a13102d509" providerId="LiveId" clId="{88200EE4-F4B4-49E8-8126-B01E5FCCBE2D}" dt="2020-05-17T10:35:37.866" v="1583" actId="165"/>
          <ac:spMkLst>
            <pc:docMk/>
            <pc:sldMk cId="3239705684" sldId="572"/>
            <ac:spMk id="140" creationId="{0C97A5C1-044E-48D5-9768-7D4D4CE30B1D}"/>
          </ac:spMkLst>
        </pc:spChg>
        <pc:spChg chg="mod">
          <ac:chgData name="reza kabir" userId="af3c95a13102d509" providerId="LiveId" clId="{88200EE4-F4B4-49E8-8126-B01E5FCCBE2D}" dt="2020-05-17T10:35:37.866" v="1583" actId="165"/>
          <ac:spMkLst>
            <pc:docMk/>
            <pc:sldMk cId="3239705684" sldId="572"/>
            <ac:spMk id="141" creationId="{51E8CE4B-78AB-4637-BEE0-444952483F2B}"/>
          </ac:spMkLst>
        </pc:spChg>
        <pc:spChg chg="mod">
          <ac:chgData name="reza kabir" userId="af3c95a13102d509" providerId="LiveId" clId="{88200EE4-F4B4-49E8-8126-B01E5FCCBE2D}" dt="2020-05-17T10:35:37.866" v="1583" actId="165"/>
          <ac:spMkLst>
            <pc:docMk/>
            <pc:sldMk cId="3239705684" sldId="572"/>
            <ac:spMk id="142" creationId="{71B53B3B-1CA1-4391-ABB6-387410805476}"/>
          </ac:spMkLst>
        </pc:spChg>
        <pc:spChg chg="mod">
          <ac:chgData name="reza kabir" userId="af3c95a13102d509" providerId="LiveId" clId="{88200EE4-F4B4-49E8-8126-B01E5FCCBE2D}" dt="2020-05-17T10:35:37.866" v="1583" actId="165"/>
          <ac:spMkLst>
            <pc:docMk/>
            <pc:sldMk cId="3239705684" sldId="572"/>
            <ac:spMk id="143" creationId="{151AF248-4447-4334-BE71-C15F4E443833}"/>
          </ac:spMkLst>
        </pc:spChg>
        <pc:spChg chg="mod">
          <ac:chgData name="reza kabir" userId="af3c95a13102d509" providerId="LiveId" clId="{88200EE4-F4B4-49E8-8126-B01E5FCCBE2D}" dt="2020-05-17T10:35:37.866" v="1583" actId="165"/>
          <ac:spMkLst>
            <pc:docMk/>
            <pc:sldMk cId="3239705684" sldId="572"/>
            <ac:spMk id="144" creationId="{0FA004DC-BCCC-43F3-B00F-0EACCCAB88DE}"/>
          </ac:spMkLst>
        </pc:spChg>
        <pc:spChg chg="mod topLvl">
          <ac:chgData name="reza kabir" userId="af3c95a13102d509" providerId="LiveId" clId="{88200EE4-F4B4-49E8-8126-B01E5FCCBE2D}" dt="2020-05-17T10:35:37.866" v="1583" actId="165"/>
          <ac:spMkLst>
            <pc:docMk/>
            <pc:sldMk cId="3239705684" sldId="572"/>
            <ac:spMk id="145" creationId="{292E6555-1D2E-4BE8-9FAF-591E43738C6B}"/>
          </ac:spMkLst>
        </pc:spChg>
        <pc:spChg chg="mod topLvl">
          <ac:chgData name="reza kabir" userId="af3c95a13102d509" providerId="LiveId" clId="{88200EE4-F4B4-49E8-8126-B01E5FCCBE2D}" dt="2020-05-17T10:35:37.866" v="1583" actId="165"/>
          <ac:spMkLst>
            <pc:docMk/>
            <pc:sldMk cId="3239705684" sldId="572"/>
            <ac:spMk id="146" creationId="{EB6EB400-AF55-4BDE-BFA7-ECE800ECA857}"/>
          </ac:spMkLst>
        </pc:spChg>
        <pc:spChg chg="mod topLvl">
          <ac:chgData name="reza kabir" userId="af3c95a13102d509" providerId="LiveId" clId="{88200EE4-F4B4-49E8-8126-B01E5FCCBE2D}" dt="2020-05-17T10:35:37.866" v="1583" actId="165"/>
          <ac:spMkLst>
            <pc:docMk/>
            <pc:sldMk cId="3239705684" sldId="572"/>
            <ac:spMk id="147" creationId="{19FFBD6B-9E19-463C-B77E-65699FC6F689}"/>
          </ac:spMkLst>
        </pc:spChg>
        <pc:spChg chg="mod topLvl">
          <ac:chgData name="reza kabir" userId="af3c95a13102d509" providerId="LiveId" clId="{88200EE4-F4B4-49E8-8126-B01E5FCCBE2D}" dt="2020-05-17T10:35:37.866" v="1583" actId="165"/>
          <ac:spMkLst>
            <pc:docMk/>
            <pc:sldMk cId="3239705684" sldId="572"/>
            <ac:spMk id="148" creationId="{CE2D88D8-6795-4E1B-8958-CFA7CDFEFF08}"/>
          </ac:spMkLst>
        </pc:spChg>
        <pc:spChg chg="mod topLvl">
          <ac:chgData name="reza kabir" userId="af3c95a13102d509" providerId="LiveId" clId="{88200EE4-F4B4-49E8-8126-B01E5FCCBE2D}" dt="2020-05-17T10:35:37.866" v="1583" actId="165"/>
          <ac:spMkLst>
            <pc:docMk/>
            <pc:sldMk cId="3239705684" sldId="572"/>
            <ac:spMk id="149" creationId="{C86609BE-F4CA-44F5-AF32-86A09FA93C8F}"/>
          </ac:spMkLst>
        </pc:spChg>
        <pc:spChg chg="mod topLvl">
          <ac:chgData name="reza kabir" userId="af3c95a13102d509" providerId="LiveId" clId="{88200EE4-F4B4-49E8-8126-B01E5FCCBE2D}" dt="2020-05-17T10:35:37.866" v="1583" actId="165"/>
          <ac:spMkLst>
            <pc:docMk/>
            <pc:sldMk cId="3239705684" sldId="572"/>
            <ac:spMk id="150" creationId="{B8264FF7-2CFE-427E-B6A6-639390C2007F}"/>
          </ac:spMkLst>
        </pc:spChg>
        <pc:spChg chg="mod topLvl">
          <ac:chgData name="reza kabir" userId="af3c95a13102d509" providerId="LiveId" clId="{88200EE4-F4B4-49E8-8126-B01E5FCCBE2D}" dt="2020-05-17T10:35:37.866" v="1583" actId="165"/>
          <ac:spMkLst>
            <pc:docMk/>
            <pc:sldMk cId="3239705684" sldId="572"/>
            <ac:spMk id="151" creationId="{34B4B1E7-79DA-4119-9FE1-43083600FE10}"/>
          </ac:spMkLst>
        </pc:spChg>
        <pc:spChg chg="mod topLvl">
          <ac:chgData name="reza kabir" userId="af3c95a13102d509" providerId="LiveId" clId="{88200EE4-F4B4-49E8-8126-B01E5FCCBE2D}" dt="2020-05-17T10:35:37.866" v="1583" actId="165"/>
          <ac:spMkLst>
            <pc:docMk/>
            <pc:sldMk cId="3239705684" sldId="572"/>
            <ac:spMk id="152" creationId="{B6272148-D2DF-4AA9-AA78-50A37795D15F}"/>
          </ac:spMkLst>
        </pc:spChg>
        <pc:spChg chg="mod topLvl">
          <ac:chgData name="reza kabir" userId="af3c95a13102d509" providerId="LiveId" clId="{88200EE4-F4B4-49E8-8126-B01E5FCCBE2D}" dt="2020-05-17T10:35:37.866" v="1583" actId="165"/>
          <ac:spMkLst>
            <pc:docMk/>
            <pc:sldMk cId="3239705684" sldId="572"/>
            <ac:spMk id="153" creationId="{2990C20C-EC6C-471A-887D-7D4789959CA9}"/>
          </ac:spMkLst>
        </pc:spChg>
        <pc:spChg chg="mod topLvl">
          <ac:chgData name="reza kabir" userId="af3c95a13102d509" providerId="LiveId" clId="{88200EE4-F4B4-49E8-8126-B01E5FCCBE2D}" dt="2020-05-17T10:35:37.866" v="1583" actId="165"/>
          <ac:spMkLst>
            <pc:docMk/>
            <pc:sldMk cId="3239705684" sldId="572"/>
            <ac:spMk id="154" creationId="{73A3EE97-1FDC-4B9E-98A9-3FE5ACF16EA2}"/>
          </ac:spMkLst>
        </pc:spChg>
        <pc:spChg chg="mod topLvl">
          <ac:chgData name="reza kabir" userId="af3c95a13102d509" providerId="LiveId" clId="{88200EE4-F4B4-49E8-8126-B01E5FCCBE2D}" dt="2020-05-17T10:35:37.866" v="1583" actId="165"/>
          <ac:spMkLst>
            <pc:docMk/>
            <pc:sldMk cId="3239705684" sldId="572"/>
            <ac:spMk id="155" creationId="{31D72A47-1DD7-4874-83C6-317C89FBA9C0}"/>
          </ac:spMkLst>
        </pc:spChg>
        <pc:spChg chg="mod topLvl">
          <ac:chgData name="reza kabir" userId="af3c95a13102d509" providerId="LiveId" clId="{88200EE4-F4B4-49E8-8126-B01E5FCCBE2D}" dt="2020-05-17T10:35:37.866" v="1583" actId="165"/>
          <ac:spMkLst>
            <pc:docMk/>
            <pc:sldMk cId="3239705684" sldId="572"/>
            <ac:spMk id="156" creationId="{7507B363-5803-4772-A025-C36A701CE983}"/>
          </ac:spMkLst>
        </pc:spChg>
        <pc:spChg chg="mod topLvl">
          <ac:chgData name="reza kabir" userId="af3c95a13102d509" providerId="LiveId" clId="{88200EE4-F4B4-49E8-8126-B01E5FCCBE2D}" dt="2020-05-17T10:35:37.866" v="1583" actId="165"/>
          <ac:spMkLst>
            <pc:docMk/>
            <pc:sldMk cId="3239705684" sldId="572"/>
            <ac:spMk id="157" creationId="{9C42A25F-1367-4C54-B821-EB572879C9AF}"/>
          </ac:spMkLst>
        </pc:spChg>
        <pc:spChg chg="mod topLvl">
          <ac:chgData name="reza kabir" userId="af3c95a13102d509" providerId="LiveId" clId="{88200EE4-F4B4-49E8-8126-B01E5FCCBE2D}" dt="2020-05-17T10:35:37.866" v="1583" actId="165"/>
          <ac:spMkLst>
            <pc:docMk/>
            <pc:sldMk cId="3239705684" sldId="572"/>
            <ac:spMk id="158" creationId="{63A248B2-BAF1-4002-AA9B-10C4DABE8AE9}"/>
          </ac:spMkLst>
        </pc:spChg>
        <pc:spChg chg="mod topLvl">
          <ac:chgData name="reza kabir" userId="af3c95a13102d509" providerId="LiveId" clId="{88200EE4-F4B4-49E8-8126-B01E5FCCBE2D}" dt="2020-05-17T10:35:37.866" v="1583" actId="165"/>
          <ac:spMkLst>
            <pc:docMk/>
            <pc:sldMk cId="3239705684" sldId="572"/>
            <ac:spMk id="159" creationId="{39F03A9E-C989-4B67-AE38-47ADB4CD0B8B}"/>
          </ac:spMkLst>
        </pc:spChg>
        <pc:spChg chg="mod topLvl">
          <ac:chgData name="reza kabir" userId="af3c95a13102d509" providerId="LiveId" clId="{88200EE4-F4B4-49E8-8126-B01E5FCCBE2D}" dt="2020-05-17T10:35:37.866" v="1583" actId="165"/>
          <ac:spMkLst>
            <pc:docMk/>
            <pc:sldMk cId="3239705684" sldId="572"/>
            <ac:spMk id="160" creationId="{B1E8A9E0-E12F-4707-8859-73AB4573E637}"/>
          </ac:spMkLst>
        </pc:spChg>
        <pc:spChg chg="mod topLvl">
          <ac:chgData name="reza kabir" userId="af3c95a13102d509" providerId="LiveId" clId="{88200EE4-F4B4-49E8-8126-B01E5FCCBE2D}" dt="2020-05-17T10:35:37.866" v="1583" actId="165"/>
          <ac:spMkLst>
            <pc:docMk/>
            <pc:sldMk cId="3239705684" sldId="572"/>
            <ac:spMk id="161" creationId="{73FBEF8F-7991-484B-A55B-31DA1E777F87}"/>
          </ac:spMkLst>
        </pc:spChg>
        <pc:spChg chg="mod topLvl">
          <ac:chgData name="reza kabir" userId="af3c95a13102d509" providerId="LiveId" clId="{88200EE4-F4B4-49E8-8126-B01E5FCCBE2D}" dt="2020-05-17T10:35:37.866" v="1583" actId="165"/>
          <ac:spMkLst>
            <pc:docMk/>
            <pc:sldMk cId="3239705684" sldId="572"/>
            <ac:spMk id="162" creationId="{01D822E7-E299-444A-BEA8-7EF292408E49}"/>
          </ac:spMkLst>
        </pc:spChg>
        <pc:spChg chg="mod">
          <ac:chgData name="reza kabir" userId="af3c95a13102d509" providerId="LiveId" clId="{88200EE4-F4B4-49E8-8126-B01E5FCCBE2D}" dt="2020-05-17T10:35:37.866" v="1583" actId="165"/>
          <ac:spMkLst>
            <pc:docMk/>
            <pc:sldMk cId="3239705684" sldId="572"/>
            <ac:spMk id="164" creationId="{DEB633D5-CA09-4D96-A82C-F5CC7F7F1F37}"/>
          </ac:spMkLst>
        </pc:spChg>
        <pc:spChg chg="mod">
          <ac:chgData name="reza kabir" userId="af3c95a13102d509" providerId="LiveId" clId="{88200EE4-F4B4-49E8-8126-B01E5FCCBE2D}" dt="2020-05-17T10:35:37.866" v="1583" actId="165"/>
          <ac:spMkLst>
            <pc:docMk/>
            <pc:sldMk cId="3239705684" sldId="572"/>
            <ac:spMk id="165" creationId="{B29E4DFF-0AF4-4615-A05C-2158469C5BA8}"/>
          </ac:spMkLst>
        </pc:spChg>
        <pc:spChg chg="mod">
          <ac:chgData name="reza kabir" userId="af3c95a13102d509" providerId="LiveId" clId="{88200EE4-F4B4-49E8-8126-B01E5FCCBE2D}" dt="2020-05-17T10:35:37.866" v="1583" actId="165"/>
          <ac:spMkLst>
            <pc:docMk/>
            <pc:sldMk cId="3239705684" sldId="572"/>
            <ac:spMk id="166" creationId="{651BFAC1-92E4-4B85-BDB5-D9011292FEB4}"/>
          </ac:spMkLst>
        </pc:spChg>
        <pc:spChg chg="mod">
          <ac:chgData name="reza kabir" userId="af3c95a13102d509" providerId="LiveId" clId="{88200EE4-F4B4-49E8-8126-B01E5FCCBE2D}" dt="2020-05-17T10:35:37.866" v="1583" actId="165"/>
          <ac:spMkLst>
            <pc:docMk/>
            <pc:sldMk cId="3239705684" sldId="572"/>
            <ac:spMk id="168" creationId="{394D4D4D-AA6D-4F7C-832B-4D675DB90323}"/>
          </ac:spMkLst>
        </pc:spChg>
        <pc:spChg chg="mod">
          <ac:chgData name="reza kabir" userId="af3c95a13102d509" providerId="LiveId" clId="{88200EE4-F4B4-49E8-8126-B01E5FCCBE2D}" dt="2020-05-17T10:35:37.866" v="1583" actId="165"/>
          <ac:spMkLst>
            <pc:docMk/>
            <pc:sldMk cId="3239705684" sldId="572"/>
            <ac:spMk id="169" creationId="{C20D4EFB-6E18-448A-AD6F-C29DC4186610}"/>
          </ac:spMkLst>
        </pc:spChg>
        <pc:spChg chg="mod">
          <ac:chgData name="reza kabir" userId="af3c95a13102d509" providerId="LiveId" clId="{88200EE4-F4B4-49E8-8126-B01E5FCCBE2D}" dt="2020-05-17T10:35:37.866" v="1583" actId="165"/>
          <ac:spMkLst>
            <pc:docMk/>
            <pc:sldMk cId="3239705684" sldId="572"/>
            <ac:spMk id="170" creationId="{728402B1-DD6D-46EE-987E-6BBB1BDDB97A}"/>
          </ac:spMkLst>
        </pc:spChg>
        <pc:spChg chg="mod">
          <ac:chgData name="reza kabir" userId="af3c95a13102d509" providerId="LiveId" clId="{88200EE4-F4B4-49E8-8126-B01E5FCCBE2D}" dt="2020-05-17T10:35:37.866" v="1583" actId="165"/>
          <ac:spMkLst>
            <pc:docMk/>
            <pc:sldMk cId="3239705684" sldId="572"/>
            <ac:spMk id="172" creationId="{C316D018-8DA1-4153-9693-04C593DD0DCA}"/>
          </ac:spMkLst>
        </pc:spChg>
        <pc:spChg chg="mod">
          <ac:chgData name="reza kabir" userId="af3c95a13102d509" providerId="LiveId" clId="{88200EE4-F4B4-49E8-8126-B01E5FCCBE2D}" dt="2020-05-17T10:35:37.866" v="1583" actId="165"/>
          <ac:spMkLst>
            <pc:docMk/>
            <pc:sldMk cId="3239705684" sldId="572"/>
            <ac:spMk id="173" creationId="{A6FBE380-621C-4F26-A35D-836D09AE1CC8}"/>
          </ac:spMkLst>
        </pc:spChg>
        <pc:spChg chg="mod">
          <ac:chgData name="reza kabir" userId="af3c95a13102d509" providerId="LiveId" clId="{88200EE4-F4B4-49E8-8126-B01E5FCCBE2D}" dt="2020-05-17T10:35:37.866" v="1583" actId="165"/>
          <ac:spMkLst>
            <pc:docMk/>
            <pc:sldMk cId="3239705684" sldId="572"/>
            <ac:spMk id="175" creationId="{BC3B8BE1-0489-412F-ACDD-5B4067D9D8D1}"/>
          </ac:spMkLst>
        </pc:spChg>
        <pc:spChg chg="mod">
          <ac:chgData name="reza kabir" userId="af3c95a13102d509" providerId="LiveId" clId="{88200EE4-F4B4-49E8-8126-B01E5FCCBE2D}" dt="2020-05-17T10:35:37.866" v="1583" actId="165"/>
          <ac:spMkLst>
            <pc:docMk/>
            <pc:sldMk cId="3239705684" sldId="572"/>
            <ac:spMk id="176" creationId="{8F6A0D54-246E-4921-A8B4-6C8F5AE1CDED}"/>
          </ac:spMkLst>
        </pc:spChg>
        <pc:spChg chg="mod">
          <ac:chgData name="reza kabir" userId="af3c95a13102d509" providerId="LiveId" clId="{88200EE4-F4B4-49E8-8126-B01E5FCCBE2D}" dt="2020-05-17T10:35:37.866" v="1583" actId="165"/>
          <ac:spMkLst>
            <pc:docMk/>
            <pc:sldMk cId="3239705684" sldId="572"/>
            <ac:spMk id="177" creationId="{A36EE54C-5E36-4281-A3B5-69D9EC1A0488}"/>
          </ac:spMkLst>
        </pc:spChg>
        <pc:spChg chg="mod">
          <ac:chgData name="reza kabir" userId="af3c95a13102d509" providerId="LiveId" clId="{88200EE4-F4B4-49E8-8126-B01E5FCCBE2D}" dt="2020-05-17T10:35:37.866" v="1583" actId="165"/>
          <ac:spMkLst>
            <pc:docMk/>
            <pc:sldMk cId="3239705684" sldId="572"/>
            <ac:spMk id="179" creationId="{C7A2921A-7B8B-4406-A02D-D54C57947E1C}"/>
          </ac:spMkLst>
        </pc:spChg>
        <pc:spChg chg="mod">
          <ac:chgData name="reza kabir" userId="af3c95a13102d509" providerId="LiveId" clId="{88200EE4-F4B4-49E8-8126-B01E5FCCBE2D}" dt="2020-05-17T10:35:37.866" v="1583" actId="165"/>
          <ac:spMkLst>
            <pc:docMk/>
            <pc:sldMk cId="3239705684" sldId="572"/>
            <ac:spMk id="180" creationId="{65097EEB-C78E-4E36-BDA2-05EC1EE7FE36}"/>
          </ac:spMkLst>
        </pc:spChg>
        <pc:spChg chg="mod">
          <ac:chgData name="reza kabir" userId="af3c95a13102d509" providerId="LiveId" clId="{88200EE4-F4B4-49E8-8126-B01E5FCCBE2D}" dt="2020-05-17T10:35:37.866" v="1583" actId="165"/>
          <ac:spMkLst>
            <pc:docMk/>
            <pc:sldMk cId="3239705684" sldId="572"/>
            <ac:spMk id="181" creationId="{11CA1D50-7A59-4740-832A-BCC648FBD801}"/>
          </ac:spMkLst>
        </pc:spChg>
        <pc:spChg chg="mod">
          <ac:chgData name="reza kabir" userId="af3c95a13102d509" providerId="LiveId" clId="{88200EE4-F4B4-49E8-8126-B01E5FCCBE2D}" dt="2020-05-17T10:35:37.866" v="1583" actId="165"/>
          <ac:spMkLst>
            <pc:docMk/>
            <pc:sldMk cId="3239705684" sldId="572"/>
            <ac:spMk id="183" creationId="{1D7B22B5-6CAC-4754-8B11-4B1AA1DE1C98}"/>
          </ac:spMkLst>
        </pc:spChg>
        <pc:spChg chg="mod">
          <ac:chgData name="reza kabir" userId="af3c95a13102d509" providerId="LiveId" clId="{88200EE4-F4B4-49E8-8126-B01E5FCCBE2D}" dt="2020-05-17T10:35:37.866" v="1583" actId="165"/>
          <ac:spMkLst>
            <pc:docMk/>
            <pc:sldMk cId="3239705684" sldId="572"/>
            <ac:spMk id="184" creationId="{5014D9C1-F1F3-436A-B930-DD68135E1ECC}"/>
          </ac:spMkLst>
        </pc:spChg>
        <pc:spChg chg="mod">
          <ac:chgData name="reza kabir" userId="af3c95a13102d509" providerId="LiveId" clId="{88200EE4-F4B4-49E8-8126-B01E5FCCBE2D}" dt="2020-05-17T10:35:37.866" v="1583" actId="165"/>
          <ac:spMkLst>
            <pc:docMk/>
            <pc:sldMk cId="3239705684" sldId="572"/>
            <ac:spMk id="186" creationId="{833A0465-CE8A-456F-A967-7938C200CAE4}"/>
          </ac:spMkLst>
        </pc:spChg>
        <pc:spChg chg="mod">
          <ac:chgData name="reza kabir" userId="af3c95a13102d509" providerId="LiveId" clId="{88200EE4-F4B4-49E8-8126-B01E5FCCBE2D}" dt="2020-05-17T10:35:37.866" v="1583" actId="165"/>
          <ac:spMkLst>
            <pc:docMk/>
            <pc:sldMk cId="3239705684" sldId="572"/>
            <ac:spMk id="187" creationId="{7C11083A-9A5D-4261-9A03-CEFB54016CE7}"/>
          </ac:spMkLst>
        </pc:spChg>
        <pc:spChg chg="mod">
          <ac:chgData name="reza kabir" userId="af3c95a13102d509" providerId="LiveId" clId="{88200EE4-F4B4-49E8-8126-B01E5FCCBE2D}" dt="2020-05-17T10:35:37.866" v="1583" actId="165"/>
          <ac:spMkLst>
            <pc:docMk/>
            <pc:sldMk cId="3239705684" sldId="572"/>
            <ac:spMk id="188" creationId="{359B775A-03EF-4DAD-B091-8362361A8436}"/>
          </ac:spMkLst>
        </pc:spChg>
        <pc:spChg chg="mod">
          <ac:chgData name="reza kabir" userId="af3c95a13102d509" providerId="LiveId" clId="{88200EE4-F4B4-49E8-8126-B01E5FCCBE2D}" dt="2020-05-17T10:35:37.866" v="1583" actId="165"/>
          <ac:spMkLst>
            <pc:docMk/>
            <pc:sldMk cId="3239705684" sldId="572"/>
            <ac:spMk id="190" creationId="{50D9C404-E896-42DA-B8E2-6C4463C44D08}"/>
          </ac:spMkLst>
        </pc:spChg>
        <pc:spChg chg="mod">
          <ac:chgData name="reza kabir" userId="af3c95a13102d509" providerId="LiveId" clId="{88200EE4-F4B4-49E8-8126-B01E5FCCBE2D}" dt="2020-05-17T10:35:37.866" v="1583" actId="165"/>
          <ac:spMkLst>
            <pc:docMk/>
            <pc:sldMk cId="3239705684" sldId="572"/>
            <ac:spMk id="191" creationId="{4DB29E60-DE07-40A7-B129-A32BA8DDFB0B}"/>
          </ac:spMkLst>
        </pc:spChg>
        <pc:spChg chg="mod">
          <ac:chgData name="reza kabir" userId="af3c95a13102d509" providerId="LiveId" clId="{88200EE4-F4B4-49E8-8126-B01E5FCCBE2D}" dt="2020-05-17T10:35:37.866" v="1583" actId="165"/>
          <ac:spMkLst>
            <pc:docMk/>
            <pc:sldMk cId="3239705684" sldId="572"/>
            <ac:spMk id="192" creationId="{D0D2AC31-3765-4A64-98C3-57FAC8BE1ED8}"/>
          </ac:spMkLst>
        </pc:spChg>
        <pc:spChg chg="mod">
          <ac:chgData name="reza kabir" userId="af3c95a13102d509" providerId="LiveId" clId="{88200EE4-F4B4-49E8-8126-B01E5FCCBE2D}" dt="2020-05-17T10:35:37.866" v="1583" actId="165"/>
          <ac:spMkLst>
            <pc:docMk/>
            <pc:sldMk cId="3239705684" sldId="572"/>
            <ac:spMk id="194" creationId="{6669AEFC-5CD0-41E9-9F9F-53CA21C65218}"/>
          </ac:spMkLst>
        </pc:spChg>
        <pc:spChg chg="mod">
          <ac:chgData name="reza kabir" userId="af3c95a13102d509" providerId="LiveId" clId="{88200EE4-F4B4-49E8-8126-B01E5FCCBE2D}" dt="2020-05-17T10:35:37.866" v="1583" actId="165"/>
          <ac:spMkLst>
            <pc:docMk/>
            <pc:sldMk cId="3239705684" sldId="572"/>
            <ac:spMk id="195" creationId="{06AD6068-EBE0-4F2F-9D55-CA3228E01734}"/>
          </ac:spMkLst>
        </pc:spChg>
        <pc:spChg chg="mod">
          <ac:chgData name="reza kabir" userId="af3c95a13102d509" providerId="LiveId" clId="{88200EE4-F4B4-49E8-8126-B01E5FCCBE2D}" dt="2020-05-17T10:35:37.866" v="1583" actId="165"/>
          <ac:spMkLst>
            <pc:docMk/>
            <pc:sldMk cId="3239705684" sldId="572"/>
            <ac:spMk id="197" creationId="{B1F71E6F-56E6-429B-B6F7-1E6128A1D957}"/>
          </ac:spMkLst>
        </pc:spChg>
        <pc:spChg chg="mod">
          <ac:chgData name="reza kabir" userId="af3c95a13102d509" providerId="LiveId" clId="{88200EE4-F4B4-49E8-8126-B01E5FCCBE2D}" dt="2020-05-17T10:35:37.866" v="1583" actId="165"/>
          <ac:spMkLst>
            <pc:docMk/>
            <pc:sldMk cId="3239705684" sldId="572"/>
            <ac:spMk id="198" creationId="{D950C7F8-6206-45A5-9AE1-DAC543B91074}"/>
          </ac:spMkLst>
        </pc:spChg>
        <pc:spChg chg="mod">
          <ac:chgData name="reza kabir" userId="af3c95a13102d509" providerId="LiveId" clId="{88200EE4-F4B4-49E8-8126-B01E5FCCBE2D}" dt="2020-05-17T10:35:37.866" v="1583" actId="165"/>
          <ac:spMkLst>
            <pc:docMk/>
            <pc:sldMk cId="3239705684" sldId="572"/>
            <ac:spMk id="199" creationId="{AACEC1B9-FF2D-45A8-BBD9-2F9DFB38B88F}"/>
          </ac:spMkLst>
        </pc:spChg>
        <pc:spChg chg="mod">
          <ac:chgData name="reza kabir" userId="af3c95a13102d509" providerId="LiveId" clId="{88200EE4-F4B4-49E8-8126-B01E5FCCBE2D}" dt="2020-05-17T10:35:37.866" v="1583" actId="165"/>
          <ac:spMkLst>
            <pc:docMk/>
            <pc:sldMk cId="3239705684" sldId="572"/>
            <ac:spMk id="201" creationId="{7F9775FD-24C2-48DE-99F6-7459F24B9B31}"/>
          </ac:spMkLst>
        </pc:spChg>
        <pc:spChg chg="mod">
          <ac:chgData name="reza kabir" userId="af3c95a13102d509" providerId="LiveId" clId="{88200EE4-F4B4-49E8-8126-B01E5FCCBE2D}" dt="2020-05-17T10:35:37.866" v="1583" actId="165"/>
          <ac:spMkLst>
            <pc:docMk/>
            <pc:sldMk cId="3239705684" sldId="572"/>
            <ac:spMk id="202" creationId="{082C9161-3531-4733-892D-78F8889016B2}"/>
          </ac:spMkLst>
        </pc:spChg>
        <pc:spChg chg="mod">
          <ac:chgData name="reza kabir" userId="af3c95a13102d509" providerId="LiveId" clId="{88200EE4-F4B4-49E8-8126-B01E5FCCBE2D}" dt="2020-05-17T10:35:37.866" v="1583" actId="165"/>
          <ac:spMkLst>
            <pc:docMk/>
            <pc:sldMk cId="3239705684" sldId="572"/>
            <ac:spMk id="203" creationId="{329C3BFE-5220-475D-A900-4812D2F1C35D}"/>
          </ac:spMkLst>
        </pc:spChg>
        <pc:spChg chg="mod">
          <ac:chgData name="reza kabir" userId="af3c95a13102d509" providerId="LiveId" clId="{88200EE4-F4B4-49E8-8126-B01E5FCCBE2D}" dt="2020-05-17T10:35:37.866" v="1583" actId="165"/>
          <ac:spMkLst>
            <pc:docMk/>
            <pc:sldMk cId="3239705684" sldId="572"/>
            <ac:spMk id="205" creationId="{1040AD86-1D8E-4455-A296-CC5F990FFEFA}"/>
          </ac:spMkLst>
        </pc:spChg>
        <pc:spChg chg="mod">
          <ac:chgData name="reza kabir" userId="af3c95a13102d509" providerId="LiveId" clId="{88200EE4-F4B4-49E8-8126-B01E5FCCBE2D}" dt="2020-05-17T10:35:37.866" v="1583" actId="165"/>
          <ac:spMkLst>
            <pc:docMk/>
            <pc:sldMk cId="3239705684" sldId="572"/>
            <ac:spMk id="206" creationId="{5F296EBB-5420-45C0-8290-22839A7C67F3}"/>
          </ac:spMkLst>
        </pc:spChg>
        <pc:spChg chg="mod">
          <ac:chgData name="reza kabir" userId="af3c95a13102d509" providerId="LiveId" clId="{88200EE4-F4B4-49E8-8126-B01E5FCCBE2D}" dt="2020-05-17T10:35:37.866" v="1583" actId="165"/>
          <ac:spMkLst>
            <pc:docMk/>
            <pc:sldMk cId="3239705684" sldId="572"/>
            <ac:spMk id="208" creationId="{AEF3961D-16C0-455E-A76F-226F43D3C998}"/>
          </ac:spMkLst>
        </pc:spChg>
        <pc:spChg chg="mod">
          <ac:chgData name="reza kabir" userId="af3c95a13102d509" providerId="LiveId" clId="{88200EE4-F4B4-49E8-8126-B01E5FCCBE2D}" dt="2020-05-17T10:35:37.866" v="1583" actId="165"/>
          <ac:spMkLst>
            <pc:docMk/>
            <pc:sldMk cId="3239705684" sldId="572"/>
            <ac:spMk id="209" creationId="{5B587736-E377-4EAB-A3C9-28DD8F4FCB31}"/>
          </ac:spMkLst>
        </pc:spChg>
        <pc:spChg chg="mod">
          <ac:chgData name="reza kabir" userId="af3c95a13102d509" providerId="LiveId" clId="{88200EE4-F4B4-49E8-8126-B01E5FCCBE2D}" dt="2020-05-17T10:35:37.866" v="1583" actId="165"/>
          <ac:spMkLst>
            <pc:docMk/>
            <pc:sldMk cId="3239705684" sldId="572"/>
            <ac:spMk id="210" creationId="{B951891F-79C9-4505-BD0D-16613C5F588A}"/>
          </ac:spMkLst>
        </pc:spChg>
        <pc:spChg chg="mod">
          <ac:chgData name="reza kabir" userId="af3c95a13102d509" providerId="LiveId" clId="{88200EE4-F4B4-49E8-8126-B01E5FCCBE2D}" dt="2020-05-17T10:35:37.866" v="1583" actId="165"/>
          <ac:spMkLst>
            <pc:docMk/>
            <pc:sldMk cId="3239705684" sldId="572"/>
            <ac:spMk id="212" creationId="{CD4EE8DF-675A-45A3-97EC-52B0F2ABD941}"/>
          </ac:spMkLst>
        </pc:spChg>
        <pc:spChg chg="mod">
          <ac:chgData name="reza kabir" userId="af3c95a13102d509" providerId="LiveId" clId="{88200EE4-F4B4-49E8-8126-B01E5FCCBE2D}" dt="2020-05-17T10:35:37.866" v="1583" actId="165"/>
          <ac:spMkLst>
            <pc:docMk/>
            <pc:sldMk cId="3239705684" sldId="572"/>
            <ac:spMk id="213" creationId="{06857059-48CC-4C14-B137-D0BA1466AE7A}"/>
          </ac:spMkLst>
        </pc:spChg>
        <pc:spChg chg="mod">
          <ac:chgData name="reza kabir" userId="af3c95a13102d509" providerId="LiveId" clId="{88200EE4-F4B4-49E8-8126-B01E5FCCBE2D}" dt="2020-05-17T10:35:37.866" v="1583" actId="165"/>
          <ac:spMkLst>
            <pc:docMk/>
            <pc:sldMk cId="3239705684" sldId="572"/>
            <ac:spMk id="214" creationId="{B0EF8C12-75CE-4629-A493-768C38CA391B}"/>
          </ac:spMkLst>
        </pc:spChg>
        <pc:spChg chg="mod">
          <ac:chgData name="reza kabir" userId="af3c95a13102d509" providerId="LiveId" clId="{88200EE4-F4B4-49E8-8126-B01E5FCCBE2D}" dt="2020-05-17T10:35:37.866" v="1583" actId="165"/>
          <ac:spMkLst>
            <pc:docMk/>
            <pc:sldMk cId="3239705684" sldId="572"/>
            <ac:spMk id="216" creationId="{F3AECDCC-97F5-4721-9590-4EBC340E3B81}"/>
          </ac:spMkLst>
        </pc:spChg>
        <pc:spChg chg="mod">
          <ac:chgData name="reza kabir" userId="af3c95a13102d509" providerId="LiveId" clId="{88200EE4-F4B4-49E8-8126-B01E5FCCBE2D}" dt="2020-05-17T10:35:37.866" v="1583" actId="165"/>
          <ac:spMkLst>
            <pc:docMk/>
            <pc:sldMk cId="3239705684" sldId="572"/>
            <ac:spMk id="217" creationId="{4D01A62C-64F4-43BD-83E4-E4097C37B96C}"/>
          </ac:spMkLst>
        </pc:spChg>
        <pc:spChg chg="mod">
          <ac:chgData name="reza kabir" userId="af3c95a13102d509" providerId="LiveId" clId="{88200EE4-F4B4-49E8-8126-B01E5FCCBE2D}" dt="2020-05-17T10:35:37.866" v="1583" actId="165"/>
          <ac:spMkLst>
            <pc:docMk/>
            <pc:sldMk cId="3239705684" sldId="572"/>
            <ac:spMk id="219" creationId="{062AFB0C-A3A4-4426-994F-E5B6E88CB279}"/>
          </ac:spMkLst>
        </pc:spChg>
        <pc:spChg chg="mod">
          <ac:chgData name="reza kabir" userId="af3c95a13102d509" providerId="LiveId" clId="{88200EE4-F4B4-49E8-8126-B01E5FCCBE2D}" dt="2020-05-17T10:35:37.866" v="1583" actId="165"/>
          <ac:spMkLst>
            <pc:docMk/>
            <pc:sldMk cId="3239705684" sldId="572"/>
            <ac:spMk id="220" creationId="{73069C7E-1AAF-4230-9F80-A8D93A0E4C54}"/>
          </ac:spMkLst>
        </pc:spChg>
        <pc:spChg chg="mod">
          <ac:chgData name="reza kabir" userId="af3c95a13102d509" providerId="LiveId" clId="{88200EE4-F4B4-49E8-8126-B01E5FCCBE2D}" dt="2020-05-17T10:35:37.866" v="1583" actId="165"/>
          <ac:spMkLst>
            <pc:docMk/>
            <pc:sldMk cId="3239705684" sldId="572"/>
            <ac:spMk id="221" creationId="{5DB2EFF6-0ABF-43C6-B5A9-AB567285AE77}"/>
          </ac:spMkLst>
        </pc:spChg>
        <pc:spChg chg="mod">
          <ac:chgData name="reza kabir" userId="af3c95a13102d509" providerId="LiveId" clId="{88200EE4-F4B4-49E8-8126-B01E5FCCBE2D}" dt="2020-05-17T10:35:37.866" v="1583" actId="165"/>
          <ac:spMkLst>
            <pc:docMk/>
            <pc:sldMk cId="3239705684" sldId="572"/>
            <ac:spMk id="223" creationId="{22BD2610-9E92-41E1-A178-8443835AD1E4}"/>
          </ac:spMkLst>
        </pc:spChg>
        <pc:spChg chg="mod">
          <ac:chgData name="reza kabir" userId="af3c95a13102d509" providerId="LiveId" clId="{88200EE4-F4B4-49E8-8126-B01E5FCCBE2D}" dt="2020-05-17T10:35:37.866" v="1583" actId="165"/>
          <ac:spMkLst>
            <pc:docMk/>
            <pc:sldMk cId="3239705684" sldId="572"/>
            <ac:spMk id="224" creationId="{A9834B5B-9700-4CA1-9234-E838990ADD1D}"/>
          </ac:spMkLst>
        </pc:spChg>
        <pc:spChg chg="mod">
          <ac:chgData name="reza kabir" userId="af3c95a13102d509" providerId="LiveId" clId="{88200EE4-F4B4-49E8-8126-B01E5FCCBE2D}" dt="2020-05-17T10:35:37.866" v="1583" actId="165"/>
          <ac:spMkLst>
            <pc:docMk/>
            <pc:sldMk cId="3239705684" sldId="572"/>
            <ac:spMk id="225" creationId="{13715AD5-900E-43B3-835B-98A285C44674}"/>
          </ac:spMkLst>
        </pc:spChg>
        <pc:spChg chg="mod">
          <ac:chgData name="reza kabir" userId="af3c95a13102d509" providerId="LiveId" clId="{88200EE4-F4B4-49E8-8126-B01E5FCCBE2D}" dt="2020-05-17T10:35:37.866" v="1583" actId="165"/>
          <ac:spMkLst>
            <pc:docMk/>
            <pc:sldMk cId="3239705684" sldId="572"/>
            <ac:spMk id="227" creationId="{1039B37F-C0C5-4F36-B484-40CF965C1300}"/>
          </ac:spMkLst>
        </pc:spChg>
        <pc:spChg chg="mod">
          <ac:chgData name="reza kabir" userId="af3c95a13102d509" providerId="LiveId" clId="{88200EE4-F4B4-49E8-8126-B01E5FCCBE2D}" dt="2020-05-17T10:35:37.866" v="1583" actId="165"/>
          <ac:spMkLst>
            <pc:docMk/>
            <pc:sldMk cId="3239705684" sldId="572"/>
            <ac:spMk id="228" creationId="{037D1ADE-D9A2-457A-8582-8E8DE3DB8612}"/>
          </ac:spMkLst>
        </pc:spChg>
        <pc:spChg chg="add mod">
          <ac:chgData name="reza kabir" userId="af3c95a13102d509" providerId="LiveId" clId="{88200EE4-F4B4-49E8-8126-B01E5FCCBE2D}" dt="2020-05-17T10:37:51.043" v="1612" actId="20577"/>
          <ac:spMkLst>
            <pc:docMk/>
            <pc:sldMk cId="3239705684" sldId="572"/>
            <ac:spMk id="234" creationId="{A0F8FDD1-612F-4975-A138-2854AB209C3B}"/>
          </ac:spMkLst>
        </pc:spChg>
        <pc:spChg chg="add mod">
          <ac:chgData name="reza kabir" userId="af3c95a13102d509" providerId="LiveId" clId="{88200EE4-F4B4-49E8-8126-B01E5FCCBE2D}" dt="2020-05-17T10:38:02.589" v="1616" actId="1076"/>
          <ac:spMkLst>
            <pc:docMk/>
            <pc:sldMk cId="3239705684" sldId="572"/>
            <ac:spMk id="235" creationId="{B896AEBB-7A38-4BE8-A66B-6496DB676584}"/>
          </ac:spMkLst>
        </pc:spChg>
        <pc:spChg chg="add mod">
          <ac:chgData name="reza kabir" userId="af3c95a13102d509" providerId="LiveId" clId="{88200EE4-F4B4-49E8-8126-B01E5FCCBE2D}" dt="2020-05-17T10:38:17.870" v="1619" actId="1076"/>
          <ac:spMkLst>
            <pc:docMk/>
            <pc:sldMk cId="3239705684" sldId="572"/>
            <ac:spMk id="236" creationId="{F354CF98-8B86-4319-BDFA-E0A2D5FCADCF}"/>
          </ac:spMkLst>
        </pc:spChg>
        <pc:spChg chg="add mod">
          <ac:chgData name="reza kabir" userId="af3c95a13102d509" providerId="LiveId" clId="{88200EE4-F4B4-49E8-8126-B01E5FCCBE2D}" dt="2020-05-17T10:38:38.623" v="1621" actId="1076"/>
          <ac:spMkLst>
            <pc:docMk/>
            <pc:sldMk cId="3239705684" sldId="572"/>
            <ac:spMk id="237" creationId="{7D0D1966-4537-4507-A8BD-2D0E3C799836}"/>
          </ac:spMkLst>
        </pc:spChg>
        <pc:spChg chg="add mod">
          <ac:chgData name="reza kabir" userId="af3c95a13102d509" providerId="LiveId" clId="{88200EE4-F4B4-49E8-8126-B01E5FCCBE2D}" dt="2020-05-17T10:38:44.762" v="1624" actId="120"/>
          <ac:spMkLst>
            <pc:docMk/>
            <pc:sldMk cId="3239705684" sldId="572"/>
            <ac:spMk id="238" creationId="{C0AB95DF-CB78-4490-8EBD-8C6A4EC30D52}"/>
          </ac:spMkLst>
        </pc:spChg>
        <pc:spChg chg="add mod">
          <ac:chgData name="reza kabir" userId="af3c95a13102d509" providerId="LiveId" clId="{88200EE4-F4B4-49E8-8126-B01E5FCCBE2D}" dt="2020-05-17T10:38:52.022" v="1626" actId="1076"/>
          <ac:spMkLst>
            <pc:docMk/>
            <pc:sldMk cId="3239705684" sldId="572"/>
            <ac:spMk id="239" creationId="{DD4F4A76-9B5F-40CD-B4DF-040D5F1BD454}"/>
          </ac:spMkLst>
        </pc:spChg>
        <pc:spChg chg="add mod">
          <ac:chgData name="reza kabir" userId="af3c95a13102d509" providerId="LiveId" clId="{88200EE4-F4B4-49E8-8126-B01E5FCCBE2D}" dt="2020-05-17T10:41:01.793" v="1670" actId="403"/>
          <ac:spMkLst>
            <pc:docMk/>
            <pc:sldMk cId="3239705684" sldId="572"/>
            <ac:spMk id="240" creationId="{65A732A4-FDCE-44B3-98FF-4E3BC2D97FD6}"/>
          </ac:spMkLst>
        </pc:spChg>
        <pc:spChg chg="add mod">
          <ac:chgData name="reza kabir" userId="af3c95a13102d509" providerId="LiveId" clId="{88200EE4-F4B4-49E8-8126-B01E5FCCBE2D}" dt="2020-05-17T10:39:26.878" v="1645" actId="1076"/>
          <ac:spMkLst>
            <pc:docMk/>
            <pc:sldMk cId="3239705684" sldId="572"/>
            <ac:spMk id="241" creationId="{E3F6E4DE-1166-4B28-851C-FDAF47FF9DFF}"/>
          </ac:spMkLst>
        </pc:spChg>
        <pc:spChg chg="add mod">
          <ac:chgData name="reza kabir" userId="af3c95a13102d509" providerId="LiveId" clId="{88200EE4-F4B4-49E8-8126-B01E5FCCBE2D}" dt="2020-05-17T10:39:40.412" v="1651" actId="20577"/>
          <ac:spMkLst>
            <pc:docMk/>
            <pc:sldMk cId="3239705684" sldId="572"/>
            <ac:spMk id="242" creationId="{0E67CDBC-60C5-426C-B03B-744ED6D25388}"/>
          </ac:spMkLst>
        </pc:spChg>
        <pc:spChg chg="add mod">
          <ac:chgData name="reza kabir" userId="af3c95a13102d509" providerId="LiveId" clId="{88200EE4-F4B4-49E8-8126-B01E5FCCBE2D}" dt="2020-05-17T10:39:43.833" v="1653" actId="20577"/>
          <ac:spMkLst>
            <pc:docMk/>
            <pc:sldMk cId="3239705684" sldId="572"/>
            <ac:spMk id="243" creationId="{2EFB07B6-76F4-4986-8391-E70735315DF3}"/>
          </ac:spMkLst>
        </pc:spChg>
        <pc:spChg chg="add mod">
          <ac:chgData name="reza kabir" userId="af3c95a13102d509" providerId="LiveId" clId="{88200EE4-F4B4-49E8-8126-B01E5FCCBE2D}" dt="2020-05-17T10:40:00.262" v="1659" actId="1076"/>
          <ac:spMkLst>
            <pc:docMk/>
            <pc:sldMk cId="3239705684" sldId="572"/>
            <ac:spMk id="244" creationId="{87C0088D-061E-4186-8C0F-13EA508F7EEA}"/>
          </ac:spMkLst>
        </pc:spChg>
        <pc:spChg chg="add mod">
          <ac:chgData name="reza kabir" userId="af3c95a13102d509" providerId="LiveId" clId="{88200EE4-F4B4-49E8-8126-B01E5FCCBE2D}" dt="2020-05-17T10:40:14.227" v="1663" actId="20577"/>
          <ac:spMkLst>
            <pc:docMk/>
            <pc:sldMk cId="3239705684" sldId="572"/>
            <ac:spMk id="245" creationId="{48E549B4-B735-403F-BCA3-25C95AABC705}"/>
          </ac:spMkLst>
        </pc:spChg>
        <pc:spChg chg="add mod">
          <ac:chgData name="reza kabir" userId="af3c95a13102d509" providerId="LiveId" clId="{88200EE4-F4B4-49E8-8126-B01E5FCCBE2D}" dt="2020-05-17T10:40:32.677" v="1667" actId="20577"/>
          <ac:spMkLst>
            <pc:docMk/>
            <pc:sldMk cId="3239705684" sldId="572"/>
            <ac:spMk id="246" creationId="{402AA8FB-DAD5-403E-B609-2B338A104BFE}"/>
          </ac:spMkLst>
        </pc:spChg>
        <pc:spChg chg="add mod">
          <ac:chgData name="reza kabir" userId="af3c95a13102d509" providerId="LiveId" clId="{88200EE4-F4B4-49E8-8126-B01E5FCCBE2D}" dt="2020-05-17T10:40:56.436" v="1669" actId="571"/>
          <ac:spMkLst>
            <pc:docMk/>
            <pc:sldMk cId="3239705684" sldId="572"/>
            <ac:spMk id="247" creationId="{93C077A3-A2F8-4B20-9237-D405A46A533B}"/>
          </ac:spMkLst>
        </pc:spChg>
        <pc:spChg chg="add mod">
          <ac:chgData name="reza kabir" userId="af3c95a13102d509" providerId="LiveId" clId="{88200EE4-F4B4-49E8-8126-B01E5FCCBE2D}" dt="2020-05-17T10:41:10.191" v="1672" actId="1076"/>
          <ac:spMkLst>
            <pc:docMk/>
            <pc:sldMk cId="3239705684" sldId="572"/>
            <ac:spMk id="248" creationId="{146EE0E1-DD0D-4175-996B-02CFDD6EA4B2}"/>
          </ac:spMkLst>
        </pc:spChg>
        <pc:spChg chg="add mod">
          <ac:chgData name="reza kabir" userId="af3c95a13102d509" providerId="LiveId" clId="{88200EE4-F4B4-49E8-8126-B01E5FCCBE2D}" dt="2020-05-17T10:41:15.046" v="1674" actId="1076"/>
          <ac:spMkLst>
            <pc:docMk/>
            <pc:sldMk cId="3239705684" sldId="572"/>
            <ac:spMk id="249" creationId="{ED9D5981-F7BB-47B9-BB11-DFA0FC20FB0B}"/>
          </ac:spMkLst>
        </pc:spChg>
        <pc:spChg chg="add mod">
          <ac:chgData name="reza kabir" userId="af3c95a13102d509" providerId="LiveId" clId="{88200EE4-F4B4-49E8-8126-B01E5FCCBE2D}" dt="2020-05-17T10:41:21.839" v="1676" actId="1076"/>
          <ac:spMkLst>
            <pc:docMk/>
            <pc:sldMk cId="3239705684" sldId="572"/>
            <ac:spMk id="250" creationId="{341AFB36-11C0-4EE1-8D16-18CD96444A66}"/>
          </ac:spMkLst>
        </pc:spChg>
        <pc:spChg chg="add mod">
          <ac:chgData name="reza kabir" userId="af3c95a13102d509" providerId="LiveId" clId="{88200EE4-F4B4-49E8-8126-B01E5FCCBE2D}" dt="2020-05-17T10:41:28.286" v="1678" actId="1076"/>
          <ac:spMkLst>
            <pc:docMk/>
            <pc:sldMk cId="3239705684" sldId="572"/>
            <ac:spMk id="251" creationId="{4E71AF6C-24F3-4648-A169-BAFF963BCE71}"/>
          </ac:spMkLst>
        </pc:spChg>
        <pc:spChg chg="add mod">
          <ac:chgData name="reza kabir" userId="af3c95a13102d509" providerId="LiveId" clId="{88200EE4-F4B4-49E8-8126-B01E5FCCBE2D}" dt="2020-05-17T10:41:32.375" v="1680" actId="1076"/>
          <ac:spMkLst>
            <pc:docMk/>
            <pc:sldMk cId="3239705684" sldId="572"/>
            <ac:spMk id="252" creationId="{FF8ED898-13CA-4FED-A394-5D248D16C728}"/>
          </ac:spMkLst>
        </pc:spChg>
        <pc:spChg chg="add mod">
          <ac:chgData name="reza kabir" userId="af3c95a13102d509" providerId="LiveId" clId="{88200EE4-F4B4-49E8-8126-B01E5FCCBE2D}" dt="2020-05-17T10:42:34.364" v="1713" actId="2711"/>
          <ac:spMkLst>
            <pc:docMk/>
            <pc:sldMk cId="3239705684" sldId="572"/>
            <ac:spMk id="253" creationId="{E0EA0DEA-9B89-48BF-93B6-BFED75E5DA53}"/>
          </ac:spMkLst>
        </pc:spChg>
        <pc:grpChg chg="add mod">
          <ac:chgData name="reza kabir" userId="af3c95a13102d509" providerId="LiveId" clId="{88200EE4-F4B4-49E8-8126-B01E5FCCBE2D}" dt="2020-05-17T10:41:49.150" v="1682" actId="1076"/>
          <ac:grpSpMkLst>
            <pc:docMk/>
            <pc:sldMk cId="3239705684" sldId="572"/>
            <ac:grpSpMk id="2" creationId="{E954CA68-E9D7-42FC-9EAA-EFFD4FFBB75F}"/>
          </ac:grpSpMkLst>
        </pc:grpChg>
        <pc:grpChg chg="add mod">
          <ac:chgData name="reza kabir" userId="af3c95a13102d509" providerId="LiveId" clId="{88200EE4-F4B4-49E8-8126-B01E5FCCBE2D}" dt="2020-05-17T10:35:46.712" v="1585" actId="164"/>
          <ac:grpSpMkLst>
            <pc:docMk/>
            <pc:sldMk cId="3239705684" sldId="572"/>
            <ac:grpSpMk id="4" creationId="{996563BD-95A3-498C-9CC1-4D79F13F2E28}"/>
          </ac:grpSpMkLst>
        </pc:grpChg>
        <pc:grpChg chg="del">
          <ac:chgData name="reza kabir" userId="af3c95a13102d509" providerId="LiveId" clId="{88200EE4-F4B4-49E8-8126-B01E5FCCBE2D}" dt="2020-05-17T10:35:37.866" v="1583" actId="165"/>
          <ac:grpSpMkLst>
            <pc:docMk/>
            <pc:sldMk cId="3239705684" sldId="572"/>
            <ac:grpSpMk id="5" creationId="{8B81F160-EF5D-4088-BB4E-822E346777C5}"/>
          </ac:grpSpMkLst>
        </pc:grpChg>
        <pc:grpChg chg="mod topLvl">
          <ac:chgData name="reza kabir" userId="af3c95a13102d509" providerId="LiveId" clId="{88200EE4-F4B4-49E8-8126-B01E5FCCBE2D}" dt="2020-05-17T10:35:41.534" v="1584" actId="164"/>
          <ac:grpSpMkLst>
            <pc:docMk/>
            <pc:sldMk cId="3239705684" sldId="572"/>
            <ac:grpSpMk id="8" creationId="{8B81F160-EF5D-4088-BB4E-822E346777C5}"/>
          </ac:grpSpMkLst>
        </pc:grpChg>
        <pc:grpChg chg="mod topLvl">
          <ac:chgData name="reza kabir" userId="af3c95a13102d509" providerId="LiveId" clId="{88200EE4-F4B4-49E8-8126-B01E5FCCBE2D}" dt="2020-05-17T10:35:41.534" v="1584" actId="164"/>
          <ac:grpSpMkLst>
            <pc:docMk/>
            <pc:sldMk cId="3239705684" sldId="572"/>
            <ac:grpSpMk id="19" creationId="{8B81F160-EF5D-4088-BB4E-822E346777C5}"/>
          </ac:grpSpMkLst>
        </pc:grpChg>
        <pc:grpChg chg="mod topLvl">
          <ac:chgData name="reza kabir" userId="af3c95a13102d509" providerId="LiveId" clId="{88200EE4-F4B4-49E8-8126-B01E5FCCBE2D}" dt="2020-05-17T10:35:46.712" v="1585" actId="164"/>
          <ac:grpSpMkLst>
            <pc:docMk/>
            <pc:sldMk cId="3239705684" sldId="572"/>
            <ac:grpSpMk id="23" creationId="{8B81F160-EF5D-4088-BB4E-822E346777C5}"/>
          </ac:grpSpMkLst>
        </pc:grpChg>
        <pc:grpChg chg="mod topLvl">
          <ac:chgData name="reza kabir" userId="af3c95a13102d509" providerId="LiveId" clId="{88200EE4-F4B4-49E8-8126-B01E5FCCBE2D}" dt="2020-05-17T10:35:46.712" v="1585" actId="164"/>
          <ac:grpSpMkLst>
            <pc:docMk/>
            <pc:sldMk cId="3239705684" sldId="572"/>
            <ac:grpSpMk id="32" creationId="{8B81F160-EF5D-4088-BB4E-822E346777C5}"/>
          </ac:grpSpMkLst>
        </pc:grpChg>
        <pc:grpChg chg="mod topLvl">
          <ac:chgData name="reza kabir" userId="af3c95a13102d509" providerId="LiveId" clId="{88200EE4-F4B4-49E8-8126-B01E5FCCBE2D}" dt="2020-05-17T10:35:46.712" v="1585" actId="164"/>
          <ac:grpSpMkLst>
            <pc:docMk/>
            <pc:sldMk cId="3239705684" sldId="572"/>
            <ac:grpSpMk id="38" creationId="{8B81F160-EF5D-4088-BB4E-822E346777C5}"/>
          </ac:grpSpMkLst>
        </pc:grpChg>
        <pc:grpChg chg="mod topLvl">
          <ac:chgData name="reza kabir" userId="af3c95a13102d509" providerId="LiveId" clId="{88200EE4-F4B4-49E8-8126-B01E5FCCBE2D}" dt="2020-05-17T10:35:50.812" v="1586" actId="164"/>
          <ac:grpSpMkLst>
            <pc:docMk/>
            <pc:sldMk cId="3239705684" sldId="572"/>
            <ac:grpSpMk id="48" creationId="{8B81F160-EF5D-4088-BB4E-822E346777C5}"/>
          </ac:grpSpMkLst>
        </pc:grpChg>
        <pc:grpChg chg="mod topLvl">
          <ac:chgData name="reza kabir" userId="af3c95a13102d509" providerId="LiveId" clId="{88200EE4-F4B4-49E8-8126-B01E5FCCBE2D}" dt="2020-05-17T10:35:50.812" v="1586" actId="164"/>
          <ac:grpSpMkLst>
            <pc:docMk/>
            <pc:sldMk cId="3239705684" sldId="572"/>
            <ac:grpSpMk id="55" creationId="{8B81F160-EF5D-4088-BB4E-822E346777C5}"/>
          </ac:grpSpMkLst>
        </pc:grpChg>
        <pc:grpChg chg="mod topLvl">
          <ac:chgData name="reza kabir" userId="af3c95a13102d509" providerId="LiveId" clId="{88200EE4-F4B4-49E8-8126-B01E5FCCBE2D}" dt="2020-05-17T10:35:50.812" v="1586" actId="164"/>
          <ac:grpSpMkLst>
            <pc:docMk/>
            <pc:sldMk cId="3239705684" sldId="572"/>
            <ac:grpSpMk id="61" creationId="{8B81F160-EF5D-4088-BB4E-822E346777C5}"/>
          </ac:grpSpMkLst>
        </pc:grpChg>
        <pc:grpChg chg="mod topLvl">
          <ac:chgData name="reza kabir" userId="af3c95a13102d509" providerId="LiveId" clId="{88200EE4-F4B4-49E8-8126-B01E5FCCBE2D}" dt="2020-05-17T10:36:05.154" v="1587" actId="164"/>
          <ac:grpSpMkLst>
            <pc:docMk/>
            <pc:sldMk cId="3239705684" sldId="572"/>
            <ac:grpSpMk id="69" creationId="{8B81F160-EF5D-4088-BB4E-822E346777C5}"/>
          </ac:grpSpMkLst>
        </pc:grpChg>
        <pc:grpChg chg="mod topLvl">
          <ac:chgData name="reza kabir" userId="af3c95a13102d509" providerId="LiveId" clId="{88200EE4-F4B4-49E8-8126-B01E5FCCBE2D}" dt="2020-05-17T10:36:05.154" v="1587" actId="164"/>
          <ac:grpSpMkLst>
            <pc:docMk/>
            <pc:sldMk cId="3239705684" sldId="572"/>
            <ac:grpSpMk id="77" creationId="{8B81F160-EF5D-4088-BB4E-822E346777C5}"/>
          </ac:grpSpMkLst>
        </pc:grpChg>
        <pc:grpChg chg="mod">
          <ac:chgData name="reza kabir" userId="af3c95a13102d509" providerId="LiveId" clId="{88200EE4-F4B4-49E8-8126-B01E5FCCBE2D}" dt="2020-05-17T10:35:37.866" v="1583" actId="165"/>
          <ac:grpSpMkLst>
            <pc:docMk/>
            <pc:sldMk cId="3239705684" sldId="572"/>
            <ac:grpSpMk id="78" creationId="{8B81F160-EF5D-4088-BB4E-822E346777C5}"/>
          </ac:grpSpMkLst>
        </pc:grpChg>
        <pc:grpChg chg="mod">
          <ac:chgData name="reza kabir" userId="af3c95a13102d509" providerId="LiveId" clId="{88200EE4-F4B4-49E8-8126-B01E5FCCBE2D}" dt="2020-05-17T10:35:37.866" v="1583" actId="165"/>
          <ac:grpSpMkLst>
            <pc:docMk/>
            <pc:sldMk cId="3239705684" sldId="572"/>
            <ac:grpSpMk id="82" creationId="{8B81F160-EF5D-4088-BB4E-822E346777C5}"/>
          </ac:grpSpMkLst>
        </pc:grpChg>
        <pc:grpChg chg="mod topLvl">
          <ac:chgData name="reza kabir" userId="af3c95a13102d509" providerId="LiveId" clId="{88200EE4-F4B4-49E8-8126-B01E5FCCBE2D}" dt="2020-05-17T10:36:18.083" v="1588" actId="164"/>
          <ac:grpSpMkLst>
            <pc:docMk/>
            <pc:sldMk cId="3239705684" sldId="572"/>
            <ac:grpSpMk id="92" creationId="{8B81F160-EF5D-4088-BB4E-822E346777C5}"/>
          </ac:grpSpMkLst>
        </pc:grpChg>
        <pc:grpChg chg="mod topLvl">
          <ac:chgData name="reza kabir" userId="af3c95a13102d509" providerId="LiveId" clId="{88200EE4-F4B4-49E8-8126-B01E5FCCBE2D}" dt="2020-05-17T10:36:18.083" v="1588" actId="164"/>
          <ac:grpSpMkLst>
            <pc:docMk/>
            <pc:sldMk cId="3239705684" sldId="572"/>
            <ac:grpSpMk id="97" creationId="{8B81F160-EF5D-4088-BB4E-822E346777C5}"/>
          </ac:grpSpMkLst>
        </pc:grpChg>
        <pc:grpChg chg="mod topLvl">
          <ac:chgData name="reza kabir" userId="af3c95a13102d509" providerId="LiveId" clId="{88200EE4-F4B4-49E8-8126-B01E5FCCBE2D}" dt="2020-05-17T10:36:25.193" v="1589" actId="164"/>
          <ac:grpSpMkLst>
            <pc:docMk/>
            <pc:sldMk cId="3239705684" sldId="572"/>
            <ac:grpSpMk id="108" creationId="{8B81F160-EF5D-4088-BB4E-822E346777C5}"/>
          </ac:grpSpMkLst>
        </pc:grpChg>
        <pc:grpChg chg="mod">
          <ac:chgData name="reza kabir" userId="af3c95a13102d509" providerId="LiveId" clId="{88200EE4-F4B4-49E8-8126-B01E5FCCBE2D}" dt="2020-05-17T10:35:37.866" v="1583" actId="165"/>
          <ac:grpSpMkLst>
            <pc:docMk/>
            <pc:sldMk cId="3239705684" sldId="572"/>
            <ac:grpSpMk id="109" creationId="{8B81F160-EF5D-4088-BB4E-822E346777C5}"/>
          </ac:grpSpMkLst>
        </pc:grpChg>
        <pc:grpChg chg="mod">
          <ac:chgData name="reza kabir" userId="af3c95a13102d509" providerId="LiveId" clId="{88200EE4-F4B4-49E8-8126-B01E5FCCBE2D}" dt="2020-05-17T10:35:37.866" v="1583" actId="165"/>
          <ac:grpSpMkLst>
            <pc:docMk/>
            <pc:sldMk cId="3239705684" sldId="572"/>
            <ac:grpSpMk id="117" creationId="{8B81F160-EF5D-4088-BB4E-822E346777C5}"/>
          </ac:grpSpMkLst>
        </pc:grpChg>
        <pc:grpChg chg="mod topLvl">
          <ac:chgData name="reza kabir" userId="af3c95a13102d509" providerId="LiveId" clId="{88200EE4-F4B4-49E8-8126-B01E5FCCBE2D}" dt="2020-05-17T10:36:25.193" v="1589" actId="164"/>
          <ac:grpSpMkLst>
            <pc:docMk/>
            <pc:sldMk cId="3239705684" sldId="572"/>
            <ac:grpSpMk id="125" creationId="{8B81F160-EF5D-4088-BB4E-822E346777C5}"/>
          </ac:grpSpMkLst>
        </pc:grpChg>
        <pc:grpChg chg="mod topLvl">
          <ac:chgData name="reza kabir" userId="af3c95a13102d509" providerId="LiveId" clId="{88200EE4-F4B4-49E8-8126-B01E5FCCBE2D}" dt="2020-05-17T10:36:38.920" v="1592" actId="164"/>
          <ac:grpSpMkLst>
            <pc:docMk/>
            <pc:sldMk cId="3239705684" sldId="572"/>
            <ac:grpSpMk id="129" creationId="{8B81F160-EF5D-4088-BB4E-822E346777C5}"/>
          </ac:grpSpMkLst>
        </pc:grpChg>
        <pc:grpChg chg="mod topLvl">
          <ac:chgData name="reza kabir" userId="af3c95a13102d509" providerId="LiveId" clId="{88200EE4-F4B4-49E8-8126-B01E5FCCBE2D}" dt="2020-05-17T10:36:38.920" v="1592" actId="164"/>
          <ac:grpSpMkLst>
            <pc:docMk/>
            <pc:sldMk cId="3239705684" sldId="572"/>
            <ac:grpSpMk id="132" creationId="{8B81F160-EF5D-4088-BB4E-822E346777C5}"/>
          </ac:grpSpMkLst>
        </pc:grpChg>
        <pc:grpChg chg="mod topLvl">
          <ac:chgData name="reza kabir" userId="af3c95a13102d509" providerId="LiveId" clId="{88200EE4-F4B4-49E8-8126-B01E5FCCBE2D}" dt="2020-05-17T10:36:38.920" v="1592" actId="164"/>
          <ac:grpSpMkLst>
            <pc:docMk/>
            <pc:sldMk cId="3239705684" sldId="572"/>
            <ac:grpSpMk id="135" creationId="{8B81F160-EF5D-4088-BB4E-822E346777C5}"/>
          </ac:grpSpMkLst>
        </pc:grpChg>
        <pc:grpChg chg="mod topLvl">
          <ac:chgData name="reza kabir" userId="af3c95a13102d509" providerId="LiveId" clId="{88200EE4-F4B4-49E8-8126-B01E5FCCBE2D}" dt="2020-05-17T10:35:37.866" v="1583" actId="165"/>
          <ac:grpSpMkLst>
            <pc:docMk/>
            <pc:sldMk cId="3239705684" sldId="572"/>
            <ac:grpSpMk id="163" creationId="{8B81F160-EF5D-4088-BB4E-822E346777C5}"/>
          </ac:grpSpMkLst>
        </pc:grpChg>
        <pc:grpChg chg="mod topLvl">
          <ac:chgData name="reza kabir" userId="af3c95a13102d509" providerId="LiveId" clId="{88200EE4-F4B4-49E8-8126-B01E5FCCBE2D}" dt="2020-05-17T10:35:37.866" v="1583" actId="165"/>
          <ac:grpSpMkLst>
            <pc:docMk/>
            <pc:sldMk cId="3239705684" sldId="572"/>
            <ac:grpSpMk id="167" creationId="{8B81F160-EF5D-4088-BB4E-822E346777C5}"/>
          </ac:grpSpMkLst>
        </pc:grpChg>
        <pc:grpChg chg="mod topLvl">
          <ac:chgData name="reza kabir" userId="af3c95a13102d509" providerId="LiveId" clId="{88200EE4-F4B4-49E8-8126-B01E5FCCBE2D}" dt="2020-05-17T10:35:37.866" v="1583" actId="165"/>
          <ac:grpSpMkLst>
            <pc:docMk/>
            <pc:sldMk cId="3239705684" sldId="572"/>
            <ac:grpSpMk id="171" creationId="{8B81F160-EF5D-4088-BB4E-822E346777C5}"/>
          </ac:grpSpMkLst>
        </pc:grpChg>
        <pc:grpChg chg="mod topLvl">
          <ac:chgData name="reza kabir" userId="af3c95a13102d509" providerId="LiveId" clId="{88200EE4-F4B4-49E8-8126-B01E5FCCBE2D}" dt="2020-05-17T10:35:37.866" v="1583" actId="165"/>
          <ac:grpSpMkLst>
            <pc:docMk/>
            <pc:sldMk cId="3239705684" sldId="572"/>
            <ac:grpSpMk id="174" creationId="{8B81F160-EF5D-4088-BB4E-822E346777C5}"/>
          </ac:grpSpMkLst>
        </pc:grpChg>
        <pc:grpChg chg="mod topLvl">
          <ac:chgData name="reza kabir" userId="af3c95a13102d509" providerId="LiveId" clId="{88200EE4-F4B4-49E8-8126-B01E5FCCBE2D}" dt="2020-05-17T10:35:37.866" v="1583" actId="165"/>
          <ac:grpSpMkLst>
            <pc:docMk/>
            <pc:sldMk cId="3239705684" sldId="572"/>
            <ac:grpSpMk id="178" creationId="{8B81F160-EF5D-4088-BB4E-822E346777C5}"/>
          </ac:grpSpMkLst>
        </pc:grpChg>
        <pc:grpChg chg="mod topLvl">
          <ac:chgData name="reza kabir" userId="af3c95a13102d509" providerId="LiveId" clId="{88200EE4-F4B4-49E8-8126-B01E5FCCBE2D}" dt="2020-05-17T10:35:37.866" v="1583" actId="165"/>
          <ac:grpSpMkLst>
            <pc:docMk/>
            <pc:sldMk cId="3239705684" sldId="572"/>
            <ac:grpSpMk id="182" creationId="{8B81F160-EF5D-4088-BB4E-822E346777C5}"/>
          </ac:grpSpMkLst>
        </pc:grpChg>
        <pc:grpChg chg="mod topLvl">
          <ac:chgData name="reza kabir" userId="af3c95a13102d509" providerId="LiveId" clId="{88200EE4-F4B4-49E8-8126-B01E5FCCBE2D}" dt="2020-05-17T10:35:37.866" v="1583" actId="165"/>
          <ac:grpSpMkLst>
            <pc:docMk/>
            <pc:sldMk cId="3239705684" sldId="572"/>
            <ac:grpSpMk id="185" creationId="{8B81F160-EF5D-4088-BB4E-822E346777C5}"/>
          </ac:grpSpMkLst>
        </pc:grpChg>
        <pc:grpChg chg="mod topLvl">
          <ac:chgData name="reza kabir" userId="af3c95a13102d509" providerId="LiveId" clId="{88200EE4-F4B4-49E8-8126-B01E5FCCBE2D}" dt="2020-05-17T10:35:37.866" v="1583" actId="165"/>
          <ac:grpSpMkLst>
            <pc:docMk/>
            <pc:sldMk cId="3239705684" sldId="572"/>
            <ac:grpSpMk id="189" creationId="{8B81F160-EF5D-4088-BB4E-822E346777C5}"/>
          </ac:grpSpMkLst>
        </pc:grpChg>
        <pc:grpChg chg="mod topLvl">
          <ac:chgData name="reza kabir" userId="af3c95a13102d509" providerId="LiveId" clId="{88200EE4-F4B4-49E8-8126-B01E5FCCBE2D}" dt="2020-05-17T10:35:37.866" v="1583" actId="165"/>
          <ac:grpSpMkLst>
            <pc:docMk/>
            <pc:sldMk cId="3239705684" sldId="572"/>
            <ac:grpSpMk id="193" creationId="{8B81F160-EF5D-4088-BB4E-822E346777C5}"/>
          </ac:grpSpMkLst>
        </pc:grpChg>
        <pc:grpChg chg="mod topLvl">
          <ac:chgData name="reza kabir" userId="af3c95a13102d509" providerId="LiveId" clId="{88200EE4-F4B4-49E8-8126-B01E5FCCBE2D}" dt="2020-05-17T10:35:37.866" v="1583" actId="165"/>
          <ac:grpSpMkLst>
            <pc:docMk/>
            <pc:sldMk cId="3239705684" sldId="572"/>
            <ac:grpSpMk id="196" creationId="{8B81F160-EF5D-4088-BB4E-822E346777C5}"/>
          </ac:grpSpMkLst>
        </pc:grpChg>
        <pc:grpChg chg="mod topLvl">
          <ac:chgData name="reza kabir" userId="af3c95a13102d509" providerId="LiveId" clId="{88200EE4-F4B4-49E8-8126-B01E5FCCBE2D}" dt="2020-05-17T10:35:37.866" v="1583" actId="165"/>
          <ac:grpSpMkLst>
            <pc:docMk/>
            <pc:sldMk cId="3239705684" sldId="572"/>
            <ac:grpSpMk id="200" creationId="{8B81F160-EF5D-4088-BB4E-822E346777C5}"/>
          </ac:grpSpMkLst>
        </pc:grpChg>
        <pc:grpChg chg="mod topLvl">
          <ac:chgData name="reza kabir" userId="af3c95a13102d509" providerId="LiveId" clId="{88200EE4-F4B4-49E8-8126-B01E5FCCBE2D}" dt="2020-05-17T10:35:37.866" v="1583" actId="165"/>
          <ac:grpSpMkLst>
            <pc:docMk/>
            <pc:sldMk cId="3239705684" sldId="572"/>
            <ac:grpSpMk id="204" creationId="{8B81F160-EF5D-4088-BB4E-822E346777C5}"/>
          </ac:grpSpMkLst>
        </pc:grpChg>
        <pc:grpChg chg="mod topLvl">
          <ac:chgData name="reza kabir" userId="af3c95a13102d509" providerId="LiveId" clId="{88200EE4-F4B4-49E8-8126-B01E5FCCBE2D}" dt="2020-05-17T10:35:37.866" v="1583" actId="165"/>
          <ac:grpSpMkLst>
            <pc:docMk/>
            <pc:sldMk cId="3239705684" sldId="572"/>
            <ac:grpSpMk id="207" creationId="{8B81F160-EF5D-4088-BB4E-822E346777C5}"/>
          </ac:grpSpMkLst>
        </pc:grpChg>
        <pc:grpChg chg="mod topLvl">
          <ac:chgData name="reza kabir" userId="af3c95a13102d509" providerId="LiveId" clId="{88200EE4-F4B4-49E8-8126-B01E5FCCBE2D}" dt="2020-05-17T10:35:37.866" v="1583" actId="165"/>
          <ac:grpSpMkLst>
            <pc:docMk/>
            <pc:sldMk cId="3239705684" sldId="572"/>
            <ac:grpSpMk id="211" creationId="{8B81F160-EF5D-4088-BB4E-822E346777C5}"/>
          </ac:grpSpMkLst>
        </pc:grpChg>
        <pc:grpChg chg="mod topLvl">
          <ac:chgData name="reza kabir" userId="af3c95a13102d509" providerId="LiveId" clId="{88200EE4-F4B4-49E8-8126-B01E5FCCBE2D}" dt="2020-05-17T10:35:37.866" v="1583" actId="165"/>
          <ac:grpSpMkLst>
            <pc:docMk/>
            <pc:sldMk cId="3239705684" sldId="572"/>
            <ac:grpSpMk id="215" creationId="{8B81F160-EF5D-4088-BB4E-822E346777C5}"/>
          </ac:grpSpMkLst>
        </pc:grpChg>
        <pc:grpChg chg="mod topLvl">
          <ac:chgData name="reza kabir" userId="af3c95a13102d509" providerId="LiveId" clId="{88200EE4-F4B4-49E8-8126-B01E5FCCBE2D}" dt="2020-05-17T10:35:37.866" v="1583" actId="165"/>
          <ac:grpSpMkLst>
            <pc:docMk/>
            <pc:sldMk cId="3239705684" sldId="572"/>
            <ac:grpSpMk id="218" creationId="{8B81F160-EF5D-4088-BB4E-822E346777C5}"/>
          </ac:grpSpMkLst>
        </pc:grpChg>
        <pc:grpChg chg="mod topLvl">
          <ac:chgData name="reza kabir" userId="af3c95a13102d509" providerId="LiveId" clId="{88200EE4-F4B4-49E8-8126-B01E5FCCBE2D}" dt="2020-05-17T10:35:37.866" v="1583" actId="165"/>
          <ac:grpSpMkLst>
            <pc:docMk/>
            <pc:sldMk cId="3239705684" sldId="572"/>
            <ac:grpSpMk id="222" creationId="{8B81F160-EF5D-4088-BB4E-822E346777C5}"/>
          </ac:grpSpMkLst>
        </pc:grpChg>
        <pc:grpChg chg="mod topLvl">
          <ac:chgData name="reza kabir" userId="af3c95a13102d509" providerId="LiveId" clId="{88200EE4-F4B4-49E8-8126-B01E5FCCBE2D}" dt="2020-05-17T10:35:37.866" v="1583" actId="165"/>
          <ac:grpSpMkLst>
            <pc:docMk/>
            <pc:sldMk cId="3239705684" sldId="572"/>
            <ac:grpSpMk id="226" creationId="{8B81F160-EF5D-4088-BB4E-822E346777C5}"/>
          </ac:grpSpMkLst>
        </pc:grpChg>
        <pc:grpChg chg="add mod">
          <ac:chgData name="reza kabir" userId="af3c95a13102d509" providerId="LiveId" clId="{88200EE4-F4B4-49E8-8126-B01E5FCCBE2D}" dt="2020-05-17T10:35:50.812" v="1586" actId="164"/>
          <ac:grpSpMkLst>
            <pc:docMk/>
            <pc:sldMk cId="3239705684" sldId="572"/>
            <ac:grpSpMk id="229" creationId="{5D581F46-6C8A-443C-8EF3-2BD51AF59072}"/>
          </ac:grpSpMkLst>
        </pc:grpChg>
        <pc:grpChg chg="add mod">
          <ac:chgData name="reza kabir" userId="af3c95a13102d509" providerId="LiveId" clId="{88200EE4-F4B4-49E8-8126-B01E5FCCBE2D}" dt="2020-05-17T10:36:05.154" v="1587" actId="164"/>
          <ac:grpSpMkLst>
            <pc:docMk/>
            <pc:sldMk cId="3239705684" sldId="572"/>
            <ac:grpSpMk id="230" creationId="{73498314-30BE-4EC0-989B-6EDDFB3BCE2C}"/>
          </ac:grpSpMkLst>
        </pc:grpChg>
        <pc:grpChg chg="add mod">
          <ac:chgData name="reza kabir" userId="af3c95a13102d509" providerId="LiveId" clId="{88200EE4-F4B4-49E8-8126-B01E5FCCBE2D}" dt="2020-05-17T10:36:18.083" v="1588" actId="164"/>
          <ac:grpSpMkLst>
            <pc:docMk/>
            <pc:sldMk cId="3239705684" sldId="572"/>
            <ac:grpSpMk id="231" creationId="{947D1D61-6E8E-4778-90A9-C6AE7C4CD21B}"/>
          </ac:grpSpMkLst>
        </pc:grpChg>
        <pc:grpChg chg="add mod">
          <ac:chgData name="reza kabir" userId="af3c95a13102d509" providerId="LiveId" clId="{88200EE4-F4B4-49E8-8126-B01E5FCCBE2D}" dt="2020-05-17T10:36:25.193" v="1589" actId="164"/>
          <ac:grpSpMkLst>
            <pc:docMk/>
            <pc:sldMk cId="3239705684" sldId="572"/>
            <ac:grpSpMk id="232" creationId="{6A1A7733-E912-4664-AEDD-B521228232F8}"/>
          </ac:grpSpMkLst>
        </pc:grpChg>
        <pc:grpChg chg="add mod">
          <ac:chgData name="reza kabir" userId="af3c95a13102d509" providerId="LiveId" clId="{88200EE4-F4B4-49E8-8126-B01E5FCCBE2D}" dt="2020-05-17T10:36:38.920" v="1592" actId="164"/>
          <ac:grpSpMkLst>
            <pc:docMk/>
            <pc:sldMk cId="3239705684" sldId="572"/>
            <ac:grpSpMk id="233" creationId="{552E61A9-698D-4F35-8435-3C95BBCF193A}"/>
          </ac:grpSpMkLst>
        </pc:grpChg>
        <pc:picChg chg="del mod">
          <ac:chgData name="reza kabir" userId="af3c95a13102d509" providerId="LiveId" clId="{88200EE4-F4B4-49E8-8126-B01E5FCCBE2D}" dt="2020-05-17T10:42:35.983" v="1714" actId="478"/>
          <ac:picMkLst>
            <pc:docMk/>
            <pc:sldMk cId="3239705684" sldId="572"/>
            <ac:picMk id="3" creationId="{2A73F222-B5C9-4C10-AE9A-2865F3BE7BDF}"/>
          </ac:picMkLst>
        </pc:picChg>
      </pc:sldChg>
      <pc:sldChg chg="add del">
        <pc:chgData name="reza kabir" userId="af3c95a13102d509" providerId="LiveId" clId="{88200EE4-F4B4-49E8-8126-B01E5FCCBE2D}" dt="2020-05-17T13:45:21.129" v="3065" actId="47"/>
        <pc:sldMkLst>
          <pc:docMk/>
          <pc:sldMk cId="2614188046" sldId="579"/>
        </pc:sldMkLst>
      </pc:sldChg>
      <pc:sldChg chg="add del">
        <pc:chgData name="reza kabir" userId="af3c95a13102d509" providerId="LiveId" clId="{88200EE4-F4B4-49E8-8126-B01E5FCCBE2D}" dt="2020-05-17T13:45:22.880" v="3066" actId="47"/>
        <pc:sldMkLst>
          <pc:docMk/>
          <pc:sldMk cId="3755502561" sldId="580"/>
        </pc:sldMkLst>
      </pc:sldChg>
      <pc:sldChg chg="addSp delSp modSp add mod modClrScheme chgLayout">
        <pc:chgData name="reza kabir" userId="af3c95a13102d509" providerId="LiveId" clId="{88200EE4-F4B4-49E8-8126-B01E5FCCBE2D}" dt="2020-05-17T13:47:07.277" v="3103" actId="478"/>
        <pc:sldMkLst>
          <pc:docMk/>
          <pc:sldMk cId="439005960" sldId="581"/>
        </pc:sldMkLst>
        <pc:spChg chg="add mod ord">
          <ac:chgData name="reza kabir" userId="af3c95a13102d509" providerId="LiveId" clId="{88200EE4-F4B4-49E8-8126-B01E5FCCBE2D}" dt="2020-05-17T13:45:41.909" v="3080" actId="20577"/>
          <ac:spMkLst>
            <pc:docMk/>
            <pc:sldMk cId="439005960" sldId="581"/>
            <ac:spMk id="2" creationId="{61AF366C-8DA7-49F0-A816-F2491A0FBC62}"/>
          </ac:spMkLst>
        </pc:spChg>
        <pc:spChg chg="add mod">
          <ac:chgData name="reza kabir" userId="af3c95a13102d509" providerId="LiveId" clId="{88200EE4-F4B4-49E8-8126-B01E5FCCBE2D}" dt="2020-05-17T13:46:13.306" v="3093" actId="1076"/>
          <ac:spMkLst>
            <pc:docMk/>
            <pc:sldMk cId="439005960" sldId="581"/>
            <ac:spMk id="4" creationId="{A6C447F9-E3BB-48AC-86E1-B11953A49D04}"/>
          </ac:spMkLst>
        </pc:spChg>
        <pc:spChg chg="add mod">
          <ac:chgData name="reza kabir" userId="af3c95a13102d509" providerId="LiveId" clId="{88200EE4-F4B4-49E8-8126-B01E5FCCBE2D}" dt="2020-05-17T13:46:15.449" v="3094" actId="571"/>
          <ac:spMkLst>
            <pc:docMk/>
            <pc:sldMk cId="439005960" sldId="581"/>
            <ac:spMk id="79" creationId="{6E12ADBA-01E2-4087-8502-D7E3EEEC742F}"/>
          </ac:spMkLst>
        </pc:spChg>
        <pc:spChg chg="add mod">
          <ac:chgData name="reza kabir" userId="af3c95a13102d509" providerId="LiveId" clId="{88200EE4-F4B4-49E8-8126-B01E5FCCBE2D}" dt="2020-05-17T13:46:19.737" v="3095" actId="571"/>
          <ac:spMkLst>
            <pc:docMk/>
            <pc:sldMk cId="439005960" sldId="581"/>
            <ac:spMk id="80" creationId="{62661146-ACA9-46E7-B6F1-769DC66667F8}"/>
          </ac:spMkLst>
        </pc:spChg>
        <pc:spChg chg="add mod">
          <ac:chgData name="reza kabir" userId="af3c95a13102d509" providerId="LiveId" clId="{88200EE4-F4B4-49E8-8126-B01E5FCCBE2D}" dt="2020-05-17T13:46:54.909" v="3096" actId="571"/>
          <ac:spMkLst>
            <pc:docMk/>
            <pc:sldMk cId="439005960" sldId="581"/>
            <ac:spMk id="81" creationId="{79BCF857-141E-44FE-9B06-7F6890F4F613}"/>
          </ac:spMkLst>
        </pc:spChg>
        <pc:spChg chg="add mod">
          <ac:chgData name="reza kabir" userId="af3c95a13102d509" providerId="LiveId" clId="{88200EE4-F4B4-49E8-8126-B01E5FCCBE2D}" dt="2020-05-17T13:47:01.824" v="3100" actId="1076"/>
          <ac:spMkLst>
            <pc:docMk/>
            <pc:sldMk cId="439005960" sldId="581"/>
            <ac:spMk id="82" creationId="{F10D8D96-3DD0-4AEF-B274-445F70A4F42D}"/>
          </ac:spMkLst>
        </pc:spChg>
        <pc:spChg chg="add mod">
          <ac:chgData name="reza kabir" userId="af3c95a13102d509" providerId="LiveId" clId="{88200EE4-F4B4-49E8-8126-B01E5FCCBE2D}" dt="2020-05-17T13:47:03.482" v="3101" actId="571"/>
          <ac:spMkLst>
            <pc:docMk/>
            <pc:sldMk cId="439005960" sldId="581"/>
            <ac:spMk id="83" creationId="{D8B4A648-6AB3-4728-8481-3B554DE51CC7}"/>
          </ac:spMkLst>
        </pc:spChg>
        <pc:spChg chg="add mod">
          <ac:chgData name="reza kabir" userId="af3c95a13102d509" providerId="LiveId" clId="{88200EE4-F4B4-49E8-8126-B01E5FCCBE2D}" dt="2020-05-17T13:47:05.320" v="3102" actId="571"/>
          <ac:spMkLst>
            <pc:docMk/>
            <pc:sldMk cId="439005960" sldId="581"/>
            <ac:spMk id="84" creationId="{B99D09F0-7CD0-4339-9723-A7A3CCD5C1BE}"/>
          </ac:spMkLst>
        </pc:spChg>
        <pc:grpChg chg="mod">
          <ac:chgData name="reza kabir" userId="af3c95a13102d509" providerId="LiveId" clId="{88200EE4-F4B4-49E8-8126-B01E5FCCBE2D}" dt="2020-05-17T13:45:47.825" v="3083" actId="1076"/>
          <ac:grpSpMkLst>
            <pc:docMk/>
            <pc:sldMk cId="439005960" sldId="581"/>
            <ac:grpSpMk id="5" creationId="{069D8A0B-9E3C-438A-973B-2BBADA12D97D}"/>
          </ac:grpSpMkLst>
        </pc:grpChg>
        <pc:picChg chg="del">
          <ac:chgData name="reza kabir" userId="af3c95a13102d509" providerId="LiveId" clId="{88200EE4-F4B4-49E8-8126-B01E5FCCBE2D}" dt="2020-05-17T13:47:07.277" v="3103" actId="478"/>
          <ac:picMkLst>
            <pc:docMk/>
            <pc:sldMk cId="439005960" sldId="581"/>
            <ac:picMk id="3" creationId="{9B816253-AB3D-4715-8B7F-7010F2B8DB04}"/>
          </ac:picMkLst>
        </pc:picChg>
      </pc:sldChg>
      <pc:sldChg chg="add del">
        <pc:chgData name="reza kabir" userId="af3c95a13102d509" providerId="LiveId" clId="{88200EE4-F4B4-49E8-8126-B01E5FCCBE2D}" dt="2020-05-17T13:47:13.359" v="3104" actId="47"/>
        <pc:sldMkLst>
          <pc:docMk/>
          <pc:sldMk cId="1871824775" sldId="582"/>
        </pc:sldMkLst>
      </pc:sldChg>
      <pc:sldChg chg="add del">
        <pc:chgData name="reza kabir" userId="af3c95a13102d509" providerId="LiveId" clId="{88200EE4-F4B4-49E8-8126-B01E5FCCBE2D}" dt="2020-05-17T13:47:40.379" v="3105" actId="47"/>
        <pc:sldMkLst>
          <pc:docMk/>
          <pc:sldMk cId="1011121865" sldId="583"/>
        </pc:sldMkLst>
      </pc:sldChg>
      <pc:sldChg chg="add del">
        <pc:chgData name="reza kabir" userId="af3c95a13102d509" providerId="LiveId" clId="{88200EE4-F4B4-49E8-8126-B01E5FCCBE2D}" dt="2020-05-17T13:47:41.892" v="3106" actId="47"/>
        <pc:sldMkLst>
          <pc:docMk/>
          <pc:sldMk cId="1711646177" sldId="584"/>
        </pc:sldMkLst>
      </pc:sldChg>
      <pc:sldChg chg="addSp delSp modSp add mod">
        <pc:chgData name="reza kabir" userId="af3c95a13102d509" providerId="LiveId" clId="{88200EE4-F4B4-49E8-8126-B01E5FCCBE2D}" dt="2020-05-17T13:53:32.843" v="3154" actId="1035"/>
        <pc:sldMkLst>
          <pc:docMk/>
          <pc:sldMk cId="3338498956" sldId="585"/>
        </pc:sldMkLst>
        <pc:spChg chg="add mod">
          <ac:chgData name="reza kabir" userId="af3c95a13102d509" providerId="LiveId" clId="{88200EE4-F4B4-49E8-8126-B01E5FCCBE2D}" dt="2020-05-17T13:48:59.945" v="3122" actId="2711"/>
          <ac:spMkLst>
            <pc:docMk/>
            <pc:sldMk cId="3338498956" sldId="585"/>
            <ac:spMk id="2" creationId="{1DC6376F-BD07-409C-9A8A-69B34DEDF472}"/>
          </ac:spMkLst>
        </pc:spChg>
        <pc:spChg chg="mod">
          <ac:chgData name="reza kabir" userId="af3c95a13102d509" providerId="LiveId" clId="{88200EE4-F4B4-49E8-8126-B01E5FCCBE2D}" dt="2020-05-17T13:47:49.928" v="3107" actId="165"/>
          <ac:spMkLst>
            <pc:docMk/>
            <pc:sldMk cId="3338498956" sldId="585"/>
            <ac:spMk id="5" creationId="{477E16A5-CD7E-4D98-9074-9E8F4A32EB4F}"/>
          </ac:spMkLst>
        </pc:spChg>
        <pc:spChg chg="mod">
          <ac:chgData name="reza kabir" userId="af3c95a13102d509" providerId="LiveId" clId="{88200EE4-F4B4-49E8-8126-B01E5FCCBE2D}" dt="2020-05-17T13:47:49.928" v="3107" actId="165"/>
          <ac:spMkLst>
            <pc:docMk/>
            <pc:sldMk cId="3338498956" sldId="585"/>
            <ac:spMk id="7" creationId="{F4168483-558B-4AAD-AEE1-FE6838B847DF}"/>
          </ac:spMkLst>
        </pc:spChg>
        <pc:spChg chg="mod">
          <ac:chgData name="reza kabir" userId="af3c95a13102d509" providerId="LiveId" clId="{88200EE4-F4B4-49E8-8126-B01E5FCCBE2D}" dt="2020-05-17T13:47:49.928" v="3107" actId="165"/>
          <ac:spMkLst>
            <pc:docMk/>
            <pc:sldMk cId="3338498956" sldId="585"/>
            <ac:spMk id="8" creationId="{DFB4475B-80B0-4715-A637-A5D1314D27CD}"/>
          </ac:spMkLst>
        </pc:spChg>
        <pc:spChg chg="mod">
          <ac:chgData name="reza kabir" userId="af3c95a13102d509" providerId="LiveId" clId="{88200EE4-F4B4-49E8-8126-B01E5FCCBE2D}" dt="2020-05-17T13:47:49.928" v="3107" actId="165"/>
          <ac:spMkLst>
            <pc:docMk/>
            <pc:sldMk cId="3338498956" sldId="585"/>
            <ac:spMk id="9" creationId="{360D0557-3249-48E3-8A47-8A0BFFC75D92}"/>
          </ac:spMkLst>
        </pc:spChg>
        <pc:spChg chg="mod">
          <ac:chgData name="reza kabir" userId="af3c95a13102d509" providerId="LiveId" clId="{88200EE4-F4B4-49E8-8126-B01E5FCCBE2D}" dt="2020-05-17T13:47:49.928" v="3107" actId="165"/>
          <ac:spMkLst>
            <pc:docMk/>
            <pc:sldMk cId="3338498956" sldId="585"/>
            <ac:spMk id="10" creationId="{C8E79BBC-5856-4954-A6AB-E1C9D26BFB49}"/>
          </ac:spMkLst>
        </pc:spChg>
        <pc:spChg chg="mod">
          <ac:chgData name="reza kabir" userId="af3c95a13102d509" providerId="LiveId" clId="{88200EE4-F4B4-49E8-8126-B01E5FCCBE2D}" dt="2020-05-17T13:47:49.928" v="3107" actId="165"/>
          <ac:spMkLst>
            <pc:docMk/>
            <pc:sldMk cId="3338498956" sldId="585"/>
            <ac:spMk id="11" creationId="{B11F3CEE-A679-49A5-AC93-3ADDA59CB607}"/>
          </ac:spMkLst>
        </pc:spChg>
        <pc:spChg chg="mod">
          <ac:chgData name="reza kabir" userId="af3c95a13102d509" providerId="LiveId" clId="{88200EE4-F4B4-49E8-8126-B01E5FCCBE2D}" dt="2020-05-17T13:47:49.928" v="3107" actId="165"/>
          <ac:spMkLst>
            <pc:docMk/>
            <pc:sldMk cId="3338498956" sldId="585"/>
            <ac:spMk id="12" creationId="{5D67A845-729C-4C09-8DF6-093AD8A12A14}"/>
          </ac:spMkLst>
        </pc:spChg>
        <pc:spChg chg="mod">
          <ac:chgData name="reza kabir" userId="af3c95a13102d509" providerId="LiveId" clId="{88200EE4-F4B4-49E8-8126-B01E5FCCBE2D}" dt="2020-05-17T13:47:49.928" v="3107" actId="165"/>
          <ac:spMkLst>
            <pc:docMk/>
            <pc:sldMk cId="3338498956" sldId="585"/>
            <ac:spMk id="13" creationId="{D2D63F3F-2F70-4A00-AA80-7CBE33E9D563}"/>
          </ac:spMkLst>
        </pc:spChg>
        <pc:spChg chg="mod">
          <ac:chgData name="reza kabir" userId="af3c95a13102d509" providerId="LiveId" clId="{88200EE4-F4B4-49E8-8126-B01E5FCCBE2D}" dt="2020-05-17T13:47:49.928" v="3107" actId="165"/>
          <ac:spMkLst>
            <pc:docMk/>
            <pc:sldMk cId="3338498956" sldId="585"/>
            <ac:spMk id="15" creationId="{364FDDFE-9613-41C0-BF16-627FC3636344}"/>
          </ac:spMkLst>
        </pc:spChg>
        <pc:spChg chg="mod">
          <ac:chgData name="reza kabir" userId="af3c95a13102d509" providerId="LiveId" clId="{88200EE4-F4B4-49E8-8126-B01E5FCCBE2D}" dt="2020-05-17T13:47:49.928" v="3107" actId="165"/>
          <ac:spMkLst>
            <pc:docMk/>
            <pc:sldMk cId="3338498956" sldId="585"/>
            <ac:spMk id="16" creationId="{D06773E5-4FCB-49C1-8341-A4E3D248ACA8}"/>
          </ac:spMkLst>
        </pc:spChg>
        <pc:spChg chg="mod">
          <ac:chgData name="reza kabir" userId="af3c95a13102d509" providerId="LiveId" clId="{88200EE4-F4B4-49E8-8126-B01E5FCCBE2D}" dt="2020-05-17T13:47:49.928" v="3107" actId="165"/>
          <ac:spMkLst>
            <pc:docMk/>
            <pc:sldMk cId="3338498956" sldId="585"/>
            <ac:spMk id="17" creationId="{B5436598-880D-4C45-BFDA-2E4E6C348139}"/>
          </ac:spMkLst>
        </pc:spChg>
        <pc:spChg chg="mod">
          <ac:chgData name="reza kabir" userId="af3c95a13102d509" providerId="LiveId" clId="{88200EE4-F4B4-49E8-8126-B01E5FCCBE2D}" dt="2020-05-17T13:47:49.928" v="3107" actId="165"/>
          <ac:spMkLst>
            <pc:docMk/>
            <pc:sldMk cId="3338498956" sldId="585"/>
            <ac:spMk id="18" creationId="{E1FFF41E-30BD-4F37-90BD-6392F059C747}"/>
          </ac:spMkLst>
        </pc:spChg>
        <pc:spChg chg="mod">
          <ac:chgData name="reza kabir" userId="af3c95a13102d509" providerId="LiveId" clId="{88200EE4-F4B4-49E8-8126-B01E5FCCBE2D}" dt="2020-05-17T13:47:49.928" v="3107" actId="165"/>
          <ac:spMkLst>
            <pc:docMk/>
            <pc:sldMk cId="3338498956" sldId="585"/>
            <ac:spMk id="19" creationId="{5CBBFBD1-684F-427A-9D72-52690A5E3706}"/>
          </ac:spMkLst>
        </pc:spChg>
        <pc:spChg chg="mod">
          <ac:chgData name="reza kabir" userId="af3c95a13102d509" providerId="LiveId" clId="{88200EE4-F4B4-49E8-8126-B01E5FCCBE2D}" dt="2020-05-17T13:47:49.928" v="3107" actId="165"/>
          <ac:spMkLst>
            <pc:docMk/>
            <pc:sldMk cId="3338498956" sldId="585"/>
            <ac:spMk id="20" creationId="{28EE887B-C758-4151-B374-38AAC679F4CF}"/>
          </ac:spMkLst>
        </pc:spChg>
        <pc:spChg chg="mod">
          <ac:chgData name="reza kabir" userId="af3c95a13102d509" providerId="LiveId" clId="{88200EE4-F4B4-49E8-8126-B01E5FCCBE2D}" dt="2020-05-17T13:47:49.928" v="3107" actId="165"/>
          <ac:spMkLst>
            <pc:docMk/>
            <pc:sldMk cId="3338498956" sldId="585"/>
            <ac:spMk id="21" creationId="{1FBD81A9-0E4C-4105-BD55-55BDC7C157FF}"/>
          </ac:spMkLst>
        </pc:spChg>
        <pc:spChg chg="mod">
          <ac:chgData name="reza kabir" userId="af3c95a13102d509" providerId="LiveId" clId="{88200EE4-F4B4-49E8-8126-B01E5FCCBE2D}" dt="2020-05-17T13:47:49.928" v="3107" actId="165"/>
          <ac:spMkLst>
            <pc:docMk/>
            <pc:sldMk cId="3338498956" sldId="585"/>
            <ac:spMk id="22" creationId="{1F55EA75-4009-4F21-AB81-CD0AB06438B8}"/>
          </ac:spMkLst>
        </pc:spChg>
        <pc:spChg chg="mod">
          <ac:chgData name="reza kabir" userId="af3c95a13102d509" providerId="LiveId" clId="{88200EE4-F4B4-49E8-8126-B01E5FCCBE2D}" dt="2020-05-17T13:47:49.928" v="3107" actId="165"/>
          <ac:spMkLst>
            <pc:docMk/>
            <pc:sldMk cId="3338498956" sldId="585"/>
            <ac:spMk id="23" creationId="{70E3867F-4B94-4B4A-82B7-87F112E9715E}"/>
          </ac:spMkLst>
        </pc:spChg>
        <pc:spChg chg="mod">
          <ac:chgData name="reza kabir" userId="af3c95a13102d509" providerId="LiveId" clId="{88200EE4-F4B4-49E8-8126-B01E5FCCBE2D}" dt="2020-05-17T13:47:49.928" v="3107" actId="165"/>
          <ac:spMkLst>
            <pc:docMk/>
            <pc:sldMk cId="3338498956" sldId="585"/>
            <ac:spMk id="25" creationId="{C08490D1-C79F-4630-9F9E-7C5CDE21E8C4}"/>
          </ac:spMkLst>
        </pc:spChg>
        <pc:spChg chg="mod">
          <ac:chgData name="reza kabir" userId="af3c95a13102d509" providerId="LiveId" clId="{88200EE4-F4B4-49E8-8126-B01E5FCCBE2D}" dt="2020-05-17T13:47:49.928" v="3107" actId="165"/>
          <ac:spMkLst>
            <pc:docMk/>
            <pc:sldMk cId="3338498956" sldId="585"/>
            <ac:spMk id="26" creationId="{652F3ADC-4540-4A8C-B6BA-CAF029CAEC63}"/>
          </ac:spMkLst>
        </pc:spChg>
        <pc:spChg chg="mod">
          <ac:chgData name="reza kabir" userId="af3c95a13102d509" providerId="LiveId" clId="{88200EE4-F4B4-49E8-8126-B01E5FCCBE2D}" dt="2020-05-17T13:47:49.928" v="3107" actId="165"/>
          <ac:spMkLst>
            <pc:docMk/>
            <pc:sldMk cId="3338498956" sldId="585"/>
            <ac:spMk id="27" creationId="{A4D72C3D-6C49-4940-B165-D5E7ECBCBB35}"/>
          </ac:spMkLst>
        </pc:spChg>
        <pc:spChg chg="mod">
          <ac:chgData name="reza kabir" userId="af3c95a13102d509" providerId="LiveId" clId="{88200EE4-F4B4-49E8-8126-B01E5FCCBE2D}" dt="2020-05-17T13:47:49.928" v="3107" actId="165"/>
          <ac:spMkLst>
            <pc:docMk/>
            <pc:sldMk cId="3338498956" sldId="585"/>
            <ac:spMk id="28" creationId="{7A33FD67-F30A-4C8E-B009-C1DE4E709496}"/>
          </ac:spMkLst>
        </pc:spChg>
        <pc:spChg chg="mod">
          <ac:chgData name="reza kabir" userId="af3c95a13102d509" providerId="LiveId" clId="{88200EE4-F4B4-49E8-8126-B01E5FCCBE2D}" dt="2020-05-17T13:47:49.928" v="3107" actId="165"/>
          <ac:spMkLst>
            <pc:docMk/>
            <pc:sldMk cId="3338498956" sldId="585"/>
            <ac:spMk id="30" creationId="{35A9DB42-3236-46C9-A54E-D334D9B4031B}"/>
          </ac:spMkLst>
        </pc:spChg>
        <pc:spChg chg="mod">
          <ac:chgData name="reza kabir" userId="af3c95a13102d509" providerId="LiveId" clId="{88200EE4-F4B4-49E8-8126-B01E5FCCBE2D}" dt="2020-05-17T13:47:49.928" v="3107" actId="165"/>
          <ac:spMkLst>
            <pc:docMk/>
            <pc:sldMk cId="3338498956" sldId="585"/>
            <ac:spMk id="31" creationId="{255C833F-78E6-4384-B4EB-9B203073F8C0}"/>
          </ac:spMkLst>
        </pc:spChg>
        <pc:spChg chg="mod topLvl">
          <ac:chgData name="reza kabir" userId="af3c95a13102d509" providerId="LiveId" clId="{88200EE4-F4B4-49E8-8126-B01E5FCCBE2D}" dt="2020-05-17T13:48:08.192" v="3111" actId="1076"/>
          <ac:spMkLst>
            <pc:docMk/>
            <pc:sldMk cId="3338498956" sldId="585"/>
            <ac:spMk id="33" creationId="{8CD4D985-BEA9-4C71-9FF7-FE90C0ED790D}"/>
          </ac:spMkLst>
        </pc:spChg>
        <pc:spChg chg="mod topLvl">
          <ac:chgData name="reza kabir" userId="af3c95a13102d509" providerId="LiveId" clId="{88200EE4-F4B4-49E8-8126-B01E5FCCBE2D}" dt="2020-05-17T13:48:08.192" v="3111" actId="1076"/>
          <ac:spMkLst>
            <pc:docMk/>
            <pc:sldMk cId="3338498956" sldId="585"/>
            <ac:spMk id="34" creationId="{BDB9ADEC-2DD6-4AA2-BC62-FF1451E68D41}"/>
          </ac:spMkLst>
        </pc:spChg>
        <pc:spChg chg="mod topLvl">
          <ac:chgData name="reza kabir" userId="af3c95a13102d509" providerId="LiveId" clId="{88200EE4-F4B4-49E8-8126-B01E5FCCBE2D}" dt="2020-05-17T13:48:08.192" v="3111" actId="1076"/>
          <ac:spMkLst>
            <pc:docMk/>
            <pc:sldMk cId="3338498956" sldId="585"/>
            <ac:spMk id="35" creationId="{D87F9118-252B-4A7F-923B-2EF4E4F3B841}"/>
          </ac:spMkLst>
        </pc:spChg>
        <pc:spChg chg="mod topLvl">
          <ac:chgData name="reza kabir" userId="af3c95a13102d509" providerId="LiveId" clId="{88200EE4-F4B4-49E8-8126-B01E5FCCBE2D}" dt="2020-05-17T13:48:08.192" v="3111" actId="1076"/>
          <ac:spMkLst>
            <pc:docMk/>
            <pc:sldMk cId="3338498956" sldId="585"/>
            <ac:spMk id="36" creationId="{7B2B1A26-55A1-44DF-A38A-EA2146F52382}"/>
          </ac:spMkLst>
        </pc:spChg>
        <pc:spChg chg="mod topLvl">
          <ac:chgData name="reza kabir" userId="af3c95a13102d509" providerId="LiveId" clId="{88200EE4-F4B4-49E8-8126-B01E5FCCBE2D}" dt="2020-05-17T13:48:14.103" v="3113" actId="1076"/>
          <ac:spMkLst>
            <pc:docMk/>
            <pc:sldMk cId="3338498956" sldId="585"/>
            <ac:spMk id="37" creationId="{8A4925EF-25D6-4103-81F8-101C8261C11D}"/>
          </ac:spMkLst>
        </pc:spChg>
        <pc:spChg chg="mod">
          <ac:chgData name="reza kabir" userId="af3c95a13102d509" providerId="LiveId" clId="{88200EE4-F4B4-49E8-8126-B01E5FCCBE2D}" dt="2020-05-17T13:47:55.486" v="3109" actId="165"/>
          <ac:spMkLst>
            <pc:docMk/>
            <pc:sldMk cId="3338498956" sldId="585"/>
            <ac:spMk id="39" creationId="{F0B20501-1E0F-4452-85B4-A2A90B43D23F}"/>
          </ac:spMkLst>
        </pc:spChg>
        <pc:spChg chg="mod">
          <ac:chgData name="reza kabir" userId="af3c95a13102d509" providerId="LiveId" clId="{88200EE4-F4B4-49E8-8126-B01E5FCCBE2D}" dt="2020-05-17T13:47:55.486" v="3109" actId="165"/>
          <ac:spMkLst>
            <pc:docMk/>
            <pc:sldMk cId="3338498956" sldId="585"/>
            <ac:spMk id="40" creationId="{80D93797-C92F-4E0A-BEE1-B6AC7DF07340}"/>
          </ac:spMkLst>
        </pc:spChg>
        <pc:spChg chg="mod">
          <ac:chgData name="reza kabir" userId="af3c95a13102d509" providerId="LiveId" clId="{88200EE4-F4B4-49E8-8126-B01E5FCCBE2D}" dt="2020-05-17T13:47:55.486" v="3109" actId="165"/>
          <ac:spMkLst>
            <pc:docMk/>
            <pc:sldMk cId="3338498956" sldId="585"/>
            <ac:spMk id="41" creationId="{2C1A97E7-39B9-439C-8DE4-EDD109481F11}"/>
          </ac:spMkLst>
        </pc:spChg>
        <pc:spChg chg="mod">
          <ac:chgData name="reza kabir" userId="af3c95a13102d509" providerId="LiveId" clId="{88200EE4-F4B4-49E8-8126-B01E5FCCBE2D}" dt="2020-05-17T13:47:55.486" v="3109" actId="165"/>
          <ac:spMkLst>
            <pc:docMk/>
            <pc:sldMk cId="3338498956" sldId="585"/>
            <ac:spMk id="42" creationId="{3C4293C5-7AFB-4DE4-AAB6-2026F0750A1C}"/>
          </ac:spMkLst>
        </pc:spChg>
        <pc:spChg chg="mod">
          <ac:chgData name="reza kabir" userId="af3c95a13102d509" providerId="LiveId" clId="{88200EE4-F4B4-49E8-8126-B01E5FCCBE2D}" dt="2020-05-17T13:47:55.486" v="3109" actId="165"/>
          <ac:spMkLst>
            <pc:docMk/>
            <pc:sldMk cId="3338498956" sldId="585"/>
            <ac:spMk id="44" creationId="{A32AC94F-01E2-4CFA-B3B7-06A1FE1B23EB}"/>
          </ac:spMkLst>
        </pc:spChg>
        <pc:spChg chg="mod">
          <ac:chgData name="reza kabir" userId="af3c95a13102d509" providerId="LiveId" clId="{88200EE4-F4B4-49E8-8126-B01E5FCCBE2D}" dt="2020-05-17T13:47:55.486" v="3109" actId="165"/>
          <ac:spMkLst>
            <pc:docMk/>
            <pc:sldMk cId="3338498956" sldId="585"/>
            <ac:spMk id="45" creationId="{FC80386C-CB62-4294-8CF3-99B06BE25F6E}"/>
          </ac:spMkLst>
        </pc:spChg>
        <pc:spChg chg="mod">
          <ac:chgData name="reza kabir" userId="af3c95a13102d509" providerId="LiveId" clId="{88200EE4-F4B4-49E8-8126-B01E5FCCBE2D}" dt="2020-05-17T13:47:55.486" v="3109" actId="165"/>
          <ac:spMkLst>
            <pc:docMk/>
            <pc:sldMk cId="3338498956" sldId="585"/>
            <ac:spMk id="46" creationId="{9BFBC06A-D8C7-4642-AF5B-FF562483377E}"/>
          </ac:spMkLst>
        </pc:spChg>
        <pc:spChg chg="mod">
          <ac:chgData name="reza kabir" userId="af3c95a13102d509" providerId="LiveId" clId="{88200EE4-F4B4-49E8-8126-B01E5FCCBE2D}" dt="2020-05-17T13:47:55.486" v="3109" actId="165"/>
          <ac:spMkLst>
            <pc:docMk/>
            <pc:sldMk cId="3338498956" sldId="585"/>
            <ac:spMk id="47" creationId="{983B8847-4C8F-44B5-A98E-9376A12FB9A9}"/>
          </ac:spMkLst>
        </pc:spChg>
        <pc:spChg chg="mod">
          <ac:chgData name="reza kabir" userId="af3c95a13102d509" providerId="LiveId" clId="{88200EE4-F4B4-49E8-8126-B01E5FCCBE2D}" dt="2020-05-17T13:47:55.486" v="3109" actId="165"/>
          <ac:spMkLst>
            <pc:docMk/>
            <pc:sldMk cId="3338498956" sldId="585"/>
            <ac:spMk id="49" creationId="{06D07C5A-31E0-4D59-BCEA-65FEBD517597}"/>
          </ac:spMkLst>
        </pc:spChg>
        <pc:spChg chg="mod">
          <ac:chgData name="reza kabir" userId="af3c95a13102d509" providerId="LiveId" clId="{88200EE4-F4B4-49E8-8126-B01E5FCCBE2D}" dt="2020-05-17T13:47:55.486" v="3109" actId="165"/>
          <ac:spMkLst>
            <pc:docMk/>
            <pc:sldMk cId="3338498956" sldId="585"/>
            <ac:spMk id="50" creationId="{0AB0CAAA-029E-46B1-A1D7-8D50E2338918}"/>
          </ac:spMkLst>
        </pc:spChg>
        <pc:spChg chg="mod">
          <ac:chgData name="reza kabir" userId="af3c95a13102d509" providerId="LiveId" clId="{88200EE4-F4B4-49E8-8126-B01E5FCCBE2D}" dt="2020-05-17T13:47:55.486" v="3109" actId="165"/>
          <ac:spMkLst>
            <pc:docMk/>
            <pc:sldMk cId="3338498956" sldId="585"/>
            <ac:spMk id="51" creationId="{7D22AB1D-026A-4088-8556-D5B7ED467511}"/>
          </ac:spMkLst>
        </pc:spChg>
        <pc:spChg chg="mod">
          <ac:chgData name="reza kabir" userId="af3c95a13102d509" providerId="LiveId" clId="{88200EE4-F4B4-49E8-8126-B01E5FCCBE2D}" dt="2020-05-17T13:47:55.486" v="3109" actId="165"/>
          <ac:spMkLst>
            <pc:docMk/>
            <pc:sldMk cId="3338498956" sldId="585"/>
            <ac:spMk id="52" creationId="{641DAB9F-E991-4631-B6A2-AC285E6673C0}"/>
          </ac:spMkLst>
        </pc:spChg>
        <pc:spChg chg="mod">
          <ac:chgData name="reza kabir" userId="af3c95a13102d509" providerId="LiveId" clId="{88200EE4-F4B4-49E8-8126-B01E5FCCBE2D}" dt="2020-05-17T13:47:55.486" v="3109" actId="165"/>
          <ac:spMkLst>
            <pc:docMk/>
            <pc:sldMk cId="3338498956" sldId="585"/>
            <ac:spMk id="53" creationId="{BC54AA78-DF5C-44F7-8D45-318641842A4E}"/>
          </ac:spMkLst>
        </pc:spChg>
        <pc:spChg chg="mod">
          <ac:chgData name="reza kabir" userId="af3c95a13102d509" providerId="LiveId" clId="{88200EE4-F4B4-49E8-8126-B01E5FCCBE2D}" dt="2020-05-17T13:47:55.486" v="3109" actId="165"/>
          <ac:spMkLst>
            <pc:docMk/>
            <pc:sldMk cId="3338498956" sldId="585"/>
            <ac:spMk id="54" creationId="{AA90F2E0-E44A-4EA5-8E5F-9FDC57D58532}"/>
          </ac:spMkLst>
        </pc:spChg>
        <pc:spChg chg="mod topLvl">
          <ac:chgData name="reza kabir" userId="af3c95a13102d509" providerId="LiveId" clId="{88200EE4-F4B4-49E8-8126-B01E5FCCBE2D}" dt="2020-05-17T13:48:08.192" v="3111" actId="1076"/>
          <ac:spMkLst>
            <pc:docMk/>
            <pc:sldMk cId="3338498956" sldId="585"/>
            <ac:spMk id="55" creationId="{9A62F38D-FE25-41EB-9A36-1D83C519D545}"/>
          </ac:spMkLst>
        </pc:spChg>
        <pc:spChg chg="mod">
          <ac:chgData name="reza kabir" userId="af3c95a13102d509" providerId="LiveId" clId="{88200EE4-F4B4-49E8-8126-B01E5FCCBE2D}" dt="2020-05-17T13:47:55.486" v="3109" actId="165"/>
          <ac:spMkLst>
            <pc:docMk/>
            <pc:sldMk cId="3338498956" sldId="585"/>
            <ac:spMk id="57" creationId="{2927210C-89CB-43C0-86AB-DB5FF981380B}"/>
          </ac:spMkLst>
        </pc:spChg>
        <pc:spChg chg="mod">
          <ac:chgData name="reza kabir" userId="af3c95a13102d509" providerId="LiveId" clId="{88200EE4-F4B4-49E8-8126-B01E5FCCBE2D}" dt="2020-05-17T13:47:55.486" v="3109" actId="165"/>
          <ac:spMkLst>
            <pc:docMk/>
            <pc:sldMk cId="3338498956" sldId="585"/>
            <ac:spMk id="58" creationId="{F8989F4E-DCC6-4FA7-9ABF-C1D9F32BBD1B}"/>
          </ac:spMkLst>
        </pc:spChg>
        <pc:spChg chg="mod">
          <ac:chgData name="reza kabir" userId="af3c95a13102d509" providerId="LiveId" clId="{88200EE4-F4B4-49E8-8126-B01E5FCCBE2D}" dt="2020-05-17T13:47:55.486" v="3109" actId="165"/>
          <ac:spMkLst>
            <pc:docMk/>
            <pc:sldMk cId="3338498956" sldId="585"/>
            <ac:spMk id="59" creationId="{86711235-4AC6-4C16-9EAE-6C565816C752}"/>
          </ac:spMkLst>
        </pc:spChg>
        <pc:spChg chg="mod">
          <ac:chgData name="reza kabir" userId="af3c95a13102d509" providerId="LiveId" clId="{88200EE4-F4B4-49E8-8126-B01E5FCCBE2D}" dt="2020-05-17T13:47:55.486" v="3109" actId="165"/>
          <ac:spMkLst>
            <pc:docMk/>
            <pc:sldMk cId="3338498956" sldId="585"/>
            <ac:spMk id="60" creationId="{E8FFFA9A-9C81-40D6-B379-E2C66700471C}"/>
          </ac:spMkLst>
        </pc:spChg>
        <pc:spChg chg="mod">
          <ac:chgData name="reza kabir" userId="af3c95a13102d509" providerId="LiveId" clId="{88200EE4-F4B4-49E8-8126-B01E5FCCBE2D}" dt="2020-05-17T13:47:55.486" v="3109" actId="165"/>
          <ac:spMkLst>
            <pc:docMk/>
            <pc:sldMk cId="3338498956" sldId="585"/>
            <ac:spMk id="61" creationId="{3F60A44B-FF83-4019-B03E-6C8A834B7A70}"/>
          </ac:spMkLst>
        </pc:spChg>
        <pc:spChg chg="mod">
          <ac:chgData name="reza kabir" userId="af3c95a13102d509" providerId="LiveId" clId="{88200EE4-F4B4-49E8-8126-B01E5FCCBE2D}" dt="2020-05-17T13:47:55.486" v="3109" actId="165"/>
          <ac:spMkLst>
            <pc:docMk/>
            <pc:sldMk cId="3338498956" sldId="585"/>
            <ac:spMk id="62" creationId="{65988264-A51C-49BC-9BE3-95BA8532CF09}"/>
          </ac:spMkLst>
        </pc:spChg>
        <pc:spChg chg="mod">
          <ac:chgData name="reza kabir" userId="af3c95a13102d509" providerId="LiveId" clId="{88200EE4-F4B4-49E8-8126-B01E5FCCBE2D}" dt="2020-05-17T13:47:55.486" v="3109" actId="165"/>
          <ac:spMkLst>
            <pc:docMk/>
            <pc:sldMk cId="3338498956" sldId="585"/>
            <ac:spMk id="63" creationId="{1B0550E8-A7A8-4CD3-9E83-A1AFE340D3C0}"/>
          </ac:spMkLst>
        </pc:spChg>
        <pc:spChg chg="mod">
          <ac:chgData name="reza kabir" userId="af3c95a13102d509" providerId="LiveId" clId="{88200EE4-F4B4-49E8-8126-B01E5FCCBE2D}" dt="2020-05-17T13:47:55.486" v="3109" actId="165"/>
          <ac:spMkLst>
            <pc:docMk/>
            <pc:sldMk cId="3338498956" sldId="585"/>
            <ac:spMk id="64" creationId="{219EE32B-4F0D-4976-9FF3-6F06DCD9C6DC}"/>
          </ac:spMkLst>
        </pc:spChg>
        <pc:spChg chg="mod">
          <ac:chgData name="reza kabir" userId="af3c95a13102d509" providerId="LiveId" clId="{88200EE4-F4B4-49E8-8126-B01E5FCCBE2D}" dt="2020-05-17T13:47:55.486" v="3109" actId="165"/>
          <ac:spMkLst>
            <pc:docMk/>
            <pc:sldMk cId="3338498956" sldId="585"/>
            <ac:spMk id="65" creationId="{1D5843B8-48C1-422E-A3F5-3169C7BDF8FA}"/>
          </ac:spMkLst>
        </pc:spChg>
        <pc:spChg chg="mod">
          <ac:chgData name="reza kabir" userId="af3c95a13102d509" providerId="LiveId" clId="{88200EE4-F4B4-49E8-8126-B01E5FCCBE2D}" dt="2020-05-17T13:47:55.486" v="3109" actId="165"/>
          <ac:spMkLst>
            <pc:docMk/>
            <pc:sldMk cId="3338498956" sldId="585"/>
            <ac:spMk id="67" creationId="{D131904A-81AF-4893-BF01-EBDDF7982E8E}"/>
          </ac:spMkLst>
        </pc:spChg>
        <pc:spChg chg="mod">
          <ac:chgData name="reza kabir" userId="af3c95a13102d509" providerId="LiveId" clId="{88200EE4-F4B4-49E8-8126-B01E5FCCBE2D}" dt="2020-05-17T13:47:55.486" v="3109" actId="165"/>
          <ac:spMkLst>
            <pc:docMk/>
            <pc:sldMk cId="3338498956" sldId="585"/>
            <ac:spMk id="68" creationId="{3DC25A61-A975-4DCC-9C61-D414085F0963}"/>
          </ac:spMkLst>
        </pc:spChg>
        <pc:spChg chg="mod">
          <ac:chgData name="reza kabir" userId="af3c95a13102d509" providerId="LiveId" clId="{88200EE4-F4B4-49E8-8126-B01E5FCCBE2D}" dt="2020-05-17T13:47:55.486" v="3109" actId="165"/>
          <ac:spMkLst>
            <pc:docMk/>
            <pc:sldMk cId="3338498956" sldId="585"/>
            <ac:spMk id="69" creationId="{B857AC15-4A8E-4754-9028-383E603ECC7B}"/>
          </ac:spMkLst>
        </pc:spChg>
        <pc:spChg chg="mod">
          <ac:chgData name="reza kabir" userId="af3c95a13102d509" providerId="LiveId" clId="{88200EE4-F4B4-49E8-8126-B01E5FCCBE2D}" dt="2020-05-17T13:47:55.486" v="3109" actId="165"/>
          <ac:spMkLst>
            <pc:docMk/>
            <pc:sldMk cId="3338498956" sldId="585"/>
            <ac:spMk id="70" creationId="{540DA7BE-3422-4C21-9DCF-C9DDBBE918B5}"/>
          </ac:spMkLst>
        </pc:spChg>
        <pc:spChg chg="mod">
          <ac:chgData name="reza kabir" userId="af3c95a13102d509" providerId="LiveId" clId="{88200EE4-F4B4-49E8-8126-B01E5FCCBE2D}" dt="2020-05-17T13:47:55.486" v="3109" actId="165"/>
          <ac:spMkLst>
            <pc:docMk/>
            <pc:sldMk cId="3338498956" sldId="585"/>
            <ac:spMk id="71" creationId="{200E3FE0-92B1-4353-AADE-21660701E5E4}"/>
          </ac:spMkLst>
        </pc:spChg>
        <pc:spChg chg="mod">
          <ac:chgData name="reza kabir" userId="af3c95a13102d509" providerId="LiveId" clId="{88200EE4-F4B4-49E8-8126-B01E5FCCBE2D}" dt="2020-05-17T13:47:55.486" v="3109" actId="165"/>
          <ac:spMkLst>
            <pc:docMk/>
            <pc:sldMk cId="3338498956" sldId="585"/>
            <ac:spMk id="72" creationId="{BFFB506F-97B9-4BBB-AD11-4F99753B44F0}"/>
          </ac:spMkLst>
        </pc:spChg>
        <pc:spChg chg="mod">
          <ac:chgData name="reza kabir" userId="af3c95a13102d509" providerId="LiveId" clId="{88200EE4-F4B4-49E8-8126-B01E5FCCBE2D}" dt="2020-05-17T13:47:55.486" v="3109" actId="165"/>
          <ac:spMkLst>
            <pc:docMk/>
            <pc:sldMk cId="3338498956" sldId="585"/>
            <ac:spMk id="73" creationId="{AE504DE8-8205-4B2D-A011-DE0ED47E0A7A}"/>
          </ac:spMkLst>
        </pc:spChg>
        <pc:spChg chg="mod">
          <ac:chgData name="reza kabir" userId="af3c95a13102d509" providerId="LiveId" clId="{88200EE4-F4B4-49E8-8126-B01E5FCCBE2D}" dt="2020-05-17T13:47:55.486" v="3109" actId="165"/>
          <ac:spMkLst>
            <pc:docMk/>
            <pc:sldMk cId="3338498956" sldId="585"/>
            <ac:spMk id="74" creationId="{F4065572-2230-4992-A398-D71DF1F3BA46}"/>
          </ac:spMkLst>
        </pc:spChg>
        <pc:spChg chg="mod">
          <ac:chgData name="reza kabir" userId="af3c95a13102d509" providerId="LiveId" clId="{88200EE4-F4B4-49E8-8126-B01E5FCCBE2D}" dt="2020-05-17T13:47:55.486" v="3109" actId="165"/>
          <ac:spMkLst>
            <pc:docMk/>
            <pc:sldMk cId="3338498956" sldId="585"/>
            <ac:spMk id="75" creationId="{FA6F8DF2-2BDC-4771-99FD-A38C19561173}"/>
          </ac:spMkLst>
        </pc:spChg>
        <pc:spChg chg="mod">
          <ac:chgData name="reza kabir" userId="af3c95a13102d509" providerId="LiveId" clId="{88200EE4-F4B4-49E8-8126-B01E5FCCBE2D}" dt="2020-05-17T13:47:55.486" v="3109" actId="165"/>
          <ac:spMkLst>
            <pc:docMk/>
            <pc:sldMk cId="3338498956" sldId="585"/>
            <ac:spMk id="76" creationId="{ADD9866F-6734-45F3-9945-5422F570FB15}"/>
          </ac:spMkLst>
        </pc:spChg>
        <pc:spChg chg="mod">
          <ac:chgData name="reza kabir" userId="af3c95a13102d509" providerId="LiveId" clId="{88200EE4-F4B4-49E8-8126-B01E5FCCBE2D}" dt="2020-05-17T13:47:55.486" v="3109" actId="165"/>
          <ac:spMkLst>
            <pc:docMk/>
            <pc:sldMk cId="3338498956" sldId="585"/>
            <ac:spMk id="77" creationId="{7C65E54A-CA3B-41DC-8570-80E07B90CA48}"/>
          </ac:spMkLst>
        </pc:spChg>
        <pc:spChg chg="mod">
          <ac:chgData name="reza kabir" userId="af3c95a13102d509" providerId="LiveId" clId="{88200EE4-F4B4-49E8-8126-B01E5FCCBE2D}" dt="2020-05-17T13:47:55.486" v="3109" actId="165"/>
          <ac:spMkLst>
            <pc:docMk/>
            <pc:sldMk cId="3338498956" sldId="585"/>
            <ac:spMk id="78" creationId="{6CDAC8E3-4A70-4D3E-A59B-045370B92734}"/>
          </ac:spMkLst>
        </pc:spChg>
        <pc:spChg chg="mod">
          <ac:chgData name="reza kabir" userId="af3c95a13102d509" providerId="LiveId" clId="{88200EE4-F4B4-49E8-8126-B01E5FCCBE2D}" dt="2020-05-17T13:47:55.486" v="3109" actId="165"/>
          <ac:spMkLst>
            <pc:docMk/>
            <pc:sldMk cId="3338498956" sldId="585"/>
            <ac:spMk id="79" creationId="{0B70516A-782F-489F-ACA0-41E6C9C37469}"/>
          </ac:spMkLst>
        </pc:spChg>
        <pc:spChg chg="mod">
          <ac:chgData name="reza kabir" userId="af3c95a13102d509" providerId="LiveId" clId="{88200EE4-F4B4-49E8-8126-B01E5FCCBE2D}" dt="2020-05-17T13:47:55.486" v="3109" actId="165"/>
          <ac:spMkLst>
            <pc:docMk/>
            <pc:sldMk cId="3338498956" sldId="585"/>
            <ac:spMk id="80" creationId="{7E84F179-FB9E-46A7-B5E4-EB07A991D788}"/>
          </ac:spMkLst>
        </pc:spChg>
        <pc:spChg chg="mod">
          <ac:chgData name="reza kabir" userId="af3c95a13102d509" providerId="LiveId" clId="{88200EE4-F4B4-49E8-8126-B01E5FCCBE2D}" dt="2020-05-17T13:47:55.486" v="3109" actId="165"/>
          <ac:spMkLst>
            <pc:docMk/>
            <pc:sldMk cId="3338498956" sldId="585"/>
            <ac:spMk id="81" creationId="{8592A184-A64E-4D05-AE1B-19386463BD86}"/>
          </ac:spMkLst>
        </pc:spChg>
        <pc:spChg chg="mod">
          <ac:chgData name="reza kabir" userId="af3c95a13102d509" providerId="LiveId" clId="{88200EE4-F4B4-49E8-8126-B01E5FCCBE2D}" dt="2020-05-17T13:47:55.486" v="3109" actId="165"/>
          <ac:spMkLst>
            <pc:docMk/>
            <pc:sldMk cId="3338498956" sldId="585"/>
            <ac:spMk id="82" creationId="{FCEF4085-F1B0-4445-B96B-D8DF4BACC5E5}"/>
          </ac:spMkLst>
        </pc:spChg>
        <pc:spChg chg="mod">
          <ac:chgData name="reza kabir" userId="af3c95a13102d509" providerId="LiveId" clId="{88200EE4-F4B4-49E8-8126-B01E5FCCBE2D}" dt="2020-05-17T13:47:55.486" v="3109" actId="165"/>
          <ac:spMkLst>
            <pc:docMk/>
            <pc:sldMk cId="3338498956" sldId="585"/>
            <ac:spMk id="83" creationId="{3288F220-5457-4CC4-B80B-C6BE78D54317}"/>
          </ac:spMkLst>
        </pc:spChg>
        <pc:spChg chg="mod">
          <ac:chgData name="reza kabir" userId="af3c95a13102d509" providerId="LiveId" clId="{88200EE4-F4B4-49E8-8126-B01E5FCCBE2D}" dt="2020-05-17T13:47:55.486" v="3109" actId="165"/>
          <ac:spMkLst>
            <pc:docMk/>
            <pc:sldMk cId="3338498956" sldId="585"/>
            <ac:spMk id="84" creationId="{CC93414E-F018-4760-A755-ED1196ACDC33}"/>
          </ac:spMkLst>
        </pc:spChg>
        <pc:spChg chg="mod">
          <ac:chgData name="reza kabir" userId="af3c95a13102d509" providerId="LiveId" clId="{88200EE4-F4B4-49E8-8126-B01E5FCCBE2D}" dt="2020-05-17T13:47:55.486" v="3109" actId="165"/>
          <ac:spMkLst>
            <pc:docMk/>
            <pc:sldMk cId="3338498956" sldId="585"/>
            <ac:spMk id="85" creationId="{6565B9C7-E764-46E5-B374-760EA673F431}"/>
          </ac:spMkLst>
        </pc:spChg>
        <pc:spChg chg="mod">
          <ac:chgData name="reza kabir" userId="af3c95a13102d509" providerId="LiveId" clId="{88200EE4-F4B4-49E8-8126-B01E5FCCBE2D}" dt="2020-05-17T13:47:55.486" v="3109" actId="165"/>
          <ac:spMkLst>
            <pc:docMk/>
            <pc:sldMk cId="3338498956" sldId="585"/>
            <ac:spMk id="86" creationId="{200ED811-5966-4A0B-8592-61D836A099FB}"/>
          </ac:spMkLst>
        </pc:spChg>
        <pc:spChg chg="mod">
          <ac:chgData name="reza kabir" userId="af3c95a13102d509" providerId="LiveId" clId="{88200EE4-F4B4-49E8-8126-B01E5FCCBE2D}" dt="2020-05-17T13:47:55.486" v="3109" actId="165"/>
          <ac:spMkLst>
            <pc:docMk/>
            <pc:sldMk cId="3338498956" sldId="585"/>
            <ac:spMk id="87" creationId="{01E678C5-7B9E-4378-9053-F1D9641D2A6A}"/>
          </ac:spMkLst>
        </pc:spChg>
        <pc:spChg chg="mod">
          <ac:chgData name="reza kabir" userId="af3c95a13102d509" providerId="LiveId" clId="{88200EE4-F4B4-49E8-8126-B01E5FCCBE2D}" dt="2020-05-17T13:47:55.486" v="3109" actId="165"/>
          <ac:spMkLst>
            <pc:docMk/>
            <pc:sldMk cId="3338498956" sldId="585"/>
            <ac:spMk id="88" creationId="{A5B1187E-C5C2-47BB-A338-FD44E017A48D}"/>
          </ac:spMkLst>
        </pc:spChg>
        <pc:spChg chg="mod">
          <ac:chgData name="reza kabir" userId="af3c95a13102d509" providerId="LiveId" clId="{88200EE4-F4B4-49E8-8126-B01E5FCCBE2D}" dt="2020-05-17T13:47:55.486" v="3109" actId="165"/>
          <ac:spMkLst>
            <pc:docMk/>
            <pc:sldMk cId="3338498956" sldId="585"/>
            <ac:spMk id="89" creationId="{F30C35F5-DDCB-4AF9-A43E-C1656A87F96F}"/>
          </ac:spMkLst>
        </pc:spChg>
        <pc:spChg chg="mod">
          <ac:chgData name="reza kabir" userId="af3c95a13102d509" providerId="LiveId" clId="{88200EE4-F4B4-49E8-8126-B01E5FCCBE2D}" dt="2020-05-17T13:47:55.486" v="3109" actId="165"/>
          <ac:spMkLst>
            <pc:docMk/>
            <pc:sldMk cId="3338498956" sldId="585"/>
            <ac:spMk id="90" creationId="{3F479D0C-DBB4-4AF5-8D21-2B27E56A7CBA}"/>
          </ac:spMkLst>
        </pc:spChg>
        <pc:spChg chg="mod">
          <ac:chgData name="reza kabir" userId="af3c95a13102d509" providerId="LiveId" clId="{88200EE4-F4B4-49E8-8126-B01E5FCCBE2D}" dt="2020-05-17T13:47:55.486" v="3109" actId="165"/>
          <ac:spMkLst>
            <pc:docMk/>
            <pc:sldMk cId="3338498956" sldId="585"/>
            <ac:spMk id="91" creationId="{D646B456-E167-4D8F-8D88-8F6F6010E2A1}"/>
          </ac:spMkLst>
        </pc:spChg>
        <pc:spChg chg="mod">
          <ac:chgData name="reza kabir" userId="af3c95a13102d509" providerId="LiveId" clId="{88200EE4-F4B4-49E8-8126-B01E5FCCBE2D}" dt="2020-05-17T13:47:55.486" v="3109" actId="165"/>
          <ac:spMkLst>
            <pc:docMk/>
            <pc:sldMk cId="3338498956" sldId="585"/>
            <ac:spMk id="92" creationId="{36830605-E408-4AED-AFFD-204910F9F930}"/>
          </ac:spMkLst>
        </pc:spChg>
        <pc:spChg chg="mod">
          <ac:chgData name="reza kabir" userId="af3c95a13102d509" providerId="LiveId" clId="{88200EE4-F4B4-49E8-8126-B01E5FCCBE2D}" dt="2020-05-17T13:47:55.486" v="3109" actId="165"/>
          <ac:spMkLst>
            <pc:docMk/>
            <pc:sldMk cId="3338498956" sldId="585"/>
            <ac:spMk id="93" creationId="{A9E6E9DF-05B7-4985-BC49-5F85289CA134}"/>
          </ac:spMkLst>
        </pc:spChg>
        <pc:spChg chg="mod">
          <ac:chgData name="reza kabir" userId="af3c95a13102d509" providerId="LiveId" clId="{88200EE4-F4B4-49E8-8126-B01E5FCCBE2D}" dt="2020-05-17T13:47:55.486" v="3109" actId="165"/>
          <ac:spMkLst>
            <pc:docMk/>
            <pc:sldMk cId="3338498956" sldId="585"/>
            <ac:spMk id="94" creationId="{5D9261CE-58CE-4C71-89C2-DB92F529F665}"/>
          </ac:spMkLst>
        </pc:spChg>
        <pc:spChg chg="mod">
          <ac:chgData name="reza kabir" userId="af3c95a13102d509" providerId="LiveId" clId="{88200EE4-F4B4-49E8-8126-B01E5FCCBE2D}" dt="2020-05-17T13:47:55.486" v="3109" actId="165"/>
          <ac:spMkLst>
            <pc:docMk/>
            <pc:sldMk cId="3338498956" sldId="585"/>
            <ac:spMk id="95" creationId="{DCA68A17-266A-4503-B002-5F8A778B1ADF}"/>
          </ac:spMkLst>
        </pc:spChg>
        <pc:spChg chg="mod">
          <ac:chgData name="reza kabir" userId="af3c95a13102d509" providerId="LiveId" clId="{88200EE4-F4B4-49E8-8126-B01E5FCCBE2D}" dt="2020-05-17T13:47:55.486" v="3109" actId="165"/>
          <ac:spMkLst>
            <pc:docMk/>
            <pc:sldMk cId="3338498956" sldId="585"/>
            <ac:spMk id="96" creationId="{B41A9B57-7247-4A52-9982-16A65F0FA57E}"/>
          </ac:spMkLst>
        </pc:spChg>
        <pc:spChg chg="mod">
          <ac:chgData name="reza kabir" userId="af3c95a13102d509" providerId="LiveId" clId="{88200EE4-F4B4-49E8-8126-B01E5FCCBE2D}" dt="2020-05-17T13:47:55.486" v="3109" actId="165"/>
          <ac:spMkLst>
            <pc:docMk/>
            <pc:sldMk cId="3338498956" sldId="585"/>
            <ac:spMk id="97" creationId="{B9CBC467-7648-4748-BEA6-0973D0A5382D}"/>
          </ac:spMkLst>
        </pc:spChg>
        <pc:spChg chg="mod">
          <ac:chgData name="reza kabir" userId="af3c95a13102d509" providerId="LiveId" clId="{88200EE4-F4B4-49E8-8126-B01E5FCCBE2D}" dt="2020-05-17T13:47:55.486" v="3109" actId="165"/>
          <ac:spMkLst>
            <pc:docMk/>
            <pc:sldMk cId="3338498956" sldId="585"/>
            <ac:spMk id="98" creationId="{FF65CEE3-994B-4F01-9FCE-086627DC5CA8}"/>
          </ac:spMkLst>
        </pc:spChg>
        <pc:spChg chg="mod">
          <ac:chgData name="reza kabir" userId="af3c95a13102d509" providerId="LiveId" clId="{88200EE4-F4B4-49E8-8126-B01E5FCCBE2D}" dt="2020-05-17T13:47:55.486" v="3109" actId="165"/>
          <ac:spMkLst>
            <pc:docMk/>
            <pc:sldMk cId="3338498956" sldId="585"/>
            <ac:spMk id="99" creationId="{2DE5124D-83F5-4CF5-9081-2AD74D216F75}"/>
          </ac:spMkLst>
        </pc:spChg>
        <pc:spChg chg="mod">
          <ac:chgData name="reza kabir" userId="af3c95a13102d509" providerId="LiveId" clId="{88200EE4-F4B4-49E8-8126-B01E5FCCBE2D}" dt="2020-05-17T13:47:55.486" v="3109" actId="165"/>
          <ac:spMkLst>
            <pc:docMk/>
            <pc:sldMk cId="3338498956" sldId="585"/>
            <ac:spMk id="100" creationId="{D277F530-562C-44CC-BC2C-751354EBD032}"/>
          </ac:spMkLst>
        </pc:spChg>
        <pc:spChg chg="mod">
          <ac:chgData name="reza kabir" userId="af3c95a13102d509" providerId="LiveId" clId="{88200EE4-F4B4-49E8-8126-B01E5FCCBE2D}" dt="2020-05-17T13:47:55.486" v="3109" actId="165"/>
          <ac:spMkLst>
            <pc:docMk/>
            <pc:sldMk cId="3338498956" sldId="585"/>
            <ac:spMk id="101" creationId="{CA3C9546-5AD6-448C-8D3E-C5534FE40857}"/>
          </ac:spMkLst>
        </pc:spChg>
        <pc:spChg chg="mod">
          <ac:chgData name="reza kabir" userId="af3c95a13102d509" providerId="LiveId" clId="{88200EE4-F4B4-49E8-8126-B01E5FCCBE2D}" dt="2020-05-17T13:47:55.486" v="3109" actId="165"/>
          <ac:spMkLst>
            <pc:docMk/>
            <pc:sldMk cId="3338498956" sldId="585"/>
            <ac:spMk id="102" creationId="{8BEEAB8F-8741-4D0E-8594-BA3B0854CB78}"/>
          </ac:spMkLst>
        </pc:spChg>
        <pc:spChg chg="mod">
          <ac:chgData name="reza kabir" userId="af3c95a13102d509" providerId="LiveId" clId="{88200EE4-F4B4-49E8-8126-B01E5FCCBE2D}" dt="2020-05-17T13:47:55.486" v="3109" actId="165"/>
          <ac:spMkLst>
            <pc:docMk/>
            <pc:sldMk cId="3338498956" sldId="585"/>
            <ac:spMk id="103" creationId="{254FCDB6-B2C1-41BD-A7FF-58171F753BFE}"/>
          </ac:spMkLst>
        </pc:spChg>
        <pc:spChg chg="mod">
          <ac:chgData name="reza kabir" userId="af3c95a13102d509" providerId="LiveId" clId="{88200EE4-F4B4-49E8-8126-B01E5FCCBE2D}" dt="2020-05-17T13:47:55.486" v="3109" actId="165"/>
          <ac:spMkLst>
            <pc:docMk/>
            <pc:sldMk cId="3338498956" sldId="585"/>
            <ac:spMk id="104" creationId="{74CF34D4-ED3C-48BD-A047-B5DA2E35BAEA}"/>
          </ac:spMkLst>
        </pc:spChg>
        <pc:spChg chg="mod">
          <ac:chgData name="reza kabir" userId="af3c95a13102d509" providerId="LiveId" clId="{88200EE4-F4B4-49E8-8126-B01E5FCCBE2D}" dt="2020-05-17T13:47:55.486" v="3109" actId="165"/>
          <ac:spMkLst>
            <pc:docMk/>
            <pc:sldMk cId="3338498956" sldId="585"/>
            <ac:spMk id="105" creationId="{E2B4C426-2844-4470-AB7C-39E0EE9AA20B}"/>
          </ac:spMkLst>
        </pc:spChg>
        <pc:spChg chg="mod">
          <ac:chgData name="reza kabir" userId="af3c95a13102d509" providerId="LiveId" clId="{88200EE4-F4B4-49E8-8126-B01E5FCCBE2D}" dt="2020-05-17T13:47:55.486" v="3109" actId="165"/>
          <ac:spMkLst>
            <pc:docMk/>
            <pc:sldMk cId="3338498956" sldId="585"/>
            <ac:spMk id="106" creationId="{D1D12887-5972-4052-BD1E-5257F3A78754}"/>
          </ac:spMkLst>
        </pc:spChg>
        <pc:spChg chg="mod">
          <ac:chgData name="reza kabir" userId="af3c95a13102d509" providerId="LiveId" clId="{88200EE4-F4B4-49E8-8126-B01E5FCCBE2D}" dt="2020-05-17T13:47:55.486" v="3109" actId="165"/>
          <ac:spMkLst>
            <pc:docMk/>
            <pc:sldMk cId="3338498956" sldId="585"/>
            <ac:spMk id="107" creationId="{65D42A71-F620-4C42-82C3-0F2B8912061C}"/>
          </ac:spMkLst>
        </pc:spChg>
        <pc:spChg chg="mod">
          <ac:chgData name="reza kabir" userId="af3c95a13102d509" providerId="LiveId" clId="{88200EE4-F4B4-49E8-8126-B01E5FCCBE2D}" dt="2020-05-17T13:47:55.486" v="3109" actId="165"/>
          <ac:spMkLst>
            <pc:docMk/>
            <pc:sldMk cId="3338498956" sldId="585"/>
            <ac:spMk id="108" creationId="{9FA68F09-4239-47B8-9766-4468931BCAC3}"/>
          </ac:spMkLst>
        </pc:spChg>
        <pc:spChg chg="mod">
          <ac:chgData name="reza kabir" userId="af3c95a13102d509" providerId="LiveId" clId="{88200EE4-F4B4-49E8-8126-B01E5FCCBE2D}" dt="2020-05-17T13:47:55.486" v="3109" actId="165"/>
          <ac:spMkLst>
            <pc:docMk/>
            <pc:sldMk cId="3338498956" sldId="585"/>
            <ac:spMk id="109" creationId="{C2CC31B6-4C8F-4F56-9B34-D3055B5C099B}"/>
          </ac:spMkLst>
        </pc:spChg>
        <pc:spChg chg="mod">
          <ac:chgData name="reza kabir" userId="af3c95a13102d509" providerId="LiveId" clId="{88200EE4-F4B4-49E8-8126-B01E5FCCBE2D}" dt="2020-05-17T13:47:55.486" v="3109" actId="165"/>
          <ac:spMkLst>
            <pc:docMk/>
            <pc:sldMk cId="3338498956" sldId="585"/>
            <ac:spMk id="110" creationId="{61C563E3-2C54-492B-A32E-B1A5073FBE96}"/>
          </ac:spMkLst>
        </pc:spChg>
        <pc:spChg chg="mod">
          <ac:chgData name="reza kabir" userId="af3c95a13102d509" providerId="LiveId" clId="{88200EE4-F4B4-49E8-8126-B01E5FCCBE2D}" dt="2020-05-17T13:47:55.486" v="3109" actId="165"/>
          <ac:spMkLst>
            <pc:docMk/>
            <pc:sldMk cId="3338498956" sldId="585"/>
            <ac:spMk id="111" creationId="{BD6996C7-70AF-419E-A5C7-E0894EA31EAF}"/>
          </ac:spMkLst>
        </pc:spChg>
        <pc:spChg chg="mod">
          <ac:chgData name="reza kabir" userId="af3c95a13102d509" providerId="LiveId" clId="{88200EE4-F4B4-49E8-8126-B01E5FCCBE2D}" dt="2020-05-17T13:47:55.486" v="3109" actId="165"/>
          <ac:spMkLst>
            <pc:docMk/>
            <pc:sldMk cId="3338498956" sldId="585"/>
            <ac:spMk id="112" creationId="{AB4BA715-F189-488C-9460-93750FA9D2DC}"/>
          </ac:spMkLst>
        </pc:spChg>
        <pc:spChg chg="mod">
          <ac:chgData name="reza kabir" userId="af3c95a13102d509" providerId="LiveId" clId="{88200EE4-F4B4-49E8-8126-B01E5FCCBE2D}" dt="2020-05-17T13:47:55.486" v="3109" actId="165"/>
          <ac:spMkLst>
            <pc:docMk/>
            <pc:sldMk cId="3338498956" sldId="585"/>
            <ac:spMk id="113" creationId="{BB425A69-1644-4F93-A563-CF49FDB1569F}"/>
          </ac:spMkLst>
        </pc:spChg>
        <pc:spChg chg="mod">
          <ac:chgData name="reza kabir" userId="af3c95a13102d509" providerId="LiveId" clId="{88200EE4-F4B4-49E8-8126-B01E5FCCBE2D}" dt="2020-05-17T13:47:55.486" v="3109" actId="165"/>
          <ac:spMkLst>
            <pc:docMk/>
            <pc:sldMk cId="3338498956" sldId="585"/>
            <ac:spMk id="114" creationId="{2463DF78-07B6-4213-98E1-FE737B0B9B5C}"/>
          </ac:spMkLst>
        </pc:spChg>
        <pc:spChg chg="mod">
          <ac:chgData name="reza kabir" userId="af3c95a13102d509" providerId="LiveId" clId="{88200EE4-F4B4-49E8-8126-B01E5FCCBE2D}" dt="2020-05-17T13:47:55.486" v="3109" actId="165"/>
          <ac:spMkLst>
            <pc:docMk/>
            <pc:sldMk cId="3338498956" sldId="585"/>
            <ac:spMk id="115" creationId="{F22B6BE2-BA94-414F-B263-E6EB88BC3C22}"/>
          </ac:spMkLst>
        </pc:spChg>
        <pc:spChg chg="mod">
          <ac:chgData name="reza kabir" userId="af3c95a13102d509" providerId="LiveId" clId="{88200EE4-F4B4-49E8-8126-B01E5FCCBE2D}" dt="2020-05-17T13:47:55.486" v="3109" actId="165"/>
          <ac:spMkLst>
            <pc:docMk/>
            <pc:sldMk cId="3338498956" sldId="585"/>
            <ac:spMk id="117" creationId="{42EB5F73-FB82-4FCA-800A-8213CA93B9E2}"/>
          </ac:spMkLst>
        </pc:spChg>
        <pc:spChg chg="mod">
          <ac:chgData name="reza kabir" userId="af3c95a13102d509" providerId="LiveId" clId="{88200EE4-F4B4-49E8-8126-B01E5FCCBE2D}" dt="2020-05-17T13:47:55.486" v="3109" actId="165"/>
          <ac:spMkLst>
            <pc:docMk/>
            <pc:sldMk cId="3338498956" sldId="585"/>
            <ac:spMk id="118" creationId="{F71209B1-D0A3-44A9-8A0B-7ABEF3C91773}"/>
          </ac:spMkLst>
        </pc:spChg>
        <pc:spChg chg="mod">
          <ac:chgData name="reza kabir" userId="af3c95a13102d509" providerId="LiveId" clId="{88200EE4-F4B4-49E8-8126-B01E5FCCBE2D}" dt="2020-05-17T13:47:55.486" v="3109" actId="165"/>
          <ac:spMkLst>
            <pc:docMk/>
            <pc:sldMk cId="3338498956" sldId="585"/>
            <ac:spMk id="119" creationId="{E6969515-0322-4E18-8342-1E77FDC3E33B}"/>
          </ac:spMkLst>
        </pc:spChg>
        <pc:spChg chg="mod">
          <ac:chgData name="reza kabir" userId="af3c95a13102d509" providerId="LiveId" clId="{88200EE4-F4B4-49E8-8126-B01E5FCCBE2D}" dt="2020-05-17T13:47:55.486" v="3109" actId="165"/>
          <ac:spMkLst>
            <pc:docMk/>
            <pc:sldMk cId="3338498956" sldId="585"/>
            <ac:spMk id="120" creationId="{5C64F8E8-0CC2-4ED2-AB2E-A1B392565D6B}"/>
          </ac:spMkLst>
        </pc:spChg>
        <pc:spChg chg="mod">
          <ac:chgData name="reza kabir" userId="af3c95a13102d509" providerId="LiveId" clId="{88200EE4-F4B4-49E8-8126-B01E5FCCBE2D}" dt="2020-05-17T13:47:55.486" v="3109" actId="165"/>
          <ac:spMkLst>
            <pc:docMk/>
            <pc:sldMk cId="3338498956" sldId="585"/>
            <ac:spMk id="121" creationId="{52146212-45FA-4D89-ABBA-1C4B3B6FE1F1}"/>
          </ac:spMkLst>
        </pc:spChg>
        <pc:spChg chg="mod">
          <ac:chgData name="reza kabir" userId="af3c95a13102d509" providerId="LiveId" clId="{88200EE4-F4B4-49E8-8126-B01E5FCCBE2D}" dt="2020-05-17T13:47:55.486" v="3109" actId="165"/>
          <ac:spMkLst>
            <pc:docMk/>
            <pc:sldMk cId="3338498956" sldId="585"/>
            <ac:spMk id="122" creationId="{B41C634E-86DF-4DF4-AFCF-3CD9B9155D2C}"/>
          </ac:spMkLst>
        </pc:spChg>
        <pc:spChg chg="mod">
          <ac:chgData name="reza kabir" userId="af3c95a13102d509" providerId="LiveId" clId="{88200EE4-F4B4-49E8-8126-B01E5FCCBE2D}" dt="2020-05-17T13:47:55.486" v="3109" actId="165"/>
          <ac:spMkLst>
            <pc:docMk/>
            <pc:sldMk cId="3338498956" sldId="585"/>
            <ac:spMk id="124" creationId="{0B1270A9-A5F3-4FF9-B72D-96C04754CA75}"/>
          </ac:spMkLst>
        </pc:spChg>
        <pc:spChg chg="mod">
          <ac:chgData name="reza kabir" userId="af3c95a13102d509" providerId="LiveId" clId="{88200EE4-F4B4-49E8-8126-B01E5FCCBE2D}" dt="2020-05-17T13:47:55.486" v="3109" actId="165"/>
          <ac:spMkLst>
            <pc:docMk/>
            <pc:sldMk cId="3338498956" sldId="585"/>
            <ac:spMk id="125" creationId="{1568EC83-1FBE-4181-8229-3DF60CDD541C}"/>
          </ac:spMkLst>
        </pc:spChg>
        <pc:spChg chg="mod">
          <ac:chgData name="reza kabir" userId="af3c95a13102d509" providerId="LiveId" clId="{88200EE4-F4B4-49E8-8126-B01E5FCCBE2D}" dt="2020-05-17T13:47:55.486" v="3109" actId="165"/>
          <ac:spMkLst>
            <pc:docMk/>
            <pc:sldMk cId="3338498956" sldId="585"/>
            <ac:spMk id="126" creationId="{52B5AC2F-76D1-4E27-B1CC-FA8C9CF5020C}"/>
          </ac:spMkLst>
        </pc:spChg>
        <pc:spChg chg="mod">
          <ac:chgData name="reza kabir" userId="af3c95a13102d509" providerId="LiveId" clId="{88200EE4-F4B4-49E8-8126-B01E5FCCBE2D}" dt="2020-05-17T13:47:55.486" v="3109" actId="165"/>
          <ac:spMkLst>
            <pc:docMk/>
            <pc:sldMk cId="3338498956" sldId="585"/>
            <ac:spMk id="127" creationId="{02226128-64C9-4EFD-8443-EA6D7E2C7E19}"/>
          </ac:spMkLst>
        </pc:spChg>
        <pc:spChg chg="mod">
          <ac:chgData name="reza kabir" userId="af3c95a13102d509" providerId="LiveId" clId="{88200EE4-F4B4-49E8-8126-B01E5FCCBE2D}" dt="2020-05-17T13:47:55.486" v="3109" actId="165"/>
          <ac:spMkLst>
            <pc:docMk/>
            <pc:sldMk cId="3338498956" sldId="585"/>
            <ac:spMk id="128" creationId="{63C151D1-BC1E-46A1-BABD-EB80C8D4A393}"/>
          </ac:spMkLst>
        </pc:spChg>
        <pc:spChg chg="mod">
          <ac:chgData name="reza kabir" userId="af3c95a13102d509" providerId="LiveId" clId="{88200EE4-F4B4-49E8-8126-B01E5FCCBE2D}" dt="2020-05-17T13:47:55.486" v="3109" actId="165"/>
          <ac:spMkLst>
            <pc:docMk/>
            <pc:sldMk cId="3338498956" sldId="585"/>
            <ac:spMk id="129" creationId="{D208F134-4D85-4853-AC00-D018C4B876E5}"/>
          </ac:spMkLst>
        </pc:spChg>
        <pc:spChg chg="mod">
          <ac:chgData name="reza kabir" userId="af3c95a13102d509" providerId="LiveId" clId="{88200EE4-F4B4-49E8-8126-B01E5FCCBE2D}" dt="2020-05-17T13:47:55.486" v="3109" actId="165"/>
          <ac:spMkLst>
            <pc:docMk/>
            <pc:sldMk cId="3338498956" sldId="585"/>
            <ac:spMk id="130" creationId="{D309CF1B-0FB0-414A-9566-424E317A36A9}"/>
          </ac:spMkLst>
        </pc:spChg>
        <pc:spChg chg="mod">
          <ac:chgData name="reza kabir" userId="af3c95a13102d509" providerId="LiveId" clId="{88200EE4-F4B4-49E8-8126-B01E5FCCBE2D}" dt="2020-05-17T13:47:55.486" v="3109" actId="165"/>
          <ac:spMkLst>
            <pc:docMk/>
            <pc:sldMk cId="3338498956" sldId="585"/>
            <ac:spMk id="131" creationId="{6C92EC36-3D13-48EC-A3FE-11C321257F67}"/>
          </ac:spMkLst>
        </pc:spChg>
        <pc:spChg chg="mod">
          <ac:chgData name="reza kabir" userId="af3c95a13102d509" providerId="LiveId" clId="{88200EE4-F4B4-49E8-8126-B01E5FCCBE2D}" dt="2020-05-17T13:47:55.486" v="3109" actId="165"/>
          <ac:spMkLst>
            <pc:docMk/>
            <pc:sldMk cId="3338498956" sldId="585"/>
            <ac:spMk id="133" creationId="{24A3AA99-ADCE-4EE2-A503-B97BB70B2DE2}"/>
          </ac:spMkLst>
        </pc:spChg>
        <pc:spChg chg="mod">
          <ac:chgData name="reza kabir" userId="af3c95a13102d509" providerId="LiveId" clId="{88200EE4-F4B4-49E8-8126-B01E5FCCBE2D}" dt="2020-05-17T13:47:55.486" v="3109" actId="165"/>
          <ac:spMkLst>
            <pc:docMk/>
            <pc:sldMk cId="3338498956" sldId="585"/>
            <ac:spMk id="134" creationId="{3680DDD7-8DD4-4F25-AE8C-BFD1E07CBF8C}"/>
          </ac:spMkLst>
        </pc:spChg>
        <pc:spChg chg="mod">
          <ac:chgData name="reza kabir" userId="af3c95a13102d509" providerId="LiveId" clId="{88200EE4-F4B4-49E8-8126-B01E5FCCBE2D}" dt="2020-05-17T13:47:55.486" v="3109" actId="165"/>
          <ac:spMkLst>
            <pc:docMk/>
            <pc:sldMk cId="3338498956" sldId="585"/>
            <ac:spMk id="135" creationId="{7466F31A-F37F-4234-915B-A40C8CC7C997}"/>
          </ac:spMkLst>
        </pc:spChg>
        <pc:spChg chg="mod">
          <ac:chgData name="reza kabir" userId="af3c95a13102d509" providerId="LiveId" clId="{88200EE4-F4B4-49E8-8126-B01E5FCCBE2D}" dt="2020-05-17T13:47:55.486" v="3109" actId="165"/>
          <ac:spMkLst>
            <pc:docMk/>
            <pc:sldMk cId="3338498956" sldId="585"/>
            <ac:spMk id="136" creationId="{A90F7EB7-AE83-4E4E-94DE-50348861AA6B}"/>
          </ac:spMkLst>
        </pc:spChg>
        <pc:spChg chg="mod">
          <ac:chgData name="reza kabir" userId="af3c95a13102d509" providerId="LiveId" clId="{88200EE4-F4B4-49E8-8126-B01E5FCCBE2D}" dt="2020-05-17T13:47:55.486" v="3109" actId="165"/>
          <ac:spMkLst>
            <pc:docMk/>
            <pc:sldMk cId="3338498956" sldId="585"/>
            <ac:spMk id="137" creationId="{ED8063AB-9565-412C-86C6-B2C70A3D7FF1}"/>
          </ac:spMkLst>
        </pc:spChg>
        <pc:spChg chg="mod">
          <ac:chgData name="reza kabir" userId="af3c95a13102d509" providerId="LiveId" clId="{88200EE4-F4B4-49E8-8126-B01E5FCCBE2D}" dt="2020-05-17T13:47:55.486" v="3109" actId="165"/>
          <ac:spMkLst>
            <pc:docMk/>
            <pc:sldMk cId="3338498956" sldId="585"/>
            <ac:spMk id="138" creationId="{9D334222-F6C9-41D6-A427-D5B73D8FF590}"/>
          </ac:spMkLst>
        </pc:spChg>
        <pc:spChg chg="mod">
          <ac:chgData name="reza kabir" userId="af3c95a13102d509" providerId="LiveId" clId="{88200EE4-F4B4-49E8-8126-B01E5FCCBE2D}" dt="2020-05-17T13:47:55.486" v="3109" actId="165"/>
          <ac:spMkLst>
            <pc:docMk/>
            <pc:sldMk cId="3338498956" sldId="585"/>
            <ac:spMk id="139" creationId="{5C4650D2-82EB-444D-9893-0F487B73A286}"/>
          </ac:spMkLst>
        </pc:spChg>
        <pc:spChg chg="mod">
          <ac:chgData name="reza kabir" userId="af3c95a13102d509" providerId="LiveId" clId="{88200EE4-F4B4-49E8-8126-B01E5FCCBE2D}" dt="2020-05-17T13:47:55.486" v="3109" actId="165"/>
          <ac:spMkLst>
            <pc:docMk/>
            <pc:sldMk cId="3338498956" sldId="585"/>
            <ac:spMk id="140" creationId="{3E3F1320-F37B-4484-B383-3B73106EAB1D}"/>
          </ac:spMkLst>
        </pc:spChg>
        <pc:spChg chg="mod">
          <ac:chgData name="reza kabir" userId="af3c95a13102d509" providerId="LiveId" clId="{88200EE4-F4B4-49E8-8126-B01E5FCCBE2D}" dt="2020-05-17T13:47:55.486" v="3109" actId="165"/>
          <ac:spMkLst>
            <pc:docMk/>
            <pc:sldMk cId="3338498956" sldId="585"/>
            <ac:spMk id="141" creationId="{0EF1E7AC-C414-41A7-9A95-FC25F5FAA0D7}"/>
          </ac:spMkLst>
        </pc:spChg>
        <pc:spChg chg="mod">
          <ac:chgData name="reza kabir" userId="af3c95a13102d509" providerId="LiveId" clId="{88200EE4-F4B4-49E8-8126-B01E5FCCBE2D}" dt="2020-05-17T13:47:55.486" v="3109" actId="165"/>
          <ac:spMkLst>
            <pc:docMk/>
            <pc:sldMk cId="3338498956" sldId="585"/>
            <ac:spMk id="142" creationId="{0E2412A1-400A-4523-B1BD-B2AD4922EB09}"/>
          </ac:spMkLst>
        </pc:spChg>
        <pc:spChg chg="mod">
          <ac:chgData name="reza kabir" userId="af3c95a13102d509" providerId="LiveId" clId="{88200EE4-F4B4-49E8-8126-B01E5FCCBE2D}" dt="2020-05-17T13:47:55.486" v="3109" actId="165"/>
          <ac:spMkLst>
            <pc:docMk/>
            <pc:sldMk cId="3338498956" sldId="585"/>
            <ac:spMk id="143" creationId="{06585002-52B2-45D6-BA16-59219BA461C4}"/>
          </ac:spMkLst>
        </pc:spChg>
        <pc:spChg chg="mod">
          <ac:chgData name="reza kabir" userId="af3c95a13102d509" providerId="LiveId" clId="{88200EE4-F4B4-49E8-8126-B01E5FCCBE2D}" dt="2020-05-17T13:47:55.486" v="3109" actId="165"/>
          <ac:spMkLst>
            <pc:docMk/>
            <pc:sldMk cId="3338498956" sldId="585"/>
            <ac:spMk id="144" creationId="{96ECFE06-9FE0-442A-AD9F-987C8031B35F}"/>
          </ac:spMkLst>
        </pc:spChg>
        <pc:spChg chg="mod">
          <ac:chgData name="reza kabir" userId="af3c95a13102d509" providerId="LiveId" clId="{88200EE4-F4B4-49E8-8126-B01E5FCCBE2D}" dt="2020-05-17T13:47:55.486" v="3109" actId="165"/>
          <ac:spMkLst>
            <pc:docMk/>
            <pc:sldMk cId="3338498956" sldId="585"/>
            <ac:spMk id="145" creationId="{E5AE3B21-0198-4D3A-8471-B2ED8615D687}"/>
          </ac:spMkLst>
        </pc:spChg>
        <pc:spChg chg="mod">
          <ac:chgData name="reza kabir" userId="af3c95a13102d509" providerId="LiveId" clId="{88200EE4-F4B4-49E8-8126-B01E5FCCBE2D}" dt="2020-05-17T13:47:55.486" v="3109" actId="165"/>
          <ac:spMkLst>
            <pc:docMk/>
            <pc:sldMk cId="3338498956" sldId="585"/>
            <ac:spMk id="146" creationId="{593508BB-71B9-4388-99FF-65A71FA440E9}"/>
          </ac:spMkLst>
        </pc:spChg>
        <pc:spChg chg="mod">
          <ac:chgData name="reza kabir" userId="af3c95a13102d509" providerId="LiveId" clId="{88200EE4-F4B4-49E8-8126-B01E5FCCBE2D}" dt="2020-05-17T13:47:55.486" v="3109" actId="165"/>
          <ac:spMkLst>
            <pc:docMk/>
            <pc:sldMk cId="3338498956" sldId="585"/>
            <ac:spMk id="147" creationId="{B0D5962B-8D3B-44F3-B42C-DA1979195D58}"/>
          </ac:spMkLst>
        </pc:spChg>
        <pc:spChg chg="mod">
          <ac:chgData name="reza kabir" userId="af3c95a13102d509" providerId="LiveId" clId="{88200EE4-F4B4-49E8-8126-B01E5FCCBE2D}" dt="2020-05-17T13:47:55.486" v="3109" actId="165"/>
          <ac:spMkLst>
            <pc:docMk/>
            <pc:sldMk cId="3338498956" sldId="585"/>
            <ac:spMk id="148" creationId="{A4920E77-BA13-4CE8-8C9C-3EBC2634DC85}"/>
          </ac:spMkLst>
        </pc:spChg>
        <pc:spChg chg="mod">
          <ac:chgData name="reza kabir" userId="af3c95a13102d509" providerId="LiveId" clId="{88200EE4-F4B4-49E8-8126-B01E5FCCBE2D}" dt="2020-05-17T13:47:55.486" v="3109" actId="165"/>
          <ac:spMkLst>
            <pc:docMk/>
            <pc:sldMk cId="3338498956" sldId="585"/>
            <ac:spMk id="149" creationId="{414F48A5-E18F-4CFD-9AF7-9078A05BA243}"/>
          </ac:spMkLst>
        </pc:spChg>
        <pc:spChg chg="mod">
          <ac:chgData name="reza kabir" userId="af3c95a13102d509" providerId="LiveId" clId="{88200EE4-F4B4-49E8-8126-B01E5FCCBE2D}" dt="2020-05-17T13:47:55.486" v="3109" actId="165"/>
          <ac:spMkLst>
            <pc:docMk/>
            <pc:sldMk cId="3338498956" sldId="585"/>
            <ac:spMk id="150" creationId="{1CC78C61-740D-48F4-BB99-C1CA3880FA7A}"/>
          </ac:spMkLst>
        </pc:spChg>
        <pc:spChg chg="mod">
          <ac:chgData name="reza kabir" userId="af3c95a13102d509" providerId="LiveId" clId="{88200EE4-F4B4-49E8-8126-B01E5FCCBE2D}" dt="2020-05-17T13:47:55.486" v="3109" actId="165"/>
          <ac:spMkLst>
            <pc:docMk/>
            <pc:sldMk cId="3338498956" sldId="585"/>
            <ac:spMk id="151" creationId="{C480E4A8-7E58-428C-A05E-D96FCC271E04}"/>
          </ac:spMkLst>
        </pc:spChg>
        <pc:spChg chg="mod">
          <ac:chgData name="reza kabir" userId="af3c95a13102d509" providerId="LiveId" clId="{88200EE4-F4B4-49E8-8126-B01E5FCCBE2D}" dt="2020-05-17T13:47:55.486" v="3109" actId="165"/>
          <ac:spMkLst>
            <pc:docMk/>
            <pc:sldMk cId="3338498956" sldId="585"/>
            <ac:spMk id="152" creationId="{B9E35863-8551-4449-A2B0-849BE650CC13}"/>
          </ac:spMkLst>
        </pc:spChg>
        <pc:spChg chg="mod">
          <ac:chgData name="reza kabir" userId="af3c95a13102d509" providerId="LiveId" clId="{88200EE4-F4B4-49E8-8126-B01E5FCCBE2D}" dt="2020-05-17T13:47:55.486" v="3109" actId="165"/>
          <ac:spMkLst>
            <pc:docMk/>
            <pc:sldMk cId="3338498956" sldId="585"/>
            <ac:spMk id="153" creationId="{DE0F6BE9-1291-4FE8-A8FD-DFD6D9CF4189}"/>
          </ac:spMkLst>
        </pc:spChg>
        <pc:spChg chg="mod">
          <ac:chgData name="reza kabir" userId="af3c95a13102d509" providerId="LiveId" clId="{88200EE4-F4B4-49E8-8126-B01E5FCCBE2D}" dt="2020-05-17T13:47:55.486" v="3109" actId="165"/>
          <ac:spMkLst>
            <pc:docMk/>
            <pc:sldMk cId="3338498956" sldId="585"/>
            <ac:spMk id="154" creationId="{7F87C429-07C7-4A4A-8869-2CF0E808A1EE}"/>
          </ac:spMkLst>
        </pc:spChg>
        <pc:spChg chg="mod">
          <ac:chgData name="reza kabir" userId="af3c95a13102d509" providerId="LiveId" clId="{88200EE4-F4B4-49E8-8126-B01E5FCCBE2D}" dt="2020-05-17T13:47:55.486" v="3109" actId="165"/>
          <ac:spMkLst>
            <pc:docMk/>
            <pc:sldMk cId="3338498956" sldId="585"/>
            <ac:spMk id="155" creationId="{9772B669-1396-4B41-BCA2-075756E55376}"/>
          </ac:spMkLst>
        </pc:spChg>
        <pc:spChg chg="mod">
          <ac:chgData name="reza kabir" userId="af3c95a13102d509" providerId="LiveId" clId="{88200EE4-F4B4-49E8-8126-B01E5FCCBE2D}" dt="2020-05-17T13:47:55.486" v="3109" actId="165"/>
          <ac:spMkLst>
            <pc:docMk/>
            <pc:sldMk cId="3338498956" sldId="585"/>
            <ac:spMk id="156" creationId="{57ED3768-5F0C-40FD-B8E7-C22969488493}"/>
          </ac:spMkLst>
        </pc:spChg>
        <pc:spChg chg="mod">
          <ac:chgData name="reza kabir" userId="af3c95a13102d509" providerId="LiveId" clId="{88200EE4-F4B4-49E8-8126-B01E5FCCBE2D}" dt="2020-05-17T13:47:55.486" v="3109" actId="165"/>
          <ac:spMkLst>
            <pc:docMk/>
            <pc:sldMk cId="3338498956" sldId="585"/>
            <ac:spMk id="157" creationId="{E2ABE4FF-1EEA-46BD-9FCA-7FA7946F9BCF}"/>
          </ac:spMkLst>
        </pc:spChg>
        <pc:spChg chg="mod">
          <ac:chgData name="reza kabir" userId="af3c95a13102d509" providerId="LiveId" clId="{88200EE4-F4B4-49E8-8126-B01E5FCCBE2D}" dt="2020-05-17T13:47:55.486" v="3109" actId="165"/>
          <ac:spMkLst>
            <pc:docMk/>
            <pc:sldMk cId="3338498956" sldId="585"/>
            <ac:spMk id="158" creationId="{774205D1-2F22-4390-9750-0CB460CA3AF6}"/>
          </ac:spMkLst>
        </pc:spChg>
        <pc:spChg chg="mod">
          <ac:chgData name="reza kabir" userId="af3c95a13102d509" providerId="LiveId" clId="{88200EE4-F4B4-49E8-8126-B01E5FCCBE2D}" dt="2020-05-17T13:47:55.486" v="3109" actId="165"/>
          <ac:spMkLst>
            <pc:docMk/>
            <pc:sldMk cId="3338498956" sldId="585"/>
            <ac:spMk id="159" creationId="{6691F24F-7845-42EC-95E9-B29AD21C1DAF}"/>
          </ac:spMkLst>
        </pc:spChg>
        <pc:spChg chg="mod">
          <ac:chgData name="reza kabir" userId="af3c95a13102d509" providerId="LiveId" clId="{88200EE4-F4B4-49E8-8126-B01E5FCCBE2D}" dt="2020-05-17T13:47:55.486" v="3109" actId="165"/>
          <ac:spMkLst>
            <pc:docMk/>
            <pc:sldMk cId="3338498956" sldId="585"/>
            <ac:spMk id="160" creationId="{E8449473-3BDD-4F1C-96AB-838B0DFB79D4}"/>
          </ac:spMkLst>
        </pc:spChg>
        <pc:spChg chg="mod">
          <ac:chgData name="reza kabir" userId="af3c95a13102d509" providerId="LiveId" clId="{88200EE4-F4B4-49E8-8126-B01E5FCCBE2D}" dt="2020-05-17T13:47:55.486" v="3109" actId="165"/>
          <ac:spMkLst>
            <pc:docMk/>
            <pc:sldMk cId="3338498956" sldId="585"/>
            <ac:spMk id="161" creationId="{BA1A344B-D827-4646-8744-EA4B8D8745C5}"/>
          </ac:spMkLst>
        </pc:spChg>
        <pc:spChg chg="mod">
          <ac:chgData name="reza kabir" userId="af3c95a13102d509" providerId="LiveId" clId="{88200EE4-F4B4-49E8-8126-B01E5FCCBE2D}" dt="2020-05-17T13:47:55.486" v="3109" actId="165"/>
          <ac:spMkLst>
            <pc:docMk/>
            <pc:sldMk cId="3338498956" sldId="585"/>
            <ac:spMk id="162" creationId="{5FA1E2AE-7B95-4BF6-A6E0-DF2967ABB8F7}"/>
          </ac:spMkLst>
        </pc:spChg>
        <pc:spChg chg="mod">
          <ac:chgData name="reza kabir" userId="af3c95a13102d509" providerId="LiveId" clId="{88200EE4-F4B4-49E8-8126-B01E5FCCBE2D}" dt="2020-05-17T13:47:55.486" v="3109" actId="165"/>
          <ac:spMkLst>
            <pc:docMk/>
            <pc:sldMk cId="3338498956" sldId="585"/>
            <ac:spMk id="163" creationId="{F90F9A1D-A0D1-49E7-990A-C19900A2867D}"/>
          </ac:spMkLst>
        </pc:spChg>
        <pc:spChg chg="mod">
          <ac:chgData name="reza kabir" userId="af3c95a13102d509" providerId="LiveId" clId="{88200EE4-F4B4-49E8-8126-B01E5FCCBE2D}" dt="2020-05-17T13:47:55.486" v="3109" actId="165"/>
          <ac:spMkLst>
            <pc:docMk/>
            <pc:sldMk cId="3338498956" sldId="585"/>
            <ac:spMk id="164" creationId="{E1F3DBED-D4FA-452A-9440-C852C938EA82}"/>
          </ac:spMkLst>
        </pc:spChg>
        <pc:spChg chg="mod">
          <ac:chgData name="reza kabir" userId="af3c95a13102d509" providerId="LiveId" clId="{88200EE4-F4B4-49E8-8126-B01E5FCCBE2D}" dt="2020-05-17T13:47:55.486" v="3109" actId="165"/>
          <ac:spMkLst>
            <pc:docMk/>
            <pc:sldMk cId="3338498956" sldId="585"/>
            <ac:spMk id="165" creationId="{58323B40-23ED-4937-B3A9-92DCF3899095}"/>
          </ac:spMkLst>
        </pc:spChg>
        <pc:spChg chg="mod">
          <ac:chgData name="reza kabir" userId="af3c95a13102d509" providerId="LiveId" clId="{88200EE4-F4B4-49E8-8126-B01E5FCCBE2D}" dt="2020-05-17T13:47:55.486" v="3109" actId="165"/>
          <ac:spMkLst>
            <pc:docMk/>
            <pc:sldMk cId="3338498956" sldId="585"/>
            <ac:spMk id="166" creationId="{EA453EA1-E138-48A1-B2F5-32A6A66FC5AE}"/>
          </ac:spMkLst>
        </pc:spChg>
        <pc:spChg chg="mod">
          <ac:chgData name="reza kabir" userId="af3c95a13102d509" providerId="LiveId" clId="{88200EE4-F4B4-49E8-8126-B01E5FCCBE2D}" dt="2020-05-17T13:47:55.486" v="3109" actId="165"/>
          <ac:spMkLst>
            <pc:docMk/>
            <pc:sldMk cId="3338498956" sldId="585"/>
            <ac:spMk id="167" creationId="{34CBF4B6-81D3-430B-955B-F0E80325BD38}"/>
          </ac:spMkLst>
        </pc:spChg>
        <pc:spChg chg="mod">
          <ac:chgData name="reza kabir" userId="af3c95a13102d509" providerId="LiveId" clId="{88200EE4-F4B4-49E8-8126-B01E5FCCBE2D}" dt="2020-05-17T13:47:55.486" v="3109" actId="165"/>
          <ac:spMkLst>
            <pc:docMk/>
            <pc:sldMk cId="3338498956" sldId="585"/>
            <ac:spMk id="168" creationId="{BE2B43DC-BE5E-40B9-B532-FCD94FCAA85E}"/>
          </ac:spMkLst>
        </pc:spChg>
        <pc:spChg chg="mod">
          <ac:chgData name="reza kabir" userId="af3c95a13102d509" providerId="LiveId" clId="{88200EE4-F4B4-49E8-8126-B01E5FCCBE2D}" dt="2020-05-17T13:47:55.486" v="3109" actId="165"/>
          <ac:spMkLst>
            <pc:docMk/>
            <pc:sldMk cId="3338498956" sldId="585"/>
            <ac:spMk id="169" creationId="{3921C764-19E0-4770-8933-EE9A35835EA4}"/>
          </ac:spMkLst>
        </pc:spChg>
        <pc:spChg chg="mod">
          <ac:chgData name="reza kabir" userId="af3c95a13102d509" providerId="LiveId" clId="{88200EE4-F4B4-49E8-8126-B01E5FCCBE2D}" dt="2020-05-17T13:47:55.486" v="3109" actId="165"/>
          <ac:spMkLst>
            <pc:docMk/>
            <pc:sldMk cId="3338498956" sldId="585"/>
            <ac:spMk id="170" creationId="{6DDA9F0E-A1B8-4040-8ECC-41AA13D5AC2B}"/>
          </ac:spMkLst>
        </pc:spChg>
        <pc:spChg chg="mod">
          <ac:chgData name="reza kabir" userId="af3c95a13102d509" providerId="LiveId" clId="{88200EE4-F4B4-49E8-8126-B01E5FCCBE2D}" dt="2020-05-17T13:47:55.486" v="3109" actId="165"/>
          <ac:spMkLst>
            <pc:docMk/>
            <pc:sldMk cId="3338498956" sldId="585"/>
            <ac:spMk id="171" creationId="{C5E18E7B-736C-4EFC-97F0-27D7DEFC0EBB}"/>
          </ac:spMkLst>
        </pc:spChg>
        <pc:spChg chg="mod">
          <ac:chgData name="reza kabir" userId="af3c95a13102d509" providerId="LiveId" clId="{88200EE4-F4B4-49E8-8126-B01E5FCCBE2D}" dt="2020-05-17T13:47:55.486" v="3109" actId="165"/>
          <ac:spMkLst>
            <pc:docMk/>
            <pc:sldMk cId="3338498956" sldId="585"/>
            <ac:spMk id="172" creationId="{A48E266C-4BF5-47C2-91D6-0C8DC1CFF770}"/>
          </ac:spMkLst>
        </pc:spChg>
        <pc:spChg chg="mod">
          <ac:chgData name="reza kabir" userId="af3c95a13102d509" providerId="LiveId" clId="{88200EE4-F4B4-49E8-8126-B01E5FCCBE2D}" dt="2020-05-17T13:47:55.486" v="3109" actId="165"/>
          <ac:spMkLst>
            <pc:docMk/>
            <pc:sldMk cId="3338498956" sldId="585"/>
            <ac:spMk id="173" creationId="{C094BC09-1A93-41C9-9406-D580484026B8}"/>
          </ac:spMkLst>
        </pc:spChg>
        <pc:spChg chg="mod">
          <ac:chgData name="reza kabir" userId="af3c95a13102d509" providerId="LiveId" clId="{88200EE4-F4B4-49E8-8126-B01E5FCCBE2D}" dt="2020-05-17T13:47:55.486" v="3109" actId="165"/>
          <ac:spMkLst>
            <pc:docMk/>
            <pc:sldMk cId="3338498956" sldId="585"/>
            <ac:spMk id="174" creationId="{CD8506A2-802A-4017-986D-B3522A6EE88F}"/>
          </ac:spMkLst>
        </pc:spChg>
        <pc:spChg chg="mod">
          <ac:chgData name="reza kabir" userId="af3c95a13102d509" providerId="LiveId" clId="{88200EE4-F4B4-49E8-8126-B01E5FCCBE2D}" dt="2020-05-17T13:47:55.486" v="3109" actId="165"/>
          <ac:spMkLst>
            <pc:docMk/>
            <pc:sldMk cId="3338498956" sldId="585"/>
            <ac:spMk id="175" creationId="{CF63B6D2-78DB-4C74-AD99-8635C25CD639}"/>
          </ac:spMkLst>
        </pc:spChg>
        <pc:spChg chg="mod">
          <ac:chgData name="reza kabir" userId="af3c95a13102d509" providerId="LiveId" clId="{88200EE4-F4B4-49E8-8126-B01E5FCCBE2D}" dt="2020-05-17T13:47:55.486" v="3109" actId="165"/>
          <ac:spMkLst>
            <pc:docMk/>
            <pc:sldMk cId="3338498956" sldId="585"/>
            <ac:spMk id="176" creationId="{2B3B4B11-900F-4E4F-87F4-31CD0AD2C258}"/>
          </ac:spMkLst>
        </pc:spChg>
        <pc:spChg chg="mod">
          <ac:chgData name="reza kabir" userId="af3c95a13102d509" providerId="LiveId" clId="{88200EE4-F4B4-49E8-8126-B01E5FCCBE2D}" dt="2020-05-17T13:47:55.486" v="3109" actId="165"/>
          <ac:spMkLst>
            <pc:docMk/>
            <pc:sldMk cId="3338498956" sldId="585"/>
            <ac:spMk id="177" creationId="{082F0470-5A79-4A58-9DE7-7DC61FF060FB}"/>
          </ac:spMkLst>
        </pc:spChg>
        <pc:spChg chg="mod">
          <ac:chgData name="reza kabir" userId="af3c95a13102d509" providerId="LiveId" clId="{88200EE4-F4B4-49E8-8126-B01E5FCCBE2D}" dt="2020-05-17T13:47:55.486" v="3109" actId="165"/>
          <ac:spMkLst>
            <pc:docMk/>
            <pc:sldMk cId="3338498956" sldId="585"/>
            <ac:spMk id="178" creationId="{E7E91C61-C4B4-40DE-9C97-ABDFC66CD1FF}"/>
          </ac:spMkLst>
        </pc:spChg>
        <pc:spChg chg="mod">
          <ac:chgData name="reza kabir" userId="af3c95a13102d509" providerId="LiveId" clId="{88200EE4-F4B4-49E8-8126-B01E5FCCBE2D}" dt="2020-05-17T13:47:55.486" v="3109" actId="165"/>
          <ac:spMkLst>
            <pc:docMk/>
            <pc:sldMk cId="3338498956" sldId="585"/>
            <ac:spMk id="179" creationId="{E314A577-C7C7-470C-A1E5-F225537B7FCA}"/>
          </ac:spMkLst>
        </pc:spChg>
        <pc:spChg chg="mod">
          <ac:chgData name="reza kabir" userId="af3c95a13102d509" providerId="LiveId" clId="{88200EE4-F4B4-49E8-8126-B01E5FCCBE2D}" dt="2020-05-17T13:47:55.486" v="3109" actId="165"/>
          <ac:spMkLst>
            <pc:docMk/>
            <pc:sldMk cId="3338498956" sldId="585"/>
            <ac:spMk id="180" creationId="{2202B6E8-85DC-49AB-B5D7-2A7674908A78}"/>
          </ac:spMkLst>
        </pc:spChg>
        <pc:spChg chg="mod">
          <ac:chgData name="reza kabir" userId="af3c95a13102d509" providerId="LiveId" clId="{88200EE4-F4B4-49E8-8126-B01E5FCCBE2D}" dt="2020-05-17T13:47:55.486" v="3109" actId="165"/>
          <ac:spMkLst>
            <pc:docMk/>
            <pc:sldMk cId="3338498956" sldId="585"/>
            <ac:spMk id="181" creationId="{72E9AE98-371F-4F94-8B7A-4F14774C67CF}"/>
          </ac:spMkLst>
        </pc:spChg>
        <pc:spChg chg="mod">
          <ac:chgData name="reza kabir" userId="af3c95a13102d509" providerId="LiveId" clId="{88200EE4-F4B4-49E8-8126-B01E5FCCBE2D}" dt="2020-05-17T13:47:55.486" v="3109" actId="165"/>
          <ac:spMkLst>
            <pc:docMk/>
            <pc:sldMk cId="3338498956" sldId="585"/>
            <ac:spMk id="182" creationId="{4CC84ED8-D0AD-4893-84E8-E4594BC00371}"/>
          </ac:spMkLst>
        </pc:spChg>
        <pc:spChg chg="mod">
          <ac:chgData name="reza kabir" userId="af3c95a13102d509" providerId="LiveId" clId="{88200EE4-F4B4-49E8-8126-B01E5FCCBE2D}" dt="2020-05-17T13:47:55.486" v="3109" actId="165"/>
          <ac:spMkLst>
            <pc:docMk/>
            <pc:sldMk cId="3338498956" sldId="585"/>
            <ac:spMk id="183" creationId="{AA1B8654-516A-4239-9F89-3B86088DB755}"/>
          </ac:spMkLst>
        </pc:spChg>
        <pc:spChg chg="mod">
          <ac:chgData name="reza kabir" userId="af3c95a13102d509" providerId="LiveId" clId="{88200EE4-F4B4-49E8-8126-B01E5FCCBE2D}" dt="2020-05-17T13:47:55.486" v="3109" actId="165"/>
          <ac:spMkLst>
            <pc:docMk/>
            <pc:sldMk cId="3338498956" sldId="585"/>
            <ac:spMk id="184" creationId="{82194475-63F9-4EDB-B082-D304A88249FE}"/>
          </ac:spMkLst>
        </pc:spChg>
        <pc:spChg chg="mod">
          <ac:chgData name="reza kabir" userId="af3c95a13102d509" providerId="LiveId" clId="{88200EE4-F4B4-49E8-8126-B01E5FCCBE2D}" dt="2020-05-17T13:47:55.486" v="3109" actId="165"/>
          <ac:spMkLst>
            <pc:docMk/>
            <pc:sldMk cId="3338498956" sldId="585"/>
            <ac:spMk id="185" creationId="{5B63DCFE-517C-4E9B-9619-B0BCCA59F764}"/>
          </ac:spMkLst>
        </pc:spChg>
        <pc:spChg chg="mod">
          <ac:chgData name="reza kabir" userId="af3c95a13102d509" providerId="LiveId" clId="{88200EE4-F4B4-49E8-8126-B01E5FCCBE2D}" dt="2020-05-17T13:47:55.486" v="3109" actId="165"/>
          <ac:spMkLst>
            <pc:docMk/>
            <pc:sldMk cId="3338498956" sldId="585"/>
            <ac:spMk id="186" creationId="{846990E3-AF9F-4689-87D2-0E768213E34C}"/>
          </ac:spMkLst>
        </pc:spChg>
        <pc:spChg chg="mod">
          <ac:chgData name="reza kabir" userId="af3c95a13102d509" providerId="LiveId" clId="{88200EE4-F4B4-49E8-8126-B01E5FCCBE2D}" dt="2020-05-17T13:47:55.486" v="3109" actId="165"/>
          <ac:spMkLst>
            <pc:docMk/>
            <pc:sldMk cId="3338498956" sldId="585"/>
            <ac:spMk id="187" creationId="{BEDC7B82-2EE3-4C67-B6D9-40CED78894E6}"/>
          </ac:spMkLst>
        </pc:spChg>
        <pc:spChg chg="mod">
          <ac:chgData name="reza kabir" userId="af3c95a13102d509" providerId="LiveId" clId="{88200EE4-F4B4-49E8-8126-B01E5FCCBE2D}" dt="2020-05-17T13:47:55.486" v="3109" actId="165"/>
          <ac:spMkLst>
            <pc:docMk/>
            <pc:sldMk cId="3338498956" sldId="585"/>
            <ac:spMk id="188" creationId="{FD34A594-2575-4658-80A0-9A47542C0507}"/>
          </ac:spMkLst>
        </pc:spChg>
        <pc:spChg chg="mod">
          <ac:chgData name="reza kabir" userId="af3c95a13102d509" providerId="LiveId" clId="{88200EE4-F4B4-49E8-8126-B01E5FCCBE2D}" dt="2020-05-17T13:47:55.486" v="3109" actId="165"/>
          <ac:spMkLst>
            <pc:docMk/>
            <pc:sldMk cId="3338498956" sldId="585"/>
            <ac:spMk id="189" creationId="{948CF56B-D5C3-4E04-9883-57B03A63BFB0}"/>
          </ac:spMkLst>
        </pc:spChg>
        <pc:spChg chg="mod">
          <ac:chgData name="reza kabir" userId="af3c95a13102d509" providerId="LiveId" clId="{88200EE4-F4B4-49E8-8126-B01E5FCCBE2D}" dt="2020-05-17T13:47:55.486" v="3109" actId="165"/>
          <ac:spMkLst>
            <pc:docMk/>
            <pc:sldMk cId="3338498956" sldId="585"/>
            <ac:spMk id="190" creationId="{169212D6-3C84-4037-AFFF-0E72568FF8C2}"/>
          </ac:spMkLst>
        </pc:spChg>
        <pc:spChg chg="mod">
          <ac:chgData name="reza kabir" userId="af3c95a13102d509" providerId="LiveId" clId="{88200EE4-F4B4-49E8-8126-B01E5FCCBE2D}" dt="2020-05-17T13:47:55.486" v="3109" actId="165"/>
          <ac:spMkLst>
            <pc:docMk/>
            <pc:sldMk cId="3338498956" sldId="585"/>
            <ac:spMk id="191" creationId="{2981BF1F-D4F9-4E21-8963-CF5070B0BE3E}"/>
          </ac:spMkLst>
        </pc:spChg>
        <pc:spChg chg="mod">
          <ac:chgData name="reza kabir" userId="af3c95a13102d509" providerId="LiveId" clId="{88200EE4-F4B4-49E8-8126-B01E5FCCBE2D}" dt="2020-05-17T13:47:55.486" v="3109" actId="165"/>
          <ac:spMkLst>
            <pc:docMk/>
            <pc:sldMk cId="3338498956" sldId="585"/>
            <ac:spMk id="192" creationId="{629E8619-432E-4906-8FD4-946448E69033}"/>
          </ac:spMkLst>
        </pc:spChg>
        <pc:spChg chg="mod">
          <ac:chgData name="reza kabir" userId="af3c95a13102d509" providerId="LiveId" clId="{88200EE4-F4B4-49E8-8126-B01E5FCCBE2D}" dt="2020-05-17T13:47:55.486" v="3109" actId="165"/>
          <ac:spMkLst>
            <pc:docMk/>
            <pc:sldMk cId="3338498956" sldId="585"/>
            <ac:spMk id="193" creationId="{FA4CA6C0-F9B8-4782-9CE1-CC2A34E4664A}"/>
          </ac:spMkLst>
        </pc:spChg>
        <pc:spChg chg="mod">
          <ac:chgData name="reza kabir" userId="af3c95a13102d509" providerId="LiveId" clId="{88200EE4-F4B4-49E8-8126-B01E5FCCBE2D}" dt="2020-05-17T13:47:55.486" v="3109" actId="165"/>
          <ac:spMkLst>
            <pc:docMk/>
            <pc:sldMk cId="3338498956" sldId="585"/>
            <ac:spMk id="194" creationId="{69F890EF-448A-4D05-BB11-DAF85432136A}"/>
          </ac:spMkLst>
        </pc:spChg>
        <pc:spChg chg="mod">
          <ac:chgData name="reza kabir" userId="af3c95a13102d509" providerId="LiveId" clId="{88200EE4-F4B4-49E8-8126-B01E5FCCBE2D}" dt="2020-05-17T13:47:55.486" v="3109" actId="165"/>
          <ac:spMkLst>
            <pc:docMk/>
            <pc:sldMk cId="3338498956" sldId="585"/>
            <ac:spMk id="195" creationId="{4D9C3490-87BE-4153-B39E-2808E5AC66E1}"/>
          </ac:spMkLst>
        </pc:spChg>
        <pc:spChg chg="mod">
          <ac:chgData name="reza kabir" userId="af3c95a13102d509" providerId="LiveId" clId="{88200EE4-F4B4-49E8-8126-B01E5FCCBE2D}" dt="2020-05-17T13:47:55.486" v="3109" actId="165"/>
          <ac:spMkLst>
            <pc:docMk/>
            <pc:sldMk cId="3338498956" sldId="585"/>
            <ac:spMk id="196" creationId="{A7A631AC-1734-4491-830B-FF81457078AA}"/>
          </ac:spMkLst>
        </pc:spChg>
        <pc:spChg chg="mod">
          <ac:chgData name="reza kabir" userId="af3c95a13102d509" providerId="LiveId" clId="{88200EE4-F4B4-49E8-8126-B01E5FCCBE2D}" dt="2020-05-17T13:47:55.486" v="3109" actId="165"/>
          <ac:spMkLst>
            <pc:docMk/>
            <pc:sldMk cId="3338498956" sldId="585"/>
            <ac:spMk id="197" creationId="{08A3E73C-DF1F-4B9D-A1B3-035DC4611872}"/>
          </ac:spMkLst>
        </pc:spChg>
        <pc:spChg chg="mod">
          <ac:chgData name="reza kabir" userId="af3c95a13102d509" providerId="LiveId" clId="{88200EE4-F4B4-49E8-8126-B01E5FCCBE2D}" dt="2020-05-17T13:47:55.486" v="3109" actId="165"/>
          <ac:spMkLst>
            <pc:docMk/>
            <pc:sldMk cId="3338498956" sldId="585"/>
            <ac:spMk id="198" creationId="{A88C6AB9-9327-4341-B573-8ECC3050C3E7}"/>
          </ac:spMkLst>
        </pc:spChg>
        <pc:spChg chg="mod">
          <ac:chgData name="reza kabir" userId="af3c95a13102d509" providerId="LiveId" clId="{88200EE4-F4B4-49E8-8126-B01E5FCCBE2D}" dt="2020-05-17T13:47:55.486" v="3109" actId="165"/>
          <ac:spMkLst>
            <pc:docMk/>
            <pc:sldMk cId="3338498956" sldId="585"/>
            <ac:spMk id="199" creationId="{9957C058-41EA-4815-B13D-90F15BB08328}"/>
          </ac:spMkLst>
        </pc:spChg>
        <pc:spChg chg="mod">
          <ac:chgData name="reza kabir" userId="af3c95a13102d509" providerId="LiveId" clId="{88200EE4-F4B4-49E8-8126-B01E5FCCBE2D}" dt="2020-05-17T13:47:55.486" v="3109" actId="165"/>
          <ac:spMkLst>
            <pc:docMk/>
            <pc:sldMk cId="3338498956" sldId="585"/>
            <ac:spMk id="200" creationId="{8F045CF4-3521-41E8-8809-4F858FD315F9}"/>
          </ac:spMkLst>
        </pc:spChg>
        <pc:spChg chg="mod">
          <ac:chgData name="reza kabir" userId="af3c95a13102d509" providerId="LiveId" clId="{88200EE4-F4B4-49E8-8126-B01E5FCCBE2D}" dt="2020-05-17T13:47:55.486" v="3109" actId="165"/>
          <ac:spMkLst>
            <pc:docMk/>
            <pc:sldMk cId="3338498956" sldId="585"/>
            <ac:spMk id="201" creationId="{8604FE5C-CF6C-4007-982D-9889E0596DEE}"/>
          </ac:spMkLst>
        </pc:spChg>
        <pc:spChg chg="mod">
          <ac:chgData name="reza kabir" userId="af3c95a13102d509" providerId="LiveId" clId="{88200EE4-F4B4-49E8-8126-B01E5FCCBE2D}" dt="2020-05-17T13:47:55.486" v="3109" actId="165"/>
          <ac:spMkLst>
            <pc:docMk/>
            <pc:sldMk cId="3338498956" sldId="585"/>
            <ac:spMk id="202" creationId="{8346D21F-F9C1-47F6-B8AF-980E8E176078}"/>
          </ac:spMkLst>
        </pc:spChg>
        <pc:spChg chg="mod">
          <ac:chgData name="reza kabir" userId="af3c95a13102d509" providerId="LiveId" clId="{88200EE4-F4B4-49E8-8126-B01E5FCCBE2D}" dt="2020-05-17T13:47:55.486" v="3109" actId="165"/>
          <ac:spMkLst>
            <pc:docMk/>
            <pc:sldMk cId="3338498956" sldId="585"/>
            <ac:spMk id="203" creationId="{CA511B48-605F-42B1-B9C0-B3232BA22B59}"/>
          </ac:spMkLst>
        </pc:spChg>
        <pc:spChg chg="mod">
          <ac:chgData name="reza kabir" userId="af3c95a13102d509" providerId="LiveId" clId="{88200EE4-F4B4-49E8-8126-B01E5FCCBE2D}" dt="2020-05-17T13:47:55.486" v="3109" actId="165"/>
          <ac:spMkLst>
            <pc:docMk/>
            <pc:sldMk cId="3338498956" sldId="585"/>
            <ac:spMk id="204" creationId="{E24017A9-604E-4A99-80F1-FE4AA6BE6F88}"/>
          </ac:spMkLst>
        </pc:spChg>
        <pc:spChg chg="mod">
          <ac:chgData name="reza kabir" userId="af3c95a13102d509" providerId="LiveId" clId="{88200EE4-F4B4-49E8-8126-B01E5FCCBE2D}" dt="2020-05-17T13:47:55.486" v="3109" actId="165"/>
          <ac:spMkLst>
            <pc:docMk/>
            <pc:sldMk cId="3338498956" sldId="585"/>
            <ac:spMk id="205" creationId="{6F794F5E-030C-44E8-AD6F-0031B4E16ACF}"/>
          </ac:spMkLst>
        </pc:spChg>
        <pc:spChg chg="mod">
          <ac:chgData name="reza kabir" userId="af3c95a13102d509" providerId="LiveId" clId="{88200EE4-F4B4-49E8-8126-B01E5FCCBE2D}" dt="2020-05-17T13:47:55.486" v="3109" actId="165"/>
          <ac:spMkLst>
            <pc:docMk/>
            <pc:sldMk cId="3338498956" sldId="585"/>
            <ac:spMk id="206" creationId="{288326E5-7661-499C-9FA3-7E82ED4DA999}"/>
          </ac:spMkLst>
        </pc:spChg>
        <pc:spChg chg="mod">
          <ac:chgData name="reza kabir" userId="af3c95a13102d509" providerId="LiveId" clId="{88200EE4-F4B4-49E8-8126-B01E5FCCBE2D}" dt="2020-05-17T13:47:55.486" v="3109" actId="165"/>
          <ac:spMkLst>
            <pc:docMk/>
            <pc:sldMk cId="3338498956" sldId="585"/>
            <ac:spMk id="207" creationId="{39EDFAD6-EE6A-4A3E-8905-62C73CFDE6F8}"/>
          </ac:spMkLst>
        </pc:spChg>
        <pc:spChg chg="mod">
          <ac:chgData name="reza kabir" userId="af3c95a13102d509" providerId="LiveId" clId="{88200EE4-F4B4-49E8-8126-B01E5FCCBE2D}" dt="2020-05-17T13:47:55.486" v="3109" actId="165"/>
          <ac:spMkLst>
            <pc:docMk/>
            <pc:sldMk cId="3338498956" sldId="585"/>
            <ac:spMk id="208" creationId="{58885BF3-98D2-4E92-BDD0-AF57012A94AB}"/>
          </ac:spMkLst>
        </pc:spChg>
        <pc:spChg chg="mod">
          <ac:chgData name="reza kabir" userId="af3c95a13102d509" providerId="LiveId" clId="{88200EE4-F4B4-49E8-8126-B01E5FCCBE2D}" dt="2020-05-17T13:47:55.486" v="3109" actId="165"/>
          <ac:spMkLst>
            <pc:docMk/>
            <pc:sldMk cId="3338498956" sldId="585"/>
            <ac:spMk id="209" creationId="{E2114274-A2F2-4FEE-AA68-A7E93A1A190A}"/>
          </ac:spMkLst>
        </pc:spChg>
        <pc:spChg chg="mod">
          <ac:chgData name="reza kabir" userId="af3c95a13102d509" providerId="LiveId" clId="{88200EE4-F4B4-49E8-8126-B01E5FCCBE2D}" dt="2020-05-17T13:47:55.486" v="3109" actId="165"/>
          <ac:spMkLst>
            <pc:docMk/>
            <pc:sldMk cId="3338498956" sldId="585"/>
            <ac:spMk id="210" creationId="{6BEE1413-3693-40F1-9DE1-A76F337C78D4}"/>
          </ac:spMkLst>
        </pc:spChg>
        <pc:spChg chg="mod">
          <ac:chgData name="reza kabir" userId="af3c95a13102d509" providerId="LiveId" clId="{88200EE4-F4B4-49E8-8126-B01E5FCCBE2D}" dt="2020-05-17T13:47:55.486" v="3109" actId="165"/>
          <ac:spMkLst>
            <pc:docMk/>
            <pc:sldMk cId="3338498956" sldId="585"/>
            <ac:spMk id="211" creationId="{6D5A022C-0E29-4E3D-B3B3-CBBFF505B7B7}"/>
          </ac:spMkLst>
        </pc:spChg>
        <pc:spChg chg="mod">
          <ac:chgData name="reza kabir" userId="af3c95a13102d509" providerId="LiveId" clId="{88200EE4-F4B4-49E8-8126-B01E5FCCBE2D}" dt="2020-05-17T13:47:55.486" v="3109" actId="165"/>
          <ac:spMkLst>
            <pc:docMk/>
            <pc:sldMk cId="3338498956" sldId="585"/>
            <ac:spMk id="212" creationId="{8946909B-73B8-4D62-B783-FD7DD01D27CD}"/>
          </ac:spMkLst>
        </pc:spChg>
        <pc:spChg chg="mod">
          <ac:chgData name="reza kabir" userId="af3c95a13102d509" providerId="LiveId" clId="{88200EE4-F4B4-49E8-8126-B01E5FCCBE2D}" dt="2020-05-17T13:47:55.486" v="3109" actId="165"/>
          <ac:spMkLst>
            <pc:docMk/>
            <pc:sldMk cId="3338498956" sldId="585"/>
            <ac:spMk id="213" creationId="{CCAE57BF-E066-4C59-8F29-5A5E6EAA9ADA}"/>
          </ac:spMkLst>
        </pc:spChg>
        <pc:spChg chg="mod">
          <ac:chgData name="reza kabir" userId="af3c95a13102d509" providerId="LiveId" clId="{88200EE4-F4B4-49E8-8126-B01E5FCCBE2D}" dt="2020-05-17T13:47:55.486" v="3109" actId="165"/>
          <ac:spMkLst>
            <pc:docMk/>
            <pc:sldMk cId="3338498956" sldId="585"/>
            <ac:spMk id="214" creationId="{2485F83C-95BE-48ED-9BE7-F5BBA11D2D49}"/>
          </ac:spMkLst>
        </pc:spChg>
        <pc:spChg chg="mod">
          <ac:chgData name="reza kabir" userId="af3c95a13102d509" providerId="LiveId" clId="{88200EE4-F4B4-49E8-8126-B01E5FCCBE2D}" dt="2020-05-17T13:47:55.486" v="3109" actId="165"/>
          <ac:spMkLst>
            <pc:docMk/>
            <pc:sldMk cId="3338498956" sldId="585"/>
            <ac:spMk id="215" creationId="{7F44051F-137E-4A98-A811-A6FDA8E158D2}"/>
          </ac:spMkLst>
        </pc:spChg>
        <pc:spChg chg="mod">
          <ac:chgData name="reza kabir" userId="af3c95a13102d509" providerId="LiveId" clId="{88200EE4-F4B4-49E8-8126-B01E5FCCBE2D}" dt="2020-05-17T13:47:55.486" v="3109" actId="165"/>
          <ac:spMkLst>
            <pc:docMk/>
            <pc:sldMk cId="3338498956" sldId="585"/>
            <ac:spMk id="216" creationId="{BE9A3FF4-8EB6-4C8D-84B1-2FC2EB587689}"/>
          </ac:spMkLst>
        </pc:spChg>
        <pc:spChg chg="mod">
          <ac:chgData name="reza kabir" userId="af3c95a13102d509" providerId="LiveId" clId="{88200EE4-F4B4-49E8-8126-B01E5FCCBE2D}" dt="2020-05-17T13:47:55.486" v="3109" actId="165"/>
          <ac:spMkLst>
            <pc:docMk/>
            <pc:sldMk cId="3338498956" sldId="585"/>
            <ac:spMk id="217" creationId="{379A5D6F-06DC-4300-BBC4-1ABA90BC6809}"/>
          </ac:spMkLst>
        </pc:spChg>
        <pc:spChg chg="mod">
          <ac:chgData name="reza kabir" userId="af3c95a13102d509" providerId="LiveId" clId="{88200EE4-F4B4-49E8-8126-B01E5FCCBE2D}" dt="2020-05-17T13:47:55.486" v="3109" actId="165"/>
          <ac:spMkLst>
            <pc:docMk/>
            <pc:sldMk cId="3338498956" sldId="585"/>
            <ac:spMk id="218" creationId="{129811A0-F9CF-43A8-B2D2-6FF57636B180}"/>
          </ac:spMkLst>
        </pc:spChg>
        <pc:spChg chg="mod">
          <ac:chgData name="reza kabir" userId="af3c95a13102d509" providerId="LiveId" clId="{88200EE4-F4B4-49E8-8126-B01E5FCCBE2D}" dt="2020-05-17T13:47:55.486" v="3109" actId="165"/>
          <ac:spMkLst>
            <pc:docMk/>
            <pc:sldMk cId="3338498956" sldId="585"/>
            <ac:spMk id="219" creationId="{582860B6-E7DF-4DF4-B12A-CC1308E16DCC}"/>
          </ac:spMkLst>
        </pc:spChg>
        <pc:spChg chg="mod">
          <ac:chgData name="reza kabir" userId="af3c95a13102d509" providerId="LiveId" clId="{88200EE4-F4B4-49E8-8126-B01E5FCCBE2D}" dt="2020-05-17T13:47:55.486" v="3109" actId="165"/>
          <ac:spMkLst>
            <pc:docMk/>
            <pc:sldMk cId="3338498956" sldId="585"/>
            <ac:spMk id="220" creationId="{6B86B533-E35F-4C24-BD47-4ACDC3CE998D}"/>
          </ac:spMkLst>
        </pc:spChg>
        <pc:spChg chg="mod">
          <ac:chgData name="reza kabir" userId="af3c95a13102d509" providerId="LiveId" clId="{88200EE4-F4B4-49E8-8126-B01E5FCCBE2D}" dt="2020-05-17T13:47:55.486" v="3109" actId="165"/>
          <ac:spMkLst>
            <pc:docMk/>
            <pc:sldMk cId="3338498956" sldId="585"/>
            <ac:spMk id="221" creationId="{F96FBCBC-A87D-4646-BD1A-3A9D3D4A2400}"/>
          </ac:spMkLst>
        </pc:spChg>
        <pc:spChg chg="mod">
          <ac:chgData name="reza kabir" userId="af3c95a13102d509" providerId="LiveId" clId="{88200EE4-F4B4-49E8-8126-B01E5FCCBE2D}" dt="2020-05-17T13:47:55.486" v="3109" actId="165"/>
          <ac:spMkLst>
            <pc:docMk/>
            <pc:sldMk cId="3338498956" sldId="585"/>
            <ac:spMk id="222" creationId="{9421DB10-9E41-4916-9150-5864AF4113A2}"/>
          </ac:spMkLst>
        </pc:spChg>
        <pc:spChg chg="mod">
          <ac:chgData name="reza kabir" userId="af3c95a13102d509" providerId="LiveId" clId="{88200EE4-F4B4-49E8-8126-B01E5FCCBE2D}" dt="2020-05-17T13:47:55.486" v="3109" actId="165"/>
          <ac:spMkLst>
            <pc:docMk/>
            <pc:sldMk cId="3338498956" sldId="585"/>
            <ac:spMk id="223" creationId="{FC2B8AA7-8935-4315-BA0B-DCBADFFD2C08}"/>
          </ac:spMkLst>
        </pc:spChg>
        <pc:spChg chg="mod">
          <ac:chgData name="reza kabir" userId="af3c95a13102d509" providerId="LiveId" clId="{88200EE4-F4B4-49E8-8126-B01E5FCCBE2D}" dt="2020-05-17T13:47:55.486" v="3109" actId="165"/>
          <ac:spMkLst>
            <pc:docMk/>
            <pc:sldMk cId="3338498956" sldId="585"/>
            <ac:spMk id="224" creationId="{6FDB4E6B-E319-4AC6-9910-1F38F493C996}"/>
          </ac:spMkLst>
        </pc:spChg>
        <pc:spChg chg="mod">
          <ac:chgData name="reza kabir" userId="af3c95a13102d509" providerId="LiveId" clId="{88200EE4-F4B4-49E8-8126-B01E5FCCBE2D}" dt="2020-05-17T13:47:55.486" v="3109" actId="165"/>
          <ac:spMkLst>
            <pc:docMk/>
            <pc:sldMk cId="3338498956" sldId="585"/>
            <ac:spMk id="225" creationId="{052FAE12-FC5E-4B04-B72B-EF016AB08A1B}"/>
          </ac:spMkLst>
        </pc:spChg>
        <pc:spChg chg="mod">
          <ac:chgData name="reza kabir" userId="af3c95a13102d509" providerId="LiveId" clId="{88200EE4-F4B4-49E8-8126-B01E5FCCBE2D}" dt="2020-05-17T13:47:55.486" v="3109" actId="165"/>
          <ac:spMkLst>
            <pc:docMk/>
            <pc:sldMk cId="3338498956" sldId="585"/>
            <ac:spMk id="226" creationId="{8D923265-B895-467A-A1B4-294DDEE18B40}"/>
          </ac:spMkLst>
        </pc:spChg>
        <pc:spChg chg="mod">
          <ac:chgData name="reza kabir" userId="af3c95a13102d509" providerId="LiveId" clId="{88200EE4-F4B4-49E8-8126-B01E5FCCBE2D}" dt="2020-05-17T13:47:55.486" v="3109" actId="165"/>
          <ac:spMkLst>
            <pc:docMk/>
            <pc:sldMk cId="3338498956" sldId="585"/>
            <ac:spMk id="227" creationId="{FC321234-A062-47CF-8DCA-EC5258F8780B}"/>
          </ac:spMkLst>
        </pc:spChg>
        <pc:spChg chg="mod">
          <ac:chgData name="reza kabir" userId="af3c95a13102d509" providerId="LiveId" clId="{88200EE4-F4B4-49E8-8126-B01E5FCCBE2D}" dt="2020-05-17T13:47:55.486" v="3109" actId="165"/>
          <ac:spMkLst>
            <pc:docMk/>
            <pc:sldMk cId="3338498956" sldId="585"/>
            <ac:spMk id="228" creationId="{A7F4C5EA-2128-4EE6-881F-EFC111FB6A02}"/>
          </ac:spMkLst>
        </pc:spChg>
        <pc:spChg chg="mod">
          <ac:chgData name="reza kabir" userId="af3c95a13102d509" providerId="LiveId" clId="{88200EE4-F4B4-49E8-8126-B01E5FCCBE2D}" dt="2020-05-17T13:47:55.486" v="3109" actId="165"/>
          <ac:spMkLst>
            <pc:docMk/>
            <pc:sldMk cId="3338498956" sldId="585"/>
            <ac:spMk id="229" creationId="{9FC05692-CCDF-41DA-9A2F-A109CF033C6E}"/>
          </ac:spMkLst>
        </pc:spChg>
        <pc:spChg chg="mod">
          <ac:chgData name="reza kabir" userId="af3c95a13102d509" providerId="LiveId" clId="{88200EE4-F4B4-49E8-8126-B01E5FCCBE2D}" dt="2020-05-17T13:47:55.486" v="3109" actId="165"/>
          <ac:spMkLst>
            <pc:docMk/>
            <pc:sldMk cId="3338498956" sldId="585"/>
            <ac:spMk id="230" creationId="{EB36D6E1-CDB0-454E-AB8C-C4E1C98C5402}"/>
          </ac:spMkLst>
        </pc:spChg>
        <pc:spChg chg="mod">
          <ac:chgData name="reza kabir" userId="af3c95a13102d509" providerId="LiveId" clId="{88200EE4-F4B4-49E8-8126-B01E5FCCBE2D}" dt="2020-05-17T13:47:55.486" v="3109" actId="165"/>
          <ac:spMkLst>
            <pc:docMk/>
            <pc:sldMk cId="3338498956" sldId="585"/>
            <ac:spMk id="231" creationId="{29AD4459-A33D-40CE-9A60-6BC7C39E016A}"/>
          </ac:spMkLst>
        </pc:spChg>
        <pc:spChg chg="mod">
          <ac:chgData name="reza kabir" userId="af3c95a13102d509" providerId="LiveId" clId="{88200EE4-F4B4-49E8-8126-B01E5FCCBE2D}" dt="2020-05-17T13:47:55.486" v="3109" actId="165"/>
          <ac:spMkLst>
            <pc:docMk/>
            <pc:sldMk cId="3338498956" sldId="585"/>
            <ac:spMk id="232" creationId="{9D0BD7F2-07DE-4C44-82CA-91575CB7F011}"/>
          </ac:spMkLst>
        </pc:spChg>
        <pc:spChg chg="mod">
          <ac:chgData name="reza kabir" userId="af3c95a13102d509" providerId="LiveId" clId="{88200EE4-F4B4-49E8-8126-B01E5FCCBE2D}" dt="2020-05-17T13:47:55.486" v="3109" actId="165"/>
          <ac:spMkLst>
            <pc:docMk/>
            <pc:sldMk cId="3338498956" sldId="585"/>
            <ac:spMk id="233" creationId="{515A8D08-254E-40CD-8A8A-46B0B2586CC4}"/>
          </ac:spMkLst>
        </pc:spChg>
        <pc:spChg chg="mod">
          <ac:chgData name="reza kabir" userId="af3c95a13102d509" providerId="LiveId" clId="{88200EE4-F4B4-49E8-8126-B01E5FCCBE2D}" dt="2020-05-17T13:47:55.486" v="3109" actId="165"/>
          <ac:spMkLst>
            <pc:docMk/>
            <pc:sldMk cId="3338498956" sldId="585"/>
            <ac:spMk id="234" creationId="{45CC3A2B-CA67-4731-AE98-03DA88B1440D}"/>
          </ac:spMkLst>
        </pc:spChg>
        <pc:spChg chg="mod">
          <ac:chgData name="reza kabir" userId="af3c95a13102d509" providerId="LiveId" clId="{88200EE4-F4B4-49E8-8126-B01E5FCCBE2D}" dt="2020-05-17T13:47:55.486" v="3109" actId="165"/>
          <ac:spMkLst>
            <pc:docMk/>
            <pc:sldMk cId="3338498956" sldId="585"/>
            <ac:spMk id="235" creationId="{72E0E072-15B4-4567-A776-6E53E819C5B8}"/>
          </ac:spMkLst>
        </pc:spChg>
        <pc:spChg chg="mod">
          <ac:chgData name="reza kabir" userId="af3c95a13102d509" providerId="LiveId" clId="{88200EE4-F4B4-49E8-8126-B01E5FCCBE2D}" dt="2020-05-17T13:47:55.486" v="3109" actId="165"/>
          <ac:spMkLst>
            <pc:docMk/>
            <pc:sldMk cId="3338498956" sldId="585"/>
            <ac:spMk id="236" creationId="{F32D8F96-2BD4-4C9D-BEF6-1CCA8C324C66}"/>
          </ac:spMkLst>
        </pc:spChg>
        <pc:spChg chg="mod">
          <ac:chgData name="reza kabir" userId="af3c95a13102d509" providerId="LiveId" clId="{88200EE4-F4B4-49E8-8126-B01E5FCCBE2D}" dt="2020-05-17T13:47:55.486" v="3109" actId="165"/>
          <ac:spMkLst>
            <pc:docMk/>
            <pc:sldMk cId="3338498956" sldId="585"/>
            <ac:spMk id="237" creationId="{25E3610A-4800-46BB-96E9-9AC8B532453D}"/>
          </ac:spMkLst>
        </pc:spChg>
        <pc:spChg chg="mod">
          <ac:chgData name="reza kabir" userId="af3c95a13102d509" providerId="LiveId" clId="{88200EE4-F4B4-49E8-8126-B01E5FCCBE2D}" dt="2020-05-17T13:47:55.486" v="3109" actId="165"/>
          <ac:spMkLst>
            <pc:docMk/>
            <pc:sldMk cId="3338498956" sldId="585"/>
            <ac:spMk id="238" creationId="{1E6B6A12-FE46-4425-8152-D03B6627E014}"/>
          </ac:spMkLst>
        </pc:spChg>
        <pc:spChg chg="mod">
          <ac:chgData name="reza kabir" userId="af3c95a13102d509" providerId="LiveId" clId="{88200EE4-F4B4-49E8-8126-B01E5FCCBE2D}" dt="2020-05-17T13:47:55.486" v="3109" actId="165"/>
          <ac:spMkLst>
            <pc:docMk/>
            <pc:sldMk cId="3338498956" sldId="585"/>
            <ac:spMk id="239" creationId="{8AB4836E-CCB3-4FD1-A279-ECB1B3CFF89E}"/>
          </ac:spMkLst>
        </pc:spChg>
        <pc:spChg chg="mod">
          <ac:chgData name="reza kabir" userId="af3c95a13102d509" providerId="LiveId" clId="{88200EE4-F4B4-49E8-8126-B01E5FCCBE2D}" dt="2020-05-17T13:47:55.486" v="3109" actId="165"/>
          <ac:spMkLst>
            <pc:docMk/>
            <pc:sldMk cId="3338498956" sldId="585"/>
            <ac:spMk id="240" creationId="{2E335305-3AAA-4D2F-8568-FB0CC8AAD9A7}"/>
          </ac:spMkLst>
        </pc:spChg>
        <pc:spChg chg="mod">
          <ac:chgData name="reza kabir" userId="af3c95a13102d509" providerId="LiveId" clId="{88200EE4-F4B4-49E8-8126-B01E5FCCBE2D}" dt="2020-05-17T13:47:55.486" v="3109" actId="165"/>
          <ac:spMkLst>
            <pc:docMk/>
            <pc:sldMk cId="3338498956" sldId="585"/>
            <ac:spMk id="241" creationId="{38DD1765-CA0E-4CB9-8ED1-80E5BF251DFA}"/>
          </ac:spMkLst>
        </pc:spChg>
        <pc:spChg chg="mod">
          <ac:chgData name="reza kabir" userId="af3c95a13102d509" providerId="LiveId" clId="{88200EE4-F4B4-49E8-8126-B01E5FCCBE2D}" dt="2020-05-17T13:47:55.486" v="3109" actId="165"/>
          <ac:spMkLst>
            <pc:docMk/>
            <pc:sldMk cId="3338498956" sldId="585"/>
            <ac:spMk id="242" creationId="{73D60E3C-22D1-4AA0-9027-AFCDA0D5C128}"/>
          </ac:spMkLst>
        </pc:spChg>
        <pc:spChg chg="mod">
          <ac:chgData name="reza kabir" userId="af3c95a13102d509" providerId="LiveId" clId="{88200EE4-F4B4-49E8-8126-B01E5FCCBE2D}" dt="2020-05-17T13:47:55.486" v="3109" actId="165"/>
          <ac:spMkLst>
            <pc:docMk/>
            <pc:sldMk cId="3338498956" sldId="585"/>
            <ac:spMk id="243" creationId="{16DD8130-E244-4530-9942-0A7FB9C09995}"/>
          </ac:spMkLst>
        </pc:spChg>
        <pc:spChg chg="mod">
          <ac:chgData name="reza kabir" userId="af3c95a13102d509" providerId="LiveId" clId="{88200EE4-F4B4-49E8-8126-B01E5FCCBE2D}" dt="2020-05-17T13:47:55.486" v="3109" actId="165"/>
          <ac:spMkLst>
            <pc:docMk/>
            <pc:sldMk cId="3338498956" sldId="585"/>
            <ac:spMk id="244" creationId="{C5D0057D-1977-4BDA-9CBE-6FECD352FA95}"/>
          </ac:spMkLst>
        </pc:spChg>
        <pc:spChg chg="mod">
          <ac:chgData name="reza kabir" userId="af3c95a13102d509" providerId="LiveId" clId="{88200EE4-F4B4-49E8-8126-B01E5FCCBE2D}" dt="2020-05-17T13:47:55.486" v="3109" actId="165"/>
          <ac:spMkLst>
            <pc:docMk/>
            <pc:sldMk cId="3338498956" sldId="585"/>
            <ac:spMk id="246" creationId="{75A20766-214B-4BD5-AC7F-1D14B2827641}"/>
          </ac:spMkLst>
        </pc:spChg>
        <pc:spChg chg="mod">
          <ac:chgData name="reza kabir" userId="af3c95a13102d509" providerId="LiveId" clId="{88200EE4-F4B4-49E8-8126-B01E5FCCBE2D}" dt="2020-05-17T13:47:55.486" v="3109" actId="165"/>
          <ac:spMkLst>
            <pc:docMk/>
            <pc:sldMk cId="3338498956" sldId="585"/>
            <ac:spMk id="247" creationId="{71F1C55C-4E43-4B51-A95F-BF674CC88825}"/>
          </ac:spMkLst>
        </pc:spChg>
        <pc:spChg chg="mod">
          <ac:chgData name="reza kabir" userId="af3c95a13102d509" providerId="LiveId" clId="{88200EE4-F4B4-49E8-8126-B01E5FCCBE2D}" dt="2020-05-17T13:47:55.486" v="3109" actId="165"/>
          <ac:spMkLst>
            <pc:docMk/>
            <pc:sldMk cId="3338498956" sldId="585"/>
            <ac:spMk id="248" creationId="{6266BB02-41B6-40F0-A413-AA128654D937}"/>
          </ac:spMkLst>
        </pc:spChg>
        <pc:spChg chg="mod">
          <ac:chgData name="reza kabir" userId="af3c95a13102d509" providerId="LiveId" clId="{88200EE4-F4B4-49E8-8126-B01E5FCCBE2D}" dt="2020-05-17T13:47:55.486" v="3109" actId="165"/>
          <ac:spMkLst>
            <pc:docMk/>
            <pc:sldMk cId="3338498956" sldId="585"/>
            <ac:spMk id="249" creationId="{844D50CD-347E-43F4-A121-84600EAE7A23}"/>
          </ac:spMkLst>
        </pc:spChg>
        <pc:spChg chg="mod">
          <ac:chgData name="reza kabir" userId="af3c95a13102d509" providerId="LiveId" clId="{88200EE4-F4B4-49E8-8126-B01E5FCCBE2D}" dt="2020-05-17T13:47:55.486" v="3109" actId="165"/>
          <ac:spMkLst>
            <pc:docMk/>
            <pc:sldMk cId="3338498956" sldId="585"/>
            <ac:spMk id="250" creationId="{57A22636-0C67-4DC8-9FF6-F8BEDAE0745C}"/>
          </ac:spMkLst>
        </pc:spChg>
        <pc:spChg chg="mod">
          <ac:chgData name="reza kabir" userId="af3c95a13102d509" providerId="LiveId" clId="{88200EE4-F4B4-49E8-8126-B01E5FCCBE2D}" dt="2020-05-17T13:47:55.486" v="3109" actId="165"/>
          <ac:spMkLst>
            <pc:docMk/>
            <pc:sldMk cId="3338498956" sldId="585"/>
            <ac:spMk id="251" creationId="{FB05615F-00BA-4FBD-9AB5-A1AB46B15B13}"/>
          </ac:spMkLst>
        </pc:spChg>
        <pc:spChg chg="mod">
          <ac:chgData name="reza kabir" userId="af3c95a13102d509" providerId="LiveId" clId="{88200EE4-F4B4-49E8-8126-B01E5FCCBE2D}" dt="2020-05-17T13:47:55.486" v="3109" actId="165"/>
          <ac:spMkLst>
            <pc:docMk/>
            <pc:sldMk cId="3338498956" sldId="585"/>
            <ac:spMk id="252" creationId="{1ADAB0F6-605E-4302-BD7C-46751298E5FC}"/>
          </ac:spMkLst>
        </pc:spChg>
        <pc:spChg chg="mod">
          <ac:chgData name="reza kabir" userId="af3c95a13102d509" providerId="LiveId" clId="{88200EE4-F4B4-49E8-8126-B01E5FCCBE2D}" dt="2020-05-17T13:47:55.486" v="3109" actId="165"/>
          <ac:spMkLst>
            <pc:docMk/>
            <pc:sldMk cId="3338498956" sldId="585"/>
            <ac:spMk id="253" creationId="{DED16E27-C691-469D-9A73-87AB0AFCA86A}"/>
          </ac:spMkLst>
        </pc:spChg>
        <pc:spChg chg="mod">
          <ac:chgData name="reza kabir" userId="af3c95a13102d509" providerId="LiveId" clId="{88200EE4-F4B4-49E8-8126-B01E5FCCBE2D}" dt="2020-05-17T13:47:55.486" v="3109" actId="165"/>
          <ac:spMkLst>
            <pc:docMk/>
            <pc:sldMk cId="3338498956" sldId="585"/>
            <ac:spMk id="255" creationId="{527A0F10-6953-4C52-8B98-A10BC54E1468}"/>
          </ac:spMkLst>
        </pc:spChg>
        <pc:spChg chg="mod">
          <ac:chgData name="reza kabir" userId="af3c95a13102d509" providerId="LiveId" clId="{88200EE4-F4B4-49E8-8126-B01E5FCCBE2D}" dt="2020-05-17T13:47:55.486" v="3109" actId="165"/>
          <ac:spMkLst>
            <pc:docMk/>
            <pc:sldMk cId="3338498956" sldId="585"/>
            <ac:spMk id="256" creationId="{179AD6B7-0E39-4BA8-85D0-FA1C440F51B9}"/>
          </ac:spMkLst>
        </pc:spChg>
        <pc:spChg chg="mod">
          <ac:chgData name="reza kabir" userId="af3c95a13102d509" providerId="LiveId" clId="{88200EE4-F4B4-49E8-8126-B01E5FCCBE2D}" dt="2020-05-17T13:47:55.486" v="3109" actId="165"/>
          <ac:spMkLst>
            <pc:docMk/>
            <pc:sldMk cId="3338498956" sldId="585"/>
            <ac:spMk id="257" creationId="{0A431FC4-5824-4231-9FDC-91BB020BB872}"/>
          </ac:spMkLst>
        </pc:spChg>
        <pc:spChg chg="mod">
          <ac:chgData name="reza kabir" userId="af3c95a13102d509" providerId="LiveId" clId="{88200EE4-F4B4-49E8-8126-B01E5FCCBE2D}" dt="2020-05-17T13:47:55.486" v="3109" actId="165"/>
          <ac:spMkLst>
            <pc:docMk/>
            <pc:sldMk cId="3338498956" sldId="585"/>
            <ac:spMk id="258" creationId="{7A9577D5-DBB5-4DDA-9E5A-A0EF3412B057}"/>
          </ac:spMkLst>
        </pc:spChg>
        <pc:spChg chg="mod">
          <ac:chgData name="reza kabir" userId="af3c95a13102d509" providerId="LiveId" clId="{88200EE4-F4B4-49E8-8126-B01E5FCCBE2D}" dt="2020-05-17T13:47:55.486" v="3109" actId="165"/>
          <ac:spMkLst>
            <pc:docMk/>
            <pc:sldMk cId="3338498956" sldId="585"/>
            <ac:spMk id="259" creationId="{E3AA1816-7D5C-4606-8343-3F4593D4DD68}"/>
          </ac:spMkLst>
        </pc:spChg>
        <pc:spChg chg="mod">
          <ac:chgData name="reza kabir" userId="af3c95a13102d509" providerId="LiveId" clId="{88200EE4-F4B4-49E8-8126-B01E5FCCBE2D}" dt="2020-05-17T13:47:55.486" v="3109" actId="165"/>
          <ac:spMkLst>
            <pc:docMk/>
            <pc:sldMk cId="3338498956" sldId="585"/>
            <ac:spMk id="260" creationId="{22A5EF9C-5230-47F5-899D-83D6C013F4A2}"/>
          </ac:spMkLst>
        </pc:spChg>
        <pc:spChg chg="mod">
          <ac:chgData name="reza kabir" userId="af3c95a13102d509" providerId="LiveId" clId="{88200EE4-F4B4-49E8-8126-B01E5FCCBE2D}" dt="2020-05-17T13:47:55.486" v="3109" actId="165"/>
          <ac:spMkLst>
            <pc:docMk/>
            <pc:sldMk cId="3338498956" sldId="585"/>
            <ac:spMk id="261" creationId="{A6077188-FB68-4164-84EC-147BE27F0D21}"/>
          </ac:spMkLst>
        </pc:spChg>
        <pc:spChg chg="mod">
          <ac:chgData name="reza kabir" userId="af3c95a13102d509" providerId="LiveId" clId="{88200EE4-F4B4-49E8-8126-B01E5FCCBE2D}" dt="2020-05-17T13:47:55.486" v="3109" actId="165"/>
          <ac:spMkLst>
            <pc:docMk/>
            <pc:sldMk cId="3338498956" sldId="585"/>
            <ac:spMk id="262" creationId="{151A407D-4222-43D7-BA8C-D4E1D4AD3E4A}"/>
          </ac:spMkLst>
        </pc:spChg>
        <pc:spChg chg="mod">
          <ac:chgData name="reza kabir" userId="af3c95a13102d509" providerId="LiveId" clId="{88200EE4-F4B4-49E8-8126-B01E5FCCBE2D}" dt="2020-05-17T13:47:55.486" v="3109" actId="165"/>
          <ac:spMkLst>
            <pc:docMk/>
            <pc:sldMk cId="3338498956" sldId="585"/>
            <ac:spMk id="263" creationId="{72B0D29D-E505-468D-B73C-8ED987E367F5}"/>
          </ac:spMkLst>
        </pc:spChg>
        <pc:spChg chg="mod">
          <ac:chgData name="reza kabir" userId="af3c95a13102d509" providerId="LiveId" clId="{88200EE4-F4B4-49E8-8126-B01E5FCCBE2D}" dt="2020-05-17T13:47:55.486" v="3109" actId="165"/>
          <ac:spMkLst>
            <pc:docMk/>
            <pc:sldMk cId="3338498956" sldId="585"/>
            <ac:spMk id="264" creationId="{26540C43-39A2-4A61-9927-34A16A2FDE00}"/>
          </ac:spMkLst>
        </pc:spChg>
        <pc:spChg chg="mod">
          <ac:chgData name="reza kabir" userId="af3c95a13102d509" providerId="LiveId" clId="{88200EE4-F4B4-49E8-8126-B01E5FCCBE2D}" dt="2020-05-17T13:47:55.486" v="3109" actId="165"/>
          <ac:spMkLst>
            <pc:docMk/>
            <pc:sldMk cId="3338498956" sldId="585"/>
            <ac:spMk id="265" creationId="{D28881D1-E987-4A86-8A1E-F3389DB111DA}"/>
          </ac:spMkLst>
        </pc:spChg>
        <pc:spChg chg="mod">
          <ac:chgData name="reza kabir" userId="af3c95a13102d509" providerId="LiveId" clId="{88200EE4-F4B4-49E8-8126-B01E5FCCBE2D}" dt="2020-05-17T13:47:55.486" v="3109" actId="165"/>
          <ac:spMkLst>
            <pc:docMk/>
            <pc:sldMk cId="3338498956" sldId="585"/>
            <ac:spMk id="266" creationId="{6D3301FF-B63B-4293-84A2-DBD67BD1E89E}"/>
          </ac:spMkLst>
        </pc:spChg>
        <pc:spChg chg="mod">
          <ac:chgData name="reza kabir" userId="af3c95a13102d509" providerId="LiveId" clId="{88200EE4-F4B4-49E8-8126-B01E5FCCBE2D}" dt="2020-05-17T13:47:55.486" v="3109" actId="165"/>
          <ac:spMkLst>
            <pc:docMk/>
            <pc:sldMk cId="3338498956" sldId="585"/>
            <ac:spMk id="267" creationId="{00F75D2F-CA11-4B61-9AE6-1E96C444F3D2}"/>
          </ac:spMkLst>
        </pc:spChg>
        <pc:spChg chg="mod">
          <ac:chgData name="reza kabir" userId="af3c95a13102d509" providerId="LiveId" clId="{88200EE4-F4B4-49E8-8126-B01E5FCCBE2D}" dt="2020-05-17T13:47:55.486" v="3109" actId="165"/>
          <ac:spMkLst>
            <pc:docMk/>
            <pc:sldMk cId="3338498956" sldId="585"/>
            <ac:spMk id="268" creationId="{B8FCF8DE-B71D-4123-B2DF-1A29143400EB}"/>
          </ac:spMkLst>
        </pc:spChg>
        <pc:spChg chg="mod">
          <ac:chgData name="reza kabir" userId="af3c95a13102d509" providerId="LiveId" clId="{88200EE4-F4B4-49E8-8126-B01E5FCCBE2D}" dt="2020-05-17T13:47:55.486" v="3109" actId="165"/>
          <ac:spMkLst>
            <pc:docMk/>
            <pc:sldMk cId="3338498956" sldId="585"/>
            <ac:spMk id="269" creationId="{BE632714-6B7B-40D4-9B22-EF7CD6262B3E}"/>
          </ac:spMkLst>
        </pc:spChg>
        <pc:spChg chg="mod">
          <ac:chgData name="reza kabir" userId="af3c95a13102d509" providerId="LiveId" clId="{88200EE4-F4B4-49E8-8126-B01E5FCCBE2D}" dt="2020-05-17T13:47:55.486" v="3109" actId="165"/>
          <ac:spMkLst>
            <pc:docMk/>
            <pc:sldMk cId="3338498956" sldId="585"/>
            <ac:spMk id="270" creationId="{41DDB67A-EFBA-497A-8AA0-B7953AC789ED}"/>
          </ac:spMkLst>
        </pc:spChg>
        <pc:spChg chg="mod">
          <ac:chgData name="reza kabir" userId="af3c95a13102d509" providerId="LiveId" clId="{88200EE4-F4B4-49E8-8126-B01E5FCCBE2D}" dt="2020-05-17T13:47:55.486" v="3109" actId="165"/>
          <ac:spMkLst>
            <pc:docMk/>
            <pc:sldMk cId="3338498956" sldId="585"/>
            <ac:spMk id="271" creationId="{0841AA72-95FD-4C0C-9CD6-C4045FCB1E60}"/>
          </ac:spMkLst>
        </pc:spChg>
        <pc:spChg chg="mod">
          <ac:chgData name="reza kabir" userId="af3c95a13102d509" providerId="LiveId" clId="{88200EE4-F4B4-49E8-8126-B01E5FCCBE2D}" dt="2020-05-17T13:47:55.486" v="3109" actId="165"/>
          <ac:spMkLst>
            <pc:docMk/>
            <pc:sldMk cId="3338498956" sldId="585"/>
            <ac:spMk id="272" creationId="{FC9BDECB-43BB-4C82-9779-8A5C9C47DE18}"/>
          </ac:spMkLst>
        </pc:spChg>
        <pc:spChg chg="mod">
          <ac:chgData name="reza kabir" userId="af3c95a13102d509" providerId="LiveId" clId="{88200EE4-F4B4-49E8-8126-B01E5FCCBE2D}" dt="2020-05-17T13:47:55.486" v="3109" actId="165"/>
          <ac:spMkLst>
            <pc:docMk/>
            <pc:sldMk cId="3338498956" sldId="585"/>
            <ac:spMk id="273" creationId="{03AB0FD8-A088-45EC-B577-BAA871B2548D}"/>
          </ac:spMkLst>
        </pc:spChg>
        <pc:spChg chg="mod">
          <ac:chgData name="reza kabir" userId="af3c95a13102d509" providerId="LiveId" clId="{88200EE4-F4B4-49E8-8126-B01E5FCCBE2D}" dt="2020-05-17T13:47:55.486" v="3109" actId="165"/>
          <ac:spMkLst>
            <pc:docMk/>
            <pc:sldMk cId="3338498956" sldId="585"/>
            <ac:spMk id="274" creationId="{5E8D7157-8AAF-438F-8E82-846A20A9A2AD}"/>
          </ac:spMkLst>
        </pc:spChg>
        <pc:spChg chg="mod">
          <ac:chgData name="reza kabir" userId="af3c95a13102d509" providerId="LiveId" clId="{88200EE4-F4B4-49E8-8126-B01E5FCCBE2D}" dt="2020-05-17T13:47:55.486" v="3109" actId="165"/>
          <ac:spMkLst>
            <pc:docMk/>
            <pc:sldMk cId="3338498956" sldId="585"/>
            <ac:spMk id="275" creationId="{BDBA9E98-1C0B-4A44-84DC-E630E7E04B46}"/>
          </ac:spMkLst>
        </pc:spChg>
        <pc:spChg chg="mod">
          <ac:chgData name="reza kabir" userId="af3c95a13102d509" providerId="LiveId" clId="{88200EE4-F4B4-49E8-8126-B01E5FCCBE2D}" dt="2020-05-17T13:47:55.486" v="3109" actId="165"/>
          <ac:spMkLst>
            <pc:docMk/>
            <pc:sldMk cId="3338498956" sldId="585"/>
            <ac:spMk id="276" creationId="{0659091D-36BA-46B8-A0D2-790F643CC449}"/>
          </ac:spMkLst>
        </pc:spChg>
        <pc:spChg chg="mod">
          <ac:chgData name="reza kabir" userId="af3c95a13102d509" providerId="LiveId" clId="{88200EE4-F4B4-49E8-8126-B01E5FCCBE2D}" dt="2020-05-17T13:47:55.486" v="3109" actId="165"/>
          <ac:spMkLst>
            <pc:docMk/>
            <pc:sldMk cId="3338498956" sldId="585"/>
            <ac:spMk id="277" creationId="{C0B5CBEA-DD41-4844-B5EA-028A34737E7D}"/>
          </ac:spMkLst>
        </pc:spChg>
        <pc:spChg chg="mod">
          <ac:chgData name="reza kabir" userId="af3c95a13102d509" providerId="LiveId" clId="{88200EE4-F4B4-49E8-8126-B01E5FCCBE2D}" dt="2020-05-17T13:47:55.486" v="3109" actId="165"/>
          <ac:spMkLst>
            <pc:docMk/>
            <pc:sldMk cId="3338498956" sldId="585"/>
            <ac:spMk id="278" creationId="{CCD1AF6D-6466-4907-9EBA-F7C347F2522B}"/>
          </ac:spMkLst>
        </pc:spChg>
        <pc:spChg chg="mod">
          <ac:chgData name="reza kabir" userId="af3c95a13102d509" providerId="LiveId" clId="{88200EE4-F4B4-49E8-8126-B01E5FCCBE2D}" dt="2020-05-17T13:47:55.486" v="3109" actId="165"/>
          <ac:spMkLst>
            <pc:docMk/>
            <pc:sldMk cId="3338498956" sldId="585"/>
            <ac:spMk id="279" creationId="{43FBED9D-1443-423D-BAF5-AF8788D3AB83}"/>
          </ac:spMkLst>
        </pc:spChg>
        <pc:spChg chg="mod">
          <ac:chgData name="reza kabir" userId="af3c95a13102d509" providerId="LiveId" clId="{88200EE4-F4B4-49E8-8126-B01E5FCCBE2D}" dt="2020-05-17T13:47:55.486" v="3109" actId="165"/>
          <ac:spMkLst>
            <pc:docMk/>
            <pc:sldMk cId="3338498956" sldId="585"/>
            <ac:spMk id="280" creationId="{007C85E8-C86C-45EC-8501-68D2FD0047C5}"/>
          </ac:spMkLst>
        </pc:spChg>
        <pc:spChg chg="mod">
          <ac:chgData name="reza kabir" userId="af3c95a13102d509" providerId="LiveId" clId="{88200EE4-F4B4-49E8-8126-B01E5FCCBE2D}" dt="2020-05-17T13:47:55.486" v="3109" actId="165"/>
          <ac:spMkLst>
            <pc:docMk/>
            <pc:sldMk cId="3338498956" sldId="585"/>
            <ac:spMk id="281" creationId="{8D29F8B1-64E0-49F3-A5A1-F10AE6E90AD2}"/>
          </ac:spMkLst>
        </pc:spChg>
        <pc:spChg chg="mod">
          <ac:chgData name="reza kabir" userId="af3c95a13102d509" providerId="LiveId" clId="{88200EE4-F4B4-49E8-8126-B01E5FCCBE2D}" dt="2020-05-17T13:47:55.486" v="3109" actId="165"/>
          <ac:spMkLst>
            <pc:docMk/>
            <pc:sldMk cId="3338498956" sldId="585"/>
            <ac:spMk id="282" creationId="{612F0B82-7B50-45A3-B498-2B07F9B0C099}"/>
          </ac:spMkLst>
        </pc:spChg>
        <pc:spChg chg="mod">
          <ac:chgData name="reza kabir" userId="af3c95a13102d509" providerId="LiveId" clId="{88200EE4-F4B4-49E8-8126-B01E5FCCBE2D}" dt="2020-05-17T13:47:55.486" v="3109" actId="165"/>
          <ac:spMkLst>
            <pc:docMk/>
            <pc:sldMk cId="3338498956" sldId="585"/>
            <ac:spMk id="283" creationId="{2FA46D55-AB0E-440C-999C-862341CEF641}"/>
          </ac:spMkLst>
        </pc:spChg>
        <pc:spChg chg="mod">
          <ac:chgData name="reza kabir" userId="af3c95a13102d509" providerId="LiveId" clId="{88200EE4-F4B4-49E8-8126-B01E5FCCBE2D}" dt="2020-05-17T13:47:55.486" v="3109" actId="165"/>
          <ac:spMkLst>
            <pc:docMk/>
            <pc:sldMk cId="3338498956" sldId="585"/>
            <ac:spMk id="284" creationId="{BCBC3F64-153E-4F69-B5F1-C59534A9D1CC}"/>
          </ac:spMkLst>
        </pc:spChg>
        <pc:spChg chg="mod">
          <ac:chgData name="reza kabir" userId="af3c95a13102d509" providerId="LiveId" clId="{88200EE4-F4B4-49E8-8126-B01E5FCCBE2D}" dt="2020-05-17T13:47:55.486" v="3109" actId="165"/>
          <ac:spMkLst>
            <pc:docMk/>
            <pc:sldMk cId="3338498956" sldId="585"/>
            <ac:spMk id="285" creationId="{1CB5FA6E-E130-47EE-9132-5154C86AC1CF}"/>
          </ac:spMkLst>
        </pc:spChg>
        <pc:spChg chg="mod">
          <ac:chgData name="reza kabir" userId="af3c95a13102d509" providerId="LiveId" clId="{88200EE4-F4B4-49E8-8126-B01E5FCCBE2D}" dt="2020-05-17T13:47:55.486" v="3109" actId="165"/>
          <ac:spMkLst>
            <pc:docMk/>
            <pc:sldMk cId="3338498956" sldId="585"/>
            <ac:spMk id="286" creationId="{6E5CFD17-7A5B-4C3B-9152-FC0448A97568}"/>
          </ac:spMkLst>
        </pc:spChg>
        <pc:spChg chg="mod">
          <ac:chgData name="reza kabir" userId="af3c95a13102d509" providerId="LiveId" clId="{88200EE4-F4B4-49E8-8126-B01E5FCCBE2D}" dt="2020-05-17T13:47:55.486" v="3109" actId="165"/>
          <ac:spMkLst>
            <pc:docMk/>
            <pc:sldMk cId="3338498956" sldId="585"/>
            <ac:spMk id="287" creationId="{52D3D098-EE14-40DF-9245-41833192C02D}"/>
          </ac:spMkLst>
        </pc:spChg>
        <pc:spChg chg="mod">
          <ac:chgData name="reza kabir" userId="af3c95a13102d509" providerId="LiveId" clId="{88200EE4-F4B4-49E8-8126-B01E5FCCBE2D}" dt="2020-05-17T13:47:55.486" v="3109" actId="165"/>
          <ac:spMkLst>
            <pc:docMk/>
            <pc:sldMk cId="3338498956" sldId="585"/>
            <ac:spMk id="288" creationId="{C3B2AA70-BC8F-4B2D-9165-28B6B6E190F5}"/>
          </ac:spMkLst>
        </pc:spChg>
        <pc:spChg chg="mod">
          <ac:chgData name="reza kabir" userId="af3c95a13102d509" providerId="LiveId" clId="{88200EE4-F4B4-49E8-8126-B01E5FCCBE2D}" dt="2020-05-17T13:47:55.486" v="3109" actId="165"/>
          <ac:spMkLst>
            <pc:docMk/>
            <pc:sldMk cId="3338498956" sldId="585"/>
            <ac:spMk id="289" creationId="{FBA80E3A-43F0-4633-84C3-4E76A23AD189}"/>
          </ac:spMkLst>
        </pc:spChg>
        <pc:spChg chg="mod">
          <ac:chgData name="reza kabir" userId="af3c95a13102d509" providerId="LiveId" clId="{88200EE4-F4B4-49E8-8126-B01E5FCCBE2D}" dt="2020-05-17T13:47:55.486" v="3109" actId="165"/>
          <ac:spMkLst>
            <pc:docMk/>
            <pc:sldMk cId="3338498956" sldId="585"/>
            <ac:spMk id="290" creationId="{439F2A3E-93A8-40CC-A123-956AF4AEFC99}"/>
          </ac:spMkLst>
        </pc:spChg>
        <pc:spChg chg="mod">
          <ac:chgData name="reza kabir" userId="af3c95a13102d509" providerId="LiveId" clId="{88200EE4-F4B4-49E8-8126-B01E5FCCBE2D}" dt="2020-05-17T13:47:55.486" v="3109" actId="165"/>
          <ac:spMkLst>
            <pc:docMk/>
            <pc:sldMk cId="3338498956" sldId="585"/>
            <ac:spMk id="291" creationId="{1B43993A-D13E-47E0-BBDB-9ABC29F26A9A}"/>
          </ac:spMkLst>
        </pc:spChg>
        <pc:spChg chg="mod">
          <ac:chgData name="reza kabir" userId="af3c95a13102d509" providerId="LiveId" clId="{88200EE4-F4B4-49E8-8126-B01E5FCCBE2D}" dt="2020-05-17T13:47:55.486" v="3109" actId="165"/>
          <ac:spMkLst>
            <pc:docMk/>
            <pc:sldMk cId="3338498956" sldId="585"/>
            <ac:spMk id="292" creationId="{72C25597-F045-4D16-B818-61E9BB8AAB36}"/>
          </ac:spMkLst>
        </pc:spChg>
        <pc:spChg chg="mod">
          <ac:chgData name="reza kabir" userId="af3c95a13102d509" providerId="LiveId" clId="{88200EE4-F4B4-49E8-8126-B01E5FCCBE2D}" dt="2020-05-17T13:47:55.486" v="3109" actId="165"/>
          <ac:spMkLst>
            <pc:docMk/>
            <pc:sldMk cId="3338498956" sldId="585"/>
            <ac:spMk id="293" creationId="{8ABDBAA2-D9BA-4CE0-9350-BA5612BB9357}"/>
          </ac:spMkLst>
        </pc:spChg>
        <pc:spChg chg="mod">
          <ac:chgData name="reza kabir" userId="af3c95a13102d509" providerId="LiveId" clId="{88200EE4-F4B4-49E8-8126-B01E5FCCBE2D}" dt="2020-05-17T13:47:55.486" v="3109" actId="165"/>
          <ac:spMkLst>
            <pc:docMk/>
            <pc:sldMk cId="3338498956" sldId="585"/>
            <ac:spMk id="294" creationId="{E7587DEB-A8CD-4B9F-BCB3-F2E001908ABD}"/>
          </ac:spMkLst>
        </pc:spChg>
        <pc:spChg chg="mod">
          <ac:chgData name="reza kabir" userId="af3c95a13102d509" providerId="LiveId" clId="{88200EE4-F4B4-49E8-8126-B01E5FCCBE2D}" dt="2020-05-17T13:47:55.486" v="3109" actId="165"/>
          <ac:spMkLst>
            <pc:docMk/>
            <pc:sldMk cId="3338498956" sldId="585"/>
            <ac:spMk id="295" creationId="{2C87BBDB-7C55-4AAC-A032-062E230FB02D}"/>
          </ac:spMkLst>
        </pc:spChg>
        <pc:spChg chg="mod">
          <ac:chgData name="reza kabir" userId="af3c95a13102d509" providerId="LiveId" clId="{88200EE4-F4B4-49E8-8126-B01E5FCCBE2D}" dt="2020-05-17T13:47:55.486" v="3109" actId="165"/>
          <ac:spMkLst>
            <pc:docMk/>
            <pc:sldMk cId="3338498956" sldId="585"/>
            <ac:spMk id="296" creationId="{00C29B01-4F9C-4E19-B769-702BCEC8FD0E}"/>
          </ac:spMkLst>
        </pc:spChg>
        <pc:spChg chg="mod">
          <ac:chgData name="reza kabir" userId="af3c95a13102d509" providerId="LiveId" clId="{88200EE4-F4B4-49E8-8126-B01E5FCCBE2D}" dt="2020-05-17T13:47:55.486" v="3109" actId="165"/>
          <ac:spMkLst>
            <pc:docMk/>
            <pc:sldMk cId="3338498956" sldId="585"/>
            <ac:spMk id="297" creationId="{F27BC0A3-A077-4281-B031-4B4F251E9B5E}"/>
          </ac:spMkLst>
        </pc:spChg>
        <pc:spChg chg="mod">
          <ac:chgData name="reza kabir" userId="af3c95a13102d509" providerId="LiveId" clId="{88200EE4-F4B4-49E8-8126-B01E5FCCBE2D}" dt="2020-05-17T13:47:55.486" v="3109" actId="165"/>
          <ac:spMkLst>
            <pc:docMk/>
            <pc:sldMk cId="3338498956" sldId="585"/>
            <ac:spMk id="298" creationId="{28F9D3F9-9234-4DCE-BA00-F0A9D00A9C29}"/>
          </ac:spMkLst>
        </pc:spChg>
        <pc:spChg chg="mod">
          <ac:chgData name="reza kabir" userId="af3c95a13102d509" providerId="LiveId" clId="{88200EE4-F4B4-49E8-8126-B01E5FCCBE2D}" dt="2020-05-17T13:47:55.486" v="3109" actId="165"/>
          <ac:spMkLst>
            <pc:docMk/>
            <pc:sldMk cId="3338498956" sldId="585"/>
            <ac:spMk id="299" creationId="{8BAA0969-B93D-4BA5-BF66-339D6385BC64}"/>
          </ac:spMkLst>
        </pc:spChg>
        <pc:spChg chg="mod">
          <ac:chgData name="reza kabir" userId="af3c95a13102d509" providerId="LiveId" clId="{88200EE4-F4B4-49E8-8126-B01E5FCCBE2D}" dt="2020-05-17T13:47:55.486" v="3109" actId="165"/>
          <ac:spMkLst>
            <pc:docMk/>
            <pc:sldMk cId="3338498956" sldId="585"/>
            <ac:spMk id="300" creationId="{D0B0324E-E994-4B9B-BBAD-ED4BC11DAD44}"/>
          </ac:spMkLst>
        </pc:spChg>
        <pc:spChg chg="mod">
          <ac:chgData name="reza kabir" userId="af3c95a13102d509" providerId="LiveId" clId="{88200EE4-F4B4-49E8-8126-B01E5FCCBE2D}" dt="2020-05-17T13:47:55.486" v="3109" actId="165"/>
          <ac:spMkLst>
            <pc:docMk/>
            <pc:sldMk cId="3338498956" sldId="585"/>
            <ac:spMk id="301" creationId="{CD448B02-5E2E-4A1D-BC8F-28077F8A8647}"/>
          </ac:spMkLst>
        </pc:spChg>
        <pc:spChg chg="mod">
          <ac:chgData name="reza kabir" userId="af3c95a13102d509" providerId="LiveId" clId="{88200EE4-F4B4-49E8-8126-B01E5FCCBE2D}" dt="2020-05-17T13:47:55.486" v="3109" actId="165"/>
          <ac:spMkLst>
            <pc:docMk/>
            <pc:sldMk cId="3338498956" sldId="585"/>
            <ac:spMk id="302" creationId="{1F4ACBFC-F8D2-478D-8624-C523AA888F45}"/>
          </ac:spMkLst>
        </pc:spChg>
        <pc:spChg chg="mod">
          <ac:chgData name="reza kabir" userId="af3c95a13102d509" providerId="LiveId" clId="{88200EE4-F4B4-49E8-8126-B01E5FCCBE2D}" dt="2020-05-17T13:47:55.486" v="3109" actId="165"/>
          <ac:spMkLst>
            <pc:docMk/>
            <pc:sldMk cId="3338498956" sldId="585"/>
            <ac:spMk id="303" creationId="{7B619D1A-1236-449A-8510-69390DA07857}"/>
          </ac:spMkLst>
        </pc:spChg>
        <pc:spChg chg="mod">
          <ac:chgData name="reza kabir" userId="af3c95a13102d509" providerId="LiveId" clId="{88200EE4-F4B4-49E8-8126-B01E5FCCBE2D}" dt="2020-05-17T13:47:55.486" v="3109" actId="165"/>
          <ac:spMkLst>
            <pc:docMk/>
            <pc:sldMk cId="3338498956" sldId="585"/>
            <ac:spMk id="304" creationId="{A98B8E2A-3C66-466B-8AB1-6216B1FF23BE}"/>
          </ac:spMkLst>
        </pc:spChg>
        <pc:spChg chg="mod">
          <ac:chgData name="reza kabir" userId="af3c95a13102d509" providerId="LiveId" clId="{88200EE4-F4B4-49E8-8126-B01E5FCCBE2D}" dt="2020-05-17T13:47:55.486" v="3109" actId="165"/>
          <ac:spMkLst>
            <pc:docMk/>
            <pc:sldMk cId="3338498956" sldId="585"/>
            <ac:spMk id="305" creationId="{4A5309E3-11CB-4EA9-A9CD-1B4E3EBA349E}"/>
          </ac:spMkLst>
        </pc:spChg>
        <pc:spChg chg="mod">
          <ac:chgData name="reza kabir" userId="af3c95a13102d509" providerId="LiveId" clId="{88200EE4-F4B4-49E8-8126-B01E5FCCBE2D}" dt="2020-05-17T13:47:55.486" v="3109" actId="165"/>
          <ac:spMkLst>
            <pc:docMk/>
            <pc:sldMk cId="3338498956" sldId="585"/>
            <ac:spMk id="306" creationId="{C0CC4691-CD5C-4616-AC6C-D98DE2E68393}"/>
          </ac:spMkLst>
        </pc:spChg>
        <pc:spChg chg="mod">
          <ac:chgData name="reza kabir" userId="af3c95a13102d509" providerId="LiveId" clId="{88200EE4-F4B4-49E8-8126-B01E5FCCBE2D}" dt="2020-05-17T13:47:55.486" v="3109" actId="165"/>
          <ac:spMkLst>
            <pc:docMk/>
            <pc:sldMk cId="3338498956" sldId="585"/>
            <ac:spMk id="307" creationId="{5E5B675A-E761-479B-8535-4B6A0FBC48C1}"/>
          </ac:spMkLst>
        </pc:spChg>
        <pc:spChg chg="mod">
          <ac:chgData name="reza kabir" userId="af3c95a13102d509" providerId="LiveId" clId="{88200EE4-F4B4-49E8-8126-B01E5FCCBE2D}" dt="2020-05-17T13:47:55.486" v="3109" actId="165"/>
          <ac:spMkLst>
            <pc:docMk/>
            <pc:sldMk cId="3338498956" sldId="585"/>
            <ac:spMk id="308" creationId="{889F2507-5188-4455-ABD7-2E1D981DEF0A}"/>
          </ac:spMkLst>
        </pc:spChg>
        <pc:spChg chg="mod">
          <ac:chgData name="reza kabir" userId="af3c95a13102d509" providerId="LiveId" clId="{88200EE4-F4B4-49E8-8126-B01E5FCCBE2D}" dt="2020-05-17T13:47:55.486" v="3109" actId="165"/>
          <ac:spMkLst>
            <pc:docMk/>
            <pc:sldMk cId="3338498956" sldId="585"/>
            <ac:spMk id="309" creationId="{B4EC7FCB-D64F-47C8-80F7-9265DEF9195A}"/>
          </ac:spMkLst>
        </pc:spChg>
        <pc:spChg chg="mod">
          <ac:chgData name="reza kabir" userId="af3c95a13102d509" providerId="LiveId" clId="{88200EE4-F4B4-49E8-8126-B01E5FCCBE2D}" dt="2020-05-17T13:47:55.486" v="3109" actId="165"/>
          <ac:spMkLst>
            <pc:docMk/>
            <pc:sldMk cId="3338498956" sldId="585"/>
            <ac:spMk id="310" creationId="{F3771F0F-7C32-474E-9C68-9E9B6F69FDCB}"/>
          </ac:spMkLst>
        </pc:spChg>
        <pc:spChg chg="mod">
          <ac:chgData name="reza kabir" userId="af3c95a13102d509" providerId="LiveId" clId="{88200EE4-F4B4-49E8-8126-B01E5FCCBE2D}" dt="2020-05-17T13:47:55.486" v="3109" actId="165"/>
          <ac:spMkLst>
            <pc:docMk/>
            <pc:sldMk cId="3338498956" sldId="585"/>
            <ac:spMk id="311" creationId="{866A2B02-E188-4496-8C60-1FA23C145412}"/>
          </ac:spMkLst>
        </pc:spChg>
        <pc:spChg chg="mod">
          <ac:chgData name="reza kabir" userId="af3c95a13102d509" providerId="LiveId" clId="{88200EE4-F4B4-49E8-8126-B01E5FCCBE2D}" dt="2020-05-17T13:47:55.486" v="3109" actId="165"/>
          <ac:spMkLst>
            <pc:docMk/>
            <pc:sldMk cId="3338498956" sldId="585"/>
            <ac:spMk id="312" creationId="{93160CF3-7988-4D39-9ED3-DFDA3EC8D6F9}"/>
          </ac:spMkLst>
        </pc:spChg>
        <pc:spChg chg="mod">
          <ac:chgData name="reza kabir" userId="af3c95a13102d509" providerId="LiveId" clId="{88200EE4-F4B4-49E8-8126-B01E5FCCBE2D}" dt="2020-05-17T13:47:55.486" v="3109" actId="165"/>
          <ac:spMkLst>
            <pc:docMk/>
            <pc:sldMk cId="3338498956" sldId="585"/>
            <ac:spMk id="313" creationId="{36AC1890-6DF4-43F9-86A9-EA163130A29B}"/>
          </ac:spMkLst>
        </pc:spChg>
        <pc:spChg chg="mod">
          <ac:chgData name="reza kabir" userId="af3c95a13102d509" providerId="LiveId" clId="{88200EE4-F4B4-49E8-8126-B01E5FCCBE2D}" dt="2020-05-17T13:47:55.486" v="3109" actId="165"/>
          <ac:spMkLst>
            <pc:docMk/>
            <pc:sldMk cId="3338498956" sldId="585"/>
            <ac:spMk id="314" creationId="{127D6A31-A201-4344-B612-3C2E48E60A70}"/>
          </ac:spMkLst>
        </pc:spChg>
        <pc:spChg chg="mod">
          <ac:chgData name="reza kabir" userId="af3c95a13102d509" providerId="LiveId" clId="{88200EE4-F4B4-49E8-8126-B01E5FCCBE2D}" dt="2020-05-17T13:47:55.486" v="3109" actId="165"/>
          <ac:spMkLst>
            <pc:docMk/>
            <pc:sldMk cId="3338498956" sldId="585"/>
            <ac:spMk id="315" creationId="{27ABCA86-4F1F-4206-910B-B72B28119312}"/>
          </ac:spMkLst>
        </pc:spChg>
        <pc:spChg chg="mod">
          <ac:chgData name="reza kabir" userId="af3c95a13102d509" providerId="LiveId" clId="{88200EE4-F4B4-49E8-8126-B01E5FCCBE2D}" dt="2020-05-17T13:47:55.486" v="3109" actId="165"/>
          <ac:spMkLst>
            <pc:docMk/>
            <pc:sldMk cId="3338498956" sldId="585"/>
            <ac:spMk id="316" creationId="{95DAADAF-E28C-43FD-A8D8-9EBDE1A1F871}"/>
          </ac:spMkLst>
        </pc:spChg>
        <pc:spChg chg="mod">
          <ac:chgData name="reza kabir" userId="af3c95a13102d509" providerId="LiveId" clId="{88200EE4-F4B4-49E8-8126-B01E5FCCBE2D}" dt="2020-05-17T13:47:55.486" v="3109" actId="165"/>
          <ac:spMkLst>
            <pc:docMk/>
            <pc:sldMk cId="3338498956" sldId="585"/>
            <ac:spMk id="317" creationId="{5E57A565-3DCB-4016-80A8-77ABF5F70815}"/>
          </ac:spMkLst>
        </pc:spChg>
        <pc:spChg chg="mod">
          <ac:chgData name="reza kabir" userId="af3c95a13102d509" providerId="LiveId" clId="{88200EE4-F4B4-49E8-8126-B01E5FCCBE2D}" dt="2020-05-17T13:47:55.486" v="3109" actId="165"/>
          <ac:spMkLst>
            <pc:docMk/>
            <pc:sldMk cId="3338498956" sldId="585"/>
            <ac:spMk id="318" creationId="{10F45F03-26EB-4D9C-9DF6-D0B3E3015500}"/>
          </ac:spMkLst>
        </pc:spChg>
        <pc:spChg chg="mod">
          <ac:chgData name="reza kabir" userId="af3c95a13102d509" providerId="LiveId" clId="{88200EE4-F4B4-49E8-8126-B01E5FCCBE2D}" dt="2020-05-17T13:47:55.486" v="3109" actId="165"/>
          <ac:spMkLst>
            <pc:docMk/>
            <pc:sldMk cId="3338498956" sldId="585"/>
            <ac:spMk id="319" creationId="{38479971-D810-4425-BE7C-310D8DDAC405}"/>
          </ac:spMkLst>
        </pc:spChg>
        <pc:spChg chg="mod">
          <ac:chgData name="reza kabir" userId="af3c95a13102d509" providerId="LiveId" clId="{88200EE4-F4B4-49E8-8126-B01E5FCCBE2D}" dt="2020-05-17T13:47:55.486" v="3109" actId="165"/>
          <ac:spMkLst>
            <pc:docMk/>
            <pc:sldMk cId="3338498956" sldId="585"/>
            <ac:spMk id="320" creationId="{B087F53C-0C11-4B81-9951-40536DB3FC36}"/>
          </ac:spMkLst>
        </pc:spChg>
        <pc:spChg chg="mod">
          <ac:chgData name="reza kabir" userId="af3c95a13102d509" providerId="LiveId" clId="{88200EE4-F4B4-49E8-8126-B01E5FCCBE2D}" dt="2020-05-17T13:47:55.486" v="3109" actId="165"/>
          <ac:spMkLst>
            <pc:docMk/>
            <pc:sldMk cId="3338498956" sldId="585"/>
            <ac:spMk id="321" creationId="{C8D64A2E-779E-4DEA-B1B7-88296A10B3F0}"/>
          </ac:spMkLst>
        </pc:spChg>
        <pc:spChg chg="mod">
          <ac:chgData name="reza kabir" userId="af3c95a13102d509" providerId="LiveId" clId="{88200EE4-F4B4-49E8-8126-B01E5FCCBE2D}" dt="2020-05-17T13:47:55.486" v="3109" actId="165"/>
          <ac:spMkLst>
            <pc:docMk/>
            <pc:sldMk cId="3338498956" sldId="585"/>
            <ac:spMk id="322" creationId="{68AB3015-8908-4DFA-8EB6-811A0569B44D}"/>
          </ac:spMkLst>
        </pc:spChg>
        <pc:spChg chg="mod">
          <ac:chgData name="reza kabir" userId="af3c95a13102d509" providerId="LiveId" clId="{88200EE4-F4B4-49E8-8126-B01E5FCCBE2D}" dt="2020-05-17T13:47:55.486" v="3109" actId="165"/>
          <ac:spMkLst>
            <pc:docMk/>
            <pc:sldMk cId="3338498956" sldId="585"/>
            <ac:spMk id="323" creationId="{317FB738-0221-4E80-BF92-2A84D20FD9D9}"/>
          </ac:spMkLst>
        </pc:spChg>
        <pc:spChg chg="mod">
          <ac:chgData name="reza kabir" userId="af3c95a13102d509" providerId="LiveId" clId="{88200EE4-F4B4-49E8-8126-B01E5FCCBE2D}" dt="2020-05-17T13:47:55.486" v="3109" actId="165"/>
          <ac:spMkLst>
            <pc:docMk/>
            <pc:sldMk cId="3338498956" sldId="585"/>
            <ac:spMk id="324" creationId="{5C039FB6-72F8-4143-86CF-2DE26FE39BFF}"/>
          </ac:spMkLst>
        </pc:spChg>
        <pc:spChg chg="mod">
          <ac:chgData name="reza kabir" userId="af3c95a13102d509" providerId="LiveId" clId="{88200EE4-F4B4-49E8-8126-B01E5FCCBE2D}" dt="2020-05-17T13:47:55.486" v="3109" actId="165"/>
          <ac:spMkLst>
            <pc:docMk/>
            <pc:sldMk cId="3338498956" sldId="585"/>
            <ac:spMk id="325" creationId="{98A6C355-671F-40E5-A23C-4B024E0A03BA}"/>
          </ac:spMkLst>
        </pc:spChg>
        <pc:spChg chg="mod">
          <ac:chgData name="reza kabir" userId="af3c95a13102d509" providerId="LiveId" clId="{88200EE4-F4B4-49E8-8126-B01E5FCCBE2D}" dt="2020-05-17T13:47:55.486" v="3109" actId="165"/>
          <ac:spMkLst>
            <pc:docMk/>
            <pc:sldMk cId="3338498956" sldId="585"/>
            <ac:spMk id="326" creationId="{3AF32CCC-C23C-4EC8-A010-830D9D6327FC}"/>
          </ac:spMkLst>
        </pc:spChg>
        <pc:spChg chg="mod">
          <ac:chgData name="reza kabir" userId="af3c95a13102d509" providerId="LiveId" clId="{88200EE4-F4B4-49E8-8126-B01E5FCCBE2D}" dt="2020-05-17T13:47:55.486" v="3109" actId="165"/>
          <ac:spMkLst>
            <pc:docMk/>
            <pc:sldMk cId="3338498956" sldId="585"/>
            <ac:spMk id="327" creationId="{D8CF2F08-D3A6-4BC6-BA93-B79A66D14B19}"/>
          </ac:spMkLst>
        </pc:spChg>
        <pc:spChg chg="mod">
          <ac:chgData name="reza kabir" userId="af3c95a13102d509" providerId="LiveId" clId="{88200EE4-F4B4-49E8-8126-B01E5FCCBE2D}" dt="2020-05-17T13:47:55.486" v="3109" actId="165"/>
          <ac:spMkLst>
            <pc:docMk/>
            <pc:sldMk cId="3338498956" sldId="585"/>
            <ac:spMk id="328" creationId="{9E803649-C3C4-463F-9D2A-929F285A84AC}"/>
          </ac:spMkLst>
        </pc:spChg>
        <pc:spChg chg="mod">
          <ac:chgData name="reza kabir" userId="af3c95a13102d509" providerId="LiveId" clId="{88200EE4-F4B4-49E8-8126-B01E5FCCBE2D}" dt="2020-05-17T13:47:55.486" v="3109" actId="165"/>
          <ac:spMkLst>
            <pc:docMk/>
            <pc:sldMk cId="3338498956" sldId="585"/>
            <ac:spMk id="329" creationId="{380B9C40-B521-4929-86EB-C8543DBDF33B}"/>
          </ac:spMkLst>
        </pc:spChg>
        <pc:spChg chg="mod">
          <ac:chgData name="reza kabir" userId="af3c95a13102d509" providerId="LiveId" clId="{88200EE4-F4B4-49E8-8126-B01E5FCCBE2D}" dt="2020-05-17T13:47:55.486" v="3109" actId="165"/>
          <ac:spMkLst>
            <pc:docMk/>
            <pc:sldMk cId="3338498956" sldId="585"/>
            <ac:spMk id="330" creationId="{69009D51-A584-460A-8399-907F07474A64}"/>
          </ac:spMkLst>
        </pc:spChg>
        <pc:spChg chg="mod">
          <ac:chgData name="reza kabir" userId="af3c95a13102d509" providerId="LiveId" clId="{88200EE4-F4B4-49E8-8126-B01E5FCCBE2D}" dt="2020-05-17T13:47:55.486" v="3109" actId="165"/>
          <ac:spMkLst>
            <pc:docMk/>
            <pc:sldMk cId="3338498956" sldId="585"/>
            <ac:spMk id="331" creationId="{1A7DF4BF-D949-4054-BE14-36DBB7EFEB1F}"/>
          </ac:spMkLst>
        </pc:spChg>
        <pc:spChg chg="mod">
          <ac:chgData name="reza kabir" userId="af3c95a13102d509" providerId="LiveId" clId="{88200EE4-F4B4-49E8-8126-B01E5FCCBE2D}" dt="2020-05-17T13:47:55.486" v="3109" actId="165"/>
          <ac:spMkLst>
            <pc:docMk/>
            <pc:sldMk cId="3338498956" sldId="585"/>
            <ac:spMk id="332" creationId="{53B28135-9ECB-490C-A62A-C9675D2E1618}"/>
          </ac:spMkLst>
        </pc:spChg>
        <pc:spChg chg="mod">
          <ac:chgData name="reza kabir" userId="af3c95a13102d509" providerId="LiveId" clId="{88200EE4-F4B4-49E8-8126-B01E5FCCBE2D}" dt="2020-05-17T13:47:55.486" v="3109" actId="165"/>
          <ac:spMkLst>
            <pc:docMk/>
            <pc:sldMk cId="3338498956" sldId="585"/>
            <ac:spMk id="333" creationId="{8186DEFA-ECC1-4B86-81A3-E63932559B0D}"/>
          </ac:spMkLst>
        </pc:spChg>
        <pc:spChg chg="mod">
          <ac:chgData name="reza kabir" userId="af3c95a13102d509" providerId="LiveId" clId="{88200EE4-F4B4-49E8-8126-B01E5FCCBE2D}" dt="2020-05-17T13:47:55.486" v="3109" actId="165"/>
          <ac:spMkLst>
            <pc:docMk/>
            <pc:sldMk cId="3338498956" sldId="585"/>
            <ac:spMk id="334" creationId="{BEBB30C2-CE63-4A6B-A318-A9AA94E9E514}"/>
          </ac:spMkLst>
        </pc:spChg>
        <pc:spChg chg="mod">
          <ac:chgData name="reza kabir" userId="af3c95a13102d509" providerId="LiveId" clId="{88200EE4-F4B4-49E8-8126-B01E5FCCBE2D}" dt="2020-05-17T13:47:55.486" v="3109" actId="165"/>
          <ac:spMkLst>
            <pc:docMk/>
            <pc:sldMk cId="3338498956" sldId="585"/>
            <ac:spMk id="335" creationId="{D0E1EF64-7496-4210-9748-C75D1F30AC8B}"/>
          </ac:spMkLst>
        </pc:spChg>
        <pc:spChg chg="mod">
          <ac:chgData name="reza kabir" userId="af3c95a13102d509" providerId="LiveId" clId="{88200EE4-F4B4-49E8-8126-B01E5FCCBE2D}" dt="2020-05-17T13:47:55.486" v="3109" actId="165"/>
          <ac:spMkLst>
            <pc:docMk/>
            <pc:sldMk cId="3338498956" sldId="585"/>
            <ac:spMk id="336" creationId="{1297EBC1-D07E-4D72-90EA-E42BBEF4F0AD}"/>
          </ac:spMkLst>
        </pc:spChg>
        <pc:spChg chg="mod">
          <ac:chgData name="reza kabir" userId="af3c95a13102d509" providerId="LiveId" clId="{88200EE4-F4B4-49E8-8126-B01E5FCCBE2D}" dt="2020-05-17T13:47:55.486" v="3109" actId="165"/>
          <ac:spMkLst>
            <pc:docMk/>
            <pc:sldMk cId="3338498956" sldId="585"/>
            <ac:spMk id="337" creationId="{9FEE08AB-2259-493A-ABAB-40E1F96A4F88}"/>
          </ac:spMkLst>
        </pc:spChg>
        <pc:spChg chg="mod">
          <ac:chgData name="reza kabir" userId="af3c95a13102d509" providerId="LiveId" clId="{88200EE4-F4B4-49E8-8126-B01E5FCCBE2D}" dt="2020-05-17T13:47:55.486" v="3109" actId="165"/>
          <ac:spMkLst>
            <pc:docMk/>
            <pc:sldMk cId="3338498956" sldId="585"/>
            <ac:spMk id="338" creationId="{56ACAC41-B2F8-447A-9AE4-5B3E5DF8EA2A}"/>
          </ac:spMkLst>
        </pc:spChg>
        <pc:spChg chg="mod">
          <ac:chgData name="reza kabir" userId="af3c95a13102d509" providerId="LiveId" clId="{88200EE4-F4B4-49E8-8126-B01E5FCCBE2D}" dt="2020-05-17T13:47:55.486" v="3109" actId="165"/>
          <ac:spMkLst>
            <pc:docMk/>
            <pc:sldMk cId="3338498956" sldId="585"/>
            <ac:spMk id="339" creationId="{232B4B28-367C-4DC4-8D2A-625858367ACF}"/>
          </ac:spMkLst>
        </pc:spChg>
        <pc:spChg chg="mod">
          <ac:chgData name="reza kabir" userId="af3c95a13102d509" providerId="LiveId" clId="{88200EE4-F4B4-49E8-8126-B01E5FCCBE2D}" dt="2020-05-17T13:47:55.486" v="3109" actId="165"/>
          <ac:spMkLst>
            <pc:docMk/>
            <pc:sldMk cId="3338498956" sldId="585"/>
            <ac:spMk id="340" creationId="{AC0E46EB-5237-4837-9166-BB12E0AAF672}"/>
          </ac:spMkLst>
        </pc:spChg>
        <pc:spChg chg="mod">
          <ac:chgData name="reza kabir" userId="af3c95a13102d509" providerId="LiveId" clId="{88200EE4-F4B4-49E8-8126-B01E5FCCBE2D}" dt="2020-05-17T13:47:55.486" v="3109" actId="165"/>
          <ac:spMkLst>
            <pc:docMk/>
            <pc:sldMk cId="3338498956" sldId="585"/>
            <ac:spMk id="341" creationId="{BB899666-6876-4217-917E-C4973510CB88}"/>
          </ac:spMkLst>
        </pc:spChg>
        <pc:spChg chg="mod">
          <ac:chgData name="reza kabir" userId="af3c95a13102d509" providerId="LiveId" clId="{88200EE4-F4B4-49E8-8126-B01E5FCCBE2D}" dt="2020-05-17T13:47:55.486" v="3109" actId="165"/>
          <ac:spMkLst>
            <pc:docMk/>
            <pc:sldMk cId="3338498956" sldId="585"/>
            <ac:spMk id="342" creationId="{83C26D5D-A93C-44DF-8350-968FBAD86623}"/>
          </ac:spMkLst>
        </pc:spChg>
        <pc:spChg chg="mod">
          <ac:chgData name="reza kabir" userId="af3c95a13102d509" providerId="LiveId" clId="{88200EE4-F4B4-49E8-8126-B01E5FCCBE2D}" dt="2020-05-17T13:47:55.486" v="3109" actId="165"/>
          <ac:spMkLst>
            <pc:docMk/>
            <pc:sldMk cId="3338498956" sldId="585"/>
            <ac:spMk id="343" creationId="{D1926AA2-DDAF-4991-96D5-AB69D0AB8773}"/>
          </ac:spMkLst>
        </pc:spChg>
        <pc:spChg chg="mod">
          <ac:chgData name="reza kabir" userId="af3c95a13102d509" providerId="LiveId" clId="{88200EE4-F4B4-49E8-8126-B01E5FCCBE2D}" dt="2020-05-17T13:47:55.486" v="3109" actId="165"/>
          <ac:spMkLst>
            <pc:docMk/>
            <pc:sldMk cId="3338498956" sldId="585"/>
            <ac:spMk id="344" creationId="{EAB40847-E892-48C2-850E-B90A714F0F66}"/>
          </ac:spMkLst>
        </pc:spChg>
        <pc:spChg chg="mod">
          <ac:chgData name="reza kabir" userId="af3c95a13102d509" providerId="LiveId" clId="{88200EE4-F4B4-49E8-8126-B01E5FCCBE2D}" dt="2020-05-17T13:47:55.486" v="3109" actId="165"/>
          <ac:spMkLst>
            <pc:docMk/>
            <pc:sldMk cId="3338498956" sldId="585"/>
            <ac:spMk id="345" creationId="{DD0A9B5E-42CA-429C-A23B-E9060CB84326}"/>
          </ac:spMkLst>
        </pc:spChg>
        <pc:spChg chg="mod">
          <ac:chgData name="reza kabir" userId="af3c95a13102d509" providerId="LiveId" clId="{88200EE4-F4B4-49E8-8126-B01E5FCCBE2D}" dt="2020-05-17T13:47:55.486" v="3109" actId="165"/>
          <ac:spMkLst>
            <pc:docMk/>
            <pc:sldMk cId="3338498956" sldId="585"/>
            <ac:spMk id="346" creationId="{59826823-F600-4042-9ED9-0E6618D189C4}"/>
          </ac:spMkLst>
        </pc:spChg>
        <pc:spChg chg="mod">
          <ac:chgData name="reza kabir" userId="af3c95a13102d509" providerId="LiveId" clId="{88200EE4-F4B4-49E8-8126-B01E5FCCBE2D}" dt="2020-05-17T13:47:55.486" v="3109" actId="165"/>
          <ac:spMkLst>
            <pc:docMk/>
            <pc:sldMk cId="3338498956" sldId="585"/>
            <ac:spMk id="347" creationId="{1E55A6CB-7D23-4C33-8700-A164636AD15C}"/>
          </ac:spMkLst>
        </pc:spChg>
        <pc:spChg chg="mod">
          <ac:chgData name="reza kabir" userId="af3c95a13102d509" providerId="LiveId" clId="{88200EE4-F4B4-49E8-8126-B01E5FCCBE2D}" dt="2020-05-17T13:47:55.486" v="3109" actId="165"/>
          <ac:spMkLst>
            <pc:docMk/>
            <pc:sldMk cId="3338498956" sldId="585"/>
            <ac:spMk id="348" creationId="{87273FC0-DF22-4224-827D-CE90E95C23B9}"/>
          </ac:spMkLst>
        </pc:spChg>
        <pc:spChg chg="mod">
          <ac:chgData name="reza kabir" userId="af3c95a13102d509" providerId="LiveId" clId="{88200EE4-F4B4-49E8-8126-B01E5FCCBE2D}" dt="2020-05-17T13:47:55.486" v="3109" actId="165"/>
          <ac:spMkLst>
            <pc:docMk/>
            <pc:sldMk cId="3338498956" sldId="585"/>
            <ac:spMk id="349" creationId="{D964AF2B-D1B5-45CE-B883-E918577D91B5}"/>
          </ac:spMkLst>
        </pc:spChg>
        <pc:spChg chg="mod">
          <ac:chgData name="reza kabir" userId="af3c95a13102d509" providerId="LiveId" clId="{88200EE4-F4B4-49E8-8126-B01E5FCCBE2D}" dt="2020-05-17T13:47:55.486" v="3109" actId="165"/>
          <ac:spMkLst>
            <pc:docMk/>
            <pc:sldMk cId="3338498956" sldId="585"/>
            <ac:spMk id="350" creationId="{88EF89C1-4904-4466-99BA-DDFA7BFED7EE}"/>
          </ac:spMkLst>
        </pc:spChg>
        <pc:spChg chg="mod">
          <ac:chgData name="reza kabir" userId="af3c95a13102d509" providerId="LiveId" clId="{88200EE4-F4B4-49E8-8126-B01E5FCCBE2D}" dt="2020-05-17T13:47:55.486" v="3109" actId="165"/>
          <ac:spMkLst>
            <pc:docMk/>
            <pc:sldMk cId="3338498956" sldId="585"/>
            <ac:spMk id="351" creationId="{8E561ABD-8421-4297-A65D-6092F03A1A65}"/>
          </ac:spMkLst>
        </pc:spChg>
        <pc:spChg chg="mod">
          <ac:chgData name="reza kabir" userId="af3c95a13102d509" providerId="LiveId" clId="{88200EE4-F4B4-49E8-8126-B01E5FCCBE2D}" dt="2020-05-17T13:47:55.486" v="3109" actId="165"/>
          <ac:spMkLst>
            <pc:docMk/>
            <pc:sldMk cId="3338498956" sldId="585"/>
            <ac:spMk id="352" creationId="{C88754E4-A893-4058-9757-A4B46837E1E2}"/>
          </ac:spMkLst>
        </pc:spChg>
        <pc:spChg chg="mod">
          <ac:chgData name="reza kabir" userId="af3c95a13102d509" providerId="LiveId" clId="{88200EE4-F4B4-49E8-8126-B01E5FCCBE2D}" dt="2020-05-17T13:47:55.486" v="3109" actId="165"/>
          <ac:spMkLst>
            <pc:docMk/>
            <pc:sldMk cId="3338498956" sldId="585"/>
            <ac:spMk id="353" creationId="{7EAE3890-D5CA-4588-8E07-61598AC81BE8}"/>
          </ac:spMkLst>
        </pc:spChg>
        <pc:spChg chg="mod">
          <ac:chgData name="reza kabir" userId="af3c95a13102d509" providerId="LiveId" clId="{88200EE4-F4B4-49E8-8126-B01E5FCCBE2D}" dt="2020-05-17T13:47:55.486" v="3109" actId="165"/>
          <ac:spMkLst>
            <pc:docMk/>
            <pc:sldMk cId="3338498956" sldId="585"/>
            <ac:spMk id="354" creationId="{D234DEAC-4351-4C28-AE63-AD11C7858EE5}"/>
          </ac:spMkLst>
        </pc:spChg>
        <pc:spChg chg="mod">
          <ac:chgData name="reza kabir" userId="af3c95a13102d509" providerId="LiveId" clId="{88200EE4-F4B4-49E8-8126-B01E5FCCBE2D}" dt="2020-05-17T13:47:55.486" v="3109" actId="165"/>
          <ac:spMkLst>
            <pc:docMk/>
            <pc:sldMk cId="3338498956" sldId="585"/>
            <ac:spMk id="355" creationId="{C919B343-0B4C-4062-83FB-ACC257DF4AA2}"/>
          </ac:spMkLst>
        </pc:spChg>
        <pc:spChg chg="mod">
          <ac:chgData name="reza kabir" userId="af3c95a13102d509" providerId="LiveId" clId="{88200EE4-F4B4-49E8-8126-B01E5FCCBE2D}" dt="2020-05-17T13:47:55.486" v="3109" actId="165"/>
          <ac:spMkLst>
            <pc:docMk/>
            <pc:sldMk cId="3338498956" sldId="585"/>
            <ac:spMk id="356" creationId="{AB4DCE96-6255-4A9A-A9C1-860EA74AE5E5}"/>
          </ac:spMkLst>
        </pc:spChg>
        <pc:spChg chg="mod">
          <ac:chgData name="reza kabir" userId="af3c95a13102d509" providerId="LiveId" clId="{88200EE4-F4B4-49E8-8126-B01E5FCCBE2D}" dt="2020-05-17T13:47:55.486" v="3109" actId="165"/>
          <ac:spMkLst>
            <pc:docMk/>
            <pc:sldMk cId="3338498956" sldId="585"/>
            <ac:spMk id="357" creationId="{F99B381B-B08D-4159-841C-FC2C7A71B863}"/>
          </ac:spMkLst>
        </pc:spChg>
        <pc:spChg chg="mod">
          <ac:chgData name="reza kabir" userId="af3c95a13102d509" providerId="LiveId" clId="{88200EE4-F4B4-49E8-8126-B01E5FCCBE2D}" dt="2020-05-17T13:47:55.486" v="3109" actId="165"/>
          <ac:spMkLst>
            <pc:docMk/>
            <pc:sldMk cId="3338498956" sldId="585"/>
            <ac:spMk id="358" creationId="{256DD108-7069-422E-96C0-22FACE62B93F}"/>
          </ac:spMkLst>
        </pc:spChg>
        <pc:spChg chg="mod">
          <ac:chgData name="reza kabir" userId="af3c95a13102d509" providerId="LiveId" clId="{88200EE4-F4B4-49E8-8126-B01E5FCCBE2D}" dt="2020-05-17T13:47:55.486" v="3109" actId="165"/>
          <ac:spMkLst>
            <pc:docMk/>
            <pc:sldMk cId="3338498956" sldId="585"/>
            <ac:spMk id="359" creationId="{5F6A6603-3F97-4F8A-9C99-2846804CAE34}"/>
          </ac:spMkLst>
        </pc:spChg>
        <pc:spChg chg="mod">
          <ac:chgData name="reza kabir" userId="af3c95a13102d509" providerId="LiveId" clId="{88200EE4-F4B4-49E8-8126-B01E5FCCBE2D}" dt="2020-05-17T13:47:55.486" v="3109" actId="165"/>
          <ac:spMkLst>
            <pc:docMk/>
            <pc:sldMk cId="3338498956" sldId="585"/>
            <ac:spMk id="360" creationId="{F11F72ED-30AB-40CD-A541-5F15BF7B471F}"/>
          </ac:spMkLst>
        </pc:spChg>
        <pc:spChg chg="mod">
          <ac:chgData name="reza kabir" userId="af3c95a13102d509" providerId="LiveId" clId="{88200EE4-F4B4-49E8-8126-B01E5FCCBE2D}" dt="2020-05-17T13:47:55.486" v="3109" actId="165"/>
          <ac:spMkLst>
            <pc:docMk/>
            <pc:sldMk cId="3338498956" sldId="585"/>
            <ac:spMk id="361" creationId="{EE613FCD-7737-4355-A192-C292302C947F}"/>
          </ac:spMkLst>
        </pc:spChg>
        <pc:spChg chg="mod">
          <ac:chgData name="reza kabir" userId="af3c95a13102d509" providerId="LiveId" clId="{88200EE4-F4B4-49E8-8126-B01E5FCCBE2D}" dt="2020-05-17T13:47:55.486" v="3109" actId="165"/>
          <ac:spMkLst>
            <pc:docMk/>
            <pc:sldMk cId="3338498956" sldId="585"/>
            <ac:spMk id="362" creationId="{6E1D5A90-39D4-41AD-B67C-6E0AB8010A33}"/>
          </ac:spMkLst>
        </pc:spChg>
        <pc:spChg chg="mod">
          <ac:chgData name="reza kabir" userId="af3c95a13102d509" providerId="LiveId" clId="{88200EE4-F4B4-49E8-8126-B01E5FCCBE2D}" dt="2020-05-17T13:47:55.486" v="3109" actId="165"/>
          <ac:spMkLst>
            <pc:docMk/>
            <pc:sldMk cId="3338498956" sldId="585"/>
            <ac:spMk id="363" creationId="{F221A61E-D8B0-43D3-BA3A-F71BB790C947}"/>
          </ac:spMkLst>
        </pc:spChg>
        <pc:spChg chg="mod">
          <ac:chgData name="reza kabir" userId="af3c95a13102d509" providerId="LiveId" clId="{88200EE4-F4B4-49E8-8126-B01E5FCCBE2D}" dt="2020-05-17T13:47:55.486" v="3109" actId="165"/>
          <ac:spMkLst>
            <pc:docMk/>
            <pc:sldMk cId="3338498956" sldId="585"/>
            <ac:spMk id="364" creationId="{DBCC18E2-8E65-4F0C-921B-45A9EE630E45}"/>
          </ac:spMkLst>
        </pc:spChg>
        <pc:spChg chg="mod">
          <ac:chgData name="reza kabir" userId="af3c95a13102d509" providerId="LiveId" clId="{88200EE4-F4B4-49E8-8126-B01E5FCCBE2D}" dt="2020-05-17T13:47:55.486" v="3109" actId="165"/>
          <ac:spMkLst>
            <pc:docMk/>
            <pc:sldMk cId="3338498956" sldId="585"/>
            <ac:spMk id="365" creationId="{85F5EB56-52EE-4EC5-BBF0-D23E1550E2E8}"/>
          </ac:spMkLst>
        </pc:spChg>
        <pc:spChg chg="mod">
          <ac:chgData name="reza kabir" userId="af3c95a13102d509" providerId="LiveId" clId="{88200EE4-F4B4-49E8-8126-B01E5FCCBE2D}" dt="2020-05-17T13:47:55.486" v="3109" actId="165"/>
          <ac:spMkLst>
            <pc:docMk/>
            <pc:sldMk cId="3338498956" sldId="585"/>
            <ac:spMk id="366" creationId="{346AE218-E215-4E2E-B19B-EA4409A8D1DB}"/>
          </ac:spMkLst>
        </pc:spChg>
        <pc:spChg chg="mod">
          <ac:chgData name="reza kabir" userId="af3c95a13102d509" providerId="LiveId" clId="{88200EE4-F4B4-49E8-8126-B01E5FCCBE2D}" dt="2020-05-17T13:47:55.486" v="3109" actId="165"/>
          <ac:spMkLst>
            <pc:docMk/>
            <pc:sldMk cId="3338498956" sldId="585"/>
            <ac:spMk id="368" creationId="{97BE6CAA-3773-4FFD-8C38-2B8B420E3290}"/>
          </ac:spMkLst>
        </pc:spChg>
        <pc:spChg chg="mod">
          <ac:chgData name="reza kabir" userId="af3c95a13102d509" providerId="LiveId" clId="{88200EE4-F4B4-49E8-8126-B01E5FCCBE2D}" dt="2020-05-17T13:47:55.486" v="3109" actId="165"/>
          <ac:spMkLst>
            <pc:docMk/>
            <pc:sldMk cId="3338498956" sldId="585"/>
            <ac:spMk id="369" creationId="{B71BE9C2-98EF-45A1-9F6B-090F6BB5BAA1}"/>
          </ac:spMkLst>
        </pc:spChg>
        <pc:spChg chg="mod">
          <ac:chgData name="reza kabir" userId="af3c95a13102d509" providerId="LiveId" clId="{88200EE4-F4B4-49E8-8126-B01E5FCCBE2D}" dt="2020-05-17T13:47:55.486" v="3109" actId="165"/>
          <ac:spMkLst>
            <pc:docMk/>
            <pc:sldMk cId="3338498956" sldId="585"/>
            <ac:spMk id="370" creationId="{B8F17E62-32EA-405B-AF18-37E46B891AD8}"/>
          </ac:spMkLst>
        </pc:spChg>
        <pc:spChg chg="mod">
          <ac:chgData name="reza kabir" userId="af3c95a13102d509" providerId="LiveId" clId="{88200EE4-F4B4-49E8-8126-B01E5FCCBE2D}" dt="2020-05-17T13:47:55.486" v="3109" actId="165"/>
          <ac:spMkLst>
            <pc:docMk/>
            <pc:sldMk cId="3338498956" sldId="585"/>
            <ac:spMk id="371" creationId="{C4B01654-0D4B-4EC8-A5FF-D6D722219348}"/>
          </ac:spMkLst>
        </pc:spChg>
        <pc:spChg chg="mod">
          <ac:chgData name="reza kabir" userId="af3c95a13102d509" providerId="LiveId" clId="{88200EE4-F4B4-49E8-8126-B01E5FCCBE2D}" dt="2020-05-17T13:47:55.486" v="3109" actId="165"/>
          <ac:spMkLst>
            <pc:docMk/>
            <pc:sldMk cId="3338498956" sldId="585"/>
            <ac:spMk id="372" creationId="{D564B2EC-7856-4A26-8E36-564B8EBCC018}"/>
          </ac:spMkLst>
        </pc:spChg>
        <pc:spChg chg="mod">
          <ac:chgData name="reza kabir" userId="af3c95a13102d509" providerId="LiveId" clId="{88200EE4-F4B4-49E8-8126-B01E5FCCBE2D}" dt="2020-05-17T13:47:55.486" v="3109" actId="165"/>
          <ac:spMkLst>
            <pc:docMk/>
            <pc:sldMk cId="3338498956" sldId="585"/>
            <ac:spMk id="373" creationId="{B38A0E21-4670-46F9-9079-D36A4C2CB7BD}"/>
          </ac:spMkLst>
        </pc:spChg>
        <pc:spChg chg="mod">
          <ac:chgData name="reza kabir" userId="af3c95a13102d509" providerId="LiveId" clId="{88200EE4-F4B4-49E8-8126-B01E5FCCBE2D}" dt="2020-05-17T13:47:55.486" v="3109" actId="165"/>
          <ac:spMkLst>
            <pc:docMk/>
            <pc:sldMk cId="3338498956" sldId="585"/>
            <ac:spMk id="374" creationId="{0956B488-E3E9-4E51-8723-EA7F7D3D05B8}"/>
          </ac:spMkLst>
        </pc:spChg>
        <pc:spChg chg="mod">
          <ac:chgData name="reza kabir" userId="af3c95a13102d509" providerId="LiveId" clId="{88200EE4-F4B4-49E8-8126-B01E5FCCBE2D}" dt="2020-05-17T13:47:55.486" v="3109" actId="165"/>
          <ac:spMkLst>
            <pc:docMk/>
            <pc:sldMk cId="3338498956" sldId="585"/>
            <ac:spMk id="375" creationId="{F2080993-479C-4C44-B492-884B94452365}"/>
          </ac:spMkLst>
        </pc:spChg>
        <pc:spChg chg="mod">
          <ac:chgData name="reza kabir" userId="af3c95a13102d509" providerId="LiveId" clId="{88200EE4-F4B4-49E8-8126-B01E5FCCBE2D}" dt="2020-05-17T13:47:55.486" v="3109" actId="165"/>
          <ac:spMkLst>
            <pc:docMk/>
            <pc:sldMk cId="3338498956" sldId="585"/>
            <ac:spMk id="376" creationId="{8A9BC009-EF45-4B5E-A2F3-7A44E48040E7}"/>
          </ac:spMkLst>
        </pc:spChg>
        <pc:spChg chg="mod">
          <ac:chgData name="reza kabir" userId="af3c95a13102d509" providerId="LiveId" clId="{88200EE4-F4B4-49E8-8126-B01E5FCCBE2D}" dt="2020-05-17T13:47:55.486" v="3109" actId="165"/>
          <ac:spMkLst>
            <pc:docMk/>
            <pc:sldMk cId="3338498956" sldId="585"/>
            <ac:spMk id="377" creationId="{0AB3E05E-51E7-47F5-832F-4FD9B9F957FA}"/>
          </ac:spMkLst>
        </pc:spChg>
        <pc:spChg chg="mod">
          <ac:chgData name="reza kabir" userId="af3c95a13102d509" providerId="LiveId" clId="{88200EE4-F4B4-49E8-8126-B01E5FCCBE2D}" dt="2020-05-17T13:47:55.486" v="3109" actId="165"/>
          <ac:spMkLst>
            <pc:docMk/>
            <pc:sldMk cId="3338498956" sldId="585"/>
            <ac:spMk id="379" creationId="{62AD6A8E-C615-4CD7-BFCC-6512F1C75906}"/>
          </ac:spMkLst>
        </pc:spChg>
        <pc:spChg chg="mod">
          <ac:chgData name="reza kabir" userId="af3c95a13102d509" providerId="LiveId" clId="{88200EE4-F4B4-49E8-8126-B01E5FCCBE2D}" dt="2020-05-17T13:47:55.486" v="3109" actId="165"/>
          <ac:spMkLst>
            <pc:docMk/>
            <pc:sldMk cId="3338498956" sldId="585"/>
            <ac:spMk id="380" creationId="{E9CEE913-985F-4DF2-AF8A-A460836D314C}"/>
          </ac:spMkLst>
        </pc:spChg>
        <pc:spChg chg="mod">
          <ac:chgData name="reza kabir" userId="af3c95a13102d509" providerId="LiveId" clId="{88200EE4-F4B4-49E8-8126-B01E5FCCBE2D}" dt="2020-05-17T13:47:55.486" v="3109" actId="165"/>
          <ac:spMkLst>
            <pc:docMk/>
            <pc:sldMk cId="3338498956" sldId="585"/>
            <ac:spMk id="381" creationId="{5CDC1D7E-02B5-41B6-B9E1-4300864C2DB2}"/>
          </ac:spMkLst>
        </pc:spChg>
        <pc:spChg chg="mod">
          <ac:chgData name="reza kabir" userId="af3c95a13102d509" providerId="LiveId" clId="{88200EE4-F4B4-49E8-8126-B01E5FCCBE2D}" dt="2020-05-17T13:47:55.486" v="3109" actId="165"/>
          <ac:spMkLst>
            <pc:docMk/>
            <pc:sldMk cId="3338498956" sldId="585"/>
            <ac:spMk id="382" creationId="{92CC68FC-873B-4B9B-8BDA-E78B5EAF9671}"/>
          </ac:spMkLst>
        </pc:spChg>
        <pc:spChg chg="mod">
          <ac:chgData name="reza kabir" userId="af3c95a13102d509" providerId="LiveId" clId="{88200EE4-F4B4-49E8-8126-B01E5FCCBE2D}" dt="2020-05-17T13:47:55.486" v="3109" actId="165"/>
          <ac:spMkLst>
            <pc:docMk/>
            <pc:sldMk cId="3338498956" sldId="585"/>
            <ac:spMk id="383" creationId="{A3074CBF-5D6E-4ACF-A7B5-3DA98676FF86}"/>
          </ac:spMkLst>
        </pc:spChg>
        <pc:spChg chg="mod">
          <ac:chgData name="reza kabir" userId="af3c95a13102d509" providerId="LiveId" clId="{88200EE4-F4B4-49E8-8126-B01E5FCCBE2D}" dt="2020-05-17T13:47:55.486" v="3109" actId="165"/>
          <ac:spMkLst>
            <pc:docMk/>
            <pc:sldMk cId="3338498956" sldId="585"/>
            <ac:spMk id="384" creationId="{5999BD4E-1E78-4244-A9B8-6CC436CF379A}"/>
          </ac:spMkLst>
        </pc:spChg>
        <pc:spChg chg="mod">
          <ac:chgData name="reza kabir" userId="af3c95a13102d509" providerId="LiveId" clId="{88200EE4-F4B4-49E8-8126-B01E5FCCBE2D}" dt="2020-05-17T13:47:55.486" v="3109" actId="165"/>
          <ac:spMkLst>
            <pc:docMk/>
            <pc:sldMk cId="3338498956" sldId="585"/>
            <ac:spMk id="385" creationId="{DBA17078-DA46-4651-9D4F-9313F11772B0}"/>
          </ac:spMkLst>
        </pc:spChg>
        <pc:spChg chg="mod">
          <ac:chgData name="reza kabir" userId="af3c95a13102d509" providerId="LiveId" clId="{88200EE4-F4B4-49E8-8126-B01E5FCCBE2D}" dt="2020-05-17T13:47:55.486" v="3109" actId="165"/>
          <ac:spMkLst>
            <pc:docMk/>
            <pc:sldMk cId="3338498956" sldId="585"/>
            <ac:spMk id="386" creationId="{34221654-B5AD-4675-A35C-600241F28EF9}"/>
          </ac:spMkLst>
        </pc:spChg>
        <pc:spChg chg="mod">
          <ac:chgData name="reza kabir" userId="af3c95a13102d509" providerId="LiveId" clId="{88200EE4-F4B4-49E8-8126-B01E5FCCBE2D}" dt="2020-05-17T13:47:55.486" v="3109" actId="165"/>
          <ac:spMkLst>
            <pc:docMk/>
            <pc:sldMk cId="3338498956" sldId="585"/>
            <ac:spMk id="387" creationId="{2DD7EA39-3D76-44D0-A881-CBA2B5DD50FD}"/>
          </ac:spMkLst>
        </pc:spChg>
        <pc:spChg chg="mod">
          <ac:chgData name="reza kabir" userId="af3c95a13102d509" providerId="LiveId" clId="{88200EE4-F4B4-49E8-8126-B01E5FCCBE2D}" dt="2020-05-17T13:47:55.486" v="3109" actId="165"/>
          <ac:spMkLst>
            <pc:docMk/>
            <pc:sldMk cId="3338498956" sldId="585"/>
            <ac:spMk id="388" creationId="{FA22B024-F5AD-4106-9F27-18ABC40846BE}"/>
          </ac:spMkLst>
        </pc:spChg>
        <pc:spChg chg="mod">
          <ac:chgData name="reza kabir" userId="af3c95a13102d509" providerId="LiveId" clId="{88200EE4-F4B4-49E8-8126-B01E5FCCBE2D}" dt="2020-05-17T13:47:55.486" v="3109" actId="165"/>
          <ac:spMkLst>
            <pc:docMk/>
            <pc:sldMk cId="3338498956" sldId="585"/>
            <ac:spMk id="389" creationId="{ED94D748-274D-452B-9667-9DF2D6421355}"/>
          </ac:spMkLst>
        </pc:spChg>
        <pc:spChg chg="mod">
          <ac:chgData name="reza kabir" userId="af3c95a13102d509" providerId="LiveId" clId="{88200EE4-F4B4-49E8-8126-B01E5FCCBE2D}" dt="2020-05-17T13:47:55.486" v="3109" actId="165"/>
          <ac:spMkLst>
            <pc:docMk/>
            <pc:sldMk cId="3338498956" sldId="585"/>
            <ac:spMk id="390" creationId="{76122321-C661-45C9-9085-F72FDD636F7D}"/>
          </ac:spMkLst>
        </pc:spChg>
        <pc:spChg chg="mod">
          <ac:chgData name="reza kabir" userId="af3c95a13102d509" providerId="LiveId" clId="{88200EE4-F4B4-49E8-8126-B01E5FCCBE2D}" dt="2020-05-17T13:47:55.486" v="3109" actId="165"/>
          <ac:spMkLst>
            <pc:docMk/>
            <pc:sldMk cId="3338498956" sldId="585"/>
            <ac:spMk id="391" creationId="{9DEB94EE-60DF-42B6-8BCB-E28B65E07FE1}"/>
          </ac:spMkLst>
        </pc:spChg>
        <pc:spChg chg="mod">
          <ac:chgData name="reza kabir" userId="af3c95a13102d509" providerId="LiveId" clId="{88200EE4-F4B4-49E8-8126-B01E5FCCBE2D}" dt="2020-05-17T13:47:55.486" v="3109" actId="165"/>
          <ac:spMkLst>
            <pc:docMk/>
            <pc:sldMk cId="3338498956" sldId="585"/>
            <ac:spMk id="392" creationId="{6F515621-EA5E-4450-9D2E-3113B6692F55}"/>
          </ac:spMkLst>
        </pc:spChg>
        <pc:spChg chg="mod">
          <ac:chgData name="reza kabir" userId="af3c95a13102d509" providerId="LiveId" clId="{88200EE4-F4B4-49E8-8126-B01E5FCCBE2D}" dt="2020-05-17T13:47:55.486" v="3109" actId="165"/>
          <ac:spMkLst>
            <pc:docMk/>
            <pc:sldMk cId="3338498956" sldId="585"/>
            <ac:spMk id="393" creationId="{871FA242-10C8-4FB0-91F4-E6E1129A7157}"/>
          </ac:spMkLst>
        </pc:spChg>
        <pc:spChg chg="mod">
          <ac:chgData name="reza kabir" userId="af3c95a13102d509" providerId="LiveId" clId="{88200EE4-F4B4-49E8-8126-B01E5FCCBE2D}" dt="2020-05-17T13:47:55.486" v="3109" actId="165"/>
          <ac:spMkLst>
            <pc:docMk/>
            <pc:sldMk cId="3338498956" sldId="585"/>
            <ac:spMk id="394" creationId="{8CDF575A-59A4-4512-A7D3-CD2553530678}"/>
          </ac:spMkLst>
        </pc:spChg>
        <pc:spChg chg="mod">
          <ac:chgData name="reza kabir" userId="af3c95a13102d509" providerId="LiveId" clId="{88200EE4-F4B4-49E8-8126-B01E5FCCBE2D}" dt="2020-05-17T13:47:55.486" v="3109" actId="165"/>
          <ac:spMkLst>
            <pc:docMk/>
            <pc:sldMk cId="3338498956" sldId="585"/>
            <ac:spMk id="395" creationId="{EE20EC31-C017-484B-BC35-618B799A6FEB}"/>
          </ac:spMkLst>
        </pc:spChg>
        <pc:spChg chg="mod">
          <ac:chgData name="reza kabir" userId="af3c95a13102d509" providerId="LiveId" clId="{88200EE4-F4B4-49E8-8126-B01E5FCCBE2D}" dt="2020-05-17T13:47:55.486" v="3109" actId="165"/>
          <ac:spMkLst>
            <pc:docMk/>
            <pc:sldMk cId="3338498956" sldId="585"/>
            <ac:spMk id="396" creationId="{291CAF07-A4B6-4682-8AC3-D219221106BB}"/>
          </ac:spMkLst>
        </pc:spChg>
        <pc:spChg chg="mod">
          <ac:chgData name="reza kabir" userId="af3c95a13102d509" providerId="LiveId" clId="{88200EE4-F4B4-49E8-8126-B01E5FCCBE2D}" dt="2020-05-17T13:47:55.486" v="3109" actId="165"/>
          <ac:spMkLst>
            <pc:docMk/>
            <pc:sldMk cId="3338498956" sldId="585"/>
            <ac:spMk id="397" creationId="{9298166D-D364-4624-9C8C-3F4A92DDCEA1}"/>
          </ac:spMkLst>
        </pc:spChg>
        <pc:spChg chg="mod">
          <ac:chgData name="reza kabir" userId="af3c95a13102d509" providerId="LiveId" clId="{88200EE4-F4B4-49E8-8126-B01E5FCCBE2D}" dt="2020-05-17T13:47:55.486" v="3109" actId="165"/>
          <ac:spMkLst>
            <pc:docMk/>
            <pc:sldMk cId="3338498956" sldId="585"/>
            <ac:spMk id="398" creationId="{0734704F-E970-495C-9A55-450939CB138F}"/>
          </ac:spMkLst>
        </pc:spChg>
        <pc:spChg chg="mod">
          <ac:chgData name="reza kabir" userId="af3c95a13102d509" providerId="LiveId" clId="{88200EE4-F4B4-49E8-8126-B01E5FCCBE2D}" dt="2020-05-17T13:47:55.486" v="3109" actId="165"/>
          <ac:spMkLst>
            <pc:docMk/>
            <pc:sldMk cId="3338498956" sldId="585"/>
            <ac:spMk id="399" creationId="{E0C86D5A-5400-49A7-9EC6-38DA36E7BDFB}"/>
          </ac:spMkLst>
        </pc:spChg>
        <pc:spChg chg="mod">
          <ac:chgData name="reza kabir" userId="af3c95a13102d509" providerId="LiveId" clId="{88200EE4-F4B4-49E8-8126-B01E5FCCBE2D}" dt="2020-05-17T13:47:55.486" v="3109" actId="165"/>
          <ac:spMkLst>
            <pc:docMk/>
            <pc:sldMk cId="3338498956" sldId="585"/>
            <ac:spMk id="400" creationId="{01C8037A-F99E-47A7-846B-29781F3F43A9}"/>
          </ac:spMkLst>
        </pc:spChg>
        <pc:spChg chg="mod">
          <ac:chgData name="reza kabir" userId="af3c95a13102d509" providerId="LiveId" clId="{88200EE4-F4B4-49E8-8126-B01E5FCCBE2D}" dt="2020-05-17T13:47:55.486" v="3109" actId="165"/>
          <ac:spMkLst>
            <pc:docMk/>
            <pc:sldMk cId="3338498956" sldId="585"/>
            <ac:spMk id="401" creationId="{C0B04B8C-817E-4828-8C71-B58766F2F03C}"/>
          </ac:spMkLst>
        </pc:spChg>
        <pc:spChg chg="mod">
          <ac:chgData name="reza kabir" userId="af3c95a13102d509" providerId="LiveId" clId="{88200EE4-F4B4-49E8-8126-B01E5FCCBE2D}" dt="2020-05-17T13:47:55.486" v="3109" actId="165"/>
          <ac:spMkLst>
            <pc:docMk/>
            <pc:sldMk cId="3338498956" sldId="585"/>
            <ac:spMk id="402" creationId="{EF02FC02-603E-4F46-8E46-BE72DE6069AF}"/>
          </ac:spMkLst>
        </pc:spChg>
        <pc:spChg chg="mod">
          <ac:chgData name="reza kabir" userId="af3c95a13102d509" providerId="LiveId" clId="{88200EE4-F4B4-49E8-8126-B01E5FCCBE2D}" dt="2020-05-17T13:47:55.486" v="3109" actId="165"/>
          <ac:spMkLst>
            <pc:docMk/>
            <pc:sldMk cId="3338498956" sldId="585"/>
            <ac:spMk id="403" creationId="{DDC5C3A2-2B72-432F-B9F8-6B478E8A027A}"/>
          </ac:spMkLst>
        </pc:spChg>
        <pc:spChg chg="mod">
          <ac:chgData name="reza kabir" userId="af3c95a13102d509" providerId="LiveId" clId="{88200EE4-F4B4-49E8-8126-B01E5FCCBE2D}" dt="2020-05-17T13:47:55.486" v="3109" actId="165"/>
          <ac:spMkLst>
            <pc:docMk/>
            <pc:sldMk cId="3338498956" sldId="585"/>
            <ac:spMk id="404" creationId="{C004AF66-02F6-47C9-A03E-FB8D07F8C744}"/>
          </ac:spMkLst>
        </pc:spChg>
        <pc:spChg chg="mod">
          <ac:chgData name="reza kabir" userId="af3c95a13102d509" providerId="LiveId" clId="{88200EE4-F4B4-49E8-8126-B01E5FCCBE2D}" dt="2020-05-17T13:47:55.486" v="3109" actId="165"/>
          <ac:spMkLst>
            <pc:docMk/>
            <pc:sldMk cId="3338498956" sldId="585"/>
            <ac:spMk id="405" creationId="{812F23E0-656E-4D1C-AB57-8DFAE48AD86A}"/>
          </ac:spMkLst>
        </pc:spChg>
        <pc:spChg chg="mod">
          <ac:chgData name="reza kabir" userId="af3c95a13102d509" providerId="LiveId" clId="{88200EE4-F4B4-49E8-8126-B01E5FCCBE2D}" dt="2020-05-17T13:47:55.486" v="3109" actId="165"/>
          <ac:spMkLst>
            <pc:docMk/>
            <pc:sldMk cId="3338498956" sldId="585"/>
            <ac:spMk id="406" creationId="{DDD81BAA-DBA4-432D-81FE-97AFAF7F78BA}"/>
          </ac:spMkLst>
        </pc:spChg>
        <pc:spChg chg="mod">
          <ac:chgData name="reza kabir" userId="af3c95a13102d509" providerId="LiveId" clId="{88200EE4-F4B4-49E8-8126-B01E5FCCBE2D}" dt="2020-05-17T13:47:55.486" v="3109" actId="165"/>
          <ac:spMkLst>
            <pc:docMk/>
            <pc:sldMk cId="3338498956" sldId="585"/>
            <ac:spMk id="407" creationId="{EA782D47-2175-400F-BA0F-DC2389A6680A}"/>
          </ac:spMkLst>
        </pc:spChg>
        <pc:spChg chg="mod">
          <ac:chgData name="reza kabir" userId="af3c95a13102d509" providerId="LiveId" clId="{88200EE4-F4B4-49E8-8126-B01E5FCCBE2D}" dt="2020-05-17T13:47:55.486" v="3109" actId="165"/>
          <ac:spMkLst>
            <pc:docMk/>
            <pc:sldMk cId="3338498956" sldId="585"/>
            <ac:spMk id="408" creationId="{20C5BBB2-DDAA-4225-942C-7D507A95200F}"/>
          </ac:spMkLst>
        </pc:spChg>
        <pc:spChg chg="mod">
          <ac:chgData name="reza kabir" userId="af3c95a13102d509" providerId="LiveId" clId="{88200EE4-F4B4-49E8-8126-B01E5FCCBE2D}" dt="2020-05-17T13:47:55.486" v="3109" actId="165"/>
          <ac:spMkLst>
            <pc:docMk/>
            <pc:sldMk cId="3338498956" sldId="585"/>
            <ac:spMk id="409" creationId="{73F7C3E1-9754-4900-B1CE-630391D9055B}"/>
          </ac:spMkLst>
        </pc:spChg>
        <pc:spChg chg="mod">
          <ac:chgData name="reza kabir" userId="af3c95a13102d509" providerId="LiveId" clId="{88200EE4-F4B4-49E8-8126-B01E5FCCBE2D}" dt="2020-05-17T13:47:55.486" v="3109" actId="165"/>
          <ac:spMkLst>
            <pc:docMk/>
            <pc:sldMk cId="3338498956" sldId="585"/>
            <ac:spMk id="410" creationId="{4B79AF62-872A-4573-A943-3FA01036CF28}"/>
          </ac:spMkLst>
        </pc:spChg>
        <pc:spChg chg="mod">
          <ac:chgData name="reza kabir" userId="af3c95a13102d509" providerId="LiveId" clId="{88200EE4-F4B4-49E8-8126-B01E5FCCBE2D}" dt="2020-05-17T13:47:55.486" v="3109" actId="165"/>
          <ac:spMkLst>
            <pc:docMk/>
            <pc:sldMk cId="3338498956" sldId="585"/>
            <ac:spMk id="411" creationId="{13C2BAF2-D040-4EC7-9055-5B53ABF42ACA}"/>
          </ac:spMkLst>
        </pc:spChg>
        <pc:spChg chg="mod">
          <ac:chgData name="reza kabir" userId="af3c95a13102d509" providerId="LiveId" clId="{88200EE4-F4B4-49E8-8126-B01E5FCCBE2D}" dt="2020-05-17T13:47:55.486" v="3109" actId="165"/>
          <ac:spMkLst>
            <pc:docMk/>
            <pc:sldMk cId="3338498956" sldId="585"/>
            <ac:spMk id="412" creationId="{2C731F3C-D344-4D14-95C0-989A8A394705}"/>
          </ac:spMkLst>
        </pc:spChg>
        <pc:spChg chg="mod">
          <ac:chgData name="reza kabir" userId="af3c95a13102d509" providerId="LiveId" clId="{88200EE4-F4B4-49E8-8126-B01E5FCCBE2D}" dt="2020-05-17T13:47:55.486" v="3109" actId="165"/>
          <ac:spMkLst>
            <pc:docMk/>
            <pc:sldMk cId="3338498956" sldId="585"/>
            <ac:spMk id="413" creationId="{7BC034AB-C9A3-4C49-A94F-0303F63CB2F9}"/>
          </ac:spMkLst>
        </pc:spChg>
        <pc:spChg chg="mod">
          <ac:chgData name="reza kabir" userId="af3c95a13102d509" providerId="LiveId" clId="{88200EE4-F4B4-49E8-8126-B01E5FCCBE2D}" dt="2020-05-17T13:47:55.486" v="3109" actId="165"/>
          <ac:spMkLst>
            <pc:docMk/>
            <pc:sldMk cId="3338498956" sldId="585"/>
            <ac:spMk id="414" creationId="{B40E61EE-4009-413A-BBDF-B71514B9A31B}"/>
          </ac:spMkLst>
        </pc:spChg>
        <pc:spChg chg="mod">
          <ac:chgData name="reza kabir" userId="af3c95a13102d509" providerId="LiveId" clId="{88200EE4-F4B4-49E8-8126-B01E5FCCBE2D}" dt="2020-05-17T13:47:55.486" v="3109" actId="165"/>
          <ac:spMkLst>
            <pc:docMk/>
            <pc:sldMk cId="3338498956" sldId="585"/>
            <ac:spMk id="415" creationId="{30157ADD-C205-4AF4-8E12-C678A57949D8}"/>
          </ac:spMkLst>
        </pc:spChg>
        <pc:spChg chg="mod">
          <ac:chgData name="reza kabir" userId="af3c95a13102d509" providerId="LiveId" clId="{88200EE4-F4B4-49E8-8126-B01E5FCCBE2D}" dt="2020-05-17T13:47:55.486" v="3109" actId="165"/>
          <ac:spMkLst>
            <pc:docMk/>
            <pc:sldMk cId="3338498956" sldId="585"/>
            <ac:spMk id="416" creationId="{7CCE5255-2BA7-42FE-9315-2C31C42224AD}"/>
          </ac:spMkLst>
        </pc:spChg>
        <pc:spChg chg="mod">
          <ac:chgData name="reza kabir" userId="af3c95a13102d509" providerId="LiveId" clId="{88200EE4-F4B4-49E8-8126-B01E5FCCBE2D}" dt="2020-05-17T13:47:55.486" v="3109" actId="165"/>
          <ac:spMkLst>
            <pc:docMk/>
            <pc:sldMk cId="3338498956" sldId="585"/>
            <ac:spMk id="417" creationId="{B52B09AD-3194-4903-8612-14EBCFCFCA05}"/>
          </ac:spMkLst>
        </pc:spChg>
        <pc:spChg chg="mod">
          <ac:chgData name="reza kabir" userId="af3c95a13102d509" providerId="LiveId" clId="{88200EE4-F4B4-49E8-8126-B01E5FCCBE2D}" dt="2020-05-17T13:47:55.486" v="3109" actId="165"/>
          <ac:spMkLst>
            <pc:docMk/>
            <pc:sldMk cId="3338498956" sldId="585"/>
            <ac:spMk id="418" creationId="{A2693BA0-0876-410C-A058-85BEAEDE570A}"/>
          </ac:spMkLst>
        </pc:spChg>
        <pc:spChg chg="mod">
          <ac:chgData name="reza kabir" userId="af3c95a13102d509" providerId="LiveId" clId="{88200EE4-F4B4-49E8-8126-B01E5FCCBE2D}" dt="2020-05-17T13:47:55.486" v="3109" actId="165"/>
          <ac:spMkLst>
            <pc:docMk/>
            <pc:sldMk cId="3338498956" sldId="585"/>
            <ac:spMk id="419" creationId="{8EF977C7-8027-45F4-A676-81D20D9E4AB2}"/>
          </ac:spMkLst>
        </pc:spChg>
        <pc:spChg chg="mod">
          <ac:chgData name="reza kabir" userId="af3c95a13102d509" providerId="LiveId" clId="{88200EE4-F4B4-49E8-8126-B01E5FCCBE2D}" dt="2020-05-17T13:47:55.486" v="3109" actId="165"/>
          <ac:spMkLst>
            <pc:docMk/>
            <pc:sldMk cId="3338498956" sldId="585"/>
            <ac:spMk id="420" creationId="{E5CB6DB5-65B2-4071-9DAD-38348FFCAA52}"/>
          </ac:spMkLst>
        </pc:spChg>
        <pc:spChg chg="mod">
          <ac:chgData name="reza kabir" userId="af3c95a13102d509" providerId="LiveId" clId="{88200EE4-F4B4-49E8-8126-B01E5FCCBE2D}" dt="2020-05-17T13:47:55.486" v="3109" actId="165"/>
          <ac:spMkLst>
            <pc:docMk/>
            <pc:sldMk cId="3338498956" sldId="585"/>
            <ac:spMk id="421" creationId="{BBC9C5D4-ED85-4A1D-A35C-84035171EDFB}"/>
          </ac:spMkLst>
        </pc:spChg>
        <pc:spChg chg="mod">
          <ac:chgData name="reza kabir" userId="af3c95a13102d509" providerId="LiveId" clId="{88200EE4-F4B4-49E8-8126-B01E5FCCBE2D}" dt="2020-05-17T13:47:55.486" v="3109" actId="165"/>
          <ac:spMkLst>
            <pc:docMk/>
            <pc:sldMk cId="3338498956" sldId="585"/>
            <ac:spMk id="422" creationId="{27DD2BFF-8BC4-41D5-9CB5-F955D01C8460}"/>
          </ac:spMkLst>
        </pc:spChg>
        <pc:spChg chg="mod">
          <ac:chgData name="reza kabir" userId="af3c95a13102d509" providerId="LiveId" clId="{88200EE4-F4B4-49E8-8126-B01E5FCCBE2D}" dt="2020-05-17T13:47:55.486" v="3109" actId="165"/>
          <ac:spMkLst>
            <pc:docMk/>
            <pc:sldMk cId="3338498956" sldId="585"/>
            <ac:spMk id="423" creationId="{E8F814D2-1936-4C7B-BC63-70623B361CD7}"/>
          </ac:spMkLst>
        </pc:spChg>
        <pc:spChg chg="mod">
          <ac:chgData name="reza kabir" userId="af3c95a13102d509" providerId="LiveId" clId="{88200EE4-F4B4-49E8-8126-B01E5FCCBE2D}" dt="2020-05-17T13:47:55.486" v="3109" actId="165"/>
          <ac:spMkLst>
            <pc:docMk/>
            <pc:sldMk cId="3338498956" sldId="585"/>
            <ac:spMk id="424" creationId="{25EB4860-66FE-41F6-ACCD-C6317089F545}"/>
          </ac:spMkLst>
        </pc:spChg>
        <pc:spChg chg="mod">
          <ac:chgData name="reza kabir" userId="af3c95a13102d509" providerId="LiveId" clId="{88200EE4-F4B4-49E8-8126-B01E5FCCBE2D}" dt="2020-05-17T13:47:55.486" v="3109" actId="165"/>
          <ac:spMkLst>
            <pc:docMk/>
            <pc:sldMk cId="3338498956" sldId="585"/>
            <ac:spMk id="425" creationId="{C29789AF-2915-4EAE-8A8E-61F3ED72F861}"/>
          </ac:spMkLst>
        </pc:spChg>
        <pc:spChg chg="mod">
          <ac:chgData name="reza kabir" userId="af3c95a13102d509" providerId="LiveId" clId="{88200EE4-F4B4-49E8-8126-B01E5FCCBE2D}" dt="2020-05-17T13:47:55.486" v="3109" actId="165"/>
          <ac:spMkLst>
            <pc:docMk/>
            <pc:sldMk cId="3338498956" sldId="585"/>
            <ac:spMk id="426" creationId="{AC56E561-1BB8-4358-84C1-D8C8DDE1E846}"/>
          </ac:spMkLst>
        </pc:spChg>
        <pc:spChg chg="mod">
          <ac:chgData name="reza kabir" userId="af3c95a13102d509" providerId="LiveId" clId="{88200EE4-F4B4-49E8-8126-B01E5FCCBE2D}" dt="2020-05-17T13:47:55.486" v="3109" actId="165"/>
          <ac:spMkLst>
            <pc:docMk/>
            <pc:sldMk cId="3338498956" sldId="585"/>
            <ac:spMk id="427" creationId="{A759BB13-3203-4DF2-84BF-4667436C2A28}"/>
          </ac:spMkLst>
        </pc:spChg>
        <pc:spChg chg="mod">
          <ac:chgData name="reza kabir" userId="af3c95a13102d509" providerId="LiveId" clId="{88200EE4-F4B4-49E8-8126-B01E5FCCBE2D}" dt="2020-05-17T13:47:55.486" v="3109" actId="165"/>
          <ac:spMkLst>
            <pc:docMk/>
            <pc:sldMk cId="3338498956" sldId="585"/>
            <ac:spMk id="428" creationId="{6571EBE8-F10B-4921-8A8C-F24E3BF34FB7}"/>
          </ac:spMkLst>
        </pc:spChg>
        <pc:spChg chg="mod">
          <ac:chgData name="reza kabir" userId="af3c95a13102d509" providerId="LiveId" clId="{88200EE4-F4B4-49E8-8126-B01E5FCCBE2D}" dt="2020-05-17T13:47:55.486" v="3109" actId="165"/>
          <ac:spMkLst>
            <pc:docMk/>
            <pc:sldMk cId="3338498956" sldId="585"/>
            <ac:spMk id="429" creationId="{7BF765F9-567F-4E42-A543-821161E86AB6}"/>
          </ac:spMkLst>
        </pc:spChg>
        <pc:spChg chg="mod">
          <ac:chgData name="reza kabir" userId="af3c95a13102d509" providerId="LiveId" clId="{88200EE4-F4B4-49E8-8126-B01E5FCCBE2D}" dt="2020-05-17T13:47:55.486" v="3109" actId="165"/>
          <ac:spMkLst>
            <pc:docMk/>
            <pc:sldMk cId="3338498956" sldId="585"/>
            <ac:spMk id="430" creationId="{E730078C-4B92-4FA5-8F20-A2DC6E56652E}"/>
          </ac:spMkLst>
        </pc:spChg>
        <pc:spChg chg="mod">
          <ac:chgData name="reza kabir" userId="af3c95a13102d509" providerId="LiveId" clId="{88200EE4-F4B4-49E8-8126-B01E5FCCBE2D}" dt="2020-05-17T13:47:55.486" v="3109" actId="165"/>
          <ac:spMkLst>
            <pc:docMk/>
            <pc:sldMk cId="3338498956" sldId="585"/>
            <ac:spMk id="431" creationId="{FD362376-0B39-4FFE-A6EB-BC12B1567568}"/>
          </ac:spMkLst>
        </pc:spChg>
        <pc:spChg chg="mod">
          <ac:chgData name="reza kabir" userId="af3c95a13102d509" providerId="LiveId" clId="{88200EE4-F4B4-49E8-8126-B01E5FCCBE2D}" dt="2020-05-17T13:47:55.486" v="3109" actId="165"/>
          <ac:spMkLst>
            <pc:docMk/>
            <pc:sldMk cId="3338498956" sldId="585"/>
            <ac:spMk id="432" creationId="{6E09F9C5-C66D-4D82-A21B-6840BDA833F4}"/>
          </ac:spMkLst>
        </pc:spChg>
        <pc:spChg chg="mod">
          <ac:chgData name="reza kabir" userId="af3c95a13102d509" providerId="LiveId" clId="{88200EE4-F4B4-49E8-8126-B01E5FCCBE2D}" dt="2020-05-17T13:47:55.486" v="3109" actId="165"/>
          <ac:spMkLst>
            <pc:docMk/>
            <pc:sldMk cId="3338498956" sldId="585"/>
            <ac:spMk id="433" creationId="{0952BD86-6602-4EAC-83E7-AB665A32CD06}"/>
          </ac:spMkLst>
        </pc:spChg>
        <pc:spChg chg="mod">
          <ac:chgData name="reza kabir" userId="af3c95a13102d509" providerId="LiveId" clId="{88200EE4-F4B4-49E8-8126-B01E5FCCBE2D}" dt="2020-05-17T13:47:55.486" v="3109" actId="165"/>
          <ac:spMkLst>
            <pc:docMk/>
            <pc:sldMk cId="3338498956" sldId="585"/>
            <ac:spMk id="434" creationId="{32A0EF92-0347-44F4-B6A4-DDFCF6F2A732}"/>
          </ac:spMkLst>
        </pc:spChg>
        <pc:spChg chg="mod">
          <ac:chgData name="reza kabir" userId="af3c95a13102d509" providerId="LiveId" clId="{88200EE4-F4B4-49E8-8126-B01E5FCCBE2D}" dt="2020-05-17T13:47:55.486" v="3109" actId="165"/>
          <ac:spMkLst>
            <pc:docMk/>
            <pc:sldMk cId="3338498956" sldId="585"/>
            <ac:spMk id="435" creationId="{C21B49BD-20B8-4B63-B577-D3473BD88CA0}"/>
          </ac:spMkLst>
        </pc:spChg>
        <pc:spChg chg="mod">
          <ac:chgData name="reza kabir" userId="af3c95a13102d509" providerId="LiveId" clId="{88200EE4-F4B4-49E8-8126-B01E5FCCBE2D}" dt="2020-05-17T13:47:55.486" v="3109" actId="165"/>
          <ac:spMkLst>
            <pc:docMk/>
            <pc:sldMk cId="3338498956" sldId="585"/>
            <ac:spMk id="436" creationId="{9D9277DA-2168-4FBB-A193-F39E58B0AEA2}"/>
          </ac:spMkLst>
        </pc:spChg>
        <pc:spChg chg="mod">
          <ac:chgData name="reza kabir" userId="af3c95a13102d509" providerId="LiveId" clId="{88200EE4-F4B4-49E8-8126-B01E5FCCBE2D}" dt="2020-05-17T13:47:55.486" v="3109" actId="165"/>
          <ac:spMkLst>
            <pc:docMk/>
            <pc:sldMk cId="3338498956" sldId="585"/>
            <ac:spMk id="437" creationId="{2673FDAD-79E1-4C18-8F73-1E41FDD517D3}"/>
          </ac:spMkLst>
        </pc:spChg>
        <pc:spChg chg="mod">
          <ac:chgData name="reza kabir" userId="af3c95a13102d509" providerId="LiveId" clId="{88200EE4-F4B4-49E8-8126-B01E5FCCBE2D}" dt="2020-05-17T13:47:55.486" v="3109" actId="165"/>
          <ac:spMkLst>
            <pc:docMk/>
            <pc:sldMk cId="3338498956" sldId="585"/>
            <ac:spMk id="438" creationId="{E7B4A91D-A27C-41A1-B0B1-40FDF2A36F12}"/>
          </ac:spMkLst>
        </pc:spChg>
        <pc:spChg chg="mod">
          <ac:chgData name="reza kabir" userId="af3c95a13102d509" providerId="LiveId" clId="{88200EE4-F4B4-49E8-8126-B01E5FCCBE2D}" dt="2020-05-17T13:47:55.486" v="3109" actId="165"/>
          <ac:spMkLst>
            <pc:docMk/>
            <pc:sldMk cId="3338498956" sldId="585"/>
            <ac:spMk id="439" creationId="{BFA85B9A-27F2-483E-9D43-3DD42B519D3E}"/>
          </ac:spMkLst>
        </pc:spChg>
        <pc:spChg chg="mod">
          <ac:chgData name="reza kabir" userId="af3c95a13102d509" providerId="LiveId" clId="{88200EE4-F4B4-49E8-8126-B01E5FCCBE2D}" dt="2020-05-17T13:47:55.486" v="3109" actId="165"/>
          <ac:spMkLst>
            <pc:docMk/>
            <pc:sldMk cId="3338498956" sldId="585"/>
            <ac:spMk id="440" creationId="{C026CCD7-6BB1-42F1-8311-5F1001169E11}"/>
          </ac:spMkLst>
        </pc:spChg>
        <pc:spChg chg="mod">
          <ac:chgData name="reza kabir" userId="af3c95a13102d509" providerId="LiveId" clId="{88200EE4-F4B4-49E8-8126-B01E5FCCBE2D}" dt="2020-05-17T13:47:55.486" v="3109" actId="165"/>
          <ac:spMkLst>
            <pc:docMk/>
            <pc:sldMk cId="3338498956" sldId="585"/>
            <ac:spMk id="441" creationId="{4321FB3C-231B-4C69-ABA4-9F540D6925B2}"/>
          </ac:spMkLst>
        </pc:spChg>
        <pc:spChg chg="mod">
          <ac:chgData name="reza kabir" userId="af3c95a13102d509" providerId="LiveId" clId="{88200EE4-F4B4-49E8-8126-B01E5FCCBE2D}" dt="2020-05-17T13:47:55.486" v="3109" actId="165"/>
          <ac:spMkLst>
            <pc:docMk/>
            <pc:sldMk cId="3338498956" sldId="585"/>
            <ac:spMk id="442" creationId="{1F09DB9E-57E9-4F52-A438-7FDC5925F32A}"/>
          </ac:spMkLst>
        </pc:spChg>
        <pc:spChg chg="mod">
          <ac:chgData name="reza kabir" userId="af3c95a13102d509" providerId="LiveId" clId="{88200EE4-F4B4-49E8-8126-B01E5FCCBE2D}" dt="2020-05-17T13:47:55.486" v="3109" actId="165"/>
          <ac:spMkLst>
            <pc:docMk/>
            <pc:sldMk cId="3338498956" sldId="585"/>
            <ac:spMk id="443" creationId="{84F4E8B3-CD3C-4F10-A02D-FFACE6F23AD7}"/>
          </ac:spMkLst>
        </pc:spChg>
        <pc:spChg chg="mod">
          <ac:chgData name="reza kabir" userId="af3c95a13102d509" providerId="LiveId" clId="{88200EE4-F4B4-49E8-8126-B01E5FCCBE2D}" dt="2020-05-17T13:47:55.486" v="3109" actId="165"/>
          <ac:spMkLst>
            <pc:docMk/>
            <pc:sldMk cId="3338498956" sldId="585"/>
            <ac:spMk id="444" creationId="{7393E570-4B10-45F4-AB9E-F90A874B047F}"/>
          </ac:spMkLst>
        </pc:spChg>
        <pc:spChg chg="mod">
          <ac:chgData name="reza kabir" userId="af3c95a13102d509" providerId="LiveId" clId="{88200EE4-F4B4-49E8-8126-B01E5FCCBE2D}" dt="2020-05-17T13:47:55.486" v="3109" actId="165"/>
          <ac:spMkLst>
            <pc:docMk/>
            <pc:sldMk cId="3338498956" sldId="585"/>
            <ac:spMk id="445" creationId="{642233B6-103F-42E0-8327-49F667808B53}"/>
          </ac:spMkLst>
        </pc:spChg>
        <pc:spChg chg="mod">
          <ac:chgData name="reza kabir" userId="af3c95a13102d509" providerId="LiveId" clId="{88200EE4-F4B4-49E8-8126-B01E5FCCBE2D}" dt="2020-05-17T13:47:55.486" v="3109" actId="165"/>
          <ac:spMkLst>
            <pc:docMk/>
            <pc:sldMk cId="3338498956" sldId="585"/>
            <ac:spMk id="446" creationId="{29885A14-0208-426D-A6C5-2E141A8E4A0D}"/>
          </ac:spMkLst>
        </pc:spChg>
        <pc:spChg chg="mod">
          <ac:chgData name="reza kabir" userId="af3c95a13102d509" providerId="LiveId" clId="{88200EE4-F4B4-49E8-8126-B01E5FCCBE2D}" dt="2020-05-17T13:47:55.486" v="3109" actId="165"/>
          <ac:spMkLst>
            <pc:docMk/>
            <pc:sldMk cId="3338498956" sldId="585"/>
            <ac:spMk id="447" creationId="{3D7D8E02-6392-48A4-8CAA-CC6FEE87DDA3}"/>
          </ac:spMkLst>
        </pc:spChg>
        <pc:spChg chg="mod">
          <ac:chgData name="reza kabir" userId="af3c95a13102d509" providerId="LiveId" clId="{88200EE4-F4B4-49E8-8126-B01E5FCCBE2D}" dt="2020-05-17T13:47:55.486" v="3109" actId="165"/>
          <ac:spMkLst>
            <pc:docMk/>
            <pc:sldMk cId="3338498956" sldId="585"/>
            <ac:spMk id="448" creationId="{03E5A60A-F46A-4F74-A7BE-610EE35F5164}"/>
          </ac:spMkLst>
        </pc:spChg>
        <pc:spChg chg="mod">
          <ac:chgData name="reza kabir" userId="af3c95a13102d509" providerId="LiveId" clId="{88200EE4-F4B4-49E8-8126-B01E5FCCBE2D}" dt="2020-05-17T13:47:55.486" v="3109" actId="165"/>
          <ac:spMkLst>
            <pc:docMk/>
            <pc:sldMk cId="3338498956" sldId="585"/>
            <ac:spMk id="449" creationId="{A3ECBD24-D832-46BD-BD3B-C6889587D328}"/>
          </ac:spMkLst>
        </pc:spChg>
        <pc:spChg chg="mod">
          <ac:chgData name="reza kabir" userId="af3c95a13102d509" providerId="LiveId" clId="{88200EE4-F4B4-49E8-8126-B01E5FCCBE2D}" dt="2020-05-17T13:47:55.486" v="3109" actId="165"/>
          <ac:spMkLst>
            <pc:docMk/>
            <pc:sldMk cId="3338498956" sldId="585"/>
            <ac:spMk id="450" creationId="{4A6737D0-7641-4A37-8585-7472FD63D930}"/>
          </ac:spMkLst>
        </pc:spChg>
        <pc:spChg chg="mod">
          <ac:chgData name="reza kabir" userId="af3c95a13102d509" providerId="LiveId" clId="{88200EE4-F4B4-49E8-8126-B01E5FCCBE2D}" dt="2020-05-17T13:47:55.486" v="3109" actId="165"/>
          <ac:spMkLst>
            <pc:docMk/>
            <pc:sldMk cId="3338498956" sldId="585"/>
            <ac:spMk id="451" creationId="{C70E24D7-1234-4243-8DF4-46CC72FD6D40}"/>
          </ac:spMkLst>
        </pc:spChg>
        <pc:spChg chg="mod">
          <ac:chgData name="reza kabir" userId="af3c95a13102d509" providerId="LiveId" clId="{88200EE4-F4B4-49E8-8126-B01E5FCCBE2D}" dt="2020-05-17T13:47:55.486" v="3109" actId="165"/>
          <ac:spMkLst>
            <pc:docMk/>
            <pc:sldMk cId="3338498956" sldId="585"/>
            <ac:spMk id="452" creationId="{DA560E3C-6DBC-4A32-9AEA-5F915AE8C6D1}"/>
          </ac:spMkLst>
        </pc:spChg>
        <pc:spChg chg="mod">
          <ac:chgData name="reza kabir" userId="af3c95a13102d509" providerId="LiveId" clId="{88200EE4-F4B4-49E8-8126-B01E5FCCBE2D}" dt="2020-05-17T13:47:55.486" v="3109" actId="165"/>
          <ac:spMkLst>
            <pc:docMk/>
            <pc:sldMk cId="3338498956" sldId="585"/>
            <ac:spMk id="453" creationId="{0F3BB791-D595-40ED-8782-18D480D3479A}"/>
          </ac:spMkLst>
        </pc:spChg>
        <pc:spChg chg="mod">
          <ac:chgData name="reza kabir" userId="af3c95a13102d509" providerId="LiveId" clId="{88200EE4-F4B4-49E8-8126-B01E5FCCBE2D}" dt="2020-05-17T13:47:55.486" v="3109" actId="165"/>
          <ac:spMkLst>
            <pc:docMk/>
            <pc:sldMk cId="3338498956" sldId="585"/>
            <ac:spMk id="454" creationId="{D3C34998-B9CB-46A3-AC2A-56F3D4793F90}"/>
          </ac:spMkLst>
        </pc:spChg>
        <pc:spChg chg="mod">
          <ac:chgData name="reza kabir" userId="af3c95a13102d509" providerId="LiveId" clId="{88200EE4-F4B4-49E8-8126-B01E5FCCBE2D}" dt="2020-05-17T13:47:55.486" v="3109" actId="165"/>
          <ac:spMkLst>
            <pc:docMk/>
            <pc:sldMk cId="3338498956" sldId="585"/>
            <ac:spMk id="455" creationId="{FB86B5E2-5B26-4B40-90FB-12D7C677195A}"/>
          </ac:spMkLst>
        </pc:spChg>
        <pc:spChg chg="mod">
          <ac:chgData name="reza kabir" userId="af3c95a13102d509" providerId="LiveId" clId="{88200EE4-F4B4-49E8-8126-B01E5FCCBE2D}" dt="2020-05-17T13:47:55.486" v="3109" actId="165"/>
          <ac:spMkLst>
            <pc:docMk/>
            <pc:sldMk cId="3338498956" sldId="585"/>
            <ac:spMk id="456" creationId="{37EF94F6-9623-409D-8419-27E60CC9EA9E}"/>
          </ac:spMkLst>
        </pc:spChg>
        <pc:spChg chg="mod">
          <ac:chgData name="reza kabir" userId="af3c95a13102d509" providerId="LiveId" clId="{88200EE4-F4B4-49E8-8126-B01E5FCCBE2D}" dt="2020-05-17T13:47:55.486" v="3109" actId="165"/>
          <ac:spMkLst>
            <pc:docMk/>
            <pc:sldMk cId="3338498956" sldId="585"/>
            <ac:spMk id="457" creationId="{CAE93288-E842-4FD0-B134-CDAF161AB147}"/>
          </ac:spMkLst>
        </pc:spChg>
        <pc:spChg chg="mod">
          <ac:chgData name="reza kabir" userId="af3c95a13102d509" providerId="LiveId" clId="{88200EE4-F4B4-49E8-8126-B01E5FCCBE2D}" dt="2020-05-17T13:47:55.486" v="3109" actId="165"/>
          <ac:spMkLst>
            <pc:docMk/>
            <pc:sldMk cId="3338498956" sldId="585"/>
            <ac:spMk id="458" creationId="{DB4C6A26-3173-4ABA-9903-B2A83A66C4FF}"/>
          </ac:spMkLst>
        </pc:spChg>
        <pc:spChg chg="mod">
          <ac:chgData name="reza kabir" userId="af3c95a13102d509" providerId="LiveId" clId="{88200EE4-F4B4-49E8-8126-B01E5FCCBE2D}" dt="2020-05-17T13:47:55.486" v="3109" actId="165"/>
          <ac:spMkLst>
            <pc:docMk/>
            <pc:sldMk cId="3338498956" sldId="585"/>
            <ac:spMk id="459" creationId="{013817A4-B322-4DE2-8F94-3C09ED996F88}"/>
          </ac:spMkLst>
        </pc:spChg>
        <pc:spChg chg="mod">
          <ac:chgData name="reza kabir" userId="af3c95a13102d509" providerId="LiveId" clId="{88200EE4-F4B4-49E8-8126-B01E5FCCBE2D}" dt="2020-05-17T13:47:55.486" v="3109" actId="165"/>
          <ac:spMkLst>
            <pc:docMk/>
            <pc:sldMk cId="3338498956" sldId="585"/>
            <ac:spMk id="460" creationId="{4EF44D49-4994-40C3-BF4D-C8F6332AD9BF}"/>
          </ac:spMkLst>
        </pc:spChg>
        <pc:spChg chg="mod">
          <ac:chgData name="reza kabir" userId="af3c95a13102d509" providerId="LiveId" clId="{88200EE4-F4B4-49E8-8126-B01E5FCCBE2D}" dt="2020-05-17T13:47:55.486" v="3109" actId="165"/>
          <ac:spMkLst>
            <pc:docMk/>
            <pc:sldMk cId="3338498956" sldId="585"/>
            <ac:spMk id="461" creationId="{A2868F83-4A4F-4BF6-9D46-E989AFEFC803}"/>
          </ac:spMkLst>
        </pc:spChg>
        <pc:spChg chg="mod">
          <ac:chgData name="reza kabir" userId="af3c95a13102d509" providerId="LiveId" clId="{88200EE4-F4B4-49E8-8126-B01E5FCCBE2D}" dt="2020-05-17T13:47:55.486" v="3109" actId="165"/>
          <ac:spMkLst>
            <pc:docMk/>
            <pc:sldMk cId="3338498956" sldId="585"/>
            <ac:spMk id="462" creationId="{9112B5E3-3E7C-4017-A5AA-C4AE9E44E1AC}"/>
          </ac:spMkLst>
        </pc:spChg>
        <pc:spChg chg="mod">
          <ac:chgData name="reza kabir" userId="af3c95a13102d509" providerId="LiveId" clId="{88200EE4-F4B4-49E8-8126-B01E5FCCBE2D}" dt="2020-05-17T13:47:55.486" v="3109" actId="165"/>
          <ac:spMkLst>
            <pc:docMk/>
            <pc:sldMk cId="3338498956" sldId="585"/>
            <ac:spMk id="463" creationId="{6177E7C4-7112-4202-BE90-90572B6B2482}"/>
          </ac:spMkLst>
        </pc:spChg>
        <pc:spChg chg="mod">
          <ac:chgData name="reza kabir" userId="af3c95a13102d509" providerId="LiveId" clId="{88200EE4-F4B4-49E8-8126-B01E5FCCBE2D}" dt="2020-05-17T13:47:55.486" v="3109" actId="165"/>
          <ac:spMkLst>
            <pc:docMk/>
            <pc:sldMk cId="3338498956" sldId="585"/>
            <ac:spMk id="464" creationId="{D93CB47C-566C-4042-98CB-7F91D3398C9A}"/>
          </ac:spMkLst>
        </pc:spChg>
        <pc:spChg chg="mod">
          <ac:chgData name="reza kabir" userId="af3c95a13102d509" providerId="LiveId" clId="{88200EE4-F4B4-49E8-8126-B01E5FCCBE2D}" dt="2020-05-17T13:47:55.486" v="3109" actId="165"/>
          <ac:spMkLst>
            <pc:docMk/>
            <pc:sldMk cId="3338498956" sldId="585"/>
            <ac:spMk id="465" creationId="{ACEB482F-2225-4BDC-8599-EE248648E44A}"/>
          </ac:spMkLst>
        </pc:spChg>
        <pc:spChg chg="mod">
          <ac:chgData name="reza kabir" userId="af3c95a13102d509" providerId="LiveId" clId="{88200EE4-F4B4-49E8-8126-B01E5FCCBE2D}" dt="2020-05-17T13:47:55.486" v="3109" actId="165"/>
          <ac:spMkLst>
            <pc:docMk/>
            <pc:sldMk cId="3338498956" sldId="585"/>
            <ac:spMk id="466" creationId="{CD68AB2D-1C92-416D-8F59-79544EBADCFA}"/>
          </ac:spMkLst>
        </pc:spChg>
        <pc:spChg chg="mod">
          <ac:chgData name="reza kabir" userId="af3c95a13102d509" providerId="LiveId" clId="{88200EE4-F4B4-49E8-8126-B01E5FCCBE2D}" dt="2020-05-17T13:47:55.486" v="3109" actId="165"/>
          <ac:spMkLst>
            <pc:docMk/>
            <pc:sldMk cId="3338498956" sldId="585"/>
            <ac:spMk id="467" creationId="{2DDEFD5A-A58E-405E-872B-6907AC0E82B9}"/>
          </ac:spMkLst>
        </pc:spChg>
        <pc:spChg chg="mod">
          <ac:chgData name="reza kabir" userId="af3c95a13102d509" providerId="LiveId" clId="{88200EE4-F4B4-49E8-8126-B01E5FCCBE2D}" dt="2020-05-17T13:47:55.486" v="3109" actId="165"/>
          <ac:spMkLst>
            <pc:docMk/>
            <pc:sldMk cId="3338498956" sldId="585"/>
            <ac:spMk id="468" creationId="{26D08A14-0DA6-493A-A09D-D6692668EA3A}"/>
          </ac:spMkLst>
        </pc:spChg>
        <pc:spChg chg="mod">
          <ac:chgData name="reza kabir" userId="af3c95a13102d509" providerId="LiveId" clId="{88200EE4-F4B4-49E8-8126-B01E5FCCBE2D}" dt="2020-05-17T13:47:55.486" v="3109" actId="165"/>
          <ac:spMkLst>
            <pc:docMk/>
            <pc:sldMk cId="3338498956" sldId="585"/>
            <ac:spMk id="469" creationId="{F6D357C1-6E1C-49A6-874C-831B7CCABA48}"/>
          </ac:spMkLst>
        </pc:spChg>
        <pc:spChg chg="mod">
          <ac:chgData name="reza kabir" userId="af3c95a13102d509" providerId="LiveId" clId="{88200EE4-F4B4-49E8-8126-B01E5FCCBE2D}" dt="2020-05-17T13:47:55.486" v="3109" actId="165"/>
          <ac:spMkLst>
            <pc:docMk/>
            <pc:sldMk cId="3338498956" sldId="585"/>
            <ac:spMk id="470" creationId="{3C0DA5FD-E5A2-4C54-A494-673E86C0F2B1}"/>
          </ac:spMkLst>
        </pc:spChg>
        <pc:spChg chg="mod">
          <ac:chgData name="reza kabir" userId="af3c95a13102d509" providerId="LiveId" clId="{88200EE4-F4B4-49E8-8126-B01E5FCCBE2D}" dt="2020-05-17T13:47:55.486" v="3109" actId="165"/>
          <ac:spMkLst>
            <pc:docMk/>
            <pc:sldMk cId="3338498956" sldId="585"/>
            <ac:spMk id="471" creationId="{C5168E84-300E-478D-BA1D-794C493D2C53}"/>
          </ac:spMkLst>
        </pc:spChg>
        <pc:spChg chg="mod">
          <ac:chgData name="reza kabir" userId="af3c95a13102d509" providerId="LiveId" clId="{88200EE4-F4B4-49E8-8126-B01E5FCCBE2D}" dt="2020-05-17T13:47:55.486" v="3109" actId="165"/>
          <ac:spMkLst>
            <pc:docMk/>
            <pc:sldMk cId="3338498956" sldId="585"/>
            <ac:spMk id="472" creationId="{72AF656E-5492-4788-B693-901E824CE161}"/>
          </ac:spMkLst>
        </pc:spChg>
        <pc:spChg chg="mod">
          <ac:chgData name="reza kabir" userId="af3c95a13102d509" providerId="LiveId" clId="{88200EE4-F4B4-49E8-8126-B01E5FCCBE2D}" dt="2020-05-17T13:47:55.486" v="3109" actId="165"/>
          <ac:spMkLst>
            <pc:docMk/>
            <pc:sldMk cId="3338498956" sldId="585"/>
            <ac:spMk id="473" creationId="{17893AC2-5DC1-46CF-A96A-42075D68C9CF}"/>
          </ac:spMkLst>
        </pc:spChg>
        <pc:spChg chg="mod">
          <ac:chgData name="reza kabir" userId="af3c95a13102d509" providerId="LiveId" clId="{88200EE4-F4B4-49E8-8126-B01E5FCCBE2D}" dt="2020-05-17T13:47:55.486" v="3109" actId="165"/>
          <ac:spMkLst>
            <pc:docMk/>
            <pc:sldMk cId="3338498956" sldId="585"/>
            <ac:spMk id="474" creationId="{5C31C237-967D-4862-B0FF-B82ABB073EC0}"/>
          </ac:spMkLst>
        </pc:spChg>
        <pc:spChg chg="mod">
          <ac:chgData name="reza kabir" userId="af3c95a13102d509" providerId="LiveId" clId="{88200EE4-F4B4-49E8-8126-B01E5FCCBE2D}" dt="2020-05-17T13:47:55.486" v="3109" actId="165"/>
          <ac:spMkLst>
            <pc:docMk/>
            <pc:sldMk cId="3338498956" sldId="585"/>
            <ac:spMk id="475" creationId="{C807DF96-243D-4B0C-9DB0-40AB5D745358}"/>
          </ac:spMkLst>
        </pc:spChg>
        <pc:spChg chg="mod">
          <ac:chgData name="reza kabir" userId="af3c95a13102d509" providerId="LiveId" clId="{88200EE4-F4B4-49E8-8126-B01E5FCCBE2D}" dt="2020-05-17T13:47:55.486" v="3109" actId="165"/>
          <ac:spMkLst>
            <pc:docMk/>
            <pc:sldMk cId="3338498956" sldId="585"/>
            <ac:spMk id="476" creationId="{2996A8C4-26E8-45BA-9218-5F74EA3695DB}"/>
          </ac:spMkLst>
        </pc:spChg>
        <pc:spChg chg="mod">
          <ac:chgData name="reza kabir" userId="af3c95a13102d509" providerId="LiveId" clId="{88200EE4-F4B4-49E8-8126-B01E5FCCBE2D}" dt="2020-05-17T13:47:55.486" v="3109" actId="165"/>
          <ac:spMkLst>
            <pc:docMk/>
            <pc:sldMk cId="3338498956" sldId="585"/>
            <ac:spMk id="477" creationId="{29B0BDCA-0E80-4BD6-96F9-528D3FECEB20}"/>
          </ac:spMkLst>
        </pc:spChg>
        <pc:spChg chg="mod">
          <ac:chgData name="reza kabir" userId="af3c95a13102d509" providerId="LiveId" clId="{88200EE4-F4B4-49E8-8126-B01E5FCCBE2D}" dt="2020-05-17T13:47:55.486" v="3109" actId="165"/>
          <ac:spMkLst>
            <pc:docMk/>
            <pc:sldMk cId="3338498956" sldId="585"/>
            <ac:spMk id="478" creationId="{4D278928-9E32-40EA-9FB2-A59522B19BD1}"/>
          </ac:spMkLst>
        </pc:spChg>
        <pc:spChg chg="mod">
          <ac:chgData name="reza kabir" userId="af3c95a13102d509" providerId="LiveId" clId="{88200EE4-F4B4-49E8-8126-B01E5FCCBE2D}" dt="2020-05-17T13:47:55.486" v="3109" actId="165"/>
          <ac:spMkLst>
            <pc:docMk/>
            <pc:sldMk cId="3338498956" sldId="585"/>
            <ac:spMk id="479" creationId="{C31CC821-1EE0-4E28-91A5-22FA0358411C}"/>
          </ac:spMkLst>
        </pc:spChg>
        <pc:spChg chg="mod">
          <ac:chgData name="reza kabir" userId="af3c95a13102d509" providerId="LiveId" clId="{88200EE4-F4B4-49E8-8126-B01E5FCCBE2D}" dt="2020-05-17T13:47:55.486" v="3109" actId="165"/>
          <ac:spMkLst>
            <pc:docMk/>
            <pc:sldMk cId="3338498956" sldId="585"/>
            <ac:spMk id="480" creationId="{407AE7EA-D4C4-4B7F-847B-1ADF09B38A3D}"/>
          </ac:spMkLst>
        </pc:spChg>
        <pc:spChg chg="mod">
          <ac:chgData name="reza kabir" userId="af3c95a13102d509" providerId="LiveId" clId="{88200EE4-F4B4-49E8-8126-B01E5FCCBE2D}" dt="2020-05-17T13:47:55.486" v="3109" actId="165"/>
          <ac:spMkLst>
            <pc:docMk/>
            <pc:sldMk cId="3338498956" sldId="585"/>
            <ac:spMk id="481" creationId="{B68351A7-23CC-46E4-AD01-63A05A717AA2}"/>
          </ac:spMkLst>
        </pc:spChg>
        <pc:spChg chg="mod">
          <ac:chgData name="reza kabir" userId="af3c95a13102d509" providerId="LiveId" clId="{88200EE4-F4B4-49E8-8126-B01E5FCCBE2D}" dt="2020-05-17T13:47:55.486" v="3109" actId="165"/>
          <ac:spMkLst>
            <pc:docMk/>
            <pc:sldMk cId="3338498956" sldId="585"/>
            <ac:spMk id="482" creationId="{9F873C0C-9121-4EF5-980C-C44BCFF9E671}"/>
          </ac:spMkLst>
        </pc:spChg>
        <pc:spChg chg="mod">
          <ac:chgData name="reza kabir" userId="af3c95a13102d509" providerId="LiveId" clId="{88200EE4-F4B4-49E8-8126-B01E5FCCBE2D}" dt="2020-05-17T13:47:55.486" v="3109" actId="165"/>
          <ac:spMkLst>
            <pc:docMk/>
            <pc:sldMk cId="3338498956" sldId="585"/>
            <ac:spMk id="483" creationId="{1026B467-7B93-48F4-A9D9-3666249AD295}"/>
          </ac:spMkLst>
        </pc:spChg>
        <pc:spChg chg="mod">
          <ac:chgData name="reza kabir" userId="af3c95a13102d509" providerId="LiveId" clId="{88200EE4-F4B4-49E8-8126-B01E5FCCBE2D}" dt="2020-05-17T13:47:55.486" v="3109" actId="165"/>
          <ac:spMkLst>
            <pc:docMk/>
            <pc:sldMk cId="3338498956" sldId="585"/>
            <ac:spMk id="484" creationId="{C0CFCE24-4D8D-43BC-AC09-020F69E8324B}"/>
          </ac:spMkLst>
        </pc:spChg>
        <pc:spChg chg="mod">
          <ac:chgData name="reza kabir" userId="af3c95a13102d509" providerId="LiveId" clId="{88200EE4-F4B4-49E8-8126-B01E5FCCBE2D}" dt="2020-05-17T13:47:55.486" v="3109" actId="165"/>
          <ac:spMkLst>
            <pc:docMk/>
            <pc:sldMk cId="3338498956" sldId="585"/>
            <ac:spMk id="485" creationId="{94FEDD87-7092-495B-BC26-4C178F98CA4C}"/>
          </ac:spMkLst>
        </pc:spChg>
        <pc:spChg chg="mod">
          <ac:chgData name="reza kabir" userId="af3c95a13102d509" providerId="LiveId" clId="{88200EE4-F4B4-49E8-8126-B01E5FCCBE2D}" dt="2020-05-17T13:47:55.486" v="3109" actId="165"/>
          <ac:spMkLst>
            <pc:docMk/>
            <pc:sldMk cId="3338498956" sldId="585"/>
            <ac:spMk id="486" creationId="{66A818A6-52EA-436C-A0DB-52AED625A739}"/>
          </ac:spMkLst>
        </pc:spChg>
        <pc:spChg chg="mod">
          <ac:chgData name="reza kabir" userId="af3c95a13102d509" providerId="LiveId" clId="{88200EE4-F4B4-49E8-8126-B01E5FCCBE2D}" dt="2020-05-17T13:47:55.486" v="3109" actId="165"/>
          <ac:spMkLst>
            <pc:docMk/>
            <pc:sldMk cId="3338498956" sldId="585"/>
            <ac:spMk id="487" creationId="{3A6D61D3-1856-4C08-B6A8-9E4BB833EAA4}"/>
          </ac:spMkLst>
        </pc:spChg>
        <pc:spChg chg="mod">
          <ac:chgData name="reza kabir" userId="af3c95a13102d509" providerId="LiveId" clId="{88200EE4-F4B4-49E8-8126-B01E5FCCBE2D}" dt="2020-05-17T13:47:55.486" v="3109" actId="165"/>
          <ac:spMkLst>
            <pc:docMk/>
            <pc:sldMk cId="3338498956" sldId="585"/>
            <ac:spMk id="488" creationId="{0FA38E6C-F269-49E7-A6CE-A5403660CAE5}"/>
          </ac:spMkLst>
        </pc:spChg>
        <pc:spChg chg="mod">
          <ac:chgData name="reza kabir" userId="af3c95a13102d509" providerId="LiveId" clId="{88200EE4-F4B4-49E8-8126-B01E5FCCBE2D}" dt="2020-05-17T13:47:55.486" v="3109" actId="165"/>
          <ac:spMkLst>
            <pc:docMk/>
            <pc:sldMk cId="3338498956" sldId="585"/>
            <ac:spMk id="489" creationId="{5E50684F-09A0-4E21-90E6-19869101C46B}"/>
          </ac:spMkLst>
        </pc:spChg>
        <pc:spChg chg="mod">
          <ac:chgData name="reza kabir" userId="af3c95a13102d509" providerId="LiveId" clId="{88200EE4-F4B4-49E8-8126-B01E5FCCBE2D}" dt="2020-05-17T13:47:55.486" v="3109" actId="165"/>
          <ac:spMkLst>
            <pc:docMk/>
            <pc:sldMk cId="3338498956" sldId="585"/>
            <ac:spMk id="490" creationId="{2419AB7E-5095-4657-BDB6-3750F7610D13}"/>
          </ac:spMkLst>
        </pc:spChg>
        <pc:spChg chg="mod">
          <ac:chgData name="reza kabir" userId="af3c95a13102d509" providerId="LiveId" clId="{88200EE4-F4B4-49E8-8126-B01E5FCCBE2D}" dt="2020-05-17T13:47:55.486" v="3109" actId="165"/>
          <ac:spMkLst>
            <pc:docMk/>
            <pc:sldMk cId="3338498956" sldId="585"/>
            <ac:spMk id="492" creationId="{7A59958C-4AF4-437E-900E-82D578CEB380}"/>
          </ac:spMkLst>
        </pc:spChg>
        <pc:spChg chg="mod">
          <ac:chgData name="reza kabir" userId="af3c95a13102d509" providerId="LiveId" clId="{88200EE4-F4B4-49E8-8126-B01E5FCCBE2D}" dt="2020-05-17T13:47:55.486" v="3109" actId="165"/>
          <ac:spMkLst>
            <pc:docMk/>
            <pc:sldMk cId="3338498956" sldId="585"/>
            <ac:spMk id="493" creationId="{E0031FA7-3B56-4B4F-B42D-0A6255D66E7B}"/>
          </ac:spMkLst>
        </pc:spChg>
        <pc:spChg chg="mod">
          <ac:chgData name="reza kabir" userId="af3c95a13102d509" providerId="LiveId" clId="{88200EE4-F4B4-49E8-8126-B01E5FCCBE2D}" dt="2020-05-17T13:47:55.486" v="3109" actId="165"/>
          <ac:spMkLst>
            <pc:docMk/>
            <pc:sldMk cId="3338498956" sldId="585"/>
            <ac:spMk id="494" creationId="{3BF174A4-B9AC-446A-AC0E-BEB7294F5E82}"/>
          </ac:spMkLst>
        </pc:spChg>
        <pc:spChg chg="mod">
          <ac:chgData name="reza kabir" userId="af3c95a13102d509" providerId="LiveId" clId="{88200EE4-F4B4-49E8-8126-B01E5FCCBE2D}" dt="2020-05-17T13:47:55.486" v="3109" actId="165"/>
          <ac:spMkLst>
            <pc:docMk/>
            <pc:sldMk cId="3338498956" sldId="585"/>
            <ac:spMk id="495" creationId="{BDD330E7-F190-40AF-AE3D-5ECE34B2597A}"/>
          </ac:spMkLst>
        </pc:spChg>
        <pc:spChg chg="mod">
          <ac:chgData name="reza kabir" userId="af3c95a13102d509" providerId="LiveId" clId="{88200EE4-F4B4-49E8-8126-B01E5FCCBE2D}" dt="2020-05-17T13:47:55.486" v="3109" actId="165"/>
          <ac:spMkLst>
            <pc:docMk/>
            <pc:sldMk cId="3338498956" sldId="585"/>
            <ac:spMk id="496" creationId="{99A77F60-BA1E-4ED4-B427-DDF03C6713C6}"/>
          </ac:spMkLst>
        </pc:spChg>
        <pc:spChg chg="mod">
          <ac:chgData name="reza kabir" userId="af3c95a13102d509" providerId="LiveId" clId="{88200EE4-F4B4-49E8-8126-B01E5FCCBE2D}" dt="2020-05-17T13:47:55.486" v="3109" actId="165"/>
          <ac:spMkLst>
            <pc:docMk/>
            <pc:sldMk cId="3338498956" sldId="585"/>
            <ac:spMk id="497" creationId="{B9E7E976-6396-4CA4-A9AF-61928D835657}"/>
          </ac:spMkLst>
        </pc:spChg>
        <pc:spChg chg="mod">
          <ac:chgData name="reza kabir" userId="af3c95a13102d509" providerId="LiveId" clId="{88200EE4-F4B4-49E8-8126-B01E5FCCBE2D}" dt="2020-05-17T13:47:55.486" v="3109" actId="165"/>
          <ac:spMkLst>
            <pc:docMk/>
            <pc:sldMk cId="3338498956" sldId="585"/>
            <ac:spMk id="498" creationId="{77F990BC-4D5B-49EE-8E90-FF6248F654FF}"/>
          </ac:spMkLst>
        </pc:spChg>
        <pc:spChg chg="mod">
          <ac:chgData name="reza kabir" userId="af3c95a13102d509" providerId="LiveId" clId="{88200EE4-F4B4-49E8-8126-B01E5FCCBE2D}" dt="2020-05-17T13:47:55.486" v="3109" actId="165"/>
          <ac:spMkLst>
            <pc:docMk/>
            <pc:sldMk cId="3338498956" sldId="585"/>
            <ac:spMk id="499" creationId="{FCFE9C11-43BF-4C3C-9446-646546C7FAFA}"/>
          </ac:spMkLst>
        </pc:spChg>
        <pc:spChg chg="mod">
          <ac:chgData name="reza kabir" userId="af3c95a13102d509" providerId="LiveId" clId="{88200EE4-F4B4-49E8-8126-B01E5FCCBE2D}" dt="2020-05-17T13:47:55.486" v="3109" actId="165"/>
          <ac:spMkLst>
            <pc:docMk/>
            <pc:sldMk cId="3338498956" sldId="585"/>
            <ac:spMk id="500" creationId="{066386D9-132C-4483-95F7-E0839F21E084}"/>
          </ac:spMkLst>
        </pc:spChg>
        <pc:spChg chg="mod">
          <ac:chgData name="reza kabir" userId="af3c95a13102d509" providerId="LiveId" clId="{88200EE4-F4B4-49E8-8126-B01E5FCCBE2D}" dt="2020-05-17T13:47:55.486" v="3109" actId="165"/>
          <ac:spMkLst>
            <pc:docMk/>
            <pc:sldMk cId="3338498956" sldId="585"/>
            <ac:spMk id="502" creationId="{B6797EE0-A1F3-4A66-85EF-AB87BE856FA1}"/>
          </ac:spMkLst>
        </pc:spChg>
        <pc:spChg chg="mod">
          <ac:chgData name="reza kabir" userId="af3c95a13102d509" providerId="LiveId" clId="{88200EE4-F4B4-49E8-8126-B01E5FCCBE2D}" dt="2020-05-17T13:47:55.486" v="3109" actId="165"/>
          <ac:spMkLst>
            <pc:docMk/>
            <pc:sldMk cId="3338498956" sldId="585"/>
            <ac:spMk id="503" creationId="{51581864-6B41-4696-81F6-B39980554162}"/>
          </ac:spMkLst>
        </pc:spChg>
        <pc:spChg chg="mod">
          <ac:chgData name="reza kabir" userId="af3c95a13102d509" providerId="LiveId" clId="{88200EE4-F4B4-49E8-8126-B01E5FCCBE2D}" dt="2020-05-17T13:47:55.486" v="3109" actId="165"/>
          <ac:spMkLst>
            <pc:docMk/>
            <pc:sldMk cId="3338498956" sldId="585"/>
            <ac:spMk id="504" creationId="{B8E3F5FC-C8A7-4996-B3F8-67BD02AF3873}"/>
          </ac:spMkLst>
        </pc:spChg>
        <pc:spChg chg="mod">
          <ac:chgData name="reza kabir" userId="af3c95a13102d509" providerId="LiveId" clId="{88200EE4-F4B4-49E8-8126-B01E5FCCBE2D}" dt="2020-05-17T13:47:55.486" v="3109" actId="165"/>
          <ac:spMkLst>
            <pc:docMk/>
            <pc:sldMk cId="3338498956" sldId="585"/>
            <ac:spMk id="505" creationId="{96EAF054-2407-4DDF-B14C-AB4E39303ED7}"/>
          </ac:spMkLst>
        </pc:spChg>
        <pc:spChg chg="mod">
          <ac:chgData name="reza kabir" userId="af3c95a13102d509" providerId="LiveId" clId="{88200EE4-F4B4-49E8-8126-B01E5FCCBE2D}" dt="2020-05-17T13:47:55.486" v="3109" actId="165"/>
          <ac:spMkLst>
            <pc:docMk/>
            <pc:sldMk cId="3338498956" sldId="585"/>
            <ac:spMk id="506" creationId="{DFF38066-6967-4797-A85A-C3947169CEBF}"/>
          </ac:spMkLst>
        </pc:spChg>
        <pc:spChg chg="mod">
          <ac:chgData name="reza kabir" userId="af3c95a13102d509" providerId="LiveId" clId="{88200EE4-F4B4-49E8-8126-B01E5FCCBE2D}" dt="2020-05-17T13:47:55.486" v="3109" actId="165"/>
          <ac:spMkLst>
            <pc:docMk/>
            <pc:sldMk cId="3338498956" sldId="585"/>
            <ac:spMk id="507" creationId="{11D73604-4D8C-4EAD-8786-250553372B90}"/>
          </ac:spMkLst>
        </pc:spChg>
        <pc:spChg chg="mod">
          <ac:chgData name="reza kabir" userId="af3c95a13102d509" providerId="LiveId" clId="{88200EE4-F4B4-49E8-8126-B01E5FCCBE2D}" dt="2020-05-17T13:47:55.486" v="3109" actId="165"/>
          <ac:spMkLst>
            <pc:docMk/>
            <pc:sldMk cId="3338498956" sldId="585"/>
            <ac:spMk id="508" creationId="{CDA74FEE-2C71-4BB4-9F41-E32E8EDA127D}"/>
          </ac:spMkLst>
        </pc:spChg>
        <pc:spChg chg="mod">
          <ac:chgData name="reza kabir" userId="af3c95a13102d509" providerId="LiveId" clId="{88200EE4-F4B4-49E8-8126-B01E5FCCBE2D}" dt="2020-05-17T13:47:55.486" v="3109" actId="165"/>
          <ac:spMkLst>
            <pc:docMk/>
            <pc:sldMk cId="3338498956" sldId="585"/>
            <ac:spMk id="509" creationId="{92FF831F-4F68-43CD-BED1-35DE1FC0B872}"/>
          </ac:spMkLst>
        </pc:spChg>
        <pc:spChg chg="mod">
          <ac:chgData name="reza kabir" userId="af3c95a13102d509" providerId="LiveId" clId="{88200EE4-F4B4-49E8-8126-B01E5FCCBE2D}" dt="2020-05-17T13:47:55.486" v="3109" actId="165"/>
          <ac:spMkLst>
            <pc:docMk/>
            <pc:sldMk cId="3338498956" sldId="585"/>
            <ac:spMk id="510" creationId="{50429909-E9AA-4048-9FE2-00E25AD15FA8}"/>
          </ac:spMkLst>
        </pc:spChg>
        <pc:spChg chg="mod">
          <ac:chgData name="reza kabir" userId="af3c95a13102d509" providerId="LiveId" clId="{88200EE4-F4B4-49E8-8126-B01E5FCCBE2D}" dt="2020-05-17T13:47:55.486" v="3109" actId="165"/>
          <ac:spMkLst>
            <pc:docMk/>
            <pc:sldMk cId="3338498956" sldId="585"/>
            <ac:spMk id="511" creationId="{868D4E20-D314-485F-9B8D-3CA4A33E8D53}"/>
          </ac:spMkLst>
        </pc:spChg>
        <pc:spChg chg="mod">
          <ac:chgData name="reza kabir" userId="af3c95a13102d509" providerId="LiveId" clId="{88200EE4-F4B4-49E8-8126-B01E5FCCBE2D}" dt="2020-05-17T13:47:55.486" v="3109" actId="165"/>
          <ac:spMkLst>
            <pc:docMk/>
            <pc:sldMk cId="3338498956" sldId="585"/>
            <ac:spMk id="512" creationId="{F3C99E46-1BCE-4C7C-A56D-393BE7C8C402}"/>
          </ac:spMkLst>
        </pc:spChg>
        <pc:spChg chg="mod">
          <ac:chgData name="reza kabir" userId="af3c95a13102d509" providerId="LiveId" clId="{88200EE4-F4B4-49E8-8126-B01E5FCCBE2D}" dt="2020-05-17T13:47:55.486" v="3109" actId="165"/>
          <ac:spMkLst>
            <pc:docMk/>
            <pc:sldMk cId="3338498956" sldId="585"/>
            <ac:spMk id="513" creationId="{2A020907-DE5D-4893-B24A-FFE807A38FB8}"/>
          </ac:spMkLst>
        </pc:spChg>
        <pc:spChg chg="mod">
          <ac:chgData name="reza kabir" userId="af3c95a13102d509" providerId="LiveId" clId="{88200EE4-F4B4-49E8-8126-B01E5FCCBE2D}" dt="2020-05-17T13:47:55.486" v="3109" actId="165"/>
          <ac:spMkLst>
            <pc:docMk/>
            <pc:sldMk cId="3338498956" sldId="585"/>
            <ac:spMk id="514" creationId="{F5BAC874-F08F-4060-8AF6-8DFD3C12F4DE}"/>
          </ac:spMkLst>
        </pc:spChg>
        <pc:spChg chg="mod">
          <ac:chgData name="reza kabir" userId="af3c95a13102d509" providerId="LiveId" clId="{88200EE4-F4B4-49E8-8126-B01E5FCCBE2D}" dt="2020-05-17T13:47:55.486" v="3109" actId="165"/>
          <ac:spMkLst>
            <pc:docMk/>
            <pc:sldMk cId="3338498956" sldId="585"/>
            <ac:spMk id="515" creationId="{95403D45-7773-4745-9968-9EF070508032}"/>
          </ac:spMkLst>
        </pc:spChg>
        <pc:spChg chg="mod">
          <ac:chgData name="reza kabir" userId="af3c95a13102d509" providerId="LiveId" clId="{88200EE4-F4B4-49E8-8126-B01E5FCCBE2D}" dt="2020-05-17T13:47:55.486" v="3109" actId="165"/>
          <ac:spMkLst>
            <pc:docMk/>
            <pc:sldMk cId="3338498956" sldId="585"/>
            <ac:spMk id="516" creationId="{6B5DDD71-6158-4777-9672-670D86FB4EBF}"/>
          </ac:spMkLst>
        </pc:spChg>
        <pc:spChg chg="mod">
          <ac:chgData name="reza kabir" userId="af3c95a13102d509" providerId="LiveId" clId="{88200EE4-F4B4-49E8-8126-B01E5FCCBE2D}" dt="2020-05-17T13:47:55.486" v="3109" actId="165"/>
          <ac:spMkLst>
            <pc:docMk/>
            <pc:sldMk cId="3338498956" sldId="585"/>
            <ac:spMk id="517" creationId="{1ECB7FBB-3399-45AA-BF93-184307698BB5}"/>
          </ac:spMkLst>
        </pc:spChg>
        <pc:spChg chg="mod">
          <ac:chgData name="reza kabir" userId="af3c95a13102d509" providerId="LiveId" clId="{88200EE4-F4B4-49E8-8126-B01E5FCCBE2D}" dt="2020-05-17T13:47:55.486" v="3109" actId="165"/>
          <ac:spMkLst>
            <pc:docMk/>
            <pc:sldMk cId="3338498956" sldId="585"/>
            <ac:spMk id="518" creationId="{28866CDD-4EFE-4D9E-A500-059F52FA0ECE}"/>
          </ac:spMkLst>
        </pc:spChg>
        <pc:spChg chg="mod">
          <ac:chgData name="reza kabir" userId="af3c95a13102d509" providerId="LiveId" clId="{88200EE4-F4B4-49E8-8126-B01E5FCCBE2D}" dt="2020-05-17T13:47:55.486" v="3109" actId="165"/>
          <ac:spMkLst>
            <pc:docMk/>
            <pc:sldMk cId="3338498956" sldId="585"/>
            <ac:spMk id="519" creationId="{FC3B5AF3-B747-491E-A8F3-E5E0AB2BCEFE}"/>
          </ac:spMkLst>
        </pc:spChg>
        <pc:spChg chg="mod">
          <ac:chgData name="reza kabir" userId="af3c95a13102d509" providerId="LiveId" clId="{88200EE4-F4B4-49E8-8126-B01E5FCCBE2D}" dt="2020-05-17T13:47:55.486" v="3109" actId="165"/>
          <ac:spMkLst>
            <pc:docMk/>
            <pc:sldMk cId="3338498956" sldId="585"/>
            <ac:spMk id="520" creationId="{64775E69-AA14-4057-9A67-55039A134920}"/>
          </ac:spMkLst>
        </pc:spChg>
        <pc:spChg chg="mod">
          <ac:chgData name="reza kabir" userId="af3c95a13102d509" providerId="LiveId" clId="{88200EE4-F4B4-49E8-8126-B01E5FCCBE2D}" dt="2020-05-17T13:47:55.486" v="3109" actId="165"/>
          <ac:spMkLst>
            <pc:docMk/>
            <pc:sldMk cId="3338498956" sldId="585"/>
            <ac:spMk id="521" creationId="{B7462F4D-E588-43D7-BC26-F20927A38A76}"/>
          </ac:spMkLst>
        </pc:spChg>
        <pc:spChg chg="mod">
          <ac:chgData name="reza kabir" userId="af3c95a13102d509" providerId="LiveId" clId="{88200EE4-F4B4-49E8-8126-B01E5FCCBE2D}" dt="2020-05-17T13:47:55.486" v="3109" actId="165"/>
          <ac:spMkLst>
            <pc:docMk/>
            <pc:sldMk cId="3338498956" sldId="585"/>
            <ac:spMk id="522" creationId="{2549803E-F2A3-4FC5-99AC-3E078C5F8684}"/>
          </ac:spMkLst>
        </pc:spChg>
        <pc:spChg chg="mod">
          <ac:chgData name="reza kabir" userId="af3c95a13102d509" providerId="LiveId" clId="{88200EE4-F4B4-49E8-8126-B01E5FCCBE2D}" dt="2020-05-17T13:47:55.486" v="3109" actId="165"/>
          <ac:spMkLst>
            <pc:docMk/>
            <pc:sldMk cId="3338498956" sldId="585"/>
            <ac:spMk id="523" creationId="{30860A37-0952-45E7-8118-1A7BCEE77FE5}"/>
          </ac:spMkLst>
        </pc:spChg>
        <pc:spChg chg="mod">
          <ac:chgData name="reza kabir" userId="af3c95a13102d509" providerId="LiveId" clId="{88200EE4-F4B4-49E8-8126-B01E5FCCBE2D}" dt="2020-05-17T13:47:55.486" v="3109" actId="165"/>
          <ac:spMkLst>
            <pc:docMk/>
            <pc:sldMk cId="3338498956" sldId="585"/>
            <ac:spMk id="524" creationId="{A68B6F92-F244-43F2-858F-484F5D333E18}"/>
          </ac:spMkLst>
        </pc:spChg>
        <pc:spChg chg="mod">
          <ac:chgData name="reza kabir" userId="af3c95a13102d509" providerId="LiveId" clId="{88200EE4-F4B4-49E8-8126-B01E5FCCBE2D}" dt="2020-05-17T13:47:55.486" v="3109" actId="165"/>
          <ac:spMkLst>
            <pc:docMk/>
            <pc:sldMk cId="3338498956" sldId="585"/>
            <ac:spMk id="525" creationId="{873E81EB-6805-4945-9F19-7D7EA8B6E274}"/>
          </ac:spMkLst>
        </pc:spChg>
        <pc:spChg chg="mod">
          <ac:chgData name="reza kabir" userId="af3c95a13102d509" providerId="LiveId" clId="{88200EE4-F4B4-49E8-8126-B01E5FCCBE2D}" dt="2020-05-17T13:47:55.486" v="3109" actId="165"/>
          <ac:spMkLst>
            <pc:docMk/>
            <pc:sldMk cId="3338498956" sldId="585"/>
            <ac:spMk id="526" creationId="{00A8617B-1150-41ED-B17E-4C706FFE0494}"/>
          </ac:spMkLst>
        </pc:spChg>
        <pc:spChg chg="mod">
          <ac:chgData name="reza kabir" userId="af3c95a13102d509" providerId="LiveId" clId="{88200EE4-F4B4-49E8-8126-B01E5FCCBE2D}" dt="2020-05-17T13:47:55.486" v="3109" actId="165"/>
          <ac:spMkLst>
            <pc:docMk/>
            <pc:sldMk cId="3338498956" sldId="585"/>
            <ac:spMk id="527" creationId="{43E61927-D107-4B2A-B85B-C30BFA28427C}"/>
          </ac:spMkLst>
        </pc:spChg>
        <pc:spChg chg="mod">
          <ac:chgData name="reza kabir" userId="af3c95a13102d509" providerId="LiveId" clId="{88200EE4-F4B4-49E8-8126-B01E5FCCBE2D}" dt="2020-05-17T13:47:55.486" v="3109" actId="165"/>
          <ac:spMkLst>
            <pc:docMk/>
            <pc:sldMk cId="3338498956" sldId="585"/>
            <ac:spMk id="528" creationId="{D5D2F273-5CCC-40CA-995F-AA6F2BD6CF0D}"/>
          </ac:spMkLst>
        </pc:spChg>
        <pc:spChg chg="mod">
          <ac:chgData name="reza kabir" userId="af3c95a13102d509" providerId="LiveId" clId="{88200EE4-F4B4-49E8-8126-B01E5FCCBE2D}" dt="2020-05-17T13:47:55.486" v="3109" actId="165"/>
          <ac:spMkLst>
            <pc:docMk/>
            <pc:sldMk cId="3338498956" sldId="585"/>
            <ac:spMk id="529" creationId="{AF5E92BA-4925-437A-B6E5-605A4DC6D48F}"/>
          </ac:spMkLst>
        </pc:spChg>
        <pc:spChg chg="mod">
          <ac:chgData name="reza kabir" userId="af3c95a13102d509" providerId="LiveId" clId="{88200EE4-F4B4-49E8-8126-B01E5FCCBE2D}" dt="2020-05-17T13:47:55.486" v="3109" actId="165"/>
          <ac:spMkLst>
            <pc:docMk/>
            <pc:sldMk cId="3338498956" sldId="585"/>
            <ac:spMk id="530" creationId="{CDCD10E3-5EC2-4486-A02A-C4EF96CC36D4}"/>
          </ac:spMkLst>
        </pc:spChg>
        <pc:spChg chg="mod">
          <ac:chgData name="reza kabir" userId="af3c95a13102d509" providerId="LiveId" clId="{88200EE4-F4B4-49E8-8126-B01E5FCCBE2D}" dt="2020-05-17T13:47:55.486" v="3109" actId="165"/>
          <ac:spMkLst>
            <pc:docMk/>
            <pc:sldMk cId="3338498956" sldId="585"/>
            <ac:spMk id="531" creationId="{C4A25C83-066A-4C4F-9AFE-88B5E86CC319}"/>
          </ac:spMkLst>
        </pc:spChg>
        <pc:spChg chg="mod">
          <ac:chgData name="reza kabir" userId="af3c95a13102d509" providerId="LiveId" clId="{88200EE4-F4B4-49E8-8126-B01E5FCCBE2D}" dt="2020-05-17T13:47:55.486" v="3109" actId="165"/>
          <ac:spMkLst>
            <pc:docMk/>
            <pc:sldMk cId="3338498956" sldId="585"/>
            <ac:spMk id="532" creationId="{5C176099-1F7D-426E-B9F2-707AF2C40C96}"/>
          </ac:spMkLst>
        </pc:spChg>
        <pc:spChg chg="mod">
          <ac:chgData name="reza kabir" userId="af3c95a13102d509" providerId="LiveId" clId="{88200EE4-F4B4-49E8-8126-B01E5FCCBE2D}" dt="2020-05-17T13:47:55.486" v="3109" actId="165"/>
          <ac:spMkLst>
            <pc:docMk/>
            <pc:sldMk cId="3338498956" sldId="585"/>
            <ac:spMk id="533" creationId="{1C6276CF-B395-4F48-BEDF-BE6DF6039284}"/>
          </ac:spMkLst>
        </pc:spChg>
        <pc:spChg chg="mod">
          <ac:chgData name="reza kabir" userId="af3c95a13102d509" providerId="LiveId" clId="{88200EE4-F4B4-49E8-8126-B01E5FCCBE2D}" dt="2020-05-17T13:47:55.486" v="3109" actId="165"/>
          <ac:spMkLst>
            <pc:docMk/>
            <pc:sldMk cId="3338498956" sldId="585"/>
            <ac:spMk id="534" creationId="{3AD0A219-702C-4B2D-99C6-AAC9FB72958D}"/>
          </ac:spMkLst>
        </pc:spChg>
        <pc:spChg chg="mod">
          <ac:chgData name="reza kabir" userId="af3c95a13102d509" providerId="LiveId" clId="{88200EE4-F4B4-49E8-8126-B01E5FCCBE2D}" dt="2020-05-17T13:47:55.486" v="3109" actId="165"/>
          <ac:spMkLst>
            <pc:docMk/>
            <pc:sldMk cId="3338498956" sldId="585"/>
            <ac:spMk id="535" creationId="{279AAF41-BF7E-4646-9492-9811B9F8A91C}"/>
          </ac:spMkLst>
        </pc:spChg>
        <pc:spChg chg="mod">
          <ac:chgData name="reza kabir" userId="af3c95a13102d509" providerId="LiveId" clId="{88200EE4-F4B4-49E8-8126-B01E5FCCBE2D}" dt="2020-05-17T13:47:55.486" v="3109" actId="165"/>
          <ac:spMkLst>
            <pc:docMk/>
            <pc:sldMk cId="3338498956" sldId="585"/>
            <ac:spMk id="536" creationId="{48A8023A-E4C6-4667-89ED-DD86C7CC00FC}"/>
          </ac:spMkLst>
        </pc:spChg>
        <pc:spChg chg="mod">
          <ac:chgData name="reza kabir" userId="af3c95a13102d509" providerId="LiveId" clId="{88200EE4-F4B4-49E8-8126-B01E5FCCBE2D}" dt="2020-05-17T13:47:55.486" v="3109" actId="165"/>
          <ac:spMkLst>
            <pc:docMk/>
            <pc:sldMk cId="3338498956" sldId="585"/>
            <ac:spMk id="537" creationId="{03101F20-8D86-4A69-9A1A-F9474ABACEB3}"/>
          </ac:spMkLst>
        </pc:spChg>
        <pc:spChg chg="mod">
          <ac:chgData name="reza kabir" userId="af3c95a13102d509" providerId="LiveId" clId="{88200EE4-F4B4-49E8-8126-B01E5FCCBE2D}" dt="2020-05-17T13:47:55.486" v="3109" actId="165"/>
          <ac:spMkLst>
            <pc:docMk/>
            <pc:sldMk cId="3338498956" sldId="585"/>
            <ac:spMk id="538" creationId="{D53D03DF-80BA-451B-8488-31D32FA81227}"/>
          </ac:spMkLst>
        </pc:spChg>
        <pc:spChg chg="mod">
          <ac:chgData name="reza kabir" userId="af3c95a13102d509" providerId="LiveId" clId="{88200EE4-F4B4-49E8-8126-B01E5FCCBE2D}" dt="2020-05-17T13:47:55.486" v="3109" actId="165"/>
          <ac:spMkLst>
            <pc:docMk/>
            <pc:sldMk cId="3338498956" sldId="585"/>
            <ac:spMk id="539" creationId="{BC4B3DB2-45AB-462D-A6C4-D31B111C37AC}"/>
          </ac:spMkLst>
        </pc:spChg>
        <pc:spChg chg="mod">
          <ac:chgData name="reza kabir" userId="af3c95a13102d509" providerId="LiveId" clId="{88200EE4-F4B4-49E8-8126-B01E5FCCBE2D}" dt="2020-05-17T13:47:55.486" v="3109" actId="165"/>
          <ac:spMkLst>
            <pc:docMk/>
            <pc:sldMk cId="3338498956" sldId="585"/>
            <ac:spMk id="540" creationId="{DAEDA4DC-37D5-4030-8AD3-85EFB30607F9}"/>
          </ac:spMkLst>
        </pc:spChg>
        <pc:spChg chg="mod">
          <ac:chgData name="reza kabir" userId="af3c95a13102d509" providerId="LiveId" clId="{88200EE4-F4B4-49E8-8126-B01E5FCCBE2D}" dt="2020-05-17T13:47:55.486" v="3109" actId="165"/>
          <ac:spMkLst>
            <pc:docMk/>
            <pc:sldMk cId="3338498956" sldId="585"/>
            <ac:spMk id="541" creationId="{8C0C9DDA-D23E-4754-8130-47D854EDCAB8}"/>
          </ac:spMkLst>
        </pc:spChg>
        <pc:spChg chg="mod">
          <ac:chgData name="reza kabir" userId="af3c95a13102d509" providerId="LiveId" clId="{88200EE4-F4B4-49E8-8126-B01E5FCCBE2D}" dt="2020-05-17T13:47:55.486" v="3109" actId="165"/>
          <ac:spMkLst>
            <pc:docMk/>
            <pc:sldMk cId="3338498956" sldId="585"/>
            <ac:spMk id="542" creationId="{11292706-A2A3-4711-B1EE-CCAE3B1D5A02}"/>
          </ac:spMkLst>
        </pc:spChg>
        <pc:spChg chg="mod">
          <ac:chgData name="reza kabir" userId="af3c95a13102d509" providerId="LiveId" clId="{88200EE4-F4B4-49E8-8126-B01E5FCCBE2D}" dt="2020-05-17T13:47:55.486" v="3109" actId="165"/>
          <ac:spMkLst>
            <pc:docMk/>
            <pc:sldMk cId="3338498956" sldId="585"/>
            <ac:spMk id="543" creationId="{55B1D579-3832-4CD9-87CF-F26890495A5E}"/>
          </ac:spMkLst>
        </pc:spChg>
        <pc:spChg chg="mod">
          <ac:chgData name="reza kabir" userId="af3c95a13102d509" providerId="LiveId" clId="{88200EE4-F4B4-49E8-8126-B01E5FCCBE2D}" dt="2020-05-17T13:47:55.486" v="3109" actId="165"/>
          <ac:spMkLst>
            <pc:docMk/>
            <pc:sldMk cId="3338498956" sldId="585"/>
            <ac:spMk id="544" creationId="{E1D3B6F4-5F3A-4A96-A03F-94C06D0CB2AD}"/>
          </ac:spMkLst>
        </pc:spChg>
        <pc:spChg chg="mod">
          <ac:chgData name="reza kabir" userId="af3c95a13102d509" providerId="LiveId" clId="{88200EE4-F4B4-49E8-8126-B01E5FCCBE2D}" dt="2020-05-17T13:47:55.486" v="3109" actId="165"/>
          <ac:spMkLst>
            <pc:docMk/>
            <pc:sldMk cId="3338498956" sldId="585"/>
            <ac:spMk id="545" creationId="{74A26656-98BC-48E4-A8BB-98A0748D7F8C}"/>
          </ac:spMkLst>
        </pc:spChg>
        <pc:spChg chg="mod">
          <ac:chgData name="reza kabir" userId="af3c95a13102d509" providerId="LiveId" clId="{88200EE4-F4B4-49E8-8126-B01E5FCCBE2D}" dt="2020-05-17T13:47:55.486" v="3109" actId="165"/>
          <ac:spMkLst>
            <pc:docMk/>
            <pc:sldMk cId="3338498956" sldId="585"/>
            <ac:spMk id="546" creationId="{2338F1A3-D8D4-45EF-9D04-8E70B0BF6CAF}"/>
          </ac:spMkLst>
        </pc:spChg>
        <pc:spChg chg="mod">
          <ac:chgData name="reza kabir" userId="af3c95a13102d509" providerId="LiveId" clId="{88200EE4-F4B4-49E8-8126-B01E5FCCBE2D}" dt="2020-05-17T13:47:55.486" v="3109" actId="165"/>
          <ac:spMkLst>
            <pc:docMk/>
            <pc:sldMk cId="3338498956" sldId="585"/>
            <ac:spMk id="547" creationId="{E80F5F44-5978-4D6D-BA8C-6BEDFB6D1D09}"/>
          </ac:spMkLst>
        </pc:spChg>
        <pc:spChg chg="mod">
          <ac:chgData name="reza kabir" userId="af3c95a13102d509" providerId="LiveId" clId="{88200EE4-F4B4-49E8-8126-B01E5FCCBE2D}" dt="2020-05-17T13:47:55.486" v="3109" actId="165"/>
          <ac:spMkLst>
            <pc:docMk/>
            <pc:sldMk cId="3338498956" sldId="585"/>
            <ac:spMk id="548" creationId="{D4BDA565-8E8F-4300-85DD-A5884841AA54}"/>
          </ac:spMkLst>
        </pc:spChg>
        <pc:spChg chg="mod">
          <ac:chgData name="reza kabir" userId="af3c95a13102d509" providerId="LiveId" clId="{88200EE4-F4B4-49E8-8126-B01E5FCCBE2D}" dt="2020-05-17T13:47:55.486" v="3109" actId="165"/>
          <ac:spMkLst>
            <pc:docMk/>
            <pc:sldMk cId="3338498956" sldId="585"/>
            <ac:spMk id="549" creationId="{62A07F4D-6B26-4BAC-AF5A-E2764B4014EA}"/>
          </ac:spMkLst>
        </pc:spChg>
        <pc:spChg chg="mod">
          <ac:chgData name="reza kabir" userId="af3c95a13102d509" providerId="LiveId" clId="{88200EE4-F4B4-49E8-8126-B01E5FCCBE2D}" dt="2020-05-17T13:47:55.486" v="3109" actId="165"/>
          <ac:spMkLst>
            <pc:docMk/>
            <pc:sldMk cId="3338498956" sldId="585"/>
            <ac:spMk id="550" creationId="{915728C5-946C-469B-83CE-EDB3D297D025}"/>
          </ac:spMkLst>
        </pc:spChg>
        <pc:spChg chg="mod">
          <ac:chgData name="reza kabir" userId="af3c95a13102d509" providerId="LiveId" clId="{88200EE4-F4B4-49E8-8126-B01E5FCCBE2D}" dt="2020-05-17T13:47:55.486" v="3109" actId="165"/>
          <ac:spMkLst>
            <pc:docMk/>
            <pc:sldMk cId="3338498956" sldId="585"/>
            <ac:spMk id="551" creationId="{01540CF1-BE79-4762-909A-41D34D28C094}"/>
          </ac:spMkLst>
        </pc:spChg>
        <pc:spChg chg="mod">
          <ac:chgData name="reza kabir" userId="af3c95a13102d509" providerId="LiveId" clId="{88200EE4-F4B4-49E8-8126-B01E5FCCBE2D}" dt="2020-05-17T13:47:55.486" v="3109" actId="165"/>
          <ac:spMkLst>
            <pc:docMk/>
            <pc:sldMk cId="3338498956" sldId="585"/>
            <ac:spMk id="552" creationId="{49AFD137-1F1C-4E3B-91D9-FF815D75F44C}"/>
          </ac:spMkLst>
        </pc:spChg>
        <pc:spChg chg="mod">
          <ac:chgData name="reza kabir" userId="af3c95a13102d509" providerId="LiveId" clId="{88200EE4-F4B4-49E8-8126-B01E5FCCBE2D}" dt="2020-05-17T13:47:55.486" v="3109" actId="165"/>
          <ac:spMkLst>
            <pc:docMk/>
            <pc:sldMk cId="3338498956" sldId="585"/>
            <ac:spMk id="553" creationId="{31C2051E-D38B-4583-B18A-206A6D35D335}"/>
          </ac:spMkLst>
        </pc:spChg>
        <pc:spChg chg="mod">
          <ac:chgData name="reza kabir" userId="af3c95a13102d509" providerId="LiveId" clId="{88200EE4-F4B4-49E8-8126-B01E5FCCBE2D}" dt="2020-05-17T13:47:55.486" v="3109" actId="165"/>
          <ac:spMkLst>
            <pc:docMk/>
            <pc:sldMk cId="3338498956" sldId="585"/>
            <ac:spMk id="554" creationId="{8A0D6B3D-F50A-4710-B822-707F3E21D902}"/>
          </ac:spMkLst>
        </pc:spChg>
        <pc:spChg chg="mod">
          <ac:chgData name="reza kabir" userId="af3c95a13102d509" providerId="LiveId" clId="{88200EE4-F4B4-49E8-8126-B01E5FCCBE2D}" dt="2020-05-17T13:47:55.486" v="3109" actId="165"/>
          <ac:spMkLst>
            <pc:docMk/>
            <pc:sldMk cId="3338498956" sldId="585"/>
            <ac:spMk id="555" creationId="{0AD429E6-D07F-4121-BA7B-6AB5CE2F3B9F}"/>
          </ac:spMkLst>
        </pc:spChg>
        <pc:spChg chg="mod">
          <ac:chgData name="reza kabir" userId="af3c95a13102d509" providerId="LiveId" clId="{88200EE4-F4B4-49E8-8126-B01E5FCCBE2D}" dt="2020-05-17T13:47:55.486" v="3109" actId="165"/>
          <ac:spMkLst>
            <pc:docMk/>
            <pc:sldMk cId="3338498956" sldId="585"/>
            <ac:spMk id="556" creationId="{5112E6FC-F3AA-4B38-971E-18259DEEB760}"/>
          </ac:spMkLst>
        </pc:spChg>
        <pc:spChg chg="mod">
          <ac:chgData name="reza kabir" userId="af3c95a13102d509" providerId="LiveId" clId="{88200EE4-F4B4-49E8-8126-B01E5FCCBE2D}" dt="2020-05-17T13:47:55.486" v="3109" actId="165"/>
          <ac:spMkLst>
            <pc:docMk/>
            <pc:sldMk cId="3338498956" sldId="585"/>
            <ac:spMk id="557" creationId="{391BEE34-C175-472B-9CF4-6B421628ECF1}"/>
          </ac:spMkLst>
        </pc:spChg>
        <pc:spChg chg="mod">
          <ac:chgData name="reza kabir" userId="af3c95a13102d509" providerId="LiveId" clId="{88200EE4-F4B4-49E8-8126-B01E5FCCBE2D}" dt="2020-05-17T13:47:55.486" v="3109" actId="165"/>
          <ac:spMkLst>
            <pc:docMk/>
            <pc:sldMk cId="3338498956" sldId="585"/>
            <ac:spMk id="558" creationId="{F2E35BD8-590E-47BD-AAD1-943DF5D9B004}"/>
          </ac:spMkLst>
        </pc:spChg>
        <pc:spChg chg="mod">
          <ac:chgData name="reza kabir" userId="af3c95a13102d509" providerId="LiveId" clId="{88200EE4-F4B4-49E8-8126-B01E5FCCBE2D}" dt="2020-05-17T13:47:55.486" v="3109" actId="165"/>
          <ac:spMkLst>
            <pc:docMk/>
            <pc:sldMk cId="3338498956" sldId="585"/>
            <ac:spMk id="559" creationId="{98547A78-C9E8-4668-82B7-7E794CC1671F}"/>
          </ac:spMkLst>
        </pc:spChg>
        <pc:spChg chg="mod">
          <ac:chgData name="reza kabir" userId="af3c95a13102d509" providerId="LiveId" clId="{88200EE4-F4B4-49E8-8126-B01E5FCCBE2D}" dt="2020-05-17T13:47:55.486" v="3109" actId="165"/>
          <ac:spMkLst>
            <pc:docMk/>
            <pc:sldMk cId="3338498956" sldId="585"/>
            <ac:spMk id="560" creationId="{15243843-339A-4CB0-AD0E-4F884E7218FC}"/>
          </ac:spMkLst>
        </pc:spChg>
        <pc:spChg chg="mod">
          <ac:chgData name="reza kabir" userId="af3c95a13102d509" providerId="LiveId" clId="{88200EE4-F4B4-49E8-8126-B01E5FCCBE2D}" dt="2020-05-17T13:47:55.486" v="3109" actId="165"/>
          <ac:spMkLst>
            <pc:docMk/>
            <pc:sldMk cId="3338498956" sldId="585"/>
            <ac:spMk id="561" creationId="{8314DB22-49B4-4E39-A3FC-ADF2939EA3AB}"/>
          </ac:spMkLst>
        </pc:spChg>
        <pc:spChg chg="mod">
          <ac:chgData name="reza kabir" userId="af3c95a13102d509" providerId="LiveId" clId="{88200EE4-F4B4-49E8-8126-B01E5FCCBE2D}" dt="2020-05-17T13:47:55.486" v="3109" actId="165"/>
          <ac:spMkLst>
            <pc:docMk/>
            <pc:sldMk cId="3338498956" sldId="585"/>
            <ac:spMk id="562" creationId="{CAD883B1-D360-4B47-99AA-AB841A38FEDF}"/>
          </ac:spMkLst>
        </pc:spChg>
        <pc:spChg chg="mod">
          <ac:chgData name="reza kabir" userId="af3c95a13102d509" providerId="LiveId" clId="{88200EE4-F4B4-49E8-8126-B01E5FCCBE2D}" dt="2020-05-17T13:47:55.486" v="3109" actId="165"/>
          <ac:spMkLst>
            <pc:docMk/>
            <pc:sldMk cId="3338498956" sldId="585"/>
            <ac:spMk id="563" creationId="{C3760351-9AA4-45F6-AFBC-1F9EE02C0795}"/>
          </ac:spMkLst>
        </pc:spChg>
        <pc:spChg chg="mod">
          <ac:chgData name="reza kabir" userId="af3c95a13102d509" providerId="LiveId" clId="{88200EE4-F4B4-49E8-8126-B01E5FCCBE2D}" dt="2020-05-17T13:47:55.486" v="3109" actId="165"/>
          <ac:spMkLst>
            <pc:docMk/>
            <pc:sldMk cId="3338498956" sldId="585"/>
            <ac:spMk id="564" creationId="{46AF5C81-FFC1-4BEB-A4D9-625600C4A8FC}"/>
          </ac:spMkLst>
        </pc:spChg>
        <pc:spChg chg="mod">
          <ac:chgData name="reza kabir" userId="af3c95a13102d509" providerId="LiveId" clId="{88200EE4-F4B4-49E8-8126-B01E5FCCBE2D}" dt="2020-05-17T13:47:55.486" v="3109" actId="165"/>
          <ac:spMkLst>
            <pc:docMk/>
            <pc:sldMk cId="3338498956" sldId="585"/>
            <ac:spMk id="565" creationId="{E080CC9A-7CC6-436F-875D-DE67CDF572DD}"/>
          </ac:spMkLst>
        </pc:spChg>
        <pc:spChg chg="mod">
          <ac:chgData name="reza kabir" userId="af3c95a13102d509" providerId="LiveId" clId="{88200EE4-F4B4-49E8-8126-B01E5FCCBE2D}" dt="2020-05-17T13:47:55.486" v="3109" actId="165"/>
          <ac:spMkLst>
            <pc:docMk/>
            <pc:sldMk cId="3338498956" sldId="585"/>
            <ac:spMk id="566" creationId="{EBAAC628-6E85-42EE-AA6F-7697A0BFC9A8}"/>
          </ac:spMkLst>
        </pc:spChg>
        <pc:spChg chg="mod">
          <ac:chgData name="reza kabir" userId="af3c95a13102d509" providerId="LiveId" clId="{88200EE4-F4B4-49E8-8126-B01E5FCCBE2D}" dt="2020-05-17T13:47:55.486" v="3109" actId="165"/>
          <ac:spMkLst>
            <pc:docMk/>
            <pc:sldMk cId="3338498956" sldId="585"/>
            <ac:spMk id="567" creationId="{98A70F87-6714-4F7D-AA7D-C3B5305C2925}"/>
          </ac:spMkLst>
        </pc:spChg>
        <pc:spChg chg="mod">
          <ac:chgData name="reza kabir" userId="af3c95a13102d509" providerId="LiveId" clId="{88200EE4-F4B4-49E8-8126-B01E5FCCBE2D}" dt="2020-05-17T13:47:55.486" v="3109" actId="165"/>
          <ac:spMkLst>
            <pc:docMk/>
            <pc:sldMk cId="3338498956" sldId="585"/>
            <ac:spMk id="568" creationId="{33EDFB76-5106-4D27-80CA-34AF93AABE4F}"/>
          </ac:spMkLst>
        </pc:spChg>
        <pc:spChg chg="mod">
          <ac:chgData name="reza kabir" userId="af3c95a13102d509" providerId="LiveId" clId="{88200EE4-F4B4-49E8-8126-B01E5FCCBE2D}" dt="2020-05-17T13:47:55.486" v="3109" actId="165"/>
          <ac:spMkLst>
            <pc:docMk/>
            <pc:sldMk cId="3338498956" sldId="585"/>
            <ac:spMk id="569" creationId="{36E0E719-3756-430C-9ABC-81B27233A0A6}"/>
          </ac:spMkLst>
        </pc:spChg>
        <pc:spChg chg="mod">
          <ac:chgData name="reza kabir" userId="af3c95a13102d509" providerId="LiveId" clId="{88200EE4-F4B4-49E8-8126-B01E5FCCBE2D}" dt="2020-05-17T13:47:55.486" v="3109" actId="165"/>
          <ac:spMkLst>
            <pc:docMk/>
            <pc:sldMk cId="3338498956" sldId="585"/>
            <ac:spMk id="570" creationId="{8E8EC737-C2BD-4E35-8B6F-F213371EA05A}"/>
          </ac:spMkLst>
        </pc:spChg>
        <pc:spChg chg="mod">
          <ac:chgData name="reza kabir" userId="af3c95a13102d509" providerId="LiveId" clId="{88200EE4-F4B4-49E8-8126-B01E5FCCBE2D}" dt="2020-05-17T13:47:55.486" v="3109" actId="165"/>
          <ac:spMkLst>
            <pc:docMk/>
            <pc:sldMk cId="3338498956" sldId="585"/>
            <ac:spMk id="571" creationId="{4281403B-D77E-47BB-9246-07FE7BB1DCE8}"/>
          </ac:spMkLst>
        </pc:spChg>
        <pc:spChg chg="mod">
          <ac:chgData name="reza kabir" userId="af3c95a13102d509" providerId="LiveId" clId="{88200EE4-F4B4-49E8-8126-B01E5FCCBE2D}" dt="2020-05-17T13:47:55.486" v="3109" actId="165"/>
          <ac:spMkLst>
            <pc:docMk/>
            <pc:sldMk cId="3338498956" sldId="585"/>
            <ac:spMk id="572" creationId="{2A37DE3D-0685-4F3D-AA89-9CBE849F6F01}"/>
          </ac:spMkLst>
        </pc:spChg>
        <pc:spChg chg="mod">
          <ac:chgData name="reza kabir" userId="af3c95a13102d509" providerId="LiveId" clId="{88200EE4-F4B4-49E8-8126-B01E5FCCBE2D}" dt="2020-05-17T13:47:55.486" v="3109" actId="165"/>
          <ac:spMkLst>
            <pc:docMk/>
            <pc:sldMk cId="3338498956" sldId="585"/>
            <ac:spMk id="573" creationId="{09965FCA-74A6-43C9-85BE-2314D8D4EBBB}"/>
          </ac:spMkLst>
        </pc:spChg>
        <pc:spChg chg="mod">
          <ac:chgData name="reza kabir" userId="af3c95a13102d509" providerId="LiveId" clId="{88200EE4-F4B4-49E8-8126-B01E5FCCBE2D}" dt="2020-05-17T13:47:55.486" v="3109" actId="165"/>
          <ac:spMkLst>
            <pc:docMk/>
            <pc:sldMk cId="3338498956" sldId="585"/>
            <ac:spMk id="574" creationId="{4206859C-890B-485F-A74D-9185587E2ACB}"/>
          </ac:spMkLst>
        </pc:spChg>
        <pc:spChg chg="mod">
          <ac:chgData name="reza kabir" userId="af3c95a13102d509" providerId="LiveId" clId="{88200EE4-F4B4-49E8-8126-B01E5FCCBE2D}" dt="2020-05-17T13:47:55.486" v="3109" actId="165"/>
          <ac:spMkLst>
            <pc:docMk/>
            <pc:sldMk cId="3338498956" sldId="585"/>
            <ac:spMk id="575" creationId="{30711A83-B886-4E5F-B4A2-486D51A3558E}"/>
          </ac:spMkLst>
        </pc:spChg>
        <pc:spChg chg="mod">
          <ac:chgData name="reza kabir" userId="af3c95a13102d509" providerId="LiveId" clId="{88200EE4-F4B4-49E8-8126-B01E5FCCBE2D}" dt="2020-05-17T13:47:55.486" v="3109" actId="165"/>
          <ac:spMkLst>
            <pc:docMk/>
            <pc:sldMk cId="3338498956" sldId="585"/>
            <ac:spMk id="576" creationId="{2F09907C-E8C4-4912-9E8B-1E88FEAE1114}"/>
          </ac:spMkLst>
        </pc:spChg>
        <pc:spChg chg="mod">
          <ac:chgData name="reza kabir" userId="af3c95a13102d509" providerId="LiveId" clId="{88200EE4-F4B4-49E8-8126-B01E5FCCBE2D}" dt="2020-05-17T13:47:55.486" v="3109" actId="165"/>
          <ac:spMkLst>
            <pc:docMk/>
            <pc:sldMk cId="3338498956" sldId="585"/>
            <ac:spMk id="577" creationId="{A9821191-9E6F-4DF6-9B74-223EB1B686ED}"/>
          </ac:spMkLst>
        </pc:spChg>
        <pc:spChg chg="mod">
          <ac:chgData name="reza kabir" userId="af3c95a13102d509" providerId="LiveId" clId="{88200EE4-F4B4-49E8-8126-B01E5FCCBE2D}" dt="2020-05-17T13:47:55.486" v="3109" actId="165"/>
          <ac:spMkLst>
            <pc:docMk/>
            <pc:sldMk cId="3338498956" sldId="585"/>
            <ac:spMk id="578" creationId="{DCFE054C-3B1A-4F73-8DB2-EBDB6507DEAD}"/>
          </ac:spMkLst>
        </pc:spChg>
        <pc:spChg chg="mod">
          <ac:chgData name="reza kabir" userId="af3c95a13102d509" providerId="LiveId" clId="{88200EE4-F4B4-49E8-8126-B01E5FCCBE2D}" dt="2020-05-17T13:47:55.486" v="3109" actId="165"/>
          <ac:spMkLst>
            <pc:docMk/>
            <pc:sldMk cId="3338498956" sldId="585"/>
            <ac:spMk id="579" creationId="{4257E222-2D85-437B-97E1-76BE016F0AB2}"/>
          </ac:spMkLst>
        </pc:spChg>
        <pc:spChg chg="mod">
          <ac:chgData name="reza kabir" userId="af3c95a13102d509" providerId="LiveId" clId="{88200EE4-F4B4-49E8-8126-B01E5FCCBE2D}" dt="2020-05-17T13:47:55.486" v="3109" actId="165"/>
          <ac:spMkLst>
            <pc:docMk/>
            <pc:sldMk cId="3338498956" sldId="585"/>
            <ac:spMk id="580" creationId="{63E57930-9999-40CA-9AEE-66081F031AC3}"/>
          </ac:spMkLst>
        </pc:spChg>
        <pc:spChg chg="mod">
          <ac:chgData name="reza kabir" userId="af3c95a13102d509" providerId="LiveId" clId="{88200EE4-F4B4-49E8-8126-B01E5FCCBE2D}" dt="2020-05-17T13:47:55.486" v="3109" actId="165"/>
          <ac:spMkLst>
            <pc:docMk/>
            <pc:sldMk cId="3338498956" sldId="585"/>
            <ac:spMk id="581" creationId="{6EF65426-5B34-4977-A85C-9241DFAA6982}"/>
          </ac:spMkLst>
        </pc:spChg>
        <pc:spChg chg="mod">
          <ac:chgData name="reza kabir" userId="af3c95a13102d509" providerId="LiveId" clId="{88200EE4-F4B4-49E8-8126-B01E5FCCBE2D}" dt="2020-05-17T13:47:55.486" v="3109" actId="165"/>
          <ac:spMkLst>
            <pc:docMk/>
            <pc:sldMk cId="3338498956" sldId="585"/>
            <ac:spMk id="582" creationId="{7CAE5B78-2F27-4E19-92B5-7C701D1A09A5}"/>
          </ac:spMkLst>
        </pc:spChg>
        <pc:spChg chg="mod">
          <ac:chgData name="reza kabir" userId="af3c95a13102d509" providerId="LiveId" clId="{88200EE4-F4B4-49E8-8126-B01E5FCCBE2D}" dt="2020-05-17T13:47:55.486" v="3109" actId="165"/>
          <ac:spMkLst>
            <pc:docMk/>
            <pc:sldMk cId="3338498956" sldId="585"/>
            <ac:spMk id="583" creationId="{CB0DD63D-8A49-49F5-9D2E-AB354A2F3162}"/>
          </ac:spMkLst>
        </pc:spChg>
        <pc:spChg chg="mod">
          <ac:chgData name="reza kabir" userId="af3c95a13102d509" providerId="LiveId" clId="{88200EE4-F4B4-49E8-8126-B01E5FCCBE2D}" dt="2020-05-17T13:47:55.486" v="3109" actId="165"/>
          <ac:spMkLst>
            <pc:docMk/>
            <pc:sldMk cId="3338498956" sldId="585"/>
            <ac:spMk id="584" creationId="{46FAF99F-B23A-443C-8DCC-A8F6C991A36F}"/>
          </ac:spMkLst>
        </pc:spChg>
        <pc:spChg chg="mod">
          <ac:chgData name="reza kabir" userId="af3c95a13102d509" providerId="LiveId" clId="{88200EE4-F4B4-49E8-8126-B01E5FCCBE2D}" dt="2020-05-17T13:47:55.486" v="3109" actId="165"/>
          <ac:spMkLst>
            <pc:docMk/>
            <pc:sldMk cId="3338498956" sldId="585"/>
            <ac:spMk id="585" creationId="{89E3836D-4E86-41EF-B987-E5F08391F4E1}"/>
          </ac:spMkLst>
        </pc:spChg>
        <pc:spChg chg="mod">
          <ac:chgData name="reza kabir" userId="af3c95a13102d509" providerId="LiveId" clId="{88200EE4-F4B4-49E8-8126-B01E5FCCBE2D}" dt="2020-05-17T13:47:55.486" v="3109" actId="165"/>
          <ac:spMkLst>
            <pc:docMk/>
            <pc:sldMk cId="3338498956" sldId="585"/>
            <ac:spMk id="586" creationId="{1F5A93AD-E5A2-4FF1-9F8E-E0A476AB6AE6}"/>
          </ac:spMkLst>
        </pc:spChg>
        <pc:spChg chg="mod">
          <ac:chgData name="reza kabir" userId="af3c95a13102d509" providerId="LiveId" clId="{88200EE4-F4B4-49E8-8126-B01E5FCCBE2D}" dt="2020-05-17T13:47:55.486" v="3109" actId="165"/>
          <ac:spMkLst>
            <pc:docMk/>
            <pc:sldMk cId="3338498956" sldId="585"/>
            <ac:spMk id="587" creationId="{99583D54-1940-4416-A19A-598535163AB5}"/>
          </ac:spMkLst>
        </pc:spChg>
        <pc:spChg chg="mod">
          <ac:chgData name="reza kabir" userId="af3c95a13102d509" providerId="LiveId" clId="{88200EE4-F4B4-49E8-8126-B01E5FCCBE2D}" dt="2020-05-17T13:47:55.486" v="3109" actId="165"/>
          <ac:spMkLst>
            <pc:docMk/>
            <pc:sldMk cId="3338498956" sldId="585"/>
            <ac:spMk id="588" creationId="{E636B18F-E0A8-47CD-8DDE-B4A459973E17}"/>
          </ac:spMkLst>
        </pc:spChg>
        <pc:spChg chg="mod">
          <ac:chgData name="reza kabir" userId="af3c95a13102d509" providerId="LiveId" clId="{88200EE4-F4B4-49E8-8126-B01E5FCCBE2D}" dt="2020-05-17T13:47:55.486" v="3109" actId="165"/>
          <ac:spMkLst>
            <pc:docMk/>
            <pc:sldMk cId="3338498956" sldId="585"/>
            <ac:spMk id="589" creationId="{9BA079EA-6D80-453B-A108-96AE26FBD8B8}"/>
          </ac:spMkLst>
        </pc:spChg>
        <pc:spChg chg="mod">
          <ac:chgData name="reza kabir" userId="af3c95a13102d509" providerId="LiveId" clId="{88200EE4-F4B4-49E8-8126-B01E5FCCBE2D}" dt="2020-05-17T13:47:55.486" v="3109" actId="165"/>
          <ac:spMkLst>
            <pc:docMk/>
            <pc:sldMk cId="3338498956" sldId="585"/>
            <ac:spMk id="590" creationId="{107FD8DD-B48A-4A8C-82D5-CF50FB96EA4F}"/>
          </ac:spMkLst>
        </pc:spChg>
        <pc:spChg chg="mod">
          <ac:chgData name="reza kabir" userId="af3c95a13102d509" providerId="LiveId" clId="{88200EE4-F4B4-49E8-8126-B01E5FCCBE2D}" dt="2020-05-17T13:47:55.486" v="3109" actId="165"/>
          <ac:spMkLst>
            <pc:docMk/>
            <pc:sldMk cId="3338498956" sldId="585"/>
            <ac:spMk id="591" creationId="{4A27F27E-225E-44A2-9167-2F6F6135FB3F}"/>
          </ac:spMkLst>
        </pc:spChg>
        <pc:spChg chg="mod">
          <ac:chgData name="reza kabir" userId="af3c95a13102d509" providerId="LiveId" clId="{88200EE4-F4B4-49E8-8126-B01E5FCCBE2D}" dt="2020-05-17T13:47:55.486" v="3109" actId="165"/>
          <ac:spMkLst>
            <pc:docMk/>
            <pc:sldMk cId="3338498956" sldId="585"/>
            <ac:spMk id="592" creationId="{474A8694-0015-428B-AAFC-7BA7FF18B451}"/>
          </ac:spMkLst>
        </pc:spChg>
        <pc:spChg chg="mod">
          <ac:chgData name="reza kabir" userId="af3c95a13102d509" providerId="LiveId" clId="{88200EE4-F4B4-49E8-8126-B01E5FCCBE2D}" dt="2020-05-17T13:47:55.486" v="3109" actId="165"/>
          <ac:spMkLst>
            <pc:docMk/>
            <pc:sldMk cId="3338498956" sldId="585"/>
            <ac:spMk id="593" creationId="{1E6D5E9B-28B5-4B0A-9C13-D1D3BD9C7EAC}"/>
          </ac:spMkLst>
        </pc:spChg>
        <pc:spChg chg="mod">
          <ac:chgData name="reza kabir" userId="af3c95a13102d509" providerId="LiveId" clId="{88200EE4-F4B4-49E8-8126-B01E5FCCBE2D}" dt="2020-05-17T13:47:55.486" v="3109" actId="165"/>
          <ac:spMkLst>
            <pc:docMk/>
            <pc:sldMk cId="3338498956" sldId="585"/>
            <ac:spMk id="594" creationId="{0B04B9A8-AC7D-4655-8278-5A220A86937B}"/>
          </ac:spMkLst>
        </pc:spChg>
        <pc:spChg chg="mod">
          <ac:chgData name="reza kabir" userId="af3c95a13102d509" providerId="LiveId" clId="{88200EE4-F4B4-49E8-8126-B01E5FCCBE2D}" dt="2020-05-17T13:47:55.486" v="3109" actId="165"/>
          <ac:spMkLst>
            <pc:docMk/>
            <pc:sldMk cId="3338498956" sldId="585"/>
            <ac:spMk id="595" creationId="{A7971CF0-0509-4714-AA7C-02642700554A}"/>
          </ac:spMkLst>
        </pc:spChg>
        <pc:spChg chg="mod">
          <ac:chgData name="reza kabir" userId="af3c95a13102d509" providerId="LiveId" clId="{88200EE4-F4B4-49E8-8126-B01E5FCCBE2D}" dt="2020-05-17T13:47:55.486" v="3109" actId="165"/>
          <ac:spMkLst>
            <pc:docMk/>
            <pc:sldMk cId="3338498956" sldId="585"/>
            <ac:spMk id="596" creationId="{99E18D91-4E7F-4008-8499-211D93F91390}"/>
          </ac:spMkLst>
        </pc:spChg>
        <pc:spChg chg="mod">
          <ac:chgData name="reza kabir" userId="af3c95a13102d509" providerId="LiveId" clId="{88200EE4-F4B4-49E8-8126-B01E5FCCBE2D}" dt="2020-05-17T13:47:55.486" v="3109" actId="165"/>
          <ac:spMkLst>
            <pc:docMk/>
            <pc:sldMk cId="3338498956" sldId="585"/>
            <ac:spMk id="597" creationId="{4285759E-FD87-46BB-A78E-DEF8475883A4}"/>
          </ac:spMkLst>
        </pc:spChg>
        <pc:spChg chg="mod">
          <ac:chgData name="reza kabir" userId="af3c95a13102d509" providerId="LiveId" clId="{88200EE4-F4B4-49E8-8126-B01E5FCCBE2D}" dt="2020-05-17T13:47:55.486" v="3109" actId="165"/>
          <ac:spMkLst>
            <pc:docMk/>
            <pc:sldMk cId="3338498956" sldId="585"/>
            <ac:spMk id="598" creationId="{DD6201D9-C16D-484D-A17D-6AE0C63BBF90}"/>
          </ac:spMkLst>
        </pc:spChg>
        <pc:spChg chg="mod">
          <ac:chgData name="reza kabir" userId="af3c95a13102d509" providerId="LiveId" clId="{88200EE4-F4B4-49E8-8126-B01E5FCCBE2D}" dt="2020-05-17T13:47:55.486" v="3109" actId="165"/>
          <ac:spMkLst>
            <pc:docMk/>
            <pc:sldMk cId="3338498956" sldId="585"/>
            <ac:spMk id="599" creationId="{65117731-F966-4C97-A23A-07AF18DBF573}"/>
          </ac:spMkLst>
        </pc:spChg>
        <pc:spChg chg="mod">
          <ac:chgData name="reza kabir" userId="af3c95a13102d509" providerId="LiveId" clId="{88200EE4-F4B4-49E8-8126-B01E5FCCBE2D}" dt="2020-05-17T13:47:55.486" v="3109" actId="165"/>
          <ac:spMkLst>
            <pc:docMk/>
            <pc:sldMk cId="3338498956" sldId="585"/>
            <ac:spMk id="600" creationId="{56CBDE09-E14C-475B-B3A8-12F993C2D19C}"/>
          </ac:spMkLst>
        </pc:spChg>
        <pc:spChg chg="mod">
          <ac:chgData name="reza kabir" userId="af3c95a13102d509" providerId="LiveId" clId="{88200EE4-F4B4-49E8-8126-B01E5FCCBE2D}" dt="2020-05-17T13:47:55.486" v="3109" actId="165"/>
          <ac:spMkLst>
            <pc:docMk/>
            <pc:sldMk cId="3338498956" sldId="585"/>
            <ac:spMk id="601" creationId="{C1681556-971F-4039-B1EC-5D5915A50F7F}"/>
          </ac:spMkLst>
        </pc:spChg>
        <pc:spChg chg="mod">
          <ac:chgData name="reza kabir" userId="af3c95a13102d509" providerId="LiveId" clId="{88200EE4-F4B4-49E8-8126-B01E5FCCBE2D}" dt="2020-05-17T13:47:55.486" v="3109" actId="165"/>
          <ac:spMkLst>
            <pc:docMk/>
            <pc:sldMk cId="3338498956" sldId="585"/>
            <ac:spMk id="602" creationId="{B3B2B6C9-7E83-4014-A55A-F117C87C7729}"/>
          </ac:spMkLst>
        </pc:spChg>
        <pc:spChg chg="mod">
          <ac:chgData name="reza kabir" userId="af3c95a13102d509" providerId="LiveId" clId="{88200EE4-F4B4-49E8-8126-B01E5FCCBE2D}" dt="2020-05-17T13:47:55.486" v="3109" actId="165"/>
          <ac:spMkLst>
            <pc:docMk/>
            <pc:sldMk cId="3338498956" sldId="585"/>
            <ac:spMk id="603" creationId="{C715EAE0-B14E-4E79-929B-34B70D5970EE}"/>
          </ac:spMkLst>
        </pc:spChg>
        <pc:spChg chg="mod">
          <ac:chgData name="reza kabir" userId="af3c95a13102d509" providerId="LiveId" clId="{88200EE4-F4B4-49E8-8126-B01E5FCCBE2D}" dt="2020-05-17T13:47:55.486" v="3109" actId="165"/>
          <ac:spMkLst>
            <pc:docMk/>
            <pc:sldMk cId="3338498956" sldId="585"/>
            <ac:spMk id="604" creationId="{8C978B36-AE40-4D2F-A779-541C00BEB0E6}"/>
          </ac:spMkLst>
        </pc:spChg>
        <pc:spChg chg="mod">
          <ac:chgData name="reza kabir" userId="af3c95a13102d509" providerId="LiveId" clId="{88200EE4-F4B4-49E8-8126-B01E5FCCBE2D}" dt="2020-05-17T13:47:55.486" v="3109" actId="165"/>
          <ac:spMkLst>
            <pc:docMk/>
            <pc:sldMk cId="3338498956" sldId="585"/>
            <ac:spMk id="605" creationId="{2111A76D-A526-46CF-8B20-BB627ADF73A5}"/>
          </ac:spMkLst>
        </pc:spChg>
        <pc:spChg chg="mod">
          <ac:chgData name="reza kabir" userId="af3c95a13102d509" providerId="LiveId" clId="{88200EE4-F4B4-49E8-8126-B01E5FCCBE2D}" dt="2020-05-17T13:47:55.486" v="3109" actId="165"/>
          <ac:spMkLst>
            <pc:docMk/>
            <pc:sldMk cId="3338498956" sldId="585"/>
            <ac:spMk id="606" creationId="{CABFD9C1-96A1-40C1-8131-11BDCA2DB481}"/>
          </ac:spMkLst>
        </pc:spChg>
        <pc:spChg chg="mod">
          <ac:chgData name="reza kabir" userId="af3c95a13102d509" providerId="LiveId" clId="{88200EE4-F4B4-49E8-8126-B01E5FCCBE2D}" dt="2020-05-17T13:47:55.486" v="3109" actId="165"/>
          <ac:spMkLst>
            <pc:docMk/>
            <pc:sldMk cId="3338498956" sldId="585"/>
            <ac:spMk id="607" creationId="{B9E3811D-A5D5-44EC-B07D-0649C38E898C}"/>
          </ac:spMkLst>
        </pc:spChg>
        <pc:spChg chg="mod">
          <ac:chgData name="reza kabir" userId="af3c95a13102d509" providerId="LiveId" clId="{88200EE4-F4B4-49E8-8126-B01E5FCCBE2D}" dt="2020-05-17T13:47:55.486" v="3109" actId="165"/>
          <ac:spMkLst>
            <pc:docMk/>
            <pc:sldMk cId="3338498956" sldId="585"/>
            <ac:spMk id="608" creationId="{1EB65367-6164-45EB-8D8E-68DC27EFAF4A}"/>
          </ac:spMkLst>
        </pc:spChg>
        <pc:spChg chg="mod">
          <ac:chgData name="reza kabir" userId="af3c95a13102d509" providerId="LiveId" clId="{88200EE4-F4B4-49E8-8126-B01E5FCCBE2D}" dt="2020-05-17T13:47:55.486" v="3109" actId="165"/>
          <ac:spMkLst>
            <pc:docMk/>
            <pc:sldMk cId="3338498956" sldId="585"/>
            <ac:spMk id="609" creationId="{E69EE1B5-9276-445A-9BE3-F4E26475DE3E}"/>
          </ac:spMkLst>
        </pc:spChg>
        <pc:spChg chg="mod">
          <ac:chgData name="reza kabir" userId="af3c95a13102d509" providerId="LiveId" clId="{88200EE4-F4B4-49E8-8126-B01E5FCCBE2D}" dt="2020-05-17T13:47:55.486" v="3109" actId="165"/>
          <ac:spMkLst>
            <pc:docMk/>
            <pc:sldMk cId="3338498956" sldId="585"/>
            <ac:spMk id="610" creationId="{607B2930-B65B-4E1E-8738-F4F8132160D6}"/>
          </ac:spMkLst>
        </pc:spChg>
        <pc:spChg chg="mod">
          <ac:chgData name="reza kabir" userId="af3c95a13102d509" providerId="LiveId" clId="{88200EE4-F4B4-49E8-8126-B01E5FCCBE2D}" dt="2020-05-17T13:47:55.486" v="3109" actId="165"/>
          <ac:spMkLst>
            <pc:docMk/>
            <pc:sldMk cId="3338498956" sldId="585"/>
            <ac:spMk id="611" creationId="{943BB53C-7D85-41ED-9DE6-23CE5C1ACC55}"/>
          </ac:spMkLst>
        </pc:spChg>
        <pc:spChg chg="mod">
          <ac:chgData name="reza kabir" userId="af3c95a13102d509" providerId="LiveId" clId="{88200EE4-F4B4-49E8-8126-B01E5FCCBE2D}" dt="2020-05-17T13:47:55.486" v="3109" actId="165"/>
          <ac:spMkLst>
            <pc:docMk/>
            <pc:sldMk cId="3338498956" sldId="585"/>
            <ac:spMk id="612" creationId="{C6E5928F-A50D-400B-A4C1-27BD25EF0ED2}"/>
          </ac:spMkLst>
        </pc:spChg>
        <pc:spChg chg="mod">
          <ac:chgData name="reza kabir" userId="af3c95a13102d509" providerId="LiveId" clId="{88200EE4-F4B4-49E8-8126-B01E5FCCBE2D}" dt="2020-05-17T13:47:55.486" v="3109" actId="165"/>
          <ac:spMkLst>
            <pc:docMk/>
            <pc:sldMk cId="3338498956" sldId="585"/>
            <ac:spMk id="613" creationId="{898DBE81-DDEF-4980-9761-EE99AC2EF090}"/>
          </ac:spMkLst>
        </pc:spChg>
        <pc:spChg chg="add mod">
          <ac:chgData name="reza kabir" userId="af3c95a13102d509" providerId="LiveId" clId="{88200EE4-F4B4-49E8-8126-B01E5FCCBE2D}" dt="2020-05-17T13:53:32.843" v="3154" actId="1035"/>
          <ac:spMkLst>
            <pc:docMk/>
            <pc:sldMk cId="3338498956" sldId="585"/>
            <ac:spMk id="614" creationId="{4C75B12B-36B3-471B-963A-1BD6D987B012}"/>
          </ac:spMkLst>
        </pc:spChg>
        <pc:spChg chg="add mod">
          <ac:chgData name="reza kabir" userId="af3c95a13102d509" providerId="LiveId" clId="{88200EE4-F4B4-49E8-8126-B01E5FCCBE2D}" dt="2020-05-17T13:53:32.843" v="3154" actId="1035"/>
          <ac:spMkLst>
            <pc:docMk/>
            <pc:sldMk cId="3338498956" sldId="585"/>
            <ac:spMk id="615" creationId="{32A8A0CC-0C36-4B5A-BCAF-04D8E0D09F3E}"/>
          </ac:spMkLst>
        </pc:spChg>
        <pc:spChg chg="add mod">
          <ac:chgData name="reza kabir" userId="af3c95a13102d509" providerId="LiveId" clId="{88200EE4-F4B4-49E8-8126-B01E5FCCBE2D}" dt="2020-05-17T13:51:38.953" v="3137" actId="571"/>
          <ac:spMkLst>
            <pc:docMk/>
            <pc:sldMk cId="3338498956" sldId="585"/>
            <ac:spMk id="616" creationId="{19E4EB19-73D2-41CE-9785-0408EB4A7033}"/>
          </ac:spMkLst>
        </pc:spChg>
        <pc:spChg chg="add mod">
          <ac:chgData name="reza kabir" userId="af3c95a13102d509" providerId="LiveId" clId="{88200EE4-F4B4-49E8-8126-B01E5FCCBE2D}" dt="2020-05-17T13:51:38.953" v="3137" actId="571"/>
          <ac:spMkLst>
            <pc:docMk/>
            <pc:sldMk cId="3338498956" sldId="585"/>
            <ac:spMk id="617" creationId="{EF27BD97-DE78-4F9F-ADE4-E9D4CB2BBD2B}"/>
          </ac:spMkLst>
        </pc:spChg>
        <pc:spChg chg="add mod">
          <ac:chgData name="reza kabir" userId="af3c95a13102d509" providerId="LiveId" clId="{88200EE4-F4B4-49E8-8126-B01E5FCCBE2D}" dt="2020-05-17T13:51:35.719" v="3136" actId="571"/>
          <ac:spMkLst>
            <pc:docMk/>
            <pc:sldMk cId="3338498956" sldId="585"/>
            <ac:spMk id="618" creationId="{66218FD8-FF95-4F3C-BF22-6CFE0DB70FE3}"/>
          </ac:spMkLst>
        </pc:spChg>
        <pc:spChg chg="add mod">
          <ac:chgData name="reza kabir" userId="af3c95a13102d509" providerId="LiveId" clId="{88200EE4-F4B4-49E8-8126-B01E5FCCBE2D}" dt="2020-05-17T13:51:35.719" v="3136" actId="571"/>
          <ac:spMkLst>
            <pc:docMk/>
            <pc:sldMk cId="3338498956" sldId="585"/>
            <ac:spMk id="619" creationId="{3A69EF87-4D52-437C-A76E-191C8321478F}"/>
          </ac:spMkLst>
        </pc:spChg>
        <pc:spChg chg="add mod">
          <ac:chgData name="reza kabir" userId="af3c95a13102d509" providerId="LiveId" clId="{88200EE4-F4B4-49E8-8126-B01E5FCCBE2D}" dt="2020-05-17T13:51:35.719" v="3136" actId="571"/>
          <ac:spMkLst>
            <pc:docMk/>
            <pc:sldMk cId="3338498956" sldId="585"/>
            <ac:spMk id="620" creationId="{FEE1BA03-5ED5-4A26-8627-B390657300BC}"/>
          </ac:spMkLst>
        </pc:spChg>
        <pc:spChg chg="add mod">
          <ac:chgData name="reza kabir" userId="af3c95a13102d509" providerId="LiveId" clId="{88200EE4-F4B4-49E8-8126-B01E5FCCBE2D}" dt="2020-05-17T13:51:35.719" v="3136" actId="571"/>
          <ac:spMkLst>
            <pc:docMk/>
            <pc:sldMk cId="3338498956" sldId="585"/>
            <ac:spMk id="621" creationId="{E8F7DD66-3782-4CA5-B581-8D243C1C40C4}"/>
          </ac:spMkLst>
        </pc:spChg>
        <pc:spChg chg="add mod">
          <ac:chgData name="reza kabir" userId="af3c95a13102d509" providerId="LiveId" clId="{88200EE4-F4B4-49E8-8126-B01E5FCCBE2D}" dt="2020-05-17T13:53:32.843" v="3154" actId="1035"/>
          <ac:spMkLst>
            <pc:docMk/>
            <pc:sldMk cId="3338498956" sldId="585"/>
            <ac:spMk id="622" creationId="{E12C2374-B1DC-47CA-A71E-3DE804D733DD}"/>
          </ac:spMkLst>
        </pc:spChg>
        <pc:spChg chg="add mod">
          <ac:chgData name="reza kabir" userId="af3c95a13102d509" providerId="LiveId" clId="{88200EE4-F4B4-49E8-8126-B01E5FCCBE2D}" dt="2020-05-17T13:53:32.843" v="3154" actId="1035"/>
          <ac:spMkLst>
            <pc:docMk/>
            <pc:sldMk cId="3338498956" sldId="585"/>
            <ac:spMk id="623" creationId="{FF6AD1ED-B985-40B8-9EED-43C20FBE73DB}"/>
          </ac:spMkLst>
        </pc:spChg>
        <pc:spChg chg="add mod">
          <ac:chgData name="reza kabir" userId="af3c95a13102d509" providerId="LiveId" clId="{88200EE4-F4B4-49E8-8126-B01E5FCCBE2D}" dt="2020-05-17T13:53:32.843" v="3154" actId="1035"/>
          <ac:spMkLst>
            <pc:docMk/>
            <pc:sldMk cId="3338498956" sldId="585"/>
            <ac:spMk id="624" creationId="{37B429EB-DE5C-46FF-B312-C64F8991BB30}"/>
          </ac:spMkLst>
        </pc:spChg>
        <pc:spChg chg="add mod">
          <ac:chgData name="reza kabir" userId="af3c95a13102d509" providerId="LiveId" clId="{88200EE4-F4B4-49E8-8126-B01E5FCCBE2D}" dt="2020-05-17T13:53:32.843" v="3154" actId="1035"/>
          <ac:spMkLst>
            <pc:docMk/>
            <pc:sldMk cId="3338498956" sldId="585"/>
            <ac:spMk id="625" creationId="{756753DA-9B45-45F8-B36E-71C6DEEC99F8}"/>
          </ac:spMkLst>
        </pc:spChg>
        <pc:spChg chg="add mod">
          <ac:chgData name="reza kabir" userId="af3c95a13102d509" providerId="LiveId" clId="{88200EE4-F4B4-49E8-8126-B01E5FCCBE2D}" dt="2020-05-17T13:53:32.843" v="3154" actId="1035"/>
          <ac:spMkLst>
            <pc:docMk/>
            <pc:sldMk cId="3338498956" sldId="585"/>
            <ac:spMk id="626" creationId="{4728FBC3-9ED1-4676-A6DA-81B0E1900FE6}"/>
          </ac:spMkLst>
        </pc:spChg>
        <pc:spChg chg="add mod">
          <ac:chgData name="reza kabir" userId="af3c95a13102d509" providerId="LiveId" clId="{88200EE4-F4B4-49E8-8126-B01E5FCCBE2D}" dt="2020-05-17T13:53:32.843" v="3154" actId="1035"/>
          <ac:spMkLst>
            <pc:docMk/>
            <pc:sldMk cId="3338498956" sldId="585"/>
            <ac:spMk id="627" creationId="{1EA9BFA4-2669-4DC5-BD3A-114A986B3494}"/>
          </ac:spMkLst>
        </pc:spChg>
        <pc:grpChg chg="del">
          <ac:chgData name="reza kabir" userId="af3c95a13102d509" providerId="LiveId" clId="{88200EE4-F4B4-49E8-8126-B01E5FCCBE2D}" dt="2020-05-17T13:47:49.928" v="3107" actId="165"/>
          <ac:grpSpMkLst>
            <pc:docMk/>
            <pc:sldMk cId="3338498956" sldId="585"/>
            <ac:grpSpMk id="3" creationId="{6BBB587B-C10F-4B27-8C1D-FADCD18C0B01}"/>
          </ac:grpSpMkLst>
        </pc:grpChg>
        <pc:grpChg chg="del mod topLvl">
          <ac:chgData name="reza kabir" userId="af3c95a13102d509" providerId="LiveId" clId="{88200EE4-F4B4-49E8-8126-B01E5FCCBE2D}" dt="2020-05-17T13:47:51.187" v="3108" actId="478"/>
          <ac:grpSpMkLst>
            <pc:docMk/>
            <pc:sldMk cId="3338498956" sldId="585"/>
            <ac:grpSpMk id="4" creationId="{6BBB587B-C10F-4B27-8C1D-FADCD18C0B01}"/>
          </ac:grpSpMkLst>
        </pc:grpChg>
        <pc:grpChg chg="mod">
          <ac:chgData name="reza kabir" userId="af3c95a13102d509" providerId="LiveId" clId="{88200EE4-F4B4-49E8-8126-B01E5FCCBE2D}" dt="2020-05-17T13:47:49.928" v="3107" actId="165"/>
          <ac:grpSpMkLst>
            <pc:docMk/>
            <pc:sldMk cId="3338498956" sldId="585"/>
            <ac:grpSpMk id="6" creationId="{6BBB587B-C10F-4B27-8C1D-FADCD18C0B01}"/>
          </ac:grpSpMkLst>
        </pc:grpChg>
        <pc:grpChg chg="mod">
          <ac:chgData name="reza kabir" userId="af3c95a13102d509" providerId="LiveId" clId="{88200EE4-F4B4-49E8-8126-B01E5FCCBE2D}" dt="2020-05-17T13:47:49.928" v="3107" actId="165"/>
          <ac:grpSpMkLst>
            <pc:docMk/>
            <pc:sldMk cId="3338498956" sldId="585"/>
            <ac:grpSpMk id="14" creationId="{6BBB587B-C10F-4B27-8C1D-FADCD18C0B01}"/>
          </ac:grpSpMkLst>
        </pc:grpChg>
        <pc:grpChg chg="mod">
          <ac:chgData name="reza kabir" userId="af3c95a13102d509" providerId="LiveId" clId="{88200EE4-F4B4-49E8-8126-B01E5FCCBE2D}" dt="2020-05-17T13:47:49.928" v="3107" actId="165"/>
          <ac:grpSpMkLst>
            <pc:docMk/>
            <pc:sldMk cId="3338498956" sldId="585"/>
            <ac:grpSpMk id="24" creationId="{6BBB587B-C10F-4B27-8C1D-FADCD18C0B01}"/>
          </ac:grpSpMkLst>
        </pc:grpChg>
        <pc:grpChg chg="mod">
          <ac:chgData name="reza kabir" userId="af3c95a13102d509" providerId="LiveId" clId="{88200EE4-F4B4-49E8-8126-B01E5FCCBE2D}" dt="2020-05-17T13:47:49.928" v="3107" actId="165"/>
          <ac:grpSpMkLst>
            <pc:docMk/>
            <pc:sldMk cId="3338498956" sldId="585"/>
            <ac:grpSpMk id="29" creationId="{6BBB587B-C10F-4B27-8C1D-FADCD18C0B01}"/>
          </ac:grpSpMkLst>
        </pc:grpChg>
        <pc:grpChg chg="del mod topLvl">
          <ac:chgData name="reza kabir" userId="af3c95a13102d509" providerId="LiveId" clId="{88200EE4-F4B4-49E8-8126-B01E5FCCBE2D}" dt="2020-05-17T13:47:55.486" v="3109" actId="165"/>
          <ac:grpSpMkLst>
            <pc:docMk/>
            <pc:sldMk cId="3338498956" sldId="585"/>
            <ac:grpSpMk id="32" creationId="{6BBB587B-C10F-4B27-8C1D-FADCD18C0B01}"/>
          </ac:grpSpMkLst>
        </pc:grpChg>
        <pc:grpChg chg="mod topLvl">
          <ac:chgData name="reza kabir" userId="af3c95a13102d509" providerId="LiveId" clId="{88200EE4-F4B4-49E8-8126-B01E5FCCBE2D}" dt="2020-05-17T13:48:08.192" v="3111" actId="1076"/>
          <ac:grpSpMkLst>
            <pc:docMk/>
            <pc:sldMk cId="3338498956" sldId="585"/>
            <ac:grpSpMk id="38" creationId="{6BBB587B-C10F-4B27-8C1D-FADCD18C0B01}"/>
          </ac:grpSpMkLst>
        </pc:grpChg>
        <pc:grpChg chg="mod topLvl">
          <ac:chgData name="reza kabir" userId="af3c95a13102d509" providerId="LiveId" clId="{88200EE4-F4B4-49E8-8126-B01E5FCCBE2D}" dt="2020-05-17T13:48:08.192" v="3111" actId="1076"/>
          <ac:grpSpMkLst>
            <pc:docMk/>
            <pc:sldMk cId="3338498956" sldId="585"/>
            <ac:grpSpMk id="43" creationId="{6BBB587B-C10F-4B27-8C1D-FADCD18C0B01}"/>
          </ac:grpSpMkLst>
        </pc:grpChg>
        <pc:grpChg chg="mod topLvl">
          <ac:chgData name="reza kabir" userId="af3c95a13102d509" providerId="LiveId" clId="{88200EE4-F4B4-49E8-8126-B01E5FCCBE2D}" dt="2020-05-17T13:48:08.192" v="3111" actId="1076"/>
          <ac:grpSpMkLst>
            <pc:docMk/>
            <pc:sldMk cId="3338498956" sldId="585"/>
            <ac:grpSpMk id="48" creationId="{6BBB587B-C10F-4B27-8C1D-FADCD18C0B01}"/>
          </ac:grpSpMkLst>
        </pc:grpChg>
        <pc:grpChg chg="del mod topLvl">
          <ac:chgData name="reza kabir" userId="af3c95a13102d509" providerId="LiveId" clId="{88200EE4-F4B4-49E8-8126-B01E5FCCBE2D}" dt="2020-05-17T13:48:26.841" v="3114" actId="478"/>
          <ac:grpSpMkLst>
            <pc:docMk/>
            <pc:sldMk cId="3338498956" sldId="585"/>
            <ac:grpSpMk id="56" creationId="{6BBB587B-C10F-4B27-8C1D-FADCD18C0B01}"/>
          </ac:grpSpMkLst>
        </pc:grpChg>
        <pc:grpChg chg="del mod topLvl">
          <ac:chgData name="reza kabir" userId="af3c95a13102d509" providerId="LiveId" clId="{88200EE4-F4B4-49E8-8126-B01E5FCCBE2D}" dt="2020-05-17T13:48:26.841" v="3114" actId="478"/>
          <ac:grpSpMkLst>
            <pc:docMk/>
            <pc:sldMk cId="3338498956" sldId="585"/>
            <ac:grpSpMk id="66" creationId="{6BBB587B-C10F-4B27-8C1D-FADCD18C0B01}"/>
          </ac:grpSpMkLst>
        </pc:grpChg>
        <pc:grpChg chg="mod topLvl">
          <ac:chgData name="reza kabir" userId="af3c95a13102d509" providerId="LiveId" clId="{88200EE4-F4B4-49E8-8126-B01E5FCCBE2D}" dt="2020-05-17T13:48:08.192" v="3111" actId="1076"/>
          <ac:grpSpMkLst>
            <pc:docMk/>
            <pc:sldMk cId="3338498956" sldId="585"/>
            <ac:grpSpMk id="116" creationId="{6BBB587B-C10F-4B27-8C1D-FADCD18C0B01}"/>
          </ac:grpSpMkLst>
        </pc:grpChg>
        <pc:grpChg chg="del mod topLvl">
          <ac:chgData name="reza kabir" userId="af3c95a13102d509" providerId="LiveId" clId="{88200EE4-F4B4-49E8-8126-B01E5FCCBE2D}" dt="2020-05-17T13:52:09.662" v="3142" actId="478"/>
          <ac:grpSpMkLst>
            <pc:docMk/>
            <pc:sldMk cId="3338498956" sldId="585"/>
            <ac:grpSpMk id="123" creationId="{6BBB587B-C10F-4B27-8C1D-FADCD18C0B01}"/>
          </ac:grpSpMkLst>
        </pc:grpChg>
        <pc:grpChg chg="del mod topLvl">
          <ac:chgData name="reza kabir" userId="af3c95a13102d509" providerId="LiveId" clId="{88200EE4-F4B4-49E8-8126-B01E5FCCBE2D}" dt="2020-05-17T13:52:09.662" v="3142" actId="478"/>
          <ac:grpSpMkLst>
            <pc:docMk/>
            <pc:sldMk cId="3338498956" sldId="585"/>
            <ac:grpSpMk id="132" creationId="{6BBB587B-C10F-4B27-8C1D-FADCD18C0B01}"/>
          </ac:grpSpMkLst>
        </pc:grpChg>
        <pc:grpChg chg="del mod topLvl">
          <ac:chgData name="reza kabir" userId="af3c95a13102d509" providerId="LiveId" clId="{88200EE4-F4B4-49E8-8126-B01E5FCCBE2D}" dt="2020-05-17T13:52:09.662" v="3142" actId="478"/>
          <ac:grpSpMkLst>
            <pc:docMk/>
            <pc:sldMk cId="3338498956" sldId="585"/>
            <ac:grpSpMk id="245" creationId="{6BBB587B-C10F-4B27-8C1D-FADCD18C0B01}"/>
          </ac:grpSpMkLst>
        </pc:grpChg>
        <pc:grpChg chg="del mod topLvl">
          <ac:chgData name="reza kabir" userId="af3c95a13102d509" providerId="LiveId" clId="{88200EE4-F4B4-49E8-8126-B01E5FCCBE2D}" dt="2020-05-17T13:52:09.662" v="3142" actId="478"/>
          <ac:grpSpMkLst>
            <pc:docMk/>
            <pc:sldMk cId="3338498956" sldId="585"/>
            <ac:grpSpMk id="254" creationId="{6BBB587B-C10F-4B27-8C1D-FADCD18C0B01}"/>
          </ac:grpSpMkLst>
        </pc:grpChg>
        <pc:grpChg chg="del mod topLvl">
          <ac:chgData name="reza kabir" userId="af3c95a13102d509" providerId="LiveId" clId="{88200EE4-F4B4-49E8-8126-B01E5FCCBE2D}" dt="2020-05-17T13:52:09.662" v="3142" actId="478"/>
          <ac:grpSpMkLst>
            <pc:docMk/>
            <pc:sldMk cId="3338498956" sldId="585"/>
            <ac:grpSpMk id="367" creationId="{6BBB587B-C10F-4B27-8C1D-FADCD18C0B01}"/>
          </ac:grpSpMkLst>
        </pc:grpChg>
        <pc:grpChg chg="del mod topLvl">
          <ac:chgData name="reza kabir" userId="af3c95a13102d509" providerId="LiveId" clId="{88200EE4-F4B4-49E8-8126-B01E5FCCBE2D}" dt="2020-05-17T13:52:09.662" v="3142" actId="478"/>
          <ac:grpSpMkLst>
            <pc:docMk/>
            <pc:sldMk cId="3338498956" sldId="585"/>
            <ac:grpSpMk id="378" creationId="{6BBB587B-C10F-4B27-8C1D-FADCD18C0B01}"/>
          </ac:grpSpMkLst>
        </pc:grpChg>
        <pc:grpChg chg="del mod topLvl">
          <ac:chgData name="reza kabir" userId="af3c95a13102d509" providerId="LiveId" clId="{88200EE4-F4B4-49E8-8126-B01E5FCCBE2D}" dt="2020-05-17T13:52:09.662" v="3142" actId="478"/>
          <ac:grpSpMkLst>
            <pc:docMk/>
            <pc:sldMk cId="3338498956" sldId="585"/>
            <ac:grpSpMk id="491" creationId="{6BBB587B-C10F-4B27-8C1D-FADCD18C0B01}"/>
          </ac:grpSpMkLst>
        </pc:grpChg>
        <pc:grpChg chg="del mod topLvl">
          <ac:chgData name="reza kabir" userId="af3c95a13102d509" providerId="LiveId" clId="{88200EE4-F4B4-49E8-8126-B01E5FCCBE2D}" dt="2020-05-17T13:52:09.662" v="3142" actId="478"/>
          <ac:grpSpMkLst>
            <pc:docMk/>
            <pc:sldMk cId="3338498956" sldId="585"/>
            <ac:grpSpMk id="501" creationId="{6BBB587B-C10F-4B27-8C1D-FADCD18C0B01}"/>
          </ac:grpSpMkLst>
        </pc:grpChg>
      </pc:sldChg>
      <pc:sldChg chg="addSp delSp modSp add mod">
        <pc:chgData name="reza kabir" userId="af3c95a13102d509" providerId="LiveId" clId="{88200EE4-F4B4-49E8-8126-B01E5FCCBE2D}" dt="2020-05-17T13:56:23.503" v="3179" actId="478"/>
        <pc:sldMkLst>
          <pc:docMk/>
          <pc:sldMk cId="2438729357" sldId="586"/>
        </pc:sldMkLst>
        <pc:spChg chg="del">
          <ac:chgData name="reza kabir" userId="af3c95a13102d509" providerId="LiveId" clId="{88200EE4-F4B4-49E8-8126-B01E5FCCBE2D}" dt="2020-05-17T13:55:27.451" v="3155" actId="478"/>
          <ac:spMkLst>
            <pc:docMk/>
            <pc:sldMk cId="2438729357" sldId="586"/>
            <ac:spMk id="7" creationId="{11AB2A14-E64B-4FE1-B2DA-3B62755A186F}"/>
          </ac:spMkLst>
        </pc:spChg>
        <pc:spChg chg="del mod topLvl">
          <ac:chgData name="reza kabir" userId="af3c95a13102d509" providerId="LiveId" clId="{88200EE4-F4B4-49E8-8126-B01E5FCCBE2D}" dt="2020-05-17T13:55:35.174" v="3157" actId="478"/>
          <ac:spMkLst>
            <pc:docMk/>
            <pc:sldMk cId="2438729357" sldId="586"/>
            <ac:spMk id="8" creationId="{F38E1243-58DF-471D-9CC2-52C1C35D796F}"/>
          </ac:spMkLst>
        </pc:spChg>
        <pc:spChg chg="mod">
          <ac:chgData name="reza kabir" userId="af3c95a13102d509" providerId="LiveId" clId="{88200EE4-F4B4-49E8-8126-B01E5FCCBE2D}" dt="2020-05-17T13:55:31.921" v="3156" actId="165"/>
          <ac:spMkLst>
            <pc:docMk/>
            <pc:sldMk cId="2438729357" sldId="586"/>
            <ac:spMk id="10" creationId="{81E48AD1-F035-48E8-BDB1-FD6E75C1D3F3}"/>
          </ac:spMkLst>
        </pc:spChg>
        <pc:spChg chg="mod">
          <ac:chgData name="reza kabir" userId="af3c95a13102d509" providerId="LiveId" clId="{88200EE4-F4B4-49E8-8126-B01E5FCCBE2D}" dt="2020-05-17T13:55:31.921" v="3156" actId="165"/>
          <ac:spMkLst>
            <pc:docMk/>
            <pc:sldMk cId="2438729357" sldId="586"/>
            <ac:spMk id="14" creationId="{C7F79558-2E3A-44AB-9757-D9575634470A}"/>
          </ac:spMkLst>
        </pc:spChg>
        <pc:spChg chg="mod">
          <ac:chgData name="reza kabir" userId="af3c95a13102d509" providerId="LiveId" clId="{88200EE4-F4B4-49E8-8126-B01E5FCCBE2D}" dt="2020-05-17T13:55:31.921" v="3156" actId="165"/>
          <ac:spMkLst>
            <pc:docMk/>
            <pc:sldMk cId="2438729357" sldId="586"/>
            <ac:spMk id="15" creationId="{F8348B50-5027-40F0-B179-E3212B710983}"/>
          </ac:spMkLst>
        </pc:spChg>
        <pc:spChg chg="mod">
          <ac:chgData name="reza kabir" userId="af3c95a13102d509" providerId="LiveId" clId="{88200EE4-F4B4-49E8-8126-B01E5FCCBE2D}" dt="2020-05-17T13:55:31.921" v="3156" actId="165"/>
          <ac:spMkLst>
            <pc:docMk/>
            <pc:sldMk cId="2438729357" sldId="586"/>
            <ac:spMk id="16" creationId="{13AB8048-B606-40A4-A990-C0D799BDC4F3}"/>
          </ac:spMkLst>
        </pc:spChg>
        <pc:spChg chg="mod">
          <ac:chgData name="reza kabir" userId="af3c95a13102d509" providerId="LiveId" clId="{88200EE4-F4B4-49E8-8126-B01E5FCCBE2D}" dt="2020-05-17T13:55:31.921" v="3156" actId="165"/>
          <ac:spMkLst>
            <pc:docMk/>
            <pc:sldMk cId="2438729357" sldId="586"/>
            <ac:spMk id="18" creationId="{C78DD36C-173B-4562-B849-FEC0FFFE388D}"/>
          </ac:spMkLst>
        </pc:spChg>
        <pc:spChg chg="mod">
          <ac:chgData name="reza kabir" userId="af3c95a13102d509" providerId="LiveId" clId="{88200EE4-F4B4-49E8-8126-B01E5FCCBE2D}" dt="2020-05-17T13:55:31.921" v="3156" actId="165"/>
          <ac:spMkLst>
            <pc:docMk/>
            <pc:sldMk cId="2438729357" sldId="586"/>
            <ac:spMk id="19" creationId="{1D488A19-7A08-400C-9780-ECDE27101CF8}"/>
          </ac:spMkLst>
        </pc:spChg>
        <pc:spChg chg="mod">
          <ac:chgData name="reza kabir" userId="af3c95a13102d509" providerId="LiveId" clId="{88200EE4-F4B4-49E8-8126-B01E5FCCBE2D}" dt="2020-05-17T13:55:31.921" v="3156" actId="165"/>
          <ac:spMkLst>
            <pc:docMk/>
            <pc:sldMk cId="2438729357" sldId="586"/>
            <ac:spMk id="20" creationId="{131BDBEA-A283-43CF-BDAD-FED2BDDCAD12}"/>
          </ac:spMkLst>
        </pc:spChg>
        <pc:spChg chg="mod">
          <ac:chgData name="reza kabir" userId="af3c95a13102d509" providerId="LiveId" clId="{88200EE4-F4B4-49E8-8126-B01E5FCCBE2D}" dt="2020-05-17T13:55:31.921" v="3156" actId="165"/>
          <ac:spMkLst>
            <pc:docMk/>
            <pc:sldMk cId="2438729357" sldId="586"/>
            <ac:spMk id="21" creationId="{502465DA-C004-4F9F-805E-29CD31CCE227}"/>
          </ac:spMkLst>
        </pc:spChg>
        <pc:spChg chg="mod">
          <ac:chgData name="reza kabir" userId="af3c95a13102d509" providerId="LiveId" clId="{88200EE4-F4B4-49E8-8126-B01E5FCCBE2D}" dt="2020-05-17T13:55:31.921" v="3156" actId="165"/>
          <ac:spMkLst>
            <pc:docMk/>
            <pc:sldMk cId="2438729357" sldId="586"/>
            <ac:spMk id="22" creationId="{A39F7073-8D45-42B3-B08A-BCAA4797EE08}"/>
          </ac:spMkLst>
        </pc:spChg>
        <pc:spChg chg="mod">
          <ac:chgData name="reza kabir" userId="af3c95a13102d509" providerId="LiveId" clId="{88200EE4-F4B4-49E8-8126-B01E5FCCBE2D}" dt="2020-05-17T13:55:31.921" v="3156" actId="165"/>
          <ac:spMkLst>
            <pc:docMk/>
            <pc:sldMk cId="2438729357" sldId="586"/>
            <ac:spMk id="23" creationId="{D0B6EA0C-51D4-44B8-BF4F-B53FA384E2B7}"/>
          </ac:spMkLst>
        </pc:spChg>
        <pc:spChg chg="mod">
          <ac:chgData name="reza kabir" userId="af3c95a13102d509" providerId="LiveId" clId="{88200EE4-F4B4-49E8-8126-B01E5FCCBE2D}" dt="2020-05-17T13:55:31.921" v="3156" actId="165"/>
          <ac:spMkLst>
            <pc:docMk/>
            <pc:sldMk cId="2438729357" sldId="586"/>
            <ac:spMk id="24" creationId="{7B54776D-6CDF-42F1-B3B4-413B49B93630}"/>
          </ac:spMkLst>
        </pc:spChg>
        <pc:spChg chg="mod">
          <ac:chgData name="reza kabir" userId="af3c95a13102d509" providerId="LiveId" clId="{88200EE4-F4B4-49E8-8126-B01E5FCCBE2D}" dt="2020-05-17T13:55:31.921" v="3156" actId="165"/>
          <ac:spMkLst>
            <pc:docMk/>
            <pc:sldMk cId="2438729357" sldId="586"/>
            <ac:spMk id="26" creationId="{28692B5B-20AC-453B-BDC3-7B67F32BFC81}"/>
          </ac:spMkLst>
        </pc:spChg>
        <pc:spChg chg="mod">
          <ac:chgData name="reza kabir" userId="af3c95a13102d509" providerId="LiveId" clId="{88200EE4-F4B4-49E8-8126-B01E5FCCBE2D}" dt="2020-05-17T13:55:31.921" v="3156" actId="165"/>
          <ac:spMkLst>
            <pc:docMk/>
            <pc:sldMk cId="2438729357" sldId="586"/>
            <ac:spMk id="27" creationId="{5196FC6C-F42F-49F3-816A-B60C86AEF8C6}"/>
          </ac:spMkLst>
        </pc:spChg>
        <pc:spChg chg="mod">
          <ac:chgData name="reza kabir" userId="af3c95a13102d509" providerId="LiveId" clId="{88200EE4-F4B4-49E8-8126-B01E5FCCBE2D}" dt="2020-05-17T13:55:31.921" v="3156" actId="165"/>
          <ac:spMkLst>
            <pc:docMk/>
            <pc:sldMk cId="2438729357" sldId="586"/>
            <ac:spMk id="28" creationId="{F9A5BD13-3AB9-4380-AE4E-80C7C3B7F9AC}"/>
          </ac:spMkLst>
        </pc:spChg>
        <pc:spChg chg="mod">
          <ac:chgData name="reza kabir" userId="af3c95a13102d509" providerId="LiveId" clId="{88200EE4-F4B4-49E8-8126-B01E5FCCBE2D}" dt="2020-05-17T13:55:31.921" v="3156" actId="165"/>
          <ac:spMkLst>
            <pc:docMk/>
            <pc:sldMk cId="2438729357" sldId="586"/>
            <ac:spMk id="29" creationId="{A79C00B3-DA67-4FB6-B23D-9BF9AF233270}"/>
          </ac:spMkLst>
        </pc:spChg>
        <pc:spChg chg="mod">
          <ac:chgData name="reza kabir" userId="af3c95a13102d509" providerId="LiveId" clId="{88200EE4-F4B4-49E8-8126-B01E5FCCBE2D}" dt="2020-05-17T13:55:31.921" v="3156" actId="165"/>
          <ac:spMkLst>
            <pc:docMk/>
            <pc:sldMk cId="2438729357" sldId="586"/>
            <ac:spMk id="30" creationId="{59F0872F-6808-42FA-916F-BA8242BA08A1}"/>
          </ac:spMkLst>
        </pc:spChg>
        <pc:spChg chg="mod">
          <ac:chgData name="reza kabir" userId="af3c95a13102d509" providerId="LiveId" clId="{88200EE4-F4B4-49E8-8126-B01E5FCCBE2D}" dt="2020-05-17T13:55:31.921" v="3156" actId="165"/>
          <ac:spMkLst>
            <pc:docMk/>
            <pc:sldMk cId="2438729357" sldId="586"/>
            <ac:spMk id="32" creationId="{9940F2AD-60C7-45C9-8D0A-F9A868FEF4B1}"/>
          </ac:spMkLst>
        </pc:spChg>
        <pc:spChg chg="mod">
          <ac:chgData name="reza kabir" userId="af3c95a13102d509" providerId="LiveId" clId="{88200EE4-F4B4-49E8-8126-B01E5FCCBE2D}" dt="2020-05-17T13:55:31.921" v="3156" actId="165"/>
          <ac:spMkLst>
            <pc:docMk/>
            <pc:sldMk cId="2438729357" sldId="586"/>
            <ac:spMk id="33" creationId="{B71BC1CC-884E-4602-ABEA-1F1D05F0D7FE}"/>
          </ac:spMkLst>
        </pc:spChg>
        <pc:spChg chg="mod">
          <ac:chgData name="reza kabir" userId="af3c95a13102d509" providerId="LiveId" clId="{88200EE4-F4B4-49E8-8126-B01E5FCCBE2D}" dt="2020-05-17T13:55:31.921" v="3156" actId="165"/>
          <ac:spMkLst>
            <pc:docMk/>
            <pc:sldMk cId="2438729357" sldId="586"/>
            <ac:spMk id="34" creationId="{6B218806-0A0F-4E3C-BA3A-CBAE5E1A29F4}"/>
          </ac:spMkLst>
        </pc:spChg>
        <pc:spChg chg="mod">
          <ac:chgData name="reza kabir" userId="af3c95a13102d509" providerId="LiveId" clId="{88200EE4-F4B4-49E8-8126-B01E5FCCBE2D}" dt="2020-05-17T13:55:31.921" v="3156" actId="165"/>
          <ac:spMkLst>
            <pc:docMk/>
            <pc:sldMk cId="2438729357" sldId="586"/>
            <ac:spMk id="35" creationId="{30129945-A782-4E42-9326-6525488360BD}"/>
          </ac:spMkLst>
        </pc:spChg>
        <pc:spChg chg="mod">
          <ac:chgData name="reza kabir" userId="af3c95a13102d509" providerId="LiveId" clId="{88200EE4-F4B4-49E8-8126-B01E5FCCBE2D}" dt="2020-05-17T13:55:31.921" v="3156" actId="165"/>
          <ac:spMkLst>
            <pc:docMk/>
            <pc:sldMk cId="2438729357" sldId="586"/>
            <ac:spMk id="37" creationId="{E94A345E-1C0F-4AB1-8421-9E8792440A1D}"/>
          </ac:spMkLst>
        </pc:spChg>
        <pc:spChg chg="mod">
          <ac:chgData name="reza kabir" userId="af3c95a13102d509" providerId="LiveId" clId="{88200EE4-F4B4-49E8-8126-B01E5FCCBE2D}" dt="2020-05-17T13:55:31.921" v="3156" actId="165"/>
          <ac:spMkLst>
            <pc:docMk/>
            <pc:sldMk cId="2438729357" sldId="586"/>
            <ac:spMk id="38" creationId="{1E1D9558-B451-4659-AC2F-436002A4E2B2}"/>
          </ac:spMkLst>
        </pc:spChg>
        <pc:spChg chg="mod">
          <ac:chgData name="reza kabir" userId="af3c95a13102d509" providerId="LiveId" clId="{88200EE4-F4B4-49E8-8126-B01E5FCCBE2D}" dt="2020-05-17T13:55:31.921" v="3156" actId="165"/>
          <ac:spMkLst>
            <pc:docMk/>
            <pc:sldMk cId="2438729357" sldId="586"/>
            <ac:spMk id="39" creationId="{05B11AE8-8967-4758-929E-DCEF4C35F559}"/>
          </ac:spMkLst>
        </pc:spChg>
        <pc:spChg chg="mod">
          <ac:chgData name="reza kabir" userId="af3c95a13102d509" providerId="LiveId" clId="{88200EE4-F4B4-49E8-8126-B01E5FCCBE2D}" dt="2020-05-17T13:55:31.921" v="3156" actId="165"/>
          <ac:spMkLst>
            <pc:docMk/>
            <pc:sldMk cId="2438729357" sldId="586"/>
            <ac:spMk id="41" creationId="{0FA6473A-227C-4C56-A3DC-43F058537098}"/>
          </ac:spMkLst>
        </pc:spChg>
        <pc:spChg chg="mod">
          <ac:chgData name="reza kabir" userId="af3c95a13102d509" providerId="LiveId" clId="{88200EE4-F4B4-49E8-8126-B01E5FCCBE2D}" dt="2020-05-17T13:55:31.921" v="3156" actId="165"/>
          <ac:spMkLst>
            <pc:docMk/>
            <pc:sldMk cId="2438729357" sldId="586"/>
            <ac:spMk id="42" creationId="{7732F039-8552-40CB-AE47-6CC04A71CAF5}"/>
          </ac:spMkLst>
        </pc:spChg>
        <pc:spChg chg="mod">
          <ac:chgData name="reza kabir" userId="af3c95a13102d509" providerId="LiveId" clId="{88200EE4-F4B4-49E8-8126-B01E5FCCBE2D}" dt="2020-05-17T13:55:31.921" v="3156" actId="165"/>
          <ac:spMkLst>
            <pc:docMk/>
            <pc:sldMk cId="2438729357" sldId="586"/>
            <ac:spMk id="43" creationId="{9894482D-3CEC-4377-8DCC-8F45B08BF723}"/>
          </ac:spMkLst>
        </pc:spChg>
        <pc:spChg chg="mod">
          <ac:chgData name="reza kabir" userId="af3c95a13102d509" providerId="LiveId" clId="{88200EE4-F4B4-49E8-8126-B01E5FCCBE2D}" dt="2020-05-17T13:55:31.921" v="3156" actId="165"/>
          <ac:spMkLst>
            <pc:docMk/>
            <pc:sldMk cId="2438729357" sldId="586"/>
            <ac:spMk id="44" creationId="{9B6058E8-4A2E-4D3C-84DB-4E7DD89D4C50}"/>
          </ac:spMkLst>
        </pc:spChg>
        <pc:spChg chg="mod">
          <ac:chgData name="reza kabir" userId="af3c95a13102d509" providerId="LiveId" clId="{88200EE4-F4B4-49E8-8126-B01E5FCCBE2D}" dt="2020-05-17T13:55:31.921" v="3156" actId="165"/>
          <ac:spMkLst>
            <pc:docMk/>
            <pc:sldMk cId="2438729357" sldId="586"/>
            <ac:spMk id="45" creationId="{10E9E3D6-91E1-4755-9EB0-109F54BC29BE}"/>
          </ac:spMkLst>
        </pc:spChg>
        <pc:spChg chg="mod">
          <ac:chgData name="reza kabir" userId="af3c95a13102d509" providerId="LiveId" clId="{88200EE4-F4B4-49E8-8126-B01E5FCCBE2D}" dt="2020-05-17T13:55:31.921" v="3156" actId="165"/>
          <ac:spMkLst>
            <pc:docMk/>
            <pc:sldMk cId="2438729357" sldId="586"/>
            <ac:spMk id="46" creationId="{78796475-785C-435E-BFB5-812298DD14A7}"/>
          </ac:spMkLst>
        </pc:spChg>
        <pc:spChg chg="mod">
          <ac:chgData name="reza kabir" userId="af3c95a13102d509" providerId="LiveId" clId="{88200EE4-F4B4-49E8-8126-B01E5FCCBE2D}" dt="2020-05-17T13:55:31.921" v="3156" actId="165"/>
          <ac:spMkLst>
            <pc:docMk/>
            <pc:sldMk cId="2438729357" sldId="586"/>
            <ac:spMk id="47" creationId="{1B98ADD6-BC0C-4127-9FB9-B503A6639A4D}"/>
          </ac:spMkLst>
        </pc:spChg>
        <pc:spChg chg="mod">
          <ac:chgData name="reza kabir" userId="af3c95a13102d509" providerId="LiveId" clId="{88200EE4-F4B4-49E8-8126-B01E5FCCBE2D}" dt="2020-05-17T13:55:31.921" v="3156" actId="165"/>
          <ac:spMkLst>
            <pc:docMk/>
            <pc:sldMk cId="2438729357" sldId="586"/>
            <ac:spMk id="48" creationId="{CFDB73CD-F244-4DF5-B003-105EE2749817}"/>
          </ac:spMkLst>
        </pc:spChg>
        <pc:spChg chg="mod">
          <ac:chgData name="reza kabir" userId="af3c95a13102d509" providerId="LiveId" clId="{88200EE4-F4B4-49E8-8126-B01E5FCCBE2D}" dt="2020-05-17T13:55:31.921" v="3156" actId="165"/>
          <ac:spMkLst>
            <pc:docMk/>
            <pc:sldMk cId="2438729357" sldId="586"/>
            <ac:spMk id="51" creationId="{BC889EA0-4B83-48D9-BF63-D22C616DAA8F}"/>
          </ac:spMkLst>
        </pc:spChg>
        <pc:spChg chg="mod">
          <ac:chgData name="reza kabir" userId="af3c95a13102d509" providerId="LiveId" clId="{88200EE4-F4B4-49E8-8126-B01E5FCCBE2D}" dt="2020-05-17T13:55:31.921" v="3156" actId="165"/>
          <ac:spMkLst>
            <pc:docMk/>
            <pc:sldMk cId="2438729357" sldId="586"/>
            <ac:spMk id="52" creationId="{F9EB2D66-E0C0-4C3C-A400-D92AE8BB3F94}"/>
          </ac:spMkLst>
        </pc:spChg>
        <pc:spChg chg="mod">
          <ac:chgData name="reza kabir" userId="af3c95a13102d509" providerId="LiveId" clId="{88200EE4-F4B4-49E8-8126-B01E5FCCBE2D}" dt="2020-05-17T13:55:31.921" v="3156" actId="165"/>
          <ac:spMkLst>
            <pc:docMk/>
            <pc:sldMk cId="2438729357" sldId="586"/>
            <ac:spMk id="53" creationId="{9E1A7E39-35AA-46B5-925B-52EE085E2C63}"/>
          </ac:spMkLst>
        </pc:spChg>
        <pc:spChg chg="mod">
          <ac:chgData name="reza kabir" userId="af3c95a13102d509" providerId="LiveId" clId="{88200EE4-F4B4-49E8-8126-B01E5FCCBE2D}" dt="2020-05-17T13:55:31.921" v="3156" actId="165"/>
          <ac:spMkLst>
            <pc:docMk/>
            <pc:sldMk cId="2438729357" sldId="586"/>
            <ac:spMk id="57" creationId="{76CBC138-6949-4494-92EF-37749CD3109D}"/>
          </ac:spMkLst>
        </pc:spChg>
        <pc:spChg chg="mod">
          <ac:chgData name="reza kabir" userId="af3c95a13102d509" providerId="LiveId" clId="{88200EE4-F4B4-49E8-8126-B01E5FCCBE2D}" dt="2020-05-17T13:55:31.921" v="3156" actId="165"/>
          <ac:spMkLst>
            <pc:docMk/>
            <pc:sldMk cId="2438729357" sldId="586"/>
            <ac:spMk id="58" creationId="{F4A81C17-DAFA-4947-B7D7-557130DCF61C}"/>
          </ac:spMkLst>
        </pc:spChg>
        <pc:spChg chg="mod">
          <ac:chgData name="reza kabir" userId="af3c95a13102d509" providerId="LiveId" clId="{88200EE4-F4B4-49E8-8126-B01E5FCCBE2D}" dt="2020-05-17T13:55:31.921" v="3156" actId="165"/>
          <ac:spMkLst>
            <pc:docMk/>
            <pc:sldMk cId="2438729357" sldId="586"/>
            <ac:spMk id="59" creationId="{A6BA52CE-3F60-4E2F-BDE1-CCFF7AAF632E}"/>
          </ac:spMkLst>
        </pc:spChg>
        <pc:spChg chg="mod">
          <ac:chgData name="reza kabir" userId="af3c95a13102d509" providerId="LiveId" clId="{88200EE4-F4B4-49E8-8126-B01E5FCCBE2D}" dt="2020-05-17T13:55:31.921" v="3156" actId="165"/>
          <ac:spMkLst>
            <pc:docMk/>
            <pc:sldMk cId="2438729357" sldId="586"/>
            <ac:spMk id="60" creationId="{D22A6738-3D0C-48B6-9159-DC4E932DCAA9}"/>
          </ac:spMkLst>
        </pc:spChg>
        <pc:spChg chg="mod">
          <ac:chgData name="reza kabir" userId="af3c95a13102d509" providerId="LiveId" clId="{88200EE4-F4B4-49E8-8126-B01E5FCCBE2D}" dt="2020-05-17T13:55:31.921" v="3156" actId="165"/>
          <ac:spMkLst>
            <pc:docMk/>
            <pc:sldMk cId="2438729357" sldId="586"/>
            <ac:spMk id="63" creationId="{6C5D19A8-6895-43BC-9C05-5CBEBE5057B4}"/>
          </ac:spMkLst>
        </pc:spChg>
        <pc:spChg chg="mod">
          <ac:chgData name="reza kabir" userId="af3c95a13102d509" providerId="LiveId" clId="{88200EE4-F4B4-49E8-8126-B01E5FCCBE2D}" dt="2020-05-17T13:55:31.921" v="3156" actId="165"/>
          <ac:spMkLst>
            <pc:docMk/>
            <pc:sldMk cId="2438729357" sldId="586"/>
            <ac:spMk id="64" creationId="{1F2C1EA5-6D42-4DA1-B45E-2BD45D3889A3}"/>
          </ac:spMkLst>
        </pc:spChg>
        <pc:spChg chg="mod">
          <ac:chgData name="reza kabir" userId="af3c95a13102d509" providerId="LiveId" clId="{88200EE4-F4B4-49E8-8126-B01E5FCCBE2D}" dt="2020-05-17T13:55:31.921" v="3156" actId="165"/>
          <ac:spMkLst>
            <pc:docMk/>
            <pc:sldMk cId="2438729357" sldId="586"/>
            <ac:spMk id="65" creationId="{6D63C8DE-6ECB-46C2-A691-D038B46B26CD}"/>
          </ac:spMkLst>
        </pc:spChg>
        <pc:spChg chg="mod">
          <ac:chgData name="reza kabir" userId="af3c95a13102d509" providerId="LiveId" clId="{88200EE4-F4B4-49E8-8126-B01E5FCCBE2D}" dt="2020-05-17T13:55:31.921" v="3156" actId="165"/>
          <ac:spMkLst>
            <pc:docMk/>
            <pc:sldMk cId="2438729357" sldId="586"/>
            <ac:spMk id="66" creationId="{DABE24B1-5A2C-4376-BF26-146E83CEBECF}"/>
          </ac:spMkLst>
        </pc:spChg>
        <pc:spChg chg="mod">
          <ac:chgData name="reza kabir" userId="af3c95a13102d509" providerId="LiveId" clId="{88200EE4-F4B4-49E8-8126-B01E5FCCBE2D}" dt="2020-05-17T13:55:31.921" v="3156" actId="165"/>
          <ac:spMkLst>
            <pc:docMk/>
            <pc:sldMk cId="2438729357" sldId="586"/>
            <ac:spMk id="67" creationId="{8AE681A3-20F0-4A80-B2FC-7A3AE810D06A}"/>
          </ac:spMkLst>
        </pc:spChg>
        <pc:spChg chg="mod">
          <ac:chgData name="reza kabir" userId="af3c95a13102d509" providerId="LiveId" clId="{88200EE4-F4B4-49E8-8126-B01E5FCCBE2D}" dt="2020-05-17T13:55:31.921" v="3156" actId="165"/>
          <ac:spMkLst>
            <pc:docMk/>
            <pc:sldMk cId="2438729357" sldId="586"/>
            <ac:spMk id="68" creationId="{F558A30F-2FFA-4C75-9F37-C7D0E4E63203}"/>
          </ac:spMkLst>
        </pc:spChg>
        <pc:spChg chg="mod">
          <ac:chgData name="reza kabir" userId="af3c95a13102d509" providerId="LiveId" clId="{88200EE4-F4B4-49E8-8126-B01E5FCCBE2D}" dt="2020-05-17T13:55:31.921" v="3156" actId="165"/>
          <ac:spMkLst>
            <pc:docMk/>
            <pc:sldMk cId="2438729357" sldId="586"/>
            <ac:spMk id="69" creationId="{90F8816B-5032-4E51-85A9-4F7E171306F0}"/>
          </ac:spMkLst>
        </pc:spChg>
        <pc:spChg chg="add mod">
          <ac:chgData name="reza kabir" userId="af3c95a13102d509" providerId="LiveId" clId="{88200EE4-F4B4-49E8-8126-B01E5FCCBE2D}" dt="2020-05-17T13:56:21.119" v="3178" actId="1076"/>
          <ac:spMkLst>
            <pc:docMk/>
            <pc:sldMk cId="2438729357" sldId="586"/>
            <ac:spMk id="70" creationId="{D0D5915B-E082-4C0A-85C4-A6912CE4A47E}"/>
          </ac:spMkLst>
        </pc:spChg>
        <pc:spChg chg="add mod">
          <ac:chgData name="reza kabir" userId="af3c95a13102d509" providerId="LiveId" clId="{88200EE4-F4B4-49E8-8126-B01E5FCCBE2D}" dt="2020-05-17T13:56:21.119" v="3178" actId="1076"/>
          <ac:spMkLst>
            <pc:docMk/>
            <pc:sldMk cId="2438729357" sldId="586"/>
            <ac:spMk id="71" creationId="{862E958A-F029-434D-8A10-F12FC6780FBB}"/>
          </ac:spMkLst>
        </pc:spChg>
        <pc:spChg chg="add mod">
          <ac:chgData name="reza kabir" userId="af3c95a13102d509" providerId="LiveId" clId="{88200EE4-F4B4-49E8-8126-B01E5FCCBE2D}" dt="2020-05-17T13:56:21.119" v="3178" actId="1076"/>
          <ac:spMkLst>
            <pc:docMk/>
            <pc:sldMk cId="2438729357" sldId="586"/>
            <ac:spMk id="72" creationId="{AB916244-DD4C-4E0F-B318-242267B67B5C}"/>
          </ac:spMkLst>
        </pc:spChg>
        <pc:spChg chg="add mod">
          <ac:chgData name="reza kabir" userId="af3c95a13102d509" providerId="LiveId" clId="{88200EE4-F4B4-49E8-8126-B01E5FCCBE2D}" dt="2020-05-17T13:56:21.119" v="3178" actId="1076"/>
          <ac:spMkLst>
            <pc:docMk/>
            <pc:sldMk cId="2438729357" sldId="586"/>
            <ac:spMk id="73" creationId="{7F1C9EAA-FA5F-4293-8223-F757637D6B56}"/>
          </ac:spMkLst>
        </pc:spChg>
        <pc:spChg chg="add mod">
          <ac:chgData name="reza kabir" userId="af3c95a13102d509" providerId="LiveId" clId="{88200EE4-F4B4-49E8-8126-B01E5FCCBE2D}" dt="2020-05-17T13:56:21.119" v="3178" actId="1076"/>
          <ac:spMkLst>
            <pc:docMk/>
            <pc:sldMk cId="2438729357" sldId="586"/>
            <ac:spMk id="74" creationId="{B0D63DCF-B155-4B6D-B799-EA24FDAA9EEA}"/>
          </ac:spMkLst>
        </pc:spChg>
        <pc:grpChg chg="del">
          <ac:chgData name="reza kabir" userId="af3c95a13102d509" providerId="LiveId" clId="{88200EE4-F4B4-49E8-8126-B01E5FCCBE2D}" dt="2020-05-17T13:55:31.921" v="3156" actId="165"/>
          <ac:grpSpMkLst>
            <pc:docMk/>
            <pc:sldMk cId="2438729357" sldId="586"/>
            <ac:grpSpMk id="5" creationId="{7F30B689-2C42-4197-8E31-BB084AADD5B1}"/>
          </ac:grpSpMkLst>
        </pc:grpChg>
        <pc:grpChg chg="del">
          <ac:chgData name="reza kabir" userId="af3c95a13102d509" providerId="LiveId" clId="{88200EE4-F4B4-49E8-8126-B01E5FCCBE2D}" dt="2020-05-17T13:55:27.451" v="3155" actId="478"/>
          <ac:grpSpMkLst>
            <pc:docMk/>
            <pc:sldMk cId="2438729357" sldId="586"/>
            <ac:grpSpMk id="6" creationId="{7F30B689-2C42-4197-8E31-BB084AADD5B1}"/>
          </ac:grpSpMkLst>
        </pc:grpChg>
        <pc:grpChg chg="mod topLvl">
          <ac:chgData name="reza kabir" userId="af3c95a13102d509" providerId="LiveId" clId="{88200EE4-F4B4-49E8-8126-B01E5FCCBE2D}" dt="2020-05-17T13:55:41.168" v="3160" actId="1076"/>
          <ac:grpSpMkLst>
            <pc:docMk/>
            <pc:sldMk cId="2438729357" sldId="586"/>
            <ac:grpSpMk id="9" creationId="{7F30B689-2C42-4197-8E31-BB084AADD5B1}"/>
          </ac:grpSpMkLst>
        </pc:grpChg>
        <pc:grpChg chg="mod">
          <ac:chgData name="reza kabir" userId="af3c95a13102d509" providerId="LiveId" clId="{88200EE4-F4B4-49E8-8126-B01E5FCCBE2D}" dt="2020-05-17T13:55:31.921" v="3156" actId="165"/>
          <ac:grpSpMkLst>
            <pc:docMk/>
            <pc:sldMk cId="2438729357" sldId="586"/>
            <ac:grpSpMk id="11" creationId="{7F30B689-2C42-4197-8E31-BB084AADD5B1}"/>
          </ac:grpSpMkLst>
        </pc:grpChg>
        <pc:grpChg chg="mod">
          <ac:chgData name="reza kabir" userId="af3c95a13102d509" providerId="LiveId" clId="{88200EE4-F4B4-49E8-8126-B01E5FCCBE2D}" dt="2020-05-17T13:55:31.921" v="3156" actId="165"/>
          <ac:grpSpMkLst>
            <pc:docMk/>
            <pc:sldMk cId="2438729357" sldId="586"/>
            <ac:grpSpMk id="12" creationId="{7F30B689-2C42-4197-8E31-BB084AADD5B1}"/>
          </ac:grpSpMkLst>
        </pc:grpChg>
        <pc:grpChg chg="mod">
          <ac:chgData name="reza kabir" userId="af3c95a13102d509" providerId="LiveId" clId="{88200EE4-F4B4-49E8-8126-B01E5FCCBE2D}" dt="2020-05-17T13:55:31.921" v="3156" actId="165"/>
          <ac:grpSpMkLst>
            <pc:docMk/>
            <pc:sldMk cId="2438729357" sldId="586"/>
            <ac:grpSpMk id="13" creationId="{7F30B689-2C42-4197-8E31-BB084AADD5B1}"/>
          </ac:grpSpMkLst>
        </pc:grpChg>
        <pc:grpChg chg="mod">
          <ac:chgData name="reza kabir" userId="af3c95a13102d509" providerId="LiveId" clId="{88200EE4-F4B4-49E8-8126-B01E5FCCBE2D}" dt="2020-05-17T13:55:31.921" v="3156" actId="165"/>
          <ac:grpSpMkLst>
            <pc:docMk/>
            <pc:sldMk cId="2438729357" sldId="586"/>
            <ac:grpSpMk id="17" creationId="{7F30B689-2C42-4197-8E31-BB084AADD5B1}"/>
          </ac:grpSpMkLst>
        </pc:grpChg>
        <pc:grpChg chg="mod">
          <ac:chgData name="reza kabir" userId="af3c95a13102d509" providerId="LiveId" clId="{88200EE4-F4B4-49E8-8126-B01E5FCCBE2D}" dt="2020-05-17T13:55:31.921" v="3156" actId="165"/>
          <ac:grpSpMkLst>
            <pc:docMk/>
            <pc:sldMk cId="2438729357" sldId="586"/>
            <ac:grpSpMk id="25" creationId="{7F30B689-2C42-4197-8E31-BB084AADD5B1}"/>
          </ac:grpSpMkLst>
        </pc:grpChg>
        <pc:grpChg chg="mod">
          <ac:chgData name="reza kabir" userId="af3c95a13102d509" providerId="LiveId" clId="{88200EE4-F4B4-49E8-8126-B01E5FCCBE2D}" dt="2020-05-17T13:55:31.921" v="3156" actId="165"/>
          <ac:grpSpMkLst>
            <pc:docMk/>
            <pc:sldMk cId="2438729357" sldId="586"/>
            <ac:grpSpMk id="31" creationId="{7F30B689-2C42-4197-8E31-BB084AADD5B1}"/>
          </ac:grpSpMkLst>
        </pc:grpChg>
        <pc:grpChg chg="mod">
          <ac:chgData name="reza kabir" userId="af3c95a13102d509" providerId="LiveId" clId="{88200EE4-F4B4-49E8-8126-B01E5FCCBE2D}" dt="2020-05-17T13:55:31.921" v="3156" actId="165"/>
          <ac:grpSpMkLst>
            <pc:docMk/>
            <pc:sldMk cId="2438729357" sldId="586"/>
            <ac:grpSpMk id="36" creationId="{7F30B689-2C42-4197-8E31-BB084AADD5B1}"/>
          </ac:grpSpMkLst>
        </pc:grpChg>
        <pc:grpChg chg="mod">
          <ac:chgData name="reza kabir" userId="af3c95a13102d509" providerId="LiveId" clId="{88200EE4-F4B4-49E8-8126-B01E5FCCBE2D}" dt="2020-05-17T13:55:31.921" v="3156" actId="165"/>
          <ac:grpSpMkLst>
            <pc:docMk/>
            <pc:sldMk cId="2438729357" sldId="586"/>
            <ac:grpSpMk id="40" creationId="{7F30B689-2C42-4197-8E31-BB084AADD5B1}"/>
          </ac:grpSpMkLst>
        </pc:grpChg>
        <pc:grpChg chg="mod">
          <ac:chgData name="reza kabir" userId="af3c95a13102d509" providerId="LiveId" clId="{88200EE4-F4B4-49E8-8126-B01E5FCCBE2D}" dt="2020-05-17T13:55:31.921" v="3156" actId="165"/>
          <ac:grpSpMkLst>
            <pc:docMk/>
            <pc:sldMk cId="2438729357" sldId="586"/>
            <ac:grpSpMk id="49" creationId="{7F30B689-2C42-4197-8E31-BB084AADD5B1}"/>
          </ac:grpSpMkLst>
        </pc:grpChg>
        <pc:grpChg chg="mod">
          <ac:chgData name="reza kabir" userId="af3c95a13102d509" providerId="LiveId" clId="{88200EE4-F4B4-49E8-8126-B01E5FCCBE2D}" dt="2020-05-17T13:55:31.921" v="3156" actId="165"/>
          <ac:grpSpMkLst>
            <pc:docMk/>
            <pc:sldMk cId="2438729357" sldId="586"/>
            <ac:grpSpMk id="50" creationId="{7F30B689-2C42-4197-8E31-BB084AADD5B1}"/>
          </ac:grpSpMkLst>
        </pc:grpChg>
        <pc:grpChg chg="mod">
          <ac:chgData name="reza kabir" userId="af3c95a13102d509" providerId="LiveId" clId="{88200EE4-F4B4-49E8-8126-B01E5FCCBE2D}" dt="2020-05-17T13:55:31.921" v="3156" actId="165"/>
          <ac:grpSpMkLst>
            <pc:docMk/>
            <pc:sldMk cId="2438729357" sldId="586"/>
            <ac:grpSpMk id="54" creationId="{7F30B689-2C42-4197-8E31-BB084AADD5B1}"/>
          </ac:grpSpMkLst>
        </pc:grpChg>
        <pc:grpChg chg="mod">
          <ac:chgData name="reza kabir" userId="af3c95a13102d509" providerId="LiveId" clId="{88200EE4-F4B4-49E8-8126-B01E5FCCBE2D}" dt="2020-05-17T13:55:31.921" v="3156" actId="165"/>
          <ac:grpSpMkLst>
            <pc:docMk/>
            <pc:sldMk cId="2438729357" sldId="586"/>
            <ac:grpSpMk id="55" creationId="{7F30B689-2C42-4197-8E31-BB084AADD5B1}"/>
          </ac:grpSpMkLst>
        </pc:grpChg>
        <pc:grpChg chg="mod">
          <ac:chgData name="reza kabir" userId="af3c95a13102d509" providerId="LiveId" clId="{88200EE4-F4B4-49E8-8126-B01E5FCCBE2D}" dt="2020-05-17T13:55:31.921" v="3156" actId="165"/>
          <ac:grpSpMkLst>
            <pc:docMk/>
            <pc:sldMk cId="2438729357" sldId="586"/>
            <ac:grpSpMk id="56" creationId="{7F30B689-2C42-4197-8E31-BB084AADD5B1}"/>
          </ac:grpSpMkLst>
        </pc:grpChg>
        <pc:grpChg chg="mod">
          <ac:chgData name="reza kabir" userId="af3c95a13102d509" providerId="LiveId" clId="{88200EE4-F4B4-49E8-8126-B01E5FCCBE2D}" dt="2020-05-17T13:55:31.921" v="3156" actId="165"/>
          <ac:grpSpMkLst>
            <pc:docMk/>
            <pc:sldMk cId="2438729357" sldId="586"/>
            <ac:grpSpMk id="61" creationId="{7F30B689-2C42-4197-8E31-BB084AADD5B1}"/>
          </ac:grpSpMkLst>
        </pc:grpChg>
        <pc:grpChg chg="mod">
          <ac:chgData name="reza kabir" userId="af3c95a13102d509" providerId="LiveId" clId="{88200EE4-F4B4-49E8-8126-B01E5FCCBE2D}" dt="2020-05-17T13:55:31.921" v="3156" actId="165"/>
          <ac:grpSpMkLst>
            <pc:docMk/>
            <pc:sldMk cId="2438729357" sldId="586"/>
            <ac:grpSpMk id="62" creationId="{7F30B689-2C42-4197-8E31-BB084AADD5B1}"/>
          </ac:grpSpMkLst>
        </pc:grpChg>
        <pc:picChg chg="del">
          <ac:chgData name="reza kabir" userId="af3c95a13102d509" providerId="LiveId" clId="{88200EE4-F4B4-49E8-8126-B01E5FCCBE2D}" dt="2020-05-17T13:56:23.503" v="3179" actId="478"/>
          <ac:picMkLst>
            <pc:docMk/>
            <pc:sldMk cId="2438729357" sldId="586"/>
            <ac:picMk id="3" creationId="{A20EF99C-F831-4F96-9F52-EF399470F9F5}"/>
          </ac:picMkLst>
        </pc:picChg>
      </pc:sldChg>
      <pc:sldChg chg="addSp delSp modSp add mod">
        <pc:chgData name="reza kabir" userId="af3c95a13102d509" providerId="LiveId" clId="{88200EE4-F4B4-49E8-8126-B01E5FCCBE2D}" dt="2020-05-17T10:34:52.214" v="1580" actId="1076"/>
        <pc:sldMkLst>
          <pc:docMk/>
          <pc:sldMk cId="1539012253" sldId="612"/>
        </pc:sldMkLst>
        <pc:spChg chg="add mod">
          <ac:chgData name="reza kabir" userId="af3c95a13102d509" providerId="LiveId" clId="{88200EE4-F4B4-49E8-8126-B01E5FCCBE2D}" dt="2020-05-17T10:34:52.214" v="1580" actId="1076"/>
          <ac:spMkLst>
            <pc:docMk/>
            <pc:sldMk cId="1539012253" sldId="612"/>
            <ac:spMk id="3" creationId="{230A7F43-4C43-43A8-A648-21C2553E3A46}"/>
          </ac:spMkLst>
        </pc:spChg>
        <pc:spChg chg="add mod">
          <ac:chgData name="reza kabir" userId="af3c95a13102d509" providerId="LiveId" clId="{88200EE4-F4B4-49E8-8126-B01E5FCCBE2D}" dt="2020-05-17T10:34:52.214" v="1580" actId="1076"/>
          <ac:spMkLst>
            <pc:docMk/>
            <pc:sldMk cId="1539012253" sldId="612"/>
            <ac:spMk id="4" creationId="{799AB0FB-F1BA-4985-BDAA-98A56AE81F99}"/>
          </ac:spMkLst>
        </pc:spChg>
        <pc:spChg chg="add mod">
          <ac:chgData name="reza kabir" userId="af3c95a13102d509" providerId="LiveId" clId="{88200EE4-F4B4-49E8-8126-B01E5FCCBE2D}" dt="2020-05-17T10:34:52.214" v="1580" actId="1076"/>
          <ac:spMkLst>
            <pc:docMk/>
            <pc:sldMk cId="1539012253" sldId="612"/>
            <ac:spMk id="5" creationId="{FF5FC0F3-D518-4C6B-9DC4-68924587AECE}"/>
          </ac:spMkLst>
        </pc:spChg>
        <pc:spChg chg="add del mod">
          <ac:chgData name="reza kabir" userId="af3c95a13102d509" providerId="LiveId" clId="{88200EE4-F4B4-49E8-8126-B01E5FCCBE2D}" dt="2020-05-17T10:33:57.644" v="1558" actId="478"/>
          <ac:spMkLst>
            <pc:docMk/>
            <pc:sldMk cId="1539012253" sldId="612"/>
            <ac:spMk id="34" creationId="{5C261F13-A77F-464E-9215-6BC73788E3FD}"/>
          </ac:spMkLst>
        </pc:spChg>
        <pc:spChg chg="add mod">
          <ac:chgData name="reza kabir" userId="af3c95a13102d509" providerId="LiveId" clId="{88200EE4-F4B4-49E8-8126-B01E5FCCBE2D}" dt="2020-05-17T10:34:52.214" v="1580" actId="1076"/>
          <ac:spMkLst>
            <pc:docMk/>
            <pc:sldMk cId="1539012253" sldId="612"/>
            <ac:spMk id="35" creationId="{4AB2945B-107C-4869-9377-0419E0FFC2CC}"/>
          </ac:spMkLst>
        </pc:spChg>
        <pc:spChg chg="add mod">
          <ac:chgData name="reza kabir" userId="af3c95a13102d509" providerId="LiveId" clId="{88200EE4-F4B4-49E8-8126-B01E5FCCBE2D}" dt="2020-05-17T10:34:52.214" v="1580" actId="1076"/>
          <ac:spMkLst>
            <pc:docMk/>
            <pc:sldMk cId="1539012253" sldId="612"/>
            <ac:spMk id="36" creationId="{208F4E61-47A6-49C6-9645-EF91F6FB6BAE}"/>
          </ac:spMkLst>
        </pc:spChg>
        <pc:spChg chg="add mod">
          <ac:chgData name="reza kabir" userId="af3c95a13102d509" providerId="LiveId" clId="{88200EE4-F4B4-49E8-8126-B01E5FCCBE2D}" dt="2020-05-17T10:34:52.214" v="1580" actId="1076"/>
          <ac:spMkLst>
            <pc:docMk/>
            <pc:sldMk cId="1539012253" sldId="612"/>
            <ac:spMk id="37" creationId="{22A95B96-F980-448E-80F5-2922FA3C10E4}"/>
          </ac:spMkLst>
        </pc:spChg>
        <pc:spChg chg="add mod">
          <ac:chgData name="reza kabir" userId="af3c95a13102d509" providerId="LiveId" clId="{88200EE4-F4B4-49E8-8126-B01E5FCCBE2D}" dt="2020-05-17T10:34:52.214" v="1580" actId="1076"/>
          <ac:spMkLst>
            <pc:docMk/>
            <pc:sldMk cId="1539012253" sldId="612"/>
            <ac:spMk id="38" creationId="{B3FAD896-4C4C-4C09-9412-CB4549878C28}"/>
          </ac:spMkLst>
        </pc:spChg>
        <pc:spChg chg="add mod">
          <ac:chgData name="reza kabir" userId="af3c95a13102d509" providerId="LiveId" clId="{88200EE4-F4B4-49E8-8126-B01E5FCCBE2D}" dt="2020-05-17T10:34:52.214" v="1580" actId="1076"/>
          <ac:spMkLst>
            <pc:docMk/>
            <pc:sldMk cId="1539012253" sldId="612"/>
            <ac:spMk id="40" creationId="{455FCD03-D747-4A20-AF3C-A32A29078EA2}"/>
          </ac:spMkLst>
        </pc:spChg>
        <pc:spChg chg="mod">
          <ac:chgData name="reza kabir" userId="af3c95a13102d509" providerId="LiveId" clId="{88200EE4-F4B4-49E8-8126-B01E5FCCBE2D}" dt="2020-05-17T10:31:44.191" v="1505" actId="164"/>
          <ac:spMkLst>
            <pc:docMk/>
            <pc:sldMk cId="1539012253" sldId="612"/>
            <ac:spMk id="41" creationId="{468D6BC0-4F2C-4F25-B5CD-99BB6BB9594E}"/>
          </ac:spMkLst>
        </pc:spChg>
        <pc:spChg chg="mod">
          <ac:chgData name="reza kabir" userId="af3c95a13102d509" providerId="LiveId" clId="{88200EE4-F4B4-49E8-8126-B01E5FCCBE2D}" dt="2020-05-17T10:31:44.191" v="1505" actId="164"/>
          <ac:spMkLst>
            <pc:docMk/>
            <pc:sldMk cId="1539012253" sldId="612"/>
            <ac:spMk id="42" creationId="{86D8F0CF-67B8-472B-BB2D-B1F4B4E08D3F}"/>
          </ac:spMkLst>
        </pc:spChg>
        <pc:spChg chg="mod">
          <ac:chgData name="reza kabir" userId="af3c95a13102d509" providerId="LiveId" clId="{88200EE4-F4B4-49E8-8126-B01E5FCCBE2D}" dt="2020-05-17T10:31:44.191" v="1505" actId="164"/>
          <ac:spMkLst>
            <pc:docMk/>
            <pc:sldMk cId="1539012253" sldId="612"/>
            <ac:spMk id="43" creationId="{0A86445A-1DFB-42ED-86DF-7E3BE6C9A981}"/>
          </ac:spMkLst>
        </pc:spChg>
        <pc:spChg chg="mod">
          <ac:chgData name="reza kabir" userId="af3c95a13102d509" providerId="LiveId" clId="{88200EE4-F4B4-49E8-8126-B01E5FCCBE2D}" dt="2020-05-17T10:31:44.191" v="1505" actId="164"/>
          <ac:spMkLst>
            <pc:docMk/>
            <pc:sldMk cId="1539012253" sldId="612"/>
            <ac:spMk id="44" creationId="{4947620D-0D43-4D08-BD76-846204FF955F}"/>
          </ac:spMkLst>
        </pc:spChg>
        <pc:spChg chg="mod">
          <ac:chgData name="reza kabir" userId="af3c95a13102d509" providerId="LiveId" clId="{88200EE4-F4B4-49E8-8126-B01E5FCCBE2D}" dt="2020-05-17T10:33:08.891" v="1541" actId="207"/>
          <ac:spMkLst>
            <pc:docMk/>
            <pc:sldMk cId="1539012253" sldId="612"/>
            <ac:spMk id="45" creationId="{4809A73D-DAD6-4AC3-9F79-DD7C8C014888}"/>
          </ac:spMkLst>
        </pc:spChg>
        <pc:spChg chg="mod">
          <ac:chgData name="reza kabir" userId="af3c95a13102d509" providerId="LiveId" clId="{88200EE4-F4B4-49E8-8126-B01E5FCCBE2D}" dt="2020-05-17T10:31:44.191" v="1505" actId="164"/>
          <ac:spMkLst>
            <pc:docMk/>
            <pc:sldMk cId="1539012253" sldId="612"/>
            <ac:spMk id="46" creationId="{738D1066-4104-49E5-BDAA-B15C7D0F4097}"/>
          </ac:spMkLst>
        </pc:spChg>
        <pc:spChg chg="mod">
          <ac:chgData name="reza kabir" userId="af3c95a13102d509" providerId="LiveId" clId="{88200EE4-F4B4-49E8-8126-B01E5FCCBE2D}" dt="2020-05-17T10:31:44.191" v="1505" actId="164"/>
          <ac:spMkLst>
            <pc:docMk/>
            <pc:sldMk cId="1539012253" sldId="612"/>
            <ac:spMk id="47" creationId="{E4DB7705-2AB1-4AB9-B974-036FEBBCB756}"/>
          </ac:spMkLst>
        </pc:spChg>
        <pc:spChg chg="mod">
          <ac:chgData name="reza kabir" userId="af3c95a13102d509" providerId="LiveId" clId="{88200EE4-F4B4-49E8-8126-B01E5FCCBE2D}" dt="2020-05-17T10:31:44.191" v="1505" actId="164"/>
          <ac:spMkLst>
            <pc:docMk/>
            <pc:sldMk cId="1539012253" sldId="612"/>
            <ac:spMk id="48" creationId="{E49B3A5B-C3FE-4800-8C7C-39F97403E95B}"/>
          </ac:spMkLst>
        </pc:spChg>
        <pc:spChg chg="mod">
          <ac:chgData name="reza kabir" userId="af3c95a13102d509" providerId="LiveId" clId="{88200EE4-F4B4-49E8-8126-B01E5FCCBE2D}" dt="2020-05-17T10:31:44.191" v="1505" actId="164"/>
          <ac:spMkLst>
            <pc:docMk/>
            <pc:sldMk cId="1539012253" sldId="612"/>
            <ac:spMk id="49" creationId="{4C61F20C-E5F8-4364-84EB-36D1B474347C}"/>
          </ac:spMkLst>
        </pc:spChg>
        <pc:spChg chg="mod">
          <ac:chgData name="reza kabir" userId="af3c95a13102d509" providerId="LiveId" clId="{88200EE4-F4B4-49E8-8126-B01E5FCCBE2D}" dt="2020-05-17T10:31:44.191" v="1505" actId="164"/>
          <ac:spMkLst>
            <pc:docMk/>
            <pc:sldMk cId="1539012253" sldId="612"/>
            <ac:spMk id="50" creationId="{523B9A80-A04A-4C76-AEDC-142A2AD4A4F1}"/>
          </ac:spMkLst>
        </pc:spChg>
        <pc:spChg chg="mod">
          <ac:chgData name="reza kabir" userId="af3c95a13102d509" providerId="LiveId" clId="{88200EE4-F4B4-49E8-8126-B01E5FCCBE2D}" dt="2020-05-17T10:31:44.191" v="1505" actId="164"/>
          <ac:spMkLst>
            <pc:docMk/>
            <pc:sldMk cId="1539012253" sldId="612"/>
            <ac:spMk id="51" creationId="{5277214A-F041-4405-A347-E7722111B0CA}"/>
          </ac:spMkLst>
        </pc:spChg>
        <pc:spChg chg="mod">
          <ac:chgData name="reza kabir" userId="af3c95a13102d509" providerId="LiveId" clId="{88200EE4-F4B4-49E8-8126-B01E5FCCBE2D}" dt="2020-05-17T10:31:44.191" v="1505" actId="164"/>
          <ac:spMkLst>
            <pc:docMk/>
            <pc:sldMk cId="1539012253" sldId="612"/>
            <ac:spMk id="52" creationId="{A8D49F4D-AFA9-4156-A6FA-DFDA9F9AFDC0}"/>
          </ac:spMkLst>
        </pc:spChg>
        <pc:spChg chg="mod">
          <ac:chgData name="reza kabir" userId="af3c95a13102d509" providerId="LiveId" clId="{88200EE4-F4B4-49E8-8126-B01E5FCCBE2D}" dt="2020-05-17T10:31:44.191" v="1505" actId="164"/>
          <ac:spMkLst>
            <pc:docMk/>
            <pc:sldMk cId="1539012253" sldId="612"/>
            <ac:spMk id="53" creationId="{98675512-269B-48A3-84FF-F12E6ED6DF01}"/>
          </ac:spMkLst>
        </pc:spChg>
        <pc:spChg chg="mod">
          <ac:chgData name="reza kabir" userId="af3c95a13102d509" providerId="LiveId" clId="{88200EE4-F4B4-49E8-8126-B01E5FCCBE2D}" dt="2020-05-17T10:31:44.191" v="1505" actId="164"/>
          <ac:spMkLst>
            <pc:docMk/>
            <pc:sldMk cId="1539012253" sldId="612"/>
            <ac:spMk id="54" creationId="{2A3A4BEF-73CC-482A-915A-372A82D7B7AF}"/>
          </ac:spMkLst>
        </pc:spChg>
        <pc:spChg chg="mod">
          <ac:chgData name="reza kabir" userId="af3c95a13102d509" providerId="LiveId" clId="{88200EE4-F4B4-49E8-8126-B01E5FCCBE2D}" dt="2020-05-17T10:31:44.191" v="1505" actId="164"/>
          <ac:spMkLst>
            <pc:docMk/>
            <pc:sldMk cId="1539012253" sldId="612"/>
            <ac:spMk id="55" creationId="{0997B2E2-1BF4-40DB-8495-9362E555A1E9}"/>
          </ac:spMkLst>
        </pc:spChg>
        <pc:spChg chg="mod">
          <ac:chgData name="reza kabir" userId="af3c95a13102d509" providerId="LiveId" clId="{88200EE4-F4B4-49E8-8126-B01E5FCCBE2D}" dt="2020-05-17T10:31:44.191" v="1505" actId="164"/>
          <ac:spMkLst>
            <pc:docMk/>
            <pc:sldMk cId="1539012253" sldId="612"/>
            <ac:spMk id="56" creationId="{88E5C6DC-ED26-42D6-B8FC-482251D6CA73}"/>
          </ac:spMkLst>
        </pc:spChg>
        <pc:spChg chg="mod">
          <ac:chgData name="reza kabir" userId="af3c95a13102d509" providerId="LiveId" clId="{88200EE4-F4B4-49E8-8126-B01E5FCCBE2D}" dt="2020-05-17T10:31:44.191" v="1505" actId="164"/>
          <ac:spMkLst>
            <pc:docMk/>
            <pc:sldMk cId="1539012253" sldId="612"/>
            <ac:spMk id="57" creationId="{9F2D8C1A-BC04-4651-8AA0-6436CA6AAD57}"/>
          </ac:spMkLst>
        </pc:spChg>
        <pc:spChg chg="mod">
          <ac:chgData name="reza kabir" userId="af3c95a13102d509" providerId="LiveId" clId="{88200EE4-F4B4-49E8-8126-B01E5FCCBE2D}" dt="2020-05-17T10:31:44.191" v="1505" actId="164"/>
          <ac:spMkLst>
            <pc:docMk/>
            <pc:sldMk cId="1539012253" sldId="612"/>
            <ac:spMk id="58" creationId="{382BCC8F-3B1F-40C8-9544-6EC565065BA3}"/>
          </ac:spMkLst>
        </pc:spChg>
        <pc:spChg chg="mod">
          <ac:chgData name="reza kabir" userId="af3c95a13102d509" providerId="LiveId" clId="{88200EE4-F4B4-49E8-8126-B01E5FCCBE2D}" dt="2020-05-17T10:31:44.191" v="1505" actId="164"/>
          <ac:spMkLst>
            <pc:docMk/>
            <pc:sldMk cId="1539012253" sldId="612"/>
            <ac:spMk id="59" creationId="{B78B455C-1CD9-4157-AB51-C6F6CFF835F8}"/>
          </ac:spMkLst>
        </pc:spChg>
        <pc:spChg chg="mod">
          <ac:chgData name="reza kabir" userId="af3c95a13102d509" providerId="LiveId" clId="{88200EE4-F4B4-49E8-8126-B01E5FCCBE2D}" dt="2020-05-17T10:31:44.191" v="1505" actId="164"/>
          <ac:spMkLst>
            <pc:docMk/>
            <pc:sldMk cId="1539012253" sldId="612"/>
            <ac:spMk id="60" creationId="{5BB93574-9675-46C5-812D-5EACC3D5A67B}"/>
          </ac:spMkLst>
        </pc:spChg>
        <pc:spChg chg="mod">
          <ac:chgData name="reza kabir" userId="af3c95a13102d509" providerId="LiveId" clId="{88200EE4-F4B4-49E8-8126-B01E5FCCBE2D}" dt="2020-05-17T10:31:44.191" v="1505" actId="164"/>
          <ac:spMkLst>
            <pc:docMk/>
            <pc:sldMk cId="1539012253" sldId="612"/>
            <ac:spMk id="61" creationId="{76711685-67B3-460D-8E40-E0E8730A314E}"/>
          </ac:spMkLst>
        </pc:spChg>
        <pc:spChg chg="mod">
          <ac:chgData name="reza kabir" userId="af3c95a13102d509" providerId="LiveId" clId="{88200EE4-F4B4-49E8-8126-B01E5FCCBE2D}" dt="2020-05-17T10:31:44.191" v="1505" actId="164"/>
          <ac:spMkLst>
            <pc:docMk/>
            <pc:sldMk cId="1539012253" sldId="612"/>
            <ac:spMk id="62" creationId="{0B4957E5-AE0D-4E2B-AA37-7A073630E464}"/>
          </ac:spMkLst>
        </pc:spChg>
        <pc:spChg chg="mod">
          <ac:chgData name="reza kabir" userId="af3c95a13102d509" providerId="LiveId" clId="{88200EE4-F4B4-49E8-8126-B01E5FCCBE2D}" dt="2020-05-17T10:31:44.191" v="1505" actId="164"/>
          <ac:spMkLst>
            <pc:docMk/>
            <pc:sldMk cId="1539012253" sldId="612"/>
            <ac:spMk id="63" creationId="{DD087387-4B1A-45E0-BD97-469FC6088599}"/>
          </ac:spMkLst>
        </pc:spChg>
        <pc:spChg chg="mod">
          <ac:chgData name="reza kabir" userId="af3c95a13102d509" providerId="LiveId" clId="{88200EE4-F4B4-49E8-8126-B01E5FCCBE2D}" dt="2020-05-17T10:31:44.191" v="1505" actId="164"/>
          <ac:spMkLst>
            <pc:docMk/>
            <pc:sldMk cId="1539012253" sldId="612"/>
            <ac:spMk id="64" creationId="{5EEF5E9D-3BD5-4427-A536-4BEF3F47D42B}"/>
          </ac:spMkLst>
        </pc:spChg>
        <pc:spChg chg="mod">
          <ac:chgData name="reza kabir" userId="af3c95a13102d509" providerId="LiveId" clId="{88200EE4-F4B4-49E8-8126-B01E5FCCBE2D}" dt="2020-05-17T10:31:44.191" v="1505" actId="164"/>
          <ac:spMkLst>
            <pc:docMk/>
            <pc:sldMk cId="1539012253" sldId="612"/>
            <ac:spMk id="65" creationId="{B29D8926-6230-4A1C-BD60-7910DF88061E}"/>
          </ac:spMkLst>
        </pc:spChg>
        <pc:spChg chg="mod">
          <ac:chgData name="reza kabir" userId="af3c95a13102d509" providerId="LiveId" clId="{88200EE4-F4B4-49E8-8126-B01E5FCCBE2D}" dt="2020-05-17T10:31:44.191" v="1505" actId="164"/>
          <ac:spMkLst>
            <pc:docMk/>
            <pc:sldMk cId="1539012253" sldId="612"/>
            <ac:spMk id="66" creationId="{057161BC-8320-4A7D-BF9B-5A667B89B95B}"/>
          </ac:spMkLst>
        </pc:spChg>
        <pc:spChg chg="mod">
          <ac:chgData name="reza kabir" userId="af3c95a13102d509" providerId="LiveId" clId="{88200EE4-F4B4-49E8-8126-B01E5FCCBE2D}" dt="2020-05-17T10:31:44.191" v="1505" actId="164"/>
          <ac:spMkLst>
            <pc:docMk/>
            <pc:sldMk cId="1539012253" sldId="612"/>
            <ac:spMk id="67" creationId="{72CE2EC1-4641-4DAB-B653-5581ED973F99}"/>
          </ac:spMkLst>
        </pc:spChg>
        <pc:spChg chg="add mod">
          <ac:chgData name="reza kabir" userId="af3c95a13102d509" providerId="LiveId" clId="{88200EE4-F4B4-49E8-8126-B01E5FCCBE2D}" dt="2020-05-17T10:34:52.214" v="1580" actId="1076"/>
          <ac:spMkLst>
            <pc:docMk/>
            <pc:sldMk cId="1539012253" sldId="612"/>
            <ac:spMk id="68" creationId="{2B37C695-1CEF-4932-8FD8-BB84AAF3F930}"/>
          </ac:spMkLst>
        </pc:spChg>
        <pc:spChg chg="add mod">
          <ac:chgData name="reza kabir" userId="af3c95a13102d509" providerId="LiveId" clId="{88200EE4-F4B4-49E8-8126-B01E5FCCBE2D}" dt="2020-05-17T10:34:52.214" v="1580" actId="1076"/>
          <ac:spMkLst>
            <pc:docMk/>
            <pc:sldMk cId="1539012253" sldId="612"/>
            <ac:spMk id="69" creationId="{8D516EF6-3B16-4DFD-ABCD-D69473A095DF}"/>
          </ac:spMkLst>
        </pc:spChg>
        <pc:spChg chg="add mod">
          <ac:chgData name="reza kabir" userId="af3c95a13102d509" providerId="LiveId" clId="{88200EE4-F4B4-49E8-8126-B01E5FCCBE2D}" dt="2020-05-17T10:34:52.214" v="1580" actId="1076"/>
          <ac:spMkLst>
            <pc:docMk/>
            <pc:sldMk cId="1539012253" sldId="612"/>
            <ac:spMk id="70" creationId="{D5BF92C2-1D8D-489B-B6FF-A8904333847F}"/>
          </ac:spMkLst>
        </pc:spChg>
        <pc:spChg chg="add mod">
          <ac:chgData name="reza kabir" userId="af3c95a13102d509" providerId="LiveId" clId="{88200EE4-F4B4-49E8-8126-B01E5FCCBE2D}" dt="2020-05-17T10:34:52.214" v="1580" actId="1076"/>
          <ac:spMkLst>
            <pc:docMk/>
            <pc:sldMk cId="1539012253" sldId="612"/>
            <ac:spMk id="71" creationId="{3575B774-3A51-4FEC-A7CD-D6A3D7F21F5A}"/>
          </ac:spMkLst>
        </pc:spChg>
        <pc:grpChg chg="add mod">
          <ac:chgData name="reza kabir" userId="af3c95a13102d509" providerId="LiveId" clId="{88200EE4-F4B4-49E8-8126-B01E5FCCBE2D}" dt="2020-05-17T10:34:52.214" v="1580" actId="1076"/>
          <ac:grpSpMkLst>
            <pc:docMk/>
            <pc:sldMk cId="1539012253" sldId="612"/>
            <ac:grpSpMk id="2" creationId="{1F2F681D-587E-403F-936B-1FBB22244E2D}"/>
          </ac:grpSpMkLst>
        </pc:grpChg>
        <pc:picChg chg="del mod">
          <ac:chgData name="reza kabir" userId="af3c95a13102d509" providerId="LiveId" clId="{88200EE4-F4B4-49E8-8126-B01E5FCCBE2D}" dt="2020-05-17T10:34:46.740" v="1579" actId="478"/>
          <ac:picMkLst>
            <pc:docMk/>
            <pc:sldMk cId="1539012253" sldId="612"/>
            <ac:picMk id="39" creationId="{69F87409-928B-41B8-BADA-FA0107AA8B03}"/>
          </ac:picMkLst>
        </pc:picChg>
      </pc:sldChg>
      <pc:sldChg chg="add del">
        <pc:chgData name="reza kabir" userId="af3c95a13102d509" providerId="LiveId" clId="{88200EE4-F4B4-49E8-8126-B01E5FCCBE2D}" dt="2020-05-17T10:35:16.532" v="1581" actId="47"/>
        <pc:sldMkLst>
          <pc:docMk/>
          <pc:sldMk cId="1850807759" sldId="613"/>
        </pc:sldMkLst>
      </pc:sldChg>
      <pc:sldChg chg="add del">
        <pc:chgData name="reza kabir" userId="af3c95a13102d509" providerId="LiveId" clId="{88200EE4-F4B4-49E8-8126-B01E5FCCBE2D}" dt="2020-05-17T06:05:18.535" v="336" actId="47"/>
        <pc:sldMkLst>
          <pc:docMk/>
          <pc:sldMk cId="824811917" sldId="615"/>
        </pc:sldMkLst>
      </pc:sldChg>
      <pc:sldChg chg="addSp delSp modSp add mod">
        <pc:chgData name="reza kabir" userId="af3c95a13102d509" providerId="LiveId" clId="{88200EE4-F4B4-49E8-8126-B01E5FCCBE2D}" dt="2020-05-18T17:43:05.100" v="3213" actId="1076"/>
        <pc:sldMkLst>
          <pc:docMk/>
          <pc:sldMk cId="519219162" sldId="642"/>
        </pc:sldMkLst>
        <pc:spChg chg="del">
          <ac:chgData name="reza kabir" userId="af3c95a13102d509" providerId="LiveId" clId="{88200EE4-F4B4-49E8-8126-B01E5FCCBE2D}" dt="2020-05-18T17:42:54.542" v="3209" actId="21"/>
          <ac:spMkLst>
            <pc:docMk/>
            <pc:sldMk cId="519219162" sldId="642"/>
            <ac:spMk id="303" creationId="{7E2469EE-42E2-4948-AE2E-8AF52D2AE20B}"/>
          </ac:spMkLst>
        </pc:spChg>
        <pc:spChg chg="del">
          <ac:chgData name="reza kabir" userId="af3c95a13102d509" providerId="LiveId" clId="{88200EE4-F4B4-49E8-8126-B01E5FCCBE2D}" dt="2020-05-18T17:42:54.542" v="3209" actId="21"/>
          <ac:spMkLst>
            <pc:docMk/>
            <pc:sldMk cId="519219162" sldId="642"/>
            <ac:spMk id="304" creationId="{1A3FAEEE-AD4B-4675-9A63-FEC9C5896A3A}"/>
          </ac:spMkLst>
        </pc:spChg>
        <pc:spChg chg="del">
          <ac:chgData name="reza kabir" userId="af3c95a13102d509" providerId="LiveId" clId="{88200EE4-F4B4-49E8-8126-B01E5FCCBE2D}" dt="2020-05-18T17:42:54.542" v="3209" actId="21"/>
          <ac:spMkLst>
            <pc:docMk/>
            <pc:sldMk cId="519219162" sldId="642"/>
            <ac:spMk id="305" creationId="{543ED8E3-CF88-442F-BCE6-D9B9314DE59E}"/>
          </ac:spMkLst>
        </pc:spChg>
        <pc:spChg chg="del">
          <ac:chgData name="reza kabir" userId="af3c95a13102d509" providerId="LiveId" clId="{88200EE4-F4B4-49E8-8126-B01E5FCCBE2D}" dt="2020-05-18T17:42:54.542" v="3209" actId="21"/>
          <ac:spMkLst>
            <pc:docMk/>
            <pc:sldMk cId="519219162" sldId="642"/>
            <ac:spMk id="306" creationId="{786E49BD-8DDB-4074-8E41-8D03E80CD95B}"/>
          </ac:spMkLst>
        </pc:spChg>
        <pc:spChg chg="add mod">
          <ac:chgData name="reza kabir" userId="af3c95a13102d509" providerId="LiveId" clId="{88200EE4-F4B4-49E8-8126-B01E5FCCBE2D}" dt="2020-05-18T17:43:05.100" v="3213" actId="1076"/>
          <ac:spMkLst>
            <pc:docMk/>
            <pc:sldMk cId="519219162" sldId="642"/>
            <ac:spMk id="307" creationId="{D4D92450-D7CC-4639-8803-29EFE8A771E1}"/>
          </ac:spMkLst>
        </pc:spChg>
        <pc:spChg chg="add mod">
          <ac:chgData name="reza kabir" userId="af3c95a13102d509" providerId="LiveId" clId="{88200EE4-F4B4-49E8-8126-B01E5FCCBE2D}" dt="2020-05-18T17:43:05.100" v="3213" actId="1076"/>
          <ac:spMkLst>
            <pc:docMk/>
            <pc:sldMk cId="519219162" sldId="642"/>
            <ac:spMk id="308" creationId="{051C7765-97F8-4862-819A-6710D5CD35EA}"/>
          </ac:spMkLst>
        </pc:spChg>
        <pc:spChg chg="add mod">
          <ac:chgData name="reza kabir" userId="af3c95a13102d509" providerId="LiveId" clId="{88200EE4-F4B4-49E8-8126-B01E5FCCBE2D}" dt="2020-05-18T17:43:05.100" v="3213" actId="1076"/>
          <ac:spMkLst>
            <pc:docMk/>
            <pc:sldMk cId="519219162" sldId="642"/>
            <ac:spMk id="309" creationId="{AECDB1C7-9B41-49D5-97BD-6DDE88FB9B31}"/>
          </ac:spMkLst>
        </pc:spChg>
        <pc:spChg chg="add mod">
          <ac:chgData name="reza kabir" userId="af3c95a13102d509" providerId="LiveId" clId="{88200EE4-F4B4-49E8-8126-B01E5FCCBE2D}" dt="2020-05-18T17:43:05.100" v="3213" actId="1076"/>
          <ac:spMkLst>
            <pc:docMk/>
            <pc:sldMk cId="519219162" sldId="642"/>
            <ac:spMk id="310" creationId="{702317B6-98AF-44CA-A85B-EFD903DC5D7D}"/>
          </ac:spMkLst>
        </pc:spChg>
        <pc:grpChg chg="mod">
          <ac:chgData name="reza kabir" userId="af3c95a13102d509" providerId="LiveId" clId="{88200EE4-F4B4-49E8-8126-B01E5FCCBE2D}" dt="2020-05-18T17:42:57.032" v="3210" actId="1076"/>
          <ac:grpSpMkLst>
            <pc:docMk/>
            <pc:sldMk cId="519219162" sldId="642"/>
            <ac:grpSpMk id="2" creationId="{BD0D8689-7037-4296-8D16-0A7EFCBE246A}"/>
          </ac:grpSpMkLst>
        </pc:grpChg>
      </pc:sldChg>
      <pc:sldChg chg="addSp delSp modSp add mod">
        <pc:chgData name="reza kabir" userId="af3c95a13102d509" providerId="LiveId" clId="{88200EE4-F4B4-49E8-8126-B01E5FCCBE2D}" dt="2020-05-17T09:19:02.571" v="1130" actId="478"/>
        <pc:sldMkLst>
          <pc:docMk/>
          <pc:sldMk cId="1978701167" sldId="655"/>
        </pc:sldMkLst>
        <pc:spChg chg="mod">
          <ac:chgData name="reza kabir" userId="af3c95a13102d509" providerId="LiveId" clId="{88200EE4-F4B4-49E8-8126-B01E5FCCBE2D}" dt="2020-05-17T09:18:14.656" v="1099" actId="164"/>
          <ac:spMkLst>
            <pc:docMk/>
            <pc:sldMk cId="1978701167" sldId="655"/>
            <ac:spMk id="4" creationId="{674E2EF9-D950-4C56-B3C1-8DF4CB5CC016}"/>
          </ac:spMkLst>
        </pc:spChg>
        <pc:spChg chg="mod">
          <ac:chgData name="reza kabir" userId="af3c95a13102d509" providerId="LiveId" clId="{88200EE4-F4B4-49E8-8126-B01E5FCCBE2D}" dt="2020-05-17T09:18:14.656" v="1099" actId="164"/>
          <ac:spMkLst>
            <pc:docMk/>
            <pc:sldMk cId="1978701167" sldId="655"/>
            <ac:spMk id="5" creationId="{B12F0244-C189-4828-A7BF-4A1FDE10B5A1}"/>
          </ac:spMkLst>
        </pc:spChg>
        <pc:spChg chg="mod">
          <ac:chgData name="reza kabir" userId="af3c95a13102d509" providerId="LiveId" clId="{88200EE4-F4B4-49E8-8126-B01E5FCCBE2D}" dt="2020-05-17T09:18:14.656" v="1099" actId="164"/>
          <ac:spMkLst>
            <pc:docMk/>
            <pc:sldMk cId="1978701167" sldId="655"/>
            <ac:spMk id="6" creationId="{ABE72A23-F1CC-47DA-B09E-0714C5A5B98B}"/>
          </ac:spMkLst>
        </pc:spChg>
        <pc:spChg chg="mod">
          <ac:chgData name="reza kabir" userId="af3c95a13102d509" providerId="LiveId" clId="{88200EE4-F4B4-49E8-8126-B01E5FCCBE2D}" dt="2020-05-17T09:18:14.656" v="1099" actId="164"/>
          <ac:spMkLst>
            <pc:docMk/>
            <pc:sldMk cId="1978701167" sldId="655"/>
            <ac:spMk id="7" creationId="{580C9601-7A64-4CD9-A25D-9B2969FC6280}"/>
          </ac:spMkLst>
        </pc:spChg>
        <pc:spChg chg="mod">
          <ac:chgData name="reza kabir" userId="af3c95a13102d509" providerId="LiveId" clId="{88200EE4-F4B4-49E8-8126-B01E5FCCBE2D}" dt="2020-05-17T09:18:14.656" v="1099" actId="164"/>
          <ac:spMkLst>
            <pc:docMk/>
            <pc:sldMk cId="1978701167" sldId="655"/>
            <ac:spMk id="8" creationId="{7E0907FD-8250-44BC-B04F-A7EE7C66EFFD}"/>
          </ac:spMkLst>
        </pc:spChg>
        <pc:spChg chg="mod">
          <ac:chgData name="reza kabir" userId="af3c95a13102d509" providerId="LiveId" clId="{88200EE4-F4B4-49E8-8126-B01E5FCCBE2D}" dt="2020-05-17T09:18:14.656" v="1099" actId="164"/>
          <ac:spMkLst>
            <pc:docMk/>
            <pc:sldMk cId="1978701167" sldId="655"/>
            <ac:spMk id="9" creationId="{11D0DF81-55D1-432D-835B-FE690804D7C8}"/>
          </ac:spMkLst>
        </pc:spChg>
        <pc:spChg chg="mod">
          <ac:chgData name="reza kabir" userId="af3c95a13102d509" providerId="LiveId" clId="{88200EE4-F4B4-49E8-8126-B01E5FCCBE2D}" dt="2020-05-17T09:18:14.656" v="1099" actId="164"/>
          <ac:spMkLst>
            <pc:docMk/>
            <pc:sldMk cId="1978701167" sldId="655"/>
            <ac:spMk id="10" creationId="{D54F7D4A-40C8-4209-B22E-9A28F45699EA}"/>
          </ac:spMkLst>
        </pc:spChg>
        <pc:spChg chg="mod">
          <ac:chgData name="reza kabir" userId="af3c95a13102d509" providerId="LiveId" clId="{88200EE4-F4B4-49E8-8126-B01E5FCCBE2D}" dt="2020-05-17T09:18:14.656" v="1099" actId="164"/>
          <ac:spMkLst>
            <pc:docMk/>
            <pc:sldMk cId="1978701167" sldId="655"/>
            <ac:spMk id="11" creationId="{07132301-F856-415F-BD5D-F94CCB000DF3}"/>
          </ac:spMkLst>
        </pc:spChg>
        <pc:spChg chg="mod">
          <ac:chgData name="reza kabir" userId="af3c95a13102d509" providerId="LiveId" clId="{88200EE4-F4B4-49E8-8126-B01E5FCCBE2D}" dt="2020-05-17T09:18:14.656" v="1099" actId="164"/>
          <ac:spMkLst>
            <pc:docMk/>
            <pc:sldMk cId="1978701167" sldId="655"/>
            <ac:spMk id="12" creationId="{F6B2047D-1EF0-4FE2-A615-C6585BF43F46}"/>
          </ac:spMkLst>
        </pc:spChg>
        <pc:spChg chg="mod">
          <ac:chgData name="reza kabir" userId="af3c95a13102d509" providerId="LiveId" clId="{88200EE4-F4B4-49E8-8126-B01E5FCCBE2D}" dt="2020-05-17T09:18:14.656" v="1099" actId="164"/>
          <ac:spMkLst>
            <pc:docMk/>
            <pc:sldMk cId="1978701167" sldId="655"/>
            <ac:spMk id="13" creationId="{4A2E9280-9ED9-41D9-BA4D-71AA2709192D}"/>
          </ac:spMkLst>
        </pc:spChg>
        <pc:spChg chg="mod">
          <ac:chgData name="reza kabir" userId="af3c95a13102d509" providerId="LiveId" clId="{88200EE4-F4B4-49E8-8126-B01E5FCCBE2D}" dt="2020-05-17T09:18:14.656" v="1099" actId="164"/>
          <ac:spMkLst>
            <pc:docMk/>
            <pc:sldMk cId="1978701167" sldId="655"/>
            <ac:spMk id="14" creationId="{1D1032EF-6502-4256-B085-E361919D49D9}"/>
          </ac:spMkLst>
        </pc:spChg>
        <pc:spChg chg="mod">
          <ac:chgData name="reza kabir" userId="af3c95a13102d509" providerId="LiveId" clId="{88200EE4-F4B4-49E8-8126-B01E5FCCBE2D}" dt="2020-05-17T09:18:14.656" v="1099" actId="164"/>
          <ac:spMkLst>
            <pc:docMk/>
            <pc:sldMk cId="1978701167" sldId="655"/>
            <ac:spMk id="15" creationId="{88694662-F5F7-4C26-9AD4-96E0C8FF36F9}"/>
          </ac:spMkLst>
        </pc:spChg>
        <pc:spChg chg="mod">
          <ac:chgData name="reza kabir" userId="af3c95a13102d509" providerId="LiveId" clId="{88200EE4-F4B4-49E8-8126-B01E5FCCBE2D}" dt="2020-05-17T09:18:14.656" v="1099" actId="164"/>
          <ac:spMkLst>
            <pc:docMk/>
            <pc:sldMk cId="1978701167" sldId="655"/>
            <ac:spMk id="16" creationId="{42D197FB-DF7A-4309-8A6A-BA939C970C14}"/>
          </ac:spMkLst>
        </pc:spChg>
        <pc:spChg chg="mod">
          <ac:chgData name="reza kabir" userId="af3c95a13102d509" providerId="LiveId" clId="{88200EE4-F4B4-49E8-8126-B01E5FCCBE2D}" dt="2020-05-17T09:18:14.656" v="1099" actId="164"/>
          <ac:spMkLst>
            <pc:docMk/>
            <pc:sldMk cId="1978701167" sldId="655"/>
            <ac:spMk id="17" creationId="{2506DBB7-7674-4D23-830C-128FF0A25410}"/>
          </ac:spMkLst>
        </pc:spChg>
        <pc:spChg chg="mod">
          <ac:chgData name="reza kabir" userId="af3c95a13102d509" providerId="LiveId" clId="{88200EE4-F4B4-49E8-8126-B01E5FCCBE2D}" dt="2020-05-17T09:18:14.656" v="1099" actId="164"/>
          <ac:spMkLst>
            <pc:docMk/>
            <pc:sldMk cId="1978701167" sldId="655"/>
            <ac:spMk id="18" creationId="{278D6A3E-C33C-4FC3-BD4C-CEA3E20CA130}"/>
          </ac:spMkLst>
        </pc:spChg>
        <pc:spChg chg="mod">
          <ac:chgData name="reza kabir" userId="af3c95a13102d509" providerId="LiveId" clId="{88200EE4-F4B4-49E8-8126-B01E5FCCBE2D}" dt="2020-05-17T09:18:14.656" v="1099" actId="164"/>
          <ac:spMkLst>
            <pc:docMk/>
            <pc:sldMk cId="1978701167" sldId="655"/>
            <ac:spMk id="19" creationId="{6E334173-6E2D-426E-A642-0869EF9DD450}"/>
          </ac:spMkLst>
        </pc:spChg>
        <pc:spChg chg="mod">
          <ac:chgData name="reza kabir" userId="af3c95a13102d509" providerId="LiveId" clId="{88200EE4-F4B4-49E8-8126-B01E5FCCBE2D}" dt="2020-05-17T09:18:14.656" v="1099" actId="164"/>
          <ac:spMkLst>
            <pc:docMk/>
            <pc:sldMk cId="1978701167" sldId="655"/>
            <ac:spMk id="20" creationId="{9971F07B-C1EA-4AC2-83FF-C1C76AC1444D}"/>
          </ac:spMkLst>
        </pc:spChg>
        <pc:spChg chg="mod">
          <ac:chgData name="reza kabir" userId="af3c95a13102d509" providerId="LiveId" clId="{88200EE4-F4B4-49E8-8126-B01E5FCCBE2D}" dt="2020-05-17T09:18:14.656" v="1099" actId="164"/>
          <ac:spMkLst>
            <pc:docMk/>
            <pc:sldMk cId="1978701167" sldId="655"/>
            <ac:spMk id="21" creationId="{5CD1B64C-3DF9-4A62-856D-27731B0D081E}"/>
          </ac:spMkLst>
        </pc:spChg>
        <pc:spChg chg="mod">
          <ac:chgData name="reza kabir" userId="af3c95a13102d509" providerId="LiveId" clId="{88200EE4-F4B4-49E8-8126-B01E5FCCBE2D}" dt="2020-05-17T09:18:20.811" v="1101" actId="164"/>
          <ac:spMkLst>
            <pc:docMk/>
            <pc:sldMk cId="1978701167" sldId="655"/>
            <ac:spMk id="22" creationId="{FBA8A894-45CC-465B-96A0-255FBA7243A4}"/>
          </ac:spMkLst>
        </pc:spChg>
        <pc:spChg chg="mod">
          <ac:chgData name="reza kabir" userId="af3c95a13102d509" providerId="LiveId" clId="{88200EE4-F4B4-49E8-8126-B01E5FCCBE2D}" dt="2020-05-17T09:18:20.811" v="1101" actId="164"/>
          <ac:spMkLst>
            <pc:docMk/>
            <pc:sldMk cId="1978701167" sldId="655"/>
            <ac:spMk id="23" creationId="{6F0943C5-4222-42F4-BC4E-F969B27CE753}"/>
          </ac:spMkLst>
        </pc:spChg>
        <pc:spChg chg="mod">
          <ac:chgData name="reza kabir" userId="af3c95a13102d509" providerId="LiveId" clId="{88200EE4-F4B4-49E8-8126-B01E5FCCBE2D}" dt="2020-05-17T09:18:20.811" v="1101" actId="164"/>
          <ac:spMkLst>
            <pc:docMk/>
            <pc:sldMk cId="1978701167" sldId="655"/>
            <ac:spMk id="24" creationId="{5FDD8C7D-659A-4A70-9E8C-EAB21DD604B6}"/>
          </ac:spMkLst>
        </pc:spChg>
        <pc:spChg chg="mod">
          <ac:chgData name="reza kabir" userId="af3c95a13102d509" providerId="LiveId" clId="{88200EE4-F4B4-49E8-8126-B01E5FCCBE2D}" dt="2020-05-17T09:18:20.811" v="1101" actId="164"/>
          <ac:spMkLst>
            <pc:docMk/>
            <pc:sldMk cId="1978701167" sldId="655"/>
            <ac:spMk id="25" creationId="{39960376-F300-476A-BF40-F45D197C24E3}"/>
          </ac:spMkLst>
        </pc:spChg>
        <pc:spChg chg="mod">
          <ac:chgData name="reza kabir" userId="af3c95a13102d509" providerId="LiveId" clId="{88200EE4-F4B4-49E8-8126-B01E5FCCBE2D}" dt="2020-05-17T09:18:20.811" v="1101" actId="164"/>
          <ac:spMkLst>
            <pc:docMk/>
            <pc:sldMk cId="1978701167" sldId="655"/>
            <ac:spMk id="26" creationId="{182FA248-4D83-43D1-A75E-F0AB789D6872}"/>
          </ac:spMkLst>
        </pc:spChg>
        <pc:spChg chg="mod">
          <ac:chgData name="reza kabir" userId="af3c95a13102d509" providerId="LiveId" clId="{88200EE4-F4B4-49E8-8126-B01E5FCCBE2D}" dt="2020-05-17T09:18:20.811" v="1101" actId="164"/>
          <ac:spMkLst>
            <pc:docMk/>
            <pc:sldMk cId="1978701167" sldId="655"/>
            <ac:spMk id="27" creationId="{1365BC13-227C-49C0-96A7-A11CA9B17046}"/>
          </ac:spMkLst>
        </pc:spChg>
        <pc:spChg chg="mod">
          <ac:chgData name="reza kabir" userId="af3c95a13102d509" providerId="LiveId" clId="{88200EE4-F4B4-49E8-8126-B01E5FCCBE2D}" dt="2020-05-17T09:18:20.811" v="1101" actId="164"/>
          <ac:spMkLst>
            <pc:docMk/>
            <pc:sldMk cId="1978701167" sldId="655"/>
            <ac:spMk id="28" creationId="{F0C10AF8-4700-4872-BF9F-FF4C409012C3}"/>
          </ac:spMkLst>
        </pc:spChg>
        <pc:spChg chg="mod">
          <ac:chgData name="reza kabir" userId="af3c95a13102d509" providerId="LiveId" clId="{88200EE4-F4B4-49E8-8126-B01E5FCCBE2D}" dt="2020-05-17T09:18:20.811" v="1101" actId="164"/>
          <ac:spMkLst>
            <pc:docMk/>
            <pc:sldMk cId="1978701167" sldId="655"/>
            <ac:spMk id="29" creationId="{B5A3ABB4-0082-4369-BBE9-892A101368B9}"/>
          </ac:spMkLst>
        </pc:spChg>
        <pc:spChg chg="mod">
          <ac:chgData name="reza kabir" userId="af3c95a13102d509" providerId="LiveId" clId="{88200EE4-F4B4-49E8-8126-B01E5FCCBE2D}" dt="2020-05-17T09:18:20.811" v="1101" actId="164"/>
          <ac:spMkLst>
            <pc:docMk/>
            <pc:sldMk cId="1978701167" sldId="655"/>
            <ac:spMk id="30" creationId="{E0DA6BA9-4085-4FA2-AC8B-1200D48844D0}"/>
          </ac:spMkLst>
        </pc:spChg>
        <pc:spChg chg="mod">
          <ac:chgData name="reza kabir" userId="af3c95a13102d509" providerId="LiveId" clId="{88200EE4-F4B4-49E8-8126-B01E5FCCBE2D}" dt="2020-05-17T09:18:20.811" v="1101" actId="164"/>
          <ac:spMkLst>
            <pc:docMk/>
            <pc:sldMk cId="1978701167" sldId="655"/>
            <ac:spMk id="31" creationId="{66614EA0-8DEA-4F84-A141-2C9091284AC3}"/>
          </ac:spMkLst>
        </pc:spChg>
        <pc:spChg chg="mod">
          <ac:chgData name="reza kabir" userId="af3c95a13102d509" providerId="LiveId" clId="{88200EE4-F4B4-49E8-8126-B01E5FCCBE2D}" dt="2020-05-17T09:18:20.811" v="1101" actId="164"/>
          <ac:spMkLst>
            <pc:docMk/>
            <pc:sldMk cId="1978701167" sldId="655"/>
            <ac:spMk id="32" creationId="{75755A44-BD89-491C-ABE3-48DE78AC725D}"/>
          </ac:spMkLst>
        </pc:spChg>
        <pc:spChg chg="mod">
          <ac:chgData name="reza kabir" userId="af3c95a13102d509" providerId="LiveId" clId="{88200EE4-F4B4-49E8-8126-B01E5FCCBE2D}" dt="2020-05-17T09:18:20.811" v="1101" actId="164"/>
          <ac:spMkLst>
            <pc:docMk/>
            <pc:sldMk cId="1978701167" sldId="655"/>
            <ac:spMk id="33" creationId="{E2077955-45DD-40B3-A4EB-8C196A3B0B99}"/>
          </ac:spMkLst>
        </pc:spChg>
        <pc:spChg chg="mod">
          <ac:chgData name="reza kabir" userId="af3c95a13102d509" providerId="LiveId" clId="{88200EE4-F4B4-49E8-8126-B01E5FCCBE2D}" dt="2020-05-17T09:18:20.811" v="1101" actId="164"/>
          <ac:spMkLst>
            <pc:docMk/>
            <pc:sldMk cId="1978701167" sldId="655"/>
            <ac:spMk id="34" creationId="{384AC954-CD8C-414A-A044-73A1C6CB3828}"/>
          </ac:spMkLst>
        </pc:spChg>
        <pc:spChg chg="mod">
          <ac:chgData name="reza kabir" userId="af3c95a13102d509" providerId="LiveId" clId="{88200EE4-F4B4-49E8-8126-B01E5FCCBE2D}" dt="2020-05-17T09:18:20.811" v="1101" actId="164"/>
          <ac:spMkLst>
            <pc:docMk/>
            <pc:sldMk cId="1978701167" sldId="655"/>
            <ac:spMk id="35" creationId="{0F33F7CA-4362-448F-AAC3-5A8025893F51}"/>
          </ac:spMkLst>
        </pc:spChg>
        <pc:spChg chg="mod">
          <ac:chgData name="reza kabir" userId="af3c95a13102d509" providerId="LiveId" clId="{88200EE4-F4B4-49E8-8126-B01E5FCCBE2D}" dt="2020-05-17T09:18:20.811" v="1101" actId="164"/>
          <ac:spMkLst>
            <pc:docMk/>
            <pc:sldMk cId="1978701167" sldId="655"/>
            <ac:spMk id="36" creationId="{0DE07DC2-B9CB-4F4A-BC6A-4C5F300258DE}"/>
          </ac:spMkLst>
        </pc:spChg>
        <pc:spChg chg="mod">
          <ac:chgData name="reza kabir" userId="af3c95a13102d509" providerId="LiveId" clId="{88200EE4-F4B4-49E8-8126-B01E5FCCBE2D}" dt="2020-05-17T09:18:20.811" v="1101" actId="164"/>
          <ac:spMkLst>
            <pc:docMk/>
            <pc:sldMk cId="1978701167" sldId="655"/>
            <ac:spMk id="37" creationId="{33DB9490-FAC4-4746-8F59-BBEBFAB6D731}"/>
          </ac:spMkLst>
        </pc:spChg>
        <pc:spChg chg="mod">
          <ac:chgData name="reza kabir" userId="af3c95a13102d509" providerId="LiveId" clId="{88200EE4-F4B4-49E8-8126-B01E5FCCBE2D}" dt="2020-05-17T09:18:20.811" v="1101" actId="164"/>
          <ac:spMkLst>
            <pc:docMk/>
            <pc:sldMk cId="1978701167" sldId="655"/>
            <ac:spMk id="38" creationId="{2B555D8F-1EBD-435C-8E72-CC5B31939C1A}"/>
          </ac:spMkLst>
        </pc:spChg>
        <pc:spChg chg="mod">
          <ac:chgData name="reza kabir" userId="af3c95a13102d509" providerId="LiveId" clId="{88200EE4-F4B4-49E8-8126-B01E5FCCBE2D}" dt="2020-05-17T09:18:20.811" v="1101" actId="164"/>
          <ac:spMkLst>
            <pc:docMk/>
            <pc:sldMk cId="1978701167" sldId="655"/>
            <ac:spMk id="39" creationId="{59080AD9-E823-49F0-8FFD-CC3271984E5E}"/>
          </ac:spMkLst>
        </pc:spChg>
        <pc:spChg chg="mod">
          <ac:chgData name="reza kabir" userId="af3c95a13102d509" providerId="LiveId" clId="{88200EE4-F4B4-49E8-8126-B01E5FCCBE2D}" dt="2020-05-17T09:18:20.811" v="1101" actId="164"/>
          <ac:spMkLst>
            <pc:docMk/>
            <pc:sldMk cId="1978701167" sldId="655"/>
            <ac:spMk id="40" creationId="{F9292AE0-EA76-44A2-8372-488B683C2D25}"/>
          </ac:spMkLst>
        </pc:spChg>
        <pc:spChg chg="mod">
          <ac:chgData name="reza kabir" userId="af3c95a13102d509" providerId="LiveId" clId="{88200EE4-F4B4-49E8-8126-B01E5FCCBE2D}" dt="2020-05-17T09:18:20.811" v="1101" actId="164"/>
          <ac:spMkLst>
            <pc:docMk/>
            <pc:sldMk cId="1978701167" sldId="655"/>
            <ac:spMk id="41" creationId="{5FEB6F7E-AE34-4A39-89DD-9DF739B8D728}"/>
          </ac:spMkLst>
        </pc:spChg>
        <pc:spChg chg="mod">
          <ac:chgData name="reza kabir" userId="af3c95a13102d509" providerId="LiveId" clId="{88200EE4-F4B4-49E8-8126-B01E5FCCBE2D}" dt="2020-05-17T09:18:20.811" v="1101" actId="164"/>
          <ac:spMkLst>
            <pc:docMk/>
            <pc:sldMk cId="1978701167" sldId="655"/>
            <ac:spMk id="42" creationId="{F86FDD2B-54FE-4023-9690-B605A00C5359}"/>
          </ac:spMkLst>
        </pc:spChg>
        <pc:spChg chg="mod">
          <ac:chgData name="reza kabir" userId="af3c95a13102d509" providerId="LiveId" clId="{88200EE4-F4B4-49E8-8126-B01E5FCCBE2D}" dt="2020-05-17T09:18:20.811" v="1101" actId="164"/>
          <ac:spMkLst>
            <pc:docMk/>
            <pc:sldMk cId="1978701167" sldId="655"/>
            <ac:spMk id="43" creationId="{F2C177AE-97D8-4EB2-B68D-80D9262D72DF}"/>
          </ac:spMkLst>
        </pc:spChg>
        <pc:spChg chg="mod">
          <ac:chgData name="reza kabir" userId="af3c95a13102d509" providerId="LiveId" clId="{88200EE4-F4B4-49E8-8126-B01E5FCCBE2D}" dt="2020-05-17T09:18:20.811" v="1101" actId="164"/>
          <ac:spMkLst>
            <pc:docMk/>
            <pc:sldMk cId="1978701167" sldId="655"/>
            <ac:spMk id="44" creationId="{82998C38-607F-4568-AD5F-2CCD3CC8D7E8}"/>
          </ac:spMkLst>
        </pc:spChg>
        <pc:spChg chg="mod">
          <ac:chgData name="reza kabir" userId="af3c95a13102d509" providerId="LiveId" clId="{88200EE4-F4B4-49E8-8126-B01E5FCCBE2D}" dt="2020-05-17T09:18:20.811" v="1101" actId="164"/>
          <ac:spMkLst>
            <pc:docMk/>
            <pc:sldMk cId="1978701167" sldId="655"/>
            <ac:spMk id="45" creationId="{A20B6A18-5435-4477-957A-5D7A0B08FEE3}"/>
          </ac:spMkLst>
        </pc:spChg>
        <pc:spChg chg="mod">
          <ac:chgData name="reza kabir" userId="af3c95a13102d509" providerId="LiveId" clId="{88200EE4-F4B4-49E8-8126-B01E5FCCBE2D}" dt="2020-05-17T09:18:20.811" v="1101" actId="164"/>
          <ac:spMkLst>
            <pc:docMk/>
            <pc:sldMk cId="1978701167" sldId="655"/>
            <ac:spMk id="46" creationId="{BFFA448E-AECD-4A45-80F8-779D3ABB924A}"/>
          </ac:spMkLst>
        </pc:spChg>
        <pc:spChg chg="mod">
          <ac:chgData name="reza kabir" userId="af3c95a13102d509" providerId="LiveId" clId="{88200EE4-F4B4-49E8-8126-B01E5FCCBE2D}" dt="2020-05-17T09:18:20.811" v="1101" actId="164"/>
          <ac:spMkLst>
            <pc:docMk/>
            <pc:sldMk cId="1978701167" sldId="655"/>
            <ac:spMk id="47" creationId="{5BF6F7B2-4CF8-400D-85D2-F9C684B001D8}"/>
          </ac:spMkLst>
        </pc:spChg>
        <pc:spChg chg="mod">
          <ac:chgData name="reza kabir" userId="af3c95a13102d509" providerId="LiveId" clId="{88200EE4-F4B4-49E8-8126-B01E5FCCBE2D}" dt="2020-05-17T09:18:20.811" v="1101" actId="164"/>
          <ac:spMkLst>
            <pc:docMk/>
            <pc:sldMk cId="1978701167" sldId="655"/>
            <ac:spMk id="48" creationId="{237A7088-0715-43EE-A23F-FA172196C3C5}"/>
          </ac:spMkLst>
        </pc:spChg>
        <pc:spChg chg="mod">
          <ac:chgData name="reza kabir" userId="af3c95a13102d509" providerId="LiveId" clId="{88200EE4-F4B4-49E8-8126-B01E5FCCBE2D}" dt="2020-05-17T09:18:20.811" v="1101" actId="164"/>
          <ac:spMkLst>
            <pc:docMk/>
            <pc:sldMk cId="1978701167" sldId="655"/>
            <ac:spMk id="49" creationId="{A890E678-586C-44E8-81F8-38094C5776AD}"/>
          </ac:spMkLst>
        </pc:spChg>
        <pc:spChg chg="mod">
          <ac:chgData name="reza kabir" userId="af3c95a13102d509" providerId="LiveId" clId="{88200EE4-F4B4-49E8-8126-B01E5FCCBE2D}" dt="2020-05-17T09:18:20.811" v="1101" actId="164"/>
          <ac:spMkLst>
            <pc:docMk/>
            <pc:sldMk cId="1978701167" sldId="655"/>
            <ac:spMk id="50" creationId="{214839F5-6F5A-4C79-A857-A15A5736377A}"/>
          </ac:spMkLst>
        </pc:spChg>
        <pc:spChg chg="mod">
          <ac:chgData name="reza kabir" userId="af3c95a13102d509" providerId="LiveId" clId="{88200EE4-F4B4-49E8-8126-B01E5FCCBE2D}" dt="2020-05-17T09:18:20.811" v="1101" actId="164"/>
          <ac:spMkLst>
            <pc:docMk/>
            <pc:sldMk cId="1978701167" sldId="655"/>
            <ac:spMk id="51" creationId="{F09D03B1-B277-491C-B490-DF9349E03371}"/>
          </ac:spMkLst>
        </pc:spChg>
        <pc:spChg chg="mod">
          <ac:chgData name="reza kabir" userId="af3c95a13102d509" providerId="LiveId" clId="{88200EE4-F4B4-49E8-8126-B01E5FCCBE2D}" dt="2020-05-17T09:18:20.811" v="1101" actId="164"/>
          <ac:spMkLst>
            <pc:docMk/>
            <pc:sldMk cId="1978701167" sldId="655"/>
            <ac:spMk id="52" creationId="{581DF703-A564-4620-8C66-15364AAFF55D}"/>
          </ac:spMkLst>
        </pc:spChg>
        <pc:spChg chg="mod">
          <ac:chgData name="reza kabir" userId="af3c95a13102d509" providerId="LiveId" clId="{88200EE4-F4B4-49E8-8126-B01E5FCCBE2D}" dt="2020-05-17T09:18:20.811" v="1101" actId="164"/>
          <ac:spMkLst>
            <pc:docMk/>
            <pc:sldMk cId="1978701167" sldId="655"/>
            <ac:spMk id="53" creationId="{3AE41E01-1F8F-434E-B3BD-5E1727F9E034}"/>
          </ac:spMkLst>
        </pc:spChg>
        <pc:spChg chg="mod">
          <ac:chgData name="reza kabir" userId="af3c95a13102d509" providerId="LiveId" clId="{88200EE4-F4B4-49E8-8126-B01E5FCCBE2D}" dt="2020-05-17T09:18:20.811" v="1101" actId="164"/>
          <ac:spMkLst>
            <pc:docMk/>
            <pc:sldMk cId="1978701167" sldId="655"/>
            <ac:spMk id="54" creationId="{010C84E8-96E4-47F5-A90E-CD2267E4B496}"/>
          </ac:spMkLst>
        </pc:spChg>
        <pc:spChg chg="mod">
          <ac:chgData name="reza kabir" userId="af3c95a13102d509" providerId="LiveId" clId="{88200EE4-F4B4-49E8-8126-B01E5FCCBE2D}" dt="2020-05-17T09:18:20.811" v="1101" actId="164"/>
          <ac:spMkLst>
            <pc:docMk/>
            <pc:sldMk cId="1978701167" sldId="655"/>
            <ac:spMk id="55" creationId="{5E35FF7E-4632-4245-8B3E-0A32E1CC6F02}"/>
          </ac:spMkLst>
        </pc:spChg>
        <pc:spChg chg="mod">
          <ac:chgData name="reza kabir" userId="af3c95a13102d509" providerId="LiveId" clId="{88200EE4-F4B4-49E8-8126-B01E5FCCBE2D}" dt="2020-05-17T09:18:20.811" v="1101" actId="164"/>
          <ac:spMkLst>
            <pc:docMk/>
            <pc:sldMk cId="1978701167" sldId="655"/>
            <ac:spMk id="56" creationId="{B2AF7E46-78CA-4AC9-BD69-77ECF08DB9A4}"/>
          </ac:spMkLst>
        </pc:spChg>
        <pc:spChg chg="mod">
          <ac:chgData name="reza kabir" userId="af3c95a13102d509" providerId="LiveId" clId="{88200EE4-F4B4-49E8-8126-B01E5FCCBE2D}" dt="2020-05-17T09:18:20.811" v="1101" actId="164"/>
          <ac:spMkLst>
            <pc:docMk/>
            <pc:sldMk cId="1978701167" sldId="655"/>
            <ac:spMk id="57" creationId="{C64D9ED8-628A-4961-9588-B64423410D95}"/>
          </ac:spMkLst>
        </pc:spChg>
        <pc:spChg chg="mod">
          <ac:chgData name="reza kabir" userId="af3c95a13102d509" providerId="LiveId" clId="{88200EE4-F4B4-49E8-8126-B01E5FCCBE2D}" dt="2020-05-17T09:18:20.811" v="1101" actId="164"/>
          <ac:spMkLst>
            <pc:docMk/>
            <pc:sldMk cId="1978701167" sldId="655"/>
            <ac:spMk id="58" creationId="{5AD2A626-B868-4E25-AFC9-51BABA4B2F78}"/>
          </ac:spMkLst>
        </pc:spChg>
        <pc:spChg chg="mod">
          <ac:chgData name="reza kabir" userId="af3c95a13102d509" providerId="LiveId" clId="{88200EE4-F4B4-49E8-8126-B01E5FCCBE2D}" dt="2020-05-17T09:18:20.811" v="1101" actId="164"/>
          <ac:spMkLst>
            <pc:docMk/>
            <pc:sldMk cId="1978701167" sldId="655"/>
            <ac:spMk id="59" creationId="{7444E0A6-85F8-4F8D-B1C9-8A8F8AC4EDA6}"/>
          </ac:spMkLst>
        </pc:spChg>
        <pc:spChg chg="mod">
          <ac:chgData name="reza kabir" userId="af3c95a13102d509" providerId="LiveId" clId="{88200EE4-F4B4-49E8-8126-B01E5FCCBE2D}" dt="2020-05-17T09:18:20.811" v="1101" actId="164"/>
          <ac:spMkLst>
            <pc:docMk/>
            <pc:sldMk cId="1978701167" sldId="655"/>
            <ac:spMk id="60" creationId="{52E8DFAC-022B-4E11-9D69-C1D80DB7BC85}"/>
          </ac:spMkLst>
        </pc:spChg>
        <pc:spChg chg="mod">
          <ac:chgData name="reza kabir" userId="af3c95a13102d509" providerId="LiveId" clId="{88200EE4-F4B4-49E8-8126-B01E5FCCBE2D}" dt="2020-05-17T09:18:20.811" v="1101" actId="164"/>
          <ac:spMkLst>
            <pc:docMk/>
            <pc:sldMk cId="1978701167" sldId="655"/>
            <ac:spMk id="61" creationId="{FE7EAC0E-C0D1-4458-B693-F9EABBDE604F}"/>
          </ac:spMkLst>
        </pc:spChg>
        <pc:spChg chg="mod">
          <ac:chgData name="reza kabir" userId="af3c95a13102d509" providerId="LiveId" clId="{88200EE4-F4B4-49E8-8126-B01E5FCCBE2D}" dt="2020-05-17T09:18:20.811" v="1101" actId="164"/>
          <ac:spMkLst>
            <pc:docMk/>
            <pc:sldMk cId="1978701167" sldId="655"/>
            <ac:spMk id="62" creationId="{E073739B-3E9F-42CE-B11E-BB81481E48C4}"/>
          </ac:spMkLst>
        </pc:spChg>
        <pc:spChg chg="mod">
          <ac:chgData name="reza kabir" userId="af3c95a13102d509" providerId="LiveId" clId="{88200EE4-F4B4-49E8-8126-B01E5FCCBE2D}" dt="2020-05-17T09:18:20.811" v="1101" actId="164"/>
          <ac:spMkLst>
            <pc:docMk/>
            <pc:sldMk cId="1978701167" sldId="655"/>
            <ac:spMk id="63" creationId="{572E8994-1007-4EDD-9C63-B0013B6C9A74}"/>
          </ac:spMkLst>
        </pc:spChg>
        <pc:spChg chg="mod">
          <ac:chgData name="reza kabir" userId="af3c95a13102d509" providerId="LiveId" clId="{88200EE4-F4B4-49E8-8126-B01E5FCCBE2D}" dt="2020-05-17T09:18:20.811" v="1101" actId="164"/>
          <ac:spMkLst>
            <pc:docMk/>
            <pc:sldMk cId="1978701167" sldId="655"/>
            <ac:spMk id="64" creationId="{59613E5B-3DD7-4579-AF4A-C528CFDA05B3}"/>
          </ac:spMkLst>
        </pc:spChg>
        <pc:spChg chg="mod">
          <ac:chgData name="reza kabir" userId="af3c95a13102d509" providerId="LiveId" clId="{88200EE4-F4B4-49E8-8126-B01E5FCCBE2D}" dt="2020-05-17T09:18:20.811" v="1101" actId="164"/>
          <ac:spMkLst>
            <pc:docMk/>
            <pc:sldMk cId="1978701167" sldId="655"/>
            <ac:spMk id="65" creationId="{9D4375ED-465E-45DB-8F86-EB95DF3F8190}"/>
          </ac:spMkLst>
        </pc:spChg>
        <pc:spChg chg="mod">
          <ac:chgData name="reza kabir" userId="af3c95a13102d509" providerId="LiveId" clId="{88200EE4-F4B4-49E8-8126-B01E5FCCBE2D}" dt="2020-05-17T09:18:20.811" v="1101" actId="164"/>
          <ac:spMkLst>
            <pc:docMk/>
            <pc:sldMk cId="1978701167" sldId="655"/>
            <ac:spMk id="66" creationId="{7FE9140B-D5C6-4B53-8046-336BB6FA6E24}"/>
          </ac:spMkLst>
        </pc:spChg>
        <pc:spChg chg="mod">
          <ac:chgData name="reza kabir" userId="af3c95a13102d509" providerId="LiveId" clId="{88200EE4-F4B4-49E8-8126-B01E5FCCBE2D}" dt="2020-05-17T09:18:20.811" v="1101" actId="164"/>
          <ac:spMkLst>
            <pc:docMk/>
            <pc:sldMk cId="1978701167" sldId="655"/>
            <ac:spMk id="67" creationId="{DD35DC7E-FA0A-4533-AA0B-BE9463D95213}"/>
          </ac:spMkLst>
        </pc:spChg>
        <pc:spChg chg="mod">
          <ac:chgData name="reza kabir" userId="af3c95a13102d509" providerId="LiveId" clId="{88200EE4-F4B4-49E8-8126-B01E5FCCBE2D}" dt="2020-05-17T09:18:20.811" v="1101" actId="164"/>
          <ac:spMkLst>
            <pc:docMk/>
            <pc:sldMk cId="1978701167" sldId="655"/>
            <ac:spMk id="68" creationId="{7BE3D2AF-CFCC-4B24-A950-ABE2DDF8A241}"/>
          </ac:spMkLst>
        </pc:spChg>
        <pc:spChg chg="mod">
          <ac:chgData name="reza kabir" userId="af3c95a13102d509" providerId="LiveId" clId="{88200EE4-F4B4-49E8-8126-B01E5FCCBE2D}" dt="2020-05-17T09:18:20.811" v="1101" actId="164"/>
          <ac:spMkLst>
            <pc:docMk/>
            <pc:sldMk cId="1978701167" sldId="655"/>
            <ac:spMk id="69" creationId="{F7F430BB-E7FD-482D-AFCB-0F2AFA8E196D}"/>
          </ac:spMkLst>
        </pc:spChg>
        <pc:spChg chg="mod">
          <ac:chgData name="reza kabir" userId="af3c95a13102d509" providerId="LiveId" clId="{88200EE4-F4B4-49E8-8126-B01E5FCCBE2D}" dt="2020-05-17T09:18:20.811" v="1101" actId="164"/>
          <ac:spMkLst>
            <pc:docMk/>
            <pc:sldMk cId="1978701167" sldId="655"/>
            <ac:spMk id="70" creationId="{83BC0624-F6DE-4B99-843F-A0A89B36E143}"/>
          </ac:spMkLst>
        </pc:spChg>
        <pc:spChg chg="mod">
          <ac:chgData name="reza kabir" userId="af3c95a13102d509" providerId="LiveId" clId="{88200EE4-F4B4-49E8-8126-B01E5FCCBE2D}" dt="2020-05-17T09:18:20.811" v="1101" actId="164"/>
          <ac:spMkLst>
            <pc:docMk/>
            <pc:sldMk cId="1978701167" sldId="655"/>
            <ac:spMk id="71" creationId="{D76E2998-0C91-47BD-A43C-596067CADA62}"/>
          </ac:spMkLst>
        </pc:spChg>
        <pc:spChg chg="mod">
          <ac:chgData name="reza kabir" userId="af3c95a13102d509" providerId="LiveId" clId="{88200EE4-F4B4-49E8-8126-B01E5FCCBE2D}" dt="2020-05-17T09:18:20.811" v="1101" actId="164"/>
          <ac:spMkLst>
            <pc:docMk/>
            <pc:sldMk cId="1978701167" sldId="655"/>
            <ac:spMk id="72" creationId="{DA0DE64C-7C99-47ED-97DD-77F8728D135D}"/>
          </ac:spMkLst>
        </pc:spChg>
        <pc:spChg chg="mod">
          <ac:chgData name="reza kabir" userId="af3c95a13102d509" providerId="LiveId" clId="{88200EE4-F4B4-49E8-8126-B01E5FCCBE2D}" dt="2020-05-17T09:18:20.811" v="1101" actId="164"/>
          <ac:spMkLst>
            <pc:docMk/>
            <pc:sldMk cId="1978701167" sldId="655"/>
            <ac:spMk id="73" creationId="{F1384497-480C-47B7-B36B-FE944C55C172}"/>
          </ac:spMkLst>
        </pc:spChg>
        <pc:spChg chg="mod">
          <ac:chgData name="reza kabir" userId="af3c95a13102d509" providerId="LiveId" clId="{88200EE4-F4B4-49E8-8126-B01E5FCCBE2D}" dt="2020-05-17T09:18:20.811" v="1101" actId="164"/>
          <ac:spMkLst>
            <pc:docMk/>
            <pc:sldMk cId="1978701167" sldId="655"/>
            <ac:spMk id="74" creationId="{EA553B86-060C-4EFF-80F4-47CF634DC4F7}"/>
          </ac:spMkLst>
        </pc:spChg>
        <pc:spChg chg="mod">
          <ac:chgData name="reza kabir" userId="af3c95a13102d509" providerId="LiveId" clId="{88200EE4-F4B4-49E8-8126-B01E5FCCBE2D}" dt="2020-05-17T09:18:20.811" v="1101" actId="164"/>
          <ac:spMkLst>
            <pc:docMk/>
            <pc:sldMk cId="1978701167" sldId="655"/>
            <ac:spMk id="75" creationId="{33B0ABA2-9933-4989-A36F-805E38BAD38A}"/>
          </ac:spMkLst>
        </pc:spChg>
        <pc:spChg chg="mod">
          <ac:chgData name="reza kabir" userId="af3c95a13102d509" providerId="LiveId" clId="{88200EE4-F4B4-49E8-8126-B01E5FCCBE2D}" dt="2020-05-17T09:18:20.811" v="1101" actId="164"/>
          <ac:spMkLst>
            <pc:docMk/>
            <pc:sldMk cId="1978701167" sldId="655"/>
            <ac:spMk id="76" creationId="{C4915A80-34F3-4296-9FF9-27FB6CA23386}"/>
          </ac:spMkLst>
        </pc:spChg>
        <pc:spChg chg="mod">
          <ac:chgData name="reza kabir" userId="af3c95a13102d509" providerId="LiveId" clId="{88200EE4-F4B4-49E8-8126-B01E5FCCBE2D}" dt="2020-05-17T09:18:20.811" v="1101" actId="164"/>
          <ac:spMkLst>
            <pc:docMk/>
            <pc:sldMk cId="1978701167" sldId="655"/>
            <ac:spMk id="77" creationId="{958FC754-73EB-4613-AFDC-476691CD3674}"/>
          </ac:spMkLst>
        </pc:spChg>
        <pc:spChg chg="mod">
          <ac:chgData name="reza kabir" userId="af3c95a13102d509" providerId="LiveId" clId="{88200EE4-F4B4-49E8-8126-B01E5FCCBE2D}" dt="2020-05-17T09:18:20.811" v="1101" actId="164"/>
          <ac:spMkLst>
            <pc:docMk/>
            <pc:sldMk cId="1978701167" sldId="655"/>
            <ac:spMk id="78" creationId="{F912D224-BCA7-4E5A-9C48-57EBAD8F822D}"/>
          </ac:spMkLst>
        </pc:spChg>
        <pc:spChg chg="mod">
          <ac:chgData name="reza kabir" userId="af3c95a13102d509" providerId="LiveId" clId="{88200EE4-F4B4-49E8-8126-B01E5FCCBE2D}" dt="2020-05-17T09:18:20.811" v="1101" actId="164"/>
          <ac:spMkLst>
            <pc:docMk/>
            <pc:sldMk cId="1978701167" sldId="655"/>
            <ac:spMk id="79" creationId="{17B704DA-E89D-40EE-9C64-1B4D63DAC369}"/>
          </ac:spMkLst>
        </pc:spChg>
        <pc:spChg chg="mod">
          <ac:chgData name="reza kabir" userId="af3c95a13102d509" providerId="LiveId" clId="{88200EE4-F4B4-49E8-8126-B01E5FCCBE2D}" dt="2020-05-17T09:18:20.811" v="1101" actId="164"/>
          <ac:spMkLst>
            <pc:docMk/>
            <pc:sldMk cId="1978701167" sldId="655"/>
            <ac:spMk id="80" creationId="{B086CB22-2A46-4B63-AA03-FB9D8414D26F}"/>
          </ac:spMkLst>
        </pc:spChg>
        <pc:spChg chg="mod">
          <ac:chgData name="reza kabir" userId="af3c95a13102d509" providerId="LiveId" clId="{88200EE4-F4B4-49E8-8126-B01E5FCCBE2D}" dt="2020-05-17T09:18:20.811" v="1101" actId="164"/>
          <ac:spMkLst>
            <pc:docMk/>
            <pc:sldMk cId="1978701167" sldId="655"/>
            <ac:spMk id="81" creationId="{810EF4E7-B031-43EE-9A38-8711EE96423A}"/>
          </ac:spMkLst>
        </pc:spChg>
        <pc:spChg chg="mod">
          <ac:chgData name="reza kabir" userId="af3c95a13102d509" providerId="LiveId" clId="{88200EE4-F4B4-49E8-8126-B01E5FCCBE2D}" dt="2020-05-17T09:18:20.811" v="1101" actId="164"/>
          <ac:spMkLst>
            <pc:docMk/>
            <pc:sldMk cId="1978701167" sldId="655"/>
            <ac:spMk id="82" creationId="{C8D40D84-15A0-4739-8A99-8AE01C3005CA}"/>
          </ac:spMkLst>
        </pc:spChg>
        <pc:spChg chg="mod">
          <ac:chgData name="reza kabir" userId="af3c95a13102d509" providerId="LiveId" clId="{88200EE4-F4B4-49E8-8126-B01E5FCCBE2D}" dt="2020-05-17T09:18:20.811" v="1101" actId="164"/>
          <ac:spMkLst>
            <pc:docMk/>
            <pc:sldMk cId="1978701167" sldId="655"/>
            <ac:spMk id="83" creationId="{E96A325F-7CCE-42A8-A6F5-3F64EA0778C5}"/>
          </ac:spMkLst>
        </pc:spChg>
        <pc:spChg chg="mod">
          <ac:chgData name="reza kabir" userId="af3c95a13102d509" providerId="LiveId" clId="{88200EE4-F4B4-49E8-8126-B01E5FCCBE2D}" dt="2020-05-17T09:18:20.811" v="1101" actId="164"/>
          <ac:spMkLst>
            <pc:docMk/>
            <pc:sldMk cId="1978701167" sldId="655"/>
            <ac:spMk id="84" creationId="{63ACBD1B-16F5-4EB4-9700-450B927F7D39}"/>
          </ac:spMkLst>
        </pc:spChg>
        <pc:spChg chg="mod">
          <ac:chgData name="reza kabir" userId="af3c95a13102d509" providerId="LiveId" clId="{88200EE4-F4B4-49E8-8126-B01E5FCCBE2D}" dt="2020-05-17T09:18:20.811" v="1101" actId="164"/>
          <ac:spMkLst>
            <pc:docMk/>
            <pc:sldMk cId="1978701167" sldId="655"/>
            <ac:spMk id="85" creationId="{8391F48A-F00E-4570-97F5-0553586003C9}"/>
          </ac:spMkLst>
        </pc:spChg>
        <pc:spChg chg="mod">
          <ac:chgData name="reza kabir" userId="af3c95a13102d509" providerId="LiveId" clId="{88200EE4-F4B4-49E8-8126-B01E5FCCBE2D}" dt="2020-05-17T09:18:20.811" v="1101" actId="164"/>
          <ac:spMkLst>
            <pc:docMk/>
            <pc:sldMk cId="1978701167" sldId="655"/>
            <ac:spMk id="86" creationId="{7E675760-E9C4-4886-9D6C-39796C48922A}"/>
          </ac:spMkLst>
        </pc:spChg>
        <pc:spChg chg="mod">
          <ac:chgData name="reza kabir" userId="af3c95a13102d509" providerId="LiveId" clId="{88200EE4-F4B4-49E8-8126-B01E5FCCBE2D}" dt="2020-05-17T09:18:20.811" v="1101" actId="164"/>
          <ac:spMkLst>
            <pc:docMk/>
            <pc:sldMk cId="1978701167" sldId="655"/>
            <ac:spMk id="87" creationId="{4276CCD4-AC8C-48D7-B02A-6324C6CFF926}"/>
          </ac:spMkLst>
        </pc:spChg>
        <pc:spChg chg="mod">
          <ac:chgData name="reza kabir" userId="af3c95a13102d509" providerId="LiveId" clId="{88200EE4-F4B4-49E8-8126-B01E5FCCBE2D}" dt="2020-05-17T09:18:20.811" v="1101" actId="164"/>
          <ac:spMkLst>
            <pc:docMk/>
            <pc:sldMk cId="1978701167" sldId="655"/>
            <ac:spMk id="88" creationId="{DD11DA19-52CC-43EB-8B87-0D91367163C3}"/>
          </ac:spMkLst>
        </pc:spChg>
        <pc:spChg chg="mod">
          <ac:chgData name="reza kabir" userId="af3c95a13102d509" providerId="LiveId" clId="{88200EE4-F4B4-49E8-8126-B01E5FCCBE2D}" dt="2020-05-17T09:18:20.811" v="1101" actId="164"/>
          <ac:spMkLst>
            <pc:docMk/>
            <pc:sldMk cId="1978701167" sldId="655"/>
            <ac:spMk id="89" creationId="{07560039-99EE-4AAB-B4C7-45E1B51CA488}"/>
          </ac:spMkLst>
        </pc:spChg>
        <pc:spChg chg="mod">
          <ac:chgData name="reza kabir" userId="af3c95a13102d509" providerId="LiveId" clId="{88200EE4-F4B4-49E8-8126-B01E5FCCBE2D}" dt="2020-05-17T09:18:20.811" v="1101" actId="164"/>
          <ac:spMkLst>
            <pc:docMk/>
            <pc:sldMk cId="1978701167" sldId="655"/>
            <ac:spMk id="90" creationId="{A2F426BE-0A1E-4020-8FA0-9EA3872B463E}"/>
          </ac:spMkLst>
        </pc:spChg>
        <pc:spChg chg="mod">
          <ac:chgData name="reza kabir" userId="af3c95a13102d509" providerId="LiveId" clId="{88200EE4-F4B4-49E8-8126-B01E5FCCBE2D}" dt="2020-05-17T09:18:20.811" v="1101" actId="164"/>
          <ac:spMkLst>
            <pc:docMk/>
            <pc:sldMk cId="1978701167" sldId="655"/>
            <ac:spMk id="91" creationId="{B75C0880-454D-4A55-8201-6DDBF7274F79}"/>
          </ac:spMkLst>
        </pc:spChg>
        <pc:spChg chg="mod">
          <ac:chgData name="reza kabir" userId="af3c95a13102d509" providerId="LiveId" clId="{88200EE4-F4B4-49E8-8126-B01E5FCCBE2D}" dt="2020-05-17T09:18:20.811" v="1101" actId="164"/>
          <ac:spMkLst>
            <pc:docMk/>
            <pc:sldMk cId="1978701167" sldId="655"/>
            <ac:spMk id="92" creationId="{F4F4B345-18F6-41F6-B3AC-07B2947CB2B1}"/>
          </ac:spMkLst>
        </pc:spChg>
        <pc:spChg chg="mod">
          <ac:chgData name="reza kabir" userId="af3c95a13102d509" providerId="LiveId" clId="{88200EE4-F4B4-49E8-8126-B01E5FCCBE2D}" dt="2020-05-17T09:18:20.811" v="1101" actId="164"/>
          <ac:spMkLst>
            <pc:docMk/>
            <pc:sldMk cId="1978701167" sldId="655"/>
            <ac:spMk id="93" creationId="{4153567A-8294-4542-8A26-0B9132925C9A}"/>
          </ac:spMkLst>
        </pc:spChg>
        <pc:spChg chg="mod">
          <ac:chgData name="reza kabir" userId="af3c95a13102d509" providerId="LiveId" clId="{88200EE4-F4B4-49E8-8126-B01E5FCCBE2D}" dt="2020-05-17T09:18:20.811" v="1101" actId="164"/>
          <ac:spMkLst>
            <pc:docMk/>
            <pc:sldMk cId="1978701167" sldId="655"/>
            <ac:spMk id="94" creationId="{8B39484A-B08D-4448-8920-3D0BE4063929}"/>
          </ac:spMkLst>
        </pc:spChg>
        <pc:spChg chg="mod">
          <ac:chgData name="reza kabir" userId="af3c95a13102d509" providerId="LiveId" clId="{88200EE4-F4B4-49E8-8126-B01E5FCCBE2D}" dt="2020-05-17T09:18:20.811" v="1101" actId="164"/>
          <ac:spMkLst>
            <pc:docMk/>
            <pc:sldMk cId="1978701167" sldId="655"/>
            <ac:spMk id="95" creationId="{61185BCD-59C2-47C6-A92A-80DF04E8879E}"/>
          </ac:spMkLst>
        </pc:spChg>
        <pc:spChg chg="mod">
          <ac:chgData name="reza kabir" userId="af3c95a13102d509" providerId="LiveId" clId="{88200EE4-F4B4-49E8-8126-B01E5FCCBE2D}" dt="2020-05-17T09:18:20.811" v="1101" actId="164"/>
          <ac:spMkLst>
            <pc:docMk/>
            <pc:sldMk cId="1978701167" sldId="655"/>
            <ac:spMk id="96" creationId="{0FB99625-92C5-4492-8DB7-71F51F959AB4}"/>
          </ac:spMkLst>
        </pc:spChg>
        <pc:spChg chg="mod">
          <ac:chgData name="reza kabir" userId="af3c95a13102d509" providerId="LiveId" clId="{88200EE4-F4B4-49E8-8126-B01E5FCCBE2D}" dt="2020-05-17T09:18:20.811" v="1101" actId="164"/>
          <ac:spMkLst>
            <pc:docMk/>
            <pc:sldMk cId="1978701167" sldId="655"/>
            <ac:spMk id="97" creationId="{ECA84EFA-3690-41A3-965B-30D619E2CA1F}"/>
          </ac:spMkLst>
        </pc:spChg>
        <pc:spChg chg="mod">
          <ac:chgData name="reza kabir" userId="af3c95a13102d509" providerId="LiveId" clId="{88200EE4-F4B4-49E8-8126-B01E5FCCBE2D}" dt="2020-05-17T09:18:20.811" v="1101" actId="164"/>
          <ac:spMkLst>
            <pc:docMk/>
            <pc:sldMk cId="1978701167" sldId="655"/>
            <ac:spMk id="98" creationId="{0D0A817A-E5FF-4599-896F-ABDC0973A3F9}"/>
          </ac:spMkLst>
        </pc:spChg>
        <pc:spChg chg="mod">
          <ac:chgData name="reza kabir" userId="af3c95a13102d509" providerId="LiveId" clId="{88200EE4-F4B4-49E8-8126-B01E5FCCBE2D}" dt="2020-05-17T09:18:20.811" v="1101" actId="164"/>
          <ac:spMkLst>
            <pc:docMk/>
            <pc:sldMk cId="1978701167" sldId="655"/>
            <ac:spMk id="99" creationId="{72E72C7E-1D9C-48CA-A47D-9ADE4DDEE9EC}"/>
          </ac:spMkLst>
        </pc:spChg>
        <pc:spChg chg="mod">
          <ac:chgData name="reza kabir" userId="af3c95a13102d509" providerId="LiveId" clId="{88200EE4-F4B4-49E8-8126-B01E5FCCBE2D}" dt="2020-05-17T09:18:20.811" v="1101" actId="164"/>
          <ac:spMkLst>
            <pc:docMk/>
            <pc:sldMk cId="1978701167" sldId="655"/>
            <ac:spMk id="100" creationId="{88EDC290-9ADE-4DA8-A1C1-5F74FEC63597}"/>
          </ac:spMkLst>
        </pc:spChg>
        <pc:spChg chg="mod">
          <ac:chgData name="reza kabir" userId="af3c95a13102d509" providerId="LiveId" clId="{88200EE4-F4B4-49E8-8126-B01E5FCCBE2D}" dt="2020-05-17T09:18:20.811" v="1101" actId="164"/>
          <ac:spMkLst>
            <pc:docMk/>
            <pc:sldMk cId="1978701167" sldId="655"/>
            <ac:spMk id="101" creationId="{A08295CB-05FA-48EB-BB57-CAA972BE0BE9}"/>
          </ac:spMkLst>
        </pc:spChg>
        <pc:spChg chg="mod">
          <ac:chgData name="reza kabir" userId="af3c95a13102d509" providerId="LiveId" clId="{88200EE4-F4B4-49E8-8126-B01E5FCCBE2D}" dt="2020-05-17T09:18:20.811" v="1101" actId="164"/>
          <ac:spMkLst>
            <pc:docMk/>
            <pc:sldMk cId="1978701167" sldId="655"/>
            <ac:spMk id="102" creationId="{4856A392-FCE5-4C33-B13D-16001EE58F3A}"/>
          </ac:spMkLst>
        </pc:spChg>
        <pc:spChg chg="mod">
          <ac:chgData name="reza kabir" userId="af3c95a13102d509" providerId="LiveId" clId="{88200EE4-F4B4-49E8-8126-B01E5FCCBE2D}" dt="2020-05-17T09:18:20.811" v="1101" actId="164"/>
          <ac:spMkLst>
            <pc:docMk/>
            <pc:sldMk cId="1978701167" sldId="655"/>
            <ac:spMk id="103" creationId="{C4A97C5C-8639-4F9C-9954-85328D63D7DB}"/>
          </ac:spMkLst>
        </pc:spChg>
        <pc:spChg chg="mod">
          <ac:chgData name="reza kabir" userId="af3c95a13102d509" providerId="LiveId" clId="{88200EE4-F4B4-49E8-8126-B01E5FCCBE2D}" dt="2020-05-17T09:18:20.811" v="1101" actId="164"/>
          <ac:spMkLst>
            <pc:docMk/>
            <pc:sldMk cId="1978701167" sldId="655"/>
            <ac:spMk id="104" creationId="{9D0C6028-A980-429E-9379-13F437858E2A}"/>
          </ac:spMkLst>
        </pc:spChg>
        <pc:spChg chg="mod">
          <ac:chgData name="reza kabir" userId="af3c95a13102d509" providerId="LiveId" clId="{88200EE4-F4B4-49E8-8126-B01E5FCCBE2D}" dt="2020-05-17T09:18:20.811" v="1101" actId="164"/>
          <ac:spMkLst>
            <pc:docMk/>
            <pc:sldMk cId="1978701167" sldId="655"/>
            <ac:spMk id="105" creationId="{ED1B3C93-53C5-497F-B849-B817B0B81398}"/>
          </ac:spMkLst>
        </pc:spChg>
        <pc:spChg chg="mod">
          <ac:chgData name="reza kabir" userId="af3c95a13102d509" providerId="LiveId" clId="{88200EE4-F4B4-49E8-8126-B01E5FCCBE2D}" dt="2020-05-17T09:18:20.811" v="1101" actId="164"/>
          <ac:spMkLst>
            <pc:docMk/>
            <pc:sldMk cId="1978701167" sldId="655"/>
            <ac:spMk id="106" creationId="{B60F20E3-4261-45AE-8A7C-D140DAAB8E7C}"/>
          </ac:spMkLst>
        </pc:spChg>
        <pc:spChg chg="mod">
          <ac:chgData name="reza kabir" userId="af3c95a13102d509" providerId="LiveId" clId="{88200EE4-F4B4-49E8-8126-B01E5FCCBE2D}" dt="2020-05-17T09:18:20.811" v="1101" actId="164"/>
          <ac:spMkLst>
            <pc:docMk/>
            <pc:sldMk cId="1978701167" sldId="655"/>
            <ac:spMk id="107" creationId="{76385B0F-81FE-486A-BCB1-C91F3093CD9A}"/>
          </ac:spMkLst>
        </pc:spChg>
        <pc:spChg chg="mod">
          <ac:chgData name="reza kabir" userId="af3c95a13102d509" providerId="LiveId" clId="{88200EE4-F4B4-49E8-8126-B01E5FCCBE2D}" dt="2020-05-17T09:18:20.811" v="1101" actId="164"/>
          <ac:spMkLst>
            <pc:docMk/>
            <pc:sldMk cId="1978701167" sldId="655"/>
            <ac:spMk id="108" creationId="{896AA3E5-E13E-4E39-8340-9E1C2AE85D55}"/>
          </ac:spMkLst>
        </pc:spChg>
        <pc:spChg chg="mod">
          <ac:chgData name="reza kabir" userId="af3c95a13102d509" providerId="LiveId" clId="{88200EE4-F4B4-49E8-8126-B01E5FCCBE2D}" dt="2020-05-17T09:18:20.811" v="1101" actId="164"/>
          <ac:spMkLst>
            <pc:docMk/>
            <pc:sldMk cId="1978701167" sldId="655"/>
            <ac:spMk id="109" creationId="{F013EAFA-74E0-4534-BF82-0BE8DFBF4168}"/>
          </ac:spMkLst>
        </pc:spChg>
        <pc:spChg chg="mod">
          <ac:chgData name="reza kabir" userId="af3c95a13102d509" providerId="LiveId" clId="{88200EE4-F4B4-49E8-8126-B01E5FCCBE2D}" dt="2020-05-17T09:18:20.811" v="1101" actId="164"/>
          <ac:spMkLst>
            <pc:docMk/>
            <pc:sldMk cId="1978701167" sldId="655"/>
            <ac:spMk id="110" creationId="{2921416B-60D5-4EFD-9188-DBECD7F20366}"/>
          </ac:spMkLst>
        </pc:spChg>
        <pc:spChg chg="mod">
          <ac:chgData name="reza kabir" userId="af3c95a13102d509" providerId="LiveId" clId="{88200EE4-F4B4-49E8-8126-B01E5FCCBE2D}" dt="2020-05-17T09:18:20.811" v="1101" actId="164"/>
          <ac:spMkLst>
            <pc:docMk/>
            <pc:sldMk cId="1978701167" sldId="655"/>
            <ac:spMk id="111" creationId="{80EEAF51-8C44-4830-986D-19810C2F06BD}"/>
          </ac:spMkLst>
        </pc:spChg>
        <pc:spChg chg="mod">
          <ac:chgData name="reza kabir" userId="af3c95a13102d509" providerId="LiveId" clId="{88200EE4-F4B4-49E8-8126-B01E5FCCBE2D}" dt="2020-05-17T09:18:20.811" v="1101" actId="164"/>
          <ac:spMkLst>
            <pc:docMk/>
            <pc:sldMk cId="1978701167" sldId="655"/>
            <ac:spMk id="112" creationId="{8B565EFB-B3FB-472A-8AF1-9533C1140828}"/>
          </ac:spMkLst>
        </pc:spChg>
        <pc:spChg chg="mod">
          <ac:chgData name="reza kabir" userId="af3c95a13102d509" providerId="LiveId" clId="{88200EE4-F4B4-49E8-8126-B01E5FCCBE2D}" dt="2020-05-17T09:18:20.811" v="1101" actId="164"/>
          <ac:spMkLst>
            <pc:docMk/>
            <pc:sldMk cId="1978701167" sldId="655"/>
            <ac:spMk id="113" creationId="{F448D2B9-8B8E-479B-BB4E-6FC87263C11B}"/>
          </ac:spMkLst>
        </pc:spChg>
        <pc:spChg chg="mod">
          <ac:chgData name="reza kabir" userId="af3c95a13102d509" providerId="LiveId" clId="{88200EE4-F4B4-49E8-8126-B01E5FCCBE2D}" dt="2020-05-17T09:18:20.811" v="1101" actId="164"/>
          <ac:spMkLst>
            <pc:docMk/>
            <pc:sldMk cId="1978701167" sldId="655"/>
            <ac:spMk id="114" creationId="{D41AC5CE-FEDC-43B8-BBC1-56880954C295}"/>
          </ac:spMkLst>
        </pc:spChg>
        <pc:spChg chg="mod">
          <ac:chgData name="reza kabir" userId="af3c95a13102d509" providerId="LiveId" clId="{88200EE4-F4B4-49E8-8126-B01E5FCCBE2D}" dt="2020-05-17T09:18:20.811" v="1101" actId="164"/>
          <ac:spMkLst>
            <pc:docMk/>
            <pc:sldMk cId="1978701167" sldId="655"/>
            <ac:spMk id="115" creationId="{43DEF99F-8E99-4711-999B-0F4785E6D7D1}"/>
          </ac:spMkLst>
        </pc:spChg>
        <pc:spChg chg="mod">
          <ac:chgData name="reza kabir" userId="af3c95a13102d509" providerId="LiveId" clId="{88200EE4-F4B4-49E8-8126-B01E5FCCBE2D}" dt="2020-05-17T09:18:20.811" v="1101" actId="164"/>
          <ac:spMkLst>
            <pc:docMk/>
            <pc:sldMk cId="1978701167" sldId="655"/>
            <ac:spMk id="116" creationId="{DD6F1BEF-08B6-4F9C-88C4-7ADA8963A5C5}"/>
          </ac:spMkLst>
        </pc:spChg>
        <pc:spChg chg="mod">
          <ac:chgData name="reza kabir" userId="af3c95a13102d509" providerId="LiveId" clId="{88200EE4-F4B4-49E8-8126-B01E5FCCBE2D}" dt="2020-05-17T09:18:20.811" v="1101" actId="164"/>
          <ac:spMkLst>
            <pc:docMk/>
            <pc:sldMk cId="1978701167" sldId="655"/>
            <ac:spMk id="117" creationId="{20A5D4FC-3AF2-496B-A2C9-2B9D876B5B67}"/>
          </ac:spMkLst>
        </pc:spChg>
        <pc:spChg chg="mod">
          <ac:chgData name="reza kabir" userId="af3c95a13102d509" providerId="LiveId" clId="{88200EE4-F4B4-49E8-8126-B01E5FCCBE2D}" dt="2020-05-17T09:18:20.811" v="1101" actId="164"/>
          <ac:spMkLst>
            <pc:docMk/>
            <pc:sldMk cId="1978701167" sldId="655"/>
            <ac:spMk id="118" creationId="{A42DEE1C-3ADE-4147-8767-F0A0A8EDE807}"/>
          </ac:spMkLst>
        </pc:spChg>
        <pc:spChg chg="mod">
          <ac:chgData name="reza kabir" userId="af3c95a13102d509" providerId="LiveId" clId="{88200EE4-F4B4-49E8-8126-B01E5FCCBE2D}" dt="2020-05-17T09:18:20.811" v="1101" actId="164"/>
          <ac:spMkLst>
            <pc:docMk/>
            <pc:sldMk cId="1978701167" sldId="655"/>
            <ac:spMk id="119" creationId="{9E38F089-FB08-4A6D-A974-26019B51D302}"/>
          </ac:spMkLst>
        </pc:spChg>
        <pc:spChg chg="mod">
          <ac:chgData name="reza kabir" userId="af3c95a13102d509" providerId="LiveId" clId="{88200EE4-F4B4-49E8-8126-B01E5FCCBE2D}" dt="2020-05-17T09:18:20.811" v="1101" actId="164"/>
          <ac:spMkLst>
            <pc:docMk/>
            <pc:sldMk cId="1978701167" sldId="655"/>
            <ac:spMk id="120" creationId="{200D4A40-16B0-49BE-9361-55309FB3D251}"/>
          </ac:spMkLst>
        </pc:spChg>
        <pc:spChg chg="mod">
          <ac:chgData name="reza kabir" userId="af3c95a13102d509" providerId="LiveId" clId="{88200EE4-F4B4-49E8-8126-B01E5FCCBE2D}" dt="2020-05-17T09:18:20.811" v="1101" actId="164"/>
          <ac:spMkLst>
            <pc:docMk/>
            <pc:sldMk cId="1978701167" sldId="655"/>
            <ac:spMk id="121" creationId="{68CF1E65-8E89-475B-AD33-E3FE8FF0D162}"/>
          </ac:spMkLst>
        </pc:spChg>
        <pc:spChg chg="mod">
          <ac:chgData name="reza kabir" userId="af3c95a13102d509" providerId="LiveId" clId="{88200EE4-F4B4-49E8-8126-B01E5FCCBE2D}" dt="2020-05-17T09:18:20.811" v="1101" actId="164"/>
          <ac:spMkLst>
            <pc:docMk/>
            <pc:sldMk cId="1978701167" sldId="655"/>
            <ac:spMk id="122" creationId="{D5B9F5B5-6CEC-4E57-B484-9EBC7E8F48AF}"/>
          </ac:spMkLst>
        </pc:spChg>
        <pc:spChg chg="mod">
          <ac:chgData name="reza kabir" userId="af3c95a13102d509" providerId="LiveId" clId="{88200EE4-F4B4-49E8-8126-B01E5FCCBE2D}" dt="2020-05-17T09:18:20.811" v="1101" actId="164"/>
          <ac:spMkLst>
            <pc:docMk/>
            <pc:sldMk cId="1978701167" sldId="655"/>
            <ac:spMk id="123" creationId="{E63DEE9F-D2A1-4BB4-9D05-5892FEA620B3}"/>
          </ac:spMkLst>
        </pc:spChg>
        <pc:spChg chg="mod">
          <ac:chgData name="reza kabir" userId="af3c95a13102d509" providerId="LiveId" clId="{88200EE4-F4B4-49E8-8126-B01E5FCCBE2D}" dt="2020-05-17T09:18:20.811" v="1101" actId="164"/>
          <ac:spMkLst>
            <pc:docMk/>
            <pc:sldMk cId="1978701167" sldId="655"/>
            <ac:spMk id="124" creationId="{96EC8AE4-F03B-4506-93CA-F1F6B3FF77C5}"/>
          </ac:spMkLst>
        </pc:spChg>
        <pc:spChg chg="mod">
          <ac:chgData name="reza kabir" userId="af3c95a13102d509" providerId="LiveId" clId="{88200EE4-F4B4-49E8-8126-B01E5FCCBE2D}" dt="2020-05-17T09:18:20.811" v="1101" actId="164"/>
          <ac:spMkLst>
            <pc:docMk/>
            <pc:sldMk cId="1978701167" sldId="655"/>
            <ac:spMk id="125" creationId="{641D1D4A-8CFB-42F3-8C22-F6CE07457631}"/>
          </ac:spMkLst>
        </pc:spChg>
        <pc:spChg chg="mod">
          <ac:chgData name="reza kabir" userId="af3c95a13102d509" providerId="LiveId" clId="{88200EE4-F4B4-49E8-8126-B01E5FCCBE2D}" dt="2020-05-17T09:18:20.811" v="1101" actId="164"/>
          <ac:spMkLst>
            <pc:docMk/>
            <pc:sldMk cId="1978701167" sldId="655"/>
            <ac:spMk id="126" creationId="{5ED6E821-EDED-4851-B746-571C168EB136}"/>
          </ac:spMkLst>
        </pc:spChg>
        <pc:spChg chg="mod">
          <ac:chgData name="reza kabir" userId="af3c95a13102d509" providerId="LiveId" clId="{88200EE4-F4B4-49E8-8126-B01E5FCCBE2D}" dt="2020-05-17T09:18:20.811" v="1101" actId="164"/>
          <ac:spMkLst>
            <pc:docMk/>
            <pc:sldMk cId="1978701167" sldId="655"/>
            <ac:spMk id="127" creationId="{F7D6CBC7-E576-4B5D-87A9-11383D9D722A}"/>
          </ac:spMkLst>
        </pc:spChg>
        <pc:spChg chg="mod">
          <ac:chgData name="reza kabir" userId="af3c95a13102d509" providerId="LiveId" clId="{88200EE4-F4B4-49E8-8126-B01E5FCCBE2D}" dt="2020-05-17T09:18:20.811" v="1101" actId="164"/>
          <ac:spMkLst>
            <pc:docMk/>
            <pc:sldMk cId="1978701167" sldId="655"/>
            <ac:spMk id="128" creationId="{AFE39833-F4EB-4B24-89C0-F4F3C8C9C819}"/>
          </ac:spMkLst>
        </pc:spChg>
        <pc:spChg chg="mod">
          <ac:chgData name="reza kabir" userId="af3c95a13102d509" providerId="LiveId" clId="{88200EE4-F4B4-49E8-8126-B01E5FCCBE2D}" dt="2020-05-17T09:18:20.811" v="1101" actId="164"/>
          <ac:spMkLst>
            <pc:docMk/>
            <pc:sldMk cId="1978701167" sldId="655"/>
            <ac:spMk id="129" creationId="{863426FB-A23E-4859-921D-514EED069B1C}"/>
          </ac:spMkLst>
        </pc:spChg>
        <pc:spChg chg="mod">
          <ac:chgData name="reza kabir" userId="af3c95a13102d509" providerId="LiveId" clId="{88200EE4-F4B4-49E8-8126-B01E5FCCBE2D}" dt="2020-05-17T09:18:20.811" v="1101" actId="164"/>
          <ac:spMkLst>
            <pc:docMk/>
            <pc:sldMk cId="1978701167" sldId="655"/>
            <ac:spMk id="130" creationId="{61DC351F-BC33-436B-8671-CD1D29FF466B}"/>
          </ac:spMkLst>
        </pc:spChg>
        <pc:spChg chg="mod">
          <ac:chgData name="reza kabir" userId="af3c95a13102d509" providerId="LiveId" clId="{88200EE4-F4B4-49E8-8126-B01E5FCCBE2D}" dt="2020-05-17T09:18:20.811" v="1101" actId="164"/>
          <ac:spMkLst>
            <pc:docMk/>
            <pc:sldMk cId="1978701167" sldId="655"/>
            <ac:spMk id="131" creationId="{05A81882-C537-469A-AF85-6201836EFDD3}"/>
          </ac:spMkLst>
        </pc:spChg>
        <pc:spChg chg="mod">
          <ac:chgData name="reza kabir" userId="af3c95a13102d509" providerId="LiveId" clId="{88200EE4-F4B4-49E8-8126-B01E5FCCBE2D}" dt="2020-05-17T09:18:20.811" v="1101" actId="164"/>
          <ac:spMkLst>
            <pc:docMk/>
            <pc:sldMk cId="1978701167" sldId="655"/>
            <ac:spMk id="132" creationId="{C082CD89-EFB5-44C6-A5BE-98C6A34AD65D}"/>
          </ac:spMkLst>
        </pc:spChg>
        <pc:spChg chg="mod">
          <ac:chgData name="reza kabir" userId="af3c95a13102d509" providerId="LiveId" clId="{88200EE4-F4B4-49E8-8126-B01E5FCCBE2D}" dt="2020-05-17T09:18:20.811" v="1101" actId="164"/>
          <ac:spMkLst>
            <pc:docMk/>
            <pc:sldMk cId="1978701167" sldId="655"/>
            <ac:spMk id="133" creationId="{D25702D9-1B46-4A7E-8569-4A11254B6497}"/>
          </ac:spMkLst>
        </pc:spChg>
        <pc:spChg chg="mod">
          <ac:chgData name="reza kabir" userId="af3c95a13102d509" providerId="LiveId" clId="{88200EE4-F4B4-49E8-8126-B01E5FCCBE2D}" dt="2020-05-17T09:18:20.811" v="1101" actId="164"/>
          <ac:spMkLst>
            <pc:docMk/>
            <pc:sldMk cId="1978701167" sldId="655"/>
            <ac:spMk id="134" creationId="{AFBFD973-0B2A-4C31-BBC4-6D40B9975373}"/>
          </ac:spMkLst>
        </pc:spChg>
        <pc:spChg chg="mod">
          <ac:chgData name="reza kabir" userId="af3c95a13102d509" providerId="LiveId" clId="{88200EE4-F4B4-49E8-8126-B01E5FCCBE2D}" dt="2020-05-17T09:18:20.811" v="1101" actId="164"/>
          <ac:spMkLst>
            <pc:docMk/>
            <pc:sldMk cId="1978701167" sldId="655"/>
            <ac:spMk id="135" creationId="{DF2692FD-0466-4024-B85D-A7F58CF7DB15}"/>
          </ac:spMkLst>
        </pc:spChg>
        <pc:spChg chg="mod">
          <ac:chgData name="reza kabir" userId="af3c95a13102d509" providerId="LiveId" clId="{88200EE4-F4B4-49E8-8126-B01E5FCCBE2D}" dt="2020-05-17T09:18:20.811" v="1101" actId="164"/>
          <ac:spMkLst>
            <pc:docMk/>
            <pc:sldMk cId="1978701167" sldId="655"/>
            <ac:spMk id="136" creationId="{751759DF-54B4-4C5F-AEB8-14986FEAC07A}"/>
          </ac:spMkLst>
        </pc:spChg>
        <pc:spChg chg="mod">
          <ac:chgData name="reza kabir" userId="af3c95a13102d509" providerId="LiveId" clId="{88200EE4-F4B4-49E8-8126-B01E5FCCBE2D}" dt="2020-05-17T09:18:20.811" v="1101" actId="164"/>
          <ac:spMkLst>
            <pc:docMk/>
            <pc:sldMk cId="1978701167" sldId="655"/>
            <ac:spMk id="137" creationId="{1E9B8F9E-D6A2-4E9C-8E32-0B7764DE9FFA}"/>
          </ac:spMkLst>
        </pc:spChg>
        <pc:spChg chg="mod">
          <ac:chgData name="reza kabir" userId="af3c95a13102d509" providerId="LiveId" clId="{88200EE4-F4B4-49E8-8126-B01E5FCCBE2D}" dt="2020-05-17T09:18:20.811" v="1101" actId="164"/>
          <ac:spMkLst>
            <pc:docMk/>
            <pc:sldMk cId="1978701167" sldId="655"/>
            <ac:spMk id="138" creationId="{A4F8EBE6-C920-491B-931F-09804D843562}"/>
          </ac:spMkLst>
        </pc:spChg>
        <pc:spChg chg="mod">
          <ac:chgData name="reza kabir" userId="af3c95a13102d509" providerId="LiveId" clId="{88200EE4-F4B4-49E8-8126-B01E5FCCBE2D}" dt="2020-05-17T09:18:20.811" v="1101" actId="164"/>
          <ac:spMkLst>
            <pc:docMk/>
            <pc:sldMk cId="1978701167" sldId="655"/>
            <ac:spMk id="139" creationId="{DC8614E8-2253-42E0-9F6A-E026C9309A45}"/>
          </ac:spMkLst>
        </pc:spChg>
        <pc:spChg chg="mod">
          <ac:chgData name="reza kabir" userId="af3c95a13102d509" providerId="LiveId" clId="{88200EE4-F4B4-49E8-8126-B01E5FCCBE2D}" dt="2020-05-17T09:18:20.811" v="1101" actId="164"/>
          <ac:spMkLst>
            <pc:docMk/>
            <pc:sldMk cId="1978701167" sldId="655"/>
            <ac:spMk id="140" creationId="{4936C3C5-CB95-4EF3-B4B9-E586BEEBC87F}"/>
          </ac:spMkLst>
        </pc:spChg>
        <pc:spChg chg="mod">
          <ac:chgData name="reza kabir" userId="af3c95a13102d509" providerId="LiveId" clId="{88200EE4-F4B4-49E8-8126-B01E5FCCBE2D}" dt="2020-05-17T09:18:20.811" v="1101" actId="164"/>
          <ac:spMkLst>
            <pc:docMk/>
            <pc:sldMk cId="1978701167" sldId="655"/>
            <ac:spMk id="141" creationId="{D5CDDF74-1766-46A8-967C-49B2C1DA15D6}"/>
          </ac:spMkLst>
        </pc:spChg>
        <pc:spChg chg="mod">
          <ac:chgData name="reza kabir" userId="af3c95a13102d509" providerId="LiveId" clId="{88200EE4-F4B4-49E8-8126-B01E5FCCBE2D}" dt="2020-05-17T09:18:20.811" v="1101" actId="164"/>
          <ac:spMkLst>
            <pc:docMk/>
            <pc:sldMk cId="1978701167" sldId="655"/>
            <ac:spMk id="142" creationId="{698C42C5-BC83-40AC-8817-3EE549721867}"/>
          </ac:spMkLst>
        </pc:spChg>
        <pc:spChg chg="mod">
          <ac:chgData name="reza kabir" userId="af3c95a13102d509" providerId="LiveId" clId="{88200EE4-F4B4-49E8-8126-B01E5FCCBE2D}" dt="2020-05-17T09:18:20.811" v="1101" actId="164"/>
          <ac:spMkLst>
            <pc:docMk/>
            <pc:sldMk cId="1978701167" sldId="655"/>
            <ac:spMk id="143" creationId="{7FD485B0-5DB9-4A82-801B-ADE7E8123B80}"/>
          </ac:spMkLst>
        </pc:spChg>
        <pc:spChg chg="mod">
          <ac:chgData name="reza kabir" userId="af3c95a13102d509" providerId="LiveId" clId="{88200EE4-F4B4-49E8-8126-B01E5FCCBE2D}" dt="2020-05-17T09:18:20.811" v="1101" actId="164"/>
          <ac:spMkLst>
            <pc:docMk/>
            <pc:sldMk cId="1978701167" sldId="655"/>
            <ac:spMk id="144" creationId="{52E491DE-23D8-4B12-8D27-13CCBF3FCB88}"/>
          </ac:spMkLst>
        </pc:spChg>
        <pc:spChg chg="mod">
          <ac:chgData name="reza kabir" userId="af3c95a13102d509" providerId="LiveId" clId="{88200EE4-F4B4-49E8-8126-B01E5FCCBE2D}" dt="2020-05-17T09:18:20.811" v="1101" actId="164"/>
          <ac:spMkLst>
            <pc:docMk/>
            <pc:sldMk cId="1978701167" sldId="655"/>
            <ac:spMk id="145" creationId="{7F75D0DE-5BA3-4F77-9218-3E9EDF669E1D}"/>
          </ac:spMkLst>
        </pc:spChg>
        <pc:spChg chg="mod">
          <ac:chgData name="reza kabir" userId="af3c95a13102d509" providerId="LiveId" clId="{88200EE4-F4B4-49E8-8126-B01E5FCCBE2D}" dt="2020-05-17T09:18:20.811" v="1101" actId="164"/>
          <ac:spMkLst>
            <pc:docMk/>
            <pc:sldMk cId="1978701167" sldId="655"/>
            <ac:spMk id="146" creationId="{F94D556E-8450-4757-A186-5C8D423AC564}"/>
          </ac:spMkLst>
        </pc:spChg>
        <pc:spChg chg="mod">
          <ac:chgData name="reza kabir" userId="af3c95a13102d509" providerId="LiveId" clId="{88200EE4-F4B4-49E8-8126-B01E5FCCBE2D}" dt="2020-05-17T09:18:20.811" v="1101" actId="164"/>
          <ac:spMkLst>
            <pc:docMk/>
            <pc:sldMk cId="1978701167" sldId="655"/>
            <ac:spMk id="147" creationId="{90F59931-A7FB-4141-BCF1-4F1D116F4C6E}"/>
          </ac:spMkLst>
        </pc:spChg>
        <pc:spChg chg="mod">
          <ac:chgData name="reza kabir" userId="af3c95a13102d509" providerId="LiveId" clId="{88200EE4-F4B4-49E8-8126-B01E5FCCBE2D}" dt="2020-05-17T09:18:20.811" v="1101" actId="164"/>
          <ac:spMkLst>
            <pc:docMk/>
            <pc:sldMk cId="1978701167" sldId="655"/>
            <ac:spMk id="148" creationId="{6A7A7B21-9976-4573-A1C8-B358D70DD4B6}"/>
          </ac:spMkLst>
        </pc:spChg>
        <pc:spChg chg="mod">
          <ac:chgData name="reza kabir" userId="af3c95a13102d509" providerId="LiveId" clId="{88200EE4-F4B4-49E8-8126-B01E5FCCBE2D}" dt="2020-05-17T09:18:20.811" v="1101" actId="164"/>
          <ac:spMkLst>
            <pc:docMk/>
            <pc:sldMk cId="1978701167" sldId="655"/>
            <ac:spMk id="149" creationId="{DD0FD74D-A1E5-4FC7-9C1A-39790B62E43F}"/>
          </ac:spMkLst>
        </pc:spChg>
        <pc:spChg chg="mod">
          <ac:chgData name="reza kabir" userId="af3c95a13102d509" providerId="LiveId" clId="{88200EE4-F4B4-49E8-8126-B01E5FCCBE2D}" dt="2020-05-17T09:18:20.811" v="1101" actId="164"/>
          <ac:spMkLst>
            <pc:docMk/>
            <pc:sldMk cId="1978701167" sldId="655"/>
            <ac:spMk id="150" creationId="{2AC3155E-E6A6-4C4F-90C5-E9F8DF603991}"/>
          </ac:spMkLst>
        </pc:spChg>
        <pc:spChg chg="mod">
          <ac:chgData name="reza kabir" userId="af3c95a13102d509" providerId="LiveId" clId="{88200EE4-F4B4-49E8-8126-B01E5FCCBE2D}" dt="2020-05-17T09:18:20.811" v="1101" actId="164"/>
          <ac:spMkLst>
            <pc:docMk/>
            <pc:sldMk cId="1978701167" sldId="655"/>
            <ac:spMk id="151" creationId="{CDCFEEB4-E3E5-4CC6-BD56-F561C4D5D996}"/>
          </ac:spMkLst>
        </pc:spChg>
        <pc:spChg chg="mod">
          <ac:chgData name="reza kabir" userId="af3c95a13102d509" providerId="LiveId" clId="{88200EE4-F4B4-49E8-8126-B01E5FCCBE2D}" dt="2020-05-17T09:18:20.811" v="1101" actId="164"/>
          <ac:spMkLst>
            <pc:docMk/>
            <pc:sldMk cId="1978701167" sldId="655"/>
            <ac:spMk id="152" creationId="{7B076CBA-42D3-4679-A4FA-AB3BB7ADEB2F}"/>
          </ac:spMkLst>
        </pc:spChg>
        <pc:spChg chg="mod">
          <ac:chgData name="reza kabir" userId="af3c95a13102d509" providerId="LiveId" clId="{88200EE4-F4B4-49E8-8126-B01E5FCCBE2D}" dt="2020-05-17T09:18:20.811" v="1101" actId="164"/>
          <ac:spMkLst>
            <pc:docMk/>
            <pc:sldMk cId="1978701167" sldId="655"/>
            <ac:spMk id="153" creationId="{5D45ED35-9C19-4644-9B3E-76068A883BBF}"/>
          </ac:spMkLst>
        </pc:spChg>
        <pc:spChg chg="mod">
          <ac:chgData name="reza kabir" userId="af3c95a13102d509" providerId="LiveId" clId="{88200EE4-F4B4-49E8-8126-B01E5FCCBE2D}" dt="2020-05-17T09:18:20.811" v="1101" actId="164"/>
          <ac:spMkLst>
            <pc:docMk/>
            <pc:sldMk cId="1978701167" sldId="655"/>
            <ac:spMk id="154" creationId="{F1360FD6-5263-40F7-BE35-80C546847612}"/>
          </ac:spMkLst>
        </pc:spChg>
        <pc:spChg chg="mod">
          <ac:chgData name="reza kabir" userId="af3c95a13102d509" providerId="LiveId" clId="{88200EE4-F4B4-49E8-8126-B01E5FCCBE2D}" dt="2020-05-17T09:18:20.811" v="1101" actId="164"/>
          <ac:spMkLst>
            <pc:docMk/>
            <pc:sldMk cId="1978701167" sldId="655"/>
            <ac:spMk id="155" creationId="{1C8FF643-B2CF-422C-AFA7-1A9D697736CA}"/>
          </ac:spMkLst>
        </pc:spChg>
        <pc:spChg chg="mod">
          <ac:chgData name="reza kabir" userId="af3c95a13102d509" providerId="LiveId" clId="{88200EE4-F4B4-49E8-8126-B01E5FCCBE2D}" dt="2020-05-17T09:18:20.811" v="1101" actId="164"/>
          <ac:spMkLst>
            <pc:docMk/>
            <pc:sldMk cId="1978701167" sldId="655"/>
            <ac:spMk id="156" creationId="{A25F50E7-AEB9-41D2-973C-F08DB5C3B290}"/>
          </ac:spMkLst>
        </pc:spChg>
        <pc:spChg chg="mod">
          <ac:chgData name="reza kabir" userId="af3c95a13102d509" providerId="LiveId" clId="{88200EE4-F4B4-49E8-8126-B01E5FCCBE2D}" dt="2020-05-17T09:18:20.811" v="1101" actId="164"/>
          <ac:spMkLst>
            <pc:docMk/>
            <pc:sldMk cId="1978701167" sldId="655"/>
            <ac:spMk id="157" creationId="{D92468E5-231E-41A3-BCFC-08CE6D8DD5A6}"/>
          </ac:spMkLst>
        </pc:spChg>
        <pc:spChg chg="mod">
          <ac:chgData name="reza kabir" userId="af3c95a13102d509" providerId="LiveId" clId="{88200EE4-F4B4-49E8-8126-B01E5FCCBE2D}" dt="2020-05-17T09:18:20.811" v="1101" actId="164"/>
          <ac:spMkLst>
            <pc:docMk/>
            <pc:sldMk cId="1978701167" sldId="655"/>
            <ac:spMk id="158" creationId="{280AB940-1EC0-4229-A14F-3CFA1C4833AB}"/>
          </ac:spMkLst>
        </pc:spChg>
        <pc:spChg chg="mod">
          <ac:chgData name="reza kabir" userId="af3c95a13102d509" providerId="LiveId" clId="{88200EE4-F4B4-49E8-8126-B01E5FCCBE2D}" dt="2020-05-17T09:18:20.811" v="1101" actId="164"/>
          <ac:spMkLst>
            <pc:docMk/>
            <pc:sldMk cId="1978701167" sldId="655"/>
            <ac:spMk id="159" creationId="{B3691B60-5C77-4CAF-A03E-03606A814930}"/>
          </ac:spMkLst>
        </pc:spChg>
        <pc:spChg chg="mod">
          <ac:chgData name="reza kabir" userId="af3c95a13102d509" providerId="LiveId" clId="{88200EE4-F4B4-49E8-8126-B01E5FCCBE2D}" dt="2020-05-17T09:18:20.811" v="1101" actId="164"/>
          <ac:spMkLst>
            <pc:docMk/>
            <pc:sldMk cId="1978701167" sldId="655"/>
            <ac:spMk id="160" creationId="{220D1C75-CE1C-4663-82DB-7B8E8A2284BB}"/>
          </ac:spMkLst>
        </pc:spChg>
        <pc:spChg chg="mod">
          <ac:chgData name="reza kabir" userId="af3c95a13102d509" providerId="LiveId" clId="{88200EE4-F4B4-49E8-8126-B01E5FCCBE2D}" dt="2020-05-17T09:18:20.811" v="1101" actId="164"/>
          <ac:spMkLst>
            <pc:docMk/>
            <pc:sldMk cId="1978701167" sldId="655"/>
            <ac:spMk id="161" creationId="{794A3177-1B5D-4E0D-906C-2B9FE7767EAE}"/>
          </ac:spMkLst>
        </pc:spChg>
        <pc:spChg chg="mod">
          <ac:chgData name="reza kabir" userId="af3c95a13102d509" providerId="LiveId" clId="{88200EE4-F4B4-49E8-8126-B01E5FCCBE2D}" dt="2020-05-17T09:18:20.811" v="1101" actId="164"/>
          <ac:spMkLst>
            <pc:docMk/>
            <pc:sldMk cId="1978701167" sldId="655"/>
            <ac:spMk id="162" creationId="{AD04E9D8-E305-47BE-8180-A81830254E39}"/>
          </ac:spMkLst>
        </pc:spChg>
        <pc:spChg chg="mod">
          <ac:chgData name="reza kabir" userId="af3c95a13102d509" providerId="LiveId" clId="{88200EE4-F4B4-49E8-8126-B01E5FCCBE2D}" dt="2020-05-17T09:18:20.811" v="1101" actId="164"/>
          <ac:spMkLst>
            <pc:docMk/>
            <pc:sldMk cId="1978701167" sldId="655"/>
            <ac:spMk id="163" creationId="{EF2DFDE5-82FB-46D9-A7EF-C1631F2EE372}"/>
          </ac:spMkLst>
        </pc:spChg>
        <pc:spChg chg="mod">
          <ac:chgData name="reza kabir" userId="af3c95a13102d509" providerId="LiveId" clId="{88200EE4-F4B4-49E8-8126-B01E5FCCBE2D}" dt="2020-05-17T09:18:20.811" v="1101" actId="164"/>
          <ac:spMkLst>
            <pc:docMk/>
            <pc:sldMk cId="1978701167" sldId="655"/>
            <ac:spMk id="164" creationId="{BED5BCD7-256E-41FC-A7E8-3C5B828DDB17}"/>
          </ac:spMkLst>
        </pc:spChg>
        <pc:spChg chg="mod">
          <ac:chgData name="reza kabir" userId="af3c95a13102d509" providerId="LiveId" clId="{88200EE4-F4B4-49E8-8126-B01E5FCCBE2D}" dt="2020-05-17T09:18:20.811" v="1101" actId="164"/>
          <ac:spMkLst>
            <pc:docMk/>
            <pc:sldMk cId="1978701167" sldId="655"/>
            <ac:spMk id="165" creationId="{0D859CCB-980D-4B2A-BDA5-AF9F4CD7E78A}"/>
          </ac:spMkLst>
        </pc:spChg>
        <pc:spChg chg="mod">
          <ac:chgData name="reza kabir" userId="af3c95a13102d509" providerId="LiveId" clId="{88200EE4-F4B4-49E8-8126-B01E5FCCBE2D}" dt="2020-05-17T09:18:20.811" v="1101" actId="164"/>
          <ac:spMkLst>
            <pc:docMk/>
            <pc:sldMk cId="1978701167" sldId="655"/>
            <ac:spMk id="166" creationId="{FBCC76E0-6DEB-4D56-BAA6-C77FDB18ADD9}"/>
          </ac:spMkLst>
        </pc:spChg>
        <pc:spChg chg="mod">
          <ac:chgData name="reza kabir" userId="af3c95a13102d509" providerId="LiveId" clId="{88200EE4-F4B4-49E8-8126-B01E5FCCBE2D}" dt="2020-05-17T09:18:20.811" v="1101" actId="164"/>
          <ac:spMkLst>
            <pc:docMk/>
            <pc:sldMk cId="1978701167" sldId="655"/>
            <ac:spMk id="167" creationId="{329B0A47-5CC5-420F-95C2-132BED8F2D66}"/>
          </ac:spMkLst>
        </pc:spChg>
        <pc:spChg chg="mod">
          <ac:chgData name="reza kabir" userId="af3c95a13102d509" providerId="LiveId" clId="{88200EE4-F4B4-49E8-8126-B01E5FCCBE2D}" dt="2020-05-17T09:18:20.811" v="1101" actId="164"/>
          <ac:spMkLst>
            <pc:docMk/>
            <pc:sldMk cId="1978701167" sldId="655"/>
            <ac:spMk id="168" creationId="{DFB3A2B7-E157-45AE-9409-25B963F81E29}"/>
          </ac:spMkLst>
        </pc:spChg>
        <pc:spChg chg="mod">
          <ac:chgData name="reza kabir" userId="af3c95a13102d509" providerId="LiveId" clId="{88200EE4-F4B4-49E8-8126-B01E5FCCBE2D}" dt="2020-05-17T09:18:20.811" v="1101" actId="164"/>
          <ac:spMkLst>
            <pc:docMk/>
            <pc:sldMk cId="1978701167" sldId="655"/>
            <ac:spMk id="169" creationId="{477FC789-BC1A-4893-80C3-1B83D8575D1C}"/>
          </ac:spMkLst>
        </pc:spChg>
        <pc:spChg chg="mod">
          <ac:chgData name="reza kabir" userId="af3c95a13102d509" providerId="LiveId" clId="{88200EE4-F4B4-49E8-8126-B01E5FCCBE2D}" dt="2020-05-17T09:18:20.811" v="1101" actId="164"/>
          <ac:spMkLst>
            <pc:docMk/>
            <pc:sldMk cId="1978701167" sldId="655"/>
            <ac:spMk id="170" creationId="{1E4BAED2-A4EC-4C46-A39A-05C3FC6AD8AF}"/>
          </ac:spMkLst>
        </pc:spChg>
        <pc:spChg chg="mod">
          <ac:chgData name="reza kabir" userId="af3c95a13102d509" providerId="LiveId" clId="{88200EE4-F4B4-49E8-8126-B01E5FCCBE2D}" dt="2020-05-17T09:18:20.811" v="1101" actId="164"/>
          <ac:spMkLst>
            <pc:docMk/>
            <pc:sldMk cId="1978701167" sldId="655"/>
            <ac:spMk id="171" creationId="{0093EEFC-76ED-4BF1-AFE8-767510498D33}"/>
          </ac:spMkLst>
        </pc:spChg>
        <pc:spChg chg="mod">
          <ac:chgData name="reza kabir" userId="af3c95a13102d509" providerId="LiveId" clId="{88200EE4-F4B4-49E8-8126-B01E5FCCBE2D}" dt="2020-05-17T09:18:20.811" v="1101" actId="164"/>
          <ac:spMkLst>
            <pc:docMk/>
            <pc:sldMk cId="1978701167" sldId="655"/>
            <ac:spMk id="172" creationId="{94B011EE-FD4F-49A9-92F2-CA3D33D52B8C}"/>
          </ac:spMkLst>
        </pc:spChg>
        <pc:spChg chg="mod">
          <ac:chgData name="reza kabir" userId="af3c95a13102d509" providerId="LiveId" clId="{88200EE4-F4B4-49E8-8126-B01E5FCCBE2D}" dt="2020-05-17T09:18:20.811" v="1101" actId="164"/>
          <ac:spMkLst>
            <pc:docMk/>
            <pc:sldMk cId="1978701167" sldId="655"/>
            <ac:spMk id="173" creationId="{EB1CC407-D755-4D1D-A020-4CAB7610ED83}"/>
          </ac:spMkLst>
        </pc:spChg>
        <pc:spChg chg="mod">
          <ac:chgData name="reza kabir" userId="af3c95a13102d509" providerId="LiveId" clId="{88200EE4-F4B4-49E8-8126-B01E5FCCBE2D}" dt="2020-05-17T09:18:20.811" v="1101" actId="164"/>
          <ac:spMkLst>
            <pc:docMk/>
            <pc:sldMk cId="1978701167" sldId="655"/>
            <ac:spMk id="174" creationId="{0C3F1B25-1644-458C-9341-05D7624B7112}"/>
          </ac:spMkLst>
        </pc:spChg>
        <pc:spChg chg="mod">
          <ac:chgData name="reza kabir" userId="af3c95a13102d509" providerId="LiveId" clId="{88200EE4-F4B4-49E8-8126-B01E5FCCBE2D}" dt="2020-05-17T09:18:20.811" v="1101" actId="164"/>
          <ac:spMkLst>
            <pc:docMk/>
            <pc:sldMk cId="1978701167" sldId="655"/>
            <ac:spMk id="175" creationId="{945BF065-0748-43D4-BF97-E8EF85455948}"/>
          </ac:spMkLst>
        </pc:spChg>
        <pc:spChg chg="mod">
          <ac:chgData name="reza kabir" userId="af3c95a13102d509" providerId="LiveId" clId="{88200EE4-F4B4-49E8-8126-B01E5FCCBE2D}" dt="2020-05-17T09:18:20.811" v="1101" actId="164"/>
          <ac:spMkLst>
            <pc:docMk/>
            <pc:sldMk cId="1978701167" sldId="655"/>
            <ac:spMk id="176" creationId="{08817667-1954-4BC2-8C03-CC188E49C5F5}"/>
          </ac:spMkLst>
        </pc:spChg>
        <pc:spChg chg="mod">
          <ac:chgData name="reza kabir" userId="af3c95a13102d509" providerId="LiveId" clId="{88200EE4-F4B4-49E8-8126-B01E5FCCBE2D}" dt="2020-05-17T09:18:20.811" v="1101" actId="164"/>
          <ac:spMkLst>
            <pc:docMk/>
            <pc:sldMk cId="1978701167" sldId="655"/>
            <ac:spMk id="177" creationId="{BE7AF26F-D494-40CF-AF71-3A88FBA42ADD}"/>
          </ac:spMkLst>
        </pc:spChg>
        <pc:spChg chg="mod">
          <ac:chgData name="reza kabir" userId="af3c95a13102d509" providerId="LiveId" clId="{88200EE4-F4B4-49E8-8126-B01E5FCCBE2D}" dt="2020-05-17T09:18:20.811" v="1101" actId="164"/>
          <ac:spMkLst>
            <pc:docMk/>
            <pc:sldMk cId="1978701167" sldId="655"/>
            <ac:spMk id="178" creationId="{9C59411B-3F90-409E-8114-DFF04B94F114}"/>
          </ac:spMkLst>
        </pc:spChg>
        <pc:spChg chg="mod">
          <ac:chgData name="reza kabir" userId="af3c95a13102d509" providerId="LiveId" clId="{88200EE4-F4B4-49E8-8126-B01E5FCCBE2D}" dt="2020-05-17T09:18:20.811" v="1101" actId="164"/>
          <ac:spMkLst>
            <pc:docMk/>
            <pc:sldMk cId="1978701167" sldId="655"/>
            <ac:spMk id="179" creationId="{05E155F2-5043-467E-99F5-20C141C9C4C2}"/>
          </ac:spMkLst>
        </pc:spChg>
        <pc:spChg chg="mod">
          <ac:chgData name="reza kabir" userId="af3c95a13102d509" providerId="LiveId" clId="{88200EE4-F4B4-49E8-8126-B01E5FCCBE2D}" dt="2020-05-17T09:18:20.811" v="1101" actId="164"/>
          <ac:spMkLst>
            <pc:docMk/>
            <pc:sldMk cId="1978701167" sldId="655"/>
            <ac:spMk id="180" creationId="{CB1BAA14-BDEA-4A4C-8712-867C2DB351A8}"/>
          </ac:spMkLst>
        </pc:spChg>
        <pc:spChg chg="mod">
          <ac:chgData name="reza kabir" userId="af3c95a13102d509" providerId="LiveId" clId="{88200EE4-F4B4-49E8-8126-B01E5FCCBE2D}" dt="2020-05-17T09:18:20.811" v="1101" actId="164"/>
          <ac:spMkLst>
            <pc:docMk/>
            <pc:sldMk cId="1978701167" sldId="655"/>
            <ac:spMk id="181" creationId="{A6B9FB81-FE59-4A2C-8318-7AD96D386C8F}"/>
          </ac:spMkLst>
        </pc:spChg>
        <pc:spChg chg="mod">
          <ac:chgData name="reza kabir" userId="af3c95a13102d509" providerId="LiveId" clId="{88200EE4-F4B4-49E8-8126-B01E5FCCBE2D}" dt="2020-05-17T09:18:20.811" v="1101" actId="164"/>
          <ac:spMkLst>
            <pc:docMk/>
            <pc:sldMk cId="1978701167" sldId="655"/>
            <ac:spMk id="182" creationId="{24EDA76B-7348-4B6F-88CF-7C55F669FDB5}"/>
          </ac:spMkLst>
        </pc:spChg>
        <pc:spChg chg="mod">
          <ac:chgData name="reza kabir" userId="af3c95a13102d509" providerId="LiveId" clId="{88200EE4-F4B4-49E8-8126-B01E5FCCBE2D}" dt="2020-05-17T09:18:20.811" v="1101" actId="164"/>
          <ac:spMkLst>
            <pc:docMk/>
            <pc:sldMk cId="1978701167" sldId="655"/>
            <ac:spMk id="183" creationId="{5901905F-5DD4-4A97-AD8D-DAB2B5ECF276}"/>
          </ac:spMkLst>
        </pc:spChg>
        <pc:spChg chg="mod">
          <ac:chgData name="reza kabir" userId="af3c95a13102d509" providerId="LiveId" clId="{88200EE4-F4B4-49E8-8126-B01E5FCCBE2D}" dt="2020-05-17T09:18:20.811" v="1101" actId="164"/>
          <ac:spMkLst>
            <pc:docMk/>
            <pc:sldMk cId="1978701167" sldId="655"/>
            <ac:spMk id="184" creationId="{39CC6F30-1359-44FB-A9CA-1FF9E90F9AA3}"/>
          </ac:spMkLst>
        </pc:spChg>
        <pc:spChg chg="mod">
          <ac:chgData name="reza kabir" userId="af3c95a13102d509" providerId="LiveId" clId="{88200EE4-F4B4-49E8-8126-B01E5FCCBE2D}" dt="2020-05-17T09:18:20.811" v="1101" actId="164"/>
          <ac:spMkLst>
            <pc:docMk/>
            <pc:sldMk cId="1978701167" sldId="655"/>
            <ac:spMk id="185" creationId="{205F15C3-A247-413B-9ABB-62F00247F9A5}"/>
          </ac:spMkLst>
        </pc:spChg>
        <pc:spChg chg="mod">
          <ac:chgData name="reza kabir" userId="af3c95a13102d509" providerId="LiveId" clId="{88200EE4-F4B4-49E8-8126-B01E5FCCBE2D}" dt="2020-05-17T09:18:20.811" v="1101" actId="164"/>
          <ac:spMkLst>
            <pc:docMk/>
            <pc:sldMk cId="1978701167" sldId="655"/>
            <ac:spMk id="186" creationId="{3804ABBA-3D7A-4449-9497-27298C2A6611}"/>
          </ac:spMkLst>
        </pc:spChg>
        <pc:spChg chg="mod">
          <ac:chgData name="reza kabir" userId="af3c95a13102d509" providerId="LiveId" clId="{88200EE4-F4B4-49E8-8126-B01E5FCCBE2D}" dt="2020-05-17T09:18:20.811" v="1101" actId="164"/>
          <ac:spMkLst>
            <pc:docMk/>
            <pc:sldMk cId="1978701167" sldId="655"/>
            <ac:spMk id="187" creationId="{4075DCDA-A41C-464A-B8E3-B0AF7FEA98BE}"/>
          </ac:spMkLst>
        </pc:spChg>
        <pc:spChg chg="mod">
          <ac:chgData name="reza kabir" userId="af3c95a13102d509" providerId="LiveId" clId="{88200EE4-F4B4-49E8-8126-B01E5FCCBE2D}" dt="2020-05-17T09:18:20.811" v="1101" actId="164"/>
          <ac:spMkLst>
            <pc:docMk/>
            <pc:sldMk cId="1978701167" sldId="655"/>
            <ac:spMk id="188" creationId="{BC627919-8825-4759-BFEA-3B05FAA5B70C}"/>
          </ac:spMkLst>
        </pc:spChg>
        <pc:spChg chg="mod">
          <ac:chgData name="reza kabir" userId="af3c95a13102d509" providerId="LiveId" clId="{88200EE4-F4B4-49E8-8126-B01E5FCCBE2D}" dt="2020-05-17T09:18:20.811" v="1101" actId="164"/>
          <ac:spMkLst>
            <pc:docMk/>
            <pc:sldMk cId="1978701167" sldId="655"/>
            <ac:spMk id="189" creationId="{5E02C807-720C-4398-9FC3-32C2F3FEC729}"/>
          </ac:spMkLst>
        </pc:spChg>
        <pc:spChg chg="mod">
          <ac:chgData name="reza kabir" userId="af3c95a13102d509" providerId="LiveId" clId="{88200EE4-F4B4-49E8-8126-B01E5FCCBE2D}" dt="2020-05-17T09:18:20.811" v="1101" actId="164"/>
          <ac:spMkLst>
            <pc:docMk/>
            <pc:sldMk cId="1978701167" sldId="655"/>
            <ac:spMk id="190" creationId="{AD3F830B-C193-41F9-913F-5DFC6683C3FE}"/>
          </ac:spMkLst>
        </pc:spChg>
        <pc:spChg chg="mod">
          <ac:chgData name="reza kabir" userId="af3c95a13102d509" providerId="LiveId" clId="{88200EE4-F4B4-49E8-8126-B01E5FCCBE2D}" dt="2020-05-17T09:18:20.811" v="1101" actId="164"/>
          <ac:spMkLst>
            <pc:docMk/>
            <pc:sldMk cId="1978701167" sldId="655"/>
            <ac:spMk id="191" creationId="{19874707-6AB8-488B-AC28-1A4555CFA555}"/>
          </ac:spMkLst>
        </pc:spChg>
        <pc:spChg chg="mod">
          <ac:chgData name="reza kabir" userId="af3c95a13102d509" providerId="LiveId" clId="{88200EE4-F4B4-49E8-8126-B01E5FCCBE2D}" dt="2020-05-17T09:18:20.811" v="1101" actId="164"/>
          <ac:spMkLst>
            <pc:docMk/>
            <pc:sldMk cId="1978701167" sldId="655"/>
            <ac:spMk id="192" creationId="{177AD680-2EC0-46D9-B9FE-1A3302C380A8}"/>
          </ac:spMkLst>
        </pc:spChg>
        <pc:spChg chg="mod">
          <ac:chgData name="reza kabir" userId="af3c95a13102d509" providerId="LiveId" clId="{88200EE4-F4B4-49E8-8126-B01E5FCCBE2D}" dt="2020-05-17T09:18:20.811" v="1101" actId="164"/>
          <ac:spMkLst>
            <pc:docMk/>
            <pc:sldMk cId="1978701167" sldId="655"/>
            <ac:spMk id="193" creationId="{6BCE9B60-62B0-4179-982D-419F0FB169AB}"/>
          </ac:spMkLst>
        </pc:spChg>
        <pc:spChg chg="mod">
          <ac:chgData name="reza kabir" userId="af3c95a13102d509" providerId="LiveId" clId="{88200EE4-F4B4-49E8-8126-B01E5FCCBE2D}" dt="2020-05-17T09:18:20.811" v="1101" actId="164"/>
          <ac:spMkLst>
            <pc:docMk/>
            <pc:sldMk cId="1978701167" sldId="655"/>
            <ac:spMk id="194" creationId="{0828A7D3-CC48-4639-B26C-CD0440418F7B}"/>
          </ac:spMkLst>
        </pc:spChg>
        <pc:spChg chg="mod">
          <ac:chgData name="reza kabir" userId="af3c95a13102d509" providerId="LiveId" clId="{88200EE4-F4B4-49E8-8126-B01E5FCCBE2D}" dt="2020-05-17T09:18:20.811" v="1101" actId="164"/>
          <ac:spMkLst>
            <pc:docMk/>
            <pc:sldMk cId="1978701167" sldId="655"/>
            <ac:spMk id="195" creationId="{98A1C122-7711-477E-9EFE-57CDE7210A16}"/>
          </ac:spMkLst>
        </pc:spChg>
        <pc:spChg chg="mod">
          <ac:chgData name="reza kabir" userId="af3c95a13102d509" providerId="LiveId" clId="{88200EE4-F4B4-49E8-8126-B01E5FCCBE2D}" dt="2020-05-17T09:18:20.811" v="1101" actId="164"/>
          <ac:spMkLst>
            <pc:docMk/>
            <pc:sldMk cId="1978701167" sldId="655"/>
            <ac:spMk id="196" creationId="{2CB41EE5-0854-4532-8E8A-CAE1847ECA8D}"/>
          </ac:spMkLst>
        </pc:spChg>
        <pc:spChg chg="mod">
          <ac:chgData name="reza kabir" userId="af3c95a13102d509" providerId="LiveId" clId="{88200EE4-F4B4-49E8-8126-B01E5FCCBE2D}" dt="2020-05-17T09:18:20.811" v="1101" actId="164"/>
          <ac:spMkLst>
            <pc:docMk/>
            <pc:sldMk cId="1978701167" sldId="655"/>
            <ac:spMk id="197" creationId="{9CF66099-8CFB-457D-8A7F-FB06FEA3598A}"/>
          </ac:spMkLst>
        </pc:spChg>
        <pc:spChg chg="mod">
          <ac:chgData name="reza kabir" userId="af3c95a13102d509" providerId="LiveId" clId="{88200EE4-F4B4-49E8-8126-B01E5FCCBE2D}" dt="2020-05-17T09:18:20.811" v="1101" actId="164"/>
          <ac:spMkLst>
            <pc:docMk/>
            <pc:sldMk cId="1978701167" sldId="655"/>
            <ac:spMk id="198" creationId="{FD25F000-8093-40D3-AB78-A571F3EB2FD9}"/>
          </ac:spMkLst>
        </pc:spChg>
        <pc:spChg chg="mod">
          <ac:chgData name="reza kabir" userId="af3c95a13102d509" providerId="LiveId" clId="{88200EE4-F4B4-49E8-8126-B01E5FCCBE2D}" dt="2020-05-17T09:18:20.811" v="1101" actId="164"/>
          <ac:spMkLst>
            <pc:docMk/>
            <pc:sldMk cId="1978701167" sldId="655"/>
            <ac:spMk id="199" creationId="{8ED28D19-35B1-4FEC-AFF8-6492A99A5415}"/>
          </ac:spMkLst>
        </pc:spChg>
        <pc:spChg chg="mod">
          <ac:chgData name="reza kabir" userId="af3c95a13102d509" providerId="LiveId" clId="{88200EE4-F4B4-49E8-8126-B01E5FCCBE2D}" dt="2020-05-17T09:18:20.811" v="1101" actId="164"/>
          <ac:spMkLst>
            <pc:docMk/>
            <pc:sldMk cId="1978701167" sldId="655"/>
            <ac:spMk id="200" creationId="{7366CE16-6826-468F-AD31-BA725DF1DA33}"/>
          </ac:spMkLst>
        </pc:spChg>
        <pc:spChg chg="mod">
          <ac:chgData name="reza kabir" userId="af3c95a13102d509" providerId="LiveId" clId="{88200EE4-F4B4-49E8-8126-B01E5FCCBE2D}" dt="2020-05-17T09:18:20.811" v="1101" actId="164"/>
          <ac:spMkLst>
            <pc:docMk/>
            <pc:sldMk cId="1978701167" sldId="655"/>
            <ac:spMk id="201" creationId="{7A5DC121-EF8E-46DB-AFFD-4AC3485C21CD}"/>
          </ac:spMkLst>
        </pc:spChg>
        <pc:spChg chg="mod">
          <ac:chgData name="reza kabir" userId="af3c95a13102d509" providerId="LiveId" clId="{88200EE4-F4B4-49E8-8126-B01E5FCCBE2D}" dt="2020-05-17T09:18:20.811" v="1101" actId="164"/>
          <ac:spMkLst>
            <pc:docMk/>
            <pc:sldMk cId="1978701167" sldId="655"/>
            <ac:spMk id="202" creationId="{A1746799-B1BA-44AE-9DA3-CF5071C41220}"/>
          </ac:spMkLst>
        </pc:spChg>
        <pc:spChg chg="mod">
          <ac:chgData name="reza kabir" userId="af3c95a13102d509" providerId="LiveId" clId="{88200EE4-F4B4-49E8-8126-B01E5FCCBE2D}" dt="2020-05-17T09:18:20.811" v="1101" actId="164"/>
          <ac:spMkLst>
            <pc:docMk/>
            <pc:sldMk cId="1978701167" sldId="655"/>
            <ac:spMk id="203" creationId="{349DDABE-783F-4B8E-9F92-7AABAEC2CF0A}"/>
          </ac:spMkLst>
        </pc:spChg>
        <pc:spChg chg="mod">
          <ac:chgData name="reza kabir" userId="af3c95a13102d509" providerId="LiveId" clId="{88200EE4-F4B4-49E8-8126-B01E5FCCBE2D}" dt="2020-05-17T09:18:20.811" v="1101" actId="164"/>
          <ac:spMkLst>
            <pc:docMk/>
            <pc:sldMk cId="1978701167" sldId="655"/>
            <ac:spMk id="204" creationId="{17B8AFBF-87D5-4A7B-A1DB-AFB47911CB62}"/>
          </ac:spMkLst>
        </pc:spChg>
        <pc:spChg chg="mod">
          <ac:chgData name="reza kabir" userId="af3c95a13102d509" providerId="LiveId" clId="{88200EE4-F4B4-49E8-8126-B01E5FCCBE2D}" dt="2020-05-17T09:18:20.811" v="1101" actId="164"/>
          <ac:spMkLst>
            <pc:docMk/>
            <pc:sldMk cId="1978701167" sldId="655"/>
            <ac:spMk id="205" creationId="{3CA569CB-2C24-4738-9C53-D7773E17970D}"/>
          </ac:spMkLst>
        </pc:spChg>
        <pc:spChg chg="mod">
          <ac:chgData name="reza kabir" userId="af3c95a13102d509" providerId="LiveId" clId="{88200EE4-F4B4-49E8-8126-B01E5FCCBE2D}" dt="2020-05-17T09:18:20.811" v="1101" actId="164"/>
          <ac:spMkLst>
            <pc:docMk/>
            <pc:sldMk cId="1978701167" sldId="655"/>
            <ac:spMk id="206" creationId="{22211F29-1EC6-46FA-9892-2E5AA178E426}"/>
          </ac:spMkLst>
        </pc:spChg>
        <pc:spChg chg="mod">
          <ac:chgData name="reza kabir" userId="af3c95a13102d509" providerId="LiveId" clId="{88200EE4-F4B4-49E8-8126-B01E5FCCBE2D}" dt="2020-05-17T09:18:20.811" v="1101" actId="164"/>
          <ac:spMkLst>
            <pc:docMk/>
            <pc:sldMk cId="1978701167" sldId="655"/>
            <ac:spMk id="207" creationId="{B73FD8BF-2881-4C13-ABDD-311A2DFCF31C}"/>
          </ac:spMkLst>
        </pc:spChg>
        <pc:spChg chg="mod">
          <ac:chgData name="reza kabir" userId="af3c95a13102d509" providerId="LiveId" clId="{88200EE4-F4B4-49E8-8126-B01E5FCCBE2D}" dt="2020-05-17T09:18:20.811" v="1101" actId="164"/>
          <ac:spMkLst>
            <pc:docMk/>
            <pc:sldMk cId="1978701167" sldId="655"/>
            <ac:spMk id="208" creationId="{93EB6B58-1BDC-4209-ADBF-A93641EDC909}"/>
          </ac:spMkLst>
        </pc:spChg>
        <pc:spChg chg="mod">
          <ac:chgData name="reza kabir" userId="af3c95a13102d509" providerId="LiveId" clId="{88200EE4-F4B4-49E8-8126-B01E5FCCBE2D}" dt="2020-05-17T09:18:20.811" v="1101" actId="164"/>
          <ac:spMkLst>
            <pc:docMk/>
            <pc:sldMk cId="1978701167" sldId="655"/>
            <ac:spMk id="209" creationId="{3411B4F7-A27A-4FE9-AB48-843109F71479}"/>
          </ac:spMkLst>
        </pc:spChg>
        <pc:spChg chg="mod">
          <ac:chgData name="reza kabir" userId="af3c95a13102d509" providerId="LiveId" clId="{88200EE4-F4B4-49E8-8126-B01E5FCCBE2D}" dt="2020-05-17T09:18:20.811" v="1101" actId="164"/>
          <ac:spMkLst>
            <pc:docMk/>
            <pc:sldMk cId="1978701167" sldId="655"/>
            <ac:spMk id="210" creationId="{B927B9FE-EA98-47D6-A784-55A2E6254F4E}"/>
          </ac:spMkLst>
        </pc:spChg>
        <pc:spChg chg="mod">
          <ac:chgData name="reza kabir" userId="af3c95a13102d509" providerId="LiveId" clId="{88200EE4-F4B4-49E8-8126-B01E5FCCBE2D}" dt="2020-05-17T09:18:20.811" v="1101" actId="164"/>
          <ac:spMkLst>
            <pc:docMk/>
            <pc:sldMk cId="1978701167" sldId="655"/>
            <ac:spMk id="211" creationId="{C5443FA3-3D1A-4CD4-BE67-DB1595CDB7EB}"/>
          </ac:spMkLst>
        </pc:spChg>
        <pc:spChg chg="mod">
          <ac:chgData name="reza kabir" userId="af3c95a13102d509" providerId="LiveId" clId="{88200EE4-F4B4-49E8-8126-B01E5FCCBE2D}" dt="2020-05-17T09:18:20.811" v="1101" actId="164"/>
          <ac:spMkLst>
            <pc:docMk/>
            <pc:sldMk cId="1978701167" sldId="655"/>
            <ac:spMk id="212" creationId="{9C61D90E-D0A3-43D0-9A6E-081AD36F6352}"/>
          </ac:spMkLst>
        </pc:spChg>
        <pc:spChg chg="mod">
          <ac:chgData name="reza kabir" userId="af3c95a13102d509" providerId="LiveId" clId="{88200EE4-F4B4-49E8-8126-B01E5FCCBE2D}" dt="2020-05-17T09:18:20.811" v="1101" actId="164"/>
          <ac:spMkLst>
            <pc:docMk/>
            <pc:sldMk cId="1978701167" sldId="655"/>
            <ac:spMk id="213" creationId="{5C3AA347-0BEE-4A79-B807-3D3EE78E2F09}"/>
          </ac:spMkLst>
        </pc:spChg>
        <pc:spChg chg="mod">
          <ac:chgData name="reza kabir" userId="af3c95a13102d509" providerId="LiveId" clId="{88200EE4-F4B4-49E8-8126-B01E5FCCBE2D}" dt="2020-05-17T09:18:20.811" v="1101" actId="164"/>
          <ac:spMkLst>
            <pc:docMk/>
            <pc:sldMk cId="1978701167" sldId="655"/>
            <ac:spMk id="214" creationId="{1B72F91B-8FD9-4386-9131-7C47789F9A0F}"/>
          </ac:spMkLst>
        </pc:spChg>
        <pc:spChg chg="mod">
          <ac:chgData name="reza kabir" userId="af3c95a13102d509" providerId="LiveId" clId="{88200EE4-F4B4-49E8-8126-B01E5FCCBE2D}" dt="2020-05-17T09:18:20.811" v="1101" actId="164"/>
          <ac:spMkLst>
            <pc:docMk/>
            <pc:sldMk cId="1978701167" sldId="655"/>
            <ac:spMk id="215" creationId="{286269BC-A298-4DDF-B359-1A12E6C10FA9}"/>
          </ac:spMkLst>
        </pc:spChg>
        <pc:spChg chg="mod">
          <ac:chgData name="reza kabir" userId="af3c95a13102d509" providerId="LiveId" clId="{88200EE4-F4B4-49E8-8126-B01E5FCCBE2D}" dt="2020-05-17T09:18:20.811" v="1101" actId="164"/>
          <ac:spMkLst>
            <pc:docMk/>
            <pc:sldMk cId="1978701167" sldId="655"/>
            <ac:spMk id="216" creationId="{3B29245F-A771-4A37-B514-9E15F2117A74}"/>
          </ac:spMkLst>
        </pc:spChg>
        <pc:spChg chg="mod">
          <ac:chgData name="reza kabir" userId="af3c95a13102d509" providerId="LiveId" clId="{88200EE4-F4B4-49E8-8126-B01E5FCCBE2D}" dt="2020-05-17T09:18:20.811" v="1101" actId="164"/>
          <ac:spMkLst>
            <pc:docMk/>
            <pc:sldMk cId="1978701167" sldId="655"/>
            <ac:spMk id="217" creationId="{A02B4E16-7B5D-41A4-84D2-EF3C6EBC028F}"/>
          </ac:spMkLst>
        </pc:spChg>
        <pc:spChg chg="mod">
          <ac:chgData name="reza kabir" userId="af3c95a13102d509" providerId="LiveId" clId="{88200EE4-F4B4-49E8-8126-B01E5FCCBE2D}" dt="2020-05-17T09:18:20.811" v="1101" actId="164"/>
          <ac:spMkLst>
            <pc:docMk/>
            <pc:sldMk cId="1978701167" sldId="655"/>
            <ac:spMk id="218" creationId="{483D1530-9D6F-4623-94B9-2EBD2A6B2974}"/>
          </ac:spMkLst>
        </pc:spChg>
        <pc:spChg chg="mod">
          <ac:chgData name="reza kabir" userId="af3c95a13102d509" providerId="LiveId" clId="{88200EE4-F4B4-49E8-8126-B01E5FCCBE2D}" dt="2020-05-17T09:18:20.811" v="1101" actId="164"/>
          <ac:spMkLst>
            <pc:docMk/>
            <pc:sldMk cId="1978701167" sldId="655"/>
            <ac:spMk id="219" creationId="{9A2094D2-B4A8-4F73-B3DA-E3E2FD783381}"/>
          </ac:spMkLst>
        </pc:spChg>
        <pc:spChg chg="mod">
          <ac:chgData name="reza kabir" userId="af3c95a13102d509" providerId="LiveId" clId="{88200EE4-F4B4-49E8-8126-B01E5FCCBE2D}" dt="2020-05-17T09:18:20.811" v="1101" actId="164"/>
          <ac:spMkLst>
            <pc:docMk/>
            <pc:sldMk cId="1978701167" sldId="655"/>
            <ac:spMk id="220" creationId="{6610CFA4-5AD5-46C2-AAC3-B585CD5EBA99}"/>
          </ac:spMkLst>
        </pc:spChg>
        <pc:spChg chg="mod">
          <ac:chgData name="reza kabir" userId="af3c95a13102d509" providerId="LiveId" clId="{88200EE4-F4B4-49E8-8126-B01E5FCCBE2D}" dt="2020-05-17T09:18:20.811" v="1101" actId="164"/>
          <ac:spMkLst>
            <pc:docMk/>
            <pc:sldMk cId="1978701167" sldId="655"/>
            <ac:spMk id="221" creationId="{F9F1A85E-374F-4E20-ADA9-B0F46B0DB8B3}"/>
          </ac:spMkLst>
        </pc:spChg>
        <pc:spChg chg="mod">
          <ac:chgData name="reza kabir" userId="af3c95a13102d509" providerId="LiveId" clId="{88200EE4-F4B4-49E8-8126-B01E5FCCBE2D}" dt="2020-05-17T09:18:20.811" v="1101" actId="164"/>
          <ac:spMkLst>
            <pc:docMk/>
            <pc:sldMk cId="1978701167" sldId="655"/>
            <ac:spMk id="222" creationId="{546F9105-3F12-469C-8A41-62D51EE104BF}"/>
          </ac:spMkLst>
        </pc:spChg>
        <pc:spChg chg="mod">
          <ac:chgData name="reza kabir" userId="af3c95a13102d509" providerId="LiveId" clId="{88200EE4-F4B4-49E8-8126-B01E5FCCBE2D}" dt="2020-05-17T09:18:20.811" v="1101" actId="164"/>
          <ac:spMkLst>
            <pc:docMk/>
            <pc:sldMk cId="1978701167" sldId="655"/>
            <ac:spMk id="223" creationId="{2EA1F850-2A71-4C6A-A9CA-3E0BBFF48B22}"/>
          </ac:spMkLst>
        </pc:spChg>
        <pc:spChg chg="mod">
          <ac:chgData name="reza kabir" userId="af3c95a13102d509" providerId="LiveId" clId="{88200EE4-F4B4-49E8-8126-B01E5FCCBE2D}" dt="2020-05-17T09:18:20.811" v="1101" actId="164"/>
          <ac:spMkLst>
            <pc:docMk/>
            <pc:sldMk cId="1978701167" sldId="655"/>
            <ac:spMk id="224" creationId="{F31288B1-D58F-4173-A769-203288B7D511}"/>
          </ac:spMkLst>
        </pc:spChg>
        <pc:spChg chg="mod">
          <ac:chgData name="reza kabir" userId="af3c95a13102d509" providerId="LiveId" clId="{88200EE4-F4B4-49E8-8126-B01E5FCCBE2D}" dt="2020-05-17T09:18:20.811" v="1101" actId="164"/>
          <ac:spMkLst>
            <pc:docMk/>
            <pc:sldMk cId="1978701167" sldId="655"/>
            <ac:spMk id="225" creationId="{FD1B7CF1-4282-44DC-A058-CBBABBB8BAB1}"/>
          </ac:spMkLst>
        </pc:spChg>
        <pc:spChg chg="mod">
          <ac:chgData name="reza kabir" userId="af3c95a13102d509" providerId="LiveId" clId="{88200EE4-F4B4-49E8-8126-B01E5FCCBE2D}" dt="2020-05-17T09:18:20.811" v="1101" actId="164"/>
          <ac:spMkLst>
            <pc:docMk/>
            <pc:sldMk cId="1978701167" sldId="655"/>
            <ac:spMk id="226" creationId="{50ECC379-A729-4943-BC99-76B2F82EE38B}"/>
          </ac:spMkLst>
        </pc:spChg>
        <pc:spChg chg="mod">
          <ac:chgData name="reza kabir" userId="af3c95a13102d509" providerId="LiveId" clId="{88200EE4-F4B4-49E8-8126-B01E5FCCBE2D}" dt="2020-05-17T09:18:20.811" v="1101" actId="164"/>
          <ac:spMkLst>
            <pc:docMk/>
            <pc:sldMk cId="1978701167" sldId="655"/>
            <ac:spMk id="227" creationId="{4BD89F29-ECEA-414B-A46B-F1BDB477ECDF}"/>
          </ac:spMkLst>
        </pc:spChg>
        <pc:spChg chg="mod">
          <ac:chgData name="reza kabir" userId="af3c95a13102d509" providerId="LiveId" clId="{88200EE4-F4B4-49E8-8126-B01E5FCCBE2D}" dt="2020-05-17T09:18:20.811" v="1101" actId="164"/>
          <ac:spMkLst>
            <pc:docMk/>
            <pc:sldMk cId="1978701167" sldId="655"/>
            <ac:spMk id="228" creationId="{FEBE1FE1-EB60-4819-B12D-A5692F0C1C6F}"/>
          </ac:spMkLst>
        </pc:spChg>
        <pc:spChg chg="mod">
          <ac:chgData name="reza kabir" userId="af3c95a13102d509" providerId="LiveId" clId="{88200EE4-F4B4-49E8-8126-B01E5FCCBE2D}" dt="2020-05-17T09:18:20.811" v="1101" actId="164"/>
          <ac:spMkLst>
            <pc:docMk/>
            <pc:sldMk cId="1978701167" sldId="655"/>
            <ac:spMk id="229" creationId="{F274D945-0318-47EC-8905-17B75DF3A8A3}"/>
          </ac:spMkLst>
        </pc:spChg>
        <pc:spChg chg="mod">
          <ac:chgData name="reza kabir" userId="af3c95a13102d509" providerId="LiveId" clId="{88200EE4-F4B4-49E8-8126-B01E5FCCBE2D}" dt="2020-05-17T09:18:20.811" v="1101" actId="164"/>
          <ac:spMkLst>
            <pc:docMk/>
            <pc:sldMk cId="1978701167" sldId="655"/>
            <ac:spMk id="230" creationId="{2C7F3343-504F-4767-AD2B-FB2BB7C2B425}"/>
          </ac:spMkLst>
        </pc:spChg>
        <pc:spChg chg="mod">
          <ac:chgData name="reza kabir" userId="af3c95a13102d509" providerId="LiveId" clId="{88200EE4-F4B4-49E8-8126-B01E5FCCBE2D}" dt="2020-05-17T09:18:20.811" v="1101" actId="164"/>
          <ac:spMkLst>
            <pc:docMk/>
            <pc:sldMk cId="1978701167" sldId="655"/>
            <ac:spMk id="231" creationId="{C3442611-A09F-4572-8C6F-C0C2CC38851E}"/>
          </ac:spMkLst>
        </pc:spChg>
        <pc:spChg chg="mod">
          <ac:chgData name="reza kabir" userId="af3c95a13102d509" providerId="LiveId" clId="{88200EE4-F4B4-49E8-8126-B01E5FCCBE2D}" dt="2020-05-17T09:18:20.811" v="1101" actId="164"/>
          <ac:spMkLst>
            <pc:docMk/>
            <pc:sldMk cId="1978701167" sldId="655"/>
            <ac:spMk id="232" creationId="{B125B90C-6800-4C16-8B9D-B86BCCFA3168}"/>
          </ac:spMkLst>
        </pc:spChg>
        <pc:spChg chg="mod">
          <ac:chgData name="reza kabir" userId="af3c95a13102d509" providerId="LiveId" clId="{88200EE4-F4B4-49E8-8126-B01E5FCCBE2D}" dt="2020-05-17T09:18:20.811" v="1101" actId="164"/>
          <ac:spMkLst>
            <pc:docMk/>
            <pc:sldMk cId="1978701167" sldId="655"/>
            <ac:spMk id="233" creationId="{1A8B6154-4CF9-4CFE-AE9E-1183E34C3AC5}"/>
          </ac:spMkLst>
        </pc:spChg>
        <pc:spChg chg="mod">
          <ac:chgData name="reza kabir" userId="af3c95a13102d509" providerId="LiveId" clId="{88200EE4-F4B4-49E8-8126-B01E5FCCBE2D}" dt="2020-05-17T09:18:20.811" v="1101" actId="164"/>
          <ac:spMkLst>
            <pc:docMk/>
            <pc:sldMk cId="1978701167" sldId="655"/>
            <ac:spMk id="234" creationId="{06CCD05A-4387-47A6-95D0-623AF04BFE76}"/>
          </ac:spMkLst>
        </pc:spChg>
        <pc:spChg chg="mod">
          <ac:chgData name="reza kabir" userId="af3c95a13102d509" providerId="LiveId" clId="{88200EE4-F4B4-49E8-8126-B01E5FCCBE2D}" dt="2020-05-17T09:18:20.811" v="1101" actId="164"/>
          <ac:spMkLst>
            <pc:docMk/>
            <pc:sldMk cId="1978701167" sldId="655"/>
            <ac:spMk id="235" creationId="{B6DD5291-79F8-49F8-888E-AA1C32F429A8}"/>
          </ac:spMkLst>
        </pc:spChg>
        <pc:spChg chg="mod">
          <ac:chgData name="reza kabir" userId="af3c95a13102d509" providerId="LiveId" clId="{88200EE4-F4B4-49E8-8126-B01E5FCCBE2D}" dt="2020-05-17T09:18:20.811" v="1101" actId="164"/>
          <ac:spMkLst>
            <pc:docMk/>
            <pc:sldMk cId="1978701167" sldId="655"/>
            <ac:spMk id="236" creationId="{8DEA1A2E-9F06-48E2-B6E7-122336696AF7}"/>
          </ac:spMkLst>
        </pc:spChg>
        <pc:spChg chg="mod">
          <ac:chgData name="reza kabir" userId="af3c95a13102d509" providerId="LiveId" clId="{88200EE4-F4B4-49E8-8126-B01E5FCCBE2D}" dt="2020-05-17T09:18:20.811" v="1101" actId="164"/>
          <ac:spMkLst>
            <pc:docMk/>
            <pc:sldMk cId="1978701167" sldId="655"/>
            <ac:spMk id="237" creationId="{98A3F0BD-6825-4D19-9A5A-CAF9B6FA884A}"/>
          </ac:spMkLst>
        </pc:spChg>
        <pc:spChg chg="mod">
          <ac:chgData name="reza kabir" userId="af3c95a13102d509" providerId="LiveId" clId="{88200EE4-F4B4-49E8-8126-B01E5FCCBE2D}" dt="2020-05-17T09:18:20.811" v="1101" actId="164"/>
          <ac:spMkLst>
            <pc:docMk/>
            <pc:sldMk cId="1978701167" sldId="655"/>
            <ac:spMk id="238" creationId="{C377220F-5248-4DC4-B6FF-1255A0115DCF}"/>
          </ac:spMkLst>
        </pc:spChg>
        <pc:spChg chg="mod">
          <ac:chgData name="reza kabir" userId="af3c95a13102d509" providerId="LiveId" clId="{88200EE4-F4B4-49E8-8126-B01E5FCCBE2D}" dt="2020-05-17T09:18:20.811" v="1101" actId="164"/>
          <ac:spMkLst>
            <pc:docMk/>
            <pc:sldMk cId="1978701167" sldId="655"/>
            <ac:spMk id="239" creationId="{6B69144E-73C3-4776-8F57-4FD54F48607F}"/>
          </ac:spMkLst>
        </pc:spChg>
        <pc:spChg chg="mod">
          <ac:chgData name="reza kabir" userId="af3c95a13102d509" providerId="LiveId" clId="{88200EE4-F4B4-49E8-8126-B01E5FCCBE2D}" dt="2020-05-17T09:18:20.811" v="1101" actId="164"/>
          <ac:spMkLst>
            <pc:docMk/>
            <pc:sldMk cId="1978701167" sldId="655"/>
            <ac:spMk id="240" creationId="{95763BF0-EFD6-4B86-8722-B6B2DB4AE332}"/>
          </ac:spMkLst>
        </pc:spChg>
        <pc:spChg chg="mod">
          <ac:chgData name="reza kabir" userId="af3c95a13102d509" providerId="LiveId" clId="{88200EE4-F4B4-49E8-8126-B01E5FCCBE2D}" dt="2020-05-17T09:18:20.811" v="1101" actId="164"/>
          <ac:spMkLst>
            <pc:docMk/>
            <pc:sldMk cId="1978701167" sldId="655"/>
            <ac:spMk id="241" creationId="{A9D39C87-88CE-49BD-87B4-373CE01B975B}"/>
          </ac:spMkLst>
        </pc:spChg>
        <pc:spChg chg="mod">
          <ac:chgData name="reza kabir" userId="af3c95a13102d509" providerId="LiveId" clId="{88200EE4-F4B4-49E8-8126-B01E5FCCBE2D}" dt="2020-05-17T09:18:20.811" v="1101" actId="164"/>
          <ac:spMkLst>
            <pc:docMk/>
            <pc:sldMk cId="1978701167" sldId="655"/>
            <ac:spMk id="242" creationId="{29D64EF3-AF53-4B80-864C-BAC056C80150}"/>
          </ac:spMkLst>
        </pc:spChg>
        <pc:spChg chg="mod">
          <ac:chgData name="reza kabir" userId="af3c95a13102d509" providerId="LiveId" clId="{88200EE4-F4B4-49E8-8126-B01E5FCCBE2D}" dt="2020-05-17T09:18:20.811" v="1101" actId="164"/>
          <ac:spMkLst>
            <pc:docMk/>
            <pc:sldMk cId="1978701167" sldId="655"/>
            <ac:spMk id="243" creationId="{E111FA5B-672E-4671-A9FE-3AECB18DE440}"/>
          </ac:spMkLst>
        </pc:spChg>
        <pc:spChg chg="mod">
          <ac:chgData name="reza kabir" userId="af3c95a13102d509" providerId="LiveId" clId="{88200EE4-F4B4-49E8-8126-B01E5FCCBE2D}" dt="2020-05-17T09:18:20.811" v="1101" actId="164"/>
          <ac:spMkLst>
            <pc:docMk/>
            <pc:sldMk cId="1978701167" sldId="655"/>
            <ac:spMk id="244" creationId="{4F262F7B-EEE0-4916-9EB3-1D5EDA0375A2}"/>
          </ac:spMkLst>
        </pc:spChg>
        <pc:spChg chg="mod">
          <ac:chgData name="reza kabir" userId="af3c95a13102d509" providerId="LiveId" clId="{88200EE4-F4B4-49E8-8126-B01E5FCCBE2D}" dt="2020-05-17T09:18:20.811" v="1101" actId="164"/>
          <ac:spMkLst>
            <pc:docMk/>
            <pc:sldMk cId="1978701167" sldId="655"/>
            <ac:spMk id="245" creationId="{FBCA02B5-69A2-4E86-A497-0A00A0773173}"/>
          </ac:spMkLst>
        </pc:spChg>
        <pc:spChg chg="mod">
          <ac:chgData name="reza kabir" userId="af3c95a13102d509" providerId="LiveId" clId="{88200EE4-F4B4-49E8-8126-B01E5FCCBE2D}" dt="2020-05-17T09:18:20.811" v="1101" actId="164"/>
          <ac:spMkLst>
            <pc:docMk/>
            <pc:sldMk cId="1978701167" sldId="655"/>
            <ac:spMk id="246" creationId="{6E956C23-DEE8-4AA8-B5FA-008A35EE226C}"/>
          </ac:spMkLst>
        </pc:spChg>
        <pc:spChg chg="mod">
          <ac:chgData name="reza kabir" userId="af3c95a13102d509" providerId="LiveId" clId="{88200EE4-F4B4-49E8-8126-B01E5FCCBE2D}" dt="2020-05-17T09:18:20.811" v="1101" actId="164"/>
          <ac:spMkLst>
            <pc:docMk/>
            <pc:sldMk cId="1978701167" sldId="655"/>
            <ac:spMk id="247" creationId="{50A88A00-9140-4015-BDFE-D45ED617CA70}"/>
          </ac:spMkLst>
        </pc:spChg>
        <pc:spChg chg="mod">
          <ac:chgData name="reza kabir" userId="af3c95a13102d509" providerId="LiveId" clId="{88200EE4-F4B4-49E8-8126-B01E5FCCBE2D}" dt="2020-05-17T09:18:20.811" v="1101" actId="164"/>
          <ac:spMkLst>
            <pc:docMk/>
            <pc:sldMk cId="1978701167" sldId="655"/>
            <ac:spMk id="248" creationId="{519186D8-7BE2-4C62-8EBE-347099E7533E}"/>
          </ac:spMkLst>
        </pc:spChg>
        <pc:spChg chg="mod">
          <ac:chgData name="reza kabir" userId="af3c95a13102d509" providerId="LiveId" clId="{88200EE4-F4B4-49E8-8126-B01E5FCCBE2D}" dt="2020-05-17T09:18:20.811" v="1101" actId="164"/>
          <ac:spMkLst>
            <pc:docMk/>
            <pc:sldMk cId="1978701167" sldId="655"/>
            <ac:spMk id="249" creationId="{649B52A4-77BB-429E-BD99-F3D8B0081193}"/>
          </ac:spMkLst>
        </pc:spChg>
        <pc:spChg chg="mod">
          <ac:chgData name="reza kabir" userId="af3c95a13102d509" providerId="LiveId" clId="{88200EE4-F4B4-49E8-8126-B01E5FCCBE2D}" dt="2020-05-17T09:18:20.811" v="1101" actId="164"/>
          <ac:spMkLst>
            <pc:docMk/>
            <pc:sldMk cId="1978701167" sldId="655"/>
            <ac:spMk id="250" creationId="{EC5599C0-09E7-4643-B1EB-42A1F6E188C1}"/>
          </ac:spMkLst>
        </pc:spChg>
        <pc:spChg chg="mod">
          <ac:chgData name="reza kabir" userId="af3c95a13102d509" providerId="LiveId" clId="{88200EE4-F4B4-49E8-8126-B01E5FCCBE2D}" dt="2020-05-17T09:18:20.811" v="1101" actId="164"/>
          <ac:spMkLst>
            <pc:docMk/>
            <pc:sldMk cId="1978701167" sldId="655"/>
            <ac:spMk id="251" creationId="{0DD25414-1C2B-4E62-A916-3D34BBFFBFCE}"/>
          </ac:spMkLst>
        </pc:spChg>
        <pc:spChg chg="mod">
          <ac:chgData name="reza kabir" userId="af3c95a13102d509" providerId="LiveId" clId="{88200EE4-F4B4-49E8-8126-B01E5FCCBE2D}" dt="2020-05-17T09:18:20.811" v="1101" actId="164"/>
          <ac:spMkLst>
            <pc:docMk/>
            <pc:sldMk cId="1978701167" sldId="655"/>
            <ac:spMk id="252" creationId="{A66586FE-8319-4071-981A-FBE5B7B33788}"/>
          </ac:spMkLst>
        </pc:spChg>
        <pc:spChg chg="mod">
          <ac:chgData name="reza kabir" userId="af3c95a13102d509" providerId="LiveId" clId="{88200EE4-F4B4-49E8-8126-B01E5FCCBE2D}" dt="2020-05-17T09:18:20.811" v="1101" actId="164"/>
          <ac:spMkLst>
            <pc:docMk/>
            <pc:sldMk cId="1978701167" sldId="655"/>
            <ac:spMk id="253" creationId="{09465897-25E4-4866-AC0D-CB2CB62718FD}"/>
          </ac:spMkLst>
        </pc:spChg>
        <pc:spChg chg="mod">
          <ac:chgData name="reza kabir" userId="af3c95a13102d509" providerId="LiveId" clId="{88200EE4-F4B4-49E8-8126-B01E5FCCBE2D}" dt="2020-05-17T09:18:20.811" v="1101" actId="164"/>
          <ac:spMkLst>
            <pc:docMk/>
            <pc:sldMk cId="1978701167" sldId="655"/>
            <ac:spMk id="254" creationId="{9EEE347F-206F-4145-B4D8-6536DF5AAEF5}"/>
          </ac:spMkLst>
        </pc:spChg>
        <pc:spChg chg="mod">
          <ac:chgData name="reza kabir" userId="af3c95a13102d509" providerId="LiveId" clId="{88200EE4-F4B4-49E8-8126-B01E5FCCBE2D}" dt="2020-05-17T09:18:20.811" v="1101" actId="164"/>
          <ac:spMkLst>
            <pc:docMk/>
            <pc:sldMk cId="1978701167" sldId="655"/>
            <ac:spMk id="255" creationId="{A3DA43DA-22DB-4DD9-A262-CAEB6E44E402}"/>
          </ac:spMkLst>
        </pc:spChg>
        <pc:spChg chg="mod">
          <ac:chgData name="reza kabir" userId="af3c95a13102d509" providerId="LiveId" clId="{88200EE4-F4B4-49E8-8126-B01E5FCCBE2D}" dt="2020-05-17T09:18:20.811" v="1101" actId="164"/>
          <ac:spMkLst>
            <pc:docMk/>
            <pc:sldMk cId="1978701167" sldId="655"/>
            <ac:spMk id="256" creationId="{EE3D90DD-2160-4D92-8EDF-F4E7F13B3EAD}"/>
          </ac:spMkLst>
        </pc:spChg>
        <pc:spChg chg="mod">
          <ac:chgData name="reza kabir" userId="af3c95a13102d509" providerId="LiveId" clId="{88200EE4-F4B4-49E8-8126-B01E5FCCBE2D}" dt="2020-05-17T09:18:20.811" v="1101" actId="164"/>
          <ac:spMkLst>
            <pc:docMk/>
            <pc:sldMk cId="1978701167" sldId="655"/>
            <ac:spMk id="257" creationId="{8DF32928-D83B-41D8-A058-A7817118876E}"/>
          </ac:spMkLst>
        </pc:spChg>
        <pc:spChg chg="mod">
          <ac:chgData name="reza kabir" userId="af3c95a13102d509" providerId="LiveId" clId="{88200EE4-F4B4-49E8-8126-B01E5FCCBE2D}" dt="2020-05-17T09:18:20.811" v="1101" actId="164"/>
          <ac:spMkLst>
            <pc:docMk/>
            <pc:sldMk cId="1978701167" sldId="655"/>
            <ac:spMk id="258" creationId="{BF44043A-DC49-46E4-A2EE-8B1A05CC52F9}"/>
          </ac:spMkLst>
        </pc:spChg>
        <pc:spChg chg="mod">
          <ac:chgData name="reza kabir" userId="af3c95a13102d509" providerId="LiveId" clId="{88200EE4-F4B4-49E8-8126-B01E5FCCBE2D}" dt="2020-05-17T09:18:20.811" v="1101" actId="164"/>
          <ac:spMkLst>
            <pc:docMk/>
            <pc:sldMk cId="1978701167" sldId="655"/>
            <ac:spMk id="259" creationId="{5E11E857-7134-48E7-94F3-D6F9315BA98C}"/>
          </ac:spMkLst>
        </pc:spChg>
        <pc:spChg chg="mod">
          <ac:chgData name="reza kabir" userId="af3c95a13102d509" providerId="LiveId" clId="{88200EE4-F4B4-49E8-8126-B01E5FCCBE2D}" dt="2020-05-17T09:18:20.811" v="1101" actId="164"/>
          <ac:spMkLst>
            <pc:docMk/>
            <pc:sldMk cId="1978701167" sldId="655"/>
            <ac:spMk id="260" creationId="{8B84EDD9-42CE-45A1-BC74-7591E62ECE72}"/>
          </ac:spMkLst>
        </pc:spChg>
        <pc:spChg chg="mod">
          <ac:chgData name="reza kabir" userId="af3c95a13102d509" providerId="LiveId" clId="{88200EE4-F4B4-49E8-8126-B01E5FCCBE2D}" dt="2020-05-17T09:18:20.811" v="1101" actId="164"/>
          <ac:spMkLst>
            <pc:docMk/>
            <pc:sldMk cId="1978701167" sldId="655"/>
            <ac:spMk id="261" creationId="{D78111E4-267E-4E79-B27C-457F0CD257CA}"/>
          </ac:spMkLst>
        </pc:spChg>
        <pc:spChg chg="mod">
          <ac:chgData name="reza kabir" userId="af3c95a13102d509" providerId="LiveId" clId="{88200EE4-F4B4-49E8-8126-B01E5FCCBE2D}" dt="2020-05-17T09:18:20.811" v="1101" actId="164"/>
          <ac:spMkLst>
            <pc:docMk/>
            <pc:sldMk cId="1978701167" sldId="655"/>
            <ac:spMk id="262" creationId="{309DAC4A-0866-4DF8-A85D-34837A8A522E}"/>
          </ac:spMkLst>
        </pc:spChg>
        <pc:spChg chg="mod">
          <ac:chgData name="reza kabir" userId="af3c95a13102d509" providerId="LiveId" clId="{88200EE4-F4B4-49E8-8126-B01E5FCCBE2D}" dt="2020-05-17T09:18:20.811" v="1101" actId="164"/>
          <ac:spMkLst>
            <pc:docMk/>
            <pc:sldMk cId="1978701167" sldId="655"/>
            <ac:spMk id="263" creationId="{F19CB9C7-DCCB-4036-B947-6CF2F9C0CCAB}"/>
          </ac:spMkLst>
        </pc:spChg>
        <pc:spChg chg="mod">
          <ac:chgData name="reza kabir" userId="af3c95a13102d509" providerId="LiveId" clId="{88200EE4-F4B4-49E8-8126-B01E5FCCBE2D}" dt="2020-05-17T09:18:20.811" v="1101" actId="164"/>
          <ac:spMkLst>
            <pc:docMk/>
            <pc:sldMk cId="1978701167" sldId="655"/>
            <ac:spMk id="264" creationId="{E404430C-14CA-415C-9788-363486B31950}"/>
          </ac:spMkLst>
        </pc:spChg>
        <pc:spChg chg="mod">
          <ac:chgData name="reza kabir" userId="af3c95a13102d509" providerId="LiveId" clId="{88200EE4-F4B4-49E8-8126-B01E5FCCBE2D}" dt="2020-05-17T09:18:20.811" v="1101" actId="164"/>
          <ac:spMkLst>
            <pc:docMk/>
            <pc:sldMk cId="1978701167" sldId="655"/>
            <ac:spMk id="265" creationId="{ECD94287-EE92-45AB-BD92-09DA052E0592}"/>
          </ac:spMkLst>
        </pc:spChg>
        <pc:spChg chg="mod">
          <ac:chgData name="reza kabir" userId="af3c95a13102d509" providerId="LiveId" clId="{88200EE4-F4B4-49E8-8126-B01E5FCCBE2D}" dt="2020-05-17T09:18:20.811" v="1101" actId="164"/>
          <ac:spMkLst>
            <pc:docMk/>
            <pc:sldMk cId="1978701167" sldId="655"/>
            <ac:spMk id="266" creationId="{0147CDC8-6B3F-48A8-BC85-AC8435BA186E}"/>
          </ac:spMkLst>
        </pc:spChg>
        <pc:spChg chg="mod">
          <ac:chgData name="reza kabir" userId="af3c95a13102d509" providerId="LiveId" clId="{88200EE4-F4B4-49E8-8126-B01E5FCCBE2D}" dt="2020-05-17T09:18:20.811" v="1101" actId="164"/>
          <ac:spMkLst>
            <pc:docMk/>
            <pc:sldMk cId="1978701167" sldId="655"/>
            <ac:spMk id="267" creationId="{E32D3BFB-192B-4986-8994-6D6904BD22E9}"/>
          </ac:spMkLst>
        </pc:spChg>
        <pc:spChg chg="mod">
          <ac:chgData name="reza kabir" userId="af3c95a13102d509" providerId="LiveId" clId="{88200EE4-F4B4-49E8-8126-B01E5FCCBE2D}" dt="2020-05-17T09:18:20.811" v="1101" actId="164"/>
          <ac:spMkLst>
            <pc:docMk/>
            <pc:sldMk cId="1978701167" sldId="655"/>
            <ac:spMk id="268" creationId="{2A7E8477-2C0B-43B3-A15A-89EC7BA29850}"/>
          </ac:spMkLst>
        </pc:spChg>
        <pc:spChg chg="mod">
          <ac:chgData name="reza kabir" userId="af3c95a13102d509" providerId="LiveId" clId="{88200EE4-F4B4-49E8-8126-B01E5FCCBE2D}" dt="2020-05-17T09:18:20.811" v="1101" actId="164"/>
          <ac:spMkLst>
            <pc:docMk/>
            <pc:sldMk cId="1978701167" sldId="655"/>
            <ac:spMk id="269" creationId="{95CD6A33-5F85-4F09-9879-1639FBEEA4C8}"/>
          </ac:spMkLst>
        </pc:spChg>
        <pc:spChg chg="mod">
          <ac:chgData name="reza kabir" userId="af3c95a13102d509" providerId="LiveId" clId="{88200EE4-F4B4-49E8-8126-B01E5FCCBE2D}" dt="2020-05-17T09:18:20.811" v="1101" actId="164"/>
          <ac:spMkLst>
            <pc:docMk/>
            <pc:sldMk cId="1978701167" sldId="655"/>
            <ac:spMk id="270" creationId="{56910213-1333-4C33-961D-830DECF49513}"/>
          </ac:spMkLst>
        </pc:spChg>
        <pc:spChg chg="mod">
          <ac:chgData name="reza kabir" userId="af3c95a13102d509" providerId="LiveId" clId="{88200EE4-F4B4-49E8-8126-B01E5FCCBE2D}" dt="2020-05-17T09:18:20.811" v="1101" actId="164"/>
          <ac:spMkLst>
            <pc:docMk/>
            <pc:sldMk cId="1978701167" sldId="655"/>
            <ac:spMk id="271" creationId="{E53CC770-750F-41AB-AE02-E3F1F8FAD8BE}"/>
          </ac:spMkLst>
        </pc:spChg>
        <pc:spChg chg="mod">
          <ac:chgData name="reza kabir" userId="af3c95a13102d509" providerId="LiveId" clId="{88200EE4-F4B4-49E8-8126-B01E5FCCBE2D}" dt="2020-05-17T09:18:20.811" v="1101" actId="164"/>
          <ac:spMkLst>
            <pc:docMk/>
            <pc:sldMk cId="1978701167" sldId="655"/>
            <ac:spMk id="272" creationId="{C087D041-43B1-41C1-9969-BBAC2054945F}"/>
          </ac:spMkLst>
        </pc:spChg>
        <pc:spChg chg="mod">
          <ac:chgData name="reza kabir" userId="af3c95a13102d509" providerId="LiveId" clId="{88200EE4-F4B4-49E8-8126-B01E5FCCBE2D}" dt="2020-05-17T09:18:20.811" v="1101" actId="164"/>
          <ac:spMkLst>
            <pc:docMk/>
            <pc:sldMk cId="1978701167" sldId="655"/>
            <ac:spMk id="273" creationId="{926BEAA6-0C06-49D6-9A63-B183C1CB4FFC}"/>
          </ac:spMkLst>
        </pc:spChg>
        <pc:spChg chg="mod">
          <ac:chgData name="reza kabir" userId="af3c95a13102d509" providerId="LiveId" clId="{88200EE4-F4B4-49E8-8126-B01E5FCCBE2D}" dt="2020-05-17T09:18:20.811" v="1101" actId="164"/>
          <ac:spMkLst>
            <pc:docMk/>
            <pc:sldMk cId="1978701167" sldId="655"/>
            <ac:spMk id="274" creationId="{E7919E8D-4609-411C-AC1F-207E020930DA}"/>
          </ac:spMkLst>
        </pc:spChg>
        <pc:spChg chg="mod">
          <ac:chgData name="reza kabir" userId="af3c95a13102d509" providerId="LiveId" clId="{88200EE4-F4B4-49E8-8126-B01E5FCCBE2D}" dt="2020-05-17T09:18:20.811" v="1101" actId="164"/>
          <ac:spMkLst>
            <pc:docMk/>
            <pc:sldMk cId="1978701167" sldId="655"/>
            <ac:spMk id="275" creationId="{ED916E06-A509-4702-8AFB-21A0D67CD4E8}"/>
          </ac:spMkLst>
        </pc:spChg>
        <pc:spChg chg="mod">
          <ac:chgData name="reza kabir" userId="af3c95a13102d509" providerId="LiveId" clId="{88200EE4-F4B4-49E8-8126-B01E5FCCBE2D}" dt="2020-05-17T09:18:20.811" v="1101" actId="164"/>
          <ac:spMkLst>
            <pc:docMk/>
            <pc:sldMk cId="1978701167" sldId="655"/>
            <ac:spMk id="276" creationId="{DB01F188-89B1-4F9B-BCB0-E56C33F17296}"/>
          </ac:spMkLst>
        </pc:spChg>
        <pc:spChg chg="mod">
          <ac:chgData name="reza kabir" userId="af3c95a13102d509" providerId="LiveId" clId="{88200EE4-F4B4-49E8-8126-B01E5FCCBE2D}" dt="2020-05-17T09:18:20.811" v="1101" actId="164"/>
          <ac:spMkLst>
            <pc:docMk/>
            <pc:sldMk cId="1978701167" sldId="655"/>
            <ac:spMk id="277" creationId="{77FD5DC6-95EB-43E4-9642-5F3C39DEE630}"/>
          </ac:spMkLst>
        </pc:spChg>
        <pc:spChg chg="mod">
          <ac:chgData name="reza kabir" userId="af3c95a13102d509" providerId="LiveId" clId="{88200EE4-F4B4-49E8-8126-B01E5FCCBE2D}" dt="2020-05-17T09:18:20.811" v="1101" actId="164"/>
          <ac:spMkLst>
            <pc:docMk/>
            <pc:sldMk cId="1978701167" sldId="655"/>
            <ac:spMk id="278" creationId="{095FBBE4-2811-4517-8367-A93FE3A807CB}"/>
          </ac:spMkLst>
        </pc:spChg>
        <pc:spChg chg="mod">
          <ac:chgData name="reza kabir" userId="af3c95a13102d509" providerId="LiveId" clId="{88200EE4-F4B4-49E8-8126-B01E5FCCBE2D}" dt="2020-05-17T09:18:20.811" v="1101" actId="164"/>
          <ac:spMkLst>
            <pc:docMk/>
            <pc:sldMk cId="1978701167" sldId="655"/>
            <ac:spMk id="279" creationId="{38591192-634E-4729-B758-EFF75CDF3505}"/>
          </ac:spMkLst>
        </pc:spChg>
        <pc:spChg chg="mod">
          <ac:chgData name="reza kabir" userId="af3c95a13102d509" providerId="LiveId" clId="{88200EE4-F4B4-49E8-8126-B01E5FCCBE2D}" dt="2020-05-17T09:18:20.811" v="1101" actId="164"/>
          <ac:spMkLst>
            <pc:docMk/>
            <pc:sldMk cId="1978701167" sldId="655"/>
            <ac:spMk id="280" creationId="{62337D03-945A-4CB2-9E46-92866F58933C}"/>
          </ac:spMkLst>
        </pc:spChg>
        <pc:spChg chg="mod">
          <ac:chgData name="reza kabir" userId="af3c95a13102d509" providerId="LiveId" clId="{88200EE4-F4B4-49E8-8126-B01E5FCCBE2D}" dt="2020-05-17T09:18:20.811" v="1101" actId="164"/>
          <ac:spMkLst>
            <pc:docMk/>
            <pc:sldMk cId="1978701167" sldId="655"/>
            <ac:spMk id="281" creationId="{58566DE2-404F-4CB9-B7CF-0E307CFDFCA5}"/>
          </ac:spMkLst>
        </pc:spChg>
        <pc:spChg chg="mod">
          <ac:chgData name="reza kabir" userId="af3c95a13102d509" providerId="LiveId" clId="{88200EE4-F4B4-49E8-8126-B01E5FCCBE2D}" dt="2020-05-17T09:18:20.811" v="1101" actId="164"/>
          <ac:spMkLst>
            <pc:docMk/>
            <pc:sldMk cId="1978701167" sldId="655"/>
            <ac:spMk id="282" creationId="{93E237BB-1D30-4B23-8ABE-6622F05D2F7E}"/>
          </ac:spMkLst>
        </pc:spChg>
        <pc:spChg chg="mod">
          <ac:chgData name="reza kabir" userId="af3c95a13102d509" providerId="LiveId" clId="{88200EE4-F4B4-49E8-8126-B01E5FCCBE2D}" dt="2020-05-17T09:18:20.811" v="1101" actId="164"/>
          <ac:spMkLst>
            <pc:docMk/>
            <pc:sldMk cId="1978701167" sldId="655"/>
            <ac:spMk id="283" creationId="{9AFFEFEF-9E40-4FEC-8934-9F0BDFF6C863}"/>
          </ac:spMkLst>
        </pc:spChg>
        <pc:spChg chg="mod">
          <ac:chgData name="reza kabir" userId="af3c95a13102d509" providerId="LiveId" clId="{88200EE4-F4B4-49E8-8126-B01E5FCCBE2D}" dt="2020-05-17T09:18:20.811" v="1101" actId="164"/>
          <ac:spMkLst>
            <pc:docMk/>
            <pc:sldMk cId="1978701167" sldId="655"/>
            <ac:spMk id="284" creationId="{AE3CA40E-728C-4CAB-B41C-CBDFF2B3F60E}"/>
          </ac:spMkLst>
        </pc:spChg>
        <pc:spChg chg="mod">
          <ac:chgData name="reza kabir" userId="af3c95a13102d509" providerId="LiveId" clId="{88200EE4-F4B4-49E8-8126-B01E5FCCBE2D}" dt="2020-05-17T09:18:20.811" v="1101" actId="164"/>
          <ac:spMkLst>
            <pc:docMk/>
            <pc:sldMk cId="1978701167" sldId="655"/>
            <ac:spMk id="285" creationId="{BC5337EA-12D1-45B4-8E80-A661F8ABB916}"/>
          </ac:spMkLst>
        </pc:spChg>
        <pc:spChg chg="mod">
          <ac:chgData name="reza kabir" userId="af3c95a13102d509" providerId="LiveId" clId="{88200EE4-F4B4-49E8-8126-B01E5FCCBE2D}" dt="2020-05-17T09:18:20.811" v="1101" actId="164"/>
          <ac:spMkLst>
            <pc:docMk/>
            <pc:sldMk cId="1978701167" sldId="655"/>
            <ac:spMk id="286" creationId="{12138B03-8D12-4922-93FF-D9D2CBC0048A}"/>
          </ac:spMkLst>
        </pc:spChg>
        <pc:spChg chg="mod">
          <ac:chgData name="reza kabir" userId="af3c95a13102d509" providerId="LiveId" clId="{88200EE4-F4B4-49E8-8126-B01E5FCCBE2D}" dt="2020-05-17T09:18:20.811" v="1101" actId="164"/>
          <ac:spMkLst>
            <pc:docMk/>
            <pc:sldMk cId="1978701167" sldId="655"/>
            <ac:spMk id="287" creationId="{B411CF7A-6ADA-4B1E-BE0F-967BB2165603}"/>
          </ac:spMkLst>
        </pc:spChg>
        <pc:spChg chg="mod">
          <ac:chgData name="reza kabir" userId="af3c95a13102d509" providerId="LiveId" clId="{88200EE4-F4B4-49E8-8126-B01E5FCCBE2D}" dt="2020-05-17T09:18:20.811" v="1101" actId="164"/>
          <ac:spMkLst>
            <pc:docMk/>
            <pc:sldMk cId="1978701167" sldId="655"/>
            <ac:spMk id="288" creationId="{565FB4C1-179B-433B-8B4E-F80630309673}"/>
          </ac:spMkLst>
        </pc:spChg>
        <pc:spChg chg="mod">
          <ac:chgData name="reza kabir" userId="af3c95a13102d509" providerId="LiveId" clId="{88200EE4-F4B4-49E8-8126-B01E5FCCBE2D}" dt="2020-05-17T09:18:20.811" v="1101" actId="164"/>
          <ac:spMkLst>
            <pc:docMk/>
            <pc:sldMk cId="1978701167" sldId="655"/>
            <ac:spMk id="289" creationId="{06BECE42-D461-4580-9C2E-A51DBF18B5AD}"/>
          </ac:spMkLst>
        </pc:spChg>
        <pc:spChg chg="mod">
          <ac:chgData name="reza kabir" userId="af3c95a13102d509" providerId="LiveId" clId="{88200EE4-F4B4-49E8-8126-B01E5FCCBE2D}" dt="2020-05-17T09:18:20.811" v="1101" actId="164"/>
          <ac:spMkLst>
            <pc:docMk/>
            <pc:sldMk cId="1978701167" sldId="655"/>
            <ac:spMk id="290" creationId="{0BC475BE-B15D-4048-B7AF-ACEB700F04D2}"/>
          </ac:spMkLst>
        </pc:spChg>
        <pc:spChg chg="mod">
          <ac:chgData name="reza kabir" userId="af3c95a13102d509" providerId="LiveId" clId="{88200EE4-F4B4-49E8-8126-B01E5FCCBE2D}" dt="2020-05-17T09:18:20.811" v="1101" actId="164"/>
          <ac:spMkLst>
            <pc:docMk/>
            <pc:sldMk cId="1978701167" sldId="655"/>
            <ac:spMk id="291" creationId="{02CD0D49-57ED-49CD-99EA-115C5D9185D9}"/>
          </ac:spMkLst>
        </pc:spChg>
        <pc:spChg chg="mod">
          <ac:chgData name="reza kabir" userId="af3c95a13102d509" providerId="LiveId" clId="{88200EE4-F4B4-49E8-8126-B01E5FCCBE2D}" dt="2020-05-17T09:18:20.811" v="1101" actId="164"/>
          <ac:spMkLst>
            <pc:docMk/>
            <pc:sldMk cId="1978701167" sldId="655"/>
            <ac:spMk id="292" creationId="{A82859E6-7561-45C4-8BEE-D5BC5223D327}"/>
          </ac:spMkLst>
        </pc:spChg>
        <pc:spChg chg="mod">
          <ac:chgData name="reza kabir" userId="af3c95a13102d509" providerId="LiveId" clId="{88200EE4-F4B4-49E8-8126-B01E5FCCBE2D}" dt="2020-05-17T09:18:20.811" v="1101" actId="164"/>
          <ac:spMkLst>
            <pc:docMk/>
            <pc:sldMk cId="1978701167" sldId="655"/>
            <ac:spMk id="293" creationId="{2B24EC10-6D40-4382-B4BC-8E99259A40D5}"/>
          </ac:spMkLst>
        </pc:spChg>
        <pc:spChg chg="mod">
          <ac:chgData name="reza kabir" userId="af3c95a13102d509" providerId="LiveId" clId="{88200EE4-F4B4-49E8-8126-B01E5FCCBE2D}" dt="2020-05-17T09:18:20.811" v="1101" actId="164"/>
          <ac:spMkLst>
            <pc:docMk/>
            <pc:sldMk cId="1978701167" sldId="655"/>
            <ac:spMk id="294" creationId="{7B1742FA-A1D0-460C-8297-0CE49512712A}"/>
          </ac:spMkLst>
        </pc:spChg>
        <pc:spChg chg="mod">
          <ac:chgData name="reza kabir" userId="af3c95a13102d509" providerId="LiveId" clId="{88200EE4-F4B4-49E8-8126-B01E5FCCBE2D}" dt="2020-05-17T09:18:20.811" v="1101" actId="164"/>
          <ac:spMkLst>
            <pc:docMk/>
            <pc:sldMk cId="1978701167" sldId="655"/>
            <ac:spMk id="295" creationId="{FC2A9F9C-12E6-4B8B-986A-A669AC4FA7D8}"/>
          </ac:spMkLst>
        </pc:spChg>
        <pc:spChg chg="mod">
          <ac:chgData name="reza kabir" userId="af3c95a13102d509" providerId="LiveId" clId="{88200EE4-F4B4-49E8-8126-B01E5FCCBE2D}" dt="2020-05-17T09:18:20.811" v="1101" actId="164"/>
          <ac:spMkLst>
            <pc:docMk/>
            <pc:sldMk cId="1978701167" sldId="655"/>
            <ac:spMk id="296" creationId="{E67538AF-8C65-4A1B-A474-F859089442ED}"/>
          </ac:spMkLst>
        </pc:spChg>
        <pc:spChg chg="mod">
          <ac:chgData name="reza kabir" userId="af3c95a13102d509" providerId="LiveId" clId="{88200EE4-F4B4-49E8-8126-B01E5FCCBE2D}" dt="2020-05-17T09:18:20.811" v="1101" actId="164"/>
          <ac:spMkLst>
            <pc:docMk/>
            <pc:sldMk cId="1978701167" sldId="655"/>
            <ac:spMk id="297" creationId="{AEA59472-55DB-486A-9395-7245249A77EA}"/>
          </ac:spMkLst>
        </pc:spChg>
        <pc:spChg chg="mod">
          <ac:chgData name="reza kabir" userId="af3c95a13102d509" providerId="LiveId" clId="{88200EE4-F4B4-49E8-8126-B01E5FCCBE2D}" dt="2020-05-17T09:18:20.811" v="1101" actId="164"/>
          <ac:spMkLst>
            <pc:docMk/>
            <pc:sldMk cId="1978701167" sldId="655"/>
            <ac:spMk id="298" creationId="{AB3F9DE5-6C7D-431D-8748-DA205FD4FCD4}"/>
          </ac:spMkLst>
        </pc:spChg>
        <pc:spChg chg="mod">
          <ac:chgData name="reza kabir" userId="af3c95a13102d509" providerId="LiveId" clId="{88200EE4-F4B4-49E8-8126-B01E5FCCBE2D}" dt="2020-05-17T09:18:20.811" v="1101" actId="164"/>
          <ac:spMkLst>
            <pc:docMk/>
            <pc:sldMk cId="1978701167" sldId="655"/>
            <ac:spMk id="299" creationId="{1EA3B4FF-1903-443D-84C2-ED5315E667C1}"/>
          </ac:spMkLst>
        </pc:spChg>
        <pc:spChg chg="mod">
          <ac:chgData name="reza kabir" userId="af3c95a13102d509" providerId="LiveId" clId="{88200EE4-F4B4-49E8-8126-B01E5FCCBE2D}" dt="2020-05-17T09:18:20.811" v="1101" actId="164"/>
          <ac:spMkLst>
            <pc:docMk/>
            <pc:sldMk cId="1978701167" sldId="655"/>
            <ac:spMk id="300" creationId="{0F391097-1D36-46E6-AD39-D80113130DDA}"/>
          </ac:spMkLst>
        </pc:spChg>
        <pc:spChg chg="mod">
          <ac:chgData name="reza kabir" userId="af3c95a13102d509" providerId="LiveId" clId="{88200EE4-F4B4-49E8-8126-B01E5FCCBE2D}" dt="2020-05-17T09:18:20.811" v="1101" actId="164"/>
          <ac:spMkLst>
            <pc:docMk/>
            <pc:sldMk cId="1978701167" sldId="655"/>
            <ac:spMk id="301" creationId="{6AF5E877-2174-49BF-902B-6697B6B3D6C3}"/>
          </ac:spMkLst>
        </pc:spChg>
        <pc:spChg chg="mod">
          <ac:chgData name="reza kabir" userId="af3c95a13102d509" providerId="LiveId" clId="{88200EE4-F4B4-49E8-8126-B01E5FCCBE2D}" dt="2020-05-17T09:18:20.811" v="1101" actId="164"/>
          <ac:spMkLst>
            <pc:docMk/>
            <pc:sldMk cId="1978701167" sldId="655"/>
            <ac:spMk id="302" creationId="{1E8FFE65-8EF2-479D-BDD5-145CC4A77622}"/>
          </ac:spMkLst>
        </pc:spChg>
        <pc:spChg chg="mod">
          <ac:chgData name="reza kabir" userId="af3c95a13102d509" providerId="LiveId" clId="{88200EE4-F4B4-49E8-8126-B01E5FCCBE2D}" dt="2020-05-17T09:18:20.811" v="1101" actId="164"/>
          <ac:spMkLst>
            <pc:docMk/>
            <pc:sldMk cId="1978701167" sldId="655"/>
            <ac:spMk id="303" creationId="{6C9D7792-5E5E-46E7-8779-EAB55C37B36B}"/>
          </ac:spMkLst>
        </pc:spChg>
        <pc:spChg chg="mod">
          <ac:chgData name="reza kabir" userId="af3c95a13102d509" providerId="LiveId" clId="{88200EE4-F4B4-49E8-8126-B01E5FCCBE2D}" dt="2020-05-17T09:18:20.811" v="1101" actId="164"/>
          <ac:spMkLst>
            <pc:docMk/>
            <pc:sldMk cId="1978701167" sldId="655"/>
            <ac:spMk id="304" creationId="{DB630699-1F72-4D12-871B-261E4BDCF633}"/>
          </ac:spMkLst>
        </pc:spChg>
        <pc:spChg chg="mod">
          <ac:chgData name="reza kabir" userId="af3c95a13102d509" providerId="LiveId" clId="{88200EE4-F4B4-49E8-8126-B01E5FCCBE2D}" dt="2020-05-17T09:18:20.811" v="1101" actId="164"/>
          <ac:spMkLst>
            <pc:docMk/>
            <pc:sldMk cId="1978701167" sldId="655"/>
            <ac:spMk id="305" creationId="{B6B8B8FE-58A3-4EA9-9F3D-132880113CE5}"/>
          </ac:spMkLst>
        </pc:spChg>
        <pc:spChg chg="mod">
          <ac:chgData name="reza kabir" userId="af3c95a13102d509" providerId="LiveId" clId="{88200EE4-F4B4-49E8-8126-B01E5FCCBE2D}" dt="2020-05-17T09:18:20.811" v="1101" actId="164"/>
          <ac:spMkLst>
            <pc:docMk/>
            <pc:sldMk cId="1978701167" sldId="655"/>
            <ac:spMk id="306" creationId="{77C82B11-E648-4771-8E71-836B5DE4D531}"/>
          </ac:spMkLst>
        </pc:spChg>
        <pc:spChg chg="mod">
          <ac:chgData name="reza kabir" userId="af3c95a13102d509" providerId="LiveId" clId="{88200EE4-F4B4-49E8-8126-B01E5FCCBE2D}" dt="2020-05-17T09:18:20.811" v="1101" actId="164"/>
          <ac:spMkLst>
            <pc:docMk/>
            <pc:sldMk cId="1978701167" sldId="655"/>
            <ac:spMk id="307" creationId="{46342B4C-5D12-4F97-AD4E-C70797DA7BC7}"/>
          </ac:spMkLst>
        </pc:spChg>
        <pc:spChg chg="mod">
          <ac:chgData name="reza kabir" userId="af3c95a13102d509" providerId="LiveId" clId="{88200EE4-F4B4-49E8-8126-B01E5FCCBE2D}" dt="2020-05-17T09:18:20.811" v="1101" actId="164"/>
          <ac:spMkLst>
            <pc:docMk/>
            <pc:sldMk cId="1978701167" sldId="655"/>
            <ac:spMk id="308" creationId="{EE6025EA-3387-4E1B-8A4C-7D641621B0E8}"/>
          </ac:spMkLst>
        </pc:spChg>
        <pc:spChg chg="mod">
          <ac:chgData name="reza kabir" userId="af3c95a13102d509" providerId="LiveId" clId="{88200EE4-F4B4-49E8-8126-B01E5FCCBE2D}" dt="2020-05-17T09:18:20.811" v="1101" actId="164"/>
          <ac:spMkLst>
            <pc:docMk/>
            <pc:sldMk cId="1978701167" sldId="655"/>
            <ac:spMk id="309" creationId="{0959CC5E-862B-4CC4-93AF-DA63F01B9C44}"/>
          </ac:spMkLst>
        </pc:spChg>
        <pc:spChg chg="mod">
          <ac:chgData name="reza kabir" userId="af3c95a13102d509" providerId="LiveId" clId="{88200EE4-F4B4-49E8-8126-B01E5FCCBE2D}" dt="2020-05-17T09:18:20.811" v="1101" actId="164"/>
          <ac:spMkLst>
            <pc:docMk/>
            <pc:sldMk cId="1978701167" sldId="655"/>
            <ac:spMk id="310" creationId="{D3815662-D15D-4796-9E03-250215DE8097}"/>
          </ac:spMkLst>
        </pc:spChg>
        <pc:spChg chg="mod">
          <ac:chgData name="reza kabir" userId="af3c95a13102d509" providerId="LiveId" clId="{88200EE4-F4B4-49E8-8126-B01E5FCCBE2D}" dt="2020-05-17T09:18:20.811" v="1101" actId="164"/>
          <ac:spMkLst>
            <pc:docMk/>
            <pc:sldMk cId="1978701167" sldId="655"/>
            <ac:spMk id="311" creationId="{98BCB1B4-712F-49C8-B3AB-C1B8E469CF71}"/>
          </ac:spMkLst>
        </pc:spChg>
        <pc:spChg chg="mod">
          <ac:chgData name="reza kabir" userId="af3c95a13102d509" providerId="LiveId" clId="{88200EE4-F4B4-49E8-8126-B01E5FCCBE2D}" dt="2020-05-17T09:18:20.811" v="1101" actId="164"/>
          <ac:spMkLst>
            <pc:docMk/>
            <pc:sldMk cId="1978701167" sldId="655"/>
            <ac:spMk id="312" creationId="{AB626704-E86B-43C6-9A07-83E26634F46A}"/>
          </ac:spMkLst>
        </pc:spChg>
        <pc:spChg chg="mod">
          <ac:chgData name="reza kabir" userId="af3c95a13102d509" providerId="LiveId" clId="{88200EE4-F4B4-49E8-8126-B01E5FCCBE2D}" dt="2020-05-17T09:18:20.811" v="1101" actId="164"/>
          <ac:spMkLst>
            <pc:docMk/>
            <pc:sldMk cId="1978701167" sldId="655"/>
            <ac:spMk id="313" creationId="{2A2D2678-FA96-49FF-BDA1-842AEDC194BA}"/>
          </ac:spMkLst>
        </pc:spChg>
        <pc:spChg chg="mod">
          <ac:chgData name="reza kabir" userId="af3c95a13102d509" providerId="LiveId" clId="{88200EE4-F4B4-49E8-8126-B01E5FCCBE2D}" dt="2020-05-17T09:18:20.811" v="1101" actId="164"/>
          <ac:spMkLst>
            <pc:docMk/>
            <pc:sldMk cId="1978701167" sldId="655"/>
            <ac:spMk id="314" creationId="{782742CE-11F4-4543-A9D4-67B423499ACD}"/>
          </ac:spMkLst>
        </pc:spChg>
        <pc:spChg chg="mod">
          <ac:chgData name="reza kabir" userId="af3c95a13102d509" providerId="LiveId" clId="{88200EE4-F4B4-49E8-8126-B01E5FCCBE2D}" dt="2020-05-17T09:18:20.811" v="1101" actId="164"/>
          <ac:spMkLst>
            <pc:docMk/>
            <pc:sldMk cId="1978701167" sldId="655"/>
            <ac:spMk id="315" creationId="{38CC15AE-2F87-43D2-AB1F-4614A47AA693}"/>
          </ac:spMkLst>
        </pc:spChg>
        <pc:spChg chg="mod">
          <ac:chgData name="reza kabir" userId="af3c95a13102d509" providerId="LiveId" clId="{88200EE4-F4B4-49E8-8126-B01E5FCCBE2D}" dt="2020-05-17T09:18:20.811" v="1101" actId="164"/>
          <ac:spMkLst>
            <pc:docMk/>
            <pc:sldMk cId="1978701167" sldId="655"/>
            <ac:spMk id="316" creationId="{99800B3D-71E9-4533-8A74-CBE200F18ECE}"/>
          </ac:spMkLst>
        </pc:spChg>
        <pc:spChg chg="mod">
          <ac:chgData name="reza kabir" userId="af3c95a13102d509" providerId="LiveId" clId="{88200EE4-F4B4-49E8-8126-B01E5FCCBE2D}" dt="2020-05-17T09:18:20.811" v="1101" actId="164"/>
          <ac:spMkLst>
            <pc:docMk/>
            <pc:sldMk cId="1978701167" sldId="655"/>
            <ac:spMk id="317" creationId="{961456AB-82E2-4FA4-8E57-FA8A19003735}"/>
          </ac:spMkLst>
        </pc:spChg>
        <pc:spChg chg="mod">
          <ac:chgData name="reza kabir" userId="af3c95a13102d509" providerId="LiveId" clId="{88200EE4-F4B4-49E8-8126-B01E5FCCBE2D}" dt="2020-05-17T09:18:20.811" v="1101" actId="164"/>
          <ac:spMkLst>
            <pc:docMk/>
            <pc:sldMk cId="1978701167" sldId="655"/>
            <ac:spMk id="318" creationId="{4B211BB2-2C4D-49AE-85B7-28C1C0F44977}"/>
          </ac:spMkLst>
        </pc:spChg>
        <pc:spChg chg="mod">
          <ac:chgData name="reza kabir" userId="af3c95a13102d509" providerId="LiveId" clId="{88200EE4-F4B4-49E8-8126-B01E5FCCBE2D}" dt="2020-05-17T09:18:20.811" v="1101" actId="164"/>
          <ac:spMkLst>
            <pc:docMk/>
            <pc:sldMk cId="1978701167" sldId="655"/>
            <ac:spMk id="319" creationId="{7BA988F6-AD7B-48D6-947D-96EBB2E074DC}"/>
          </ac:spMkLst>
        </pc:spChg>
        <pc:spChg chg="mod">
          <ac:chgData name="reza kabir" userId="af3c95a13102d509" providerId="LiveId" clId="{88200EE4-F4B4-49E8-8126-B01E5FCCBE2D}" dt="2020-05-17T09:18:20.811" v="1101" actId="164"/>
          <ac:spMkLst>
            <pc:docMk/>
            <pc:sldMk cId="1978701167" sldId="655"/>
            <ac:spMk id="320" creationId="{F493A7F9-5039-4654-ABCC-2090587BD3D2}"/>
          </ac:spMkLst>
        </pc:spChg>
        <pc:spChg chg="mod">
          <ac:chgData name="reza kabir" userId="af3c95a13102d509" providerId="LiveId" clId="{88200EE4-F4B4-49E8-8126-B01E5FCCBE2D}" dt="2020-05-17T09:18:20.811" v="1101" actId="164"/>
          <ac:spMkLst>
            <pc:docMk/>
            <pc:sldMk cId="1978701167" sldId="655"/>
            <ac:spMk id="321" creationId="{661CEE9F-8FCE-49BE-B49F-6259F8BAB412}"/>
          </ac:spMkLst>
        </pc:spChg>
        <pc:spChg chg="mod">
          <ac:chgData name="reza kabir" userId="af3c95a13102d509" providerId="LiveId" clId="{88200EE4-F4B4-49E8-8126-B01E5FCCBE2D}" dt="2020-05-17T09:18:20.811" v="1101" actId="164"/>
          <ac:spMkLst>
            <pc:docMk/>
            <pc:sldMk cId="1978701167" sldId="655"/>
            <ac:spMk id="322" creationId="{18724F08-B692-46A4-9848-AC9FF7AD19C7}"/>
          </ac:spMkLst>
        </pc:spChg>
        <pc:spChg chg="mod">
          <ac:chgData name="reza kabir" userId="af3c95a13102d509" providerId="LiveId" clId="{88200EE4-F4B4-49E8-8126-B01E5FCCBE2D}" dt="2020-05-17T09:18:20.811" v="1101" actId="164"/>
          <ac:spMkLst>
            <pc:docMk/>
            <pc:sldMk cId="1978701167" sldId="655"/>
            <ac:spMk id="323" creationId="{19E4A2AF-4722-48BC-BB00-A04930D6E4F7}"/>
          </ac:spMkLst>
        </pc:spChg>
        <pc:spChg chg="mod">
          <ac:chgData name="reza kabir" userId="af3c95a13102d509" providerId="LiveId" clId="{88200EE4-F4B4-49E8-8126-B01E5FCCBE2D}" dt="2020-05-17T09:18:20.811" v="1101" actId="164"/>
          <ac:spMkLst>
            <pc:docMk/>
            <pc:sldMk cId="1978701167" sldId="655"/>
            <ac:spMk id="324" creationId="{3B2D6290-1C86-4524-850A-6FA6215F493C}"/>
          </ac:spMkLst>
        </pc:spChg>
        <pc:spChg chg="mod">
          <ac:chgData name="reza kabir" userId="af3c95a13102d509" providerId="LiveId" clId="{88200EE4-F4B4-49E8-8126-B01E5FCCBE2D}" dt="2020-05-17T09:18:20.811" v="1101" actId="164"/>
          <ac:spMkLst>
            <pc:docMk/>
            <pc:sldMk cId="1978701167" sldId="655"/>
            <ac:spMk id="325" creationId="{C84FDCDA-4EA7-4A61-8E37-CA05AF6CE7DC}"/>
          </ac:spMkLst>
        </pc:spChg>
        <pc:spChg chg="mod">
          <ac:chgData name="reza kabir" userId="af3c95a13102d509" providerId="LiveId" clId="{88200EE4-F4B4-49E8-8126-B01E5FCCBE2D}" dt="2020-05-17T09:18:20.811" v="1101" actId="164"/>
          <ac:spMkLst>
            <pc:docMk/>
            <pc:sldMk cId="1978701167" sldId="655"/>
            <ac:spMk id="326" creationId="{ABF33522-8E62-45E9-B5C9-FB6AD54309E1}"/>
          </ac:spMkLst>
        </pc:spChg>
        <pc:spChg chg="mod">
          <ac:chgData name="reza kabir" userId="af3c95a13102d509" providerId="LiveId" clId="{88200EE4-F4B4-49E8-8126-B01E5FCCBE2D}" dt="2020-05-17T09:18:20.811" v="1101" actId="164"/>
          <ac:spMkLst>
            <pc:docMk/>
            <pc:sldMk cId="1978701167" sldId="655"/>
            <ac:spMk id="327" creationId="{CC4BE420-FC86-4DD8-B201-7E91CFC9D3A4}"/>
          </ac:spMkLst>
        </pc:spChg>
        <pc:spChg chg="mod">
          <ac:chgData name="reza kabir" userId="af3c95a13102d509" providerId="LiveId" clId="{88200EE4-F4B4-49E8-8126-B01E5FCCBE2D}" dt="2020-05-17T09:18:20.811" v="1101" actId="164"/>
          <ac:spMkLst>
            <pc:docMk/>
            <pc:sldMk cId="1978701167" sldId="655"/>
            <ac:spMk id="328" creationId="{9D164CE1-1927-4D5F-B0AD-726B63DA744F}"/>
          </ac:spMkLst>
        </pc:spChg>
        <pc:spChg chg="mod">
          <ac:chgData name="reza kabir" userId="af3c95a13102d509" providerId="LiveId" clId="{88200EE4-F4B4-49E8-8126-B01E5FCCBE2D}" dt="2020-05-17T09:18:20.811" v="1101" actId="164"/>
          <ac:spMkLst>
            <pc:docMk/>
            <pc:sldMk cId="1978701167" sldId="655"/>
            <ac:spMk id="329" creationId="{0C68A25C-6644-47E9-88C1-468CAC6F95A1}"/>
          </ac:spMkLst>
        </pc:spChg>
        <pc:spChg chg="mod">
          <ac:chgData name="reza kabir" userId="af3c95a13102d509" providerId="LiveId" clId="{88200EE4-F4B4-49E8-8126-B01E5FCCBE2D}" dt="2020-05-17T09:18:20.811" v="1101" actId="164"/>
          <ac:spMkLst>
            <pc:docMk/>
            <pc:sldMk cId="1978701167" sldId="655"/>
            <ac:spMk id="330" creationId="{D9B65331-0888-4E62-90AC-E09C70ED7D69}"/>
          </ac:spMkLst>
        </pc:spChg>
        <pc:spChg chg="mod">
          <ac:chgData name="reza kabir" userId="af3c95a13102d509" providerId="LiveId" clId="{88200EE4-F4B4-49E8-8126-B01E5FCCBE2D}" dt="2020-05-17T09:18:20.811" v="1101" actId="164"/>
          <ac:spMkLst>
            <pc:docMk/>
            <pc:sldMk cId="1978701167" sldId="655"/>
            <ac:spMk id="331" creationId="{33D67F01-FAE3-4913-9EFA-4CF0D77F83AC}"/>
          </ac:spMkLst>
        </pc:spChg>
        <pc:spChg chg="mod">
          <ac:chgData name="reza kabir" userId="af3c95a13102d509" providerId="LiveId" clId="{88200EE4-F4B4-49E8-8126-B01E5FCCBE2D}" dt="2020-05-17T09:18:20.811" v="1101" actId="164"/>
          <ac:spMkLst>
            <pc:docMk/>
            <pc:sldMk cId="1978701167" sldId="655"/>
            <ac:spMk id="332" creationId="{863F7EC9-5A73-48BF-B93C-BE337C5D6EB8}"/>
          </ac:spMkLst>
        </pc:spChg>
        <pc:spChg chg="mod">
          <ac:chgData name="reza kabir" userId="af3c95a13102d509" providerId="LiveId" clId="{88200EE4-F4B4-49E8-8126-B01E5FCCBE2D}" dt="2020-05-17T09:18:20.811" v="1101" actId="164"/>
          <ac:spMkLst>
            <pc:docMk/>
            <pc:sldMk cId="1978701167" sldId="655"/>
            <ac:spMk id="333" creationId="{24A121B7-5BF7-44BA-9427-87ABD1419E8E}"/>
          </ac:spMkLst>
        </pc:spChg>
        <pc:spChg chg="mod">
          <ac:chgData name="reza kabir" userId="af3c95a13102d509" providerId="LiveId" clId="{88200EE4-F4B4-49E8-8126-B01E5FCCBE2D}" dt="2020-05-17T09:18:20.811" v="1101" actId="164"/>
          <ac:spMkLst>
            <pc:docMk/>
            <pc:sldMk cId="1978701167" sldId="655"/>
            <ac:spMk id="334" creationId="{193BF239-7D54-4847-A1E9-1E80D199B1D2}"/>
          </ac:spMkLst>
        </pc:spChg>
        <pc:spChg chg="mod">
          <ac:chgData name="reza kabir" userId="af3c95a13102d509" providerId="LiveId" clId="{88200EE4-F4B4-49E8-8126-B01E5FCCBE2D}" dt="2020-05-17T09:18:20.811" v="1101" actId="164"/>
          <ac:spMkLst>
            <pc:docMk/>
            <pc:sldMk cId="1978701167" sldId="655"/>
            <ac:spMk id="335" creationId="{DBCF2824-D367-4F2A-8FA4-9D942D930D92}"/>
          </ac:spMkLst>
        </pc:spChg>
        <pc:spChg chg="mod">
          <ac:chgData name="reza kabir" userId="af3c95a13102d509" providerId="LiveId" clId="{88200EE4-F4B4-49E8-8126-B01E5FCCBE2D}" dt="2020-05-17T09:18:20.811" v="1101" actId="164"/>
          <ac:spMkLst>
            <pc:docMk/>
            <pc:sldMk cId="1978701167" sldId="655"/>
            <ac:spMk id="336" creationId="{6E512F22-5AB6-4C4E-8A54-64E302465988}"/>
          </ac:spMkLst>
        </pc:spChg>
        <pc:spChg chg="mod">
          <ac:chgData name="reza kabir" userId="af3c95a13102d509" providerId="LiveId" clId="{88200EE4-F4B4-49E8-8126-B01E5FCCBE2D}" dt="2020-05-17T09:18:20.811" v="1101" actId="164"/>
          <ac:spMkLst>
            <pc:docMk/>
            <pc:sldMk cId="1978701167" sldId="655"/>
            <ac:spMk id="337" creationId="{E1550C99-0EC4-4F7A-98B1-482A17BB1CCA}"/>
          </ac:spMkLst>
        </pc:spChg>
        <pc:spChg chg="mod">
          <ac:chgData name="reza kabir" userId="af3c95a13102d509" providerId="LiveId" clId="{88200EE4-F4B4-49E8-8126-B01E5FCCBE2D}" dt="2020-05-17T09:18:20.811" v="1101" actId="164"/>
          <ac:spMkLst>
            <pc:docMk/>
            <pc:sldMk cId="1978701167" sldId="655"/>
            <ac:spMk id="338" creationId="{1A304B37-5548-468D-8D01-9103E00F0ED0}"/>
          </ac:spMkLst>
        </pc:spChg>
        <pc:spChg chg="mod">
          <ac:chgData name="reza kabir" userId="af3c95a13102d509" providerId="LiveId" clId="{88200EE4-F4B4-49E8-8126-B01E5FCCBE2D}" dt="2020-05-17T09:18:20.811" v="1101" actId="164"/>
          <ac:spMkLst>
            <pc:docMk/>
            <pc:sldMk cId="1978701167" sldId="655"/>
            <ac:spMk id="339" creationId="{6B9B4F21-03EA-4088-87F4-83664A647CFC}"/>
          </ac:spMkLst>
        </pc:spChg>
        <pc:spChg chg="mod">
          <ac:chgData name="reza kabir" userId="af3c95a13102d509" providerId="LiveId" clId="{88200EE4-F4B4-49E8-8126-B01E5FCCBE2D}" dt="2020-05-17T09:18:20.811" v="1101" actId="164"/>
          <ac:spMkLst>
            <pc:docMk/>
            <pc:sldMk cId="1978701167" sldId="655"/>
            <ac:spMk id="340" creationId="{9E1324D6-3B53-459E-8CDF-457FD859192E}"/>
          </ac:spMkLst>
        </pc:spChg>
        <pc:spChg chg="mod">
          <ac:chgData name="reza kabir" userId="af3c95a13102d509" providerId="LiveId" clId="{88200EE4-F4B4-49E8-8126-B01E5FCCBE2D}" dt="2020-05-17T09:18:20.811" v="1101" actId="164"/>
          <ac:spMkLst>
            <pc:docMk/>
            <pc:sldMk cId="1978701167" sldId="655"/>
            <ac:spMk id="341" creationId="{976BD4CB-F94A-4044-8E8A-23717298C2A9}"/>
          </ac:spMkLst>
        </pc:spChg>
        <pc:spChg chg="mod">
          <ac:chgData name="reza kabir" userId="af3c95a13102d509" providerId="LiveId" clId="{88200EE4-F4B4-49E8-8126-B01E5FCCBE2D}" dt="2020-05-17T09:18:20.811" v="1101" actId="164"/>
          <ac:spMkLst>
            <pc:docMk/>
            <pc:sldMk cId="1978701167" sldId="655"/>
            <ac:spMk id="342" creationId="{D8FDF37B-32E9-4EC1-91B1-C4930831E41C}"/>
          </ac:spMkLst>
        </pc:spChg>
        <pc:spChg chg="mod">
          <ac:chgData name="reza kabir" userId="af3c95a13102d509" providerId="LiveId" clId="{88200EE4-F4B4-49E8-8126-B01E5FCCBE2D}" dt="2020-05-17T09:18:20.811" v="1101" actId="164"/>
          <ac:spMkLst>
            <pc:docMk/>
            <pc:sldMk cId="1978701167" sldId="655"/>
            <ac:spMk id="343" creationId="{235CF20A-E274-4FEE-AA99-5031EC751EC8}"/>
          </ac:spMkLst>
        </pc:spChg>
        <pc:spChg chg="mod">
          <ac:chgData name="reza kabir" userId="af3c95a13102d509" providerId="LiveId" clId="{88200EE4-F4B4-49E8-8126-B01E5FCCBE2D}" dt="2020-05-17T09:18:20.811" v="1101" actId="164"/>
          <ac:spMkLst>
            <pc:docMk/>
            <pc:sldMk cId="1978701167" sldId="655"/>
            <ac:spMk id="344" creationId="{C7C5246E-1515-400C-9212-DE39D51F98BA}"/>
          </ac:spMkLst>
        </pc:spChg>
        <pc:spChg chg="mod">
          <ac:chgData name="reza kabir" userId="af3c95a13102d509" providerId="LiveId" clId="{88200EE4-F4B4-49E8-8126-B01E5FCCBE2D}" dt="2020-05-17T09:18:20.811" v="1101" actId="164"/>
          <ac:spMkLst>
            <pc:docMk/>
            <pc:sldMk cId="1978701167" sldId="655"/>
            <ac:spMk id="345" creationId="{B934AD45-0AE6-4869-8319-79E27BA0DF52}"/>
          </ac:spMkLst>
        </pc:spChg>
        <pc:spChg chg="mod">
          <ac:chgData name="reza kabir" userId="af3c95a13102d509" providerId="LiveId" clId="{88200EE4-F4B4-49E8-8126-B01E5FCCBE2D}" dt="2020-05-17T09:18:20.811" v="1101" actId="164"/>
          <ac:spMkLst>
            <pc:docMk/>
            <pc:sldMk cId="1978701167" sldId="655"/>
            <ac:spMk id="346" creationId="{CE0277B6-DA9D-4C09-B74C-AE725E277EF1}"/>
          </ac:spMkLst>
        </pc:spChg>
        <pc:spChg chg="mod">
          <ac:chgData name="reza kabir" userId="af3c95a13102d509" providerId="LiveId" clId="{88200EE4-F4B4-49E8-8126-B01E5FCCBE2D}" dt="2020-05-17T09:18:20.811" v="1101" actId="164"/>
          <ac:spMkLst>
            <pc:docMk/>
            <pc:sldMk cId="1978701167" sldId="655"/>
            <ac:spMk id="347" creationId="{C88D22D1-4AAA-4DF1-90F6-DAB959831768}"/>
          </ac:spMkLst>
        </pc:spChg>
        <pc:spChg chg="mod">
          <ac:chgData name="reza kabir" userId="af3c95a13102d509" providerId="LiveId" clId="{88200EE4-F4B4-49E8-8126-B01E5FCCBE2D}" dt="2020-05-17T09:18:20.811" v="1101" actId="164"/>
          <ac:spMkLst>
            <pc:docMk/>
            <pc:sldMk cId="1978701167" sldId="655"/>
            <ac:spMk id="348" creationId="{654A358C-A6FA-4C68-8213-567864461637}"/>
          </ac:spMkLst>
        </pc:spChg>
        <pc:spChg chg="mod">
          <ac:chgData name="reza kabir" userId="af3c95a13102d509" providerId="LiveId" clId="{88200EE4-F4B4-49E8-8126-B01E5FCCBE2D}" dt="2020-05-17T09:18:20.811" v="1101" actId="164"/>
          <ac:spMkLst>
            <pc:docMk/>
            <pc:sldMk cId="1978701167" sldId="655"/>
            <ac:spMk id="349" creationId="{CCB2CE22-37A4-458D-84C3-CE9733AB2A41}"/>
          </ac:spMkLst>
        </pc:spChg>
        <pc:spChg chg="mod">
          <ac:chgData name="reza kabir" userId="af3c95a13102d509" providerId="LiveId" clId="{88200EE4-F4B4-49E8-8126-B01E5FCCBE2D}" dt="2020-05-17T09:18:20.811" v="1101" actId="164"/>
          <ac:spMkLst>
            <pc:docMk/>
            <pc:sldMk cId="1978701167" sldId="655"/>
            <ac:spMk id="350" creationId="{9E4750F1-85A1-4FFF-9C24-4CE30A372A7B}"/>
          </ac:spMkLst>
        </pc:spChg>
        <pc:spChg chg="mod">
          <ac:chgData name="reza kabir" userId="af3c95a13102d509" providerId="LiveId" clId="{88200EE4-F4B4-49E8-8126-B01E5FCCBE2D}" dt="2020-05-17T09:18:20.811" v="1101" actId="164"/>
          <ac:spMkLst>
            <pc:docMk/>
            <pc:sldMk cId="1978701167" sldId="655"/>
            <ac:spMk id="351" creationId="{F5F2976A-0788-4BDF-A3F4-BF5CFBBDEF11}"/>
          </ac:spMkLst>
        </pc:spChg>
        <pc:spChg chg="mod">
          <ac:chgData name="reza kabir" userId="af3c95a13102d509" providerId="LiveId" clId="{88200EE4-F4B4-49E8-8126-B01E5FCCBE2D}" dt="2020-05-17T09:18:20.811" v="1101" actId="164"/>
          <ac:spMkLst>
            <pc:docMk/>
            <pc:sldMk cId="1978701167" sldId="655"/>
            <ac:spMk id="352" creationId="{6F69E51F-9D28-46BC-91A6-BC43DE11A5B7}"/>
          </ac:spMkLst>
        </pc:spChg>
        <pc:spChg chg="mod">
          <ac:chgData name="reza kabir" userId="af3c95a13102d509" providerId="LiveId" clId="{88200EE4-F4B4-49E8-8126-B01E5FCCBE2D}" dt="2020-05-17T09:18:20.811" v="1101" actId="164"/>
          <ac:spMkLst>
            <pc:docMk/>
            <pc:sldMk cId="1978701167" sldId="655"/>
            <ac:spMk id="353" creationId="{75D29F1C-1BE5-4049-AF69-A340025D9690}"/>
          </ac:spMkLst>
        </pc:spChg>
        <pc:spChg chg="mod">
          <ac:chgData name="reza kabir" userId="af3c95a13102d509" providerId="LiveId" clId="{88200EE4-F4B4-49E8-8126-B01E5FCCBE2D}" dt="2020-05-17T09:18:20.811" v="1101" actId="164"/>
          <ac:spMkLst>
            <pc:docMk/>
            <pc:sldMk cId="1978701167" sldId="655"/>
            <ac:spMk id="354" creationId="{05D6F1F0-C2C7-4F81-89CE-6FB307FB0823}"/>
          </ac:spMkLst>
        </pc:spChg>
        <pc:spChg chg="mod">
          <ac:chgData name="reza kabir" userId="af3c95a13102d509" providerId="LiveId" clId="{88200EE4-F4B4-49E8-8126-B01E5FCCBE2D}" dt="2020-05-17T09:18:20.811" v="1101" actId="164"/>
          <ac:spMkLst>
            <pc:docMk/>
            <pc:sldMk cId="1978701167" sldId="655"/>
            <ac:spMk id="355" creationId="{5B1F9690-899A-44F5-9F3F-46CB1969A967}"/>
          </ac:spMkLst>
        </pc:spChg>
        <pc:spChg chg="mod">
          <ac:chgData name="reza kabir" userId="af3c95a13102d509" providerId="LiveId" clId="{88200EE4-F4B4-49E8-8126-B01E5FCCBE2D}" dt="2020-05-17T09:18:20.811" v="1101" actId="164"/>
          <ac:spMkLst>
            <pc:docMk/>
            <pc:sldMk cId="1978701167" sldId="655"/>
            <ac:spMk id="356" creationId="{62456AFB-8AA4-435B-9F18-AA47D5D81606}"/>
          </ac:spMkLst>
        </pc:spChg>
        <pc:spChg chg="mod">
          <ac:chgData name="reza kabir" userId="af3c95a13102d509" providerId="LiveId" clId="{88200EE4-F4B4-49E8-8126-B01E5FCCBE2D}" dt="2020-05-17T09:18:20.811" v="1101" actId="164"/>
          <ac:spMkLst>
            <pc:docMk/>
            <pc:sldMk cId="1978701167" sldId="655"/>
            <ac:spMk id="357" creationId="{4AF9E800-3A78-4F4D-8467-A26C97897CFA}"/>
          </ac:spMkLst>
        </pc:spChg>
        <pc:spChg chg="mod">
          <ac:chgData name="reza kabir" userId="af3c95a13102d509" providerId="LiveId" clId="{88200EE4-F4B4-49E8-8126-B01E5FCCBE2D}" dt="2020-05-17T09:18:20.811" v="1101" actId="164"/>
          <ac:spMkLst>
            <pc:docMk/>
            <pc:sldMk cId="1978701167" sldId="655"/>
            <ac:spMk id="358" creationId="{01092F8C-D0AC-41B6-9076-B14B3ABEC775}"/>
          </ac:spMkLst>
        </pc:spChg>
        <pc:spChg chg="mod">
          <ac:chgData name="reza kabir" userId="af3c95a13102d509" providerId="LiveId" clId="{88200EE4-F4B4-49E8-8126-B01E5FCCBE2D}" dt="2020-05-17T09:18:20.811" v="1101" actId="164"/>
          <ac:spMkLst>
            <pc:docMk/>
            <pc:sldMk cId="1978701167" sldId="655"/>
            <ac:spMk id="359" creationId="{F2515A24-12B9-4C54-89B2-4F502C67C628}"/>
          </ac:spMkLst>
        </pc:spChg>
        <pc:spChg chg="mod">
          <ac:chgData name="reza kabir" userId="af3c95a13102d509" providerId="LiveId" clId="{88200EE4-F4B4-49E8-8126-B01E5FCCBE2D}" dt="2020-05-17T09:18:20.811" v="1101" actId="164"/>
          <ac:spMkLst>
            <pc:docMk/>
            <pc:sldMk cId="1978701167" sldId="655"/>
            <ac:spMk id="360" creationId="{7A317747-C985-4E1C-8A20-7D7B9CE8A912}"/>
          </ac:spMkLst>
        </pc:spChg>
        <pc:spChg chg="mod">
          <ac:chgData name="reza kabir" userId="af3c95a13102d509" providerId="LiveId" clId="{88200EE4-F4B4-49E8-8126-B01E5FCCBE2D}" dt="2020-05-17T09:18:20.811" v="1101" actId="164"/>
          <ac:spMkLst>
            <pc:docMk/>
            <pc:sldMk cId="1978701167" sldId="655"/>
            <ac:spMk id="361" creationId="{27A36429-D9DF-43FD-81C7-1216C20CF80B}"/>
          </ac:spMkLst>
        </pc:spChg>
        <pc:spChg chg="mod">
          <ac:chgData name="reza kabir" userId="af3c95a13102d509" providerId="LiveId" clId="{88200EE4-F4B4-49E8-8126-B01E5FCCBE2D}" dt="2020-05-17T09:18:20.811" v="1101" actId="164"/>
          <ac:spMkLst>
            <pc:docMk/>
            <pc:sldMk cId="1978701167" sldId="655"/>
            <ac:spMk id="362" creationId="{09ACEA66-2304-4FAD-9829-E028A8A8CDAD}"/>
          </ac:spMkLst>
        </pc:spChg>
        <pc:spChg chg="mod">
          <ac:chgData name="reza kabir" userId="af3c95a13102d509" providerId="LiveId" clId="{88200EE4-F4B4-49E8-8126-B01E5FCCBE2D}" dt="2020-05-17T09:18:20.811" v="1101" actId="164"/>
          <ac:spMkLst>
            <pc:docMk/>
            <pc:sldMk cId="1978701167" sldId="655"/>
            <ac:spMk id="363" creationId="{9CB8E19B-E8AA-47CA-9D01-9EACDAC0B6F9}"/>
          </ac:spMkLst>
        </pc:spChg>
        <pc:spChg chg="mod">
          <ac:chgData name="reza kabir" userId="af3c95a13102d509" providerId="LiveId" clId="{88200EE4-F4B4-49E8-8126-B01E5FCCBE2D}" dt="2020-05-17T09:18:20.811" v="1101" actId="164"/>
          <ac:spMkLst>
            <pc:docMk/>
            <pc:sldMk cId="1978701167" sldId="655"/>
            <ac:spMk id="364" creationId="{CA244799-0A54-4D86-BFC6-B664D137020D}"/>
          </ac:spMkLst>
        </pc:spChg>
        <pc:spChg chg="mod">
          <ac:chgData name="reza kabir" userId="af3c95a13102d509" providerId="LiveId" clId="{88200EE4-F4B4-49E8-8126-B01E5FCCBE2D}" dt="2020-05-17T09:18:20.811" v="1101" actId="164"/>
          <ac:spMkLst>
            <pc:docMk/>
            <pc:sldMk cId="1978701167" sldId="655"/>
            <ac:spMk id="365" creationId="{99C2F0D9-844A-4402-BCB5-B6A679301771}"/>
          </ac:spMkLst>
        </pc:spChg>
        <pc:spChg chg="mod">
          <ac:chgData name="reza kabir" userId="af3c95a13102d509" providerId="LiveId" clId="{88200EE4-F4B4-49E8-8126-B01E5FCCBE2D}" dt="2020-05-17T09:18:20.811" v="1101" actId="164"/>
          <ac:spMkLst>
            <pc:docMk/>
            <pc:sldMk cId="1978701167" sldId="655"/>
            <ac:spMk id="366" creationId="{03BB2A4B-E0BA-4776-B64F-6A54ADF8C554}"/>
          </ac:spMkLst>
        </pc:spChg>
        <pc:spChg chg="mod">
          <ac:chgData name="reza kabir" userId="af3c95a13102d509" providerId="LiveId" clId="{88200EE4-F4B4-49E8-8126-B01E5FCCBE2D}" dt="2020-05-17T09:18:20.811" v="1101" actId="164"/>
          <ac:spMkLst>
            <pc:docMk/>
            <pc:sldMk cId="1978701167" sldId="655"/>
            <ac:spMk id="367" creationId="{2B4D0D8B-A58A-451A-AC81-08D3104053F9}"/>
          </ac:spMkLst>
        </pc:spChg>
        <pc:spChg chg="mod">
          <ac:chgData name="reza kabir" userId="af3c95a13102d509" providerId="LiveId" clId="{88200EE4-F4B4-49E8-8126-B01E5FCCBE2D}" dt="2020-05-17T09:18:20.811" v="1101" actId="164"/>
          <ac:spMkLst>
            <pc:docMk/>
            <pc:sldMk cId="1978701167" sldId="655"/>
            <ac:spMk id="368" creationId="{FF8F96BE-9327-4F48-BEB4-30D79D6AA3AF}"/>
          </ac:spMkLst>
        </pc:spChg>
        <pc:spChg chg="mod">
          <ac:chgData name="reza kabir" userId="af3c95a13102d509" providerId="LiveId" clId="{88200EE4-F4B4-49E8-8126-B01E5FCCBE2D}" dt="2020-05-17T09:18:20.811" v="1101" actId="164"/>
          <ac:spMkLst>
            <pc:docMk/>
            <pc:sldMk cId="1978701167" sldId="655"/>
            <ac:spMk id="369" creationId="{7DF5DDB9-DB87-4531-89ED-A471D8C4A843}"/>
          </ac:spMkLst>
        </pc:spChg>
        <pc:spChg chg="mod">
          <ac:chgData name="reza kabir" userId="af3c95a13102d509" providerId="LiveId" clId="{88200EE4-F4B4-49E8-8126-B01E5FCCBE2D}" dt="2020-05-17T09:18:20.811" v="1101" actId="164"/>
          <ac:spMkLst>
            <pc:docMk/>
            <pc:sldMk cId="1978701167" sldId="655"/>
            <ac:spMk id="370" creationId="{F831BEA5-5C24-4D08-962B-F154B06C2853}"/>
          </ac:spMkLst>
        </pc:spChg>
        <pc:spChg chg="mod">
          <ac:chgData name="reza kabir" userId="af3c95a13102d509" providerId="LiveId" clId="{88200EE4-F4B4-49E8-8126-B01E5FCCBE2D}" dt="2020-05-17T09:18:20.811" v="1101" actId="164"/>
          <ac:spMkLst>
            <pc:docMk/>
            <pc:sldMk cId="1978701167" sldId="655"/>
            <ac:spMk id="371" creationId="{E46534C8-ADFF-4742-9C04-95960C921AAD}"/>
          </ac:spMkLst>
        </pc:spChg>
        <pc:spChg chg="mod">
          <ac:chgData name="reza kabir" userId="af3c95a13102d509" providerId="LiveId" clId="{88200EE4-F4B4-49E8-8126-B01E5FCCBE2D}" dt="2020-05-17T09:18:20.811" v="1101" actId="164"/>
          <ac:spMkLst>
            <pc:docMk/>
            <pc:sldMk cId="1978701167" sldId="655"/>
            <ac:spMk id="372" creationId="{863CA150-6B98-4DF4-954C-9C87D825B539}"/>
          </ac:spMkLst>
        </pc:spChg>
        <pc:spChg chg="mod">
          <ac:chgData name="reza kabir" userId="af3c95a13102d509" providerId="LiveId" clId="{88200EE4-F4B4-49E8-8126-B01E5FCCBE2D}" dt="2020-05-17T09:18:20.811" v="1101" actId="164"/>
          <ac:spMkLst>
            <pc:docMk/>
            <pc:sldMk cId="1978701167" sldId="655"/>
            <ac:spMk id="373" creationId="{6CD95460-98C9-42A7-84BB-88147958B070}"/>
          </ac:spMkLst>
        </pc:spChg>
        <pc:spChg chg="mod">
          <ac:chgData name="reza kabir" userId="af3c95a13102d509" providerId="LiveId" clId="{88200EE4-F4B4-49E8-8126-B01E5FCCBE2D}" dt="2020-05-17T09:18:20.811" v="1101" actId="164"/>
          <ac:spMkLst>
            <pc:docMk/>
            <pc:sldMk cId="1978701167" sldId="655"/>
            <ac:spMk id="374" creationId="{A78C6B41-CC71-440A-B7F9-DFB92BA45681}"/>
          </ac:spMkLst>
        </pc:spChg>
        <pc:spChg chg="mod">
          <ac:chgData name="reza kabir" userId="af3c95a13102d509" providerId="LiveId" clId="{88200EE4-F4B4-49E8-8126-B01E5FCCBE2D}" dt="2020-05-17T09:18:20.811" v="1101" actId="164"/>
          <ac:spMkLst>
            <pc:docMk/>
            <pc:sldMk cId="1978701167" sldId="655"/>
            <ac:spMk id="375" creationId="{C0366E13-E7B2-43F4-9933-165A8ABF63AB}"/>
          </ac:spMkLst>
        </pc:spChg>
        <pc:spChg chg="mod">
          <ac:chgData name="reza kabir" userId="af3c95a13102d509" providerId="LiveId" clId="{88200EE4-F4B4-49E8-8126-B01E5FCCBE2D}" dt="2020-05-17T09:18:20.811" v="1101" actId="164"/>
          <ac:spMkLst>
            <pc:docMk/>
            <pc:sldMk cId="1978701167" sldId="655"/>
            <ac:spMk id="376" creationId="{BE29BBE0-2307-4E51-80C8-5D179BDFAB90}"/>
          </ac:spMkLst>
        </pc:spChg>
        <pc:spChg chg="mod">
          <ac:chgData name="reza kabir" userId="af3c95a13102d509" providerId="LiveId" clId="{88200EE4-F4B4-49E8-8126-B01E5FCCBE2D}" dt="2020-05-17T09:18:20.811" v="1101" actId="164"/>
          <ac:spMkLst>
            <pc:docMk/>
            <pc:sldMk cId="1978701167" sldId="655"/>
            <ac:spMk id="377" creationId="{46874AB6-45D9-40E8-AB44-AA1A423DFFC4}"/>
          </ac:spMkLst>
        </pc:spChg>
        <pc:spChg chg="mod">
          <ac:chgData name="reza kabir" userId="af3c95a13102d509" providerId="LiveId" clId="{88200EE4-F4B4-49E8-8126-B01E5FCCBE2D}" dt="2020-05-17T09:18:20.811" v="1101" actId="164"/>
          <ac:spMkLst>
            <pc:docMk/>
            <pc:sldMk cId="1978701167" sldId="655"/>
            <ac:spMk id="378" creationId="{4D1668CA-BB96-40F0-BE50-25C3118001BD}"/>
          </ac:spMkLst>
        </pc:spChg>
        <pc:spChg chg="mod">
          <ac:chgData name="reza kabir" userId="af3c95a13102d509" providerId="LiveId" clId="{88200EE4-F4B4-49E8-8126-B01E5FCCBE2D}" dt="2020-05-17T09:18:20.811" v="1101" actId="164"/>
          <ac:spMkLst>
            <pc:docMk/>
            <pc:sldMk cId="1978701167" sldId="655"/>
            <ac:spMk id="379" creationId="{8204A893-091C-4466-8870-4D08F07E3B03}"/>
          </ac:spMkLst>
        </pc:spChg>
        <pc:spChg chg="mod">
          <ac:chgData name="reza kabir" userId="af3c95a13102d509" providerId="LiveId" clId="{88200EE4-F4B4-49E8-8126-B01E5FCCBE2D}" dt="2020-05-17T09:18:20.811" v="1101" actId="164"/>
          <ac:spMkLst>
            <pc:docMk/>
            <pc:sldMk cId="1978701167" sldId="655"/>
            <ac:spMk id="380" creationId="{291C67B0-21D6-4AE2-B0AA-67395F2837A5}"/>
          </ac:spMkLst>
        </pc:spChg>
        <pc:spChg chg="mod">
          <ac:chgData name="reza kabir" userId="af3c95a13102d509" providerId="LiveId" clId="{88200EE4-F4B4-49E8-8126-B01E5FCCBE2D}" dt="2020-05-17T09:18:20.811" v="1101" actId="164"/>
          <ac:spMkLst>
            <pc:docMk/>
            <pc:sldMk cId="1978701167" sldId="655"/>
            <ac:spMk id="381" creationId="{E2E8250B-0AE5-4226-872E-43DFC4BD3128}"/>
          </ac:spMkLst>
        </pc:spChg>
        <pc:spChg chg="mod">
          <ac:chgData name="reza kabir" userId="af3c95a13102d509" providerId="LiveId" clId="{88200EE4-F4B4-49E8-8126-B01E5FCCBE2D}" dt="2020-05-17T09:18:20.811" v="1101" actId="164"/>
          <ac:spMkLst>
            <pc:docMk/>
            <pc:sldMk cId="1978701167" sldId="655"/>
            <ac:spMk id="382" creationId="{392A752E-0E82-4FFC-9912-7B3D7F832B22}"/>
          </ac:spMkLst>
        </pc:spChg>
        <pc:spChg chg="mod">
          <ac:chgData name="reza kabir" userId="af3c95a13102d509" providerId="LiveId" clId="{88200EE4-F4B4-49E8-8126-B01E5FCCBE2D}" dt="2020-05-17T09:18:20.811" v="1101" actId="164"/>
          <ac:spMkLst>
            <pc:docMk/>
            <pc:sldMk cId="1978701167" sldId="655"/>
            <ac:spMk id="383" creationId="{5B6250A6-0653-4742-B478-D3643B1EE820}"/>
          </ac:spMkLst>
        </pc:spChg>
        <pc:spChg chg="mod">
          <ac:chgData name="reza kabir" userId="af3c95a13102d509" providerId="LiveId" clId="{88200EE4-F4B4-49E8-8126-B01E5FCCBE2D}" dt="2020-05-17T09:18:20.811" v="1101" actId="164"/>
          <ac:spMkLst>
            <pc:docMk/>
            <pc:sldMk cId="1978701167" sldId="655"/>
            <ac:spMk id="384" creationId="{CB3689C9-B6F7-4A3D-8C94-5FA94D569816}"/>
          </ac:spMkLst>
        </pc:spChg>
        <pc:spChg chg="mod">
          <ac:chgData name="reza kabir" userId="af3c95a13102d509" providerId="LiveId" clId="{88200EE4-F4B4-49E8-8126-B01E5FCCBE2D}" dt="2020-05-17T09:18:20.811" v="1101" actId="164"/>
          <ac:spMkLst>
            <pc:docMk/>
            <pc:sldMk cId="1978701167" sldId="655"/>
            <ac:spMk id="385" creationId="{E22462A8-A288-43DA-9337-7CC70FD9678F}"/>
          </ac:spMkLst>
        </pc:spChg>
        <pc:spChg chg="mod">
          <ac:chgData name="reza kabir" userId="af3c95a13102d509" providerId="LiveId" clId="{88200EE4-F4B4-49E8-8126-B01E5FCCBE2D}" dt="2020-05-17T09:18:20.811" v="1101" actId="164"/>
          <ac:spMkLst>
            <pc:docMk/>
            <pc:sldMk cId="1978701167" sldId="655"/>
            <ac:spMk id="386" creationId="{7328E835-65F8-455F-9EF9-691BFF1B0CC0}"/>
          </ac:spMkLst>
        </pc:spChg>
        <pc:spChg chg="mod">
          <ac:chgData name="reza kabir" userId="af3c95a13102d509" providerId="LiveId" clId="{88200EE4-F4B4-49E8-8126-B01E5FCCBE2D}" dt="2020-05-17T09:18:20.811" v="1101" actId="164"/>
          <ac:spMkLst>
            <pc:docMk/>
            <pc:sldMk cId="1978701167" sldId="655"/>
            <ac:spMk id="387" creationId="{D2FCF0F3-7C0F-4487-9756-50B1EF9483A7}"/>
          </ac:spMkLst>
        </pc:spChg>
        <pc:spChg chg="mod">
          <ac:chgData name="reza kabir" userId="af3c95a13102d509" providerId="LiveId" clId="{88200EE4-F4B4-49E8-8126-B01E5FCCBE2D}" dt="2020-05-17T09:18:20.811" v="1101" actId="164"/>
          <ac:spMkLst>
            <pc:docMk/>
            <pc:sldMk cId="1978701167" sldId="655"/>
            <ac:spMk id="388" creationId="{89187951-BA55-4813-A610-D1FA064EBD0B}"/>
          </ac:spMkLst>
        </pc:spChg>
        <pc:spChg chg="mod">
          <ac:chgData name="reza kabir" userId="af3c95a13102d509" providerId="LiveId" clId="{88200EE4-F4B4-49E8-8126-B01E5FCCBE2D}" dt="2020-05-17T09:18:20.811" v="1101" actId="164"/>
          <ac:spMkLst>
            <pc:docMk/>
            <pc:sldMk cId="1978701167" sldId="655"/>
            <ac:spMk id="389" creationId="{2D1C9816-4A15-43FF-B6D2-F7A3FDCFF36D}"/>
          </ac:spMkLst>
        </pc:spChg>
        <pc:spChg chg="mod">
          <ac:chgData name="reza kabir" userId="af3c95a13102d509" providerId="LiveId" clId="{88200EE4-F4B4-49E8-8126-B01E5FCCBE2D}" dt="2020-05-17T09:18:20.811" v="1101" actId="164"/>
          <ac:spMkLst>
            <pc:docMk/>
            <pc:sldMk cId="1978701167" sldId="655"/>
            <ac:spMk id="390" creationId="{17202921-1DAD-44A3-B7A3-EC408D5D0938}"/>
          </ac:spMkLst>
        </pc:spChg>
        <pc:spChg chg="mod">
          <ac:chgData name="reza kabir" userId="af3c95a13102d509" providerId="LiveId" clId="{88200EE4-F4B4-49E8-8126-B01E5FCCBE2D}" dt="2020-05-17T09:18:20.811" v="1101" actId="164"/>
          <ac:spMkLst>
            <pc:docMk/>
            <pc:sldMk cId="1978701167" sldId="655"/>
            <ac:spMk id="391" creationId="{67641142-485E-45D9-B2C4-184873E1ADC7}"/>
          </ac:spMkLst>
        </pc:spChg>
        <pc:spChg chg="mod">
          <ac:chgData name="reza kabir" userId="af3c95a13102d509" providerId="LiveId" clId="{88200EE4-F4B4-49E8-8126-B01E5FCCBE2D}" dt="2020-05-17T09:18:20.811" v="1101" actId="164"/>
          <ac:spMkLst>
            <pc:docMk/>
            <pc:sldMk cId="1978701167" sldId="655"/>
            <ac:spMk id="392" creationId="{277A32B3-66CF-4702-B879-8F5E1313F76A}"/>
          </ac:spMkLst>
        </pc:spChg>
        <pc:spChg chg="mod">
          <ac:chgData name="reza kabir" userId="af3c95a13102d509" providerId="LiveId" clId="{88200EE4-F4B4-49E8-8126-B01E5FCCBE2D}" dt="2020-05-17T09:18:20.811" v="1101" actId="164"/>
          <ac:spMkLst>
            <pc:docMk/>
            <pc:sldMk cId="1978701167" sldId="655"/>
            <ac:spMk id="393" creationId="{94D06406-225C-482A-8624-95D3C2B98801}"/>
          </ac:spMkLst>
        </pc:spChg>
        <pc:spChg chg="mod">
          <ac:chgData name="reza kabir" userId="af3c95a13102d509" providerId="LiveId" clId="{88200EE4-F4B4-49E8-8126-B01E5FCCBE2D}" dt="2020-05-17T09:18:20.811" v="1101" actId="164"/>
          <ac:spMkLst>
            <pc:docMk/>
            <pc:sldMk cId="1978701167" sldId="655"/>
            <ac:spMk id="394" creationId="{A9A75ED3-5534-4B76-978B-CA50592D9857}"/>
          </ac:spMkLst>
        </pc:spChg>
        <pc:spChg chg="mod">
          <ac:chgData name="reza kabir" userId="af3c95a13102d509" providerId="LiveId" clId="{88200EE4-F4B4-49E8-8126-B01E5FCCBE2D}" dt="2020-05-17T09:18:20.811" v="1101" actId="164"/>
          <ac:spMkLst>
            <pc:docMk/>
            <pc:sldMk cId="1978701167" sldId="655"/>
            <ac:spMk id="395" creationId="{7F9727B7-09D2-46D5-9E6F-44203E6E86B8}"/>
          </ac:spMkLst>
        </pc:spChg>
        <pc:spChg chg="mod">
          <ac:chgData name="reza kabir" userId="af3c95a13102d509" providerId="LiveId" clId="{88200EE4-F4B4-49E8-8126-B01E5FCCBE2D}" dt="2020-05-17T09:18:20.811" v="1101" actId="164"/>
          <ac:spMkLst>
            <pc:docMk/>
            <pc:sldMk cId="1978701167" sldId="655"/>
            <ac:spMk id="396" creationId="{1E372510-6D65-4AA7-9A67-EAC6D6FACF8E}"/>
          </ac:spMkLst>
        </pc:spChg>
        <pc:spChg chg="mod">
          <ac:chgData name="reza kabir" userId="af3c95a13102d509" providerId="LiveId" clId="{88200EE4-F4B4-49E8-8126-B01E5FCCBE2D}" dt="2020-05-17T09:18:20.811" v="1101" actId="164"/>
          <ac:spMkLst>
            <pc:docMk/>
            <pc:sldMk cId="1978701167" sldId="655"/>
            <ac:spMk id="397" creationId="{7307D7E4-466C-4ED5-B962-B0BB11301C65}"/>
          </ac:spMkLst>
        </pc:spChg>
        <pc:spChg chg="mod">
          <ac:chgData name="reza kabir" userId="af3c95a13102d509" providerId="LiveId" clId="{88200EE4-F4B4-49E8-8126-B01E5FCCBE2D}" dt="2020-05-17T09:18:20.811" v="1101" actId="164"/>
          <ac:spMkLst>
            <pc:docMk/>
            <pc:sldMk cId="1978701167" sldId="655"/>
            <ac:spMk id="398" creationId="{F895D9EF-7C17-4939-82FA-8D75CB302F00}"/>
          </ac:spMkLst>
        </pc:spChg>
        <pc:spChg chg="mod">
          <ac:chgData name="reza kabir" userId="af3c95a13102d509" providerId="LiveId" clId="{88200EE4-F4B4-49E8-8126-B01E5FCCBE2D}" dt="2020-05-17T09:18:20.811" v="1101" actId="164"/>
          <ac:spMkLst>
            <pc:docMk/>
            <pc:sldMk cId="1978701167" sldId="655"/>
            <ac:spMk id="399" creationId="{831379E6-1910-4AB0-A697-69E369AE24AB}"/>
          </ac:spMkLst>
        </pc:spChg>
        <pc:spChg chg="mod">
          <ac:chgData name="reza kabir" userId="af3c95a13102d509" providerId="LiveId" clId="{88200EE4-F4B4-49E8-8126-B01E5FCCBE2D}" dt="2020-05-17T09:18:20.811" v="1101" actId="164"/>
          <ac:spMkLst>
            <pc:docMk/>
            <pc:sldMk cId="1978701167" sldId="655"/>
            <ac:spMk id="400" creationId="{DC56F2AC-E9A9-4523-B4AD-27A99A7B91BE}"/>
          </ac:spMkLst>
        </pc:spChg>
        <pc:spChg chg="mod">
          <ac:chgData name="reza kabir" userId="af3c95a13102d509" providerId="LiveId" clId="{88200EE4-F4B4-49E8-8126-B01E5FCCBE2D}" dt="2020-05-17T09:18:20.811" v="1101" actId="164"/>
          <ac:spMkLst>
            <pc:docMk/>
            <pc:sldMk cId="1978701167" sldId="655"/>
            <ac:spMk id="401" creationId="{793ACE9B-5599-4A8A-B15F-00486F52E36C}"/>
          </ac:spMkLst>
        </pc:spChg>
        <pc:spChg chg="mod">
          <ac:chgData name="reza kabir" userId="af3c95a13102d509" providerId="LiveId" clId="{88200EE4-F4B4-49E8-8126-B01E5FCCBE2D}" dt="2020-05-17T09:18:20.811" v="1101" actId="164"/>
          <ac:spMkLst>
            <pc:docMk/>
            <pc:sldMk cId="1978701167" sldId="655"/>
            <ac:spMk id="402" creationId="{764E8310-FE1A-4B45-9A6A-1D9A20EFFDD8}"/>
          </ac:spMkLst>
        </pc:spChg>
        <pc:spChg chg="mod">
          <ac:chgData name="reza kabir" userId="af3c95a13102d509" providerId="LiveId" clId="{88200EE4-F4B4-49E8-8126-B01E5FCCBE2D}" dt="2020-05-17T09:18:20.811" v="1101" actId="164"/>
          <ac:spMkLst>
            <pc:docMk/>
            <pc:sldMk cId="1978701167" sldId="655"/>
            <ac:spMk id="403" creationId="{D55A5794-B983-4571-A91B-B3A9B99EEBF4}"/>
          </ac:spMkLst>
        </pc:spChg>
        <pc:spChg chg="mod">
          <ac:chgData name="reza kabir" userId="af3c95a13102d509" providerId="LiveId" clId="{88200EE4-F4B4-49E8-8126-B01E5FCCBE2D}" dt="2020-05-17T09:18:20.811" v="1101" actId="164"/>
          <ac:spMkLst>
            <pc:docMk/>
            <pc:sldMk cId="1978701167" sldId="655"/>
            <ac:spMk id="404" creationId="{2FCF5877-C8D1-446F-8967-7FEB74BA8D00}"/>
          </ac:spMkLst>
        </pc:spChg>
        <pc:spChg chg="mod">
          <ac:chgData name="reza kabir" userId="af3c95a13102d509" providerId="LiveId" clId="{88200EE4-F4B4-49E8-8126-B01E5FCCBE2D}" dt="2020-05-17T09:18:20.811" v="1101" actId="164"/>
          <ac:spMkLst>
            <pc:docMk/>
            <pc:sldMk cId="1978701167" sldId="655"/>
            <ac:spMk id="405" creationId="{28018398-19D7-473E-B942-ED9B1C7A243D}"/>
          </ac:spMkLst>
        </pc:spChg>
        <pc:spChg chg="mod">
          <ac:chgData name="reza kabir" userId="af3c95a13102d509" providerId="LiveId" clId="{88200EE4-F4B4-49E8-8126-B01E5FCCBE2D}" dt="2020-05-17T09:18:20.811" v="1101" actId="164"/>
          <ac:spMkLst>
            <pc:docMk/>
            <pc:sldMk cId="1978701167" sldId="655"/>
            <ac:spMk id="406" creationId="{21CC94C0-C763-4C25-B263-31AE5CE2CE18}"/>
          </ac:spMkLst>
        </pc:spChg>
        <pc:spChg chg="mod">
          <ac:chgData name="reza kabir" userId="af3c95a13102d509" providerId="LiveId" clId="{88200EE4-F4B4-49E8-8126-B01E5FCCBE2D}" dt="2020-05-17T09:18:20.811" v="1101" actId="164"/>
          <ac:spMkLst>
            <pc:docMk/>
            <pc:sldMk cId="1978701167" sldId="655"/>
            <ac:spMk id="407" creationId="{6EBA6BE7-239A-4E95-B1C9-BFB8FE6A66DA}"/>
          </ac:spMkLst>
        </pc:spChg>
        <pc:spChg chg="mod">
          <ac:chgData name="reza kabir" userId="af3c95a13102d509" providerId="LiveId" clId="{88200EE4-F4B4-49E8-8126-B01E5FCCBE2D}" dt="2020-05-17T09:18:20.811" v="1101" actId="164"/>
          <ac:spMkLst>
            <pc:docMk/>
            <pc:sldMk cId="1978701167" sldId="655"/>
            <ac:spMk id="408" creationId="{0BE62A87-C0D7-41FE-9A4D-867A016EEEB4}"/>
          </ac:spMkLst>
        </pc:spChg>
        <pc:spChg chg="mod">
          <ac:chgData name="reza kabir" userId="af3c95a13102d509" providerId="LiveId" clId="{88200EE4-F4B4-49E8-8126-B01E5FCCBE2D}" dt="2020-05-17T09:18:20.811" v="1101" actId="164"/>
          <ac:spMkLst>
            <pc:docMk/>
            <pc:sldMk cId="1978701167" sldId="655"/>
            <ac:spMk id="409" creationId="{5658413E-900E-4BBC-9FCE-E844A5C873F0}"/>
          </ac:spMkLst>
        </pc:spChg>
        <pc:spChg chg="mod">
          <ac:chgData name="reza kabir" userId="af3c95a13102d509" providerId="LiveId" clId="{88200EE4-F4B4-49E8-8126-B01E5FCCBE2D}" dt="2020-05-17T09:18:20.811" v="1101" actId="164"/>
          <ac:spMkLst>
            <pc:docMk/>
            <pc:sldMk cId="1978701167" sldId="655"/>
            <ac:spMk id="410" creationId="{7DFEEA9B-89A8-4E1A-AAEF-05F671785750}"/>
          </ac:spMkLst>
        </pc:spChg>
        <pc:spChg chg="mod">
          <ac:chgData name="reza kabir" userId="af3c95a13102d509" providerId="LiveId" clId="{88200EE4-F4B4-49E8-8126-B01E5FCCBE2D}" dt="2020-05-17T09:18:20.811" v="1101" actId="164"/>
          <ac:spMkLst>
            <pc:docMk/>
            <pc:sldMk cId="1978701167" sldId="655"/>
            <ac:spMk id="411" creationId="{4E317016-0479-49C0-82E2-1E4B1CDBD15E}"/>
          </ac:spMkLst>
        </pc:spChg>
        <pc:spChg chg="mod">
          <ac:chgData name="reza kabir" userId="af3c95a13102d509" providerId="LiveId" clId="{88200EE4-F4B4-49E8-8126-B01E5FCCBE2D}" dt="2020-05-17T09:18:20.811" v="1101" actId="164"/>
          <ac:spMkLst>
            <pc:docMk/>
            <pc:sldMk cId="1978701167" sldId="655"/>
            <ac:spMk id="412" creationId="{E4255F19-0D58-4983-8028-92FCB775AE33}"/>
          </ac:spMkLst>
        </pc:spChg>
        <pc:spChg chg="mod">
          <ac:chgData name="reza kabir" userId="af3c95a13102d509" providerId="LiveId" clId="{88200EE4-F4B4-49E8-8126-B01E5FCCBE2D}" dt="2020-05-17T09:18:20.811" v="1101" actId="164"/>
          <ac:spMkLst>
            <pc:docMk/>
            <pc:sldMk cId="1978701167" sldId="655"/>
            <ac:spMk id="413" creationId="{E610B485-8CE1-459C-9DA9-8060F638D80C}"/>
          </ac:spMkLst>
        </pc:spChg>
        <pc:spChg chg="mod">
          <ac:chgData name="reza kabir" userId="af3c95a13102d509" providerId="LiveId" clId="{88200EE4-F4B4-49E8-8126-B01E5FCCBE2D}" dt="2020-05-17T09:18:20.811" v="1101" actId="164"/>
          <ac:spMkLst>
            <pc:docMk/>
            <pc:sldMk cId="1978701167" sldId="655"/>
            <ac:spMk id="414" creationId="{DA9558E9-4D83-413D-A01B-5500242C5C38}"/>
          </ac:spMkLst>
        </pc:spChg>
        <pc:spChg chg="mod">
          <ac:chgData name="reza kabir" userId="af3c95a13102d509" providerId="LiveId" clId="{88200EE4-F4B4-49E8-8126-B01E5FCCBE2D}" dt="2020-05-17T09:18:20.811" v="1101" actId="164"/>
          <ac:spMkLst>
            <pc:docMk/>
            <pc:sldMk cId="1978701167" sldId="655"/>
            <ac:spMk id="415" creationId="{54953789-C27C-4FC4-9787-46A5AA34C126}"/>
          </ac:spMkLst>
        </pc:spChg>
        <pc:spChg chg="mod">
          <ac:chgData name="reza kabir" userId="af3c95a13102d509" providerId="LiveId" clId="{88200EE4-F4B4-49E8-8126-B01E5FCCBE2D}" dt="2020-05-17T09:18:20.811" v="1101" actId="164"/>
          <ac:spMkLst>
            <pc:docMk/>
            <pc:sldMk cId="1978701167" sldId="655"/>
            <ac:spMk id="416" creationId="{3F7E6DBB-9B6C-4DC1-98A9-825551D69C56}"/>
          </ac:spMkLst>
        </pc:spChg>
        <pc:spChg chg="mod">
          <ac:chgData name="reza kabir" userId="af3c95a13102d509" providerId="LiveId" clId="{88200EE4-F4B4-49E8-8126-B01E5FCCBE2D}" dt="2020-05-17T09:18:20.811" v="1101" actId="164"/>
          <ac:spMkLst>
            <pc:docMk/>
            <pc:sldMk cId="1978701167" sldId="655"/>
            <ac:spMk id="417" creationId="{29853AF8-A89A-4B4E-83F9-764CADA71410}"/>
          </ac:spMkLst>
        </pc:spChg>
        <pc:spChg chg="mod">
          <ac:chgData name="reza kabir" userId="af3c95a13102d509" providerId="LiveId" clId="{88200EE4-F4B4-49E8-8126-B01E5FCCBE2D}" dt="2020-05-17T09:18:20.811" v="1101" actId="164"/>
          <ac:spMkLst>
            <pc:docMk/>
            <pc:sldMk cId="1978701167" sldId="655"/>
            <ac:spMk id="418" creationId="{ECB540FE-2547-4C5B-AB3F-9E1B226AAE10}"/>
          </ac:spMkLst>
        </pc:spChg>
        <pc:spChg chg="mod">
          <ac:chgData name="reza kabir" userId="af3c95a13102d509" providerId="LiveId" clId="{88200EE4-F4B4-49E8-8126-B01E5FCCBE2D}" dt="2020-05-17T09:18:20.811" v="1101" actId="164"/>
          <ac:spMkLst>
            <pc:docMk/>
            <pc:sldMk cId="1978701167" sldId="655"/>
            <ac:spMk id="419" creationId="{5D307318-56E8-4866-A958-89FF57BC9182}"/>
          </ac:spMkLst>
        </pc:spChg>
        <pc:spChg chg="mod">
          <ac:chgData name="reza kabir" userId="af3c95a13102d509" providerId="LiveId" clId="{88200EE4-F4B4-49E8-8126-B01E5FCCBE2D}" dt="2020-05-17T09:18:20.811" v="1101" actId="164"/>
          <ac:spMkLst>
            <pc:docMk/>
            <pc:sldMk cId="1978701167" sldId="655"/>
            <ac:spMk id="420" creationId="{709E80A1-6D87-4AE3-AA0E-A6CCAE2A7B3A}"/>
          </ac:spMkLst>
        </pc:spChg>
        <pc:spChg chg="mod">
          <ac:chgData name="reza kabir" userId="af3c95a13102d509" providerId="LiveId" clId="{88200EE4-F4B4-49E8-8126-B01E5FCCBE2D}" dt="2020-05-17T09:18:20.811" v="1101" actId="164"/>
          <ac:spMkLst>
            <pc:docMk/>
            <pc:sldMk cId="1978701167" sldId="655"/>
            <ac:spMk id="421" creationId="{1AD364C7-09D1-4DCC-963B-EC9DD9344C40}"/>
          </ac:spMkLst>
        </pc:spChg>
        <pc:spChg chg="mod">
          <ac:chgData name="reza kabir" userId="af3c95a13102d509" providerId="LiveId" clId="{88200EE4-F4B4-49E8-8126-B01E5FCCBE2D}" dt="2020-05-17T09:18:20.811" v="1101" actId="164"/>
          <ac:spMkLst>
            <pc:docMk/>
            <pc:sldMk cId="1978701167" sldId="655"/>
            <ac:spMk id="422" creationId="{6F68FB15-9F71-4FAD-A44D-8C7E4E9857DB}"/>
          </ac:spMkLst>
        </pc:spChg>
        <pc:spChg chg="mod">
          <ac:chgData name="reza kabir" userId="af3c95a13102d509" providerId="LiveId" clId="{88200EE4-F4B4-49E8-8126-B01E5FCCBE2D}" dt="2020-05-17T09:18:20.811" v="1101" actId="164"/>
          <ac:spMkLst>
            <pc:docMk/>
            <pc:sldMk cId="1978701167" sldId="655"/>
            <ac:spMk id="423" creationId="{F94139CD-38ED-4367-8EA0-05FA581F5C99}"/>
          </ac:spMkLst>
        </pc:spChg>
        <pc:spChg chg="mod">
          <ac:chgData name="reza kabir" userId="af3c95a13102d509" providerId="LiveId" clId="{88200EE4-F4B4-49E8-8126-B01E5FCCBE2D}" dt="2020-05-17T09:18:20.811" v="1101" actId="164"/>
          <ac:spMkLst>
            <pc:docMk/>
            <pc:sldMk cId="1978701167" sldId="655"/>
            <ac:spMk id="424" creationId="{0C32941F-EDAE-4015-823E-A2EB284A0691}"/>
          </ac:spMkLst>
        </pc:spChg>
        <pc:spChg chg="mod">
          <ac:chgData name="reza kabir" userId="af3c95a13102d509" providerId="LiveId" clId="{88200EE4-F4B4-49E8-8126-B01E5FCCBE2D}" dt="2020-05-17T09:18:20.811" v="1101" actId="164"/>
          <ac:spMkLst>
            <pc:docMk/>
            <pc:sldMk cId="1978701167" sldId="655"/>
            <ac:spMk id="425" creationId="{B39C8DBF-A5B6-4441-A799-2E4744B95C1C}"/>
          </ac:spMkLst>
        </pc:spChg>
        <pc:spChg chg="mod">
          <ac:chgData name="reza kabir" userId="af3c95a13102d509" providerId="LiveId" clId="{88200EE4-F4B4-49E8-8126-B01E5FCCBE2D}" dt="2020-05-17T09:18:20.811" v="1101" actId="164"/>
          <ac:spMkLst>
            <pc:docMk/>
            <pc:sldMk cId="1978701167" sldId="655"/>
            <ac:spMk id="426" creationId="{7BF4150B-3705-41D7-913C-65044420B07F}"/>
          </ac:spMkLst>
        </pc:spChg>
        <pc:spChg chg="mod">
          <ac:chgData name="reza kabir" userId="af3c95a13102d509" providerId="LiveId" clId="{88200EE4-F4B4-49E8-8126-B01E5FCCBE2D}" dt="2020-05-17T09:18:20.811" v="1101" actId="164"/>
          <ac:spMkLst>
            <pc:docMk/>
            <pc:sldMk cId="1978701167" sldId="655"/>
            <ac:spMk id="427" creationId="{810E4970-7710-4BFF-AA88-A169F9B2F69A}"/>
          </ac:spMkLst>
        </pc:spChg>
        <pc:spChg chg="mod">
          <ac:chgData name="reza kabir" userId="af3c95a13102d509" providerId="LiveId" clId="{88200EE4-F4B4-49E8-8126-B01E5FCCBE2D}" dt="2020-05-17T09:18:20.811" v="1101" actId="164"/>
          <ac:spMkLst>
            <pc:docMk/>
            <pc:sldMk cId="1978701167" sldId="655"/>
            <ac:spMk id="428" creationId="{0F146E23-AD3B-4368-865D-47A588E1ED6D}"/>
          </ac:spMkLst>
        </pc:spChg>
        <pc:spChg chg="mod">
          <ac:chgData name="reza kabir" userId="af3c95a13102d509" providerId="LiveId" clId="{88200EE4-F4B4-49E8-8126-B01E5FCCBE2D}" dt="2020-05-17T09:18:20.811" v="1101" actId="164"/>
          <ac:spMkLst>
            <pc:docMk/>
            <pc:sldMk cId="1978701167" sldId="655"/>
            <ac:spMk id="429" creationId="{6B15DDC5-177C-472B-9540-3E3869F9AEB2}"/>
          </ac:spMkLst>
        </pc:spChg>
        <pc:spChg chg="mod">
          <ac:chgData name="reza kabir" userId="af3c95a13102d509" providerId="LiveId" clId="{88200EE4-F4B4-49E8-8126-B01E5FCCBE2D}" dt="2020-05-17T09:18:20.811" v="1101" actId="164"/>
          <ac:spMkLst>
            <pc:docMk/>
            <pc:sldMk cId="1978701167" sldId="655"/>
            <ac:spMk id="430" creationId="{E6A997F6-21AD-44D9-AFA9-6B09DF1EFB21}"/>
          </ac:spMkLst>
        </pc:spChg>
        <pc:spChg chg="mod">
          <ac:chgData name="reza kabir" userId="af3c95a13102d509" providerId="LiveId" clId="{88200EE4-F4B4-49E8-8126-B01E5FCCBE2D}" dt="2020-05-17T09:18:20.811" v="1101" actId="164"/>
          <ac:spMkLst>
            <pc:docMk/>
            <pc:sldMk cId="1978701167" sldId="655"/>
            <ac:spMk id="431" creationId="{70BAD944-D240-4527-BDBA-7C96D88D143D}"/>
          </ac:spMkLst>
        </pc:spChg>
        <pc:spChg chg="mod">
          <ac:chgData name="reza kabir" userId="af3c95a13102d509" providerId="LiveId" clId="{88200EE4-F4B4-49E8-8126-B01E5FCCBE2D}" dt="2020-05-17T09:18:20.811" v="1101" actId="164"/>
          <ac:spMkLst>
            <pc:docMk/>
            <pc:sldMk cId="1978701167" sldId="655"/>
            <ac:spMk id="432" creationId="{8110B364-854F-48B6-888E-C8CAF3662EF3}"/>
          </ac:spMkLst>
        </pc:spChg>
        <pc:spChg chg="mod">
          <ac:chgData name="reza kabir" userId="af3c95a13102d509" providerId="LiveId" clId="{88200EE4-F4B4-49E8-8126-B01E5FCCBE2D}" dt="2020-05-17T09:18:20.811" v="1101" actId="164"/>
          <ac:spMkLst>
            <pc:docMk/>
            <pc:sldMk cId="1978701167" sldId="655"/>
            <ac:spMk id="433" creationId="{1B5EA0A4-64D6-4339-BEE1-EB726646248F}"/>
          </ac:spMkLst>
        </pc:spChg>
        <pc:spChg chg="mod">
          <ac:chgData name="reza kabir" userId="af3c95a13102d509" providerId="LiveId" clId="{88200EE4-F4B4-49E8-8126-B01E5FCCBE2D}" dt="2020-05-17T09:18:20.811" v="1101" actId="164"/>
          <ac:spMkLst>
            <pc:docMk/>
            <pc:sldMk cId="1978701167" sldId="655"/>
            <ac:spMk id="434" creationId="{4BFA49CA-AA93-4E5A-B3AE-8511B8241557}"/>
          </ac:spMkLst>
        </pc:spChg>
        <pc:spChg chg="mod">
          <ac:chgData name="reza kabir" userId="af3c95a13102d509" providerId="LiveId" clId="{88200EE4-F4B4-49E8-8126-B01E5FCCBE2D}" dt="2020-05-17T09:18:20.811" v="1101" actId="164"/>
          <ac:spMkLst>
            <pc:docMk/>
            <pc:sldMk cId="1978701167" sldId="655"/>
            <ac:spMk id="435" creationId="{48DBC269-E70C-4236-99B9-2AEEBC12E3F0}"/>
          </ac:spMkLst>
        </pc:spChg>
        <pc:spChg chg="mod">
          <ac:chgData name="reza kabir" userId="af3c95a13102d509" providerId="LiveId" clId="{88200EE4-F4B4-49E8-8126-B01E5FCCBE2D}" dt="2020-05-17T09:18:20.811" v="1101" actId="164"/>
          <ac:spMkLst>
            <pc:docMk/>
            <pc:sldMk cId="1978701167" sldId="655"/>
            <ac:spMk id="436" creationId="{97147BC3-DA96-4EE2-992A-290F8A1242CB}"/>
          </ac:spMkLst>
        </pc:spChg>
        <pc:spChg chg="mod">
          <ac:chgData name="reza kabir" userId="af3c95a13102d509" providerId="LiveId" clId="{88200EE4-F4B4-49E8-8126-B01E5FCCBE2D}" dt="2020-05-17T09:18:20.811" v="1101" actId="164"/>
          <ac:spMkLst>
            <pc:docMk/>
            <pc:sldMk cId="1978701167" sldId="655"/>
            <ac:spMk id="437" creationId="{16AC0871-B259-4769-9BEE-536D6286107D}"/>
          </ac:spMkLst>
        </pc:spChg>
        <pc:spChg chg="mod">
          <ac:chgData name="reza kabir" userId="af3c95a13102d509" providerId="LiveId" clId="{88200EE4-F4B4-49E8-8126-B01E5FCCBE2D}" dt="2020-05-17T09:18:20.811" v="1101" actId="164"/>
          <ac:spMkLst>
            <pc:docMk/>
            <pc:sldMk cId="1978701167" sldId="655"/>
            <ac:spMk id="438" creationId="{FCDB145D-FD0D-42D3-9553-7F61D7597A23}"/>
          </ac:spMkLst>
        </pc:spChg>
        <pc:spChg chg="mod">
          <ac:chgData name="reza kabir" userId="af3c95a13102d509" providerId="LiveId" clId="{88200EE4-F4B4-49E8-8126-B01E5FCCBE2D}" dt="2020-05-17T09:18:20.811" v="1101" actId="164"/>
          <ac:spMkLst>
            <pc:docMk/>
            <pc:sldMk cId="1978701167" sldId="655"/>
            <ac:spMk id="439" creationId="{5E758CA2-1728-408A-856A-53552F8FC663}"/>
          </ac:spMkLst>
        </pc:spChg>
        <pc:spChg chg="mod">
          <ac:chgData name="reza kabir" userId="af3c95a13102d509" providerId="LiveId" clId="{88200EE4-F4B4-49E8-8126-B01E5FCCBE2D}" dt="2020-05-17T09:18:20.811" v="1101" actId="164"/>
          <ac:spMkLst>
            <pc:docMk/>
            <pc:sldMk cId="1978701167" sldId="655"/>
            <ac:spMk id="440" creationId="{5325FB18-4A95-401A-90F0-F987569DD91B}"/>
          </ac:spMkLst>
        </pc:spChg>
        <pc:spChg chg="mod">
          <ac:chgData name="reza kabir" userId="af3c95a13102d509" providerId="LiveId" clId="{88200EE4-F4B4-49E8-8126-B01E5FCCBE2D}" dt="2020-05-17T09:18:20.811" v="1101" actId="164"/>
          <ac:spMkLst>
            <pc:docMk/>
            <pc:sldMk cId="1978701167" sldId="655"/>
            <ac:spMk id="441" creationId="{C3F6F735-D256-41F1-9F08-6F3B5A25ACE3}"/>
          </ac:spMkLst>
        </pc:spChg>
        <pc:spChg chg="mod">
          <ac:chgData name="reza kabir" userId="af3c95a13102d509" providerId="LiveId" clId="{88200EE4-F4B4-49E8-8126-B01E5FCCBE2D}" dt="2020-05-17T09:18:20.811" v="1101" actId="164"/>
          <ac:spMkLst>
            <pc:docMk/>
            <pc:sldMk cId="1978701167" sldId="655"/>
            <ac:spMk id="442" creationId="{E2DF05CB-DE2E-40FF-8695-14694975D563}"/>
          </ac:spMkLst>
        </pc:spChg>
        <pc:spChg chg="mod">
          <ac:chgData name="reza kabir" userId="af3c95a13102d509" providerId="LiveId" clId="{88200EE4-F4B4-49E8-8126-B01E5FCCBE2D}" dt="2020-05-17T09:18:20.811" v="1101" actId="164"/>
          <ac:spMkLst>
            <pc:docMk/>
            <pc:sldMk cId="1978701167" sldId="655"/>
            <ac:spMk id="443" creationId="{FED06F8B-A076-4870-A809-5528C9291680}"/>
          </ac:spMkLst>
        </pc:spChg>
        <pc:spChg chg="mod">
          <ac:chgData name="reza kabir" userId="af3c95a13102d509" providerId="LiveId" clId="{88200EE4-F4B4-49E8-8126-B01E5FCCBE2D}" dt="2020-05-17T09:18:20.811" v="1101" actId="164"/>
          <ac:spMkLst>
            <pc:docMk/>
            <pc:sldMk cId="1978701167" sldId="655"/>
            <ac:spMk id="444" creationId="{874E72D3-0CED-44FC-8F09-E3B728B3D537}"/>
          </ac:spMkLst>
        </pc:spChg>
        <pc:spChg chg="mod">
          <ac:chgData name="reza kabir" userId="af3c95a13102d509" providerId="LiveId" clId="{88200EE4-F4B4-49E8-8126-B01E5FCCBE2D}" dt="2020-05-17T09:18:20.811" v="1101" actId="164"/>
          <ac:spMkLst>
            <pc:docMk/>
            <pc:sldMk cId="1978701167" sldId="655"/>
            <ac:spMk id="445" creationId="{74A004E3-1D0F-417B-B215-060A3BD9463F}"/>
          </ac:spMkLst>
        </pc:spChg>
        <pc:spChg chg="mod">
          <ac:chgData name="reza kabir" userId="af3c95a13102d509" providerId="LiveId" clId="{88200EE4-F4B4-49E8-8126-B01E5FCCBE2D}" dt="2020-05-17T09:18:20.811" v="1101" actId="164"/>
          <ac:spMkLst>
            <pc:docMk/>
            <pc:sldMk cId="1978701167" sldId="655"/>
            <ac:spMk id="446" creationId="{D561BABB-7692-49D5-8711-E4C3BEC76CDD}"/>
          </ac:spMkLst>
        </pc:spChg>
        <pc:spChg chg="mod">
          <ac:chgData name="reza kabir" userId="af3c95a13102d509" providerId="LiveId" clId="{88200EE4-F4B4-49E8-8126-B01E5FCCBE2D}" dt="2020-05-17T09:18:20.811" v="1101" actId="164"/>
          <ac:spMkLst>
            <pc:docMk/>
            <pc:sldMk cId="1978701167" sldId="655"/>
            <ac:spMk id="447" creationId="{FD9C1DE8-D357-469E-8358-D102DAD4A5D5}"/>
          </ac:spMkLst>
        </pc:spChg>
        <pc:spChg chg="mod">
          <ac:chgData name="reza kabir" userId="af3c95a13102d509" providerId="LiveId" clId="{88200EE4-F4B4-49E8-8126-B01E5FCCBE2D}" dt="2020-05-17T09:18:20.811" v="1101" actId="164"/>
          <ac:spMkLst>
            <pc:docMk/>
            <pc:sldMk cId="1978701167" sldId="655"/>
            <ac:spMk id="448" creationId="{6D5002D4-7F9D-4710-B13F-F8BAF3075853}"/>
          </ac:spMkLst>
        </pc:spChg>
        <pc:spChg chg="mod">
          <ac:chgData name="reza kabir" userId="af3c95a13102d509" providerId="LiveId" clId="{88200EE4-F4B4-49E8-8126-B01E5FCCBE2D}" dt="2020-05-17T09:18:20.811" v="1101" actId="164"/>
          <ac:spMkLst>
            <pc:docMk/>
            <pc:sldMk cId="1978701167" sldId="655"/>
            <ac:spMk id="449" creationId="{B61B82B7-484A-4E68-9D7A-C51E5E07386B}"/>
          </ac:spMkLst>
        </pc:spChg>
        <pc:spChg chg="mod">
          <ac:chgData name="reza kabir" userId="af3c95a13102d509" providerId="LiveId" clId="{88200EE4-F4B4-49E8-8126-B01E5FCCBE2D}" dt="2020-05-17T09:18:20.811" v="1101" actId="164"/>
          <ac:spMkLst>
            <pc:docMk/>
            <pc:sldMk cId="1978701167" sldId="655"/>
            <ac:spMk id="450" creationId="{1F351029-1C09-4A80-857B-0EC3FDB47C33}"/>
          </ac:spMkLst>
        </pc:spChg>
        <pc:spChg chg="mod">
          <ac:chgData name="reza kabir" userId="af3c95a13102d509" providerId="LiveId" clId="{88200EE4-F4B4-49E8-8126-B01E5FCCBE2D}" dt="2020-05-17T09:18:20.811" v="1101" actId="164"/>
          <ac:spMkLst>
            <pc:docMk/>
            <pc:sldMk cId="1978701167" sldId="655"/>
            <ac:spMk id="451" creationId="{8D425972-E759-4F23-B071-C004A9F50958}"/>
          </ac:spMkLst>
        </pc:spChg>
        <pc:spChg chg="mod">
          <ac:chgData name="reza kabir" userId="af3c95a13102d509" providerId="LiveId" clId="{88200EE4-F4B4-49E8-8126-B01E5FCCBE2D}" dt="2020-05-17T09:18:20.811" v="1101" actId="164"/>
          <ac:spMkLst>
            <pc:docMk/>
            <pc:sldMk cId="1978701167" sldId="655"/>
            <ac:spMk id="452" creationId="{493BBB49-9CE9-4F11-A7FA-B76F6FD39FD5}"/>
          </ac:spMkLst>
        </pc:spChg>
        <pc:spChg chg="mod">
          <ac:chgData name="reza kabir" userId="af3c95a13102d509" providerId="LiveId" clId="{88200EE4-F4B4-49E8-8126-B01E5FCCBE2D}" dt="2020-05-17T09:18:20.811" v="1101" actId="164"/>
          <ac:spMkLst>
            <pc:docMk/>
            <pc:sldMk cId="1978701167" sldId="655"/>
            <ac:spMk id="453" creationId="{95EEBA68-9651-4884-BB20-6D9E10BE0A5D}"/>
          </ac:spMkLst>
        </pc:spChg>
        <pc:spChg chg="mod">
          <ac:chgData name="reza kabir" userId="af3c95a13102d509" providerId="LiveId" clId="{88200EE4-F4B4-49E8-8126-B01E5FCCBE2D}" dt="2020-05-17T09:18:20.811" v="1101" actId="164"/>
          <ac:spMkLst>
            <pc:docMk/>
            <pc:sldMk cId="1978701167" sldId="655"/>
            <ac:spMk id="454" creationId="{04A2AB85-A899-41BA-8BE5-2FC2244C3B00}"/>
          </ac:spMkLst>
        </pc:spChg>
        <pc:spChg chg="mod">
          <ac:chgData name="reza kabir" userId="af3c95a13102d509" providerId="LiveId" clId="{88200EE4-F4B4-49E8-8126-B01E5FCCBE2D}" dt="2020-05-17T09:18:20.811" v="1101" actId="164"/>
          <ac:spMkLst>
            <pc:docMk/>
            <pc:sldMk cId="1978701167" sldId="655"/>
            <ac:spMk id="455" creationId="{D1514F50-435E-466C-BED3-B268EE81DFFF}"/>
          </ac:spMkLst>
        </pc:spChg>
        <pc:spChg chg="mod">
          <ac:chgData name="reza kabir" userId="af3c95a13102d509" providerId="LiveId" clId="{88200EE4-F4B4-49E8-8126-B01E5FCCBE2D}" dt="2020-05-17T09:18:20.811" v="1101" actId="164"/>
          <ac:spMkLst>
            <pc:docMk/>
            <pc:sldMk cId="1978701167" sldId="655"/>
            <ac:spMk id="456" creationId="{EC3BF8D6-79BD-4A45-BD42-6128D772DC09}"/>
          </ac:spMkLst>
        </pc:spChg>
        <pc:spChg chg="mod">
          <ac:chgData name="reza kabir" userId="af3c95a13102d509" providerId="LiveId" clId="{88200EE4-F4B4-49E8-8126-B01E5FCCBE2D}" dt="2020-05-17T09:18:20.811" v="1101" actId="164"/>
          <ac:spMkLst>
            <pc:docMk/>
            <pc:sldMk cId="1978701167" sldId="655"/>
            <ac:spMk id="457" creationId="{DE1C11EC-4794-405A-B6AA-377502D29994}"/>
          </ac:spMkLst>
        </pc:spChg>
        <pc:spChg chg="mod">
          <ac:chgData name="reza kabir" userId="af3c95a13102d509" providerId="LiveId" clId="{88200EE4-F4B4-49E8-8126-B01E5FCCBE2D}" dt="2020-05-17T09:18:20.811" v="1101" actId="164"/>
          <ac:spMkLst>
            <pc:docMk/>
            <pc:sldMk cId="1978701167" sldId="655"/>
            <ac:spMk id="458" creationId="{A17AF214-E6B1-4489-B233-2D8A3B33E5EF}"/>
          </ac:spMkLst>
        </pc:spChg>
        <pc:spChg chg="mod">
          <ac:chgData name="reza kabir" userId="af3c95a13102d509" providerId="LiveId" clId="{88200EE4-F4B4-49E8-8126-B01E5FCCBE2D}" dt="2020-05-17T09:18:20.811" v="1101" actId="164"/>
          <ac:spMkLst>
            <pc:docMk/>
            <pc:sldMk cId="1978701167" sldId="655"/>
            <ac:spMk id="459" creationId="{C21AF058-3262-4F2C-994F-8F1DC4989C77}"/>
          </ac:spMkLst>
        </pc:spChg>
        <pc:spChg chg="mod">
          <ac:chgData name="reza kabir" userId="af3c95a13102d509" providerId="LiveId" clId="{88200EE4-F4B4-49E8-8126-B01E5FCCBE2D}" dt="2020-05-17T09:18:20.811" v="1101" actId="164"/>
          <ac:spMkLst>
            <pc:docMk/>
            <pc:sldMk cId="1978701167" sldId="655"/>
            <ac:spMk id="460" creationId="{060A6E98-DCE6-4707-B8A3-6489EF87E896}"/>
          </ac:spMkLst>
        </pc:spChg>
        <pc:spChg chg="mod">
          <ac:chgData name="reza kabir" userId="af3c95a13102d509" providerId="LiveId" clId="{88200EE4-F4B4-49E8-8126-B01E5FCCBE2D}" dt="2020-05-17T09:18:20.811" v="1101" actId="164"/>
          <ac:spMkLst>
            <pc:docMk/>
            <pc:sldMk cId="1978701167" sldId="655"/>
            <ac:spMk id="461" creationId="{A6A13C34-F736-4820-8250-900D56FDB680}"/>
          </ac:spMkLst>
        </pc:spChg>
        <pc:spChg chg="mod">
          <ac:chgData name="reza kabir" userId="af3c95a13102d509" providerId="LiveId" clId="{88200EE4-F4B4-49E8-8126-B01E5FCCBE2D}" dt="2020-05-17T09:18:20.811" v="1101" actId="164"/>
          <ac:spMkLst>
            <pc:docMk/>
            <pc:sldMk cId="1978701167" sldId="655"/>
            <ac:spMk id="462" creationId="{02E971EB-5126-4214-83CA-AD57983FD216}"/>
          </ac:spMkLst>
        </pc:spChg>
        <pc:spChg chg="mod">
          <ac:chgData name="reza kabir" userId="af3c95a13102d509" providerId="LiveId" clId="{88200EE4-F4B4-49E8-8126-B01E5FCCBE2D}" dt="2020-05-17T09:18:20.811" v="1101" actId="164"/>
          <ac:spMkLst>
            <pc:docMk/>
            <pc:sldMk cId="1978701167" sldId="655"/>
            <ac:spMk id="463" creationId="{5DFCB081-5AF8-46A1-B90F-C18575B94F75}"/>
          </ac:spMkLst>
        </pc:spChg>
        <pc:spChg chg="mod">
          <ac:chgData name="reza kabir" userId="af3c95a13102d509" providerId="LiveId" clId="{88200EE4-F4B4-49E8-8126-B01E5FCCBE2D}" dt="2020-05-17T09:18:20.811" v="1101" actId="164"/>
          <ac:spMkLst>
            <pc:docMk/>
            <pc:sldMk cId="1978701167" sldId="655"/>
            <ac:spMk id="464" creationId="{E97274E3-4223-42C5-87B5-CDC019CCE4F4}"/>
          </ac:spMkLst>
        </pc:spChg>
        <pc:spChg chg="mod">
          <ac:chgData name="reza kabir" userId="af3c95a13102d509" providerId="LiveId" clId="{88200EE4-F4B4-49E8-8126-B01E5FCCBE2D}" dt="2020-05-17T09:18:20.811" v="1101" actId="164"/>
          <ac:spMkLst>
            <pc:docMk/>
            <pc:sldMk cId="1978701167" sldId="655"/>
            <ac:spMk id="465" creationId="{E88FC147-2031-413E-A536-48EABFEBBDFB}"/>
          </ac:spMkLst>
        </pc:spChg>
        <pc:spChg chg="mod">
          <ac:chgData name="reza kabir" userId="af3c95a13102d509" providerId="LiveId" clId="{88200EE4-F4B4-49E8-8126-B01E5FCCBE2D}" dt="2020-05-17T09:18:20.811" v="1101" actId="164"/>
          <ac:spMkLst>
            <pc:docMk/>
            <pc:sldMk cId="1978701167" sldId="655"/>
            <ac:spMk id="466" creationId="{BCA577B7-E19F-4B51-B231-0087FCBA4BAA}"/>
          </ac:spMkLst>
        </pc:spChg>
        <pc:spChg chg="mod">
          <ac:chgData name="reza kabir" userId="af3c95a13102d509" providerId="LiveId" clId="{88200EE4-F4B4-49E8-8126-B01E5FCCBE2D}" dt="2020-05-17T09:18:20.811" v="1101" actId="164"/>
          <ac:spMkLst>
            <pc:docMk/>
            <pc:sldMk cId="1978701167" sldId="655"/>
            <ac:spMk id="467" creationId="{A50C0AC8-7CEB-4F5F-8800-AD456A2409CB}"/>
          </ac:spMkLst>
        </pc:spChg>
        <pc:spChg chg="mod">
          <ac:chgData name="reza kabir" userId="af3c95a13102d509" providerId="LiveId" clId="{88200EE4-F4B4-49E8-8126-B01E5FCCBE2D}" dt="2020-05-17T09:18:20.811" v="1101" actId="164"/>
          <ac:spMkLst>
            <pc:docMk/>
            <pc:sldMk cId="1978701167" sldId="655"/>
            <ac:spMk id="468" creationId="{B8F464C0-8D63-43D3-BC4B-113D455D80A4}"/>
          </ac:spMkLst>
        </pc:spChg>
        <pc:spChg chg="mod">
          <ac:chgData name="reza kabir" userId="af3c95a13102d509" providerId="LiveId" clId="{88200EE4-F4B4-49E8-8126-B01E5FCCBE2D}" dt="2020-05-17T09:18:20.811" v="1101" actId="164"/>
          <ac:spMkLst>
            <pc:docMk/>
            <pc:sldMk cId="1978701167" sldId="655"/>
            <ac:spMk id="469" creationId="{F9FC6E15-DC48-467F-9D58-2996DB9E6256}"/>
          </ac:spMkLst>
        </pc:spChg>
        <pc:spChg chg="mod">
          <ac:chgData name="reza kabir" userId="af3c95a13102d509" providerId="LiveId" clId="{88200EE4-F4B4-49E8-8126-B01E5FCCBE2D}" dt="2020-05-17T09:18:20.811" v="1101" actId="164"/>
          <ac:spMkLst>
            <pc:docMk/>
            <pc:sldMk cId="1978701167" sldId="655"/>
            <ac:spMk id="470" creationId="{0B1D18DF-680C-4B83-AA86-ADCA87F391AA}"/>
          </ac:spMkLst>
        </pc:spChg>
        <pc:spChg chg="mod">
          <ac:chgData name="reza kabir" userId="af3c95a13102d509" providerId="LiveId" clId="{88200EE4-F4B4-49E8-8126-B01E5FCCBE2D}" dt="2020-05-17T09:18:20.811" v="1101" actId="164"/>
          <ac:spMkLst>
            <pc:docMk/>
            <pc:sldMk cId="1978701167" sldId="655"/>
            <ac:spMk id="471" creationId="{7FCAEB9A-BBF9-48C5-A797-88A61C2D9A31}"/>
          </ac:spMkLst>
        </pc:spChg>
        <pc:spChg chg="mod">
          <ac:chgData name="reza kabir" userId="af3c95a13102d509" providerId="LiveId" clId="{88200EE4-F4B4-49E8-8126-B01E5FCCBE2D}" dt="2020-05-17T09:18:20.811" v="1101" actId="164"/>
          <ac:spMkLst>
            <pc:docMk/>
            <pc:sldMk cId="1978701167" sldId="655"/>
            <ac:spMk id="472" creationId="{6B715A8A-7C65-48DB-95AC-0B6196DC7652}"/>
          </ac:spMkLst>
        </pc:spChg>
        <pc:spChg chg="mod">
          <ac:chgData name="reza kabir" userId="af3c95a13102d509" providerId="LiveId" clId="{88200EE4-F4B4-49E8-8126-B01E5FCCBE2D}" dt="2020-05-17T09:18:20.811" v="1101" actId="164"/>
          <ac:spMkLst>
            <pc:docMk/>
            <pc:sldMk cId="1978701167" sldId="655"/>
            <ac:spMk id="473" creationId="{668F6559-F226-43D3-BF18-568D4CAD9747}"/>
          </ac:spMkLst>
        </pc:spChg>
        <pc:spChg chg="mod">
          <ac:chgData name="reza kabir" userId="af3c95a13102d509" providerId="LiveId" clId="{88200EE4-F4B4-49E8-8126-B01E5FCCBE2D}" dt="2020-05-17T09:18:20.811" v="1101" actId="164"/>
          <ac:spMkLst>
            <pc:docMk/>
            <pc:sldMk cId="1978701167" sldId="655"/>
            <ac:spMk id="474" creationId="{6A7008A6-534A-40CE-9A06-3CA0240E58DC}"/>
          </ac:spMkLst>
        </pc:spChg>
        <pc:spChg chg="mod">
          <ac:chgData name="reza kabir" userId="af3c95a13102d509" providerId="LiveId" clId="{88200EE4-F4B4-49E8-8126-B01E5FCCBE2D}" dt="2020-05-17T09:18:20.811" v="1101" actId="164"/>
          <ac:spMkLst>
            <pc:docMk/>
            <pc:sldMk cId="1978701167" sldId="655"/>
            <ac:spMk id="475" creationId="{B9B834FD-10E8-4B3F-AE03-96626D05C06F}"/>
          </ac:spMkLst>
        </pc:spChg>
        <pc:spChg chg="mod">
          <ac:chgData name="reza kabir" userId="af3c95a13102d509" providerId="LiveId" clId="{88200EE4-F4B4-49E8-8126-B01E5FCCBE2D}" dt="2020-05-17T09:18:20.811" v="1101" actId="164"/>
          <ac:spMkLst>
            <pc:docMk/>
            <pc:sldMk cId="1978701167" sldId="655"/>
            <ac:spMk id="476" creationId="{64BFEF61-CDAB-44CC-952D-8DDD5C2BE28F}"/>
          </ac:spMkLst>
        </pc:spChg>
        <pc:spChg chg="mod">
          <ac:chgData name="reza kabir" userId="af3c95a13102d509" providerId="LiveId" clId="{88200EE4-F4B4-49E8-8126-B01E5FCCBE2D}" dt="2020-05-17T09:18:20.811" v="1101" actId="164"/>
          <ac:spMkLst>
            <pc:docMk/>
            <pc:sldMk cId="1978701167" sldId="655"/>
            <ac:spMk id="477" creationId="{6D41E436-E970-4248-8A89-B07CAB0F225A}"/>
          </ac:spMkLst>
        </pc:spChg>
        <pc:spChg chg="mod">
          <ac:chgData name="reza kabir" userId="af3c95a13102d509" providerId="LiveId" clId="{88200EE4-F4B4-49E8-8126-B01E5FCCBE2D}" dt="2020-05-17T09:18:20.811" v="1101" actId="164"/>
          <ac:spMkLst>
            <pc:docMk/>
            <pc:sldMk cId="1978701167" sldId="655"/>
            <ac:spMk id="478" creationId="{09FDFBD4-A577-488E-A098-6C7E9455C399}"/>
          </ac:spMkLst>
        </pc:spChg>
        <pc:spChg chg="mod">
          <ac:chgData name="reza kabir" userId="af3c95a13102d509" providerId="LiveId" clId="{88200EE4-F4B4-49E8-8126-B01E5FCCBE2D}" dt="2020-05-17T09:18:20.811" v="1101" actId="164"/>
          <ac:spMkLst>
            <pc:docMk/>
            <pc:sldMk cId="1978701167" sldId="655"/>
            <ac:spMk id="479" creationId="{7C50DED6-AC1E-4A9A-B999-C0E1C102F67C}"/>
          </ac:spMkLst>
        </pc:spChg>
        <pc:spChg chg="mod">
          <ac:chgData name="reza kabir" userId="af3c95a13102d509" providerId="LiveId" clId="{88200EE4-F4B4-49E8-8126-B01E5FCCBE2D}" dt="2020-05-17T09:18:20.811" v="1101" actId="164"/>
          <ac:spMkLst>
            <pc:docMk/>
            <pc:sldMk cId="1978701167" sldId="655"/>
            <ac:spMk id="480" creationId="{2126B31C-0C0E-44F8-BA87-962DFB3C2C91}"/>
          </ac:spMkLst>
        </pc:spChg>
        <pc:spChg chg="mod">
          <ac:chgData name="reza kabir" userId="af3c95a13102d509" providerId="LiveId" clId="{88200EE4-F4B4-49E8-8126-B01E5FCCBE2D}" dt="2020-05-17T09:18:20.811" v="1101" actId="164"/>
          <ac:spMkLst>
            <pc:docMk/>
            <pc:sldMk cId="1978701167" sldId="655"/>
            <ac:spMk id="481" creationId="{5448A5C2-D117-4E6A-9834-84A4F7F41551}"/>
          </ac:spMkLst>
        </pc:spChg>
        <pc:spChg chg="mod">
          <ac:chgData name="reza kabir" userId="af3c95a13102d509" providerId="LiveId" clId="{88200EE4-F4B4-49E8-8126-B01E5FCCBE2D}" dt="2020-05-17T09:18:20.811" v="1101" actId="164"/>
          <ac:spMkLst>
            <pc:docMk/>
            <pc:sldMk cId="1978701167" sldId="655"/>
            <ac:spMk id="482" creationId="{9AB90F4A-B10D-41F1-9319-7E4007E28A1B}"/>
          </ac:spMkLst>
        </pc:spChg>
        <pc:spChg chg="mod">
          <ac:chgData name="reza kabir" userId="af3c95a13102d509" providerId="LiveId" clId="{88200EE4-F4B4-49E8-8126-B01E5FCCBE2D}" dt="2020-05-17T09:18:20.811" v="1101" actId="164"/>
          <ac:spMkLst>
            <pc:docMk/>
            <pc:sldMk cId="1978701167" sldId="655"/>
            <ac:spMk id="483" creationId="{787BFFAB-5223-4348-A3AA-DBE7B88262E9}"/>
          </ac:spMkLst>
        </pc:spChg>
        <pc:spChg chg="mod">
          <ac:chgData name="reza kabir" userId="af3c95a13102d509" providerId="LiveId" clId="{88200EE4-F4B4-49E8-8126-B01E5FCCBE2D}" dt="2020-05-17T09:18:20.811" v="1101" actId="164"/>
          <ac:spMkLst>
            <pc:docMk/>
            <pc:sldMk cId="1978701167" sldId="655"/>
            <ac:spMk id="484" creationId="{CF9FB854-3F91-4706-8CD5-64EB73776815}"/>
          </ac:spMkLst>
        </pc:spChg>
        <pc:spChg chg="mod">
          <ac:chgData name="reza kabir" userId="af3c95a13102d509" providerId="LiveId" clId="{88200EE4-F4B4-49E8-8126-B01E5FCCBE2D}" dt="2020-05-17T09:18:20.811" v="1101" actId="164"/>
          <ac:spMkLst>
            <pc:docMk/>
            <pc:sldMk cId="1978701167" sldId="655"/>
            <ac:spMk id="485" creationId="{35A978A7-0C82-4ABC-BE5A-0DA4E2DD81C4}"/>
          </ac:spMkLst>
        </pc:spChg>
        <pc:spChg chg="mod">
          <ac:chgData name="reza kabir" userId="af3c95a13102d509" providerId="LiveId" clId="{88200EE4-F4B4-49E8-8126-B01E5FCCBE2D}" dt="2020-05-17T09:18:20.811" v="1101" actId="164"/>
          <ac:spMkLst>
            <pc:docMk/>
            <pc:sldMk cId="1978701167" sldId="655"/>
            <ac:spMk id="486" creationId="{941D7A8A-24CF-4855-B4B6-778F5823C26C}"/>
          </ac:spMkLst>
        </pc:spChg>
        <pc:spChg chg="mod">
          <ac:chgData name="reza kabir" userId="af3c95a13102d509" providerId="LiveId" clId="{88200EE4-F4B4-49E8-8126-B01E5FCCBE2D}" dt="2020-05-17T09:18:20.811" v="1101" actId="164"/>
          <ac:spMkLst>
            <pc:docMk/>
            <pc:sldMk cId="1978701167" sldId="655"/>
            <ac:spMk id="487" creationId="{D476754D-4170-485B-96D8-71C36A363540}"/>
          </ac:spMkLst>
        </pc:spChg>
        <pc:spChg chg="mod">
          <ac:chgData name="reza kabir" userId="af3c95a13102d509" providerId="LiveId" clId="{88200EE4-F4B4-49E8-8126-B01E5FCCBE2D}" dt="2020-05-17T09:18:20.811" v="1101" actId="164"/>
          <ac:spMkLst>
            <pc:docMk/>
            <pc:sldMk cId="1978701167" sldId="655"/>
            <ac:spMk id="488" creationId="{E7C3562C-EFB9-460D-96FE-88506C228905}"/>
          </ac:spMkLst>
        </pc:spChg>
        <pc:spChg chg="mod">
          <ac:chgData name="reza kabir" userId="af3c95a13102d509" providerId="LiveId" clId="{88200EE4-F4B4-49E8-8126-B01E5FCCBE2D}" dt="2020-05-17T09:18:20.811" v="1101" actId="164"/>
          <ac:spMkLst>
            <pc:docMk/>
            <pc:sldMk cId="1978701167" sldId="655"/>
            <ac:spMk id="489" creationId="{39012266-7129-424D-8273-CCE1A8FA608F}"/>
          </ac:spMkLst>
        </pc:spChg>
        <pc:spChg chg="mod">
          <ac:chgData name="reza kabir" userId="af3c95a13102d509" providerId="LiveId" clId="{88200EE4-F4B4-49E8-8126-B01E5FCCBE2D}" dt="2020-05-17T09:18:20.811" v="1101" actId="164"/>
          <ac:spMkLst>
            <pc:docMk/>
            <pc:sldMk cId="1978701167" sldId="655"/>
            <ac:spMk id="490" creationId="{A4B3370D-3632-440D-9854-67428E0B432A}"/>
          </ac:spMkLst>
        </pc:spChg>
        <pc:spChg chg="mod">
          <ac:chgData name="reza kabir" userId="af3c95a13102d509" providerId="LiveId" clId="{88200EE4-F4B4-49E8-8126-B01E5FCCBE2D}" dt="2020-05-17T09:18:20.811" v="1101" actId="164"/>
          <ac:spMkLst>
            <pc:docMk/>
            <pc:sldMk cId="1978701167" sldId="655"/>
            <ac:spMk id="491" creationId="{3FF9537B-515E-46BC-A0ED-E7D3F37EB1B8}"/>
          </ac:spMkLst>
        </pc:spChg>
        <pc:spChg chg="mod">
          <ac:chgData name="reza kabir" userId="af3c95a13102d509" providerId="LiveId" clId="{88200EE4-F4B4-49E8-8126-B01E5FCCBE2D}" dt="2020-05-17T09:18:20.811" v="1101" actId="164"/>
          <ac:spMkLst>
            <pc:docMk/>
            <pc:sldMk cId="1978701167" sldId="655"/>
            <ac:spMk id="492" creationId="{29CA78B0-9F86-4568-80E9-D507EE3BBF96}"/>
          </ac:spMkLst>
        </pc:spChg>
        <pc:spChg chg="mod">
          <ac:chgData name="reza kabir" userId="af3c95a13102d509" providerId="LiveId" clId="{88200EE4-F4B4-49E8-8126-B01E5FCCBE2D}" dt="2020-05-17T09:18:20.811" v="1101" actId="164"/>
          <ac:spMkLst>
            <pc:docMk/>
            <pc:sldMk cId="1978701167" sldId="655"/>
            <ac:spMk id="493" creationId="{D3012C81-9533-468B-A848-A19F90464FC6}"/>
          </ac:spMkLst>
        </pc:spChg>
        <pc:spChg chg="mod">
          <ac:chgData name="reza kabir" userId="af3c95a13102d509" providerId="LiveId" clId="{88200EE4-F4B4-49E8-8126-B01E5FCCBE2D}" dt="2020-05-17T09:18:20.811" v="1101" actId="164"/>
          <ac:spMkLst>
            <pc:docMk/>
            <pc:sldMk cId="1978701167" sldId="655"/>
            <ac:spMk id="494" creationId="{8DDF310E-6541-48A4-A699-47A0D619A801}"/>
          </ac:spMkLst>
        </pc:spChg>
        <pc:spChg chg="mod">
          <ac:chgData name="reza kabir" userId="af3c95a13102d509" providerId="LiveId" clId="{88200EE4-F4B4-49E8-8126-B01E5FCCBE2D}" dt="2020-05-17T09:18:20.811" v="1101" actId="164"/>
          <ac:spMkLst>
            <pc:docMk/>
            <pc:sldMk cId="1978701167" sldId="655"/>
            <ac:spMk id="495" creationId="{E0A9B5E5-58E5-4A72-ACB6-480583ECD6B5}"/>
          </ac:spMkLst>
        </pc:spChg>
        <pc:spChg chg="mod">
          <ac:chgData name="reza kabir" userId="af3c95a13102d509" providerId="LiveId" clId="{88200EE4-F4B4-49E8-8126-B01E5FCCBE2D}" dt="2020-05-17T09:18:20.811" v="1101" actId="164"/>
          <ac:spMkLst>
            <pc:docMk/>
            <pc:sldMk cId="1978701167" sldId="655"/>
            <ac:spMk id="496" creationId="{6AE81013-24F6-4FB0-8A36-F1E2A4A6C121}"/>
          </ac:spMkLst>
        </pc:spChg>
        <pc:spChg chg="mod">
          <ac:chgData name="reza kabir" userId="af3c95a13102d509" providerId="LiveId" clId="{88200EE4-F4B4-49E8-8126-B01E5FCCBE2D}" dt="2020-05-17T09:18:20.811" v="1101" actId="164"/>
          <ac:spMkLst>
            <pc:docMk/>
            <pc:sldMk cId="1978701167" sldId="655"/>
            <ac:spMk id="497" creationId="{30388CA3-769B-4F21-A8F5-A85B1732E004}"/>
          </ac:spMkLst>
        </pc:spChg>
        <pc:spChg chg="mod">
          <ac:chgData name="reza kabir" userId="af3c95a13102d509" providerId="LiveId" clId="{88200EE4-F4B4-49E8-8126-B01E5FCCBE2D}" dt="2020-05-17T09:18:20.811" v="1101" actId="164"/>
          <ac:spMkLst>
            <pc:docMk/>
            <pc:sldMk cId="1978701167" sldId="655"/>
            <ac:spMk id="498" creationId="{30D2A015-C474-4BAB-AFBE-3A770F8FC348}"/>
          </ac:spMkLst>
        </pc:spChg>
        <pc:spChg chg="mod">
          <ac:chgData name="reza kabir" userId="af3c95a13102d509" providerId="LiveId" clId="{88200EE4-F4B4-49E8-8126-B01E5FCCBE2D}" dt="2020-05-17T09:18:20.811" v="1101" actId="164"/>
          <ac:spMkLst>
            <pc:docMk/>
            <pc:sldMk cId="1978701167" sldId="655"/>
            <ac:spMk id="499" creationId="{399D736C-A64F-4F07-A0BA-6F1EB3FE3F63}"/>
          </ac:spMkLst>
        </pc:spChg>
        <pc:spChg chg="mod">
          <ac:chgData name="reza kabir" userId="af3c95a13102d509" providerId="LiveId" clId="{88200EE4-F4B4-49E8-8126-B01E5FCCBE2D}" dt="2020-05-17T09:18:20.811" v="1101" actId="164"/>
          <ac:spMkLst>
            <pc:docMk/>
            <pc:sldMk cId="1978701167" sldId="655"/>
            <ac:spMk id="500" creationId="{4F87FC36-E6AD-4EB8-8064-CE27282D245A}"/>
          </ac:spMkLst>
        </pc:spChg>
        <pc:spChg chg="mod">
          <ac:chgData name="reza kabir" userId="af3c95a13102d509" providerId="LiveId" clId="{88200EE4-F4B4-49E8-8126-B01E5FCCBE2D}" dt="2020-05-17T09:18:20.811" v="1101" actId="164"/>
          <ac:spMkLst>
            <pc:docMk/>
            <pc:sldMk cId="1978701167" sldId="655"/>
            <ac:spMk id="501" creationId="{560D0D6E-273A-46DC-90D3-FED894614E04}"/>
          </ac:spMkLst>
        </pc:spChg>
        <pc:spChg chg="mod">
          <ac:chgData name="reza kabir" userId="af3c95a13102d509" providerId="LiveId" clId="{88200EE4-F4B4-49E8-8126-B01E5FCCBE2D}" dt="2020-05-17T09:18:20.811" v="1101" actId="164"/>
          <ac:spMkLst>
            <pc:docMk/>
            <pc:sldMk cId="1978701167" sldId="655"/>
            <ac:spMk id="502" creationId="{389C1D51-DA2F-48DC-8853-EC8F776A5890}"/>
          </ac:spMkLst>
        </pc:spChg>
        <pc:spChg chg="mod">
          <ac:chgData name="reza kabir" userId="af3c95a13102d509" providerId="LiveId" clId="{88200EE4-F4B4-49E8-8126-B01E5FCCBE2D}" dt="2020-05-17T09:18:20.811" v="1101" actId="164"/>
          <ac:spMkLst>
            <pc:docMk/>
            <pc:sldMk cId="1978701167" sldId="655"/>
            <ac:spMk id="503" creationId="{5D78DC2F-858A-4026-9EC4-2CC426B38C6E}"/>
          </ac:spMkLst>
        </pc:spChg>
        <pc:spChg chg="mod">
          <ac:chgData name="reza kabir" userId="af3c95a13102d509" providerId="LiveId" clId="{88200EE4-F4B4-49E8-8126-B01E5FCCBE2D}" dt="2020-05-17T09:18:20.811" v="1101" actId="164"/>
          <ac:spMkLst>
            <pc:docMk/>
            <pc:sldMk cId="1978701167" sldId="655"/>
            <ac:spMk id="504" creationId="{97A0D6AB-EE19-4A09-BC6A-A043C475C2EF}"/>
          </ac:spMkLst>
        </pc:spChg>
        <pc:spChg chg="mod">
          <ac:chgData name="reza kabir" userId="af3c95a13102d509" providerId="LiveId" clId="{88200EE4-F4B4-49E8-8126-B01E5FCCBE2D}" dt="2020-05-17T09:18:20.811" v="1101" actId="164"/>
          <ac:spMkLst>
            <pc:docMk/>
            <pc:sldMk cId="1978701167" sldId="655"/>
            <ac:spMk id="505" creationId="{DEBF45E5-6717-4522-933F-C2EFB17761D9}"/>
          </ac:spMkLst>
        </pc:spChg>
        <pc:spChg chg="mod">
          <ac:chgData name="reza kabir" userId="af3c95a13102d509" providerId="LiveId" clId="{88200EE4-F4B4-49E8-8126-B01E5FCCBE2D}" dt="2020-05-17T09:18:20.811" v="1101" actId="164"/>
          <ac:spMkLst>
            <pc:docMk/>
            <pc:sldMk cId="1978701167" sldId="655"/>
            <ac:spMk id="506" creationId="{1F9C8690-BD4D-4DF9-A7E3-E0FDFEE3A7B5}"/>
          </ac:spMkLst>
        </pc:spChg>
        <pc:spChg chg="mod">
          <ac:chgData name="reza kabir" userId="af3c95a13102d509" providerId="LiveId" clId="{88200EE4-F4B4-49E8-8126-B01E5FCCBE2D}" dt="2020-05-17T09:18:20.811" v="1101" actId="164"/>
          <ac:spMkLst>
            <pc:docMk/>
            <pc:sldMk cId="1978701167" sldId="655"/>
            <ac:spMk id="507" creationId="{7A86D800-0A37-426E-8007-C54209A45972}"/>
          </ac:spMkLst>
        </pc:spChg>
        <pc:spChg chg="mod">
          <ac:chgData name="reza kabir" userId="af3c95a13102d509" providerId="LiveId" clId="{88200EE4-F4B4-49E8-8126-B01E5FCCBE2D}" dt="2020-05-17T09:18:20.811" v="1101" actId="164"/>
          <ac:spMkLst>
            <pc:docMk/>
            <pc:sldMk cId="1978701167" sldId="655"/>
            <ac:spMk id="508" creationId="{CFA0E7A9-9EC0-4CAC-8F6B-F18B63AB0422}"/>
          </ac:spMkLst>
        </pc:spChg>
        <pc:spChg chg="mod">
          <ac:chgData name="reza kabir" userId="af3c95a13102d509" providerId="LiveId" clId="{88200EE4-F4B4-49E8-8126-B01E5FCCBE2D}" dt="2020-05-17T09:18:20.811" v="1101" actId="164"/>
          <ac:spMkLst>
            <pc:docMk/>
            <pc:sldMk cId="1978701167" sldId="655"/>
            <ac:spMk id="509" creationId="{C9242FA2-0105-4546-BB8F-00C48D7D6718}"/>
          </ac:spMkLst>
        </pc:spChg>
        <pc:spChg chg="mod">
          <ac:chgData name="reza kabir" userId="af3c95a13102d509" providerId="LiveId" clId="{88200EE4-F4B4-49E8-8126-B01E5FCCBE2D}" dt="2020-05-17T09:18:20.811" v="1101" actId="164"/>
          <ac:spMkLst>
            <pc:docMk/>
            <pc:sldMk cId="1978701167" sldId="655"/>
            <ac:spMk id="510" creationId="{4D93CC97-A14F-4213-B4C4-1CDF465282BA}"/>
          </ac:spMkLst>
        </pc:spChg>
        <pc:spChg chg="mod">
          <ac:chgData name="reza kabir" userId="af3c95a13102d509" providerId="LiveId" clId="{88200EE4-F4B4-49E8-8126-B01E5FCCBE2D}" dt="2020-05-17T09:18:20.811" v="1101" actId="164"/>
          <ac:spMkLst>
            <pc:docMk/>
            <pc:sldMk cId="1978701167" sldId="655"/>
            <ac:spMk id="511" creationId="{419D028F-F75C-41EA-A810-EA95A153EF22}"/>
          </ac:spMkLst>
        </pc:spChg>
        <pc:spChg chg="mod">
          <ac:chgData name="reza kabir" userId="af3c95a13102d509" providerId="LiveId" clId="{88200EE4-F4B4-49E8-8126-B01E5FCCBE2D}" dt="2020-05-17T09:18:20.811" v="1101" actId="164"/>
          <ac:spMkLst>
            <pc:docMk/>
            <pc:sldMk cId="1978701167" sldId="655"/>
            <ac:spMk id="512" creationId="{3AEB6E0D-ED49-4B54-BFAC-667FC5C48ADF}"/>
          </ac:spMkLst>
        </pc:spChg>
        <pc:spChg chg="mod">
          <ac:chgData name="reza kabir" userId="af3c95a13102d509" providerId="LiveId" clId="{88200EE4-F4B4-49E8-8126-B01E5FCCBE2D}" dt="2020-05-17T09:18:20.811" v="1101" actId="164"/>
          <ac:spMkLst>
            <pc:docMk/>
            <pc:sldMk cId="1978701167" sldId="655"/>
            <ac:spMk id="513" creationId="{FB737F48-F279-4C3F-B498-9FA767010032}"/>
          </ac:spMkLst>
        </pc:spChg>
        <pc:spChg chg="mod">
          <ac:chgData name="reza kabir" userId="af3c95a13102d509" providerId="LiveId" clId="{88200EE4-F4B4-49E8-8126-B01E5FCCBE2D}" dt="2020-05-17T09:18:20.811" v="1101" actId="164"/>
          <ac:spMkLst>
            <pc:docMk/>
            <pc:sldMk cId="1978701167" sldId="655"/>
            <ac:spMk id="514" creationId="{5EE7980A-DF87-40A2-B21E-B8BBCB770AB1}"/>
          </ac:spMkLst>
        </pc:spChg>
        <pc:spChg chg="mod">
          <ac:chgData name="reza kabir" userId="af3c95a13102d509" providerId="LiveId" clId="{88200EE4-F4B4-49E8-8126-B01E5FCCBE2D}" dt="2020-05-17T09:18:20.811" v="1101" actId="164"/>
          <ac:spMkLst>
            <pc:docMk/>
            <pc:sldMk cId="1978701167" sldId="655"/>
            <ac:spMk id="515" creationId="{EBD98FDB-1014-4D2E-B59B-46E6717DA9F9}"/>
          </ac:spMkLst>
        </pc:spChg>
        <pc:spChg chg="mod">
          <ac:chgData name="reza kabir" userId="af3c95a13102d509" providerId="LiveId" clId="{88200EE4-F4B4-49E8-8126-B01E5FCCBE2D}" dt="2020-05-17T09:18:20.811" v="1101" actId="164"/>
          <ac:spMkLst>
            <pc:docMk/>
            <pc:sldMk cId="1978701167" sldId="655"/>
            <ac:spMk id="516" creationId="{BC70E2B3-132C-44D1-9A0A-7776B70B4CE0}"/>
          </ac:spMkLst>
        </pc:spChg>
        <pc:spChg chg="mod">
          <ac:chgData name="reza kabir" userId="af3c95a13102d509" providerId="LiveId" clId="{88200EE4-F4B4-49E8-8126-B01E5FCCBE2D}" dt="2020-05-17T09:18:20.811" v="1101" actId="164"/>
          <ac:spMkLst>
            <pc:docMk/>
            <pc:sldMk cId="1978701167" sldId="655"/>
            <ac:spMk id="517" creationId="{055FB41D-3DB6-4823-8F8E-E2D20A703D63}"/>
          </ac:spMkLst>
        </pc:spChg>
        <pc:spChg chg="mod">
          <ac:chgData name="reza kabir" userId="af3c95a13102d509" providerId="LiveId" clId="{88200EE4-F4B4-49E8-8126-B01E5FCCBE2D}" dt="2020-05-17T09:18:20.811" v="1101" actId="164"/>
          <ac:spMkLst>
            <pc:docMk/>
            <pc:sldMk cId="1978701167" sldId="655"/>
            <ac:spMk id="518" creationId="{CC87D4A5-5D92-4D29-A11F-6317F21B4312}"/>
          </ac:spMkLst>
        </pc:spChg>
        <pc:spChg chg="mod">
          <ac:chgData name="reza kabir" userId="af3c95a13102d509" providerId="LiveId" clId="{88200EE4-F4B4-49E8-8126-B01E5FCCBE2D}" dt="2020-05-17T09:18:20.811" v="1101" actId="164"/>
          <ac:spMkLst>
            <pc:docMk/>
            <pc:sldMk cId="1978701167" sldId="655"/>
            <ac:spMk id="519" creationId="{A604436E-0522-48EA-853B-3F280DCA11F0}"/>
          </ac:spMkLst>
        </pc:spChg>
        <pc:spChg chg="mod">
          <ac:chgData name="reza kabir" userId="af3c95a13102d509" providerId="LiveId" clId="{88200EE4-F4B4-49E8-8126-B01E5FCCBE2D}" dt="2020-05-17T09:18:20.811" v="1101" actId="164"/>
          <ac:spMkLst>
            <pc:docMk/>
            <pc:sldMk cId="1978701167" sldId="655"/>
            <ac:spMk id="520" creationId="{009FF371-F07F-4CC9-8D0E-6779E12CB499}"/>
          </ac:spMkLst>
        </pc:spChg>
        <pc:spChg chg="mod">
          <ac:chgData name="reza kabir" userId="af3c95a13102d509" providerId="LiveId" clId="{88200EE4-F4B4-49E8-8126-B01E5FCCBE2D}" dt="2020-05-17T09:18:20.811" v="1101" actId="164"/>
          <ac:spMkLst>
            <pc:docMk/>
            <pc:sldMk cId="1978701167" sldId="655"/>
            <ac:spMk id="521" creationId="{1F42E6D2-1DE7-444E-A451-512FF15866E9}"/>
          </ac:spMkLst>
        </pc:spChg>
        <pc:spChg chg="mod">
          <ac:chgData name="reza kabir" userId="af3c95a13102d509" providerId="LiveId" clId="{88200EE4-F4B4-49E8-8126-B01E5FCCBE2D}" dt="2020-05-17T09:18:20.811" v="1101" actId="164"/>
          <ac:spMkLst>
            <pc:docMk/>
            <pc:sldMk cId="1978701167" sldId="655"/>
            <ac:spMk id="522" creationId="{39D2EB03-D3F8-4487-BB38-F91947907D8D}"/>
          </ac:spMkLst>
        </pc:spChg>
        <pc:spChg chg="mod">
          <ac:chgData name="reza kabir" userId="af3c95a13102d509" providerId="LiveId" clId="{88200EE4-F4B4-49E8-8126-B01E5FCCBE2D}" dt="2020-05-17T09:18:20.811" v="1101" actId="164"/>
          <ac:spMkLst>
            <pc:docMk/>
            <pc:sldMk cId="1978701167" sldId="655"/>
            <ac:spMk id="523" creationId="{2980D8D1-073B-49E0-9AFD-A8DACC7D8694}"/>
          </ac:spMkLst>
        </pc:spChg>
        <pc:spChg chg="mod">
          <ac:chgData name="reza kabir" userId="af3c95a13102d509" providerId="LiveId" clId="{88200EE4-F4B4-49E8-8126-B01E5FCCBE2D}" dt="2020-05-17T09:18:20.811" v="1101" actId="164"/>
          <ac:spMkLst>
            <pc:docMk/>
            <pc:sldMk cId="1978701167" sldId="655"/>
            <ac:spMk id="524" creationId="{15954F03-1D21-4A9D-9AC3-97213EA0A398}"/>
          </ac:spMkLst>
        </pc:spChg>
        <pc:spChg chg="mod">
          <ac:chgData name="reza kabir" userId="af3c95a13102d509" providerId="LiveId" clId="{88200EE4-F4B4-49E8-8126-B01E5FCCBE2D}" dt="2020-05-17T09:18:20.811" v="1101" actId="164"/>
          <ac:spMkLst>
            <pc:docMk/>
            <pc:sldMk cId="1978701167" sldId="655"/>
            <ac:spMk id="525" creationId="{233A99BB-F45B-4D68-84DA-57F091302202}"/>
          </ac:spMkLst>
        </pc:spChg>
        <pc:spChg chg="mod">
          <ac:chgData name="reza kabir" userId="af3c95a13102d509" providerId="LiveId" clId="{88200EE4-F4B4-49E8-8126-B01E5FCCBE2D}" dt="2020-05-17T09:18:20.811" v="1101" actId="164"/>
          <ac:spMkLst>
            <pc:docMk/>
            <pc:sldMk cId="1978701167" sldId="655"/>
            <ac:spMk id="526" creationId="{8FCAB7C8-11D7-4D11-8BDE-11682443518E}"/>
          </ac:spMkLst>
        </pc:spChg>
        <pc:spChg chg="mod">
          <ac:chgData name="reza kabir" userId="af3c95a13102d509" providerId="LiveId" clId="{88200EE4-F4B4-49E8-8126-B01E5FCCBE2D}" dt="2020-05-17T09:18:20.811" v="1101" actId="164"/>
          <ac:spMkLst>
            <pc:docMk/>
            <pc:sldMk cId="1978701167" sldId="655"/>
            <ac:spMk id="527" creationId="{5728A87D-25F2-4F93-A733-671BF291008E}"/>
          </ac:spMkLst>
        </pc:spChg>
        <pc:spChg chg="mod">
          <ac:chgData name="reza kabir" userId="af3c95a13102d509" providerId="LiveId" clId="{88200EE4-F4B4-49E8-8126-B01E5FCCBE2D}" dt="2020-05-17T09:18:20.811" v="1101" actId="164"/>
          <ac:spMkLst>
            <pc:docMk/>
            <pc:sldMk cId="1978701167" sldId="655"/>
            <ac:spMk id="528" creationId="{1220BF15-4B6F-4E3B-8A26-159ACF5321A0}"/>
          </ac:spMkLst>
        </pc:spChg>
        <pc:spChg chg="mod">
          <ac:chgData name="reza kabir" userId="af3c95a13102d509" providerId="LiveId" clId="{88200EE4-F4B4-49E8-8126-B01E5FCCBE2D}" dt="2020-05-17T09:18:20.811" v="1101" actId="164"/>
          <ac:spMkLst>
            <pc:docMk/>
            <pc:sldMk cId="1978701167" sldId="655"/>
            <ac:spMk id="529" creationId="{9000A92E-2ECC-46AA-9408-2AA6625EC752}"/>
          </ac:spMkLst>
        </pc:spChg>
        <pc:spChg chg="mod">
          <ac:chgData name="reza kabir" userId="af3c95a13102d509" providerId="LiveId" clId="{88200EE4-F4B4-49E8-8126-B01E5FCCBE2D}" dt="2020-05-17T09:18:20.811" v="1101" actId="164"/>
          <ac:spMkLst>
            <pc:docMk/>
            <pc:sldMk cId="1978701167" sldId="655"/>
            <ac:spMk id="530" creationId="{E56BEF00-178D-42F9-8FD6-D852ABA326C1}"/>
          </ac:spMkLst>
        </pc:spChg>
        <pc:spChg chg="mod">
          <ac:chgData name="reza kabir" userId="af3c95a13102d509" providerId="LiveId" clId="{88200EE4-F4B4-49E8-8126-B01E5FCCBE2D}" dt="2020-05-17T09:18:20.811" v="1101" actId="164"/>
          <ac:spMkLst>
            <pc:docMk/>
            <pc:sldMk cId="1978701167" sldId="655"/>
            <ac:spMk id="531" creationId="{B9B7DF56-FB13-43A9-A431-0F1046EB596E}"/>
          </ac:spMkLst>
        </pc:spChg>
        <pc:spChg chg="mod">
          <ac:chgData name="reza kabir" userId="af3c95a13102d509" providerId="LiveId" clId="{88200EE4-F4B4-49E8-8126-B01E5FCCBE2D}" dt="2020-05-17T09:18:20.811" v="1101" actId="164"/>
          <ac:spMkLst>
            <pc:docMk/>
            <pc:sldMk cId="1978701167" sldId="655"/>
            <ac:spMk id="532" creationId="{9C4AF3EC-4643-4D3F-8DA7-3734DFAC2A5A}"/>
          </ac:spMkLst>
        </pc:spChg>
        <pc:spChg chg="mod">
          <ac:chgData name="reza kabir" userId="af3c95a13102d509" providerId="LiveId" clId="{88200EE4-F4B4-49E8-8126-B01E5FCCBE2D}" dt="2020-05-17T09:18:20.811" v="1101" actId="164"/>
          <ac:spMkLst>
            <pc:docMk/>
            <pc:sldMk cId="1978701167" sldId="655"/>
            <ac:spMk id="533" creationId="{8DCF9865-D907-4ACE-86B1-ADA87399F148}"/>
          </ac:spMkLst>
        </pc:spChg>
        <pc:spChg chg="mod">
          <ac:chgData name="reza kabir" userId="af3c95a13102d509" providerId="LiveId" clId="{88200EE4-F4B4-49E8-8126-B01E5FCCBE2D}" dt="2020-05-17T09:18:20.811" v="1101" actId="164"/>
          <ac:spMkLst>
            <pc:docMk/>
            <pc:sldMk cId="1978701167" sldId="655"/>
            <ac:spMk id="534" creationId="{3E9EB802-3946-4DB6-A457-608CEC913517}"/>
          </ac:spMkLst>
        </pc:spChg>
        <pc:spChg chg="mod">
          <ac:chgData name="reza kabir" userId="af3c95a13102d509" providerId="LiveId" clId="{88200EE4-F4B4-49E8-8126-B01E5FCCBE2D}" dt="2020-05-17T09:18:20.811" v="1101" actId="164"/>
          <ac:spMkLst>
            <pc:docMk/>
            <pc:sldMk cId="1978701167" sldId="655"/>
            <ac:spMk id="535" creationId="{42B5A54C-48F5-4A02-99D0-4E353BD8F200}"/>
          </ac:spMkLst>
        </pc:spChg>
        <pc:spChg chg="mod">
          <ac:chgData name="reza kabir" userId="af3c95a13102d509" providerId="LiveId" clId="{88200EE4-F4B4-49E8-8126-B01E5FCCBE2D}" dt="2020-05-17T09:18:20.811" v="1101" actId="164"/>
          <ac:spMkLst>
            <pc:docMk/>
            <pc:sldMk cId="1978701167" sldId="655"/>
            <ac:spMk id="536" creationId="{223FC5FC-5D98-4F0D-B710-B8ACA3EEAAB8}"/>
          </ac:spMkLst>
        </pc:spChg>
        <pc:spChg chg="mod">
          <ac:chgData name="reza kabir" userId="af3c95a13102d509" providerId="LiveId" clId="{88200EE4-F4B4-49E8-8126-B01E5FCCBE2D}" dt="2020-05-17T09:18:20.811" v="1101" actId="164"/>
          <ac:spMkLst>
            <pc:docMk/>
            <pc:sldMk cId="1978701167" sldId="655"/>
            <ac:spMk id="537" creationId="{81D77FCE-E442-4075-92EE-AEC375693D83}"/>
          </ac:spMkLst>
        </pc:spChg>
        <pc:spChg chg="mod">
          <ac:chgData name="reza kabir" userId="af3c95a13102d509" providerId="LiveId" clId="{88200EE4-F4B4-49E8-8126-B01E5FCCBE2D}" dt="2020-05-17T09:18:20.811" v="1101" actId="164"/>
          <ac:spMkLst>
            <pc:docMk/>
            <pc:sldMk cId="1978701167" sldId="655"/>
            <ac:spMk id="538" creationId="{08160344-ADD1-4429-A621-4C354D3E2A73}"/>
          </ac:spMkLst>
        </pc:spChg>
        <pc:spChg chg="mod">
          <ac:chgData name="reza kabir" userId="af3c95a13102d509" providerId="LiveId" clId="{88200EE4-F4B4-49E8-8126-B01E5FCCBE2D}" dt="2020-05-17T09:18:20.811" v="1101" actId="164"/>
          <ac:spMkLst>
            <pc:docMk/>
            <pc:sldMk cId="1978701167" sldId="655"/>
            <ac:spMk id="539" creationId="{FD0ADC71-B30D-4C61-912F-3C0792B2C52C}"/>
          </ac:spMkLst>
        </pc:spChg>
        <pc:spChg chg="mod">
          <ac:chgData name="reza kabir" userId="af3c95a13102d509" providerId="LiveId" clId="{88200EE4-F4B4-49E8-8126-B01E5FCCBE2D}" dt="2020-05-17T09:18:20.811" v="1101" actId="164"/>
          <ac:spMkLst>
            <pc:docMk/>
            <pc:sldMk cId="1978701167" sldId="655"/>
            <ac:spMk id="540" creationId="{E0E6161F-BC91-4BC5-A890-D91E20D0D54A}"/>
          </ac:spMkLst>
        </pc:spChg>
        <pc:spChg chg="mod">
          <ac:chgData name="reza kabir" userId="af3c95a13102d509" providerId="LiveId" clId="{88200EE4-F4B4-49E8-8126-B01E5FCCBE2D}" dt="2020-05-17T09:18:20.811" v="1101" actId="164"/>
          <ac:spMkLst>
            <pc:docMk/>
            <pc:sldMk cId="1978701167" sldId="655"/>
            <ac:spMk id="541" creationId="{071B756F-F600-4B02-A089-D78C991AA5E4}"/>
          </ac:spMkLst>
        </pc:spChg>
        <pc:spChg chg="mod">
          <ac:chgData name="reza kabir" userId="af3c95a13102d509" providerId="LiveId" clId="{88200EE4-F4B4-49E8-8126-B01E5FCCBE2D}" dt="2020-05-17T09:18:20.811" v="1101" actId="164"/>
          <ac:spMkLst>
            <pc:docMk/>
            <pc:sldMk cId="1978701167" sldId="655"/>
            <ac:spMk id="542" creationId="{0921F5FA-B839-4613-B996-03DF76D55122}"/>
          </ac:spMkLst>
        </pc:spChg>
        <pc:spChg chg="mod">
          <ac:chgData name="reza kabir" userId="af3c95a13102d509" providerId="LiveId" clId="{88200EE4-F4B4-49E8-8126-B01E5FCCBE2D}" dt="2020-05-17T09:18:20.811" v="1101" actId="164"/>
          <ac:spMkLst>
            <pc:docMk/>
            <pc:sldMk cId="1978701167" sldId="655"/>
            <ac:spMk id="543" creationId="{FE9BE153-3C9D-47AC-B109-ED5B0562E0DB}"/>
          </ac:spMkLst>
        </pc:spChg>
        <pc:spChg chg="mod">
          <ac:chgData name="reza kabir" userId="af3c95a13102d509" providerId="LiveId" clId="{88200EE4-F4B4-49E8-8126-B01E5FCCBE2D}" dt="2020-05-17T09:18:20.811" v="1101" actId="164"/>
          <ac:spMkLst>
            <pc:docMk/>
            <pc:sldMk cId="1978701167" sldId="655"/>
            <ac:spMk id="544" creationId="{16231369-D5FE-459F-B7C7-C70DE44349BD}"/>
          </ac:spMkLst>
        </pc:spChg>
        <pc:spChg chg="mod">
          <ac:chgData name="reza kabir" userId="af3c95a13102d509" providerId="LiveId" clId="{88200EE4-F4B4-49E8-8126-B01E5FCCBE2D}" dt="2020-05-17T09:18:20.811" v="1101" actId="164"/>
          <ac:spMkLst>
            <pc:docMk/>
            <pc:sldMk cId="1978701167" sldId="655"/>
            <ac:spMk id="545" creationId="{F3B65F48-B8AB-4B85-A75A-7ACA927038CD}"/>
          </ac:spMkLst>
        </pc:spChg>
        <pc:spChg chg="mod">
          <ac:chgData name="reza kabir" userId="af3c95a13102d509" providerId="LiveId" clId="{88200EE4-F4B4-49E8-8126-B01E5FCCBE2D}" dt="2020-05-17T09:18:20.811" v="1101" actId="164"/>
          <ac:spMkLst>
            <pc:docMk/>
            <pc:sldMk cId="1978701167" sldId="655"/>
            <ac:spMk id="546" creationId="{6D52E2C6-F044-4B8F-B959-D481A79CB3CE}"/>
          </ac:spMkLst>
        </pc:spChg>
        <pc:spChg chg="mod">
          <ac:chgData name="reza kabir" userId="af3c95a13102d509" providerId="LiveId" clId="{88200EE4-F4B4-49E8-8126-B01E5FCCBE2D}" dt="2020-05-17T09:18:20.811" v="1101" actId="164"/>
          <ac:spMkLst>
            <pc:docMk/>
            <pc:sldMk cId="1978701167" sldId="655"/>
            <ac:spMk id="547" creationId="{63B8829E-7E92-49D2-BFC3-A7E27A8C2552}"/>
          </ac:spMkLst>
        </pc:spChg>
        <pc:spChg chg="mod">
          <ac:chgData name="reza kabir" userId="af3c95a13102d509" providerId="LiveId" clId="{88200EE4-F4B4-49E8-8126-B01E5FCCBE2D}" dt="2020-05-17T09:18:20.811" v="1101" actId="164"/>
          <ac:spMkLst>
            <pc:docMk/>
            <pc:sldMk cId="1978701167" sldId="655"/>
            <ac:spMk id="548" creationId="{62E0F712-E532-4A53-85C7-E7B3C4C011F3}"/>
          </ac:spMkLst>
        </pc:spChg>
        <pc:spChg chg="mod">
          <ac:chgData name="reza kabir" userId="af3c95a13102d509" providerId="LiveId" clId="{88200EE4-F4B4-49E8-8126-B01E5FCCBE2D}" dt="2020-05-17T09:18:20.811" v="1101" actId="164"/>
          <ac:spMkLst>
            <pc:docMk/>
            <pc:sldMk cId="1978701167" sldId="655"/>
            <ac:spMk id="549" creationId="{F2F0ED13-2B03-42B3-B8E1-58FC1AD77794}"/>
          </ac:spMkLst>
        </pc:spChg>
        <pc:spChg chg="mod">
          <ac:chgData name="reza kabir" userId="af3c95a13102d509" providerId="LiveId" clId="{88200EE4-F4B4-49E8-8126-B01E5FCCBE2D}" dt="2020-05-17T09:18:20.811" v="1101" actId="164"/>
          <ac:spMkLst>
            <pc:docMk/>
            <pc:sldMk cId="1978701167" sldId="655"/>
            <ac:spMk id="550" creationId="{F151180D-FC93-4790-9B33-0B18CA82B0E9}"/>
          </ac:spMkLst>
        </pc:spChg>
        <pc:spChg chg="mod">
          <ac:chgData name="reza kabir" userId="af3c95a13102d509" providerId="LiveId" clId="{88200EE4-F4B4-49E8-8126-B01E5FCCBE2D}" dt="2020-05-17T09:18:20.811" v="1101" actId="164"/>
          <ac:spMkLst>
            <pc:docMk/>
            <pc:sldMk cId="1978701167" sldId="655"/>
            <ac:spMk id="551" creationId="{70E34152-3A7C-46F4-AD43-33983A221C71}"/>
          </ac:spMkLst>
        </pc:spChg>
        <pc:spChg chg="mod">
          <ac:chgData name="reza kabir" userId="af3c95a13102d509" providerId="LiveId" clId="{88200EE4-F4B4-49E8-8126-B01E5FCCBE2D}" dt="2020-05-17T09:18:20.811" v="1101" actId="164"/>
          <ac:spMkLst>
            <pc:docMk/>
            <pc:sldMk cId="1978701167" sldId="655"/>
            <ac:spMk id="552" creationId="{A9F2038D-F3CD-4E71-A1A4-4FA8ED057C37}"/>
          </ac:spMkLst>
        </pc:spChg>
        <pc:spChg chg="mod">
          <ac:chgData name="reza kabir" userId="af3c95a13102d509" providerId="LiveId" clId="{88200EE4-F4B4-49E8-8126-B01E5FCCBE2D}" dt="2020-05-17T09:18:20.811" v="1101" actId="164"/>
          <ac:spMkLst>
            <pc:docMk/>
            <pc:sldMk cId="1978701167" sldId="655"/>
            <ac:spMk id="553" creationId="{2890C032-5B5C-41FF-8BBD-070C20BC1EA3}"/>
          </ac:spMkLst>
        </pc:spChg>
        <pc:spChg chg="mod">
          <ac:chgData name="reza kabir" userId="af3c95a13102d509" providerId="LiveId" clId="{88200EE4-F4B4-49E8-8126-B01E5FCCBE2D}" dt="2020-05-17T09:18:20.811" v="1101" actId="164"/>
          <ac:spMkLst>
            <pc:docMk/>
            <pc:sldMk cId="1978701167" sldId="655"/>
            <ac:spMk id="554" creationId="{4A35BF1A-9F47-4180-B673-75B14CB7480D}"/>
          </ac:spMkLst>
        </pc:spChg>
        <pc:spChg chg="mod">
          <ac:chgData name="reza kabir" userId="af3c95a13102d509" providerId="LiveId" clId="{88200EE4-F4B4-49E8-8126-B01E5FCCBE2D}" dt="2020-05-17T09:18:20.811" v="1101" actId="164"/>
          <ac:spMkLst>
            <pc:docMk/>
            <pc:sldMk cId="1978701167" sldId="655"/>
            <ac:spMk id="555" creationId="{981E0823-D395-49B6-ABE5-C3ACDD10E54F}"/>
          </ac:spMkLst>
        </pc:spChg>
        <pc:spChg chg="mod">
          <ac:chgData name="reza kabir" userId="af3c95a13102d509" providerId="LiveId" clId="{88200EE4-F4B4-49E8-8126-B01E5FCCBE2D}" dt="2020-05-17T09:18:20.811" v="1101" actId="164"/>
          <ac:spMkLst>
            <pc:docMk/>
            <pc:sldMk cId="1978701167" sldId="655"/>
            <ac:spMk id="556" creationId="{C4675895-A4FC-4299-B086-D544EE46752B}"/>
          </ac:spMkLst>
        </pc:spChg>
        <pc:spChg chg="mod">
          <ac:chgData name="reza kabir" userId="af3c95a13102d509" providerId="LiveId" clId="{88200EE4-F4B4-49E8-8126-B01E5FCCBE2D}" dt="2020-05-17T09:18:20.811" v="1101" actId="164"/>
          <ac:spMkLst>
            <pc:docMk/>
            <pc:sldMk cId="1978701167" sldId="655"/>
            <ac:spMk id="557" creationId="{57D418FF-A412-41FA-9E22-F195FD2E00B2}"/>
          </ac:spMkLst>
        </pc:spChg>
        <pc:spChg chg="mod">
          <ac:chgData name="reza kabir" userId="af3c95a13102d509" providerId="LiveId" clId="{88200EE4-F4B4-49E8-8126-B01E5FCCBE2D}" dt="2020-05-17T09:18:20.811" v="1101" actId="164"/>
          <ac:spMkLst>
            <pc:docMk/>
            <pc:sldMk cId="1978701167" sldId="655"/>
            <ac:spMk id="558" creationId="{491E7122-7CEE-44DB-98A9-9CE3A9DC59E9}"/>
          </ac:spMkLst>
        </pc:spChg>
        <pc:spChg chg="mod">
          <ac:chgData name="reza kabir" userId="af3c95a13102d509" providerId="LiveId" clId="{88200EE4-F4B4-49E8-8126-B01E5FCCBE2D}" dt="2020-05-17T09:18:20.811" v="1101" actId="164"/>
          <ac:spMkLst>
            <pc:docMk/>
            <pc:sldMk cId="1978701167" sldId="655"/>
            <ac:spMk id="559" creationId="{D2F87689-9BDA-484B-9495-DE257000A210}"/>
          </ac:spMkLst>
        </pc:spChg>
        <pc:spChg chg="mod">
          <ac:chgData name="reza kabir" userId="af3c95a13102d509" providerId="LiveId" clId="{88200EE4-F4B4-49E8-8126-B01E5FCCBE2D}" dt="2020-05-17T09:18:20.811" v="1101" actId="164"/>
          <ac:spMkLst>
            <pc:docMk/>
            <pc:sldMk cId="1978701167" sldId="655"/>
            <ac:spMk id="560" creationId="{9260CBB4-56A5-4846-A6DA-09C05135D01C}"/>
          </ac:spMkLst>
        </pc:spChg>
        <pc:spChg chg="mod">
          <ac:chgData name="reza kabir" userId="af3c95a13102d509" providerId="LiveId" clId="{88200EE4-F4B4-49E8-8126-B01E5FCCBE2D}" dt="2020-05-17T09:18:20.811" v="1101" actId="164"/>
          <ac:spMkLst>
            <pc:docMk/>
            <pc:sldMk cId="1978701167" sldId="655"/>
            <ac:spMk id="561" creationId="{DF68FFAE-C276-4B82-A70A-B9EF8853D146}"/>
          </ac:spMkLst>
        </pc:spChg>
        <pc:spChg chg="mod">
          <ac:chgData name="reza kabir" userId="af3c95a13102d509" providerId="LiveId" clId="{88200EE4-F4B4-49E8-8126-B01E5FCCBE2D}" dt="2020-05-17T09:18:20.811" v="1101" actId="164"/>
          <ac:spMkLst>
            <pc:docMk/>
            <pc:sldMk cId="1978701167" sldId="655"/>
            <ac:spMk id="562" creationId="{9831E63B-8EC5-4F4D-8550-CD4EEB775F04}"/>
          </ac:spMkLst>
        </pc:spChg>
        <pc:spChg chg="mod">
          <ac:chgData name="reza kabir" userId="af3c95a13102d509" providerId="LiveId" clId="{88200EE4-F4B4-49E8-8126-B01E5FCCBE2D}" dt="2020-05-17T09:18:20.811" v="1101" actId="164"/>
          <ac:spMkLst>
            <pc:docMk/>
            <pc:sldMk cId="1978701167" sldId="655"/>
            <ac:spMk id="563" creationId="{02D72256-227A-475C-B001-3B49C135523E}"/>
          </ac:spMkLst>
        </pc:spChg>
        <pc:spChg chg="mod">
          <ac:chgData name="reza kabir" userId="af3c95a13102d509" providerId="LiveId" clId="{88200EE4-F4B4-49E8-8126-B01E5FCCBE2D}" dt="2020-05-17T09:18:20.811" v="1101" actId="164"/>
          <ac:spMkLst>
            <pc:docMk/>
            <pc:sldMk cId="1978701167" sldId="655"/>
            <ac:spMk id="564" creationId="{60D748EC-48D1-4446-B427-1E9B8321810E}"/>
          </ac:spMkLst>
        </pc:spChg>
        <pc:spChg chg="mod">
          <ac:chgData name="reza kabir" userId="af3c95a13102d509" providerId="LiveId" clId="{88200EE4-F4B4-49E8-8126-B01E5FCCBE2D}" dt="2020-05-17T09:18:20.811" v="1101" actId="164"/>
          <ac:spMkLst>
            <pc:docMk/>
            <pc:sldMk cId="1978701167" sldId="655"/>
            <ac:spMk id="565" creationId="{F4E8C262-02CF-4341-8065-6EB9B24C3FF9}"/>
          </ac:spMkLst>
        </pc:spChg>
        <pc:spChg chg="mod">
          <ac:chgData name="reza kabir" userId="af3c95a13102d509" providerId="LiveId" clId="{88200EE4-F4B4-49E8-8126-B01E5FCCBE2D}" dt="2020-05-17T09:18:20.811" v="1101" actId="164"/>
          <ac:spMkLst>
            <pc:docMk/>
            <pc:sldMk cId="1978701167" sldId="655"/>
            <ac:spMk id="566" creationId="{E66D36C1-E42B-42D3-8CE3-006AEB1BE395}"/>
          </ac:spMkLst>
        </pc:spChg>
        <pc:spChg chg="mod">
          <ac:chgData name="reza kabir" userId="af3c95a13102d509" providerId="LiveId" clId="{88200EE4-F4B4-49E8-8126-B01E5FCCBE2D}" dt="2020-05-17T09:18:20.811" v="1101" actId="164"/>
          <ac:spMkLst>
            <pc:docMk/>
            <pc:sldMk cId="1978701167" sldId="655"/>
            <ac:spMk id="567" creationId="{9B68E548-3A27-4F58-9076-3B11A0E96DC7}"/>
          </ac:spMkLst>
        </pc:spChg>
        <pc:spChg chg="mod">
          <ac:chgData name="reza kabir" userId="af3c95a13102d509" providerId="LiveId" clId="{88200EE4-F4B4-49E8-8126-B01E5FCCBE2D}" dt="2020-05-17T09:18:20.811" v="1101" actId="164"/>
          <ac:spMkLst>
            <pc:docMk/>
            <pc:sldMk cId="1978701167" sldId="655"/>
            <ac:spMk id="568" creationId="{1050B7EA-143F-4D09-A22F-5141A2B0BB05}"/>
          </ac:spMkLst>
        </pc:spChg>
        <pc:spChg chg="mod">
          <ac:chgData name="reza kabir" userId="af3c95a13102d509" providerId="LiveId" clId="{88200EE4-F4B4-49E8-8126-B01E5FCCBE2D}" dt="2020-05-17T09:18:20.811" v="1101" actId="164"/>
          <ac:spMkLst>
            <pc:docMk/>
            <pc:sldMk cId="1978701167" sldId="655"/>
            <ac:spMk id="569" creationId="{21EE6862-26A6-4CC7-B56E-74C1AD85BC0D}"/>
          </ac:spMkLst>
        </pc:spChg>
        <pc:spChg chg="mod">
          <ac:chgData name="reza kabir" userId="af3c95a13102d509" providerId="LiveId" clId="{88200EE4-F4B4-49E8-8126-B01E5FCCBE2D}" dt="2020-05-17T09:18:20.811" v="1101" actId="164"/>
          <ac:spMkLst>
            <pc:docMk/>
            <pc:sldMk cId="1978701167" sldId="655"/>
            <ac:spMk id="570" creationId="{31C83A94-272A-4A92-AA0A-415A34EE1E60}"/>
          </ac:spMkLst>
        </pc:spChg>
        <pc:spChg chg="mod">
          <ac:chgData name="reza kabir" userId="af3c95a13102d509" providerId="LiveId" clId="{88200EE4-F4B4-49E8-8126-B01E5FCCBE2D}" dt="2020-05-17T09:18:20.811" v="1101" actId="164"/>
          <ac:spMkLst>
            <pc:docMk/>
            <pc:sldMk cId="1978701167" sldId="655"/>
            <ac:spMk id="571" creationId="{3600652B-D54A-46A5-A47A-90DD2006BFE0}"/>
          </ac:spMkLst>
        </pc:spChg>
        <pc:spChg chg="mod">
          <ac:chgData name="reza kabir" userId="af3c95a13102d509" providerId="LiveId" clId="{88200EE4-F4B4-49E8-8126-B01E5FCCBE2D}" dt="2020-05-17T09:18:20.811" v="1101" actId="164"/>
          <ac:spMkLst>
            <pc:docMk/>
            <pc:sldMk cId="1978701167" sldId="655"/>
            <ac:spMk id="572" creationId="{E42D5D56-0018-4F30-A142-F88E60EFF61B}"/>
          </ac:spMkLst>
        </pc:spChg>
        <pc:spChg chg="mod">
          <ac:chgData name="reza kabir" userId="af3c95a13102d509" providerId="LiveId" clId="{88200EE4-F4B4-49E8-8126-B01E5FCCBE2D}" dt="2020-05-17T09:18:20.811" v="1101" actId="164"/>
          <ac:spMkLst>
            <pc:docMk/>
            <pc:sldMk cId="1978701167" sldId="655"/>
            <ac:spMk id="573" creationId="{808BB9B4-7179-4128-B9C6-435A1C897E9A}"/>
          </ac:spMkLst>
        </pc:spChg>
        <pc:spChg chg="mod">
          <ac:chgData name="reza kabir" userId="af3c95a13102d509" providerId="LiveId" clId="{88200EE4-F4B4-49E8-8126-B01E5FCCBE2D}" dt="2020-05-17T09:18:20.811" v="1101" actId="164"/>
          <ac:spMkLst>
            <pc:docMk/>
            <pc:sldMk cId="1978701167" sldId="655"/>
            <ac:spMk id="574" creationId="{92089887-8238-4449-9C6B-1EC23F153F46}"/>
          </ac:spMkLst>
        </pc:spChg>
        <pc:spChg chg="mod">
          <ac:chgData name="reza kabir" userId="af3c95a13102d509" providerId="LiveId" clId="{88200EE4-F4B4-49E8-8126-B01E5FCCBE2D}" dt="2020-05-17T09:18:20.811" v="1101" actId="164"/>
          <ac:spMkLst>
            <pc:docMk/>
            <pc:sldMk cId="1978701167" sldId="655"/>
            <ac:spMk id="575" creationId="{443BF81A-A218-4718-BC24-48F2C634F91C}"/>
          </ac:spMkLst>
        </pc:spChg>
        <pc:spChg chg="mod">
          <ac:chgData name="reza kabir" userId="af3c95a13102d509" providerId="LiveId" clId="{88200EE4-F4B4-49E8-8126-B01E5FCCBE2D}" dt="2020-05-17T09:18:20.811" v="1101" actId="164"/>
          <ac:spMkLst>
            <pc:docMk/>
            <pc:sldMk cId="1978701167" sldId="655"/>
            <ac:spMk id="576" creationId="{25609245-2888-4FC4-8E41-9780B33A4699}"/>
          </ac:spMkLst>
        </pc:spChg>
        <pc:spChg chg="mod">
          <ac:chgData name="reza kabir" userId="af3c95a13102d509" providerId="LiveId" clId="{88200EE4-F4B4-49E8-8126-B01E5FCCBE2D}" dt="2020-05-17T09:18:20.811" v="1101" actId="164"/>
          <ac:spMkLst>
            <pc:docMk/>
            <pc:sldMk cId="1978701167" sldId="655"/>
            <ac:spMk id="577" creationId="{94349BA7-8E3F-409D-915D-743A649FE21F}"/>
          </ac:spMkLst>
        </pc:spChg>
        <pc:spChg chg="mod">
          <ac:chgData name="reza kabir" userId="af3c95a13102d509" providerId="LiveId" clId="{88200EE4-F4B4-49E8-8126-B01E5FCCBE2D}" dt="2020-05-17T09:18:20.811" v="1101" actId="164"/>
          <ac:spMkLst>
            <pc:docMk/>
            <pc:sldMk cId="1978701167" sldId="655"/>
            <ac:spMk id="578" creationId="{FD0539A0-8BCA-472F-BA6F-311A8B767D5D}"/>
          </ac:spMkLst>
        </pc:spChg>
        <pc:spChg chg="mod">
          <ac:chgData name="reza kabir" userId="af3c95a13102d509" providerId="LiveId" clId="{88200EE4-F4B4-49E8-8126-B01E5FCCBE2D}" dt="2020-05-17T09:18:20.811" v="1101" actId="164"/>
          <ac:spMkLst>
            <pc:docMk/>
            <pc:sldMk cId="1978701167" sldId="655"/>
            <ac:spMk id="579" creationId="{387541B5-F4D5-4687-8AB5-43E4D1304E0D}"/>
          </ac:spMkLst>
        </pc:spChg>
        <pc:spChg chg="mod">
          <ac:chgData name="reza kabir" userId="af3c95a13102d509" providerId="LiveId" clId="{88200EE4-F4B4-49E8-8126-B01E5FCCBE2D}" dt="2020-05-17T09:18:20.811" v="1101" actId="164"/>
          <ac:spMkLst>
            <pc:docMk/>
            <pc:sldMk cId="1978701167" sldId="655"/>
            <ac:spMk id="580" creationId="{2FD4D25E-FD43-4594-8F98-CDECC365E0C6}"/>
          </ac:spMkLst>
        </pc:spChg>
        <pc:spChg chg="mod">
          <ac:chgData name="reza kabir" userId="af3c95a13102d509" providerId="LiveId" clId="{88200EE4-F4B4-49E8-8126-B01E5FCCBE2D}" dt="2020-05-17T09:18:20.811" v="1101" actId="164"/>
          <ac:spMkLst>
            <pc:docMk/>
            <pc:sldMk cId="1978701167" sldId="655"/>
            <ac:spMk id="581" creationId="{CCC31EA7-5083-455B-9983-D15FB28A1FC0}"/>
          </ac:spMkLst>
        </pc:spChg>
        <pc:spChg chg="mod">
          <ac:chgData name="reza kabir" userId="af3c95a13102d509" providerId="LiveId" clId="{88200EE4-F4B4-49E8-8126-B01E5FCCBE2D}" dt="2020-05-17T09:18:20.811" v="1101" actId="164"/>
          <ac:spMkLst>
            <pc:docMk/>
            <pc:sldMk cId="1978701167" sldId="655"/>
            <ac:spMk id="582" creationId="{C38E8FF7-4989-4691-8047-D9645F7CEBDA}"/>
          </ac:spMkLst>
        </pc:spChg>
        <pc:spChg chg="mod">
          <ac:chgData name="reza kabir" userId="af3c95a13102d509" providerId="LiveId" clId="{88200EE4-F4B4-49E8-8126-B01E5FCCBE2D}" dt="2020-05-17T09:18:20.811" v="1101" actId="164"/>
          <ac:spMkLst>
            <pc:docMk/>
            <pc:sldMk cId="1978701167" sldId="655"/>
            <ac:spMk id="583" creationId="{24B7DDA9-FFE4-43AF-B9B2-D2B40DA68A7F}"/>
          </ac:spMkLst>
        </pc:spChg>
        <pc:spChg chg="mod">
          <ac:chgData name="reza kabir" userId="af3c95a13102d509" providerId="LiveId" clId="{88200EE4-F4B4-49E8-8126-B01E5FCCBE2D}" dt="2020-05-17T09:18:20.811" v="1101" actId="164"/>
          <ac:spMkLst>
            <pc:docMk/>
            <pc:sldMk cId="1978701167" sldId="655"/>
            <ac:spMk id="584" creationId="{CFF9EAD2-9C92-4741-9C1F-11A3A27BC60B}"/>
          </ac:spMkLst>
        </pc:spChg>
        <pc:spChg chg="mod">
          <ac:chgData name="reza kabir" userId="af3c95a13102d509" providerId="LiveId" clId="{88200EE4-F4B4-49E8-8126-B01E5FCCBE2D}" dt="2020-05-17T09:18:20.811" v="1101" actId="164"/>
          <ac:spMkLst>
            <pc:docMk/>
            <pc:sldMk cId="1978701167" sldId="655"/>
            <ac:spMk id="585" creationId="{7B6CA531-ACF1-4154-ADD0-C98BA861F438}"/>
          </ac:spMkLst>
        </pc:spChg>
        <pc:spChg chg="mod">
          <ac:chgData name="reza kabir" userId="af3c95a13102d509" providerId="LiveId" clId="{88200EE4-F4B4-49E8-8126-B01E5FCCBE2D}" dt="2020-05-17T09:18:20.811" v="1101" actId="164"/>
          <ac:spMkLst>
            <pc:docMk/>
            <pc:sldMk cId="1978701167" sldId="655"/>
            <ac:spMk id="586" creationId="{F0AF153A-B159-46A0-AE17-74C0C68F6CB6}"/>
          </ac:spMkLst>
        </pc:spChg>
        <pc:spChg chg="mod">
          <ac:chgData name="reza kabir" userId="af3c95a13102d509" providerId="LiveId" clId="{88200EE4-F4B4-49E8-8126-B01E5FCCBE2D}" dt="2020-05-17T09:18:20.811" v="1101" actId="164"/>
          <ac:spMkLst>
            <pc:docMk/>
            <pc:sldMk cId="1978701167" sldId="655"/>
            <ac:spMk id="587" creationId="{2012E3DF-7396-486B-91C4-97B189F32692}"/>
          </ac:spMkLst>
        </pc:spChg>
        <pc:spChg chg="mod">
          <ac:chgData name="reza kabir" userId="af3c95a13102d509" providerId="LiveId" clId="{88200EE4-F4B4-49E8-8126-B01E5FCCBE2D}" dt="2020-05-17T09:18:20.811" v="1101" actId="164"/>
          <ac:spMkLst>
            <pc:docMk/>
            <pc:sldMk cId="1978701167" sldId="655"/>
            <ac:spMk id="588" creationId="{02A0CE4E-63CB-4B87-A241-A6FBF4F67072}"/>
          </ac:spMkLst>
        </pc:spChg>
        <pc:spChg chg="mod">
          <ac:chgData name="reza kabir" userId="af3c95a13102d509" providerId="LiveId" clId="{88200EE4-F4B4-49E8-8126-B01E5FCCBE2D}" dt="2020-05-17T09:18:20.811" v="1101" actId="164"/>
          <ac:spMkLst>
            <pc:docMk/>
            <pc:sldMk cId="1978701167" sldId="655"/>
            <ac:spMk id="589" creationId="{B4AC7EE1-408E-4167-8BFF-4DAC7C28FF40}"/>
          </ac:spMkLst>
        </pc:spChg>
        <pc:spChg chg="mod">
          <ac:chgData name="reza kabir" userId="af3c95a13102d509" providerId="LiveId" clId="{88200EE4-F4B4-49E8-8126-B01E5FCCBE2D}" dt="2020-05-17T09:18:20.811" v="1101" actId="164"/>
          <ac:spMkLst>
            <pc:docMk/>
            <pc:sldMk cId="1978701167" sldId="655"/>
            <ac:spMk id="590" creationId="{696A6610-D28E-4689-A4E6-A9D367705107}"/>
          </ac:spMkLst>
        </pc:spChg>
        <pc:spChg chg="mod">
          <ac:chgData name="reza kabir" userId="af3c95a13102d509" providerId="LiveId" clId="{88200EE4-F4B4-49E8-8126-B01E5FCCBE2D}" dt="2020-05-17T09:18:20.811" v="1101" actId="164"/>
          <ac:spMkLst>
            <pc:docMk/>
            <pc:sldMk cId="1978701167" sldId="655"/>
            <ac:spMk id="591" creationId="{80DD506D-2C2B-4471-934C-874C661F4728}"/>
          </ac:spMkLst>
        </pc:spChg>
        <pc:spChg chg="mod">
          <ac:chgData name="reza kabir" userId="af3c95a13102d509" providerId="LiveId" clId="{88200EE4-F4B4-49E8-8126-B01E5FCCBE2D}" dt="2020-05-17T09:18:20.811" v="1101" actId="164"/>
          <ac:spMkLst>
            <pc:docMk/>
            <pc:sldMk cId="1978701167" sldId="655"/>
            <ac:spMk id="592" creationId="{6C2396F1-E17A-4413-9853-6FB394BD9AE3}"/>
          </ac:spMkLst>
        </pc:spChg>
        <pc:spChg chg="mod">
          <ac:chgData name="reza kabir" userId="af3c95a13102d509" providerId="LiveId" clId="{88200EE4-F4B4-49E8-8126-B01E5FCCBE2D}" dt="2020-05-17T09:18:20.811" v="1101" actId="164"/>
          <ac:spMkLst>
            <pc:docMk/>
            <pc:sldMk cId="1978701167" sldId="655"/>
            <ac:spMk id="593" creationId="{4B694934-1E7D-4832-BAFC-E1E1899B9C68}"/>
          </ac:spMkLst>
        </pc:spChg>
        <pc:spChg chg="mod">
          <ac:chgData name="reza kabir" userId="af3c95a13102d509" providerId="LiveId" clId="{88200EE4-F4B4-49E8-8126-B01E5FCCBE2D}" dt="2020-05-17T09:18:20.811" v="1101" actId="164"/>
          <ac:spMkLst>
            <pc:docMk/>
            <pc:sldMk cId="1978701167" sldId="655"/>
            <ac:spMk id="594" creationId="{B60F0F42-C7B4-49C1-8064-753C49DD3285}"/>
          </ac:spMkLst>
        </pc:spChg>
        <pc:spChg chg="mod">
          <ac:chgData name="reza kabir" userId="af3c95a13102d509" providerId="LiveId" clId="{88200EE4-F4B4-49E8-8126-B01E5FCCBE2D}" dt="2020-05-17T09:18:20.811" v="1101" actId="164"/>
          <ac:spMkLst>
            <pc:docMk/>
            <pc:sldMk cId="1978701167" sldId="655"/>
            <ac:spMk id="595" creationId="{8CE567CA-59BC-408B-A1DF-CD8BD7F33B4F}"/>
          </ac:spMkLst>
        </pc:spChg>
        <pc:spChg chg="mod">
          <ac:chgData name="reza kabir" userId="af3c95a13102d509" providerId="LiveId" clId="{88200EE4-F4B4-49E8-8126-B01E5FCCBE2D}" dt="2020-05-17T09:18:20.811" v="1101" actId="164"/>
          <ac:spMkLst>
            <pc:docMk/>
            <pc:sldMk cId="1978701167" sldId="655"/>
            <ac:spMk id="596" creationId="{0A8B329D-F02C-4080-BB5C-64CEB2BE4286}"/>
          </ac:spMkLst>
        </pc:spChg>
        <pc:spChg chg="mod">
          <ac:chgData name="reza kabir" userId="af3c95a13102d509" providerId="LiveId" clId="{88200EE4-F4B4-49E8-8126-B01E5FCCBE2D}" dt="2020-05-17T09:18:20.811" v="1101" actId="164"/>
          <ac:spMkLst>
            <pc:docMk/>
            <pc:sldMk cId="1978701167" sldId="655"/>
            <ac:spMk id="597" creationId="{E3699F76-EA29-4956-B0D5-7D8239C77697}"/>
          </ac:spMkLst>
        </pc:spChg>
        <pc:spChg chg="mod">
          <ac:chgData name="reza kabir" userId="af3c95a13102d509" providerId="LiveId" clId="{88200EE4-F4B4-49E8-8126-B01E5FCCBE2D}" dt="2020-05-17T09:18:20.811" v="1101" actId="164"/>
          <ac:spMkLst>
            <pc:docMk/>
            <pc:sldMk cId="1978701167" sldId="655"/>
            <ac:spMk id="598" creationId="{823AF77D-5C94-4EC9-91DB-10B1F8823791}"/>
          </ac:spMkLst>
        </pc:spChg>
        <pc:spChg chg="mod">
          <ac:chgData name="reza kabir" userId="af3c95a13102d509" providerId="LiveId" clId="{88200EE4-F4B4-49E8-8126-B01E5FCCBE2D}" dt="2020-05-17T09:18:20.811" v="1101" actId="164"/>
          <ac:spMkLst>
            <pc:docMk/>
            <pc:sldMk cId="1978701167" sldId="655"/>
            <ac:spMk id="599" creationId="{DCE1CF03-E5E8-44A6-924D-EB22183C7FA8}"/>
          </ac:spMkLst>
        </pc:spChg>
        <pc:spChg chg="mod">
          <ac:chgData name="reza kabir" userId="af3c95a13102d509" providerId="LiveId" clId="{88200EE4-F4B4-49E8-8126-B01E5FCCBE2D}" dt="2020-05-17T09:18:20.811" v="1101" actId="164"/>
          <ac:spMkLst>
            <pc:docMk/>
            <pc:sldMk cId="1978701167" sldId="655"/>
            <ac:spMk id="600" creationId="{E784FB72-2A22-4D8C-A1A6-DB5D670DAA16}"/>
          </ac:spMkLst>
        </pc:spChg>
        <pc:spChg chg="mod">
          <ac:chgData name="reza kabir" userId="af3c95a13102d509" providerId="LiveId" clId="{88200EE4-F4B4-49E8-8126-B01E5FCCBE2D}" dt="2020-05-17T09:18:20.811" v="1101" actId="164"/>
          <ac:spMkLst>
            <pc:docMk/>
            <pc:sldMk cId="1978701167" sldId="655"/>
            <ac:spMk id="601" creationId="{F8836763-0BB2-4624-B118-0EEC939938C4}"/>
          </ac:spMkLst>
        </pc:spChg>
        <pc:spChg chg="mod">
          <ac:chgData name="reza kabir" userId="af3c95a13102d509" providerId="LiveId" clId="{88200EE4-F4B4-49E8-8126-B01E5FCCBE2D}" dt="2020-05-17T09:18:20.811" v="1101" actId="164"/>
          <ac:spMkLst>
            <pc:docMk/>
            <pc:sldMk cId="1978701167" sldId="655"/>
            <ac:spMk id="602" creationId="{84FAFD2A-1B1A-4D23-A3D3-443F66F99AB8}"/>
          </ac:spMkLst>
        </pc:spChg>
        <pc:spChg chg="mod">
          <ac:chgData name="reza kabir" userId="af3c95a13102d509" providerId="LiveId" clId="{88200EE4-F4B4-49E8-8126-B01E5FCCBE2D}" dt="2020-05-17T09:18:20.811" v="1101" actId="164"/>
          <ac:spMkLst>
            <pc:docMk/>
            <pc:sldMk cId="1978701167" sldId="655"/>
            <ac:spMk id="603" creationId="{D4EF251E-78CA-4F0B-A461-27F682021D62}"/>
          </ac:spMkLst>
        </pc:spChg>
        <pc:spChg chg="mod">
          <ac:chgData name="reza kabir" userId="af3c95a13102d509" providerId="LiveId" clId="{88200EE4-F4B4-49E8-8126-B01E5FCCBE2D}" dt="2020-05-17T09:18:20.811" v="1101" actId="164"/>
          <ac:spMkLst>
            <pc:docMk/>
            <pc:sldMk cId="1978701167" sldId="655"/>
            <ac:spMk id="604" creationId="{3AFD088B-EE1C-4F90-8FA0-B38113FC3D7D}"/>
          </ac:spMkLst>
        </pc:spChg>
        <pc:spChg chg="mod">
          <ac:chgData name="reza kabir" userId="af3c95a13102d509" providerId="LiveId" clId="{88200EE4-F4B4-49E8-8126-B01E5FCCBE2D}" dt="2020-05-17T09:18:20.811" v="1101" actId="164"/>
          <ac:spMkLst>
            <pc:docMk/>
            <pc:sldMk cId="1978701167" sldId="655"/>
            <ac:spMk id="605" creationId="{3A0250B1-4280-47D7-809F-EE2D3C47D727}"/>
          </ac:spMkLst>
        </pc:spChg>
        <pc:spChg chg="mod">
          <ac:chgData name="reza kabir" userId="af3c95a13102d509" providerId="LiveId" clId="{88200EE4-F4B4-49E8-8126-B01E5FCCBE2D}" dt="2020-05-17T09:18:20.811" v="1101" actId="164"/>
          <ac:spMkLst>
            <pc:docMk/>
            <pc:sldMk cId="1978701167" sldId="655"/>
            <ac:spMk id="606" creationId="{7ADCCA6B-35C1-4D20-9728-6CE745E82582}"/>
          </ac:spMkLst>
        </pc:spChg>
        <pc:spChg chg="mod">
          <ac:chgData name="reza kabir" userId="af3c95a13102d509" providerId="LiveId" clId="{88200EE4-F4B4-49E8-8126-B01E5FCCBE2D}" dt="2020-05-17T09:18:20.811" v="1101" actId="164"/>
          <ac:spMkLst>
            <pc:docMk/>
            <pc:sldMk cId="1978701167" sldId="655"/>
            <ac:spMk id="607" creationId="{69E0B022-1FD6-4F64-89F2-97C1528CF37C}"/>
          </ac:spMkLst>
        </pc:spChg>
        <pc:spChg chg="mod">
          <ac:chgData name="reza kabir" userId="af3c95a13102d509" providerId="LiveId" clId="{88200EE4-F4B4-49E8-8126-B01E5FCCBE2D}" dt="2020-05-17T09:18:20.811" v="1101" actId="164"/>
          <ac:spMkLst>
            <pc:docMk/>
            <pc:sldMk cId="1978701167" sldId="655"/>
            <ac:spMk id="608" creationId="{670A3247-85D7-423C-9518-1B74172199C7}"/>
          </ac:spMkLst>
        </pc:spChg>
        <pc:spChg chg="mod">
          <ac:chgData name="reza kabir" userId="af3c95a13102d509" providerId="LiveId" clId="{88200EE4-F4B4-49E8-8126-B01E5FCCBE2D}" dt="2020-05-17T09:18:20.811" v="1101" actId="164"/>
          <ac:spMkLst>
            <pc:docMk/>
            <pc:sldMk cId="1978701167" sldId="655"/>
            <ac:spMk id="609" creationId="{E842EC35-B7FC-4A8A-ACEA-06F2875C417C}"/>
          </ac:spMkLst>
        </pc:spChg>
        <pc:spChg chg="mod">
          <ac:chgData name="reza kabir" userId="af3c95a13102d509" providerId="LiveId" clId="{88200EE4-F4B4-49E8-8126-B01E5FCCBE2D}" dt="2020-05-17T09:18:20.811" v="1101" actId="164"/>
          <ac:spMkLst>
            <pc:docMk/>
            <pc:sldMk cId="1978701167" sldId="655"/>
            <ac:spMk id="610" creationId="{8E99C692-DEE3-48FF-8250-310086567F0D}"/>
          </ac:spMkLst>
        </pc:spChg>
        <pc:spChg chg="mod">
          <ac:chgData name="reza kabir" userId="af3c95a13102d509" providerId="LiveId" clId="{88200EE4-F4B4-49E8-8126-B01E5FCCBE2D}" dt="2020-05-17T09:18:20.811" v="1101" actId="164"/>
          <ac:spMkLst>
            <pc:docMk/>
            <pc:sldMk cId="1978701167" sldId="655"/>
            <ac:spMk id="611" creationId="{8F19DCF8-FB1A-4198-9679-ED6899A3D7F8}"/>
          </ac:spMkLst>
        </pc:spChg>
        <pc:spChg chg="mod">
          <ac:chgData name="reza kabir" userId="af3c95a13102d509" providerId="LiveId" clId="{88200EE4-F4B4-49E8-8126-B01E5FCCBE2D}" dt="2020-05-17T09:18:20.811" v="1101" actId="164"/>
          <ac:spMkLst>
            <pc:docMk/>
            <pc:sldMk cId="1978701167" sldId="655"/>
            <ac:spMk id="612" creationId="{5FF9F399-E640-4E59-9606-6BCF5A2552EE}"/>
          </ac:spMkLst>
        </pc:spChg>
        <pc:spChg chg="mod">
          <ac:chgData name="reza kabir" userId="af3c95a13102d509" providerId="LiveId" clId="{88200EE4-F4B4-49E8-8126-B01E5FCCBE2D}" dt="2020-05-17T09:18:20.811" v="1101" actId="164"/>
          <ac:spMkLst>
            <pc:docMk/>
            <pc:sldMk cId="1978701167" sldId="655"/>
            <ac:spMk id="613" creationId="{676A9DB5-F3F4-4030-95C8-F258326FAA18}"/>
          </ac:spMkLst>
        </pc:spChg>
        <pc:spChg chg="mod">
          <ac:chgData name="reza kabir" userId="af3c95a13102d509" providerId="LiveId" clId="{88200EE4-F4B4-49E8-8126-B01E5FCCBE2D}" dt="2020-05-17T09:18:20.811" v="1101" actId="164"/>
          <ac:spMkLst>
            <pc:docMk/>
            <pc:sldMk cId="1978701167" sldId="655"/>
            <ac:spMk id="614" creationId="{36AB7495-EC82-4202-B4F3-B3961E213677}"/>
          </ac:spMkLst>
        </pc:spChg>
        <pc:spChg chg="mod">
          <ac:chgData name="reza kabir" userId="af3c95a13102d509" providerId="LiveId" clId="{88200EE4-F4B4-49E8-8126-B01E5FCCBE2D}" dt="2020-05-17T09:18:20.811" v="1101" actId="164"/>
          <ac:spMkLst>
            <pc:docMk/>
            <pc:sldMk cId="1978701167" sldId="655"/>
            <ac:spMk id="615" creationId="{6A84BB68-72A1-4C61-B64C-E45139E2DE58}"/>
          </ac:spMkLst>
        </pc:spChg>
        <pc:spChg chg="mod">
          <ac:chgData name="reza kabir" userId="af3c95a13102d509" providerId="LiveId" clId="{88200EE4-F4B4-49E8-8126-B01E5FCCBE2D}" dt="2020-05-17T09:18:20.811" v="1101" actId="164"/>
          <ac:spMkLst>
            <pc:docMk/>
            <pc:sldMk cId="1978701167" sldId="655"/>
            <ac:spMk id="616" creationId="{DE840F24-5BCD-45A0-BAB2-FBA9FEB7373A}"/>
          </ac:spMkLst>
        </pc:spChg>
        <pc:spChg chg="mod">
          <ac:chgData name="reza kabir" userId="af3c95a13102d509" providerId="LiveId" clId="{88200EE4-F4B4-49E8-8126-B01E5FCCBE2D}" dt="2020-05-17T09:18:20.811" v="1101" actId="164"/>
          <ac:spMkLst>
            <pc:docMk/>
            <pc:sldMk cId="1978701167" sldId="655"/>
            <ac:spMk id="617" creationId="{A6607CEA-F8F4-411B-92E4-34FC5788D04D}"/>
          </ac:spMkLst>
        </pc:spChg>
        <pc:spChg chg="mod">
          <ac:chgData name="reza kabir" userId="af3c95a13102d509" providerId="LiveId" clId="{88200EE4-F4B4-49E8-8126-B01E5FCCBE2D}" dt="2020-05-17T09:18:20.811" v="1101" actId="164"/>
          <ac:spMkLst>
            <pc:docMk/>
            <pc:sldMk cId="1978701167" sldId="655"/>
            <ac:spMk id="618" creationId="{0DE2D5F1-A67B-41F0-8A98-92F8EFFB85F4}"/>
          </ac:spMkLst>
        </pc:spChg>
        <pc:spChg chg="mod">
          <ac:chgData name="reza kabir" userId="af3c95a13102d509" providerId="LiveId" clId="{88200EE4-F4B4-49E8-8126-B01E5FCCBE2D}" dt="2020-05-17T09:18:20.811" v="1101" actId="164"/>
          <ac:spMkLst>
            <pc:docMk/>
            <pc:sldMk cId="1978701167" sldId="655"/>
            <ac:spMk id="619" creationId="{199A55F0-82E9-471E-9468-8C37507A10DF}"/>
          </ac:spMkLst>
        </pc:spChg>
        <pc:spChg chg="mod">
          <ac:chgData name="reza kabir" userId="af3c95a13102d509" providerId="LiveId" clId="{88200EE4-F4B4-49E8-8126-B01E5FCCBE2D}" dt="2020-05-17T09:18:20.811" v="1101" actId="164"/>
          <ac:spMkLst>
            <pc:docMk/>
            <pc:sldMk cId="1978701167" sldId="655"/>
            <ac:spMk id="620" creationId="{3C33A14D-BE50-4C13-BAEE-A7A157B60AB0}"/>
          </ac:spMkLst>
        </pc:spChg>
        <pc:spChg chg="mod">
          <ac:chgData name="reza kabir" userId="af3c95a13102d509" providerId="LiveId" clId="{88200EE4-F4B4-49E8-8126-B01E5FCCBE2D}" dt="2020-05-17T09:18:20.811" v="1101" actId="164"/>
          <ac:spMkLst>
            <pc:docMk/>
            <pc:sldMk cId="1978701167" sldId="655"/>
            <ac:spMk id="621" creationId="{803E239A-7A90-410B-8C88-43685B4F2505}"/>
          </ac:spMkLst>
        </pc:spChg>
        <pc:spChg chg="mod">
          <ac:chgData name="reza kabir" userId="af3c95a13102d509" providerId="LiveId" clId="{88200EE4-F4B4-49E8-8126-B01E5FCCBE2D}" dt="2020-05-17T09:18:20.811" v="1101" actId="164"/>
          <ac:spMkLst>
            <pc:docMk/>
            <pc:sldMk cId="1978701167" sldId="655"/>
            <ac:spMk id="622" creationId="{9E4634D9-540A-4DFE-9E25-14FC807A34AE}"/>
          </ac:spMkLst>
        </pc:spChg>
        <pc:spChg chg="mod">
          <ac:chgData name="reza kabir" userId="af3c95a13102d509" providerId="LiveId" clId="{88200EE4-F4B4-49E8-8126-B01E5FCCBE2D}" dt="2020-05-17T09:18:20.811" v="1101" actId="164"/>
          <ac:spMkLst>
            <pc:docMk/>
            <pc:sldMk cId="1978701167" sldId="655"/>
            <ac:spMk id="623" creationId="{FE9C4852-2A3E-46C1-8E99-980721B031A0}"/>
          </ac:spMkLst>
        </pc:spChg>
        <pc:spChg chg="mod">
          <ac:chgData name="reza kabir" userId="af3c95a13102d509" providerId="LiveId" clId="{88200EE4-F4B4-49E8-8126-B01E5FCCBE2D}" dt="2020-05-17T09:18:20.811" v="1101" actId="164"/>
          <ac:spMkLst>
            <pc:docMk/>
            <pc:sldMk cId="1978701167" sldId="655"/>
            <ac:spMk id="624" creationId="{C1682B68-141F-4632-9DC4-B79765C8A562}"/>
          </ac:spMkLst>
        </pc:spChg>
        <pc:spChg chg="mod">
          <ac:chgData name="reza kabir" userId="af3c95a13102d509" providerId="LiveId" clId="{88200EE4-F4B4-49E8-8126-B01E5FCCBE2D}" dt="2020-05-17T09:18:20.811" v="1101" actId="164"/>
          <ac:spMkLst>
            <pc:docMk/>
            <pc:sldMk cId="1978701167" sldId="655"/>
            <ac:spMk id="625" creationId="{3439A9BF-10BF-4DC8-A315-3AE541A8AFAA}"/>
          </ac:spMkLst>
        </pc:spChg>
        <pc:spChg chg="mod">
          <ac:chgData name="reza kabir" userId="af3c95a13102d509" providerId="LiveId" clId="{88200EE4-F4B4-49E8-8126-B01E5FCCBE2D}" dt="2020-05-17T09:18:20.811" v="1101" actId="164"/>
          <ac:spMkLst>
            <pc:docMk/>
            <pc:sldMk cId="1978701167" sldId="655"/>
            <ac:spMk id="626" creationId="{D2C096EF-FDDE-4642-BC80-3568803BA22E}"/>
          </ac:spMkLst>
        </pc:spChg>
        <pc:spChg chg="mod">
          <ac:chgData name="reza kabir" userId="af3c95a13102d509" providerId="LiveId" clId="{88200EE4-F4B4-49E8-8126-B01E5FCCBE2D}" dt="2020-05-17T09:18:20.811" v="1101" actId="164"/>
          <ac:spMkLst>
            <pc:docMk/>
            <pc:sldMk cId="1978701167" sldId="655"/>
            <ac:spMk id="627" creationId="{0FB65FA8-C546-4836-B331-E05D9DDD0705}"/>
          </ac:spMkLst>
        </pc:spChg>
        <pc:spChg chg="mod">
          <ac:chgData name="reza kabir" userId="af3c95a13102d509" providerId="LiveId" clId="{88200EE4-F4B4-49E8-8126-B01E5FCCBE2D}" dt="2020-05-17T09:18:20.811" v="1101" actId="164"/>
          <ac:spMkLst>
            <pc:docMk/>
            <pc:sldMk cId="1978701167" sldId="655"/>
            <ac:spMk id="628" creationId="{EC1DB131-842A-4259-9FCA-E345F594A4D6}"/>
          </ac:spMkLst>
        </pc:spChg>
        <pc:spChg chg="mod">
          <ac:chgData name="reza kabir" userId="af3c95a13102d509" providerId="LiveId" clId="{88200EE4-F4B4-49E8-8126-B01E5FCCBE2D}" dt="2020-05-17T09:18:20.811" v="1101" actId="164"/>
          <ac:spMkLst>
            <pc:docMk/>
            <pc:sldMk cId="1978701167" sldId="655"/>
            <ac:spMk id="629" creationId="{D1146F0B-4A47-4607-B659-04777B648E96}"/>
          </ac:spMkLst>
        </pc:spChg>
        <pc:spChg chg="mod">
          <ac:chgData name="reza kabir" userId="af3c95a13102d509" providerId="LiveId" clId="{88200EE4-F4B4-49E8-8126-B01E5FCCBE2D}" dt="2020-05-17T09:18:20.811" v="1101" actId="164"/>
          <ac:spMkLst>
            <pc:docMk/>
            <pc:sldMk cId="1978701167" sldId="655"/>
            <ac:spMk id="630" creationId="{B36A6F15-CBC1-4742-8380-2E6C34AC59FA}"/>
          </ac:spMkLst>
        </pc:spChg>
        <pc:spChg chg="mod">
          <ac:chgData name="reza kabir" userId="af3c95a13102d509" providerId="LiveId" clId="{88200EE4-F4B4-49E8-8126-B01E5FCCBE2D}" dt="2020-05-17T09:18:20.811" v="1101" actId="164"/>
          <ac:spMkLst>
            <pc:docMk/>
            <pc:sldMk cId="1978701167" sldId="655"/>
            <ac:spMk id="631" creationId="{474DBB3D-2FC9-41C8-84DE-5EC3F891C2F1}"/>
          </ac:spMkLst>
        </pc:spChg>
        <pc:spChg chg="mod">
          <ac:chgData name="reza kabir" userId="af3c95a13102d509" providerId="LiveId" clId="{88200EE4-F4B4-49E8-8126-B01E5FCCBE2D}" dt="2020-05-17T09:18:20.811" v="1101" actId="164"/>
          <ac:spMkLst>
            <pc:docMk/>
            <pc:sldMk cId="1978701167" sldId="655"/>
            <ac:spMk id="632" creationId="{567DD377-B07B-4BBC-83A5-A690A0326EFF}"/>
          </ac:spMkLst>
        </pc:spChg>
        <pc:spChg chg="mod">
          <ac:chgData name="reza kabir" userId="af3c95a13102d509" providerId="LiveId" clId="{88200EE4-F4B4-49E8-8126-B01E5FCCBE2D}" dt="2020-05-17T09:18:20.811" v="1101" actId="164"/>
          <ac:spMkLst>
            <pc:docMk/>
            <pc:sldMk cId="1978701167" sldId="655"/>
            <ac:spMk id="633" creationId="{1521D68E-CCAD-4DD6-B974-1F1A2A497882}"/>
          </ac:spMkLst>
        </pc:spChg>
        <pc:spChg chg="mod">
          <ac:chgData name="reza kabir" userId="af3c95a13102d509" providerId="LiveId" clId="{88200EE4-F4B4-49E8-8126-B01E5FCCBE2D}" dt="2020-05-17T09:18:20.811" v="1101" actId="164"/>
          <ac:spMkLst>
            <pc:docMk/>
            <pc:sldMk cId="1978701167" sldId="655"/>
            <ac:spMk id="634" creationId="{A9343D44-A669-4FBA-BEDE-5510C6E864A3}"/>
          </ac:spMkLst>
        </pc:spChg>
        <pc:spChg chg="mod">
          <ac:chgData name="reza kabir" userId="af3c95a13102d509" providerId="LiveId" clId="{88200EE4-F4B4-49E8-8126-B01E5FCCBE2D}" dt="2020-05-17T09:18:20.811" v="1101" actId="164"/>
          <ac:spMkLst>
            <pc:docMk/>
            <pc:sldMk cId="1978701167" sldId="655"/>
            <ac:spMk id="635" creationId="{6DB01FAE-5226-4878-BE8A-EEAFCB34C202}"/>
          </ac:spMkLst>
        </pc:spChg>
        <pc:spChg chg="mod">
          <ac:chgData name="reza kabir" userId="af3c95a13102d509" providerId="LiveId" clId="{88200EE4-F4B4-49E8-8126-B01E5FCCBE2D}" dt="2020-05-17T09:18:20.811" v="1101" actId="164"/>
          <ac:spMkLst>
            <pc:docMk/>
            <pc:sldMk cId="1978701167" sldId="655"/>
            <ac:spMk id="636" creationId="{8887F667-1D8E-44A0-9F98-3F1E4FC84ADF}"/>
          </ac:spMkLst>
        </pc:spChg>
        <pc:spChg chg="mod">
          <ac:chgData name="reza kabir" userId="af3c95a13102d509" providerId="LiveId" clId="{88200EE4-F4B4-49E8-8126-B01E5FCCBE2D}" dt="2020-05-17T09:18:20.811" v="1101" actId="164"/>
          <ac:spMkLst>
            <pc:docMk/>
            <pc:sldMk cId="1978701167" sldId="655"/>
            <ac:spMk id="637" creationId="{95BACAFB-1FE7-4FBF-B952-1F0A1648A070}"/>
          </ac:spMkLst>
        </pc:spChg>
        <pc:spChg chg="mod">
          <ac:chgData name="reza kabir" userId="af3c95a13102d509" providerId="LiveId" clId="{88200EE4-F4B4-49E8-8126-B01E5FCCBE2D}" dt="2020-05-17T09:18:20.811" v="1101" actId="164"/>
          <ac:spMkLst>
            <pc:docMk/>
            <pc:sldMk cId="1978701167" sldId="655"/>
            <ac:spMk id="638" creationId="{1BA8BA8B-1F10-4700-9A5F-51CB4D25CF66}"/>
          </ac:spMkLst>
        </pc:spChg>
        <pc:spChg chg="mod">
          <ac:chgData name="reza kabir" userId="af3c95a13102d509" providerId="LiveId" clId="{88200EE4-F4B4-49E8-8126-B01E5FCCBE2D}" dt="2020-05-17T09:18:20.811" v="1101" actId="164"/>
          <ac:spMkLst>
            <pc:docMk/>
            <pc:sldMk cId="1978701167" sldId="655"/>
            <ac:spMk id="639" creationId="{F63DF259-F836-4366-981F-42D8BD3B52CF}"/>
          </ac:spMkLst>
        </pc:spChg>
        <pc:spChg chg="mod">
          <ac:chgData name="reza kabir" userId="af3c95a13102d509" providerId="LiveId" clId="{88200EE4-F4B4-49E8-8126-B01E5FCCBE2D}" dt="2020-05-17T09:18:20.811" v="1101" actId="164"/>
          <ac:spMkLst>
            <pc:docMk/>
            <pc:sldMk cId="1978701167" sldId="655"/>
            <ac:spMk id="640" creationId="{DCB6C323-4AD5-472E-AFB8-0409C6C5CEEE}"/>
          </ac:spMkLst>
        </pc:spChg>
        <pc:spChg chg="mod">
          <ac:chgData name="reza kabir" userId="af3c95a13102d509" providerId="LiveId" clId="{88200EE4-F4B4-49E8-8126-B01E5FCCBE2D}" dt="2020-05-17T09:18:20.811" v="1101" actId="164"/>
          <ac:spMkLst>
            <pc:docMk/>
            <pc:sldMk cId="1978701167" sldId="655"/>
            <ac:spMk id="641" creationId="{434B8F32-3E82-4ABA-B6F7-E84E87B3F39F}"/>
          </ac:spMkLst>
        </pc:spChg>
        <pc:spChg chg="mod">
          <ac:chgData name="reza kabir" userId="af3c95a13102d509" providerId="LiveId" clId="{88200EE4-F4B4-49E8-8126-B01E5FCCBE2D}" dt="2020-05-17T09:18:20.811" v="1101" actId="164"/>
          <ac:spMkLst>
            <pc:docMk/>
            <pc:sldMk cId="1978701167" sldId="655"/>
            <ac:spMk id="642" creationId="{3684CA19-D060-41FB-8290-5E6E62C2478A}"/>
          </ac:spMkLst>
        </pc:spChg>
        <pc:spChg chg="mod">
          <ac:chgData name="reza kabir" userId="af3c95a13102d509" providerId="LiveId" clId="{88200EE4-F4B4-49E8-8126-B01E5FCCBE2D}" dt="2020-05-17T09:18:20.811" v="1101" actId="164"/>
          <ac:spMkLst>
            <pc:docMk/>
            <pc:sldMk cId="1978701167" sldId="655"/>
            <ac:spMk id="643" creationId="{D7347D83-5F53-4BFF-B826-618B28F678DF}"/>
          </ac:spMkLst>
        </pc:spChg>
        <pc:spChg chg="mod">
          <ac:chgData name="reza kabir" userId="af3c95a13102d509" providerId="LiveId" clId="{88200EE4-F4B4-49E8-8126-B01E5FCCBE2D}" dt="2020-05-17T09:18:20.811" v="1101" actId="164"/>
          <ac:spMkLst>
            <pc:docMk/>
            <pc:sldMk cId="1978701167" sldId="655"/>
            <ac:spMk id="644" creationId="{9599B4A3-3E62-4F93-82DB-D725EC361715}"/>
          </ac:spMkLst>
        </pc:spChg>
        <pc:spChg chg="mod">
          <ac:chgData name="reza kabir" userId="af3c95a13102d509" providerId="LiveId" clId="{88200EE4-F4B4-49E8-8126-B01E5FCCBE2D}" dt="2020-05-17T09:18:20.811" v="1101" actId="164"/>
          <ac:spMkLst>
            <pc:docMk/>
            <pc:sldMk cId="1978701167" sldId="655"/>
            <ac:spMk id="645" creationId="{86908208-960F-4D11-9628-C441D42D59F0}"/>
          </ac:spMkLst>
        </pc:spChg>
        <pc:spChg chg="mod">
          <ac:chgData name="reza kabir" userId="af3c95a13102d509" providerId="LiveId" clId="{88200EE4-F4B4-49E8-8126-B01E5FCCBE2D}" dt="2020-05-17T09:18:20.811" v="1101" actId="164"/>
          <ac:spMkLst>
            <pc:docMk/>
            <pc:sldMk cId="1978701167" sldId="655"/>
            <ac:spMk id="646" creationId="{CF25D22B-BB22-4D38-8C8E-1961452A8972}"/>
          </ac:spMkLst>
        </pc:spChg>
        <pc:spChg chg="mod">
          <ac:chgData name="reza kabir" userId="af3c95a13102d509" providerId="LiveId" clId="{88200EE4-F4B4-49E8-8126-B01E5FCCBE2D}" dt="2020-05-17T09:18:20.811" v="1101" actId="164"/>
          <ac:spMkLst>
            <pc:docMk/>
            <pc:sldMk cId="1978701167" sldId="655"/>
            <ac:spMk id="647" creationId="{8ACFD922-1D86-4CAB-BABE-7D19AB048747}"/>
          </ac:spMkLst>
        </pc:spChg>
        <pc:spChg chg="mod">
          <ac:chgData name="reza kabir" userId="af3c95a13102d509" providerId="LiveId" clId="{88200EE4-F4B4-49E8-8126-B01E5FCCBE2D}" dt="2020-05-17T09:18:20.811" v="1101" actId="164"/>
          <ac:spMkLst>
            <pc:docMk/>
            <pc:sldMk cId="1978701167" sldId="655"/>
            <ac:spMk id="648" creationId="{D4A48153-A276-47D9-842F-4D22CA3A99DE}"/>
          </ac:spMkLst>
        </pc:spChg>
        <pc:spChg chg="mod">
          <ac:chgData name="reza kabir" userId="af3c95a13102d509" providerId="LiveId" clId="{88200EE4-F4B4-49E8-8126-B01E5FCCBE2D}" dt="2020-05-17T09:18:20.811" v="1101" actId="164"/>
          <ac:spMkLst>
            <pc:docMk/>
            <pc:sldMk cId="1978701167" sldId="655"/>
            <ac:spMk id="649" creationId="{1A7884C7-220A-4E47-88B2-8606FD8D95D4}"/>
          </ac:spMkLst>
        </pc:spChg>
        <pc:spChg chg="mod">
          <ac:chgData name="reza kabir" userId="af3c95a13102d509" providerId="LiveId" clId="{88200EE4-F4B4-49E8-8126-B01E5FCCBE2D}" dt="2020-05-17T09:18:20.811" v="1101" actId="164"/>
          <ac:spMkLst>
            <pc:docMk/>
            <pc:sldMk cId="1978701167" sldId="655"/>
            <ac:spMk id="650" creationId="{1356B5B3-93E8-4EC1-AFEC-6C5C38543087}"/>
          </ac:spMkLst>
        </pc:spChg>
        <pc:spChg chg="mod">
          <ac:chgData name="reza kabir" userId="af3c95a13102d509" providerId="LiveId" clId="{88200EE4-F4B4-49E8-8126-B01E5FCCBE2D}" dt="2020-05-17T09:18:20.811" v="1101" actId="164"/>
          <ac:spMkLst>
            <pc:docMk/>
            <pc:sldMk cId="1978701167" sldId="655"/>
            <ac:spMk id="651" creationId="{5A84A3B2-A327-4D20-BD71-0AEE6B97D401}"/>
          </ac:spMkLst>
        </pc:spChg>
        <pc:spChg chg="mod">
          <ac:chgData name="reza kabir" userId="af3c95a13102d509" providerId="LiveId" clId="{88200EE4-F4B4-49E8-8126-B01E5FCCBE2D}" dt="2020-05-17T09:18:20.811" v="1101" actId="164"/>
          <ac:spMkLst>
            <pc:docMk/>
            <pc:sldMk cId="1978701167" sldId="655"/>
            <ac:spMk id="652" creationId="{2091324D-B1A5-4A44-AE60-FE41EAFCFC5A}"/>
          </ac:spMkLst>
        </pc:spChg>
        <pc:spChg chg="mod">
          <ac:chgData name="reza kabir" userId="af3c95a13102d509" providerId="LiveId" clId="{88200EE4-F4B4-49E8-8126-B01E5FCCBE2D}" dt="2020-05-17T09:18:20.811" v="1101" actId="164"/>
          <ac:spMkLst>
            <pc:docMk/>
            <pc:sldMk cId="1978701167" sldId="655"/>
            <ac:spMk id="653" creationId="{431487DC-4D92-46D0-B9BF-B5ADF0866E39}"/>
          </ac:spMkLst>
        </pc:spChg>
        <pc:spChg chg="mod">
          <ac:chgData name="reza kabir" userId="af3c95a13102d509" providerId="LiveId" clId="{88200EE4-F4B4-49E8-8126-B01E5FCCBE2D}" dt="2020-05-17T09:18:20.811" v="1101" actId="164"/>
          <ac:spMkLst>
            <pc:docMk/>
            <pc:sldMk cId="1978701167" sldId="655"/>
            <ac:spMk id="654" creationId="{5F769686-D58C-461F-A854-BFB15A98612C}"/>
          </ac:spMkLst>
        </pc:spChg>
        <pc:spChg chg="mod">
          <ac:chgData name="reza kabir" userId="af3c95a13102d509" providerId="LiveId" clId="{88200EE4-F4B4-49E8-8126-B01E5FCCBE2D}" dt="2020-05-17T09:18:20.811" v="1101" actId="164"/>
          <ac:spMkLst>
            <pc:docMk/>
            <pc:sldMk cId="1978701167" sldId="655"/>
            <ac:spMk id="655" creationId="{3B9885DB-4744-4C4A-B2D5-A0E4F05E883D}"/>
          </ac:spMkLst>
        </pc:spChg>
        <pc:spChg chg="mod">
          <ac:chgData name="reza kabir" userId="af3c95a13102d509" providerId="LiveId" clId="{88200EE4-F4B4-49E8-8126-B01E5FCCBE2D}" dt="2020-05-17T09:18:20.811" v="1101" actId="164"/>
          <ac:spMkLst>
            <pc:docMk/>
            <pc:sldMk cId="1978701167" sldId="655"/>
            <ac:spMk id="656" creationId="{3428B740-FEC2-4DA7-A07D-197362CB03AA}"/>
          </ac:spMkLst>
        </pc:spChg>
        <pc:spChg chg="mod">
          <ac:chgData name="reza kabir" userId="af3c95a13102d509" providerId="LiveId" clId="{88200EE4-F4B4-49E8-8126-B01E5FCCBE2D}" dt="2020-05-17T09:18:20.811" v="1101" actId="164"/>
          <ac:spMkLst>
            <pc:docMk/>
            <pc:sldMk cId="1978701167" sldId="655"/>
            <ac:spMk id="657" creationId="{8637DCFC-B864-4888-9CB4-81EB1C78DCFD}"/>
          </ac:spMkLst>
        </pc:spChg>
        <pc:spChg chg="mod">
          <ac:chgData name="reza kabir" userId="af3c95a13102d509" providerId="LiveId" clId="{88200EE4-F4B4-49E8-8126-B01E5FCCBE2D}" dt="2020-05-17T09:18:20.811" v="1101" actId="164"/>
          <ac:spMkLst>
            <pc:docMk/>
            <pc:sldMk cId="1978701167" sldId="655"/>
            <ac:spMk id="658" creationId="{FE49FBA4-1486-4C93-9A45-40578828467E}"/>
          </ac:spMkLst>
        </pc:spChg>
        <pc:spChg chg="mod">
          <ac:chgData name="reza kabir" userId="af3c95a13102d509" providerId="LiveId" clId="{88200EE4-F4B4-49E8-8126-B01E5FCCBE2D}" dt="2020-05-17T09:18:20.811" v="1101" actId="164"/>
          <ac:spMkLst>
            <pc:docMk/>
            <pc:sldMk cId="1978701167" sldId="655"/>
            <ac:spMk id="659" creationId="{04DF941E-AFAC-4B7A-879D-56AF869A6261}"/>
          </ac:spMkLst>
        </pc:spChg>
        <pc:spChg chg="mod">
          <ac:chgData name="reza kabir" userId="af3c95a13102d509" providerId="LiveId" clId="{88200EE4-F4B4-49E8-8126-B01E5FCCBE2D}" dt="2020-05-17T09:18:20.811" v="1101" actId="164"/>
          <ac:spMkLst>
            <pc:docMk/>
            <pc:sldMk cId="1978701167" sldId="655"/>
            <ac:spMk id="660" creationId="{C4FA548A-BF2B-4E58-B74C-1B04736D632C}"/>
          </ac:spMkLst>
        </pc:spChg>
        <pc:spChg chg="mod">
          <ac:chgData name="reza kabir" userId="af3c95a13102d509" providerId="LiveId" clId="{88200EE4-F4B4-49E8-8126-B01E5FCCBE2D}" dt="2020-05-17T09:18:20.811" v="1101" actId="164"/>
          <ac:spMkLst>
            <pc:docMk/>
            <pc:sldMk cId="1978701167" sldId="655"/>
            <ac:spMk id="661" creationId="{6A49B10F-4BD5-432C-967F-06E2ACC261C8}"/>
          </ac:spMkLst>
        </pc:spChg>
        <pc:spChg chg="mod">
          <ac:chgData name="reza kabir" userId="af3c95a13102d509" providerId="LiveId" clId="{88200EE4-F4B4-49E8-8126-B01E5FCCBE2D}" dt="2020-05-17T09:18:20.811" v="1101" actId="164"/>
          <ac:spMkLst>
            <pc:docMk/>
            <pc:sldMk cId="1978701167" sldId="655"/>
            <ac:spMk id="662" creationId="{11D3232F-EE74-48C9-8567-D1EE221EBE47}"/>
          </ac:spMkLst>
        </pc:spChg>
        <pc:spChg chg="mod">
          <ac:chgData name="reza kabir" userId="af3c95a13102d509" providerId="LiveId" clId="{88200EE4-F4B4-49E8-8126-B01E5FCCBE2D}" dt="2020-05-17T09:18:20.811" v="1101" actId="164"/>
          <ac:spMkLst>
            <pc:docMk/>
            <pc:sldMk cId="1978701167" sldId="655"/>
            <ac:spMk id="663" creationId="{4714BEEF-4E35-414F-82B0-76866489144E}"/>
          </ac:spMkLst>
        </pc:spChg>
        <pc:spChg chg="mod">
          <ac:chgData name="reza kabir" userId="af3c95a13102d509" providerId="LiveId" clId="{88200EE4-F4B4-49E8-8126-B01E5FCCBE2D}" dt="2020-05-17T09:18:20.811" v="1101" actId="164"/>
          <ac:spMkLst>
            <pc:docMk/>
            <pc:sldMk cId="1978701167" sldId="655"/>
            <ac:spMk id="664" creationId="{BEBC1752-7A84-45C7-90DC-FCD7203B931B}"/>
          </ac:spMkLst>
        </pc:spChg>
        <pc:spChg chg="mod">
          <ac:chgData name="reza kabir" userId="af3c95a13102d509" providerId="LiveId" clId="{88200EE4-F4B4-49E8-8126-B01E5FCCBE2D}" dt="2020-05-17T09:18:20.811" v="1101" actId="164"/>
          <ac:spMkLst>
            <pc:docMk/>
            <pc:sldMk cId="1978701167" sldId="655"/>
            <ac:spMk id="665" creationId="{3912CF3A-C67F-45CB-83D5-FB71960E1CDA}"/>
          </ac:spMkLst>
        </pc:spChg>
        <pc:spChg chg="mod">
          <ac:chgData name="reza kabir" userId="af3c95a13102d509" providerId="LiveId" clId="{88200EE4-F4B4-49E8-8126-B01E5FCCBE2D}" dt="2020-05-17T09:18:20.811" v="1101" actId="164"/>
          <ac:spMkLst>
            <pc:docMk/>
            <pc:sldMk cId="1978701167" sldId="655"/>
            <ac:spMk id="666" creationId="{D6AC5837-C901-44FD-A6F2-1AC9571CED89}"/>
          </ac:spMkLst>
        </pc:spChg>
        <pc:spChg chg="mod">
          <ac:chgData name="reza kabir" userId="af3c95a13102d509" providerId="LiveId" clId="{88200EE4-F4B4-49E8-8126-B01E5FCCBE2D}" dt="2020-05-17T09:18:20.811" v="1101" actId="164"/>
          <ac:spMkLst>
            <pc:docMk/>
            <pc:sldMk cId="1978701167" sldId="655"/>
            <ac:spMk id="667" creationId="{E35CEE41-60FC-4ECC-9692-ACC7F890AEAA}"/>
          </ac:spMkLst>
        </pc:spChg>
        <pc:spChg chg="mod">
          <ac:chgData name="reza kabir" userId="af3c95a13102d509" providerId="LiveId" clId="{88200EE4-F4B4-49E8-8126-B01E5FCCBE2D}" dt="2020-05-17T09:18:20.811" v="1101" actId="164"/>
          <ac:spMkLst>
            <pc:docMk/>
            <pc:sldMk cId="1978701167" sldId="655"/>
            <ac:spMk id="668" creationId="{3B49208D-D629-48A4-B222-7C8811CD6CCC}"/>
          </ac:spMkLst>
        </pc:spChg>
        <pc:spChg chg="mod">
          <ac:chgData name="reza kabir" userId="af3c95a13102d509" providerId="LiveId" clId="{88200EE4-F4B4-49E8-8126-B01E5FCCBE2D}" dt="2020-05-17T09:18:20.811" v="1101" actId="164"/>
          <ac:spMkLst>
            <pc:docMk/>
            <pc:sldMk cId="1978701167" sldId="655"/>
            <ac:spMk id="669" creationId="{14692A08-055D-49CD-AB0B-FA02B6238E8C}"/>
          </ac:spMkLst>
        </pc:spChg>
        <pc:spChg chg="mod">
          <ac:chgData name="reza kabir" userId="af3c95a13102d509" providerId="LiveId" clId="{88200EE4-F4B4-49E8-8126-B01E5FCCBE2D}" dt="2020-05-17T09:18:20.811" v="1101" actId="164"/>
          <ac:spMkLst>
            <pc:docMk/>
            <pc:sldMk cId="1978701167" sldId="655"/>
            <ac:spMk id="670" creationId="{8A625193-0B6C-4F21-82A0-CB39407CD71B}"/>
          </ac:spMkLst>
        </pc:spChg>
        <pc:spChg chg="mod">
          <ac:chgData name="reza kabir" userId="af3c95a13102d509" providerId="LiveId" clId="{88200EE4-F4B4-49E8-8126-B01E5FCCBE2D}" dt="2020-05-17T09:18:20.811" v="1101" actId="164"/>
          <ac:spMkLst>
            <pc:docMk/>
            <pc:sldMk cId="1978701167" sldId="655"/>
            <ac:spMk id="671" creationId="{97B5978B-B28E-44FA-8F34-40E10B4A8A7F}"/>
          </ac:spMkLst>
        </pc:spChg>
        <pc:spChg chg="mod">
          <ac:chgData name="reza kabir" userId="af3c95a13102d509" providerId="LiveId" clId="{88200EE4-F4B4-49E8-8126-B01E5FCCBE2D}" dt="2020-05-17T09:18:20.811" v="1101" actId="164"/>
          <ac:spMkLst>
            <pc:docMk/>
            <pc:sldMk cId="1978701167" sldId="655"/>
            <ac:spMk id="672" creationId="{9BFFEBCC-35AF-4D59-902C-C0A5C9D555D4}"/>
          </ac:spMkLst>
        </pc:spChg>
        <pc:spChg chg="mod">
          <ac:chgData name="reza kabir" userId="af3c95a13102d509" providerId="LiveId" clId="{88200EE4-F4B4-49E8-8126-B01E5FCCBE2D}" dt="2020-05-17T09:18:20.811" v="1101" actId="164"/>
          <ac:spMkLst>
            <pc:docMk/>
            <pc:sldMk cId="1978701167" sldId="655"/>
            <ac:spMk id="673" creationId="{87DCDDA3-F65F-491B-B513-20BF1F354C83}"/>
          </ac:spMkLst>
        </pc:spChg>
        <pc:spChg chg="mod">
          <ac:chgData name="reza kabir" userId="af3c95a13102d509" providerId="LiveId" clId="{88200EE4-F4B4-49E8-8126-B01E5FCCBE2D}" dt="2020-05-17T09:18:20.811" v="1101" actId="164"/>
          <ac:spMkLst>
            <pc:docMk/>
            <pc:sldMk cId="1978701167" sldId="655"/>
            <ac:spMk id="674" creationId="{61C59D45-03B6-4DC1-B495-CC1F14D6B5D5}"/>
          </ac:spMkLst>
        </pc:spChg>
        <pc:spChg chg="mod">
          <ac:chgData name="reza kabir" userId="af3c95a13102d509" providerId="LiveId" clId="{88200EE4-F4B4-49E8-8126-B01E5FCCBE2D}" dt="2020-05-17T09:18:20.811" v="1101" actId="164"/>
          <ac:spMkLst>
            <pc:docMk/>
            <pc:sldMk cId="1978701167" sldId="655"/>
            <ac:spMk id="675" creationId="{8D376EF7-CBA0-403E-8594-6C9E7ED16D49}"/>
          </ac:spMkLst>
        </pc:spChg>
        <pc:spChg chg="mod">
          <ac:chgData name="reza kabir" userId="af3c95a13102d509" providerId="LiveId" clId="{88200EE4-F4B4-49E8-8126-B01E5FCCBE2D}" dt="2020-05-17T09:18:20.811" v="1101" actId="164"/>
          <ac:spMkLst>
            <pc:docMk/>
            <pc:sldMk cId="1978701167" sldId="655"/>
            <ac:spMk id="676" creationId="{3074B9F8-3FBE-4DEC-9E11-46BAEDBC6B87}"/>
          </ac:spMkLst>
        </pc:spChg>
        <pc:spChg chg="mod">
          <ac:chgData name="reza kabir" userId="af3c95a13102d509" providerId="LiveId" clId="{88200EE4-F4B4-49E8-8126-B01E5FCCBE2D}" dt="2020-05-17T09:18:20.811" v="1101" actId="164"/>
          <ac:spMkLst>
            <pc:docMk/>
            <pc:sldMk cId="1978701167" sldId="655"/>
            <ac:spMk id="677" creationId="{DF46AB2F-CC94-4FBE-BA3F-33B239FED628}"/>
          </ac:spMkLst>
        </pc:spChg>
        <pc:spChg chg="mod">
          <ac:chgData name="reza kabir" userId="af3c95a13102d509" providerId="LiveId" clId="{88200EE4-F4B4-49E8-8126-B01E5FCCBE2D}" dt="2020-05-17T09:18:20.811" v="1101" actId="164"/>
          <ac:spMkLst>
            <pc:docMk/>
            <pc:sldMk cId="1978701167" sldId="655"/>
            <ac:spMk id="678" creationId="{D598A738-3208-4F29-A822-37186795B546}"/>
          </ac:spMkLst>
        </pc:spChg>
        <pc:spChg chg="mod">
          <ac:chgData name="reza kabir" userId="af3c95a13102d509" providerId="LiveId" clId="{88200EE4-F4B4-49E8-8126-B01E5FCCBE2D}" dt="2020-05-17T09:18:20.811" v="1101" actId="164"/>
          <ac:spMkLst>
            <pc:docMk/>
            <pc:sldMk cId="1978701167" sldId="655"/>
            <ac:spMk id="679" creationId="{2B9B2CEA-678C-450D-A2E3-3BFE2A2D9434}"/>
          </ac:spMkLst>
        </pc:spChg>
        <pc:spChg chg="mod">
          <ac:chgData name="reza kabir" userId="af3c95a13102d509" providerId="LiveId" clId="{88200EE4-F4B4-49E8-8126-B01E5FCCBE2D}" dt="2020-05-17T09:18:20.811" v="1101" actId="164"/>
          <ac:spMkLst>
            <pc:docMk/>
            <pc:sldMk cId="1978701167" sldId="655"/>
            <ac:spMk id="680" creationId="{ED284FF7-44DF-4462-B384-DED1F8E58746}"/>
          </ac:spMkLst>
        </pc:spChg>
        <pc:spChg chg="mod">
          <ac:chgData name="reza kabir" userId="af3c95a13102d509" providerId="LiveId" clId="{88200EE4-F4B4-49E8-8126-B01E5FCCBE2D}" dt="2020-05-17T09:18:20.811" v="1101" actId="164"/>
          <ac:spMkLst>
            <pc:docMk/>
            <pc:sldMk cId="1978701167" sldId="655"/>
            <ac:spMk id="681" creationId="{003BB46F-DA61-4B4A-9EB3-AF4346588845}"/>
          </ac:spMkLst>
        </pc:spChg>
        <pc:spChg chg="mod">
          <ac:chgData name="reza kabir" userId="af3c95a13102d509" providerId="LiveId" clId="{88200EE4-F4B4-49E8-8126-B01E5FCCBE2D}" dt="2020-05-17T09:18:20.811" v="1101" actId="164"/>
          <ac:spMkLst>
            <pc:docMk/>
            <pc:sldMk cId="1978701167" sldId="655"/>
            <ac:spMk id="682" creationId="{424488D0-DA06-49C2-B2ED-560C7A556309}"/>
          </ac:spMkLst>
        </pc:spChg>
        <pc:spChg chg="mod">
          <ac:chgData name="reza kabir" userId="af3c95a13102d509" providerId="LiveId" clId="{88200EE4-F4B4-49E8-8126-B01E5FCCBE2D}" dt="2020-05-17T09:18:20.811" v="1101" actId="164"/>
          <ac:spMkLst>
            <pc:docMk/>
            <pc:sldMk cId="1978701167" sldId="655"/>
            <ac:spMk id="683" creationId="{85809C09-F226-491B-84F4-8F54EC2EC9A2}"/>
          </ac:spMkLst>
        </pc:spChg>
        <pc:spChg chg="mod">
          <ac:chgData name="reza kabir" userId="af3c95a13102d509" providerId="LiveId" clId="{88200EE4-F4B4-49E8-8126-B01E5FCCBE2D}" dt="2020-05-17T09:18:20.811" v="1101" actId="164"/>
          <ac:spMkLst>
            <pc:docMk/>
            <pc:sldMk cId="1978701167" sldId="655"/>
            <ac:spMk id="684" creationId="{010B6152-8069-4E09-B5B1-B3631D4FB119}"/>
          </ac:spMkLst>
        </pc:spChg>
        <pc:spChg chg="mod">
          <ac:chgData name="reza kabir" userId="af3c95a13102d509" providerId="LiveId" clId="{88200EE4-F4B4-49E8-8126-B01E5FCCBE2D}" dt="2020-05-17T09:18:20.811" v="1101" actId="164"/>
          <ac:spMkLst>
            <pc:docMk/>
            <pc:sldMk cId="1978701167" sldId="655"/>
            <ac:spMk id="685" creationId="{D59E24BC-EDFF-4415-B6B6-003F2E48A6AE}"/>
          </ac:spMkLst>
        </pc:spChg>
        <pc:spChg chg="mod">
          <ac:chgData name="reza kabir" userId="af3c95a13102d509" providerId="LiveId" clId="{88200EE4-F4B4-49E8-8126-B01E5FCCBE2D}" dt="2020-05-17T09:18:20.811" v="1101" actId="164"/>
          <ac:spMkLst>
            <pc:docMk/>
            <pc:sldMk cId="1978701167" sldId="655"/>
            <ac:spMk id="686" creationId="{9C7684BC-33FC-4C36-83A5-C639F5CD2415}"/>
          </ac:spMkLst>
        </pc:spChg>
        <pc:spChg chg="mod">
          <ac:chgData name="reza kabir" userId="af3c95a13102d509" providerId="LiveId" clId="{88200EE4-F4B4-49E8-8126-B01E5FCCBE2D}" dt="2020-05-17T09:18:20.811" v="1101" actId="164"/>
          <ac:spMkLst>
            <pc:docMk/>
            <pc:sldMk cId="1978701167" sldId="655"/>
            <ac:spMk id="687" creationId="{9A0FCA10-5EFC-4BE1-B0DB-5109808D4BDA}"/>
          </ac:spMkLst>
        </pc:spChg>
        <pc:spChg chg="mod">
          <ac:chgData name="reza kabir" userId="af3c95a13102d509" providerId="LiveId" clId="{88200EE4-F4B4-49E8-8126-B01E5FCCBE2D}" dt="2020-05-17T09:18:20.811" v="1101" actId="164"/>
          <ac:spMkLst>
            <pc:docMk/>
            <pc:sldMk cId="1978701167" sldId="655"/>
            <ac:spMk id="688" creationId="{F6C552E9-CF76-4CB5-A23A-480A5E921DCD}"/>
          </ac:spMkLst>
        </pc:spChg>
        <pc:spChg chg="mod">
          <ac:chgData name="reza kabir" userId="af3c95a13102d509" providerId="LiveId" clId="{88200EE4-F4B4-49E8-8126-B01E5FCCBE2D}" dt="2020-05-17T09:18:20.811" v="1101" actId="164"/>
          <ac:spMkLst>
            <pc:docMk/>
            <pc:sldMk cId="1978701167" sldId="655"/>
            <ac:spMk id="689" creationId="{9188395C-75B6-4C57-A067-4695663DB760}"/>
          </ac:spMkLst>
        </pc:spChg>
        <pc:spChg chg="mod">
          <ac:chgData name="reza kabir" userId="af3c95a13102d509" providerId="LiveId" clId="{88200EE4-F4B4-49E8-8126-B01E5FCCBE2D}" dt="2020-05-17T09:18:20.811" v="1101" actId="164"/>
          <ac:spMkLst>
            <pc:docMk/>
            <pc:sldMk cId="1978701167" sldId="655"/>
            <ac:spMk id="690" creationId="{6FE501E1-8CFF-4D7A-94DD-8D56F820FC9A}"/>
          </ac:spMkLst>
        </pc:spChg>
        <pc:spChg chg="mod">
          <ac:chgData name="reza kabir" userId="af3c95a13102d509" providerId="LiveId" clId="{88200EE4-F4B4-49E8-8126-B01E5FCCBE2D}" dt="2020-05-17T09:18:20.811" v="1101" actId="164"/>
          <ac:spMkLst>
            <pc:docMk/>
            <pc:sldMk cId="1978701167" sldId="655"/>
            <ac:spMk id="691" creationId="{8F34902B-FEBF-405E-BDB0-77B7BCF84090}"/>
          </ac:spMkLst>
        </pc:spChg>
        <pc:spChg chg="mod">
          <ac:chgData name="reza kabir" userId="af3c95a13102d509" providerId="LiveId" clId="{88200EE4-F4B4-49E8-8126-B01E5FCCBE2D}" dt="2020-05-17T09:18:20.811" v="1101" actId="164"/>
          <ac:spMkLst>
            <pc:docMk/>
            <pc:sldMk cId="1978701167" sldId="655"/>
            <ac:spMk id="692" creationId="{EE568525-E873-4706-A5AF-867B6CC7A2B3}"/>
          </ac:spMkLst>
        </pc:spChg>
        <pc:spChg chg="mod">
          <ac:chgData name="reza kabir" userId="af3c95a13102d509" providerId="LiveId" clId="{88200EE4-F4B4-49E8-8126-B01E5FCCBE2D}" dt="2020-05-17T09:18:20.811" v="1101" actId="164"/>
          <ac:spMkLst>
            <pc:docMk/>
            <pc:sldMk cId="1978701167" sldId="655"/>
            <ac:spMk id="693" creationId="{D8DFE2BA-9DF9-4FAD-8EBE-5DF494DB9EA6}"/>
          </ac:spMkLst>
        </pc:spChg>
        <pc:spChg chg="mod">
          <ac:chgData name="reza kabir" userId="af3c95a13102d509" providerId="LiveId" clId="{88200EE4-F4B4-49E8-8126-B01E5FCCBE2D}" dt="2020-05-17T09:18:20.811" v="1101" actId="164"/>
          <ac:spMkLst>
            <pc:docMk/>
            <pc:sldMk cId="1978701167" sldId="655"/>
            <ac:spMk id="694" creationId="{0304FB81-F33E-4884-B5EB-0639C30B7798}"/>
          </ac:spMkLst>
        </pc:spChg>
        <pc:spChg chg="mod">
          <ac:chgData name="reza kabir" userId="af3c95a13102d509" providerId="LiveId" clId="{88200EE4-F4B4-49E8-8126-B01E5FCCBE2D}" dt="2020-05-17T09:18:20.811" v="1101" actId="164"/>
          <ac:spMkLst>
            <pc:docMk/>
            <pc:sldMk cId="1978701167" sldId="655"/>
            <ac:spMk id="695" creationId="{07735267-7DDE-4310-AB33-251FE9085097}"/>
          </ac:spMkLst>
        </pc:spChg>
        <pc:spChg chg="mod">
          <ac:chgData name="reza kabir" userId="af3c95a13102d509" providerId="LiveId" clId="{88200EE4-F4B4-49E8-8126-B01E5FCCBE2D}" dt="2020-05-17T09:18:20.811" v="1101" actId="164"/>
          <ac:spMkLst>
            <pc:docMk/>
            <pc:sldMk cId="1978701167" sldId="655"/>
            <ac:spMk id="696" creationId="{A38FB2BD-729E-4C51-8692-5AFD161C8DB2}"/>
          </ac:spMkLst>
        </pc:spChg>
        <pc:spChg chg="mod">
          <ac:chgData name="reza kabir" userId="af3c95a13102d509" providerId="LiveId" clId="{88200EE4-F4B4-49E8-8126-B01E5FCCBE2D}" dt="2020-05-17T09:18:20.811" v="1101" actId="164"/>
          <ac:spMkLst>
            <pc:docMk/>
            <pc:sldMk cId="1978701167" sldId="655"/>
            <ac:spMk id="697" creationId="{B7A5F83F-70EB-48A0-A354-59D335A6890E}"/>
          </ac:spMkLst>
        </pc:spChg>
        <pc:spChg chg="mod">
          <ac:chgData name="reza kabir" userId="af3c95a13102d509" providerId="LiveId" clId="{88200EE4-F4B4-49E8-8126-B01E5FCCBE2D}" dt="2020-05-17T09:18:20.811" v="1101" actId="164"/>
          <ac:spMkLst>
            <pc:docMk/>
            <pc:sldMk cId="1978701167" sldId="655"/>
            <ac:spMk id="698" creationId="{EE069D82-872D-4989-809D-04773B409E33}"/>
          </ac:spMkLst>
        </pc:spChg>
        <pc:spChg chg="mod">
          <ac:chgData name="reza kabir" userId="af3c95a13102d509" providerId="LiveId" clId="{88200EE4-F4B4-49E8-8126-B01E5FCCBE2D}" dt="2020-05-17T09:18:20.811" v="1101" actId="164"/>
          <ac:spMkLst>
            <pc:docMk/>
            <pc:sldMk cId="1978701167" sldId="655"/>
            <ac:spMk id="699" creationId="{0CA15335-9177-4C93-A089-1A768060F3F7}"/>
          </ac:spMkLst>
        </pc:spChg>
        <pc:spChg chg="mod">
          <ac:chgData name="reza kabir" userId="af3c95a13102d509" providerId="LiveId" clId="{88200EE4-F4B4-49E8-8126-B01E5FCCBE2D}" dt="2020-05-17T09:18:20.811" v="1101" actId="164"/>
          <ac:spMkLst>
            <pc:docMk/>
            <pc:sldMk cId="1978701167" sldId="655"/>
            <ac:spMk id="700" creationId="{69E19149-7E13-4A35-AF3F-115EFFB4A52C}"/>
          </ac:spMkLst>
        </pc:spChg>
        <pc:spChg chg="mod">
          <ac:chgData name="reza kabir" userId="af3c95a13102d509" providerId="LiveId" clId="{88200EE4-F4B4-49E8-8126-B01E5FCCBE2D}" dt="2020-05-17T09:18:20.811" v="1101" actId="164"/>
          <ac:spMkLst>
            <pc:docMk/>
            <pc:sldMk cId="1978701167" sldId="655"/>
            <ac:spMk id="701" creationId="{B9EF509E-6816-4EC1-9ABD-C857B124C3F2}"/>
          </ac:spMkLst>
        </pc:spChg>
        <pc:spChg chg="mod">
          <ac:chgData name="reza kabir" userId="af3c95a13102d509" providerId="LiveId" clId="{88200EE4-F4B4-49E8-8126-B01E5FCCBE2D}" dt="2020-05-17T09:18:20.811" v="1101" actId="164"/>
          <ac:spMkLst>
            <pc:docMk/>
            <pc:sldMk cId="1978701167" sldId="655"/>
            <ac:spMk id="702" creationId="{738BE287-1E66-482D-9355-B208E5FFB2CC}"/>
          </ac:spMkLst>
        </pc:spChg>
        <pc:spChg chg="mod">
          <ac:chgData name="reza kabir" userId="af3c95a13102d509" providerId="LiveId" clId="{88200EE4-F4B4-49E8-8126-B01E5FCCBE2D}" dt="2020-05-17T09:18:20.811" v="1101" actId="164"/>
          <ac:spMkLst>
            <pc:docMk/>
            <pc:sldMk cId="1978701167" sldId="655"/>
            <ac:spMk id="703" creationId="{4EDFAB7A-7684-4BD5-9C3E-D05375770AF4}"/>
          </ac:spMkLst>
        </pc:spChg>
        <pc:spChg chg="mod">
          <ac:chgData name="reza kabir" userId="af3c95a13102d509" providerId="LiveId" clId="{88200EE4-F4B4-49E8-8126-B01E5FCCBE2D}" dt="2020-05-17T09:18:20.811" v="1101" actId="164"/>
          <ac:spMkLst>
            <pc:docMk/>
            <pc:sldMk cId="1978701167" sldId="655"/>
            <ac:spMk id="704" creationId="{A1E18855-4621-4E07-8812-54E8D8A21A94}"/>
          </ac:spMkLst>
        </pc:spChg>
        <pc:spChg chg="mod">
          <ac:chgData name="reza kabir" userId="af3c95a13102d509" providerId="LiveId" clId="{88200EE4-F4B4-49E8-8126-B01E5FCCBE2D}" dt="2020-05-17T09:18:20.811" v="1101" actId="164"/>
          <ac:spMkLst>
            <pc:docMk/>
            <pc:sldMk cId="1978701167" sldId="655"/>
            <ac:spMk id="705" creationId="{E46DF8B1-598F-4B9D-981B-A25D74F1747A}"/>
          </ac:spMkLst>
        </pc:spChg>
        <pc:spChg chg="mod">
          <ac:chgData name="reza kabir" userId="af3c95a13102d509" providerId="LiveId" clId="{88200EE4-F4B4-49E8-8126-B01E5FCCBE2D}" dt="2020-05-17T09:18:20.811" v="1101" actId="164"/>
          <ac:spMkLst>
            <pc:docMk/>
            <pc:sldMk cId="1978701167" sldId="655"/>
            <ac:spMk id="706" creationId="{ECCEF03F-4924-4C94-B454-C3330AE69E14}"/>
          </ac:spMkLst>
        </pc:spChg>
        <pc:spChg chg="mod">
          <ac:chgData name="reza kabir" userId="af3c95a13102d509" providerId="LiveId" clId="{88200EE4-F4B4-49E8-8126-B01E5FCCBE2D}" dt="2020-05-17T09:18:20.811" v="1101" actId="164"/>
          <ac:spMkLst>
            <pc:docMk/>
            <pc:sldMk cId="1978701167" sldId="655"/>
            <ac:spMk id="707" creationId="{E9BC7C5A-F0DE-4694-8CB3-FA6DADA7EB4E}"/>
          </ac:spMkLst>
        </pc:spChg>
        <pc:spChg chg="mod">
          <ac:chgData name="reza kabir" userId="af3c95a13102d509" providerId="LiveId" clId="{88200EE4-F4B4-49E8-8126-B01E5FCCBE2D}" dt="2020-05-17T09:18:20.811" v="1101" actId="164"/>
          <ac:spMkLst>
            <pc:docMk/>
            <pc:sldMk cId="1978701167" sldId="655"/>
            <ac:spMk id="708" creationId="{7268FF10-7BE8-48D7-986B-C3C343850AF0}"/>
          </ac:spMkLst>
        </pc:spChg>
        <pc:spChg chg="mod">
          <ac:chgData name="reza kabir" userId="af3c95a13102d509" providerId="LiveId" clId="{88200EE4-F4B4-49E8-8126-B01E5FCCBE2D}" dt="2020-05-17T09:18:20.811" v="1101" actId="164"/>
          <ac:spMkLst>
            <pc:docMk/>
            <pc:sldMk cId="1978701167" sldId="655"/>
            <ac:spMk id="709" creationId="{3E9097A5-4A29-4BD0-81E4-2A3ACC624CA0}"/>
          </ac:spMkLst>
        </pc:spChg>
        <pc:spChg chg="mod">
          <ac:chgData name="reza kabir" userId="af3c95a13102d509" providerId="LiveId" clId="{88200EE4-F4B4-49E8-8126-B01E5FCCBE2D}" dt="2020-05-17T09:18:20.811" v="1101" actId="164"/>
          <ac:spMkLst>
            <pc:docMk/>
            <pc:sldMk cId="1978701167" sldId="655"/>
            <ac:spMk id="710" creationId="{F34379B3-6B33-4B36-AE95-A0B4B3EAC3FD}"/>
          </ac:spMkLst>
        </pc:spChg>
        <pc:spChg chg="mod">
          <ac:chgData name="reza kabir" userId="af3c95a13102d509" providerId="LiveId" clId="{88200EE4-F4B4-49E8-8126-B01E5FCCBE2D}" dt="2020-05-17T09:18:20.811" v="1101" actId="164"/>
          <ac:spMkLst>
            <pc:docMk/>
            <pc:sldMk cId="1978701167" sldId="655"/>
            <ac:spMk id="711" creationId="{E704AFC4-8981-46CE-86E8-5DBDACC3EED7}"/>
          </ac:spMkLst>
        </pc:spChg>
        <pc:spChg chg="mod">
          <ac:chgData name="reza kabir" userId="af3c95a13102d509" providerId="LiveId" clId="{88200EE4-F4B4-49E8-8126-B01E5FCCBE2D}" dt="2020-05-17T09:18:20.811" v="1101" actId="164"/>
          <ac:spMkLst>
            <pc:docMk/>
            <pc:sldMk cId="1978701167" sldId="655"/>
            <ac:spMk id="712" creationId="{91923A5F-372F-4A0D-8A5F-985EFD1145F7}"/>
          </ac:spMkLst>
        </pc:spChg>
        <pc:spChg chg="mod">
          <ac:chgData name="reza kabir" userId="af3c95a13102d509" providerId="LiveId" clId="{88200EE4-F4B4-49E8-8126-B01E5FCCBE2D}" dt="2020-05-17T09:18:20.811" v="1101" actId="164"/>
          <ac:spMkLst>
            <pc:docMk/>
            <pc:sldMk cId="1978701167" sldId="655"/>
            <ac:spMk id="713" creationId="{D9DA7089-8568-4221-992B-AA1FD5122A54}"/>
          </ac:spMkLst>
        </pc:spChg>
        <pc:spChg chg="mod">
          <ac:chgData name="reza kabir" userId="af3c95a13102d509" providerId="LiveId" clId="{88200EE4-F4B4-49E8-8126-B01E5FCCBE2D}" dt="2020-05-17T09:18:20.811" v="1101" actId="164"/>
          <ac:spMkLst>
            <pc:docMk/>
            <pc:sldMk cId="1978701167" sldId="655"/>
            <ac:spMk id="714" creationId="{4B23B7C7-F05C-49AC-86F0-FE26FE59B8F8}"/>
          </ac:spMkLst>
        </pc:spChg>
        <pc:spChg chg="mod">
          <ac:chgData name="reza kabir" userId="af3c95a13102d509" providerId="LiveId" clId="{88200EE4-F4B4-49E8-8126-B01E5FCCBE2D}" dt="2020-05-17T09:18:20.811" v="1101" actId="164"/>
          <ac:spMkLst>
            <pc:docMk/>
            <pc:sldMk cId="1978701167" sldId="655"/>
            <ac:spMk id="715" creationId="{CB0055BF-0AD4-46D7-9202-E3C31BBE7D9E}"/>
          </ac:spMkLst>
        </pc:spChg>
        <pc:spChg chg="mod">
          <ac:chgData name="reza kabir" userId="af3c95a13102d509" providerId="LiveId" clId="{88200EE4-F4B4-49E8-8126-B01E5FCCBE2D}" dt="2020-05-17T09:18:20.811" v="1101" actId="164"/>
          <ac:spMkLst>
            <pc:docMk/>
            <pc:sldMk cId="1978701167" sldId="655"/>
            <ac:spMk id="716" creationId="{98DAC143-ED80-4C1B-BBC9-57E7B242B9A5}"/>
          </ac:spMkLst>
        </pc:spChg>
        <pc:spChg chg="mod">
          <ac:chgData name="reza kabir" userId="af3c95a13102d509" providerId="LiveId" clId="{88200EE4-F4B4-49E8-8126-B01E5FCCBE2D}" dt="2020-05-17T09:18:20.811" v="1101" actId="164"/>
          <ac:spMkLst>
            <pc:docMk/>
            <pc:sldMk cId="1978701167" sldId="655"/>
            <ac:spMk id="717" creationId="{17AA2713-72C4-45AA-91C9-AD7D93A54788}"/>
          </ac:spMkLst>
        </pc:spChg>
        <pc:spChg chg="mod">
          <ac:chgData name="reza kabir" userId="af3c95a13102d509" providerId="LiveId" clId="{88200EE4-F4B4-49E8-8126-B01E5FCCBE2D}" dt="2020-05-17T09:18:20.811" v="1101" actId="164"/>
          <ac:spMkLst>
            <pc:docMk/>
            <pc:sldMk cId="1978701167" sldId="655"/>
            <ac:spMk id="718" creationId="{B17D72E9-C19D-4A72-A2C9-1DBF29E0F1C7}"/>
          </ac:spMkLst>
        </pc:spChg>
        <pc:spChg chg="mod">
          <ac:chgData name="reza kabir" userId="af3c95a13102d509" providerId="LiveId" clId="{88200EE4-F4B4-49E8-8126-B01E5FCCBE2D}" dt="2020-05-17T09:18:20.811" v="1101" actId="164"/>
          <ac:spMkLst>
            <pc:docMk/>
            <pc:sldMk cId="1978701167" sldId="655"/>
            <ac:spMk id="719" creationId="{0A449720-8942-4BD8-8745-BE909A1EF2BB}"/>
          </ac:spMkLst>
        </pc:spChg>
        <pc:spChg chg="mod">
          <ac:chgData name="reza kabir" userId="af3c95a13102d509" providerId="LiveId" clId="{88200EE4-F4B4-49E8-8126-B01E5FCCBE2D}" dt="2020-05-17T09:18:20.811" v="1101" actId="164"/>
          <ac:spMkLst>
            <pc:docMk/>
            <pc:sldMk cId="1978701167" sldId="655"/>
            <ac:spMk id="720" creationId="{CBAE8FCD-83BD-47B8-91D1-137C594E2403}"/>
          </ac:spMkLst>
        </pc:spChg>
        <pc:spChg chg="mod">
          <ac:chgData name="reza kabir" userId="af3c95a13102d509" providerId="LiveId" clId="{88200EE4-F4B4-49E8-8126-B01E5FCCBE2D}" dt="2020-05-17T09:18:20.811" v="1101" actId="164"/>
          <ac:spMkLst>
            <pc:docMk/>
            <pc:sldMk cId="1978701167" sldId="655"/>
            <ac:spMk id="721" creationId="{4D95AC4C-B28F-4805-8EE8-55D06A4588B2}"/>
          </ac:spMkLst>
        </pc:spChg>
        <pc:spChg chg="mod">
          <ac:chgData name="reza kabir" userId="af3c95a13102d509" providerId="LiveId" clId="{88200EE4-F4B4-49E8-8126-B01E5FCCBE2D}" dt="2020-05-17T09:18:20.811" v="1101" actId="164"/>
          <ac:spMkLst>
            <pc:docMk/>
            <pc:sldMk cId="1978701167" sldId="655"/>
            <ac:spMk id="722" creationId="{D0237B1F-9E40-40E6-A6DC-D22E03FE3ABE}"/>
          </ac:spMkLst>
        </pc:spChg>
        <pc:spChg chg="mod">
          <ac:chgData name="reza kabir" userId="af3c95a13102d509" providerId="LiveId" clId="{88200EE4-F4B4-49E8-8126-B01E5FCCBE2D}" dt="2020-05-17T09:18:20.811" v="1101" actId="164"/>
          <ac:spMkLst>
            <pc:docMk/>
            <pc:sldMk cId="1978701167" sldId="655"/>
            <ac:spMk id="723" creationId="{6B144447-6A48-4B1C-AFA6-C5141F06C70A}"/>
          </ac:spMkLst>
        </pc:spChg>
        <pc:spChg chg="mod">
          <ac:chgData name="reza kabir" userId="af3c95a13102d509" providerId="LiveId" clId="{88200EE4-F4B4-49E8-8126-B01E5FCCBE2D}" dt="2020-05-17T09:18:20.811" v="1101" actId="164"/>
          <ac:spMkLst>
            <pc:docMk/>
            <pc:sldMk cId="1978701167" sldId="655"/>
            <ac:spMk id="724" creationId="{DAC096B1-DB92-44B0-B1A0-EE9529BBF46B}"/>
          </ac:spMkLst>
        </pc:spChg>
        <pc:spChg chg="mod">
          <ac:chgData name="reza kabir" userId="af3c95a13102d509" providerId="LiveId" clId="{88200EE4-F4B4-49E8-8126-B01E5FCCBE2D}" dt="2020-05-17T09:18:20.811" v="1101" actId="164"/>
          <ac:spMkLst>
            <pc:docMk/>
            <pc:sldMk cId="1978701167" sldId="655"/>
            <ac:spMk id="725" creationId="{DE3B708A-723A-4A45-92D9-8264F0E12379}"/>
          </ac:spMkLst>
        </pc:spChg>
        <pc:spChg chg="mod">
          <ac:chgData name="reza kabir" userId="af3c95a13102d509" providerId="LiveId" clId="{88200EE4-F4B4-49E8-8126-B01E5FCCBE2D}" dt="2020-05-17T09:18:20.811" v="1101" actId="164"/>
          <ac:spMkLst>
            <pc:docMk/>
            <pc:sldMk cId="1978701167" sldId="655"/>
            <ac:spMk id="726" creationId="{59F23F07-1F02-4270-B0F1-D0B9B92FABA4}"/>
          </ac:spMkLst>
        </pc:spChg>
        <pc:spChg chg="mod">
          <ac:chgData name="reza kabir" userId="af3c95a13102d509" providerId="LiveId" clId="{88200EE4-F4B4-49E8-8126-B01E5FCCBE2D}" dt="2020-05-17T09:18:20.811" v="1101" actId="164"/>
          <ac:spMkLst>
            <pc:docMk/>
            <pc:sldMk cId="1978701167" sldId="655"/>
            <ac:spMk id="727" creationId="{B1BFD17B-BA08-4B62-A0BF-4230C6799806}"/>
          </ac:spMkLst>
        </pc:spChg>
        <pc:spChg chg="mod">
          <ac:chgData name="reza kabir" userId="af3c95a13102d509" providerId="LiveId" clId="{88200EE4-F4B4-49E8-8126-B01E5FCCBE2D}" dt="2020-05-17T09:18:20.811" v="1101" actId="164"/>
          <ac:spMkLst>
            <pc:docMk/>
            <pc:sldMk cId="1978701167" sldId="655"/>
            <ac:spMk id="728" creationId="{6FA172EA-FF0D-4150-8E25-64052092B2D3}"/>
          </ac:spMkLst>
        </pc:spChg>
        <pc:spChg chg="mod">
          <ac:chgData name="reza kabir" userId="af3c95a13102d509" providerId="LiveId" clId="{88200EE4-F4B4-49E8-8126-B01E5FCCBE2D}" dt="2020-05-17T09:18:20.811" v="1101" actId="164"/>
          <ac:spMkLst>
            <pc:docMk/>
            <pc:sldMk cId="1978701167" sldId="655"/>
            <ac:spMk id="729" creationId="{5980F43F-15D3-4A51-A3F5-2CCFEC6FC787}"/>
          </ac:spMkLst>
        </pc:spChg>
        <pc:spChg chg="mod">
          <ac:chgData name="reza kabir" userId="af3c95a13102d509" providerId="LiveId" clId="{88200EE4-F4B4-49E8-8126-B01E5FCCBE2D}" dt="2020-05-17T09:18:20.811" v="1101" actId="164"/>
          <ac:spMkLst>
            <pc:docMk/>
            <pc:sldMk cId="1978701167" sldId="655"/>
            <ac:spMk id="730" creationId="{D1B9B4EA-8750-4526-8CD0-E950D91AB525}"/>
          </ac:spMkLst>
        </pc:spChg>
        <pc:spChg chg="mod">
          <ac:chgData name="reza kabir" userId="af3c95a13102d509" providerId="LiveId" clId="{88200EE4-F4B4-49E8-8126-B01E5FCCBE2D}" dt="2020-05-17T09:18:20.811" v="1101" actId="164"/>
          <ac:spMkLst>
            <pc:docMk/>
            <pc:sldMk cId="1978701167" sldId="655"/>
            <ac:spMk id="731" creationId="{F2E2907B-D965-455D-84EB-CAB8772D1CF2}"/>
          </ac:spMkLst>
        </pc:spChg>
        <pc:spChg chg="mod">
          <ac:chgData name="reza kabir" userId="af3c95a13102d509" providerId="LiveId" clId="{88200EE4-F4B4-49E8-8126-B01E5FCCBE2D}" dt="2020-05-17T09:18:20.811" v="1101" actId="164"/>
          <ac:spMkLst>
            <pc:docMk/>
            <pc:sldMk cId="1978701167" sldId="655"/>
            <ac:spMk id="732" creationId="{93955DE9-E6E1-4FD9-8EA2-7602C6F78281}"/>
          </ac:spMkLst>
        </pc:spChg>
        <pc:spChg chg="mod">
          <ac:chgData name="reza kabir" userId="af3c95a13102d509" providerId="LiveId" clId="{88200EE4-F4B4-49E8-8126-B01E5FCCBE2D}" dt="2020-05-17T09:18:20.811" v="1101" actId="164"/>
          <ac:spMkLst>
            <pc:docMk/>
            <pc:sldMk cId="1978701167" sldId="655"/>
            <ac:spMk id="733" creationId="{CB815955-9DB6-48A2-A5E5-F0D50BD2FAAD}"/>
          </ac:spMkLst>
        </pc:spChg>
        <pc:spChg chg="mod">
          <ac:chgData name="reza kabir" userId="af3c95a13102d509" providerId="LiveId" clId="{88200EE4-F4B4-49E8-8126-B01E5FCCBE2D}" dt="2020-05-17T09:18:20.811" v="1101" actId="164"/>
          <ac:spMkLst>
            <pc:docMk/>
            <pc:sldMk cId="1978701167" sldId="655"/>
            <ac:spMk id="734" creationId="{CF354325-C910-4BB8-956C-6F2E9AB2F437}"/>
          </ac:spMkLst>
        </pc:spChg>
        <pc:spChg chg="mod">
          <ac:chgData name="reza kabir" userId="af3c95a13102d509" providerId="LiveId" clId="{88200EE4-F4B4-49E8-8126-B01E5FCCBE2D}" dt="2020-05-17T09:18:20.811" v="1101" actId="164"/>
          <ac:spMkLst>
            <pc:docMk/>
            <pc:sldMk cId="1978701167" sldId="655"/>
            <ac:spMk id="735" creationId="{8D558B58-C1EC-42BC-BF0F-E914A7E7EB14}"/>
          </ac:spMkLst>
        </pc:spChg>
        <pc:spChg chg="mod">
          <ac:chgData name="reza kabir" userId="af3c95a13102d509" providerId="LiveId" clId="{88200EE4-F4B4-49E8-8126-B01E5FCCBE2D}" dt="2020-05-17T09:18:20.811" v="1101" actId="164"/>
          <ac:spMkLst>
            <pc:docMk/>
            <pc:sldMk cId="1978701167" sldId="655"/>
            <ac:spMk id="736" creationId="{4A7B5F93-F020-4F7A-9C18-1AE432E8D480}"/>
          </ac:spMkLst>
        </pc:spChg>
        <pc:spChg chg="mod">
          <ac:chgData name="reza kabir" userId="af3c95a13102d509" providerId="LiveId" clId="{88200EE4-F4B4-49E8-8126-B01E5FCCBE2D}" dt="2020-05-17T09:18:20.811" v="1101" actId="164"/>
          <ac:spMkLst>
            <pc:docMk/>
            <pc:sldMk cId="1978701167" sldId="655"/>
            <ac:spMk id="737" creationId="{8910F982-60D2-45DB-BFDD-C845E0D9C9C9}"/>
          </ac:spMkLst>
        </pc:spChg>
        <pc:spChg chg="mod">
          <ac:chgData name="reza kabir" userId="af3c95a13102d509" providerId="LiveId" clId="{88200EE4-F4B4-49E8-8126-B01E5FCCBE2D}" dt="2020-05-17T09:18:20.811" v="1101" actId="164"/>
          <ac:spMkLst>
            <pc:docMk/>
            <pc:sldMk cId="1978701167" sldId="655"/>
            <ac:spMk id="738" creationId="{77A5B11F-B209-49F5-BFB8-1E11B13EF517}"/>
          </ac:spMkLst>
        </pc:spChg>
        <pc:spChg chg="mod">
          <ac:chgData name="reza kabir" userId="af3c95a13102d509" providerId="LiveId" clId="{88200EE4-F4B4-49E8-8126-B01E5FCCBE2D}" dt="2020-05-17T09:18:20.811" v="1101" actId="164"/>
          <ac:spMkLst>
            <pc:docMk/>
            <pc:sldMk cId="1978701167" sldId="655"/>
            <ac:spMk id="739" creationId="{69942495-3BDB-495D-963A-AE6B5A95BA57}"/>
          </ac:spMkLst>
        </pc:spChg>
        <pc:spChg chg="mod">
          <ac:chgData name="reza kabir" userId="af3c95a13102d509" providerId="LiveId" clId="{88200EE4-F4B4-49E8-8126-B01E5FCCBE2D}" dt="2020-05-17T09:18:20.811" v="1101" actId="164"/>
          <ac:spMkLst>
            <pc:docMk/>
            <pc:sldMk cId="1978701167" sldId="655"/>
            <ac:spMk id="740" creationId="{5CE061EB-CA43-4516-AAE0-248AC47CA635}"/>
          </ac:spMkLst>
        </pc:spChg>
        <pc:spChg chg="mod">
          <ac:chgData name="reza kabir" userId="af3c95a13102d509" providerId="LiveId" clId="{88200EE4-F4B4-49E8-8126-B01E5FCCBE2D}" dt="2020-05-17T09:18:20.811" v="1101" actId="164"/>
          <ac:spMkLst>
            <pc:docMk/>
            <pc:sldMk cId="1978701167" sldId="655"/>
            <ac:spMk id="741" creationId="{D03B8A9B-63C2-499F-B293-163A609A27E0}"/>
          </ac:spMkLst>
        </pc:spChg>
        <pc:spChg chg="mod">
          <ac:chgData name="reza kabir" userId="af3c95a13102d509" providerId="LiveId" clId="{88200EE4-F4B4-49E8-8126-B01E5FCCBE2D}" dt="2020-05-17T09:18:20.811" v="1101" actId="164"/>
          <ac:spMkLst>
            <pc:docMk/>
            <pc:sldMk cId="1978701167" sldId="655"/>
            <ac:spMk id="742" creationId="{A34BAC5B-B2B8-49D0-BA87-1644282DDAA9}"/>
          </ac:spMkLst>
        </pc:spChg>
        <pc:spChg chg="mod">
          <ac:chgData name="reza kabir" userId="af3c95a13102d509" providerId="LiveId" clId="{88200EE4-F4B4-49E8-8126-B01E5FCCBE2D}" dt="2020-05-17T09:18:20.811" v="1101" actId="164"/>
          <ac:spMkLst>
            <pc:docMk/>
            <pc:sldMk cId="1978701167" sldId="655"/>
            <ac:spMk id="743" creationId="{A75E0829-F9EC-4A41-8337-77913BE1BAC0}"/>
          </ac:spMkLst>
        </pc:spChg>
        <pc:spChg chg="mod">
          <ac:chgData name="reza kabir" userId="af3c95a13102d509" providerId="LiveId" clId="{88200EE4-F4B4-49E8-8126-B01E5FCCBE2D}" dt="2020-05-17T09:18:20.811" v="1101" actId="164"/>
          <ac:spMkLst>
            <pc:docMk/>
            <pc:sldMk cId="1978701167" sldId="655"/>
            <ac:spMk id="744" creationId="{E6AE4371-1596-4CBE-8E9B-46136168D036}"/>
          </ac:spMkLst>
        </pc:spChg>
        <pc:spChg chg="mod">
          <ac:chgData name="reza kabir" userId="af3c95a13102d509" providerId="LiveId" clId="{88200EE4-F4B4-49E8-8126-B01E5FCCBE2D}" dt="2020-05-17T09:18:20.811" v="1101" actId="164"/>
          <ac:spMkLst>
            <pc:docMk/>
            <pc:sldMk cId="1978701167" sldId="655"/>
            <ac:spMk id="745" creationId="{E97D5D85-D61C-4EA4-B3D5-30BD80DB0BAB}"/>
          </ac:spMkLst>
        </pc:spChg>
        <pc:spChg chg="mod">
          <ac:chgData name="reza kabir" userId="af3c95a13102d509" providerId="LiveId" clId="{88200EE4-F4B4-49E8-8126-B01E5FCCBE2D}" dt="2020-05-17T09:18:20.811" v="1101" actId="164"/>
          <ac:spMkLst>
            <pc:docMk/>
            <pc:sldMk cId="1978701167" sldId="655"/>
            <ac:spMk id="746" creationId="{34B4CC19-42C3-48E7-9113-3F89DE57B780}"/>
          </ac:spMkLst>
        </pc:spChg>
        <pc:spChg chg="mod">
          <ac:chgData name="reza kabir" userId="af3c95a13102d509" providerId="LiveId" clId="{88200EE4-F4B4-49E8-8126-B01E5FCCBE2D}" dt="2020-05-17T09:18:20.811" v="1101" actId="164"/>
          <ac:spMkLst>
            <pc:docMk/>
            <pc:sldMk cId="1978701167" sldId="655"/>
            <ac:spMk id="747" creationId="{9855C09D-5456-48C0-910E-74CE5F979FAD}"/>
          </ac:spMkLst>
        </pc:spChg>
        <pc:spChg chg="mod">
          <ac:chgData name="reza kabir" userId="af3c95a13102d509" providerId="LiveId" clId="{88200EE4-F4B4-49E8-8126-B01E5FCCBE2D}" dt="2020-05-17T09:18:20.811" v="1101" actId="164"/>
          <ac:spMkLst>
            <pc:docMk/>
            <pc:sldMk cId="1978701167" sldId="655"/>
            <ac:spMk id="748" creationId="{00C45570-51DA-40A1-BD7C-698F05E540CF}"/>
          </ac:spMkLst>
        </pc:spChg>
        <pc:spChg chg="mod">
          <ac:chgData name="reza kabir" userId="af3c95a13102d509" providerId="LiveId" clId="{88200EE4-F4B4-49E8-8126-B01E5FCCBE2D}" dt="2020-05-17T09:18:20.811" v="1101" actId="164"/>
          <ac:spMkLst>
            <pc:docMk/>
            <pc:sldMk cId="1978701167" sldId="655"/>
            <ac:spMk id="749" creationId="{9FF6E7B5-38B2-474F-A9AE-9864EB8BA7B2}"/>
          </ac:spMkLst>
        </pc:spChg>
        <pc:spChg chg="mod">
          <ac:chgData name="reza kabir" userId="af3c95a13102d509" providerId="LiveId" clId="{88200EE4-F4B4-49E8-8126-B01E5FCCBE2D}" dt="2020-05-17T09:18:20.811" v="1101" actId="164"/>
          <ac:spMkLst>
            <pc:docMk/>
            <pc:sldMk cId="1978701167" sldId="655"/>
            <ac:spMk id="750" creationId="{A8498407-D49A-4C8F-AEA4-1AFC14B4399F}"/>
          </ac:spMkLst>
        </pc:spChg>
        <pc:spChg chg="mod">
          <ac:chgData name="reza kabir" userId="af3c95a13102d509" providerId="LiveId" clId="{88200EE4-F4B4-49E8-8126-B01E5FCCBE2D}" dt="2020-05-17T09:18:20.811" v="1101" actId="164"/>
          <ac:spMkLst>
            <pc:docMk/>
            <pc:sldMk cId="1978701167" sldId="655"/>
            <ac:spMk id="751" creationId="{8D519BB2-E59B-4202-8F3B-BB0DF20B4B7B}"/>
          </ac:spMkLst>
        </pc:spChg>
        <pc:spChg chg="mod">
          <ac:chgData name="reza kabir" userId="af3c95a13102d509" providerId="LiveId" clId="{88200EE4-F4B4-49E8-8126-B01E5FCCBE2D}" dt="2020-05-17T09:18:20.811" v="1101" actId="164"/>
          <ac:spMkLst>
            <pc:docMk/>
            <pc:sldMk cId="1978701167" sldId="655"/>
            <ac:spMk id="752" creationId="{B53A5416-3677-4C77-B164-9456E1AFBA79}"/>
          </ac:spMkLst>
        </pc:spChg>
        <pc:spChg chg="mod">
          <ac:chgData name="reza kabir" userId="af3c95a13102d509" providerId="LiveId" clId="{88200EE4-F4B4-49E8-8126-B01E5FCCBE2D}" dt="2020-05-17T09:18:20.811" v="1101" actId="164"/>
          <ac:spMkLst>
            <pc:docMk/>
            <pc:sldMk cId="1978701167" sldId="655"/>
            <ac:spMk id="753" creationId="{50C07E8F-A56E-4C1C-B08D-438C1DC01E02}"/>
          </ac:spMkLst>
        </pc:spChg>
        <pc:spChg chg="mod">
          <ac:chgData name="reza kabir" userId="af3c95a13102d509" providerId="LiveId" clId="{88200EE4-F4B4-49E8-8126-B01E5FCCBE2D}" dt="2020-05-17T09:18:20.811" v="1101" actId="164"/>
          <ac:spMkLst>
            <pc:docMk/>
            <pc:sldMk cId="1978701167" sldId="655"/>
            <ac:spMk id="754" creationId="{CADD0490-5551-4581-8874-71E16065C579}"/>
          </ac:spMkLst>
        </pc:spChg>
        <pc:spChg chg="mod">
          <ac:chgData name="reza kabir" userId="af3c95a13102d509" providerId="LiveId" clId="{88200EE4-F4B4-49E8-8126-B01E5FCCBE2D}" dt="2020-05-17T09:18:20.811" v="1101" actId="164"/>
          <ac:spMkLst>
            <pc:docMk/>
            <pc:sldMk cId="1978701167" sldId="655"/>
            <ac:spMk id="755" creationId="{8AFE3083-3D82-4ADA-976C-BD1911A568A5}"/>
          </ac:spMkLst>
        </pc:spChg>
        <pc:spChg chg="mod">
          <ac:chgData name="reza kabir" userId="af3c95a13102d509" providerId="LiveId" clId="{88200EE4-F4B4-49E8-8126-B01E5FCCBE2D}" dt="2020-05-17T09:18:20.811" v="1101" actId="164"/>
          <ac:spMkLst>
            <pc:docMk/>
            <pc:sldMk cId="1978701167" sldId="655"/>
            <ac:spMk id="756" creationId="{DFC2C6C0-9A2C-4388-86CC-1D3684AF7638}"/>
          </ac:spMkLst>
        </pc:spChg>
        <pc:spChg chg="mod">
          <ac:chgData name="reza kabir" userId="af3c95a13102d509" providerId="LiveId" clId="{88200EE4-F4B4-49E8-8126-B01E5FCCBE2D}" dt="2020-05-17T09:18:20.811" v="1101" actId="164"/>
          <ac:spMkLst>
            <pc:docMk/>
            <pc:sldMk cId="1978701167" sldId="655"/>
            <ac:spMk id="757" creationId="{1489763A-FED7-44D1-B54A-FC42ECFF1CA9}"/>
          </ac:spMkLst>
        </pc:spChg>
        <pc:spChg chg="mod">
          <ac:chgData name="reza kabir" userId="af3c95a13102d509" providerId="LiveId" clId="{88200EE4-F4B4-49E8-8126-B01E5FCCBE2D}" dt="2020-05-17T09:18:20.811" v="1101" actId="164"/>
          <ac:spMkLst>
            <pc:docMk/>
            <pc:sldMk cId="1978701167" sldId="655"/>
            <ac:spMk id="758" creationId="{94257CDA-9783-4EA8-9E05-FA8C8622A02D}"/>
          </ac:spMkLst>
        </pc:spChg>
        <pc:spChg chg="mod">
          <ac:chgData name="reza kabir" userId="af3c95a13102d509" providerId="LiveId" clId="{88200EE4-F4B4-49E8-8126-B01E5FCCBE2D}" dt="2020-05-17T09:18:20.811" v="1101" actId="164"/>
          <ac:spMkLst>
            <pc:docMk/>
            <pc:sldMk cId="1978701167" sldId="655"/>
            <ac:spMk id="759" creationId="{5A39FB3A-FD16-48FD-8D74-25B61AA0914A}"/>
          </ac:spMkLst>
        </pc:spChg>
        <pc:spChg chg="mod">
          <ac:chgData name="reza kabir" userId="af3c95a13102d509" providerId="LiveId" clId="{88200EE4-F4B4-49E8-8126-B01E5FCCBE2D}" dt="2020-05-17T09:18:20.811" v="1101" actId="164"/>
          <ac:spMkLst>
            <pc:docMk/>
            <pc:sldMk cId="1978701167" sldId="655"/>
            <ac:spMk id="760" creationId="{734B3CCC-5F25-4D2B-8545-4AE9180B4DD1}"/>
          </ac:spMkLst>
        </pc:spChg>
        <pc:spChg chg="mod">
          <ac:chgData name="reza kabir" userId="af3c95a13102d509" providerId="LiveId" clId="{88200EE4-F4B4-49E8-8126-B01E5FCCBE2D}" dt="2020-05-17T09:18:20.811" v="1101" actId="164"/>
          <ac:spMkLst>
            <pc:docMk/>
            <pc:sldMk cId="1978701167" sldId="655"/>
            <ac:spMk id="761" creationId="{9C58E1BD-A823-4BFC-A290-71D2B2DB7FE8}"/>
          </ac:spMkLst>
        </pc:spChg>
        <pc:spChg chg="mod">
          <ac:chgData name="reza kabir" userId="af3c95a13102d509" providerId="LiveId" clId="{88200EE4-F4B4-49E8-8126-B01E5FCCBE2D}" dt="2020-05-17T09:18:20.811" v="1101" actId="164"/>
          <ac:spMkLst>
            <pc:docMk/>
            <pc:sldMk cId="1978701167" sldId="655"/>
            <ac:spMk id="762" creationId="{A6A7091A-DF4A-46B5-9FEB-4899ED209F46}"/>
          </ac:spMkLst>
        </pc:spChg>
        <pc:spChg chg="mod">
          <ac:chgData name="reza kabir" userId="af3c95a13102d509" providerId="LiveId" clId="{88200EE4-F4B4-49E8-8126-B01E5FCCBE2D}" dt="2020-05-17T09:18:20.811" v="1101" actId="164"/>
          <ac:spMkLst>
            <pc:docMk/>
            <pc:sldMk cId="1978701167" sldId="655"/>
            <ac:spMk id="763" creationId="{D87CE8D7-75DA-4B1C-BE37-FA1D4F32762A}"/>
          </ac:spMkLst>
        </pc:spChg>
        <pc:spChg chg="mod">
          <ac:chgData name="reza kabir" userId="af3c95a13102d509" providerId="LiveId" clId="{88200EE4-F4B4-49E8-8126-B01E5FCCBE2D}" dt="2020-05-17T09:18:20.811" v="1101" actId="164"/>
          <ac:spMkLst>
            <pc:docMk/>
            <pc:sldMk cId="1978701167" sldId="655"/>
            <ac:spMk id="764" creationId="{BFDA084A-7CF3-4CBA-AEA8-B732AED20DDA}"/>
          </ac:spMkLst>
        </pc:spChg>
        <pc:spChg chg="mod">
          <ac:chgData name="reza kabir" userId="af3c95a13102d509" providerId="LiveId" clId="{88200EE4-F4B4-49E8-8126-B01E5FCCBE2D}" dt="2020-05-17T09:18:20.811" v="1101" actId="164"/>
          <ac:spMkLst>
            <pc:docMk/>
            <pc:sldMk cId="1978701167" sldId="655"/>
            <ac:spMk id="765" creationId="{646C594C-6D83-4EB5-8DF2-F75AA52788E6}"/>
          </ac:spMkLst>
        </pc:spChg>
        <pc:spChg chg="mod">
          <ac:chgData name="reza kabir" userId="af3c95a13102d509" providerId="LiveId" clId="{88200EE4-F4B4-49E8-8126-B01E5FCCBE2D}" dt="2020-05-17T09:18:20.811" v="1101" actId="164"/>
          <ac:spMkLst>
            <pc:docMk/>
            <pc:sldMk cId="1978701167" sldId="655"/>
            <ac:spMk id="766" creationId="{5DE79C2C-538E-4253-AF4D-D12605242245}"/>
          </ac:spMkLst>
        </pc:spChg>
        <pc:spChg chg="mod">
          <ac:chgData name="reza kabir" userId="af3c95a13102d509" providerId="LiveId" clId="{88200EE4-F4B4-49E8-8126-B01E5FCCBE2D}" dt="2020-05-17T09:18:20.811" v="1101" actId="164"/>
          <ac:spMkLst>
            <pc:docMk/>
            <pc:sldMk cId="1978701167" sldId="655"/>
            <ac:spMk id="767" creationId="{D9B1A220-6CEB-469D-803A-22ABB8373081}"/>
          </ac:spMkLst>
        </pc:spChg>
        <pc:spChg chg="mod">
          <ac:chgData name="reza kabir" userId="af3c95a13102d509" providerId="LiveId" clId="{88200EE4-F4B4-49E8-8126-B01E5FCCBE2D}" dt="2020-05-17T09:18:20.811" v="1101" actId="164"/>
          <ac:spMkLst>
            <pc:docMk/>
            <pc:sldMk cId="1978701167" sldId="655"/>
            <ac:spMk id="768" creationId="{72B3E854-0AC6-4348-8CC9-DB7926E07EB3}"/>
          </ac:spMkLst>
        </pc:spChg>
        <pc:spChg chg="mod">
          <ac:chgData name="reza kabir" userId="af3c95a13102d509" providerId="LiveId" clId="{88200EE4-F4B4-49E8-8126-B01E5FCCBE2D}" dt="2020-05-17T09:18:20.811" v="1101" actId="164"/>
          <ac:spMkLst>
            <pc:docMk/>
            <pc:sldMk cId="1978701167" sldId="655"/>
            <ac:spMk id="769" creationId="{B11C6C21-B1B1-4A83-8F7E-3A8F0EF88CAE}"/>
          </ac:spMkLst>
        </pc:spChg>
        <pc:spChg chg="mod">
          <ac:chgData name="reza kabir" userId="af3c95a13102d509" providerId="LiveId" clId="{88200EE4-F4B4-49E8-8126-B01E5FCCBE2D}" dt="2020-05-17T09:18:20.811" v="1101" actId="164"/>
          <ac:spMkLst>
            <pc:docMk/>
            <pc:sldMk cId="1978701167" sldId="655"/>
            <ac:spMk id="770" creationId="{BEDA1829-8155-4C7D-8E69-EF62B44EEB1A}"/>
          </ac:spMkLst>
        </pc:spChg>
        <pc:spChg chg="mod">
          <ac:chgData name="reza kabir" userId="af3c95a13102d509" providerId="LiveId" clId="{88200EE4-F4B4-49E8-8126-B01E5FCCBE2D}" dt="2020-05-17T09:18:20.811" v="1101" actId="164"/>
          <ac:spMkLst>
            <pc:docMk/>
            <pc:sldMk cId="1978701167" sldId="655"/>
            <ac:spMk id="771" creationId="{EE3D9842-46B0-4F6D-9831-DD52C1F3F03B}"/>
          </ac:spMkLst>
        </pc:spChg>
        <pc:spChg chg="mod">
          <ac:chgData name="reza kabir" userId="af3c95a13102d509" providerId="LiveId" clId="{88200EE4-F4B4-49E8-8126-B01E5FCCBE2D}" dt="2020-05-17T09:18:20.811" v="1101" actId="164"/>
          <ac:spMkLst>
            <pc:docMk/>
            <pc:sldMk cId="1978701167" sldId="655"/>
            <ac:spMk id="772" creationId="{7ADBBED5-44D4-410F-828C-D4FFC2F76901}"/>
          </ac:spMkLst>
        </pc:spChg>
        <pc:spChg chg="mod">
          <ac:chgData name="reza kabir" userId="af3c95a13102d509" providerId="LiveId" clId="{88200EE4-F4B4-49E8-8126-B01E5FCCBE2D}" dt="2020-05-17T09:18:20.811" v="1101" actId="164"/>
          <ac:spMkLst>
            <pc:docMk/>
            <pc:sldMk cId="1978701167" sldId="655"/>
            <ac:spMk id="773" creationId="{56D726A4-4DB0-4E48-B56B-0C266026993C}"/>
          </ac:spMkLst>
        </pc:spChg>
        <pc:spChg chg="mod">
          <ac:chgData name="reza kabir" userId="af3c95a13102d509" providerId="LiveId" clId="{88200EE4-F4B4-49E8-8126-B01E5FCCBE2D}" dt="2020-05-17T09:18:20.811" v="1101" actId="164"/>
          <ac:spMkLst>
            <pc:docMk/>
            <pc:sldMk cId="1978701167" sldId="655"/>
            <ac:spMk id="774" creationId="{407FF4BB-29F4-4958-877E-1BF04441E58C}"/>
          </ac:spMkLst>
        </pc:spChg>
        <pc:spChg chg="mod">
          <ac:chgData name="reza kabir" userId="af3c95a13102d509" providerId="LiveId" clId="{88200EE4-F4B4-49E8-8126-B01E5FCCBE2D}" dt="2020-05-17T09:18:20.811" v="1101" actId="164"/>
          <ac:spMkLst>
            <pc:docMk/>
            <pc:sldMk cId="1978701167" sldId="655"/>
            <ac:spMk id="775" creationId="{A489E0EB-C8AB-4E9E-AB09-D7FC41B570C1}"/>
          </ac:spMkLst>
        </pc:spChg>
        <pc:spChg chg="mod">
          <ac:chgData name="reza kabir" userId="af3c95a13102d509" providerId="LiveId" clId="{88200EE4-F4B4-49E8-8126-B01E5FCCBE2D}" dt="2020-05-17T09:18:20.811" v="1101" actId="164"/>
          <ac:spMkLst>
            <pc:docMk/>
            <pc:sldMk cId="1978701167" sldId="655"/>
            <ac:spMk id="776" creationId="{36C57559-A970-4163-A0D2-2CB8FD2C99D9}"/>
          </ac:spMkLst>
        </pc:spChg>
        <pc:spChg chg="mod">
          <ac:chgData name="reza kabir" userId="af3c95a13102d509" providerId="LiveId" clId="{88200EE4-F4B4-49E8-8126-B01E5FCCBE2D}" dt="2020-05-17T09:18:20.811" v="1101" actId="164"/>
          <ac:spMkLst>
            <pc:docMk/>
            <pc:sldMk cId="1978701167" sldId="655"/>
            <ac:spMk id="777" creationId="{10A80252-A0D9-4167-A29D-04CBBC3B511F}"/>
          </ac:spMkLst>
        </pc:spChg>
        <pc:spChg chg="mod">
          <ac:chgData name="reza kabir" userId="af3c95a13102d509" providerId="LiveId" clId="{88200EE4-F4B4-49E8-8126-B01E5FCCBE2D}" dt="2020-05-17T09:18:20.811" v="1101" actId="164"/>
          <ac:spMkLst>
            <pc:docMk/>
            <pc:sldMk cId="1978701167" sldId="655"/>
            <ac:spMk id="778" creationId="{DB29FBE0-79B4-4673-AECB-AAEF62A43929}"/>
          </ac:spMkLst>
        </pc:spChg>
        <pc:spChg chg="mod">
          <ac:chgData name="reza kabir" userId="af3c95a13102d509" providerId="LiveId" clId="{88200EE4-F4B4-49E8-8126-B01E5FCCBE2D}" dt="2020-05-17T09:18:20.811" v="1101" actId="164"/>
          <ac:spMkLst>
            <pc:docMk/>
            <pc:sldMk cId="1978701167" sldId="655"/>
            <ac:spMk id="779" creationId="{2719BEE7-9C1E-4626-A3CD-8FFD68C95313}"/>
          </ac:spMkLst>
        </pc:spChg>
        <pc:spChg chg="mod">
          <ac:chgData name="reza kabir" userId="af3c95a13102d509" providerId="LiveId" clId="{88200EE4-F4B4-49E8-8126-B01E5FCCBE2D}" dt="2020-05-17T09:18:20.811" v="1101" actId="164"/>
          <ac:spMkLst>
            <pc:docMk/>
            <pc:sldMk cId="1978701167" sldId="655"/>
            <ac:spMk id="780" creationId="{011D9417-F6F2-49DA-96CF-6A6B1E11EDB3}"/>
          </ac:spMkLst>
        </pc:spChg>
        <pc:spChg chg="mod">
          <ac:chgData name="reza kabir" userId="af3c95a13102d509" providerId="LiveId" clId="{88200EE4-F4B4-49E8-8126-B01E5FCCBE2D}" dt="2020-05-17T09:18:20.811" v="1101" actId="164"/>
          <ac:spMkLst>
            <pc:docMk/>
            <pc:sldMk cId="1978701167" sldId="655"/>
            <ac:spMk id="781" creationId="{20BE733F-2BB7-4099-9377-DC6F472C71EC}"/>
          </ac:spMkLst>
        </pc:spChg>
        <pc:spChg chg="mod">
          <ac:chgData name="reza kabir" userId="af3c95a13102d509" providerId="LiveId" clId="{88200EE4-F4B4-49E8-8126-B01E5FCCBE2D}" dt="2020-05-17T09:18:20.811" v="1101" actId="164"/>
          <ac:spMkLst>
            <pc:docMk/>
            <pc:sldMk cId="1978701167" sldId="655"/>
            <ac:spMk id="782" creationId="{183977EB-7206-4577-B7FA-13D93B77A982}"/>
          </ac:spMkLst>
        </pc:spChg>
        <pc:spChg chg="mod">
          <ac:chgData name="reza kabir" userId="af3c95a13102d509" providerId="LiveId" clId="{88200EE4-F4B4-49E8-8126-B01E5FCCBE2D}" dt="2020-05-17T09:18:20.811" v="1101" actId="164"/>
          <ac:spMkLst>
            <pc:docMk/>
            <pc:sldMk cId="1978701167" sldId="655"/>
            <ac:spMk id="783" creationId="{80FECCCC-834F-4957-9C5D-505A9783FAE2}"/>
          </ac:spMkLst>
        </pc:spChg>
        <pc:spChg chg="mod">
          <ac:chgData name="reza kabir" userId="af3c95a13102d509" providerId="LiveId" clId="{88200EE4-F4B4-49E8-8126-B01E5FCCBE2D}" dt="2020-05-17T09:18:20.811" v="1101" actId="164"/>
          <ac:spMkLst>
            <pc:docMk/>
            <pc:sldMk cId="1978701167" sldId="655"/>
            <ac:spMk id="784" creationId="{D026139E-2BEC-4815-8324-404BFBEFA751}"/>
          </ac:spMkLst>
        </pc:spChg>
        <pc:spChg chg="mod">
          <ac:chgData name="reza kabir" userId="af3c95a13102d509" providerId="LiveId" clId="{88200EE4-F4B4-49E8-8126-B01E5FCCBE2D}" dt="2020-05-17T09:18:20.811" v="1101" actId="164"/>
          <ac:spMkLst>
            <pc:docMk/>
            <pc:sldMk cId="1978701167" sldId="655"/>
            <ac:spMk id="785" creationId="{4742DFE8-4BCB-4040-B456-40B20C8D1D7A}"/>
          </ac:spMkLst>
        </pc:spChg>
        <pc:spChg chg="mod">
          <ac:chgData name="reza kabir" userId="af3c95a13102d509" providerId="LiveId" clId="{88200EE4-F4B4-49E8-8126-B01E5FCCBE2D}" dt="2020-05-17T09:18:20.811" v="1101" actId="164"/>
          <ac:spMkLst>
            <pc:docMk/>
            <pc:sldMk cId="1978701167" sldId="655"/>
            <ac:spMk id="786" creationId="{C05B8D3F-D4B5-47B2-9E8F-AAC4D019DCA0}"/>
          </ac:spMkLst>
        </pc:spChg>
        <pc:spChg chg="mod">
          <ac:chgData name="reza kabir" userId="af3c95a13102d509" providerId="LiveId" clId="{88200EE4-F4B4-49E8-8126-B01E5FCCBE2D}" dt="2020-05-17T09:18:20.811" v="1101" actId="164"/>
          <ac:spMkLst>
            <pc:docMk/>
            <pc:sldMk cId="1978701167" sldId="655"/>
            <ac:spMk id="787" creationId="{DD6C91D5-6D5A-46E1-928A-FCC05851D61C}"/>
          </ac:spMkLst>
        </pc:spChg>
        <pc:spChg chg="mod">
          <ac:chgData name="reza kabir" userId="af3c95a13102d509" providerId="LiveId" clId="{88200EE4-F4B4-49E8-8126-B01E5FCCBE2D}" dt="2020-05-17T09:18:20.811" v="1101" actId="164"/>
          <ac:spMkLst>
            <pc:docMk/>
            <pc:sldMk cId="1978701167" sldId="655"/>
            <ac:spMk id="788" creationId="{57DF601D-A2C2-490B-B9F1-3988B35D36E5}"/>
          </ac:spMkLst>
        </pc:spChg>
        <pc:spChg chg="mod">
          <ac:chgData name="reza kabir" userId="af3c95a13102d509" providerId="LiveId" clId="{88200EE4-F4B4-49E8-8126-B01E5FCCBE2D}" dt="2020-05-17T09:18:20.811" v="1101" actId="164"/>
          <ac:spMkLst>
            <pc:docMk/>
            <pc:sldMk cId="1978701167" sldId="655"/>
            <ac:spMk id="789" creationId="{6A4CF3A7-E432-4FAC-B331-22152059A828}"/>
          </ac:spMkLst>
        </pc:spChg>
        <pc:spChg chg="mod">
          <ac:chgData name="reza kabir" userId="af3c95a13102d509" providerId="LiveId" clId="{88200EE4-F4B4-49E8-8126-B01E5FCCBE2D}" dt="2020-05-17T09:18:20.811" v="1101" actId="164"/>
          <ac:spMkLst>
            <pc:docMk/>
            <pc:sldMk cId="1978701167" sldId="655"/>
            <ac:spMk id="790" creationId="{1718A5B4-7FF8-4F26-91AB-12B67AD44D7F}"/>
          </ac:spMkLst>
        </pc:spChg>
        <pc:spChg chg="mod">
          <ac:chgData name="reza kabir" userId="af3c95a13102d509" providerId="LiveId" clId="{88200EE4-F4B4-49E8-8126-B01E5FCCBE2D}" dt="2020-05-17T09:18:20.811" v="1101" actId="164"/>
          <ac:spMkLst>
            <pc:docMk/>
            <pc:sldMk cId="1978701167" sldId="655"/>
            <ac:spMk id="791" creationId="{D7B0C932-5810-403C-8F01-7C5771DD6097}"/>
          </ac:spMkLst>
        </pc:spChg>
        <pc:spChg chg="mod">
          <ac:chgData name="reza kabir" userId="af3c95a13102d509" providerId="LiveId" clId="{88200EE4-F4B4-49E8-8126-B01E5FCCBE2D}" dt="2020-05-17T09:18:20.811" v="1101" actId="164"/>
          <ac:spMkLst>
            <pc:docMk/>
            <pc:sldMk cId="1978701167" sldId="655"/>
            <ac:spMk id="792" creationId="{FEF1515B-50FE-4291-950F-95F08A1AC754}"/>
          </ac:spMkLst>
        </pc:spChg>
        <pc:spChg chg="mod">
          <ac:chgData name="reza kabir" userId="af3c95a13102d509" providerId="LiveId" clId="{88200EE4-F4B4-49E8-8126-B01E5FCCBE2D}" dt="2020-05-17T09:18:20.811" v="1101" actId="164"/>
          <ac:spMkLst>
            <pc:docMk/>
            <pc:sldMk cId="1978701167" sldId="655"/>
            <ac:spMk id="793" creationId="{6BE5ABE2-9EB7-4152-961C-1D772991D033}"/>
          </ac:spMkLst>
        </pc:spChg>
        <pc:spChg chg="mod">
          <ac:chgData name="reza kabir" userId="af3c95a13102d509" providerId="LiveId" clId="{88200EE4-F4B4-49E8-8126-B01E5FCCBE2D}" dt="2020-05-17T09:18:20.811" v="1101" actId="164"/>
          <ac:spMkLst>
            <pc:docMk/>
            <pc:sldMk cId="1978701167" sldId="655"/>
            <ac:spMk id="794" creationId="{EEC995D7-E434-4364-A65A-EEAD4B35E02E}"/>
          </ac:spMkLst>
        </pc:spChg>
        <pc:spChg chg="mod">
          <ac:chgData name="reza kabir" userId="af3c95a13102d509" providerId="LiveId" clId="{88200EE4-F4B4-49E8-8126-B01E5FCCBE2D}" dt="2020-05-17T09:18:20.811" v="1101" actId="164"/>
          <ac:spMkLst>
            <pc:docMk/>
            <pc:sldMk cId="1978701167" sldId="655"/>
            <ac:spMk id="795" creationId="{AA8E433D-FB64-4948-953E-D0CAE1E5957F}"/>
          </ac:spMkLst>
        </pc:spChg>
        <pc:spChg chg="mod">
          <ac:chgData name="reza kabir" userId="af3c95a13102d509" providerId="LiveId" clId="{88200EE4-F4B4-49E8-8126-B01E5FCCBE2D}" dt="2020-05-17T09:18:20.811" v="1101" actId="164"/>
          <ac:spMkLst>
            <pc:docMk/>
            <pc:sldMk cId="1978701167" sldId="655"/>
            <ac:spMk id="796" creationId="{865F77C2-42AE-490B-84BA-B3E63F4F01F4}"/>
          </ac:spMkLst>
        </pc:spChg>
        <pc:spChg chg="mod">
          <ac:chgData name="reza kabir" userId="af3c95a13102d509" providerId="LiveId" clId="{88200EE4-F4B4-49E8-8126-B01E5FCCBE2D}" dt="2020-05-17T09:18:20.811" v="1101" actId="164"/>
          <ac:spMkLst>
            <pc:docMk/>
            <pc:sldMk cId="1978701167" sldId="655"/>
            <ac:spMk id="797" creationId="{5A30EC8F-AA33-4716-9CF1-21F2C9F99073}"/>
          </ac:spMkLst>
        </pc:spChg>
        <pc:spChg chg="mod">
          <ac:chgData name="reza kabir" userId="af3c95a13102d509" providerId="LiveId" clId="{88200EE4-F4B4-49E8-8126-B01E5FCCBE2D}" dt="2020-05-17T09:18:20.811" v="1101" actId="164"/>
          <ac:spMkLst>
            <pc:docMk/>
            <pc:sldMk cId="1978701167" sldId="655"/>
            <ac:spMk id="798" creationId="{829D230D-DF5E-413E-B071-F1A53AC652F7}"/>
          </ac:spMkLst>
        </pc:spChg>
        <pc:spChg chg="mod">
          <ac:chgData name="reza kabir" userId="af3c95a13102d509" providerId="LiveId" clId="{88200EE4-F4B4-49E8-8126-B01E5FCCBE2D}" dt="2020-05-17T09:18:20.811" v="1101" actId="164"/>
          <ac:spMkLst>
            <pc:docMk/>
            <pc:sldMk cId="1978701167" sldId="655"/>
            <ac:spMk id="799" creationId="{E489B94D-2CF5-4629-A074-4D1C69E1A6E1}"/>
          </ac:spMkLst>
        </pc:spChg>
        <pc:spChg chg="mod">
          <ac:chgData name="reza kabir" userId="af3c95a13102d509" providerId="LiveId" clId="{88200EE4-F4B4-49E8-8126-B01E5FCCBE2D}" dt="2020-05-17T09:18:20.811" v="1101" actId="164"/>
          <ac:spMkLst>
            <pc:docMk/>
            <pc:sldMk cId="1978701167" sldId="655"/>
            <ac:spMk id="800" creationId="{119AB375-46A3-4B00-B2AA-61A829F71DC3}"/>
          </ac:spMkLst>
        </pc:spChg>
        <pc:spChg chg="mod">
          <ac:chgData name="reza kabir" userId="af3c95a13102d509" providerId="LiveId" clId="{88200EE4-F4B4-49E8-8126-B01E5FCCBE2D}" dt="2020-05-17T09:18:20.811" v="1101" actId="164"/>
          <ac:spMkLst>
            <pc:docMk/>
            <pc:sldMk cId="1978701167" sldId="655"/>
            <ac:spMk id="801" creationId="{8D1311FE-922D-488E-9DB0-D063A8A7A1EB}"/>
          </ac:spMkLst>
        </pc:spChg>
        <pc:spChg chg="mod">
          <ac:chgData name="reza kabir" userId="af3c95a13102d509" providerId="LiveId" clId="{88200EE4-F4B4-49E8-8126-B01E5FCCBE2D}" dt="2020-05-17T09:18:20.811" v="1101" actId="164"/>
          <ac:spMkLst>
            <pc:docMk/>
            <pc:sldMk cId="1978701167" sldId="655"/>
            <ac:spMk id="802" creationId="{BE2A08BE-467E-4617-AEA6-D5757E96772B}"/>
          </ac:spMkLst>
        </pc:spChg>
        <pc:spChg chg="mod">
          <ac:chgData name="reza kabir" userId="af3c95a13102d509" providerId="LiveId" clId="{88200EE4-F4B4-49E8-8126-B01E5FCCBE2D}" dt="2020-05-17T09:18:20.811" v="1101" actId="164"/>
          <ac:spMkLst>
            <pc:docMk/>
            <pc:sldMk cId="1978701167" sldId="655"/>
            <ac:spMk id="803" creationId="{79257AD7-C80D-43A7-88A3-BAB2CBF81CA3}"/>
          </ac:spMkLst>
        </pc:spChg>
        <pc:spChg chg="mod">
          <ac:chgData name="reza kabir" userId="af3c95a13102d509" providerId="LiveId" clId="{88200EE4-F4B4-49E8-8126-B01E5FCCBE2D}" dt="2020-05-17T09:18:20.811" v="1101" actId="164"/>
          <ac:spMkLst>
            <pc:docMk/>
            <pc:sldMk cId="1978701167" sldId="655"/>
            <ac:spMk id="804" creationId="{E8154910-EB76-4ED1-9688-61D48F09F1BC}"/>
          </ac:spMkLst>
        </pc:spChg>
        <pc:spChg chg="mod">
          <ac:chgData name="reza kabir" userId="af3c95a13102d509" providerId="LiveId" clId="{88200EE4-F4B4-49E8-8126-B01E5FCCBE2D}" dt="2020-05-17T09:18:20.811" v="1101" actId="164"/>
          <ac:spMkLst>
            <pc:docMk/>
            <pc:sldMk cId="1978701167" sldId="655"/>
            <ac:spMk id="805" creationId="{A339F4D6-B510-4093-BE2A-3DDF445BB130}"/>
          </ac:spMkLst>
        </pc:spChg>
        <pc:spChg chg="mod">
          <ac:chgData name="reza kabir" userId="af3c95a13102d509" providerId="LiveId" clId="{88200EE4-F4B4-49E8-8126-B01E5FCCBE2D}" dt="2020-05-17T09:18:20.811" v="1101" actId="164"/>
          <ac:spMkLst>
            <pc:docMk/>
            <pc:sldMk cId="1978701167" sldId="655"/>
            <ac:spMk id="806" creationId="{4D0B0DC5-FF93-4445-97AA-89CC0857A625}"/>
          </ac:spMkLst>
        </pc:spChg>
        <pc:spChg chg="mod">
          <ac:chgData name="reza kabir" userId="af3c95a13102d509" providerId="LiveId" clId="{88200EE4-F4B4-49E8-8126-B01E5FCCBE2D}" dt="2020-05-17T09:18:20.811" v="1101" actId="164"/>
          <ac:spMkLst>
            <pc:docMk/>
            <pc:sldMk cId="1978701167" sldId="655"/>
            <ac:spMk id="807" creationId="{107A5453-19FB-479D-9872-885A58F7D95F}"/>
          </ac:spMkLst>
        </pc:spChg>
        <pc:spChg chg="mod">
          <ac:chgData name="reza kabir" userId="af3c95a13102d509" providerId="LiveId" clId="{88200EE4-F4B4-49E8-8126-B01E5FCCBE2D}" dt="2020-05-17T09:18:20.811" v="1101" actId="164"/>
          <ac:spMkLst>
            <pc:docMk/>
            <pc:sldMk cId="1978701167" sldId="655"/>
            <ac:spMk id="808" creationId="{568A454C-195E-41AD-8B83-288959CBBF38}"/>
          </ac:spMkLst>
        </pc:spChg>
        <pc:spChg chg="mod">
          <ac:chgData name="reza kabir" userId="af3c95a13102d509" providerId="LiveId" clId="{88200EE4-F4B4-49E8-8126-B01E5FCCBE2D}" dt="2020-05-17T09:18:20.811" v="1101" actId="164"/>
          <ac:spMkLst>
            <pc:docMk/>
            <pc:sldMk cId="1978701167" sldId="655"/>
            <ac:spMk id="809" creationId="{882822B9-70FB-4F3A-83C8-08F5142D13D3}"/>
          </ac:spMkLst>
        </pc:spChg>
        <pc:spChg chg="mod">
          <ac:chgData name="reza kabir" userId="af3c95a13102d509" providerId="LiveId" clId="{88200EE4-F4B4-49E8-8126-B01E5FCCBE2D}" dt="2020-05-17T09:18:20.811" v="1101" actId="164"/>
          <ac:spMkLst>
            <pc:docMk/>
            <pc:sldMk cId="1978701167" sldId="655"/>
            <ac:spMk id="810" creationId="{4BC7D754-F2D6-4FF5-B458-AFC53462FD2B}"/>
          </ac:spMkLst>
        </pc:spChg>
        <pc:spChg chg="mod">
          <ac:chgData name="reza kabir" userId="af3c95a13102d509" providerId="LiveId" clId="{88200EE4-F4B4-49E8-8126-B01E5FCCBE2D}" dt="2020-05-17T09:18:20.811" v="1101" actId="164"/>
          <ac:spMkLst>
            <pc:docMk/>
            <pc:sldMk cId="1978701167" sldId="655"/>
            <ac:spMk id="811" creationId="{70D1B4DD-66F8-49A8-8EA7-F2289ECE4416}"/>
          </ac:spMkLst>
        </pc:spChg>
        <pc:spChg chg="mod">
          <ac:chgData name="reza kabir" userId="af3c95a13102d509" providerId="LiveId" clId="{88200EE4-F4B4-49E8-8126-B01E5FCCBE2D}" dt="2020-05-17T09:18:20.811" v="1101" actId="164"/>
          <ac:spMkLst>
            <pc:docMk/>
            <pc:sldMk cId="1978701167" sldId="655"/>
            <ac:spMk id="812" creationId="{34657612-2715-436C-B46C-AC5693799207}"/>
          </ac:spMkLst>
        </pc:spChg>
        <pc:spChg chg="mod">
          <ac:chgData name="reza kabir" userId="af3c95a13102d509" providerId="LiveId" clId="{88200EE4-F4B4-49E8-8126-B01E5FCCBE2D}" dt="2020-05-17T09:18:20.811" v="1101" actId="164"/>
          <ac:spMkLst>
            <pc:docMk/>
            <pc:sldMk cId="1978701167" sldId="655"/>
            <ac:spMk id="813" creationId="{7512C1E5-8D80-4106-B58B-03D6EF2CA23B}"/>
          </ac:spMkLst>
        </pc:spChg>
        <pc:spChg chg="mod">
          <ac:chgData name="reza kabir" userId="af3c95a13102d509" providerId="LiveId" clId="{88200EE4-F4B4-49E8-8126-B01E5FCCBE2D}" dt="2020-05-17T09:18:20.811" v="1101" actId="164"/>
          <ac:spMkLst>
            <pc:docMk/>
            <pc:sldMk cId="1978701167" sldId="655"/>
            <ac:spMk id="814" creationId="{9D842E2A-4651-4195-9D11-DA8122CA6BE2}"/>
          </ac:spMkLst>
        </pc:spChg>
        <pc:spChg chg="mod">
          <ac:chgData name="reza kabir" userId="af3c95a13102d509" providerId="LiveId" clId="{88200EE4-F4B4-49E8-8126-B01E5FCCBE2D}" dt="2020-05-17T09:18:20.811" v="1101" actId="164"/>
          <ac:spMkLst>
            <pc:docMk/>
            <pc:sldMk cId="1978701167" sldId="655"/>
            <ac:spMk id="815" creationId="{3E922D36-AB55-4157-8DAB-86C57EECB3E5}"/>
          </ac:spMkLst>
        </pc:spChg>
        <pc:spChg chg="mod">
          <ac:chgData name="reza kabir" userId="af3c95a13102d509" providerId="LiveId" clId="{88200EE4-F4B4-49E8-8126-B01E5FCCBE2D}" dt="2020-05-17T09:18:20.811" v="1101" actId="164"/>
          <ac:spMkLst>
            <pc:docMk/>
            <pc:sldMk cId="1978701167" sldId="655"/>
            <ac:spMk id="816" creationId="{2B653AF9-5FB0-4DB7-B6D7-6FFAD24659AB}"/>
          </ac:spMkLst>
        </pc:spChg>
        <pc:spChg chg="mod">
          <ac:chgData name="reza kabir" userId="af3c95a13102d509" providerId="LiveId" clId="{88200EE4-F4B4-49E8-8126-B01E5FCCBE2D}" dt="2020-05-17T09:18:20.811" v="1101" actId="164"/>
          <ac:spMkLst>
            <pc:docMk/>
            <pc:sldMk cId="1978701167" sldId="655"/>
            <ac:spMk id="817" creationId="{27414E55-6B8E-48E8-B82A-325025C39E12}"/>
          </ac:spMkLst>
        </pc:spChg>
        <pc:spChg chg="mod">
          <ac:chgData name="reza kabir" userId="af3c95a13102d509" providerId="LiveId" clId="{88200EE4-F4B4-49E8-8126-B01E5FCCBE2D}" dt="2020-05-17T09:18:20.811" v="1101" actId="164"/>
          <ac:spMkLst>
            <pc:docMk/>
            <pc:sldMk cId="1978701167" sldId="655"/>
            <ac:spMk id="818" creationId="{F368C653-91DD-42E1-B29F-CD906D63A86C}"/>
          </ac:spMkLst>
        </pc:spChg>
        <pc:spChg chg="mod">
          <ac:chgData name="reza kabir" userId="af3c95a13102d509" providerId="LiveId" clId="{88200EE4-F4B4-49E8-8126-B01E5FCCBE2D}" dt="2020-05-17T09:18:20.811" v="1101" actId="164"/>
          <ac:spMkLst>
            <pc:docMk/>
            <pc:sldMk cId="1978701167" sldId="655"/>
            <ac:spMk id="819" creationId="{180ED7BB-71A7-49F5-B56D-88A81089395C}"/>
          </ac:spMkLst>
        </pc:spChg>
        <pc:spChg chg="mod">
          <ac:chgData name="reza kabir" userId="af3c95a13102d509" providerId="LiveId" clId="{88200EE4-F4B4-49E8-8126-B01E5FCCBE2D}" dt="2020-05-17T09:18:20.811" v="1101" actId="164"/>
          <ac:spMkLst>
            <pc:docMk/>
            <pc:sldMk cId="1978701167" sldId="655"/>
            <ac:spMk id="820" creationId="{F83ECC70-BBCD-42A8-846D-A19A8808EA55}"/>
          </ac:spMkLst>
        </pc:spChg>
        <pc:spChg chg="mod">
          <ac:chgData name="reza kabir" userId="af3c95a13102d509" providerId="LiveId" clId="{88200EE4-F4B4-49E8-8126-B01E5FCCBE2D}" dt="2020-05-17T09:18:20.811" v="1101" actId="164"/>
          <ac:spMkLst>
            <pc:docMk/>
            <pc:sldMk cId="1978701167" sldId="655"/>
            <ac:spMk id="821" creationId="{B0BF71E8-A665-44FB-9A95-3E081189E00D}"/>
          </ac:spMkLst>
        </pc:spChg>
        <pc:spChg chg="mod">
          <ac:chgData name="reza kabir" userId="af3c95a13102d509" providerId="LiveId" clId="{88200EE4-F4B4-49E8-8126-B01E5FCCBE2D}" dt="2020-05-17T09:18:20.811" v="1101" actId="164"/>
          <ac:spMkLst>
            <pc:docMk/>
            <pc:sldMk cId="1978701167" sldId="655"/>
            <ac:spMk id="822" creationId="{BB0C0F7C-126F-422E-95E6-C2809F6EF1A2}"/>
          </ac:spMkLst>
        </pc:spChg>
        <pc:spChg chg="mod">
          <ac:chgData name="reza kabir" userId="af3c95a13102d509" providerId="LiveId" clId="{88200EE4-F4B4-49E8-8126-B01E5FCCBE2D}" dt="2020-05-17T09:18:20.811" v="1101" actId="164"/>
          <ac:spMkLst>
            <pc:docMk/>
            <pc:sldMk cId="1978701167" sldId="655"/>
            <ac:spMk id="823" creationId="{678F2FE3-464E-44B4-94E9-C32E33EEC52B}"/>
          </ac:spMkLst>
        </pc:spChg>
        <pc:spChg chg="mod">
          <ac:chgData name="reza kabir" userId="af3c95a13102d509" providerId="LiveId" clId="{88200EE4-F4B4-49E8-8126-B01E5FCCBE2D}" dt="2020-05-17T09:18:20.811" v="1101" actId="164"/>
          <ac:spMkLst>
            <pc:docMk/>
            <pc:sldMk cId="1978701167" sldId="655"/>
            <ac:spMk id="824" creationId="{CF16D5D9-E2A4-4D79-BAC5-C5F0266B7EEA}"/>
          </ac:spMkLst>
        </pc:spChg>
        <pc:spChg chg="mod">
          <ac:chgData name="reza kabir" userId="af3c95a13102d509" providerId="LiveId" clId="{88200EE4-F4B4-49E8-8126-B01E5FCCBE2D}" dt="2020-05-17T09:18:20.811" v="1101" actId="164"/>
          <ac:spMkLst>
            <pc:docMk/>
            <pc:sldMk cId="1978701167" sldId="655"/>
            <ac:spMk id="825" creationId="{75E4ADB1-74B8-4EA9-BA0B-5D8C5AB4922E}"/>
          </ac:spMkLst>
        </pc:spChg>
        <pc:spChg chg="mod">
          <ac:chgData name="reza kabir" userId="af3c95a13102d509" providerId="LiveId" clId="{88200EE4-F4B4-49E8-8126-B01E5FCCBE2D}" dt="2020-05-17T09:18:20.811" v="1101" actId="164"/>
          <ac:spMkLst>
            <pc:docMk/>
            <pc:sldMk cId="1978701167" sldId="655"/>
            <ac:spMk id="826" creationId="{541AC7BC-485D-4E2B-8FE7-4DFB924EAC56}"/>
          </ac:spMkLst>
        </pc:spChg>
        <pc:spChg chg="mod">
          <ac:chgData name="reza kabir" userId="af3c95a13102d509" providerId="LiveId" clId="{88200EE4-F4B4-49E8-8126-B01E5FCCBE2D}" dt="2020-05-17T09:18:20.811" v="1101" actId="164"/>
          <ac:spMkLst>
            <pc:docMk/>
            <pc:sldMk cId="1978701167" sldId="655"/>
            <ac:spMk id="827" creationId="{54D5788B-1738-4BB1-BBBC-5A8C7038A2BB}"/>
          </ac:spMkLst>
        </pc:spChg>
        <pc:spChg chg="mod">
          <ac:chgData name="reza kabir" userId="af3c95a13102d509" providerId="LiveId" clId="{88200EE4-F4B4-49E8-8126-B01E5FCCBE2D}" dt="2020-05-17T09:18:20.811" v="1101" actId="164"/>
          <ac:spMkLst>
            <pc:docMk/>
            <pc:sldMk cId="1978701167" sldId="655"/>
            <ac:spMk id="828" creationId="{E048BF17-A565-409C-A05B-3A34B16EDDD6}"/>
          </ac:spMkLst>
        </pc:spChg>
        <pc:spChg chg="mod">
          <ac:chgData name="reza kabir" userId="af3c95a13102d509" providerId="LiveId" clId="{88200EE4-F4B4-49E8-8126-B01E5FCCBE2D}" dt="2020-05-17T09:18:20.811" v="1101" actId="164"/>
          <ac:spMkLst>
            <pc:docMk/>
            <pc:sldMk cId="1978701167" sldId="655"/>
            <ac:spMk id="829" creationId="{053826A9-FF38-423A-8B11-8BA9E848A551}"/>
          </ac:spMkLst>
        </pc:spChg>
        <pc:spChg chg="mod">
          <ac:chgData name="reza kabir" userId="af3c95a13102d509" providerId="LiveId" clId="{88200EE4-F4B4-49E8-8126-B01E5FCCBE2D}" dt="2020-05-17T09:18:20.811" v="1101" actId="164"/>
          <ac:spMkLst>
            <pc:docMk/>
            <pc:sldMk cId="1978701167" sldId="655"/>
            <ac:spMk id="830" creationId="{4409D5F6-0ED8-4DEB-BAAF-F962E75F7A11}"/>
          </ac:spMkLst>
        </pc:spChg>
        <pc:spChg chg="mod">
          <ac:chgData name="reza kabir" userId="af3c95a13102d509" providerId="LiveId" clId="{88200EE4-F4B4-49E8-8126-B01E5FCCBE2D}" dt="2020-05-17T09:18:20.811" v="1101" actId="164"/>
          <ac:spMkLst>
            <pc:docMk/>
            <pc:sldMk cId="1978701167" sldId="655"/>
            <ac:spMk id="831" creationId="{4CBCD979-260F-49CB-A282-54D91117BBC7}"/>
          </ac:spMkLst>
        </pc:spChg>
        <pc:spChg chg="mod">
          <ac:chgData name="reza kabir" userId="af3c95a13102d509" providerId="LiveId" clId="{88200EE4-F4B4-49E8-8126-B01E5FCCBE2D}" dt="2020-05-17T09:18:20.811" v="1101" actId="164"/>
          <ac:spMkLst>
            <pc:docMk/>
            <pc:sldMk cId="1978701167" sldId="655"/>
            <ac:spMk id="832" creationId="{6DB7DD1E-17A9-4529-A693-6FDB065CE978}"/>
          </ac:spMkLst>
        </pc:spChg>
        <pc:spChg chg="mod">
          <ac:chgData name="reza kabir" userId="af3c95a13102d509" providerId="LiveId" clId="{88200EE4-F4B4-49E8-8126-B01E5FCCBE2D}" dt="2020-05-17T09:18:20.811" v="1101" actId="164"/>
          <ac:spMkLst>
            <pc:docMk/>
            <pc:sldMk cId="1978701167" sldId="655"/>
            <ac:spMk id="833" creationId="{7F5C8BB5-82DF-414A-8D25-C927F29DAC66}"/>
          </ac:spMkLst>
        </pc:spChg>
        <pc:spChg chg="mod">
          <ac:chgData name="reza kabir" userId="af3c95a13102d509" providerId="LiveId" clId="{88200EE4-F4B4-49E8-8126-B01E5FCCBE2D}" dt="2020-05-17T09:18:20.811" v="1101" actId="164"/>
          <ac:spMkLst>
            <pc:docMk/>
            <pc:sldMk cId="1978701167" sldId="655"/>
            <ac:spMk id="834" creationId="{C7A7172B-4C7C-4CFA-8AC0-EC5CB91AC619}"/>
          </ac:spMkLst>
        </pc:spChg>
        <pc:spChg chg="mod">
          <ac:chgData name="reza kabir" userId="af3c95a13102d509" providerId="LiveId" clId="{88200EE4-F4B4-49E8-8126-B01E5FCCBE2D}" dt="2020-05-17T09:18:20.811" v="1101" actId="164"/>
          <ac:spMkLst>
            <pc:docMk/>
            <pc:sldMk cId="1978701167" sldId="655"/>
            <ac:spMk id="835" creationId="{5A331400-737F-44F6-9667-E316F3BF1A91}"/>
          </ac:spMkLst>
        </pc:spChg>
        <pc:spChg chg="mod">
          <ac:chgData name="reza kabir" userId="af3c95a13102d509" providerId="LiveId" clId="{88200EE4-F4B4-49E8-8126-B01E5FCCBE2D}" dt="2020-05-17T09:18:20.811" v="1101" actId="164"/>
          <ac:spMkLst>
            <pc:docMk/>
            <pc:sldMk cId="1978701167" sldId="655"/>
            <ac:spMk id="836" creationId="{41537569-F72C-4999-B1D1-0BF99F3D6208}"/>
          </ac:spMkLst>
        </pc:spChg>
        <pc:spChg chg="mod">
          <ac:chgData name="reza kabir" userId="af3c95a13102d509" providerId="LiveId" clId="{88200EE4-F4B4-49E8-8126-B01E5FCCBE2D}" dt="2020-05-17T09:18:20.811" v="1101" actId="164"/>
          <ac:spMkLst>
            <pc:docMk/>
            <pc:sldMk cId="1978701167" sldId="655"/>
            <ac:spMk id="837" creationId="{A18939C3-E3AE-4D7C-8382-7F2A68CDF798}"/>
          </ac:spMkLst>
        </pc:spChg>
        <pc:spChg chg="mod">
          <ac:chgData name="reza kabir" userId="af3c95a13102d509" providerId="LiveId" clId="{88200EE4-F4B4-49E8-8126-B01E5FCCBE2D}" dt="2020-05-17T09:18:20.811" v="1101" actId="164"/>
          <ac:spMkLst>
            <pc:docMk/>
            <pc:sldMk cId="1978701167" sldId="655"/>
            <ac:spMk id="838" creationId="{8101D774-9887-4761-9A30-B78D7F8B4EBD}"/>
          </ac:spMkLst>
        </pc:spChg>
        <pc:spChg chg="mod">
          <ac:chgData name="reza kabir" userId="af3c95a13102d509" providerId="LiveId" clId="{88200EE4-F4B4-49E8-8126-B01E5FCCBE2D}" dt="2020-05-17T09:18:20.811" v="1101" actId="164"/>
          <ac:spMkLst>
            <pc:docMk/>
            <pc:sldMk cId="1978701167" sldId="655"/>
            <ac:spMk id="839" creationId="{BFB5639B-7B08-4207-88A4-BFDBCE92AD3C}"/>
          </ac:spMkLst>
        </pc:spChg>
        <pc:spChg chg="mod">
          <ac:chgData name="reza kabir" userId="af3c95a13102d509" providerId="LiveId" clId="{88200EE4-F4B4-49E8-8126-B01E5FCCBE2D}" dt="2020-05-17T09:18:20.811" v="1101" actId="164"/>
          <ac:spMkLst>
            <pc:docMk/>
            <pc:sldMk cId="1978701167" sldId="655"/>
            <ac:spMk id="840" creationId="{DFAABB85-029D-4774-BA16-0CB1006AA179}"/>
          </ac:spMkLst>
        </pc:spChg>
        <pc:spChg chg="mod">
          <ac:chgData name="reza kabir" userId="af3c95a13102d509" providerId="LiveId" clId="{88200EE4-F4B4-49E8-8126-B01E5FCCBE2D}" dt="2020-05-17T09:18:20.811" v="1101" actId="164"/>
          <ac:spMkLst>
            <pc:docMk/>
            <pc:sldMk cId="1978701167" sldId="655"/>
            <ac:spMk id="841" creationId="{8665B04F-BB6B-415F-B266-338A5F4F5326}"/>
          </ac:spMkLst>
        </pc:spChg>
        <pc:spChg chg="mod">
          <ac:chgData name="reza kabir" userId="af3c95a13102d509" providerId="LiveId" clId="{88200EE4-F4B4-49E8-8126-B01E5FCCBE2D}" dt="2020-05-17T09:18:20.811" v="1101" actId="164"/>
          <ac:spMkLst>
            <pc:docMk/>
            <pc:sldMk cId="1978701167" sldId="655"/>
            <ac:spMk id="842" creationId="{D735EC9A-FC1E-491A-AA35-430EDD5DD9B5}"/>
          </ac:spMkLst>
        </pc:spChg>
        <pc:spChg chg="mod">
          <ac:chgData name="reza kabir" userId="af3c95a13102d509" providerId="LiveId" clId="{88200EE4-F4B4-49E8-8126-B01E5FCCBE2D}" dt="2020-05-17T09:18:20.811" v="1101" actId="164"/>
          <ac:spMkLst>
            <pc:docMk/>
            <pc:sldMk cId="1978701167" sldId="655"/>
            <ac:spMk id="843" creationId="{5731D887-12C1-4F2C-8553-FE666678AB70}"/>
          </ac:spMkLst>
        </pc:spChg>
        <pc:spChg chg="mod">
          <ac:chgData name="reza kabir" userId="af3c95a13102d509" providerId="LiveId" clId="{88200EE4-F4B4-49E8-8126-B01E5FCCBE2D}" dt="2020-05-17T09:18:20.811" v="1101" actId="164"/>
          <ac:spMkLst>
            <pc:docMk/>
            <pc:sldMk cId="1978701167" sldId="655"/>
            <ac:spMk id="844" creationId="{AD5AB632-5187-468C-89B3-7B910D1149D8}"/>
          </ac:spMkLst>
        </pc:spChg>
        <pc:spChg chg="mod">
          <ac:chgData name="reza kabir" userId="af3c95a13102d509" providerId="LiveId" clId="{88200EE4-F4B4-49E8-8126-B01E5FCCBE2D}" dt="2020-05-17T09:18:20.811" v="1101" actId="164"/>
          <ac:spMkLst>
            <pc:docMk/>
            <pc:sldMk cId="1978701167" sldId="655"/>
            <ac:spMk id="845" creationId="{9574D17F-7828-4330-80C6-4B8CAE7315EC}"/>
          </ac:spMkLst>
        </pc:spChg>
        <pc:spChg chg="mod">
          <ac:chgData name="reza kabir" userId="af3c95a13102d509" providerId="LiveId" clId="{88200EE4-F4B4-49E8-8126-B01E5FCCBE2D}" dt="2020-05-17T09:18:20.811" v="1101" actId="164"/>
          <ac:spMkLst>
            <pc:docMk/>
            <pc:sldMk cId="1978701167" sldId="655"/>
            <ac:spMk id="846" creationId="{AA342E05-A02E-4201-BB7C-BD6E540B6BE4}"/>
          </ac:spMkLst>
        </pc:spChg>
        <pc:spChg chg="mod">
          <ac:chgData name="reza kabir" userId="af3c95a13102d509" providerId="LiveId" clId="{88200EE4-F4B4-49E8-8126-B01E5FCCBE2D}" dt="2020-05-17T09:18:20.811" v="1101" actId="164"/>
          <ac:spMkLst>
            <pc:docMk/>
            <pc:sldMk cId="1978701167" sldId="655"/>
            <ac:spMk id="847" creationId="{FBBCCF3E-45B6-4D20-9A1C-D7B2C811FB93}"/>
          </ac:spMkLst>
        </pc:spChg>
        <pc:spChg chg="mod">
          <ac:chgData name="reza kabir" userId="af3c95a13102d509" providerId="LiveId" clId="{88200EE4-F4B4-49E8-8126-B01E5FCCBE2D}" dt="2020-05-17T09:18:20.811" v="1101" actId="164"/>
          <ac:spMkLst>
            <pc:docMk/>
            <pc:sldMk cId="1978701167" sldId="655"/>
            <ac:spMk id="848" creationId="{B606C4A6-480C-41CF-98CE-85DD4E8E5B3D}"/>
          </ac:spMkLst>
        </pc:spChg>
        <pc:spChg chg="mod">
          <ac:chgData name="reza kabir" userId="af3c95a13102d509" providerId="LiveId" clId="{88200EE4-F4B4-49E8-8126-B01E5FCCBE2D}" dt="2020-05-17T09:18:20.811" v="1101" actId="164"/>
          <ac:spMkLst>
            <pc:docMk/>
            <pc:sldMk cId="1978701167" sldId="655"/>
            <ac:spMk id="849" creationId="{74FB9E60-519F-45AD-BC58-1D997FCA8470}"/>
          </ac:spMkLst>
        </pc:spChg>
        <pc:spChg chg="mod">
          <ac:chgData name="reza kabir" userId="af3c95a13102d509" providerId="LiveId" clId="{88200EE4-F4B4-49E8-8126-B01E5FCCBE2D}" dt="2020-05-17T09:18:20.811" v="1101" actId="164"/>
          <ac:spMkLst>
            <pc:docMk/>
            <pc:sldMk cId="1978701167" sldId="655"/>
            <ac:spMk id="850" creationId="{72F3BB32-027B-4615-9C19-32E4CB982FB2}"/>
          </ac:spMkLst>
        </pc:spChg>
        <pc:spChg chg="mod">
          <ac:chgData name="reza kabir" userId="af3c95a13102d509" providerId="LiveId" clId="{88200EE4-F4B4-49E8-8126-B01E5FCCBE2D}" dt="2020-05-17T09:18:20.811" v="1101" actId="164"/>
          <ac:spMkLst>
            <pc:docMk/>
            <pc:sldMk cId="1978701167" sldId="655"/>
            <ac:spMk id="851" creationId="{3F9F741E-3C38-49E7-9CED-09B004D37F82}"/>
          </ac:spMkLst>
        </pc:spChg>
        <pc:spChg chg="mod">
          <ac:chgData name="reza kabir" userId="af3c95a13102d509" providerId="LiveId" clId="{88200EE4-F4B4-49E8-8126-B01E5FCCBE2D}" dt="2020-05-17T09:18:20.811" v="1101" actId="164"/>
          <ac:spMkLst>
            <pc:docMk/>
            <pc:sldMk cId="1978701167" sldId="655"/>
            <ac:spMk id="852" creationId="{315F0C47-FF6F-4E6A-B28E-D09A52C72950}"/>
          </ac:spMkLst>
        </pc:spChg>
        <pc:spChg chg="mod">
          <ac:chgData name="reza kabir" userId="af3c95a13102d509" providerId="LiveId" clId="{88200EE4-F4B4-49E8-8126-B01E5FCCBE2D}" dt="2020-05-17T09:18:20.811" v="1101" actId="164"/>
          <ac:spMkLst>
            <pc:docMk/>
            <pc:sldMk cId="1978701167" sldId="655"/>
            <ac:spMk id="853" creationId="{745C304F-33B6-4DA9-9979-556E58174907}"/>
          </ac:spMkLst>
        </pc:spChg>
        <pc:spChg chg="mod">
          <ac:chgData name="reza kabir" userId="af3c95a13102d509" providerId="LiveId" clId="{88200EE4-F4B4-49E8-8126-B01E5FCCBE2D}" dt="2020-05-17T09:18:20.811" v="1101" actId="164"/>
          <ac:spMkLst>
            <pc:docMk/>
            <pc:sldMk cId="1978701167" sldId="655"/>
            <ac:spMk id="854" creationId="{49AD5C66-72DF-4CF2-8E38-F25C3865BA27}"/>
          </ac:spMkLst>
        </pc:spChg>
        <pc:spChg chg="mod">
          <ac:chgData name="reza kabir" userId="af3c95a13102d509" providerId="LiveId" clId="{88200EE4-F4B4-49E8-8126-B01E5FCCBE2D}" dt="2020-05-17T09:18:20.811" v="1101" actId="164"/>
          <ac:spMkLst>
            <pc:docMk/>
            <pc:sldMk cId="1978701167" sldId="655"/>
            <ac:spMk id="855" creationId="{506F0CF3-E86A-4432-849D-997CC93E3E74}"/>
          </ac:spMkLst>
        </pc:spChg>
        <pc:spChg chg="mod">
          <ac:chgData name="reza kabir" userId="af3c95a13102d509" providerId="LiveId" clId="{88200EE4-F4B4-49E8-8126-B01E5FCCBE2D}" dt="2020-05-17T09:18:20.811" v="1101" actId="164"/>
          <ac:spMkLst>
            <pc:docMk/>
            <pc:sldMk cId="1978701167" sldId="655"/>
            <ac:spMk id="856" creationId="{8C368973-BDF2-4271-9C62-749FBA1708C5}"/>
          </ac:spMkLst>
        </pc:spChg>
        <pc:spChg chg="mod">
          <ac:chgData name="reza kabir" userId="af3c95a13102d509" providerId="LiveId" clId="{88200EE4-F4B4-49E8-8126-B01E5FCCBE2D}" dt="2020-05-17T09:18:20.811" v="1101" actId="164"/>
          <ac:spMkLst>
            <pc:docMk/>
            <pc:sldMk cId="1978701167" sldId="655"/>
            <ac:spMk id="857" creationId="{DCA6D3A8-CD6B-45F7-8D95-AA158D4A9664}"/>
          </ac:spMkLst>
        </pc:spChg>
        <pc:spChg chg="mod">
          <ac:chgData name="reza kabir" userId="af3c95a13102d509" providerId="LiveId" clId="{88200EE4-F4B4-49E8-8126-B01E5FCCBE2D}" dt="2020-05-17T09:18:20.811" v="1101" actId="164"/>
          <ac:spMkLst>
            <pc:docMk/>
            <pc:sldMk cId="1978701167" sldId="655"/>
            <ac:spMk id="858" creationId="{AB1752E2-981F-457D-AA47-C738105D8AB8}"/>
          </ac:spMkLst>
        </pc:spChg>
        <pc:spChg chg="mod">
          <ac:chgData name="reza kabir" userId="af3c95a13102d509" providerId="LiveId" clId="{88200EE4-F4B4-49E8-8126-B01E5FCCBE2D}" dt="2020-05-17T09:18:20.811" v="1101" actId="164"/>
          <ac:spMkLst>
            <pc:docMk/>
            <pc:sldMk cId="1978701167" sldId="655"/>
            <ac:spMk id="859" creationId="{C245E939-7F37-4974-A4C5-43E55761BCA5}"/>
          </ac:spMkLst>
        </pc:spChg>
        <pc:spChg chg="mod">
          <ac:chgData name="reza kabir" userId="af3c95a13102d509" providerId="LiveId" clId="{88200EE4-F4B4-49E8-8126-B01E5FCCBE2D}" dt="2020-05-17T09:18:20.811" v="1101" actId="164"/>
          <ac:spMkLst>
            <pc:docMk/>
            <pc:sldMk cId="1978701167" sldId="655"/>
            <ac:spMk id="860" creationId="{FFCF9A94-5AE0-4D63-ABA3-955756FA268A}"/>
          </ac:spMkLst>
        </pc:spChg>
        <pc:spChg chg="mod">
          <ac:chgData name="reza kabir" userId="af3c95a13102d509" providerId="LiveId" clId="{88200EE4-F4B4-49E8-8126-B01E5FCCBE2D}" dt="2020-05-17T09:18:20.811" v="1101" actId="164"/>
          <ac:spMkLst>
            <pc:docMk/>
            <pc:sldMk cId="1978701167" sldId="655"/>
            <ac:spMk id="861" creationId="{D41378EC-250A-46C5-A983-D520CEBDD0E3}"/>
          </ac:spMkLst>
        </pc:spChg>
        <pc:spChg chg="mod">
          <ac:chgData name="reza kabir" userId="af3c95a13102d509" providerId="LiveId" clId="{88200EE4-F4B4-49E8-8126-B01E5FCCBE2D}" dt="2020-05-17T09:18:20.811" v="1101" actId="164"/>
          <ac:spMkLst>
            <pc:docMk/>
            <pc:sldMk cId="1978701167" sldId="655"/>
            <ac:spMk id="862" creationId="{232ADE01-A654-44BA-BF62-D03253D6C2B1}"/>
          </ac:spMkLst>
        </pc:spChg>
        <pc:spChg chg="mod">
          <ac:chgData name="reza kabir" userId="af3c95a13102d509" providerId="LiveId" clId="{88200EE4-F4B4-49E8-8126-B01E5FCCBE2D}" dt="2020-05-17T09:18:20.811" v="1101" actId="164"/>
          <ac:spMkLst>
            <pc:docMk/>
            <pc:sldMk cId="1978701167" sldId="655"/>
            <ac:spMk id="863" creationId="{38B3BD85-D29A-433A-BABD-9D9090E56615}"/>
          </ac:spMkLst>
        </pc:spChg>
        <pc:spChg chg="mod">
          <ac:chgData name="reza kabir" userId="af3c95a13102d509" providerId="LiveId" clId="{88200EE4-F4B4-49E8-8126-B01E5FCCBE2D}" dt="2020-05-17T09:18:20.811" v="1101" actId="164"/>
          <ac:spMkLst>
            <pc:docMk/>
            <pc:sldMk cId="1978701167" sldId="655"/>
            <ac:spMk id="864" creationId="{4197CE7D-4FBF-4352-B11F-F64D72AFE4D5}"/>
          </ac:spMkLst>
        </pc:spChg>
        <pc:spChg chg="mod">
          <ac:chgData name="reza kabir" userId="af3c95a13102d509" providerId="LiveId" clId="{88200EE4-F4B4-49E8-8126-B01E5FCCBE2D}" dt="2020-05-17T09:18:20.811" v="1101" actId="164"/>
          <ac:spMkLst>
            <pc:docMk/>
            <pc:sldMk cId="1978701167" sldId="655"/>
            <ac:spMk id="865" creationId="{68C94531-B173-4C95-8717-05A5760FC29C}"/>
          </ac:spMkLst>
        </pc:spChg>
        <pc:spChg chg="mod">
          <ac:chgData name="reza kabir" userId="af3c95a13102d509" providerId="LiveId" clId="{88200EE4-F4B4-49E8-8126-B01E5FCCBE2D}" dt="2020-05-17T09:18:20.811" v="1101" actId="164"/>
          <ac:spMkLst>
            <pc:docMk/>
            <pc:sldMk cId="1978701167" sldId="655"/>
            <ac:spMk id="866" creationId="{3B282024-7D80-47D4-8A46-99DF95E549A8}"/>
          </ac:spMkLst>
        </pc:spChg>
        <pc:spChg chg="mod">
          <ac:chgData name="reza kabir" userId="af3c95a13102d509" providerId="LiveId" clId="{88200EE4-F4B4-49E8-8126-B01E5FCCBE2D}" dt="2020-05-17T09:18:20.811" v="1101" actId="164"/>
          <ac:spMkLst>
            <pc:docMk/>
            <pc:sldMk cId="1978701167" sldId="655"/>
            <ac:spMk id="867" creationId="{FC145A6C-1CFD-4C4A-A73C-11F5771EEBD6}"/>
          </ac:spMkLst>
        </pc:spChg>
        <pc:spChg chg="mod">
          <ac:chgData name="reza kabir" userId="af3c95a13102d509" providerId="LiveId" clId="{88200EE4-F4B4-49E8-8126-B01E5FCCBE2D}" dt="2020-05-17T09:18:20.811" v="1101" actId="164"/>
          <ac:spMkLst>
            <pc:docMk/>
            <pc:sldMk cId="1978701167" sldId="655"/>
            <ac:spMk id="868" creationId="{B7432D22-C409-4768-A460-1239D192BB70}"/>
          </ac:spMkLst>
        </pc:spChg>
        <pc:spChg chg="mod">
          <ac:chgData name="reza kabir" userId="af3c95a13102d509" providerId="LiveId" clId="{88200EE4-F4B4-49E8-8126-B01E5FCCBE2D}" dt="2020-05-17T09:18:20.811" v="1101" actId="164"/>
          <ac:spMkLst>
            <pc:docMk/>
            <pc:sldMk cId="1978701167" sldId="655"/>
            <ac:spMk id="869" creationId="{B157D869-16AB-4973-A3A0-3236BB2054ED}"/>
          </ac:spMkLst>
        </pc:spChg>
        <pc:spChg chg="mod">
          <ac:chgData name="reza kabir" userId="af3c95a13102d509" providerId="LiveId" clId="{88200EE4-F4B4-49E8-8126-B01E5FCCBE2D}" dt="2020-05-17T09:18:20.811" v="1101" actId="164"/>
          <ac:spMkLst>
            <pc:docMk/>
            <pc:sldMk cId="1978701167" sldId="655"/>
            <ac:spMk id="870" creationId="{A3D0BBC2-E55E-49E8-8C8F-FB705AE74F51}"/>
          </ac:spMkLst>
        </pc:spChg>
        <pc:spChg chg="mod">
          <ac:chgData name="reza kabir" userId="af3c95a13102d509" providerId="LiveId" clId="{88200EE4-F4B4-49E8-8126-B01E5FCCBE2D}" dt="2020-05-17T09:18:20.811" v="1101" actId="164"/>
          <ac:spMkLst>
            <pc:docMk/>
            <pc:sldMk cId="1978701167" sldId="655"/>
            <ac:spMk id="871" creationId="{DFD18305-E4E5-463B-A993-8EC348359F36}"/>
          </ac:spMkLst>
        </pc:spChg>
        <pc:spChg chg="mod">
          <ac:chgData name="reza kabir" userId="af3c95a13102d509" providerId="LiveId" clId="{88200EE4-F4B4-49E8-8126-B01E5FCCBE2D}" dt="2020-05-17T09:18:20.811" v="1101" actId="164"/>
          <ac:spMkLst>
            <pc:docMk/>
            <pc:sldMk cId="1978701167" sldId="655"/>
            <ac:spMk id="872" creationId="{C46B18F3-56FF-4662-A665-4405CF8FDAFF}"/>
          </ac:spMkLst>
        </pc:spChg>
        <pc:spChg chg="mod">
          <ac:chgData name="reza kabir" userId="af3c95a13102d509" providerId="LiveId" clId="{88200EE4-F4B4-49E8-8126-B01E5FCCBE2D}" dt="2020-05-17T09:18:20.811" v="1101" actId="164"/>
          <ac:spMkLst>
            <pc:docMk/>
            <pc:sldMk cId="1978701167" sldId="655"/>
            <ac:spMk id="873" creationId="{C6095E1A-3CA5-4D1B-8A39-CD93B80DEEFB}"/>
          </ac:spMkLst>
        </pc:spChg>
        <pc:spChg chg="mod">
          <ac:chgData name="reza kabir" userId="af3c95a13102d509" providerId="LiveId" clId="{88200EE4-F4B4-49E8-8126-B01E5FCCBE2D}" dt="2020-05-17T09:18:20.811" v="1101" actId="164"/>
          <ac:spMkLst>
            <pc:docMk/>
            <pc:sldMk cId="1978701167" sldId="655"/>
            <ac:spMk id="874" creationId="{01678B18-108D-40A0-A2D7-2133AA30AFD2}"/>
          </ac:spMkLst>
        </pc:spChg>
        <pc:spChg chg="mod">
          <ac:chgData name="reza kabir" userId="af3c95a13102d509" providerId="LiveId" clId="{88200EE4-F4B4-49E8-8126-B01E5FCCBE2D}" dt="2020-05-17T09:18:20.811" v="1101" actId="164"/>
          <ac:spMkLst>
            <pc:docMk/>
            <pc:sldMk cId="1978701167" sldId="655"/>
            <ac:spMk id="875" creationId="{E154DCFA-4D9C-42D4-89CB-2F4C38AC4B23}"/>
          </ac:spMkLst>
        </pc:spChg>
        <pc:spChg chg="mod">
          <ac:chgData name="reza kabir" userId="af3c95a13102d509" providerId="LiveId" clId="{88200EE4-F4B4-49E8-8126-B01E5FCCBE2D}" dt="2020-05-17T09:18:20.811" v="1101" actId="164"/>
          <ac:spMkLst>
            <pc:docMk/>
            <pc:sldMk cId="1978701167" sldId="655"/>
            <ac:spMk id="876" creationId="{8D301F40-66A3-405C-B1A5-54F9C8C95D7F}"/>
          </ac:spMkLst>
        </pc:spChg>
        <pc:spChg chg="mod">
          <ac:chgData name="reza kabir" userId="af3c95a13102d509" providerId="LiveId" clId="{88200EE4-F4B4-49E8-8126-B01E5FCCBE2D}" dt="2020-05-17T09:18:20.811" v="1101" actId="164"/>
          <ac:spMkLst>
            <pc:docMk/>
            <pc:sldMk cId="1978701167" sldId="655"/>
            <ac:spMk id="877" creationId="{8269F1DB-26FB-456B-BE18-78EDAB144339}"/>
          </ac:spMkLst>
        </pc:spChg>
        <pc:spChg chg="mod">
          <ac:chgData name="reza kabir" userId="af3c95a13102d509" providerId="LiveId" clId="{88200EE4-F4B4-49E8-8126-B01E5FCCBE2D}" dt="2020-05-17T09:18:20.811" v="1101" actId="164"/>
          <ac:spMkLst>
            <pc:docMk/>
            <pc:sldMk cId="1978701167" sldId="655"/>
            <ac:spMk id="878" creationId="{F68B98C8-E2F6-4D2E-A08F-F581040E0B7E}"/>
          </ac:spMkLst>
        </pc:spChg>
        <pc:spChg chg="mod">
          <ac:chgData name="reza kabir" userId="af3c95a13102d509" providerId="LiveId" clId="{88200EE4-F4B4-49E8-8126-B01E5FCCBE2D}" dt="2020-05-17T09:18:20.811" v="1101" actId="164"/>
          <ac:spMkLst>
            <pc:docMk/>
            <pc:sldMk cId="1978701167" sldId="655"/>
            <ac:spMk id="879" creationId="{DB8EEB7A-A22B-4DF6-90EF-98FB4F63CCCC}"/>
          </ac:spMkLst>
        </pc:spChg>
        <pc:spChg chg="mod">
          <ac:chgData name="reza kabir" userId="af3c95a13102d509" providerId="LiveId" clId="{88200EE4-F4B4-49E8-8126-B01E5FCCBE2D}" dt="2020-05-17T09:18:20.811" v="1101" actId="164"/>
          <ac:spMkLst>
            <pc:docMk/>
            <pc:sldMk cId="1978701167" sldId="655"/>
            <ac:spMk id="880" creationId="{FC54B47D-364F-4AA5-9206-706D408422AE}"/>
          </ac:spMkLst>
        </pc:spChg>
        <pc:spChg chg="mod">
          <ac:chgData name="reza kabir" userId="af3c95a13102d509" providerId="LiveId" clId="{88200EE4-F4B4-49E8-8126-B01E5FCCBE2D}" dt="2020-05-17T09:18:20.811" v="1101" actId="164"/>
          <ac:spMkLst>
            <pc:docMk/>
            <pc:sldMk cId="1978701167" sldId="655"/>
            <ac:spMk id="881" creationId="{C27B2D17-BE9C-49F8-8D86-74BE2FC7B829}"/>
          </ac:spMkLst>
        </pc:spChg>
        <pc:spChg chg="mod">
          <ac:chgData name="reza kabir" userId="af3c95a13102d509" providerId="LiveId" clId="{88200EE4-F4B4-49E8-8126-B01E5FCCBE2D}" dt="2020-05-17T09:18:20.811" v="1101" actId="164"/>
          <ac:spMkLst>
            <pc:docMk/>
            <pc:sldMk cId="1978701167" sldId="655"/>
            <ac:spMk id="882" creationId="{5907B639-1412-446D-AF1A-CC18F5A8CA6A}"/>
          </ac:spMkLst>
        </pc:spChg>
        <pc:spChg chg="mod">
          <ac:chgData name="reza kabir" userId="af3c95a13102d509" providerId="LiveId" clId="{88200EE4-F4B4-49E8-8126-B01E5FCCBE2D}" dt="2020-05-17T09:18:20.811" v="1101" actId="164"/>
          <ac:spMkLst>
            <pc:docMk/>
            <pc:sldMk cId="1978701167" sldId="655"/>
            <ac:spMk id="883" creationId="{DDA94990-5C9F-460A-B4E6-347B4C4D2663}"/>
          </ac:spMkLst>
        </pc:spChg>
        <pc:spChg chg="mod">
          <ac:chgData name="reza kabir" userId="af3c95a13102d509" providerId="LiveId" clId="{88200EE4-F4B4-49E8-8126-B01E5FCCBE2D}" dt="2020-05-17T09:18:20.811" v="1101" actId="164"/>
          <ac:spMkLst>
            <pc:docMk/>
            <pc:sldMk cId="1978701167" sldId="655"/>
            <ac:spMk id="884" creationId="{D3D771B3-32CA-49EC-96DF-6F87D8F2FB6B}"/>
          </ac:spMkLst>
        </pc:spChg>
        <pc:spChg chg="mod">
          <ac:chgData name="reza kabir" userId="af3c95a13102d509" providerId="LiveId" clId="{88200EE4-F4B4-49E8-8126-B01E5FCCBE2D}" dt="2020-05-17T09:18:20.811" v="1101" actId="164"/>
          <ac:spMkLst>
            <pc:docMk/>
            <pc:sldMk cId="1978701167" sldId="655"/>
            <ac:spMk id="885" creationId="{A1CA5D9E-B862-4AE9-8AF2-BB2A265880D6}"/>
          </ac:spMkLst>
        </pc:spChg>
        <pc:spChg chg="mod">
          <ac:chgData name="reza kabir" userId="af3c95a13102d509" providerId="LiveId" clId="{88200EE4-F4B4-49E8-8126-B01E5FCCBE2D}" dt="2020-05-17T09:18:20.811" v="1101" actId="164"/>
          <ac:spMkLst>
            <pc:docMk/>
            <pc:sldMk cId="1978701167" sldId="655"/>
            <ac:spMk id="886" creationId="{10A753D1-DA02-4BD2-B6C2-7800BEDA6090}"/>
          </ac:spMkLst>
        </pc:spChg>
        <pc:spChg chg="mod">
          <ac:chgData name="reza kabir" userId="af3c95a13102d509" providerId="LiveId" clId="{88200EE4-F4B4-49E8-8126-B01E5FCCBE2D}" dt="2020-05-17T09:18:20.811" v="1101" actId="164"/>
          <ac:spMkLst>
            <pc:docMk/>
            <pc:sldMk cId="1978701167" sldId="655"/>
            <ac:spMk id="887" creationId="{97A4BC90-4D64-4667-9A27-F36F0A7292C6}"/>
          </ac:spMkLst>
        </pc:spChg>
        <pc:spChg chg="mod">
          <ac:chgData name="reza kabir" userId="af3c95a13102d509" providerId="LiveId" clId="{88200EE4-F4B4-49E8-8126-B01E5FCCBE2D}" dt="2020-05-17T09:18:20.811" v="1101" actId="164"/>
          <ac:spMkLst>
            <pc:docMk/>
            <pc:sldMk cId="1978701167" sldId="655"/>
            <ac:spMk id="888" creationId="{080DFFF7-E250-460F-8A0F-5F7121C93A70}"/>
          </ac:spMkLst>
        </pc:spChg>
        <pc:spChg chg="mod">
          <ac:chgData name="reza kabir" userId="af3c95a13102d509" providerId="LiveId" clId="{88200EE4-F4B4-49E8-8126-B01E5FCCBE2D}" dt="2020-05-17T09:18:20.811" v="1101" actId="164"/>
          <ac:spMkLst>
            <pc:docMk/>
            <pc:sldMk cId="1978701167" sldId="655"/>
            <ac:spMk id="889" creationId="{D870F5EB-C75C-4C38-8D99-3BA14A1892C9}"/>
          </ac:spMkLst>
        </pc:spChg>
        <pc:spChg chg="mod">
          <ac:chgData name="reza kabir" userId="af3c95a13102d509" providerId="LiveId" clId="{88200EE4-F4B4-49E8-8126-B01E5FCCBE2D}" dt="2020-05-17T09:18:20.811" v="1101" actId="164"/>
          <ac:spMkLst>
            <pc:docMk/>
            <pc:sldMk cId="1978701167" sldId="655"/>
            <ac:spMk id="890" creationId="{7191E17D-4DDF-4107-AD19-1EA54808A7CD}"/>
          </ac:spMkLst>
        </pc:spChg>
        <pc:spChg chg="mod">
          <ac:chgData name="reza kabir" userId="af3c95a13102d509" providerId="LiveId" clId="{88200EE4-F4B4-49E8-8126-B01E5FCCBE2D}" dt="2020-05-17T09:18:20.811" v="1101" actId="164"/>
          <ac:spMkLst>
            <pc:docMk/>
            <pc:sldMk cId="1978701167" sldId="655"/>
            <ac:spMk id="891" creationId="{D93EBB43-56C2-4387-B2EF-DF54D6792672}"/>
          </ac:spMkLst>
        </pc:spChg>
        <pc:spChg chg="mod">
          <ac:chgData name="reza kabir" userId="af3c95a13102d509" providerId="LiveId" clId="{88200EE4-F4B4-49E8-8126-B01E5FCCBE2D}" dt="2020-05-17T09:18:20.811" v="1101" actId="164"/>
          <ac:spMkLst>
            <pc:docMk/>
            <pc:sldMk cId="1978701167" sldId="655"/>
            <ac:spMk id="892" creationId="{E3A10246-0121-4FCB-9145-AD79F910629E}"/>
          </ac:spMkLst>
        </pc:spChg>
        <pc:spChg chg="mod">
          <ac:chgData name="reza kabir" userId="af3c95a13102d509" providerId="LiveId" clId="{88200EE4-F4B4-49E8-8126-B01E5FCCBE2D}" dt="2020-05-17T09:18:20.811" v="1101" actId="164"/>
          <ac:spMkLst>
            <pc:docMk/>
            <pc:sldMk cId="1978701167" sldId="655"/>
            <ac:spMk id="893" creationId="{4DD8B8FD-BC31-44FE-83C4-3CCDE12B1874}"/>
          </ac:spMkLst>
        </pc:spChg>
        <pc:spChg chg="mod">
          <ac:chgData name="reza kabir" userId="af3c95a13102d509" providerId="LiveId" clId="{88200EE4-F4B4-49E8-8126-B01E5FCCBE2D}" dt="2020-05-17T09:18:20.811" v="1101" actId="164"/>
          <ac:spMkLst>
            <pc:docMk/>
            <pc:sldMk cId="1978701167" sldId="655"/>
            <ac:spMk id="894" creationId="{E333CD95-42E1-4334-87C8-2A3CA1E16EED}"/>
          </ac:spMkLst>
        </pc:spChg>
        <pc:spChg chg="mod">
          <ac:chgData name="reza kabir" userId="af3c95a13102d509" providerId="LiveId" clId="{88200EE4-F4B4-49E8-8126-B01E5FCCBE2D}" dt="2020-05-17T09:18:20.811" v="1101" actId="164"/>
          <ac:spMkLst>
            <pc:docMk/>
            <pc:sldMk cId="1978701167" sldId="655"/>
            <ac:spMk id="895" creationId="{991B8491-9747-49CB-A40D-424337F9FE10}"/>
          </ac:spMkLst>
        </pc:spChg>
        <pc:spChg chg="mod">
          <ac:chgData name="reza kabir" userId="af3c95a13102d509" providerId="LiveId" clId="{88200EE4-F4B4-49E8-8126-B01E5FCCBE2D}" dt="2020-05-17T09:18:20.811" v="1101" actId="164"/>
          <ac:spMkLst>
            <pc:docMk/>
            <pc:sldMk cId="1978701167" sldId="655"/>
            <ac:spMk id="896" creationId="{F2CB7753-244E-4593-AD65-23F2B0B9AC4B}"/>
          </ac:spMkLst>
        </pc:spChg>
        <pc:spChg chg="mod">
          <ac:chgData name="reza kabir" userId="af3c95a13102d509" providerId="LiveId" clId="{88200EE4-F4B4-49E8-8126-B01E5FCCBE2D}" dt="2020-05-17T09:18:20.811" v="1101" actId="164"/>
          <ac:spMkLst>
            <pc:docMk/>
            <pc:sldMk cId="1978701167" sldId="655"/>
            <ac:spMk id="897" creationId="{441AA90C-6075-4E55-9312-1F5E275750F6}"/>
          </ac:spMkLst>
        </pc:spChg>
        <pc:spChg chg="mod">
          <ac:chgData name="reza kabir" userId="af3c95a13102d509" providerId="LiveId" clId="{88200EE4-F4B4-49E8-8126-B01E5FCCBE2D}" dt="2020-05-17T09:18:20.811" v="1101" actId="164"/>
          <ac:spMkLst>
            <pc:docMk/>
            <pc:sldMk cId="1978701167" sldId="655"/>
            <ac:spMk id="898" creationId="{00AF12F6-99FF-4204-8916-E5D980E72F9F}"/>
          </ac:spMkLst>
        </pc:spChg>
        <pc:spChg chg="mod">
          <ac:chgData name="reza kabir" userId="af3c95a13102d509" providerId="LiveId" clId="{88200EE4-F4B4-49E8-8126-B01E5FCCBE2D}" dt="2020-05-17T09:18:20.811" v="1101" actId="164"/>
          <ac:spMkLst>
            <pc:docMk/>
            <pc:sldMk cId="1978701167" sldId="655"/>
            <ac:spMk id="899" creationId="{85AE487F-C25F-4BBF-8075-CEB734383D4C}"/>
          </ac:spMkLst>
        </pc:spChg>
        <pc:spChg chg="mod">
          <ac:chgData name="reza kabir" userId="af3c95a13102d509" providerId="LiveId" clId="{88200EE4-F4B4-49E8-8126-B01E5FCCBE2D}" dt="2020-05-17T09:18:20.811" v="1101" actId="164"/>
          <ac:spMkLst>
            <pc:docMk/>
            <pc:sldMk cId="1978701167" sldId="655"/>
            <ac:spMk id="900" creationId="{46E8FAC6-D44B-45D5-81BF-E447AC2AF62D}"/>
          </ac:spMkLst>
        </pc:spChg>
        <pc:spChg chg="mod">
          <ac:chgData name="reza kabir" userId="af3c95a13102d509" providerId="LiveId" clId="{88200EE4-F4B4-49E8-8126-B01E5FCCBE2D}" dt="2020-05-17T09:18:20.811" v="1101" actId="164"/>
          <ac:spMkLst>
            <pc:docMk/>
            <pc:sldMk cId="1978701167" sldId="655"/>
            <ac:spMk id="901" creationId="{ABE0E9FA-8A03-4A5D-8C33-3E0D4E2CD5A8}"/>
          </ac:spMkLst>
        </pc:spChg>
        <pc:spChg chg="mod">
          <ac:chgData name="reza kabir" userId="af3c95a13102d509" providerId="LiveId" clId="{88200EE4-F4B4-49E8-8126-B01E5FCCBE2D}" dt="2020-05-17T09:18:20.811" v="1101" actId="164"/>
          <ac:spMkLst>
            <pc:docMk/>
            <pc:sldMk cId="1978701167" sldId="655"/>
            <ac:spMk id="902" creationId="{E5FF28A3-AF04-4EDC-BB44-BB44FDD874A3}"/>
          </ac:spMkLst>
        </pc:spChg>
        <pc:spChg chg="mod">
          <ac:chgData name="reza kabir" userId="af3c95a13102d509" providerId="LiveId" clId="{88200EE4-F4B4-49E8-8126-B01E5FCCBE2D}" dt="2020-05-17T09:18:20.811" v="1101" actId="164"/>
          <ac:spMkLst>
            <pc:docMk/>
            <pc:sldMk cId="1978701167" sldId="655"/>
            <ac:spMk id="903" creationId="{A2E27375-B194-4F23-836F-97F619572A73}"/>
          </ac:spMkLst>
        </pc:spChg>
        <pc:spChg chg="mod">
          <ac:chgData name="reza kabir" userId="af3c95a13102d509" providerId="LiveId" clId="{88200EE4-F4B4-49E8-8126-B01E5FCCBE2D}" dt="2020-05-17T09:18:20.811" v="1101" actId="164"/>
          <ac:spMkLst>
            <pc:docMk/>
            <pc:sldMk cId="1978701167" sldId="655"/>
            <ac:spMk id="904" creationId="{1668A094-29C6-4439-966C-E58B8759BA16}"/>
          </ac:spMkLst>
        </pc:spChg>
        <pc:spChg chg="mod">
          <ac:chgData name="reza kabir" userId="af3c95a13102d509" providerId="LiveId" clId="{88200EE4-F4B4-49E8-8126-B01E5FCCBE2D}" dt="2020-05-17T09:18:20.811" v="1101" actId="164"/>
          <ac:spMkLst>
            <pc:docMk/>
            <pc:sldMk cId="1978701167" sldId="655"/>
            <ac:spMk id="905" creationId="{7883B8D4-210D-4E86-8D3B-BCEF89B4C4A3}"/>
          </ac:spMkLst>
        </pc:spChg>
        <pc:spChg chg="mod">
          <ac:chgData name="reza kabir" userId="af3c95a13102d509" providerId="LiveId" clId="{88200EE4-F4B4-49E8-8126-B01E5FCCBE2D}" dt="2020-05-17T09:18:20.811" v="1101" actId="164"/>
          <ac:spMkLst>
            <pc:docMk/>
            <pc:sldMk cId="1978701167" sldId="655"/>
            <ac:spMk id="906" creationId="{CBB2F6B2-8729-4443-BEEC-FE8423BC1708}"/>
          </ac:spMkLst>
        </pc:spChg>
        <pc:spChg chg="mod">
          <ac:chgData name="reza kabir" userId="af3c95a13102d509" providerId="LiveId" clId="{88200EE4-F4B4-49E8-8126-B01E5FCCBE2D}" dt="2020-05-17T09:18:20.811" v="1101" actId="164"/>
          <ac:spMkLst>
            <pc:docMk/>
            <pc:sldMk cId="1978701167" sldId="655"/>
            <ac:spMk id="907" creationId="{76B5F698-9DFD-4B23-9A40-1F439981DB39}"/>
          </ac:spMkLst>
        </pc:spChg>
        <pc:spChg chg="mod">
          <ac:chgData name="reza kabir" userId="af3c95a13102d509" providerId="LiveId" clId="{88200EE4-F4B4-49E8-8126-B01E5FCCBE2D}" dt="2020-05-17T09:18:20.811" v="1101" actId="164"/>
          <ac:spMkLst>
            <pc:docMk/>
            <pc:sldMk cId="1978701167" sldId="655"/>
            <ac:spMk id="908" creationId="{87F9E09A-F968-40E0-B9C6-D404AAD13989}"/>
          </ac:spMkLst>
        </pc:spChg>
        <pc:spChg chg="mod">
          <ac:chgData name="reza kabir" userId="af3c95a13102d509" providerId="LiveId" clId="{88200EE4-F4B4-49E8-8126-B01E5FCCBE2D}" dt="2020-05-17T09:18:20.811" v="1101" actId="164"/>
          <ac:spMkLst>
            <pc:docMk/>
            <pc:sldMk cId="1978701167" sldId="655"/>
            <ac:spMk id="909" creationId="{084F7FB3-CCFD-491C-B2AE-735571FD68DB}"/>
          </ac:spMkLst>
        </pc:spChg>
        <pc:spChg chg="mod">
          <ac:chgData name="reza kabir" userId="af3c95a13102d509" providerId="LiveId" clId="{88200EE4-F4B4-49E8-8126-B01E5FCCBE2D}" dt="2020-05-17T09:18:20.811" v="1101" actId="164"/>
          <ac:spMkLst>
            <pc:docMk/>
            <pc:sldMk cId="1978701167" sldId="655"/>
            <ac:spMk id="910" creationId="{3AAA56B7-9A56-41EB-8897-CB186208A183}"/>
          </ac:spMkLst>
        </pc:spChg>
        <pc:spChg chg="mod">
          <ac:chgData name="reza kabir" userId="af3c95a13102d509" providerId="LiveId" clId="{88200EE4-F4B4-49E8-8126-B01E5FCCBE2D}" dt="2020-05-17T09:18:20.811" v="1101" actId="164"/>
          <ac:spMkLst>
            <pc:docMk/>
            <pc:sldMk cId="1978701167" sldId="655"/>
            <ac:spMk id="911" creationId="{7607C5EC-731A-44AE-8965-04FD5B2073F4}"/>
          </ac:spMkLst>
        </pc:spChg>
        <pc:spChg chg="mod">
          <ac:chgData name="reza kabir" userId="af3c95a13102d509" providerId="LiveId" clId="{88200EE4-F4B4-49E8-8126-B01E5FCCBE2D}" dt="2020-05-17T09:18:20.811" v="1101" actId="164"/>
          <ac:spMkLst>
            <pc:docMk/>
            <pc:sldMk cId="1978701167" sldId="655"/>
            <ac:spMk id="912" creationId="{6F377793-3659-4CD7-93F7-0268BBEDC48C}"/>
          </ac:spMkLst>
        </pc:spChg>
        <pc:spChg chg="mod">
          <ac:chgData name="reza kabir" userId="af3c95a13102d509" providerId="LiveId" clId="{88200EE4-F4B4-49E8-8126-B01E5FCCBE2D}" dt="2020-05-17T09:18:20.811" v="1101" actId="164"/>
          <ac:spMkLst>
            <pc:docMk/>
            <pc:sldMk cId="1978701167" sldId="655"/>
            <ac:spMk id="913" creationId="{0E49C3B4-7628-4513-AAED-3B6B8C006465}"/>
          </ac:spMkLst>
        </pc:spChg>
        <pc:spChg chg="mod">
          <ac:chgData name="reza kabir" userId="af3c95a13102d509" providerId="LiveId" clId="{88200EE4-F4B4-49E8-8126-B01E5FCCBE2D}" dt="2020-05-17T09:18:20.811" v="1101" actId="164"/>
          <ac:spMkLst>
            <pc:docMk/>
            <pc:sldMk cId="1978701167" sldId="655"/>
            <ac:spMk id="914" creationId="{74F53C5E-4087-4949-85FD-00AB5FC2B4F5}"/>
          </ac:spMkLst>
        </pc:spChg>
        <pc:spChg chg="mod">
          <ac:chgData name="reza kabir" userId="af3c95a13102d509" providerId="LiveId" clId="{88200EE4-F4B4-49E8-8126-B01E5FCCBE2D}" dt="2020-05-17T09:18:20.811" v="1101" actId="164"/>
          <ac:spMkLst>
            <pc:docMk/>
            <pc:sldMk cId="1978701167" sldId="655"/>
            <ac:spMk id="915" creationId="{740CF284-7376-4AA8-B821-D21E3A999D42}"/>
          </ac:spMkLst>
        </pc:spChg>
        <pc:spChg chg="mod">
          <ac:chgData name="reza kabir" userId="af3c95a13102d509" providerId="LiveId" clId="{88200EE4-F4B4-49E8-8126-B01E5FCCBE2D}" dt="2020-05-17T09:18:20.811" v="1101" actId="164"/>
          <ac:spMkLst>
            <pc:docMk/>
            <pc:sldMk cId="1978701167" sldId="655"/>
            <ac:spMk id="916" creationId="{540E8F08-E4DA-48F9-98CD-8CD875E574AA}"/>
          </ac:spMkLst>
        </pc:spChg>
        <pc:spChg chg="mod">
          <ac:chgData name="reza kabir" userId="af3c95a13102d509" providerId="LiveId" clId="{88200EE4-F4B4-49E8-8126-B01E5FCCBE2D}" dt="2020-05-17T09:18:20.811" v="1101" actId="164"/>
          <ac:spMkLst>
            <pc:docMk/>
            <pc:sldMk cId="1978701167" sldId="655"/>
            <ac:spMk id="917" creationId="{80552072-49D1-4B1E-83F4-655A924F1E28}"/>
          </ac:spMkLst>
        </pc:spChg>
        <pc:spChg chg="mod">
          <ac:chgData name="reza kabir" userId="af3c95a13102d509" providerId="LiveId" clId="{88200EE4-F4B4-49E8-8126-B01E5FCCBE2D}" dt="2020-05-17T09:18:20.811" v="1101" actId="164"/>
          <ac:spMkLst>
            <pc:docMk/>
            <pc:sldMk cId="1978701167" sldId="655"/>
            <ac:spMk id="918" creationId="{1CD83C95-7769-4E5D-854F-512CE0583346}"/>
          </ac:spMkLst>
        </pc:spChg>
        <pc:spChg chg="mod">
          <ac:chgData name="reza kabir" userId="af3c95a13102d509" providerId="LiveId" clId="{88200EE4-F4B4-49E8-8126-B01E5FCCBE2D}" dt="2020-05-17T09:18:20.811" v="1101" actId="164"/>
          <ac:spMkLst>
            <pc:docMk/>
            <pc:sldMk cId="1978701167" sldId="655"/>
            <ac:spMk id="919" creationId="{B3A80B95-DC54-44E7-90CF-43881290EACA}"/>
          </ac:spMkLst>
        </pc:spChg>
        <pc:spChg chg="mod">
          <ac:chgData name="reza kabir" userId="af3c95a13102d509" providerId="LiveId" clId="{88200EE4-F4B4-49E8-8126-B01E5FCCBE2D}" dt="2020-05-17T09:18:20.811" v="1101" actId="164"/>
          <ac:spMkLst>
            <pc:docMk/>
            <pc:sldMk cId="1978701167" sldId="655"/>
            <ac:spMk id="920" creationId="{DD80D302-52AF-4554-85AF-69F6E1252641}"/>
          </ac:spMkLst>
        </pc:spChg>
        <pc:spChg chg="mod">
          <ac:chgData name="reza kabir" userId="af3c95a13102d509" providerId="LiveId" clId="{88200EE4-F4B4-49E8-8126-B01E5FCCBE2D}" dt="2020-05-17T09:18:20.811" v="1101" actId="164"/>
          <ac:spMkLst>
            <pc:docMk/>
            <pc:sldMk cId="1978701167" sldId="655"/>
            <ac:spMk id="921" creationId="{B30B0918-701A-452E-9761-2689CA226645}"/>
          </ac:spMkLst>
        </pc:spChg>
        <pc:spChg chg="mod">
          <ac:chgData name="reza kabir" userId="af3c95a13102d509" providerId="LiveId" clId="{88200EE4-F4B4-49E8-8126-B01E5FCCBE2D}" dt="2020-05-17T09:18:20.811" v="1101" actId="164"/>
          <ac:spMkLst>
            <pc:docMk/>
            <pc:sldMk cId="1978701167" sldId="655"/>
            <ac:spMk id="922" creationId="{288006E9-B329-47D9-BA77-4BE733161408}"/>
          </ac:spMkLst>
        </pc:spChg>
        <pc:spChg chg="mod">
          <ac:chgData name="reza kabir" userId="af3c95a13102d509" providerId="LiveId" clId="{88200EE4-F4B4-49E8-8126-B01E5FCCBE2D}" dt="2020-05-17T09:18:20.811" v="1101" actId="164"/>
          <ac:spMkLst>
            <pc:docMk/>
            <pc:sldMk cId="1978701167" sldId="655"/>
            <ac:spMk id="923" creationId="{B04029C0-E308-4CBD-BA08-627DCB6746D9}"/>
          </ac:spMkLst>
        </pc:spChg>
        <pc:spChg chg="mod">
          <ac:chgData name="reza kabir" userId="af3c95a13102d509" providerId="LiveId" clId="{88200EE4-F4B4-49E8-8126-B01E5FCCBE2D}" dt="2020-05-17T09:18:20.811" v="1101" actId="164"/>
          <ac:spMkLst>
            <pc:docMk/>
            <pc:sldMk cId="1978701167" sldId="655"/>
            <ac:spMk id="924" creationId="{D467FB77-A71D-47A6-BA26-3FED9E9AE4EE}"/>
          </ac:spMkLst>
        </pc:spChg>
        <pc:spChg chg="mod">
          <ac:chgData name="reza kabir" userId="af3c95a13102d509" providerId="LiveId" clId="{88200EE4-F4B4-49E8-8126-B01E5FCCBE2D}" dt="2020-05-17T09:18:20.811" v="1101" actId="164"/>
          <ac:spMkLst>
            <pc:docMk/>
            <pc:sldMk cId="1978701167" sldId="655"/>
            <ac:spMk id="925" creationId="{5ABE6B8C-FD1A-4489-A7BE-E7F17EDA09CE}"/>
          </ac:spMkLst>
        </pc:spChg>
        <pc:spChg chg="mod">
          <ac:chgData name="reza kabir" userId="af3c95a13102d509" providerId="LiveId" clId="{88200EE4-F4B4-49E8-8126-B01E5FCCBE2D}" dt="2020-05-17T09:18:20.811" v="1101" actId="164"/>
          <ac:spMkLst>
            <pc:docMk/>
            <pc:sldMk cId="1978701167" sldId="655"/>
            <ac:spMk id="926" creationId="{53DEFCEC-7DCA-4518-B61E-0BE60C6E449C}"/>
          </ac:spMkLst>
        </pc:spChg>
        <pc:spChg chg="mod">
          <ac:chgData name="reza kabir" userId="af3c95a13102d509" providerId="LiveId" clId="{88200EE4-F4B4-49E8-8126-B01E5FCCBE2D}" dt="2020-05-17T09:18:20.811" v="1101" actId="164"/>
          <ac:spMkLst>
            <pc:docMk/>
            <pc:sldMk cId="1978701167" sldId="655"/>
            <ac:spMk id="927" creationId="{98E1759E-A045-4D7A-97A4-2C60083A920E}"/>
          </ac:spMkLst>
        </pc:spChg>
        <pc:spChg chg="mod">
          <ac:chgData name="reza kabir" userId="af3c95a13102d509" providerId="LiveId" clId="{88200EE4-F4B4-49E8-8126-B01E5FCCBE2D}" dt="2020-05-17T09:18:20.811" v="1101" actId="164"/>
          <ac:spMkLst>
            <pc:docMk/>
            <pc:sldMk cId="1978701167" sldId="655"/>
            <ac:spMk id="928" creationId="{47A19E56-3D72-40D8-8BEC-34671839C30E}"/>
          </ac:spMkLst>
        </pc:spChg>
        <pc:spChg chg="mod">
          <ac:chgData name="reza kabir" userId="af3c95a13102d509" providerId="LiveId" clId="{88200EE4-F4B4-49E8-8126-B01E5FCCBE2D}" dt="2020-05-17T09:18:20.811" v="1101" actId="164"/>
          <ac:spMkLst>
            <pc:docMk/>
            <pc:sldMk cId="1978701167" sldId="655"/>
            <ac:spMk id="929" creationId="{B4256A99-ACA1-4841-97F1-E683F748890A}"/>
          </ac:spMkLst>
        </pc:spChg>
        <pc:spChg chg="mod">
          <ac:chgData name="reza kabir" userId="af3c95a13102d509" providerId="LiveId" clId="{88200EE4-F4B4-49E8-8126-B01E5FCCBE2D}" dt="2020-05-17T09:18:20.811" v="1101" actId="164"/>
          <ac:spMkLst>
            <pc:docMk/>
            <pc:sldMk cId="1978701167" sldId="655"/>
            <ac:spMk id="930" creationId="{05D88A1E-2AC5-434E-B045-04E3126F01D0}"/>
          </ac:spMkLst>
        </pc:spChg>
        <pc:spChg chg="mod">
          <ac:chgData name="reza kabir" userId="af3c95a13102d509" providerId="LiveId" clId="{88200EE4-F4B4-49E8-8126-B01E5FCCBE2D}" dt="2020-05-17T09:18:20.811" v="1101" actId="164"/>
          <ac:spMkLst>
            <pc:docMk/>
            <pc:sldMk cId="1978701167" sldId="655"/>
            <ac:spMk id="931" creationId="{5F81FA2C-5EA1-4D1D-956E-86260D59E84C}"/>
          </ac:spMkLst>
        </pc:spChg>
        <pc:spChg chg="mod">
          <ac:chgData name="reza kabir" userId="af3c95a13102d509" providerId="LiveId" clId="{88200EE4-F4B4-49E8-8126-B01E5FCCBE2D}" dt="2020-05-17T09:18:20.811" v="1101" actId="164"/>
          <ac:spMkLst>
            <pc:docMk/>
            <pc:sldMk cId="1978701167" sldId="655"/>
            <ac:spMk id="932" creationId="{A8CCA3D3-66B7-45C1-8327-55C95C2FC650}"/>
          </ac:spMkLst>
        </pc:spChg>
        <pc:spChg chg="mod">
          <ac:chgData name="reza kabir" userId="af3c95a13102d509" providerId="LiveId" clId="{88200EE4-F4B4-49E8-8126-B01E5FCCBE2D}" dt="2020-05-17T09:18:20.811" v="1101" actId="164"/>
          <ac:spMkLst>
            <pc:docMk/>
            <pc:sldMk cId="1978701167" sldId="655"/>
            <ac:spMk id="933" creationId="{BA1986C4-DD6B-4862-8F4F-931A4FECBAA0}"/>
          </ac:spMkLst>
        </pc:spChg>
        <pc:spChg chg="mod">
          <ac:chgData name="reza kabir" userId="af3c95a13102d509" providerId="LiveId" clId="{88200EE4-F4B4-49E8-8126-B01E5FCCBE2D}" dt="2020-05-17T09:18:20.811" v="1101" actId="164"/>
          <ac:spMkLst>
            <pc:docMk/>
            <pc:sldMk cId="1978701167" sldId="655"/>
            <ac:spMk id="934" creationId="{E643194F-73F0-4FF9-9331-7DA9B5514C6C}"/>
          </ac:spMkLst>
        </pc:spChg>
        <pc:spChg chg="mod">
          <ac:chgData name="reza kabir" userId="af3c95a13102d509" providerId="LiveId" clId="{88200EE4-F4B4-49E8-8126-B01E5FCCBE2D}" dt="2020-05-17T09:18:20.811" v="1101" actId="164"/>
          <ac:spMkLst>
            <pc:docMk/>
            <pc:sldMk cId="1978701167" sldId="655"/>
            <ac:spMk id="935" creationId="{D97580A3-462B-4132-8AE1-D879837DE0BB}"/>
          </ac:spMkLst>
        </pc:spChg>
        <pc:spChg chg="mod">
          <ac:chgData name="reza kabir" userId="af3c95a13102d509" providerId="LiveId" clId="{88200EE4-F4B4-49E8-8126-B01E5FCCBE2D}" dt="2020-05-17T09:18:20.811" v="1101" actId="164"/>
          <ac:spMkLst>
            <pc:docMk/>
            <pc:sldMk cId="1978701167" sldId="655"/>
            <ac:spMk id="936" creationId="{F3A0F2B1-4AC7-4BCF-8EA1-EE9F6D6DB8D9}"/>
          </ac:spMkLst>
        </pc:spChg>
        <pc:spChg chg="mod">
          <ac:chgData name="reza kabir" userId="af3c95a13102d509" providerId="LiveId" clId="{88200EE4-F4B4-49E8-8126-B01E5FCCBE2D}" dt="2020-05-17T09:18:20.811" v="1101" actId="164"/>
          <ac:spMkLst>
            <pc:docMk/>
            <pc:sldMk cId="1978701167" sldId="655"/>
            <ac:spMk id="937" creationId="{88F5E15A-BC5C-4F8F-8AD7-A6689BDD53F6}"/>
          </ac:spMkLst>
        </pc:spChg>
        <pc:spChg chg="mod">
          <ac:chgData name="reza kabir" userId="af3c95a13102d509" providerId="LiveId" clId="{88200EE4-F4B4-49E8-8126-B01E5FCCBE2D}" dt="2020-05-17T09:18:20.811" v="1101" actId="164"/>
          <ac:spMkLst>
            <pc:docMk/>
            <pc:sldMk cId="1978701167" sldId="655"/>
            <ac:spMk id="938" creationId="{B1FAB631-3F87-4A8C-B35B-18DC2C88D5BE}"/>
          </ac:spMkLst>
        </pc:spChg>
        <pc:spChg chg="mod">
          <ac:chgData name="reza kabir" userId="af3c95a13102d509" providerId="LiveId" clId="{88200EE4-F4B4-49E8-8126-B01E5FCCBE2D}" dt="2020-05-17T09:18:20.811" v="1101" actId="164"/>
          <ac:spMkLst>
            <pc:docMk/>
            <pc:sldMk cId="1978701167" sldId="655"/>
            <ac:spMk id="939" creationId="{29C0507A-6BD1-47F9-B7C5-91FC91930B6F}"/>
          </ac:spMkLst>
        </pc:spChg>
        <pc:spChg chg="mod">
          <ac:chgData name="reza kabir" userId="af3c95a13102d509" providerId="LiveId" clId="{88200EE4-F4B4-49E8-8126-B01E5FCCBE2D}" dt="2020-05-17T09:18:20.811" v="1101" actId="164"/>
          <ac:spMkLst>
            <pc:docMk/>
            <pc:sldMk cId="1978701167" sldId="655"/>
            <ac:spMk id="940" creationId="{B548C815-B387-4914-8F2D-13590AE97E03}"/>
          </ac:spMkLst>
        </pc:spChg>
        <pc:spChg chg="mod">
          <ac:chgData name="reza kabir" userId="af3c95a13102d509" providerId="LiveId" clId="{88200EE4-F4B4-49E8-8126-B01E5FCCBE2D}" dt="2020-05-17T09:18:20.811" v="1101" actId="164"/>
          <ac:spMkLst>
            <pc:docMk/>
            <pc:sldMk cId="1978701167" sldId="655"/>
            <ac:spMk id="941" creationId="{1D010C69-313A-437F-8C0C-A441B6EDE647}"/>
          </ac:spMkLst>
        </pc:spChg>
        <pc:spChg chg="mod">
          <ac:chgData name="reza kabir" userId="af3c95a13102d509" providerId="LiveId" clId="{88200EE4-F4B4-49E8-8126-B01E5FCCBE2D}" dt="2020-05-17T09:18:20.811" v="1101" actId="164"/>
          <ac:spMkLst>
            <pc:docMk/>
            <pc:sldMk cId="1978701167" sldId="655"/>
            <ac:spMk id="942" creationId="{A32B85D0-9F93-403F-AAF9-7FA2AD0475DB}"/>
          </ac:spMkLst>
        </pc:spChg>
        <pc:spChg chg="mod">
          <ac:chgData name="reza kabir" userId="af3c95a13102d509" providerId="LiveId" clId="{88200EE4-F4B4-49E8-8126-B01E5FCCBE2D}" dt="2020-05-17T09:18:20.811" v="1101" actId="164"/>
          <ac:spMkLst>
            <pc:docMk/>
            <pc:sldMk cId="1978701167" sldId="655"/>
            <ac:spMk id="943" creationId="{FA290A3C-18DB-471B-B0B5-17D0C1C70A42}"/>
          </ac:spMkLst>
        </pc:spChg>
        <pc:spChg chg="mod">
          <ac:chgData name="reza kabir" userId="af3c95a13102d509" providerId="LiveId" clId="{88200EE4-F4B4-49E8-8126-B01E5FCCBE2D}" dt="2020-05-17T09:18:20.811" v="1101" actId="164"/>
          <ac:spMkLst>
            <pc:docMk/>
            <pc:sldMk cId="1978701167" sldId="655"/>
            <ac:spMk id="944" creationId="{69A67ADB-3630-436C-9011-E8883049A654}"/>
          </ac:spMkLst>
        </pc:spChg>
        <pc:spChg chg="mod">
          <ac:chgData name="reza kabir" userId="af3c95a13102d509" providerId="LiveId" clId="{88200EE4-F4B4-49E8-8126-B01E5FCCBE2D}" dt="2020-05-17T09:18:20.811" v="1101" actId="164"/>
          <ac:spMkLst>
            <pc:docMk/>
            <pc:sldMk cId="1978701167" sldId="655"/>
            <ac:spMk id="945" creationId="{3F002FD6-974F-4978-8065-D4A7A97EEDCD}"/>
          </ac:spMkLst>
        </pc:spChg>
        <pc:spChg chg="mod">
          <ac:chgData name="reza kabir" userId="af3c95a13102d509" providerId="LiveId" clId="{88200EE4-F4B4-49E8-8126-B01E5FCCBE2D}" dt="2020-05-17T09:18:20.811" v="1101" actId="164"/>
          <ac:spMkLst>
            <pc:docMk/>
            <pc:sldMk cId="1978701167" sldId="655"/>
            <ac:spMk id="946" creationId="{43EE7B47-4977-481D-9BE2-879DA23C96AB}"/>
          </ac:spMkLst>
        </pc:spChg>
        <pc:spChg chg="mod">
          <ac:chgData name="reza kabir" userId="af3c95a13102d509" providerId="LiveId" clId="{88200EE4-F4B4-49E8-8126-B01E5FCCBE2D}" dt="2020-05-17T09:18:20.811" v="1101" actId="164"/>
          <ac:spMkLst>
            <pc:docMk/>
            <pc:sldMk cId="1978701167" sldId="655"/>
            <ac:spMk id="947" creationId="{010FF773-570B-45C7-9D07-5C937DB13BD3}"/>
          </ac:spMkLst>
        </pc:spChg>
        <pc:spChg chg="mod">
          <ac:chgData name="reza kabir" userId="af3c95a13102d509" providerId="LiveId" clId="{88200EE4-F4B4-49E8-8126-B01E5FCCBE2D}" dt="2020-05-17T09:18:20.811" v="1101" actId="164"/>
          <ac:spMkLst>
            <pc:docMk/>
            <pc:sldMk cId="1978701167" sldId="655"/>
            <ac:spMk id="948" creationId="{9DA86771-F39D-4DBF-B476-091504E76D3E}"/>
          </ac:spMkLst>
        </pc:spChg>
        <pc:spChg chg="mod">
          <ac:chgData name="reza kabir" userId="af3c95a13102d509" providerId="LiveId" clId="{88200EE4-F4B4-49E8-8126-B01E5FCCBE2D}" dt="2020-05-17T09:18:20.811" v="1101" actId="164"/>
          <ac:spMkLst>
            <pc:docMk/>
            <pc:sldMk cId="1978701167" sldId="655"/>
            <ac:spMk id="949" creationId="{A4DD88E5-8C4F-43C0-A1D4-F133481892E4}"/>
          </ac:spMkLst>
        </pc:spChg>
        <pc:spChg chg="mod">
          <ac:chgData name="reza kabir" userId="af3c95a13102d509" providerId="LiveId" clId="{88200EE4-F4B4-49E8-8126-B01E5FCCBE2D}" dt="2020-05-17T09:18:20.811" v="1101" actId="164"/>
          <ac:spMkLst>
            <pc:docMk/>
            <pc:sldMk cId="1978701167" sldId="655"/>
            <ac:spMk id="950" creationId="{ADCD16AC-7D87-40F4-BE5A-020ADD3FF086}"/>
          </ac:spMkLst>
        </pc:spChg>
        <pc:spChg chg="mod">
          <ac:chgData name="reza kabir" userId="af3c95a13102d509" providerId="LiveId" clId="{88200EE4-F4B4-49E8-8126-B01E5FCCBE2D}" dt="2020-05-17T09:18:20.811" v="1101" actId="164"/>
          <ac:spMkLst>
            <pc:docMk/>
            <pc:sldMk cId="1978701167" sldId="655"/>
            <ac:spMk id="951" creationId="{97419722-70A5-4F36-B65B-555B73B6CB3C}"/>
          </ac:spMkLst>
        </pc:spChg>
        <pc:spChg chg="mod">
          <ac:chgData name="reza kabir" userId="af3c95a13102d509" providerId="LiveId" clId="{88200EE4-F4B4-49E8-8126-B01E5FCCBE2D}" dt="2020-05-17T09:18:20.811" v="1101" actId="164"/>
          <ac:spMkLst>
            <pc:docMk/>
            <pc:sldMk cId="1978701167" sldId="655"/>
            <ac:spMk id="952" creationId="{50CA4C20-CAC0-4D62-A32E-9087C54F5C42}"/>
          </ac:spMkLst>
        </pc:spChg>
        <pc:spChg chg="mod">
          <ac:chgData name="reza kabir" userId="af3c95a13102d509" providerId="LiveId" clId="{88200EE4-F4B4-49E8-8126-B01E5FCCBE2D}" dt="2020-05-17T09:18:20.811" v="1101" actId="164"/>
          <ac:spMkLst>
            <pc:docMk/>
            <pc:sldMk cId="1978701167" sldId="655"/>
            <ac:spMk id="953" creationId="{C13335D5-83AF-4069-A8D4-2FAAAF182B41}"/>
          </ac:spMkLst>
        </pc:spChg>
        <pc:spChg chg="mod">
          <ac:chgData name="reza kabir" userId="af3c95a13102d509" providerId="LiveId" clId="{88200EE4-F4B4-49E8-8126-B01E5FCCBE2D}" dt="2020-05-17T09:18:20.811" v="1101" actId="164"/>
          <ac:spMkLst>
            <pc:docMk/>
            <pc:sldMk cId="1978701167" sldId="655"/>
            <ac:spMk id="954" creationId="{A7CA0E3F-2246-44B2-BB1B-99F5D38AE386}"/>
          </ac:spMkLst>
        </pc:spChg>
        <pc:spChg chg="mod">
          <ac:chgData name="reza kabir" userId="af3c95a13102d509" providerId="LiveId" clId="{88200EE4-F4B4-49E8-8126-B01E5FCCBE2D}" dt="2020-05-17T09:18:20.811" v="1101" actId="164"/>
          <ac:spMkLst>
            <pc:docMk/>
            <pc:sldMk cId="1978701167" sldId="655"/>
            <ac:spMk id="955" creationId="{2871065B-68B7-4BFF-888B-95C130DD3151}"/>
          </ac:spMkLst>
        </pc:spChg>
        <pc:spChg chg="mod">
          <ac:chgData name="reza kabir" userId="af3c95a13102d509" providerId="LiveId" clId="{88200EE4-F4B4-49E8-8126-B01E5FCCBE2D}" dt="2020-05-17T09:18:20.811" v="1101" actId="164"/>
          <ac:spMkLst>
            <pc:docMk/>
            <pc:sldMk cId="1978701167" sldId="655"/>
            <ac:spMk id="956" creationId="{CA5AB025-7571-4866-89A9-8F399DE645A2}"/>
          </ac:spMkLst>
        </pc:spChg>
        <pc:spChg chg="mod">
          <ac:chgData name="reza kabir" userId="af3c95a13102d509" providerId="LiveId" clId="{88200EE4-F4B4-49E8-8126-B01E5FCCBE2D}" dt="2020-05-17T09:18:20.811" v="1101" actId="164"/>
          <ac:spMkLst>
            <pc:docMk/>
            <pc:sldMk cId="1978701167" sldId="655"/>
            <ac:spMk id="957" creationId="{14DDA664-06C0-4A6D-935B-B1B6BF4F73B3}"/>
          </ac:spMkLst>
        </pc:spChg>
        <pc:spChg chg="mod">
          <ac:chgData name="reza kabir" userId="af3c95a13102d509" providerId="LiveId" clId="{88200EE4-F4B4-49E8-8126-B01E5FCCBE2D}" dt="2020-05-17T09:18:20.811" v="1101" actId="164"/>
          <ac:spMkLst>
            <pc:docMk/>
            <pc:sldMk cId="1978701167" sldId="655"/>
            <ac:spMk id="958" creationId="{E0C9AC5A-8166-4E18-94C7-E4D311AA4DE8}"/>
          </ac:spMkLst>
        </pc:spChg>
        <pc:spChg chg="mod">
          <ac:chgData name="reza kabir" userId="af3c95a13102d509" providerId="LiveId" clId="{88200EE4-F4B4-49E8-8126-B01E5FCCBE2D}" dt="2020-05-17T09:18:20.811" v="1101" actId="164"/>
          <ac:spMkLst>
            <pc:docMk/>
            <pc:sldMk cId="1978701167" sldId="655"/>
            <ac:spMk id="959" creationId="{86F8D2E3-8CAE-48ED-8985-233F6FADD117}"/>
          </ac:spMkLst>
        </pc:spChg>
        <pc:spChg chg="mod">
          <ac:chgData name="reza kabir" userId="af3c95a13102d509" providerId="LiveId" clId="{88200EE4-F4B4-49E8-8126-B01E5FCCBE2D}" dt="2020-05-17T09:18:20.811" v="1101" actId="164"/>
          <ac:spMkLst>
            <pc:docMk/>
            <pc:sldMk cId="1978701167" sldId="655"/>
            <ac:spMk id="960" creationId="{C283B08B-0D90-4999-A011-4FC1FDB6A0D3}"/>
          </ac:spMkLst>
        </pc:spChg>
        <pc:spChg chg="mod">
          <ac:chgData name="reza kabir" userId="af3c95a13102d509" providerId="LiveId" clId="{88200EE4-F4B4-49E8-8126-B01E5FCCBE2D}" dt="2020-05-17T09:18:20.811" v="1101" actId="164"/>
          <ac:spMkLst>
            <pc:docMk/>
            <pc:sldMk cId="1978701167" sldId="655"/>
            <ac:spMk id="961" creationId="{A7173BAB-C519-4DD2-82E0-423ACCE24875}"/>
          </ac:spMkLst>
        </pc:spChg>
        <pc:spChg chg="mod">
          <ac:chgData name="reza kabir" userId="af3c95a13102d509" providerId="LiveId" clId="{88200EE4-F4B4-49E8-8126-B01E5FCCBE2D}" dt="2020-05-17T09:18:20.811" v="1101" actId="164"/>
          <ac:spMkLst>
            <pc:docMk/>
            <pc:sldMk cId="1978701167" sldId="655"/>
            <ac:spMk id="962" creationId="{EA22BA77-226D-4E0C-87DA-C5386C14198F}"/>
          </ac:spMkLst>
        </pc:spChg>
        <pc:spChg chg="mod">
          <ac:chgData name="reza kabir" userId="af3c95a13102d509" providerId="LiveId" clId="{88200EE4-F4B4-49E8-8126-B01E5FCCBE2D}" dt="2020-05-17T09:18:20.811" v="1101" actId="164"/>
          <ac:spMkLst>
            <pc:docMk/>
            <pc:sldMk cId="1978701167" sldId="655"/>
            <ac:spMk id="963" creationId="{DB64E17E-9B22-4EBB-A111-88135FDC34CF}"/>
          </ac:spMkLst>
        </pc:spChg>
        <pc:spChg chg="mod">
          <ac:chgData name="reza kabir" userId="af3c95a13102d509" providerId="LiveId" clId="{88200EE4-F4B4-49E8-8126-B01E5FCCBE2D}" dt="2020-05-17T09:18:20.811" v="1101" actId="164"/>
          <ac:spMkLst>
            <pc:docMk/>
            <pc:sldMk cId="1978701167" sldId="655"/>
            <ac:spMk id="964" creationId="{B5B4F39D-6640-4587-98C6-6D498108402D}"/>
          </ac:spMkLst>
        </pc:spChg>
        <pc:spChg chg="mod">
          <ac:chgData name="reza kabir" userId="af3c95a13102d509" providerId="LiveId" clId="{88200EE4-F4B4-49E8-8126-B01E5FCCBE2D}" dt="2020-05-17T09:18:20.811" v="1101" actId="164"/>
          <ac:spMkLst>
            <pc:docMk/>
            <pc:sldMk cId="1978701167" sldId="655"/>
            <ac:spMk id="965" creationId="{381DD72C-BE5F-40D3-A966-6157CD4D8057}"/>
          </ac:spMkLst>
        </pc:spChg>
        <pc:spChg chg="mod">
          <ac:chgData name="reza kabir" userId="af3c95a13102d509" providerId="LiveId" clId="{88200EE4-F4B4-49E8-8126-B01E5FCCBE2D}" dt="2020-05-17T09:18:20.811" v="1101" actId="164"/>
          <ac:spMkLst>
            <pc:docMk/>
            <pc:sldMk cId="1978701167" sldId="655"/>
            <ac:spMk id="966" creationId="{C4E6FD75-B9E4-4638-9D3E-6F72690971B8}"/>
          </ac:spMkLst>
        </pc:spChg>
        <pc:spChg chg="mod">
          <ac:chgData name="reza kabir" userId="af3c95a13102d509" providerId="LiveId" clId="{88200EE4-F4B4-49E8-8126-B01E5FCCBE2D}" dt="2020-05-17T09:18:20.811" v="1101" actId="164"/>
          <ac:spMkLst>
            <pc:docMk/>
            <pc:sldMk cId="1978701167" sldId="655"/>
            <ac:spMk id="967" creationId="{2D744D64-EE52-49A9-9690-7421B0F87240}"/>
          </ac:spMkLst>
        </pc:spChg>
        <pc:spChg chg="mod">
          <ac:chgData name="reza kabir" userId="af3c95a13102d509" providerId="LiveId" clId="{88200EE4-F4B4-49E8-8126-B01E5FCCBE2D}" dt="2020-05-17T09:18:20.811" v="1101" actId="164"/>
          <ac:spMkLst>
            <pc:docMk/>
            <pc:sldMk cId="1978701167" sldId="655"/>
            <ac:spMk id="968" creationId="{D9B0559B-E8B2-40F9-B3AA-BF1BA37A774B}"/>
          </ac:spMkLst>
        </pc:spChg>
        <pc:spChg chg="mod">
          <ac:chgData name="reza kabir" userId="af3c95a13102d509" providerId="LiveId" clId="{88200EE4-F4B4-49E8-8126-B01E5FCCBE2D}" dt="2020-05-17T09:18:20.811" v="1101" actId="164"/>
          <ac:spMkLst>
            <pc:docMk/>
            <pc:sldMk cId="1978701167" sldId="655"/>
            <ac:spMk id="969" creationId="{0CB88243-A7C1-43D5-9171-739587CA1933}"/>
          </ac:spMkLst>
        </pc:spChg>
        <pc:spChg chg="mod">
          <ac:chgData name="reza kabir" userId="af3c95a13102d509" providerId="LiveId" clId="{88200EE4-F4B4-49E8-8126-B01E5FCCBE2D}" dt="2020-05-17T09:18:20.811" v="1101" actId="164"/>
          <ac:spMkLst>
            <pc:docMk/>
            <pc:sldMk cId="1978701167" sldId="655"/>
            <ac:spMk id="970" creationId="{7EE2971D-AE1A-436A-92BE-6B1F6B25FB56}"/>
          </ac:spMkLst>
        </pc:spChg>
        <pc:spChg chg="mod">
          <ac:chgData name="reza kabir" userId="af3c95a13102d509" providerId="LiveId" clId="{88200EE4-F4B4-49E8-8126-B01E5FCCBE2D}" dt="2020-05-17T09:18:20.811" v="1101" actId="164"/>
          <ac:spMkLst>
            <pc:docMk/>
            <pc:sldMk cId="1978701167" sldId="655"/>
            <ac:spMk id="971" creationId="{A5945C7A-4244-4683-8AA1-CF9AD3C6F813}"/>
          </ac:spMkLst>
        </pc:spChg>
        <pc:spChg chg="mod">
          <ac:chgData name="reza kabir" userId="af3c95a13102d509" providerId="LiveId" clId="{88200EE4-F4B4-49E8-8126-B01E5FCCBE2D}" dt="2020-05-17T09:18:20.811" v="1101" actId="164"/>
          <ac:spMkLst>
            <pc:docMk/>
            <pc:sldMk cId="1978701167" sldId="655"/>
            <ac:spMk id="972" creationId="{5C0C9198-1B5E-4B27-9DFB-A15E63632B39}"/>
          </ac:spMkLst>
        </pc:spChg>
        <pc:spChg chg="mod">
          <ac:chgData name="reza kabir" userId="af3c95a13102d509" providerId="LiveId" clId="{88200EE4-F4B4-49E8-8126-B01E5FCCBE2D}" dt="2020-05-17T09:18:20.811" v="1101" actId="164"/>
          <ac:spMkLst>
            <pc:docMk/>
            <pc:sldMk cId="1978701167" sldId="655"/>
            <ac:spMk id="973" creationId="{BC71E5D2-0A7C-47CC-A9C4-91D744A24A96}"/>
          </ac:spMkLst>
        </pc:spChg>
        <pc:spChg chg="mod">
          <ac:chgData name="reza kabir" userId="af3c95a13102d509" providerId="LiveId" clId="{88200EE4-F4B4-49E8-8126-B01E5FCCBE2D}" dt="2020-05-17T09:18:20.811" v="1101" actId="164"/>
          <ac:spMkLst>
            <pc:docMk/>
            <pc:sldMk cId="1978701167" sldId="655"/>
            <ac:spMk id="974" creationId="{50C7D7A2-4056-4AEA-8A27-8B966B562249}"/>
          </ac:spMkLst>
        </pc:spChg>
        <pc:spChg chg="mod">
          <ac:chgData name="reza kabir" userId="af3c95a13102d509" providerId="LiveId" clId="{88200EE4-F4B4-49E8-8126-B01E5FCCBE2D}" dt="2020-05-17T09:18:20.811" v="1101" actId="164"/>
          <ac:spMkLst>
            <pc:docMk/>
            <pc:sldMk cId="1978701167" sldId="655"/>
            <ac:spMk id="975" creationId="{B6619FE9-46B9-4E15-864A-2DB04F158A21}"/>
          </ac:spMkLst>
        </pc:spChg>
        <pc:spChg chg="mod">
          <ac:chgData name="reza kabir" userId="af3c95a13102d509" providerId="LiveId" clId="{88200EE4-F4B4-49E8-8126-B01E5FCCBE2D}" dt="2020-05-17T09:18:20.811" v="1101" actId="164"/>
          <ac:spMkLst>
            <pc:docMk/>
            <pc:sldMk cId="1978701167" sldId="655"/>
            <ac:spMk id="976" creationId="{6E204480-BD55-4466-9C0C-D83B8322057A}"/>
          </ac:spMkLst>
        </pc:spChg>
        <pc:spChg chg="mod">
          <ac:chgData name="reza kabir" userId="af3c95a13102d509" providerId="LiveId" clId="{88200EE4-F4B4-49E8-8126-B01E5FCCBE2D}" dt="2020-05-17T09:18:20.811" v="1101" actId="164"/>
          <ac:spMkLst>
            <pc:docMk/>
            <pc:sldMk cId="1978701167" sldId="655"/>
            <ac:spMk id="977" creationId="{BECAE4D4-0C69-4BEC-B5DA-4E62B9482307}"/>
          </ac:spMkLst>
        </pc:spChg>
        <pc:spChg chg="mod">
          <ac:chgData name="reza kabir" userId="af3c95a13102d509" providerId="LiveId" clId="{88200EE4-F4B4-49E8-8126-B01E5FCCBE2D}" dt="2020-05-17T09:18:20.811" v="1101" actId="164"/>
          <ac:spMkLst>
            <pc:docMk/>
            <pc:sldMk cId="1978701167" sldId="655"/>
            <ac:spMk id="978" creationId="{85832B3A-C2D4-4C42-9F95-CF6044C09321}"/>
          </ac:spMkLst>
        </pc:spChg>
        <pc:spChg chg="mod">
          <ac:chgData name="reza kabir" userId="af3c95a13102d509" providerId="LiveId" clId="{88200EE4-F4B4-49E8-8126-B01E5FCCBE2D}" dt="2020-05-17T09:18:20.811" v="1101" actId="164"/>
          <ac:spMkLst>
            <pc:docMk/>
            <pc:sldMk cId="1978701167" sldId="655"/>
            <ac:spMk id="979" creationId="{16D90B5F-FF47-4FF0-98B8-B50667C2317D}"/>
          </ac:spMkLst>
        </pc:spChg>
        <pc:spChg chg="mod">
          <ac:chgData name="reza kabir" userId="af3c95a13102d509" providerId="LiveId" clId="{88200EE4-F4B4-49E8-8126-B01E5FCCBE2D}" dt="2020-05-17T09:18:20.811" v="1101" actId="164"/>
          <ac:spMkLst>
            <pc:docMk/>
            <pc:sldMk cId="1978701167" sldId="655"/>
            <ac:spMk id="980" creationId="{4A995DB0-001C-4186-8673-EB50A9D2BAD1}"/>
          </ac:spMkLst>
        </pc:spChg>
        <pc:spChg chg="mod">
          <ac:chgData name="reza kabir" userId="af3c95a13102d509" providerId="LiveId" clId="{88200EE4-F4B4-49E8-8126-B01E5FCCBE2D}" dt="2020-05-17T09:18:20.811" v="1101" actId="164"/>
          <ac:spMkLst>
            <pc:docMk/>
            <pc:sldMk cId="1978701167" sldId="655"/>
            <ac:spMk id="981" creationId="{73581FF4-C925-4AC0-897B-0307B5F8F81A}"/>
          </ac:spMkLst>
        </pc:spChg>
        <pc:spChg chg="mod">
          <ac:chgData name="reza kabir" userId="af3c95a13102d509" providerId="LiveId" clId="{88200EE4-F4B4-49E8-8126-B01E5FCCBE2D}" dt="2020-05-17T09:18:20.811" v="1101" actId="164"/>
          <ac:spMkLst>
            <pc:docMk/>
            <pc:sldMk cId="1978701167" sldId="655"/>
            <ac:spMk id="982" creationId="{3B3DF6C4-5B83-4BF5-BBB8-72378C4919E7}"/>
          </ac:spMkLst>
        </pc:spChg>
        <pc:spChg chg="mod">
          <ac:chgData name="reza kabir" userId="af3c95a13102d509" providerId="LiveId" clId="{88200EE4-F4B4-49E8-8126-B01E5FCCBE2D}" dt="2020-05-17T09:18:20.811" v="1101" actId="164"/>
          <ac:spMkLst>
            <pc:docMk/>
            <pc:sldMk cId="1978701167" sldId="655"/>
            <ac:spMk id="983" creationId="{E716573F-F285-4B48-8E90-3D8D755DB714}"/>
          </ac:spMkLst>
        </pc:spChg>
        <pc:spChg chg="mod">
          <ac:chgData name="reza kabir" userId="af3c95a13102d509" providerId="LiveId" clId="{88200EE4-F4B4-49E8-8126-B01E5FCCBE2D}" dt="2020-05-17T09:18:20.811" v="1101" actId="164"/>
          <ac:spMkLst>
            <pc:docMk/>
            <pc:sldMk cId="1978701167" sldId="655"/>
            <ac:spMk id="984" creationId="{162D5A16-0B05-4AC0-AE30-1D71BF68383D}"/>
          </ac:spMkLst>
        </pc:spChg>
        <pc:spChg chg="mod">
          <ac:chgData name="reza kabir" userId="af3c95a13102d509" providerId="LiveId" clId="{88200EE4-F4B4-49E8-8126-B01E5FCCBE2D}" dt="2020-05-17T09:18:20.811" v="1101" actId="164"/>
          <ac:spMkLst>
            <pc:docMk/>
            <pc:sldMk cId="1978701167" sldId="655"/>
            <ac:spMk id="985" creationId="{13E545FD-14B9-4BBE-834B-705FE820F0A3}"/>
          </ac:spMkLst>
        </pc:spChg>
        <pc:spChg chg="mod">
          <ac:chgData name="reza kabir" userId="af3c95a13102d509" providerId="LiveId" clId="{88200EE4-F4B4-49E8-8126-B01E5FCCBE2D}" dt="2020-05-17T09:18:20.811" v="1101" actId="164"/>
          <ac:spMkLst>
            <pc:docMk/>
            <pc:sldMk cId="1978701167" sldId="655"/>
            <ac:spMk id="986" creationId="{5F8A4434-CBBB-466B-B1BC-CABD797C5B9F}"/>
          </ac:spMkLst>
        </pc:spChg>
        <pc:spChg chg="mod">
          <ac:chgData name="reza kabir" userId="af3c95a13102d509" providerId="LiveId" clId="{88200EE4-F4B4-49E8-8126-B01E5FCCBE2D}" dt="2020-05-17T09:18:20.811" v="1101" actId="164"/>
          <ac:spMkLst>
            <pc:docMk/>
            <pc:sldMk cId="1978701167" sldId="655"/>
            <ac:spMk id="987" creationId="{92624B89-1B28-4686-B7E2-5E2A2D40695B}"/>
          </ac:spMkLst>
        </pc:spChg>
        <pc:spChg chg="mod">
          <ac:chgData name="reza kabir" userId="af3c95a13102d509" providerId="LiveId" clId="{88200EE4-F4B4-49E8-8126-B01E5FCCBE2D}" dt="2020-05-17T09:18:20.811" v="1101" actId="164"/>
          <ac:spMkLst>
            <pc:docMk/>
            <pc:sldMk cId="1978701167" sldId="655"/>
            <ac:spMk id="988" creationId="{C825DE5A-84F2-4B4B-A7FB-AEE8BFB7E189}"/>
          </ac:spMkLst>
        </pc:spChg>
        <pc:spChg chg="mod">
          <ac:chgData name="reza kabir" userId="af3c95a13102d509" providerId="LiveId" clId="{88200EE4-F4B4-49E8-8126-B01E5FCCBE2D}" dt="2020-05-17T09:18:20.811" v="1101" actId="164"/>
          <ac:spMkLst>
            <pc:docMk/>
            <pc:sldMk cId="1978701167" sldId="655"/>
            <ac:spMk id="989" creationId="{41FE8254-7CBE-44CD-8A9E-D1EF877A6AE1}"/>
          </ac:spMkLst>
        </pc:spChg>
        <pc:spChg chg="mod">
          <ac:chgData name="reza kabir" userId="af3c95a13102d509" providerId="LiveId" clId="{88200EE4-F4B4-49E8-8126-B01E5FCCBE2D}" dt="2020-05-17T09:18:20.811" v="1101" actId="164"/>
          <ac:spMkLst>
            <pc:docMk/>
            <pc:sldMk cId="1978701167" sldId="655"/>
            <ac:spMk id="990" creationId="{B697AE5F-998C-43AD-8486-E9534134778B}"/>
          </ac:spMkLst>
        </pc:spChg>
        <pc:spChg chg="mod">
          <ac:chgData name="reza kabir" userId="af3c95a13102d509" providerId="LiveId" clId="{88200EE4-F4B4-49E8-8126-B01E5FCCBE2D}" dt="2020-05-17T09:18:20.811" v="1101" actId="164"/>
          <ac:spMkLst>
            <pc:docMk/>
            <pc:sldMk cId="1978701167" sldId="655"/>
            <ac:spMk id="991" creationId="{5D83DF7B-D38B-44EF-A95A-0AE4C04E1A1B}"/>
          </ac:spMkLst>
        </pc:spChg>
        <pc:spChg chg="mod">
          <ac:chgData name="reza kabir" userId="af3c95a13102d509" providerId="LiveId" clId="{88200EE4-F4B4-49E8-8126-B01E5FCCBE2D}" dt="2020-05-17T09:18:20.811" v="1101" actId="164"/>
          <ac:spMkLst>
            <pc:docMk/>
            <pc:sldMk cId="1978701167" sldId="655"/>
            <ac:spMk id="992" creationId="{572B5C35-104A-4456-B459-CEDABE27056E}"/>
          </ac:spMkLst>
        </pc:spChg>
        <pc:spChg chg="mod">
          <ac:chgData name="reza kabir" userId="af3c95a13102d509" providerId="LiveId" clId="{88200EE4-F4B4-49E8-8126-B01E5FCCBE2D}" dt="2020-05-17T09:18:20.811" v="1101" actId="164"/>
          <ac:spMkLst>
            <pc:docMk/>
            <pc:sldMk cId="1978701167" sldId="655"/>
            <ac:spMk id="993" creationId="{665B2AE7-17F8-458C-8B70-72B2C8549E3D}"/>
          </ac:spMkLst>
        </pc:spChg>
        <pc:spChg chg="mod">
          <ac:chgData name="reza kabir" userId="af3c95a13102d509" providerId="LiveId" clId="{88200EE4-F4B4-49E8-8126-B01E5FCCBE2D}" dt="2020-05-17T09:18:20.811" v="1101" actId="164"/>
          <ac:spMkLst>
            <pc:docMk/>
            <pc:sldMk cId="1978701167" sldId="655"/>
            <ac:spMk id="994" creationId="{2B9C041F-CFA0-4FBD-B24D-8A46AB578289}"/>
          </ac:spMkLst>
        </pc:spChg>
        <pc:spChg chg="mod">
          <ac:chgData name="reza kabir" userId="af3c95a13102d509" providerId="LiveId" clId="{88200EE4-F4B4-49E8-8126-B01E5FCCBE2D}" dt="2020-05-17T09:18:20.811" v="1101" actId="164"/>
          <ac:spMkLst>
            <pc:docMk/>
            <pc:sldMk cId="1978701167" sldId="655"/>
            <ac:spMk id="995" creationId="{4E630E8A-010D-45A2-8955-101CEB6E349F}"/>
          </ac:spMkLst>
        </pc:spChg>
        <pc:spChg chg="mod">
          <ac:chgData name="reza kabir" userId="af3c95a13102d509" providerId="LiveId" clId="{88200EE4-F4B4-49E8-8126-B01E5FCCBE2D}" dt="2020-05-17T09:18:20.811" v="1101" actId="164"/>
          <ac:spMkLst>
            <pc:docMk/>
            <pc:sldMk cId="1978701167" sldId="655"/>
            <ac:spMk id="996" creationId="{88C2CDAD-FAB2-4315-8217-E759188F8CAE}"/>
          </ac:spMkLst>
        </pc:spChg>
        <pc:spChg chg="mod">
          <ac:chgData name="reza kabir" userId="af3c95a13102d509" providerId="LiveId" clId="{88200EE4-F4B4-49E8-8126-B01E5FCCBE2D}" dt="2020-05-17T09:18:20.811" v="1101" actId="164"/>
          <ac:spMkLst>
            <pc:docMk/>
            <pc:sldMk cId="1978701167" sldId="655"/>
            <ac:spMk id="997" creationId="{57B55414-6729-4B25-B9EA-FECD9AB3A67B}"/>
          </ac:spMkLst>
        </pc:spChg>
        <pc:spChg chg="mod">
          <ac:chgData name="reza kabir" userId="af3c95a13102d509" providerId="LiveId" clId="{88200EE4-F4B4-49E8-8126-B01E5FCCBE2D}" dt="2020-05-17T09:18:20.811" v="1101" actId="164"/>
          <ac:spMkLst>
            <pc:docMk/>
            <pc:sldMk cId="1978701167" sldId="655"/>
            <ac:spMk id="998" creationId="{A2229DC1-11EA-4F93-8B0C-4B6BFF594344}"/>
          </ac:spMkLst>
        </pc:spChg>
        <pc:spChg chg="mod">
          <ac:chgData name="reza kabir" userId="af3c95a13102d509" providerId="LiveId" clId="{88200EE4-F4B4-49E8-8126-B01E5FCCBE2D}" dt="2020-05-17T09:18:20.811" v="1101" actId="164"/>
          <ac:spMkLst>
            <pc:docMk/>
            <pc:sldMk cId="1978701167" sldId="655"/>
            <ac:spMk id="999" creationId="{18040439-057B-42FC-806C-E0C2EA9A88AE}"/>
          </ac:spMkLst>
        </pc:spChg>
        <pc:spChg chg="mod">
          <ac:chgData name="reza kabir" userId="af3c95a13102d509" providerId="LiveId" clId="{88200EE4-F4B4-49E8-8126-B01E5FCCBE2D}" dt="2020-05-17T09:18:20.811" v="1101" actId="164"/>
          <ac:spMkLst>
            <pc:docMk/>
            <pc:sldMk cId="1978701167" sldId="655"/>
            <ac:spMk id="1000" creationId="{BE2D8ED2-7EEE-4FB1-BB94-E78D6BEA9C1E}"/>
          </ac:spMkLst>
        </pc:spChg>
        <pc:spChg chg="mod">
          <ac:chgData name="reza kabir" userId="af3c95a13102d509" providerId="LiveId" clId="{88200EE4-F4B4-49E8-8126-B01E5FCCBE2D}" dt="2020-05-17T09:18:20.811" v="1101" actId="164"/>
          <ac:spMkLst>
            <pc:docMk/>
            <pc:sldMk cId="1978701167" sldId="655"/>
            <ac:spMk id="1001" creationId="{3AA2BAF4-092B-4FB7-980F-754CEED7CCD3}"/>
          </ac:spMkLst>
        </pc:spChg>
        <pc:spChg chg="mod">
          <ac:chgData name="reza kabir" userId="af3c95a13102d509" providerId="LiveId" clId="{88200EE4-F4B4-49E8-8126-B01E5FCCBE2D}" dt="2020-05-17T09:18:20.811" v="1101" actId="164"/>
          <ac:spMkLst>
            <pc:docMk/>
            <pc:sldMk cId="1978701167" sldId="655"/>
            <ac:spMk id="1002" creationId="{85786321-CA0E-45DB-B40C-B9A6BCB92381}"/>
          </ac:spMkLst>
        </pc:spChg>
        <pc:spChg chg="mod">
          <ac:chgData name="reza kabir" userId="af3c95a13102d509" providerId="LiveId" clId="{88200EE4-F4B4-49E8-8126-B01E5FCCBE2D}" dt="2020-05-17T09:18:20.811" v="1101" actId="164"/>
          <ac:spMkLst>
            <pc:docMk/>
            <pc:sldMk cId="1978701167" sldId="655"/>
            <ac:spMk id="1003" creationId="{5320BF19-1E81-420F-82F8-EC51E0E74A0D}"/>
          </ac:spMkLst>
        </pc:spChg>
        <pc:spChg chg="mod">
          <ac:chgData name="reza kabir" userId="af3c95a13102d509" providerId="LiveId" clId="{88200EE4-F4B4-49E8-8126-B01E5FCCBE2D}" dt="2020-05-17T09:18:20.811" v="1101" actId="164"/>
          <ac:spMkLst>
            <pc:docMk/>
            <pc:sldMk cId="1978701167" sldId="655"/>
            <ac:spMk id="1004" creationId="{33E5697F-7F12-4B36-A18A-9BCC9435148B}"/>
          </ac:spMkLst>
        </pc:spChg>
        <pc:spChg chg="mod">
          <ac:chgData name="reza kabir" userId="af3c95a13102d509" providerId="LiveId" clId="{88200EE4-F4B4-49E8-8126-B01E5FCCBE2D}" dt="2020-05-17T09:18:20.811" v="1101" actId="164"/>
          <ac:spMkLst>
            <pc:docMk/>
            <pc:sldMk cId="1978701167" sldId="655"/>
            <ac:spMk id="1005" creationId="{C47DFAEA-F769-49D7-8ACB-E8A6E4EE7F27}"/>
          </ac:spMkLst>
        </pc:spChg>
        <pc:spChg chg="mod">
          <ac:chgData name="reza kabir" userId="af3c95a13102d509" providerId="LiveId" clId="{88200EE4-F4B4-49E8-8126-B01E5FCCBE2D}" dt="2020-05-17T09:18:20.811" v="1101" actId="164"/>
          <ac:spMkLst>
            <pc:docMk/>
            <pc:sldMk cId="1978701167" sldId="655"/>
            <ac:spMk id="1006" creationId="{DF1176B9-6585-4BDC-9FCC-ECD3FE25339C}"/>
          </ac:spMkLst>
        </pc:spChg>
        <pc:spChg chg="mod">
          <ac:chgData name="reza kabir" userId="af3c95a13102d509" providerId="LiveId" clId="{88200EE4-F4B4-49E8-8126-B01E5FCCBE2D}" dt="2020-05-17T09:18:20.811" v="1101" actId="164"/>
          <ac:spMkLst>
            <pc:docMk/>
            <pc:sldMk cId="1978701167" sldId="655"/>
            <ac:spMk id="1007" creationId="{A347D9FB-DCF2-4FD3-8564-E5F89599066C}"/>
          </ac:spMkLst>
        </pc:spChg>
        <pc:spChg chg="mod">
          <ac:chgData name="reza kabir" userId="af3c95a13102d509" providerId="LiveId" clId="{88200EE4-F4B4-49E8-8126-B01E5FCCBE2D}" dt="2020-05-17T09:18:20.811" v="1101" actId="164"/>
          <ac:spMkLst>
            <pc:docMk/>
            <pc:sldMk cId="1978701167" sldId="655"/>
            <ac:spMk id="1008" creationId="{A319591E-A1E1-4019-9B14-1280E78C8552}"/>
          </ac:spMkLst>
        </pc:spChg>
        <pc:spChg chg="mod">
          <ac:chgData name="reza kabir" userId="af3c95a13102d509" providerId="LiveId" clId="{88200EE4-F4B4-49E8-8126-B01E5FCCBE2D}" dt="2020-05-17T09:18:20.811" v="1101" actId="164"/>
          <ac:spMkLst>
            <pc:docMk/>
            <pc:sldMk cId="1978701167" sldId="655"/>
            <ac:spMk id="1009" creationId="{2AC264EF-87FD-4768-8C40-13754FCED608}"/>
          </ac:spMkLst>
        </pc:spChg>
        <pc:spChg chg="mod">
          <ac:chgData name="reza kabir" userId="af3c95a13102d509" providerId="LiveId" clId="{88200EE4-F4B4-49E8-8126-B01E5FCCBE2D}" dt="2020-05-17T09:18:20.811" v="1101" actId="164"/>
          <ac:spMkLst>
            <pc:docMk/>
            <pc:sldMk cId="1978701167" sldId="655"/>
            <ac:spMk id="1010" creationId="{0DDD4464-8B46-4F7A-9AFF-515548FCF80A}"/>
          </ac:spMkLst>
        </pc:spChg>
        <pc:spChg chg="mod">
          <ac:chgData name="reza kabir" userId="af3c95a13102d509" providerId="LiveId" clId="{88200EE4-F4B4-49E8-8126-B01E5FCCBE2D}" dt="2020-05-17T09:18:20.811" v="1101" actId="164"/>
          <ac:spMkLst>
            <pc:docMk/>
            <pc:sldMk cId="1978701167" sldId="655"/>
            <ac:spMk id="1011" creationId="{18DC6875-6357-4F22-83D9-464484F814B4}"/>
          </ac:spMkLst>
        </pc:spChg>
        <pc:spChg chg="mod">
          <ac:chgData name="reza kabir" userId="af3c95a13102d509" providerId="LiveId" clId="{88200EE4-F4B4-49E8-8126-B01E5FCCBE2D}" dt="2020-05-17T09:18:20.811" v="1101" actId="164"/>
          <ac:spMkLst>
            <pc:docMk/>
            <pc:sldMk cId="1978701167" sldId="655"/>
            <ac:spMk id="1012" creationId="{CA3396A5-DD22-458A-8360-C79CC2716CF9}"/>
          </ac:spMkLst>
        </pc:spChg>
        <pc:spChg chg="mod">
          <ac:chgData name="reza kabir" userId="af3c95a13102d509" providerId="LiveId" clId="{88200EE4-F4B4-49E8-8126-B01E5FCCBE2D}" dt="2020-05-17T09:18:20.811" v="1101" actId="164"/>
          <ac:spMkLst>
            <pc:docMk/>
            <pc:sldMk cId="1978701167" sldId="655"/>
            <ac:spMk id="1013" creationId="{99E88230-BC0A-4A1B-BDAB-0DE6A6E428F2}"/>
          </ac:spMkLst>
        </pc:spChg>
        <pc:spChg chg="mod">
          <ac:chgData name="reza kabir" userId="af3c95a13102d509" providerId="LiveId" clId="{88200EE4-F4B4-49E8-8126-B01E5FCCBE2D}" dt="2020-05-17T09:18:20.811" v="1101" actId="164"/>
          <ac:spMkLst>
            <pc:docMk/>
            <pc:sldMk cId="1978701167" sldId="655"/>
            <ac:spMk id="1014" creationId="{6D30FF6F-ABD6-43A0-B94B-33A538859A5C}"/>
          </ac:spMkLst>
        </pc:spChg>
        <pc:spChg chg="mod">
          <ac:chgData name="reza kabir" userId="af3c95a13102d509" providerId="LiveId" clId="{88200EE4-F4B4-49E8-8126-B01E5FCCBE2D}" dt="2020-05-17T09:18:20.811" v="1101" actId="164"/>
          <ac:spMkLst>
            <pc:docMk/>
            <pc:sldMk cId="1978701167" sldId="655"/>
            <ac:spMk id="1015" creationId="{007C364D-98FA-4E2F-B6F4-8F35DF6406DB}"/>
          </ac:spMkLst>
        </pc:spChg>
        <pc:spChg chg="mod">
          <ac:chgData name="reza kabir" userId="af3c95a13102d509" providerId="LiveId" clId="{88200EE4-F4B4-49E8-8126-B01E5FCCBE2D}" dt="2020-05-17T09:18:20.811" v="1101" actId="164"/>
          <ac:spMkLst>
            <pc:docMk/>
            <pc:sldMk cId="1978701167" sldId="655"/>
            <ac:spMk id="1016" creationId="{245B88CA-864F-4D72-BDE6-10F5287D114E}"/>
          </ac:spMkLst>
        </pc:spChg>
        <pc:spChg chg="mod">
          <ac:chgData name="reza kabir" userId="af3c95a13102d509" providerId="LiveId" clId="{88200EE4-F4B4-49E8-8126-B01E5FCCBE2D}" dt="2020-05-17T09:18:20.811" v="1101" actId="164"/>
          <ac:spMkLst>
            <pc:docMk/>
            <pc:sldMk cId="1978701167" sldId="655"/>
            <ac:spMk id="1017" creationId="{2841D572-4489-4FBB-B012-D5F570B3EFCE}"/>
          </ac:spMkLst>
        </pc:spChg>
        <pc:spChg chg="mod">
          <ac:chgData name="reza kabir" userId="af3c95a13102d509" providerId="LiveId" clId="{88200EE4-F4B4-49E8-8126-B01E5FCCBE2D}" dt="2020-05-17T09:18:20.811" v="1101" actId="164"/>
          <ac:spMkLst>
            <pc:docMk/>
            <pc:sldMk cId="1978701167" sldId="655"/>
            <ac:spMk id="1018" creationId="{4188A2B8-3D72-4185-BE6C-3F6C011E68A5}"/>
          </ac:spMkLst>
        </pc:spChg>
        <pc:spChg chg="mod">
          <ac:chgData name="reza kabir" userId="af3c95a13102d509" providerId="LiveId" clId="{88200EE4-F4B4-49E8-8126-B01E5FCCBE2D}" dt="2020-05-17T09:18:20.811" v="1101" actId="164"/>
          <ac:spMkLst>
            <pc:docMk/>
            <pc:sldMk cId="1978701167" sldId="655"/>
            <ac:spMk id="1019" creationId="{0C636297-6B8D-41BF-9E9F-DFC520013813}"/>
          </ac:spMkLst>
        </pc:spChg>
        <pc:spChg chg="mod">
          <ac:chgData name="reza kabir" userId="af3c95a13102d509" providerId="LiveId" clId="{88200EE4-F4B4-49E8-8126-B01E5FCCBE2D}" dt="2020-05-17T09:18:20.811" v="1101" actId="164"/>
          <ac:spMkLst>
            <pc:docMk/>
            <pc:sldMk cId="1978701167" sldId="655"/>
            <ac:spMk id="1020" creationId="{24ADD4BE-B24B-4F9C-BB54-5E0F08738BCC}"/>
          </ac:spMkLst>
        </pc:spChg>
        <pc:spChg chg="mod">
          <ac:chgData name="reza kabir" userId="af3c95a13102d509" providerId="LiveId" clId="{88200EE4-F4B4-49E8-8126-B01E5FCCBE2D}" dt="2020-05-17T09:18:20.811" v="1101" actId="164"/>
          <ac:spMkLst>
            <pc:docMk/>
            <pc:sldMk cId="1978701167" sldId="655"/>
            <ac:spMk id="1021" creationId="{DC659C6F-9AEE-4F45-8FFB-4C60B27B03F4}"/>
          </ac:spMkLst>
        </pc:spChg>
        <pc:spChg chg="mod">
          <ac:chgData name="reza kabir" userId="af3c95a13102d509" providerId="LiveId" clId="{88200EE4-F4B4-49E8-8126-B01E5FCCBE2D}" dt="2020-05-17T09:18:20.811" v="1101" actId="164"/>
          <ac:spMkLst>
            <pc:docMk/>
            <pc:sldMk cId="1978701167" sldId="655"/>
            <ac:spMk id="1022" creationId="{94CC1171-6C40-492D-AB78-728D65BEF650}"/>
          </ac:spMkLst>
        </pc:spChg>
        <pc:spChg chg="mod">
          <ac:chgData name="reza kabir" userId="af3c95a13102d509" providerId="LiveId" clId="{88200EE4-F4B4-49E8-8126-B01E5FCCBE2D}" dt="2020-05-17T09:18:20.811" v="1101" actId="164"/>
          <ac:spMkLst>
            <pc:docMk/>
            <pc:sldMk cId="1978701167" sldId="655"/>
            <ac:spMk id="1023" creationId="{0FF618B9-7F92-4AA7-9A87-FC95CB5CD110}"/>
          </ac:spMkLst>
        </pc:spChg>
        <pc:spChg chg="mod">
          <ac:chgData name="reza kabir" userId="af3c95a13102d509" providerId="LiveId" clId="{88200EE4-F4B4-49E8-8126-B01E5FCCBE2D}" dt="2020-05-17T09:18:20.811" v="1101" actId="164"/>
          <ac:spMkLst>
            <pc:docMk/>
            <pc:sldMk cId="1978701167" sldId="655"/>
            <ac:spMk id="1024" creationId="{65F6AA2B-C580-4851-90E1-325A44EF59F5}"/>
          </ac:spMkLst>
        </pc:spChg>
        <pc:spChg chg="mod">
          <ac:chgData name="reza kabir" userId="af3c95a13102d509" providerId="LiveId" clId="{88200EE4-F4B4-49E8-8126-B01E5FCCBE2D}" dt="2020-05-17T09:18:20.811" v="1101" actId="164"/>
          <ac:spMkLst>
            <pc:docMk/>
            <pc:sldMk cId="1978701167" sldId="655"/>
            <ac:spMk id="1025" creationId="{CB6754DC-A9A0-4B44-B818-F280298171F9}"/>
          </ac:spMkLst>
        </pc:spChg>
        <pc:spChg chg="mod">
          <ac:chgData name="reza kabir" userId="af3c95a13102d509" providerId="LiveId" clId="{88200EE4-F4B4-49E8-8126-B01E5FCCBE2D}" dt="2020-05-17T09:18:20.811" v="1101" actId="164"/>
          <ac:spMkLst>
            <pc:docMk/>
            <pc:sldMk cId="1978701167" sldId="655"/>
            <ac:spMk id="1026" creationId="{EFAAC19D-BDAE-4CBE-9CE1-6BA610DD504B}"/>
          </ac:spMkLst>
        </pc:spChg>
        <pc:spChg chg="mod">
          <ac:chgData name="reza kabir" userId="af3c95a13102d509" providerId="LiveId" clId="{88200EE4-F4B4-49E8-8126-B01E5FCCBE2D}" dt="2020-05-17T09:18:20.811" v="1101" actId="164"/>
          <ac:spMkLst>
            <pc:docMk/>
            <pc:sldMk cId="1978701167" sldId="655"/>
            <ac:spMk id="1027" creationId="{FC8D9794-805C-4D20-941E-7C3F886837B0}"/>
          </ac:spMkLst>
        </pc:spChg>
        <pc:spChg chg="mod">
          <ac:chgData name="reza kabir" userId="af3c95a13102d509" providerId="LiveId" clId="{88200EE4-F4B4-49E8-8126-B01E5FCCBE2D}" dt="2020-05-17T09:18:20.811" v="1101" actId="164"/>
          <ac:spMkLst>
            <pc:docMk/>
            <pc:sldMk cId="1978701167" sldId="655"/>
            <ac:spMk id="1028" creationId="{E95775D7-95C7-4ACE-BF58-1CE881C6C379}"/>
          </ac:spMkLst>
        </pc:spChg>
        <pc:spChg chg="mod">
          <ac:chgData name="reza kabir" userId="af3c95a13102d509" providerId="LiveId" clId="{88200EE4-F4B4-49E8-8126-B01E5FCCBE2D}" dt="2020-05-17T09:18:20.811" v="1101" actId="164"/>
          <ac:spMkLst>
            <pc:docMk/>
            <pc:sldMk cId="1978701167" sldId="655"/>
            <ac:spMk id="1029" creationId="{E0554A19-7196-48C9-B38D-B5A5963C836B}"/>
          </ac:spMkLst>
        </pc:spChg>
        <pc:spChg chg="mod">
          <ac:chgData name="reza kabir" userId="af3c95a13102d509" providerId="LiveId" clId="{88200EE4-F4B4-49E8-8126-B01E5FCCBE2D}" dt="2020-05-17T09:18:20.811" v="1101" actId="164"/>
          <ac:spMkLst>
            <pc:docMk/>
            <pc:sldMk cId="1978701167" sldId="655"/>
            <ac:spMk id="1030" creationId="{CE374E9E-F5C9-408D-8FA2-06BB7E222688}"/>
          </ac:spMkLst>
        </pc:spChg>
        <pc:spChg chg="mod">
          <ac:chgData name="reza kabir" userId="af3c95a13102d509" providerId="LiveId" clId="{88200EE4-F4B4-49E8-8126-B01E5FCCBE2D}" dt="2020-05-17T09:18:20.811" v="1101" actId="164"/>
          <ac:spMkLst>
            <pc:docMk/>
            <pc:sldMk cId="1978701167" sldId="655"/>
            <ac:spMk id="1031" creationId="{9ABBA6E4-917C-40B1-AAD7-B92020AF2669}"/>
          </ac:spMkLst>
        </pc:spChg>
        <pc:spChg chg="mod">
          <ac:chgData name="reza kabir" userId="af3c95a13102d509" providerId="LiveId" clId="{88200EE4-F4B4-49E8-8126-B01E5FCCBE2D}" dt="2020-05-17T09:18:20.811" v="1101" actId="164"/>
          <ac:spMkLst>
            <pc:docMk/>
            <pc:sldMk cId="1978701167" sldId="655"/>
            <ac:spMk id="1032" creationId="{75EDF519-65DF-4536-80F4-A23F2D082C37}"/>
          </ac:spMkLst>
        </pc:spChg>
        <pc:spChg chg="mod">
          <ac:chgData name="reza kabir" userId="af3c95a13102d509" providerId="LiveId" clId="{88200EE4-F4B4-49E8-8126-B01E5FCCBE2D}" dt="2020-05-17T09:18:20.811" v="1101" actId="164"/>
          <ac:spMkLst>
            <pc:docMk/>
            <pc:sldMk cId="1978701167" sldId="655"/>
            <ac:spMk id="1033" creationId="{4A3A1294-98B1-409B-BA12-8965274D05CE}"/>
          </ac:spMkLst>
        </pc:spChg>
        <pc:spChg chg="mod">
          <ac:chgData name="reza kabir" userId="af3c95a13102d509" providerId="LiveId" clId="{88200EE4-F4B4-49E8-8126-B01E5FCCBE2D}" dt="2020-05-17T09:18:20.811" v="1101" actId="164"/>
          <ac:spMkLst>
            <pc:docMk/>
            <pc:sldMk cId="1978701167" sldId="655"/>
            <ac:spMk id="1034" creationId="{6B534226-3D54-4223-BB95-29727DF079BE}"/>
          </ac:spMkLst>
        </pc:spChg>
        <pc:spChg chg="mod">
          <ac:chgData name="reza kabir" userId="af3c95a13102d509" providerId="LiveId" clId="{88200EE4-F4B4-49E8-8126-B01E5FCCBE2D}" dt="2020-05-17T09:18:20.811" v="1101" actId="164"/>
          <ac:spMkLst>
            <pc:docMk/>
            <pc:sldMk cId="1978701167" sldId="655"/>
            <ac:spMk id="1035" creationId="{FC6C1F4B-6CC9-48A5-ABD2-BD8B733BC8DA}"/>
          </ac:spMkLst>
        </pc:spChg>
        <pc:spChg chg="mod">
          <ac:chgData name="reza kabir" userId="af3c95a13102d509" providerId="LiveId" clId="{88200EE4-F4B4-49E8-8126-B01E5FCCBE2D}" dt="2020-05-17T09:18:20.811" v="1101" actId="164"/>
          <ac:spMkLst>
            <pc:docMk/>
            <pc:sldMk cId="1978701167" sldId="655"/>
            <ac:spMk id="1036" creationId="{4A689C4D-38E7-4A51-89B0-F341565FBA8A}"/>
          </ac:spMkLst>
        </pc:spChg>
        <pc:spChg chg="mod">
          <ac:chgData name="reza kabir" userId="af3c95a13102d509" providerId="LiveId" clId="{88200EE4-F4B4-49E8-8126-B01E5FCCBE2D}" dt="2020-05-17T09:18:20.811" v="1101" actId="164"/>
          <ac:spMkLst>
            <pc:docMk/>
            <pc:sldMk cId="1978701167" sldId="655"/>
            <ac:spMk id="1037" creationId="{23CECE40-01DE-4288-96D9-78E6E024F38F}"/>
          </ac:spMkLst>
        </pc:spChg>
        <pc:spChg chg="mod">
          <ac:chgData name="reza kabir" userId="af3c95a13102d509" providerId="LiveId" clId="{88200EE4-F4B4-49E8-8126-B01E5FCCBE2D}" dt="2020-05-17T09:18:20.811" v="1101" actId="164"/>
          <ac:spMkLst>
            <pc:docMk/>
            <pc:sldMk cId="1978701167" sldId="655"/>
            <ac:spMk id="1038" creationId="{2066B969-4F5E-40A2-8C39-845AE4C0375B}"/>
          </ac:spMkLst>
        </pc:spChg>
        <pc:spChg chg="mod">
          <ac:chgData name="reza kabir" userId="af3c95a13102d509" providerId="LiveId" clId="{88200EE4-F4B4-49E8-8126-B01E5FCCBE2D}" dt="2020-05-17T09:18:20.811" v="1101" actId="164"/>
          <ac:spMkLst>
            <pc:docMk/>
            <pc:sldMk cId="1978701167" sldId="655"/>
            <ac:spMk id="1039" creationId="{F9C1273B-92BB-4728-BAE9-F9D2B2223B83}"/>
          </ac:spMkLst>
        </pc:spChg>
        <pc:spChg chg="mod">
          <ac:chgData name="reza kabir" userId="af3c95a13102d509" providerId="LiveId" clId="{88200EE4-F4B4-49E8-8126-B01E5FCCBE2D}" dt="2020-05-17T09:18:20.811" v="1101" actId="164"/>
          <ac:spMkLst>
            <pc:docMk/>
            <pc:sldMk cId="1978701167" sldId="655"/>
            <ac:spMk id="1040" creationId="{02D1BA8B-2864-4B12-B03A-14395D0E33B4}"/>
          </ac:spMkLst>
        </pc:spChg>
        <pc:spChg chg="mod">
          <ac:chgData name="reza kabir" userId="af3c95a13102d509" providerId="LiveId" clId="{88200EE4-F4B4-49E8-8126-B01E5FCCBE2D}" dt="2020-05-17T09:18:20.811" v="1101" actId="164"/>
          <ac:spMkLst>
            <pc:docMk/>
            <pc:sldMk cId="1978701167" sldId="655"/>
            <ac:spMk id="1041" creationId="{076AAEFD-C275-4AC9-8E4B-9024B3957D75}"/>
          </ac:spMkLst>
        </pc:spChg>
        <pc:spChg chg="mod">
          <ac:chgData name="reza kabir" userId="af3c95a13102d509" providerId="LiveId" clId="{88200EE4-F4B4-49E8-8126-B01E5FCCBE2D}" dt="2020-05-17T09:18:20.811" v="1101" actId="164"/>
          <ac:spMkLst>
            <pc:docMk/>
            <pc:sldMk cId="1978701167" sldId="655"/>
            <ac:spMk id="1042" creationId="{88741DC0-45B4-4331-9EE5-C68E05011F96}"/>
          </ac:spMkLst>
        </pc:spChg>
        <pc:spChg chg="mod">
          <ac:chgData name="reza kabir" userId="af3c95a13102d509" providerId="LiveId" clId="{88200EE4-F4B4-49E8-8126-B01E5FCCBE2D}" dt="2020-05-17T09:18:20.811" v="1101" actId="164"/>
          <ac:spMkLst>
            <pc:docMk/>
            <pc:sldMk cId="1978701167" sldId="655"/>
            <ac:spMk id="1043" creationId="{A4894EB1-259C-4772-B4ED-873AFDEDFE6C}"/>
          </ac:spMkLst>
        </pc:spChg>
        <pc:spChg chg="mod">
          <ac:chgData name="reza kabir" userId="af3c95a13102d509" providerId="LiveId" clId="{88200EE4-F4B4-49E8-8126-B01E5FCCBE2D}" dt="2020-05-17T09:18:20.811" v="1101" actId="164"/>
          <ac:spMkLst>
            <pc:docMk/>
            <pc:sldMk cId="1978701167" sldId="655"/>
            <ac:spMk id="1044" creationId="{66DA2B56-8A27-48F5-863D-21CA1C8A3DA9}"/>
          </ac:spMkLst>
        </pc:spChg>
        <pc:spChg chg="mod">
          <ac:chgData name="reza kabir" userId="af3c95a13102d509" providerId="LiveId" clId="{88200EE4-F4B4-49E8-8126-B01E5FCCBE2D}" dt="2020-05-17T09:18:20.811" v="1101" actId="164"/>
          <ac:spMkLst>
            <pc:docMk/>
            <pc:sldMk cId="1978701167" sldId="655"/>
            <ac:spMk id="1045" creationId="{72528737-0A2F-4E10-B63F-FB251C238859}"/>
          </ac:spMkLst>
        </pc:spChg>
        <pc:spChg chg="mod">
          <ac:chgData name="reza kabir" userId="af3c95a13102d509" providerId="LiveId" clId="{88200EE4-F4B4-49E8-8126-B01E5FCCBE2D}" dt="2020-05-17T09:18:20.811" v="1101" actId="164"/>
          <ac:spMkLst>
            <pc:docMk/>
            <pc:sldMk cId="1978701167" sldId="655"/>
            <ac:spMk id="1046" creationId="{E09F40DF-F547-4807-A499-ACB65D8B47E2}"/>
          </ac:spMkLst>
        </pc:spChg>
        <pc:spChg chg="mod">
          <ac:chgData name="reza kabir" userId="af3c95a13102d509" providerId="LiveId" clId="{88200EE4-F4B4-49E8-8126-B01E5FCCBE2D}" dt="2020-05-17T09:18:20.811" v="1101" actId="164"/>
          <ac:spMkLst>
            <pc:docMk/>
            <pc:sldMk cId="1978701167" sldId="655"/>
            <ac:spMk id="1047" creationId="{E8E25BC2-0685-4645-9E44-6E868AF3A6BC}"/>
          </ac:spMkLst>
        </pc:spChg>
        <pc:spChg chg="mod">
          <ac:chgData name="reza kabir" userId="af3c95a13102d509" providerId="LiveId" clId="{88200EE4-F4B4-49E8-8126-B01E5FCCBE2D}" dt="2020-05-17T09:18:20.811" v="1101" actId="164"/>
          <ac:spMkLst>
            <pc:docMk/>
            <pc:sldMk cId="1978701167" sldId="655"/>
            <ac:spMk id="1048" creationId="{35EF2FF0-58C3-416E-AA7B-D0E875B471B3}"/>
          </ac:spMkLst>
        </pc:spChg>
        <pc:spChg chg="mod">
          <ac:chgData name="reza kabir" userId="af3c95a13102d509" providerId="LiveId" clId="{88200EE4-F4B4-49E8-8126-B01E5FCCBE2D}" dt="2020-05-17T09:18:20.811" v="1101" actId="164"/>
          <ac:spMkLst>
            <pc:docMk/>
            <pc:sldMk cId="1978701167" sldId="655"/>
            <ac:spMk id="1049" creationId="{4833518E-E9BE-4132-A3B3-923C95FAEDD4}"/>
          </ac:spMkLst>
        </pc:spChg>
        <pc:spChg chg="mod">
          <ac:chgData name="reza kabir" userId="af3c95a13102d509" providerId="LiveId" clId="{88200EE4-F4B4-49E8-8126-B01E5FCCBE2D}" dt="2020-05-17T09:18:20.811" v="1101" actId="164"/>
          <ac:spMkLst>
            <pc:docMk/>
            <pc:sldMk cId="1978701167" sldId="655"/>
            <ac:spMk id="1050" creationId="{B6FC10F8-4D0E-4214-9FBB-446A28BB2ADE}"/>
          </ac:spMkLst>
        </pc:spChg>
        <pc:spChg chg="mod">
          <ac:chgData name="reza kabir" userId="af3c95a13102d509" providerId="LiveId" clId="{88200EE4-F4B4-49E8-8126-B01E5FCCBE2D}" dt="2020-05-17T09:18:20.811" v="1101" actId="164"/>
          <ac:spMkLst>
            <pc:docMk/>
            <pc:sldMk cId="1978701167" sldId="655"/>
            <ac:spMk id="1051" creationId="{2BF58BBF-7CC3-400B-B80B-BE821DC4EBDE}"/>
          </ac:spMkLst>
        </pc:spChg>
        <pc:spChg chg="mod">
          <ac:chgData name="reza kabir" userId="af3c95a13102d509" providerId="LiveId" clId="{88200EE4-F4B4-49E8-8126-B01E5FCCBE2D}" dt="2020-05-17T09:18:20.811" v="1101" actId="164"/>
          <ac:spMkLst>
            <pc:docMk/>
            <pc:sldMk cId="1978701167" sldId="655"/>
            <ac:spMk id="1052" creationId="{F52388AB-76F0-4FA8-B44C-CEE014DF1A6E}"/>
          </ac:spMkLst>
        </pc:spChg>
        <pc:spChg chg="mod">
          <ac:chgData name="reza kabir" userId="af3c95a13102d509" providerId="LiveId" clId="{88200EE4-F4B4-49E8-8126-B01E5FCCBE2D}" dt="2020-05-17T09:18:20.811" v="1101" actId="164"/>
          <ac:spMkLst>
            <pc:docMk/>
            <pc:sldMk cId="1978701167" sldId="655"/>
            <ac:spMk id="1053" creationId="{63F2610B-0F77-4E36-8175-EBF916C84B6E}"/>
          </ac:spMkLst>
        </pc:spChg>
        <pc:spChg chg="mod">
          <ac:chgData name="reza kabir" userId="af3c95a13102d509" providerId="LiveId" clId="{88200EE4-F4B4-49E8-8126-B01E5FCCBE2D}" dt="2020-05-17T09:18:20.811" v="1101" actId="164"/>
          <ac:spMkLst>
            <pc:docMk/>
            <pc:sldMk cId="1978701167" sldId="655"/>
            <ac:spMk id="1054" creationId="{B52309B6-38CF-4B76-8364-44CF382FC256}"/>
          </ac:spMkLst>
        </pc:spChg>
        <pc:spChg chg="mod">
          <ac:chgData name="reza kabir" userId="af3c95a13102d509" providerId="LiveId" clId="{88200EE4-F4B4-49E8-8126-B01E5FCCBE2D}" dt="2020-05-17T09:18:20.811" v="1101" actId="164"/>
          <ac:spMkLst>
            <pc:docMk/>
            <pc:sldMk cId="1978701167" sldId="655"/>
            <ac:spMk id="1055" creationId="{DA0F5B62-B46B-4144-AD44-A9C16ACA023A}"/>
          </ac:spMkLst>
        </pc:spChg>
        <pc:spChg chg="mod">
          <ac:chgData name="reza kabir" userId="af3c95a13102d509" providerId="LiveId" clId="{88200EE4-F4B4-49E8-8126-B01E5FCCBE2D}" dt="2020-05-17T09:18:20.811" v="1101" actId="164"/>
          <ac:spMkLst>
            <pc:docMk/>
            <pc:sldMk cId="1978701167" sldId="655"/>
            <ac:spMk id="1056" creationId="{D2AF5DE7-F40F-4FDA-A298-48DDEFBE7549}"/>
          </ac:spMkLst>
        </pc:spChg>
        <pc:spChg chg="mod">
          <ac:chgData name="reza kabir" userId="af3c95a13102d509" providerId="LiveId" clId="{88200EE4-F4B4-49E8-8126-B01E5FCCBE2D}" dt="2020-05-17T09:18:20.811" v="1101" actId="164"/>
          <ac:spMkLst>
            <pc:docMk/>
            <pc:sldMk cId="1978701167" sldId="655"/>
            <ac:spMk id="1057" creationId="{05E83F56-477C-408A-B8F5-F9177F425C84}"/>
          </ac:spMkLst>
        </pc:spChg>
        <pc:spChg chg="mod">
          <ac:chgData name="reza kabir" userId="af3c95a13102d509" providerId="LiveId" clId="{88200EE4-F4B4-49E8-8126-B01E5FCCBE2D}" dt="2020-05-17T09:18:20.811" v="1101" actId="164"/>
          <ac:spMkLst>
            <pc:docMk/>
            <pc:sldMk cId="1978701167" sldId="655"/>
            <ac:spMk id="1058" creationId="{B0BA1B9A-9330-4B0E-B6DD-D41D6AFA6188}"/>
          </ac:spMkLst>
        </pc:spChg>
        <pc:spChg chg="mod">
          <ac:chgData name="reza kabir" userId="af3c95a13102d509" providerId="LiveId" clId="{88200EE4-F4B4-49E8-8126-B01E5FCCBE2D}" dt="2020-05-17T09:18:20.811" v="1101" actId="164"/>
          <ac:spMkLst>
            <pc:docMk/>
            <pc:sldMk cId="1978701167" sldId="655"/>
            <ac:spMk id="1059" creationId="{789C3E85-ACEA-404D-B870-68804BFF2462}"/>
          </ac:spMkLst>
        </pc:spChg>
        <pc:spChg chg="mod">
          <ac:chgData name="reza kabir" userId="af3c95a13102d509" providerId="LiveId" clId="{88200EE4-F4B4-49E8-8126-B01E5FCCBE2D}" dt="2020-05-17T09:18:20.811" v="1101" actId="164"/>
          <ac:spMkLst>
            <pc:docMk/>
            <pc:sldMk cId="1978701167" sldId="655"/>
            <ac:spMk id="1060" creationId="{F54DB092-EF52-41DE-BF22-470569FE73FB}"/>
          </ac:spMkLst>
        </pc:spChg>
        <pc:spChg chg="mod">
          <ac:chgData name="reza kabir" userId="af3c95a13102d509" providerId="LiveId" clId="{88200EE4-F4B4-49E8-8126-B01E5FCCBE2D}" dt="2020-05-17T09:18:20.811" v="1101" actId="164"/>
          <ac:spMkLst>
            <pc:docMk/>
            <pc:sldMk cId="1978701167" sldId="655"/>
            <ac:spMk id="1061" creationId="{CA2A2F49-8A93-475B-A1DE-589E26257E16}"/>
          </ac:spMkLst>
        </pc:spChg>
        <pc:spChg chg="mod">
          <ac:chgData name="reza kabir" userId="af3c95a13102d509" providerId="LiveId" clId="{88200EE4-F4B4-49E8-8126-B01E5FCCBE2D}" dt="2020-05-17T09:18:20.811" v="1101" actId="164"/>
          <ac:spMkLst>
            <pc:docMk/>
            <pc:sldMk cId="1978701167" sldId="655"/>
            <ac:spMk id="1062" creationId="{81528ADB-6B07-4B3E-BF4A-177E15FB71A5}"/>
          </ac:spMkLst>
        </pc:spChg>
        <pc:spChg chg="mod">
          <ac:chgData name="reza kabir" userId="af3c95a13102d509" providerId="LiveId" clId="{88200EE4-F4B4-49E8-8126-B01E5FCCBE2D}" dt="2020-05-17T09:18:20.811" v="1101" actId="164"/>
          <ac:spMkLst>
            <pc:docMk/>
            <pc:sldMk cId="1978701167" sldId="655"/>
            <ac:spMk id="1063" creationId="{6695576B-1F87-4B92-A57E-28D255C8EE46}"/>
          </ac:spMkLst>
        </pc:spChg>
        <pc:spChg chg="mod">
          <ac:chgData name="reza kabir" userId="af3c95a13102d509" providerId="LiveId" clId="{88200EE4-F4B4-49E8-8126-B01E5FCCBE2D}" dt="2020-05-17T09:18:20.811" v="1101" actId="164"/>
          <ac:spMkLst>
            <pc:docMk/>
            <pc:sldMk cId="1978701167" sldId="655"/>
            <ac:spMk id="1064" creationId="{34E20091-1FE2-4A03-B800-68A61F9B92EA}"/>
          </ac:spMkLst>
        </pc:spChg>
        <pc:spChg chg="mod">
          <ac:chgData name="reza kabir" userId="af3c95a13102d509" providerId="LiveId" clId="{88200EE4-F4B4-49E8-8126-B01E5FCCBE2D}" dt="2020-05-17T09:18:20.811" v="1101" actId="164"/>
          <ac:spMkLst>
            <pc:docMk/>
            <pc:sldMk cId="1978701167" sldId="655"/>
            <ac:spMk id="1065" creationId="{1AA4F7A0-1F4F-42F8-871D-82CAE2A49A36}"/>
          </ac:spMkLst>
        </pc:spChg>
        <pc:spChg chg="mod">
          <ac:chgData name="reza kabir" userId="af3c95a13102d509" providerId="LiveId" clId="{88200EE4-F4B4-49E8-8126-B01E5FCCBE2D}" dt="2020-05-17T09:18:20.811" v="1101" actId="164"/>
          <ac:spMkLst>
            <pc:docMk/>
            <pc:sldMk cId="1978701167" sldId="655"/>
            <ac:spMk id="1066" creationId="{726B587D-27DD-418D-B0F7-BD1659EDD8C2}"/>
          </ac:spMkLst>
        </pc:spChg>
        <pc:spChg chg="mod">
          <ac:chgData name="reza kabir" userId="af3c95a13102d509" providerId="LiveId" clId="{88200EE4-F4B4-49E8-8126-B01E5FCCBE2D}" dt="2020-05-17T09:18:20.811" v="1101" actId="164"/>
          <ac:spMkLst>
            <pc:docMk/>
            <pc:sldMk cId="1978701167" sldId="655"/>
            <ac:spMk id="1067" creationId="{F9DF97B1-1E55-4C22-85DA-943783C1F99D}"/>
          </ac:spMkLst>
        </pc:spChg>
        <pc:spChg chg="mod">
          <ac:chgData name="reza kabir" userId="af3c95a13102d509" providerId="LiveId" clId="{88200EE4-F4B4-49E8-8126-B01E5FCCBE2D}" dt="2020-05-17T09:18:20.811" v="1101" actId="164"/>
          <ac:spMkLst>
            <pc:docMk/>
            <pc:sldMk cId="1978701167" sldId="655"/>
            <ac:spMk id="1068" creationId="{4D9879D5-0BB8-4080-A5D4-2E904F2A1EEA}"/>
          </ac:spMkLst>
        </pc:spChg>
        <pc:spChg chg="mod">
          <ac:chgData name="reza kabir" userId="af3c95a13102d509" providerId="LiveId" clId="{88200EE4-F4B4-49E8-8126-B01E5FCCBE2D}" dt="2020-05-17T09:18:20.811" v="1101" actId="164"/>
          <ac:spMkLst>
            <pc:docMk/>
            <pc:sldMk cId="1978701167" sldId="655"/>
            <ac:spMk id="1069" creationId="{B24C48F1-6F55-4B6D-803B-10CE0AB0F021}"/>
          </ac:spMkLst>
        </pc:spChg>
        <pc:spChg chg="mod">
          <ac:chgData name="reza kabir" userId="af3c95a13102d509" providerId="LiveId" clId="{88200EE4-F4B4-49E8-8126-B01E5FCCBE2D}" dt="2020-05-17T09:18:20.811" v="1101" actId="164"/>
          <ac:spMkLst>
            <pc:docMk/>
            <pc:sldMk cId="1978701167" sldId="655"/>
            <ac:spMk id="1070" creationId="{82D0D529-589F-4640-8ED9-7E0EC0F941E6}"/>
          </ac:spMkLst>
        </pc:spChg>
        <pc:spChg chg="mod">
          <ac:chgData name="reza kabir" userId="af3c95a13102d509" providerId="LiveId" clId="{88200EE4-F4B4-49E8-8126-B01E5FCCBE2D}" dt="2020-05-17T09:18:20.811" v="1101" actId="164"/>
          <ac:spMkLst>
            <pc:docMk/>
            <pc:sldMk cId="1978701167" sldId="655"/>
            <ac:spMk id="1071" creationId="{8D04E610-8FA2-4286-9494-6652B94D0809}"/>
          </ac:spMkLst>
        </pc:spChg>
        <pc:spChg chg="mod">
          <ac:chgData name="reza kabir" userId="af3c95a13102d509" providerId="LiveId" clId="{88200EE4-F4B4-49E8-8126-B01E5FCCBE2D}" dt="2020-05-17T09:18:20.811" v="1101" actId="164"/>
          <ac:spMkLst>
            <pc:docMk/>
            <pc:sldMk cId="1978701167" sldId="655"/>
            <ac:spMk id="1072" creationId="{D82F77C0-F3A2-4FE7-A7D2-99D09E2DF747}"/>
          </ac:spMkLst>
        </pc:spChg>
        <pc:spChg chg="mod">
          <ac:chgData name="reza kabir" userId="af3c95a13102d509" providerId="LiveId" clId="{88200EE4-F4B4-49E8-8126-B01E5FCCBE2D}" dt="2020-05-17T09:18:20.811" v="1101" actId="164"/>
          <ac:spMkLst>
            <pc:docMk/>
            <pc:sldMk cId="1978701167" sldId="655"/>
            <ac:spMk id="1073" creationId="{295621E1-D779-468F-BBF4-2E2D1F2485E0}"/>
          </ac:spMkLst>
        </pc:spChg>
        <pc:spChg chg="mod">
          <ac:chgData name="reza kabir" userId="af3c95a13102d509" providerId="LiveId" clId="{88200EE4-F4B4-49E8-8126-B01E5FCCBE2D}" dt="2020-05-17T09:18:20.811" v="1101" actId="164"/>
          <ac:spMkLst>
            <pc:docMk/>
            <pc:sldMk cId="1978701167" sldId="655"/>
            <ac:spMk id="1074" creationId="{C686F476-68E8-425F-98E8-3477F565DA0F}"/>
          </ac:spMkLst>
        </pc:spChg>
        <pc:spChg chg="mod">
          <ac:chgData name="reza kabir" userId="af3c95a13102d509" providerId="LiveId" clId="{88200EE4-F4B4-49E8-8126-B01E5FCCBE2D}" dt="2020-05-17T09:18:20.811" v="1101" actId="164"/>
          <ac:spMkLst>
            <pc:docMk/>
            <pc:sldMk cId="1978701167" sldId="655"/>
            <ac:spMk id="1075" creationId="{40503C20-F8A8-4AC8-B874-91AE05883464}"/>
          </ac:spMkLst>
        </pc:spChg>
        <pc:spChg chg="mod">
          <ac:chgData name="reza kabir" userId="af3c95a13102d509" providerId="LiveId" clId="{88200EE4-F4B4-49E8-8126-B01E5FCCBE2D}" dt="2020-05-17T09:18:20.811" v="1101" actId="164"/>
          <ac:spMkLst>
            <pc:docMk/>
            <pc:sldMk cId="1978701167" sldId="655"/>
            <ac:spMk id="1076" creationId="{A0AC8738-E20C-480B-A81A-C9EA400D074B}"/>
          </ac:spMkLst>
        </pc:spChg>
        <pc:spChg chg="mod">
          <ac:chgData name="reza kabir" userId="af3c95a13102d509" providerId="LiveId" clId="{88200EE4-F4B4-49E8-8126-B01E5FCCBE2D}" dt="2020-05-17T09:18:20.811" v="1101" actId="164"/>
          <ac:spMkLst>
            <pc:docMk/>
            <pc:sldMk cId="1978701167" sldId="655"/>
            <ac:spMk id="1077" creationId="{C700AC99-C159-419E-BABC-9CA6C00D3D0A}"/>
          </ac:spMkLst>
        </pc:spChg>
        <pc:spChg chg="mod">
          <ac:chgData name="reza kabir" userId="af3c95a13102d509" providerId="LiveId" clId="{88200EE4-F4B4-49E8-8126-B01E5FCCBE2D}" dt="2020-05-17T09:18:20.811" v="1101" actId="164"/>
          <ac:spMkLst>
            <pc:docMk/>
            <pc:sldMk cId="1978701167" sldId="655"/>
            <ac:spMk id="1078" creationId="{7B77B25A-C328-4FAF-A6BF-D019596E3B5F}"/>
          </ac:spMkLst>
        </pc:spChg>
        <pc:spChg chg="mod">
          <ac:chgData name="reza kabir" userId="af3c95a13102d509" providerId="LiveId" clId="{88200EE4-F4B4-49E8-8126-B01E5FCCBE2D}" dt="2020-05-17T09:18:20.811" v="1101" actId="164"/>
          <ac:spMkLst>
            <pc:docMk/>
            <pc:sldMk cId="1978701167" sldId="655"/>
            <ac:spMk id="1079" creationId="{5181677A-F088-4FAE-AD03-AA74CC1EF295}"/>
          </ac:spMkLst>
        </pc:spChg>
        <pc:spChg chg="mod">
          <ac:chgData name="reza kabir" userId="af3c95a13102d509" providerId="LiveId" clId="{88200EE4-F4B4-49E8-8126-B01E5FCCBE2D}" dt="2020-05-17T09:18:20.811" v="1101" actId="164"/>
          <ac:spMkLst>
            <pc:docMk/>
            <pc:sldMk cId="1978701167" sldId="655"/>
            <ac:spMk id="1080" creationId="{05FDDD46-4D66-40A6-9863-8A611932D3C0}"/>
          </ac:spMkLst>
        </pc:spChg>
        <pc:spChg chg="mod">
          <ac:chgData name="reza kabir" userId="af3c95a13102d509" providerId="LiveId" clId="{88200EE4-F4B4-49E8-8126-B01E5FCCBE2D}" dt="2020-05-17T09:18:20.811" v="1101" actId="164"/>
          <ac:spMkLst>
            <pc:docMk/>
            <pc:sldMk cId="1978701167" sldId="655"/>
            <ac:spMk id="1081" creationId="{BEB31CE0-8A35-4416-BE76-2531542214BB}"/>
          </ac:spMkLst>
        </pc:spChg>
        <pc:spChg chg="mod">
          <ac:chgData name="reza kabir" userId="af3c95a13102d509" providerId="LiveId" clId="{88200EE4-F4B4-49E8-8126-B01E5FCCBE2D}" dt="2020-05-17T09:18:20.811" v="1101" actId="164"/>
          <ac:spMkLst>
            <pc:docMk/>
            <pc:sldMk cId="1978701167" sldId="655"/>
            <ac:spMk id="1082" creationId="{21F13EE4-FB55-410C-A7C0-9D5930CEA863}"/>
          </ac:spMkLst>
        </pc:spChg>
        <pc:spChg chg="mod">
          <ac:chgData name="reza kabir" userId="af3c95a13102d509" providerId="LiveId" clId="{88200EE4-F4B4-49E8-8126-B01E5FCCBE2D}" dt="2020-05-17T09:18:20.811" v="1101" actId="164"/>
          <ac:spMkLst>
            <pc:docMk/>
            <pc:sldMk cId="1978701167" sldId="655"/>
            <ac:spMk id="1083" creationId="{9B12099F-CB9E-41F5-8748-8C4892C8EECA}"/>
          </ac:spMkLst>
        </pc:spChg>
        <pc:spChg chg="mod">
          <ac:chgData name="reza kabir" userId="af3c95a13102d509" providerId="LiveId" clId="{88200EE4-F4B4-49E8-8126-B01E5FCCBE2D}" dt="2020-05-17T09:18:20.811" v="1101" actId="164"/>
          <ac:spMkLst>
            <pc:docMk/>
            <pc:sldMk cId="1978701167" sldId="655"/>
            <ac:spMk id="1084" creationId="{AAFD3EE8-F24C-4C44-B111-F1415A8F0121}"/>
          </ac:spMkLst>
        </pc:spChg>
        <pc:spChg chg="mod">
          <ac:chgData name="reza kabir" userId="af3c95a13102d509" providerId="LiveId" clId="{88200EE4-F4B4-49E8-8126-B01E5FCCBE2D}" dt="2020-05-17T09:18:20.811" v="1101" actId="164"/>
          <ac:spMkLst>
            <pc:docMk/>
            <pc:sldMk cId="1978701167" sldId="655"/>
            <ac:spMk id="1085" creationId="{4325B7D3-D754-4783-9100-2015BA4348F0}"/>
          </ac:spMkLst>
        </pc:spChg>
        <pc:spChg chg="mod">
          <ac:chgData name="reza kabir" userId="af3c95a13102d509" providerId="LiveId" clId="{88200EE4-F4B4-49E8-8126-B01E5FCCBE2D}" dt="2020-05-17T09:18:20.811" v="1101" actId="164"/>
          <ac:spMkLst>
            <pc:docMk/>
            <pc:sldMk cId="1978701167" sldId="655"/>
            <ac:spMk id="1086" creationId="{CF3CF4D8-6261-43F6-A519-D315A57F6D79}"/>
          </ac:spMkLst>
        </pc:spChg>
        <pc:spChg chg="mod">
          <ac:chgData name="reza kabir" userId="af3c95a13102d509" providerId="LiveId" clId="{88200EE4-F4B4-49E8-8126-B01E5FCCBE2D}" dt="2020-05-17T09:18:20.811" v="1101" actId="164"/>
          <ac:spMkLst>
            <pc:docMk/>
            <pc:sldMk cId="1978701167" sldId="655"/>
            <ac:spMk id="1087" creationId="{E987A83A-C0A7-49D1-BF4B-4060663A71A5}"/>
          </ac:spMkLst>
        </pc:spChg>
        <pc:spChg chg="mod">
          <ac:chgData name="reza kabir" userId="af3c95a13102d509" providerId="LiveId" clId="{88200EE4-F4B4-49E8-8126-B01E5FCCBE2D}" dt="2020-05-17T09:18:20.811" v="1101" actId="164"/>
          <ac:spMkLst>
            <pc:docMk/>
            <pc:sldMk cId="1978701167" sldId="655"/>
            <ac:spMk id="1088" creationId="{1B1E7C66-D03C-4850-AA72-75BFD8F4484B}"/>
          </ac:spMkLst>
        </pc:spChg>
        <pc:spChg chg="mod">
          <ac:chgData name="reza kabir" userId="af3c95a13102d509" providerId="LiveId" clId="{88200EE4-F4B4-49E8-8126-B01E5FCCBE2D}" dt="2020-05-17T09:18:20.811" v="1101" actId="164"/>
          <ac:spMkLst>
            <pc:docMk/>
            <pc:sldMk cId="1978701167" sldId="655"/>
            <ac:spMk id="1089" creationId="{55A3CC0F-065A-4EBC-96F9-2001C18E48B0}"/>
          </ac:spMkLst>
        </pc:spChg>
        <pc:spChg chg="mod">
          <ac:chgData name="reza kabir" userId="af3c95a13102d509" providerId="LiveId" clId="{88200EE4-F4B4-49E8-8126-B01E5FCCBE2D}" dt="2020-05-17T09:18:20.811" v="1101" actId="164"/>
          <ac:spMkLst>
            <pc:docMk/>
            <pc:sldMk cId="1978701167" sldId="655"/>
            <ac:spMk id="1090" creationId="{D505D7FD-49A3-467A-8B95-6F858347C87A}"/>
          </ac:spMkLst>
        </pc:spChg>
        <pc:spChg chg="mod">
          <ac:chgData name="reza kabir" userId="af3c95a13102d509" providerId="LiveId" clId="{88200EE4-F4B4-49E8-8126-B01E5FCCBE2D}" dt="2020-05-17T09:18:20.811" v="1101" actId="164"/>
          <ac:spMkLst>
            <pc:docMk/>
            <pc:sldMk cId="1978701167" sldId="655"/>
            <ac:spMk id="1091" creationId="{9E18A923-A7C7-4F67-8027-E48810B8BB58}"/>
          </ac:spMkLst>
        </pc:spChg>
        <pc:spChg chg="mod">
          <ac:chgData name="reza kabir" userId="af3c95a13102d509" providerId="LiveId" clId="{88200EE4-F4B4-49E8-8126-B01E5FCCBE2D}" dt="2020-05-17T09:18:20.811" v="1101" actId="164"/>
          <ac:spMkLst>
            <pc:docMk/>
            <pc:sldMk cId="1978701167" sldId="655"/>
            <ac:spMk id="1092" creationId="{F88F4B6A-8539-4FB1-BD85-9223652ADA72}"/>
          </ac:spMkLst>
        </pc:spChg>
        <pc:spChg chg="mod">
          <ac:chgData name="reza kabir" userId="af3c95a13102d509" providerId="LiveId" clId="{88200EE4-F4B4-49E8-8126-B01E5FCCBE2D}" dt="2020-05-17T09:18:20.811" v="1101" actId="164"/>
          <ac:spMkLst>
            <pc:docMk/>
            <pc:sldMk cId="1978701167" sldId="655"/>
            <ac:spMk id="1093" creationId="{85EA38B4-3918-426A-8474-DFC49F2B3140}"/>
          </ac:spMkLst>
        </pc:spChg>
        <pc:spChg chg="mod">
          <ac:chgData name="reza kabir" userId="af3c95a13102d509" providerId="LiveId" clId="{88200EE4-F4B4-49E8-8126-B01E5FCCBE2D}" dt="2020-05-17T09:18:20.811" v="1101" actId="164"/>
          <ac:spMkLst>
            <pc:docMk/>
            <pc:sldMk cId="1978701167" sldId="655"/>
            <ac:spMk id="1094" creationId="{68D12110-8495-49EF-8C9C-63AADECE6EA7}"/>
          </ac:spMkLst>
        </pc:spChg>
        <pc:spChg chg="mod">
          <ac:chgData name="reza kabir" userId="af3c95a13102d509" providerId="LiveId" clId="{88200EE4-F4B4-49E8-8126-B01E5FCCBE2D}" dt="2020-05-17T09:18:20.811" v="1101" actId="164"/>
          <ac:spMkLst>
            <pc:docMk/>
            <pc:sldMk cId="1978701167" sldId="655"/>
            <ac:spMk id="1095" creationId="{AF9B6364-E95A-4505-8DE0-162F69176326}"/>
          </ac:spMkLst>
        </pc:spChg>
        <pc:spChg chg="mod">
          <ac:chgData name="reza kabir" userId="af3c95a13102d509" providerId="LiveId" clId="{88200EE4-F4B4-49E8-8126-B01E5FCCBE2D}" dt="2020-05-17T09:18:20.811" v="1101" actId="164"/>
          <ac:spMkLst>
            <pc:docMk/>
            <pc:sldMk cId="1978701167" sldId="655"/>
            <ac:spMk id="1096" creationId="{483A3707-B4DA-472D-9751-04C6A76B2504}"/>
          </ac:spMkLst>
        </pc:spChg>
        <pc:spChg chg="mod">
          <ac:chgData name="reza kabir" userId="af3c95a13102d509" providerId="LiveId" clId="{88200EE4-F4B4-49E8-8126-B01E5FCCBE2D}" dt="2020-05-17T09:18:20.811" v="1101" actId="164"/>
          <ac:spMkLst>
            <pc:docMk/>
            <pc:sldMk cId="1978701167" sldId="655"/>
            <ac:spMk id="1097" creationId="{F455B0B4-AFC4-4316-8A73-8B9616E78DAA}"/>
          </ac:spMkLst>
        </pc:spChg>
        <pc:spChg chg="mod">
          <ac:chgData name="reza kabir" userId="af3c95a13102d509" providerId="LiveId" clId="{88200EE4-F4B4-49E8-8126-B01E5FCCBE2D}" dt="2020-05-17T09:18:20.811" v="1101" actId="164"/>
          <ac:spMkLst>
            <pc:docMk/>
            <pc:sldMk cId="1978701167" sldId="655"/>
            <ac:spMk id="1098" creationId="{A07AED4C-A7F7-4269-8770-B2CC71AD4D02}"/>
          </ac:spMkLst>
        </pc:spChg>
        <pc:spChg chg="mod">
          <ac:chgData name="reza kabir" userId="af3c95a13102d509" providerId="LiveId" clId="{88200EE4-F4B4-49E8-8126-B01E5FCCBE2D}" dt="2020-05-17T09:18:20.811" v="1101" actId="164"/>
          <ac:spMkLst>
            <pc:docMk/>
            <pc:sldMk cId="1978701167" sldId="655"/>
            <ac:spMk id="1099" creationId="{11EE1B35-826B-489E-A07B-BC810D9A9A13}"/>
          </ac:spMkLst>
        </pc:spChg>
        <pc:spChg chg="mod">
          <ac:chgData name="reza kabir" userId="af3c95a13102d509" providerId="LiveId" clId="{88200EE4-F4B4-49E8-8126-B01E5FCCBE2D}" dt="2020-05-17T09:18:20.811" v="1101" actId="164"/>
          <ac:spMkLst>
            <pc:docMk/>
            <pc:sldMk cId="1978701167" sldId="655"/>
            <ac:spMk id="1100" creationId="{EBABFAB6-47A4-49F1-B632-E6CBB80806C0}"/>
          </ac:spMkLst>
        </pc:spChg>
        <pc:spChg chg="mod">
          <ac:chgData name="reza kabir" userId="af3c95a13102d509" providerId="LiveId" clId="{88200EE4-F4B4-49E8-8126-B01E5FCCBE2D}" dt="2020-05-17T09:18:20.811" v="1101" actId="164"/>
          <ac:spMkLst>
            <pc:docMk/>
            <pc:sldMk cId="1978701167" sldId="655"/>
            <ac:spMk id="1101" creationId="{7AC17181-AD35-4F6F-9D27-99EC45434C0B}"/>
          </ac:spMkLst>
        </pc:spChg>
        <pc:spChg chg="mod">
          <ac:chgData name="reza kabir" userId="af3c95a13102d509" providerId="LiveId" clId="{88200EE4-F4B4-49E8-8126-B01E5FCCBE2D}" dt="2020-05-17T09:18:20.811" v="1101" actId="164"/>
          <ac:spMkLst>
            <pc:docMk/>
            <pc:sldMk cId="1978701167" sldId="655"/>
            <ac:spMk id="1102" creationId="{F7DB96DE-D319-49DB-A863-92EAB6557B78}"/>
          </ac:spMkLst>
        </pc:spChg>
        <pc:spChg chg="mod">
          <ac:chgData name="reza kabir" userId="af3c95a13102d509" providerId="LiveId" clId="{88200EE4-F4B4-49E8-8126-B01E5FCCBE2D}" dt="2020-05-17T09:18:20.811" v="1101" actId="164"/>
          <ac:spMkLst>
            <pc:docMk/>
            <pc:sldMk cId="1978701167" sldId="655"/>
            <ac:spMk id="1103" creationId="{EA890A8A-07A5-4960-8B1F-C1B33D6642C1}"/>
          </ac:spMkLst>
        </pc:spChg>
        <pc:spChg chg="mod">
          <ac:chgData name="reza kabir" userId="af3c95a13102d509" providerId="LiveId" clId="{88200EE4-F4B4-49E8-8126-B01E5FCCBE2D}" dt="2020-05-17T09:18:20.811" v="1101" actId="164"/>
          <ac:spMkLst>
            <pc:docMk/>
            <pc:sldMk cId="1978701167" sldId="655"/>
            <ac:spMk id="1104" creationId="{C7A82968-D3BC-4820-86E3-5F782983EA4C}"/>
          </ac:spMkLst>
        </pc:spChg>
        <pc:spChg chg="mod">
          <ac:chgData name="reza kabir" userId="af3c95a13102d509" providerId="LiveId" clId="{88200EE4-F4B4-49E8-8126-B01E5FCCBE2D}" dt="2020-05-17T09:18:20.811" v="1101" actId="164"/>
          <ac:spMkLst>
            <pc:docMk/>
            <pc:sldMk cId="1978701167" sldId="655"/>
            <ac:spMk id="1105" creationId="{23EF1047-E056-4A5E-BB00-0C0E094F0D83}"/>
          </ac:spMkLst>
        </pc:spChg>
        <pc:spChg chg="mod">
          <ac:chgData name="reza kabir" userId="af3c95a13102d509" providerId="LiveId" clId="{88200EE4-F4B4-49E8-8126-B01E5FCCBE2D}" dt="2020-05-17T09:18:20.811" v="1101" actId="164"/>
          <ac:spMkLst>
            <pc:docMk/>
            <pc:sldMk cId="1978701167" sldId="655"/>
            <ac:spMk id="1106" creationId="{26632389-1E58-4705-9C38-066D2A201B9B}"/>
          </ac:spMkLst>
        </pc:spChg>
        <pc:spChg chg="mod">
          <ac:chgData name="reza kabir" userId="af3c95a13102d509" providerId="LiveId" clId="{88200EE4-F4B4-49E8-8126-B01E5FCCBE2D}" dt="2020-05-17T09:18:20.811" v="1101" actId="164"/>
          <ac:spMkLst>
            <pc:docMk/>
            <pc:sldMk cId="1978701167" sldId="655"/>
            <ac:spMk id="1107" creationId="{70A30050-2C96-48B3-B743-1D1CA1BCABBF}"/>
          </ac:spMkLst>
        </pc:spChg>
        <pc:spChg chg="mod">
          <ac:chgData name="reza kabir" userId="af3c95a13102d509" providerId="LiveId" clId="{88200EE4-F4B4-49E8-8126-B01E5FCCBE2D}" dt="2020-05-17T09:18:20.811" v="1101" actId="164"/>
          <ac:spMkLst>
            <pc:docMk/>
            <pc:sldMk cId="1978701167" sldId="655"/>
            <ac:spMk id="1108" creationId="{9C4357BC-54FD-4E5E-B11D-70B43C2229FF}"/>
          </ac:spMkLst>
        </pc:spChg>
        <pc:spChg chg="mod">
          <ac:chgData name="reza kabir" userId="af3c95a13102d509" providerId="LiveId" clId="{88200EE4-F4B4-49E8-8126-B01E5FCCBE2D}" dt="2020-05-17T09:18:20.811" v="1101" actId="164"/>
          <ac:spMkLst>
            <pc:docMk/>
            <pc:sldMk cId="1978701167" sldId="655"/>
            <ac:spMk id="1109" creationId="{E3777E74-692A-40FF-8622-A26AFC0A21AA}"/>
          </ac:spMkLst>
        </pc:spChg>
        <pc:spChg chg="mod">
          <ac:chgData name="reza kabir" userId="af3c95a13102d509" providerId="LiveId" clId="{88200EE4-F4B4-49E8-8126-B01E5FCCBE2D}" dt="2020-05-17T09:18:20.811" v="1101" actId="164"/>
          <ac:spMkLst>
            <pc:docMk/>
            <pc:sldMk cId="1978701167" sldId="655"/>
            <ac:spMk id="1110" creationId="{65986FE6-DDD6-45D5-85F8-2C97E9C3035E}"/>
          </ac:spMkLst>
        </pc:spChg>
        <pc:spChg chg="mod">
          <ac:chgData name="reza kabir" userId="af3c95a13102d509" providerId="LiveId" clId="{88200EE4-F4B4-49E8-8126-B01E5FCCBE2D}" dt="2020-05-17T09:18:20.811" v="1101" actId="164"/>
          <ac:spMkLst>
            <pc:docMk/>
            <pc:sldMk cId="1978701167" sldId="655"/>
            <ac:spMk id="1111" creationId="{24EF8C0A-4BC3-462E-BEBD-6A10B5DC365D}"/>
          </ac:spMkLst>
        </pc:spChg>
        <pc:spChg chg="mod">
          <ac:chgData name="reza kabir" userId="af3c95a13102d509" providerId="LiveId" clId="{88200EE4-F4B4-49E8-8126-B01E5FCCBE2D}" dt="2020-05-17T09:18:20.811" v="1101" actId="164"/>
          <ac:spMkLst>
            <pc:docMk/>
            <pc:sldMk cId="1978701167" sldId="655"/>
            <ac:spMk id="1112" creationId="{E8D4FFD6-3DC2-46D6-82DB-0ABD8A8AB611}"/>
          </ac:spMkLst>
        </pc:spChg>
        <pc:spChg chg="mod">
          <ac:chgData name="reza kabir" userId="af3c95a13102d509" providerId="LiveId" clId="{88200EE4-F4B4-49E8-8126-B01E5FCCBE2D}" dt="2020-05-17T09:18:20.811" v="1101" actId="164"/>
          <ac:spMkLst>
            <pc:docMk/>
            <pc:sldMk cId="1978701167" sldId="655"/>
            <ac:spMk id="1113" creationId="{E3FDBBFB-2DDF-441C-AD21-721309972416}"/>
          </ac:spMkLst>
        </pc:spChg>
        <pc:spChg chg="mod">
          <ac:chgData name="reza kabir" userId="af3c95a13102d509" providerId="LiveId" clId="{88200EE4-F4B4-49E8-8126-B01E5FCCBE2D}" dt="2020-05-17T09:18:20.811" v="1101" actId="164"/>
          <ac:spMkLst>
            <pc:docMk/>
            <pc:sldMk cId="1978701167" sldId="655"/>
            <ac:spMk id="1114" creationId="{D9825CD1-BB86-4731-B671-B3C31873F10A}"/>
          </ac:spMkLst>
        </pc:spChg>
        <pc:spChg chg="add mod">
          <ac:chgData name="reza kabir" userId="af3c95a13102d509" providerId="LiveId" clId="{88200EE4-F4B4-49E8-8126-B01E5FCCBE2D}" dt="2020-05-17T09:18:59.359" v="1129" actId="207"/>
          <ac:spMkLst>
            <pc:docMk/>
            <pc:sldMk cId="1978701167" sldId="655"/>
            <ac:spMk id="1117" creationId="{7A16B1D6-D64E-4816-925E-BBA77467EAEC}"/>
          </ac:spMkLst>
        </pc:spChg>
        <pc:grpChg chg="add del mod">
          <ac:chgData name="reza kabir" userId="af3c95a13102d509" providerId="LiveId" clId="{88200EE4-F4B4-49E8-8126-B01E5FCCBE2D}" dt="2020-05-17T09:19:02.571" v="1130" actId="478"/>
          <ac:grpSpMkLst>
            <pc:docMk/>
            <pc:sldMk cId="1978701167" sldId="655"/>
            <ac:grpSpMk id="2" creationId="{8DF6883B-6A98-4D0C-B7FA-5F682E755BB9}"/>
          </ac:grpSpMkLst>
        </pc:grpChg>
        <pc:grpChg chg="add mod">
          <ac:chgData name="reza kabir" userId="af3c95a13102d509" providerId="LiveId" clId="{88200EE4-F4B4-49E8-8126-B01E5FCCBE2D}" dt="2020-05-17T09:18:31.714" v="1105" actId="1076"/>
          <ac:grpSpMkLst>
            <pc:docMk/>
            <pc:sldMk cId="1978701167" sldId="655"/>
            <ac:grpSpMk id="3" creationId="{785D3646-12FA-4AC3-A490-B90CDCC0C25A}"/>
          </ac:grpSpMkLst>
        </pc:grpChg>
        <pc:picChg chg="del mod">
          <ac:chgData name="reza kabir" userId="af3c95a13102d509" providerId="LiveId" clId="{88200EE4-F4B4-49E8-8126-B01E5FCCBE2D}" dt="2020-05-17T09:19:02.571" v="1130" actId="478"/>
          <ac:picMkLst>
            <pc:docMk/>
            <pc:sldMk cId="1978701167" sldId="655"/>
            <ac:picMk id="1116" creationId="{7EFDD39F-5873-4A39-A59F-1FC38A9F4F1E}"/>
          </ac:picMkLst>
        </pc:picChg>
      </pc:sldChg>
      <pc:sldChg chg="modSp add del mod">
        <pc:chgData name="reza kabir" userId="af3c95a13102d509" providerId="LiveId" clId="{88200EE4-F4B4-49E8-8126-B01E5FCCBE2D}" dt="2020-05-17T09:19:13.286" v="1132" actId="47"/>
        <pc:sldMkLst>
          <pc:docMk/>
          <pc:sldMk cId="741401175" sldId="656"/>
        </pc:sldMkLst>
        <pc:picChg chg="mod">
          <ac:chgData name="reza kabir" userId="af3c95a13102d509" providerId="LiveId" clId="{88200EE4-F4B4-49E8-8126-B01E5FCCBE2D}" dt="2020-05-17T09:19:09.541" v="1131" actId="1076"/>
          <ac:picMkLst>
            <pc:docMk/>
            <pc:sldMk cId="741401175" sldId="656"/>
            <ac:picMk id="221" creationId="{3365CD95-2862-453F-A2D4-3D27341AEC35}"/>
          </ac:picMkLst>
        </pc:picChg>
      </pc:sldChg>
      <pc:sldChg chg="add del">
        <pc:chgData name="reza kabir" userId="af3c95a13102d509" providerId="LiveId" clId="{88200EE4-F4B4-49E8-8126-B01E5FCCBE2D}" dt="2020-05-17T09:19:18.453" v="1133" actId="47"/>
        <pc:sldMkLst>
          <pc:docMk/>
          <pc:sldMk cId="2626829244" sldId="657"/>
        </pc:sldMkLst>
      </pc:sldChg>
      <pc:sldChg chg="add del">
        <pc:chgData name="reza kabir" userId="af3c95a13102d509" providerId="LiveId" clId="{88200EE4-F4B4-49E8-8126-B01E5FCCBE2D}" dt="2020-05-17T09:19:28.057" v="1134" actId="47"/>
        <pc:sldMkLst>
          <pc:docMk/>
          <pc:sldMk cId="3346469413" sldId="658"/>
        </pc:sldMkLst>
      </pc:sldChg>
      <pc:sldChg chg="addSp delSp modSp add mod">
        <pc:chgData name="reza kabir" userId="af3c95a13102d509" providerId="LiveId" clId="{88200EE4-F4B4-49E8-8126-B01E5FCCBE2D}" dt="2020-05-17T09:21:30.213" v="1181" actId="478"/>
        <pc:sldMkLst>
          <pc:docMk/>
          <pc:sldMk cId="1980356967" sldId="659"/>
        </pc:sldMkLst>
        <pc:spChg chg="add mod">
          <ac:chgData name="reza kabir" userId="af3c95a13102d509" providerId="LiveId" clId="{88200EE4-F4B4-49E8-8126-B01E5FCCBE2D}" dt="2020-05-17T09:20:26.783" v="1158" actId="2711"/>
          <ac:spMkLst>
            <pc:docMk/>
            <pc:sldMk cId="1980356967" sldId="659"/>
            <ac:spMk id="2" creationId="{0BC833A2-2EC5-4ED3-AEAB-F0579A7EF4B3}"/>
          </ac:spMkLst>
        </pc:spChg>
        <pc:spChg chg="add mod">
          <ac:chgData name="reza kabir" userId="af3c95a13102d509" providerId="LiveId" clId="{88200EE4-F4B4-49E8-8126-B01E5FCCBE2D}" dt="2020-05-17T09:20:58.357" v="1168" actId="1076"/>
          <ac:spMkLst>
            <pc:docMk/>
            <pc:sldMk cId="1980356967" sldId="659"/>
            <ac:spMk id="124" creationId="{0F6A833B-86C3-41D0-8765-249E75E6134D}"/>
          </ac:spMkLst>
        </pc:spChg>
        <pc:spChg chg="add mod">
          <ac:chgData name="reza kabir" userId="af3c95a13102d509" providerId="LiveId" clId="{88200EE4-F4B4-49E8-8126-B01E5FCCBE2D}" dt="2020-05-17T09:21:01.505" v="1170" actId="1076"/>
          <ac:spMkLst>
            <pc:docMk/>
            <pc:sldMk cId="1980356967" sldId="659"/>
            <ac:spMk id="245" creationId="{BDBDBFA1-DB0C-4FDF-8EE6-BB3F8D8C88E0}"/>
          </ac:spMkLst>
        </pc:spChg>
        <pc:spChg chg="add mod">
          <ac:chgData name="reza kabir" userId="af3c95a13102d509" providerId="LiveId" clId="{88200EE4-F4B4-49E8-8126-B01E5FCCBE2D}" dt="2020-05-17T09:21:11.140" v="1174" actId="1076"/>
          <ac:spMkLst>
            <pc:docMk/>
            <pc:sldMk cId="1980356967" sldId="659"/>
            <ac:spMk id="247" creationId="{103746BC-1B1E-4EF9-B112-3D201176496D}"/>
          </ac:spMkLst>
        </pc:spChg>
        <pc:spChg chg="add mod">
          <ac:chgData name="reza kabir" userId="af3c95a13102d509" providerId="LiveId" clId="{88200EE4-F4B4-49E8-8126-B01E5FCCBE2D}" dt="2020-05-17T09:21:16.275" v="1176" actId="1076"/>
          <ac:spMkLst>
            <pc:docMk/>
            <pc:sldMk cId="1980356967" sldId="659"/>
            <ac:spMk id="248" creationId="{5F65012D-7D6C-41FA-A694-A984CDDEFF21}"/>
          </ac:spMkLst>
        </pc:spChg>
        <pc:spChg chg="add mod">
          <ac:chgData name="reza kabir" userId="af3c95a13102d509" providerId="LiveId" clId="{88200EE4-F4B4-49E8-8126-B01E5FCCBE2D}" dt="2020-05-17T09:21:22.518" v="1178" actId="1076"/>
          <ac:spMkLst>
            <pc:docMk/>
            <pc:sldMk cId="1980356967" sldId="659"/>
            <ac:spMk id="249" creationId="{A48FC325-7AF0-4D3C-8277-3E07F2E910D8}"/>
          </ac:spMkLst>
        </pc:spChg>
        <pc:spChg chg="add mod">
          <ac:chgData name="reza kabir" userId="af3c95a13102d509" providerId="LiveId" clId="{88200EE4-F4B4-49E8-8126-B01E5FCCBE2D}" dt="2020-05-17T09:21:26.236" v="1180" actId="1076"/>
          <ac:spMkLst>
            <pc:docMk/>
            <pc:sldMk cId="1980356967" sldId="659"/>
            <ac:spMk id="250" creationId="{4A245037-C1BA-4458-A0AC-327C8043933C}"/>
          </ac:spMkLst>
        </pc:spChg>
        <pc:grpChg chg="mod">
          <ac:chgData name="reza kabir" userId="af3c95a13102d509" providerId="LiveId" clId="{88200EE4-F4B4-49E8-8126-B01E5FCCBE2D}" dt="2020-05-17T09:19:39.094" v="1136" actId="1076"/>
          <ac:grpSpMkLst>
            <pc:docMk/>
            <pc:sldMk cId="1980356967" sldId="659"/>
            <ac:grpSpMk id="125" creationId="{6FC3F1C6-2A30-47D6-A5AC-3EB3DBDF5A68}"/>
          </ac:grpSpMkLst>
        </pc:grpChg>
        <pc:picChg chg="del mod">
          <ac:chgData name="reza kabir" userId="af3c95a13102d509" providerId="LiveId" clId="{88200EE4-F4B4-49E8-8126-B01E5FCCBE2D}" dt="2020-05-17T09:21:30.213" v="1181" actId="478"/>
          <ac:picMkLst>
            <pc:docMk/>
            <pc:sldMk cId="1980356967" sldId="659"/>
            <ac:picMk id="246" creationId="{99D8476D-F9B3-469E-B256-947C330B1EDE}"/>
          </ac:picMkLst>
        </pc:picChg>
      </pc:sldChg>
      <pc:sldChg chg="addSp delSp modSp add del mod">
        <pc:chgData name="reza kabir" userId="af3c95a13102d509" providerId="LiveId" clId="{88200EE4-F4B4-49E8-8126-B01E5FCCBE2D}" dt="2020-05-17T10:19:38.384" v="1279" actId="47"/>
        <pc:sldMkLst>
          <pc:docMk/>
          <pc:sldMk cId="3438550451" sldId="660"/>
        </pc:sldMkLst>
        <pc:spChg chg="mod">
          <ac:chgData name="reza kabir" userId="af3c95a13102d509" providerId="LiveId" clId="{88200EE4-F4B4-49E8-8126-B01E5FCCBE2D}" dt="2020-05-17T09:23:20.127" v="1215" actId="164"/>
          <ac:spMkLst>
            <pc:docMk/>
            <pc:sldMk cId="3438550451" sldId="660"/>
            <ac:spMk id="223" creationId="{4D273156-9818-437F-953D-5F0FB6EC37AD}"/>
          </ac:spMkLst>
        </pc:spChg>
        <pc:spChg chg="mod">
          <ac:chgData name="reza kabir" userId="af3c95a13102d509" providerId="LiveId" clId="{88200EE4-F4B4-49E8-8126-B01E5FCCBE2D}" dt="2020-05-17T09:23:20.127" v="1215" actId="164"/>
          <ac:spMkLst>
            <pc:docMk/>
            <pc:sldMk cId="3438550451" sldId="660"/>
            <ac:spMk id="224" creationId="{94ACF3F7-5B20-4BFE-8DB3-19E970D23354}"/>
          </ac:spMkLst>
        </pc:spChg>
        <pc:spChg chg="mod">
          <ac:chgData name="reza kabir" userId="af3c95a13102d509" providerId="LiveId" clId="{88200EE4-F4B4-49E8-8126-B01E5FCCBE2D}" dt="2020-05-17T09:23:20.127" v="1215" actId="164"/>
          <ac:spMkLst>
            <pc:docMk/>
            <pc:sldMk cId="3438550451" sldId="660"/>
            <ac:spMk id="225" creationId="{DF532901-D851-4270-9B0F-5AC64BF319F0}"/>
          </ac:spMkLst>
        </pc:spChg>
        <pc:spChg chg="mod">
          <ac:chgData name="reza kabir" userId="af3c95a13102d509" providerId="LiveId" clId="{88200EE4-F4B4-49E8-8126-B01E5FCCBE2D}" dt="2020-05-17T09:23:20.127" v="1215" actId="164"/>
          <ac:spMkLst>
            <pc:docMk/>
            <pc:sldMk cId="3438550451" sldId="660"/>
            <ac:spMk id="226" creationId="{191C538A-6968-4131-A8B2-FC122005A5CE}"/>
          </ac:spMkLst>
        </pc:spChg>
        <pc:spChg chg="mod">
          <ac:chgData name="reza kabir" userId="af3c95a13102d509" providerId="LiveId" clId="{88200EE4-F4B4-49E8-8126-B01E5FCCBE2D}" dt="2020-05-17T09:23:20.127" v="1215" actId="164"/>
          <ac:spMkLst>
            <pc:docMk/>
            <pc:sldMk cId="3438550451" sldId="660"/>
            <ac:spMk id="227" creationId="{28815630-B7A9-4663-8AF9-80BD6FD24985}"/>
          </ac:spMkLst>
        </pc:spChg>
        <pc:spChg chg="mod">
          <ac:chgData name="reza kabir" userId="af3c95a13102d509" providerId="LiveId" clId="{88200EE4-F4B4-49E8-8126-B01E5FCCBE2D}" dt="2020-05-17T09:23:20.127" v="1215" actId="164"/>
          <ac:spMkLst>
            <pc:docMk/>
            <pc:sldMk cId="3438550451" sldId="660"/>
            <ac:spMk id="228" creationId="{EF423BE9-F0F7-45F1-802B-4088A2DDEAD9}"/>
          </ac:spMkLst>
        </pc:spChg>
        <pc:spChg chg="mod">
          <ac:chgData name="reza kabir" userId="af3c95a13102d509" providerId="LiveId" clId="{88200EE4-F4B4-49E8-8126-B01E5FCCBE2D}" dt="2020-05-17T09:23:20.127" v="1215" actId="164"/>
          <ac:spMkLst>
            <pc:docMk/>
            <pc:sldMk cId="3438550451" sldId="660"/>
            <ac:spMk id="229" creationId="{DE89D7E9-4ABC-4B76-9AD2-C08FEF389F3A}"/>
          </ac:spMkLst>
        </pc:spChg>
        <pc:spChg chg="mod">
          <ac:chgData name="reza kabir" userId="af3c95a13102d509" providerId="LiveId" clId="{88200EE4-F4B4-49E8-8126-B01E5FCCBE2D}" dt="2020-05-17T09:23:20.127" v="1215" actId="164"/>
          <ac:spMkLst>
            <pc:docMk/>
            <pc:sldMk cId="3438550451" sldId="660"/>
            <ac:spMk id="230" creationId="{DF330BE2-15D3-4DE2-8DAF-31BB059EA05A}"/>
          </ac:spMkLst>
        </pc:spChg>
        <pc:spChg chg="mod">
          <ac:chgData name="reza kabir" userId="af3c95a13102d509" providerId="LiveId" clId="{88200EE4-F4B4-49E8-8126-B01E5FCCBE2D}" dt="2020-05-17T09:23:20.127" v="1215" actId="164"/>
          <ac:spMkLst>
            <pc:docMk/>
            <pc:sldMk cId="3438550451" sldId="660"/>
            <ac:spMk id="231" creationId="{EBCEF727-B118-4AAB-913F-DDA655C5A3B1}"/>
          </ac:spMkLst>
        </pc:spChg>
        <pc:spChg chg="mod">
          <ac:chgData name="reza kabir" userId="af3c95a13102d509" providerId="LiveId" clId="{88200EE4-F4B4-49E8-8126-B01E5FCCBE2D}" dt="2020-05-17T09:23:20.127" v="1215" actId="164"/>
          <ac:spMkLst>
            <pc:docMk/>
            <pc:sldMk cId="3438550451" sldId="660"/>
            <ac:spMk id="232" creationId="{15F76D04-6794-408F-B849-C427497E1F6E}"/>
          </ac:spMkLst>
        </pc:spChg>
        <pc:spChg chg="mod">
          <ac:chgData name="reza kabir" userId="af3c95a13102d509" providerId="LiveId" clId="{88200EE4-F4B4-49E8-8126-B01E5FCCBE2D}" dt="2020-05-17T09:23:20.127" v="1215" actId="164"/>
          <ac:spMkLst>
            <pc:docMk/>
            <pc:sldMk cId="3438550451" sldId="660"/>
            <ac:spMk id="233" creationId="{F094B00F-8B07-4B7B-84C4-4944129DBEFB}"/>
          </ac:spMkLst>
        </pc:spChg>
        <pc:spChg chg="mod">
          <ac:chgData name="reza kabir" userId="af3c95a13102d509" providerId="LiveId" clId="{88200EE4-F4B4-49E8-8126-B01E5FCCBE2D}" dt="2020-05-17T09:23:20.127" v="1215" actId="164"/>
          <ac:spMkLst>
            <pc:docMk/>
            <pc:sldMk cId="3438550451" sldId="660"/>
            <ac:spMk id="234" creationId="{35EA1F3D-D9F2-4AED-9598-C6A1124216DE}"/>
          </ac:spMkLst>
        </pc:spChg>
        <pc:spChg chg="mod">
          <ac:chgData name="reza kabir" userId="af3c95a13102d509" providerId="LiveId" clId="{88200EE4-F4B4-49E8-8126-B01E5FCCBE2D}" dt="2020-05-17T09:23:20.127" v="1215" actId="164"/>
          <ac:spMkLst>
            <pc:docMk/>
            <pc:sldMk cId="3438550451" sldId="660"/>
            <ac:spMk id="235" creationId="{47901A2A-6BFB-49A1-915D-479A23E0160E}"/>
          </ac:spMkLst>
        </pc:spChg>
        <pc:spChg chg="mod">
          <ac:chgData name="reza kabir" userId="af3c95a13102d509" providerId="LiveId" clId="{88200EE4-F4B4-49E8-8126-B01E5FCCBE2D}" dt="2020-05-17T09:23:20.127" v="1215" actId="164"/>
          <ac:spMkLst>
            <pc:docMk/>
            <pc:sldMk cId="3438550451" sldId="660"/>
            <ac:spMk id="236" creationId="{D1C14061-0FAF-466A-9BC4-A9ABCD1D6A08}"/>
          </ac:spMkLst>
        </pc:spChg>
        <pc:spChg chg="mod">
          <ac:chgData name="reza kabir" userId="af3c95a13102d509" providerId="LiveId" clId="{88200EE4-F4B4-49E8-8126-B01E5FCCBE2D}" dt="2020-05-17T09:23:20.127" v="1215" actId="164"/>
          <ac:spMkLst>
            <pc:docMk/>
            <pc:sldMk cId="3438550451" sldId="660"/>
            <ac:spMk id="237" creationId="{4B280773-7D17-4AE4-AAA0-E1B74A949EEE}"/>
          </ac:spMkLst>
        </pc:spChg>
        <pc:spChg chg="mod">
          <ac:chgData name="reza kabir" userId="af3c95a13102d509" providerId="LiveId" clId="{88200EE4-F4B4-49E8-8126-B01E5FCCBE2D}" dt="2020-05-17T09:23:20.127" v="1215" actId="164"/>
          <ac:spMkLst>
            <pc:docMk/>
            <pc:sldMk cId="3438550451" sldId="660"/>
            <ac:spMk id="238" creationId="{41003FCF-EC60-4781-A64B-AC42AF618CB2}"/>
          </ac:spMkLst>
        </pc:spChg>
        <pc:spChg chg="mod">
          <ac:chgData name="reza kabir" userId="af3c95a13102d509" providerId="LiveId" clId="{88200EE4-F4B4-49E8-8126-B01E5FCCBE2D}" dt="2020-05-17T09:23:20.127" v="1215" actId="164"/>
          <ac:spMkLst>
            <pc:docMk/>
            <pc:sldMk cId="3438550451" sldId="660"/>
            <ac:spMk id="239" creationId="{86AFEC31-B7C8-418A-A716-D6F0BD6A7D2F}"/>
          </ac:spMkLst>
        </pc:spChg>
        <pc:spChg chg="mod">
          <ac:chgData name="reza kabir" userId="af3c95a13102d509" providerId="LiveId" clId="{88200EE4-F4B4-49E8-8126-B01E5FCCBE2D}" dt="2020-05-17T09:23:20.127" v="1215" actId="164"/>
          <ac:spMkLst>
            <pc:docMk/>
            <pc:sldMk cId="3438550451" sldId="660"/>
            <ac:spMk id="240" creationId="{D9E159CA-0F5B-4AC5-9619-FC926AAAA166}"/>
          </ac:spMkLst>
        </pc:spChg>
        <pc:spChg chg="mod">
          <ac:chgData name="reza kabir" userId="af3c95a13102d509" providerId="LiveId" clId="{88200EE4-F4B4-49E8-8126-B01E5FCCBE2D}" dt="2020-05-17T09:23:20.127" v="1215" actId="164"/>
          <ac:spMkLst>
            <pc:docMk/>
            <pc:sldMk cId="3438550451" sldId="660"/>
            <ac:spMk id="241" creationId="{713D346B-27E5-4FD4-81F5-B9DAB83A1D30}"/>
          </ac:spMkLst>
        </pc:spChg>
        <pc:spChg chg="mod">
          <ac:chgData name="reza kabir" userId="af3c95a13102d509" providerId="LiveId" clId="{88200EE4-F4B4-49E8-8126-B01E5FCCBE2D}" dt="2020-05-17T09:23:20.127" v="1215" actId="164"/>
          <ac:spMkLst>
            <pc:docMk/>
            <pc:sldMk cId="3438550451" sldId="660"/>
            <ac:spMk id="242" creationId="{3B4AC808-378A-4DF3-B57B-B62B0882FCD8}"/>
          </ac:spMkLst>
        </pc:spChg>
        <pc:spChg chg="mod">
          <ac:chgData name="reza kabir" userId="af3c95a13102d509" providerId="LiveId" clId="{88200EE4-F4B4-49E8-8126-B01E5FCCBE2D}" dt="2020-05-17T09:23:20.127" v="1215" actId="164"/>
          <ac:spMkLst>
            <pc:docMk/>
            <pc:sldMk cId="3438550451" sldId="660"/>
            <ac:spMk id="243" creationId="{32D70F14-CA55-43EA-A574-17137D4BEF3A}"/>
          </ac:spMkLst>
        </pc:spChg>
        <pc:spChg chg="mod">
          <ac:chgData name="reza kabir" userId="af3c95a13102d509" providerId="LiveId" clId="{88200EE4-F4B4-49E8-8126-B01E5FCCBE2D}" dt="2020-05-17T09:23:20.127" v="1215" actId="164"/>
          <ac:spMkLst>
            <pc:docMk/>
            <pc:sldMk cId="3438550451" sldId="660"/>
            <ac:spMk id="244" creationId="{2C25448C-DE8B-4A54-AF38-7D4DCDC8F5DF}"/>
          </ac:spMkLst>
        </pc:spChg>
        <pc:spChg chg="mod">
          <ac:chgData name="reza kabir" userId="af3c95a13102d509" providerId="LiveId" clId="{88200EE4-F4B4-49E8-8126-B01E5FCCBE2D}" dt="2020-05-17T09:23:20.127" v="1215" actId="164"/>
          <ac:spMkLst>
            <pc:docMk/>
            <pc:sldMk cId="3438550451" sldId="660"/>
            <ac:spMk id="245" creationId="{536F80DB-DF93-4E57-8683-298FF0DDDC53}"/>
          </ac:spMkLst>
        </pc:spChg>
        <pc:spChg chg="mod">
          <ac:chgData name="reza kabir" userId="af3c95a13102d509" providerId="LiveId" clId="{88200EE4-F4B4-49E8-8126-B01E5FCCBE2D}" dt="2020-05-17T09:23:20.127" v="1215" actId="164"/>
          <ac:spMkLst>
            <pc:docMk/>
            <pc:sldMk cId="3438550451" sldId="660"/>
            <ac:spMk id="246" creationId="{7BEC1F89-12D5-46BF-AAB4-5FD7CE8E6F63}"/>
          </ac:spMkLst>
        </pc:spChg>
        <pc:spChg chg="mod">
          <ac:chgData name="reza kabir" userId="af3c95a13102d509" providerId="LiveId" clId="{88200EE4-F4B4-49E8-8126-B01E5FCCBE2D}" dt="2020-05-17T09:23:20.127" v="1215" actId="164"/>
          <ac:spMkLst>
            <pc:docMk/>
            <pc:sldMk cId="3438550451" sldId="660"/>
            <ac:spMk id="247" creationId="{D12C0CC5-67B8-4E75-B478-3981C07C96BE}"/>
          </ac:spMkLst>
        </pc:spChg>
        <pc:spChg chg="mod">
          <ac:chgData name="reza kabir" userId="af3c95a13102d509" providerId="LiveId" clId="{88200EE4-F4B4-49E8-8126-B01E5FCCBE2D}" dt="2020-05-17T09:23:20.127" v="1215" actId="164"/>
          <ac:spMkLst>
            <pc:docMk/>
            <pc:sldMk cId="3438550451" sldId="660"/>
            <ac:spMk id="248" creationId="{1A797A1F-FA59-4A2B-B5A5-24AF939C00B0}"/>
          </ac:spMkLst>
        </pc:spChg>
        <pc:spChg chg="mod">
          <ac:chgData name="reza kabir" userId="af3c95a13102d509" providerId="LiveId" clId="{88200EE4-F4B4-49E8-8126-B01E5FCCBE2D}" dt="2020-05-17T09:23:20.127" v="1215" actId="164"/>
          <ac:spMkLst>
            <pc:docMk/>
            <pc:sldMk cId="3438550451" sldId="660"/>
            <ac:spMk id="249" creationId="{CFEF8AD4-5EAC-4CB2-A7D8-C122E6F1A906}"/>
          </ac:spMkLst>
        </pc:spChg>
        <pc:spChg chg="mod">
          <ac:chgData name="reza kabir" userId="af3c95a13102d509" providerId="LiveId" clId="{88200EE4-F4B4-49E8-8126-B01E5FCCBE2D}" dt="2020-05-17T09:23:20.127" v="1215" actId="164"/>
          <ac:spMkLst>
            <pc:docMk/>
            <pc:sldMk cId="3438550451" sldId="660"/>
            <ac:spMk id="250" creationId="{E81C1E54-4271-494C-A7D9-CE87E76D07F9}"/>
          </ac:spMkLst>
        </pc:spChg>
        <pc:spChg chg="mod">
          <ac:chgData name="reza kabir" userId="af3c95a13102d509" providerId="LiveId" clId="{88200EE4-F4B4-49E8-8126-B01E5FCCBE2D}" dt="2020-05-17T09:23:20.127" v="1215" actId="164"/>
          <ac:spMkLst>
            <pc:docMk/>
            <pc:sldMk cId="3438550451" sldId="660"/>
            <ac:spMk id="251" creationId="{BDF3CA64-6D8B-4FA6-AB3D-14AA7C0E0A40}"/>
          </ac:spMkLst>
        </pc:spChg>
        <pc:spChg chg="mod">
          <ac:chgData name="reza kabir" userId="af3c95a13102d509" providerId="LiveId" clId="{88200EE4-F4B4-49E8-8126-B01E5FCCBE2D}" dt="2020-05-17T09:23:20.127" v="1215" actId="164"/>
          <ac:spMkLst>
            <pc:docMk/>
            <pc:sldMk cId="3438550451" sldId="660"/>
            <ac:spMk id="252" creationId="{79A85530-F930-4E30-924C-B34CF51F7AA5}"/>
          </ac:spMkLst>
        </pc:spChg>
        <pc:spChg chg="mod">
          <ac:chgData name="reza kabir" userId="af3c95a13102d509" providerId="LiveId" clId="{88200EE4-F4B4-49E8-8126-B01E5FCCBE2D}" dt="2020-05-17T09:23:20.127" v="1215" actId="164"/>
          <ac:spMkLst>
            <pc:docMk/>
            <pc:sldMk cId="3438550451" sldId="660"/>
            <ac:spMk id="253" creationId="{56FBD4F8-AA37-47B3-AA18-61C21AE83E2C}"/>
          </ac:spMkLst>
        </pc:spChg>
        <pc:spChg chg="mod">
          <ac:chgData name="reza kabir" userId="af3c95a13102d509" providerId="LiveId" clId="{88200EE4-F4B4-49E8-8126-B01E5FCCBE2D}" dt="2020-05-17T09:23:20.127" v="1215" actId="164"/>
          <ac:spMkLst>
            <pc:docMk/>
            <pc:sldMk cId="3438550451" sldId="660"/>
            <ac:spMk id="254" creationId="{4CF33C35-32B5-4685-B11F-6F2DC6A4CFD7}"/>
          </ac:spMkLst>
        </pc:spChg>
        <pc:spChg chg="mod">
          <ac:chgData name="reza kabir" userId="af3c95a13102d509" providerId="LiveId" clId="{88200EE4-F4B4-49E8-8126-B01E5FCCBE2D}" dt="2020-05-17T09:23:20.127" v="1215" actId="164"/>
          <ac:spMkLst>
            <pc:docMk/>
            <pc:sldMk cId="3438550451" sldId="660"/>
            <ac:spMk id="255" creationId="{67FC43C4-04DC-4005-841F-0FB0597D768A}"/>
          </ac:spMkLst>
        </pc:spChg>
        <pc:spChg chg="mod">
          <ac:chgData name="reza kabir" userId="af3c95a13102d509" providerId="LiveId" clId="{88200EE4-F4B4-49E8-8126-B01E5FCCBE2D}" dt="2020-05-17T09:23:20.127" v="1215" actId="164"/>
          <ac:spMkLst>
            <pc:docMk/>
            <pc:sldMk cId="3438550451" sldId="660"/>
            <ac:spMk id="256" creationId="{580B7999-908F-4344-A1C2-12A4FD8F475D}"/>
          </ac:spMkLst>
        </pc:spChg>
        <pc:spChg chg="mod">
          <ac:chgData name="reza kabir" userId="af3c95a13102d509" providerId="LiveId" clId="{88200EE4-F4B4-49E8-8126-B01E5FCCBE2D}" dt="2020-05-17T09:23:20.127" v="1215" actId="164"/>
          <ac:spMkLst>
            <pc:docMk/>
            <pc:sldMk cId="3438550451" sldId="660"/>
            <ac:spMk id="257" creationId="{36B94701-4B9F-4BDE-BFC4-F9BA6FEA77D9}"/>
          </ac:spMkLst>
        </pc:spChg>
        <pc:spChg chg="mod">
          <ac:chgData name="reza kabir" userId="af3c95a13102d509" providerId="LiveId" clId="{88200EE4-F4B4-49E8-8126-B01E5FCCBE2D}" dt="2020-05-17T09:23:20.127" v="1215" actId="164"/>
          <ac:spMkLst>
            <pc:docMk/>
            <pc:sldMk cId="3438550451" sldId="660"/>
            <ac:spMk id="258" creationId="{80E2E2B8-7E5E-4C6B-B438-4ACE7308DEF7}"/>
          </ac:spMkLst>
        </pc:spChg>
        <pc:spChg chg="mod">
          <ac:chgData name="reza kabir" userId="af3c95a13102d509" providerId="LiveId" clId="{88200EE4-F4B4-49E8-8126-B01E5FCCBE2D}" dt="2020-05-17T09:23:20.127" v="1215" actId="164"/>
          <ac:spMkLst>
            <pc:docMk/>
            <pc:sldMk cId="3438550451" sldId="660"/>
            <ac:spMk id="259" creationId="{5D58A54F-29C6-4BD2-88D1-EF16E8B26D5F}"/>
          </ac:spMkLst>
        </pc:spChg>
        <pc:spChg chg="mod">
          <ac:chgData name="reza kabir" userId="af3c95a13102d509" providerId="LiveId" clId="{88200EE4-F4B4-49E8-8126-B01E5FCCBE2D}" dt="2020-05-17T09:23:20.127" v="1215" actId="164"/>
          <ac:spMkLst>
            <pc:docMk/>
            <pc:sldMk cId="3438550451" sldId="660"/>
            <ac:spMk id="260" creationId="{4914FE3B-0574-4E88-9468-65359992FCE9}"/>
          </ac:spMkLst>
        </pc:spChg>
        <pc:spChg chg="mod">
          <ac:chgData name="reza kabir" userId="af3c95a13102d509" providerId="LiveId" clId="{88200EE4-F4B4-49E8-8126-B01E5FCCBE2D}" dt="2020-05-17T09:23:20.127" v="1215" actId="164"/>
          <ac:spMkLst>
            <pc:docMk/>
            <pc:sldMk cId="3438550451" sldId="660"/>
            <ac:spMk id="261" creationId="{C4A11DF8-27BF-4E4C-8B76-5FBF3953C802}"/>
          </ac:spMkLst>
        </pc:spChg>
        <pc:spChg chg="mod">
          <ac:chgData name="reza kabir" userId="af3c95a13102d509" providerId="LiveId" clId="{88200EE4-F4B4-49E8-8126-B01E5FCCBE2D}" dt="2020-05-17T09:23:20.127" v="1215" actId="164"/>
          <ac:spMkLst>
            <pc:docMk/>
            <pc:sldMk cId="3438550451" sldId="660"/>
            <ac:spMk id="262" creationId="{FA0CDAF2-C27B-40E9-A464-69A48BB1C03C}"/>
          </ac:spMkLst>
        </pc:spChg>
        <pc:spChg chg="mod">
          <ac:chgData name="reza kabir" userId="af3c95a13102d509" providerId="LiveId" clId="{88200EE4-F4B4-49E8-8126-B01E5FCCBE2D}" dt="2020-05-17T09:23:20.127" v="1215" actId="164"/>
          <ac:spMkLst>
            <pc:docMk/>
            <pc:sldMk cId="3438550451" sldId="660"/>
            <ac:spMk id="263" creationId="{87A7814C-B8A0-42DA-BD7F-D082A00D2979}"/>
          </ac:spMkLst>
        </pc:spChg>
        <pc:spChg chg="mod">
          <ac:chgData name="reza kabir" userId="af3c95a13102d509" providerId="LiveId" clId="{88200EE4-F4B4-49E8-8126-B01E5FCCBE2D}" dt="2020-05-17T09:23:20.127" v="1215" actId="164"/>
          <ac:spMkLst>
            <pc:docMk/>
            <pc:sldMk cId="3438550451" sldId="660"/>
            <ac:spMk id="264" creationId="{AD73EBD1-572A-4F5D-92A2-38FF970FF495}"/>
          </ac:spMkLst>
        </pc:spChg>
        <pc:spChg chg="mod">
          <ac:chgData name="reza kabir" userId="af3c95a13102d509" providerId="LiveId" clId="{88200EE4-F4B4-49E8-8126-B01E5FCCBE2D}" dt="2020-05-17T09:23:20.127" v="1215" actId="164"/>
          <ac:spMkLst>
            <pc:docMk/>
            <pc:sldMk cId="3438550451" sldId="660"/>
            <ac:spMk id="265" creationId="{BFD79612-17BA-4355-B2EE-95712511FD10}"/>
          </ac:spMkLst>
        </pc:spChg>
        <pc:spChg chg="mod">
          <ac:chgData name="reza kabir" userId="af3c95a13102d509" providerId="LiveId" clId="{88200EE4-F4B4-49E8-8126-B01E5FCCBE2D}" dt="2020-05-17T09:23:20.127" v="1215" actId="164"/>
          <ac:spMkLst>
            <pc:docMk/>
            <pc:sldMk cId="3438550451" sldId="660"/>
            <ac:spMk id="266" creationId="{E38B6333-FC6C-4E70-8DDF-193825787EC0}"/>
          </ac:spMkLst>
        </pc:spChg>
        <pc:spChg chg="mod">
          <ac:chgData name="reza kabir" userId="af3c95a13102d509" providerId="LiveId" clId="{88200EE4-F4B4-49E8-8126-B01E5FCCBE2D}" dt="2020-05-17T09:23:20.127" v="1215" actId="164"/>
          <ac:spMkLst>
            <pc:docMk/>
            <pc:sldMk cId="3438550451" sldId="660"/>
            <ac:spMk id="267" creationId="{992C0A20-A059-43D7-B1A1-269DE97A1F4B}"/>
          </ac:spMkLst>
        </pc:spChg>
        <pc:spChg chg="mod">
          <ac:chgData name="reza kabir" userId="af3c95a13102d509" providerId="LiveId" clId="{88200EE4-F4B4-49E8-8126-B01E5FCCBE2D}" dt="2020-05-17T09:23:20.127" v="1215" actId="164"/>
          <ac:spMkLst>
            <pc:docMk/>
            <pc:sldMk cId="3438550451" sldId="660"/>
            <ac:spMk id="268" creationId="{A3CF7F29-D0DB-4588-9A98-A488EFE4E3C4}"/>
          </ac:spMkLst>
        </pc:spChg>
        <pc:spChg chg="mod">
          <ac:chgData name="reza kabir" userId="af3c95a13102d509" providerId="LiveId" clId="{88200EE4-F4B4-49E8-8126-B01E5FCCBE2D}" dt="2020-05-17T09:23:20.127" v="1215" actId="164"/>
          <ac:spMkLst>
            <pc:docMk/>
            <pc:sldMk cId="3438550451" sldId="660"/>
            <ac:spMk id="269" creationId="{073C68C7-5B38-4578-97ED-1ED106F603C9}"/>
          </ac:spMkLst>
        </pc:spChg>
        <pc:spChg chg="mod">
          <ac:chgData name="reza kabir" userId="af3c95a13102d509" providerId="LiveId" clId="{88200EE4-F4B4-49E8-8126-B01E5FCCBE2D}" dt="2020-05-17T09:23:20.127" v="1215" actId="164"/>
          <ac:spMkLst>
            <pc:docMk/>
            <pc:sldMk cId="3438550451" sldId="660"/>
            <ac:spMk id="270" creationId="{73FE3254-95E0-400D-A890-3355B45C5D8E}"/>
          </ac:spMkLst>
        </pc:spChg>
        <pc:spChg chg="mod">
          <ac:chgData name="reza kabir" userId="af3c95a13102d509" providerId="LiveId" clId="{88200EE4-F4B4-49E8-8126-B01E5FCCBE2D}" dt="2020-05-17T09:23:20.127" v="1215" actId="164"/>
          <ac:spMkLst>
            <pc:docMk/>
            <pc:sldMk cId="3438550451" sldId="660"/>
            <ac:spMk id="271" creationId="{B6649409-C869-413B-A7C3-5ECA36894103}"/>
          </ac:spMkLst>
        </pc:spChg>
        <pc:spChg chg="mod">
          <ac:chgData name="reza kabir" userId="af3c95a13102d509" providerId="LiveId" clId="{88200EE4-F4B4-49E8-8126-B01E5FCCBE2D}" dt="2020-05-17T09:23:20.127" v="1215" actId="164"/>
          <ac:spMkLst>
            <pc:docMk/>
            <pc:sldMk cId="3438550451" sldId="660"/>
            <ac:spMk id="272" creationId="{138CACAD-1DC3-4298-8119-3EB28F4E56EE}"/>
          </ac:spMkLst>
        </pc:spChg>
        <pc:spChg chg="mod">
          <ac:chgData name="reza kabir" userId="af3c95a13102d509" providerId="LiveId" clId="{88200EE4-F4B4-49E8-8126-B01E5FCCBE2D}" dt="2020-05-17T09:23:20.127" v="1215" actId="164"/>
          <ac:spMkLst>
            <pc:docMk/>
            <pc:sldMk cId="3438550451" sldId="660"/>
            <ac:spMk id="273" creationId="{2C3F24D6-28CD-4341-BC0E-A38B22DC2E90}"/>
          </ac:spMkLst>
        </pc:spChg>
        <pc:spChg chg="mod">
          <ac:chgData name="reza kabir" userId="af3c95a13102d509" providerId="LiveId" clId="{88200EE4-F4B4-49E8-8126-B01E5FCCBE2D}" dt="2020-05-17T09:23:20.127" v="1215" actId="164"/>
          <ac:spMkLst>
            <pc:docMk/>
            <pc:sldMk cId="3438550451" sldId="660"/>
            <ac:spMk id="274" creationId="{E8FF0718-A27D-42F3-8E5B-6E8415F12C3E}"/>
          </ac:spMkLst>
        </pc:spChg>
        <pc:spChg chg="mod">
          <ac:chgData name="reza kabir" userId="af3c95a13102d509" providerId="LiveId" clId="{88200EE4-F4B4-49E8-8126-B01E5FCCBE2D}" dt="2020-05-17T09:23:20.127" v="1215" actId="164"/>
          <ac:spMkLst>
            <pc:docMk/>
            <pc:sldMk cId="3438550451" sldId="660"/>
            <ac:spMk id="275" creationId="{67EFB435-8CA5-4C85-A935-ED8D2771BB00}"/>
          </ac:spMkLst>
        </pc:spChg>
        <pc:spChg chg="mod">
          <ac:chgData name="reza kabir" userId="af3c95a13102d509" providerId="LiveId" clId="{88200EE4-F4B4-49E8-8126-B01E5FCCBE2D}" dt="2020-05-17T09:23:20.127" v="1215" actId="164"/>
          <ac:spMkLst>
            <pc:docMk/>
            <pc:sldMk cId="3438550451" sldId="660"/>
            <ac:spMk id="276" creationId="{59A81078-3D47-414D-B8B8-65ADD2D94050}"/>
          </ac:spMkLst>
        </pc:spChg>
        <pc:spChg chg="mod">
          <ac:chgData name="reza kabir" userId="af3c95a13102d509" providerId="LiveId" clId="{88200EE4-F4B4-49E8-8126-B01E5FCCBE2D}" dt="2020-05-17T09:23:20.127" v="1215" actId="164"/>
          <ac:spMkLst>
            <pc:docMk/>
            <pc:sldMk cId="3438550451" sldId="660"/>
            <ac:spMk id="277" creationId="{1B11BD3C-FCED-494D-8128-C688080FBBF9}"/>
          </ac:spMkLst>
        </pc:spChg>
        <pc:spChg chg="mod">
          <ac:chgData name="reza kabir" userId="af3c95a13102d509" providerId="LiveId" clId="{88200EE4-F4B4-49E8-8126-B01E5FCCBE2D}" dt="2020-05-17T09:23:20.127" v="1215" actId="164"/>
          <ac:spMkLst>
            <pc:docMk/>
            <pc:sldMk cId="3438550451" sldId="660"/>
            <ac:spMk id="278" creationId="{77E590BE-76EA-4B9E-A6F3-68AF2D4B170D}"/>
          </ac:spMkLst>
        </pc:spChg>
        <pc:spChg chg="mod">
          <ac:chgData name="reza kabir" userId="af3c95a13102d509" providerId="LiveId" clId="{88200EE4-F4B4-49E8-8126-B01E5FCCBE2D}" dt="2020-05-17T09:23:20.127" v="1215" actId="164"/>
          <ac:spMkLst>
            <pc:docMk/>
            <pc:sldMk cId="3438550451" sldId="660"/>
            <ac:spMk id="279" creationId="{081EA16C-C925-43AE-AF75-CBD552EB6D8A}"/>
          </ac:spMkLst>
        </pc:spChg>
        <pc:spChg chg="mod">
          <ac:chgData name="reza kabir" userId="af3c95a13102d509" providerId="LiveId" clId="{88200EE4-F4B4-49E8-8126-B01E5FCCBE2D}" dt="2020-05-17T09:23:20.127" v="1215" actId="164"/>
          <ac:spMkLst>
            <pc:docMk/>
            <pc:sldMk cId="3438550451" sldId="660"/>
            <ac:spMk id="280" creationId="{EBD88D00-86A0-412C-87B6-DA5F6BDF34CC}"/>
          </ac:spMkLst>
        </pc:spChg>
        <pc:spChg chg="mod">
          <ac:chgData name="reza kabir" userId="af3c95a13102d509" providerId="LiveId" clId="{88200EE4-F4B4-49E8-8126-B01E5FCCBE2D}" dt="2020-05-17T09:23:20.127" v="1215" actId="164"/>
          <ac:spMkLst>
            <pc:docMk/>
            <pc:sldMk cId="3438550451" sldId="660"/>
            <ac:spMk id="281" creationId="{E75C12FA-6DC5-4EAD-B3D6-BA0FFBA3475F}"/>
          </ac:spMkLst>
        </pc:spChg>
        <pc:spChg chg="mod">
          <ac:chgData name="reza kabir" userId="af3c95a13102d509" providerId="LiveId" clId="{88200EE4-F4B4-49E8-8126-B01E5FCCBE2D}" dt="2020-05-17T09:23:20.127" v="1215" actId="164"/>
          <ac:spMkLst>
            <pc:docMk/>
            <pc:sldMk cId="3438550451" sldId="660"/>
            <ac:spMk id="282" creationId="{3272FE03-F7C0-407C-AF5D-3115D45A22DA}"/>
          </ac:spMkLst>
        </pc:spChg>
        <pc:spChg chg="mod">
          <ac:chgData name="reza kabir" userId="af3c95a13102d509" providerId="LiveId" clId="{88200EE4-F4B4-49E8-8126-B01E5FCCBE2D}" dt="2020-05-17T09:23:20.127" v="1215" actId="164"/>
          <ac:spMkLst>
            <pc:docMk/>
            <pc:sldMk cId="3438550451" sldId="660"/>
            <ac:spMk id="283" creationId="{FCCA1142-D1E6-4190-BCB3-BF23FD9BFC64}"/>
          </ac:spMkLst>
        </pc:spChg>
        <pc:spChg chg="mod">
          <ac:chgData name="reza kabir" userId="af3c95a13102d509" providerId="LiveId" clId="{88200EE4-F4B4-49E8-8126-B01E5FCCBE2D}" dt="2020-05-17T09:23:20.127" v="1215" actId="164"/>
          <ac:spMkLst>
            <pc:docMk/>
            <pc:sldMk cId="3438550451" sldId="660"/>
            <ac:spMk id="284" creationId="{58623E1F-91D3-41D9-8C24-CFECD95C979B}"/>
          </ac:spMkLst>
        </pc:spChg>
        <pc:spChg chg="mod">
          <ac:chgData name="reza kabir" userId="af3c95a13102d509" providerId="LiveId" clId="{88200EE4-F4B4-49E8-8126-B01E5FCCBE2D}" dt="2020-05-17T09:23:20.127" v="1215" actId="164"/>
          <ac:spMkLst>
            <pc:docMk/>
            <pc:sldMk cId="3438550451" sldId="660"/>
            <ac:spMk id="285" creationId="{60D4F706-F357-4BB7-A944-6000EC480F45}"/>
          </ac:spMkLst>
        </pc:spChg>
        <pc:spChg chg="mod">
          <ac:chgData name="reza kabir" userId="af3c95a13102d509" providerId="LiveId" clId="{88200EE4-F4B4-49E8-8126-B01E5FCCBE2D}" dt="2020-05-17T09:23:20.127" v="1215" actId="164"/>
          <ac:spMkLst>
            <pc:docMk/>
            <pc:sldMk cId="3438550451" sldId="660"/>
            <ac:spMk id="286" creationId="{2CB6843A-EEF5-4E8D-A69D-44A42B5DF25B}"/>
          </ac:spMkLst>
        </pc:spChg>
        <pc:spChg chg="mod">
          <ac:chgData name="reza kabir" userId="af3c95a13102d509" providerId="LiveId" clId="{88200EE4-F4B4-49E8-8126-B01E5FCCBE2D}" dt="2020-05-17T09:23:20.127" v="1215" actId="164"/>
          <ac:spMkLst>
            <pc:docMk/>
            <pc:sldMk cId="3438550451" sldId="660"/>
            <ac:spMk id="287" creationId="{28514606-520F-4FB9-9094-31B35296F788}"/>
          </ac:spMkLst>
        </pc:spChg>
        <pc:spChg chg="mod">
          <ac:chgData name="reza kabir" userId="af3c95a13102d509" providerId="LiveId" clId="{88200EE4-F4B4-49E8-8126-B01E5FCCBE2D}" dt="2020-05-17T09:23:20.127" v="1215" actId="164"/>
          <ac:spMkLst>
            <pc:docMk/>
            <pc:sldMk cId="3438550451" sldId="660"/>
            <ac:spMk id="288" creationId="{6D793611-080A-4B84-A439-1EB0ADEA0344}"/>
          </ac:spMkLst>
        </pc:spChg>
        <pc:spChg chg="mod">
          <ac:chgData name="reza kabir" userId="af3c95a13102d509" providerId="LiveId" clId="{88200EE4-F4B4-49E8-8126-B01E5FCCBE2D}" dt="2020-05-17T09:23:20.127" v="1215" actId="164"/>
          <ac:spMkLst>
            <pc:docMk/>
            <pc:sldMk cId="3438550451" sldId="660"/>
            <ac:spMk id="289" creationId="{2F8EB8A7-8A19-42D4-9E93-DA99A948EB26}"/>
          </ac:spMkLst>
        </pc:spChg>
        <pc:spChg chg="mod">
          <ac:chgData name="reza kabir" userId="af3c95a13102d509" providerId="LiveId" clId="{88200EE4-F4B4-49E8-8126-B01E5FCCBE2D}" dt="2020-05-17T09:23:20.127" v="1215" actId="164"/>
          <ac:spMkLst>
            <pc:docMk/>
            <pc:sldMk cId="3438550451" sldId="660"/>
            <ac:spMk id="290" creationId="{8E602382-76DD-4ECA-BBAA-F5EA4A8CE1DB}"/>
          </ac:spMkLst>
        </pc:spChg>
        <pc:spChg chg="mod">
          <ac:chgData name="reza kabir" userId="af3c95a13102d509" providerId="LiveId" clId="{88200EE4-F4B4-49E8-8126-B01E5FCCBE2D}" dt="2020-05-17T09:23:20.127" v="1215" actId="164"/>
          <ac:spMkLst>
            <pc:docMk/>
            <pc:sldMk cId="3438550451" sldId="660"/>
            <ac:spMk id="291" creationId="{A40776B4-DB84-481E-8678-F168420F5B61}"/>
          </ac:spMkLst>
        </pc:spChg>
        <pc:spChg chg="mod">
          <ac:chgData name="reza kabir" userId="af3c95a13102d509" providerId="LiveId" clId="{88200EE4-F4B4-49E8-8126-B01E5FCCBE2D}" dt="2020-05-17T09:23:20.127" v="1215" actId="164"/>
          <ac:spMkLst>
            <pc:docMk/>
            <pc:sldMk cId="3438550451" sldId="660"/>
            <ac:spMk id="292" creationId="{95BB9633-4836-4733-974B-75BF4B402DB3}"/>
          </ac:spMkLst>
        </pc:spChg>
        <pc:spChg chg="mod">
          <ac:chgData name="reza kabir" userId="af3c95a13102d509" providerId="LiveId" clId="{88200EE4-F4B4-49E8-8126-B01E5FCCBE2D}" dt="2020-05-17T09:23:20.127" v="1215" actId="164"/>
          <ac:spMkLst>
            <pc:docMk/>
            <pc:sldMk cId="3438550451" sldId="660"/>
            <ac:spMk id="293" creationId="{A285A019-2C68-4ECE-841B-2421F87ACC2F}"/>
          </ac:spMkLst>
        </pc:spChg>
        <pc:spChg chg="mod">
          <ac:chgData name="reza kabir" userId="af3c95a13102d509" providerId="LiveId" clId="{88200EE4-F4B4-49E8-8126-B01E5FCCBE2D}" dt="2020-05-17T09:23:20.127" v="1215" actId="164"/>
          <ac:spMkLst>
            <pc:docMk/>
            <pc:sldMk cId="3438550451" sldId="660"/>
            <ac:spMk id="294" creationId="{3BA944E9-06EC-48AB-920D-89F5A81811CE}"/>
          </ac:spMkLst>
        </pc:spChg>
        <pc:spChg chg="mod">
          <ac:chgData name="reza kabir" userId="af3c95a13102d509" providerId="LiveId" clId="{88200EE4-F4B4-49E8-8126-B01E5FCCBE2D}" dt="2020-05-17T09:23:20.127" v="1215" actId="164"/>
          <ac:spMkLst>
            <pc:docMk/>
            <pc:sldMk cId="3438550451" sldId="660"/>
            <ac:spMk id="295" creationId="{6FD43149-FE73-423F-BB17-E47106046EAF}"/>
          </ac:spMkLst>
        </pc:spChg>
        <pc:spChg chg="mod">
          <ac:chgData name="reza kabir" userId="af3c95a13102d509" providerId="LiveId" clId="{88200EE4-F4B4-49E8-8126-B01E5FCCBE2D}" dt="2020-05-17T09:23:20.127" v="1215" actId="164"/>
          <ac:spMkLst>
            <pc:docMk/>
            <pc:sldMk cId="3438550451" sldId="660"/>
            <ac:spMk id="296" creationId="{7CB7D224-29B9-4BC7-B687-7290BD1D4D97}"/>
          </ac:spMkLst>
        </pc:spChg>
        <pc:spChg chg="mod">
          <ac:chgData name="reza kabir" userId="af3c95a13102d509" providerId="LiveId" clId="{88200EE4-F4B4-49E8-8126-B01E5FCCBE2D}" dt="2020-05-17T09:23:20.127" v="1215" actId="164"/>
          <ac:spMkLst>
            <pc:docMk/>
            <pc:sldMk cId="3438550451" sldId="660"/>
            <ac:spMk id="297" creationId="{4C273A61-3D5E-4E34-8116-88BAA9EC921A}"/>
          </ac:spMkLst>
        </pc:spChg>
        <pc:spChg chg="mod">
          <ac:chgData name="reza kabir" userId="af3c95a13102d509" providerId="LiveId" clId="{88200EE4-F4B4-49E8-8126-B01E5FCCBE2D}" dt="2020-05-17T09:23:20.127" v="1215" actId="164"/>
          <ac:spMkLst>
            <pc:docMk/>
            <pc:sldMk cId="3438550451" sldId="660"/>
            <ac:spMk id="298" creationId="{96A6727A-7BE2-4AD5-90C3-7423D815C982}"/>
          </ac:spMkLst>
        </pc:spChg>
        <pc:spChg chg="mod">
          <ac:chgData name="reza kabir" userId="af3c95a13102d509" providerId="LiveId" clId="{88200EE4-F4B4-49E8-8126-B01E5FCCBE2D}" dt="2020-05-17T09:23:20.127" v="1215" actId="164"/>
          <ac:spMkLst>
            <pc:docMk/>
            <pc:sldMk cId="3438550451" sldId="660"/>
            <ac:spMk id="299" creationId="{38D6D4FF-EDFC-4400-BF16-BBBD9C3ED1CF}"/>
          </ac:spMkLst>
        </pc:spChg>
        <pc:spChg chg="mod">
          <ac:chgData name="reza kabir" userId="af3c95a13102d509" providerId="LiveId" clId="{88200EE4-F4B4-49E8-8126-B01E5FCCBE2D}" dt="2020-05-17T09:23:20.127" v="1215" actId="164"/>
          <ac:spMkLst>
            <pc:docMk/>
            <pc:sldMk cId="3438550451" sldId="660"/>
            <ac:spMk id="300" creationId="{7400E35E-6EA1-4103-9A79-11C966E8D7B0}"/>
          </ac:spMkLst>
        </pc:spChg>
        <pc:spChg chg="mod">
          <ac:chgData name="reza kabir" userId="af3c95a13102d509" providerId="LiveId" clId="{88200EE4-F4B4-49E8-8126-B01E5FCCBE2D}" dt="2020-05-17T09:23:20.127" v="1215" actId="164"/>
          <ac:spMkLst>
            <pc:docMk/>
            <pc:sldMk cId="3438550451" sldId="660"/>
            <ac:spMk id="301" creationId="{9F7CF561-466B-4954-A999-E1F7852CB3A8}"/>
          </ac:spMkLst>
        </pc:spChg>
        <pc:spChg chg="mod">
          <ac:chgData name="reza kabir" userId="af3c95a13102d509" providerId="LiveId" clId="{88200EE4-F4B4-49E8-8126-B01E5FCCBE2D}" dt="2020-05-17T09:23:20.127" v="1215" actId="164"/>
          <ac:spMkLst>
            <pc:docMk/>
            <pc:sldMk cId="3438550451" sldId="660"/>
            <ac:spMk id="302" creationId="{BF27B8E2-C7AD-4544-84A4-4B20C7E51C76}"/>
          </ac:spMkLst>
        </pc:spChg>
        <pc:spChg chg="mod">
          <ac:chgData name="reza kabir" userId="af3c95a13102d509" providerId="LiveId" clId="{88200EE4-F4B4-49E8-8126-B01E5FCCBE2D}" dt="2020-05-17T09:23:20.127" v="1215" actId="164"/>
          <ac:spMkLst>
            <pc:docMk/>
            <pc:sldMk cId="3438550451" sldId="660"/>
            <ac:spMk id="303" creationId="{51E5B56C-1552-4593-A3F8-E7017498C9E2}"/>
          </ac:spMkLst>
        </pc:spChg>
        <pc:spChg chg="mod">
          <ac:chgData name="reza kabir" userId="af3c95a13102d509" providerId="LiveId" clId="{88200EE4-F4B4-49E8-8126-B01E5FCCBE2D}" dt="2020-05-17T09:23:20.127" v="1215" actId="164"/>
          <ac:spMkLst>
            <pc:docMk/>
            <pc:sldMk cId="3438550451" sldId="660"/>
            <ac:spMk id="304" creationId="{6E23C2CA-133D-47A6-B3B3-DC28DC21172C}"/>
          </ac:spMkLst>
        </pc:spChg>
        <pc:spChg chg="mod">
          <ac:chgData name="reza kabir" userId="af3c95a13102d509" providerId="LiveId" clId="{88200EE4-F4B4-49E8-8126-B01E5FCCBE2D}" dt="2020-05-17T09:23:20.127" v="1215" actId="164"/>
          <ac:spMkLst>
            <pc:docMk/>
            <pc:sldMk cId="3438550451" sldId="660"/>
            <ac:spMk id="305" creationId="{A9D85561-4B41-4DBF-9D03-C4CB38D9E88B}"/>
          </ac:spMkLst>
        </pc:spChg>
        <pc:spChg chg="mod">
          <ac:chgData name="reza kabir" userId="af3c95a13102d509" providerId="LiveId" clId="{88200EE4-F4B4-49E8-8126-B01E5FCCBE2D}" dt="2020-05-17T09:23:20.127" v="1215" actId="164"/>
          <ac:spMkLst>
            <pc:docMk/>
            <pc:sldMk cId="3438550451" sldId="660"/>
            <ac:spMk id="306" creationId="{C6F0E3BA-3A2C-43F5-BE3A-A1CCFFB20B89}"/>
          </ac:spMkLst>
        </pc:spChg>
        <pc:spChg chg="mod">
          <ac:chgData name="reza kabir" userId="af3c95a13102d509" providerId="LiveId" clId="{88200EE4-F4B4-49E8-8126-B01E5FCCBE2D}" dt="2020-05-17T09:23:20.127" v="1215" actId="164"/>
          <ac:spMkLst>
            <pc:docMk/>
            <pc:sldMk cId="3438550451" sldId="660"/>
            <ac:spMk id="307" creationId="{47281251-6033-45BD-8744-1E7221B6D228}"/>
          </ac:spMkLst>
        </pc:spChg>
        <pc:spChg chg="mod">
          <ac:chgData name="reza kabir" userId="af3c95a13102d509" providerId="LiveId" clId="{88200EE4-F4B4-49E8-8126-B01E5FCCBE2D}" dt="2020-05-17T09:23:20.127" v="1215" actId="164"/>
          <ac:spMkLst>
            <pc:docMk/>
            <pc:sldMk cId="3438550451" sldId="660"/>
            <ac:spMk id="308" creationId="{FC9CB629-132E-44D5-88EC-642C294B34EC}"/>
          </ac:spMkLst>
        </pc:spChg>
        <pc:spChg chg="mod">
          <ac:chgData name="reza kabir" userId="af3c95a13102d509" providerId="LiveId" clId="{88200EE4-F4B4-49E8-8126-B01E5FCCBE2D}" dt="2020-05-17T09:23:20.127" v="1215" actId="164"/>
          <ac:spMkLst>
            <pc:docMk/>
            <pc:sldMk cId="3438550451" sldId="660"/>
            <ac:spMk id="309" creationId="{2673D49F-A795-4A3B-B231-A3287EBDE2B8}"/>
          </ac:spMkLst>
        </pc:spChg>
        <pc:spChg chg="mod">
          <ac:chgData name="reza kabir" userId="af3c95a13102d509" providerId="LiveId" clId="{88200EE4-F4B4-49E8-8126-B01E5FCCBE2D}" dt="2020-05-17T09:23:20.127" v="1215" actId="164"/>
          <ac:spMkLst>
            <pc:docMk/>
            <pc:sldMk cId="3438550451" sldId="660"/>
            <ac:spMk id="310" creationId="{1F9273CB-C332-456D-99FF-E70F9D8AB41D}"/>
          </ac:spMkLst>
        </pc:spChg>
        <pc:spChg chg="mod">
          <ac:chgData name="reza kabir" userId="af3c95a13102d509" providerId="LiveId" clId="{88200EE4-F4B4-49E8-8126-B01E5FCCBE2D}" dt="2020-05-17T09:23:20.127" v="1215" actId="164"/>
          <ac:spMkLst>
            <pc:docMk/>
            <pc:sldMk cId="3438550451" sldId="660"/>
            <ac:spMk id="311" creationId="{7DE1D312-8E06-4636-A846-B4D33DC41204}"/>
          </ac:spMkLst>
        </pc:spChg>
        <pc:spChg chg="mod">
          <ac:chgData name="reza kabir" userId="af3c95a13102d509" providerId="LiveId" clId="{88200EE4-F4B4-49E8-8126-B01E5FCCBE2D}" dt="2020-05-17T09:23:20.127" v="1215" actId="164"/>
          <ac:spMkLst>
            <pc:docMk/>
            <pc:sldMk cId="3438550451" sldId="660"/>
            <ac:spMk id="312" creationId="{A9A44CB1-9A1A-4226-AF83-A2B775D80DBD}"/>
          </ac:spMkLst>
        </pc:spChg>
        <pc:spChg chg="mod">
          <ac:chgData name="reza kabir" userId="af3c95a13102d509" providerId="LiveId" clId="{88200EE4-F4B4-49E8-8126-B01E5FCCBE2D}" dt="2020-05-17T09:23:20.127" v="1215" actId="164"/>
          <ac:spMkLst>
            <pc:docMk/>
            <pc:sldMk cId="3438550451" sldId="660"/>
            <ac:spMk id="313" creationId="{1E409F00-AD33-4B5F-898F-400314492DA3}"/>
          </ac:spMkLst>
        </pc:spChg>
        <pc:spChg chg="mod">
          <ac:chgData name="reza kabir" userId="af3c95a13102d509" providerId="LiveId" clId="{88200EE4-F4B4-49E8-8126-B01E5FCCBE2D}" dt="2020-05-17T09:23:20.127" v="1215" actId="164"/>
          <ac:spMkLst>
            <pc:docMk/>
            <pc:sldMk cId="3438550451" sldId="660"/>
            <ac:spMk id="314" creationId="{E4A92910-06A3-4F3E-86AE-432BA673AFA6}"/>
          </ac:spMkLst>
        </pc:spChg>
        <pc:spChg chg="mod">
          <ac:chgData name="reza kabir" userId="af3c95a13102d509" providerId="LiveId" clId="{88200EE4-F4B4-49E8-8126-B01E5FCCBE2D}" dt="2020-05-17T09:23:20.127" v="1215" actId="164"/>
          <ac:spMkLst>
            <pc:docMk/>
            <pc:sldMk cId="3438550451" sldId="660"/>
            <ac:spMk id="315" creationId="{379537E4-BAC1-43B6-AF82-F0453F1B44C0}"/>
          </ac:spMkLst>
        </pc:spChg>
        <pc:spChg chg="mod">
          <ac:chgData name="reza kabir" userId="af3c95a13102d509" providerId="LiveId" clId="{88200EE4-F4B4-49E8-8126-B01E5FCCBE2D}" dt="2020-05-17T09:23:20.127" v="1215" actId="164"/>
          <ac:spMkLst>
            <pc:docMk/>
            <pc:sldMk cId="3438550451" sldId="660"/>
            <ac:spMk id="316" creationId="{42F3BD6E-4F1D-4BA6-8497-377BB04444FC}"/>
          </ac:spMkLst>
        </pc:spChg>
        <pc:spChg chg="mod">
          <ac:chgData name="reza kabir" userId="af3c95a13102d509" providerId="LiveId" clId="{88200EE4-F4B4-49E8-8126-B01E5FCCBE2D}" dt="2020-05-17T09:23:20.127" v="1215" actId="164"/>
          <ac:spMkLst>
            <pc:docMk/>
            <pc:sldMk cId="3438550451" sldId="660"/>
            <ac:spMk id="317" creationId="{43B14247-E6FF-4256-8E06-49AB5A777733}"/>
          </ac:spMkLst>
        </pc:spChg>
        <pc:spChg chg="mod">
          <ac:chgData name="reza kabir" userId="af3c95a13102d509" providerId="LiveId" clId="{88200EE4-F4B4-49E8-8126-B01E5FCCBE2D}" dt="2020-05-17T09:23:20.127" v="1215" actId="164"/>
          <ac:spMkLst>
            <pc:docMk/>
            <pc:sldMk cId="3438550451" sldId="660"/>
            <ac:spMk id="318" creationId="{E0B83687-5CAE-4591-B1A3-03BC4BF5FEE6}"/>
          </ac:spMkLst>
        </pc:spChg>
        <pc:spChg chg="mod">
          <ac:chgData name="reza kabir" userId="af3c95a13102d509" providerId="LiveId" clId="{88200EE4-F4B4-49E8-8126-B01E5FCCBE2D}" dt="2020-05-17T09:23:20.127" v="1215" actId="164"/>
          <ac:spMkLst>
            <pc:docMk/>
            <pc:sldMk cId="3438550451" sldId="660"/>
            <ac:spMk id="319" creationId="{C5D2ACFF-135B-47F6-BF48-CD7C8431BB10}"/>
          </ac:spMkLst>
        </pc:spChg>
        <pc:spChg chg="mod">
          <ac:chgData name="reza kabir" userId="af3c95a13102d509" providerId="LiveId" clId="{88200EE4-F4B4-49E8-8126-B01E5FCCBE2D}" dt="2020-05-17T09:23:20.127" v="1215" actId="164"/>
          <ac:spMkLst>
            <pc:docMk/>
            <pc:sldMk cId="3438550451" sldId="660"/>
            <ac:spMk id="320" creationId="{A03C998B-36CF-44F3-AC58-AF8AEA94CEB6}"/>
          </ac:spMkLst>
        </pc:spChg>
        <pc:spChg chg="mod">
          <ac:chgData name="reza kabir" userId="af3c95a13102d509" providerId="LiveId" clId="{88200EE4-F4B4-49E8-8126-B01E5FCCBE2D}" dt="2020-05-17T09:23:20.127" v="1215" actId="164"/>
          <ac:spMkLst>
            <pc:docMk/>
            <pc:sldMk cId="3438550451" sldId="660"/>
            <ac:spMk id="321" creationId="{6436D659-14D9-4681-B791-5D2AE60263AD}"/>
          </ac:spMkLst>
        </pc:spChg>
        <pc:spChg chg="mod">
          <ac:chgData name="reza kabir" userId="af3c95a13102d509" providerId="LiveId" clId="{88200EE4-F4B4-49E8-8126-B01E5FCCBE2D}" dt="2020-05-17T09:23:20.127" v="1215" actId="164"/>
          <ac:spMkLst>
            <pc:docMk/>
            <pc:sldMk cId="3438550451" sldId="660"/>
            <ac:spMk id="322" creationId="{CE92392B-3E2F-4AB9-B264-9506CCB66121}"/>
          </ac:spMkLst>
        </pc:spChg>
        <pc:spChg chg="mod">
          <ac:chgData name="reza kabir" userId="af3c95a13102d509" providerId="LiveId" clId="{88200EE4-F4B4-49E8-8126-B01E5FCCBE2D}" dt="2020-05-17T09:23:20.127" v="1215" actId="164"/>
          <ac:spMkLst>
            <pc:docMk/>
            <pc:sldMk cId="3438550451" sldId="660"/>
            <ac:spMk id="323" creationId="{5E4F02B0-55BA-43BE-A5E0-FA0DC545B007}"/>
          </ac:spMkLst>
        </pc:spChg>
        <pc:spChg chg="mod">
          <ac:chgData name="reza kabir" userId="af3c95a13102d509" providerId="LiveId" clId="{88200EE4-F4B4-49E8-8126-B01E5FCCBE2D}" dt="2020-05-17T09:23:20.127" v="1215" actId="164"/>
          <ac:spMkLst>
            <pc:docMk/>
            <pc:sldMk cId="3438550451" sldId="660"/>
            <ac:spMk id="324" creationId="{CA529B47-7734-45CE-B1D2-DB1AD46C4841}"/>
          </ac:spMkLst>
        </pc:spChg>
        <pc:spChg chg="mod">
          <ac:chgData name="reza kabir" userId="af3c95a13102d509" providerId="LiveId" clId="{88200EE4-F4B4-49E8-8126-B01E5FCCBE2D}" dt="2020-05-17T09:23:20.127" v="1215" actId="164"/>
          <ac:spMkLst>
            <pc:docMk/>
            <pc:sldMk cId="3438550451" sldId="660"/>
            <ac:spMk id="325" creationId="{30F65F7B-4221-42DD-BB41-B76CD0B4B3AF}"/>
          </ac:spMkLst>
        </pc:spChg>
        <pc:spChg chg="mod">
          <ac:chgData name="reza kabir" userId="af3c95a13102d509" providerId="LiveId" clId="{88200EE4-F4B4-49E8-8126-B01E5FCCBE2D}" dt="2020-05-17T09:23:20.127" v="1215" actId="164"/>
          <ac:spMkLst>
            <pc:docMk/>
            <pc:sldMk cId="3438550451" sldId="660"/>
            <ac:spMk id="326" creationId="{C48D7E0F-499E-4252-B7AF-5EAE8ACB8C2B}"/>
          </ac:spMkLst>
        </pc:spChg>
        <pc:spChg chg="mod">
          <ac:chgData name="reza kabir" userId="af3c95a13102d509" providerId="LiveId" clId="{88200EE4-F4B4-49E8-8126-B01E5FCCBE2D}" dt="2020-05-17T09:23:20.127" v="1215" actId="164"/>
          <ac:spMkLst>
            <pc:docMk/>
            <pc:sldMk cId="3438550451" sldId="660"/>
            <ac:spMk id="327" creationId="{9D5E67D7-862C-45CC-BD64-43E034EA81C7}"/>
          </ac:spMkLst>
        </pc:spChg>
        <pc:spChg chg="mod">
          <ac:chgData name="reza kabir" userId="af3c95a13102d509" providerId="LiveId" clId="{88200EE4-F4B4-49E8-8126-B01E5FCCBE2D}" dt="2020-05-17T09:23:20.127" v="1215" actId="164"/>
          <ac:spMkLst>
            <pc:docMk/>
            <pc:sldMk cId="3438550451" sldId="660"/>
            <ac:spMk id="328" creationId="{2C30A8D2-0255-4D13-B9E1-607F1575E7C9}"/>
          </ac:spMkLst>
        </pc:spChg>
        <pc:spChg chg="mod">
          <ac:chgData name="reza kabir" userId="af3c95a13102d509" providerId="LiveId" clId="{88200EE4-F4B4-49E8-8126-B01E5FCCBE2D}" dt="2020-05-17T09:23:20.127" v="1215" actId="164"/>
          <ac:spMkLst>
            <pc:docMk/>
            <pc:sldMk cId="3438550451" sldId="660"/>
            <ac:spMk id="329" creationId="{1F6BBC46-D67E-4388-A74D-69939028C929}"/>
          </ac:spMkLst>
        </pc:spChg>
        <pc:spChg chg="mod">
          <ac:chgData name="reza kabir" userId="af3c95a13102d509" providerId="LiveId" clId="{88200EE4-F4B4-49E8-8126-B01E5FCCBE2D}" dt="2020-05-17T09:23:20.127" v="1215" actId="164"/>
          <ac:spMkLst>
            <pc:docMk/>
            <pc:sldMk cId="3438550451" sldId="660"/>
            <ac:spMk id="330" creationId="{430EFF74-ACB5-43E7-A089-98F09D470191}"/>
          </ac:spMkLst>
        </pc:spChg>
        <pc:spChg chg="mod">
          <ac:chgData name="reza kabir" userId="af3c95a13102d509" providerId="LiveId" clId="{88200EE4-F4B4-49E8-8126-B01E5FCCBE2D}" dt="2020-05-17T09:23:20.127" v="1215" actId="164"/>
          <ac:spMkLst>
            <pc:docMk/>
            <pc:sldMk cId="3438550451" sldId="660"/>
            <ac:spMk id="331" creationId="{A5AC64E0-054A-4EC4-80F2-79F21E8D71C0}"/>
          </ac:spMkLst>
        </pc:spChg>
        <pc:spChg chg="mod">
          <ac:chgData name="reza kabir" userId="af3c95a13102d509" providerId="LiveId" clId="{88200EE4-F4B4-49E8-8126-B01E5FCCBE2D}" dt="2020-05-17T09:23:20.127" v="1215" actId="164"/>
          <ac:spMkLst>
            <pc:docMk/>
            <pc:sldMk cId="3438550451" sldId="660"/>
            <ac:spMk id="332" creationId="{94EC0B84-EE66-47D9-B35D-1E7AA24C17DE}"/>
          </ac:spMkLst>
        </pc:spChg>
        <pc:spChg chg="mod">
          <ac:chgData name="reza kabir" userId="af3c95a13102d509" providerId="LiveId" clId="{88200EE4-F4B4-49E8-8126-B01E5FCCBE2D}" dt="2020-05-17T09:23:20.127" v="1215" actId="164"/>
          <ac:spMkLst>
            <pc:docMk/>
            <pc:sldMk cId="3438550451" sldId="660"/>
            <ac:spMk id="333" creationId="{10BB680A-13E8-45D9-90C3-040608A93954}"/>
          </ac:spMkLst>
        </pc:spChg>
        <pc:spChg chg="mod">
          <ac:chgData name="reza kabir" userId="af3c95a13102d509" providerId="LiveId" clId="{88200EE4-F4B4-49E8-8126-B01E5FCCBE2D}" dt="2020-05-17T09:23:20.127" v="1215" actId="164"/>
          <ac:spMkLst>
            <pc:docMk/>
            <pc:sldMk cId="3438550451" sldId="660"/>
            <ac:spMk id="334" creationId="{CE546A10-A1D8-4B43-8D3D-BE3DA3952593}"/>
          </ac:spMkLst>
        </pc:spChg>
        <pc:spChg chg="mod">
          <ac:chgData name="reza kabir" userId="af3c95a13102d509" providerId="LiveId" clId="{88200EE4-F4B4-49E8-8126-B01E5FCCBE2D}" dt="2020-05-17T09:23:20.127" v="1215" actId="164"/>
          <ac:spMkLst>
            <pc:docMk/>
            <pc:sldMk cId="3438550451" sldId="660"/>
            <ac:spMk id="335" creationId="{C91E3165-B4E5-453E-9AB8-90C663257B0C}"/>
          </ac:spMkLst>
        </pc:spChg>
        <pc:spChg chg="mod">
          <ac:chgData name="reza kabir" userId="af3c95a13102d509" providerId="LiveId" clId="{88200EE4-F4B4-49E8-8126-B01E5FCCBE2D}" dt="2020-05-17T09:23:20.127" v="1215" actId="164"/>
          <ac:spMkLst>
            <pc:docMk/>
            <pc:sldMk cId="3438550451" sldId="660"/>
            <ac:spMk id="336" creationId="{FB61CE74-5A02-4FCB-A1A6-591EF1F2E6E1}"/>
          </ac:spMkLst>
        </pc:spChg>
        <pc:spChg chg="mod">
          <ac:chgData name="reza kabir" userId="af3c95a13102d509" providerId="LiveId" clId="{88200EE4-F4B4-49E8-8126-B01E5FCCBE2D}" dt="2020-05-17T09:23:20.127" v="1215" actId="164"/>
          <ac:spMkLst>
            <pc:docMk/>
            <pc:sldMk cId="3438550451" sldId="660"/>
            <ac:spMk id="337" creationId="{A465CA75-7C5F-47C7-B6AC-F71023B518DD}"/>
          </ac:spMkLst>
        </pc:spChg>
        <pc:spChg chg="mod">
          <ac:chgData name="reza kabir" userId="af3c95a13102d509" providerId="LiveId" clId="{88200EE4-F4B4-49E8-8126-B01E5FCCBE2D}" dt="2020-05-17T09:23:20.127" v="1215" actId="164"/>
          <ac:spMkLst>
            <pc:docMk/>
            <pc:sldMk cId="3438550451" sldId="660"/>
            <ac:spMk id="338" creationId="{FC311A24-BD38-49E1-A4F3-0E94DB97B6DD}"/>
          </ac:spMkLst>
        </pc:spChg>
        <pc:spChg chg="mod">
          <ac:chgData name="reza kabir" userId="af3c95a13102d509" providerId="LiveId" clId="{88200EE4-F4B4-49E8-8126-B01E5FCCBE2D}" dt="2020-05-17T09:23:20.127" v="1215" actId="164"/>
          <ac:spMkLst>
            <pc:docMk/>
            <pc:sldMk cId="3438550451" sldId="660"/>
            <ac:spMk id="339" creationId="{AC13F6A7-A732-4807-80BF-919377EDFCD9}"/>
          </ac:spMkLst>
        </pc:spChg>
        <pc:spChg chg="mod">
          <ac:chgData name="reza kabir" userId="af3c95a13102d509" providerId="LiveId" clId="{88200EE4-F4B4-49E8-8126-B01E5FCCBE2D}" dt="2020-05-17T09:23:20.127" v="1215" actId="164"/>
          <ac:spMkLst>
            <pc:docMk/>
            <pc:sldMk cId="3438550451" sldId="660"/>
            <ac:spMk id="340" creationId="{44FD1289-8A30-4A9F-82CF-427CF517E727}"/>
          </ac:spMkLst>
        </pc:spChg>
        <pc:spChg chg="mod">
          <ac:chgData name="reza kabir" userId="af3c95a13102d509" providerId="LiveId" clId="{88200EE4-F4B4-49E8-8126-B01E5FCCBE2D}" dt="2020-05-17T09:23:20.127" v="1215" actId="164"/>
          <ac:spMkLst>
            <pc:docMk/>
            <pc:sldMk cId="3438550451" sldId="660"/>
            <ac:spMk id="341" creationId="{306B0202-34FA-4710-A136-86A38B863048}"/>
          </ac:spMkLst>
        </pc:spChg>
        <pc:spChg chg="mod">
          <ac:chgData name="reza kabir" userId="af3c95a13102d509" providerId="LiveId" clId="{88200EE4-F4B4-49E8-8126-B01E5FCCBE2D}" dt="2020-05-17T09:23:20.127" v="1215" actId="164"/>
          <ac:spMkLst>
            <pc:docMk/>
            <pc:sldMk cId="3438550451" sldId="660"/>
            <ac:spMk id="342" creationId="{C0411585-802D-430A-BC1C-D166E42F8B24}"/>
          </ac:spMkLst>
        </pc:spChg>
        <pc:spChg chg="mod">
          <ac:chgData name="reza kabir" userId="af3c95a13102d509" providerId="LiveId" clId="{88200EE4-F4B4-49E8-8126-B01E5FCCBE2D}" dt="2020-05-17T09:23:20.127" v="1215" actId="164"/>
          <ac:spMkLst>
            <pc:docMk/>
            <pc:sldMk cId="3438550451" sldId="660"/>
            <ac:spMk id="343" creationId="{70BC43E0-B301-46CC-9F38-FB0E0B3AAB71}"/>
          </ac:spMkLst>
        </pc:spChg>
        <pc:spChg chg="mod">
          <ac:chgData name="reza kabir" userId="af3c95a13102d509" providerId="LiveId" clId="{88200EE4-F4B4-49E8-8126-B01E5FCCBE2D}" dt="2020-05-17T09:23:20.127" v="1215" actId="164"/>
          <ac:spMkLst>
            <pc:docMk/>
            <pc:sldMk cId="3438550451" sldId="660"/>
            <ac:spMk id="344" creationId="{2FD953CD-C01D-46F9-B9B6-F5F1838BC6F0}"/>
          </ac:spMkLst>
        </pc:spChg>
        <pc:spChg chg="mod">
          <ac:chgData name="reza kabir" userId="af3c95a13102d509" providerId="LiveId" clId="{88200EE4-F4B4-49E8-8126-B01E5FCCBE2D}" dt="2020-05-17T09:23:20.127" v="1215" actId="164"/>
          <ac:spMkLst>
            <pc:docMk/>
            <pc:sldMk cId="3438550451" sldId="660"/>
            <ac:spMk id="345" creationId="{A4923A64-B973-47ED-863D-316CFDBE7B14}"/>
          </ac:spMkLst>
        </pc:spChg>
        <pc:spChg chg="mod">
          <ac:chgData name="reza kabir" userId="af3c95a13102d509" providerId="LiveId" clId="{88200EE4-F4B4-49E8-8126-B01E5FCCBE2D}" dt="2020-05-17T09:23:20.127" v="1215" actId="164"/>
          <ac:spMkLst>
            <pc:docMk/>
            <pc:sldMk cId="3438550451" sldId="660"/>
            <ac:spMk id="346" creationId="{E61D3B4E-6AB5-43D1-9D1F-20E12703322A}"/>
          </ac:spMkLst>
        </pc:spChg>
        <pc:spChg chg="mod">
          <ac:chgData name="reza kabir" userId="af3c95a13102d509" providerId="LiveId" clId="{88200EE4-F4B4-49E8-8126-B01E5FCCBE2D}" dt="2020-05-17T09:23:20.127" v="1215" actId="164"/>
          <ac:spMkLst>
            <pc:docMk/>
            <pc:sldMk cId="3438550451" sldId="660"/>
            <ac:spMk id="347" creationId="{EFB9E18A-91A5-40C8-9B19-2A21EC2D5BED}"/>
          </ac:spMkLst>
        </pc:spChg>
        <pc:spChg chg="mod">
          <ac:chgData name="reza kabir" userId="af3c95a13102d509" providerId="LiveId" clId="{88200EE4-F4B4-49E8-8126-B01E5FCCBE2D}" dt="2020-05-17T09:23:20.127" v="1215" actId="164"/>
          <ac:spMkLst>
            <pc:docMk/>
            <pc:sldMk cId="3438550451" sldId="660"/>
            <ac:spMk id="348" creationId="{94A5E16A-84A8-4267-BB79-4B6ACC17683E}"/>
          </ac:spMkLst>
        </pc:spChg>
        <pc:spChg chg="mod">
          <ac:chgData name="reza kabir" userId="af3c95a13102d509" providerId="LiveId" clId="{88200EE4-F4B4-49E8-8126-B01E5FCCBE2D}" dt="2020-05-17T09:23:20.127" v="1215" actId="164"/>
          <ac:spMkLst>
            <pc:docMk/>
            <pc:sldMk cId="3438550451" sldId="660"/>
            <ac:spMk id="349" creationId="{63E0AED5-ECC7-4CE6-BA36-6CCAA2CE6F7A}"/>
          </ac:spMkLst>
        </pc:spChg>
        <pc:spChg chg="mod">
          <ac:chgData name="reza kabir" userId="af3c95a13102d509" providerId="LiveId" clId="{88200EE4-F4B4-49E8-8126-B01E5FCCBE2D}" dt="2020-05-17T09:23:20.127" v="1215" actId="164"/>
          <ac:spMkLst>
            <pc:docMk/>
            <pc:sldMk cId="3438550451" sldId="660"/>
            <ac:spMk id="350" creationId="{E1EDC28A-39E8-4987-9FFC-3D145E380EA4}"/>
          </ac:spMkLst>
        </pc:spChg>
        <pc:spChg chg="mod">
          <ac:chgData name="reza kabir" userId="af3c95a13102d509" providerId="LiveId" clId="{88200EE4-F4B4-49E8-8126-B01E5FCCBE2D}" dt="2020-05-17T09:23:20.127" v="1215" actId="164"/>
          <ac:spMkLst>
            <pc:docMk/>
            <pc:sldMk cId="3438550451" sldId="660"/>
            <ac:spMk id="351" creationId="{97296891-45EB-42CA-9704-5F159DCD28B5}"/>
          </ac:spMkLst>
        </pc:spChg>
        <pc:spChg chg="mod">
          <ac:chgData name="reza kabir" userId="af3c95a13102d509" providerId="LiveId" clId="{88200EE4-F4B4-49E8-8126-B01E5FCCBE2D}" dt="2020-05-17T09:23:20.127" v="1215" actId="164"/>
          <ac:spMkLst>
            <pc:docMk/>
            <pc:sldMk cId="3438550451" sldId="660"/>
            <ac:spMk id="352" creationId="{CFF59619-202E-44B9-9340-1B50540FAD67}"/>
          </ac:spMkLst>
        </pc:spChg>
        <pc:spChg chg="mod">
          <ac:chgData name="reza kabir" userId="af3c95a13102d509" providerId="LiveId" clId="{88200EE4-F4B4-49E8-8126-B01E5FCCBE2D}" dt="2020-05-17T09:23:20.127" v="1215" actId="164"/>
          <ac:spMkLst>
            <pc:docMk/>
            <pc:sldMk cId="3438550451" sldId="660"/>
            <ac:spMk id="353" creationId="{62927FE1-A4A5-455A-BA22-C7D3B8C97C4E}"/>
          </ac:spMkLst>
        </pc:spChg>
        <pc:spChg chg="mod">
          <ac:chgData name="reza kabir" userId="af3c95a13102d509" providerId="LiveId" clId="{88200EE4-F4B4-49E8-8126-B01E5FCCBE2D}" dt="2020-05-17T09:23:20.127" v="1215" actId="164"/>
          <ac:spMkLst>
            <pc:docMk/>
            <pc:sldMk cId="3438550451" sldId="660"/>
            <ac:spMk id="354" creationId="{80E261F6-86F7-4334-9157-3AA58B3C0421}"/>
          </ac:spMkLst>
        </pc:spChg>
        <pc:spChg chg="mod">
          <ac:chgData name="reza kabir" userId="af3c95a13102d509" providerId="LiveId" clId="{88200EE4-F4B4-49E8-8126-B01E5FCCBE2D}" dt="2020-05-17T09:23:20.127" v="1215" actId="164"/>
          <ac:spMkLst>
            <pc:docMk/>
            <pc:sldMk cId="3438550451" sldId="660"/>
            <ac:spMk id="355" creationId="{E11E2F5E-5586-4528-814C-5CECA03FF372}"/>
          </ac:spMkLst>
        </pc:spChg>
        <pc:spChg chg="mod">
          <ac:chgData name="reza kabir" userId="af3c95a13102d509" providerId="LiveId" clId="{88200EE4-F4B4-49E8-8126-B01E5FCCBE2D}" dt="2020-05-17T09:23:20.127" v="1215" actId="164"/>
          <ac:spMkLst>
            <pc:docMk/>
            <pc:sldMk cId="3438550451" sldId="660"/>
            <ac:spMk id="356" creationId="{C06EDE86-C363-4F95-BB96-85CD2DA80A18}"/>
          </ac:spMkLst>
        </pc:spChg>
        <pc:spChg chg="mod">
          <ac:chgData name="reza kabir" userId="af3c95a13102d509" providerId="LiveId" clId="{88200EE4-F4B4-49E8-8126-B01E5FCCBE2D}" dt="2020-05-17T09:23:20.127" v="1215" actId="164"/>
          <ac:spMkLst>
            <pc:docMk/>
            <pc:sldMk cId="3438550451" sldId="660"/>
            <ac:spMk id="357" creationId="{4B0120DB-0936-4854-AAE2-12C4466028DE}"/>
          </ac:spMkLst>
        </pc:spChg>
        <pc:spChg chg="mod">
          <ac:chgData name="reza kabir" userId="af3c95a13102d509" providerId="LiveId" clId="{88200EE4-F4B4-49E8-8126-B01E5FCCBE2D}" dt="2020-05-17T09:23:20.127" v="1215" actId="164"/>
          <ac:spMkLst>
            <pc:docMk/>
            <pc:sldMk cId="3438550451" sldId="660"/>
            <ac:spMk id="358" creationId="{D4BE50F4-497F-4497-8335-40ADB2FC6359}"/>
          </ac:spMkLst>
        </pc:spChg>
        <pc:spChg chg="mod">
          <ac:chgData name="reza kabir" userId="af3c95a13102d509" providerId="LiveId" clId="{88200EE4-F4B4-49E8-8126-B01E5FCCBE2D}" dt="2020-05-17T09:23:20.127" v="1215" actId="164"/>
          <ac:spMkLst>
            <pc:docMk/>
            <pc:sldMk cId="3438550451" sldId="660"/>
            <ac:spMk id="359" creationId="{0379E35A-B58A-4E92-9EBD-4BACF78D24D2}"/>
          </ac:spMkLst>
        </pc:spChg>
        <pc:spChg chg="mod">
          <ac:chgData name="reza kabir" userId="af3c95a13102d509" providerId="LiveId" clId="{88200EE4-F4B4-49E8-8126-B01E5FCCBE2D}" dt="2020-05-17T09:23:20.127" v="1215" actId="164"/>
          <ac:spMkLst>
            <pc:docMk/>
            <pc:sldMk cId="3438550451" sldId="660"/>
            <ac:spMk id="360" creationId="{D6F4AF0F-1EDD-48F6-9D2E-F6931C5155A2}"/>
          </ac:spMkLst>
        </pc:spChg>
        <pc:spChg chg="mod">
          <ac:chgData name="reza kabir" userId="af3c95a13102d509" providerId="LiveId" clId="{88200EE4-F4B4-49E8-8126-B01E5FCCBE2D}" dt="2020-05-17T09:23:20.127" v="1215" actId="164"/>
          <ac:spMkLst>
            <pc:docMk/>
            <pc:sldMk cId="3438550451" sldId="660"/>
            <ac:spMk id="361" creationId="{46A67881-D735-47A8-A4C2-594661421FA9}"/>
          </ac:spMkLst>
        </pc:spChg>
        <pc:spChg chg="mod">
          <ac:chgData name="reza kabir" userId="af3c95a13102d509" providerId="LiveId" clId="{88200EE4-F4B4-49E8-8126-B01E5FCCBE2D}" dt="2020-05-17T09:23:20.127" v="1215" actId="164"/>
          <ac:spMkLst>
            <pc:docMk/>
            <pc:sldMk cId="3438550451" sldId="660"/>
            <ac:spMk id="362" creationId="{AA8961B8-3972-4BFF-BECA-97922FA7F6A8}"/>
          </ac:spMkLst>
        </pc:spChg>
        <pc:spChg chg="mod">
          <ac:chgData name="reza kabir" userId="af3c95a13102d509" providerId="LiveId" clId="{88200EE4-F4B4-49E8-8126-B01E5FCCBE2D}" dt="2020-05-17T09:23:20.127" v="1215" actId="164"/>
          <ac:spMkLst>
            <pc:docMk/>
            <pc:sldMk cId="3438550451" sldId="660"/>
            <ac:spMk id="363" creationId="{D2CD6693-51DF-442B-8856-B2441E338E68}"/>
          </ac:spMkLst>
        </pc:spChg>
        <pc:spChg chg="mod">
          <ac:chgData name="reza kabir" userId="af3c95a13102d509" providerId="LiveId" clId="{88200EE4-F4B4-49E8-8126-B01E5FCCBE2D}" dt="2020-05-17T09:23:20.127" v="1215" actId="164"/>
          <ac:spMkLst>
            <pc:docMk/>
            <pc:sldMk cId="3438550451" sldId="660"/>
            <ac:spMk id="364" creationId="{35E9993D-DAFF-42FD-9CA3-1BF57DE806CA}"/>
          </ac:spMkLst>
        </pc:spChg>
        <pc:spChg chg="mod">
          <ac:chgData name="reza kabir" userId="af3c95a13102d509" providerId="LiveId" clId="{88200EE4-F4B4-49E8-8126-B01E5FCCBE2D}" dt="2020-05-17T09:23:20.127" v="1215" actId="164"/>
          <ac:spMkLst>
            <pc:docMk/>
            <pc:sldMk cId="3438550451" sldId="660"/>
            <ac:spMk id="365" creationId="{F6BC6020-F764-45D5-8018-92FB9E78217E}"/>
          </ac:spMkLst>
        </pc:spChg>
        <pc:spChg chg="mod">
          <ac:chgData name="reza kabir" userId="af3c95a13102d509" providerId="LiveId" clId="{88200EE4-F4B4-49E8-8126-B01E5FCCBE2D}" dt="2020-05-17T09:23:20.127" v="1215" actId="164"/>
          <ac:spMkLst>
            <pc:docMk/>
            <pc:sldMk cId="3438550451" sldId="660"/>
            <ac:spMk id="366" creationId="{B6E658ED-4B89-4547-8144-C341CC295146}"/>
          </ac:spMkLst>
        </pc:spChg>
        <pc:spChg chg="mod">
          <ac:chgData name="reza kabir" userId="af3c95a13102d509" providerId="LiveId" clId="{88200EE4-F4B4-49E8-8126-B01E5FCCBE2D}" dt="2020-05-17T09:23:20.127" v="1215" actId="164"/>
          <ac:spMkLst>
            <pc:docMk/>
            <pc:sldMk cId="3438550451" sldId="660"/>
            <ac:spMk id="367" creationId="{A08EC71A-0FD4-4CA2-A38D-E3EBFE0E2B6C}"/>
          </ac:spMkLst>
        </pc:spChg>
        <pc:spChg chg="mod">
          <ac:chgData name="reza kabir" userId="af3c95a13102d509" providerId="LiveId" clId="{88200EE4-F4B4-49E8-8126-B01E5FCCBE2D}" dt="2020-05-17T09:23:20.127" v="1215" actId="164"/>
          <ac:spMkLst>
            <pc:docMk/>
            <pc:sldMk cId="3438550451" sldId="660"/>
            <ac:spMk id="368" creationId="{13071B33-8E24-4ED1-91CF-E17BD9F1CF0B}"/>
          </ac:spMkLst>
        </pc:spChg>
        <pc:spChg chg="mod">
          <ac:chgData name="reza kabir" userId="af3c95a13102d509" providerId="LiveId" clId="{88200EE4-F4B4-49E8-8126-B01E5FCCBE2D}" dt="2020-05-17T09:23:20.127" v="1215" actId="164"/>
          <ac:spMkLst>
            <pc:docMk/>
            <pc:sldMk cId="3438550451" sldId="660"/>
            <ac:spMk id="369" creationId="{F82D9561-9D26-4340-BF37-D015C9639BA1}"/>
          </ac:spMkLst>
        </pc:spChg>
        <pc:spChg chg="mod">
          <ac:chgData name="reza kabir" userId="af3c95a13102d509" providerId="LiveId" clId="{88200EE4-F4B4-49E8-8126-B01E5FCCBE2D}" dt="2020-05-17T09:23:20.127" v="1215" actId="164"/>
          <ac:spMkLst>
            <pc:docMk/>
            <pc:sldMk cId="3438550451" sldId="660"/>
            <ac:spMk id="370" creationId="{4BB43213-BFEF-4EF0-BEA7-255F3ECF360F}"/>
          </ac:spMkLst>
        </pc:spChg>
        <pc:spChg chg="mod">
          <ac:chgData name="reza kabir" userId="af3c95a13102d509" providerId="LiveId" clId="{88200EE4-F4B4-49E8-8126-B01E5FCCBE2D}" dt="2020-05-17T09:23:20.127" v="1215" actId="164"/>
          <ac:spMkLst>
            <pc:docMk/>
            <pc:sldMk cId="3438550451" sldId="660"/>
            <ac:spMk id="371" creationId="{14D46099-13A7-4686-BE34-8972F168FF3B}"/>
          </ac:spMkLst>
        </pc:spChg>
        <pc:spChg chg="mod">
          <ac:chgData name="reza kabir" userId="af3c95a13102d509" providerId="LiveId" clId="{88200EE4-F4B4-49E8-8126-B01E5FCCBE2D}" dt="2020-05-17T09:23:20.127" v="1215" actId="164"/>
          <ac:spMkLst>
            <pc:docMk/>
            <pc:sldMk cId="3438550451" sldId="660"/>
            <ac:spMk id="372" creationId="{5D7D77EC-DB1C-4961-98ED-1DD449289B2C}"/>
          </ac:spMkLst>
        </pc:spChg>
        <pc:spChg chg="mod">
          <ac:chgData name="reza kabir" userId="af3c95a13102d509" providerId="LiveId" clId="{88200EE4-F4B4-49E8-8126-B01E5FCCBE2D}" dt="2020-05-17T09:23:20.127" v="1215" actId="164"/>
          <ac:spMkLst>
            <pc:docMk/>
            <pc:sldMk cId="3438550451" sldId="660"/>
            <ac:spMk id="373" creationId="{FAD9EDB9-B9BD-4AFA-82C4-66F44F31E24A}"/>
          </ac:spMkLst>
        </pc:spChg>
        <pc:spChg chg="mod">
          <ac:chgData name="reza kabir" userId="af3c95a13102d509" providerId="LiveId" clId="{88200EE4-F4B4-49E8-8126-B01E5FCCBE2D}" dt="2020-05-17T09:23:20.127" v="1215" actId="164"/>
          <ac:spMkLst>
            <pc:docMk/>
            <pc:sldMk cId="3438550451" sldId="660"/>
            <ac:spMk id="374" creationId="{42802876-9B30-4853-9C18-6E0879FB7C93}"/>
          </ac:spMkLst>
        </pc:spChg>
        <pc:spChg chg="mod">
          <ac:chgData name="reza kabir" userId="af3c95a13102d509" providerId="LiveId" clId="{88200EE4-F4B4-49E8-8126-B01E5FCCBE2D}" dt="2020-05-17T09:23:20.127" v="1215" actId="164"/>
          <ac:spMkLst>
            <pc:docMk/>
            <pc:sldMk cId="3438550451" sldId="660"/>
            <ac:spMk id="375" creationId="{FF70AD73-3B6B-46AE-A367-953738C34302}"/>
          </ac:spMkLst>
        </pc:spChg>
        <pc:spChg chg="mod">
          <ac:chgData name="reza kabir" userId="af3c95a13102d509" providerId="LiveId" clId="{88200EE4-F4B4-49E8-8126-B01E5FCCBE2D}" dt="2020-05-17T09:23:20.127" v="1215" actId="164"/>
          <ac:spMkLst>
            <pc:docMk/>
            <pc:sldMk cId="3438550451" sldId="660"/>
            <ac:spMk id="376" creationId="{CDBFB399-11B8-444E-9141-1F56327B86B6}"/>
          </ac:spMkLst>
        </pc:spChg>
        <pc:spChg chg="mod">
          <ac:chgData name="reza kabir" userId="af3c95a13102d509" providerId="LiveId" clId="{88200EE4-F4B4-49E8-8126-B01E5FCCBE2D}" dt="2020-05-17T09:23:20.127" v="1215" actId="164"/>
          <ac:spMkLst>
            <pc:docMk/>
            <pc:sldMk cId="3438550451" sldId="660"/>
            <ac:spMk id="377" creationId="{BF1CD8D3-356E-44BD-BF9C-F517BB230E4F}"/>
          </ac:spMkLst>
        </pc:spChg>
        <pc:spChg chg="mod">
          <ac:chgData name="reza kabir" userId="af3c95a13102d509" providerId="LiveId" clId="{88200EE4-F4B4-49E8-8126-B01E5FCCBE2D}" dt="2020-05-17T09:23:20.127" v="1215" actId="164"/>
          <ac:spMkLst>
            <pc:docMk/>
            <pc:sldMk cId="3438550451" sldId="660"/>
            <ac:spMk id="378" creationId="{C3BE2B3C-4AE6-4E62-9FF5-2BAFBE0BF23D}"/>
          </ac:spMkLst>
        </pc:spChg>
        <pc:spChg chg="mod">
          <ac:chgData name="reza kabir" userId="af3c95a13102d509" providerId="LiveId" clId="{88200EE4-F4B4-49E8-8126-B01E5FCCBE2D}" dt="2020-05-17T09:23:20.127" v="1215" actId="164"/>
          <ac:spMkLst>
            <pc:docMk/>
            <pc:sldMk cId="3438550451" sldId="660"/>
            <ac:spMk id="379" creationId="{1889D712-4BD9-49CA-B737-80205743D221}"/>
          </ac:spMkLst>
        </pc:spChg>
        <pc:spChg chg="mod">
          <ac:chgData name="reza kabir" userId="af3c95a13102d509" providerId="LiveId" clId="{88200EE4-F4B4-49E8-8126-B01E5FCCBE2D}" dt="2020-05-17T09:23:20.127" v="1215" actId="164"/>
          <ac:spMkLst>
            <pc:docMk/>
            <pc:sldMk cId="3438550451" sldId="660"/>
            <ac:spMk id="380" creationId="{57083209-F5E2-4D27-BD7C-398759D3DC89}"/>
          </ac:spMkLst>
        </pc:spChg>
        <pc:spChg chg="mod">
          <ac:chgData name="reza kabir" userId="af3c95a13102d509" providerId="LiveId" clId="{88200EE4-F4B4-49E8-8126-B01E5FCCBE2D}" dt="2020-05-17T09:23:20.127" v="1215" actId="164"/>
          <ac:spMkLst>
            <pc:docMk/>
            <pc:sldMk cId="3438550451" sldId="660"/>
            <ac:spMk id="381" creationId="{09882B2D-08EC-406E-B1D6-1716AFA747CF}"/>
          </ac:spMkLst>
        </pc:spChg>
        <pc:spChg chg="mod">
          <ac:chgData name="reza kabir" userId="af3c95a13102d509" providerId="LiveId" clId="{88200EE4-F4B4-49E8-8126-B01E5FCCBE2D}" dt="2020-05-17T09:23:20.127" v="1215" actId="164"/>
          <ac:spMkLst>
            <pc:docMk/>
            <pc:sldMk cId="3438550451" sldId="660"/>
            <ac:spMk id="382" creationId="{EB985772-BBE8-448E-8CF0-AD052F9ED888}"/>
          </ac:spMkLst>
        </pc:spChg>
        <pc:spChg chg="mod">
          <ac:chgData name="reza kabir" userId="af3c95a13102d509" providerId="LiveId" clId="{88200EE4-F4B4-49E8-8126-B01E5FCCBE2D}" dt="2020-05-17T09:23:20.127" v="1215" actId="164"/>
          <ac:spMkLst>
            <pc:docMk/>
            <pc:sldMk cId="3438550451" sldId="660"/>
            <ac:spMk id="383" creationId="{9BD8D80F-5165-4317-8386-FCF1BE7B3305}"/>
          </ac:spMkLst>
        </pc:spChg>
        <pc:spChg chg="mod">
          <ac:chgData name="reza kabir" userId="af3c95a13102d509" providerId="LiveId" clId="{88200EE4-F4B4-49E8-8126-B01E5FCCBE2D}" dt="2020-05-17T09:23:20.127" v="1215" actId="164"/>
          <ac:spMkLst>
            <pc:docMk/>
            <pc:sldMk cId="3438550451" sldId="660"/>
            <ac:spMk id="384" creationId="{6A28E89A-6AF0-4ED7-BA70-CE588C705467}"/>
          </ac:spMkLst>
        </pc:spChg>
        <pc:spChg chg="mod">
          <ac:chgData name="reza kabir" userId="af3c95a13102d509" providerId="LiveId" clId="{88200EE4-F4B4-49E8-8126-B01E5FCCBE2D}" dt="2020-05-17T09:23:20.127" v="1215" actId="164"/>
          <ac:spMkLst>
            <pc:docMk/>
            <pc:sldMk cId="3438550451" sldId="660"/>
            <ac:spMk id="385" creationId="{5F53467A-DAF5-48E7-A6CF-11759A0042FC}"/>
          </ac:spMkLst>
        </pc:spChg>
        <pc:spChg chg="mod">
          <ac:chgData name="reza kabir" userId="af3c95a13102d509" providerId="LiveId" clId="{88200EE4-F4B4-49E8-8126-B01E5FCCBE2D}" dt="2020-05-17T09:23:20.127" v="1215" actId="164"/>
          <ac:spMkLst>
            <pc:docMk/>
            <pc:sldMk cId="3438550451" sldId="660"/>
            <ac:spMk id="386" creationId="{696BA134-F11D-4050-AFE5-4386F98D6EB8}"/>
          </ac:spMkLst>
        </pc:spChg>
        <pc:spChg chg="mod">
          <ac:chgData name="reza kabir" userId="af3c95a13102d509" providerId="LiveId" clId="{88200EE4-F4B4-49E8-8126-B01E5FCCBE2D}" dt="2020-05-17T09:23:20.127" v="1215" actId="164"/>
          <ac:spMkLst>
            <pc:docMk/>
            <pc:sldMk cId="3438550451" sldId="660"/>
            <ac:spMk id="387" creationId="{5C2F5A2D-C4F8-4FDD-9911-5A494B1051BB}"/>
          </ac:spMkLst>
        </pc:spChg>
        <pc:spChg chg="mod">
          <ac:chgData name="reza kabir" userId="af3c95a13102d509" providerId="LiveId" clId="{88200EE4-F4B4-49E8-8126-B01E5FCCBE2D}" dt="2020-05-17T09:23:20.127" v="1215" actId="164"/>
          <ac:spMkLst>
            <pc:docMk/>
            <pc:sldMk cId="3438550451" sldId="660"/>
            <ac:spMk id="388" creationId="{D50AAF8B-DF17-48EC-8CEE-D312BE639674}"/>
          </ac:spMkLst>
        </pc:spChg>
        <pc:spChg chg="mod">
          <ac:chgData name="reza kabir" userId="af3c95a13102d509" providerId="LiveId" clId="{88200EE4-F4B4-49E8-8126-B01E5FCCBE2D}" dt="2020-05-17T09:23:20.127" v="1215" actId="164"/>
          <ac:spMkLst>
            <pc:docMk/>
            <pc:sldMk cId="3438550451" sldId="660"/>
            <ac:spMk id="389" creationId="{9ECF0350-7FCC-4C33-8059-6E185B70780E}"/>
          </ac:spMkLst>
        </pc:spChg>
        <pc:spChg chg="mod">
          <ac:chgData name="reza kabir" userId="af3c95a13102d509" providerId="LiveId" clId="{88200EE4-F4B4-49E8-8126-B01E5FCCBE2D}" dt="2020-05-17T09:23:20.127" v="1215" actId="164"/>
          <ac:spMkLst>
            <pc:docMk/>
            <pc:sldMk cId="3438550451" sldId="660"/>
            <ac:spMk id="390" creationId="{81C6BAB5-ADF2-4C02-B26E-9B4FC7901804}"/>
          </ac:spMkLst>
        </pc:spChg>
        <pc:spChg chg="mod">
          <ac:chgData name="reza kabir" userId="af3c95a13102d509" providerId="LiveId" clId="{88200EE4-F4B4-49E8-8126-B01E5FCCBE2D}" dt="2020-05-17T09:23:20.127" v="1215" actId="164"/>
          <ac:spMkLst>
            <pc:docMk/>
            <pc:sldMk cId="3438550451" sldId="660"/>
            <ac:spMk id="391" creationId="{BCB42133-C79C-454F-9DD3-1B9F9BB99075}"/>
          </ac:spMkLst>
        </pc:spChg>
        <pc:spChg chg="mod">
          <ac:chgData name="reza kabir" userId="af3c95a13102d509" providerId="LiveId" clId="{88200EE4-F4B4-49E8-8126-B01E5FCCBE2D}" dt="2020-05-17T09:23:20.127" v="1215" actId="164"/>
          <ac:spMkLst>
            <pc:docMk/>
            <pc:sldMk cId="3438550451" sldId="660"/>
            <ac:spMk id="392" creationId="{75BCE4EF-8A3D-41EE-9BD5-93225111E209}"/>
          </ac:spMkLst>
        </pc:spChg>
        <pc:spChg chg="mod">
          <ac:chgData name="reza kabir" userId="af3c95a13102d509" providerId="LiveId" clId="{88200EE4-F4B4-49E8-8126-B01E5FCCBE2D}" dt="2020-05-17T09:23:20.127" v="1215" actId="164"/>
          <ac:spMkLst>
            <pc:docMk/>
            <pc:sldMk cId="3438550451" sldId="660"/>
            <ac:spMk id="393" creationId="{CA2EA74B-5E3D-44B5-A8AE-6C326C1DB345}"/>
          </ac:spMkLst>
        </pc:spChg>
        <pc:spChg chg="mod">
          <ac:chgData name="reza kabir" userId="af3c95a13102d509" providerId="LiveId" clId="{88200EE4-F4B4-49E8-8126-B01E5FCCBE2D}" dt="2020-05-17T09:23:20.127" v="1215" actId="164"/>
          <ac:spMkLst>
            <pc:docMk/>
            <pc:sldMk cId="3438550451" sldId="660"/>
            <ac:spMk id="394" creationId="{9DF618BC-A9C4-4B22-91F4-622BB684F42D}"/>
          </ac:spMkLst>
        </pc:spChg>
        <pc:spChg chg="mod">
          <ac:chgData name="reza kabir" userId="af3c95a13102d509" providerId="LiveId" clId="{88200EE4-F4B4-49E8-8126-B01E5FCCBE2D}" dt="2020-05-17T09:23:20.127" v="1215" actId="164"/>
          <ac:spMkLst>
            <pc:docMk/>
            <pc:sldMk cId="3438550451" sldId="660"/>
            <ac:spMk id="395" creationId="{1FE94717-223A-401E-97C5-2DD10D8C3808}"/>
          </ac:spMkLst>
        </pc:spChg>
        <pc:spChg chg="mod">
          <ac:chgData name="reza kabir" userId="af3c95a13102d509" providerId="LiveId" clId="{88200EE4-F4B4-49E8-8126-B01E5FCCBE2D}" dt="2020-05-17T09:23:20.127" v="1215" actId="164"/>
          <ac:spMkLst>
            <pc:docMk/>
            <pc:sldMk cId="3438550451" sldId="660"/>
            <ac:spMk id="396" creationId="{4AAC97DE-3DC3-47A1-B000-E83B5D7C62AB}"/>
          </ac:spMkLst>
        </pc:spChg>
        <pc:spChg chg="mod">
          <ac:chgData name="reza kabir" userId="af3c95a13102d509" providerId="LiveId" clId="{88200EE4-F4B4-49E8-8126-B01E5FCCBE2D}" dt="2020-05-17T09:23:20.127" v="1215" actId="164"/>
          <ac:spMkLst>
            <pc:docMk/>
            <pc:sldMk cId="3438550451" sldId="660"/>
            <ac:spMk id="397" creationId="{FF963397-C233-46B7-8387-359FFBB8BB12}"/>
          </ac:spMkLst>
        </pc:spChg>
        <pc:spChg chg="mod">
          <ac:chgData name="reza kabir" userId="af3c95a13102d509" providerId="LiveId" clId="{88200EE4-F4B4-49E8-8126-B01E5FCCBE2D}" dt="2020-05-17T09:23:20.127" v="1215" actId="164"/>
          <ac:spMkLst>
            <pc:docMk/>
            <pc:sldMk cId="3438550451" sldId="660"/>
            <ac:spMk id="398" creationId="{7DA9695D-5055-4526-B6C6-0A72B85CD881}"/>
          </ac:spMkLst>
        </pc:spChg>
        <pc:spChg chg="mod">
          <ac:chgData name="reza kabir" userId="af3c95a13102d509" providerId="LiveId" clId="{88200EE4-F4B4-49E8-8126-B01E5FCCBE2D}" dt="2020-05-17T09:23:20.127" v="1215" actId="164"/>
          <ac:spMkLst>
            <pc:docMk/>
            <pc:sldMk cId="3438550451" sldId="660"/>
            <ac:spMk id="399" creationId="{7FB56325-4B7F-4CE0-A7F7-0CA8F83C174A}"/>
          </ac:spMkLst>
        </pc:spChg>
        <pc:spChg chg="mod">
          <ac:chgData name="reza kabir" userId="af3c95a13102d509" providerId="LiveId" clId="{88200EE4-F4B4-49E8-8126-B01E5FCCBE2D}" dt="2020-05-17T09:23:20.127" v="1215" actId="164"/>
          <ac:spMkLst>
            <pc:docMk/>
            <pc:sldMk cId="3438550451" sldId="660"/>
            <ac:spMk id="400" creationId="{06A14F44-2BAD-4CE0-95ED-0FBDB7FBF206}"/>
          </ac:spMkLst>
        </pc:spChg>
        <pc:spChg chg="mod">
          <ac:chgData name="reza kabir" userId="af3c95a13102d509" providerId="LiveId" clId="{88200EE4-F4B4-49E8-8126-B01E5FCCBE2D}" dt="2020-05-17T09:23:20.127" v="1215" actId="164"/>
          <ac:spMkLst>
            <pc:docMk/>
            <pc:sldMk cId="3438550451" sldId="660"/>
            <ac:spMk id="401" creationId="{C6AE1FBF-F8F5-47CE-829A-ADD2E3212056}"/>
          </ac:spMkLst>
        </pc:spChg>
        <pc:spChg chg="mod">
          <ac:chgData name="reza kabir" userId="af3c95a13102d509" providerId="LiveId" clId="{88200EE4-F4B4-49E8-8126-B01E5FCCBE2D}" dt="2020-05-17T09:23:20.127" v="1215" actId="164"/>
          <ac:spMkLst>
            <pc:docMk/>
            <pc:sldMk cId="3438550451" sldId="660"/>
            <ac:spMk id="402" creationId="{395048AF-F04E-45D1-99A5-3420642B1A4C}"/>
          </ac:spMkLst>
        </pc:spChg>
        <pc:spChg chg="mod">
          <ac:chgData name="reza kabir" userId="af3c95a13102d509" providerId="LiveId" clId="{88200EE4-F4B4-49E8-8126-B01E5FCCBE2D}" dt="2020-05-17T09:23:20.127" v="1215" actId="164"/>
          <ac:spMkLst>
            <pc:docMk/>
            <pc:sldMk cId="3438550451" sldId="660"/>
            <ac:spMk id="403" creationId="{AFEC641F-3B2B-486D-99F1-F548B6329761}"/>
          </ac:spMkLst>
        </pc:spChg>
        <pc:spChg chg="mod">
          <ac:chgData name="reza kabir" userId="af3c95a13102d509" providerId="LiveId" clId="{88200EE4-F4B4-49E8-8126-B01E5FCCBE2D}" dt="2020-05-17T09:23:20.127" v="1215" actId="164"/>
          <ac:spMkLst>
            <pc:docMk/>
            <pc:sldMk cId="3438550451" sldId="660"/>
            <ac:spMk id="404" creationId="{2C33E057-5A51-4A86-8B00-66D12D6C40AE}"/>
          </ac:spMkLst>
        </pc:spChg>
        <pc:spChg chg="mod">
          <ac:chgData name="reza kabir" userId="af3c95a13102d509" providerId="LiveId" clId="{88200EE4-F4B4-49E8-8126-B01E5FCCBE2D}" dt="2020-05-17T09:23:20.127" v="1215" actId="164"/>
          <ac:spMkLst>
            <pc:docMk/>
            <pc:sldMk cId="3438550451" sldId="660"/>
            <ac:spMk id="405" creationId="{5A0B07A5-069C-4CB8-87A0-B145D0ADF2AC}"/>
          </ac:spMkLst>
        </pc:spChg>
        <pc:spChg chg="mod">
          <ac:chgData name="reza kabir" userId="af3c95a13102d509" providerId="LiveId" clId="{88200EE4-F4B4-49E8-8126-B01E5FCCBE2D}" dt="2020-05-17T09:23:20.127" v="1215" actId="164"/>
          <ac:spMkLst>
            <pc:docMk/>
            <pc:sldMk cId="3438550451" sldId="660"/>
            <ac:spMk id="406" creationId="{9A6DCB47-7162-4278-941A-D51024C8D97B}"/>
          </ac:spMkLst>
        </pc:spChg>
        <pc:spChg chg="mod">
          <ac:chgData name="reza kabir" userId="af3c95a13102d509" providerId="LiveId" clId="{88200EE4-F4B4-49E8-8126-B01E5FCCBE2D}" dt="2020-05-17T09:23:20.127" v="1215" actId="164"/>
          <ac:spMkLst>
            <pc:docMk/>
            <pc:sldMk cId="3438550451" sldId="660"/>
            <ac:spMk id="407" creationId="{F62C50C4-21D1-4F2A-A9AF-D28AB37B544D}"/>
          </ac:spMkLst>
        </pc:spChg>
        <pc:spChg chg="mod">
          <ac:chgData name="reza kabir" userId="af3c95a13102d509" providerId="LiveId" clId="{88200EE4-F4B4-49E8-8126-B01E5FCCBE2D}" dt="2020-05-17T09:23:20.127" v="1215" actId="164"/>
          <ac:spMkLst>
            <pc:docMk/>
            <pc:sldMk cId="3438550451" sldId="660"/>
            <ac:spMk id="408" creationId="{9D57E4FD-EE38-4D9B-8900-07557A12A04E}"/>
          </ac:spMkLst>
        </pc:spChg>
        <pc:spChg chg="mod">
          <ac:chgData name="reza kabir" userId="af3c95a13102d509" providerId="LiveId" clId="{88200EE4-F4B4-49E8-8126-B01E5FCCBE2D}" dt="2020-05-17T09:23:20.127" v="1215" actId="164"/>
          <ac:spMkLst>
            <pc:docMk/>
            <pc:sldMk cId="3438550451" sldId="660"/>
            <ac:spMk id="409" creationId="{1D1C1FEC-7773-4630-A643-0FF0C475947A}"/>
          </ac:spMkLst>
        </pc:spChg>
        <pc:spChg chg="mod">
          <ac:chgData name="reza kabir" userId="af3c95a13102d509" providerId="LiveId" clId="{88200EE4-F4B4-49E8-8126-B01E5FCCBE2D}" dt="2020-05-17T09:23:20.127" v="1215" actId="164"/>
          <ac:spMkLst>
            <pc:docMk/>
            <pc:sldMk cId="3438550451" sldId="660"/>
            <ac:spMk id="410" creationId="{7E7EFF5C-CF11-47AE-A0AE-F57BD67642DC}"/>
          </ac:spMkLst>
        </pc:spChg>
        <pc:spChg chg="mod">
          <ac:chgData name="reza kabir" userId="af3c95a13102d509" providerId="LiveId" clId="{88200EE4-F4B4-49E8-8126-B01E5FCCBE2D}" dt="2020-05-17T09:23:20.127" v="1215" actId="164"/>
          <ac:spMkLst>
            <pc:docMk/>
            <pc:sldMk cId="3438550451" sldId="660"/>
            <ac:spMk id="411" creationId="{030242B2-C34B-4106-BDDF-9D58C7D0957E}"/>
          </ac:spMkLst>
        </pc:spChg>
        <pc:spChg chg="mod">
          <ac:chgData name="reza kabir" userId="af3c95a13102d509" providerId="LiveId" clId="{88200EE4-F4B4-49E8-8126-B01E5FCCBE2D}" dt="2020-05-17T09:23:20.127" v="1215" actId="164"/>
          <ac:spMkLst>
            <pc:docMk/>
            <pc:sldMk cId="3438550451" sldId="660"/>
            <ac:spMk id="412" creationId="{F84890FE-2B5E-422A-B04B-2FA720DA3E21}"/>
          </ac:spMkLst>
        </pc:spChg>
        <pc:spChg chg="mod">
          <ac:chgData name="reza kabir" userId="af3c95a13102d509" providerId="LiveId" clId="{88200EE4-F4B4-49E8-8126-B01E5FCCBE2D}" dt="2020-05-17T09:23:20.127" v="1215" actId="164"/>
          <ac:spMkLst>
            <pc:docMk/>
            <pc:sldMk cId="3438550451" sldId="660"/>
            <ac:spMk id="413" creationId="{034C57B8-248B-4594-9E15-5C79B3BB6F64}"/>
          </ac:spMkLst>
        </pc:spChg>
        <pc:spChg chg="mod">
          <ac:chgData name="reza kabir" userId="af3c95a13102d509" providerId="LiveId" clId="{88200EE4-F4B4-49E8-8126-B01E5FCCBE2D}" dt="2020-05-17T09:23:20.127" v="1215" actId="164"/>
          <ac:spMkLst>
            <pc:docMk/>
            <pc:sldMk cId="3438550451" sldId="660"/>
            <ac:spMk id="414" creationId="{199B8B66-570C-4E3E-81A1-DBDC20E6D273}"/>
          </ac:spMkLst>
        </pc:spChg>
        <pc:spChg chg="mod">
          <ac:chgData name="reza kabir" userId="af3c95a13102d509" providerId="LiveId" clId="{88200EE4-F4B4-49E8-8126-B01E5FCCBE2D}" dt="2020-05-17T09:23:20.127" v="1215" actId="164"/>
          <ac:spMkLst>
            <pc:docMk/>
            <pc:sldMk cId="3438550451" sldId="660"/>
            <ac:spMk id="415" creationId="{72F395AF-1B12-4864-918F-E643AFDC5897}"/>
          </ac:spMkLst>
        </pc:spChg>
        <pc:spChg chg="mod">
          <ac:chgData name="reza kabir" userId="af3c95a13102d509" providerId="LiveId" clId="{88200EE4-F4B4-49E8-8126-B01E5FCCBE2D}" dt="2020-05-17T09:23:20.127" v="1215" actId="164"/>
          <ac:spMkLst>
            <pc:docMk/>
            <pc:sldMk cId="3438550451" sldId="660"/>
            <ac:spMk id="416" creationId="{10DBA736-D0A5-4DDC-8EDE-5D0E391E5083}"/>
          </ac:spMkLst>
        </pc:spChg>
        <pc:spChg chg="mod">
          <ac:chgData name="reza kabir" userId="af3c95a13102d509" providerId="LiveId" clId="{88200EE4-F4B4-49E8-8126-B01E5FCCBE2D}" dt="2020-05-17T09:23:20.127" v="1215" actId="164"/>
          <ac:spMkLst>
            <pc:docMk/>
            <pc:sldMk cId="3438550451" sldId="660"/>
            <ac:spMk id="417" creationId="{308D6F31-BE29-4761-9783-972DCB3035EE}"/>
          </ac:spMkLst>
        </pc:spChg>
        <pc:spChg chg="mod">
          <ac:chgData name="reza kabir" userId="af3c95a13102d509" providerId="LiveId" clId="{88200EE4-F4B4-49E8-8126-B01E5FCCBE2D}" dt="2020-05-17T09:23:20.127" v="1215" actId="164"/>
          <ac:spMkLst>
            <pc:docMk/>
            <pc:sldMk cId="3438550451" sldId="660"/>
            <ac:spMk id="418" creationId="{69C21C44-9ADF-4001-8482-3902C88FDF59}"/>
          </ac:spMkLst>
        </pc:spChg>
        <pc:spChg chg="mod">
          <ac:chgData name="reza kabir" userId="af3c95a13102d509" providerId="LiveId" clId="{88200EE4-F4B4-49E8-8126-B01E5FCCBE2D}" dt="2020-05-17T09:23:20.127" v="1215" actId="164"/>
          <ac:spMkLst>
            <pc:docMk/>
            <pc:sldMk cId="3438550451" sldId="660"/>
            <ac:spMk id="419" creationId="{B5ACDAC4-BA46-4CE0-B512-E79B32D47902}"/>
          </ac:spMkLst>
        </pc:spChg>
        <pc:spChg chg="mod">
          <ac:chgData name="reza kabir" userId="af3c95a13102d509" providerId="LiveId" clId="{88200EE4-F4B4-49E8-8126-B01E5FCCBE2D}" dt="2020-05-17T09:23:20.127" v="1215" actId="164"/>
          <ac:spMkLst>
            <pc:docMk/>
            <pc:sldMk cId="3438550451" sldId="660"/>
            <ac:spMk id="420" creationId="{E163B4A3-E2B8-43F6-B1C7-6EEDB7433F7A}"/>
          </ac:spMkLst>
        </pc:spChg>
        <pc:spChg chg="mod">
          <ac:chgData name="reza kabir" userId="af3c95a13102d509" providerId="LiveId" clId="{88200EE4-F4B4-49E8-8126-B01E5FCCBE2D}" dt="2020-05-17T09:23:20.127" v="1215" actId="164"/>
          <ac:spMkLst>
            <pc:docMk/>
            <pc:sldMk cId="3438550451" sldId="660"/>
            <ac:spMk id="421" creationId="{223AB1F3-A725-4887-9253-B2BC4246719A}"/>
          </ac:spMkLst>
        </pc:spChg>
        <pc:spChg chg="mod">
          <ac:chgData name="reza kabir" userId="af3c95a13102d509" providerId="LiveId" clId="{88200EE4-F4B4-49E8-8126-B01E5FCCBE2D}" dt="2020-05-17T09:23:20.127" v="1215" actId="164"/>
          <ac:spMkLst>
            <pc:docMk/>
            <pc:sldMk cId="3438550451" sldId="660"/>
            <ac:spMk id="422" creationId="{B8D8AD67-D937-45B4-941C-50CAAF452CB4}"/>
          </ac:spMkLst>
        </pc:spChg>
        <pc:spChg chg="mod">
          <ac:chgData name="reza kabir" userId="af3c95a13102d509" providerId="LiveId" clId="{88200EE4-F4B4-49E8-8126-B01E5FCCBE2D}" dt="2020-05-17T09:23:20.127" v="1215" actId="164"/>
          <ac:spMkLst>
            <pc:docMk/>
            <pc:sldMk cId="3438550451" sldId="660"/>
            <ac:spMk id="423" creationId="{8191BADA-F147-4D15-A449-245156D07AF2}"/>
          </ac:spMkLst>
        </pc:spChg>
        <pc:spChg chg="mod">
          <ac:chgData name="reza kabir" userId="af3c95a13102d509" providerId="LiveId" clId="{88200EE4-F4B4-49E8-8126-B01E5FCCBE2D}" dt="2020-05-17T09:23:20.127" v="1215" actId="164"/>
          <ac:spMkLst>
            <pc:docMk/>
            <pc:sldMk cId="3438550451" sldId="660"/>
            <ac:spMk id="424" creationId="{AC4A8E77-8B05-4C14-BCA3-D9BF2DBBF470}"/>
          </ac:spMkLst>
        </pc:spChg>
        <pc:spChg chg="mod">
          <ac:chgData name="reza kabir" userId="af3c95a13102d509" providerId="LiveId" clId="{88200EE4-F4B4-49E8-8126-B01E5FCCBE2D}" dt="2020-05-17T09:23:20.127" v="1215" actId="164"/>
          <ac:spMkLst>
            <pc:docMk/>
            <pc:sldMk cId="3438550451" sldId="660"/>
            <ac:spMk id="425" creationId="{C8161011-D5AC-4E8B-8E32-8D9D22B75DB5}"/>
          </ac:spMkLst>
        </pc:spChg>
        <pc:spChg chg="mod">
          <ac:chgData name="reza kabir" userId="af3c95a13102d509" providerId="LiveId" clId="{88200EE4-F4B4-49E8-8126-B01E5FCCBE2D}" dt="2020-05-17T09:23:20.127" v="1215" actId="164"/>
          <ac:spMkLst>
            <pc:docMk/>
            <pc:sldMk cId="3438550451" sldId="660"/>
            <ac:spMk id="426" creationId="{B390134B-9CB3-4CD0-9753-AADF570C4D4B}"/>
          </ac:spMkLst>
        </pc:spChg>
        <pc:spChg chg="mod">
          <ac:chgData name="reza kabir" userId="af3c95a13102d509" providerId="LiveId" clId="{88200EE4-F4B4-49E8-8126-B01E5FCCBE2D}" dt="2020-05-17T09:23:20.127" v="1215" actId="164"/>
          <ac:spMkLst>
            <pc:docMk/>
            <pc:sldMk cId="3438550451" sldId="660"/>
            <ac:spMk id="427" creationId="{52088EDC-947C-4604-847E-E0C60567A7C5}"/>
          </ac:spMkLst>
        </pc:spChg>
        <pc:spChg chg="mod">
          <ac:chgData name="reza kabir" userId="af3c95a13102d509" providerId="LiveId" clId="{88200EE4-F4B4-49E8-8126-B01E5FCCBE2D}" dt="2020-05-17T09:23:20.127" v="1215" actId="164"/>
          <ac:spMkLst>
            <pc:docMk/>
            <pc:sldMk cId="3438550451" sldId="660"/>
            <ac:spMk id="428" creationId="{938BD8B9-F416-4BE9-A905-0E21BF2F6F68}"/>
          </ac:spMkLst>
        </pc:spChg>
        <pc:spChg chg="mod">
          <ac:chgData name="reza kabir" userId="af3c95a13102d509" providerId="LiveId" clId="{88200EE4-F4B4-49E8-8126-B01E5FCCBE2D}" dt="2020-05-17T09:23:20.127" v="1215" actId="164"/>
          <ac:spMkLst>
            <pc:docMk/>
            <pc:sldMk cId="3438550451" sldId="660"/>
            <ac:spMk id="429" creationId="{016AD296-B38A-4731-9424-ADBA7A29B1E6}"/>
          </ac:spMkLst>
        </pc:spChg>
        <pc:spChg chg="mod">
          <ac:chgData name="reza kabir" userId="af3c95a13102d509" providerId="LiveId" clId="{88200EE4-F4B4-49E8-8126-B01E5FCCBE2D}" dt="2020-05-17T09:23:20.127" v="1215" actId="164"/>
          <ac:spMkLst>
            <pc:docMk/>
            <pc:sldMk cId="3438550451" sldId="660"/>
            <ac:spMk id="430" creationId="{3F30E3DC-4257-4384-8678-E16EB411FF90}"/>
          </ac:spMkLst>
        </pc:spChg>
        <pc:spChg chg="mod">
          <ac:chgData name="reza kabir" userId="af3c95a13102d509" providerId="LiveId" clId="{88200EE4-F4B4-49E8-8126-B01E5FCCBE2D}" dt="2020-05-17T09:23:20.127" v="1215" actId="164"/>
          <ac:spMkLst>
            <pc:docMk/>
            <pc:sldMk cId="3438550451" sldId="660"/>
            <ac:spMk id="431" creationId="{C0B5F5CA-888B-48FF-9C7B-EFCB7C7C385D}"/>
          </ac:spMkLst>
        </pc:spChg>
        <pc:spChg chg="mod">
          <ac:chgData name="reza kabir" userId="af3c95a13102d509" providerId="LiveId" clId="{88200EE4-F4B4-49E8-8126-B01E5FCCBE2D}" dt="2020-05-17T09:23:20.127" v="1215" actId="164"/>
          <ac:spMkLst>
            <pc:docMk/>
            <pc:sldMk cId="3438550451" sldId="660"/>
            <ac:spMk id="432" creationId="{1CBAAF07-8D4F-4883-B37B-06E63BAE9C81}"/>
          </ac:spMkLst>
        </pc:spChg>
        <pc:spChg chg="mod">
          <ac:chgData name="reza kabir" userId="af3c95a13102d509" providerId="LiveId" clId="{88200EE4-F4B4-49E8-8126-B01E5FCCBE2D}" dt="2020-05-17T09:23:20.127" v="1215" actId="164"/>
          <ac:spMkLst>
            <pc:docMk/>
            <pc:sldMk cId="3438550451" sldId="660"/>
            <ac:spMk id="433" creationId="{DC10C8F6-947D-4287-B92B-A7701F3AA4E5}"/>
          </ac:spMkLst>
        </pc:spChg>
        <pc:spChg chg="mod">
          <ac:chgData name="reza kabir" userId="af3c95a13102d509" providerId="LiveId" clId="{88200EE4-F4B4-49E8-8126-B01E5FCCBE2D}" dt="2020-05-17T09:23:20.127" v="1215" actId="164"/>
          <ac:spMkLst>
            <pc:docMk/>
            <pc:sldMk cId="3438550451" sldId="660"/>
            <ac:spMk id="434" creationId="{518DD498-05F0-406D-A822-9D81C7DB2316}"/>
          </ac:spMkLst>
        </pc:spChg>
        <pc:spChg chg="mod">
          <ac:chgData name="reza kabir" userId="af3c95a13102d509" providerId="LiveId" clId="{88200EE4-F4B4-49E8-8126-B01E5FCCBE2D}" dt="2020-05-17T09:23:20.127" v="1215" actId="164"/>
          <ac:spMkLst>
            <pc:docMk/>
            <pc:sldMk cId="3438550451" sldId="660"/>
            <ac:spMk id="435" creationId="{39EBF5E1-0FE7-40A4-9515-641D2D5F6156}"/>
          </ac:spMkLst>
        </pc:spChg>
        <pc:spChg chg="mod">
          <ac:chgData name="reza kabir" userId="af3c95a13102d509" providerId="LiveId" clId="{88200EE4-F4B4-49E8-8126-B01E5FCCBE2D}" dt="2020-05-17T09:23:20.127" v="1215" actId="164"/>
          <ac:spMkLst>
            <pc:docMk/>
            <pc:sldMk cId="3438550451" sldId="660"/>
            <ac:spMk id="436" creationId="{C4BFD160-2EAD-4C13-B0C0-34C1A67F1A4F}"/>
          </ac:spMkLst>
        </pc:spChg>
        <pc:spChg chg="mod">
          <ac:chgData name="reza kabir" userId="af3c95a13102d509" providerId="LiveId" clId="{88200EE4-F4B4-49E8-8126-B01E5FCCBE2D}" dt="2020-05-17T09:23:20.127" v="1215" actId="164"/>
          <ac:spMkLst>
            <pc:docMk/>
            <pc:sldMk cId="3438550451" sldId="660"/>
            <ac:spMk id="437" creationId="{1A412455-5CF0-41BF-89E0-94F17DE71AFC}"/>
          </ac:spMkLst>
        </pc:spChg>
        <pc:spChg chg="mod">
          <ac:chgData name="reza kabir" userId="af3c95a13102d509" providerId="LiveId" clId="{88200EE4-F4B4-49E8-8126-B01E5FCCBE2D}" dt="2020-05-17T09:23:20.127" v="1215" actId="164"/>
          <ac:spMkLst>
            <pc:docMk/>
            <pc:sldMk cId="3438550451" sldId="660"/>
            <ac:spMk id="438" creationId="{5621C70B-C870-4211-AAFE-13524DE76FD0}"/>
          </ac:spMkLst>
        </pc:spChg>
        <pc:spChg chg="mod">
          <ac:chgData name="reza kabir" userId="af3c95a13102d509" providerId="LiveId" clId="{88200EE4-F4B4-49E8-8126-B01E5FCCBE2D}" dt="2020-05-17T09:23:20.127" v="1215" actId="164"/>
          <ac:spMkLst>
            <pc:docMk/>
            <pc:sldMk cId="3438550451" sldId="660"/>
            <ac:spMk id="439" creationId="{C76E3903-CE36-4CA3-9783-0E720D61805B}"/>
          </ac:spMkLst>
        </pc:spChg>
        <pc:spChg chg="mod">
          <ac:chgData name="reza kabir" userId="af3c95a13102d509" providerId="LiveId" clId="{88200EE4-F4B4-49E8-8126-B01E5FCCBE2D}" dt="2020-05-17T09:23:20.127" v="1215" actId="164"/>
          <ac:spMkLst>
            <pc:docMk/>
            <pc:sldMk cId="3438550451" sldId="660"/>
            <ac:spMk id="440" creationId="{EB544882-F8A9-494B-B094-93B5FDC9E616}"/>
          </ac:spMkLst>
        </pc:spChg>
        <pc:spChg chg="mod">
          <ac:chgData name="reza kabir" userId="af3c95a13102d509" providerId="LiveId" clId="{88200EE4-F4B4-49E8-8126-B01E5FCCBE2D}" dt="2020-05-17T09:23:20.127" v="1215" actId="164"/>
          <ac:spMkLst>
            <pc:docMk/>
            <pc:sldMk cId="3438550451" sldId="660"/>
            <ac:spMk id="441" creationId="{C901871A-F4AE-4B70-8712-8FB84DBBEDA5}"/>
          </ac:spMkLst>
        </pc:spChg>
        <pc:spChg chg="mod">
          <ac:chgData name="reza kabir" userId="af3c95a13102d509" providerId="LiveId" clId="{88200EE4-F4B4-49E8-8126-B01E5FCCBE2D}" dt="2020-05-17T09:23:20.127" v="1215" actId="164"/>
          <ac:spMkLst>
            <pc:docMk/>
            <pc:sldMk cId="3438550451" sldId="660"/>
            <ac:spMk id="442" creationId="{968E708B-DF4E-4D4C-ABE5-A8223970EFC2}"/>
          </ac:spMkLst>
        </pc:spChg>
        <pc:spChg chg="mod">
          <ac:chgData name="reza kabir" userId="af3c95a13102d509" providerId="LiveId" clId="{88200EE4-F4B4-49E8-8126-B01E5FCCBE2D}" dt="2020-05-17T09:23:20.127" v="1215" actId="164"/>
          <ac:spMkLst>
            <pc:docMk/>
            <pc:sldMk cId="3438550451" sldId="660"/>
            <ac:spMk id="443" creationId="{C3CC1916-81A0-41A9-A16C-75C1EDAD3FF8}"/>
          </ac:spMkLst>
        </pc:spChg>
        <pc:spChg chg="mod">
          <ac:chgData name="reza kabir" userId="af3c95a13102d509" providerId="LiveId" clId="{88200EE4-F4B4-49E8-8126-B01E5FCCBE2D}" dt="2020-05-17T09:23:20.127" v="1215" actId="164"/>
          <ac:spMkLst>
            <pc:docMk/>
            <pc:sldMk cId="3438550451" sldId="660"/>
            <ac:spMk id="444" creationId="{D78EB486-48A2-42FE-9F58-E0EB2F2425E2}"/>
          </ac:spMkLst>
        </pc:spChg>
        <pc:spChg chg="mod">
          <ac:chgData name="reza kabir" userId="af3c95a13102d509" providerId="LiveId" clId="{88200EE4-F4B4-49E8-8126-B01E5FCCBE2D}" dt="2020-05-17T09:23:20.127" v="1215" actId="164"/>
          <ac:spMkLst>
            <pc:docMk/>
            <pc:sldMk cId="3438550451" sldId="660"/>
            <ac:spMk id="445" creationId="{F4A10C21-FD3D-4EB2-AB3D-D421C1FD01F2}"/>
          </ac:spMkLst>
        </pc:spChg>
        <pc:spChg chg="mod">
          <ac:chgData name="reza kabir" userId="af3c95a13102d509" providerId="LiveId" clId="{88200EE4-F4B4-49E8-8126-B01E5FCCBE2D}" dt="2020-05-17T09:23:20.127" v="1215" actId="164"/>
          <ac:spMkLst>
            <pc:docMk/>
            <pc:sldMk cId="3438550451" sldId="660"/>
            <ac:spMk id="446" creationId="{A5EF7EF4-5CBE-42B8-95AD-B87B5C46594D}"/>
          </ac:spMkLst>
        </pc:spChg>
        <pc:spChg chg="mod">
          <ac:chgData name="reza kabir" userId="af3c95a13102d509" providerId="LiveId" clId="{88200EE4-F4B4-49E8-8126-B01E5FCCBE2D}" dt="2020-05-17T09:23:20.127" v="1215" actId="164"/>
          <ac:spMkLst>
            <pc:docMk/>
            <pc:sldMk cId="3438550451" sldId="660"/>
            <ac:spMk id="447" creationId="{7E32F8BC-5C4A-44BD-8BBF-ABCFE68676BE}"/>
          </ac:spMkLst>
        </pc:spChg>
        <pc:spChg chg="mod">
          <ac:chgData name="reza kabir" userId="af3c95a13102d509" providerId="LiveId" clId="{88200EE4-F4B4-49E8-8126-B01E5FCCBE2D}" dt="2020-05-17T09:23:20.127" v="1215" actId="164"/>
          <ac:spMkLst>
            <pc:docMk/>
            <pc:sldMk cId="3438550451" sldId="660"/>
            <ac:spMk id="448" creationId="{5A1C54D5-61B4-4EBA-B0C9-B4408A96B660}"/>
          </ac:spMkLst>
        </pc:spChg>
        <pc:spChg chg="mod">
          <ac:chgData name="reza kabir" userId="af3c95a13102d509" providerId="LiveId" clId="{88200EE4-F4B4-49E8-8126-B01E5FCCBE2D}" dt="2020-05-17T09:23:20.127" v="1215" actId="164"/>
          <ac:spMkLst>
            <pc:docMk/>
            <pc:sldMk cId="3438550451" sldId="660"/>
            <ac:spMk id="449" creationId="{D30D3A2E-148A-4D73-8F10-2E80BC244A99}"/>
          </ac:spMkLst>
        </pc:spChg>
        <pc:spChg chg="mod">
          <ac:chgData name="reza kabir" userId="af3c95a13102d509" providerId="LiveId" clId="{88200EE4-F4B4-49E8-8126-B01E5FCCBE2D}" dt="2020-05-17T09:23:20.127" v="1215" actId="164"/>
          <ac:spMkLst>
            <pc:docMk/>
            <pc:sldMk cId="3438550451" sldId="660"/>
            <ac:spMk id="450" creationId="{468381CE-69AA-43B0-B75D-B4CC48FB3466}"/>
          </ac:spMkLst>
        </pc:spChg>
        <pc:spChg chg="mod">
          <ac:chgData name="reza kabir" userId="af3c95a13102d509" providerId="LiveId" clId="{88200EE4-F4B4-49E8-8126-B01E5FCCBE2D}" dt="2020-05-17T09:23:20.127" v="1215" actId="164"/>
          <ac:spMkLst>
            <pc:docMk/>
            <pc:sldMk cId="3438550451" sldId="660"/>
            <ac:spMk id="451" creationId="{B4467917-E506-46C1-A364-2BA2D203DE7E}"/>
          </ac:spMkLst>
        </pc:spChg>
        <pc:spChg chg="mod">
          <ac:chgData name="reza kabir" userId="af3c95a13102d509" providerId="LiveId" clId="{88200EE4-F4B4-49E8-8126-B01E5FCCBE2D}" dt="2020-05-17T09:23:20.127" v="1215" actId="164"/>
          <ac:spMkLst>
            <pc:docMk/>
            <pc:sldMk cId="3438550451" sldId="660"/>
            <ac:spMk id="452" creationId="{F93E096F-E0FD-480D-8CAA-6C4BA89719EC}"/>
          </ac:spMkLst>
        </pc:spChg>
        <pc:spChg chg="mod">
          <ac:chgData name="reza kabir" userId="af3c95a13102d509" providerId="LiveId" clId="{88200EE4-F4B4-49E8-8126-B01E5FCCBE2D}" dt="2020-05-17T09:23:20.127" v="1215" actId="164"/>
          <ac:spMkLst>
            <pc:docMk/>
            <pc:sldMk cId="3438550451" sldId="660"/>
            <ac:spMk id="453" creationId="{1A17CD03-6434-405A-BCF2-70B506E187DA}"/>
          </ac:spMkLst>
        </pc:spChg>
        <pc:spChg chg="mod">
          <ac:chgData name="reza kabir" userId="af3c95a13102d509" providerId="LiveId" clId="{88200EE4-F4B4-49E8-8126-B01E5FCCBE2D}" dt="2020-05-17T09:23:20.127" v="1215" actId="164"/>
          <ac:spMkLst>
            <pc:docMk/>
            <pc:sldMk cId="3438550451" sldId="660"/>
            <ac:spMk id="454" creationId="{80416CC8-7628-47A4-97E7-09F9D56E109E}"/>
          </ac:spMkLst>
        </pc:spChg>
        <pc:spChg chg="mod">
          <ac:chgData name="reza kabir" userId="af3c95a13102d509" providerId="LiveId" clId="{88200EE4-F4B4-49E8-8126-B01E5FCCBE2D}" dt="2020-05-17T09:23:20.127" v="1215" actId="164"/>
          <ac:spMkLst>
            <pc:docMk/>
            <pc:sldMk cId="3438550451" sldId="660"/>
            <ac:spMk id="455" creationId="{D08BC321-313B-4E6A-8E29-5DF1CCA0CD13}"/>
          </ac:spMkLst>
        </pc:spChg>
        <pc:spChg chg="mod">
          <ac:chgData name="reza kabir" userId="af3c95a13102d509" providerId="LiveId" clId="{88200EE4-F4B4-49E8-8126-B01E5FCCBE2D}" dt="2020-05-17T09:23:20.127" v="1215" actId="164"/>
          <ac:spMkLst>
            <pc:docMk/>
            <pc:sldMk cId="3438550451" sldId="660"/>
            <ac:spMk id="456" creationId="{2D26A7E3-BEDB-48BC-B462-22587017C292}"/>
          </ac:spMkLst>
        </pc:spChg>
        <pc:spChg chg="mod">
          <ac:chgData name="reza kabir" userId="af3c95a13102d509" providerId="LiveId" clId="{88200EE4-F4B4-49E8-8126-B01E5FCCBE2D}" dt="2020-05-17T09:23:20.127" v="1215" actId="164"/>
          <ac:spMkLst>
            <pc:docMk/>
            <pc:sldMk cId="3438550451" sldId="660"/>
            <ac:spMk id="457" creationId="{4075ECB5-8097-4293-8F57-AAF119C17C7C}"/>
          </ac:spMkLst>
        </pc:spChg>
        <pc:spChg chg="mod">
          <ac:chgData name="reza kabir" userId="af3c95a13102d509" providerId="LiveId" clId="{88200EE4-F4B4-49E8-8126-B01E5FCCBE2D}" dt="2020-05-17T09:23:20.127" v="1215" actId="164"/>
          <ac:spMkLst>
            <pc:docMk/>
            <pc:sldMk cId="3438550451" sldId="660"/>
            <ac:spMk id="458" creationId="{52AC6C0B-0860-4B4A-A669-9EA22E15D2EB}"/>
          </ac:spMkLst>
        </pc:spChg>
        <pc:spChg chg="mod">
          <ac:chgData name="reza kabir" userId="af3c95a13102d509" providerId="LiveId" clId="{88200EE4-F4B4-49E8-8126-B01E5FCCBE2D}" dt="2020-05-17T09:23:20.127" v="1215" actId="164"/>
          <ac:spMkLst>
            <pc:docMk/>
            <pc:sldMk cId="3438550451" sldId="660"/>
            <ac:spMk id="459" creationId="{F2312054-3FAE-4EC6-906A-D0D15A470CE1}"/>
          </ac:spMkLst>
        </pc:spChg>
        <pc:spChg chg="mod">
          <ac:chgData name="reza kabir" userId="af3c95a13102d509" providerId="LiveId" clId="{88200EE4-F4B4-49E8-8126-B01E5FCCBE2D}" dt="2020-05-17T09:23:20.127" v="1215" actId="164"/>
          <ac:spMkLst>
            <pc:docMk/>
            <pc:sldMk cId="3438550451" sldId="660"/>
            <ac:spMk id="460" creationId="{7FA88E73-7153-4132-BFB3-637864B64FD4}"/>
          </ac:spMkLst>
        </pc:spChg>
        <pc:spChg chg="mod">
          <ac:chgData name="reza kabir" userId="af3c95a13102d509" providerId="LiveId" clId="{88200EE4-F4B4-49E8-8126-B01E5FCCBE2D}" dt="2020-05-17T09:23:20.127" v="1215" actId="164"/>
          <ac:spMkLst>
            <pc:docMk/>
            <pc:sldMk cId="3438550451" sldId="660"/>
            <ac:spMk id="461" creationId="{5896C24D-4E26-490E-8BE0-A2D039624995}"/>
          </ac:spMkLst>
        </pc:spChg>
        <pc:spChg chg="mod">
          <ac:chgData name="reza kabir" userId="af3c95a13102d509" providerId="LiveId" clId="{88200EE4-F4B4-49E8-8126-B01E5FCCBE2D}" dt="2020-05-17T09:23:20.127" v="1215" actId="164"/>
          <ac:spMkLst>
            <pc:docMk/>
            <pc:sldMk cId="3438550451" sldId="660"/>
            <ac:spMk id="462" creationId="{B2231AAE-938B-4D71-9AFC-36B618EF8491}"/>
          </ac:spMkLst>
        </pc:spChg>
        <pc:spChg chg="mod">
          <ac:chgData name="reza kabir" userId="af3c95a13102d509" providerId="LiveId" clId="{88200EE4-F4B4-49E8-8126-B01E5FCCBE2D}" dt="2020-05-17T09:23:20.127" v="1215" actId="164"/>
          <ac:spMkLst>
            <pc:docMk/>
            <pc:sldMk cId="3438550451" sldId="660"/>
            <ac:spMk id="463" creationId="{8059C1FE-9352-4711-B4F4-2553268A2882}"/>
          </ac:spMkLst>
        </pc:spChg>
        <pc:spChg chg="mod">
          <ac:chgData name="reza kabir" userId="af3c95a13102d509" providerId="LiveId" clId="{88200EE4-F4B4-49E8-8126-B01E5FCCBE2D}" dt="2020-05-17T09:23:20.127" v="1215" actId="164"/>
          <ac:spMkLst>
            <pc:docMk/>
            <pc:sldMk cId="3438550451" sldId="660"/>
            <ac:spMk id="464" creationId="{9FF55111-46E4-4213-ABAB-E4A8D52CFEA3}"/>
          </ac:spMkLst>
        </pc:spChg>
        <pc:spChg chg="mod">
          <ac:chgData name="reza kabir" userId="af3c95a13102d509" providerId="LiveId" clId="{88200EE4-F4B4-49E8-8126-B01E5FCCBE2D}" dt="2020-05-17T09:23:20.127" v="1215" actId="164"/>
          <ac:spMkLst>
            <pc:docMk/>
            <pc:sldMk cId="3438550451" sldId="660"/>
            <ac:spMk id="465" creationId="{AE77D021-A88C-4D9A-826D-E7CB541771CC}"/>
          </ac:spMkLst>
        </pc:spChg>
        <pc:spChg chg="mod">
          <ac:chgData name="reza kabir" userId="af3c95a13102d509" providerId="LiveId" clId="{88200EE4-F4B4-49E8-8126-B01E5FCCBE2D}" dt="2020-05-17T09:23:20.127" v="1215" actId="164"/>
          <ac:spMkLst>
            <pc:docMk/>
            <pc:sldMk cId="3438550451" sldId="660"/>
            <ac:spMk id="466" creationId="{DCF07543-BC1D-4CA4-B3A3-71EE6AC8CFAF}"/>
          </ac:spMkLst>
        </pc:spChg>
        <pc:spChg chg="mod">
          <ac:chgData name="reza kabir" userId="af3c95a13102d509" providerId="LiveId" clId="{88200EE4-F4B4-49E8-8126-B01E5FCCBE2D}" dt="2020-05-17T09:23:20.127" v="1215" actId="164"/>
          <ac:spMkLst>
            <pc:docMk/>
            <pc:sldMk cId="3438550451" sldId="660"/>
            <ac:spMk id="467" creationId="{DCBEECA9-E27E-4725-9656-1C9623319B9F}"/>
          </ac:spMkLst>
        </pc:spChg>
        <pc:spChg chg="mod">
          <ac:chgData name="reza kabir" userId="af3c95a13102d509" providerId="LiveId" clId="{88200EE4-F4B4-49E8-8126-B01E5FCCBE2D}" dt="2020-05-17T09:23:20.127" v="1215" actId="164"/>
          <ac:spMkLst>
            <pc:docMk/>
            <pc:sldMk cId="3438550451" sldId="660"/>
            <ac:spMk id="468" creationId="{61AA78A7-E431-42BE-B3AB-9634659CD4A0}"/>
          </ac:spMkLst>
        </pc:spChg>
        <pc:spChg chg="mod">
          <ac:chgData name="reza kabir" userId="af3c95a13102d509" providerId="LiveId" clId="{88200EE4-F4B4-49E8-8126-B01E5FCCBE2D}" dt="2020-05-17T09:23:20.127" v="1215" actId="164"/>
          <ac:spMkLst>
            <pc:docMk/>
            <pc:sldMk cId="3438550451" sldId="660"/>
            <ac:spMk id="469" creationId="{B6CEFA19-9EB4-4C8D-AF46-37D1F94D4581}"/>
          </ac:spMkLst>
        </pc:spChg>
        <pc:spChg chg="mod">
          <ac:chgData name="reza kabir" userId="af3c95a13102d509" providerId="LiveId" clId="{88200EE4-F4B4-49E8-8126-B01E5FCCBE2D}" dt="2020-05-17T09:23:20.127" v="1215" actId="164"/>
          <ac:spMkLst>
            <pc:docMk/>
            <pc:sldMk cId="3438550451" sldId="660"/>
            <ac:spMk id="470" creationId="{9B7985B4-3BA7-41F3-9945-5863EBF1D4A3}"/>
          </ac:spMkLst>
        </pc:spChg>
        <pc:spChg chg="mod">
          <ac:chgData name="reza kabir" userId="af3c95a13102d509" providerId="LiveId" clId="{88200EE4-F4B4-49E8-8126-B01E5FCCBE2D}" dt="2020-05-17T09:23:20.127" v="1215" actId="164"/>
          <ac:spMkLst>
            <pc:docMk/>
            <pc:sldMk cId="3438550451" sldId="660"/>
            <ac:spMk id="471" creationId="{9CE805E8-D41E-4354-A4A4-00F91C4B500C}"/>
          </ac:spMkLst>
        </pc:spChg>
        <pc:spChg chg="mod">
          <ac:chgData name="reza kabir" userId="af3c95a13102d509" providerId="LiveId" clId="{88200EE4-F4B4-49E8-8126-B01E5FCCBE2D}" dt="2020-05-17T09:23:20.127" v="1215" actId="164"/>
          <ac:spMkLst>
            <pc:docMk/>
            <pc:sldMk cId="3438550451" sldId="660"/>
            <ac:spMk id="472" creationId="{8C11BD37-71E0-4E77-8D96-DCB4B17F43D0}"/>
          </ac:spMkLst>
        </pc:spChg>
        <pc:spChg chg="mod">
          <ac:chgData name="reza kabir" userId="af3c95a13102d509" providerId="LiveId" clId="{88200EE4-F4B4-49E8-8126-B01E5FCCBE2D}" dt="2020-05-17T09:23:20.127" v="1215" actId="164"/>
          <ac:spMkLst>
            <pc:docMk/>
            <pc:sldMk cId="3438550451" sldId="660"/>
            <ac:spMk id="473" creationId="{C3A6D3AB-9E15-41D7-A388-4DD31CBC381E}"/>
          </ac:spMkLst>
        </pc:spChg>
        <pc:spChg chg="mod">
          <ac:chgData name="reza kabir" userId="af3c95a13102d509" providerId="LiveId" clId="{88200EE4-F4B4-49E8-8126-B01E5FCCBE2D}" dt="2020-05-17T09:23:20.127" v="1215" actId="164"/>
          <ac:spMkLst>
            <pc:docMk/>
            <pc:sldMk cId="3438550451" sldId="660"/>
            <ac:spMk id="474" creationId="{A6E2F2F6-3D85-4F3D-A8F8-020A2D33229A}"/>
          </ac:spMkLst>
        </pc:spChg>
        <pc:spChg chg="mod">
          <ac:chgData name="reza kabir" userId="af3c95a13102d509" providerId="LiveId" clId="{88200EE4-F4B4-49E8-8126-B01E5FCCBE2D}" dt="2020-05-17T09:23:20.127" v="1215" actId="164"/>
          <ac:spMkLst>
            <pc:docMk/>
            <pc:sldMk cId="3438550451" sldId="660"/>
            <ac:spMk id="475" creationId="{DC5733D2-FF36-4760-B8E9-CDD7E5F0E849}"/>
          </ac:spMkLst>
        </pc:spChg>
        <pc:spChg chg="mod">
          <ac:chgData name="reza kabir" userId="af3c95a13102d509" providerId="LiveId" clId="{88200EE4-F4B4-49E8-8126-B01E5FCCBE2D}" dt="2020-05-17T09:23:20.127" v="1215" actId="164"/>
          <ac:spMkLst>
            <pc:docMk/>
            <pc:sldMk cId="3438550451" sldId="660"/>
            <ac:spMk id="476" creationId="{84192E59-0476-4493-9171-DDBB306E19A1}"/>
          </ac:spMkLst>
        </pc:spChg>
        <pc:spChg chg="mod">
          <ac:chgData name="reza kabir" userId="af3c95a13102d509" providerId="LiveId" clId="{88200EE4-F4B4-49E8-8126-B01E5FCCBE2D}" dt="2020-05-17T09:23:20.127" v="1215" actId="164"/>
          <ac:spMkLst>
            <pc:docMk/>
            <pc:sldMk cId="3438550451" sldId="660"/>
            <ac:spMk id="477" creationId="{B13DAE2C-8184-49AE-8D47-55ACAAC0D3B1}"/>
          </ac:spMkLst>
        </pc:spChg>
        <pc:spChg chg="mod">
          <ac:chgData name="reza kabir" userId="af3c95a13102d509" providerId="LiveId" clId="{88200EE4-F4B4-49E8-8126-B01E5FCCBE2D}" dt="2020-05-17T09:23:20.127" v="1215" actId="164"/>
          <ac:spMkLst>
            <pc:docMk/>
            <pc:sldMk cId="3438550451" sldId="660"/>
            <ac:spMk id="478" creationId="{C6BC9767-814C-4690-A6B9-152CB7C2696D}"/>
          </ac:spMkLst>
        </pc:spChg>
        <pc:spChg chg="mod">
          <ac:chgData name="reza kabir" userId="af3c95a13102d509" providerId="LiveId" clId="{88200EE4-F4B4-49E8-8126-B01E5FCCBE2D}" dt="2020-05-17T09:23:20.127" v="1215" actId="164"/>
          <ac:spMkLst>
            <pc:docMk/>
            <pc:sldMk cId="3438550451" sldId="660"/>
            <ac:spMk id="479" creationId="{4CB81738-2F83-4517-9381-706D765DD87C}"/>
          </ac:spMkLst>
        </pc:spChg>
        <pc:spChg chg="mod">
          <ac:chgData name="reza kabir" userId="af3c95a13102d509" providerId="LiveId" clId="{88200EE4-F4B4-49E8-8126-B01E5FCCBE2D}" dt="2020-05-17T09:23:20.127" v="1215" actId="164"/>
          <ac:spMkLst>
            <pc:docMk/>
            <pc:sldMk cId="3438550451" sldId="660"/>
            <ac:spMk id="480" creationId="{C4833668-D82C-438D-A339-E1A0AD66A8A4}"/>
          </ac:spMkLst>
        </pc:spChg>
        <pc:spChg chg="mod">
          <ac:chgData name="reza kabir" userId="af3c95a13102d509" providerId="LiveId" clId="{88200EE4-F4B4-49E8-8126-B01E5FCCBE2D}" dt="2020-05-17T09:23:20.127" v="1215" actId="164"/>
          <ac:spMkLst>
            <pc:docMk/>
            <pc:sldMk cId="3438550451" sldId="660"/>
            <ac:spMk id="481" creationId="{6E90B37A-685D-4317-B422-99ABCE9CF13C}"/>
          </ac:spMkLst>
        </pc:spChg>
        <pc:spChg chg="mod">
          <ac:chgData name="reza kabir" userId="af3c95a13102d509" providerId="LiveId" clId="{88200EE4-F4B4-49E8-8126-B01E5FCCBE2D}" dt="2020-05-17T09:23:20.127" v="1215" actId="164"/>
          <ac:spMkLst>
            <pc:docMk/>
            <pc:sldMk cId="3438550451" sldId="660"/>
            <ac:spMk id="482" creationId="{299C7E24-BD69-4A2F-AB61-11F7EBAE5193}"/>
          </ac:spMkLst>
        </pc:spChg>
        <pc:spChg chg="mod">
          <ac:chgData name="reza kabir" userId="af3c95a13102d509" providerId="LiveId" clId="{88200EE4-F4B4-49E8-8126-B01E5FCCBE2D}" dt="2020-05-17T09:23:20.127" v="1215" actId="164"/>
          <ac:spMkLst>
            <pc:docMk/>
            <pc:sldMk cId="3438550451" sldId="660"/>
            <ac:spMk id="483" creationId="{66D96C1B-FC85-493B-ADDF-4E02437A9866}"/>
          </ac:spMkLst>
        </pc:spChg>
        <pc:spChg chg="mod">
          <ac:chgData name="reza kabir" userId="af3c95a13102d509" providerId="LiveId" clId="{88200EE4-F4B4-49E8-8126-B01E5FCCBE2D}" dt="2020-05-17T09:23:20.127" v="1215" actId="164"/>
          <ac:spMkLst>
            <pc:docMk/>
            <pc:sldMk cId="3438550451" sldId="660"/>
            <ac:spMk id="484" creationId="{89B89A5F-DAFE-4F5B-8B52-93D3ECF45D77}"/>
          </ac:spMkLst>
        </pc:spChg>
        <pc:spChg chg="mod">
          <ac:chgData name="reza kabir" userId="af3c95a13102d509" providerId="LiveId" clId="{88200EE4-F4B4-49E8-8126-B01E5FCCBE2D}" dt="2020-05-17T09:23:20.127" v="1215" actId="164"/>
          <ac:spMkLst>
            <pc:docMk/>
            <pc:sldMk cId="3438550451" sldId="660"/>
            <ac:spMk id="485" creationId="{0D50F550-7F70-4423-AEBB-1018E0C0A8DD}"/>
          </ac:spMkLst>
        </pc:spChg>
        <pc:spChg chg="mod">
          <ac:chgData name="reza kabir" userId="af3c95a13102d509" providerId="LiveId" clId="{88200EE4-F4B4-49E8-8126-B01E5FCCBE2D}" dt="2020-05-17T09:23:20.127" v="1215" actId="164"/>
          <ac:spMkLst>
            <pc:docMk/>
            <pc:sldMk cId="3438550451" sldId="660"/>
            <ac:spMk id="486" creationId="{4117E0FB-0A7C-448F-B0E9-630AC660AFC6}"/>
          </ac:spMkLst>
        </pc:spChg>
        <pc:spChg chg="mod">
          <ac:chgData name="reza kabir" userId="af3c95a13102d509" providerId="LiveId" clId="{88200EE4-F4B4-49E8-8126-B01E5FCCBE2D}" dt="2020-05-17T09:23:20.127" v="1215" actId="164"/>
          <ac:spMkLst>
            <pc:docMk/>
            <pc:sldMk cId="3438550451" sldId="660"/>
            <ac:spMk id="487" creationId="{7D09C92F-356B-487E-8E6C-CDE847ECA913}"/>
          </ac:spMkLst>
        </pc:spChg>
        <pc:spChg chg="mod">
          <ac:chgData name="reza kabir" userId="af3c95a13102d509" providerId="LiveId" clId="{88200EE4-F4B4-49E8-8126-B01E5FCCBE2D}" dt="2020-05-17T09:23:20.127" v="1215" actId="164"/>
          <ac:spMkLst>
            <pc:docMk/>
            <pc:sldMk cId="3438550451" sldId="660"/>
            <ac:spMk id="488" creationId="{ECD18441-7A02-4E8E-8329-F9CD21AFC7A3}"/>
          </ac:spMkLst>
        </pc:spChg>
        <pc:spChg chg="mod">
          <ac:chgData name="reza kabir" userId="af3c95a13102d509" providerId="LiveId" clId="{88200EE4-F4B4-49E8-8126-B01E5FCCBE2D}" dt="2020-05-17T09:23:20.127" v="1215" actId="164"/>
          <ac:spMkLst>
            <pc:docMk/>
            <pc:sldMk cId="3438550451" sldId="660"/>
            <ac:spMk id="489" creationId="{FA40227F-8858-4E6D-AE54-E574CC84A83C}"/>
          </ac:spMkLst>
        </pc:spChg>
        <pc:spChg chg="mod">
          <ac:chgData name="reza kabir" userId="af3c95a13102d509" providerId="LiveId" clId="{88200EE4-F4B4-49E8-8126-B01E5FCCBE2D}" dt="2020-05-17T09:23:20.127" v="1215" actId="164"/>
          <ac:spMkLst>
            <pc:docMk/>
            <pc:sldMk cId="3438550451" sldId="660"/>
            <ac:spMk id="490" creationId="{AFCCA40B-03F6-4933-B477-96D07AD65373}"/>
          </ac:spMkLst>
        </pc:spChg>
        <pc:spChg chg="mod">
          <ac:chgData name="reza kabir" userId="af3c95a13102d509" providerId="LiveId" clId="{88200EE4-F4B4-49E8-8126-B01E5FCCBE2D}" dt="2020-05-17T09:23:20.127" v="1215" actId="164"/>
          <ac:spMkLst>
            <pc:docMk/>
            <pc:sldMk cId="3438550451" sldId="660"/>
            <ac:spMk id="491" creationId="{7BD768C6-71EB-4E18-AACB-B6E588B0230B}"/>
          </ac:spMkLst>
        </pc:spChg>
        <pc:spChg chg="mod">
          <ac:chgData name="reza kabir" userId="af3c95a13102d509" providerId="LiveId" clId="{88200EE4-F4B4-49E8-8126-B01E5FCCBE2D}" dt="2020-05-17T09:23:20.127" v="1215" actId="164"/>
          <ac:spMkLst>
            <pc:docMk/>
            <pc:sldMk cId="3438550451" sldId="660"/>
            <ac:spMk id="492" creationId="{7D7156EA-78E1-4F30-B5B9-6C8F028742F1}"/>
          </ac:spMkLst>
        </pc:spChg>
        <pc:spChg chg="mod">
          <ac:chgData name="reza kabir" userId="af3c95a13102d509" providerId="LiveId" clId="{88200EE4-F4B4-49E8-8126-B01E5FCCBE2D}" dt="2020-05-17T09:23:20.127" v="1215" actId="164"/>
          <ac:spMkLst>
            <pc:docMk/>
            <pc:sldMk cId="3438550451" sldId="660"/>
            <ac:spMk id="493" creationId="{0E6B9595-5793-4487-8705-A9E871566D3A}"/>
          </ac:spMkLst>
        </pc:spChg>
        <pc:spChg chg="mod">
          <ac:chgData name="reza kabir" userId="af3c95a13102d509" providerId="LiveId" clId="{88200EE4-F4B4-49E8-8126-B01E5FCCBE2D}" dt="2020-05-17T09:23:20.127" v="1215" actId="164"/>
          <ac:spMkLst>
            <pc:docMk/>
            <pc:sldMk cId="3438550451" sldId="660"/>
            <ac:spMk id="494" creationId="{E76E6417-4393-4241-9357-F392721FF3B4}"/>
          </ac:spMkLst>
        </pc:spChg>
        <pc:spChg chg="mod">
          <ac:chgData name="reza kabir" userId="af3c95a13102d509" providerId="LiveId" clId="{88200EE4-F4B4-49E8-8126-B01E5FCCBE2D}" dt="2020-05-17T09:23:20.127" v="1215" actId="164"/>
          <ac:spMkLst>
            <pc:docMk/>
            <pc:sldMk cId="3438550451" sldId="660"/>
            <ac:spMk id="495" creationId="{4E62F4BB-FF4B-46BD-8099-94B5D4C1D729}"/>
          </ac:spMkLst>
        </pc:spChg>
        <pc:spChg chg="mod">
          <ac:chgData name="reza kabir" userId="af3c95a13102d509" providerId="LiveId" clId="{88200EE4-F4B4-49E8-8126-B01E5FCCBE2D}" dt="2020-05-17T09:23:20.127" v="1215" actId="164"/>
          <ac:spMkLst>
            <pc:docMk/>
            <pc:sldMk cId="3438550451" sldId="660"/>
            <ac:spMk id="496" creationId="{85EAF4E3-F1C0-4169-BDC2-A870F81859AC}"/>
          </ac:spMkLst>
        </pc:spChg>
        <pc:spChg chg="mod">
          <ac:chgData name="reza kabir" userId="af3c95a13102d509" providerId="LiveId" clId="{88200EE4-F4B4-49E8-8126-B01E5FCCBE2D}" dt="2020-05-17T09:23:20.127" v="1215" actId="164"/>
          <ac:spMkLst>
            <pc:docMk/>
            <pc:sldMk cId="3438550451" sldId="660"/>
            <ac:spMk id="497" creationId="{12AC7CC8-F532-4D18-B4D5-0DC0C431EE31}"/>
          </ac:spMkLst>
        </pc:spChg>
        <pc:spChg chg="mod">
          <ac:chgData name="reza kabir" userId="af3c95a13102d509" providerId="LiveId" clId="{88200EE4-F4B4-49E8-8126-B01E5FCCBE2D}" dt="2020-05-17T09:23:20.127" v="1215" actId="164"/>
          <ac:spMkLst>
            <pc:docMk/>
            <pc:sldMk cId="3438550451" sldId="660"/>
            <ac:spMk id="498" creationId="{07E1ACD0-19C4-4CEE-A6C4-D50CA1155CAF}"/>
          </ac:spMkLst>
        </pc:spChg>
        <pc:spChg chg="mod">
          <ac:chgData name="reza kabir" userId="af3c95a13102d509" providerId="LiveId" clId="{88200EE4-F4B4-49E8-8126-B01E5FCCBE2D}" dt="2020-05-17T09:23:20.127" v="1215" actId="164"/>
          <ac:spMkLst>
            <pc:docMk/>
            <pc:sldMk cId="3438550451" sldId="660"/>
            <ac:spMk id="499" creationId="{AACB4B55-D788-4233-9959-3E27B3EEEA1A}"/>
          </ac:spMkLst>
        </pc:spChg>
        <pc:spChg chg="mod">
          <ac:chgData name="reza kabir" userId="af3c95a13102d509" providerId="LiveId" clId="{88200EE4-F4B4-49E8-8126-B01E5FCCBE2D}" dt="2020-05-17T09:23:20.127" v="1215" actId="164"/>
          <ac:spMkLst>
            <pc:docMk/>
            <pc:sldMk cId="3438550451" sldId="660"/>
            <ac:spMk id="500" creationId="{6EE96EB4-B29C-47E0-80B7-50B5451BBB5D}"/>
          </ac:spMkLst>
        </pc:spChg>
        <pc:spChg chg="mod">
          <ac:chgData name="reza kabir" userId="af3c95a13102d509" providerId="LiveId" clId="{88200EE4-F4B4-49E8-8126-B01E5FCCBE2D}" dt="2020-05-17T09:23:20.127" v="1215" actId="164"/>
          <ac:spMkLst>
            <pc:docMk/>
            <pc:sldMk cId="3438550451" sldId="660"/>
            <ac:spMk id="501" creationId="{FA87C843-C865-4A16-A9EC-9FCE1DCDF9E7}"/>
          </ac:spMkLst>
        </pc:spChg>
        <pc:spChg chg="mod">
          <ac:chgData name="reza kabir" userId="af3c95a13102d509" providerId="LiveId" clId="{88200EE4-F4B4-49E8-8126-B01E5FCCBE2D}" dt="2020-05-17T09:23:20.127" v="1215" actId="164"/>
          <ac:spMkLst>
            <pc:docMk/>
            <pc:sldMk cId="3438550451" sldId="660"/>
            <ac:spMk id="502" creationId="{139F08A2-55B5-4EBA-997B-26A41EDFC41F}"/>
          </ac:spMkLst>
        </pc:spChg>
        <pc:spChg chg="mod">
          <ac:chgData name="reza kabir" userId="af3c95a13102d509" providerId="LiveId" clId="{88200EE4-F4B4-49E8-8126-B01E5FCCBE2D}" dt="2020-05-17T09:23:20.127" v="1215" actId="164"/>
          <ac:spMkLst>
            <pc:docMk/>
            <pc:sldMk cId="3438550451" sldId="660"/>
            <ac:spMk id="503" creationId="{9C143CC5-7320-4091-8AB4-F803B291CD50}"/>
          </ac:spMkLst>
        </pc:spChg>
        <pc:spChg chg="mod">
          <ac:chgData name="reza kabir" userId="af3c95a13102d509" providerId="LiveId" clId="{88200EE4-F4B4-49E8-8126-B01E5FCCBE2D}" dt="2020-05-17T09:23:20.127" v="1215" actId="164"/>
          <ac:spMkLst>
            <pc:docMk/>
            <pc:sldMk cId="3438550451" sldId="660"/>
            <ac:spMk id="504" creationId="{A9218987-DFBA-43FE-96D8-CBFFA17220D4}"/>
          </ac:spMkLst>
        </pc:spChg>
        <pc:spChg chg="mod">
          <ac:chgData name="reza kabir" userId="af3c95a13102d509" providerId="LiveId" clId="{88200EE4-F4B4-49E8-8126-B01E5FCCBE2D}" dt="2020-05-17T09:23:20.127" v="1215" actId="164"/>
          <ac:spMkLst>
            <pc:docMk/>
            <pc:sldMk cId="3438550451" sldId="660"/>
            <ac:spMk id="505" creationId="{5484529B-0F9A-436D-AD26-729E9208E54C}"/>
          </ac:spMkLst>
        </pc:spChg>
        <pc:spChg chg="mod">
          <ac:chgData name="reza kabir" userId="af3c95a13102d509" providerId="LiveId" clId="{88200EE4-F4B4-49E8-8126-B01E5FCCBE2D}" dt="2020-05-17T09:23:20.127" v="1215" actId="164"/>
          <ac:spMkLst>
            <pc:docMk/>
            <pc:sldMk cId="3438550451" sldId="660"/>
            <ac:spMk id="506" creationId="{D92BAD5A-6AC5-451D-96A1-6AAB7494A4D1}"/>
          </ac:spMkLst>
        </pc:spChg>
        <pc:spChg chg="mod">
          <ac:chgData name="reza kabir" userId="af3c95a13102d509" providerId="LiveId" clId="{88200EE4-F4B4-49E8-8126-B01E5FCCBE2D}" dt="2020-05-17T09:23:20.127" v="1215" actId="164"/>
          <ac:spMkLst>
            <pc:docMk/>
            <pc:sldMk cId="3438550451" sldId="660"/>
            <ac:spMk id="507" creationId="{96720B05-7B6A-44B7-9A01-4C619C126A81}"/>
          </ac:spMkLst>
        </pc:spChg>
        <pc:spChg chg="mod">
          <ac:chgData name="reza kabir" userId="af3c95a13102d509" providerId="LiveId" clId="{88200EE4-F4B4-49E8-8126-B01E5FCCBE2D}" dt="2020-05-17T09:23:20.127" v="1215" actId="164"/>
          <ac:spMkLst>
            <pc:docMk/>
            <pc:sldMk cId="3438550451" sldId="660"/>
            <ac:spMk id="508" creationId="{5CD8CC7F-F29E-4195-99F5-98AE8140E0F8}"/>
          </ac:spMkLst>
        </pc:spChg>
        <pc:spChg chg="mod">
          <ac:chgData name="reza kabir" userId="af3c95a13102d509" providerId="LiveId" clId="{88200EE4-F4B4-49E8-8126-B01E5FCCBE2D}" dt="2020-05-17T09:23:20.127" v="1215" actId="164"/>
          <ac:spMkLst>
            <pc:docMk/>
            <pc:sldMk cId="3438550451" sldId="660"/>
            <ac:spMk id="509" creationId="{C97E1B4C-5118-4ECD-AB19-444BE3107A4E}"/>
          </ac:spMkLst>
        </pc:spChg>
        <pc:spChg chg="mod">
          <ac:chgData name="reza kabir" userId="af3c95a13102d509" providerId="LiveId" clId="{88200EE4-F4B4-49E8-8126-B01E5FCCBE2D}" dt="2020-05-17T09:23:20.127" v="1215" actId="164"/>
          <ac:spMkLst>
            <pc:docMk/>
            <pc:sldMk cId="3438550451" sldId="660"/>
            <ac:spMk id="510" creationId="{E2401B21-D4CF-433D-89C9-37FABD86EA99}"/>
          </ac:spMkLst>
        </pc:spChg>
        <pc:spChg chg="mod">
          <ac:chgData name="reza kabir" userId="af3c95a13102d509" providerId="LiveId" clId="{88200EE4-F4B4-49E8-8126-B01E5FCCBE2D}" dt="2020-05-17T09:23:20.127" v="1215" actId="164"/>
          <ac:spMkLst>
            <pc:docMk/>
            <pc:sldMk cId="3438550451" sldId="660"/>
            <ac:spMk id="511" creationId="{810BEB11-8574-420F-88C0-487823FD9C52}"/>
          </ac:spMkLst>
        </pc:spChg>
        <pc:spChg chg="mod">
          <ac:chgData name="reza kabir" userId="af3c95a13102d509" providerId="LiveId" clId="{88200EE4-F4B4-49E8-8126-B01E5FCCBE2D}" dt="2020-05-17T09:23:20.127" v="1215" actId="164"/>
          <ac:spMkLst>
            <pc:docMk/>
            <pc:sldMk cId="3438550451" sldId="660"/>
            <ac:spMk id="512" creationId="{1A46A88C-792A-40A1-ADC8-B82A2B8259AF}"/>
          </ac:spMkLst>
        </pc:spChg>
        <pc:spChg chg="mod">
          <ac:chgData name="reza kabir" userId="af3c95a13102d509" providerId="LiveId" clId="{88200EE4-F4B4-49E8-8126-B01E5FCCBE2D}" dt="2020-05-17T09:23:20.127" v="1215" actId="164"/>
          <ac:spMkLst>
            <pc:docMk/>
            <pc:sldMk cId="3438550451" sldId="660"/>
            <ac:spMk id="513" creationId="{12ADEC8A-0279-4ACD-82E6-D64C009AEC5C}"/>
          </ac:spMkLst>
        </pc:spChg>
        <pc:spChg chg="mod">
          <ac:chgData name="reza kabir" userId="af3c95a13102d509" providerId="LiveId" clId="{88200EE4-F4B4-49E8-8126-B01E5FCCBE2D}" dt="2020-05-17T09:23:20.127" v="1215" actId="164"/>
          <ac:spMkLst>
            <pc:docMk/>
            <pc:sldMk cId="3438550451" sldId="660"/>
            <ac:spMk id="514" creationId="{F6F171EA-C8C7-4BFD-B16F-9AF677FB5660}"/>
          </ac:spMkLst>
        </pc:spChg>
        <pc:spChg chg="mod">
          <ac:chgData name="reza kabir" userId="af3c95a13102d509" providerId="LiveId" clId="{88200EE4-F4B4-49E8-8126-B01E5FCCBE2D}" dt="2020-05-17T09:23:20.127" v="1215" actId="164"/>
          <ac:spMkLst>
            <pc:docMk/>
            <pc:sldMk cId="3438550451" sldId="660"/>
            <ac:spMk id="515" creationId="{25F42D76-C387-4C22-BC66-DFBDC8190677}"/>
          </ac:spMkLst>
        </pc:spChg>
        <pc:spChg chg="mod">
          <ac:chgData name="reza kabir" userId="af3c95a13102d509" providerId="LiveId" clId="{88200EE4-F4B4-49E8-8126-B01E5FCCBE2D}" dt="2020-05-17T09:23:20.127" v="1215" actId="164"/>
          <ac:spMkLst>
            <pc:docMk/>
            <pc:sldMk cId="3438550451" sldId="660"/>
            <ac:spMk id="516" creationId="{3BC3471F-6CD8-4EC3-90F2-2B8862B94223}"/>
          </ac:spMkLst>
        </pc:spChg>
        <pc:spChg chg="mod">
          <ac:chgData name="reza kabir" userId="af3c95a13102d509" providerId="LiveId" clId="{88200EE4-F4B4-49E8-8126-B01E5FCCBE2D}" dt="2020-05-17T09:23:20.127" v="1215" actId="164"/>
          <ac:spMkLst>
            <pc:docMk/>
            <pc:sldMk cId="3438550451" sldId="660"/>
            <ac:spMk id="517" creationId="{D617C69A-9060-48E7-9793-2BB33B4F5C2F}"/>
          </ac:spMkLst>
        </pc:spChg>
        <pc:spChg chg="mod">
          <ac:chgData name="reza kabir" userId="af3c95a13102d509" providerId="LiveId" clId="{88200EE4-F4B4-49E8-8126-B01E5FCCBE2D}" dt="2020-05-17T09:23:20.127" v="1215" actId="164"/>
          <ac:spMkLst>
            <pc:docMk/>
            <pc:sldMk cId="3438550451" sldId="660"/>
            <ac:spMk id="518" creationId="{52FE2BCE-E394-418F-B78B-7EDE9B950AAD}"/>
          </ac:spMkLst>
        </pc:spChg>
        <pc:spChg chg="mod">
          <ac:chgData name="reza kabir" userId="af3c95a13102d509" providerId="LiveId" clId="{88200EE4-F4B4-49E8-8126-B01E5FCCBE2D}" dt="2020-05-17T09:23:20.127" v="1215" actId="164"/>
          <ac:spMkLst>
            <pc:docMk/>
            <pc:sldMk cId="3438550451" sldId="660"/>
            <ac:spMk id="519" creationId="{5C18758C-B822-4E67-A756-DC870C3B7441}"/>
          </ac:spMkLst>
        </pc:spChg>
        <pc:spChg chg="mod">
          <ac:chgData name="reza kabir" userId="af3c95a13102d509" providerId="LiveId" clId="{88200EE4-F4B4-49E8-8126-B01E5FCCBE2D}" dt="2020-05-17T09:23:20.127" v="1215" actId="164"/>
          <ac:spMkLst>
            <pc:docMk/>
            <pc:sldMk cId="3438550451" sldId="660"/>
            <ac:spMk id="520" creationId="{D9501FDA-A0AF-4A28-AA26-D3B703A93CF5}"/>
          </ac:spMkLst>
        </pc:spChg>
        <pc:spChg chg="mod">
          <ac:chgData name="reza kabir" userId="af3c95a13102d509" providerId="LiveId" clId="{88200EE4-F4B4-49E8-8126-B01E5FCCBE2D}" dt="2020-05-17T09:23:20.127" v="1215" actId="164"/>
          <ac:spMkLst>
            <pc:docMk/>
            <pc:sldMk cId="3438550451" sldId="660"/>
            <ac:spMk id="521" creationId="{075BA466-AB56-4F88-A9D8-82D3DFDC0272}"/>
          </ac:spMkLst>
        </pc:spChg>
        <pc:spChg chg="mod">
          <ac:chgData name="reza kabir" userId="af3c95a13102d509" providerId="LiveId" clId="{88200EE4-F4B4-49E8-8126-B01E5FCCBE2D}" dt="2020-05-17T09:23:20.127" v="1215" actId="164"/>
          <ac:spMkLst>
            <pc:docMk/>
            <pc:sldMk cId="3438550451" sldId="660"/>
            <ac:spMk id="522" creationId="{75A20083-0435-43D3-A7FF-FABE86FF36E4}"/>
          </ac:spMkLst>
        </pc:spChg>
        <pc:spChg chg="mod">
          <ac:chgData name="reza kabir" userId="af3c95a13102d509" providerId="LiveId" clId="{88200EE4-F4B4-49E8-8126-B01E5FCCBE2D}" dt="2020-05-17T09:23:20.127" v="1215" actId="164"/>
          <ac:spMkLst>
            <pc:docMk/>
            <pc:sldMk cId="3438550451" sldId="660"/>
            <ac:spMk id="523" creationId="{437FEB58-095E-4DE3-9F49-13E4C356BCF4}"/>
          </ac:spMkLst>
        </pc:spChg>
        <pc:spChg chg="mod">
          <ac:chgData name="reza kabir" userId="af3c95a13102d509" providerId="LiveId" clId="{88200EE4-F4B4-49E8-8126-B01E5FCCBE2D}" dt="2020-05-17T09:23:20.127" v="1215" actId="164"/>
          <ac:spMkLst>
            <pc:docMk/>
            <pc:sldMk cId="3438550451" sldId="660"/>
            <ac:spMk id="524" creationId="{CE5E3324-33E1-443A-80CC-031F673E07D9}"/>
          </ac:spMkLst>
        </pc:spChg>
        <pc:spChg chg="mod">
          <ac:chgData name="reza kabir" userId="af3c95a13102d509" providerId="LiveId" clId="{88200EE4-F4B4-49E8-8126-B01E5FCCBE2D}" dt="2020-05-17T09:23:20.127" v="1215" actId="164"/>
          <ac:spMkLst>
            <pc:docMk/>
            <pc:sldMk cId="3438550451" sldId="660"/>
            <ac:spMk id="525" creationId="{20863338-1134-45D8-9A49-8809D4753AEC}"/>
          </ac:spMkLst>
        </pc:spChg>
        <pc:spChg chg="mod">
          <ac:chgData name="reza kabir" userId="af3c95a13102d509" providerId="LiveId" clId="{88200EE4-F4B4-49E8-8126-B01E5FCCBE2D}" dt="2020-05-17T09:23:20.127" v="1215" actId="164"/>
          <ac:spMkLst>
            <pc:docMk/>
            <pc:sldMk cId="3438550451" sldId="660"/>
            <ac:spMk id="526" creationId="{8ABF6497-8C79-41C6-9ED2-6C32696FA857}"/>
          </ac:spMkLst>
        </pc:spChg>
        <pc:spChg chg="mod">
          <ac:chgData name="reza kabir" userId="af3c95a13102d509" providerId="LiveId" clId="{88200EE4-F4B4-49E8-8126-B01E5FCCBE2D}" dt="2020-05-17T09:23:20.127" v="1215" actId="164"/>
          <ac:spMkLst>
            <pc:docMk/>
            <pc:sldMk cId="3438550451" sldId="660"/>
            <ac:spMk id="527" creationId="{7C195914-A17F-404A-8AFB-FF093593E3FE}"/>
          </ac:spMkLst>
        </pc:spChg>
        <pc:spChg chg="mod">
          <ac:chgData name="reza kabir" userId="af3c95a13102d509" providerId="LiveId" clId="{88200EE4-F4B4-49E8-8126-B01E5FCCBE2D}" dt="2020-05-17T09:23:20.127" v="1215" actId="164"/>
          <ac:spMkLst>
            <pc:docMk/>
            <pc:sldMk cId="3438550451" sldId="660"/>
            <ac:spMk id="528" creationId="{3B7DC21D-BD45-4053-942E-4B466EF5DC50}"/>
          </ac:spMkLst>
        </pc:spChg>
        <pc:spChg chg="mod">
          <ac:chgData name="reza kabir" userId="af3c95a13102d509" providerId="LiveId" clId="{88200EE4-F4B4-49E8-8126-B01E5FCCBE2D}" dt="2020-05-17T09:23:20.127" v="1215" actId="164"/>
          <ac:spMkLst>
            <pc:docMk/>
            <pc:sldMk cId="3438550451" sldId="660"/>
            <ac:spMk id="529" creationId="{829C72F8-C206-44E5-B5AE-DCE857523B75}"/>
          </ac:spMkLst>
        </pc:spChg>
        <pc:spChg chg="mod">
          <ac:chgData name="reza kabir" userId="af3c95a13102d509" providerId="LiveId" clId="{88200EE4-F4B4-49E8-8126-B01E5FCCBE2D}" dt="2020-05-17T09:23:20.127" v="1215" actId="164"/>
          <ac:spMkLst>
            <pc:docMk/>
            <pc:sldMk cId="3438550451" sldId="660"/>
            <ac:spMk id="530" creationId="{0FE2AFC6-CF78-452E-96AA-D7A5B444ADA9}"/>
          </ac:spMkLst>
        </pc:spChg>
        <pc:spChg chg="mod">
          <ac:chgData name="reza kabir" userId="af3c95a13102d509" providerId="LiveId" clId="{88200EE4-F4B4-49E8-8126-B01E5FCCBE2D}" dt="2020-05-17T09:23:20.127" v="1215" actId="164"/>
          <ac:spMkLst>
            <pc:docMk/>
            <pc:sldMk cId="3438550451" sldId="660"/>
            <ac:spMk id="531" creationId="{BA2865EB-4AB8-4F2D-BF02-3F214DDDAEC6}"/>
          </ac:spMkLst>
        </pc:spChg>
        <pc:spChg chg="mod">
          <ac:chgData name="reza kabir" userId="af3c95a13102d509" providerId="LiveId" clId="{88200EE4-F4B4-49E8-8126-B01E5FCCBE2D}" dt="2020-05-17T09:23:20.127" v="1215" actId="164"/>
          <ac:spMkLst>
            <pc:docMk/>
            <pc:sldMk cId="3438550451" sldId="660"/>
            <ac:spMk id="532" creationId="{7F7D0905-FBD7-4352-A26B-61E5D3E44C29}"/>
          </ac:spMkLst>
        </pc:spChg>
        <pc:spChg chg="mod">
          <ac:chgData name="reza kabir" userId="af3c95a13102d509" providerId="LiveId" clId="{88200EE4-F4B4-49E8-8126-B01E5FCCBE2D}" dt="2020-05-17T09:23:20.127" v="1215" actId="164"/>
          <ac:spMkLst>
            <pc:docMk/>
            <pc:sldMk cId="3438550451" sldId="660"/>
            <ac:spMk id="533" creationId="{785B6984-B6E7-49D2-BEC2-1D5BBE6FE856}"/>
          </ac:spMkLst>
        </pc:spChg>
        <pc:spChg chg="mod">
          <ac:chgData name="reza kabir" userId="af3c95a13102d509" providerId="LiveId" clId="{88200EE4-F4B4-49E8-8126-B01E5FCCBE2D}" dt="2020-05-17T09:23:20.127" v="1215" actId="164"/>
          <ac:spMkLst>
            <pc:docMk/>
            <pc:sldMk cId="3438550451" sldId="660"/>
            <ac:spMk id="534" creationId="{EC99C969-184E-4151-87AF-6738612F1788}"/>
          </ac:spMkLst>
        </pc:spChg>
        <pc:spChg chg="mod">
          <ac:chgData name="reza kabir" userId="af3c95a13102d509" providerId="LiveId" clId="{88200EE4-F4B4-49E8-8126-B01E5FCCBE2D}" dt="2020-05-17T09:23:20.127" v="1215" actId="164"/>
          <ac:spMkLst>
            <pc:docMk/>
            <pc:sldMk cId="3438550451" sldId="660"/>
            <ac:spMk id="535" creationId="{D7A98B99-1163-4E0A-9B2D-3D9204F53F6F}"/>
          </ac:spMkLst>
        </pc:spChg>
        <pc:spChg chg="mod">
          <ac:chgData name="reza kabir" userId="af3c95a13102d509" providerId="LiveId" clId="{88200EE4-F4B4-49E8-8126-B01E5FCCBE2D}" dt="2020-05-17T09:23:20.127" v="1215" actId="164"/>
          <ac:spMkLst>
            <pc:docMk/>
            <pc:sldMk cId="3438550451" sldId="660"/>
            <ac:spMk id="536" creationId="{10956DC0-ACA7-4EFE-9DA2-B5E1877294B8}"/>
          </ac:spMkLst>
        </pc:spChg>
        <pc:spChg chg="mod">
          <ac:chgData name="reza kabir" userId="af3c95a13102d509" providerId="LiveId" clId="{88200EE4-F4B4-49E8-8126-B01E5FCCBE2D}" dt="2020-05-17T09:23:20.127" v="1215" actId="164"/>
          <ac:spMkLst>
            <pc:docMk/>
            <pc:sldMk cId="3438550451" sldId="660"/>
            <ac:spMk id="537" creationId="{5F368F80-61D1-426B-A905-F4A1DF698E65}"/>
          </ac:spMkLst>
        </pc:spChg>
        <pc:spChg chg="mod">
          <ac:chgData name="reza kabir" userId="af3c95a13102d509" providerId="LiveId" clId="{88200EE4-F4B4-49E8-8126-B01E5FCCBE2D}" dt="2020-05-17T09:23:20.127" v="1215" actId="164"/>
          <ac:spMkLst>
            <pc:docMk/>
            <pc:sldMk cId="3438550451" sldId="660"/>
            <ac:spMk id="538" creationId="{E7B322F9-7002-4936-8E72-4A7473A0DC9A}"/>
          </ac:spMkLst>
        </pc:spChg>
        <pc:spChg chg="mod">
          <ac:chgData name="reza kabir" userId="af3c95a13102d509" providerId="LiveId" clId="{88200EE4-F4B4-49E8-8126-B01E5FCCBE2D}" dt="2020-05-17T09:23:20.127" v="1215" actId="164"/>
          <ac:spMkLst>
            <pc:docMk/>
            <pc:sldMk cId="3438550451" sldId="660"/>
            <ac:spMk id="539" creationId="{44368AE2-A089-4248-8125-42189BE2E4C2}"/>
          </ac:spMkLst>
        </pc:spChg>
        <pc:spChg chg="mod">
          <ac:chgData name="reza kabir" userId="af3c95a13102d509" providerId="LiveId" clId="{88200EE4-F4B4-49E8-8126-B01E5FCCBE2D}" dt="2020-05-17T09:23:20.127" v="1215" actId="164"/>
          <ac:spMkLst>
            <pc:docMk/>
            <pc:sldMk cId="3438550451" sldId="660"/>
            <ac:spMk id="540" creationId="{2A71800C-CD7A-4074-BC94-1401C20D043B}"/>
          </ac:spMkLst>
        </pc:spChg>
        <pc:spChg chg="mod">
          <ac:chgData name="reza kabir" userId="af3c95a13102d509" providerId="LiveId" clId="{88200EE4-F4B4-49E8-8126-B01E5FCCBE2D}" dt="2020-05-17T09:23:20.127" v="1215" actId="164"/>
          <ac:spMkLst>
            <pc:docMk/>
            <pc:sldMk cId="3438550451" sldId="660"/>
            <ac:spMk id="541" creationId="{6AAED203-B6C6-4CB2-ABC4-D82C8D0D1B34}"/>
          </ac:spMkLst>
        </pc:spChg>
        <pc:spChg chg="mod">
          <ac:chgData name="reza kabir" userId="af3c95a13102d509" providerId="LiveId" clId="{88200EE4-F4B4-49E8-8126-B01E5FCCBE2D}" dt="2020-05-17T09:23:20.127" v="1215" actId="164"/>
          <ac:spMkLst>
            <pc:docMk/>
            <pc:sldMk cId="3438550451" sldId="660"/>
            <ac:spMk id="542" creationId="{C4B616CE-6333-4D97-8502-6B348B13D32D}"/>
          </ac:spMkLst>
        </pc:spChg>
        <pc:spChg chg="mod">
          <ac:chgData name="reza kabir" userId="af3c95a13102d509" providerId="LiveId" clId="{88200EE4-F4B4-49E8-8126-B01E5FCCBE2D}" dt="2020-05-17T09:23:20.127" v="1215" actId="164"/>
          <ac:spMkLst>
            <pc:docMk/>
            <pc:sldMk cId="3438550451" sldId="660"/>
            <ac:spMk id="543" creationId="{D18441EB-EAC5-487E-9FD5-4AD1E120C658}"/>
          </ac:spMkLst>
        </pc:spChg>
        <pc:spChg chg="mod">
          <ac:chgData name="reza kabir" userId="af3c95a13102d509" providerId="LiveId" clId="{88200EE4-F4B4-49E8-8126-B01E5FCCBE2D}" dt="2020-05-17T09:23:20.127" v="1215" actId="164"/>
          <ac:spMkLst>
            <pc:docMk/>
            <pc:sldMk cId="3438550451" sldId="660"/>
            <ac:spMk id="544" creationId="{CDDB946D-DB7A-4F2E-880E-8423062FCFBC}"/>
          </ac:spMkLst>
        </pc:spChg>
        <pc:spChg chg="mod">
          <ac:chgData name="reza kabir" userId="af3c95a13102d509" providerId="LiveId" clId="{88200EE4-F4B4-49E8-8126-B01E5FCCBE2D}" dt="2020-05-17T09:23:20.127" v="1215" actId="164"/>
          <ac:spMkLst>
            <pc:docMk/>
            <pc:sldMk cId="3438550451" sldId="660"/>
            <ac:spMk id="545" creationId="{A315DA1B-8455-4FD6-8E0E-776D864C687C}"/>
          </ac:spMkLst>
        </pc:spChg>
        <pc:spChg chg="mod">
          <ac:chgData name="reza kabir" userId="af3c95a13102d509" providerId="LiveId" clId="{88200EE4-F4B4-49E8-8126-B01E5FCCBE2D}" dt="2020-05-17T09:23:20.127" v="1215" actId="164"/>
          <ac:spMkLst>
            <pc:docMk/>
            <pc:sldMk cId="3438550451" sldId="660"/>
            <ac:spMk id="546" creationId="{A2AC0D81-D521-46C7-A649-F3ADACD569BE}"/>
          </ac:spMkLst>
        </pc:spChg>
        <pc:spChg chg="mod">
          <ac:chgData name="reza kabir" userId="af3c95a13102d509" providerId="LiveId" clId="{88200EE4-F4B4-49E8-8126-B01E5FCCBE2D}" dt="2020-05-17T09:23:20.127" v="1215" actId="164"/>
          <ac:spMkLst>
            <pc:docMk/>
            <pc:sldMk cId="3438550451" sldId="660"/>
            <ac:spMk id="547" creationId="{6752F9F2-E76A-475C-8590-4533BAC182EF}"/>
          </ac:spMkLst>
        </pc:spChg>
        <pc:spChg chg="mod">
          <ac:chgData name="reza kabir" userId="af3c95a13102d509" providerId="LiveId" clId="{88200EE4-F4B4-49E8-8126-B01E5FCCBE2D}" dt="2020-05-17T09:23:20.127" v="1215" actId="164"/>
          <ac:spMkLst>
            <pc:docMk/>
            <pc:sldMk cId="3438550451" sldId="660"/>
            <ac:spMk id="548" creationId="{AB8CA377-0EEB-4339-9573-F2469D63E3B7}"/>
          </ac:spMkLst>
        </pc:spChg>
        <pc:spChg chg="mod">
          <ac:chgData name="reza kabir" userId="af3c95a13102d509" providerId="LiveId" clId="{88200EE4-F4B4-49E8-8126-B01E5FCCBE2D}" dt="2020-05-17T09:23:20.127" v="1215" actId="164"/>
          <ac:spMkLst>
            <pc:docMk/>
            <pc:sldMk cId="3438550451" sldId="660"/>
            <ac:spMk id="549" creationId="{35B2D6D2-C39B-44FB-B1A5-57976E446080}"/>
          </ac:spMkLst>
        </pc:spChg>
        <pc:spChg chg="mod">
          <ac:chgData name="reza kabir" userId="af3c95a13102d509" providerId="LiveId" clId="{88200EE4-F4B4-49E8-8126-B01E5FCCBE2D}" dt="2020-05-17T09:23:20.127" v="1215" actId="164"/>
          <ac:spMkLst>
            <pc:docMk/>
            <pc:sldMk cId="3438550451" sldId="660"/>
            <ac:spMk id="550" creationId="{EFC70149-EE3F-4630-AFEE-747ABF6013F9}"/>
          </ac:spMkLst>
        </pc:spChg>
        <pc:spChg chg="mod">
          <ac:chgData name="reza kabir" userId="af3c95a13102d509" providerId="LiveId" clId="{88200EE4-F4B4-49E8-8126-B01E5FCCBE2D}" dt="2020-05-17T09:23:20.127" v="1215" actId="164"/>
          <ac:spMkLst>
            <pc:docMk/>
            <pc:sldMk cId="3438550451" sldId="660"/>
            <ac:spMk id="551" creationId="{A0E7DBD4-6369-4D1B-B960-31888B3FA6FB}"/>
          </ac:spMkLst>
        </pc:spChg>
        <pc:spChg chg="mod">
          <ac:chgData name="reza kabir" userId="af3c95a13102d509" providerId="LiveId" clId="{88200EE4-F4B4-49E8-8126-B01E5FCCBE2D}" dt="2020-05-17T09:23:20.127" v="1215" actId="164"/>
          <ac:spMkLst>
            <pc:docMk/>
            <pc:sldMk cId="3438550451" sldId="660"/>
            <ac:spMk id="552" creationId="{D76AB059-2205-473D-9DDE-6F73772599D3}"/>
          </ac:spMkLst>
        </pc:spChg>
        <pc:spChg chg="mod">
          <ac:chgData name="reza kabir" userId="af3c95a13102d509" providerId="LiveId" clId="{88200EE4-F4B4-49E8-8126-B01E5FCCBE2D}" dt="2020-05-17T09:23:20.127" v="1215" actId="164"/>
          <ac:spMkLst>
            <pc:docMk/>
            <pc:sldMk cId="3438550451" sldId="660"/>
            <ac:spMk id="553" creationId="{0339C863-4F65-46E2-ACF6-E422D4422423}"/>
          </ac:spMkLst>
        </pc:spChg>
        <pc:spChg chg="mod">
          <ac:chgData name="reza kabir" userId="af3c95a13102d509" providerId="LiveId" clId="{88200EE4-F4B4-49E8-8126-B01E5FCCBE2D}" dt="2020-05-17T09:23:20.127" v="1215" actId="164"/>
          <ac:spMkLst>
            <pc:docMk/>
            <pc:sldMk cId="3438550451" sldId="660"/>
            <ac:spMk id="554" creationId="{E23DEE6E-C9F0-4530-B44B-A23917E40645}"/>
          </ac:spMkLst>
        </pc:spChg>
        <pc:spChg chg="mod">
          <ac:chgData name="reza kabir" userId="af3c95a13102d509" providerId="LiveId" clId="{88200EE4-F4B4-49E8-8126-B01E5FCCBE2D}" dt="2020-05-17T09:23:20.127" v="1215" actId="164"/>
          <ac:spMkLst>
            <pc:docMk/>
            <pc:sldMk cId="3438550451" sldId="660"/>
            <ac:spMk id="555" creationId="{1D6E5F8A-7678-4526-82B6-FADB3733141E}"/>
          </ac:spMkLst>
        </pc:spChg>
        <pc:spChg chg="mod">
          <ac:chgData name="reza kabir" userId="af3c95a13102d509" providerId="LiveId" clId="{88200EE4-F4B4-49E8-8126-B01E5FCCBE2D}" dt="2020-05-17T09:23:20.127" v="1215" actId="164"/>
          <ac:spMkLst>
            <pc:docMk/>
            <pc:sldMk cId="3438550451" sldId="660"/>
            <ac:spMk id="556" creationId="{D32C992B-DEC7-4FE6-BFA3-482ACDC7FD1A}"/>
          </ac:spMkLst>
        </pc:spChg>
        <pc:spChg chg="mod">
          <ac:chgData name="reza kabir" userId="af3c95a13102d509" providerId="LiveId" clId="{88200EE4-F4B4-49E8-8126-B01E5FCCBE2D}" dt="2020-05-17T09:23:20.127" v="1215" actId="164"/>
          <ac:spMkLst>
            <pc:docMk/>
            <pc:sldMk cId="3438550451" sldId="660"/>
            <ac:spMk id="557" creationId="{967D81C7-AD25-4EC8-BD98-023073F18046}"/>
          </ac:spMkLst>
        </pc:spChg>
        <pc:spChg chg="mod">
          <ac:chgData name="reza kabir" userId="af3c95a13102d509" providerId="LiveId" clId="{88200EE4-F4B4-49E8-8126-B01E5FCCBE2D}" dt="2020-05-17T09:23:20.127" v="1215" actId="164"/>
          <ac:spMkLst>
            <pc:docMk/>
            <pc:sldMk cId="3438550451" sldId="660"/>
            <ac:spMk id="558" creationId="{1F0E7E98-B6FD-4288-B797-10E48816C909}"/>
          </ac:spMkLst>
        </pc:spChg>
        <pc:spChg chg="mod">
          <ac:chgData name="reza kabir" userId="af3c95a13102d509" providerId="LiveId" clId="{88200EE4-F4B4-49E8-8126-B01E5FCCBE2D}" dt="2020-05-17T09:23:20.127" v="1215" actId="164"/>
          <ac:spMkLst>
            <pc:docMk/>
            <pc:sldMk cId="3438550451" sldId="660"/>
            <ac:spMk id="559" creationId="{03443090-8E52-45C8-A6AB-AC67ADD68396}"/>
          </ac:spMkLst>
        </pc:spChg>
        <pc:spChg chg="mod">
          <ac:chgData name="reza kabir" userId="af3c95a13102d509" providerId="LiveId" clId="{88200EE4-F4B4-49E8-8126-B01E5FCCBE2D}" dt="2020-05-17T09:23:20.127" v="1215" actId="164"/>
          <ac:spMkLst>
            <pc:docMk/>
            <pc:sldMk cId="3438550451" sldId="660"/>
            <ac:spMk id="560" creationId="{CF0AF857-507B-4C4D-99D7-F8FA016F3605}"/>
          </ac:spMkLst>
        </pc:spChg>
        <pc:spChg chg="mod">
          <ac:chgData name="reza kabir" userId="af3c95a13102d509" providerId="LiveId" clId="{88200EE4-F4B4-49E8-8126-B01E5FCCBE2D}" dt="2020-05-17T09:23:20.127" v="1215" actId="164"/>
          <ac:spMkLst>
            <pc:docMk/>
            <pc:sldMk cId="3438550451" sldId="660"/>
            <ac:spMk id="561" creationId="{AD78A4E0-F667-4AA9-A1FE-B220D45A2538}"/>
          </ac:spMkLst>
        </pc:spChg>
        <pc:spChg chg="mod">
          <ac:chgData name="reza kabir" userId="af3c95a13102d509" providerId="LiveId" clId="{88200EE4-F4B4-49E8-8126-B01E5FCCBE2D}" dt="2020-05-17T09:23:20.127" v="1215" actId="164"/>
          <ac:spMkLst>
            <pc:docMk/>
            <pc:sldMk cId="3438550451" sldId="660"/>
            <ac:spMk id="562" creationId="{E955E936-4440-456C-B1DA-D6E2CBD8AB15}"/>
          </ac:spMkLst>
        </pc:spChg>
        <pc:spChg chg="mod">
          <ac:chgData name="reza kabir" userId="af3c95a13102d509" providerId="LiveId" clId="{88200EE4-F4B4-49E8-8126-B01E5FCCBE2D}" dt="2020-05-17T09:23:20.127" v="1215" actId="164"/>
          <ac:spMkLst>
            <pc:docMk/>
            <pc:sldMk cId="3438550451" sldId="660"/>
            <ac:spMk id="563" creationId="{ECAA16C9-8E17-4E7E-82AE-47562C6E679E}"/>
          </ac:spMkLst>
        </pc:spChg>
        <pc:spChg chg="mod">
          <ac:chgData name="reza kabir" userId="af3c95a13102d509" providerId="LiveId" clId="{88200EE4-F4B4-49E8-8126-B01E5FCCBE2D}" dt="2020-05-17T09:23:20.127" v="1215" actId="164"/>
          <ac:spMkLst>
            <pc:docMk/>
            <pc:sldMk cId="3438550451" sldId="660"/>
            <ac:spMk id="564" creationId="{F88EEA7D-ABCA-4CD4-AA7F-6FAD15E7C820}"/>
          </ac:spMkLst>
        </pc:spChg>
        <pc:spChg chg="mod">
          <ac:chgData name="reza kabir" userId="af3c95a13102d509" providerId="LiveId" clId="{88200EE4-F4B4-49E8-8126-B01E5FCCBE2D}" dt="2020-05-17T09:23:20.127" v="1215" actId="164"/>
          <ac:spMkLst>
            <pc:docMk/>
            <pc:sldMk cId="3438550451" sldId="660"/>
            <ac:spMk id="565" creationId="{E6467648-CEA3-43A1-BF5B-EFC6EAC2CBD3}"/>
          </ac:spMkLst>
        </pc:spChg>
        <pc:spChg chg="mod">
          <ac:chgData name="reza kabir" userId="af3c95a13102d509" providerId="LiveId" clId="{88200EE4-F4B4-49E8-8126-B01E5FCCBE2D}" dt="2020-05-17T09:23:20.127" v="1215" actId="164"/>
          <ac:spMkLst>
            <pc:docMk/>
            <pc:sldMk cId="3438550451" sldId="660"/>
            <ac:spMk id="566" creationId="{9A5AB709-9FFD-4B1A-9009-9CC928164EDA}"/>
          </ac:spMkLst>
        </pc:spChg>
        <pc:spChg chg="mod">
          <ac:chgData name="reza kabir" userId="af3c95a13102d509" providerId="LiveId" clId="{88200EE4-F4B4-49E8-8126-B01E5FCCBE2D}" dt="2020-05-17T09:23:20.127" v="1215" actId="164"/>
          <ac:spMkLst>
            <pc:docMk/>
            <pc:sldMk cId="3438550451" sldId="660"/>
            <ac:spMk id="567" creationId="{18907592-9541-4808-9110-7F6D0027BC46}"/>
          </ac:spMkLst>
        </pc:spChg>
        <pc:spChg chg="mod">
          <ac:chgData name="reza kabir" userId="af3c95a13102d509" providerId="LiveId" clId="{88200EE4-F4B4-49E8-8126-B01E5FCCBE2D}" dt="2020-05-17T09:23:20.127" v="1215" actId="164"/>
          <ac:spMkLst>
            <pc:docMk/>
            <pc:sldMk cId="3438550451" sldId="660"/>
            <ac:spMk id="568" creationId="{CBF63C13-13A5-4750-BEC6-23B139CBD3B8}"/>
          </ac:spMkLst>
        </pc:spChg>
        <pc:spChg chg="mod">
          <ac:chgData name="reza kabir" userId="af3c95a13102d509" providerId="LiveId" clId="{88200EE4-F4B4-49E8-8126-B01E5FCCBE2D}" dt="2020-05-17T09:23:20.127" v="1215" actId="164"/>
          <ac:spMkLst>
            <pc:docMk/>
            <pc:sldMk cId="3438550451" sldId="660"/>
            <ac:spMk id="569" creationId="{B4A953AE-C244-4C59-BB71-C8F88B855DE8}"/>
          </ac:spMkLst>
        </pc:spChg>
        <pc:spChg chg="mod">
          <ac:chgData name="reza kabir" userId="af3c95a13102d509" providerId="LiveId" clId="{88200EE4-F4B4-49E8-8126-B01E5FCCBE2D}" dt="2020-05-17T09:23:20.127" v="1215" actId="164"/>
          <ac:spMkLst>
            <pc:docMk/>
            <pc:sldMk cId="3438550451" sldId="660"/>
            <ac:spMk id="570" creationId="{6D81E4C4-6F77-47A6-8023-27010D14C88E}"/>
          </ac:spMkLst>
        </pc:spChg>
        <pc:spChg chg="mod">
          <ac:chgData name="reza kabir" userId="af3c95a13102d509" providerId="LiveId" clId="{88200EE4-F4B4-49E8-8126-B01E5FCCBE2D}" dt="2020-05-17T09:23:20.127" v="1215" actId="164"/>
          <ac:spMkLst>
            <pc:docMk/>
            <pc:sldMk cId="3438550451" sldId="660"/>
            <ac:spMk id="571" creationId="{6A94943E-2E22-4062-926C-E1C5BC128E92}"/>
          </ac:spMkLst>
        </pc:spChg>
        <pc:spChg chg="mod">
          <ac:chgData name="reza kabir" userId="af3c95a13102d509" providerId="LiveId" clId="{88200EE4-F4B4-49E8-8126-B01E5FCCBE2D}" dt="2020-05-17T09:23:20.127" v="1215" actId="164"/>
          <ac:spMkLst>
            <pc:docMk/>
            <pc:sldMk cId="3438550451" sldId="660"/>
            <ac:spMk id="572" creationId="{C0C2F437-2419-4D0C-9343-9E89EDE54FAF}"/>
          </ac:spMkLst>
        </pc:spChg>
        <pc:spChg chg="mod">
          <ac:chgData name="reza kabir" userId="af3c95a13102d509" providerId="LiveId" clId="{88200EE4-F4B4-49E8-8126-B01E5FCCBE2D}" dt="2020-05-17T09:23:20.127" v="1215" actId="164"/>
          <ac:spMkLst>
            <pc:docMk/>
            <pc:sldMk cId="3438550451" sldId="660"/>
            <ac:spMk id="573" creationId="{85ED894F-287F-47DE-9826-6BBDCF02C4C7}"/>
          </ac:spMkLst>
        </pc:spChg>
        <pc:spChg chg="mod">
          <ac:chgData name="reza kabir" userId="af3c95a13102d509" providerId="LiveId" clId="{88200EE4-F4B4-49E8-8126-B01E5FCCBE2D}" dt="2020-05-17T09:23:20.127" v="1215" actId="164"/>
          <ac:spMkLst>
            <pc:docMk/>
            <pc:sldMk cId="3438550451" sldId="660"/>
            <ac:spMk id="574" creationId="{A0E4C196-16B2-45DB-89D8-E485EA192F18}"/>
          </ac:spMkLst>
        </pc:spChg>
        <pc:spChg chg="mod">
          <ac:chgData name="reza kabir" userId="af3c95a13102d509" providerId="LiveId" clId="{88200EE4-F4B4-49E8-8126-B01E5FCCBE2D}" dt="2020-05-17T09:23:20.127" v="1215" actId="164"/>
          <ac:spMkLst>
            <pc:docMk/>
            <pc:sldMk cId="3438550451" sldId="660"/>
            <ac:spMk id="575" creationId="{3DF7CAF3-0125-44A4-A4F1-F8EF3250795F}"/>
          </ac:spMkLst>
        </pc:spChg>
        <pc:spChg chg="mod">
          <ac:chgData name="reza kabir" userId="af3c95a13102d509" providerId="LiveId" clId="{88200EE4-F4B4-49E8-8126-B01E5FCCBE2D}" dt="2020-05-17T09:23:20.127" v="1215" actId="164"/>
          <ac:spMkLst>
            <pc:docMk/>
            <pc:sldMk cId="3438550451" sldId="660"/>
            <ac:spMk id="576" creationId="{638DBFAF-ECE6-4F70-A2F3-0538AE4DAB1B}"/>
          </ac:spMkLst>
        </pc:spChg>
        <pc:spChg chg="mod">
          <ac:chgData name="reza kabir" userId="af3c95a13102d509" providerId="LiveId" clId="{88200EE4-F4B4-49E8-8126-B01E5FCCBE2D}" dt="2020-05-17T09:23:20.127" v="1215" actId="164"/>
          <ac:spMkLst>
            <pc:docMk/>
            <pc:sldMk cId="3438550451" sldId="660"/>
            <ac:spMk id="577" creationId="{04C2345B-82CA-4236-A4A2-B80A26B1EF17}"/>
          </ac:spMkLst>
        </pc:spChg>
        <pc:spChg chg="mod">
          <ac:chgData name="reza kabir" userId="af3c95a13102d509" providerId="LiveId" clId="{88200EE4-F4B4-49E8-8126-B01E5FCCBE2D}" dt="2020-05-17T09:23:20.127" v="1215" actId="164"/>
          <ac:spMkLst>
            <pc:docMk/>
            <pc:sldMk cId="3438550451" sldId="660"/>
            <ac:spMk id="578" creationId="{47697A59-335E-4747-A612-197B2138FA45}"/>
          </ac:spMkLst>
        </pc:spChg>
        <pc:spChg chg="mod">
          <ac:chgData name="reza kabir" userId="af3c95a13102d509" providerId="LiveId" clId="{88200EE4-F4B4-49E8-8126-B01E5FCCBE2D}" dt="2020-05-17T09:23:20.127" v="1215" actId="164"/>
          <ac:spMkLst>
            <pc:docMk/>
            <pc:sldMk cId="3438550451" sldId="660"/>
            <ac:spMk id="579" creationId="{D28CA185-EC55-418D-AC18-BA0B5289C1E5}"/>
          </ac:spMkLst>
        </pc:spChg>
        <pc:spChg chg="mod">
          <ac:chgData name="reza kabir" userId="af3c95a13102d509" providerId="LiveId" clId="{88200EE4-F4B4-49E8-8126-B01E5FCCBE2D}" dt="2020-05-17T09:23:20.127" v="1215" actId="164"/>
          <ac:spMkLst>
            <pc:docMk/>
            <pc:sldMk cId="3438550451" sldId="660"/>
            <ac:spMk id="580" creationId="{6CE6DA6A-336B-429F-9A6B-F964990F2B26}"/>
          </ac:spMkLst>
        </pc:spChg>
        <pc:spChg chg="mod">
          <ac:chgData name="reza kabir" userId="af3c95a13102d509" providerId="LiveId" clId="{88200EE4-F4B4-49E8-8126-B01E5FCCBE2D}" dt="2020-05-17T09:23:20.127" v="1215" actId="164"/>
          <ac:spMkLst>
            <pc:docMk/>
            <pc:sldMk cId="3438550451" sldId="660"/>
            <ac:spMk id="581" creationId="{6E1DB4F8-1898-4607-BCB4-66E790F83392}"/>
          </ac:spMkLst>
        </pc:spChg>
        <pc:spChg chg="mod">
          <ac:chgData name="reza kabir" userId="af3c95a13102d509" providerId="LiveId" clId="{88200EE4-F4B4-49E8-8126-B01E5FCCBE2D}" dt="2020-05-17T09:23:20.127" v="1215" actId="164"/>
          <ac:spMkLst>
            <pc:docMk/>
            <pc:sldMk cId="3438550451" sldId="660"/>
            <ac:spMk id="582" creationId="{DF12EACB-1CBC-4162-A5AD-427DBB440416}"/>
          </ac:spMkLst>
        </pc:spChg>
        <pc:spChg chg="mod">
          <ac:chgData name="reza kabir" userId="af3c95a13102d509" providerId="LiveId" clId="{88200EE4-F4B4-49E8-8126-B01E5FCCBE2D}" dt="2020-05-17T09:23:20.127" v="1215" actId="164"/>
          <ac:spMkLst>
            <pc:docMk/>
            <pc:sldMk cId="3438550451" sldId="660"/>
            <ac:spMk id="583" creationId="{3A6DA551-D5C2-461A-9216-E41D954D7E12}"/>
          </ac:spMkLst>
        </pc:spChg>
        <pc:spChg chg="mod">
          <ac:chgData name="reza kabir" userId="af3c95a13102d509" providerId="LiveId" clId="{88200EE4-F4B4-49E8-8126-B01E5FCCBE2D}" dt="2020-05-17T09:23:20.127" v="1215" actId="164"/>
          <ac:spMkLst>
            <pc:docMk/>
            <pc:sldMk cId="3438550451" sldId="660"/>
            <ac:spMk id="584" creationId="{90C2FD59-C24D-4F78-8EDD-34A3A53CDD56}"/>
          </ac:spMkLst>
        </pc:spChg>
        <pc:spChg chg="mod">
          <ac:chgData name="reza kabir" userId="af3c95a13102d509" providerId="LiveId" clId="{88200EE4-F4B4-49E8-8126-B01E5FCCBE2D}" dt="2020-05-17T09:23:20.127" v="1215" actId="164"/>
          <ac:spMkLst>
            <pc:docMk/>
            <pc:sldMk cId="3438550451" sldId="660"/>
            <ac:spMk id="585" creationId="{CB2A8B6B-4FC0-443C-A06B-6A5A223EF4DD}"/>
          </ac:spMkLst>
        </pc:spChg>
        <pc:spChg chg="mod">
          <ac:chgData name="reza kabir" userId="af3c95a13102d509" providerId="LiveId" clId="{88200EE4-F4B4-49E8-8126-B01E5FCCBE2D}" dt="2020-05-17T09:23:20.127" v="1215" actId="164"/>
          <ac:spMkLst>
            <pc:docMk/>
            <pc:sldMk cId="3438550451" sldId="660"/>
            <ac:spMk id="586" creationId="{08F6044F-2D5D-4245-B4C4-359DCD581AF5}"/>
          </ac:spMkLst>
        </pc:spChg>
        <pc:spChg chg="mod">
          <ac:chgData name="reza kabir" userId="af3c95a13102d509" providerId="LiveId" clId="{88200EE4-F4B4-49E8-8126-B01E5FCCBE2D}" dt="2020-05-17T09:23:20.127" v="1215" actId="164"/>
          <ac:spMkLst>
            <pc:docMk/>
            <pc:sldMk cId="3438550451" sldId="660"/>
            <ac:spMk id="587" creationId="{BAF8CF08-CC05-4A0E-B452-2B99258F1C8D}"/>
          </ac:spMkLst>
        </pc:spChg>
        <pc:spChg chg="mod">
          <ac:chgData name="reza kabir" userId="af3c95a13102d509" providerId="LiveId" clId="{88200EE4-F4B4-49E8-8126-B01E5FCCBE2D}" dt="2020-05-17T09:23:20.127" v="1215" actId="164"/>
          <ac:spMkLst>
            <pc:docMk/>
            <pc:sldMk cId="3438550451" sldId="660"/>
            <ac:spMk id="588" creationId="{A6085F8A-B256-418B-B64B-FF2146177D74}"/>
          </ac:spMkLst>
        </pc:spChg>
        <pc:spChg chg="mod">
          <ac:chgData name="reza kabir" userId="af3c95a13102d509" providerId="LiveId" clId="{88200EE4-F4B4-49E8-8126-B01E5FCCBE2D}" dt="2020-05-17T09:23:20.127" v="1215" actId="164"/>
          <ac:spMkLst>
            <pc:docMk/>
            <pc:sldMk cId="3438550451" sldId="660"/>
            <ac:spMk id="589" creationId="{61EC59CB-2666-44A8-9444-E4B8514BA7A9}"/>
          </ac:spMkLst>
        </pc:spChg>
        <pc:spChg chg="mod">
          <ac:chgData name="reza kabir" userId="af3c95a13102d509" providerId="LiveId" clId="{88200EE4-F4B4-49E8-8126-B01E5FCCBE2D}" dt="2020-05-17T09:23:20.127" v="1215" actId="164"/>
          <ac:spMkLst>
            <pc:docMk/>
            <pc:sldMk cId="3438550451" sldId="660"/>
            <ac:spMk id="590" creationId="{A58A4C63-4342-4381-940B-1F5F4023CA79}"/>
          </ac:spMkLst>
        </pc:spChg>
        <pc:spChg chg="mod">
          <ac:chgData name="reza kabir" userId="af3c95a13102d509" providerId="LiveId" clId="{88200EE4-F4B4-49E8-8126-B01E5FCCBE2D}" dt="2020-05-17T09:23:20.127" v="1215" actId="164"/>
          <ac:spMkLst>
            <pc:docMk/>
            <pc:sldMk cId="3438550451" sldId="660"/>
            <ac:spMk id="591" creationId="{1C57C14A-BD75-4E54-A01B-31BBFA670143}"/>
          </ac:spMkLst>
        </pc:spChg>
        <pc:spChg chg="mod">
          <ac:chgData name="reza kabir" userId="af3c95a13102d509" providerId="LiveId" clId="{88200EE4-F4B4-49E8-8126-B01E5FCCBE2D}" dt="2020-05-17T09:23:20.127" v="1215" actId="164"/>
          <ac:spMkLst>
            <pc:docMk/>
            <pc:sldMk cId="3438550451" sldId="660"/>
            <ac:spMk id="592" creationId="{D42A162D-DE0E-40D5-BDAE-C776E97CCA3F}"/>
          </ac:spMkLst>
        </pc:spChg>
        <pc:spChg chg="mod">
          <ac:chgData name="reza kabir" userId="af3c95a13102d509" providerId="LiveId" clId="{88200EE4-F4B4-49E8-8126-B01E5FCCBE2D}" dt="2020-05-17T09:23:20.127" v="1215" actId="164"/>
          <ac:spMkLst>
            <pc:docMk/>
            <pc:sldMk cId="3438550451" sldId="660"/>
            <ac:spMk id="593" creationId="{B29EB695-191B-4C10-A460-742083DB68C4}"/>
          </ac:spMkLst>
        </pc:spChg>
        <pc:spChg chg="mod">
          <ac:chgData name="reza kabir" userId="af3c95a13102d509" providerId="LiveId" clId="{88200EE4-F4B4-49E8-8126-B01E5FCCBE2D}" dt="2020-05-17T09:23:20.127" v="1215" actId="164"/>
          <ac:spMkLst>
            <pc:docMk/>
            <pc:sldMk cId="3438550451" sldId="660"/>
            <ac:spMk id="594" creationId="{9DA85CB2-1F8E-4DD2-824F-091C14704DB3}"/>
          </ac:spMkLst>
        </pc:spChg>
        <pc:spChg chg="mod">
          <ac:chgData name="reza kabir" userId="af3c95a13102d509" providerId="LiveId" clId="{88200EE4-F4B4-49E8-8126-B01E5FCCBE2D}" dt="2020-05-17T09:23:20.127" v="1215" actId="164"/>
          <ac:spMkLst>
            <pc:docMk/>
            <pc:sldMk cId="3438550451" sldId="660"/>
            <ac:spMk id="595" creationId="{B7ADBB55-5A9B-4CFA-A573-D8884F9C248E}"/>
          </ac:spMkLst>
        </pc:spChg>
        <pc:spChg chg="mod">
          <ac:chgData name="reza kabir" userId="af3c95a13102d509" providerId="LiveId" clId="{88200EE4-F4B4-49E8-8126-B01E5FCCBE2D}" dt="2020-05-17T09:23:20.127" v="1215" actId="164"/>
          <ac:spMkLst>
            <pc:docMk/>
            <pc:sldMk cId="3438550451" sldId="660"/>
            <ac:spMk id="596" creationId="{0D8AD4FA-480B-4A03-A693-95F29DC18993}"/>
          </ac:spMkLst>
        </pc:spChg>
        <pc:spChg chg="mod">
          <ac:chgData name="reza kabir" userId="af3c95a13102d509" providerId="LiveId" clId="{88200EE4-F4B4-49E8-8126-B01E5FCCBE2D}" dt="2020-05-17T09:23:20.127" v="1215" actId="164"/>
          <ac:spMkLst>
            <pc:docMk/>
            <pc:sldMk cId="3438550451" sldId="660"/>
            <ac:spMk id="597" creationId="{787FD192-9BA9-4009-AC8C-2610F3D9E59A}"/>
          </ac:spMkLst>
        </pc:spChg>
        <pc:spChg chg="mod">
          <ac:chgData name="reza kabir" userId="af3c95a13102d509" providerId="LiveId" clId="{88200EE4-F4B4-49E8-8126-B01E5FCCBE2D}" dt="2020-05-17T09:23:20.127" v="1215" actId="164"/>
          <ac:spMkLst>
            <pc:docMk/>
            <pc:sldMk cId="3438550451" sldId="660"/>
            <ac:spMk id="598" creationId="{93825B6A-0947-4013-AF31-70D0316DD40F}"/>
          </ac:spMkLst>
        </pc:spChg>
        <pc:spChg chg="mod">
          <ac:chgData name="reza kabir" userId="af3c95a13102d509" providerId="LiveId" clId="{88200EE4-F4B4-49E8-8126-B01E5FCCBE2D}" dt="2020-05-17T09:23:20.127" v="1215" actId="164"/>
          <ac:spMkLst>
            <pc:docMk/>
            <pc:sldMk cId="3438550451" sldId="660"/>
            <ac:spMk id="599" creationId="{B1903955-F2F8-49C7-9E1C-AA8692FC2F17}"/>
          </ac:spMkLst>
        </pc:spChg>
        <pc:spChg chg="mod">
          <ac:chgData name="reza kabir" userId="af3c95a13102d509" providerId="LiveId" clId="{88200EE4-F4B4-49E8-8126-B01E5FCCBE2D}" dt="2020-05-17T09:23:20.127" v="1215" actId="164"/>
          <ac:spMkLst>
            <pc:docMk/>
            <pc:sldMk cId="3438550451" sldId="660"/>
            <ac:spMk id="600" creationId="{F3B4ED6E-8008-46B3-9762-FBBBE0CE480B}"/>
          </ac:spMkLst>
        </pc:spChg>
        <pc:spChg chg="mod">
          <ac:chgData name="reza kabir" userId="af3c95a13102d509" providerId="LiveId" clId="{88200EE4-F4B4-49E8-8126-B01E5FCCBE2D}" dt="2020-05-17T09:23:20.127" v="1215" actId="164"/>
          <ac:spMkLst>
            <pc:docMk/>
            <pc:sldMk cId="3438550451" sldId="660"/>
            <ac:spMk id="601" creationId="{F6C770E4-A9C3-43C0-9BA2-3886573DB7C6}"/>
          </ac:spMkLst>
        </pc:spChg>
        <pc:spChg chg="mod">
          <ac:chgData name="reza kabir" userId="af3c95a13102d509" providerId="LiveId" clId="{88200EE4-F4B4-49E8-8126-B01E5FCCBE2D}" dt="2020-05-17T09:23:20.127" v="1215" actId="164"/>
          <ac:spMkLst>
            <pc:docMk/>
            <pc:sldMk cId="3438550451" sldId="660"/>
            <ac:spMk id="602" creationId="{88CF0D96-5F49-4AA1-B204-A05A947EA8D1}"/>
          </ac:spMkLst>
        </pc:spChg>
        <pc:spChg chg="mod">
          <ac:chgData name="reza kabir" userId="af3c95a13102d509" providerId="LiveId" clId="{88200EE4-F4B4-49E8-8126-B01E5FCCBE2D}" dt="2020-05-17T09:23:20.127" v="1215" actId="164"/>
          <ac:spMkLst>
            <pc:docMk/>
            <pc:sldMk cId="3438550451" sldId="660"/>
            <ac:spMk id="603" creationId="{0F4BF935-EDE5-4FE4-AF12-5DE11ADCE107}"/>
          </ac:spMkLst>
        </pc:spChg>
        <pc:spChg chg="mod">
          <ac:chgData name="reza kabir" userId="af3c95a13102d509" providerId="LiveId" clId="{88200EE4-F4B4-49E8-8126-B01E5FCCBE2D}" dt="2020-05-17T09:23:20.127" v="1215" actId="164"/>
          <ac:spMkLst>
            <pc:docMk/>
            <pc:sldMk cId="3438550451" sldId="660"/>
            <ac:spMk id="604" creationId="{1F517825-6D3F-4AE0-A09B-1E91DDD0EFCC}"/>
          </ac:spMkLst>
        </pc:spChg>
        <pc:spChg chg="mod">
          <ac:chgData name="reza kabir" userId="af3c95a13102d509" providerId="LiveId" clId="{88200EE4-F4B4-49E8-8126-B01E5FCCBE2D}" dt="2020-05-17T09:23:20.127" v="1215" actId="164"/>
          <ac:spMkLst>
            <pc:docMk/>
            <pc:sldMk cId="3438550451" sldId="660"/>
            <ac:spMk id="605" creationId="{2411F633-205A-40C1-9C2D-6206F68211EC}"/>
          </ac:spMkLst>
        </pc:spChg>
        <pc:spChg chg="mod">
          <ac:chgData name="reza kabir" userId="af3c95a13102d509" providerId="LiveId" clId="{88200EE4-F4B4-49E8-8126-B01E5FCCBE2D}" dt="2020-05-17T09:23:20.127" v="1215" actId="164"/>
          <ac:spMkLst>
            <pc:docMk/>
            <pc:sldMk cId="3438550451" sldId="660"/>
            <ac:spMk id="606" creationId="{D6CC307A-7552-4F3F-87B8-597E0A373E9D}"/>
          </ac:spMkLst>
        </pc:spChg>
        <pc:spChg chg="mod">
          <ac:chgData name="reza kabir" userId="af3c95a13102d509" providerId="LiveId" clId="{88200EE4-F4B4-49E8-8126-B01E5FCCBE2D}" dt="2020-05-17T09:23:20.127" v="1215" actId="164"/>
          <ac:spMkLst>
            <pc:docMk/>
            <pc:sldMk cId="3438550451" sldId="660"/>
            <ac:spMk id="607" creationId="{1097FB8A-C0D2-462C-B91F-7E08AD297546}"/>
          </ac:spMkLst>
        </pc:spChg>
        <pc:spChg chg="mod">
          <ac:chgData name="reza kabir" userId="af3c95a13102d509" providerId="LiveId" clId="{88200EE4-F4B4-49E8-8126-B01E5FCCBE2D}" dt="2020-05-17T09:23:20.127" v="1215" actId="164"/>
          <ac:spMkLst>
            <pc:docMk/>
            <pc:sldMk cId="3438550451" sldId="660"/>
            <ac:spMk id="608" creationId="{9ED9D2CC-92B7-4B42-B462-92B7E70A62C7}"/>
          </ac:spMkLst>
        </pc:spChg>
        <pc:spChg chg="mod">
          <ac:chgData name="reza kabir" userId="af3c95a13102d509" providerId="LiveId" clId="{88200EE4-F4B4-49E8-8126-B01E5FCCBE2D}" dt="2020-05-17T09:23:20.127" v="1215" actId="164"/>
          <ac:spMkLst>
            <pc:docMk/>
            <pc:sldMk cId="3438550451" sldId="660"/>
            <ac:spMk id="609" creationId="{1B335940-362B-46B4-8A61-2D9BDE10DFF0}"/>
          </ac:spMkLst>
        </pc:spChg>
        <pc:spChg chg="mod">
          <ac:chgData name="reza kabir" userId="af3c95a13102d509" providerId="LiveId" clId="{88200EE4-F4B4-49E8-8126-B01E5FCCBE2D}" dt="2020-05-17T09:23:20.127" v="1215" actId="164"/>
          <ac:spMkLst>
            <pc:docMk/>
            <pc:sldMk cId="3438550451" sldId="660"/>
            <ac:spMk id="610" creationId="{95E3AA6E-A3EF-4D0E-9F9D-60AC65F943D2}"/>
          </ac:spMkLst>
        </pc:spChg>
        <pc:spChg chg="mod">
          <ac:chgData name="reza kabir" userId="af3c95a13102d509" providerId="LiveId" clId="{88200EE4-F4B4-49E8-8126-B01E5FCCBE2D}" dt="2020-05-17T09:23:20.127" v="1215" actId="164"/>
          <ac:spMkLst>
            <pc:docMk/>
            <pc:sldMk cId="3438550451" sldId="660"/>
            <ac:spMk id="611" creationId="{FD995DEA-D0C9-451E-A27B-7A7ACE3892D2}"/>
          </ac:spMkLst>
        </pc:spChg>
        <pc:spChg chg="mod">
          <ac:chgData name="reza kabir" userId="af3c95a13102d509" providerId="LiveId" clId="{88200EE4-F4B4-49E8-8126-B01E5FCCBE2D}" dt="2020-05-17T09:23:20.127" v="1215" actId="164"/>
          <ac:spMkLst>
            <pc:docMk/>
            <pc:sldMk cId="3438550451" sldId="660"/>
            <ac:spMk id="612" creationId="{2C688C3F-FFC1-4889-B3B0-5E91493519F2}"/>
          </ac:spMkLst>
        </pc:spChg>
        <pc:spChg chg="mod">
          <ac:chgData name="reza kabir" userId="af3c95a13102d509" providerId="LiveId" clId="{88200EE4-F4B4-49E8-8126-B01E5FCCBE2D}" dt="2020-05-17T09:23:20.127" v="1215" actId="164"/>
          <ac:spMkLst>
            <pc:docMk/>
            <pc:sldMk cId="3438550451" sldId="660"/>
            <ac:spMk id="613" creationId="{46B898AB-1680-4B6A-B869-2AA496B2A613}"/>
          </ac:spMkLst>
        </pc:spChg>
        <pc:spChg chg="mod">
          <ac:chgData name="reza kabir" userId="af3c95a13102d509" providerId="LiveId" clId="{88200EE4-F4B4-49E8-8126-B01E5FCCBE2D}" dt="2020-05-17T09:23:20.127" v="1215" actId="164"/>
          <ac:spMkLst>
            <pc:docMk/>
            <pc:sldMk cId="3438550451" sldId="660"/>
            <ac:spMk id="614" creationId="{E9E57C96-6B59-4F3E-9AAA-5E78F26492ED}"/>
          </ac:spMkLst>
        </pc:spChg>
        <pc:spChg chg="mod">
          <ac:chgData name="reza kabir" userId="af3c95a13102d509" providerId="LiveId" clId="{88200EE4-F4B4-49E8-8126-B01E5FCCBE2D}" dt="2020-05-17T09:23:20.127" v="1215" actId="164"/>
          <ac:spMkLst>
            <pc:docMk/>
            <pc:sldMk cId="3438550451" sldId="660"/>
            <ac:spMk id="615" creationId="{AB3809D7-D9A0-44FF-8867-B98A45855087}"/>
          </ac:spMkLst>
        </pc:spChg>
        <pc:spChg chg="mod">
          <ac:chgData name="reza kabir" userId="af3c95a13102d509" providerId="LiveId" clId="{88200EE4-F4B4-49E8-8126-B01E5FCCBE2D}" dt="2020-05-17T09:23:20.127" v="1215" actId="164"/>
          <ac:spMkLst>
            <pc:docMk/>
            <pc:sldMk cId="3438550451" sldId="660"/>
            <ac:spMk id="616" creationId="{7BBCB3CE-4D74-4153-8877-4E8AB3ED46C3}"/>
          </ac:spMkLst>
        </pc:spChg>
        <pc:spChg chg="mod">
          <ac:chgData name="reza kabir" userId="af3c95a13102d509" providerId="LiveId" clId="{88200EE4-F4B4-49E8-8126-B01E5FCCBE2D}" dt="2020-05-17T09:23:20.127" v="1215" actId="164"/>
          <ac:spMkLst>
            <pc:docMk/>
            <pc:sldMk cId="3438550451" sldId="660"/>
            <ac:spMk id="617" creationId="{3D174B6A-B79B-498F-A43F-2BC055F8B132}"/>
          </ac:spMkLst>
        </pc:spChg>
        <pc:spChg chg="mod">
          <ac:chgData name="reza kabir" userId="af3c95a13102d509" providerId="LiveId" clId="{88200EE4-F4B4-49E8-8126-B01E5FCCBE2D}" dt="2020-05-17T09:23:20.127" v="1215" actId="164"/>
          <ac:spMkLst>
            <pc:docMk/>
            <pc:sldMk cId="3438550451" sldId="660"/>
            <ac:spMk id="618" creationId="{5B86773D-5739-4CC8-A8DD-047044B6959B}"/>
          </ac:spMkLst>
        </pc:spChg>
        <pc:spChg chg="mod">
          <ac:chgData name="reza kabir" userId="af3c95a13102d509" providerId="LiveId" clId="{88200EE4-F4B4-49E8-8126-B01E5FCCBE2D}" dt="2020-05-17T09:23:20.127" v="1215" actId="164"/>
          <ac:spMkLst>
            <pc:docMk/>
            <pc:sldMk cId="3438550451" sldId="660"/>
            <ac:spMk id="619" creationId="{90A570DD-693C-47CA-9046-67433435C98B}"/>
          </ac:spMkLst>
        </pc:spChg>
        <pc:spChg chg="mod">
          <ac:chgData name="reza kabir" userId="af3c95a13102d509" providerId="LiveId" clId="{88200EE4-F4B4-49E8-8126-B01E5FCCBE2D}" dt="2020-05-17T09:23:20.127" v="1215" actId="164"/>
          <ac:spMkLst>
            <pc:docMk/>
            <pc:sldMk cId="3438550451" sldId="660"/>
            <ac:spMk id="620" creationId="{26500B05-17F3-46C8-A090-C1280EEC92E2}"/>
          </ac:spMkLst>
        </pc:spChg>
        <pc:spChg chg="mod">
          <ac:chgData name="reza kabir" userId="af3c95a13102d509" providerId="LiveId" clId="{88200EE4-F4B4-49E8-8126-B01E5FCCBE2D}" dt="2020-05-17T09:23:20.127" v="1215" actId="164"/>
          <ac:spMkLst>
            <pc:docMk/>
            <pc:sldMk cId="3438550451" sldId="660"/>
            <ac:spMk id="621" creationId="{709D98E7-9854-447E-88DC-D73A13258A38}"/>
          </ac:spMkLst>
        </pc:spChg>
        <pc:spChg chg="mod">
          <ac:chgData name="reza kabir" userId="af3c95a13102d509" providerId="LiveId" clId="{88200EE4-F4B4-49E8-8126-B01E5FCCBE2D}" dt="2020-05-17T09:23:20.127" v="1215" actId="164"/>
          <ac:spMkLst>
            <pc:docMk/>
            <pc:sldMk cId="3438550451" sldId="660"/>
            <ac:spMk id="622" creationId="{04620BFD-C83C-4FE5-AC91-9BC39D265D04}"/>
          </ac:spMkLst>
        </pc:spChg>
        <pc:spChg chg="mod">
          <ac:chgData name="reza kabir" userId="af3c95a13102d509" providerId="LiveId" clId="{88200EE4-F4B4-49E8-8126-B01E5FCCBE2D}" dt="2020-05-17T09:23:20.127" v="1215" actId="164"/>
          <ac:spMkLst>
            <pc:docMk/>
            <pc:sldMk cId="3438550451" sldId="660"/>
            <ac:spMk id="623" creationId="{EFB0961C-6022-468A-8405-C146952E2549}"/>
          </ac:spMkLst>
        </pc:spChg>
        <pc:spChg chg="mod">
          <ac:chgData name="reza kabir" userId="af3c95a13102d509" providerId="LiveId" clId="{88200EE4-F4B4-49E8-8126-B01E5FCCBE2D}" dt="2020-05-17T09:23:20.127" v="1215" actId="164"/>
          <ac:spMkLst>
            <pc:docMk/>
            <pc:sldMk cId="3438550451" sldId="660"/>
            <ac:spMk id="624" creationId="{2537C95B-B9C3-49B7-9B8F-82DE3AC93788}"/>
          </ac:spMkLst>
        </pc:spChg>
        <pc:spChg chg="mod">
          <ac:chgData name="reza kabir" userId="af3c95a13102d509" providerId="LiveId" clId="{88200EE4-F4B4-49E8-8126-B01E5FCCBE2D}" dt="2020-05-17T09:23:20.127" v="1215" actId="164"/>
          <ac:spMkLst>
            <pc:docMk/>
            <pc:sldMk cId="3438550451" sldId="660"/>
            <ac:spMk id="625" creationId="{483EE6F7-CB60-447D-929E-04E38239B325}"/>
          </ac:spMkLst>
        </pc:spChg>
        <pc:spChg chg="mod">
          <ac:chgData name="reza kabir" userId="af3c95a13102d509" providerId="LiveId" clId="{88200EE4-F4B4-49E8-8126-B01E5FCCBE2D}" dt="2020-05-17T09:23:20.127" v="1215" actId="164"/>
          <ac:spMkLst>
            <pc:docMk/>
            <pc:sldMk cId="3438550451" sldId="660"/>
            <ac:spMk id="626" creationId="{626906D2-E0C4-43A9-B074-DD38C0F2E651}"/>
          </ac:spMkLst>
        </pc:spChg>
        <pc:spChg chg="mod">
          <ac:chgData name="reza kabir" userId="af3c95a13102d509" providerId="LiveId" clId="{88200EE4-F4B4-49E8-8126-B01E5FCCBE2D}" dt="2020-05-17T09:23:20.127" v="1215" actId="164"/>
          <ac:spMkLst>
            <pc:docMk/>
            <pc:sldMk cId="3438550451" sldId="660"/>
            <ac:spMk id="627" creationId="{51B79641-E1C2-461F-996C-93F3C9453CDF}"/>
          </ac:spMkLst>
        </pc:spChg>
        <pc:spChg chg="mod">
          <ac:chgData name="reza kabir" userId="af3c95a13102d509" providerId="LiveId" clId="{88200EE4-F4B4-49E8-8126-B01E5FCCBE2D}" dt="2020-05-17T09:23:20.127" v="1215" actId="164"/>
          <ac:spMkLst>
            <pc:docMk/>
            <pc:sldMk cId="3438550451" sldId="660"/>
            <ac:spMk id="628" creationId="{7326AD08-1897-4FFF-B831-A23A25A96A3E}"/>
          </ac:spMkLst>
        </pc:spChg>
        <pc:spChg chg="mod">
          <ac:chgData name="reza kabir" userId="af3c95a13102d509" providerId="LiveId" clId="{88200EE4-F4B4-49E8-8126-B01E5FCCBE2D}" dt="2020-05-17T09:23:20.127" v="1215" actId="164"/>
          <ac:spMkLst>
            <pc:docMk/>
            <pc:sldMk cId="3438550451" sldId="660"/>
            <ac:spMk id="629" creationId="{24720369-E64E-4C5E-A749-EC9601B8ADD6}"/>
          </ac:spMkLst>
        </pc:spChg>
        <pc:spChg chg="mod">
          <ac:chgData name="reza kabir" userId="af3c95a13102d509" providerId="LiveId" clId="{88200EE4-F4B4-49E8-8126-B01E5FCCBE2D}" dt="2020-05-17T09:23:20.127" v="1215" actId="164"/>
          <ac:spMkLst>
            <pc:docMk/>
            <pc:sldMk cId="3438550451" sldId="660"/>
            <ac:spMk id="630" creationId="{658BC430-F08D-4F07-897A-1B5BB5F68074}"/>
          </ac:spMkLst>
        </pc:spChg>
        <pc:spChg chg="mod">
          <ac:chgData name="reza kabir" userId="af3c95a13102d509" providerId="LiveId" clId="{88200EE4-F4B4-49E8-8126-B01E5FCCBE2D}" dt="2020-05-17T09:23:20.127" v="1215" actId="164"/>
          <ac:spMkLst>
            <pc:docMk/>
            <pc:sldMk cId="3438550451" sldId="660"/>
            <ac:spMk id="631" creationId="{0B740A5F-8F03-4BFB-8BB6-90D9330993C2}"/>
          </ac:spMkLst>
        </pc:spChg>
        <pc:spChg chg="mod">
          <ac:chgData name="reza kabir" userId="af3c95a13102d509" providerId="LiveId" clId="{88200EE4-F4B4-49E8-8126-B01E5FCCBE2D}" dt="2020-05-17T09:23:20.127" v="1215" actId="164"/>
          <ac:spMkLst>
            <pc:docMk/>
            <pc:sldMk cId="3438550451" sldId="660"/>
            <ac:spMk id="632" creationId="{B1F4160B-6A53-4112-AE61-F68C0390D92B}"/>
          </ac:spMkLst>
        </pc:spChg>
        <pc:spChg chg="mod">
          <ac:chgData name="reza kabir" userId="af3c95a13102d509" providerId="LiveId" clId="{88200EE4-F4B4-49E8-8126-B01E5FCCBE2D}" dt="2020-05-17T09:23:20.127" v="1215" actId="164"/>
          <ac:spMkLst>
            <pc:docMk/>
            <pc:sldMk cId="3438550451" sldId="660"/>
            <ac:spMk id="633" creationId="{FF85589A-238D-498C-A60D-033697779925}"/>
          </ac:spMkLst>
        </pc:spChg>
        <pc:spChg chg="mod">
          <ac:chgData name="reza kabir" userId="af3c95a13102d509" providerId="LiveId" clId="{88200EE4-F4B4-49E8-8126-B01E5FCCBE2D}" dt="2020-05-17T09:23:20.127" v="1215" actId="164"/>
          <ac:spMkLst>
            <pc:docMk/>
            <pc:sldMk cId="3438550451" sldId="660"/>
            <ac:spMk id="634" creationId="{CF05F496-4DFE-4D3E-9CFE-4AB0ADE41D38}"/>
          </ac:spMkLst>
        </pc:spChg>
        <pc:spChg chg="mod">
          <ac:chgData name="reza kabir" userId="af3c95a13102d509" providerId="LiveId" clId="{88200EE4-F4B4-49E8-8126-B01E5FCCBE2D}" dt="2020-05-17T09:23:20.127" v="1215" actId="164"/>
          <ac:spMkLst>
            <pc:docMk/>
            <pc:sldMk cId="3438550451" sldId="660"/>
            <ac:spMk id="635" creationId="{401CC516-FEEE-4172-96AA-937DC9CEAEE0}"/>
          </ac:spMkLst>
        </pc:spChg>
        <pc:spChg chg="mod">
          <ac:chgData name="reza kabir" userId="af3c95a13102d509" providerId="LiveId" clId="{88200EE4-F4B4-49E8-8126-B01E5FCCBE2D}" dt="2020-05-17T09:23:20.127" v="1215" actId="164"/>
          <ac:spMkLst>
            <pc:docMk/>
            <pc:sldMk cId="3438550451" sldId="660"/>
            <ac:spMk id="636" creationId="{A53C1D8D-3D33-4402-A0ED-0C7F018E7A04}"/>
          </ac:spMkLst>
        </pc:spChg>
        <pc:spChg chg="mod">
          <ac:chgData name="reza kabir" userId="af3c95a13102d509" providerId="LiveId" clId="{88200EE4-F4B4-49E8-8126-B01E5FCCBE2D}" dt="2020-05-17T09:23:20.127" v="1215" actId="164"/>
          <ac:spMkLst>
            <pc:docMk/>
            <pc:sldMk cId="3438550451" sldId="660"/>
            <ac:spMk id="637" creationId="{2599B264-11F2-4BAD-A2AE-AB9572E821C0}"/>
          </ac:spMkLst>
        </pc:spChg>
        <pc:spChg chg="mod">
          <ac:chgData name="reza kabir" userId="af3c95a13102d509" providerId="LiveId" clId="{88200EE4-F4B4-49E8-8126-B01E5FCCBE2D}" dt="2020-05-17T09:23:20.127" v="1215" actId="164"/>
          <ac:spMkLst>
            <pc:docMk/>
            <pc:sldMk cId="3438550451" sldId="660"/>
            <ac:spMk id="638" creationId="{23B2908A-47F7-460E-929E-3C3D1C18121C}"/>
          </ac:spMkLst>
        </pc:spChg>
        <pc:spChg chg="mod">
          <ac:chgData name="reza kabir" userId="af3c95a13102d509" providerId="LiveId" clId="{88200EE4-F4B4-49E8-8126-B01E5FCCBE2D}" dt="2020-05-17T09:23:20.127" v="1215" actId="164"/>
          <ac:spMkLst>
            <pc:docMk/>
            <pc:sldMk cId="3438550451" sldId="660"/>
            <ac:spMk id="639" creationId="{03BA7AAA-21FE-49FF-926A-749535C603DB}"/>
          </ac:spMkLst>
        </pc:spChg>
        <pc:spChg chg="mod">
          <ac:chgData name="reza kabir" userId="af3c95a13102d509" providerId="LiveId" clId="{88200EE4-F4B4-49E8-8126-B01E5FCCBE2D}" dt="2020-05-17T09:23:20.127" v="1215" actId="164"/>
          <ac:spMkLst>
            <pc:docMk/>
            <pc:sldMk cId="3438550451" sldId="660"/>
            <ac:spMk id="640" creationId="{5392C288-1C69-4C2B-9DA1-AAC362FF601A}"/>
          </ac:spMkLst>
        </pc:spChg>
        <pc:spChg chg="mod">
          <ac:chgData name="reza kabir" userId="af3c95a13102d509" providerId="LiveId" clId="{88200EE4-F4B4-49E8-8126-B01E5FCCBE2D}" dt="2020-05-17T09:23:20.127" v="1215" actId="164"/>
          <ac:spMkLst>
            <pc:docMk/>
            <pc:sldMk cId="3438550451" sldId="660"/>
            <ac:spMk id="641" creationId="{BAA4CAF7-CE72-4EB5-B640-703B9E968631}"/>
          </ac:spMkLst>
        </pc:spChg>
        <pc:spChg chg="mod">
          <ac:chgData name="reza kabir" userId="af3c95a13102d509" providerId="LiveId" clId="{88200EE4-F4B4-49E8-8126-B01E5FCCBE2D}" dt="2020-05-17T09:23:20.127" v="1215" actId="164"/>
          <ac:spMkLst>
            <pc:docMk/>
            <pc:sldMk cId="3438550451" sldId="660"/>
            <ac:spMk id="642" creationId="{D8EC93E3-5D54-4B41-A353-564144C46E6F}"/>
          </ac:spMkLst>
        </pc:spChg>
        <pc:spChg chg="mod">
          <ac:chgData name="reza kabir" userId="af3c95a13102d509" providerId="LiveId" clId="{88200EE4-F4B4-49E8-8126-B01E5FCCBE2D}" dt="2020-05-17T09:23:20.127" v="1215" actId="164"/>
          <ac:spMkLst>
            <pc:docMk/>
            <pc:sldMk cId="3438550451" sldId="660"/>
            <ac:spMk id="643" creationId="{5B6DBA4F-855E-4865-B71C-8A9358B52A30}"/>
          </ac:spMkLst>
        </pc:spChg>
        <pc:spChg chg="mod">
          <ac:chgData name="reza kabir" userId="af3c95a13102d509" providerId="LiveId" clId="{88200EE4-F4B4-49E8-8126-B01E5FCCBE2D}" dt="2020-05-17T09:23:20.127" v="1215" actId="164"/>
          <ac:spMkLst>
            <pc:docMk/>
            <pc:sldMk cId="3438550451" sldId="660"/>
            <ac:spMk id="644" creationId="{524A42F3-7BE6-41AD-88EA-43C3739EE4F9}"/>
          </ac:spMkLst>
        </pc:spChg>
        <pc:spChg chg="mod">
          <ac:chgData name="reza kabir" userId="af3c95a13102d509" providerId="LiveId" clId="{88200EE4-F4B4-49E8-8126-B01E5FCCBE2D}" dt="2020-05-17T09:23:20.127" v="1215" actId="164"/>
          <ac:spMkLst>
            <pc:docMk/>
            <pc:sldMk cId="3438550451" sldId="660"/>
            <ac:spMk id="645" creationId="{D191C3CA-43A5-4801-8DF4-BF0C885ADDD7}"/>
          </ac:spMkLst>
        </pc:spChg>
        <pc:spChg chg="mod">
          <ac:chgData name="reza kabir" userId="af3c95a13102d509" providerId="LiveId" clId="{88200EE4-F4B4-49E8-8126-B01E5FCCBE2D}" dt="2020-05-17T09:23:20.127" v="1215" actId="164"/>
          <ac:spMkLst>
            <pc:docMk/>
            <pc:sldMk cId="3438550451" sldId="660"/>
            <ac:spMk id="646" creationId="{92550664-BE9B-4E4F-8EAC-2A157F8B8A4F}"/>
          </ac:spMkLst>
        </pc:spChg>
        <pc:spChg chg="mod">
          <ac:chgData name="reza kabir" userId="af3c95a13102d509" providerId="LiveId" clId="{88200EE4-F4B4-49E8-8126-B01E5FCCBE2D}" dt="2020-05-17T09:23:20.127" v="1215" actId="164"/>
          <ac:spMkLst>
            <pc:docMk/>
            <pc:sldMk cId="3438550451" sldId="660"/>
            <ac:spMk id="647" creationId="{463B175B-C5BF-4275-BD0A-878E9DD0F619}"/>
          </ac:spMkLst>
        </pc:spChg>
        <pc:spChg chg="mod">
          <ac:chgData name="reza kabir" userId="af3c95a13102d509" providerId="LiveId" clId="{88200EE4-F4B4-49E8-8126-B01E5FCCBE2D}" dt="2020-05-17T09:23:20.127" v="1215" actId="164"/>
          <ac:spMkLst>
            <pc:docMk/>
            <pc:sldMk cId="3438550451" sldId="660"/>
            <ac:spMk id="648" creationId="{AABAF50D-FFE9-4517-92A5-193395C08738}"/>
          </ac:spMkLst>
        </pc:spChg>
        <pc:spChg chg="mod">
          <ac:chgData name="reza kabir" userId="af3c95a13102d509" providerId="LiveId" clId="{88200EE4-F4B4-49E8-8126-B01E5FCCBE2D}" dt="2020-05-17T09:23:20.127" v="1215" actId="164"/>
          <ac:spMkLst>
            <pc:docMk/>
            <pc:sldMk cId="3438550451" sldId="660"/>
            <ac:spMk id="649" creationId="{A3B16704-2284-4890-A388-E49F885C5E2B}"/>
          </ac:spMkLst>
        </pc:spChg>
        <pc:spChg chg="mod">
          <ac:chgData name="reza kabir" userId="af3c95a13102d509" providerId="LiveId" clId="{88200EE4-F4B4-49E8-8126-B01E5FCCBE2D}" dt="2020-05-17T09:23:20.127" v="1215" actId="164"/>
          <ac:spMkLst>
            <pc:docMk/>
            <pc:sldMk cId="3438550451" sldId="660"/>
            <ac:spMk id="650" creationId="{462367BD-DD99-484E-B07B-7261779C8C58}"/>
          </ac:spMkLst>
        </pc:spChg>
        <pc:spChg chg="mod">
          <ac:chgData name="reza kabir" userId="af3c95a13102d509" providerId="LiveId" clId="{88200EE4-F4B4-49E8-8126-B01E5FCCBE2D}" dt="2020-05-17T09:23:20.127" v="1215" actId="164"/>
          <ac:spMkLst>
            <pc:docMk/>
            <pc:sldMk cId="3438550451" sldId="660"/>
            <ac:spMk id="651" creationId="{81BC7887-1B06-4328-9557-146F4928E17E}"/>
          </ac:spMkLst>
        </pc:spChg>
        <pc:spChg chg="mod">
          <ac:chgData name="reza kabir" userId="af3c95a13102d509" providerId="LiveId" clId="{88200EE4-F4B4-49E8-8126-B01E5FCCBE2D}" dt="2020-05-17T09:23:20.127" v="1215" actId="164"/>
          <ac:spMkLst>
            <pc:docMk/>
            <pc:sldMk cId="3438550451" sldId="660"/>
            <ac:spMk id="652" creationId="{839209E9-2D55-4D42-ACE8-BAEEAED5F044}"/>
          </ac:spMkLst>
        </pc:spChg>
        <pc:spChg chg="mod">
          <ac:chgData name="reza kabir" userId="af3c95a13102d509" providerId="LiveId" clId="{88200EE4-F4B4-49E8-8126-B01E5FCCBE2D}" dt="2020-05-17T09:23:20.127" v="1215" actId="164"/>
          <ac:spMkLst>
            <pc:docMk/>
            <pc:sldMk cId="3438550451" sldId="660"/>
            <ac:spMk id="653" creationId="{96950602-3C0E-4E2B-99F9-1531BA919B10}"/>
          </ac:spMkLst>
        </pc:spChg>
        <pc:spChg chg="mod">
          <ac:chgData name="reza kabir" userId="af3c95a13102d509" providerId="LiveId" clId="{88200EE4-F4B4-49E8-8126-B01E5FCCBE2D}" dt="2020-05-17T09:23:20.127" v="1215" actId="164"/>
          <ac:spMkLst>
            <pc:docMk/>
            <pc:sldMk cId="3438550451" sldId="660"/>
            <ac:spMk id="654" creationId="{6ABDFA4C-D2A3-4A62-89ED-B35DB427DE87}"/>
          </ac:spMkLst>
        </pc:spChg>
        <pc:spChg chg="mod">
          <ac:chgData name="reza kabir" userId="af3c95a13102d509" providerId="LiveId" clId="{88200EE4-F4B4-49E8-8126-B01E5FCCBE2D}" dt="2020-05-17T09:23:20.127" v="1215" actId="164"/>
          <ac:spMkLst>
            <pc:docMk/>
            <pc:sldMk cId="3438550451" sldId="660"/>
            <ac:spMk id="655" creationId="{5C543AAD-E35E-484F-B2AE-945B53442BE0}"/>
          </ac:spMkLst>
        </pc:spChg>
        <pc:spChg chg="mod">
          <ac:chgData name="reza kabir" userId="af3c95a13102d509" providerId="LiveId" clId="{88200EE4-F4B4-49E8-8126-B01E5FCCBE2D}" dt="2020-05-17T09:23:20.127" v="1215" actId="164"/>
          <ac:spMkLst>
            <pc:docMk/>
            <pc:sldMk cId="3438550451" sldId="660"/>
            <ac:spMk id="656" creationId="{4A05E886-D01E-4A64-9676-8C0DCABB8BB9}"/>
          </ac:spMkLst>
        </pc:spChg>
        <pc:spChg chg="mod">
          <ac:chgData name="reza kabir" userId="af3c95a13102d509" providerId="LiveId" clId="{88200EE4-F4B4-49E8-8126-B01E5FCCBE2D}" dt="2020-05-17T09:23:20.127" v="1215" actId="164"/>
          <ac:spMkLst>
            <pc:docMk/>
            <pc:sldMk cId="3438550451" sldId="660"/>
            <ac:spMk id="657" creationId="{CD0A1722-D7FA-4860-8A37-9171406009AB}"/>
          </ac:spMkLst>
        </pc:spChg>
        <pc:spChg chg="mod">
          <ac:chgData name="reza kabir" userId="af3c95a13102d509" providerId="LiveId" clId="{88200EE4-F4B4-49E8-8126-B01E5FCCBE2D}" dt="2020-05-17T09:23:20.127" v="1215" actId="164"/>
          <ac:spMkLst>
            <pc:docMk/>
            <pc:sldMk cId="3438550451" sldId="660"/>
            <ac:spMk id="658" creationId="{6AD55F8A-6765-45EF-982A-F2C383775C27}"/>
          </ac:spMkLst>
        </pc:spChg>
        <pc:spChg chg="mod">
          <ac:chgData name="reza kabir" userId="af3c95a13102d509" providerId="LiveId" clId="{88200EE4-F4B4-49E8-8126-B01E5FCCBE2D}" dt="2020-05-17T09:23:20.127" v="1215" actId="164"/>
          <ac:spMkLst>
            <pc:docMk/>
            <pc:sldMk cId="3438550451" sldId="660"/>
            <ac:spMk id="659" creationId="{3788F204-57EB-443A-8124-4B87698E9E53}"/>
          </ac:spMkLst>
        </pc:spChg>
        <pc:spChg chg="mod">
          <ac:chgData name="reza kabir" userId="af3c95a13102d509" providerId="LiveId" clId="{88200EE4-F4B4-49E8-8126-B01E5FCCBE2D}" dt="2020-05-17T09:23:20.127" v="1215" actId="164"/>
          <ac:spMkLst>
            <pc:docMk/>
            <pc:sldMk cId="3438550451" sldId="660"/>
            <ac:spMk id="660" creationId="{4195DAFB-878B-4A56-A3A1-8F396AE68BB0}"/>
          </ac:spMkLst>
        </pc:spChg>
        <pc:spChg chg="mod">
          <ac:chgData name="reza kabir" userId="af3c95a13102d509" providerId="LiveId" clId="{88200EE4-F4B4-49E8-8126-B01E5FCCBE2D}" dt="2020-05-17T09:23:20.127" v="1215" actId="164"/>
          <ac:spMkLst>
            <pc:docMk/>
            <pc:sldMk cId="3438550451" sldId="660"/>
            <ac:spMk id="661" creationId="{9412D0F9-32EF-467A-B5F6-794F182A0CAC}"/>
          </ac:spMkLst>
        </pc:spChg>
        <pc:spChg chg="mod">
          <ac:chgData name="reza kabir" userId="af3c95a13102d509" providerId="LiveId" clId="{88200EE4-F4B4-49E8-8126-B01E5FCCBE2D}" dt="2020-05-17T09:23:20.127" v="1215" actId="164"/>
          <ac:spMkLst>
            <pc:docMk/>
            <pc:sldMk cId="3438550451" sldId="660"/>
            <ac:spMk id="662" creationId="{166B5AFC-9B91-4159-B9CA-597874A1A9E2}"/>
          </ac:spMkLst>
        </pc:spChg>
        <pc:spChg chg="mod">
          <ac:chgData name="reza kabir" userId="af3c95a13102d509" providerId="LiveId" clId="{88200EE4-F4B4-49E8-8126-B01E5FCCBE2D}" dt="2020-05-17T09:23:20.127" v="1215" actId="164"/>
          <ac:spMkLst>
            <pc:docMk/>
            <pc:sldMk cId="3438550451" sldId="660"/>
            <ac:spMk id="663" creationId="{01718C0F-F8A1-4B29-8D5C-CB3848D08F85}"/>
          </ac:spMkLst>
        </pc:spChg>
        <pc:spChg chg="mod">
          <ac:chgData name="reza kabir" userId="af3c95a13102d509" providerId="LiveId" clId="{88200EE4-F4B4-49E8-8126-B01E5FCCBE2D}" dt="2020-05-17T09:23:20.127" v="1215" actId="164"/>
          <ac:spMkLst>
            <pc:docMk/>
            <pc:sldMk cId="3438550451" sldId="660"/>
            <ac:spMk id="664" creationId="{8BA604A2-C066-423A-9463-867AEAEC6327}"/>
          </ac:spMkLst>
        </pc:spChg>
        <pc:spChg chg="mod">
          <ac:chgData name="reza kabir" userId="af3c95a13102d509" providerId="LiveId" clId="{88200EE4-F4B4-49E8-8126-B01E5FCCBE2D}" dt="2020-05-17T09:23:20.127" v="1215" actId="164"/>
          <ac:spMkLst>
            <pc:docMk/>
            <pc:sldMk cId="3438550451" sldId="660"/>
            <ac:spMk id="665" creationId="{35080770-EA9C-4B8D-993C-1C32715638AF}"/>
          </ac:spMkLst>
        </pc:spChg>
        <pc:spChg chg="mod">
          <ac:chgData name="reza kabir" userId="af3c95a13102d509" providerId="LiveId" clId="{88200EE4-F4B4-49E8-8126-B01E5FCCBE2D}" dt="2020-05-17T09:23:20.127" v="1215" actId="164"/>
          <ac:spMkLst>
            <pc:docMk/>
            <pc:sldMk cId="3438550451" sldId="660"/>
            <ac:spMk id="666" creationId="{D2CC268D-D520-4A8E-B6A4-A73A63F720AF}"/>
          </ac:spMkLst>
        </pc:spChg>
        <pc:spChg chg="mod">
          <ac:chgData name="reza kabir" userId="af3c95a13102d509" providerId="LiveId" clId="{88200EE4-F4B4-49E8-8126-B01E5FCCBE2D}" dt="2020-05-17T09:23:20.127" v="1215" actId="164"/>
          <ac:spMkLst>
            <pc:docMk/>
            <pc:sldMk cId="3438550451" sldId="660"/>
            <ac:spMk id="667" creationId="{6A54961C-39D3-4C33-B43F-A0E1EDAC141F}"/>
          </ac:spMkLst>
        </pc:spChg>
        <pc:spChg chg="mod">
          <ac:chgData name="reza kabir" userId="af3c95a13102d509" providerId="LiveId" clId="{88200EE4-F4B4-49E8-8126-B01E5FCCBE2D}" dt="2020-05-17T09:23:20.127" v="1215" actId="164"/>
          <ac:spMkLst>
            <pc:docMk/>
            <pc:sldMk cId="3438550451" sldId="660"/>
            <ac:spMk id="668" creationId="{8C4672A4-3AC3-44E9-ACB1-D096142AB0EF}"/>
          </ac:spMkLst>
        </pc:spChg>
        <pc:spChg chg="mod">
          <ac:chgData name="reza kabir" userId="af3c95a13102d509" providerId="LiveId" clId="{88200EE4-F4B4-49E8-8126-B01E5FCCBE2D}" dt="2020-05-17T09:23:20.127" v="1215" actId="164"/>
          <ac:spMkLst>
            <pc:docMk/>
            <pc:sldMk cId="3438550451" sldId="660"/>
            <ac:spMk id="669" creationId="{46C23D4C-4B8A-4F5C-8694-AA81AACBF4E0}"/>
          </ac:spMkLst>
        </pc:spChg>
        <pc:spChg chg="mod">
          <ac:chgData name="reza kabir" userId="af3c95a13102d509" providerId="LiveId" clId="{88200EE4-F4B4-49E8-8126-B01E5FCCBE2D}" dt="2020-05-17T09:23:20.127" v="1215" actId="164"/>
          <ac:spMkLst>
            <pc:docMk/>
            <pc:sldMk cId="3438550451" sldId="660"/>
            <ac:spMk id="670" creationId="{0021D4DC-919A-4289-88EA-B5A67A2A2997}"/>
          </ac:spMkLst>
        </pc:spChg>
        <pc:spChg chg="mod">
          <ac:chgData name="reza kabir" userId="af3c95a13102d509" providerId="LiveId" clId="{88200EE4-F4B4-49E8-8126-B01E5FCCBE2D}" dt="2020-05-17T09:23:20.127" v="1215" actId="164"/>
          <ac:spMkLst>
            <pc:docMk/>
            <pc:sldMk cId="3438550451" sldId="660"/>
            <ac:spMk id="671" creationId="{62FE6B5E-FF4A-4147-96D3-17D61E23A0AF}"/>
          </ac:spMkLst>
        </pc:spChg>
        <pc:spChg chg="mod">
          <ac:chgData name="reza kabir" userId="af3c95a13102d509" providerId="LiveId" clId="{88200EE4-F4B4-49E8-8126-B01E5FCCBE2D}" dt="2020-05-17T09:23:20.127" v="1215" actId="164"/>
          <ac:spMkLst>
            <pc:docMk/>
            <pc:sldMk cId="3438550451" sldId="660"/>
            <ac:spMk id="672" creationId="{EE832D25-A1B5-48E3-AD92-1A201D4CD809}"/>
          </ac:spMkLst>
        </pc:spChg>
        <pc:spChg chg="mod">
          <ac:chgData name="reza kabir" userId="af3c95a13102d509" providerId="LiveId" clId="{88200EE4-F4B4-49E8-8126-B01E5FCCBE2D}" dt="2020-05-17T09:23:20.127" v="1215" actId="164"/>
          <ac:spMkLst>
            <pc:docMk/>
            <pc:sldMk cId="3438550451" sldId="660"/>
            <ac:spMk id="673" creationId="{84EE6FDD-2858-4CC7-97C6-C8F0F5C72253}"/>
          </ac:spMkLst>
        </pc:spChg>
        <pc:spChg chg="mod">
          <ac:chgData name="reza kabir" userId="af3c95a13102d509" providerId="LiveId" clId="{88200EE4-F4B4-49E8-8126-B01E5FCCBE2D}" dt="2020-05-17T09:23:20.127" v="1215" actId="164"/>
          <ac:spMkLst>
            <pc:docMk/>
            <pc:sldMk cId="3438550451" sldId="660"/>
            <ac:spMk id="674" creationId="{DC851587-595D-404E-B30F-7A6477C33661}"/>
          </ac:spMkLst>
        </pc:spChg>
        <pc:spChg chg="mod">
          <ac:chgData name="reza kabir" userId="af3c95a13102d509" providerId="LiveId" clId="{88200EE4-F4B4-49E8-8126-B01E5FCCBE2D}" dt="2020-05-17T09:23:20.127" v="1215" actId="164"/>
          <ac:spMkLst>
            <pc:docMk/>
            <pc:sldMk cId="3438550451" sldId="660"/>
            <ac:spMk id="675" creationId="{B67DDD81-DC42-45E9-A1B2-BBBF80B9611B}"/>
          </ac:spMkLst>
        </pc:spChg>
        <pc:spChg chg="mod">
          <ac:chgData name="reza kabir" userId="af3c95a13102d509" providerId="LiveId" clId="{88200EE4-F4B4-49E8-8126-B01E5FCCBE2D}" dt="2020-05-17T09:23:20.127" v="1215" actId="164"/>
          <ac:spMkLst>
            <pc:docMk/>
            <pc:sldMk cId="3438550451" sldId="660"/>
            <ac:spMk id="676" creationId="{4D009F97-9A6E-4833-826F-FE75F6043A70}"/>
          </ac:spMkLst>
        </pc:spChg>
        <pc:spChg chg="mod">
          <ac:chgData name="reza kabir" userId="af3c95a13102d509" providerId="LiveId" clId="{88200EE4-F4B4-49E8-8126-B01E5FCCBE2D}" dt="2020-05-17T09:23:20.127" v="1215" actId="164"/>
          <ac:spMkLst>
            <pc:docMk/>
            <pc:sldMk cId="3438550451" sldId="660"/>
            <ac:spMk id="677" creationId="{A8AAA14D-C6E8-442B-977D-9DF8CB2158EA}"/>
          </ac:spMkLst>
        </pc:spChg>
        <pc:spChg chg="mod">
          <ac:chgData name="reza kabir" userId="af3c95a13102d509" providerId="LiveId" clId="{88200EE4-F4B4-49E8-8126-B01E5FCCBE2D}" dt="2020-05-17T09:23:20.127" v="1215" actId="164"/>
          <ac:spMkLst>
            <pc:docMk/>
            <pc:sldMk cId="3438550451" sldId="660"/>
            <ac:spMk id="678" creationId="{451FDF02-4B3E-4AED-AC76-86BC3AA27D27}"/>
          </ac:spMkLst>
        </pc:spChg>
        <pc:spChg chg="mod">
          <ac:chgData name="reza kabir" userId="af3c95a13102d509" providerId="LiveId" clId="{88200EE4-F4B4-49E8-8126-B01E5FCCBE2D}" dt="2020-05-17T09:23:20.127" v="1215" actId="164"/>
          <ac:spMkLst>
            <pc:docMk/>
            <pc:sldMk cId="3438550451" sldId="660"/>
            <ac:spMk id="679" creationId="{5CF26A3A-C508-457B-B6F1-161E64E66C0B}"/>
          </ac:spMkLst>
        </pc:spChg>
        <pc:spChg chg="mod">
          <ac:chgData name="reza kabir" userId="af3c95a13102d509" providerId="LiveId" clId="{88200EE4-F4B4-49E8-8126-B01E5FCCBE2D}" dt="2020-05-17T09:23:20.127" v="1215" actId="164"/>
          <ac:spMkLst>
            <pc:docMk/>
            <pc:sldMk cId="3438550451" sldId="660"/>
            <ac:spMk id="680" creationId="{CA7DD2E2-EC7D-4599-AB5C-597D963A1DAC}"/>
          </ac:spMkLst>
        </pc:spChg>
        <pc:spChg chg="mod">
          <ac:chgData name="reza kabir" userId="af3c95a13102d509" providerId="LiveId" clId="{88200EE4-F4B4-49E8-8126-B01E5FCCBE2D}" dt="2020-05-17T09:23:20.127" v="1215" actId="164"/>
          <ac:spMkLst>
            <pc:docMk/>
            <pc:sldMk cId="3438550451" sldId="660"/>
            <ac:spMk id="681" creationId="{92BC85F7-02D1-4BD6-918A-079E90225FE8}"/>
          </ac:spMkLst>
        </pc:spChg>
        <pc:spChg chg="mod">
          <ac:chgData name="reza kabir" userId="af3c95a13102d509" providerId="LiveId" clId="{88200EE4-F4B4-49E8-8126-B01E5FCCBE2D}" dt="2020-05-17T09:23:20.127" v="1215" actId="164"/>
          <ac:spMkLst>
            <pc:docMk/>
            <pc:sldMk cId="3438550451" sldId="660"/>
            <ac:spMk id="682" creationId="{6E67D034-1D26-4F3F-BAD1-5CF522B61046}"/>
          </ac:spMkLst>
        </pc:spChg>
        <pc:spChg chg="mod">
          <ac:chgData name="reza kabir" userId="af3c95a13102d509" providerId="LiveId" clId="{88200EE4-F4B4-49E8-8126-B01E5FCCBE2D}" dt="2020-05-17T09:23:20.127" v="1215" actId="164"/>
          <ac:spMkLst>
            <pc:docMk/>
            <pc:sldMk cId="3438550451" sldId="660"/>
            <ac:spMk id="683" creationId="{552DA989-B451-46E2-A1FA-88F0B6CF9500}"/>
          </ac:spMkLst>
        </pc:spChg>
        <pc:spChg chg="mod">
          <ac:chgData name="reza kabir" userId="af3c95a13102d509" providerId="LiveId" clId="{88200EE4-F4B4-49E8-8126-B01E5FCCBE2D}" dt="2020-05-17T09:23:20.127" v="1215" actId="164"/>
          <ac:spMkLst>
            <pc:docMk/>
            <pc:sldMk cId="3438550451" sldId="660"/>
            <ac:spMk id="684" creationId="{01F6447C-FB38-4AF1-AFD8-2E2CEDF553C3}"/>
          </ac:spMkLst>
        </pc:spChg>
        <pc:spChg chg="mod">
          <ac:chgData name="reza kabir" userId="af3c95a13102d509" providerId="LiveId" clId="{88200EE4-F4B4-49E8-8126-B01E5FCCBE2D}" dt="2020-05-17T09:23:20.127" v="1215" actId="164"/>
          <ac:spMkLst>
            <pc:docMk/>
            <pc:sldMk cId="3438550451" sldId="660"/>
            <ac:spMk id="685" creationId="{D649B02D-3EB6-437C-9372-80CC20B3B6AD}"/>
          </ac:spMkLst>
        </pc:spChg>
        <pc:spChg chg="mod">
          <ac:chgData name="reza kabir" userId="af3c95a13102d509" providerId="LiveId" clId="{88200EE4-F4B4-49E8-8126-B01E5FCCBE2D}" dt="2020-05-17T09:23:20.127" v="1215" actId="164"/>
          <ac:spMkLst>
            <pc:docMk/>
            <pc:sldMk cId="3438550451" sldId="660"/>
            <ac:spMk id="686" creationId="{0CD667F2-902E-4309-B1BC-F23997453DDC}"/>
          </ac:spMkLst>
        </pc:spChg>
        <pc:spChg chg="mod">
          <ac:chgData name="reza kabir" userId="af3c95a13102d509" providerId="LiveId" clId="{88200EE4-F4B4-49E8-8126-B01E5FCCBE2D}" dt="2020-05-17T09:23:20.127" v="1215" actId="164"/>
          <ac:spMkLst>
            <pc:docMk/>
            <pc:sldMk cId="3438550451" sldId="660"/>
            <ac:spMk id="687" creationId="{6D100E3B-A9D9-47C1-B149-AB1B9F6283BF}"/>
          </ac:spMkLst>
        </pc:spChg>
        <pc:spChg chg="mod">
          <ac:chgData name="reza kabir" userId="af3c95a13102d509" providerId="LiveId" clId="{88200EE4-F4B4-49E8-8126-B01E5FCCBE2D}" dt="2020-05-17T09:23:20.127" v="1215" actId="164"/>
          <ac:spMkLst>
            <pc:docMk/>
            <pc:sldMk cId="3438550451" sldId="660"/>
            <ac:spMk id="688" creationId="{3FEFE231-6B4A-4E86-8A26-49C065963A5E}"/>
          </ac:spMkLst>
        </pc:spChg>
        <pc:spChg chg="mod">
          <ac:chgData name="reza kabir" userId="af3c95a13102d509" providerId="LiveId" clId="{88200EE4-F4B4-49E8-8126-B01E5FCCBE2D}" dt="2020-05-17T09:23:20.127" v="1215" actId="164"/>
          <ac:spMkLst>
            <pc:docMk/>
            <pc:sldMk cId="3438550451" sldId="660"/>
            <ac:spMk id="689" creationId="{E48F85B9-D121-4EC1-8761-1ED100C6F7AB}"/>
          </ac:spMkLst>
        </pc:spChg>
        <pc:spChg chg="mod">
          <ac:chgData name="reza kabir" userId="af3c95a13102d509" providerId="LiveId" clId="{88200EE4-F4B4-49E8-8126-B01E5FCCBE2D}" dt="2020-05-17T09:23:20.127" v="1215" actId="164"/>
          <ac:spMkLst>
            <pc:docMk/>
            <pc:sldMk cId="3438550451" sldId="660"/>
            <ac:spMk id="690" creationId="{768B0C1E-77C3-4390-949A-9AB515B2E94A}"/>
          </ac:spMkLst>
        </pc:spChg>
        <pc:spChg chg="mod">
          <ac:chgData name="reza kabir" userId="af3c95a13102d509" providerId="LiveId" clId="{88200EE4-F4B4-49E8-8126-B01E5FCCBE2D}" dt="2020-05-17T09:23:20.127" v="1215" actId="164"/>
          <ac:spMkLst>
            <pc:docMk/>
            <pc:sldMk cId="3438550451" sldId="660"/>
            <ac:spMk id="691" creationId="{67882E8F-CDD4-4AF8-8983-D0BD35A804CA}"/>
          </ac:spMkLst>
        </pc:spChg>
        <pc:spChg chg="mod">
          <ac:chgData name="reza kabir" userId="af3c95a13102d509" providerId="LiveId" clId="{88200EE4-F4B4-49E8-8126-B01E5FCCBE2D}" dt="2020-05-17T09:23:20.127" v="1215" actId="164"/>
          <ac:spMkLst>
            <pc:docMk/>
            <pc:sldMk cId="3438550451" sldId="660"/>
            <ac:spMk id="692" creationId="{23657F00-03C6-4211-A73B-F5965AB2FB32}"/>
          </ac:spMkLst>
        </pc:spChg>
        <pc:spChg chg="mod">
          <ac:chgData name="reza kabir" userId="af3c95a13102d509" providerId="LiveId" clId="{88200EE4-F4B4-49E8-8126-B01E5FCCBE2D}" dt="2020-05-17T09:23:20.127" v="1215" actId="164"/>
          <ac:spMkLst>
            <pc:docMk/>
            <pc:sldMk cId="3438550451" sldId="660"/>
            <ac:spMk id="693" creationId="{22866C22-F846-44FA-BF0E-3907E2047776}"/>
          </ac:spMkLst>
        </pc:spChg>
        <pc:spChg chg="mod">
          <ac:chgData name="reza kabir" userId="af3c95a13102d509" providerId="LiveId" clId="{88200EE4-F4B4-49E8-8126-B01E5FCCBE2D}" dt="2020-05-17T09:23:20.127" v="1215" actId="164"/>
          <ac:spMkLst>
            <pc:docMk/>
            <pc:sldMk cId="3438550451" sldId="660"/>
            <ac:spMk id="694" creationId="{A3182956-795B-4E55-BAB0-95ECBEE7F7D6}"/>
          </ac:spMkLst>
        </pc:spChg>
        <pc:spChg chg="mod">
          <ac:chgData name="reza kabir" userId="af3c95a13102d509" providerId="LiveId" clId="{88200EE4-F4B4-49E8-8126-B01E5FCCBE2D}" dt="2020-05-17T09:23:20.127" v="1215" actId="164"/>
          <ac:spMkLst>
            <pc:docMk/>
            <pc:sldMk cId="3438550451" sldId="660"/>
            <ac:spMk id="695" creationId="{2059CFA2-6AEE-4D55-8ED0-C6497420158B}"/>
          </ac:spMkLst>
        </pc:spChg>
        <pc:spChg chg="mod">
          <ac:chgData name="reza kabir" userId="af3c95a13102d509" providerId="LiveId" clId="{88200EE4-F4B4-49E8-8126-B01E5FCCBE2D}" dt="2020-05-17T09:23:20.127" v="1215" actId="164"/>
          <ac:spMkLst>
            <pc:docMk/>
            <pc:sldMk cId="3438550451" sldId="660"/>
            <ac:spMk id="696" creationId="{54731C77-07C9-4888-A706-2D8CCF3961FA}"/>
          </ac:spMkLst>
        </pc:spChg>
        <pc:spChg chg="mod">
          <ac:chgData name="reza kabir" userId="af3c95a13102d509" providerId="LiveId" clId="{88200EE4-F4B4-49E8-8126-B01E5FCCBE2D}" dt="2020-05-17T09:23:20.127" v="1215" actId="164"/>
          <ac:spMkLst>
            <pc:docMk/>
            <pc:sldMk cId="3438550451" sldId="660"/>
            <ac:spMk id="697" creationId="{4673468A-312F-40F9-AF4A-E74E9AC1755E}"/>
          </ac:spMkLst>
        </pc:spChg>
        <pc:spChg chg="mod">
          <ac:chgData name="reza kabir" userId="af3c95a13102d509" providerId="LiveId" clId="{88200EE4-F4B4-49E8-8126-B01E5FCCBE2D}" dt="2020-05-17T09:23:20.127" v="1215" actId="164"/>
          <ac:spMkLst>
            <pc:docMk/>
            <pc:sldMk cId="3438550451" sldId="660"/>
            <ac:spMk id="698" creationId="{66BC2E9B-3B00-4A32-89D5-A7A8204FBC47}"/>
          </ac:spMkLst>
        </pc:spChg>
        <pc:spChg chg="mod">
          <ac:chgData name="reza kabir" userId="af3c95a13102d509" providerId="LiveId" clId="{88200EE4-F4B4-49E8-8126-B01E5FCCBE2D}" dt="2020-05-17T09:23:20.127" v="1215" actId="164"/>
          <ac:spMkLst>
            <pc:docMk/>
            <pc:sldMk cId="3438550451" sldId="660"/>
            <ac:spMk id="699" creationId="{31BE609C-8EAC-4AB6-A48D-026BF74012BC}"/>
          </ac:spMkLst>
        </pc:spChg>
        <pc:spChg chg="mod">
          <ac:chgData name="reza kabir" userId="af3c95a13102d509" providerId="LiveId" clId="{88200EE4-F4B4-49E8-8126-B01E5FCCBE2D}" dt="2020-05-17T09:23:20.127" v="1215" actId="164"/>
          <ac:spMkLst>
            <pc:docMk/>
            <pc:sldMk cId="3438550451" sldId="660"/>
            <ac:spMk id="700" creationId="{D716C855-522F-48B2-A57C-B0033A199DDB}"/>
          </ac:spMkLst>
        </pc:spChg>
        <pc:spChg chg="mod">
          <ac:chgData name="reza kabir" userId="af3c95a13102d509" providerId="LiveId" clId="{88200EE4-F4B4-49E8-8126-B01E5FCCBE2D}" dt="2020-05-17T09:23:20.127" v="1215" actId="164"/>
          <ac:spMkLst>
            <pc:docMk/>
            <pc:sldMk cId="3438550451" sldId="660"/>
            <ac:spMk id="701" creationId="{B77DE1BE-DFB5-4EA7-94D7-EFA56D5E5393}"/>
          </ac:spMkLst>
        </pc:spChg>
        <pc:spChg chg="mod">
          <ac:chgData name="reza kabir" userId="af3c95a13102d509" providerId="LiveId" clId="{88200EE4-F4B4-49E8-8126-B01E5FCCBE2D}" dt="2020-05-17T09:23:20.127" v="1215" actId="164"/>
          <ac:spMkLst>
            <pc:docMk/>
            <pc:sldMk cId="3438550451" sldId="660"/>
            <ac:spMk id="702" creationId="{1978FE06-F5D4-470F-BC2C-CC21F38BA823}"/>
          </ac:spMkLst>
        </pc:spChg>
        <pc:spChg chg="mod">
          <ac:chgData name="reza kabir" userId="af3c95a13102d509" providerId="LiveId" clId="{88200EE4-F4B4-49E8-8126-B01E5FCCBE2D}" dt="2020-05-17T09:23:20.127" v="1215" actId="164"/>
          <ac:spMkLst>
            <pc:docMk/>
            <pc:sldMk cId="3438550451" sldId="660"/>
            <ac:spMk id="703" creationId="{422B4CE9-ED95-4B5C-9ACF-805D29BF7537}"/>
          </ac:spMkLst>
        </pc:spChg>
        <pc:spChg chg="mod">
          <ac:chgData name="reza kabir" userId="af3c95a13102d509" providerId="LiveId" clId="{88200EE4-F4B4-49E8-8126-B01E5FCCBE2D}" dt="2020-05-17T09:23:20.127" v="1215" actId="164"/>
          <ac:spMkLst>
            <pc:docMk/>
            <pc:sldMk cId="3438550451" sldId="660"/>
            <ac:spMk id="704" creationId="{E158E401-BA59-4471-8B02-83BA61DE126B}"/>
          </ac:spMkLst>
        </pc:spChg>
        <pc:spChg chg="mod">
          <ac:chgData name="reza kabir" userId="af3c95a13102d509" providerId="LiveId" clId="{88200EE4-F4B4-49E8-8126-B01E5FCCBE2D}" dt="2020-05-17T09:23:20.127" v="1215" actId="164"/>
          <ac:spMkLst>
            <pc:docMk/>
            <pc:sldMk cId="3438550451" sldId="660"/>
            <ac:spMk id="705" creationId="{33F4A80B-0E82-43FC-8E75-E6CB1C9FF0F5}"/>
          </ac:spMkLst>
        </pc:spChg>
        <pc:spChg chg="mod">
          <ac:chgData name="reza kabir" userId="af3c95a13102d509" providerId="LiveId" clId="{88200EE4-F4B4-49E8-8126-B01E5FCCBE2D}" dt="2020-05-17T09:23:20.127" v="1215" actId="164"/>
          <ac:spMkLst>
            <pc:docMk/>
            <pc:sldMk cId="3438550451" sldId="660"/>
            <ac:spMk id="706" creationId="{E6EB3A7E-5CDE-4AAD-8ABB-DA5BD74929DC}"/>
          </ac:spMkLst>
        </pc:spChg>
        <pc:spChg chg="mod">
          <ac:chgData name="reza kabir" userId="af3c95a13102d509" providerId="LiveId" clId="{88200EE4-F4B4-49E8-8126-B01E5FCCBE2D}" dt="2020-05-17T09:23:20.127" v="1215" actId="164"/>
          <ac:spMkLst>
            <pc:docMk/>
            <pc:sldMk cId="3438550451" sldId="660"/>
            <ac:spMk id="707" creationId="{D4E978BC-554A-4593-8E51-8586B197F50B}"/>
          </ac:spMkLst>
        </pc:spChg>
        <pc:spChg chg="mod">
          <ac:chgData name="reza kabir" userId="af3c95a13102d509" providerId="LiveId" clId="{88200EE4-F4B4-49E8-8126-B01E5FCCBE2D}" dt="2020-05-17T09:23:20.127" v="1215" actId="164"/>
          <ac:spMkLst>
            <pc:docMk/>
            <pc:sldMk cId="3438550451" sldId="660"/>
            <ac:spMk id="708" creationId="{91ECF29F-2E70-421E-B8DD-C8A00729F204}"/>
          </ac:spMkLst>
        </pc:spChg>
        <pc:spChg chg="mod">
          <ac:chgData name="reza kabir" userId="af3c95a13102d509" providerId="LiveId" clId="{88200EE4-F4B4-49E8-8126-B01E5FCCBE2D}" dt="2020-05-17T09:23:20.127" v="1215" actId="164"/>
          <ac:spMkLst>
            <pc:docMk/>
            <pc:sldMk cId="3438550451" sldId="660"/>
            <ac:spMk id="709" creationId="{AAD34AB3-ADDD-471A-B65F-958D62E19206}"/>
          </ac:spMkLst>
        </pc:spChg>
        <pc:spChg chg="mod">
          <ac:chgData name="reza kabir" userId="af3c95a13102d509" providerId="LiveId" clId="{88200EE4-F4B4-49E8-8126-B01E5FCCBE2D}" dt="2020-05-17T09:23:20.127" v="1215" actId="164"/>
          <ac:spMkLst>
            <pc:docMk/>
            <pc:sldMk cId="3438550451" sldId="660"/>
            <ac:spMk id="710" creationId="{A5248829-92E2-4A80-B45F-DE9EA38ACB51}"/>
          </ac:spMkLst>
        </pc:spChg>
        <pc:spChg chg="mod">
          <ac:chgData name="reza kabir" userId="af3c95a13102d509" providerId="LiveId" clId="{88200EE4-F4B4-49E8-8126-B01E5FCCBE2D}" dt="2020-05-17T09:23:20.127" v="1215" actId="164"/>
          <ac:spMkLst>
            <pc:docMk/>
            <pc:sldMk cId="3438550451" sldId="660"/>
            <ac:spMk id="711" creationId="{6BFEC19B-B073-4361-8A38-9CDB621D12F3}"/>
          </ac:spMkLst>
        </pc:spChg>
        <pc:spChg chg="mod">
          <ac:chgData name="reza kabir" userId="af3c95a13102d509" providerId="LiveId" clId="{88200EE4-F4B4-49E8-8126-B01E5FCCBE2D}" dt="2020-05-17T09:23:20.127" v="1215" actId="164"/>
          <ac:spMkLst>
            <pc:docMk/>
            <pc:sldMk cId="3438550451" sldId="660"/>
            <ac:spMk id="712" creationId="{B2094096-C950-4A3D-88C2-54B03D39C6B9}"/>
          </ac:spMkLst>
        </pc:spChg>
        <pc:spChg chg="mod">
          <ac:chgData name="reza kabir" userId="af3c95a13102d509" providerId="LiveId" clId="{88200EE4-F4B4-49E8-8126-B01E5FCCBE2D}" dt="2020-05-17T09:23:20.127" v="1215" actId="164"/>
          <ac:spMkLst>
            <pc:docMk/>
            <pc:sldMk cId="3438550451" sldId="660"/>
            <ac:spMk id="713" creationId="{A26F5E65-B7AA-4048-92A8-3A2C1F1616C0}"/>
          </ac:spMkLst>
        </pc:spChg>
        <pc:spChg chg="mod">
          <ac:chgData name="reza kabir" userId="af3c95a13102d509" providerId="LiveId" clId="{88200EE4-F4B4-49E8-8126-B01E5FCCBE2D}" dt="2020-05-17T09:23:20.127" v="1215" actId="164"/>
          <ac:spMkLst>
            <pc:docMk/>
            <pc:sldMk cId="3438550451" sldId="660"/>
            <ac:spMk id="714" creationId="{08DF07F6-D5B2-4AC1-91FD-CD492EDCECA3}"/>
          </ac:spMkLst>
        </pc:spChg>
        <pc:spChg chg="mod">
          <ac:chgData name="reza kabir" userId="af3c95a13102d509" providerId="LiveId" clId="{88200EE4-F4B4-49E8-8126-B01E5FCCBE2D}" dt="2020-05-17T09:23:20.127" v="1215" actId="164"/>
          <ac:spMkLst>
            <pc:docMk/>
            <pc:sldMk cId="3438550451" sldId="660"/>
            <ac:spMk id="715" creationId="{F1DCA6EA-F64C-447A-99A9-7712F7DBB295}"/>
          </ac:spMkLst>
        </pc:spChg>
        <pc:spChg chg="mod">
          <ac:chgData name="reza kabir" userId="af3c95a13102d509" providerId="LiveId" clId="{88200EE4-F4B4-49E8-8126-B01E5FCCBE2D}" dt="2020-05-17T09:23:20.127" v="1215" actId="164"/>
          <ac:spMkLst>
            <pc:docMk/>
            <pc:sldMk cId="3438550451" sldId="660"/>
            <ac:spMk id="716" creationId="{FB2956DE-00EC-451B-BF2A-FA8C00C79C96}"/>
          </ac:spMkLst>
        </pc:spChg>
        <pc:spChg chg="mod">
          <ac:chgData name="reza kabir" userId="af3c95a13102d509" providerId="LiveId" clId="{88200EE4-F4B4-49E8-8126-B01E5FCCBE2D}" dt="2020-05-17T09:23:20.127" v="1215" actId="164"/>
          <ac:spMkLst>
            <pc:docMk/>
            <pc:sldMk cId="3438550451" sldId="660"/>
            <ac:spMk id="717" creationId="{9F25E811-7F83-4FEE-8C20-A29012832EB1}"/>
          </ac:spMkLst>
        </pc:spChg>
        <pc:spChg chg="mod">
          <ac:chgData name="reza kabir" userId="af3c95a13102d509" providerId="LiveId" clId="{88200EE4-F4B4-49E8-8126-B01E5FCCBE2D}" dt="2020-05-17T09:23:20.127" v="1215" actId="164"/>
          <ac:spMkLst>
            <pc:docMk/>
            <pc:sldMk cId="3438550451" sldId="660"/>
            <ac:spMk id="718" creationId="{B9524347-B70B-44ED-82CB-445B7F6F8A70}"/>
          </ac:spMkLst>
        </pc:spChg>
        <pc:spChg chg="mod">
          <ac:chgData name="reza kabir" userId="af3c95a13102d509" providerId="LiveId" clId="{88200EE4-F4B4-49E8-8126-B01E5FCCBE2D}" dt="2020-05-17T09:23:20.127" v="1215" actId="164"/>
          <ac:spMkLst>
            <pc:docMk/>
            <pc:sldMk cId="3438550451" sldId="660"/>
            <ac:spMk id="719" creationId="{5F5B5AFC-69C5-4E6C-8355-4C1862D2ECBA}"/>
          </ac:spMkLst>
        </pc:spChg>
        <pc:spChg chg="mod">
          <ac:chgData name="reza kabir" userId="af3c95a13102d509" providerId="LiveId" clId="{88200EE4-F4B4-49E8-8126-B01E5FCCBE2D}" dt="2020-05-17T09:23:20.127" v="1215" actId="164"/>
          <ac:spMkLst>
            <pc:docMk/>
            <pc:sldMk cId="3438550451" sldId="660"/>
            <ac:spMk id="720" creationId="{A125397B-006B-49C8-9F85-247A77C29D01}"/>
          </ac:spMkLst>
        </pc:spChg>
        <pc:spChg chg="mod">
          <ac:chgData name="reza kabir" userId="af3c95a13102d509" providerId="LiveId" clId="{88200EE4-F4B4-49E8-8126-B01E5FCCBE2D}" dt="2020-05-17T09:23:20.127" v="1215" actId="164"/>
          <ac:spMkLst>
            <pc:docMk/>
            <pc:sldMk cId="3438550451" sldId="660"/>
            <ac:spMk id="721" creationId="{92BC2866-9353-4DAE-B1BD-4D14B40A2C85}"/>
          </ac:spMkLst>
        </pc:spChg>
        <pc:spChg chg="mod">
          <ac:chgData name="reza kabir" userId="af3c95a13102d509" providerId="LiveId" clId="{88200EE4-F4B4-49E8-8126-B01E5FCCBE2D}" dt="2020-05-17T09:23:20.127" v="1215" actId="164"/>
          <ac:spMkLst>
            <pc:docMk/>
            <pc:sldMk cId="3438550451" sldId="660"/>
            <ac:spMk id="722" creationId="{E67A2D9F-D1FD-4176-9D23-312F06646244}"/>
          </ac:spMkLst>
        </pc:spChg>
        <pc:spChg chg="mod">
          <ac:chgData name="reza kabir" userId="af3c95a13102d509" providerId="LiveId" clId="{88200EE4-F4B4-49E8-8126-B01E5FCCBE2D}" dt="2020-05-17T09:23:20.127" v="1215" actId="164"/>
          <ac:spMkLst>
            <pc:docMk/>
            <pc:sldMk cId="3438550451" sldId="660"/>
            <ac:spMk id="723" creationId="{E0BB721E-F006-4AB2-8CAF-57D81463E2D5}"/>
          </ac:spMkLst>
        </pc:spChg>
        <pc:spChg chg="mod">
          <ac:chgData name="reza kabir" userId="af3c95a13102d509" providerId="LiveId" clId="{88200EE4-F4B4-49E8-8126-B01E5FCCBE2D}" dt="2020-05-17T09:23:20.127" v="1215" actId="164"/>
          <ac:spMkLst>
            <pc:docMk/>
            <pc:sldMk cId="3438550451" sldId="660"/>
            <ac:spMk id="724" creationId="{7AD1FDAF-E72F-4C5F-B320-530F29B1C586}"/>
          </ac:spMkLst>
        </pc:spChg>
        <pc:spChg chg="mod">
          <ac:chgData name="reza kabir" userId="af3c95a13102d509" providerId="LiveId" clId="{88200EE4-F4B4-49E8-8126-B01E5FCCBE2D}" dt="2020-05-17T09:23:20.127" v="1215" actId="164"/>
          <ac:spMkLst>
            <pc:docMk/>
            <pc:sldMk cId="3438550451" sldId="660"/>
            <ac:spMk id="725" creationId="{37A3DDF1-7EA8-4166-B328-788E6413091C}"/>
          </ac:spMkLst>
        </pc:spChg>
        <pc:spChg chg="mod">
          <ac:chgData name="reza kabir" userId="af3c95a13102d509" providerId="LiveId" clId="{88200EE4-F4B4-49E8-8126-B01E5FCCBE2D}" dt="2020-05-17T09:23:20.127" v="1215" actId="164"/>
          <ac:spMkLst>
            <pc:docMk/>
            <pc:sldMk cId="3438550451" sldId="660"/>
            <ac:spMk id="726" creationId="{F4F27B72-B2CE-4623-A5C9-92DD9F3E4F8D}"/>
          </ac:spMkLst>
        </pc:spChg>
        <pc:spChg chg="mod">
          <ac:chgData name="reza kabir" userId="af3c95a13102d509" providerId="LiveId" clId="{88200EE4-F4B4-49E8-8126-B01E5FCCBE2D}" dt="2020-05-17T09:23:20.127" v="1215" actId="164"/>
          <ac:spMkLst>
            <pc:docMk/>
            <pc:sldMk cId="3438550451" sldId="660"/>
            <ac:spMk id="727" creationId="{19467F81-EB3B-4EA7-83E6-4796DD933C8A}"/>
          </ac:spMkLst>
        </pc:spChg>
        <pc:spChg chg="mod">
          <ac:chgData name="reza kabir" userId="af3c95a13102d509" providerId="LiveId" clId="{88200EE4-F4B4-49E8-8126-B01E5FCCBE2D}" dt="2020-05-17T09:23:20.127" v="1215" actId="164"/>
          <ac:spMkLst>
            <pc:docMk/>
            <pc:sldMk cId="3438550451" sldId="660"/>
            <ac:spMk id="728" creationId="{8B260044-BBDA-49B3-AE1A-D7D479463F53}"/>
          </ac:spMkLst>
        </pc:spChg>
        <pc:spChg chg="mod">
          <ac:chgData name="reza kabir" userId="af3c95a13102d509" providerId="LiveId" clId="{88200EE4-F4B4-49E8-8126-B01E5FCCBE2D}" dt="2020-05-17T09:23:20.127" v="1215" actId="164"/>
          <ac:spMkLst>
            <pc:docMk/>
            <pc:sldMk cId="3438550451" sldId="660"/>
            <ac:spMk id="729" creationId="{5691336D-92C9-456C-B6DD-2AD9E4BBCC4D}"/>
          </ac:spMkLst>
        </pc:spChg>
        <pc:spChg chg="mod">
          <ac:chgData name="reza kabir" userId="af3c95a13102d509" providerId="LiveId" clId="{88200EE4-F4B4-49E8-8126-B01E5FCCBE2D}" dt="2020-05-17T09:23:20.127" v="1215" actId="164"/>
          <ac:spMkLst>
            <pc:docMk/>
            <pc:sldMk cId="3438550451" sldId="660"/>
            <ac:spMk id="730" creationId="{0CBA77F1-20E3-450C-8853-6EE5DF292188}"/>
          </ac:spMkLst>
        </pc:spChg>
        <pc:spChg chg="mod">
          <ac:chgData name="reza kabir" userId="af3c95a13102d509" providerId="LiveId" clId="{88200EE4-F4B4-49E8-8126-B01E5FCCBE2D}" dt="2020-05-17T09:23:20.127" v="1215" actId="164"/>
          <ac:spMkLst>
            <pc:docMk/>
            <pc:sldMk cId="3438550451" sldId="660"/>
            <ac:spMk id="731" creationId="{D8B48AC2-9099-488C-88B4-AC090FF91A8F}"/>
          </ac:spMkLst>
        </pc:spChg>
        <pc:spChg chg="mod">
          <ac:chgData name="reza kabir" userId="af3c95a13102d509" providerId="LiveId" clId="{88200EE4-F4B4-49E8-8126-B01E5FCCBE2D}" dt="2020-05-17T09:23:20.127" v="1215" actId="164"/>
          <ac:spMkLst>
            <pc:docMk/>
            <pc:sldMk cId="3438550451" sldId="660"/>
            <ac:spMk id="732" creationId="{FD40C76D-C1B4-4A4E-A324-53E81A488D3E}"/>
          </ac:spMkLst>
        </pc:spChg>
        <pc:spChg chg="mod">
          <ac:chgData name="reza kabir" userId="af3c95a13102d509" providerId="LiveId" clId="{88200EE4-F4B4-49E8-8126-B01E5FCCBE2D}" dt="2020-05-17T09:23:20.127" v="1215" actId="164"/>
          <ac:spMkLst>
            <pc:docMk/>
            <pc:sldMk cId="3438550451" sldId="660"/>
            <ac:spMk id="733" creationId="{10F5245C-B69C-45F5-ABCC-6B5CD356C206}"/>
          </ac:spMkLst>
        </pc:spChg>
        <pc:spChg chg="mod">
          <ac:chgData name="reza kabir" userId="af3c95a13102d509" providerId="LiveId" clId="{88200EE4-F4B4-49E8-8126-B01E5FCCBE2D}" dt="2020-05-17T09:23:20.127" v="1215" actId="164"/>
          <ac:spMkLst>
            <pc:docMk/>
            <pc:sldMk cId="3438550451" sldId="660"/>
            <ac:spMk id="734" creationId="{E9777087-AFC9-40D7-840D-0899D92AE70D}"/>
          </ac:spMkLst>
        </pc:spChg>
        <pc:spChg chg="mod">
          <ac:chgData name="reza kabir" userId="af3c95a13102d509" providerId="LiveId" clId="{88200EE4-F4B4-49E8-8126-B01E5FCCBE2D}" dt="2020-05-17T09:23:20.127" v="1215" actId="164"/>
          <ac:spMkLst>
            <pc:docMk/>
            <pc:sldMk cId="3438550451" sldId="660"/>
            <ac:spMk id="735" creationId="{5D5FD058-06F5-449E-B852-3BB153F2AE36}"/>
          </ac:spMkLst>
        </pc:spChg>
        <pc:spChg chg="mod">
          <ac:chgData name="reza kabir" userId="af3c95a13102d509" providerId="LiveId" clId="{88200EE4-F4B4-49E8-8126-B01E5FCCBE2D}" dt="2020-05-17T09:23:20.127" v="1215" actId="164"/>
          <ac:spMkLst>
            <pc:docMk/>
            <pc:sldMk cId="3438550451" sldId="660"/>
            <ac:spMk id="736" creationId="{785E8AE1-E629-4E27-AB8B-FFE1C531B256}"/>
          </ac:spMkLst>
        </pc:spChg>
        <pc:spChg chg="mod">
          <ac:chgData name="reza kabir" userId="af3c95a13102d509" providerId="LiveId" clId="{88200EE4-F4B4-49E8-8126-B01E5FCCBE2D}" dt="2020-05-17T09:23:20.127" v="1215" actId="164"/>
          <ac:spMkLst>
            <pc:docMk/>
            <pc:sldMk cId="3438550451" sldId="660"/>
            <ac:spMk id="737" creationId="{4DF4C74C-1062-487E-A567-B2A27300526C}"/>
          </ac:spMkLst>
        </pc:spChg>
        <pc:spChg chg="mod">
          <ac:chgData name="reza kabir" userId="af3c95a13102d509" providerId="LiveId" clId="{88200EE4-F4B4-49E8-8126-B01E5FCCBE2D}" dt="2020-05-17T09:23:20.127" v="1215" actId="164"/>
          <ac:spMkLst>
            <pc:docMk/>
            <pc:sldMk cId="3438550451" sldId="660"/>
            <ac:spMk id="738" creationId="{EF77792D-3D1A-4FFA-AA5E-1E6220159FEC}"/>
          </ac:spMkLst>
        </pc:spChg>
        <pc:spChg chg="mod">
          <ac:chgData name="reza kabir" userId="af3c95a13102d509" providerId="LiveId" clId="{88200EE4-F4B4-49E8-8126-B01E5FCCBE2D}" dt="2020-05-17T09:23:20.127" v="1215" actId="164"/>
          <ac:spMkLst>
            <pc:docMk/>
            <pc:sldMk cId="3438550451" sldId="660"/>
            <ac:spMk id="739" creationId="{2EB189C9-4A1E-43A2-AF63-4842466E883A}"/>
          </ac:spMkLst>
        </pc:spChg>
        <pc:spChg chg="mod">
          <ac:chgData name="reza kabir" userId="af3c95a13102d509" providerId="LiveId" clId="{88200EE4-F4B4-49E8-8126-B01E5FCCBE2D}" dt="2020-05-17T09:23:20.127" v="1215" actId="164"/>
          <ac:spMkLst>
            <pc:docMk/>
            <pc:sldMk cId="3438550451" sldId="660"/>
            <ac:spMk id="740" creationId="{BADC8753-D028-4494-8A54-526BACAD6CA6}"/>
          </ac:spMkLst>
        </pc:spChg>
        <pc:spChg chg="mod">
          <ac:chgData name="reza kabir" userId="af3c95a13102d509" providerId="LiveId" clId="{88200EE4-F4B4-49E8-8126-B01E5FCCBE2D}" dt="2020-05-17T09:23:20.127" v="1215" actId="164"/>
          <ac:spMkLst>
            <pc:docMk/>
            <pc:sldMk cId="3438550451" sldId="660"/>
            <ac:spMk id="741" creationId="{968E035F-1A86-480D-9F60-D2E96CD283DE}"/>
          </ac:spMkLst>
        </pc:spChg>
        <pc:spChg chg="mod">
          <ac:chgData name="reza kabir" userId="af3c95a13102d509" providerId="LiveId" clId="{88200EE4-F4B4-49E8-8126-B01E5FCCBE2D}" dt="2020-05-17T09:23:20.127" v="1215" actId="164"/>
          <ac:spMkLst>
            <pc:docMk/>
            <pc:sldMk cId="3438550451" sldId="660"/>
            <ac:spMk id="742" creationId="{BB4B7045-CEEB-46A8-AE62-2D74AD512238}"/>
          </ac:spMkLst>
        </pc:spChg>
        <pc:spChg chg="mod">
          <ac:chgData name="reza kabir" userId="af3c95a13102d509" providerId="LiveId" clId="{88200EE4-F4B4-49E8-8126-B01E5FCCBE2D}" dt="2020-05-17T09:23:20.127" v="1215" actId="164"/>
          <ac:spMkLst>
            <pc:docMk/>
            <pc:sldMk cId="3438550451" sldId="660"/>
            <ac:spMk id="743" creationId="{839A6538-0C27-4636-8504-B62A6A8DFF4A}"/>
          </ac:spMkLst>
        </pc:spChg>
        <pc:spChg chg="mod">
          <ac:chgData name="reza kabir" userId="af3c95a13102d509" providerId="LiveId" clId="{88200EE4-F4B4-49E8-8126-B01E5FCCBE2D}" dt="2020-05-17T09:23:20.127" v="1215" actId="164"/>
          <ac:spMkLst>
            <pc:docMk/>
            <pc:sldMk cId="3438550451" sldId="660"/>
            <ac:spMk id="744" creationId="{00B34BDA-B550-4A1B-8D45-847FBE6AFA0B}"/>
          </ac:spMkLst>
        </pc:spChg>
        <pc:spChg chg="mod">
          <ac:chgData name="reza kabir" userId="af3c95a13102d509" providerId="LiveId" clId="{88200EE4-F4B4-49E8-8126-B01E5FCCBE2D}" dt="2020-05-17T09:23:20.127" v="1215" actId="164"/>
          <ac:spMkLst>
            <pc:docMk/>
            <pc:sldMk cId="3438550451" sldId="660"/>
            <ac:spMk id="745" creationId="{AE005F11-2225-4017-8DB0-16705F05B3FF}"/>
          </ac:spMkLst>
        </pc:spChg>
        <pc:spChg chg="mod">
          <ac:chgData name="reza kabir" userId="af3c95a13102d509" providerId="LiveId" clId="{88200EE4-F4B4-49E8-8126-B01E5FCCBE2D}" dt="2020-05-17T09:23:20.127" v="1215" actId="164"/>
          <ac:spMkLst>
            <pc:docMk/>
            <pc:sldMk cId="3438550451" sldId="660"/>
            <ac:spMk id="746" creationId="{73505E28-C3E2-4271-B0C7-D01AB3B06743}"/>
          </ac:spMkLst>
        </pc:spChg>
        <pc:spChg chg="mod">
          <ac:chgData name="reza kabir" userId="af3c95a13102d509" providerId="LiveId" clId="{88200EE4-F4B4-49E8-8126-B01E5FCCBE2D}" dt="2020-05-17T09:23:20.127" v="1215" actId="164"/>
          <ac:spMkLst>
            <pc:docMk/>
            <pc:sldMk cId="3438550451" sldId="660"/>
            <ac:spMk id="747" creationId="{DBB2DE53-283A-458C-A90C-74D8000CB357}"/>
          </ac:spMkLst>
        </pc:spChg>
        <pc:spChg chg="mod">
          <ac:chgData name="reza kabir" userId="af3c95a13102d509" providerId="LiveId" clId="{88200EE4-F4B4-49E8-8126-B01E5FCCBE2D}" dt="2020-05-17T09:23:20.127" v="1215" actId="164"/>
          <ac:spMkLst>
            <pc:docMk/>
            <pc:sldMk cId="3438550451" sldId="660"/>
            <ac:spMk id="748" creationId="{406DA82A-D5EC-4F0A-89E8-A8A5CA351051}"/>
          </ac:spMkLst>
        </pc:spChg>
        <pc:spChg chg="mod">
          <ac:chgData name="reza kabir" userId="af3c95a13102d509" providerId="LiveId" clId="{88200EE4-F4B4-49E8-8126-B01E5FCCBE2D}" dt="2020-05-17T09:23:20.127" v="1215" actId="164"/>
          <ac:spMkLst>
            <pc:docMk/>
            <pc:sldMk cId="3438550451" sldId="660"/>
            <ac:spMk id="749" creationId="{24272D9A-A7B9-46D8-B9F4-EC44904DB084}"/>
          </ac:spMkLst>
        </pc:spChg>
        <pc:spChg chg="mod">
          <ac:chgData name="reza kabir" userId="af3c95a13102d509" providerId="LiveId" clId="{88200EE4-F4B4-49E8-8126-B01E5FCCBE2D}" dt="2020-05-17T09:23:20.127" v="1215" actId="164"/>
          <ac:spMkLst>
            <pc:docMk/>
            <pc:sldMk cId="3438550451" sldId="660"/>
            <ac:spMk id="750" creationId="{4D5A29B1-E929-4443-8B55-40B22EEF7295}"/>
          </ac:spMkLst>
        </pc:spChg>
        <pc:spChg chg="mod">
          <ac:chgData name="reza kabir" userId="af3c95a13102d509" providerId="LiveId" clId="{88200EE4-F4B4-49E8-8126-B01E5FCCBE2D}" dt="2020-05-17T09:23:20.127" v="1215" actId="164"/>
          <ac:spMkLst>
            <pc:docMk/>
            <pc:sldMk cId="3438550451" sldId="660"/>
            <ac:spMk id="751" creationId="{3945C906-AAFA-4C88-AE66-5F14B3A0F7E3}"/>
          </ac:spMkLst>
        </pc:spChg>
        <pc:spChg chg="mod">
          <ac:chgData name="reza kabir" userId="af3c95a13102d509" providerId="LiveId" clId="{88200EE4-F4B4-49E8-8126-B01E5FCCBE2D}" dt="2020-05-17T09:23:20.127" v="1215" actId="164"/>
          <ac:spMkLst>
            <pc:docMk/>
            <pc:sldMk cId="3438550451" sldId="660"/>
            <ac:spMk id="752" creationId="{CA9C9C74-54CA-49A6-AF4D-5E5F1A9F65E8}"/>
          </ac:spMkLst>
        </pc:spChg>
        <pc:spChg chg="mod">
          <ac:chgData name="reza kabir" userId="af3c95a13102d509" providerId="LiveId" clId="{88200EE4-F4B4-49E8-8126-B01E5FCCBE2D}" dt="2020-05-17T09:23:20.127" v="1215" actId="164"/>
          <ac:spMkLst>
            <pc:docMk/>
            <pc:sldMk cId="3438550451" sldId="660"/>
            <ac:spMk id="753" creationId="{26378D26-6C76-4109-8B4E-6A47AFF191C1}"/>
          </ac:spMkLst>
        </pc:spChg>
        <pc:spChg chg="mod">
          <ac:chgData name="reza kabir" userId="af3c95a13102d509" providerId="LiveId" clId="{88200EE4-F4B4-49E8-8126-B01E5FCCBE2D}" dt="2020-05-17T09:23:20.127" v="1215" actId="164"/>
          <ac:spMkLst>
            <pc:docMk/>
            <pc:sldMk cId="3438550451" sldId="660"/>
            <ac:spMk id="754" creationId="{10AA2D30-0A09-4F9D-9445-23AA1968388A}"/>
          </ac:spMkLst>
        </pc:spChg>
        <pc:spChg chg="mod">
          <ac:chgData name="reza kabir" userId="af3c95a13102d509" providerId="LiveId" clId="{88200EE4-F4B4-49E8-8126-B01E5FCCBE2D}" dt="2020-05-17T09:23:20.127" v="1215" actId="164"/>
          <ac:spMkLst>
            <pc:docMk/>
            <pc:sldMk cId="3438550451" sldId="660"/>
            <ac:spMk id="755" creationId="{936DC306-4A11-491A-A1F1-827FBC4C0D4A}"/>
          </ac:spMkLst>
        </pc:spChg>
        <pc:spChg chg="mod">
          <ac:chgData name="reza kabir" userId="af3c95a13102d509" providerId="LiveId" clId="{88200EE4-F4B4-49E8-8126-B01E5FCCBE2D}" dt="2020-05-17T09:23:20.127" v="1215" actId="164"/>
          <ac:spMkLst>
            <pc:docMk/>
            <pc:sldMk cId="3438550451" sldId="660"/>
            <ac:spMk id="756" creationId="{D2A1FB38-5D7D-4661-A137-1F12144CDE82}"/>
          </ac:spMkLst>
        </pc:spChg>
        <pc:spChg chg="mod">
          <ac:chgData name="reza kabir" userId="af3c95a13102d509" providerId="LiveId" clId="{88200EE4-F4B4-49E8-8126-B01E5FCCBE2D}" dt="2020-05-17T09:23:20.127" v="1215" actId="164"/>
          <ac:spMkLst>
            <pc:docMk/>
            <pc:sldMk cId="3438550451" sldId="660"/>
            <ac:spMk id="757" creationId="{36738EEA-9BFE-4250-9560-85A4E1D32E21}"/>
          </ac:spMkLst>
        </pc:spChg>
        <pc:spChg chg="mod">
          <ac:chgData name="reza kabir" userId="af3c95a13102d509" providerId="LiveId" clId="{88200EE4-F4B4-49E8-8126-B01E5FCCBE2D}" dt="2020-05-17T09:23:20.127" v="1215" actId="164"/>
          <ac:spMkLst>
            <pc:docMk/>
            <pc:sldMk cId="3438550451" sldId="660"/>
            <ac:spMk id="758" creationId="{22DAE562-6F20-40DC-BF6A-E7E6A6B054B5}"/>
          </ac:spMkLst>
        </pc:spChg>
        <pc:spChg chg="mod">
          <ac:chgData name="reza kabir" userId="af3c95a13102d509" providerId="LiveId" clId="{88200EE4-F4B4-49E8-8126-B01E5FCCBE2D}" dt="2020-05-17T09:23:20.127" v="1215" actId="164"/>
          <ac:spMkLst>
            <pc:docMk/>
            <pc:sldMk cId="3438550451" sldId="660"/>
            <ac:spMk id="759" creationId="{ECAFB754-8CE9-4FE2-87AB-AEB7BE39332A}"/>
          </ac:spMkLst>
        </pc:spChg>
        <pc:spChg chg="mod">
          <ac:chgData name="reza kabir" userId="af3c95a13102d509" providerId="LiveId" clId="{88200EE4-F4B4-49E8-8126-B01E5FCCBE2D}" dt="2020-05-17T09:23:20.127" v="1215" actId="164"/>
          <ac:spMkLst>
            <pc:docMk/>
            <pc:sldMk cId="3438550451" sldId="660"/>
            <ac:spMk id="760" creationId="{47201BCD-F96D-4B5B-B602-31D51F70119A}"/>
          </ac:spMkLst>
        </pc:spChg>
        <pc:spChg chg="mod">
          <ac:chgData name="reza kabir" userId="af3c95a13102d509" providerId="LiveId" clId="{88200EE4-F4B4-49E8-8126-B01E5FCCBE2D}" dt="2020-05-17T09:23:20.127" v="1215" actId="164"/>
          <ac:spMkLst>
            <pc:docMk/>
            <pc:sldMk cId="3438550451" sldId="660"/>
            <ac:spMk id="761" creationId="{DB88DE4D-AF71-4D92-A907-D315C9EA3AB1}"/>
          </ac:spMkLst>
        </pc:spChg>
        <pc:spChg chg="mod">
          <ac:chgData name="reza kabir" userId="af3c95a13102d509" providerId="LiveId" clId="{88200EE4-F4B4-49E8-8126-B01E5FCCBE2D}" dt="2020-05-17T09:23:20.127" v="1215" actId="164"/>
          <ac:spMkLst>
            <pc:docMk/>
            <pc:sldMk cId="3438550451" sldId="660"/>
            <ac:spMk id="762" creationId="{9E52181D-815E-4354-AE24-A15E201EA05B}"/>
          </ac:spMkLst>
        </pc:spChg>
        <pc:spChg chg="mod">
          <ac:chgData name="reza kabir" userId="af3c95a13102d509" providerId="LiveId" clId="{88200EE4-F4B4-49E8-8126-B01E5FCCBE2D}" dt="2020-05-17T09:23:20.127" v="1215" actId="164"/>
          <ac:spMkLst>
            <pc:docMk/>
            <pc:sldMk cId="3438550451" sldId="660"/>
            <ac:spMk id="763" creationId="{B68BF266-7E10-4B17-89B8-73EB2C7E4559}"/>
          </ac:spMkLst>
        </pc:spChg>
        <pc:spChg chg="mod">
          <ac:chgData name="reza kabir" userId="af3c95a13102d509" providerId="LiveId" clId="{88200EE4-F4B4-49E8-8126-B01E5FCCBE2D}" dt="2020-05-17T09:23:20.127" v="1215" actId="164"/>
          <ac:spMkLst>
            <pc:docMk/>
            <pc:sldMk cId="3438550451" sldId="660"/>
            <ac:spMk id="764" creationId="{26F7DCA4-745D-468D-86D0-9BBF18C9FCB3}"/>
          </ac:spMkLst>
        </pc:spChg>
        <pc:spChg chg="mod">
          <ac:chgData name="reza kabir" userId="af3c95a13102d509" providerId="LiveId" clId="{88200EE4-F4B4-49E8-8126-B01E5FCCBE2D}" dt="2020-05-17T09:23:20.127" v="1215" actId="164"/>
          <ac:spMkLst>
            <pc:docMk/>
            <pc:sldMk cId="3438550451" sldId="660"/>
            <ac:spMk id="765" creationId="{147D747D-4133-4433-8439-B4954CDD4774}"/>
          </ac:spMkLst>
        </pc:spChg>
        <pc:spChg chg="mod">
          <ac:chgData name="reza kabir" userId="af3c95a13102d509" providerId="LiveId" clId="{88200EE4-F4B4-49E8-8126-B01E5FCCBE2D}" dt="2020-05-17T09:23:20.127" v="1215" actId="164"/>
          <ac:spMkLst>
            <pc:docMk/>
            <pc:sldMk cId="3438550451" sldId="660"/>
            <ac:spMk id="766" creationId="{93D1B50B-6C5C-4359-A79F-E8A0B30902DD}"/>
          </ac:spMkLst>
        </pc:spChg>
        <pc:spChg chg="mod">
          <ac:chgData name="reza kabir" userId="af3c95a13102d509" providerId="LiveId" clId="{88200EE4-F4B4-49E8-8126-B01E5FCCBE2D}" dt="2020-05-17T09:23:20.127" v="1215" actId="164"/>
          <ac:spMkLst>
            <pc:docMk/>
            <pc:sldMk cId="3438550451" sldId="660"/>
            <ac:spMk id="767" creationId="{90258DE6-423E-41BD-B65D-534A9D3ABDDE}"/>
          </ac:spMkLst>
        </pc:spChg>
        <pc:spChg chg="mod">
          <ac:chgData name="reza kabir" userId="af3c95a13102d509" providerId="LiveId" clId="{88200EE4-F4B4-49E8-8126-B01E5FCCBE2D}" dt="2020-05-17T09:23:20.127" v="1215" actId="164"/>
          <ac:spMkLst>
            <pc:docMk/>
            <pc:sldMk cId="3438550451" sldId="660"/>
            <ac:spMk id="768" creationId="{C1D277E8-25BA-443B-B38E-64C532E9D9E6}"/>
          </ac:spMkLst>
        </pc:spChg>
        <pc:spChg chg="mod">
          <ac:chgData name="reza kabir" userId="af3c95a13102d509" providerId="LiveId" clId="{88200EE4-F4B4-49E8-8126-B01E5FCCBE2D}" dt="2020-05-17T09:23:20.127" v="1215" actId="164"/>
          <ac:spMkLst>
            <pc:docMk/>
            <pc:sldMk cId="3438550451" sldId="660"/>
            <ac:spMk id="769" creationId="{B3BCA77D-E0FF-4890-B61D-C4C6CA8FBE74}"/>
          </ac:spMkLst>
        </pc:spChg>
        <pc:spChg chg="mod">
          <ac:chgData name="reza kabir" userId="af3c95a13102d509" providerId="LiveId" clId="{88200EE4-F4B4-49E8-8126-B01E5FCCBE2D}" dt="2020-05-17T09:23:20.127" v="1215" actId="164"/>
          <ac:spMkLst>
            <pc:docMk/>
            <pc:sldMk cId="3438550451" sldId="660"/>
            <ac:spMk id="770" creationId="{C0E47582-E197-478A-AEF9-B14E43967D51}"/>
          </ac:spMkLst>
        </pc:spChg>
        <pc:spChg chg="mod">
          <ac:chgData name="reza kabir" userId="af3c95a13102d509" providerId="LiveId" clId="{88200EE4-F4B4-49E8-8126-B01E5FCCBE2D}" dt="2020-05-17T09:23:20.127" v="1215" actId="164"/>
          <ac:spMkLst>
            <pc:docMk/>
            <pc:sldMk cId="3438550451" sldId="660"/>
            <ac:spMk id="771" creationId="{69CFC354-7FD5-4D84-BD2B-E1E89A711966}"/>
          </ac:spMkLst>
        </pc:spChg>
        <pc:spChg chg="mod">
          <ac:chgData name="reza kabir" userId="af3c95a13102d509" providerId="LiveId" clId="{88200EE4-F4B4-49E8-8126-B01E5FCCBE2D}" dt="2020-05-17T09:23:20.127" v="1215" actId="164"/>
          <ac:spMkLst>
            <pc:docMk/>
            <pc:sldMk cId="3438550451" sldId="660"/>
            <ac:spMk id="772" creationId="{5893964E-EA42-4A1B-9A99-6F452BD6455F}"/>
          </ac:spMkLst>
        </pc:spChg>
        <pc:spChg chg="mod">
          <ac:chgData name="reza kabir" userId="af3c95a13102d509" providerId="LiveId" clId="{88200EE4-F4B4-49E8-8126-B01E5FCCBE2D}" dt="2020-05-17T09:23:20.127" v="1215" actId="164"/>
          <ac:spMkLst>
            <pc:docMk/>
            <pc:sldMk cId="3438550451" sldId="660"/>
            <ac:spMk id="773" creationId="{BE4093C9-3741-40A3-846D-968F0C1CB638}"/>
          </ac:spMkLst>
        </pc:spChg>
        <pc:spChg chg="mod">
          <ac:chgData name="reza kabir" userId="af3c95a13102d509" providerId="LiveId" clId="{88200EE4-F4B4-49E8-8126-B01E5FCCBE2D}" dt="2020-05-17T09:23:20.127" v="1215" actId="164"/>
          <ac:spMkLst>
            <pc:docMk/>
            <pc:sldMk cId="3438550451" sldId="660"/>
            <ac:spMk id="774" creationId="{37137AC7-3BA9-48AE-A1A9-66BDC848ABAB}"/>
          </ac:spMkLst>
        </pc:spChg>
        <pc:spChg chg="mod">
          <ac:chgData name="reza kabir" userId="af3c95a13102d509" providerId="LiveId" clId="{88200EE4-F4B4-49E8-8126-B01E5FCCBE2D}" dt="2020-05-17T09:23:20.127" v="1215" actId="164"/>
          <ac:spMkLst>
            <pc:docMk/>
            <pc:sldMk cId="3438550451" sldId="660"/>
            <ac:spMk id="775" creationId="{645D1EE3-98EB-440D-86EB-CCAB20E437F2}"/>
          </ac:spMkLst>
        </pc:spChg>
        <pc:spChg chg="mod">
          <ac:chgData name="reza kabir" userId="af3c95a13102d509" providerId="LiveId" clId="{88200EE4-F4B4-49E8-8126-B01E5FCCBE2D}" dt="2020-05-17T09:23:20.127" v="1215" actId="164"/>
          <ac:spMkLst>
            <pc:docMk/>
            <pc:sldMk cId="3438550451" sldId="660"/>
            <ac:spMk id="776" creationId="{BF2CF004-452D-4F6B-BA80-7B5C1DDF3DB2}"/>
          </ac:spMkLst>
        </pc:spChg>
        <pc:spChg chg="mod">
          <ac:chgData name="reza kabir" userId="af3c95a13102d509" providerId="LiveId" clId="{88200EE4-F4B4-49E8-8126-B01E5FCCBE2D}" dt="2020-05-17T09:23:20.127" v="1215" actId="164"/>
          <ac:spMkLst>
            <pc:docMk/>
            <pc:sldMk cId="3438550451" sldId="660"/>
            <ac:spMk id="777" creationId="{72384226-CB74-479E-B668-5DEFD3F06954}"/>
          </ac:spMkLst>
        </pc:spChg>
        <pc:spChg chg="mod">
          <ac:chgData name="reza kabir" userId="af3c95a13102d509" providerId="LiveId" clId="{88200EE4-F4B4-49E8-8126-B01E5FCCBE2D}" dt="2020-05-17T09:23:20.127" v="1215" actId="164"/>
          <ac:spMkLst>
            <pc:docMk/>
            <pc:sldMk cId="3438550451" sldId="660"/>
            <ac:spMk id="778" creationId="{4B0E7349-A8DD-4FFA-8A96-3137C5707C69}"/>
          </ac:spMkLst>
        </pc:spChg>
        <pc:spChg chg="mod">
          <ac:chgData name="reza kabir" userId="af3c95a13102d509" providerId="LiveId" clId="{88200EE4-F4B4-49E8-8126-B01E5FCCBE2D}" dt="2020-05-17T09:23:20.127" v="1215" actId="164"/>
          <ac:spMkLst>
            <pc:docMk/>
            <pc:sldMk cId="3438550451" sldId="660"/>
            <ac:spMk id="779" creationId="{0346F599-3464-48BD-88BA-6EC888CEADCD}"/>
          </ac:spMkLst>
        </pc:spChg>
        <pc:spChg chg="mod">
          <ac:chgData name="reza kabir" userId="af3c95a13102d509" providerId="LiveId" clId="{88200EE4-F4B4-49E8-8126-B01E5FCCBE2D}" dt="2020-05-17T09:23:20.127" v="1215" actId="164"/>
          <ac:spMkLst>
            <pc:docMk/>
            <pc:sldMk cId="3438550451" sldId="660"/>
            <ac:spMk id="780" creationId="{0427117D-985B-436C-B633-47F0055F5865}"/>
          </ac:spMkLst>
        </pc:spChg>
        <pc:spChg chg="mod">
          <ac:chgData name="reza kabir" userId="af3c95a13102d509" providerId="LiveId" clId="{88200EE4-F4B4-49E8-8126-B01E5FCCBE2D}" dt="2020-05-17T09:23:20.127" v="1215" actId="164"/>
          <ac:spMkLst>
            <pc:docMk/>
            <pc:sldMk cId="3438550451" sldId="660"/>
            <ac:spMk id="781" creationId="{10E9C533-B0D4-4381-813C-A81B0FC1A8BE}"/>
          </ac:spMkLst>
        </pc:spChg>
        <pc:spChg chg="mod">
          <ac:chgData name="reza kabir" userId="af3c95a13102d509" providerId="LiveId" clId="{88200EE4-F4B4-49E8-8126-B01E5FCCBE2D}" dt="2020-05-17T09:23:20.127" v="1215" actId="164"/>
          <ac:spMkLst>
            <pc:docMk/>
            <pc:sldMk cId="3438550451" sldId="660"/>
            <ac:spMk id="782" creationId="{689CF188-7595-4473-B0C6-BBFEBC426A51}"/>
          </ac:spMkLst>
        </pc:spChg>
        <pc:spChg chg="mod">
          <ac:chgData name="reza kabir" userId="af3c95a13102d509" providerId="LiveId" clId="{88200EE4-F4B4-49E8-8126-B01E5FCCBE2D}" dt="2020-05-17T09:23:20.127" v="1215" actId="164"/>
          <ac:spMkLst>
            <pc:docMk/>
            <pc:sldMk cId="3438550451" sldId="660"/>
            <ac:spMk id="783" creationId="{A83DDAEA-C779-4F90-B32C-8BE71BD0A3AE}"/>
          </ac:spMkLst>
        </pc:spChg>
        <pc:spChg chg="mod">
          <ac:chgData name="reza kabir" userId="af3c95a13102d509" providerId="LiveId" clId="{88200EE4-F4B4-49E8-8126-B01E5FCCBE2D}" dt="2020-05-17T09:23:20.127" v="1215" actId="164"/>
          <ac:spMkLst>
            <pc:docMk/>
            <pc:sldMk cId="3438550451" sldId="660"/>
            <ac:spMk id="784" creationId="{B198FA30-3379-4759-B9CD-2056DA4969C5}"/>
          </ac:spMkLst>
        </pc:spChg>
        <pc:spChg chg="mod">
          <ac:chgData name="reza kabir" userId="af3c95a13102d509" providerId="LiveId" clId="{88200EE4-F4B4-49E8-8126-B01E5FCCBE2D}" dt="2020-05-17T09:23:20.127" v="1215" actId="164"/>
          <ac:spMkLst>
            <pc:docMk/>
            <pc:sldMk cId="3438550451" sldId="660"/>
            <ac:spMk id="785" creationId="{937B2DF2-1D0C-4C57-8699-0352D59870FF}"/>
          </ac:spMkLst>
        </pc:spChg>
        <pc:spChg chg="mod">
          <ac:chgData name="reza kabir" userId="af3c95a13102d509" providerId="LiveId" clId="{88200EE4-F4B4-49E8-8126-B01E5FCCBE2D}" dt="2020-05-17T09:23:20.127" v="1215" actId="164"/>
          <ac:spMkLst>
            <pc:docMk/>
            <pc:sldMk cId="3438550451" sldId="660"/>
            <ac:spMk id="786" creationId="{027D9EFE-C954-4D37-8E78-ADBEEF63851D}"/>
          </ac:spMkLst>
        </pc:spChg>
        <pc:spChg chg="mod">
          <ac:chgData name="reza kabir" userId="af3c95a13102d509" providerId="LiveId" clId="{88200EE4-F4B4-49E8-8126-B01E5FCCBE2D}" dt="2020-05-17T09:23:20.127" v="1215" actId="164"/>
          <ac:spMkLst>
            <pc:docMk/>
            <pc:sldMk cId="3438550451" sldId="660"/>
            <ac:spMk id="787" creationId="{1A8E92F8-CF32-4C6C-9B4F-3C291E7E9D3F}"/>
          </ac:spMkLst>
        </pc:spChg>
        <pc:spChg chg="mod">
          <ac:chgData name="reza kabir" userId="af3c95a13102d509" providerId="LiveId" clId="{88200EE4-F4B4-49E8-8126-B01E5FCCBE2D}" dt="2020-05-17T09:23:20.127" v="1215" actId="164"/>
          <ac:spMkLst>
            <pc:docMk/>
            <pc:sldMk cId="3438550451" sldId="660"/>
            <ac:spMk id="788" creationId="{CC92D5E3-05AA-4EF7-95A2-8ED73B7EDB0F}"/>
          </ac:spMkLst>
        </pc:spChg>
        <pc:spChg chg="mod">
          <ac:chgData name="reza kabir" userId="af3c95a13102d509" providerId="LiveId" clId="{88200EE4-F4B4-49E8-8126-B01E5FCCBE2D}" dt="2020-05-17T09:23:20.127" v="1215" actId="164"/>
          <ac:spMkLst>
            <pc:docMk/>
            <pc:sldMk cId="3438550451" sldId="660"/>
            <ac:spMk id="789" creationId="{77C19DCF-027D-487D-918E-33D86AB0008A}"/>
          </ac:spMkLst>
        </pc:spChg>
        <pc:spChg chg="mod">
          <ac:chgData name="reza kabir" userId="af3c95a13102d509" providerId="LiveId" clId="{88200EE4-F4B4-49E8-8126-B01E5FCCBE2D}" dt="2020-05-17T09:23:20.127" v="1215" actId="164"/>
          <ac:spMkLst>
            <pc:docMk/>
            <pc:sldMk cId="3438550451" sldId="660"/>
            <ac:spMk id="790" creationId="{17E30EAF-EB9C-4838-82FC-EF3115DD2BD4}"/>
          </ac:spMkLst>
        </pc:spChg>
        <pc:spChg chg="mod">
          <ac:chgData name="reza kabir" userId="af3c95a13102d509" providerId="LiveId" clId="{88200EE4-F4B4-49E8-8126-B01E5FCCBE2D}" dt="2020-05-17T09:23:20.127" v="1215" actId="164"/>
          <ac:spMkLst>
            <pc:docMk/>
            <pc:sldMk cId="3438550451" sldId="660"/>
            <ac:spMk id="791" creationId="{9C518538-A98D-4A53-B777-902D6E62829C}"/>
          </ac:spMkLst>
        </pc:spChg>
        <pc:spChg chg="mod">
          <ac:chgData name="reza kabir" userId="af3c95a13102d509" providerId="LiveId" clId="{88200EE4-F4B4-49E8-8126-B01E5FCCBE2D}" dt="2020-05-17T09:23:20.127" v="1215" actId="164"/>
          <ac:spMkLst>
            <pc:docMk/>
            <pc:sldMk cId="3438550451" sldId="660"/>
            <ac:spMk id="792" creationId="{763CC97B-E950-4F5E-B22C-CE4C9C29030B}"/>
          </ac:spMkLst>
        </pc:spChg>
        <pc:spChg chg="mod">
          <ac:chgData name="reza kabir" userId="af3c95a13102d509" providerId="LiveId" clId="{88200EE4-F4B4-49E8-8126-B01E5FCCBE2D}" dt="2020-05-17T09:23:20.127" v="1215" actId="164"/>
          <ac:spMkLst>
            <pc:docMk/>
            <pc:sldMk cId="3438550451" sldId="660"/>
            <ac:spMk id="793" creationId="{A669F0E2-86BB-4B2E-8F4F-4AF599AEAF89}"/>
          </ac:spMkLst>
        </pc:spChg>
        <pc:spChg chg="mod">
          <ac:chgData name="reza kabir" userId="af3c95a13102d509" providerId="LiveId" clId="{88200EE4-F4B4-49E8-8126-B01E5FCCBE2D}" dt="2020-05-17T09:23:20.127" v="1215" actId="164"/>
          <ac:spMkLst>
            <pc:docMk/>
            <pc:sldMk cId="3438550451" sldId="660"/>
            <ac:spMk id="794" creationId="{EBDB0D45-2600-430F-AB52-22E620D6FFCD}"/>
          </ac:spMkLst>
        </pc:spChg>
        <pc:spChg chg="mod">
          <ac:chgData name="reza kabir" userId="af3c95a13102d509" providerId="LiveId" clId="{88200EE4-F4B4-49E8-8126-B01E5FCCBE2D}" dt="2020-05-17T09:23:20.127" v="1215" actId="164"/>
          <ac:spMkLst>
            <pc:docMk/>
            <pc:sldMk cId="3438550451" sldId="660"/>
            <ac:spMk id="795" creationId="{8AA4DD71-BAA2-4DF3-B43B-ABFD9D908679}"/>
          </ac:spMkLst>
        </pc:spChg>
        <pc:spChg chg="mod">
          <ac:chgData name="reza kabir" userId="af3c95a13102d509" providerId="LiveId" clId="{88200EE4-F4B4-49E8-8126-B01E5FCCBE2D}" dt="2020-05-17T09:23:20.127" v="1215" actId="164"/>
          <ac:spMkLst>
            <pc:docMk/>
            <pc:sldMk cId="3438550451" sldId="660"/>
            <ac:spMk id="796" creationId="{491D3AE9-490D-4EFB-AB3E-1D954110A053}"/>
          </ac:spMkLst>
        </pc:spChg>
        <pc:spChg chg="mod">
          <ac:chgData name="reza kabir" userId="af3c95a13102d509" providerId="LiveId" clId="{88200EE4-F4B4-49E8-8126-B01E5FCCBE2D}" dt="2020-05-17T09:23:20.127" v="1215" actId="164"/>
          <ac:spMkLst>
            <pc:docMk/>
            <pc:sldMk cId="3438550451" sldId="660"/>
            <ac:spMk id="797" creationId="{5865068A-AE3D-490B-A072-ED0110437C58}"/>
          </ac:spMkLst>
        </pc:spChg>
        <pc:spChg chg="mod">
          <ac:chgData name="reza kabir" userId="af3c95a13102d509" providerId="LiveId" clId="{88200EE4-F4B4-49E8-8126-B01E5FCCBE2D}" dt="2020-05-17T09:23:20.127" v="1215" actId="164"/>
          <ac:spMkLst>
            <pc:docMk/>
            <pc:sldMk cId="3438550451" sldId="660"/>
            <ac:spMk id="798" creationId="{B7B79750-959B-48A3-B11D-16E0E4113F4B}"/>
          </ac:spMkLst>
        </pc:spChg>
        <pc:spChg chg="mod">
          <ac:chgData name="reza kabir" userId="af3c95a13102d509" providerId="LiveId" clId="{88200EE4-F4B4-49E8-8126-B01E5FCCBE2D}" dt="2020-05-17T09:23:20.127" v="1215" actId="164"/>
          <ac:spMkLst>
            <pc:docMk/>
            <pc:sldMk cId="3438550451" sldId="660"/>
            <ac:spMk id="799" creationId="{272814EB-E8B5-4713-93E1-7B6760621C26}"/>
          </ac:spMkLst>
        </pc:spChg>
        <pc:spChg chg="mod">
          <ac:chgData name="reza kabir" userId="af3c95a13102d509" providerId="LiveId" clId="{88200EE4-F4B4-49E8-8126-B01E5FCCBE2D}" dt="2020-05-17T09:23:20.127" v="1215" actId="164"/>
          <ac:spMkLst>
            <pc:docMk/>
            <pc:sldMk cId="3438550451" sldId="660"/>
            <ac:spMk id="800" creationId="{F700FE1F-E7D0-474C-BA9B-205810C0783D}"/>
          </ac:spMkLst>
        </pc:spChg>
        <pc:spChg chg="mod">
          <ac:chgData name="reza kabir" userId="af3c95a13102d509" providerId="LiveId" clId="{88200EE4-F4B4-49E8-8126-B01E5FCCBE2D}" dt="2020-05-17T09:23:20.127" v="1215" actId="164"/>
          <ac:spMkLst>
            <pc:docMk/>
            <pc:sldMk cId="3438550451" sldId="660"/>
            <ac:spMk id="801" creationId="{9B88156B-97D8-4CC1-A2B7-04C5C7478784}"/>
          </ac:spMkLst>
        </pc:spChg>
        <pc:spChg chg="mod">
          <ac:chgData name="reza kabir" userId="af3c95a13102d509" providerId="LiveId" clId="{88200EE4-F4B4-49E8-8126-B01E5FCCBE2D}" dt="2020-05-17T09:23:20.127" v="1215" actId="164"/>
          <ac:spMkLst>
            <pc:docMk/>
            <pc:sldMk cId="3438550451" sldId="660"/>
            <ac:spMk id="802" creationId="{04B7F3AA-6913-4E5F-B9D7-09C69DAF04AF}"/>
          </ac:spMkLst>
        </pc:spChg>
        <pc:spChg chg="mod">
          <ac:chgData name="reza kabir" userId="af3c95a13102d509" providerId="LiveId" clId="{88200EE4-F4B4-49E8-8126-B01E5FCCBE2D}" dt="2020-05-17T09:23:20.127" v="1215" actId="164"/>
          <ac:spMkLst>
            <pc:docMk/>
            <pc:sldMk cId="3438550451" sldId="660"/>
            <ac:spMk id="803" creationId="{6CA79EC3-62E9-4258-9FAF-69EA8CE05583}"/>
          </ac:spMkLst>
        </pc:spChg>
        <pc:spChg chg="mod">
          <ac:chgData name="reza kabir" userId="af3c95a13102d509" providerId="LiveId" clId="{88200EE4-F4B4-49E8-8126-B01E5FCCBE2D}" dt="2020-05-17T09:23:20.127" v="1215" actId="164"/>
          <ac:spMkLst>
            <pc:docMk/>
            <pc:sldMk cId="3438550451" sldId="660"/>
            <ac:spMk id="804" creationId="{B0E5BB29-1D40-4A8B-9845-228B6F83284D}"/>
          </ac:spMkLst>
        </pc:spChg>
        <pc:spChg chg="mod">
          <ac:chgData name="reza kabir" userId="af3c95a13102d509" providerId="LiveId" clId="{88200EE4-F4B4-49E8-8126-B01E5FCCBE2D}" dt="2020-05-17T09:23:20.127" v="1215" actId="164"/>
          <ac:spMkLst>
            <pc:docMk/>
            <pc:sldMk cId="3438550451" sldId="660"/>
            <ac:spMk id="805" creationId="{8DF29637-1FC2-4601-9629-CDAE5EF51E0A}"/>
          </ac:spMkLst>
        </pc:spChg>
        <pc:spChg chg="mod">
          <ac:chgData name="reza kabir" userId="af3c95a13102d509" providerId="LiveId" clId="{88200EE4-F4B4-49E8-8126-B01E5FCCBE2D}" dt="2020-05-17T09:23:20.127" v="1215" actId="164"/>
          <ac:spMkLst>
            <pc:docMk/>
            <pc:sldMk cId="3438550451" sldId="660"/>
            <ac:spMk id="806" creationId="{7D17EDE5-DB2A-4FF2-9609-935FFCF43FA6}"/>
          </ac:spMkLst>
        </pc:spChg>
        <pc:spChg chg="mod">
          <ac:chgData name="reza kabir" userId="af3c95a13102d509" providerId="LiveId" clId="{88200EE4-F4B4-49E8-8126-B01E5FCCBE2D}" dt="2020-05-17T09:23:20.127" v="1215" actId="164"/>
          <ac:spMkLst>
            <pc:docMk/>
            <pc:sldMk cId="3438550451" sldId="660"/>
            <ac:spMk id="807" creationId="{5B6C5F17-738C-4BAD-BFF7-96E0B46A6128}"/>
          </ac:spMkLst>
        </pc:spChg>
        <pc:spChg chg="mod">
          <ac:chgData name="reza kabir" userId="af3c95a13102d509" providerId="LiveId" clId="{88200EE4-F4B4-49E8-8126-B01E5FCCBE2D}" dt="2020-05-17T09:23:20.127" v="1215" actId="164"/>
          <ac:spMkLst>
            <pc:docMk/>
            <pc:sldMk cId="3438550451" sldId="660"/>
            <ac:spMk id="808" creationId="{926BEF93-BAD1-4FD6-9C13-F806FDD46290}"/>
          </ac:spMkLst>
        </pc:spChg>
        <pc:spChg chg="mod">
          <ac:chgData name="reza kabir" userId="af3c95a13102d509" providerId="LiveId" clId="{88200EE4-F4B4-49E8-8126-B01E5FCCBE2D}" dt="2020-05-17T09:23:20.127" v="1215" actId="164"/>
          <ac:spMkLst>
            <pc:docMk/>
            <pc:sldMk cId="3438550451" sldId="660"/>
            <ac:spMk id="809" creationId="{0A76DCA5-7518-4AC4-A4A2-58B01B418135}"/>
          </ac:spMkLst>
        </pc:spChg>
        <pc:spChg chg="mod">
          <ac:chgData name="reza kabir" userId="af3c95a13102d509" providerId="LiveId" clId="{88200EE4-F4B4-49E8-8126-B01E5FCCBE2D}" dt="2020-05-17T09:23:20.127" v="1215" actId="164"/>
          <ac:spMkLst>
            <pc:docMk/>
            <pc:sldMk cId="3438550451" sldId="660"/>
            <ac:spMk id="810" creationId="{262AEC4E-3534-4F13-AD9D-8016386729CE}"/>
          </ac:spMkLst>
        </pc:spChg>
        <pc:spChg chg="mod">
          <ac:chgData name="reza kabir" userId="af3c95a13102d509" providerId="LiveId" clId="{88200EE4-F4B4-49E8-8126-B01E5FCCBE2D}" dt="2020-05-17T09:23:20.127" v="1215" actId="164"/>
          <ac:spMkLst>
            <pc:docMk/>
            <pc:sldMk cId="3438550451" sldId="660"/>
            <ac:spMk id="811" creationId="{A9F693D5-B5BA-414F-96EE-F755C599AE64}"/>
          </ac:spMkLst>
        </pc:spChg>
        <pc:spChg chg="mod">
          <ac:chgData name="reza kabir" userId="af3c95a13102d509" providerId="LiveId" clId="{88200EE4-F4B4-49E8-8126-B01E5FCCBE2D}" dt="2020-05-17T09:23:20.127" v="1215" actId="164"/>
          <ac:spMkLst>
            <pc:docMk/>
            <pc:sldMk cId="3438550451" sldId="660"/>
            <ac:spMk id="812" creationId="{83D51470-68E1-434A-81A4-297DD74A11BE}"/>
          </ac:spMkLst>
        </pc:spChg>
        <pc:spChg chg="mod">
          <ac:chgData name="reza kabir" userId="af3c95a13102d509" providerId="LiveId" clId="{88200EE4-F4B4-49E8-8126-B01E5FCCBE2D}" dt="2020-05-17T09:23:20.127" v="1215" actId="164"/>
          <ac:spMkLst>
            <pc:docMk/>
            <pc:sldMk cId="3438550451" sldId="660"/>
            <ac:spMk id="813" creationId="{18B6D135-6B81-4524-9A6B-76E03355007D}"/>
          </ac:spMkLst>
        </pc:spChg>
        <pc:spChg chg="mod">
          <ac:chgData name="reza kabir" userId="af3c95a13102d509" providerId="LiveId" clId="{88200EE4-F4B4-49E8-8126-B01E5FCCBE2D}" dt="2020-05-17T09:23:20.127" v="1215" actId="164"/>
          <ac:spMkLst>
            <pc:docMk/>
            <pc:sldMk cId="3438550451" sldId="660"/>
            <ac:spMk id="814" creationId="{147C3D87-5084-4415-9E7E-71787AD49158}"/>
          </ac:spMkLst>
        </pc:spChg>
        <pc:spChg chg="mod">
          <ac:chgData name="reza kabir" userId="af3c95a13102d509" providerId="LiveId" clId="{88200EE4-F4B4-49E8-8126-B01E5FCCBE2D}" dt="2020-05-17T09:23:20.127" v="1215" actId="164"/>
          <ac:spMkLst>
            <pc:docMk/>
            <pc:sldMk cId="3438550451" sldId="660"/>
            <ac:spMk id="815" creationId="{7A207439-9542-47EA-8608-A79A681C5070}"/>
          </ac:spMkLst>
        </pc:spChg>
        <pc:spChg chg="mod">
          <ac:chgData name="reza kabir" userId="af3c95a13102d509" providerId="LiveId" clId="{88200EE4-F4B4-49E8-8126-B01E5FCCBE2D}" dt="2020-05-17T09:23:20.127" v="1215" actId="164"/>
          <ac:spMkLst>
            <pc:docMk/>
            <pc:sldMk cId="3438550451" sldId="660"/>
            <ac:spMk id="816" creationId="{A4412BB0-4121-4D4E-80A3-D379DEF97CE8}"/>
          </ac:spMkLst>
        </pc:spChg>
        <pc:spChg chg="mod">
          <ac:chgData name="reza kabir" userId="af3c95a13102d509" providerId="LiveId" clId="{88200EE4-F4B4-49E8-8126-B01E5FCCBE2D}" dt="2020-05-17T09:23:20.127" v="1215" actId="164"/>
          <ac:spMkLst>
            <pc:docMk/>
            <pc:sldMk cId="3438550451" sldId="660"/>
            <ac:spMk id="817" creationId="{C26BE742-190D-4830-9EA3-7A82F5EFB077}"/>
          </ac:spMkLst>
        </pc:spChg>
        <pc:spChg chg="mod">
          <ac:chgData name="reza kabir" userId="af3c95a13102d509" providerId="LiveId" clId="{88200EE4-F4B4-49E8-8126-B01E5FCCBE2D}" dt="2020-05-17T09:23:20.127" v="1215" actId="164"/>
          <ac:spMkLst>
            <pc:docMk/>
            <pc:sldMk cId="3438550451" sldId="660"/>
            <ac:spMk id="818" creationId="{049928EB-9F2E-46C2-8FDC-133DE4AB2A06}"/>
          </ac:spMkLst>
        </pc:spChg>
        <pc:spChg chg="mod">
          <ac:chgData name="reza kabir" userId="af3c95a13102d509" providerId="LiveId" clId="{88200EE4-F4B4-49E8-8126-B01E5FCCBE2D}" dt="2020-05-17T09:23:20.127" v="1215" actId="164"/>
          <ac:spMkLst>
            <pc:docMk/>
            <pc:sldMk cId="3438550451" sldId="660"/>
            <ac:spMk id="819" creationId="{E84B41BF-A3F7-4A5E-BD42-A6907CB90AC8}"/>
          </ac:spMkLst>
        </pc:spChg>
        <pc:spChg chg="mod">
          <ac:chgData name="reza kabir" userId="af3c95a13102d509" providerId="LiveId" clId="{88200EE4-F4B4-49E8-8126-B01E5FCCBE2D}" dt="2020-05-17T09:23:20.127" v="1215" actId="164"/>
          <ac:spMkLst>
            <pc:docMk/>
            <pc:sldMk cId="3438550451" sldId="660"/>
            <ac:spMk id="820" creationId="{0CC6F953-70B1-4E9A-B4F3-516ADD459291}"/>
          </ac:spMkLst>
        </pc:spChg>
        <pc:spChg chg="mod">
          <ac:chgData name="reza kabir" userId="af3c95a13102d509" providerId="LiveId" clId="{88200EE4-F4B4-49E8-8126-B01E5FCCBE2D}" dt="2020-05-17T09:23:20.127" v="1215" actId="164"/>
          <ac:spMkLst>
            <pc:docMk/>
            <pc:sldMk cId="3438550451" sldId="660"/>
            <ac:spMk id="821" creationId="{62B62B03-6E3C-4E76-B93C-8757F36AC73F}"/>
          </ac:spMkLst>
        </pc:spChg>
        <pc:spChg chg="mod">
          <ac:chgData name="reza kabir" userId="af3c95a13102d509" providerId="LiveId" clId="{88200EE4-F4B4-49E8-8126-B01E5FCCBE2D}" dt="2020-05-17T09:23:20.127" v="1215" actId="164"/>
          <ac:spMkLst>
            <pc:docMk/>
            <pc:sldMk cId="3438550451" sldId="660"/>
            <ac:spMk id="822" creationId="{3225BE43-9903-4A65-9FD5-89A6CBA73ABA}"/>
          </ac:spMkLst>
        </pc:spChg>
        <pc:spChg chg="mod">
          <ac:chgData name="reza kabir" userId="af3c95a13102d509" providerId="LiveId" clId="{88200EE4-F4B4-49E8-8126-B01E5FCCBE2D}" dt="2020-05-17T09:23:20.127" v="1215" actId="164"/>
          <ac:spMkLst>
            <pc:docMk/>
            <pc:sldMk cId="3438550451" sldId="660"/>
            <ac:spMk id="823" creationId="{AE97A437-D464-422F-9247-4F6747F6A76F}"/>
          </ac:spMkLst>
        </pc:spChg>
        <pc:spChg chg="mod">
          <ac:chgData name="reza kabir" userId="af3c95a13102d509" providerId="LiveId" clId="{88200EE4-F4B4-49E8-8126-B01E5FCCBE2D}" dt="2020-05-17T09:23:20.127" v="1215" actId="164"/>
          <ac:spMkLst>
            <pc:docMk/>
            <pc:sldMk cId="3438550451" sldId="660"/>
            <ac:spMk id="824" creationId="{471D2A6D-1C1C-4C27-AF6A-22246F40F471}"/>
          </ac:spMkLst>
        </pc:spChg>
        <pc:spChg chg="mod">
          <ac:chgData name="reza kabir" userId="af3c95a13102d509" providerId="LiveId" clId="{88200EE4-F4B4-49E8-8126-B01E5FCCBE2D}" dt="2020-05-17T09:23:20.127" v="1215" actId="164"/>
          <ac:spMkLst>
            <pc:docMk/>
            <pc:sldMk cId="3438550451" sldId="660"/>
            <ac:spMk id="825" creationId="{0FAE2736-674F-4D38-8193-956551F04481}"/>
          </ac:spMkLst>
        </pc:spChg>
        <pc:spChg chg="mod">
          <ac:chgData name="reza kabir" userId="af3c95a13102d509" providerId="LiveId" clId="{88200EE4-F4B4-49E8-8126-B01E5FCCBE2D}" dt="2020-05-17T09:23:20.127" v="1215" actId="164"/>
          <ac:spMkLst>
            <pc:docMk/>
            <pc:sldMk cId="3438550451" sldId="660"/>
            <ac:spMk id="826" creationId="{6B9D125D-D7CA-4886-869E-ED4C6720986E}"/>
          </ac:spMkLst>
        </pc:spChg>
        <pc:spChg chg="mod">
          <ac:chgData name="reza kabir" userId="af3c95a13102d509" providerId="LiveId" clId="{88200EE4-F4B4-49E8-8126-B01E5FCCBE2D}" dt="2020-05-17T09:23:20.127" v="1215" actId="164"/>
          <ac:spMkLst>
            <pc:docMk/>
            <pc:sldMk cId="3438550451" sldId="660"/>
            <ac:spMk id="827" creationId="{16A246E5-68EF-460F-A686-E5E5D75F05E2}"/>
          </ac:spMkLst>
        </pc:spChg>
        <pc:spChg chg="mod">
          <ac:chgData name="reza kabir" userId="af3c95a13102d509" providerId="LiveId" clId="{88200EE4-F4B4-49E8-8126-B01E5FCCBE2D}" dt="2020-05-17T09:23:20.127" v="1215" actId="164"/>
          <ac:spMkLst>
            <pc:docMk/>
            <pc:sldMk cId="3438550451" sldId="660"/>
            <ac:spMk id="828" creationId="{61483BB8-9376-425D-9BB2-4E3DD3E6B967}"/>
          </ac:spMkLst>
        </pc:spChg>
        <pc:spChg chg="mod">
          <ac:chgData name="reza kabir" userId="af3c95a13102d509" providerId="LiveId" clId="{88200EE4-F4B4-49E8-8126-B01E5FCCBE2D}" dt="2020-05-17T09:23:20.127" v="1215" actId="164"/>
          <ac:spMkLst>
            <pc:docMk/>
            <pc:sldMk cId="3438550451" sldId="660"/>
            <ac:spMk id="829" creationId="{18F85FD0-1F9C-4D3D-A5E9-2EFB487C5F3E}"/>
          </ac:spMkLst>
        </pc:spChg>
        <pc:spChg chg="mod">
          <ac:chgData name="reza kabir" userId="af3c95a13102d509" providerId="LiveId" clId="{88200EE4-F4B4-49E8-8126-B01E5FCCBE2D}" dt="2020-05-17T09:23:20.127" v="1215" actId="164"/>
          <ac:spMkLst>
            <pc:docMk/>
            <pc:sldMk cId="3438550451" sldId="660"/>
            <ac:spMk id="830" creationId="{520487A9-52B7-4923-B129-8A5F4F8CD602}"/>
          </ac:spMkLst>
        </pc:spChg>
        <pc:spChg chg="mod">
          <ac:chgData name="reza kabir" userId="af3c95a13102d509" providerId="LiveId" clId="{88200EE4-F4B4-49E8-8126-B01E5FCCBE2D}" dt="2020-05-17T09:23:20.127" v="1215" actId="164"/>
          <ac:spMkLst>
            <pc:docMk/>
            <pc:sldMk cId="3438550451" sldId="660"/>
            <ac:spMk id="831" creationId="{235B944A-ECE5-4280-8528-FB29F2E518E0}"/>
          </ac:spMkLst>
        </pc:spChg>
        <pc:spChg chg="mod">
          <ac:chgData name="reza kabir" userId="af3c95a13102d509" providerId="LiveId" clId="{88200EE4-F4B4-49E8-8126-B01E5FCCBE2D}" dt="2020-05-17T09:23:20.127" v="1215" actId="164"/>
          <ac:spMkLst>
            <pc:docMk/>
            <pc:sldMk cId="3438550451" sldId="660"/>
            <ac:spMk id="832" creationId="{F2D808FC-F24E-400E-BBDB-B4E434DAF588}"/>
          </ac:spMkLst>
        </pc:spChg>
        <pc:spChg chg="mod">
          <ac:chgData name="reza kabir" userId="af3c95a13102d509" providerId="LiveId" clId="{88200EE4-F4B4-49E8-8126-B01E5FCCBE2D}" dt="2020-05-17T09:23:20.127" v="1215" actId="164"/>
          <ac:spMkLst>
            <pc:docMk/>
            <pc:sldMk cId="3438550451" sldId="660"/>
            <ac:spMk id="833" creationId="{75925BDC-ACD6-46DB-88C5-C04F9C12174D}"/>
          </ac:spMkLst>
        </pc:spChg>
        <pc:spChg chg="mod">
          <ac:chgData name="reza kabir" userId="af3c95a13102d509" providerId="LiveId" clId="{88200EE4-F4B4-49E8-8126-B01E5FCCBE2D}" dt="2020-05-17T09:23:20.127" v="1215" actId="164"/>
          <ac:spMkLst>
            <pc:docMk/>
            <pc:sldMk cId="3438550451" sldId="660"/>
            <ac:spMk id="834" creationId="{0FC72087-C244-492B-BC97-3D0E923133DC}"/>
          </ac:spMkLst>
        </pc:spChg>
        <pc:spChg chg="mod">
          <ac:chgData name="reza kabir" userId="af3c95a13102d509" providerId="LiveId" clId="{88200EE4-F4B4-49E8-8126-B01E5FCCBE2D}" dt="2020-05-17T09:23:20.127" v="1215" actId="164"/>
          <ac:spMkLst>
            <pc:docMk/>
            <pc:sldMk cId="3438550451" sldId="660"/>
            <ac:spMk id="835" creationId="{3EFCA6B0-2370-442E-9BDF-1D28D57F63CD}"/>
          </ac:spMkLst>
        </pc:spChg>
        <pc:spChg chg="mod">
          <ac:chgData name="reza kabir" userId="af3c95a13102d509" providerId="LiveId" clId="{88200EE4-F4B4-49E8-8126-B01E5FCCBE2D}" dt="2020-05-17T09:23:20.127" v="1215" actId="164"/>
          <ac:spMkLst>
            <pc:docMk/>
            <pc:sldMk cId="3438550451" sldId="660"/>
            <ac:spMk id="836" creationId="{A301962F-EDE5-4FA4-92D1-5F8F19762114}"/>
          </ac:spMkLst>
        </pc:spChg>
        <pc:spChg chg="mod">
          <ac:chgData name="reza kabir" userId="af3c95a13102d509" providerId="LiveId" clId="{88200EE4-F4B4-49E8-8126-B01E5FCCBE2D}" dt="2020-05-17T09:23:20.127" v="1215" actId="164"/>
          <ac:spMkLst>
            <pc:docMk/>
            <pc:sldMk cId="3438550451" sldId="660"/>
            <ac:spMk id="837" creationId="{C1715C34-A921-4DDC-A3A0-E6F95BCE2C4C}"/>
          </ac:spMkLst>
        </pc:spChg>
        <pc:spChg chg="mod">
          <ac:chgData name="reza kabir" userId="af3c95a13102d509" providerId="LiveId" clId="{88200EE4-F4B4-49E8-8126-B01E5FCCBE2D}" dt="2020-05-17T09:23:20.127" v="1215" actId="164"/>
          <ac:spMkLst>
            <pc:docMk/>
            <pc:sldMk cId="3438550451" sldId="660"/>
            <ac:spMk id="838" creationId="{E0237BB7-6062-4EDA-BF32-180A4333E1E6}"/>
          </ac:spMkLst>
        </pc:spChg>
        <pc:spChg chg="mod">
          <ac:chgData name="reza kabir" userId="af3c95a13102d509" providerId="LiveId" clId="{88200EE4-F4B4-49E8-8126-B01E5FCCBE2D}" dt="2020-05-17T09:23:20.127" v="1215" actId="164"/>
          <ac:spMkLst>
            <pc:docMk/>
            <pc:sldMk cId="3438550451" sldId="660"/>
            <ac:spMk id="839" creationId="{45D757B2-2FBE-486B-88F1-BE56352E965E}"/>
          </ac:spMkLst>
        </pc:spChg>
        <pc:spChg chg="mod">
          <ac:chgData name="reza kabir" userId="af3c95a13102d509" providerId="LiveId" clId="{88200EE4-F4B4-49E8-8126-B01E5FCCBE2D}" dt="2020-05-17T09:23:20.127" v="1215" actId="164"/>
          <ac:spMkLst>
            <pc:docMk/>
            <pc:sldMk cId="3438550451" sldId="660"/>
            <ac:spMk id="840" creationId="{3B84052E-6140-47F0-BB19-E4FE606B6E88}"/>
          </ac:spMkLst>
        </pc:spChg>
        <pc:spChg chg="mod">
          <ac:chgData name="reza kabir" userId="af3c95a13102d509" providerId="LiveId" clId="{88200EE4-F4B4-49E8-8126-B01E5FCCBE2D}" dt="2020-05-17T09:23:20.127" v="1215" actId="164"/>
          <ac:spMkLst>
            <pc:docMk/>
            <pc:sldMk cId="3438550451" sldId="660"/>
            <ac:spMk id="841" creationId="{C430F191-1144-446F-85A1-5CD4055F27E6}"/>
          </ac:spMkLst>
        </pc:spChg>
        <pc:spChg chg="mod">
          <ac:chgData name="reza kabir" userId="af3c95a13102d509" providerId="LiveId" clId="{88200EE4-F4B4-49E8-8126-B01E5FCCBE2D}" dt="2020-05-17T09:23:20.127" v="1215" actId="164"/>
          <ac:spMkLst>
            <pc:docMk/>
            <pc:sldMk cId="3438550451" sldId="660"/>
            <ac:spMk id="842" creationId="{952B8E3D-FCAD-442C-8DE8-69A47AA09D2B}"/>
          </ac:spMkLst>
        </pc:spChg>
        <pc:spChg chg="mod">
          <ac:chgData name="reza kabir" userId="af3c95a13102d509" providerId="LiveId" clId="{88200EE4-F4B4-49E8-8126-B01E5FCCBE2D}" dt="2020-05-17T09:23:20.127" v="1215" actId="164"/>
          <ac:spMkLst>
            <pc:docMk/>
            <pc:sldMk cId="3438550451" sldId="660"/>
            <ac:spMk id="843" creationId="{026D82FE-8D40-47A0-B229-77172DA6B8A0}"/>
          </ac:spMkLst>
        </pc:spChg>
        <pc:spChg chg="mod">
          <ac:chgData name="reza kabir" userId="af3c95a13102d509" providerId="LiveId" clId="{88200EE4-F4B4-49E8-8126-B01E5FCCBE2D}" dt="2020-05-17T09:23:20.127" v="1215" actId="164"/>
          <ac:spMkLst>
            <pc:docMk/>
            <pc:sldMk cId="3438550451" sldId="660"/>
            <ac:spMk id="844" creationId="{4E728D4C-511B-444B-95EB-3F055FB3FCDE}"/>
          </ac:spMkLst>
        </pc:spChg>
        <pc:spChg chg="mod">
          <ac:chgData name="reza kabir" userId="af3c95a13102d509" providerId="LiveId" clId="{88200EE4-F4B4-49E8-8126-B01E5FCCBE2D}" dt="2020-05-17T09:23:20.127" v="1215" actId="164"/>
          <ac:spMkLst>
            <pc:docMk/>
            <pc:sldMk cId="3438550451" sldId="660"/>
            <ac:spMk id="845" creationId="{2A923DCA-C4A3-4704-BE90-31AC6E57A54A}"/>
          </ac:spMkLst>
        </pc:spChg>
        <pc:spChg chg="mod">
          <ac:chgData name="reza kabir" userId="af3c95a13102d509" providerId="LiveId" clId="{88200EE4-F4B4-49E8-8126-B01E5FCCBE2D}" dt="2020-05-17T09:23:20.127" v="1215" actId="164"/>
          <ac:spMkLst>
            <pc:docMk/>
            <pc:sldMk cId="3438550451" sldId="660"/>
            <ac:spMk id="846" creationId="{C7181E2F-88ED-4891-BA57-0C8C88105A4A}"/>
          </ac:spMkLst>
        </pc:spChg>
        <pc:spChg chg="mod">
          <ac:chgData name="reza kabir" userId="af3c95a13102d509" providerId="LiveId" clId="{88200EE4-F4B4-49E8-8126-B01E5FCCBE2D}" dt="2020-05-17T09:23:20.127" v="1215" actId="164"/>
          <ac:spMkLst>
            <pc:docMk/>
            <pc:sldMk cId="3438550451" sldId="660"/>
            <ac:spMk id="847" creationId="{B9C3CB1F-8D95-44D1-9018-0CBBAF08F2E5}"/>
          </ac:spMkLst>
        </pc:spChg>
        <pc:spChg chg="mod">
          <ac:chgData name="reza kabir" userId="af3c95a13102d509" providerId="LiveId" clId="{88200EE4-F4B4-49E8-8126-B01E5FCCBE2D}" dt="2020-05-17T09:23:20.127" v="1215" actId="164"/>
          <ac:spMkLst>
            <pc:docMk/>
            <pc:sldMk cId="3438550451" sldId="660"/>
            <ac:spMk id="848" creationId="{13E0021A-0AA1-4E64-9BF4-8A4501A9200D}"/>
          </ac:spMkLst>
        </pc:spChg>
        <pc:spChg chg="mod">
          <ac:chgData name="reza kabir" userId="af3c95a13102d509" providerId="LiveId" clId="{88200EE4-F4B4-49E8-8126-B01E5FCCBE2D}" dt="2020-05-17T09:23:20.127" v="1215" actId="164"/>
          <ac:spMkLst>
            <pc:docMk/>
            <pc:sldMk cId="3438550451" sldId="660"/>
            <ac:spMk id="849" creationId="{D0B4662F-AFC0-4859-AB47-94B0CA48D3A8}"/>
          </ac:spMkLst>
        </pc:spChg>
        <pc:spChg chg="mod">
          <ac:chgData name="reza kabir" userId="af3c95a13102d509" providerId="LiveId" clId="{88200EE4-F4B4-49E8-8126-B01E5FCCBE2D}" dt="2020-05-17T09:23:20.127" v="1215" actId="164"/>
          <ac:spMkLst>
            <pc:docMk/>
            <pc:sldMk cId="3438550451" sldId="660"/>
            <ac:spMk id="850" creationId="{A29B676D-99D5-401F-A2E1-C1856D6AA268}"/>
          </ac:spMkLst>
        </pc:spChg>
        <pc:spChg chg="mod">
          <ac:chgData name="reza kabir" userId="af3c95a13102d509" providerId="LiveId" clId="{88200EE4-F4B4-49E8-8126-B01E5FCCBE2D}" dt="2020-05-17T09:23:20.127" v="1215" actId="164"/>
          <ac:spMkLst>
            <pc:docMk/>
            <pc:sldMk cId="3438550451" sldId="660"/>
            <ac:spMk id="851" creationId="{5A2E45CE-DC05-4308-8CB1-668EEA5AF4FF}"/>
          </ac:spMkLst>
        </pc:spChg>
        <pc:spChg chg="mod">
          <ac:chgData name="reza kabir" userId="af3c95a13102d509" providerId="LiveId" clId="{88200EE4-F4B4-49E8-8126-B01E5FCCBE2D}" dt="2020-05-17T09:23:20.127" v="1215" actId="164"/>
          <ac:spMkLst>
            <pc:docMk/>
            <pc:sldMk cId="3438550451" sldId="660"/>
            <ac:spMk id="852" creationId="{5ED21FEA-D872-4754-BC41-3442EB483EF4}"/>
          </ac:spMkLst>
        </pc:spChg>
        <pc:spChg chg="mod">
          <ac:chgData name="reza kabir" userId="af3c95a13102d509" providerId="LiveId" clId="{88200EE4-F4B4-49E8-8126-B01E5FCCBE2D}" dt="2020-05-17T09:23:20.127" v="1215" actId="164"/>
          <ac:spMkLst>
            <pc:docMk/>
            <pc:sldMk cId="3438550451" sldId="660"/>
            <ac:spMk id="853" creationId="{C9BAF2C0-1756-4654-9C57-96077CA3203E}"/>
          </ac:spMkLst>
        </pc:spChg>
        <pc:spChg chg="mod">
          <ac:chgData name="reza kabir" userId="af3c95a13102d509" providerId="LiveId" clId="{88200EE4-F4B4-49E8-8126-B01E5FCCBE2D}" dt="2020-05-17T09:23:20.127" v="1215" actId="164"/>
          <ac:spMkLst>
            <pc:docMk/>
            <pc:sldMk cId="3438550451" sldId="660"/>
            <ac:spMk id="854" creationId="{9D1348F2-7874-40EC-924E-B154B576E48F}"/>
          </ac:spMkLst>
        </pc:spChg>
        <pc:spChg chg="mod">
          <ac:chgData name="reza kabir" userId="af3c95a13102d509" providerId="LiveId" clId="{88200EE4-F4B4-49E8-8126-B01E5FCCBE2D}" dt="2020-05-17T09:23:20.127" v="1215" actId="164"/>
          <ac:spMkLst>
            <pc:docMk/>
            <pc:sldMk cId="3438550451" sldId="660"/>
            <ac:spMk id="855" creationId="{A3AEEA48-633F-4865-930C-790569630FA5}"/>
          </ac:spMkLst>
        </pc:spChg>
        <pc:spChg chg="mod">
          <ac:chgData name="reza kabir" userId="af3c95a13102d509" providerId="LiveId" clId="{88200EE4-F4B4-49E8-8126-B01E5FCCBE2D}" dt="2020-05-17T09:25:15.968" v="1249" actId="164"/>
          <ac:spMkLst>
            <pc:docMk/>
            <pc:sldMk cId="3438550451" sldId="660"/>
            <ac:spMk id="856" creationId="{AA291022-14A9-4C8F-8A60-1076EFBEDCE6}"/>
          </ac:spMkLst>
        </pc:spChg>
        <pc:spChg chg="mod">
          <ac:chgData name="reza kabir" userId="af3c95a13102d509" providerId="LiveId" clId="{88200EE4-F4B4-49E8-8126-B01E5FCCBE2D}" dt="2020-05-17T09:25:15.968" v="1249" actId="164"/>
          <ac:spMkLst>
            <pc:docMk/>
            <pc:sldMk cId="3438550451" sldId="660"/>
            <ac:spMk id="857" creationId="{DE680327-AEF9-4B7B-B19B-933CEE3F3085}"/>
          </ac:spMkLst>
        </pc:spChg>
        <pc:spChg chg="mod">
          <ac:chgData name="reza kabir" userId="af3c95a13102d509" providerId="LiveId" clId="{88200EE4-F4B4-49E8-8126-B01E5FCCBE2D}" dt="2020-05-17T09:25:15.968" v="1249" actId="164"/>
          <ac:spMkLst>
            <pc:docMk/>
            <pc:sldMk cId="3438550451" sldId="660"/>
            <ac:spMk id="858" creationId="{1372C3A0-1001-458E-B3D1-F798C6B5957E}"/>
          </ac:spMkLst>
        </pc:spChg>
        <pc:spChg chg="mod">
          <ac:chgData name="reza kabir" userId="af3c95a13102d509" providerId="LiveId" clId="{88200EE4-F4B4-49E8-8126-B01E5FCCBE2D}" dt="2020-05-17T09:25:15.968" v="1249" actId="164"/>
          <ac:spMkLst>
            <pc:docMk/>
            <pc:sldMk cId="3438550451" sldId="660"/>
            <ac:spMk id="859" creationId="{6EB9D260-D625-4A2E-9DEC-A470C301307C}"/>
          </ac:spMkLst>
        </pc:spChg>
        <pc:spChg chg="mod">
          <ac:chgData name="reza kabir" userId="af3c95a13102d509" providerId="LiveId" clId="{88200EE4-F4B4-49E8-8126-B01E5FCCBE2D}" dt="2020-05-17T09:25:15.968" v="1249" actId="164"/>
          <ac:spMkLst>
            <pc:docMk/>
            <pc:sldMk cId="3438550451" sldId="660"/>
            <ac:spMk id="860" creationId="{9E26D617-FA40-44F5-A04B-F37E6F52BC30}"/>
          </ac:spMkLst>
        </pc:spChg>
        <pc:spChg chg="mod">
          <ac:chgData name="reza kabir" userId="af3c95a13102d509" providerId="LiveId" clId="{88200EE4-F4B4-49E8-8126-B01E5FCCBE2D}" dt="2020-05-17T09:25:15.968" v="1249" actId="164"/>
          <ac:spMkLst>
            <pc:docMk/>
            <pc:sldMk cId="3438550451" sldId="660"/>
            <ac:spMk id="861" creationId="{0EB9E677-259F-4EC9-98B0-6B49F7EDF037}"/>
          </ac:spMkLst>
        </pc:spChg>
        <pc:spChg chg="mod">
          <ac:chgData name="reza kabir" userId="af3c95a13102d509" providerId="LiveId" clId="{88200EE4-F4B4-49E8-8126-B01E5FCCBE2D}" dt="2020-05-17T09:25:15.968" v="1249" actId="164"/>
          <ac:spMkLst>
            <pc:docMk/>
            <pc:sldMk cId="3438550451" sldId="660"/>
            <ac:spMk id="862" creationId="{6F20D8C8-1410-48F9-A7CC-15415C942271}"/>
          </ac:spMkLst>
        </pc:spChg>
        <pc:spChg chg="mod">
          <ac:chgData name="reza kabir" userId="af3c95a13102d509" providerId="LiveId" clId="{88200EE4-F4B4-49E8-8126-B01E5FCCBE2D}" dt="2020-05-17T09:25:15.968" v="1249" actId="164"/>
          <ac:spMkLst>
            <pc:docMk/>
            <pc:sldMk cId="3438550451" sldId="660"/>
            <ac:spMk id="863" creationId="{714090AD-33B0-485B-9ADA-FF1CC75C5E08}"/>
          </ac:spMkLst>
        </pc:spChg>
        <pc:spChg chg="mod">
          <ac:chgData name="reza kabir" userId="af3c95a13102d509" providerId="LiveId" clId="{88200EE4-F4B4-49E8-8126-B01E5FCCBE2D}" dt="2020-05-17T09:25:15.968" v="1249" actId="164"/>
          <ac:spMkLst>
            <pc:docMk/>
            <pc:sldMk cId="3438550451" sldId="660"/>
            <ac:spMk id="864" creationId="{4B1ECB99-5A1E-43B3-9F3F-793BE287EF18}"/>
          </ac:spMkLst>
        </pc:spChg>
        <pc:spChg chg="mod">
          <ac:chgData name="reza kabir" userId="af3c95a13102d509" providerId="LiveId" clId="{88200EE4-F4B4-49E8-8126-B01E5FCCBE2D}" dt="2020-05-17T09:25:15.968" v="1249" actId="164"/>
          <ac:spMkLst>
            <pc:docMk/>
            <pc:sldMk cId="3438550451" sldId="660"/>
            <ac:spMk id="865" creationId="{CAF106D6-BC54-4D5C-B0D0-0FE501A982C8}"/>
          </ac:spMkLst>
        </pc:spChg>
        <pc:spChg chg="mod">
          <ac:chgData name="reza kabir" userId="af3c95a13102d509" providerId="LiveId" clId="{88200EE4-F4B4-49E8-8126-B01E5FCCBE2D}" dt="2020-05-17T09:25:15.968" v="1249" actId="164"/>
          <ac:spMkLst>
            <pc:docMk/>
            <pc:sldMk cId="3438550451" sldId="660"/>
            <ac:spMk id="866" creationId="{FC16D881-07B2-4A63-8E1E-B2A1C94703A3}"/>
          </ac:spMkLst>
        </pc:spChg>
        <pc:spChg chg="mod">
          <ac:chgData name="reza kabir" userId="af3c95a13102d509" providerId="LiveId" clId="{88200EE4-F4B4-49E8-8126-B01E5FCCBE2D}" dt="2020-05-17T09:25:15.968" v="1249" actId="164"/>
          <ac:spMkLst>
            <pc:docMk/>
            <pc:sldMk cId="3438550451" sldId="660"/>
            <ac:spMk id="867" creationId="{F74CC7D7-6317-4E90-8C3D-BC449BE64792}"/>
          </ac:spMkLst>
        </pc:spChg>
        <pc:spChg chg="mod">
          <ac:chgData name="reza kabir" userId="af3c95a13102d509" providerId="LiveId" clId="{88200EE4-F4B4-49E8-8126-B01E5FCCBE2D}" dt="2020-05-17T09:25:15.968" v="1249" actId="164"/>
          <ac:spMkLst>
            <pc:docMk/>
            <pc:sldMk cId="3438550451" sldId="660"/>
            <ac:spMk id="868" creationId="{4A901279-ABE7-47D5-8894-D0AB2FBE0225}"/>
          </ac:spMkLst>
        </pc:spChg>
        <pc:spChg chg="mod">
          <ac:chgData name="reza kabir" userId="af3c95a13102d509" providerId="LiveId" clId="{88200EE4-F4B4-49E8-8126-B01E5FCCBE2D}" dt="2020-05-17T09:25:15.968" v="1249" actId="164"/>
          <ac:spMkLst>
            <pc:docMk/>
            <pc:sldMk cId="3438550451" sldId="660"/>
            <ac:spMk id="869" creationId="{F135D706-1007-4DED-87E4-1516FE41C090}"/>
          </ac:spMkLst>
        </pc:spChg>
        <pc:spChg chg="mod">
          <ac:chgData name="reza kabir" userId="af3c95a13102d509" providerId="LiveId" clId="{88200EE4-F4B4-49E8-8126-B01E5FCCBE2D}" dt="2020-05-17T09:25:15.968" v="1249" actId="164"/>
          <ac:spMkLst>
            <pc:docMk/>
            <pc:sldMk cId="3438550451" sldId="660"/>
            <ac:spMk id="870" creationId="{853FDDB7-8442-4F56-BBA7-7CEA87354B54}"/>
          </ac:spMkLst>
        </pc:spChg>
        <pc:spChg chg="mod">
          <ac:chgData name="reza kabir" userId="af3c95a13102d509" providerId="LiveId" clId="{88200EE4-F4B4-49E8-8126-B01E5FCCBE2D}" dt="2020-05-17T09:25:15.968" v="1249" actId="164"/>
          <ac:spMkLst>
            <pc:docMk/>
            <pc:sldMk cId="3438550451" sldId="660"/>
            <ac:spMk id="871" creationId="{FEB5394B-48B5-4D06-9BAE-18DDF6DFC5B5}"/>
          </ac:spMkLst>
        </pc:spChg>
        <pc:spChg chg="mod">
          <ac:chgData name="reza kabir" userId="af3c95a13102d509" providerId="LiveId" clId="{88200EE4-F4B4-49E8-8126-B01E5FCCBE2D}" dt="2020-05-17T09:25:15.968" v="1249" actId="164"/>
          <ac:spMkLst>
            <pc:docMk/>
            <pc:sldMk cId="3438550451" sldId="660"/>
            <ac:spMk id="872" creationId="{58DA2D87-C0E1-431F-A757-B99B62539CE0}"/>
          </ac:spMkLst>
        </pc:spChg>
        <pc:spChg chg="mod">
          <ac:chgData name="reza kabir" userId="af3c95a13102d509" providerId="LiveId" clId="{88200EE4-F4B4-49E8-8126-B01E5FCCBE2D}" dt="2020-05-17T09:25:15.968" v="1249" actId="164"/>
          <ac:spMkLst>
            <pc:docMk/>
            <pc:sldMk cId="3438550451" sldId="660"/>
            <ac:spMk id="873" creationId="{C1D0DEFD-DB88-4F33-A71B-67A34E8CE802}"/>
          </ac:spMkLst>
        </pc:spChg>
        <pc:spChg chg="mod">
          <ac:chgData name="reza kabir" userId="af3c95a13102d509" providerId="LiveId" clId="{88200EE4-F4B4-49E8-8126-B01E5FCCBE2D}" dt="2020-05-17T09:25:15.968" v="1249" actId="164"/>
          <ac:spMkLst>
            <pc:docMk/>
            <pc:sldMk cId="3438550451" sldId="660"/>
            <ac:spMk id="874" creationId="{2C27023B-9326-400A-8A36-F2F0A37A9ACA}"/>
          </ac:spMkLst>
        </pc:spChg>
        <pc:spChg chg="mod">
          <ac:chgData name="reza kabir" userId="af3c95a13102d509" providerId="LiveId" clId="{88200EE4-F4B4-49E8-8126-B01E5FCCBE2D}" dt="2020-05-17T09:25:15.968" v="1249" actId="164"/>
          <ac:spMkLst>
            <pc:docMk/>
            <pc:sldMk cId="3438550451" sldId="660"/>
            <ac:spMk id="875" creationId="{6FA18F65-D2DA-4B6B-B930-AA632FDB7D94}"/>
          </ac:spMkLst>
        </pc:spChg>
        <pc:spChg chg="mod">
          <ac:chgData name="reza kabir" userId="af3c95a13102d509" providerId="LiveId" clId="{88200EE4-F4B4-49E8-8126-B01E5FCCBE2D}" dt="2020-05-17T09:25:15.968" v="1249" actId="164"/>
          <ac:spMkLst>
            <pc:docMk/>
            <pc:sldMk cId="3438550451" sldId="660"/>
            <ac:spMk id="876" creationId="{916C0718-BD88-46F6-88C9-65770D66C1F9}"/>
          </ac:spMkLst>
        </pc:spChg>
        <pc:spChg chg="mod">
          <ac:chgData name="reza kabir" userId="af3c95a13102d509" providerId="LiveId" clId="{88200EE4-F4B4-49E8-8126-B01E5FCCBE2D}" dt="2020-05-17T09:25:15.968" v="1249" actId="164"/>
          <ac:spMkLst>
            <pc:docMk/>
            <pc:sldMk cId="3438550451" sldId="660"/>
            <ac:spMk id="877" creationId="{B327C5D5-EF47-45B0-8149-534E6F112622}"/>
          </ac:spMkLst>
        </pc:spChg>
        <pc:spChg chg="mod">
          <ac:chgData name="reza kabir" userId="af3c95a13102d509" providerId="LiveId" clId="{88200EE4-F4B4-49E8-8126-B01E5FCCBE2D}" dt="2020-05-17T09:25:15.968" v="1249" actId="164"/>
          <ac:spMkLst>
            <pc:docMk/>
            <pc:sldMk cId="3438550451" sldId="660"/>
            <ac:spMk id="878" creationId="{4ED18F48-16A2-4816-9FA0-F26317783BDA}"/>
          </ac:spMkLst>
        </pc:spChg>
        <pc:spChg chg="mod">
          <ac:chgData name="reza kabir" userId="af3c95a13102d509" providerId="LiveId" clId="{88200EE4-F4B4-49E8-8126-B01E5FCCBE2D}" dt="2020-05-17T09:25:15.968" v="1249" actId="164"/>
          <ac:spMkLst>
            <pc:docMk/>
            <pc:sldMk cId="3438550451" sldId="660"/>
            <ac:spMk id="879" creationId="{324C4394-6EA3-4F8F-ADC0-72D71392A9E2}"/>
          </ac:spMkLst>
        </pc:spChg>
        <pc:spChg chg="mod">
          <ac:chgData name="reza kabir" userId="af3c95a13102d509" providerId="LiveId" clId="{88200EE4-F4B4-49E8-8126-B01E5FCCBE2D}" dt="2020-05-17T09:25:15.968" v="1249" actId="164"/>
          <ac:spMkLst>
            <pc:docMk/>
            <pc:sldMk cId="3438550451" sldId="660"/>
            <ac:spMk id="880" creationId="{706E6EE1-8CC7-434A-B14F-6E6557C2F8F4}"/>
          </ac:spMkLst>
        </pc:spChg>
        <pc:spChg chg="mod">
          <ac:chgData name="reza kabir" userId="af3c95a13102d509" providerId="LiveId" clId="{88200EE4-F4B4-49E8-8126-B01E5FCCBE2D}" dt="2020-05-17T09:25:15.968" v="1249" actId="164"/>
          <ac:spMkLst>
            <pc:docMk/>
            <pc:sldMk cId="3438550451" sldId="660"/>
            <ac:spMk id="881" creationId="{CD4B5EF8-D0B0-4A26-8C26-578858FC7C11}"/>
          </ac:spMkLst>
        </pc:spChg>
        <pc:spChg chg="mod">
          <ac:chgData name="reza kabir" userId="af3c95a13102d509" providerId="LiveId" clId="{88200EE4-F4B4-49E8-8126-B01E5FCCBE2D}" dt="2020-05-17T09:25:15.968" v="1249" actId="164"/>
          <ac:spMkLst>
            <pc:docMk/>
            <pc:sldMk cId="3438550451" sldId="660"/>
            <ac:spMk id="882" creationId="{189ADD75-09FE-440F-BEF6-039398BCCB2E}"/>
          </ac:spMkLst>
        </pc:spChg>
        <pc:spChg chg="mod">
          <ac:chgData name="reza kabir" userId="af3c95a13102d509" providerId="LiveId" clId="{88200EE4-F4B4-49E8-8126-B01E5FCCBE2D}" dt="2020-05-17T09:25:15.968" v="1249" actId="164"/>
          <ac:spMkLst>
            <pc:docMk/>
            <pc:sldMk cId="3438550451" sldId="660"/>
            <ac:spMk id="883" creationId="{9EBE9D10-5124-4D77-AC9A-015C2AF8FEF2}"/>
          </ac:spMkLst>
        </pc:spChg>
        <pc:spChg chg="mod">
          <ac:chgData name="reza kabir" userId="af3c95a13102d509" providerId="LiveId" clId="{88200EE4-F4B4-49E8-8126-B01E5FCCBE2D}" dt="2020-05-17T09:25:15.968" v="1249" actId="164"/>
          <ac:spMkLst>
            <pc:docMk/>
            <pc:sldMk cId="3438550451" sldId="660"/>
            <ac:spMk id="884" creationId="{C712E58D-C87D-46EF-8CDD-637060E1E994}"/>
          </ac:spMkLst>
        </pc:spChg>
        <pc:spChg chg="mod">
          <ac:chgData name="reza kabir" userId="af3c95a13102d509" providerId="LiveId" clId="{88200EE4-F4B4-49E8-8126-B01E5FCCBE2D}" dt="2020-05-17T09:25:15.968" v="1249" actId="164"/>
          <ac:spMkLst>
            <pc:docMk/>
            <pc:sldMk cId="3438550451" sldId="660"/>
            <ac:spMk id="885" creationId="{9838DACC-347A-4004-B341-8CCCB463069E}"/>
          </ac:spMkLst>
        </pc:spChg>
        <pc:spChg chg="mod">
          <ac:chgData name="reza kabir" userId="af3c95a13102d509" providerId="LiveId" clId="{88200EE4-F4B4-49E8-8126-B01E5FCCBE2D}" dt="2020-05-17T09:25:15.968" v="1249" actId="164"/>
          <ac:spMkLst>
            <pc:docMk/>
            <pc:sldMk cId="3438550451" sldId="660"/>
            <ac:spMk id="886" creationId="{15EB77C4-3C63-444B-A21A-0A88E604216A}"/>
          </ac:spMkLst>
        </pc:spChg>
        <pc:spChg chg="mod">
          <ac:chgData name="reza kabir" userId="af3c95a13102d509" providerId="LiveId" clId="{88200EE4-F4B4-49E8-8126-B01E5FCCBE2D}" dt="2020-05-17T09:25:15.968" v="1249" actId="164"/>
          <ac:spMkLst>
            <pc:docMk/>
            <pc:sldMk cId="3438550451" sldId="660"/>
            <ac:spMk id="887" creationId="{6EEBF933-722D-45E6-9A77-2C29197BA60D}"/>
          </ac:spMkLst>
        </pc:spChg>
        <pc:spChg chg="mod">
          <ac:chgData name="reza kabir" userId="af3c95a13102d509" providerId="LiveId" clId="{88200EE4-F4B4-49E8-8126-B01E5FCCBE2D}" dt="2020-05-17T09:25:15.968" v="1249" actId="164"/>
          <ac:spMkLst>
            <pc:docMk/>
            <pc:sldMk cId="3438550451" sldId="660"/>
            <ac:spMk id="888" creationId="{97292715-0FB7-4BC7-B365-C5E80C656217}"/>
          </ac:spMkLst>
        </pc:spChg>
        <pc:spChg chg="mod">
          <ac:chgData name="reza kabir" userId="af3c95a13102d509" providerId="LiveId" clId="{88200EE4-F4B4-49E8-8126-B01E5FCCBE2D}" dt="2020-05-17T09:25:15.968" v="1249" actId="164"/>
          <ac:spMkLst>
            <pc:docMk/>
            <pc:sldMk cId="3438550451" sldId="660"/>
            <ac:spMk id="889" creationId="{BB21EC45-D99E-43B9-B7C8-DDB87131BA59}"/>
          </ac:spMkLst>
        </pc:spChg>
        <pc:spChg chg="mod">
          <ac:chgData name="reza kabir" userId="af3c95a13102d509" providerId="LiveId" clId="{88200EE4-F4B4-49E8-8126-B01E5FCCBE2D}" dt="2020-05-17T09:25:15.968" v="1249" actId="164"/>
          <ac:spMkLst>
            <pc:docMk/>
            <pc:sldMk cId="3438550451" sldId="660"/>
            <ac:spMk id="890" creationId="{3509F8B1-BCA3-433C-B432-1B872C7EBC0D}"/>
          </ac:spMkLst>
        </pc:spChg>
        <pc:spChg chg="mod">
          <ac:chgData name="reza kabir" userId="af3c95a13102d509" providerId="LiveId" clId="{88200EE4-F4B4-49E8-8126-B01E5FCCBE2D}" dt="2020-05-17T09:25:15.968" v="1249" actId="164"/>
          <ac:spMkLst>
            <pc:docMk/>
            <pc:sldMk cId="3438550451" sldId="660"/>
            <ac:spMk id="891" creationId="{F97EC459-3FE5-4574-BD6B-E341A4077EFA}"/>
          </ac:spMkLst>
        </pc:spChg>
        <pc:spChg chg="mod">
          <ac:chgData name="reza kabir" userId="af3c95a13102d509" providerId="LiveId" clId="{88200EE4-F4B4-49E8-8126-B01E5FCCBE2D}" dt="2020-05-17T09:25:15.968" v="1249" actId="164"/>
          <ac:spMkLst>
            <pc:docMk/>
            <pc:sldMk cId="3438550451" sldId="660"/>
            <ac:spMk id="892" creationId="{A3DB2190-B1C2-4319-B7E1-B48F9E4BFD56}"/>
          </ac:spMkLst>
        </pc:spChg>
        <pc:spChg chg="mod">
          <ac:chgData name="reza kabir" userId="af3c95a13102d509" providerId="LiveId" clId="{88200EE4-F4B4-49E8-8126-B01E5FCCBE2D}" dt="2020-05-17T09:25:15.968" v="1249" actId="164"/>
          <ac:spMkLst>
            <pc:docMk/>
            <pc:sldMk cId="3438550451" sldId="660"/>
            <ac:spMk id="893" creationId="{30E34DBA-F36D-417D-A042-D7391FB11134}"/>
          </ac:spMkLst>
        </pc:spChg>
        <pc:spChg chg="mod">
          <ac:chgData name="reza kabir" userId="af3c95a13102d509" providerId="LiveId" clId="{88200EE4-F4B4-49E8-8126-B01E5FCCBE2D}" dt="2020-05-17T09:25:15.968" v="1249" actId="164"/>
          <ac:spMkLst>
            <pc:docMk/>
            <pc:sldMk cId="3438550451" sldId="660"/>
            <ac:spMk id="894" creationId="{6D18E43A-914C-4A3E-9735-272EF4A73E35}"/>
          </ac:spMkLst>
        </pc:spChg>
        <pc:spChg chg="mod">
          <ac:chgData name="reza kabir" userId="af3c95a13102d509" providerId="LiveId" clId="{88200EE4-F4B4-49E8-8126-B01E5FCCBE2D}" dt="2020-05-17T09:25:15.968" v="1249" actId="164"/>
          <ac:spMkLst>
            <pc:docMk/>
            <pc:sldMk cId="3438550451" sldId="660"/>
            <ac:spMk id="895" creationId="{3BCE30DA-4BEE-4374-8887-819B08BC5B19}"/>
          </ac:spMkLst>
        </pc:spChg>
        <pc:spChg chg="mod">
          <ac:chgData name="reza kabir" userId="af3c95a13102d509" providerId="LiveId" clId="{88200EE4-F4B4-49E8-8126-B01E5FCCBE2D}" dt="2020-05-17T09:25:15.968" v="1249" actId="164"/>
          <ac:spMkLst>
            <pc:docMk/>
            <pc:sldMk cId="3438550451" sldId="660"/>
            <ac:spMk id="896" creationId="{FDFF4795-32ED-407B-9E69-D2800CE5F112}"/>
          </ac:spMkLst>
        </pc:spChg>
        <pc:spChg chg="mod">
          <ac:chgData name="reza kabir" userId="af3c95a13102d509" providerId="LiveId" clId="{88200EE4-F4B4-49E8-8126-B01E5FCCBE2D}" dt="2020-05-17T09:25:15.968" v="1249" actId="164"/>
          <ac:spMkLst>
            <pc:docMk/>
            <pc:sldMk cId="3438550451" sldId="660"/>
            <ac:spMk id="897" creationId="{736DB488-2745-4605-B07B-9806136EB330}"/>
          </ac:spMkLst>
        </pc:spChg>
        <pc:spChg chg="mod">
          <ac:chgData name="reza kabir" userId="af3c95a13102d509" providerId="LiveId" clId="{88200EE4-F4B4-49E8-8126-B01E5FCCBE2D}" dt="2020-05-17T09:25:15.968" v="1249" actId="164"/>
          <ac:spMkLst>
            <pc:docMk/>
            <pc:sldMk cId="3438550451" sldId="660"/>
            <ac:spMk id="898" creationId="{EFD99E99-E93F-4ACF-9B85-C496ECE59079}"/>
          </ac:spMkLst>
        </pc:spChg>
        <pc:spChg chg="mod">
          <ac:chgData name="reza kabir" userId="af3c95a13102d509" providerId="LiveId" clId="{88200EE4-F4B4-49E8-8126-B01E5FCCBE2D}" dt="2020-05-17T09:25:15.968" v="1249" actId="164"/>
          <ac:spMkLst>
            <pc:docMk/>
            <pc:sldMk cId="3438550451" sldId="660"/>
            <ac:spMk id="899" creationId="{982CDAC9-9BD5-4179-A100-4A4CC2450183}"/>
          </ac:spMkLst>
        </pc:spChg>
        <pc:spChg chg="mod">
          <ac:chgData name="reza kabir" userId="af3c95a13102d509" providerId="LiveId" clId="{88200EE4-F4B4-49E8-8126-B01E5FCCBE2D}" dt="2020-05-17T09:25:15.968" v="1249" actId="164"/>
          <ac:spMkLst>
            <pc:docMk/>
            <pc:sldMk cId="3438550451" sldId="660"/>
            <ac:spMk id="900" creationId="{0CFDBE1C-4327-4A15-A5CD-4CD8BD55CD82}"/>
          </ac:spMkLst>
        </pc:spChg>
        <pc:spChg chg="mod">
          <ac:chgData name="reza kabir" userId="af3c95a13102d509" providerId="LiveId" clId="{88200EE4-F4B4-49E8-8126-B01E5FCCBE2D}" dt="2020-05-17T09:25:15.968" v="1249" actId="164"/>
          <ac:spMkLst>
            <pc:docMk/>
            <pc:sldMk cId="3438550451" sldId="660"/>
            <ac:spMk id="901" creationId="{DA0B4C5A-6417-44CC-B5B7-E6EF9DD1E9BA}"/>
          </ac:spMkLst>
        </pc:spChg>
        <pc:spChg chg="mod">
          <ac:chgData name="reza kabir" userId="af3c95a13102d509" providerId="LiveId" clId="{88200EE4-F4B4-49E8-8126-B01E5FCCBE2D}" dt="2020-05-17T09:25:15.968" v="1249" actId="164"/>
          <ac:spMkLst>
            <pc:docMk/>
            <pc:sldMk cId="3438550451" sldId="660"/>
            <ac:spMk id="902" creationId="{270690B5-C006-4933-AEB9-A595F09F71C3}"/>
          </ac:spMkLst>
        </pc:spChg>
        <pc:spChg chg="mod">
          <ac:chgData name="reza kabir" userId="af3c95a13102d509" providerId="LiveId" clId="{88200EE4-F4B4-49E8-8126-B01E5FCCBE2D}" dt="2020-05-17T09:25:15.968" v="1249" actId="164"/>
          <ac:spMkLst>
            <pc:docMk/>
            <pc:sldMk cId="3438550451" sldId="660"/>
            <ac:spMk id="903" creationId="{EB03CD5C-56B1-40FE-941E-D4BF5369042A}"/>
          </ac:spMkLst>
        </pc:spChg>
        <pc:spChg chg="mod">
          <ac:chgData name="reza kabir" userId="af3c95a13102d509" providerId="LiveId" clId="{88200EE4-F4B4-49E8-8126-B01E5FCCBE2D}" dt="2020-05-17T09:25:15.968" v="1249" actId="164"/>
          <ac:spMkLst>
            <pc:docMk/>
            <pc:sldMk cId="3438550451" sldId="660"/>
            <ac:spMk id="904" creationId="{ECA12AE4-280A-42A0-A877-169D1D26E8DC}"/>
          </ac:spMkLst>
        </pc:spChg>
        <pc:spChg chg="mod">
          <ac:chgData name="reza kabir" userId="af3c95a13102d509" providerId="LiveId" clId="{88200EE4-F4B4-49E8-8126-B01E5FCCBE2D}" dt="2020-05-17T09:25:15.968" v="1249" actId="164"/>
          <ac:spMkLst>
            <pc:docMk/>
            <pc:sldMk cId="3438550451" sldId="660"/>
            <ac:spMk id="905" creationId="{A028BA8D-C589-48E2-9FAC-4B5DC99CBA60}"/>
          </ac:spMkLst>
        </pc:spChg>
        <pc:spChg chg="mod">
          <ac:chgData name="reza kabir" userId="af3c95a13102d509" providerId="LiveId" clId="{88200EE4-F4B4-49E8-8126-B01E5FCCBE2D}" dt="2020-05-17T09:25:15.968" v="1249" actId="164"/>
          <ac:spMkLst>
            <pc:docMk/>
            <pc:sldMk cId="3438550451" sldId="660"/>
            <ac:spMk id="906" creationId="{3CA8053F-0000-4B8D-8091-3BB974C75342}"/>
          </ac:spMkLst>
        </pc:spChg>
        <pc:spChg chg="mod">
          <ac:chgData name="reza kabir" userId="af3c95a13102d509" providerId="LiveId" clId="{88200EE4-F4B4-49E8-8126-B01E5FCCBE2D}" dt="2020-05-17T09:25:15.968" v="1249" actId="164"/>
          <ac:spMkLst>
            <pc:docMk/>
            <pc:sldMk cId="3438550451" sldId="660"/>
            <ac:spMk id="907" creationId="{AA51EF30-82F4-40E4-AAFA-F3069C66FBC8}"/>
          </ac:spMkLst>
        </pc:spChg>
        <pc:spChg chg="mod">
          <ac:chgData name="reza kabir" userId="af3c95a13102d509" providerId="LiveId" clId="{88200EE4-F4B4-49E8-8126-B01E5FCCBE2D}" dt="2020-05-17T09:25:15.968" v="1249" actId="164"/>
          <ac:spMkLst>
            <pc:docMk/>
            <pc:sldMk cId="3438550451" sldId="660"/>
            <ac:spMk id="908" creationId="{03D3C9A9-DF5D-49BB-A153-9420A6CA0340}"/>
          </ac:spMkLst>
        </pc:spChg>
        <pc:spChg chg="mod">
          <ac:chgData name="reza kabir" userId="af3c95a13102d509" providerId="LiveId" clId="{88200EE4-F4B4-49E8-8126-B01E5FCCBE2D}" dt="2020-05-17T09:25:15.968" v="1249" actId="164"/>
          <ac:spMkLst>
            <pc:docMk/>
            <pc:sldMk cId="3438550451" sldId="660"/>
            <ac:spMk id="909" creationId="{9B9091F4-9368-4436-A7DF-B2D6F2040CEE}"/>
          </ac:spMkLst>
        </pc:spChg>
        <pc:spChg chg="mod">
          <ac:chgData name="reza kabir" userId="af3c95a13102d509" providerId="LiveId" clId="{88200EE4-F4B4-49E8-8126-B01E5FCCBE2D}" dt="2020-05-17T09:25:15.968" v="1249" actId="164"/>
          <ac:spMkLst>
            <pc:docMk/>
            <pc:sldMk cId="3438550451" sldId="660"/>
            <ac:spMk id="910" creationId="{A577E7EB-6FE7-4957-91D0-5F0B7175A4B1}"/>
          </ac:spMkLst>
        </pc:spChg>
        <pc:spChg chg="mod">
          <ac:chgData name="reza kabir" userId="af3c95a13102d509" providerId="LiveId" clId="{88200EE4-F4B4-49E8-8126-B01E5FCCBE2D}" dt="2020-05-17T09:25:15.968" v="1249" actId="164"/>
          <ac:spMkLst>
            <pc:docMk/>
            <pc:sldMk cId="3438550451" sldId="660"/>
            <ac:spMk id="911" creationId="{A779B84C-1BF6-4F60-AADC-9AB61C5F83A3}"/>
          </ac:spMkLst>
        </pc:spChg>
        <pc:spChg chg="mod">
          <ac:chgData name="reza kabir" userId="af3c95a13102d509" providerId="LiveId" clId="{88200EE4-F4B4-49E8-8126-B01E5FCCBE2D}" dt="2020-05-17T09:25:15.968" v="1249" actId="164"/>
          <ac:spMkLst>
            <pc:docMk/>
            <pc:sldMk cId="3438550451" sldId="660"/>
            <ac:spMk id="912" creationId="{A0B0C48C-3DA3-4921-AAD0-BBC7E6499FC8}"/>
          </ac:spMkLst>
        </pc:spChg>
        <pc:spChg chg="mod">
          <ac:chgData name="reza kabir" userId="af3c95a13102d509" providerId="LiveId" clId="{88200EE4-F4B4-49E8-8126-B01E5FCCBE2D}" dt="2020-05-17T09:25:15.968" v="1249" actId="164"/>
          <ac:spMkLst>
            <pc:docMk/>
            <pc:sldMk cId="3438550451" sldId="660"/>
            <ac:spMk id="913" creationId="{B527FD53-3C9A-432C-848A-EEB4A6A519BB}"/>
          </ac:spMkLst>
        </pc:spChg>
        <pc:spChg chg="mod">
          <ac:chgData name="reza kabir" userId="af3c95a13102d509" providerId="LiveId" clId="{88200EE4-F4B4-49E8-8126-B01E5FCCBE2D}" dt="2020-05-17T09:25:15.968" v="1249" actId="164"/>
          <ac:spMkLst>
            <pc:docMk/>
            <pc:sldMk cId="3438550451" sldId="660"/>
            <ac:spMk id="914" creationId="{B6431ED3-F8FD-452B-ABBF-D24D4ABA1B4B}"/>
          </ac:spMkLst>
        </pc:spChg>
        <pc:spChg chg="mod">
          <ac:chgData name="reza kabir" userId="af3c95a13102d509" providerId="LiveId" clId="{88200EE4-F4B4-49E8-8126-B01E5FCCBE2D}" dt="2020-05-17T09:25:15.968" v="1249" actId="164"/>
          <ac:spMkLst>
            <pc:docMk/>
            <pc:sldMk cId="3438550451" sldId="660"/>
            <ac:spMk id="915" creationId="{99DC56F4-BB8D-4E17-A3EA-CC93D64544D1}"/>
          </ac:spMkLst>
        </pc:spChg>
        <pc:spChg chg="mod">
          <ac:chgData name="reza kabir" userId="af3c95a13102d509" providerId="LiveId" clId="{88200EE4-F4B4-49E8-8126-B01E5FCCBE2D}" dt="2020-05-17T09:25:15.968" v="1249" actId="164"/>
          <ac:spMkLst>
            <pc:docMk/>
            <pc:sldMk cId="3438550451" sldId="660"/>
            <ac:spMk id="916" creationId="{0DE287E2-E2A1-442C-B9F5-C02D51016DBD}"/>
          </ac:spMkLst>
        </pc:spChg>
        <pc:spChg chg="mod">
          <ac:chgData name="reza kabir" userId="af3c95a13102d509" providerId="LiveId" clId="{88200EE4-F4B4-49E8-8126-B01E5FCCBE2D}" dt="2020-05-17T09:25:15.968" v="1249" actId="164"/>
          <ac:spMkLst>
            <pc:docMk/>
            <pc:sldMk cId="3438550451" sldId="660"/>
            <ac:spMk id="917" creationId="{C0E4A6A4-D1B9-4DF1-9DD5-252575A38B30}"/>
          </ac:spMkLst>
        </pc:spChg>
        <pc:spChg chg="mod">
          <ac:chgData name="reza kabir" userId="af3c95a13102d509" providerId="LiveId" clId="{88200EE4-F4B4-49E8-8126-B01E5FCCBE2D}" dt="2020-05-17T09:25:15.968" v="1249" actId="164"/>
          <ac:spMkLst>
            <pc:docMk/>
            <pc:sldMk cId="3438550451" sldId="660"/>
            <ac:spMk id="918" creationId="{A8D1A3F3-A11E-4525-AC7C-3222C30A283D}"/>
          </ac:spMkLst>
        </pc:spChg>
        <pc:spChg chg="mod">
          <ac:chgData name="reza kabir" userId="af3c95a13102d509" providerId="LiveId" clId="{88200EE4-F4B4-49E8-8126-B01E5FCCBE2D}" dt="2020-05-17T09:25:15.968" v="1249" actId="164"/>
          <ac:spMkLst>
            <pc:docMk/>
            <pc:sldMk cId="3438550451" sldId="660"/>
            <ac:spMk id="919" creationId="{41B7F9B5-C048-4A6E-B807-980AE7C5946A}"/>
          </ac:spMkLst>
        </pc:spChg>
        <pc:spChg chg="mod">
          <ac:chgData name="reza kabir" userId="af3c95a13102d509" providerId="LiveId" clId="{88200EE4-F4B4-49E8-8126-B01E5FCCBE2D}" dt="2020-05-17T09:25:15.968" v="1249" actId="164"/>
          <ac:spMkLst>
            <pc:docMk/>
            <pc:sldMk cId="3438550451" sldId="660"/>
            <ac:spMk id="920" creationId="{7A606F68-1ECC-410E-B800-AA7564C53D17}"/>
          </ac:spMkLst>
        </pc:spChg>
        <pc:spChg chg="mod">
          <ac:chgData name="reza kabir" userId="af3c95a13102d509" providerId="LiveId" clId="{88200EE4-F4B4-49E8-8126-B01E5FCCBE2D}" dt="2020-05-17T09:25:15.968" v="1249" actId="164"/>
          <ac:spMkLst>
            <pc:docMk/>
            <pc:sldMk cId="3438550451" sldId="660"/>
            <ac:spMk id="921" creationId="{4C9517F9-E269-43B1-8228-DA01E9AC01A0}"/>
          </ac:spMkLst>
        </pc:spChg>
        <pc:spChg chg="mod">
          <ac:chgData name="reza kabir" userId="af3c95a13102d509" providerId="LiveId" clId="{88200EE4-F4B4-49E8-8126-B01E5FCCBE2D}" dt="2020-05-17T09:25:15.968" v="1249" actId="164"/>
          <ac:spMkLst>
            <pc:docMk/>
            <pc:sldMk cId="3438550451" sldId="660"/>
            <ac:spMk id="922" creationId="{D8389352-9DE6-4CD8-95E2-592427248079}"/>
          </ac:spMkLst>
        </pc:spChg>
        <pc:spChg chg="mod">
          <ac:chgData name="reza kabir" userId="af3c95a13102d509" providerId="LiveId" clId="{88200EE4-F4B4-49E8-8126-B01E5FCCBE2D}" dt="2020-05-17T09:25:15.968" v="1249" actId="164"/>
          <ac:spMkLst>
            <pc:docMk/>
            <pc:sldMk cId="3438550451" sldId="660"/>
            <ac:spMk id="923" creationId="{A9853611-B35D-470F-9A5E-67CCC27E06C6}"/>
          </ac:spMkLst>
        </pc:spChg>
        <pc:spChg chg="mod">
          <ac:chgData name="reza kabir" userId="af3c95a13102d509" providerId="LiveId" clId="{88200EE4-F4B4-49E8-8126-B01E5FCCBE2D}" dt="2020-05-17T09:25:15.968" v="1249" actId="164"/>
          <ac:spMkLst>
            <pc:docMk/>
            <pc:sldMk cId="3438550451" sldId="660"/>
            <ac:spMk id="924" creationId="{14C0B407-CC2E-469F-B2A9-8FB623091B51}"/>
          </ac:spMkLst>
        </pc:spChg>
        <pc:spChg chg="mod">
          <ac:chgData name="reza kabir" userId="af3c95a13102d509" providerId="LiveId" clId="{88200EE4-F4B4-49E8-8126-B01E5FCCBE2D}" dt="2020-05-17T09:25:15.968" v="1249" actId="164"/>
          <ac:spMkLst>
            <pc:docMk/>
            <pc:sldMk cId="3438550451" sldId="660"/>
            <ac:spMk id="925" creationId="{BAB41017-3B69-48E9-9221-455B9B4AACA6}"/>
          </ac:spMkLst>
        </pc:spChg>
        <pc:spChg chg="mod">
          <ac:chgData name="reza kabir" userId="af3c95a13102d509" providerId="LiveId" clId="{88200EE4-F4B4-49E8-8126-B01E5FCCBE2D}" dt="2020-05-17T09:25:15.968" v="1249" actId="164"/>
          <ac:spMkLst>
            <pc:docMk/>
            <pc:sldMk cId="3438550451" sldId="660"/>
            <ac:spMk id="926" creationId="{DFBDECC0-E9B6-432F-A3C1-B0EBAE3E70ED}"/>
          </ac:spMkLst>
        </pc:spChg>
        <pc:spChg chg="mod">
          <ac:chgData name="reza kabir" userId="af3c95a13102d509" providerId="LiveId" clId="{88200EE4-F4B4-49E8-8126-B01E5FCCBE2D}" dt="2020-05-17T09:25:15.968" v="1249" actId="164"/>
          <ac:spMkLst>
            <pc:docMk/>
            <pc:sldMk cId="3438550451" sldId="660"/>
            <ac:spMk id="927" creationId="{07D59C98-D656-41D6-BDC3-39AA5E3E6752}"/>
          </ac:spMkLst>
        </pc:spChg>
        <pc:spChg chg="mod">
          <ac:chgData name="reza kabir" userId="af3c95a13102d509" providerId="LiveId" clId="{88200EE4-F4B4-49E8-8126-B01E5FCCBE2D}" dt="2020-05-17T09:25:15.968" v="1249" actId="164"/>
          <ac:spMkLst>
            <pc:docMk/>
            <pc:sldMk cId="3438550451" sldId="660"/>
            <ac:spMk id="928" creationId="{95F59918-64A8-46C6-878E-7A9B06CAFAFC}"/>
          </ac:spMkLst>
        </pc:spChg>
        <pc:spChg chg="mod">
          <ac:chgData name="reza kabir" userId="af3c95a13102d509" providerId="LiveId" clId="{88200EE4-F4B4-49E8-8126-B01E5FCCBE2D}" dt="2020-05-17T09:25:15.968" v="1249" actId="164"/>
          <ac:spMkLst>
            <pc:docMk/>
            <pc:sldMk cId="3438550451" sldId="660"/>
            <ac:spMk id="929" creationId="{9F09E4AA-CB7E-4AFF-8CF3-915329283ED2}"/>
          </ac:spMkLst>
        </pc:spChg>
        <pc:spChg chg="mod">
          <ac:chgData name="reza kabir" userId="af3c95a13102d509" providerId="LiveId" clId="{88200EE4-F4B4-49E8-8126-B01E5FCCBE2D}" dt="2020-05-17T09:25:15.968" v="1249" actId="164"/>
          <ac:spMkLst>
            <pc:docMk/>
            <pc:sldMk cId="3438550451" sldId="660"/>
            <ac:spMk id="930" creationId="{6C4C21AB-0715-4A98-81C5-22357BACD47F}"/>
          </ac:spMkLst>
        </pc:spChg>
        <pc:spChg chg="mod">
          <ac:chgData name="reza kabir" userId="af3c95a13102d509" providerId="LiveId" clId="{88200EE4-F4B4-49E8-8126-B01E5FCCBE2D}" dt="2020-05-17T09:25:15.968" v="1249" actId="164"/>
          <ac:spMkLst>
            <pc:docMk/>
            <pc:sldMk cId="3438550451" sldId="660"/>
            <ac:spMk id="931" creationId="{803C6D6C-2018-40D8-9212-52ECC0A036FF}"/>
          </ac:spMkLst>
        </pc:spChg>
        <pc:spChg chg="mod">
          <ac:chgData name="reza kabir" userId="af3c95a13102d509" providerId="LiveId" clId="{88200EE4-F4B4-49E8-8126-B01E5FCCBE2D}" dt="2020-05-17T09:25:15.968" v="1249" actId="164"/>
          <ac:spMkLst>
            <pc:docMk/>
            <pc:sldMk cId="3438550451" sldId="660"/>
            <ac:spMk id="932" creationId="{1B81A6D1-AD4E-4592-B809-39D483388E64}"/>
          </ac:spMkLst>
        </pc:spChg>
        <pc:spChg chg="mod">
          <ac:chgData name="reza kabir" userId="af3c95a13102d509" providerId="LiveId" clId="{88200EE4-F4B4-49E8-8126-B01E5FCCBE2D}" dt="2020-05-17T09:25:15.968" v="1249" actId="164"/>
          <ac:spMkLst>
            <pc:docMk/>
            <pc:sldMk cId="3438550451" sldId="660"/>
            <ac:spMk id="933" creationId="{B01B06F7-8678-412F-ACB0-3B95A2635C22}"/>
          </ac:spMkLst>
        </pc:spChg>
        <pc:spChg chg="mod">
          <ac:chgData name="reza kabir" userId="af3c95a13102d509" providerId="LiveId" clId="{88200EE4-F4B4-49E8-8126-B01E5FCCBE2D}" dt="2020-05-17T09:25:15.968" v="1249" actId="164"/>
          <ac:spMkLst>
            <pc:docMk/>
            <pc:sldMk cId="3438550451" sldId="660"/>
            <ac:spMk id="934" creationId="{1462C572-9C65-4F8E-8D92-49DA0D9FD094}"/>
          </ac:spMkLst>
        </pc:spChg>
        <pc:spChg chg="mod">
          <ac:chgData name="reza kabir" userId="af3c95a13102d509" providerId="LiveId" clId="{88200EE4-F4B4-49E8-8126-B01E5FCCBE2D}" dt="2020-05-17T09:25:15.968" v="1249" actId="164"/>
          <ac:spMkLst>
            <pc:docMk/>
            <pc:sldMk cId="3438550451" sldId="660"/>
            <ac:spMk id="935" creationId="{ED184803-D8EC-4438-9D63-42B0BFA282D0}"/>
          </ac:spMkLst>
        </pc:spChg>
        <pc:spChg chg="mod">
          <ac:chgData name="reza kabir" userId="af3c95a13102d509" providerId="LiveId" clId="{88200EE4-F4B4-49E8-8126-B01E5FCCBE2D}" dt="2020-05-17T09:25:15.968" v="1249" actId="164"/>
          <ac:spMkLst>
            <pc:docMk/>
            <pc:sldMk cId="3438550451" sldId="660"/>
            <ac:spMk id="936" creationId="{3DD7A73F-159F-4774-9A08-A4D63994D107}"/>
          </ac:spMkLst>
        </pc:spChg>
        <pc:spChg chg="mod">
          <ac:chgData name="reza kabir" userId="af3c95a13102d509" providerId="LiveId" clId="{88200EE4-F4B4-49E8-8126-B01E5FCCBE2D}" dt="2020-05-17T09:25:15.968" v="1249" actId="164"/>
          <ac:spMkLst>
            <pc:docMk/>
            <pc:sldMk cId="3438550451" sldId="660"/>
            <ac:spMk id="937" creationId="{DC8A7249-5FBC-4E47-8C33-4DD8D8318827}"/>
          </ac:spMkLst>
        </pc:spChg>
        <pc:spChg chg="mod">
          <ac:chgData name="reza kabir" userId="af3c95a13102d509" providerId="LiveId" clId="{88200EE4-F4B4-49E8-8126-B01E5FCCBE2D}" dt="2020-05-17T09:25:15.968" v="1249" actId="164"/>
          <ac:spMkLst>
            <pc:docMk/>
            <pc:sldMk cId="3438550451" sldId="660"/>
            <ac:spMk id="938" creationId="{C62FFCFE-AF37-4A97-814B-572604AD20D6}"/>
          </ac:spMkLst>
        </pc:spChg>
        <pc:spChg chg="mod">
          <ac:chgData name="reza kabir" userId="af3c95a13102d509" providerId="LiveId" clId="{88200EE4-F4B4-49E8-8126-B01E5FCCBE2D}" dt="2020-05-17T09:25:15.968" v="1249" actId="164"/>
          <ac:spMkLst>
            <pc:docMk/>
            <pc:sldMk cId="3438550451" sldId="660"/>
            <ac:spMk id="939" creationId="{739C2907-D62D-40EA-AB12-4F0AD5CC817B}"/>
          </ac:spMkLst>
        </pc:spChg>
        <pc:spChg chg="mod">
          <ac:chgData name="reza kabir" userId="af3c95a13102d509" providerId="LiveId" clId="{88200EE4-F4B4-49E8-8126-B01E5FCCBE2D}" dt="2020-05-17T09:25:15.968" v="1249" actId="164"/>
          <ac:spMkLst>
            <pc:docMk/>
            <pc:sldMk cId="3438550451" sldId="660"/>
            <ac:spMk id="940" creationId="{49DB0B73-1C5B-41B3-8866-9B7166F7B4D9}"/>
          </ac:spMkLst>
        </pc:spChg>
        <pc:spChg chg="mod">
          <ac:chgData name="reza kabir" userId="af3c95a13102d509" providerId="LiveId" clId="{88200EE4-F4B4-49E8-8126-B01E5FCCBE2D}" dt="2020-05-17T09:25:15.968" v="1249" actId="164"/>
          <ac:spMkLst>
            <pc:docMk/>
            <pc:sldMk cId="3438550451" sldId="660"/>
            <ac:spMk id="941" creationId="{E31F1A9A-DE58-4512-B6C7-6F0C1AC89EF2}"/>
          </ac:spMkLst>
        </pc:spChg>
        <pc:spChg chg="mod">
          <ac:chgData name="reza kabir" userId="af3c95a13102d509" providerId="LiveId" clId="{88200EE4-F4B4-49E8-8126-B01E5FCCBE2D}" dt="2020-05-17T09:25:15.968" v="1249" actId="164"/>
          <ac:spMkLst>
            <pc:docMk/>
            <pc:sldMk cId="3438550451" sldId="660"/>
            <ac:spMk id="942" creationId="{57FAAAB1-A6E6-4E89-8F3B-F153B711BEF3}"/>
          </ac:spMkLst>
        </pc:spChg>
        <pc:spChg chg="mod">
          <ac:chgData name="reza kabir" userId="af3c95a13102d509" providerId="LiveId" clId="{88200EE4-F4B4-49E8-8126-B01E5FCCBE2D}" dt="2020-05-17T09:25:15.968" v="1249" actId="164"/>
          <ac:spMkLst>
            <pc:docMk/>
            <pc:sldMk cId="3438550451" sldId="660"/>
            <ac:spMk id="943" creationId="{D4B0F66D-B325-472C-9415-C1CBE0C5BED9}"/>
          </ac:spMkLst>
        </pc:spChg>
        <pc:spChg chg="mod">
          <ac:chgData name="reza kabir" userId="af3c95a13102d509" providerId="LiveId" clId="{88200EE4-F4B4-49E8-8126-B01E5FCCBE2D}" dt="2020-05-17T09:25:15.968" v="1249" actId="164"/>
          <ac:spMkLst>
            <pc:docMk/>
            <pc:sldMk cId="3438550451" sldId="660"/>
            <ac:spMk id="944" creationId="{08C0E839-CAB8-4919-81B2-8B92DC215254}"/>
          </ac:spMkLst>
        </pc:spChg>
        <pc:spChg chg="mod">
          <ac:chgData name="reza kabir" userId="af3c95a13102d509" providerId="LiveId" clId="{88200EE4-F4B4-49E8-8126-B01E5FCCBE2D}" dt="2020-05-17T09:25:15.968" v="1249" actId="164"/>
          <ac:spMkLst>
            <pc:docMk/>
            <pc:sldMk cId="3438550451" sldId="660"/>
            <ac:spMk id="945" creationId="{63C92D6C-1D6B-4F01-BB0B-15DD8ADA97F1}"/>
          </ac:spMkLst>
        </pc:spChg>
        <pc:spChg chg="mod">
          <ac:chgData name="reza kabir" userId="af3c95a13102d509" providerId="LiveId" clId="{88200EE4-F4B4-49E8-8126-B01E5FCCBE2D}" dt="2020-05-17T09:25:15.968" v="1249" actId="164"/>
          <ac:spMkLst>
            <pc:docMk/>
            <pc:sldMk cId="3438550451" sldId="660"/>
            <ac:spMk id="946" creationId="{86245F9F-26E9-4837-953C-AF95A71216B2}"/>
          </ac:spMkLst>
        </pc:spChg>
        <pc:spChg chg="mod">
          <ac:chgData name="reza kabir" userId="af3c95a13102d509" providerId="LiveId" clId="{88200EE4-F4B4-49E8-8126-B01E5FCCBE2D}" dt="2020-05-17T09:25:15.968" v="1249" actId="164"/>
          <ac:spMkLst>
            <pc:docMk/>
            <pc:sldMk cId="3438550451" sldId="660"/>
            <ac:spMk id="947" creationId="{0B8C2083-5EAF-4CCE-807E-2D6EF1817182}"/>
          </ac:spMkLst>
        </pc:spChg>
        <pc:spChg chg="mod">
          <ac:chgData name="reza kabir" userId="af3c95a13102d509" providerId="LiveId" clId="{88200EE4-F4B4-49E8-8126-B01E5FCCBE2D}" dt="2020-05-17T09:25:15.968" v="1249" actId="164"/>
          <ac:spMkLst>
            <pc:docMk/>
            <pc:sldMk cId="3438550451" sldId="660"/>
            <ac:spMk id="948" creationId="{8C7FD416-6EE7-47A6-BEED-7EC30ED5A914}"/>
          </ac:spMkLst>
        </pc:spChg>
        <pc:spChg chg="mod">
          <ac:chgData name="reza kabir" userId="af3c95a13102d509" providerId="LiveId" clId="{88200EE4-F4B4-49E8-8126-B01E5FCCBE2D}" dt="2020-05-17T09:25:15.968" v="1249" actId="164"/>
          <ac:spMkLst>
            <pc:docMk/>
            <pc:sldMk cId="3438550451" sldId="660"/>
            <ac:spMk id="949" creationId="{7DD15526-447D-4320-9C6C-E3150F6CDE1F}"/>
          </ac:spMkLst>
        </pc:spChg>
        <pc:spChg chg="mod">
          <ac:chgData name="reza kabir" userId="af3c95a13102d509" providerId="LiveId" clId="{88200EE4-F4B4-49E8-8126-B01E5FCCBE2D}" dt="2020-05-17T09:25:15.968" v="1249" actId="164"/>
          <ac:spMkLst>
            <pc:docMk/>
            <pc:sldMk cId="3438550451" sldId="660"/>
            <ac:spMk id="950" creationId="{F6B3F7FC-4DE2-4E13-89CF-A5316F307443}"/>
          </ac:spMkLst>
        </pc:spChg>
        <pc:spChg chg="mod">
          <ac:chgData name="reza kabir" userId="af3c95a13102d509" providerId="LiveId" clId="{88200EE4-F4B4-49E8-8126-B01E5FCCBE2D}" dt="2020-05-17T09:25:15.968" v="1249" actId="164"/>
          <ac:spMkLst>
            <pc:docMk/>
            <pc:sldMk cId="3438550451" sldId="660"/>
            <ac:spMk id="951" creationId="{2214539A-E8E3-4843-92A7-4B3CAEB3F0BD}"/>
          </ac:spMkLst>
        </pc:spChg>
        <pc:spChg chg="mod">
          <ac:chgData name="reza kabir" userId="af3c95a13102d509" providerId="LiveId" clId="{88200EE4-F4B4-49E8-8126-B01E5FCCBE2D}" dt="2020-05-17T09:25:15.968" v="1249" actId="164"/>
          <ac:spMkLst>
            <pc:docMk/>
            <pc:sldMk cId="3438550451" sldId="660"/>
            <ac:spMk id="952" creationId="{61419ABD-1011-4D54-90F5-38C336AEC66B}"/>
          </ac:spMkLst>
        </pc:spChg>
        <pc:spChg chg="mod">
          <ac:chgData name="reza kabir" userId="af3c95a13102d509" providerId="LiveId" clId="{88200EE4-F4B4-49E8-8126-B01E5FCCBE2D}" dt="2020-05-17T09:25:15.968" v="1249" actId="164"/>
          <ac:spMkLst>
            <pc:docMk/>
            <pc:sldMk cId="3438550451" sldId="660"/>
            <ac:spMk id="953" creationId="{8FE16C82-FDF2-4D8D-8BE6-B85D96E54CA7}"/>
          </ac:spMkLst>
        </pc:spChg>
        <pc:spChg chg="mod">
          <ac:chgData name="reza kabir" userId="af3c95a13102d509" providerId="LiveId" clId="{88200EE4-F4B4-49E8-8126-B01E5FCCBE2D}" dt="2020-05-17T09:25:15.968" v="1249" actId="164"/>
          <ac:spMkLst>
            <pc:docMk/>
            <pc:sldMk cId="3438550451" sldId="660"/>
            <ac:spMk id="954" creationId="{BF077563-49DA-41EF-BCAC-81DEE13441ED}"/>
          </ac:spMkLst>
        </pc:spChg>
        <pc:spChg chg="mod">
          <ac:chgData name="reza kabir" userId="af3c95a13102d509" providerId="LiveId" clId="{88200EE4-F4B4-49E8-8126-B01E5FCCBE2D}" dt="2020-05-17T09:25:15.968" v="1249" actId="164"/>
          <ac:spMkLst>
            <pc:docMk/>
            <pc:sldMk cId="3438550451" sldId="660"/>
            <ac:spMk id="955" creationId="{98769B44-7D02-49D4-8502-F6BD84B8AF7F}"/>
          </ac:spMkLst>
        </pc:spChg>
        <pc:spChg chg="mod">
          <ac:chgData name="reza kabir" userId="af3c95a13102d509" providerId="LiveId" clId="{88200EE4-F4B4-49E8-8126-B01E5FCCBE2D}" dt="2020-05-17T09:25:15.968" v="1249" actId="164"/>
          <ac:spMkLst>
            <pc:docMk/>
            <pc:sldMk cId="3438550451" sldId="660"/>
            <ac:spMk id="956" creationId="{497DA4C6-7BCD-4738-A5DB-5CFA9AC6E3A3}"/>
          </ac:spMkLst>
        </pc:spChg>
        <pc:spChg chg="mod">
          <ac:chgData name="reza kabir" userId="af3c95a13102d509" providerId="LiveId" clId="{88200EE4-F4B4-49E8-8126-B01E5FCCBE2D}" dt="2020-05-17T09:25:15.968" v="1249" actId="164"/>
          <ac:spMkLst>
            <pc:docMk/>
            <pc:sldMk cId="3438550451" sldId="660"/>
            <ac:spMk id="957" creationId="{A811D7A2-C7A4-4F9F-B69F-04A82D3CDC9C}"/>
          </ac:spMkLst>
        </pc:spChg>
        <pc:spChg chg="mod">
          <ac:chgData name="reza kabir" userId="af3c95a13102d509" providerId="LiveId" clId="{88200EE4-F4B4-49E8-8126-B01E5FCCBE2D}" dt="2020-05-17T09:25:15.968" v="1249" actId="164"/>
          <ac:spMkLst>
            <pc:docMk/>
            <pc:sldMk cId="3438550451" sldId="660"/>
            <ac:spMk id="958" creationId="{91F1E977-D83C-472C-8A0A-E9ACC8697C4A}"/>
          </ac:spMkLst>
        </pc:spChg>
        <pc:spChg chg="mod">
          <ac:chgData name="reza kabir" userId="af3c95a13102d509" providerId="LiveId" clId="{88200EE4-F4B4-49E8-8126-B01E5FCCBE2D}" dt="2020-05-17T09:25:15.968" v="1249" actId="164"/>
          <ac:spMkLst>
            <pc:docMk/>
            <pc:sldMk cId="3438550451" sldId="660"/>
            <ac:spMk id="959" creationId="{8437FD36-FCEE-46DB-8173-E9770F653F7C}"/>
          </ac:spMkLst>
        </pc:spChg>
        <pc:spChg chg="mod">
          <ac:chgData name="reza kabir" userId="af3c95a13102d509" providerId="LiveId" clId="{88200EE4-F4B4-49E8-8126-B01E5FCCBE2D}" dt="2020-05-17T09:25:15.968" v="1249" actId="164"/>
          <ac:spMkLst>
            <pc:docMk/>
            <pc:sldMk cId="3438550451" sldId="660"/>
            <ac:spMk id="960" creationId="{E0B074CE-EB76-4F7E-9BD1-9B8523CAF1C4}"/>
          </ac:spMkLst>
        </pc:spChg>
        <pc:spChg chg="mod">
          <ac:chgData name="reza kabir" userId="af3c95a13102d509" providerId="LiveId" clId="{88200EE4-F4B4-49E8-8126-B01E5FCCBE2D}" dt="2020-05-17T09:25:15.968" v="1249" actId="164"/>
          <ac:spMkLst>
            <pc:docMk/>
            <pc:sldMk cId="3438550451" sldId="660"/>
            <ac:spMk id="961" creationId="{FC1AFA7C-182E-46E4-AFF8-0D92BC53C312}"/>
          </ac:spMkLst>
        </pc:spChg>
        <pc:spChg chg="mod">
          <ac:chgData name="reza kabir" userId="af3c95a13102d509" providerId="LiveId" clId="{88200EE4-F4B4-49E8-8126-B01E5FCCBE2D}" dt="2020-05-17T09:25:15.968" v="1249" actId="164"/>
          <ac:spMkLst>
            <pc:docMk/>
            <pc:sldMk cId="3438550451" sldId="660"/>
            <ac:spMk id="962" creationId="{E0B4479B-FCA1-4195-B22A-18AB6D4F6335}"/>
          </ac:spMkLst>
        </pc:spChg>
        <pc:spChg chg="mod">
          <ac:chgData name="reza kabir" userId="af3c95a13102d509" providerId="LiveId" clId="{88200EE4-F4B4-49E8-8126-B01E5FCCBE2D}" dt="2020-05-17T09:25:15.968" v="1249" actId="164"/>
          <ac:spMkLst>
            <pc:docMk/>
            <pc:sldMk cId="3438550451" sldId="660"/>
            <ac:spMk id="963" creationId="{4AE40291-FB88-4488-B17D-D6CBA97192B7}"/>
          </ac:spMkLst>
        </pc:spChg>
        <pc:spChg chg="mod">
          <ac:chgData name="reza kabir" userId="af3c95a13102d509" providerId="LiveId" clId="{88200EE4-F4B4-49E8-8126-B01E5FCCBE2D}" dt="2020-05-17T09:25:15.968" v="1249" actId="164"/>
          <ac:spMkLst>
            <pc:docMk/>
            <pc:sldMk cId="3438550451" sldId="660"/>
            <ac:spMk id="964" creationId="{61E584A1-9984-4C7E-B374-63EE1009D356}"/>
          </ac:spMkLst>
        </pc:spChg>
        <pc:spChg chg="mod">
          <ac:chgData name="reza kabir" userId="af3c95a13102d509" providerId="LiveId" clId="{88200EE4-F4B4-49E8-8126-B01E5FCCBE2D}" dt="2020-05-17T09:25:15.968" v="1249" actId="164"/>
          <ac:spMkLst>
            <pc:docMk/>
            <pc:sldMk cId="3438550451" sldId="660"/>
            <ac:spMk id="965" creationId="{FED32E3B-B727-4960-A0C9-1C2A8C37F122}"/>
          </ac:spMkLst>
        </pc:spChg>
        <pc:spChg chg="mod">
          <ac:chgData name="reza kabir" userId="af3c95a13102d509" providerId="LiveId" clId="{88200EE4-F4B4-49E8-8126-B01E5FCCBE2D}" dt="2020-05-17T09:25:15.968" v="1249" actId="164"/>
          <ac:spMkLst>
            <pc:docMk/>
            <pc:sldMk cId="3438550451" sldId="660"/>
            <ac:spMk id="966" creationId="{9B09FA70-4322-480A-96AC-58190801BA3E}"/>
          </ac:spMkLst>
        </pc:spChg>
        <pc:spChg chg="mod">
          <ac:chgData name="reza kabir" userId="af3c95a13102d509" providerId="LiveId" clId="{88200EE4-F4B4-49E8-8126-B01E5FCCBE2D}" dt="2020-05-17T09:25:15.968" v="1249" actId="164"/>
          <ac:spMkLst>
            <pc:docMk/>
            <pc:sldMk cId="3438550451" sldId="660"/>
            <ac:spMk id="967" creationId="{4CC28BD2-B6F5-4EFE-A81C-A5EBF45ECAC1}"/>
          </ac:spMkLst>
        </pc:spChg>
        <pc:spChg chg="mod">
          <ac:chgData name="reza kabir" userId="af3c95a13102d509" providerId="LiveId" clId="{88200EE4-F4B4-49E8-8126-B01E5FCCBE2D}" dt="2020-05-17T09:25:15.968" v="1249" actId="164"/>
          <ac:spMkLst>
            <pc:docMk/>
            <pc:sldMk cId="3438550451" sldId="660"/>
            <ac:spMk id="968" creationId="{DA7A35E7-AEE3-4AE0-B231-80A9595FED00}"/>
          </ac:spMkLst>
        </pc:spChg>
        <pc:spChg chg="mod">
          <ac:chgData name="reza kabir" userId="af3c95a13102d509" providerId="LiveId" clId="{88200EE4-F4B4-49E8-8126-B01E5FCCBE2D}" dt="2020-05-17T09:25:15.968" v="1249" actId="164"/>
          <ac:spMkLst>
            <pc:docMk/>
            <pc:sldMk cId="3438550451" sldId="660"/>
            <ac:spMk id="969" creationId="{ABCC88F5-67F0-40C7-9A57-AA8D0907F592}"/>
          </ac:spMkLst>
        </pc:spChg>
        <pc:spChg chg="mod">
          <ac:chgData name="reza kabir" userId="af3c95a13102d509" providerId="LiveId" clId="{88200EE4-F4B4-49E8-8126-B01E5FCCBE2D}" dt="2020-05-17T09:25:15.968" v="1249" actId="164"/>
          <ac:spMkLst>
            <pc:docMk/>
            <pc:sldMk cId="3438550451" sldId="660"/>
            <ac:spMk id="970" creationId="{406A8654-2526-4249-9B95-05A764B5DFC2}"/>
          </ac:spMkLst>
        </pc:spChg>
        <pc:spChg chg="mod">
          <ac:chgData name="reza kabir" userId="af3c95a13102d509" providerId="LiveId" clId="{88200EE4-F4B4-49E8-8126-B01E5FCCBE2D}" dt="2020-05-17T09:25:15.968" v="1249" actId="164"/>
          <ac:spMkLst>
            <pc:docMk/>
            <pc:sldMk cId="3438550451" sldId="660"/>
            <ac:spMk id="971" creationId="{9B0E5935-8C0F-4B59-9204-9BF247626CD2}"/>
          </ac:spMkLst>
        </pc:spChg>
        <pc:spChg chg="mod">
          <ac:chgData name="reza kabir" userId="af3c95a13102d509" providerId="LiveId" clId="{88200EE4-F4B4-49E8-8126-B01E5FCCBE2D}" dt="2020-05-17T09:25:15.968" v="1249" actId="164"/>
          <ac:spMkLst>
            <pc:docMk/>
            <pc:sldMk cId="3438550451" sldId="660"/>
            <ac:spMk id="972" creationId="{2104002E-87B0-4C55-B9DF-4AF6F23DC9F7}"/>
          </ac:spMkLst>
        </pc:spChg>
        <pc:spChg chg="mod">
          <ac:chgData name="reza kabir" userId="af3c95a13102d509" providerId="LiveId" clId="{88200EE4-F4B4-49E8-8126-B01E5FCCBE2D}" dt="2020-05-17T09:25:15.968" v="1249" actId="164"/>
          <ac:spMkLst>
            <pc:docMk/>
            <pc:sldMk cId="3438550451" sldId="660"/>
            <ac:spMk id="973" creationId="{D651BE11-A2C9-4B93-B4E1-D9ABCA5248D3}"/>
          </ac:spMkLst>
        </pc:spChg>
        <pc:spChg chg="mod">
          <ac:chgData name="reza kabir" userId="af3c95a13102d509" providerId="LiveId" clId="{88200EE4-F4B4-49E8-8126-B01E5FCCBE2D}" dt="2020-05-17T09:25:15.968" v="1249" actId="164"/>
          <ac:spMkLst>
            <pc:docMk/>
            <pc:sldMk cId="3438550451" sldId="660"/>
            <ac:spMk id="974" creationId="{46EF2504-FF44-4BB9-9CBE-634F7F292D6B}"/>
          </ac:spMkLst>
        </pc:spChg>
        <pc:spChg chg="mod">
          <ac:chgData name="reza kabir" userId="af3c95a13102d509" providerId="LiveId" clId="{88200EE4-F4B4-49E8-8126-B01E5FCCBE2D}" dt="2020-05-17T09:25:15.968" v="1249" actId="164"/>
          <ac:spMkLst>
            <pc:docMk/>
            <pc:sldMk cId="3438550451" sldId="660"/>
            <ac:spMk id="975" creationId="{CBD4DBA1-2294-453D-A8A4-3DAA009FE865}"/>
          </ac:spMkLst>
        </pc:spChg>
        <pc:spChg chg="mod">
          <ac:chgData name="reza kabir" userId="af3c95a13102d509" providerId="LiveId" clId="{88200EE4-F4B4-49E8-8126-B01E5FCCBE2D}" dt="2020-05-17T09:25:15.968" v="1249" actId="164"/>
          <ac:spMkLst>
            <pc:docMk/>
            <pc:sldMk cId="3438550451" sldId="660"/>
            <ac:spMk id="976" creationId="{B57F435E-A84A-449D-81F9-6AA8A3D65DEF}"/>
          </ac:spMkLst>
        </pc:spChg>
        <pc:spChg chg="mod">
          <ac:chgData name="reza kabir" userId="af3c95a13102d509" providerId="LiveId" clId="{88200EE4-F4B4-49E8-8126-B01E5FCCBE2D}" dt="2020-05-17T09:25:15.968" v="1249" actId="164"/>
          <ac:spMkLst>
            <pc:docMk/>
            <pc:sldMk cId="3438550451" sldId="660"/>
            <ac:spMk id="977" creationId="{DB4C2B08-3765-46E2-902C-DDB33AD8EB0D}"/>
          </ac:spMkLst>
        </pc:spChg>
        <pc:spChg chg="mod">
          <ac:chgData name="reza kabir" userId="af3c95a13102d509" providerId="LiveId" clId="{88200EE4-F4B4-49E8-8126-B01E5FCCBE2D}" dt="2020-05-17T09:25:15.968" v="1249" actId="164"/>
          <ac:spMkLst>
            <pc:docMk/>
            <pc:sldMk cId="3438550451" sldId="660"/>
            <ac:spMk id="978" creationId="{9FED3DAF-B4DB-4E79-AAC2-D20617DC61DD}"/>
          </ac:spMkLst>
        </pc:spChg>
        <pc:spChg chg="mod">
          <ac:chgData name="reza kabir" userId="af3c95a13102d509" providerId="LiveId" clId="{88200EE4-F4B4-49E8-8126-B01E5FCCBE2D}" dt="2020-05-17T09:25:15.968" v="1249" actId="164"/>
          <ac:spMkLst>
            <pc:docMk/>
            <pc:sldMk cId="3438550451" sldId="660"/>
            <ac:spMk id="979" creationId="{EEEB24B1-40A7-4D63-82A7-A7C3D334C44E}"/>
          </ac:spMkLst>
        </pc:spChg>
        <pc:spChg chg="mod">
          <ac:chgData name="reza kabir" userId="af3c95a13102d509" providerId="LiveId" clId="{88200EE4-F4B4-49E8-8126-B01E5FCCBE2D}" dt="2020-05-17T09:25:15.968" v="1249" actId="164"/>
          <ac:spMkLst>
            <pc:docMk/>
            <pc:sldMk cId="3438550451" sldId="660"/>
            <ac:spMk id="980" creationId="{205B315E-1374-4EC4-8F7C-384CB741D1C2}"/>
          </ac:spMkLst>
        </pc:spChg>
        <pc:spChg chg="mod">
          <ac:chgData name="reza kabir" userId="af3c95a13102d509" providerId="LiveId" clId="{88200EE4-F4B4-49E8-8126-B01E5FCCBE2D}" dt="2020-05-17T09:25:15.968" v="1249" actId="164"/>
          <ac:spMkLst>
            <pc:docMk/>
            <pc:sldMk cId="3438550451" sldId="660"/>
            <ac:spMk id="981" creationId="{586B11C5-2795-48B8-BC27-CF4CF8D85F2F}"/>
          </ac:spMkLst>
        </pc:spChg>
        <pc:spChg chg="mod">
          <ac:chgData name="reza kabir" userId="af3c95a13102d509" providerId="LiveId" clId="{88200EE4-F4B4-49E8-8126-B01E5FCCBE2D}" dt="2020-05-17T09:25:15.968" v="1249" actId="164"/>
          <ac:spMkLst>
            <pc:docMk/>
            <pc:sldMk cId="3438550451" sldId="660"/>
            <ac:spMk id="982" creationId="{67BEDBE0-06DF-4551-8BB3-CA24894AE790}"/>
          </ac:spMkLst>
        </pc:spChg>
        <pc:spChg chg="mod">
          <ac:chgData name="reza kabir" userId="af3c95a13102d509" providerId="LiveId" clId="{88200EE4-F4B4-49E8-8126-B01E5FCCBE2D}" dt="2020-05-17T09:25:15.968" v="1249" actId="164"/>
          <ac:spMkLst>
            <pc:docMk/>
            <pc:sldMk cId="3438550451" sldId="660"/>
            <ac:spMk id="983" creationId="{FD0CFE23-6DAC-4F7A-9F37-97530134F6D3}"/>
          </ac:spMkLst>
        </pc:spChg>
        <pc:spChg chg="mod">
          <ac:chgData name="reza kabir" userId="af3c95a13102d509" providerId="LiveId" clId="{88200EE4-F4B4-49E8-8126-B01E5FCCBE2D}" dt="2020-05-17T09:25:15.968" v="1249" actId="164"/>
          <ac:spMkLst>
            <pc:docMk/>
            <pc:sldMk cId="3438550451" sldId="660"/>
            <ac:spMk id="984" creationId="{02A88510-ADB3-49B6-92A2-39F28F091F39}"/>
          </ac:spMkLst>
        </pc:spChg>
        <pc:spChg chg="mod">
          <ac:chgData name="reza kabir" userId="af3c95a13102d509" providerId="LiveId" clId="{88200EE4-F4B4-49E8-8126-B01E5FCCBE2D}" dt="2020-05-17T09:25:15.968" v="1249" actId="164"/>
          <ac:spMkLst>
            <pc:docMk/>
            <pc:sldMk cId="3438550451" sldId="660"/>
            <ac:spMk id="985" creationId="{51509C18-B351-4C5E-A4CF-705478D54B7C}"/>
          </ac:spMkLst>
        </pc:spChg>
        <pc:spChg chg="mod">
          <ac:chgData name="reza kabir" userId="af3c95a13102d509" providerId="LiveId" clId="{88200EE4-F4B4-49E8-8126-B01E5FCCBE2D}" dt="2020-05-17T09:25:15.968" v="1249" actId="164"/>
          <ac:spMkLst>
            <pc:docMk/>
            <pc:sldMk cId="3438550451" sldId="660"/>
            <ac:spMk id="986" creationId="{66619441-BBCE-4466-8B1A-EECB6CE6069C}"/>
          </ac:spMkLst>
        </pc:spChg>
        <pc:spChg chg="mod">
          <ac:chgData name="reza kabir" userId="af3c95a13102d509" providerId="LiveId" clId="{88200EE4-F4B4-49E8-8126-B01E5FCCBE2D}" dt="2020-05-17T09:25:15.968" v="1249" actId="164"/>
          <ac:spMkLst>
            <pc:docMk/>
            <pc:sldMk cId="3438550451" sldId="660"/>
            <ac:spMk id="987" creationId="{2566FB08-1E2F-40BD-BD8C-23B9F82FF524}"/>
          </ac:spMkLst>
        </pc:spChg>
        <pc:spChg chg="mod">
          <ac:chgData name="reza kabir" userId="af3c95a13102d509" providerId="LiveId" clId="{88200EE4-F4B4-49E8-8126-B01E5FCCBE2D}" dt="2020-05-17T09:25:15.968" v="1249" actId="164"/>
          <ac:spMkLst>
            <pc:docMk/>
            <pc:sldMk cId="3438550451" sldId="660"/>
            <ac:spMk id="988" creationId="{15FC6B5D-916D-4532-BB40-DE992730619A}"/>
          </ac:spMkLst>
        </pc:spChg>
        <pc:spChg chg="mod">
          <ac:chgData name="reza kabir" userId="af3c95a13102d509" providerId="LiveId" clId="{88200EE4-F4B4-49E8-8126-B01E5FCCBE2D}" dt="2020-05-17T09:25:15.968" v="1249" actId="164"/>
          <ac:spMkLst>
            <pc:docMk/>
            <pc:sldMk cId="3438550451" sldId="660"/>
            <ac:spMk id="989" creationId="{FF897DD4-B4F9-4A84-9E98-1C9C2BB51B67}"/>
          </ac:spMkLst>
        </pc:spChg>
        <pc:spChg chg="mod">
          <ac:chgData name="reza kabir" userId="af3c95a13102d509" providerId="LiveId" clId="{88200EE4-F4B4-49E8-8126-B01E5FCCBE2D}" dt="2020-05-17T09:25:15.968" v="1249" actId="164"/>
          <ac:spMkLst>
            <pc:docMk/>
            <pc:sldMk cId="3438550451" sldId="660"/>
            <ac:spMk id="990" creationId="{2C1E4BDD-AA51-48E5-9971-1E5D1968798D}"/>
          </ac:spMkLst>
        </pc:spChg>
        <pc:spChg chg="mod">
          <ac:chgData name="reza kabir" userId="af3c95a13102d509" providerId="LiveId" clId="{88200EE4-F4B4-49E8-8126-B01E5FCCBE2D}" dt="2020-05-17T09:25:15.968" v="1249" actId="164"/>
          <ac:spMkLst>
            <pc:docMk/>
            <pc:sldMk cId="3438550451" sldId="660"/>
            <ac:spMk id="991" creationId="{CD1668EE-9285-4930-8C8A-953EFF2D774D}"/>
          </ac:spMkLst>
        </pc:spChg>
        <pc:spChg chg="mod">
          <ac:chgData name="reza kabir" userId="af3c95a13102d509" providerId="LiveId" clId="{88200EE4-F4B4-49E8-8126-B01E5FCCBE2D}" dt="2020-05-17T09:25:15.968" v="1249" actId="164"/>
          <ac:spMkLst>
            <pc:docMk/>
            <pc:sldMk cId="3438550451" sldId="660"/>
            <ac:spMk id="992" creationId="{5409485B-8381-4DA7-8CFB-1D0609CA0F06}"/>
          </ac:spMkLst>
        </pc:spChg>
        <pc:spChg chg="mod">
          <ac:chgData name="reza kabir" userId="af3c95a13102d509" providerId="LiveId" clId="{88200EE4-F4B4-49E8-8126-B01E5FCCBE2D}" dt="2020-05-17T09:25:15.968" v="1249" actId="164"/>
          <ac:spMkLst>
            <pc:docMk/>
            <pc:sldMk cId="3438550451" sldId="660"/>
            <ac:spMk id="993" creationId="{0F1EF21A-C045-4183-80C1-A15B8A900E8E}"/>
          </ac:spMkLst>
        </pc:spChg>
        <pc:spChg chg="mod">
          <ac:chgData name="reza kabir" userId="af3c95a13102d509" providerId="LiveId" clId="{88200EE4-F4B4-49E8-8126-B01E5FCCBE2D}" dt="2020-05-17T09:25:15.968" v="1249" actId="164"/>
          <ac:spMkLst>
            <pc:docMk/>
            <pc:sldMk cId="3438550451" sldId="660"/>
            <ac:spMk id="994" creationId="{EE4DFC06-773C-412F-959A-7218C13CFBBF}"/>
          </ac:spMkLst>
        </pc:spChg>
        <pc:spChg chg="mod">
          <ac:chgData name="reza kabir" userId="af3c95a13102d509" providerId="LiveId" clId="{88200EE4-F4B4-49E8-8126-B01E5FCCBE2D}" dt="2020-05-17T09:25:15.968" v="1249" actId="164"/>
          <ac:spMkLst>
            <pc:docMk/>
            <pc:sldMk cId="3438550451" sldId="660"/>
            <ac:spMk id="995" creationId="{2CE8D021-50A5-4CF6-B62A-4AFB69D440E0}"/>
          </ac:spMkLst>
        </pc:spChg>
        <pc:spChg chg="mod">
          <ac:chgData name="reza kabir" userId="af3c95a13102d509" providerId="LiveId" clId="{88200EE4-F4B4-49E8-8126-B01E5FCCBE2D}" dt="2020-05-17T09:25:15.968" v="1249" actId="164"/>
          <ac:spMkLst>
            <pc:docMk/>
            <pc:sldMk cId="3438550451" sldId="660"/>
            <ac:spMk id="996" creationId="{6B3ECD3F-114B-4A75-BA59-51CFBA56F929}"/>
          </ac:spMkLst>
        </pc:spChg>
        <pc:spChg chg="mod">
          <ac:chgData name="reza kabir" userId="af3c95a13102d509" providerId="LiveId" clId="{88200EE4-F4B4-49E8-8126-B01E5FCCBE2D}" dt="2020-05-17T09:25:15.968" v="1249" actId="164"/>
          <ac:spMkLst>
            <pc:docMk/>
            <pc:sldMk cId="3438550451" sldId="660"/>
            <ac:spMk id="997" creationId="{C93A979E-7FB4-4478-92C4-F6F009DB7737}"/>
          </ac:spMkLst>
        </pc:spChg>
        <pc:spChg chg="mod">
          <ac:chgData name="reza kabir" userId="af3c95a13102d509" providerId="LiveId" clId="{88200EE4-F4B4-49E8-8126-B01E5FCCBE2D}" dt="2020-05-17T09:25:15.968" v="1249" actId="164"/>
          <ac:spMkLst>
            <pc:docMk/>
            <pc:sldMk cId="3438550451" sldId="660"/>
            <ac:spMk id="998" creationId="{B2ADC7C1-B623-4876-80FF-91236AD6D83B}"/>
          </ac:spMkLst>
        </pc:spChg>
        <pc:spChg chg="mod">
          <ac:chgData name="reza kabir" userId="af3c95a13102d509" providerId="LiveId" clId="{88200EE4-F4B4-49E8-8126-B01E5FCCBE2D}" dt="2020-05-17T09:25:15.968" v="1249" actId="164"/>
          <ac:spMkLst>
            <pc:docMk/>
            <pc:sldMk cId="3438550451" sldId="660"/>
            <ac:spMk id="999" creationId="{49243D79-7F07-4344-B779-BE199747633C}"/>
          </ac:spMkLst>
        </pc:spChg>
        <pc:spChg chg="mod">
          <ac:chgData name="reza kabir" userId="af3c95a13102d509" providerId="LiveId" clId="{88200EE4-F4B4-49E8-8126-B01E5FCCBE2D}" dt="2020-05-17T09:25:15.968" v="1249" actId="164"/>
          <ac:spMkLst>
            <pc:docMk/>
            <pc:sldMk cId="3438550451" sldId="660"/>
            <ac:spMk id="1000" creationId="{5F609ECA-E544-45A7-ADC2-9D55FFACB509}"/>
          </ac:spMkLst>
        </pc:spChg>
        <pc:spChg chg="mod">
          <ac:chgData name="reza kabir" userId="af3c95a13102d509" providerId="LiveId" clId="{88200EE4-F4B4-49E8-8126-B01E5FCCBE2D}" dt="2020-05-17T09:25:15.968" v="1249" actId="164"/>
          <ac:spMkLst>
            <pc:docMk/>
            <pc:sldMk cId="3438550451" sldId="660"/>
            <ac:spMk id="1001" creationId="{A32F60C8-7A9F-4B01-BE08-B295418B20F7}"/>
          </ac:spMkLst>
        </pc:spChg>
        <pc:spChg chg="mod">
          <ac:chgData name="reza kabir" userId="af3c95a13102d509" providerId="LiveId" clId="{88200EE4-F4B4-49E8-8126-B01E5FCCBE2D}" dt="2020-05-17T09:25:15.968" v="1249" actId="164"/>
          <ac:spMkLst>
            <pc:docMk/>
            <pc:sldMk cId="3438550451" sldId="660"/>
            <ac:spMk id="1002" creationId="{0879AE78-5337-4F7C-B9F8-1CDE52EFDC13}"/>
          </ac:spMkLst>
        </pc:spChg>
        <pc:spChg chg="mod">
          <ac:chgData name="reza kabir" userId="af3c95a13102d509" providerId="LiveId" clId="{88200EE4-F4B4-49E8-8126-B01E5FCCBE2D}" dt="2020-05-17T09:25:15.968" v="1249" actId="164"/>
          <ac:spMkLst>
            <pc:docMk/>
            <pc:sldMk cId="3438550451" sldId="660"/>
            <ac:spMk id="1003" creationId="{E34DEBC6-44D5-4876-9105-CAE0B264416C}"/>
          </ac:spMkLst>
        </pc:spChg>
        <pc:spChg chg="mod">
          <ac:chgData name="reza kabir" userId="af3c95a13102d509" providerId="LiveId" clId="{88200EE4-F4B4-49E8-8126-B01E5FCCBE2D}" dt="2020-05-17T09:25:15.968" v="1249" actId="164"/>
          <ac:spMkLst>
            <pc:docMk/>
            <pc:sldMk cId="3438550451" sldId="660"/>
            <ac:spMk id="1004" creationId="{9726D7DC-D7F2-49DE-9B2D-4B02CA2888CA}"/>
          </ac:spMkLst>
        </pc:spChg>
        <pc:spChg chg="mod">
          <ac:chgData name="reza kabir" userId="af3c95a13102d509" providerId="LiveId" clId="{88200EE4-F4B4-49E8-8126-B01E5FCCBE2D}" dt="2020-05-17T09:25:15.968" v="1249" actId="164"/>
          <ac:spMkLst>
            <pc:docMk/>
            <pc:sldMk cId="3438550451" sldId="660"/>
            <ac:spMk id="1005" creationId="{BCE9CF1F-F7CC-47E2-A41C-0CD7F8C49F35}"/>
          </ac:spMkLst>
        </pc:spChg>
        <pc:spChg chg="mod">
          <ac:chgData name="reza kabir" userId="af3c95a13102d509" providerId="LiveId" clId="{88200EE4-F4B4-49E8-8126-B01E5FCCBE2D}" dt="2020-05-17T09:25:15.968" v="1249" actId="164"/>
          <ac:spMkLst>
            <pc:docMk/>
            <pc:sldMk cId="3438550451" sldId="660"/>
            <ac:spMk id="1006" creationId="{8F59F547-4913-4EFD-B8DF-8CCCDA559A4D}"/>
          </ac:spMkLst>
        </pc:spChg>
        <pc:spChg chg="mod">
          <ac:chgData name="reza kabir" userId="af3c95a13102d509" providerId="LiveId" clId="{88200EE4-F4B4-49E8-8126-B01E5FCCBE2D}" dt="2020-05-17T09:25:15.968" v="1249" actId="164"/>
          <ac:spMkLst>
            <pc:docMk/>
            <pc:sldMk cId="3438550451" sldId="660"/>
            <ac:spMk id="1007" creationId="{13AE4965-F741-4377-96CC-F35D158DAB10}"/>
          </ac:spMkLst>
        </pc:spChg>
        <pc:spChg chg="mod">
          <ac:chgData name="reza kabir" userId="af3c95a13102d509" providerId="LiveId" clId="{88200EE4-F4B4-49E8-8126-B01E5FCCBE2D}" dt="2020-05-17T09:25:15.968" v="1249" actId="164"/>
          <ac:spMkLst>
            <pc:docMk/>
            <pc:sldMk cId="3438550451" sldId="660"/>
            <ac:spMk id="1008" creationId="{543969AF-7A06-438E-92C0-5DE556760F39}"/>
          </ac:spMkLst>
        </pc:spChg>
        <pc:spChg chg="mod">
          <ac:chgData name="reza kabir" userId="af3c95a13102d509" providerId="LiveId" clId="{88200EE4-F4B4-49E8-8126-B01E5FCCBE2D}" dt="2020-05-17T09:25:15.968" v="1249" actId="164"/>
          <ac:spMkLst>
            <pc:docMk/>
            <pc:sldMk cId="3438550451" sldId="660"/>
            <ac:spMk id="1009" creationId="{81791C73-46D3-49A3-9345-6A0AF0D8CB72}"/>
          </ac:spMkLst>
        </pc:spChg>
        <pc:spChg chg="mod">
          <ac:chgData name="reza kabir" userId="af3c95a13102d509" providerId="LiveId" clId="{88200EE4-F4B4-49E8-8126-B01E5FCCBE2D}" dt="2020-05-17T09:25:15.968" v="1249" actId="164"/>
          <ac:spMkLst>
            <pc:docMk/>
            <pc:sldMk cId="3438550451" sldId="660"/>
            <ac:spMk id="1010" creationId="{9D3E60D6-7913-47D0-BB4E-2B5F24B4F7A2}"/>
          </ac:spMkLst>
        </pc:spChg>
        <pc:spChg chg="mod">
          <ac:chgData name="reza kabir" userId="af3c95a13102d509" providerId="LiveId" clId="{88200EE4-F4B4-49E8-8126-B01E5FCCBE2D}" dt="2020-05-17T09:25:15.968" v="1249" actId="164"/>
          <ac:spMkLst>
            <pc:docMk/>
            <pc:sldMk cId="3438550451" sldId="660"/>
            <ac:spMk id="1011" creationId="{D7848517-4858-43D0-AA02-0D3A770DE053}"/>
          </ac:spMkLst>
        </pc:spChg>
        <pc:spChg chg="mod">
          <ac:chgData name="reza kabir" userId="af3c95a13102d509" providerId="LiveId" clId="{88200EE4-F4B4-49E8-8126-B01E5FCCBE2D}" dt="2020-05-17T09:25:15.968" v="1249" actId="164"/>
          <ac:spMkLst>
            <pc:docMk/>
            <pc:sldMk cId="3438550451" sldId="660"/>
            <ac:spMk id="1012" creationId="{459C9D95-200F-4B02-95CF-EE305788703D}"/>
          </ac:spMkLst>
        </pc:spChg>
        <pc:spChg chg="mod">
          <ac:chgData name="reza kabir" userId="af3c95a13102d509" providerId="LiveId" clId="{88200EE4-F4B4-49E8-8126-B01E5FCCBE2D}" dt="2020-05-17T09:25:15.968" v="1249" actId="164"/>
          <ac:spMkLst>
            <pc:docMk/>
            <pc:sldMk cId="3438550451" sldId="660"/>
            <ac:spMk id="1013" creationId="{EDAF0B6E-C118-4138-B699-73A976425A2F}"/>
          </ac:spMkLst>
        </pc:spChg>
        <pc:spChg chg="mod">
          <ac:chgData name="reza kabir" userId="af3c95a13102d509" providerId="LiveId" clId="{88200EE4-F4B4-49E8-8126-B01E5FCCBE2D}" dt="2020-05-17T09:25:15.968" v="1249" actId="164"/>
          <ac:spMkLst>
            <pc:docMk/>
            <pc:sldMk cId="3438550451" sldId="660"/>
            <ac:spMk id="1014" creationId="{43D17077-6014-4C4B-BFBE-58E0959BCCE9}"/>
          </ac:spMkLst>
        </pc:spChg>
        <pc:spChg chg="mod">
          <ac:chgData name="reza kabir" userId="af3c95a13102d509" providerId="LiveId" clId="{88200EE4-F4B4-49E8-8126-B01E5FCCBE2D}" dt="2020-05-17T09:25:15.968" v="1249" actId="164"/>
          <ac:spMkLst>
            <pc:docMk/>
            <pc:sldMk cId="3438550451" sldId="660"/>
            <ac:spMk id="1015" creationId="{CEEF3AB5-6A1C-4CCD-9265-8EADC65EAB91}"/>
          </ac:spMkLst>
        </pc:spChg>
        <pc:spChg chg="mod">
          <ac:chgData name="reza kabir" userId="af3c95a13102d509" providerId="LiveId" clId="{88200EE4-F4B4-49E8-8126-B01E5FCCBE2D}" dt="2020-05-17T09:25:15.968" v="1249" actId="164"/>
          <ac:spMkLst>
            <pc:docMk/>
            <pc:sldMk cId="3438550451" sldId="660"/>
            <ac:spMk id="1016" creationId="{C489F5B8-EDF0-4E5D-8D89-576DC84C0E75}"/>
          </ac:spMkLst>
        </pc:spChg>
        <pc:spChg chg="mod">
          <ac:chgData name="reza kabir" userId="af3c95a13102d509" providerId="LiveId" clId="{88200EE4-F4B4-49E8-8126-B01E5FCCBE2D}" dt="2020-05-17T09:25:15.968" v="1249" actId="164"/>
          <ac:spMkLst>
            <pc:docMk/>
            <pc:sldMk cId="3438550451" sldId="660"/>
            <ac:spMk id="1017" creationId="{1F86A7B9-283E-4935-88A1-D25FFB7BF894}"/>
          </ac:spMkLst>
        </pc:spChg>
        <pc:spChg chg="mod">
          <ac:chgData name="reza kabir" userId="af3c95a13102d509" providerId="LiveId" clId="{88200EE4-F4B4-49E8-8126-B01E5FCCBE2D}" dt="2020-05-17T09:25:15.968" v="1249" actId="164"/>
          <ac:spMkLst>
            <pc:docMk/>
            <pc:sldMk cId="3438550451" sldId="660"/>
            <ac:spMk id="1018" creationId="{A8C0A681-DBF6-4735-81F2-D4D2A05FDF51}"/>
          </ac:spMkLst>
        </pc:spChg>
        <pc:spChg chg="mod">
          <ac:chgData name="reza kabir" userId="af3c95a13102d509" providerId="LiveId" clId="{88200EE4-F4B4-49E8-8126-B01E5FCCBE2D}" dt="2020-05-17T09:25:15.968" v="1249" actId="164"/>
          <ac:spMkLst>
            <pc:docMk/>
            <pc:sldMk cId="3438550451" sldId="660"/>
            <ac:spMk id="1019" creationId="{2F3073AD-9536-48BB-AF82-5B470683A559}"/>
          </ac:spMkLst>
        </pc:spChg>
        <pc:spChg chg="mod">
          <ac:chgData name="reza kabir" userId="af3c95a13102d509" providerId="LiveId" clId="{88200EE4-F4B4-49E8-8126-B01E5FCCBE2D}" dt="2020-05-17T09:25:15.968" v="1249" actId="164"/>
          <ac:spMkLst>
            <pc:docMk/>
            <pc:sldMk cId="3438550451" sldId="660"/>
            <ac:spMk id="1020" creationId="{AB6663A9-F28F-40F1-B46F-C2A7469CE52F}"/>
          </ac:spMkLst>
        </pc:spChg>
        <pc:spChg chg="mod">
          <ac:chgData name="reza kabir" userId="af3c95a13102d509" providerId="LiveId" clId="{88200EE4-F4B4-49E8-8126-B01E5FCCBE2D}" dt="2020-05-17T09:25:15.968" v="1249" actId="164"/>
          <ac:spMkLst>
            <pc:docMk/>
            <pc:sldMk cId="3438550451" sldId="660"/>
            <ac:spMk id="1021" creationId="{44C7E8DE-DC3C-46A0-BE12-EF3D70A9DA4C}"/>
          </ac:spMkLst>
        </pc:spChg>
        <pc:spChg chg="mod">
          <ac:chgData name="reza kabir" userId="af3c95a13102d509" providerId="LiveId" clId="{88200EE4-F4B4-49E8-8126-B01E5FCCBE2D}" dt="2020-05-17T09:25:15.968" v="1249" actId="164"/>
          <ac:spMkLst>
            <pc:docMk/>
            <pc:sldMk cId="3438550451" sldId="660"/>
            <ac:spMk id="1022" creationId="{181A447D-8915-4903-A398-F1073116DEE9}"/>
          </ac:spMkLst>
        </pc:spChg>
        <pc:spChg chg="mod">
          <ac:chgData name="reza kabir" userId="af3c95a13102d509" providerId="LiveId" clId="{88200EE4-F4B4-49E8-8126-B01E5FCCBE2D}" dt="2020-05-17T09:25:15.968" v="1249" actId="164"/>
          <ac:spMkLst>
            <pc:docMk/>
            <pc:sldMk cId="3438550451" sldId="660"/>
            <ac:spMk id="1023" creationId="{3C800A2E-D6F6-4626-8261-04CADAC89F44}"/>
          </ac:spMkLst>
        </pc:spChg>
        <pc:spChg chg="mod">
          <ac:chgData name="reza kabir" userId="af3c95a13102d509" providerId="LiveId" clId="{88200EE4-F4B4-49E8-8126-B01E5FCCBE2D}" dt="2020-05-17T09:25:15.968" v="1249" actId="164"/>
          <ac:spMkLst>
            <pc:docMk/>
            <pc:sldMk cId="3438550451" sldId="660"/>
            <ac:spMk id="1024" creationId="{E84D7CA5-B03B-4D70-A1D2-68FDDD61274F}"/>
          </ac:spMkLst>
        </pc:spChg>
        <pc:spChg chg="mod">
          <ac:chgData name="reza kabir" userId="af3c95a13102d509" providerId="LiveId" clId="{88200EE4-F4B4-49E8-8126-B01E5FCCBE2D}" dt="2020-05-17T09:25:15.968" v="1249" actId="164"/>
          <ac:spMkLst>
            <pc:docMk/>
            <pc:sldMk cId="3438550451" sldId="660"/>
            <ac:spMk id="1025" creationId="{B90AEAC0-3A7B-4453-91A9-B49AED895E86}"/>
          </ac:spMkLst>
        </pc:spChg>
        <pc:spChg chg="mod">
          <ac:chgData name="reza kabir" userId="af3c95a13102d509" providerId="LiveId" clId="{88200EE4-F4B4-49E8-8126-B01E5FCCBE2D}" dt="2020-05-17T09:25:15.968" v="1249" actId="164"/>
          <ac:spMkLst>
            <pc:docMk/>
            <pc:sldMk cId="3438550451" sldId="660"/>
            <ac:spMk id="1026" creationId="{554D2452-0380-4E34-B8DA-3CD8EDE7E035}"/>
          </ac:spMkLst>
        </pc:spChg>
        <pc:spChg chg="mod">
          <ac:chgData name="reza kabir" userId="af3c95a13102d509" providerId="LiveId" clId="{88200EE4-F4B4-49E8-8126-B01E5FCCBE2D}" dt="2020-05-17T09:25:15.968" v="1249" actId="164"/>
          <ac:spMkLst>
            <pc:docMk/>
            <pc:sldMk cId="3438550451" sldId="660"/>
            <ac:spMk id="1027" creationId="{2ED1EE76-042F-49E0-9A4B-54920BE97DE8}"/>
          </ac:spMkLst>
        </pc:spChg>
        <pc:spChg chg="mod">
          <ac:chgData name="reza kabir" userId="af3c95a13102d509" providerId="LiveId" clId="{88200EE4-F4B4-49E8-8126-B01E5FCCBE2D}" dt="2020-05-17T09:25:15.968" v="1249" actId="164"/>
          <ac:spMkLst>
            <pc:docMk/>
            <pc:sldMk cId="3438550451" sldId="660"/>
            <ac:spMk id="1028" creationId="{AADD18B6-13B6-4E93-B489-68639CD3AE1E}"/>
          </ac:spMkLst>
        </pc:spChg>
        <pc:spChg chg="mod">
          <ac:chgData name="reza kabir" userId="af3c95a13102d509" providerId="LiveId" clId="{88200EE4-F4B4-49E8-8126-B01E5FCCBE2D}" dt="2020-05-17T09:25:15.968" v="1249" actId="164"/>
          <ac:spMkLst>
            <pc:docMk/>
            <pc:sldMk cId="3438550451" sldId="660"/>
            <ac:spMk id="1029" creationId="{C59FE169-3C7A-4E76-B7C8-201C2B43F756}"/>
          </ac:spMkLst>
        </pc:spChg>
        <pc:spChg chg="mod">
          <ac:chgData name="reza kabir" userId="af3c95a13102d509" providerId="LiveId" clId="{88200EE4-F4B4-49E8-8126-B01E5FCCBE2D}" dt="2020-05-17T09:25:15.968" v="1249" actId="164"/>
          <ac:spMkLst>
            <pc:docMk/>
            <pc:sldMk cId="3438550451" sldId="660"/>
            <ac:spMk id="1030" creationId="{0E41325B-503D-4315-9FED-AB9F7A646253}"/>
          </ac:spMkLst>
        </pc:spChg>
        <pc:spChg chg="mod">
          <ac:chgData name="reza kabir" userId="af3c95a13102d509" providerId="LiveId" clId="{88200EE4-F4B4-49E8-8126-B01E5FCCBE2D}" dt="2020-05-17T09:25:15.968" v="1249" actId="164"/>
          <ac:spMkLst>
            <pc:docMk/>
            <pc:sldMk cId="3438550451" sldId="660"/>
            <ac:spMk id="1031" creationId="{A4C5DDA9-700E-4EB8-9688-24CBD69B51A6}"/>
          </ac:spMkLst>
        </pc:spChg>
        <pc:spChg chg="mod">
          <ac:chgData name="reza kabir" userId="af3c95a13102d509" providerId="LiveId" clId="{88200EE4-F4B4-49E8-8126-B01E5FCCBE2D}" dt="2020-05-17T09:25:15.968" v="1249" actId="164"/>
          <ac:spMkLst>
            <pc:docMk/>
            <pc:sldMk cId="3438550451" sldId="660"/>
            <ac:spMk id="1032" creationId="{2A1E79C9-8EB8-4058-9C44-838064524D3B}"/>
          </ac:spMkLst>
        </pc:spChg>
        <pc:spChg chg="mod">
          <ac:chgData name="reza kabir" userId="af3c95a13102d509" providerId="LiveId" clId="{88200EE4-F4B4-49E8-8126-B01E5FCCBE2D}" dt="2020-05-17T09:25:15.968" v="1249" actId="164"/>
          <ac:spMkLst>
            <pc:docMk/>
            <pc:sldMk cId="3438550451" sldId="660"/>
            <ac:spMk id="1033" creationId="{8E817188-2933-444E-9AEB-934F21D5F8EE}"/>
          </ac:spMkLst>
        </pc:spChg>
        <pc:spChg chg="mod">
          <ac:chgData name="reza kabir" userId="af3c95a13102d509" providerId="LiveId" clId="{88200EE4-F4B4-49E8-8126-B01E5FCCBE2D}" dt="2020-05-17T09:25:15.968" v="1249" actId="164"/>
          <ac:spMkLst>
            <pc:docMk/>
            <pc:sldMk cId="3438550451" sldId="660"/>
            <ac:spMk id="1034" creationId="{1D311F9D-38D5-40B2-BFDE-E471140AC6F8}"/>
          </ac:spMkLst>
        </pc:spChg>
        <pc:spChg chg="mod">
          <ac:chgData name="reza kabir" userId="af3c95a13102d509" providerId="LiveId" clId="{88200EE4-F4B4-49E8-8126-B01E5FCCBE2D}" dt="2020-05-17T09:25:15.968" v="1249" actId="164"/>
          <ac:spMkLst>
            <pc:docMk/>
            <pc:sldMk cId="3438550451" sldId="660"/>
            <ac:spMk id="1035" creationId="{9B796F2B-8A9A-4F2B-9E76-6A1FEF741DDF}"/>
          </ac:spMkLst>
        </pc:spChg>
        <pc:spChg chg="mod">
          <ac:chgData name="reza kabir" userId="af3c95a13102d509" providerId="LiveId" clId="{88200EE4-F4B4-49E8-8126-B01E5FCCBE2D}" dt="2020-05-17T09:25:15.968" v="1249" actId="164"/>
          <ac:spMkLst>
            <pc:docMk/>
            <pc:sldMk cId="3438550451" sldId="660"/>
            <ac:spMk id="1036" creationId="{6678B940-3C0C-401E-A6BB-0003485E738E}"/>
          </ac:spMkLst>
        </pc:spChg>
        <pc:spChg chg="mod">
          <ac:chgData name="reza kabir" userId="af3c95a13102d509" providerId="LiveId" clId="{88200EE4-F4B4-49E8-8126-B01E5FCCBE2D}" dt="2020-05-17T09:25:15.968" v="1249" actId="164"/>
          <ac:spMkLst>
            <pc:docMk/>
            <pc:sldMk cId="3438550451" sldId="660"/>
            <ac:spMk id="1037" creationId="{4F18475F-5F7C-4A47-8B22-0604334D0BE3}"/>
          </ac:spMkLst>
        </pc:spChg>
        <pc:spChg chg="mod">
          <ac:chgData name="reza kabir" userId="af3c95a13102d509" providerId="LiveId" clId="{88200EE4-F4B4-49E8-8126-B01E5FCCBE2D}" dt="2020-05-17T09:25:15.968" v="1249" actId="164"/>
          <ac:spMkLst>
            <pc:docMk/>
            <pc:sldMk cId="3438550451" sldId="660"/>
            <ac:spMk id="1038" creationId="{66236E3D-44BB-4480-BD5D-D40F395C1894}"/>
          </ac:spMkLst>
        </pc:spChg>
        <pc:spChg chg="mod">
          <ac:chgData name="reza kabir" userId="af3c95a13102d509" providerId="LiveId" clId="{88200EE4-F4B4-49E8-8126-B01E5FCCBE2D}" dt="2020-05-17T09:25:15.968" v="1249" actId="164"/>
          <ac:spMkLst>
            <pc:docMk/>
            <pc:sldMk cId="3438550451" sldId="660"/>
            <ac:spMk id="1039" creationId="{63B0EA3C-C1F8-494C-BF5C-2A29B239BB27}"/>
          </ac:spMkLst>
        </pc:spChg>
        <pc:spChg chg="mod">
          <ac:chgData name="reza kabir" userId="af3c95a13102d509" providerId="LiveId" clId="{88200EE4-F4B4-49E8-8126-B01E5FCCBE2D}" dt="2020-05-17T09:25:15.968" v="1249" actId="164"/>
          <ac:spMkLst>
            <pc:docMk/>
            <pc:sldMk cId="3438550451" sldId="660"/>
            <ac:spMk id="1040" creationId="{4550B189-32D7-4ADC-80A1-251D3739CC64}"/>
          </ac:spMkLst>
        </pc:spChg>
        <pc:spChg chg="mod">
          <ac:chgData name="reza kabir" userId="af3c95a13102d509" providerId="LiveId" clId="{88200EE4-F4B4-49E8-8126-B01E5FCCBE2D}" dt="2020-05-17T09:25:15.968" v="1249" actId="164"/>
          <ac:spMkLst>
            <pc:docMk/>
            <pc:sldMk cId="3438550451" sldId="660"/>
            <ac:spMk id="1041" creationId="{E63B1A74-187C-4876-B519-814508A61AF2}"/>
          </ac:spMkLst>
        </pc:spChg>
        <pc:spChg chg="mod">
          <ac:chgData name="reza kabir" userId="af3c95a13102d509" providerId="LiveId" clId="{88200EE4-F4B4-49E8-8126-B01E5FCCBE2D}" dt="2020-05-17T09:25:15.968" v="1249" actId="164"/>
          <ac:spMkLst>
            <pc:docMk/>
            <pc:sldMk cId="3438550451" sldId="660"/>
            <ac:spMk id="1042" creationId="{A13758D1-4CB9-40AE-AABA-E8D1BEBEB081}"/>
          </ac:spMkLst>
        </pc:spChg>
        <pc:spChg chg="mod">
          <ac:chgData name="reza kabir" userId="af3c95a13102d509" providerId="LiveId" clId="{88200EE4-F4B4-49E8-8126-B01E5FCCBE2D}" dt="2020-05-17T09:25:15.968" v="1249" actId="164"/>
          <ac:spMkLst>
            <pc:docMk/>
            <pc:sldMk cId="3438550451" sldId="660"/>
            <ac:spMk id="1043" creationId="{31FAB015-D483-470B-9323-BA52111DBFE2}"/>
          </ac:spMkLst>
        </pc:spChg>
        <pc:spChg chg="mod">
          <ac:chgData name="reza kabir" userId="af3c95a13102d509" providerId="LiveId" clId="{88200EE4-F4B4-49E8-8126-B01E5FCCBE2D}" dt="2020-05-17T09:25:15.968" v="1249" actId="164"/>
          <ac:spMkLst>
            <pc:docMk/>
            <pc:sldMk cId="3438550451" sldId="660"/>
            <ac:spMk id="1044" creationId="{FCA03184-C91C-481A-A4A4-F975DC84C316}"/>
          </ac:spMkLst>
        </pc:spChg>
        <pc:spChg chg="mod">
          <ac:chgData name="reza kabir" userId="af3c95a13102d509" providerId="LiveId" clId="{88200EE4-F4B4-49E8-8126-B01E5FCCBE2D}" dt="2020-05-17T09:25:15.968" v="1249" actId="164"/>
          <ac:spMkLst>
            <pc:docMk/>
            <pc:sldMk cId="3438550451" sldId="660"/>
            <ac:spMk id="1045" creationId="{0A375854-E625-4AB0-85D4-13CFA3299260}"/>
          </ac:spMkLst>
        </pc:spChg>
        <pc:spChg chg="mod">
          <ac:chgData name="reza kabir" userId="af3c95a13102d509" providerId="LiveId" clId="{88200EE4-F4B4-49E8-8126-B01E5FCCBE2D}" dt="2020-05-17T09:25:15.968" v="1249" actId="164"/>
          <ac:spMkLst>
            <pc:docMk/>
            <pc:sldMk cId="3438550451" sldId="660"/>
            <ac:spMk id="1046" creationId="{9CD5664F-FB38-4BC2-AAD8-747F7501F908}"/>
          </ac:spMkLst>
        </pc:spChg>
        <pc:spChg chg="mod">
          <ac:chgData name="reza kabir" userId="af3c95a13102d509" providerId="LiveId" clId="{88200EE4-F4B4-49E8-8126-B01E5FCCBE2D}" dt="2020-05-17T09:25:15.968" v="1249" actId="164"/>
          <ac:spMkLst>
            <pc:docMk/>
            <pc:sldMk cId="3438550451" sldId="660"/>
            <ac:spMk id="1047" creationId="{4A2AADB7-A633-4D56-8FF5-D93258DE5190}"/>
          </ac:spMkLst>
        </pc:spChg>
        <pc:spChg chg="mod">
          <ac:chgData name="reza kabir" userId="af3c95a13102d509" providerId="LiveId" clId="{88200EE4-F4B4-49E8-8126-B01E5FCCBE2D}" dt="2020-05-17T09:25:15.968" v="1249" actId="164"/>
          <ac:spMkLst>
            <pc:docMk/>
            <pc:sldMk cId="3438550451" sldId="660"/>
            <ac:spMk id="1048" creationId="{4ED4A89A-8701-4280-BEE4-9B06D68A057D}"/>
          </ac:spMkLst>
        </pc:spChg>
        <pc:spChg chg="mod">
          <ac:chgData name="reza kabir" userId="af3c95a13102d509" providerId="LiveId" clId="{88200EE4-F4B4-49E8-8126-B01E5FCCBE2D}" dt="2020-05-17T09:25:15.968" v="1249" actId="164"/>
          <ac:spMkLst>
            <pc:docMk/>
            <pc:sldMk cId="3438550451" sldId="660"/>
            <ac:spMk id="1049" creationId="{043B0908-AE63-4B3A-BF92-9BA9B46B5546}"/>
          </ac:spMkLst>
        </pc:spChg>
        <pc:spChg chg="mod">
          <ac:chgData name="reza kabir" userId="af3c95a13102d509" providerId="LiveId" clId="{88200EE4-F4B4-49E8-8126-B01E5FCCBE2D}" dt="2020-05-17T09:25:15.968" v="1249" actId="164"/>
          <ac:spMkLst>
            <pc:docMk/>
            <pc:sldMk cId="3438550451" sldId="660"/>
            <ac:spMk id="1050" creationId="{763A53A8-FAFF-44D4-BEF0-47F13FE30F97}"/>
          </ac:spMkLst>
        </pc:spChg>
        <pc:spChg chg="mod">
          <ac:chgData name="reza kabir" userId="af3c95a13102d509" providerId="LiveId" clId="{88200EE4-F4B4-49E8-8126-B01E5FCCBE2D}" dt="2020-05-17T09:25:15.968" v="1249" actId="164"/>
          <ac:spMkLst>
            <pc:docMk/>
            <pc:sldMk cId="3438550451" sldId="660"/>
            <ac:spMk id="1051" creationId="{2F3D58BE-D83B-41B7-B52A-B835803764A0}"/>
          </ac:spMkLst>
        </pc:spChg>
        <pc:spChg chg="mod">
          <ac:chgData name="reza kabir" userId="af3c95a13102d509" providerId="LiveId" clId="{88200EE4-F4B4-49E8-8126-B01E5FCCBE2D}" dt="2020-05-17T09:25:15.968" v="1249" actId="164"/>
          <ac:spMkLst>
            <pc:docMk/>
            <pc:sldMk cId="3438550451" sldId="660"/>
            <ac:spMk id="1052" creationId="{A272DFFF-4A5B-4AB9-B7D0-1D989DCF1390}"/>
          </ac:spMkLst>
        </pc:spChg>
        <pc:spChg chg="mod">
          <ac:chgData name="reza kabir" userId="af3c95a13102d509" providerId="LiveId" clId="{88200EE4-F4B4-49E8-8126-B01E5FCCBE2D}" dt="2020-05-17T09:25:15.968" v="1249" actId="164"/>
          <ac:spMkLst>
            <pc:docMk/>
            <pc:sldMk cId="3438550451" sldId="660"/>
            <ac:spMk id="1053" creationId="{C7774AC9-1959-4BF5-A014-5818B2196C0B}"/>
          </ac:spMkLst>
        </pc:spChg>
        <pc:spChg chg="mod">
          <ac:chgData name="reza kabir" userId="af3c95a13102d509" providerId="LiveId" clId="{88200EE4-F4B4-49E8-8126-B01E5FCCBE2D}" dt="2020-05-17T09:25:15.968" v="1249" actId="164"/>
          <ac:spMkLst>
            <pc:docMk/>
            <pc:sldMk cId="3438550451" sldId="660"/>
            <ac:spMk id="1054" creationId="{76432D95-A655-460B-9451-211D39328E2A}"/>
          </ac:spMkLst>
        </pc:spChg>
        <pc:spChg chg="mod">
          <ac:chgData name="reza kabir" userId="af3c95a13102d509" providerId="LiveId" clId="{88200EE4-F4B4-49E8-8126-B01E5FCCBE2D}" dt="2020-05-17T09:25:15.968" v="1249" actId="164"/>
          <ac:spMkLst>
            <pc:docMk/>
            <pc:sldMk cId="3438550451" sldId="660"/>
            <ac:spMk id="1055" creationId="{5C43ED76-9F04-433A-B997-256D75FBBC3B}"/>
          </ac:spMkLst>
        </pc:spChg>
        <pc:spChg chg="mod">
          <ac:chgData name="reza kabir" userId="af3c95a13102d509" providerId="LiveId" clId="{88200EE4-F4B4-49E8-8126-B01E5FCCBE2D}" dt="2020-05-17T09:25:15.968" v="1249" actId="164"/>
          <ac:spMkLst>
            <pc:docMk/>
            <pc:sldMk cId="3438550451" sldId="660"/>
            <ac:spMk id="1056" creationId="{50D71DD2-7461-4E87-919E-2D9404167F44}"/>
          </ac:spMkLst>
        </pc:spChg>
        <pc:spChg chg="mod">
          <ac:chgData name="reza kabir" userId="af3c95a13102d509" providerId="LiveId" clId="{88200EE4-F4B4-49E8-8126-B01E5FCCBE2D}" dt="2020-05-17T09:25:15.968" v="1249" actId="164"/>
          <ac:spMkLst>
            <pc:docMk/>
            <pc:sldMk cId="3438550451" sldId="660"/>
            <ac:spMk id="1057" creationId="{39B994FB-EDBB-40A8-806A-2E9561921595}"/>
          </ac:spMkLst>
        </pc:spChg>
        <pc:spChg chg="mod">
          <ac:chgData name="reza kabir" userId="af3c95a13102d509" providerId="LiveId" clId="{88200EE4-F4B4-49E8-8126-B01E5FCCBE2D}" dt="2020-05-17T09:25:15.968" v="1249" actId="164"/>
          <ac:spMkLst>
            <pc:docMk/>
            <pc:sldMk cId="3438550451" sldId="660"/>
            <ac:spMk id="1058" creationId="{E9540333-9C1D-4EEE-B8C1-682191D7CE14}"/>
          </ac:spMkLst>
        </pc:spChg>
        <pc:spChg chg="mod">
          <ac:chgData name="reza kabir" userId="af3c95a13102d509" providerId="LiveId" clId="{88200EE4-F4B4-49E8-8126-B01E5FCCBE2D}" dt="2020-05-17T09:25:15.968" v="1249" actId="164"/>
          <ac:spMkLst>
            <pc:docMk/>
            <pc:sldMk cId="3438550451" sldId="660"/>
            <ac:spMk id="1059" creationId="{654E1FAF-2C4E-4F18-B65B-CB52C93CF98A}"/>
          </ac:spMkLst>
        </pc:spChg>
        <pc:spChg chg="mod">
          <ac:chgData name="reza kabir" userId="af3c95a13102d509" providerId="LiveId" clId="{88200EE4-F4B4-49E8-8126-B01E5FCCBE2D}" dt="2020-05-17T09:25:15.968" v="1249" actId="164"/>
          <ac:spMkLst>
            <pc:docMk/>
            <pc:sldMk cId="3438550451" sldId="660"/>
            <ac:spMk id="1060" creationId="{21E47D96-23CB-40F8-AD6C-90C789A63490}"/>
          </ac:spMkLst>
        </pc:spChg>
        <pc:spChg chg="mod">
          <ac:chgData name="reza kabir" userId="af3c95a13102d509" providerId="LiveId" clId="{88200EE4-F4B4-49E8-8126-B01E5FCCBE2D}" dt="2020-05-17T09:25:15.968" v="1249" actId="164"/>
          <ac:spMkLst>
            <pc:docMk/>
            <pc:sldMk cId="3438550451" sldId="660"/>
            <ac:spMk id="1061" creationId="{0B8D4BFC-08F6-4738-BDD3-3F126606340B}"/>
          </ac:spMkLst>
        </pc:spChg>
        <pc:spChg chg="mod">
          <ac:chgData name="reza kabir" userId="af3c95a13102d509" providerId="LiveId" clId="{88200EE4-F4B4-49E8-8126-B01E5FCCBE2D}" dt="2020-05-17T09:25:15.968" v="1249" actId="164"/>
          <ac:spMkLst>
            <pc:docMk/>
            <pc:sldMk cId="3438550451" sldId="660"/>
            <ac:spMk id="1062" creationId="{13CD10DE-6991-4B92-A358-784B905FDB3E}"/>
          </ac:spMkLst>
        </pc:spChg>
        <pc:spChg chg="mod">
          <ac:chgData name="reza kabir" userId="af3c95a13102d509" providerId="LiveId" clId="{88200EE4-F4B4-49E8-8126-B01E5FCCBE2D}" dt="2020-05-17T09:25:15.968" v="1249" actId="164"/>
          <ac:spMkLst>
            <pc:docMk/>
            <pc:sldMk cId="3438550451" sldId="660"/>
            <ac:spMk id="1063" creationId="{F75872C9-4A29-4213-9F7B-2CE0914DD798}"/>
          </ac:spMkLst>
        </pc:spChg>
        <pc:spChg chg="mod">
          <ac:chgData name="reza kabir" userId="af3c95a13102d509" providerId="LiveId" clId="{88200EE4-F4B4-49E8-8126-B01E5FCCBE2D}" dt="2020-05-17T09:25:15.968" v="1249" actId="164"/>
          <ac:spMkLst>
            <pc:docMk/>
            <pc:sldMk cId="3438550451" sldId="660"/>
            <ac:spMk id="1064" creationId="{70C136E3-EDA5-4D69-A71C-0046F4EDFC6C}"/>
          </ac:spMkLst>
        </pc:spChg>
        <pc:spChg chg="mod">
          <ac:chgData name="reza kabir" userId="af3c95a13102d509" providerId="LiveId" clId="{88200EE4-F4B4-49E8-8126-B01E5FCCBE2D}" dt="2020-05-17T09:25:15.968" v="1249" actId="164"/>
          <ac:spMkLst>
            <pc:docMk/>
            <pc:sldMk cId="3438550451" sldId="660"/>
            <ac:spMk id="1065" creationId="{446031C5-3F1D-44BB-9FEF-82F65B4DF053}"/>
          </ac:spMkLst>
        </pc:spChg>
        <pc:spChg chg="mod">
          <ac:chgData name="reza kabir" userId="af3c95a13102d509" providerId="LiveId" clId="{88200EE4-F4B4-49E8-8126-B01E5FCCBE2D}" dt="2020-05-17T09:25:15.968" v="1249" actId="164"/>
          <ac:spMkLst>
            <pc:docMk/>
            <pc:sldMk cId="3438550451" sldId="660"/>
            <ac:spMk id="1066" creationId="{7F316AFC-E260-4A52-9B64-B82BA282DF10}"/>
          </ac:spMkLst>
        </pc:spChg>
        <pc:spChg chg="mod">
          <ac:chgData name="reza kabir" userId="af3c95a13102d509" providerId="LiveId" clId="{88200EE4-F4B4-49E8-8126-B01E5FCCBE2D}" dt="2020-05-17T09:25:15.968" v="1249" actId="164"/>
          <ac:spMkLst>
            <pc:docMk/>
            <pc:sldMk cId="3438550451" sldId="660"/>
            <ac:spMk id="1067" creationId="{6098C5E4-49E0-4C34-9CA3-51B94217FF30}"/>
          </ac:spMkLst>
        </pc:spChg>
        <pc:spChg chg="mod">
          <ac:chgData name="reza kabir" userId="af3c95a13102d509" providerId="LiveId" clId="{88200EE4-F4B4-49E8-8126-B01E5FCCBE2D}" dt="2020-05-17T09:25:15.968" v="1249" actId="164"/>
          <ac:spMkLst>
            <pc:docMk/>
            <pc:sldMk cId="3438550451" sldId="660"/>
            <ac:spMk id="1068" creationId="{BA5806E9-9F6F-41D0-A698-01B1E215A01A}"/>
          </ac:spMkLst>
        </pc:spChg>
        <pc:spChg chg="mod">
          <ac:chgData name="reza kabir" userId="af3c95a13102d509" providerId="LiveId" clId="{88200EE4-F4B4-49E8-8126-B01E5FCCBE2D}" dt="2020-05-17T09:25:15.968" v="1249" actId="164"/>
          <ac:spMkLst>
            <pc:docMk/>
            <pc:sldMk cId="3438550451" sldId="660"/>
            <ac:spMk id="1069" creationId="{071932C1-40CF-48EF-861E-9F8FBC66927A}"/>
          </ac:spMkLst>
        </pc:spChg>
        <pc:spChg chg="mod">
          <ac:chgData name="reza kabir" userId="af3c95a13102d509" providerId="LiveId" clId="{88200EE4-F4B4-49E8-8126-B01E5FCCBE2D}" dt="2020-05-17T09:25:15.968" v="1249" actId="164"/>
          <ac:spMkLst>
            <pc:docMk/>
            <pc:sldMk cId="3438550451" sldId="660"/>
            <ac:spMk id="1070" creationId="{959C64C6-CF05-4D48-92A2-4C595911F1B6}"/>
          </ac:spMkLst>
        </pc:spChg>
        <pc:spChg chg="mod">
          <ac:chgData name="reza kabir" userId="af3c95a13102d509" providerId="LiveId" clId="{88200EE4-F4B4-49E8-8126-B01E5FCCBE2D}" dt="2020-05-17T09:25:15.968" v="1249" actId="164"/>
          <ac:spMkLst>
            <pc:docMk/>
            <pc:sldMk cId="3438550451" sldId="660"/>
            <ac:spMk id="1071" creationId="{579697FE-8B12-41E8-AB98-D00D98A486E3}"/>
          </ac:spMkLst>
        </pc:spChg>
        <pc:spChg chg="mod">
          <ac:chgData name="reza kabir" userId="af3c95a13102d509" providerId="LiveId" clId="{88200EE4-F4B4-49E8-8126-B01E5FCCBE2D}" dt="2020-05-17T09:25:15.968" v="1249" actId="164"/>
          <ac:spMkLst>
            <pc:docMk/>
            <pc:sldMk cId="3438550451" sldId="660"/>
            <ac:spMk id="1072" creationId="{3DF12BDA-957E-44AF-9AAF-6A59ECB2DD3F}"/>
          </ac:spMkLst>
        </pc:spChg>
        <pc:spChg chg="mod">
          <ac:chgData name="reza kabir" userId="af3c95a13102d509" providerId="LiveId" clId="{88200EE4-F4B4-49E8-8126-B01E5FCCBE2D}" dt="2020-05-17T09:25:15.968" v="1249" actId="164"/>
          <ac:spMkLst>
            <pc:docMk/>
            <pc:sldMk cId="3438550451" sldId="660"/>
            <ac:spMk id="1073" creationId="{A70B5C58-7323-4C84-BCFF-ED3BE682C9BA}"/>
          </ac:spMkLst>
        </pc:spChg>
        <pc:spChg chg="mod">
          <ac:chgData name="reza kabir" userId="af3c95a13102d509" providerId="LiveId" clId="{88200EE4-F4B4-49E8-8126-B01E5FCCBE2D}" dt="2020-05-17T09:25:15.968" v="1249" actId="164"/>
          <ac:spMkLst>
            <pc:docMk/>
            <pc:sldMk cId="3438550451" sldId="660"/>
            <ac:spMk id="1074" creationId="{F614938F-2B0C-4529-9AE8-784960DD4900}"/>
          </ac:spMkLst>
        </pc:spChg>
        <pc:spChg chg="mod">
          <ac:chgData name="reza kabir" userId="af3c95a13102d509" providerId="LiveId" clId="{88200EE4-F4B4-49E8-8126-B01E5FCCBE2D}" dt="2020-05-17T09:25:15.968" v="1249" actId="164"/>
          <ac:spMkLst>
            <pc:docMk/>
            <pc:sldMk cId="3438550451" sldId="660"/>
            <ac:spMk id="1075" creationId="{4D905E28-CD92-43F0-9EBD-8109985A8E14}"/>
          </ac:spMkLst>
        </pc:spChg>
        <pc:spChg chg="mod">
          <ac:chgData name="reza kabir" userId="af3c95a13102d509" providerId="LiveId" clId="{88200EE4-F4B4-49E8-8126-B01E5FCCBE2D}" dt="2020-05-17T09:25:15.968" v="1249" actId="164"/>
          <ac:spMkLst>
            <pc:docMk/>
            <pc:sldMk cId="3438550451" sldId="660"/>
            <ac:spMk id="1076" creationId="{DDA97D6F-306D-499A-914E-794BCD7D1687}"/>
          </ac:spMkLst>
        </pc:spChg>
        <pc:spChg chg="mod">
          <ac:chgData name="reza kabir" userId="af3c95a13102d509" providerId="LiveId" clId="{88200EE4-F4B4-49E8-8126-B01E5FCCBE2D}" dt="2020-05-17T09:25:15.968" v="1249" actId="164"/>
          <ac:spMkLst>
            <pc:docMk/>
            <pc:sldMk cId="3438550451" sldId="660"/>
            <ac:spMk id="1077" creationId="{A76DF694-D481-49B3-94AA-4F5DC81431D6}"/>
          </ac:spMkLst>
        </pc:spChg>
        <pc:spChg chg="mod">
          <ac:chgData name="reza kabir" userId="af3c95a13102d509" providerId="LiveId" clId="{88200EE4-F4B4-49E8-8126-B01E5FCCBE2D}" dt="2020-05-17T09:25:15.968" v="1249" actId="164"/>
          <ac:spMkLst>
            <pc:docMk/>
            <pc:sldMk cId="3438550451" sldId="660"/>
            <ac:spMk id="1078" creationId="{F86249AD-3F3B-426E-97DE-39E275A8B3F0}"/>
          </ac:spMkLst>
        </pc:spChg>
        <pc:spChg chg="mod">
          <ac:chgData name="reza kabir" userId="af3c95a13102d509" providerId="LiveId" clId="{88200EE4-F4B4-49E8-8126-B01E5FCCBE2D}" dt="2020-05-17T09:25:15.968" v="1249" actId="164"/>
          <ac:spMkLst>
            <pc:docMk/>
            <pc:sldMk cId="3438550451" sldId="660"/>
            <ac:spMk id="1079" creationId="{41322890-0FDC-4388-91A8-B04CB541A136}"/>
          </ac:spMkLst>
        </pc:spChg>
        <pc:spChg chg="mod">
          <ac:chgData name="reza kabir" userId="af3c95a13102d509" providerId="LiveId" clId="{88200EE4-F4B4-49E8-8126-B01E5FCCBE2D}" dt="2020-05-17T09:25:15.968" v="1249" actId="164"/>
          <ac:spMkLst>
            <pc:docMk/>
            <pc:sldMk cId="3438550451" sldId="660"/>
            <ac:spMk id="1080" creationId="{8342540E-3B34-4E14-894D-984CB0F4F8A9}"/>
          </ac:spMkLst>
        </pc:spChg>
        <pc:spChg chg="mod">
          <ac:chgData name="reza kabir" userId="af3c95a13102d509" providerId="LiveId" clId="{88200EE4-F4B4-49E8-8126-B01E5FCCBE2D}" dt="2020-05-17T09:25:15.968" v="1249" actId="164"/>
          <ac:spMkLst>
            <pc:docMk/>
            <pc:sldMk cId="3438550451" sldId="660"/>
            <ac:spMk id="1081" creationId="{3462F5B5-A285-4237-9874-4042A6475B03}"/>
          </ac:spMkLst>
        </pc:spChg>
        <pc:spChg chg="mod">
          <ac:chgData name="reza kabir" userId="af3c95a13102d509" providerId="LiveId" clId="{88200EE4-F4B4-49E8-8126-B01E5FCCBE2D}" dt="2020-05-17T09:25:15.968" v="1249" actId="164"/>
          <ac:spMkLst>
            <pc:docMk/>
            <pc:sldMk cId="3438550451" sldId="660"/>
            <ac:spMk id="1082" creationId="{0FF9D2B6-C22A-440D-B04E-E578F19040BF}"/>
          </ac:spMkLst>
        </pc:spChg>
        <pc:spChg chg="mod">
          <ac:chgData name="reza kabir" userId="af3c95a13102d509" providerId="LiveId" clId="{88200EE4-F4B4-49E8-8126-B01E5FCCBE2D}" dt="2020-05-17T09:25:15.968" v="1249" actId="164"/>
          <ac:spMkLst>
            <pc:docMk/>
            <pc:sldMk cId="3438550451" sldId="660"/>
            <ac:spMk id="1083" creationId="{88131CC2-809D-4291-A9D3-1C2F6C16C20E}"/>
          </ac:spMkLst>
        </pc:spChg>
        <pc:spChg chg="mod">
          <ac:chgData name="reza kabir" userId="af3c95a13102d509" providerId="LiveId" clId="{88200EE4-F4B4-49E8-8126-B01E5FCCBE2D}" dt="2020-05-17T09:25:15.968" v="1249" actId="164"/>
          <ac:spMkLst>
            <pc:docMk/>
            <pc:sldMk cId="3438550451" sldId="660"/>
            <ac:spMk id="1084" creationId="{26C6660F-D1F2-4128-887A-C876AE24ED1D}"/>
          </ac:spMkLst>
        </pc:spChg>
        <pc:spChg chg="mod">
          <ac:chgData name="reza kabir" userId="af3c95a13102d509" providerId="LiveId" clId="{88200EE4-F4B4-49E8-8126-B01E5FCCBE2D}" dt="2020-05-17T09:25:15.968" v="1249" actId="164"/>
          <ac:spMkLst>
            <pc:docMk/>
            <pc:sldMk cId="3438550451" sldId="660"/>
            <ac:spMk id="1085" creationId="{6F2A4753-F724-4DD2-BB9B-5C5BA7D8D997}"/>
          </ac:spMkLst>
        </pc:spChg>
        <pc:spChg chg="mod">
          <ac:chgData name="reza kabir" userId="af3c95a13102d509" providerId="LiveId" clId="{88200EE4-F4B4-49E8-8126-B01E5FCCBE2D}" dt="2020-05-17T09:25:15.968" v="1249" actId="164"/>
          <ac:spMkLst>
            <pc:docMk/>
            <pc:sldMk cId="3438550451" sldId="660"/>
            <ac:spMk id="1086" creationId="{B348654F-FCFF-410F-A3D3-12FC929559C6}"/>
          </ac:spMkLst>
        </pc:spChg>
        <pc:spChg chg="mod">
          <ac:chgData name="reza kabir" userId="af3c95a13102d509" providerId="LiveId" clId="{88200EE4-F4B4-49E8-8126-B01E5FCCBE2D}" dt="2020-05-17T09:25:15.968" v="1249" actId="164"/>
          <ac:spMkLst>
            <pc:docMk/>
            <pc:sldMk cId="3438550451" sldId="660"/>
            <ac:spMk id="1087" creationId="{9E2FDF46-4237-4552-AE12-BFDEC1E94954}"/>
          </ac:spMkLst>
        </pc:spChg>
        <pc:spChg chg="mod">
          <ac:chgData name="reza kabir" userId="af3c95a13102d509" providerId="LiveId" clId="{88200EE4-F4B4-49E8-8126-B01E5FCCBE2D}" dt="2020-05-17T09:25:15.968" v="1249" actId="164"/>
          <ac:spMkLst>
            <pc:docMk/>
            <pc:sldMk cId="3438550451" sldId="660"/>
            <ac:spMk id="1088" creationId="{660CAA8B-58C5-4DE6-BE97-B50CFC7AFB0D}"/>
          </ac:spMkLst>
        </pc:spChg>
        <pc:spChg chg="mod">
          <ac:chgData name="reza kabir" userId="af3c95a13102d509" providerId="LiveId" clId="{88200EE4-F4B4-49E8-8126-B01E5FCCBE2D}" dt="2020-05-17T09:25:15.968" v="1249" actId="164"/>
          <ac:spMkLst>
            <pc:docMk/>
            <pc:sldMk cId="3438550451" sldId="660"/>
            <ac:spMk id="1089" creationId="{5A9F450F-ECBA-4819-82C1-9A82F97DC448}"/>
          </ac:spMkLst>
        </pc:spChg>
        <pc:spChg chg="mod">
          <ac:chgData name="reza kabir" userId="af3c95a13102d509" providerId="LiveId" clId="{88200EE4-F4B4-49E8-8126-B01E5FCCBE2D}" dt="2020-05-17T09:25:15.968" v="1249" actId="164"/>
          <ac:spMkLst>
            <pc:docMk/>
            <pc:sldMk cId="3438550451" sldId="660"/>
            <ac:spMk id="1090" creationId="{5E7AA05E-55B5-4216-A012-1258D7FDC821}"/>
          </ac:spMkLst>
        </pc:spChg>
        <pc:spChg chg="mod">
          <ac:chgData name="reza kabir" userId="af3c95a13102d509" providerId="LiveId" clId="{88200EE4-F4B4-49E8-8126-B01E5FCCBE2D}" dt="2020-05-17T09:25:15.968" v="1249" actId="164"/>
          <ac:spMkLst>
            <pc:docMk/>
            <pc:sldMk cId="3438550451" sldId="660"/>
            <ac:spMk id="1091" creationId="{61307090-4954-4C56-BF2F-9699B26FCCB3}"/>
          </ac:spMkLst>
        </pc:spChg>
        <pc:spChg chg="mod">
          <ac:chgData name="reza kabir" userId="af3c95a13102d509" providerId="LiveId" clId="{88200EE4-F4B4-49E8-8126-B01E5FCCBE2D}" dt="2020-05-17T09:25:15.968" v="1249" actId="164"/>
          <ac:spMkLst>
            <pc:docMk/>
            <pc:sldMk cId="3438550451" sldId="660"/>
            <ac:spMk id="1092" creationId="{F9998C42-9764-49CF-B27D-3975698A1D24}"/>
          </ac:spMkLst>
        </pc:spChg>
        <pc:spChg chg="mod">
          <ac:chgData name="reza kabir" userId="af3c95a13102d509" providerId="LiveId" clId="{88200EE4-F4B4-49E8-8126-B01E5FCCBE2D}" dt="2020-05-17T09:25:15.968" v="1249" actId="164"/>
          <ac:spMkLst>
            <pc:docMk/>
            <pc:sldMk cId="3438550451" sldId="660"/>
            <ac:spMk id="1093" creationId="{5937304D-62AA-4815-9EE8-D38E1B1AE523}"/>
          </ac:spMkLst>
        </pc:spChg>
        <pc:spChg chg="mod">
          <ac:chgData name="reza kabir" userId="af3c95a13102d509" providerId="LiveId" clId="{88200EE4-F4B4-49E8-8126-B01E5FCCBE2D}" dt="2020-05-17T09:25:15.968" v="1249" actId="164"/>
          <ac:spMkLst>
            <pc:docMk/>
            <pc:sldMk cId="3438550451" sldId="660"/>
            <ac:spMk id="1094" creationId="{EF7935CD-2476-4C62-BECC-A92309A151B5}"/>
          </ac:spMkLst>
        </pc:spChg>
        <pc:spChg chg="mod">
          <ac:chgData name="reza kabir" userId="af3c95a13102d509" providerId="LiveId" clId="{88200EE4-F4B4-49E8-8126-B01E5FCCBE2D}" dt="2020-05-17T09:25:15.968" v="1249" actId="164"/>
          <ac:spMkLst>
            <pc:docMk/>
            <pc:sldMk cId="3438550451" sldId="660"/>
            <ac:spMk id="1095" creationId="{A0115163-9339-49A8-8F56-F0B52EBE412E}"/>
          </ac:spMkLst>
        </pc:spChg>
        <pc:spChg chg="mod">
          <ac:chgData name="reza kabir" userId="af3c95a13102d509" providerId="LiveId" clId="{88200EE4-F4B4-49E8-8126-B01E5FCCBE2D}" dt="2020-05-17T09:25:15.968" v="1249" actId="164"/>
          <ac:spMkLst>
            <pc:docMk/>
            <pc:sldMk cId="3438550451" sldId="660"/>
            <ac:spMk id="1096" creationId="{A210CBA7-24FD-47EE-8C83-42BF263D5329}"/>
          </ac:spMkLst>
        </pc:spChg>
        <pc:spChg chg="mod">
          <ac:chgData name="reza kabir" userId="af3c95a13102d509" providerId="LiveId" clId="{88200EE4-F4B4-49E8-8126-B01E5FCCBE2D}" dt="2020-05-17T09:25:15.968" v="1249" actId="164"/>
          <ac:spMkLst>
            <pc:docMk/>
            <pc:sldMk cId="3438550451" sldId="660"/>
            <ac:spMk id="1097" creationId="{24B74CA0-46CF-4C75-899F-2DBA9C4DAEB5}"/>
          </ac:spMkLst>
        </pc:spChg>
        <pc:spChg chg="mod">
          <ac:chgData name="reza kabir" userId="af3c95a13102d509" providerId="LiveId" clId="{88200EE4-F4B4-49E8-8126-B01E5FCCBE2D}" dt="2020-05-17T09:25:15.968" v="1249" actId="164"/>
          <ac:spMkLst>
            <pc:docMk/>
            <pc:sldMk cId="3438550451" sldId="660"/>
            <ac:spMk id="1098" creationId="{485173AE-7FC3-449E-8BFB-13E2F2034DDD}"/>
          </ac:spMkLst>
        </pc:spChg>
        <pc:spChg chg="mod">
          <ac:chgData name="reza kabir" userId="af3c95a13102d509" providerId="LiveId" clId="{88200EE4-F4B4-49E8-8126-B01E5FCCBE2D}" dt="2020-05-17T09:25:15.968" v="1249" actId="164"/>
          <ac:spMkLst>
            <pc:docMk/>
            <pc:sldMk cId="3438550451" sldId="660"/>
            <ac:spMk id="1099" creationId="{8B9D8673-BAC2-4ED0-8357-F58C3E8B9BD6}"/>
          </ac:spMkLst>
        </pc:spChg>
        <pc:spChg chg="mod">
          <ac:chgData name="reza kabir" userId="af3c95a13102d509" providerId="LiveId" clId="{88200EE4-F4B4-49E8-8126-B01E5FCCBE2D}" dt="2020-05-17T09:25:15.968" v="1249" actId="164"/>
          <ac:spMkLst>
            <pc:docMk/>
            <pc:sldMk cId="3438550451" sldId="660"/>
            <ac:spMk id="1100" creationId="{89D2164A-521B-4BC2-B362-4350A4C45AAF}"/>
          </ac:spMkLst>
        </pc:spChg>
        <pc:spChg chg="mod">
          <ac:chgData name="reza kabir" userId="af3c95a13102d509" providerId="LiveId" clId="{88200EE4-F4B4-49E8-8126-B01E5FCCBE2D}" dt="2020-05-17T09:25:15.968" v="1249" actId="164"/>
          <ac:spMkLst>
            <pc:docMk/>
            <pc:sldMk cId="3438550451" sldId="660"/>
            <ac:spMk id="1101" creationId="{306DF98B-9114-49F8-BE79-55A619263D37}"/>
          </ac:spMkLst>
        </pc:spChg>
        <pc:spChg chg="mod">
          <ac:chgData name="reza kabir" userId="af3c95a13102d509" providerId="LiveId" clId="{88200EE4-F4B4-49E8-8126-B01E5FCCBE2D}" dt="2020-05-17T09:25:15.968" v="1249" actId="164"/>
          <ac:spMkLst>
            <pc:docMk/>
            <pc:sldMk cId="3438550451" sldId="660"/>
            <ac:spMk id="1102" creationId="{E3AA8BFE-F8BD-4B55-8A32-07204963E9FD}"/>
          </ac:spMkLst>
        </pc:spChg>
        <pc:spChg chg="mod">
          <ac:chgData name="reza kabir" userId="af3c95a13102d509" providerId="LiveId" clId="{88200EE4-F4B4-49E8-8126-B01E5FCCBE2D}" dt="2020-05-17T09:25:15.968" v="1249" actId="164"/>
          <ac:spMkLst>
            <pc:docMk/>
            <pc:sldMk cId="3438550451" sldId="660"/>
            <ac:spMk id="1103" creationId="{23E563D1-7519-4F5E-AFD6-71A4768F0114}"/>
          </ac:spMkLst>
        </pc:spChg>
        <pc:spChg chg="mod">
          <ac:chgData name="reza kabir" userId="af3c95a13102d509" providerId="LiveId" clId="{88200EE4-F4B4-49E8-8126-B01E5FCCBE2D}" dt="2020-05-17T09:25:15.968" v="1249" actId="164"/>
          <ac:spMkLst>
            <pc:docMk/>
            <pc:sldMk cId="3438550451" sldId="660"/>
            <ac:spMk id="1104" creationId="{5DE1C2C5-8398-4E91-9955-9336DB58B2CB}"/>
          </ac:spMkLst>
        </pc:spChg>
        <pc:spChg chg="mod">
          <ac:chgData name="reza kabir" userId="af3c95a13102d509" providerId="LiveId" clId="{88200EE4-F4B4-49E8-8126-B01E5FCCBE2D}" dt="2020-05-17T09:25:15.968" v="1249" actId="164"/>
          <ac:spMkLst>
            <pc:docMk/>
            <pc:sldMk cId="3438550451" sldId="660"/>
            <ac:spMk id="1105" creationId="{8CB7D6DB-365B-4626-AD17-6FF5EF35E747}"/>
          </ac:spMkLst>
        </pc:spChg>
        <pc:spChg chg="mod">
          <ac:chgData name="reza kabir" userId="af3c95a13102d509" providerId="LiveId" clId="{88200EE4-F4B4-49E8-8126-B01E5FCCBE2D}" dt="2020-05-17T09:25:15.968" v="1249" actId="164"/>
          <ac:spMkLst>
            <pc:docMk/>
            <pc:sldMk cId="3438550451" sldId="660"/>
            <ac:spMk id="1106" creationId="{B7A93C0C-36A9-4D9A-8B86-16AEC2216D19}"/>
          </ac:spMkLst>
        </pc:spChg>
        <pc:spChg chg="mod">
          <ac:chgData name="reza kabir" userId="af3c95a13102d509" providerId="LiveId" clId="{88200EE4-F4B4-49E8-8126-B01E5FCCBE2D}" dt="2020-05-17T09:25:15.968" v="1249" actId="164"/>
          <ac:spMkLst>
            <pc:docMk/>
            <pc:sldMk cId="3438550451" sldId="660"/>
            <ac:spMk id="1107" creationId="{062D0859-F8DE-4F10-859C-B39059BCA49B}"/>
          </ac:spMkLst>
        </pc:spChg>
        <pc:spChg chg="mod">
          <ac:chgData name="reza kabir" userId="af3c95a13102d509" providerId="LiveId" clId="{88200EE4-F4B4-49E8-8126-B01E5FCCBE2D}" dt="2020-05-17T09:25:15.968" v="1249" actId="164"/>
          <ac:spMkLst>
            <pc:docMk/>
            <pc:sldMk cId="3438550451" sldId="660"/>
            <ac:spMk id="1108" creationId="{32F3978E-8AEE-4410-BAA5-636E7F9CA780}"/>
          </ac:spMkLst>
        </pc:spChg>
        <pc:spChg chg="mod">
          <ac:chgData name="reza kabir" userId="af3c95a13102d509" providerId="LiveId" clId="{88200EE4-F4B4-49E8-8126-B01E5FCCBE2D}" dt="2020-05-17T09:25:15.968" v="1249" actId="164"/>
          <ac:spMkLst>
            <pc:docMk/>
            <pc:sldMk cId="3438550451" sldId="660"/>
            <ac:spMk id="1109" creationId="{D4271E99-C192-4A15-B153-193418B72450}"/>
          </ac:spMkLst>
        </pc:spChg>
        <pc:spChg chg="mod">
          <ac:chgData name="reza kabir" userId="af3c95a13102d509" providerId="LiveId" clId="{88200EE4-F4B4-49E8-8126-B01E5FCCBE2D}" dt="2020-05-17T09:25:15.968" v="1249" actId="164"/>
          <ac:spMkLst>
            <pc:docMk/>
            <pc:sldMk cId="3438550451" sldId="660"/>
            <ac:spMk id="1110" creationId="{519BCE85-5299-450F-BF47-B0189774F399}"/>
          </ac:spMkLst>
        </pc:spChg>
        <pc:spChg chg="mod">
          <ac:chgData name="reza kabir" userId="af3c95a13102d509" providerId="LiveId" clId="{88200EE4-F4B4-49E8-8126-B01E5FCCBE2D}" dt="2020-05-17T09:25:15.968" v="1249" actId="164"/>
          <ac:spMkLst>
            <pc:docMk/>
            <pc:sldMk cId="3438550451" sldId="660"/>
            <ac:spMk id="1111" creationId="{EB52D3CE-2243-4AAC-B5FF-219091378D30}"/>
          </ac:spMkLst>
        </pc:spChg>
        <pc:spChg chg="mod">
          <ac:chgData name="reza kabir" userId="af3c95a13102d509" providerId="LiveId" clId="{88200EE4-F4B4-49E8-8126-B01E5FCCBE2D}" dt="2020-05-17T09:25:15.968" v="1249" actId="164"/>
          <ac:spMkLst>
            <pc:docMk/>
            <pc:sldMk cId="3438550451" sldId="660"/>
            <ac:spMk id="1112" creationId="{FD007338-8391-42DA-8105-9410414B098F}"/>
          </ac:spMkLst>
        </pc:spChg>
        <pc:spChg chg="mod">
          <ac:chgData name="reza kabir" userId="af3c95a13102d509" providerId="LiveId" clId="{88200EE4-F4B4-49E8-8126-B01E5FCCBE2D}" dt="2020-05-17T09:25:15.968" v="1249" actId="164"/>
          <ac:spMkLst>
            <pc:docMk/>
            <pc:sldMk cId="3438550451" sldId="660"/>
            <ac:spMk id="1113" creationId="{3BE95B9C-5907-4903-8089-F1B87D75E865}"/>
          </ac:spMkLst>
        </pc:spChg>
        <pc:spChg chg="mod">
          <ac:chgData name="reza kabir" userId="af3c95a13102d509" providerId="LiveId" clId="{88200EE4-F4B4-49E8-8126-B01E5FCCBE2D}" dt="2020-05-17T09:25:15.968" v="1249" actId="164"/>
          <ac:spMkLst>
            <pc:docMk/>
            <pc:sldMk cId="3438550451" sldId="660"/>
            <ac:spMk id="1114" creationId="{50D90746-2B25-46BE-BA1A-27BDF33755EF}"/>
          </ac:spMkLst>
        </pc:spChg>
        <pc:spChg chg="mod">
          <ac:chgData name="reza kabir" userId="af3c95a13102d509" providerId="LiveId" clId="{88200EE4-F4B4-49E8-8126-B01E5FCCBE2D}" dt="2020-05-17T09:25:15.968" v="1249" actId="164"/>
          <ac:spMkLst>
            <pc:docMk/>
            <pc:sldMk cId="3438550451" sldId="660"/>
            <ac:spMk id="1115" creationId="{A4EE1B3A-0B27-43D7-B69F-AFF8408A4666}"/>
          </ac:spMkLst>
        </pc:spChg>
        <pc:spChg chg="mod">
          <ac:chgData name="reza kabir" userId="af3c95a13102d509" providerId="LiveId" clId="{88200EE4-F4B4-49E8-8126-B01E5FCCBE2D}" dt="2020-05-17T09:25:15.968" v="1249" actId="164"/>
          <ac:spMkLst>
            <pc:docMk/>
            <pc:sldMk cId="3438550451" sldId="660"/>
            <ac:spMk id="1116" creationId="{2B76A284-889A-4302-8424-F8FE9BAD7043}"/>
          </ac:spMkLst>
        </pc:spChg>
        <pc:spChg chg="mod">
          <ac:chgData name="reza kabir" userId="af3c95a13102d509" providerId="LiveId" clId="{88200EE4-F4B4-49E8-8126-B01E5FCCBE2D}" dt="2020-05-17T09:25:15.968" v="1249" actId="164"/>
          <ac:spMkLst>
            <pc:docMk/>
            <pc:sldMk cId="3438550451" sldId="660"/>
            <ac:spMk id="1117" creationId="{0B04BD08-4F68-4118-9EC6-F92E152AC366}"/>
          </ac:spMkLst>
        </pc:spChg>
        <pc:spChg chg="mod">
          <ac:chgData name="reza kabir" userId="af3c95a13102d509" providerId="LiveId" clId="{88200EE4-F4B4-49E8-8126-B01E5FCCBE2D}" dt="2020-05-17T09:25:15.968" v="1249" actId="164"/>
          <ac:spMkLst>
            <pc:docMk/>
            <pc:sldMk cId="3438550451" sldId="660"/>
            <ac:spMk id="1118" creationId="{F99F7766-3F7B-4B0D-ABEE-A28FE01F23AF}"/>
          </ac:spMkLst>
        </pc:spChg>
        <pc:spChg chg="mod">
          <ac:chgData name="reza kabir" userId="af3c95a13102d509" providerId="LiveId" clId="{88200EE4-F4B4-49E8-8126-B01E5FCCBE2D}" dt="2020-05-17T09:25:15.968" v="1249" actId="164"/>
          <ac:spMkLst>
            <pc:docMk/>
            <pc:sldMk cId="3438550451" sldId="660"/>
            <ac:spMk id="1119" creationId="{0B607BC0-2C31-43EC-AD9B-0AD981C7A6AC}"/>
          </ac:spMkLst>
        </pc:spChg>
        <pc:spChg chg="mod">
          <ac:chgData name="reza kabir" userId="af3c95a13102d509" providerId="LiveId" clId="{88200EE4-F4B4-49E8-8126-B01E5FCCBE2D}" dt="2020-05-17T09:21:52.337" v="1183" actId="164"/>
          <ac:spMkLst>
            <pc:docMk/>
            <pc:sldMk cId="3438550451" sldId="660"/>
            <ac:spMk id="1120" creationId="{19B93B8E-E48A-4042-A2FC-6CE5C33C150B}"/>
          </ac:spMkLst>
        </pc:spChg>
        <pc:spChg chg="mod">
          <ac:chgData name="reza kabir" userId="af3c95a13102d509" providerId="LiveId" clId="{88200EE4-F4B4-49E8-8126-B01E5FCCBE2D}" dt="2020-05-17T09:21:52.337" v="1183" actId="164"/>
          <ac:spMkLst>
            <pc:docMk/>
            <pc:sldMk cId="3438550451" sldId="660"/>
            <ac:spMk id="1121" creationId="{1FA79E95-09C4-4458-B498-B05A346DD0AE}"/>
          </ac:spMkLst>
        </pc:spChg>
        <pc:spChg chg="mod">
          <ac:chgData name="reza kabir" userId="af3c95a13102d509" providerId="LiveId" clId="{88200EE4-F4B4-49E8-8126-B01E5FCCBE2D}" dt="2020-05-17T09:21:52.337" v="1183" actId="164"/>
          <ac:spMkLst>
            <pc:docMk/>
            <pc:sldMk cId="3438550451" sldId="660"/>
            <ac:spMk id="1122" creationId="{6CFF1668-90C4-405E-9499-DA53FCCFEBD5}"/>
          </ac:spMkLst>
        </pc:spChg>
        <pc:spChg chg="mod">
          <ac:chgData name="reza kabir" userId="af3c95a13102d509" providerId="LiveId" clId="{88200EE4-F4B4-49E8-8126-B01E5FCCBE2D}" dt="2020-05-17T09:21:52.337" v="1183" actId="164"/>
          <ac:spMkLst>
            <pc:docMk/>
            <pc:sldMk cId="3438550451" sldId="660"/>
            <ac:spMk id="1123" creationId="{0533961B-4133-4F25-963F-FFA8A436F33C}"/>
          </ac:spMkLst>
        </pc:spChg>
        <pc:spChg chg="mod">
          <ac:chgData name="reza kabir" userId="af3c95a13102d509" providerId="LiveId" clId="{88200EE4-F4B4-49E8-8126-B01E5FCCBE2D}" dt="2020-05-17T09:21:52.337" v="1183" actId="164"/>
          <ac:spMkLst>
            <pc:docMk/>
            <pc:sldMk cId="3438550451" sldId="660"/>
            <ac:spMk id="1124" creationId="{F26B0959-7C11-446B-880C-E5BB21E67E92}"/>
          </ac:spMkLst>
        </pc:spChg>
        <pc:spChg chg="mod">
          <ac:chgData name="reza kabir" userId="af3c95a13102d509" providerId="LiveId" clId="{88200EE4-F4B4-49E8-8126-B01E5FCCBE2D}" dt="2020-05-17T09:21:52.337" v="1183" actId="164"/>
          <ac:spMkLst>
            <pc:docMk/>
            <pc:sldMk cId="3438550451" sldId="660"/>
            <ac:spMk id="1125" creationId="{19DC3462-750F-4236-8758-93DE80E238CA}"/>
          </ac:spMkLst>
        </pc:spChg>
        <pc:spChg chg="mod">
          <ac:chgData name="reza kabir" userId="af3c95a13102d509" providerId="LiveId" clId="{88200EE4-F4B4-49E8-8126-B01E5FCCBE2D}" dt="2020-05-17T09:21:52.337" v="1183" actId="164"/>
          <ac:spMkLst>
            <pc:docMk/>
            <pc:sldMk cId="3438550451" sldId="660"/>
            <ac:spMk id="1126" creationId="{BC2BE420-3DD8-498F-8B9B-CA0FD838CE7B}"/>
          </ac:spMkLst>
        </pc:spChg>
        <pc:spChg chg="mod">
          <ac:chgData name="reza kabir" userId="af3c95a13102d509" providerId="LiveId" clId="{88200EE4-F4B4-49E8-8126-B01E5FCCBE2D}" dt="2020-05-17T09:21:52.337" v="1183" actId="164"/>
          <ac:spMkLst>
            <pc:docMk/>
            <pc:sldMk cId="3438550451" sldId="660"/>
            <ac:spMk id="1127" creationId="{EA682774-21C7-4904-977F-56FFA2DF1294}"/>
          </ac:spMkLst>
        </pc:spChg>
        <pc:spChg chg="mod">
          <ac:chgData name="reza kabir" userId="af3c95a13102d509" providerId="LiveId" clId="{88200EE4-F4B4-49E8-8126-B01E5FCCBE2D}" dt="2020-05-17T09:21:52.337" v="1183" actId="164"/>
          <ac:spMkLst>
            <pc:docMk/>
            <pc:sldMk cId="3438550451" sldId="660"/>
            <ac:spMk id="1128" creationId="{616427D4-21C2-48BA-9872-28D388CAD6C4}"/>
          </ac:spMkLst>
        </pc:spChg>
        <pc:spChg chg="mod">
          <ac:chgData name="reza kabir" userId="af3c95a13102d509" providerId="LiveId" clId="{88200EE4-F4B4-49E8-8126-B01E5FCCBE2D}" dt="2020-05-17T09:21:52.337" v="1183" actId="164"/>
          <ac:spMkLst>
            <pc:docMk/>
            <pc:sldMk cId="3438550451" sldId="660"/>
            <ac:spMk id="1129" creationId="{3F8E2A32-9B1C-4743-B46F-1877347938F0}"/>
          </ac:spMkLst>
        </pc:spChg>
        <pc:spChg chg="mod">
          <ac:chgData name="reza kabir" userId="af3c95a13102d509" providerId="LiveId" clId="{88200EE4-F4B4-49E8-8126-B01E5FCCBE2D}" dt="2020-05-17T09:21:52.337" v="1183" actId="164"/>
          <ac:spMkLst>
            <pc:docMk/>
            <pc:sldMk cId="3438550451" sldId="660"/>
            <ac:spMk id="1130" creationId="{27EB0882-D14E-42AE-81DC-65892B8F2AC1}"/>
          </ac:spMkLst>
        </pc:spChg>
        <pc:spChg chg="mod">
          <ac:chgData name="reza kabir" userId="af3c95a13102d509" providerId="LiveId" clId="{88200EE4-F4B4-49E8-8126-B01E5FCCBE2D}" dt="2020-05-17T09:21:52.337" v="1183" actId="164"/>
          <ac:spMkLst>
            <pc:docMk/>
            <pc:sldMk cId="3438550451" sldId="660"/>
            <ac:spMk id="1131" creationId="{3BFEEB35-2303-49AA-BA7F-6F6FFAACAFB9}"/>
          </ac:spMkLst>
        </pc:spChg>
        <pc:spChg chg="mod">
          <ac:chgData name="reza kabir" userId="af3c95a13102d509" providerId="LiveId" clId="{88200EE4-F4B4-49E8-8126-B01E5FCCBE2D}" dt="2020-05-17T09:21:52.337" v="1183" actId="164"/>
          <ac:spMkLst>
            <pc:docMk/>
            <pc:sldMk cId="3438550451" sldId="660"/>
            <ac:spMk id="1132" creationId="{DB3025C5-B1DD-4495-9DDD-E34BC545F4C9}"/>
          </ac:spMkLst>
        </pc:spChg>
        <pc:spChg chg="mod">
          <ac:chgData name="reza kabir" userId="af3c95a13102d509" providerId="LiveId" clId="{88200EE4-F4B4-49E8-8126-B01E5FCCBE2D}" dt="2020-05-17T09:21:52.337" v="1183" actId="164"/>
          <ac:spMkLst>
            <pc:docMk/>
            <pc:sldMk cId="3438550451" sldId="660"/>
            <ac:spMk id="1133" creationId="{70ABB9CC-4944-460B-B351-CBBED6C77558}"/>
          </ac:spMkLst>
        </pc:spChg>
        <pc:spChg chg="mod">
          <ac:chgData name="reza kabir" userId="af3c95a13102d509" providerId="LiveId" clId="{88200EE4-F4B4-49E8-8126-B01E5FCCBE2D}" dt="2020-05-17T09:21:52.337" v="1183" actId="164"/>
          <ac:spMkLst>
            <pc:docMk/>
            <pc:sldMk cId="3438550451" sldId="660"/>
            <ac:spMk id="1134" creationId="{4083D3E3-B92D-4DBC-AF31-D618F800F219}"/>
          </ac:spMkLst>
        </pc:spChg>
        <pc:spChg chg="mod">
          <ac:chgData name="reza kabir" userId="af3c95a13102d509" providerId="LiveId" clId="{88200EE4-F4B4-49E8-8126-B01E5FCCBE2D}" dt="2020-05-17T09:21:52.337" v="1183" actId="164"/>
          <ac:spMkLst>
            <pc:docMk/>
            <pc:sldMk cId="3438550451" sldId="660"/>
            <ac:spMk id="1135" creationId="{55A668A3-0867-4A1F-B3CE-DB0C0E066CF4}"/>
          </ac:spMkLst>
        </pc:spChg>
        <pc:spChg chg="mod">
          <ac:chgData name="reza kabir" userId="af3c95a13102d509" providerId="LiveId" clId="{88200EE4-F4B4-49E8-8126-B01E5FCCBE2D}" dt="2020-05-17T09:21:52.337" v="1183" actId="164"/>
          <ac:spMkLst>
            <pc:docMk/>
            <pc:sldMk cId="3438550451" sldId="660"/>
            <ac:spMk id="1136" creationId="{AFFB6FA0-E766-4A24-97F0-48D1915108EC}"/>
          </ac:spMkLst>
        </pc:spChg>
        <pc:spChg chg="mod">
          <ac:chgData name="reza kabir" userId="af3c95a13102d509" providerId="LiveId" clId="{88200EE4-F4B4-49E8-8126-B01E5FCCBE2D}" dt="2020-05-17T09:21:52.337" v="1183" actId="164"/>
          <ac:spMkLst>
            <pc:docMk/>
            <pc:sldMk cId="3438550451" sldId="660"/>
            <ac:spMk id="1137" creationId="{CC5CE704-3024-41A3-B596-94FB2B31CF82}"/>
          </ac:spMkLst>
        </pc:spChg>
        <pc:spChg chg="mod">
          <ac:chgData name="reza kabir" userId="af3c95a13102d509" providerId="LiveId" clId="{88200EE4-F4B4-49E8-8126-B01E5FCCBE2D}" dt="2020-05-17T09:21:52.337" v="1183" actId="164"/>
          <ac:spMkLst>
            <pc:docMk/>
            <pc:sldMk cId="3438550451" sldId="660"/>
            <ac:spMk id="1138" creationId="{5F08DF06-F4FF-49B5-B2FD-3A709E3A0DBD}"/>
          </ac:spMkLst>
        </pc:spChg>
        <pc:spChg chg="mod">
          <ac:chgData name="reza kabir" userId="af3c95a13102d509" providerId="LiveId" clId="{88200EE4-F4B4-49E8-8126-B01E5FCCBE2D}" dt="2020-05-17T09:21:52.337" v="1183" actId="164"/>
          <ac:spMkLst>
            <pc:docMk/>
            <pc:sldMk cId="3438550451" sldId="660"/>
            <ac:spMk id="1139" creationId="{097E52C1-32B5-4D3C-B6D3-248BE4F8E3D8}"/>
          </ac:spMkLst>
        </pc:spChg>
        <pc:spChg chg="mod">
          <ac:chgData name="reza kabir" userId="af3c95a13102d509" providerId="LiveId" clId="{88200EE4-F4B4-49E8-8126-B01E5FCCBE2D}" dt="2020-05-17T09:21:52.337" v="1183" actId="164"/>
          <ac:spMkLst>
            <pc:docMk/>
            <pc:sldMk cId="3438550451" sldId="660"/>
            <ac:spMk id="1140" creationId="{22B6E4A9-4031-4559-8A3E-AB173A96E3D5}"/>
          </ac:spMkLst>
        </pc:spChg>
        <pc:spChg chg="mod">
          <ac:chgData name="reza kabir" userId="af3c95a13102d509" providerId="LiveId" clId="{88200EE4-F4B4-49E8-8126-B01E5FCCBE2D}" dt="2020-05-17T09:21:52.337" v="1183" actId="164"/>
          <ac:spMkLst>
            <pc:docMk/>
            <pc:sldMk cId="3438550451" sldId="660"/>
            <ac:spMk id="1141" creationId="{124B272D-526B-4B8D-BC17-E12FCECCD3AD}"/>
          </ac:spMkLst>
        </pc:spChg>
        <pc:spChg chg="mod">
          <ac:chgData name="reza kabir" userId="af3c95a13102d509" providerId="LiveId" clId="{88200EE4-F4B4-49E8-8126-B01E5FCCBE2D}" dt="2020-05-17T09:21:52.337" v="1183" actId="164"/>
          <ac:spMkLst>
            <pc:docMk/>
            <pc:sldMk cId="3438550451" sldId="660"/>
            <ac:spMk id="1142" creationId="{8C552217-DF41-4714-913F-5402FE6D87B6}"/>
          </ac:spMkLst>
        </pc:spChg>
        <pc:spChg chg="mod">
          <ac:chgData name="reza kabir" userId="af3c95a13102d509" providerId="LiveId" clId="{88200EE4-F4B4-49E8-8126-B01E5FCCBE2D}" dt="2020-05-17T09:21:52.337" v="1183" actId="164"/>
          <ac:spMkLst>
            <pc:docMk/>
            <pc:sldMk cId="3438550451" sldId="660"/>
            <ac:spMk id="1143" creationId="{9F915F46-7BE9-4C99-80A0-D806A05622E9}"/>
          </ac:spMkLst>
        </pc:spChg>
        <pc:spChg chg="mod">
          <ac:chgData name="reza kabir" userId="af3c95a13102d509" providerId="LiveId" clId="{88200EE4-F4B4-49E8-8126-B01E5FCCBE2D}" dt="2020-05-17T09:21:52.337" v="1183" actId="164"/>
          <ac:spMkLst>
            <pc:docMk/>
            <pc:sldMk cId="3438550451" sldId="660"/>
            <ac:spMk id="1144" creationId="{41DFFC2A-993F-4A6B-8712-BB85FA0526C5}"/>
          </ac:spMkLst>
        </pc:spChg>
        <pc:spChg chg="mod">
          <ac:chgData name="reza kabir" userId="af3c95a13102d509" providerId="LiveId" clId="{88200EE4-F4B4-49E8-8126-B01E5FCCBE2D}" dt="2020-05-17T09:21:52.337" v="1183" actId="164"/>
          <ac:spMkLst>
            <pc:docMk/>
            <pc:sldMk cId="3438550451" sldId="660"/>
            <ac:spMk id="1145" creationId="{ACFC6DA9-2A82-49A8-ADA4-9A4451E21F75}"/>
          </ac:spMkLst>
        </pc:spChg>
        <pc:spChg chg="mod">
          <ac:chgData name="reza kabir" userId="af3c95a13102d509" providerId="LiveId" clId="{88200EE4-F4B4-49E8-8126-B01E5FCCBE2D}" dt="2020-05-17T09:21:52.337" v="1183" actId="164"/>
          <ac:spMkLst>
            <pc:docMk/>
            <pc:sldMk cId="3438550451" sldId="660"/>
            <ac:spMk id="1146" creationId="{9C241B1B-2424-41B0-BEB3-7E9C41BFB5A3}"/>
          </ac:spMkLst>
        </pc:spChg>
        <pc:spChg chg="mod">
          <ac:chgData name="reza kabir" userId="af3c95a13102d509" providerId="LiveId" clId="{88200EE4-F4B4-49E8-8126-B01E5FCCBE2D}" dt="2020-05-17T09:21:52.337" v="1183" actId="164"/>
          <ac:spMkLst>
            <pc:docMk/>
            <pc:sldMk cId="3438550451" sldId="660"/>
            <ac:spMk id="1147" creationId="{96EAF685-637C-4242-99B0-BD80A3F45C5D}"/>
          </ac:spMkLst>
        </pc:spChg>
        <pc:spChg chg="mod">
          <ac:chgData name="reza kabir" userId="af3c95a13102d509" providerId="LiveId" clId="{88200EE4-F4B4-49E8-8126-B01E5FCCBE2D}" dt="2020-05-17T09:21:52.337" v="1183" actId="164"/>
          <ac:spMkLst>
            <pc:docMk/>
            <pc:sldMk cId="3438550451" sldId="660"/>
            <ac:spMk id="1148" creationId="{55BD4D17-1485-4E11-9D53-75368C7E568D}"/>
          </ac:spMkLst>
        </pc:spChg>
        <pc:spChg chg="mod">
          <ac:chgData name="reza kabir" userId="af3c95a13102d509" providerId="LiveId" clId="{88200EE4-F4B4-49E8-8126-B01E5FCCBE2D}" dt="2020-05-17T09:21:52.337" v="1183" actId="164"/>
          <ac:spMkLst>
            <pc:docMk/>
            <pc:sldMk cId="3438550451" sldId="660"/>
            <ac:spMk id="1149" creationId="{2F049B0C-5D3F-471F-AD74-37BC4DE57FFE}"/>
          </ac:spMkLst>
        </pc:spChg>
        <pc:spChg chg="mod">
          <ac:chgData name="reza kabir" userId="af3c95a13102d509" providerId="LiveId" clId="{88200EE4-F4B4-49E8-8126-B01E5FCCBE2D}" dt="2020-05-17T09:21:52.337" v="1183" actId="164"/>
          <ac:spMkLst>
            <pc:docMk/>
            <pc:sldMk cId="3438550451" sldId="660"/>
            <ac:spMk id="1150" creationId="{968C5E34-823C-4802-9813-E78CB73C56EA}"/>
          </ac:spMkLst>
        </pc:spChg>
        <pc:spChg chg="mod">
          <ac:chgData name="reza kabir" userId="af3c95a13102d509" providerId="LiveId" clId="{88200EE4-F4B4-49E8-8126-B01E5FCCBE2D}" dt="2020-05-17T09:21:52.337" v="1183" actId="164"/>
          <ac:spMkLst>
            <pc:docMk/>
            <pc:sldMk cId="3438550451" sldId="660"/>
            <ac:spMk id="1151" creationId="{989EA3C4-69D1-422A-935C-07A9AFF8CA4F}"/>
          </ac:spMkLst>
        </pc:spChg>
        <pc:spChg chg="mod">
          <ac:chgData name="reza kabir" userId="af3c95a13102d509" providerId="LiveId" clId="{88200EE4-F4B4-49E8-8126-B01E5FCCBE2D}" dt="2020-05-17T09:21:52.337" v="1183" actId="164"/>
          <ac:spMkLst>
            <pc:docMk/>
            <pc:sldMk cId="3438550451" sldId="660"/>
            <ac:spMk id="1152" creationId="{E85DB4C5-2CEF-4B51-88FB-7640147F2706}"/>
          </ac:spMkLst>
        </pc:spChg>
        <pc:spChg chg="mod">
          <ac:chgData name="reza kabir" userId="af3c95a13102d509" providerId="LiveId" clId="{88200EE4-F4B4-49E8-8126-B01E5FCCBE2D}" dt="2020-05-17T09:21:52.337" v="1183" actId="164"/>
          <ac:spMkLst>
            <pc:docMk/>
            <pc:sldMk cId="3438550451" sldId="660"/>
            <ac:spMk id="1153" creationId="{B1950002-F40E-4E9F-ACB6-36E4E5C57C7D}"/>
          </ac:spMkLst>
        </pc:spChg>
        <pc:spChg chg="mod">
          <ac:chgData name="reza kabir" userId="af3c95a13102d509" providerId="LiveId" clId="{88200EE4-F4B4-49E8-8126-B01E5FCCBE2D}" dt="2020-05-17T09:21:52.337" v="1183" actId="164"/>
          <ac:spMkLst>
            <pc:docMk/>
            <pc:sldMk cId="3438550451" sldId="660"/>
            <ac:spMk id="1154" creationId="{E2BCDBBC-22A7-4F22-A450-B2131A601C3D}"/>
          </ac:spMkLst>
        </pc:spChg>
        <pc:spChg chg="mod">
          <ac:chgData name="reza kabir" userId="af3c95a13102d509" providerId="LiveId" clId="{88200EE4-F4B4-49E8-8126-B01E5FCCBE2D}" dt="2020-05-17T09:21:52.337" v="1183" actId="164"/>
          <ac:spMkLst>
            <pc:docMk/>
            <pc:sldMk cId="3438550451" sldId="660"/>
            <ac:spMk id="1155" creationId="{C1745BAB-FF9E-481E-9CEB-5C173F7F7B62}"/>
          </ac:spMkLst>
        </pc:spChg>
        <pc:spChg chg="mod">
          <ac:chgData name="reza kabir" userId="af3c95a13102d509" providerId="LiveId" clId="{88200EE4-F4B4-49E8-8126-B01E5FCCBE2D}" dt="2020-05-17T09:21:52.337" v="1183" actId="164"/>
          <ac:spMkLst>
            <pc:docMk/>
            <pc:sldMk cId="3438550451" sldId="660"/>
            <ac:spMk id="1156" creationId="{17334E52-A501-4FC4-A696-50AEBFE8458E}"/>
          </ac:spMkLst>
        </pc:spChg>
        <pc:spChg chg="mod">
          <ac:chgData name="reza kabir" userId="af3c95a13102d509" providerId="LiveId" clId="{88200EE4-F4B4-49E8-8126-B01E5FCCBE2D}" dt="2020-05-17T09:21:52.337" v="1183" actId="164"/>
          <ac:spMkLst>
            <pc:docMk/>
            <pc:sldMk cId="3438550451" sldId="660"/>
            <ac:spMk id="1157" creationId="{FE436B57-0FE4-43D5-9DE7-9C4EC620C2D6}"/>
          </ac:spMkLst>
        </pc:spChg>
        <pc:spChg chg="mod">
          <ac:chgData name="reza kabir" userId="af3c95a13102d509" providerId="LiveId" clId="{88200EE4-F4B4-49E8-8126-B01E5FCCBE2D}" dt="2020-05-17T09:21:52.337" v="1183" actId="164"/>
          <ac:spMkLst>
            <pc:docMk/>
            <pc:sldMk cId="3438550451" sldId="660"/>
            <ac:spMk id="1158" creationId="{8674698B-560E-4E5A-B380-CA4A5329E8B1}"/>
          </ac:spMkLst>
        </pc:spChg>
        <pc:spChg chg="mod">
          <ac:chgData name="reza kabir" userId="af3c95a13102d509" providerId="LiveId" clId="{88200EE4-F4B4-49E8-8126-B01E5FCCBE2D}" dt="2020-05-17T09:21:52.337" v="1183" actId="164"/>
          <ac:spMkLst>
            <pc:docMk/>
            <pc:sldMk cId="3438550451" sldId="660"/>
            <ac:spMk id="1159" creationId="{1E0FB860-27E4-468D-8AC2-9D3AD5689B4E}"/>
          </ac:spMkLst>
        </pc:spChg>
        <pc:spChg chg="mod">
          <ac:chgData name="reza kabir" userId="af3c95a13102d509" providerId="LiveId" clId="{88200EE4-F4B4-49E8-8126-B01E5FCCBE2D}" dt="2020-05-17T09:21:52.337" v="1183" actId="164"/>
          <ac:spMkLst>
            <pc:docMk/>
            <pc:sldMk cId="3438550451" sldId="660"/>
            <ac:spMk id="1160" creationId="{2CBDBEB0-23B8-4CBC-B13B-385C36D8959C}"/>
          </ac:spMkLst>
        </pc:spChg>
        <pc:spChg chg="mod">
          <ac:chgData name="reza kabir" userId="af3c95a13102d509" providerId="LiveId" clId="{88200EE4-F4B4-49E8-8126-B01E5FCCBE2D}" dt="2020-05-17T09:21:52.337" v="1183" actId="164"/>
          <ac:spMkLst>
            <pc:docMk/>
            <pc:sldMk cId="3438550451" sldId="660"/>
            <ac:spMk id="1161" creationId="{28294489-D90A-4254-94CB-DA9272053959}"/>
          </ac:spMkLst>
        </pc:spChg>
        <pc:spChg chg="mod">
          <ac:chgData name="reza kabir" userId="af3c95a13102d509" providerId="LiveId" clId="{88200EE4-F4B4-49E8-8126-B01E5FCCBE2D}" dt="2020-05-17T09:21:52.337" v="1183" actId="164"/>
          <ac:spMkLst>
            <pc:docMk/>
            <pc:sldMk cId="3438550451" sldId="660"/>
            <ac:spMk id="1162" creationId="{94C94504-650C-4348-BF56-BA5A7D7B902B}"/>
          </ac:spMkLst>
        </pc:spChg>
        <pc:spChg chg="mod">
          <ac:chgData name="reza kabir" userId="af3c95a13102d509" providerId="LiveId" clId="{88200EE4-F4B4-49E8-8126-B01E5FCCBE2D}" dt="2020-05-17T09:21:52.337" v="1183" actId="164"/>
          <ac:spMkLst>
            <pc:docMk/>
            <pc:sldMk cId="3438550451" sldId="660"/>
            <ac:spMk id="1163" creationId="{52E1DD4D-2746-4971-8114-5B740230C386}"/>
          </ac:spMkLst>
        </pc:spChg>
        <pc:spChg chg="mod">
          <ac:chgData name="reza kabir" userId="af3c95a13102d509" providerId="LiveId" clId="{88200EE4-F4B4-49E8-8126-B01E5FCCBE2D}" dt="2020-05-17T09:21:52.337" v="1183" actId="164"/>
          <ac:spMkLst>
            <pc:docMk/>
            <pc:sldMk cId="3438550451" sldId="660"/>
            <ac:spMk id="1164" creationId="{41F6CC33-23F3-457D-AA16-BF1CF4CD05B0}"/>
          </ac:spMkLst>
        </pc:spChg>
        <pc:spChg chg="mod">
          <ac:chgData name="reza kabir" userId="af3c95a13102d509" providerId="LiveId" clId="{88200EE4-F4B4-49E8-8126-B01E5FCCBE2D}" dt="2020-05-17T09:21:52.337" v="1183" actId="164"/>
          <ac:spMkLst>
            <pc:docMk/>
            <pc:sldMk cId="3438550451" sldId="660"/>
            <ac:spMk id="1165" creationId="{39C4B9CC-7DC5-4BDF-9767-1F0FC1BDAFED}"/>
          </ac:spMkLst>
        </pc:spChg>
        <pc:spChg chg="mod">
          <ac:chgData name="reza kabir" userId="af3c95a13102d509" providerId="LiveId" clId="{88200EE4-F4B4-49E8-8126-B01E5FCCBE2D}" dt="2020-05-17T09:21:52.337" v="1183" actId="164"/>
          <ac:spMkLst>
            <pc:docMk/>
            <pc:sldMk cId="3438550451" sldId="660"/>
            <ac:spMk id="1166" creationId="{503CE452-5EA7-4683-86C6-7B5D6E24C290}"/>
          </ac:spMkLst>
        </pc:spChg>
        <pc:spChg chg="mod">
          <ac:chgData name="reza kabir" userId="af3c95a13102d509" providerId="LiveId" clId="{88200EE4-F4B4-49E8-8126-B01E5FCCBE2D}" dt="2020-05-17T09:21:52.337" v="1183" actId="164"/>
          <ac:spMkLst>
            <pc:docMk/>
            <pc:sldMk cId="3438550451" sldId="660"/>
            <ac:spMk id="1167" creationId="{346A57C2-461B-43BD-93B1-81B61607306A}"/>
          </ac:spMkLst>
        </pc:spChg>
        <pc:spChg chg="mod">
          <ac:chgData name="reza kabir" userId="af3c95a13102d509" providerId="LiveId" clId="{88200EE4-F4B4-49E8-8126-B01E5FCCBE2D}" dt="2020-05-17T09:21:52.337" v="1183" actId="164"/>
          <ac:spMkLst>
            <pc:docMk/>
            <pc:sldMk cId="3438550451" sldId="660"/>
            <ac:spMk id="1168" creationId="{303D1DCD-3CA6-4DBB-8A1B-68C4E068C91E}"/>
          </ac:spMkLst>
        </pc:spChg>
        <pc:spChg chg="mod">
          <ac:chgData name="reza kabir" userId="af3c95a13102d509" providerId="LiveId" clId="{88200EE4-F4B4-49E8-8126-B01E5FCCBE2D}" dt="2020-05-17T09:21:52.337" v="1183" actId="164"/>
          <ac:spMkLst>
            <pc:docMk/>
            <pc:sldMk cId="3438550451" sldId="660"/>
            <ac:spMk id="1169" creationId="{913576DB-03CF-4398-92E9-1DB2E7F9EBFA}"/>
          </ac:spMkLst>
        </pc:spChg>
        <pc:spChg chg="mod">
          <ac:chgData name="reza kabir" userId="af3c95a13102d509" providerId="LiveId" clId="{88200EE4-F4B4-49E8-8126-B01E5FCCBE2D}" dt="2020-05-17T09:21:52.337" v="1183" actId="164"/>
          <ac:spMkLst>
            <pc:docMk/>
            <pc:sldMk cId="3438550451" sldId="660"/>
            <ac:spMk id="1170" creationId="{1242988C-0DB6-42F9-A5B0-30C9EE434DB6}"/>
          </ac:spMkLst>
        </pc:spChg>
        <pc:spChg chg="mod">
          <ac:chgData name="reza kabir" userId="af3c95a13102d509" providerId="LiveId" clId="{88200EE4-F4B4-49E8-8126-B01E5FCCBE2D}" dt="2020-05-17T09:21:52.337" v="1183" actId="164"/>
          <ac:spMkLst>
            <pc:docMk/>
            <pc:sldMk cId="3438550451" sldId="660"/>
            <ac:spMk id="1171" creationId="{486807A0-32DE-44C0-BC45-D86CC89C19B5}"/>
          </ac:spMkLst>
        </pc:spChg>
        <pc:spChg chg="mod">
          <ac:chgData name="reza kabir" userId="af3c95a13102d509" providerId="LiveId" clId="{88200EE4-F4B4-49E8-8126-B01E5FCCBE2D}" dt="2020-05-17T09:21:52.337" v="1183" actId="164"/>
          <ac:spMkLst>
            <pc:docMk/>
            <pc:sldMk cId="3438550451" sldId="660"/>
            <ac:spMk id="1172" creationId="{6B99E56F-6730-4AC8-B474-65765F167AD2}"/>
          </ac:spMkLst>
        </pc:spChg>
        <pc:spChg chg="mod">
          <ac:chgData name="reza kabir" userId="af3c95a13102d509" providerId="LiveId" clId="{88200EE4-F4B4-49E8-8126-B01E5FCCBE2D}" dt="2020-05-17T09:21:52.337" v="1183" actId="164"/>
          <ac:spMkLst>
            <pc:docMk/>
            <pc:sldMk cId="3438550451" sldId="660"/>
            <ac:spMk id="1173" creationId="{F6A187E4-9A21-4E7E-9AF6-E6A025EBDA4D}"/>
          </ac:spMkLst>
        </pc:spChg>
        <pc:spChg chg="mod">
          <ac:chgData name="reza kabir" userId="af3c95a13102d509" providerId="LiveId" clId="{88200EE4-F4B4-49E8-8126-B01E5FCCBE2D}" dt="2020-05-17T09:21:52.337" v="1183" actId="164"/>
          <ac:spMkLst>
            <pc:docMk/>
            <pc:sldMk cId="3438550451" sldId="660"/>
            <ac:spMk id="1174" creationId="{B788FDEE-C1AF-4EE0-AF00-79697E5BF817}"/>
          </ac:spMkLst>
        </pc:spChg>
        <pc:spChg chg="mod">
          <ac:chgData name="reza kabir" userId="af3c95a13102d509" providerId="LiveId" clId="{88200EE4-F4B4-49E8-8126-B01E5FCCBE2D}" dt="2020-05-17T09:21:52.337" v="1183" actId="164"/>
          <ac:spMkLst>
            <pc:docMk/>
            <pc:sldMk cId="3438550451" sldId="660"/>
            <ac:spMk id="1175" creationId="{8AF80332-8353-4B00-8256-0826F8E3580D}"/>
          </ac:spMkLst>
        </pc:spChg>
        <pc:spChg chg="mod">
          <ac:chgData name="reza kabir" userId="af3c95a13102d509" providerId="LiveId" clId="{88200EE4-F4B4-49E8-8126-B01E5FCCBE2D}" dt="2020-05-17T09:21:52.337" v="1183" actId="164"/>
          <ac:spMkLst>
            <pc:docMk/>
            <pc:sldMk cId="3438550451" sldId="660"/>
            <ac:spMk id="1176" creationId="{781814A9-E9B3-4C65-8CEB-21E8406B122F}"/>
          </ac:spMkLst>
        </pc:spChg>
        <pc:spChg chg="mod">
          <ac:chgData name="reza kabir" userId="af3c95a13102d509" providerId="LiveId" clId="{88200EE4-F4B4-49E8-8126-B01E5FCCBE2D}" dt="2020-05-17T09:21:52.337" v="1183" actId="164"/>
          <ac:spMkLst>
            <pc:docMk/>
            <pc:sldMk cId="3438550451" sldId="660"/>
            <ac:spMk id="1177" creationId="{A498BFFE-66CE-4F1C-9E42-332D94B6F642}"/>
          </ac:spMkLst>
        </pc:spChg>
        <pc:spChg chg="mod">
          <ac:chgData name="reza kabir" userId="af3c95a13102d509" providerId="LiveId" clId="{88200EE4-F4B4-49E8-8126-B01E5FCCBE2D}" dt="2020-05-17T09:21:52.337" v="1183" actId="164"/>
          <ac:spMkLst>
            <pc:docMk/>
            <pc:sldMk cId="3438550451" sldId="660"/>
            <ac:spMk id="1178" creationId="{3D145F31-7180-452B-8693-D53178C49304}"/>
          </ac:spMkLst>
        </pc:spChg>
        <pc:spChg chg="mod">
          <ac:chgData name="reza kabir" userId="af3c95a13102d509" providerId="LiveId" clId="{88200EE4-F4B4-49E8-8126-B01E5FCCBE2D}" dt="2020-05-17T09:21:52.337" v="1183" actId="164"/>
          <ac:spMkLst>
            <pc:docMk/>
            <pc:sldMk cId="3438550451" sldId="660"/>
            <ac:spMk id="1179" creationId="{0B76D978-2CFA-4905-B138-ED8CE87FD874}"/>
          </ac:spMkLst>
        </pc:spChg>
        <pc:spChg chg="mod">
          <ac:chgData name="reza kabir" userId="af3c95a13102d509" providerId="LiveId" clId="{88200EE4-F4B4-49E8-8126-B01E5FCCBE2D}" dt="2020-05-17T09:21:52.337" v="1183" actId="164"/>
          <ac:spMkLst>
            <pc:docMk/>
            <pc:sldMk cId="3438550451" sldId="660"/>
            <ac:spMk id="1180" creationId="{74B8833E-851E-4FB8-AC85-CC4251D073E3}"/>
          </ac:spMkLst>
        </pc:spChg>
        <pc:spChg chg="mod">
          <ac:chgData name="reza kabir" userId="af3c95a13102d509" providerId="LiveId" clId="{88200EE4-F4B4-49E8-8126-B01E5FCCBE2D}" dt="2020-05-17T09:21:52.337" v="1183" actId="164"/>
          <ac:spMkLst>
            <pc:docMk/>
            <pc:sldMk cId="3438550451" sldId="660"/>
            <ac:spMk id="1181" creationId="{2EBE9D63-C7F9-47E9-AC5E-0FEA19658E3B}"/>
          </ac:spMkLst>
        </pc:spChg>
        <pc:spChg chg="mod">
          <ac:chgData name="reza kabir" userId="af3c95a13102d509" providerId="LiveId" clId="{88200EE4-F4B4-49E8-8126-B01E5FCCBE2D}" dt="2020-05-17T09:21:52.337" v="1183" actId="164"/>
          <ac:spMkLst>
            <pc:docMk/>
            <pc:sldMk cId="3438550451" sldId="660"/>
            <ac:spMk id="1182" creationId="{579DD739-26C5-443E-85FC-3BE391DCD374}"/>
          </ac:spMkLst>
        </pc:spChg>
        <pc:spChg chg="mod">
          <ac:chgData name="reza kabir" userId="af3c95a13102d509" providerId="LiveId" clId="{88200EE4-F4B4-49E8-8126-B01E5FCCBE2D}" dt="2020-05-17T09:21:52.337" v="1183" actId="164"/>
          <ac:spMkLst>
            <pc:docMk/>
            <pc:sldMk cId="3438550451" sldId="660"/>
            <ac:spMk id="1183" creationId="{CA4CFEDC-FFF1-4D8C-9A60-2C0A5C691E4E}"/>
          </ac:spMkLst>
        </pc:spChg>
        <pc:spChg chg="mod">
          <ac:chgData name="reza kabir" userId="af3c95a13102d509" providerId="LiveId" clId="{88200EE4-F4B4-49E8-8126-B01E5FCCBE2D}" dt="2020-05-17T09:21:52.337" v="1183" actId="164"/>
          <ac:spMkLst>
            <pc:docMk/>
            <pc:sldMk cId="3438550451" sldId="660"/>
            <ac:spMk id="1184" creationId="{7E781486-677D-4EF4-BB4E-49F6D2C7426C}"/>
          </ac:spMkLst>
        </pc:spChg>
        <pc:spChg chg="mod">
          <ac:chgData name="reza kabir" userId="af3c95a13102d509" providerId="LiveId" clId="{88200EE4-F4B4-49E8-8126-B01E5FCCBE2D}" dt="2020-05-17T09:21:52.337" v="1183" actId="164"/>
          <ac:spMkLst>
            <pc:docMk/>
            <pc:sldMk cId="3438550451" sldId="660"/>
            <ac:spMk id="1185" creationId="{D8B1142A-02B5-4F33-AE6C-5D79F243C200}"/>
          </ac:spMkLst>
        </pc:spChg>
        <pc:spChg chg="mod">
          <ac:chgData name="reza kabir" userId="af3c95a13102d509" providerId="LiveId" clId="{88200EE4-F4B4-49E8-8126-B01E5FCCBE2D}" dt="2020-05-17T09:21:52.337" v="1183" actId="164"/>
          <ac:spMkLst>
            <pc:docMk/>
            <pc:sldMk cId="3438550451" sldId="660"/>
            <ac:spMk id="1186" creationId="{556FED93-5F19-4F06-B524-D216632F3E2F}"/>
          </ac:spMkLst>
        </pc:spChg>
        <pc:spChg chg="mod">
          <ac:chgData name="reza kabir" userId="af3c95a13102d509" providerId="LiveId" clId="{88200EE4-F4B4-49E8-8126-B01E5FCCBE2D}" dt="2020-05-17T09:21:52.337" v="1183" actId="164"/>
          <ac:spMkLst>
            <pc:docMk/>
            <pc:sldMk cId="3438550451" sldId="660"/>
            <ac:spMk id="1187" creationId="{FACD8565-FE9F-4A87-BB2A-5416AE9DAFA8}"/>
          </ac:spMkLst>
        </pc:spChg>
        <pc:spChg chg="mod">
          <ac:chgData name="reza kabir" userId="af3c95a13102d509" providerId="LiveId" clId="{88200EE4-F4B4-49E8-8126-B01E5FCCBE2D}" dt="2020-05-17T09:21:52.337" v="1183" actId="164"/>
          <ac:spMkLst>
            <pc:docMk/>
            <pc:sldMk cId="3438550451" sldId="660"/>
            <ac:spMk id="1188" creationId="{C0F6A8E9-7CD9-4711-A000-F7A6D350563A}"/>
          </ac:spMkLst>
        </pc:spChg>
        <pc:spChg chg="mod">
          <ac:chgData name="reza kabir" userId="af3c95a13102d509" providerId="LiveId" clId="{88200EE4-F4B4-49E8-8126-B01E5FCCBE2D}" dt="2020-05-17T09:21:52.337" v="1183" actId="164"/>
          <ac:spMkLst>
            <pc:docMk/>
            <pc:sldMk cId="3438550451" sldId="660"/>
            <ac:spMk id="1189" creationId="{606F56B7-EA96-41C3-BB76-70A3B2C4CB2C}"/>
          </ac:spMkLst>
        </pc:spChg>
        <pc:spChg chg="mod">
          <ac:chgData name="reza kabir" userId="af3c95a13102d509" providerId="LiveId" clId="{88200EE4-F4B4-49E8-8126-B01E5FCCBE2D}" dt="2020-05-17T09:21:52.337" v="1183" actId="164"/>
          <ac:spMkLst>
            <pc:docMk/>
            <pc:sldMk cId="3438550451" sldId="660"/>
            <ac:spMk id="1190" creationId="{05AE90F9-65FE-4D2F-9836-8430379B37BE}"/>
          </ac:spMkLst>
        </pc:spChg>
        <pc:spChg chg="mod">
          <ac:chgData name="reza kabir" userId="af3c95a13102d509" providerId="LiveId" clId="{88200EE4-F4B4-49E8-8126-B01E5FCCBE2D}" dt="2020-05-17T09:21:52.337" v="1183" actId="164"/>
          <ac:spMkLst>
            <pc:docMk/>
            <pc:sldMk cId="3438550451" sldId="660"/>
            <ac:spMk id="1191" creationId="{BE20F6A2-FA4B-48FB-9147-30B38315D737}"/>
          </ac:spMkLst>
        </pc:spChg>
        <pc:spChg chg="mod">
          <ac:chgData name="reza kabir" userId="af3c95a13102d509" providerId="LiveId" clId="{88200EE4-F4B4-49E8-8126-B01E5FCCBE2D}" dt="2020-05-17T09:21:52.337" v="1183" actId="164"/>
          <ac:spMkLst>
            <pc:docMk/>
            <pc:sldMk cId="3438550451" sldId="660"/>
            <ac:spMk id="1192" creationId="{3823685B-DD50-4A5B-8685-77B6E2FE055F}"/>
          </ac:spMkLst>
        </pc:spChg>
        <pc:spChg chg="mod">
          <ac:chgData name="reza kabir" userId="af3c95a13102d509" providerId="LiveId" clId="{88200EE4-F4B4-49E8-8126-B01E5FCCBE2D}" dt="2020-05-17T09:21:52.337" v="1183" actId="164"/>
          <ac:spMkLst>
            <pc:docMk/>
            <pc:sldMk cId="3438550451" sldId="660"/>
            <ac:spMk id="1193" creationId="{2D4A17CE-35F9-4983-8093-B7B6F7B9630C}"/>
          </ac:spMkLst>
        </pc:spChg>
        <pc:spChg chg="mod">
          <ac:chgData name="reza kabir" userId="af3c95a13102d509" providerId="LiveId" clId="{88200EE4-F4B4-49E8-8126-B01E5FCCBE2D}" dt="2020-05-17T09:21:52.337" v="1183" actId="164"/>
          <ac:spMkLst>
            <pc:docMk/>
            <pc:sldMk cId="3438550451" sldId="660"/>
            <ac:spMk id="1194" creationId="{A95FE585-62D5-4A50-9772-51E69E332E44}"/>
          </ac:spMkLst>
        </pc:spChg>
        <pc:spChg chg="mod">
          <ac:chgData name="reza kabir" userId="af3c95a13102d509" providerId="LiveId" clId="{88200EE4-F4B4-49E8-8126-B01E5FCCBE2D}" dt="2020-05-17T09:21:52.337" v="1183" actId="164"/>
          <ac:spMkLst>
            <pc:docMk/>
            <pc:sldMk cId="3438550451" sldId="660"/>
            <ac:spMk id="1195" creationId="{B89E8C1A-869F-42B3-A260-34C44DB56025}"/>
          </ac:spMkLst>
        </pc:spChg>
        <pc:spChg chg="mod">
          <ac:chgData name="reza kabir" userId="af3c95a13102d509" providerId="LiveId" clId="{88200EE4-F4B4-49E8-8126-B01E5FCCBE2D}" dt="2020-05-17T09:21:52.337" v="1183" actId="164"/>
          <ac:spMkLst>
            <pc:docMk/>
            <pc:sldMk cId="3438550451" sldId="660"/>
            <ac:spMk id="1196" creationId="{B4193389-A48F-44F9-BAB8-1820B2AC8823}"/>
          </ac:spMkLst>
        </pc:spChg>
        <pc:spChg chg="mod">
          <ac:chgData name="reza kabir" userId="af3c95a13102d509" providerId="LiveId" clId="{88200EE4-F4B4-49E8-8126-B01E5FCCBE2D}" dt="2020-05-17T09:21:52.337" v="1183" actId="164"/>
          <ac:spMkLst>
            <pc:docMk/>
            <pc:sldMk cId="3438550451" sldId="660"/>
            <ac:spMk id="1197" creationId="{6A94D907-24F4-4138-92CF-75580B3727BB}"/>
          </ac:spMkLst>
        </pc:spChg>
        <pc:spChg chg="mod">
          <ac:chgData name="reza kabir" userId="af3c95a13102d509" providerId="LiveId" clId="{88200EE4-F4B4-49E8-8126-B01E5FCCBE2D}" dt="2020-05-17T09:21:52.337" v="1183" actId="164"/>
          <ac:spMkLst>
            <pc:docMk/>
            <pc:sldMk cId="3438550451" sldId="660"/>
            <ac:spMk id="1198" creationId="{05566B7F-8D7A-4FB8-A425-A3C18B9DDB12}"/>
          </ac:spMkLst>
        </pc:spChg>
        <pc:spChg chg="mod">
          <ac:chgData name="reza kabir" userId="af3c95a13102d509" providerId="LiveId" clId="{88200EE4-F4B4-49E8-8126-B01E5FCCBE2D}" dt="2020-05-17T09:21:52.337" v="1183" actId="164"/>
          <ac:spMkLst>
            <pc:docMk/>
            <pc:sldMk cId="3438550451" sldId="660"/>
            <ac:spMk id="1199" creationId="{FDF7A3BB-FA38-4408-8BE3-2B4E1FD8516E}"/>
          </ac:spMkLst>
        </pc:spChg>
        <pc:spChg chg="mod">
          <ac:chgData name="reza kabir" userId="af3c95a13102d509" providerId="LiveId" clId="{88200EE4-F4B4-49E8-8126-B01E5FCCBE2D}" dt="2020-05-17T09:21:52.337" v="1183" actId="164"/>
          <ac:spMkLst>
            <pc:docMk/>
            <pc:sldMk cId="3438550451" sldId="660"/>
            <ac:spMk id="1200" creationId="{0CBA2B01-DEB0-432A-B18B-4DA864CE2369}"/>
          </ac:spMkLst>
        </pc:spChg>
        <pc:spChg chg="mod">
          <ac:chgData name="reza kabir" userId="af3c95a13102d509" providerId="LiveId" clId="{88200EE4-F4B4-49E8-8126-B01E5FCCBE2D}" dt="2020-05-17T09:21:52.337" v="1183" actId="164"/>
          <ac:spMkLst>
            <pc:docMk/>
            <pc:sldMk cId="3438550451" sldId="660"/>
            <ac:spMk id="1201" creationId="{CB1D0366-FD3B-44B3-9C4A-5FAE31A30CD3}"/>
          </ac:spMkLst>
        </pc:spChg>
        <pc:spChg chg="mod">
          <ac:chgData name="reza kabir" userId="af3c95a13102d509" providerId="LiveId" clId="{88200EE4-F4B4-49E8-8126-B01E5FCCBE2D}" dt="2020-05-17T09:21:52.337" v="1183" actId="164"/>
          <ac:spMkLst>
            <pc:docMk/>
            <pc:sldMk cId="3438550451" sldId="660"/>
            <ac:spMk id="1202" creationId="{80A5EA74-2BBB-495C-915F-839BAEEEBE97}"/>
          </ac:spMkLst>
        </pc:spChg>
        <pc:spChg chg="mod">
          <ac:chgData name="reza kabir" userId="af3c95a13102d509" providerId="LiveId" clId="{88200EE4-F4B4-49E8-8126-B01E5FCCBE2D}" dt="2020-05-17T09:21:52.337" v="1183" actId="164"/>
          <ac:spMkLst>
            <pc:docMk/>
            <pc:sldMk cId="3438550451" sldId="660"/>
            <ac:spMk id="1203" creationId="{AF623BC4-F287-4DF5-9E2F-3A68EB2D445A}"/>
          </ac:spMkLst>
        </pc:spChg>
        <pc:spChg chg="mod">
          <ac:chgData name="reza kabir" userId="af3c95a13102d509" providerId="LiveId" clId="{88200EE4-F4B4-49E8-8126-B01E5FCCBE2D}" dt="2020-05-17T09:21:52.337" v="1183" actId="164"/>
          <ac:spMkLst>
            <pc:docMk/>
            <pc:sldMk cId="3438550451" sldId="660"/>
            <ac:spMk id="1204" creationId="{4E8710F7-2F2B-447B-B137-509589289CF0}"/>
          </ac:spMkLst>
        </pc:spChg>
        <pc:spChg chg="mod">
          <ac:chgData name="reza kabir" userId="af3c95a13102d509" providerId="LiveId" clId="{88200EE4-F4B4-49E8-8126-B01E5FCCBE2D}" dt="2020-05-17T09:21:52.337" v="1183" actId="164"/>
          <ac:spMkLst>
            <pc:docMk/>
            <pc:sldMk cId="3438550451" sldId="660"/>
            <ac:spMk id="1205" creationId="{B8675123-4B4F-47D4-B846-149796BE2EF0}"/>
          </ac:spMkLst>
        </pc:spChg>
        <pc:spChg chg="mod">
          <ac:chgData name="reza kabir" userId="af3c95a13102d509" providerId="LiveId" clId="{88200EE4-F4B4-49E8-8126-B01E5FCCBE2D}" dt="2020-05-17T09:21:52.337" v="1183" actId="164"/>
          <ac:spMkLst>
            <pc:docMk/>
            <pc:sldMk cId="3438550451" sldId="660"/>
            <ac:spMk id="1206" creationId="{10E474DE-3CD3-457D-B7B0-E521576663B1}"/>
          </ac:spMkLst>
        </pc:spChg>
        <pc:spChg chg="mod">
          <ac:chgData name="reza kabir" userId="af3c95a13102d509" providerId="LiveId" clId="{88200EE4-F4B4-49E8-8126-B01E5FCCBE2D}" dt="2020-05-17T09:21:52.337" v="1183" actId="164"/>
          <ac:spMkLst>
            <pc:docMk/>
            <pc:sldMk cId="3438550451" sldId="660"/>
            <ac:spMk id="1207" creationId="{0D6813CB-B82E-413B-9AB6-F4FC6208CD84}"/>
          </ac:spMkLst>
        </pc:spChg>
        <pc:spChg chg="mod">
          <ac:chgData name="reza kabir" userId="af3c95a13102d509" providerId="LiveId" clId="{88200EE4-F4B4-49E8-8126-B01E5FCCBE2D}" dt="2020-05-17T09:21:52.337" v="1183" actId="164"/>
          <ac:spMkLst>
            <pc:docMk/>
            <pc:sldMk cId="3438550451" sldId="660"/>
            <ac:spMk id="1208" creationId="{D62B61A9-E6A4-40C1-ADF4-E41BC07056B7}"/>
          </ac:spMkLst>
        </pc:spChg>
        <pc:spChg chg="mod">
          <ac:chgData name="reza kabir" userId="af3c95a13102d509" providerId="LiveId" clId="{88200EE4-F4B4-49E8-8126-B01E5FCCBE2D}" dt="2020-05-17T09:21:52.337" v="1183" actId="164"/>
          <ac:spMkLst>
            <pc:docMk/>
            <pc:sldMk cId="3438550451" sldId="660"/>
            <ac:spMk id="1209" creationId="{216E8DE4-04D2-4C87-9292-9059FAF62AFF}"/>
          </ac:spMkLst>
        </pc:spChg>
        <pc:spChg chg="mod">
          <ac:chgData name="reza kabir" userId="af3c95a13102d509" providerId="LiveId" clId="{88200EE4-F4B4-49E8-8126-B01E5FCCBE2D}" dt="2020-05-17T09:21:52.337" v="1183" actId="164"/>
          <ac:spMkLst>
            <pc:docMk/>
            <pc:sldMk cId="3438550451" sldId="660"/>
            <ac:spMk id="1210" creationId="{B4C47FAF-3378-4762-831F-22BC6DF39092}"/>
          </ac:spMkLst>
        </pc:spChg>
        <pc:spChg chg="mod">
          <ac:chgData name="reza kabir" userId="af3c95a13102d509" providerId="LiveId" clId="{88200EE4-F4B4-49E8-8126-B01E5FCCBE2D}" dt="2020-05-17T09:21:52.337" v="1183" actId="164"/>
          <ac:spMkLst>
            <pc:docMk/>
            <pc:sldMk cId="3438550451" sldId="660"/>
            <ac:spMk id="1211" creationId="{740DC818-4F5D-4383-99B0-6D2C9C5DF262}"/>
          </ac:spMkLst>
        </pc:spChg>
        <pc:spChg chg="mod">
          <ac:chgData name="reza kabir" userId="af3c95a13102d509" providerId="LiveId" clId="{88200EE4-F4B4-49E8-8126-B01E5FCCBE2D}" dt="2020-05-17T09:21:52.337" v="1183" actId="164"/>
          <ac:spMkLst>
            <pc:docMk/>
            <pc:sldMk cId="3438550451" sldId="660"/>
            <ac:spMk id="1212" creationId="{DF95F2EA-96B9-465E-BEC8-226510E512C2}"/>
          </ac:spMkLst>
        </pc:spChg>
        <pc:spChg chg="mod">
          <ac:chgData name="reza kabir" userId="af3c95a13102d509" providerId="LiveId" clId="{88200EE4-F4B4-49E8-8126-B01E5FCCBE2D}" dt="2020-05-17T09:21:52.337" v="1183" actId="164"/>
          <ac:spMkLst>
            <pc:docMk/>
            <pc:sldMk cId="3438550451" sldId="660"/>
            <ac:spMk id="1213" creationId="{A1C6B8AE-7799-49E8-9E9C-25EEEBA2B8A6}"/>
          </ac:spMkLst>
        </pc:spChg>
        <pc:spChg chg="mod">
          <ac:chgData name="reza kabir" userId="af3c95a13102d509" providerId="LiveId" clId="{88200EE4-F4B4-49E8-8126-B01E5FCCBE2D}" dt="2020-05-17T09:21:52.337" v="1183" actId="164"/>
          <ac:spMkLst>
            <pc:docMk/>
            <pc:sldMk cId="3438550451" sldId="660"/>
            <ac:spMk id="1214" creationId="{B7907ACA-A519-4880-B2E3-2286536A02E4}"/>
          </ac:spMkLst>
        </pc:spChg>
        <pc:spChg chg="mod">
          <ac:chgData name="reza kabir" userId="af3c95a13102d509" providerId="LiveId" clId="{88200EE4-F4B4-49E8-8126-B01E5FCCBE2D}" dt="2020-05-17T09:21:52.337" v="1183" actId="164"/>
          <ac:spMkLst>
            <pc:docMk/>
            <pc:sldMk cId="3438550451" sldId="660"/>
            <ac:spMk id="1215" creationId="{34FDDF3B-49C2-455D-8A7B-6974E0630E95}"/>
          </ac:spMkLst>
        </pc:spChg>
        <pc:spChg chg="mod">
          <ac:chgData name="reza kabir" userId="af3c95a13102d509" providerId="LiveId" clId="{88200EE4-F4B4-49E8-8126-B01E5FCCBE2D}" dt="2020-05-17T09:21:52.337" v="1183" actId="164"/>
          <ac:spMkLst>
            <pc:docMk/>
            <pc:sldMk cId="3438550451" sldId="660"/>
            <ac:spMk id="1216" creationId="{77D7CC3E-3898-41DA-9D8B-CA6CF07EC090}"/>
          </ac:spMkLst>
        </pc:spChg>
        <pc:spChg chg="mod">
          <ac:chgData name="reza kabir" userId="af3c95a13102d509" providerId="LiveId" clId="{88200EE4-F4B4-49E8-8126-B01E5FCCBE2D}" dt="2020-05-17T09:21:52.337" v="1183" actId="164"/>
          <ac:spMkLst>
            <pc:docMk/>
            <pc:sldMk cId="3438550451" sldId="660"/>
            <ac:spMk id="1217" creationId="{EA9C094F-36D5-47FC-8FC0-89BC6DAFBF39}"/>
          </ac:spMkLst>
        </pc:spChg>
        <pc:spChg chg="mod">
          <ac:chgData name="reza kabir" userId="af3c95a13102d509" providerId="LiveId" clId="{88200EE4-F4B4-49E8-8126-B01E5FCCBE2D}" dt="2020-05-17T09:21:52.337" v="1183" actId="164"/>
          <ac:spMkLst>
            <pc:docMk/>
            <pc:sldMk cId="3438550451" sldId="660"/>
            <ac:spMk id="1218" creationId="{8153709C-548F-4B17-B805-123972D19B6B}"/>
          </ac:spMkLst>
        </pc:spChg>
        <pc:spChg chg="mod">
          <ac:chgData name="reza kabir" userId="af3c95a13102d509" providerId="LiveId" clId="{88200EE4-F4B4-49E8-8126-B01E5FCCBE2D}" dt="2020-05-17T09:21:52.337" v="1183" actId="164"/>
          <ac:spMkLst>
            <pc:docMk/>
            <pc:sldMk cId="3438550451" sldId="660"/>
            <ac:spMk id="1219" creationId="{9DFE50AC-F2AF-4269-965B-A453C4217C60}"/>
          </ac:spMkLst>
        </pc:spChg>
        <pc:spChg chg="mod">
          <ac:chgData name="reza kabir" userId="af3c95a13102d509" providerId="LiveId" clId="{88200EE4-F4B4-49E8-8126-B01E5FCCBE2D}" dt="2020-05-17T09:21:52.337" v="1183" actId="164"/>
          <ac:spMkLst>
            <pc:docMk/>
            <pc:sldMk cId="3438550451" sldId="660"/>
            <ac:spMk id="1220" creationId="{BFD50BE5-C1D9-4EBD-AD7F-C23C3ED3707E}"/>
          </ac:spMkLst>
        </pc:spChg>
        <pc:spChg chg="mod">
          <ac:chgData name="reza kabir" userId="af3c95a13102d509" providerId="LiveId" clId="{88200EE4-F4B4-49E8-8126-B01E5FCCBE2D}" dt="2020-05-17T09:21:52.337" v="1183" actId="164"/>
          <ac:spMkLst>
            <pc:docMk/>
            <pc:sldMk cId="3438550451" sldId="660"/>
            <ac:spMk id="1221" creationId="{109D7358-2D16-4FB2-B581-E25ADAC950BB}"/>
          </ac:spMkLst>
        </pc:spChg>
        <pc:spChg chg="mod">
          <ac:chgData name="reza kabir" userId="af3c95a13102d509" providerId="LiveId" clId="{88200EE4-F4B4-49E8-8126-B01E5FCCBE2D}" dt="2020-05-17T09:21:52.337" v="1183" actId="164"/>
          <ac:spMkLst>
            <pc:docMk/>
            <pc:sldMk cId="3438550451" sldId="660"/>
            <ac:spMk id="1222" creationId="{4E8A7DB9-77FD-482B-B883-78D328D37088}"/>
          </ac:spMkLst>
        </pc:spChg>
        <pc:spChg chg="mod">
          <ac:chgData name="reza kabir" userId="af3c95a13102d509" providerId="LiveId" clId="{88200EE4-F4B4-49E8-8126-B01E5FCCBE2D}" dt="2020-05-17T09:21:52.337" v="1183" actId="164"/>
          <ac:spMkLst>
            <pc:docMk/>
            <pc:sldMk cId="3438550451" sldId="660"/>
            <ac:spMk id="1223" creationId="{6056CE52-73FD-404D-8083-FD424B0B772B}"/>
          </ac:spMkLst>
        </pc:spChg>
        <pc:spChg chg="mod">
          <ac:chgData name="reza kabir" userId="af3c95a13102d509" providerId="LiveId" clId="{88200EE4-F4B4-49E8-8126-B01E5FCCBE2D}" dt="2020-05-17T09:21:52.337" v="1183" actId="164"/>
          <ac:spMkLst>
            <pc:docMk/>
            <pc:sldMk cId="3438550451" sldId="660"/>
            <ac:spMk id="1224" creationId="{3229D1E8-5F9C-4144-923B-C0D4016856E6}"/>
          </ac:spMkLst>
        </pc:spChg>
        <pc:spChg chg="mod">
          <ac:chgData name="reza kabir" userId="af3c95a13102d509" providerId="LiveId" clId="{88200EE4-F4B4-49E8-8126-B01E5FCCBE2D}" dt="2020-05-17T09:21:52.337" v="1183" actId="164"/>
          <ac:spMkLst>
            <pc:docMk/>
            <pc:sldMk cId="3438550451" sldId="660"/>
            <ac:spMk id="1225" creationId="{348398F4-4119-4A9E-A522-533C8BA6229E}"/>
          </ac:spMkLst>
        </pc:spChg>
        <pc:spChg chg="mod">
          <ac:chgData name="reza kabir" userId="af3c95a13102d509" providerId="LiveId" clId="{88200EE4-F4B4-49E8-8126-B01E5FCCBE2D}" dt="2020-05-17T09:21:52.337" v="1183" actId="164"/>
          <ac:spMkLst>
            <pc:docMk/>
            <pc:sldMk cId="3438550451" sldId="660"/>
            <ac:spMk id="1226" creationId="{600E16BF-35D9-4C84-A2C7-7E0697C8504E}"/>
          </ac:spMkLst>
        </pc:spChg>
        <pc:spChg chg="mod">
          <ac:chgData name="reza kabir" userId="af3c95a13102d509" providerId="LiveId" clId="{88200EE4-F4B4-49E8-8126-B01E5FCCBE2D}" dt="2020-05-17T09:21:52.337" v="1183" actId="164"/>
          <ac:spMkLst>
            <pc:docMk/>
            <pc:sldMk cId="3438550451" sldId="660"/>
            <ac:spMk id="1227" creationId="{54F28617-CFFD-41AF-BCAC-9585BE36E1B1}"/>
          </ac:spMkLst>
        </pc:spChg>
        <pc:spChg chg="mod">
          <ac:chgData name="reza kabir" userId="af3c95a13102d509" providerId="LiveId" clId="{88200EE4-F4B4-49E8-8126-B01E5FCCBE2D}" dt="2020-05-17T09:21:52.337" v="1183" actId="164"/>
          <ac:spMkLst>
            <pc:docMk/>
            <pc:sldMk cId="3438550451" sldId="660"/>
            <ac:spMk id="1228" creationId="{46FD745E-A5B0-45F2-942C-8B4706F79CDD}"/>
          </ac:spMkLst>
        </pc:spChg>
        <pc:spChg chg="mod">
          <ac:chgData name="reza kabir" userId="af3c95a13102d509" providerId="LiveId" clId="{88200EE4-F4B4-49E8-8126-B01E5FCCBE2D}" dt="2020-05-17T09:21:52.337" v="1183" actId="164"/>
          <ac:spMkLst>
            <pc:docMk/>
            <pc:sldMk cId="3438550451" sldId="660"/>
            <ac:spMk id="1229" creationId="{51C88582-3FA8-4815-A23B-034D055D9CBD}"/>
          </ac:spMkLst>
        </pc:spChg>
        <pc:spChg chg="mod">
          <ac:chgData name="reza kabir" userId="af3c95a13102d509" providerId="LiveId" clId="{88200EE4-F4B4-49E8-8126-B01E5FCCBE2D}" dt="2020-05-17T09:21:52.337" v="1183" actId="164"/>
          <ac:spMkLst>
            <pc:docMk/>
            <pc:sldMk cId="3438550451" sldId="660"/>
            <ac:spMk id="1230" creationId="{33306C7C-6844-477A-B8A5-F6E06F747A67}"/>
          </ac:spMkLst>
        </pc:spChg>
        <pc:spChg chg="mod">
          <ac:chgData name="reza kabir" userId="af3c95a13102d509" providerId="LiveId" clId="{88200EE4-F4B4-49E8-8126-B01E5FCCBE2D}" dt="2020-05-17T09:21:52.337" v="1183" actId="164"/>
          <ac:spMkLst>
            <pc:docMk/>
            <pc:sldMk cId="3438550451" sldId="660"/>
            <ac:spMk id="1231" creationId="{FD520EC3-9BE1-4E78-B472-955ACBFE3CD8}"/>
          </ac:spMkLst>
        </pc:spChg>
        <pc:spChg chg="mod">
          <ac:chgData name="reza kabir" userId="af3c95a13102d509" providerId="LiveId" clId="{88200EE4-F4B4-49E8-8126-B01E5FCCBE2D}" dt="2020-05-17T09:21:52.337" v="1183" actId="164"/>
          <ac:spMkLst>
            <pc:docMk/>
            <pc:sldMk cId="3438550451" sldId="660"/>
            <ac:spMk id="1232" creationId="{72F1A4E9-D019-445E-B635-79129693F82E}"/>
          </ac:spMkLst>
        </pc:spChg>
        <pc:spChg chg="mod">
          <ac:chgData name="reza kabir" userId="af3c95a13102d509" providerId="LiveId" clId="{88200EE4-F4B4-49E8-8126-B01E5FCCBE2D}" dt="2020-05-17T09:21:52.337" v="1183" actId="164"/>
          <ac:spMkLst>
            <pc:docMk/>
            <pc:sldMk cId="3438550451" sldId="660"/>
            <ac:spMk id="1233" creationId="{6A35DF29-AE10-45CE-9931-61FA1BB04155}"/>
          </ac:spMkLst>
        </pc:spChg>
        <pc:spChg chg="mod">
          <ac:chgData name="reza kabir" userId="af3c95a13102d509" providerId="LiveId" clId="{88200EE4-F4B4-49E8-8126-B01E5FCCBE2D}" dt="2020-05-17T09:21:52.337" v="1183" actId="164"/>
          <ac:spMkLst>
            <pc:docMk/>
            <pc:sldMk cId="3438550451" sldId="660"/>
            <ac:spMk id="1234" creationId="{4B67844A-97FD-40CC-873F-8828FE571317}"/>
          </ac:spMkLst>
        </pc:spChg>
        <pc:spChg chg="mod">
          <ac:chgData name="reza kabir" userId="af3c95a13102d509" providerId="LiveId" clId="{88200EE4-F4B4-49E8-8126-B01E5FCCBE2D}" dt="2020-05-17T09:21:52.337" v="1183" actId="164"/>
          <ac:spMkLst>
            <pc:docMk/>
            <pc:sldMk cId="3438550451" sldId="660"/>
            <ac:spMk id="1235" creationId="{64B3EE54-5687-4E3D-8D4F-4683BEEE3126}"/>
          </ac:spMkLst>
        </pc:spChg>
        <pc:spChg chg="mod">
          <ac:chgData name="reza kabir" userId="af3c95a13102d509" providerId="LiveId" clId="{88200EE4-F4B4-49E8-8126-B01E5FCCBE2D}" dt="2020-05-17T09:21:52.337" v="1183" actId="164"/>
          <ac:spMkLst>
            <pc:docMk/>
            <pc:sldMk cId="3438550451" sldId="660"/>
            <ac:spMk id="1236" creationId="{8A7422FC-3597-4C67-BEE0-BCC8FF08CD1E}"/>
          </ac:spMkLst>
        </pc:spChg>
        <pc:spChg chg="mod">
          <ac:chgData name="reza kabir" userId="af3c95a13102d509" providerId="LiveId" clId="{88200EE4-F4B4-49E8-8126-B01E5FCCBE2D}" dt="2020-05-17T09:21:52.337" v="1183" actId="164"/>
          <ac:spMkLst>
            <pc:docMk/>
            <pc:sldMk cId="3438550451" sldId="660"/>
            <ac:spMk id="1237" creationId="{9C012E56-01B3-4BA4-973E-CEB2976DD604}"/>
          </ac:spMkLst>
        </pc:spChg>
        <pc:spChg chg="mod">
          <ac:chgData name="reza kabir" userId="af3c95a13102d509" providerId="LiveId" clId="{88200EE4-F4B4-49E8-8126-B01E5FCCBE2D}" dt="2020-05-17T09:21:52.337" v="1183" actId="164"/>
          <ac:spMkLst>
            <pc:docMk/>
            <pc:sldMk cId="3438550451" sldId="660"/>
            <ac:spMk id="1238" creationId="{A4DF84E8-4B81-42B4-A93A-B7B58472FEBB}"/>
          </ac:spMkLst>
        </pc:spChg>
        <pc:spChg chg="mod">
          <ac:chgData name="reza kabir" userId="af3c95a13102d509" providerId="LiveId" clId="{88200EE4-F4B4-49E8-8126-B01E5FCCBE2D}" dt="2020-05-17T09:21:52.337" v="1183" actId="164"/>
          <ac:spMkLst>
            <pc:docMk/>
            <pc:sldMk cId="3438550451" sldId="660"/>
            <ac:spMk id="1239" creationId="{CA3DEC7C-58F4-470E-B671-FA818FB895F8}"/>
          </ac:spMkLst>
        </pc:spChg>
        <pc:spChg chg="mod">
          <ac:chgData name="reza kabir" userId="af3c95a13102d509" providerId="LiveId" clId="{88200EE4-F4B4-49E8-8126-B01E5FCCBE2D}" dt="2020-05-17T09:21:52.337" v="1183" actId="164"/>
          <ac:spMkLst>
            <pc:docMk/>
            <pc:sldMk cId="3438550451" sldId="660"/>
            <ac:spMk id="1240" creationId="{DCE4A8A2-0066-4AEE-A900-AA4765E18C0D}"/>
          </ac:spMkLst>
        </pc:spChg>
        <pc:spChg chg="mod">
          <ac:chgData name="reza kabir" userId="af3c95a13102d509" providerId="LiveId" clId="{88200EE4-F4B4-49E8-8126-B01E5FCCBE2D}" dt="2020-05-17T09:21:52.337" v="1183" actId="164"/>
          <ac:spMkLst>
            <pc:docMk/>
            <pc:sldMk cId="3438550451" sldId="660"/>
            <ac:spMk id="1241" creationId="{0BB740E0-F1B6-4530-966B-81AA70FEEED3}"/>
          </ac:spMkLst>
        </pc:spChg>
        <pc:spChg chg="mod">
          <ac:chgData name="reza kabir" userId="af3c95a13102d509" providerId="LiveId" clId="{88200EE4-F4B4-49E8-8126-B01E5FCCBE2D}" dt="2020-05-17T09:21:52.337" v="1183" actId="164"/>
          <ac:spMkLst>
            <pc:docMk/>
            <pc:sldMk cId="3438550451" sldId="660"/>
            <ac:spMk id="1242" creationId="{A76A23E6-22F1-4226-AA31-60CFD3EFAF80}"/>
          </ac:spMkLst>
        </pc:spChg>
        <pc:spChg chg="mod">
          <ac:chgData name="reza kabir" userId="af3c95a13102d509" providerId="LiveId" clId="{88200EE4-F4B4-49E8-8126-B01E5FCCBE2D}" dt="2020-05-17T09:21:52.337" v="1183" actId="164"/>
          <ac:spMkLst>
            <pc:docMk/>
            <pc:sldMk cId="3438550451" sldId="660"/>
            <ac:spMk id="1243" creationId="{E406B78B-7B5A-489A-B090-966FCFD7D669}"/>
          </ac:spMkLst>
        </pc:spChg>
        <pc:spChg chg="mod">
          <ac:chgData name="reza kabir" userId="af3c95a13102d509" providerId="LiveId" clId="{88200EE4-F4B4-49E8-8126-B01E5FCCBE2D}" dt="2020-05-17T09:21:52.337" v="1183" actId="164"/>
          <ac:spMkLst>
            <pc:docMk/>
            <pc:sldMk cId="3438550451" sldId="660"/>
            <ac:spMk id="1244" creationId="{0D1E26F2-9D57-4695-B076-D9FC2A712B4D}"/>
          </ac:spMkLst>
        </pc:spChg>
        <pc:spChg chg="mod">
          <ac:chgData name="reza kabir" userId="af3c95a13102d509" providerId="LiveId" clId="{88200EE4-F4B4-49E8-8126-B01E5FCCBE2D}" dt="2020-05-17T09:21:52.337" v="1183" actId="164"/>
          <ac:spMkLst>
            <pc:docMk/>
            <pc:sldMk cId="3438550451" sldId="660"/>
            <ac:spMk id="1245" creationId="{166D32F8-45CD-472A-BE12-6B7AB55CB039}"/>
          </ac:spMkLst>
        </pc:spChg>
        <pc:spChg chg="mod">
          <ac:chgData name="reza kabir" userId="af3c95a13102d509" providerId="LiveId" clId="{88200EE4-F4B4-49E8-8126-B01E5FCCBE2D}" dt="2020-05-17T09:21:52.337" v="1183" actId="164"/>
          <ac:spMkLst>
            <pc:docMk/>
            <pc:sldMk cId="3438550451" sldId="660"/>
            <ac:spMk id="1246" creationId="{C4FCE8EE-E44C-4A34-9C23-4FE730E9782C}"/>
          </ac:spMkLst>
        </pc:spChg>
        <pc:spChg chg="mod">
          <ac:chgData name="reza kabir" userId="af3c95a13102d509" providerId="LiveId" clId="{88200EE4-F4B4-49E8-8126-B01E5FCCBE2D}" dt="2020-05-17T09:21:52.337" v="1183" actId="164"/>
          <ac:spMkLst>
            <pc:docMk/>
            <pc:sldMk cId="3438550451" sldId="660"/>
            <ac:spMk id="1247" creationId="{A608D787-E7B1-49DB-88A4-CFB4B51AAF59}"/>
          </ac:spMkLst>
        </pc:spChg>
        <pc:spChg chg="mod">
          <ac:chgData name="reza kabir" userId="af3c95a13102d509" providerId="LiveId" clId="{88200EE4-F4B4-49E8-8126-B01E5FCCBE2D}" dt="2020-05-17T09:21:52.337" v="1183" actId="164"/>
          <ac:spMkLst>
            <pc:docMk/>
            <pc:sldMk cId="3438550451" sldId="660"/>
            <ac:spMk id="1248" creationId="{0AA8F0D0-FD48-413A-BCEE-52FB30AFCA24}"/>
          </ac:spMkLst>
        </pc:spChg>
        <pc:spChg chg="mod">
          <ac:chgData name="reza kabir" userId="af3c95a13102d509" providerId="LiveId" clId="{88200EE4-F4B4-49E8-8126-B01E5FCCBE2D}" dt="2020-05-17T09:21:52.337" v="1183" actId="164"/>
          <ac:spMkLst>
            <pc:docMk/>
            <pc:sldMk cId="3438550451" sldId="660"/>
            <ac:spMk id="1249" creationId="{2F75881B-4F84-4A25-ADFF-6951C0FEAF60}"/>
          </ac:spMkLst>
        </pc:spChg>
        <pc:spChg chg="mod">
          <ac:chgData name="reza kabir" userId="af3c95a13102d509" providerId="LiveId" clId="{88200EE4-F4B4-49E8-8126-B01E5FCCBE2D}" dt="2020-05-17T09:21:52.337" v="1183" actId="164"/>
          <ac:spMkLst>
            <pc:docMk/>
            <pc:sldMk cId="3438550451" sldId="660"/>
            <ac:spMk id="1250" creationId="{5F1F5E6D-5E0C-49BD-ABDF-8150C5AC0CA2}"/>
          </ac:spMkLst>
        </pc:spChg>
        <pc:spChg chg="mod">
          <ac:chgData name="reza kabir" userId="af3c95a13102d509" providerId="LiveId" clId="{88200EE4-F4B4-49E8-8126-B01E5FCCBE2D}" dt="2020-05-17T09:21:52.337" v="1183" actId="164"/>
          <ac:spMkLst>
            <pc:docMk/>
            <pc:sldMk cId="3438550451" sldId="660"/>
            <ac:spMk id="1251" creationId="{DB5BBD5A-1E22-40CE-BF64-5D1250DC2FA2}"/>
          </ac:spMkLst>
        </pc:spChg>
        <pc:spChg chg="mod">
          <ac:chgData name="reza kabir" userId="af3c95a13102d509" providerId="LiveId" clId="{88200EE4-F4B4-49E8-8126-B01E5FCCBE2D}" dt="2020-05-17T09:21:52.337" v="1183" actId="164"/>
          <ac:spMkLst>
            <pc:docMk/>
            <pc:sldMk cId="3438550451" sldId="660"/>
            <ac:spMk id="1252" creationId="{F8DEBC9B-1951-440C-A163-1107AB31722F}"/>
          </ac:spMkLst>
        </pc:spChg>
        <pc:spChg chg="mod">
          <ac:chgData name="reza kabir" userId="af3c95a13102d509" providerId="LiveId" clId="{88200EE4-F4B4-49E8-8126-B01E5FCCBE2D}" dt="2020-05-17T09:21:52.337" v="1183" actId="164"/>
          <ac:spMkLst>
            <pc:docMk/>
            <pc:sldMk cId="3438550451" sldId="660"/>
            <ac:spMk id="1253" creationId="{8CAA702A-D360-4FFD-8FFE-B885CCC661DD}"/>
          </ac:spMkLst>
        </pc:spChg>
        <pc:spChg chg="mod">
          <ac:chgData name="reza kabir" userId="af3c95a13102d509" providerId="LiveId" clId="{88200EE4-F4B4-49E8-8126-B01E5FCCBE2D}" dt="2020-05-17T09:21:52.337" v="1183" actId="164"/>
          <ac:spMkLst>
            <pc:docMk/>
            <pc:sldMk cId="3438550451" sldId="660"/>
            <ac:spMk id="1254" creationId="{7B19E72B-3490-427C-B134-BD26998BD93F}"/>
          </ac:spMkLst>
        </pc:spChg>
        <pc:spChg chg="mod">
          <ac:chgData name="reza kabir" userId="af3c95a13102d509" providerId="LiveId" clId="{88200EE4-F4B4-49E8-8126-B01E5FCCBE2D}" dt="2020-05-17T09:21:52.337" v="1183" actId="164"/>
          <ac:spMkLst>
            <pc:docMk/>
            <pc:sldMk cId="3438550451" sldId="660"/>
            <ac:spMk id="1255" creationId="{9FF1B30A-3375-441B-8C8D-608BEE49D34B}"/>
          </ac:spMkLst>
        </pc:spChg>
        <pc:spChg chg="mod">
          <ac:chgData name="reza kabir" userId="af3c95a13102d509" providerId="LiveId" clId="{88200EE4-F4B4-49E8-8126-B01E5FCCBE2D}" dt="2020-05-17T09:21:52.337" v="1183" actId="164"/>
          <ac:spMkLst>
            <pc:docMk/>
            <pc:sldMk cId="3438550451" sldId="660"/>
            <ac:spMk id="1256" creationId="{EDC49AE6-C404-4697-BA36-12C0F48CADC8}"/>
          </ac:spMkLst>
        </pc:spChg>
        <pc:spChg chg="mod">
          <ac:chgData name="reza kabir" userId="af3c95a13102d509" providerId="LiveId" clId="{88200EE4-F4B4-49E8-8126-B01E5FCCBE2D}" dt="2020-05-17T09:21:52.337" v="1183" actId="164"/>
          <ac:spMkLst>
            <pc:docMk/>
            <pc:sldMk cId="3438550451" sldId="660"/>
            <ac:spMk id="1257" creationId="{CF1AE887-35B6-4297-87E5-F1D0F2B26FBE}"/>
          </ac:spMkLst>
        </pc:spChg>
        <pc:spChg chg="mod">
          <ac:chgData name="reza kabir" userId="af3c95a13102d509" providerId="LiveId" clId="{88200EE4-F4B4-49E8-8126-B01E5FCCBE2D}" dt="2020-05-17T09:21:52.337" v="1183" actId="164"/>
          <ac:spMkLst>
            <pc:docMk/>
            <pc:sldMk cId="3438550451" sldId="660"/>
            <ac:spMk id="1258" creationId="{2FC7B4E8-905E-46C1-A89D-C7DBCA23CAA2}"/>
          </ac:spMkLst>
        </pc:spChg>
        <pc:spChg chg="mod">
          <ac:chgData name="reza kabir" userId="af3c95a13102d509" providerId="LiveId" clId="{88200EE4-F4B4-49E8-8126-B01E5FCCBE2D}" dt="2020-05-17T09:21:52.337" v="1183" actId="164"/>
          <ac:spMkLst>
            <pc:docMk/>
            <pc:sldMk cId="3438550451" sldId="660"/>
            <ac:spMk id="1259" creationId="{E5AD7BC6-8B6C-4E0B-9A13-6EA422F9045F}"/>
          </ac:spMkLst>
        </pc:spChg>
        <pc:spChg chg="mod">
          <ac:chgData name="reza kabir" userId="af3c95a13102d509" providerId="LiveId" clId="{88200EE4-F4B4-49E8-8126-B01E5FCCBE2D}" dt="2020-05-17T09:21:52.337" v="1183" actId="164"/>
          <ac:spMkLst>
            <pc:docMk/>
            <pc:sldMk cId="3438550451" sldId="660"/>
            <ac:spMk id="1260" creationId="{AB816BCB-9D65-46E4-87A6-91A0A930FD55}"/>
          </ac:spMkLst>
        </pc:spChg>
        <pc:spChg chg="mod">
          <ac:chgData name="reza kabir" userId="af3c95a13102d509" providerId="LiveId" clId="{88200EE4-F4B4-49E8-8126-B01E5FCCBE2D}" dt="2020-05-17T09:21:52.337" v="1183" actId="164"/>
          <ac:spMkLst>
            <pc:docMk/>
            <pc:sldMk cId="3438550451" sldId="660"/>
            <ac:spMk id="1261" creationId="{F3EB5CF0-973D-4E71-9A5E-313524C78211}"/>
          </ac:spMkLst>
        </pc:spChg>
        <pc:spChg chg="mod">
          <ac:chgData name="reza kabir" userId="af3c95a13102d509" providerId="LiveId" clId="{88200EE4-F4B4-49E8-8126-B01E5FCCBE2D}" dt="2020-05-17T09:21:52.337" v="1183" actId="164"/>
          <ac:spMkLst>
            <pc:docMk/>
            <pc:sldMk cId="3438550451" sldId="660"/>
            <ac:spMk id="1262" creationId="{642A682C-5972-4F2B-BA46-1439515B44E2}"/>
          </ac:spMkLst>
        </pc:spChg>
        <pc:spChg chg="mod">
          <ac:chgData name="reza kabir" userId="af3c95a13102d509" providerId="LiveId" clId="{88200EE4-F4B4-49E8-8126-B01E5FCCBE2D}" dt="2020-05-17T09:21:52.337" v="1183" actId="164"/>
          <ac:spMkLst>
            <pc:docMk/>
            <pc:sldMk cId="3438550451" sldId="660"/>
            <ac:spMk id="1263" creationId="{ECDE7C47-BE69-41B2-8703-B76DF5C71696}"/>
          </ac:spMkLst>
        </pc:spChg>
        <pc:spChg chg="mod">
          <ac:chgData name="reza kabir" userId="af3c95a13102d509" providerId="LiveId" clId="{88200EE4-F4B4-49E8-8126-B01E5FCCBE2D}" dt="2020-05-17T09:21:52.337" v="1183" actId="164"/>
          <ac:spMkLst>
            <pc:docMk/>
            <pc:sldMk cId="3438550451" sldId="660"/>
            <ac:spMk id="1264" creationId="{15D7B419-531D-4C97-B03D-4C6AAB000660}"/>
          </ac:spMkLst>
        </pc:spChg>
        <pc:spChg chg="mod">
          <ac:chgData name="reza kabir" userId="af3c95a13102d509" providerId="LiveId" clId="{88200EE4-F4B4-49E8-8126-B01E5FCCBE2D}" dt="2020-05-17T09:21:52.337" v="1183" actId="164"/>
          <ac:spMkLst>
            <pc:docMk/>
            <pc:sldMk cId="3438550451" sldId="660"/>
            <ac:spMk id="1265" creationId="{F0D95206-FECF-48AC-B64C-9ACE4C6DDD72}"/>
          </ac:spMkLst>
        </pc:spChg>
        <pc:spChg chg="mod">
          <ac:chgData name="reza kabir" userId="af3c95a13102d509" providerId="LiveId" clId="{88200EE4-F4B4-49E8-8126-B01E5FCCBE2D}" dt="2020-05-17T09:21:52.337" v="1183" actId="164"/>
          <ac:spMkLst>
            <pc:docMk/>
            <pc:sldMk cId="3438550451" sldId="660"/>
            <ac:spMk id="1266" creationId="{E13D5F8B-9451-4CAE-96EA-6E2EF73EE992}"/>
          </ac:spMkLst>
        </pc:spChg>
        <pc:spChg chg="mod">
          <ac:chgData name="reza kabir" userId="af3c95a13102d509" providerId="LiveId" clId="{88200EE4-F4B4-49E8-8126-B01E5FCCBE2D}" dt="2020-05-17T09:21:52.337" v="1183" actId="164"/>
          <ac:spMkLst>
            <pc:docMk/>
            <pc:sldMk cId="3438550451" sldId="660"/>
            <ac:spMk id="1267" creationId="{28AB38C7-852C-4817-8C1C-7448980E4391}"/>
          </ac:spMkLst>
        </pc:spChg>
        <pc:spChg chg="mod">
          <ac:chgData name="reza kabir" userId="af3c95a13102d509" providerId="LiveId" clId="{88200EE4-F4B4-49E8-8126-B01E5FCCBE2D}" dt="2020-05-17T09:21:52.337" v="1183" actId="164"/>
          <ac:spMkLst>
            <pc:docMk/>
            <pc:sldMk cId="3438550451" sldId="660"/>
            <ac:spMk id="1268" creationId="{886EA7C5-5DC0-41CE-B408-9B31B1F228FA}"/>
          </ac:spMkLst>
        </pc:spChg>
        <pc:spChg chg="mod">
          <ac:chgData name="reza kabir" userId="af3c95a13102d509" providerId="LiveId" clId="{88200EE4-F4B4-49E8-8126-B01E5FCCBE2D}" dt="2020-05-17T09:21:52.337" v="1183" actId="164"/>
          <ac:spMkLst>
            <pc:docMk/>
            <pc:sldMk cId="3438550451" sldId="660"/>
            <ac:spMk id="1269" creationId="{8A448F19-2047-413B-842A-DD66E5276CC1}"/>
          </ac:spMkLst>
        </pc:spChg>
        <pc:spChg chg="mod">
          <ac:chgData name="reza kabir" userId="af3c95a13102d509" providerId="LiveId" clId="{88200EE4-F4B4-49E8-8126-B01E5FCCBE2D}" dt="2020-05-17T09:21:52.337" v="1183" actId="164"/>
          <ac:spMkLst>
            <pc:docMk/>
            <pc:sldMk cId="3438550451" sldId="660"/>
            <ac:spMk id="1270" creationId="{46D11B30-4BA4-4C69-BE74-B252A5F72003}"/>
          </ac:spMkLst>
        </pc:spChg>
        <pc:spChg chg="mod">
          <ac:chgData name="reza kabir" userId="af3c95a13102d509" providerId="LiveId" clId="{88200EE4-F4B4-49E8-8126-B01E5FCCBE2D}" dt="2020-05-17T09:21:52.337" v="1183" actId="164"/>
          <ac:spMkLst>
            <pc:docMk/>
            <pc:sldMk cId="3438550451" sldId="660"/>
            <ac:spMk id="1271" creationId="{DB4E2BE8-E378-405C-BCE6-7CC83F4402BB}"/>
          </ac:spMkLst>
        </pc:spChg>
        <pc:spChg chg="mod">
          <ac:chgData name="reza kabir" userId="af3c95a13102d509" providerId="LiveId" clId="{88200EE4-F4B4-49E8-8126-B01E5FCCBE2D}" dt="2020-05-17T09:21:52.337" v="1183" actId="164"/>
          <ac:spMkLst>
            <pc:docMk/>
            <pc:sldMk cId="3438550451" sldId="660"/>
            <ac:spMk id="1272" creationId="{156006CD-7F86-4F7C-BA2C-0063DD9C9E64}"/>
          </ac:spMkLst>
        </pc:spChg>
        <pc:spChg chg="mod">
          <ac:chgData name="reza kabir" userId="af3c95a13102d509" providerId="LiveId" clId="{88200EE4-F4B4-49E8-8126-B01E5FCCBE2D}" dt="2020-05-17T09:21:52.337" v="1183" actId="164"/>
          <ac:spMkLst>
            <pc:docMk/>
            <pc:sldMk cId="3438550451" sldId="660"/>
            <ac:spMk id="1273" creationId="{180A74F4-06EC-46A1-9BFA-691B241E899E}"/>
          </ac:spMkLst>
        </pc:spChg>
        <pc:spChg chg="mod">
          <ac:chgData name="reza kabir" userId="af3c95a13102d509" providerId="LiveId" clId="{88200EE4-F4B4-49E8-8126-B01E5FCCBE2D}" dt="2020-05-17T09:21:52.337" v="1183" actId="164"/>
          <ac:spMkLst>
            <pc:docMk/>
            <pc:sldMk cId="3438550451" sldId="660"/>
            <ac:spMk id="1274" creationId="{D896DCED-579D-4056-8756-20B72BE11264}"/>
          </ac:spMkLst>
        </pc:spChg>
        <pc:spChg chg="mod">
          <ac:chgData name="reza kabir" userId="af3c95a13102d509" providerId="LiveId" clId="{88200EE4-F4B4-49E8-8126-B01E5FCCBE2D}" dt="2020-05-17T09:21:52.337" v="1183" actId="164"/>
          <ac:spMkLst>
            <pc:docMk/>
            <pc:sldMk cId="3438550451" sldId="660"/>
            <ac:spMk id="1275" creationId="{4E5C7330-DE88-43F5-8226-205D07D2C467}"/>
          </ac:spMkLst>
        </pc:spChg>
        <pc:spChg chg="mod">
          <ac:chgData name="reza kabir" userId="af3c95a13102d509" providerId="LiveId" clId="{88200EE4-F4B4-49E8-8126-B01E5FCCBE2D}" dt="2020-05-17T09:21:52.337" v="1183" actId="164"/>
          <ac:spMkLst>
            <pc:docMk/>
            <pc:sldMk cId="3438550451" sldId="660"/>
            <ac:spMk id="1276" creationId="{DB3946D2-DC23-4E8E-AB9A-374D5AD6329D}"/>
          </ac:spMkLst>
        </pc:spChg>
        <pc:spChg chg="mod">
          <ac:chgData name="reza kabir" userId="af3c95a13102d509" providerId="LiveId" clId="{88200EE4-F4B4-49E8-8126-B01E5FCCBE2D}" dt="2020-05-17T09:21:52.337" v="1183" actId="164"/>
          <ac:spMkLst>
            <pc:docMk/>
            <pc:sldMk cId="3438550451" sldId="660"/>
            <ac:spMk id="1277" creationId="{B4B1F70C-DF6B-456D-8235-1050213D3FA9}"/>
          </ac:spMkLst>
        </pc:spChg>
        <pc:spChg chg="mod">
          <ac:chgData name="reza kabir" userId="af3c95a13102d509" providerId="LiveId" clId="{88200EE4-F4B4-49E8-8126-B01E5FCCBE2D}" dt="2020-05-17T09:21:52.337" v="1183" actId="164"/>
          <ac:spMkLst>
            <pc:docMk/>
            <pc:sldMk cId="3438550451" sldId="660"/>
            <ac:spMk id="1278" creationId="{3C817539-B5B0-4A96-8917-47F961CCE254}"/>
          </ac:spMkLst>
        </pc:spChg>
        <pc:spChg chg="mod">
          <ac:chgData name="reza kabir" userId="af3c95a13102d509" providerId="LiveId" clId="{88200EE4-F4B4-49E8-8126-B01E5FCCBE2D}" dt="2020-05-17T09:21:52.337" v="1183" actId="164"/>
          <ac:spMkLst>
            <pc:docMk/>
            <pc:sldMk cId="3438550451" sldId="660"/>
            <ac:spMk id="1279" creationId="{D266FC72-8132-4CA1-97FD-C8FEFA163686}"/>
          </ac:spMkLst>
        </pc:spChg>
        <pc:spChg chg="mod">
          <ac:chgData name="reza kabir" userId="af3c95a13102d509" providerId="LiveId" clId="{88200EE4-F4B4-49E8-8126-B01E5FCCBE2D}" dt="2020-05-17T09:21:52.337" v="1183" actId="164"/>
          <ac:spMkLst>
            <pc:docMk/>
            <pc:sldMk cId="3438550451" sldId="660"/>
            <ac:spMk id="1280" creationId="{7EDAB03B-7999-40FA-B2DF-0482B3E29228}"/>
          </ac:spMkLst>
        </pc:spChg>
        <pc:spChg chg="mod">
          <ac:chgData name="reza kabir" userId="af3c95a13102d509" providerId="LiveId" clId="{88200EE4-F4B4-49E8-8126-B01E5FCCBE2D}" dt="2020-05-17T09:21:52.337" v="1183" actId="164"/>
          <ac:spMkLst>
            <pc:docMk/>
            <pc:sldMk cId="3438550451" sldId="660"/>
            <ac:spMk id="1281" creationId="{24E05F43-A731-465B-A24A-C571D4AF97AD}"/>
          </ac:spMkLst>
        </pc:spChg>
        <pc:spChg chg="mod">
          <ac:chgData name="reza kabir" userId="af3c95a13102d509" providerId="LiveId" clId="{88200EE4-F4B4-49E8-8126-B01E5FCCBE2D}" dt="2020-05-17T09:21:52.337" v="1183" actId="164"/>
          <ac:spMkLst>
            <pc:docMk/>
            <pc:sldMk cId="3438550451" sldId="660"/>
            <ac:spMk id="1282" creationId="{0D46CFD6-523D-4950-9938-42EFD80ADE87}"/>
          </ac:spMkLst>
        </pc:spChg>
        <pc:spChg chg="mod">
          <ac:chgData name="reza kabir" userId="af3c95a13102d509" providerId="LiveId" clId="{88200EE4-F4B4-49E8-8126-B01E5FCCBE2D}" dt="2020-05-17T09:21:52.337" v="1183" actId="164"/>
          <ac:spMkLst>
            <pc:docMk/>
            <pc:sldMk cId="3438550451" sldId="660"/>
            <ac:spMk id="1283" creationId="{4DCE6572-05B5-49EA-A2B8-DEDAB273F4FB}"/>
          </ac:spMkLst>
        </pc:spChg>
        <pc:spChg chg="mod">
          <ac:chgData name="reza kabir" userId="af3c95a13102d509" providerId="LiveId" clId="{88200EE4-F4B4-49E8-8126-B01E5FCCBE2D}" dt="2020-05-17T09:21:52.337" v="1183" actId="164"/>
          <ac:spMkLst>
            <pc:docMk/>
            <pc:sldMk cId="3438550451" sldId="660"/>
            <ac:spMk id="1284" creationId="{79E6DAB8-9386-464F-90DD-B0021ADA0E7F}"/>
          </ac:spMkLst>
        </pc:spChg>
        <pc:spChg chg="mod">
          <ac:chgData name="reza kabir" userId="af3c95a13102d509" providerId="LiveId" clId="{88200EE4-F4B4-49E8-8126-B01E5FCCBE2D}" dt="2020-05-17T09:21:52.337" v="1183" actId="164"/>
          <ac:spMkLst>
            <pc:docMk/>
            <pc:sldMk cId="3438550451" sldId="660"/>
            <ac:spMk id="1285" creationId="{81D5D15A-7812-4A33-BC03-06FCB32F5FFC}"/>
          </ac:spMkLst>
        </pc:spChg>
        <pc:spChg chg="mod">
          <ac:chgData name="reza kabir" userId="af3c95a13102d509" providerId="LiveId" clId="{88200EE4-F4B4-49E8-8126-B01E5FCCBE2D}" dt="2020-05-17T09:21:52.337" v="1183" actId="164"/>
          <ac:spMkLst>
            <pc:docMk/>
            <pc:sldMk cId="3438550451" sldId="660"/>
            <ac:spMk id="1286" creationId="{7E5B0DAA-FC99-43D2-B75F-BB1C251D65D4}"/>
          </ac:spMkLst>
        </pc:spChg>
        <pc:spChg chg="mod">
          <ac:chgData name="reza kabir" userId="af3c95a13102d509" providerId="LiveId" clId="{88200EE4-F4B4-49E8-8126-B01E5FCCBE2D}" dt="2020-05-17T09:21:52.337" v="1183" actId="164"/>
          <ac:spMkLst>
            <pc:docMk/>
            <pc:sldMk cId="3438550451" sldId="660"/>
            <ac:spMk id="1287" creationId="{B8C77285-4868-43E4-8D2F-8BDAA992E16A}"/>
          </ac:spMkLst>
        </pc:spChg>
        <pc:spChg chg="mod">
          <ac:chgData name="reza kabir" userId="af3c95a13102d509" providerId="LiveId" clId="{88200EE4-F4B4-49E8-8126-B01E5FCCBE2D}" dt="2020-05-17T09:21:52.337" v="1183" actId="164"/>
          <ac:spMkLst>
            <pc:docMk/>
            <pc:sldMk cId="3438550451" sldId="660"/>
            <ac:spMk id="1288" creationId="{806E1F1E-2B3E-4AC7-AEB8-D664029B4A18}"/>
          </ac:spMkLst>
        </pc:spChg>
        <pc:spChg chg="mod">
          <ac:chgData name="reza kabir" userId="af3c95a13102d509" providerId="LiveId" clId="{88200EE4-F4B4-49E8-8126-B01E5FCCBE2D}" dt="2020-05-17T09:21:52.337" v="1183" actId="164"/>
          <ac:spMkLst>
            <pc:docMk/>
            <pc:sldMk cId="3438550451" sldId="660"/>
            <ac:spMk id="1289" creationId="{B9F7569B-52E7-4F09-A97A-D921D8AEF358}"/>
          </ac:spMkLst>
        </pc:spChg>
        <pc:spChg chg="mod">
          <ac:chgData name="reza kabir" userId="af3c95a13102d509" providerId="LiveId" clId="{88200EE4-F4B4-49E8-8126-B01E5FCCBE2D}" dt="2020-05-17T09:21:52.337" v="1183" actId="164"/>
          <ac:spMkLst>
            <pc:docMk/>
            <pc:sldMk cId="3438550451" sldId="660"/>
            <ac:spMk id="1290" creationId="{624577B0-3E16-401F-8ADF-86608182340A}"/>
          </ac:spMkLst>
        </pc:spChg>
        <pc:spChg chg="mod">
          <ac:chgData name="reza kabir" userId="af3c95a13102d509" providerId="LiveId" clId="{88200EE4-F4B4-49E8-8126-B01E5FCCBE2D}" dt="2020-05-17T09:21:52.337" v="1183" actId="164"/>
          <ac:spMkLst>
            <pc:docMk/>
            <pc:sldMk cId="3438550451" sldId="660"/>
            <ac:spMk id="1291" creationId="{42F243FF-EA5A-40B2-BBD8-3B4BDDFC151E}"/>
          </ac:spMkLst>
        </pc:spChg>
        <pc:spChg chg="mod">
          <ac:chgData name="reza kabir" userId="af3c95a13102d509" providerId="LiveId" clId="{88200EE4-F4B4-49E8-8126-B01E5FCCBE2D}" dt="2020-05-17T09:21:52.337" v="1183" actId="164"/>
          <ac:spMkLst>
            <pc:docMk/>
            <pc:sldMk cId="3438550451" sldId="660"/>
            <ac:spMk id="1292" creationId="{98828FCD-4C20-4919-8B03-1F3AC9B1FD7F}"/>
          </ac:spMkLst>
        </pc:spChg>
        <pc:spChg chg="mod">
          <ac:chgData name="reza kabir" userId="af3c95a13102d509" providerId="LiveId" clId="{88200EE4-F4B4-49E8-8126-B01E5FCCBE2D}" dt="2020-05-17T09:21:52.337" v="1183" actId="164"/>
          <ac:spMkLst>
            <pc:docMk/>
            <pc:sldMk cId="3438550451" sldId="660"/>
            <ac:spMk id="1293" creationId="{0FD8413C-1060-4A5E-90BB-3DB7464286EB}"/>
          </ac:spMkLst>
        </pc:spChg>
        <pc:spChg chg="mod">
          <ac:chgData name="reza kabir" userId="af3c95a13102d509" providerId="LiveId" clId="{88200EE4-F4B4-49E8-8126-B01E5FCCBE2D}" dt="2020-05-17T09:21:52.337" v="1183" actId="164"/>
          <ac:spMkLst>
            <pc:docMk/>
            <pc:sldMk cId="3438550451" sldId="660"/>
            <ac:spMk id="1294" creationId="{CF5C0B57-92AA-4A93-8539-1E5FE5919E9A}"/>
          </ac:spMkLst>
        </pc:spChg>
        <pc:spChg chg="mod">
          <ac:chgData name="reza kabir" userId="af3c95a13102d509" providerId="LiveId" clId="{88200EE4-F4B4-49E8-8126-B01E5FCCBE2D}" dt="2020-05-17T09:21:52.337" v="1183" actId="164"/>
          <ac:spMkLst>
            <pc:docMk/>
            <pc:sldMk cId="3438550451" sldId="660"/>
            <ac:spMk id="1295" creationId="{00E53829-9296-4CFA-81C8-D008D0025F33}"/>
          </ac:spMkLst>
        </pc:spChg>
        <pc:spChg chg="mod">
          <ac:chgData name="reza kabir" userId="af3c95a13102d509" providerId="LiveId" clId="{88200EE4-F4B4-49E8-8126-B01E5FCCBE2D}" dt="2020-05-17T09:21:52.337" v="1183" actId="164"/>
          <ac:spMkLst>
            <pc:docMk/>
            <pc:sldMk cId="3438550451" sldId="660"/>
            <ac:spMk id="1296" creationId="{7160AFBC-12B4-4D87-9FFE-9ED381BE7AFB}"/>
          </ac:spMkLst>
        </pc:spChg>
        <pc:spChg chg="mod">
          <ac:chgData name="reza kabir" userId="af3c95a13102d509" providerId="LiveId" clId="{88200EE4-F4B4-49E8-8126-B01E5FCCBE2D}" dt="2020-05-17T09:21:52.337" v="1183" actId="164"/>
          <ac:spMkLst>
            <pc:docMk/>
            <pc:sldMk cId="3438550451" sldId="660"/>
            <ac:spMk id="1297" creationId="{2D3CD1ED-5DCF-483D-9794-85CCC2BD9DE3}"/>
          </ac:spMkLst>
        </pc:spChg>
        <pc:spChg chg="mod">
          <ac:chgData name="reza kabir" userId="af3c95a13102d509" providerId="LiveId" clId="{88200EE4-F4B4-49E8-8126-B01E5FCCBE2D}" dt="2020-05-17T09:21:52.337" v="1183" actId="164"/>
          <ac:spMkLst>
            <pc:docMk/>
            <pc:sldMk cId="3438550451" sldId="660"/>
            <ac:spMk id="1298" creationId="{3D62CDFA-3539-40C1-8A04-9E14B4D9394B}"/>
          </ac:spMkLst>
        </pc:spChg>
        <pc:grpChg chg="add del mod">
          <ac:chgData name="reza kabir" userId="af3c95a13102d509" providerId="LiveId" clId="{88200EE4-F4B4-49E8-8126-B01E5FCCBE2D}" dt="2020-05-17T09:23:16.658" v="1214" actId="478"/>
          <ac:grpSpMkLst>
            <pc:docMk/>
            <pc:sldMk cId="3438550451" sldId="660"/>
            <ac:grpSpMk id="2" creationId="{31BD5650-CA66-4BEB-8E42-F325001DCAB7}"/>
          </ac:grpSpMkLst>
        </pc:grpChg>
        <pc:grpChg chg="add mod">
          <ac:chgData name="reza kabir" userId="af3c95a13102d509" providerId="LiveId" clId="{88200EE4-F4B4-49E8-8126-B01E5FCCBE2D}" dt="2020-05-17T09:23:20.127" v="1215" actId="164"/>
          <ac:grpSpMkLst>
            <pc:docMk/>
            <pc:sldMk cId="3438550451" sldId="660"/>
            <ac:grpSpMk id="3" creationId="{7A81471E-D11E-49DB-930C-74B59E16FB54}"/>
          </ac:grpSpMkLst>
        </pc:grpChg>
        <pc:grpChg chg="add mod">
          <ac:chgData name="reza kabir" userId="af3c95a13102d509" providerId="LiveId" clId="{88200EE4-F4B4-49E8-8126-B01E5FCCBE2D}" dt="2020-05-17T09:25:15.968" v="1249" actId="164"/>
          <ac:grpSpMkLst>
            <pc:docMk/>
            <pc:sldMk cId="3438550451" sldId="660"/>
            <ac:grpSpMk id="1300" creationId="{CFEA1064-BC4A-4A47-B2DB-52C7656B7F0E}"/>
          </ac:grpSpMkLst>
        </pc:grpChg>
      </pc:sldChg>
      <pc:sldChg chg="addSp delSp modSp add mod">
        <pc:chgData name="reza kabir" userId="af3c95a13102d509" providerId="LiveId" clId="{88200EE4-F4B4-49E8-8126-B01E5FCCBE2D}" dt="2020-05-17T13:58:08.912" v="3197" actId="478"/>
        <pc:sldMkLst>
          <pc:docMk/>
          <pc:sldMk cId="2304355611" sldId="661"/>
        </pc:sldMkLst>
        <pc:spChg chg="add mod">
          <ac:chgData name="reza kabir" userId="af3c95a13102d509" providerId="LiveId" clId="{88200EE4-F4B4-49E8-8126-B01E5FCCBE2D}" dt="2020-05-17T10:22:39.094" v="1340" actId="14100"/>
          <ac:spMkLst>
            <pc:docMk/>
            <pc:sldMk cId="2304355611" sldId="661"/>
            <ac:spMk id="3" creationId="{002730D1-FA5D-4BE5-B4F5-AAEEFF667F4B}"/>
          </ac:spMkLst>
        </pc:spChg>
        <pc:spChg chg="del mod">
          <ac:chgData name="reza kabir" userId="af3c95a13102d509" providerId="LiveId" clId="{88200EE4-F4B4-49E8-8126-B01E5FCCBE2D}" dt="2020-05-17T10:19:45.922" v="1281" actId="478"/>
          <ac:spMkLst>
            <pc:docMk/>
            <pc:sldMk cId="2304355611" sldId="661"/>
            <ac:spMk id="4" creationId="{628C9139-F24F-413F-ACBB-EFE49864EE83}"/>
          </ac:spMkLst>
        </pc:spChg>
        <pc:spChg chg="mod">
          <ac:chgData name="reza kabir" userId="af3c95a13102d509" providerId="LiveId" clId="{88200EE4-F4B4-49E8-8126-B01E5FCCBE2D}" dt="2020-05-17T10:20:10.139" v="1285" actId="164"/>
          <ac:spMkLst>
            <pc:docMk/>
            <pc:sldMk cId="2304355611" sldId="661"/>
            <ac:spMk id="5" creationId="{821403E0-7B3D-4285-AD31-F9BA91F4CFAB}"/>
          </ac:spMkLst>
        </pc:spChg>
        <pc:spChg chg="mod">
          <ac:chgData name="reza kabir" userId="af3c95a13102d509" providerId="LiveId" clId="{88200EE4-F4B4-49E8-8126-B01E5FCCBE2D}" dt="2020-05-17T10:20:10.139" v="1285" actId="164"/>
          <ac:spMkLst>
            <pc:docMk/>
            <pc:sldMk cId="2304355611" sldId="661"/>
            <ac:spMk id="6" creationId="{43980238-3D73-48D0-AB66-D1473BE927CC}"/>
          </ac:spMkLst>
        </pc:spChg>
        <pc:spChg chg="mod">
          <ac:chgData name="reza kabir" userId="af3c95a13102d509" providerId="LiveId" clId="{88200EE4-F4B4-49E8-8126-B01E5FCCBE2D}" dt="2020-05-17T10:20:10.139" v="1285" actId="164"/>
          <ac:spMkLst>
            <pc:docMk/>
            <pc:sldMk cId="2304355611" sldId="661"/>
            <ac:spMk id="7" creationId="{23935F95-613A-4D28-8F4B-5C6079B76AC0}"/>
          </ac:spMkLst>
        </pc:spChg>
        <pc:spChg chg="mod">
          <ac:chgData name="reza kabir" userId="af3c95a13102d509" providerId="LiveId" clId="{88200EE4-F4B4-49E8-8126-B01E5FCCBE2D}" dt="2020-05-17T10:20:10.139" v="1285" actId="164"/>
          <ac:spMkLst>
            <pc:docMk/>
            <pc:sldMk cId="2304355611" sldId="661"/>
            <ac:spMk id="8" creationId="{FA487A6A-CF71-4984-9F74-1A486E95A5C0}"/>
          </ac:spMkLst>
        </pc:spChg>
        <pc:spChg chg="mod">
          <ac:chgData name="reza kabir" userId="af3c95a13102d509" providerId="LiveId" clId="{88200EE4-F4B4-49E8-8126-B01E5FCCBE2D}" dt="2020-05-17T10:20:10.139" v="1285" actId="164"/>
          <ac:spMkLst>
            <pc:docMk/>
            <pc:sldMk cId="2304355611" sldId="661"/>
            <ac:spMk id="9" creationId="{3ADB4993-68E8-429E-BC7A-59EB6D12ED49}"/>
          </ac:spMkLst>
        </pc:spChg>
        <pc:spChg chg="mod">
          <ac:chgData name="reza kabir" userId="af3c95a13102d509" providerId="LiveId" clId="{88200EE4-F4B4-49E8-8126-B01E5FCCBE2D}" dt="2020-05-17T10:20:10.139" v="1285" actId="164"/>
          <ac:spMkLst>
            <pc:docMk/>
            <pc:sldMk cId="2304355611" sldId="661"/>
            <ac:spMk id="10" creationId="{FCAC9884-B7FB-405E-B554-00581472A770}"/>
          </ac:spMkLst>
        </pc:spChg>
        <pc:spChg chg="mod">
          <ac:chgData name="reza kabir" userId="af3c95a13102d509" providerId="LiveId" clId="{88200EE4-F4B4-49E8-8126-B01E5FCCBE2D}" dt="2020-05-17T10:20:10.139" v="1285" actId="164"/>
          <ac:spMkLst>
            <pc:docMk/>
            <pc:sldMk cId="2304355611" sldId="661"/>
            <ac:spMk id="11" creationId="{EF33CFD9-6F16-44CD-8683-6C85CAC29A14}"/>
          </ac:spMkLst>
        </pc:spChg>
        <pc:spChg chg="mod">
          <ac:chgData name="reza kabir" userId="af3c95a13102d509" providerId="LiveId" clId="{88200EE4-F4B4-49E8-8126-B01E5FCCBE2D}" dt="2020-05-17T10:20:10.139" v="1285" actId="164"/>
          <ac:spMkLst>
            <pc:docMk/>
            <pc:sldMk cId="2304355611" sldId="661"/>
            <ac:spMk id="12" creationId="{02F9AD0C-E0B9-44F8-AFED-8184BE1E9B55}"/>
          </ac:spMkLst>
        </pc:spChg>
        <pc:spChg chg="mod">
          <ac:chgData name="reza kabir" userId="af3c95a13102d509" providerId="LiveId" clId="{88200EE4-F4B4-49E8-8126-B01E5FCCBE2D}" dt="2020-05-17T10:20:10.139" v="1285" actId="164"/>
          <ac:spMkLst>
            <pc:docMk/>
            <pc:sldMk cId="2304355611" sldId="661"/>
            <ac:spMk id="13" creationId="{6489B8FA-8F7E-407A-A007-6A43F3A30AE4}"/>
          </ac:spMkLst>
        </pc:spChg>
        <pc:spChg chg="mod">
          <ac:chgData name="reza kabir" userId="af3c95a13102d509" providerId="LiveId" clId="{88200EE4-F4B4-49E8-8126-B01E5FCCBE2D}" dt="2020-05-17T10:20:10.139" v="1285" actId="164"/>
          <ac:spMkLst>
            <pc:docMk/>
            <pc:sldMk cId="2304355611" sldId="661"/>
            <ac:spMk id="14" creationId="{867BDF0F-1AEE-42D4-A30D-86B3E50496FF}"/>
          </ac:spMkLst>
        </pc:spChg>
        <pc:spChg chg="mod">
          <ac:chgData name="reza kabir" userId="af3c95a13102d509" providerId="LiveId" clId="{88200EE4-F4B4-49E8-8126-B01E5FCCBE2D}" dt="2020-05-17T10:20:10.139" v="1285" actId="164"/>
          <ac:spMkLst>
            <pc:docMk/>
            <pc:sldMk cId="2304355611" sldId="661"/>
            <ac:spMk id="15" creationId="{29E01A77-F709-45F4-B227-92DB7810094C}"/>
          </ac:spMkLst>
        </pc:spChg>
        <pc:spChg chg="mod">
          <ac:chgData name="reza kabir" userId="af3c95a13102d509" providerId="LiveId" clId="{88200EE4-F4B4-49E8-8126-B01E5FCCBE2D}" dt="2020-05-17T10:20:10.139" v="1285" actId="164"/>
          <ac:spMkLst>
            <pc:docMk/>
            <pc:sldMk cId="2304355611" sldId="661"/>
            <ac:spMk id="16" creationId="{B1BEC6D2-0AC3-475F-817F-269FF190148C}"/>
          </ac:spMkLst>
        </pc:spChg>
        <pc:spChg chg="mod">
          <ac:chgData name="reza kabir" userId="af3c95a13102d509" providerId="LiveId" clId="{88200EE4-F4B4-49E8-8126-B01E5FCCBE2D}" dt="2020-05-17T10:20:10.139" v="1285" actId="164"/>
          <ac:spMkLst>
            <pc:docMk/>
            <pc:sldMk cId="2304355611" sldId="661"/>
            <ac:spMk id="17" creationId="{B99FB952-9580-4D81-B31D-DF4EAF5DFFE2}"/>
          </ac:spMkLst>
        </pc:spChg>
        <pc:spChg chg="mod">
          <ac:chgData name="reza kabir" userId="af3c95a13102d509" providerId="LiveId" clId="{88200EE4-F4B4-49E8-8126-B01E5FCCBE2D}" dt="2020-05-17T10:20:10.139" v="1285" actId="164"/>
          <ac:spMkLst>
            <pc:docMk/>
            <pc:sldMk cId="2304355611" sldId="661"/>
            <ac:spMk id="18" creationId="{783C54A4-5591-490C-9F2B-18BEBA69EB24}"/>
          </ac:spMkLst>
        </pc:spChg>
        <pc:spChg chg="mod">
          <ac:chgData name="reza kabir" userId="af3c95a13102d509" providerId="LiveId" clId="{88200EE4-F4B4-49E8-8126-B01E5FCCBE2D}" dt="2020-05-17T10:20:10.139" v="1285" actId="164"/>
          <ac:spMkLst>
            <pc:docMk/>
            <pc:sldMk cId="2304355611" sldId="661"/>
            <ac:spMk id="19" creationId="{24F787F0-700E-425A-AF23-2C959A386170}"/>
          </ac:spMkLst>
        </pc:spChg>
        <pc:spChg chg="mod">
          <ac:chgData name="reza kabir" userId="af3c95a13102d509" providerId="LiveId" clId="{88200EE4-F4B4-49E8-8126-B01E5FCCBE2D}" dt="2020-05-17T10:20:10.139" v="1285" actId="164"/>
          <ac:spMkLst>
            <pc:docMk/>
            <pc:sldMk cId="2304355611" sldId="661"/>
            <ac:spMk id="20" creationId="{DF66D77D-EEF8-4B90-BF4E-473BC0A30F63}"/>
          </ac:spMkLst>
        </pc:spChg>
        <pc:spChg chg="mod">
          <ac:chgData name="reza kabir" userId="af3c95a13102d509" providerId="LiveId" clId="{88200EE4-F4B4-49E8-8126-B01E5FCCBE2D}" dt="2020-05-17T10:20:10.139" v="1285" actId="164"/>
          <ac:spMkLst>
            <pc:docMk/>
            <pc:sldMk cId="2304355611" sldId="661"/>
            <ac:spMk id="21" creationId="{C20FDBDB-FBB8-44EA-AC65-CA07B83B1824}"/>
          </ac:spMkLst>
        </pc:spChg>
        <pc:spChg chg="mod">
          <ac:chgData name="reza kabir" userId="af3c95a13102d509" providerId="LiveId" clId="{88200EE4-F4B4-49E8-8126-B01E5FCCBE2D}" dt="2020-05-17T10:20:10.139" v="1285" actId="164"/>
          <ac:spMkLst>
            <pc:docMk/>
            <pc:sldMk cId="2304355611" sldId="661"/>
            <ac:spMk id="22" creationId="{E8297352-F935-474B-AFB2-A7E9867273A7}"/>
          </ac:spMkLst>
        </pc:spChg>
        <pc:spChg chg="mod">
          <ac:chgData name="reza kabir" userId="af3c95a13102d509" providerId="LiveId" clId="{88200EE4-F4B4-49E8-8126-B01E5FCCBE2D}" dt="2020-05-17T10:20:10.139" v="1285" actId="164"/>
          <ac:spMkLst>
            <pc:docMk/>
            <pc:sldMk cId="2304355611" sldId="661"/>
            <ac:spMk id="23" creationId="{305C2F41-DF26-4DAD-9997-B348DC0ABC06}"/>
          </ac:spMkLst>
        </pc:spChg>
        <pc:spChg chg="mod">
          <ac:chgData name="reza kabir" userId="af3c95a13102d509" providerId="LiveId" clId="{88200EE4-F4B4-49E8-8126-B01E5FCCBE2D}" dt="2020-05-17T10:20:10.139" v="1285" actId="164"/>
          <ac:spMkLst>
            <pc:docMk/>
            <pc:sldMk cId="2304355611" sldId="661"/>
            <ac:spMk id="24" creationId="{346FC6BD-1BA0-4EC3-BDC1-3ABF9BB08612}"/>
          </ac:spMkLst>
        </pc:spChg>
        <pc:spChg chg="mod">
          <ac:chgData name="reza kabir" userId="af3c95a13102d509" providerId="LiveId" clId="{88200EE4-F4B4-49E8-8126-B01E5FCCBE2D}" dt="2020-05-17T10:20:10.139" v="1285" actId="164"/>
          <ac:spMkLst>
            <pc:docMk/>
            <pc:sldMk cId="2304355611" sldId="661"/>
            <ac:spMk id="25" creationId="{01647BCD-C2BE-4617-93F2-5257EE572210}"/>
          </ac:spMkLst>
        </pc:spChg>
        <pc:spChg chg="mod">
          <ac:chgData name="reza kabir" userId="af3c95a13102d509" providerId="LiveId" clId="{88200EE4-F4B4-49E8-8126-B01E5FCCBE2D}" dt="2020-05-17T10:20:10.139" v="1285" actId="164"/>
          <ac:spMkLst>
            <pc:docMk/>
            <pc:sldMk cId="2304355611" sldId="661"/>
            <ac:spMk id="26" creationId="{76FA54E1-B2A2-4965-813B-0B2A01852293}"/>
          </ac:spMkLst>
        </pc:spChg>
        <pc:spChg chg="mod">
          <ac:chgData name="reza kabir" userId="af3c95a13102d509" providerId="LiveId" clId="{88200EE4-F4B4-49E8-8126-B01E5FCCBE2D}" dt="2020-05-17T10:20:10.139" v="1285" actId="164"/>
          <ac:spMkLst>
            <pc:docMk/>
            <pc:sldMk cId="2304355611" sldId="661"/>
            <ac:spMk id="27" creationId="{AFC392B6-E6B4-4299-9899-EAE0450DE2EE}"/>
          </ac:spMkLst>
        </pc:spChg>
        <pc:spChg chg="mod">
          <ac:chgData name="reza kabir" userId="af3c95a13102d509" providerId="LiveId" clId="{88200EE4-F4B4-49E8-8126-B01E5FCCBE2D}" dt="2020-05-17T10:20:10.139" v="1285" actId="164"/>
          <ac:spMkLst>
            <pc:docMk/>
            <pc:sldMk cId="2304355611" sldId="661"/>
            <ac:spMk id="28" creationId="{FF542DD0-592B-469F-B102-AC19620C8BD5}"/>
          </ac:spMkLst>
        </pc:spChg>
        <pc:spChg chg="mod">
          <ac:chgData name="reza kabir" userId="af3c95a13102d509" providerId="LiveId" clId="{88200EE4-F4B4-49E8-8126-B01E5FCCBE2D}" dt="2020-05-17T10:20:10.139" v="1285" actId="164"/>
          <ac:spMkLst>
            <pc:docMk/>
            <pc:sldMk cId="2304355611" sldId="661"/>
            <ac:spMk id="29" creationId="{F7EE566C-CFE7-467E-B86C-451FEA7BD2FF}"/>
          </ac:spMkLst>
        </pc:spChg>
        <pc:spChg chg="mod">
          <ac:chgData name="reza kabir" userId="af3c95a13102d509" providerId="LiveId" clId="{88200EE4-F4B4-49E8-8126-B01E5FCCBE2D}" dt="2020-05-17T10:20:10.139" v="1285" actId="164"/>
          <ac:spMkLst>
            <pc:docMk/>
            <pc:sldMk cId="2304355611" sldId="661"/>
            <ac:spMk id="30" creationId="{81DC9C81-CBD6-4322-BC24-4BE1DB467731}"/>
          </ac:spMkLst>
        </pc:spChg>
        <pc:spChg chg="mod">
          <ac:chgData name="reza kabir" userId="af3c95a13102d509" providerId="LiveId" clId="{88200EE4-F4B4-49E8-8126-B01E5FCCBE2D}" dt="2020-05-17T10:20:10.139" v="1285" actId="164"/>
          <ac:spMkLst>
            <pc:docMk/>
            <pc:sldMk cId="2304355611" sldId="661"/>
            <ac:spMk id="31" creationId="{4DD1F062-9368-4EB6-A83B-36B9116A0EE3}"/>
          </ac:spMkLst>
        </pc:spChg>
        <pc:spChg chg="mod">
          <ac:chgData name="reza kabir" userId="af3c95a13102d509" providerId="LiveId" clId="{88200EE4-F4B4-49E8-8126-B01E5FCCBE2D}" dt="2020-05-17T10:20:10.139" v="1285" actId="164"/>
          <ac:spMkLst>
            <pc:docMk/>
            <pc:sldMk cId="2304355611" sldId="661"/>
            <ac:spMk id="32" creationId="{614B78D9-0B94-4AFE-ADD0-753F91E33899}"/>
          </ac:spMkLst>
        </pc:spChg>
        <pc:spChg chg="mod">
          <ac:chgData name="reza kabir" userId="af3c95a13102d509" providerId="LiveId" clId="{88200EE4-F4B4-49E8-8126-B01E5FCCBE2D}" dt="2020-05-17T10:20:10.139" v="1285" actId="164"/>
          <ac:spMkLst>
            <pc:docMk/>
            <pc:sldMk cId="2304355611" sldId="661"/>
            <ac:spMk id="33" creationId="{87B69ACC-3D24-4673-8F94-60F1070229CB}"/>
          </ac:spMkLst>
        </pc:spChg>
        <pc:spChg chg="mod">
          <ac:chgData name="reza kabir" userId="af3c95a13102d509" providerId="LiveId" clId="{88200EE4-F4B4-49E8-8126-B01E5FCCBE2D}" dt="2020-05-17T10:20:10.139" v="1285" actId="164"/>
          <ac:spMkLst>
            <pc:docMk/>
            <pc:sldMk cId="2304355611" sldId="661"/>
            <ac:spMk id="34" creationId="{4EC2CAC4-E3B2-4AEB-A919-996E67FF25BA}"/>
          </ac:spMkLst>
        </pc:spChg>
        <pc:spChg chg="mod">
          <ac:chgData name="reza kabir" userId="af3c95a13102d509" providerId="LiveId" clId="{88200EE4-F4B4-49E8-8126-B01E5FCCBE2D}" dt="2020-05-17T10:20:10.139" v="1285" actId="164"/>
          <ac:spMkLst>
            <pc:docMk/>
            <pc:sldMk cId="2304355611" sldId="661"/>
            <ac:spMk id="35" creationId="{94E000CC-D587-4BA4-B87B-C7AFD596B13C}"/>
          </ac:spMkLst>
        </pc:spChg>
        <pc:spChg chg="mod">
          <ac:chgData name="reza kabir" userId="af3c95a13102d509" providerId="LiveId" clId="{88200EE4-F4B4-49E8-8126-B01E5FCCBE2D}" dt="2020-05-17T10:20:10.139" v="1285" actId="164"/>
          <ac:spMkLst>
            <pc:docMk/>
            <pc:sldMk cId="2304355611" sldId="661"/>
            <ac:spMk id="36" creationId="{1D373496-7E1C-4415-BA2F-0BA64C98FD27}"/>
          </ac:spMkLst>
        </pc:spChg>
        <pc:spChg chg="mod">
          <ac:chgData name="reza kabir" userId="af3c95a13102d509" providerId="LiveId" clId="{88200EE4-F4B4-49E8-8126-B01E5FCCBE2D}" dt="2020-05-17T10:20:10.139" v="1285" actId="164"/>
          <ac:spMkLst>
            <pc:docMk/>
            <pc:sldMk cId="2304355611" sldId="661"/>
            <ac:spMk id="37" creationId="{94F2A27C-B394-4DE5-8974-6C896A856DFD}"/>
          </ac:spMkLst>
        </pc:spChg>
        <pc:spChg chg="mod">
          <ac:chgData name="reza kabir" userId="af3c95a13102d509" providerId="LiveId" clId="{88200EE4-F4B4-49E8-8126-B01E5FCCBE2D}" dt="2020-05-17T10:20:10.139" v="1285" actId="164"/>
          <ac:spMkLst>
            <pc:docMk/>
            <pc:sldMk cId="2304355611" sldId="661"/>
            <ac:spMk id="38" creationId="{FA0B70EA-3A6A-4519-8BB3-8FDA647A8B1A}"/>
          </ac:spMkLst>
        </pc:spChg>
        <pc:spChg chg="mod">
          <ac:chgData name="reza kabir" userId="af3c95a13102d509" providerId="LiveId" clId="{88200EE4-F4B4-49E8-8126-B01E5FCCBE2D}" dt="2020-05-17T10:20:10.139" v="1285" actId="164"/>
          <ac:spMkLst>
            <pc:docMk/>
            <pc:sldMk cId="2304355611" sldId="661"/>
            <ac:spMk id="39" creationId="{6A0B8EBB-FADD-49DE-9A73-38F56F7E4271}"/>
          </ac:spMkLst>
        </pc:spChg>
        <pc:spChg chg="mod">
          <ac:chgData name="reza kabir" userId="af3c95a13102d509" providerId="LiveId" clId="{88200EE4-F4B4-49E8-8126-B01E5FCCBE2D}" dt="2020-05-17T10:20:10.139" v="1285" actId="164"/>
          <ac:spMkLst>
            <pc:docMk/>
            <pc:sldMk cId="2304355611" sldId="661"/>
            <ac:spMk id="40" creationId="{E24EED4B-05ED-4557-B86C-28F593823C0C}"/>
          </ac:spMkLst>
        </pc:spChg>
        <pc:spChg chg="mod">
          <ac:chgData name="reza kabir" userId="af3c95a13102d509" providerId="LiveId" clId="{88200EE4-F4B4-49E8-8126-B01E5FCCBE2D}" dt="2020-05-17T10:20:10.139" v="1285" actId="164"/>
          <ac:spMkLst>
            <pc:docMk/>
            <pc:sldMk cId="2304355611" sldId="661"/>
            <ac:spMk id="41" creationId="{246CBBF8-2356-4178-BA54-4B326B5C1AAE}"/>
          </ac:spMkLst>
        </pc:spChg>
        <pc:spChg chg="mod">
          <ac:chgData name="reza kabir" userId="af3c95a13102d509" providerId="LiveId" clId="{88200EE4-F4B4-49E8-8126-B01E5FCCBE2D}" dt="2020-05-17T10:20:10.139" v="1285" actId="164"/>
          <ac:spMkLst>
            <pc:docMk/>
            <pc:sldMk cId="2304355611" sldId="661"/>
            <ac:spMk id="42" creationId="{62D7A5CE-F8A5-4EA3-85EE-5AF10A3AEAC6}"/>
          </ac:spMkLst>
        </pc:spChg>
        <pc:spChg chg="mod">
          <ac:chgData name="reza kabir" userId="af3c95a13102d509" providerId="LiveId" clId="{88200EE4-F4B4-49E8-8126-B01E5FCCBE2D}" dt="2020-05-17T10:20:10.139" v="1285" actId="164"/>
          <ac:spMkLst>
            <pc:docMk/>
            <pc:sldMk cId="2304355611" sldId="661"/>
            <ac:spMk id="43" creationId="{C5A3AE46-87E9-4A5D-8D1B-A3121A0C4150}"/>
          </ac:spMkLst>
        </pc:spChg>
        <pc:spChg chg="mod">
          <ac:chgData name="reza kabir" userId="af3c95a13102d509" providerId="LiveId" clId="{88200EE4-F4B4-49E8-8126-B01E5FCCBE2D}" dt="2020-05-17T10:20:10.139" v="1285" actId="164"/>
          <ac:spMkLst>
            <pc:docMk/>
            <pc:sldMk cId="2304355611" sldId="661"/>
            <ac:spMk id="44" creationId="{05D97277-490F-4CCB-8D46-049BA7058A5B}"/>
          </ac:spMkLst>
        </pc:spChg>
        <pc:spChg chg="mod">
          <ac:chgData name="reza kabir" userId="af3c95a13102d509" providerId="LiveId" clId="{88200EE4-F4B4-49E8-8126-B01E5FCCBE2D}" dt="2020-05-17T10:20:10.139" v="1285" actId="164"/>
          <ac:spMkLst>
            <pc:docMk/>
            <pc:sldMk cId="2304355611" sldId="661"/>
            <ac:spMk id="45" creationId="{5A1BFEAD-ECEA-4553-9C81-A3F79056B503}"/>
          </ac:spMkLst>
        </pc:spChg>
        <pc:spChg chg="mod">
          <ac:chgData name="reza kabir" userId="af3c95a13102d509" providerId="LiveId" clId="{88200EE4-F4B4-49E8-8126-B01E5FCCBE2D}" dt="2020-05-17T10:20:10.139" v="1285" actId="164"/>
          <ac:spMkLst>
            <pc:docMk/>
            <pc:sldMk cId="2304355611" sldId="661"/>
            <ac:spMk id="46" creationId="{5585EECA-5EBF-4BC3-91E6-A6370052C12E}"/>
          </ac:spMkLst>
        </pc:spChg>
        <pc:spChg chg="mod">
          <ac:chgData name="reza kabir" userId="af3c95a13102d509" providerId="LiveId" clId="{88200EE4-F4B4-49E8-8126-B01E5FCCBE2D}" dt="2020-05-17T10:20:10.139" v="1285" actId="164"/>
          <ac:spMkLst>
            <pc:docMk/>
            <pc:sldMk cId="2304355611" sldId="661"/>
            <ac:spMk id="47" creationId="{754F21C6-7292-4A8D-8038-51E77176D56E}"/>
          </ac:spMkLst>
        </pc:spChg>
        <pc:spChg chg="mod">
          <ac:chgData name="reza kabir" userId="af3c95a13102d509" providerId="LiveId" clId="{88200EE4-F4B4-49E8-8126-B01E5FCCBE2D}" dt="2020-05-17T10:20:10.139" v="1285" actId="164"/>
          <ac:spMkLst>
            <pc:docMk/>
            <pc:sldMk cId="2304355611" sldId="661"/>
            <ac:spMk id="48" creationId="{960C675B-42A8-4781-A9E5-DDC866402704}"/>
          </ac:spMkLst>
        </pc:spChg>
        <pc:spChg chg="mod">
          <ac:chgData name="reza kabir" userId="af3c95a13102d509" providerId="LiveId" clId="{88200EE4-F4B4-49E8-8126-B01E5FCCBE2D}" dt="2020-05-17T10:20:10.139" v="1285" actId="164"/>
          <ac:spMkLst>
            <pc:docMk/>
            <pc:sldMk cId="2304355611" sldId="661"/>
            <ac:spMk id="49" creationId="{54C00795-EFF2-499F-8E25-946D6FFB69F6}"/>
          </ac:spMkLst>
        </pc:spChg>
        <pc:spChg chg="mod">
          <ac:chgData name="reza kabir" userId="af3c95a13102d509" providerId="LiveId" clId="{88200EE4-F4B4-49E8-8126-B01E5FCCBE2D}" dt="2020-05-17T10:20:10.139" v="1285" actId="164"/>
          <ac:spMkLst>
            <pc:docMk/>
            <pc:sldMk cId="2304355611" sldId="661"/>
            <ac:spMk id="50" creationId="{7482855B-767F-4F96-A349-969BF98AF8C0}"/>
          </ac:spMkLst>
        </pc:spChg>
        <pc:spChg chg="mod">
          <ac:chgData name="reza kabir" userId="af3c95a13102d509" providerId="LiveId" clId="{88200EE4-F4B4-49E8-8126-B01E5FCCBE2D}" dt="2020-05-17T10:20:10.139" v="1285" actId="164"/>
          <ac:spMkLst>
            <pc:docMk/>
            <pc:sldMk cId="2304355611" sldId="661"/>
            <ac:spMk id="51" creationId="{33502FE1-21B1-40E3-882E-345C1ED0CCBA}"/>
          </ac:spMkLst>
        </pc:spChg>
        <pc:spChg chg="mod">
          <ac:chgData name="reza kabir" userId="af3c95a13102d509" providerId="LiveId" clId="{88200EE4-F4B4-49E8-8126-B01E5FCCBE2D}" dt="2020-05-17T10:20:10.139" v="1285" actId="164"/>
          <ac:spMkLst>
            <pc:docMk/>
            <pc:sldMk cId="2304355611" sldId="661"/>
            <ac:spMk id="52" creationId="{A3513892-EFC1-4C8E-AFB7-150AC68779C1}"/>
          </ac:spMkLst>
        </pc:spChg>
        <pc:spChg chg="mod">
          <ac:chgData name="reza kabir" userId="af3c95a13102d509" providerId="LiveId" clId="{88200EE4-F4B4-49E8-8126-B01E5FCCBE2D}" dt="2020-05-17T10:20:10.139" v="1285" actId="164"/>
          <ac:spMkLst>
            <pc:docMk/>
            <pc:sldMk cId="2304355611" sldId="661"/>
            <ac:spMk id="53" creationId="{8B6C3D7A-827F-4A2B-881B-09D90C0028DB}"/>
          </ac:spMkLst>
        </pc:spChg>
        <pc:spChg chg="mod">
          <ac:chgData name="reza kabir" userId="af3c95a13102d509" providerId="LiveId" clId="{88200EE4-F4B4-49E8-8126-B01E5FCCBE2D}" dt="2020-05-17T10:20:10.139" v="1285" actId="164"/>
          <ac:spMkLst>
            <pc:docMk/>
            <pc:sldMk cId="2304355611" sldId="661"/>
            <ac:spMk id="54" creationId="{9D47CBA4-656C-4F01-B055-5F0E16FB7DE8}"/>
          </ac:spMkLst>
        </pc:spChg>
        <pc:spChg chg="mod">
          <ac:chgData name="reza kabir" userId="af3c95a13102d509" providerId="LiveId" clId="{88200EE4-F4B4-49E8-8126-B01E5FCCBE2D}" dt="2020-05-17T10:20:10.139" v="1285" actId="164"/>
          <ac:spMkLst>
            <pc:docMk/>
            <pc:sldMk cId="2304355611" sldId="661"/>
            <ac:spMk id="55" creationId="{CA3615C5-2E0D-4084-A569-C340C66DDEE4}"/>
          </ac:spMkLst>
        </pc:spChg>
        <pc:spChg chg="mod">
          <ac:chgData name="reza kabir" userId="af3c95a13102d509" providerId="LiveId" clId="{88200EE4-F4B4-49E8-8126-B01E5FCCBE2D}" dt="2020-05-17T10:20:10.139" v="1285" actId="164"/>
          <ac:spMkLst>
            <pc:docMk/>
            <pc:sldMk cId="2304355611" sldId="661"/>
            <ac:spMk id="56" creationId="{7EEE0638-B44F-44FB-AEE1-BB00510996A9}"/>
          </ac:spMkLst>
        </pc:spChg>
        <pc:spChg chg="mod">
          <ac:chgData name="reza kabir" userId="af3c95a13102d509" providerId="LiveId" clId="{88200EE4-F4B4-49E8-8126-B01E5FCCBE2D}" dt="2020-05-17T10:20:10.139" v="1285" actId="164"/>
          <ac:spMkLst>
            <pc:docMk/>
            <pc:sldMk cId="2304355611" sldId="661"/>
            <ac:spMk id="57" creationId="{DE6E4EF8-0479-4735-84CE-25C6D70ED492}"/>
          </ac:spMkLst>
        </pc:spChg>
        <pc:spChg chg="mod">
          <ac:chgData name="reza kabir" userId="af3c95a13102d509" providerId="LiveId" clId="{88200EE4-F4B4-49E8-8126-B01E5FCCBE2D}" dt="2020-05-17T10:20:10.139" v="1285" actId="164"/>
          <ac:spMkLst>
            <pc:docMk/>
            <pc:sldMk cId="2304355611" sldId="661"/>
            <ac:spMk id="58" creationId="{792FFB5B-5527-40CC-9C2F-7D865281AE43}"/>
          </ac:spMkLst>
        </pc:spChg>
        <pc:spChg chg="mod">
          <ac:chgData name="reza kabir" userId="af3c95a13102d509" providerId="LiveId" clId="{88200EE4-F4B4-49E8-8126-B01E5FCCBE2D}" dt="2020-05-17T10:20:10.139" v="1285" actId="164"/>
          <ac:spMkLst>
            <pc:docMk/>
            <pc:sldMk cId="2304355611" sldId="661"/>
            <ac:spMk id="59" creationId="{514145D8-5696-4A72-881E-576A6E259168}"/>
          </ac:spMkLst>
        </pc:spChg>
        <pc:spChg chg="mod">
          <ac:chgData name="reza kabir" userId="af3c95a13102d509" providerId="LiveId" clId="{88200EE4-F4B4-49E8-8126-B01E5FCCBE2D}" dt="2020-05-17T10:20:10.139" v="1285" actId="164"/>
          <ac:spMkLst>
            <pc:docMk/>
            <pc:sldMk cId="2304355611" sldId="661"/>
            <ac:spMk id="60" creationId="{5029520E-D4EE-4D52-8387-9ED75435A4A1}"/>
          </ac:spMkLst>
        </pc:spChg>
        <pc:spChg chg="mod">
          <ac:chgData name="reza kabir" userId="af3c95a13102d509" providerId="LiveId" clId="{88200EE4-F4B4-49E8-8126-B01E5FCCBE2D}" dt="2020-05-17T10:20:10.139" v="1285" actId="164"/>
          <ac:spMkLst>
            <pc:docMk/>
            <pc:sldMk cId="2304355611" sldId="661"/>
            <ac:spMk id="61" creationId="{F5BAD3D3-DE48-4FA4-9312-C04524C876D3}"/>
          </ac:spMkLst>
        </pc:spChg>
        <pc:spChg chg="mod">
          <ac:chgData name="reza kabir" userId="af3c95a13102d509" providerId="LiveId" clId="{88200EE4-F4B4-49E8-8126-B01E5FCCBE2D}" dt="2020-05-17T10:20:10.139" v="1285" actId="164"/>
          <ac:spMkLst>
            <pc:docMk/>
            <pc:sldMk cId="2304355611" sldId="661"/>
            <ac:spMk id="62" creationId="{39D470AC-804C-45AF-8D7E-47F7B459CEA0}"/>
          </ac:spMkLst>
        </pc:spChg>
        <pc:spChg chg="mod">
          <ac:chgData name="reza kabir" userId="af3c95a13102d509" providerId="LiveId" clId="{88200EE4-F4B4-49E8-8126-B01E5FCCBE2D}" dt="2020-05-17T10:20:10.139" v="1285" actId="164"/>
          <ac:spMkLst>
            <pc:docMk/>
            <pc:sldMk cId="2304355611" sldId="661"/>
            <ac:spMk id="63" creationId="{9FDA4AE0-C5FB-4E4B-AF1C-0456E1BF7CE3}"/>
          </ac:spMkLst>
        </pc:spChg>
        <pc:spChg chg="mod">
          <ac:chgData name="reza kabir" userId="af3c95a13102d509" providerId="LiveId" clId="{88200EE4-F4B4-49E8-8126-B01E5FCCBE2D}" dt="2020-05-17T10:20:10.139" v="1285" actId="164"/>
          <ac:spMkLst>
            <pc:docMk/>
            <pc:sldMk cId="2304355611" sldId="661"/>
            <ac:spMk id="64" creationId="{EADE2EF5-96D1-47B8-99CE-525737DEAD26}"/>
          </ac:spMkLst>
        </pc:spChg>
        <pc:spChg chg="mod">
          <ac:chgData name="reza kabir" userId="af3c95a13102d509" providerId="LiveId" clId="{88200EE4-F4B4-49E8-8126-B01E5FCCBE2D}" dt="2020-05-17T10:20:10.139" v="1285" actId="164"/>
          <ac:spMkLst>
            <pc:docMk/>
            <pc:sldMk cId="2304355611" sldId="661"/>
            <ac:spMk id="65" creationId="{1C75F9F5-691D-422A-BB10-E5645E8FD3F3}"/>
          </ac:spMkLst>
        </pc:spChg>
        <pc:spChg chg="mod">
          <ac:chgData name="reza kabir" userId="af3c95a13102d509" providerId="LiveId" clId="{88200EE4-F4B4-49E8-8126-B01E5FCCBE2D}" dt="2020-05-17T10:20:10.139" v="1285" actId="164"/>
          <ac:spMkLst>
            <pc:docMk/>
            <pc:sldMk cId="2304355611" sldId="661"/>
            <ac:spMk id="66" creationId="{41386F5F-5EB2-408D-A59B-FA99307B1813}"/>
          </ac:spMkLst>
        </pc:spChg>
        <pc:spChg chg="mod">
          <ac:chgData name="reza kabir" userId="af3c95a13102d509" providerId="LiveId" clId="{88200EE4-F4B4-49E8-8126-B01E5FCCBE2D}" dt="2020-05-17T10:20:10.139" v="1285" actId="164"/>
          <ac:spMkLst>
            <pc:docMk/>
            <pc:sldMk cId="2304355611" sldId="661"/>
            <ac:spMk id="67" creationId="{8A78CDD6-E496-488F-ABBD-93ED0C5A2257}"/>
          </ac:spMkLst>
        </pc:spChg>
        <pc:spChg chg="mod">
          <ac:chgData name="reza kabir" userId="af3c95a13102d509" providerId="LiveId" clId="{88200EE4-F4B4-49E8-8126-B01E5FCCBE2D}" dt="2020-05-17T10:20:10.139" v="1285" actId="164"/>
          <ac:spMkLst>
            <pc:docMk/>
            <pc:sldMk cId="2304355611" sldId="661"/>
            <ac:spMk id="68" creationId="{16F7A3C2-C772-48E9-96EC-6961BA7B44EC}"/>
          </ac:spMkLst>
        </pc:spChg>
        <pc:spChg chg="mod">
          <ac:chgData name="reza kabir" userId="af3c95a13102d509" providerId="LiveId" clId="{88200EE4-F4B4-49E8-8126-B01E5FCCBE2D}" dt="2020-05-17T10:20:10.139" v="1285" actId="164"/>
          <ac:spMkLst>
            <pc:docMk/>
            <pc:sldMk cId="2304355611" sldId="661"/>
            <ac:spMk id="69" creationId="{AB56F5A1-B81C-4D6A-A47E-A8BFC6A88513}"/>
          </ac:spMkLst>
        </pc:spChg>
        <pc:spChg chg="mod">
          <ac:chgData name="reza kabir" userId="af3c95a13102d509" providerId="LiveId" clId="{88200EE4-F4B4-49E8-8126-B01E5FCCBE2D}" dt="2020-05-17T10:20:10.139" v="1285" actId="164"/>
          <ac:spMkLst>
            <pc:docMk/>
            <pc:sldMk cId="2304355611" sldId="661"/>
            <ac:spMk id="70" creationId="{248956A5-A05F-4C21-87E7-C0FA1A90736B}"/>
          </ac:spMkLst>
        </pc:spChg>
        <pc:spChg chg="mod">
          <ac:chgData name="reza kabir" userId="af3c95a13102d509" providerId="LiveId" clId="{88200EE4-F4B4-49E8-8126-B01E5FCCBE2D}" dt="2020-05-17T10:20:10.139" v="1285" actId="164"/>
          <ac:spMkLst>
            <pc:docMk/>
            <pc:sldMk cId="2304355611" sldId="661"/>
            <ac:spMk id="71" creationId="{D90AA03F-6575-4F60-8EBA-7685397BB662}"/>
          </ac:spMkLst>
        </pc:spChg>
        <pc:spChg chg="mod">
          <ac:chgData name="reza kabir" userId="af3c95a13102d509" providerId="LiveId" clId="{88200EE4-F4B4-49E8-8126-B01E5FCCBE2D}" dt="2020-05-17T10:20:10.139" v="1285" actId="164"/>
          <ac:spMkLst>
            <pc:docMk/>
            <pc:sldMk cId="2304355611" sldId="661"/>
            <ac:spMk id="72" creationId="{AAE773FA-020C-4B60-8647-295C73846FDB}"/>
          </ac:spMkLst>
        </pc:spChg>
        <pc:spChg chg="mod">
          <ac:chgData name="reza kabir" userId="af3c95a13102d509" providerId="LiveId" clId="{88200EE4-F4B4-49E8-8126-B01E5FCCBE2D}" dt="2020-05-17T10:20:10.139" v="1285" actId="164"/>
          <ac:spMkLst>
            <pc:docMk/>
            <pc:sldMk cId="2304355611" sldId="661"/>
            <ac:spMk id="73" creationId="{EC7D295D-0818-46BA-A6B1-1C3F89C62C7C}"/>
          </ac:spMkLst>
        </pc:spChg>
        <pc:spChg chg="mod">
          <ac:chgData name="reza kabir" userId="af3c95a13102d509" providerId="LiveId" clId="{88200EE4-F4B4-49E8-8126-B01E5FCCBE2D}" dt="2020-05-17T10:20:10.139" v="1285" actId="164"/>
          <ac:spMkLst>
            <pc:docMk/>
            <pc:sldMk cId="2304355611" sldId="661"/>
            <ac:spMk id="74" creationId="{5063E148-C62A-4882-AE0C-26F22C636ADB}"/>
          </ac:spMkLst>
        </pc:spChg>
        <pc:spChg chg="mod">
          <ac:chgData name="reza kabir" userId="af3c95a13102d509" providerId="LiveId" clId="{88200EE4-F4B4-49E8-8126-B01E5FCCBE2D}" dt="2020-05-17T10:20:10.139" v="1285" actId="164"/>
          <ac:spMkLst>
            <pc:docMk/>
            <pc:sldMk cId="2304355611" sldId="661"/>
            <ac:spMk id="75" creationId="{46E8A15B-1788-4404-B9BB-C351E51F02C4}"/>
          </ac:spMkLst>
        </pc:spChg>
        <pc:spChg chg="mod">
          <ac:chgData name="reza kabir" userId="af3c95a13102d509" providerId="LiveId" clId="{88200EE4-F4B4-49E8-8126-B01E5FCCBE2D}" dt="2020-05-17T10:20:10.139" v="1285" actId="164"/>
          <ac:spMkLst>
            <pc:docMk/>
            <pc:sldMk cId="2304355611" sldId="661"/>
            <ac:spMk id="76" creationId="{E9CB6662-C568-414C-A3F8-0EDE4E7FC4FB}"/>
          </ac:spMkLst>
        </pc:spChg>
        <pc:spChg chg="mod">
          <ac:chgData name="reza kabir" userId="af3c95a13102d509" providerId="LiveId" clId="{88200EE4-F4B4-49E8-8126-B01E5FCCBE2D}" dt="2020-05-17T10:20:10.139" v="1285" actId="164"/>
          <ac:spMkLst>
            <pc:docMk/>
            <pc:sldMk cId="2304355611" sldId="661"/>
            <ac:spMk id="77" creationId="{14B7E17B-3F7B-4630-A6A8-7BE3C4A42F01}"/>
          </ac:spMkLst>
        </pc:spChg>
        <pc:spChg chg="mod">
          <ac:chgData name="reza kabir" userId="af3c95a13102d509" providerId="LiveId" clId="{88200EE4-F4B4-49E8-8126-B01E5FCCBE2D}" dt="2020-05-17T10:20:10.139" v="1285" actId="164"/>
          <ac:spMkLst>
            <pc:docMk/>
            <pc:sldMk cId="2304355611" sldId="661"/>
            <ac:spMk id="78" creationId="{5DE3F776-E22D-40EB-9CD1-808AB26E3BDB}"/>
          </ac:spMkLst>
        </pc:spChg>
        <pc:spChg chg="mod">
          <ac:chgData name="reza kabir" userId="af3c95a13102d509" providerId="LiveId" clId="{88200EE4-F4B4-49E8-8126-B01E5FCCBE2D}" dt="2020-05-17T10:20:10.139" v="1285" actId="164"/>
          <ac:spMkLst>
            <pc:docMk/>
            <pc:sldMk cId="2304355611" sldId="661"/>
            <ac:spMk id="79" creationId="{5B93FEE8-1E4B-4091-9460-ECC7D33473C6}"/>
          </ac:spMkLst>
        </pc:spChg>
        <pc:spChg chg="mod">
          <ac:chgData name="reza kabir" userId="af3c95a13102d509" providerId="LiveId" clId="{88200EE4-F4B4-49E8-8126-B01E5FCCBE2D}" dt="2020-05-17T10:20:10.139" v="1285" actId="164"/>
          <ac:spMkLst>
            <pc:docMk/>
            <pc:sldMk cId="2304355611" sldId="661"/>
            <ac:spMk id="80" creationId="{5C2D280C-535D-42E2-9EC0-8A86CBDBDEE3}"/>
          </ac:spMkLst>
        </pc:spChg>
        <pc:spChg chg="mod">
          <ac:chgData name="reza kabir" userId="af3c95a13102d509" providerId="LiveId" clId="{88200EE4-F4B4-49E8-8126-B01E5FCCBE2D}" dt="2020-05-17T10:20:10.139" v="1285" actId="164"/>
          <ac:spMkLst>
            <pc:docMk/>
            <pc:sldMk cId="2304355611" sldId="661"/>
            <ac:spMk id="81" creationId="{F4565776-088D-4C0E-9D6A-548D5DD80C3D}"/>
          </ac:spMkLst>
        </pc:spChg>
        <pc:spChg chg="mod">
          <ac:chgData name="reza kabir" userId="af3c95a13102d509" providerId="LiveId" clId="{88200EE4-F4B4-49E8-8126-B01E5FCCBE2D}" dt="2020-05-17T10:20:10.139" v="1285" actId="164"/>
          <ac:spMkLst>
            <pc:docMk/>
            <pc:sldMk cId="2304355611" sldId="661"/>
            <ac:spMk id="82" creationId="{B51A3049-F947-469D-8F8E-EC02BF81A062}"/>
          </ac:spMkLst>
        </pc:spChg>
        <pc:spChg chg="mod">
          <ac:chgData name="reza kabir" userId="af3c95a13102d509" providerId="LiveId" clId="{88200EE4-F4B4-49E8-8126-B01E5FCCBE2D}" dt="2020-05-17T10:20:10.139" v="1285" actId="164"/>
          <ac:spMkLst>
            <pc:docMk/>
            <pc:sldMk cId="2304355611" sldId="661"/>
            <ac:spMk id="83" creationId="{63DEFD3E-2931-4A32-AA82-B9C4DF4FB177}"/>
          </ac:spMkLst>
        </pc:spChg>
        <pc:spChg chg="mod">
          <ac:chgData name="reza kabir" userId="af3c95a13102d509" providerId="LiveId" clId="{88200EE4-F4B4-49E8-8126-B01E5FCCBE2D}" dt="2020-05-17T10:20:10.139" v="1285" actId="164"/>
          <ac:spMkLst>
            <pc:docMk/>
            <pc:sldMk cId="2304355611" sldId="661"/>
            <ac:spMk id="84" creationId="{2EBA31A3-0E97-4C27-8861-B7A0F8B9B7C2}"/>
          </ac:spMkLst>
        </pc:spChg>
        <pc:spChg chg="mod">
          <ac:chgData name="reza kabir" userId="af3c95a13102d509" providerId="LiveId" clId="{88200EE4-F4B4-49E8-8126-B01E5FCCBE2D}" dt="2020-05-17T10:20:10.139" v="1285" actId="164"/>
          <ac:spMkLst>
            <pc:docMk/>
            <pc:sldMk cId="2304355611" sldId="661"/>
            <ac:spMk id="85" creationId="{3D444A8F-ADF3-4477-A263-CE8CBC6AC72E}"/>
          </ac:spMkLst>
        </pc:spChg>
        <pc:spChg chg="mod">
          <ac:chgData name="reza kabir" userId="af3c95a13102d509" providerId="LiveId" clId="{88200EE4-F4B4-49E8-8126-B01E5FCCBE2D}" dt="2020-05-17T10:20:10.139" v="1285" actId="164"/>
          <ac:spMkLst>
            <pc:docMk/>
            <pc:sldMk cId="2304355611" sldId="661"/>
            <ac:spMk id="86" creationId="{944CF394-2067-4C7D-8608-3A19DF3C7677}"/>
          </ac:spMkLst>
        </pc:spChg>
        <pc:spChg chg="mod">
          <ac:chgData name="reza kabir" userId="af3c95a13102d509" providerId="LiveId" clId="{88200EE4-F4B4-49E8-8126-B01E5FCCBE2D}" dt="2020-05-17T10:20:10.139" v="1285" actId="164"/>
          <ac:spMkLst>
            <pc:docMk/>
            <pc:sldMk cId="2304355611" sldId="661"/>
            <ac:spMk id="87" creationId="{B9A1BE42-14C1-4C24-B4B5-E2B2CB10C363}"/>
          </ac:spMkLst>
        </pc:spChg>
        <pc:spChg chg="mod">
          <ac:chgData name="reza kabir" userId="af3c95a13102d509" providerId="LiveId" clId="{88200EE4-F4B4-49E8-8126-B01E5FCCBE2D}" dt="2020-05-17T10:20:10.139" v="1285" actId="164"/>
          <ac:spMkLst>
            <pc:docMk/>
            <pc:sldMk cId="2304355611" sldId="661"/>
            <ac:spMk id="88" creationId="{71847282-453B-4CF7-8723-D46C519B2920}"/>
          </ac:spMkLst>
        </pc:spChg>
        <pc:spChg chg="mod">
          <ac:chgData name="reza kabir" userId="af3c95a13102d509" providerId="LiveId" clId="{88200EE4-F4B4-49E8-8126-B01E5FCCBE2D}" dt="2020-05-17T10:20:10.139" v="1285" actId="164"/>
          <ac:spMkLst>
            <pc:docMk/>
            <pc:sldMk cId="2304355611" sldId="661"/>
            <ac:spMk id="89" creationId="{0A09A791-063E-42BF-B54E-2051BE3A4978}"/>
          </ac:spMkLst>
        </pc:spChg>
        <pc:spChg chg="mod">
          <ac:chgData name="reza kabir" userId="af3c95a13102d509" providerId="LiveId" clId="{88200EE4-F4B4-49E8-8126-B01E5FCCBE2D}" dt="2020-05-17T10:20:10.139" v="1285" actId="164"/>
          <ac:spMkLst>
            <pc:docMk/>
            <pc:sldMk cId="2304355611" sldId="661"/>
            <ac:spMk id="90" creationId="{52CB2C22-9FE8-4B6E-87BC-71BED7108B81}"/>
          </ac:spMkLst>
        </pc:spChg>
        <pc:spChg chg="mod">
          <ac:chgData name="reza kabir" userId="af3c95a13102d509" providerId="LiveId" clId="{88200EE4-F4B4-49E8-8126-B01E5FCCBE2D}" dt="2020-05-17T10:20:10.139" v="1285" actId="164"/>
          <ac:spMkLst>
            <pc:docMk/>
            <pc:sldMk cId="2304355611" sldId="661"/>
            <ac:spMk id="91" creationId="{30138A55-A3C5-45C8-9115-4D1F875A7972}"/>
          </ac:spMkLst>
        </pc:spChg>
        <pc:spChg chg="mod">
          <ac:chgData name="reza kabir" userId="af3c95a13102d509" providerId="LiveId" clId="{88200EE4-F4B4-49E8-8126-B01E5FCCBE2D}" dt="2020-05-17T10:20:10.139" v="1285" actId="164"/>
          <ac:spMkLst>
            <pc:docMk/>
            <pc:sldMk cId="2304355611" sldId="661"/>
            <ac:spMk id="92" creationId="{083B37CB-E998-4E90-970F-2DEF8C627B00}"/>
          </ac:spMkLst>
        </pc:spChg>
        <pc:spChg chg="mod">
          <ac:chgData name="reza kabir" userId="af3c95a13102d509" providerId="LiveId" clId="{88200EE4-F4B4-49E8-8126-B01E5FCCBE2D}" dt="2020-05-17T10:20:10.139" v="1285" actId="164"/>
          <ac:spMkLst>
            <pc:docMk/>
            <pc:sldMk cId="2304355611" sldId="661"/>
            <ac:spMk id="93" creationId="{6E24613E-D26C-47CD-9DA3-A833FF6AB55F}"/>
          </ac:spMkLst>
        </pc:spChg>
        <pc:spChg chg="mod">
          <ac:chgData name="reza kabir" userId="af3c95a13102d509" providerId="LiveId" clId="{88200EE4-F4B4-49E8-8126-B01E5FCCBE2D}" dt="2020-05-17T10:20:10.139" v="1285" actId="164"/>
          <ac:spMkLst>
            <pc:docMk/>
            <pc:sldMk cId="2304355611" sldId="661"/>
            <ac:spMk id="94" creationId="{6FC19E47-8E82-46FF-8A93-C1442049293B}"/>
          </ac:spMkLst>
        </pc:spChg>
        <pc:spChg chg="mod">
          <ac:chgData name="reza kabir" userId="af3c95a13102d509" providerId="LiveId" clId="{88200EE4-F4B4-49E8-8126-B01E5FCCBE2D}" dt="2020-05-17T10:20:10.139" v="1285" actId="164"/>
          <ac:spMkLst>
            <pc:docMk/>
            <pc:sldMk cId="2304355611" sldId="661"/>
            <ac:spMk id="95" creationId="{A0C20471-AE60-46E0-9ECA-4FED41DDE097}"/>
          </ac:spMkLst>
        </pc:spChg>
        <pc:spChg chg="mod">
          <ac:chgData name="reza kabir" userId="af3c95a13102d509" providerId="LiveId" clId="{88200EE4-F4B4-49E8-8126-B01E5FCCBE2D}" dt="2020-05-17T10:20:10.139" v="1285" actId="164"/>
          <ac:spMkLst>
            <pc:docMk/>
            <pc:sldMk cId="2304355611" sldId="661"/>
            <ac:spMk id="96" creationId="{9FE4E1F9-C56A-4557-B18A-CED61F483ECE}"/>
          </ac:spMkLst>
        </pc:spChg>
        <pc:spChg chg="mod">
          <ac:chgData name="reza kabir" userId="af3c95a13102d509" providerId="LiveId" clId="{88200EE4-F4B4-49E8-8126-B01E5FCCBE2D}" dt="2020-05-17T10:20:10.139" v="1285" actId="164"/>
          <ac:spMkLst>
            <pc:docMk/>
            <pc:sldMk cId="2304355611" sldId="661"/>
            <ac:spMk id="97" creationId="{B317E8F4-1B5D-4880-A55A-04E042650C11}"/>
          </ac:spMkLst>
        </pc:spChg>
        <pc:spChg chg="mod">
          <ac:chgData name="reza kabir" userId="af3c95a13102d509" providerId="LiveId" clId="{88200EE4-F4B4-49E8-8126-B01E5FCCBE2D}" dt="2020-05-17T10:20:10.139" v="1285" actId="164"/>
          <ac:spMkLst>
            <pc:docMk/>
            <pc:sldMk cId="2304355611" sldId="661"/>
            <ac:spMk id="98" creationId="{16BCC4DC-0264-472A-9CD9-D4FB9BD0299F}"/>
          </ac:spMkLst>
        </pc:spChg>
        <pc:spChg chg="mod">
          <ac:chgData name="reza kabir" userId="af3c95a13102d509" providerId="LiveId" clId="{88200EE4-F4B4-49E8-8126-B01E5FCCBE2D}" dt="2020-05-17T10:20:10.139" v="1285" actId="164"/>
          <ac:spMkLst>
            <pc:docMk/>
            <pc:sldMk cId="2304355611" sldId="661"/>
            <ac:spMk id="99" creationId="{4F8497A4-B6C5-4F8C-A91D-C26B163A0F3C}"/>
          </ac:spMkLst>
        </pc:spChg>
        <pc:spChg chg="mod">
          <ac:chgData name="reza kabir" userId="af3c95a13102d509" providerId="LiveId" clId="{88200EE4-F4B4-49E8-8126-B01E5FCCBE2D}" dt="2020-05-17T10:20:10.139" v="1285" actId="164"/>
          <ac:spMkLst>
            <pc:docMk/>
            <pc:sldMk cId="2304355611" sldId="661"/>
            <ac:spMk id="100" creationId="{4B34BCC6-067E-4004-8C36-A1D5F6A2A618}"/>
          </ac:spMkLst>
        </pc:spChg>
        <pc:spChg chg="mod">
          <ac:chgData name="reza kabir" userId="af3c95a13102d509" providerId="LiveId" clId="{88200EE4-F4B4-49E8-8126-B01E5FCCBE2D}" dt="2020-05-17T10:20:10.139" v="1285" actId="164"/>
          <ac:spMkLst>
            <pc:docMk/>
            <pc:sldMk cId="2304355611" sldId="661"/>
            <ac:spMk id="101" creationId="{2CCB4FB0-050B-4EF5-90D3-F347118F01C7}"/>
          </ac:spMkLst>
        </pc:spChg>
        <pc:spChg chg="mod">
          <ac:chgData name="reza kabir" userId="af3c95a13102d509" providerId="LiveId" clId="{88200EE4-F4B4-49E8-8126-B01E5FCCBE2D}" dt="2020-05-17T10:20:10.139" v="1285" actId="164"/>
          <ac:spMkLst>
            <pc:docMk/>
            <pc:sldMk cId="2304355611" sldId="661"/>
            <ac:spMk id="102" creationId="{DAA2DEBE-43FD-4C76-A20D-30AEB05663EE}"/>
          </ac:spMkLst>
        </pc:spChg>
        <pc:spChg chg="mod">
          <ac:chgData name="reza kabir" userId="af3c95a13102d509" providerId="LiveId" clId="{88200EE4-F4B4-49E8-8126-B01E5FCCBE2D}" dt="2020-05-17T10:20:10.139" v="1285" actId="164"/>
          <ac:spMkLst>
            <pc:docMk/>
            <pc:sldMk cId="2304355611" sldId="661"/>
            <ac:spMk id="103" creationId="{9840A436-117C-433B-A019-CE5B67510E4B}"/>
          </ac:spMkLst>
        </pc:spChg>
        <pc:spChg chg="mod">
          <ac:chgData name="reza kabir" userId="af3c95a13102d509" providerId="LiveId" clId="{88200EE4-F4B4-49E8-8126-B01E5FCCBE2D}" dt="2020-05-17T10:20:10.139" v="1285" actId="164"/>
          <ac:spMkLst>
            <pc:docMk/>
            <pc:sldMk cId="2304355611" sldId="661"/>
            <ac:spMk id="104" creationId="{AD3E1AEC-C32B-4B02-BED9-27E2F5595229}"/>
          </ac:spMkLst>
        </pc:spChg>
        <pc:spChg chg="mod">
          <ac:chgData name="reza kabir" userId="af3c95a13102d509" providerId="LiveId" clId="{88200EE4-F4B4-49E8-8126-B01E5FCCBE2D}" dt="2020-05-17T10:20:10.139" v="1285" actId="164"/>
          <ac:spMkLst>
            <pc:docMk/>
            <pc:sldMk cId="2304355611" sldId="661"/>
            <ac:spMk id="105" creationId="{47F4B41D-A1A3-4EAE-B03B-2B6899993DA9}"/>
          </ac:spMkLst>
        </pc:spChg>
        <pc:spChg chg="mod">
          <ac:chgData name="reza kabir" userId="af3c95a13102d509" providerId="LiveId" clId="{88200EE4-F4B4-49E8-8126-B01E5FCCBE2D}" dt="2020-05-17T10:20:10.139" v="1285" actId="164"/>
          <ac:spMkLst>
            <pc:docMk/>
            <pc:sldMk cId="2304355611" sldId="661"/>
            <ac:spMk id="106" creationId="{61417843-07A1-4EB1-B6A7-98E4BCFE0153}"/>
          </ac:spMkLst>
        </pc:spChg>
        <pc:spChg chg="mod">
          <ac:chgData name="reza kabir" userId="af3c95a13102d509" providerId="LiveId" clId="{88200EE4-F4B4-49E8-8126-B01E5FCCBE2D}" dt="2020-05-17T10:20:10.139" v="1285" actId="164"/>
          <ac:spMkLst>
            <pc:docMk/>
            <pc:sldMk cId="2304355611" sldId="661"/>
            <ac:spMk id="107" creationId="{05A4E8C1-FF3E-47E7-BD58-B3272F53AE1C}"/>
          </ac:spMkLst>
        </pc:spChg>
        <pc:spChg chg="mod">
          <ac:chgData name="reza kabir" userId="af3c95a13102d509" providerId="LiveId" clId="{88200EE4-F4B4-49E8-8126-B01E5FCCBE2D}" dt="2020-05-17T10:20:10.139" v="1285" actId="164"/>
          <ac:spMkLst>
            <pc:docMk/>
            <pc:sldMk cId="2304355611" sldId="661"/>
            <ac:spMk id="108" creationId="{68E5F26C-29E0-4B88-BBED-E266C5988DF7}"/>
          </ac:spMkLst>
        </pc:spChg>
        <pc:spChg chg="mod">
          <ac:chgData name="reza kabir" userId="af3c95a13102d509" providerId="LiveId" clId="{88200EE4-F4B4-49E8-8126-B01E5FCCBE2D}" dt="2020-05-17T10:20:10.139" v="1285" actId="164"/>
          <ac:spMkLst>
            <pc:docMk/>
            <pc:sldMk cId="2304355611" sldId="661"/>
            <ac:spMk id="109" creationId="{E2E003F6-21C1-4880-AA9B-3CA3B4A93ED7}"/>
          </ac:spMkLst>
        </pc:spChg>
        <pc:spChg chg="mod">
          <ac:chgData name="reza kabir" userId="af3c95a13102d509" providerId="LiveId" clId="{88200EE4-F4B4-49E8-8126-B01E5FCCBE2D}" dt="2020-05-17T10:20:10.139" v="1285" actId="164"/>
          <ac:spMkLst>
            <pc:docMk/>
            <pc:sldMk cId="2304355611" sldId="661"/>
            <ac:spMk id="110" creationId="{8F0F22C4-9FCE-45A0-9096-3841ACA8E487}"/>
          </ac:spMkLst>
        </pc:spChg>
        <pc:spChg chg="mod">
          <ac:chgData name="reza kabir" userId="af3c95a13102d509" providerId="LiveId" clId="{88200EE4-F4B4-49E8-8126-B01E5FCCBE2D}" dt="2020-05-17T10:20:10.139" v="1285" actId="164"/>
          <ac:spMkLst>
            <pc:docMk/>
            <pc:sldMk cId="2304355611" sldId="661"/>
            <ac:spMk id="111" creationId="{6F6F3212-7F45-4B71-9593-966D3E21ED5A}"/>
          </ac:spMkLst>
        </pc:spChg>
        <pc:spChg chg="mod">
          <ac:chgData name="reza kabir" userId="af3c95a13102d509" providerId="LiveId" clId="{88200EE4-F4B4-49E8-8126-B01E5FCCBE2D}" dt="2020-05-17T10:20:10.139" v="1285" actId="164"/>
          <ac:spMkLst>
            <pc:docMk/>
            <pc:sldMk cId="2304355611" sldId="661"/>
            <ac:spMk id="112" creationId="{3EA71B64-B9F0-4379-97E8-DA78AB6223CB}"/>
          </ac:spMkLst>
        </pc:spChg>
        <pc:spChg chg="mod">
          <ac:chgData name="reza kabir" userId="af3c95a13102d509" providerId="LiveId" clId="{88200EE4-F4B4-49E8-8126-B01E5FCCBE2D}" dt="2020-05-17T10:20:10.139" v="1285" actId="164"/>
          <ac:spMkLst>
            <pc:docMk/>
            <pc:sldMk cId="2304355611" sldId="661"/>
            <ac:spMk id="113" creationId="{4BF43201-C97C-4722-8FDB-199AE429E19B}"/>
          </ac:spMkLst>
        </pc:spChg>
        <pc:spChg chg="mod">
          <ac:chgData name="reza kabir" userId="af3c95a13102d509" providerId="LiveId" clId="{88200EE4-F4B4-49E8-8126-B01E5FCCBE2D}" dt="2020-05-17T10:20:10.139" v="1285" actId="164"/>
          <ac:spMkLst>
            <pc:docMk/>
            <pc:sldMk cId="2304355611" sldId="661"/>
            <ac:spMk id="114" creationId="{E1948860-646D-445E-9F80-507AB9AFF33E}"/>
          </ac:spMkLst>
        </pc:spChg>
        <pc:spChg chg="mod">
          <ac:chgData name="reza kabir" userId="af3c95a13102d509" providerId="LiveId" clId="{88200EE4-F4B4-49E8-8126-B01E5FCCBE2D}" dt="2020-05-17T10:20:10.139" v="1285" actId="164"/>
          <ac:spMkLst>
            <pc:docMk/>
            <pc:sldMk cId="2304355611" sldId="661"/>
            <ac:spMk id="115" creationId="{25205797-732A-4429-9274-F27EDAE967BC}"/>
          </ac:spMkLst>
        </pc:spChg>
        <pc:spChg chg="mod">
          <ac:chgData name="reza kabir" userId="af3c95a13102d509" providerId="LiveId" clId="{88200EE4-F4B4-49E8-8126-B01E5FCCBE2D}" dt="2020-05-17T10:20:10.139" v="1285" actId="164"/>
          <ac:spMkLst>
            <pc:docMk/>
            <pc:sldMk cId="2304355611" sldId="661"/>
            <ac:spMk id="116" creationId="{CEB93E95-0909-40D6-9167-382B993E4ED8}"/>
          </ac:spMkLst>
        </pc:spChg>
        <pc:spChg chg="mod">
          <ac:chgData name="reza kabir" userId="af3c95a13102d509" providerId="LiveId" clId="{88200EE4-F4B4-49E8-8126-B01E5FCCBE2D}" dt="2020-05-17T10:20:10.139" v="1285" actId="164"/>
          <ac:spMkLst>
            <pc:docMk/>
            <pc:sldMk cId="2304355611" sldId="661"/>
            <ac:spMk id="117" creationId="{C975B92A-38A7-4A70-B969-B8B734DEA7B6}"/>
          </ac:spMkLst>
        </pc:spChg>
        <pc:spChg chg="mod">
          <ac:chgData name="reza kabir" userId="af3c95a13102d509" providerId="LiveId" clId="{88200EE4-F4B4-49E8-8126-B01E5FCCBE2D}" dt="2020-05-17T10:20:10.139" v="1285" actId="164"/>
          <ac:spMkLst>
            <pc:docMk/>
            <pc:sldMk cId="2304355611" sldId="661"/>
            <ac:spMk id="118" creationId="{198957FA-D5EE-4D31-B605-D76D86ACFCE1}"/>
          </ac:spMkLst>
        </pc:spChg>
        <pc:spChg chg="mod">
          <ac:chgData name="reza kabir" userId="af3c95a13102d509" providerId="LiveId" clId="{88200EE4-F4B4-49E8-8126-B01E5FCCBE2D}" dt="2020-05-17T10:20:10.139" v="1285" actId="164"/>
          <ac:spMkLst>
            <pc:docMk/>
            <pc:sldMk cId="2304355611" sldId="661"/>
            <ac:spMk id="119" creationId="{F7D43807-3D40-4A0F-8C71-A0E258B65925}"/>
          </ac:spMkLst>
        </pc:spChg>
        <pc:spChg chg="mod">
          <ac:chgData name="reza kabir" userId="af3c95a13102d509" providerId="LiveId" clId="{88200EE4-F4B4-49E8-8126-B01E5FCCBE2D}" dt="2020-05-17T10:20:10.139" v="1285" actId="164"/>
          <ac:spMkLst>
            <pc:docMk/>
            <pc:sldMk cId="2304355611" sldId="661"/>
            <ac:spMk id="120" creationId="{F3B26C89-48A7-4160-963A-9385933F2C84}"/>
          </ac:spMkLst>
        </pc:spChg>
        <pc:spChg chg="mod">
          <ac:chgData name="reza kabir" userId="af3c95a13102d509" providerId="LiveId" clId="{88200EE4-F4B4-49E8-8126-B01E5FCCBE2D}" dt="2020-05-17T10:20:10.139" v="1285" actId="164"/>
          <ac:spMkLst>
            <pc:docMk/>
            <pc:sldMk cId="2304355611" sldId="661"/>
            <ac:spMk id="121" creationId="{13AFEB86-9905-4894-9E83-11989E5C32CA}"/>
          </ac:spMkLst>
        </pc:spChg>
        <pc:spChg chg="mod">
          <ac:chgData name="reza kabir" userId="af3c95a13102d509" providerId="LiveId" clId="{88200EE4-F4B4-49E8-8126-B01E5FCCBE2D}" dt="2020-05-17T10:20:10.139" v="1285" actId="164"/>
          <ac:spMkLst>
            <pc:docMk/>
            <pc:sldMk cId="2304355611" sldId="661"/>
            <ac:spMk id="122" creationId="{91E73D1C-2CCE-4AEE-A0E5-459613F6B4A9}"/>
          </ac:spMkLst>
        </pc:spChg>
        <pc:spChg chg="mod">
          <ac:chgData name="reza kabir" userId="af3c95a13102d509" providerId="LiveId" clId="{88200EE4-F4B4-49E8-8126-B01E5FCCBE2D}" dt="2020-05-17T10:20:10.139" v="1285" actId="164"/>
          <ac:spMkLst>
            <pc:docMk/>
            <pc:sldMk cId="2304355611" sldId="661"/>
            <ac:spMk id="123" creationId="{35AAAC89-C66D-4199-A102-DA149D1DEE7C}"/>
          </ac:spMkLst>
        </pc:spChg>
        <pc:spChg chg="mod">
          <ac:chgData name="reza kabir" userId="af3c95a13102d509" providerId="LiveId" clId="{88200EE4-F4B4-49E8-8126-B01E5FCCBE2D}" dt="2020-05-17T10:20:10.139" v="1285" actId="164"/>
          <ac:spMkLst>
            <pc:docMk/>
            <pc:sldMk cId="2304355611" sldId="661"/>
            <ac:spMk id="124" creationId="{815DDD16-4B4A-4E73-AD8D-B2F9852640EF}"/>
          </ac:spMkLst>
        </pc:spChg>
        <pc:spChg chg="mod">
          <ac:chgData name="reza kabir" userId="af3c95a13102d509" providerId="LiveId" clId="{88200EE4-F4B4-49E8-8126-B01E5FCCBE2D}" dt="2020-05-17T10:20:10.139" v="1285" actId="164"/>
          <ac:spMkLst>
            <pc:docMk/>
            <pc:sldMk cId="2304355611" sldId="661"/>
            <ac:spMk id="125" creationId="{A7FF596C-8990-4379-B4D4-F50D33BB17A0}"/>
          </ac:spMkLst>
        </pc:spChg>
        <pc:spChg chg="mod">
          <ac:chgData name="reza kabir" userId="af3c95a13102d509" providerId="LiveId" clId="{88200EE4-F4B4-49E8-8126-B01E5FCCBE2D}" dt="2020-05-17T10:20:10.139" v="1285" actId="164"/>
          <ac:spMkLst>
            <pc:docMk/>
            <pc:sldMk cId="2304355611" sldId="661"/>
            <ac:spMk id="126" creationId="{49F5585D-536B-410D-8F0C-4EE2764B4335}"/>
          </ac:spMkLst>
        </pc:spChg>
        <pc:spChg chg="mod">
          <ac:chgData name="reza kabir" userId="af3c95a13102d509" providerId="LiveId" clId="{88200EE4-F4B4-49E8-8126-B01E5FCCBE2D}" dt="2020-05-17T10:20:10.139" v="1285" actId="164"/>
          <ac:spMkLst>
            <pc:docMk/>
            <pc:sldMk cId="2304355611" sldId="661"/>
            <ac:spMk id="127" creationId="{347A49AA-A9B2-48E7-AF54-A690039C9C06}"/>
          </ac:spMkLst>
        </pc:spChg>
        <pc:spChg chg="mod">
          <ac:chgData name="reza kabir" userId="af3c95a13102d509" providerId="LiveId" clId="{88200EE4-F4B4-49E8-8126-B01E5FCCBE2D}" dt="2020-05-17T10:20:10.139" v="1285" actId="164"/>
          <ac:spMkLst>
            <pc:docMk/>
            <pc:sldMk cId="2304355611" sldId="661"/>
            <ac:spMk id="128" creationId="{D3DD08D6-EBB1-4245-86A4-9D470A8B941A}"/>
          </ac:spMkLst>
        </pc:spChg>
        <pc:spChg chg="mod">
          <ac:chgData name="reza kabir" userId="af3c95a13102d509" providerId="LiveId" clId="{88200EE4-F4B4-49E8-8126-B01E5FCCBE2D}" dt="2020-05-17T10:20:10.139" v="1285" actId="164"/>
          <ac:spMkLst>
            <pc:docMk/>
            <pc:sldMk cId="2304355611" sldId="661"/>
            <ac:spMk id="129" creationId="{949BF33A-9FE5-4AB8-9B44-298F6F11AE46}"/>
          </ac:spMkLst>
        </pc:spChg>
        <pc:spChg chg="mod">
          <ac:chgData name="reza kabir" userId="af3c95a13102d509" providerId="LiveId" clId="{88200EE4-F4B4-49E8-8126-B01E5FCCBE2D}" dt="2020-05-17T10:20:10.139" v="1285" actId="164"/>
          <ac:spMkLst>
            <pc:docMk/>
            <pc:sldMk cId="2304355611" sldId="661"/>
            <ac:spMk id="130" creationId="{7A13DFCE-663F-4A9F-A63B-19155127C50C}"/>
          </ac:spMkLst>
        </pc:spChg>
        <pc:spChg chg="mod">
          <ac:chgData name="reza kabir" userId="af3c95a13102d509" providerId="LiveId" clId="{88200EE4-F4B4-49E8-8126-B01E5FCCBE2D}" dt="2020-05-17T10:20:10.139" v="1285" actId="164"/>
          <ac:spMkLst>
            <pc:docMk/>
            <pc:sldMk cId="2304355611" sldId="661"/>
            <ac:spMk id="131" creationId="{3A9083A7-0C67-4243-9895-AA2CFED93DAD}"/>
          </ac:spMkLst>
        </pc:spChg>
        <pc:spChg chg="mod">
          <ac:chgData name="reza kabir" userId="af3c95a13102d509" providerId="LiveId" clId="{88200EE4-F4B4-49E8-8126-B01E5FCCBE2D}" dt="2020-05-17T10:20:10.139" v="1285" actId="164"/>
          <ac:spMkLst>
            <pc:docMk/>
            <pc:sldMk cId="2304355611" sldId="661"/>
            <ac:spMk id="132" creationId="{79CFC8B6-B6BC-487E-8C64-460BE5FBA212}"/>
          </ac:spMkLst>
        </pc:spChg>
        <pc:spChg chg="mod">
          <ac:chgData name="reza kabir" userId="af3c95a13102d509" providerId="LiveId" clId="{88200EE4-F4B4-49E8-8126-B01E5FCCBE2D}" dt="2020-05-17T10:20:10.139" v="1285" actId="164"/>
          <ac:spMkLst>
            <pc:docMk/>
            <pc:sldMk cId="2304355611" sldId="661"/>
            <ac:spMk id="133" creationId="{60A0AF09-08C7-4EE1-BEF1-60DB04D3E608}"/>
          </ac:spMkLst>
        </pc:spChg>
        <pc:spChg chg="mod">
          <ac:chgData name="reza kabir" userId="af3c95a13102d509" providerId="LiveId" clId="{88200EE4-F4B4-49E8-8126-B01E5FCCBE2D}" dt="2020-05-17T10:20:10.139" v="1285" actId="164"/>
          <ac:spMkLst>
            <pc:docMk/>
            <pc:sldMk cId="2304355611" sldId="661"/>
            <ac:spMk id="134" creationId="{FC0A7386-BAD6-458B-912D-31B18799D919}"/>
          </ac:spMkLst>
        </pc:spChg>
        <pc:spChg chg="mod">
          <ac:chgData name="reza kabir" userId="af3c95a13102d509" providerId="LiveId" clId="{88200EE4-F4B4-49E8-8126-B01E5FCCBE2D}" dt="2020-05-17T10:20:10.139" v="1285" actId="164"/>
          <ac:spMkLst>
            <pc:docMk/>
            <pc:sldMk cId="2304355611" sldId="661"/>
            <ac:spMk id="135" creationId="{715E63E9-89FC-4317-B945-26524ABD9930}"/>
          </ac:spMkLst>
        </pc:spChg>
        <pc:spChg chg="mod">
          <ac:chgData name="reza kabir" userId="af3c95a13102d509" providerId="LiveId" clId="{88200EE4-F4B4-49E8-8126-B01E5FCCBE2D}" dt="2020-05-17T10:20:10.139" v="1285" actId="164"/>
          <ac:spMkLst>
            <pc:docMk/>
            <pc:sldMk cId="2304355611" sldId="661"/>
            <ac:spMk id="136" creationId="{4130E9BA-545D-4D2F-A989-69F9776348EA}"/>
          </ac:spMkLst>
        </pc:spChg>
        <pc:spChg chg="mod">
          <ac:chgData name="reza kabir" userId="af3c95a13102d509" providerId="LiveId" clId="{88200EE4-F4B4-49E8-8126-B01E5FCCBE2D}" dt="2020-05-17T10:20:10.139" v="1285" actId="164"/>
          <ac:spMkLst>
            <pc:docMk/>
            <pc:sldMk cId="2304355611" sldId="661"/>
            <ac:spMk id="137" creationId="{421750E6-65C9-453B-8E26-EC3C31BF3916}"/>
          </ac:spMkLst>
        </pc:spChg>
        <pc:spChg chg="mod">
          <ac:chgData name="reza kabir" userId="af3c95a13102d509" providerId="LiveId" clId="{88200EE4-F4B4-49E8-8126-B01E5FCCBE2D}" dt="2020-05-17T10:20:10.139" v="1285" actId="164"/>
          <ac:spMkLst>
            <pc:docMk/>
            <pc:sldMk cId="2304355611" sldId="661"/>
            <ac:spMk id="138" creationId="{1E3A5093-425F-4AE8-96D7-570C4C3D717C}"/>
          </ac:spMkLst>
        </pc:spChg>
        <pc:spChg chg="mod">
          <ac:chgData name="reza kabir" userId="af3c95a13102d509" providerId="LiveId" clId="{88200EE4-F4B4-49E8-8126-B01E5FCCBE2D}" dt="2020-05-17T10:20:10.139" v="1285" actId="164"/>
          <ac:spMkLst>
            <pc:docMk/>
            <pc:sldMk cId="2304355611" sldId="661"/>
            <ac:spMk id="139" creationId="{D46E683F-B656-4519-AE0B-17D0FF647054}"/>
          </ac:spMkLst>
        </pc:spChg>
        <pc:spChg chg="mod">
          <ac:chgData name="reza kabir" userId="af3c95a13102d509" providerId="LiveId" clId="{88200EE4-F4B4-49E8-8126-B01E5FCCBE2D}" dt="2020-05-17T10:20:10.139" v="1285" actId="164"/>
          <ac:spMkLst>
            <pc:docMk/>
            <pc:sldMk cId="2304355611" sldId="661"/>
            <ac:spMk id="140" creationId="{375D6A45-BDD0-4A4A-B774-920DCDDA253F}"/>
          </ac:spMkLst>
        </pc:spChg>
        <pc:spChg chg="mod">
          <ac:chgData name="reza kabir" userId="af3c95a13102d509" providerId="LiveId" clId="{88200EE4-F4B4-49E8-8126-B01E5FCCBE2D}" dt="2020-05-17T10:20:10.139" v="1285" actId="164"/>
          <ac:spMkLst>
            <pc:docMk/>
            <pc:sldMk cId="2304355611" sldId="661"/>
            <ac:spMk id="141" creationId="{A43FA21D-2E7F-4837-9D63-2ECF11EE5A91}"/>
          </ac:spMkLst>
        </pc:spChg>
        <pc:spChg chg="mod">
          <ac:chgData name="reza kabir" userId="af3c95a13102d509" providerId="LiveId" clId="{88200EE4-F4B4-49E8-8126-B01E5FCCBE2D}" dt="2020-05-17T10:20:10.139" v="1285" actId="164"/>
          <ac:spMkLst>
            <pc:docMk/>
            <pc:sldMk cId="2304355611" sldId="661"/>
            <ac:spMk id="142" creationId="{916D9D64-79A0-4EF0-8A4B-8456A52BBFCE}"/>
          </ac:spMkLst>
        </pc:spChg>
        <pc:spChg chg="mod">
          <ac:chgData name="reza kabir" userId="af3c95a13102d509" providerId="LiveId" clId="{88200EE4-F4B4-49E8-8126-B01E5FCCBE2D}" dt="2020-05-17T10:20:10.139" v="1285" actId="164"/>
          <ac:spMkLst>
            <pc:docMk/>
            <pc:sldMk cId="2304355611" sldId="661"/>
            <ac:spMk id="143" creationId="{C15CB916-B8EF-4DEA-BC97-A40CB58AB505}"/>
          </ac:spMkLst>
        </pc:spChg>
        <pc:spChg chg="mod">
          <ac:chgData name="reza kabir" userId="af3c95a13102d509" providerId="LiveId" clId="{88200EE4-F4B4-49E8-8126-B01E5FCCBE2D}" dt="2020-05-17T10:20:10.139" v="1285" actId="164"/>
          <ac:spMkLst>
            <pc:docMk/>
            <pc:sldMk cId="2304355611" sldId="661"/>
            <ac:spMk id="144" creationId="{78146EBD-EC59-4875-BE53-0EEE1F98E626}"/>
          </ac:spMkLst>
        </pc:spChg>
        <pc:spChg chg="mod">
          <ac:chgData name="reza kabir" userId="af3c95a13102d509" providerId="LiveId" clId="{88200EE4-F4B4-49E8-8126-B01E5FCCBE2D}" dt="2020-05-17T10:20:10.139" v="1285" actId="164"/>
          <ac:spMkLst>
            <pc:docMk/>
            <pc:sldMk cId="2304355611" sldId="661"/>
            <ac:spMk id="145" creationId="{49F4AFB3-24AE-4141-8B02-A78C4A7E31D3}"/>
          </ac:spMkLst>
        </pc:spChg>
        <pc:spChg chg="mod">
          <ac:chgData name="reza kabir" userId="af3c95a13102d509" providerId="LiveId" clId="{88200EE4-F4B4-49E8-8126-B01E5FCCBE2D}" dt="2020-05-17T10:20:10.139" v="1285" actId="164"/>
          <ac:spMkLst>
            <pc:docMk/>
            <pc:sldMk cId="2304355611" sldId="661"/>
            <ac:spMk id="146" creationId="{2A2FABCB-E681-40ED-9188-DD7309AADBAB}"/>
          </ac:spMkLst>
        </pc:spChg>
        <pc:spChg chg="mod">
          <ac:chgData name="reza kabir" userId="af3c95a13102d509" providerId="LiveId" clId="{88200EE4-F4B4-49E8-8126-B01E5FCCBE2D}" dt="2020-05-17T10:20:10.139" v="1285" actId="164"/>
          <ac:spMkLst>
            <pc:docMk/>
            <pc:sldMk cId="2304355611" sldId="661"/>
            <ac:spMk id="147" creationId="{2041F914-C996-4548-B146-AE1985A8964B}"/>
          </ac:spMkLst>
        </pc:spChg>
        <pc:spChg chg="mod">
          <ac:chgData name="reza kabir" userId="af3c95a13102d509" providerId="LiveId" clId="{88200EE4-F4B4-49E8-8126-B01E5FCCBE2D}" dt="2020-05-17T10:20:10.139" v="1285" actId="164"/>
          <ac:spMkLst>
            <pc:docMk/>
            <pc:sldMk cId="2304355611" sldId="661"/>
            <ac:spMk id="148" creationId="{8605A94A-5ABB-4B4A-82A6-9CB40F9F6B93}"/>
          </ac:spMkLst>
        </pc:spChg>
        <pc:spChg chg="mod">
          <ac:chgData name="reza kabir" userId="af3c95a13102d509" providerId="LiveId" clId="{88200EE4-F4B4-49E8-8126-B01E5FCCBE2D}" dt="2020-05-17T10:20:10.139" v="1285" actId="164"/>
          <ac:spMkLst>
            <pc:docMk/>
            <pc:sldMk cId="2304355611" sldId="661"/>
            <ac:spMk id="149" creationId="{EF0A9363-0A72-4D45-8B33-1900C3171487}"/>
          </ac:spMkLst>
        </pc:spChg>
        <pc:spChg chg="mod">
          <ac:chgData name="reza kabir" userId="af3c95a13102d509" providerId="LiveId" clId="{88200EE4-F4B4-49E8-8126-B01E5FCCBE2D}" dt="2020-05-17T10:20:10.139" v="1285" actId="164"/>
          <ac:spMkLst>
            <pc:docMk/>
            <pc:sldMk cId="2304355611" sldId="661"/>
            <ac:spMk id="150" creationId="{37E875E9-3043-4D48-AFA2-C1B87F8A9244}"/>
          </ac:spMkLst>
        </pc:spChg>
        <pc:spChg chg="mod">
          <ac:chgData name="reza kabir" userId="af3c95a13102d509" providerId="LiveId" clId="{88200EE4-F4B4-49E8-8126-B01E5FCCBE2D}" dt="2020-05-17T10:20:10.139" v="1285" actId="164"/>
          <ac:spMkLst>
            <pc:docMk/>
            <pc:sldMk cId="2304355611" sldId="661"/>
            <ac:spMk id="151" creationId="{43B77C60-1EB5-42EF-A39D-81A640B08C85}"/>
          </ac:spMkLst>
        </pc:spChg>
        <pc:spChg chg="mod">
          <ac:chgData name="reza kabir" userId="af3c95a13102d509" providerId="LiveId" clId="{88200EE4-F4B4-49E8-8126-B01E5FCCBE2D}" dt="2020-05-17T10:20:10.139" v="1285" actId="164"/>
          <ac:spMkLst>
            <pc:docMk/>
            <pc:sldMk cId="2304355611" sldId="661"/>
            <ac:spMk id="152" creationId="{66F2E93B-52D1-4C0F-9B41-2B33423906B4}"/>
          </ac:spMkLst>
        </pc:spChg>
        <pc:spChg chg="mod">
          <ac:chgData name="reza kabir" userId="af3c95a13102d509" providerId="LiveId" clId="{88200EE4-F4B4-49E8-8126-B01E5FCCBE2D}" dt="2020-05-17T10:20:10.139" v="1285" actId="164"/>
          <ac:spMkLst>
            <pc:docMk/>
            <pc:sldMk cId="2304355611" sldId="661"/>
            <ac:spMk id="153" creationId="{AC4E6B3B-60F5-4BA0-BE41-F9CE121E8305}"/>
          </ac:spMkLst>
        </pc:spChg>
        <pc:spChg chg="mod">
          <ac:chgData name="reza kabir" userId="af3c95a13102d509" providerId="LiveId" clId="{88200EE4-F4B4-49E8-8126-B01E5FCCBE2D}" dt="2020-05-17T10:20:10.139" v="1285" actId="164"/>
          <ac:spMkLst>
            <pc:docMk/>
            <pc:sldMk cId="2304355611" sldId="661"/>
            <ac:spMk id="154" creationId="{42B339F8-5E50-4F0E-B248-866E4A3C7946}"/>
          </ac:spMkLst>
        </pc:spChg>
        <pc:spChg chg="mod">
          <ac:chgData name="reza kabir" userId="af3c95a13102d509" providerId="LiveId" clId="{88200EE4-F4B4-49E8-8126-B01E5FCCBE2D}" dt="2020-05-17T10:20:10.139" v="1285" actId="164"/>
          <ac:spMkLst>
            <pc:docMk/>
            <pc:sldMk cId="2304355611" sldId="661"/>
            <ac:spMk id="155" creationId="{CDC0CE42-2AA4-481D-A3EC-537F2DBF8EAB}"/>
          </ac:spMkLst>
        </pc:spChg>
        <pc:spChg chg="mod">
          <ac:chgData name="reza kabir" userId="af3c95a13102d509" providerId="LiveId" clId="{88200EE4-F4B4-49E8-8126-B01E5FCCBE2D}" dt="2020-05-17T10:20:10.139" v="1285" actId="164"/>
          <ac:spMkLst>
            <pc:docMk/>
            <pc:sldMk cId="2304355611" sldId="661"/>
            <ac:spMk id="156" creationId="{1240CCD3-3941-45ED-B963-13648828A0BB}"/>
          </ac:spMkLst>
        </pc:spChg>
        <pc:spChg chg="mod">
          <ac:chgData name="reza kabir" userId="af3c95a13102d509" providerId="LiveId" clId="{88200EE4-F4B4-49E8-8126-B01E5FCCBE2D}" dt="2020-05-17T10:20:10.139" v="1285" actId="164"/>
          <ac:spMkLst>
            <pc:docMk/>
            <pc:sldMk cId="2304355611" sldId="661"/>
            <ac:spMk id="157" creationId="{57E82205-34E8-41FA-990E-D29DFB5212CF}"/>
          </ac:spMkLst>
        </pc:spChg>
        <pc:spChg chg="mod">
          <ac:chgData name="reza kabir" userId="af3c95a13102d509" providerId="LiveId" clId="{88200EE4-F4B4-49E8-8126-B01E5FCCBE2D}" dt="2020-05-17T10:20:10.139" v="1285" actId="164"/>
          <ac:spMkLst>
            <pc:docMk/>
            <pc:sldMk cId="2304355611" sldId="661"/>
            <ac:spMk id="158" creationId="{7050020C-36BD-41D7-9678-18AB2C89AAFE}"/>
          </ac:spMkLst>
        </pc:spChg>
        <pc:spChg chg="mod">
          <ac:chgData name="reza kabir" userId="af3c95a13102d509" providerId="LiveId" clId="{88200EE4-F4B4-49E8-8126-B01E5FCCBE2D}" dt="2020-05-17T10:20:10.139" v="1285" actId="164"/>
          <ac:spMkLst>
            <pc:docMk/>
            <pc:sldMk cId="2304355611" sldId="661"/>
            <ac:spMk id="159" creationId="{7C0AA31F-F6A7-4FE0-9464-32AAF425584C}"/>
          </ac:spMkLst>
        </pc:spChg>
        <pc:spChg chg="mod">
          <ac:chgData name="reza kabir" userId="af3c95a13102d509" providerId="LiveId" clId="{88200EE4-F4B4-49E8-8126-B01E5FCCBE2D}" dt="2020-05-17T10:20:10.139" v="1285" actId="164"/>
          <ac:spMkLst>
            <pc:docMk/>
            <pc:sldMk cId="2304355611" sldId="661"/>
            <ac:spMk id="160" creationId="{98BF8430-1848-4DAB-B3E9-B17C9BE4832E}"/>
          </ac:spMkLst>
        </pc:spChg>
        <pc:spChg chg="mod">
          <ac:chgData name="reza kabir" userId="af3c95a13102d509" providerId="LiveId" clId="{88200EE4-F4B4-49E8-8126-B01E5FCCBE2D}" dt="2020-05-17T10:20:10.139" v="1285" actId="164"/>
          <ac:spMkLst>
            <pc:docMk/>
            <pc:sldMk cId="2304355611" sldId="661"/>
            <ac:spMk id="161" creationId="{12618DDC-DF22-4142-9859-558F7BA25444}"/>
          </ac:spMkLst>
        </pc:spChg>
        <pc:spChg chg="mod">
          <ac:chgData name="reza kabir" userId="af3c95a13102d509" providerId="LiveId" clId="{88200EE4-F4B4-49E8-8126-B01E5FCCBE2D}" dt="2020-05-17T10:20:10.139" v="1285" actId="164"/>
          <ac:spMkLst>
            <pc:docMk/>
            <pc:sldMk cId="2304355611" sldId="661"/>
            <ac:spMk id="162" creationId="{AC6F6E22-B6A2-40F0-BF0E-1EE5D4121028}"/>
          </ac:spMkLst>
        </pc:spChg>
        <pc:spChg chg="mod">
          <ac:chgData name="reza kabir" userId="af3c95a13102d509" providerId="LiveId" clId="{88200EE4-F4B4-49E8-8126-B01E5FCCBE2D}" dt="2020-05-17T10:20:10.139" v="1285" actId="164"/>
          <ac:spMkLst>
            <pc:docMk/>
            <pc:sldMk cId="2304355611" sldId="661"/>
            <ac:spMk id="163" creationId="{9A1D6F65-BB43-4EFD-BF89-3C9E557B4740}"/>
          </ac:spMkLst>
        </pc:spChg>
        <pc:spChg chg="mod">
          <ac:chgData name="reza kabir" userId="af3c95a13102d509" providerId="LiveId" clId="{88200EE4-F4B4-49E8-8126-B01E5FCCBE2D}" dt="2020-05-17T10:20:10.139" v="1285" actId="164"/>
          <ac:spMkLst>
            <pc:docMk/>
            <pc:sldMk cId="2304355611" sldId="661"/>
            <ac:spMk id="164" creationId="{E63E3B29-6223-46B0-ADA4-12CFC97559B2}"/>
          </ac:spMkLst>
        </pc:spChg>
        <pc:spChg chg="mod">
          <ac:chgData name="reza kabir" userId="af3c95a13102d509" providerId="LiveId" clId="{88200EE4-F4B4-49E8-8126-B01E5FCCBE2D}" dt="2020-05-17T10:20:10.139" v="1285" actId="164"/>
          <ac:spMkLst>
            <pc:docMk/>
            <pc:sldMk cId="2304355611" sldId="661"/>
            <ac:spMk id="165" creationId="{CB10227C-17A5-43C0-B395-B4E018755778}"/>
          </ac:spMkLst>
        </pc:spChg>
        <pc:spChg chg="mod">
          <ac:chgData name="reza kabir" userId="af3c95a13102d509" providerId="LiveId" clId="{88200EE4-F4B4-49E8-8126-B01E5FCCBE2D}" dt="2020-05-17T10:20:10.139" v="1285" actId="164"/>
          <ac:spMkLst>
            <pc:docMk/>
            <pc:sldMk cId="2304355611" sldId="661"/>
            <ac:spMk id="166" creationId="{BC4FDD16-0790-4740-8256-A8B05F0F38D8}"/>
          </ac:spMkLst>
        </pc:spChg>
        <pc:spChg chg="mod">
          <ac:chgData name="reza kabir" userId="af3c95a13102d509" providerId="LiveId" clId="{88200EE4-F4B4-49E8-8126-B01E5FCCBE2D}" dt="2020-05-17T10:20:10.139" v="1285" actId="164"/>
          <ac:spMkLst>
            <pc:docMk/>
            <pc:sldMk cId="2304355611" sldId="661"/>
            <ac:spMk id="167" creationId="{B64678E7-E4FC-4C7A-8160-0F866B5E26D6}"/>
          </ac:spMkLst>
        </pc:spChg>
        <pc:spChg chg="mod">
          <ac:chgData name="reza kabir" userId="af3c95a13102d509" providerId="LiveId" clId="{88200EE4-F4B4-49E8-8126-B01E5FCCBE2D}" dt="2020-05-17T10:20:10.139" v="1285" actId="164"/>
          <ac:spMkLst>
            <pc:docMk/>
            <pc:sldMk cId="2304355611" sldId="661"/>
            <ac:spMk id="168" creationId="{DF6FFD8E-4FDE-481D-BA53-8667B78B0F6C}"/>
          </ac:spMkLst>
        </pc:spChg>
        <pc:spChg chg="mod">
          <ac:chgData name="reza kabir" userId="af3c95a13102d509" providerId="LiveId" clId="{88200EE4-F4B4-49E8-8126-B01E5FCCBE2D}" dt="2020-05-17T10:20:10.139" v="1285" actId="164"/>
          <ac:spMkLst>
            <pc:docMk/>
            <pc:sldMk cId="2304355611" sldId="661"/>
            <ac:spMk id="169" creationId="{AD54FB4C-F8DE-4DAA-A070-FB4CFA063D0A}"/>
          </ac:spMkLst>
        </pc:spChg>
        <pc:spChg chg="mod">
          <ac:chgData name="reza kabir" userId="af3c95a13102d509" providerId="LiveId" clId="{88200EE4-F4B4-49E8-8126-B01E5FCCBE2D}" dt="2020-05-17T10:20:10.139" v="1285" actId="164"/>
          <ac:spMkLst>
            <pc:docMk/>
            <pc:sldMk cId="2304355611" sldId="661"/>
            <ac:spMk id="170" creationId="{68BAF8A2-0946-4E37-A486-BC4D8B3A51E1}"/>
          </ac:spMkLst>
        </pc:spChg>
        <pc:spChg chg="mod">
          <ac:chgData name="reza kabir" userId="af3c95a13102d509" providerId="LiveId" clId="{88200EE4-F4B4-49E8-8126-B01E5FCCBE2D}" dt="2020-05-17T10:20:10.139" v="1285" actId="164"/>
          <ac:spMkLst>
            <pc:docMk/>
            <pc:sldMk cId="2304355611" sldId="661"/>
            <ac:spMk id="171" creationId="{C1E1FD8E-1E5A-4947-BA11-556DD2BE9924}"/>
          </ac:spMkLst>
        </pc:spChg>
        <pc:spChg chg="mod">
          <ac:chgData name="reza kabir" userId="af3c95a13102d509" providerId="LiveId" clId="{88200EE4-F4B4-49E8-8126-B01E5FCCBE2D}" dt="2020-05-17T10:20:10.139" v="1285" actId="164"/>
          <ac:spMkLst>
            <pc:docMk/>
            <pc:sldMk cId="2304355611" sldId="661"/>
            <ac:spMk id="172" creationId="{9DEA1109-B917-4130-A3AF-6AA0B3CBF9FC}"/>
          </ac:spMkLst>
        </pc:spChg>
        <pc:spChg chg="mod">
          <ac:chgData name="reza kabir" userId="af3c95a13102d509" providerId="LiveId" clId="{88200EE4-F4B4-49E8-8126-B01E5FCCBE2D}" dt="2020-05-17T10:20:10.139" v="1285" actId="164"/>
          <ac:spMkLst>
            <pc:docMk/>
            <pc:sldMk cId="2304355611" sldId="661"/>
            <ac:spMk id="173" creationId="{F2A2363D-05A7-430E-B2C9-960494FC1E41}"/>
          </ac:spMkLst>
        </pc:spChg>
        <pc:spChg chg="mod">
          <ac:chgData name="reza kabir" userId="af3c95a13102d509" providerId="LiveId" clId="{88200EE4-F4B4-49E8-8126-B01E5FCCBE2D}" dt="2020-05-17T10:20:10.139" v="1285" actId="164"/>
          <ac:spMkLst>
            <pc:docMk/>
            <pc:sldMk cId="2304355611" sldId="661"/>
            <ac:spMk id="174" creationId="{2EBCCF58-3D2E-41FE-B556-FE3550CFC856}"/>
          </ac:spMkLst>
        </pc:spChg>
        <pc:spChg chg="mod">
          <ac:chgData name="reza kabir" userId="af3c95a13102d509" providerId="LiveId" clId="{88200EE4-F4B4-49E8-8126-B01E5FCCBE2D}" dt="2020-05-17T10:20:10.139" v="1285" actId="164"/>
          <ac:spMkLst>
            <pc:docMk/>
            <pc:sldMk cId="2304355611" sldId="661"/>
            <ac:spMk id="175" creationId="{99A81EA6-DA89-44FA-9AE9-324FB014108D}"/>
          </ac:spMkLst>
        </pc:spChg>
        <pc:spChg chg="mod">
          <ac:chgData name="reza kabir" userId="af3c95a13102d509" providerId="LiveId" clId="{88200EE4-F4B4-49E8-8126-B01E5FCCBE2D}" dt="2020-05-17T10:20:10.139" v="1285" actId="164"/>
          <ac:spMkLst>
            <pc:docMk/>
            <pc:sldMk cId="2304355611" sldId="661"/>
            <ac:spMk id="176" creationId="{87A99BE2-B1DF-4081-BFB5-03FB649EDBF2}"/>
          </ac:spMkLst>
        </pc:spChg>
        <pc:spChg chg="mod">
          <ac:chgData name="reza kabir" userId="af3c95a13102d509" providerId="LiveId" clId="{88200EE4-F4B4-49E8-8126-B01E5FCCBE2D}" dt="2020-05-17T10:20:10.139" v="1285" actId="164"/>
          <ac:spMkLst>
            <pc:docMk/>
            <pc:sldMk cId="2304355611" sldId="661"/>
            <ac:spMk id="177" creationId="{5782E980-6250-45E3-B934-C4B9D6E7B046}"/>
          </ac:spMkLst>
        </pc:spChg>
        <pc:spChg chg="mod">
          <ac:chgData name="reza kabir" userId="af3c95a13102d509" providerId="LiveId" clId="{88200EE4-F4B4-49E8-8126-B01E5FCCBE2D}" dt="2020-05-17T10:20:10.139" v="1285" actId="164"/>
          <ac:spMkLst>
            <pc:docMk/>
            <pc:sldMk cId="2304355611" sldId="661"/>
            <ac:spMk id="178" creationId="{FF00DAD0-BC94-4CC3-BE48-E942A3316301}"/>
          </ac:spMkLst>
        </pc:spChg>
        <pc:spChg chg="mod">
          <ac:chgData name="reza kabir" userId="af3c95a13102d509" providerId="LiveId" clId="{88200EE4-F4B4-49E8-8126-B01E5FCCBE2D}" dt="2020-05-17T10:20:10.139" v="1285" actId="164"/>
          <ac:spMkLst>
            <pc:docMk/>
            <pc:sldMk cId="2304355611" sldId="661"/>
            <ac:spMk id="179" creationId="{BD278778-E3F7-40BE-B28B-4253F96AC45F}"/>
          </ac:spMkLst>
        </pc:spChg>
        <pc:spChg chg="mod">
          <ac:chgData name="reza kabir" userId="af3c95a13102d509" providerId="LiveId" clId="{88200EE4-F4B4-49E8-8126-B01E5FCCBE2D}" dt="2020-05-17T10:20:10.139" v="1285" actId="164"/>
          <ac:spMkLst>
            <pc:docMk/>
            <pc:sldMk cId="2304355611" sldId="661"/>
            <ac:spMk id="180" creationId="{119598E4-DAF0-4895-AC1C-234F016CD137}"/>
          </ac:spMkLst>
        </pc:spChg>
        <pc:spChg chg="mod">
          <ac:chgData name="reza kabir" userId="af3c95a13102d509" providerId="LiveId" clId="{88200EE4-F4B4-49E8-8126-B01E5FCCBE2D}" dt="2020-05-17T10:20:10.139" v="1285" actId="164"/>
          <ac:spMkLst>
            <pc:docMk/>
            <pc:sldMk cId="2304355611" sldId="661"/>
            <ac:spMk id="181" creationId="{38983EBA-37A6-4833-8C24-C2E36579AB61}"/>
          </ac:spMkLst>
        </pc:spChg>
        <pc:spChg chg="mod">
          <ac:chgData name="reza kabir" userId="af3c95a13102d509" providerId="LiveId" clId="{88200EE4-F4B4-49E8-8126-B01E5FCCBE2D}" dt="2020-05-17T10:20:10.139" v="1285" actId="164"/>
          <ac:spMkLst>
            <pc:docMk/>
            <pc:sldMk cId="2304355611" sldId="661"/>
            <ac:spMk id="182" creationId="{699F4822-2F21-4EE7-998C-768495F90DE4}"/>
          </ac:spMkLst>
        </pc:spChg>
        <pc:spChg chg="mod">
          <ac:chgData name="reza kabir" userId="af3c95a13102d509" providerId="LiveId" clId="{88200EE4-F4B4-49E8-8126-B01E5FCCBE2D}" dt="2020-05-17T10:20:10.139" v="1285" actId="164"/>
          <ac:spMkLst>
            <pc:docMk/>
            <pc:sldMk cId="2304355611" sldId="661"/>
            <ac:spMk id="183" creationId="{D0FE9304-465A-4BE6-8E37-5FDD13E42044}"/>
          </ac:spMkLst>
        </pc:spChg>
        <pc:spChg chg="mod">
          <ac:chgData name="reza kabir" userId="af3c95a13102d509" providerId="LiveId" clId="{88200EE4-F4B4-49E8-8126-B01E5FCCBE2D}" dt="2020-05-17T10:20:10.139" v="1285" actId="164"/>
          <ac:spMkLst>
            <pc:docMk/>
            <pc:sldMk cId="2304355611" sldId="661"/>
            <ac:spMk id="184" creationId="{7DB263E5-831C-426B-9D90-A7A395F9312D}"/>
          </ac:spMkLst>
        </pc:spChg>
        <pc:spChg chg="mod">
          <ac:chgData name="reza kabir" userId="af3c95a13102d509" providerId="LiveId" clId="{88200EE4-F4B4-49E8-8126-B01E5FCCBE2D}" dt="2020-05-17T10:20:10.139" v="1285" actId="164"/>
          <ac:spMkLst>
            <pc:docMk/>
            <pc:sldMk cId="2304355611" sldId="661"/>
            <ac:spMk id="185" creationId="{8C0C338F-D022-4B6E-B1A3-4C7D6CDF7E88}"/>
          </ac:spMkLst>
        </pc:spChg>
        <pc:spChg chg="mod">
          <ac:chgData name="reza kabir" userId="af3c95a13102d509" providerId="LiveId" clId="{88200EE4-F4B4-49E8-8126-B01E5FCCBE2D}" dt="2020-05-17T10:20:10.139" v="1285" actId="164"/>
          <ac:spMkLst>
            <pc:docMk/>
            <pc:sldMk cId="2304355611" sldId="661"/>
            <ac:spMk id="186" creationId="{B8EF3F88-C7FC-49DC-9318-19485CFAA794}"/>
          </ac:spMkLst>
        </pc:spChg>
        <pc:spChg chg="mod">
          <ac:chgData name="reza kabir" userId="af3c95a13102d509" providerId="LiveId" clId="{88200EE4-F4B4-49E8-8126-B01E5FCCBE2D}" dt="2020-05-17T10:20:10.139" v="1285" actId="164"/>
          <ac:spMkLst>
            <pc:docMk/>
            <pc:sldMk cId="2304355611" sldId="661"/>
            <ac:spMk id="187" creationId="{B333AD8B-62C2-4D0D-863C-28ACF0746A85}"/>
          </ac:spMkLst>
        </pc:spChg>
        <pc:spChg chg="mod">
          <ac:chgData name="reza kabir" userId="af3c95a13102d509" providerId="LiveId" clId="{88200EE4-F4B4-49E8-8126-B01E5FCCBE2D}" dt="2020-05-17T10:20:10.139" v="1285" actId="164"/>
          <ac:spMkLst>
            <pc:docMk/>
            <pc:sldMk cId="2304355611" sldId="661"/>
            <ac:spMk id="188" creationId="{29ABE000-BC21-491F-AE4A-917CE4A2C40C}"/>
          </ac:spMkLst>
        </pc:spChg>
        <pc:spChg chg="mod">
          <ac:chgData name="reza kabir" userId="af3c95a13102d509" providerId="LiveId" clId="{88200EE4-F4B4-49E8-8126-B01E5FCCBE2D}" dt="2020-05-17T10:20:10.139" v="1285" actId="164"/>
          <ac:spMkLst>
            <pc:docMk/>
            <pc:sldMk cId="2304355611" sldId="661"/>
            <ac:spMk id="189" creationId="{3E9B1011-8775-4579-B943-264E0DBEBE84}"/>
          </ac:spMkLst>
        </pc:spChg>
        <pc:spChg chg="mod">
          <ac:chgData name="reza kabir" userId="af3c95a13102d509" providerId="LiveId" clId="{88200EE4-F4B4-49E8-8126-B01E5FCCBE2D}" dt="2020-05-17T10:20:10.139" v="1285" actId="164"/>
          <ac:spMkLst>
            <pc:docMk/>
            <pc:sldMk cId="2304355611" sldId="661"/>
            <ac:spMk id="190" creationId="{EC1AB34E-FE62-425B-B61D-8EBEF84B6E6A}"/>
          </ac:spMkLst>
        </pc:spChg>
        <pc:spChg chg="mod">
          <ac:chgData name="reza kabir" userId="af3c95a13102d509" providerId="LiveId" clId="{88200EE4-F4B4-49E8-8126-B01E5FCCBE2D}" dt="2020-05-17T10:20:10.139" v="1285" actId="164"/>
          <ac:spMkLst>
            <pc:docMk/>
            <pc:sldMk cId="2304355611" sldId="661"/>
            <ac:spMk id="191" creationId="{858522F4-398B-4E05-85EF-BD83EA9621C1}"/>
          </ac:spMkLst>
        </pc:spChg>
        <pc:spChg chg="mod">
          <ac:chgData name="reza kabir" userId="af3c95a13102d509" providerId="LiveId" clId="{88200EE4-F4B4-49E8-8126-B01E5FCCBE2D}" dt="2020-05-17T10:20:10.139" v="1285" actId="164"/>
          <ac:spMkLst>
            <pc:docMk/>
            <pc:sldMk cId="2304355611" sldId="661"/>
            <ac:spMk id="192" creationId="{3AA0DBC3-2253-47BC-B865-20BE27A6F0E3}"/>
          </ac:spMkLst>
        </pc:spChg>
        <pc:spChg chg="mod">
          <ac:chgData name="reza kabir" userId="af3c95a13102d509" providerId="LiveId" clId="{88200EE4-F4B4-49E8-8126-B01E5FCCBE2D}" dt="2020-05-17T10:20:10.139" v="1285" actId="164"/>
          <ac:spMkLst>
            <pc:docMk/>
            <pc:sldMk cId="2304355611" sldId="661"/>
            <ac:spMk id="193" creationId="{6186DE8C-7DBB-4DDC-AE2C-DC92BB695F27}"/>
          </ac:spMkLst>
        </pc:spChg>
        <pc:spChg chg="mod">
          <ac:chgData name="reza kabir" userId="af3c95a13102d509" providerId="LiveId" clId="{88200EE4-F4B4-49E8-8126-B01E5FCCBE2D}" dt="2020-05-17T10:20:10.139" v="1285" actId="164"/>
          <ac:spMkLst>
            <pc:docMk/>
            <pc:sldMk cId="2304355611" sldId="661"/>
            <ac:spMk id="194" creationId="{4AB58669-0C9B-4631-AF55-A5966C442FF6}"/>
          </ac:spMkLst>
        </pc:spChg>
        <pc:spChg chg="mod">
          <ac:chgData name="reza kabir" userId="af3c95a13102d509" providerId="LiveId" clId="{88200EE4-F4B4-49E8-8126-B01E5FCCBE2D}" dt="2020-05-17T10:20:10.139" v="1285" actId="164"/>
          <ac:spMkLst>
            <pc:docMk/>
            <pc:sldMk cId="2304355611" sldId="661"/>
            <ac:spMk id="195" creationId="{6B2917EB-6CD0-438E-849A-2C9DE50F54EC}"/>
          </ac:spMkLst>
        </pc:spChg>
        <pc:spChg chg="mod">
          <ac:chgData name="reza kabir" userId="af3c95a13102d509" providerId="LiveId" clId="{88200EE4-F4B4-49E8-8126-B01E5FCCBE2D}" dt="2020-05-17T10:20:10.139" v="1285" actId="164"/>
          <ac:spMkLst>
            <pc:docMk/>
            <pc:sldMk cId="2304355611" sldId="661"/>
            <ac:spMk id="196" creationId="{0D7384D9-5C32-49F8-9047-A9EB34EB4E15}"/>
          </ac:spMkLst>
        </pc:spChg>
        <pc:spChg chg="mod">
          <ac:chgData name="reza kabir" userId="af3c95a13102d509" providerId="LiveId" clId="{88200EE4-F4B4-49E8-8126-B01E5FCCBE2D}" dt="2020-05-17T10:20:10.139" v="1285" actId="164"/>
          <ac:spMkLst>
            <pc:docMk/>
            <pc:sldMk cId="2304355611" sldId="661"/>
            <ac:spMk id="197" creationId="{F7DFF3A4-4D62-4A86-A871-69F55A6FF034}"/>
          </ac:spMkLst>
        </pc:spChg>
        <pc:spChg chg="mod">
          <ac:chgData name="reza kabir" userId="af3c95a13102d509" providerId="LiveId" clId="{88200EE4-F4B4-49E8-8126-B01E5FCCBE2D}" dt="2020-05-17T10:20:10.139" v="1285" actId="164"/>
          <ac:spMkLst>
            <pc:docMk/>
            <pc:sldMk cId="2304355611" sldId="661"/>
            <ac:spMk id="198" creationId="{4D616EBA-1BDE-4E60-B1A4-5FAD9F617F8D}"/>
          </ac:spMkLst>
        </pc:spChg>
        <pc:spChg chg="mod">
          <ac:chgData name="reza kabir" userId="af3c95a13102d509" providerId="LiveId" clId="{88200EE4-F4B4-49E8-8126-B01E5FCCBE2D}" dt="2020-05-17T10:20:10.139" v="1285" actId="164"/>
          <ac:spMkLst>
            <pc:docMk/>
            <pc:sldMk cId="2304355611" sldId="661"/>
            <ac:spMk id="199" creationId="{AAAC4B41-6D7D-4015-9F1A-13323AA06723}"/>
          </ac:spMkLst>
        </pc:spChg>
        <pc:spChg chg="mod">
          <ac:chgData name="reza kabir" userId="af3c95a13102d509" providerId="LiveId" clId="{88200EE4-F4B4-49E8-8126-B01E5FCCBE2D}" dt="2020-05-17T10:20:10.139" v="1285" actId="164"/>
          <ac:spMkLst>
            <pc:docMk/>
            <pc:sldMk cId="2304355611" sldId="661"/>
            <ac:spMk id="200" creationId="{7E0A35B9-9C3F-4FF0-9235-A0B62AE5F632}"/>
          </ac:spMkLst>
        </pc:spChg>
        <pc:spChg chg="mod">
          <ac:chgData name="reza kabir" userId="af3c95a13102d509" providerId="LiveId" clId="{88200EE4-F4B4-49E8-8126-B01E5FCCBE2D}" dt="2020-05-17T10:20:10.139" v="1285" actId="164"/>
          <ac:spMkLst>
            <pc:docMk/>
            <pc:sldMk cId="2304355611" sldId="661"/>
            <ac:spMk id="201" creationId="{B98E8E0F-A3C9-4731-9B8E-EEDA0C826DB2}"/>
          </ac:spMkLst>
        </pc:spChg>
        <pc:spChg chg="mod">
          <ac:chgData name="reza kabir" userId="af3c95a13102d509" providerId="LiveId" clId="{88200EE4-F4B4-49E8-8126-B01E5FCCBE2D}" dt="2020-05-17T10:20:10.139" v="1285" actId="164"/>
          <ac:spMkLst>
            <pc:docMk/>
            <pc:sldMk cId="2304355611" sldId="661"/>
            <ac:spMk id="202" creationId="{E6E8DF1F-A19D-44A0-A880-3EFE4EAB4D7E}"/>
          </ac:spMkLst>
        </pc:spChg>
        <pc:spChg chg="mod">
          <ac:chgData name="reza kabir" userId="af3c95a13102d509" providerId="LiveId" clId="{88200EE4-F4B4-49E8-8126-B01E5FCCBE2D}" dt="2020-05-17T10:20:10.139" v="1285" actId="164"/>
          <ac:spMkLst>
            <pc:docMk/>
            <pc:sldMk cId="2304355611" sldId="661"/>
            <ac:spMk id="203" creationId="{904D08A8-9D50-4538-9F2F-18B80A8182E9}"/>
          </ac:spMkLst>
        </pc:spChg>
        <pc:spChg chg="mod">
          <ac:chgData name="reza kabir" userId="af3c95a13102d509" providerId="LiveId" clId="{88200EE4-F4B4-49E8-8126-B01E5FCCBE2D}" dt="2020-05-17T10:20:10.139" v="1285" actId="164"/>
          <ac:spMkLst>
            <pc:docMk/>
            <pc:sldMk cId="2304355611" sldId="661"/>
            <ac:spMk id="204" creationId="{2975DA58-E7B0-443E-8FF6-FC385FFC17D3}"/>
          </ac:spMkLst>
        </pc:spChg>
        <pc:spChg chg="mod">
          <ac:chgData name="reza kabir" userId="af3c95a13102d509" providerId="LiveId" clId="{88200EE4-F4B4-49E8-8126-B01E5FCCBE2D}" dt="2020-05-17T10:20:10.139" v="1285" actId="164"/>
          <ac:spMkLst>
            <pc:docMk/>
            <pc:sldMk cId="2304355611" sldId="661"/>
            <ac:spMk id="205" creationId="{0788609E-A46D-438A-9513-0878288891E4}"/>
          </ac:spMkLst>
        </pc:spChg>
        <pc:spChg chg="mod">
          <ac:chgData name="reza kabir" userId="af3c95a13102d509" providerId="LiveId" clId="{88200EE4-F4B4-49E8-8126-B01E5FCCBE2D}" dt="2020-05-17T10:20:10.139" v="1285" actId="164"/>
          <ac:spMkLst>
            <pc:docMk/>
            <pc:sldMk cId="2304355611" sldId="661"/>
            <ac:spMk id="206" creationId="{7F90A6CC-A2FC-434B-B734-9F9775903B2D}"/>
          </ac:spMkLst>
        </pc:spChg>
        <pc:spChg chg="mod">
          <ac:chgData name="reza kabir" userId="af3c95a13102d509" providerId="LiveId" clId="{88200EE4-F4B4-49E8-8126-B01E5FCCBE2D}" dt="2020-05-17T10:20:10.139" v="1285" actId="164"/>
          <ac:spMkLst>
            <pc:docMk/>
            <pc:sldMk cId="2304355611" sldId="661"/>
            <ac:spMk id="207" creationId="{0164A226-7E4F-479D-A271-A1676CDDCDBC}"/>
          </ac:spMkLst>
        </pc:spChg>
        <pc:spChg chg="mod">
          <ac:chgData name="reza kabir" userId="af3c95a13102d509" providerId="LiveId" clId="{88200EE4-F4B4-49E8-8126-B01E5FCCBE2D}" dt="2020-05-17T10:20:10.139" v="1285" actId="164"/>
          <ac:spMkLst>
            <pc:docMk/>
            <pc:sldMk cId="2304355611" sldId="661"/>
            <ac:spMk id="208" creationId="{9FC9AAB5-C43B-49E2-80AF-5FE051959A0D}"/>
          </ac:spMkLst>
        </pc:spChg>
        <pc:spChg chg="mod">
          <ac:chgData name="reza kabir" userId="af3c95a13102d509" providerId="LiveId" clId="{88200EE4-F4B4-49E8-8126-B01E5FCCBE2D}" dt="2020-05-17T10:20:10.139" v="1285" actId="164"/>
          <ac:spMkLst>
            <pc:docMk/>
            <pc:sldMk cId="2304355611" sldId="661"/>
            <ac:spMk id="209" creationId="{3E732A45-CA43-4EAC-A243-34780C3234B9}"/>
          </ac:spMkLst>
        </pc:spChg>
        <pc:spChg chg="mod">
          <ac:chgData name="reza kabir" userId="af3c95a13102d509" providerId="LiveId" clId="{88200EE4-F4B4-49E8-8126-B01E5FCCBE2D}" dt="2020-05-17T10:20:10.139" v="1285" actId="164"/>
          <ac:spMkLst>
            <pc:docMk/>
            <pc:sldMk cId="2304355611" sldId="661"/>
            <ac:spMk id="210" creationId="{6694163B-0984-464C-B22E-A739820B940A}"/>
          </ac:spMkLst>
        </pc:spChg>
        <pc:spChg chg="mod">
          <ac:chgData name="reza kabir" userId="af3c95a13102d509" providerId="LiveId" clId="{88200EE4-F4B4-49E8-8126-B01E5FCCBE2D}" dt="2020-05-17T10:20:10.139" v="1285" actId="164"/>
          <ac:spMkLst>
            <pc:docMk/>
            <pc:sldMk cId="2304355611" sldId="661"/>
            <ac:spMk id="211" creationId="{577C23CC-DCE4-4AE1-AF79-A2DB047ACAAF}"/>
          </ac:spMkLst>
        </pc:spChg>
        <pc:spChg chg="mod">
          <ac:chgData name="reza kabir" userId="af3c95a13102d509" providerId="LiveId" clId="{88200EE4-F4B4-49E8-8126-B01E5FCCBE2D}" dt="2020-05-17T10:20:10.139" v="1285" actId="164"/>
          <ac:spMkLst>
            <pc:docMk/>
            <pc:sldMk cId="2304355611" sldId="661"/>
            <ac:spMk id="212" creationId="{BE7BC7C0-CBA4-49E4-A46F-8B557871E6F2}"/>
          </ac:spMkLst>
        </pc:spChg>
        <pc:spChg chg="mod">
          <ac:chgData name="reza kabir" userId="af3c95a13102d509" providerId="LiveId" clId="{88200EE4-F4B4-49E8-8126-B01E5FCCBE2D}" dt="2020-05-17T10:20:10.139" v="1285" actId="164"/>
          <ac:spMkLst>
            <pc:docMk/>
            <pc:sldMk cId="2304355611" sldId="661"/>
            <ac:spMk id="213" creationId="{6BCA1647-633C-47AC-BADD-727C3FD544FD}"/>
          </ac:spMkLst>
        </pc:spChg>
        <pc:spChg chg="mod">
          <ac:chgData name="reza kabir" userId="af3c95a13102d509" providerId="LiveId" clId="{88200EE4-F4B4-49E8-8126-B01E5FCCBE2D}" dt="2020-05-17T10:20:10.139" v="1285" actId="164"/>
          <ac:spMkLst>
            <pc:docMk/>
            <pc:sldMk cId="2304355611" sldId="661"/>
            <ac:spMk id="214" creationId="{D36B9F40-05DB-4550-A342-B3F3276286E2}"/>
          </ac:spMkLst>
        </pc:spChg>
        <pc:spChg chg="mod">
          <ac:chgData name="reza kabir" userId="af3c95a13102d509" providerId="LiveId" clId="{88200EE4-F4B4-49E8-8126-B01E5FCCBE2D}" dt="2020-05-17T10:20:10.139" v="1285" actId="164"/>
          <ac:spMkLst>
            <pc:docMk/>
            <pc:sldMk cId="2304355611" sldId="661"/>
            <ac:spMk id="215" creationId="{F9232AA3-654F-40AE-A264-5710E386362F}"/>
          </ac:spMkLst>
        </pc:spChg>
        <pc:spChg chg="mod">
          <ac:chgData name="reza kabir" userId="af3c95a13102d509" providerId="LiveId" clId="{88200EE4-F4B4-49E8-8126-B01E5FCCBE2D}" dt="2020-05-17T10:20:10.139" v="1285" actId="164"/>
          <ac:spMkLst>
            <pc:docMk/>
            <pc:sldMk cId="2304355611" sldId="661"/>
            <ac:spMk id="216" creationId="{2C26B2ED-1874-4E45-803C-1CF7A7BF16ED}"/>
          </ac:spMkLst>
        </pc:spChg>
        <pc:spChg chg="mod">
          <ac:chgData name="reza kabir" userId="af3c95a13102d509" providerId="LiveId" clId="{88200EE4-F4B4-49E8-8126-B01E5FCCBE2D}" dt="2020-05-17T10:20:10.139" v="1285" actId="164"/>
          <ac:spMkLst>
            <pc:docMk/>
            <pc:sldMk cId="2304355611" sldId="661"/>
            <ac:spMk id="217" creationId="{AC18B583-7A8D-4CC2-B364-82F464F4F3E3}"/>
          </ac:spMkLst>
        </pc:spChg>
        <pc:spChg chg="mod">
          <ac:chgData name="reza kabir" userId="af3c95a13102d509" providerId="LiveId" clId="{88200EE4-F4B4-49E8-8126-B01E5FCCBE2D}" dt="2020-05-17T10:20:10.139" v="1285" actId="164"/>
          <ac:spMkLst>
            <pc:docMk/>
            <pc:sldMk cId="2304355611" sldId="661"/>
            <ac:spMk id="218" creationId="{639E161A-69B7-4E68-AB74-BFA2169B1447}"/>
          </ac:spMkLst>
        </pc:spChg>
        <pc:spChg chg="mod">
          <ac:chgData name="reza kabir" userId="af3c95a13102d509" providerId="LiveId" clId="{88200EE4-F4B4-49E8-8126-B01E5FCCBE2D}" dt="2020-05-17T10:20:10.139" v="1285" actId="164"/>
          <ac:spMkLst>
            <pc:docMk/>
            <pc:sldMk cId="2304355611" sldId="661"/>
            <ac:spMk id="219" creationId="{0CD9FE0D-7BF4-4328-AAFA-F740A8B218D7}"/>
          </ac:spMkLst>
        </pc:spChg>
        <pc:spChg chg="mod">
          <ac:chgData name="reza kabir" userId="af3c95a13102d509" providerId="LiveId" clId="{88200EE4-F4B4-49E8-8126-B01E5FCCBE2D}" dt="2020-05-17T10:20:10.139" v="1285" actId="164"/>
          <ac:spMkLst>
            <pc:docMk/>
            <pc:sldMk cId="2304355611" sldId="661"/>
            <ac:spMk id="220" creationId="{87A6D82B-69E4-48E2-B991-EB0EC0E48015}"/>
          </ac:spMkLst>
        </pc:spChg>
        <pc:spChg chg="mod">
          <ac:chgData name="reza kabir" userId="af3c95a13102d509" providerId="LiveId" clId="{88200EE4-F4B4-49E8-8126-B01E5FCCBE2D}" dt="2020-05-17T10:20:10.139" v="1285" actId="164"/>
          <ac:spMkLst>
            <pc:docMk/>
            <pc:sldMk cId="2304355611" sldId="661"/>
            <ac:spMk id="221" creationId="{0AAB327C-1A7A-424E-B21A-7E2AAA620A9B}"/>
          </ac:spMkLst>
        </pc:spChg>
        <pc:spChg chg="mod">
          <ac:chgData name="reza kabir" userId="af3c95a13102d509" providerId="LiveId" clId="{88200EE4-F4B4-49E8-8126-B01E5FCCBE2D}" dt="2020-05-17T10:20:10.139" v="1285" actId="164"/>
          <ac:spMkLst>
            <pc:docMk/>
            <pc:sldMk cId="2304355611" sldId="661"/>
            <ac:spMk id="222" creationId="{997ECECF-A4C5-42A1-9D27-EA0A2B03528F}"/>
          </ac:spMkLst>
        </pc:spChg>
        <pc:spChg chg="mod">
          <ac:chgData name="reza kabir" userId="af3c95a13102d509" providerId="LiveId" clId="{88200EE4-F4B4-49E8-8126-B01E5FCCBE2D}" dt="2020-05-17T10:20:10.139" v="1285" actId="164"/>
          <ac:spMkLst>
            <pc:docMk/>
            <pc:sldMk cId="2304355611" sldId="661"/>
            <ac:spMk id="223" creationId="{DA60811E-E16A-4BAB-8984-D666E7E83005}"/>
          </ac:spMkLst>
        </pc:spChg>
        <pc:spChg chg="mod">
          <ac:chgData name="reza kabir" userId="af3c95a13102d509" providerId="LiveId" clId="{88200EE4-F4B4-49E8-8126-B01E5FCCBE2D}" dt="2020-05-17T10:20:10.139" v="1285" actId="164"/>
          <ac:spMkLst>
            <pc:docMk/>
            <pc:sldMk cId="2304355611" sldId="661"/>
            <ac:spMk id="224" creationId="{B08314A9-AFC3-4230-9F74-CD48D6B814CC}"/>
          </ac:spMkLst>
        </pc:spChg>
        <pc:spChg chg="mod">
          <ac:chgData name="reza kabir" userId="af3c95a13102d509" providerId="LiveId" clId="{88200EE4-F4B4-49E8-8126-B01E5FCCBE2D}" dt="2020-05-17T10:20:10.139" v="1285" actId="164"/>
          <ac:spMkLst>
            <pc:docMk/>
            <pc:sldMk cId="2304355611" sldId="661"/>
            <ac:spMk id="225" creationId="{32FB7E1A-5120-4252-BF9B-CABC094C0C8E}"/>
          </ac:spMkLst>
        </pc:spChg>
        <pc:spChg chg="mod">
          <ac:chgData name="reza kabir" userId="af3c95a13102d509" providerId="LiveId" clId="{88200EE4-F4B4-49E8-8126-B01E5FCCBE2D}" dt="2020-05-17T10:20:10.139" v="1285" actId="164"/>
          <ac:spMkLst>
            <pc:docMk/>
            <pc:sldMk cId="2304355611" sldId="661"/>
            <ac:spMk id="226" creationId="{C920BBF9-F0E4-4CC2-B7B4-55FE3105BB1F}"/>
          </ac:spMkLst>
        </pc:spChg>
        <pc:spChg chg="mod">
          <ac:chgData name="reza kabir" userId="af3c95a13102d509" providerId="LiveId" clId="{88200EE4-F4B4-49E8-8126-B01E5FCCBE2D}" dt="2020-05-17T10:20:10.139" v="1285" actId="164"/>
          <ac:spMkLst>
            <pc:docMk/>
            <pc:sldMk cId="2304355611" sldId="661"/>
            <ac:spMk id="227" creationId="{8A4AF856-6C43-4AB4-A3BF-5D9CE720DB1A}"/>
          </ac:spMkLst>
        </pc:spChg>
        <pc:spChg chg="mod">
          <ac:chgData name="reza kabir" userId="af3c95a13102d509" providerId="LiveId" clId="{88200EE4-F4B4-49E8-8126-B01E5FCCBE2D}" dt="2020-05-17T10:20:10.139" v="1285" actId="164"/>
          <ac:spMkLst>
            <pc:docMk/>
            <pc:sldMk cId="2304355611" sldId="661"/>
            <ac:spMk id="228" creationId="{CC44840B-B290-4E7A-91B5-1232E9437CC4}"/>
          </ac:spMkLst>
        </pc:spChg>
        <pc:spChg chg="mod">
          <ac:chgData name="reza kabir" userId="af3c95a13102d509" providerId="LiveId" clId="{88200EE4-F4B4-49E8-8126-B01E5FCCBE2D}" dt="2020-05-17T10:20:10.139" v="1285" actId="164"/>
          <ac:spMkLst>
            <pc:docMk/>
            <pc:sldMk cId="2304355611" sldId="661"/>
            <ac:spMk id="229" creationId="{2044E49F-D1E6-46C4-825E-67FC8A2D2079}"/>
          </ac:spMkLst>
        </pc:spChg>
        <pc:spChg chg="mod">
          <ac:chgData name="reza kabir" userId="af3c95a13102d509" providerId="LiveId" clId="{88200EE4-F4B4-49E8-8126-B01E5FCCBE2D}" dt="2020-05-17T10:20:10.139" v="1285" actId="164"/>
          <ac:spMkLst>
            <pc:docMk/>
            <pc:sldMk cId="2304355611" sldId="661"/>
            <ac:spMk id="230" creationId="{AFE1E903-AD8C-45F6-8EEF-9F1072E20390}"/>
          </ac:spMkLst>
        </pc:spChg>
        <pc:spChg chg="mod">
          <ac:chgData name="reza kabir" userId="af3c95a13102d509" providerId="LiveId" clId="{88200EE4-F4B4-49E8-8126-B01E5FCCBE2D}" dt="2020-05-17T10:20:10.139" v="1285" actId="164"/>
          <ac:spMkLst>
            <pc:docMk/>
            <pc:sldMk cId="2304355611" sldId="661"/>
            <ac:spMk id="231" creationId="{CA27E2E4-9803-4E49-ADA5-E4D12B911EB7}"/>
          </ac:spMkLst>
        </pc:spChg>
        <pc:spChg chg="mod">
          <ac:chgData name="reza kabir" userId="af3c95a13102d509" providerId="LiveId" clId="{88200EE4-F4B4-49E8-8126-B01E5FCCBE2D}" dt="2020-05-17T10:20:10.139" v="1285" actId="164"/>
          <ac:spMkLst>
            <pc:docMk/>
            <pc:sldMk cId="2304355611" sldId="661"/>
            <ac:spMk id="232" creationId="{3611639A-CFB5-4224-84D0-2BA12D78FC68}"/>
          </ac:spMkLst>
        </pc:spChg>
        <pc:spChg chg="mod">
          <ac:chgData name="reza kabir" userId="af3c95a13102d509" providerId="LiveId" clId="{88200EE4-F4B4-49E8-8126-B01E5FCCBE2D}" dt="2020-05-17T10:20:10.139" v="1285" actId="164"/>
          <ac:spMkLst>
            <pc:docMk/>
            <pc:sldMk cId="2304355611" sldId="661"/>
            <ac:spMk id="233" creationId="{8A6619AB-679B-4FEC-8E56-C90AF8469EBA}"/>
          </ac:spMkLst>
        </pc:spChg>
        <pc:spChg chg="mod">
          <ac:chgData name="reza kabir" userId="af3c95a13102d509" providerId="LiveId" clId="{88200EE4-F4B4-49E8-8126-B01E5FCCBE2D}" dt="2020-05-17T10:20:10.139" v="1285" actId="164"/>
          <ac:spMkLst>
            <pc:docMk/>
            <pc:sldMk cId="2304355611" sldId="661"/>
            <ac:spMk id="234" creationId="{9AA2F1C8-D13F-4418-9621-51E0E36B4D7B}"/>
          </ac:spMkLst>
        </pc:spChg>
        <pc:spChg chg="mod">
          <ac:chgData name="reza kabir" userId="af3c95a13102d509" providerId="LiveId" clId="{88200EE4-F4B4-49E8-8126-B01E5FCCBE2D}" dt="2020-05-17T10:20:10.139" v="1285" actId="164"/>
          <ac:spMkLst>
            <pc:docMk/>
            <pc:sldMk cId="2304355611" sldId="661"/>
            <ac:spMk id="235" creationId="{C265C72D-CF1A-4941-87C5-974CBEA65AB8}"/>
          </ac:spMkLst>
        </pc:spChg>
        <pc:spChg chg="mod">
          <ac:chgData name="reza kabir" userId="af3c95a13102d509" providerId="LiveId" clId="{88200EE4-F4B4-49E8-8126-B01E5FCCBE2D}" dt="2020-05-17T10:20:10.139" v="1285" actId="164"/>
          <ac:spMkLst>
            <pc:docMk/>
            <pc:sldMk cId="2304355611" sldId="661"/>
            <ac:spMk id="236" creationId="{07B256B8-A4BA-4195-8A80-937703C8E1A3}"/>
          </ac:spMkLst>
        </pc:spChg>
        <pc:spChg chg="mod">
          <ac:chgData name="reza kabir" userId="af3c95a13102d509" providerId="LiveId" clId="{88200EE4-F4B4-49E8-8126-B01E5FCCBE2D}" dt="2020-05-17T10:20:10.139" v="1285" actId="164"/>
          <ac:spMkLst>
            <pc:docMk/>
            <pc:sldMk cId="2304355611" sldId="661"/>
            <ac:spMk id="237" creationId="{EEC76787-3E52-458D-AD41-03151734E69C}"/>
          </ac:spMkLst>
        </pc:spChg>
        <pc:spChg chg="mod">
          <ac:chgData name="reza kabir" userId="af3c95a13102d509" providerId="LiveId" clId="{88200EE4-F4B4-49E8-8126-B01E5FCCBE2D}" dt="2020-05-17T10:20:10.139" v="1285" actId="164"/>
          <ac:spMkLst>
            <pc:docMk/>
            <pc:sldMk cId="2304355611" sldId="661"/>
            <ac:spMk id="238" creationId="{918722D5-06C6-4718-B9FF-94E0C12B2934}"/>
          </ac:spMkLst>
        </pc:spChg>
        <pc:spChg chg="mod">
          <ac:chgData name="reza kabir" userId="af3c95a13102d509" providerId="LiveId" clId="{88200EE4-F4B4-49E8-8126-B01E5FCCBE2D}" dt="2020-05-17T10:20:10.139" v="1285" actId="164"/>
          <ac:spMkLst>
            <pc:docMk/>
            <pc:sldMk cId="2304355611" sldId="661"/>
            <ac:spMk id="239" creationId="{3549BDB2-E57B-4F0A-B222-F412A788C7E6}"/>
          </ac:spMkLst>
        </pc:spChg>
        <pc:spChg chg="mod">
          <ac:chgData name="reza kabir" userId="af3c95a13102d509" providerId="LiveId" clId="{88200EE4-F4B4-49E8-8126-B01E5FCCBE2D}" dt="2020-05-17T10:20:10.139" v="1285" actId="164"/>
          <ac:spMkLst>
            <pc:docMk/>
            <pc:sldMk cId="2304355611" sldId="661"/>
            <ac:spMk id="240" creationId="{9B62743A-EAEA-48FF-BB0A-519709959F1A}"/>
          </ac:spMkLst>
        </pc:spChg>
        <pc:spChg chg="mod">
          <ac:chgData name="reza kabir" userId="af3c95a13102d509" providerId="LiveId" clId="{88200EE4-F4B4-49E8-8126-B01E5FCCBE2D}" dt="2020-05-17T10:20:10.139" v="1285" actId="164"/>
          <ac:spMkLst>
            <pc:docMk/>
            <pc:sldMk cId="2304355611" sldId="661"/>
            <ac:spMk id="241" creationId="{81E57A6F-45AC-4F9E-B22C-71967E3CD958}"/>
          </ac:spMkLst>
        </pc:spChg>
        <pc:spChg chg="mod">
          <ac:chgData name="reza kabir" userId="af3c95a13102d509" providerId="LiveId" clId="{88200EE4-F4B4-49E8-8126-B01E5FCCBE2D}" dt="2020-05-17T10:20:10.139" v="1285" actId="164"/>
          <ac:spMkLst>
            <pc:docMk/>
            <pc:sldMk cId="2304355611" sldId="661"/>
            <ac:spMk id="242" creationId="{AF934F7E-1563-4A25-B732-281304D428DD}"/>
          </ac:spMkLst>
        </pc:spChg>
        <pc:spChg chg="mod">
          <ac:chgData name="reza kabir" userId="af3c95a13102d509" providerId="LiveId" clId="{88200EE4-F4B4-49E8-8126-B01E5FCCBE2D}" dt="2020-05-17T10:20:10.139" v="1285" actId="164"/>
          <ac:spMkLst>
            <pc:docMk/>
            <pc:sldMk cId="2304355611" sldId="661"/>
            <ac:spMk id="243" creationId="{A5AE8A26-D18F-4492-84AA-7B3D1A817CEE}"/>
          </ac:spMkLst>
        </pc:spChg>
        <pc:spChg chg="mod">
          <ac:chgData name="reza kabir" userId="af3c95a13102d509" providerId="LiveId" clId="{88200EE4-F4B4-49E8-8126-B01E5FCCBE2D}" dt="2020-05-17T10:20:10.139" v="1285" actId="164"/>
          <ac:spMkLst>
            <pc:docMk/>
            <pc:sldMk cId="2304355611" sldId="661"/>
            <ac:spMk id="244" creationId="{C2EF40A3-55F7-45E2-A4AD-7F3618E28059}"/>
          </ac:spMkLst>
        </pc:spChg>
        <pc:spChg chg="mod">
          <ac:chgData name="reza kabir" userId="af3c95a13102d509" providerId="LiveId" clId="{88200EE4-F4B4-49E8-8126-B01E5FCCBE2D}" dt="2020-05-17T10:20:10.139" v="1285" actId="164"/>
          <ac:spMkLst>
            <pc:docMk/>
            <pc:sldMk cId="2304355611" sldId="661"/>
            <ac:spMk id="245" creationId="{B6B51266-2B0D-48BA-AF15-AE40E5103186}"/>
          </ac:spMkLst>
        </pc:spChg>
        <pc:spChg chg="mod">
          <ac:chgData name="reza kabir" userId="af3c95a13102d509" providerId="LiveId" clId="{88200EE4-F4B4-49E8-8126-B01E5FCCBE2D}" dt="2020-05-17T10:20:10.139" v="1285" actId="164"/>
          <ac:spMkLst>
            <pc:docMk/>
            <pc:sldMk cId="2304355611" sldId="661"/>
            <ac:spMk id="246" creationId="{33E3D685-6C64-42F2-9356-226AC17183AF}"/>
          </ac:spMkLst>
        </pc:spChg>
        <pc:spChg chg="mod">
          <ac:chgData name="reza kabir" userId="af3c95a13102d509" providerId="LiveId" clId="{88200EE4-F4B4-49E8-8126-B01E5FCCBE2D}" dt="2020-05-17T10:20:10.139" v="1285" actId="164"/>
          <ac:spMkLst>
            <pc:docMk/>
            <pc:sldMk cId="2304355611" sldId="661"/>
            <ac:spMk id="247" creationId="{8FE3D024-FA78-4FAF-9E80-615BCD3990BC}"/>
          </ac:spMkLst>
        </pc:spChg>
        <pc:spChg chg="mod">
          <ac:chgData name="reza kabir" userId="af3c95a13102d509" providerId="LiveId" clId="{88200EE4-F4B4-49E8-8126-B01E5FCCBE2D}" dt="2020-05-17T10:20:10.139" v="1285" actId="164"/>
          <ac:spMkLst>
            <pc:docMk/>
            <pc:sldMk cId="2304355611" sldId="661"/>
            <ac:spMk id="248" creationId="{6055B3B8-C958-4046-BFA7-0C1BBE14A156}"/>
          </ac:spMkLst>
        </pc:spChg>
        <pc:spChg chg="mod">
          <ac:chgData name="reza kabir" userId="af3c95a13102d509" providerId="LiveId" clId="{88200EE4-F4B4-49E8-8126-B01E5FCCBE2D}" dt="2020-05-17T10:20:10.139" v="1285" actId="164"/>
          <ac:spMkLst>
            <pc:docMk/>
            <pc:sldMk cId="2304355611" sldId="661"/>
            <ac:spMk id="249" creationId="{D6771217-77EE-486B-9F5E-705B9BB351BA}"/>
          </ac:spMkLst>
        </pc:spChg>
        <pc:spChg chg="mod">
          <ac:chgData name="reza kabir" userId="af3c95a13102d509" providerId="LiveId" clId="{88200EE4-F4B4-49E8-8126-B01E5FCCBE2D}" dt="2020-05-17T10:20:10.139" v="1285" actId="164"/>
          <ac:spMkLst>
            <pc:docMk/>
            <pc:sldMk cId="2304355611" sldId="661"/>
            <ac:spMk id="250" creationId="{823B18CE-0B55-42ED-BEC4-4DF71ABA1A9D}"/>
          </ac:spMkLst>
        </pc:spChg>
        <pc:spChg chg="mod">
          <ac:chgData name="reza kabir" userId="af3c95a13102d509" providerId="LiveId" clId="{88200EE4-F4B4-49E8-8126-B01E5FCCBE2D}" dt="2020-05-17T10:20:10.139" v="1285" actId="164"/>
          <ac:spMkLst>
            <pc:docMk/>
            <pc:sldMk cId="2304355611" sldId="661"/>
            <ac:spMk id="251" creationId="{84652F9E-90D3-4261-B209-71B50AA58FC9}"/>
          </ac:spMkLst>
        </pc:spChg>
        <pc:spChg chg="mod">
          <ac:chgData name="reza kabir" userId="af3c95a13102d509" providerId="LiveId" clId="{88200EE4-F4B4-49E8-8126-B01E5FCCBE2D}" dt="2020-05-17T10:20:10.139" v="1285" actId="164"/>
          <ac:spMkLst>
            <pc:docMk/>
            <pc:sldMk cId="2304355611" sldId="661"/>
            <ac:spMk id="252" creationId="{A44C5488-6EA3-4383-B7B2-2C2CE28EDD0F}"/>
          </ac:spMkLst>
        </pc:spChg>
        <pc:spChg chg="mod">
          <ac:chgData name="reza kabir" userId="af3c95a13102d509" providerId="LiveId" clId="{88200EE4-F4B4-49E8-8126-B01E5FCCBE2D}" dt="2020-05-17T10:20:10.139" v="1285" actId="164"/>
          <ac:spMkLst>
            <pc:docMk/>
            <pc:sldMk cId="2304355611" sldId="661"/>
            <ac:spMk id="253" creationId="{1571BCBA-0DC6-4EC7-9F71-E809E186FE64}"/>
          </ac:spMkLst>
        </pc:spChg>
        <pc:spChg chg="mod">
          <ac:chgData name="reza kabir" userId="af3c95a13102d509" providerId="LiveId" clId="{88200EE4-F4B4-49E8-8126-B01E5FCCBE2D}" dt="2020-05-17T10:20:10.139" v="1285" actId="164"/>
          <ac:spMkLst>
            <pc:docMk/>
            <pc:sldMk cId="2304355611" sldId="661"/>
            <ac:spMk id="254" creationId="{B373DED1-EA49-4493-B1DF-A1F35B2A9605}"/>
          </ac:spMkLst>
        </pc:spChg>
        <pc:spChg chg="mod">
          <ac:chgData name="reza kabir" userId="af3c95a13102d509" providerId="LiveId" clId="{88200EE4-F4B4-49E8-8126-B01E5FCCBE2D}" dt="2020-05-17T10:20:10.139" v="1285" actId="164"/>
          <ac:spMkLst>
            <pc:docMk/>
            <pc:sldMk cId="2304355611" sldId="661"/>
            <ac:spMk id="255" creationId="{3FD66F77-DF54-4B13-9AC9-7595A4BE95C2}"/>
          </ac:spMkLst>
        </pc:spChg>
        <pc:spChg chg="mod">
          <ac:chgData name="reza kabir" userId="af3c95a13102d509" providerId="LiveId" clId="{88200EE4-F4B4-49E8-8126-B01E5FCCBE2D}" dt="2020-05-17T10:20:10.139" v="1285" actId="164"/>
          <ac:spMkLst>
            <pc:docMk/>
            <pc:sldMk cId="2304355611" sldId="661"/>
            <ac:spMk id="256" creationId="{87B74871-4ADD-43CE-AEA6-9FAFD833A662}"/>
          </ac:spMkLst>
        </pc:spChg>
        <pc:spChg chg="mod">
          <ac:chgData name="reza kabir" userId="af3c95a13102d509" providerId="LiveId" clId="{88200EE4-F4B4-49E8-8126-B01E5FCCBE2D}" dt="2020-05-17T10:20:10.139" v="1285" actId="164"/>
          <ac:spMkLst>
            <pc:docMk/>
            <pc:sldMk cId="2304355611" sldId="661"/>
            <ac:spMk id="257" creationId="{046405FD-CF6F-4980-9237-3A38BCEE5845}"/>
          </ac:spMkLst>
        </pc:spChg>
        <pc:spChg chg="mod">
          <ac:chgData name="reza kabir" userId="af3c95a13102d509" providerId="LiveId" clId="{88200EE4-F4B4-49E8-8126-B01E5FCCBE2D}" dt="2020-05-17T10:20:10.139" v="1285" actId="164"/>
          <ac:spMkLst>
            <pc:docMk/>
            <pc:sldMk cId="2304355611" sldId="661"/>
            <ac:spMk id="258" creationId="{365976FF-9D6C-46B9-A023-97A8091C71FE}"/>
          </ac:spMkLst>
        </pc:spChg>
        <pc:spChg chg="mod">
          <ac:chgData name="reza kabir" userId="af3c95a13102d509" providerId="LiveId" clId="{88200EE4-F4B4-49E8-8126-B01E5FCCBE2D}" dt="2020-05-17T10:20:10.139" v="1285" actId="164"/>
          <ac:spMkLst>
            <pc:docMk/>
            <pc:sldMk cId="2304355611" sldId="661"/>
            <ac:spMk id="259" creationId="{7280867B-6029-4766-BA98-2BA1CB4FB8A2}"/>
          </ac:spMkLst>
        </pc:spChg>
        <pc:spChg chg="mod">
          <ac:chgData name="reza kabir" userId="af3c95a13102d509" providerId="LiveId" clId="{88200EE4-F4B4-49E8-8126-B01E5FCCBE2D}" dt="2020-05-17T10:20:10.139" v="1285" actId="164"/>
          <ac:spMkLst>
            <pc:docMk/>
            <pc:sldMk cId="2304355611" sldId="661"/>
            <ac:spMk id="260" creationId="{1D02D929-051D-4174-95EF-210389704B1B}"/>
          </ac:spMkLst>
        </pc:spChg>
        <pc:spChg chg="mod">
          <ac:chgData name="reza kabir" userId="af3c95a13102d509" providerId="LiveId" clId="{88200EE4-F4B4-49E8-8126-B01E5FCCBE2D}" dt="2020-05-17T10:20:10.139" v="1285" actId="164"/>
          <ac:spMkLst>
            <pc:docMk/>
            <pc:sldMk cId="2304355611" sldId="661"/>
            <ac:spMk id="261" creationId="{3E5815B5-476A-4A68-ACE3-AFB43231BF3B}"/>
          </ac:spMkLst>
        </pc:spChg>
        <pc:spChg chg="mod">
          <ac:chgData name="reza kabir" userId="af3c95a13102d509" providerId="LiveId" clId="{88200EE4-F4B4-49E8-8126-B01E5FCCBE2D}" dt="2020-05-17T10:20:10.139" v="1285" actId="164"/>
          <ac:spMkLst>
            <pc:docMk/>
            <pc:sldMk cId="2304355611" sldId="661"/>
            <ac:spMk id="262" creationId="{5003582E-39A7-427C-A25C-01017A7D563E}"/>
          </ac:spMkLst>
        </pc:spChg>
        <pc:spChg chg="mod">
          <ac:chgData name="reza kabir" userId="af3c95a13102d509" providerId="LiveId" clId="{88200EE4-F4B4-49E8-8126-B01E5FCCBE2D}" dt="2020-05-17T10:20:10.139" v="1285" actId="164"/>
          <ac:spMkLst>
            <pc:docMk/>
            <pc:sldMk cId="2304355611" sldId="661"/>
            <ac:spMk id="263" creationId="{F59DD0C6-68A2-44F3-A7E4-24F9C0F1A1EB}"/>
          </ac:spMkLst>
        </pc:spChg>
        <pc:spChg chg="mod">
          <ac:chgData name="reza kabir" userId="af3c95a13102d509" providerId="LiveId" clId="{88200EE4-F4B4-49E8-8126-B01E5FCCBE2D}" dt="2020-05-17T10:20:10.139" v="1285" actId="164"/>
          <ac:spMkLst>
            <pc:docMk/>
            <pc:sldMk cId="2304355611" sldId="661"/>
            <ac:spMk id="264" creationId="{BB7FAEB6-E657-4A8E-80DA-8E11B4FDB9E9}"/>
          </ac:spMkLst>
        </pc:spChg>
        <pc:spChg chg="mod">
          <ac:chgData name="reza kabir" userId="af3c95a13102d509" providerId="LiveId" clId="{88200EE4-F4B4-49E8-8126-B01E5FCCBE2D}" dt="2020-05-17T10:20:10.139" v="1285" actId="164"/>
          <ac:spMkLst>
            <pc:docMk/>
            <pc:sldMk cId="2304355611" sldId="661"/>
            <ac:spMk id="265" creationId="{E7BAE2E4-0C34-41BE-8905-5CFE8DA9F58E}"/>
          </ac:spMkLst>
        </pc:spChg>
        <pc:spChg chg="mod">
          <ac:chgData name="reza kabir" userId="af3c95a13102d509" providerId="LiveId" clId="{88200EE4-F4B4-49E8-8126-B01E5FCCBE2D}" dt="2020-05-17T10:20:10.139" v="1285" actId="164"/>
          <ac:spMkLst>
            <pc:docMk/>
            <pc:sldMk cId="2304355611" sldId="661"/>
            <ac:spMk id="266" creationId="{E2AD5B80-2897-451E-BBA7-159F2C932845}"/>
          </ac:spMkLst>
        </pc:spChg>
        <pc:spChg chg="mod">
          <ac:chgData name="reza kabir" userId="af3c95a13102d509" providerId="LiveId" clId="{88200EE4-F4B4-49E8-8126-B01E5FCCBE2D}" dt="2020-05-17T10:20:10.139" v="1285" actId="164"/>
          <ac:spMkLst>
            <pc:docMk/>
            <pc:sldMk cId="2304355611" sldId="661"/>
            <ac:spMk id="267" creationId="{A3992E0F-E94A-488B-94F3-2B57C1A6D7A4}"/>
          </ac:spMkLst>
        </pc:spChg>
        <pc:spChg chg="mod">
          <ac:chgData name="reza kabir" userId="af3c95a13102d509" providerId="LiveId" clId="{88200EE4-F4B4-49E8-8126-B01E5FCCBE2D}" dt="2020-05-17T10:20:10.139" v="1285" actId="164"/>
          <ac:spMkLst>
            <pc:docMk/>
            <pc:sldMk cId="2304355611" sldId="661"/>
            <ac:spMk id="268" creationId="{71B35837-B71D-459F-B7A1-CC5DFCB9CAE8}"/>
          </ac:spMkLst>
        </pc:spChg>
        <pc:spChg chg="mod">
          <ac:chgData name="reza kabir" userId="af3c95a13102d509" providerId="LiveId" clId="{88200EE4-F4B4-49E8-8126-B01E5FCCBE2D}" dt="2020-05-17T10:20:10.139" v="1285" actId="164"/>
          <ac:spMkLst>
            <pc:docMk/>
            <pc:sldMk cId="2304355611" sldId="661"/>
            <ac:spMk id="269" creationId="{AD953D5E-2113-43B6-AE39-E76916FF6593}"/>
          </ac:spMkLst>
        </pc:spChg>
        <pc:spChg chg="mod">
          <ac:chgData name="reza kabir" userId="af3c95a13102d509" providerId="LiveId" clId="{88200EE4-F4B4-49E8-8126-B01E5FCCBE2D}" dt="2020-05-17T10:20:10.139" v="1285" actId="164"/>
          <ac:spMkLst>
            <pc:docMk/>
            <pc:sldMk cId="2304355611" sldId="661"/>
            <ac:spMk id="270" creationId="{8B90EA02-E3BB-470F-A8C0-503511CB95AE}"/>
          </ac:spMkLst>
        </pc:spChg>
        <pc:spChg chg="mod">
          <ac:chgData name="reza kabir" userId="af3c95a13102d509" providerId="LiveId" clId="{88200EE4-F4B4-49E8-8126-B01E5FCCBE2D}" dt="2020-05-17T10:20:10.139" v="1285" actId="164"/>
          <ac:spMkLst>
            <pc:docMk/>
            <pc:sldMk cId="2304355611" sldId="661"/>
            <ac:spMk id="271" creationId="{0721BA19-4DF2-410C-B0F2-BDAD7525DDD7}"/>
          </ac:spMkLst>
        </pc:spChg>
        <pc:spChg chg="mod">
          <ac:chgData name="reza kabir" userId="af3c95a13102d509" providerId="LiveId" clId="{88200EE4-F4B4-49E8-8126-B01E5FCCBE2D}" dt="2020-05-17T10:20:10.139" v="1285" actId="164"/>
          <ac:spMkLst>
            <pc:docMk/>
            <pc:sldMk cId="2304355611" sldId="661"/>
            <ac:spMk id="272" creationId="{C79C0C27-A420-4274-A2CE-B8C7FF1284C1}"/>
          </ac:spMkLst>
        </pc:spChg>
        <pc:spChg chg="mod">
          <ac:chgData name="reza kabir" userId="af3c95a13102d509" providerId="LiveId" clId="{88200EE4-F4B4-49E8-8126-B01E5FCCBE2D}" dt="2020-05-17T10:20:10.139" v="1285" actId="164"/>
          <ac:spMkLst>
            <pc:docMk/>
            <pc:sldMk cId="2304355611" sldId="661"/>
            <ac:spMk id="273" creationId="{4AA900B9-45D9-4FEF-BEE1-71622355AA6C}"/>
          </ac:spMkLst>
        </pc:spChg>
        <pc:spChg chg="mod">
          <ac:chgData name="reza kabir" userId="af3c95a13102d509" providerId="LiveId" clId="{88200EE4-F4B4-49E8-8126-B01E5FCCBE2D}" dt="2020-05-17T10:20:10.139" v="1285" actId="164"/>
          <ac:spMkLst>
            <pc:docMk/>
            <pc:sldMk cId="2304355611" sldId="661"/>
            <ac:spMk id="274" creationId="{3D6FEB02-DCE9-402D-ABBB-FB4198331F44}"/>
          </ac:spMkLst>
        </pc:spChg>
        <pc:spChg chg="mod">
          <ac:chgData name="reza kabir" userId="af3c95a13102d509" providerId="LiveId" clId="{88200EE4-F4B4-49E8-8126-B01E5FCCBE2D}" dt="2020-05-17T10:20:10.139" v="1285" actId="164"/>
          <ac:spMkLst>
            <pc:docMk/>
            <pc:sldMk cId="2304355611" sldId="661"/>
            <ac:spMk id="275" creationId="{AE4E74EF-ACD3-4BC5-AFD3-6357F6DD982B}"/>
          </ac:spMkLst>
        </pc:spChg>
        <pc:spChg chg="mod">
          <ac:chgData name="reza kabir" userId="af3c95a13102d509" providerId="LiveId" clId="{88200EE4-F4B4-49E8-8126-B01E5FCCBE2D}" dt="2020-05-17T10:20:10.139" v="1285" actId="164"/>
          <ac:spMkLst>
            <pc:docMk/>
            <pc:sldMk cId="2304355611" sldId="661"/>
            <ac:spMk id="276" creationId="{B40BE998-3893-4EFC-B5E9-DCA2C5EDEEB9}"/>
          </ac:spMkLst>
        </pc:spChg>
        <pc:spChg chg="mod">
          <ac:chgData name="reza kabir" userId="af3c95a13102d509" providerId="LiveId" clId="{88200EE4-F4B4-49E8-8126-B01E5FCCBE2D}" dt="2020-05-17T10:20:10.139" v="1285" actId="164"/>
          <ac:spMkLst>
            <pc:docMk/>
            <pc:sldMk cId="2304355611" sldId="661"/>
            <ac:spMk id="277" creationId="{C79A70EB-E166-4A53-9D45-4F6E6120BDAB}"/>
          </ac:spMkLst>
        </pc:spChg>
        <pc:spChg chg="mod">
          <ac:chgData name="reza kabir" userId="af3c95a13102d509" providerId="LiveId" clId="{88200EE4-F4B4-49E8-8126-B01E5FCCBE2D}" dt="2020-05-17T10:20:10.139" v="1285" actId="164"/>
          <ac:spMkLst>
            <pc:docMk/>
            <pc:sldMk cId="2304355611" sldId="661"/>
            <ac:spMk id="278" creationId="{AA9601AF-FDEA-472F-9C3D-4AB6756E4378}"/>
          </ac:spMkLst>
        </pc:spChg>
        <pc:spChg chg="mod">
          <ac:chgData name="reza kabir" userId="af3c95a13102d509" providerId="LiveId" clId="{88200EE4-F4B4-49E8-8126-B01E5FCCBE2D}" dt="2020-05-17T10:20:10.139" v="1285" actId="164"/>
          <ac:spMkLst>
            <pc:docMk/>
            <pc:sldMk cId="2304355611" sldId="661"/>
            <ac:spMk id="279" creationId="{55F018FE-141B-44A8-BC39-079D5372742B}"/>
          </ac:spMkLst>
        </pc:spChg>
        <pc:spChg chg="mod">
          <ac:chgData name="reza kabir" userId="af3c95a13102d509" providerId="LiveId" clId="{88200EE4-F4B4-49E8-8126-B01E5FCCBE2D}" dt="2020-05-17T10:20:10.139" v="1285" actId="164"/>
          <ac:spMkLst>
            <pc:docMk/>
            <pc:sldMk cId="2304355611" sldId="661"/>
            <ac:spMk id="280" creationId="{3B3D9ACF-F33C-4B14-8BE4-D62A551F3621}"/>
          </ac:spMkLst>
        </pc:spChg>
        <pc:spChg chg="mod">
          <ac:chgData name="reza kabir" userId="af3c95a13102d509" providerId="LiveId" clId="{88200EE4-F4B4-49E8-8126-B01E5FCCBE2D}" dt="2020-05-17T10:20:10.139" v="1285" actId="164"/>
          <ac:spMkLst>
            <pc:docMk/>
            <pc:sldMk cId="2304355611" sldId="661"/>
            <ac:spMk id="281" creationId="{48740E2D-471F-4AC3-AF0A-C8A0F9E9941E}"/>
          </ac:spMkLst>
        </pc:spChg>
        <pc:spChg chg="mod">
          <ac:chgData name="reza kabir" userId="af3c95a13102d509" providerId="LiveId" clId="{88200EE4-F4B4-49E8-8126-B01E5FCCBE2D}" dt="2020-05-17T10:20:10.139" v="1285" actId="164"/>
          <ac:spMkLst>
            <pc:docMk/>
            <pc:sldMk cId="2304355611" sldId="661"/>
            <ac:spMk id="282" creationId="{574D43CE-3907-45DA-A146-A328336C0856}"/>
          </ac:spMkLst>
        </pc:spChg>
        <pc:spChg chg="mod">
          <ac:chgData name="reza kabir" userId="af3c95a13102d509" providerId="LiveId" clId="{88200EE4-F4B4-49E8-8126-B01E5FCCBE2D}" dt="2020-05-17T10:20:10.139" v="1285" actId="164"/>
          <ac:spMkLst>
            <pc:docMk/>
            <pc:sldMk cId="2304355611" sldId="661"/>
            <ac:spMk id="283" creationId="{09CC214B-32F2-47F8-A1D1-FAE1C9D96732}"/>
          </ac:spMkLst>
        </pc:spChg>
        <pc:spChg chg="mod">
          <ac:chgData name="reza kabir" userId="af3c95a13102d509" providerId="LiveId" clId="{88200EE4-F4B4-49E8-8126-B01E5FCCBE2D}" dt="2020-05-17T10:20:10.139" v="1285" actId="164"/>
          <ac:spMkLst>
            <pc:docMk/>
            <pc:sldMk cId="2304355611" sldId="661"/>
            <ac:spMk id="284" creationId="{5B74EF0D-EAAF-487C-A8A9-32DC5B0809E9}"/>
          </ac:spMkLst>
        </pc:spChg>
        <pc:spChg chg="mod">
          <ac:chgData name="reza kabir" userId="af3c95a13102d509" providerId="LiveId" clId="{88200EE4-F4B4-49E8-8126-B01E5FCCBE2D}" dt="2020-05-17T10:20:10.139" v="1285" actId="164"/>
          <ac:spMkLst>
            <pc:docMk/>
            <pc:sldMk cId="2304355611" sldId="661"/>
            <ac:spMk id="285" creationId="{142DE70F-0047-4851-A827-647CA4CCB697}"/>
          </ac:spMkLst>
        </pc:spChg>
        <pc:spChg chg="mod">
          <ac:chgData name="reza kabir" userId="af3c95a13102d509" providerId="LiveId" clId="{88200EE4-F4B4-49E8-8126-B01E5FCCBE2D}" dt="2020-05-17T10:20:10.139" v="1285" actId="164"/>
          <ac:spMkLst>
            <pc:docMk/>
            <pc:sldMk cId="2304355611" sldId="661"/>
            <ac:spMk id="286" creationId="{79161714-6799-49DA-A410-00650B015587}"/>
          </ac:spMkLst>
        </pc:spChg>
        <pc:spChg chg="mod">
          <ac:chgData name="reza kabir" userId="af3c95a13102d509" providerId="LiveId" clId="{88200EE4-F4B4-49E8-8126-B01E5FCCBE2D}" dt="2020-05-17T10:20:10.139" v="1285" actId="164"/>
          <ac:spMkLst>
            <pc:docMk/>
            <pc:sldMk cId="2304355611" sldId="661"/>
            <ac:spMk id="287" creationId="{94284A67-2778-49B7-8FB8-D45F6B8226BD}"/>
          </ac:spMkLst>
        </pc:spChg>
        <pc:spChg chg="mod">
          <ac:chgData name="reza kabir" userId="af3c95a13102d509" providerId="LiveId" clId="{88200EE4-F4B4-49E8-8126-B01E5FCCBE2D}" dt="2020-05-17T10:20:10.139" v="1285" actId="164"/>
          <ac:spMkLst>
            <pc:docMk/>
            <pc:sldMk cId="2304355611" sldId="661"/>
            <ac:spMk id="288" creationId="{C7DB7CB0-BC34-4FCB-B569-96E68517D24B}"/>
          </ac:spMkLst>
        </pc:spChg>
        <pc:spChg chg="mod">
          <ac:chgData name="reza kabir" userId="af3c95a13102d509" providerId="LiveId" clId="{88200EE4-F4B4-49E8-8126-B01E5FCCBE2D}" dt="2020-05-17T10:20:10.139" v="1285" actId="164"/>
          <ac:spMkLst>
            <pc:docMk/>
            <pc:sldMk cId="2304355611" sldId="661"/>
            <ac:spMk id="289" creationId="{D9D218D4-E1F5-4662-9047-B6E78E6472D6}"/>
          </ac:spMkLst>
        </pc:spChg>
        <pc:spChg chg="mod">
          <ac:chgData name="reza kabir" userId="af3c95a13102d509" providerId="LiveId" clId="{88200EE4-F4B4-49E8-8126-B01E5FCCBE2D}" dt="2020-05-17T10:20:10.139" v="1285" actId="164"/>
          <ac:spMkLst>
            <pc:docMk/>
            <pc:sldMk cId="2304355611" sldId="661"/>
            <ac:spMk id="290" creationId="{716249B6-9A69-4813-8A20-AC596C5E0288}"/>
          </ac:spMkLst>
        </pc:spChg>
        <pc:spChg chg="mod">
          <ac:chgData name="reza kabir" userId="af3c95a13102d509" providerId="LiveId" clId="{88200EE4-F4B4-49E8-8126-B01E5FCCBE2D}" dt="2020-05-17T10:20:10.139" v="1285" actId="164"/>
          <ac:spMkLst>
            <pc:docMk/>
            <pc:sldMk cId="2304355611" sldId="661"/>
            <ac:spMk id="291" creationId="{D2CBB470-80C8-4EBC-8A86-7029AF40227F}"/>
          </ac:spMkLst>
        </pc:spChg>
        <pc:spChg chg="mod">
          <ac:chgData name="reza kabir" userId="af3c95a13102d509" providerId="LiveId" clId="{88200EE4-F4B4-49E8-8126-B01E5FCCBE2D}" dt="2020-05-17T10:20:10.139" v="1285" actId="164"/>
          <ac:spMkLst>
            <pc:docMk/>
            <pc:sldMk cId="2304355611" sldId="661"/>
            <ac:spMk id="292" creationId="{9E93E577-1ED9-4C5A-B931-779B4551234A}"/>
          </ac:spMkLst>
        </pc:spChg>
        <pc:spChg chg="mod">
          <ac:chgData name="reza kabir" userId="af3c95a13102d509" providerId="LiveId" clId="{88200EE4-F4B4-49E8-8126-B01E5FCCBE2D}" dt="2020-05-17T10:20:10.139" v="1285" actId="164"/>
          <ac:spMkLst>
            <pc:docMk/>
            <pc:sldMk cId="2304355611" sldId="661"/>
            <ac:spMk id="293" creationId="{A63623A2-1118-4B23-9A57-DD25057E8625}"/>
          </ac:spMkLst>
        </pc:spChg>
        <pc:spChg chg="mod">
          <ac:chgData name="reza kabir" userId="af3c95a13102d509" providerId="LiveId" clId="{88200EE4-F4B4-49E8-8126-B01E5FCCBE2D}" dt="2020-05-17T10:20:10.139" v="1285" actId="164"/>
          <ac:spMkLst>
            <pc:docMk/>
            <pc:sldMk cId="2304355611" sldId="661"/>
            <ac:spMk id="294" creationId="{DBF2D629-91F8-48F1-BEE1-4E61BBFA31BD}"/>
          </ac:spMkLst>
        </pc:spChg>
        <pc:spChg chg="mod">
          <ac:chgData name="reza kabir" userId="af3c95a13102d509" providerId="LiveId" clId="{88200EE4-F4B4-49E8-8126-B01E5FCCBE2D}" dt="2020-05-17T10:20:10.139" v="1285" actId="164"/>
          <ac:spMkLst>
            <pc:docMk/>
            <pc:sldMk cId="2304355611" sldId="661"/>
            <ac:spMk id="295" creationId="{83E33ECD-338F-423A-8052-3577B8863066}"/>
          </ac:spMkLst>
        </pc:spChg>
        <pc:spChg chg="mod">
          <ac:chgData name="reza kabir" userId="af3c95a13102d509" providerId="LiveId" clId="{88200EE4-F4B4-49E8-8126-B01E5FCCBE2D}" dt="2020-05-17T10:20:10.139" v="1285" actId="164"/>
          <ac:spMkLst>
            <pc:docMk/>
            <pc:sldMk cId="2304355611" sldId="661"/>
            <ac:spMk id="296" creationId="{867D36F7-2DA2-462A-92DD-184938345E28}"/>
          </ac:spMkLst>
        </pc:spChg>
        <pc:spChg chg="mod">
          <ac:chgData name="reza kabir" userId="af3c95a13102d509" providerId="LiveId" clId="{88200EE4-F4B4-49E8-8126-B01E5FCCBE2D}" dt="2020-05-17T10:20:10.139" v="1285" actId="164"/>
          <ac:spMkLst>
            <pc:docMk/>
            <pc:sldMk cId="2304355611" sldId="661"/>
            <ac:spMk id="297" creationId="{7D1193E9-2157-404B-9FF8-6160EAE343C9}"/>
          </ac:spMkLst>
        </pc:spChg>
        <pc:spChg chg="mod">
          <ac:chgData name="reza kabir" userId="af3c95a13102d509" providerId="LiveId" clId="{88200EE4-F4B4-49E8-8126-B01E5FCCBE2D}" dt="2020-05-17T10:20:10.139" v="1285" actId="164"/>
          <ac:spMkLst>
            <pc:docMk/>
            <pc:sldMk cId="2304355611" sldId="661"/>
            <ac:spMk id="298" creationId="{239981FD-77EF-460B-99DD-6BA77B800246}"/>
          </ac:spMkLst>
        </pc:spChg>
        <pc:spChg chg="mod">
          <ac:chgData name="reza kabir" userId="af3c95a13102d509" providerId="LiveId" clId="{88200EE4-F4B4-49E8-8126-B01E5FCCBE2D}" dt="2020-05-17T10:20:10.139" v="1285" actId="164"/>
          <ac:spMkLst>
            <pc:docMk/>
            <pc:sldMk cId="2304355611" sldId="661"/>
            <ac:spMk id="299" creationId="{4970BBEA-5159-43E9-A8BA-B8D03B47DF5F}"/>
          </ac:spMkLst>
        </pc:spChg>
        <pc:spChg chg="mod">
          <ac:chgData name="reza kabir" userId="af3c95a13102d509" providerId="LiveId" clId="{88200EE4-F4B4-49E8-8126-B01E5FCCBE2D}" dt="2020-05-17T10:20:10.139" v="1285" actId="164"/>
          <ac:spMkLst>
            <pc:docMk/>
            <pc:sldMk cId="2304355611" sldId="661"/>
            <ac:spMk id="300" creationId="{F920C964-EF9B-4D55-9CAF-BB66A41700D5}"/>
          </ac:spMkLst>
        </pc:spChg>
        <pc:spChg chg="mod">
          <ac:chgData name="reza kabir" userId="af3c95a13102d509" providerId="LiveId" clId="{88200EE4-F4B4-49E8-8126-B01E5FCCBE2D}" dt="2020-05-17T10:20:10.139" v="1285" actId="164"/>
          <ac:spMkLst>
            <pc:docMk/>
            <pc:sldMk cId="2304355611" sldId="661"/>
            <ac:spMk id="301" creationId="{85989775-B310-45EF-BE90-A244E5E43A35}"/>
          </ac:spMkLst>
        </pc:spChg>
        <pc:spChg chg="mod">
          <ac:chgData name="reza kabir" userId="af3c95a13102d509" providerId="LiveId" clId="{88200EE4-F4B4-49E8-8126-B01E5FCCBE2D}" dt="2020-05-17T10:20:10.139" v="1285" actId="164"/>
          <ac:spMkLst>
            <pc:docMk/>
            <pc:sldMk cId="2304355611" sldId="661"/>
            <ac:spMk id="302" creationId="{6AA29762-039C-4A02-B204-386CE0C27259}"/>
          </ac:spMkLst>
        </pc:spChg>
        <pc:spChg chg="mod">
          <ac:chgData name="reza kabir" userId="af3c95a13102d509" providerId="LiveId" clId="{88200EE4-F4B4-49E8-8126-B01E5FCCBE2D}" dt="2020-05-17T10:20:10.139" v="1285" actId="164"/>
          <ac:spMkLst>
            <pc:docMk/>
            <pc:sldMk cId="2304355611" sldId="661"/>
            <ac:spMk id="303" creationId="{9F9C61FE-8BD4-41DD-A0CC-2228B1C2598B}"/>
          </ac:spMkLst>
        </pc:spChg>
        <pc:spChg chg="mod">
          <ac:chgData name="reza kabir" userId="af3c95a13102d509" providerId="LiveId" clId="{88200EE4-F4B4-49E8-8126-B01E5FCCBE2D}" dt="2020-05-17T10:20:10.139" v="1285" actId="164"/>
          <ac:spMkLst>
            <pc:docMk/>
            <pc:sldMk cId="2304355611" sldId="661"/>
            <ac:spMk id="304" creationId="{B3E3EB2C-82B9-44B6-9182-76CE8085240F}"/>
          </ac:spMkLst>
        </pc:spChg>
        <pc:spChg chg="mod">
          <ac:chgData name="reza kabir" userId="af3c95a13102d509" providerId="LiveId" clId="{88200EE4-F4B4-49E8-8126-B01E5FCCBE2D}" dt="2020-05-17T10:20:10.139" v="1285" actId="164"/>
          <ac:spMkLst>
            <pc:docMk/>
            <pc:sldMk cId="2304355611" sldId="661"/>
            <ac:spMk id="305" creationId="{21B1A9BA-72C0-4CEB-ABD2-37A094191717}"/>
          </ac:spMkLst>
        </pc:spChg>
        <pc:spChg chg="mod">
          <ac:chgData name="reza kabir" userId="af3c95a13102d509" providerId="LiveId" clId="{88200EE4-F4B4-49E8-8126-B01E5FCCBE2D}" dt="2020-05-17T10:20:10.139" v="1285" actId="164"/>
          <ac:spMkLst>
            <pc:docMk/>
            <pc:sldMk cId="2304355611" sldId="661"/>
            <ac:spMk id="306" creationId="{09E7E3A7-CFF6-42B7-B881-19803B7FC51C}"/>
          </ac:spMkLst>
        </pc:spChg>
        <pc:spChg chg="mod">
          <ac:chgData name="reza kabir" userId="af3c95a13102d509" providerId="LiveId" clId="{88200EE4-F4B4-49E8-8126-B01E5FCCBE2D}" dt="2020-05-17T10:20:10.139" v="1285" actId="164"/>
          <ac:spMkLst>
            <pc:docMk/>
            <pc:sldMk cId="2304355611" sldId="661"/>
            <ac:spMk id="307" creationId="{BA1FC81A-2B1D-4208-9745-761BE765CCD0}"/>
          </ac:spMkLst>
        </pc:spChg>
        <pc:spChg chg="mod">
          <ac:chgData name="reza kabir" userId="af3c95a13102d509" providerId="LiveId" clId="{88200EE4-F4B4-49E8-8126-B01E5FCCBE2D}" dt="2020-05-17T10:20:10.139" v="1285" actId="164"/>
          <ac:spMkLst>
            <pc:docMk/>
            <pc:sldMk cId="2304355611" sldId="661"/>
            <ac:spMk id="308" creationId="{39BFD9BF-CA3D-44F9-84AB-DCF2B4C33757}"/>
          </ac:spMkLst>
        </pc:spChg>
        <pc:spChg chg="mod">
          <ac:chgData name="reza kabir" userId="af3c95a13102d509" providerId="LiveId" clId="{88200EE4-F4B4-49E8-8126-B01E5FCCBE2D}" dt="2020-05-17T10:20:10.139" v="1285" actId="164"/>
          <ac:spMkLst>
            <pc:docMk/>
            <pc:sldMk cId="2304355611" sldId="661"/>
            <ac:spMk id="309" creationId="{A90E370C-723A-40D4-A6B4-FE8C774380F4}"/>
          </ac:spMkLst>
        </pc:spChg>
        <pc:spChg chg="mod">
          <ac:chgData name="reza kabir" userId="af3c95a13102d509" providerId="LiveId" clId="{88200EE4-F4B4-49E8-8126-B01E5FCCBE2D}" dt="2020-05-17T10:20:10.139" v="1285" actId="164"/>
          <ac:spMkLst>
            <pc:docMk/>
            <pc:sldMk cId="2304355611" sldId="661"/>
            <ac:spMk id="310" creationId="{931CE25E-2FC0-4F9D-A4AB-2AE851374DEC}"/>
          </ac:spMkLst>
        </pc:spChg>
        <pc:spChg chg="mod">
          <ac:chgData name="reza kabir" userId="af3c95a13102d509" providerId="LiveId" clId="{88200EE4-F4B4-49E8-8126-B01E5FCCBE2D}" dt="2020-05-17T10:20:10.139" v="1285" actId="164"/>
          <ac:spMkLst>
            <pc:docMk/>
            <pc:sldMk cId="2304355611" sldId="661"/>
            <ac:spMk id="311" creationId="{6D468BE2-7896-4AE7-9FBE-783FA7B66E7C}"/>
          </ac:spMkLst>
        </pc:spChg>
        <pc:spChg chg="mod">
          <ac:chgData name="reza kabir" userId="af3c95a13102d509" providerId="LiveId" clId="{88200EE4-F4B4-49E8-8126-B01E5FCCBE2D}" dt="2020-05-17T10:20:10.139" v="1285" actId="164"/>
          <ac:spMkLst>
            <pc:docMk/>
            <pc:sldMk cId="2304355611" sldId="661"/>
            <ac:spMk id="312" creationId="{FABA2AB3-B903-4EDD-B9AE-E30E9F062C47}"/>
          </ac:spMkLst>
        </pc:spChg>
        <pc:spChg chg="mod">
          <ac:chgData name="reza kabir" userId="af3c95a13102d509" providerId="LiveId" clId="{88200EE4-F4B4-49E8-8126-B01E5FCCBE2D}" dt="2020-05-17T10:20:10.139" v="1285" actId="164"/>
          <ac:spMkLst>
            <pc:docMk/>
            <pc:sldMk cId="2304355611" sldId="661"/>
            <ac:spMk id="313" creationId="{5B0C22C5-F3F3-4D74-8006-DCEA3F7AB2F2}"/>
          </ac:spMkLst>
        </pc:spChg>
        <pc:spChg chg="mod">
          <ac:chgData name="reza kabir" userId="af3c95a13102d509" providerId="LiveId" clId="{88200EE4-F4B4-49E8-8126-B01E5FCCBE2D}" dt="2020-05-17T10:20:10.139" v="1285" actId="164"/>
          <ac:spMkLst>
            <pc:docMk/>
            <pc:sldMk cId="2304355611" sldId="661"/>
            <ac:spMk id="314" creationId="{CBF04D84-A7AF-4A0E-8549-3E76914A4592}"/>
          </ac:spMkLst>
        </pc:spChg>
        <pc:spChg chg="mod">
          <ac:chgData name="reza kabir" userId="af3c95a13102d509" providerId="LiveId" clId="{88200EE4-F4B4-49E8-8126-B01E5FCCBE2D}" dt="2020-05-17T10:20:10.139" v="1285" actId="164"/>
          <ac:spMkLst>
            <pc:docMk/>
            <pc:sldMk cId="2304355611" sldId="661"/>
            <ac:spMk id="315" creationId="{4BFD4C6C-38BB-4E86-A872-9E03A14346AC}"/>
          </ac:spMkLst>
        </pc:spChg>
        <pc:spChg chg="mod">
          <ac:chgData name="reza kabir" userId="af3c95a13102d509" providerId="LiveId" clId="{88200EE4-F4B4-49E8-8126-B01E5FCCBE2D}" dt="2020-05-17T10:20:10.139" v="1285" actId="164"/>
          <ac:spMkLst>
            <pc:docMk/>
            <pc:sldMk cId="2304355611" sldId="661"/>
            <ac:spMk id="316" creationId="{C5030D80-B949-4F8C-9032-8E772747718E}"/>
          </ac:spMkLst>
        </pc:spChg>
        <pc:spChg chg="mod">
          <ac:chgData name="reza kabir" userId="af3c95a13102d509" providerId="LiveId" clId="{88200EE4-F4B4-49E8-8126-B01E5FCCBE2D}" dt="2020-05-17T10:20:10.139" v="1285" actId="164"/>
          <ac:spMkLst>
            <pc:docMk/>
            <pc:sldMk cId="2304355611" sldId="661"/>
            <ac:spMk id="317" creationId="{9EF6E219-2A9E-43BF-8DB5-420D90B80130}"/>
          </ac:spMkLst>
        </pc:spChg>
        <pc:spChg chg="mod">
          <ac:chgData name="reza kabir" userId="af3c95a13102d509" providerId="LiveId" clId="{88200EE4-F4B4-49E8-8126-B01E5FCCBE2D}" dt="2020-05-17T10:20:10.139" v="1285" actId="164"/>
          <ac:spMkLst>
            <pc:docMk/>
            <pc:sldMk cId="2304355611" sldId="661"/>
            <ac:spMk id="318" creationId="{896C849E-25CB-4BA7-8245-3E2AEFE68F9F}"/>
          </ac:spMkLst>
        </pc:spChg>
        <pc:spChg chg="mod">
          <ac:chgData name="reza kabir" userId="af3c95a13102d509" providerId="LiveId" clId="{88200EE4-F4B4-49E8-8126-B01E5FCCBE2D}" dt="2020-05-17T10:20:10.139" v="1285" actId="164"/>
          <ac:spMkLst>
            <pc:docMk/>
            <pc:sldMk cId="2304355611" sldId="661"/>
            <ac:spMk id="319" creationId="{D28B08DF-EE8B-4ADE-9B9D-6D45A82E4F8A}"/>
          </ac:spMkLst>
        </pc:spChg>
        <pc:spChg chg="mod">
          <ac:chgData name="reza kabir" userId="af3c95a13102d509" providerId="LiveId" clId="{88200EE4-F4B4-49E8-8126-B01E5FCCBE2D}" dt="2020-05-17T10:20:10.139" v="1285" actId="164"/>
          <ac:spMkLst>
            <pc:docMk/>
            <pc:sldMk cId="2304355611" sldId="661"/>
            <ac:spMk id="320" creationId="{658D8079-04C5-4BC5-8FA0-2C7733C86BB5}"/>
          </ac:spMkLst>
        </pc:spChg>
        <pc:spChg chg="mod">
          <ac:chgData name="reza kabir" userId="af3c95a13102d509" providerId="LiveId" clId="{88200EE4-F4B4-49E8-8126-B01E5FCCBE2D}" dt="2020-05-17T10:20:10.139" v="1285" actId="164"/>
          <ac:spMkLst>
            <pc:docMk/>
            <pc:sldMk cId="2304355611" sldId="661"/>
            <ac:spMk id="321" creationId="{CBBBE675-289B-47C8-930A-82D9A02DB635}"/>
          </ac:spMkLst>
        </pc:spChg>
        <pc:spChg chg="mod">
          <ac:chgData name="reza kabir" userId="af3c95a13102d509" providerId="LiveId" clId="{88200EE4-F4B4-49E8-8126-B01E5FCCBE2D}" dt="2020-05-17T10:20:10.139" v="1285" actId="164"/>
          <ac:spMkLst>
            <pc:docMk/>
            <pc:sldMk cId="2304355611" sldId="661"/>
            <ac:spMk id="322" creationId="{E75BA650-8BF9-47EC-9B8F-9DA7F055A1FC}"/>
          </ac:spMkLst>
        </pc:spChg>
        <pc:spChg chg="mod">
          <ac:chgData name="reza kabir" userId="af3c95a13102d509" providerId="LiveId" clId="{88200EE4-F4B4-49E8-8126-B01E5FCCBE2D}" dt="2020-05-17T10:20:10.139" v="1285" actId="164"/>
          <ac:spMkLst>
            <pc:docMk/>
            <pc:sldMk cId="2304355611" sldId="661"/>
            <ac:spMk id="323" creationId="{95533D60-16B4-45B9-A102-215E558EA69F}"/>
          </ac:spMkLst>
        </pc:spChg>
        <pc:spChg chg="mod">
          <ac:chgData name="reza kabir" userId="af3c95a13102d509" providerId="LiveId" clId="{88200EE4-F4B4-49E8-8126-B01E5FCCBE2D}" dt="2020-05-17T10:20:10.139" v="1285" actId="164"/>
          <ac:spMkLst>
            <pc:docMk/>
            <pc:sldMk cId="2304355611" sldId="661"/>
            <ac:spMk id="324" creationId="{8A2AE0D4-B36B-43D4-97F0-30BC59CE5D07}"/>
          </ac:spMkLst>
        </pc:spChg>
        <pc:spChg chg="mod">
          <ac:chgData name="reza kabir" userId="af3c95a13102d509" providerId="LiveId" clId="{88200EE4-F4B4-49E8-8126-B01E5FCCBE2D}" dt="2020-05-17T10:20:10.139" v="1285" actId="164"/>
          <ac:spMkLst>
            <pc:docMk/>
            <pc:sldMk cId="2304355611" sldId="661"/>
            <ac:spMk id="325" creationId="{6FE882C5-EA9E-4A05-8294-22A0D8D2A566}"/>
          </ac:spMkLst>
        </pc:spChg>
        <pc:spChg chg="mod">
          <ac:chgData name="reza kabir" userId="af3c95a13102d509" providerId="LiveId" clId="{88200EE4-F4B4-49E8-8126-B01E5FCCBE2D}" dt="2020-05-17T10:20:10.139" v="1285" actId="164"/>
          <ac:spMkLst>
            <pc:docMk/>
            <pc:sldMk cId="2304355611" sldId="661"/>
            <ac:spMk id="326" creationId="{B0E551B5-FA22-4707-8F9F-F1DA878C0560}"/>
          </ac:spMkLst>
        </pc:spChg>
        <pc:spChg chg="mod">
          <ac:chgData name="reza kabir" userId="af3c95a13102d509" providerId="LiveId" clId="{88200EE4-F4B4-49E8-8126-B01E5FCCBE2D}" dt="2020-05-17T10:20:10.139" v="1285" actId="164"/>
          <ac:spMkLst>
            <pc:docMk/>
            <pc:sldMk cId="2304355611" sldId="661"/>
            <ac:spMk id="327" creationId="{D7B2C4FD-B120-4988-B2AC-45ABF456611B}"/>
          </ac:spMkLst>
        </pc:spChg>
        <pc:spChg chg="mod">
          <ac:chgData name="reza kabir" userId="af3c95a13102d509" providerId="LiveId" clId="{88200EE4-F4B4-49E8-8126-B01E5FCCBE2D}" dt="2020-05-17T10:20:10.139" v="1285" actId="164"/>
          <ac:spMkLst>
            <pc:docMk/>
            <pc:sldMk cId="2304355611" sldId="661"/>
            <ac:spMk id="328" creationId="{83803FBF-BFC6-4C90-90A6-B09BC3FB024B}"/>
          </ac:spMkLst>
        </pc:spChg>
        <pc:spChg chg="mod">
          <ac:chgData name="reza kabir" userId="af3c95a13102d509" providerId="LiveId" clId="{88200EE4-F4B4-49E8-8126-B01E5FCCBE2D}" dt="2020-05-17T10:20:10.139" v="1285" actId="164"/>
          <ac:spMkLst>
            <pc:docMk/>
            <pc:sldMk cId="2304355611" sldId="661"/>
            <ac:spMk id="329" creationId="{8BF13AA0-197D-4DC7-82B9-E6CC07FD69B4}"/>
          </ac:spMkLst>
        </pc:spChg>
        <pc:spChg chg="mod">
          <ac:chgData name="reza kabir" userId="af3c95a13102d509" providerId="LiveId" clId="{88200EE4-F4B4-49E8-8126-B01E5FCCBE2D}" dt="2020-05-17T10:20:10.139" v="1285" actId="164"/>
          <ac:spMkLst>
            <pc:docMk/>
            <pc:sldMk cId="2304355611" sldId="661"/>
            <ac:spMk id="330" creationId="{D901477F-AB2B-4DCE-B710-57C41C6622E1}"/>
          </ac:spMkLst>
        </pc:spChg>
        <pc:spChg chg="mod">
          <ac:chgData name="reza kabir" userId="af3c95a13102d509" providerId="LiveId" clId="{88200EE4-F4B4-49E8-8126-B01E5FCCBE2D}" dt="2020-05-17T10:20:10.139" v="1285" actId="164"/>
          <ac:spMkLst>
            <pc:docMk/>
            <pc:sldMk cId="2304355611" sldId="661"/>
            <ac:spMk id="331" creationId="{E6427851-DC82-40C3-AE9C-EAD604FE6035}"/>
          </ac:spMkLst>
        </pc:spChg>
        <pc:spChg chg="mod">
          <ac:chgData name="reza kabir" userId="af3c95a13102d509" providerId="LiveId" clId="{88200EE4-F4B4-49E8-8126-B01E5FCCBE2D}" dt="2020-05-17T10:20:10.139" v="1285" actId="164"/>
          <ac:spMkLst>
            <pc:docMk/>
            <pc:sldMk cId="2304355611" sldId="661"/>
            <ac:spMk id="332" creationId="{DC3BF8A0-3CD7-4F55-A57C-B1EBED23847A}"/>
          </ac:spMkLst>
        </pc:spChg>
        <pc:spChg chg="mod">
          <ac:chgData name="reza kabir" userId="af3c95a13102d509" providerId="LiveId" clId="{88200EE4-F4B4-49E8-8126-B01E5FCCBE2D}" dt="2020-05-17T10:20:10.139" v="1285" actId="164"/>
          <ac:spMkLst>
            <pc:docMk/>
            <pc:sldMk cId="2304355611" sldId="661"/>
            <ac:spMk id="333" creationId="{4EA63DA9-B6F3-46EA-8AE7-812709301904}"/>
          </ac:spMkLst>
        </pc:spChg>
        <pc:spChg chg="mod">
          <ac:chgData name="reza kabir" userId="af3c95a13102d509" providerId="LiveId" clId="{88200EE4-F4B4-49E8-8126-B01E5FCCBE2D}" dt="2020-05-17T10:20:10.139" v="1285" actId="164"/>
          <ac:spMkLst>
            <pc:docMk/>
            <pc:sldMk cId="2304355611" sldId="661"/>
            <ac:spMk id="334" creationId="{52A8A16C-8A94-421A-9C15-A2BDDBB6C723}"/>
          </ac:spMkLst>
        </pc:spChg>
        <pc:spChg chg="mod">
          <ac:chgData name="reza kabir" userId="af3c95a13102d509" providerId="LiveId" clId="{88200EE4-F4B4-49E8-8126-B01E5FCCBE2D}" dt="2020-05-17T10:20:10.139" v="1285" actId="164"/>
          <ac:spMkLst>
            <pc:docMk/>
            <pc:sldMk cId="2304355611" sldId="661"/>
            <ac:spMk id="335" creationId="{A1A13793-5678-498C-977E-6839D81C25FA}"/>
          </ac:spMkLst>
        </pc:spChg>
        <pc:spChg chg="mod">
          <ac:chgData name="reza kabir" userId="af3c95a13102d509" providerId="LiveId" clId="{88200EE4-F4B4-49E8-8126-B01E5FCCBE2D}" dt="2020-05-17T10:20:10.139" v="1285" actId="164"/>
          <ac:spMkLst>
            <pc:docMk/>
            <pc:sldMk cId="2304355611" sldId="661"/>
            <ac:spMk id="336" creationId="{A96B2952-7668-4ED2-AEF3-FE2D35526E8B}"/>
          </ac:spMkLst>
        </pc:spChg>
        <pc:spChg chg="mod">
          <ac:chgData name="reza kabir" userId="af3c95a13102d509" providerId="LiveId" clId="{88200EE4-F4B4-49E8-8126-B01E5FCCBE2D}" dt="2020-05-17T10:20:10.139" v="1285" actId="164"/>
          <ac:spMkLst>
            <pc:docMk/>
            <pc:sldMk cId="2304355611" sldId="661"/>
            <ac:spMk id="337" creationId="{04F39896-8D48-4B86-9228-B9B5597D126C}"/>
          </ac:spMkLst>
        </pc:spChg>
        <pc:spChg chg="mod">
          <ac:chgData name="reza kabir" userId="af3c95a13102d509" providerId="LiveId" clId="{88200EE4-F4B4-49E8-8126-B01E5FCCBE2D}" dt="2020-05-17T10:20:10.139" v="1285" actId="164"/>
          <ac:spMkLst>
            <pc:docMk/>
            <pc:sldMk cId="2304355611" sldId="661"/>
            <ac:spMk id="338" creationId="{D67C3F25-0228-418A-B4D3-6469D3E07876}"/>
          </ac:spMkLst>
        </pc:spChg>
        <pc:spChg chg="mod">
          <ac:chgData name="reza kabir" userId="af3c95a13102d509" providerId="LiveId" clId="{88200EE4-F4B4-49E8-8126-B01E5FCCBE2D}" dt="2020-05-17T10:20:10.139" v="1285" actId="164"/>
          <ac:spMkLst>
            <pc:docMk/>
            <pc:sldMk cId="2304355611" sldId="661"/>
            <ac:spMk id="339" creationId="{7F663E6D-C145-4671-B7E5-11FE196B7ACF}"/>
          </ac:spMkLst>
        </pc:spChg>
        <pc:spChg chg="mod">
          <ac:chgData name="reza kabir" userId="af3c95a13102d509" providerId="LiveId" clId="{88200EE4-F4B4-49E8-8126-B01E5FCCBE2D}" dt="2020-05-17T10:20:10.139" v="1285" actId="164"/>
          <ac:spMkLst>
            <pc:docMk/>
            <pc:sldMk cId="2304355611" sldId="661"/>
            <ac:spMk id="340" creationId="{D45A982D-CEA9-492B-AA1D-E542FCC4DCA5}"/>
          </ac:spMkLst>
        </pc:spChg>
        <pc:spChg chg="mod">
          <ac:chgData name="reza kabir" userId="af3c95a13102d509" providerId="LiveId" clId="{88200EE4-F4B4-49E8-8126-B01E5FCCBE2D}" dt="2020-05-17T10:20:10.139" v="1285" actId="164"/>
          <ac:spMkLst>
            <pc:docMk/>
            <pc:sldMk cId="2304355611" sldId="661"/>
            <ac:spMk id="341" creationId="{1A989B4C-3B1A-48C5-B618-F820A6B9DD93}"/>
          </ac:spMkLst>
        </pc:spChg>
        <pc:spChg chg="mod">
          <ac:chgData name="reza kabir" userId="af3c95a13102d509" providerId="LiveId" clId="{88200EE4-F4B4-49E8-8126-B01E5FCCBE2D}" dt="2020-05-17T10:20:10.139" v="1285" actId="164"/>
          <ac:spMkLst>
            <pc:docMk/>
            <pc:sldMk cId="2304355611" sldId="661"/>
            <ac:spMk id="342" creationId="{96F89E6B-E3DC-4A49-9DB0-512D77D1CA8D}"/>
          </ac:spMkLst>
        </pc:spChg>
        <pc:spChg chg="mod">
          <ac:chgData name="reza kabir" userId="af3c95a13102d509" providerId="LiveId" clId="{88200EE4-F4B4-49E8-8126-B01E5FCCBE2D}" dt="2020-05-17T10:20:10.139" v="1285" actId="164"/>
          <ac:spMkLst>
            <pc:docMk/>
            <pc:sldMk cId="2304355611" sldId="661"/>
            <ac:spMk id="343" creationId="{EF60180B-58D6-4C84-8AAE-CFFD02A1F269}"/>
          </ac:spMkLst>
        </pc:spChg>
        <pc:spChg chg="mod">
          <ac:chgData name="reza kabir" userId="af3c95a13102d509" providerId="LiveId" clId="{88200EE4-F4B4-49E8-8126-B01E5FCCBE2D}" dt="2020-05-17T10:20:10.139" v="1285" actId="164"/>
          <ac:spMkLst>
            <pc:docMk/>
            <pc:sldMk cId="2304355611" sldId="661"/>
            <ac:spMk id="344" creationId="{FCEDB67B-2178-44B5-9365-2D384F81A4E6}"/>
          </ac:spMkLst>
        </pc:spChg>
        <pc:spChg chg="mod">
          <ac:chgData name="reza kabir" userId="af3c95a13102d509" providerId="LiveId" clId="{88200EE4-F4B4-49E8-8126-B01E5FCCBE2D}" dt="2020-05-17T10:20:10.139" v="1285" actId="164"/>
          <ac:spMkLst>
            <pc:docMk/>
            <pc:sldMk cId="2304355611" sldId="661"/>
            <ac:spMk id="345" creationId="{0667279F-FDCC-4685-8F31-51CB642E1B92}"/>
          </ac:spMkLst>
        </pc:spChg>
        <pc:spChg chg="mod">
          <ac:chgData name="reza kabir" userId="af3c95a13102d509" providerId="LiveId" clId="{88200EE4-F4B4-49E8-8126-B01E5FCCBE2D}" dt="2020-05-17T10:20:10.139" v="1285" actId="164"/>
          <ac:spMkLst>
            <pc:docMk/>
            <pc:sldMk cId="2304355611" sldId="661"/>
            <ac:spMk id="346" creationId="{4B219CEA-AAF6-49D5-8ADF-49D936639C82}"/>
          </ac:spMkLst>
        </pc:spChg>
        <pc:spChg chg="mod">
          <ac:chgData name="reza kabir" userId="af3c95a13102d509" providerId="LiveId" clId="{88200EE4-F4B4-49E8-8126-B01E5FCCBE2D}" dt="2020-05-17T10:20:10.139" v="1285" actId="164"/>
          <ac:spMkLst>
            <pc:docMk/>
            <pc:sldMk cId="2304355611" sldId="661"/>
            <ac:spMk id="347" creationId="{D88F5878-63D7-4085-AF6F-17519CD16B2E}"/>
          </ac:spMkLst>
        </pc:spChg>
        <pc:spChg chg="mod">
          <ac:chgData name="reza kabir" userId="af3c95a13102d509" providerId="LiveId" clId="{88200EE4-F4B4-49E8-8126-B01E5FCCBE2D}" dt="2020-05-17T10:20:10.139" v="1285" actId="164"/>
          <ac:spMkLst>
            <pc:docMk/>
            <pc:sldMk cId="2304355611" sldId="661"/>
            <ac:spMk id="348" creationId="{B6082FEB-E6DA-4F72-ACEB-666B91590577}"/>
          </ac:spMkLst>
        </pc:spChg>
        <pc:spChg chg="mod">
          <ac:chgData name="reza kabir" userId="af3c95a13102d509" providerId="LiveId" clId="{88200EE4-F4B4-49E8-8126-B01E5FCCBE2D}" dt="2020-05-17T10:20:10.139" v="1285" actId="164"/>
          <ac:spMkLst>
            <pc:docMk/>
            <pc:sldMk cId="2304355611" sldId="661"/>
            <ac:spMk id="349" creationId="{280D2852-2F3D-40F3-8B5D-F7A619222C47}"/>
          </ac:spMkLst>
        </pc:spChg>
        <pc:spChg chg="mod">
          <ac:chgData name="reza kabir" userId="af3c95a13102d509" providerId="LiveId" clId="{88200EE4-F4B4-49E8-8126-B01E5FCCBE2D}" dt="2020-05-17T10:20:10.139" v="1285" actId="164"/>
          <ac:spMkLst>
            <pc:docMk/>
            <pc:sldMk cId="2304355611" sldId="661"/>
            <ac:spMk id="350" creationId="{4C75B1DC-4420-4B44-8E8F-86DC5DBF72BA}"/>
          </ac:spMkLst>
        </pc:spChg>
        <pc:spChg chg="mod">
          <ac:chgData name="reza kabir" userId="af3c95a13102d509" providerId="LiveId" clId="{88200EE4-F4B4-49E8-8126-B01E5FCCBE2D}" dt="2020-05-17T10:20:10.139" v="1285" actId="164"/>
          <ac:spMkLst>
            <pc:docMk/>
            <pc:sldMk cId="2304355611" sldId="661"/>
            <ac:spMk id="351" creationId="{C67FFA74-9F5B-4EA8-8A1C-C1807BF4B321}"/>
          </ac:spMkLst>
        </pc:spChg>
        <pc:spChg chg="mod">
          <ac:chgData name="reza kabir" userId="af3c95a13102d509" providerId="LiveId" clId="{88200EE4-F4B4-49E8-8126-B01E5FCCBE2D}" dt="2020-05-17T10:20:10.139" v="1285" actId="164"/>
          <ac:spMkLst>
            <pc:docMk/>
            <pc:sldMk cId="2304355611" sldId="661"/>
            <ac:spMk id="352" creationId="{63A18CB8-D9E6-4D3A-B057-0F25AEBA8A86}"/>
          </ac:spMkLst>
        </pc:spChg>
        <pc:spChg chg="mod">
          <ac:chgData name="reza kabir" userId="af3c95a13102d509" providerId="LiveId" clId="{88200EE4-F4B4-49E8-8126-B01E5FCCBE2D}" dt="2020-05-17T10:20:10.139" v="1285" actId="164"/>
          <ac:spMkLst>
            <pc:docMk/>
            <pc:sldMk cId="2304355611" sldId="661"/>
            <ac:spMk id="353" creationId="{CE2CFA69-39B8-4AD2-AD8A-A47DB0E5426A}"/>
          </ac:spMkLst>
        </pc:spChg>
        <pc:spChg chg="mod">
          <ac:chgData name="reza kabir" userId="af3c95a13102d509" providerId="LiveId" clId="{88200EE4-F4B4-49E8-8126-B01E5FCCBE2D}" dt="2020-05-17T10:20:10.139" v="1285" actId="164"/>
          <ac:spMkLst>
            <pc:docMk/>
            <pc:sldMk cId="2304355611" sldId="661"/>
            <ac:spMk id="354" creationId="{605A4792-AA57-4DEC-BBEC-BA10981C152B}"/>
          </ac:spMkLst>
        </pc:spChg>
        <pc:spChg chg="mod">
          <ac:chgData name="reza kabir" userId="af3c95a13102d509" providerId="LiveId" clId="{88200EE4-F4B4-49E8-8126-B01E5FCCBE2D}" dt="2020-05-17T10:20:10.139" v="1285" actId="164"/>
          <ac:spMkLst>
            <pc:docMk/>
            <pc:sldMk cId="2304355611" sldId="661"/>
            <ac:spMk id="355" creationId="{B9EA61F3-BC5A-4B0F-BE86-D7FFD683BEA9}"/>
          </ac:spMkLst>
        </pc:spChg>
        <pc:spChg chg="mod">
          <ac:chgData name="reza kabir" userId="af3c95a13102d509" providerId="LiveId" clId="{88200EE4-F4B4-49E8-8126-B01E5FCCBE2D}" dt="2020-05-17T10:20:10.139" v="1285" actId="164"/>
          <ac:spMkLst>
            <pc:docMk/>
            <pc:sldMk cId="2304355611" sldId="661"/>
            <ac:spMk id="356" creationId="{412DB468-DC38-4476-BA96-4789EFE68507}"/>
          </ac:spMkLst>
        </pc:spChg>
        <pc:spChg chg="mod">
          <ac:chgData name="reza kabir" userId="af3c95a13102d509" providerId="LiveId" clId="{88200EE4-F4B4-49E8-8126-B01E5FCCBE2D}" dt="2020-05-17T10:20:10.139" v="1285" actId="164"/>
          <ac:spMkLst>
            <pc:docMk/>
            <pc:sldMk cId="2304355611" sldId="661"/>
            <ac:spMk id="357" creationId="{B2F821DD-0D13-461A-B197-4BA3E0DC1A4D}"/>
          </ac:spMkLst>
        </pc:spChg>
        <pc:spChg chg="mod">
          <ac:chgData name="reza kabir" userId="af3c95a13102d509" providerId="LiveId" clId="{88200EE4-F4B4-49E8-8126-B01E5FCCBE2D}" dt="2020-05-17T10:20:10.139" v="1285" actId="164"/>
          <ac:spMkLst>
            <pc:docMk/>
            <pc:sldMk cId="2304355611" sldId="661"/>
            <ac:spMk id="358" creationId="{1EC610AA-C687-4DAD-AFB9-9660B97C316D}"/>
          </ac:spMkLst>
        </pc:spChg>
        <pc:spChg chg="mod">
          <ac:chgData name="reza kabir" userId="af3c95a13102d509" providerId="LiveId" clId="{88200EE4-F4B4-49E8-8126-B01E5FCCBE2D}" dt="2020-05-17T10:20:10.139" v="1285" actId="164"/>
          <ac:spMkLst>
            <pc:docMk/>
            <pc:sldMk cId="2304355611" sldId="661"/>
            <ac:spMk id="359" creationId="{5A087268-0E88-4EE8-9BFE-4FEC229DE493}"/>
          </ac:spMkLst>
        </pc:spChg>
        <pc:spChg chg="mod">
          <ac:chgData name="reza kabir" userId="af3c95a13102d509" providerId="LiveId" clId="{88200EE4-F4B4-49E8-8126-B01E5FCCBE2D}" dt="2020-05-17T10:20:10.139" v="1285" actId="164"/>
          <ac:spMkLst>
            <pc:docMk/>
            <pc:sldMk cId="2304355611" sldId="661"/>
            <ac:spMk id="360" creationId="{2F65811A-9606-4783-83E6-51226E2BDED7}"/>
          </ac:spMkLst>
        </pc:spChg>
        <pc:spChg chg="mod">
          <ac:chgData name="reza kabir" userId="af3c95a13102d509" providerId="LiveId" clId="{88200EE4-F4B4-49E8-8126-B01E5FCCBE2D}" dt="2020-05-17T10:20:10.139" v="1285" actId="164"/>
          <ac:spMkLst>
            <pc:docMk/>
            <pc:sldMk cId="2304355611" sldId="661"/>
            <ac:spMk id="361" creationId="{73F14A01-4744-48B8-A31C-CFA15AFB4A0F}"/>
          </ac:spMkLst>
        </pc:spChg>
        <pc:spChg chg="mod">
          <ac:chgData name="reza kabir" userId="af3c95a13102d509" providerId="LiveId" clId="{88200EE4-F4B4-49E8-8126-B01E5FCCBE2D}" dt="2020-05-17T10:20:10.139" v="1285" actId="164"/>
          <ac:spMkLst>
            <pc:docMk/>
            <pc:sldMk cId="2304355611" sldId="661"/>
            <ac:spMk id="362" creationId="{393117A4-7499-4501-A711-6EBA15F34EFA}"/>
          </ac:spMkLst>
        </pc:spChg>
        <pc:spChg chg="mod">
          <ac:chgData name="reza kabir" userId="af3c95a13102d509" providerId="LiveId" clId="{88200EE4-F4B4-49E8-8126-B01E5FCCBE2D}" dt="2020-05-17T10:20:10.139" v="1285" actId="164"/>
          <ac:spMkLst>
            <pc:docMk/>
            <pc:sldMk cId="2304355611" sldId="661"/>
            <ac:spMk id="363" creationId="{B4DA8D4C-F56B-49D5-B763-5C7C2F5FA3AE}"/>
          </ac:spMkLst>
        </pc:spChg>
        <pc:spChg chg="mod">
          <ac:chgData name="reza kabir" userId="af3c95a13102d509" providerId="LiveId" clId="{88200EE4-F4B4-49E8-8126-B01E5FCCBE2D}" dt="2020-05-17T10:20:10.139" v="1285" actId="164"/>
          <ac:spMkLst>
            <pc:docMk/>
            <pc:sldMk cId="2304355611" sldId="661"/>
            <ac:spMk id="364" creationId="{D3BA3CA3-12D9-4C99-A2D7-2B521ABF26E9}"/>
          </ac:spMkLst>
        </pc:spChg>
        <pc:spChg chg="mod">
          <ac:chgData name="reza kabir" userId="af3c95a13102d509" providerId="LiveId" clId="{88200EE4-F4B4-49E8-8126-B01E5FCCBE2D}" dt="2020-05-17T10:20:10.139" v="1285" actId="164"/>
          <ac:spMkLst>
            <pc:docMk/>
            <pc:sldMk cId="2304355611" sldId="661"/>
            <ac:spMk id="365" creationId="{EF4B2A82-8364-4DDB-B0D3-21D496D61EF8}"/>
          </ac:spMkLst>
        </pc:spChg>
        <pc:spChg chg="mod">
          <ac:chgData name="reza kabir" userId="af3c95a13102d509" providerId="LiveId" clId="{88200EE4-F4B4-49E8-8126-B01E5FCCBE2D}" dt="2020-05-17T10:20:10.139" v="1285" actId="164"/>
          <ac:spMkLst>
            <pc:docMk/>
            <pc:sldMk cId="2304355611" sldId="661"/>
            <ac:spMk id="366" creationId="{3D585D1F-23FD-4BF6-B6EF-DCBB63FC701B}"/>
          </ac:spMkLst>
        </pc:spChg>
        <pc:spChg chg="del mod">
          <ac:chgData name="reza kabir" userId="af3c95a13102d509" providerId="LiveId" clId="{88200EE4-F4B4-49E8-8126-B01E5FCCBE2D}" dt="2020-05-17T10:20:02.077" v="1283" actId="478"/>
          <ac:spMkLst>
            <pc:docMk/>
            <pc:sldMk cId="2304355611" sldId="661"/>
            <ac:spMk id="367" creationId="{89E63E6C-6B47-4014-BDAC-9129127671DB}"/>
          </ac:spMkLst>
        </pc:spChg>
        <pc:spChg chg="del">
          <ac:chgData name="reza kabir" userId="af3c95a13102d509" providerId="LiveId" clId="{88200EE4-F4B4-49E8-8126-B01E5FCCBE2D}" dt="2020-05-17T10:20:04.928" v="1284" actId="478"/>
          <ac:spMkLst>
            <pc:docMk/>
            <pc:sldMk cId="2304355611" sldId="661"/>
            <ac:spMk id="368" creationId="{6B75E657-9E87-4B2C-86B2-3461DF62E7F3}"/>
          </ac:spMkLst>
        </pc:spChg>
        <pc:spChg chg="del">
          <ac:chgData name="reza kabir" userId="af3c95a13102d509" providerId="LiveId" clId="{88200EE4-F4B4-49E8-8126-B01E5FCCBE2D}" dt="2020-05-17T10:20:04.928" v="1284" actId="478"/>
          <ac:spMkLst>
            <pc:docMk/>
            <pc:sldMk cId="2304355611" sldId="661"/>
            <ac:spMk id="369" creationId="{0716782A-ABCE-4FF0-9E09-7AEE376B0725}"/>
          </ac:spMkLst>
        </pc:spChg>
        <pc:spChg chg="del">
          <ac:chgData name="reza kabir" userId="af3c95a13102d509" providerId="LiveId" clId="{88200EE4-F4B4-49E8-8126-B01E5FCCBE2D}" dt="2020-05-17T10:20:04.928" v="1284" actId="478"/>
          <ac:spMkLst>
            <pc:docMk/>
            <pc:sldMk cId="2304355611" sldId="661"/>
            <ac:spMk id="370" creationId="{8173AC4B-70A2-4512-8F38-1202D550A294}"/>
          </ac:spMkLst>
        </pc:spChg>
        <pc:spChg chg="del">
          <ac:chgData name="reza kabir" userId="af3c95a13102d509" providerId="LiveId" clId="{88200EE4-F4B4-49E8-8126-B01E5FCCBE2D}" dt="2020-05-17T10:20:04.928" v="1284" actId="478"/>
          <ac:spMkLst>
            <pc:docMk/>
            <pc:sldMk cId="2304355611" sldId="661"/>
            <ac:spMk id="371" creationId="{051EBD26-17DF-4F2C-8962-8DBF5D47764C}"/>
          </ac:spMkLst>
        </pc:spChg>
        <pc:spChg chg="del">
          <ac:chgData name="reza kabir" userId="af3c95a13102d509" providerId="LiveId" clId="{88200EE4-F4B4-49E8-8126-B01E5FCCBE2D}" dt="2020-05-17T10:20:04.928" v="1284" actId="478"/>
          <ac:spMkLst>
            <pc:docMk/>
            <pc:sldMk cId="2304355611" sldId="661"/>
            <ac:spMk id="372" creationId="{D977694B-AB9B-4812-8B1A-CDA66E04574D}"/>
          </ac:spMkLst>
        </pc:spChg>
        <pc:spChg chg="del">
          <ac:chgData name="reza kabir" userId="af3c95a13102d509" providerId="LiveId" clId="{88200EE4-F4B4-49E8-8126-B01E5FCCBE2D}" dt="2020-05-17T10:20:04.928" v="1284" actId="478"/>
          <ac:spMkLst>
            <pc:docMk/>
            <pc:sldMk cId="2304355611" sldId="661"/>
            <ac:spMk id="373" creationId="{88F6FEBF-5435-4E7E-A3BB-0CC3984ECCD6}"/>
          </ac:spMkLst>
        </pc:spChg>
        <pc:spChg chg="del">
          <ac:chgData name="reza kabir" userId="af3c95a13102d509" providerId="LiveId" clId="{88200EE4-F4B4-49E8-8126-B01E5FCCBE2D}" dt="2020-05-17T10:20:04.928" v="1284" actId="478"/>
          <ac:spMkLst>
            <pc:docMk/>
            <pc:sldMk cId="2304355611" sldId="661"/>
            <ac:spMk id="374" creationId="{1DF66D97-0D38-4144-AC39-89DA30DCF530}"/>
          </ac:spMkLst>
        </pc:spChg>
        <pc:spChg chg="del">
          <ac:chgData name="reza kabir" userId="af3c95a13102d509" providerId="LiveId" clId="{88200EE4-F4B4-49E8-8126-B01E5FCCBE2D}" dt="2020-05-17T10:20:04.928" v="1284" actId="478"/>
          <ac:spMkLst>
            <pc:docMk/>
            <pc:sldMk cId="2304355611" sldId="661"/>
            <ac:spMk id="375" creationId="{21AE3C90-D9AF-4C38-9F55-23463BF402EE}"/>
          </ac:spMkLst>
        </pc:spChg>
        <pc:spChg chg="del">
          <ac:chgData name="reza kabir" userId="af3c95a13102d509" providerId="LiveId" clId="{88200EE4-F4B4-49E8-8126-B01E5FCCBE2D}" dt="2020-05-17T10:20:04.928" v="1284" actId="478"/>
          <ac:spMkLst>
            <pc:docMk/>
            <pc:sldMk cId="2304355611" sldId="661"/>
            <ac:spMk id="376" creationId="{7BBEAF4E-9B91-471D-AA90-2BCBB9567A12}"/>
          </ac:spMkLst>
        </pc:spChg>
        <pc:spChg chg="del">
          <ac:chgData name="reza kabir" userId="af3c95a13102d509" providerId="LiveId" clId="{88200EE4-F4B4-49E8-8126-B01E5FCCBE2D}" dt="2020-05-17T10:20:04.928" v="1284" actId="478"/>
          <ac:spMkLst>
            <pc:docMk/>
            <pc:sldMk cId="2304355611" sldId="661"/>
            <ac:spMk id="377" creationId="{5C7349D4-095F-4F27-AB16-F14994491E13}"/>
          </ac:spMkLst>
        </pc:spChg>
        <pc:spChg chg="del">
          <ac:chgData name="reza kabir" userId="af3c95a13102d509" providerId="LiveId" clId="{88200EE4-F4B4-49E8-8126-B01E5FCCBE2D}" dt="2020-05-17T10:20:04.928" v="1284" actId="478"/>
          <ac:spMkLst>
            <pc:docMk/>
            <pc:sldMk cId="2304355611" sldId="661"/>
            <ac:spMk id="378" creationId="{C7047665-E458-4EEE-B689-69EB9FE1EB96}"/>
          </ac:spMkLst>
        </pc:spChg>
        <pc:spChg chg="del">
          <ac:chgData name="reza kabir" userId="af3c95a13102d509" providerId="LiveId" clId="{88200EE4-F4B4-49E8-8126-B01E5FCCBE2D}" dt="2020-05-17T10:20:04.928" v="1284" actId="478"/>
          <ac:spMkLst>
            <pc:docMk/>
            <pc:sldMk cId="2304355611" sldId="661"/>
            <ac:spMk id="379" creationId="{9B6F927F-50FE-4511-BC7C-40299C859C4A}"/>
          </ac:spMkLst>
        </pc:spChg>
        <pc:spChg chg="del">
          <ac:chgData name="reza kabir" userId="af3c95a13102d509" providerId="LiveId" clId="{88200EE4-F4B4-49E8-8126-B01E5FCCBE2D}" dt="2020-05-17T10:20:04.928" v="1284" actId="478"/>
          <ac:spMkLst>
            <pc:docMk/>
            <pc:sldMk cId="2304355611" sldId="661"/>
            <ac:spMk id="380" creationId="{4F94369A-389E-498D-BC4E-E750AD252BE8}"/>
          </ac:spMkLst>
        </pc:spChg>
        <pc:spChg chg="del">
          <ac:chgData name="reza kabir" userId="af3c95a13102d509" providerId="LiveId" clId="{88200EE4-F4B4-49E8-8126-B01E5FCCBE2D}" dt="2020-05-17T10:20:04.928" v="1284" actId="478"/>
          <ac:spMkLst>
            <pc:docMk/>
            <pc:sldMk cId="2304355611" sldId="661"/>
            <ac:spMk id="381" creationId="{02C88E77-49B7-40D4-99E2-C3316F77A441}"/>
          </ac:spMkLst>
        </pc:spChg>
        <pc:spChg chg="del">
          <ac:chgData name="reza kabir" userId="af3c95a13102d509" providerId="LiveId" clId="{88200EE4-F4B4-49E8-8126-B01E5FCCBE2D}" dt="2020-05-17T10:20:04.928" v="1284" actId="478"/>
          <ac:spMkLst>
            <pc:docMk/>
            <pc:sldMk cId="2304355611" sldId="661"/>
            <ac:spMk id="382" creationId="{EC8231E0-B4B2-43D6-874D-50A4B0877426}"/>
          </ac:spMkLst>
        </pc:spChg>
        <pc:spChg chg="del">
          <ac:chgData name="reza kabir" userId="af3c95a13102d509" providerId="LiveId" clId="{88200EE4-F4B4-49E8-8126-B01E5FCCBE2D}" dt="2020-05-17T10:20:04.928" v="1284" actId="478"/>
          <ac:spMkLst>
            <pc:docMk/>
            <pc:sldMk cId="2304355611" sldId="661"/>
            <ac:spMk id="383" creationId="{ACA4A720-66E8-45B4-A36A-B127448E815B}"/>
          </ac:spMkLst>
        </pc:spChg>
        <pc:spChg chg="del">
          <ac:chgData name="reza kabir" userId="af3c95a13102d509" providerId="LiveId" clId="{88200EE4-F4B4-49E8-8126-B01E5FCCBE2D}" dt="2020-05-17T10:20:04.928" v="1284" actId="478"/>
          <ac:spMkLst>
            <pc:docMk/>
            <pc:sldMk cId="2304355611" sldId="661"/>
            <ac:spMk id="384" creationId="{084A8703-62AF-4F18-97E7-DCE950B79880}"/>
          </ac:spMkLst>
        </pc:spChg>
        <pc:spChg chg="del">
          <ac:chgData name="reza kabir" userId="af3c95a13102d509" providerId="LiveId" clId="{88200EE4-F4B4-49E8-8126-B01E5FCCBE2D}" dt="2020-05-17T10:20:04.928" v="1284" actId="478"/>
          <ac:spMkLst>
            <pc:docMk/>
            <pc:sldMk cId="2304355611" sldId="661"/>
            <ac:spMk id="385" creationId="{6EA9125C-4352-470C-B41F-96329EE7D2A6}"/>
          </ac:spMkLst>
        </pc:spChg>
        <pc:spChg chg="del">
          <ac:chgData name="reza kabir" userId="af3c95a13102d509" providerId="LiveId" clId="{88200EE4-F4B4-49E8-8126-B01E5FCCBE2D}" dt="2020-05-17T10:20:04.928" v="1284" actId="478"/>
          <ac:spMkLst>
            <pc:docMk/>
            <pc:sldMk cId="2304355611" sldId="661"/>
            <ac:spMk id="386" creationId="{B6C6802D-1D9F-44AE-9322-824E6499EF46}"/>
          </ac:spMkLst>
        </pc:spChg>
        <pc:spChg chg="del">
          <ac:chgData name="reza kabir" userId="af3c95a13102d509" providerId="LiveId" clId="{88200EE4-F4B4-49E8-8126-B01E5FCCBE2D}" dt="2020-05-17T10:20:04.928" v="1284" actId="478"/>
          <ac:spMkLst>
            <pc:docMk/>
            <pc:sldMk cId="2304355611" sldId="661"/>
            <ac:spMk id="387" creationId="{F292FA9B-C091-4AB3-9BA7-7570AB99EE1D}"/>
          </ac:spMkLst>
        </pc:spChg>
        <pc:spChg chg="del">
          <ac:chgData name="reza kabir" userId="af3c95a13102d509" providerId="LiveId" clId="{88200EE4-F4B4-49E8-8126-B01E5FCCBE2D}" dt="2020-05-17T10:20:04.928" v="1284" actId="478"/>
          <ac:spMkLst>
            <pc:docMk/>
            <pc:sldMk cId="2304355611" sldId="661"/>
            <ac:spMk id="388" creationId="{54909CEB-BD40-4157-8E02-272C5217E8DB}"/>
          </ac:spMkLst>
        </pc:spChg>
        <pc:spChg chg="del">
          <ac:chgData name="reza kabir" userId="af3c95a13102d509" providerId="LiveId" clId="{88200EE4-F4B4-49E8-8126-B01E5FCCBE2D}" dt="2020-05-17T10:20:04.928" v="1284" actId="478"/>
          <ac:spMkLst>
            <pc:docMk/>
            <pc:sldMk cId="2304355611" sldId="661"/>
            <ac:spMk id="389" creationId="{9DD9AEA2-3A4C-4E02-AB57-A969648E3B6D}"/>
          </ac:spMkLst>
        </pc:spChg>
        <pc:spChg chg="del">
          <ac:chgData name="reza kabir" userId="af3c95a13102d509" providerId="LiveId" clId="{88200EE4-F4B4-49E8-8126-B01E5FCCBE2D}" dt="2020-05-17T10:20:04.928" v="1284" actId="478"/>
          <ac:spMkLst>
            <pc:docMk/>
            <pc:sldMk cId="2304355611" sldId="661"/>
            <ac:spMk id="390" creationId="{A53A441C-6CB0-429E-8240-664FD46C1B00}"/>
          </ac:spMkLst>
        </pc:spChg>
        <pc:spChg chg="del">
          <ac:chgData name="reza kabir" userId="af3c95a13102d509" providerId="LiveId" clId="{88200EE4-F4B4-49E8-8126-B01E5FCCBE2D}" dt="2020-05-17T10:20:04.928" v="1284" actId="478"/>
          <ac:spMkLst>
            <pc:docMk/>
            <pc:sldMk cId="2304355611" sldId="661"/>
            <ac:spMk id="391" creationId="{4CE7679E-29BE-43C3-B488-389EFA0FB439}"/>
          </ac:spMkLst>
        </pc:spChg>
        <pc:spChg chg="del">
          <ac:chgData name="reza kabir" userId="af3c95a13102d509" providerId="LiveId" clId="{88200EE4-F4B4-49E8-8126-B01E5FCCBE2D}" dt="2020-05-17T10:20:04.928" v="1284" actId="478"/>
          <ac:spMkLst>
            <pc:docMk/>
            <pc:sldMk cId="2304355611" sldId="661"/>
            <ac:spMk id="392" creationId="{6FF465FC-6388-41CC-83BB-B9E4EB12B164}"/>
          </ac:spMkLst>
        </pc:spChg>
        <pc:spChg chg="del">
          <ac:chgData name="reza kabir" userId="af3c95a13102d509" providerId="LiveId" clId="{88200EE4-F4B4-49E8-8126-B01E5FCCBE2D}" dt="2020-05-17T10:20:04.928" v="1284" actId="478"/>
          <ac:spMkLst>
            <pc:docMk/>
            <pc:sldMk cId="2304355611" sldId="661"/>
            <ac:spMk id="393" creationId="{2A0E9641-C0E5-471A-A4E0-0950383A6C64}"/>
          </ac:spMkLst>
        </pc:spChg>
        <pc:spChg chg="del">
          <ac:chgData name="reza kabir" userId="af3c95a13102d509" providerId="LiveId" clId="{88200EE4-F4B4-49E8-8126-B01E5FCCBE2D}" dt="2020-05-17T10:20:04.928" v="1284" actId="478"/>
          <ac:spMkLst>
            <pc:docMk/>
            <pc:sldMk cId="2304355611" sldId="661"/>
            <ac:spMk id="394" creationId="{A7516223-3A69-4163-984A-459A3444690A}"/>
          </ac:spMkLst>
        </pc:spChg>
        <pc:spChg chg="del">
          <ac:chgData name="reza kabir" userId="af3c95a13102d509" providerId="LiveId" clId="{88200EE4-F4B4-49E8-8126-B01E5FCCBE2D}" dt="2020-05-17T10:20:04.928" v="1284" actId="478"/>
          <ac:spMkLst>
            <pc:docMk/>
            <pc:sldMk cId="2304355611" sldId="661"/>
            <ac:spMk id="395" creationId="{22362F22-6A15-494F-B9F4-172C55693D1E}"/>
          </ac:spMkLst>
        </pc:spChg>
        <pc:spChg chg="del">
          <ac:chgData name="reza kabir" userId="af3c95a13102d509" providerId="LiveId" clId="{88200EE4-F4B4-49E8-8126-B01E5FCCBE2D}" dt="2020-05-17T10:20:04.928" v="1284" actId="478"/>
          <ac:spMkLst>
            <pc:docMk/>
            <pc:sldMk cId="2304355611" sldId="661"/>
            <ac:spMk id="396" creationId="{CEF578A5-B046-48C8-B8B4-22932E96DAC2}"/>
          </ac:spMkLst>
        </pc:spChg>
        <pc:spChg chg="del">
          <ac:chgData name="reza kabir" userId="af3c95a13102d509" providerId="LiveId" clId="{88200EE4-F4B4-49E8-8126-B01E5FCCBE2D}" dt="2020-05-17T10:20:04.928" v="1284" actId="478"/>
          <ac:spMkLst>
            <pc:docMk/>
            <pc:sldMk cId="2304355611" sldId="661"/>
            <ac:spMk id="397" creationId="{EDF21EC0-1953-48E5-828B-B7EB95CBCB02}"/>
          </ac:spMkLst>
        </pc:spChg>
        <pc:spChg chg="del">
          <ac:chgData name="reza kabir" userId="af3c95a13102d509" providerId="LiveId" clId="{88200EE4-F4B4-49E8-8126-B01E5FCCBE2D}" dt="2020-05-17T10:20:04.928" v="1284" actId="478"/>
          <ac:spMkLst>
            <pc:docMk/>
            <pc:sldMk cId="2304355611" sldId="661"/>
            <ac:spMk id="398" creationId="{6B00D4AD-F24C-40A2-8609-7EF29377C47C}"/>
          </ac:spMkLst>
        </pc:spChg>
        <pc:spChg chg="del">
          <ac:chgData name="reza kabir" userId="af3c95a13102d509" providerId="LiveId" clId="{88200EE4-F4B4-49E8-8126-B01E5FCCBE2D}" dt="2020-05-17T10:20:04.928" v="1284" actId="478"/>
          <ac:spMkLst>
            <pc:docMk/>
            <pc:sldMk cId="2304355611" sldId="661"/>
            <ac:spMk id="399" creationId="{E499C8F8-E0CA-4663-919A-884C307CEE64}"/>
          </ac:spMkLst>
        </pc:spChg>
        <pc:spChg chg="del">
          <ac:chgData name="reza kabir" userId="af3c95a13102d509" providerId="LiveId" clId="{88200EE4-F4B4-49E8-8126-B01E5FCCBE2D}" dt="2020-05-17T10:20:04.928" v="1284" actId="478"/>
          <ac:spMkLst>
            <pc:docMk/>
            <pc:sldMk cId="2304355611" sldId="661"/>
            <ac:spMk id="400" creationId="{94E05709-C316-47A3-9A30-030F6A12C5D3}"/>
          </ac:spMkLst>
        </pc:spChg>
        <pc:spChg chg="del">
          <ac:chgData name="reza kabir" userId="af3c95a13102d509" providerId="LiveId" clId="{88200EE4-F4B4-49E8-8126-B01E5FCCBE2D}" dt="2020-05-17T10:20:04.928" v="1284" actId="478"/>
          <ac:spMkLst>
            <pc:docMk/>
            <pc:sldMk cId="2304355611" sldId="661"/>
            <ac:spMk id="401" creationId="{CF69B141-F3D5-4915-AE08-5FB152A4F3A2}"/>
          </ac:spMkLst>
        </pc:spChg>
        <pc:spChg chg="del">
          <ac:chgData name="reza kabir" userId="af3c95a13102d509" providerId="LiveId" clId="{88200EE4-F4B4-49E8-8126-B01E5FCCBE2D}" dt="2020-05-17T10:20:04.928" v="1284" actId="478"/>
          <ac:spMkLst>
            <pc:docMk/>
            <pc:sldMk cId="2304355611" sldId="661"/>
            <ac:spMk id="402" creationId="{9580BE96-15F4-40C8-B3B4-90D92D213AE7}"/>
          </ac:spMkLst>
        </pc:spChg>
        <pc:spChg chg="del">
          <ac:chgData name="reza kabir" userId="af3c95a13102d509" providerId="LiveId" clId="{88200EE4-F4B4-49E8-8126-B01E5FCCBE2D}" dt="2020-05-17T10:20:04.928" v="1284" actId="478"/>
          <ac:spMkLst>
            <pc:docMk/>
            <pc:sldMk cId="2304355611" sldId="661"/>
            <ac:spMk id="403" creationId="{7EA58294-8CB5-4C50-A563-2A3D1FF63448}"/>
          </ac:spMkLst>
        </pc:spChg>
        <pc:spChg chg="del">
          <ac:chgData name="reza kabir" userId="af3c95a13102d509" providerId="LiveId" clId="{88200EE4-F4B4-49E8-8126-B01E5FCCBE2D}" dt="2020-05-17T10:20:04.928" v="1284" actId="478"/>
          <ac:spMkLst>
            <pc:docMk/>
            <pc:sldMk cId="2304355611" sldId="661"/>
            <ac:spMk id="404" creationId="{1A9B0A16-450D-4E8D-9EB8-BDB872623211}"/>
          </ac:spMkLst>
        </pc:spChg>
        <pc:spChg chg="add mod">
          <ac:chgData name="reza kabir" userId="af3c95a13102d509" providerId="LiveId" clId="{88200EE4-F4B4-49E8-8126-B01E5FCCBE2D}" dt="2020-05-17T10:22:45.209" v="1343" actId="1036"/>
          <ac:spMkLst>
            <pc:docMk/>
            <pc:sldMk cId="2304355611" sldId="661"/>
            <ac:spMk id="405" creationId="{6E01AE44-1BFF-4EAC-9F75-C09D842A87C9}"/>
          </ac:spMkLst>
        </pc:spChg>
        <pc:grpChg chg="add mod">
          <ac:chgData name="reza kabir" userId="af3c95a13102d509" providerId="LiveId" clId="{88200EE4-F4B4-49E8-8126-B01E5FCCBE2D}" dt="2020-05-17T10:21:54.190" v="1328" actId="1076"/>
          <ac:grpSpMkLst>
            <pc:docMk/>
            <pc:sldMk cId="2304355611" sldId="661"/>
            <ac:grpSpMk id="2" creationId="{53408951-9D25-46F5-86A9-29C4502C0A02}"/>
          </ac:grpSpMkLst>
        </pc:grpChg>
        <pc:picChg chg="del">
          <ac:chgData name="reza kabir" userId="af3c95a13102d509" providerId="LiveId" clId="{88200EE4-F4B4-49E8-8126-B01E5FCCBE2D}" dt="2020-05-17T13:58:08.912" v="3197" actId="478"/>
          <ac:picMkLst>
            <pc:docMk/>
            <pc:sldMk cId="2304355611" sldId="661"/>
            <ac:picMk id="406" creationId="{71CA0249-6B16-4DA6-A9CC-2ACF589D581F}"/>
          </ac:picMkLst>
        </pc:picChg>
      </pc:sldChg>
      <pc:sldChg chg="addSp delSp modSp add mod">
        <pc:chgData name="reza kabir" userId="af3c95a13102d509" providerId="LiveId" clId="{88200EE4-F4B4-49E8-8126-B01E5FCCBE2D}" dt="2020-05-17T10:22:55.471" v="1346" actId="478"/>
        <pc:sldMkLst>
          <pc:docMk/>
          <pc:sldMk cId="2620912422" sldId="662"/>
        </pc:sldMkLst>
        <pc:spChg chg="del mod">
          <ac:chgData name="reza kabir" userId="af3c95a13102d509" providerId="LiveId" clId="{88200EE4-F4B4-49E8-8126-B01E5FCCBE2D}" dt="2020-05-17T10:21:21.191" v="1320" actId="478"/>
          <ac:spMkLst>
            <pc:docMk/>
            <pc:sldMk cId="2620912422" sldId="662"/>
            <ac:spMk id="4" creationId="{BDF5C1F1-8FEC-4A4A-9DB2-222F82A4D3AE}"/>
          </ac:spMkLst>
        </pc:spChg>
        <pc:spChg chg="mod">
          <ac:chgData name="reza kabir" userId="af3c95a13102d509" providerId="LiveId" clId="{88200EE4-F4B4-49E8-8126-B01E5FCCBE2D}" dt="2020-05-17T10:21:24.334" v="1321" actId="164"/>
          <ac:spMkLst>
            <pc:docMk/>
            <pc:sldMk cId="2620912422" sldId="662"/>
            <ac:spMk id="5" creationId="{EB458CCF-C52F-433E-BF71-ABA09A015BBF}"/>
          </ac:spMkLst>
        </pc:spChg>
        <pc:spChg chg="mod">
          <ac:chgData name="reza kabir" userId="af3c95a13102d509" providerId="LiveId" clId="{88200EE4-F4B4-49E8-8126-B01E5FCCBE2D}" dt="2020-05-17T10:21:24.334" v="1321" actId="164"/>
          <ac:spMkLst>
            <pc:docMk/>
            <pc:sldMk cId="2620912422" sldId="662"/>
            <ac:spMk id="6" creationId="{733EF527-AB1C-405C-9681-E4E2D9713569}"/>
          </ac:spMkLst>
        </pc:spChg>
        <pc:spChg chg="mod">
          <ac:chgData name="reza kabir" userId="af3c95a13102d509" providerId="LiveId" clId="{88200EE4-F4B4-49E8-8126-B01E5FCCBE2D}" dt="2020-05-17T10:21:24.334" v="1321" actId="164"/>
          <ac:spMkLst>
            <pc:docMk/>
            <pc:sldMk cId="2620912422" sldId="662"/>
            <ac:spMk id="7" creationId="{AD26D3D3-30F6-4D46-8ABA-B0A5B55539AB}"/>
          </ac:spMkLst>
        </pc:spChg>
        <pc:spChg chg="mod">
          <ac:chgData name="reza kabir" userId="af3c95a13102d509" providerId="LiveId" clId="{88200EE4-F4B4-49E8-8126-B01E5FCCBE2D}" dt="2020-05-17T10:21:24.334" v="1321" actId="164"/>
          <ac:spMkLst>
            <pc:docMk/>
            <pc:sldMk cId="2620912422" sldId="662"/>
            <ac:spMk id="8" creationId="{930FEC98-4236-4310-B819-4587EFAA6D66}"/>
          </ac:spMkLst>
        </pc:spChg>
        <pc:spChg chg="mod">
          <ac:chgData name="reza kabir" userId="af3c95a13102d509" providerId="LiveId" clId="{88200EE4-F4B4-49E8-8126-B01E5FCCBE2D}" dt="2020-05-17T10:21:24.334" v="1321" actId="164"/>
          <ac:spMkLst>
            <pc:docMk/>
            <pc:sldMk cId="2620912422" sldId="662"/>
            <ac:spMk id="9" creationId="{93C16C0E-4048-4897-A21B-D931C9D8D87D}"/>
          </ac:spMkLst>
        </pc:spChg>
        <pc:spChg chg="mod">
          <ac:chgData name="reza kabir" userId="af3c95a13102d509" providerId="LiveId" clId="{88200EE4-F4B4-49E8-8126-B01E5FCCBE2D}" dt="2020-05-17T10:21:24.334" v="1321" actId="164"/>
          <ac:spMkLst>
            <pc:docMk/>
            <pc:sldMk cId="2620912422" sldId="662"/>
            <ac:spMk id="10" creationId="{31D8FC74-FB61-4553-A240-8B870E1012F6}"/>
          </ac:spMkLst>
        </pc:spChg>
        <pc:spChg chg="mod">
          <ac:chgData name="reza kabir" userId="af3c95a13102d509" providerId="LiveId" clId="{88200EE4-F4B4-49E8-8126-B01E5FCCBE2D}" dt="2020-05-17T10:21:24.334" v="1321" actId="164"/>
          <ac:spMkLst>
            <pc:docMk/>
            <pc:sldMk cId="2620912422" sldId="662"/>
            <ac:spMk id="11" creationId="{F17AD250-B6AC-4C5E-934C-84A2536A2FFF}"/>
          </ac:spMkLst>
        </pc:spChg>
        <pc:spChg chg="mod">
          <ac:chgData name="reza kabir" userId="af3c95a13102d509" providerId="LiveId" clId="{88200EE4-F4B4-49E8-8126-B01E5FCCBE2D}" dt="2020-05-17T10:21:24.334" v="1321" actId="164"/>
          <ac:spMkLst>
            <pc:docMk/>
            <pc:sldMk cId="2620912422" sldId="662"/>
            <ac:spMk id="12" creationId="{A84B8F6C-630A-4397-940F-DAF95D020A79}"/>
          </ac:spMkLst>
        </pc:spChg>
        <pc:spChg chg="mod">
          <ac:chgData name="reza kabir" userId="af3c95a13102d509" providerId="LiveId" clId="{88200EE4-F4B4-49E8-8126-B01E5FCCBE2D}" dt="2020-05-17T10:21:24.334" v="1321" actId="164"/>
          <ac:spMkLst>
            <pc:docMk/>
            <pc:sldMk cId="2620912422" sldId="662"/>
            <ac:spMk id="13" creationId="{2E9FFE26-CDCC-419D-AE86-4E01D04999D1}"/>
          </ac:spMkLst>
        </pc:spChg>
        <pc:spChg chg="mod">
          <ac:chgData name="reza kabir" userId="af3c95a13102d509" providerId="LiveId" clId="{88200EE4-F4B4-49E8-8126-B01E5FCCBE2D}" dt="2020-05-17T10:21:24.334" v="1321" actId="164"/>
          <ac:spMkLst>
            <pc:docMk/>
            <pc:sldMk cId="2620912422" sldId="662"/>
            <ac:spMk id="14" creationId="{FC899E2E-6867-460A-ABC0-6C9ADD7F3770}"/>
          </ac:spMkLst>
        </pc:spChg>
        <pc:spChg chg="mod">
          <ac:chgData name="reza kabir" userId="af3c95a13102d509" providerId="LiveId" clId="{88200EE4-F4B4-49E8-8126-B01E5FCCBE2D}" dt="2020-05-17T10:21:24.334" v="1321" actId="164"/>
          <ac:spMkLst>
            <pc:docMk/>
            <pc:sldMk cId="2620912422" sldId="662"/>
            <ac:spMk id="15" creationId="{E5B69E6E-C782-41E9-B214-EEB79B865A83}"/>
          </ac:spMkLst>
        </pc:spChg>
        <pc:spChg chg="mod">
          <ac:chgData name="reza kabir" userId="af3c95a13102d509" providerId="LiveId" clId="{88200EE4-F4B4-49E8-8126-B01E5FCCBE2D}" dt="2020-05-17T10:21:24.334" v="1321" actId="164"/>
          <ac:spMkLst>
            <pc:docMk/>
            <pc:sldMk cId="2620912422" sldId="662"/>
            <ac:spMk id="16" creationId="{0DA3143B-FB89-4816-B7BC-35D2FFDB4890}"/>
          </ac:spMkLst>
        </pc:spChg>
        <pc:spChg chg="mod">
          <ac:chgData name="reza kabir" userId="af3c95a13102d509" providerId="LiveId" clId="{88200EE4-F4B4-49E8-8126-B01E5FCCBE2D}" dt="2020-05-17T10:21:24.334" v="1321" actId="164"/>
          <ac:spMkLst>
            <pc:docMk/>
            <pc:sldMk cId="2620912422" sldId="662"/>
            <ac:spMk id="17" creationId="{4EDEF48A-C256-404C-95B3-AAC2848D9C92}"/>
          </ac:spMkLst>
        </pc:spChg>
        <pc:spChg chg="mod">
          <ac:chgData name="reza kabir" userId="af3c95a13102d509" providerId="LiveId" clId="{88200EE4-F4B4-49E8-8126-B01E5FCCBE2D}" dt="2020-05-17T10:21:24.334" v="1321" actId="164"/>
          <ac:spMkLst>
            <pc:docMk/>
            <pc:sldMk cId="2620912422" sldId="662"/>
            <ac:spMk id="18" creationId="{C6C0D97A-7CF5-476E-9EB5-CD99099345C1}"/>
          </ac:spMkLst>
        </pc:spChg>
        <pc:spChg chg="mod">
          <ac:chgData name="reza kabir" userId="af3c95a13102d509" providerId="LiveId" clId="{88200EE4-F4B4-49E8-8126-B01E5FCCBE2D}" dt="2020-05-17T10:21:24.334" v="1321" actId="164"/>
          <ac:spMkLst>
            <pc:docMk/>
            <pc:sldMk cId="2620912422" sldId="662"/>
            <ac:spMk id="19" creationId="{C64979FD-669A-436D-90F1-C24DFCB65268}"/>
          </ac:spMkLst>
        </pc:spChg>
        <pc:spChg chg="mod">
          <ac:chgData name="reza kabir" userId="af3c95a13102d509" providerId="LiveId" clId="{88200EE4-F4B4-49E8-8126-B01E5FCCBE2D}" dt="2020-05-17T10:21:24.334" v="1321" actId="164"/>
          <ac:spMkLst>
            <pc:docMk/>
            <pc:sldMk cId="2620912422" sldId="662"/>
            <ac:spMk id="20" creationId="{007B88F3-C278-4B32-8030-412146B9EDF3}"/>
          </ac:spMkLst>
        </pc:spChg>
        <pc:spChg chg="mod">
          <ac:chgData name="reza kabir" userId="af3c95a13102d509" providerId="LiveId" clId="{88200EE4-F4B4-49E8-8126-B01E5FCCBE2D}" dt="2020-05-17T10:21:24.334" v="1321" actId="164"/>
          <ac:spMkLst>
            <pc:docMk/>
            <pc:sldMk cId="2620912422" sldId="662"/>
            <ac:spMk id="21" creationId="{405D971A-2837-4D0F-9728-46444E149823}"/>
          </ac:spMkLst>
        </pc:spChg>
        <pc:spChg chg="mod">
          <ac:chgData name="reza kabir" userId="af3c95a13102d509" providerId="LiveId" clId="{88200EE4-F4B4-49E8-8126-B01E5FCCBE2D}" dt="2020-05-17T10:21:24.334" v="1321" actId="164"/>
          <ac:spMkLst>
            <pc:docMk/>
            <pc:sldMk cId="2620912422" sldId="662"/>
            <ac:spMk id="22" creationId="{2CEBD282-0A24-416C-B132-FBB9AEDE4277}"/>
          </ac:spMkLst>
        </pc:spChg>
        <pc:spChg chg="mod">
          <ac:chgData name="reza kabir" userId="af3c95a13102d509" providerId="LiveId" clId="{88200EE4-F4B4-49E8-8126-B01E5FCCBE2D}" dt="2020-05-17T10:21:24.334" v="1321" actId="164"/>
          <ac:spMkLst>
            <pc:docMk/>
            <pc:sldMk cId="2620912422" sldId="662"/>
            <ac:spMk id="23" creationId="{C858FA7E-33BC-4E9E-8B96-858B3EDCD437}"/>
          </ac:spMkLst>
        </pc:spChg>
        <pc:spChg chg="mod">
          <ac:chgData name="reza kabir" userId="af3c95a13102d509" providerId="LiveId" clId="{88200EE4-F4B4-49E8-8126-B01E5FCCBE2D}" dt="2020-05-17T10:21:24.334" v="1321" actId="164"/>
          <ac:spMkLst>
            <pc:docMk/>
            <pc:sldMk cId="2620912422" sldId="662"/>
            <ac:spMk id="24" creationId="{0D670737-4034-49BE-87C3-475BA9F767BF}"/>
          </ac:spMkLst>
        </pc:spChg>
        <pc:spChg chg="mod">
          <ac:chgData name="reza kabir" userId="af3c95a13102d509" providerId="LiveId" clId="{88200EE4-F4B4-49E8-8126-B01E5FCCBE2D}" dt="2020-05-17T10:21:24.334" v="1321" actId="164"/>
          <ac:spMkLst>
            <pc:docMk/>
            <pc:sldMk cId="2620912422" sldId="662"/>
            <ac:spMk id="25" creationId="{6C83BFD9-9A53-4C3E-AE5D-FA14F2EF617D}"/>
          </ac:spMkLst>
        </pc:spChg>
        <pc:spChg chg="mod">
          <ac:chgData name="reza kabir" userId="af3c95a13102d509" providerId="LiveId" clId="{88200EE4-F4B4-49E8-8126-B01E5FCCBE2D}" dt="2020-05-17T10:21:24.334" v="1321" actId="164"/>
          <ac:spMkLst>
            <pc:docMk/>
            <pc:sldMk cId="2620912422" sldId="662"/>
            <ac:spMk id="26" creationId="{49F4BD63-7C3A-4304-AED2-2C782EF447FE}"/>
          </ac:spMkLst>
        </pc:spChg>
        <pc:spChg chg="mod">
          <ac:chgData name="reza kabir" userId="af3c95a13102d509" providerId="LiveId" clId="{88200EE4-F4B4-49E8-8126-B01E5FCCBE2D}" dt="2020-05-17T10:21:24.334" v="1321" actId="164"/>
          <ac:spMkLst>
            <pc:docMk/>
            <pc:sldMk cId="2620912422" sldId="662"/>
            <ac:spMk id="27" creationId="{9C43F1FA-8FDC-431C-B424-1B4ED2AA9AC7}"/>
          </ac:spMkLst>
        </pc:spChg>
        <pc:spChg chg="mod">
          <ac:chgData name="reza kabir" userId="af3c95a13102d509" providerId="LiveId" clId="{88200EE4-F4B4-49E8-8126-B01E5FCCBE2D}" dt="2020-05-17T10:21:24.334" v="1321" actId="164"/>
          <ac:spMkLst>
            <pc:docMk/>
            <pc:sldMk cId="2620912422" sldId="662"/>
            <ac:spMk id="28" creationId="{3B76D7C4-D9CA-42A9-ADB6-2C9C13076A6A}"/>
          </ac:spMkLst>
        </pc:spChg>
        <pc:spChg chg="mod">
          <ac:chgData name="reza kabir" userId="af3c95a13102d509" providerId="LiveId" clId="{88200EE4-F4B4-49E8-8126-B01E5FCCBE2D}" dt="2020-05-17T10:21:24.334" v="1321" actId="164"/>
          <ac:spMkLst>
            <pc:docMk/>
            <pc:sldMk cId="2620912422" sldId="662"/>
            <ac:spMk id="29" creationId="{AB89670F-BAAD-417D-A122-1FBB19968121}"/>
          </ac:spMkLst>
        </pc:spChg>
        <pc:spChg chg="mod">
          <ac:chgData name="reza kabir" userId="af3c95a13102d509" providerId="LiveId" clId="{88200EE4-F4B4-49E8-8126-B01E5FCCBE2D}" dt="2020-05-17T10:21:24.334" v="1321" actId="164"/>
          <ac:spMkLst>
            <pc:docMk/>
            <pc:sldMk cId="2620912422" sldId="662"/>
            <ac:spMk id="30" creationId="{1D77AA17-39D3-4B27-B774-0D584DA7F3BB}"/>
          </ac:spMkLst>
        </pc:spChg>
        <pc:spChg chg="mod">
          <ac:chgData name="reza kabir" userId="af3c95a13102d509" providerId="LiveId" clId="{88200EE4-F4B4-49E8-8126-B01E5FCCBE2D}" dt="2020-05-17T10:21:24.334" v="1321" actId="164"/>
          <ac:spMkLst>
            <pc:docMk/>
            <pc:sldMk cId="2620912422" sldId="662"/>
            <ac:spMk id="31" creationId="{0A6A073A-1B49-499D-A5C5-4C6A5C590E7B}"/>
          </ac:spMkLst>
        </pc:spChg>
        <pc:spChg chg="mod">
          <ac:chgData name="reza kabir" userId="af3c95a13102d509" providerId="LiveId" clId="{88200EE4-F4B4-49E8-8126-B01E5FCCBE2D}" dt="2020-05-17T10:21:24.334" v="1321" actId="164"/>
          <ac:spMkLst>
            <pc:docMk/>
            <pc:sldMk cId="2620912422" sldId="662"/>
            <ac:spMk id="32" creationId="{AA61C2C3-56E3-4249-A42B-0DC744FB0500}"/>
          </ac:spMkLst>
        </pc:spChg>
        <pc:spChg chg="mod">
          <ac:chgData name="reza kabir" userId="af3c95a13102d509" providerId="LiveId" clId="{88200EE4-F4B4-49E8-8126-B01E5FCCBE2D}" dt="2020-05-17T10:21:24.334" v="1321" actId="164"/>
          <ac:spMkLst>
            <pc:docMk/>
            <pc:sldMk cId="2620912422" sldId="662"/>
            <ac:spMk id="33" creationId="{179F7828-0A25-47DD-AF01-A8D3F4A1E139}"/>
          </ac:spMkLst>
        </pc:spChg>
        <pc:spChg chg="mod">
          <ac:chgData name="reza kabir" userId="af3c95a13102d509" providerId="LiveId" clId="{88200EE4-F4B4-49E8-8126-B01E5FCCBE2D}" dt="2020-05-17T10:21:24.334" v="1321" actId="164"/>
          <ac:spMkLst>
            <pc:docMk/>
            <pc:sldMk cId="2620912422" sldId="662"/>
            <ac:spMk id="34" creationId="{36F02819-F67E-45DB-AAD2-56340E699751}"/>
          </ac:spMkLst>
        </pc:spChg>
        <pc:spChg chg="mod">
          <ac:chgData name="reza kabir" userId="af3c95a13102d509" providerId="LiveId" clId="{88200EE4-F4B4-49E8-8126-B01E5FCCBE2D}" dt="2020-05-17T10:21:24.334" v="1321" actId="164"/>
          <ac:spMkLst>
            <pc:docMk/>
            <pc:sldMk cId="2620912422" sldId="662"/>
            <ac:spMk id="35" creationId="{B92BB110-137D-408D-B29E-532BE4B4F483}"/>
          </ac:spMkLst>
        </pc:spChg>
        <pc:spChg chg="mod">
          <ac:chgData name="reza kabir" userId="af3c95a13102d509" providerId="LiveId" clId="{88200EE4-F4B4-49E8-8126-B01E5FCCBE2D}" dt="2020-05-17T10:21:24.334" v="1321" actId="164"/>
          <ac:spMkLst>
            <pc:docMk/>
            <pc:sldMk cId="2620912422" sldId="662"/>
            <ac:spMk id="36" creationId="{F1266F95-5FBC-42F2-A41D-65210F60318E}"/>
          </ac:spMkLst>
        </pc:spChg>
        <pc:spChg chg="mod">
          <ac:chgData name="reza kabir" userId="af3c95a13102d509" providerId="LiveId" clId="{88200EE4-F4B4-49E8-8126-B01E5FCCBE2D}" dt="2020-05-17T10:21:24.334" v="1321" actId="164"/>
          <ac:spMkLst>
            <pc:docMk/>
            <pc:sldMk cId="2620912422" sldId="662"/>
            <ac:spMk id="37" creationId="{19A8009E-B90F-4A65-AD4B-27AE8388325E}"/>
          </ac:spMkLst>
        </pc:spChg>
        <pc:spChg chg="mod">
          <ac:chgData name="reza kabir" userId="af3c95a13102d509" providerId="LiveId" clId="{88200EE4-F4B4-49E8-8126-B01E5FCCBE2D}" dt="2020-05-17T10:21:24.334" v="1321" actId="164"/>
          <ac:spMkLst>
            <pc:docMk/>
            <pc:sldMk cId="2620912422" sldId="662"/>
            <ac:spMk id="38" creationId="{BC48E12E-75BE-4E0D-8972-99E220D62D8E}"/>
          </ac:spMkLst>
        </pc:spChg>
        <pc:spChg chg="mod">
          <ac:chgData name="reza kabir" userId="af3c95a13102d509" providerId="LiveId" clId="{88200EE4-F4B4-49E8-8126-B01E5FCCBE2D}" dt="2020-05-17T10:21:24.334" v="1321" actId="164"/>
          <ac:spMkLst>
            <pc:docMk/>
            <pc:sldMk cId="2620912422" sldId="662"/>
            <ac:spMk id="39" creationId="{DEBD19D8-F259-4B32-939C-9D023DD69892}"/>
          </ac:spMkLst>
        </pc:spChg>
        <pc:spChg chg="mod">
          <ac:chgData name="reza kabir" userId="af3c95a13102d509" providerId="LiveId" clId="{88200EE4-F4B4-49E8-8126-B01E5FCCBE2D}" dt="2020-05-17T10:21:24.334" v="1321" actId="164"/>
          <ac:spMkLst>
            <pc:docMk/>
            <pc:sldMk cId="2620912422" sldId="662"/>
            <ac:spMk id="40" creationId="{BD7B1906-BDB5-4FB9-AE9E-AA18AFCD1DCD}"/>
          </ac:spMkLst>
        </pc:spChg>
        <pc:spChg chg="mod">
          <ac:chgData name="reza kabir" userId="af3c95a13102d509" providerId="LiveId" clId="{88200EE4-F4B4-49E8-8126-B01E5FCCBE2D}" dt="2020-05-17T10:21:24.334" v="1321" actId="164"/>
          <ac:spMkLst>
            <pc:docMk/>
            <pc:sldMk cId="2620912422" sldId="662"/>
            <ac:spMk id="41" creationId="{445B4797-EE1E-443A-A3F3-150C9A0A1359}"/>
          </ac:spMkLst>
        </pc:spChg>
        <pc:spChg chg="mod">
          <ac:chgData name="reza kabir" userId="af3c95a13102d509" providerId="LiveId" clId="{88200EE4-F4B4-49E8-8126-B01E5FCCBE2D}" dt="2020-05-17T10:21:24.334" v="1321" actId="164"/>
          <ac:spMkLst>
            <pc:docMk/>
            <pc:sldMk cId="2620912422" sldId="662"/>
            <ac:spMk id="42" creationId="{78573BE0-B4CE-4AC8-B584-555195151C7A}"/>
          </ac:spMkLst>
        </pc:spChg>
        <pc:spChg chg="mod">
          <ac:chgData name="reza kabir" userId="af3c95a13102d509" providerId="LiveId" clId="{88200EE4-F4B4-49E8-8126-B01E5FCCBE2D}" dt="2020-05-17T10:21:24.334" v="1321" actId="164"/>
          <ac:spMkLst>
            <pc:docMk/>
            <pc:sldMk cId="2620912422" sldId="662"/>
            <ac:spMk id="43" creationId="{D82DB034-9DAF-4BD7-9C0D-884E43A11994}"/>
          </ac:spMkLst>
        </pc:spChg>
        <pc:spChg chg="mod">
          <ac:chgData name="reza kabir" userId="af3c95a13102d509" providerId="LiveId" clId="{88200EE4-F4B4-49E8-8126-B01E5FCCBE2D}" dt="2020-05-17T10:21:24.334" v="1321" actId="164"/>
          <ac:spMkLst>
            <pc:docMk/>
            <pc:sldMk cId="2620912422" sldId="662"/>
            <ac:spMk id="44" creationId="{1F55E4EF-E17C-45EF-BC28-12A37A903574}"/>
          </ac:spMkLst>
        </pc:spChg>
        <pc:spChg chg="mod">
          <ac:chgData name="reza kabir" userId="af3c95a13102d509" providerId="LiveId" clId="{88200EE4-F4B4-49E8-8126-B01E5FCCBE2D}" dt="2020-05-17T10:21:24.334" v="1321" actId="164"/>
          <ac:spMkLst>
            <pc:docMk/>
            <pc:sldMk cId="2620912422" sldId="662"/>
            <ac:spMk id="45" creationId="{287749E1-2586-4B7E-B65F-E35C0FF0A848}"/>
          </ac:spMkLst>
        </pc:spChg>
        <pc:spChg chg="mod">
          <ac:chgData name="reza kabir" userId="af3c95a13102d509" providerId="LiveId" clId="{88200EE4-F4B4-49E8-8126-B01E5FCCBE2D}" dt="2020-05-17T10:21:24.334" v="1321" actId="164"/>
          <ac:spMkLst>
            <pc:docMk/>
            <pc:sldMk cId="2620912422" sldId="662"/>
            <ac:spMk id="46" creationId="{7B3F60FF-F8F2-4219-90F0-653B90C9C598}"/>
          </ac:spMkLst>
        </pc:spChg>
        <pc:spChg chg="mod">
          <ac:chgData name="reza kabir" userId="af3c95a13102d509" providerId="LiveId" clId="{88200EE4-F4B4-49E8-8126-B01E5FCCBE2D}" dt="2020-05-17T10:21:24.334" v="1321" actId="164"/>
          <ac:spMkLst>
            <pc:docMk/>
            <pc:sldMk cId="2620912422" sldId="662"/>
            <ac:spMk id="47" creationId="{0F18AC97-4CBD-49D9-B646-14260DC89054}"/>
          </ac:spMkLst>
        </pc:spChg>
        <pc:spChg chg="mod">
          <ac:chgData name="reza kabir" userId="af3c95a13102d509" providerId="LiveId" clId="{88200EE4-F4B4-49E8-8126-B01E5FCCBE2D}" dt="2020-05-17T10:21:24.334" v="1321" actId="164"/>
          <ac:spMkLst>
            <pc:docMk/>
            <pc:sldMk cId="2620912422" sldId="662"/>
            <ac:spMk id="48" creationId="{D5263D29-9B64-4A5C-A8D1-5835C450201C}"/>
          </ac:spMkLst>
        </pc:spChg>
        <pc:spChg chg="mod">
          <ac:chgData name="reza kabir" userId="af3c95a13102d509" providerId="LiveId" clId="{88200EE4-F4B4-49E8-8126-B01E5FCCBE2D}" dt="2020-05-17T10:21:24.334" v="1321" actId="164"/>
          <ac:spMkLst>
            <pc:docMk/>
            <pc:sldMk cId="2620912422" sldId="662"/>
            <ac:spMk id="49" creationId="{59288BE5-375E-4C4F-8FB8-D2195302FE2F}"/>
          </ac:spMkLst>
        </pc:spChg>
        <pc:spChg chg="mod">
          <ac:chgData name="reza kabir" userId="af3c95a13102d509" providerId="LiveId" clId="{88200EE4-F4B4-49E8-8126-B01E5FCCBE2D}" dt="2020-05-17T10:21:24.334" v="1321" actId="164"/>
          <ac:spMkLst>
            <pc:docMk/>
            <pc:sldMk cId="2620912422" sldId="662"/>
            <ac:spMk id="50" creationId="{E10F569E-8BFE-4F37-8764-F53BC647B0DE}"/>
          </ac:spMkLst>
        </pc:spChg>
        <pc:spChg chg="mod">
          <ac:chgData name="reza kabir" userId="af3c95a13102d509" providerId="LiveId" clId="{88200EE4-F4B4-49E8-8126-B01E5FCCBE2D}" dt="2020-05-17T10:21:24.334" v="1321" actId="164"/>
          <ac:spMkLst>
            <pc:docMk/>
            <pc:sldMk cId="2620912422" sldId="662"/>
            <ac:spMk id="51" creationId="{1333F12D-E9CF-4898-835E-AE499B30CE29}"/>
          </ac:spMkLst>
        </pc:spChg>
        <pc:spChg chg="mod">
          <ac:chgData name="reza kabir" userId="af3c95a13102d509" providerId="LiveId" clId="{88200EE4-F4B4-49E8-8126-B01E5FCCBE2D}" dt="2020-05-17T10:21:24.334" v="1321" actId="164"/>
          <ac:spMkLst>
            <pc:docMk/>
            <pc:sldMk cId="2620912422" sldId="662"/>
            <ac:spMk id="52" creationId="{8371C6C4-FC8E-4434-A3A0-9A4B28946077}"/>
          </ac:spMkLst>
        </pc:spChg>
        <pc:spChg chg="mod">
          <ac:chgData name="reza kabir" userId="af3c95a13102d509" providerId="LiveId" clId="{88200EE4-F4B4-49E8-8126-B01E5FCCBE2D}" dt="2020-05-17T10:21:24.334" v="1321" actId="164"/>
          <ac:spMkLst>
            <pc:docMk/>
            <pc:sldMk cId="2620912422" sldId="662"/>
            <ac:spMk id="53" creationId="{1529AA42-7D50-499D-9004-DAF394AFB2CB}"/>
          </ac:spMkLst>
        </pc:spChg>
        <pc:spChg chg="mod">
          <ac:chgData name="reza kabir" userId="af3c95a13102d509" providerId="LiveId" clId="{88200EE4-F4B4-49E8-8126-B01E5FCCBE2D}" dt="2020-05-17T10:21:24.334" v="1321" actId="164"/>
          <ac:spMkLst>
            <pc:docMk/>
            <pc:sldMk cId="2620912422" sldId="662"/>
            <ac:spMk id="54" creationId="{A1FFD717-F786-46FE-B8C5-700018E6020F}"/>
          </ac:spMkLst>
        </pc:spChg>
        <pc:spChg chg="mod">
          <ac:chgData name="reza kabir" userId="af3c95a13102d509" providerId="LiveId" clId="{88200EE4-F4B4-49E8-8126-B01E5FCCBE2D}" dt="2020-05-17T10:21:24.334" v="1321" actId="164"/>
          <ac:spMkLst>
            <pc:docMk/>
            <pc:sldMk cId="2620912422" sldId="662"/>
            <ac:spMk id="55" creationId="{A04684A0-7000-49F2-A563-3A9BA50DCDDA}"/>
          </ac:spMkLst>
        </pc:spChg>
        <pc:spChg chg="mod">
          <ac:chgData name="reza kabir" userId="af3c95a13102d509" providerId="LiveId" clId="{88200EE4-F4B4-49E8-8126-B01E5FCCBE2D}" dt="2020-05-17T10:21:24.334" v="1321" actId="164"/>
          <ac:spMkLst>
            <pc:docMk/>
            <pc:sldMk cId="2620912422" sldId="662"/>
            <ac:spMk id="56" creationId="{778E0276-2C9A-47F8-A7BD-1E4F7CBBEB53}"/>
          </ac:spMkLst>
        </pc:spChg>
        <pc:spChg chg="mod">
          <ac:chgData name="reza kabir" userId="af3c95a13102d509" providerId="LiveId" clId="{88200EE4-F4B4-49E8-8126-B01E5FCCBE2D}" dt="2020-05-17T10:21:24.334" v="1321" actId="164"/>
          <ac:spMkLst>
            <pc:docMk/>
            <pc:sldMk cId="2620912422" sldId="662"/>
            <ac:spMk id="57" creationId="{7A600E70-D514-41B0-858C-3BB23B39634C}"/>
          </ac:spMkLst>
        </pc:spChg>
        <pc:spChg chg="mod">
          <ac:chgData name="reza kabir" userId="af3c95a13102d509" providerId="LiveId" clId="{88200EE4-F4B4-49E8-8126-B01E5FCCBE2D}" dt="2020-05-17T10:21:24.334" v="1321" actId="164"/>
          <ac:spMkLst>
            <pc:docMk/>
            <pc:sldMk cId="2620912422" sldId="662"/>
            <ac:spMk id="58" creationId="{20AC1CE8-9433-416A-9211-F1744C427576}"/>
          </ac:spMkLst>
        </pc:spChg>
        <pc:spChg chg="mod">
          <ac:chgData name="reza kabir" userId="af3c95a13102d509" providerId="LiveId" clId="{88200EE4-F4B4-49E8-8126-B01E5FCCBE2D}" dt="2020-05-17T10:21:24.334" v="1321" actId="164"/>
          <ac:spMkLst>
            <pc:docMk/>
            <pc:sldMk cId="2620912422" sldId="662"/>
            <ac:spMk id="59" creationId="{C8C068F5-47E7-4A15-B708-55B33776A429}"/>
          </ac:spMkLst>
        </pc:spChg>
        <pc:spChg chg="mod">
          <ac:chgData name="reza kabir" userId="af3c95a13102d509" providerId="LiveId" clId="{88200EE4-F4B4-49E8-8126-B01E5FCCBE2D}" dt="2020-05-17T10:21:24.334" v="1321" actId="164"/>
          <ac:spMkLst>
            <pc:docMk/>
            <pc:sldMk cId="2620912422" sldId="662"/>
            <ac:spMk id="60" creationId="{BD2B8357-D8BC-4530-9E88-55B7F98FE90B}"/>
          </ac:spMkLst>
        </pc:spChg>
        <pc:spChg chg="mod">
          <ac:chgData name="reza kabir" userId="af3c95a13102d509" providerId="LiveId" clId="{88200EE4-F4B4-49E8-8126-B01E5FCCBE2D}" dt="2020-05-17T10:21:24.334" v="1321" actId="164"/>
          <ac:spMkLst>
            <pc:docMk/>
            <pc:sldMk cId="2620912422" sldId="662"/>
            <ac:spMk id="61" creationId="{AC5C6437-B549-453F-9C00-2712DC5BC9B8}"/>
          </ac:spMkLst>
        </pc:spChg>
        <pc:spChg chg="mod">
          <ac:chgData name="reza kabir" userId="af3c95a13102d509" providerId="LiveId" clId="{88200EE4-F4B4-49E8-8126-B01E5FCCBE2D}" dt="2020-05-17T10:21:24.334" v="1321" actId="164"/>
          <ac:spMkLst>
            <pc:docMk/>
            <pc:sldMk cId="2620912422" sldId="662"/>
            <ac:spMk id="62" creationId="{5CD35AF3-122A-4D36-B6FD-2B4FF0019AD4}"/>
          </ac:spMkLst>
        </pc:spChg>
        <pc:spChg chg="mod">
          <ac:chgData name="reza kabir" userId="af3c95a13102d509" providerId="LiveId" clId="{88200EE4-F4B4-49E8-8126-B01E5FCCBE2D}" dt="2020-05-17T10:21:24.334" v="1321" actId="164"/>
          <ac:spMkLst>
            <pc:docMk/>
            <pc:sldMk cId="2620912422" sldId="662"/>
            <ac:spMk id="63" creationId="{E0AD0C4A-AB69-4E28-9A2D-05F09B0B7F08}"/>
          </ac:spMkLst>
        </pc:spChg>
        <pc:spChg chg="mod">
          <ac:chgData name="reza kabir" userId="af3c95a13102d509" providerId="LiveId" clId="{88200EE4-F4B4-49E8-8126-B01E5FCCBE2D}" dt="2020-05-17T10:21:24.334" v="1321" actId="164"/>
          <ac:spMkLst>
            <pc:docMk/>
            <pc:sldMk cId="2620912422" sldId="662"/>
            <ac:spMk id="64" creationId="{347A3AE2-D9E3-4C3A-AC46-ABC75F3AC0D7}"/>
          </ac:spMkLst>
        </pc:spChg>
        <pc:spChg chg="mod">
          <ac:chgData name="reza kabir" userId="af3c95a13102d509" providerId="LiveId" clId="{88200EE4-F4B4-49E8-8126-B01E5FCCBE2D}" dt="2020-05-17T10:21:24.334" v="1321" actId="164"/>
          <ac:spMkLst>
            <pc:docMk/>
            <pc:sldMk cId="2620912422" sldId="662"/>
            <ac:spMk id="65" creationId="{BB93C4C4-ABF4-474E-8A4D-4CFA52079401}"/>
          </ac:spMkLst>
        </pc:spChg>
        <pc:spChg chg="mod">
          <ac:chgData name="reza kabir" userId="af3c95a13102d509" providerId="LiveId" clId="{88200EE4-F4B4-49E8-8126-B01E5FCCBE2D}" dt="2020-05-17T10:21:24.334" v="1321" actId="164"/>
          <ac:spMkLst>
            <pc:docMk/>
            <pc:sldMk cId="2620912422" sldId="662"/>
            <ac:spMk id="66" creationId="{A27662B3-9165-4062-8472-95EEEE9BE2A3}"/>
          </ac:spMkLst>
        </pc:spChg>
        <pc:spChg chg="mod">
          <ac:chgData name="reza kabir" userId="af3c95a13102d509" providerId="LiveId" clId="{88200EE4-F4B4-49E8-8126-B01E5FCCBE2D}" dt="2020-05-17T10:21:24.334" v="1321" actId="164"/>
          <ac:spMkLst>
            <pc:docMk/>
            <pc:sldMk cId="2620912422" sldId="662"/>
            <ac:spMk id="67" creationId="{CF041142-216B-4496-9333-57936C27297A}"/>
          </ac:spMkLst>
        </pc:spChg>
        <pc:spChg chg="mod">
          <ac:chgData name="reza kabir" userId="af3c95a13102d509" providerId="LiveId" clId="{88200EE4-F4B4-49E8-8126-B01E5FCCBE2D}" dt="2020-05-17T10:21:24.334" v="1321" actId="164"/>
          <ac:spMkLst>
            <pc:docMk/>
            <pc:sldMk cId="2620912422" sldId="662"/>
            <ac:spMk id="68" creationId="{E40816EF-9688-4B2B-AF33-D182ECB5BC9D}"/>
          </ac:spMkLst>
        </pc:spChg>
        <pc:spChg chg="mod">
          <ac:chgData name="reza kabir" userId="af3c95a13102d509" providerId="LiveId" clId="{88200EE4-F4B4-49E8-8126-B01E5FCCBE2D}" dt="2020-05-17T10:21:24.334" v="1321" actId="164"/>
          <ac:spMkLst>
            <pc:docMk/>
            <pc:sldMk cId="2620912422" sldId="662"/>
            <ac:spMk id="69" creationId="{DDAE5A71-9BC8-45EA-ADB8-4D0113F001EC}"/>
          </ac:spMkLst>
        </pc:spChg>
        <pc:spChg chg="mod">
          <ac:chgData name="reza kabir" userId="af3c95a13102d509" providerId="LiveId" clId="{88200EE4-F4B4-49E8-8126-B01E5FCCBE2D}" dt="2020-05-17T10:21:24.334" v="1321" actId="164"/>
          <ac:spMkLst>
            <pc:docMk/>
            <pc:sldMk cId="2620912422" sldId="662"/>
            <ac:spMk id="70" creationId="{3E41C650-D986-40BB-98B0-FDF83A33B571}"/>
          </ac:spMkLst>
        </pc:spChg>
        <pc:spChg chg="mod">
          <ac:chgData name="reza kabir" userId="af3c95a13102d509" providerId="LiveId" clId="{88200EE4-F4B4-49E8-8126-B01E5FCCBE2D}" dt="2020-05-17T10:21:24.334" v="1321" actId="164"/>
          <ac:spMkLst>
            <pc:docMk/>
            <pc:sldMk cId="2620912422" sldId="662"/>
            <ac:spMk id="71" creationId="{BD2AB938-0016-443F-9028-3BBC9D43E293}"/>
          </ac:spMkLst>
        </pc:spChg>
        <pc:spChg chg="mod">
          <ac:chgData name="reza kabir" userId="af3c95a13102d509" providerId="LiveId" clId="{88200EE4-F4B4-49E8-8126-B01E5FCCBE2D}" dt="2020-05-17T10:21:24.334" v="1321" actId="164"/>
          <ac:spMkLst>
            <pc:docMk/>
            <pc:sldMk cId="2620912422" sldId="662"/>
            <ac:spMk id="72" creationId="{99CA6C22-00C3-4B54-B71B-F12E691D0615}"/>
          </ac:spMkLst>
        </pc:spChg>
        <pc:spChg chg="mod">
          <ac:chgData name="reza kabir" userId="af3c95a13102d509" providerId="LiveId" clId="{88200EE4-F4B4-49E8-8126-B01E5FCCBE2D}" dt="2020-05-17T10:21:24.334" v="1321" actId="164"/>
          <ac:spMkLst>
            <pc:docMk/>
            <pc:sldMk cId="2620912422" sldId="662"/>
            <ac:spMk id="73" creationId="{E3C91142-47E0-418F-A35B-EA4B130824B5}"/>
          </ac:spMkLst>
        </pc:spChg>
        <pc:spChg chg="mod">
          <ac:chgData name="reza kabir" userId="af3c95a13102d509" providerId="LiveId" clId="{88200EE4-F4B4-49E8-8126-B01E5FCCBE2D}" dt="2020-05-17T10:21:24.334" v="1321" actId="164"/>
          <ac:spMkLst>
            <pc:docMk/>
            <pc:sldMk cId="2620912422" sldId="662"/>
            <ac:spMk id="74" creationId="{23EC0396-2452-4A4B-83D0-D54DB7396314}"/>
          </ac:spMkLst>
        </pc:spChg>
        <pc:spChg chg="mod">
          <ac:chgData name="reza kabir" userId="af3c95a13102d509" providerId="LiveId" clId="{88200EE4-F4B4-49E8-8126-B01E5FCCBE2D}" dt="2020-05-17T10:21:24.334" v="1321" actId="164"/>
          <ac:spMkLst>
            <pc:docMk/>
            <pc:sldMk cId="2620912422" sldId="662"/>
            <ac:spMk id="75" creationId="{68E13C61-4250-402C-969A-B8DD98AF9F1A}"/>
          </ac:spMkLst>
        </pc:spChg>
        <pc:spChg chg="mod">
          <ac:chgData name="reza kabir" userId="af3c95a13102d509" providerId="LiveId" clId="{88200EE4-F4B4-49E8-8126-B01E5FCCBE2D}" dt="2020-05-17T10:21:24.334" v="1321" actId="164"/>
          <ac:spMkLst>
            <pc:docMk/>
            <pc:sldMk cId="2620912422" sldId="662"/>
            <ac:spMk id="76" creationId="{9EEAF801-6366-45DD-BAF8-B1ADF1810AEF}"/>
          </ac:spMkLst>
        </pc:spChg>
        <pc:spChg chg="mod">
          <ac:chgData name="reza kabir" userId="af3c95a13102d509" providerId="LiveId" clId="{88200EE4-F4B4-49E8-8126-B01E5FCCBE2D}" dt="2020-05-17T10:21:24.334" v="1321" actId="164"/>
          <ac:spMkLst>
            <pc:docMk/>
            <pc:sldMk cId="2620912422" sldId="662"/>
            <ac:spMk id="77" creationId="{206B55C3-E360-40D0-AEA6-02B212B97E0A}"/>
          </ac:spMkLst>
        </pc:spChg>
        <pc:spChg chg="mod">
          <ac:chgData name="reza kabir" userId="af3c95a13102d509" providerId="LiveId" clId="{88200EE4-F4B4-49E8-8126-B01E5FCCBE2D}" dt="2020-05-17T10:21:24.334" v="1321" actId="164"/>
          <ac:spMkLst>
            <pc:docMk/>
            <pc:sldMk cId="2620912422" sldId="662"/>
            <ac:spMk id="78" creationId="{D48BC2C8-4915-4F75-B4E7-4FDDA35749F1}"/>
          </ac:spMkLst>
        </pc:spChg>
        <pc:spChg chg="mod">
          <ac:chgData name="reza kabir" userId="af3c95a13102d509" providerId="LiveId" clId="{88200EE4-F4B4-49E8-8126-B01E5FCCBE2D}" dt="2020-05-17T10:21:24.334" v="1321" actId="164"/>
          <ac:spMkLst>
            <pc:docMk/>
            <pc:sldMk cId="2620912422" sldId="662"/>
            <ac:spMk id="79" creationId="{F4A221E8-3D15-4FE4-A8C7-8A4638F5B085}"/>
          </ac:spMkLst>
        </pc:spChg>
        <pc:spChg chg="mod">
          <ac:chgData name="reza kabir" userId="af3c95a13102d509" providerId="LiveId" clId="{88200EE4-F4B4-49E8-8126-B01E5FCCBE2D}" dt="2020-05-17T10:21:24.334" v="1321" actId="164"/>
          <ac:spMkLst>
            <pc:docMk/>
            <pc:sldMk cId="2620912422" sldId="662"/>
            <ac:spMk id="80" creationId="{E9E0EC6B-7B9A-46E0-BC64-6CCC80F50227}"/>
          </ac:spMkLst>
        </pc:spChg>
        <pc:spChg chg="mod">
          <ac:chgData name="reza kabir" userId="af3c95a13102d509" providerId="LiveId" clId="{88200EE4-F4B4-49E8-8126-B01E5FCCBE2D}" dt="2020-05-17T10:21:24.334" v="1321" actId="164"/>
          <ac:spMkLst>
            <pc:docMk/>
            <pc:sldMk cId="2620912422" sldId="662"/>
            <ac:spMk id="81" creationId="{9F1B9C3C-21CC-472A-AC1E-2CBF8795369F}"/>
          </ac:spMkLst>
        </pc:spChg>
        <pc:spChg chg="mod">
          <ac:chgData name="reza kabir" userId="af3c95a13102d509" providerId="LiveId" clId="{88200EE4-F4B4-49E8-8126-B01E5FCCBE2D}" dt="2020-05-17T10:21:24.334" v="1321" actId="164"/>
          <ac:spMkLst>
            <pc:docMk/>
            <pc:sldMk cId="2620912422" sldId="662"/>
            <ac:spMk id="82" creationId="{2BAE5218-5CCC-4ED7-84E8-636C5981901F}"/>
          </ac:spMkLst>
        </pc:spChg>
        <pc:spChg chg="mod">
          <ac:chgData name="reza kabir" userId="af3c95a13102d509" providerId="LiveId" clId="{88200EE4-F4B4-49E8-8126-B01E5FCCBE2D}" dt="2020-05-17T10:21:24.334" v="1321" actId="164"/>
          <ac:spMkLst>
            <pc:docMk/>
            <pc:sldMk cId="2620912422" sldId="662"/>
            <ac:spMk id="83" creationId="{D3FD15EA-306D-43EB-AFD5-0D63B8E7ADB0}"/>
          </ac:spMkLst>
        </pc:spChg>
        <pc:spChg chg="mod">
          <ac:chgData name="reza kabir" userId="af3c95a13102d509" providerId="LiveId" clId="{88200EE4-F4B4-49E8-8126-B01E5FCCBE2D}" dt="2020-05-17T10:21:24.334" v="1321" actId="164"/>
          <ac:spMkLst>
            <pc:docMk/>
            <pc:sldMk cId="2620912422" sldId="662"/>
            <ac:spMk id="84" creationId="{C30DFEA1-DB4D-4A45-9365-0FCBAFB15D75}"/>
          </ac:spMkLst>
        </pc:spChg>
        <pc:spChg chg="mod">
          <ac:chgData name="reza kabir" userId="af3c95a13102d509" providerId="LiveId" clId="{88200EE4-F4B4-49E8-8126-B01E5FCCBE2D}" dt="2020-05-17T10:21:24.334" v="1321" actId="164"/>
          <ac:spMkLst>
            <pc:docMk/>
            <pc:sldMk cId="2620912422" sldId="662"/>
            <ac:spMk id="85" creationId="{AA661B89-85A4-46DD-B8F2-282FE2D10A82}"/>
          </ac:spMkLst>
        </pc:spChg>
        <pc:spChg chg="mod">
          <ac:chgData name="reza kabir" userId="af3c95a13102d509" providerId="LiveId" clId="{88200EE4-F4B4-49E8-8126-B01E5FCCBE2D}" dt="2020-05-17T10:21:24.334" v="1321" actId="164"/>
          <ac:spMkLst>
            <pc:docMk/>
            <pc:sldMk cId="2620912422" sldId="662"/>
            <ac:spMk id="86" creationId="{23541650-E671-42C1-B13F-F29A94A3E6F5}"/>
          </ac:spMkLst>
        </pc:spChg>
        <pc:spChg chg="mod">
          <ac:chgData name="reza kabir" userId="af3c95a13102d509" providerId="LiveId" clId="{88200EE4-F4B4-49E8-8126-B01E5FCCBE2D}" dt="2020-05-17T10:21:24.334" v="1321" actId="164"/>
          <ac:spMkLst>
            <pc:docMk/>
            <pc:sldMk cId="2620912422" sldId="662"/>
            <ac:spMk id="87" creationId="{D2404FEC-3B10-4500-9F92-A40D876FB457}"/>
          </ac:spMkLst>
        </pc:spChg>
        <pc:spChg chg="mod">
          <ac:chgData name="reza kabir" userId="af3c95a13102d509" providerId="LiveId" clId="{88200EE4-F4B4-49E8-8126-B01E5FCCBE2D}" dt="2020-05-17T10:21:24.334" v="1321" actId="164"/>
          <ac:spMkLst>
            <pc:docMk/>
            <pc:sldMk cId="2620912422" sldId="662"/>
            <ac:spMk id="88" creationId="{1B630D58-CF0C-4122-A571-4E6038C2998E}"/>
          </ac:spMkLst>
        </pc:spChg>
        <pc:spChg chg="mod">
          <ac:chgData name="reza kabir" userId="af3c95a13102d509" providerId="LiveId" clId="{88200EE4-F4B4-49E8-8126-B01E5FCCBE2D}" dt="2020-05-17T10:21:24.334" v="1321" actId="164"/>
          <ac:spMkLst>
            <pc:docMk/>
            <pc:sldMk cId="2620912422" sldId="662"/>
            <ac:spMk id="89" creationId="{E7C80E7D-F37D-4F29-914E-E0B64379CB2C}"/>
          </ac:spMkLst>
        </pc:spChg>
        <pc:spChg chg="mod">
          <ac:chgData name="reza kabir" userId="af3c95a13102d509" providerId="LiveId" clId="{88200EE4-F4B4-49E8-8126-B01E5FCCBE2D}" dt="2020-05-17T10:21:24.334" v="1321" actId="164"/>
          <ac:spMkLst>
            <pc:docMk/>
            <pc:sldMk cId="2620912422" sldId="662"/>
            <ac:spMk id="90" creationId="{C19EECB8-3941-48C1-B6F4-EEE916F90852}"/>
          </ac:spMkLst>
        </pc:spChg>
        <pc:spChg chg="mod">
          <ac:chgData name="reza kabir" userId="af3c95a13102d509" providerId="LiveId" clId="{88200EE4-F4B4-49E8-8126-B01E5FCCBE2D}" dt="2020-05-17T10:21:24.334" v="1321" actId="164"/>
          <ac:spMkLst>
            <pc:docMk/>
            <pc:sldMk cId="2620912422" sldId="662"/>
            <ac:spMk id="91" creationId="{889950D5-A512-44C6-825D-59A1DB96486A}"/>
          </ac:spMkLst>
        </pc:spChg>
        <pc:spChg chg="mod">
          <ac:chgData name="reza kabir" userId="af3c95a13102d509" providerId="LiveId" clId="{88200EE4-F4B4-49E8-8126-B01E5FCCBE2D}" dt="2020-05-17T10:21:24.334" v="1321" actId="164"/>
          <ac:spMkLst>
            <pc:docMk/>
            <pc:sldMk cId="2620912422" sldId="662"/>
            <ac:spMk id="92" creationId="{BB40D89C-ABA5-4E52-B2FC-4809F5F5362F}"/>
          </ac:spMkLst>
        </pc:spChg>
        <pc:spChg chg="mod">
          <ac:chgData name="reza kabir" userId="af3c95a13102d509" providerId="LiveId" clId="{88200EE4-F4B4-49E8-8126-B01E5FCCBE2D}" dt="2020-05-17T10:21:24.334" v="1321" actId="164"/>
          <ac:spMkLst>
            <pc:docMk/>
            <pc:sldMk cId="2620912422" sldId="662"/>
            <ac:spMk id="93" creationId="{42017069-D2F4-43BF-BE80-7D0D88B0AABB}"/>
          </ac:spMkLst>
        </pc:spChg>
        <pc:spChg chg="mod">
          <ac:chgData name="reza kabir" userId="af3c95a13102d509" providerId="LiveId" clId="{88200EE4-F4B4-49E8-8126-B01E5FCCBE2D}" dt="2020-05-17T10:21:24.334" v="1321" actId="164"/>
          <ac:spMkLst>
            <pc:docMk/>
            <pc:sldMk cId="2620912422" sldId="662"/>
            <ac:spMk id="94" creationId="{8888DB0C-AD04-4A95-A572-703E88A76DF0}"/>
          </ac:spMkLst>
        </pc:spChg>
        <pc:spChg chg="mod">
          <ac:chgData name="reza kabir" userId="af3c95a13102d509" providerId="LiveId" clId="{88200EE4-F4B4-49E8-8126-B01E5FCCBE2D}" dt="2020-05-17T10:21:24.334" v="1321" actId="164"/>
          <ac:spMkLst>
            <pc:docMk/>
            <pc:sldMk cId="2620912422" sldId="662"/>
            <ac:spMk id="95" creationId="{0E97F673-F628-4A65-BED9-E35A137D8E17}"/>
          </ac:spMkLst>
        </pc:spChg>
        <pc:spChg chg="mod">
          <ac:chgData name="reza kabir" userId="af3c95a13102d509" providerId="LiveId" clId="{88200EE4-F4B4-49E8-8126-B01E5FCCBE2D}" dt="2020-05-17T10:21:24.334" v="1321" actId="164"/>
          <ac:spMkLst>
            <pc:docMk/>
            <pc:sldMk cId="2620912422" sldId="662"/>
            <ac:spMk id="96" creationId="{AB7A416D-2CC8-4F54-BE01-1E6C9E117E33}"/>
          </ac:spMkLst>
        </pc:spChg>
        <pc:spChg chg="mod">
          <ac:chgData name="reza kabir" userId="af3c95a13102d509" providerId="LiveId" clId="{88200EE4-F4B4-49E8-8126-B01E5FCCBE2D}" dt="2020-05-17T10:21:24.334" v="1321" actId="164"/>
          <ac:spMkLst>
            <pc:docMk/>
            <pc:sldMk cId="2620912422" sldId="662"/>
            <ac:spMk id="97" creationId="{2B6DC503-A09E-403F-8B46-94AE4081DA9A}"/>
          </ac:spMkLst>
        </pc:spChg>
        <pc:spChg chg="mod">
          <ac:chgData name="reza kabir" userId="af3c95a13102d509" providerId="LiveId" clId="{88200EE4-F4B4-49E8-8126-B01E5FCCBE2D}" dt="2020-05-17T10:21:24.334" v="1321" actId="164"/>
          <ac:spMkLst>
            <pc:docMk/>
            <pc:sldMk cId="2620912422" sldId="662"/>
            <ac:spMk id="98" creationId="{1E380667-5AF7-4E01-BBD0-4BC81DCE9BB8}"/>
          </ac:spMkLst>
        </pc:spChg>
        <pc:spChg chg="mod">
          <ac:chgData name="reza kabir" userId="af3c95a13102d509" providerId="LiveId" clId="{88200EE4-F4B4-49E8-8126-B01E5FCCBE2D}" dt="2020-05-17T10:21:24.334" v="1321" actId="164"/>
          <ac:spMkLst>
            <pc:docMk/>
            <pc:sldMk cId="2620912422" sldId="662"/>
            <ac:spMk id="99" creationId="{2931F421-C470-4949-9B21-BA1B37FFD6CB}"/>
          </ac:spMkLst>
        </pc:spChg>
        <pc:spChg chg="mod">
          <ac:chgData name="reza kabir" userId="af3c95a13102d509" providerId="LiveId" clId="{88200EE4-F4B4-49E8-8126-B01E5FCCBE2D}" dt="2020-05-17T10:21:24.334" v="1321" actId="164"/>
          <ac:spMkLst>
            <pc:docMk/>
            <pc:sldMk cId="2620912422" sldId="662"/>
            <ac:spMk id="100" creationId="{7248E155-FDA4-4EF2-B85F-A65DD2181BD2}"/>
          </ac:spMkLst>
        </pc:spChg>
        <pc:spChg chg="mod">
          <ac:chgData name="reza kabir" userId="af3c95a13102d509" providerId="LiveId" clId="{88200EE4-F4B4-49E8-8126-B01E5FCCBE2D}" dt="2020-05-17T10:21:24.334" v="1321" actId="164"/>
          <ac:spMkLst>
            <pc:docMk/>
            <pc:sldMk cId="2620912422" sldId="662"/>
            <ac:spMk id="101" creationId="{3542D83E-B563-4156-9384-2C3CF0DEBCD5}"/>
          </ac:spMkLst>
        </pc:spChg>
        <pc:spChg chg="mod">
          <ac:chgData name="reza kabir" userId="af3c95a13102d509" providerId="LiveId" clId="{88200EE4-F4B4-49E8-8126-B01E5FCCBE2D}" dt="2020-05-17T10:21:24.334" v="1321" actId="164"/>
          <ac:spMkLst>
            <pc:docMk/>
            <pc:sldMk cId="2620912422" sldId="662"/>
            <ac:spMk id="102" creationId="{CB21E9AE-4A28-442C-9209-D697DC7D564E}"/>
          </ac:spMkLst>
        </pc:spChg>
        <pc:spChg chg="mod">
          <ac:chgData name="reza kabir" userId="af3c95a13102d509" providerId="LiveId" clId="{88200EE4-F4B4-49E8-8126-B01E5FCCBE2D}" dt="2020-05-17T10:21:24.334" v="1321" actId="164"/>
          <ac:spMkLst>
            <pc:docMk/>
            <pc:sldMk cId="2620912422" sldId="662"/>
            <ac:spMk id="103" creationId="{0095C625-570C-474F-927D-491E2CE6D29E}"/>
          </ac:spMkLst>
        </pc:spChg>
        <pc:spChg chg="mod">
          <ac:chgData name="reza kabir" userId="af3c95a13102d509" providerId="LiveId" clId="{88200EE4-F4B4-49E8-8126-B01E5FCCBE2D}" dt="2020-05-17T10:21:24.334" v="1321" actId="164"/>
          <ac:spMkLst>
            <pc:docMk/>
            <pc:sldMk cId="2620912422" sldId="662"/>
            <ac:spMk id="104" creationId="{5C8BE4BD-F02E-486F-8641-A8441B03937D}"/>
          </ac:spMkLst>
        </pc:spChg>
        <pc:spChg chg="mod">
          <ac:chgData name="reza kabir" userId="af3c95a13102d509" providerId="LiveId" clId="{88200EE4-F4B4-49E8-8126-B01E5FCCBE2D}" dt="2020-05-17T10:21:24.334" v="1321" actId="164"/>
          <ac:spMkLst>
            <pc:docMk/>
            <pc:sldMk cId="2620912422" sldId="662"/>
            <ac:spMk id="105" creationId="{08DFECF5-BF44-4CD9-9B12-DB8179B80A3F}"/>
          </ac:spMkLst>
        </pc:spChg>
        <pc:spChg chg="mod">
          <ac:chgData name="reza kabir" userId="af3c95a13102d509" providerId="LiveId" clId="{88200EE4-F4B4-49E8-8126-B01E5FCCBE2D}" dt="2020-05-17T10:21:24.334" v="1321" actId="164"/>
          <ac:spMkLst>
            <pc:docMk/>
            <pc:sldMk cId="2620912422" sldId="662"/>
            <ac:spMk id="106" creationId="{4A452708-AD92-4473-8C6A-68AF8AF7E978}"/>
          </ac:spMkLst>
        </pc:spChg>
        <pc:spChg chg="mod">
          <ac:chgData name="reza kabir" userId="af3c95a13102d509" providerId="LiveId" clId="{88200EE4-F4B4-49E8-8126-B01E5FCCBE2D}" dt="2020-05-17T10:21:24.334" v="1321" actId="164"/>
          <ac:spMkLst>
            <pc:docMk/>
            <pc:sldMk cId="2620912422" sldId="662"/>
            <ac:spMk id="107" creationId="{C7AFA33B-31B5-415F-9441-94FD3F8C64DA}"/>
          </ac:spMkLst>
        </pc:spChg>
        <pc:spChg chg="mod">
          <ac:chgData name="reza kabir" userId="af3c95a13102d509" providerId="LiveId" clId="{88200EE4-F4B4-49E8-8126-B01E5FCCBE2D}" dt="2020-05-17T10:21:24.334" v="1321" actId="164"/>
          <ac:spMkLst>
            <pc:docMk/>
            <pc:sldMk cId="2620912422" sldId="662"/>
            <ac:spMk id="108" creationId="{33C6F163-FFBE-4588-9AC6-9C385B2734E2}"/>
          </ac:spMkLst>
        </pc:spChg>
        <pc:spChg chg="mod">
          <ac:chgData name="reza kabir" userId="af3c95a13102d509" providerId="LiveId" clId="{88200EE4-F4B4-49E8-8126-B01E5FCCBE2D}" dt="2020-05-17T10:21:24.334" v="1321" actId="164"/>
          <ac:spMkLst>
            <pc:docMk/>
            <pc:sldMk cId="2620912422" sldId="662"/>
            <ac:spMk id="109" creationId="{55FF7D4F-4E6F-4DA0-B352-573A896B6947}"/>
          </ac:spMkLst>
        </pc:spChg>
        <pc:spChg chg="mod">
          <ac:chgData name="reza kabir" userId="af3c95a13102d509" providerId="LiveId" clId="{88200EE4-F4B4-49E8-8126-B01E5FCCBE2D}" dt="2020-05-17T10:21:24.334" v="1321" actId="164"/>
          <ac:spMkLst>
            <pc:docMk/>
            <pc:sldMk cId="2620912422" sldId="662"/>
            <ac:spMk id="110" creationId="{2451F512-00F4-4A6A-9F3E-BF08B6DC6736}"/>
          </ac:spMkLst>
        </pc:spChg>
        <pc:spChg chg="del">
          <ac:chgData name="reza kabir" userId="af3c95a13102d509" providerId="LiveId" clId="{88200EE4-F4B4-49E8-8126-B01E5FCCBE2D}" dt="2020-05-17T10:21:17.427" v="1318" actId="478"/>
          <ac:spMkLst>
            <pc:docMk/>
            <pc:sldMk cId="2620912422" sldId="662"/>
            <ac:spMk id="111" creationId="{E6AEECDA-9294-4C2C-8FF0-9FC1F546F807}"/>
          </ac:spMkLst>
        </pc:spChg>
        <pc:spChg chg="mod">
          <ac:chgData name="reza kabir" userId="af3c95a13102d509" providerId="LiveId" clId="{88200EE4-F4B4-49E8-8126-B01E5FCCBE2D}" dt="2020-05-17T10:21:24.334" v="1321" actId="164"/>
          <ac:spMkLst>
            <pc:docMk/>
            <pc:sldMk cId="2620912422" sldId="662"/>
            <ac:spMk id="112" creationId="{1183C8AE-CB72-40E7-A33B-86F48546336C}"/>
          </ac:spMkLst>
        </pc:spChg>
        <pc:spChg chg="mod">
          <ac:chgData name="reza kabir" userId="af3c95a13102d509" providerId="LiveId" clId="{88200EE4-F4B4-49E8-8126-B01E5FCCBE2D}" dt="2020-05-17T10:21:24.334" v="1321" actId="164"/>
          <ac:spMkLst>
            <pc:docMk/>
            <pc:sldMk cId="2620912422" sldId="662"/>
            <ac:spMk id="113" creationId="{BCCA24B6-257A-46D3-8EE8-AB5750B826A3}"/>
          </ac:spMkLst>
        </pc:spChg>
        <pc:spChg chg="mod">
          <ac:chgData name="reza kabir" userId="af3c95a13102d509" providerId="LiveId" clId="{88200EE4-F4B4-49E8-8126-B01E5FCCBE2D}" dt="2020-05-17T10:21:24.334" v="1321" actId="164"/>
          <ac:spMkLst>
            <pc:docMk/>
            <pc:sldMk cId="2620912422" sldId="662"/>
            <ac:spMk id="114" creationId="{074D2883-BC21-4429-80B6-056062E9A2F0}"/>
          </ac:spMkLst>
        </pc:spChg>
        <pc:spChg chg="mod">
          <ac:chgData name="reza kabir" userId="af3c95a13102d509" providerId="LiveId" clId="{88200EE4-F4B4-49E8-8126-B01E5FCCBE2D}" dt="2020-05-17T10:21:24.334" v="1321" actId="164"/>
          <ac:spMkLst>
            <pc:docMk/>
            <pc:sldMk cId="2620912422" sldId="662"/>
            <ac:spMk id="115" creationId="{C4EBD0A0-47E6-4650-B033-0B8BA153F8FB}"/>
          </ac:spMkLst>
        </pc:spChg>
        <pc:spChg chg="mod">
          <ac:chgData name="reza kabir" userId="af3c95a13102d509" providerId="LiveId" clId="{88200EE4-F4B4-49E8-8126-B01E5FCCBE2D}" dt="2020-05-17T10:21:24.334" v="1321" actId="164"/>
          <ac:spMkLst>
            <pc:docMk/>
            <pc:sldMk cId="2620912422" sldId="662"/>
            <ac:spMk id="116" creationId="{8D562F42-0A22-4021-BDE9-76D353FBDEEF}"/>
          </ac:spMkLst>
        </pc:spChg>
        <pc:spChg chg="mod">
          <ac:chgData name="reza kabir" userId="af3c95a13102d509" providerId="LiveId" clId="{88200EE4-F4B4-49E8-8126-B01E5FCCBE2D}" dt="2020-05-17T10:21:24.334" v="1321" actId="164"/>
          <ac:spMkLst>
            <pc:docMk/>
            <pc:sldMk cId="2620912422" sldId="662"/>
            <ac:spMk id="117" creationId="{65DE5060-600B-4D32-AF9A-84BA8D040053}"/>
          </ac:spMkLst>
        </pc:spChg>
        <pc:spChg chg="mod">
          <ac:chgData name="reza kabir" userId="af3c95a13102d509" providerId="LiveId" clId="{88200EE4-F4B4-49E8-8126-B01E5FCCBE2D}" dt="2020-05-17T10:21:24.334" v="1321" actId="164"/>
          <ac:spMkLst>
            <pc:docMk/>
            <pc:sldMk cId="2620912422" sldId="662"/>
            <ac:spMk id="118" creationId="{0151277C-0DE2-4E16-8C9F-D1D9A7B07F99}"/>
          </ac:spMkLst>
        </pc:spChg>
        <pc:spChg chg="mod">
          <ac:chgData name="reza kabir" userId="af3c95a13102d509" providerId="LiveId" clId="{88200EE4-F4B4-49E8-8126-B01E5FCCBE2D}" dt="2020-05-17T10:21:24.334" v="1321" actId="164"/>
          <ac:spMkLst>
            <pc:docMk/>
            <pc:sldMk cId="2620912422" sldId="662"/>
            <ac:spMk id="119" creationId="{B5DB1B03-0B25-4876-9CD2-22C860F2AB27}"/>
          </ac:spMkLst>
        </pc:spChg>
        <pc:spChg chg="mod">
          <ac:chgData name="reza kabir" userId="af3c95a13102d509" providerId="LiveId" clId="{88200EE4-F4B4-49E8-8126-B01E5FCCBE2D}" dt="2020-05-17T10:21:24.334" v="1321" actId="164"/>
          <ac:spMkLst>
            <pc:docMk/>
            <pc:sldMk cId="2620912422" sldId="662"/>
            <ac:spMk id="120" creationId="{39F28CEC-2C4B-4351-BBD9-68E671DBE883}"/>
          </ac:spMkLst>
        </pc:spChg>
        <pc:spChg chg="mod">
          <ac:chgData name="reza kabir" userId="af3c95a13102d509" providerId="LiveId" clId="{88200EE4-F4B4-49E8-8126-B01E5FCCBE2D}" dt="2020-05-17T10:21:24.334" v="1321" actId="164"/>
          <ac:spMkLst>
            <pc:docMk/>
            <pc:sldMk cId="2620912422" sldId="662"/>
            <ac:spMk id="121" creationId="{EF131BA6-FAF9-4B41-8E48-C3F9CA5524A3}"/>
          </ac:spMkLst>
        </pc:spChg>
        <pc:spChg chg="mod">
          <ac:chgData name="reza kabir" userId="af3c95a13102d509" providerId="LiveId" clId="{88200EE4-F4B4-49E8-8126-B01E5FCCBE2D}" dt="2020-05-17T10:21:24.334" v="1321" actId="164"/>
          <ac:spMkLst>
            <pc:docMk/>
            <pc:sldMk cId="2620912422" sldId="662"/>
            <ac:spMk id="122" creationId="{3B91688B-2194-4D44-BCDE-4F9711A83BDB}"/>
          </ac:spMkLst>
        </pc:spChg>
        <pc:spChg chg="mod">
          <ac:chgData name="reza kabir" userId="af3c95a13102d509" providerId="LiveId" clId="{88200EE4-F4B4-49E8-8126-B01E5FCCBE2D}" dt="2020-05-17T10:21:24.334" v="1321" actId="164"/>
          <ac:spMkLst>
            <pc:docMk/>
            <pc:sldMk cId="2620912422" sldId="662"/>
            <ac:spMk id="123" creationId="{D58A1D6F-86F5-4F44-9E9C-F0CFBB386AC3}"/>
          </ac:spMkLst>
        </pc:spChg>
        <pc:spChg chg="mod">
          <ac:chgData name="reza kabir" userId="af3c95a13102d509" providerId="LiveId" clId="{88200EE4-F4B4-49E8-8126-B01E5FCCBE2D}" dt="2020-05-17T10:21:24.334" v="1321" actId="164"/>
          <ac:spMkLst>
            <pc:docMk/>
            <pc:sldMk cId="2620912422" sldId="662"/>
            <ac:spMk id="124" creationId="{0D55C2A0-C02E-40DC-B0DF-55CBAA8986F4}"/>
          </ac:spMkLst>
        </pc:spChg>
        <pc:spChg chg="mod">
          <ac:chgData name="reza kabir" userId="af3c95a13102d509" providerId="LiveId" clId="{88200EE4-F4B4-49E8-8126-B01E5FCCBE2D}" dt="2020-05-17T10:21:24.334" v="1321" actId="164"/>
          <ac:spMkLst>
            <pc:docMk/>
            <pc:sldMk cId="2620912422" sldId="662"/>
            <ac:spMk id="125" creationId="{70590789-9BB4-44B4-96F0-36D6B5499DFA}"/>
          </ac:spMkLst>
        </pc:spChg>
        <pc:spChg chg="mod">
          <ac:chgData name="reza kabir" userId="af3c95a13102d509" providerId="LiveId" clId="{88200EE4-F4B4-49E8-8126-B01E5FCCBE2D}" dt="2020-05-17T10:21:24.334" v="1321" actId="164"/>
          <ac:spMkLst>
            <pc:docMk/>
            <pc:sldMk cId="2620912422" sldId="662"/>
            <ac:spMk id="126" creationId="{82178EFF-A131-4BFA-9755-B9715F51785E}"/>
          </ac:spMkLst>
        </pc:spChg>
        <pc:spChg chg="mod">
          <ac:chgData name="reza kabir" userId="af3c95a13102d509" providerId="LiveId" clId="{88200EE4-F4B4-49E8-8126-B01E5FCCBE2D}" dt="2020-05-17T10:21:24.334" v="1321" actId="164"/>
          <ac:spMkLst>
            <pc:docMk/>
            <pc:sldMk cId="2620912422" sldId="662"/>
            <ac:spMk id="127" creationId="{1A80DB51-CD84-468B-A60B-D9965B64BB58}"/>
          </ac:spMkLst>
        </pc:spChg>
        <pc:spChg chg="mod">
          <ac:chgData name="reza kabir" userId="af3c95a13102d509" providerId="LiveId" clId="{88200EE4-F4B4-49E8-8126-B01E5FCCBE2D}" dt="2020-05-17T10:21:24.334" v="1321" actId="164"/>
          <ac:spMkLst>
            <pc:docMk/>
            <pc:sldMk cId="2620912422" sldId="662"/>
            <ac:spMk id="128" creationId="{D44A1D5C-8FD8-48AE-B210-CE6D2A2A5447}"/>
          </ac:spMkLst>
        </pc:spChg>
        <pc:spChg chg="mod">
          <ac:chgData name="reza kabir" userId="af3c95a13102d509" providerId="LiveId" clId="{88200EE4-F4B4-49E8-8126-B01E5FCCBE2D}" dt="2020-05-17T10:21:24.334" v="1321" actId="164"/>
          <ac:spMkLst>
            <pc:docMk/>
            <pc:sldMk cId="2620912422" sldId="662"/>
            <ac:spMk id="129" creationId="{6425B74D-EF3A-4214-BD1B-3FA97B8B0A71}"/>
          </ac:spMkLst>
        </pc:spChg>
        <pc:spChg chg="mod">
          <ac:chgData name="reza kabir" userId="af3c95a13102d509" providerId="LiveId" clId="{88200EE4-F4B4-49E8-8126-B01E5FCCBE2D}" dt="2020-05-17T10:21:24.334" v="1321" actId="164"/>
          <ac:spMkLst>
            <pc:docMk/>
            <pc:sldMk cId="2620912422" sldId="662"/>
            <ac:spMk id="130" creationId="{D799C493-8BC0-441B-AFEA-D15CD3758805}"/>
          </ac:spMkLst>
        </pc:spChg>
        <pc:spChg chg="mod">
          <ac:chgData name="reza kabir" userId="af3c95a13102d509" providerId="LiveId" clId="{88200EE4-F4B4-49E8-8126-B01E5FCCBE2D}" dt="2020-05-17T10:21:24.334" v="1321" actId="164"/>
          <ac:spMkLst>
            <pc:docMk/>
            <pc:sldMk cId="2620912422" sldId="662"/>
            <ac:spMk id="131" creationId="{35FD6E5E-D2EC-49A1-9A9E-8B85351700BD}"/>
          </ac:spMkLst>
        </pc:spChg>
        <pc:spChg chg="mod">
          <ac:chgData name="reza kabir" userId="af3c95a13102d509" providerId="LiveId" clId="{88200EE4-F4B4-49E8-8126-B01E5FCCBE2D}" dt="2020-05-17T10:21:24.334" v="1321" actId="164"/>
          <ac:spMkLst>
            <pc:docMk/>
            <pc:sldMk cId="2620912422" sldId="662"/>
            <ac:spMk id="132" creationId="{E15EE44D-562B-4F99-8817-0DE0ED1F1CAA}"/>
          </ac:spMkLst>
        </pc:spChg>
        <pc:spChg chg="mod">
          <ac:chgData name="reza kabir" userId="af3c95a13102d509" providerId="LiveId" clId="{88200EE4-F4B4-49E8-8126-B01E5FCCBE2D}" dt="2020-05-17T10:21:24.334" v="1321" actId="164"/>
          <ac:spMkLst>
            <pc:docMk/>
            <pc:sldMk cId="2620912422" sldId="662"/>
            <ac:spMk id="133" creationId="{951165B6-17BC-4EEB-91AB-8DF2B70AD236}"/>
          </ac:spMkLst>
        </pc:spChg>
        <pc:spChg chg="mod">
          <ac:chgData name="reza kabir" userId="af3c95a13102d509" providerId="LiveId" clId="{88200EE4-F4B4-49E8-8126-B01E5FCCBE2D}" dt="2020-05-17T10:21:24.334" v="1321" actId="164"/>
          <ac:spMkLst>
            <pc:docMk/>
            <pc:sldMk cId="2620912422" sldId="662"/>
            <ac:spMk id="134" creationId="{A82565AD-8017-4BDE-B96E-2A3BF5BB43A8}"/>
          </ac:spMkLst>
        </pc:spChg>
        <pc:spChg chg="mod">
          <ac:chgData name="reza kabir" userId="af3c95a13102d509" providerId="LiveId" clId="{88200EE4-F4B4-49E8-8126-B01E5FCCBE2D}" dt="2020-05-17T10:21:24.334" v="1321" actId="164"/>
          <ac:spMkLst>
            <pc:docMk/>
            <pc:sldMk cId="2620912422" sldId="662"/>
            <ac:spMk id="135" creationId="{44A5E9B6-1A66-4468-824E-7C3065DC6F3B}"/>
          </ac:spMkLst>
        </pc:spChg>
        <pc:spChg chg="mod">
          <ac:chgData name="reza kabir" userId="af3c95a13102d509" providerId="LiveId" clId="{88200EE4-F4B4-49E8-8126-B01E5FCCBE2D}" dt="2020-05-17T10:21:24.334" v="1321" actId="164"/>
          <ac:spMkLst>
            <pc:docMk/>
            <pc:sldMk cId="2620912422" sldId="662"/>
            <ac:spMk id="136" creationId="{39B4E634-7DB1-44F3-98C5-22C3BF124392}"/>
          </ac:spMkLst>
        </pc:spChg>
        <pc:spChg chg="mod">
          <ac:chgData name="reza kabir" userId="af3c95a13102d509" providerId="LiveId" clId="{88200EE4-F4B4-49E8-8126-B01E5FCCBE2D}" dt="2020-05-17T10:21:24.334" v="1321" actId="164"/>
          <ac:spMkLst>
            <pc:docMk/>
            <pc:sldMk cId="2620912422" sldId="662"/>
            <ac:spMk id="137" creationId="{76D858C3-7AC0-416A-8F85-61984CFAFB31}"/>
          </ac:spMkLst>
        </pc:spChg>
        <pc:spChg chg="mod">
          <ac:chgData name="reza kabir" userId="af3c95a13102d509" providerId="LiveId" clId="{88200EE4-F4B4-49E8-8126-B01E5FCCBE2D}" dt="2020-05-17T10:21:24.334" v="1321" actId="164"/>
          <ac:spMkLst>
            <pc:docMk/>
            <pc:sldMk cId="2620912422" sldId="662"/>
            <ac:spMk id="138" creationId="{190548E3-A1D5-4AFF-BD26-8F87E3F8164A}"/>
          </ac:spMkLst>
        </pc:spChg>
        <pc:spChg chg="mod">
          <ac:chgData name="reza kabir" userId="af3c95a13102d509" providerId="LiveId" clId="{88200EE4-F4B4-49E8-8126-B01E5FCCBE2D}" dt="2020-05-17T10:21:24.334" v="1321" actId="164"/>
          <ac:spMkLst>
            <pc:docMk/>
            <pc:sldMk cId="2620912422" sldId="662"/>
            <ac:spMk id="139" creationId="{4F92304E-B80B-4EDF-8A0C-6FAE85A1C5A3}"/>
          </ac:spMkLst>
        </pc:spChg>
        <pc:spChg chg="mod">
          <ac:chgData name="reza kabir" userId="af3c95a13102d509" providerId="LiveId" clId="{88200EE4-F4B4-49E8-8126-B01E5FCCBE2D}" dt="2020-05-17T10:21:24.334" v="1321" actId="164"/>
          <ac:spMkLst>
            <pc:docMk/>
            <pc:sldMk cId="2620912422" sldId="662"/>
            <ac:spMk id="140" creationId="{599C4D8E-548B-4C39-BFB9-B1BA9674A5F7}"/>
          </ac:spMkLst>
        </pc:spChg>
        <pc:spChg chg="mod">
          <ac:chgData name="reza kabir" userId="af3c95a13102d509" providerId="LiveId" clId="{88200EE4-F4B4-49E8-8126-B01E5FCCBE2D}" dt="2020-05-17T10:21:24.334" v="1321" actId="164"/>
          <ac:spMkLst>
            <pc:docMk/>
            <pc:sldMk cId="2620912422" sldId="662"/>
            <ac:spMk id="141" creationId="{B4FE4CCB-EDF5-47C4-BCCE-7919B66B653E}"/>
          </ac:spMkLst>
        </pc:spChg>
        <pc:spChg chg="mod">
          <ac:chgData name="reza kabir" userId="af3c95a13102d509" providerId="LiveId" clId="{88200EE4-F4B4-49E8-8126-B01E5FCCBE2D}" dt="2020-05-17T10:21:24.334" v="1321" actId="164"/>
          <ac:spMkLst>
            <pc:docMk/>
            <pc:sldMk cId="2620912422" sldId="662"/>
            <ac:spMk id="142" creationId="{75966862-06AE-4ED0-AC88-7D0D89F0273B}"/>
          </ac:spMkLst>
        </pc:spChg>
        <pc:spChg chg="mod">
          <ac:chgData name="reza kabir" userId="af3c95a13102d509" providerId="LiveId" clId="{88200EE4-F4B4-49E8-8126-B01E5FCCBE2D}" dt="2020-05-17T10:21:24.334" v="1321" actId="164"/>
          <ac:spMkLst>
            <pc:docMk/>
            <pc:sldMk cId="2620912422" sldId="662"/>
            <ac:spMk id="143" creationId="{ADA1BFC2-ACD6-4FD3-AF93-BBC1A6BD0982}"/>
          </ac:spMkLst>
        </pc:spChg>
        <pc:spChg chg="mod">
          <ac:chgData name="reza kabir" userId="af3c95a13102d509" providerId="LiveId" clId="{88200EE4-F4B4-49E8-8126-B01E5FCCBE2D}" dt="2020-05-17T10:21:24.334" v="1321" actId="164"/>
          <ac:spMkLst>
            <pc:docMk/>
            <pc:sldMk cId="2620912422" sldId="662"/>
            <ac:spMk id="144" creationId="{9F9CCF1F-2B61-430C-81C4-E7CB2470A7A4}"/>
          </ac:spMkLst>
        </pc:spChg>
        <pc:spChg chg="mod">
          <ac:chgData name="reza kabir" userId="af3c95a13102d509" providerId="LiveId" clId="{88200EE4-F4B4-49E8-8126-B01E5FCCBE2D}" dt="2020-05-17T10:21:24.334" v="1321" actId="164"/>
          <ac:spMkLst>
            <pc:docMk/>
            <pc:sldMk cId="2620912422" sldId="662"/>
            <ac:spMk id="145" creationId="{A08BDF5B-79A5-43C3-89EA-1B31494B2926}"/>
          </ac:spMkLst>
        </pc:spChg>
        <pc:spChg chg="mod">
          <ac:chgData name="reza kabir" userId="af3c95a13102d509" providerId="LiveId" clId="{88200EE4-F4B4-49E8-8126-B01E5FCCBE2D}" dt="2020-05-17T10:21:24.334" v="1321" actId="164"/>
          <ac:spMkLst>
            <pc:docMk/>
            <pc:sldMk cId="2620912422" sldId="662"/>
            <ac:spMk id="146" creationId="{B52A880A-9EB8-49F0-82FA-43347CCC12C1}"/>
          </ac:spMkLst>
        </pc:spChg>
        <pc:spChg chg="mod">
          <ac:chgData name="reza kabir" userId="af3c95a13102d509" providerId="LiveId" clId="{88200EE4-F4B4-49E8-8126-B01E5FCCBE2D}" dt="2020-05-17T10:21:24.334" v="1321" actId="164"/>
          <ac:spMkLst>
            <pc:docMk/>
            <pc:sldMk cId="2620912422" sldId="662"/>
            <ac:spMk id="147" creationId="{899A3F52-71D6-4174-AF6F-7A28E9C51597}"/>
          </ac:spMkLst>
        </pc:spChg>
        <pc:spChg chg="mod">
          <ac:chgData name="reza kabir" userId="af3c95a13102d509" providerId="LiveId" clId="{88200EE4-F4B4-49E8-8126-B01E5FCCBE2D}" dt="2020-05-17T10:21:24.334" v="1321" actId="164"/>
          <ac:spMkLst>
            <pc:docMk/>
            <pc:sldMk cId="2620912422" sldId="662"/>
            <ac:spMk id="148" creationId="{4C9B5747-F3C9-47F2-85B7-29CED76106F3}"/>
          </ac:spMkLst>
        </pc:spChg>
        <pc:spChg chg="mod">
          <ac:chgData name="reza kabir" userId="af3c95a13102d509" providerId="LiveId" clId="{88200EE4-F4B4-49E8-8126-B01E5FCCBE2D}" dt="2020-05-17T10:21:24.334" v="1321" actId="164"/>
          <ac:spMkLst>
            <pc:docMk/>
            <pc:sldMk cId="2620912422" sldId="662"/>
            <ac:spMk id="149" creationId="{75376F76-B5E7-4046-AF09-7B9C1429715C}"/>
          </ac:spMkLst>
        </pc:spChg>
        <pc:spChg chg="mod">
          <ac:chgData name="reza kabir" userId="af3c95a13102d509" providerId="LiveId" clId="{88200EE4-F4B4-49E8-8126-B01E5FCCBE2D}" dt="2020-05-17T10:21:24.334" v="1321" actId="164"/>
          <ac:spMkLst>
            <pc:docMk/>
            <pc:sldMk cId="2620912422" sldId="662"/>
            <ac:spMk id="150" creationId="{718512FB-A557-45FD-A60B-D4697A197CAD}"/>
          </ac:spMkLst>
        </pc:spChg>
        <pc:spChg chg="mod">
          <ac:chgData name="reza kabir" userId="af3c95a13102d509" providerId="LiveId" clId="{88200EE4-F4B4-49E8-8126-B01E5FCCBE2D}" dt="2020-05-17T10:21:24.334" v="1321" actId="164"/>
          <ac:spMkLst>
            <pc:docMk/>
            <pc:sldMk cId="2620912422" sldId="662"/>
            <ac:spMk id="151" creationId="{5E3878B7-82CE-4254-B914-198351E1FD72}"/>
          </ac:spMkLst>
        </pc:spChg>
        <pc:spChg chg="mod">
          <ac:chgData name="reza kabir" userId="af3c95a13102d509" providerId="LiveId" clId="{88200EE4-F4B4-49E8-8126-B01E5FCCBE2D}" dt="2020-05-17T10:21:24.334" v="1321" actId="164"/>
          <ac:spMkLst>
            <pc:docMk/>
            <pc:sldMk cId="2620912422" sldId="662"/>
            <ac:spMk id="152" creationId="{1493DA5E-F2C8-483F-9F1E-8757833640DB}"/>
          </ac:spMkLst>
        </pc:spChg>
        <pc:spChg chg="mod">
          <ac:chgData name="reza kabir" userId="af3c95a13102d509" providerId="LiveId" clId="{88200EE4-F4B4-49E8-8126-B01E5FCCBE2D}" dt="2020-05-17T10:21:24.334" v="1321" actId="164"/>
          <ac:spMkLst>
            <pc:docMk/>
            <pc:sldMk cId="2620912422" sldId="662"/>
            <ac:spMk id="153" creationId="{375F84F3-CBCC-4802-A420-BF1E565DBE6D}"/>
          </ac:spMkLst>
        </pc:spChg>
        <pc:spChg chg="mod">
          <ac:chgData name="reza kabir" userId="af3c95a13102d509" providerId="LiveId" clId="{88200EE4-F4B4-49E8-8126-B01E5FCCBE2D}" dt="2020-05-17T10:21:24.334" v="1321" actId="164"/>
          <ac:spMkLst>
            <pc:docMk/>
            <pc:sldMk cId="2620912422" sldId="662"/>
            <ac:spMk id="154" creationId="{062C6FFC-8FF6-44A9-BFE2-432B2A4162DE}"/>
          </ac:spMkLst>
        </pc:spChg>
        <pc:spChg chg="mod">
          <ac:chgData name="reza kabir" userId="af3c95a13102d509" providerId="LiveId" clId="{88200EE4-F4B4-49E8-8126-B01E5FCCBE2D}" dt="2020-05-17T10:21:24.334" v="1321" actId="164"/>
          <ac:spMkLst>
            <pc:docMk/>
            <pc:sldMk cId="2620912422" sldId="662"/>
            <ac:spMk id="155" creationId="{5AB4F52F-E4B8-45DB-8A43-0B420B0A3614}"/>
          </ac:spMkLst>
        </pc:spChg>
        <pc:spChg chg="mod">
          <ac:chgData name="reza kabir" userId="af3c95a13102d509" providerId="LiveId" clId="{88200EE4-F4B4-49E8-8126-B01E5FCCBE2D}" dt="2020-05-17T10:21:24.334" v="1321" actId="164"/>
          <ac:spMkLst>
            <pc:docMk/>
            <pc:sldMk cId="2620912422" sldId="662"/>
            <ac:spMk id="156" creationId="{67512380-D2BB-41BC-883B-4A01F2F8CE06}"/>
          </ac:spMkLst>
        </pc:spChg>
        <pc:spChg chg="mod">
          <ac:chgData name="reza kabir" userId="af3c95a13102d509" providerId="LiveId" clId="{88200EE4-F4B4-49E8-8126-B01E5FCCBE2D}" dt="2020-05-17T10:21:24.334" v="1321" actId="164"/>
          <ac:spMkLst>
            <pc:docMk/>
            <pc:sldMk cId="2620912422" sldId="662"/>
            <ac:spMk id="157" creationId="{24D4117C-FB57-46D6-A88D-F6E336C6C46B}"/>
          </ac:spMkLst>
        </pc:spChg>
        <pc:spChg chg="mod">
          <ac:chgData name="reza kabir" userId="af3c95a13102d509" providerId="LiveId" clId="{88200EE4-F4B4-49E8-8126-B01E5FCCBE2D}" dt="2020-05-17T10:21:24.334" v="1321" actId="164"/>
          <ac:spMkLst>
            <pc:docMk/>
            <pc:sldMk cId="2620912422" sldId="662"/>
            <ac:spMk id="158" creationId="{BB27A0F4-A7FE-47D2-B04B-8F4B53778C6D}"/>
          </ac:spMkLst>
        </pc:spChg>
        <pc:spChg chg="mod">
          <ac:chgData name="reza kabir" userId="af3c95a13102d509" providerId="LiveId" clId="{88200EE4-F4B4-49E8-8126-B01E5FCCBE2D}" dt="2020-05-17T10:21:24.334" v="1321" actId="164"/>
          <ac:spMkLst>
            <pc:docMk/>
            <pc:sldMk cId="2620912422" sldId="662"/>
            <ac:spMk id="159" creationId="{4B17F12F-32E9-42D5-B1AF-BEE45D75DC49}"/>
          </ac:spMkLst>
        </pc:spChg>
        <pc:spChg chg="mod">
          <ac:chgData name="reza kabir" userId="af3c95a13102d509" providerId="LiveId" clId="{88200EE4-F4B4-49E8-8126-B01E5FCCBE2D}" dt="2020-05-17T10:21:24.334" v="1321" actId="164"/>
          <ac:spMkLst>
            <pc:docMk/>
            <pc:sldMk cId="2620912422" sldId="662"/>
            <ac:spMk id="160" creationId="{01C5064C-30EE-44D4-8AD4-832BB1FD6B32}"/>
          </ac:spMkLst>
        </pc:spChg>
        <pc:spChg chg="mod">
          <ac:chgData name="reza kabir" userId="af3c95a13102d509" providerId="LiveId" clId="{88200EE4-F4B4-49E8-8126-B01E5FCCBE2D}" dt="2020-05-17T10:21:24.334" v="1321" actId="164"/>
          <ac:spMkLst>
            <pc:docMk/>
            <pc:sldMk cId="2620912422" sldId="662"/>
            <ac:spMk id="161" creationId="{D6371A0B-169F-41CC-A845-4312341FD671}"/>
          </ac:spMkLst>
        </pc:spChg>
        <pc:spChg chg="mod">
          <ac:chgData name="reza kabir" userId="af3c95a13102d509" providerId="LiveId" clId="{88200EE4-F4B4-49E8-8126-B01E5FCCBE2D}" dt="2020-05-17T10:21:24.334" v="1321" actId="164"/>
          <ac:spMkLst>
            <pc:docMk/>
            <pc:sldMk cId="2620912422" sldId="662"/>
            <ac:spMk id="162" creationId="{E9021772-B074-4DAF-B01B-76EEAD3A378A}"/>
          </ac:spMkLst>
        </pc:spChg>
        <pc:spChg chg="mod">
          <ac:chgData name="reza kabir" userId="af3c95a13102d509" providerId="LiveId" clId="{88200EE4-F4B4-49E8-8126-B01E5FCCBE2D}" dt="2020-05-17T10:21:24.334" v="1321" actId="164"/>
          <ac:spMkLst>
            <pc:docMk/>
            <pc:sldMk cId="2620912422" sldId="662"/>
            <ac:spMk id="163" creationId="{DD4D37FA-733D-482B-A921-86B18004587D}"/>
          </ac:spMkLst>
        </pc:spChg>
        <pc:spChg chg="mod">
          <ac:chgData name="reza kabir" userId="af3c95a13102d509" providerId="LiveId" clId="{88200EE4-F4B4-49E8-8126-B01E5FCCBE2D}" dt="2020-05-17T10:21:24.334" v="1321" actId="164"/>
          <ac:spMkLst>
            <pc:docMk/>
            <pc:sldMk cId="2620912422" sldId="662"/>
            <ac:spMk id="164" creationId="{B10770C1-C29B-4D21-9BDD-77BC82042CAB}"/>
          </ac:spMkLst>
        </pc:spChg>
        <pc:spChg chg="mod">
          <ac:chgData name="reza kabir" userId="af3c95a13102d509" providerId="LiveId" clId="{88200EE4-F4B4-49E8-8126-B01E5FCCBE2D}" dt="2020-05-17T10:21:24.334" v="1321" actId="164"/>
          <ac:spMkLst>
            <pc:docMk/>
            <pc:sldMk cId="2620912422" sldId="662"/>
            <ac:spMk id="165" creationId="{F3386327-0ADC-4236-B7FE-6AFFF7C9A4BE}"/>
          </ac:spMkLst>
        </pc:spChg>
        <pc:spChg chg="mod">
          <ac:chgData name="reza kabir" userId="af3c95a13102d509" providerId="LiveId" clId="{88200EE4-F4B4-49E8-8126-B01E5FCCBE2D}" dt="2020-05-17T10:21:24.334" v="1321" actId="164"/>
          <ac:spMkLst>
            <pc:docMk/>
            <pc:sldMk cId="2620912422" sldId="662"/>
            <ac:spMk id="166" creationId="{30CEA554-2E2D-4498-ADC8-85C1FE7967E0}"/>
          </ac:spMkLst>
        </pc:spChg>
        <pc:spChg chg="mod">
          <ac:chgData name="reza kabir" userId="af3c95a13102d509" providerId="LiveId" clId="{88200EE4-F4B4-49E8-8126-B01E5FCCBE2D}" dt="2020-05-17T10:21:24.334" v="1321" actId="164"/>
          <ac:spMkLst>
            <pc:docMk/>
            <pc:sldMk cId="2620912422" sldId="662"/>
            <ac:spMk id="167" creationId="{55AC481F-17AE-470B-8110-F64D53D47798}"/>
          </ac:spMkLst>
        </pc:spChg>
        <pc:spChg chg="mod">
          <ac:chgData name="reza kabir" userId="af3c95a13102d509" providerId="LiveId" clId="{88200EE4-F4B4-49E8-8126-B01E5FCCBE2D}" dt="2020-05-17T10:21:24.334" v="1321" actId="164"/>
          <ac:spMkLst>
            <pc:docMk/>
            <pc:sldMk cId="2620912422" sldId="662"/>
            <ac:spMk id="168" creationId="{D9230FE5-056E-40B0-96E9-EF9F6E944AAF}"/>
          </ac:spMkLst>
        </pc:spChg>
        <pc:spChg chg="mod">
          <ac:chgData name="reza kabir" userId="af3c95a13102d509" providerId="LiveId" clId="{88200EE4-F4B4-49E8-8126-B01E5FCCBE2D}" dt="2020-05-17T10:21:24.334" v="1321" actId="164"/>
          <ac:spMkLst>
            <pc:docMk/>
            <pc:sldMk cId="2620912422" sldId="662"/>
            <ac:spMk id="169" creationId="{127D0307-FE16-4774-9189-87FB20714079}"/>
          </ac:spMkLst>
        </pc:spChg>
        <pc:spChg chg="mod">
          <ac:chgData name="reza kabir" userId="af3c95a13102d509" providerId="LiveId" clId="{88200EE4-F4B4-49E8-8126-B01E5FCCBE2D}" dt="2020-05-17T10:21:24.334" v="1321" actId="164"/>
          <ac:spMkLst>
            <pc:docMk/>
            <pc:sldMk cId="2620912422" sldId="662"/>
            <ac:spMk id="170" creationId="{1C5B750F-386C-4E90-A26A-8664D1C06CEC}"/>
          </ac:spMkLst>
        </pc:spChg>
        <pc:spChg chg="mod">
          <ac:chgData name="reza kabir" userId="af3c95a13102d509" providerId="LiveId" clId="{88200EE4-F4B4-49E8-8126-B01E5FCCBE2D}" dt="2020-05-17T10:21:24.334" v="1321" actId="164"/>
          <ac:spMkLst>
            <pc:docMk/>
            <pc:sldMk cId="2620912422" sldId="662"/>
            <ac:spMk id="171" creationId="{52608607-F0FA-4FF9-8DDD-5AD40B79BE92}"/>
          </ac:spMkLst>
        </pc:spChg>
        <pc:spChg chg="mod">
          <ac:chgData name="reza kabir" userId="af3c95a13102d509" providerId="LiveId" clId="{88200EE4-F4B4-49E8-8126-B01E5FCCBE2D}" dt="2020-05-17T10:21:24.334" v="1321" actId="164"/>
          <ac:spMkLst>
            <pc:docMk/>
            <pc:sldMk cId="2620912422" sldId="662"/>
            <ac:spMk id="172" creationId="{C743F419-D371-49B4-9F52-79399DE45C35}"/>
          </ac:spMkLst>
        </pc:spChg>
        <pc:spChg chg="mod">
          <ac:chgData name="reza kabir" userId="af3c95a13102d509" providerId="LiveId" clId="{88200EE4-F4B4-49E8-8126-B01E5FCCBE2D}" dt="2020-05-17T10:21:24.334" v="1321" actId="164"/>
          <ac:spMkLst>
            <pc:docMk/>
            <pc:sldMk cId="2620912422" sldId="662"/>
            <ac:spMk id="173" creationId="{87BA4C3E-A1D2-442C-9C2E-ADC9DB760241}"/>
          </ac:spMkLst>
        </pc:spChg>
        <pc:spChg chg="mod">
          <ac:chgData name="reza kabir" userId="af3c95a13102d509" providerId="LiveId" clId="{88200EE4-F4B4-49E8-8126-B01E5FCCBE2D}" dt="2020-05-17T10:21:24.334" v="1321" actId="164"/>
          <ac:spMkLst>
            <pc:docMk/>
            <pc:sldMk cId="2620912422" sldId="662"/>
            <ac:spMk id="174" creationId="{B7B3A5E2-F9BA-420C-AFA8-27281B5DF090}"/>
          </ac:spMkLst>
        </pc:spChg>
        <pc:spChg chg="mod">
          <ac:chgData name="reza kabir" userId="af3c95a13102d509" providerId="LiveId" clId="{88200EE4-F4B4-49E8-8126-B01E5FCCBE2D}" dt="2020-05-17T10:21:24.334" v="1321" actId="164"/>
          <ac:spMkLst>
            <pc:docMk/>
            <pc:sldMk cId="2620912422" sldId="662"/>
            <ac:spMk id="175" creationId="{D8133771-135C-41B3-B8E6-26D4DBDAB7DE}"/>
          </ac:spMkLst>
        </pc:spChg>
        <pc:spChg chg="mod">
          <ac:chgData name="reza kabir" userId="af3c95a13102d509" providerId="LiveId" clId="{88200EE4-F4B4-49E8-8126-B01E5FCCBE2D}" dt="2020-05-17T10:21:24.334" v="1321" actId="164"/>
          <ac:spMkLst>
            <pc:docMk/>
            <pc:sldMk cId="2620912422" sldId="662"/>
            <ac:spMk id="176" creationId="{58E3B644-C6F7-410D-A799-5B5AB6B8703B}"/>
          </ac:spMkLst>
        </pc:spChg>
        <pc:spChg chg="mod">
          <ac:chgData name="reza kabir" userId="af3c95a13102d509" providerId="LiveId" clId="{88200EE4-F4B4-49E8-8126-B01E5FCCBE2D}" dt="2020-05-17T10:21:24.334" v="1321" actId="164"/>
          <ac:spMkLst>
            <pc:docMk/>
            <pc:sldMk cId="2620912422" sldId="662"/>
            <ac:spMk id="177" creationId="{C2CEFBF2-D15D-4467-9A77-E8E2F6FA7BF3}"/>
          </ac:spMkLst>
        </pc:spChg>
        <pc:spChg chg="mod">
          <ac:chgData name="reza kabir" userId="af3c95a13102d509" providerId="LiveId" clId="{88200EE4-F4B4-49E8-8126-B01E5FCCBE2D}" dt="2020-05-17T10:21:24.334" v="1321" actId="164"/>
          <ac:spMkLst>
            <pc:docMk/>
            <pc:sldMk cId="2620912422" sldId="662"/>
            <ac:spMk id="178" creationId="{794F3B27-AB9B-4D93-82CE-A403105210A6}"/>
          </ac:spMkLst>
        </pc:spChg>
        <pc:spChg chg="mod">
          <ac:chgData name="reza kabir" userId="af3c95a13102d509" providerId="LiveId" clId="{88200EE4-F4B4-49E8-8126-B01E5FCCBE2D}" dt="2020-05-17T10:21:24.334" v="1321" actId="164"/>
          <ac:spMkLst>
            <pc:docMk/>
            <pc:sldMk cId="2620912422" sldId="662"/>
            <ac:spMk id="179" creationId="{DA2F5BA2-1199-4489-A629-40A1F040AD35}"/>
          </ac:spMkLst>
        </pc:spChg>
        <pc:spChg chg="mod">
          <ac:chgData name="reza kabir" userId="af3c95a13102d509" providerId="LiveId" clId="{88200EE4-F4B4-49E8-8126-B01E5FCCBE2D}" dt="2020-05-17T10:21:24.334" v="1321" actId="164"/>
          <ac:spMkLst>
            <pc:docMk/>
            <pc:sldMk cId="2620912422" sldId="662"/>
            <ac:spMk id="180" creationId="{9E0CC4CB-023F-46AE-BA51-225D7BA92448}"/>
          </ac:spMkLst>
        </pc:spChg>
        <pc:spChg chg="mod">
          <ac:chgData name="reza kabir" userId="af3c95a13102d509" providerId="LiveId" clId="{88200EE4-F4B4-49E8-8126-B01E5FCCBE2D}" dt="2020-05-17T10:21:24.334" v="1321" actId="164"/>
          <ac:spMkLst>
            <pc:docMk/>
            <pc:sldMk cId="2620912422" sldId="662"/>
            <ac:spMk id="181" creationId="{50D73B80-4119-4A7D-B159-797282FDD257}"/>
          </ac:spMkLst>
        </pc:spChg>
        <pc:spChg chg="mod">
          <ac:chgData name="reza kabir" userId="af3c95a13102d509" providerId="LiveId" clId="{88200EE4-F4B4-49E8-8126-B01E5FCCBE2D}" dt="2020-05-17T10:21:24.334" v="1321" actId="164"/>
          <ac:spMkLst>
            <pc:docMk/>
            <pc:sldMk cId="2620912422" sldId="662"/>
            <ac:spMk id="182" creationId="{263380B1-78C3-4782-B420-FE5ACCBB34E4}"/>
          </ac:spMkLst>
        </pc:spChg>
        <pc:spChg chg="mod">
          <ac:chgData name="reza kabir" userId="af3c95a13102d509" providerId="LiveId" clId="{88200EE4-F4B4-49E8-8126-B01E5FCCBE2D}" dt="2020-05-17T10:21:24.334" v="1321" actId="164"/>
          <ac:spMkLst>
            <pc:docMk/>
            <pc:sldMk cId="2620912422" sldId="662"/>
            <ac:spMk id="183" creationId="{502BC7A1-8685-4986-AE30-6EA57C42405F}"/>
          </ac:spMkLst>
        </pc:spChg>
        <pc:spChg chg="mod">
          <ac:chgData name="reza kabir" userId="af3c95a13102d509" providerId="LiveId" clId="{88200EE4-F4B4-49E8-8126-B01E5FCCBE2D}" dt="2020-05-17T10:21:24.334" v="1321" actId="164"/>
          <ac:spMkLst>
            <pc:docMk/>
            <pc:sldMk cId="2620912422" sldId="662"/>
            <ac:spMk id="184" creationId="{9D08F0D1-52B0-4882-AC22-08B49DDD24EE}"/>
          </ac:spMkLst>
        </pc:spChg>
        <pc:spChg chg="mod">
          <ac:chgData name="reza kabir" userId="af3c95a13102d509" providerId="LiveId" clId="{88200EE4-F4B4-49E8-8126-B01E5FCCBE2D}" dt="2020-05-17T10:21:24.334" v="1321" actId="164"/>
          <ac:spMkLst>
            <pc:docMk/>
            <pc:sldMk cId="2620912422" sldId="662"/>
            <ac:spMk id="185" creationId="{61B63709-3BA4-4E49-A031-A1F837390D21}"/>
          </ac:spMkLst>
        </pc:spChg>
        <pc:spChg chg="mod">
          <ac:chgData name="reza kabir" userId="af3c95a13102d509" providerId="LiveId" clId="{88200EE4-F4B4-49E8-8126-B01E5FCCBE2D}" dt="2020-05-17T10:21:24.334" v="1321" actId="164"/>
          <ac:spMkLst>
            <pc:docMk/>
            <pc:sldMk cId="2620912422" sldId="662"/>
            <ac:spMk id="186" creationId="{A2555023-8FD7-4372-8AE7-E36A3E124245}"/>
          </ac:spMkLst>
        </pc:spChg>
        <pc:spChg chg="mod">
          <ac:chgData name="reza kabir" userId="af3c95a13102d509" providerId="LiveId" clId="{88200EE4-F4B4-49E8-8126-B01E5FCCBE2D}" dt="2020-05-17T10:21:24.334" v="1321" actId="164"/>
          <ac:spMkLst>
            <pc:docMk/>
            <pc:sldMk cId="2620912422" sldId="662"/>
            <ac:spMk id="187" creationId="{278A8EF4-E871-4F25-9477-5748EC166FBF}"/>
          </ac:spMkLst>
        </pc:spChg>
        <pc:spChg chg="mod">
          <ac:chgData name="reza kabir" userId="af3c95a13102d509" providerId="LiveId" clId="{88200EE4-F4B4-49E8-8126-B01E5FCCBE2D}" dt="2020-05-17T10:21:24.334" v="1321" actId="164"/>
          <ac:spMkLst>
            <pc:docMk/>
            <pc:sldMk cId="2620912422" sldId="662"/>
            <ac:spMk id="188" creationId="{E8E039D8-9C41-45F2-A9CC-12B7B1F31596}"/>
          </ac:spMkLst>
        </pc:spChg>
        <pc:spChg chg="mod">
          <ac:chgData name="reza kabir" userId="af3c95a13102d509" providerId="LiveId" clId="{88200EE4-F4B4-49E8-8126-B01E5FCCBE2D}" dt="2020-05-17T10:21:24.334" v="1321" actId="164"/>
          <ac:spMkLst>
            <pc:docMk/>
            <pc:sldMk cId="2620912422" sldId="662"/>
            <ac:spMk id="189" creationId="{CA58E4F7-6558-4823-9449-40B0D4635031}"/>
          </ac:spMkLst>
        </pc:spChg>
        <pc:spChg chg="mod">
          <ac:chgData name="reza kabir" userId="af3c95a13102d509" providerId="LiveId" clId="{88200EE4-F4B4-49E8-8126-B01E5FCCBE2D}" dt="2020-05-17T10:21:24.334" v="1321" actId="164"/>
          <ac:spMkLst>
            <pc:docMk/>
            <pc:sldMk cId="2620912422" sldId="662"/>
            <ac:spMk id="190" creationId="{58B91A3F-B8EE-4380-8B59-004A2AE0CA8F}"/>
          </ac:spMkLst>
        </pc:spChg>
        <pc:spChg chg="mod">
          <ac:chgData name="reza kabir" userId="af3c95a13102d509" providerId="LiveId" clId="{88200EE4-F4B4-49E8-8126-B01E5FCCBE2D}" dt="2020-05-17T10:21:24.334" v="1321" actId="164"/>
          <ac:spMkLst>
            <pc:docMk/>
            <pc:sldMk cId="2620912422" sldId="662"/>
            <ac:spMk id="191" creationId="{4579559E-A3B3-4059-A5A1-92306A4F8796}"/>
          </ac:spMkLst>
        </pc:spChg>
        <pc:spChg chg="mod">
          <ac:chgData name="reza kabir" userId="af3c95a13102d509" providerId="LiveId" clId="{88200EE4-F4B4-49E8-8126-B01E5FCCBE2D}" dt="2020-05-17T10:21:24.334" v="1321" actId="164"/>
          <ac:spMkLst>
            <pc:docMk/>
            <pc:sldMk cId="2620912422" sldId="662"/>
            <ac:spMk id="192" creationId="{B77DF424-1D92-4A9A-9FD2-C7F491202472}"/>
          </ac:spMkLst>
        </pc:spChg>
        <pc:spChg chg="mod">
          <ac:chgData name="reza kabir" userId="af3c95a13102d509" providerId="LiveId" clId="{88200EE4-F4B4-49E8-8126-B01E5FCCBE2D}" dt="2020-05-17T10:21:24.334" v="1321" actId="164"/>
          <ac:spMkLst>
            <pc:docMk/>
            <pc:sldMk cId="2620912422" sldId="662"/>
            <ac:spMk id="193" creationId="{CF22C531-D9F4-4F37-A6E7-D96B673C48C7}"/>
          </ac:spMkLst>
        </pc:spChg>
        <pc:spChg chg="mod">
          <ac:chgData name="reza kabir" userId="af3c95a13102d509" providerId="LiveId" clId="{88200EE4-F4B4-49E8-8126-B01E5FCCBE2D}" dt="2020-05-17T10:21:24.334" v="1321" actId="164"/>
          <ac:spMkLst>
            <pc:docMk/>
            <pc:sldMk cId="2620912422" sldId="662"/>
            <ac:spMk id="194" creationId="{C2E66EF1-4AA8-4ED6-9873-5CE759A9F8C7}"/>
          </ac:spMkLst>
        </pc:spChg>
        <pc:spChg chg="mod">
          <ac:chgData name="reza kabir" userId="af3c95a13102d509" providerId="LiveId" clId="{88200EE4-F4B4-49E8-8126-B01E5FCCBE2D}" dt="2020-05-17T10:21:24.334" v="1321" actId="164"/>
          <ac:spMkLst>
            <pc:docMk/>
            <pc:sldMk cId="2620912422" sldId="662"/>
            <ac:spMk id="195" creationId="{5979C934-81CE-4C66-BDB5-7C8BAF3A9505}"/>
          </ac:spMkLst>
        </pc:spChg>
        <pc:spChg chg="mod">
          <ac:chgData name="reza kabir" userId="af3c95a13102d509" providerId="LiveId" clId="{88200EE4-F4B4-49E8-8126-B01E5FCCBE2D}" dt="2020-05-17T10:21:24.334" v="1321" actId="164"/>
          <ac:spMkLst>
            <pc:docMk/>
            <pc:sldMk cId="2620912422" sldId="662"/>
            <ac:spMk id="196" creationId="{A32DF249-8A39-4C7E-816E-23391D89FBB6}"/>
          </ac:spMkLst>
        </pc:spChg>
        <pc:spChg chg="mod">
          <ac:chgData name="reza kabir" userId="af3c95a13102d509" providerId="LiveId" clId="{88200EE4-F4B4-49E8-8126-B01E5FCCBE2D}" dt="2020-05-17T10:21:24.334" v="1321" actId="164"/>
          <ac:spMkLst>
            <pc:docMk/>
            <pc:sldMk cId="2620912422" sldId="662"/>
            <ac:spMk id="197" creationId="{E8783172-BA97-4C84-A7B1-38F4230AAC73}"/>
          </ac:spMkLst>
        </pc:spChg>
        <pc:spChg chg="mod">
          <ac:chgData name="reza kabir" userId="af3c95a13102d509" providerId="LiveId" clId="{88200EE4-F4B4-49E8-8126-B01E5FCCBE2D}" dt="2020-05-17T10:21:24.334" v="1321" actId="164"/>
          <ac:spMkLst>
            <pc:docMk/>
            <pc:sldMk cId="2620912422" sldId="662"/>
            <ac:spMk id="198" creationId="{06476A67-DB5D-4572-9503-441992873F4C}"/>
          </ac:spMkLst>
        </pc:spChg>
        <pc:spChg chg="mod">
          <ac:chgData name="reza kabir" userId="af3c95a13102d509" providerId="LiveId" clId="{88200EE4-F4B4-49E8-8126-B01E5FCCBE2D}" dt="2020-05-17T10:21:24.334" v="1321" actId="164"/>
          <ac:spMkLst>
            <pc:docMk/>
            <pc:sldMk cId="2620912422" sldId="662"/>
            <ac:spMk id="199" creationId="{A58A6B8C-54C0-4D94-B0FE-0A0A81F173E7}"/>
          </ac:spMkLst>
        </pc:spChg>
        <pc:spChg chg="mod">
          <ac:chgData name="reza kabir" userId="af3c95a13102d509" providerId="LiveId" clId="{88200EE4-F4B4-49E8-8126-B01E5FCCBE2D}" dt="2020-05-17T10:21:24.334" v="1321" actId="164"/>
          <ac:spMkLst>
            <pc:docMk/>
            <pc:sldMk cId="2620912422" sldId="662"/>
            <ac:spMk id="200" creationId="{2D52767D-9E79-4260-90B6-9993D67711AB}"/>
          </ac:spMkLst>
        </pc:spChg>
        <pc:spChg chg="mod">
          <ac:chgData name="reza kabir" userId="af3c95a13102d509" providerId="LiveId" clId="{88200EE4-F4B4-49E8-8126-B01E5FCCBE2D}" dt="2020-05-17T10:21:24.334" v="1321" actId="164"/>
          <ac:spMkLst>
            <pc:docMk/>
            <pc:sldMk cId="2620912422" sldId="662"/>
            <ac:spMk id="201" creationId="{0579595E-F925-43AB-B7EA-0DDE71B3F3AD}"/>
          </ac:spMkLst>
        </pc:spChg>
        <pc:spChg chg="mod">
          <ac:chgData name="reza kabir" userId="af3c95a13102d509" providerId="LiveId" clId="{88200EE4-F4B4-49E8-8126-B01E5FCCBE2D}" dt="2020-05-17T10:21:24.334" v="1321" actId="164"/>
          <ac:spMkLst>
            <pc:docMk/>
            <pc:sldMk cId="2620912422" sldId="662"/>
            <ac:spMk id="202" creationId="{95F5B03F-E322-410F-B8BC-195FB39AF842}"/>
          </ac:spMkLst>
        </pc:spChg>
        <pc:spChg chg="mod">
          <ac:chgData name="reza kabir" userId="af3c95a13102d509" providerId="LiveId" clId="{88200EE4-F4B4-49E8-8126-B01E5FCCBE2D}" dt="2020-05-17T10:21:24.334" v="1321" actId="164"/>
          <ac:spMkLst>
            <pc:docMk/>
            <pc:sldMk cId="2620912422" sldId="662"/>
            <ac:spMk id="203" creationId="{04C0EC5E-EDFC-4A12-9955-F21EA6257B6E}"/>
          </ac:spMkLst>
        </pc:spChg>
        <pc:spChg chg="mod">
          <ac:chgData name="reza kabir" userId="af3c95a13102d509" providerId="LiveId" clId="{88200EE4-F4B4-49E8-8126-B01E5FCCBE2D}" dt="2020-05-17T10:21:24.334" v="1321" actId="164"/>
          <ac:spMkLst>
            <pc:docMk/>
            <pc:sldMk cId="2620912422" sldId="662"/>
            <ac:spMk id="204" creationId="{FB1F5071-4044-4124-B896-D7D9A9EF677E}"/>
          </ac:spMkLst>
        </pc:spChg>
        <pc:spChg chg="mod">
          <ac:chgData name="reza kabir" userId="af3c95a13102d509" providerId="LiveId" clId="{88200EE4-F4B4-49E8-8126-B01E5FCCBE2D}" dt="2020-05-17T10:21:24.334" v="1321" actId="164"/>
          <ac:spMkLst>
            <pc:docMk/>
            <pc:sldMk cId="2620912422" sldId="662"/>
            <ac:spMk id="205" creationId="{F211BA4E-365E-4B3E-A486-C7C9447C09D0}"/>
          </ac:spMkLst>
        </pc:spChg>
        <pc:spChg chg="mod">
          <ac:chgData name="reza kabir" userId="af3c95a13102d509" providerId="LiveId" clId="{88200EE4-F4B4-49E8-8126-B01E5FCCBE2D}" dt="2020-05-17T10:21:24.334" v="1321" actId="164"/>
          <ac:spMkLst>
            <pc:docMk/>
            <pc:sldMk cId="2620912422" sldId="662"/>
            <ac:spMk id="206" creationId="{F67C2004-D0D0-41F3-8796-20913B3D67A0}"/>
          </ac:spMkLst>
        </pc:spChg>
        <pc:spChg chg="mod">
          <ac:chgData name="reza kabir" userId="af3c95a13102d509" providerId="LiveId" clId="{88200EE4-F4B4-49E8-8126-B01E5FCCBE2D}" dt="2020-05-17T10:21:24.334" v="1321" actId="164"/>
          <ac:spMkLst>
            <pc:docMk/>
            <pc:sldMk cId="2620912422" sldId="662"/>
            <ac:spMk id="207" creationId="{B0278ED8-2D3E-4A5A-9C99-BFB5D5010A14}"/>
          </ac:spMkLst>
        </pc:spChg>
        <pc:spChg chg="mod">
          <ac:chgData name="reza kabir" userId="af3c95a13102d509" providerId="LiveId" clId="{88200EE4-F4B4-49E8-8126-B01E5FCCBE2D}" dt="2020-05-17T10:21:24.334" v="1321" actId="164"/>
          <ac:spMkLst>
            <pc:docMk/>
            <pc:sldMk cId="2620912422" sldId="662"/>
            <ac:spMk id="208" creationId="{E7701C18-6764-4880-A491-4629177BF332}"/>
          </ac:spMkLst>
        </pc:spChg>
        <pc:spChg chg="mod">
          <ac:chgData name="reza kabir" userId="af3c95a13102d509" providerId="LiveId" clId="{88200EE4-F4B4-49E8-8126-B01E5FCCBE2D}" dt="2020-05-17T10:21:24.334" v="1321" actId="164"/>
          <ac:spMkLst>
            <pc:docMk/>
            <pc:sldMk cId="2620912422" sldId="662"/>
            <ac:spMk id="209" creationId="{B63378F2-1FD9-4DB7-8D49-F27367BDC97F}"/>
          </ac:spMkLst>
        </pc:spChg>
        <pc:spChg chg="mod">
          <ac:chgData name="reza kabir" userId="af3c95a13102d509" providerId="LiveId" clId="{88200EE4-F4B4-49E8-8126-B01E5FCCBE2D}" dt="2020-05-17T10:21:24.334" v="1321" actId="164"/>
          <ac:spMkLst>
            <pc:docMk/>
            <pc:sldMk cId="2620912422" sldId="662"/>
            <ac:spMk id="210" creationId="{C4EBCB04-DB15-454A-93E5-95CB2FD6DBFB}"/>
          </ac:spMkLst>
        </pc:spChg>
        <pc:spChg chg="mod">
          <ac:chgData name="reza kabir" userId="af3c95a13102d509" providerId="LiveId" clId="{88200EE4-F4B4-49E8-8126-B01E5FCCBE2D}" dt="2020-05-17T10:21:24.334" v="1321" actId="164"/>
          <ac:spMkLst>
            <pc:docMk/>
            <pc:sldMk cId="2620912422" sldId="662"/>
            <ac:spMk id="211" creationId="{49E7CE97-F2BE-449F-9AE5-ACCD8B2922E3}"/>
          </ac:spMkLst>
        </pc:spChg>
        <pc:spChg chg="mod">
          <ac:chgData name="reza kabir" userId="af3c95a13102d509" providerId="LiveId" clId="{88200EE4-F4B4-49E8-8126-B01E5FCCBE2D}" dt="2020-05-17T10:21:24.334" v="1321" actId="164"/>
          <ac:spMkLst>
            <pc:docMk/>
            <pc:sldMk cId="2620912422" sldId="662"/>
            <ac:spMk id="212" creationId="{05DCCB23-A3DB-4133-BC1E-5BDB65A56790}"/>
          </ac:spMkLst>
        </pc:spChg>
        <pc:spChg chg="mod">
          <ac:chgData name="reza kabir" userId="af3c95a13102d509" providerId="LiveId" clId="{88200EE4-F4B4-49E8-8126-B01E5FCCBE2D}" dt="2020-05-17T10:21:24.334" v="1321" actId="164"/>
          <ac:spMkLst>
            <pc:docMk/>
            <pc:sldMk cId="2620912422" sldId="662"/>
            <ac:spMk id="213" creationId="{BFDCBE5C-17FF-4EFD-92C4-A81E4F815B92}"/>
          </ac:spMkLst>
        </pc:spChg>
        <pc:spChg chg="mod">
          <ac:chgData name="reza kabir" userId="af3c95a13102d509" providerId="LiveId" clId="{88200EE4-F4B4-49E8-8126-B01E5FCCBE2D}" dt="2020-05-17T10:21:24.334" v="1321" actId="164"/>
          <ac:spMkLst>
            <pc:docMk/>
            <pc:sldMk cId="2620912422" sldId="662"/>
            <ac:spMk id="214" creationId="{79397B58-604D-488F-96E1-2ED79C2A9301}"/>
          </ac:spMkLst>
        </pc:spChg>
        <pc:spChg chg="mod">
          <ac:chgData name="reza kabir" userId="af3c95a13102d509" providerId="LiveId" clId="{88200EE4-F4B4-49E8-8126-B01E5FCCBE2D}" dt="2020-05-17T10:21:24.334" v="1321" actId="164"/>
          <ac:spMkLst>
            <pc:docMk/>
            <pc:sldMk cId="2620912422" sldId="662"/>
            <ac:spMk id="215" creationId="{4A19A4B0-5288-496B-9B04-FD4150B10039}"/>
          </ac:spMkLst>
        </pc:spChg>
        <pc:spChg chg="mod">
          <ac:chgData name="reza kabir" userId="af3c95a13102d509" providerId="LiveId" clId="{88200EE4-F4B4-49E8-8126-B01E5FCCBE2D}" dt="2020-05-17T10:21:24.334" v="1321" actId="164"/>
          <ac:spMkLst>
            <pc:docMk/>
            <pc:sldMk cId="2620912422" sldId="662"/>
            <ac:spMk id="216" creationId="{BDEBC2A1-906B-4CF5-ABB8-40EAFBA13DF7}"/>
          </ac:spMkLst>
        </pc:spChg>
        <pc:spChg chg="mod">
          <ac:chgData name="reza kabir" userId="af3c95a13102d509" providerId="LiveId" clId="{88200EE4-F4B4-49E8-8126-B01E5FCCBE2D}" dt="2020-05-17T10:21:24.334" v="1321" actId="164"/>
          <ac:spMkLst>
            <pc:docMk/>
            <pc:sldMk cId="2620912422" sldId="662"/>
            <ac:spMk id="217" creationId="{877F3185-A8D8-49CF-8DF3-6B433A85B69D}"/>
          </ac:spMkLst>
        </pc:spChg>
        <pc:spChg chg="mod">
          <ac:chgData name="reza kabir" userId="af3c95a13102d509" providerId="LiveId" clId="{88200EE4-F4B4-49E8-8126-B01E5FCCBE2D}" dt="2020-05-17T10:21:24.334" v="1321" actId="164"/>
          <ac:spMkLst>
            <pc:docMk/>
            <pc:sldMk cId="2620912422" sldId="662"/>
            <ac:spMk id="218" creationId="{38943B6E-8791-4D00-A00F-B6428D0544E7}"/>
          </ac:spMkLst>
        </pc:spChg>
        <pc:spChg chg="mod">
          <ac:chgData name="reza kabir" userId="af3c95a13102d509" providerId="LiveId" clId="{88200EE4-F4B4-49E8-8126-B01E5FCCBE2D}" dt="2020-05-17T10:21:24.334" v="1321" actId="164"/>
          <ac:spMkLst>
            <pc:docMk/>
            <pc:sldMk cId="2620912422" sldId="662"/>
            <ac:spMk id="219" creationId="{462FF42D-4579-41D0-AF25-E1BAB6C88587}"/>
          </ac:spMkLst>
        </pc:spChg>
        <pc:spChg chg="mod">
          <ac:chgData name="reza kabir" userId="af3c95a13102d509" providerId="LiveId" clId="{88200EE4-F4B4-49E8-8126-B01E5FCCBE2D}" dt="2020-05-17T10:21:24.334" v="1321" actId="164"/>
          <ac:spMkLst>
            <pc:docMk/>
            <pc:sldMk cId="2620912422" sldId="662"/>
            <ac:spMk id="220" creationId="{04127A54-639F-41E0-8923-885245F9CE44}"/>
          </ac:spMkLst>
        </pc:spChg>
        <pc:spChg chg="mod">
          <ac:chgData name="reza kabir" userId="af3c95a13102d509" providerId="LiveId" clId="{88200EE4-F4B4-49E8-8126-B01E5FCCBE2D}" dt="2020-05-17T10:21:24.334" v="1321" actId="164"/>
          <ac:spMkLst>
            <pc:docMk/>
            <pc:sldMk cId="2620912422" sldId="662"/>
            <ac:spMk id="221" creationId="{B4DE31AF-4760-4973-B6B3-8D084D080CFD}"/>
          </ac:spMkLst>
        </pc:spChg>
        <pc:spChg chg="mod">
          <ac:chgData name="reza kabir" userId="af3c95a13102d509" providerId="LiveId" clId="{88200EE4-F4B4-49E8-8126-B01E5FCCBE2D}" dt="2020-05-17T10:21:24.334" v="1321" actId="164"/>
          <ac:spMkLst>
            <pc:docMk/>
            <pc:sldMk cId="2620912422" sldId="662"/>
            <ac:spMk id="222" creationId="{58F4AE01-90B2-4DC4-BB3C-4B9667572187}"/>
          </ac:spMkLst>
        </pc:spChg>
        <pc:spChg chg="mod">
          <ac:chgData name="reza kabir" userId="af3c95a13102d509" providerId="LiveId" clId="{88200EE4-F4B4-49E8-8126-B01E5FCCBE2D}" dt="2020-05-17T10:21:24.334" v="1321" actId="164"/>
          <ac:spMkLst>
            <pc:docMk/>
            <pc:sldMk cId="2620912422" sldId="662"/>
            <ac:spMk id="223" creationId="{2E3B5412-F4AD-4A6F-854B-72637B903F43}"/>
          </ac:spMkLst>
        </pc:spChg>
        <pc:spChg chg="mod">
          <ac:chgData name="reza kabir" userId="af3c95a13102d509" providerId="LiveId" clId="{88200EE4-F4B4-49E8-8126-B01E5FCCBE2D}" dt="2020-05-17T10:21:24.334" v="1321" actId="164"/>
          <ac:spMkLst>
            <pc:docMk/>
            <pc:sldMk cId="2620912422" sldId="662"/>
            <ac:spMk id="224" creationId="{B1C3C91E-5055-4C52-A56B-CDC9A89CA305}"/>
          </ac:spMkLst>
        </pc:spChg>
        <pc:spChg chg="mod">
          <ac:chgData name="reza kabir" userId="af3c95a13102d509" providerId="LiveId" clId="{88200EE4-F4B4-49E8-8126-B01E5FCCBE2D}" dt="2020-05-17T10:21:24.334" v="1321" actId="164"/>
          <ac:spMkLst>
            <pc:docMk/>
            <pc:sldMk cId="2620912422" sldId="662"/>
            <ac:spMk id="225" creationId="{1951DECA-95FB-4BDA-96D4-768BFFC47F1C}"/>
          </ac:spMkLst>
        </pc:spChg>
        <pc:spChg chg="mod">
          <ac:chgData name="reza kabir" userId="af3c95a13102d509" providerId="LiveId" clId="{88200EE4-F4B4-49E8-8126-B01E5FCCBE2D}" dt="2020-05-17T10:21:24.334" v="1321" actId="164"/>
          <ac:spMkLst>
            <pc:docMk/>
            <pc:sldMk cId="2620912422" sldId="662"/>
            <ac:spMk id="226" creationId="{4903F725-D073-4D39-9B82-7D7F84DB365A}"/>
          </ac:spMkLst>
        </pc:spChg>
        <pc:spChg chg="mod">
          <ac:chgData name="reza kabir" userId="af3c95a13102d509" providerId="LiveId" clId="{88200EE4-F4B4-49E8-8126-B01E5FCCBE2D}" dt="2020-05-17T10:21:24.334" v="1321" actId="164"/>
          <ac:spMkLst>
            <pc:docMk/>
            <pc:sldMk cId="2620912422" sldId="662"/>
            <ac:spMk id="227" creationId="{E4CA083F-8CD6-4E69-BA9A-0C049E139C44}"/>
          </ac:spMkLst>
        </pc:spChg>
        <pc:spChg chg="mod">
          <ac:chgData name="reza kabir" userId="af3c95a13102d509" providerId="LiveId" clId="{88200EE4-F4B4-49E8-8126-B01E5FCCBE2D}" dt="2020-05-17T10:21:24.334" v="1321" actId="164"/>
          <ac:spMkLst>
            <pc:docMk/>
            <pc:sldMk cId="2620912422" sldId="662"/>
            <ac:spMk id="228" creationId="{77F47D87-3936-45B6-8CC9-B1FB9FF1BC05}"/>
          </ac:spMkLst>
        </pc:spChg>
        <pc:spChg chg="mod">
          <ac:chgData name="reza kabir" userId="af3c95a13102d509" providerId="LiveId" clId="{88200EE4-F4B4-49E8-8126-B01E5FCCBE2D}" dt="2020-05-17T10:21:24.334" v="1321" actId="164"/>
          <ac:spMkLst>
            <pc:docMk/>
            <pc:sldMk cId="2620912422" sldId="662"/>
            <ac:spMk id="229" creationId="{07BBA41E-8F7D-4109-8E8B-E746C8150F5B}"/>
          </ac:spMkLst>
        </pc:spChg>
        <pc:spChg chg="mod">
          <ac:chgData name="reza kabir" userId="af3c95a13102d509" providerId="LiveId" clId="{88200EE4-F4B4-49E8-8126-B01E5FCCBE2D}" dt="2020-05-17T10:21:24.334" v="1321" actId="164"/>
          <ac:spMkLst>
            <pc:docMk/>
            <pc:sldMk cId="2620912422" sldId="662"/>
            <ac:spMk id="230" creationId="{E06527EC-4576-498C-BBF6-720D4C511805}"/>
          </ac:spMkLst>
        </pc:spChg>
        <pc:spChg chg="mod">
          <ac:chgData name="reza kabir" userId="af3c95a13102d509" providerId="LiveId" clId="{88200EE4-F4B4-49E8-8126-B01E5FCCBE2D}" dt="2020-05-17T10:21:24.334" v="1321" actId="164"/>
          <ac:spMkLst>
            <pc:docMk/>
            <pc:sldMk cId="2620912422" sldId="662"/>
            <ac:spMk id="231" creationId="{D8B2C549-CDFE-4478-BF60-40B4950753AD}"/>
          </ac:spMkLst>
        </pc:spChg>
        <pc:spChg chg="mod">
          <ac:chgData name="reza kabir" userId="af3c95a13102d509" providerId="LiveId" clId="{88200EE4-F4B4-49E8-8126-B01E5FCCBE2D}" dt="2020-05-17T10:21:24.334" v="1321" actId="164"/>
          <ac:spMkLst>
            <pc:docMk/>
            <pc:sldMk cId="2620912422" sldId="662"/>
            <ac:spMk id="232" creationId="{B7CFF20A-BEAF-44D0-AC72-71EB488D6FE3}"/>
          </ac:spMkLst>
        </pc:spChg>
        <pc:spChg chg="mod">
          <ac:chgData name="reza kabir" userId="af3c95a13102d509" providerId="LiveId" clId="{88200EE4-F4B4-49E8-8126-B01E5FCCBE2D}" dt="2020-05-17T10:21:24.334" v="1321" actId="164"/>
          <ac:spMkLst>
            <pc:docMk/>
            <pc:sldMk cId="2620912422" sldId="662"/>
            <ac:spMk id="233" creationId="{CC1CC0DE-B10D-464F-BE31-E183DB7835AC}"/>
          </ac:spMkLst>
        </pc:spChg>
        <pc:spChg chg="mod">
          <ac:chgData name="reza kabir" userId="af3c95a13102d509" providerId="LiveId" clId="{88200EE4-F4B4-49E8-8126-B01E5FCCBE2D}" dt="2020-05-17T10:21:24.334" v="1321" actId="164"/>
          <ac:spMkLst>
            <pc:docMk/>
            <pc:sldMk cId="2620912422" sldId="662"/>
            <ac:spMk id="234" creationId="{C6D80441-51FA-4816-83C5-813DA1D1B70A}"/>
          </ac:spMkLst>
        </pc:spChg>
        <pc:spChg chg="mod">
          <ac:chgData name="reza kabir" userId="af3c95a13102d509" providerId="LiveId" clId="{88200EE4-F4B4-49E8-8126-B01E5FCCBE2D}" dt="2020-05-17T10:21:24.334" v="1321" actId="164"/>
          <ac:spMkLst>
            <pc:docMk/>
            <pc:sldMk cId="2620912422" sldId="662"/>
            <ac:spMk id="235" creationId="{98930254-756E-4C2E-81FE-292B112B338A}"/>
          </ac:spMkLst>
        </pc:spChg>
        <pc:spChg chg="mod">
          <ac:chgData name="reza kabir" userId="af3c95a13102d509" providerId="LiveId" clId="{88200EE4-F4B4-49E8-8126-B01E5FCCBE2D}" dt="2020-05-17T10:21:24.334" v="1321" actId="164"/>
          <ac:spMkLst>
            <pc:docMk/>
            <pc:sldMk cId="2620912422" sldId="662"/>
            <ac:spMk id="236" creationId="{16F7CAC6-6788-4FAD-AAFF-08D1F63945EA}"/>
          </ac:spMkLst>
        </pc:spChg>
        <pc:spChg chg="mod">
          <ac:chgData name="reza kabir" userId="af3c95a13102d509" providerId="LiveId" clId="{88200EE4-F4B4-49E8-8126-B01E5FCCBE2D}" dt="2020-05-17T10:21:24.334" v="1321" actId="164"/>
          <ac:spMkLst>
            <pc:docMk/>
            <pc:sldMk cId="2620912422" sldId="662"/>
            <ac:spMk id="237" creationId="{6837C6D9-5A1F-4ECE-B496-5C193A525948}"/>
          </ac:spMkLst>
        </pc:spChg>
        <pc:spChg chg="mod">
          <ac:chgData name="reza kabir" userId="af3c95a13102d509" providerId="LiveId" clId="{88200EE4-F4B4-49E8-8126-B01E5FCCBE2D}" dt="2020-05-17T10:21:24.334" v="1321" actId="164"/>
          <ac:spMkLst>
            <pc:docMk/>
            <pc:sldMk cId="2620912422" sldId="662"/>
            <ac:spMk id="238" creationId="{907DED02-F68D-44A9-A726-4729A944BCD8}"/>
          </ac:spMkLst>
        </pc:spChg>
        <pc:spChg chg="mod">
          <ac:chgData name="reza kabir" userId="af3c95a13102d509" providerId="LiveId" clId="{88200EE4-F4B4-49E8-8126-B01E5FCCBE2D}" dt="2020-05-17T10:21:24.334" v="1321" actId="164"/>
          <ac:spMkLst>
            <pc:docMk/>
            <pc:sldMk cId="2620912422" sldId="662"/>
            <ac:spMk id="239" creationId="{32C00479-6504-4177-9261-E2BE82708530}"/>
          </ac:spMkLst>
        </pc:spChg>
        <pc:spChg chg="mod">
          <ac:chgData name="reza kabir" userId="af3c95a13102d509" providerId="LiveId" clId="{88200EE4-F4B4-49E8-8126-B01E5FCCBE2D}" dt="2020-05-17T10:21:24.334" v="1321" actId="164"/>
          <ac:spMkLst>
            <pc:docMk/>
            <pc:sldMk cId="2620912422" sldId="662"/>
            <ac:spMk id="240" creationId="{7C059A99-E5B0-449C-9285-B4F4B8D2A767}"/>
          </ac:spMkLst>
        </pc:spChg>
        <pc:spChg chg="mod">
          <ac:chgData name="reza kabir" userId="af3c95a13102d509" providerId="LiveId" clId="{88200EE4-F4B4-49E8-8126-B01E5FCCBE2D}" dt="2020-05-17T10:21:24.334" v="1321" actId="164"/>
          <ac:spMkLst>
            <pc:docMk/>
            <pc:sldMk cId="2620912422" sldId="662"/>
            <ac:spMk id="241" creationId="{D2C5BAE1-8E1C-4B85-A727-933E1EDF7C89}"/>
          </ac:spMkLst>
        </pc:spChg>
        <pc:spChg chg="mod">
          <ac:chgData name="reza kabir" userId="af3c95a13102d509" providerId="LiveId" clId="{88200EE4-F4B4-49E8-8126-B01E5FCCBE2D}" dt="2020-05-17T10:21:24.334" v="1321" actId="164"/>
          <ac:spMkLst>
            <pc:docMk/>
            <pc:sldMk cId="2620912422" sldId="662"/>
            <ac:spMk id="242" creationId="{27F4C55F-F5FC-4865-A9A8-82D6B94951FC}"/>
          </ac:spMkLst>
        </pc:spChg>
        <pc:spChg chg="mod">
          <ac:chgData name="reza kabir" userId="af3c95a13102d509" providerId="LiveId" clId="{88200EE4-F4B4-49E8-8126-B01E5FCCBE2D}" dt="2020-05-17T10:21:24.334" v="1321" actId="164"/>
          <ac:spMkLst>
            <pc:docMk/>
            <pc:sldMk cId="2620912422" sldId="662"/>
            <ac:spMk id="243" creationId="{F047C472-15E1-40D0-AF0F-06752CCE8EF0}"/>
          </ac:spMkLst>
        </pc:spChg>
        <pc:spChg chg="mod">
          <ac:chgData name="reza kabir" userId="af3c95a13102d509" providerId="LiveId" clId="{88200EE4-F4B4-49E8-8126-B01E5FCCBE2D}" dt="2020-05-17T10:21:24.334" v="1321" actId="164"/>
          <ac:spMkLst>
            <pc:docMk/>
            <pc:sldMk cId="2620912422" sldId="662"/>
            <ac:spMk id="244" creationId="{DC85A607-13E8-475A-AACC-FF30188934B7}"/>
          </ac:spMkLst>
        </pc:spChg>
        <pc:spChg chg="mod">
          <ac:chgData name="reza kabir" userId="af3c95a13102d509" providerId="LiveId" clId="{88200EE4-F4B4-49E8-8126-B01E5FCCBE2D}" dt="2020-05-17T10:21:24.334" v="1321" actId="164"/>
          <ac:spMkLst>
            <pc:docMk/>
            <pc:sldMk cId="2620912422" sldId="662"/>
            <ac:spMk id="245" creationId="{0043DDD3-3140-4A1C-88E7-DE0A9727AE17}"/>
          </ac:spMkLst>
        </pc:spChg>
        <pc:spChg chg="mod">
          <ac:chgData name="reza kabir" userId="af3c95a13102d509" providerId="LiveId" clId="{88200EE4-F4B4-49E8-8126-B01E5FCCBE2D}" dt="2020-05-17T10:21:24.334" v="1321" actId="164"/>
          <ac:spMkLst>
            <pc:docMk/>
            <pc:sldMk cId="2620912422" sldId="662"/>
            <ac:spMk id="246" creationId="{87488E50-3849-4AD5-8C23-ED009D6A82C8}"/>
          </ac:spMkLst>
        </pc:spChg>
        <pc:spChg chg="mod">
          <ac:chgData name="reza kabir" userId="af3c95a13102d509" providerId="LiveId" clId="{88200EE4-F4B4-49E8-8126-B01E5FCCBE2D}" dt="2020-05-17T10:21:24.334" v="1321" actId="164"/>
          <ac:spMkLst>
            <pc:docMk/>
            <pc:sldMk cId="2620912422" sldId="662"/>
            <ac:spMk id="247" creationId="{6A74EC6B-B1AD-4A0F-8809-40EF535B49E5}"/>
          </ac:spMkLst>
        </pc:spChg>
        <pc:spChg chg="mod">
          <ac:chgData name="reza kabir" userId="af3c95a13102d509" providerId="LiveId" clId="{88200EE4-F4B4-49E8-8126-B01E5FCCBE2D}" dt="2020-05-17T10:21:24.334" v="1321" actId="164"/>
          <ac:spMkLst>
            <pc:docMk/>
            <pc:sldMk cId="2620912422" sldId="662"/>
            <ac:spMk id="248" creationId="{6BDB36E1-5882-4EAA-8C06-8CB46E8EFB00}"/>
          </ac:spMkLst>
        </pc:spChg>
        <pc:spChg chg="mod">
          <ac:chgData name="reza kabir" userId="af3c95a13102d509" providerId="LiveId" clId="{88200EE4-F4B4-49E8-8126-B01E5FCCBE2D}" dt="2020-05-17T10:21:24.334" v="1321" actId="164"/>
          <ac:spMkLst>
            <pc:docMk/>
            <pc:sldMk cId="2620912422" sldId="662"/>
            <ac:spMk id="249" creationId="{7F358356-4FD8-4E18-A798-984BDC71DCFB}"/>
          </ac:spMkLst>
        </pc:spChg>
        <pc:spChg chg="mod">
          <ac:chgData name="reza kabir" userId="af3c95a13102d509" providerId="LiveId" clId="{88200EE4-F4B4-49E8-8126-B01E5FCCBE2D}" dt="2020-05-17T10:21:24.334" v="1321" actId="164"/>
          <ac:spMkLst>
            <pc:docMk/>
            <pc:sldMk cId="2620912422" sldId="662"/>
            <ac:spMk id="250" creationId="{0361190E-BEC2-4BFB-BAA5-79F174CA39EF}"/>
          </ac:spMkLst>
        </pc:spChg>
        <pc:spChg chg="mod">
          <ac:chgData name="reza kabir" userId="af3c95a13102d509" providerId="LiveId" clId="{88200EE4-F4B4-49E8-8126-B01E5FCCBE2D}" dt="2020-05-17T10:21:24.334" v="1321" actId="164"/>
          <ac:spMkLst>
            <pc:docMk/>
            <pc:sldMk cId="2620912422" sldId="662"/>
            <ac:spMk id="251" creationId="{D5C0FC6A-C368-46B7-B312-83DECA158810}"/>
          </ac:spMkLst>
        </pc:spChg>
        <pc:spChg chg="mod">
          <ac:chgData name="reza kabir" userId="af3c95a13102d509" providerId="LiveId" clId="{88200EE4-F4B4-49E8-8126-B01E5FCCBE2D}" dt="2020-05-17T10:21:24.334" v="1321" actId="164"/>
          <ac:spMkLst>
            <pc:docMk/>
            <pc:sldMk cId="2620912422" sldId="662"/>
            <ac:spMk id="252" creationId="{8A6D737A-5906-43A2-88E0-D3BA56AA0AB4}"/>
          </ac:spMkLst>
        </pc:spChg>
        <pc:spChg chg="mod">
          <ac:chgData name="reza kabir" userId="af3c95a13102d509" providerId="LiveId" clId="{88200EE4-F4B4-49E8-8126-B01E5FCCBE2D}" dt="2020-05-17T10:21:24.334" v="1321" actId="164"/>
          <ac:spMkLst>
            <pc:docMk/>
            <pc:sldMk cId="2620912422" sldId="662"/>
            <ac:spMk id="253" creationId="{8B504EB2-F5AB-411E-948F-9A3C94222363}"/>
          </ac:spMkLst>
        </pc:spChg>
        <pc:spChg chg="mod">
          <ac:chgData name="reza kabir" userId="af3c95a13102d509" providerId="LiveId" clId="{88200EE4-F4B4-49E8-8126-B01E5FCCBE2D}" dt="2020-05-17T10:21:24.334" v="1321" actId="164"/>
          <ac:spMkLst>
            <pc:docMk/>
            <pc:sldMk cId="2620912422" sldId="662"/>
            <ac:spMk id="254" creationId="{39F0D18D-6227-4FB6-BB0B-88171CC95BA9}"/>
          </ac:spMkLst>
        </pc:spChg>
        <pc:spChg chg="mod">
          <ac:chgData name="reza kabir" userId="af3c95a13102d509" providerId="LiveId" clId="{88200EE4-F4B4-49E8-8126-B01E5FCCBE2D}" dt="2020-05-17T10:21:24.334" v="1321" actId="164"/>
          <ac:spMkLst>
            <pc:docMk/>
            <pc:sldMk cId="2620912422" sldId="662"/>
            <ac:spMk id="255" creationId="{C9A8EED6-BCD6-43AB-968A-2167588ADF9A}"/>
          </ac:spMkLst>
        </pc:spChg>
        <pc:spChg chg="mod">
          <ac:chgData name="reza kabir" userId="af3c95a13102d509" providerId="LiveId" clId="{88200EE4-F4B4-49E8-8126-B01E5FCCBE2D}" dt="2020-05-17T10:21:24.334" v="1321" actId="164"/>
          <ac:spMkLst>
            <pc:docMk/>
            <pc:sldMk cId="2620912422" sldId="662"/>
            <ac:spMk id="256" creationId="{E523F3B8-CE28-4BAB-8FBA-C547AB059DF9}"/>
          </ac:spMkLst>
        </pc:spChg>
        <pc:spChg chg="mod">
          <ac:chgData name="reza kabir" userId="af3c95a13102d509" providerId="LiveId" clId="{88200EE4-F4B4-49E8-8126-B01E5FCCBE2D}" dt="2020-05-17T10:21:24.334" v="1321" actId="164"/>
          <ac:spMkLst>
            <pc:docMk/>
            <pc:sldMk cId="2620912422" sldId="662"/>
            <ac:spMk id="257" creationId="{A0E1B8CC-EE5B-47C6-9A7A-27E2D5319532}"/>
          </ac:spMkLst>
        </pc:spChg>
        <pc:spChg chg="mod">
          <ac:chgData name="reza kabir" userId="af3c95a13102d509" providerId="LiveId" clId="{88200EE4-F4B4-49E8-8126-B01E5FCCBE2D}" dt="2020-05-17T10:21:24.334" v="1321" actId="164"/>
          <ac:spMkLst>
            <pc:docMk/>
            <pc:sldMk cId="2620912422" sldId="662"/>
            <ac:spMk id="258" creationId="{03587FB0-0671-48D8-8ACB-890C46DCE6AF}"/>
          </ac:spMkLst>
        </pc:spChg>
        <pc:spChg chg="mod">
          <ac:chgData name="reza kabir" userId="af3c95a13102d509" providerId="LiveId" clId="{88200EE4-F4B4-49E8-8126-B01E5FCCBE2D}" dt="2020-05-17T10:21:24.334" v="1321" actId="164"/>
          <ac:spMkLst>
            <pc:docMk/>
            <pc:sldMk cId="2620912422" sldId="662"/>
            <ac:spMk id="259" creationId="{771BECE6-E4EE-4F9B-915A-4C904C44866F}"/>
          </ac:spMkLst>
        </pc:spChg>
        <pc:spChg chg="mod">
          <ac:chgData name="reza kabir" userId="af3c95a13102d509" providerId="LiveId" clId="{88200EE4-F4B4-49E8-8126-B01E5FCCBE2D}" dt="2020-05-17T10:21:24.334" v="1321" actId="164"/>
          <ac:spMkLst>
            <pc:docMk/>
            <pc:sldMk cId="2620912422" sldId="662"/>
            <ac:spMk id="260" creationId="{5DA03A9F-B4CE-48D9-89F2-D4EDB2A111B3}"/>
          </ac:spMkLst>
        </pc:spChg>
        <pc:spChg chg="mod">
          <ac:chgData name="reza kabir" userId="af3c95a13102d509" providerId="LiveId" clId="{88200EE4-F4B4-49E8-8126-B01E5FCCBE2D}" dt="2020-05-17T10:21:24.334" v="1321" actId="164"/>
          <ac:spMkLst>
            <pc:docMk/>
            <pc:sldMk cId="2620912422" sldId="662"/>
            <ac:spMk id="261" creationId="{1CF7C6C4-D056-4EB9-9C67-53B7FC7488F3}"/>
          </ac:spMkLst>
        </pc:spChg>
        <pc:spChg chg="mod">
          <ac:chgData name="reza kabir" userId="af3c95a13102d509" providerId="LiveId" clId="{88200EE4-F4B4-49E8-8126-B01E5FCCBE2D}" dt="2020-05-17T10:21:24.334" v="1321" actId="164"/>
          <ac:spMkLst>
            <pc:docMk/>
            <pc:sldMk cId="2620912422" sldId="662"/>
            <ac:spMk id="262" creationId="{95838F35-10F3-4A72-B04E-8C77C55BB188}"/>
          </ac:spMkLst>
        </pc:spChg>
        <pc:spChg chg="mod">
          <ac:chgData name="reza kabir" userId="af3c95a13102d509" providerId="LiveId" clId="{88200EE4-F4B4-49E8-8126-B01E5FCCBE2D}" dt="2020-05-17T10:21:24.334" v="1321" actId="164"/>
          <ac:spMkLst>
            <pc:docMk/>
            <pc:sldMk cId="2620912422" sldId="662"/>
            <ac:spMk id="263" creationId="{9A641151-D0E5-4A6B-873D-C6E348FD889A}"/>
          </ac:spMkLst>
        </pc:spChg>
        <pc:spChg chg="mod">
          <ac:chgData name="reza kabir" userId="af3c95a13102d509" providerId="LiveId" clId="{88200EE4-F4B4-49E8-8126-B01E5FCCBE2D}" dt="2020-05-17T10:21:24.334" v="1321" actId="164"/>
          <ac:spMkLst>
            <pc:docMk/>
            <pc:sldMk cId="2620912422" sldId="662"/>
            <ac:spMk id="264" creationId="{024D5295-65CC-4B70-9D0F-74919DC6E0F3}"/>
          </ac:spMkLst>
        </pc:spChg>
        <pc:spChg chg="mod">
          <ac:chgData name="reza kabir" userId="af3c95a13102d509" providerId="LiveId" clId="{88200EE4-F4B4-49E8-8126-B01E5FCCBE2D}" dt="2020-05-17T10:21:24.334" v="1321" actId="164"/>
          <ac:spMkLst>
            <pc:docMk/>
            <pc:sldMk cId="2620912422" sldId="662"/>
            <ac:spMk id="265" creationId="{AC43D8E2-3733-4F2E-8174-2FCB063E8CED}"/>
          </ac:spMkLst>
        </pc:spChg>
        <pc:spChg chg="mod">
          <ac:chgData name="reza kabir" userId="af3c95a13102d509" providerId="LiveId" clId="{88200EE4-F4B4-49E8-8126-B01E5FCCBE2D}" dt="2020-05-17T10:21:24.334" v="1321" actId="164"/>
          <ac:spMkLst>
            <pc:docMk/>
            <pc:sldMk cId="2620912422" sldId="662"/>
            <ac:spMk id="266" creationId="{CABDD895-2D05-4B23-B32D-98EB61D4D2B8}"/>
          </ac:spMkLst>
        </pc:spChg>
        <pc:spChg chg="mod">
          <ac:chgData name="reza kabir" userId="af3c95a13102d509" providerId="LiveId" clId="{88200EE4-F4B4-49E8-8126-B01E5FCCBE2D}" dt="2020-05-17T10:21:24.334" v="1321" actId="164"/>
          <ac:spMkLst>
            <pc:docMk/>
            <pc:sldMk cId="2620912422" sldId="662"/>
            <ac:spMk id="267" creationId="{64A29D48-3A1A-49D0-9F12-0DBE54CF9E0B}"/>
          </ac:spMkLst>
        </pc:spChg>
        <pc:spChg chg="mod">
          <ac:chgData name="reza kabir" userId="af3c95a13102d509" providerId="LiveId" clId="{88200EE4-F4B4-49E8-8126-B01E5FCCBE2D}" dt="2020-05-17T10:21:24.334" v="1321" actId="164"/>
          <ac:spMkLst>
            <pc:docMk/>
            <pc:sldMk cId="2620912422" sldId="662"/>
            <ac:spMk id="268" creationId="{F4C3DF4B-D610-4A1A-8465-E504F71EB3F2}"/>
          </ac:spMkLst>
        </pc:spChg>
        <pc:spChg chg="mod">
          <ac:chgData name="reza kabir" userId="af3c95a13102d509" providerId="LiveId" clId="{88200EE4-F4B4-49E8-8126-B01E5FCCBE2D}" dt="2020-05-17T10:21:24.334" v="1321" actId="164"/>
          <ac:spMkLst>
            <pc:docMk/>
            <pc:sldMk cId="2620912422" sldId="662"/>
            <ac:spMk id="269" creationId="{3D5E935A-29A1-4AFC-B8FF-B613BA49AEA3}"/>
          </ac:spMkLst>
        </pc:spChg>
        <pc:spChg chg="mod">
          <ac:chgData name="reza kabir" userId="af3c95a13102d509" providerId="LiveId" clId="{88200EE4-F4B4-49E8-8126-B01E5FCCBE2D}" dt="2020-05-17T10:21:24.334" v="1321" actId="164"/>
          <ac:spMkLst>
            <pc:docMk/>
            <pc:sldMk cId="2620912422" sldId="662"/>
            <ac:spMk id="270" creationId="{7245801E-4007-4153-8056-B709D3703D98}"/>
          </ac:spMkLst>
        </pc:spChg>
        <pc:spChg chg="mod">
          <ac:chgData name="reza kabir" userId="af3c95a13102d509" providerId="LiveId" clId="{88200EE4-F4B4-49E8-8126-B01E5FCCBE2D}" dt="2020-05-17T10:21:24.334" v="1321" actId="164"/>
          <ac:spMkLst>
            <pc:docMk/>
            <pc:sldMk cId="2620912422" sldId="662"/>
            <ac:spMk id="271" creationId="{22F1FF89-9EA1-463F-9165-BFCBB7EBD513}"/>
          </ac:spMkLst>
        </pc:spChg>
        <pc:spChg chg="mod">
          <ac:chgData name="reza kabir" userId="af3c95a13102d509" providerId="LiveId" clId="{88200EE4-F4B4-49E8-8126-B01E5FCCBE2D}" dt="2020-05-17T10:21:24.334" v="1321" actId="164"/>
          <ac:spMkLst>
            <pc:docMk/>
            <pc:sldMk cId="2620912422" sldId="662"/>
            <ac:spMk id="272" creationId="{201951C6-BFCF-460E-9DB2-7EFD54C6BC07}"/>
          </ac:spMkLst>
        </pc:spChg>
        <pc:spChg chg="mod">
          <ac:chgData name="reza kabir" userId="af3c95a13102d509" providerId="LiveId" clId="{88200EE4-F4B4-49E8-8126-B01E5FCCBE2D}" dt="2020-05-17T10:21:24.334" v="1321" actId="164"/>
          <ac:spMkLst>
            <pc:docMk/>
            <pc:sldMk cId="2620912422" sldId="662"/>
            <ac:spMk id="273" creationId="{C0B083A4-73A1-4750-BFB7-44BF2C2125AC}"/>
          </ac:spMkLst>
        </pc:spChg>
        <pc:spChg chg="mod">
          <ac:chgData name="reza kabir" userId="af3c95a13102d509" providerId="LiveId" clId="{88200EE4-F4B4-49E8-8126-B01E5FCCBE2D}" dt="2020-05-17T10:21:24.334" v="1321" actId="164"/>
          <ac:spMkLst>
            <pc:docMk/>
            <pc:sldMk cId="2620912422" sldId="662"/>
            <ac:spMk id="274" creationId="{95F99882-2CC6-4FF7-9EF8-6EAF0A5F1878}"/>
          </ac:spMkLst>
        </pc:spChg>
        <pc:spChg chg="mod">
          <ac:chgData name="reza kabir" userId="af3c95a13102d509" providerId="LiveId" clId="{88200EE4-F4B4-49E8-8126-B01E5FCCBE2D}" dt="2020-05-17T10:21:24.334" v="1321" actId="164"/>
          <ac:spMkLst>
            <pc:docMk/>
            <pc:sldMk cId="2620912422" sldId="662"/>
            <ac:spMk id="275" creationId="{160F5065-1764-413F-A4CA-47F384D36A82}"/>
          </ac:spMkLst>
        </pc:spChg>
        <pc:spChg chg="mod">
          <ac:chgData name="reza kabir" userId="af3c95a13102d509" providerId="LiveId" clId="{88200EE4-F4B4-49E8-8126-B01E5FCCBE2D}" dt="2020-05-17T10:21:24.334" v="1321" actId="164"/>
          <ac:spMkLst>
            <pc:docMk/>
            <pc:sldMk cId="2620912422" sldId="662"/>
            <ac:spMk id="276" creationId="{DCA0D3CE-E050-4ECE-B0E3-1128BD6B3F88}"/>
          </ac:spMkLst>
        </pc:spChg>
        <pc:spChg chg="mod">
          <ac:chgData name="reza kabir" userId="af3c95a13102d509" providerId="LiveId" clId="{88200EE4-F4B4-49E8-8126-B01E5FCCBE2D}" dt="2020-05-17T10:21:24.334" v="1321" actId="164"/>
          <ac:spMkLst>
            <pc:docMk/>
            <pc:sldMk cId="2620912422" sldId="662"/>
            <ac:spMk id="277" creationId="{7F94E773-772D-4D05-AA32-8CB98542E1D4}"/>
          </ac:spMkLst>
        </pc:spChg>
        <pc:spChg chg="mod">
          <ac:chgData name="reza kabir" userId="af3c95a13102d509" providerId="LiveId" clId="{88200EE4-F4B4-49E8-8126-B01E5FCCBE2D}" dt="2020-05-17T10:21:24.334" v="1321" actId="164"/>
          <ac:spMkLst>
            <pc:docMk/>
            <pc:sldMk cId="2620912422" sldId="662"/>
            <ac:spMk id="278" creationId="{C1B7ACF4-5298-4700-956C-98F230AA0D98}"/>
          </ac:spMkLst>
        </pc:spChg>
        <pc:spChg chg="mod">
          <ac:chgData name="reza kabir" userId="af3c95a13102d509" providerId="LiveId" clId="{88200EE4-F4B4-49E8-8126-B01E5FCCBE2D}" dt="2020-05-17T10:21:24.334" v="1321" actId="164"/>
          <ac:spMkLst>
            <pc:docMk/>
            <pc:sldMk cId="2620912422" sldId="662"/>
            <ac:spMk id="279" creationId="{1CDF226D-632D-4521-9C30-763DD2220AFF}"/>
          </ac:spMkLst>
        </pc:spChg>
        <pc:spChg chg="mod">
          <ac:chgData name="reza kabir" userId="af3c95a13102d509" providerId="LiveId" clId="{88200EE4-F4B4-49E8-8126-B01E5FCCBE2D}" dt="2020-05-17T10:21:24.334" v="1321" actId="164"/>
          <ac:spMkLst>
            <pc:docMk/>
            <pc:sldMk cId="2620912422" sldId="662"/>
            <ac:spMk id="280" creationId="{CECA3AD3-F9BA-458B-817B-262E7E36C336}"/>
          </ac:spMkLst>
        </pc:spChg>
        <pc:spChg chg="mod">
          <ac:chgData name="reza kabir" userId="af3c95a13102d509" providerId="LiveId" clId="{88200EE4-F4B4-49E8-8126-B01E5FCCBE2D}" dt="2020-05-17T10:21:24.334" v="1321" actId="164"/>
          <ac:spMkLst>
            <pc:docMk/>
            <pc:sldMk cId="2620912422" sldId="662"/>
            <ac:spMk id="281" creationId="{9C6E0787-6DF1-4BAA-B2C6-1EAB21ED390C}"/>
          </ac:spMkLst>
        </pc:spChg>
        <pc:spChg chg="mod">
          <ac:chgData name="reza kabir" userId="af3c95a13102d509" providerId="LiveId" clId="{88200EE4-F4B4-49E8-8126-B01E5FCCBE2D}" dt="2020-05-17T10:21:24.334" v="1321" actId="164"/>
          <ac:spMkLst>
            <pc:docMk/>
            <pc:sldMk cId="2620912422" sldId="662"/>
            <ac:spMk id="282" creationId="{7BC256AC-2F2B-4028-9294-C78091B8C87F}"/>
          </ac:spMkLst>
        </pc:spChg>
        <pc:spChg chg="mod">
          <ac:chgData name="reza kabir" userId="af3c95a13102d509" providerId="LiveId" clId="{88200EE4-F4B4-49E8-8126-B01E5FCCBE2D}" dt="2020-05-17T10:21:24.334" v="1321" actId="164"/>
          <ac:spMkLst>
            <pc:docMk/>
            <pc:sldMk cId="2620912422" sldId="662"/>
            <ac:spMk id="283" creationId="{BD541F31-4700-4E4C-8571-DB43DB3F2F51}"/>
          </ac:spMkLst>
        </pc:spChg>
        <pc:spChg chg="mod">
          <ac:chgData name="reza kabir" userId="af3c95a13102d509" providerId="LiveId" clId="{88200EE4-F4B4-49E8-8126-B01E5FCCBE2D}" dt="2020-05-17T10:21:24.334" v="1321" actId="164"/>
          <ac:spMkLst>
            <pc:docMk/>
            <pc:sldMk cId="2620912422" sldId="662"/>
            <ac:spMk id="284" creationId="{0A57F8D0-1694-4C4E-893C-45BDBD873210}"/>
          </ac:spMkLst>
        </pc:spChg>
        <pc:spChg chg="mod">
          <ac:chgData name="reza kabir" userId="af3c95a13102d509" providerId="LiveId" clId="{88200EE4-F4B4-49E8-8126-B01E5FCCBE2D}" dt="2020-05-17T10:21:24.334" v="1321" actId="164"/>
          <ac:spMkLst>
            <pc:docMk/>
            <pc:sldMk cId="2620912422" sldId="662"/>
            <ac:spMk id="285" creationId="{1B40495C-FD5C-4B2C-AE38-27AD7C7A3570}"/>
          </ac:spMkLst>
        </pc:spChg>
        <pc:spChg chg="mod">
          <ac:chgData name="reza kabir" userId="af3c95a13102d509" providerId="LiveId" clId="{88200EE4-F4B4-49E8-8126-B01E5FCCBE2D}" dt="2020-05-17T10:21:24.334" v="1321" actId="164"/>
          <ac:spMkLst>
            <pc:docMk/>
            <pc:sldMk cId="2620912422" sldId="662"/>
            <ac:spMk id="286" creationId="{739965C0-EA58-49CF-B0CE-76EDC079EC10}"/>
          </ac:spMkLst>
        </pc:spChg>
        <pc:spChg chg="mod">
          <ac:chgData name="reza kabir" userId="af3c95a13102d509" providerId="LiveId" clId="{88200EE4-F4B4-49E8-8126-B01E5FCCBE2D}" dt="2020-05-17T10:21:24.334" v="1321" actId="164"/>
          <ac:spMkLst>
            <pc:docMk/>
            <pc:sldMk cId="2620912422" sldId="662"/>
            <ac:spMk id="287" creationId="{0C6FE195-6847-487B-A0F7-84C9C4953EFE}"/>
          </ac:spMkLst>
        </pc:spChg>
        <pc:spChg chg="mod">
          <ac:chgData name="reza kabir" userId="af3c95a13102d509" providerId="LiveId" clId="{88200EE4-F4B4-49E8-8126-B01E5FCCBE2D}" dt="2020-05-17T10:21:24.334" v="1321" actId="164"/>
          <ac:spMkLst>
            <pc:docMk/>
            <pc:sldMk cId="2620912422" sldId="662"/>
            <ac:spMk id="288" creationId="{8496AD6F-CB7F-4AAC-9603-8C296F58B296}"/>
          </ac:spMkLst>
        </pc:spChg>
        <pc:spChg chg="mod">
          <ac:chgData name="reza kabir" userId="af3c95a13102d509" providerId="LiveId" clId="{88200EE4-F4B4-49E8-8126-B01E5FCCBE2D}" dt="2020-05-17T10:21:24.334" v="1321" actId="164"/>
          <ac:spMkLst>
            <pc:docMk/>
            <pc:sldMk cId="2620912422" sldId="662"/>
            <ac:spMk id="289" creationId="{E7DE146F-EDA9-44E7-8054-AFCD3C40C150}"/>
          </ac:spMkLst>
        </pc:spChg>
        <pc:spChg chg="mod">
          <ac:chgData name="reza kabir" userId="af3c95a13102d509" providerId="LiveId" clId="{88200EE4-F4B4-49E8-8126-B01E5FCCBE2D}" dt="2020-05-17T10:21:24.334" v="1321" actId="164"/>
          <ac:spMkLst>
            <pc:docMk/>
            <pc:sldMk cId="2620912422" sldId="662"/>
            <ac:spMk id="290" creationId="{583CEFFA-59A4-4F7A-AD7E-749A779EC88C}"/>
          </ac:spMkLst>
        </pc:spChg>
        <pc:spChg chg="mod">
          <ac:chgData name="reza kabir" userId="af3c95a13102d509" providerId="LiveId" clId="{88200EE4-F4B4-49E8-8126-B01E5FCCBE2D}" dt="2020-05-17T10:21:24.334" v="1321" actId="164"/>
          <ac:spMkLst>
            <pc:docMk/>
            <pc:sldMk cId="2620912422" sldId="662"/>
            <ac:spMk id="291" creationId="{6DAEE182-CB70-4497-A9D6-A5F6D7483FB5}"/>
          </ac:spMkLst>
        </pc:spChg>
        <pc:spChg chg="mod">
          <ac:chgData name="reza kabir" userId="af3c95a13102d509" providerId="LiveId" clId="{88200EE4-F4B4-49E8-8126-B01E5FCCBE2D}" dt="2020-05-17T10:21:24.334" v="1321" actId="164"/>
          <ac:spMkLst>
            <pc:docMk/>
            <pc:sldMk cId="2620912422" sldId="662"/>
            <ac:spMk id="292" creationId="{2D04B1F9-1912-41C8-8F2E-CBAFAD94676A}"/>
          </ac:spMkLst>
        </pc:spChg>
        <pc:spChg chg="mod">
          <ac:chgData name="reza kabir" userId="af3c95a13102d509" providerId="LiveId" clId="{88200EE4-F4B4-49E8-8126-B01E5FCCBE2D}" dt="2020-05-17T10:21:24.334" v="1321" actId="164"/>
          <ac:spMkLst>
            <pc:docMk/>
            <pc:sldMk cId="2620912422" sldId="662"/>
            <ac:spMk id="293" creationId="{AF58B692-CD4B-44B1-9B2E-B6413C170F50}"/>
          </ac:spMkLst>
        </pc:spChg>
        <pc:spChg chg="del">
          <ac:chgData name="reza kabir" userId="af3c95a13102d509" providerId="LiveId" clId="{88200EE4-F4B4-49E8-8126-B01E5FCCBE2D}" dt="2020-05-17T10:21:17.427" v="1318" actId="478"/>
          <ac:spMkLst>
            <pc:docMk/>
            <pc:sldMk cId="2620912422" sldId="662"/>
            <ac:spMk id="295" creationId="{16F9C3C3-2D70-42B7-8434-ED57A02405FE}"/>
          </ac:spMkLst>
        </pc:spChg>
        <pc:spChg chg="del">
          <ac:chgData name="reza kabir" userId="af3c95a13102d509" providerId="LiveId" clId="{88200EE4-F4B4-49E8-8126-B01E5FCCBE2D}" dt="2020-05-17T10:21:17.427" v="1318" actId="478"/>
          <ac:spMkLst>
            <pc:docMk/>
            <pc:sldMk cId="2620912422" sldId="662"/>
            <ac:spMk id="296" creationId="{1CC9CE57-6C91-461D-8FB6-FA6FABCFC528}"/>
          </ac:spMkLst>
        </pc:spChg>
        <pc:spChg chg="del">
          <ac:chgData name="reza kabir" userId="af3c95a13102d509" providerId="LiveId" clId="{88200EE4-F4B4-49E8-8126-B01E5FCCBE2D}" dt="2020-05-17T10:21:17.427" v="1318" actId="478"/>
          <ac:spMkLst>
            <pc:docMk/>
            <pc:sldMk cId="2620912422" sldId="662"/>
            <ac:spMk id="297" creationId="{BFA82850-CDED-4001-A292-945B0E1EE4F5}"/>
          </ac:spMkLst>
        </pc:spChg>
        <pc:spChg chg="del">
          <ac:chgData name="reza kabir" userId="af3c95a13102d509" providerId="LiveId" clId="{88200EE4-F4B4-49E8-8126-B01E5FCCBE2D}" dt="2020-05-17T10:21:17.427" v="1318" actId="478"/>
          <ac:spMkLst>
            <pc:docMk/>
            <pc:sldMk cId="2620912422" sldId="662"/>
            <ac:spMk id="298" creationId="{BD16EC78-3865-402D-BB50-E479F79145E6}"/>
          </ac:spMkLst>
        </pc:spChg>
        <pc:spChg chg="del">
          <ac:chgData name="reza kabir" userId="af3c95a13102d509" providerId="LiveId" clId="{88200EE4-F4B4-49E8-8126-B01E5FCCBE2D}" dt="2020-05-17T10:21:17.427" v="1318" actId="478"/>
          <ac:spMkLst>
            <pc:docMk/>
            <pc:sldMk cId="2620912422" sldId="662"/>
            <ac:spMk id="299" creationId="{3C18688F-DA6C-45FF-86FC-C62C7C738C93}"/>
          </ac:spMkLst>
        </pc:spChg>
        <pc:spChg chg="del">
          <ac:chgData name="reza kabir" userId="af3c95a13102d509" providerId="LiveId" clId="{88200EE4-F4B4-49E8-8126-B01E5FCCBE2D}" dt="2020-05-17T10:21:17.427" v="1318" actId="478"/>
          <ac:spMkLst>
            <pc:docMk/>
            <pc:sldMk cId="2620912422" sldId="662"/>
            <ac:spMk id="300" creationId="{C6854B4D-E68D-49BA-A44A-844EE89FA87F}"/>
          </ac:spMkLst>
        </pc:spChg>
        <pc:spChg chg="del">
          <ac:chgData name="reza kabir" userId="af3c95a13102d509" providerId="LiveId" clId="{88200EE4-F4B4-49E8-8126-B01E5FCCBE2D}" dt="2020-05-17T10:21:17.427" v="1318" actId="478"/>
          <ac:spMkLst>
            <pc:docMk/>
            <pc:sldMk cId="2620912422" sldId="662"/>
            <ac:spMk id="301" creationId="{2524A534-8E6D-4690-BEFD-7173981E9920}"/>
          </ac:spMkLst>
        </pc:spChg>
        <pc:spChg chg="del">
          <ac:chgData name="reza kabir" userId="af3c95a13102d509" providerId="LiveId" clId="{88200EE4-F4B4-49E8-8126-B01E5FCCBE2D}" dt="2020-05-17T10:21:17.427" v="1318" actId="478"/>
          <ac:spMkLst>
            <pc:docMk/>
            <pc:sldMk cId="2620912422" sldId="662"/>
            <ac:spMk id="302" creationId="{2A0FC7AC-1820-430C-8411-41D30EFE2F0B}"/>
          </ac:spMkLst>
        </pc:spChg>
        <pc:spChg chg="del">
          <ac:chgData name="reza kabir" userId="af3c95a13102d509" providerId="LiveId" clId="{88200EE4-F4B4-49E8-8126-B01E5FCCBE2D}" dt="2020-05-17T10:21:17.427" v="1318" actId="478"/>
          <ac:spMkLst>
            <pc:docMk/>
            <pc:sldMk cId="2620912422" sldId="662"/>
            <ac:spMk id="303" creationId="{64BD7493-DF16-4F02-919A-BA1FFB377D86}"/>
          </ac:spMkLst>
        </pc:spChg>
        <pc:spChg chg="del">
          <ac:chgData name="reza kabir" userId="af3c95a13102d509" providerId="LiveId" clId="{88200EE4-F4B4-49E8-8126-B01E5FCCBE2D}" dt="2020-05-17T10:21:17.427" v="1318" actId="478"/>
          <ac:spMkLst>
            <pc:docMk/>
            <pc:sldMk cId="2620912422" sldId="662"/>
            <ac:spMk id="304" creationId="{C53DE2D7-4B19-40DA-9D7C-2335D754F2FA}"/>
          </ac:spMkLst>
        </pc:spChg>
        <pc:spChg chg="del">
          <ac:chgData name="reza kabir" userId="af3c95a13102d509" providerId="LiveId" clId="{88200EE4-F4B4-49E8-8126-B01E5FCCBE2D}" dt="2020-05-17T10:21:17.427" v="1318" actId="478"/>
          <ac:spMkLst>
            <pc:docMk/>
            <pc:sldMk cId="2620912422" sldId="662"/>
            <ac:spMk id="305" creationId="{E640E564-3D10-4145-9775-2C1334634EC9}"/>
          </ac:spMkLst>
        </pc:spChg>
        <pc:spChg chg="del">
          <ac:chgData name="reza kabir" userId="af3c95a13102d509" providerId="LiveId" clId="{88200EE4-F4B4-49E8-8126-B01E5FCCBE2D}" dt="2020-05-17T10:21:17.427" v="1318" actId="478"/>
          <ac:spMkLst>
            <pc:docMk/>
            <pc:sldMk cId="2620912422" sldId="662"/>
            <ac:spMk id="306" creationId="{85D0FCBB-57F8-4D37-9A1A-A1CFF94AE87F}"/>
          </ac:spMkLst>
        </pc:spChg>
        <pc:spChg chg="del">
          <ac:chgData name="reza kabir" userId="af3c95a13102d509" providerId="LiveId" clId="{88200EE4-F4B4-49E8-8126-B01E5FCCBE2D}" dt="2020-05-17T10:21:17.427" v="1318" actId="478"/>
          <ac:spMkLst>
            <pc:docMk/>
            <pc:sldMk cId="2620912422" sldId="662"/>
            <ac:spMk id="307" creationId="{C4AD6395-75B1-4C6C-8BED-4BE860F452F5}"/>
          </ac:spMkLst>
        </pc:spChg>
        <pc:spChg chg="del">
          <ac:chgData name="reza kabir" userId="af3c95a13102d509" providerId="LiveId" clId="{88200EE4-F4B4-49E8-8126-B01E5FCCBE2D}" dt="2020-05-17T10:21:17.427" v="1318" actId="478"/>
          <ac:spMkLst>
            <pc:docMk/>
            <pc:sldMk cId="2620912422" sldId="662"/>
            <ac:spMk id="308" creationId="{77567D57-FA52-4116-84E5-306941C7D83F}"/>
          </ac:spMkLst>
        </pc:spChg>
        <pc:spChg chg="del">
          <ac:chgData name="reza kabir" userId="af3c95a13102d509" providerId="LiveId" clId="{88200EE4-F4B4-49E8-8126-B01E5FCCBE2D}" dt="2020-05-17T10:21:17.427" v="1318" actId="478"/>
          <ac:spMkLst>
            <pc:docMk/>
            <pc:sldMk cId="2620912422" sldId="662"/>
            <ac:spMk id="309" creationId="{ACFDA74B-462E-4D8C-BE12-B86B46014703}"/>
          </ac:spMkLst>
        </pc:spChg>
        <pc:spChg chg="del">
          <ac:chgData name="reza kabir" userId="af3c95a13102d509" providerId="LiveId" clId="{88200EE4-F4B4-49E8-8126-B01E5FCCBE2D}" dt="2020-05-17T10:21:17.427" v="1318" actId="478"/>
          <ac:spMkLst>
            <pc:docMk/>
            <pc:sldMk cId="2620912422" sldId="662"/>
            <ac:spMk id="310" creationId="{B180144D-4762-42DF-82AE-4748477C5894}"/>
          </ac:spMkLst>
        </pc:spChg>
        <pc:spChg chg="del">
          <ac:chgData name="reza kabir" userId="af3c95a13102d509" providerId="LiveId" clId="{88200EE4-F4B4-49E8-8126-B01E5FCCBE2D}" dt="2020-05-17T10:21:17.427" v="1318" actId="478"/>
          <ac:spMkLst>
            <pc:docMk/>
            <pc:sldMk cId="2620912422" sldId="662"/>
            <ac:spMk id="311" creationId="{C87C737D-313A-4C55-9E55-C9562E46E839}"/>
          </ac:spMkLst>
        </pc:spChg>
        <pc:spChg chg="del">
          <ac:chgData name="reza kabir" userId="af3c95a13102d509" providerId="LiveId" clId="{88200EE4-F4B4-49E8-8126-B01E5FCCBE2D}" dt="2020-05-17T10:21:17.427" v="1318" actId="478"/>
          <ac:spMkLst>
            <pc:docMk/>
            <pc:sldMk cId="2620912422" sldId="662"/>
            <ac:spMk id="312" creationId="{752731EF-CA7D-4467-B855-0EC5E05A552E}"/>
          </ac:spMkLst>
        </pc:spChg>
        <pc:spChg chg="del">
          <ac:chgData name="reza kabir" userId="af3c95a13102d509" providerId="LiveId" clId="{88200EE4-F4B4-49E8-8126-B01E5FCCBE2D}" dt="2020-05-17T10:21:17.427" v="1318" actId="478"/>
          <ac:spMkLst>
            <pc:docMk/>
            <pc:sldMk cId="2620912422" sldId="662"/>
            <ac:spMk id="313" creationId="{C376E1A8-91E3-4498-9C1D-48B10B507A46}"/>
          </ac:spMkLst>
        </pc:spChg>
        <pc:spChg chg="del">
          <ac:chgData name="reza kabir" userId="af3c95a13102d509" providerId="LiveId" clId="{88200EE4-F4B4-49E8-8126-B01E5FCCBE2D}" dt="2020-05-17T10:21:17.427" v="1318" actId="478"/>
          <ac:spMkLst>
            <pc:docMk/>
            <pc:sldMk cId="2620912422" sldId="662"/>
            <ac:spMk id="314" creationId="{B743AE11-2131-45CC-93BF-6A42D2BCAA56}"/>
          </ac:spMkLst>
        </pc:spChg>
        <pc:spChg chg="del">
          <ac:chgData name="reza kabir" userId="af3c95a13102d509" providerId="LiveId" clId="{88200EE4-F4B4-49E8-8126-B01E5FCCBE2D}" dt="2020-05-17T10:21:17.427" v="1318" actId="478"/>
          <ac:spMkLst>
            <pc:docMk/>
            <pc:sldMk cId="2620912422" sldId="662"/>
            <ac:spMk id="315" creationId="{114F0214-1E48-40DC-B441-4BFD26EA4CEA}"/>
          </ac:spMkLst>
        </pc:spChg>
        <pc:spChg chg="del">
          <ac:chgData name="reza kabir" userId="af3c95a13102d509" providerId="LiveId" clId="{88200EE4-F4B4-49E8-8126-B01E5FCCBE2D}" dt="2020-05-17T10:21:17.427" v="1318" actId="478"/>
          <ac:spMkLst>
            <pc:docMk/>
            <pc:sldMk cId="2620912422" sldId="662"/>
            <ac:spMk id="316" creationId="{16B17521-4196-4E84-9B12-E61E535D5BC4}"/>
          </ac:spMkLst>
        </pc:spChg>
        <pc:spChg chg="del">
          <ac:chgData name="reza kabir" userId="af3c95a13102d509" providerId="LiveId" clId="{88200EE4-F4B4-49E8-8126-B01E5FCCBE2D}" dt="2020-05-17T10:21:17.427" v="1318" actId="478"/>
          <ac:spMkLst>
            <pc:docMk/>
            <pc:sldMk cId="2620912422" sldId="662"/>
            <ac:spMk id="317" creationId="{DD39A32D-296C-4D02-A75B-9ECDE3CB2C9D}"/>
          </ac:spMkLst>
        </pc:spChg>
        <pc:spChg chg="del">
          <ac:chgData name="reza kabir" userId="af3c95a13102d509" providerId="LiveId" clId="{88200EE4-F4B4-49E8-8126-B01E5FCCBE2D}" dt="2020-05-17T10:21:17.427" v="1318" actId="478"/>
          <ac:spMkLst>
            <pc:docMk/>
            <pc:sldMk cId="2620912422" sldId="662"/>
            <ac:spMk id="318" creationId="{270E8B56-6F1F-4983-8A95-22174E93C165}"/>
          </ac:spMkLst>
        </pc:spChg>
        <pc:spChg chg="del">
          <ac:chgData name="reza kabir" userId="af3c95a13102d509" providerId="LiveId" clId="{88200EE4-F4B4-49E8-8126-B01E5FCCBE2D}" dt="2020-05-17T10:21:17.427" v="1318" actId="478"/>
          <ac:spMkLst>
            <pc:docMk/>
            <pc:sldMk cId="2620912422" sldId="662"/>
            <ac:spMk id="319" creationId="{21DFBA3C-5839-4223-8E53-0C5689C750C0}"/>
          </ac:spMkLst>
        </pc:spChg>
        <pc:spChg chg="del">
          <ac:chgData name="reza kabir" userId="af3c95a13102d509" providerId="LiveId" clId="{88200EE4-F4B4-49E8-8126-B01E5FCCBE2D}" dt="2020-05-17T10:21:17.427" v="1318" actId="478"/>
          <ac:spMkLst>
            <pc:docMk/>
            <pc:sldMk cId="2620912422" sldId="662"/>
            <ac:spMk id="320" creationId="{3B02974C-884C-40BB-97FF-5AF0EB9CF01E}"/>
          </ac:spMkLst>
        </pc:spChg>
        <pc:spChg chg="del">
          <ac:chgData name="reza kabir" userId="af3c95a13102d509" providerId="LiveId" clId="{88200EE4-F4B4-49E8-8126-B01E5FCCBE2D}" dt="2020-05-17T10:21:17.427" v="1318" actId="478"/>
          <ac:spMkLst>
            <pc:docMk/>
            <pc:sldMk cId="2620912422" sldId="662"/>
            <ac:spMk id="321" creationId="{31A96CEE-E3C2-4B0B-A798-F84113BB51E5}"/>
          </ac:spMkLst>
        </pc:spChg>
        <pc:spChg chg="del">
          <ac:chgData name="reza kabir" userId="af3c95a13102d509" providerId="LiveId" clId="{88200EE4-F4B4-49E8-8126-B01E5FCCBE2D}" dt="2020-05-17T10:21:17.427" v="1318" actId="478"/>
          <ac:spMkLst>
            <pc:docMk/>
            <pc:sldMk cId="2620912422" sldId="662"/>
            <ac:spMk id="322" creationId="{D1A26F87-B78C-43AE-805C-1F03D3E7F71B}"/>
          </ac:spMkLst>
        </pc:spChg>
        <pc:spChg chg="del">
          <ac:chgData name="reza kabir" userId="af3c95a13102d509" providerId="LiveId" clId="{88200EE4-F4B4-49E8-8126-B01E5FCCBE2D}" dt="2020-05-17T10:21:17.427" v="1318" actId="478"/>
          <ac:spMkLst>
            <pc:docMk/>
            <pc:sldMk cId="2620912422" sldId="662"/>
            <ac:spMk id="323" creationId="{DF1AC96A-EBAD-4D68-9C24-5DE21B92529A}"/>
          </ac:spMkLst>
        </pc:spChg>
        <pc:spChg chg="del">
          <ac:chgData name="reza kabir" userId="af3c95a13102d509" providerId="LiveId" clId="{88200EE4-F4B4-49E8-8126-B01E5FCCBE2D}" dt="2020-05-17T10:21:17.427" v="1318" actId="478"/>
          <ac:spMkLst>
            <pc:docMk/>
            <pc:sldMk cId="2620912422" sldId="662"/>
            <ac:spMk id="324" creationId="{78A056A9-B9AC-477B-B969-042C2FC81857}"/>
          </ac:spMkLst>
        </pc:spChg>
        <pc:spChg chg="del">
          <ac:chgData name="reza kabir" userId="af3c95a13102d509" providerId="LiveId" clId="{88200EE4-F4B4-49E8-8126-B01E5FCCBE2D}" dt="2020-05-17T10:21:17.427" v="1318" actId="478"/>
          <ac:spMkLst>
            <pc:docMk/>
            <pc:sldMk cId="2620912422" sldId="662"/>
            <ac:spMk id="325" creationId="{F1DB51D1-77D5-4EB1-A68E-2825902059D0}"/>
          </ac:spMkLst>
        </pc:spChg>
        <pc:spChg chg="del">
          <ac:chgData name="reza kabir" userId="af3c95a13102d509" providerId="LiveId" clId="{88200EE4-F4B4-49E8-8126-B01E5FCCBE2D}" dt="2020-05-17T10:21:17.427" v="1318" actId="478"/>
          <ac:spMkLst>
            <pc:docMk/>
            <pc:sldMk cId="2620912422" sldId="662"/>
            <ac:spMk id="326" creationId="{6C5866A2-ED97-48CE-89BC-E0BDEFF71661}"/>
          </ac:spMkLst>
        </pc:spChg>
        <pc:spChg chg="del">
          <ac:chgData name="reza kabir" userId="af3c95a13102d509" providerId="LiveId" clId="{88200EE4-F4B4-49E8-8126-B01E5FCCBE2D}" dt="2020-05-17T10:21:17.427" v="1318" actId="478"/>
          <ac:spMkLst>
            <pc:docMk/>
            <pc:sldMk cId="2620912422" sldId="662"/>
            <ac:spMk id="327" creationId="{69A721EC-80BD-4215-816B-3C3CCA895865}"/>
          </ac:spMkLst>
        </pc:spChg>
        <pc:spChg chg="del">
          <ac:chgData name="reza kabir" userId="af3c95a13102d509" providerId="LiveId" clId="{88200EE4-F4B4-49E8-8126-B01E5FCCBE2D}" dt="2020-05-17T10:21:17.427" v="1318" actId="478"/>
          <ac:spMkLst>
            <pc:docMk/>
            <pc:sldMk cId="2620912422" sldId="662"/>
            <ac:spMk id="328" creationId="{04C77625-8469-4FB7-973D-A895C6EF3F6F}"/>
          </ac:spMkLst>
        </pc:spChg>
        <pc:spChg chg="del">
          <ac:chgData name="reza kabir" userId="af3c95a13102d509" providerId="LiveId" clId="{88200EE4-F4B4-49E8-8126-B01E5FCCBE2D}" dt="2020-05-17T10:21:17.427" v="1318" actId="478"/>
          <ac:spMkLst>
            <pc:docMk/>
            <pc:sldMk cId="2620912422" sldId="662"/>
            <ac:spMk id="329" creationId="{79056091-25D5-4FB3-BDE8-804CF4A20B72}"/>
          </ac:spMkLst>
        </pc:spChg>
        <pc:spChg chg="del">
          <ac:chgData name="reza kabir" userId="af3c95a13102d509" providerId="LiveId" clId="{88200EE4-F4B4-49E8-8126-B01E5FCCBE2D}" dt="2020-05-17T10:21:17.427" v="1318" actId="478"/>
          <ac:spMkLst>
            <pc:docMk/>
            <pc:sldMk cId="2620912422" sldId="662"/>
            <ac:spMk id="330" creationId="{426C98AA-6427-40F9-BC65-D358C6D13EAD}"/>
          </ac:spMkLst>
        </pc:spChg>
        <pc:spChg chg="del">
          <ac:chgData name="reza kabir" userId="af3c95a13102d509" providerId="LiveId" clId="{88200EE4-F4B4-49E8-8126-B01E5FCCBE2D}" dt="2020-05-17T10:21:17.427" v="1318" actId="478"/>
          <ac:spMkLst>
            <pc:docMk/>
            <pc:sldMk cId="2620912422" sldId="662"/>
            <ac:spMk id="331" creationId="{3153B07C-FAD0-4F55-B9A6-9828E4D7EC8F}"/>
          </ac:spMkLst>
        </pc:spChg>
        <pc:spChg chg="del">
          <ac:chgData name="reza kabir" userId="af3c95a13102d509" providerId="LiveId" clId="{88200EE4-F4B4-49E8-8126-B01E5FCCBE2D}" dt="2020-05-17T10:21:17.427" v="1318" actId="478"/>
          <ac:spMkLst>
            <pc:docMk/>
            <pc:sldMk cId="2620912422" sldId="662"/>
            <ac:spMk id="332" creationId="{878F1A61-D936-49EF-99C9-084CF936E0DD}"/>
          </ac:spMkLst>
        </pc:spChg>
        <pc:spChg chg="add del mod">
          <ac:chgData name="reza kabir" userId="af3c95a13102d509" providerId="LiveId" clId="{88200EE4-F4B4-49E8-8126-B01E5FCCBE2D}" dt="2020-05-17T10:22:52.275" v="1344" actId="478"/>
          <ac:spMkLst>
            <pc:docMk/>
            <pc:sldMk cId="2620912422" sldId="662"/>
            <ac:spMk id="333" creationId="{66BB1AE3-DF36-459D-85D1-4B5A5BF6D5DF}"/>
          </ac:spMkLst>
        </pc:spChg>
        <pc:spChg chg="add mod">
          <ac:chgData name="reza kabir" userId="af3c95a13102d509" providerId="LiveId" clId="{88200EE4-F4B4-49E8-8126-B01E5FCCBE2D}" dt="2020-05-17T10:22:52.727" v="1345"/>
          <ac:spMkLst>
            <pc:docMk/>
            <pc:sldMk cId="2620912422" sldId="662"/>
            <ac:spMk id="335" creationId="{2E7C2482-0C3F-4735-9C48-71D4F2F0308C}"/>
          </ac:spMkLst>
        </pc:spChg>
        <pc:spChg chg="add mod">
          <ac:chgData name="reza kabir" userId="af3c95a13102d509" providerId="LiveId" clId="{88200EE4-F4B4-49E8-8126-B01E5FCCBE2D}" dt="2020-05-17T10:22:52.727" v="1345"/>
          <ac:spMkLst>
            <pc:docMk/>
            <pc:sldMk cId="2620912422" sldId="662"/>
            <ac:spMk id="336" creationId="{4EDD53C2-96FF-4F4A-ADAE-3689E8AEC505}"/>
          </ac:spMkLst>
        </pc:spChg>
        <pc:grpChg chg="add mod">
          <ac:chgData name="reza kabir" userId="af3c95a13102d509" providerId="LiveId" clId="{88200EE4-F4B4-49E8-8126-B01E5FCCBE2D}" dt="2020-05-17T10:21:37.675" v="1325" actId="1076"/>
          <ac:grpSpMkLst>
            <pc:docMk/>
            <pc:sldMk cId="2620912422" sldId="662"/>
            <ac:grpSpMk id="2" creationId="{F07D897B-3939-4461-A657-9FF9193A89F9}"/>
          </ac:grpSpMkLst>
        </pc:grpChg>
        <pc:picChg chg="del mod">
          <ac:chgData name="reza kabir" userId="af3c95a13102d509" providerId="LiveId" clId="{88200EE4-F4B4-49E8-8126-B01E5FCCBE2D}" dt="2020-05-17T10:22:55.471" v="1346" actId="478"/>
          <ac:picMkLst>
            <pc:docMk/>
            <pc:sldMk cId="2620912422" sldId="662"/>
            <ac:picMk id="334" creationId="{C1087A1C-C03C-4E1D-9047-96F9827A14EF}"/>
          </ac:picMkLst>
        </pc:picChg>
      </pc:sldChg>
      <pc:sldChg chg="addSp delSp modSp add mod">
        <pc:chgData name="reza kabir" userId="af3c95a13102d509" providerId="LiveId" clId="{88200EE4-F4B4-49E8-8126-B01E5FCCBE2D}" dt="2020-05-17T10:24:12.789" v="1385" actId="478"/>
        <pc:sldMkLst>
          <pc:docMk/>
          <pc:sldMk cId="1820674225" sldId="663"/>
        </pc:sldMkLst>
        <pc:spChg chg="mod">
          <ac:chgData name="reza kabir" userId="af3c95a13102d509" providerId="LiveId" clId="{88200EE4-F4B4-49E8-8126-B01E5FCCBE2D}" dt="2020-05-17T10:23:59.149" v="1381" actId="164"/>
          <ac:spMkLst>
            <pc:docMk/>
            <pc:sldMk cId="1820674225" sldId="663"/>
            <ac:spMk id="4" creationId="{2B9C896F-2C12-4E1D-87C1-95CD5828BA9E}"/>
          </ac:spMkLst>
        </pc:spChg>
        <pc:spChg chg="mod">
          <ac:chgData name="reza kabir" userId="af3c95a13102d509" providerId="LiveId" clId="{88200EE4-F4B4-49E8-8126-B01E5FCCBE2D}" dt="2020-05-17T10:23:59.149" v="1381" actId="164"/>
          <ac:spMkLst>
            <pc:docMk/>
            <pc:sldMk cId="1820674225" sldId="663"/>
            <ac:spMk id="5" creationId="{85841342-ECB6-41EA-9E74-36991F57FCAC}"/>
          </ac:spMkLst>
        </pc:spChg>
        <pc:spChg chg="mod">
          <ac:chgData name="reza kabir" userId="af3c95a13102d509" providerId="LiveId" clId="{88200EE4-F4B4-49E8-8126-B01E5FCCBE2D}" dt="2020-05-17T10:23:59.149" v="1381" actId="164"/>
          <ac:spMkLst>
            <pc:docMk/>
            <pc:sldMk cId="1820674225" sldId="663"/>
            <ac:spMk id="6" creationId="{76C69298-42CB-4842-99C9-E269A1BBA48B}"/>
          </ac:spMkLst>
        </pc:spChg>
        <pc:spChg chg="mod">
          <ac:chgData name="reza kabir" userId="af3c95a13102d509" providerId="LiveId" clId="{88200EE4-F4B4-49E8-8126-B01E5FCCBE2D}" dt="2020-05-17T10:23:59.149" v="1381" actId="164"/>
          <ac:spMkLst>
            <pc:docMk/>
            <pc:sldMk cId="1820674225" sldId="663"/>
            <ac:spMk id="7" creationId="{E90CDD89-E9E3-414C-AE8C-26B0AB87DF9E}"/>
          </ac:spMkLst>
        </pc:spChg>
        <pc:spChg chg="mod">
          <ac:chgData name="reza kabir" userId="af3c95a13102d509" providerId="LiveId" clId="{88200EE4-F4B4-49E8-8126-B01E5FCCBE2D}" dt="2020-05-17T10:23:59.149" v="1381" actId="164"/>
          <ac:spMkLst>
            <pc:docMk/>
            <pc:sldMk cId="1820674225" sldId="663"/>
            <ac:spMk id="8" creationId="{0B774F5A-B5FB-4BCF-B85E-C0F5ED0160CA}"/>
          </ac:spMkLst>
        </pc:spChg>
        <pc:spChg chg="mod">
          <ac:chgData name="reza kabir" userId="af3c95a13102d509" providerId="LiveId" clId="{88200EE4-F4B4-49E8-8126-B01E5FCCBE2D}" dt="2020-05-17T10:23:59.149" v="1381" actId="164"/>
          <ac:spMkLst>
            <pc:docMk/>
            <pc:sldMk cId="1820674225" sldId="663"/>
            <ac:spMk id="9" creationId="{BAE6EF60-2E1F-49A7-A954-890C74125B09}"/>
          </ac:spMkLst>
        </pc:spChg>
        <pc:spChg chg="mod">
          <ac:chgData name="reza kabir" userId="af3c95a13102d509" providerId="LiveId" clId="{88200EE4-F4B4-49E8-8126-B01E5FCCBE2D}" dt="2020-05-17T10:23:59.149" v="1381" actId="164"/>
          <ac:spMkLst>
            <pc:docMk/>
            <pc:sldMk cId="1820674225" sldId="663"/>
            <ac:spMk id="10" creationId="{DD0356E9-FED9-40A3-9342-3BF050406DF7}"/>
          </ac:spMkLst>
        </pc:spChg>
        <pc:spChg chg="mod">
          <ac:chgData name="reza kabir" userId="af3c95a13102d509" providerId="LiveId" clId="{88200EE4-F4B4-49E8-8126-B01E5FCCBE2D}" dt="2020-05-17T10:23:59.149" v="1381" actId="164"/>
          <ac:spMkLst>
            <pc:docMk/>
            <pc:sldMk cId="1820674225" sldId="663"/>
            <ac:spMk id="11" creationId="{998ADBED-2D29-4C0A-B634-0F12C1D299EC}"/>
          </ac:spMkLst>
        </pc:spChg>
        <pc:spChg chg="mod">
          <ac:chgData name="reza kabir" userId="af3c95a13102d509" providerId="LiveId" clId="{88200EE4-F4B4-49E8-8126-B01E5FCCBE2D}" dt="2020-05-17T10:23:59.149" v="1381" actId="164"/>
          <ac:spMkLst>
            <pc:docMk/>
            <pc:sldMk cId="1820674225" sldId="663"/>
            <ac:spMk id="12" creationId="{6C4B5876-F1C1-4F2E-9B89-5466692E72BE}"/>
          </ac:spMkLst>
        </pc:spChg>
        <pc:spChg chg="mod">
          <ac:chgData name="reza kabir" userId="af3c95a13102d509" providerId="LiveId" clId="{88200EE4-F4B4-49E8-8126-B01E5FCCBE2D}" dt="2020-05-17T10:23:59.149" v="1381" actId="164"/>
          <ac:spMkLst>
            <pc:docMk/>
            <pc:sldMk cId="1820674225" sldId="663"/>
            <ac:spMk id="13" creationId="{471B7F43-E2E3-44C1-A5AD-8DDB1D887C8C}"/>
          </ac:spMkLst>
        </pc:spChg>
        <pc:spChg chg="mod">
          <ac:chgData name="reza kabir" userId="af3c95a13102d509" providerId="LiveId" clId="{88200EE4-F4B4-49E8-8126-B01E5FCCBE2D}" dt="2020-05-17T10:23:59.149" v="1381" actId="164"/>
          <ac:spMkLst>
            <pc:docMk/>
            <pc:sldMk cId="1820674225" sldId="663"/>
            <ac:spMk id="14" creationId="{D4605D39-6E31-40F1-B468-27ED9052A2C7}"/>
          </ac:spMkLst>
        </pc:spChg>
        <pc:spChg chg="mod">
          <ac:chgData name="reza kabir" userId="af3c95a13102d509" providerId="LiveId" clId="{88200EE4-F4B4-49E8-8126-B01E5FCCBE2D}" dt="2020-05-17T10:23:59.149" v="1381" actId="164"/>
          <ac:spMkLst>
            <pc:docMk/>
            <pc:sldMk cId="1820674225" sldId="663"/>
            <ac:spMk id="15" creationId="{C90BD736-0651-47AC-BE3F-2C4F821CEA18}"/>
          </ac:spMkLst>
        </pc:spChg>
        <pc:spChg chg="mod">
          <ac:chgData name="reza kabir" userId="af3c95a13102d509" providerId="LiveId" clId="{88200EE4-F4B4-49E8-8126-B01E5FCCBE2D}" dt="2020-05-17T10:23:59.149" v="1381" actId="164"/>
          <ac:spMkLst>
            <pc:docMk/>
            <pc:sldMk cId="1820674225" sldId="663"/>
            <ac:spMk id="16" creationId="{DEA12589-5B92-418F-B2F4-AA2F87409985}"/>
          </ac:spMkLst>
        </pc:spChg>
        <pc:spChg chg="mod">
          <ac:chgData name="reza kabir" userId="af3c95a13102d509" providerId="LiveId" clId="{88200EE4-F4B4-49E8-8126-B01E5FCCBE2D}" dt="2020-05-17T10:23:59.149" v="1381" actId="164"/>
          <ac:spMkLst>
            <pc:docMk/>
            <pc:sldMk cId="1820674225" sldId="663"/>
            <ac:spMk id="17" creationId="{1131421F-1707-4042-B661-7CE6D837F004}"/>
          </ac:spMkLst>
        </pc:spChg>
        <pc:spChg chg="mod">
          <ac:chgData name="reza kabir" userId="af3c95a13102d509" providerId="LiveId" clId="{88200EE4-F4B4-49E8-8126-B01E5FCCBE2D}" dt="2020-05-17T10:23:59.149" v="1381" actId="164"/>
          <ac:spMkLst>
            <pc:docMk/>
            <pc:sldMk cId="1820674225" sldId="663"/>
            <ac:spMk id="18" creationId="{30411BAE-F323-4AC9-A200-8922401AEDAF}"/>
          </ac:spMkLst>
        </pc:spChg>
        <pc:spChg chg="mod">
          <ac:chgData name="reza kabir" userId="af3c95a13102d509" providerId="LiveId" clId="{88200EE4-F4B4-49E8-8126-B01E5FCCBE2D}" dt="2020-05-17T10:23:59.149" v="1381" actId="164"/>
          <ac:spMkLst>
            <pc:docMk/>
            <pc:sldMk cId="1820674225" sldId="663"/>
            <ac:spMk id="19" creationId="{79BFA643-9824-48DE-8B36-5F80DAB6393E}"/>
          </ac:spMkLst>
        </pc:spChg>
        <pc:spChg chg="mod">
          <ac:chgData name="reza kabir" userId="af3c95a13102d509" providerId="LiveId" clId="{88200EE4-F4B4-49E8-8126-B01E5FCCBE2D}" dt="2020-05-17T10:23:59.149" v="1381" actId="164"/>
          <ac:spMkLst>
            <pc:docMk/>
            <pc:sldMk cId="1820674225" sldId="663"/>
            <ac:spMk id="20" creationId="{712B63F6-CB2F-4C9A-BA41-C94B0460394E}"/>
          </ac:spMkLst>
        </pc:spChg>
        <pc:spChg chg="mod">
          <ac:chgData name="reza kabir" userId="af3c95a13102d509" providerId="LiveId" clId="{88200EE4-F4B4-49E8-8126-B01E5FCCBE2D}" dt="2020-05-17T10:23:59.149" v="1381" actId="164"/>
          <ac:spMkLst>
            <pc:docMk/>
            <pc:sldMk cId="1820674225" sldId="663"/>
            <ac:spMk id="21" creationId="{312A973B-2119-48CC-AB50-801448B376CD}"/>
          </ac:spMkLst>
        </pc:spChg>
        <pc:spChg chg="mod">
          <ac:chgData name="reza kabir" userId="af3c95a13102d509" providerId="LiveId" clId="{88200EE4-F4B4-49E8-8126-B01E5FCCBE2D}" dt="2020-05-17T10:23:59.149" v="1381" actId="164"/>
          <ac:spMkLst>
            <pc:docMk/>
            <pc:sldMk cId="1820674225" sldId="663"/>
            <ac:spMk id="22" creationId="{E460E097-A36C-4181-AD14-70CCC9AD0647}"/>
          </ac:spMkLst>
        </pc:spChg>
        <pc:spChg chg="mod">
          <ac:chgData name="reza kabir" userId="af3c95a13102d509" providerId="LiveId" clId="{88200EE4-F4B4-49E8-8126-B01E5FCCBE2D}" dt="2020-05-17T10:23:59.149" v="1381" actId="164"/>
          <ac:spMkLst>
            <pc:docMk/>
            <pc:sldMk cId="1820674225" sldId="663"/>
            <ac:spMk id="23" creationId="{B38C5FC6-8C1F-4C5C-8E0E-4686E6C47A92}"/>
          </ac:spMkLst>
        </pc:spChg>
        <pc:spChg chg="mod">
          <ac:chgData name="reza kabir" userId="af3c95a13102d509" providerId="LiveId" clId="{88200EE4-F4B4-49E8-8126-B01E5FCCBE2D}" dt="2020-05-17T10:23:59.149" v="1381" actId="164"/>
          <ac:spMkLst>
            <pc:docMk/>
            <pc:sldMk cId="1820674225" sldId="663"/>
            <ac:spMk id="24" creationId="{CE2B2FB7-9769-4597-A9EB-5734A3742978}"/>
          </ac:spMkLst>
        </pc:spChg>
        <pc:spChg chg="mod">
          <ac:chgData name="reza kabir" userId="af3c95a13102d509" providerId="LiveId" clId="{88200EE4-F4B4-49E8-8126-B01E5FCCBE2D}" dt="2020-05-17T10:23:59.149" v="1381" actId="164"/>
          <ac:spMkLst>
            <pc:docMk/>
            <pc:sldMk cId="1820674225" sldId="663"/>
            <ac:spMk id="25" creationId="{97BB5CD7-BF9F-4C01-A765-AFD28B7584AB}"/>
          </ac:spMkLst>
        </pc:spChg>
        <pc:spChg chg="mod">
          <ac:chgData name="reza kabir" userId="af3c95a13102d509" providerId="LiveId" clId="{88200EE4-F4B4-49E8-8126-B01E5FCCBE2D}" dt="2020-05-17T10:23:59.149" v="1381" actId="164"/>
          <ac:spMkLst>
            <pc:docMk/>
            <pc:sldMk cId="1820674225" sldId="663"/>
            <ac:spMk id="26" creationId="{3A470119-34EA-4519-9039-26255E7FC8C9}"/>
          </ac:spMkLst>
        </pc:spChg>
        <pc:spChg chg="mod">
          <ac:chgData name="reza kabir" userId="af3c95a13102d509" providerId="LiveId" clId="{88200EE4-F4B4-49E8-8126-B01E5FCCBE2D}" dt="2020-05-17T10:23:59.149" v="1381" actId="164"/>
          <ac:spMkLst>
            <pc:docMk/>
            <pc:sldMk cId="1820674225" sldId="663"/>
            <ac:spMk id="27" creationId="{2753252F-BC56-4ADB-B741-22EC33B28128}"/>
          </ac:spMkLst>
        </pc:spChg>
        <pc:spChg chg="mod">
          <ac:chgData name="reza kabir" userId="af3c95a13102d509" providerId="LiveId" clId="{88200EE4-F4B4-49E8-8126-B01E5FCCBE2D}" dt="2020-05-17T10:23:59.149" v="1381" actId="164"/>
          <ac:spMkLst>
            <pc:docMk/>
            <pc:sldMk cId="1820674225" sldId="663"/>
            <ac:spMk id="28" creationId="{4F2FE383-B48F-410E-880E-90AF839A447A}"/>
          </ac:spMkLst>
        </pc:spChg>
        <pc:spChg chg="mod">
          <ac:chgData name="reza kabir" userId="af3c95a13102d509" providerId="LiveId" clId="{88200EE4-F4B4-49E8-8126-B01E5FCCBE2D}" dt="2020-05-17T10:23:59.149" v="1381" actId="164"/>
          <ac:spMkLst>
            <pc:docMk/>
            <pc:sldMk cId="1820674225" sldId="663"/>
            <ac:spMk id="29" creationId="{CB3FCB0A-C166-4D09-A217-20A6FC2A5245}"/>
          </ac:spMkLst>
        </pc:spChg>
        <pc:spChg chg="mod">
          <ac:chgData name="reza kabir" userId="af3c95a13102d509" providerId="LiveId" clId="{88200EE4-F4B4-49E8-8126-B01E5FCCBE2D}" dt="2020-05-17T10:23:59.149" v="1381" actId="164"/>
          <ac:spMkLst>
            <pc:docMk/>
            <pc:sldMk cId="1820674225" sldId="663"/>
            <ac:spMk id="30" creationId="{EB538066-A26B-4F45-848B-6F488DEA8C80}"/>
          </ac:spMkLst>
        </pc:spChg>
        <pc:spChg chg="mod">
          <ac:chgData name="reza kabir" userId="af3c95a13102d509" providerId="LiveId" clId="{88200EE4-F4B4-49E8-8126-B01E5FCCBE2D}" dt="2020-05-17T10:23:59.149" v="1381" actId="164"/>
          <ac:spMkLst>
            <pc:docMk/>
            <pc:sldMk cId="1820674225" sldId="663"/>
            <ac:spMk id="31" creationId="{7CFB028B-7882-4081-A30D-0157D27DBC0D}"/>
          </ac:spMkLst>
        </pc:spChg>
        <pc:spChg chg="mod">
          <ac:chgData name="reza kabir" userId="af3c95a13102d509" providerId="LiveId" clId="{88200EE4-F4B4-49E8-8126-B01E5FCCBE2D}" dt="2020-05-17T10:23:59.149" v="1381" actId="164"/>
          <ac:spMkLst>
            <pc:docMk/>
            <pc:sldMk cId="1820674225" sldId="663"/>
            <ac:spMk id="32" creationId="{83982E2C-582C-4A9B-B9FE-157C1B558CF8}"/>
          </ac:spMkLst>
        </pc:spChg>
        <pc:spChg chg="mod">
          <ac:chgData name="reza kabir" userId="af3c95a13102d509" providerId="LiveId" clId="{88200EE4-F4B4-49E8-8126-B01E5FCCBE2D}" dt="2020-05-17T10:23:59.149" v="1381" actId="164"/>
          <ac:spMkLst>
            <pc:docMk/>
            <pc:sldMk cId="1820674225" sldId="663"/>
            <ac:spMk id="33" creationId="{F655A440-CAEB-4E99-A847-235008ED6CA5}"/>
          </ac:spMkLst>
        </pc:spChg>
        <pc:spChg chg="mod">
          <ac:chgData name="reza kabir" userId="af3c95a13102d509" providerId="LiveId" clId="{88200EE4-F4B4-49E8-8126-B01E5FCCBE2D}" dt="2020-05-17T10:23:59.149" v="1381" actId="164"/>
          <ac:spMkLst>
            <pc:docMk/>
            <pc:sldMk cId="1820674225" sldId="663"/>
            <ac:spMk id="34" creationId="{7DEFCB72-60AF-4182-8EE2-110329861C40}"/>
          </ac:spMkLst>
        </pc:spChg>
        <pc:spChg chg="mod">
          <ac:chgData name="reza kabir" userId="af3c95a13102d509" providerId="LiveId" clId="{88200EE4-F4B4-49E8-8126-B01E5FCCBE2D}" dt="2020-05-17T10:23:59.149" v="1381" actId="164"/>
          <ac:spMkLst>
            <pc:docMk/>
            <pc:sldMk cId="1820674225" sldId="663"/>
            <ac:spMk id="35" creationId="{F5155D98-B22D-40B1-A3F7-211A247DC2B2}"/>
          </ac:spMkLst>
        </pc:spChg>
        <pc:spChg chg="mod">
          <ac:chgData name="reza kabir" userId="af3c95a13102d509" providerId="LiveId" clId="{88200EE4-F4B4-49E8-8126-B01E5FCCBE2D}" dt="2020-05-17T10:23:59.149" v="1381" actId="164"/>
          <ac:spMkLst>
            <pc:docMk/>
            <pc:sldMk cId="1820674225" sldId="663"/>
            <ac:spMk id="36" creationId="{3DA6C01E-3A85-43DF-BFAC-0FA2D6DCD175}"/>
          </ac:spMkLst>
        </pc:spChg>
        <pc:spChg chg="mod">
          <ac:chgData name="reza kabir" userId="af3c95a13102d509" providerId="LiveId" clId="{88200EE4-F4B4-49E8-8126-B01E5FCCBE2D}" dt="2020-05-17T10:23:59.149" v="1381" actId="164"/>
          <ac:spMkLst>
            <pc:docMk/>
            <pc:sldMk cId="1820674225" sldId="663"/>
            <ac:spMk id="37" creationId="{C9BA78EC-697B-433E-8C7F-E2C53DE211D6}"/>
          </ac:spMkLst>
        </pc:spChg>
        <pc:spChg chg="mod">
          <ac:chgData name="reza kabir" userId="af3c95a13102d509" providerId="LiveId" clId="{88200EE4-F4B4-49E8-8126-B01E5FCCBE2D}" dt="2020-05-17T10:23:59.149" v="1381" actId="164"/>
          <ac:spMkLst>
            <pc:docMk/>
            <pc:sldMk cId="1820674225" sldId="663"/>
            <ac:spMk id="38" creationId="{1B5988E0-5184-4D14-ACF9-D5C90CE26E43}"/>
          </ac:spMkLst>
        </pc:spChg>
        <pc:spChg chg="mod">
          <ac:chgData name="reza kabir" userId="af3c95a13102d509" providerId="LiveId" clId="{88200EE4-F4B4-49E8-8126-B01E5FCCBE2D}" dt="2020-05-17T10:23:59.149" v="1381" actId="164"/>
          <ac:spMkLst>
            <pc:docMk/>
            <pc:sldMk cId="1820674225" sldId="663"/>
            <ac:spMk id="39" creationId="{B7911E65-241C-4FE1-9C90-E6021FEC86FF}"/>
          </ac:spMkLst>
        </pc:spChg>
        <pc:spChg chg="mod">
          <ac:chgData name="reza kabir" userId="af3c95a13102d509" providerId="LiveId" clId="{88200EE4-F4B4-49E8-8126-B01E5FCCBE2D}" dt="2020-05-17T10:23:59.149" v="1381" actId="164"/>
          <ac:spMkLst>
            <pc:docMk/>
            <pc:sldMk cId="1820674225" sldId="663"/>
            <ac:spMk id="40" creationId="{D76D90AE-EC61-4549-B046-8513A8CDB84C}"/>
          </ac:spMkLst>
        </pc:spChg>
        <pc:spChg chg="mod">
          <ac:chgData name="reza kabir" userId="af3c95a13102d509" providerId="LiveId" clId="{88200EE4-F4B4-49E8-8126-B01E5FCCBE2D}" dt="2020-05-17T10:23:59.149" v="1381" actId="164"/>
          <ac:spMkLst>
            <pc:docMk/>
            <pc:sldMk cId="1820674225" sldId="663"/>
            <ac:spMk id="41" creationId="{BF263ED7-D3B0-428E-99C9-B115CC4E9D24}"/>
          </ac:spMkLst>
        </pc:spChg>
        <pc:spChg chg="mod">
          <ac:chgData name="reza kabir" userId="af3c95a13102d509" providerId="LiveId" clId="{88200EE4-F4B4-49E8-8126-B01E5FCCBE2D}" dt="2020-05-17T10:23:59.149" v="1381" actId="164"/>
          <ac:spMkLst>
            <pc:docMk/>
            <pc:sldMk cId="1820674225" sldId="663"/>
            <ac:spMk id="42" creationId="{D72A9AE4-DB1C-4A64-B727-9BEA21F33ADE}"/>
          </ac:spMkLst>
        </pc:spChg>
        <pc:spChg chg="mod">
          <ac:chgData name="reza kabir" userId="af3c95a13102d509" providerId="LiveId" clId="{88200EE4-F4B4-49E8-8126-B01E5FCCBE2D}" dt="2020-05-17T10:23:59.149" v="1381" actId="164"/>
          <ac:spMkLst>
            <pc:docMk/>
            <pc:sldMk cId="1820674225" sldId="663"/>
            <ac:spMk id="43" creationId="{199FF905-3E40-45B0-B161-84F3F4C67D5F}"/>
          </ac:spMkLst>
        </pc:spChg>
        <pc:spChg chg="mod">
          <ac:chgData name="reza kabir" userId="af3c95a13102d509" providerId="LiveId" clId="{88200EE4-F4B4-49E8-8126-B01E5FCCBE2D}" dt="2020-05-17T10:23:59.149" v="1381" actId="164"/>
          <ac:spMkLst>
            <pc:docMk/>
            <pc:sldMk cId="1820674225" sldId="663"/>
            <ac:spMk id="44" creationId="{BEF0A316-6295-423B-BCF6-2E6A8044CB2B}"/>
          </ac:spMkLst>
        </pc:spChg>
        <pc:spChg chg="mod">
          <ac:chgData name="reza kabir" userId="af3c95a13102d509" providerId="LiveId" clId="{88200EE4-F4B4-49E8-8126-B01E5FCCBE2D}" dt="2020-05-17T10:23:59.149" v="1381" actId="164"/>
          <ac:spMkLst>
            <pc:docMk/>
            <pc:sldMk cId="1820674225" sldId="663"/>
            <ac:spMk id="45" creationId="{7FDA2AC9-C2B4-4A24-838D-E49D9145443C}"/>
          </ac:spMkLst>
        </pc:spChg>
        <pc:spChg chg="mod">
          <ac:chgData name="reza kabir" userId="af3c95a13102d509" providerId="LiveId" clId="{88200EE4-F4B4-49E8-8126-B01E5FCCBE2D}" dt="2020-05-17T10:23:59.149" v="1381" actId="164"/>
          <ac:spMkLst>
            <pc:docMk/>
            <pc:sldMk cId="1820674225" sldId="663"/>
            <ac:spMk id="52" creationId="{4D795A35-0C94-403F-B38B-A8FBFBF8BC38}"/>
          </ac:spMkLst>
        </pc:spChg>
        <pc:spChg chg="mod">
          <ac:chgData name="reza kabir" userId="af3c95a13102d509" providerId="LiveId" clId="{88200EE4-F4B4-49E8-8126-B01E5FCCBE2D}" dt="2020-05-17T10:23:59.149" v="1381" actId="164"/>
          <ac:spMkLst>
            <pc:docMk/>
            <pc:sldMk cId="1820674225" sldId="663"/>
            <ac:spMk id="53" creationId="{C42D7971-4D60-4255-9002-AEA409A4F5CF}"/>
          </ac:spMkLst>
        </pc:spChg>
        <pc:spChg chg="mod">
          <ac:chgData name="reza kabir" userId="af3c95a13102d509" providerId="LiveId" clId="{88200EE4-F4B4-49E8-8126-B01E5FCCBE2D}" dt="2020-05-17T10:23:59.149" v="1381" actId="164"/>
          <ac:spMkLst>
            <pc:docMk/>
            <pc:sldMk cId="1820674225" sldId="663"/>
            <ac:spMk id="54" creationId="{46030906-32D2-4CE2-B332-E5EC3635D1D8}"/>
          </ac:spMkLst>
        </pc:spChg>
        <pc:spChg chg="mod">
          <ac:chgData name="reza kabir" userId="af3c95a13102d509" providerId="LiveId" clId="{88200EE4-F4B4-49E8-8126-B01E5FCCBE2D}" dt="2020-05-17T10:23:59.149" v="1381" actId="164"/>
          <ac:spMkLst>
            <pc:docMk/>
            <pc:sldMk cId="1820674225" sldId="663"/>
            <ac:spMk id="55" creationId="{DCA9E5D1-0FC8-47E8-9A0B-AB690BCC4B59}"/>
          </ac:spMkLst>
        </pc:spChg>
        <pc:spChg chg="mod">
          <ac:chgData name="reza kabir" userId="af3c95a13102d509" providerId="LiveId" clId="{88200EE4-F4B4-49E8-8126-B01E5FCCBE2D}" dt="2020-05-17T10:23:59.149" v="1381" actId="164"/>
          <ac:spMkLst>
            <pc:docMk/>
            <pc:sldMk cId="1820674225" sldId="663"/>
            <ac:spMk id="56" creationId="{A0E4BB8D-775E-4D65-8862-CE23D7DC8C9E}"/>
          </ac:spMkLst>
        </pc:spChg>
        <pc:spChg chg="mod">
          <ac:chgData name="reza kabir" userId="af3c95a13102d509" providerId="LiveId" clId="{88200EE4-F4B4-49E8-8126-B01E5FCCBE2D}" dt="2020-05-17T10:23:59.149" v="1381" actId="164"/>
          <ac:spMkLst>
            <pc:docMk/>
            <pc:sldMk cId="1820674225" sldId="663"/>
            <ac:spMk id="57" creationId="{C8313D40-FF18-4D6F-8979-3B4164A2A6C9}"/>
          </ac:spMkLst>
        </pc:spChg>
        <pc:spChg chg="mod">
          <ac:chgData name="reza kabir" userId="af3c95a13102d509" providerId="LiveId" clId="{88200EE4-F4B4-49E8-8126-B01E5FCCBE2D}" dt="2020-05-17T10:23:59.149" v="1381" actId="164"/>
          <ac:spMkLst>
            <pc:docMk/>
            <pc:sldMk cId="1820674225" sldId="663"/>
            <ac:spMk id="58" creationId="{8C0E35A8-29BC-44D0-9A07-CD7FEF216A3B}"/>
          </ac:spMkLst>
        </pc:spChg>
        <pc:spChg chg="mod">
          <ac:chgData name="reza kabir" userId="af3c95a13102d509" providerId="LiveId" clId="{88200EE4-F4B4-49E8-8126-B01E5FCCBE2D}" dt="2020-05-17T10:23:59.149" v="1381" actId="164"/>
          <ac:spMkLst>
            <pc:docMk/>
            <pc:sldMk cId="1820674225" sldId="663"/>
            <ac:spMk id="59" creationId="{77C23102-2DE7-41F6-801A-E2F72F704552}"/>
          </ac:spMkLst>
        </pc:spChg>
        <pc:spChg chg="mod">
          <ac:chgData name="reza kabir" userId="af3c95a13102d509" providerId="LiveId" clId="{88200EE4-F4B4-49E8-8126-B01E5FCCBE2D}" dt="2020-05-17T10:23:59.149" v="1381" actId="164"/>
          <ac:spMkLst>
            <pc:docMk/>
            <pc:sldMk cId="1820674225" sldId="663"/>
            <ac:spMk id="60" creationId="{13580224-D064-4877-8DE7-7E841BC37113}"/>
          </ac:spMkLst>
        </pc:spChg>
        <pc:spChg chg="mod">
          <ac:chgData name="reza kabir" userId="af3c95a13102d509" providerId="LiveId" clId="{88200EE4-F4B4-49E8-8126-B01E5FCCBE2D}" dt="2020-05-17T10:23:59.149" v="1381" actId="164"/>
          <ac:spMkLst>
            <pc:docMk/>
            <pc:sldMk cId="1820674225" sldId="663"/>
            <ac:spMk id="61" creationId="{528AC395-427B-4E82-89FD-F7AC42CE0555}"/>
          </ac:spMkLst>
        </pc:spChg>
        <pc:spChg chg="mod">
          <ac:chgData name="reza kabir" userId="af3c95a13102d509" providerId="LiveId" clId="{88200EE4-F4B4-49E8-8126-B01E5FCCBE2D}" dt="2020-05-17T10:23:59.149" v="1381" actId="164"/>
          <ac:spMkLst>
            <pc:docMk/>
            <pc:sldMk cId="1820674225" sldId="663"/>
            <ac:spMk id="62" creationId="{C40A9E19-0537-43D6-8A62-6B472E057081}"/>
          </ac:spMkLst>
        </pc:spChg>
        <pc:spChg chg="mod">
          <ac:chgData name="reza kabir" userId="af3c95a13102d509" providerId="LiveId" clId="{88200EE4-F4B4-49E8-8126-B01E5FCCBE2D}" dt="2020-05-17T10:23:59.149" v="1381" actId="164"/>
          <ac:spMkLst>
            <pc:docMk/>
            <pc:sldMk cId="1820674225" sldId="663"/>
            <ac:spMk id="63" creationId="{18AC17FF-E8CC-4EA1-A092-B63AEFE71B20}"/>
          </ac:spMkLst>
        </pc:spChg>
        <pc:spChg chg="mod">
          <ac:chgData name="reza kabir" userId="af3c95a13102d509" providerId="LiveId" clId="{88200EE4-F4B4-49E8-8126-B01E5FCCBE2D}" dt="2020-05-17T10:23:59.149" v="1381" actId="164"/>
          <ac:spMkLst>
            <pc:docMk/>
            <pc:sldMk cId="1820674225" sldId="663"/>
            <ac:spMk id="64" creationId="{0C8EB2E4-BEFA-4F7C-B638-9C798652A33B}"/>
          </ac:spMkLst>
        </pc:spChg>
        <pc:spChg chg="mod">
          <ac:chgData name="reza kabir" userId="af3c95a13102d509" providerId="LiveId" clId="{88200EE4-F4B4-49E8-8126-B01E5FCCBE2D}" dt="2020-05-17T10:23:59.149" v="1381" actId="164"/>
          <ac:spMkLst>
            <pc:docMk/>
            <pc:sldMk cId="1820674225" sldId="663"/>
            <ac:spMk id="65" creationId="{215C3F94-7300-434D-9EE1-7B4EB5C8CB6E}"/>
          </ac:spMkLst>
        </pc:spChg>
        <pc:spChg chg="mod">
          <ac:chgData name="reza kabir" userId="af3c95a13102d509" providerId="LiveId" clId="{88200EE4-F4B4-49E8-8126-B01E5FCCBE2D}" dt="2020-05-17T10:23:59.149" v="1381" actId="164"/>
          <ac:spMkLst>
            <pc:docMk/>
            <pc:sldMk cId="1820674225" sldId="663"/>
            <ac:spMk id="66" creationId="{AF78AF94-A603-4576-8F02-06E374580D9E}"/>
          </ac:spMkLst>
        </pc:spChg>
        <pc:spChg chg="mod">
          <ac:chgData name="reza kabir" userId="af3c95a13102d509" providerId="LiveId" clId="{88200EE4-F4B4-49E8-8126-B01E5FCCBE2D}" dt="2020-05-17T10:23:59.149" v="1381" actId="164"/>
          <ac:spMkLst>
            <pc:docMk/>
            <pc:sldMk cId="1820674225" sldId="663"/>
            <ac:spMk id="67" creationId="{9ACD90C5-F895-4964-9A24-86CC3ABC2AC9}"/>
          </ac:spMkLst>
        </pc:spChg>
        <pc:spChg chg="mod">
          <ac:chgData name="reza kabir" userId="af3c95a13102d509" providerId="LiveId" clId="{88200EE4-F4B4-49E8-8126-B01E5FCCBE2D}" dt="2020-05-17T10:23:59.149" v="1381" actId="164"/>
          <ac:spMkLst>
            <pc:docMk/>
            <pc:sldMk cId="1820674225" sldId="663"/>
            <ac:spMk id="68" creationId="{B319EA87-C825-4B60-BFB6-1039119D421C}"/>
          </ac:spMkLst>
        </pc:spChg>
        <pc:spChg chg="mod">
          <ac:chgData name="reza kabir" userId="af3c95a13102d509" providerId="LiveId" clId="{88200EE4-F4B4-49E8-8126-B01E5FCCBE2D}" dt="2020-05-17T10:23:59.149" v="1381" actId="164"/>
          <ac:spMkLst>
            <pc:docMk/>
            <pc:sldMk cId="1820674225" sldId="663"/>
            <ac:spMk id="69" creationId="{E6613652-41E4-4876-8BF1-988417200FB0}"/>
          </ac:spMkLst>
        </pc:spChg>
        <pc:spChg chg="mod">
          <ac:chgData name="reza kabir" userId="af3c95a13102d509" providerId="LiveId" clId="{88200EE4-F4B4-49E8-8126-B01E5FCCBE2D}" dt="2020-05-17T10:23:59.149" v="1381" actId="164"/>
          <ac:spMkLst>
            <pc:docMk/>
            <pc:sldMk cId="1820674225" sldId="663"/>
            <ac:spMk id="70" creationId="{A2C8AE93-FFC6-41A5-BE2A-75FC39965120}"/>
          </ac:spMkLst>
        </pc:spChg>
        <pc:spChg chg="mod">
          <ac:chgData name="reza kabir" userId="af3c95a13102d509" providerId="LiveId" clId="{88200EE4-F4B4-49E8-8126-B01E5FCCBE2D}" dt="2020-05-17T10:23:59.149" v="1381" actId="164"/>
          <ac:spMkLst>
            <pc:docMk/>
            <pc:sldMk cId="1820674225" sldId="663"/>
            <ac:spMk id="71" creationId="{BCBE14ED-2204-4F7F-8D95-EAFA50310A57}"/>
          </ac:spMkLst>
        </pc:spChg>
        <pc:spChg chg="mod">
          <ac:chgData name="reza kabir" userId="af3c95a13102d509" providerId="LiveId" clId="{88200EE4-F4B4-49E8-8126-B01E5FCCBE2D}" dt="2020-05-17T10:23:59.149" v="1381" actId="164"/>
          <ac:spMkLst>
            <pc:docMk/>
            <pc:sldMk cId="1820674225" sldId="663"/>
            <ac:spMk id="72" creationId="{E36FC454-BE85-4AE6-9A07-79635C1663CA}"/>
          </ac:spMkLst>
        </pc:spChg>
        <pc:spChg chg="mod">
          <ac:chgData name="reza kabir" userId="af3c95a13102d509" providerId="LiveId" clId="{88200EE4-F4B4-49E8-8126-B01E5FCCBE2D}" dt="2020-05-17T10:23:59.149" v="1381" actId="164"/>
          <ac:spMkLst>
            <pc:docMk/>
            <pc:sldMk cId="1820674225" sldId="663"/>
            <ac:spMk id="73" creationId="{B36AB1BA-E77A-4492-9B85-06F54121E07F}"/>
          </ac:spMkLst>
        </pc:spChg>
        <pc:spChg chg="mod">
          <ac:chgData name="reza kabir" userId="af3c95a13102d509" providerId="LiveId" clId="{88200EE4-F4B4-49E8-8126-B01E5FCCBE2D}" dt="2020-05-17T10:23:59.149" v="1381" actId="164"/>
          <ac:spMkLst>
            <pc:docMk/>
            <pc:sldMk cId="1820674225" sldId="663"/>
            <ac:spMk id="74" creationId="{0C425B1B-8AA7-47D0-93DB-71F7ED9EAE8A}"/>
          </ac:spMkLst>
        </pc:spChg>
        <pc:spChg chg="mod">
          <ac:chgData name="reza kabir" userId="af3c95a13102d509" providerId="LiveId" clId="{88200EE4-F4B4-49E8-8126-B01E5FCCBE2D}" dt="2020-05-17T10:23:59.149" v="1381" actId="164"/>
          <ac:spMkLst>
            <pc:docMk/>
            <pc:sldMk cId="1820674225" sldId="663"/>
            <ac:spMk id="75" creationId="{5F8FCFA7-A4DC-4904-94B6-4C4CBB37B77A}"/>
          </ac:spMkLst>
        </pc:spChg>
        <pc:spChg chg="mod">
          <ac:chgData name="reza kabir" userId="af3c95a13102d509" providerId="LiveId" clId="{88200EE4-F4B4-49E8-8126-B01E5FCCBE2D}" dt="2020-05-17T10:23:59.149" v="1381" actId="164"/>
          <ac:spMkLst>
            <pc:docMk/>
            <pc:sldMk cId="1820674225" sldId="663"/>
            <ac:spMk id="76" creationId="{43D38343-8A74-4007-A696-ED8A6FF9E51D}"/>
          </ac:spMkLst>
        </pc:spChg>
        <pc:spChg chg="mod">
          <ac:chgData name="reza kabir" userId="af3c95a13102d509" providerId="LiveId" clId="{88200EE4-F4B4-49E8-8126-B01E5FCCBE2D}" dt="2020-05-17T10:23:59.149" v="1381" actId="164"/>
          <ac:spMkLst>
            <pc:docMk/>
            <pc:sldMk cId="1820674225" sldId="663"/>
            <ac:spMk id="77" creationId="{7304D316-07EE-454F-99F6-D4974CFE30F8}"/>
          </ac:spMkLst>
        </pc:spChg>
        <pc:spChg chg="mod">
          <ac:chgData name="reza kabir" userId="af3c95a13102d509" providerId="LiveId" clId="{88200EE4-F4B4-49E8-8126-B01E5FCCBE2D}" dt="2020-05-17T10:23:59.149" v="1381" actId="164"/>
          <ac:spMkLst>
            <pc:docMk/>
            <pc:sldMk cId="1820674225" sldId="663"/>
            <ac:spMk id="78" creationId="{A5E9B6BF-3607-47D1-B81A-D7D644668D0C}"/>
          </ac:spMkLst>
        </pc:spChg>
        <pc:spChg chg="mod">
          <ac:chgData name="reza kabir" userId="af3c95a13102d509" providerId="LiveId" clId="{88200EE4-F4B4-49E8-8126-B01E5FCCBE2D}" dt="2020-05-17T10:23:59.149" v="1381" actId="164"/>
          <ac:spMkLst>
            <pc:docMk/>
            <pc:sldMk cId="1820674225" sldId="663"/>
            <ac:spMk id="79" creationId="{A0418D17-D479-46B7-B8C5-40D456FFEF80}"/>
          </ac:spMkLst>
        </pc:spChg>
        <pc:spChg chg="mod">
          <ac:chgData name="reza kabir" userId="af3c95a13102d509" providerId="LiveId" clId="{88200EE4-F4B4-49E8-8126-B01E5FCCBE2D}" dt="2020-05-17T10:23:59.149" v="1381" actId="164"/>
          <ac:spMkLst>
            <pc:docMk/>
            <pc:sldMk cId="1820674225" sldId="663"/>
            <ac:spMk id="80" creationId="{0115BFCC-049F-4A2C-889C-DE76BE377355}"/>
          </ac:spMkLst>
        </pc:spChg>
        <pc:spChg chg="mod">
          <ac:chgData name="reza kabir" userId="af3c95a13102d509" providerId="LiveId" clId="{88200EE4-F4B4-49E8-8126-B01E5FCCBE2D}" dt="2020-05-17T10:23:59.149" v="1381" actId="164"/>
          <ac:spMkLst>
            <pc:docMk/>
            <pc:sldMk cId="1820674225" sldId="663"/>
            <ac:spMk id="81" creationId="{996CED90-1096-46FD-A8DA-EAF6A6474F56}"/>
          </ac:spMkLst>
        </pc:spChg>
        <pc:spChg chg="mod">
          <ac:chgData name="reza kabir" userId="af3c95a13102d509" providerId="LiveId" clId="{88200EE4-F4B4-49E8-8126-B01E5FCCBE2D}" dt="2020-05-17T10:23:59.149" v="1381" actId="164"/>
          <ac:spMkLst>
            <pc:docMk/>
            <pc:sldMk cId="1820674225" sldId="663"/>
            <ac:spMk id="82" creationId="{324538F1-8904-48CC-9699-A70F4988D5E0}"/>
          </ac:spMkLst>
        </pc:spChg>
        <pc:spChg chg="mod">
          <ac:chgData name="reza kabir" userId="af3c95a13102d509" providerId="LiveId" clId="{88200EE4-F4B4-49E8-8126-B01E5FCCBE2D}" dt="2020-05-17T10:23:59.149" v="1381" actId="164"/>
          <ac:spMkLst>
            <pc:docMk/>
            <pc:sldMk cId="1820674225" sldId="663"/>
            <ac:spMk id="83" creationId="{574EB197-9C8D-4DF5-A77D-8C5C9C84A207}"/>
          </ac:spMkLst>
        </pc:spChg>
        <pc:spChg chg="mod">
          <ac:chgData name="reza kabir" userId="af3c95a13102d509" providerId="LiveId" clId="{88200EE4-F4B4-49E8-8126-B01E5FCCBE2D}" dt="2020-05-17T10:23:59.149" v="1381" actId="164"/>
          <ac:spMkLst>
            <pc:docMk/>
            <pc:sldMk cId="1820674225" sldId="663"/>
            <ac:spMk id="84" creationId="{9E7FFD0F-4A88-478A-94DA-C8CFDA9037B8}"/>
          </ac:spMkLst>
        </pc:spChg>
        <pc:spChg chg="mod">
          <ac:chgData name="reza kabir" userId="af3c95a13102d509" providerId="LiveId" clId="{88200EE4-F4B4-49E8-8126-B01E5FCCBE2D}" dt="2020-05-17T10:23:59.149" v="1381" actId="164"/>
          <ac:spMkLst>
            <pc:docMk/>
            <pc:sldMk cId="1820674225" sldId="663"/>
            <ac:spMk id="85" creationId="{02D54499-49C6-4F89-B25E-946AD20096B8}"/>
          </ac:spMkLst>
        </pc:spChg>
        <pc:spChg chg="mod">
          <ac:chgData name="reza kabir" userId="af3c95a13102d509" providerId="LiveId" clId="{88200EE4-F4B4-49E8-8126-B01E5FCCBE2D}" dt="2020-05-17T10:23:59.149" v="1381" actId="164"/>
          <ac:spMkLst>
            <pc:docMk/>
            <pc:sldMk cId="1820674225" sldId="663"/>
            <ac:spMk id="86" creationId="{B6849CF2-0AD5-411D-9DE5-898961AC1048}"/>
          </ac:spMkLst>
        </pc:spChg>
        <pc:spChg chg="mod">
          <ac:chgData name="reza kabir" userId="af3c95a13102d509" providerId="LiveId" clId="{88200EE4-F4B4-49E8-8126-B01E5FCCBE2D}" dt="2020-05-17T10:23:59.149" v="1381" actId="164"/>
          <ac:spMkLst>
            <pc:docMk/>
            <pc:sldMk cId="1820674225" sldId="663"/>
            <ac:spMk id="87" creationId="{1AE83AB2-31EA-4D62-BD32-AD8C52C12766}"/>
          </ac:spMkLst>
        </pc:spChg>
        <pc:spChg chg="mod">
          <ac:chgData name="reza kabir" userId="af3c95a13102d509" providerId="LiveId" clId="{88200EE4-F4B4-49E8-8126-B01E5FCCBE2D}" dt="2020-05-17T10:23:59.149" v="1381" actId="164"/>
          <ac:spMkLst>
            <pc:docMk/>
            <pc:sldMk cId="1820674225" sldId="663"/>
            <ac:spMk id="88" creationId="{6FC42E39-B706-4557-AE2A-4E3FFA03F731}"/>
          </ac:spMkLst>
        </pc:spChg>
        <pc:spChg chg="mod">
          <ac:chgData name="reza kabir" userId="af3c95a13102d509" providerId="LiveId" clId="{88200EE4-F4B4-49E8-8126-B01E5FCCBE2D}" dt="2020-05-17T10:23:59.149" v="1381" actId="164"/>
          <ac:spMkLst>
            <pc:docMk/>
            <pc:sldMk cId="1820674225" sldId="663"/>
            <ac:spMk id="89" creationId="{60ADAF6E-CC0A-4CDA-805B-247152488D0B}"/>
          </ac:spMkLst>
        </pc:spChg>
        <pc:spChg chg="mod">
          <ac:chgData name="reza kabir" userId="af3c95a13102d509" providerId="LiveId" clId="{88200EE4-F4B4-49E8-8126-B01E5FCCBE2D}" dt="2020-05-17T10:23:59.149" v="1381" actId="164"/>
          <ac:spMkLst>
            <pc:docMk/>
            <pc:sldMk cId="1820674225" sldId="663"/>
            <ac:spMk id="90" creationId="{65A40FF0-8128-4A02-AA8A-7F2C5D915C77}"/>
          </ac:spMkLst>
        </pc:spChg>
        <pc:spChg chg="mod">
          <ac:chgData name="reza kabir" userId="af3c95a13102d509" providerId="LiveId" clId="{88200EE4-F4B4-49E8-8126-B01E5FCCBE2D}" dt="2020-05-17T10:23:59.149" v="1381" actId="164"/>
          <ac:spMkLst>
            <pc:docMk/>
            <pc:sldMk cId="1820674225" sldId="663"/>
            <ac:spMk id="91" creationId="{859362E2-BB33-43E0-9174-2675F9508A9C}"/>
          </ac:spMkLst>
        </pc:spChg>
        <pc:spChg chg="mod">
          <ac:chgData name="reza kabir" userId="af3c95a13102d509" providerId="LiveId" clId="{88200EE4-F4B4-49E8-8126-B01E5FCCBE2D}" dt="2020-05-17T10:23:59.149" v="1381" actId="164"/>
          <ac:spMkLst>
            <pc:docMk/>
            <pc:sldMk cId="1820674225" sldId="663"/>
            <ac:spMk id="92" creationId="{6E3B1127-C23D-4FDF-9381-0D2FE1E81085}"/>
          </ac:spMkLst>
        </pc:spChg>
        <pc:spChg chg="mod">
          <ac:chgData name="reza kabir" userId="af3c95a13102d509" providerId="LiveId" clId="{88200EE4-F4B4-49E8-8126-B01E5FCCBE2D}" dt="2020-05-17T10:23:59.149" v="1381" actId="164"/>
          <ac:spMkLst>
            <pc:docMk/>
            <pc:sldMk cId="1820674225" sldId="663"/>
            <ac:spMk id="93" creationId="{093395FC-5BA6-4BF8-8913-2A02E152674F}"/>
          </ac:spMkLst>
        </pc:spChg>
        <pc:spChg chg="mod">
          <ac:chgData name="reza kabir" userId="af3c95a13102d509" providerId="LiveId" clId="{88200EE4-F4B4-49E8-8126-B01E5FCCBE2D}" dt="2020-05-17T10:23:59.149" v="1381" actId="164"/>
          <ac:spMkLst>
            <pc:docMk/>
            <pc:sldMk cId="1820674225" sldId="663"/>
            <ac:spMk id="94" creationId="{5F339336-36DF-4472-8341-B75E503D564C}"/>
          </ac:spMkLst>
        </pc:spChg>
        <pc:spChg chg="mod">
          <ac:chgData name="reza kabir" userId="af3c95a13102d509" providerId="LiveId" clId="{88200EE4-F4B4-49E8-8126-B01E5FCCBE2D}" dt="2020-05-17T10:23:59.149" v="1381" actId="164"/>
          <ac:spMkLst>
            <pc:docMk/>
            <pc:sldMk cId="1820674225" sldId="663"/>
            <ac:spMk id="95" creationId="{26522A6E-C892-4D73-8C9F-144C1C0FDD16}"/>
          </ac:spMkLst>
        </pc:spChg>
        <pc:spChg chg="mod">
          <ac:chgData name="reza kabir" userId="af3c95a13102d509" providerId="LiveId" clId="{88200EE4-F4B4-49E8-8126-B01E5FCCBE2D}" dt="2020-05-17T10:23:59.149" v="1381" actId="164"/>
          <ac:spMkLst>
            <pc:docMk/>
            <pc:sldMk cId="1820674225" sldId="663"/>
            <ac:spMk id="96" creationId="{4E2CE721-1BC4-4534-95C3-C4A66A89C66A}"/>
          </ac:spMkLst>
        </pc:spChg>
        <pc:spChg chg="mod">
          <ac:chgData name="reza kabir" userId="af3c95a13102d509" providerId="LiveId" clId="{88200EE4-F4B4-49E8-8126-B01E5FCCBE2D}" dt="2020-05-17T10:23:59.149" v="1381" actId="164"/>
          <ac:spMkLst>
            <pc:docMk/>
            <pc:sldMk cId="1820674225" sldId="663"/>
            <ac:spMk id="97" creationId="{60E239C0-ECB8-435F-937F-BC7CDA82167B}"/>
          </ac:spMkLst>
        </pc:spChg>
        <pc:spChg chg="mod">
          <ac:chgData name="reza kabir" userId="af3c95a13102d509" providerId="LiveId" clId="{88200EE4-F4B4-49E8-8126-B01E5FCCBE2D}" dt="2020-05-17T10:23:59.149" v="1381" actId="164"/>
          <ac:spMkLst>
            <pc:docMk/>
            <pc:sldMk cId="1820674225" sldId="663"/>
            <ac:spMk id="98" creationId="{000C2BF9-BB57-4FA8-BED3-D7347B8CA587}"/>
          </ac:spMkLst>
        </pc:spChg>
        <pc:spChg chg="mod">
          <ac:chgData name="reza kabir" userId="af3c95a13102d509" providerId="LiveId" clId="{88200EE4-F4B4-49E8-8126-B01E5FCCBE2D}" dt="2020-05-17T10:23:59.149" v="1381" actId="164"/>
          <ac:spMkLst>
            <pc:docMk/>
            <pc:sldMk cId="1820674225" sldId="663"/>
            <ac:spMk id="99" creationId="{E8439CAF-7A2E-4C27-B5C2-8EC7EC549A46}"/>
          </ac:spMkLst>
        </pc:spChg>
        <pc:spChg chg="mod">
          <ac:chgData name="reza kabir" userId="af3c95a13102d509" providerId="LiveId" clId="{88200EE4-F4B4-49E8-8126-B01E5FCCBE2D}" dt="2020-05-17T10:23:59.149" v="1381" actId="164"/>
          <ac:spMkLst>
            <pc:docMk/>
            <pc:sldMk cId="1820674225" sldId="663"/>
            <ac:spMk id="100" creationId="{25F6BDBA-227D-47B5-82E3-BC5188D77CFB}"/>
          </ac:spMkLst>
        </pc:spChg>
        <pc:spChg chg="mod">
          <ac:chgData name="reza kabir" userId="af3c95a13102d509" providerId="LiveId" clId="{88200EE4-F4B4-49E8-8126-B01E5FCCBE2D}" dt="2020-05-17T10:23:59.149" v="1381" actId="164"/>
          <ac:spMkLst>
            <pc:docMk/>
            <pc:sldMk cId="1820674225" sldId="663"/>
            <ac:spMk id="101" creationId="{2B983F73-EE03-4153-AEC4-6C55DDCC5265}"/>
          </ac:spMkLst>
        </pc:spChg>
        <pc:spChg chg="mod">
          <ac:chgData name="reza kabir" userId="af3c95a13102d509" providerId="LiveId" clId="{88200EE4-F4B4-49E8-8126-B01E5FCCBE2D}" dt="2020-05-17T10:23:59.149" v="1381" actId="164"/>
          <ac:spMkLst>
            <pc:docMk/>
            <pc:sldMk cId="1820674225" sldId="663"/>
            <ac:spMk id="102" creationId="{F1659A4D-09BA-463D-A6AE-3AD6E063EF2B}"/>
          </ac:spMkLst>
        </pc:spChg>
        <pc:spChg chg="mod">
          <ac:chgData name="reza kabir" userId="af3c95a13102d509" providerId="LiveId" clId="{88200EE4-F4B4-49E8-8126-B01E5FCCBE2D}" dt="2020-05-17T10:23:59.149" v="1381" actId="164"/>
          <ac:spMkLst>
            <pc:docMk/>
            <pc:sldMk cId="1820674225" sldId="663"/>
            <ac:spMk id="103" creationId="{C3929141-9A35-46FF-B3CB-C753BC9CA397}"/>
          </ac:spMkLst>
        </pc:spChg>
        <pc:spChg chg="mod">
          <ac:chgData name="reza kabir" userId="af3c95a13102d509" providerId="LiveId" clId="{88200EE4-F4B4-49E8-8126-B01E5FCCBE2D}" dt="2020-05-17T10:23:59.149" v="1381" actId="164"/>
          <ac:spMkLst>
            <pc:docMk/>
            <pc:sldMk cId="1820674225" sldId="663"/>
            <ac:spMk id="104" creationId="{640694C5-5F4E-4140-90C8-5AA84529B855}"/>
          </ac:spMkLst>
        </pc:spChg>
        <pc:spChg chg="mod">
          <ac:chgData name="reza kabir" userId="af3c95a13102d509" providerId="LiveId" clId="{88200EE4-F4B4-49E8-8126-B01E5FCCBE2D}" dt="2020-05-17T10:23:59.149" v="1381" actId="164"/>
          <ac:spMkLst>
            <pc:docMk/>
            <pc:sldMk cId="1820674225" sldId="663"/>
            <ac:spMk id="105" creationId="{E61019DA-6A91-40FB-996B-7F30546990D8}"/>
          </ac:spMkLst>
        </pc:spChg>
        <pc:spChg chg="mod">
          <ac:chgData name="reza kabir" userId="af3c95a13102d509" providerId="LiveId" clId="{88200EE4-F4B4-49E8-8126-B01E5FCCBE2D}" dt="2020-05-17T10:23:59.149" v="1381" actId="164"/>
          <ac:spMkLst>
            <pc:docMk/>
            <pc:sldMk cId="1820674225" sldId="663"/>
            <ac:spMk id="106" creationId="{BDBED745-693E-4198-9B44-FCAA618EBCC8}"/>
          </ac:spMkLst>
        </pc:spChg>
        <pc:spChg chg="mod">
          <ac:chgData name="reza kabir" userId="af3c95a13102d509" providerId="LiveId" clId="{88200EE4-F4B4-49E8-8126-B01E5FCCBE2D}" dt="2020-05-17T10:23:59.149" v="1381" actId="164"/>
          <ac:spMkLst>
            <pc:docMk/>
            <pc:sldMk cId="1820674225" sldId="663"/>
            <ac:spMk id="107" creationId="{EE88E2FD-6CBD-4FEE-BE25-42BA96F76685}"/>
          </ac:spMkLst>
        </pc:spChg>
        <pc:spChg chg="mod">
          <ac:chgData name="reza kabir" userId="af3c95a13102d509" providerId="LiveId" clId="{88200EE4-F4B4-49E8-8126-B01E5FCCBE2D}" dt="2020-05-17T10:23:59.149" v="1381" actId="164"/>
          <ac:spMkLst>
            <pc:docMk/>
            <pc:sldMk cId="1820674225" sldId="663"/>
            <ac:spMk id="108" creationId="{87952881-1BAC-4C15-8368-3E39837E1366}"/>
          </ac:spMkLst>
        </pc:spChg>
        <pc:spChg chg="mod">
          <ac:chgData name="reza kabir" userId="af3c95a13102d509" providerId="LiveId" clId="{88200EE4-F4B4-49E8-8126-B01E5FCCBE2D}" dt="2020-05-17T10:23:59.149" v="1381" actId="164"/>
          <ac:spMkLst>
            <pc:docMk/>
            <pc:sldMk cId="1820674225" sldId="663"/>
            <ac:spMk id="109" creationId="{73960C9B-9D44-4A01-81C8-EC3A79DD326C}"/>
          </ac:spMkLst>
        </pc:spChg>
        <pc:spChg chg="mod">
          <ac:chgData name="reza kabir" userId="af3c95a13102d509" providerId="LiveId" clId="{88200EE4-F4B4-49E8-8126-B01E5FCCBE2D}" dt="2020-05-17T10:23:59.149" v="1381" actId="164"/>
          <ac:spMkLst>
            <pc:docMk/>
            <pc:sldMk cId="1820674225" sldId="663"/>
            <ac:spMk id="110" creationId="{5F5F58E1-C4B6-4A9A-96A2-0B86300B129A}"/>
          </ac:spMkLst>
        </pc:spChg>
        <pc:spChg chg="mod">
          <ac:chgData name="reza kabir" userId="af3c95a13102d509" providerId="LiveId" clId="{88200EE4-F4B4-49E8-8126-B01E5FCCBE2D}" dt="2020-05-17T10:23:59.149" v="1381" actId="164"/>
          <ac:spMkLst>
            <pc:docMk/>
            <pc:sldMk cId="1820674225" sldId="663"/>
            <ac:spMk id="111" creationId="{9BF97A0D-2613-44BA-955A-2D236007D5E7}"/>
          </ac:spMkLst>
        </pc:spChg>
        <pc:spChg chg="mod">
          <ac:chgData name="reza kabir" userId="af3c95a13102d509" providerId="LiveId" clId="{88200EE4-F4B4-49E8-8126-B01E5FCCBE2D}" dt="2020-05-17T10:23:59.149" v="1381" actId="164"/>
          <ac:spMkLst>
            <pc:docMk/>
            <pc:sldMk cId="1820674225" sldId="663"/>
            <ac:spMk id="112" creationId="{5AC8EF31-0B28-4880-8A50-7B5EC6C76B90}"/>
          </ac:spMkLst>
        </pc:spChg>
        <pc:spChg chg="mod">
          <ac:chgData name="reza kabir" userId="af3c95a13102d509" providerId="LiveId" clId="{88200EE4-F4B4-49E8-8126-B01E5FCCBE2D}" dt="2020-05-17T10:23:59.149" v="1381" actId="164"/>
          <ac:spMkLst>
            <pc:docMk/>
            <pc:sldMk cId="1820674225" sldId="663"/>
            <ac:spMk id="113" creationId="{AA5499AD-E151-4B92-B8C3-75C261F92CE7}"/>
          </ac:spMkLst>
        </pc:spChg>
        <pc:spChg chg="mod">
          <ac:chgData name="reza kabir" userId="af3c95a13102d509" providerId="LiveId" clId="{88200EE4-F4B4-49E8-8126-B01E5FCCBE2D}" dt="2020-05-17T10:23:59.149" v="1381" actId="164"/>
          <ac:spMkLst>
            <pc:docMk/>
            <pc:sldMk cId="1820674225" sldId="663"/>
            <ac:spMk id="114" creationId="{D6096C47-5C1D-4812-8F73-C07EAD5B0010}"/>
          </ac:spMkLst>
        </pc:spChg>
        <pc:spChg chg="mod">
          <ac:chgData name="reza kabir" userId="af3c95a13102d509" providerId="LiveId" clId="{88200EE4-F4B4-49E8-8126-B01E5FCCBE2D}" dt="2020-05-17T10:23:59.149" v="1381" actId="164"/>
          <ac:spMkLst>
            <pc:docMk/>
            <pc:sldMk cId="1820674225" sldId="663"/>
            <ac:spMk id="115" creationId="{F3BDAA82-FA67-4EE8-8FB2-B8DF983A4F2B}"/>
          </ac:spMkLst>
        </pc:spChg>
        <pc:spChg chg="mod">
          <ac:chgData name="reza kabir" userId="af3c95a13102d509" providerId="LiveId" clId="{88200EE4-F4B4-49E8-8126-B01E5FCCBE2D}" dt="2020-05-17T10:23:59.149" v="1381" actId="164"/>
          <ac:spMkLst>
            <pc:docMk/>
            <pc:sldMk cId="1820674225" sldId="663"/>
            <ac:spMk id="116" creationId="{2C77C8E9-2C61-4171-8A99-79DBEF53730B}"/>
          </ac:spMkLst>
        </pc:spChg>
        <pc:spChg chg="mod">
          <ac:chgData name="reza kabir" userId="af3c95a13102d509" providerId="LiveId" clId="{88200EE4-F4B4-49E8-8126-B01E5FCCBE2D}" dt="2020-05-17T10:23:59.149" v="1381" actId="164"/>
          <ac:spMkLst>
            <pc:docMk/>
            <pc:sldMk cId="1820674225" sldId="663"/>
            <ac:spMk id="117" creationId="{B470106B-588B-450B-A439-58FB4B22C1D3}"/>
          </ac:spMkLst>
        </pc:spChg>
        <pc:spChg chg="mod">
          <ac:chgData name="reza kabir" userId="af3c95a13102d509" providerId="LiveId" clId="{88200EE4-F4B4-49E8-8126-B01E5FCCBE2D}" dt="2020-05-17T10:23:59.149" v="1381" actId="164"/>
          <ac:spMkLst>
            <pc:docMk/>
            <pc:sldMk cId="1820674225" sldId="663"/>
            <ac:spMk id="118" creationId="{66330A85-9AD8-406B-985D-761F54389D4C}"/>
          </ac:spMkLst>
        </pc:spChg>
        <pc:spChg chg="mod">
          <ac:chgData name="reza kabir" userId="af3c95a13102d509" providerId="LiveId" clId="{88200EE4-F4B4-49E8-8126-B01E5FCCBE2D}" dt="2020-05-17T10:23:59.149" v="1381" actId="164"/>
          <ac:spMkLst>
            <pc:docMk/>
            <pc:sldMk cId="1820674225" sldId="663"/>
            <ac:spMk id="119" creationId="{13601C24-8303-458F-A69A-A158D30676B9}"/>
          </ac:spMkLst>
        </pc:spChg>
        <pc:spChg chg="mod">
          <ac:chgData name="reza kabir" userId="af3c95a13102d509" providerId="LiveId" clId="{88200EE4-F4B4-49E8-8126-B01E5FCCBE2D}" dt="2020-05-17T10:23:59.149" v="1381" actId="164"/>
          <ac:spMkLst>
            <pc:docMk/>
            <pc:sldMk cId="1820674225" sldId="663"/>
            <ac:spMk id="120" creationId="{6DB356B0-AA6D-4CCB-BED5-DB2B107E3015}"/>
          </ac:spMkLst>
        </pc:spChg>
        <pc:spChg chg="mod">
          <ac:chgData name="reza kabir" userId="af3c95a13102d509" providerId="LiveId" clId="{88200EE4-F4B4-49E8-8126-B01E5FCCBE2D}" dt="2020-05-17T10:23:59.149" v="1381" actId="164"/>
          <ac:spMkLst>
            <pc:docMk/>
            <pc:sldMk cId="1820674225" sldId="663"/>
            <ac:spMk id="121" creationId="{97AEE9C0-1DE8-4E8E-8542-9BF30DF50486}"/>
          </ac:spMkLst>
        </pc:spChg>
        <pc:spChg chg="mod">
          <ac:chgData name="reza kabir" userId="af3c95a13102d509" providerId="LiveId" clId="{88200EE4-F4B4-49E8-8126-B01E5FCCBE2D}" dt="2020-05-17T10:23:59.149" v="1381" actId="164"/>
          <ac:spMkLst>
            <pc:docMk/>
            <pc:sldMk cId="1820674225" sldId="663"/>
            <ac:spMk id="122" creationId="{FD7FD24A-D436-4D14-BE42-EC1108AB199A}"/>
          </ac:spMkLst>
        </pc:spChg>
        <pc:spChg chg="mod">
          <ac:chgData name="reza kabir" userId="af3c95a13102d509" providerId="LiveId" clId="{88200EE4-F4B4-49E8-8126-B01E5FCCBE2D}" dt="2020-05-17T10:23:59.149" v="1381" actId="164"/>
          <ac:spMkLst>
            <pc:docMk/>
            <pc:sldMk cId="1820674225" sldId="663"/>
            <ac:spMk id="123" creationId="{DA563F9D-F8FA-4B00-9590-F2CFBF0ECBDD}"/>
          </ac:spMkLst>
        </pc:spChg>
        <pc:spChg chg="mod">
          <ac:chgData name="reza kabir" userId="af3c95a13102d509" providerId="LiveId" clId="{88200EE4-F4B4-49E8-8126-B01E5FCCBE2D}" dt="2020-05-17T10:23:59.149" v="1381" actId="164"/>
          <ac:spMkLst>
            <pc:docMk/>
            <pc:sldMk cId="1820674225" sldId="663"/>
            <ac:spMk id="124" creationId="{A3EF0BAE-F9A0-4BA8-AA8E-C803C595032D}"/>
          </ac:spMkLst>
        </pc:spChg>
        <pc:spChg chg="mod">
          <ac:chgData name="reza kabir" userId="af3c95a13102d509" providerId="LiveId" clId="{88200EE4-F4B4-49E8-8126-B01E5FCCBE2D}" dt="2020-05-17T10:23:59.149" v="1381" actId="164"/>
          <ac:spMkLst>
            <pc:docMk/>
            <pc:sldMk cId="1820674225" sldId="663"/>
            <ac:spMk id="125" creationId="{D6DEF525-D4D0-4DA3-819C-82265C7C58F0}"/>
          </ac:spMkLst>
        </pc:spChg>
        <pc:spChg chg="mod">
          <ac:chgData name="reza kabir" userId="af3c95a13102d509" providerId="LiveId" clId="{88200EE4-F4B4-49E8-8126-B01E5FCCBE2D}" dt="2020-05-17T10:23:59.149" v="1381" actId="164"/>
          <ac:spMkLst>
            <pc:docMk/>
            <pc:sldMk cId="1820674225" sldId="663"/>
            <ac:spMk id="126" creationId="{7FF80D2F-24AC-4C9E-A1F6-EBA8A529D06A}"/>
          </ac:spMkLst>
        </pc:spChg>
        <pc:spChg chg="mod">
          <ac:chgData name="reza kabir" userId="af3c95a13102d509" providerId="LiveId" clId="{88200EE4-F4B4-49E8-8126-B01E5FCCBE2D}" dt="2020-05-17T10:23:59.149" v="1381" actId="164"/>
          <ac:spMkLst>
            <pc:docMk/>
            <pc:sldMk cId="1820674225" sldId="663"/>
            <ac:spMk id="127" creationId="{8536F67D-6FBE-4BE4-A0E3-A35AFB298031}"/>
          </ac:spMkLst>
        </pc:spChg>
        <pc:spChg chg="mod">
          <ac:chgData name="reza kabir" userId="af3c95a13102d509" providerId="LiveId" clId="{88200EE4-F4B4-49E8-8126-B01E5FCCBE2D}" dt="2020-05-17T10:23:59.149" v="1381" actId="164"/>
          <ac:spMkLst>
            <pc:docMk/>
            <pc:sldMk cId="1820674225" sldId="663"/>
            <ac:spMk id="128" creationId="{5767826E-DD67-4900-8FAA-5137B7074630}"/>
          </ac:spMkLst>
        </pc:spChg>
        <pc:spChg chg="mod">
          <ac:chgData name="reza kabir" userId="af3c95a13102d509" providerId="LiveId" clId="{88200EE4-F4B4-49E8-8126-B01E5FCCBE2D}" dt="2020-05-17T10:23:59.149" v="1381" actId="164"/>
          <ac:spMkLst>
            <pc:docMk/>
            <pc:sldMk cId="1820674225" sldId="663"/>
            <ac:spMk id="129" creationId="{9F5225AA-C12A-4F51-970F-E8898DF19C7E}"/>
          </ac:spMkLst>
        </pc:spChg>
        <pc:spChg chg="mod">
          <ac:chgData name="reza kabir" userId="af3c95a13102d509" providerId="LiveId" clId="{88200EE4-F4B4-49E8-8126-B01E5FCCBE2D}" dt="2020-05-17T10:23:59.149" v="1381" actId="164"/>
          <ac:spMkLst>
            <pc:docMk/>
            <pc:sldMk cId="1820674225" sldId="663"/>
            <ac:spMk id="130" creationId="{856E8E8D-581A-4208-8356-7F6B43A79377}"/>
          </ac:spMkLst>
        </pc:spChg>
        <pc:spChg chg="mod">
          <ac:chgData name="reza kabir" userId="af3c95a13102d509" providerId="LiveId" clId="{88200EE4-F4B4-49E8-8126-B01E5FCCBE2D}" dt="2020-05-17T10:23:59.149" v="1381" actId="164"/>
          <ac:spMkLst>
            <pc:docMk/>
            <pc:sldMk cId="1820674225" sldId="663"/>
            <ac:spMk id="131" creationId="{90DB6732-4A2D-4EA3-A01B-3432DE0C61A5}"/>
          </ac:spMkLst>
        </pc:spChg>
        <pc:spChg chg="mod">
          <ac:chgData name="reza kabir" userId="af3c95a13102d509" providerId="LiveId" clId="{88200EE4-F4B4-49E8-8126-B01E5FCCBE2D}" dt="2020-05-17T10:23:59.149" v="1381" actId="164"/>
          <ac:spMkLst>
            <pc:docMk/>
            <pc:sldMk cId="1820674225" sldId="663"/>
            <ac:spMk id="132" creationId="{2A8AF016-DCC1-44B4-807F-7C57C7BD1CF0}"/>
          </ac:spMkLst>
        </pc:spChg>
        <pc:spChg chg="mod">
          <ac:chgData name="reza kabir" userId="af3c95a13102d509" providerId="LiveId" clId="{88200EE4-F4B4-49E8-8126-B01E5FCCBE2D}" dt="2020-05-17T10:23:59.149" v="1381" actId="164"/>
          <ac:spMkLst>
            <pc:docMk/>
            <pc:sldMk cId="1820674225" sldId="663"/>
            <ac:spMk id="133" creationId="{9886286B-F37B-4F21-8DFE-822BE0CF3AC6}"/>
          </ac:spMkLst>
        </pc:spChg>
        <pc:spChg chg="mod">
          <ac:chgData name="reza kabir" userId="af3c95a13102d509" providerId="LiveId" clId="{88200EE4-F4B4-49E8-8126-B01E5FCCBE2D}" dt="2020-05-17T10:23:59.149" v="1381" actId="164"/>
          <ac:spMkLst>
            <pc:docMk/>
            <pc:sldMk cId="1820674225" sldId="663"/>
            <ac:spMk id="134" creationId="{96D15289-6BDA-4717-A8DE-D436288CE899}"/>
          </ac:spMkLst>
        </pc:spChg>
        <pc:spChg chg="mod">
          <ac:chgData name="reza kabir" userId="af3c95a13102d509" providerId="LiveId" clId="{88200EE4-F4B4-49E8-8126-B01E5FCCBE2D}" dt="2020-05-17T10:23:59.149" v="1381" actId="164"/>
          <ac:spMkLst>
            <pc:docMk/>
            <pc:sldMk cId="1820674225" sldId="663"/>
            <ac:spMk id="135" creationId="{2F1A0FE5-EC47-4072-8CBD-0A2D1A9831FF}"/>
          </ac:spMkLst>
        </pc:spChg>
        <pc:spChg chg="mod">
          <ac:chgData name="reza kabir" userId="af3c95a13102d509" providerId="LiveId" clId="{88200EE4-F4B4-49E8-8126-B01E5FCCBE2D}" dt="2020-05-17T10:23:59.149" v="1381" actId="164"/>
          <ac:spMkLst>
            <pc:docMk/>
            <pc:sldMk cId="1820674225" sldId="663"/>
            <ac:spMk id="136" creationId="{2D5BC689-F2AE-47A3-BCA6-E4220FF7E01C}"/>
          </ac:spMkLst>
        </pc:spChg>
        <pc:spChg chg="mod">
          <ac:chgData name="reza kabir" userId="af3c95a13102d509" providerId="LiveId" clId="{88200EE4-F4B4-49E8-8126-B01E5FCCBE2D}" dt="2020-05-17T10:23:59.149" v="1381" actId="164"/>
          <ac:spMkLst>
            <pc:docMk/>
            <pc:sldMk cId="1820674225" sldId="663"/>
            <ac:spMk id="137" creationId="{E5CDDFC8-DCE5-41B3-A85C-26521104012F}"/>
          </ac:spMkLst>
        </pc:spChg>
        <pc:spChg chg="mod">
          <ac:chgData name="reza kabir" userId="af3c95a13102d509" providerId="LiveId" clId="{88200EE4-F4B4-49E8-8126-B01E5FCCBE2D}" dt="2020-05-17T10:23:59.149" v="1381" actId="164"/>
          <ac:spMkLst>
            <pc:docMk/>
            <pc:sldMk cId="1820674225" sldId="663"/>
            <ac:spMk id="138" creationId="{03C3B838-81E1-4CD8-BD21-CB0D3518F6D3}"/>
          </ac:spMkLst>
        </pc:spChg>
        <pc:spChg chg="mod">
          <ac:chgData name="reza kabir" userId="af3c95a13102d509" providerId="LiveId" clId="{88200EE4-F4B4-49E8-8126-B01E5FCCBE2D}" dt="2020-05-17T10:23:59.149" v="1381" actId="164"/>
          <ac:spMkLst>
            <pc:docMk/>
            <pc:sldMk cId="1820674225" sldId="663"/>
            <ac:spMk id="139" creationId="{A78BE909-A665-44C8-BFAE-EAEAF206CAA6}"/>
          </ac:spMkLst>
        </pc:spChg>
        <pc:spChg chg="mod">
          <ac:chgData name="reza kabir" userId="af3c95a13102d509" providerId="LiveId" clId="{88200EE4-F4B4-49E8-8126-B01E5FCCBE2D}" dt="2020-05-17T10:23:59.149" v="1381" actId="164"/>
          <ac:spMkLst>
            <pc:docMk/>
            <pc:sldMk cId="1820674225" sldId="663"/>
            <ac:spMk id="140" creationId="{06CDA0F3-A1D4-4CCA-A46C-6A02FA8D0672}"/>
          </ac:spMkLst>
        </pc:spChg>
        <pc:spChg chg="mod">
          <ac:chgData name="reza kabir" userId="af3c95a13102d509" providerId="LiveId" clId="{88200EE4-F4B4-49E8-8126-B01E5FCCBE2D}" dt="2020-05-17T10:23:59.149" v="1381" actId="164"/>
          <ac:spMkLst>
            <pc:docMk/>
            <pc:sldMk cId="1820674225" sldId="663"/>
            <ac:spMk id="141" creationId="{B598A901-D532-43B7-8D62-D64FD3AEF0A3}"/>
          </ac:spMkLst>
        </pc:spChg>
        <pc:spChg chg="mod">
          <ac:chgData name="reza kabir" userId="af3c95a13102d509" providerId="LiveId" clId="{88200EE4-F4B4-49E8-8126-B01E5FCCBE2D}" dt="2020-05-17T10:23:59.149" v="1381" actId="164"/>
          <ac:spMkLst>
            <pc:docMk/>
            <pc:sldMk cId="1820674225" sldId="663"/>
            <ac:spMk id="142" creationId="{4BF91C76-C804-4C55-9440-2E0F56746A86}"/>
          </ac:spMkLst>
        </pc:spChg>
        <pc:spChg chg="mod">
          <ac:chgData name="reza kabir" userId="af3c95a13102d509" providerId="LiveId" clId="{88200EE4-F4B4-49E8-8126-B01E5FCCBE2D}" dt="2020-05-17T10:23:59.149" v="1381" actId="164"/>
          <ac:spMkLst>
            <pc:docMk/>
            <pc:sldMk cId="1820674225" sldId="663"/>
            <ac:spMk id="143" creationId="{6698FD3D-06F1-4209-BB1D-C2FE2247E1EE}"/>
          </ac:spMkLst>
        </pc:spChg>
        <pc:spChg chg="mod">
          <ac:chgData name="reza kabir" userId="af3c95a13102d509" providerId="LiveId" clId="{88200EE4-F4B4-49E8-8126-B01E5FCCBE2D}" dt="2020-05-17T10:23:59.149" v="1381" actId="164"/>
          <ac:spMkLst>
            <pc:docMk/>
            <pc:sldMk cId="1820674225" sldId="663"/>
            <ac:spMk id="144" creationId="{D75FD876-DA70-43CA-A1DA-4CD6CF2F566D}"/>
          </ac:spMkLst>
        </pc:spChg>
        <pc:spChg chg="mod">
          <ac:chgData name="reza kabir" userId="af3c95a13102d509" providerId="LiveId" clId="{88200EE4-F4B4-49E8-8126-B01E5FCCBE2D}" dt="2020-05-17T10:23:59.149" v="1381" actId="164"/>
          <ac:spMkLst>
            <pc:docMk/>
            <pc:sldMk cId="1820674225" sldId="663"/>
            <ac:spMk id="145" creationId="{657F9C31-2F90-4A92-BC0C-B14D3E680937}"/>
          </ac:spMkLst>
        </pc:spChg>
        <pc:spChg chg="mod">
          <ac:chgData name="reza kabir" userId="af3c95a13102d509" providerId="LiveId" clId="{88200EE4-F4B4-49E8-8126-B01E5FCCBE2D}" dt="2020-05-17T10:23:59.149" v="1381" actId="164"/>
          <ac:spMkLst>
            <pc:docMk/>
            <pc:sldMk cId="1820674225" sldId="663"/>
            <ac:spMk id="146" creationId="{322B1BB5-CB19-4209-BC52-C9162B2EA297}"/>
          </ac:spMkLst>
        </pc:spChg>
        <pc:spChg chg="mod">
          <ac:chgData name="reza kabir" userId="af3c95a13102d509" providerId="LiveId" clId="{88200EE4-F4B4-49E8-8126-B01E5FCCBE2D}" dt="2020-05-17T10:23:59.149" v="1381" actId="164"/>
          <ac:spMkLst>
            <pc:docMk/>
            <pc:sldMk cId="1820674225" sldId="663"/>
            <ac:spMk id="147" creationId="{81E49F09-86E0-46F6-837B-B219F5DF1820}"/>
          </ac:spMkLst>
        </pc:spChg>
        <pc:spChg chg="mod">
          <ac:chgData name="reza kabir" userId="af3c95a13102d509" providerId="LiveId" clId="{88200EE4-F4B4-49E8-8126-B01E5FCCBE2D}" dt="2020-05-17T10:23:59.149" v="1381" actId="164"/>
          <ac:spMkLst>
            <pc:docMk/>
            <pc:sldMk cId="1820674225" sldId="663"/>
            <ac:spMk id="148" creationId="{3777EF10-5C26-485E-AF0B-4C7EC3F1BDF9}"/>
          </ac:spMkLst>
        </pc:spChg>
        <pc:spChg chg="mod">
          <ac:chgData name="reza kabir" userId="af3c95a13102d509" providerId="LiveId" clId="{88200EE4-F4B4-49E8-8126-B01E5FCCBE2D}" dt="2020-05-17T10:23:59.149" v="1381" actId="164"/>
          <ac:spMkLst>
            <pc:docMk/>
            <pc:sldMk cId="1820674225" sldId="663"/>
            <ac:spMk id="149" creationId="{3534CE68-80BC-437B-9928-DF2846799DBE}"/>
          </ac:spMkLst>
        </pc:spChg>
        <pc:spChg chg="mod">
          <ac:chgData name="reza kabir" userId="af3c95a13102d509" providerId="LiveId" clId="{88200EE4-F4B4-49E8-8126-B01E5FCCBE2D}" dt="2020-05-17T10:23:59.149" v="1381" actId="164"/>
          <ac:spMkLst>
            <pc:docMk/>
            <pc:sldMk cId="1820674225" sldId="663"/>
            <ac:spMk id="150" creationId="{89E17F63-75ED-41CA-90C5-F3A53B3C5356}"/>
          </ac:spMkLst>
        </pc:spChg>
        <pc:spChg chg="mod">
          <ac:chgData name="reza kabir" userId="af3c95a13102d509" providerId="LiveId" clId="{88200EE4-F4B4-49E8-8126-B01E5FCCBE2D}" dt="2020-05-17T10:23:59.149" v="1381" actId="164"/>
          <ac:spMkLst>
            <pc:docMk/>
            <pc:sldMk cId="1820674225" sldId="663"/>
            <ac:spMk id="151" creationId="{0088C186-017E-46A2-B5C1-2C99C6100791}"/>
          </ac:spMkLst>
        </pc:spChg>
        <pc:spChg chg="mod">
          <ac:chgData name="reza kabir" userId="af3c95a13102d509" providerId="LiveId" clId="{88200EE4-F4B4-49E8-8126-B01E5FCCBE2D}" dt="2020-05-17T10:23:59.149" v="1381" actId="164"/>
          <ac:spMkLst>
            <pc:docMk/>
            <pc:sldMk cId="1820674225" sldId="663"/>
            <ac:spMk id="152" creationId="{42DA7BF5-3CCB-43F0-A77C-98DFA437715A}"/>
          </ac:spMkLst>
        </pc:spChg>
        <pc:spChg chg="mod">
          <ac:chgData name="reza kabir" userId="af3c95a13102d509" providerId="LiveId" clId="{88200EE4-F4B4-49E8-8126-B01E5FCCBE2D}" dt="2020-05-17T10:23:59.149" v="1381" actId="164"/>
          <ac:spMkLst>
            <pc:docMk/>
            <pc:sldMk cId="1820674225" sldId="663"/>
            <ac:spMk id="153" creationId="{1BAEC620-6C0B-4A2E-B64C-1DAEEE3D0AD6}"/>
          </ac:spMkLst>
        </pc:spChg>
        <pc:spChg chg="mod">
          <ac:chgData name="reza kabir" userId="af3c95a13102d509" providerId="LiveId" clId="{88200EE4-F4B4-49E8-8126-B01E5FCCBE2D}" dt="2020-05-17T10:23:59.149" v="1381" actId="164"/>
          <ac:spMkLst>
            <pc:docMk/>
            <pc:sldMk cId="1820674225" sldId="663"/>
            <ac:spMk id="154" creationId="{8008EDDA-4CCD-4F39-8953-B37BB1056D00}"/>
          </ac:spMkLst>
        </pc:spChg>
        <pc:spChg chg="mod">
          <ac:chgData name="reza kabir" userId="af3c95a13102d509" providerId="LiveId" clId="{88200EE4-F4B4-49E8-8126-B01E5FCCBE2D}" dt="2020-05-17T10:23:59.149" v="1381" actId="164"/>
          <ac:spMkLst>
            <pc:docMk/>
            <pc:sldMk cId="1820674225" sldId="663"/>
            <ac:spMk id="155" creationId="{AA7F7224-32D9-4F00-8344-6D4277695DCD}"/>
          </ac:spMkLst>
        </pc:spChg>
        <pc:spChg chg="mod">
          <ac:chgData name="reza kabir" userId="af3c95a13102d509" providerId="LiveId" clId="{88200EE4-F4B4-49E8-8126-B01E5FCCBE2D}" dt="2020-05-17T10:23:59.149" v="1381" actId="164"/>
          <ac:spMkLst>
            <pc:docMk/>
            <pc:sldMk cId="1820674225" sldId="663"/>
            <ac:spMk id="156" creationId="{EA1A7DDD-8EC3-4952-A441-5A964DDF69BC}"/>
          </ac:spMkLst>
        </pc:spChg>
        <pc:spChg chg="mod">
          <ac:chgData name="reza kabir" userId="af3c95a13102d509" providerId="LiveId" clId="{88200EE4-F4B4-49E8-8126-B01E5FCCBE2D}" dt="2020-05-17T10:23:59.149" v="1381" actId="164"/>
          <ac:spMkLst>
            <pc:docMk/>
            <pc:sldMk cId="1820674225" sldId="663"/>
            <ac:spMk id="157" creationId="{9322C0D3-637D-46A4-8D00-407040026BE9}"/>
          </ac:spMkLst>
        </pc:spChg>
        <pc:spChg chg="mod">
          <ac:chgData name="reza kabir" userId="af3c95a13102d509" providerId="LiveId" clId="{88200EE4-F4B4-49E8-8126-B01E5FCCBE2D}" dt="2020-05-17T10:23:59.149" v="1381" actId="164"/>
          <ac:spMkLst>
            <pc:docMk/>
            <pc:sldMk cId="1820674225" sldId="663"/>
            <ac:spMk id="158" creationId="{32910161-92BD-4532-8D94-91B0BACD9BC2}"/>
          </ac:spMkLst>
        </pc:spChg>
        <pc:spChg chg="mod">
          <ac:chgData name="reza kabir" userId="af3c95a13102d509" providerId="LiveId" clId="{88200EE4-F4B4-49E8-8126-B01E5FCCBE2D}" dt="2020-05-17T10:23:59.149" v="1381" actId="164"/>
          <ac:spMkLst>
            <pc:docMk/>
            <pc:sldMk cId="1820674225" sldId="663"/>
            <ac:spMk id="159" creationId="{D9188B9E-1280-4FFB-BDA8-AA7D147B48A2}"/>
          </ac:spMkLst>
        </pc:spChg>
        <pc:spChg chg="mod">
          <ac:chgData name="reza kabir" userId="af3c95a13102d509" providerId="LiveId" clId="{88200EE4-F4B4-49E8-8126-B01E5FCCBE2D}" dt="2020-05-17T10:23:59.149" v="1381" actId="164"/>
          <ac:spMkLst>
            <pc:docMk/>
            <pc:sldMk cId="1820674225" sldId="663"/>
            <ac:spMk id="160" creationId="{5369B05A-D78A-4EE7-AD53-D4AABAE15B49}"/>
          </ac:spMkLst>
        </pc:spChg>
        <pc:spChg chg="mod">
          <ac:chgData name="reza kabir" userId="af3c95a13102d509" providerId="LiveId" clId="{88200EE4-F4B4-49E8-8126-B01E5FCCBE2D}" dt="2020-05-17T10:23:59.149" v="1381" actId="164"/>
          <ac:spMkLst>
            <pc:docMk/>
            <pc:sldMk cId="1820674225" sldId="663"/>
            <ac:spMk id="161" creationId="{9800E386-A350-402B-9B82-7E14FA38D8D3}"/>
          </ac:spMkLst>
        </pc:spChg>
        <pc:spChg chg="mod">
          <ac:chgData name="reza kabir" userId="af3c95a13102d509" providerId="LiveId" clId="{88200EE4-F4B4-49E8-8126-B01E5FCCBE2D}" dt="2020-05-17T10:23:59.149" v="1381" actId="164"/>
          <ac:spMkLst>
            <pc:docMk/>
            <pc:sldMk cId="1820674225" sldId="663"/>
            <ac:spMk id="162" creationId="{A90BA2B2-138E-450C-B612-94A1FCEA33E7}"/>
          </ac:spMkLst>
        </pc:spChg>
        <pc:spChg chg="mod">
          <ac:chgData name="reza kabir" userId="af3c95a13102d509" providerId="LiveId" clId="{88200EE4-F4B4-49E8-8126-B01E5FCCBE2D}" dt="2020-05-17T10:23:59.149" v="1381" actId="164"/>
          <ac:spMkLst>
            <pc:docMk/>
            <pc:sldMk cId="1820674225" sldId="663"/>
            <ac:spMk id="163" creationId="{4A71DDD1-B5CF-4F1E-8E43-D01F35076656}"/>
          </ac:spMkLst>
        </pc:spChg>
        <pc:spChg chg="mod">
          <ac:chgData name="reza kabir" userId="af3c95a13102d509" providerId="LiveId" clId="{88200EE4-F4B4-49E8-8126-B01E5FCCBE2D}" dt="2020-05-17T10:23:59.149" v="1381" actId="164"/>
          <ac:spMkLst>
            <pc:docMk/>
            <pc:sldMk cId="1820674225" sldId="663"/>
            <ac:spMk id="164" creationId="{28DD00FA-95CE-4F9D-B12B-3A99FC1E3A46}"/>
          </ac:spMkLst>
        </pc:spChg>
        <pc:spChg chg="mod">
          <ac:chgData name="reza kabir" userId="af3c95a13102d509" providerId="LiveId" clId="{88200EE4-F4B4-49E8-8126-B01E5FCCBE2D}" dt="2020-05-17T10:23:59.149" v="1381" actId="164"/>
          <ac:spMkLst>
            <pc:docMk/>
            <pc:sldMk cId="1820674225" sldId="663"/>
            <ac:spMk id="165" creationId="{0591BAE6-9A57-4F84-BD05-9AE52C615FDE}"/>
          </ac:spMkLst>
        </pc:spChg>
        <pc:spChg chg="mod">
          <ac:chgData name="reza kabir" userId="af3c95a13102d509" providerId="LiveId" clId="{88200EE4-F4B4-49E8-8126-B01E5FCCBE2D}" dt="2020-05-17T10:23:59.149" v="1381" actId="164"/>
          <ac:spMkLst>
            <pc:docMk/>
            <pc:sldMk cId="1820674225" sldId="663"/>
            <ac:spMk id="166" creationId="{D9B567D6-46F1-4C6B-BE93-160E87000828}"/>
          </ac:spMkLst>
        </pc:spChg>
        <pc:spChg chg="mod">
          <ac:chgData name="reza kabir" userId="af3c95a13102d509" providerId="LiveId" clId="{88200EE4-F4B4-49E8-8126-B01E5FCCBE2D}" dt="2020-05-17T10:23:59.149" v="1381" actId="164"/>
          <ac:spMkLst>
            <pc:docMk/>
            <pc:sldMk cId="1820674225" sldId="663"/>
            <ac:spMk id="167" creationId="{28620A80-4722-42C1-8834-6D9E077725C5}"/>
          </ac:spMkLst>
        </pc:spChg>
        <pc:spChg chg="mod">
          <ac:chgData name="reza kabir" userId="af3c95a13102d509" providerId="LiveId" clId="{88200EE4-F4B4-49E8-8126-B01E5FCCBE2D}" dt="2020-05-17T10:23:59.149" v="1381" actId="164"/>
          <ac:spMkLst>
            <pc:docMk/>
            <pc:sldMk cId="1820674225" sldId="663"/>
            <ac:spMk id="168" creationId="{117385CA-2FB1-4034-BF82-E54048213EB6}"/>
          </ac:spMkLst>
        </pc:spChg>
        <pc:spChg chg="mod">
          <ac:chgData name="reza kabir" userId="af3c95a13102d509" providerId="LiveId" clId="{88200EE4-F4B4-49E8-8126-B01E5FCCBE2D}" dt="2020-05-17T10:23:59.149" v="1381" actId="164"/>
          <ac:spMkLst>
            <pc:docMk/>
            <pc:sldMk cId="1820674225" sldId="663"/>
            <ac:spMk id="169" creationId="{60801EE7-8D1A-4280-B1B2-935B6F81824C}"/>
          </ac:spMkLst>
        </pc:spChg>
        <pc:spChg chg="mod">
          <ac:chgData name="reza kabir" userId="af3c95a13102d509" providerId="LiveId" clId="{88200EE4-F4B4-49E8-8126-B01E5FCCBE2D}" dt="2020-05-17T10:23:59.149" v="1381" actId="164"/>
          <ac:spMkLst>
            <pc:docMk/>
            <pc:sldMk cId="1820674225" sldId="663"/>
            <ac:spMk id="170" creationId="{A5E29E67-C5D4-4194-953F-C632B8548590}"/>
          </ac:spMkLst>
        </pc:spChg>
        <pc:spChg chg="mod">
          <ac:chgData name="reza kabir" userId="af3c95a13102d509" providerId="LiveId" clId="{88200EE4-F4B4-49E8-8126-B01E5FCCBE2D}" dt="2020-05-17T10:23:59.149" v="1381" actId="164"/>
          <ac:spMkLst>
            <pc:docMk/>
            <pc:sldMk cId="1820674225" sldId="663"/>
            <ac:spMk id="171" creationId="{832DDAC9-AE43-4656-A42D-0464D446BCEC}"/>
          </ac:spMkLst>
        </pc:spChg>
        <pc:spChg chg="mod">
          <ac:chgData name="reza kabir" userId="af3c95a13102d509" providerId="LiveId" clId="{88200EE4-F4B4-49E8-8126-B01E5FCCBE2D}" dt="2020-05-17T10:23:59.149" v="1381" actId="164"/>
          <ac:spMkLst>
            <pc:docMk/>
            <pc:sldMk cId="1820674225" sldId="663"/>
            <ac:spMk id="172" creationId="{ECB29532-4C11-49C8-B7C6-5005454EF7A6}"/>
          </ac:spMkLst>
        </pc:spChg>
        <pc:spChg chg="mod">
          <ac:chgData name="reza kabir" userId="af3c95a13102d509" providerId="LiveId" clId="{88200EE4-F4B4-49E8-8126-B01E5FCCBE2D}" dt="2020-05-17T10:23:59.149" v="1381" actId="164"/>
          <ac:spMkLst>
            <pc:docMk/>
            <pc:sldMk cId="1820674225" sldId="663"/>
            <ac:spMk id="173" creationId="{6CBA0E73-56EB-40CB-87F5-45D3E7C3E32E}"/>
          </ac:spMkLst>
        </pc:spChg>
        <pc:spChg chg="mod">
          <ac:chgData name="reza kabir" userId="af3c95a13102d509" providerId="LiveId" clId="{88200EE4-F4B4-49E8-8126-B01E5FCCBE2D}" dt="2020-05-17T10:23:59.149" v="1381" actId="164"/>
          <ac:spMkLst>
            <pc:docMk/>
            <pc:sldMk cId="1820674225" sldId="663"/>
            <ac:spMk id="174" creationId="{79659CF7-7CBE-411E-A6D1-3BC0B1AFF3C3}"/>
          </ac:spMkLst>
        </pc:spChg>
        <pc:spChg chg="mod">
          <ac:chgData name="reza kabir" userId="af3c95a13102d509" providerId="LiveId" clId="{88200EE4-F4B4-49E8-8126-B01E5FCCBE2D}" dt="2020-05-17T10:23:59.149" v="1381" actId="164"/>
          <ac:spMkLst>
            <pc:docMk/>
            <pc:sldMk cId="1820674225" sldId="663"/>
            <ac:spMk id="175" creationId="{0C4EFF47-4B26-482C-8A53-5A0A8EB22183}"/>
          </ac:spMkLst>
        </pc:spChg>
        <pc:spChg chg="mod">
          <ac:chgData name="reza kabir" userId="af3c95a13102d509" providerId="LiveId" clId="{88200EE4-F4B4-49E8-8126-B01E5FCCBE2D}" dt="2020-05-17T10:23:59.149" v="1381" actId="164"/>
          <ac:spMkLst>
            <pc:docMk/>
            <pc:sldMk cId="1820674225" sldId="663"/>
            <ac:spMk id="176" creationId="{ED6D2E02-97E0-4B73-8B4D-3739CEE78914}"/>
          </ac:spMkLst>
        </pc:spChg>
        <pc:spChg chg="mod">
          <ac:chgData name="reza kabir" userId="af3c95a13102d509" providerId="LiveId" clId="{88200EE4-F4B4-49E8-8126-B01E5FCCBE2D}" dt="2020-05-17T10:23:59.149" v="1381" actId="164"/>
          <ac:spMkLst>
            <pc:docMk/>
            <pc:sldMk cId="1820674225" sldId="663"/>
            <ac:spMk id="177" creationId="{11C90BA9-5E46-45CD-BE60-1D460F70B816}"/>
          </ac:spMkLst>
        </pc:spChg>
        <pc:spChg chg="mod">
          <ac:chgData name="reza kabir" userId="af3c95a13102d509" providerId="LiveId" clId="{88200EE4-F4B4-49E8-8126-B01E5FCCBE2D}" dt="2020-05-17T10:23:59.149" v="1381" actId="164"/>
          <ac:spMkLst>
            <pc:docMk/>
            <pc:sldMk cId="1820674225" sldId="663"/>
            <ac:spMk id="178" creationId="{257F3EF4-DC43-492C-9C4E-E5C99DF799C7}"/>
          </ac:spMkLst>
        </pc:spChg>
        <pc:spChg chg="mod">
          <ac:chgData name="reza kabir" userId="af3c95a13102d509" providerId="LiveId" clId="{88200EE4-F4B4-49E8-8126-B01E5FCCBE2D}" dt="2020-05-17T10:23:59.149" v="1381" actId="164"/>
          <ac:spMkLst>
            <pc:docMk/>
            <pc:sldMk cId="1820674225" sldId="663"/>
            <ac:spMk id="179" creationId="{0707D70A-FE44-4F30-A55D-E118B426C5EB}"/>
          </ac:spMkLst>
        </pc:spChg>
        <pc:spChg chg="mod">
          <ac:chgData name="reza kabir" userId="af3c95a13102d509" providerId="LiveId" clId="{88200EE4-F4B4-49E8-8126-B01E5FCCBE2D}" dt="2020-05-17T10:23:59.149" v="1381" actId="164"/>
          <ac:spMkLst>
            <pc:docMk/>
            <pc:sldMk cId="1820674225" sldId="663"/>
            <ac:spMk id="180" creationId="{CBB46F4D-75FC-4C49-BE1A-C27011DDE76E}"/>
          </ac:spMkLst>
        </pc:spChg>
        <pc:spChg chg="mod">
          <ac:chgData name="reza kabir" userId="af3c95a13102d509" providerId="LiveId" clId="{88200EE4-F4B4-49E8-8126-B01E5FCCBE2D}" dt="2020-05-17T10:23:59.149" v="1381" actId="164"/>
          <ac:spMkLst>
            <pc:docMk/>
            <pc:sldMk cId="1820674225" sldId="663"/>
            <ac:spMk id="181" creationId="{42E95403-11BA-470B-8C53-2F9479623FC1}"/>
          </ac:spMkLst>
        </pc:spChg>
        <pc:spChg chg="mod">
          <ac:chgData name="reza kabir" userId="af3c95a13102d509" providerId="LiveId" clId="{88200EE4-F4B4-49E8-8126-B01E5FCCBE2D}" dt="2020-05-17T10:23:59.149" v="1381" actId="164"/>
          <ac:spMkLst>
            <pc:docMk/>
            <pc:sldMk cId="1820674225" sldId="663"/>
            <ac:spMk id="182" creationId="{760FA4C5-CCFF-4D6B-9AA9-16CE7A273801}"/>
          </ac:spMkLst>
        </pc:spChg>
        <pc:spChg chg="mod">
          <ac:chgData name="reza kabir" userId="af3c95a13102d509" providerId="LiveId" clId="{88200EE4-F4B4-49E8-8126-B01E5FCCBE2D}" dt="2020-05-17T10:23:59.149" v="1381" actId="164"/>
          <ac:spMkLst>
            <pc:docMk/>
            <pc:sldMk cId="1820674225" sldId="663"/>
            <ac:spMk id="183" creationId="{83F85078-8BA2-4013-8186-2AA5320EE714}"/>
          </ac:spMkLst>
        </pc:spChg>
        <pc:spChg chg="mod">
          <ac:chgData name="reza kabir" userId="af3c95a13102d509" providerId="LiveId" clId="{88200EE4-F4B4-49E8-8126-B01E5FCCBE2D}" dt="2020-05-17T10:23:59.149" v="1381" actId="164"/>
          <ac:spMkLst>
            <pc:docMk/>
            <pc:sldMk cId="1820674225" sldId="663"/>
            <ac:spMk id="184" creationId="{A66BCE85-816A-4E18-9049-3B22AEDD74AE}"/>
          </ac:spMkLst>
        </pc:spChg>
        <pc:spChg chg="mod">
          <ac:chgData name="reza kabir" userId="af3c95a13102d509" providerId="LiveId" clId="{88200EE4-F4B4-49E8-8126-B01E5FCCBE2D}" dt="2020-05-17T10:23:59.149" v="1381" actId="164"/>
          <ac:spMkLst>
            <pc:docMk/>
            <pc:sldMk cId="1820674225" sldId="663"/>
            <ac:spMk id="185" creationId="{06AAB53B-18FD-49B5-9644-7A5726C4BBC6}"/>
          </ac:spMkLst>
        </pc:spChg>
        <pc:spChg chg="mod">
          <ac:chgData name="reza kabir" userId="af3c95a13102d509" providerId="LiveId" clId="{88200EE4-F4B4-49E8-8126-B01E5FCCBE2D}" dt="2020-05-17T10:23:59.149" v="1381" actId="164"/>
          <ac:spMkLst>
            <pc:docMk/>
            <pc:sldMk cId="1820674225" sldId="663"/>
            <ac:spMk id="186" creationId="{6F9F98CC-3C93-4F76-B6DF-F7A96FB10471}"/>
          </ac:spMkLst>
        </pc:spChg>
        <pc:spChg chg="mod">
          <ac:chgData name="reza kabir" userId="af3c95a13102d509" providerId="LiveId" clId="{88200EE4-F4B4-49E8-8126-B01E5FCCBE2D}" dt="2020-05-17T10:23:59.149" v="1381" actId="164"/>
          <ac:spMkLst>
            <pc:docMk/>
            <pc:sldMk cId="1820674225" sldId="663"/>
            <ac:spMk id="187" creationId="{AF3DD279-7107-4AFE-A67E-89D8E52A6741}"/>
          </ac:spMkLst>
        </pc:spChg>
        <pc:spChg chg="mod">
          <ac:chgData name="reza kabir" userId="af3c95a13102d509" providerId="LiveId" clId="{88200EE4-F4B4-49E8-8126-B01E5FCCBE2D}" dt="2020-05-17T10:23:59.149" v="1381" actId="164"/>
          <ac:spMkLst>
            <pc:docMk/>
            <pc:sldMk cId="1820674225" sldId="663"/>
            <ac:spMk id="188" creationId="{A3413A44-C106-4F35-A9A7-D6DA7D5D5297}"/>
          </ac:spMkLst>
        </pc:spChg>
        <pc:spChg chg="mod">
          <ac:chgData name="reza kabir" userId="af3c95a13102d509" providerId="LiveId" clId="{88200EE4-F4B4-49E8-8126-B01E5FCCBE2D}" dt="2020-05-17T10:23:59.149" v="1381" actId="164"/>
          <ac:spMkLst>
            <pc:docMk/>
            <pc:sldMk cId="1820674225" sldId="663"/>
            <ac:spMk id="189" creationId="{59397923-BC6C-49E7-A8A7-FBB0B15B4495}"/>
          </ac:spMkLst>
        </pc:spChg>
        <pc:spChg chg="mod">
          <ac:chgData name="reza kabir" userId="af3c95a13102d509" providerId="LiveId" clId="{88200EE4-F4B4-49E8-8126-B01E5FCCBE2D}" dt="2020-05-17T10:23:59.149" v="1381" actId="164"/>
          <ac:spMkLst>
            <pc:docMk/>
            <pc:sldMk cId="1820674225" sldId="663"/>
            <ac:spMk id="190" creationId="{3C23437A-6EEA-4277-9718-4AA6A5EA2347}"/>
          </ac:spMkLst>
        </pc:spChg>
        <pc:spChg chg="mod">
          <ac:chgData name="reza kabir" userId="af3c95a13102d509" providerId="LiveId" clId="{88200EE4-F4B4-49E8-8126-B01E5FCCBE2D}" dt="2020-05-17T10:23:59.149" v="1381" actId="164"/>
          <ac:spMkLst>
            <pc:docMk/>
            <pc:sldMk cId="1820674225" sldId="663"/>
            <ac:spMk id="191" creationId="{D9445C7A-E900-4EF6-835B-E4303BB7A587}"/>
          </ac:spMkLst>
        </pc:spChg>
        <pc:spChg chg="mod">
          <ac:chgData name="reza kabir" userId="af3c95a13102d509" providerId="LiveId" clId="{88200EE4-F4B4-49E8-8126-B01E5FCCBE2D}" dt="2020-05-17T10:23:59.149" v="1381" actId="164"/>
          <ac:spMkLst>
            <pc:docMk/>
            <pc:sldMk cId="1820674225" sldId="663"/>
            <ac:spMk id="192" creationId="{97EE9C5C-0636-4B13-A3C7-DD862610AD9A}"/>
          </ac:spMkLst>
        </pc:spChg>
        <pc:spChg chg="mod">
          <ac:chgData name="reza kabir" userId="af3c95a13102d509" providerId="LiveId" clId="{88200EE4-F4B4-49E8-8126-B01E5FCCBE2D}" dt="2020-05-17T10:23:59.149" v="1381" actId="164"/>
          <ac:spMkLst>
            <pc:docMk/>
            <pc:sldMk cId="1820674225" sldId="663"/>
            <ac:spMk id="193" creationId="{E5954496-7C1C-4849-A66A-3886FA31FA96}"/>
          </ac:spMkLst>
        </pc:spChg>
        <pc:spChg chg="mod">
          <ac:chgData name="reza kabir" userId="af3c95a13102d509" providerId="LiveId" clId="{88200EE4-F4B4-49E8-8126-B01E5FCCBE2D}" dt="2020-05-17T10:23:59.149" v="1381" actId="164"/>
          <ac:spMkLst>
            <pc:docMk/>
            <pc:sldMk cId="1820674225" sldId="663"/>
            <ac:spMk id="194" creationId="{CBF9E367-2BE7-47D1-8495-C203441547A9}"/>
          </ac:spMkLst>
        </pc:spChg>
        <pc:spChg chg="mod">
          <ac:chgData name="reza kabir" userId="af3c95a13102d509" providerId="LiveId" clId="{88200EE4-F4B4-49E8-8126-B01E5FCCBE2D}" dt="2020-05-17T10:23:59.149" v="1381" actId="164"/>
          <ac:spMkLst>
            <pc:docMk/>
            <pc:sldMk cId="1820674225" sldId="663"/>
            <ac:spMk id="195" creationId="{D3BD68B3-3B2D-488D-8B5D-AF9DB6F48D5A}"/>
          </ac:spMkLst>
        </pc:spChg>
        <pc:spChg chg="mod">
          <ac:chgData name="reza kabir" userId="af3c95a13102d509" providerId="LiveId" clId="{88200EE4-F4B4-49E8-8126-B01E5FCCBE2D}" dt="2020-05-17T10:23:59.149" v="1381" actId="164"/>
          <ac:spMkLst>
            <pc:docMk/>
            <pc:sldMk cId="1820674225" sldId="663"/>
            <ac:spMk id="196" creationId="{8F0D4FAA-AB66-475E-8783-ED60F65E41B4}"/>
          </ac:spMkLst>
        </pc:spChg>
        <pc:spChg chg="mod">
          <ac:chgData name="reza kabir" userId="af3c95a13102d509" providerId="LiveId" clId="{88200EE4-F4B4-49E8-8126-B01E5FCCBE2D}" dt="2020-05-17T10:23:59.149" v="1381" actId="164"/>
          <ac:spMkLst>
            <pc:docMk/>
            <pc:sldMk cId="1820674225" sldId="663"/>
            <ac:spMk id="197" creationId="{7A16E806-5ABB-4699-B4CF-79A0D18E220E}"/>
          </ac:spMkLst>
        </pc:spChg>
        <pc:spChg chg="mod">
          <ac:chgData name="reza kabir" userId="af3c95a13102d509" providerId="LiveId" clId="{88200EE4-F4B4-49E8-8126-B01E5FCCBE2D}" dt="2020-05-17T10:23:59.149" v="1381" actId="164"/>
          <ac:spMkLst>
            <pc:docMk/>
            <pc:sldMk cId="1820674225" sldId="663"/>
            <ac:spMk id="198" creationId="{9A9CA7A4-C478-44AC-8D63-7481219EEF2B}"/>
          </ac:spMkLst>
        </pc:spChg>
        <pc:spChg chg="mod">
          <ac:chgData name="reza kabir" userId="af3c95a13102d509" providerId="LiveId" clId="{88200EE4-F4B4-49E8-8126-B01E5FCCBE2D}" dt="2020-05-17T10:23:59.149" v="1381" actId="164"/>
          <ac:spMkLst>
            <pc:docMk/>
            <pc:sldMk cId="1820674225" sldId="663"/>
            <ac:spMk id="199" creationId="{63A86263-A23E-4D72-A8E2-FC6DEE55F7CA}"/>
          </ac:spMkLst>
        </pc:spChg>
        <pc:spChg chg="mod">
          <ac:chgData name="reza kabir" userId="af3c95a13102d509" providerId="LiveId" clId="{88200EE4-F4B4-49E8-8126-B01E5FCCBE2D}" dt="2020-05-17T10:23:59.149" v="1381" actId="164"/>
          <ac:spMkLst>
            <pc:docMk/>
            <pc:sldMk cId="1820674225" sldId="663"/>
            <ac:spMk id="200" creationId="{812B109A-9718-4CC5-AA6D-3BBEC733BA6E}"/>
          </ac:spMkLst>
        </pc:spChg>
        <pc:spChg chg="mod">
          <ac:chgData name="reza kabir" userId="af3c95a13102d509" providerId="LiveId" clId="{88200EE4-F4B4-49E8-8126-B01E5FCCBE2D}" dt="2020-05-17T10:23:59.149" v="1381" actId="164"/>
          <ac:spMkLst>
            <pc:docMk/>
            <pc:sldMk cId="1820674225" sldId="663"/>
            <ac:spMk id="201" creationId="{01DECE9D-0147-4075-B2E3-CD6C8C6B8B1B}"/>
          </ac:spMkLst>
        </pc:spChg>
        <pc:spChg chg="mod">
          <ac:chgData name="reza kabir" userId="af3c95a13102d509" providerId="LiveId" clId="{88200EE4-F4B4-49E8-8126-B01E5FCCBE2D}" dt="2020-05-17T10:23:59.149" v="1381" actId="164"/>
          <ac:spMkLst>
            <pc:docMk/>
            <pc:sldMk cId="1820674225" sldId="663"/>
            <ac:spMk id="202" creationId="{C216FC6B-FF34-47C4-AE41-9D9E32C94234}"/>
          </ac:spMkLst>
        </pc:spChg>
        <pc:spChg chg="mod">
          <ac:chgData name="reza kabir" userId="af3c95a13102d509" providerId="LiveId" clId="{88200EE4-F4B4-49E8-8126-B01E5FCCBE2D}" dt="2020-05-17T10:23:59.149" v="1381" actId="164"/>
          <ac:spMkLst>
            <pc:docMk/>
            <pc:sldMk cId="1820674225" sldId="663"/>
            <ac:spMk id="203" creationId="{F3D8847C-6AEA-417A-B549-B8279A30A7FB}"/>
          </ac:spMkLst>
        </pc:spChg>
        <pc:spChg chg="mod">
          <ac:chgData name="reza kabir" userId="af3c95a13102d509" providerId="LiveId" clId="{88200EE4-F4B4-49E8-8126-B01E5FCCBE2D}" dt="2020-05-17T10:23:59.149" v="1381" actId="164"/>
          <ac:spMkLst>
            <pc:docMk/>
            <pc:sldMk cId="1820674225" sldId="663"/>
            <ac:spMk id="204" creationId="{D9AC1DB7-DA21-47BC-AF51-08295A598706}"/>
          </ac:spMkLst>
        </pc:spChg>
        <pc:spChg chg="mod">
          <ac:chgData name="reza kabir" userId="af3c95a13102d509" providerId="LiveId" clId="{88200EE4-F4B4-49E8-8126-B01E5FCCBE2D}" dt="2020-05-17T10:23:59.149" v="1381" actId="164"/>
          <ac:spMkLst>
            <pc:docMk/>
            <pc:sldMk cId="1820674225" sldId="663"/>
            <ac:spMk id="205" creationId="{D2EEF468-BBE4-4983-BAE0-C69FED9278D7}"/>
          </ac:spMkLst>
        </pc:spChg>
        <pc:spChg chg="mod">
          <ac:chgData name="reza kabir" userId="af3c95a13102d509" providerId="LiveId" clId="{88200EE4-F4B4-49E8-8126-B01E5FCCBE2D}" dt="2020-05-17T10:23:59.149" v="1381" actId="164"/>
          <ac:spMkLst>
            <pc:docMk/>
            <pc:sldMk cId="1820674225" sldId="663"/>
            <ac:spMk id="206" creationId="{1EC1BC55-3F22-4EB4-8745-4CFB910F5669}"/>
          </ac:spMkLst>
        </pc:spChg>
        <pc:spChg chg="mod">
          <ac:chgData name="reza kabir" userId="af3c95a13102d509" providerId="LiveId" clId="{88200EE4-F4B4-49E8-8126-B01E5FCCBE2D}" dt="2020-05-17T10:23:59.149" v="1381" actId="164"/>
          <ac:spMkLst>
            <pc:docMk/>
            <pc:sldMk cId="1820674225" sldId="663"/>
            <ac:spMk id="207" creationId="{E839FD6F-5B90-4701-B05A-D982991F20F3}"/>
          </ac:spMkLst>
        </pc:spChg>
        <pc:spChg chg="mod">
          <ac:chgData name="reza kabir" userId="af3c95a13102d509" providerId="LiveId" clId="{88200EE4-F4B4-49E8-8126-B01E5FCCBE2D}" dt="2020-05-17T10:23:59.149" v="1381" actId="164"/>
          <ac:spMkLst>
            <pc:docMk/>
            <pc:sldMk cId="1820674225" sldId="663"/>
            <ac:spMk id="208" creationId="{6FA57438-0149-47A1-8AEF-F9708C53C975}"/>
          </ac:spMkLst>
        </pc:spChg>
        <pc:spChg chg="mod">
          <ac:chgData name="reza kabir" userId="af3c95a13102d509" providerId="LiveId" clId="{88200EE4-F4B4-49E8-8126-B01E5FCCBE2D}" dt="2020-05-17T10:23:59.149" v="1381" actId="164"/>
          <ac:spMkLst>
            <pc:docMk/>
            <pc:sldMk cId="1820674225" sldId="663"/>
            <ac:spMk id="209" creationId="{EAE27CDC-F1C1-41D4-84D6-163551DDF33D}"/>
          </ac:spMkLst>
        </pc:spChg>
        <pc:spChg chg="mod">
          <ac:chgData name="reza kabir" userId="af3c95a13102d509" providerId="LiveId" clId="{88200EE4-F4B4-49E8-8126-B01E5FCCBE2D}" dt="2020-05-17T10:23:59.149" v="1381" actId="164"/>
          <ac:spMkLst>
            <pc:docMk/>
            <pc:sldMk cId="1820674225" sldId="663"/>
            <ac:spMk id="210" creationId="{E539D010-15EC-4D5F-8AFE-5D633472BC73}"/>
          </ac:spMkLst>
        </pc:spChg>
        <pc:spChg chg="mod">
          <ac:chgData name="reza kabir" userId="af3c95a13102d509" providerId="LiveId" clId="{88200EE4-F4B4-49E8-8126-B01E5FCCBE2D}" dt="2020-05-17T10:23:59.149" v="1381" actId="164"/>
          <ac:spMkLst>
            <pc:docMk/>
            <pc:sldMk cId="1820674225" sldId="663"/>
            <ac:spMk id="211" creationId="{4F37EC43-1273-4FC4-92FC-96E339B1B185}"/>
          </ac:spMkLst>
        </pc:spChg>
        <pc:spChg chg="mod">
          <ac:chgData name="reza kabir" userId="af3c95a13102d509" providerId="LiveId" clId="{88200EE4-F4B4-49E8-8126-B01E5FCCBE2D}" dt="2020-05-17T10:23:59.149" v="1381" actId="164"/>
          <ac:spMkLst>
            <pc:docMk/>
            <pc:sldMk cId="1820674225" sldId="663"/>
            <ac:spMk id="212" creationId="{09D6E6D2-259D-4788-878E-1E9F4992886E}"/>
          </ac:spMkLst>
        </pc:spChg>
        <pc:spChg chg="mod">
          <ac:chgData name="reza kabir" userId="af3c95a13102d509" providerId="LiveId" clId="{88200EE4-F4B4-49E8-8126-B01E5FCCBE2D}" dt="2020-05-17T10:23:59.149" v="1381" actId="164"/>
          <ac:spMkLst>
            <pc:docMk/>
            <pc:sldMk cId="1820674225" sldId="663"/>
            <ac:spMk id="213" creationId="{EB3DD85E-9FA9-46E5-986F-C201D6FD9215}"/>
          </ac:spMkLst>
        </pc:spChg>
        <pc:spChg chg="mod">
          <ac:chgData name="reza kabir" userId="af3c95a13102d509" providerId="LiveId" clId="{88200EE4-F4B4-49E8-8126-B01E5FCCBE2D}" dt="2020-05-17T10:23:59.149" v="1381" actId="164"/>
          <ac:spMkLst>
            <pc:docMk/>
            <pc:sldMk cId="1820674225" sldId="663"/>
            <ac:spMk id="214" creationId="{DFF0201C-308F-47AF-9BED-A125E836488D}"/>
          </ac:spMkLst>
        </pc:spChg>
        <pc:spChg chg="mod">
          <ac:chgData name="reza kabir" userId="af3c95a13102d509" providerId="LiveId" clId="{88200EE4-F4B4-49E8-8126-B01E5FCCBE2D}" dt="2020-05-17T10:23:59.149" v="1381" actId="164"/>
          <ac:spMkLst>
            <pc:docMk/>
            <pc:sldMk cId="1820674225" sldId="663"/>
            <ac:spMk id="215" creationId="{FF7E9390-FEA6-455A-B03A-C2BCC8594BF3}"/>
          </ac:spMkLst>
        </pc:spChg>
        <pc:spChg chg="mod">
          <ac:chgData name="reza kabir" userId="af3c95a13102d509" providerId="LiveId" clId="{88200EE4-F4B4-49E8-8126-B01E5FCCBE2D}" dt="2020-05-17T10:23:59.149" v="1381" actId="164"/>
          <ac:spMkLst>
            <pc:docMk/>
            <pc:sldMk cId="1820674225" sldId="663"/>
            <ac:spMk id="216" creationId="{2E1061C1-3EF2-4307-9495-4A74B12BCD3C}"/>
          </ac:spMkLst>
        </pc:spChg>
        <pc:spChg chg="mod">
          <ac:chgData name="reza kabir" userId="af3c95a13102d509" providerId="LiveId" clId="{88200EE4-F4B4-49E8-8126-B01E5FCCBE2D}" dt="2020-05-17T10:23:59.149" v="1381" actId="164"/>
          <ac:spMkLst>
            <pc:docMk/>
            <pc:sldMk cId="1820674225" sldId="663"/>
            <ac:spMk id="217" creationId="{5058AD45-D071-48B0-8335-3220042DA1AB}"/>
          </ac:spMkLst>
        </pc:spChg>
        <pc:spChg chg="mod">
          <ac:chgData name="reza kabir" userId="af3c95a13102d509" providerId="LiveId" clId="{88200EE4-F4B4-49E8-8126-B01E5FCCBE2D}" dt="2020-05-17T10:23:59.149" v="1381" actId="164"/>
          <ac:spMkLst>
            <pc:docMk/>
            <pc:sldMk cId="1820674225" sldId="663"/>
            <ac:spMk id="218" creationId="{91E966BF-3A43-45F9-BAE8-E5121EE5342B}"/>
          </ac:spMkLst>
        </pc:spChg>
        <pc:spChg chg="mod">
          <ac:chgData name="reza kabir" userId="af3c95a13102d509" providerId="LiveId" clId="{88200EE4-F4B4-49E8-8126-B01E5FCCBE2D}" dt="2020-05-17T10:23:59.149" v="1381" actId="164"/>
          <ac:spMkLst>
            <pc:docMk/>
            <pc:sldMk cId="1820674225" sldId="663"/>
            <ac:spMk id="219" creationId="{C25BE547-0C16-422A-BC4C-6A4FFE6D3991}"/>
          </ac:spMkLst>
        </pc:spChg>
        <pc:spChg chg="mod">
          <ac:chgData name="reza kabir" userId="af3c95a13102d509" providerId="LiveId" clId="{88200EE4-F4B4-49E8-8126-B01E5FCCBE2D}" dt="2020-05-17T10:23:59.149" v="1381" actId="164"/>
          <ac:spMkLst>
            <pc:docMk/>
            <pc:sldMk cId="1820674225" sldId="663"/>
            <ac:spMk id="220" creationId="{F6DAA166-A13A-4279-94FE-D19D98777BE8}"/>
          </ac:spMkLst>
        </pc:spChg>
        <pc:spChg chg="mod">
          <ac:chgData name="reza kabir" userId="af3c95a13102d509" providerId="LiveId" clId="{88200EE4-F4B4-49E8-8126-B01E5FCCBE2D}" dt="2020-05-17T10:23:59.149" v="1381" actId="164"/>
          <ac:spMkLst>
            <pc:docMk/>
            <pc:sldMk cId="1820674225" sldId="663"/>
            <ac:spMk id="221" creationId="{72F18C1D-0526-4CD8-92A2-04924006BEFC}"/>
          </ac:spMkLst>
        </pc:spChg>
        <pc:spChg chg="mod">
          <ac:chgData name="reza kabir" userId="af3c95a13102d509" providerId="LiveId" clId="{88200EE4-F4B4-49E8-8126-B01E5FCCBE2D}" dt="2020-05-17T10:23:59.149" v="1381" actId="164"/>
          <ac:spMkLst>
            <pc:docMk/>
            <pc:sldMk cId="1820674225" sldId="663"/>
            <ac:spMk id="222" creationId="{72136FAE-2903-4356-9F15-4663D4C801FC}"/>
          </ac:spMkLst>
        </pc:spChg>
        <pc:spChg chg="mod">
          <ac:chgData name="reza kabir" userId="af3c95a13102d509" providerId="LiveId" clId="{88200EE4-F4B4-49E8-8126-B01E5FCCBE2D}" dt="2020-05-17T10:23:59.149" v="1381" actId="164"/>
          <ac:spMkLst>
            <pc:docMk/>
            <pc:sldMk cId="1820674225" sldId="663"/>
            <ac:spMk id="223" creationId="{5D63E19B-E2B7-4C1C-BD9E-F2440BAC8213}"/>
          </ac:spMkLst>
        </pc:spChg>
        <pc:spChg chg="mod">
          <ac:chgData name="reza kabir" userId="af3c95a13102d509" providerId="LiveId" clId="{88200EE4-F4B4-49E8-8126-B01E5FCCBE2D}" dt="2020-05-17T10:23:59.149" v="1381" actId="164"/>
          <ac:spMkLst>
            <pc:docMk/>
            <pc:sldMk cId="1820674225" sldId="663"/>
            <ac:spMk id="224" creationId="{93CBB509-2C69-48A9-8D51-483F505FE36B}"/>
          </ac:spMkLst>
        </pc:spChg>
        <pc:spChg chg="mod">
          <ac:chgData name="reza kabir" userId="af3c95a13102d509" providerId="LiveId" clId="{88200EE4-F4B4-49E8-8126-B01E5FCCBE2D}" dt="2020-05-17T10:23:59.149" v="1381" actId="164"/>
          <ac:spMkLst>
            <pc:docMk/>
            <pc:sldMk cId="1820674225" sldId="663"/>
            <ac:spMk id="225" creationId="{822D280A-1467-4F19-8C93-DC151E505BEA}"/>
          </ac:spMkLst>
        </pc:spChg>
        <pc:spChg chg="mod">
          <ac:chgData name="reza kabir" userId="af3c95a13102d509" providerId="LiveId" clId="{88200EE4-F4B4-49E8-8126-B01E5FCCBE2D}" dt="2020-05-17T10:23:59.149" v="1381" actId="164"/>
          <ac:spMkLst>
            <pc:docMk/>
            <pc:sldMk cId="1820674225" sldId="663"/>
            <ac:spMk id="226" creationId="{63F9EC71-F9E1-47F1-A722-EF6A77677D39}"/>
          </ac:spMkLst>
        </pc:spChg>
        <pc:spChg chg="mod">
          <ac:chgData name="reza kabir" userId="af3c95a13102d509" providerId="LiveId" clId="{88200EE4-F4B4-49E8-8126-B01E5FCCBE2D}" dt="2020-05-17T10:23:59.149" v="1381" actId="164"/>
          <ac:spMkLst>
            <pc:docMk/>
            <pc:sldMk cId="1820674225" sldId="663"/>
            <ac:spMk id="227" creationId="{7989EED3-015B-410A-B5AF-D7F301E04F5E}"/>
          </ac:spMkLst>
        </pc:spChg>
        <pc:spChg chg="mod">
          <ac:chgData name="reza kabir" userId="af3c95a13102d509" providerId="LiveId" clId="{88200EE4-F4B4-49E8-8126-B01E5FCCBE2D}" dt="2020-05-17T10:23:59.149" v="1381" actId="164"/>
          <ac:spMkLst>
            <pc:docMk/>
            <pc:sldMk cId="1820674225" sldId="663"/>
            <ac:spMk id="228" creationId="{D17C09E8-A21A-484D-B44E-C96006113F19}"/>
          </ac:spMkLst>
        </pc:spChg>
        <pc:spChg chg="mod">
          <ac:chgData name="reza kabir" userId="af3c95a13102d509" providerId="LiveId" clId="{88200EE4-F4B4-49E8-8126-B01E5FCCBE2D}" dt="2020-05-17T10:23:59.149" v="1381" actId="164"/>
          <ac:spMkLst>
            <pc:docMk/>
            <pc:sldMk cId="1820674225" sldId="663"/>
            <ac:spMk id="229" creationId="{0F2562D7-84EE-401E-ACA5-C15DE52222ED}"/>
          </ac:spMkLst>
        </pc:spChg>
        <pc:spChg chg="mod">
          <ac:chgData name="reza kabir" userId="af3c95a13102d509" providerId="LiveId" clId="{88200EE4-F4B4-49E8-8126-B01E5FCCBE2D}" dt="2020-05-17T10:23:59.149" v="1381" actId="164"/>
          <ac:spMkLst>
            <pc:docMk/>
            <pc:sldMk cId="1820674225" sldId="663"/>
            <ac:spMk id="230" creationId="{19597961-5C5A-4C6D-8DBE-B78549EA3A4C}"/>
          </ac:spMkLst>
        </pc:spChg>
        <pc:spChg chg="mod">
          <ac:chgData name="reza kabir" userId="af3c95a13102d509" providerId="LiveId" clId="{88200EE4-F4B4-49E8-8126-B01E5FCCBE2D}" dt="2020-05-17T10:23:59.149" v="1381" actId="164"/>
          <ac:spMkLst>
            <pc:docMk/>
            <pc:sldMk cId="1820674225" sldId="663"/>
            <ac:spMk id="231" creationId="{375F2A93-A2AE-4E9B-8013-18AB6923D395}"/>
          </ac:spMkLst>
        </pc:spChg>
        <pc:spChg chg="mod">
          <ac:chgData name="reza kabir" userId="af3c95a13102d509" providerId="LiveId" clId="{88200EE4-F4B4-49E8-8126-B01E5FCCBE2D}" dt="2020-05-17T10:23:59.149" v="1381" actId="164"/>
          <ac:spMkLst>
            <pc:docMk/>
            <pc:sldMk cId="1820674225" sldId="663"/>
            <ac:spMk id="232" creationId="{ABB1A1F1-23E6-4AFB-83C1-2EB3F3E2C89D}"/>
          </ac:spMkLst>
        </pc:spChg>
        <pc:spChg chg="mod">
          <ac:chgData name="reza kabir" userId="af3c95a13102d509" providerId="LiveId" clId="{88200EE4-F4B4-49E8-8126-B01E5FCCBE2D}" dt="2020-05-17T10:23:59.149" v="1381" actId="164"/>
          <ac:spMkLst>
            <pc:docMk/>
            <pc:sldMk cId="1820674225" sldId="663"/>
            <ac:spMk id="233" creationId="{B837C715-E62C-4B4D-9E06-C9CAAB780554}"/>
          </ac:spMkLst>
        </pc:spChg>
        <pc:spChg chg="mod">
          <ac:chgData name="reza kabir" userId="af3c95a13102d509" providerId="LiveId" clId="{88200EE4-F4B4-49E8-8126-B01E5FCCBE2D}" dt="2020-05-17T10:23:59.149" v="1381" actId="164"/>
          <ac:spMkLst>
            <pc:docMk/>
            <pc:sldMk cId="1820674225" sldId="663"/>
            <ac:spMk id="234" creationId="{21045160-A63A-48A8-A8A6-9D3A53EDA4D9}"/>
          </ac:spMkLst>
        </pc:spChg>
        <pc:spChg chg="mod">
          <ac:chgData name="reza kabir" userId="af3c95a13102d509" providerId="LiveId" clId="{88200EE4-F4B4-49E8-8126-B01E5FCCBE2D}" dt="2020-05-17T10:23:59.149" v="1381" actId="164"/>
          <ac:spMkLst>
            <pc:docMk/>
            <pc:sldMk cId="1820674225" sldId="663"/>
            <ac:spMk id="235" creationId="{A3C74F06-CF19-4C21-B7C6-11B53490371B}"/>
          </ac:spMkLst>
        </pc:spChg>
        <pc:spChg chg="mod">
          <ac:chgData name="reza kabir" userId="af3c95a13102d509" providerId="LiveId" clId="{88200EE4-F4B4-49E8-8126-B01E5FCCBE2D}" dt="2020-05-17T10:23:59.149" v="1381" actId="164"/>
          <ac:spMkLst>
            <pc:docMk/>
            <pc:sldMk cId="1820674225" sldId="663"/>
            <ac:spMk id="236" creationId="{752ADCDA-2293-4190-909E-79C3FD881E04}"/>
          </ac:spMkLst>
        </pc:spChg>
        <pc:spChg chg="mod">
          <ac:chgData name="reza kabir" userId="af3c95a13102d509" providerId="LiveId" clId="{88200EE4-F4B4-49E8-8126-B01E5FCCBE2D}" dt="2020-05-17T10:23:59.149" v="1381" actId="164"/>
          <ac:spMkLst>
            <pc:docMk/>
            <pc:sldMk cId="1820674225" sldId="663"/>
            <ac:spMk id="237" creationId="{A1AEB2D7-8B32-4167-9613-9171B7C1AF51}"/>
          </ac:spMkLst>
        </pc:spChg>
        <pc:spChg chg="mod">
          <ac:chgData name="reza kabir" userId="af3c95a13102d509" providerId="LiveId" clId="{88200EE4-F4B4-49E8-8126-B01E5FCCBE2D}" dt="2020-05-17T10:23:59.149" v="1381" actId="164"/>
          <ac:spMkLst>
            <pc:docMk/>
            <pc:sldMk cId="1820674225" sldId="663"/>
            <ac:spMk id="238" creationId="{71A72038-4516-441A-8BCB-B20436958693}"/>
          </ac:spMkLst>
        </pc:spChg>
        <pc:spChg chg="mod">
          <ac:chgData name="reza kabir" userId="af3c95a13102d509" providerId="LiveId" clId="{88200EE4-F4B4-49E8-8126-B01E5FCCBE2D}" dt="2020-05-17T10:23:59.149" v="1381" actId="164"/>
          <ac:spMkLst>
            <pc:docMk/>
            <pc:sldMk cId="1820674225" sldId="663"/>
            <ac:spMk id="239" creationId="{BB671966-2201-498C-B92B-007CE59AE78C}"/>
          </ac:spMkLst>
        </pc:spChg>
        <pc:spChg chg="mod">
          <ac:chgData name="reza kabir" userId="af3c95a13102d509" providerId="LiveId" clId="{88200EE4-F4B4-49E8-8126-B01E5FCCBE2D}" dt="2020-05-17T10:23:59.149" v="1381" actId="164"/>
          <ac:spMkLst>
            <pc:docMk/>
            <pc:sldMk cId="1820674225" sldId="663"/>
            <ac:spMk id="240" creationId="{0B0D7E47-A09A-420D-80C9-52E276D8342D}"/>
          </ac:spMkLst>
        </pc:spChg>
        <pc:spChg chg="mod">
          <ac:chgData name="reza kabir" userId="af3c95a13102d509" providerId="LiveId" clId="{88200EE4-F4B4-49E8-8126-B01E5FCCBE2D}" dt="2020-05-17T10:23:59.149" v="1381" actId="164"/>
          <ac:spMkLst>
            <pc:docMk/>
            <pc:sldMk cId="1820674225" sldId="663"/>
            <ac:spMk id="241" creationId="{448392A3-CB65-4077-8414-864E8777493A}"/>
          </ac:spMkLst>
        </pc:spChg>
        <pc:spChg chg="mod">
          <ac:chgData name="reza kabir" userId="af3c95a13102d509" providerId="LiveId" clId="{88200EE4-F4B4-49E8-8126-B01E5FCCBE2D}" dt="2020-05-17T10:23:59.149" v="1381" actId="164"/>
          <ac:spMkLst>
            <pc:docMk/>
            <pc:sldMk cId="1820674225" sldId="663"/>
            <ac:spMk id="242" creationId="{75B7799E-806A-4A1B-887E-3F7E13CE2333}"/>
          </ac:spMkLst>
        </pc:spChg>
        <pc:spChg chg="mod">
          <ac:chgData name="reza kabir" userId="af3c95a13102d509" providerId="LiveId" clId="{88200EE4-F4B4-49E8-8126-B01E5FCCBE2D}" dt="2020-05-17T10:23:59.149" v="1381" actId="164"/>
          <ac:spMkLst>
            <pc:docMk/>
            <pc:sldMk cId="1820674225" sldId="663"/>
            <ac:spMk id="243" creationId="{4C2DCE70-9EF1-469D-A253-9E38628A8860}"/>
          </ac:spMkLst>
        </pc:spChg>
        <pc:spChg chg="mod">
          <ac:chgData name="reza kabir" userId="af3c95a13102d509" providerId="LiveId" clId="{88200EE4-F4B4-49E8-8126-B01E5FCCBE2D}" dt="2020-05-17T10:23:59.149" v="1381" actId="164"/>
          <ac:spMkLst>
            <pc:docMk/>
            <pc:sldMk cId="1820674225" sldId="663"/>
            <ac:spMk id="244" creationId="{1CF7636B-08FD-4318-8686-CD0943BE4942}"/>
          </ac:spMkLst>
        </pc:spChg>
        <pc:spChg chg="mod">
          <ac:chgData name="reza kabir" userId="af3c95a13102d509" providerId="LiveId" clId="{88200EE4-F4B4-49E8-8126-B01E5FCCBE2D}" dt="2020-05-17T10:23:59.149" v="1381" actId="164"/>
          <ac:spMkLst>
            <pc:docMk/>
            <pc:sldMk cId="1820674225" sldId="663"/>
            <ac:spMk id="245" creationId="{44067945-5689-4B54-B534-2D01840055F3}"/>
          </ac:spMkLst>
        </pc:spChg>
        <pc:spChg chg="mod">
          <ac:chgData name="reza kabir" userId="af3c95a13102d509" providerId="LiveId" clId="{88200EE4-F4B4-49E8-8126-B01E5FCCBE2D}" dt="2020-05-17T10:23:59.149" v="1381" actId="164"/>
          <ac:spMkLst>
            <pc:docMk/>
            <pc:sldMk cId="1820674225" sldId="663"/>
            <ac:spMk id="246" creationId="{263F1FB0-D8AE-4B93-A911-E00AACF2FA59}"/>
          </ac:spMkLst>
        </pc:spChg>
        <pc:spChg chg="mod">
          <ac:chgData name="reza kabir" userId="af3c95a13102d509" providerId="LiveId" clId="{88200EE4-F4B4-49E8-8126-B01E5FCCBE2D}" dt="2020-05-17T10:23:59.149" v="1381" actId="164"/>
          <ac:spMkLst>
            <pc:docMk/>
            <pc:sldMk cId="1820674225" sldId="663"/>
            <ac:spMk id="247" creationId="{056AF174-2356-4FFD-A09A-C7B47E5D8F02}"/>
          </ac:spMkLst>
        </pc:spChg>
        <pc:spChg chg="mod">
          <ac:chgData name="reza kabir" userId="af3c95a13102d509" providerId="LiveId" clId="{88200EE4-F4B4-49E8-8126-B01E5FCCBE2D}" dt="2020-05-17T10:23:59.149" v="1381" actId="164"/>
          <ac:spMkLst>
            <pc:docMk/>
            <pc:sldMk cId="1820674225" sldId="663"/>
            <ac:spMk id="248" creationId="{BFB417E9-CC89-49FA-BC5C-03C2F3D3CE16}"/>
          </ac:spMkLst>
        </pc:spChg>
        <pc:spChg chg="mod">
          <ac:chgData name="reza kabir" userId="af3c95a13102d509" providerId="LiveId" clId="{88200EE4-F4B4-49E8-8126-B01E5FCCBE2D}" dt="2020-05-17T10:23:59.149" v="1381" actId="164"/>
          <ac:spMkLst>
            <pc:docMk/>
            <pc:sldMk cId="1820674225" sldId="663"/>
            <ac:spMk id="249" creationId="{5AA0FFA6-5DB8-4CCE-885C-E4579604999F}"/>
          </ac:spMkLst>
        </pc:spChg>
        <pc:spChg chg="mod">
          <ac:chgData name="reza kabir" userId="af3c95a13102d509" providerId="LiveId" clId="{88200EE4-F4B4-49E8-8126-B01E5FCCBE2D}" dt="2020-05-17T10:23:59.149" v="1381" actId="164"/>
          <ac:spMkLst>
            <pc:docMk/>
            <pc:sldMk cId="1820674225" sldId="663"/>
            <ac:spMk id="250" creationId="{1FBBA4E3-5388-4D18-BEBB-D48BD06BCEB2}"/>
          </ac:spMkLst>
        </pc:spChg>
        <pc:spChg chg="mod">
          <ac:chgData name="reza kabir" userId="af3c95a13102d509" providerId="LiveId" clId="{88200EE4-F4B4-49E8-8126-B01E5FCCBE2D}" dt="2020-05-17T10:23:59.149" v="1381" actId="164"/>
          <ac:spMkLst>
            <pc:docMk/>
            <pc:sldMk cId="1820674225" sldId="663"/>
            <ac:spMk id="251" creationId="{D10EDDB9-3005-4219-94F1-809C084DBD23}"/>
          </ac:spMkLst>
        </pc:spChg>
        <pc:spChg chg="mod">
          <ac:chgData name="reza kabir" userId="af3c95a13102d509" providerId="LiveId" clId="{88200EE4-F4B4-49E8-8126-B01E5FCCBE2D}" dt="2020-05-17T10:23:59.149" v="1381" actId="164"/>
          <ac:spMkLst>
            <pc:docMk/>
            <pc:sldMk cId="1820674225" sldId="663"/>
            <ac:spMk id="252" creationId="{40A05798-077C-4DF1-A755-915575F76A73}"/>
          </ac:spMkLst>
        </pc:spChg>
        <pc:spChg chg="mod">
          <ac:chgData name="reza kabir" userId="af3c95a13102d509" providerId="LiveId" clId="{88200EE4-F4B4-49E8-8126-B01E5FCCBE2D}" dt="2020-05-17T10:23:59.149" v="1381" actId="164"/>
          <ac:spMkLst>
            <pc:docMk/>
            <pc:sldMk cId="1820674225" sldId="663"/>
            <ac:spMk id="253" creationId="{8A877E0E-44C2-4B39-8E50-5618387C4A1B}"/>
          </ac:spMkLst>
        </pc:spChg>
        <pc:spChg chg="mod">
          <ac:chgData name="reza kabir" userId="af3c95a13102d509" providerId="LiveId" clId="{88200EE4-F4B4-49E8-8126-B01E5FCCBE2D}" dt="2020-05-17T10:23:59.149" v="1381" actId="164"/>
          <ac:spMkLst>
            <pc:docMk/>
            <pc:sldMk cId="1820674225" sldId="663"/>
            <ac:spMk id="254" creationId="{794BBC3F-2AF8-408F-AD0C-592D537172A7}"/>
          </ac:spMkLst>
        </pc:spChg>
        <pc:spChg chg="mod">
          <ac:chgData name="reza kabir" userId="af3c95a13102d509" providerId="LiveId" clId="{88200EE4-F4B4-49E8-8126-B01E5FCCBE2D}" dt="2020-05-17T10:23:59.149" v="1381" actId="164"/>
          <ac:spMkLst>
            <pc:docMk/>
            <pc:sldMk cId="1820674225" sldId="663"/>
            <ac:spMk id="255" creationId="{88EFE497-B96A-442C-82C7-AA94B0DD60F3}"/>
          </ac:spMkLst>
        </pc:spChg>
        <pc:spChg chg="mod">
          <ac:chgData name="reza kabir" userId="af3c95a13102d509" providerId="LiveId" clId="{88200EE4-F4B4-49E8-8126-B01E5FCCBE2D}" dt="2020-05-17T10:23:59.149" v="1381" actId="164"/>
          <ac:spMkLst>
            <pc:docMk/>
            <pc:sldMk cId="1820674225" sldId="663"/>
            <ac:spMk id="256" creationId="{666B7787-F34A-4E60-895A-00B8D569A48D}"/>
          </ac:spMkLst>
        </pc:spChg>
        <pc:spChg chg="mod">
          <ac:chgData name="reza kabir" userId="af3c95a13102d509" providerId="LiveId" clId="{88200EE4-F4B4-49E8-8126-B01E5FCCBE2D}" dt="2020-05-17T10:23:59.149" v="1381" actId="164"/>
          <ac:spMkLst>
            <pc:docMk/>
            <pc:sldMk cId="1820674225" sldId="663"/>
            <ac:spMk id="257" creationId="{A7C9C650-953D-4836-8468-2CF962D4BC26}"/>
          </ac:spMkLst>
        </pc:spChg>
        <pc:spChg chg="mod">
          <ac:chgData name="reza kabir" userId="af3c95a13102d509" providerId="LiveId" clId="{88200EE4-F4B4-49E8-8126-B01E5FCCBE2D}" dt="2020-05-17T10:23:59.149" v="1381" actId="164"/>
          <ac:spMkLst>
            <pc:docMk/>
            <pc:sldMk cId="1820674225" sldId="663"/>
            <ac:spMk id="258" creationId="{447099E9-20AD-4252-B5A7-4E7AFB042AEB}"/>
          </ac:spMkLst>
        </pc:spChg>
        <pc:spChg chg="mod">
          <ac:chgData name="reza kabir" userId="af3c95a13102d509" providerId="LiveId" clId="{88200EE4-F4B4-49E8-8126-B01E5FCCBE2D}" dt="2020-05-17T10:23:59.149" v="1381" actId="164"/>
          <ac:spMkLst>
            <pc:docMk/>
            <pc:sldMk cId="1820674225" sldId="663"/>
            <ac:spMk id="259" creationId="{9C940F79-E2E6-4D84-8071-DCF6C665EFCC}"/>
          </ac:spMkLst>
        </pc:spChg>
        <pc:spChg chg="mod">
          <ac:chgData name="reza kabir" userId="af3c95a13102d509" providerId="LiveId" clId="{88200EE4-F4B4-49E8-8126-B01E5FCCBE2D}" dt="2020-05-17T10:23:59.149" v="1381" actId="164"/>
          <ac:spMkLst>
            <pc:docMk/>
            <pc:sldMk cId="1820674225" sldId="663"/>
            <ac:spMk id="260" creationId="{4174CB47-F933-4716-A92D-C82220D5D32B}"/>
          </ac:spMkLst>
        </pc:spChg>
        <pc:spChg chg="mod">
          <ac:chgData name="reza kabir" userId="af3c95a13102d509" providerId="LiveId" clId="{88200EE4-F4B4-49E8-8126-B01E5FCCBE2D}" dt="2020-05-17T10:23:59.149" v="1381" actId="164"/>
          <ac:spMkLst>
            <pc:docMk/>
            <pc:sldMk cId="1820674225" sldId="663"/>
            <ac:spMk id="261" creationId="{A6F65342-3B52-449E-A9E8-33FDE150DEAD}"/>
          </ac:spMkLst>
        </pc:spChg>
        <pc:spChg chg="mod">
          <ac:chgData name="reza kabir" userId="af3c95a13102d509" providerId="LiveId" clId="{88200EE4-F4B4-49E8-8126-B01E5FCCBE2D}" dt="2020-05-17T10:23:59.149" v="1381" actId="164"/>
          <ac:spMkLst>
            <pc:docMk/>
            <pc:sldMk cId="1820674225" sldId="663"/>
            <ac:spMk id="262" creationId="{7595D737-37EC-4922-987E-ACD9CEFACB0E}"/>
          </ac:spMkLst>
        </pc:spChg>
        <pc:spChg chg="mod">
          <ac:chgData name="reza kabir" userId="af3c95a13102d509" providerId="LiveId" clId="{88200EE4-F4B4-49E8-8126-B01E5FCCBE2D}" dt="2020-05-17T10:23:59.149" v="1381" actId="164"/>
          <ac:spMkLst>
            <pc:docMk/>
            <pc:sldMk cId="1820674225" sldId="663"/>
            <ac:spMk id="263" creationId="{17EE6E80-D9FB-4618-B8A2-FE025DAFA67C}"/>
          </ac:spMkLst>
        </pc:spChg>
        <pc:spChg chg="mod">
          <ac:chgData name="reza kabir" userId="af3c95a13102d509" providerId="LiveId" clId="{88200EE4-F4B4-49E8-8126-B01E5FCCBE2D}" dt="2020-05-17T10:23:59.149" v="1381" actId="164"/>
          <ac:spMkLst>
            <pc:docMk/>
            <pc:sldMk cId="1820674225" sldId="663"/>
            <ac:spMk id="264" creationId="{F8A802D1-83E1-4099-8D36-102A6DCEAEFD}"/>
          </ac:spMkLst>
        </pc:spChg>
        <pc:spChg chg="mod">
          <ac:chgData name="reza kabir" userId="af3c95a13102d509" providerId="LiveId" clId="{88200EE4-F4B4-49E8-8126-B01E5FCCBE2D}" dt="2020-05-17T10:23:59.149" v="1381" actId="164"/>
          <ac:spMkLst>
            <pc:docMk/>
            <pc:sldMk cId="1820674225" sldId="663"/>
            <ac:spMk id="265" creationId="{F6802AC8-830C-4B4C-BF31-046C850005BF}"/>
          </ac:spMkLst>
        </pc:spChg>
        <pc:spChg chg="mod">
          <ac:chgData name="reza kabir" userId="af3c95a13102d509" providerId="LiveId" clId="{88200EE4-F4B4-49E8-8126-B01E5FCCBE2D}" dt="2020-05-17T10:23:59.149" v="1381" actId="164"/>
          <ac:spMkLst>
            <pc:docMk/>
            <pc:sldMk cId="1820674225" sldId="663"/>
            <ac:spMk id="266" creationId="{61D41B6E-7DC1-4744-856E-9F589C3D7113}"/>
          </ac:spMkLst>
        </pc:spChg>
        <pc:spChg chg="mod">
          <ac:chgData name="reza kabir" userId="af3c95a13102d509" providerId="LiveId" clId="{88200EE4-F4B4-49E8-8126-B01E5FCCBE2D}" dt="2020-05-17T10:23:59.149" v="1381" actId="164"/>
          <ac:spMkLst>
            <pc:docMk/>
            <pc:sldMk cId="1820674225" sldId="663"/>
            <ac:spMk id="267" creationId="{A7FD3A3E-FDC7-4EEC-AFD8-CB4C208B174A}"/>
          </ac:spMkLst>
        </pc:spChg>
        <pc:spChg chg="mod">
          <ac:chgData name="reza kabir" userId="af3c95a13102d509" providerId="LiveId" clId="{88200EE4-F4B4-49E8-8126-B01E5FCCBE2D}" dt="2020-05-17T10:23:59.149" v="1381" actId="164"/>
          <ac:spMkLst>
            <pc:docMk/>
            <pc:sldMk cId="1820674225" sldId="663"/>
            <ac:spMk id="268" creationId="{859F0C9E-8FF3-4DAB-A5BB-7E359043C91A}"/>
          </ac:spMkLst>
        </pc:spChg>
        <pc:spChg chg="mod">
          <ac:chgData name="reza kabir" userId="af3c95a13102d509" providerId="LiveId" clId="{88200EE4-F4B4-49E8-8126-B01E5FCCBE2D}" dt="2020-05-17T10:23:59.149" v="1381" actId="164"/>
          <ac:spMkLst>
            <pc:docMk/>
            <pc:sldMk cId="1820674225" sldId="663"/>
            <ac:spMk id="269" creationId="{FBFE0507-7EC0-49F1-97DC-6E9417EC2A2E}"/>
          </ac:spMkLst>
        </pc:spChg>
        <pc:spChg chg="mod">
          <ac:chgData name="reza kabir" userId="af3c95a13102d509" providerId="LiveId" clId="{88200EE4-F4B4-49E8-8126-B01E5FCCBE2D}" dt="2020-05-17T10:23:59.149" v="1381" actId="164"/>
          <ac:spMkLst>
            <pc:docMk/>
            <pc:sldMk cId="1820674225" sldId="663"/>
            <ac:spMk id="270" creationId="{499029F2-D77A-47AD-B766-7EE9E2A3B6E3}"/>
          </ac:spMkLst>
        </pc:spChg>
        <pc:spChg chg="mod">
          <ac:chgData name="reza kabir" userId="af3c95a13102d509" providerId="LiveId" clId="{88200EE4-F4B4-49E8-8126-B01E5FCCBE2D}" dt="2020-05-17T10:23:59.149" v="1381" actId="164"/>
          <ac:spMkLst>
            <pc:docMk/>
            <pc:sldMk cId="1820674225" sldId="663"/>
            <ac:spMk id="271" creationId="{44579C22-15ED-47AD-931F-7282F6C8FA20}"/>
          </ac:spMkLst>
        </pc:spChg>
        <pc:spChg chg="mod">
          <ac:chgData name="reza kabir" userId="af3c95a13102d509" providerId="LiveId" clId="{88200EE4-F4B4-49E8-8126-B01E5FCCBE2D}" dt="2020-05-17T10:23:59.149" v="1381" actId="164"/>
          <ac:spMkLst>
            <pc:docMk/>
            <pc:sldMk cId="1820674225" sldId="663"/>
            <ac:spMk id="272" creationId="{76D789BF-157E-4A6F-9BD5-7A7660D93C05}"/>
          </ac:spMkLst>
        </pc:spChg>
        <pc:spChg chg="mod">
          <ac:chgData name="reza kabir" userId="af3c95a13102d509" providerId="LiveId" clId="{88200EE4-F4B4-49E8-8126-B01E5FCCBE2D}" dt="2020-05-17T10:23:59.149" v="1381" actId="164"/>
          <ac:spMkLst>
            <pc:docMk/>
            <pc:sldMk cId="1820674225" sldId="663"/>
            <ac:spMk id="273" creationId="{A39ABE74-3D07-4E81-B021-6914E2010BC7}"/>
          </ac:spMkLst>
        </pc:spChg>
        <pc:spChg chg="mod">
          <ac:chgData name="reza kabir" userId="af3c95a13102d509" providerId="LiveId" clId="{88200EE4-F4B4-49E8-8126-B01E5FCCBE2D}" dt="2020-05-17T10:23:59.149" v="1381" actId="164"/>
          <ac:spMkLst>
            <pc:docMk/>
            <pc:sldMk cId="1820674225" sldId="663"/>
            <ac:spMk id="274" creationId="{E023EF02-328F-416F-8562-E0CB0DF16754}"/>
          </ac:spMkLst>
        </pc:spChg>
        <pc:spChg chg="mod">
          <ac:chgData name="reza kabir" userId="af3c95a13102d509" providerId="LiveId" clId="{88200EE4-F4B4-49E8-8126-B01E5FCCBE2D}" dt="2020-05-17T10:23:59.149" v="1381" actId="164"/>
          <ac:spMkLst>
            <pc:docMk/>
            <pc:sldMk cId="1820674225" sldId="663"/>
            <ac:spMk id="275" creationId="{F1D0A27A-C98F-4F06-A0A7-260A30E9EE0B}"/>
          </ac:spMkLst>
        </pc:spChg>
        <pc:spChg chg="mod">
          <ac:chgData name="reza kabir" userId="af3c95a13102d509" providerId="LiveId" clId="{88200EE4-F4B4-49E8-8126-B01E5FCCBE2D}" dt="2020-05-17T10:23:59.149" v="1381" actId="164"/>
          <ac:spMkLst>
            <pc:docMk/>
            <pc:sldMk cId="1820674225" sldId="663"/>
            <ac:spMk id="276" creationId="{DD6773CE-0CEF-4475-92D8-21EF1AA6B5EB}"/>
          </ac:spMkLst>
        </pc:spChg>
        <pc:spChg chg="mod">
          <ac:chgData name="reza kabir" userId="af3c95a13102d509" providerId="LiveId" clId="{88200EE4-F4B4-49E8-8126-B01E5FCCBE2D}" dt="2020-05-17T10:23:59.149" v="1381" actId="164"/>
          <ac:spMkLst>
            <pc:docMk/>
            <pc:sldMk cId="1820674225" sldId="663"/>
            <ac:spMk id="277" creationId="{F42EA57B-D615-499A-BDAE-055A51EB880B}"/>
          </ac:spMkLst>
        </pc:spChg>
        <pc:spChg chg="mod">
          <ac:chgData name="reza kabir" userId="af3c95a13102d509" providerId="LiveId" clId="{88200EE4-F4B4-49E8-8126-B01E5FCCBE2D}" dt="2020-05-17T10:23:59.149" v="1381" actId="164"/>
          <ac:spMkLst>
            <pc:docMk/>
            <pc:sldMk cId="1820674225" sldId="663"/>
            <ac:spMk id="278" creationId="{A3D1CB6E-51D0-494A-BA1F-3108281DC3F8}"/>
          </ac:spMkLst>
        </pc:spChg>
        <pc:spChg chg="mod">
          <ac:chgData name="reza kabir" userId="af3c95a13102d509" providerId="LiveId" clId="{88200EE4-F4B4-49E8-8126-B01E5FCCBE2D}" dt="2020-05-17T10:23:59.149" v="1381" actId="164"/>
          <ac:spMkLst>
            <pc:docMk/>
            <pc:sldMk cId="1820674225" sldId="663"/>
            <ac:spMk id="279" creationId="{D67E564C-86CA-4D28-A83C-935874825833}"/>
          </ac:spMkLst>
        </pc:spChg>
        <pc:spChg chg="mod">
          <ac:chgData name="reza kabir" userId="af3c95a13102d509" providerId="LiveId" clId="{88200EE4-F4B4-49E8-8126-B01E5FCCBE2D}" dt="2020-05-17T10:23:59.149" v="1381" actId="164"/>
          <ac:spMkLst>
            <pc:docMk/>
            <pc:sldMk cId="1820674225" sldId="663"/>
            <ac:spMk id="280" creationId="{01795328-700A-4A5B-93F9-FB518F0A841D}"/>
          </ac:spMkLst>
        </pc:spChg>
        <pc:spChg chg="mod">
          <ac:chgData name="reza kabir" userId="af3c95a13102d509" providerId="LiveId" clId="{88200EE4-F4B4-49E8-8126-B01E5FCCBE2D}" dt="2020-05-17T10:23:59.149" v="1381" actId="164"/>
          <ac:spMkLst>
            <pc:docMk/>
            <pc:sldMk cId="1820674225" sldId="663"/>
            <ac:spMk id="281" creationId="{CF582757-1912-4DFB-A59C-6B25354FBA86}"/>
          </ac:spMkLst>
        </pc:spChg>
        <pc:spChg chg="mod">
          <ac:chgData name="reza kabir" userId="af3c95a13102d509" providerId="LiveId" clId="{88200EE4-F4B4-49E8-8126-B01E5FCCBE2D}" dt="2020-05-17T10:23:59.149" v="1381" actId="164"/>
          <ac:spMkLst>
            <pc:docMk/>
            <pc:sldMk cId="1820674225" sldId="663"/>
            <ac:spMk id="282" creationId="{8676A665-96B9-4CCB-81AB-3EF7557AFBE8}"/>
          </ac:spMkLst>
        </pc:spChg>
        <pc:spChg chg="mod">
          <ac:chgData name="reza kabir" userId="af3c95a13102d509" providerId="LiveId" clId="{88200EE4-F4B4-49E8-8126-B01E5FCCBE2D}" dt="2020-05-17T10:23:59.149" v="1381" actId="164"/>
          <ac:spMkLst>
            <pc:docMk/>
            <pc:sldMk cId="1820674225" sldId="663"/>
            <ac:spMk id="283" creationId="{309A66A9-2677-45B3-AB92-8107135E4C56}"/>
          </ac:spMkLst>
        </pc:spChg>
        <pc:spChg chg="mod">
          <ac:chgData name="reza kabir" userId="af3c95a13102d509" providerId="LiveId" clId="{88200EE4-F4B4-49E8-8126-B01E5FCCBE2D}" dt="2020-05-17T10:23:59.149" v="1381" actId="164"/>
          <ac:spMkLst>
            <pc:docMk/>
            <pc:sldMk cId="1820674225" sldId="663"/>
            <ac:spMk id="284" creationId="{3CC72EE0-1C10-479A-AC1E-7671BB19ED36}"/>
          </ac:spMkLst>
        </pc:spChg>
        <pc:spChg chg="mod">
          <ac:chgData name="reza kabir" userId="af3c95a13102d509" providerId="LiveId" clId="{88200EE4-F4B4-49E8-8126-B01E5FCCBE2D}" dt="2020-05-17T10:23:59.149" v="1381" actId="164"/>
          <ac:spMkLst>
            <pc:docMk/>
            <pc:sldMk cId="1820674225" sldId="663"/>
            <ac:spMk id="285" creationId="{53EC5AD0-07BB-4D26-BDC3-0B7358FFD1EB}"/>
          </ac:spMkLst>
        </pc:spChg>
        <pc:spChg chg="mod">
          <ac:chgData name="reza kabir" userId="af3c95a13102d509" providerId="LiveId" clId="{88200EE4-F4B4-49E8-8126-B01E5FCCBE2D}" dt="2020-05-17T10:23:59.149" v="1381" actId="164"/>
          <ac:spMkLst>
            <pc:docMk/>
            <pc:sldMk cId="1820674225" sldId="663"/>
            <ac:spMk id="286" creationId="{EE8612AD-95F3-4CE2-81F8-A1679DAFA0E4}"/>
          </ac:spMkLst>
        </pc:spChg>
        <pc:spChg chg="mod">
          <ac:chgData name="reza kabir" userId="af3c95a13102d509" providerId="LiveId" clId="{88200EE4-F4B4-49E8-8126-B01E5FCCBE2D}" dt="2020-05-17T10:23:59.149" v="1381" actId="164"/>
          <ac:spMkLst>
            <pc:docMk/>
            <pc:sldMk cId="1820674225" sldId="663"/>
            <ac:spMk id="287" creationId="{0DF67137-CA59-4507-A250-18AB8558F409}"/>
          </ac:spMkLst>
        </pc:spChg>
        <pc:spChg chg="mod">
          <ac:chgData name="reza kabir" userId="af3c95a13102d509" providerId="LiveId" clId="{88200EE4-F4B4-49E8-8126-B01E5FCCBE2D}" dt="2020-05-17T10:23:59.149" v="1381" actId="164"/>
          <ac:spMkLst>
            <pc:docMk/>
            <pc:sldMk cId="1820674225" sldId="663"/>
            <ac:spMk id="288" creationId="{C62F2EFC-F26D-4A9B-9A1E-B909C0575ADC}"/>
          </ac:spMkLst>
        </pc:spChg>
        <pc:spChg chg="mod">
          <ac:chgData name="reza kabir" userId="af3c95a13102d509" providerId="LiveId" clId="{88200EE4-F4B4-49E8-8126-B01E5FCCBE2D}" dt="2020-05-17T10:23:59.149" v="1381" actId="164"/>
          <ac:spMkLst>
            <pc:docMk/>
            <pc:sldMk cId="1820674225" sldId="663"/>
            <ac:spMk id="289" creationId="{88CDCC1A-AF94-4C31-AA68-60BD18E69AD8}"/>
          </ac:spMkLst>
        </pc:spChg>
        <pc:spChg chg="mod">
          <ac:chgData name="reza kabir" userId="af3c95a13102d509" providerId="LiveId" clId="{88200EE4-F4B4-49E8-8126-B01E5FCCBE2D}" dt="2020-05-17T10:23:59.149" v="1381" actId="164"/>
          <ac:spMkLst>
            <pc:docMk/>
            <pc:sldMk cId="1820674225" sldId="663"/>
            <ac:spMk id="290" creationId="{D1D16F09-BF6C-4C81-818D-56E0ED8BDEE8}"/>
          </ac:spMkLst>
        </pc:spChg>
        <pc:spChg chg="mod">
          <ac:chgData name="reza kabir" userId="af3c95a13102d509" providerId="LiveId" clId="{88200EE4-F4B4-49E8-8126-B01E5FCCBE2D}" dt="2020-05-17T10:23:59.149" v="1381" actId="164"/>
          <ac:spMkLst>
            <pc:docMk/>
            <pc:sldMk cId="1820674225" sldId="663"/>
            <ac:spMk id="291" creationId="{5C12F512-5FD6-464E-B397-DE8CD6ABD0EB}"/>
          </ac:spMkLst>
        </pc:spChg>
        <pc:spChg chg="mod">
          <ac:chgData name="reza kabir" userId="af3c95a13102d509" providerId="LiveId" clId="{88200EE4-F4B4-49E8-8126-B01E5FCCBE2D}" dt="2020-05-17T10:23:59.149" v="1381" actId="164"/>
          <ac:spMkLst>
            <pc:docMk/>
            <pc:sldMk cId="1820674225" sldId="663"/>
            <ac:spMk id="292" creationId="{D7284922-4C1E-4B8C-9DEE-D656849CFD89}"/>
          </ac:spMkLst>
        </pc:spChg>
        <pc:spChg chg="mod">
          <ac:chgData name="reza kabir" userId="af3c95a13102d509" providerId="LiveId" clId="{88200EE4-F4B4-49E8-8126-B01E5FCCBE2D}" dt="2020-05-17T10:23:59.149" v="1381" actId="164"/>
          <ac:spMkLst>
            <pc:docMk/>
            <pc:sldMk cId="1820674225" sldId="663"/>
            <ac:spMk id="293" creationId="{19999C1C-194A-403B-894B-25D79155AB93}"/>
          </ac:spMkLst>
        </pc:spChg>
        <pc:spChg chg="mod">
          <ac:chgData name="reza kabir" userId="af3c95a13102d509" providerId="LiveId" clId="{88200EE4-F4B4-49E8-8126-B01E5FCCBE2D}" dt="2020-05-17T10:23:59.149" v="1381" actId="164"/>
          <ac:spMkLst>
            <pc:docMk/>
            <pc:sldMk cId="1820674225" sldId="663"/>
            <ac:spMk id="294" creationId="{86E88D76-422F-4BB0-83EC-4BF6DE9F8AF1}"/>
          </ac:spMkLst>
        </pc:spChg>
        <pc:spChg chg="mod">
          <ac:chgData name="reza kabir" userId="af3c95a13102d509" providerId="LiveId" clId="{88200EE4-F4B4-49E8-8126-B01E5FCCBE2D}" dt="2020-05-17T10:23:59.149" v="1381" actId="164"/>
          <ac:spMkLst>
            <pc:docMk/>
            <pc:sldMk cId="1820674225" sldId="663"/>
            <ac:spMk id="295" creationId="{90F95844-79B8-45A9-9E84-8F6214AFC610}"/>
          </ac:spMkLst>
        </pc:spChg>
        <pc:spChg chg="mod">
          <ac:chgData name="reza kabir" userId="af3c95a13102d509" providerId="LiveId" clId="{88200EE4-F4B4-49E8-8126-B01E5FCCBE2D}" dt="2020-05-17T10:23:59.149" v="1381" actId="164"/>
          <ac:spMkLst>
            <pc:docMk/>
            <pc:sldMk cId="1820674225" sldId="663"/>
            <ac:spMk id="296" creationId="{D220D130-A8F6-4722-883D-5F1AC0105A74}"/>
          </ac:spMkLst>
        </pc:spChg>
        <pc:spChg chg="mod">
          <ac:chgData name="reza kabir" userId="af3c95a13102d509" providerId="LiveId" clId="{88200EE4-F4B4-49E8-8126-B01E5FCCBE2D}" dt="2020-05-17T10:23:59.149" v="1381" actId="164"/>
          <ac:spMkLst>
            <pc:docMk/>
            <pc:sldMk cId="1820674225" sldId="663"/>
            <ac:spMk id="297" creationId="{0DBBE379-C676-4D61-8775-0C1398EF3BED}"/>
          </ac:spMkLst>
        </pc:spChg>
        <pc:spChg chg="mod">
          <ac:chgData name="reza kabir" userId="af3c95a13102d509" providerId="LiveId" clId="{88200EE4-F4B4-49E8-8126-B01E5FCCBE2D}" dt="2020-05-17T10:23:59.149" v="1381" actId="164"/>
          <ac:spMkLst>
            <pc:docMk/>
            <pc:sldMk cId="1820674225" sldId="663"/>
            <ac:spMk id="298" creationId="{20774624-78C7-4E2E-91DA-9406FA2022DD}"/>
          </ac:spMkLst>
        </pc:spChg>
        <pc:spChg chg="mod">
          <ac:chgData name="reza kabir" userId="af3c95a13102d509" providerId="LiveId" clId="{88200EE4-F4B4-49E8-8126-B01E5FCCBE2D}" dt="2020-05-17T10:23:59.149" v="1381" actId="164"/>
          <ac:spMkLst>
            <pc:docMk/>
            <pc:sldMk cId="1820674225" sldId="663"/>
            <ac:spMk id="299" creationId="{57FB70A4-02A2-4A22-91DC-B36B556B5EF9}"/>
          </ac:spMkLst>
        </pc:spChg>
        <pc:spChg chg="mod">
          <ac:chgData name="reza kabir" userId="af3c95a13102d509" providerId="LiveId" clId="{88200EE4-F4B4-49E8-8126-B01E5FCCBE2D}" dt="2020-05-17T10:23:59.149" v="1381" actId="164"/>
          <ac:spMkLst>
            <pc:docMk/>
            <pc:sldMk cId="1820674225" sldId="663"/>
            <ac:spMk id="300" creationId="{6AE351E7-C20C-44CA-BD53-F8FFE13AC498}"/>
          </ac:spMkLst>
        </pc:spChg>
        <pc:spChg chg="mod">
          <ac:chgData name="reza kabir" userId="af3c95a13102d509" providerId="LiveId" clId="{88200EE4-F4B4-49E8-8126-B01E5FCCBE2D}" dt="2020-05-17T10:23:59.149" v="1381" actId="164"/>
          <ac:spMkLst>
            <pc:docMk/>
            <pc:sldMk cId="1820674225" sldId="663"/>
            <ac:spMk id="301" creationId="{ACCF9629-0FBF-489E-9BC9-244D56654BBD}"/>
          </ac:spMkLst>
        </pc:spChg>
        <pc:spChg chg="mod">
          <ac:chgData name="reza kabir" userId="af3c95a13102d509" providerId="LiveId" clId="{88200EE4-F4B4-49E8-8126-B01E5FCCBE2D}" dt="2020-05-17T10:23:59.149" v="1381" actId="164"/>
          <ac:spMkLst>
            <pc:docMk/>
            <pc:sldMk cId="1820674225" sldId="663"/>
            <ac:spMk id="302" creationId="{A8AA1386-0F1D-4D4B-87B2-382C240C6C74}"/>
          </ac:spMkLst>
        </pc:spChg>
        <pc:spChg chg="mod">
          <ac:chgData name="reza kabir" userId="af3c95a13102d509" providerId="LiveId" clId="{88200EE4-F4B4-49E8-8126-B01E5FCCBE2D}" dt="2020-05-17T10:23:59.149" v="1381" actId="164"/>
          <ac:spMkLst>
            <pc:docMk/>
            <pc:sldMk cId="1820674225" sldId="663"/>
            <ac:spMk id="303" creationId="{6323B3CC-9F45-4152-95B1-D6A066F2EE4F}"/>
          </ac:spMkLst>
        </pc:spChg>
        <pc:spChg chg="mod">
          <ac:chgData name="reza kabir" userId="af3c95a13102d509" providerId="LiveId" clId="{88200EE4-F4B4-49E8-8126-B01E5FCCBE2D}" dt="2020-05-17T10:23:59.149" v="1381" actId="164"/>
          <ac:spMkLst>
            <pc:docMk/>
            <pc:sldMk cId="1820674225" sldId="663"/>
            <ac:spMk id="304" creationId="{2667A8DA-7F45-46D6-9D3F-8900C435A7E9}"/>
          </ac:spMkLst>
        </pc:spChg>
        <pc:spChg chg="mod">
          <ac:chgData name="reza kabir" userId="af3c95a13102d509" providerId="LiveId" clId="{88200EE4-F4B4-49E8-8126-B01E5FCCBE2D}" dt="2020-05-17T10:23:59.149" v="1381" actId="164"/>
          <ac:spMkLst>
            <pc:docMk/>
            <pc:sldMk cId="1820674225" sldId="663"/>
            <ac:spMk id="305" creationId="{11B876A3-F22A-4680-98BD-317F56616B23}"/>
          </ac:spMkLst>
        </pc:spChg>
        <pc:spChg chg="mod">
          <ac:chgData name="reza kabir" userId="af3c95a13102d509" providerId="LiveId" clId="{88200EE4-F4B4-49E8-8126-B01E5FCCBE2D}" dt="2020-05-17T10:23:59.149" v="1381" actId="164"/>
          <ac:spMkLst>
            <pc:docMk/>
            <pc:sldMk cId="1820674225" sldId="663"/>
            <ac:spMk id="306" creationId="{525D823F-3868-4CF8-8B4F-794DFC2373B2}"/>
          </ac:spMkLst>
        </pc:spChg>
        <pc:spChg chg="del">
          <ac:chgData name="reza kabir" userId="af3c95a13102d509" providerId="LiveId" clId="{88200EE4-F4B4-49E8-8126-B01E5FCCBE2D}" dt="2020-05-17T10:23:03.631" v="1347" actId="478"/>
          <ac:spMkLst>
            <pc:docMk/>
            <pc:sldMk cId="1820674225" sldId="663"/>
            <ac:spMk id="307" creationId="{4680FD7C-20F9-47C5-8846-E63BBDDB21FB}"/>
          </ac:spMkLst>
        </pc:spChg>
        <pc:spChg chg="del">
          <ac:chgData name="reza kabir" userId="af3c95a13102d509" providerId="LiveId" clId="{88200EE4-F4B4-49E8-8126-B01E5FCCBE2D}" dt="2020-05-17T10:23:03.631" v="1347" actId="478"/>
          <ac:spMkLst>
            <pc:docMk/>
            <pc:sldMk cId="1820674225" sldId="663"/>
            <ac:spMk id="308" creationId="{28367EF9-74EA-4FE8-92C2-57900AF4E56D}"/>
          </ac:spMkLst>
        </pc:spChg>
        <pc:spChg chg="del">
          <ac:chgData name="reza kabir" userId="af3c95a13102d509" providerId="LiveId" clId="{88200EE4-F4B4-49E8-8126-B01E5FCCBE2D}" dt="2020-05-17T10:23:03.631" v="1347" actId="478"/>
          <ac:spMkLst>
            <pc:docMk/>
            <pc:sldMk cId="1820674225" sldId="663"/>
            <ac:spMk id="309" creationId="{EB153C3F-41AF-42D5-AB70-CD71C8CFDE8C}"/>
          </ac:spMkLst>
        </pc:spChg>
        <pc:spChg chg="del">
          <ac:chgData name="reza kabir" userId="af3c95a13102d509" providerId="LiveId" clId="{88200EE4-F4B4-49E8-8126-B01E5FCCBE2D}" dt="2020-05-17T10:23:03.631" v="1347" actId="478"/>
          <ac:spMkLst>
            <pc:docMk/>
            <pc:sldMk cId="1820674225" sldId="663"/>
            <ac:spMk id="310" creationId="{FDC06717-9055-4492-83A5-73E78EC99079}"/>
          </ac:spMkLst>
        </pc:spChg>
        <pc:spChg chg="del mod">
          <ac:chgData name="reza kabir" userId="af3c95a13102d509" providerId="LiveId" clId="{88200EE4-F4B4-49E8-8126-B01E5FCCBE2D}" dt="2020-05-17T10:23:11.719" v="1349" actId="478"/>
          <ac:spMkLst>
            <pc:docMk/>
            <pc:sldMk cId="1820674225" sldId="663"/>
            <ac:spMk id="312" creationId="{B24D67CF-4C3D-41EC-B0ED-DD5FAB1A4599}"/>
          </ac:spMkLst>
        </pc:spChg>
        <pc:spChg chg="del">
          <ac:chgData name="reza kabir" userId="af3c95a13102d509" providerId="LiveId" clId="{88200EE4-F4B4-49E8-8126-B01E5FCCBE2D}" dt="2020-05-17T10:23:03.631" v="1347" actId="478"/>
          <ac:spMkLst>
            <pc:docMk/>
            <pc:sldMk cId="1820674225" sldId="663"/>
            <ac:spMk id="313" creationId="{AB57A34B-4B56-4F54-9C78-93D63055DD9E}"/>
          </ac:spMkLst>
        </pc:spChg>
        <pc:spChg chg="del">
          <ac:chgData name="reza kabir" userId="af3c95a13102d509" providerId="LiveId" clId="{88200EE4-F4B4-49E8-8126-B01E5FCCBE2D}" dt="2020-05-17T10:23:03.631" v="1347" actId="478"/>
          <ac:spMkLst>
            <pc:docMk/>
            <pc:sldMk cId="1820674225" sldId="663"/>
            <ac:spMk id="314" creationId="{448B56FF-C4AE-4D3C-84E7-9A350058D1B7}"/>
          </ac:spMkLst>
        </pc:spChg>
        <pc:spChg chg="add mod">
          <ac:chgData name="reza kabir" userId="af3c95a13102d509" providerId="LiveId" clId="{88200EE4-F4B4-49E8-8126-B01E5FCCBE2D}" dt="2020-05-17T10:24:08.808" v="1384" actId="1076"/>
          <ac:spMkLst>
            <pc:docMk/>
            <pc:sldMk cId="1820674225" sldId="663"/>
            <ac:spMk id="315" creationId="{016255EC-FFD8-40F9-AF08-FCA8F0B9935E}"/>
          </ac:spMkLst>
        </pc:spChg>
        <pc:spChg chg="add mod">
          <ac:chgData name="reza kabir" userId="af3c95a13102d509" providerId="LiveId" clId="{88200EE4-F4B4-49E8-8126-B01E5FCCBE2D}" dt="2020-05-17T10:24:08.808" v="1384" actId="1076"/>
          <ac:spMkLst>
            <pc:docMk/>
            <pc:sldMk cId="1820674225" sldId="663"/>
            <ac:spMk id="317" creationId="{59688D4C-B129-4BD5-945F-A2094987397E}"/>
          </ac:spMkLst>
        </pc:spChg>
        <pc:grpChg chg="add mod">
          <ac:chgData name="reza kabir" userId="af3c95a13102d509" providerId="LiveId" clId="{88200EE4-F4B4-49E8-8126-B01E5FCCBE2D}" dt="2020-05-17T10:24:04.725" v="1383" actId="14100"/>
          <ac:grpSpMkLst>
            <pc:docMk/>
            <pc:sldMk cId="1820674225" sldId="663"/>
            <ac:grpSpMk id="2" creationId="{61A947AD-51D1-4CD8-B48F-6518EE542226}"/>
          </ac:grpSpMkLst>
        </pc:grpChg>
        <pc:picChg chg="del">
          <ac:chgData name="reza kabir" userId="af3c95a13102d509" providerId="LiveId" clId="{88200EE4-F4B4-49E8-8126-B01E5FCCBE2D}" dt="2020-05-17T10:24:12.789" v="1385" actId="478"/>
          <ac:picMkLst>
            <pc:docMk/>
            <pc:sldMk cId="1820674225" sldId="663"/>
            <ac:picMk id="316" creationId="{8EB5FDD2-D90E-4244-87B7-DC8BCA57E693}"/>
          </ac:picMkLst>
        </pc:picChg>
      </pc:sldChg>
      <pc:sldChg chg="addSp delSp modSp add del mod">
        <pc:chgData name="reza kabir" userId="af3c95a13102d509" providerId="LiveId" clId="{88200EE4-F4B4-49E8-8126-B01E5FCCBE2D}" dt="2020-05-17T10:29:47.342" v="1471" actId="478"/>
        <pc:sldMkLst>
          <pc:docMk/>
          <pc:sldMk cId="2161401789" sldId="664"/>
        </pc:sldMkLst>
        <pc:spChg chg="mod">
          <ac:chgData name="reza kabir" userId="af3c95a13102d509" providerId="LiveId" clId="{88200EE4-F4B4-49E8-8126-B01E5FCCBE2D}" dt="2020-05-17T10:24:52.112" v="1394" actId="164"/>
          <ac:spMkLst>
            <pc:docMk/>
            <pc:sldMk cId="2161401789" sldId="664"/>
            <ac:spMk id="4" creationId="{3D5BBA6C-D797-4124-B645-40F0F845605D}"/>
          </ac:spMkLst>
        </pc:spChg>
        <pc:spChg chg="mod">
          <ac:chgData name="reza kabir" userId="af3c95a13102d509" providerId="LiveId" clId="{88200EE4-F4B4-49E8-8126-B01E5FCCBE2D}" dt="2020-05-17T10:24:52.112" v="1394" actId="164"/>
          <ac:spMkLst>
            <pc:docMk/>
            <pc:sldMk cId="2161401789" sldId="664"/>
            <ac:spMk id="5" creationId="{87AE9D82-77D1-4A95-8C46-F0A6ABBB4F60}"/>
          </ac:spMkLst>
        </pc:spChg>
        <pc:spChg chg="add del mod">
          <ac:chgData name="reza kabir" userId="af3c95a13102d509" providerId="LiveId" clId="{88200EE4-F4B4-49E8-8126-B01E5FCCBE2D}" dt="2020-05-17T10:24:46.566" v="1393" actId="164"/>
          <ac:spMkLst>
            <pc:docMk/>
            <pc:sldMk cId="2161401789" sldId="664"/>
            <ac:spMk id="6" creationId="{0A415816-4646-4B5A-8602-8A61E1DE27FA}"/>
          </ac:spMkLst>
        </pc:spChg>
        <pc:spChg chg="add del mod">
          <ac:chgData name="reza kabir" userId="af3c95a13102d509" providerId="LiveId" clId="{88200EE4-F4B4-49E8-8126-B01E5FCCBE2D}" dt="2020-05-17T10:24:46.566" v="1393" actId="164"/>
          <ac:spMkLst>
            <pc:docMk/>
            <pc:sldMk cId="2161401789" sldId="664"/>
            <ac:spMk id="7" creationId="{927E4F28-6965-4309-838E-3CC5D0D62593}"/>
          </ac:spMkLst>
        </pc:spChg>
        <pc:spChg chg="add del mod">
          <ac:chgData name="reza kabir" userId="af3c95a13102d509" providerId="LiveId" clId="{88200EE4-F4B4-49E8-8126-B01E5FCCBE2D}" dt="2020-05-17T10:24:46.566" v="1393" actId="164"/>
          <ac:spMkLst>
            <pc:docMk/>
            <pc:sldMk cId="2161401789" sldId="664"/>
            <ac:spMk id="8" creationId="{EB766994-47C7-4359-ACBB-1846FA4AC8CA}"/>
          </ac:spMkLst>
        </pc:spChg>
        <pc:spChg chg="add del mod">
          <ac:chgData name="reza kabir" userId="af3c95a13102d509" providerId="LiveId" clId="{88200EE4-F4B4-49E8-8126-B01E5FCCBE2D}" dt="2020-05-17T10:24:46.566" v="1393" actId="164"/>
          <ac:spMkLst>
            <pc:docMk/>
            <pc:sldMk cId="2161401789" sldId="664"/>
            <ac:spMk id="9" creationId="{17064472-B590-49CD-9C87-86A6FA7B5653}"/>
          </ac:spMkLst>
        </pc:spChg>
        <pc:spChg chg="add del mod">
          <ac:chgData name="reza kabir" userId="af3c95a13102d509" providerId="LiveId" clId="{88200EE4-F4B4-49E8-8126-B01E5FCCBE2D}" dt="2020-05-17T10:24:42.387" v="1392" actId="164"/>
          <ac:spMkLst>
            <pc:docMk/>
            <pc:sldMk cId="2161401789" sldId="664"/>
            <ac:spMk id="10" creationId="{F05392D4-3FED-420A-B2FF-ADF039900338}"/>
          </ac:spMkLst>
        </pc:spChg>
        <pc:spChg chg="add del mod">
          <ac:chgData name="reza kabir" userId="af3c95a13102d509" providerId="LiveId" clId="{88200EE4-F4B4-49E8-8126-B01E5FCCBE2D}" dt="2020-05-17T10:24:42.387" v="1392" actId="164"/>
          <ac:spMkLst>
            <pc:docMk/>
            <pc:sldMk cId="2161401789" sldId="664"/>
            <ac:spMk id="11" creationId="{0CCF7D1D-0028-4D21-9C12-E621F782E491}"/>
          </ac:spMkLst>
        </pc:spChg>
        <pc:spChg chg="add del mod">
          <ac:chgData name="reza kabir" userId="af3c95a13102d509" providerId="LiveId" clId="{88200EE4-F4B4-49E8-8126-B01E5FCCBE2D}" dt="2020-05-17T10:24:42.387" v="1392" actId="164"/>
          <ac:spMkLst>
            <pc:docMk/>
            <pc:sldMk cId="2161401789" sldId="664"/>
            <ac:spMk id="12" creationId="{BB939BB3-ABE3-4FEB-A332-90578691E9D9}"/>
          </ac:spMkLst>
        </pc:spChg>
        <pc:spChg chg="add del mod">
          <ac:chgData name="reza kabir" userId="af3c95a13102d509" providerId="LiveId" clId="{88200EE4-F4B4-49E8-8126-B01E5FCCBE2D}" dt="2020-05-17T10:24:42.387" v="1392" actId="164"/>
          <ac:spMkLst>
            <pc:docMk/>
            <pc:sldMk cId="2161401789" sldId="664"/>
            <ac:spMk id="13" creationId="{95C3EB1C-DBFC-4040-8385-9A1AE93DF4D0}"/>
          </ac:spMkLst>
        </pc:spChg>
        <pc:spChg chg="add del mod">
          <ac:chgData name="reza kabir" userId="af3c95a13102d509" providerId="LiveId" clId="{88200EE4-F4B4-49E8-8126-B01E5FCCBE2D}" dt="2020-05-17T10:24:42.387" v="1392" actId="164"/>
          <ac:spMkLst>
            <pc:docMk/>
            <pc:sldMk cId="2161401789" sldId="664"/>
            <ac:spMk id="14" creationId="{C165E69C-65A6-4E7B-B61D-2D36BBA1BC38}"/>
          </ac:spMkLst>
        </pc:spChg>
        <pc:spChg chg="add del mod">
          <ac:chgData name="reza kabir" userId="af3c95a13102d509" providerId="LiveId" clId="{88200EE4-F4B4-49E8-8126-B01E5FCCBE2D}" dt="2020-05-17T10:24:42.387" v="1392" actId="164"/>
          <ac:spMkLst>
            <pc:docMk/>
            <pc:sldMk cId="2161401789" sldId="664"/>
            <ac:spMk id="15" creationId="{DD5C4E7A-AE52-4B03-B308-FE770E340943}"/>
          </ac:spMkLst>
        </pc:spChg>
        <pc:spChg chg="add del mod">
          <ac:chgData name="reza kabir" userId="af3c95a13102d509" providerId="LiveId" clId="{88200EE4-F4B4-49E8-8126-B01E5FCCBE2D}" dt="2020-05-17T10:24:42.387" v="1392" actId="164"/>
          <ac:spMkLst>
            <pc:docMk/>
            <pc:sldMk cId="2161401789" sldId="664"/>
            <ac:spMk id="16" creationId="{04A53919-5028-4BB3-BB4E-ED82762F9BD5}"/>
          </ac:spMkLst>
        </pc:spChg>
        <pc:spChg chg="add del mod">
          <ac:chgData name="reza kabir" userId="af3c95a13102d509" providerId="LiveId" clId="{88200EE4-F4B4-49E8-8126-B01E5FCCBE2D}" dt="2020-05-17T10:24:42.387" v="1392" actId="164"/>
          <ac:spMkLst>
            <pc:docMk/>
            <pc:sldMk cId="2161401789" sldId="664"/>
            <ac:spMk id="17" creationId="{32C1F166-D70B-4AF5-B7AB-6E1716EE1E92}"/>
          </ac:spMkLst>
        </pc:spChg>
        <pc:spChg chg="add del mod">
          <ac:chgData name="reza kabir" userId="af3c95a13102d509" providerId="LiveId" clId="{88200EE4-F4B4-49E8-8126-B01E5FCCBE2D}" dt="2020-05-17T10:24:42.387" v="1392" actId="164"/>
          <ac:spMkLst>
            <pc:docMk/>
            <pc:sldMk cId="2161401789" sldId="664"/>
            <ac:spMk id="18" creationId="{C3BAD419-AA0A-4C55-A295-6E8652FC15B4}"/>
          </ac:spMkLst>
        </pc:spChg>
        <pc:spChg chg="add del mod">
          <ac:chgData name="reza kabir" userId="af3c95a13102d509" providerId="LiveId" clId="{88200EE4-F4B4-49E8-8126-B01E5FCCBE2D}" dt="2020-05-17T10:24:42.387" v="1392" actId="164"/>
          <ac:spMkLst>
            <pc:docMk/>
            <pc:sldMk cId="2161401789" sldId="664"/>
            <ac:spMk id="19" creationId="{C74E2D67-0342-4356-9285-D8B2D9072D5C}"/>
          </ac:spMkLst>
        </pc:spChg>
        <pc:spChg chg="add del mod">
          <ac:chgData name="reza kabir" userId="af3c95a13102d509" providerId="LiveId" clId="{88200EE4-F4B4-49E8-8126-B01E5FCCBE2D}" dt="2020-05-17T10:24:42.387" v="1392" actId="164"/>
          <ac:spMkLst>
            <pc:docMk/>
            <pc:sldMk cId="2161401789" sldId="664"/>
            <ac:spMk id="20" creationId="{69551E92-F836-40B2-9D87-F39FBF0FC592}"/>
          </ac:spMkLst>
        </pc:spChg>
        <pc:spChg chg="add del mod">
          <ac:chgData name="reza kabir" userId="af3c95a13102d509" providerId="LiveId" clId="{88200EE4-F4B4-49E8-8126-B01E5FCCBE2D}" dt="2020-05-17T10:24:42.387" v="1392" actId="164"/>
          <ac:spMkLst>
            <pc:docMk/>
            <pc:sldMk cId="2161401789" sldId="664"/>
            <ac:spMk id="21" creationId="{52FDA199-9DA8-4EF5-9E0A-98DB3C726E0B}"/>
          </ac:spMkLst>
        </pc:spChg>
        <pc:spChg chg="mod">
          <ac:chgData name="reza kabir" userId="af3c95a13102d509" providerId="LiveId" clId="{88200EE4-F4B4-49E8-8126-B01E5FCCBE2D}" dt="2020-05-17T10:24:52.112" v="1394" actId="164"/>
          <ac:spMkLst>
            <pc:docMk/>
            <pc:sldMk cId="2161401789" sldId="664"/>
            <ac:spMk id="22" creationId="{5F591F79-C6E2-4650-B9A2-03A1A0C7C460}"/>
          </ac:spMkLst>
        </pc:spChg>
        <pc:spChg chg="mod">
          <ac:chgData name="reza kabir" userId="af3c95a13102d509" providerId="LiveId" clId="{88200EE4-F4B4-49E8-8126-B01E5FCCBE2D}" dt="2020-05-17T10:24:52.112" v="1394" actId="164"/>
          <ac:spMkLst>
            <pc:docMk/>
            <pc:sldMk cId="2161401789" sldId="664"/>
            <ac:spMk id="23" creationId="{19E3660B-E098-40CD-887F-E15EA1BC6DB3}"/>
          </ac:spMkLst>
        </pc:spChg>
        <pc:spChg chg="mod">
          <ac:chgData name="reza kabir" userId="af3c95a13102d509" providerId="LiveId" clId="{88200EE4-F4B4-49E8-8126-B01E5FCCBE2D}" dt="2020-05-17T10:24:52.112" v="1394" actId="164"/>
          <ac:spMkLst>
            <pc:docMk/>
            <pc:sldMk cId="2161401789" sldId="664"/>
            <ac:spMk id="24" creationId="{29F4D35A-AA97-4E53-89BC-23C783762A49}"/>
          </ac:spMkLst>
        </pc:spChg>
        <pc:spChg chg="mod">
          <ac:chgData name="reza kabir" userId="af3c95a13102d509" providerId="LiveId" clId="{88200EE4-F4B4-49E8-8126-B01E5FCCBE2D}" dt="2020-05-17T10:24:52.112" v="1394" actId="164"/>
          <ac:spMkLst>
            <pc:docMk/>
            <pc:sldMk cId="2161401789" sldId="664"/>
            <ac:spMk id="25" creationId="{2912D76D-8031-4FB1-9146-19FA1DDBC2AA}"/>
          </ac:spMkLst>
        </pc:spChg>
        <pc:spChg chg="mod">
          <ac:chgData name="reza kabir" userId="af3c95a13102d509" providerId="LiveId" clId="{88200EE4-F4B4-49E8-8126-B01E5FCCBE2D}" dt="2020-05-17T10:24:52.112" v="1394" actId="164"/>
          <ac:spMkLst>
            <pc:docMk/>
            <pc:sldMk cId="2161401789" sldId="664"/>
            <ac:spMk id="26" creationId="{6D931B60-A556-46F9-AD68-7307019A5723}"/>
          </ac:spMkLst>
        </pc:spChg>
        <pc:spChg chg="mod">
          <ac:chgData name="reza kabir" userId="af3c95a13102d509" providerId="LiveId" clId="{88200EE4-F4B4-49E8-8126-B01E5FCCBE2D}" dt="2020-05-17T10:24:52.112" v="1394" actId="164"/>
          <ac:spMkLst>
            <pc:docMk/>
            <pc:sldMk cId="2161401789" sldId="664"/>
            <ac:spMk id="27" creationId="{7AC4A95B-5166-4C88-8C44-C43573B316C2}"/>
          </ac:spMkLst>
        </pc:spChg>
        <pc:spChg chg="mod">
          <ac:chgData name="reza kabir" userId="af3c95a13102d509" providerId="LiveId" clId="{88200EE4-F4B4-49E8-8126-B01E5FCCBE2D}" dt="2020-05-17T10:24:52.112" v="1394" actId="164"/>
          <ac:spMkLst>
            <pc:docMk/>
            <pc:sldMk cId="2161401789" sldId="664"/>
            <ac:spMk id="28" creationId="{A0E0CBC1-68CF-456E-A0DC-B280C7C3990A}"/>
          </ac:spMkLst>
        </pc:spChg>
        <pc:spChg chg="mod">
          <ac:chgData name="reza kabir" userId="af3c95a13102d509" providerId="LiveId" clId="{88200EE4-F4B4-49E8-8126-B01E5FCCBE2D}" dt="2020-05-17T10:24:52.112" v="1394" actId="164"/>
          <ac:spMkLst>
            <pc:docMk/>
            <pc:sldMk cId="2161401789" sldId="664"/>
            <ac:spMk id="29" creationId="{F8810EE9-070E-452D-9A8F-4853320A1E91}"/>
          </ac:spMkLst>
        </pc:spChg>
        <pc:spChg chg="add mod">
          <ac:chgData name="reza kabir" userId="af3c95a13102d509" providerId="LiveId" clId="{88200EE4-F4B4-49E8-8126-B01E5FCCBE2D}" dt="2020-05-17T10:25:52.064" v="1435" actId="1076"/>
          <ac:spMkLst>
            <pc:docMk/>
            <pc:sldMk cId="2161401789" sldId="664"/>
            <ac:spMk id="32" creationId="{159AD213-BA60-4CB5-B969-C6D37EBCA73A}"/>
          </ac:spMkLst>
        </pc:spChg>
        <pc:spChg chg="add mod">
          <ac:chgData name="reza kabir" userId="af3c95a13102d509" providerId="LiveId" clId="{88200EE4-F4B4-49E8-8126-B01E5FCCBE2D}" dt="2020-05-17T10:29:29.056" v="1459" actId="1076"/>
          <ac:spMkLst>
            <pc:docMk/>
            <pc:sldMk cId="2161401789" sldId="664"/>
            <ac:spMk id="33" creationId="{300010C1-BC5E-4166-9F54-D0E0547E47B0}"/>
          </ac:spMkLst>
        </pc:spChg>
        <pc:spChg chg="add mod">
          <ac:chgData name="reza kabir" userId="af3c95a13102d509" providerId="LiveId" clId="{88200EE4-F4B4-49E8-8126-B01E5FCCBE2D}" dt="2020-05-17T10:29:29.056" v="1459" actId="1076"/>
          <ac:spMkLst>
            <pc:docMk/>
            <pc:sldMk cId="2161401789" sldId="664"/>
            <ac:spMk id="34" creationId="{179780DE-C1EF-40B5-8F79-9F8B058A6687}"/>
          </ac:spMkLst>
        </pc:spChg>
        <pc:spChg chg="add mod">
          <ac:chgData name="reza kabir" userId="af3c95a13102d509" providerId="LiveId" clId="{88200EE4-F4B4-49E8-8126-B01E5FCCBE2D}" dt="2020-05-17T10:29:43.944" v="1470" actId="20577"/>
          <ac:spMkLst>
            <pc:docMk/>
            <pc:sldMk cId="2161401789" sldId="664"/>
            <ac:spMk id="35" creationId="{CA79165A-CA5A-42DE-8C0B-B6B83FF54EAD}"/>
          </ac:spMkLst>
        </pc:spChg>
        <pc:spChg chg="add mod">
          <ac:chgData name="reza kabir" userId="af3c95a13102d509" providerId="LiveId" clId="{88200EE4-F4B4-49E8-8126-B01E5FCCBE2D}" dt="2020-05-17T10:29:39.960" v="1463" actId="1076"/>
          <ac:spMkLst>
            <pc:docMk/>
            <pc:sldMk cId="2161401789" sldId="664"/>
            <ac:spMk id="36" creationId="{2021A0B8-EB13-470C-A42E-CF2B464BA95B}"/>
          </ac:spMkLst>
        </pc:spChg>
        <pc:grpChg chg="add mod">
          <ac:chgData name="reza kabir" userId="af3c95a13102d509" providerId="LiveId" clId="{88200EE4-F4B4-49E8-8126-B01E5FCCBE2D}" dt="2020-05-17T10:24:52.112" v="1394" actId="164"/>
          <ac:grpSpMkLst>
            <pc:docMk/>
            <pc:sldMk cId="2161401789" sldId="664"/>
            <ac:grpSpMk id="2" creationId="{F1FF7BD6-EEDF-4F9B-8E23-9A266D263853}"/>
          </ac:grpSpMkLst>
        </pc:grpChg>
        <pc:grpChg chg="add mod">
          <ac:chgData name="reza kabir" userId="af3c95a13102d509" providerId="LiveId" clId="{88200EE4-F4B4-49E8-8126-B01E5FCCBE2D}" dt="2020-05-17T10:24:52.112" v="1394" actId="164"/>
          <ac:grpSpMkLst>
            <pc:docMk/>
            <pc:sldMk cId="2161401789" sldId="664"/>
            <ac:grpSpMk id="3" creationId="{C78EE959-6066-4268-A8C8-1B36292893A9}"/>
          </ac:grpSpMkLst>
        </pc:grpChg>
        <pc:grpChg chg="add mod">
          <ac:chgData name="reza kabir" userId="af3c95a13102d509" providerId="LiveId" clId="{88200EE4-F4B4-49E8-8126-B01E5FCCBE2D}" dt="2020-05-17T10:25:46.480" v="1434" actId="14100"/>
          <ac:grpSpMkLst>
            <pc:docMk/>
            <pc:sldMk cId="2161401789" sldId="664"/>
            <ac:grpSpMk id="30" creationId="{2A604F25-BB69-47AF-A853-70121483AC58}"/>
          </ac:grpSpMkLst>
        </pc:grpChg>
        <pc:picChg chg="del mod">
          <ac:chgData name="reza kabir" userId="af3c95a13102d509" providerId="LiveId" clId="{88200EE4-F4B4-49E8-8126-B01E5FCCBE2D}" dt="2020-05-17T10:29:47.342" v="1471" actId="478"/>
          <ac:picMkLst>
            <pc:docMk/>
            <pc:sldMk cId="2161401789" sldId="664"/>
            <ac:picMk id="31" creationId="{98E030B4-9051-435B-96C5-0D98B76A2901}"/>
          </ac:picMkLst>
        </pc:picChg>
      </pc:sldChg>
      <pc:sldChg chg="modSp add del mod">
        <pc:chgData name="reza kabir" userId="af3c95a13102d509" providerId="LiveId" clId="{88200EE4-F4B4-49E8-8126-B01E5FCCBE2D}" dt="2020-05-17T10:30:12.640" v="1473" actId="47"/>
        <pc:sldMkLst>
          <pc:docMk/>
          <pc:sldMk cId="2171389234" sldId="665"/>
        </pc:sldMkLst>
        <pc:picChg chg="mod">
          <ac:chgData name="reza kabir" userId="af3c95a13102d509" providerId="LiveId" clId="{88200EE4-F4B4-49E8-8126-B01E5FCCBE2D}" dt="2020-05-17T10:30:07.072" v="1472" actId="1076"/>
          <ac:picMkLst>
            <pc:docMk/>
            <pc:sldMk cId="2171389234" sldId="665"/>
            <ac:picMk id="5" creationId="{0C44FD6B-F220-4C70-BB2D-633BC676E869}"/>
          </ac:picMkLst>
        </pc:picChg>
      </pc:sldChg>
      <pc:sldChg chg="addSp delSp modSp add mod chgLayout">
        <pc:chgData name="reza kabir" userId="af3c95a13102d509" providerId="LiveId" clId="{88200EE4-F4B4-49E8-8126-B01E5FCCBE2D}" dt="2020-05-17T13:57:56.560" v="3196" actId="478"/>
        <pc:sldMkLst>
          <pc:docMk/>
          <pc:sldMk cId="133875314" sldId="666"/>
        </pc:sldMkLst>
        <pc:spChg chg="mod topLvl">
          <ac:chgData name="reza kabir" userId="af3c95a13102d509" providerId="LiveId" clId="{88200EE4-F4B4-49E8-8126-B01E5FCCBE2D}" dt="2020-05-17T10:30:31.491" v="1477" actId="164"/>
          <ac:spMkLst>
            <pc:docMk/>
            <pc:sldMk cId="133875314" sldId="666"/>
            <ac:spMk id="434" creationId="{44E2ECCF-1017-49CB-BDE8-322FBFAFB15F}"/>
          </ac:spMkLst>
        </pc:spChg>
        <pc:spChg chg="mod topLvl">
          <ac:chgData name="reza kabir" userId="af3c95a13102d509" providerId="LiveId" clId="{88200EE4-F4B4-49E8-8126-B01E5FCCBE2D}" dt="2020-05-17T10:30:31.491" v="1477" actId="164"/>
          <ac:spMkLst>
            <pc:docMk/>
            <pc:sldMk cId="133875314" sldId="666"/>
            <ac:spMk id="435" creationId="{4CAC4759-CDA7-4E89-BB71-75E5967D089E}"/>
          </ac:spMkLst>
        </pc:spChg>
        <pc:spChg chg="mod topLvl">
          <ac:chgData name="reza kabir" userId="af3c95a13102d509" providerId="LiveId" clId="{88200EE4-F4B4-49E8-8126-B01E5FCCBE2D}" dt="2020-05-17T10:30:31.491" v="1477" actId="164"/>
          <ac:spMkLst>
            <pc:docMk/>
            <pc:sldMk cId="133875314" sldId="666"/>
            <ac:spMk id="436" creationId="{CBE821AC-3FA4-4D42-9386-A16B49086E79}"/>
          </ac:spMkLst>
        </pc:spChg>
        <pc:spChg chg="mod topLvl">
          <ac:chgData name="reza kabir" userId="af3c95a13102d509" providerId="LiveId" clId="{88200EE4-F4B4-49E8-8126-B01E5FCCBE2D}" dt="2020-05-17T10:30:31.491" v="1477" actId="164"/>
          <ac:spMkLst>
            <pc:docMk/>
            <pc:sldMk cId="133875314" sldId="666"/>
            <ac:spMk id="437" creationId="{8813C1F7-2D31-4F05-A028-ACC56E7C635B}"/>
          </ac:spMkLst>
        </pc:spChg>
        <pc:spChg chg="mod topLvl">
          <ac:chgData name="reza kabir" userId="af3c95a13102d509" providerId="LiveId" clId="{88200EE4-F4B4-49E8-8126-B01E5FCCBE2D}" dt="2020-05-17T10:30:31.491" v="1477" actId="164"/>
          <ac:spMkLst>
            <pc:docMk/>
            <pc:sldMk cId="133875314" sldId="666"/>
            <ac:spMk id="438" creationId="{D4F7F3B6-8489-47DB-A742-DB8AFC9A5121}"/>
          </ac:spMkLst>
        </pc:spChg>
        <pc:spChg chg="mod topLvl">
          <ac:chgData name="reza kabir" userId="af3c95a13102d509" providerId="LiveId" clId="{88200EE4-F4B4-49E8-8126-B01E5FCCBE2D}" dt="2020-05-17T10:30:31.491" v="1477" actId="164"/>
          <ac:spMkLst>
            <pc:docMk/>
            <pc:sldMk cId="133875314" sldId="666"/>
            <ac:spMk id="439" creationId="{6A3B4896-254D-4B9D-ABC0-6B797FC75239}"/>
          </ac:spMkLst>
        </pc:spChg>
        <pc:spChg chg="mod topLvl">
          <ac:chgData name="reza kabir" userId="af3c95a13102d509" providerId="LiveId" clId="{88200EE4-F4B4-49E8-8126-B01E5FCCBE2D}" dt="2020-05-17T10:30:31.491" v="1477" actId="164"/>
          <ac:spMkLst>
            <pc:docMk/>
            <pc:sldMk cId="133875314" sldId="666"/>
            <ac:spMk id="440" creationId="{D33ADFDF-5411-4DD7-800F-1E127EA0F782}"/>
          </ac:spMkLst>
        </pc:spChg>
        <pc:spChg chg="mod topLvl">
          <ac:chgData name="reza kabir" userId="af3c95a13102d509" providerId="LiveId" clId="{88200EE4-F4B4-49E8-8126-B01E5FCCBE2D}" dt="2020-05-17T10:30:31.491" v="1477" actId="164"/>
          <ac:spMkLst>
            <pc:docMk/>
            <pc:sldMk cId="133875314" sldId="666"/>
            <ac:spMk id="441" creationId="{DE576D65-641F-4E7C-A675-2A19E7CADE69}"/>
          </ac:spMkLst>
        </pc:spChg>
        <pc:spChg chg="mod topLvl">
          <ac:chgData name="reza kabir" userId="af3c95a13102d509" providerId="LiveId" clId="{88200EE4-F4B4-49E8-8126-B01E5FCCBE2D}" dt="2020-05-17T10:30:31.491" v="1477" actId="164"/>
          <ac:spMkLst>
            <pc:docMk/>
            <pc:sldMk cId="133875314" sldId="666"/>
            <ac:spMk id="442" creationId="{1561A714-4D6E-45A0-9371-7F220FB2EFF2}"/>
          </ac:spMkLst>
        </pc:spChg>
        <pc:spChg chg="mod topLvl">
          <ac:chgData name="reza kabir" userId="af3c95a13102d509" providerId="LiveId" clId="{88200EE4-F4B4-49E8-8126-B01E5FCCBE2D}" dt="2020-05-17T10:30:31.491" v="1477" actId="164"/>
          <ac:spMkLst>
            <pc:docMk/>
            <pc:sldMk cId="133875314" sldId="666"/>
            <ac:spMk id="443" creationId="{7A3D8E45-8CCB-4130-882F-159AB98C083F}"/>
          </ac:spMkLst>
        </pc:spChg>
        <pc:spChg chg="mod topLvl">
          <ac:chgData name="reza kabir" userId="af3c95a13102d509" providerId="LiveId" clId="{88200EE4-F4B4-49E8-8126-B01E5FCCBE2D}" dt="2020-05-17T10:30:31.491" v="1477" actId="164"/>
          <ac:spMkLst>
            <pc:docMk/>
            <pc:sldMk cId="133875314" sldId="666"/>
            <ac:spMk id="444" creationId="{2B86C458-6FCD-4738-868E-9041804BCB43}"/>
          </ac:spMkLst>
        </pc:spChg>
        <pc:spChg chg="mod topLvl">
          <ac:chgData name="reza kabir" userId="af3c95a13102d509" providerId="LiveId" clId="{88200EE4-F4B4-49E8-8126-B01E5FCCBE2D}" dt="2020-05-17T10:30:31.491" v="1477" actId="164"/>
          <ac:spMkLst>
            <pc:docMk/>
            <pc:sldMk cId="133875314" sldId="666"/>
            <ac:spMk id="445" creationId="{EA7D3489-5EBC-4DAA-B474-BC188F28DF6D}"/>
          </ac:spMkLst>
        </pc:spChg>
        <pc:spChg chg="mod topLvl">
          <ac:chgData name="reza kabir" userId="af3c95a13102d509" providerId="LiveId" clId="{88200EE4-F4B4-49E8-8126-B01E5FCCBE2D}" dt="2020-05-17T10:30:31.491" v="1477" actId="164"/>
          <ac:spMkLst>
            <pc:docMk/>
            <pc:sldMk cId="133875314" sldId="666"/>
            <ac:spMk id="446" creationId="{98DB7B8F-D35E-4DDB-B11D-118C28A47115}"/>
          </ac:spMkLst>
        </pc:spChg>
        <pc:spChg chg="mod topLvl">
          <ac:chgData name="reza kabir" userId="af3c95a13102d509" providerId="LiveId" clId="{88200EE4-F4B4-49E8-8126-B01E5FCCBE2D}" dt="2020-05-17T10:30:31.491" v="1477" actId="164"/>
          <ac:spMkLst>
            <pc:docMk/>
            <pc:sldMk cId="133875314" sldId="666"/>
            <ac:spMk id="447" creationId="{626271CD-6E78-4BFA-80B5-ADB19C4603E7}"/>
          </ac:spMkLst>
        </pc:spChg>
        <pc:spChg chg="mod topLvl">
          <ac:chgData name="reza kabir" userId="af3c95a13102d509" providerId="LiveId" clId="{88200EE4-F4B4-49E8-8126-B01E5FCCBE2D}" dt="2020-05-17T10:30:31.491" v="1477" actId="164"/>
          <ac:spMkLst>
            <pc:docMk/>
            <pc:sldMk cId="133875314" sldId="666"/>
            <ac:spMk id="448" creationId="{C68C51D0-FB0C-499E-A04E-333985882891}"/>
          </ac:spMkLst>
        </pc:spChg>
        <pc:spChg chg="mod topLvl">
          <ac:chgData name="reza kabir" userId="af3c95a13102d509" providerId="LiveId" clId="{88200EE4-F4B4-49E8-8126-B01E5FCCBE2D}" dt="2020-05-17T10:30:31.491" v="1477" actId="164"/>
          <ac:spMkLst>
            <pc:docMk/>
            <pc:sldMk cId="133875314" sldId="666"/>
            <ac:spMk id="449" creationId="{404521F5-748A-4182-A7E3-C8FDA9A96174}"/>
          </ac:spMkLst>
        </pc:spChg>
        <pc:spChg chg="mod topLvl">
          <ac:chgData name="reza kabir" userId="af3c95a13102d509" providerId="LiveId" clId="{88200EE4-F4B4-49E8-8126-B01E5FCCBE2D}" dt="2020-05-17T10:30:31.491" v="1477" actId="164"/>
          <ac:spMkLst>
            <pc:docMk/>
            <pc:sldMk cId="133875314" sldId="666"/>
            <ac:spMk id="450" creationId="{198F82D7-167B-43C6-AA93-7696614B46E3}"/>
          </ac:spMkLst>
        </pc:spChg>
        <pc:spChg chg="mod topLvl">
          <ac:chgData name="reza kabir" userId="af3c95a13102d509" providerId="LiveId" clId="{88200EE4-F4B4-49E8-8126-B01E5FCCBE2D}" dt="2020-05-17T10:30:31.491" v="1477" actId="164"/>
          <ac:spMkLst>
            <pc:docMk/>
            <pc:sldMk cId="133875314" sldId="666"/>
            <ac:spMk id="451" creationId="{BFDAC3F1-D9EB-4308-ABD5-780AA3F6121D}"/>
          </ac:spMkLst>
        </pc:spChg>
        <pc:spChg chg="mod topLvl">
          <ac:chgData name="reza kabir" userId="af3c95a13102d509" providerId="LiveId" clId="{88200EE4-F4B4-49E8-8126-B01E5FCCBE2D}" dt="2020-05-17T10:30:31.491" v="1477" actId="164"/>
          <ac:spMkLst>
            <pc:docMk/>
            <pc:sldMk cId="133875314" sldId="666"/>
            <ac:spMk id="452" creationId="{2AB46DA1-F0DD-4212-9E8F-DD2352D6F00F}"/>
          </ac:spMkLst>
        </pc:spChg>
        <pc:spChg chg="mod topLvl">
          <ac:chgData name="reza kabir" userId="af3c95a13102d509" providerId="LiveId" clId="{88200EE4-F4B4-49E8-8126-B01E5FCCBE2D}" dt="2020-05-17T10:30:31.491" v="1477" actId="164"/>
          <ac:spMkLst>
            <pc:docMk/>
            <pc:sldMk cId="133875314" sldId="666"/>
            <ac:spMk id="453" creationId="{B0A75F60-F614-4160-A151-E42E7BB10353}"/>
          </ac:spMkLst>
        </pc:spChg>
        <pc:spChg chg="mod topLvl">
          <ac:chgData name="reza kabir" userId="af3c95a13102d509" providerId="LiveId" clId="{88200EE4-F4B4-49E8-8126-B01E5FCCBE2D}" dt="2020-05-17T10:30:31.491" v="1477" actId="164"/>
          <ac:spMkLst>
            <pc:docMk/>
            <pc:sldMk cId="133875314" sldId="666"/>
            <ac:spMk id="454" creationId="{C6EDAE56-51CE-4787-9B14-5FEC98A83978}"/>
          </ac:spMkLst>
        </pc:spChg>
        <pc:spChg chg="mod topLvl">
          <ac:chgData name="reza kabir" userId="af3c95a13102d509" providerId="LiveId" clId="{88200EE4-F4B4-49E8-8126-B01E5FCCBE2D}" dt="2020-05-17T10:30:31.491" v="1477" actId="164"/>
          <ac:spMkLst>
            <pc:docMk/>
            <pc:sldMk cId="133875314" sldId="666"/>
            <ac:spMk id="455" creationId="{F9EA233E-3943-42AA-848B-2C2E1313D418}"/>
          </ac:spMkLst>
        </pc:spChg>
        <pc:spChg chg="mod topLvl">
          <ac:chgData name="reza kabir" userId="af3c95a13102d509" providerId="LiveId" clId="{88200EE4-F4B4-49E8-8126-B01E5FCCBE2D}" dt="2020-05-17T10:30:31.491" v="1477" actId="164"/>
          <ac:spMkLst>
            <pc:docMk/>
            <pc:sldMk cId="133875314" sldId="666"/>
            <ac:spMk id="456" creationId="{57AE6DA9-FD0A-4B90-BEE1-3BE68A8F8051}"/>
          </ac:spMkLst>
        </pc:spChg>
        <pc:spChg chg="mod topLvl">
          <ac:chgData name="reza kabir" userId="af3c95a13102d509" providerId="LiveId" clId="{88200EE4-F4B4-49E8-8126-B01E5FCCBE2D}" dt="2020-05-17T10:30:31.491" v="1477" actId="164"/>
          <ac:spMkLst>
            <pc:docMk/>
            <pc:sldMk cId="133875314" sldId="666"/>
            <ac:spMk id="457" creationId="{DFBE2638-AF2C-402D-AF9D-4175DA111835}"/>
          </ac:spMkLst>
        </pc:spChg>
        <pc:spChg chg="mod topLvl">
          <ac:chgData name="reza kabir" userId="af3c95a13102d509" providerId="LiveId" clId="{88200EE4-F4B4-49E8-8126-B01E5FCCBE2D}" dt="2020-05-17T10:30:31.491" v="1477" actId="164"/>
          <ac:spMkLst>
            <pc:docMk/>
            <pc:sldMk cId="133875314" sldId="666"/>
            <ac:spMk id="458" creationId="{85F9DA22-1258-4B0E-98B7-597567C2362B}"/>
          </ac:spMkLst>
        </pc:spChg>
        <pc:spChg chg="mod topLvl">
          <ac:chgData name="reza kabir" userId="af3c95a13102d509" providerId="LiveId" clId="{88200EE4-F4B4-49E8-8126-B01E5FCCBE2D}" dt="2020-05-17T10:30:31.491" v="1477" actId="164"/>
          <ac:spMkLst>
            <pc:docMk/>
            <pc:sldMk cId="133875314" sldId="666"/>
            <ac:spMk id="459" creationId="{929BB703-68D9-4361-BC8D-D5AB560D52FB}"/>
          </ac:spMkLst>
        </pc:spChg>
        <pc:spChg chg="mod topLvl">
          <ac:chgData name="reza kabir" userId="af3c95a13102d509" providerId="LiveId" clId="{88200EE4-F4B4-49E8-8126-B01E5FCCBE2D}" dt="2020-05-17T10:30:31.491" v="1477" actId="164"/>
          <ac:spMkLst>
            <pc:docMk/>
            <pc:sldMk cId="133875314" sldId="666"/>
            <ac:spMk id="460" creationId="{B9F27C4B-185A-48B0-A8F5-201C21AAAD57}"/>
          </ac:spMkLst>
        </pc:spChg>
        <pc:spChg chg="mod topLvl">
          <ac:chgData name="reza kabir" userId="af3c95a13102d509" providerId="LiveId" clId="{88200EE4-F4B4-49E8-8126-B01E5FCCBE2D}" dt="2020-05-17T10:30:31.491" v="1477" actId="164"/>
          <ac:spMkLst>
            <pc:docMk/>
            <pc:sldMk cId="133875314" sldId="666"/>
            <ac:spMk id="461" creationId="{BD3AF6E8-6BB6-4318-895B-CF541F0DAEB5}"/>
          </ac:spMkLst>
        </pc:spChg>
        <pc:spChg chg="mod topLvl">
          <ac:chgData name="reza kabir" userId="af3c95a13102d509" providerId="LiveId" clId="{88200EE4-F4B4-49E8-8126-B01E5FCCBE2D}" dt="2020-05-17T10:30:31.491" v="1477" actId="164"/>
          <ac:spMkLst>
            <pc:docMk/>
            <pc:sldMk cId="133875314" sldId="666"/>
            <ac:spMk id="462" creationId="{0B101EDC-CE2D-41E0-880D-F7F2A17BBFFB}"/>
          </ac:spMkLst>
        </pc:spChg>
        <pc:spChg chg="mod topLvl">
          <ac:chgData name="reza kabir" userId="af3c95a13102d509" providerId="LiveId" clId="{88200EE4-F4B4-49E8-8126-B01E5FCCBE2D}" dt="2020-05-17T10:30:31.491" v="1477" actId="164"/>
          <ac:spMkLst>
            <pc:docMk/>
            <pc:sldMk cId="133875314" sldId="666"/>
            <ac:spMk id="463" creationId="{931AAD65-D518-488E-8110-E24562BFD274}"/>
          </ac:spMkLst>
        </pc:spChg>
        <pc:spChg chg="mod topLvl">
          <ac:chgData name="reza kabir" userId="af3c95a13102d509" providerId="LiveId" clId="{88200EE4-F4B4-49E8-8126-B01E5FCCBE2D}" dt="2020-05-17T10:30:31.491" v="1477" actId="164"/>
          <ac:spMkLst>
            <pc:docMk/>
            <pc:sldMk cId="133875314" sldId="666"/>
            <ac:spMk id="464" creationId="{42870BDB-839B-42CB-9A01-3607B6FC94E9}"/>
          </ac:spMkLst>
        </pc:spChg>
        <pc:spChg chg="mod topLvl">
          <ac:chgData name="reza kabir" userId="af3c95a13102d509" providerId="LiveId" clId="{88200EE4-F4B4-49E8-8126-B01E5FCCBE2D}" dt="2020-05-17T10:30:31.491" v="1477" actId="164"/>
          <ac:spMkLst>
            <pc:docMk/>
            <pc:sldMk cId="133875314" sldId="666"/>
            <ac:spMk id="465" creationId="{D02700D0-76CD-4337-BEF6-4C4FD0624FE7}"/>
          </ac:spMkLst>
        </pc:spChg>
        <pc:spChg chg="mod topLvl">
          <ac:chgData name="reza kabir" userId="af3c95a13102d509" providerId="LiveId" clId="{88200EE4-F4B4-49E8-8126-B01E5FCCBE2D}" dt="2020-05-17T10:30:31.491" v="1477" actId="164"/>
          <ac:spMkLst>
            <pc:docMk/>
            <pc:sldMk cId="133875314" sldId="666"/>
            <ac:spMk id="466" creationId="{A28F8D2A-E5DB-4A9A-8A64-95493F279AD8}"/>
          </ac:spMkLst>
        </pc:spChg>
        <pc:spChg chg="mod topLvl">
          <ac:chgData name="reza kabir" userId="af3c95a13102d509" providerId="LiveId" clId="{88200EE4-F4B4-49E8-8126-B01E5FCCBE2D}" dt="2020-05-17T10:30:31.491" v="1477" actId="164"/>
          <ac:spMkLst>
            <pc:docMk/>
            <pc:sldMk cId="133875314" sldId="666"/>
            <ac:spMk id="467" creationId="{94E6DB60-EB52-416A-8D98-22CD4AC05096}"/>
          </ac:spMkLst>
        </pc:spChg>
        <pc:spChg chg="mod topLvl">
          <ac:chgData name="reza kabir" userId="af3c95a13102d509" providerId="LiveId" clId="{88200EE4-F4B4-49E8-8126-B01E5FCCBE2D}" dt="2020-05-17T10:30:31.491" v="1477" actId="164"/>
          <ac:spMkLst>
            <pc:docMk/>
            <pc:sldMk cId="133875314" sldId="666"/>
            <ac:spMk id="468" creationId="{ADA2F810-34E1-43FD-BA7D-DFA6585791C3}"/>
          </ac:spMkLst>
        </pc:spChg>
        <pc:spChg chg="mod topLvl">
          <ac:chgData name="reza kabir" userId="af3c95a13102d509" providerId="LiveId" clId="{88200EE4-F4B4-49E8-8126-B01E5FCCBE2D}" dt="2020-05-17T10:30:31.491" v="1477" actId="164"/>
          <ac:spMkLst>
            <pc:docMk/>
            <pc:sldMk cId="133875314" sldId="666"/>
            <ac:spMk id="469" creationId="{F5F00F9B-2EAE-4937-80E5-791A874A836B}"/>
          </ac:spMkLst>
        </pc:spChg>
        <pc:spChg chg="mod topLvl">
          <ac:chgData name="reza kabir" userId="af3c95a13102d509" providerId="LiveId" clId="{88200EE4-F4B4-49E8-8126-B01E5FCCBE2D}" dt="2020-05-17T10:30:31.491" v="1477" actId="164"/>
          <ac:spMkLst>
            <pc:docMk/>
            <pc:sldMk cId="133875314" sldId="666"/>
            <ac:spMk id="470" creationId="{889A405F-6CEF-435D-8731-F3ACEF59A86C}"/>
          </ac:spMkLst>
        </pc:spChg>
        <pc:spChg chg="mod topLvl">
          <ac:chgData name="reza kabir" userId="af3c95a13102d509" providerId="LiveId" clId="{88200EE4-F4B4-49E8-8126-B01E5FCCBE2D}" dt="2020-05-17T10:30:31.491" v="1477" actId="164"/>
          <ac:spMkLst>
            <pc:docMk/>
            <pc:sldMk cId="133875314" sldId="666"/>
            <ac:spMk id="471" creationId="{F3A0A5AD-65CD-4A9C-99BE-0C50DE642F8B}"/>
          </ac:spMkLst>
        </pc:spChg>
        <pc:spChg chg="mod topLvl">
          <ac:chgData name="reza kabir" userId="af3c95a13102d509" providerId="LiveId" clId="{88200EE4-F4B4-49E8-8126-B01E5FCCBE2D}" dt="2020-05-17T10:30:31.491" v="1477" actId="164"/>
          <ac:spMkLst>
            <pc:docMk/>
            <pc:sldMk cId="133875314" sldId="666"/>
            <ac:spMk id="472" creationId="{E74357CF-B30D-4D3E-9B52-390F09C5FF0E}"/>
          </ac:spMkLst>
        </pc:spChg>
        <pc:spChg chg="mod topLvl">
          <ac:chgData name="reza kabir" userId="af3c95a13102d509" providerId="LiveId" clId="{88200EE4-F4B4-49E8-8126-B01E5FCCBE2D}" dt="2020-05-17T10:30:31.491" v="1477" actId="164"/>
          <ac:spMkLst>
            <pc:docMk/>
            <pc:sldMk cId="133875314" sldId="666"/>
            <ac:spMk id="473" creationId="{3C3003B1-DFB5-496E-8E24-DD13A7B8B562}"/>
          </ac:spMkLst>
        </pc:spChg>
        <pc:spChg chg="mod topLvl">
          <ac:chgData name="reza kabir" userId="af3c95a13102d509" providerId="LiveId" clId="{88200EE4-F4B4-49E8-8126-B01E5FCCBE2D}" dt="2020-05-17T10:30:31.491" v="1477" actId="164"/>
          <ac:spMkLst>
            <pc:docMk/>
            <pc:sldMk cId="133875314" sldId="666"/>
            <ac:spMk id="474" creationId="{336A943E-5B15-445D-80B9-168F7B1FDF38}"/>
          </ac:spMkLst>
        </pc:spChg>
        <pc:spChg chg="mod topLvl">
          <ac:chgData name="reza kabir" userId="af3c95a13102d509" providerId="LiveId" clId="{88200EE4-F4B4-49E8-8126-B01E5FCCBE2D}" dt="2020-05-17T10:30:31.491" v="1477" actId="164"/>
          <ac:spMkLst>
            <pc:docMk/>
            <pc:sldMk cId="133875314" sldId="666"/>
            <ac:spMk id="475" creationId="{54434311-EACC-400B-925A-EF9A4E2C812C}"/>
          </ac:spMkLst>
        </pc:spChg>
        <pc:spChg chg="mod topLvl">
          <ac:chgData name="reza kabir" userId="af3c95a13102d509" providerId="LiveId" clId="{88200EE4-F4B4-49E8-8126-B01E5FCCBE2D}" dt="2020-05-17T10:30:31.491" v="1477" actId="164"/>
          <ac:spMkLst>
            <pc:docMk/>
            <pc:sldMk cId="133875314" sldId="666"/>
            <ac:spMk id="476" creationId="{A5428FF4-B18E-4C2F-B747-0A39EA85AA10}"/>
          </ac:spMkLst>
        </pc:spChg>
        <pc:spChg chg="mod topLvl">
          <ac:chgData name="reza kabir" userId="af3c95a13102d509" providerId="LiveId" clId="{88200EE4-F4B4-49E8-8126-B01E5FCCBE2D}" dt="2020-05-17T10:30:31.491" v="1477" actId="164"/>
          <ac:spMkLst>
            <pc:docMk/>
            <pc:sldMk cId="133875314" sldId="666"/>
            <ac:spMk id="477" creationId="{5FA41E26-F2CA-4B4E-8538-2FE76CEC3E1A}"/>
          </ac:spMkLst>
        </pc:spChg>
        <pc:spChg chg="mod topLvl">
          <ac:chgData name="reza kabir" userId="af3c95a13102d509" providerId="LiveId" clId="{88200EE4-F4B4-49E8-8126-B01E5FCCBE2D}" dt="2020-05-17T10:30:31.491" v="1477" actId="164"/>
          <ac:spMkLst>
            <pc:docMk/>
            <pc:sldMk cId="133875314" sldId="666"/>
            <ac:spMk id="478" creationId="{A67C56DB-4C4D-4A23-977C-208010CE7097}"/>
          </ac:spMkLst>
        </pc:spChg>
        <pc:spChg chg="mod topLvl">
          <ac:chgData name="reza kabir" userId="af3c95a13102d509" providerId="LiveId" clId="{88200EE4-F4B4-49E8-8126-B01E5FCCBE2D}" dt="2020-05-17T10:30:31.491" v="1477" actId="164"/>
          <ac:spMkLst>
            <pc:docMk/>
            <pc:sldMk cId="133875314" sldId="666"/>
            <ac:spMk id="479" creationId="{5BD6513D-C43F-4EAD-8EA1-32F13F14CA50}"/>
          </ac:spMkLst>
        </pc:spChg>
        <pc:spChg chg="mod topLvl">
          <ac:chgData name="reza kabir" userId="af3c95a13102d509" providerId="LiveId" clId="{88200EE4-F4B4-49E8-8126-B01E5FCCBE2D}" dt="2020-05-17T10:30:31.491" v="1477" actId="164"/>
          <ac:spMkLst>
            <pc:docMk/>
            <pc:sldMk cId="133875314" sldId="666"/>
            <ac:spMk id="480" creationId="{7A324FBF-754F-4D59-B158-2243DB544DCF}"/>
          </ac:spMkLst>
        </pc:spChg>
        <pc:spChg chg="mod topLvl">
          <ac:chgData name="reza kabir" userId="af3c95a13102d509" providerId="LiveId" clId="{88200EE4-F4B4-49E8-8126-B01E5FCCBE2D}" dt="2020-05-17T10:30:31.491" v="1477" actId="164"/>
          <ac:spMkLst>
            <pc:docMk/>
            <pc:sldMk cId="133875314" sldId="666"/>
            <ac:spMk id="481" creationId="{8C6295AC-8560-4885-98B5-C36EDDB00C34}"/>
          </ac:spMkLst>
        </pc:spChg>
        <pc:spChg chg="mod topLvl">
          <ac:chgData name="reza kabir" userId="af3c95a13102d509" providerId="LiveId" clId="{88200EE4-F4B4-49E8-8126-B01E5FCCBE2D}" dt="2020-05-17T10:30:31.491" v="1477" actId="164"/>
          <ac:spMkLst>
            <pc:docMk/>
            <pc:sldMk cId="133875314" sldId="666"/>
            <ac:spMk id="482" creationId="{A29DC1E0-B449-441C-8BED-7A035546C731}"/>
          </ac:spMkLst>
        </pc:spChg>
        <pc:spChg chg="mod topLvl">
          <ac:chgData name="reza kabir" userId="af3c95a13102d509" providerId="LiveId" clId="{88200EE4-F4B4-49E8-8126-B01E5FCCBE2D}" dt="2020-05-17T10:30:31.491" v="1477" actId="164"/>
          <ac:spMkLst>
            <pc:docMk/>
            <pc:sldMk cId="133875314" sldId="666"/>
            <ac:spMk id="483" creationId="{CA4D31DE-051F-4BD4-B8FE-648FFD7D8EFF}"/>
          </ac:spMkLst>
        </pc:spChg>
        <pc:spChg chg="mod topLvl">
          <ac:chgData name="reza kabir" userId="af3c95a13102d509" providerId="LiveId" clId="{88200EE4-F4B4-49E8-8126-B01E5FCCBE2D}" dt="2020-05-17T10:30:31.491" v="1477" actId="164"/>
          <ac:spMkLst>
            <pc:docMk/>
            <pc:sldMk cId="133875314" sldId="666"/>
            <ac:spMk id="484" creationId="{60ED5C7B-6BE8-446D-9A5A-C843D513FA2F}"/>
          </ac:spMkLst>
        </pc:spChg>
        <pc:spChg chg="mod topLvl">
          <ac:chgData name="reza kabir" userId="af3c95a13102d509" providerId="LiveId" clId="{88200EE4-F4B4-49E8-8126-B01E5FCCBE2D}" dt="2020-05-17T10:30:31.491" v="1477" actId="164"/>
          <ac:spMkLst>
            <pc:docMk/>
            <pc:sldMk cId="133875314" sldId="666"/>
            <ac:spMk id="485" creationId="{AC2808A1-DB42-4166-81AF-12154AC23198}"/>
          </ac:spMkLst>
        </pc:spChg>
        <pc:spChg chg="mod topLvl">
          <ac:chgData name="reza kabir" userId="af3c95a13102d509" providerId="LiveId" clId="{88200EE4-F4B4-49E8-8126-B01E5FCCBE2D}" dt="2020-05-17T10:30:31.491" v="1477" actId="164"/>
          <ac:spMkLst>
            <pc:docMk/>
            <pc:sldMk cId="133875314" sldId="666"/>
            <ac:spMk id="486" creationId="{5A22DE84-FDE3-4EBA-A573-463BD26ED09E}"/>
          </ac:spMkLst>
        </pc:spChg>
        <pc:spChg chg="mod topLvl">
          <ac:chgData name="reza kabir" userId="af3c95a13102d509" providerId="LiveId" clId="{88200EE4-F4B4-49E8-8126-B01E5FCCBE2D}" dt="2020-05-17T10:30:31.491" v="1477" actId="164"/>
          <ac:spMkLst>
            <pc:docMk/>
            <pc:sldMk cId="133875314" sldId="666"/>
            <ac:spMk id="487" creationId="{3926AE74-398A-4AC3-98DA-74A12C3D7400}"/>
          </ac:spMkLst>
        </pc:spChg>
        <pc:spChg chg="mod topLvl">
          <ac:chgData name="reza kabir" userId="af3c95a13102d509" providerId="LiveId" clId="{88200EE4-F4B4-49E8-8126-B01E5FCCBE2D}" dt="2020-05-17T10:30:31.491" v="1477" actId="164"/>
          <ac:spMkLst>
            <pc:docMk/>
            <pc:sldMk cId="133875314" sldId="666"/>
            <ac:spMk id="488" creationId="{B19D52F9-587D-4246-856C-8AA30D9AA0F0}"/>
          </ac:spMkLst>
        </pc:spChg>
        <pc:spChg chg="mod topLvl">
          <ac:chgData name="reza kabir" userId="af3c95a13102d509" providerId="LiveId" clId="{88200EE4-F4B4-49E8-8126-B01E5FCCBE2D}" dt="2020-05-17T10:30:31.491" v="1477" actId="164"/>
          <ac:spMkLst>
            <pc:docMk/>
            <pc:sldMk cId="133875314" sldId="666"/>
            <ac:spMk id="489" creationId="{9DA33DD6-9890-4C21-8E42-B1AAE734EC90}"/>
          </ac:spMkLst>
        </pc:spChg>
        <pc:spChg chg="mod topLvl">
          <ac:chgData name="reza kabir" userId="af3c95a13102d509" providerId="LiveId" clId="{88200EE4-F4B4-49E8-8126-B01E5FCCBE2D}" dt="2020-05-17T10:30:31.491" v="1477" actId="164"/>
          <ac:spMkLst>
            <pc:docMk/>
            <pc:sldMk cId="133875314" sldId="666"/>
            <ac:spMk id="490" creationId="{98C14192-9190-4A35-98EB-C7EC133EBEF3}"/>
          </ac:spMkLst>
        </pc:spChg>
        <pc:spChg chg="mod topLvl">
          <ac:chgData name="reza kabir" userId="af3c95a13102d509" providerId="LiveId" clId="{88200EE4-F4B4-49E8-8126-B01E5FCCBE2D}" dt="2020-05-17T10:30:31.491" v="1477" actId="164"/>
          <ac:spMkLst>
            <pc:docMk/>
            <pc:sldMk cId="133875314" sldId="666"/>
            <ac:spMk id="491" creationId="{A1CFC038-230F-4BE6-BABE-E6BA3DC2BB05}"/>
          </ac:spMkLst>
        </pc:spChg>
        <pc:spChg chg="mod topLvl">
          <ac:chgData name="reza kabir" userId="af3c95a13102d509" providerId="LiveId" clId="{88200EE4-F4B4-49E8-8126-B01E5FCCBE2D}" dt="2020-05-17T10:30:31.491" v="1477" actId="164"/>
          <ac:spMkLst>
            <pc:docMk/>
            <pc:sldMk cId="133875314" sldId="666"/>
            <ac:spMk id="492" creationId="{302FAA97-C325-45FA-BEBA-818B5041B695}"/>
          </ac:spMkLst>
        </pc:spChg>
        <pc:spChg chg="mod topLvl">
          <ac:chgData name="reza kabir" userId="af3c95a13102d509" providerId="LiveId" clId="{88200EE4-F4B4-49E8-8126-B01E5FCCBE2D}" dt="2020-05-17T10:30:31.491" v="1477" actId="164"/>
          <ac:spMkLst>
            <pc:docMk/>
            <pc:sldMk cId="133875314" sldId="666"/>
            <ac:spMk id="493" creationId="{41B010B6-0E00-45C5-AEAC-059604AC8136}"/>
          </ac:spMkLst>
        </pc:spChg>
        <pc:spChg chg="mod topLvl">
          <ac:chgData name="reza kabir" userId="af3c95a13102d509" providerId="LiveId" clId="{88200EE4-F4B4-49E8-8126-B01E5FCCBE2D}" dt="2020-05-17T10:30:31.491" v="1477" actId="164"/>
          <ac:spMkLst>
            <pc:docMk/>
            <pc:sldMk cId="133875314" sldId="666"/>
            <ac:spMk id="494" creationId="{5473351E-EF4F-40AC-BF32-FE2EFB375189}"/>
          </ac:spMkLst>
        </pc:spChg>
        <pc:spChg chg="mod topLvl">
          <ac:chgData name="reza kabir" userId="af3c95a13102d509" providerId="LiveId" clId="{88200EE4-F4B4-49E8-8126-B01E5FCCBE2D}" dt="2020-05-17T10:30:31.491" v="1477" actId="164"/>
          <ac:spMkLst>
            <pc:docMk/>
            <pc:sldMk cId="133875314" sldId="666"/>
            <ac:spMk id="495" creationId="{20538A60-FDA4-44EB-A17E-D169EC94115B}"/>
          </ac:spMkLst>
        </pc:spChg>
        <pc:spChg chg="mod topLvl">
          <ac:chgData name="reza kabir" userId="af3c95a13102d509" providerId="LiveId" clId="{88200EE4-F4B4-49E8-8126-B01E5FCCBE2D}" dt="2020-05-17T10:30:31.491" v="1477" actId="164"/>
          <ac:spMkLst>
            <pc:docMk/>
            <pc:sldMk cId="133875314" sldId="666"/>
            <ac:spMk id="496" creationId="{269034A2-7B2C-454A-8185-6BB8694C8F02}"/>
          </ac:spMkLst>
        </pc:spChg>
        <pc:spChg chg="mod topLvl">
          <ac:chgData name="reza kabir" userId="af3c95a13102d509" providerId="LiveId" clId="{88200EE4-F4B4-49E8-8126-B01E5FCCBE2D}" dt="2020-05-17T10:30:31.491" v="1477" actId="164"/>
          <ac:spMkLst>
            <pc:docMk/>
            <pc:sldMk cId="133875314" sldId="666"/>
            <ac:spMk id="497" creationId="{8EBF689D-8CA6-45DD-8289-CD5F1EF05CA3}"/>
          </ac:spMkLst>
        </pc:spChg>
        <pc:spChg chg="mod topLvl">
          <ac:chgData name="reza kabir" userId="af3c95a13102d509" providerId="LiveId" clId="{88200EE4-F4B4-49E8-8126-B01E5FCCBE2D}" dt="2020-05-17T10:30:31.491" v="1477" actId="164"/>
          <ac:spMkLst>
            <pc:docMk/>
            <pc:sldMk cId="133875314" sldId="666"/>
            <ac:spMk id="498" creationId="{B5D8614D-0CAE-48EE-BED0-8128EC1BB642}"/>
          </ac:spMkLst>
        </pc:spChg>
        <pc:spChg chg="mod topLvl">
          <ac:chgData name="reza kabir" userId="af3c95a13102d509" providerId="LiveId" clId="{88200EE4-F4B4-49E8-8126-B01E5FCCBE2D}" dt="2020-05-17T10:30:31.491" v="1477" actId="164"/>
          <ac:spMkLst>
            <pc:docMk/>
            <pc:sldMk cId="133875314" sldId="666"/>
            <ac:spMk id="499" creationId="{0F3E0B9A-9BB7-4760-883B-824D54D0D7AE}"/>
          </ac:spMkLst>
        </pc:spChg>
        <pc:spChg chg="mod topLvl">
          <ac:chgData name="reza kabir" userId="af3c95a13102d509" providerId="LiveId" clId="{88200EE4-F4B4-49E8-8126-B01E5FCCBE2D}" dt="2020-05-17T10:30:31.491" v="1477" actId="164"/>
          <ac:spMkLst>
            <pc:docMk/>
            <pc:sldMk cId="133875314" sldId="666"/>
            <ac:spMk id="500" creationId="{8232C74B-1429-466A-824A-31A93B8FAF9E}"/>
          </ac:spMkLst>
        </pc:spChg>
        <pc:spChg chg="mod topLvl">
          <ac:chgData name="reza kabir" userId="af3c95a13102d509" providerId="LiveId" clId="{88200EE4-F4B4-49E8-8126-B01E5FCCBE2D}" dt="2020-05-17T10:30:31.491" v="1477" actId="164"/>
          <ac:spMkLst>
            <pc:docMk/>
            <pc:sldMk cId="133875314" sldId="666"/>
            <ac:spMk id="501" creationId="{4517E35D-5EB1-4099-BA4D-EFC5028587E1}"/>
          </ac:spMkLst>
        </pc:spChg>
        <pc:spChg chg="mod topLvl">
          <ac:chgData name="reza kabir" userId="af3c95a13102d509" providerId="LiveId" clId="{88200EE4-F4B4-49E8-8126-B01E5FCCBE2D}" dt="2020-05-17T10:30:31.491" v="1477" actId="164"/>
          <ac:spMkLst>
            <pc:docMk/>
            <pc:sldMk cId="133875314" sldId="666"/>
            <ac:spMk id="502" creationId="{3C8EACAC-B7DF-49CC-B459-16BA1A32627F}"/>
          </ac:spMkLst>
        </pc:spChg>
        <pc:spChg chg="mod topLvl">
          <ac:chgData name="reza kabir" userId="af3c95a13102d509" providerId="LiveId" clId="{88200EE4-F4B4-49E8-8126-B01E5FCCBE2D}" dt="2020-05-17T10:30:31.491" v="1477" actId="164"/>
          <ac:spMkLst>
            <pc:docMk/>
            <pc:sldMk cId="133875314" sldId="666"/>
            <ac:spMk id="503" creationId="{472F680D-801A-46E1-B250-7A114A81127E}"/>
          </ac:spMkLst>
        </pc:spChg>
        <pc:spChg chg="mod topLvl">
          <ac:chgData name="reza kabir" userId="af3c95a13102d509" providerId="LiveId" clId="{88200EE4-F4B4-49E8-8126-B01E5FCCBE2D}" dt="2020-05-17T10:30:31.491" v="1477" actId="164"/>
          <ac:spMkLst>
            <pc:docMk/>
            <pc:sldMk cId="133875314" sldId="666"/>
            <ac:spMk id="504" creationId="{BFC83011-C94A-4C7F-B7E8-AD4D520AD9A0}"/>
          </ac:spMkLst>
        </pc:spChg>
        <pc:spChg chg="mod topLvl">
          <ac:chgData name="reza kabir" userId="af3c95a13102d509" providerId="LiveId" clId="{88200EE4-F4B4-49E8-8126-B01E5FCCBE2D}" dt="2020-05-17T10:30:31.491" v="1477" actId="164"/>
          <ac:spMkLst>
            <pc:docMk/>
            <pc:sldMk cId="133875314" sldId="666"/>
            <ac:spMk id="505" creationId="{81D820BE-6545-4493-9F10-EA382855DDF7}"/>
          </ac:spMkLst>
        </pc:spChg>
        <pc:spChg chg="mod topLvl">
          <ac:chgData name="reza kabir" userId="af3c95a13102d509" providerId="LiveId" clId="{88200EE4-F4B4-49E8-8126-B01E5FCCBE2D}" dt="2020-05-17T10:30:31.491" v="1477" actId="164"/>
          <ac:spMkLst>
            <pc:docMk/>
            <pc:sldMk cId="133875314" sldId="666"/>
            <ac:spMk id="506" creationId="{83276B41-C949-4DD8-8A87-51F819C53013}"/>
          </ac:spMkLst>
        </pc:spChg>
        <pc:spChg chg="mod topLvl">
          <ac:chgData name="reza kabir" userId="af3c95a13102d509" providerId="LiveId" clId="{88200EE4-F4B4-49E8-8126-B01E5FCCBE2D}" dt="2020-05-17T10:30:31.491" v="1477" actId="164"/>
          <ac:spMkLst>
            <pc:docMk/>
            <pc:sldMk cId="133875314" sldId="666"/>
            <ac:spMk id="507" creationId="{078AFD0A-59BC-401A-BEAF-C029A3A58EC3}"/>
          </ac:spMkLst>
        </pc:spChg>
        <pc:spChg chg="mod topLvl">
          <ac:chgData name="reza kabir" userId="af3c95a13102d509" providerId="LiveId" clId="{88200EE4-F4B4-49E8-8126-B01E5FCCBE2D}" dt="2020-05-17T10:30:31.491" v="1477" actId="164"/>
          <ac:spMkLst>
            <pc:docMk/>
            <pc:sldMk cId="133875314" sldId="666"/>
            <ac:spMk id="508" creationId="{D8C2CF75-5D71-46B9-87D1-B43017D6F771}"/>
          </ac:spMkLst>
        </pc:spChg>
        <pc:spChg chg="mod topLvl">
          <ac:chgData name="reza kabir" userId="af3c95a13102d509" providerId="LiveId" clId="{88200EE4-F4B4-49E8-8126-B01E5FCCBE2D}" dt="2020-05-17T10:30:31.491" v="1477" actId="164"/>
          <ac:spMkLst>
            <pc:docMk/>
            <pc:sldMk cId="133875314" sldId="666"/>
            <ac:spMk id="509" creationId="{8D10AB31-37FD-4327-9F71-DBCA7166B9D0}"/>
          </ac:spMkLst>
        </pc:spChg>
        <pc:spChg chg="mod topLvl">
          <ac:chgData name="reza kabir" userId="af3c95a13102d509" providerId="LiveId" clId="{88200EE4-F4B4-49E8-8126-B01E5FCCBE2D}" dt="2020-05-17T10:30:31.491" v="1477" actId="164"/>
          <ac:spMkLst>
            <pc:docMk/>
            <pc:sldMk cId="133875314" sldId="666"/>
            <ac:spMk id="510" creationId="{6B4685A5-E41B-46C8-962C-660CEF89E1DC}"/>
          </ac:spMkLst>
        </pc:spChg>
        <pc:spChg chg="mod topLvl">
          <ac:chgData name="reza kabir" userId="af3c95a13102d509" providerId="LiveId" clId="{88200EE4-F4B4-49E8-8126-B01E5FCCBE2D}" dt="2020-05-17T10:30:31.491" v="1477" actId="164"/>
          <ac:spMkLst>
            <pc:docMk/>
            <pc:sldMk cId="133875314" sldId="666"/>
            <ac:spMk id="511" creationId="{6FDC1449-44D3-448D-821D-582DAA63EA5D}"/>
          </ac:spMkLst>
        </pc:spChg>
        <pc:spChg chg="mod topLvl">
          <ac:chgData name="reza kabir" userId="af3c95a13102d509" providerId="LiveId" clId="{88200EE4-F4B4-49E8-8126-B01E5FCCBE2D}" dt="2020-05-17T10:30:31.491" v="1477" actId="164"/>
          <ac:spMkLst>
            <pc:docMk/>
            <pc:sldMk cId="133875314" sldId="666"/>
            <ac:spMk id="512" creationId="{BC65CB50-F7A2-4880-A8D8-BE6D7729AC67}"/>
          </ac:spMkLst>
        </pc:spChg>
        <pc:spChg chg="mod topLvl">
          <ac:chgData name="reza kabir" userId="af3c95a13102d509" providerId="LiveId" clId="{88200EE4-F4B4-49E8-8126-B01E5FCCBE2D}" dt="2020-05-17T10:30:31.491" v="1477" actId="164"/>
          <ac:spMkLst>
            <pc:docMk/>
            <pc:sldMk cId="133875314" sldId="666"/>
            <ac:spMk id="513" creationId="{3305BDF1-2CD3-48A5-B7DD-39D41428A9F6}"/>
          </ac:spMkLst>
        </pc:spChg>
        <pc:spChg chg="mod topLvl">
          <ac:chgData name="reza kabir" userId="af3c95a13102d509" providerId="LiveId" clId="{88200EE4-F4B4-49E8-8126-B01E5FCCBE2D}" dt="2020-05-17T10:30:31.491" v="1477" actId="164"/>
          <ac:spMkLst>
            <pc:docMk/>
            <pc:sldMk cId="133875314" sldId="666"/>
            <ac:spMk id="514" creationId="{A85D8FBA-F18A-4A01-A44E-3EC3594D1AA3}"/>
          </ac:spMkLst>
        </pc:spChg>
        <pc:spChg chg="mod topLvl">
          <ac:chgData name="reza kabir" userId="af3c95a13102d509" providerId="LiveId" clId="{88200EE4-F4B4-49E8-8126-B01E5FCCBE2D}" dt="2020-05-17T10:30:31.491" v="1477" actId="164"/>
          <ac:spMkLst>
            <pc:docMk/>
            <pc:sldMk cId="133875314" sldId="666"/>
            <ac:spMk id="515" creationId="{8D80C9C6-4910-4027-B3BE-D262D3FCC1B3}"/>
          </ac:spMkLst>
        </pc:spChg>
        <pc:spChg chg="mod topLvl">
          <ac:chgData name="reza kabir" userId="af3c95a13102d509" providerId="LiveId" clId="{88200EE4-F4B4-49E8-8126-B01E5FCCBE2D}" dt="2020-05-17T10:30:31.491" v="1477" actId="164"/>
          <ac:spMkLst>
            <pc:docMk/>
            <pc:sldMk cId="133875314" sldId="666"/>
            <ac:spMk id="516" creationId="{D3B53DB8-7158-49D6-B66C-FAFDD408E824}"/>
          </ac:spMkLst>
        </pc:spChg>
        <pc:spChg chg="mod topLvl">
          <ac:chgData name="reza kabir" userId="af3c95a13102d509" providerId="LiveId" clId="{88200EE4-F4B4-49E8-8126-B01E5FCCBE2D}" dt="2020-05-17T10:30:31.491" v="1477" actId="164"/>
          <ac:spMkLst>
            <pc:docMk/>
            <pc:sldMk cId="133875314" sldId="666"/>
            <ac:spMk id="517" creationId="{3D7E1546-2CD8-4735-B12C-D2041F901D87}"/>
          </ac:spMkLst>
        </pc:spChg>
        <pc:spChg chg="mod topLvl">
          <ac:chgData name="reza kabir" userId="af3c95a13102d509" providerId="LiveId" clId="{88200EE4-F4B4-49E8-8126-B01E5FCCBE2D}" dt="2020-05-17T10:30:31.491" v="1477" actId="164"/>
          <ac:spMkLst>
            <pc:docMk/>
            <pc:sldMk cId="133875314" sldId="666"/>
            <ac:spMk id="518" creationId="{EA75AE84-F139-425C-9686-916C137201B1}"/>
          </ac:spMkLst>
        </pc:spChg>
        <pc:spChg chg="mod topLvl">
          <ac:chgData name="reza kabir" userId="af3c95a13102d509" providerId="LiveId" clId="{88200EE4-F4B4-49E8-8126-B01E5FCCBE2D}" dt="2020-05-17T10:30:31.491" v="1477" actId="164"/>
          <ac:spMkLst>
            <pc:docMk/>
            <pc:sldMk cId="133875314" sldId="666"/>
            <ac:spMk id="519" creationId="{A15CA733-66A4-443D-BC3E-CD84E39CB21A}"/>
          </ac:spMkLst>
        </pc:spChg>
        <pc:spChg chg="mod topLvl">
          <ac:chgData name="reza kabir" userId="af3c95a13102d509" providerId="LiveId" clId="{88200EE4-F4B4-49E8-8126-B01E5FCCBE2D}" dt="2020-05-17T10:30:31.491" v="1477" actId="164"/>
          <ac:spMkLst>
            <pc:docMk/>
            <pc:sldMk cId="133875314" sldId="666"/>
            <ac:spMk id="520" creationId="{BC56EECB-56FB-4409-99EA-E690D2802D1D}"/>
          </ac:spMkLst>
        </pc:spChg>
        <pc:spChg chg="mod topLvl">
          <ac:chgData name="reza kabir" userId="af3c95a13102d509" providerId="LiveId" clId="{88200EE4-F4B4-49E8-8126-B01E5FCCBE2D}" dt="2020-05-17T10:30:31.491" v="1477" actId="164"/>
          <ac:spMkLst>
            <pc:docMk/>
            <pc:sldMk cId="133875314" sldId="666"/>
            <ac:spMk id="521" creationId="{3D0AC658-7388-47B2-BB96-804A2DA98994}"/>
          </ac:spMkLst>
        </pc:spChg>
        <pc:spChg chg="mod topLvl">
          <ac:chgData name="reza kabir" userId="af3c95a13102d509" providerId="LiveId" clId="{88200EE4-F4B4-49E8-8126-B01E5FCCBE2D}" dt="2020-05-17T10:30:31.491" v="1477" actId="164"/>
          <ac:spMkLst>
            <pc:docMk/>
            <pc:sldMk cId="133875314" sldId="666"/>
            <ac:spMk id="522" creationId="{A6A2F9D4-DF61-4112-8FAE-AF812F699ABF}"/>
          </ac:spMkLst>
        </pc:spChg>
        <pc:spChg chg="mod topLvl">
          <ac:chgData name="reza kabir" userId="af3c95a13102d509" providerId="LiveId" clId="{88200EE4-F4B4-49E8-8126-B01E5FCCBE2D}" dt="2020-05-17T10:30:31.491" v="1477" actId="164"/>
          <ac:spMkLst>
            <pc:docMk/>
            <pc:sldMk cId="133875314" sldId="666"/>
            <ac:spMk id="523" creationId="{0DC77311-69A5-4E20-BD51-2AB1B0CE46D1}"/>
          </ac:spMkLst>
        </pc:spChg>
        <pc:spChg chg="mod topLvl">
          <ac:chgData name="reza kabir" userId="af3c95a13102d509" providerId="LiveId" clId="{88200EE4-F4B4-49E8-8126-B01E5FCCBE2D}" dt="2020-05-17T10:30:31.491" v="1477" actId="164"/>
          <ac:spMkLst>
            <pc:docMk/>
            <pc:sldMk cId="133875314" sldId="666"/>
            <ac:spMk id="524" creationId="{8FA010C3-36A3-4BB4-BE3C-53E23E214824}"/>
          </ac:spMkLst>
        </pc:spChg>
        <pc:spChg chg="mod topLvl">
          <ac:chgData name="reza kabir" userId="af3c95a13102d509" providerId="LiveId" clId="{88200EE4-F4B4-49E8-8126-B01E5FCCBE2D}" dt="2020-05-17T10:30:31.491" v="1477" actId="164"/>
          <ac:spMkLst>
            <pc:docMk/>
            <pc:sldMk cId="133875314" sldId="666"/>
            <ac:spMk id="525" creationId="{39636A85-62C5-4665-9ADE-A97935C36918}"/>
          </ac:spMkLst>
        </pc:spChg>
        <pc:spChg chg="mod topLvl">
          <ac:chgData name="reza kabir" userId="af3c95a13102d509" providerId="LiveId" clId="{88200EE4-F4B4-49E8-8126-B01E5FCCBE2D}" dt="2020-05-17T10:30:31.491" v="1477" actId="164"/>
          <ac:spMkLst>
            <pc:docMk/>
            <pc:sldMk cId="133875314" sldId="666"/>
            <ac:spMk id="526" creationId="{799F780B-8761-43F4-BDF5-4568731B015E}"/>
          </ac:spMkLst>
        </pc:spChg>
        <pc:spChg chg="mod topLvl">
          <ac:chgData name="reza kabir" userId="af3c95a13102d509" providerId="LiveId" clId="{88200EE4-F4B4-49E8-8126-B01E5FCCBE2D}" dt="2020-05-17T10:30:31.491" v="1477" actId="164"/>
          <ac:spMkLst>
            <pc:docMk/>
            <pc:sldMk cId="133875314" sldId="666"/>
            <ac:spMk id="527" creationId="{03E5A093-0652-4D27-A271-E3F6C9511F51}"/>
          </ac:spMkLst>
        </pc:spChg>
        <pc:spChg chg="mod topLvl">
          <ac:chgData name="reza kabir" userId="af3c95a13102d509" providerId="LiveId" clId="{88200EE4-F4B4-49E8-8126-B01E5FCCBE2D}" dt="2020-05-17T10:30:31.491" v="1477" actId="164"/>
          <ac:spMkLst>
            <pc:docMk/>
            <pc:sldMk cId="133875314" sldId="666"/>
            <ac:spMk id="528" creationId="{75CC5636-46EA-4B93-8EB5-0A88208A97CB}"/>
          </ac:spMkLst>
        </pc:spChg>
        <pc:spChg chg="mod topLvl">
          <ac:chgData name="reza kabir" userId="af3c95a13102d509" providerId="LiveId" clId="{88200EE4-F4B4-49E8-8126-B01E5FCCBE2D}" dt="2020-05-17T10:30:31.491" v="1477" actId="164"/>
          <ac:spMkLst>
            <pc:docMk/>
            <pc:sldMk cId="133875314" sldId="666"/>
            <ac:spMk id="529" creationId="{0F59C7B3-DEB0-425D-9304-BDFFEFB5F6AF}"/>
          </ac:spMkLst>
        </pc:spChg>
        <pc:spChg chg="mod topLvl">
          <ac:chgData name="reza kabir" userId="af3c95a13102d509" providerId="LiveId" clId="{88200EE4-F4B4-49E8-8126-B01E5FCCBE2D}" dt="2020-05-17T10:30:31.491" v="1477" actId="164"/>
          <ac:spMkLst>
            <pc:docMk/>
            <pc:sldMk cId="133875314" sldId="666"/>
            <ac:spMk id="530" creationId="{951230DC-0722-4F71-A057-32A57AB58894}"/>
          </ac:spMkLst>
        </pc:spChg>
        <pc:spChg chg="mod topLvl">
          <ac:chgData name="reza kabir" userId="af3c95a13102d509" providerId="LiveId" clId="{88200EE4-F4B4-49E8-8126-B01E5FCCBE2D}" dt="2020-05-17T10:30:31.491" v="1477" actId="164"/>
          <ac:spMkLst>
            <pc:docMk/>
            <pc:sldMk cId="133875314" sldId="666"/>
            <ac:spMk id="531" creationId="{B4C37DE5-FFC0-4454-B002-8CAE723B4F24}"/>
          </ac:spMkLst>
        </pc:spChg>
        <pc:spChg chg="mod topLvl">
          <ac:chgData name="reza kabir" userId="af3c95a13102d509" providerId="LiveId" clId="{88200EE4-F4B4-49E8-8126-B01E5FCCBE2D}" dt="2020-05-17T10:30:31.491" v="1477" actId="164"/>
          <ac:spMkLst>
            <pc:docMk/>
            <pc:sldMk cId="133875314" sldId="666"/>
            <ac:spMk id="532" creationId="{FF195201-5087-4494-AD72-172C65485364}"/>
          </ac:spMkLst>
        </pc:spChg>
        <pc:spChg chg="mod topLvl">
          <ac:chgData name="reza kabir" userId="af3c95a13102d509" providerId="LiveId" clId="{88200EE4-F4B4-49E8-8126-B01E5FCCBE2D}" dt="2020-05-17T10:30:31.491" v="1477" actId="164"/>
          <ac:spMkLst>
            <pc:docMk/>
            <pc:sldMk cId="133875314" sldId="666"/>
            <ac:spMk id="533" creationId="{8E153D3D-C787-4EAA-8D42-D89F1A6AF4F3}"/>
          </ac:spMkLst>
        </pc:spChg>
        <pc:spChg chg="mod topLvl">
          <ac:chgData name="reza kabir" userId="af3c95a13102d509" providerId="LiveId" clId="{88200EE4-F4B4-49E8-8126-B01E5FCCBE2D}" dt="2020-05-17T10:30:31.491" v="1477" actId="164"/>
          <ac:spMkLst>
            <pc:docMk/>
            <pc:sldMk cId="133875314" sldId="666"/>
            <ac:spMk id="534" creationId="{4A8AA649-6EC8-4DB6-A17C-971D2DE2D561}"/>
          </ac:spMkLst>
        </pc:spChg>
        <pc:spChg chg="mod topLvl">
          <ac:chgData name="reza kabir" userId="af3c95a13102d509" providerId="LiveId" clId="{88200EE4-F4B4-49E8-8126-B01E5FCCBE2D}" dt="2020-05-17T10:30:31.491" v="1477" actId="164"/>
          <ac:spMkLst>
            <pc:docMk/>
            <pc:sldMk cId="133875314" sldId="666"/>
            <ac:spMk id="535" creationId="{3CF73CD7-4143-45AD-A1F0-9DFDB69A3FAE}"/>
          </ac:spMkLst>
        </pc:spChg>
        <pc:spChg chg="mod topLvl">
          <ac:chgData name="reza kabir" userId="af3c95a13102d509" providerId="LiveId" clId="{88200EE4-F4B4-49E8-8126-B01E5FCCBE2D}" dt="2020-05-17T10:30:31.491" v="1477" actId="164"/>
          <ac:spMkLst>
            <pc:docMk/>
            <pc:sldMk cId="133875314" sldId="666"/>
            <ac:spMk id="536" creationId="{B0BA540D-3A32-468D-8084-A509F61264FF}"/>
          </ac:spMkLst>
        </pc:spChg>
        <pc:spChg chg="mod topLvl">
          <ac:chgData name="reza kabir" userId="af3c95a13102d509" providerId="LiveId" clId="{88200EE4-F4B4-49E8-8126-B01E5FCCBE2D}" dt="2020-05-17T10:30:31.491" v="1477" actId="164"/>
          <ac:spMkLst>
            <pc:docMk/>
            <pc:sldMk cId="133875314" sldId="666"/>
            <ac:spMk id="537" creationId="{87521FC4-4FAD-4A66-9127-02E66CB60686}"/>
          </ac:spMkLst>
        </pc:spChg>
        <pc:spChg chg="mod topLvl">
          <ac:chgData name="reza kabir" userId="af3c95a13102d509" providerId="LiveId" clId="{88200EE4-F4B4-49E8-8126-B01E5FCCBE2D}" dt="2020-05-17T10:30:31.491" v="1477" actId="164"/>
          <ac:spMkLst>
            <pc:docMk/>
            <pc:sldMk cId="133875314" sldId="666"/>
            <ac:spMk id="538" creationId="{EBD3A6E9-B9F1-4583-B020-052417683AB9}"/>
          </ac:spMkLst>
        </pc:spChg>
        <pc:spChg chg="mod topLvl">
          <ac:chgData name="reza kabir" userId="af3c95a13102d509" providerId="LiveId" clId="{88200EE4-F4B4-49E8-8126-B01E5FCCBE2D}" dt="2020-05-17T10:30:31.491" v="1477" actId="164"/>
          <ac:spMkLst>
            <pc:docMk/>
            <pc:sldMk cId="133875314" sldId="666"/>
            <ac:spMk id="539" creationId="{F31101C1-240F-486B-B9EE-FB9F1B137863}"/>
          </ac:spMkLst>
        </pc:spChg>
        <pc:spChg chg="mod topLvl">
          <ac:chgData name="reza kabir" userId="af3c95a13102d509" providerId="LiveId" clId="{88200EE4-F4B4-49E8-8126-B01E5FCCBE2D}" dt="2020-05-17T10:30:31.491" v="1477" actId="164"/>
          <ac:spMkLst>
            <pc:docMk/>
            <pc:sldMk cId="133875314" sldId="666"/>
            <ac:spMk id="540" creationId="{7F1703E9-F910-4434-85A3-30CF0B2600B7}"/>
          </ac:spMkLst>
        </pc:spChg>
        <pc:spChg chg="mod topLvl">
          <ac:chgData name="reza kabir" userId="af3c95a13102d509" providerId="LiveId" clId="{88200EE4-F4B4-49E8-8126-B01E5FCCBE2D}" dt="2020-05-17T10:30:31.491" v="1477" actId="164"/>
          <ac:spMkLst>
            <pc:docMk/>
            <pc:sldMk cId="133875314" sldId="666"/>
            <ac:spMk id="541" creationId="{3AA894BA-6064-42E5-9F0F-82F2AC434DC0}"/>
          </ac:spMkLst>
        </pc:spChg>
        <pc:spChg chg="mod topLvl">
          <ac:chgData name="reza kabir" userId="af3c95a13102d509" providerId="LiveId" clId="{88200EE4-F4B4-49E8-8126-B01E5FCCBE2D}" dt="2020-05-17T10:30:31.491" v="1477" actId="164"/>
          <ac:spMkLst>
            <pc:docMk/>
            <pc:sldMk cId="133875314" sldId="666"/>
            <ac:spMk id="542" creationId="{DDC9966C-79BB-49CA-8C2E-A707E2660395}"/>
          </ac:spMkLst>
        </pc:spChg>
        <pc:spChg chg="mod topLvl">
          <ac:chgData name="reza kabir" userId="af3c95a13102d509" providerId="LiveId" clId="{88200EE4-F4B4-49E8-8126-B01E5FCCBE2D}" dt="2020-05-17T10:30:31.491" v="1477" actId="164"/>
          <ac:spMkLst>
            <pc:docMk/>
            <pc:sldMk cId="133875314" sldId="666"/>
            <ac:spMk id="543" creationId="{FCE3A692-5344-4C1F-B535-D6F8B462076A}"/>
          </ac:spMkLst>
        </pc:spChg>
        <pc:spChg chg="mod topLvl">
          <ac:chgData name="reza kabir" userId="af3c95a13102d509" providerId="LiveId" clId="{88200EE4-F4B4-49E8-8126-B01E5FCCBE2D}" dt="2020-05-17T10:30:31.491" v="1477" actId="164"/>
          <ac:spMkLst>
            <pc:docMk/>
            <pc:sldMk cId="133875314" sldId="666"/>
            <ac:spMk id="544" creationId="{A575BB64-9946-448A-90B8-26AEECB1E7CE}"/>
          </ac:spMkLst>
        </pc:spChg>
        <pc:spChg chg="mod topLvl">
          <ac:chgData name="reza kabir" userId="af3c95a13102d509" providerId="LiveId" clId="{88200EE4-F4B4-49E8-8126-B01E5FCCBE2D}" dt="2020-05-17T10:30:31.491" v="1477" actId="164"/>
          <ac:spMkLst>
            <pc:docMk/>
            <pc:sldMk cId="133875314" sldId="666"/>
            <ac:spMk id="545" creationId="{B45DC71E-9122-4DFA-B61E-06A113E9B5CF}"/>
          </ac:spMkLst>
        </pc:spChg>
        <pc:spChg chg="mod topLvl">
          <ac:chgData name="reza kabir" userId="af3c95a13102d509" providerId="LiveId" clId="{88200EE4-F4B4-49E8-8126-B01E5FCCBE2D}" dt="2020-05-17T10:30:31.491" v="1477" actId="164"/>
          <ac:spMkLst>
            <pc:docMk/>
            <pc:sldMk cId="133875314" sldId="666"/>
            <ac:spMk id="546" creationId="{037FFED5-79BE-4918-87C7-1A7253739355}"/>
          </ac:spMkLst>
        </pc:spChg>
        <pc:spChg chg="mod topLvl">
          <ac:chgData name="reza kabir" userId="af3c95a13102d509" providerId="LiveId" clId="{88200EE4-F4B4-49E8-8126-B01E5FCCBE2D}" dt="2020-05-17T10:30:31.491" v="1477" actId="164"/>
          <ac:spMkLst>
            <pc:docMk/>
            <pc:sldMk cId="133875314" sldId="666"/>
            <ac:spMk id="547" creationId="{1A7973C0-7815-44A5-A1A6-98FD7B0488CB}"/>
          </ac:spMkLst>
        </pc:spChg>
        <pc:spChg chg="mod topLvl">
          <ac:chgData name="reza kabir" userId="af3c95a13102d509" providerId="LiveId" clId="{88200EE4-F4B4-49E8-8126-B01E5FCCBE2D}" dt="2020-05-17T10:30:31.491" v="1477" actId="164"/>
          <ac:spMkLst>
            <pc:docMk/>
            <pc:sldMk cId="133875314" sldId="666"/>
            <ac:spMk id="548" creationId="{E112EEEA-C8EB-40A0-A689-444063B20414}"/>
          </ac:spMkLst>
        </pc:spChg>
        <pc:spChg chg="mod topLvl">
          <ac:chgData name="reza kabir" userId="af3c95a13102d509" providerId="LiveId" clId="{88200EE4-F4B4-49E8-8126-B01E5FCCBE2D}" dt="2020-05-17T10:30:31.491" v="1477" actId="164"/>
          <ac:spMkLst>
            <pc:docMk/>
            <pc:sldMk cId="133875314" sldId="666"/>
            <ac:spMk id="549" creationId="{6B74275A-6039-4832-88CF-9455B95FF436}"/>
          </ac:spMkLst>
        </pc:spChg>
        <pc:spChg chg="mod topLvl">
          <ac:chgData name="reza kabir" userId="af3c95a13102d509" providerId="LiveId" clId="{88200EE4-F4B4-49E8-8126-B01E5FCCBE2D}" dt="2020-05-17T10:30:31.491" v="1477" actId="164"/>
          <ac:spMkLst>
            <pc:docMk/>
            <pc:sldMk cId="133875314" sldId="666"/>
            <ac:spMk id="550" creationId="{E0E91CEB-40C4-4295-8222-11360321DE9F}"/>
          </ac:spMkLst>
        </pc:spChg>
        <pc:spChg chg="mod topLvl">
          <ac:chgData name="reza kabir" userId="af3c95a13102d509" providerId="LiveId" clId="{88200EE4-F4B4-49E8-8126-B01E5FCCBE2D}" dt="2020-05-17T10:30:31.491" v="1477" actId="164"/>
          <ac:spMkLst>
            <pc:docMk/>
            <pc:sldMk cId="133875314" sldId="666"/>
            <ac:spMk id="551" creationId="{83EF11C5-070F-4DBD-8ADB-E8A670B18EF9}"/>
          </ac:spMkLst>
        </pc:spChg>
        <pc:spChg chg="mod topLvl">
          <ac:chgData name="reza kabir" userId="af3c95a13102d509" providerId="LiveId" clId="{88200EE4-F4B4-49E8-8126-B01E5FCCBE2D}" dt="2020-05-17T10:30:31.491" v="1477" actId="164"/>
          <ac:spMkLst>
            <pc:docMk/>
            <pc:sldMk cId="133875314" sldId="666"/>
            <ac:spMk id="552" creationId="{5B660DDB-D21E-4218-9684-65BE98681E9C}"/>
          </ac:spMkLst>
        </pc:spChg>
        <pc:spChg chg="mod topLvl">
          <ac:chgData name="reza kabir" userId="af3c95a13102d509" providerId="LiveId" clId="{88200EE4-F4B4-49E8-8126-B01E5FCCBE2D}" dt="2020-05-17T10:30:31.491" v="1477" actId="164"/>
          <ac:spMkLst>
            <pc:docMk/>
            <pc:sldMk cId="133875314" sldId="666"/>
            <ac:spMk id="553" creationId="{1DB73F5E-027D-4C3E-BD8E-CD38BAE61C25}"/>
          </ac:spMkLst>
        </pc:spChg>
        <pc:spChg chg="mod topLvl">
          <ac:chgData name="reza kabir" userId="af3c95a13102d509" providerId="LiveId" clId="{88200EE4-F4B4-49E8-8126-B01E5FCCBE2D}" dt="2020-05-17T10:30:31.491" v="1477" actId="164"/>
          <ac:spMkLst>
            <pc:docMk/>
            <pc:sldMk cId="133875314" sldId="666"/>
            <ac:spMk id="554" creationId="{BDF51E6F-DA7B-4ACC-A824-5AAE5BA7BD2D}"/>
          </ac:spMkLst>
        </pc:spChg>
        <pc:spChg chg="mod topLvl">
          <ac:chgData name="reza kabir" userId="af3c95a13102d509" providerId="LiveId" clId="{88200EE4-F4B4-49E8-8126-B01E5FCCBE2D}" dt="2020-05-17T10:30:31.491" v="1477" actId="164"/>
          <ac:spMkLst>
            <pc:docMk/>
            <pc:sldMk cId="133875314" sldId="666"/>
            <ac:spMk id="555" creationId="{3A23B102-B0EF-4C54-B89F-20AA43E8CDBB}"/>
          </ac:spMkLst>
        </pc:spChg>
        <pc:spChg chg="mod topLvl">
          <ac:chgData name="reza kabir" userId="af3c95a13102d509" providerId="LiveId" clId="{88200EE4-F4B4-49E8-8126-B01E5FCCBE2D}" dt="2020-05-17T10:30:31.491" v="1477" actId="164"/>
          <ac:spMkLst>
            <pc:docMk/>
            <pc:sldMk cId="133875314" sldId="666"/>
            <ac:spMk id="556" creationId="{EB197502-8846-481C-B198-133C93579A37}"/>
          </ac:spMkLst>
        </pc:spChg>
        <pc:spChg chg="mod topLvl">
          <ac:chgData name="reza kabir" userId="af3c95a13102d509" providerId="LiveId" clId="{88200EE4-F4B4-49E8-8126-B01E5FCCBE2D}" dt="2020-05-17T10:30:31.491" v="1477" actId="164"/>
          <ac:spMkLst>
            <pc:docMk/>
            <pc:sldMk cId="133875314" sldId="666"/>
            <ac:spMk id="557" creationId="{C1D5EF6B-D98F-40EA-9587-5E0E20BBABD3}"/>
          </ac:spMkLst>
        </pc:spChg>
        <pc:spChg chg="mod topLvl">
          <ac:chgData name="reza kabir" userId="af3c95a13102d509" providerId="LiveId" clId="{88200EE4-F4B4-49E8-8126-B01E5FCCBE2D}" dt="2020-05-17T10:30:31.491" v="1477" actId="164"/>
          <ac:spMkLst>
            <pc:docMk/>
            <pc:sldMk cId="133875314" sldId="666"/>
            <ac:spMk id="558" creationId="{CA68FCD5-2F0A-4F73-948F-841E1B4B9FCB}"/>
          </ac:spMkLst>
        </pc:spChg>
        <pc:spChg chg="mod topLvl">
          <ac:chgData name="reza kabir" userId="af3c95a13102d509" providerId="LiveId" clId="{88200EE4-F4B4-49E8-8126-B01E5FCCBE2D}" dt="2020-05-17T10:30:31.491" v="1477" actId="164"/>
          <ac:spMkLst>
            <pc:docMk/>
            <pc:sldMk cId="133875314" sldId="666"/>
            <ac:spMk id="559" creationId="{CEB76D30-ADF6-497C-BC4F-949C4B7D42F1}"/>
          </ac:spMkLst>
        </pc:spChg>
        <pc:spChg chg="mod topLvl">
          <ac:chgData name="reza kabir" userId="af3c95a13102d509" providerId="LiveId" clId="{88200EE4-F4B4-49E8-8126-B01E5FCCBE2D}" dt="2020-05-17T10:30:31.491" v="1477" actId="164"/>
          <ac:spMkLst>
            <pc:docMk/>
            <pc:sldMk cId="133875314" sldId="666"/>
            <ac:spMk id="560" creationId="{ACAC7F24-1333-4562-B8CE-48679BE34F1D}"/>
          </ac:spMkLst>
        </pc:spChg>
        <pc:spChg chg="mod topLvl">
          <ac:chgData name="reza kabir" userId="af3c95a13102d509" providerId="LiveId" clId="{88200EE4-F4B4-49E8-8126-B01E5FCCBE2D}" dt="2020-05-17T10:30:31.491" v="1477" actId="164"/>
          <ac:spMkLst>
            <pc:docMk/>
            <pc:sldMk cId="133875314" sldId="666"/>
            <ac:spMk id="561" creationId="{BF982CDB-2C04-4058-966F-4F30FC9AEAB1}"/>
          </ac:spMkLst>
        </pc:spChg>
        <pc:spChg chg="mod topLvl">
          <ac:chgData name="reza kabir" userId="af3c95a13102d509" providerId="LiveId" clId="{88200EE4-F4B4-49E8-8126-B01E5FCCBE2D}" dt="2020-05-17T10:30:31.491" v="1477" actId="164"/>
          <ac:spMkLst>
            <pc:docMk/>
            <pc:sldMk cId="133875314" sldId="666"/>
            <ac:spMk id="562" creationId="{75788A08-A8FD-426A-89A0-CF0D3BBA6E86}"/>
          </ac:spMkLst>
        </pc:spChg>
        <pc:spChg chg="mod topLvl">
          <ac:chgData name="reza kabir" userId="af3c95a13102d509" providerId="LiveId" clId="{88200EE4-F4B4-49E8-8126-B01E5FCCBE2D}" dt="2020-05-17T10:30:31.491" v="1477" actId="164"/>
          <ac:spMkLst>
            <pc:docMk/>
            <pc:sldMk cId="133875314" sldId="666"/>
            <ac:spMk id="563" creationId="{7B6BCD1A-19E1-4D0C-8CD5-1EB315CC2673}"/>
          </ac:spMkLst>
        </pc:spChg>
        <pc:spChg chg="mod topLvl">
          <ac:chgData name="reza kabir" userId="af3c95a13102d509" providerId="LiveId" clId="{88200EE4-F4B4-49E8-8126-B01E5FCCBE2D}" dt="2020-05-17T10:30:31.491" v="1477" actId="164"/>
          <ac:spMkLst>
            <pc:docMk/>
            <pc:sldMk cId="133875314" sldId="666"/>
            <ac:spMk id="564" creationId="{12960251-1A65-471B-AED8-19E014E05640}"/>
          </ac:spMkLst>
        </pc:spChg>
        <pc:spChg chg="mod topLvl">
          <ac:chgData name="reza kabir" userId="af3c95a13102d509" providerId="LiveId" clId="{88200EE4-F4B4-49E8-8126-B01E5FCCBE2D}" dt="2020-05-17T10:30:31.491" v="1477" actId="164"/>
          <ac:spMkLst>
            <pc:docMk/>
            <pc:sldMk cId="133875314" sldId="666"/>
            <ac:spMk id="565" creationId="{B8FBAD92-ADED-493D-9D76-906DEE202428}"/>
          </ac:spMkLst>
        </pc:spChg>
        <pc:spChg chg="mod topLvl">
          <ac:chgData name="reza kabir" userId="af3c95a13102d509" providerId="LiveId" clId="{88200EE4-F4B4-49E8-8126-B01E5FCCBE2D}" dt="2020-05-17T10:30:31.491" v="1477" actId="164"/>
          <ac:spMkLst>
            <pc:docMk/>
            <pc:sldMk cId="133875314" sldId="666"/>
            <ac:spMk id="566" creationId="{BAE79076-8D02-4244-B223-E73C2494AE78}"/>
          </ac:spMkLst>
        </pc:spChg>
        <pc:spChg chg="mod topLvl">
          <ac:chgData name="reza kabir" userId="af3c95a13102d509" providerId="LiveId" clId="{88200EE4-F4B4-49E8-8126-B01E5FCCBE2D}" dt="2020-05-17T10:30:31.491" v="1477" actId="164"/>
          <ac:spMkLst>
            <pc:docMk/>
            <pc:sldMk cId="133875314" sldId="666"/>
            <ac:spMk id="567" creationId="{B6DA671D-BBFE-4C4B-87F2-5D8DFC407EF4}"/>
          </ac:spMkLst>
        </pc:spChg>
        <pc:spChg chg="mod topLvl">
          <ac:chgData name="reza kabir" userId="af3c95a13102d509" providerId="LiveId" clId="{88200EE4-F4B4-49E8-8126-B01E5FCCBE2D}" dt="2020-05-17T10:30:31.491" v="1477" actId="164"/>
          <ac:spMkLst>
            <pc:docMk/>
            <pc:sldMk cId="133875314" sldId="666"/>
            <ac:spMk id="568" creationId="{6B159EBE-AB93-4157-89BA-DBB6B4C4937E}"/>
          </ac:spMkLst>
        </pc:spChg>
        <pc:spChg chg="mod topLvl">
          <ac:chgData name="reza kabir" userId="af3c95a13102d509" providerId="LiveId" clId="{88200EE4-F4B4-49E8-8126-B01E5FCCBE2D}" dt="2020-05-17T10:30:31.491" v="1477" actId="164"/>
          <ac:spMkLst>
            <pc:docMk/>
            <pc:sldMk cId="133875314" sldId="666"/>
            <ac:spMk id="569" creationId="{910E1F73-9678-4D3F-B061-CA5F02041BC7}"/>
          </ac:spMkLst>
        </pc:spChg>
        <pc:spChg chg="mod topLvl">
          <ac:chgData name="reza kabir" userId="af3c95a13102d509" providerId="LiveId" clId="{88200EE4-F4B4-49E8-8126-B01E5FCCBE2D}" dt="2020-05-17T10:30:31.491" v="1477" actId="164"/>
          <ac:spMkLst>
            <pc:docMk/>
            <pc:sldMk cId="133875314" sldId="666"/>
            <ac:spMk id="570" creationId="{3A66CDF5-8F0B-433E-B7F7-5B3B0B54048A}"/>
          </ac:spMkLst>
        </pc:spChg>
        <pc:spChg chg="mod topLvl">
          <ac:chgData name="reza kabir" userId="af3c95a13102d509" providerId="LiveId" clId="{88200EE4-F4B4-49E8-8126-B01E5FCCBE2D}" dt="2020-05-17T10:30:31.491" v="1477" actId="164"/>
          <ac:spMkLst>
            <pc:docMk/>
            <pc:sldMk cId="133875314" sldId="666"/>
            <ac:spMk id="571" creationId="{0DE57E7B-22CC-44E9-BC11-55678825953A}"/>
          </ac:spMkLst>
        </pc:spChg>
        <pc:spChg chg="mod topLvl">
          <ac:chgData name="reza kabir" userId="af3c95a13102d509" providerId="LiveId" clId="{88200EE4-F4B4-49E8-8126-B01E5FCCBE2D}" dt="2020-05-17T10:30:31.491" v="1477" actId="164"/>
          <ac:spMkLst>
            <pc:docMk/>
            <pc:sldMk cId="133875314" sldId="666"/>
            <ac:spMk id="572" creationId="{93DA1651-AF3A-4497-9958-F70071CA564E}"/>
          </ac:spMkLst>
        </pc:spChg>
        <pc:spChg chg="mod topLvl">
          <ac:chgData name="reza kabir" userId="af3c95a13102d509" providerId="LiveId" clId="{88200EE4-F4B4-49E8-8126-B01E5FCCBE2D}" dt="2020-05-17T10:30:31.491" v="1477" actId="164"/>
          <ac:spMkLst>
            <pc:docMk/>
            <pc:sldMk cId="133875314" sldId="666"/>
            <ac:spMk id="573" creationId="{00149EEE-2B15-4D36-AF2C-1ABC97407138}"/>
          </ac:spMkLst>
        </pc:spChg>
        <pc:spChg chg="mod topLvl">
          <ac:chgData name="reza kabir" userId="af3c95a13102d509" providerId="LiveId" clId="{88200EE4-F4B4-49E8-8126-B01E5FCCBE2D}" dt="2020-05-17T10:30:31.491" v="1477" actId="164"/>
          <ac:spMkLst>
            <pc:docMk/>
            <pc:sldMk cId="133875314" sldId="666"/>
            <ac:spMk id="574" creationId="{8D7C42FF-A70B-4C62-B564-C8CF0D1D703C}"/>
          </ac:spMkLst>
        </pc:spChg>
        <pc:spChg chg="mod topLvl">
          <ac:chgData name="reza kabir" userId="af3c95a13102d509" providerId="LiveId" clId="{88200EE4-F4B4-49E8-8126-B01E5FCCBE2D}" dt="2020-05-17T10:30:31.491" v="1477" actId="164"/>
          <ac:spMkLst>
            <pc:docMk/>
            <pc:sldMk cId="133875314" sldId="666"/>
            <ac:spMk id="575" creationId="{C341DCEB-7F9F-4116-8DA8-6A223E81928D}"/>
          </ac:spMkLst>
        </pc:spChg>
        <pc:spChg chg="mod topLvl">
          <ac:chgData name="reza kabir" userId="af3c95a13102d509" providerId="LiveId" clId="{88200EE4-F4B4-49E8-8126-B01E5FCCBE2D}" dt="2020-05-17T10:30:31.491" v="1477" actId="164"/>
          <ac:spMkLst>
            <pc:docMk/>
            <pc:sldMk cId="133875314" sldId="666"/>
            <ac:spMk id="576" creationId="{B1156F13-B128-4EA9-B9AD-1542EADCBCAD}"/>
          </ac:spMkLst>
        </pc:spChg>
        <pc:spChg chg="mod topLvl">
          <ac:chgData name="reza kabir" userId="af3c95a13102d509" providerId="LiveId" clId="{88200EE4-F4B4-49E8-8126-B01E5FCCBE2D}" dt="2020-05-17T10:30:31.491" v="1477" actId="164"/>
          <ac:spMkLst>
            <pc:docMk/>
            <pc:sldMk cId="133875314" sldId="666"/>
            <ac:spMk id="577" creationId="{3CF5808B-4931-406B-B57C-C548F07F8474}"/>
          </ac:spMkLst>
        </pc:spChg>
        <pc:spChg chg="mod topLvl">
          <ac:chgData name="reza kabir" userId="af3c95a13102d509" providerId="LiveId" clId="{88200EE4-F4B4-49E8-8126-B01E5FCCBE2D}" dt="2020-05-17T10:30:31.491" v="1477" actId="164"/>
          <ac:spMkLst>
            <pc:docMk/>
            <pc:sldMk cId="133875314" sldId="666"/>
            <ac:spMk id="578" creationId="{5C23BE71-B0CD-42F6-8EC0-B4E77516BE25}"/>
          </ac:spMkLst>
        </pc:spChg>
        <pc:spChg chg="mod topLvl">
          <ac:chgData name="reza kabir" userId="af3c95a13102d509" providerId="LiveId" clId="{88200EE4-F4B4-49E8-8126-B01E5FCCBE2D}" dt="2020-05-17T10:30:31.491" v="1477" actId="164"/>
          <ac:spMkLst>
            <pc:docMk/>
            <pc:sldMk cId="133875314" sldId="666"/>
            <ac:spMk id="579" creationId="{6498762F-A974-4C52-A1C1-D7FC12E3F58F}"/>
          </ac:spMkLst>
        </pc:spChg>
        <pc:spChg chg="mod topLvl">
          <ac:chgData name="reza kabir" userId="af3c95a13102d509" providerId="LiveId" clId="{88200EE4-F4B4-49E8-8126-B01E5FCCBE2D}" dt="2020-05-17T10:30:31.491" v="1477" actId="164"/>
          <ac:spMkLst>
            <pc:docMk/>
            <pc:sldMk cId="133875314" sldId="666"/>
            <ac:spMk id="580" creationId="{BD84B684-DA4B-4800-B3CC-4F4CAF90AB3D}"/>
          </ac:spMkLst>
        </pc:spChg>
        <pc:spChg chg="mod topLvl">
          <ac:chgData name="reza kabir" userId="af3c95a13102d509" providerId="LiveId" clId="{88200EE4-F4B4-49E8-8126-B01E5FCCBE2D}" dt="2020-05-17T10:30:31.491" v="1477" actId="164"/>
          <ac:spMkLst>
            <pc:docMk/>
            <pc:sldMk cId="133875314" sldId="666"/>
            <ac:spMk id="581" creationId="{ADD2E4F0-143A-4A4B-9F12-044E60545A37}"/>
          </ac:spMkLst>
        </pc:spChg>
        <pc:spChg chg="mod topLvl">
          <ac:chgData name="reza kabir" userId="af3c95a13102d509" providerId="LiveId" clId="{88200EE4-F4B4-49E8-8126-B01E5FCCBE2D}" dt="2020-05-17T10:30:31.491" v="1477" actId="164"/>
          <ac:spMkLst>
            <pc:docMk/>
            <pc:sldMk cId="133875314" sldId="666"/>
            <ac:spMk id="582" creationId="{C8ECD232-CB6F-4B46-B75A-7AA7D4752EC1}"/>
          </ac:spMkLst>
        </pc:spChg>
        <pc:spChg chg="mod topLvl">
          <ac:chgData name="reza kabir" userId="af3c95a13102d509" providerId="LiveId" clId="{88200EE4-F4B4-49E8-8126-B01E5FCCBE2D}" dt="2020-05-17T10:30:31.491" v="1477" actId="164"/>
          <ac:spMkLst>
            <pc:docMk/>
            <pc:sldMk cId="133875314" sldId="666"/>
            <ac:spMk id="583" creationId="{AB2D81F6-A085-4F4A-9B03-EC5870B10469}"/>
          </ac:spMkLst>
        </pc:spChg>
        <pc:spChg chg="mod topLvl">
          <ac:chgData name="reza kabir" userId="af3c95a13102d509" providerId="LiveId" clId="{88200EE4-F4B4-49E8-8126-B01E5FCCBE2D}" dt="2020-05-17T10:30:31.491" v="1477" actId="164"/>
          <ac:spMkLst>
            <pc:docMk/>
            <pc:sldMk cId="133875314" sldId="666"/>
            <ac:spMk id="584" creationId="{87C1D685-B7F7-44BB-9363-A86B764107FC}"/>
          </ac:spMkLst>
        </pc:spChg>
        <pc:spChg chg="mod topLvl">
          <ac:chgData name="reza kabir" userId="af3c95a13102d509" providerId="LiveId" clId="{88200EE4-F4B4-49E8-8126-B01E5FCCBE2D}" dt="2020-05-17T10:30:31.491" v="1477" actId="164"/>
          <ac:spMkLst>
            <pc:docMk/>
            <pc:sldMk cId="133875314" sldId="666"/>
            <ac:spMk id="585" creationId="{59C826EE-2662-4B40-905A-71CCCAA38632}"/>
          </ac:spMkLst>
        </pc:spChg>
        <pc:spChg chg="mod topLvl">
          <ac:chgData name="reza kabir" userId="af3c95a13102d509" providerId="LiveId" clId="{88200EE4-F4B4-49E8-8126-B01E5FCCBE2D}" dt="2020-05-17T10:30:31.491" v="1477" actId="164"/>
          <ac:spMkLst>
            <pc:docMk/>
            <pc:sldMk cId="133875314" sldId="666"/>
            <ac:spMk id="586" creationId="{79BEA166-8390-4C1D-A29B-798EA80ECBDD}"/>
          </ac:spMkLst>
        </pc:spChg>
        <pc:spChg chg="mod topLvl">
          <ac:chgData name="reza kabir" userId="af3c95a13102d509" providerId="LiveId" clId="{88200EE4-F4B4-49E8-8126-B01E5FCCBE2D}" dt="2020-05-17T10:30:31.491" v="1477" actId="164"/>
          <ac:spMkLst>
            <pc:docMk/>
            <pc:sldMk cId="133875314" sldId="666"/>
            <ac:spMk id="587" creationId="{2F988190-666F-4D23-AFD0-B644CD96F7A5}"/>
          </ac:spMkLst>
        </pc:spChg>
        <pc:spChg chg="mod topLvl">
          <ac:chgData name="reza kabir" userId="af3c95a13102d509" providerId="LiveId" clId="{88200EE4-F4B4-49E8-8126-B01E5FCCBE2D}" dt="2020-05-17T10:30:31.491" v="1477" actId="164"/>
          <ac:spMkLst>
            <pc:docMk/>
            <pc:sldMk cId="133875314" sldId="666"/>
            <ac:spMk id="588" creationId="{C044D35C-B78F-449B-A0EC-0425F845F0F2}"/>
          </ac:spMkLst>
        </pc:spChg>
        <pc:spChg chg="mod topLvl">
          <ac:chgData name="reza kabir" userId="af3c95a13102d509" providerId="LiveId" clId="{88200EE4-F4B4-49E8-8126-B01E5FCCBE2D}" dt="2020-05-17T10:30:31.491" v="1477" actId="164"/>
          <ac:spMkLst>
            <pc:docMk/>
            <pc:sldMk cId="133875314" sldId="666"/>
            <ac:spMk id="589" creationId="{FB943E26-9FED-4D83-83F4-2D44A7156610}"/>
          </ac:spMkLst>
        </pc:spChg>
        <pc:spChg chg="mod topLvl">
          <ac:chgData name="reza kabir" userId="af3c95a13102d509" providerId="LiveId" clId="{88200EE4-F4B4-49E8-8126-B01E5FCCBE2D}" dt="2020-05-17T10:30:31.491" v="1477" actId="164"/>
          <ac:spMkLst>
            <pc:docMk/>
            <pc:sldMk cId="133875314" sldId="666"/>
            <ac:spMk id="590" creationId="{396EEFC8-772F-4D8C-B4ED-D732933FA26C}"/>
          </ac:spMkLst>
        </pc:spChg>
        <pc:spChg chg="mod topLvl">
          <ac:chgData name="reza kabir" userId="af3c95a13102d509" providerId="LiveId" clId="{88200EE4-F4B4-49E8-8126-B01E5FCCBE2D}" dt="2020-05-17T10:30:31.491" v="1477" actId="164"/>
          <ac:spMkLst>
            <pc:docMk/>
            <pc:sldMk cId="133875314" sldId="666"/>
            <ac:spMk id="591" creationId="{1CF20AF6-02FE-444F-A018-66030C9434B7}"/>
          </ac:spMkLst>
        </pc:spChg>
        <pc:spChg chg="mod topLvl">
          <ac:chgData name="reza kabir" userId="af3c95a13102d509" providerId="LiveId" clId="{88200EE4-F4B4-49E8-8126-B01E5FCCBE2D}" dt="2020-05-17T10:30:31.491" v="1477" actId="164"/>
          <ac:spMkLst>
            <pc:docMk/>
            <pc:sldMk cId="133875314" sldId="666"/>
            <ac:spMk id="592" creationId="{9803A47E-7147-4217-8C82-E4E9749C6EE1}"/>
          </ac:spMkLst>
        </pc:spChg>
        <pc:spChg chg="mod topLvl">
          <ac:chgData name="reza kabir" userId="af3c95a13102d509" providerId="LiveId" clId="{88200EE4-F4B4-49E8-8126-B01E5FCCBE2D}" dt="2020-05-17T10:30:31.491" v="1477" actId="164"/>
          <ac:spMkLst>
            <pc:docMk/>
            <pc:sldMk cId="133875314" sldId="666"/>
            <ac:spMk id="593" creationId="{1717DF5C-BF95-4436-865C-4038C853BCAF}"/>
          </ac:spMkLst>
        </pc:spChg>
        <pc:spChg chg="mod topLvl">
          <ac:chgData name="reza kabir" userId="af3c95a13102d509" providerId="LiveId" clId="{88200EE4-F4B4-49E8-8126-B01E5FCCBE2D}" dt="2020-05-17T10:30:31.491" v="1477" actId="164"/>
          <ac:spMkLst>
            <pc:docMk/>
            <pc:sldMk cId="133875314" sldId="666"/>
            <ac:spMk id="594" creationId="{DAB5F502-8319-45F0-9CF1-18309C6B8CC3}"/>
          </ac:spMkLst>
        </pc:spChg>
        <pc:spChg chg="mod topLvl">
          <ac:chgData name="reza kabir" userId="af3c95a13102d509" providerId="LiveId" clId="{88200EE4-F4B4-49E8-8126-B01E5FCCBE2D}" dt="2020-05-17T10:30:31.491" v="1477" actId="164"/>
          <ac:spMkLst>
            <pc:docMk/>
            <pc:sldMk cId="133875314" sldId="666"/>
            <ac:spMk id="595" creationId="{D376712A-904F-411A-83BC-EA473671F021}"/>
          </ac:spMkLst>
        </pc:spChg>
        <pc:spChg chg="mod topLvl">
          <ac:chgData name="reza kabir" userId="af3c95a13102d509" providerId="LiveId" clId="{88200EE4-F4B4-49E8-8126-B01E5FCCBE2D}" dt="2020-05-17T10:30:31.491" v="1477" actId="164"/>
          <ac:spMkLst>
            <pc:docMk/>
            <pc:sldMk cId="133875314" sldId="666"/>
            <ac:spMk id="596" creationId="{F960D362-4E0F-47BE-B7EF-D43920BAAE9E}"/>
          </ac:spMkLst>
        </pc:spChg>
        <pc:spChg chg="mod topLvl">
          <ac:chgData name="reza kabir" userId="af3c95a13102d509" providerId="LiveId" clId="{88200EE4-F4B4-49E8-8126-B01E5FCCBE2D}" dt="2020-05-17T10:30:31.491" v="1477" actId="164"/>
          <ac:spMkLst>
            <pc:docMk/>
            <pc:sldMk cId="133875314" sldId="666"/>
            <ac:spMk id="597" creationId="{D0B8285A-A30D-4ECE-B549-25D1B3CFAD8A}"/>
          </ac:spMkLst>
        </pc:spChg>
        <pc:spChg chg="mod topLvl">
          <ac:chgData name="reza kabir" userId="af3c95a13102d509" providerId="LiveId" clId="{88200EE4-F4B4-49E8-8126-B01E5FCCBE2D}" dt="2020-05-17T10:30:31.491" v="1477" actId="164"/>
          <ac:spMkLst>
            <pc:docMk/>
            <pc:sldMk cId="133875314" sldId="666"/>
            <ac:spMk id="598" creationId="{7CF19C03-DE2A-41A2-B1F5-9E157D539397}"/>
          </ac:spMkLst>
        </pc:spChg>
        <pc:spChg chg="mod topLvl">
          <ac:chgData name="reza kabir" userId="af3c95a13102d509" providerId="LiveId" clId="{88200EE4-F4B4-49E8-8126-B01E5FCCBE2D}" dt="2020-05-17T10:30:31.491" v="1477" actId="164"/>
          <ac:spMkLst>
            <pc:docMk/>
            <pc:sldMk cId="133875314" sldId="666"/>
            <ac:spMk id="599" creationId="{6563DA1D-ACA9-4120-A891-BD42BC407E8A}"/>
          </ac:spMkLst>
        </pc:spChg>
        <pc:spChg chg="mod topLvl">
          <ac:chgData name="reza kabir" userId="af3c95a13102d509" providerId="LiveId" clId="{88200EE4-F4B4-49E8-8126-B01E5FCCBE2D}" dt="2020-05-17T10:30:31.491" v="1477" actId="164"/>
          <ac:spMkLst>
            <pc:docMk/>
            <pc:sldMk cId="133875314" sldId="666"/>
            <ac:spMk id="600" creationId="{0383DB5E-E45C-4160-AC9D-92D741051989}"/>
          </ac:spMkLst>
        </pc:spChg>
        <pc:spChg chg="mod topLvl">
          <ac:chgData name="reza kabir" userId="af3c95a13102d509" providerId="LiveId" clId="{88200EE4-F4B4-49E8-8126-B01E5FCCBE2D}" dt="2020-05-17T10:30:31.491" v="1477" actId="164"/>
          <ac:spMkLst>
            <pc:docMk/>
            <pc:sldMk cId="133875314" sldId="666"/>
            <ac:spMk id="601" creationId="{4F3398B2-99A4-48E2-AB02-8D302BA837F1}"/>
          </ac:spMkLst>
        </pc:spChg>
        <pc:spChg chg="mod topLvl">
          <ac:chgData name="reza kabir" userId="af3c95a13102d509" providerId="LiveId" clId="{88200EE4-F4B4-49E8-8126-B01E5FCCBE2D}" dt="2020-05-17T10:30:31.491" v="1477" actId="164"/>
          <ac:spMkLst>
            <pc:docMk/>
            <pc:sldMk cId="133875314" sldId="666"/>
            <ac:spMk id="602" creationId="{8B47A36F-CEB1-4DA2-8489-7786B5C5F6F7}"/>
          </ac:spMkLst>
        </pc:spChg>
        <pc:spChg chg="mod topLvl">
          <ac:chgData name="reza kabir" userId="af3c95a13102d509" providerId="LiveId" clId="{88200EE4-F4B4-49E8-8126-B01E5FCCBE2D}" dt="2020-05-17T10:30:31.491" v="1477" actId="164"/>
          <ac:spMkLst>
            <pc:docMk/>
            <pc:sldMk cId="133875314" sldId="666"/>
            <ac:spMk id="603" creationId="{ED3AB776-D688-48DD-AB41-07F41E04FF16}"/>
          </ac:spMkLst>
        </pc:spChg>
        <pc:spChg chg="mod topLvl">
          <ac:chgData name="reza kabir" userId="af3c95a13102d509" providerId="LiveId" clId="{88200EE4-F4B4-49E8-8126-B01E5FCCBE2D}" dt="2020-05-17T10:30:31.491" v="1477" actId="164"/>
          <ac:spMkLst>
            <pc:docMk/>
            <pc:sldMk cId="133875314" sldId="666"/>
            <ac:spMk id="604" creationId="{9A3DE74D-33DF-4EB6-883F-315D38BD4370}"/>
          </ac:spMkLst>
        </pc:spChg>
        <pc:spChg chg="mod topLvl">
          <ac:chgData name="reza kabir" userId="af3c95a13102d509" providerId="LiveId" clId="{88200EE4-F4B4-49E8-8126-B01E5FCCBE2D}" dt="2020-05-17T10:30:31.491" v="1477" actId="164"/>
          <ac:spMkLst>
            <pc:docMk/>
            <pc:sldMk cId="133875314" sldId="666"/>
            <ac:spMk id="605" creationId="{97EEE77B-93B9-41B2-AF20-1E6DA0D99FF2}"/>
          </ac:spMkLst>
        </pc:spChg>
        <pc:spChg chg="mod topLvl">
          <ac:chgData name="reza kabir" userId="af3c95a13102d509" providerId="LiveId" clId="{88200EE4-F4B4-49E8-8126-B01E5FCCBE2D}" dt="2020-05-17T10:30:31.491" v="1477" actId="164"/>
          <ac:spMkLst>
            <pc:docMk/>
            <pc:sldMk cId="133875314" sldId="666"/>
            <ac:spMk id="606" creationId="{99D3C564-7CDD-496A-AF46-DAA305591ECF}"/>
          </ac:spMkLst>
        </pc:spChg>
        <pc:spChg chg="mod topLvl">
          <ac:chgData name="reza kabir" userId="af3c95a13102d509" providerId="LiveId" clId="{88200EE4-F4B4-49E8-8126-B01E5FCCBE2D}" dt="2020-05-17T10:30:31.491" v="1477" actId="164"/>
          <ac:spMkLst>
            <pc:docMk/>
            <pc:sldMk cId="133875314" sldId="666"/>
            <ac:spMk id="607" creationId="{38077009-76EB-4FF2-93EF-E1C1C20C3885}"/>
          </ac:spMkLst>
        </pc:spChg>
        <pc:spChg chg="mod topLvl">
          <ac:chgData name="reza kabir" userId="af3c95a13102d509" providerId="LiveId" clId="{88200EE4-F4B4-49E8-8126-B01E5FCCBE2D}" dt="2020-05-17T10:30:31.491" v="1477" actId="164"/>
          <ac:spMkLst>
            <pc:docMk/>
            <pc:sldMk cId="133875314" sldId="666"/>
            <ac:spMk id="608" creationId="{4273DDE7-7F4D-46BB-A9CF-FEB8680E76B2}"/>
          </ac:spMkLst>
        </pc:spChg>
        <pc:spChg chg="mod topLvl">
          <ac:chgData name="reza kabir" userId="af3c95a13102d509" providerId="LiveId" clId="{88200EE4-F4B4-49E8-8126-B01E5FCCBE2D}" dt="2020-05-17T10:30:31.491" v="1477" actId="164"/>
          <ac:spMkLst>
            <pc:docMk/>
            <pc:sldMk cId="133875314" sldId="666"/>
            <ac:spMk id="609" creationId="{E4D4AF0D-8157-455D-8564-733A662C3A3E}"/>
          </ac:spMkLst>
        </pc:spChg>
        <pc:spChg chg="mod topLvl">
          <ac:chgData name="reza kabir" userId="af3c95a13102d509" providerId="LiveId" clId="{88200EE4-F4B4-49E8-8126-B01E5FCCBE2D}" dt="2020-05-17T10:30:31.491" v="1477" actId="164"/>
          <ac:spMkLst>
            <pc:docMk/>
            <pc:sldMk cId="133875314" sldId="666"/>
            <ac:spMk id="610" creationId="{FFE8F871-A816-49FF-B871-FD1E11241979}"/>
          </ac:spMkLst>
        </pc:spChg>
        <pc:spChg chg="mod topLvl">
          <ac:chgData name="reza kabir" userId="af3c95a13102d509" providerId="LiveId" clId="{88200EE4-F4B4-49E8-8126-B01E5FCCBE2D}" dt="2020-05-17T10:30:31.491" v="1477" actId="164"/>
          <ac:spMkLst>
            <pc:docMk/>
            <pc:sldMk cId="133875314" sldId="666"/>
            <ac:spMk id="611" creationId="{B50EBD63-262B-4BA1-82DA-FDE978F53D86}"/>
          </ac:spMkLst>
        </pc:spChg>
        <pc:spChg chg="mod topLvl">
          <ac:chgData name="reza kabir" userId="af3c95a13102d509" providerId="LiveId" clId="{88200EE4-F4B4-49E8-8126-B01E5FCCBE2D}" dt="2020-05-17T10:30:31.491" v="1477" actId="164"/>
          <ac:spMkLst>
            <pc:docMk/>
            <pc:sldMk cId="133875314" sldId="666"/>
            <ac:spMk id="612" creationId="{FEB497D0-A9EE-448D-A693-9A2FB1F5D421}"/>
          </ac:spMkLst>
        </pc:spChg>
        <pc:spChg chg="mod topLvl">
          <ac:chgData name="reza kabir" userId="af3c95a13102d509" providerId="LiveId" clId="{88200EE4-F4B4-49E8-8126-B01E5FCCBE2D}" dt="2020-05-17T10:30:31.491" v="1477" actId="164"/>
          <ac:spMkLst>
            <pc:docMk/>
            <pc:sldMk cId="133875314" sldId="666"/>
            <ac:spMk id="613" creationId="{26A1446C-19A1-46D5-BC89-23469C66E3E9}"/>
          </ac:spMkLst>
        </pc:spChg>
        <pc:spChg chg="mod topLvl">
          <ac:chgData name="reza kabir" userId="af3c95a13102d509" providerId="LiveId" clId="{88200EE4-F4B4-49E8-8126-B01E5FCCBE2D}" dt="2020-05-17T10:30:31.491" v="1477" actId="164"/>
          <ac:spMkLst>
            <pc:docMk/>
            <pc:sldMk cId="133875314" sldId="666"/>
            <ac:spMk id="614" creationId="{C29C7538-A7AE-4BAD-8800-F4A92D5AEC0B}"/>
          </ac:spMkLst>
        </pc:spChg>
        <pc:spChg chg="mod topLvl">
          <ac:chgData name="reza kabir" userId="af3c95a13102d509" providerId="LiveId" clId="{88200EE4-F4B4-49E8-8126-B01E5FCCBE2D}" dt="2020-05-17T10:30:31.491" v="1477" actId="164"/>
          <ac:spMkLst>
            <pc:docMk/>
            <pc:sldMk cId="133875314" sldId="666"/>
            <ac:spMk id="615" creationId="{393283EC-3288-4B08-8243-842A34224C15}"/>
          </ac:spMkLst>
        </pc:spChg>
        <pc:spChg chg="mod topLvl">
          <ac:chgData name="reza kabir" userId="af3c95a13102d509" providerId="LiveId" clId="{88200EE4-F4B4-49E8-8126-B01E5FCCBE2D}" dt="2020-05-17T10:30:31.491" v="1477" actId="164"/>
          <ac:spMkLst>
            <pc:docMk/>
            <pc:sldMk cId="133875314" sldId="666"/>
            <ac:spMk id="616" creationId="{90FA95D2-6561-4611-A82E-E5FFEFE64884}"/>
          </ac:spMkLst>
        </pc:spChg>
        <pc:spChg chg="mod topLvl">
          <ac:chgData name="reza kabir" userId="af3c95a13102d509" providerId="LiveId" clId="{88200EE4-F4B4-49E8-8126-B01E5FCCBE2D}" dt="2020-05-17T10:30:31.491" v="1477" actId="164"/>
          <ac:spMkLst>
            <pc:docMk/>
            <pc:sldMk cId="133875314" sldId="666"/>
            <ac:spMk id="617" creationId="{E11BDC4D-A371-4C84-A992-F94B1BDD2855}"/>
          </ac:spMkLst>
        </pc:spChg>
        <pc:spChg chg="mod topLvl">
          <ac:chgData name="reza kabir" userId="af3c95a13102d509" providerId="LiveId" clId="{88200EE4-F4B4-49E8-8126-B01E5FCCBE2D}" dt="2020-05-17T10:30:31.491" v="1477" actId="164"/>
          <ac:spMkLst>
            <pc:docMk/>
            <pc:sldMk cId="133875314" sldId="666"/>
            <ac:spMk id="618" creationId="{55467E63-A258-4AF0-9C2D-96A6B6830A4B}"/>
          </ac:spMkLst>
        </pc:spChg>
        <pc:spChg chg="mod topLvl">
          <ac:chgData name="reza kabir" userId="af3c95a13102d509" providerId="LiveId" clId="{88200EE4-F4B4-49E8-8126-B01E5FCCBE2D}" dt="2020-05-17T10:30:31.491" v="1477" actId="164"/>
          <ac:spMkLst>
            <pc:docMk/>
            <pc:sldMk cId="133875314" sldId="666"/>
            <ac:spMk id="619" creationId="{99F6345C-A8DE-4ADD-91A9-B5EA9C93AEED}"/>
          </ac:spMkLst>
        </pc:spChg>
        <pc:spChg chg="mod topLvl">
          <ac:chgData name="reza kabir" userId="af3c95a13102d509" providerId="LiveId" clId="{88200EE4-F4B4-49E8-8126-B01E5FCCBE2D}" dt="2020-05-17T10:30:31.491" v="1477" actId="164"/>
          <ac:spMkLst>
            <pc:docMk/>
            <pc:sldMk cId="133875314" sldId="666"/>
            <ac:spMk id="620" creationId="{A263D625-38A4-4183-9F2A-AB71773AF380}"/>
          </ac:spMkLst>
        </pc:spChg>
        <pc:spChg chg="mod topLvl">
          <ac:chgData name="reza kabir" userId="af3c95a13102d509" providerId="LiveId" clId="{88200EE4-F4B4-49E8-8126-B01E5FCCBE2D}" dt="2020-05-17T10:30:31.491" v="1477" actId="164"/>
          <ac:spMkLst>
            <pc:docMk/>
            <pc:sldMk cId="133875314" sldId="666"/>
            <ac:spMk id="621" creationId="{A7A2C29A-C4F6-48EB-AB41-D2F42C078481}"/>
          </ac:spMkLst>
        </pc:spChg>
        <pc:spChg chg="mod topLvl">
          <ac:chgData name="reza kabir" userId="af3c95a13102d509" providerId="LiveId" clId="{88200EE4-F4B4-49E8-8126-B01E5FCCBE2D}" dt="2020-05-17T10:30:31.491" v="1477" actId="164"/>
          <ac:spMkLst>
            <pc:docMk/>
            <pc:sldMk cId="133875314" sldId="666"/>
            <ac:spMk id="622" creationId="{92B2FEAB-F4F7-45BF-981D-A5C51E02BC55}"/>
          </ac:spMkLst>
        </pc:spChg>
        <pc:spChg chg="mod topLvl">
          <ac:chgData name="reza kabir" userId="af3c95a13102d509" providerId="LiveId" clId="{88200EE4-F4B4-49E8-8126-B01E5FCCBE2D}" dt="2020-05-17T10:30:31.491" v="1477" actId="164"/>
          <ac:spMkLst>
            <pc:docMk/>
            <pc:sldMk cId="133875314" sldId="666"/>
            <ac:spMk id="623" creationId="{B4928104-80C2-4609-ACF2-9A25E824032F}"/>
          </ac:spMkLst>
        </pc:spChg>
        <pc:spChg chg="mod topLvl">
          <ac:chgData name="reza kabir" userId="af3c95a13102d509" providerId="LiveId" clId="{88200EE4-F4B4-49E8-8126-B01E5FCCBE2D}" dt="2020-05-17T10:30:31.491" v="1477" actId="164"/>
          <ac:spMkLst>
            <pc:docMk/>
            <pc:sldMk cId="133875314" sldId="666"/>
            <ac:spMk id="624" creationId="{D4F429D1-A59D-45EB-A5F1-1288CAADE580}"/>
          </ac:spMkLst>
        </pc:spChg>
        <pc:spChg chg="mod topLvl">
          <ac:chgData name="reza kabir" userId="af3c95a13102d509" providerId="LiveId" clId="{88200EE4-F4B4-49E8-8126-B01E5FCCBE2D}" dt="2020-05-17T10:30:31.491" v="1477" actId="164"/>
          <ac:spMkLst>
            <pc:docMk/>
            <pc:sldMk cId="133875314" sldId="666"/>
            <ac:spMk id="625" creationId="{A7F754C4-9257-486D-80A5-B9011B7BDB1E}"/>
          </ac:spMkLst>
        </pc:spChg>
        <pc:spChg chg="mod topLvl">
          <ac:chgData name="reza kabir" userId="af3c95a13102d509" providerId="LiveId" clId="{88200EE4-F4B4-49E8-8126-B01E5FCCBE2D}" dt="2020-05-17T10:30:31.491" v="1477" actId="164"/>
          <ac:spMkLst>
            <pc:docMk/>
            <pc:sldMk cId="133875314" sldId="666"/>
            <ac:spMk id="626" creationId="{17016F74-B0D3-4EA9-8D90-0BCFB7019A53}"/>
          </ac:spMkLst>
        </pc:spChg>
        <pc:spChg chg="mod topLvl">
          <ac:chgData name="reza kabir" userId="af3c95a13102d509" providerId="LiveId" clId="{88200EE4-F4B4-49E8-8126-B01E5FCCBE2D}" dt="2020-05-17T10:30:31.491" v="1477" actId="164"/>
          <ac:spMkLst>
            <pc:docMk/>
            <pc:sldMk cId="133875314" sldId="666"/>
            <ac:spMk id="627" creationId="{19B678B9-44BB-4C58-9CD5-D35D75C42A0F}"/>
          </ac:spMkLst>
        </pc:spChg>
        <pc:spChg chg="mod topLvl">
          <ac:chgData name="reza kabir" userId="af3c95a13102d509" providerId="LiveId" clId="{88200EE4-F4B4-49E8-8126-B01E5FCCBE2D}" dt="2020-05-17T10:30:31.491" v="1477" actId="164"/>
          <ac:spMkLst>
            <pc:docMk/>
            <pc:sldMk cId="133875314" sldId="666"/>
            <ac:spMk id="628" creationId="{FF8D2599-ACAF-4336-B4B0-16EFF13CD9DE}"/>
          </ac:spMkLst>
        </pc:spChg>
        <pc:spChg chg="mod topLvl">
          <ac:chgData name="reza kabir" userId="af3c95a13102d509" providerId="LiveId" clId="{88200EE4-F4B4-49E8-8126-B01E5FCCBE2D}" dt="2020-05-17T10:30:31.491" v="1477" actId="164"/>
          <ac:spMkLst>
            <pc:docMk/>
            <pc:sldMk cId="133875314" sldId="666"/>
            <ac:spMk id="629" creationId="{A587DCC4-369F-443D-A56B-0F9196278A4E}"/>
          </ac:spMkLst>
        </pc:spChg>
        <pc:spChg chg="mod topLvl">
          <ac:chgData name="reza kabir" userId="af3c95a13102d509" providerId="LiveId" clId="{88200EE4-F4B4-49E8-8126-B01E5FCCBE2D}" dt="2020-05-17T10:30:31.491" v="1477" actId="164"/>
          <ac:spMkLst>
            <pc:docMk/>
            <pc:sldMk cId="133875314" sldId="666"/>
            <ac:spMk id="630" creationId="{174810A3-6A54-408A-BCE6-92994C868B32}"/>
          </ac:spMkLst>
        </pc:spChg>
        <pc:spChg chg="mod topLvl">
          <ac:chgData name="reza kabir" userId="af3c95a13102d509" providerId="LiveId" clId="{88200EE4-F4B4-49E8-8126-B01E5FCCBE2D}" dt="2020-05-17T10:30:31.491" v="1477" actId="164"/>
          <ac:spMkLst>
            <pc:docMk/>
            <pc:sldMk cId="133875314" sldId="666"/>
            <ac:spMk id="631" creationId="{230B7D50-9AF2-4C86-B135-77DC550E73BD}"/>
          </ac:spMkLst>
        </pc:spChg>
        <pc:spChg chg="mod topLvl">
          <ac:chgData name="reza kabir" userId="af3c95a13102d509" providerId="LiveId" clId="{88200EE4-F4B4-49E8-8126-B01E5FCCBE2D}" dt="2020-05-17T10:30:31.491" v="1477" actId="164"/>
          <ac:spMkLst>
            <pc:docMk/>
            <pc:sldMk cId="133875314" sldId="666"/>
            <ac:spMk id="632" creationId="{8873032B-1A1E-4DE3-AEAA-CB825A2C2944}"/>
          </ac:spMkLst>
        </pc:spChg>
        <pc:spChg chg="mod topLvl">
          <ac:chgData name="reza kabir" userId="af3c95a13102d509" providerId="LiveId" clId="{88200EE4-F4B4-49E8-8126-B01E5FCCBE2D}" dt="2020-05-17T10:30:31.491" v="1477" actId="164"/>
          <ac:spMkLst>
            <pc:docMk/>
            <pc:sldMk cId="133875314" sldId="666"/>
            <ac:spMk id="633" creationId="{63D080AD-B47E-4181-8B43-52942EA13E63}"/>
          </ac:spMkLst>
        </pc:spChg>
        <pc:spChg chg="mod topLvl">
          <ac:chgData name="reza kabir" userId="af3c95a13102d509" providerId="LiveId" clId="{88200EE4-F4B4-49E8-8126-B01E5FCCBE2D}" dt="2020-05-17T10:30:31.491" v="1477" actId="164"/>
          <ac:spMkLst>
            <pc:docMk/>
            <pc:sldMk cId="133875314" sldId="666"/>
            <ac:spMk id="634" creationId="{2A5FC4D4-1C71-4A96-9A05-324640A1539E}"/>
          </ac:spMkLst>
        </pc:spChg>
        <pc:spChg chg="mod topLvl">
          <ac:chgData name="reza kabir" userId="af3c95a13102d509" providerId="LiveId" clId="{88200EE4-F4B4-49E8-8126-B01E5FCCBE2D}" dt="2020-05-17T10:30:31.491" v="1477" actId="164"/>
          <ac:spMkLst>
            <pc:docMk/>
            <pc:sldMk cId="133875314" sldId="666"/>
            <ac:spMk id="635" creationId="{8F8845AC-4E5A-49BB-987C-43254E105C5D}"/>
          </ac:spMkLst>
        </pc:spChg>
        <pc:spChg chg="mod topLvl">
          <ac:chgData name="reza kabir" userId="af3c95a13102d509" providerId="LiveId" clId="{88200EE4-F4B4-49E8-8126-B01E5FCCBE2D}" dt="2020-05-17T10:30:31.491" v="1477" actId="164"/>
          <ac:spMkLst>
            <pc:docMk/>
            <pc:sldMk cId="133875314" sldId="666"/>
            <ac:spMk id="636" creationId="{19D83D62-FAD7-4493-9B20-BF41755139AD}"/>
          </ac:spMkLst>
        </pc:spChg>
        <pc:spChg chg="mod topLvl">
          <ac:chgData name="reza kabir" userId="af3c95a13102d509" providerId="LiveId" clId="{88200EE4-F4B4-49E8-8126-B01E5FCCBE2D}" dt="2020-05-17T10:30:31.491" v="1477" actId="164"/>
          <ac:spMkLst>
            <pc:docMk/>
            <pc:sldMk cId="133875314" sldId="666"/>
            <ac:spMk id="637" creationId="{51A6D17C-F58A-4A5D-A2AF-0DA501A06555}"/>
          </ac:spMkLst>
        </pc:spChg>
        <pc:spChg chg="mod topLvl">
          <ac:chgData name="reza kabir" userId="af3c95a13102d509" providerId="LiveId" clId="{88200EE4-F4B4-49E8-8126-B01E5FCCBE2D}" dt="2020-05-17T10:30:31.491" v="1477" actId="164"/>
          <ac:spMkLst>
            <pc:docMk/>
            <pc:sldMk cId="133875314" sldId="666"/>
            <ac:spMk id="638" creationId="{D894A405-2564-4F23-A547-C5A56558175A}"/>
          </ac:spMkLst>
        </pc:spChg>
        <pc:spChg chg="mod topLvl">
          <ac:chgData name="reza kabir" userId="af3c95a13102d509" providerId="LiveId" clId="{88200EE4-F4B4-49E8-8126-B01E5FCCBE2D}" dt="2020-05-17T10:30:31.491" v="1477" actId="164"/>
          <ac:spMkLst>
            <pc:docMk/>
            <pc:sldMk cId="133875314" sldId="666"/>
            <ac:spMk id="639" creationId="{9F384389-D123-4B58-8E90-88A49C8E472E}"/>
          </ac:spMkLst>
        </pc:spChg>
        <pc:spChg chg="mod topLvl">
          <ac:chgData name="reza kabir" userId="af3c95a13102d509" providerId="LiveId" clId="{88200EE4-F4B4-49E8-8126-B01E5FCCBE2D}" dt="2020-05-17T10:30:31.491" v="1477" actId="164"/>
          <ac:spMkLst>
            <pc:docMk/>
            <pc:sldMk cId="133875314" sldId="666"/>
            <ac:spMk id="640" creationId="{52957ADB-E678-406F-8D6F-EEB35DF2BB15}"/>
          </ac:spMkLst>
        </pc:spChg>
        <pc:spChg chg="mod topLvl">
          <ac:chgData name="reza kabir" userId="af3c95a13102d509" providerId="LiveId" clId="{88200EE4-F4B4-49E8-8126-B01E5FCCBE2D}" dt="2020-05-17T10:30:31.491" v="1477" actId="164"/>
          <ac:spMkLst>
            <pc:docMk/>
            <pc:sldMk cId="133875314" sldId="666"/>
            <ac:spMk id="641" creationId="{CFAA2499-238A-49F1-B667-E97E10205045}"/>
          </ac:spMkLst>
        </pc:spChg>
        <pc:spChg chg="mod topLvl">
          <ac:chgData name="reza kabir" userId="af3c95a13102d509" providerId="LiveId" clId="{88200EE4-F4B4-49E8-8126-B01E5FCCBE2D}" dt="2020-05-17T10:30:31.491" v="1477" actId="164"/>
          <ac:spMkLst>
            <pc:docMk/>
            <pc:sldMk cId="133875314" sldId="666"/>
            <ac:spMk id="642" creationId="{65253EBD-96FB-453D-B6CD-54EA1D1A9374}"/>
          </ac:spMkLst>
        </pc:spChg>
        <pc:spChg chg="mod topLvl">
          <ac:chgData name="reza kabir" userId="af3c95a13102d509" providerId="LiveId" clId="{88200EE4-F4B4-49E8-8126-B01E5FCCBE2D}" dt="2020-05-17T10:30:31.491" v="1477" actId="164"/>
          <ac:spMkLst>
            <pc:docMk/>
            <pc:sldMk cId="133875314" sldId="666"/>
            <ac:spMk id="643" creationId="{B13F4FB4-AEB1-41A0-8E47-94554B58EE6D}"/>
          </ac:spMkLst>
        </pc:spChg>
        <pc:spChg chg="mod topLvl">
          <ac:chgData name="reza kabir" userId="af3c95a13102d509" providerId="LiveId" clId="{88200EE4-F4B4-49E8-8126-B01E5FCCBE2D}" dt="2020-05-17T10:30:31.491" v="1477" actId="164"/>
          <ac:spMkLst>
            <pc:docMk/>
            <pc:sldMk cId="133875314" sldId="666"/>
            <ac:spMk id="644" creationId="{FDBDE2E5-E2A4-468E-BB21-A1C8E086D4F6}"/>
          </ac:spMkLst>
        </pc:spChg>
        <pc:spChg chg="mod topLvl">
          <ac:chgData name="reza kabir" userId="af3c95a13102d509" providerId="LiveId" clId="{88200EE4-F4B4-49E8-8126-B01E5FCCBE2D}" dt="2020-05-17T10:30:31.491" v="1477" actId="164"/>
          <ac:spMkLst>
            <pc:docMk/>
            <pc:sldMk cId="133875314" sldId="666"/>
            <ac:spMk id="645" creationId="{F0CCD4A7-F0E2-4B22-924F-1F4EB6B33A69}"/>
          </ac:spMkLst>
        </pc:spChg>
        <pc:spChg chg="mod topLvl">
          <ac:chgData name="reza kabir" userId="af3c95a13102d509" providerId="LiveId" clId="{88200EE4-F4B4-49E8-8126-B01E5FCCBE2D}" dt="2020-05-17T10:30:31.491" v="1477" actId="164"/>
          <ac:spMkLst>
            <pc:docMk/>
            <pc:sldMk cId="133875314" sldId="666"/>
            <ac:spMk id="646" creationId="{5A2F9488-86B3-4173-B7EF-D23BB922E43E}"/>
          </ac:spMkLst>
        </pc:spChg>
        <pc:spChg chg="mod topLvl">
          <ac:chgData name="reza kabir" userId="af3c95a13102d509" providerId="LiveId" clId="{88200EE4-F4B4-49E8-8126-B01E5FCCBE2D}" dt="2020-05-17T10:30:31.491" v="1477" actId="164"/>
          <ac:spMkLst>
            <pc:docMk/>
            <pc:sldMk cId="133875314" sldId="666"/>
            <ac:spMk id="647" creationId="{7AF003B4-F8E1-4CBD-8381-603DC9C9B462}"/>
          </ac:spMkLst>
        </pc:spChg>
        <pc:spChg chg="mod topLvl">
          <ac:chgData name="reza kabir" userId="af3c95a13102d509" providerId="LiveId" clId="{88200EE4-F4B4-49E8-8126-B01E5FCCBE2D}" dt="2020-05-17T10:30:31.491" v="1477" actId="164"/>
          <ac:spMkLst>
            <pc:docMk/>
            <pc:sldMk cId="133875314" sldId="666"/>
            <ac:spMk id="648" creationId="{CE5D58F6-448B-45B4-87B1-330D2BBB3729}"/>
          </ac:spMkLst>
        </pc:spChg>
        <pc:spChg chg="mod topLvl">
          <ac:chgData name="reza kabir" userId="af3c95a13102d509" providerId="LiveId" clId="{88200EE4-F4B4-49E8-8126-B01E5FCCBE2D}" dt="2020-05-17T10:30:31.491" v="1477" actId="164"/>
          <ac:spMkLst>
            <pc:docMk/>
            <pc:sldMk cId="133875314" sldId="666"/>
            <ac:spMk id="649" creationId="{6ADB80F6-48D2-435F-AE75-DFC9E7C4F8E9}"/>
          </ac:spMkLst>
        </pc:spChg>
        <pc:spChg chg="mod topLvl">
          <ac:chgData name="reza kabir" userId="af3c95a13102d509" providerId="LiveId" clId="{88200EE4-F4B4-49E8-8126-B01E5FCCBE2D}" dt="2020-05-17T10:30:31.491" v="1477" actId="164"/>
          <ac:spMkLst>
            <pc:docMk/>
            <pc:sldMk cId="133875314" sldId="666"/>
            <ac:spMk id="650" creationId="{966C1198-6678-4FD7-A9C8-400B874D0F13}"/>
          </ac:spMkLst>
        </pc:spChg>
        <pc:spChg chg="mod topLvl">
          <ac:chgData name="reza kabir" userId="af3c95a13102d509" providerId="LiveId" clId="{88200EE4-F4B4-49E8-8126-B01E5FCCBE2D}" dt="2020-05-17T10:30:31.491" v="1477" actId="164"/>
          <ac:spMkLst>
            <pc:docMk/>
            <pc:sldMk cId="133875314" sldId="666"/>
            <ac:spMk id="651" creationId="{3D805FEA-F834-46DF-A45B-C4CEEDEECC35}"/>
          </ac:spMkLst>
        </pc:spChg>
        <pc:spChg chg="mod topLvl">
          <ac:chgData name="reza kabir" userId="af3c95a13102d509" providerId="LiveId" clId="{88200EE4-F4B4-49E8-8126-B01E5FCCBE2D}" dt="2020-05-17T10:30:31.491" v="1477" actId="164"/>
          <ac:spMkLst>
            <pc:docMk/>
            <pc:sldMk cId="133875314" sldId="666"/>
            <ac:spMk id="652" creationId="{28AF747B-BB98-40B1-8C65-B48AC9C77FC8}"/>
          </ac:spMkLst>
        </pc:spChg>
        <pc:spChg chg="mod topLvl">
          <ac:chgData name="reza kabir" userId="af3c95a13102d509" providerId="LiveId" clId="{88200EE4-F4B4-49E8-8126-B01E5FCCBE2D}" dt="2020-05-17T10:30:31.491" v="1477" actId="164"/>
          <ac:spMkLst>
            <pc:docMk/>
            <pc:sldMk cId="133875314" sldId="666"/>
            <ac:spMk id="653" creationId="{037927B6-FDF4-4D05-9A50-59403B5C5A62}"/>
          </ac:spMkLst>
        </pc:spChg>
        <pc:spChg chg="mod topLvl">
          <ac:chgData name="reza kabir" userId="af3c95a13102d509" providerId="LiveId" clId="{88200EE4-F4B4-49E8-8126-B01E5FCCBE2D}" dt="2020-05-17T10:30:31.491" v="1477" actId="164"/>
          <ac:spMkLst>
            <pc:docMk/>
            <pc:sldMk cId="133875314" sldId="666"/>
            <ac:spMk id="654" creationId="{F5E3AF55-E410-4C16-999D-3BEDAE2FDA9F}"/>
          </ac:spMkLst>
        </pc:spChg>
        <pc:spChg chg="mod topLvl">
          <ac:chgData name="reza kabir" userId="af3c95a13102d509" providerId="LiveId" clId="{88200EE4-F4B4-49E8-8126-B01E5FCCBE2D}" dt="2020-05-17T10:30:31.491" v="1477" actId="164"/>
          <ac:spMkLst>
            <pc:docMk/>
            <pc:sldMk cId="133875314" sldId="666"/>
            <ac:spMk id="655" creationId="{3A958430-D329-480E-8567-CBDAB05620FD}"/>
          </ac:spMkLst>
        </pc:spChg>
        <pc:spChg chg="mod topLvl">
          <ac:chgData name="reza kabir" userId="af3c95a13102d509" providerId="LiveId" clId="{88200EE4-F4B4-49E8-8126-B01E5FCCBE2D}" dt="2020-05-17T10:30:31.491" v="1477" actId="164"/>
          <ac:spMkLst>
            <pc:docMk/>
            <pc:sldMk cId="133875314" sldId="666"/>
            <ac:spMk id="656" creationId="{21E1B385-5C52-4860-B0AB-434BC72CF2DF}"/>
          </ac:spMkLst>
        </pc:spChg>
        <pc:spChg chg="mod topLvl">
          <ac:chgData name="reza kabir" userId="af3c95a13102d509" providerId="LiveId" clId="{88200EE4-F4B4-49E8-8126-B01E5FCCBE2D}" dt="2020-05-17T10:30:31.491" v="1477" actId="164"/>
          <ac:spMkLst>
            <pc:docMk/>
            <pc:sldMk cId="133875314" sldId="666"/>
            <ac:spMk id="657" creationId="{C5FF2684-3183-48FC-BF91-0ED2A59FFF6A}"/>
          </ac:spMkLst>
        </pc:spChg>
        <pc:spChg chg="mod topLvl">
          <ac:chgData name="reza kabir" userId="af3c95a13102d509" providerId="LiveId" clId="{88200EE4-F4B4-49E8-8126-B01E5FCCBE2D}" dt="2020-05-17T10:30:31.491" v="1477" actId="164"/>
          <ac:spMkLst>
            <pc:docMk/>
            <pc:sldMk cId="133875314" sldId="666"/>
            <ac:spMk id="658" creationId="{550571E8-5B30-466D-A991-5FE1AD570AF5}"/>
          </ac:spMkLst>
        </pc:spChg>
        <pc:spChg chg="mod topLvl">
          <ac:chgData name="reza kabir" userId="af3c95a13102d509" providerId="LiveId" clId="{88200EE4-F4B4-49E8-8126-B01E5FCCBE2D}" dt="2020-05-17T10:30:31.491" v="1477" actId="164"/>
          <ac:spMkLst>
            <pc:docMk/>
            <pc:sldMk cId="133875314" sldId="666"/>
            <ac:spMk id="659" creationId="{45AC9F4B-C24E-4777-B835-4E71E4682B91}"/>
          </ac:spMkLst>
        </pc:spChg>
        <pc:spChg chg="mod topLvl">
          <ac:chgData name="reza kabir" userId="af3c95a13102d509" providerId="LiveId" clId="{88200EE4-F4B4-49E8-8126-B01E5FCCBE2D}" dt="2020-05-17T10:30:31.491" v="1477" actId="164"/>
          <ac:spMkLst>
            <pc:docMk/>
            <pc:sldMk cId="133875314" sldId="666"/>
            <ac:spMk id="660" creationId="{D9AC4DF8-4953-4AB2-AA11-783EB243734B}"/>
          </ac:spMkLst>
        </pc:spChg>
        <pc:spChg chg="mod topLvl">
          <ac:chgData name="reza kabir" userId="af3c95a13102d509" providerId="LiveId" clId="{88200EE4-F4B4-49E8-8126-B01E5FCCBE2D}" dt="2020-05-17T10:30:31.491" v="1477" actId="164"/>
          <ac:spMkLst>
            <pc:docMk/>
            <pc:sldMk cId="133875314" sldId="666"/>
            <ac:spMk id="661" creationId="{8DA13D0B-4449-436F-A710-F03A19FEF4FF}"/>
          </ac:spMkLst>
        </pc:spChg>
        <pc:spChg chg="mod topLvl">
          <ac:chgData name="reza kabir" userId="af3c95a13102d509" providerId="LiveId" clId="{88200EE4-F4B4-49E8-8126-B01E5FCCBE2D}" dt="2020-05-17T10:30:31.491" v="1477" actId="164"/>
          <ac:spMkLst>
            <pc:docMk/>
            <pc:sldMk cId="133875314" sldId="666"/>
            <ac:spMk id="662" creationId="{29D060CD-BB55-4C6A-9F79-89E153761DF4}"/>
          </ac:spMkLst>
        </pc:spChg>
        <pc:spChg chg="mod topLvl">
          <ac:chgData name="reza kabir" userId="af3c95a13102d509" providerId="LiveId" clId="{88200EE4-F4B4-49E8-8126-B01E5FCCBE2D}" dt="2020-05-17T10:30:31.491" v="1477" actId="164"/>
          <ac:spMkLst>
            <pc:docMk/>
            <pc:sldMk cId="133875314" sldId="666"/>
            <ac:spMk id="663" creationId="{2BDDA9CA-F68D-43F6-8494-EB983FD9562C}"/>
          </ac:spMkLst>
        </pc:spChg>
        <pc:spChg chg="mod topLvl">
          <ac:chgData name="reza kabir" userId="af3c95a13102d509" providerId="LiveId" clId="{88200EE4-F4B4-49E8-8126-B01E5FCCBE2D}" dt="2020-05-17T10:30:31.491" v="1477" actId="164"/>
          <ac:spMkLst>
            <pc:docMk/>
            <pc:sldMk cId="133875314" sldId="666"/>
            <ac:spMk id="664" creationId="{06197B7D-AD7B-4D19-88D9-8E2C27921AF0}"/>
          </ac:spMkLst>
        </pc:spChg>
        <pc:spChg chg="mod topLvl">
          <ac:chgData name="reza kabir" userId="af3c95a13102d509" providerId="LiveId" clId="{88200EE4-F4B4-49E8-8126-B01E5FCCBE2D}" dt="2020-05-17T10:30:31.491" v="1477" actId="164"/>
          <ac:spMkLst>
            <pc:docMk/>
            <pc:sldMk cId="133875314" sldId="666"/>
            <ac:spMk id="665" creationId="{A2C6729D-46DF-4461-9357-AB17C592D3BF}"/>
          </ac:spMkLst>
        </pc:spChg>
        <pc:spChg chg="mod topLvl">
          <ac:chgData name="reza kabir" userId="af3c95a13102d509" providerId="LiveId" clId="{88200EE4-F4B4-49E8-8126-B01E5FCCBE2D}" dt="2020-05-17T10:30:31.491" v="1477" actId="164"/>
          <ac:spMkLst>
            <pc:docMk/>
            <pc:sldMk cId="133875314" sldId="666"/>
            <ac:spMk id="666" creationId="{C5B01CF4-D404-403B-9443-240DA7EDC78F}"/>
          </ac:spMkLst>
        </pc:spChg>
        <pc:spChg chg="mod topLvl">
          <ac:chgData name="reza kabir" userId="af3c95a13102d509" providerId="LiveId" clId="{88200EE4-F4B4-49E8-8126-B01E5FCCBE2D}" dt="2020-05-17T10:30:31.491" v="1477" actId="164"/>
          <ac:spMkLst>
            <pc:docMk/>
            <pc:sldMk cId="133875314" sldId="666"/>
            <ac:spMk id="667" creationId="{05BCCA48-628A-419C-8157-7CC9DE3A1E65}"/>
          </ac:spMkLst>
        </pc:spChg>
        <pc:spChg chg="mod topLvl">
          <ac:chgData name="reza kabir" userId="af3c95a13102d509" providerId="LiveId" clId="{88200EE4-F4B4-49E8-8126-B01E5FCCBE2D}" dt="2020-05-17T10:30:31.491" v="1477" actId="164"/>
          <ac:spMkLst>
            <pc:docMk/>
            <pc:sldMk cId="133875314" sldId="666"/>
            <ac:spMk id="668" creationId="{349819EC-B7FD-4945-8C85-C082ABCDB48E}"/>
          </ac:spMkLst>
        </pc:spChg>
        <pc:spChg chg="mod topLvl">
          <ac:chgData name="reza kabir" userId="af3c95a13102d509" providerId="LiveId" clId="{88200EE4-F4B4-49E8-8126-B01E5FCCBE2D}" dt="2020-05-17T10:30:31.491" v="1477" actId="164"/>
          <ac:spMkLst>
            <pc:docMk/>
            <pc:sldMk cId="133875314" sldId="666"/>
            <ac:spMk id="669" creationId="{76B14C93-915F-4F56-90B4-691EA3F3240C}"/>
          </ac:spMkLst>
        </pc:spChg>
        <pc:spChg chg="mod topLvl">
          <ac:chgData name="reza kabir" userId="af3c95a13102d509" providerId="LiveId" clId="{88200EE4-F4B4-49E8-8126-B01E5FCCBE2D}" dt="2020-05-17T10:30:31.491" v="1477" actId="164"/>
          <ac:spMkLst>
            <pc:docMk/>
            <pc:sldMk cId="133875314" sldId="666"/>
            <ac:spMk id="670" creationId="{827CF695-271F-4A4A-97DB-6E72F1392B36}"/>
          </ac:spMkLst>
        </pc:spChg>
        <pc:spChg chg="mod topLvl">
          <ac:chgData name="reza kabir" userId="af3c95a13102d509" providerId="LiveId" clId="{88200EE4-F4B4-49E8-8126-B01E5FCCBE2D}" dt="2020-05-17T10:30:31.491" v="1477" actId="164"/>
          <ac:spMkLst>
            <pc:docMk/>
            <pc:sldMk cId="133875314" sldId="666"/>
            <ac:spMk id="671" creationId="{E7378510-60A1-461C-876C-1D87D2889389}"/>
          </ac:spMkLst>
        </pc:spChg>
        <pc:spChg chg="mod topLvl">
          <ac:chgData name="reza kabir" userId="af3c95a13102d509" providerId="LiveId" clId="{88200EE4-F4B4-49E8-8126-B01E5FCCBE2D}" dt="2020-05-17T10:30:31.491" v="1477" actId="164"/>
          <ac:spMkLst>
            <pc:docMk/>
            <pc:sldMk cId="133875314" sldId="666"/>
            <ac:spMk id="672" creationId="{C26AD19A-46AC-4D5C-99D6-7AF1ECF99462}"/>
          </ac:spMkLst>
        </pc:spChg>
        <pc:spChg chg="mod topLvl">
          <ac:chgData name="reza kabir" userId="af3c95a13102d509" providerId="LiveId" clId="{88200EE4-F4B4-49E8-8126-B01E5FCCBE2D}" dt="2020-05-17T10:30:31.491" v="1477" actId="164"/>
          <ac:spMkLst>
            <pc:docMk/>
            <pc:sldMk cId="133875314" sldId="666"/>
            <ac:spMk id="673" creationId="{851C6609-F81E-430E-8071-D452272C8080}"/>
          </ac:spMkLst>
        </pc:spChg>
        <pc:spChg chg="mod topLvl">
          <ac:chgData name="reza kabir" userId="af3c95a13102d509" providerId="LiveId" clId="{88200EE4-F4B4-49E8-8126-B01E5FCCBE2D}" dt="2020-05-17T10:30:31.491" v="1477" actId="164"/>
          <ac:spMkLst>
            <pc:docMk/>
            <pc:sldMk cId="133875314" sldId="666"/>
            <ac:spMk id="674" creationId="{35986DBE-A8FA-492E-8AB6-F975126972CB}"/>
          </ac:spMkLst>
        </pc:spChg>
        <pc:spChg chg="mod topLvl">
          <ac:chgData name="reza kabir" userId="af3c95a13102d509" providerId="LiveId" clId="{88200EE4-F4B4-49E8-8126-B01E5FCCBE2D}" dt="2020-05-17T10:30:31.491" v="1477" actId="164"/>
          <ac:spMkLst>
            <pc:docMk/>
            <pc:sldMk cId="133875314" sldId="666"/>
            <ac:spMk id="675" creationId="{6EF7F440-D245-4A11-88E8-642AA81E8B4C}"/>
          </ac:spMkLst>
        </pc:spChg>
        <pc:spChg chg="mod topLvl">
          <ac:chgData name="reza kabir" userId="af3c95a13102d509" providerId="LiveId" clId="{88200EE4-F4B4-49E8-8126-B01E5FCCBE2D}" dt="2020-05-17T10:30:31.491" v="1477" actId="164"/>
          <ac:spMkLst>
            <pc:docMk/>
            <pc:sldMk cId="133875314" sldId="666"/>
            <ac:spMk id="676" creationId="{A8B8D176-DA26-4A82-9B38-ED104E0EE6ED}"/>
          </ac:spMkLst>
        </pc:spChg>
        <pc:spChg chg="mod topLvl">
          <ac:chgData name="reza kabir" userId="af3c95a13102d509" providerId="LiveId" clId="{88200EE4-F4B4-49E8-8126-B01E5FCCBE2D}" dt="2020-05-17T10:30:31.491" v="1477" actId="164"/>
          <ac:spMkLst>
            <pc:docMk/>
            <pc:sldMk cId="133875314" sldId="666"/>
            <ac:spMk id="677" creationId="{FD24E5F5-148F-4C02-8D34-32D635EC8D00}"/>
          </ac:spMkLst>
        </pc:spChg>
        <pc:spChg chg="mod topLvl">
          <ac:chgData name="reza kabir" userId="af3c95a13102d509" providerId="LiveId" clId="{88200EE4-F4B4-49E8-8126-B01E5FCCBE2D}" dt="2020-05-17T10:30:31.491" v="1477" actId="164"/>
          <ac:spMkLst>
            <pc:docMk/>
            <pc:sldMk cId="133875314" sldId="666"/>
            <ac:spMk id="678" creationId="{1DD10BCE-208A-4465-8F0D-CA00CBD90DE6}"/>
          </ac:spMkLst>
        </pc:spChg>
        <pc:spChg chg="mod topLvl">
          <ac:chgData name="reza kabir" userId="af3c95a13102d509" providerId="LiveId" clId="{88200EE4-F4B4-49E8-8126-B01E5FCCBE2D}" dt="2020-05-17T10:30:31.491" v="1477" actId="164"/>
          <ac:spMkLst>
            <pc:docMk/>
            <pc:sldMk cId="133875314" sldId="666"/>
            <ac:spMk id="679" creationId="{39DB3DAE-126A-43F0-9D0A-D4D941A556D0}"/>
          </ac:spMkLst>
        </pc:spChg>
        <pc:spChg chg="mod topLvl">
          <ac:chgData name="reza kabir" userId="af3c95a13102d509" providerId="LiveId" clId="{88200EE4-F4B4-49E8-8126-B01E5FCCBE2D}" dt="2020-05-17T10:30:31.491" v="1477" actId="164"/>
          <ac:spMkLst>
            <pc:docMk/>
            <pc:sldMk cId="133875314" sldId="666"/>
            <ac:spMk id="680" creationId="{CF7BB8DD-6E6F-4C3D-8B39-6EA7AF668D2B}"/>
          </ac:spMkLst>
        </pc:spChg>
        <pc:spChg chg="mod topLvl">
          <ac:chgData name="reza kabir" userId="af3c95a13102d509" providerId="LiveId" clId="{88200EE4-F4B4-49E8-8126-B01E5FCCBE2D}" dt="2020-05-17T10:30:31.491" v="1477" actId="164"/>
          <ac:spMkLst>
            <pc:docMk/>
            <pc:sldMk cId="133875314" sldId="666"/>
            <ac:spMk id="681" creationId="{8E485B35-58F4-4196-8E87-BF15D45334D7}"/>
          </ac:spMkLst>
        </pc:spChg>
        <pc:spChg chg="mod topLvl">
          <ac:chgData name="reza kabir" userId="af3c95a13102d509" providerId="LiveId" clId="{88200EE4-F4B4-49E8-8126-B01E5FCCBE2D}" dt="2020-05-17T10:30:31.491" v="1477" actId="164"/>
          <ac:spMkLst>
            <pc:docMk/>
            <pc:sldMk cId="133875314" sldId="666"/>
            <ac:spMk id="682" creationId="{BDB32716-40AC-4360-98C2-1417720489C4}"/>
          </ac:spMkLst>
        </pc:spChg>
        <pc:spChg chg="mod topLvl">
          <ac:chgData name="reza kabir" userId="af3c95a13102d509" providerId="LiveId" clId="{88200EE4-F4B4-49E8-8126-B01E5FCCBE2D}" dt="2020-05-17T10:30:31.491" v="1477" actId="164"/>
          <ac:spMkLst>
            <pc:docMk/>
            <pc:sldMk cId="133875314" sldId="666"/>
            <ac:spMk id="683" creationId="{A14B5848-04D8-4A88-9828-693C4B31DB65}"/>
          </ac:spMkLst>
        </pc:spChg>
        <pc:spChg chg="mod topLvl">
          <ac:chgData name="reza kabir" userId="af3c95a13102d509" providerId="LiveId" clId="{88200EE4-F4B4-49E8-8126-B01E5FCCBE2D}" dt="2020-05-17T10:30:31.491" v="1477" actId="164"/>
          <ac:spMkLst>
            <pc:docMk/>
            <pc:sldMk cId="133875314" sldId="666"/>
            <ac:spMk id="684" creationId="{CD82E8E7-49FF-44E2-B8C2-E18726267A34}"/>
          </ac:spMkLst>
        </pc:spChg>
        <pc:spChg chg="mod topLvl">
          <ac:chgData name="reza kabir" userId="af3c95a13102d509" providerId="LiveId" clId="{88200EE4-F4B4-49E8-8126-B01E5FCCBE2D}" dt="2020-05-17T10:30:31.491" v="1477" actId="164"/>
          <ac:spMkLst>
            <pc:docMk/>
            <pc:sldMk cId="133875314" sldId="666"/>
            <ac:spMk id="685" creationId="{BC70904B-8275-450E-AA39-FE752840E32E}"/>
          </ac:spMkLst>
        </pc:spChg>
        <pc:spChg chg="mod topLvl">
          <ac:chgData name="reza kabir" userId="af3c95a13102d509" providerId="LiveId" clId="{88200EE4-F4B4-49E8-8126-B01E5FCCBE2D}" dt="2020-05-17T10:30:31.491" v="1477" actId="164"/>
          <ac:spMkLst>
            <pc:docMk/>
            <pc:sldMk cId="133875314" sldId="666"/>
            <ac:spMk id="686" creationId="{ABEB88AE-A25E-4EF7-BE2E-01DE5E4DECB7}"/>
          </ac:spMkLst>
        </pc:spChg>
        <pc:spChg chg="mod topLvl">
          <ac:chgData name="reza kabir" userId="af3c95a13102d509" providerId="LiveId" clId="{88200EE4-F4B4-49E8-8126-B01E5FCCBE2D}" dt="2020-05-17T10:30:31.491" v="1477" actId="164"/>
          <ac:spMkLst>
            <pc:docMk/>
            <pc:sldMk cId="133875314" sldId="666"/>
            <ac:spMk id="687" creationId="{EF53827A-ECA4-4420-AD25-DF848FB404FF}"/>
          </ac:spMkLst>
        </pc:spChg>
        <pc:spChg chg="mod topLvl">
          <ac:chgData name="reza kabir" userId="af3c95a13102d509" providerId="LiveId" clId="{88200EE4-F4B4-49E8-8126-B01E5FCCBE2D}" dt="2020-05-17T10:30:31.491" v="1477" actId="164"/>
          <ac:spMkLst>
            <pc:docMk/>
            <pc:sldMk cId="133875314" sldId="666"/>
            <ac:spMk id="688" creationId="{72A5BB1C-1228-4BC1-AEC6-E6FD46A6FF08}"/>
          </ac:spMkLst>
        </pc:spChg>
        <pc:spChg chg="mod topLvl">
          <ac:chgData name="reza kabir" userId="af3c95a13102d509" providerId="LiveId" clId="{88200EE4-F4B4-49E8-8126-B01E5FCCBE2D}" dt="2020-05-17T10:30:31.491" v="1477" actId="164"/>
          <ac:spMkLst>
            <pc:docMk/>
            <pc:sldMk cId="133875314" sldId="666"/>
            <ac:spMk id="689" creationId="{EEBCB5F2-84E3-443A-B4F9-9D4F40F6921C}"/>
          </ac:spMkLst>
        </pc:spChg>
        <pc:spChg chg="mod topLvl">
          <ac:chgData name="reza kabir" userId="af3c95a13102d509" providerId="LiveId" clId="{88200EE4-F4B4-49E8-8126-B01E5FCCBE2D}" dt="2020-05-17T10:30:31.491" v="1477" actId="164"/>
          <ac:spMkLst>
            <pc:docMk/>
            <pc:sldMk cId="133875314" sldId="666"/>
            <ac:spMk id="690" creationId="{C6155005-D1E5-4001-B785-F533F405655B}"/>
          </ac:spMkLst>
        </pc:spChg>
        <pc:spChg chg="mod topLvl">
          <ac:chgData name="reza kabir" userId="af3c95a13102d509" providerId="LiveId" clId="{88200EE4-F4B4-49E8-8126-B01E5FCCBE2D}" dt="2020-05-17T10:30:31.491" v="1477" actId="164"/>
          <ac:spMkLst>
            <pc:docMk/>
            <pc:sldMk cId="133875314" sldId="666"/>
            <ac:spMk id="691" creationId="{B4B45997-C501-4445-908C-D97061851387}"/>
          </ac:spMkLst>
        </pc:spChg>
        <pc:spChg chg="mod topLvl">
          <ac:chgData name="reza kabir" userId="af3c95a13102d509" providerId="LiveId" clId="{88200EE4-F4B4-49E8-8126-B01E5FCCBE2D}" dt="2020-05-17T10:30:31.491" v="1477" actId="164"/>
          <ac:spMkLst>
            <pc:docMk/>
            <pc:sldMk cId="133875314" sldId="666"/>
            <ac:spMk id="692" creationId="{443A6FD4-8EBE-46B7-8309-F0CDC6EF803F}"/>
          </ac:spMkLst>
        </pc:spChg>
        <pc:spChg chg="mod topLvl">
          <ac:chgData name="reza kabir" userId="af3c95a13102d509" providerId="LiveId" clId="{88200EE4-F4B4-49E8-8126-B01E5FCCBE2D}" dt="2020-05-17T10:30:31.491" v="1477" actId="164"/>
          <ac:spMkLst>
            <pc:docMk/>
            <pc:sldMk cId="133875314" sldId="666"/>
            <ac:spMk id="693" creationId="{08634EE4-AD6A-45D1-AACF-CA7F83DBB74C}"/>
          </ac:spMkLst>
        </pc:spChg>
        <pc:spChg chg="mod topLvl">
          <ac:chgData name="reza kabir" userId="af3c95a13102d509" providerId="LiveId" clId="{88200EE4-F4B4-49E8-8126-B01E5FCCBE2D}" dt="2020-05-17T10:30:31.491" v="1477" actId="164"/>
          <ac:spMkLst>
            <pc:docMk/>
            <pc:sldMk cId="133875314" sldId="666"/>
            <ac:spMk id="694" creationId="{C6E8B0C9-BB76-432D-987E-E96C2C9EF079}"/>
          </ac:spMkLst>
        </pc:spChg>
        <pc:spChg chg="mod topLvl">
          <ac:chgData name="reza kabir" userId="af3c95a13102d509" providerId="LiveId" clId="{88200EE4-F4B4-49E8-8126-B01E5FCCBE2D}" dt="2020-05-17T10:30:31.491" v="1477" actId="164"/>
          <ac:spMkLst>
            <pc:docMk/>
            <pc:sldMk cId="133875314" sldId="666"/>
            <ac:spMk id="695" creationId="{1BF444F6-C8E6-4A74-BD72-064CA62D6E7F}"/>
          </ac:spMkLst>
        </pc:spChg>
        <pc:spChg chg="mod topLvl">
          <ac:chgData name="reza kabir" userId="af3c95a13102d509" providerId="LiveId" clId="{88200EE4-F4B4-49E8-8126-B01E5FCCBE2D}" dt="2020-05-17T10:30:31.491" v="1477" actId="164"/>
          <ac:spMkLst>
            <pc:docMk/>
            <pc:sldMk cId="133875314" sldId="666"/>
            <ac:spMk id="696" creationId="{CC03D270-FD88-4B8E-9E4B-E0A06533ED2D}"/>
          </ac:spMkLst>
        </pc:spChg>
        <pc:spChg chg="mod topLvl">
          <ac:chgData name="reza kabir" userId="af3c95a13102d509" providerId="LiveId" clId="{88200EE4-F4B4-49E8-8126-B01E5FCCBE2D}" dt="2020-05-17T10:30:31.491" v="1477" actId="164"/>
          <ac:spMkLst>
            <pc:docMk/>
            <pc:sldMk cId="133875314" sldId="666"/>
            <ac:spMk id="697" creationId="{82A88C25-C828-42D5-9EBD-4FD40AF5C747}"/>
          </ac:spMkLst>
        </pc:spChg>
        <pc:spChg chg="mod topLvl">
          <ac:chgData name="reza kabir" userId="af3c95a13102d509" providerId="LiveId" clId="{88200EE4-F4B4-49E8-8126-B01E5FCCBE2D}" dt="2020-05-17T10:30:31.491" v="1477" actId="164"/>
          <ac:spMkLst>
            <pc:docMk/>
            <pc:sldMk cId="133875314" sldId="666"/>
            <ac:spMk id="698" creationId="{D3B1EC0C-5726-4B62-9793-D0A322DB9DC1}"/>
          </ac:spMkLst>
        </pc:spChg>
        <pc:spChg chg="mod topLvl">
          <ac:chgData name="reza kabir" userId="af3c95a13102d509" providerId="LiveId" clId="{88200EE4-F4B4-49E8-8126-B01E5FCCBE2D}" dt="2020-05-17T10:30:31.491" v="1477" actId="164"/>
          <ac:spMkLst>
            <pc:docMk/>
            <pc:sldMk cId="133875314" sldId="666"/>
            <ac:spMk id="699" creationId="{38720CBB-7A4E-4289-B2FB-A2108B0D4873}"/>
          </ac:spMkLst>
        </pc:spChg>
        <pc:spChg chg="mod topLvl">
          <ac:chgData name="reza kabir" userId="af3c95a13102d509" providerId="LiveId" clId="{88200EE4-F4B4-49E8-8126-B01E5FCCBE2D}" dt="2020-05-17T10:30:31.491" v="1477" actId="164"/>
          <ac:spMkLst>
            <pc:docMk/>
            <pc:sldMk cId="133875314" sldId="666"/>
            <ac:spMk id="700" creationId="{1A3CFE66-4C0B-454A-8F8D-FF7DD0201E86}"/>
          </ac:spMkLst>
        </pc:spChg>
        <pc:spChg chg="mod topLvl">
          <ac:chgData name="reza kabir" userId="af3c95a13102d509" providerId="LiveId" clId="{88200EE4-F4B4-49E8-8126-B01E5FCCBE2D}" dt="2020-05-17T10:30:31.491" v="1477" actId="164"/>
          <ac:spMkLst>
            <pc:docMk/>
            <pc:sldMk cId="133875314" sldId="666"/>
            <ac:spMk id="701" creationId="{145376D9-06FF-4A46-869F-90A623A64DDA}"/>
          </ac:spMkLst>
        </pc:spChg>
        <pc:spChg chg="mod topLvl">
          <ac:chgData name="reza kabir" userId="af3c95a13102d509" providerId="LiveId" clId="{88200EE4-F4B4-49E8-8126-B01E5FCCBE2D}" dt="2020-05-17T10:30:31.491" v="1477" actId="164"/>
          <ac:spMkLst>
            <pc:docMk/>
            <pc:sldMk cId="133875314" sldId="666"/>
            <ac:spMk id="702" creationId="{6322529B-B57A-46C7-9CD6-C1B4D586921C}"/>
          </ac:spMkLst>
        </pc:spChg>
        <pc:spChg chg="mod topLvl">
          <ac:chgData name="reza kabir" userId="af3c95a13102d509" providerId="LiveId" clId="{88200EE4-F4B4-49E8-8126-B01E5FCCBE2D}" dt="2020-05-17T10:30:31.491" v="1477" actId="164"/>
          <ac:spMkLst>
            <pc:docMk/>
            <pc:sldMk cId="133875314" sldId="666"/>
            <ac:spMk id="703" creationId="{10860051-9240-4B8C-8B1D-D62BC0C16694}"/>
          </ac:spMkLst>
        </pc:spChg>
        <pc:spChg chg="mod topLvl">
          <ac:chgData name="reza kabir" userId="af3c95a13102d509" providerId="LiveId" clId="{88200EE4-F4B4-49E8-8126-B01E5FCCBE2D}" dt="2020-05-17T10:30:31.491" v="1477" actId="164"/>
          <ac:spMkLst>
            <pc:docMk/>
            <pc:sldMk cId="133875314" sldId="666"/>
            <ac:spMk id="704" creationId="{184A809F-13B0-432E-B491-5E29133A3FC0}"/>
          </ac:spMkLst>
        </pc:spChg>
        <pc:spChg chg="mod topLvl">
          <ac:chgData name="reza kabir" userId="af3c95a13102d509" providerId="LiveId" clId="{88200EE4-F4B4-49E8-8126-B01E5FCCBE2D}" dt="2020-05-17T10:30:31.491" v="1477" actId="164"/>
          <ac:spMkLst>
            <pc:docMk/>
            <pc:sldMk cId="133875314" sldId="666"/>
            <ac:spMk id="705" creationId="{62710E6C-8CF8-48A1-BE11-5AFDF2A2D17A}"/>
          </ac:spMkLst>
        </pc:spChg>
        <pc:spChg chg="mod topLvl">
          <ac:chgData name="reza kabir" userId="af3c95a13102d509" providerId="LiveId" clId="{88200EE4-F4B4-49E8-8126-B01E5FCCBE2D}" dt="2020-05-17T10:30:31.491" v="1477" actId="164"/>
          <ac:spMkLst>
            <pc:docMk/>
            <pc:sldMk cId="133875314" sldId="666"/>
            <ac:spMk id="706" creationId="{7F9CE108-FAFE-4D57-AEFF-3DBACE385261}"/>
          </ac:spMkLst>
        </pc:spChg>
        <pc:spChg chg="mod topLvl">
          <ac:chgData name="reza kabir" userId="af3c95a13102d509" providerId="LiveId" clId="{88200EE4-F4B4-49E8-8126-B01E5FCCBE2D}" dt="2020-05-17T10:30:31.491" v="1477" actId="164"/>
          <ac:spMkLst>
            <pc:docMk/>
            <pc:sldMk cId="133875314" sldId="666"/>
            <ac:spMk id="707" creationId="{30D188B5-88CD-4973-9273-46644AE0CB16}"/>
          </ac:spMkLst>
        </pc:spChg>
        <pc:spChg chg="mod topLvl">
          <ac:chgData name="reza kabir" userId="af3c95a13102d509" providerId="LiveId" clId="{88200EE4-F4B4-49E8-8126-B01E5FCCBE2D}" dt="2020-05-17T10:30:31.491" v="1477" actId="164"/>
          <ac:spMkLst>
            <pc:docMk/>
            <pc:sldMk cId="133875314" sldId="666"/>
            <ac:spMk id="708" creationId="{494794F3-9507-4A3B-954E-49BBA814EA10}"/>
          </ac:spMkLst>
        </pc:spChg>
        <pc:spChg chg="mod topLvl">
          <ac:chgData name="reza kabir" userId="af3c95a13102d509" providerId="LiveId" clId="{88200EE4-F4B4-49E8-8126-B01E5FCCBE2D}" dt="2020-05-17T10:30:31.491" v="1477" actId="164"/>
          <ac:spMkLst>
            <pc:docMk/>
            <pc:sldMk cId="133875314" sldId="666"/>
            <ac:spMk id="709" creationId="{4BAE4E8B-621A-4A89-B5EF-B7275DFB20A6}"/>
          </ac:spMkLst>
        </pc:spChg>
        <pc:spChg chg="mod topLvl">
          <ac:chgData name="reza kabir" userId="af3c95a13102d509" providerId="LiveId" clId="{88200EE4-F4B4-49E8-8126-B01E5FCCBE2D}" dt="2020-05-17T10:30:31.491" v="1477" actId="164"/>
          <ac:spMkLst>
            <pc:docMk/>
            <pc:sldMk cId="133875314" sldId="666"/>
            <ac:spMk id="710" creationId="{17407B51-F4B5-424E-9969-FEF8E8DCE79F}"/>
          </ac:spMkLst>
        </pc:spChg>
        <pc:spChg chg="mod topLvl">
          <ac:chgData name="reza kabir" userId="af3c95a13102d509" providerId="LiveId" clId="{88200EE4-F4B4-49E8-8126-B01E5FCCBE2D}" dt="2020-05-17T10:30:31.491" v="1477" actId="164"/>
          <ac:spMkLst>
            <pc:docMk/>
            <pc:sldMk cId="133875314" sldId="666"/>
            <ac:spMk id="711" creationId="{DF8D74CD-6A3C-43D4-9014-A7905D8056BD}"/>
          </ac:spMkLst>
        </pc:spChg>
        <pc:spChg chg="mod topLvl">
          <ac:chgData name="reza kabir" userId="af3c95a13102d509" providerId="LiveId" clId="{88200EE4-F4B4-49E8-8126-B01E5FCCBE2D}" dt="2020-05-17T10:30:31.491" v="1477" actId="164"/>
          <ac:spMkLst>
            <pc:docMk/>
            <pc:sldMk cId="133875314" sldId="666"/>
            <ac:spMk id="712" creationId="{62567852-D27D-42F7-90EE-D6D5F5B8F165}"/>
          </ac:spMkLst>
        </pc:spChg>
        <pc:spChg chg="mod topLvl">
          <ac:chgData name="reza kabir" userId="af3c95a13102d509" providerId="LiveId" clId="{88200EE4-F4B4-49E8-8126-B01E5FCCBE2D}" dt="2020-05-17T10:30:31.491" v="1477" actId="164"/>
          <ac:spMkLst>
            <pc:docMk/>
            <pc:sldMk cId="133875314" sldId="666"/>
            <ac:spMk id="713" creationId="{6A75E14C-7E21-4637-B44E-EA5061ACC42D}"/>
          </ac:spMkLst>
        </pc:spChg>
        <pc:spChg chg="mod topLvl">
          <ac:chgData name="reza kabir" userId="af3c95a13102d509" providerId="LiveId" clId="{88200EE4-F4B4-49E8-8126-B01E5FCCBE2D}" dt="2020-05-17T10:30:31.491" v="1477" actId="164"/>
          <ac:spMkLst>
            <pc:docMk/>
            <pc:sldMk cId="133875314" sldId="666"/>
            <ac:spMk id="714" creationId="{B9F1AB41-5D36-45A2-A3A6-94926A39CBE6}"/>
          </ac:spMkLst>
        </pc:spChg>
        <pc:spChg chg="mod topLvl">
          <ac:chgData name="reza kabir" userId="af3c95a13102d509" providerId="LiveId" clId="{88200EE4-F4B4-49E8-8126-B01E5FCCBE2D}" dt="2020-05-17T10:30:31.491" v="1477" actId="164"/>
          <ac:spMkLst>
            <pc:docMk/>
            <pc:sldMk cId="133875314" sldId="666"/>
            <ac:spMk id="715" creationId="{E69C7BF9-DD38-44EE-9D32-FE8B6C622A58}"/>
          </ac:spMkLst>
        </pc:spChg>
        <pc:spChg chg="mod topLvl">
          <ac:chgData name="reza kabir" userId="af3c95a13102d509" providerId="LiveId" clId="{88200EE4-F4B4-49E8-8126-B01E5FCCBE2D}" dt="2020-05-17T10:30:31.491" v="1477" actId="164"/>
          <ac:spMkLst>
            <pc:docMk/>
            <pc:sldMk cId="133875314" sldId="666"/>
            <ac:spMk id="716" creationId="{842B3C47-9ACD-4CC2-898F-82C51B9C62E1}"/>
          </ac:spMkLst>
        </pc:spChg>
        <pc:spChg chg="mod topLvl">
          <ac:chgData name="reza kabir" userId="af3c95a13102d509" providerId="LiveId" clId="{88200EE4-F4B4-49E8-8126-B01E5FCCBE2D}" dt="2020-05-17T10:30:31.491" v="1477" actId="164"/>
          <ac:spMkLst>
            <pc:docMk/>
            <pc:sldMk cId="133875314" sldId="666"/>
            <ac:spMk id="717" creationId="{E7ED121A-778B-4287-8280-0DA17E1E7BBD}"/>
          </ac:spMkLst>
        </pc:spChg>
        <pc:spChg chg="mod topLvl">
          <ac:chgData name="reza kabir" userId="af3c95a13102d509" providerId="LiveId" clId="{88200EE4-F4B4-49E8-8126-B01E5FCCBE2D}" dt="2020-05-17T10:30:31.491" v="1477" actId="164"/>
          <ac:spMkLst>
            <pc:docMk/>
            <pc:sldMk cId="133875314" sldId="666"/>
            <ac:spMk id="718" creationId="{F8715930-F072-4E3C-96B1-564B3AE23EDB}"/>
          </ac:spMkLst>
        </pc:spChg>
        <pc:spChg chg="mod topLvl">
          <ac:chgData name="reza kabir" userId="af3c95a13102d509" providerId="LiveId" clId="{88200EE4-F4B4-49E8-8126-B01E5FCCBE2D}" dt="2020-05-17T10:30:31.491" v="1477" actId="164"/>
          <ac:spMkLst>
            <pc:docMk/>
            <pc:sldMk cId="133875314" sldId="666"/>
            <ac:spMk id="719" creationId="{D29BE62C-5DA5-448B-8B6C-F0EA3743FAF8}"/>
          </ac:spMkLst>
        </pc:spChg>
        <pc:spChg chg="mod topLvl">
          <ac:chgData name="reza kabir" userId="af3c95a13102d509" providerId="LiveId" clId="{88200EE4-F4B4-49E8-8126-B01E5FCCBE2D}" dt="2020-05-17T10:30:31.491" v="1477" actId="164"/>
          <ac:spMkLst>
            <pc:docMk/>
            <pc:sldMk cId="133875314" sldId="666"/>
            <ac:spMk id="720" creationId="{CEDA33BD-B18E-49C9-AE97-DA63C907A420}"/>
          </ac:spMkLst>
        </pc:spChg>
        <pc:spChg chg="mod topLvl">
          <ac:chgData name="reza kabir" userId="af3c95a13102d509" providerId="LiveId" clId="{88200EE4-F4B4-49E8-8126-B01E5FCCBE2D}" dt="2020-05-17T10:30:31.491" v="1477" actId="164"/>
          <ac:spMkLst>
            <pc:docMk/>
            <pc:sldMk cId="133875314" sldId="666"/>
            <ac:spMk id="721" creationId="{727AA9FF-0E48-41B6-88CB-A4FABBA10365}"/>
          </ac:spMkLst>
        </pc:spChg>
        <pc:spChg chg="mod topLvl">
          <ac:chgData name="reza kabir" userId="af3c95a13102d509" providerId="LiveId" clId="{88200EE4-F4B4-49E8-8126-B01E5FCCBE2D}" dt="2020-05-17T10:30:31.491" v="1477" actId="164"/>
          <ac:spMkLst>
            <pc:docMk/>
            <pc:sldMk cId="133875314" sldId="666"/>
            <ac:spMk id="722" creationId="{261D07E4-54D6-4E41-83A8-60A5A4FBAC6E}"/>
          </ac:spMkLst>
        </pc:spChg>
        <pc:spChg chg="mod topLvl">
          <ac:chgData name="reza kabir" userId="af3c95a13102d509" providerId="LiveId" clId="{88200EE4-F4B4-49E8-8126-B01E5FCCBE2D}" dt="2020-05-17T10:30:31.491" v="1477" actId="164"/>
          <ac:spMkLst>
            <pc:docMk/>
            <pc:sldMk cId="133875314" sldId="666"/>
            <ac:spMk id="723" creationId="{41CE242A-B14E-4461-B1A2-F506CE627CAE}"/>
          </ac:spMkLst>
        </pc:spChg>
        <pc:spChg chg="mod topLvl">
          <ac:chgData name="reza kabir" userId="af3c95a13102d509" providerId="LiveId" clId="{88200EE4-F4B4-49E8-8126-B01E5FCCBE2D}" dt="2020-05-17T10:30:31.491" v="1477" actId="164"/>
          <ac:spMkLst>
            <pc:docMk/>
            <pc:sldMk cId="133875314" sldId="666"/>
            <ac:spMk id="724" creationId="{CF1CD85F-3B95-4FAD-B0DB-3CCF488A61AD}"/>
          </ac:spMkLst>
        </pc:spChg>
        <pc:spChg chg="mod topLvl">
          <ac:chgData name="reza kabir" userId="af3c95a13102d509" providerId="LiveId" clId="{88200EE4-F4B4-49E8-8126-B01E5FCCBE2D}" dt="2020-05-17T10:30:31.491" v="1477" actId="164"/>
          <ac:spMkLst>
            <pc:docMk/>
            <pc:sldMk cId="133875314" sldId="666"/>
            <ac:spMk id="725" creationId="{8D0D7AAB-441C-4352-8C26-7C34B6DA0CB6}"/>
          </ac:spMkLst>
        </pc:spChg>
        <pc:spChg chg="mod topLvl">
          <ac:chgData name="reza kabir" userId="af3c95a13102d509" providerId="LiveId" clId="{88200EE4-F4B4-49E8-8126-B01E5FCCBE2D}" dt="2020-05-17T10:30:31.491" v="1477" actId="164"/>
          <ac:spMkLst>
            <pc:docMk/>
            <pc:sldMk cId="133875314" sldId="666"/>
            <ac:spMk id="726" creationId="{864AF606-C472-4550-8449-35DEB3E0678F}"/>
          </ac:spMkLst>
        </pc:spChg>
        <pc:spChg chg="mod topLvl">
          <ac:chgData name="reza kabir" userId="af3c95a13102d509" providerId="LiveId" clId="{88200EE4-F4B4-49E8-8126-B01E5FCCBE2D}" dt="2020-05-17T10:30:31.491" v="1477" actId="164"/>
          <ac:spMkLst>
            <pc:docMk/>
            <pc:sldMk cId="133875314" sldId="666"/>
            <ac:spMk id="727" creationId="{660421B2-8885-4A97-86D8-6D69A0751C6B}"/>
          </ac:spMkLst>
        </pc:spChg>
        <pc:spChg chg="mod topLvl">
          <ac:chgData name="reza kabir" userId="af3c95a13102d509" providerId="LiveId" clId="{88200EE4-F4B4-49E8-8126-B01E5FCCBE2D}" dt="2020-05-17T10:30:31.491" v="1477" actId="164"/>
          <ac:spMkLst>
            <pc:docMk/>
            <pc:sldMk cId="133875314" sldId="666"/>
            <ac:spMk id="728" creationId="{420965A2-3741-46D9-B879-21F4559A8FE6}"/>
          </ac:spMkLst>
        </pc:spChg>
        <pc:spChg chg="mod topLvl">
          <ac:chgData name="reza kabir" userId="af3c95a13102d509" providerId="LiveId" clId="{88200EE4-F4B4-49E8-8126-B01E5FCCBE2D}" dt="2020-05-17T10:30:31.491" v="1477" actId="164"/>
          <ac:spMkLst>
            <pc:docMk/>
            <pc:sldMk cId="133875314" sldId="666"/>
            <ac:spMk id="729" creationId="{14A6FFF4-1B29-439D-A9FE-E0F0619E0CC4}"/>
          </ac:spMkLst>
        </pc:spChg>
        <pc:spChg chg="mod topLvl">
          <ac:chgData name="reza kabir" userId="af3c95a13102d509" providerId="LiveId" clId="{88200EE4-F4B4-49E8-8126-B01E5FCCBE2D}" dt="2020-05-17T10:30:31.491" v="1477" actId="164"/>
          <ac:spMkLst>
            <pc:docMk/>
            <pc:sldMk cId="133875314" sldId="666"/>
            <ac:spMk id="730" creationId="{B18322FD-8A22-4E7E-ADCF-99B9C1683494}"/>
          </ac:spMkLst>
        </pc:spChg>
        <pc:spChg chg="mod topLvl">
          <ac:chgData name="reza kabir" userId="af3c95a13102d509" providerId="LiveId" clId="{88200EE4-F4B4-49E8-8126-B01E5FCCBE2D}" dt="2020-05-17T10:30:31.491" v="1477" actId="164"/>
          <ac:spMkLst>
            <pc:docMk/>
            <pc:sldMk cId="133875314" sldId="666"/>
            <ac:spMk id="731" creationId="{FBF8A3F3-BDB6-4B56-B8AA-EB7FABE7E0EF}"/>
          </ac:spMkLst>
        </pc:spChg>
        <pc:spChg chg="mod topLvl">
          <ac:chgData name="reza kabir" userId="af3c95a13102d509" providerId="LiveId" clId="{88200EE4-F4B4-49E8-8126-B01E5FCCBE2D}" dt="2020-05-17T10:30:31.491" v="1477" actId="164"/>
          <ac:spMkLst>
            <pc:docMk/>
            <pc:sldMk cId="133875314" sldId="666"/>
            <ac:spMk id="732" creationId="{455B7570-D60F-4C1D-8641-A9C168484708}"/>
          </ac:spMkLst>
        </pc:spChg>
        <pc:spChg chg="mod topLvl">
          <ac:chgData name="reza kabir" userId="af3c95a13102d509" providerId="LiveId" clId="{88200EE4-F4B4-49E8-8126-B01E5FCCBE2D}" dt="2020-05-17T10:30:31.491" v="1477" actId="164"/>
          <ac:spMkLst>
            <pc:docMk/>
            <pc:sldMk cId="133875314" sldId="666"/>
            <ac:spMk id="733" creationId="{0A1DEB6D-B4D7-446D-9C85-B97B9B3956C0}"/>
          </ac:spMkLst>
        </pc:spChg>
        <pc:spChg chg="mod topLvl">
          <ac:chgData name="reza kabir" userId="af3c95a13102d509" providerId="LiveId" clId="{88200EE4-F4B4-49E8-8126-B01E5FCCBE2D}" dt="2020-05-17T10:30:31.491" v="1477" actId="164"/>
          <ac:spMkLst>
            <pc:docMk/>
            <pc:sldMk cId="133875314" sldId="666"/>
            <ac:spMk id="734" creationId="{136C686A-0CA9-4EDA-A788-A713A555CFDA}"/>
          </ac:spMkLst>
        </pc:spChg>
        <pc:spChg chg="mod topLvl">
          <ac:chgData name="reza kabir" userId="af3c95a13102d509" providerId="LiveId" clId="{88200EE4-F4B4-49E8-8126-B01E5FCCBE2D}" dt="2020-05-17T10:30:31.491" v="1477" actId="164"/>
          <ac:spMkLst>
            <pc:docMk/>
            <pc:sldMk cId="133875314" sldId="666"/>
            <ac:spMk id="735" creationId="{509C5577-5F14-44E9-98A8-7F2736F06337}"/>
          </ac:spMkLst>
        </pc:spChg>
        <pc:spChg chg="mod topLvl">
          <ac:chgData name="reza kabir" userId="af3c95a13102d509" providerId="LiveId" clId="{88200EE4-F4B4-49E8-8126-B01E5FCCBE2D}" dt="2020-05-17T10:30:31.491" v="1477" actId="164"/>
          <ac:spMkLst>
            <pc:docMk/>
            <pc:sldMk cId="133875314" sldId="666"/>
            <ac:spMk id="736" creationId="{9974F65B-437F-4608-B3D9-212289F85B0D}"/>
          </ac:spMkLst>
        </pc:spChg>
        <pc:spChg chg="mod topLvl">
          <ac:chgData name="reza kabir" userId="af3c95a13102d509" providerId="LiveId" clId="{88200EE4-F4B4-49E8-8126-B01E5FCCBE2D}" dt="2020-05-17T10:30:31.491" v="1477" actId="164"/>
          <ac:spMkLst>
            <pc:docMk/>
            <pc:sldMk cId="133875314" sldId="666"/>
            <ac:spMk id="737" creationId="{78D45362-E8A1-464A-AE65-8B9A3C5BBE29}"/>
          </ac:spMkLst>
        </pc:spChg>
        <pc:spChg chg="mod topLvl">
          <ac:chgData name="reza kabir" userId="af3c95a13102d509" providerId="LiveId" clId="{88200EE4-F4B4-49E8-8126-B01E5FCCBE2D}" dt="2020-05-17T10:30:31.491" v="1477" actId="164"/>
          <ac:spMkLst>
            <pc:docMk/>
            <pc:sldMk cId="133875314" sldId="666"/>
            <ac:spMk id="738" creationId="{4417976D-C75B-4146-86AA-32C10FD19DFA}"/>
          </ac:spMkLst>
        </pc:spChg>
        <pc:spChg chg="mod topLvl">
          <ac:chgData name="reza kabir" userId="af3c95a13102d509" providerId="LiveId" clId="{88200EE4-F4B4-49E8-8126-B01E5FCCBE2D}" dt="2020-05-17T10:30:31.491" v="1477" actId="164"/>
          <ac:spMkLst>
            <pc:docMk/>
            <pc:sldMk cId="133875314" sldId="666"/>
            <ac:spMk id="739" creationId="{315709E6-C83C-4184-89C9-5D0FF04E7DEB}"/>
          </ac:spMkLst>
        </pc:spChg>
        <pc:spChg chg="mod topLvl">
          <ac:chgData name="reza kabir" userId="af3c95a13102d509" providerId="LiveId" clId="{88200EE4-F4B4-49E8-8126-B01E5FCCBE2D}" dt="2020-05-17T10:30:31.491" v="1477" actId="164"/>
          <ac:spMkLst>
            <pc:docMk/>
            <pc:sldMk cId="133875314" sldId="666"/>
            <ac:spMk id="740" creationId="{AB51C91E-01A5-4467-B691-3DCA171D42A3}"/>
          </ac:spMkLst>
        </pc:spChg>
        <pc:spChg chg="mod topLvl">
          <ac:chgData name="reza kabir" userId="af3c95a13102d509" providerId="LiveId" clId="{88200EE4-F4B4-49E8-8126-B01E5FCCBE2D}" dt="2020-05-17T10:30:31.491" v="1477" actId="164"/>
          <ac:spMkLst>
            <pc:docMk/>
            <pc:sldMk cId="133875314" sldId="666"/>
            <ac:spMk id="741" creationId="{01D47226-6A34-450A-81D0-965DF920688D}"/>
          </ac:spMkLst>
        </pc:spChg>
        <pc:spChg chg="mod topLvl">
          <ac:chgData name="reza kabir" userId="af3c95a13102d509" providerId="LiveId" clId="{88200EE4-F4B4-49E8-8126-B01E5FCCBE2D}" dt="2020-05-17T10:30:31.491" v="1477" actId="164"/>
          <ac:spMkLst>
            <pc:docMk/>
            <pc:sldMk cId="133875314" sldId="666"/>
            <ac:spMk id="742" creationId="{F8EA4FF9-7B05-47FB-BE7A-D2D4ECED7EBD}"/>
          </ac:spMkLst>
        </pc:spChg>
        <pc:spChg chg="mod topLvl">
          <ac:chgData name="reza kabir" userId="af3c95a13102d509" providerId="LiveId" clId="{88200EE4-F4B4-49E8-8126-B01E5FCCBE2D}" dt="2020-05-17T10:30:31.491" v="1477" actId="164"/>
          <ac:spMkLst>
            <pc:docMk/>
            <pc:sldMk cId="133875314" sldId="666"/>
            <ac:spMk id="743" creationId="{567163BC-6654-4C9E-A32A-78125C48F335}"/>
          </ac:spMkLst>
        </pc:spChg>
        <pc:spChg chg="mod topLvl">
          <ac:chgData name="reza kabir" userId="af3c95a13102d509" providerId="LiveId" clId="{88200EE4-F4B4-49E8-8126-B01E5FCCBE2D}" dt="2020-05-17T10:30:31.491" v="1477" actId="164"/>
          <ac:spMkLst>
            <pc:docMk/>
            <pc:sldMk cId="133875314" sldId="666"/>
            <ac:spMk id="744" creationId="{EC0809DB-362A-4577-990E-2308233130BF}"/>
          </ac:spMkLst>
        </pc:spChg>
        <pc:spChg chg="mod topLvl">
          <ac:chgData name="reza kabir" userId="af3c95a13102d509" providerId="LiveId" clId="{88200EE4-F4B4-49E8-8126-B01E5FCCBE2D}" dt="2020-05-17T10:30:31.491" v="1477" actId="164"/>
          <ac:spMkLst>
            <pc:docMk/>
            <pc:sldMk cId="133875314" sldId="666"/>
            <ac:spMk id="745" creationId="{357250E7-1255-4FB4-A976-55177DDB7503}"/>
          </ac:spMkLst>
        </pc:spChg>
        <pc:spChg chg="mod topLvl">
          <ac:chgData name="reza kabir" userId="af3c95a13102d509" providerId="LiveId" clId="{88200EE4-F4B4-49E8-8126-B01E5FCCBE2D}" dt="2020-05-17T10:30:31.491" v="1477" actId="164"/>
          <ac:spMkLst>
            <pc:docMk/>
            <pc:sldMk cId="133875314" sldId="666"/>
            <ac:spMk id="746" creationId="{53C6FA70-E02E-4931-9E63-33D7DD56B503}"/>
          </ac:spMkLst>
        </pc:spChg>
        <pc:spChg chg="mod topLvl">
          <ac:chgData name="reza kabir" userId="af3c95a13102d509" providerId="LiveId" clId="{88200EE4-F4B4-49E8-8126-B01E5FCCBE2D}" dt="2020-05-17T10:30:31.491" v="1477" actId="164"/>
          <ac:spMkLst>
            <pc:docMk/>
            <pc:sldMk cId="133875314" sldId="666"/>
            <ac:spMk id="747" creationId="{CB57BACA-1E98-441B-8096-9283FB86AACE}"/>
          </ac:spMkLst>
        </pc:spChg>
        <pc:spChg chg="mod topLvl">
          <ac:chgData name="reza kabir" userId="af3c95a13102d509" providerId="LiveId" clId="{88200EE4-F4B4-49E8-8126-B01E5FCCBE2D}" dt="2020-05-17T10:30:31.491" v="1477" actId="164"/>
          <ac:spMkLst>
            <pc:docMk/>
            <pc:sldMk cId="133875314" sldId="666"/>
            <ac:spMk id="748" creationId="{0A56464A-2B6B-4B53-846F-84E9487F6D15}"/>
          </ac:spMkLst>
        </pc:spChg>
        <pc:spChg chg="mod topLvl">
          <ac:chgData name="reza kabir" userId="af3c95a13102d509" providerId="LiveId" clId="{88200EE4-F4B4-49E8-8126-B01E5FCCBE2D}" dt="2020-05-17T10:30:31.491" v="1477" actId="164"/>
          <ac:spMkLst>
            <pc:docMk/>
            <pc:sldMk cId="133875314" sldId="666"/>
            <ac:spMk id="749" creationId="{2F6C1545-8F7C-496F-9D0F-645995983741}"/>
          </ac:spMkLst>
        </pc:spChg>
        <pc:spChg chg="mod topLvl">
          <ac:chgData name="reza kabir" userId="af3c95a13102d509" providerId="LiveId" clId="{88200EE4-F4B4-49E8-8126-B01E5FCCBE2D}" dt="2020-05-17T10:30:31.491" v="1477" actId="164"/>
          <ac:spMkLst>
            <pc:docMk/>
            <pc:sldMk cId="133875314" sldId="666"/>
            <ac:spMk id="750" creationId="{44E6B45C-DFBC-424C-89EC-81E4D0547DAF}"/>
          </ac:spMkLst>
        </pc:spChg>
        <pc:spChg chg="mod topLvl">
          <ac:chgData name="reza kabir" userId="af3c95a13102d509" providerId="LiveId" clId="{88200EE4-F4B4-49E8-8126-B01E5FCCBE2D}" dt="2020-05-17T10:30:31.491" v="1477" actId="164"/>
          <ac:spMkLst>
            <pc:docMk/>
            <pc:sldMk cId="133875314" sldId="666"/>
            <ac:spMk id="751" creationId="{72F8DA2F-0312-438D-87D0-219D87A5EDBD}"/>
          </ac:spMkLst>
        </pc:spChg>
        <pc:spChg chg="mod topLvl">
          <ac:chgData name="reza kabir" userId="af3c95a13102d509" providerId="LiveId" clId="{88200EE4-F4B4-49E8-8126-B01E5FCCBE2D}" dt="2020-05-17T10:30:31.491" v="1477" actId="164"/>
          <ac:spMkLst>
            <pc:docMk/>
            <pc:sldMk cId="133875314" sldId="666"/>
            <ac:spMk id="752" creationId="{90F0EBC5-E494-4C86-B8FD-E1A7F43F4B4B}"/>
          </ac:spMkLst>
        </pc:spChg>
        <pc:spChg chg="mod topLvl">
          <ac:chgData name="reza kabir" userId="af3c95a13102d509" providerId="LiveId" clId="{88200EE4-F4B4-49E8-8126-B01E5FCCBE2D}" dt="2020-05-17T10:30:31.491" v="1477" actId="164"/>
          <ac:spMkLst>
            <pc:docMk/>
            <pc:sldMk cId="133875314" sldId="666"/>
            <ac:spMk id="753" creationId="{9A7C5DA0-711D-4E31-B3B9-CFAD9B9E4C77}"/>
          </ac:spMkLst>
        </pc:spChg>
        <pc:spChg chg="mod topLvl">
          <ac:chgData name="reza kabir" userId="af3c95a13102d509" providerId="LiveId" clId="{88200EE4-F4B4-49E8-8126-B01E5FCCBE2D}" dt="2020-05-17T10:30:31.491" v="1477" actId="164"/>
          <ac:spMkLst>
            <pc:docMk/>
            <pc:sldMk cId="133875314" sldId="666"/>
            <ac:spMk id="754" creationId="{A368E6B4-D53A-4196-9AE6-016310EFA647}"/>
          </ac:spMkLst>
        </pc:spChg>
        <pc:spChg chg="mod topLvl">
          <ac:chgData name="reza kabir" userId="af3c95a13102d509" providerId="LiveId" clId="{88200EE4-F4B4-49E8-8126-B01E5FCCBE2D}" dt="2020-05-17T10:30:31.491" v="1477" actId="164"/>
          <ac:spMkLst>
            <pc:docMk/>
            <pc:sldMk cId="133875314" sldId="666"/>
            <ac:spMk id="755" creationId="{C3BCA49A-C595-47EF-AAD1-246A13532D37}"/>
          </ac:spMkLst>
        </pc:spChg>
        <pc:spChg chg="mod topLvl">
          <ac:chgData name="reza kabir" userId="af3c95a13102d509" providerId="LiveId" clId="{88200EE4-F4B4-49E8-8126-B01E5FCCBE2D}" dt="2020-05-17T10:30:31.491" v="1477" actId="164"/>
          <ac:spMkLst>
            <pc:docMk/>
            <pc:sldMk cId="133875314" sldId="666"/>
            <ac:spMk id="756" creationId="{BC800895-9BC6-48BC-97CB-0F694E520D23}"/>
          </ac:spMkLst>
        </pc:spChg>
        <pc:spChg chg="mod topLvl">
          <ac:chgData name="reza kabir" userId="af3c95a13102d509" providerId="LiveId" clId="{88200EE4-F4B4-49E8-8126-B01E5FCCBE2D}" dt="2020-05-17T10:30:31.491" v="1477" actId="164"/>
          <ac:spMkLst>
            <pc:docMk/>
            <pc:sldMk cId="133875314" sldId="666"/>
            <ac:spMk id="757" creationId="{6C13D754-75C7-436D-9159-4A2857C669B0}"/>
          </ac:spMkLst>
        </pc:spChg>
        <pc:spChg chg="mod topLvl">
          <ac:chgData name="reza kabir" userId="af3c95a13102d509" providerId="LiveId" clId="{88200EE4-F4B4-49E8-8126-B01E5FCCBE2D}" dt="2020-05-17T10:30:31.491" v="1477" actId="164"/>
          <ac:spMkLst>
            <pc:docMk/>
            <pc:sldMk cId="133875314" sldId="666"/>
            <ac:spMk id="758" creationId="{80A49C4E-A4F5-4929-AFDC-85212AC49350}"/>
          </ac:spMkLst>
        </pc:spChg>
        <pc:spChg chg="mod topLvl">
          <ac:chgData name="reza kabir" userId="af3c95a13102d509" providerId="LiveId" clId="{88200EE4-F4B4-49E8-8126-B01E5FCCBE2D}" dt="2020-05-17T10:30:31.491" v="1477" actId="164"/>
          <ac:spMkLst>
            <pc:docMk/>
            <pc:sldMk cId="133875314" sldId="666"/>
            <ac:spMk id="759" creationId="{0529D10F-6E28-4005-8C45-9DDD9C57D2CC}"/>
          </ac:spMkLst>
        </pc:spChg>
        <pc:spChg chg="mod topLvl">
          <ac:chgData name="reza kabir" userId="af3c95a13102d509" providerId="LiveId" clId="{88200EE4-F4B4-49E8-8126-B01E5FCCBE2D}" dt="2020-05-17T10:30:31.491" v="1477" actId="164"/>
          <ac:spMkLst>
            <pc:docMk/>
            <pc:sldMk cId="133875314" sldId="666"/>
            <ac:spMk id="760" creationId="{F07787AA-9574-4936-B5D0-22729EAD06C8}"/>
          </ac:spMkLst>
        </pc:spChg>
        <pc:spChg chg="mod topLvl">
          <ac:chgData name="reza kabir" userId="af3c95a13102d509" providerId="LiveId" clId="{88200EE4-F4B4-49E8-8126-B01E5FCCBE2D}" dt="2020-05-17T10:30:31.491" v="1477" actId="164"/>
          <ac:spMkLst>
            <pc:docMk/>
            <pc:sldMk cId="133875314" sldId="666"/>
            <ac:spMk id="761" creationId="{B00E9D60-8062-4445-AFCD-82CE2A75FC4A}"/>
          </ac:spMkLst>
        </pc:spChg>
        <pc:spChg chg="mod topLvl">
          <ac:chgData name="reza kabir" userId="af3c95a13102d509" providerId="LiveId" clId="{88200EE4-F4B4-49E8-8126-B01E5FCCBE2D}" dt="2020-05-17T10:30:31.491" v="1477" actId="164"/>
          <ac:spMkLst>
            <pc:docMk/>
            <pc:sldMk cId="133875314" sldId="666"/>
            <ac:spMk id="762" creationId="{F9EA0BB7-8978-4742-8527-17C03A505E16}"/>
          </ac:spMkLst>
        </pc:spChg>
        <pc:spChg chg="mod topLvl">
          <ac:chgData name="reza kabir" userId="af3c95a13102d509" providerId="LiveId" clId="{88200EE4-F4B4-49E8-8126-B01E5FCCBE2D}" dt="2020-05-17T10:30:31.491" v="1477" actId="164"/>
          <ac:spMkLst>
            <pc:docMk/>
            <pc:sldMk cId="133875314" sldId="666"/>
            <ac:spMk id="763" creationId="{FD4B36F3-3551-4C65-A0F1-192F0A4ADA56}"/>
          </ac:spMkLst>
        </pc:spChg>
        <pc:spChg chg="mod topLvl">
          <ac:chgData name="reza kabir" userId="af3c95a13102d509" providerId="LiveId" clId="{88200EE4-F4B4-49E8-8126-B01E5FCCBE2D}" dt="2020-05-17T10:30:31.491" v="1477" actId="164"/>
          <ac:spMkLst>
            <pc:docMk/>
            <pc:sldMk cId="133875314" sldId="666"/>
            <ac:spMk id="764" creationId="{98100094-64DF-4ADC-A6CD-644084E736DA}"/>
          </ac:spMkLst>
        </pc:spChg>
        <pc:spChg chg="mod topLvl">
          <ac:chgData name="reza kabir" userId="af3c95a13102d509" providerId="LiveId" clId="{88200EE4-F4B4-49E8-8126-B01E5FCCBE2D}" dt="2020-05-17T10:30:31.491" v="1477" actId="164"/>
          <ac:spMkLst>
            <pc:docMk/>
            <pc:sldMk cId="133875314" sldId="666"/>
            <ac:spMk id="765" creationId="{5FB503F2-AA6D-4836-9BAE-64940E603675}"/>
          </ac:spMkLst>
        </pc:spChg>
        <pc:spChg chg="mod topLvl">
          <ac:chgData name="reza kabir" userId="af3c95a13102d509" providerId="LiveId" clId="{88200EE4-F4B4-49E8-8126-B01E5FCCBE2D}" dt="2020-05-17T10:30:31.491" v="1477" actId="164"/>
          <ac:spMkLst>
            <pc:docMk/>
            <pc:sldMk cId="133875314" sldId="666"/>
            <ac:spMk id="766" creationId="{5F26FDCA-FE40-480E-B5C7-4CE1EA173D0D}"/>
          </ac:spMkLst>
        </pc:spChg>
        <pc:spChg chg="mod topLvl">
          <ac:chgData name="reza kabir" userId="af3c95a13102d509" providerId="LiveId" clId="{88200EE4-F4B4-49E8-8126-B01E5FCCBE2D}" dt="2020-05-17T10:30:31.491" v="1477" actId="164"/>
          <ac:spMkLst>
            <pc:docMk/>
            <pc:sldMk cId="133875314" sldId="666"/>
            <ac:spMk id="767" creationId="{8FED8DCF-B6C6-4497-B933-268FA4E78613}"/>
          </ac:spMkLst>
        </pc:spChg>
        <pc:spChg chg="mod topLvl">
          <ac:chgData name="reza kabir" userId="af3c95a13102d509" providerId="LiveId" clId="{88200EE4-F4B4-49E8-8126-B01E5FCCBE2D}" dt="2020-05-17T10:30:31.491" v="1477" actId="164"/>
          <ac:spMkLst>
            <pc:docMk/>
            <pc:sldMk cId="133875314" sldId="666"/>
            <ac:spMk id="768" creationId="{DDE8E57C-CEA6-430C-805D-D3BB496BAD2C}"/>
          </ac:spMkLst>
        </pc:spChg>
        <pc:spChg chg="mod topLvl">
          <ac:chgData name="reza kabir" userId="af3c95a13102d509" providerId="LiveId" clId="{88200EE4-F4B4-49E8-8126-B01E5FCCBE2D}" dt="2020-05-17T10:30:31.491" v="1477" actId="164"/>
          <ac:spMkLst>
            <pc:docMk/>
            <pc:sldMk cId="133875314" sldId="666"/>
            <ac:spMk id="769" creationId="{EA15EFCA-1580-4762-A52D-51510A3F938D}"/>
          </ac:spMkLst>
        </pc:spChg>
        <pc:spChg chg="mod topLvl">
          <ac:chgData name="reza kabir" userId="af3c95a13102d509" providerId="LiveId" clId="{88200EE4-F4B4-49E8-8126-B01E5FCCBE2D}" dt="2020-05-17T10:30:31.491" v="1477" actId="164"/>
          <ac:spMkLst>
            <pc:docMk/>
            <pc:sldMk cId="133875314" sldId="666"/>
            <ac:spMk id="770" creationId="{CB198FE1-99CC-4057-B288-4C1E8CE9C28F}"/>
          </ac:spMkLst>
        </pc:spChg>
        <pc:spChg chg="mod topLvl">
          <ac:chgData name="reza kabir" userId="af3c95a13102d509" providerId="LiveId" clId="{88200EE4-F4B4-49E8-8126-B01E5FCCBE2D}" dt="2020-05-17T10:30:31.491" v="1477" actId="164"/>
          <ac:spMkLst>
            <pc:docMk/>
            <pc:sldMk cId="133875314" sldId="666"/>
            <ac:spMk id="771" creationId="{4114C11E-1CC1-44B8-BD16-5D98496A8D94}"/>
          </ac:spMkLst>
        </pc:spChg>
        <pc:spChg chg="mod topLvl">
          <ac:chgData name="reza kabir" userId="af3c95a13102d509" providerId="LiveId" clId="{88200EE4-F4B4-49E8-8126-B01E5FCCBE2D}" dt="2020-05-17T10:30:31.491" v="1477" actId="164"/>
          <ac:spMkLst>
            <pc:docMk/>
            <pc:sldMk cId="133875314" sldId="666"/>
            <ac:spMk id="772" creationId="{0630B02A-3373-4A7D-8786-633548B02FF5}"/>
          </ac:spMkLst>
        </pc:spChg>
        <pc:spChg chg="mod topLvl">
          <ac:chgData name="reza kabir" userId="af3c95a13102d509" providerId="LiveId" clId="{88200EE4-F4B4-49E8-8126-B01E5FCCBE2D}" dt="2020-05-17T10:30:31.491" v="1477" actId="164"/>
          <ac:spMkLst>
            <pc:docMk/>
            <pc:sldMk cId="133875314" sldId="666"/>
            <ac:spMk id="773" creationId="{C0A0F367-A7D6-41B4-BF1A-4F9313F4139B}"/>
          </ac:spMkLst>
        </pc:spChg>
        <pc:spChg chg="mod topLvl">
          <ac:chgData name="reza kabir" userId="af3c95a13102d509" providerId="LiveId" clId="{88200EE4-F4B4-49E8-8126-B01E5FCCBE2D}" dt="2020-05-17T10:30:31.491" v="1477" actId="164"/>
          <ac:spMkLst>
            <pc:docMk/>
            <pc:sldMk cId="133875314" sldId="666"/>
            <ac:spMk id="774" creationId="{FACADAE9-1A8B-46FE-958E-B6A34B6CF0CE}"/>
          </ac:spMkLst>
        </pc:spChg>
        <pc:spChg chg="mod topLvl">
          <ac:chgData name="reza kabir" userId="af3c95a13102d509" providerId="LiveId" clId="{88200EE4-F4B4-49E8-8126-B01E5FCCBE2D}" dt="2020-05-17T10:30:31.491" v="1477" actId="164"/>
          <ac:spMkLst>
            <pc:docMk/>
            <pc:sldMk cId="133875314" sldId="666"/>
            <ac:spMk id="775" creationId="{875D0A6D-DC26-4647-9621-CD9DDAE7374B}"/>
          </ac:spMkLst>
        </pc:spChg>
        <pc:spChg chg="mod topLvl">
          <ac:chgData name="reza kabir" userId="af3c95a13102d509" providerId="LiveId" clId="{88200EE4-F4B4-49E8-8126-B01E5FCCBE2D}" dt="2020-05-17T10:30:31.491" v="1477" actId="164"/>
          <ac:spMkLst>
            <pc:docMk/>
            <pc:sldMk cId="133875314" sldId="666"/>
            <ac:spMk id="776" creationId="{B3D49C32-0295-4FE9-ACEA-A8C04BB2C334}"/>
          </ac:spMkLst>
        </pc:spChg>
        <pc:spChg chg="mod topLvl">
          <ac:chgData name="reza kabir" userId="af3c95a13102d509" providerId="LiveId" clId="{88200EE4-F4B4-49E8-8126-B01E5FCCBE2D}" dt="2020-05-17T10:30:31.491" v="1477" actId="164"/>
          <ac:spMkLst>
            <pc:docMk/>
            <pc:sldMk cId="133875314" sldId="666"/>
            <ac:spMk id="777" creationId="{F519CCC7-2980-432E-8131-8F4FD95FFE49}"/>
          </ac:spMkLst>
        </pc:spChg>
        <pc:spChg chg="mod topLvl">
          <ac:chgData name="reza kabir" userId="af3c95a13102d509" providerId="LiveId" clId="{88200EE4-F4B4-49E8-8126-B01E5FCCBE2D}" dt="2020-05-17T10:30:31.491" v="1477" actId="164"/>
          <ac:spMkLst>
            <pc:docMk/>
            <pc:sldMk cId="133875314" sldId="666"/>
            <ac:spMk id="778" creationId="{D8F75DD6-9F4C-40DA-952F-D211A7E68FD3}"/>
          </ac:spMkLst>
        </pc:spChg>
        <pc:spChg chg="mod topLvl">
          <ac:chgData name="reza kabir" userId="af3c95a13102d509" providerId="LiveId" clId="{88200EE4-F4B4-49E8-8126-B01E5FCCBE2D}" dt="2020-05-17T10:30:31.491" v="1477" actId="164"/>
          <ac:spMkLst>
            <pc:docMk/>
            <pc:sldMk cId="133875314" sldId="666"/>
            <ac:spMk id="779" creationId="{A170649F-E416-42C9-92B3-710713D47CC1}"/>
          </ac:spMkLst>
        </pc:spChg>
        <pc:spChg chg="mod topLvl">
          <ac:chgData name="reza kabir" userId="af3c95a13102d509" providerId="LiveId" clId="{88200EE4-F4B4-49E8-8126-B01E5FCCBE2D}" dt="2020-05-17T10:30:31.491" v="1477" actId="164"/>
          <ac:spMkLst>
            <pc:docMk/>
            <pc:sldMk cId="133875314" sldId="666"/>
            <ac:spMk id="780" creationId="{6E35C0E8-AFEC-4747-84E8-E87045279D80}"/>
          </ac:spMkLst>
        </pc:spChg>
        <pc:spChg chg="mod topLvl">
          <ac:chgData name="reza kabir" userId="af3c95a13102d509" providerId="LiveId" clId="{88200EE4-F4B4-49E8-8126-B01E5FCCBE2D}" dt="2020-05-17T10:30:31.491" v="1477" actId="164"/>
          <ac:spMkLst>
            <pc:docMk/>
            <pc:sldMk cId="133875314" sldId="666"/>
            <ac:spMk id="781" creationId="{F1B760A3-3BBC-443B-AB6F-889643699A97}"/>
          </ac:spMkLst>
        </pc:spChg>
        <pc:spChg chg="mod topLvl">
          <ac:chgData name="reza kabir" userId="af3c95a13102d509" providerId="LiveId" clId="{88200EE4-F4B4-49E8-8126-B01E5FCCBE2D}" dt="2020-05-17T10:30:31.491" v="1477" actId="164"/>
          <ac:spMkLst>
            <pc:docMk/>
            <pc:sldMk cId="133875314" sldId="666"/>
            <ac:spMk id="782" creationId="{5BC1B08B-D91C-42EE-8AE4-51FAE140D975}"/>
          </ac:spMkLst>
        </pc:spChg>
        <pc:spChg chg="mod topLvl">
          <ac:chgData name="reza kabir" userId="af3c95a13102d509" providerId="LiveId" clId="{88200EE4-F4B4-49E8-8126-B01E5FCCBE2D}" dt="2020-05-17T10:30:31.491" v="1477" actId="164"/>
          <ac:spMkLst>
            <pc:docMk/>
            <pc:sldMk cId="133875314" sldId="666"/>
            <ac:spMk id="783" creationId="{CB2ACC26-23AC-4808-8B1A-4675E8EB72A0}"/>
          </ac:spMkLst>
        </pc:spChg>
        <pc:spChg chg="mod topLvl">
          <ac:chgData name="reza kabir" userId="af3c95a13102d509" providerId="LiveId" clId="{88200EE4-F4B4-49E8-8126-B01E5FCCBE2D}" dt="2020-05-17T10:30:31.491" v="1477" actId="164"/>
          <ac:spMkLst>
            <pc:docMk/>
            <pc:sldMk cId="133875314" sldId="666"/>
            <ac:spMk id="784" creationId="{C67B73F1-D2DB-41FE-AF47-DD425E9AB603}"/>
          </ac:spMkLst>
        </pc:spChg>
        <pc:spChg chg="mod topLvl">
          <ac:chgData name="reza kabir" userId="af3c95a13102d509" providerId="LiveId" clId="{88200EE4-F4B4-49E8-8126-B01E5FCCBE2D}" dt="2020-05-17T10:30:31.491" v="1477" actId="164"/>
          <ac:spMkLst>
            <pc:docMk/>
            <pc:sldMk cId="133875314" sldId="666"/>
            <ac:spMk id="785" creationId="{EADE6415-C46D-4B3B-B0C3-FF6ED99594EA}"/>
          </ac:spMkLst>
        </pc:spChg>
        <pc:spChg chg="mod topLvl">
          <ac:chgData name="reza kabir" userId="af3c95a13102d509" providerId="LiveId" clId="{88200EE4-F4B4-49E8-8126-B01E5FCCBE2D}" dt="2020-05-17T10:30:31.491" v="1477" actId="164"/>
          <ac:spMkLst>
            <pc:docMk/>
            <pc:sldMk cId="133875314" sldId="666"/>
            <ac:spMk id="786" creationId="{23F58200-E120-4CFF-8F46-69A5B7AB16E1}"/>
          </ac:spMkLst>
        </pc:spChg>
        <pc:spChg chg="mod topLvl">
          <ac:chgData name="reza kabir" userId="af3c95a13102d509" providerId="LiveId" clId="{88200EE4-F4B4-49E8-8126-B01E5FCCBE2D}" dt="2020-05-17T10:30:31.491" v="1477" actId="164"/>
          <ac:spMkLst>
            <pc:docMk/>
            <pc:sldMk cId="133875314" sldId="666"/>
            <ac:spMk id="787" creationId="{F7771E0A-D65E-4DCE-9168-32B4B2F0B704}"/>
          </ac:spMkLst>
        </pc:spChg>
        <pc:spChg chg="mod topLvl">
          <ac:chgData name="reza kabir" userId="af3c95a13102d509" providerId="LiveId" clId="{88200EE4-F4B4-49E8-8126-B01E5FCCBE2D}" dt="2020-05-17T10:30:31.491" v="1477" actId="164"/>
          <ac:spMkLst>
            <pc:docMk/>
            <pc:sldMk cId="133875314" sldId="666"/>
            <ac:spMk id="788" creationId="{DAAA5CB0-13E9-4F51-9D82-C708A78B39E9}"/>
          </ac:spMkLst>
        </pc:spChg>
        <pc:spChg chg="mod topLvl">
          <ac:chgData name="reza kabir" userId="af3c95a13102d509" providerId="LiveId" clId="{88200EE4-F4B4-49E8-8126-B01E5FCCBE2D}" dt="2020-05-17T10:30:31.491" v="1477" actId="164"/>
          <ac:spMkLst>
            <pc:docMk/>
            <pc:sldMk cId="133875314" sldId="666"/>
            <ac:spMk id="789" creationId="{F5892724-468F-4B39-9045-57ADFD84993C}"/>
          </ac:spMkLst>
        </pc:spChg>
        <pc:spChg chg="mod topLvl">
          <ac:chgData name="reza kabir" userId="af3c95a13102d509" providerId="LiveId" clId="{88200EE4-F4B4-49E8-8126-B01E5FCCBE2D}" dt="2020-05-17T10:30:31.491" v="1477" actId="164"/>
          <ac:spMkLst>
            <pc:docMk/>
            <pc:sldMk cId="133875314" sldId="666"/>
            <ac:spMk id="790" creationId="{B1F006B9-0685-426C-A687-4B791707E3D7}"/>
          </ac:spMkLst>
        </pc:spChg>
        <pc:spChg chg="mod topLvl">
          <ac:chgData name="reza kabir" userId="af3c95a13102d509" providerId="LiveId" clId="{88200EE4-F4B4-49E8-8126-B01E5FCCBE2D}" dt="2020-05-17T10:30:31.491" v="1477" actId="164"/>
          <ac:spMkLst>
            <pc:docMk/>
            <pc:sldMk cId="133875314" sldId="666"/>
            <ac:spMk id="791" creationId="{534D201D-CCF5-4125-911D-EE090D750F9A}"/>
          </ac:spMkLst>
        </pc:spChg>
        <pc:spChg chg="mod topLvl">
          <ac:chgData name="reza kabir" userId="af3c95a13102d509" providerId="LiveId" clId="{88200EE4-F4B4-49E8-8126-B01E5FCCBE2D}" dt="2020-05-17T10:30:31.491" v="1477" actId="164"/>
          <ac:spMkLst>
            <pc:docMk/>
            <pc:sldMk cId="133875314" sldId="666"/>
            <ac:spMk id="792" creationId="{D6C961C3-E70B-487D-B2AC-F6921CB5FCCC}"/>
          </ac:spMkLst>
        </pc:spChg>
        <pc:spChg chg="mod topLvl">
          <ac:chgData name="reza kabir" userId="af3c95a13102d509" providerId="LiveId" clId="{88200EE4-F4B4-49E8-8126-B01E5FCCBE2D}" dt="2020-05-17T10:30:31.491" v="1477" actId="164"/>
          <ac:spMkLst>
            <pc:docMk/>
            <pc:sldMk cId="133875314" sldId="666"/>
            <ac:spMk id="793" creationId="{7BF7D0FB-A2DE-4E1E-8B79-E06B2A3F53E6}"/>
          </ac:spMkLst>
        </pc:spChg>
        <pc:spChg chg="mod topLvl">
          <ac:chgData name="reza kabir" userId="af3c95a13102d509" providerId="LiveId" clId="{88200EE4-F4B4-49E8-8126-B01E5FCCBE2D}" dt="2020-05-17T10:30:31.491" v="1477" actId="164"/>
          <ac:spMkLst>
            <pc:docMk/>
            <pc:sldMk cId="133875314" sldId="666"/>
            <ac:spMk id="794" creationId="{C195AF2A-04EA-4D44-90E3-5EA2310EC98A}"/>
          </ac:spMkLst>
        </pc:spChg>
        <pc:spChg chg="mod topLvl">
          <ac:chgData name="reza kabir" userId="af3c95a13102d509" providerId="LiveId" clId="{88200EE4-F4B4-49E8-8126-B01E5FCCBE2D}" dt="2020-05-17T10:30:31.491" v="1477" actId="164"/>
          <ac:spMkLst>
            <pc:docMk/>
            <pc:sldMk cId="133875314" sldId="666"/>
            <ac:spMk id="795" creationId="{316E7D98-A007-461E-8BE2-0D2A8C7FD3FC}"/>
          </ac:spMkLst>
        </pc:spChg>
        <pc:spChg chg="mod topLvl">
          <ac:chgData name="reza kabir" userId="af3c95a13102d509" providerId="LiveId" clId="{88200EE4-F4B4-49E8-8126-B01E5FCCBE2D}" dt="2020-05-17T10:30:31.491" v="1477" actId="164"/>
          <ac:spMkLst>
            <pc:docMk/>
            <pc:sldMk cId="133875314" sldId="666"/>
            <ac:spMk id="796" creationId="{11410F66-D695-4361-BFCB-C9E98D046EAF}"/>
          </ac:spMkLst>
        </pc:spChg>
        <pc:spChg chg="mod topLvl">
          <ac:chgData name="reza kabir" userId="af3c95a13102d509" providerId="LiveId" clId="{88200EE4-F4B4-49E8-8126-B01E5FCCBE2D}" dt="2020-05-17T10:30:31.491" v="1477" actId="164"/>
          <ac:spMkLst>
            <pc:docMk/>
            <pc:sldMk cId="133875314" sldId="666"/>
            <ac:spMk id="797" creationId="{606E7014-9A1E-4377-B2C8-2231CB2E17D7}"/>
          </ac:spMkLst>
        </pc:spChg>
        <pc:spChg chg="mod topLvl">
          <ac:chgData name="reza kabir" userId="af3c95a13102d509" providerId="LiveId" clId="{88200EE4-F4B4-49E8-8126-B01E5FCCBE2D}" dt="2020-05-17T10:30:31.491" v="1477" actId="164"/>
          <ac:spMkLst>
            <pc:docMk/>
            <pc:sldMk cId="133875314" sldId="666"/>
            <ac:spMk id="798" creationId="{00B57D8B-ECB9-4C9A-A7AE-120673FECA98}"/>
          </ac:spMkLst>
        </pc:spChg>
        <pc:spChg chg="mod topLvl">
          <ac:chgData name="reza kabir" userId="af3c95a13102d509" providerId="LiveId" clId="{88200EE4-F4B4-49E8-8126-B01E5FCCBE2D}" dt="2020-05-17T10:30:31.491" v="1477" actId="164"/>
          <ac:spMkLst>
            <pc:docMk/>
            <pc:sldMk cId="133875314" sldId="666"/>
            <ac:spMk id="799" creationId="{708DAD73-231C-4C8D-97D8-CA3157460171}"/>
          </ac:spMkLst>
        </pc:spChg>
        <pc:spChg chg="mod topLvl">
          <ac:chgData name="reza kabir" userId="af3c95a13102d509" providerId="LiveId" clId="{88200EE4-F4B4-49E8-8126-B01E5FCCBE2D}" dt="2020-05-17T10:30:31.491" v="1477" actId="164"/>
          <ac:spMkLst>
            <pc:docMk/>
            <pc:sldMk cId="133875314" sldId="666"/>
            <ac:spMk id="800" creationId="{1CD59E9A-9599-42F7-BB9E-B9314C3C8BA5}"/>
          </ac:spMkLst>
        </pc:spChg>
        <pc:spChg chg="mod topLvl">
          <ac:chgData name="reza kabir" userId="af3c95a13102d509" providerId="LiveId" clId="{88200EE4-F4B4-49E8-8126-B01E5FCCBE2D}" dt="2020-05-17T10:30:31.491" v="1477" actId="164"/>
          <ac:spMkLst>
            <pc:docMk/>
            <pc:sldMk cId="133875314" sldId="666"/>
            <ac:spMk id="801" creationId="{BFBCDA41-597B-4431-ADE3-819AA559CC0E}"/>
          </ac:spMkLst>
        </pc:spChg>
        <pc:spChg chg="mod topLvl">
          <ac:chgData name="reza kabir" userId="af3c95a13102d509" providerId="LiveId" clId="{88200EE4-F4B4-49E8-8126-B01E5FCCBE2D}" dt="2020-05-17T10:30:31.491" v="1477" actId="164"/>
          <ac:spMkLst>
            <pc:docMk/>
            <pc:sldMk cId="133875314" sldId="666"/>
            <ac:spMk id="802" creationId="{F27DF57B-598E-4BB9-AE55-6E9B787F6F53}"/>
          </ac:spMkLst>
        </pc:spChg>
        <pc:spChg chg="mod topLvl">
          <ac:chgData name="reza kabir" userId="af3c95a13102d509" providerId="LiveId" clId="{88200EE4-F4B4-49E8-8126-B01E5FCCBE2D}" dt="2020-05-17T10:30:31.491" v="1477" actId="164"/>
          <ac:spMkLst>
            <pc:docMk/>
            <pc:sldMk cId="133875314" sldId="666"/>
            <ac:spMk id="803" creationId="{177A4873-601E-40FE-87F1-DC5FB6067CE8}"/>
          </ac:spMkLst>
        </pc:spChg>
        <pc:spChg chg="mod topLvl">
          <ac:chgData name="reza kabir" userId="af3c95a13102d509" providerId="LiveId" clId="{88200EE4-F4B4-49E8-8126-B01E5FCCBE2D}" dt="2020-05-17T10:30:31.491" v="1477" actId="164"/>
          <ac:spMkLst>
            <pc:docMk/>
            <pc:sldMk cId="133875314" sldId="666"/>
            <ac:spMk id="804" creationId="{F62CB650-0221-47BE-B5F0-6202AD1B1A32}"/>
          </ac:spMkLst>
        </pc:spChg>
        <pc:spChg chg="mod topLvl">
          <ac:chgData name="reza kabir" userId="af3c95a13102d509" providerId="LiveId" clId="{88200EE4-F4B4-49E8-8126-B01E5FCCBE2D}" dt="2020-05-17T10:30:31.491" v="1477" actId="164"/>
          <ac:spMkLst>
            <pc:docMk/>
            <pc:sldMk cId="133875314" sldId="666"/>
            <ac:spMk id="805" creationId="{B64C5E5D-3F9D-404F-9CB2-B65EC7927BAF}"/>
          </ac:spMkLst>
        </pc:spChg>
        <pc:spChg chg="mod topLvl">
          <ac:chgData name="reza kabir" userId="af3c95a13102d509" providerId="LiveId" clId="{88200EE4-F4B4-49E8-8126-B01E5FCCBE2D}" dt="2020-05-17T10:30:31.491" v="1477" actId="164"/>
          <ac:spMkLst>
            <pc:docMk/>
            <pc:sldMk cId="133875314" sldId="666"/>
            <ac:spMk id="806" creationId="{5D50FDB3-1D21-49CD-BD57-8229A3BF0E0E}"/>
          </ac:spMkLst>
        </pc:spChg>
        <pc:spChg chg="mod topLvl">
          <ac:chgData name="reza kabir" userId="af3c95a13102d509" providerId="LiveId" clId="{88200EE4-F4B4-49E8-8126-B01E5FCCBE2D}" dt="2020-05-17T10:30:31.491" v="1477" actId="164"/>
          <ac:spMkLst>
            <pc:docMk/>
            <pc:sldMk cId="133875314" sldId="666"/>
            <ac:spMk id="807" creationId="{5B945A95-BEB7-4EB5-9E42-F73F605B925D}"/>
          </ac:spMkLst>
        </pc:spChg>
        <pc:spChg chg="mod topLvl">
          <ac:chgData name="reza kabir" userId="af3c95a13102d509" providerId="LiveId" clId="{88200EE4-F4B4-49E8-8126-B01E5FCCBE2D}" dt="2020-05-17T10:30:31.491" v="1477" actId="164"/>
          <ac:spMkLst>
            <pc:docMk/>
            <pc:sldMk cId="133875314" sldId="666"/>
            <ac:spMk id="808" creationId="{EE41F557-E474-4775-B1E1-8C9C5152870E}"/>
          </ac:spMkLst>
        </pc:spChg>
        <pc:spChg chg="mod topLvl">
          <ac:chgData name="reza kabir" userId="af3c95a13102d509" providerId="LiveId" clId="{88200EE4-F4B4-49E8-8126-B01E5FCCBE2D}" dt="2020-05-17T10:30:31.491" v="1477" actId="164"/>
          <ac:spMkLst>
            <pc:docMk/>
            <pc:sldMk cId="133875314" sldId="666"/>
            <ac:spMk id="809" creationId="{8D28CEBE-2FA5-4A4D-A4D9-20E2DCB26C39}"/>
          </ac:spMkLst>
        </pc:spChg>
        <pc:spChg chg="mod topLvl">
          <ac:chgData name="reza kabir" userId="af3c95a13102d509" providerId="LiveId" clId="{88200EE4-F4B4-49E8-8126-B01E5FCCBE2D}" dt="2020-05-17T10:30:31.491" v="1477" actId="164"/>
          <ac:spMkLst>
            <pc:docMk/>
            <pc:sldMk cId="133875314" sldId="666"/>
            <ac:spMk id="810" creationId="{F2F74EA4-840D-48B8-AFD3-28A74FCE49F7}"/>
          </ac:spMkLst>
        </pc:spChg>
        <pc:spChg chg="del mod topLvl">
          <ac:chgData name="reza kabir" userId="af3c95a13102d509" providerId="LiveId" clId="{88200EE4-F4B4-49E8-8126-B01E5FCCBE2D}" dt="2020-05-17T10:30:25.183" v="1475" actId="478"/>
          <ac:spMkLst>
            <pc:docMk/>
            <pc:sldMk cId="133875314" sldId="666"/>
            <ac:spMk id="811" creationId="{4ABE3FA0-240E-4D4C-AF17-13D2902E75F3}"/>
          </ac:spMkLst>
        </pc:spChg>
        <pc:spChg chg="del mod topLvl">
          <ac:chgData name="reza kabir" userId="af3c95a13102d509" providerId="LiveId" clId="{88200EE4-F4B4-49E8-8126-B01E5FCCBE2D}" dt="2020-05-17T10:30:25.183" v="1475" actId="478"/>
          <ac:spMkLst>
            <pc:docMk/>
            <pc:sldMk cId="133875314" sldId="666"/>
            <ac:spMk id="812" creationId="{7F9A8BC3-C57D-4CCD-AD69-50FC6413607D}"/>
          </ac:spMkLst>
        </pc:spChg>
        <pc:spChg chg="mod topLvl">
          <ac:chgData name="reza kabir" userId="af3c95a13102d509" providerId="LiveId" clId="{88200EE4-F4B4-49E8-8126-B01E5FCCBE2D}" dt="2020-05-17T10:30:31.491" v="1477" actId="164"/>
          <ac:spMkLst>
            <pc:docMk/>
            <pc:sldMk cId="133875314" sldId="666"/>
            <ac:spMk id="813" creationId="{59061239-EFE1-4153-8658-33059394C096}"/>
          </ac:spMkLst>
        </pc:spChg>
        <pc:spChg chg="mod topLvl">
          <ac:chgData name="reza kabir" userId="af3c95a13102d509" providerId="LiveId" clId="{88200EE4-F4B4-49E8-8126-B01E5FCCBE2D}" dt="2020-05-17T10:30:31.491" v="1477" actId="164"/>
          <ac:spMkLst>
            <pc:docMk/>
            <pc:sldMk cId="133875314" sldId="666"/>
            <ac:spMk id="814" creationId="{BB09F644-998A-4EFB-B39C-F81EF37BCE6E}"/>
          </ac:spMkLst>
        </pc:spChg>
        <pc:spChg chg="mod topLvl">
          <ac:chgData name="reza kabir" userId="af3c95a13102d509" providerId="LiveId" clId="{88200EE4-F4B4-49E8-8126-B01E5FCCBE2D}" dt="2020-05-17T10:30:31.491" v="1477" actId="164"/>
          <ac:spMkLst>
            <pc:docMk/>
            <pc:sldMk cId="133875314" sldId="666"/>
            <ac:spMk id="815" creationId="{54D39BB2-B61E-4F8A-8434-A128224F17A1}"/>
          </ac:spMkLst>
        </pc:spChg>
        <pc:spChg chg="mod topLvl">
          <ac:chgData name="reza kabir" userId="af3c95a13102d509" providerId="LiveId" clId="{88200EE4-F4B4-49E8-8126-B01E5FCCBE2D}" dt="2020-05-17T10:30:31.491" v="1477" actId="164"/>
          <ac:spMkLst>
            <pc:docMk/>
            <pc:sldMk cId="133875314" sldId="666"/>
            <ac:spMk id="816" creationId="{163B6425-1828-4429-BCC6-9557E2E9C187}"/>
          </ac:spMkLst>
        </pc:spChg>
        <pc:spChg chg="mod topLvl">
          <ac:chgData name="reza kabir" userId="af3c95a13102d509" providerId="LiveId" clId="{88200EE4-F4B4-49E8-8126-B01E5FCCBE2D}" dt="2020-05-17T10:30:31.491" v="1477" actId="164"/>
          <ac:spMkLst>
            <pc:docMk/>
            <pc:sldMk cId="133875314" sldId="666"/>
            <ac:spMk id="817" creationId="{7B392F94-A030-4428-A8DC-2C5AC705BDB8}"/>
          </ac:spMkLst>
        </pc:spChg>
        <pc:spChg chg="mod topLvl">
          <ac:chgData name="reza kabir" userId="af3c95a13102d509" providerId="LiveId" clId="{88200EE4-F4B4-49E8-8126-B01E5FCCBE2D}" dt="2020-05-17T10:30:31.491" v="1477" actId="164"/>
          <ac:spMkLst>
            <pc:docMk/>
            <pc:sldMk cId="133875314" sldId="666"/>
            <ac:spMk id="818" creationId="{A286200A-3AD2-4072-B238-A8892F34FEE3}"/>
          </ac:spMkLst>
        </pc:spChg>
        <pc:spChg chg="mod topLvl">
          <ac:chgData name="reza kabir" userId="af3c95a13102d509" providerId="LiveId" clId="{88200EE4-F4B4-49E8-8126-B01E5FCCBE2D}" dt="2020-05-17T10:30:31.491" v="1477" actId="164"/>
          <ac:spMkLst>
            <pc:docMk/>
            <pc:sldMk cId="133875314" sldId="666"/>
            <ac:spMk id="819" creationId="{1E603264-E528-4883-92AC-781532F7ACF8}"/>
          </ac:spMkLst>
        </pc:spChg>
        <pc:spChg chg="mod topLvl">
          <ac:chgData name="reza kabir" userId="af3c95a13102d509" providerId="LiveId" clId="{88200EE4-F4B4-49E8-8126-B01E5FCCBE2D}" dt="2020-05-17T10:30:31.491" v="1477" actId="164"/>
          <ac:spMkLst>
            <pc:docMk/>
            <pc:sldMk cId="133875314" sldId="666"/>
            <ac:spMk id="820" creationId="{2E0CB739-133A-46D5-BBF4-F83132A3DDE6}"/>
          </ac:spMkLst>
        </pc:spChg>
        <pc:spChg chg="mod topLvl">
          <ac:chgData name="reza kabir" userId="af3c95a13102d509" providerId="LiveId" clId="{88200EE4-F4B4-49E8-8126-B01E5FCCBE2D}" dt="2020-05-17T10:30:31.491" v="1477" actId="164"/>
          <ac:spMkLst>
            <pc:docMk/>
            <pc:sldMk cId="133875314" sldId="666"/>
            <ac:spMk id="821" creationId="{2B0DF2BB-53C8-443A-B045-15795C9BFBB0}"/>
          </ac:spMkLst>
        </pc:spChg>
        <pc:spChg chg="mod topLvl">
          <ac:chgData name="reza kabir" userId="af3c95a13102d509" providerId="LiveId" clId="{88200EE4-F4B4-49E8-8126-B01E5FCCBE2D}" dt="2020-05-17T10:30:31.491" v="1477" actId="164"/>
          <ac:spMkLst>
            <pc:docMk/>
            <pc:sldMk cId="133875314" sldId="666"/>
            <ac:spMk id="822" creationId="{1B91E1D8-8A4D-4BC6-9367-11270046BF87}"/>
          </ac:spMkLst>
        </pc:spChg>
        <pc:spChg chg="mod topLvl">
          <ac:chgData name="reza kabir" userId="af3c95a13102d509" providerId="LiveId" clId="{88200EE4-F4B4-49E8-8126-B01E5FCCBE2D}" dt="2020-05-17T10:30:31.491" v="1477" actId="164"/>
          <ac:spMkLst>
            <pc:docMk/>
            <pc:sldMk cId="133875314" sldId="666"/>
            <ac:spMk id="823" creationId="{ED0C068F-A107-42D3-8796-DD4FB493BBEE}"/>
          </ac:spMkLst>
        </pc:spChg>
        <pc:spChg chg="mod topLvl">
          <ac:chgData name="reza kabir" userId="af3c95a13102d509" providerId="LiveId" clId="{88200EE4-F4B4-49E8-8126-B01E5FCCBE2D}" dt="2020-05-17T10:30:31.491" v="1477" actId="164"/>
          <ac:spMkLst>
            <pc:docMk/>
            <pc:sldMk cId="133875314" sldId="666"/>
            <ac:spMk id="824" creationId="{5DD65FAC-D89A-4C32-A8B0-764472C2486A}"/>
          </ac:spMkLst>
        </pc:spChg>
        <pc:spChg chg="mod topLvl">
          <ac:chgData name="reza kabir" userId="af3c95a13102d509" providerId="LiveId" clId="{88200EE4-F4B4-49E8-8126-B01E5FCCBE2D}" dt="2020-05-17T10:30:31.491" v="1477" actId="164"/>
          <ac:spMkLst>
            <pc:docMk/>
            <pc:sldMk cId="133875314" sldId="666"/>
            <ac:spMk id="825" creationId="{E24C053B-A810-4826-8FAE-5DCD2F54B4B4}"/>
          </ac:spMkLst>
        </pc:spChg>
        <pc:spChg chg="mod topLvl">
          <ac:chgData name="reza kabir" userId="af3c95a13102d509" providerId="LiveId" clId="{88200EE4-F4B4-49E8-8126-B01E5FCCBE2D}" dt="2020-05-17T10:30:31.491" v="1477" actId="164"/>
          <ac:spMkLst>
            <pc:docMk/>
            <pc:sldMk cId="133875314" sldId="666"/>
            <ac:spMk id="826" creationId="{3F50554F-3C17-4A77-9321-09217507515A}"/>
          </ac:spMkLst>
        </pc:spChg>
        <pc:spChg chg="mod topLvl">
          <ac:chgData name="reza kabir" userId="af3c95a13102d509" providerId="LiveId" clId="{88200EE4-F4B4-49E8-8126-B01E5FCCBE2D}" dt="2020-05-17T10:30:31.491" v="1477" actId="164"/>
          <ac:spMkLst>
            <pc:docMk/>
            <pc:sldMk cId="133875314" sldId="666"/>
            <ac:spMk id="827" creationId="{8BA30507-9F3C-4880-B05D-45793226BA64}"/>
          </ac:spMkLst>
        </pc:spChg>
        <pc:spChg chg="mod topLvl">
          <ac:chgData name="reza kabir" userId="af3c95a13102d509" providerId="LiveId" clId="{88200EE4-F4B4-49E8-8126-B01E5FCCBE2D}" dt="2020-05-17T10:30:31.491" v="1477" actId="164"/>
          <ac:spMkLst>
            <pc:docMk/>
            <pc:sldMk cId="133875314" sldId="666"/>
            <ac:spMk id="828" creationId="{CF8A92A5-802B-4460-B614-1208800B6A44}"/>
          </ac:spMkLst>
        </pc:spChg>
        <pc:spChg chg="mod topLvl">
          <ac:chgData name="reza kabir" userId="af3c95a13102d509" providerId="LiveId" clId="{88200EE4-F4B4-49E8-8126-B01E5FCCBE2D}" dt="2020-05-17T10:30:31.491" v="1477" actId="164"/>
          <ac:spMkLst>
            <pc:docMk/>
            <pc:sldMk cId="133875314" sldId="666"/>
            <ac:spMk id="829" creationId="{03B61179-1197-4FDF-B9B0-E35422629006}"/>
          </ac:spMkLst>
        </pc:spChg>
        <pc:spChg chg="mod topLvl">
          <ac:chgData name="reza kabir" userId="af3c95a13102d509" providerId="LiveId" clId="{88200EE4-F4B4-49E8-8126-B01E5FCCBE2D}" dt="2020-05-17T10:30:31.491" v="1477" actId="164"/>
          <ac:spMkLst>
            <pc:docMk/>
            <pc:sldMk cId="133875314" sldId="666"/>
            <ac:spMk id="830" creationId="{8E81304F-1250-4A87-B446-9C44DA2BA7BC}"/>
          </ac:spMkLst>
        </pc:spChg>
        <pc:spChg chg="mod topLvl">
          <ac:chgData name="reza kabir" userId="af3c95a13102d509" providerId="LiveId" clId="{88200EE4-F4B4-49E8-8126-B01E5FCCBE2D}" dt="2020-05-17T10:30:31.491" v="1477" actId="164"/>
          <ac:spMkLst>
            <pc:docMk/>
            <pc:sldMk cId="133875314" sldId="666"/>
            <ac:spMk id="831" creationId="{8949112F-4D81-4860-B91B-73A8B280D83F}"/>
          </ac:spMkLst>
        </pc:spChg>
        <pc:spChg chg="mod topLvl">
          <ac:chgData name="reza kabir" userId="af3c95a13102d509" providerId="LiveId" clId="{88200EE4-F4B4-49E8-8126-B01E5FCCBE2D}" dt="2020-05-17T10:30:31.491" v="1477" actId="164"/>
          <ac:spMkLst>
            <pc:docMk/>
            <pc:sldMk cId="133875314" sldId="666"/>
            <ac:spMk id="832" creationId="{A73C56F9-5460-43C8-9747-B9E452219B6D}"/>
          </ac:spMkLst>
        </pc:spChg>
        <pc:spChg chg="mod topLvl">
          <ac:chgData name="reza kabir" userId="af3c95a13102d509" providerId="LiveId" clId="{88200EE4-F4B4-49E8-8126-B01E5FCCBE2D}" dt="2020-05-17T10:30:31.491" v="1477" actId="164"/>
          <ac:spMkLst>
            <pc:docMk/>
            <pc:sldMk cId="133875314" sldId="666"/>
            <ac:spMk id="833" creationId="{B9A57A69-27EA-4229-BC0B-0FCFE8D61C8D}"/>
          </ac:spMkLst>
        </pc:spChg>
        <pc:spChg chg="mod topLvl">
          <ac:chgData name="reza kabir" userId="af3c95a13102d509" providerId="LiveId" clId="{88200EE4-F4B4-49E8-8126-B01E5FCCBE2D}" dt="2020-05-17T10:30:31.491" v="1477" actId="164"/>
          <ac:spMkLst>
            <pc:docMk/>
            <pc:sldMk cId="133875314" sldId="666"/>
            <ac:spMk id="834" creationId="{FB238E44-AAA3-4D30-BCBA-63E8DE36DFF8}"/>
          </ac:spMkLst>
        </pc:spChg>
        <pc:spChg chg="mod topLvl">
          <ac:chgData name="reza kabir" userId="af3c95a13102d509" providerId="LiveId" clId="{88200EE4-F4B4-49E8-8126-B01E5FCCBE2D}" dt="2020-05-17T10:30:31.491" v="1477" actId="164"/>
          <ac:spMkLst>
            <pc:docMk/>
            <pc:sldMk cId="133875314" sldId="666"/>
            <ac:spMk id="835" creationId="{03738D09-8E35-44FA-8CB6-4DDD8508EC2F}"/>
          </ac:spMkLst>
        </pc:spChg>
        <pc:spChg chg="mod topLvl">
          <ac:chgData name="reza kabir" userId="af3c95a13102d509" providerId="LiveId" clId="{88200EE4-F4B4-49E8-8126-B01E5FCCBE2D}" dt="2020-05-17T10:30:31.491" v="1477" actId="164"/>
          <ac:spMkLst>
            <pc:docMk/>
            <pc:sldMk cId="133875314" sldId="666"/>
            <ac:spMk id="836" creationId="{089DC26C-D66D-42FB-A953-C8780D36BD59}"/>
          </ac:spMkLst>
        </pc:spChg>
        <pc:spChg chg="mod topLvl">
          <ac:chgData name="reza kabir" userId="af3c95a13102d509" providerId="LiveId" clId="{88200EE4-F4B4-49E8-8126-B01E5FCCBE2D}" dt="2020-05-17T10:30:31.491" v="1477" actId="164"/>
          <ac:spMkLst>
            <pc:docMk/>
            <pc:sldMk cId="133875314" sldId="666"/>
            <ac:spMk id="837" creationId="{90C3C88D-47A8-4785-A8EB-D65DB5ECEC63}"/>
          </ac:spMkLst>
        </pc:spChg>
        <pc:spChg chg="mod topLvl">
          <ac:chgData name="reza kabir" userId="af3c95a13102d509" providerId="LiveId" clId="{88200EE4-F4B4-49E8-8126-B01E5FCCBE2D}" dt="2020-05-17T10:30:31.491" v="1477" actId="164"/>
          <ac:spMkLst>
            <pc:docMk/>
            <pc:sldMk cId="133875314" sldId="666"/>
            <ac:spMk id="838" creationId="{75EC6C54-73C2-4E47-9497-FF717B963D7F}"/>
          </ac:spMkLst>
        </pc:spChg>
        <pc:spChg chg="mod topLvl">
          <ac:chgData name="reza kabir" userId="af3c95a13102d509" providerId="LiveId" clId="{88200EE4-F4B4-49E8-8126-B01E5FCCBE2D}" dt="2020-05-17T10:30:31.491" v="1477" actId="164"/>
          <ac:spMkLst>
            <pc:docMk/>
            <pc:sldMk cId="133875314" sldId="666"/>
            <ac:spMk id="839" creationId="{FB1E9B25-0B29-4546-8A67-7E98D17489A2}"/>
          </ac:spMkLst>
        </pc:spChg>
        <pc:spChg chg="mod topLvl">
          <ac:chgData name="reza kabir" userId="af3c95a13102d509" providerId="LiveId" clId="{88200EE4-F4B4-49E8-8126-B01E5FCCBE2D}" dt="2020-05-17T10:30:31.491" v="1477" actId="164"/>
          <ac:spMkLst>
            <pc:docMk/>
            <pc:sldMk cId="133875314" sldId="666"/>
            <ac:spMk id="840" creationId="{20EB7520-EB66-4590-AD77-DAAEA2463F68}"/>
          </ac:spMkLst>
        </pc:spChg>
        <pc:spChg chg="mod topLvl">
          <ac:chgData name="reza kabir" userId="af3c95a13102d509" providerId="LiveId" clId="{88200EE4-F4B4-49E8-8126-B01E5FCCBE2D}" dt="2020-05-17T10:30:31.491" v="1477" actId="164"/>
          <ac:spMkLst>
            <pc:docMk/>
            <pc:sldMk cId="133875314" sldId="666"/>
            <ac:spMk id="841" creationId="{96BF1F72-8DD0-4AFC-8A5D-BFFAEC7593B6}"/>
          </ac:spMkLst>
        </pc:spChg>
        <pc:spChg chg="mod topLvl">
          <ac:chgData name="reza kabir" userId="af3c95a13102d509" providerId="LiveId" clId="{88200EE4-F4B4-49E8-8126-B01E5FCCBE2D}" dt="2020-05-17T10:30:31.491" v="1477" actId="164"/>
          <ac:spMkLst>
            <pc:docMk/>
            <pc:sldMk cId="133875314" sldId="666"/>
            <ac:spMk id="842" creationId="{4533B91E-9FFA-431E-93C5-4384F69F959C}"/>
          </ac:spMkLst>
        </pc:spChg>
        <pc:spChg chg="mod topLvl">
          <ac:chgData name="reza kabir" userId="af3c95a13102d509" providerId="LiveId" clId="{88200EE4-F4B4-49E8-8126-B01E5FCCBE2D}" dt="2020-05-17T10:30:31.491" v="1477" actId="164"/>
          <ac:spMkLst>
            <pc:docMk/>
            <pc:sldMk cId="133875314" sldId="666"/>
            <ac:spMk id="843" creationId="{B2E1E80D-3DBA-43FB-B7A1-71B3DE5D7A74}"/>
          </ac:spMkLst>
        </pc:spChg>
        <pc:spChg chg="mod topLvl">
          <ac:chgData name="reza kabir" userId="af3c95a13102d509" providerId="LiveId" clId="{88200EE4-F4B4-49E8-8126-B01E5FCCBE2D}" dt="2020-05-17T10:30:31.491" v="1477" actId="164"/>
          <ac:spMkLst>
            <pc:docMk/>
            <pc:sldMk cId="133875314" sldId="666"/>
            <ac:spMk id="844" creationId="{C06813FA-2AEC-4039-8AD8-B647D28C19CA}"/>
          </ac:spMkLst>
        </pc:spChg>
        <pc:spChg chg="mod topLvl">
          <ac:chgData name="reza kabir" userId="af3c95a13102d509" providerId="LiveId" clId="{88200EE4-F4B4-49E8-8126-B01E5FCCBE2D}" dt="2020-05-17T10:30:31.491" v="1477" actId="164"/>
          <ac:spMkLst>
            <pc:docMk/>
            <pc:sldMk cId="133875314" sldId="666"/>
            <ac:spMk id="845" creationId="{4C875DDE-B0E3-4546-8779-0E329C8B5CEB}"/>
          </ac:spMkLst>
        </pc:spChg>
        <pc:spChg chg="mod topLvl">
          <ac:chgData name="reza kabir" userId="af3c95a13102d509" providerId="LiveId" clId="{88200EE4-F4B4-49E8-8126-B01E5FCCBE2D}" dt="2020-05-17T10:30:31.491" v="1477" actId="164"/>
          <ac:spMkLst>
            <pc:docMk/>
            <pc:sldMk cId="133875314" sldId="666"/>
            <ac:spMk id="846" creationId="{44B0E57E-122D-4868-94E5-46E9050C0776}"/>
          </ac:spMkLst>
        </pc:spChg>
        <pc:spChg chg="mod topLvl">
          <ac:chgData name="reza kabir" userId="af3c95a13102d509" providerId="LiveId" clId="{88200EE4-F4B4-49E8-8126-B01E5FCCBE2D}" dt="2020-05-17T10:30:31.491" v="1477" actId="164"/>
          <ac:spMkLst>
            <pc:docMk/>
            <pc:sldMk cId="133875314" sldId="666"/>
            <ac:spMk id="847" creationId="{E0339F5A-AD07-4F39-BAAD-FB466F82D76D}"/>
          </ac:spMkLst>
        </pc:spChg>
        <pc:spChg chg="mod topLvl">
          <ac:chgData name="reza kabir" userId="af3c95a13102d509" providerId="LiveId" clId="{88200EE4-F4B4-49E8-8126-B01E5FCCBE2D}" dt="2020-05-17T10:30:31.491" v="1477" actId="164"/>
          <ac:spMkLst>
            <pc:docMk/>
            <pc:sldMk cId="133875314" sldId="666"/>
            <ac:spMk id="848" creationId="{E97A85E1-DD8E-49A0-B2D6-1B026AFF937F}"/>
          </ac:spMkLst>
        </pc:spChg>
        <pc:spChg chg="mod topLvl">
          <ac:chgData name="reza kabir" userId="af3c95a13102d509" providerId="LiveId" clId="{88200EE4-F4B4-49E8-8126-B01E5FCCBE2D}" dt="2020-05-17T10:30:31.491" v="1477" actId="164"/>
          <ac:spMkLst>
            <pc:docMk/>
            <pc:sldMk cId="133875314" sldId="666"/>
            <ac:spMk id="849" creationId="{537A8FBA-1196-4574-9F39-F10BEE28D562}"/>
          </ac:spMkLst>
        </pc:spChg>
        <pc:spChg chg="mod topLvl">
          <ac:chgData name="reza kabir" userId="af3c95a13102d509" providerId="LiveId" clId="{88200EE4-F4B4-49E8-8126-B01E5FCCBE2D}" dt="2020-05-17T10:30:31.491" v="1477" actId="164"/>
          <ac:spMkLst>
            <pc:docMk/>
            <pc:sldMk cId="133875314" sldId="666"/>
            <ac:spMk id="850" creationId="{F4EEB24D-C65A-4C4A-B9AF-90AF387F0AC3}"/>
          </ac:spMkLst>
        </pc:spChg>
        <pc:spChg chg="mod topLvl">
          <ac:chgData name="reza kabir" userId="af3c95a13102d509" providerId="LiveId" clId="{88200EE4-F4B4-49E8-8126-B01E5FCCBE2D}" dt="2020-05-17T10:30:31.491" v="1477" actId="164"/>
          <ac:spMkLst>
            <pc:docMk/>
            <pc:sldMk cId="133875314" sldId="666"/>
            <ac:spMk id="851" creationId="{3561B017-A9ED-48E7-BC31-32A50AEDA75C}"/>
          </ac:spMkLst>
        </pc:spChg>
        <pc:spChg chg="mod topLvl">
          <ac:chgData name="reza kabir" userId="af3c95a13102d509" providerId="LiveId" clId="{88200EE4-F4B4-49E8-8126-B01E5FCCBE2D}" dt="2020-05-17T10:30:31.491" v="1477" actId="164"/>
          <ac:spMkLst>
            <pc:docMk/>
            <pc:sldMk cId="133875314" sldId="666"/>
            <ac:spMk id="852" creationId="{4D5D3F2E-EBB9-4F5B-A02D-809118F737C4}"/>
          </ac:spMkLst>
        </pc:spChg>
        <pc:spChg chg="mod topLvl">
          <ac:chgData name="reza kabir" userId="af3c95a13102d509" providerId="LiveId" clId="{88200EE4-F4B4-49E8-8126-B01E5FCCBE2D}" dt="2020-05-17T10:30:31.491" v="1477" actId="164"/>
          <ac:spMkLst>
            <pc:docMk/>
            <pc:sldMk cId="133875314" sldId="666"/>
            <ac:spMk id="853" creationId="{50CF6630-1D49-46EF-BF13-2620ECA89FAD}"/>
          </ac:spMkLst>
        </pc:spChg>
        <pc:spChg chg="mod topLvl">
          <ac:chgData name="reza kabir" userId="af3c95a13102d509" providerId="LiveId" clId="{88200EE4-F4B4-49E8-8126-B01E5FCCBE2D}" dt="2020-05-17T10:30:31.491" v="1477" actId="164"/>
          <ac:spMkLst>
            <pc:docMk/>
            <pc:sldMk cId="133875314" sldId="666"/>
            <ac:spMk id="854" creationId="{F34A3258-D3D7-4CD8-A504-40B5A00B3DBF}"/>
          </ac:spMkLst>
        </pc:spChg>
        <pc:spChg chg="mod topLvl">
          <ac:chgData name="reza kabir" userId="af3c95a13102d509" providerId="LiveId" clId="{88200EE4-F4B4-49E8-8126-B01E5FCCBE2D}" dt="2020-05-17T10:30:31.491" v="1477" actId="164"/>
          <ac:spMkLst>
            <pc:docMk/>
            <pc:sldMk cId="133875314" sldId="666"/>
            <ac:spMk id="855" creationId="{DF9A33E3-D5C3-4B04-B49D-AF8436015EF3}"/>
          </ac:spMkLst>
        </pc:spChg>
        <pc:spChg chg="mod topLvl">
          <ac:chgData name="reza kabir" userId="af3c95a13102d509" providerId="LiveId" clId="{88200EE4-F4B4-49E8-8126-B01E5FCCBE2D}" dt="2020-05-17T10:30:31.491" v="1477" actId="164"/>
          <ac:spMkLst>
            <pc:docMk/>
            <pc:sldMk cId="133875314" sldId="666"/>
            <ac:spMk id="856" creationId="{C8632B24-5399-4978-9E8E-3BB73D72FED7}"/>
          </ac:spMkLst>
        </pc:spChg>
        <pc:spChg chg="del mod topLvl">
          <ac:chgData name="reza kabir" userId="af3c95a13102d509" providerId="LiveId" clId="{88200EE4-F4B4-49E8-8126-B01E5FCCBE2D}" dt="2020-05-17T10:30:25.183" v="1475" actId="478"/>
          <ac:spMkLst>
            <pc:docMk/>
            <pc:sldMk cId="133875314" sldId="666"/>
            <ac:spMk id="857" creationId="{717BE45B-5F4E-4314-8E99-284332173014}"/>
          </ac:spMkLst>
        </pc:spChg>
        <pc:spChg chg="del mod topLvl">
          <ac:chgData name="reza kabir" userId="af3c95a13102d509" providerId="LiveId" clId="{88200EE4-F4B4-49E8-8126-B01E5FCCBE2D}" dt="2020-05-17T10:30:34.184" v="1478" actId="478"/>
          <ac:spMkLst>
            <pc:docMk/>
            <pc:sldMk cId="133875314" sldId="666"/>
            <ac:spMk id="858" creationId="{BF2AA0E5-3772-405D-AF0E-FA4BE58AD346}"/>
          </ac:spMkLst>
        </pc:spChg>
        <pc:spChg chg="del mod topLvl">
          <ac:chgData name="reza kabir" userId="af3c95a13102d509" providerId="LiveId" clId="{88200EE4-F4B4-49E8-8126-B01E5FCCBE2D}" dt="2020-05-17T10:30:34.184" v="1478" actId="478"/>
          <ac:spMkLst>
            <pc:docMk/>
            <pc:sldMk cId="133875314" sldId="666"/>
            <ac:spMk id="859" creationId="{8FEBA6D4-3CC2-4043-BA09-9D5F50385C81}"/>
          </ac:spMkLst>
        </pc:spChg>
        <pc:spChg chg="del mod topLvl">
          <ac:chgData name="reza kabir" userId="af3c95a13102d509" providerId="LiveId" clId="{88200EE4-F4B4-49E8-8126-B01E5FCCBE2D}" dt="2020-05-17T10:30:34.184" v="1478" actId="478"/>
          <ac:spMkLst>
            <pc:docMk/>
            <pc:sldMk cId="133875314" sldId="666"/>
            <ac:spMk id="860" creationId="{4FB5CAE0-1567-40D8-A80C-2E0E6245DB97}"/>
          </ac:spMkLst>
        </pc:spChg>
        <pc:spChg chg="del mod topLvl">
          <ac:chgData name="reza kabir" userId="af3c95a13102d509" providerId="LiveId" clId="{88200EE4-F4B4-49E8-8126-B01E5FCCBE2D}" dt="2020-05-17T10:30:25.183" v="1475" actId="478"/>
          <ac:spMkLst>
            <pc:docMk/>
            <pc:sldMk cId="133875314" sldId="666"/>
            <ac:spMk id="861" creationId="{77B59A3B-5E96-492C-B25E-E9FB4D8AE317}"/>
          </ac:spMkLst>
        </pc:spChg>
        <pc:spChg chg="add mod">
          <ac:chgData name="reza kabir" userId="af3c95a13102d509" providerId="LiveId" clId="{88200EE4-F4B4-49E8-8126-B01E5FCCBE2D}" dt="2020-05-17T10:31:28.722" v="1502" actId="20577"/>
          <ac:spMkLst>
            <pc:docMk/>
            <pc:sldMk cId="133875314" sldId="666"/>
            <ac:spMk id="862" creationId="{7BD811BE-10F2-4321-A872-059B2797D5D0}"/>
          </ac:spMkLst>
        </pc:spChg>
        <pc:spChg chg="del">
          <ac:chgData name="reza kabir" userId="af3c95a13102d509" providerId="LiveId" clId="{88200EE4-F4B4-49E8-8126-B01E5FCCBE2D}" dt="2020-05-17T10:30:28.068" v="1476" actId="478"/>
          <ac:spMkLst>
            <pc:docMk/>
            <pc:sldMk cId="133875314" sldId="666"/>
            <ac:spMk id="864" creationId="{3098228F-7A95-48DE-900E-F50BF53BA4F0}"/>
          </ac:spMkLst>
        </pc:spChg>
        <pc:spChg chg="add mod">
          <ac:chgData name="reza kabir" userId="af3c95a13102d509" providerId="LiveId" clId="{88200EE4-F4B4-49E8-8126-B01E5FCCBE2D}" dt="2020-05-17T10:31:16.555" v="1483" actId="1076"/>
          <ac:spMkLst>
            <pc:docMk/>
            <pc:sldMk cId="133875314" sldId="666"/>
            <ac:spMk id="865" creationId="{D7411EB6-CC6E-4513-B25C-4FFAC18F10CB}"/>
          </ac:spMkLst>
        </pc:spChg>
        <pc:spChg chg="add mod">
          <ac:chgData name="reza kabir" userId="af3c95a13102d509" providerId="LiveId" clId="{88200EE4-F4B4-49E8-8126-B01E5FCCBE2D}" dt="2020-05-17T10:31:16.555" v="1483" actId="1076"/>
          <ac:spMkLst>
            <pc:docMk/>
            <pc:sldMk cId="133875314" sldId="666"/>
            <ac:spMk id="866" creationId="{72FD5D43-E688-45F6-8BE2-DE6A94505337}"/>
          </ac:spMkLst>
        </pc:spChg>
        <pc:spChg chg="add mod">
          <ac:chgData name="reza kabir" userId="af3c95a13102d509" providerId="LiveId" clId="{88200EE4-F4B4-49E8-8126-B01E5FCCBE2D}" dt="2020-05-17T10:31:16.555" v="1483" actId="1076"/>
          <ac:spMkLst>
            <pc:docMk/>
            <pc:sldMk cId="133875314" sldId="666"/>
            <ac:spMk id="867" creationId="{5623359C-A551-4C4A-AA53-03680869AB5A}"/>
          </ac:spMkLst>
        </pc:spChg>
        <pc:grpChg chg="add mod">
          <ac:chgData name="reza kabir" userId="af3c95a13102d509" providerId="LiveId" clId="{88200EE4-F4B4-49E8-8126-B01E5FCCBE2D}" dt="2020-05-17T10:30:45.470" v="1480" actId="1076"/>
          <ac:grpSpMkLst>
            <pc:docMk/>
            <pc:sldMk cId="133875314" sldId="666"/>
            <ac:grpSpMk id="2" creationId="{693DA5CF-7E84-4E74-B68D-103C1A3F123F}"/>
          </ac:grpSpMkLst>
        </pc:grpChg>
        <pc:grpChg chg="del">
          <ac:chgData name="reza kabir" userId="af3c95a13102d509" providerId="LiveId" clId="{88200EE4-F4B4-49E8-8126-B01E5FCCBE2D}" dt="2020-05-17T10:30:22.400" v="1474" actId="165"/>
          <ac:grpSpMkLst>
            <pc:docMk/>
            <pc:sldMk cId="133875314" sldId="666"/>
            <ac:grpSpMk id="433" creationId="{A1720482-F2D6-454E-B2D9-D2BA702CEAB2}"/>
          </ac:grpSpMkLst>
        </pc:grpChg>
        <pc:picChg chg="del mod">
          <ac:chgData name="reza kabir" userId="af3c95a13102d509" providerId="LiveId" clId="{88200EE4-F4B4-49E8-8126-B01E5FCCBE2D}" dt="2020-05-17T13:57:56.560" v="3196" actId="478"/>
          <ac:picMkLst>
            <pc:docMk/>
            <pc:sldMk cId="133875314" sldId="666"/>
            <ac:picMk id="863" creationId="{3E5A8642-6CE2-4420-9634-D783EA727C61}"/>
          </ac:picMkLst>
        </pc:picChg>
      </pc:sldChg>
      <pc:sldChg chg="add del">
        <pc:chgData name="reza kabir" userId="af3c95a13102d509" providerId="LiveId" clId="{88200EE4-F4B4-49E8-8126-B01E5FCCBE2D}" dt="2020-05-17T10:31:34.986" v="1503" actId="47"/>
        <pc:sldMkLst>
          <pc:docMk/>
          <pc:sldMk cId="1568474733" sldId="667"/>
        </pc:sldMkLst>
      </pc:sldChg>
      <pc:sldChg chg="add del">
        <pc:chgData name="reza kabir" userId="af3c95a13102d509" providerId="LiveId" clId="{88200EE4-F4B4-49E8-8126-B01E5FCCBE2D}" dt="2020-05-17T06:25:41.402" v="644" actId="47"/>
        <pc:sldMkLst>
          <pc:docMk/>
          <pc:sldMk cId="931188639" sldId="765"/>
        </pc:sldMkLst>
      </pc:sldChg>
      <pc:sldChg chg="add del">
        <pc:chgData name="reza kabir" userId="af3c95a13102d509" providerId="LiveId" clId="{88200EE4-F4B4-49E8-8126-B01E5FCCBE2D}" dt="2020-05-17T06:25:46.167" v="645" actId="47"/>
        <pc:sldMkLst>
          <pc:docMk/>
          <pc:sldMk cId="2578127114" sldId="766"/>
        </pc:sldMkLst>
      </pc:sldChg>
      <pc:sldChg chg="addSp delSp modSp add mod modClrScheme chgLayout">
        <pc:chgData name="reza kabir" userId="af3c95a13102d509" providerId="LiveId" clId="{88200EE4-F4B4-49E8-8126-B01E5FCCBE2D}" dt="2020-05-17T06:29:20.897" v="730" actId="478"/>
        <pc:sldMkLst>
          <pc:docMk/>
          <pc:sldMk cId="2332594199" sldId="767"/>
        </pc:sldMkLst>
        <pc:spChg chg="add mod ord">
          <ac:chgData name="reza kabir" userId="af3c95a13102d509" providerId="LiveId" clId="{88200EE4-F4B4-49E8-8126-B01E5FCCBE2D}" dt="2020-05-17T06:29:04.805" v="728" actId="700"/>
          <ac:spMkLst>
            <pc:docMk/>
            <pc:sldMk cId="2332594199" sldId="767"/>
            <ac:spMk id="2" creationId="{8DAD2A3F-C652-4944-8654-F27CA79F9CA9}"/>
          </ac:spMkLst>
        </pc:spChg>
        <pc:spChg chg="del">
          <ac:chgData name="reza kabir" userId="af3c95a13102d509" providerId="LiveId" clId="{88200EE4-F4B4-49E8-8126-B01E5FCCBE2D}" dt="2020-05-17T06:26:04.599" v="647" actId="478"/>
          <ac:spMkLst>
            <pc:docMk/>
            <pc:sldMk cId="2332594199" sldId="767"/>
            <ac:spMk id="26" creationId="{8C1FC8B1-5241-47B5-BD89-7079A396DC60}"/>
          </ac:spMkLst>
        </pc:spChg>
        <pc:spChg chg="add mod">
          <ac:chgData name="reza kabir" userId="af3c95a13102d509" providerId="LiveId" clId="{88200EE4-F4B4-49E8-8126-B01E5FCCBE2D}" dt="2020-05-17T06:26:44.424" v="664" actId="122"/>
          <ac:spMkLst>
            <pc:docMk/>
            <pc:sldMk cId="2332594199" sldId="767"/>
            <ac:spMk id="27" creationId="{A3BE156E-CC39-4752-B133-AAE751442CCD}"/>
          </ac:spMkLst>
        </pc:spChg>
        <pc:spChg chg="add mod">
          <ac:chgData name="reza kabir" userId="af3c95a13102d509" providerId="LiveId" clId="{88200EE4-F4B4-49E8-8126-B01E5FCCBE2D}" dt="2020-05-17T06:26:58.360" v="669" actId="20577"/>
          <ac:spMkLst>
            <pc:docMk/>
            <pc:sldMk cId="2332594199" sldId="767"/>
            <ac:spMk id="29" creationId="{F3B8A8A1-795F-48D2-9FCF-1F2B051458A1}"/>
          </ac:spMkLst>
        </pc:spChg>
        <pc:spChg chg="add mod">
          <ac:chgData name="reza kabir" userId="af3c95a13102d509" providerId="LiveId" clId="{88200EE4-F4B4-49E8-8126-B01E5FCCBE2D}" dt="2020-05-17T06:27:02.462" v="671" actId="20577"/>
          <ac:spMkLst>
            <pc:docMk/>
            <pc:sldMk cId="2332594199" sldId="767"/>
            <ac:spMk id="30" creationId="{2828E2B0-0775-4870-ABCB-56678538E95A}"/>
          </ac:spMkLst>
        </pc:spChg>
        <pc:spChg chg="add mod">
          <ac:chgData name="reza kabir" userId="af3c95a13102d509" providerId="LiveId" clId="{88200EE4-F4B4-49E8-8126-B01E5FCCBE2D}" dt="2020-05-17T06:27:06.458" v="673" actId="20577"/>
          <ac:spMkLst>
            <pc:docMk/>
            <pc:sldMk cId="2332594199" sldId="767"/>
            <ac:spMk id="31" creationId="{E0CFAFDD-986D-4D75-BDEF-8BB23D038A59}"/>
          </ac:spMkLst>
        </pc:spChg>
        <pc:spChg chg="add mod">
          <ac:chgData name="reza kabir" userId="af3c95a13102d509" providerId="LiveId" clId="{88200EE4-F4B4-49E8-8126-B01E5FCCBE2D}" dt="2020-05-17T06:28:26.931" v="710" actId="14100"/>
          <ac:spMkLst>
            <pc:docMk/>
            <pc:sldMk cId="2332594199" sldId="767"/>
            <ac:spMk id="32" creationId="{EB80F812-9CAB-4008-93F2-78B2D02E9736}"/>
          </ac:spMkLst>
        </pc:spChg>
        <pc:spChg chg="add mod">
          <ac:chgData name="reza kabir" userId="af3c95a13102d509" providerId="LiveId" clId="{88200EE4-F4B4-49E8-8126-B01E5FCCBE2D}" dt="2020-05-17T06:28:22.493" v="709" actId="120"/>
          <ac:spMkLst>
            <pc:docMk/>
            <pc:sldMk cId="2332594199" sldId="767"/>
            <ac:spMk id="33" creationId="{1312EEB0-A90C-4A95-BB63-2E296D89C3A3}"/>
          </ac:spMkLst>
        </pc:spChg>
        <pc:spChg chg="add mod">
          <ac:chgData name="reza kabir" userId="af3c95a13102d509" providerId="LiveId" clId="{88200EE4-F4B4-49E8-8126-B01E5FCCBE2D}" dt="2020-05-17T06:28:31.515" v="711" actId="571"/>
          <ac:spMkLst>
            <pc:docMk/>
            <pc:sldMk cId="2332594199" sldId="767"/>
            <ac:spMk id="34" creationId="{BC54D791-A4CC-4783-A97A-A4988CF8AF0F}"/>
          </ac:spMkLst>
        </pc:spChg>
        <pc:spChg chg="add mod">
          <ac:chgData name="reza kabir" userId="af3c95a13102d509" providerId="LiveId" clId="{88200EE4-F4B4-49E8-8126-B01E5FCCBE2D}" dt="2020-05-17T06:28:31.515" v="711" actId="571"/>
          <ac:spMkLst>
            <pc:docMk/>
            <pc:sldMk cId="2332594199" sldId="767"/>
            <ac:spMk id="35" creationId="{BC370CC4-A2EB-430E-B348-BA31910600F0}"/>
          </ac:spMkLst>
        </pc:spChg>
        <pc:spChg chg="mod">
          <ac:chgData name="reza kabir" userId="af3c95a13102d509" providerId="LiveId" clId="{88200EE4-F4B4-49E8-8126-B01E5FCCBE2D}" dt="2020-05-17T06:28:34.793" v="713" actId="571"/>
          <ac:spMkLst>
            <pc:docMk/>
            <pc:sldMk cId="2332594199" sldId="767"/>
            <ac:spMk id="37" creationId="{62A25268-3528-400B-BCCA-4A5085AB7BFE}"/>
          </ac:spMkLst>
        </pc:spChg>
        <pc:spChg chg="mod">
          <ac:chgData name="reza kabir" userId="af3c95a13102d509" providerId="LiveId" clId="{88200EE4-F4B4-49E8-8126-B01E5FCCBE2D}" dt="2020-05-17T06:28:34.793" v="713" actId="571"/>
          <ac:spMkLst>
            <pc:docMk/>
            <pc:sldMk cId="2332594199" sldId="767"/>
            <ac:spMk id="38" creationId="{4523776B-6E26-4996-AC20-4C19A4D5A8D5}"/>
          </ac:spMkLst>
        </pc:spChg>
        <pc:spChg chg="mod">
          <ac:chgData name="reza kabir" userId="af3c95a13102d509" providerId="LiveId" clId="{88200EE4-F4B4-49E8-8126-B01E5FCCBE2D}" dt="2020-05-17T06:28:34.793" v="713" actId="571"/>
          <ac:spMkLst>
            <pc:docMk/>
            <pc:sldMk cId="2332594199" sldId="767"/>
            <ac:spMk id="39" creationId="{F19BADC0-F1E0-43DC-A72F-FC9ACB5FEC8D}"/>
          </ac:spMkLst>
        </pc:spChg>
        <pc:spChg chg="mod">
          <ac:chgData name="reza kabir" userId="af3c95a13102d509" providerId="LiveId" clId="{88200EE4-F4B4-49E8-8126-B01E5FCCBE2D}" dt="2020-05-17T06:28:34.793" v="713" actId="571"/>
          <ac:spMkLst>
            <pc:docMk/>
            <pc:sldMk cId="2332594199" sldId="767"/>
            <ac:spMk id="40" creationId="{E56978C0-F88E-4352-B0E0-FA8DAD59A8A6}"/>
          </ac:spMkLst>
        </pc:spChg>
        <pc:spChg chg="mod">
          <ac:chgData name="reza kabir" userId="af3c95a13102d509" providerId="LiveId" clId="{88200EE4-F4B4-49E8-8126-B01E5FCCBE2D}" dt="2020-05-17T06:28:34.793" v="713" actId="571"/>
          <ac:spMkLst>
            <pc:docMk/>
            <pc:sldMk cId="2332594199" sldId="767"/>
            <ac:spMk id="41" creationId="{E120FD47-3753-404B-A653-536EEF870D3E}"/>
          </ac:spMkLst>
        </pc:spChg>
        <pc:spChg chg="mod">
          <ac:chgData name="reza kabir" userId="af3c95a13102d509" providerId="LiveId" clId="{88200EE4-F4B4-49E8-8126-B01E5FCCBE2D}" dt="2020-05-17T06:28:34.793" v="713" actId="571"/>
          <ac:spMkLst>
            <pc:docMk/>
            <pc:sldMk cId="2332594199" sldId="767"/>
            <ac:spMk id="42" creationId="{BF547F59-424B-47B8-B009-278FD9659B34}"/>
          </ac:spMkLst>
        </pc:spChg>
        <pc:spChg chg="mod">
          <ac:chgData name="reza kabir" userId="af3c95a13102d509" providerId="LiveId" clId="{88200EE4-F4B4-49E8-8126-B01E5FCCBE2D}" dt="2020-05-17T06:28:34.793" v="713" actId="571"/>
          <ac:spMkLst>
            <pc:docMk/>
            <pc:sldMk cId="2332594199" sldId="767"/>
            <ac:spMk id="43" creationId="{B47FE6A2-0A51-4D0B-99FE-A53B66059FA3}"/>
          </ac:spMkLst>
        </pc:spChg>
        <pc:spChg chg="mod">
          <ac:chgData name="reza kabir" userId="af3c95a13102d509" providerId="LiveId" clId="{88200EE4-F4B4-49E8-8126-B01E5FCCBE2D}" dt="2020-05-17T06:28:34.793" v="713" actId="571"/>
          <ac:spMkLst>
            <pc:docMk/>
            <pc:sldMk cId="2332594199" sldId="767"/>
            <ac:spMk id="44" creationId="{E36C5A47-A719-4488-BF0A-3868A08B17E4}"/>
          </ac:spMkLst>
        </pc:spChg>
        <pc:spChg chg="mod">
          <ac:chgData name="reza kabir" userId="af3c95a13102d509" providerId="LiveId" clId="{88200EE4-F4B4-49E8-8126-B01E5FCCBE2D}" dt="2020-05-17T06:28:34.793" v="713" actId="571"/>
          <ac:spMkLst>
            <pc:docMk/>
            <pc:sldMk cId="2332594199" sldId="767"/>
            <ac:spMk id="45" creationId="{3894BEA4-F4A4-4A3A-973F-866DFB1FC494}"/>
          </ac:spMkLst>
        </pc:spChg>
        <pc:spChg chg="mod">
          <ac:chgData name="reza kabir" userId="af3c95a13102d509" providerId="LiveId" clId="{88200EE4-F4B4-49E8-8126-B01E5FCCBE2D}" dt="2020-05-17T06:28:34.793" v="713" actId="571"/>
          <ac:spMkLst>
            <pc:docMk/>
            <pc:sldMk cId="2332594199" sldId="767"/>
            <ac:spMk id="46" creationId="{7110BDC0-B9DD-4F74-B8C3-47806F0558E7}"/>
          </ac:spMkLst>
        </pc:spChg>
        <pc:spChg chg="mod">
          <ac:chgData name="reza kabir" userId="af3c95a13102d509" providerId="LiveId" clId="{88200EE4-F4B4-49E8-8126-B01E5FCCBE2D}" dt="2020-05-17T06:28:34.793" v="713" actId="571"/>
          <ac:spMkLst>
            <pc:docMk/>
            <pc:sldMk cId="2332594199" sldId="767"/>
            <ac:spMk id="47" creationId="{2B598BEC-F7AB-4BF9-AEEF-71F1AF188E21}"/>
          </ac:spMkLst>
        </pc:spChg>
        <pc:spChg chg="mod">
          <ac:chgData name="reza kabir" userId="af3c95a13102d509" providerId="LiveId" clId="{88200EE4-F4B4-49E8-8126-B01E5FCCBE2D}" dt="2020-05-17T06:28:34.793" v="713" actId="571"/>
          <ac:spMkLst>
            <pc:docMk/>
            <pc:sldMk cId="2332594199" sldId="767"/>
            <ac:spMk id="48" creationId="{9C0DA6C8-DF2E-4040-82EF-5C6CBD794ABA}"/>
          </ac:spMkLst>
        </pc:spChg>
        <pc:spChg chg="mod">
          <ac:chgData name="reza kabir" userId="af3c95a13102d509" providerId="LiveId" clId="{88200EE4-F4B4-49E8-8126-B01E5FCCBE2D}" dt="2020-05-17T06:28:34.793" v="713" actId="571"/>
          <ac:spMkLst>
            <pc:docMk/>
            <pc:sldMk cId="2332594199" sldId="767"/>
            <ac:spMk id="49" creationId="{CBCDE3EC-8784-48E8-A7C5-A5E9409F1B8A}"/>
          </ac:spMkLst>
        </pc:spChg>
        <pc:spChg chg="mod">
          <ac:chgData name="reza kabir" userId="af3c95a13102d509" providerId="LiveId" clId="{88200EE4-F4B4-49E8-8126-B01E5FCCBE2D}" dt="2020-05-17T06:28:34.793" v="713" actId="571"/>
          <ac:spMkLst>
            <pc:docMk/>
            <pc:sldMk cId="2332594199" sldId="767"/>
            <ac:spMk id="50" creationId="{AEBC535C-A8E1-4F39-81B5-F24B88B29BB7}"/>
          </ac:spMkLst>
        </pc:spChg>
        <pc:spChg chg="mod">
          <ac:chgData name="reza kabir" userId="af3c95a13102d509" providerId="LiveId" clId="{88200EE4-F4B4-49E8-8126-B01E5FCCBE2D}" dt="2020-05-17T06:28:34.793" v="713" actId="571"/>
          <ac:spMkLst>
            <pc:docMk/>
            <pc:sldMk cId="2332594199" sldId="767"/>
            <ac:spMk id="51" creationId="{A16DE2AA-6CC0-47DF-86B5-FC6E4D1F37DB}"/>
          </ac:spMkLst>
        </pc:spChg>
        <pc:spChg chg="mod">
          <ac:chgData name="reza kabir" userId="af3c95a13102d509" providerId="LiveId" clId="{88200EE4-F4B4-49E8-8126-B01E5FCCBE2D}" dt="2020-05-17T06:28:34.793" v="713" actId="571"/>
          <ac:spMkLst>
            <pc:docMk/>
            <pc:sldMk cId="2332594199" sldId="767"/>
            <ac:spMk id="52" creationId="{4E7FE2CE-B61D-40A8-BCFA-FD7B8D21E4F3}"/>
          </ac:spMkLst>
        </pc:spChg>
        <pc:spChg chg="mod">
          <ac:chgData name="reza kabir" userId="af3c95a13102d509" providerId="LiveId" clId="{88200EE4-F4B4-49E8-8126-B01E5FCCBE2D}" dt="2020-05-17T06:28:34.793" v="713" actId="571"/>
          <ac:spMkLst>
            <pc:docMk/>
            <pc:sldMk cId="2332594199" sldId="767"/>
            <ac:spMk id="53" creationId="{A7A070DE-56BA-4A5C-B467-6BDA08F94794}"/>
          </ac:spMkLst>
        </pc:spChg>
        <pc:spChg chg="mod">
          <ac:chgData name="reza kabir" userId="af3c95a13102d509" providerId="LiveId" clId="{88200EE4-F4B4-49E8-8126-B01E5FCCBE2D}" dt="2020-05-17T06:28:34.793" v="713" actId="571"/>
          <ac:spMkLst>
            <pc:docMk/>
            <pc:sldMk cId="2332594199" sldId="767"/>
            <ac:spMk id="54" creationId="{4308BC65-C2F2-4D64-A5C6-4F49818A0C56}"/>
          </ac:spMkLst>
        </pc:spChg>
        <pc:spChg chg="mod">
          <ac:chgData name="reza kabir" userId="af3c95a13102d509" providerId="LiveId" clId="{88200EE4-F4B4-49E8-8126-B01E5FCCBE2D}" dt="2020-05-17T06:28:34.793" v="713" actId="571"/>
          <ac:spMkLst>
            <pc:docMk/>
            <pc:sldMk cId="2332594199" sldId="767"/>
            <ac:spMk id="55" creationId="{9989AA2D-AAD2-4C9F-A34A-A905DAB1DB0F}"/>
          </ac:spMkLst>
        </pc:spChg>
        <pc:spChg chg="mod">
          <ac:chgData name="reza kabir" userId="af3c95a13102d509" providerId="LiveId" clId="{88200EE4-F4B4-49E8-8126-B01E5FCCBE2D}" dt="2020-05-17T06:28:34.793" v="713" actId="571"/>
          <ac:spMkLst>
            <pc:docMk/>
            <pc:sldMk cId="2332594199" sldId="767"/>
            <ac:spMk id="56" creationId="{C6F789DF-5AA2-4719-B6A3-20B2EB198685}"/>
          </ac:spMkLst>
        </pc:spChg>
        <pc:spChg chg="mod">
          <ac:chgData name="reza kabir" userId="af3c95a13102d509" providerId="LiveId" clId="{88200EE4-F4B4-49E8-8126-B01E5FCCBE2D}" dt="2020-05-17T06:28:34.793" v="713" actId="571"/>
          <ac:spMkLst>
            <pc:docMk/>
            <pc:sldMk cId="2332594199" sldId="767"/>
            <ac:spMk id="57" creationId="{44EB1668-3758-434B-91C1-841303A2BC32}"/>
          </ac:spMkLst>
        </pc:spChg>
        <pc:spChg chg="mod">
          <ac:chgData name="reza kabir" userId="af3c95a13102d509" providerId="LiveId" clId="{88200EE4-F4B4-49E8-8126-B01E5FCCBE2D}" dt="2020-05-17T06:28:34.793" v="713" actId="571"/>
          <ac:spMkLst>
            <pc:docMk/>
            <pc:sldMk cId="2332594199" sldId="767"/>
            <ac:spMk id="58" creationId="{9E107F7B-8276-4D8F-A01B-0F91EB2C6497}"/>
          </ac:spMkLst>
        </pc:spChg>
        <pc:spChg chg="add mod">
          <ac:chgData name="reza kabir" userId="af3c95a13102d509" providerId="LiveId" clId="{88200EE4-F4B4-49E8-8126-B01E5FCCBE2D}" dt="2020-05-17T06:28:34.793" v="713" actId="571"/>
          <ac:spMkLst>
            <pc:docMk/>
            <pc:sldMk cId="2332594199" sldId="767"/>
            <ac:spMk id="59" creationId="{0E1D64B7-3B2F-4396-9930-7B405737550D}"/>
          </ac:spMkLst>
        </pc:spChg>
        <pc:spChg chg="add mod">
          <ac:chgData name="reza kabir" userId="af3c95a13102d509" providerId="LiveId" clId="{88200EE4-F4B4-49E8-8126-B01E5FCCBE2D}" dt="2020-05-17T06:28:34.793" v="713" actId="571"/>
          <ac:spMkLst>
            <pc:docMk/>
            <pc:sldMk cId="2332594199" sldId="767"/>
            <ac:spMk id="60" creationId="{A5A977C3-A236-473A-BC23-D67266B6BC0F}"/>
          </ac:spMkLst>
        </pc:spChg>
        <pc:spChg chg="add mod">
          <ac:chgData name="reza kabir" userId="af3c95a13102d509" providerId="LiveId" clId="{88200EE4-F4B4-49E8-8126-B01E5FCCBE2D}" dt="2020-05-17T06:28:46.235" v="714" actId="571"/>
          <ac:spMkLst>
            <pc:docMk/>
            <pc:sldMk cId="2332594199" sldId="767"/>
            <ac:spMk id="61" creationId="{02AA10B5-D69B-4842-A517-7F3FFA8BDA37}"/>
          </ac:spMkLst>
        </pc:spChg>
        <pc:spChg chg="add mod">
          <ac:chgData name="reza kabir" userId="af3c95a13102d509" providerId="LiveId" clId="{88200EE4-F4B4-49E8-8126-B01E5FCCBE2D}" dt="2020-05-17T06:28:46.235" v="714" actId="571"/>
          <ac:spMkLst>
            <pc:docMk/>
            <pc:sldMk cId="2332594199" sldId="767"/>
            <ac:spMk id="62" creationId="{63515574-2172-4C02-B9C6-7CEE08DF255F}"/>
          </ac:spMkLst>
        </pc:spChg>
        <pc:spChg chg="add mod">
          <ac:chgData name="reza kabir" userId="af3c95a13102d509" providerId="LiveId" clId="{88200EE4-F4B4-49E8-8126-B01E5FCCBE2D}" dt="2020-05-17T06:28:50.339" v="715" actId="571"/>
          <ac:spMkLst>
            <pc:docMk/>
            <pc:sldMk cId="2332594199" sldId="767"/>
            <ac:spMk id="63" creationId="{2295CC1F-8D1E-4139-A952-2C54BC2800A0}"/>
          </ac:spMkLst>
        </pc:spChg>
        <pc:spChg chg="add mod">
          <ac:chgData name="reza kabir" userId="af3c95a13102d509" providerId="LiveId" clId="{88200EE4-F4B4-49E8-8126-B01E5FCCBE2D}" dt="2020-05-17T06:28:50.339" v="715" actId="571"/>
          <ac:spMkLst>
            <pc:docMk/>
            <pc:sldMk cId="2332594199" sldId="767"/>
            <ac:spMk id="64" creationId="{ED29BC08-DBEB-4F67-87D2-7C40D581CA30}"/>
          </ac:spMkLst>
        </pc:spChg>
        <pc:grpChg chg="mod">
          <ac:chgData name="reza kabir" userId="af3c95a13102d509" providerId="LiveId" clId="{88200EE4-F4B4-49E8-8126-B01E5FCCBE2D}" dt="2020-05-17T06:27:21.762" v="676" actId="1076"/>
          <ac:grpSpMkLst>
            <pc:docMk/>
            <pc:sldMk cId="2332594199" sldId="767"/>
            <ac:grpSpMk id="3" creationId="{DBE7F82F-4F65-496A-9FD3-19049E41CF50}"/>
          </ac:grpSpMkLst>
        </pc:grpChg>
        <pc:grpChg chg="add mod">
          <ac:chgData name="reza kabir" userId="af3c95a13102d509" providerId="LiveId" clId="{88200EE4-F4B4-49E8-8126-B01E5FCCBE2D}" dt="2020-05-17T06:28:34.793" v="713" actId="571"/>
          <ac:grpSpMkLst>
            <pc:docMk/>
            <pc:sldMk cId="2332594199" sldId="767"/>
            <ac:grpSpMk id="36" creationId="{3C2422AF-E1CE-4195-A2DB-1A293F040D88}"/>
          </ac:grpSpMkLst>
        </pc:grpChg>
        <pc:picChg chg="del">
          <ac:chgData name="reza kabir" userId="af3c95a13102d509" providerId="LiveId" clId="{88200EE4-F4B4-49E8-8126-B01E5FCCBE2D}" dt="2020-05-17T06:29:20.897" v="730" actId="478"/>
          <ac:picMkLst>
            <pc:docMk/>
            <pc:sldMk cId="2332594199" sldId="767"/>
            <ac:picMk id="28" creationId="{00F68A07-FE32-403B-8EA9-F5C6F94EFADF}"/>
          </ac:picMkLst>
        </pc:picChg>
      </pc:sldChg>
      <pc:sldChg chg="add del">
        <pc:chgData name="reza kabir" userId="af3c95a13102d509" providerId="LiveId" clId="{88200EE4-F4B4-49E8-8126-B01E5FCCBE2D}" dt="2020-05-17T06:40:14.064" v="835" actId="47"/>
        <pc:sldMkLst>
          <pc:docMk/>
          <pc:sldMk cId="1166681284" sldId="768"/>
        </pc:sldMkLst>
      </pc:sldChg>
      <pc:sldChg chg="addSp delSp modSp add mod">
        <pc:chgData name="reza kabir" userId="af3c95a13102d509" providerId="LiveId" clId="{88200EE4-F4B4-49E8-8126-B01E5FCCBE2D}" dt="2020-05-17T06:41:55.249" v="861" actId="1076"/>
        <pc:sldMkLst>
          <pc:docMk/>
          <pc:sldMk cId="3818144786" sldId="769"/>
        </pc:sldMkLst>
        <pc:spChg chg="mod">
          <ac:chgData name="reza kabir" userId="af3c95a13102d509" providerId="LiveId" clId="{88200EE4-F4B4-49E8-8126-B01E5FCCBE2D}" dt="2020-05-17T06:40:51.060" v="840" actId="1076"/>
          <ac:spMkLst>
            <pc:docMk/>
            <pc:sldMk cId="3818144786" sldId="769"/>
            <ac:spMk id="4" creationId="{FF7A39E3-BD3C-4CC8-9E3F-5F2A5771FA35}"/>
          </ac:spMkLst>
        </pc:spChg>
        <pc:spChg chg="add del">
          <ac:chgData name="reza kabir" userId="af3c95a13102d509" providerId="LiveId" clId="{88200EE4-F4B4-49E8-8126-B01E5FCCBE2D}" dt="2020-05-17T06:40:51.512" v="841" actId="478"/>
          <ac:spMkLst>
            <pc:docMk/>
            <pc:sldMk cId="3818144786" sldId="769"/>
            <ac:spMk id="10" creationId="{3FB93855-AD2A-4DA0-887D-1CB704FBBA2F}"/>
          </ac:spMkLst>
        </pc:spChg>
        <pc:spChg chg="del">
          <ac:chgData name="reza kabir" userId="af3c95a13102d509" providerId="LiveId" clId="{88200EE4-F4B4-49E8-8126-B01E5FCCBE2D}" dt="2020-05-17T06:40:23.040" v="836" actId="478"/>
          <ac:spMkLst>
            <pc:docMk/>
            <pc:sldMk cId="3818144786" sldId="769"/>
            <ac:spMk id="242" creationId="{362A098B-FB5B-4BCF-8500-40379F7C8CEE}"/>
          </ac:spMkLst>
        </pc:spChg>
        <pc:spChg chg="add del mod">
          <ac:chgData name="reza kabir" userId="af3c95a13102d509" providerId="LiveId" clId="{88200EE4-F4B4-49E8-8126-B01E5FCCBE2D}" dt="2020-05-17T06:41:30.674" v="847" actId="478"/>
          <ac:spMkLst>
            <pc:docMk/>
            <pc:sldMk cId="3818144786" sldId="769"/>
            <ac:spMk id="243" creationId="{A5E17B0A-AFFA-4824-8477-F04C67098F66}"/>
          </ac:spMkLst>
        </pc:spChg>
        <pc:spChg chg="add del mod">
          <ac:chgData name="reza kabir" userId="af3c95a13102d509" providerId="LiveId" clId="{88200EE4-F4B4-49E8-8126-B01E5FCCBE2D}" dt="2020-05-17T06:41:30.674" v="847" actId="478"/>
          <ac:spMkLst>
            <pc:docMk/>
            <pc:sldMk cId="3818144786" sldId="769"/>
            <ac:spMk id="244" creationId="{96D41FB2-6946-404B-B297-C69798FFB72C}"/>
          </ac:spMkLst>
        </pc:spChg>
        <pc:spChg chg="add del mod">
          <ac:chgData name="reza kabir" userId="af3c95a13102d509" providerId="LiveId" clId="{88200EE4-F4B4-49E8-8126-B01E5FCCBE2D}" dt="2020-05-17T06:41:30.674" v="847" actId="478"/>
          <ac:spMkLst>
            <pc:docMk/>
            <pc:sldMk cId="3818144786" sldId="769"/>
            <ac:spMk id="245" creationId="{F4AC28AE-7BF8-44AF-B54E-18FF123E8E7E}"/>
          </ac:spMkLst>
        </pc:spChg>
        <pc:spChg chg="add mod">
          <ac:chgData name="reza kabir" userId="af3c95a13102d509" providerId="LiveId" clId="{88200EE4-F4B4-49E8-8126-B01E5FCCBE2D}" dt="2020-05-17T06:41:48.961" v="860" actId="33524"/>
          <ac:spMkLst>
            <pc:docMk/>
            <pc:sldMk cId="3818144786" sldId="769"/>
            <ac:spMk id="246" creationId="{BAF1CEE6-5C2C-4557-A90C-1621AABB94AE}"/>
          </ac:spMkLst>
        </pc:spChg>
        <pc:spChg chg="add mod">
          <ac:chgData name="reza kabir" userId="af3c95a13102d509" providerId="LiveId" clId="{88200EE4-F4B4-49E8-8126-B01E5FCCBE2D}" dt="2020-05-17T06:41:55.249" v="861" actId="1076"/>
          <ac:spMkLst>
            <pc:docMk/>
            <pc:sldMk cId="3818144786" sldId="769"/>
            <ac:spMk id="247" creationId="{4E25EA82-B4F4-4301-8597-C2BD29328785}"/>
          </ac:spMkLst>
        </pc:spChg>
        <pc:spChg chg="add mod">
          <ac:chgData name="reza kabir" userId="af3c95a13102d509" providerId="LiveId" clId="{88200EE4-F4B4-49E8-8126-B01E5FCCBE2D}" dt="2020-05-17T06:41:55.249" v="861" actId="1076"/>
          <ac:spMkLst>
            <pc:docMk/>
            <pc:sldMk cId="3818144786" sldId="769"/>
            <ac:spMk id="248" creationId="{65954DAA-FCAA-4F07-9E12-AE35BB3EB7D6}"/>
          </ac:spMkLst>
        </pc:spChg>
        <pc:spChg chg="add mod">
          <ac:chgData name="reza kabir" userId="af3c95a13102d509" providerId="LiveId" clId="{88200EE4-F4B4-49E8-8126-B01E5FCCBE2D}" dt="2020-05-17T06:41:55.249" v="861" actId="1076"/>
          <ac:spMkLst>
            <pc:docMk/>
            <pc:sldMk cId="3818144786" sldId="769"/>
            <ac:spMk id="249" creationId="{54DFF82C-3789-43C0-9F12-483B130DA76F}"/>
          </ac:spMkLst>
        </pc:spChg>
        <pc:grpChg chg="mod">
          <ac:chgData name="reza kabir" userId="af3c95a13102d509" providerId="LiveId" clId="{88200EE4-F4B4-49E8-8126-B01E5FCCBE2D}" dt="2020-05-17T06:41:05.326" v="844" actId="1076"/>
          <ac:grpSpMkLst>
            <pc:docMk/>
            <pc:sldMk cId="3818144786" sldId="769"/>
            <ac:grpSpMk id="3" creationId="{FC7C9E30-EF5E-40B2-9ABC-924F41673C6F}"/>
          </ac:grpSpMkLst>
        </pc:grpChg>
        <pc:picChg chg="del mod">
          <ac:chgData name="reza kabir" userId="af3c95a13102d509" providerId="LiveId" clId="{88200EE4-F4B4-49E8-8126-B01E5FCCBE2D}" dt="2020-05-17T06:40:57.330" v="843" actId="478"/>
          <ac:picMkLst>
            <pc:docMk/>
            <pc:sldMk cId="3818144786" sldId="769"/>
            <ac:picMk id="241" creationId="{EFDD0A42-A7E1-4306-AF01-4F106D9C3389}"/>
          </ac:picMkLst>
        </pc:picChg>
      </pc:sldChg>
      <pc:sldChg chg="add del">
        <pc:chgData name="reza kabir" userId="af3c95a13102d509" providerId="LiveId" clId="{88200EE4-F4B4-49E8-8126-B01E5FCCBE2D}" dt="2020-05-17T06:42:18.419" v="862" actId="47"/>
        <pc:sldMkLst>
          <pc:docMk/>
          <pc:sldMk cId="2492153199" sldId="770"/>
        </pc:sldMkLst>
      </pc:sldChg>
      <pc:sldChg chg="add del">
        <pc:chgData name="reza kabir" userId="af3c95a13102d509" providerId="LiveId" clId="{88200EE4-F4B4-49E8-8126-B01E5FCCBE2D}" dt="2020-05-17T07:07:49.317" v="863" actId="47"/>
        <pc:sldMkLst>
          <pc:docMk/>
          <pc:sldMk cId="1884014047" sldId="771"/>
        </pc:sldMkLst>
      </pc:sldChg>
      <pc:sldChg chg="addSp delSp modSp add mod">
        <pc:chgData name="reza kabir" userId="af3c95a13102d509" providerId="LiveId" clId="{88200EE4-F4B4-49E8-8126-B01E5FCCBE2D}" dt="2020-05-17T07:08:46.893" v="893" actId="478"/>
        <pc:sldMkLst>
          <pc:docMk/>
          <pc:sldMk cId="2642323945" sldId="772"/>
        </pc:sldMkLst>
        <pc:spChg chg="del mod topLvl">
          <ac:chgData name="reza kabir" userId="af3c95a13102d509" providerId="LiveId" clId="{88200EE4-F4B4-49E8-8126-B01E5FCCBE2D}" dt="2020-05-17T07:08:02.162" v="865" actId="478"/>
          <ac:spMkLst>
            <pc:docMk/>
            <pc:sldMk cId="2642323945" sldId="772"/>
            <ac:spMk id="4" creationId="{4DF74C4B-7A81-4C36-8D34-CA28AF64BAB5}"/>
          </ac:spMkLst>
        </pc:spChg>
        <pc:spChg chg="del mod topLvl">
          <ac:chgData name="reza kabir" userId="af3c95a13102d509" providerId="LiveId" clId="{88200EE4-F4B4-49E8-8126-B01E5FCCBE2D}" dt="2020-05-17T07:08:04.457" v="867" actId="478"/>
          <ac:spMkLst>
            <pc:docMk/>
            <pc:sldMk cId="2642323945" sldId="772"/>
            <ac:spMk id="5" creationId="{28634240-FC3C-47BF-9101-3D017F14F495}"/>
          </ac:spMkLst>
        </pc:spChg>
        <pc:spChg chg="del mod topLvl">
          <ac:chgData name="reza kabir" userId="af3c95a13102d509" providerId="LiveId" clId="{88200EE4-F4B4-49E8-8126-B01E5FCCBE2D}" dt="2020-05-17T07:08:03.650" v="866" actId="478"/>
          <ac:spMkLst>
            <pc:docMk/>
            <pc:sldMk cId="2642323945" sldId="772"/>
            <ac:spMk id="6" creationId="{D44EBBB6-C1FF-415E-AAE2-B638BA1F1DEF}"/>
          </ac:spMkLst>
        </pc:spChg>
        <pc:spChg chg="mod topLvl">
          <ac:chgData name="reza kabir" userId="af3c95a13102d509" providerId="LiveId" clId="{88200EE4-F4B4-49E8-8126-B01E5FCCBE2D}" dt="2020-05-17T07:08:09.396" v="870" actId="164"/>
          <ac:spMkLst>
            <pc:docMk/>
            <pc:sldMk cId="2642323945" sldId="772"/>
            <ac:spMk id="7" creationId="{B0AE7034-C278-4ADD-A644-592CF6078AF6}"/>
          </ac:spMkLst>
        </pc:spChg>
        <pc:spChg chg="mod topLvl">
          <ac:chgData name="reza kabir" userId="af3c95a13102d509" providerId="LiveId" clId="{88200EE4-F4B4-49E8-8126-B01E5FCCBE2D}" dt="2020-05-17T07:08:09.396" v="870" actId="164"/>
          <ac:spMkLst>
            <pc:docMk/>
            <pc:sldMk cId="2642323945" sldId="772"/>
            <ac:spMk id="8" creationId="{F6CE1F0A-A88B-47B7-B2DE-1AEA8CD52410}"/>
          </ac:spMkLst>
        </pc:spChg>
        <pc:spChg chg="mod topLvl">
          <ac:chgData name="reza kabir" userId="af3c95a13102d509" providerId="LiveId" clId="{88200EE4-F4B4-49E8-8126-B01E5FCCBE2D}" dt="2020-05-17T07:08:09.396" v="870" actId="164"/>
          <ac:spMkLst>
            <pc:docMk/>
            <pc:sldMk cId="2642323945" sldId="772"/>
            <ac:spMk id="9" creationId="{E5912826-7D8D-457E-BEE3-82506A35AE82}"/>
          </ac:spMkLst>
        </pc:spChg>
        <pc:spChg chg="mod topLvl">
          <ac:chgData name="reza kabir" userId="af3c95a13102d509" providerId="LiveId" clId="{88200EE4-F4B4-49E8-8126-B01E5FCCBE2D}" dt="2020-05-17T07:08:09.396" v="870" actId="164"/>
          <ac:spMkLst>
            <pc:docMk/>
            <pc:sldMk cId="2642323945" sldId="772"/>
            <ac:spMk id="10" creationId="{D98EB2F7-5B67-4584-BDA4-0123E5B9EA9F}"/>
          </ac:spMkLst>
        </pc:spChg>
        <pc:spChg chg="mod topLvl">
          <ac:chgData name="reza kabir" userId="af3c95a13102d509" providerId="LiveId" clId="{88200EE4-F4B4-49E8-8126-B01E5FCCBE2D}" dt="2020-05-17T07:08:09.396" v="870" actId="164"/>
          <ac:spMkLst>
            <pc:docMk/>
            <pc:sldMk cId="2642323945" sldId="772"/>
            <ac:spMk id="11" creationId="{43E0466B-258D-4F4C-A302-251C1FFE2195}"/>
          </ac:spMkLst>
        </pc:spChg>
        <pc:spChg chg="mod topLvl">
          <ac:chgData name="reza kabir" userId="af3c95a13102d509" providerId="LiveId" clId="{88200EE4-F4B4-49E8-8126-B01E5FCCBE2D}" dt="2020-05-17T07:08:09.396" v="870" actId="164"/>
          <ac:spMkLst>
            <pc:docMk/>
            <pc:sldMk cId="2642323945" sldId="772"/>
            <ac:spMk id="12" creationId="{701A5CEA-B96A-4D4F-A27A-34EFB6F7F260}"/>
          </ac:spMkLst>
        </pc:spChg>
        <pc:spChg chg="mod topLvl">
          <ac:chgData name="reza kabir" userId="af3c95a13102d509" providerId="LiveId" clId="{88200EE4-F4B4-49E8-8126-B01E5FCCBE2D}" dt="2020-05-17T07:08:09.396" v="870" actId="164"/>
          <ac:spMkLst>
            <pc:docMk/>
            <pc:sldMk cId="2642323945" sldId="772"/>
            <ac:spMk id="13" creationId="{35BECAF9-23AE-4E08-9707-B43708E972DC}"/>
          </ac:spMkLst>
        </pc:spChg>
        <pc:spChg chg="mod topLvl">
          <ac:chgData name="reza kabir" userId="af3c95a13102d509" providerId="LiveId" clId="{88200EE4-F4B4-49E8-8126-B01E5FCCBE2D}" dt="2020-05-17T07:08:09.396" v="870" actId="164"/>
          <ac:spMkLst>
            <pc:docMk/>
            <pc:sldMk cId="2642323945" sldId="772"/>
            <ac:spMk id="14" creationId="{DA07533B-C9C4-4B60-85C8-C7351675DBA3}"/>
          </ac:spMkLst>
        </pc:spChg>
        <pc:spChg chg="mod topLvl">
          <ac:chgData name="reza kabir" userId="af3c95a13102d509" providerId="LiveId" clId="{88200EE4-F4B4-49E8-8126-B01E5FCCBE2D}" dt="2020-05-17T07:08:09.396" v="870" actId="164"/>
          <ac:spMkLst>
            <pc:docMk/>
            <pc:sldMk cId="2642323945" sldId="772"/>
            <ac:spMk id="15" creationId="{EB1B6624-AB73-4DD0-8948-33B0658C1517}"/>
          </ac:spMkLst>
        </pc:spChg>
        <pc:spChg chg="mod topLvl">
          <ac:chgData name="reza kabir" userId="af3c95a13102d509" providerId="LiveId" clId="{88200EE4-F4B4-49E8-8126-B01E5FCCBE2D}" dt="2020-05-17T07:08:09.396" v="870" actId="164"/>
          <ac:spMkLst>
            <pc:docMk/>
            <pc:sldMk cId="2642323945" sldId="772"/>
            <ac:spMk id="16" creationId="{050AFBB7-4296-4C85-A7D7-73B1E70E4263}"/>
          </ac:spMkLst>
        </pc:spChg>
        <pc:spChg chg="mod topLvl">
          <ac:chgData name="reza kabir" userId="af3c95a13102d509" providerId="LiveId" clId="{88200EE4-F4B4-49E8-8126-B01E5FCCBE2D}" dt="2020-05-17T07:08:09.396" v="870" actId="164"/>
          <ac:spMkLst>
            <pc:docMk/>
            <pc:sldMk cId="2642323945" sldId="772"/>
            <ac:spMk id="17" creationId="{EB485563-6811-4957-AB3C-B6CB76F14B7D}"/>
          </ac:spMkLst>
        </pc:spChg>
        <pc:spChg chg="mod topLvl">
          <ac:chgData name="reza kabir" userId="af3c95a13102d509" providerId="LiveId" clId="{88200EE4-F4B4-49E8-8126-B01E5FCCBE2D}" dt="2020-05-17T07:08:09.396" v="870" actId="164"/>
          <ac:spMkLst>
            <pc:docMk/>
            <pc:sldMk cId="2642323945" sldId="772"/>
            <ac:spMk id="18" creationId="{71D46857-6194-48DF-9BD1-FBA432FBD860}"/>
          </ac:spMkLst>
        </pc:spChg>
        <pc:spChg chg="mod topLvl">
          <ac:chgData name="reza kabir" userId="af3c95a13102d509" providerId="LiveId" clId="{88200EE4-F4B4-49E8-8126-B01E5FCCBE2D}" dt="2020-05-17T07:08:09.396" v="870" actId="164"/>
          <ac:spMkLst>
            <pc:docMk/>
            <pc:sldMk cId="2642323945" sldId="772"/>
            <ac:spMk id="19" creationId="{5EC29E86-38D1-4B86-A912-2D337BECF7F4}"/>
          </ac:spMkLst>
        </pc:spChg>
        <pc:spChg chg="mod topLvl">
          <ac:chgData name="reza kabir" userId="af3c95a13102d509" providerId="LiveId" clId="{88200EE4-F4B4-49E8-8126-B01E5FCCBE2D}" dt="2020-05-17T07:08:09.396" v="870" actId="164"/>
          <ac:spMkLst>
            <pc:docMk/>
            <pc:sldMk cId="2642323945" sldId="772"/>
            <ac:spMk id="20" creationId="{72155B9E-1D8D-4080-9BD0-1F1016C2AEE8}"/>
          </ac:spMkLst>
        </pc:spChg>
        <pc:spChg chg="mod topLvl">
          <ac:chgData name="reza kabir" userId="af3c95a13102d509" providerId="LiveId" clId="{88200EE4-F4B4-49E8-8126-B01E5FCCBE2D}" dt="2020-05-17T07:08:09.396" v="870" actId="164"/>
          <ac:spMkLst>
            <pc:docMk/>
            <pc:sldMk cId="2642323945" sldId="772"/>
            <ac:spMk id="21" creationId="{3553C0B0-F58E-40C1-8435-2F6C740BCE6F}"/>
          </ac:spMkLst>
        </pc:spChg>
        <pc:spChg chg="mod topLvl">
          <ac:chgData name="reza kabir" userId="af3c95a13102d509" providerId="LiveId" clId="{88200EE4-F4B4-49E8-8126-B01E5FCCBE2D}" dt="2020-05-17T07:08:09.396" v="870" actId="164"/>
          <ac:spMkLst>
            <pc:docMk/>
            <pc:sldMk cId="2642323945" sldId="772"/>
            <ac:spMk id="22" creationId="{76DDD5FA-63C3-4DDE-9D93-2785F6839833}"/>
          </ac:spMkLst>
        </pc:spChg>
        <pc:spChg chg="mod topLvl">
          <ac:chgData name="reza kabir" userId="af3c95a13102d509" providerId="LiveId" clId="{88200EE4-F4B4-49E8-8126-B01E5FCCBE2D}" dt="2020-05-17T07:08:09.396" v="870" actId="164"/>
          <ac:spMkLst>
            <pc:docMk/>
            <pc:sldMk cId="2642323945" sldId="772"/>
            <ac:spMk id="23" creationId="{575CE415-9BA7-45A4-8205-6626AFF1A703}"/>
          </ac:spMkLst>
        </pc:spChg>
        <pc:spChg chg="mod topLvl">
          <ac:chgData name="reza kabir" userId="af3c95a13102d509" providerId="LiveId" clId="{88200EE4-F4B4-49E8-8126-B01E5FCCBE2D}" dt="2020-05-17T07:08:09.396" v="870" actId="164"/>
          <ac:spMkLst>
            <pc:docMk/>
            <pc:sldMk cId="2642323945" sldId="772"/>
            <ac:spMk id="24" creationId="{65019E22-918F-42E3-91CC-3AD7DF30944A}"/>
          </ac:spMkLst>
        </pc:spChg>
        <pc:spChg chg="mod topLvl">
          <ac:chgData name="reza kabir" userId="af3c95a13102d509" providerId="LiveId" clId="{88200EE4-F4B4-49E8-8126-B01E5FCCBE2D}" dt="2020-05-17T07:08:09.396" v="870" actId="164"/>
          <ac:spMkLst>
            <pc:docMk/>
            <pc:sldMk cId="2642323945" sldId="772"/>
            <ac:spMk id="25" creationId="{B270EC41-C700-493E-9696-38DEC1556F8F}"/>
          </ac:spMkLst>
        </pc:spChg>
        <pc:spChg chg="mod topLvl">
          <ac:chgData name="reza kabir" userId="af3c95a13102d509" providerId="LiveId" clId="{88200EE4-F4B4-49E8-8126-B01E5FCCBE2D}" dt="2020-05-17T07:08:09.396" v="870" actId="164"/>
          <ac:spMkLst>
            <pc:docMk/>
            <pc:sldMk cId="2642323945" sldId="772"/>
            <ac:spMk id="26" creationId="{A510EA29-7282-4585-AA3B-B3617CE0346D}"/>
          </ac:spMkLst>
        </pc:spChg>
        <pc:spChg chg="mod topLvl">
          <ac:chgData name="reza kabir" userId="af3c95a13102d509" providerId="LiveId" clId="{88200EE4-F4B4-49E8-8126-B01E5FCCBE2D}" dt="2020-05-17T07:08:09.396" v="870" actId="164"/>
          <ac:spMkLst>
            <pc:docMk/>
            <pc:sldMk cId="2642323945" sldId="772"/>
            <ac:spMk id="27" creationId="{749EBBF8-F46A-4079-8DDA-AD7DB40453F2}"/>
          </ac:spMkLst>
        </pc:spChg>
        <pc:spChg chg="mod topLvl">
          <ac:chgData name="reza kabir" userId="af3c95a13102d509" providerId="LiveId" clId="{88200EE4-F4B4-49E8-8126-B01E5FCCBE2D}" dt="2020-05-17T07:08:09.396" v="870" actId="164"/>
          <ac:spMkLst>
            <pc:docMk/>
            <pc:sldMk cId="2642323945" sldId="772"/>
            <ac:spMk id="28" creationId="{7EBBC90A-9E8F-4FEB-AE20-DA90059C38F8}"/>
          </ac:spMkLst>
        </pc:spChg>
        <pc:spChg chg="mod topLvl">
          <ac:chgData name="reza kabir" userId="af3c95a13102d509" providerId="LiveId" clId="{88200EE4-F4B4-49E8-8126-B01E5FCCBE2D}" dt="2020-05-17T07:08:09.396" v="870" actId="164"/>
          <ac:spMkLst>
            <pc:docMk/>
            <pc:sldMk cId="2642323945" sldId="772"/>
            <ac:spMk id="29" creationId="{56EBCA96-2375-4525-A9CB-E4E4C9BDD06A}"/>
          </ac:spMkLst>
        </pc:spChg>
        <pc:spChg chg="mod topLvl">
          <ac:chgData name="reza kabir" userId="af3c95a13102d509" providerId="LiveId" clId="{88200EE4-F4B4-49E8-8126-B01E5FCCBE2D}" dt="2020-05-17T07:08:09.396" v="870" actId="164"/>
          <ac:spMkLst>
            <pc:docMk/>
            <pc:sldMk cId="2642323945" sldId="772"/>
            <ac:spMk id="30" creationId="{4097AA68-510A-4BAD-A4F6-0CFCE5662AE0}"/>
          </ac:spMkLst>
        </pc:spChg>
        <pc:spChg chg="mod topLvl">
          <ac:chgData name="reza kabir" userId="af3c95a13102d509" providerId="LiveId" clId="{88200EE4-F4B4-49E8-8126-B01E5FCCBE2D}" dt="2020-05-17T07:08:09.396" v="870" actId="164"/>
          <ac:spMkLst>
            <pc:docMk/>
            <pc:sldMk cId="2642323945" sldId="772"/>
            <ac:spMk id="31" creationId="{C6ED1817-B76B-4937-9D9A-4240AA68A873}"/>
          </ac:spMkLst>
        </pc:spChg>
        <pc:spChg chg="mod topLvl">
          <ac:chgData name="reza kabir" userId="af3c95a13102d509" providerId="LiveId" clId="{88200EE4-F4B4-49E8-8126-B01E5FCCBE2D}" dt="2020-05-17T07:08:09.396" v="870" actId="164"/>
          <ac:spMkLst>
            <pc:docMk/>
            <pc:sldMk cId="2642323945" sldId="772"/>
            <ac:spMk id="32" creationId="{EC1C3945-9A3E-4C1B-94FD-32E9AEE1F5E0}"/>
          </ac:spMkLst>
        </pc:spChg>
        <pc:spChg chg="mod topLvl">
          <ac:chgData name="reza kabir" userId="af3c95a13102d509" providerId="LiveId" clId="{88200EE4-F4B4-49E8-8126-B01E5FCCBE2D}" dt="2020-05-17T07:08:09.396" v="870" actId="164"/>
          <ac:spMkLst>
            <pc:docMk/>
            <pc:sldMk cId="2642323945" sldId="772"/>
            <ac:spMk id="33" creationId="{5E3E8FB4-D7BD-4D8B-AF39-8538F7703C90}"/>
          </ac:spMkLst>
        </pc:spChg>
        <pc:spChg chg="mod topLvl">
          <ac:chgData name="reza kabir" userId="af3c95a13102d509" providerId="LiveId" clId="{88200EE4-F4B4-49E8-8126-B01E5FCCBE2D}" dt="2020-05-17T07:08:09.396" v="870" actId="164"/>
          <ac:spMkLst>
            <pc:docMk/>
            <pc:sldMk cId="2642323945" sldId="772"/>
            <ac:spMk id="34" creationId="{805AB969-576F-46BC-96F2-3279AD04B47D}"/>
          </ac:spMkLst>
        </pc:spChg>
        <pc:spChg chg="mod topLvl">
          <ac:chgData name="reza kabir" userId="af3c95a13102d509" providerId="LiveId" clId="{88200EE4-F4B4-49E8-8126-B01E5FCCBE2D}" dt="2020-05-17T07:08:09.396" v="870" actId="164"/>
          <ac:spMkLst>
            <pc:docMk/>
            <pc:sldMk cId="2642323945" sldId="772"/>
            <ac:spMk id="35" creationId="{28869A5E-7096-4B72-AED7-C83484B06657}"/>
          </ac:spMkLst>
        </pc:spChg>
        <pc:spChg chg="mod topLvl">
          <ac:chgData name="reza kabir" userId="af3c95a13102d509" providerId="LiveId" clId="{88200EE4-F4B4-49E8-8126-B01E5FCCBE2D}" dt="2020-05-17T07:08:09.396" v="870" actId="164"/>
          <ac:spMkLst>
            <pc:docMk/>
            <pc:sldMk cId="2642323945" sldId="772"/>
            <ac:spMk id="36" creationId="{5A1A6B01-65F4-48EF-8F42-195BC7D70AAA}"/>
          </ac:spMkLst>
        </pc:spChg>
        <pc:spChg chg="mod topLvl">
          <ac:chgData name="reza kabir" userId="af3c95a13102d509" providerId="LiveId" clId="{88200EE4-F4B4-49E8-8126-B01E5FCCBE2D}" dt="2020-05-17T07:08:09.396" v="870" actId="164"/>
          <ac:spMkLst>
            <pc:docMk/>
            <pc:sldMk cId="2642323945" sldId="772"/>
            <ac:spMk id="37" creationId="{BD8DE91C-07C5-4512-B34A-6502ADE2A6F2}"/>
          </ac:spMkLst>
        </pc:spChg>
        <pc:spChg chg="mod topLvl">
          <ac:chgData name="reza kabir" userId="af3c95a13102d509" providerId="LiveId" clId="{88200EE4-F4B4-49E8-8126-B01E5FCCBE2D}" dt="2020-05-17T07:08:09.396" v="870" actId="164"/>
          <ac:spMkLst>
            <pc:docMk/>
            <pc:sldMk cId="2642323945" sldId="772"/>
            <ac:spMk id="38" creationId="{647AA071-70B0-43D0-AC0C-DA66672A87A6}"/>
          </ac:spMkLst>
        </pc:spChg>
        <pc:spChg chg="mod topLvl">
          <ac:chgData name="reza kabir" userId="af3c95a13102d509" providerId="LiveId" clId="{88200EE4-F4B4-49E8-8126-B01E5FCCBE2D}" dt="2020-05-17T07:08:09.396" v="870" actId="164"/>
          <ac:spMkLst>
            <pc:docMk/>
            <pc:sldMk cId="2642323945" sldId="772"/>
            <ac:spMk id="39" creationId="{879F8925-8D12-45B3-B9B4-D42E846B0D42}"/>
          </ac:spMkLst>
        </pc:spChg>
        <pc:spChg chg="mod topLvl">
          <ac:chgData name="reza kabir" userId="af3c95a13102d509" providerId="LiveId" clId="{88200EE4-F4B4-49E8-8126-B01E5FCCBE2D}" dt="2020-05-17T07:08:09.396" v="870" actId="164"/>
          <ac:spMkLst>
            <pc:docMk/>
            <pc:sldMk cId="2642323945" sldId="772"/>
            <ac:spMk id="40" creationId="{484BE52A-8A48-425D-B8E0-6916A02D83CE}"/>
          </ac:spMkLst>
        </pc:spChg>
        <pc:spChg chg="mod topLvl">
          <ac:chgData name="reza kabir" userId="af3c95a13102d509" providerId="LiveId" clId="{88200EE4-F4B4-49E8-8126-B01E5FCCBE2D}" dt="2020-05-17T07:08:09.396" v="870" actId="164"/>
          <ac:spMkLst>
            <pc:docMk/>
            <pc:sldMk cId="2642323945" sldId="772"/>
            <ac:spMk id="41" creationId="{B7D4B92D-1ED1-4656-8928-AC75D9C2E4D6}"/>
          </ac:spMkLst>
        </pc:spChg>
        <pc:spChg chg="mod topLvl">
          <ac:chgData name="reza kabir" userId="af3c95a13102d509" providerId="LiveId" clId="{88200EE4-F4B4-49E8-8126-B01E5FCCBE2D}" dt="2020-05-17T07:08:09.396" v="870" actId="164"/>
          <ac:spMkLst>
            <pc:docMk/>
            <pc:sldMk cId="2642323945" sldId="772"/>
            <ac:spMk id="42" creationId="{45DD502B-FC4C-4F12-96C2-E53791E5FFE6}"/>
          </ac:spMkLst>
        </pc:spChg>
        <pc:spChg chg="del mod topLvl">
          <ac:chgData name="reza kabir" userId="af3c95a13102d509" providerId="LiveId" clId="{88200EE4-F4B4-49E8-8126-B01E5FCCBE2D}" dt="2020-05-17T07:08:07.201" v="869" actId="478"/>
          <ac:spMkLst>
            <pc:docMk/>
            <pc:sldMk cId="2642323945" sldId="772"/>
            <ac:spMk id="43" creationId="{DF6C57B0-AEED-46B0-A539-BC98AAA70775}"/>
          </ac:spMkLst>
        </pc:spChg>
        <pc:spChg chg="del mod topLvl">
          <ac:chgData name="reza kabir" userId="af3c95a13102d509" providerId="LiveId" clId="{88200EE4-F4B4-49E8-8126-B01E5FCCBE2D}" dt="2020-05-17T07:08:07.201" v="869" actId="478"/>
          <ac:spMkLst>
            <pc:docMk/>
            <pc:sldMk cId="2642323945" sldId="772"/>
            <ac:spMk id="44" creationId="{B2CCF163-09BD-404D-B467-97020F90A386}"/>
          </ac:spMkLst>
        </pc:spChg>
        <pc:spChg chg="del mod topLvl">
          <ac:chgData name="reza kabir" userId="af3c95a13102d509" providerId="LiveId" clId="{88200EE4-F4B4-49E8-8126-B01E5FCCBE2D}" dt="2020-05-17T07:08:07.201" v="869" actId="478"/>
          <ac:spMkLst>
            <pc:docMk/>
            <pc:sldMk cId="2642323945" sldId="772"/>
            <ac:spMk id="45" creationId="{7CBF4E3C-40BE-47E6-8644-9BCA45BCAAE1}"/>
          </ac:spMkLst>
        </pc:spChg>
        <pc:spChg chg="del mod topLvl">
          <ac:chgData name="reza kabir" userId="af3c95a13102d509" providerId="LiveId" clId="{88200EE4-F4B4-49E8-8126-B01E5FCCBE2D}" dt="2020-05-17T07:08:07.201" v="869" actId="478"/>
          <ac:spMkLst>
            <pc:docMk/>
            <pc:sldMk cId="2642323945" sldId="772"/>
            <ac:spMk id="46" creationId="{5CED6039-C0F1-4A86-8305-10FCE3589AC3}"/>
          </ac:spMkLst>
        </pc:spChg>
        <pc:spChg chg="del mod topLvl">
          <ac:chgData name="reza kabir" userId="af3c95a13102d509" providerId="LiveId" clId="{88200EE4-F4B4-49E8-8126-B01E5FCCBE2D}" dt="2020-05-17T07:08:31.816" v="877" actId="478"/>
          <ac:spMkLst>
            <pc:docMk/>
            <pc:sldMk cId="2642323945" sldId="772"/>
            <ac:spMk id="47" creationId="{46E1CE9B-B1F6-4684-9684-82992C8B4522}"/>
          </ac:spMkLst>
        </pc:spChg>
        <pc:spChg chg="del mod topLvl">
          <ac:chgData name="reza kabir" userId="af3c95a13102d509" providerId="LiveId" clId="{88200EE4-F4B4-49E8-8126-B01E5FCCBE2D}" dt="2020-05-17T07:08:06.301" v="868" actId="478"/>
          <ac:spMkLst>
            <pc:docMk/>
            <pc:sldMk cId="2642323945" sldId="772"/>
            <ac:spMk id="48" creationId="{79811AF0-C14E-479D-91FF-B03BE6AA1750}"/>
          </ac:spMkLst>
        </pc:spChg>
        <pc:spChg chg="del mod topLvl">
          <ac:chgData name="reza kabir" userId="af3c95a13102d509" providerId="LiveId" clId="{88200EE4-F4B4-49E8-8126-B01E5FCCBE2D}" dt="2020-05-17T07:08:02.162" v="865" actId="478"/>
          <ac:spMkLst>
            <pc:docMk/>
            <pc:sldMk cId="2642323945" sldId="772"/>
            <ac:spMk id="49" creationId="{CFCF0B9E-ECFA-4BCA-AB89-E2B478406430}"/>
          </ac:spMkLst>
        </pc:spChg>
        <pc:spChg chg="add mod">
          <ac:chgData name="reza kabir" userId="af3c95a13102d509" providerId="LiveId" clId="{88200EE4-F4B4-49E8-8126-B01E5FCCBE2D}" dt="2020-05-17T07:08:43.516" v="892" actId="20577"/>
          <ac:spMkLst>
            <pc:docMk/>
            <pc:sldMk cId="2642323945" sldId="772"/>
            <ac:spMk id="52" creationId="{50725D0A-41F2-4B0C-BAE5-E2929708FA9F}"/>
          </ac:spMkLst>
        </pc:spChg>
        <pc:spChg chg="add mod">
          <ac:chgData name="reza kabir" userId="af3c95a13102d509" providerId="LiveId" clId="{88200EE4-F4B4-49E8-8126-B01E5FCCBE2D}" dt="2020-05-17T07:08:34.983" v="879" actId="1076"/>
          <ac:spMkLst>
            <pc:docMk/>
            <pc:sldMk cId="2642323945" sldId="772"/>
            <ac:spMk id="53" creationId="{E4E9829A-3626-45CB-BE61-5EF230C24AEC}"/>
          </ac:spMkLst>
        </pc:spChg>
        <pc:spChg chg="add mod">
          <ac:chgData name="reza kabir" userId="af3c95a13102d509" providerId="LiveId" clId="{88200EE4-F4B4-49E8-8126-B01E5FCCBE2D}" dt="2020-05-17T07:08:34.983" v="879" actId="1076"/>
          <ac:spMkLst>
            <pc:docMk/>
            <pc:sldMk cId="2642323945" sldId="772"/>
            <ac:spMk id="54" creationId="{D44BF50E-6669-4F6E-AE73-D46C9135762D}"/>
          </ac:spMkLst>
        </pc:spChg>
        <pc:spChg chg="add mod">
          <ac:chgData name="reza kabir" userId="af3c95a13102d509" providerId="LiveId" clId="{88200EE4-F4B4-49E8-8126-B01E5FCCBE2D}" dt="2020-05-17T07:08:34.983" v="879" actId="1076"/>
          <ac:spMkLst>
            <pc:docMk/>
            <pc:sldMk cId="2642323945" sldId="772"/>
            <ac:spMk id="55" creationId="{B13B3D1E-9956-4607-B347-A2566DE31F6F}"/>
          </ac:spMkLst>
        </pc:spChg>
        <pc:grpChg chg="add mod">
          <ac:chgData name="reza kabir" userId="af3c95a13102d509" providerId="LiveId" clId="{88200EE4-F4B4-49E8-8126-B01E5FCCBE2D}" dt="2020-05-17T07:08:23.559" v="875" actId="1076"/>
          <ac:grpSpMkLst>
            <pc:docMk/>
            <pc:sldMk cId="2642323945" sldId="772"/>
            <ac:grpSpMk id="2" creationId="{19E1757A-BDA6-47C5-B821-5C0564AD54DA}"/>
          </ac:grpSpMkLst>
        </pc:grpChg>
        <pc:grpChg chg="del">
          <ac:chgData name="reza kabir" userId="af3c95a13102d509" providerId="LiveId" clId="{88200EE4-F4B4-49E8-8126-B01E5FCCBE2D}" dt="2020-05-17T07:07:57.483" v="864" actId="165"/>
          <ac:grpSpMkLst>
            <pc:docMk/>
            <pc:sldMk cId="2642323945" sldId="772"/>
            <ac:grpSpMk id="3" creationId="{5270F7E7-939F-4B2D-BD7D-9AEB2D76F518}"/>
          </ac:grpSpMkLst>
        </pc:grpChg>
        <pc:picChg chg="del">
          <ac:chgData name="reza kabir" userId="af3c95a13102d509" providerId="LiveId" clId="{88200EE4-F4B4-49E8-8126-B01E5FCCBE2D}" dt="2020-05-17T07:08:46.893" v="893" actId="478"/>
          <ac:picMkLst>
            <pc:docMk/>
            <pc:sldMk cId="2642323945" sldId="772"/>
            <ac:picMk id="51" creationId="{1D0935BC-DF5D-4685-9BA1-73FADE78EA7A}"/>
          </ac:picMkLst>
        </pc:picChg>
      </pc:sldChg>
      <pc:sldChg chg="add del">
        <pc:chgData name="reza kabir" userId="af3c95a13102d509" providerId="LiveId" clId="{88200EE4-F4B4-49E8-8126-B01E5FCCBE2D}" dt="2020-05-17T07:08:52.920" v="894" actId="47"/>
        <pc:sldMkLst>
          <pc:docMk/>
          <pc:sldMk cId="3031800525" sldId="773"/>
        </pc:sldMkLst>
      </pc:sldChg>
      <pc:sldChg chg="add del">
        <pc:chgData name="reza kabir" userId="af3c95a13102d509" providerId="LiveId" clId="{88200EE4-F4B4-49E8-8126-B01E5FCCBE2D}" dt="2020-05-17T07:08:59.690" v="895" actId="47"/>
        <pc:sldMkLst>
          <pc:docMk/>
          <pc:sldMk cId="128247678" sldId="774"/>
        </pc:sldMkLst>
      </pc:sldChg>
      <pc:sldChg chg="addSp delSp modSp add mod">
        <pc:chgData name="reza kabir" userId="af3c95a13102d509" providerId="LiveId" clId="{88200EE4-F4B4-49E8-8126-B01E5FCCBE2D}" dt="2020-05-17T07:12:53.309" v="964" actId="478"/>
        <pc:sldMkLst>
          <pc:docMk/>
          <pc:sldMk cId="3155031975" sldId="775"/>
        </pc:sldMkLst>
        <pc:spChg chg="add mod">
          <ac:chgData name="reza kabir" userId="af3c95a13102d509" providerId="LiveId" clId="{88200EE4-F4B4-49E8-8126-B01E5FCCBE2D}" dt="2020-05-17T07:12:35.985" v="947" actId="20577"/>
          <ac:spMkLst>
            <pc:docMk/>
            <pc:sldMk cId="3155031975" sldId="775"/>
            <ac:spMk id="2" creationId="{63563C30-69BE-489C-9F0F-7F5CFEF528F9}"/>
          </ac:spMkLst>
        </pc:spChg>
        <pc:spChg chg="add mod">
          <ac:chgData name="reza kabir" userId="af3c95a13102d509" providerId="LiveId" clId="{88200EE4-F4B4-49E8-8126-B01E5FCCBE2D}" dt="2020-05-17T07:12:16.066" v="939" actId="122"/>
          <ac:spMkLst>
            <pc:docMk/>
            <pc:sldMk cId="3155031975" sldId="775"/>
            <ac:spMk id="3" creationId="{0B003697-5B1D-4DCB-B645-3760CA481283}"/>
          </ac:spMkLst>
        </pc:spChg>
        <pc:spChg chg="mod">
          <ac:chgData name="reza kabir" userId="af3c95a13102d509" providerId="LiveId" clId="{88200EE4-F4B4-49E8-8126-B01E5FCCBE2D}" dt="2020-05-17T07:10:18.610" v="918" actId="2085"/>
          <ac:spMkLst>
            <pc:docMk/>
            <pc:sldMk cId="3155031975" sldId="775"/>
            <ac:spMk id="4" creationId="{0247F806-5763-4422-B05E-11AA2B059851}"/>
          </ac:spMkLst>
        </pc:spChg>
        <pc:spChg chg="add del mod">
          <ac:chgData name="reza kabir" userId="af3c95a13102d509" providerId="LiveId" clId="{88200EE4-F4B4-49E8-8126-B01E5FCCBE2D}" dt="2020-05-17T07:10:11.760" v="917" actId="478"/>
          <ac:spMkLst>
            <pc:docMk/>
            <pc:sldMk cId="3155031975" sldId="775"/>
            <ac:spMk id="53" creationId="{20EDE52F-290F-4EA6-9A69-619F41A76D91}"/>
          </ac:spMkLst>
        </pc:spChg>
        <pc:spChg chg="add mod">
          <ac:chgData name="reza kabir" userId="af3c95a13102d509" providerId="LiveId" clId="{88200EE4-F4B4-49E8-8126-B01E5FCCBE2D}" dt="2020-05-17T07:12:44.448" v="955" actId="20577"/>
          <ac:spMkLst>
            <pc:docMk/>
            <pc:sldMk cId="3155031975" sldId="775"/>
            <ac:spMk id="54" creationId="{4E60C845-E5C7-40E9-8C20-C431EF076246}"/>
          </ac:spMkLst>
        </pc:spChg>
        <pc:spChg chg="mod">
          <ac:chgData name="reza kabir" userId="af3c95a13102d509" providerId="LiveId" clId="{88200EE4-F4B4-49E8-8126-B01E5FCCBE2D}" dt="2020-05-17T07:09:42.379" v="909" actId="571"/>
          <ac:spMkLst>
            <pc:docMk/>
            <pc:sldMk cId="3155031975" sldId="775"/>
            <ac:spMk id="56" creationId="{864B8477-D77F-4B47-8B22-9E028F4F9692}"/>
          </ac:spMkLst>
        </pc:spChg>
        <pc:spChg chg="mod">
          <ac:chgData name="reza kabir" userId="af3c95a13102d509" providerId="LiveId" clId="{88200EE4-F4B4-49E8-8126-B01E5FCCBE2D}" dt="2020-05-17T07:09:42.379" v="909" actId="571"/>
          <ac:spMkLst>
            <pc:docMk/>
            <pc:sldMk cId="3155031975" sldId="775"/>
            <ac:spMk id="57" creationId="{B98B6946-3218-4B1C-905C-48FC3A33A9B0}"/>
          </ac:spMkLst>
        </pc:spChg>
        <pc:spChg chg="mod">
          <ac:chgData name="reza kabir" userId="af3c95a13102d509" providerId="LiveId" clId="{88200EE4-F4B4-49E8-8126-B01E5FCCBE2D}" dt="2020-05-17T07:09:42.379" v="909" actId="571"/>
          <ac:spMkLst>
            <pc:docMk/>
            <pc:sldMk cId="3155031975" sldId="775"/>
            <ac:spMk id="58" creationId="{6C32B464-4BF7-41F1-9787-1F50B5583123}"/>
          </ac:spMkLst>
        </pc:spChg>
        <pc:spChg chg="mod">
          <ac:chgData name="reza kabir" userId="af3c95a13102d509" providerId="LiveId" clId="{88200EE4-F4B4-49E8-8126-B01E5FCCBE2D}" dt="2020-05-17T07:09:42.379" v="909" actId="571"/>
          <ac:spMkLst>
            <pc:docMk/>
            <pc:sldMk cId="3155031975" sldId="775"/>
            <ac:spMk id="59" creationId="{12C8B43C-53C7-49EE-826B-B3361798AC1F}"/>
          </ac:spMkLst>
        </pc:spChg>
        <pc:spChg chg="mod">
          <ac:chgData name="reza kabir" userId="af3c95a13102d509" providerId="LiveId" clId="{88200EE4-F4B4-49E8-8126-B01E5FCCBE2D}" dt="2020-05-17T07:09:42.379" v="909" actId="571"/>
          <ac:spMkLst>
            <pc:docMk/>
            <pc:sldMk cId="3155031975" sldId="775"/>
            <ac:spMk id="60" creationId="{99A657E1-4D6B-4AE7-AF9C-7ED4876C0878}"/>
          </ac:spMkLst>
        </pc:spChg>
        <pc:spChg chg="mod">
          <ac:chgData name="reza kabir" userId="af3c95a13102d509" providerId="LiveId" clId="{88200EE4-F4B4-49E8-8126-B01E5FCCBE2D}" dt="2020-05-17T07:09:42.379" v="909" actId="571"/>
          <ac:spMkLst>
            <pc:docMk/>
            <pc:sldMk cId="3155031975" sldId="775"/>
            <ac:spMk id="61" creationId="{39890F49-08B6-4A80-A9C4-1A8A628CAE24}"/>
          </ac:spMkLst>
        </pc:spChg>
        <pc:spChg chg="mod">
          <ac:chgData name="reza kabir" userId="af3c95a13102d509" providerId="LiveId" clId="{88200EE4-F4B4-49E8-8126-B01E5FCCBE2D}" dt="2020-05-17T07:09:42.379" v="909" actId="571"/>
          <ac:spMkLst>
            <pc:docMk/>
            <pc:sldMk cId="3155031975" sldId="775"/>
            <ac:spMk id="62" creationId="{C68AF60F-4F98-406C-9B3D-5B268BB90D50}"/>
          </ac:spMkLst>
        </pc:spChg>
        <pc:spChg chg="mod">
          <ac:chgData name="reza kabir" userId="af3c95a13102d509" providerId="LiveId" clId="{88200EE4-F4B4-49E8-8126-B01E5FCCBE2D}" dt="2020-05-17T07:09:42.379" v="909" actId="571"/>
          <ac:spMkLst>
            <pc:docMk/>
            <pc:sldMk cId="3155031975" sldId="775"/>
            <ac:spMk id="63" creationId="{CFFBF8FB-27F2-4678-BC6A-DF245EB0A26D}"/>
          </ac:spMkLst>
        </pc:spChg>
        <pc:spChg chg="mod">
          <ac:chgData name="reza kabir" userId="af3c95a13102d509" providerId="LiveId" clId="{88200EE4-F4B4-49E8-8126-B01E5FCCBE2D}" dt="2020-05-17T07:09:42.379" v="909" actId="571"/>
          <ac:spMkLst>
            <pc:docMk/>
            <pc:sldMk cId="3155031975" sldId="775"/>
            <ac:spMk id="64" creationId="{7AFD2EDC-68CE-4E25-B21C-F95A2C510D6B}"/>
          </ac:spMkLst>
        </pc:spChg>
        <pc:spChg chg="mod">
          <ac:chgData name="reza kabir" userId="af3c95a13102d509" providerId="LiveId" clId="{88200EE4-F4B4-49E8-8126-B01E5FCCBE2D}" dt="2020-05-17T07:09:42.379" v="909" actId="571"/>
          <ac:spMkLst>
            <pc:docMk/>
            <pc:sldMk cId="3155031975" sldId="775"/>
            <ac:spMk id="65" creationId="{55A210A0-2AE3-49F6-8BD1-78FB367B7937}"/>
          </ac:spMkLst>
        </pc:spChg>
        <pc:spChg chg="mod">
          <ac:chgData name="reza kabir" userId="af3c95a13102d509" providerId="LiveId" clId="{88200EE4-F4B4-49E8-8126-B01E5FCCBE2D}" dt="2020-05-17T07:09:42.379" v="909" actId="571"/>
          <ac:spMkLst>
            <pc:docMk/>
            <pc:sldMk cId="3155031975" sldId="775"/>
            <ac:spMk id="66" creationId="{56CE3DE0-914A-4BC6-821B-E368890237EC}"/>
          </ac:spMkLst>
        </pc:spChg>
        <pc:spChg chg="mod">
          <ac:chgData name="reza kabir" userId="af3c95a13102d509" providerId="LiveId" clId="{88200EE4-F4B4-49E8-8126-B01E5FCCBE2D}" dt="2020-05-17T07:09:42.379" v="909" actId="571"/>
          <ac:spMkLst>
            <pc:docMk/>
            <pc:sldMk cId="3155031975" sldId="775"/>
            <ac:spMk id="67" creationId="{CB16297B-C767-4629-A721-8FB06BE49CE4}"/>
          </ac:spMkLst>
        </pc:spChg>
        <pc:spChg chg="mod">
          <ac:chgData name="reza kabir" userId="af3c95a13102d509" providerId="LiveId" clId="{88200EE4-F4B4-49E8-8126-B01E5FCCBE2D}" dt="2020-05-17T07:09:42.379" v="909" actId="571"/>
          <ac:spMkLst>
            <pc:docMk/>
            <pc:sldMk cId="3155031975" sldId="775"/>
            <ac:spMk id="68" creationId="{9366CD4D-D82D-4769-85D7-B3F88B36F786}"/>
          </ac:spMkLst>
        </pc:spChg>
        <pc:spChg chg="mod">
          <ac:chgData name="reza kabir" userId="af3c95a13102d509" providerId="LiveId" clId="{88200EE4-F4B4-49E8-8126-B01E5FCCBE2D}" dt="2020-05-17T07:09:42.379" v="909" actId="571"/>
          <ac:spMkLst>
            <pc:docMk/>
            <pc:sldMk cId="3155031975" sldId="775"/>
            <ac:spMk id="69" creationId="{036F3496-4816-4A28-8D46-2FDFC7E0BA07}"/>
          </ac:spMkLst>
        </pc:spChg>
        <pc:spChg chg="mod">
          <ac:chgData name="reza kabir" userId="af3c95a13102d509" providerId="LiveId" clId="{88200EE4-F4B4-49E8-8126-B01E5FCCBE2D}" dt="2020-05-17T07:09:42.379" v="909" actId="571"/>
          <ac:spMkLst>
            <pc:docMk/>
            <pc:sldMk cId="3155031975" sldId="775"/>
            <ac:spMk id="70" creationId="{B9B50B1F-F190-48F2-B2F3-9D0131614D33}"/>
          </ac:spMkLst>
        </pc:spChg>
        <pc:spChg chg="mod">
          <ac:chgData name="reza kabir" userId="af3c95a13102d509" providerId="LiveId" clId="{88200EE4-F4B4-49E8-8126-B01E5FCCBE2D}" dt="2020-05-17T07:09:42.379" v="909" actId="571"/>
          <ac:spMkLst>
            <pc:docMk/>
            <pc:sldMk cId="3155031975" sldId="775"/>
            <ac:spMk id="71" creationId="{11115BA2-A968-4AD6-BB94-758B81465E7A}"/>
          </ac:spMkLst>
        </pc:spChg>
        <pc:spChg chg="mod">
          <ac:chgData name="reza kabir" userId="af3c95a13102d509" providerId="LiveId" clId="{88200EE4-F4B4-49E8-8126-B01E5FCCBE2D}" dt="2020-05-17T07:09:42.379" v="909" actId="571"/>
          <ac:spMkLst>
            <pc:docMk/>
            <pc:sldMk cId="3155031975" sldId="775"/>
            <ac:spMk id="72" creationId="{35EAF4AB-08E9-49E5-BB30-21104B08A0F2}"/>
          </ac:spMkLst>
        </pc:spChg>
        <pc:spChg chg="mod">
          <ac:chgData name="reza kabir" userId="af3c95a13102d509" providerId="LiveId" clId="{88200EE4-F4B4-49E8-8126-B01E5FCCBE2D}" dt="2020-05-17T07:09:42.379" v="909" actId="571"/>
          <ac:spMkLst>
            <pc:docMk/>
            <pc:sldMk cId="3155031975" sldId="775"/>
            <ac:spMk id="73" creationId="{8FF9F051-5684-4966-8C22-ADB35D15D5F5}"/>
          </ac:spMkLst>
        </pc:spChg>
        <pc:spChg chg="mod">
          <ac:chgData name="reza kabir" userId="af3c95a13102d509" providerId="LiveId" clId="{88200EE4-F4B4-49E8-8126-B01E5FCCBE2D}" dt="2020-05-17T07:09:42.379" v="909" actId="571"/>
          <ac:spMkLst>
            <pc:docMk/>
            <pc:sldMk cId="3155031975" sldId="775"/>
            <ac:spMk id="74" creationId="{886FC4E8-D9F3-4E70-9277-993E9547C55C}"/>
          </ac:spMkLst>
        </pc:spChg>
        <pc:spChg chg="mod">
          <ac:chgData name="reza kabir" userId="af3c95a13102d509" providerId="LiveId" clId="{88200EE4-F4B4-49E8-8126-B01E5FCCBE2D}" dt="2020-05-17T07:09:42.379" v="909" actId="571"/>
          <ac:spMkLst>
            <pc:docMk/>
            <pc:sldMk cId="3155031975" sldId="775"/>
            <ac:spMk id="75" creationId="{C7502AB6-762F-476C-BC3F-0CC9E409BC19}"/>
          </ac:spMkLst>
        </pc:spChg>
        <pc:spChg chg="mod">
          <ac:chgData name="reza kabir" userId="af3c95a13102d509" providerId="LiveId" clId="{88200EE4-F4B4-49E8-8126-B01E5FCCBE2D}" dt="2020-05-17T07:09:42.379" v="909" actId="571"/>
          <ac:spMkLst>
            <pc:docMk/>
            <pc:sldMk cId="3155031975" sldId="775"/>
            <ac:spMk id="76" creationId="{64F983BC-11DF-41AD-A03C-D790F65563EA}"/>
          </ac:spMkLst>
        </pc:spChg>
        <pc:spChg chg="mod">
          <ac:chgData name="reza kabir" userId="af3c95a13102d509" providerId="LiveId" clId="{88200EE4-F4B4-49E8-8126-B01E5FCCBE2D}" dt="2020-05-17T07:09:42.379" v="909" actId="571"/>
          <ac:spMkLst>
            <pc:docMk/>
            <pc:sldMk cId="3155031975" sldId="775"/>
            <ac:spMk id="77" creationId="{9DEE16EB-42C4-4DAB-897E-2665FD0562F1}"/>
          </ac:spMkLst>
        </pc:spChg>
        <pc:spChg chg="mod">
          <ac:chgData name="reza kabir" userId="af3c95a13102d509" providerId="LiveId" clId="{88200EE4-F4B4-49E8-8126-B01E5FCCBE2D}" dt="2020-05-17T07:09:42.379" v="909" actId="571"/>
          <ac:spMkLst>
            <pc:docMk/>
            <pc:sldMk cId="3155031975" sldId="775"/>
            <ac:spMk id="78" creationId="{344C1E12-CF3C-41BB-9D01-581F4701856F}"/>
          </ac:spMkLst>
        </pc:spChg>
        <pc:spChg chg="mod">
          <ac:chgData name="reza kabir" userId="af3c95a13102d509" providerId="LiveId" clId="{88200EE4-F4B4-49E8-8126-B01E5FCCBE2D}" dt="2020-05-17T07:09:42.379" v="909" actId="571"/>
          <ac:spMkLst>
            <pc:docMk/>
            <pc:sldMk cId="3155031975" sldId="775"/>
            <ac:spMk id="79" creationId="{169A17A9-F211-4F4E-9270-D9B8D8C72E2B}"/>
          </ac:spMkLst>
        </pc:spChg>
        <pc:spChg chg="mod">
          <ac:chgData name="reza kabir" userId="af3c95a13102d509" providerId="LiveId" clId="{88200EE4-F4B4-49E8-8126-B01E5FCCBE2D}" dt="2020-05-17T07:09:42.379" v="909" actId="571"/>
          <ac:spMkLst>
            <pc:docMk/>
            <pc:sldMk cId="3155031975" sldId="775"/>
            <ac:spMk id="80" creationId="{61FE60F6-ED88-4AAC-861A-71D3A026D319}"/>
          </ac:spMkLst>
        </pc:spChg>
        <pc:spChg chg="mod">
          <ac:chgData name="reza kabir" userId="af3c95a13102d509" providerId="LiveId" clId="{88200EE4-F4B4-49E8-8126-B01E5FCCBE2D}" dt="2020-05-17T07:09:42.379" v="909" actId="571"/>
          <ac:spMkLst>
            <pc:docMk/>
            <pc:sldMk cId="3155031975" sldId="775"/>
            <ac:spMk id="81" creationId="{77E7A5DB-3AE2-4D6E-BC35-5B298ECF5076}"/>
          </ac:spMkLst>
        </pc:spChg>
        <pc:spChg chg="mod">
          <ac:chgData name="reza kabir" userId="af3c95a13102d509" providerId="LiveId" clId="{88200EE4-F4B4-49E8-8126-B01E5FCCBE2D}" dt="2020-05-17T07:09:42.379" v="909" actId="571"/>
          <ac:spMkLst>
            <pc:docMk/>
            <pc:sldMk cId="3155031975" sldId="775"/>
            <ac:spMk id="82" creationId="{E858FAD1-F8CF-433D-8756-406112122DFF}"/>
          </ac:spMkLst>
        </pc:spChg>
        <pc:spChg chg="mod">
          <ac:chgData name="reza kabir" userId="af3c95a13102d509" providerId="LiveId" clId="{88200EE4-F4B4-49E8-8126-B01E5FCCBE2D}" dt="2020-05-17T07:09:42.379" v="909" actId="571"/>
          <ac:spMkLst>
            <pc:docMk/>
            <pc:sldMk cId="3155031975" sldId="775"/>
            <ac:spMk id="83" creationId="{3A8CEC4E-1CC0-4E09-A2BD-27127C6D290E}"/>
          </ac:spMkLst>
        </pc:spChg>
        <pc:spChg chg="mod">
          <ac:chgData name="reza kabir" userId="af3c95a13102d509" providerId="LiveId" clId="{88200EE4-F4B4-49E8-8126-B01E5FCCBE2D}" dt="2020-05-17T07:09:42.379" v="909" actId="571"/>
          <ac:spMkLst>
            <pc:docMk/>
            <pc:sldMk cId="3155031975" sldId="775"/>
            <ac:spMk id="84" creationId="{9B468FF0-B173-4C6C-A201-F327798A161C}"/>
          </ac:spMkLst>
        </pc:spChg>
        <pc:spChg chg="mod">
          <ac:chgData name="reza kabir" userId="af3c95a13102d509" providerId="LiveId" clId="{88200EE4-F4B4-49E8-8126-B01E5FCCBE2D}" dt="2020-05-17T07:09:42.379" v="909" actId="571"/>
          <ac:spMkLst>
            <pc:docMk/>
            <pc:sldMk cId="3155031975" sldId="775"/>
            <ac:spMk id="85" creationId="{4A029635-A467-4376-8D08-9D2C220C8E36}"/>
          </ac:spMkLst>
        </pc:spChg>
        <pc:spChg chg="mod">
          <ac:chgData name="reza kabir" userId="af3c95a13102d509" providerId="LiveId" clId="{88200EE4-F4B4-49E8-8126-B01E5FCCBE2D}" dt="2020-05-17T07:09:42.379" v="909" actId="571"/>
          <ac:spMkLst>
            <pc:docMk/>
            <pc:sldMk cId="3155031975" sldId="775"/>
            <ac:spMk id="86" creationId="{E86EF7E1-78CD-4FDD-BC54-C1373D0DD851}"/>
          </ac:spMkLst>
        </pc:spChg>
        <pc:spChg chg="mod">
          <ac:chgData name="reza kabir" userId="af3c95a13102d509" providerId="LiveId" clId="{88200EE4-F4B4-49E8-8126-B01E5FCCBE2D}" dt="2020-05-17T07:09:42.379" v="909" actId="571"/>
          <ac:spMkLst>
            <pc:docMk/>
            <pc:sldMk cId="3155031975" sldId="775"/>
            <ac:spMk id="87" creationId="{E7B83B43-6373-4CC7-B045-4065A7BAE93A}"/>
          </ac:spMkLst>
        </pc:spChg>
        <pc:spChg chg="mod">
          <ac:chgData name="reza kabir" userId="af3c95a13102d509" providerId="LiveId" clId="{88200EE4-F4B4-49E8-8126-B01E5FCCBE2D}" dt="2020-05-17T07:09:42.379" v="909" actId="571"/>
          <ac:spMkLst>
            <pc:docMk/>
            <pc:sldMk cId="3155031975" sldId="775"/>
            <ac:spMk id="88" creationId="{92687890-22FB-4E89-95A1-0B4758437E17}"/>
          </ac:spMkLst>
        </pc:spChg>
        <pc:spChg chg="mod">
          <ac:chgData name="reza kabir" userId="af3c95a13102d509" providerId="LiveId" clId="{88200EE4-F4B4-49E8-8126-B01E5FCCBE2D}" dt="2020-05-17T07:09:42.379" v="909" actId="571"/>
          <ac:spMkLst>
            <pc:docMk/>
            <pc:sldMk cId="3155031975" sldId="775"/>
            <ac:spMk id="89" creationId="{7DC20B9D-5BBE-4BF4-B8EE-A9658BF4F54E}"/>
          </ac:spMkLst>
        </pc:spChg>
        <pc:spChg chg="mod">
          <ac:chgData name="reza kabir" userId="af3c95a13102d509" providerId="LiveId" clId="{88200EE4-F4B4-49E8-8126-B01E5FCCBE2D}" dt="2020-05-17T07:09:42.379" v="909" actId="571"/>
          <ac:spMkLst>
            <pc:docMk/>
            <pc:sldMk cId="3155031975" sldId="775"/>
            <ac:spMk id="90" creationId="{4F799DD1-56B5-4C55-9E3B-38E03D280344}"/>
          </ac:spMkLst>
        </pc:spChg>
        <pc:spChg chg="mod">
          <ac:chgData name="reza kabir" userId="af3c95a13102d509" providerId="LiveId" clId="{88200EE4-F4B4-49E8-8126-B01E5FCCBE2D}" dt="2020-05-17T07:09:42.379" v="909" actId="571"/>
          <ac:spMkLst>
            <pc:docMk/>
            <pc:sldMk cId="3155031975" sldId="775"/>
            <ac:spMk id="91" creationId="{F05BB1E0-60DD-4415-9045-2BA55CED9AE7}"/>
          </ac:spMkLst>
        </pc:spChg>
        <pc:spChg chg="mod">
          <ac:chgData name="reza kabir" userId="af3c95a13102d509" providerId="LiveId" clId="{88200EE4-F4B4-49E8-8126-B01E5FCCBE2D}" dt="2020-05-17T07:09:42.379" v="909" actId="571"/>
          <ac:spMkLst>
            <pc:docMk/>
            <pc:sldMk cId="3155031975" sldId="775"/>
            <ac:spMk id="92" creationId="{51A3C9F3-EAFD-44B4-A0C8-637DCE565B24}"/>
          </ac:spMkLst>
        </pc:spChg>
        <pc:spChg chg="mod">
          <ac:chgData name="reza kabir" userId="af3c95a13102d509" providerId="LiveId" clId="{88200EE4-F4B4-49E8-8126-B01E5FCCBE2D}" dt="2020-05-17T07:09:42.379" v="909" actId="571"/>
          <ac:spMkLst>
            <pc:docMk/>
            <pc:sldMk cId="3155031975" sldId="775"/>
            <ac:spMk id="93" creationId="{F0180FD9-E0B4-4157-B378-6A12811A6FE5}"/>
          </ac:spMkLst>
        </pc:spChg>
        <pc:spChg chg="mod">
          <ac:chgData name="reza kabir" userId="af3c95a13102d509" providerId="LiveId" clId="{88200EE4-F4B4-49E8-8126-B01E5FCCBE2D}" dt="2020-05-17T07:09:42.379" v="909" actId="571"/>
          <ac:spMkLst>
            <pc:docMk/>
            <pc:sldMk cId="3155031975" sldId="775"/>
            <ac:spMk id="94" creationId="{E3918677-5CA7-4D76-9DC7-28673AE5B87F}"/>
          </ac:spMkLst>
        </pc:spChg>
        <pc:spChg chg="mod">
          <ac:chgData name="reza kabir" userId="af3c95a13102d509" providerId="LiveId" clId="{88200EE4-F4B4-49E8-8126-B01E5FCCBE2D}" dt="2020-05-17T07:09:42.379" v="909" actId="571"/>
          <ac:spMkLst>
            <pc:docMk/>
            <pc:sldMk cId="3155031975" sldId="775"/>
            <ac:spMk id="95" creationId="{04C1ADBF-DD5C-4284-995B-9CC04C99A3B5}"/>
          </ac:spMkLst>
        </pc:spChg>
        <pc:spChg chg="mod">
          <ac:chgData name="reza kabir" userId="af3c95a13102d509" providerId="LiveId" clId="{88200EE4-F4B4-49E8-8126-B01E5FCCBE2D}" dt="2020-05-17T07:09:42.379" v="909" actId="571"/>
          <ac:spMkLst>
            <pc:docMk/>
            <pc:sldMk cId="3155031975" sldId="775"/>
            <ac:spMk id="96" creationId="{9738FA7D-C8B9-4E08-A738-3CB1DC082A9F}"/>
          </ac:spMkLst>
        </pc:spChg>
        <pc:spChg chg="mod">
          <ac:chgData name="reza kabir" userId="af3c95a13102d509" providerId="LiveId" clId="{88200EE4-F4B4-49E8-8126-B01E5FCCBE2D}" dt="2020-05-17T07:09:42.379" v="909" actId="571"/>
          <ac:spMkLst>
            <pc:docMk/>
            <pc:sldMk cId="3155031975" sldId="775"/>
            <ac:spMk id="97" creationId="{7A27875D-B72C-4737-B782-7DA7B6010AD4}"/>
          </ac:spMkLst>
        </pc:spChg>
        <pc:spChg chg="mod">
          <ac:chgData name="reza kabir" userId="af3c95a13102d509" providerId="LiveId" clId="{88200EE4-F4B4-49E8-8126-B01E5FCCBE2D}" dt="2020-05-17T07:09:42.379" v="909" actId="571"/>
          <ac:spMkLst>
            <pc:docMk/>
            <pc:sldMk cId="3155031975" sldId="775"/>
            <ac:spMk id="98" creationId="{922BC72C-5E0B-4322-8DDE-FBF942D85880}"/>
          </ac:spMkLst>
        </pc:spChg>
        <pc:spChg chg="mod">
          <ac:chgData name="reza kabir" userId="af3c95a13102d509" providerId="LiveId" clId="{88200EE4-F4B4-49E8-8126-B01E5FCCBE2D}" dt="2020-05-17T07:09:42.379" v="909" actId="571"/>
          <ac:spMkLst>
            <pc:docMk/>
            <pc:sldMk cId="3155031975" sldId="775"/>
            <ac:spMk id="99" creationId="{EFDFF9AC-2EA3-40BB-8CB8-025A8A561D6C}"/>
          </ac:spMkLst>
        </pc:spChg>
        <pc:spChg chg="mod">
          <ac:chgData name="reza kabir" userId="af3c95a13102d509" providerId="LiveId" clId="{88200EE4-F4B4-49E8-8126-B01E5FCCBE2D}" dt="2020-05-17T07:09:42.379" v="909" actId="571"/>
          <ac:spMkLst>
            <pc:docMk/>
            <pc:sldMk cId="3155031975" sldId="775"/>
            <ac:spMk id="100" creationId="{EA511CBD-BBDF-44A1-9EC0-E41EC7A22707}"/>
          </ac:spMkLst>
        </pc:spChg>
        <pc:spChg chg="add mod">
          <ac:chgData name="reza kabir" userId="af3c95a13102d509" providerId="LiveId" clId="{88200EE4-F4B4-49E8-8126-B01E5FCCBE2D}" dt="2020-05-17T07:09:42.379" v="909" actId="571"/>
          <ac:spMkLst>
            <pc:docMk/>
            <pc:sldMk cId="3155031975" sldId="775"/>
            <ac:spMk id="101" creationId="{BD8D5872-BBC4-476E-988D-C26CFA1BE1C9}"/>
          </ac:spMkLst>
        </pc:spChg>
        <pc:spChg chg="add mod">
          <ac:chgData name="reza kabir" userId="af3c95a13102d509" providerId="LiveId" clId="{88200EE4-F4B4-49E8-8126-B01E5FCCBE2D}" dt="2020-05-17T07:09:47.196" v="911" actId="571"/>
          <ac:spMkLst>
            <pc:docMk/>
            <pc:sldMk cId="3155031975" sldId="775"/>
            <ac:spMk id="102" creationId="{621203DF-EA28-44C7-A07F-48C8CDB81224}"/>
          </ac:spMkLst>
        </pc:spChg>
        <pc:spChg chg="add mod">
          <ac:chgData name="reza kabir" userId="af3c95a13102d509" providerId="LiveId" clId="{88200EE4-F4B4-49E8-8126-B01E5FCCBE2D}" dt="2020-05-17T07:09:47.196" v="911" actId="571"/>
          <ac:spMkLst>
            <pc:docMk/>
            <pc:sldMk cId="3155031975" sldId="775"/>
            <ac:spMk id="103" creationId="{9C0215BE-5C98-482E-991D-A54CB87F5EF5}"/>
          </ac:spMkLst>
        </pc:spChg>
        <pc:spChg chg="add mod">
          <ac:chgData name="reza kabir" userId="af3c95a13102d509" providerId="LiveId" clId="{88200EE4-F4B4-49E8-8126-B01E5FCCBE2D}" dt="2020-05-17T07:12:51.285" v="963" actId="20577"/>
          <ac:spMkLst>
            <pc:docMk/>
            <pc:sldMk cId="3155031975" sldId="775"/>
            <ac:spMk id="104" creationId="{96E3CBD0-22C2-43E1-ABDA-E5DDC8F0B410}"/>
          </ac:spMkLst>
        </pc:spChg>
        <pc:spChg chg="add mod">
          <ac:chgData name="reza kabir" userId="af3c95a13102d509" providerId="LiveId" clId="{88200EE4-F4B4-49E8-8126-B01E5FCCBE2D}" dt="2020-05-17T07:12:40.440" v="951" actId="20577"/>
          <ac:spMkLst>
            <pc:docMk/>
            <pc:sldMk cId="3155031975" sldId="775"/>
            <ac:spMk id="105" creationId="{B7F3708C-7866-4E7D-9474-55F70A4D8599}"/>
          </ac:spMkLst>
        </pc:spChg>
        <pc:spChg chg="add mod">
          <ac:chgData name="reza kabir" userId="af3c95a13102d509" providerId="LiveId" clId="{88200EE4-F4B4-49E8-8126-B01E5FCCBE2D}" dt="2020-05-17T07:12:47.955" v="959" actId="20577"/>
          <ac:spMkLst>
            <pc:docMk/>
            <pc:sldMk cId="3155031975" sldId="775"/>
            <ac:spMk id="106" creationId="{DB08A638-8F01-4606-BC68-7ECF1FEB0CCF}"/>
          </ac:spMkLst>
        </pc:spChg>
        <pc:spChg chg="add mod">
          <ac:chgData name="reza kabir" userId="af3c95a13102d509" providerId="LiveId" clId="{88200EE4-F4B4-49E8-8126-B01E5FCCBE2D}" dt="2020-05-17T07:12:16.066" v="939" actId="122"/>
          <ac:spMkLst>
            <pc:docMk/>
            <pc:sldMk cId="3155031975" sldId="775"/>
            <ac:spMk id="107" creationId="{4EA7B9BA-B86F-4054-879D-E3C4FE5F92BB}"/>
          </ac:spMkLst>
        </pc:spChg>
        <pc:spChg chg="add mod">
          <ac:chgData name="reza kabir" userId="af3c95a13102d509" providerId="LiveId" clId="{88200EE4-F4B4-49E8-8126-B01E5FCCBE2D}" dt="2020-05-17T07:12:21.016" v="940" actId="571"/>
          <ac:spMkLst>
            <pc:docMk/>
            <pc:sldMk cId="3155031975" sldId="775"/>
            <ac:spMk id="108" creationId="{0FBE2653-ED83-4039-B1A3-E8DB5A585B02}"/>
          </ac:spMkLst>
        </pc:spChg>
        <pc:spChg chg="add mod">
          <ac:chgData name="reza kabir" userId="af3c95a13102d509" providerId="LiveId" clId="{88200EE4-F4B4-49E8-8126-B01E5FCCBE2D}" dt="2020-05-17T07:12:24.296" v="941" actId="571"/>
          <ac:spMkLst>
            <pc:docMk/>
            <pc:sldMk cId="3155031975" sldId="775"/>
            <ac:spMk id="109" creationId="{E5CE5D3A-9BB1-4F14-A0EA-38229765379C}"/>
          </ac:spMkLst>
        </pc:spChg>
        <pc:spChg chg="add mod">
          <ac:chgData name="reza kabir" userId="af3c95a13102d509" providerId="LiveId" clId="{88200EE4-F4B4-49E8-8126-B01E5FCCBE2D}" dt="2020-05-17T07:12:28.214" v="943" actId="1076"/>
          <ac:spMkLst>
            <pc:docMk/>
            <pc:sldMk cId="3155031975" sldId="775"/>
            <ac:spMk id="110" creationId="{8190C8EF-B875-4DEF-8C79-4709B599A3E6}"/>
          </ac:spMkLst>
        </pc:spChg>
        <pc:grpChg chg="add mod">
          <ac:chgData name="reza kabir" userId="af3c95a13102d509" providerId="LiveId" clId="{88200EE4-F4B4-49E8-8126-B01E5FCCBE2D}" dt="2020-05-17T07:09:42.379" v="909" actId="571"/>
          <ac:grpSpMkLst>
            <pc:docMk/>
            <pc:sldMk cId="3155031975" sldId="775"/>
            <ac:grpSpMk id="55" creationId="{D954886F-4C5D-40F9-A0BD-BED1ABC5FAF8}"/>
          </ac:grpSpMkLst>
        </pc:grpChg>
        <pc:picChg chg="del">
          <ac:chgData name="reza kabir" userId="af3c95a13102d509" providerId="LiveId" clId="{88200EE4-F4B4-49E8-8126-B01E5FCCBE2D}" dt="2020-05-17T07:12:53.309" v="964" actId="478"/>
          <ac:picMkLst>
            <pc:docMk/>
            <pc:sldMk cId="3155031975" sldId="775"/>
            <ac:picMk id="6" creationId="{55B42E55-A5CE-4BDE-9942-C0BE292EC9F5}"/>
          </ac:picMkLst>
        </pc:picChg>
      </pc:sldChg>
      <pc:sldChg chg="addSp delSp modSp add mod">
        <pc:chgData name="reza kabir" userId="af3c95a13102d509" providerId="LiveId" clId="{88200EE4-F4B4-49E8-8126-B01E5FCCBE2D}" dt="2020-05-17T07:13:50.236" v="993" actId="478"/>
        <pc:sldMkLst>
          <pc:docMk/>
          <pc:sldMk cId="723575332" sldId="776"/>
        </pc:sldMkLst>
        <pc:spChg chg="del">
          <ac:chgData name="reza kabir" userId="af3c95a13102d509" providerId="LiveId" clId="{88200EE4-F4B4-49E8-8126-B01E5FCCBE2D}" dt="2020-05-17T07:13:06.046" v="965" actId="478"/>
          <ac:spMkLst>
            <pc:docMk/>
            <pc:sldMk cId="723575332" sldId="776"/>
            <ac:spMk id="4" creationId="{33D17409-8165-40C8-970D-217D73C863E2}"/>
          </ac:spMkLst>
        </pc:spChg>
        <pc:spChg chg="del">
          <ac:chgData name="reza kabir" userId="af3c95a13102d509" providerId="LiveId" clId="{88200EE4-F4B4-49E8-8126-B01E5FCCBE2D}" dt="2020-05-17T07:13:06.046" v="965" actId="478"/>
          <ac:spMkLst>
            <pc:docMk/>
            <pc:sldMk cId="723575332" sldId="776"/>
            <ac:spMk id="5" creationId="{CF4E9ADF-54EF-4C0A-8D8F-5C3CE60D5BED}"/>
          </ac:spMkLst>
        </pc:spChg>
        <pc:spChg chg="del">
          <ac:chgData name="reza kabir" userId="af3c95a13102d509" providerId="LiveId" clId="{88200EE4-F4B4-49E8-8126-B01E5FCCBE2D}" dt="2020-05-17T07:13:06.046" v="965" actId="478"/>
          <ac:spMkLst>
            <pc:docMk/>
            <pc:sldMk cId="723575332" sldId="776"/>
            <ac:spMk id="6" creationId="{834C1A15-F9D2-4187-87E6-B689C857C31C}"/>
          </ac:spMkLst>
        </pc:spChg>
        <pc:spChg chg="del">
          <ac:chgData name="reza kabir" userId="af3c95a13102d509" providerId="LiveId" clId="{88200EE4-F4B4-49E8-8126-B01E5FCCBE2D}" dt="2020-05-17T07:13:06.046" v="965" actId="478"/>
          <ac:spMkLst>
            <pc:docMk/>
            <pc:sldMk cId="723575332" sldId="776"/>
            <ac:spMk id="7" creationId="{3CB5274A-6FB0-46D1-9A21-A0640855464D}"/>
          </ac:spMkLst>
        </pc:spChg>
        <pc:spChg chg="del">
          <ac:chgData name="reza kabir" userId="af3c95a13102d509" providerId="LiveId" clId="{88200EE4-F4B4-49E8-8126-B01E5FCCBE2D}" dt="2020-05-17T07:13:06.046" v="965" actId="478"/>
          <ac:spMkLst>
            <pc:docMk/>
            <pc:sldMk cId="723575332" sldId="776"/>
            <ac:spMk id="8" creationId="{E5DE5D34-4214-4625-8146-09B8E1038CE0}"/>
          </ac:spMkLst>
        </pc:spChg>
        <pc:spChg chg="del">
          <ac:chgData name="reza kabir" userId="af3c95a13102d509" providerId="LiveId" clId="{88200EE4-F4B4-49E8-8126-B01E5FCCBE2D}" dt="2020-05-17T07:13:06.046" v="965" actId="478"/>
          <ac:spMkLst>
            <pc:docMk/>
            <pc:sldMk cId="723575332" sldId="776"/>
            <ac:spMk id="9" creationId="{CA46E093-9A20-45AE-88A8-CA7E32B2A7B8}"/>
          </ac:spMkLst>
        </pc:spChg>
        <pc:spChg chg="del">
          <ac:chgData name="reza kabir" userId="af3c95a13102d509" providerId="LiveId" clId="{88200EE4-F4B4-49E8-8126-B01E5FCCBE2D}" dt="2020-05-17T07:13:06.046" v="965" actId="478"/>
          <ac:spMkLst>
            <pc:docMk/>
            <pc:sldMk cId="723575332" sldId="776"/>
            <ac:spMk id="10" creationId="{852D22ED-3EBD-4041-965B-C2246A23070F}"/>
          </ac:spMkLst>
        </pc:spChg>
        <pc:spChg chg="del">
          <ac:chgData name="reza kabir" userId="af3c95a13102d509" providerId="LiveId" clId="{88200EE4-F4B4-49E8-8126-B01E5FCCBE2D}" dt="2020-05-17T07:13:06.046" v="965" actId="478"/>
          <ac:spMkLst>
            <pc:docMk/>
            <pc:sldMk cId="723575332" sldId="776"/>
            <ac:spMk id="11" creationId="{ACFEDA2F-E934-4C7B-A943-79289CC09F26}"/>
          </ac:spMkLst>
        </pc:spChg>
        <pc:spChg chg="del">
          <ac:chgData name="reza kabir" userId="af3c95a13102d509" providerId="LiveId" clId="{88200EE4-F4B4-49E8-8126-B01E5FCCBE2D}" dt="2020-05-17T07:13:06.046" v="965" actId="478"/>
          <ac:spMkLst>
            <pc:docMk/>
            <pc:sldMk cId="723575332" sldId="776"/>
            <ac:spMk id="12" creationId="{E99F8EC9-9D9A-4470-BAE7-65270294E435}"/>
          </ac:spMkLst>
        </pc:spChg>
        <pc:spChg chg="del">
          <ac:chgData name="reza kabir" userId="af3c95a13102d509" providerId="LiveId" clId="{88200EE4-F4B4-49E8-8126-B01E5FCCBE2D}" dt="2020-05-17T07:13:07.215" v="966" actId="478"/>
          <ac:spMkLst>
            <pc:docMk/>
            <pc:sldMk cId="723575332" sldId="776"/>
            <ac:spMk id="13" creationId="{FBAF04D4-F717-4B66-B8A3-193ACB2E02D0}"/>
          </ac:spMkLst>
        </pc:spChg>
        <pc:spChg chg="del">
          <ac:chgData name="reza kabir" userId="af3c95a13102d509" providerId="LiveId" clId="{88200EE4-F4B4-49E8-8126-B01E5FCCBE2D}" dt="2020-05-17T07:13:06.046" v="965" actId="478"/>
          <ac:spMkLst>
            <pc:docMk/>
            <pc:sldMk cId="723575332" sldId="776"/>
            <ac:spMk id="14" creationId="{6643EB86-7E08-4153-933A-01052EA4A100}"/>
          </ac:spMkLst>
        </pc:spChg>
        <pc:spChg chg="del">
          <ac:chgData name="reza kabir" userId="af3c95a13102d509" providerId="LiveId" clId="{88200EE4-F4B4-49E8-8126-B01E5FCCBE2D}" dt="2020-05-17T07:13:06.046" v="965" actId="478"/>
          <ac:spMkLst>
            <pc:docMk/>
            <pc:sldMk cId="723575332" sldId="776"/>
            <ac:spMk id="15" creationId="{6840B2C3-D663-460B-B50F-962E12A8ADE1}"/>
          </ac:spMkLst>
        </pc:spChg>
        <pc:spChg chg="del">
          <ac:chgData name="reza kabir" userId="af3c95a13102d509" providerId="LiveId" clId="{88200EE4-F4B4-49E8-8126-B01E5FCCBE2D}" dt="2020-05-17T07:13:06.046" v="965" actId="478"/>
          <ac:spMkLst>
            <pc:docMk/>
            <pc:sldMk cId="723575332" sldId="776"/>
            <ac:spMk id="16" creationId="{45037AFF-E6C6-4924-B2A8-34D6200BAC23}"/>
          </ac:spMkLst>
        </pc:spChg>
        <pc:spChg chg="mod">
          <ac:chgData name="reza kabir" userId="af3c95a13102d509" providerId="LiveId" clId="{88200EE4-F4B4-49E8-8126-B01E5FCCBE2D}" dt="2020-05-17T07:13:09.563" v="967" actId="164"/>
          <ac:spMkLst>
            <pc:docMk/>
            <pc:sldMk cId="723575332" sldId="776"/>
            <ac:spMk id="17" creationId="{67A2653C-0A24-48F1-8E87-C6BBEDA1790D}"/>
          </ac:spMkLst>
        </pc:spChg>
        <pc:spChg chg="mod">
          <ac:chgData name="reza kabir" userId="af3c95a13102d509" providerId="LiveId" clId="{88200EE4-F4B4-49E8-8126-B01E5FCCBE2D}" dt="2020-05-17T07:13:09.563" v="967" actId="164"/>
          <ac:spMkLst>
            <pc:docMk/>
            <pc:sldMk cId="723575332" sldId="776"/>
            <ac:spMk id="18" creationId="{C3D44484-32A3-494F-9E5C-FA4BD28E824F}"/>
          </ac:spMkLst>
        </pc:spChg>
        <pc:spChg chg="mod">
          <ac:chgData name="reza kabir" userId="af3c95a13102d509" providerId="LiveId" clId="{88200EE4-F4B4-49E8-8126-B01E5FCCBE2D}" dt="2020-05-17T07:13:09.563" v="967" actId="164"/>
          <ac:spMkLst>
            <pc:docMk/>
            <pc:sldMk cId="723575332" sldId="776"/>
            <ac:spMk id="19" creationId="{882BE192-3F02-43D9-B29B-DF679AA3F792}"/>
          </ac:spMkLst>
        </pc:spChg>
        <pc:spChg chg="mod">
          <ac:chgData name="reza kabir" userId="af3c95a13102d509" providerId="LiveId" clId="{88200EE4-F4B4-49E8-8126-B01E5FCCBE2D}" dt="2020-05-17T07:13:09.563" v="967" actId="164"/>
          <ac:spMkLst>
            <pc:docMk/>
            <pc:sldMk cId="723575332" sldId="776"/>
            <ac:spMk id="20" creationId="{5DBDD047-0F84-4300-A50B-D70A7A1FC9BB}"/>
          </ac:spMkLst>
        </pc:spChg>
        <pc:spChg chg="mod">
          <ac:chgData name="reza kabir" userId="af3c95a13102d509" providerId="LiveId" clId="{88200EE4-F4B4-49E8-8126-B01E5FCCBE2D}" dt="2020-05-17T07:13:09.563" v="967" actId="164"/>
          <ac:spMkLst>
            <pc:docMk/>
            <pc:sldMk cId="723575332" sldId="776"/>
            <ac:spMk id="21" creationId="{166E6408-AFEF-4016-B758-EC9C64580C88}"/>
          </ac:spMkLst>
        </pc:spChg>
        <pc:spChg chg="mod">
          <ac:chgData name="reza kabir" userId="af3c95a13102d509" providerId="LiveId" clId="{88200EE4-F4B4-49E8-8126-B01E5FCCBE2D}" dt="2020-05-17T07:13:09.563" v="967" actId="164"/>
          <ac:spMkLst>
            <pc:docMk/>
            <pc:sldMk cId="723575332" sldId="776"/>
            <ac:spMk id="22" creationId="{229E814F-7424-4EF4-9E0A-1E0999F345D3}"/>
          </ac:spMkLst>
        </pc:spChg>
        <pc:spChg chg="mod">
          <ac:chgData name="reza kabir" userId="af3c95a13102d509" providerId="LiveId" clId="{88200EE4-F4B4-49E8-8126-B01E5FCCBE2D}" dt="2020-05-17T07:13:09.563" v="967" actId="164"/>
          <ac:spMkLst>
            <pc:docMk/>
            <pc:sldMk cId="723575332" sldId="776"/>
            <ac:spMk id="23" creationId="{88C052FF-53B9-4EDC-A434-E8A93CAC2E2E}"/>
          </ac:spMkLst>
        </pc:spChg>
        <pc:spChg chg="mod">
          <ac:chgData name="reza kabir" userId="af3c95a13102d509" providerId="LiveId" clId="{88200EE4-F4B4-49E8-8126-B01E5FCCBE2D}" dt="2020-05-17T07:13:09.563" v="967" actId="164"/>
          <ac:spMkLst>
            <pc:docMk/>
            <pc:sldMk cId="723575332" sldId="776"/>
            <ac:spMk id="24" creationId="{116FB380-E12F-4D83-A7B2-FE2724613D2D}"/>
          </ac:spMkLst>
        </pc:spChg>
        <pc:spChg chg="mod">
          <ac:chgData name="reza kabir" userId="af3c95a13102d509" providerId="LiveId" clId="{88200EE4-F4B4-49E8-8126-B01E5FCCBE2D}" dt="2020-05-17T07:13:09.563" v="967" actId="164"/>
          <ac:spMkLst>
            <pc:docMk/>
            <pc:sldMk cId="723575332" sldId="776"/>
            <ac:spMk id="25" creationId="{826B7A58-A381-4923-930E-2948A1D6618D}"/>
          </ac:spMkLst>
        </pc:spChg>
        <pc:spChg chg="mod">
          <ac:chgData name="reza kabir" userId="af3c95a13102d509" providerId="LiveId" clId="{88200EE4-F4B4-49E8-8126-B01E5FCCBE2D}" dt="2020-05-17T07:13:09.563" v="967" actId="164"/>
          <ac:spMkLst>
            <pc:docMk/>
            <pc:sldMk cId="723575332" sldId="776"/>
            <ac:spMk id="26" creationId="{4FBACB37-74C7-4BDB-BE42-794BB360A767}"/>
          </ac:spMkLst>
        </pc:spChg>
        <pc:spChg chg="mod">
          <ac:chgData name="reza kabir" userId="af3c95a13102d509" providerId="LiveId" clId="{88200EE4-F4B4-49E8-8126-B01E5FCCBE2D}" dt="2020-05-17T07:13:09.563" v="967" actId="164"/>
          <ac:spMkLst>
            <pc:docMk/>
            <pc:sldMk cId="723575332" sldId="776"/>
            <ac:spMk id="27" creationId="{543F87C9-8D85-49A3-9BE8-B284DB4DD8EB}"/>
          </ac:spMkLst>
        </pc:spChg>
        <pc:spChg chg="mod">
          <ac:chgData name="reza kabir" userId="af3c95a13102d509" providerId="LiveId" clId="{88200EE4-F4B4-49E8-8126-B01E5FCCBE2D}" dt="2020-05-17T07:13:09.563" v="967" actId="164"/>
          <ac:spMkLst>
            <pc:docMk/>
            <pc:sldMk cId="723575332" sldId="776"/>
            <ac:spMk id="28" creationId="{AFB83F9E-E86E-4BEA-95C9-4322DA956201}"/>
          </ac:spMkLst>
        </pc:spChg>
        <pc:spChg chg="mod">
          <ac:chgData name="reza kabir" userId="af3c95a13102d509" providerId="LiveId" clId="{88200EE4-F4B4-49E8-8126-B01E5FCCBE2D}" dt="2020-05-17T07:13:09.563" v="967" actId="164"/>
          <ac:spMkLst>
            <pc:docMk/>
            <pc:sldMk cId="723575332" sldId="776"/>
            <ac:spMk id="29" creationId="{ECC51A75-3E98-4FF2-B6A8-2D215B692A25}"/>
          </ac:spMkLst>
        </pc:spChg>
        <pc:spChg chg="mod">
          <ac:chgData name="reza kabir" userId="af3c95a13102d509" providerId="LiveId" clId="{88200EE4-F4B4-49E8-8126-B01E5FCCBE2D}" dt="2020-05-17T07:13:09.563" v="967" actId="164"/>
          <ac:spMkLst>
            <pc:docMk/>
            <pc:sldMk cId="723575332" sldId="776"/>
            <ac:spMk id="30" creationId="{38BB4150-EE91-42E9-95C3-85A11FC10461}"/>
          </ac:spMkLst>
        </pc:spChg>
        <pc:spChg chg="mod">
          <ac:chgData name="reza kabir" userId="af3c95a13102d509" providerId="LiveId" clId="{88200EE4-F4B4-49E8-8126-B01E5FCCBE2D}" dt="2020-05-17T07:13:09.563" v="967" actId="164"/>
          <ac:spMkLst>
            <pc:docMk/>
            <pc:sldMk cId="723575332" sldId="776"/>
            <ac:spMk id="31" creationId="{F2883B68-0BC1-499A-814E-F8C28F72CD33}"/>
          </ac:spMkLst>
        </pc:spChg>
        <pc:spChg chg="mod">
          <ac:chgData name="reza kabir" userId="af3c95a13102d509" providerId="LiveId" clId="{88200EE4-F4B4-49E8-8126-B01E5FCCBE2D}" dt="2020-05-17T07:13:09.563" v="967" actId="164"/>
          <ac:spMkLst>
            <pc:docMk/>
            <pc:sldMk cId="723575332" sldId="776"/>
            <ac:spMk id="32" creationId="{3E3CCA1B-861F-46A5-843D-3D8734A0CED3}"/>
          </ac:spMkLst>
        </pc:spChg>
        <pc:spChg chg="mod">
          <ac:chgData name="reza kabir" userId="af3c95a13102d509" providerId="LiveId" clId="{88200EE4-F4B4-49E8-8126-B01E5FCCBE2D}" dt="2020-05-17T07:13:09.563" v="967" actId="164"/>
          <ac:spMkLst>
            <pc:docMk/>
            <pc:sldMk cId="723575332" sldId="776"/>
            <ac:spMk id="33" creationId="{72EBC047-9C95-4E20-82A9-B13749DFFA33}"/>
          </ac:spMkLst>
        </pc:spChg>
        <pc:spChg chg="mod">
          <ac:chgData name="reza kabir" userId="af3c95a13102d509" providerId="LiveId" clId="{88200EE4-F4B4-49E8-8126-B01E5FCCBE2D}" dt="2020-05-17T07:13:09.563" v="967" actId="164"/>
          <ac:spMkLst>
            <pc:docMk/>
            <pc:sldMk cId="723575332" sldId="776"/>
            <ac:spMk id="34" creationId="{7A2AF6D1-646F-4B93-A4D7-6525006796F4}"/>
          </ac:spMkLst>
        </pc:spChg>
        <pc:spChg chg="mod">
          <ac:chgData name="reza kabir" userId="af3c95a13102d509" providerId="LiveId" clId="{88200EE4-F4B4-49E8-8126-B01E5FCCBE2D}" dt="2020-05-17T07:13:09.563" v="967" actId="164"/>
          <ac:spMkLst>
            <pc:docMk/>
            <pc:sldMk cId="723575332" sldId="776"/>
            <ac:spMk id="35" creationId="{DFA82AF3-C1A4-42F3-813A-2C359566B652}"/>
          </ac:spMkLst>
        </pc:spChg>
        <pc:spChg chg="mod">
          <ac:chgData name="reza kabir" userId="af3c95a13102d509" providerId="LiveId" clId="{88200EE4-F4B4-49E8-8126-B01E5FCCBE2D}" dt="2020-05-17T07:13:09.563" v="967" actId="164"/>
          <ac:spMkLst>
            <pc:docMk/>
            <pc:sldMk cId="723575332" sldId="776"/>
            <ac:spMk id="36" creationId="{AE5411F6-1FE2-4F71-A0AD-9AFF4A3D15F0}"/>
          </ac:spMkLst>
        </pc:spChg>
        <pc:spChg chg="mod">
          <ac:chgData name="reza kabir" userId="af3c95a13102d509" providerId="LiveId" clId="{88200EE4-F4B4-49E8-8126-B01E5FCCBE2D}" dt="2020-05-17T07:13:09.563" v="967" actId="164"/>
          <ac:spMkLst>
            <pc:docMk/>
            <pc:sldMk cId="723575332" sldId="776"/>
            <ac:spMk id="37" creationId="{51E67973-2A7B-44F0-B9F4-3E2C530ACC23}"/>
          </ac:spMkLst>
        </pc:spChg>
        <pc:spChg chg="mod">
          <ac:chgData name="reza kabir" userId="af3c95a13102d509" providerId="LiveId" clId="{88200EE4-F4B4-49E8-8126-B01E5FCCBE2D}" dt="2020-05-17T07:13:09.563" v="967" actId="164"/>
          <ac:spMkLst>
            <pc:docMk/>
            <pc:sldMk cId="723575332" sldId="776"/>
            <ac:spMk id="38" creationId="{652A8BBE-FA17-40E0-8690-F56F8289657A}"/>
          </ac:spMkLst>
        </pc:spChg>
        <pc:spChg chg="mod">
          <ac:chgData name="reza kabir" userId="af3c95a13102d509" providerId="LiveId" clId="{88200EE4-F4B4-49E8-8126-B01E5FCCBE2D}" dt="2020-05-17T07:13:09.563" v="967" actId="164"/>
          <ac:spMkLst>
            <pc:docMk/>
            <pc:sldMk cId="723575332" sldId="776"/>
            <ac:spMk id="39" creationId="{95CEF478-B9E1-4EE7-A67B-8F3ED0368013}"/>
          </ac:spMkLst>
        </pc:spChg>
        <pc:spChg chg="mod">
          <ac:chgData name="reza kabir" userId="af3c95a13102d509" providerId="LiveId" clId="{88200EE4-F4B4-49E8-8126-B01E5FCCBE2D}" dt="2020-05-17T07:13:09.563" v="967" actId="164"/>
          <ac:spMkLst>
            <pc:docMk/>
            <pc:sldMk cId="723575332" sldId="776"/>
            <ac:spMk id="40" creationId="{6A27008E-38E5-44D6-9AF8-15AE27ADE453}"/>
          </ac:spMkLst>
        </pc:spChg>
        <pc:spChg chg="mod">
          <ac:chgData name="reza kabir" userId="af3c95a13102d509" providerId="LiveId" clId="{88200EE4-F4B4-49E8-8126-B01E5FCCBE2D}" dt="2020-05-17T07:13:09.563" v="967" actId="164"/>
          <ac:spMkLst>
            <pc:docMk/>
            <pc:sldMk cId="723575332" sldId="776"/>
            <ac:spMk id="41" creationId="{70661114-B226-4FFC-9BB3-7BB95D01216F}"/>
          </ac:spMkLst>
        </pc:spChg>
        <pc:spChg chg="mod">
          <ac:chgData name="reza kabir" userId="af3c95a13102d509" providerId="LiveId" clId="{88200EE4-F4B4-49E8-8126-B01E5FCCBE2D}" dt="2020-05-17T07:13:09.563" v="967" actId="164"/>
          <ac:spMkLst>
            <pc:docMk/>
            <pc:sldMk cId="723575332" sldId="776"/>
            <ac:spMk id="42" creationId="{C33F180C-102F-4BAA-9BA6-6AB62C0BC614}"/>
          </ac:spMkLst>
        </pc:spChg>
        <pc:spChg chg="mod">
          <ac:chgData name="reza kabir" userId="af3c95a13102d509" providerId="LiveId" clId="{88200EE4-F4B4-49E8-8126-B01E5FCCBE2D}" dt="2020-05-17T07:13:09.563" v="967" actId="164"/>
          <ac:spMkLst>
            <pc:docMk/>
            <pc:sldMk cId="723575332" sldId="776"/>
            <ac:spMk id="43" creationId="{91828CB8-AD8D-4B0D-8D9D-51C12F9AABDD}"/>
          </ac:spMkLst>
        </pc:spChg>
        <pc:spChg chg="mod">
          <ac:chgData name="reza kabir" userId="af3c95a13102d509" providerId="LiveId" clId="{88200EE4-F4B4-49E8-8126-B01E5FCCBE2D}" dt="2020-05-17T07:13:09.563" v="967" actId="164"/>
          <ac:spMkLst>
            <pc:docMk/>
            <pc:sldMk cId="723575332" sldId="776"/>
            <ac:spMk id="44" creationId="{D900D6AD-2ED3-4DAF-90FD-EDB3B4701854}"/>
          </ac:spMkLst>
        </pc:spChg>
        <pc:spChg chg="mod">
          <ac:chgData name="reza kabir" userId="af3c95a13102d509" providerId="LiveId" clId="{88200EE4-F4B4-49E8-8126-B01E5FCCBE2D}" dt="2020-05-17T07:13:09.563" v="967" actId="164"/>
          <ac:spMkLst>
            <pc:docMk/>
            <pc:sldMk cId="723575332" sldId="776"/>
            <ac:spMk id="45" creationId="{F7F8BE6D-B5AE-43F7-98A1-AD963C51E119}"/>
          </ac:spMkLst>
        </pc:spChg>
        <pc:spChg chg="mod">
          <ac:chgData name="reza kabir" userId="af3c95a13102d509" providerId="LiveId" clId="{88200EE4-F4B4-49E8-8126-B01E5FCCBE2D}" dt="2020-05-17T07:13:09.563" v="967" actId="164"/>
          <ac:spMkLst>
            <pc:docMk/>
            <pc:sldMk cId="723575332" sldId="776"/>
            <ac:spMk id="46" creationId="{CD9809B5-3AA5-4D2E-B505-26D99BE74B5B}"/>
          </ac:spMkLst>
        </pc:spChg>
        <pc:spChg chg="mod">
          <ac:chgData name="reza kabir" userId="af3c95a13102d509" providerId="LiveId" clId="{88200EE4-F4B4-49E8-8126-B01E5FCCBE2D}" dt="2020-05-17T07:13:09.563" v="967" actId="164"/>
          <ac:spMkLst>
            <pc:docMk/>
            <pc:sldMk cId="723575332" sldId="776"/>
            <ac:spMk id="47" creationId="{91BE6CF3-B393-449A-91B0-BDBB706C9952}"/>
          </ac:spMkLst>
        </pc:spChg>
        <pc:spChg chg="mod">
          <ac:chgData name="reza kabir" userId="af3c95a13102d509" providerId="LiveId" clId="{88200EE4-F4B4-49E8-8126-B01E5FCCBE2D}" dt="2020-05-17T07:13:09.563" v="967" actId="164"/>
          <ac:spMkLst>
            <pc:docMk/>
            <pc:sldMk cId="723575332" sldId="776"/>
            <ac:spMk id="48" creationId="{16A1719B-E581-42D8-98B6-485429A0990A}"/>
          </ac:spMkLst>
        </pc:spChg>
        <pc:spChg chg="mod">
          <ac:chgData name="reza kabir" userId="af3c95a13102d509" providerId="LiveId" clId="{88200EE4-F4B4-49E8-8126-B01E5FCCBE2D}" dt="2020-05-17T07:13:09.563" v="967" actId="164"/>
          <ac:spMkLst>
            <pc:docMk/>
            <pc:sldMk cId="723575332" sldId="776"/>
            <ac:spMk id="49" creationId="{E7FC7BB7-75A6-4E29-A712-DCFD7AE3E7E5}"/>
          </ac:spMkLst>
        </pc:spChg>
        <pc:spChg chg="mod">
          <ac:chgData name="reza kabir" userId="af3c95a13102d509" providerId="LiveId" clId="{88200EE4-F4B4-49E8-8126-B01E5FCCBE2D}" dt="2020-05-17T07:13:09.563" v="967" actId="164"/>
          <ac:spMkLst>
            <pc:docMk/>
            <pc:sldMk cId="723575332" sldId="776"/>
            <ac:spMk id="50" creationId="{C1BC9FFB-EFCF-412E-870B-582F09DFD194}"/>
          </ac:spMkLst>
        </pc:spChg>
        <pc:spChg chg="mod">
          <ac:chgData name="reza kabir" userId="af3c95a13102d509" providerId="LiveId" clId="{88200EE4-F4B4-49E8-8126-B01E5FCCBE2D}" dt="2020-05-17T07:13:09.563" v="967" actId="164"/>
          <ac:spMkLst>
            <pc:docMk/>
            <pc:sldMk cId="723575332" sldId="776"/>
            <ac:spMk id="51" creationId="{7B067F32-9880-48B7-B46F-D9BC5EFECB44}"/>
          </ac:spMkLst>
        </pc:spChg>
        <pc:spChg chg="mod">
          <ac:chgData name="reza kabir" userId="af3c95a13102d509" providerId="LiveId" clId="{88200EE4-F4B4-49E8-8126-B01E5FCCBE2D}" dt="2020-05-17T07:13:09.563" v="967" actId="164"/>
          <ac:spMkLst>
            <pc:docMk/>
            <pc:sldMk cId="723575332" sldId="776"/>
            <ac:spMk id="52" creationId="{2027B788-69C9-4AA9-B8ED-4E5B32AC9B5D}"/>
          </ac:spMkLst>
        </pc:spChg>
        <pc:spChg chg="mod">
          <ac:chgData name="reza kabir" userId="af3c95a13102d509" providerId="LiveId" clId="{88200EE4-F4B4-49E8-8126-B01E5FCCBE2D}" dt="2020-05-17T07:13:09.563" v="967" actId="164"/>
          <ac:spMkLst>
            <pc:docMk/>
            <pc:sldMk cId="723575332" sldId="776"/>
            <ac:spMk id="53" creationId="{8F81969D-85D7-4268-8FF7-FB613EFB71DF}"/>
          </ac:spMkLst>
        </pc:spChg>
        <pc:spChg chg="mod">
          <ac:chgData name="reza kabir" userId="af3c95a13102d509" providerId="LiveId" clId="{88200EE4-F4B4-49E8-8126-B01E5FCCBE2D}" dt="2020-05-17T07:13:09.563" v="967" actId="164"/>
          <ac:spMkLst>
            <pc:docMk/>
            <pc:sldMk cId="723575332" sldId="776"/>
            <ac:spMk id="54" creationId="{64E5CEBE-19B2-4778-B35D-52A43F404538}"/>
          </ac:spMkLst>
        </pc:spChg>
        <pc:spChg chg="mod">
          <ac:chgData name="reza kabir" userId="af3c95a13102d509" providerId="LiveId" clId="{88200EE4-F4B4-49E8-8126-B01E5FCCBE2D}" dt="2020-05-17T07:13:09.563" v="967" actId="164"/>
          <ac:spMkLst>
            <pc:docMk/>
            <pc:sldMk cId="723575332" sldId="776"/>
            <ac:spMk id="55" creationId="{C9D09E1E-CB47-4C65-84F4-C740E2C469A0}"/>
          </ac:spMkLst>
        </pc:spChg>
        <pc:spChg chg="mod">
          <ac:chgData name="reza kabir" userId="af3c95a13102d509" providerId="LiveId" clId="{88200EE4-F4B4-49E8-8126-B01E5FCCBE2D}" dt="2020-05-17T07:13:09.563" v="967" actId="164"/>
          <ac:spMkLst>
            <pc:docMk/>
            <pc:sldMk cId="723575332" sldId="776"/>
            <ac:spMk id="56" creationId="{5B5A20B4-3796-487C-8C21-E7736391375B}"/>
          </ac:spMkLst>
        </pc:spChg>
        <pc:spChg chg="mod">
          <ac:chgData name="reza kabir" userId="af3c95a13102d509" providerId="LiveId" clId="{88200EE4-F4B4-49E8-8126-B01E5FCCBE2D}" dt="2020-05-17T07:13:09.563" v="967" actId="164"/>
          <ac:spMkLst>
            <pc:docMk/>
            <pc:sldMk cId="723575332" sldId="776"/>
            <ac:spMk id="57" creationId="{BE6B4738-E52F-4AF7-88FA-B8F8C116F469}"/>
          </ac:spMkLst>
        </pc:spChg>
        <pc:spChg chg="mod">
          <ac:chgData name="reza kabir" userId="af3c95a13102d509" providerId="LiveId" clId="{88200EE4-F4B4-49E8-8126-B01E5FCCBE2D}" dt="2020-05-17T07:13:09.563" v="967" actId="164"/>
          <ac:spMkLst>
            <pc:docMk/>
            <pc:sldMk cId="723575332" sldId="776"/>
            <ac:spMk id="58" creationId="{4897B0F6-D288-490C-A7AE-E674777B50BC}"/>
          </ac:spMkLst>
        </pc:spChg>
        <pc:spChg chg="mod">
          <ac:chgData name="reza kabir" userId="af3c95a13102d509" providerId="LiveId" clId="{88200EE4-F4B4-49E8-8126-B01E5FCCBE2D}" dt="2020-05-17T07:13:09.563" v="967" actId="164"/>
          <ac:spMkLst>
            <pc:docMk/>
            <pc:sldMk cId="723575332" sldId="776"/>
            <ac:spMk id="59" creationId="{AF044283-34B5-41DC-8215-1BAF28A381C3}"/>
          </ac:spMkLst>
        </pc:spChg>
        <pc:spChg chg="mod">
          <ac:chgData name="reza kabir" userId="af3c95a13102d509" providerId="LiveId" clId="{88200EE4-F4B4-49E8-8126-B01E5FCCBE2D}" dt="2020-05-17T07:13:09.563" v="967" actId="164"/>
          <ac:spMkLst>
            <pc:docMk/>
            <pc:sldMk cId="723575332" sldId="776"/>
            <ac:spMk id="60" creationId="{81A2C5A0-80C2-4DCB-BAF7-87A444431BF6}"/>
          </ac:spMkLst>
        </pc:spChg>
        <pc:spChg chg="mod">
          <ac:chgData name="reza kabir" userId="af3c95a13102d509" providerId="LiveId" clId="{88200EE4-F4B4-49E8-8126-B01E5FCCBE2D}" dt="2020-05-17T07:13:09.563" v="967" actId="164"/>
          <ac:spMkLst>
            <pc:docMk/>
            <pc:sldMk cId="723575332" sldId="776"/>
            <ac:spMk id="61" creationId="{6C35C27C-D323-49AB-923D-656AD3A2405D}"/>
          </ac:spMkLst>
        </pc:spChg>
        <pc:spChg chg="mod">
          <ac:chgData name="reza kabir" userId="af3c95a13102d509" providerId="LiveId" clId="{88200EE4-F4B4-49E8-8126-B01E5FCCBE2D}" dt="2020-05-17T07:13:09.563" v="967" actId="164"/>
          <ac:spMkLst>
            <pc:docMk/>
            <pc:sldMk cId="723575332" sldId="776"/>
            <ac:spMk id="62" creationId="{84B56C31-67BB-4A39-A514-49FB54A75439}"/>
          </ac:spMkLst>
        </pc:spChg>
        <pc:spChg chg="mod">
          <ac:chgData name="reza kabir" userId="af3c95a13102d509" providerId="LiveId" clId="{88200EE4-F4B4-49E8-8126-B01E5FCCBE2D}" dt="2020-05-17T07:13:09.563" v="967" actId="164"/>
          <ac:spMkLst>
            <pc:docMk/>
            <pc:sldMk cId="723575332" sldId="776"/>
            <ac:spMk id="63" creationId="{65ED6832-E995-432E-9AAB-BB80E804B341}"/>
          </ac:spMkLst>
        </pc:spChg>
        <pc:spChg chg="mod">
          <ac:chgData name="reza kabir" userId="af3c95a13102d509" providerId="LiveId" clId="{88200EE4-F4B4-49E8-8126-B01E5FCCBE2D}" dt="2020-05-17T07:13:09.563" v="967" actId="164"/>
          <ac:spMkLst>
            <pc:docMk/>
            <pc:sldMk cId="723575332" sldId="776"/>
            <ac:spMk id="64" creationId="{7E25D859-54B0-4625-BC47-8172C53CB6F8}"/>
          </ac:spMkLst>
        </pc:spChg>
        <pc:spChg chg="mod">
          <ac:chgData name="reza kabir" userId="af3c95a13102d509" providerId="LiveId" clId="{88200EE4-F4B4-49E8-8126-B01E5FCCBE2D}" dt="2020-05-17T07:13:09.563" v="967" actId="164"/>
          <ac:spMkLst>
            <pc:docMk/>
            <pc:sldMk cId="723575332" sldId="776"/>
            <ac:spMk id="65" creationId="{87CB4352-E322-4EFD-93FF-10621C972922}"/>
          </ac:spMkLst>
        </pc:spChg>
        <pc:spChg chg="mod">
          <ac:chgData name="reza kabir" userId="af3c95a13102d509" providerId="LiveId" clId="{88200EE4-F4B4-49E8-8126-B01E5FCCBE2D}" dt="2020-05-17T07:13:09.563" v="967" actId="164"/>
          <ac:spMkLst>
            <pc:docMk/>
            <pc:sldMk cId="723575332" sldId="776"/>
            <ac:spMk id="66" creationId="{2C462944-16DB-4DAF-94B7-759D4ED0CE58}"/>
          </ac:spMkLst>
        </pc:spChg>
        <pc:spChg chg="mod">
          <ac:chgData name="reza kabir" userId="af3c95a13102d509" providerId="LiveId" clId="{88200EE4-F4B4-49E8-8126-B01E5FCCBE2D}" dt="2020-05-17T07:13:09.563" v="967" actId="164"/>
          <ac:spMkLst>
            <pc:docMk/>
            <pc:sldMk cId="723575332" sldId="776"/>
            <ac:spMk id="67" creationId="{7FBF787F-0E18-4F1F-9144-EE82C117EE10}"/>
          </ac:spMkLst>
        </pc:spChg>
        <pc:spChg chg="mod">
          <ac:chgData name="reza kabir" userId="af3c95a13102d509" providerId="LiveId" clId="{88200EE4-F4B4-49E8-8126-B01E5FCCBE2D}" dt="2020-05-17T07:13:09.563" v="967" actId="164"/>
          <ac:spMkLst>
            <pc:docMk/>
            <pc:sldMk cId="723575332" sldId="776"/>
            <ac:spMk id="68" creationId="{1A0A1C88-CCF5-4C22-ACF1-E7FC5FB3346D}"/>
          </ac:spMkLst>
        </pc:spChg>
        <pc:spChg chg="mod">
          <ac:chgData name="reza kabir" userId="af3c95a13102d509" providerId="LiveId" clId="{88200EE4-F4B4-49E8-8126-B01E5FCCBE2D}" dt="2020-05-17T07:13:09.563" v="967" actId="164"/>
          <ac:spMkLst>
            <pc:docMk/>
            <pc:sldMk cId="723575332" sldId="776"/>
            <ac:spMk id="69" creationId="{ACB61B57-900A-48E2-9D1C-8CF41C072189}"/>
          </ac:spMkLst>
        </pc:spChg>
        <pc:spChg chg="mod">
          <ac:chgData name="reza kabir" userId="af3c95a13102d509" providerId="LiveId" clId="{88200EE4-F4B4-49E8-8126-B01E5FCCBE2D}" dt="2020-05-17T07:13:09.563" v="967" actId="164"/>
          <ac:spMkLst>
            <pc:docMk/>
            <pc:sldMk cId="723575332" sldId="776"/>
            <ac:spMk id="70" creationId="{DA76D329-D339-48B7-94A7-F294F555641A}"/>
          </ac:spMkLst>
        </pc:spChg>
        <pc:spChg chg="mod">
          <ac:chgData name="reza kabir" userId="af3c95a13102d509" providerId="LiveId" clId="{88200EE4-F4B4-49E8-8126-B01E5FCCBE2D}" dt="2020-05-17T07:13:09.563" v="967" actId="164"/>
          <ac:spMkLst>
            <pc:docMk/>
            <pc:sldMk cId="723575332" sldId="776"/>
            <ac:spMk id="71" creationId="{365DE12F-5DD6-44C1-B953-DEC447B47779}"/>
          </ac:spMkLst>
        </pc:spChg>
        <pc:spChg chg="mod">
          <ac:chgData name="reza kabir" userId="af3c95a13102d509" providerId="LiveId" clId="{88200EE4-F4B4-49E8-8126-B01E5FCCBE2D}" dt="2020-05-17T07:13:09.563" v="967" actId="164"/>
          <ac:spMkLst>
            <pc:docMk/>
            <pc:sldMk cId="723575332" sldId="776"/>
            <ac:spMk id="72" creationId="{E46680D1-1081-4FFF-95F5-C67115A94A7D}"/>
          </ac:spMkLst>
        </pc:spChg>
        <pc:spChg chg="mod">
          <ac:chgData name="reza kabir" userId="af3c95a13102d509" providerId="LiveId" clId="{88200EE4-F4B4-49E8-8126-B01E5FCCBE2D}" dt="2020-05-17T07:13:09.563" v="967" actId="164"/>
          <ac:spMkLst>
            <pc:docMk/>
            <pc:sldMk cId="723575332" sldId="776"/>
            <ac:spMk id="73" creationId="{886BA929-F6EE-4987-9E60-6D3EFC30A20B}"/>
          </ac:spMkLst>
        </pc:spChg>
        <pc:spChg chg="mod">
          <ac:chgData name="reza kabir" userId="af3c95a13102d509" providerId="LiveId" clId="{88200EE4-F4B4-49E8-8126-B01E5FCCBE2D}" dt="2020-05-17T07:13:09.563" v="967" actId="164"/>
          <ac:spMkLst>
            <pc:docMk/>
            <pc:sldMk cId="723575332" sldId="776"/>
            <ac:spMk id="74" creationId="{C66931FE-DA6F-45ED-BE63-ECDA74B8B349}"/>
          </ac:spMkLst>
        </pc:spChg>
        <pc:spChg chg="mod">
          <ac:chgData name="reza kabir" userId="af3c95a13102d509" providerId="LiveId" clId="{88200EE4-F4B4-49E8-8126-B01E5FCCBE2D}" dt="2020-05-17T07:13:09.563" v="967" actId="164"/>
          <ac:spMkLst>
            <pc:docMk/>
            <pc:sldMk cId="723575332" sldId="776"/>
            <ac:spMk id="75" creationId="{42307C4B-C3C7-447B-B0BF-2FD9071CEADB}"/>
          </ac:spMkLst>
        </pc:spChg>
        <pc:spChg chg="mod">
          <ac:chgData name="reza kabir" userId="af3c95a13102d509" providerId="LiveId" clId="{88200EE4-F4B4-49E8-8126-B01E5FCCBE2D}" dt="2020-05-17T07:13:09.563" v="967" actId="164"/>
          <ac:spMkLst>
            <pc:docMk/>
            <pc:sldMk cId="723575332" sldId="776"/>
            <ac:spMk id="76" creationId="{9E78F396-96A3-465D-A553-B6836F92415B}"/>
          </ac:spMkLst>
        </pc:spChg>
        <pc:spChg chg="mod">
          <ac:chgData name="reza kabir" userId="af3c95a13102d509" providerId="LiveId" clId="{88200EE4-F4B4-49E8-8126-B01E5FCCBE2D}" dt="2020-05-17T07:13:09.563" v="967" actId="164"/>
          <ac:spMkLst>
            <pc:docMk/>
            <pc:sldMk cId="723575332" sldId="776"/>
            <ac:spMk id="77" creationId="{B0DED46E-7B3A-443F-96F4-F94904F73E8B}"/>
          </ac:spMkLst>
        </pc:spChg>
        <pc:spChg chg="mod">
          <ac:chgData name="reza kabir" userId="af3c95a13102d509" providerId="LiveId" clId="{88200EE4-F4B4-49E8-8126-B01E5FCCBE2D}" dt="2020-05-17T07:13:09.563" v="967" actId="164"/>
          <ac:spMkLst>
            <pc:docMk/>
            <pc:sldMk cId="723575332" sldId="776"/>
            <ac:spMk id="78" creationId="{2C0B0B9C-68F2-45CA-8CBE-5DC680885340}"/>
          </ac:spMkLst>
        </pc:spChg>
        <pc:spChg chg="mod">
          <ac:chgData name="reza kabir" userId="af3c95a13102d509" providerId="LiveId" clId="{88200EE4-F4B4-49E8-8126-B01E5FCCBE2D}" dt="2020-05-17T07:13:09.563" v="967" actId="164"/>
          <ac:spMkLst>
            <pc:docMk/>
            <pc:sldMk cId="723575332" sldId="776"/>
            <ac:spMk id="79" creationId="{0B33D68D-3EC5-41FC-ACEA-59100E808EB1}"/>
          </ac:spMkLst>
        </pc:spChg>
        <pc:spChg chg="mod">
          <ac:chgData name="reza kabir" userId="af3c95a13102d509" providerId="LiveId" clId="{88200EE4-F4B4-49E8-8126-B01E5FCCBE2D}" dt="2020-05-17T07:13:09.563" v="967" actId="164"/>
          <ac:spMkLst>
            <pc:docMk/>
            <pc:sldMk cId="723575332" sldId="776"/>
            <ac:spMk id="80" creationId="{8FDEA21C-DEB7-4189-80CD-6C964974DF8E}"/>
          </ac:spMkLst>
        </pc:spChg>
        <pc:spChg chg="mod">
          <ac:chgData name="reza kabir" userId="af3c95a13102d509" providerId="LiveId" clId="{88200EE4-F4B4-49E8-8126-B01E5FCCBE2D}" dt="2020-05-17T07:13:09.563" v="967" actId="164"/>
          <ac:spMkLst>
            <pc:docMk/>
            <pc:sldMk cId="723575332" sldId="776"/>
            <ac:spMk id="81" creationId="{1DEE4F1D-B3A1-4D02-8C66-8F40F087A1F4}"/>
          </ac:spMkLst>
        </pc:spChg>
        <pc:spChg chg="mod">
          <ac:chgData name="reza kabir" userId="af3c95a13102d509" providerId="LiveId" clId="{88200EE4-F4B4-49E8-8126-B01E5FCCBE2D}" dt="2020-05-17T07:13:09.563" v="967" actId="164"/>
          <ac:spMkLst>
            <pc:docMk/>
            <pc:sldMk cId="723575332" sldId="776"/>
            <ac:spMk id="82" creationId="{7FC53849-25CB-40EC-828D-A069A1ECD537}"/>
          </ac:spMkLst>
        </pc:spChg>
        <pc:spChg chg="mod">
          <ac:chgData name="reza kabir" userId="af3c95a13102d509" providerId="LiveId" clId="{88200EE4-F4B4-49E8-8126-B01E5FCCBE2D}" dt="2020-05-17T07:13:09.563" v="967" actId="164"/>
          <ac:spMkLst>
            <pc:docMk/>
            <pc:sldMk cId="723575332" sldId="776"/>
            <ac:spMk id="83" creationId="{6EA0AF64-2A2F-4C44-82AA-267736DCFA6A}"/>
          </ac:spMkLst>
        </pc:spChg>
        <pc:spChg chg="mod">
          <ac:chgData name="reza kabir" userId="af3c95a13102d509" providerId="LiveId" clId="{88200EE4-F4B4-49E8-8126-B01E5FCCBE2D}" dt="2020-05-17T07:13:09.563" v="967" actId="164"/>
          <ac:spMkLst>
            <pc:docMk/>
            <pc:sldMk cId="723575332" sldId="776"/>
            <ac:spMk id="84" creationId="{1DAC70A2-87DC-47B8-B850-C5B04DB23DF0}"/>
          </ac:spMkLst>
        </pc:spChg>
        <pc:spChg chg="mod">
          <ac:chgData name="reza kabir" userId="af3c95a13102d509" providerId="LiveId" clId="{88200EE4-F4B4-49E8-8126-B01E5FCCBE2D}" dt="2020-05-17T07:13:09.563" v="967" actId="164"/>
          <ac:spMkLst>
            <pc:docMk/>
            <pc:sldMk cId="723575332" sldId="776"/>
            <ac:spMk id="85" creationId="{D1A9222E-B1A5-4001-A5DD-B02B5D8937A7}"/>
          </ac:spMkLst>
        </pc:spChg>
        <pc:spChg chg="mod">
          <ac:chgData name="reza kabir" userId="af3c95a13102d509" providerId="LiveId" clId="{88200EE4-F4B4-49E8-8126-B01E5FCCBE2D}" dt="2020-05-17T07:13:09.563" v="967" actId="164"/>
          <ac:spMkLst>
            <pc:docMk/>
            <pc:sldMk cId="723575332" sldId="776"/>
            <ac:spMk id="86" creationId="{2683367C-9FC5-49E9-9923-2A97FD247E5D}"/>
          </ac:spMkLst>
        </pc:spChg>
        <pc:spChg chg="mod">
          <ac:chgData name="reza kabir" userId="af3c95a13102d509" providerId="LiveId" clId="{88200EE4-F4B4-49E8-8126-B01E5FCCBE2D}" dt="2020-05-17T07:13:09.563" v="967" actId="164"/>
          <ac:spMkLst>
            <pc:docMk/>
            <pc:sldMk cId="723575332" sldId="776"/>
            <ac:spMk id="87" creationId="{B7BDB9AA-EEA4-495E-BDB2-375A98D37A9B}"/>
          </ac:spMkLst>
        </pc:spChg>
        <pc:spChg chg="mod">
          <ac:chgData name="reza kabir" userId="af3c95a13102d509" providerId="LiveId" clId="{88200EE4-F4B4-49E8-8126-B01E5FCCBE2D}" dt="2020-05-17T07:13:09.563" v="967" actId="164"/>
          <ac:spMkLst>
            <pc:docMk/>
            <pc:sldMk cId="723575332" sldId="776"/>
            <ac:spMk id="88" creationId="{10E77DFD-3171-4A90-BCBB-AAE72A88672E}"/>
          </ac:spMkLst>
        </pc:spChg>
        <pc:spChg chg="mod">
          <ac:chgData name="reza kabir" userId="af3c95a13102d509" providerId="LiveId" clId="{88200EE4-F4B4-49E8-8126-B01E5FCCBE2D}" dt="2020-05-17T07:13:09.563" v="967" actId="164"/>
          <ac:spMkLst>
            <pc:docMk/>
            <pc:sldMk cId="723575332" sldId="776"/>
            <ac:spMk id="89" creationId="{0C9E260A-D0FD-48BD-9D59-70AAD4CB5C7E}"/>
          </ac:spMkLst>
        </pc:spChg>
        <pc:spChg chg="mod">
          <ac:chgData name="reza kabir" userId="af3c95a13102d509" providerId="LiveId" clId="{88200EE4-F4B4-49E8-8126-B01E5FCCBE2D}" dt="2020-05-17T07:13:09.563" v="967" actId="164"/>
          <ac:spMkLst>
            <pc:docMk/>
            <pc:sldMk cId="723575332" sldId="776"/>
            <ac:spMk id="90" creationId="{88832AAB-1CA0-4028-ABE4-9E4456BE826D}"/>
          </ac:spMkLst>
        </pc:spChg>
        <pc:spChg chg="mod">
          <ac:chgData name="reza kabir" userId="af3c95a13102d509" providerId="LiveId" clId="{88200EE4-F4B4-49E8-8126-B01E5FCCBE2D}" dt="2020-05-17T07:13:09.563" v="967" actId="164"/>
          <ac:spMkLst>
            <pc:docMk/>
            <pc:sldMk cId="723575332" sldId="776"/>
            <ac:spMk id="91" creationId="{3FC4256E-6240-4C83-8B30-FC28BA1E4EBD}"/>
          </ac:spMkLst>
        </pc:spChg>
        <pc:spChg chg="mod">
          <ac:chgData name="reza kabir" userId="af3c95a13102d509" providerId="LiveId" clId="{88200EE4-F4B4-49E8-8126-B01E5FCCBE2D}" dt="2020-05-17T07:13:09.563" v="967" actId="164"/>
          <ac:spMkLst>
            <pc:docMk/>
            <pc:sldMk cId="723575332" sldId="776"/>
            <ac:spMk id="92" creationId="{49EC89B1-0608-479E-A770-00A1FC9FC0D8}"/>
          </ac:spMkLst>
        </pc:spChg>
        <pc:spChg chg="mod">
          <ac:chgData name="reza kabir" userId="af3c95a13102d509" providerId="LiveId" clId="{88200EE4-F4B4-49E8-8126-B01E5FCCBE2D}" dt="2020-05-17T07:13:09.563" v="967" actId="164"/>
          <ac:spMkLst>
            <pc:docMk/>
            <pc:sldMk cId="723575332" sldId="776"/>
            <ac:spMk id="93" creationId="{A9A16671-1960-40B6-95D4-F09365A249C7}"/>
          </ac:spMkLst>
        </pc:spChg>
        <pc:spChg chg="mod">
          <ac:chgData name="reza kabir" userId="af3c95a13102d509" providerId="LiveId" clId="{88200EE4-F4B4-49E8-8126-B01E5FCCBE2D}" dt="2020-05-17T07:13:09.563" v="967" actId="164"/>
          <ac:spMkLst>
            <pc:docMk/>
            <pc:sldMk cId="723575332" sldId="776"/>
            <ac:spMk id="94" creationId="{386EFF7E-0982-4194-AD22-07FBCF7A4927}"/>
          </ac:spMkLst>
        </pc:spChg>
        <pc:spChg chg="mod">
          <ac:chgData name="reza kabir" userId="af3c95a13102d509" providerId="LiveId" clId="{88200EE4-F4B4-49E8-8126-B01E5FCCBE2D}" dt="2020-05-17T07:13:09.563" v="967" actId="164"/>
          <ac:spMkLst>
            <pc:docMk/>
            <pc:sldMk cId="723575332" sldId="776"/>
            <ac:spMk id="95" creationId="{7B0F8B35-EC01-4671-8E61-8FCF550F67FC}"/>
          </ac:spMkLst>
        </pc:spChg>
        <pc:spChg chg="mod">
          <ac:chgData name="reza kabir" userId="af3c95a13102d509" providerId="LiveId" clId="{88200EE4-F4B4-49E8-8126-B01E5FCCBE2D}" dt="2020-05-17T07:13:09.563" v="967" actId="164"/>
          <ac:spMkLst>
            <pc:docMk/>
            <pc:sldMk cId="723575332" sldId="776"/>
            <ac:spMk id="96" creationId="{F96DF919-0FD3-4E83-A3E0-9A1F4FB8F5F8}"/>
          </ac:spMkLst>
        </pc:spChg>
        <pc:spChg chg="mod">
          <ac:chgData name="reza kabir" userId="af3c95a13102d509" providerId="LiveId" clId="{88200EE4-F4B4-49E8-8126-B01E5FCCBE2D}" dt="2020-05-17T07:13:09.563" v="967" actId="164"/>
          <ac:spMkLst>
            <pc:docMk/>
            <pc:sldMk cId="723575332" sldId="776"/>
            <ac:spMk id="97" creationId="{E04F6AB7-6899-47CF-8B88-03A3EB32CCC3}"/>
          </ac:spMkLst>
        </pc:spChg>
        <pc:spChg chg="mod">
          <ac:chgData name="reza kabir" userId="af3c95a13102d509" providerId="LiveId" clId="{88200EE4-F4B4-49E8-8126-B01E5FCCBE2D}" dt="2020-05-17T07:13:09.563" v="967" actId="164"/>
          <ac:spMkLst>
            <pc:docMk/>
            <pc:sldMk cId="723575332" sldId="776"/>
            <ac:spMk id="98" creationId="{6195D219-93A8-4ACD-92F5-9F3E503184CE}"/>
          </ac:spMkLst>
        </pc:spChg>
        <pc:spChg chg="mod">
          <ac:chgData name="reza kabir" userId="af3c95a13102d509" providerId="LiveId" clId="{88200EE4-F4B4-49E8-8126-B01E5FCCBE2D}" dt="2020-05-17T07:13:09.563" v="967" actId="164"/>
          <ac:spMkLst>
            <pc:docMk/>
            <pc:sldMk cId="723575332" sldId="776"/>
            <ac:spMk id="99" creationId="{E8C48BE0-82A6-468A-98DF-92D46288E9B7}"/>
          </ac:spMkLst>
        </pc:spChg>
        <pc:spChg chg="mod">
          <ac:chgData name="reza kabir" userId="af3c95a13102d509" providerId="LiveId" clId="{88200EE4-F4B4-49E8-8126-B01E5FCCBE2D}" dt="2020-05-17T07:13:09.563" v="967" actId="164"/>
          <ac:spMkLst>
            <pc:docMk/>
            <pc:sldMk cId="723575332" sldId="776"/>
            <ac:spMk id="100" creationId="{1F6BF6AA-A24F-4EB1-9983-3A04C7BCEAA9}"/>
          </ac:spMkLst>
        </pc:spChg>
        <pc:spChg chg="mod">
          <ac:chgData name="reza kabir" userId="af3c95a13102d509" providerId="LiveId" clId="{88200EE4-F4B4-49E8-8126-B01E5FCCBE2D}" dt="2020-05-17T07:13:09.563" v="967" actId="164"/>
          <ac:spMkLst>
            <pc:docMk/>
            <pc:sldMk cId="723575332" sldId="776"/>
            <ac:spMk id="101" creationId="{2BD1055F-F400-4F68-92F3-D4621C57A57A}"/>
          </ac:spMkLst>
        </pc:spChg>
        <pc:spChg chg="mod">
          <ac:chgData name="reza kabir" userId="af3c95a13102d509" providerId="LiveId" clId="{88200EE4-F4B4-49E8-8126-B01E5FCCBE2D}" dt="2020-05-17T07:13:09.563" v="967" actId="164"/>
          <ac:spMkLst>
            <pc:docMk/>
            <pc:sldMk cId="723575332" sldId="776"/>
            <ac:spMk id="102" creationId="{466DD962-147E-4265-89CA-9DC6AF2AF308}"/>
          </ac:spMkLst>
        </pc:spChg>
        <pc:spChg chg="mod">
          <ac:chgData name="reza kabir" userId="af3c95a13102d509" providerId="LiveId" clId="{88200EE4-F4B4-49E8-8126-B01E5FCCBE2D}" dt="2020-05-17T07:13:09.563" v="967" actId="164"/>
          <ac:spMkLst>
            <pc:docMk/>
            <pc:sldMk cId="723575332" sldId="776"/>
            <ac:spMk id="103" creationId="{83272705-7882-48BD-B32A-FBCD12373F67}"/>
          </ac:spMkLst>
        </pc:spChg>
        <pc:spChg chg="mod">
          <ac:chgData name="reza kabir" userId="af3c95a13102d509" providerId="LiveId" clId="{88200EE4-F4B4-49E8-8126-B01E5FCCBE2D}" dt="2020-05-17T07:13:09.563" v="967" actId="164"/>
          <ac:spMkLst>
            <pc:docMk/>
            <pc:sldMk cId="723575332" sldId="776"/>
            <ac:spMk id="104" creationId="{D79706EB-7B4C-49DB-B786-13191A538602}"/>
          </ac:spMkLst>
        </pc:spChg>
        <pc:spChg chg="mod">
          <ac:chgData name="reza kabir" userId="af3c95a13102d509" providerId="LiveId" clId="{88200EE4-F4B4-49E8-8126-B01E5FCCBE2D}" dt="2020-05-17T07:13:09.563" v="967" actId="164"/>
          <ac:spMkLst>
            <pc:docMk/>
            <pc:sldMk cId="723575332" sldId="776"/>
            <ac:spMk id="105" creationId="{F11529CF-6C8E-495E-964B-7DE2B7886916}"/>
          </ac:spMkLst>
        </pc:spChg>
        <pc:spChg chg="mod">
          <ac:chgData name="reza kabir" userId="af3c95a13102d509" providerId="LiveId" clId="{88200EE4-F4B4-49E8-8126-B01E5FCCBE2D}" dt="2020-05-17T07:13:09.563" v="967" actId="164"/>
          <ac:spMkLst>
            <pc:docMk/>
            <pc:sldMk cId="723575332" sldId="776"/>
            <ac:spMk id="106" creationId="{76A114C9-FBF0-40DC-ABAB-C35189D58D6D}"/>
          </ac:spMkLst>
        </pc:spChg>
        <pc:spChg chg="mod">
          <ac:chgData name="reza kabir" userId="af3c95a13102d509" providerId="LiveId" clId="{88200EE4-F4B4-49E8-8126-B01E5FCCBE2D}" dt="2020-05-17T07:13:09.563" v="967" actId="164"/>
          <ac:spMkLst>
            <pc:docMk/>
            <pc:sldMk cId="723575332" sldId="776"/>
            <ac:spMk id="107" creationId="{8A819AE7-F202-40FD-B55F-4AE4B3DD12A1}"/>
          </ac:spMkLst>
        </pc:spChg>
        <pc:spChg chg="mod">
          <ac:chgData name="reza kabir" userId="af3c95a13102d509" providerId="LiveId" clId="{88200EE4-F4B4-49E8-8126-B01E5FCCBE2D}" dt="2020-05-17T07:13:09.563" v="967" actId="164"/>
          <ac:spMkLst>
            <pc:docMk/>
            <pc:sldMk cId="723575332" sldId="776"/>
            <ac:spMk id="108" creationId="{E733450B-9BD7-4FF5-B9C9-B53BB78A2EBD}"/>
          </ac:spMkLst>
        </pc:spChg>
        <pc:spChg chg="mod">
          <ac:chgData name="reza kabir" userId="af3c95a13102d509" providerId="LiveId" clId="{88200EE4-F4B4-49E8-8126-B01E5FCCBE2D}" dt="2020-05-17T07:13:09.563" v="967" actId="164"/>
          <ac:spMkLst>
            <pc:docMk/>
            <pc:sldMk cId="723575332" sldId="776"/>
            <ac:spMk id="109" creationId="{20DC3002-1E11-45B6-A259-58D35D7E2105}"/>
          </ac:spMkLst>
        </pc:spChg>
        <pc:spChg chg="mod">
          <ac:chgData name="reza kabir" userId="af3c95a13102d509" providerId="LiveId" clId="{88200EE4-F4B4-49E8-8126-B01E5FCCBE2D}" dt="2020-05-17T07:13:09.563" v="967" actId="164"/>
          <ac:spMkLst>
            <pc:docMk/>
            <pc:sldMk cId="723575332" sldId="776"/>
            <ac:spMk id="110" creationId="{7AE5D296-C7BB-42C8-BFE4-69BA19213E2D}"/>
          </ac:spMkLst>
        </pc:spChg>
        <pc:spChg chg="mod">
          <ac:chgData name="reza kabir" userId="af3c95a13102d509" providerId="LiveId" clId="{88200EE4-F4B4-49E8-8126-B01E5FCCBE2D}" dt="2020-05-17T07:13:09.563" v="967" actId="164"/>
          <ac:spMkLst>
            <pc:docMk/>
            <pc:sldMk cId="723575332" sldId="776"/>
            <ac:spMk id="111" creationId="{DBFA8161-6878-446A-BA93-510C5A322BF0}"/>
          </ac:spMkLst>
        </pc:spChg>
        <pc:spChg chg="mod">
          <ac:chgData name="reza kabir" userId="af3c95a13102d509" providerId="LiveId" clId="{88200EE4-F4B4-49E8-8126-B01E5FCCBE2D}" dt="2020-05-17T07:13:09.563" v="967" actId="164"/>
          <ac:spMkLst>
            <pc:docMk/>
            <pc:sldMk cId="723575332" sldId="776"/>
            <ac:spMk id="112" creationId="{DA5285FB-1D51-4635-B438-046F2DCF9E1F}"/>
          </ac:spMkLst>
        </pc:spChg>
        <pc:spChg chg="mod">
          <ac:chgData name="reza kabir" userId="af3c95a13102d509" providerId="LiveId" clId="{88200EE4-F4B4-49E8-8126-B01E5FCCBE2D}" dt="2020-05-17T07:13:09.563" v="967" actId="164"/>
          <ac:spMkLst>
            <pc:docMk/>
            <pc:sldMk cId="723575332" sldId="776"/>
            <ac:spMk id="113" creationId="{DE6BD84B-A8E9-459C-A87A-7DFAC85B5161}"/>
          </ac:spMkLst>
        </pc:spChg>
        <pc:spChg chg="mod">
          <ac:chgData name="reza kabir" userId="af3c95a13102d509" providerId="LiveId" clId="{88200EE4-F4B4-49E8-8126-B01E5FCCBE2D}" dt="2020-05-17T07:13:09.563" v="967" actId="164"/>
          <ac:spMkLst>
            <pc:docMk/>
            <pc:sldMk cId="723575332" sldId="776"/>
            <ac:spMk id="114" creationId="{CEFF399F-4F78-4FF0-8797-FB73097EF855}"/>
          </ac:spMkLst>
        </pc:spChg>
        <pc:spChg chg="mod">
          <ac:chgData name="reza kabir" userId="af3c95a13102d509" providerId="LiveId" clId="{88200EE4-F4B4-49E8-8126-B01E5FCCBE2D}" dt="2020-05-17T07:13:09.563" v="967" actId="164"/>
          <ac:spMkLst>
            <pc:docMk/>
            <pc:sldMk cId="723575332" sldId="776"/>
            <ac:spMk id="115" creationId="{46C55DC1-92C3-4510-8C4D-A50782F6369E}"/>
          </ac:spMkLst>
        </pc:spChg>
        <pc:spChg chg="mod">
          <ac:chgData name="reza kabir" userId="af3c95a13102d509" providerId="LiveId" clId="{88200EE4-F4B4-49E8-8126-B01E5FCCBE2D}" dt="2020-05-17T07:13:09.563" v="967" actId="164"/>
          <ac:spMkLst>
            <pc:docMk/>
            <pc:sldMk cId="723575332" sldId="776"/>
            <ac:spMk id="116" creationId="{7A9D542F-1570-4D55-9236-7F78E22FE7C5}"/>
          </ac:spMkLst>
        </pc:spChg>
        <pc:spChg chg="mod">
          <ac:chgData name="reza kabir" userId="af3c95a13102d509" providerId="LiveId" clId="{88200EE4-F4B4-49E8-8126-B01E5FCCBE2D}" dt="2020-05-17T07:13:09.563" v="967" actId="164"/>
          <ac:spMkLst>
            <pc:docMk/>
            <pc:sldMk cId="723575332" sldId="776"/>
            <ac:spMk id="117" creationId="{713A450C-E64A-49A9-8526-6A4BF1113D5F}"/>
          </ac:spMkLst>
        </pc:spChg>
        <pc:spChg chg="mod">
          <ac:chgData name="reza kabir" userId="af3c95a13102d509" providerId="LiveId" clId="{88200EE4-F4B4-49E8-8126-B01E5FCCBE2D}" dt="2020-05-17T07:13:09.563" v="967" actId="164"/>
          <ac:spMkLst>
            <pc:docMk/>
            <pc:sldMk cId="723575332" sldId="776"/>
            <ac:spMk id="118" creationId="{3F44B3BC-75D8-48D4-9220-0CA3E35AD51F}"/>
          </ac:spMkLst>
        </pc:spChg>
        <pc:spChg chg="mod">
          <ac:chgData name="reza kabir" userId="af3c95a13102d509" providerId="LiveId" clId="{88200EE4-F4B4-49E8-8126-B01E5FCCBE2D}" dt="2020-05-17T07:13:09.563" v="967" actId="164"/>
          <ac:spMkLst>
            <pc:docMk/>
            <pc:sldMk cId="723575332" sldId="776"/>
            <ac:spMk id="119" creationId="{C2D6D56F-9748-4F9F-A0AB-519318AACC70}"/>
          </ac:spMkLst>
        </pc:spChg>
        <pc:spChg chg="mod">
          <ac:chgData name="reza kabir" userId="af3c95a13102d509" providerId="LiveId" clId="{88200EE4-F4B4-49E8-8126-B01E5FCCBE2D}" dt="2020-05-17T07:13:09.563" v="967" actId="164"/>
          <ac:spMkLst>
            <pc:docMk/>
            <pc:sldMk cId="723575332" sldId="776"/>
            <ac:spMk id="120" creationId="{981CA1EE-1B5C-41CC-A589-EF5AC534D67A}"/>
          </ac:spMkLst>
        </pc:spChg>
        <pc:spChg chg="mod">
          <ac:chgData name="reza kabir" userId="af3c95a13102d509" providerId="LiveId" clId="{88200EE4-F4B4-49E8-8126-B01E5FCCBE2D}" dt="2020-05-17T07:13:09.563" v="967" actId="164"/>
          <ac:spMkLst>
            <pc:docMk/>
            <pc:sldMk cId="723575332" sldId="776"/>
            <ac:spMk id="121" creationId="{1C15646E-424C-4A5F-92CE-9D3EE05B9152}"/>
          </ac:spMkLst>
        </pc:spChg>
        <pc:spChg chg="mod">
          <ac:chgData name="reza kabir" userId="af3c95a13102d509" providerId="LiveId" clId="{88200EE4-F4B4-49E8-8126-B01E5FCCBE2D}" dt="2020-05-17T07:13:09.563" v="967" actId="164"/>
          <ac:spMkLst>
            <pc:docMk/>
            <pc:sldMk cId="723575332" sldId="776"/>
            <ac:spMk id="122" creationId="{33EA954B-10D8-4F02-8472-3815226F7F06}"/>
          </ac:spMkLst>
        </pc:spChg>
        <pc:spChg chg="mod">
          <ac:chgData name="reza kabir" userId="af3c95a13102d509" providerId="LiveId" clId="{88200EE4-F4B4-49E8-8126-B01E5FCCBE2D}" dt="2020-05-17T07:13:09.563" v="967" actId="164"/>
          <ac:spMkLst>
            <pc:docMk/>
            <pc:sldMk cId="723575332" sldId="776"/>
            <ac:spMk id="123" creationId="{F5083FFC-8293-4B47-BA6A-98B1AEB0DD94}"/>
          </ac:spMkLst>
        </pc:spChg>
        <pc:spChg chg="mod">
          <ac:chgData name="reza kabir" userId="af3c95a13102d509" providerId="LiveId" clId="{88200EE4-F4B4-49E8-8126-B01E5FCCBE2D}" dt="2020-05-17T07:13:09.563" v="967" actId="164"/>
          <ac:spMkLst>
            <pc:docMk/>
            <pc:sldMk cId="723575332" sldId="776"/>
            <ac:spMk id="124" creationId="{648B6FB0-C7B5-4B42-A571-DC70B46F1A2E}"/>
          </ac:spMkLst>
        </pc:spChg>
        <pc:spChg chg="mod">
          <ac:chgData name="reza kabir" userId="af3c95a13102d509" providerId="LiveId" clId="{88200EE4-F4B4-49E8-8126-B01E5FCCBE2D}" dt="2020-05-17T07:13:09.563" v="967" actId="164"/>
          <ac:spMkLst>
            <pc:docMk/>
            <pc:sldMk cId="723575332" sldId="776"/>
            <ac:spMk id="125" creationId="{910480EE-0E87-4D7D-A03D-7677AA25BEFE}"/>
          </ac:spMkLst>
        </pc:spChg>
        <pc:spChg chg="mod">
          <ac:chgData name="reza kabir" userId="af3c95a13102d509" providerId="LiveId" clId="{88200EE4-F4B4-49E8-8126-B01E5FCCBE2D}" dt="2020-05-17T07:13:09.563" v="967" actId="164"/>
          <ac:spMkLst>
            <pc:docMk/>
            <pc:sldMk cId="723575332" sldId="776"/>
            <ac:spMk id="126" creationId="{B07C6752-49E3-4BCC-BD31-7FBF294397B1}"/>
          </ac:spMkLst>
        </pc:spChg>
        <pc:spChg chg="mod">
          <ac:chgData name="reza kabir" userId="af3c95a13102d509" providerId="LiveId" clId="{88200EE4-F4B4-49E8-8126-B01E5FCCBE2D}" dt="2020-05-17T07:13:09.563" v="967" actId="164"/>
          <ac:spMkLst>
            <pc:docMk/>
            <pc:sldMk cId="723575332" sldId="776"/>
            <ac:spMk id="127" creationId="{1B6381B6-3929-48B3-BEE4-989F8EED938D}"/>
          </ac:spMkLst>
        </pc:spChg>
        <pc:spChg chg="mod">
          <ac:chgData name="reza kabir" userId="af3c95a13102d509" providerId="LiveId" clId="{88200EE4-F4B4-49E8-8126-B01E5FCCBE2D}" dt="2020-05-17T07:13:09.563" v="967" actId="164"/>
          <ac:spMkLst>
            <pc:docMk/>
            <pc:sldMk cId="723575332" sldId="776"/>
            <ac:spMk id="128" creationId="{7223AF10-AB48-4BD5-A2F6-E647A8052445}"/>
          </ac:spMkLst>
        </pc:spChg>
        <pc:spChg chg="mod">
          <ac:chgData name="reza kabir" userId="af3c95a13102d509" providerId="LiveId" clId="{88200EE4-F4B4-49E8-8126-B01E5FCCBE2D}" dt="2020-05-17T07:13:09.563" v="967" actId="164"/>
          <ac:spMkLst>
            <pc:docMk/>
            <pc:sldMk cId="723575332" sldId="776"/>
            <ac:spMk id="129" creationId="{EA41AD91-2228-43E6-8A3E-C53D74BEFD9E}"/>
          </ac:spMkLst>
        </pc:spChg>
        <pc:spChg chg="mod">
          <ac:chgData name="reza kabir" userId="af3c95a13102d509" providerId="LiveId" clId="{88200EE4-F4B4-49E8-8126-B01E5FCCBE2D}" dt="2020-05-17T07:13:09.563" v="967" actId="164"/>
          <ac:spMkLst>
            <pc:docMk/>
            <pc:sldMk cId="723575332" sldId="776"/>
            <ac:spMk id="130" creationId="{10B5CEE9-0729-4E4F-B526-63F820F52971}"/>
          </ac:spMkLst>
        </pc:spChg>
        <pc:spChg chg="mod">
          <ac:chgData name="reza kabir" userId="af3c95a13102d509" providerId="LiveId" clId="{88200EE4-F4B4-49E8-8126-B01E5FCCBE2D}" dt="2020-05-17T07:13:09.563" v="967" actId="164"/>
          <ac:spMkLst>
            <pc:docMk/>
            <pc:sldMk cId="723575332" sldId="776"/>
            <ac:spMk id="131" creationId="{B0743813-01BA-48C2-863F-98184C0179E1}"/>
          </ac:spMkLst>
        </pc:spChg>
        <pc:spChg chg="mod">
          <ac:chgData name="reza kabir" userId="af3c95a13102d509" providerId="LiveId" clId="{88200EE4-F4B4-49E8-8126-B01E5FCCBE2D}" dt="2020-05-17T07:13:09.563" v="967" actId="164"/>
          <ac:spMkLst>
            <pc:docMk/>
            <pc:sldMk cId="723575332" sldId="776"/>
            <ac:spMk id="132" creationId="{C1BD50F3-8D38-40E2-B7B9-13C700780E75}"/>
          </ac:spMkLst>
        </pc:spChg>
        <pc:spChg chg="mod">
          <ac:chgData name="reza kabir" userId="af3c95a13102d509" providerId="LiveId" clId="{88200EE4-F4B4-49E8-8126-B01E5FCCBE2D}" dt="2020-05-17T07:13:09.563" v="967" actId="164"/>
          <ac:spMkLst>
            <pc:docMk/>
            <pc:sldMk cId="723575332" sldId="776"/>
            <ac:spMk id="133" creationId="{CE8ABB8E-B53B-4692-B3E6-E605540C4BC0}"/>
          </ac:spMkLst>
        </pc:spChg>
        <pc:spChg chg="mod">
          <ac:chgData name="reza kabir" userId="af3c95a13102d509" providerId="LiveId" clId="{88200EE4-F4B4-49E8-8126-B01E5FCCBE2D}" dt="2020-05-17T07:13:09.563" v="967" actId="164"/>
          <ac:spMkLst>
            <pc:docMk/>
            <pc:sldMk cId="723575332" sldId="776"/>
            <ac:spMk id="134" creationId="{2C60E0BF-3986-44D2-BB79-F798455E7DFF}"/>
          </ac:spMkLst>
        </pc:spChg>
        <pc:spChg chg="mod">
          <ac:chgData name="reza kabir" userId="af3c95a13102d509" providerId="LiveId" clId="{88200EE4-F4B4-49E8-8126-B01E5FCCBE2D}" dt="2020-05-17T07:13:09.563" v="967" actId="164"/>
          <ac:spMkLst>
            <pc:docMk/>
            <pc:sldMk cId="723575332" sldId="776"/>
            <ac:spMk id="135" creationId="{43D55047-5E51-44CC-8988-2A80C9978067}"/>
          </ac:spMkLst>
        </pc:spChg>
        <pc:spChg chg="mod">
          <ac:chgData name="reza kabir" userId="af3c95a13102d509" providerId="LiveId" clId="{88200EE4-F4B4-49E8-8126-B01E5FCCBE2D}" dt="2020-05-17T07:13:09.563" v="967" actId="164"/>
          <ac:spMkLst>
            <pc:docMk/>
            <pc:sldMk cId="723575332" sldId="776"/>
            <ac:spMk id="136" creationId="{4DB76702-F4E9-474A-AF25-D1DD7FA94599}"/>
          </ac:spMkLst>
        </pc:spChg>
        <pc:spChg chg="mod">
          <ac:chgData name="reza kabir" userId="af3c95a13102d509" providerId="LiveId" clId="{88200EE4-F4B4-49E8-8126-B01E5FCCBE2D}" dt="2020-05-17T07:13:09.563" v="967" actId="164"/>
          <ac:spMkLst>
            <pc:docMk/>
            <pc:sldMk cId="723575332" sldId="776"/>
            <ac:spMk id="137" creationId="{317B8148-5A4A-42BA-9ED1-74A3A3E12656}"/>
          </ac:spMkLst>
        </pc:spChg>
        <pc:spChg chg="mod">
          <ac:chgData name="reza kabir" userId="af3c95a13102d509" providerId="LiveId" clId="{88200EE4-F4B4-49E8-8126-B01E5FCCBE2D}" dt="2020-05-17T07:13:09.563" v="967" actId="164"/>
          <ac:spMkLst>
            <pc:docMk/>
            <pc:sldMk cId="723575332" sldId="776"/>
            <ac:spMk id="138" creationId="{511C7DC6-468F-4198-A133-D46D4B837CD4}"/>
          </ac:spMkLst>
        </pc:spChg>
        <pc:spChg chg="mod">
          <ac:chgData name="reza kabir" userId="af3c95a13102d509" providerId="LiveId" clId="{88200EE4-F4B4-49E8-8126-B01E5FCCBE2D}" dt="2020-05-17T07:13:09.563" v="967" actId="164"/>
          <ac:spMkLst>
            <pc:docMk/>
            <pc:sldMk cId="723575332" sldId="776"/>
            <ac:spMk id="139" creationId="{C69CB343-AD68-4627-835B-CC4E92B93F82}"/>
          </ac:spMkLst>
        </pc:spChg>
        <pc:spChg chg="mod">
          <ac:chgData name="reza kabir" userId="af3c95a13102d509" providerId="LiveId" clId="{88200EE4-F4B4-49E8-8126-B01E5FCCBE2D}" dt="2020-05-17T07:13:09.563" v="967" actId="164"/>
          <ac:spMkLst>
            <pc:docMk/>
            <pc:sldMk cId="723575332" sldId="776"/>
            <ac:spMk id="140" creationId="{06980B61-39A9-4C4C-AA43-974FB9B04F6B}"/>
          </ac:spMkLst>
        </pc:spChg>
        <pc:spChg chg="mod">
          <ac:chgData name="reza kabir" userId="af3c95a13102d509" providerId="LiveId" clId="{88200EE4-F4B4-49E8-8126-B01E5FCCBE2D}" dt="2020-05-17T07:13:09.563" v="967" actId="164"/>
          <ac:spMkLst>
            <pc:docMk/>
            <pc:sldMk cId="723575332" sldId="776"/>
            <ac:spMk id="141" creationId="{D7B8D894-68CC-4D37-AAA4-62594D19360E}"/>
          </ac:spMkLst>
        </pc:spChg>
        <pc:spChg chg="mod">
          <ac:chgData name="reza kabir" userId="af3c95a13102d509" providerId="LiveId" clId="{88200EE4-F4B4-49E8-8126-B01E5FCCBE2D}" dt="2020-05-17T07:13:09.563" v="967" actId="164"/>
          <ac:spMkLst>
            <pc:docMk/>
            <pc:sldMk cId="723575332" sldId="776"/>
            <ac:spMk id="142" creationId="{6832298E-00DF-427C-83D7-C971EF8B28C1}"/>
          </ac:spMkLst>
        </pc:spChg>
        <pc:spChg chg="mod">
          <ac:chgData name="reza kabir" userId="af3c95a13102d509" providerId="LiveId" clId="{88200EE4-F4B4-49E8-8126-B01E5FCCBE2D}" dt="2020-05-17T07:13:09.563" v="967" actId="164"/>
          <ac:spMkLst>
            <pc:docMk/>
            <pc:sldMk cId="723575332" sldId="776"/>
            <ac:spMk id="143" creationId="{9F13B6F8-2EB9-4BA2-A69C-6381B5342BC8}"/>
          </ac:spMkLst>
        </pc:spChg>
        <pc:spChg chg="mod">
          <ac:chgData name="reza kabir" userId="af3c95a13102d509" providerId="LiveId" clId="{88200EE4-F4B4-49E8-8126-B01E5FCCBE2D}" dt="2020-05-17T07:13:09.563" v="967" actId="164"/>
          <ac:spMkLst>
            <pc:docMk/>
            <pc:sldMk cId="723575332" sldId="776"/>
            <ac:spMk id="144" creationId="{9BE8D522-3E9C-4D74-822D-23021C917830}"/>
          </ac:spMkLst>
        </pc:spChg>
        <pc:spChg chg="mod">
          <ac:chgData name="reza kabir" userId="af3c95a13102d509" providerId="LiveId" clId="{88200EE4-F4B4-49E8-8126-B01E5FCCBE2D}" dt="2020-05-17T07:13:09.563" v="967" actId="164"/>
          <ac:spMkLst>
            <pc:docMk/>
            <pc:sldMk cId="723575332" sldId="776"/>
            <ac:spMk id="145" creationId="{C895827B-AA77-4B16-A098-CE4C54E5237D}"/>
          </ac:spMkLst>
        </pc:spChg>
        <pc:spChg chg="mod">
          <ac:chgData name="reza kabir" userId="af3c95a13102d509" providerId="LiveId" clId="{88200EE4-F4B4-49E8-8126-B01E5FCCBE2D}" dt="2020-05-17T07:13:09.563" v="967" actId="164"/>
          <ac:spMkLst>
            <pc:docMk/>
            <pc:sldMk cId="723575332" sldId="776"/>
            <ac:spMk id="146" creationId="{AF0D253C-104C-469C-8616-D39252FE8E8C}"/>
          </ac:spMkLst>
        </pc:spChg>
        <pc:spChg chg="mod">
          <ac:chgData name="reza kabir" userId="af3c95a13102d509" providerId="LiveId" clId="{88200EE4-F4B4-49E8-8126-B01E5FCCBE2D}" dt="2020-05-17T07:13:09.563" v="967" actId="164"/>
          <ac:spMkLst>
            <pc:docMk/>
            <pc:sldMk cId="723575332" sldId="776"/>
            <ac:spMk id="147" creationId="{1AAE6E05-F113-498F-AB65-AD72CEEE79D9}"/>
          </ac:spMkLst>
        </pc:spChg>
        <pc:spChg chg="mod">
          <ac:chgData name="reza kabir" userId="af3c95a13102d509" providerId="LiveId" clId="{88200EE4-F4B4-49E8-8126-B01E5FCCBE2D}" dt="2020-05-17T07:13:09.563" v="967" actId="164"/>
          <ac:spMkLst>
            <pc:docMk/>
            <pc:sldMk cId="723575332" sldId="776"/>
            <ac:spMk id="148" creationId="{895B25F8-195B-4BCD-9E5A-DC2258F9458F}"/>
          </ac:spMkLst>
        </pc:spChg>
        <pc:spChg chg="mod">
          <ac:chgData name="reza kabir" userId="af3c95a13102d509" providerId="LiveId" clId="{88200EE4-F4B4-49E8-8126-B01E5FCCBE2D}" dt="2020-05-17T07:13:09.563" v="967" actId="164"/>
          <ac:spMkLst>
            <pc:docMk/>
            <pc:sldMk cId="723575332" sldId="776"/>
            <ac:spMk id="149" creationId="{388E1F7E-2ED6-42E5-BD21-2600A32B3366}"/>
          </ac:spMkLst>
        </pc:spChg>
        <pc:spChg chg="mod">
          <ac:chgData name="reza kabir" userId="af3c95a13102d509" providerId="LiveId" clId="{88200EE4-F4B4-49E8-8126-B01E5FCCBE2D}" dt="2020-05-17T07:13:09.563" v="967" actId="164"/>
          <ac:spMkLst>
            <pc:docMk/>
            <pc:sldMk cId="723575332" sldId="776"/>
            <ac:spMk id="150" creationId="{86E4E2AD-5411-4983-B7D3-B511302BEC2F}"/>
          </ac:spMkLst>
        </pc:spChg>
        <pc:spChg chg="mod">
          <ac:chgData name="reza kabir" userId="af3c95a13102d509" providerId="LiveId" clId="{88200EE4-F4B4-49E8-8126-B01E5FCCBE2D}" dt="2020-05-17T07:13:09.563" v="967" actId="164"/>
          <ac:spMkLst>
            <pc:docMk/>
            <pc:sldMk cId="723575332" sldId="776"/>
            <ac:spMk id="151" creationId="{98D4B873-CF2A-4BDD-B568-5A9DA78AFDD2}"/>
          </ac:spMkLst>
        </pc:spChg>
        <pc:spChg chg="mod">
          <ac:chgData name="reza kabir" userId="af3c95a13102d509" providerId="LiveId" clId="{88200EE4-F4B4-49E8-8126-B01E5FCCBE2D}" dt="2020-05-17T07:13:09.563" v="967" actId="164"/>
          <ac:spMkLst>
            <pc:docMk/>
            <pc:sldMk cId="723575332" sldId="776"/>
            <ac:spMk id="152" creationId="{A9FDD145-3E24-4571-BD80-8C1FC2823B4E}"/>
          </ac:spMkLst>
        </pc:spChg>
        <pc:spChg chg="mod">
          <ac:chgData name="reza kabir" userId="af3c95a13102d509" providerId="LiveId" clId="{88200EE4-F4B4-49E8-8126-B01E5FCCBE2D}" dt="2020-05-17T07:13:09.563" v="967" actId="164"/>
          <ac:spMkLst>
            <pc:docMk/>
            <pc:sldMk cId="723575332" sldId="776"/>
            <ac:spMk id="153" creationId="{EC048B60-A579-4176-91E6-F89AC3A0BE02}"/>
          </ac:spMkLst>
        </pc:spChg>
        <pc:spChg chg="mod">
          <ac:chgData name="reza kabir" userId="af3c95a13102d509" providerId="LiveId" clId="{88200EE4-F4B4-49E8-8126-B01E5FCCBE2D}" dt="2020-05-17T07:13:09.563" v="967" actId="164"/>
          <ac:spMkLst>
            <pc:docMk/>
            <pc:sldMk cId="723575332" sldId="776"/>
            <ac:spMk id="154" creationId="{D7F8CAB3-CAF3-4C4C-845E-CEE3B70DA7A2}"/>
          </ac:spMkLst>
        </pc:spChg>
        <pc:spChg chg="mod">
          <ac:chgData name="reza kabir" userId="af3c95a13102d509" providerId="LiveId" clId="{88200EE4-F4B4-49E8-8126-B01E5FCCBE2D}" dt="2020-05-17T07:13:09.563" v="967" actId="164"/>
          <ac:spMkLst>
            <pc:docMk/>
            <pc:sldMk cId="723575332" sldId="776"/>
            <ac:spMk id="155" creationId="{A93F93E2-920C-4E3F-BC3F-B7FDAE496F60}"/>
          </ac:spMkLst>
        </pc:spChg>
        <pc:spChg chg="mod">
          <ac:chgData name="reza kabir" userId="af3c95a13102d509" providerId="LiveId" clId="{88200EE4-F4B4-49E8-8126-B01E5FCCBE2D}" dt="2020-05-17T07:13:09.563" v="967" actId="164"/>
          <ac:spMkLst>
            <pc:docMk/>
            <pc:sldMk cId="723575332" sldId="776"/>
            <ac:spMk id="156" creationId="{A999E102-0977-42AF-9FAE-83BB9CB13A5A}"/>
          </ac:spMkLst>
        </pc:spChg>
        <pc:spChg chg="mod">
          <ac:chgData name="reza kabir" userId="af3c95a13102d509" providerId="LiveId" clId="{88200EE4-F4B4-49E8-8126-B01E5FCCBE2D}" dt="2020-05-17T07:13:09.563" v="967" actId="164"/>
          <ac:spMkLst>
            <pc:docMk/>
            <pc:sldMk cId="723575332" sldId="776"/>
            <ac:spMk id="157" creationId="{616747B3-C031-4024-84FD-3617FB0B85A7}"/>
          </ac:spMkLst>
        </pc:spChg>
        <pc:spChg chg="mod">
          <ac:chgData name="reza kabir" userId="af3c95a13102d509" providerId="LiveId" clId="{88200EE4-F4B4-49E8-8126-B01E5FCCBE2D}" dt="2020-05-17T07:13:09.563" v="967" actId="164"/>
          <ac:spMkLst>
            <pc:docMk/>
            <pc:sldMk cId="723575332" sldId="776"/>
            <ac:spMk id="158" creationId="{17E3525E-448D-4809-BBE2-C7A30334EB0E}"/>
          </ac:spMkLst>
        </pc:spChg>
        <pc:spChg chg="mod">
          <ac:chgData name="reza kabir" userId="af3c95a13102d509" providerId="LiveId" clId="{88200EE4-F4B4-49E8-8126-B01E5FCCBE2D}" dt="2020-05-17T07:13:09.563" v="967" actId="164"/>
          <ac:spMkLst>
            <pc:docMk/>
            <pc:sldMk cId="723575332" sldId="776"/>
            <ac:spMk id="159" creationId="{E01B3724-BE12-4405-91D7-A9A9024AE51E}"/>
          </ac:spMkLst>
        </pc:spChg>
        <pc:spChg chg="mod">
          <ac:chgData name="reza kabir" userId="af3c95a13102d509" providerId="LiveId" clId="{88200EE4-F4B4-49E8-8126-B01E5FCCBE2D}" dt="2020-05-17T07:13:09.563" v="967" actId="164"/>
          <ac:spMkLst>
            <pc:docMk/>
            <pc:sldMk cId="723575332" sldId="776"/>
            <ac:spMk id="160" creationId="{A7BF8D0A-5AEA-46C9-8B0C-939683EE94FD}"/>
          </ac:spMkLst>
        </pc:spChg>
        <pc:spChg chg="mod">
          <ac:chgData name="reza kabir" userId="af3c95a13102d509" providerId="LiveId" clId="{88200EE4-F4B4-49E8-8126-B01E5FCCBE2D}" dt="2020-05-17T07:13:09.563" v="967" actId="164"/>
          <ac:spMkLst>
            <pc:docMk/>
            <pc:sldMk cId="723575332" sldId="776"/>
            <ac:spMk id="161" creationId="{EC1AAE6C-6B02-40B9-B207-15BE7295830F}"/>
          </ac:spMkLst>
        </pc:spChg>
        <pc:spChg chg="mod">
          <ac:chgData name="reza kabir" userId="af3c95a13102d509" providerId="LiveId" clId="{88200EE4-F4B4-49E8-8126-B01E5FCCBE2D}" dt="2020-05-17T07:13:09.563" v="967" actId="164"/>
          <ac:spMkLst>
            <pc:docMk/>
            <pc:sldMk cId="723575332" sldId="776"/>
            <ac:spMk id="162" creationId="{67291EC8-3B08-4314-B38E-7006D6D8E305}"/>
          </ac:spMkLst>
        </pc:spChg>
        <pc:spChg chg="mod">
          <ac:chgData name="reza kabir" userId="af3c95a13102d509" providerId="LiveId" clId="{88200EE4-F4B4-49E8-8126-B01E5FCCBE2D}" dt="2020-05-17T07:13:09.563" v="967" actId="164"/>
          <ac:spMkLst>
            <pc:docMk/>
            <pc:sldMk cId="723575332" sldId="776"/>
            <ac:spMk id="163" creationId="{848CCBE5-4D9C-4F9E-93DE-AC1C54C30BBA}"/>
          </ac:spMkLst>
        </pc:spChg>
        <pc:spChg chg="mod">
          <ac:chgData name="reza kabir" userId="af3c95a13102d509" providerId="LiveId" clId="{88200EE4-F4B4-49E8-8126-B01E5FCCBE2D}" dt="2020-05-17T07:13:09.563" v="967" actId="164"/>
          <ac:spMkLst>
            <pc:docMk/>
            <pc:sldMk cId="723575332" sldId="776"/>
            <ac:spMk id="164" creationId="{1AB18FBC-2981-42D7-97AC-C63DBCD0AC95}"/>
          </ac:spMkLst>
        </pc:spChg>
        <pc:spChg chg="mod">
          <ac:chgData name="reza kabir" userId="af3c95a13102d509" providerId="LiveId" clId="{88200EE4-F4B4-49E8-8126-B01E5FCCBE2D}" dt="2020-05-17T07:13:09.563" v="967" actId="164"/>
          <ac:spMkLst>
            <pc:docMk/>
            <pc:sldMk cId="723575332" sldId="776"/>
            <ac:spMk id="165" creationId="{7235C168-5B94-40B6-913E-0D6B3961D12A}"/>
          </ac:spMkLst>
        </pc:spChg>
        <pc:spChg chg="mod">
          <ac:chgData name="reza kabir" userId="af3c95a13102d509" providerId="LiveId" clId="{88200EE4-F4B4-49E8-8126-B01E5FCCBE2D}" dt="2020-05-17T07:13:09.563" v="967" actId="164"/>
          <ac:spMkLst>
            <pc:docMk/>
            <pc:sldMk cId="723575332" sldId="776"/>
            <ac:spMk id="166" creationId="{1E8DBEE6-C1B9-4FC4-9E40-2D8F9679BD19}"/>
          </ac:spMkLst>
        </pc:spChg>
        <pc:spChg chg="mod">
          <ac:chgData name="reza kabir" userId="af3c95a13102d509" providerId="LiveId" clId="{88200EE4-F4B4-49E8-8126-B01E5FCCBE2D}" dt="2020-05-17T07:13:09.563" v="967" actId="164"/>
          <ac:spMkLst>
            <pc:docMk/>
            <pc:sldMk cId="723575332" sldId="776"/>
            <ac:spMk id="167" creationId="{F02C43B8-E594-4215-A5AC-8ABAFAEC3F6B}"/>
          </ac:spMkLst>
        </pc:spChg>
        <pc:spChg chg="mod">
          <ac:chgData name="reza kabir" userId="af3c95a13102d509" providerId="LiveId" clId="{88200EE4-F4B4-49E8-8126-B01E5FCCBE2D}" dt="2020-05-17T07:13:09.563" v="967" actId="164"/>
          <ac:spMkLst>
            <pc:docMk/>
            <pc:sldMk cId="723575332" sldId="776"/>
            <ac:spMk id="168" creationId="{3A4A9C06-59B5-4282-81C4-F60EBD67A27A}"/>
          </ac:spMkLst>
        </pc:spChg>
        <pc:spChg chg="mod">
          <ac:chgData name="reza kabir" userId="af3c95a13102d509" providerId="LiveId" clId="{88200EE4-F4B4-49E8-8126-B01E5FCCBE2D}" dt="2020-05-17T07:13:09.563" v="967" actId="164"/>
          <ac:spMkLst>
            <pc:docMk/>
            <pc:sldMk cId="723575332" sldId="776"/>
            <ac:spMk id="169" creationId="{E15BB7E9-C599-4175-A8A5-12160A6F852B}"/>
          </ac:spMkLst>
        </pc:spChg>
        <pc:spChg chg="mod">
          <ac:chgData name="reza kabir" userId="af3c95a13102d509" providerId="LiveId" clId="{88200EE4-F4B4-49E8-8126-B01E5FCCBE2D}" dt="2020-05-17T07:13:09.563" v="967" actId="164"/>
          <ac:spMkLst>
            <pc:docMk/>
            <pc:sldMk cId="723575332" sldId="776"/>
            <ac:spMk id="170" creationId="{F0F45C34-6706-4AD7-A1C9-070EEE717FDC}"/>
          </ac:spMkLst>
        </pc:spChg>
        <pc:spChg chg="mod">
          <ac:chgData name="reza kabir" userId="af3c95a13102d509" providerId="LiveId" clId="{88200EE4-F4B4-49E8-8126-B01E5FCCBE2D}" dt="2020-05-17T07:13:09.563" v="967" actId="164"/>
          <ac:spMkLst>
            <pc:docMk/>
            <pc:sldMk cId="723575332" sldId="776"/>
            <ac:spMk id="171" creationId="{06948BF9-1406-41FC-864A-42945514D22F}"/>
          </ac:spMkLst>
        </pc:spChg>
        <pc:spChg chg="mod">
          <ac:chgData name="reza kabir" userId="af3c95a13102d509" providerId="LiveId" clId="{88200EE4-F4B4-49E8-8126-B01E5FCCBE2D}" dt="2020-05-17T07:13:09.563" v="967" actId="164"/>
          <ac:spMkLst>
            <pc:docMk/>
            <pc:sldMk cId="723575332" sldId="776"/>
            <ac:spMk id="172" creationId="{CAEE3776-F986-4784-8446-214243D2CEBF}"/>
          </ac:spMkLst>
        </pc:spChg>
        <pc:spChg chg="mod">
          <ac:chgData name="reza kabir" userId="af3c95a13102d509" providerId="LiveId" clId="{88200EE4-F4B4-49E8-8126-B01E5FCCBE2D}" dt="2020-05-17T07:13:09.563" v="967" actId="164"/>
          <ac:spMkLst>
            <pc:docMk/>
            <pc:sldMk cId="723575332" sldId="776"/>
            <ac:spMk id="173" creationId="{766DACA7-DAFA-4DF1-8A1C-FD240E6BD0B0}"/>
          </ac:spMkLst>
        </pc:spChg>
        <pc:spChg chg="mod">
          <ac:chgData name="reza kabir" userId="af3c95a13102d509" providerId="LiveId" clId="{88200EE4-F4B4-49E8-8126-B01E5FCCBE2D}" dt="2020-05-17T07:13:09.563" v="967" actId="164"/>
          <ac:spMkLst>
            <pc:docMk/>
            <pc:sldMk cId="723575332" sldId="776"/>
            <ac:spMk id="174" creationId="{D5AD2AF9-364E-4280-A454-CAA2E590B656}"/>
          </ac:spMkLst>
        </pc:spChg>
        <pc:spChg chg="mod">
          <ac:chgData name="reza kabir" userId="af3c95a13102d509" providerId="LiveId" clId="{88200EE4-F4B4-49E8-8126-B01E5FCCBE2D}" dt="2020-05-17T07:13:09.563" v="967" actId="164"/>
          <ac:spMkLst>
            <pc:docMk/>
            <pc:sldMk cId="723575332" sldId="776"/>
            <ac:spMk id="175" creationId="{0AB3E039-3586-4D88-8010-C0F13F5316D9}"/>
          </ac:spMkLst>
        </pc:spChg>
        <pc:spChg chg="mod">
          <ac:chgData name="reza kabir" userId="af3c95a13102d509" providerId="LiveId" clId="{88200EE4-F4B4-49E8-8126-B01E5FCCBE2D}" dt="2020-05-17T07:13:09.563" v="967" actId="164"/>
          <ac:spMkLst>
            <pc:docMk/>
            <pc:sldMk cId="723575332" sldId="776"/>
            <ac:spMk id="176" creationId="{5164A597-BC29-4804-B908-52D1F276ADFF}"/>
          </ac:spMkLst>
        </pc:spChg>
        <pc:spChg chg="mod">
          <ac:chgData name="reza kabir" userId="af3c95a13102d509" providerId="LiveId" clId="{88200EE4-F4B4-49E8-8126-B01E5FCCBE2D}" dt="2020-05-17T07:13:09.563" v="967" actId="164"/>
          <ac:spMkLst>
            <pc:docMk/>
            <pc:sldMk cId="723575332" sldId="776"/>
            <ac:spMk id="177" creationId="{6E629FF5-0B22-4A94-8691-B7968EB1644D}"/>
          </ac:spMkLst>
        </pc:spChg>
        <pc:spChg chg="mod">
          <ac:chgData name="reza kabir" userId="af3c95a13102d509" providerId="LiveId" clId="{88200EE4-F4B4-49E8-8126-B01E5FCCBE2D}" dt="2020-05-17T07:13:09.563" v="967" actId="164"/>
          <ac:spMkLst>
            <pc:docMk/>
            <pc:sldMk cId="723575332" sldId="776"/>
            <ac:spMk id="178" creationId="{75FCD63C-D5E7-40FD-88DC-09C8B46F24E3}"/>
          </ac:spMkLst>
        </pc:spChg>
        <pc:spChg chg="mod">
          <ac:chgData name="reza kabir" userId="af3c95a13102d509" providerId="LiveId" clId="{88200EE4-F4B4-49E8-8126-B01E5FCCBE2D}" dt="2020-05-17T07:13:09.563" v="967" actId="164"/>
          <ac:spMkLst>
            <pc:docMk/>
            <pc:sldMk cId="723575332" sldId="776"/>
            <ac:spMk id="179" creationId="{A0F12D78-8288-46EC-831D-8D906A661AD4}"/>
          </ac:spMkLst>
        </pc:spChg>
        <pc:spChg chg="mod">
          <ac:chgData name="reza kabir" userId="af3c95a13102d509" providerId="LiveId" clId="{88200EE4-F4B4-49E8-8126-B01E5FCCBE2D}" dt="2020-05-17T07:13:09.563" v="967" actId="164"/>
          <ac:spMkLst>
            <pc:docMk/>
            <pc:sldMk cId="723575332" sldId="776"/>
            <ac:spMk id="180" creationId="{FFB53BEB-6650-460A-B088-499694DCFC04}"/>
          </ac:spMkLst>
        </pc:spChg>
        <pc:spChg chg="mod">
          <ac:chgData name="reza kabir" userId="af3c95a13102d509" providerId="LiveId" clId="{88200EE4-F4B4-49E8-8126-B01E5FCCBE2D}" dt="2020-05-17T07:13:09.563" v="967" actId="164"/>
          <ac:spMkLst>
            <pc:docMk/>
            <pc:sldMk cId="723575332" sldId="776"/>
            <ac:spMk id="181" creationId="{5BE2F1A2-F74C-459A-A315-1D53D6795FD7}"/>
          </ac:spMkLst>
        </pc:spChg>
        <pc:spChg chg="mod">
          <ac:chgData name="reza kabir" userId="af3c95a13102d509" providerId="LiveId" clId="{88200EE4-F4B4-49E8-8126-B01E5FCCBE2D}" dt="2020-05-17T07:13:09.563" v="967" actId="164"/>
          <ac:spMkLst>
            <pc:docMk/>
            <pc:sldMk cId="723575332" sldId="776"/>
            <ac:spMk id="182" creationId="{90BD314E-562C-4900-94B0-8EEACCC3CF3C}"/>
          </ac:spMkLst>
        </pc:spChg>
        <pc:spChg chg="mod">
          <ac:chgData name="reza kabir" userId="af3c95a13102d509" providerId="LiveId" clId="{88200EE4-F4B4-49E8-8126-B01E5FCCBE2D}" dt="2020-05-17T07:13:09.563" v="967" actId="164"/>
          <ac:spMkLst>
            <pc:docMk/>
            <pc:sldMk cId="723575332" sldId="776"/>
            <ac:spMk id="183" creationId="{5F10D191-248B-479C-B287-CB5CC50246E8}"/>
          </ac:spMkLst>
        </pc:spChg>
        <pc:spChg chg="mod">
          <ac:chgData name="reza kabir" userId="af3c95a13102d509" providerId="LiveId" clId="{88200EE4-F4B4-49E8-8126-B01E5FCCBE2D}" dt="2020-05-17T07:13:09.563" v="967" actId="164"/>
          <ac:spMkLst>
            <pc:docMk/>
            <pc:sldMk cId="723575332" sldId="776"/>
            <ac:spMk id="184" creationId="{F1768DE1-D54B-41F3-B44F-A71545DB95F2}"/>
          </ac:spMkLst>
        </pc:spChg>
        <pc:spChg chg="mod">
          <ac:chgData name="reza kabir" userId="af3c95a13102d509" providerId="LiveId" clId="{88200EE4-F4B4-49E8-8126-B01E5FCCBE2D}" dt="2020-05-17T07:13:09.563" v="967" actId="164"/>
          <ac:spMkLst>
            <pc:docMk/>
            <pc:sldMk cId="723575332" sldId="776"/>
            <ac:spMk id="185" creationId="{0A7A5587-DA6D-4E68-86B8-AF6B8AB46043}"/>
          </ac:spMkLst>
        </pc:spChg>
        <pc:spChg chg="mod">
          <ac:chgData name="reza kabir" userId="af3c95a13102d509" providerId="LiveId" clId="{88200EE4-F4B4-49E8-8126-B01E5FCCBE2D}" dt="2020-05-17T07:13:09.563" v="967" actId="164"/>
          <ac:spMkLst>
            <pc:docMk/>
            <pc:sldMk cId="723575332" sldId="776"/>
            <ac:spMk id="186" creationId="{14F5BDD2-9927-4AD2-B522-A0E23FF53199}"/>
          </ac:spMkLst>
        </pc:spChg>
        <pc:spChg chg="mod">
          <ac:chgData name="reza kabir" userId="af3c95a13102d509" providerId="LiveId" clId="{88200EE4-F4B4-49E8-8126-B01E5FCCBE2D}" dt="2020-05-17T07:13:09.563" v="967" actId="164"/>
          <ac:spMkLst>
            <pc:docMk/>
            <pc:sldMk cId="723575332" sldId="776"/>
            <ac:spMk id="187" creationId="{2FC3F37B-73D6-4372-8E98-71750F4F0807}"/>
          </ac:spMkLst>
        </pc:spChg>
        <pc:spChg chg="mod">
          <ac:chgData name="reza kabir" userId="af3c95a13102d509" providerId="LiveId" clId="{88200EE4-F4B4-49E8-8126-B01E5FCCBE2D}" dt="2020-05-17T07:13:09.563" v="967" actId="164"/>
          <ac:spMkLst>
            <pc:docMk/>
            <pc:sldMk cId="723575332" sldId="776"/>
            <ac:spMk id="188" creationId="{85D2CFF4-A33F-4E2F-A3D6-6FCCD276DE6E}"/>
          </ac:spMkLst>
        </pc:spChg>
        <pc:spChg chg="mod">
          <ac:chgData name="reza kabir" userId="af3c95a13102d509" providerId="LiveId" clId="{88200EE4-F4B4-49E8-8126-B01E5FCCBE2D}" dt="2020-05-17T07:13:09.563" v="967" actId="164"/>
          <ac:spMkLst>
            <pc:docMk/>
            <pc:sldMk cId="723575332" sldId="776"/>
            <ac:spMk id="189" creationId="{07EA67CF-0859-4475-924C-653CE43427DD}"/>
          </ac:spMkLst>
        </pc:spChg>
        <pc:spChg chg="mod">
          <ac:chgData name="reza kabir" userId="af3c95a13102d509" providerId="LiveId" clId="{88200EE4-F4B4-49E8-8126-B01E5FCCBE2D}" dt="2020-05-17T07:13:09.563" v="967" actId="164"/>
          <ac:spMkLst>
            <pc:docMk/>
            <pc:sldMk cId="723575332" sldId="776"/>
            <ac:spMk id="190" creationId="{E03EBE14-4E98-45A2-827A-259C019F0553}"/>
          </ac:spMkLst>
        </pc:spChg>
        <pc:spChg chg="mod">
          <ac:chgData name="reza kabir" userId="af3c95a13102d509" providerId="LiveId" clId="{88200EE4-F4B4-49E8-8126-B01E5FCCBE2D}" dt="2020-05-17T07:13:09.563" v="967" actId="164"/>
          <ac:spMkLst>
            <pc:docMk/>
            <pc:sldMk cId="723575332" sldId="776"/>
            <ac:spMk id="191" creationId="{4F04BDB1-9CD6-4D88-8D68-458B10293C5E}"/>
          </ac:spMkLst>
        </pc:spChg>
        <pc:spChg chg="mod">
          <ac:chgData name="reza kabir" userId="af3c95a13102d509" providerId="LiveId" clId="{88200EE4-F4B4-49E8-8126-B01E5FCCBE2D}" dt="2020-05-17T07:13:09.563" v="967" actId="164"/>
          <ac:spMkLst>
            <pc:docMk/>
            <pc:sldMk cId="723575332" sldId="776"/>
            <ac:spMk id="192" creationId="{B6B6BBEC-0EA6-45C3-95D3-40D8C8D4D1B4}"/>
          </ac:spMkLst>
        </pc:spChg>
        <pc:spChg chg="mod">
          <ac:chgData name="reza kabir" userId="af3c95a13102d509" providerId="LiveId" clId="{88200EE4-F4B4-49E8-8126-B01E5FCCBE2D}" dt="2020-05-17T07:13:09.563" v="967" actId="164"/>
          <ac:spMkLst>
            <pc:docMk/>
            <pc:sldMk cId="723575332" sldId="776"/>
            <ac:spMk id="193" creationId="{6C6DB747-D6AD-491C-A36D-069E05E1A9A3}"/>
          </ac:spMkLst>
        </pc:spChg>
        <pc:spChg chg="mod">
          <ac:chgData name="reza kabir" userId="af3c95a13102d509" providerId="LiveId" clId="{88200EE4-F4B4-49E8-8126-B01E5FCCBE2D}" dt="2020-05-17T07:13:09.563" v="967" actId="164"/>
          <ac:spMkLst>
            <pc:docMk/>
            <pc:sldMk cId="723575332" sldId="776"/>
            <ac:spMk id="194" creationId="{43174625-2D8C-4329-8D7F-C807A37CFD16}"/>
          </ac:spMkLst>
        </pc:spChg>
        <pc:spChg chg="mod">
          <ac:chgData name="reza kabir" userId="af3c95a13102d509" providerId="LiveId" clId="{88200EE4-F4B4-49E8-8126-B01E5FCCBE2D}" dt="2020-05-17T07:13:09.563" v="967" actId="164"/>
          <ac:spMkLst>
            <pc:docMk/>
            <pc:sldMk cId="723575332" sldId="776"/>
            <ac:spMk id="195" creationId="{1232A7A2-780D-4C4F-93CC-F55FA51DB14D}"/>
          </ac:spMkLst>
        </pc:spChg>
        <pc:spChg chg="mod">
          <ac:chgData name="reza kabir" userId="af3c95a13102d509" providerId="LiveId" clId="{88200EE4-F4B4-49E8-8126-B01E5FCCBE2D}" dt="2020-05-17T07:13:09.563" v="967" actId="164"/>
          <ac:spMkLst>
            <pc:docMk/>
            <pc:sldMk cId="723575332" sldId="776"/>
            <ac:spMk id="196" creationId="{9C58E35A-DBEA-447A-AA1A-7563DF4F0A78}"/>
          </ac:spMkLst>
        </pc:spChg>
        <pc:spChg chg="mod">
          <ac:chgData name="reza kabir" userId="af3c95a13102d509" providerId="LiveId" clId="{88200EE4-F4B4-49E8-8126-B01E5FCCBE2D}" dt="2020-05-17T07:13:09.563" v="967" actId="164"/>
          <ac:spMkLst>
            <pc:docMk/>
            <pc:sldMk cId="723575332" sldId="776"/>
            <ac:spMk id="197" creationId="{003EFE84-C972-42EB-A154-E95C465D2C4F}"/>
          </ac:spMkLst>
        </pc:spChg>
        <pc:spChg chg="mod">
          <ac:chgData name="reza kabir" userId="af3c95a13102d509" providerId="LiveId" clId="{88200EE4-F4B4-49E8-8126-B01E5FCCBE2D}" dt="2020-05-17T07:13:09.563" v="967" actId="164"/>
          <ac:spMkLst>
            <pc:docMk/>
            <pc:sldMk cId="723575332" sldId="776"/>
            <ac:spMk id="198" creationId="{309B80B6-CBF1-4232-A7AB-8B5C4DC07FAC}"/>
          </ac:spMkLst>
        </pc:spChg>
        <pc:spChg chg="mod">
          <ac:chgData name="reza kabir" userId="af3c95a13102d509" providerId="LiveId" clId="{88200EE4-F4B4-49E8-8126-B01E5FCCBE2D}" dt="2020-05-17T07:13:09.563" v="967" actId="164"/>
          <ac:spMkLst>
            <pc:docMk/>
            <pc:sldMk cId="723575332" sldId="776"/>
            <ac:spMk id="199" creationId="{B91C5C95-5253-4069-9050-6B126073583A}"/>
          </ac:spMkLst>
        </pc:spChg>
        <pc:spChg chg="mod">
          <ac:chgData name="reza kabir" userId="af3c95a13102d509" providerId="LiveId" clId="{88200EE4-F4B4-49E8-8126-B01E5FCCBE2D}" dt="2020-05-17T07:13:09.563" v="967" actId="164"/>
          <ac:spMkLst>
            <pc:docMk/>
            <pc:sldMk cId="723575332" sldId="776"/>
            <ac:spMk id="200" creationId="{234609AC-1937-45B1-BDBF-BE132040B789}"/>
          </ac:spMkLst>
        </pc:spChg>
        <pc:spChg chg="mod">
          <ac:chgData name="reza kabir" userId="af3c95a13102d509" providerId="LiveId" clId="{88200EE4-F4B4-49E8-8126-B01E5FCCBE2D}" dt="2020-05-17T07:13:09.563" v="967" actId="164"/>
          <ac:spMkLst>
            <pc:docMk/>
            <pc:sldMk cId="723575332" sldId="776"/>
            <ac:spMk id="201" creationId="{B3F0C97C-8E32-4A65-AD74-B6852A51523F}"/>
          </ac:spMkLst>
        </pc:spChg>
        <pc:spChg chg="mod">
          <ac:chgData name="reza kabir" userId="af3c95a13102d509" providerId="LiveId" clId="{88200EE4-F4B4-49E8-8126-B01E5FCCBE2D}" dt="2020-05-17T07:13:09.563" v="967" actId="164"/>
          <ac:spMkLst>
            <pc:docMk/>
            <pc:sldMk cId="723575332" sldId="776"/>
            <ac:spMk id="202" creationId="{F584E552-5E14-4AEA-94B8-52D52FAB1ACC}"/>
          </ac:spMkLst>
        </pc:spChg>
        <pc:spChg chg="mod">
          <ac:chgData name="reza kabir" userId="af3c95a13102d509" providerId="LiveId" clId="{88200EE4-F4B4-49E8-8126-B01E5FCCBE2D}" dt="2020-05-17T07:13:09.563" v="967" actId="164"/>
          <ac:spMkLst>
            <pc:docMk/>
            <pc:sldMk cId="723575332" sldId="776"/>
            <ac:spMk id="203" creationId="{0773EDE2-C375-432A-89AA-9A1C29228D3B}"/>
          </ac:spMkLst>
        </pc:spChg>
        <pc:spChg chg="mod">
          <ac:chgData name="reza kabir" userId="af3c95a13102d509" providerId="LiveId" clId="{88200EE4-F4B4-49E8-8126-B01E5FCCBE2D}" dt="2020-05-17T07:13:09.563" v="967" actId="164"/>
          <ac:spMkLst>
            <pc:docMk/>
            <pc:sldMk cId="723575332" sldId="776"/>
            <ac:spMk id="204" creationId="{5E69AFB7-F6B2-4455-8105-C3AB56BD84F7}"/>
          </ac:spMkLst>
        </pc:spChg>
        <pc:spChg chg="mod">
          <ac:chgData name="reza kabir" userId="af3c95a13102d509" providerId="LiveId" clId="{88200EE4-F4B4-49E8-8126-B01E5FCCBE2D}" dt="2020-05-17T07:13:09.563" v="967" actId="164"/>
          <ac:spMkLst>
            <pc:docMk/>
            <pc:sldMk cId="723575332" sldId="776"/>
            <ac:spMk id="205" creationId="{C282418E-6DCB-4E80-8521-C69228E2680B}"/>
          </ac:spMkLst>
        </pc:spChg>
        <pc:spChg chg="mod">
          <ac:chgData name="reza kabir" userId="af3c95a13102d509" providerId="LiveId" clId="{88200EE4-F4B4-49E8-8126-B01E5FCCBE2D}" dt="2020-05-17T07:13:09.563" v="967" actId="164"/>
          <ac:spMkLst>
            <pc:docMk/>
            <pc:sldMk cId="723575332" sldId="776"/>
            <ac:spMk id="206" creationId="{F69AC6D7-C238-4C03-9933-425796238D31}"/>
          </ac:spMkLst>
        </pc:spChg>
        <pc:spChg chg="mod">
          <ac:chgData name="reza kabir" userId="af3c95a13102d509" providerId="LiveId" clId="{88200EE4-F4B4-49E8-8126-B01E5FCCBE2D}" dt="2020-05-17T07:13:09.563" v="967" actId="164"/>
          <ac:spMkLst>
            <pc:docMk/>
            <pc:sldMk cId="723575332" sldId="776"/>
            <ac:spMk id="207" creationId="{01838D59-4986-4FA8-898B-031285D11E7C}"/>
          </ac:spMkLst>
        </pc:spChg>
        <pc:spChg chg="mod">
          <ac:chgData name="reza kabir" userId="af3c95a13102d509" providerId="LiveId" clId="{88200EE4-F4B4-49E8-8126-B01E5FCCBE2D}" dt="2020-05-17T07:13:09.563" v="967" actId="164"/>
          <ac:spMkLst>
            <pc:docMk/>
            <pc:sldMk cId="723575332" sldId="776"/>
            <ac:spMk id="208" creationId="{69E2BF86-9646-49C8-980E-53BDAA1BAB19}"/>
          </ac:spMkLst>
        </pc:spChg>
        <pc:spChg chg="add mod">
          <ac:chgData name="reza kabir" userId="af3c95a13102d509" providerId="LiveId" clId="{88200EE4-F4B4-49E8-8126-B01E5FCCBE2D}" dt="2020-05-17T07:13:37.190" v="990" actId="20577"/>
          <ac:spMkLst>
            <pc:docMk/>
            <pc:sldMk cId="723575332" sldId="776"/>
            <ac:spMk id="209" creationId="{4AE62EE6-E450-4DF5-8F18-1DA875B1C691}"/>
          </ac:spMkLst>
        </pc:spChg>
        <pc:spChg chg="add mod">
          <ac:chgData name="reza kabir" userId="af3c95a13102d509" providerId="LiveId" clId="{88200EE4-F4B4-49E8-8126-B01E5FCCBE2D}" dt="2020-05-17T07:13:43.181" v="991" actId="1076"/>
          <ac:spMkLst>
            <pc:docMk/>
            <pc:sldMk cId="723575332" sldId="776"/>
            <ac:spMk id="211" creationId="{45D2779C-7A79-4104-A814-241741163B3C}"/>
          </ac:spMkLst>
        </pc:spChg>
        <pc:spChg chg="add mod">
          <ac:chgData name="reza kabir" userId="af3c95a13102d509" providerId="LiveId" clId="{88200EE4-F4B4-49E8-8126-B01E5FCCBE2D}" dt="2020-05-17T07:13:48.062" v="992" actId="207"/>
          <ac:spMkLst>
            <pc:docMk/>
            <pc:sldMk cId="723575332" sldId="776"/>
            <ac:spMk id="212" creationId="{895BC530-C82E-416A-8CBC-C28A329827E9}"/>
          </ac:spMkLst>
        </pc:spChg>
        <pc:spChg chg="add mod">
          <ac:chgData name="reza kabir" userId="af3c95a13102d509" providerId="LiveId" clId="{88200EE4-F4B4-49E8-8126-B01E5FCCBE2D}" dt="2020-05-17T07:13:43.181" v="991" actId="1076"/>
          <ac:spMkLst>
            <pc:docMk/>
            <pc:sldMk cId="723575332" sldId="776"/>
            <ac:spMk id="213" creationId="{16B44063-0798-42AB-B65C-4737BCB51938}"/>
          </ac:spMkLst>
        </pc:spChg>
        <pc:grpChg chg="add mod">
          <ac:chgData name="reza kabir" userId="af3c95a13102d509" providerId="LiveId" clId="{88200EE4-F4B4-49E8-8126-B01E5FCCBE2D}" dt="2020-05-17T07:13:15.041" v="970" actId="1076"/>
          <ac:grpSpMkLst>
            <pc:docMk/>
            <pc:sldMk cId="723575332" sldId="776"/>
            <ac:grpSpMk id="2" creationId="{D5B33E10-D96B-431A-B718-AE840FF37A9D}"/>
          </ac:grpSpMkLst>
        </pc:grpChg>
        <pc:picChg chg="del">
          <ac:chgData name="reza kabir" userId="af3c95a13102d509" providerId="LiveId" clId="{88200EE4-F4B4-49E8-8126-B01E5FCCBE2D}" dt="2020-05-17T07:13:50.236" v="993" actId="478"/>
          <ac:picMkLst>
            <pc:docMk/>
            <pc:sldMk cId="723575332" sldId="776"/>
            <ac:picMk id="210" creationId="{A6EE8CE8-F7A0-4DA9-BAB5-56694B1D5733}"/>
          </ac:picMkLst>
        </pc:picChg>
      </pc:sldChg>
      <pc:sldChg chg="addSp delSp modSp add mod">
        <pc:chgData name="reza kabir" userId="af3c95a13102d509" providerId="LiveId" clId="{88200EE4-F4B4-49E8-8126-B01E5FCCBE2D}" dt="2020-05-17T07:15:07.540" v="1022" actId="478"/>
        <pc:sldMkLst>
          <pc:docMk/>
          <pc:sldMk cId="3191600388" sldId="777"/>
        </pc:sldMkLst>
        <pc:spChg chg="del mod">
          <ac:chgData name="reza kabir" userId="af3c95a13102d509" providerId="LiveId" clId="{88200EE4-F4B4-49E8-8126-B01E5FCCBE2D}" dt="2020-05-17T07:14:27.088" v="997" actId="478"/>
          <ac:spMkLst>
            <pc:docMk/>
            <pc:sldMk cId="3191600388" sldId="777"/>
            <ac:spMk id="6" creationId="{E3C2762A-AA5A-4ACF-8DB7-A25AF3A17D7F}"/>
          </ac:spMkLst>
        </pc:spChg>
        <pc:spChg chg="del">
          <ac:chgData name="reza kabir" userId="af3c95a13102d509" providerId="LiveId" clId="{88200EE4-F4B4-49E8-8126-B01E5FCCBE2D}" dt="2020-05-17T07:14:14.497" v="994" actId="478"/>
          <ac:spMkLst>
            <pc:docMk/>
            <pc:sldMk cId="3191600388" sldId="777"/>
            <ac:spMk id="7" creationId="{44B1E83B-7A2C-4A1E-8CCA-BE8727CF51F5}"/>
          </ac:spMkLst>
        </pc:spChg>
        <pc:spChg chg="del">
          <ac:chgData name="reza kabir" userId="af3c95a13102d509" providerId="LiveId" clId="{88200EE4-F4B4-49E8-8126-B01E5FCCBE2D}" dt="2020-05-17T07:14:14.497" v="994" actId="478"/>
          <ac:spMkLst>
            <pc:docMk/>
            <pc:sldMk cId="3191600388" sldId="777"/>
            <ac:spMk id="8" creationId="{C3C386C2-FC27-4B46-BA3B-7F68797C2064}"/>
          </ac:spMkLst>
        </pc:spChg>
        <pc:spChg chg="del">
          <ac:chgData name="reza kabir" userId="af3c95a13102d509" providerId="LiveId" clId="{88200EE4-F4B4-49E8-8126-B01E5FCCBE2D}" dt="2020-05-17T07:14:14.497" v="994" actId="478"/>
          <ac:spMkLst>
            <pc:docMk/>
            <pc:sldMk cId="3191600388" sldId="777"/>
            <ac:spMk id="9" creationId="{C6FFDEE7-642B-4C19-B493-81A6A2D8CBE2}"/>
          </ac:spMkLst>
        </pc:spChg>
        <pc:spChg chg="del">
          <ac:chgData name="reza kabir" userId="af3c95a13102d509" providerId="LiveId" clId="{88200EE4-F4B4-49E8-8126-B01E5FCCBE2D}" dt="2020-05-17T07:14:14.497" v="994" actId="478"/>
          <ac:spMkLst>
            <pc:docMk/>
            <pc:sldMk cId="3191600388" sldId="777"/>
            <ac:spMk id="10" creationId="{433AD2BD-BD16-4A00-B385-0D1F92D825EB}"/>
          </ac:spMkLst>
        </pc:spChg>
        <pc:spChg chg="del">
          <ac:chgData name="reza kabir" userId="af3c95a13102d509" providerId="LiveId" clId="{88200EE4-F4B4-49E8-8126-B01E5FCCBE2D}" dt="2020-05-17T07:14:14.497" v="994" actId="478"/>
          <ac:spMkLst>
            <pc:docMk/>
            <pc:sldMk cId="3191600388" sldId="777"/>
            <ac:spMk id="11" creationId="{CB3545E3-9DD9-40C3-8176-95BF36ED6F28}"/>
          </ac:spMkLst>
        </pc:spChg>
        <pc:spChg chg="del">
          <ac:chgData name="reza kabir" userId="af3c95a13102d509" providerId="LiveId" clId="{88200EE4-F4B4-49E8-8126-B01E5FCCBE2D}" dt="2020-05-17T07:14:14.497" v="994" actId="478"/>
          <ac:spMkLst>
            <pc:docMk/>
            <pc:sldMk cId="3191600388" sldId="777"/>
            <ac:spMk id="12" creationId="{FB8AF873-D968-4499-BAF8-A45FE3DC6149}"/>
          </ac:spMkLst>
        </pc:spChg>
        <pc:spChg chg="del">
          <ac:chgData name="reza kabir" userId="af3c95a13102d509" providerId="LiveId" clId="{88200EE4-F4B4-49E8-8126-B01E5FCCBE2D}" dt="2020-05-17T07:14:14.497" v="994" actId="478"/>
          <ac:spMkLst>
            <pc:docMk/>
            <pc:sldMk cId="3191600388" sldId="777"/>
            <ac:spMk id="13" creationId="{E846E5C3-918B-481A-A47F-13BBDBB58220}"/>
          </ac:spMkLst>
        </pc:spChg>
        <pc:spChg chg="del">
          <ac:chgData name="reza kabir" userId="af3c95a13102d509" providerId="LiveId" clId="{88200EE4-F4B4-49E8-8126-B01E5FCCBE2D}" dt="2020-05-17T07:14:14.497" v="994" actId="478"/>
          <ac:spMkLst>
            <pc:docMk/>
            <pc:sldMk cId="3191600388" sldId="777"/>
            <ac:spMk id="14" creationId="{62FB617E-35F2-4F9A-A522-2AF686D113ED}"/>
          </ac:spMkLst>
        </pc:spChg>
        <pc:spChg chg="del">
          <ac:chgData name="reza kabir" userId="af3c95a13102d509" providerId="LiveId" clId="{88200EE4-F4B4-49E8-8126-B01E5FCCBE2D}" dt="2020-05-17T07:14:14.497" v="994" actId="478"/>
          <ac:spMkLst>
            <pc:docMk/>
            <pc:sldMk cId="3191600388" sldId="777"/>
            <ac:spMk id="15" creationId="{3A99AF3C-0C23-46BC-991B-6C93E6F22D57}"/>
          </ac:spMkLst>
        </pc:spChg>
        <pc:spChg chg="del">
          <ac:chgData name="reza kabir" userId="af3c95a13102d509" providerId="LiveId" clId="{88200EE4-F4B4-49E8-8126-B01E5FCCBE2D}" dt="2020-05-17T07:14:14.497" v="994" actId="478"/>
          <ac:spMkLst>
            <pc:docMk/>
            <pc:sldMk cId="3191600388" sldId="777"/>
            <ac:spMk id="16" creationId="{2078D750-80FA-4D85-9110-88633C8BAE0D}"/>
          </ac:spMkLst>
        </pc:spChg>
        <pc:spChg chg="del">
          <ac:chgData name="reza kabir" userId="af3c95a13102d509" providerId="LiveId" clId="{88200EE4-F4B4-49E8-8126-B01E5FCCBE2D}" dt="2020-05-17T07:14:14.497" v="994" actId="478"/>
          <ac:spMkLst>
            <pc:docMk/>
            <pc:sldMk cId="3191600388" sldId="777"/>
            <ac:spMk id="17" creationId="{CBCD3B62-A229-42A7-BB1F-75FD31D5100F}"/>
          </ac:spMkLst>
        </pc:spChg>
        <pc:spChg chg="del">
          <ac:chgData name="reza kabir" userId="af3c95a13102d509" providerId="LiveId" clId="{88200EE4-F4B4-49E8-8126-B01E5FCCBE2D}" dt="2020-05-17T07:14:14.497" v="994" actId="478"/>
          <ac:spMkLst>
            <pc:docMk/>
            <pc:sldMk cId="3191600388" sldId="777"/>
            <ac:spMk id="18" creationId="{53742443-8448-4D1D-BB81-99C900C13D05}"/>
          </ac:spMkLst>
        </pc:spChg>
        <pc:spChg chg="del">
          <ac:chgData name="reza kabir" userId="af3c95a13102d509" providerId="LiveId" clId="{88200EE4-F4B4-49E8-8126-B01E5FCCBE2D}" dt="2020-05-17T07:14:14.497" v="994" actId="478"/>
          <ac:spMkLst>
            <pc:docMk/>
            <pc:sldMk cId="3191600388" sldId="777"/>
            <ac:spMk id="19" creationId="{8F7A369D-BDEF-4F87-B0FC-3CC3EB10D62A}"/>
          </ac:spMkLst>
        </pc:spChg>
        <pc:spChg chg="del">
          <ac:chgData name="reza kabir" userId="af3c95a13102d509" providerId="LiveId" clId="{88200EE4-F4B4-49E8-8126-B01E5FCCBE2D}" dt="2020-05-17T07:14:14.497" v="994" actId="478"/>
          <ac:spMkLst>
            <pc:docMk/>
            <pc:sldMk cId="3191600388" sldId="777"/>
            <ac:spMk id="20" creationId="{79BA018B-7152-4C02-8EC2-0D55910D8BD5}"/>
          </ac:spMkLst>
        </pc:spChg>
        <pc:spChg chg="del">
          <ac:chgData name="reza kabir" userId="af3c95a13102d509" providerId="LiveId" clId="{88200EE4-F4B4-49E8-8126-B01E5FCCBE2D}" dt="2020-05-17T07:14:14.497" v="994" actId="478"/>
          <ac:spMkLst>
            <pc:docMk/>
            <pc:sldMk cId="3191600388" sldId="777"/>
            <ac:spMk id="21" creationId="{2D0B0725-8607-4DBF-9109-0A05AB3CCB13}"/>
          </ac:spMkLst>
        </pc:spChg>
        <pc:spChg chg="del">
          <ac:chgData name="reza kabir" userId="af3c95a13102d509" providerId="LiveId" clId="{88200EE4-F4B4-49E8-8126-B01E5FCCBE2D}" dt="2020-05-17T07:14:14.497" v="994" actId="478"/>
          <ac:spMkLst>
            <pc:docMk/>
            <pc:sldMk cId="3191600388" sldId="777"/>
            <ac:spMk id="22" creationId="{64D15F2A-3610-4827-BCD3-14BC0F72A789}"/>
          </ac:spMkLst>
        </pc:spChg>
        <pc:spChg chg="del">
          <ac:chgData name="reza kabir" userId="af3c95a13102d509" providerId="LiveId" clId="{88200EE4-F4B4-49E8-8126-B01E5FCCBE2D}" dt="2020-05-17T07:14:14.497" v="994" actId="478"/>
          <ac:spMkLst>
            <pc:docMk/>
            <pc:sldMk cId="3191600388" sldId="777"/>
            <ac:spMk id="23" creationId="{90FD62B2-12F7-4941-96D9-41A389344521}"/>
          </ac:spMkLst>
        </pc:spChg>
        <pc:spChg chg="del">
          <ac:chgData name="reza kabir" userId="af3c95a13102d509" providerId="LiveId" clId="{88200EE4-F4B4-49E8-8126-B01E5FCCBE2D}" dt="2020-05-17T07:14:14.497" v="994" actId="478"/>
          <ac:spMkLst>
            <pc:docMk/>
            <pc:sldMk cId="3191600388" sldId="777"/>
            <ac:spMk id="24" creationId="{B3334CAC-94BB-4F1B-AEF3-8699D56B07A6}"/>
          </ac:spMkLst>
        </pc:spChg>
        <pc:spChg chg="del">
          <ac:chgData name="reza kabir" userId="af3c95a13102d509" providerId="LiveId" clId="{88200EE4-F4B4-49E8-8126-B01E5FCCBE2D}" dt="2020-05-17T07:14:14.497" v="994" actId="478"/>
          <ac:spMkLst>
            <pc:docMk/>
            <pc:sldMk cId="3191600388" sldId="777"/>
            <ac:spMk id="25" creationId="{CD976B3A-8ABD-4744-A7E2-B7881A5E4D3B}"/>
          </ac:spMkLst>
        </pc:spChg>
        <pc:spChg chg="del">
          <ac:chgData name="reza kabir" userId="af3c95a13102d509" providerId="LiveId" clId="{88200EE4-F4B4-49E8-8126-B01E5FCCBE2D}" dt="2020-05-17T07:14:14.497" v="994" actId="478"/>
          <ac:spMkLst>
            <pc:docMk/>
            <pc:sldMk cId="3191600388" sldId="777"/>
            <ac:spMk id="26" creationId="{9855F91B-8017-4FB8-95A9-149C0E3FAB8E}"/>
          </ac:spMkLst>
        </pc:spChg>
        <pc:spChg chg="del">
          <ac:chgData name="reza kabir" userId="af3c95a13102d509" providerId="LiveId" clId="{88200EE4-F4B4-49E8-8126-B01E5FCCBE2D}" dt="2020-05-17T07:14:14.497" v="994" actId="478"/>
          <ac:spMkLst>
            <pc:docMk/>
            <pc:sldMk cId="3191600388" sldId="777"/>
            <ac:spMk id="27" creationId="{14B83C54-2072-4CC3-B7A8-FF0B0B7BF360}"/>
          </ac:spMkLst>
        </pc:spChg>
        <pc:spChg chg="del">
          <ac:chgData name="reza kabir" userId="af3c95a13102d509" providerId="LiveId" clId="{88200EE4-F4B4-49E8-8126-B01E5FCCBE2D}" dt="2020-05-17T07:14:14.497" v="994" actId="478"/>
          <ac:spMkLst>
            <pc:docMk/>
            <pc:sldMk cId="3191600388" sldId="777"/>
            <ac:spMk id="28" creationId="{1CB3730A-0855-4AFC-A8D6-FC6A3392E559}"/>
          </ac:spMkLst>
        </pc:spChg>
        <pc:spChg chg="del">
          <ac:chgData name="reza kabir" userId="af3c95a13102d509" providerId="LiveId" clId="{88200EE4-F4B4-49E8-8126-B01E5FCCBE2D}" dt="2020-05-17T07:14:14.497" v="994" actId="478"/>
          <ac:spMkLst>
            <pc:docMk/>
            <pc:sldMk cId="3191600388" sldId="777"/>
            <ac:spMk id="29" creationId="{8A837B34-CC21-44AC-8544-965D07781486}"/>
          </ac:spMkLst>
        </pc:spChg>
        <pc:spChg chg="del">
          <ac:chgData name="reza kabir" userId="af3c95a13102d509" providerId="LiveId" clId="{88200EE4-F4B4-49E8-8126-B01E5FCCBE2D}" dt="2020-05-17T07:14:14.497" v="994" actId="478"/>
          <ac:spMkLst>
            <pc:docMk/>
            <pc:sldMk cId="3191600388" sldId="777"/>
            <ac:spMk id="30" creationId="{7F3280CE-163F-4C0F-B2FE-7880FA971BC4}"/>
          </ac:spMkLst>
        </pc:spChg>
        <pc:spChg chg="del">
          <ac:chgData name="reza kabir" userId="af3c95a13102d509" providerId="LiveId" clId="{88200EE4-F4B4-49E8-8126-B01E5FCCBE2D}" dt="2020-05-17T07:14:14.497" v="994" actId="478"/>
          <ac:spMkLst>
            <pc:docMk/>
            <pc:sldMk cId="3191600388" sldId="777"/>
            <ac:spMk id="31" creationId="{B126AB92-396D-44CE-83BA-95B8CFAB3884}"/>
          </ac:spMkLst>
        </pc:spChg>
        <pc:spChg chg="del">
          <ac:chgData name="reza kabir" userId="af3c95a13102d509" providerId="LiveId" clId="{88200EE4-F4B4-49E8-8126-B01E5FCCBE2D}" dt="2020-05-17T07:14:14.497" v="994" actId="478"/>
          <ac:spMkLst>
            <pc:docMk/>
            <pc:sldMk cId="3191600388" sldId="777"/>
            <ac:spMk id="32" creationId="{2BFE4D53-AE0F-4B57-BC01-9973EDFF310C}"/>
          </ac:spMkLst>
        </pc:spChg>
        <pc:spChg chg="del">
          <ac:chgData name="reza kabir" userId="af3c95a13102d509" providerId="LiveId" clId="{88200EE4-F4B4-49E8-8126-B01E5FCCBE2D}" dt="2020-05-17T07:14:14.497" v="994" actId="478"/>
          <ac:spMkLst>
            <pc:docMk/>
            <pc:sldMk cId="3191600388" sldId="777"/>
            <ac:spMk id="33" creationId="{5673758F-24FD-448C-A27A-4F1DC06EF4D7}"/>
          </ac:spMkLst>
        </pc:spChg>
        <pc:spChg chg="add mod">
          <ac:chgData name="reza kabir" userId="af3c95a13102d509" providerId="LiveId" clId="{88200EE4-F4B4-49E8-8126-B01E5FCCBE2D}" dt="2020-05-17T07:14:49.103" v="1019" actId="14100"/>
          <ac:spMkLst>
            <pc:docMk/>
            <pc:sldMk cId="3191600388" sldId="777"/>
            <ac:spMk id="182" creationId="{DA8E74FB-7629-4C07-B74D-272DE01A23D1}"/>
          </ac:spMkLst>
        </pc:spChg>
        <pc:spChg chg="add mod">
          <ac:chgData name="reza kabir" userId="af3c95a13102d509" providerId="LiveId" clId="{88200EE4-F4B4-49E8-8126-B01E5FCCBE2D}" dt="2020-05-17T07:14:33.094" v="1000" actId="1076"/>
          <ac:spMkLst>
            <pc:docMk/>
            <pc:sldMk cId="3191600388" sldId="777"/>
            <ac:spMk id="184" creationId="{CD0DB741-CFD2-405F-842E-0A7BFBE7FA5C}"/>
          </ac:spMkLst>
        </pc:spChg>
        <pc:spChg chg="add mod">
          <ac:chgData name="reza kabir" userId="af3c95a13102d509" providerId="LiveId" clId="{88200EE4-F4B4-49E8-8126-B01E5FCCBE2D}" dt="2020-05-17T07:14:59.687" v="1021" actId="207"/>
          <ac:spMkLst>
            <pc:docMk/>
            <pc:sldMk cId="3191600388" sldId="777"/>
            <ac:spMk id="185" creationId="{6AC98B2F-575E-4EDE-93E0-008B8FACD623}"/>
          </ac:spMkLst>
        </pc:spChg>
        <pc:spChg chg="add mod">
          <ac:chgData name="reza kabir" userId="af3c95a13102d509" providerId="LiveId" clId="{88200EE4-F4B4-49E8-8126-B01E5FCCBE2D}" dt="2020-05-17T07:14:53.190" v="1020" actId="1076"/>
          <ac:spMkLst>
            <pc:docMk/>
            <pc:sldMk cId="3191600388" sldId="777"/>
            <ac:spMk id="186" creationId="{309FFFC1-F979-48D2-9014-4EE901F8080E}"/>
          </ac:spMkLst>
        </pc:spChg>
        <pc:picChg chg="del">
          <ac:chgData name="reza kabir" userId="af3c95a13102d509" providerId="LiveId" clId="{88200EE4-F4B4-49E8-8126-B01E5FCCBE2D}" dt="2020-05-17T07:15:07.540" v="1022" actId="478"/>
          <ac:picMkLst>
            <pc:docMk/>
            <pc:sldMk cId="3191600388" sldId="777"/>
            <ac:picMk id="183" creationId="{D5F51271-E2A6-42A0-8560-FBD296B9FF2E}"/>
          </ac:picMkLst>
        </pc:picChg>
      </pc:sldChg>
      <pc:sldChg chg="add del">
        <pc:chgData name="reza kabir" userId="af3c95a13102d509" providerId="LiveId" clId="{88200EE4-F4B4-49E8-8126-B01E5FCCBE2D}" dt="2020-05-17T07:15:11.342" v="1023" actId="47"/>
        <pc:sldMkLst>
          <pc:docMk/>
          <pc:sldMk cId="1692375200" sldId="778"/>
        </pc:sldMkLst>
      </pc:sldChg>
      <pc:sldChg chg="add del">
        <pc:chgData name="reza kabir" userId="af3c95a13102d509" providerId="LiveId" clId="{88200EE4-F4B4-49E8-8126-B01E5FCCBE2D}" dt="2020-05-17T07:15:14.130" v="1024" actId="47"/>
        <pc:sldMkLst>
          <pc:docMk/>
          <pc:sldMk cId="3312308005" sldId="779"/>
        </pc:sldMkLst>
      </pc:sldChg>
      <pc:sldChg chg="add del">
        <pc:chgData name="reza kabir" userId="af3c95a13102d509" providerId="LiveId" clId="{88200EE4-F4B4-49E8-8126-B01E5FCCBE2D}" dt="2020-05-17T07:15:14.811" v="1025" actId="47"/>
        <pc:sldMkLst>
          <pc:docMk/>
          <pc:sldMk cId="114684529" sldId="780"/>
        </pc:sldMkLst>
      </pc:sldChg>
      <pc:sldChg chg="add del">
        <pc:chgData name="reza kabir" userId="af3c95a13102d509" providerId="LiveId" clId="{88200EE4-F4B4-49E8-8126-B01E5FCCBE2D}" dt="2020-05-17T07:16:06.183" v="1027" actId="47"/>
        <pc:sldMkLst>
          <pc:docMk/>
          <pc:sldMk cId="3438785143" sldId="781"/>
        </pc:sldMkLst>
      </pc:sldChg>
      <pc:sldChg chg="add del">
        <pc:chgData name="reza kabir" userId="af3c95a13102d509" providerId="LiveId" clId="{88200EE4-F4B4-49E8-8126-B01E5FCCBE2D}" dt="2020-05-17T07:16:06.514" v="1028" actId="47"/>
        <pc:sldMkLst>
          <pc:docMk/>
          <pc:sldMk cId="3975528619" sldId="782"/>
        </pc:sldMkLst>
      </pc:sldChg>
      <pc:sldChg chg="addSp delSp modSp add mod">
        <pc:chgData name="reza kabir" userId="af3c95a13102d509" providerId="LiveId" clId="{88200EE4-F4B4-49E8-8126-B01E5FCCBE2D}" dt="2020-05-17T09:20:39.236" v="1161" actId="404"/>
        <pc:sldMkLst>
          <pc:docMk/>
          <pc:sldMk cId="3878699185" sldId="783"/>
        </pc:sldMkLst>
        <pc:spChg chg="del">
          <ac:chgData name="reza kabir" userId="af3c95a13102d509" providerId="LiveId" clId="{88200EE4-F4B4-49E8-8126-B01E5FCCBE2D}" dt="2020-05-17T07:23:01.212" v="1029" actId="478"/>
          <ac:spMkLst>
            <pc:docMk/>
            <pc:sldMk cId="3878699185" sldId="783"/>
            <ac:spMk id="3" creationId="{DE7551AE-A2A7-4AB7-9060-032F8F38BE56}"/>
          </ac:spMkLst>
        </pc:spChg>
        <pc:spChg chg="add mod">
          <ac:chgData name="reza kabir" userId="af3c95a13102d509" providerId="LiveId" clId="{88200EE4-F4B4-49E8-8126-B01E5FCCBE2D}" dt="2020-05-17T07:26:18.133" v="1094" actId="164"/>
          <ac:spMkLst>
            <pc:docMk/>
            <pc:sldMk cId="3878699185" sldId="783"/>
            <ac:spMk id="4" creationId="{C12E1566-2CF1-47FA-BF82-FB27B23E3D9A}"/>
          </ac:spMkLst>
        </pc:spChg>
        <pc:spChg chg="mod">
          <ac:chgData name="reza kabir" userId="af3c95a13102d509" providerId="LiveId" clId="{88200EE4-F4B4-49E8-8126-B01E5FCCBE2D}" dt="2020-05-17T07:23:13.208" v="1031" actId="164"/>
          <ac:spMkLst>
            <pc:docMk/>
            <pc:sldMk cId="3878699185" sldId="783"/>
            <ac:spMk id="5" creationId="{1111048C-6BD2-46AE-A5FA-AE8959B549CB}"/>
          </ac:spMkLst>
        </pc:spChg>
        <pc:spChg chg="mod">
          <ac:chgData name="reza kabir" userId="af3c95a13102d509" providerId="LiveId" clId="{88200EE4-F4B4-49E8-8126-B01E5FCCBE2D}" dt="2020-05-17T07:23:13.208" v="1031" actId="164"/>
          <ac:spMkLst>
            <pc:docMk/>
            <pc:sldMk cId="3878699185" sldId="783"/>
            <ac:spMk id="6" creationId="{05950A55-132C-43FC-A9F8-35E49C1D8073}"/>
          </ac:spMkLst>
        </pc:spChg>
        <pc:spChg chg="mod">
          <ac:chgData name="reza kabir" userId="af3c95a13102d509" providerId="LiveId" clId="{88200EE4-F4B4-49E8-8126-B01E5FCCBE2D}" dt="2020-05-17T07:23:13.208" v="1031" actId="164"/>
          <ac:spMkLst>
            <pc:docMk/>
            <pc:sldMk cId="3878699185" sldId="783"/>
            <ac:spMk id="7" creationId="{551164DF-D0F0-491A-83DD-EB3C4FA846FC}"/>
          </ac:spMkLst>
        </pc:spChg>
        <pc:spChg chg="mod">
          <ac:chgData name="reza kabir" userId="af3c95a13102d509" providerId="LiveId" clId="{88200EE4-F4B4-49E8-8126-B01E5FCCBE2D}" dt="2020-05-17T07:23:13.208" v="1031" actId="164"/>
          <ac:spMkLst>
            <pc:docMk/>
            <pc:sldMk cId="3878699185" sldId="783"/>
            <ac:spMk id="8" creationId="{1F2751D7-3C87-45F7-8686-AEB17A366E8B}"/>
          </ac:spMkLst>
        </pc:spChg>
        <pc:spChg chg="mod">
          <ac:chgData name="reza kabir" userId="af3c95a13102d509" providerId="LiveId" clId="{88200EE4-F4B4-49E8-8126-B01E5FCCBE2D}" dt="2020-05-17T07:23:13.208" v="1031" actId="164"/>
          <ac:spMkLst>
            <pc:docMk/>
            <pc:sldMk cId="3878699185" sldId="783"/>
            <ac:spMk id="9" creationId="{BD224834-2A3A-4732-97A9-9B557F8CECCA}"/>
          </ac:spMkLst>
        </pc:spChg>
        <pc:spChg chg="mod">
          <ac:chgData name="reza kabir" userId="af3c95a13102d509" providerId="LiveId" clId="{88200EE4-F4B4-49E8-8126-B01E5FCCBE2D}" dt="2020-05-17T07:23:13.208" v="1031" actId="164"/>
          <ac:spMkLst>
            <pc:docMk/>
            <pc:sldMk cId="3878699185" sldId="783"/>
            <ac:spMk id="10" creationId="{E0CC2A03-E449-48A3-ABEE-7B73E041E09F}"/>
          </ac:spMkLst>
        </pc:spChg>
        <pc:spChg chg="mod">
          <ac:chgData name="reza kabir" userId="af3c95a13102d509" providerId="LiveId" clId="{88200EE4-F4B4-49E8-8126-B01E5FCCBE2D}" dt="2020-05-17T07:23:13.208" v="1031" actId="164"/>
          <ac:spMkLst>
            <pc:docMk/>
            <pc:sldMk cId="3878699185" sldId="783"/>
            <ac:spMk id="11" creationId="{9B7AE898-FCA7-473D-9916-7E5C234037A2}"/>
          </ac:spMkLst>
        </pc:spChg>
        <pc:spChg chg="mod">
          <ac:chgData name="reza kabir" userId="af3c95a13102d509" providerId="LiveId" clId="{88200EE4-F4B4-49E8-8126-B01E5FCCBE2D}" dt="2020-05-17T07:23:13.208" v="1031" actId="164"/>
          <ac:spMkLst>
            <pc:docMk/>
            <pc:sldMk cId="3878699185" sldId="783"/>
            <ac:spMk id="12" creationId="{98AB7107-8F44-4C4D-B398-110504466C65}"/>
          </ac:spMkLst>
        </pc:spChg>
        <pc:spChg chg="mod">
          <ac:chgData name="reza kabir" userId="af3c95a13102d509" providerId="LiveId" clId="{88200EE4-F4B4-49E8-8126-B01E5FCCBE2D}" dt="2020-05-17T07:23:13.208" v="1031" actId="164"/>
          <ac:spMkLst>
            <pc:docMk/>
            <pc:sldMk cId="3878699185" sldId="783"/>
            <ac:spMk id="13" creationId="{55A22A6E-F472-4CAF-9158-C66FE519FA90}"/>
          </ac:spMkLst>
        </pc:spChg>
        <pc:spChg chg="mod">
          <ac:chgData name="reza kabir" userId="af3c95a13102d509" providerId="LiveId" clId="{88200EE4-F4B4-49E8-8126-B01E5FCCBE2D}" dt="2020-05-17T07:23:13.208" v="1031" actId="164"/>
          <ac:spMkLst>
            <pc:docMk/>
            <pc:sldMk cId="3878699185" sldId="783"/>
            <ac:spMk id="14" creationId="{B5F56203-0DD1-4C35-8F40-31FB68BD6031}"/>
          </ac:spMkLst>
        </pc:spChg>
        <pc:spChg chg="mod">
          <ac:chgData name="reza kabir" userId="af3c95a13102d509" providerId="LiveId" clId="{88200EE4-F4B4-49E8-8126-B01E5FCCBE2D}" dt="2020-05-17T07:23:13.208" v="1031" actId="164"/>
          <ac:spMkLst>
            <pc:docMk/>
            <pc:sldMk cId="3878699185" sldId="783"/>
            <ac:spMk id="15" creationId="{E0E5CA83-8693-4D29-BCE4-DDC89A768CA4}"/>
          </ac:spMkLst>
        </pc:spChg>
        <pc:spChg chg="mod">
          <ac:chgData name="reza kabir" userId="af3c95a13102d509" providerId="LiveId" clId="{88200EE4-F4B4-49E8-8126-B01E5FCCBE2D}" dt="2020-05-17T07:23:13.208" v="1031" actId="164"/>
          <ac:spMkLst>
            <pc:docMk/>
            <pc:sldMk cId="3878699185" sldId="783"/>
            <ac:spMk id="16" creationId="{33E83115-5476-43FF-85C4-FF796E454EE1}"/>
          </ac:spMkLst>
        </pc:spChg>
        <pc:spChg chg="mod">
          <ac:chgData name="reza kabir" userId="af3c95a13102d509" providerId="LiveId" clId="{88200EE4-F4B4-49E8-8126-B01E5FCCBE2D}" dt="2020-05-17T07:23:13.208" v="1031" actId="164"/>
          <ac:spMkLst>
            <pc:docMk/>
            <pc:sldMk cId="3878699185" sldId="783"/>
            <ac:spMk id="17" creationId="{9B3C66B4-C44C-4FBD-ADF5-8B325D4E92A5}"/>
          </ac:spMkLst>
        </pc:spChg>
        <pc:spChg chg="mod">
          <ac:chgData name="reza kabir" userId="af3c95a13102d509" providerId="LiveId" clId="{88200EE4-F4B4-49E8-8126-B01E5FCCBE2D}" dt="2020-05-17T07:23:13.208" v="1031" actId="164"/>
          <ac:spMkLst>
            <pc:docMk/>
            <pc:sldMk cId="3878699185" sldId="783"/>
            <ac:spMk id="18" creationId="{D0808E6D-97A7-4BE3-ABEB-6D37C7A3E403}"/>
          </ac:spMkLst>
        </pc:spChg>
        <pc:spChg chg="mod">
          <ac:chgData name="reza kabir" userId="af3c95a13102d509" providerId="LiveId" clId="{88200EE4-F4B4-49E8-8126-B01E5FCCBE2D}" dt="2020-05-17T07:23:13.208" v="1031" actId="164"/>
          <ac:spMkLst>
            <pc:docMk/>
            <pc:sldMk cId="3878699185" sldId="783"/>
            <ac:spMk id="19" creationId="{136D906C-CFB8-4886-8FD9-701DFE9B2EC3}"/>
          </ac:spMkLst>
        </pc:spChg>
        <pc:spChg chg="mod">
          <ac:chgData name="reza kabir" userId="af3c95a13102d509" providerId="LiveId" clId="{88200EE4-F4B4-49E8-8126-B01E5FCCBE2D}" dt="2020-05-17T07:23:13.208" v="1031" actId="164"/>
          <ac:spMkLst>
            <pc:docMk/>
            <pc:sldMk cId="3878699185" sldId="783"/>
            <ac:spMk id="20" creationId="{38CC68E0-5171-4FF1-BFB3-B4FF78E2186D}"/>
          </ac:spMkLst>
        </pc:spChg>
        <pc:spChg chg="mod">
          <ac:chgData name="reza kabir" userId="af3c95a13102d509" providerId="LiveId" clId="{88200EE4-F4B4-49E8-8126-B01E5FCCBE2D}" dt="2020-05-17T07:23:13.208" v="1031" actId="164"/>
          <ac:spMkLst>
            <pc:docMk/>
            <pc:sldMk cId="3878699185" sldId="783"/>
            <ac:spMk id="21" creationId="{80F96465-B0B2-41FA-9D81-1A492DC2A61A}"/>
          </ac:spMkLst>
        </pc:spChg>
        <pc:spChg chg="mod">
          <ac:chgData name="reza kabir" userId="af3c95a13102d509" providerId="LiveId" clId="{88200EE4-F4B4-49E8-8126-B01E5FCCBE2D}" dt="2020-05-17T07:23:13.208" v="1031" actId="164"/>
          <ac:spMkLst>
            <pc:docMk/>
            <pc:sldMk cId="3878699185" sldId="783"/>
            <ac:spMk id="22" creationId="{B0C5A3A8-8ECA-4529-85B7-5734E9F52B36}"/>
          </ac:spMkLst>
        </pc:spChg>
        <pc:spChg chg="mod">
          <ac:chgData name="reza kabir" userId="af3c95a13102d509" providerId="LiveId" clId="{88200EE4-F4B4-49E8-8126-B01E5FCCBE2D}" dt="2020-05-17T07:23:13.208" v="1031" actId="164"/>
          <ac:spMkLst>
            <pc:docMk/>
            <pc:sldMk cId="3878699185" sldId="783"/>
            <ac:spMk id="23" creationId="{77B90C9D-2F01-4754-97D1-52294D66B065}"/>
          </ac:spMkLst>
        </pc:spChg>
        <pc:spChg chg="mod">
          <ac:chgData name="reza kabir" userId="af3c95a13102d509" providerId="LiveId" clId="{88200EE4-F4B4-49E8-8126-B01E5FCCBE2D}" dt="2020-05-17T07:23:13.208" v="1031" actId="164"/>
          <ac:spMkLst>
            <pc:docMk/>
            <pc:sldMk cId="3878699185" sldId="783"/>
            <ac:spMk id="24" creationId="{DF3F3EC2-9723-48D6-B609-02B7F568108A}"/>
          </ac:spMkLst>
        </pc:spChg>
        <pc:spChg chg="mod">
          <ac:chgData name="reza kabir" userId="af3c95a13102d509" providerId="LiveId" clId="{88200EE4-F4B4-49E8-8126-B01E5FCCBE2D}" dt="2020-05-17T07:23:13.208" v="1031" actId="164"/>
          <ac:spMkLst>
            <pc:docMk/>
            <pc:sldMk cId="3878699185" sldId="783"/>
            <ac:spMk id="25" creationId="{8D48B491-C528-4B3A-B4D8-46E1E6F4DD12}"/>
          </ac:spMkLst>
        </pc:spChg>
        <pc:spChg chg="mod">
          <ac:chgData name="reza kabir" userId="af3c95a13102d509" providerId="LiveId" clId="{88200EE4-F4B4-49E8-8126-B01E5FCCBE2D}" dt="2020-05-17T07:23:13.208" v="1031" actId="164"/>
          <ac:spMkLst>
            <pc:docMk/>
            <pc:sldMk cId="3878699185" sldId="783"/>
            <ac:spMk id="26" creationId="{BAD58A05-58AF-438D-B873-37434F81F38A}"/>
          </ac:spMkLst>
        </pc:spChg>
        <pc:spChg chg="mod">
          <ac:chgData name="reza kabir" userId="af3c95a13102d509" providerId="LiveId" clId="{88200EE4-F4B4-49E8-8126-B01E5FCCBE2D}" dt="2020-05-17T07:23:13.208" v="1031" actId="164"/>
          <ac:spMkLst>
            <pc:docMk/>
            <pc:sldMk cId="3878699185" sldId="783"/>
            <ac:spMk id="27" creationId="{5F90D180-A73B-4A16-90A6-E45228B84B92}"/>
          </ac:spMkLst>
        </pc:spChg>
        <pc:spChg chg="mod">
          <ac:chgData name="reza kabir" userId="af3c95a13102d509" providerId="LiveId" clId="{88200EE4-F4B4-49E8-8126-B01E5FCCBE2D}" dt="2020-05-17T07:23:13.208" v="1031" actId="164"/>
          <ac:spMkLst>
            <pc:docMk/>
            <pc:sldMk cId="3878699185" sldId="783"/>
            <ac:spMk id="28" creationId="{4FB55BAE-B4BB-43E3-BBEF-173A6DDB63D4}"/>
          </ac:spMkLst>
        </pc:spChg>
        <pc:spChg chg="mod">
          <ac:chgData name="reza kabir" userId="af3c95a13102d509" providerId="LiveId" clId="{88200EE4-F4B4-49E8-8126-B01E5FCCBE2D}" dt="2020-05-17T07:23:13.208" v="1031" actId="164"/>
          <ac:spMkLst>
            <pc:docMk/>
            <pc:sldMk cId="3878699185" sldId="783"/>
            <ac:spMk id="29" creationId="{3603B576-6015-400A-8F8B-2DFAE97D152A}"/>
          </ac:spMkLst>
        </pc:spChg>
        <pc:spChg chg="mod">
          <ac:chgData name="reza kabir" userId="af3c95a13102d509" providerId="LiveId" clId="{88200EE4-F4B4-49E8-8126-B01E5FCCBE2D}" dt="2020-05-17T07:23:13.208" v="1031" actId="164"/>
          <ac:spMkLst>
            <pc:docMk/>
            <pc:sldMk cId="3878699185" sldId="783"/>
            <ac:spMk id="30" creationId="{BE8A7339-E88F-40B6-B84C-27802484456B}"/>
          </ac:spMkLst>
        </pc:spChg>
        <pc:spChg chg="mod">
          <ac:chgData name="reza kabir" userId="af3c95a13102d509" providerId="LiveId" clId="{88200EE4-F4B4-49E8-8126-B01E5FCCBE2D}" dt="2020-05-17T07:23:13.208" v="1031" actId="164"/>
          <ac:spMkLst>
            <pc:docMk/>
            <pc:sldMk cId="3878699185" sldId="783"/>
            <ac:spMk id="31" creationId="{53F0C5BA-6DD7-43AE-AA2E-94A97448C2CA}"/>
          </ac:spMkLst>
        </pc:spChg>
        <pc:spChg chg="mod">
          <ac:chgData name="reza kabir" userId="af3c95a13102d509" providerId="LiveId" clId="{88200EE4-F4B4-49E8-8126-B01E5FCCBE2D}" dt="2020-05-17T07:23:13.208" v="1031" actId="164"/>
          <ac:spMkLst>
            <pc:docMk/>
            <pc:sldMk cId="3878699185" sldId="783"/>
            <ac:spMk id="32" creationId="{4B500AF9-D449-4E58-98B5-09E9B8DF1051}"/>
          </ac:spMkLst>
        </pc:spChg>
        <pc:spChg chg="mod">
          <ac:chgData name="reza kabir" userId="af3c95a13102d509" providerId="LiveId" clId="{88200EE4-F4B4-49E8-8126-B01E5FCCBE2D}" dt="2020-05-17T07:23:13.208" v="1031" actId="164"/>
          <ac:spMkLst>
            <pc:docMk/>
            <pc:sldMk cId="3878699185" sldId="783"/>
            <ac:spMk id="33" creationId="{9E9DD0FF-5818-4D5A-971B-3D8C20D4A72B}"/>
          </ac:spMkLst>
        </pc:spChg>
        <pc:spChg chg="mod">
          <ac:chgData name="reza kabir" userId="af3c95a13102d509" providerId="LiveId" clId="{88200EE4-F4B4-49E8-8126-B01E5FCCBE2D}" dt="2020-05-17T07:23:13.208" v="1031" actId="164"/>
          <ac:spMkLst>
            <pc:docMk/>
            <pc:sldMk cId="3878699185" sldId="783"/>
            <ac:spMk id="34" creationId="{D8ADE384-0D4B-41F5-9EE2-491D762E4B60}"/>
          </ac:spMkLst>
        </pc:spChg>
        <pc:spChg chg="mod">
          <ac:chgData name="reza kabir" userId="af3c95a13102d509" providerId="LiveId" clId="{88200EE4-F4B4-49E8-8126-B01E5FCCBE2D}" dt="2020-05-17T07:23:13.208" v="1031" actId="164"/>
          <ac:spMkLst>
            <pc:docMk/>
            <pc:sldMk cId="3878699185" sldId="783"/>
            <ac:spMk id="35" creationId="{0FB58F81-8A3C-477D-ACFC-9783F16D6D4D}"/>
          </ac:spMkLst>
        </pc:spChg>
        <pc:spChg chg="mod">
          <ac:chgData name="reza kabir" userId="af3c95a13102d509" providerId="LiveId" clId="{88200EE4-F4B4-49E8-8126-B01E5FCCBE2D}" dt="2020-05-17T07:23:13.208" v="1031" actId="164"/>
          <ac:spMkLst>
            <pc:docMk/>
            <pc:sldMk cId="3878699185" sldId="783"/>
            <ac:spMk id="36" creationId="{2A56320A-5193-4F34-884A-1A923DCE04EF}"/>
          </ac:spMkLst>
        </pc:spChg>
        <pc:spChg chg="mod">
          <ac:chgData name="reza kabir" userId="af3c95a13102d509" providerId="LiveId" clId="{88200EE4-F4B4-49E8-8126-B01E5FCCBE2D}" dt="2020-05-17T07:23:13.208" v="1031" actId="164"/>
          <ac:spMkLst>
            <pc:docMk/>
            <pc:sldMk cId="3878699185" sldId="783"/>
            <ac:spMk id="37" creationId="{91672561-A8FC-4F6F-8E56-0E6E5DD74E41}"/>
          </ac:spMkLst>
        </pc:spChg>
        <pc:spChg chg="mod">
          <ac:chgData name="reza kabir" userId="af3c95a13102d509" providerId="LiveId" clId="{88200EE4-F4B4-49E8-8126-B01E5FCCBE2D}" dt="2020-05-17T07:23:13.208" v="1031" actId="164"/>
          <ac:spMkLst>
            <pc:docMk/>
            <pc:sldMk cId="3878699185" sldId="783"/>
            <ac:spMk id="38" creationId="{358CA6A0-82F4-498C-BD41-95299A20A78E}"/>
          </ac:spMkLst>
        </pc:spChg>
        <pc:spChg chg="mod">
          <ac:chgData name="reza kabir" userId="af3c95a13102d509" providerId="LiveId" clId="{88200EE4-F4B4-49E8-8126-B01E5FCCBE2D}" dt="2020-05-17T07:23:13.208" v="1031" actId="164"/>
          <ac:spMkLst>
            <pc:docMk/>
            <pc:sldMk cId="3878699185" sldId="783"/>
            <ac:spMk id="39" creationId="{1B09F4AB-0792-4453-9125-5C903F3E6150}"/>
          </ac:spMkLst>
        </pc:spChg>
        <pc:spChg chg="mod">
          <ac:chgData name="reza kabir" userId="af3c95a13102d509" providerId="LiveId" clId="{88200EE4-F4B4-49E8-8126-B01E5FCCBE2D}" dt="2020-05-17T07:23:13.208" v="1031" actId="164"/>
          <ac:spMkLst>
            <pc:docMk/>
            <pc:sldMk cId="3878699185" sldId="783"/>
            <ac:spMk id="41" creationId="{A33EEECC-9E1F-4846-9EFF-7D36542A2A9B}"/>
          </ac:spMkLst>
        </pc:spChg>
        <pc:spChg chg="mod">
          <ac:chgData name="reza kabir" userId="af3c95a13102d509" providerId="LiveId" clId="{88200EE4-F4B4-49E8-8126-B01E5FCCBE2D}" dt="2020-05-17T07:23:13.208" v="1031" actId="164"/>
          <ac:spMkLst>
            <pc:docMk/>
            <pc:sldMk cId="3878699185" sldId="783"/>
            <ac:spMk id="42" creationId="{1B11B598-F249-4763-86F8-0EF850E1B6B8}"/>
          </ac:spMkLst>
        </pc:spChg>
        <pc:spChg chg="mod">
          <ac:chgData name="reza kabir" userId="af3c95a13102d509" providerId="LiveId" clId="{88200EE4-F4B4-49E8-8126-B01E5FCCBE2D}" dt="2020-05-17T07:23:13.208" v="1031" actId="164"/>
          <ac:spMkLst>
            <pc:docMk/>
            <pc:sldMk cId="3878699185" sldId="783"/>
            <ac:spMk id="43" creationId="{8CEAE610-E087-413E-BD8E-06BBFDFEC31E}"/>
          </ac:spMkLst>
        </pc:spChg>
        <pc:spChg chg="mod">
          <ac:chgData name="reza kabir" userId="af3c95a13102d509" providerId="LiveId" clId="{88200EE4-F4B4-49E8-8126-B01E5FCCBE2D}" dt="2020-05-17T07:23:13.208" v="1031" actId="164"/>
          <ac:spMkLst>
            <pc:docMk/>
            <pc:sldMk cId="3878699185" sldId="783"/>
            <ac:spMk id="44" creationId="{F1F44A05-099A-4538-8804-1C736DFE5176}"/>
          </ac:spMkLst>
        </pc:spChg>
        <pc:spChg chg="mod">
          <ac:chgData name="reza kabir" userId="af3c95a13102d509" providerId="LiveId" clId="{88200EE4-F4B4-49E8-8126-B01E5FCCBE2D}" dt="2020-05-17T07:23:13.208" v="1031" actId="164"/>
          <ac:spMkLst>
            <pc:docMk/>
            <pc:sldMk cId="3878699185" sldId="783"/>
            <ac:spMk id="45" creationId="{FED4DF8B-DEB5-457A-BDB0-2484309C6DD5}"/>
          </ac:spMkLst>
        </pc:spChg>
        <pc:spChg chg="mod">
          <ac:chgData name="reza kabir" userId="af3c95a13102d509" providerId="LiveId" clId="{88200EE4-F4B4-49E8-8126-B01E5FCCBE2D}" dt="2020-05-17T07:23:13.208" v="1031" actId="164"/>
          <ac:spMkLst>
            <pc:docMk/>
            <pc:sldMk cId="3878699185" sldId="783"/>
            <ac:spMk id="46" creationId="{ACFFB52F-2D30-4C54-8535-E1204CA9D40C}"/>
          </ac:spMkLst>
        </pc:spChg>
        <pc:spChg chg="mod">
          <ac:chgData name="reza kabir" userId="af3c95a13102d509" providerId="LiveId" clId="{88200EE4-F4B4-49E8-8126-B01E5FCCBE2D}" dt="2020-05-17T07:23:13.208" v="1031" actId="164"/>
          <ac:spMkLst>
            <pc:docMk/>
            <pc:sldMk cId="3878699185" sldId="783"/>
            <ac:spMk id="47" creationId="{9BEA5152-70DD-4D08-9A85-5FB75CB5FBE5}"/>
          </ac:spMkLst>
        </pc:spChg>
        <pc:spChg chg="mod">
          <ac:chgData name="reza kabir" userId="af3c95a13102d509" providerId="LiveId" clId="{88200EE4-F4B4-49E8-8126-B01E5FCCBE2D}" dt="2020-05-17T07:23:13.208" v="1031" actId="164"/>
          <ac:spMkLst>
            <pc:docMk/>
            <pc:sldMk cId="3878699185" sldId="783"/>
            <ac:spMk id="49" creationId="{3A944661-CB9E-419D-AE19-2552A01650AD}"/>
          </ac:spMkLst>
        </pc:spChg>
        <pc:spChg chg="mod">
          <ac:chgData name="reza kabir" userId="af3c95a13102d509" providerId="LiveId" clId="{88200EE4-F4B4-49E8-8126-B01E5FCCBE2D}" dt="2020-05-17T07:23:13.208" v="1031" actId="164"/>
          <ac:spMkLst>
            <pc:docMk/>
            <pc:sldMk cId="3878699185" sldId="783"/>
            <ac:spMk id="50" creationId="{80E2EEF5-CE37-42E5-9D44-6B77C64AECBA}"/>
          </ac:spMkLst>
        </pc:spChg>
        <pc:spChg chg="mod">
          <ac:chgData name="reza kabir" userId="af3c95a13102d509" providerId="LiveId" clId="{88200EE4-F4B4-49E8-8126-B01E5FCCBE2D}" dt="2020-05-17T07:23:13.208" v="1031" actId="164"/>
          <ac:spMkLst>
            <pc:docMk/>
            <pc:sldMk cId="3878699185" sldId="783"/>
            <ac:spMk id="51" creationId="{C599FBCA-BFEB-4F59-AA40-C054FB8B5DA9}"/>
          </ac:spMkLst>
        </pc:spChg>
        <pc:spChg chg="mod">
          <ac:chgData name="reza kabir" userId="af3c95a13102d509" providerId="LiveId" clId="{88200EE4-F4B4-49E8-8126-B01E5FCCBE2D}" dt="2020-05-17T07:23:13.208" v="1031" actId="164"/>
          <ac:spMkLst>
            <pc:docMk/>
            <pc:sldMk cId="3878699185" sldId="783"/>
            <ac:spMk id="52" creationId="{AF8715A3-89B4-4EA2-AC19-2C303B0B14DF}"/>
          </ac:spMkLst>
        </pc:spChg>
        <pc:spChg chg="mod">
          <ac:chgData name="reza kabir" userId="af3c95a13102d509" providerId="LiveId" clId="{88200EE4-F4B4-49E8-8126-B01E5FCCBE2D}" dt="2020-05-17T07:23:13.208" v="1031" actId="164"/>
          <ac:spMkLst>
            <pc:docMk/>
            <pc:sldMk cId="3878699185" sldId="783"/>
            <ac:spMk id="53" creationId="{37EE6D68-157F-418D-930E-C6CC00BACE37}"/>
          </ac:spMkLst>
        </pc:spChg>
        <pc:spChg chg="del">
          <ac:chgData name="reza kabir" userId="af3c95a13102d509" providerId="LiveId" clId="{88200EE4-F4B4-49E8-8126-B01E5FCCBE2D}" dt="2020-05-17T07:23:09.176" v="1030" actId="478"/>
          <ac:spMkLst>
            <pc:docMk/>
            <pc:sldMk cId="3878699185" sldId="783"/>
            <ac:spMk id="54" creationId="{D187657D-FF46-47B0-801E-806D61CDEB48}"/>
          </ac:spMkLst>
        </pc:spChg>
        <pc:spChg chg="del">
          <ac:chgData name="reza kabir" userId="af3c95a13102d509" providerId="LiveId" clId="{88200EE4-F4B4-49E8-8126-B01E5FCCBE2D}" dt="2020-05-17T07:23:09.176" v="1030" actId="478"/>
          <ac:spMkLst>
            <pc:docMk/>
            <pc:sldMk cId="3878699185" sldId="783"/>
            <ac:spMk id="55" creationId="{CA253966-5B0C-4070-B465-59272D3CCA8D}"/>
          </ac:spMkLst>
        </pc:spChg>
        <pc:spChg chg="del">
          <ac:chgData name="reza kabir" userId="af3c95a13102d509" providerId="LiveId" clId="{88200EE4-F4B4-49E8-8126-B01E5FCCBE2D}" dt="2020-05-17T07:23:09.176" v="1030" actId="478"/>
          <ac:spMkLst>
            <pc:docMk/>
            <pc:sldMk cId="3878699185" sldId="783"/>
            <ac:spMk id="56" creationId="{794FF8D3-9B91-4457-8995-CDF60DADD98D}"/>
          </ac:spMkLst>
        </pc:spChg>
        <pc:spChg chg="del">
          <ac:chgData name="reza kabir" userId="af3c95a13102d509" providerId="LiveId" clId="{88200EE4-F4B4-49E8-8126-B01E5FCCBE2D}" dt="2020-05-17T07:23:09.176" v="1030" actId="478"/>
          <ac:spMkLst>
            <pc:docMk/>
            <pc:sldMk cId="3878699185" sldId="783"/>
            <ac:spMk id="57" creationId="{61CF6AF9-0431-4C42-A3C5-057F4FC5A1FD}"/>
          </ac:spMkLst>
        </pc:spChg>
        <pc:spChg chg="del">
          <ac:chgData name="reza kabir" userId="af3c95a13102d509" providerId="LiveId" clId="{88200EE4-F4B4-49E8-8126-B01E5FCCBE2D}" dt="2020-05-17T07:23:09.176" v="1030" actId="478"/>
          <ac:spMkLst>
            <pc:docMk/>
            <pc:sldMk cId="3878699185" sldId="783"/>
            <ac:spMk id="58" creationId="{661C006F-BAC8-4F95-BAF9-2A689803A745}"/>
          </ac:spMkLst>
        </pc:spChg>
        <pc:spChg chg="mod">
          <ac:chgData name="reza kabir" userId="af3c95a13102d509" providerId="LiveId" clId="{88200EE4-F4B4-49E8-8126-B01E5FCCBE2D}" dt="2020-05-17T07:23:13.208" v="1031" actId="164"/>
          <ac:spMkLst>
            <pc:docMk/>
            <pc:sldMk cId="3878699185" sldId="783"/>
            <ac:spMk id="59" creationId="{4A168693-05DA-4D5D-82DC-3A00C7B85731}"/>
          </ac:spMkLst>
        </pc:spChg>
        <pc:spChg chg="mod">
          <ac:chgData name="reza kabir" userId="af3c95a13102d509" providerId="LiveId" clId="{88200EE4-F4B4-49E8-8126-B01E5FCCBE2D}" dt="2020-05-17T07:23:13.208" v="1031" actId="164"/>
          <ac:spMkLst>
            <pc:docMk/>
            <pc:sldMk cId="3878699185" sldId="783"/>
            <ac:spMk id="60" creationId="{AEC28555-5C96-407A-AA5A-C6B7E446E11D}"/>
          </ac:spMkLst>
        </pc:spChg>
        <pc:spChg chg="mod">
          <ac:chgData name="reza kabir" userId="af3c95a13102d509" providerId="LiveId" clId="{88200EE4-F4B4-49E8-8126-B01E5FCCBE2D}" dt="2020-05-17T07:23:13.208" v="1031" actId="164"/>
          <ac:spMkLst>
            <pc:docMk/>
            <pc:sldMk cId="3878699185" sldId="783"/>
            <ac:spMk id="61" creationId="{16957437-F4E1-4A93-827D-7E8B762E3272}"/>
          </ac:spMkLst>
        </pc:spChg>
        <pc:spChg chg="mod">
          <ac:chgData name="reza kabir" userId="af3c95a13102d509" providerId="LiveId" clId="{88200EE4-F4B4-49E8-8126-B01E5FCCBE2D}" dt="2020-05-17T07:23:13.208" v="1031" actId="164"/>
          <ac:spMkLst>
            <pc:docMk/>
            <pc:sldMk cId="3878699185" sldId="783"/>
            <ac:spMk id="62" creationId="{B702B74A-46E2-4003-AE52-21A9126CD79F}"/>
          </ac:spMkLst>
        </pc:spChg>
        <pc:spChg chg="mod">
          <ac:chgData name="reza kabir" userId="af3c95a13102d509" providerId="LiveId" clId="{88200EE4-F4B4-49E8-8126-B01E5FCCBE2D}" dt="2020-05-17T07:23:13.208" v="1031" actId="164"/>
          <ac:spMkLst>
            <pc:docMk/>
            <pc:sldMk cId="3878699185" sldId="783"/>
            <ac:spMk id="63" creationId="{5AB7E33F-8805-4263-9911-C016C5E5C650}"/>
          </ac:spMkLst>
        </pc:spChg>
        <pc:spChg chg="mod">
          <ac:chgData name="reza kabir" userId="af3c95a13102d509" providerId="LiveId" clId="{88200EE4-F4B4-49E8-8126-B01E5FCCBE2D}" dt="2020-05-17T07:23:13.208" v="1031" actId="164"/>
          <ac:spMkLst>
            <pc:docMk/>
            <pc:sldMk cId="3878699185" sldId="783"/>
            <ac:spMk id="64" creationId="{64FFB01F-BA92-41D7-A27E-271310B7889E}"/>
          </ac:spMkLst>
        </pc:spChg>
        <pc:spChg chg="mod">
          <ac:chgData name="reza kabir" userId="af3c95a13102d509" providerId="LiveId" clId="{88200EE4-F4B4-49E8-8126-B01E5FCCBE2D}" dt="2020-05-17T07:23:13.208" v="1031" actId="164"/>
          <ac:spMkLst>
            <pc:docMk/>
            <pc:sldMk cId="3878699185" sldId="783"/>
            <ac:spMk id="65" creationId="{056889F7-9D25-4028-814C-E242E480382C}"/>
          </ac:spMkLst>
        </pc:spChg>
        <pc:spChg chg="mod">
          <ac:chgData name="reza kabir" userId="af3c95a13102d509" providerId="LiveId" clId="{88200EE4-F4B4-49E8-8126-B01E5FCCBE2D}" dt="2020-05-17T07:23:13.208" v="1031" actId="164"/>
          <ac:spMkLst>
            <pc:docMk/>
            <pc:sldMk cId="3878699185" sldId="783"/>
            <ac:spMk id="66" creationId="{3E20205D-2ABA-4E86-8DED-6878F7C5DAC0}"/>
          </ac:spMkLst>
        </pc:spChg>
        <pc:spChg chg="mod">
          <ac:chgData name="reza kabir" userId="af3c95a13102d509" providerId="LiveId" clId="{88200EE4-F4B4-49E8-8126-B01E5FCCBE2D}" dt="2020-05-17T07:23:13.208" v="1031" actId="164"/>
          <ac:spMkLst>
            <pc:docMk/>
            <pc:sldMk cId="3878699185" sldId="783"/>
            <ac:spMk id="67" creationId="{C716743D-E087-4B17-8DE7-66220BDCAA06}"/>
          </ac:spMkLst>
        </pc:spChg>
        <pc:spChg chg="mod">
          <ac:chgData name="reza kabir" userId="af3c95a13102d509" providerId="LiveId" clId="{88200EE4-F4B4-49E8-8126-B01E5FCCBE2D}" dt="2020-05-17T07:23:13.208" v="1031" actId="164"/>
          <ac:spMkLst>
            <pc:docMk/>
            <pc:sldMk cId="3878699185" sldId="783"/>
            <ac:spMk id="68" creationId="{A0548BC0-7409-477F-A6FF-7F024EFADF1F}"/>
          </ac:spMkLst>
        </pc:spChg>
        <pc:spChg chg="mod">
          <ac:chgData name="reza kabir" userId="af3c95a13102d509" providerId="LiveId" clId="{88200EE4-F4B4-49E8-8126-B01E5FCCBE2D}" dt="2020-05-17T07:23:13.208" v="1031" actId="164"/>
          <ac:spMkLst>
            <pc:docMk/>
            <pc:sldMk cId="3878699185" sldId="783"/>
            <ac:spMk id="69" creationId="{3194C463-4CD4-46A6-BB2A-43112F7B5B4C}"/>
          </ac:spMkLst>
        </pc:spChg>
        <pc:spChg chg="mod">
          <ac:chgData name="reza kabir" userId="af3c95a13102d509" providerId="LiveId" clId="{88200EE4-F4B4-49E8-8126-B01E5FCCBE2D}" dt="2020-05-17T07:23:13.208" v="1031" actId="164"/>
          <ac:spMkLst>
            <pc:docMk/>
            <pc:sldMk cId="3878699185" sldId="783"/>
            <ac:spMk id="70" creationId="{B986610F-FE9C-41BF-AD5B-AAF895EF5411}"/>
          </ac:spMkLst>
        </pc:spChg>
        <pc:spChg chg="mod">
          <ac:chgData name="reza kabir" userId="af3c95a13102d509" providerId="LiveId" clId="{88200EE4-F4B4-49E8-8126-B01E5FCCBE2D}" dt="2020-05-17T07:23:13.208" v="1031" actId="164"/>
          <ac:spMkLst>
            <pc:docMk/>
            <pc:sldMk cId="3878699185" sldId="783"/>
            <ac:spMk id="71" creationId="{8010F640-0A99-414F-9138-B66B19E34BA8}"/>
          </ac:spMkLst>
        </pc:spChg>
        <pc:spChg chg="mod">
          <ac:chgData name="reza kabir" userId="af3c95a13102d509" providerId="LiveId" clId="{88200EE4-F4B4-49E8-8126-B01E5FCCBE2D}" dt="2020-05-17T07:23:13.208" v="1031" actId="164"/>
          <ac:spMkLst>
            <pc:docMk/>
            <pc:sldMk cId="3878699185" sldId="783"/>
            <ac:spMk id="72" creationId="{F88F169E-36C1-4E20-BCC3-EBBFB65961B8}"/>
          </ac:spMkLst>
        </pc:spChg>
        <pc:spChg chg="mod">
          <ac:chgData name="reza kabir" userId="af3c95a13102d509" providerId="LiveId" clId="{88200EE4-F4B4-49E8-8126-B01E5FCCBE2D}" dt="2020-05-17T07:23:13.208" v="1031" actId="164"/>
          <ac:spMkLst>
            <pc:docMk/>
            <pc:sldMk cId="3878699185" sldId="783"/>
            <ac:spMk id="73" creationId="{51DEBDC4-5BD9-4D81-AB56-9EB2845B7DA3}"/>
          </ac:spMkLst>
        </pc:spChg>
        <pc:spChg chg="mod">
          <ac:chgData name="reza kabir" userId="af3c95a13102d509" providerId="LiveId" clId="{88200EE4-F4B4-49E8-8126-B01E5FCCBE2D}" dt="2020-05-17T07:23:13.208" v="1031" actId="164"/>
          <ac:spMkLst>
            <pc:docMk/>
            <pc:sldMk cId="3878699185" sldId="783"/>
            <ac:spMk id="74" creationId="{9EA5F057-B9B1-4ECD-8EBF-3F66D8B830E9}"/>
          </ac:spMkLst>
        </pc:spChg>
        <pc:spChg chg="mod">
          <ac:chgData name="reza kabir" userId="af3c95a13102d509" providerId="LiveId" clId="{88200EE4-F4B4-49E8-8126-B01E5FCCBE2D}" dt="2020-05-17T07:23:13.208" v="1031" actId="164"/>
          <ac:spMkLst>
            <pc:docMk/>
            <pc:sldMk cId="3878699185" sldId="783"/>
            <ac:spMk id="75" creationId="{94A2E760-7976-4D21-84D9-90D9E4D7F9E2}"/>
          </ac:spMkLst>
        </pc:spChg>
        <pc:spChg chg="mod">
          <ac:chgData name="reza kabir" userId="af3c95a13102d509" providerId="LiveId" clId="{88200EE4-F4B4-49E8-8126-B01E5FCCBE2D}" dt="2020-05-17T07:23:13.208" v="1031" actId="164"/>
          <ac:spMkLst>
            <pc:docMk/>
            <pc:sldMk cId="3878699185" sldId="783"/>
            <ac:spMk id="76" creationId="{15FCADEE-4334-4964-B367-4CB56FE0A153}"/>
          </ac:spMkLst>
        </pc:spChg>
        <pc:spChg chg="mod">
          <ac:chgData name="reza kabir" userId="af3c95a13102d509" providerId="LiveId" clId="{88200EE4-F4B4-49E8-8126-B01E5FCCBE2D}" dt="2020-05-17T07:23:13.208" v="1031" actId="164"/>
          <ac:spMkLst>
            <pc:docMk/>
            <pc:sldMk cId="3878699185" sldId="783"/>
            <ac:spMk id="77" creationId="{42710165-BD62-417E-BDEC-8DC2419EBB5A}"/>
          </ac:spMkLst>
        </pc:spChg>
        <pc:spChg chg="mod">
          <ac:chgData name="reza kabir" userId="af3c95a13102d509" providerId="LiveId" clId="{88200EE4-F4B4-49E8-8126-B01E5FCCBE2D}" dt="2020-05-17T07:23:13.208" v="1031" actId="164"/>
          <ac:spMkLst>
            <pc:docMk/>
            <pc:sldMk cId="3878699185" sldId="783"/>
            <ac:spMk id="78" creationId="{7CBC492C-ECE5-4E16-AA1B-ACF5D8677580}"/>
          </ac:spMkLst>
        </pc:spChg>
        <pc:spChg chg="mod">
          <ac:chgData name="reza kabir" userId="af3c95a13102d509" providerId="LiveId" clId="{88200EE4-F4B4-49E8-8126-B01E5FCCBE2D}" dt="2020-05-17T07:23:13.208" v="1031" actId="164"/>
          <ac:spMkLst>
            <pc:docMk/>
            <pc:sldMk cId="3878699185" sldId="783"/>
            <ac:spMk id="79" creationId="{3F9D08F6-6920-4A21-8CAC-E4DEE286DD9E}"/>
          </ac:spMkLst>
        </pc:spChg>
        <pc:spChg chg="mod">
          <ac:chgData name="reza kabir" userId="af3c95a13102d509" providerId="LiveId" clId="{88200EE4-F4B4-49E8-8126-B01E5FCCBE2D}" dt="2020-05-17T07:23:13.208" v="1031" actId="164"/>
          <ac:spMkLst>
            <pc:docMk/>
            <pc:sldMk cId="3878699185" sldId="783"/>
            <ac:spMk id="80" creationId="{E249141C-0529-4B9F-8E0D-991897364B17}"/>
          </ac:spMkLst>
        </pc:spChg>
        <pc:spChg chg="mod">
          <ac:chgData name="reza kabir" userId="af3c95a13102d509" providerId="LiveId" clId="{88200EE4-F4B4-49E8-8126-B01E5FCCBE2D}" dt="2020-05-17T07:23:13.208" v="1031" actId="164"/>
          <ac:spMkLst>
            <pc:docMk/>
            <pc:sldMk cId="3878699185" sldId="783"/>
            <ac:spMk id="81" creationId="{79C67B39-0BB9-4C69-88A6-A1B37C3FE432}"/>
          </ac:spMkLst>
        </pc:spChg>
        <pc:spChg chg="mod">
          <ac:chgData name="reza kabir" userId="af3c95a13102d509" providerId="LiveId" clId="{88200EE4-F4B4-49E8-8126-B01E5FCCBE2D}" dt="2020-05-17T07:23:13.208" v="1031" actId="164"/>
          <ac:spMkLst>
            <pc:docMk/>
            <pc:sldMk cId="3878699185" sldId="783"/>
            <ac:spMk id="82" creationId="{28C23327-A48F-4625-BE2B-2F48D41D2DA5}"/>
          </ac:spMkLst>
        </pc:spChg>
        <pc:spChg chg="mod">
          <ac:chgData name="reza kabir" userId="af3c95a13102d509" providerId="LiveId" clId="{88200EE4-F4B4-49E8-8126-B01E5FCCBE2D}" dt="2020-05-17T07:23:13.208" v="1031" actId="164"/>
          <ac:spMkLst>
            <pc:docMk/>
            <pc:sldMk cId="3878699185" sldId="783"/>
            <ac:spMk id="83" creationId="{63F9C129-F126-4AEA-972F-38C165A441E7}"/>
          </ac:spMkLst>
        </pc:spChg>
        <pc:spChg chg="mod">
          <ac:chgData name="reza kabir" userId="af3c95a13102d509" providerId="LiveId" clId="{88200EE4-F4B4-49E8-8126-B01E5FCCBE2D}" dt="2020-05-17T07:23:13.208" v="1031" actId="164"/>
          <ac:spMkLst>
            <pc:docMk/>
            <pc:sldMk cId="3878699185" sldId="783"/>
            <ac:spMk id="84" creationId="{728DD5A3-0CEC-4734-933C-0BCC89F1D414}"/>
          </ac:spMkLst>
        </pc:spChg>
        <pc:spChg chg="mod">
          <ac:chgData name="reza kabir" userId="af3c95a13102d509" providerId="LiveId" clId="{88200EE4-F4B4-49E8-8126-B01E5FCCBE2D}" dt="2020-05-17T07:23:13.208" v="1031" actId="164"/>
          <ac:spMkLst>
            <pc:docMk/>
            <pc:sldMk cId="3878699185" sldId="783"/>
            <ac:spMk id="85" creationId="{5375D72B-B4E9-4445-9352-6F3C0F291ADE}"/>
          </ac:spMkLst>
        </pc:spChg>
        <pc:spChg chg="mod">
          <ac:chgData name="reza kabir" userId="af3c95a13102d509" providerId="LiveId" clId="{88200EE4-F4B4-49E8-8126-B01E5FCCBE2D}" dt="2020-05-17T07:23:13.208" v="1031" actId="164"/>
          <ac:spMkLst>
            <pc:docMk/>
            <pc:sldMk cId="3878699185" sldId="783"/>
            <ac:spMk id="86" creationId="{F087D039-D111-40D5-BF34-19B317B2139C}"/>
          </ac:spMkLst>
        </pc:spChg>
        <pc:spChg chg="mod">
          <ac:chgData name="reza kabir" userId="af3c95a13102d509" providerId="LiveId" clId="{88200EE4-F4B4-49E8-8126-B01E5FCCBE2D}" dt="2020-05-17T07:23:13.208" v="1031" actId="164"/>
          <ac:spMkLst>
            <pc:docMk/>
            <pc:sldMk cId="3878699185" sldId="783"/>
            <ac:spMk id="87" creationId="{B52DABD8-3577-488D-928C-E5BDA541E686}"/>
          </ac:spMkLst>
        </pc:spChg>
        <pc:spChg chg="mod">
          <ac:chgData name="reza kabir" userId="af3c95a13102d509" providerId="LiveId" clId="{88200EE4-F4B4-49E8-8126-B01E5FCCBE2D}" dt="2020-05-17T07:23:13.208" v="1031" actId="164"/>
          <ac:spMkLst>
            <pc:docMk/>
            <pc:sldMk cId="3878699185" sldId="783"/>
            <ac:spMk id="88" creationId="{77894FCF-7A99-4786-921B-C2CFC85FC5D0}"/>
          </ac:spMkLst>
        </pc:spChg>
        <pc:spChg chg="mod">
          <ac:chgData name="reza kabir" userId="af3c95a13102d509" providerId="LiveId" clId="{88200EE4-F4B4-49E8-8126-B01E5FCCBE2D}" dt="2020-05-17T07:23:13.208" v="1031" actId="164"/>
          <ac:spMkLst>
            <pc:docMk/>
            <pc:sldMk cId="3878699185" sldId="783"/>
            <ac:spMk id="89" creationId="{9CACFA12-84C1-431C-8EF7-F7340944DBD1}"/>
          </ac:spMkLst>
        </pc:spChg>
        <pc:spChg chg="mod">
          <ac:chgData name="reza kabir" userId="af3c95a13102d509" providerId="LiveId" clId="{88200EE4-F4B4-49E8-8126-B01E5FCCBE2D}" dt="2020-05-17T07:23:13.208" v="1031" actId="164"/>
          <ac:spMkLst>
            <pc:docMk/>
            <pc:sldMk cId="3878699185" sldId="783"/>
            <ac:spMk id="90" creationId="{4EF99FB9-BACB-4A89-AD08-94B31CB17DC4}"/>
          </ac:spMkLst>
        </pc:spChg>
        <pc:spChg chg="mod">
          <ac:chgData name="reza kabir" userId="af3c95a13102d509" providerId="LiveId" clId="{88200EE4-F4B4-49E8-8126-B01E5FCCBE2D}" dt="2020-05-17T07:23:13.208" v="1031" actId="164"/>
          <ac:spMkLst>
            <pc:docMk/>
            <pc:sldMk cId="3878699185" sldId="783"/>
            <ac:spMk id="91" creationId="{74A5AF42-F599-41BD-BA6C-8C53A7D35E25}"/>
          </ac:spMkLst>
        </pc:spChg>
        <pc:spChg chg="add mod">
          <ac:chgData name="reza kabir" userId="af3c95a13102d509" providerId="LiveId" clId="{88200EE4-F4B4-49E8-8126-B01E5FCCBE2D}" dt="2020-05-17T09:20:39.236" v="1161" actId="404"/>
          <ac:spMkLst>
            <pc:docMk/>
            <pc:sldMk cId="3878699185" sldId="783"/>
            <ac:spMk id="92" creationId="{6955EDD9-292C-4C07-A374-36EC02B78513}"/>
          </ac:spMkLst>
        </pc:spChg>
        <pc:spChg chg="add mod">
          <ac:chgData name="reza kabir" userId="af3c95a13102d509" providerId="LiveId" clId="{88200EE4-F4B4-49E8-8126-B01E5FCCBE2D}" dt="2020-05-17T09:20:39.236" v="1161" actId="404"/>
          <ac:spMkLst>
            <pc:docMk/>
            <pc:sldMk cId="3878699185" sldId="783"/>
            <ac:spMk id="94" creationId="{A461D410-05F4-4DFA-B044-7E7FE7F6DEC7}"/>
          </ac:spMkLst>
        </pc:spChg>
        <pc:spChg chg="add mod">
          <ac:chgData name="reza kabir" userId="af3c95a13102d509" providerId="LiveId" clId="{88200EE4-F4B4-49E8-8126-B01E5FCCBE2D}" dt="2020-05-17T09:20:39.236" v="1161" actId="404"/>
          <ac:spMkLst>
            <pc:docMk/>
            <pc:sldMk cId="3878699185" sldId="783"/>
            <ac:spMk id="95" creationId="{805A7173-C595-4A1B-9D80-B7A5ADF328FB}"/>
          </ac:spMkLst>
        </pc:spChg>
        <pc:spChg chg="add mod">
          <ac:chgData name="reza kabir" userId="af3c95a13102d509" providerId="LiveId" clId="{88200EE4-F4B4-49E8-8126-B01E5FCCBE2D}" dt="2020-05-17T09:20:39.236" v="1161" actId="404"/>
          <ac:spMkLst>
            <pc:docMk/>
            <pc:sldMk cId="3878699185" sldId="783"/>
            <ac:spMk id="96" creationId="{7E951320-C4D6-4F92-BC7C-E73358760AEA}"/>
          </ac:spMkLst>
        </pc:spChg>
        <pc:spChg chg="add mod">
          <ac:chgData name="reza kabir" userId="af3c95a13102d509" providerId="LiveId" clId="{88200EE4-F4B4-49E8-8126-B01E5FCCBE2D}" dt="2020-05-17T09:20:39.236" v="1161" actId="404"/>
          <ac:spMkLst>
            <pc:docMk/>
            <pc:sldMk cId="3878699185" sldId="783"/>
            <ac:spMk id="97" creationId="{0C05F9A7-81B4-44FF-A814-77CE01F58490}"/>
          </ac:spMkLst>
        </pc:spChg>
        <pc:grpChg chg="add mod">
          <ac:chgData name="reza kabir" userId="af3c95a13102d509" providerId="LiveId" clId="{88200EE4-F4B4-49E8-8126-B01E5FCCBE2D}" dt="2020-05-17T07:26:18.133" v="1094" actId="164"/>
          <ac:grpSpMkLst>
            <pc:docMk/>
            <pc:sldMk cId="3878699185" sldId="783"/>
            <ac:grpSpMk id="2" creationId="{26045D2C-B9E7-4E7E-B6E4-2BE28B18DE1C}"/>
          </ac:grpSpMkLst>
        </pc:grpChg>
        <pc:grpChg chg="add mod">
          <ac:chgData name="reza kabir" userId="af3c95a13102d509" providerId="LiveId" clId="{88200EE4-F4B4-49E8-8126-B01E5FCCBE2D}" dt="2020-05-17T07:26:20.374" v="1095" actId="1076"/>
          <ac:grpSpMkLst>
            <pc:docMk/>
            <pc:sldMk cId="3878699185" sldId="783"/>
            <ac:grpSpMk id="98" creationId="{4B24BF0E-36EE-45D8-8642-F85C361139CE}"/>
          </ac:grpSpMkLst>
        </pc:grpChg>
        <pc:picChg chg="mod">
          <ac:chgData name="reza kabir" userId="af3c95a13102d509" providerId="LiveId" clId="{88200EE4-F4B4-49E8-8126-B01E5FCCBE2D}" dt="2020-05-17T07:23:13.208" v="1031" actId="164"/>
          <ac:picMkLst>
            <pc:docMk/>
            <pc:sldMk cId="3878699185" sldId="783"/>
            <ac:picMk id="40" creationId="{1A1FDA89-B322-404F-80BB-4F424FFF6460}"/>
          </ac:picMkLst>
        </pc:picChg>
        <pc:picChg chg="mod">
          <ac:chgData name="reza kabir" userId="af3c95a13102d509" providerId="LiveId" clId="{88200EE4-F4B4-49E8-8126-B01E5FCCBE2D}" dt="2020-05-17T07:23:13.208" v="1031" actId="164"/>
          <ac:picMkLst>
            <pc:docMk/>
            <pc:sldMk cId="3878699185" sldId="783"/>
            <ac:picMk id="48" creationId="{F9CA4476-A3A6-4192-BCB0-E876CD691C85}"/>
          </ac:picMkLst>
        </pc:picChg>
        <pc:picChg chg="del">
          <ac:chgData name="reza kabir" userId="af3c95a13102d509" providerId="LiveId" clId="{88200EE4-F4B4-49E8-8126-B01E5FCCBE2D}" dt="2020-05-17T07:26:15.115" v="1093" actId="478"/>
          <ac:picMkLst>
            <pc:docMk/>
            <pc:sldMk cId="3878699185" sldId="783"/>
            <ac:picMk id="93" creationId="{E9ECB458-224A-4852-8333-73EFBEEE76D6}"/>
          </ac:picMkLst>
        </pc:picChg>
      </pc:sldChg>
      <pc:sldChg chg="add del">
        <pc:chgData name="reza kabir" userId="af3c95a13102d509" providerId="LiveId" clId="{88200EE4-F4B4-49E8-8126-B01E5FCCBE2D}" dt="2020-05-17T07:16:04.046" v="1026" actId="47"/>
        <pc:sldMkLst>
          <pc:docMk/>
          <pc:sldMk cId="769662461" sldId="784"/>
        </pc:sldMkLst>
      </pc:sldChg>
      <pc:sldChg chg="add del">
        <pc:chgData name="reza kabir" userId="af3c95a13102d509" providerId="LiveId" clId="{88200EE4-F4B4-49E8-8126-B01E5FCCBE2D}" dt="2020-05-17T05:48:53.806" v="70" actId="47"/>
        <pc:sldMkLst>
          <pc:docMk/>
          <pc:sldMk cId="3566781838" sldId="799"/>
        </pc:sldMkLst>
      </pc:sldChg>
      <pc:sldChg chg="addSp delSp modSp add mod">
        <pc:chgData name="reza kabir" userId="af3c95a13102d509" providerId="LiveId" clId="{88200EE4-F4B4-49E8-8126-B01E5FCCBE2D}" dt="2020-05-17T06:39:24.532" v="834" actId="478"/>
        <pc:sldMkLst>
          <pc:docMk/>
          <pc:sldMk cId="1317159073" sldId="802"/>
        </pc:sldMkLst>
        <pc:spChg chg="add del mod">
          <ac:chgData name="reza kabir" userId="af3c95a13102d509" providerId="LiveId" clId="{88200EE4-F4B4-49E8-8126-B01E5FCCBE2D}" dt="2020-05-17T06:37:11.858" v="799" actId="1076"/>
          <ac:spMkLst>
            <pc:docMk/>
            <pc:sldMk cId="1317159073" sldId="802"/>
            <ac:spMk id="4" creationId="{B104186D-E6EC-4C68-8FC0-8192D3E41C62}"/>
          </ac:spMkLst>
        </pc:spChg>
        <pc:spChg chg="mod topLvl">
          <ac:chgData name="reza kabir" userId="af3c95a13102d509" providerId="LiveId" clId="{88200EE4-F4B4-49E8-8126-B01E5FCCBE2D}" dt="2020-05-17T06:37:17.316" v="800" actId="165"/>
          <ac:spMkLst>
            <pc:docMk/>
            <pc:sldMk cId="1317159073" sldId="802"/>
            <ac:spMk id="6" creationId="{729822E0-D3EE-4741-BF5A-E7597FED2989}"/>
          </ac:spMkLst>
        </pc:spChg>
        <pc:spChg chg="del mod topLvl">
          <ac:chgData name="reza kabir" userId="af3c95a13102d509" providerId="LiveId" clId="{88200EE4-F4B4-49E8-8126-B01E5FCCBE2D}" dt="2020-05-17T06:37:52.461" v="806" actId="478"/>
          <ac:spMkLst>
            <pc:docMk/>
            <pc:sldMk cId="1317159073" sldId="802"/>
            <ac:spMk id="9" creationId="{B16C10E0-5EA5-4011-8104-7950B6E8467C}"/>
          </ac:spMkLst>
        </pc:spChg>
        <pc:spChg chg="del mod topLvl">
          <ac:chgData name="reza kabir" userId="af3c95a13102d509" providerId="LiveId" clId="{88200EE4-F4B4-49E8-8126-B01E5FCCBE2D}" dt="2020-05-17T06:37:52.461" v="806" actId="478"/>
          <ac:spMkLst>
            <pc:docMk/>
            <pc:sldMk cId="1317159073" sldId="802"/>
            <ac:spMk id="10" creationId="{34364277-9389-49B4-89B0-0687AAC9B73A}"/>
          </ac:spMkLst>
        </pc:spChg>
        <pc:spChg chg="del mod topLvl">
          <ac:chgData name="reza kabir" userId="af3c95a13102d509" providerId="LiveId" clId="{88200EE4-F4B4-49E8-8126-B01E5FCCBE2D}" dt="2020-05-17T06:37:52.461" v="806" actId="478"/>
          <ac:spMkLst>
            <pc:docMk/>
            <pc:sldMk cId="1317159073" sldId="802"/>
            <ac:spMk id="11" creationId="{6E40DA52-9E87-4DA6-B077-1B2BB011CDA9}"/>
          </ac:spMkLst>
        </pc:spChg>
        <pc:spChg chg="del mod topLvl">
          <ac:chgData name="reza kabir" userId="af3c95a13102d509" providerId="LiveId" clId="{88200EE4-F4B4-49E8-8126-B01E5FCCBE2D}" dt="2020-05-17T06:37:52.461" v="806" actId="478"/>
          <ac:spMkLst>
            <pc:docMk/>
            <pc:sldMk cId="1317159073" sldId="802"/>
            <ac:spMk id="12" creationId="{04F50B9B-D82D-4ED2-B8EE-2DEC1C7CF228}"/>
          </ac:spMkLst>
        </pc:spChg>
        <pc:spChg chg="del mod topLvl">
          <ac:chgData name="reza kabir" userId="af3c95a13102d509" providerId="LiveId" clId="{88200EE4-F4B4-49E8-8126-B01E5FCCBE2D}" dt="2020-05-17T06:37:52.461" v="806" actId="478"/>
          <ac:spMkLst>
            <pc:docMk/>
            <pc:sldMk cId="1317159073" sldId="802"/>
            <ac:spMk id="13" creationId="{10891AD2-537D-4832-B7FB-E5E7359EBF3A}"/>
          </ac:spMkLst>
        </pc:spChg>
        <pc:spChg chg="del mod topLvl">
          <ac:chgData name="reza kabir" userId="af3c95a13102d509" providerId="LiveId" clId="{88200EE4-F4B4-49E8-8126-B01E5FCCBE2D}" dt="2020-05-17T06:37:52.461" v="806" actId="478"/>
          <ac:spMkLst>
            <pc:docMk/>
            <pc:sldMk cId="1317159073" sldId="802"/>
            <ac:spMk id="14" creationId="{06E94BCD-AF2E-4C41-ACA1-C17A44CD7C7B}"/>
          </ac:spMkLst>
        </pc:spChg>
        <pc:spChg chg="del mod topLvl">
          <ac:chgData name="reza kabir" userId="af3c95a13102d509" providerId="LiveId" clId="{88200EE4-F4B4-49E8-8126-B01E5FCCBE2D}" dt="2020-05-17T06:37:52.461" v="806" actId="478"/>
          <ac:spMkLst>
            <pc:docMk/>
            <pc:sldMk cId="1317159073" sldId="802"/>
            <ac:spMk id="15" creationId="{2F3F90AA-08BC-42EC-9E5B-8C704FD9F240}"/>
          </ac:spMkLst>
        </pc:spChg>
        <pc:spChg chg="del mod topLvl">
          <ac:chgData name="reza kabir" userId="af3c95a13102d509" providerId="LiveId" clId="{88200EE4-F4B4-49E8-8126-B01E5FCCBE2D}" dt="2020-05-17T06:37:52.461" v="806" actId="478"/>
          <ac:spMkLst>
            <pc:docMk/>
            <pc:sldMk cId="1317159073" sldId="802"/>
            <ac:spMk id="16" creationId="{5B73E41F-3393-4CA8-9C56-A37BE297EFE5}"/>
          </ac:spMkLst>
        </pc:spChg>
        <pc:spChg chg="del mod topLvl">
          <ac:chgData name="reza kabir" userId="af3c95a13102d509" providerId="LiveId" clId="{88200EE4-F4B4-49E8-8126-B01E5FCCBE2D}" dt="2020-05-17T06:37:52.461" v="806" actId="478"/>
          <ac:spMkLst>
            <pc:docMk/>
            <pc:sldMk cId="1317159073" sldId="802"/>
            <ac:spMk id="17" creationId="{F5366F0D-54BC-4134-AA04-E3937A048601}"/>
          </ac:spMkLst>
        </pc:spChg>
        <pc:spChg chg="del mod topLvl">
          <ac:chgData name="reza kabir" userId="af3c95a13102d509" providerId="LiveId" clId="{88200EE4-F4B4-49E8-8126-B01E5FCCBE2D}" dt="2020-05-17T06:37:52.461" v="806" actId="478"/>
          <ac:spMkLst>
            <pc:docMk/>
            <pc:sldMk cId="1317159073" sldId="802"/>
            <ac:spMk id="18" creationId="{188F3151-4364-4982-98D8-0CB032630A15}"/>
          </ac:spMkLst>
        </pc:spChg>
        <pc:spChg chg="del mod topLvl">
          <ac:chgData name="reza kabir" userId="af3c95a13102d509" providerId="LiveId" clId="{88200EE4-F4B4-49E8-8126-B01E5FCCBE2D}" dt="2020-05-17T06:37:52.461" v="806" actId="478"/>
          <ac:spMkLst>
            <pc:docMk/>
            <pc:sldMk cId="1317159073" sldId="802"/>
            <ac:spMk id="19" creationId="{66C79E4E-7669-4C8C-BE3B-EEA06EBB8D02}"/>
          </ac:spMkLst>
        </pc:spChg>
        <pc:spChg chg="del mod topLvl">
          <ac:chgData name="reza kabir" userId="af3c95a13102d509" providerId="LiveId" clId="{88200EE4-F4B4-49E8-8126-B01E5FCCBE2D}" dt="2020-05-17T06:37:52.461" v="806" actId="478"/>
          <ac:spMkLst>
            <pc:docMk/>
            <pc:sldMk cId="1317159073" sldId="802"/>
            <ac:spMk id="20" creationId="{40E84FDA-F152-47A1-9B79-80CA17D3D073}"/>
          </ac:spMkLst>
        </pc:spChg>
        <pc:spChg chg="del mod topLvl">
          <ac:chgData name="reza kabir" userId="af3c95a13102d509" providerId="LiveId" clId="{88200EE4-F4B4-49E8-8126-B01E5FCCBE2D}" dt="2020-05-17T06:37:52.461" v="806" actId="478"/>
          <ac:spMkLst>
            <pc:docMk/>
            <pc:sldMk cId="1317159073" sldId="802"/>
            <ac:spMk id="21" creationId="{EA829AA5-E6D5-415F-99A8-642501A648FB}"/>
          </ac:spMkLst>
        </pc:spChg>
        <pc:spChg chg="del mod topLvl">
          <ac:chgData name="reza kabir" userId="af3c95a13102d509" providerId="LiveId" clId="{88200EE4-F4B4-49E8-8126-B01E5FCCBE2D}" dt="2020-05-17T06:37:52.461" v="806" actId="478"/>
          <ac:spMkLst>
            <pc:docMk/>
            <pc:sldMk cId="1317159073" sldId="802"/>
            <ac:spMk id="22" creationId="{5C5D98E6-D8B0-410E-A550-DF3FFFA9F789}"/>
          </ac:spMkLst>
        </pc:spChg>
        <pc:spChg chg="del mod topLvl">
          <ac:chgData name="reza kabir" userId="af3c95a13102d509" providerId="LiveId" clId="{88200EE4-F4B4-49E8-8126-B01E5FCCBE2D}" dt="2020-05-17T06:37:52.461" v="806" actId="478"/>
          <ac:spMkLst>
            <pc:docMk/>
            <pc:sldMk cId="1317159073" sldId="802"/>
            <ac:spMk id="23" creationId="{A78B4DB2-09AA-4EF6-9FA5-408CAA9F9CF0}"/>
          </ac:spMkLst>
        </pc:spChg>
        <pc:spChg chg="del mod topLvl">
          <ac:chgData name="reza kabir" userId="af3c95a13102d509" providerId="LiveId" clId="{88200EE4-F4B4-49E8-8126-B01E5FCCBE2D}" dt="2020-05-17T06:37:52.461" v="806" actId="478"/>
          <ac:spMkLst>
            <pc:docMk/>
            <pc:sldMk cId="1317159073" sldId="802"/>
            <ac:spMk id="24" creationId="{BB72023A-DA7B-4296-BE5A-CB9BC8D9842A}"/>
          </ac:spMkLst>
        </pc:spChg>
        <pc:spChg chg="del mod topLvl">
          <ac:chgData name="reza kabir" userId="af3c95a13102d509" providerId="LiveId" clId="{88200EE4-F4B4-49E8-8126-B01E5FCCBE2D}" dt="2020-05-17T06:37:52.461" v="806" actId="478"/>
          <ac:spMkLst>
            <pc:docMk/>
            <pc:sldMk cId="1317159073" sldId="802"/>
            <ac:spMk id="25" creationId="{D2E56ECB-2622-43A6-91F3-4C77B182F740}"/>
          </ac:spMkLst>
        </pc:spChg>
        <pc:spChg chg="del mod topLvl">
          <ac:chgData name="reza kabir" userId="af3c95a13102d509" providerId="LiveId" clId="{88200EE4-F4B4-49E8-8126-B01E5FCCBE2D}" dt="2020-05-17T06:37:52.461" v="806" actId="478"/>
          <ac:spMkLst>
            <pc:docMk/>
            <pc:sldMk cId="1317159073" sldId="802"/>
            <ac:spMk id="26" creationId="{610C202B-2756-42D3-BD09-ECCC46A0D46A}"/>
          </ac:spMkLst>
        </pc:spChg>
        <pc:spChg chg="del mod topLvl">
          <ac:chgData name="reza kabir" userId="af3c95a13102d509" providerId="LiveId" clId="{88200EE4-F4B4-49E8-8126-B01E5FCCBE2D}" dt="2020-05-17T06:37:52.461" v="806" actId="478"/>
          <ac:spMkLst>
            <pc:docMk/>
            <pc:sldMk cId="1317159073" sldId="802"/>
            <ac:spMk id="27" creationId="{0D032BB4-E9B1-4AF7-B4F7-173720B5B143}"/>
          </ac:spMkLst>
        </pc:spChg>
        <pc:spChg chg="del mod topLvl">
          <ac:chgData name="reza kabir" userId="af3c95a13102d509" providerId="LiveId" clId="{88200EE4-F4B4-49E8-8126-B01E5FCCBE2D}" dt="2020-05-17T06:37:52.461" v="806" actId="478"/>
          <ac:spMkLst>
            <pc:docMk/>
            <pc:sldMk cId="1317159073" sldId="802"/>
            <ac:spMk id="28" creationId="{76E6D092-2E38-4DEA-8349-BAF062999365}"/>
          </ac:spMkLst>
        </pc:spChg>
        <pc:spChg chg="del mod topLvl">
          <ac:chgData name="reza kabir" userId="af3c95a13102d509" providerId="LiveId" clId="{88200EE4-F4B4-49E8-8126-B01E5FCCBE2D}" dt="2020-05-17T06:37:52.461" v="806" actId="478"/>
          <ac:spMkLst>
            <pc:docMk/>
            <pc:sldMk cId="1317159073" sldId="802"/>
            <ac:spMk id="29" creationId="{EE5DE871-A658-4984-B3A5-0BDBB7097DDF}"/>
          </ac:spMkLst>
        </pc:spChg>
        <pc:spChg chg="del mod topLvl">
          <ac:chgData name="reza kabir" userId="af3c95a13102d509" providerId="LiveId" clId="{88200EE4-F4B4-49E8-8126-B01E5FCCBE2D}" dt="2020-05-17T06:37:52.461" v="806" actId="478"/>
          <ac:spMkLst>
            <pc:docMk/>
            <pc:sldMk cId="1317159073" sldId="802"/>
            <ac:spMk id="30" creationId="{E2650877-36B4-45F5-84E0-4EA38956032C}"/>
          </ac:spMkLst>
        </pc:spChg>
        <pc:spChg chg="del mod topLvl">
          <ac:chgData name="reza kabir" userId="af3c95a13102d509" providerId="LiveId" clId="{88200EE4-F4B4-49E8-8126-B01E5FCCBE2D}" dt="2020-05-17T06:37:52.461" v="806" actId="478"/>
          <ac:spMkLst>
            <pc:docMk/>
            <pc:sldMk cId="1317159073" sldId="802"/>
            <ac:spMk id="31" creationId="{13145875-5525-4B5A-93F6-FB44DEF8CB32}"/>
          </ac:spMkLst>
        </pc:spChg>
        <pc:spChg chg="del mod topLvl">
          <ac:chgData name="reza kabir" userId="af3c95a13102d509" providerId="LiveId" clId="{88200EE4-F4B4-49E8-8126-B01E5FCCBE2D}" dt="2020-05-17T06:37:52.461" v="806" actId="478"/>
          <ac:spMkLst>
            <pc:docMk/>
            <pc:sldMk cId="1317159073" sldId="802"/>
            <ac:spMk id="32" creationId="{380181F1-308C-4D30-8C51-21C3A2239584}"/>
          </ac:spMkLst>
        </pc:spChg>
        <pc:spChg chg="del mod topLvl">
          <ac:chgData name="reza kabir" userId="af3c95a13102d509" providerId="LiveId" clId="{88200EE4-F4B4-49E8-8126-B01E5FCCBE2D}" dt="2020-05-17T06:37:52.461" v="806" actId="478"/>
          <ac:spMkLst>
            <pc:docMk/>
            <pc:sldMk cId="1317159073" sldId="802"/>
            <ac:spMk id="33" creationId="{1A51D95C-0F2E-4E61-86E1-0A450EB64C32}"/>
          </ac:spMkLst>
        </pc:spChg>
        <pc:spChg chg="del mod topLvl">
          <ac:chgData name="reza kabir" userId="af3c95a13102d509" providerId="LiveId" clId="{88200EE4-F4B4-49E8-8126-B01E5FCCBE2D}" dt="2020-05-17T06:37:52.461" v="806" actId="478"/>
          <ac:spMkLst>
            <pc:docMk/>
            <pc:sldMk cId="1317159073" sldId="802"/>
            <ac:spMk id="34" creationId="{1E1ACE19-0666-4323-871A-5ADF0D875F41}"/>
          </ac:spMkLst>
        </pc:spChg>
        <pc:spChg chg="del mod topLvl">
          <ac:chgData name="reza kabir" userId="af3c95a13102d509" providerId="LiveId" clId="{88200EE4-F4B4-49E8-8126-B01E5FCCBE2D}" dt="2020-05-17T06:37:52.461" v="806" actId="478"/>
          <ac:spMkLst>
            <pc:docMk/>
            <pc:sldMk cId="1317159073" sldId="802"/>
            <ac:spMk id="35" creationId="{1C66F014-B876-4CF7-BCF7-7DBA7B7A63D8}"/>
          </ac:spMkLst>
        </pc:spChg>
        <pc:spChg chg="del mod topLvl">
          <ac:chgData name="reza kabir" userId="af3c95a13102d509" providerId="LiveId" clId="{88200EE4-F4B4-49E8-8126-B01E5FCCBE2D}" dt="2020-05-17T06:37:52.461" v="806" actId="478"/>
          <ac:spMkLst>
            <pc:docMk/>
            <pc:sldMk cId="1317159073" sldId="802"/>
            <ac:spMk id="36" creationId="{E19A6483-0676-476E-A79F-D51AE2D173CA}"/>
          </ac:spMkLst>
        </pc:spChg>
        <pc:spChg chg="del mod topLvl">
          <ac:chgData name="reza kabir" userId="af3c95a13102d509" providerId="LiveId" clId="{88200EE4-F4B4-49E8-8126-B01E5FCCBE2D}" dt="2020-05-17T06:37:48.491" v="805" actId="478"/>
          <ac:spMkLst>
            <pc:docMk/>
            <pc:sldMk cId="1317159073" sldId="802"/>
            <ac:spMk id="37" creationId="{C6222F74-6C25-4D87-BF69-579CD2427E00}"/>
          </ac:spMkLst>
        </pc:spChg>
        <pc:spChg chg="del mod topLvl">
          <ac:chgData name="reza kabir" userId="af3c95a13102d509" providerId="LiveId" clId="{88200EE4-F4B4-49E8-8126-B01E5FCCBE2D}" dt="2020-05-17T06:37:48.491" v="805" actId="478"/>
          <ac:spMkLst>
            <pc:docMk/>
            <pc:sldMk cId="1317159073" sldId="802"/>
            <ac:spMk id="38" creationId="{69838DED-91A2-4444-9AED-3DC546A9F8B6}"/>
          </ac:spMkLst>
        </pc:spChg>
        <pc:spChg chg="del mod topLvl">
          <ac:chgData name="reza kabir" userId="af3c95a13102d509" providerId="LiveId" clId="{88200EE4-F4B4-49E8-8126-B01E5FCCBE2D}" dt="2020-05-17T06:37:48.491" v="805" actId="478"/>
          <ac:spMkLst>
            <pc:docMk/>
            <pc:sldMk cId="1317159073" sldId="802"/>
            <ac:spMk id="39" creationId="{64EF551A-1FD4-49FC-8957-578A9308EF72}"/>
          </ac:spMkLst>
        </pc:spChg>
        <pc:spChg chg="del mod topLvl">
          <ac:chgData name="reza kabir" userId="af3c95a13102d509" providerId="LiveId" clId="{88200EE4-F4B4-49E8-8126-B01E5FCCBE2D}" dt="2020-05-17T06:37:48.491" v="805" actId="478"/>
          <ac:spMkLst>
            <pc:docMk/>
            <pc:sldMk cId="1317159073" sldId="802"/>
            <ac:spMk id="40" creationId="{DF87F051-3810-4D50-BAD7-64B9D0DA3C7D}"/>
          </ac:spMkLst>
        </pc:spChg>
        <pc:spChg chg="del mod topLvl">
          <ac:chgData name="reza kabir" userId="af3c95a13102d509" providerId="LiveId" clId="{88200EE4-F4B4-49E8-8126-B01E5FCCBE2D}" dt="2020-05-17T06:37:48.491" v="805" actId="478"/>
          <ac:spMkLst>
            <pc:docMk/>
            <pc:sldMk cId="1317159073" sldId="802"/>
            <ac:spMk id="41" creationId="{F734EDA1-095F-4018-8F37-2E36C646E411}"/>
          </ac:spMkLst>
        </pc:spChg>
        <pc:spChg chg="del mod topLvl">
          <ac:chgData name="reza kabir" userId="af3c95a13102d509" providerId="LiveId" clId="{88200EE4-F4B4-49E8-8126-B01E5FCCBE2D}" dt="2020-05-17T06:37:48.491" v="805" actId="478"/>
          <ac:spMkLst>
            <pc:docMk/>
            <pc:sldMk cId="1317159073" sldId="802"/>
            <ac:spMk id="42" creationId="{4EDD7D5E-C49F-46E5-BE63-FE04EEAFB9D1}"/>
          </ac:spMkLst>
        </pc:spChg>
        <pc:spChg chg="del mod topLvl">
          <ac:chgData name="reza kabir" userId="af3c95a13102d509" providerId="LiveId" clId="{88200EE4-F4B4-49E8-8126-B01E5FCCBE2D}" dt="2020-05-17T06:37:48.491" v="805" actId="478"/>
          <ac:spMkLst>
            <pc:docMk/>
            <pc:sldMk cId="1317159073" sldId="802"/>
            <ac:spMk id="43" creationId="{DF14A5BF-A826-4EA7-8F42-A993363902F4}"/>
          </ac:spMkLst>
        </pc:spChg>
        <pc:spChg chg="del mod topLvl">
          <ac:chgData name="reza kabir" userId="af3c95a13102d509" providerId="LiveId" clId="{88200EE4-F4B4-49E8-8126-B01E5FCCBE2D}" dt="2020-05-17T06:37:48.491" v="805" actId="478"/>
          <ac:spMkLst>
            <pc:docMk/>
            <pc:sldMk cId="1317159073" sldId="802"/>
            <ac:spMk id="44" creationId="{005DE53B-4B83-4FED-AB31-70C1EC461438}"/>
          </ac:spMkLst>
        </pc:spChg>
        <pc:spChg chg="del mod topLvl">
          <ac:chgData name="reza kabir" userId="af3c95a13102d509" providerId="LiveId" clId="{88200EE4-F4B4-49E8-8126-B01E5FCCBE2D}" dt="2020-05-17T06:37:48.491" v="805" actId="478"/>
          <ac:spMkLst>
            <pc:docMk/>
            <pc:sldMk cId="1317159073" sldId="802"/>
            <ac:spMk id="45" creationId="{A9E80034-2ABF-4484-BAE3-E1BEA5DA9E65}"/>
          </ac:spMkLst>
        </pc:spChg>
        <pc:spChg chg="del mod topLvl">
          <ac:chgData name="reza kabir" userId="af3c95a13102d509" providerId="LiveId" clId="{88200EE4-F4B4-49E8-8126-B01E5FCCBE2D}" dt="2020-05-17T06:37:48.491" v="805" actId="478"/>
          <ac:spMkLst>
            <pc:docMk/>
            <pc:sldMk cId="1317159073" sldId="802"/>
            <ac:spMk id="46" creationId="{E0F7B52F-FDD3-4550-817D-A11EBFED995A}"/>
          </ac:spMkLst>
        </pc:spChg>
        <pc:spChg chg="del mod topLvl">
          <ac:chgData name="reza kabir" userId="af3c95a13102d509" providerId="LiveId" clId="{88200EE4-F4B4-49E8-8126-B01E5FCCBE2D}" dt="2020-05-17T06:37:48.491" v="805" actId="478"/>
          <ac:spMkLst>
            <pc:docMk/>
            <pc:sldMk cId="1317159073" sldId="802"/>
            <ac:spMk id="47" creationId="{A545EC86-8490-4E18-9F5E-D491770BA248}"/>
          </ac:spMkLst>
        </pc:spChg>
        <pc:spChg chg="del mod topLvl">
          <ac:chgData name="reza kabir" userId="af3c95a13102d509" providerId="LiveId" clId="{88200EE4-F4B4-49E8-8126-B01E5FCCBE2D}" dt="2020-05-17T06:37:48.491" v="805" actId="478"/>
          <ac:spMkLst>
            <pc:docMk/>
            <pc:sldMk cId="1317159073" sldId="802"/>
            <ac:spMk id="48" creationId="{BF0A4D16-9C8B-4F0D-BE37-0633A2662EA9}"/>
          </ac:spMkLst>
        </pc:spChg>
        <pc:spChg chg="del mod topLvl">
          <ac:chgData name="reza kabir" userId="af3c95a13102d509" providerId="LiveId" clId="{88200EE4-F4B4-49E8-8126-B01E5FCCBE2D}" dt="2020-05-17T06:37:48.491" v="805" actId="478"/>
          <ac:spMkLst>
            <pc:docMk/>
            <pc:sldMk cId="1317159073" sldId="802"/>
            <ac:spMk id="49" creationId="{40407E4D-FC6E-4B4E-87CD-C9D1D5A414C9}"/>
          </ac:spMkLst>
        </pc:spChg>
        <pc:spChg chg="del mod topLvl">
          <ac:chgData name="reza kabir" userId="af3c95a13102d509" providerId="LiveId" clId="{88200EE4-F4B4-49E8-8126-B01E5FCCBE2D}" dt="2020-05-17T06:37:48.491" v="805" actId="478"/>
          <ac:spMkLst>
            <pc:docMk/>
            <pc:sldMk cId="1317159073" sldId="802"/>
            <ac:spMk id="50" creationId="{8E6F9F75-1892-46C2-BAB7-F37305DE2DDE}"/>
          </ac:spMkLst>
        </pc:spChg>
        <pc:spChg chg="del mod topLvl">
          <ac:chgData name="reza kabir" userId="af3c95a13102d509" providerId="LiveId" clId="{88200EE4-F4B4-49E8-8126-B01E5FCCBE2D}" dt="2020-05-17T06:37:48.491" v="805" actId="478"/>
          <ac:spMkLst>
            <pc:docMk/>
            <pc:sldMk cId="1317159073" sldId="802"/>
            <ac:spMk id="51" creationId="{0FDE8625-6FBC-452A-A8B8-39C7AE3E4631}"/>
          </ac:spMkLst>
        </pc:spChg>
        <pc:spChg chg="del mod topLvl">
          <ac:chgData name="reza kabir" userId="af3c95a13102d509" providerId="LiveId" clId="{88200EE4-F4B4-49E8-8126-B01E5FCCBE2D}" dt="2020-05-17T06:37:48.491" v="805" actId="478"/>
          <ac:spMkLst>
            <pc:docMk/>
            <pc:sldMk cId="1317159073" sldId="802"/>
            <ac:spMk id="52" creationId="{21BB8F90-BE18-41BE-B899-5A6FDDA7E573}"/>
          </ac:spMkLst>
        </pc:spChg>
        <pc:spChg chg="del mod topLvl">
          <ac:chgData name="reza kabir" userId="af3c95a13102d509" providerId="LiveId" clId="{88200EE4-F4B4-49E8-8126-B01E5FCCBE2D}" dt="2020-05-17T06:37:48.491" v="805" actId="478"/>
          <ac:spMkLst>
            <pc:docMk/>
            <pc:sldMk cId="1317159073" sldId="802"/>
            <ac:spMk id="53" creationId="{0253A2E1-733F-4021-853D-8158D3E46A19}"/>
          </ac:spMkLst>
        </pc:spChg>
        <pc:spChg chg="del mod topLvl">
          <ac:chgData name="reza kabir" userId="af3c95a13102d509" providerId="LiveId" clId="{88200EE4-F4B4-49E8-8126-B01E5FCCBE2D}" dt="2020-05-17T06:37:48.491" v="805" actId="478"/>
          <ac:spMkLst>
            <pc:docMk/>
            <pc:sldMk cId="1317159073" sldId="802"/>
            <ac:spMk id="54" creationId="{9E509566-5678-4CC4-BE5D-4C0458B2F57D}"/>
          </ac:spMkLst>
        </pc:spChg>
        <pc:spChg chg="del mod topLvl">
          <ac:chgData name="reza kabir" userId="af3c95a13102d509" providerId="LiveId" clId="{88200EE4-F4B4-49E8-8126-B01E5FCCBE2D}" dt="2020-05-17T06:37:48.491" v="805" actId="478"/>
          <ac:spMkLst>
            <pc:docMk/>
            <pc:sldMk cId="1317159073" sldId="802"/>
            <ac:spMk id="55" creationId="{FFE39A0C-C032-4844-BA2D-A0A7F1FAEE6E}"/>
          </ac:spMkLst>
        </pc:spChg>
        <pc:spChg chg="del mod topLvl">
          <ac:chgData name="reza kabir" userId="af3c95a13102d509" providerId="LiveId" clId="{88200EE4-F4B4-49E8-8126-B01E5FCCBE2D}" dt="2020-05-17T06:37:48.491" v="805" actId="478"/>
          <ac:spMkLst>
            <pc:docMk/>
            <pc:sldMk cId="1317159073" sldId="802"/>
            <ac:spMk id="56" creationId="{7FE9FA8E-593E-42C7-BAF4-9A9282BEE26E}"/>
          </ac:spMkLst>
        </pc:spChg>
        <pc:spChg chg="del mod topLvl">
          <ac:chgData name="reza kabir" userId="af3c95a13102d509" providerId="LiveId" clId="{88200EE4-F4B4-49E8-8126-B01E5FCCBE2D}" dt="2020-05-17T06:37:48.491" v="805" actId="478"/>
          <ac:spMkLst>
            <pc:docMk/>
            <pc:sldMk cId="1317159073" sldId="802"/>
            <ac:spMk id="57" creationId="{7CCD863B-4B8C-4630-848B-1C029E53C1D0}"/>
          </ac:spMkLst>
        </pc:spChg>
        <pc:spChg chg="del mod topLvl">
          <ac:chgData name="reza kabir" userId="af3c95a13102d509" providerId="LiveId" clId="{88200EE4-F4B4-49E8-8126-B01E5FCCBE2D}" dt="2020-05-17T06:37:48.491" v="805" actId="478"/>
          <ac:spMkLst>
            <pc:docMk/>
            <pc:sldMk cId="1317159073" sldId="802"/>
            <ac:spMk id="58" creationId="{96C17FE2-7F70-47B7-9D99-FF3FE0802DD5}"/>
          </ac:spMkLst>
        </pc:spChg>
        <pc:spChg chg="del mod topLvl">
          <ac:chgData name="reza kabir" userId="af3c95a13102d509" providerId="LiveId" clId="{88200EE4-F4B4-49E8-8126-B01E5FCCBE2D}" dt="2020-05-17T06:37:48.491" v="805" actId="478"/>
          <ac:spMkLst>
            <pc:docMk/>
            <pc:sldMk cId="1317159073" sldId="802"/>
            <ac:spMk id="59" creationId="{7DB807BE-BE47-4C84-9C4D-ECFF42EA755C}"/>
          </ac:spMkLst>
        </pc:spChg>
        <pc:spChg chg="del mod topLvl">
          <ac:chgData name="reza kabir" userId="af3c95a13102d509" providerId="LiveId" clId="{88200EE4-F4B4-49E8-8126-B01E5FCCBE2D}" dt="2020-05-17T06:37:48.491" v="805" actId="478"/>
          <ac:spMkLst>
            <pc:docMk/>
            <pc:sldMk cId="1317159073" sldId="802"/>
            <ac:spMk id="60" creationId="{6458FBC1-C513-4625-B19C-0D5FD5DA4770}"/>
          </ac:spMkLst>
        </pc:spChg>
        <pc:spChg chg="del mod topLvl">
          <ac:chgData name="reza kabir" userId="af3c95a13102d509" providerId="LiveId" clId="{88200EE4-F4B4-49E8-8126-B01E5FCCBE2D}" dt="2020-05-17T06:37:48.491" v="805" actId="478"/>
          <ac:spMkLst>
            <pc:docMk/>
            <pc:sldMk cId="1317159073" sldId="802"/>
            <ac:spMk id="61" creationId="{1878C441-8587-4D29-8AB1-79698B287E36}"/>
          </ac:spMkLst>
        </pc:spChg>
        <pc:spChg chg="del mod topLvl">
          <ac:chgData name="reza kabir" userId="af3c95a13102d509" providerId="LiveId" clId="{88200EE4-F4B4-49E8-8126-B01E5FCCBE2D}" dt="2020-05-17T06:37:48.491" v="805" actId="478"/>
          <ac:spMkLst>
            <pc:docMk/>
            <pc:sldMk cId="1317159073" sldId="802"/>
            <ac:spMk id="62" creationId="{8C378E2B-DB96-46DD-B218-697FC06DC6E2}"/>
          </ac:spMkLst>
        </pc:spChg>
        <pc:spChg chg="del mod topLvl">
          <ac:chgData name="reza kabir" userId="af3c95a13102d509" providerId="LiveId" clId="{88200EE4-F4B4-49E8-8126-B01E5FCCBE2D}" dt="2020-05-17T06:37:48.491" v="805" actId="478"/>
          <ac:spMkLst>
            <pc:docMk/>
            <pc:sldMk cId="1317159073" sldId="802"/>
            <ac:spMk id="63" creationId="{908A71C6-42A2-4075-B6DB-298075F8A6DA}"/>
          </ac:spMkLst>
        </pc:spChg>
        <pc:spChg chg="add mod">
          <ac:chgData name="reza kabir" userId="af3c95a13102d509" providerId="LiveId" clId="{88200EE4-F4B4-49E8-8126-B01E5FCCBE2D}" dt="2020-05-17T06:39:13.217" v="833" actId="1076"/>
          <ac:spMkLst>
            <pc:docMk/>
            <pc:sldMk cId="1317159073" sldId="802"/>
            <ac:spMk id="433" creationId="{62CC83E6-FC60-4DE9-B305-E965F98CC807}"/>
          </ac:spMkLst>
        </pc:spChg>
        <pc:spChg chg="add mod">
          <ac:chgData name="reza kabir" userId="af3c95a13102d509" providerId="LiveId" clId="{88200EE4-F4B4-49E8-8126-B01E5FCCBE2D}" dt="2020-05-17T06:38:34.856" v="815" actId="1076"/>
          <ac:spMkLst>
            <pc:docMk/>
            <pc:sldMk cId="1317159073" sldId="802"/>
            <ac:spMk id="434" creationId="{DABC0B67-B3E3-426D-A85C-4286CD56EBDE}"/>
          </ac:spMkLst>
        </pc:spChg>
        <pc:spChg chg="add mod">
          <ac:chgData name="reza kabir" userId="af3c95a13102d509" providerId="LiveId" clId="{88200EE4-F4B4-49E8-8126-B01E5FCCBE2D}" dt="2020-05-17T06:38:39.025" v="817" actId="1076"/>
          <ac:spMkLst>
            <pc:docMk/>
            <pc:sldMk cId="1317159073" sldId="802"/>
            <ac:spMk id="435" creationId="{F83F8FDE-D306-4132-9CE1-12DD2A6CF707}"/>
          </ac:spMkLst>
        </pc:spChg>
        <pc:spChg chg="add mod">
          <ac:chgData name="reza kabir" userId="af3c95a13102d509" providerId="LiveId" clId="{88200EE4-F4B4-49E8-8126-B01E5FCCBE2D}" dt="2020-05-17T06:38:43.025" v="819" actId="1076"/>
          <ac:spMkLst>
            <pc:docMk/>
            <pc:sldMk cId="1317159073" sldId="802"/>
            <ac:spMk id="436" creationId="{3F9867B8-120F-49A0-9481-AAAE632C0B16}"/>
          </ac:spMkLst>
        </pc:spChg>
        <pc:spChg chg="add mod">
          <ac:chgData name="reza kabir" userId="af3c95a13102d509" providerId="LiveId" clId="{88200EE4-F4B4-49E8-8126-B01E5FCCBE2D}" dt="2020-05-17T06:38:53.801" v="821" actId="1076"/>
          <ac:spMkLst>
            <pc:docMk/>
            <pc:sldMk cId="1317159073" sldId="802"/>
            <ac:spMk id="437" creationId="{99DEFF4A-559B-46FE-8F93-7D879FBD317E}"/>
          </ac:spMkLst>
        </pc:spChg>
        <pc:spChg chg="del mod topLvl">
          <ac:chgData name="reza kabir" userId="af3c95a13102d509" providerId="LiveId" clId="{88200EE4-F4B4-49E8-8126-B01E5FCCBE2D}" dt="2020-05-17T06:37:48.491" v="805" actId="478"/>
          <ac:spMkLst>
            <pc:docMk/>
            <pc:sldMk cId="1317159073" sldId="802"/>
            <ac:spMk id="4352" creationId="{620C04DE-0AD7-45B9-8013-65246062E1D4}"/>
          </ac:spMkLst>
        </pc:spChg>
        <pc:spChg chg="del mod topLvl">
          <ac:chgData name="reza kabir" userId="af3c95a13102d509" providerId="LiveId" clId="{88200EE4-F4B4-49E8-8126-B01E5FCCBE2D}" dt="2020-05-17T06:37:48.491" v="805" actId="478"/>
          <ac:spMkLst>
            <pc:docMk/>
            <pc:sldMk cId="1317159073" sldId="802"/>
            <ac:spMk id="4353" creationId="{E119592B-0803-47F7-82F3-1480C75E50EA}"/>
          </ac:spMkLst>
        </pc:spChg>
        <pc:spChg chg="del mod topLvl">
          <ac:chgData name="reza kabir" userId="af3c95a13102d509" providerId="LiveId" clId="{88200EE4-F4B4-49E8-8126-B01E5FCCBE2D}" dt="2020-05-17T06:37:48.491" v="805" actId="478"/>
          <ac:spMkLst>
            <pc:docMk/>
            <pc:sldMk cId="1317159073" sldId="802"/>
            <ac:spMk id="4354" creationId="{D873A81F-8A2D-468B-8B02-5E8011A877BC}"/>
          </ac:spMkLst>
        </pc:spChg>
        <pc:spChg chg="del mod topLvl">
          <ac:chgData name="reza kabir" userId="af3c95a13102d509" providerId="LiveId" clId="{88200EE4-F4B4-49E8-8126-B01E5FCCBE2D}" dt="2020-05-17T06:37:48.491" v="805" actId="478"/>
          <ac:spMkLst>
            <pc:docMk/>
            <pc:sldMk cId="1317159073" sldId="802"/>
            <ac:spMk id="4355" creationId="{926EB60F-78C5-42E7-A2DB-D940B876C12D}"/>
          </ac:spMkLst>
        </pc:spChg>
        <pc:spChg chg="del mod topLvl">
          <ac:chgData name="reza kabir" userId="af3c95a13102d509" providerId="LiveId" clId="{88200EE4-F4B4-49E8-8126-B01E5FCCBE2D}" dt="2020-05-17T06:37:48.491" v="805" actId="478"/>
          <ac:spMkLst>
            <pc:docMk/>
            <pc:sldMk cId="1317159073" sldId="802"/>
            <ac:spMk id="4356" creationId="{2A4878AC-C073-4E7E-9FBF-50012020B30C}"/>
          </ac:spMkLst>
        </pc:spChg>
        <pc:spChg chg="del mod topLvl">
          <ac:chgData name="reza kabir" userId="af3c95a13102d509" providerId="LiveId" clId="{88200EE4-F4B4-49E8-8126-B01E5FCCBE2D}" dt="2020-05-17T06:37:48.491" v="805" actId="478"/>
          <ac:spMkLst>
            <pc:docMk/>
            <pc:sldMk cId="1317159073" sldId="802"/>
            <ac:spMk id="4357" creationId="{6FD7EB3C-15EA-4BF3-B815-5E049471B4D0}"/>
          </ac:spMkLst>
        </pc:spChg>
        <pc:spChg chg="del mod topLvl">
          <ac:chgData name="reza kabir" userId="af3c95a13102d509" providerId="LiveId" clId="{88200EE4-F4B4-49E8-8126-B01E5FCCBE2D}" dt="2020-05-17T06:37:48.491" v="805" actId="478"/>
          <ac:spMkLst>
            <pc:docMk/>
            <pc:sldMk cId="1317159073" sldId="802"/>
            <ac:spMk id="4358" creationId="{9D1692C2-6018-4F98-86DC-D0FE191787E6}"/>
          </ac:spMkLst>
        </pc:spChg>
        <pc:spChg chg="del mod topLvl">
          <ac:chgData name="reza kabir" userId="af3c95a13102d509" providerId="LiveId" clId="{88200EE4-F4B4-49E8-8126-B01E5FCCBE2D}" dt="2020-05-17T06:37:48.491" v="805" actId="478"/>
          <ac:spMkLst>
            <pc:docMk/>
            <pc:sldMk cId="1317159073" sldId="802"/>
            <ac:spMk id="4359" creationId="{E241F96A-C6FB-4F63-8FF2-66D3D3423A78}"/>
          </ac:spMkLst>
        </pc:spChg>
        <pc:spChg chg="del mod topLvl">
          <ac:chgData name="reza kabir" userId="af3c95a13102d509" providerId="LiveId" clId="{88200EE4-F4B4-49E8-8126-B01E5FCCBE2D}" dt="2020-05-17T06:37:48.491" v="805" actId="478"/>
          <ac:spMkLst>
            <pc:docMk/>
            <pc:sldMk cId="1317159073" sldId="802"/>
            <ac:spMk id="4360" creationId="{F579156B-5C26-4FEA-8020-EEBF08C8E332}"/>
          </ac:spMkLst>
        </pc:spChg>
        <pc:spChg chg="del mod topLvl">
          <ac:chgData name="reza kabir" userId="af3c95a13102d509" providerId="LiveId" clId="{88200EE4-F4B4-49E8-8126-B01E5FCCBE2D}" dt="2020-05-17T06:37:48.491" v="805" actId="478"/>
          <ac:spMkLst>
            <pc:docMk/>
            <pc:sldMk cId="1317159073" sldId="802"/>
            <ac:spMk id="4361" creationId="{9FC1F693-DE97-4249-A1BB-0E7A278F5718}"/>
          </ac:spMkLst>
        </pc:spChg>
        <pc:spChg chg="del mod topLvl">
          <ac:chgData name="reza kabir" userId="af3c95a13102d509" providerId="LiveId" clId="{88200EE4-F4B4-49E8-8126-B01E5FCCBE2D}" dt="2020-05-17T06:37:48.491" v="805" actId="478"/>
          <ac:spMkLst>
            <pc:docMk/>
            <pc:sldMk cId="1317159073" sldId="802"/>
            <ac:spMk id="4362" creationId="{8A798158-034F-4539-AF2D-CB4A0E34A800}"/>
          </ac:spMkLst>
        </pc:spChg>
        <pc:spChg chg="del mod topLvl">
          <ac:chgData name="reza kabir" userId="af3c95a13102d509" providerId="LiveId" clId="{88200EE4-F4B4-49E8-8126-B01E5FCCBE2D}" dt="2020-05-17T06:37:48.491" v="805" actId="478"/>
          <ac:spMkLst>
            <pc:docMk/>
            <pc:sldMk cId="1317159073" sldId="802"/>
            <ac:spMk id="4363" creationId="{CE227C1D-39FA-46CD-B587-B6FB55C546BD}"/>
          </ac:spMkLst>
        </pc:spChg>
        <pc:spChg chg="del mod topLvl">
          <ac:chgData name="reza kabir" userId="af3c95a13102d509" providerId="LiveId" clId="{88200EE4-F4B4-49E8-8126-B01E5FCCBE2D}" dt="2020-05-17T06:37:48.491" v="805" actId="478"/>
          <ac:spMkLst>
            <pc:docMk/>
            <pc:sldMk cId="1317159073" sldId="802"/>
            <ac:spMk id="4364" creationId="{CBFA417F-069C-49B4-9521-BDDDB09DB5BD}"/>
          </ac:spMkLst>
        </pc:spChg>
        <pc:spChg chg="del mod topLvl">
          <ac:chgData name="reza kabir" userId="af3c95a13102d509" providerId="LiveId" clId="{88200EE4-F4B4-49E8-8126-B01E5FCCBE2D}" dt="2020-05-17T06:37:48.491" v="805" actId="478"/>
          <ac:spMkLst>
            <pc:docMk/>
            <pc:sldMk cId="1317159073" sldId="802"/>
            <ac:spMk id="4365" creationId="{84462D8B-58DB-426C-B254-7936A017EFEE}"/>
          </ac:spMkLst>
        </pc:spChg>
        <pc:spChg chg="del mod topLvl">
          <ac:chgData name="reza kabir" userId="af3c95a13102d509" providerId="LiveId" clId="{88200EE4-F4B4-49E8-8126-B01E5FCCBE2D}" dt="2020-05-17T06:37:48.491" v="805" actId="478"/>
          <ac:spMkLst>
            <pc:docMk/>
            <pc:sldMk cId="1317159073" sldId="802"/>
            <ac:spMk id="4366" creationId="{801F215F-9C2C-4C74-A92A-21A378226881}"/>
          </ac:spMkLst>
        </pc:spChg>
        <pc:spChg chg="del mod topLvl">
          <ac:chgData name="reza kabir" userId="af3c95a13102d509" providerId="LiveId" clId="{88200EE4-F4B4-49E8-8126-B01E5FCCBE2D}" dt="2020-05-17T06:37:48.491" v="805" actId="478"/>
          <ac:spMkLst>
            <pc:docMk/>
            <pc:sldMk cId="1317159073" sldId="802"/>
            <ac:spMk id="4367" creationId="{8FFFBFAB-C006-4022-87C0-6BB836328C62}"/>
          </ac:spMkLst>
        </pc:spChg>
        <pc:spChg chg="del mod topLvl">
          <ac:chgData name="reza kabir" userId="af3c95a13102d509" providerId="LiveId" clId="{88200EE4-F4B4-49E8-8126-B01E5FCCBE2D}" dt="2020-05-17T06:37:48.491" v="805" actId="478"/>
          <ac:spMkLst>
            <pc:docMk/>
            <pc:sldMk cId="1317159073" sldId="802"/>
            <ac:spMk id="4368" creationId="{ED623832-8954-441A-AAF5-ED83E7DDB81C}"/>
          </ac:spMkLst>
        </pc:spChg>
        <pc:spChg chg="del mod topLvl">
          <ac:chgData name="reza kabir" userId="af3c95a13102d509" providerId="LiveId" clId="{88200EE4-F4B4-49E8-8126-B01E5FCCBE2D}" dt="2020-05-17T06:37:48.491" v="805" actId="478"/>
          <ac:spMkLst>
            <pc:docMk/>
            <pc:sldMk cId="1317159073" sldId="802"/>
            <ac:spMk id="4369" creationId="{7F297E41-F54E-405D-9342-61A528FCA8D0}"/>
          </ac:spMkLst>
        </pc:spChg>
        <pc:spChg chg="del mod topLvl">
          <ac:chgData name="reza kabir" userId="af3c95a13102d509" providerId="LiveId" clId="{88200EE4-F4B4-49E8-8126-B01E5FCCBE2D}" dt="2020-05-17T06:37:48.491" v="805" actId="478"/>
          <ac:spMkLst>
            <pc:docMk/>
            <pc:sldMk cId="1317159073" sldId="802"/>
            <ac:spMk id="4370" creationId="{57D4B21B-F67D-427E-8598-E4058065638E}"/>
          </ac:spMkLst>
        </pc:spChg>
        <pc:spChg chg="del mod topLvl">
          <ac:chgData name="reza kabir" userId="af3c95a13102d509" providerId="LiveId" clId="{88200EE4-F4B4-49E8-8126-B01E5FCCBE2D}" dt="2020-05-17T06:37:48.491" v="805" actId="478"/>
          <ac:spMkLst>
            <pc:docMk/>
            <pc:sldMk cId="1317159073" sldId="802"/>
            <ac:spMk id="4371" creationId="{7D4DC9CB-E1A3-48DE-906D-16124901BA65}"/>
          </ac:spMkLst>
        </pc:spChg>
        <pc:spChg chg="del mod topLvl">
          <ac:chgData name="reza kabir" userId="af3c95a13102d509" providerId="LiveId" clId="{88200EE4-F4B4-49E8-8126-B01E5FCCBE2D}" dt="2020-05-17T06:37:48.491" v="805" actId="478"/>
          <ac:spMkLst>
            <pc:docMk/>
            <pc:sldMk cId="1317159073" sldId="802"/>
            <ac:spMk id="4372" creationId="{956B0BFB-9FA9-40E6-A0CE-4E485AB18534}"/>
          </ac:spMkLst>
        </pc:spChg>
        <pc:spChg chg="del mod topLvl">
          <ac:chgData name="reza kabir" userId="af3c95a13102d509" providerId="LiveId" clId="{88200EE4-F4B4-49E8-8126-B01E5FCCBE2D}" dt="2020-05-17T06:37:48.491" v="805" actId="478"/>
          <ac:spMkLst>
            <pc:docMk/>
            <pc:sldMk cId="1317159073" sldId="802"/>
            <ac:spMk id="4373" creationId="{51D2C853-22EB-4EA9-A1AE-8A3CB3CFCE6D}"/>
          </ac:spMkLst>
        </pc:spChg>
        <pc:spChg chg="del mod topLvl">
          <ac:chgData name="reza kabir" userId="af3c95a13102d509" providerId="LiveId" clId="{88200EE4-F4B4-49E8-8126-B01E5FCCBE2D}" dt="2020-05-17T06:37:48.491" v="805" actId="478"/>
          <ac:spMkLst>
            <pc:docMk/>
            <pc:sldMk cId="1317159073" sldId="802"/>
            <ac:spMk id="4374" creationId="{D54426E7-646E-426C-8EF8-5639E5CCDDCA}"/>
          </ac:spMkLst>
        </pc:spChg>
        <pc:spChg chg="del mod topLvl">
          <ac:chgData name="reza kabir" userId="af3c95a13102d509" providerId="LiveId" clId="{88200EE4-F4B4-49E8-8126-B01E5FCCBE2D}" dt="2020-05-17T06:37:48.491" v="805" actId="478"/>
          <ac:spMkLst>
            <pc:docMk/>
            <pc:sldMk cId="1317159073" sldId="802"/>
            <ac:spMk id="4375" creationId="{7DA78B88-EDB3-4427-AC86-D9E36DFAD790}"/>
          </ac:spMkLst>
        </pc:spChg>
        <pc:spChg chg="del mod topLvl">
          <ac:chgData name="reza kabir" userId="af3c95a13102d509" providerId="LiveId" clId="{88200EE4-F4B4-49E8-8126-B01E5FCCBE2D}" dt="2020-05-17T06:37:48.491" v="805" actId="478"/>
          <ac:spMkLst>
            <pc:docMk/>
            <pc:sldMk cId="1317159073" sldId="802"/>
            <ac:spMk id="4376" creationId="{CCFE97A6-EE8B-47DA-B63A-569BE63F93DA}"/>
          </ac:spMkLst>
        </pc:spChg>
        <pc:spChg chg="del mod topLvl">
          <ac:chgData name="reza kabir" userId="af3c95a13102d509" providerId="LiveId" clId="{88200EE4-F4B4-49E8-8126-B01E5FCCBE2D}" dt="2020-05-17T06:37:48.491" v="805" actId="478"/>
          <ac:spMkLst>
            <pc:docMk/>
            <pc:sldMk cId="1317159073" sldId="802"/>
            <ac:spMk id="4377" creationId="{D0813906-65CD-4F26-802B-E6B0E5855A80}"/>
          </ac:spMkLst>
        </pc:spChg>
        <pc:spChg chg="del mod topLvl">
          <ac:chgData name="reza kabir" userId="af3c95a13102d509" providerId="LiveId" clId="{88200EE4-F4B4-49E8-8126-B01E5FCCBE2D}" dt="2020-05-17T06:37:48.491" v="805" actId="478"/>
          <ac:spMkLst>
            <pc:docMk/>
            <pc:sldMk cId="1317159073" sldId="802"/>
            <ac:spMk id="4378" creationId="{82928CF0-8BF5-4F44-A18A-7FE25A8CAF35}"/>
          </ac:spMkLst>
        </pc:spChg>
        <pc:spChg chg="del mod topLvl">
          <ac:chgData name="reza kabir" userId="af3c95a13102d509" providerId="LiveId" clId="{88200EE4-F4B4-49E8-8126-B01E5FCCBE2D}" dt="2020-05-17T06:37:48.491" v="805" actId="478"/>
          <ac:spMkLst>
            <pc:docMk/>
            <pc:sldMk cId="1317159073" sldId="802"/>
            <ac:spMk id="4379" creationId="{37E7A3A7-928F-45F8-BD85-639F0DB6A4A7}"/>
          </ac:spMkLst>
        </pc:spChg>
        <pc:spChg chg="del mod topLvl">
          <ac:chgData name="reza kabir" userId="af3c95a13102d509" providerId="LiveId" clId="{88200EE4-F4B4-49E8-8126-B01E5FCCBE2D}" dt="2020-05-17T06:37:48.491" v="805" actId="478"/>
          <ac:spMkLst>
            <pc:docMk/>
            <pc:sldMk cId="1317159073" sldId="802"/>
            <ac:spMk id="4380" creationId="{148D5FDE-8397-415F-A230-AB585E008EBD}"/>
          </ac:spMkLst>
        </pc:spChg>
        <pc:spChg chg="del mod topLvl">
          <ac:chgData name="reza kabir" userId="af3c95a13102d509" providerId="LiveId" clId="{88200EE4-F4B4-49E8-8126-B01E5FCCBE2D}" dt="2020-05-17T06:37:48.491" v="805" actId="478"/>
          <ac:spMkLst>
            <pc:docMk/>
            <pc:sldMk cId="1317159073" sldId="802"/>
            <ac:spMk id="4381" creationId="{DDFC74ED-EE03-4A99-BD96-A03C6E0DE398}"/>
          </ac:spMkLst>
        </pc:spChg>
        <pc:spChg chg="del mod topLvl">
          <ac:chgData name="reza kabir" userId="af3c95a13102d509" providerId="LiveId" clId="{88200EE4-F4B4-49E8-8126-B01E5FCCBE2D}" dt="2020-05-17T06:37:48.491" v="805" actId="478"/>
          <ac:spMkLst>
            <pc:docMk/>
            <pc:sldMk cId="1317159073" sldId="802"/>
            <ac:spMk id="4382" creationId="{A1231FD3-82DA-4C52-9D45-458A8FBB1246}"/>
          </ac:spMkLst>
        </pc:spChg>
        <pc:spChg chg="del mod topLvl">
          <ac:chgData name="reza kabir" userId="af3c95a13102d509" providerId="LiveId" clId="{88200EE4-F4B4-49E8-8126-B01E5FCCBE2D}" dt="2020-05-17T06:37:48.491" v="805" actId="478"/>
          <ac:spMkLst>
            <pc:docMk/>
            <pc:sldMk cId="1317159073" sldId="802"/>
            <ac:spMk id="4383" creationId="{A53FE7B4-3DDC-4625-A273-A5BD97A0775B}"/>
          </ac:spMkLst>
        </pc:spChg>
        <pc:spChg chg="del mod topLvl">
          <ac:chgData name="reza kabir" userId="af3c95a13102d509" providerId="LiveId" clId="{88200EE4-F4B4-49E8-8126-B01E5FCCBE2D}" dt="2020-05-17T06:37:48.491" v="805" actId="478"/>
          <ac:spMkLst>
            <pc:docMk/>
            <pc:sldMk cId="1317159073" sldId="802"/>
            <ac:spMk id="4384" creationId="{306596E1-8AC8-40A5-A93D-5E30A238C2B8}"/>
          </ac:spMkLst>
        </pc:spChg>
        <pc:spChg chg="del mod topLvl">
          <ac:chgData name="reza kabir" userId="af3c95a13102d509" providerId="LiveId" clId="{88200EE4-F4B4-49E8-8126-B01E5FCCBE2D}" dt="2020-05-17T06:37:48.491" v="805" actId="478"/>
          <ac:spMkLst>
            <pc:docMk/>
            <pc:sldMk cId="1317159073" sldId="802"/>
            <ac:spMk id="4385" creationId="{6756B8EF-23AF-4EEE-B25E-1C8DE7818CB4}"/>
          </ac:spMkLst>
        </pc:spChg>
        <pc:spChg chg="del mod topLvl">
          <ac:chgData name="reza kabir" userId="af3c95a13102d509" providerId="LiveId" clId="{88200EE4-F4B4-49E8-8126-B01E5FCCBE2D}" dt="2020-05-17T06:37:48.491" v="805" actId="478"/>
          <ac:spMkLst>
            <pc:docMk/>
            <pc:sldMk cId="1317159073" sldId="802"/>
            <ac:spMk id="4386" creationId="{21310810-AAEE-4368-8F37-E6A76801EB14}"/>
          </ac:spMkLst>
        </pc:spChg>
        <pc:spChg chg="del mod topLvl">
          <ac:chgData name="reza kabir" userId="af3c95a13102d509" providerId="LiveId" clId="{88200EE4-F4B4-49E8-8126-B01E5FCCBE2D}" dt="2020-05-17T06:37:48.491" v="805" actId="478"/>
          <ac:spMkLst>
            <pc:docMk/>
            <pc:sldMk cId="1317159073" sldId="802"/>
            <ac:spMk id="4387" creationId="{54B843D5-4E19-40D9-9614-199B8EC1D455}"/>
          </ac:spMkLst>
        </pc:spChg>
        <pc:spChg chg="del mod topLvl">
          <ac:chgData name="reza kabir" userId="af3c95a13102d509" providerId="LiveId" clId="{88200EE4-F4B4-49E8-8126-B01E5FCCBE2D}" dt="2020-05-17T06:37:48.491" v="805" actId="478"/>
          <ac:spMkLst>
            <pc:docMk/>
            <pc:sldMk cId="1317159073" sldId="802"/>
            <ac:spMk id="4388" creationId="{EF05980A-3505-453B-B8FE-A7D83BB27F7B}"/>
          </ac:spMkLst>
        </pc:spChg>
        <pc:spChg chg="del mod topLvl">
          <ac:chgData name="reza kabir" userId="af3c95a13102d509" providerId="LiveId" clId="{88200EE4-F4B4-49E8-8126-B01E5FCCBE2D}" dt="2020-05-17T06:37:48.491" v="805" actId="478"/>
          <ac:spMkLst>
            <pc:docMk/>
            <pc:sldMk cId="1317159073" sldId="802"/>
            <ac:spMk id="4389" creationId="{52EB1DC7-7920-4061-AB2A-7C68C990F0BC}"/>
          </ac:spMkLst>
        </pc:spChg>
        <pc:spChg chg="del mod topLvl">
          <ac:chgData name="reza kabir" userId="af3c95a13102d509" providerId="LiveId" clId="{88200EE4-F4B4-49E8-8126-B01E5FCCBE2D}" dt="2020-05-17T06:37:48.491" v="805" actId="478"/>
          <ac:spMkLst>
            <pc:docMk/>
            <pc:sldMk cId="1317159073" sldId="802"/>
            <ac:spMk id="4390" creationId="{3D0F1951-8EA3-4589-9CD1-5986B63F8B05}"/>
          </ac:spMkLst>
        </pc:spChg>
        <pc:spChg chg="del mod topLvl">
          <ac:chgData name="reza kabir" userId="af3c95a13102d509" providerId="LiveId" clId="{88200EE4-F4B4-49E8-8126-B01E5FCCBE2D}" dt="2020-05-17T06:37:48.491" v="805" actId="478"/>
          <ac:spMkLst>
            <pc:docMk/>
            <pc:sldMk cId="1317159073" sldId="802"/>
            <ac:spMk id="4391" creationId="{E6FEDA29-2236-4A9D-9CD9-0F0BA11CFEEB}"/>
          </ac:spMkLst>
        </pc:spChg>
        <pc:spChg chg="del mod topLvl">
          <ac:chgData name="reza kabir" userId="af3c95a13102d509" providerId="LiveId" clId="{88200EE4-F4B4-49E8-8126-B01E5FCCBE2D}" dt="2020-05-17T06:37:48.491" v="805" actId="478"/>
          <ac:spMkLst>
            <pc:docMk/>
            <pc:sldMk cId="1317159073" sldId="802"/>
            <ac:spMk id="4392" creationId="{F56C1329-A052-445F-9BC5-32853162F682}"/>
          </ac:spMkLst>
        </pc:spChg>
        <pc:spChg chg="del mod topLvl">
          <ac:chgData name="reza kabir" userId="af3c95a13102d509" providerId="LiveId" clId="{88200EE4-F4B4-49E8-8126-B01E5FCCBE2D}" dt="2020-05-17T06:37:48.491" v="805" actId="478"/>
          <ac:spMkLst>
            <pc:docMk/>
            <pc:sldMk cId="1317159073" sldId="802"/>
            <ac:spMk id="4393" creationId="{664CE81D-7EED-41BA-992B-E9F786AE6079}"/>
          </ac:spMkLst>
        </pc:spChg>
        <pc:spChg chg="del mod topLvl">
          <ac:chgData name="reza kabir" userId="af3c95a13102d509" providerId="LiveId" clId="{88200EE4-F4B4-49E8-8126-B01E5FCCBE2D}" dt="2020-05-17T06:37:48.491" v="805" actId="478"/>
          <ac:spMkLst>
            <pc:docMk/>
            <pc:sldMk cId="1317159073" sldId="802"/>
            <ac:spMk id="4394" creationId="{2963A496-E9C8-40E0-BE29-086A8144D48F}"/>
          </ac:spMkLst>
        </pc:spChg>
        <pc:spChg chg="del mod topLvl">
          <ac:chgData name="reza kabir" userId="af3c95a13102d509" providerId="LiveId" clId="{88200EE4-F4B4-49E8-8126-B01E5FCCBE2D}" dt="2020-05-17T06:37:48.491" v="805" actId="478"/>
          <ac:spMkLst>
            <pc:docMk/>
            <pc:sldMk cId="1317159073" sldId="802"/>
            <ac:spMk id="4395" creationId="{7BEE3C0C-4EBB-4C1D-A6BD-90A9183AF2EA}"/>
          </ac:spMkLst>
        </pc:spChg>
        <pc:spChg chg="del mod topLvl">
          <ac:chgData name="reza kabir" userId="af3c95a13102d509" providerId="LiveId" clId="{88200EE4-F4B4-49E8-8126-B01E5FCCBE2D}" dt="2020-05-17T06:37:48.491" v="805" actId="478"/>
          <ac:spMkLst>
            <pc:docMk/>
            <pc:sldMk cId="1317159073" sldId="802"/>
            <ac:spMk id="4396" creationId="{88EFF718-979C-4BBC-B5B3-332593CE5131}"/>
          </ac:spMkLst>
        </pc:spChg>
        <pc:spChg chg="mod topLvl">
          <ac:chgData name="reza kabir" userId="af3c95a13102d509" providerId="LiveId" clId="{88200EE4-F4B4-49E8-8126-B01E5FCCBE2D}" dt="2020-05-17T06:37:39.397" v="804" actId="165"/>
          <ac:spMkLst>
            <pc:docMk/>
            <pc:sldMk cId="1317159073" sldId="802"/>
            <ac:spMk id="4397" creationId="{67871CC1-0674-420E-A79E-EA2D8336A7DF}"/>
          </ac:spMkLst>
        </pc:spChg>
        <pc:spChg chg="del mod topLvl">
          <ac:chgData name="reza kabir" userId="af3c95a13102d509" providerId="LiveId" clId="{88200EE4-F4B4-49E8-8126-B01E5FCCBE2D}" dt="2020-05-17T06:37:48.491" v="805" actId="478"/>
          <ac:spMkLst>
            <pc:docMk/>
            <pc:sldMk cId="1317159073" sldId="802"/>
            <ac:spMk id="4398" creationId="{FBAFAF35-0474-4070-B5C1-49488627BBAF}"/>
          </ac:spMkLst>
        </pc:spChg>
        <pc:spChg chg="del mod topLvl">
          <ac:chgData name="reza kabir" userId="af3c95a13102d509" providerId="LiveId" clId="{88200EE4-F4B4-49E8-8126-B01E5FCCBE2D}" dt="2020-05-17T06:37:48.491" v="805" actId="478"/>
          <ac:spMkLst>
            <pc:docMk/>
            <pc:sldMk cId="1317159073" sldId="802"/>
            <ac:spMk id="4399" creationId="{36570838-6A64-4127-B0F9-E3C26AB5F2D4}"/>
          </ac:spMkLst>
        </pc:spChg>
        <pc:spChg chg="del mod topLvl">
          <ac:chgData name="reza kabir" userId="af3c95a13102d509" providerId="LiveId" clId="{88200EE4-F4B4-49E8-8126-B01E5FCCBE2D}" dt="2020-05-17T06:37:48.491" v="805" actId="478"/>
          <ac:spMkLst>
            <pc:docMk/>
            <pc:sldMk cId="1317159073" sldId="802"/>
            <ac:spMk id="4400" creationId="{3665E135-9687-4513-82EB-EA3AB8F2FBD3}"/>
          </ac:spMkLst>
        </pc:spChg>
        <pc:spChg chg="del mod topLvl">
          <ac:chgData name="reza kabir" userId="af3c95a13102d509" providerId="LiveId" clId="{88200EE4-F4B4-49E8-8126-B01E5FCCBE2D}" dt="2020-05-17T06:37:48.491" v="805" actId="478"/>
          <ac:spMkLst>
            <pc:docMk/>
            <pc:sldMk cId="1317159073" sldId="802"/>
            <ac:spMk id="4401" creationId="{E752C3E7-D6D1-411F-8A2A-50775130386E}"/>
          </ac:spMkLst>
        </pc:spChg>
        <pc:spChg chg="del mod topLvl">
          <ac:chgData name="reza kabir" userId="af3c95a13102d509" providerId="LiveId" clId="{88200EE4-F4B4-49E8-8126-B01E5FCCBE2D}" dt="2020-05-17T06:37:48.491" v="805" actId="478"/>
          <ac:spMkLst>
            <pc:docMk/>
            <pc:sldMk cId="1317159073" sldId="802"/>
            <ac:spMk id="4402" creationId="{0D3841B6-4CEE-4D76-B0AA-E7266EB49506}"/>
          </ac:spMkLst>
        </pc:spChg>
        <pc:spChg chg="del mod topLvl">
          <ac:chgData name="reza kabir" userId="af3c95a13102d509" providerId="LiveId" clId="{88200EE4-F4B4-49E8-8126-B01E5FCCBE2D}" dt="2020-05-17T06:37:48.491" v="805" actId="478"/>
          <ac:spMkLst>
            <pc:docMk/>
            <pc:sldMk cId="1317159073" sldId="802"/>
            <ac:spMk id="4403" creationId="{5B3E7206-AEE2-494D-A462-254581BD0051}"/>
          </ac:spMkLst>
        </pc:spChg>
        <pc:spChg chg="del mod topLvl">
          <ac:chgData name="reza kabir" userId="af3c95a13102d509" providerId="LiveId" clId="{88200EE4-F4B4-49E8-8126-B01E5FCCBE2D}" dt="2020-05-17T06:37:48.491" v="805" actId="478"/>
          <ac:spMkLst>
            <pc:docMk/>
            <pc:sldMk cId="1317159073" sldId="802"/>
            <ac:spMk id="4404" creationId="{14F38793-A93B-472F-A633-7F28242871D1}"/>
          </ac:spMkLst>
        </pc:spChg>
        <pc:spChg chg="del mod topLvl">
          <ac:chgData name="reza kabir" userId="af3c95a13102d509" providerId="LiveId" clId="{88200EE4-F4B4-49E8-8126-B01E5FCCBE2D}" dt="2020-05-17T06:37:48.491" v="805" actId="478"/>
          <ac:spMkLst>
            <pc:docMk/>
            <pc:sldMk cId="1317159073" sldId="802"/>
            <ac:spMk id="4405" creationId="{FF10374A-D861-4C96-8819-760805DC9D20}"/>
          </ac:spMkLst>
        </pc:spChg>
        <pc:spChg chg="del mod topLvl">
          <ac:chgData name="reza kabir" userId="af3c95a13102d509" providerId="LiveId" clId="{88200EE4-F4B4-49E8-8126-B01E5FCCBE2D}" dt="2020-05-17T06:37:48.491" v="805" actId="478"/>
          <ac:spMkLst>
            <pc:docMk/>
            <pc:sldMk cId="1317159073" sldId="802"/>
            <ac:spMk id="4406" creationId="{89F0825B-6BF4-4A61-BE98-E51759B9EEB2}"/>
          </ac:spMkLst>
        </pc:spChg>
        <pc:spChg chg="del mod topLvl">
          <ac:chgData name="reza kabir" userId="af3c95a13102d509" providerId="LiveId" clId="{88200EE4-F4B4-49E8-8126-B01E5FCCBE2D}" dt="2020-05-17T06:37:48.491" v="805" actId="478"/>
          <ac:spMkLst>
            <pc:docMk/>
            <pc:sldMk cId="1317159073" sldId="802"/>
            <ac:spMk id="4407" creationId="{BB77C66A-0FB2-4A98-84A8-F0AE60B5781C}"/>
          </ac:spMkLst>
        </pc:spChg>
        <pc:spChg chg="del mod topLvl">
          <ac:chgData name="reza kabir" userId="af3c95a13102d509" providerId="LiveId" clId="{88200EE4-F4B4-49E8-8126-B01E5FCCBE2D}" dt="2020-05-17T06:37:48.491" v="805" actId="478"/>
          <ac:spMkLst>
            <pc:docMk/>
            <pc:sldMk cId="1317159073" sldId="802"/>
            <ac:spMk id="4408" creationId="{7FB1D068-8887-40C9-8F5D-FF3CDBEA8CEB}"/>
          </ac:spMkLst>
        </pc:spChg>
        <pc:spChg chg="del mod topLvl">
          <ac:chgData name="reza kabir" userId="af3c95a13102d509" providerId="LiveId" clId="{88200EE4-F4B4-49E8-8126-B01E5FCCBE2D}" dt="2020-05-17T06:37:48.491" v="805" actId="478"/>
          <ac:spMkLst>
            <pc:docMk/>
            <pc:sldMk cId="1317159073" sldId="802"/>
            <ac:spMk id="4410" creationId="{142FE275-1777-49BC-A90C-8484A9C3C1E3}"/>
          </ac:spMkLst>
        </pc:spChg>
        <pc:spChg chg="del mod topLvl">
          <ac:chgData name="reza kabir" userId="af3c95a13102d509" providerId="LiveId" clId="{88200EE4-F4B4-49E8-8126-B01E5FCCBE2D}" dt="2020-05-17T06:37:48.491" v="805" actId="478"/>
          <ac:spMkLst>
            <pc:docMk/>
            <pc:sldMk cId="1317159073" sldId="802"/>
            <ac:spMk id="4411" creationId="{9084F7F7-9BCA-431A-8D76-00AC5753280E}"/>
          </ac:spMkLst>
        </pc:spChg>
        <pc:spChg chg="del mod topLvl">
          <ac:chgData name="reza kabir" userId="af3c95a13102d509" providerId="LiveId" clId="{88200EE4-F4B4-49E8-8126-B01E5FCCBE2D}" dt="2020-05-17T06:37:48.491" v="805" actId="478"/>
          <ac:spMkLst>
            <pc:docMk/>
            <pc:sldMk cId="1317159073" sldId="802"/>
            <ac:spMk id="4412" creationId="{9F805803-5D82-4355-852F-10FDE6E3EAA3}"/>
          </ac:spMkLst>
        </pc:spChg>
        <pc:spChg chg="del mod topLvl">
          <ac:chgData name="reza kabir" userId="af3c95a13102d509" providerId="LiveId" clId="{88200EE4-F4B4-49E8-8126-B01E5FCCBE2D}" dt="2020-05-17T06:37:48.491" v="805" actId="478"/>
          <ac:spMkLst>
            <pc:docMk/>
            <pc:sldMk cId="1317159073" sldId="802"/>
            <ac:spMk id="4413" creationId="{7149E350-3545-4598-83DB-004AFED9F49B}"/>
          </ac:spMkLst>
        </pc:spChg>
        <pc:spChg chg="del mod topLvl">
          <ac:chgData name="reza kabir" userId="af3c95a13102d509" providerId="LiveId" clId="{88200EE4-F4B4-49E8-8126-B01E5FCCBE2D}" dt="2020-05-17T06:37:48.491" v="805" actId="478"/>
          <ac:spMkLst>
            <pc:docMk/>
            <pc:sldMk cId="1317159073" sldId="802"/>
            <ac:spMk id="4414" creationId="{7F50B838-6E7D-45B5-9B53-5A9C804626CB}"/>
          </ac:spMkLst>
        </pc:spChg>
        <pc:spChg chg="del mod topLvl">
          <ac:chgData name="reza kabir" userId="af3c95a13102d509" providerId="LiveId" clId="{88200EE4-F4B4-49E8-8126-B01E5FCCBE2D}" dt="2020-05-17T06:37:48.491" v="805" actId="478"/>
          <ac:spMkLst>
            <pc:docMk/>
            <pc:sldMk cId="1317159073" sldId="802"/>
            <ac:spMk id="4415" creationId="{1CFD4E89-09B3-4D08-929D-25C96DA05D85}"/>
          </ac:spMkLst>
        </pc:spChg>
        <pc:spChg chg="del mod topLvl">
          <ac:chgData name="reza kabir" userId="af3c95a13102d509" providerId="LiveId" clId="{88200EE4-F4B4-49E8-8126-B01E5FCCBE2D}" dt="2020-05-17T06:37:48.491" v="805" actId="478"/>
          <ac:spMkLst>
            <pc:docMk/>
            <pc:sldMk cId="1317159073" sldId="802"/>
            <ac:spMk id="4480" creationId="{08FD5293-EE82-4144-9AA7-23107B2F0862}"/>
          </ac:spMkLst>
        </pc:spChg>
        <pc:spChg chg="del mod topLvl">
          <ac:chgData name="reza kabir" userId="af3c95a13102d509" providerId="LiveId" clId="{88200EE4-F4B4-49E8-8126-B01E5FCCBE2D}" dt="2020-05-17T06:37:48.491" v="805" actId="478"/>
          <ac:spMkLst>
            <pc:docMk/>
            <pc:sldMk cId="1317159073" sldId="802"/>
            <ac:spMk id="4481" creationId="{A98C82C0-6DD9-49AC-9510-5AF32B9148AE}"/>
          </ac:spMkLst>
        </pc:spChg>
        <pc:spChg chg="del mod topLvl">
          <ac:chgData name="reza kabir" userId="af3c95a13102d509" providerId="LiveId" clId="{88200EE4-F4B4-49E8-8126-B01E5FCCBE2D}" dt="2020-05-17T06:37:48.491" v="805" actId="478"/>
          <ac:spMkLst>
            <pc:docMk/>
            <pc:sldMk cId="1317159073" sldId="802"/>
            <ac:spMk id="4482" creationId="{87479C1A-83DD-4D7D-A36D-98FCF12B922E}"/>
          </ac:spMkLst>
        </pc:spChg>
        <pc:spChg chg="del mod topLvl">
          <ac:chgData name="reza kabir" userId="af3c95a13102d509" providerId="LiveId" clId="{88200EE4-F4B4-49E8-8126-B01E5FCCBE2D}" dt="2020-05-17T06:37:48.491" v="805" actId="478"/>
          <ac:spMkLst>
            <pc:docMk/>
            <pc:sldMk cId="1317159073" sldId="802"/>
            <ac:spMk id="4483" creationId="{1097921D-B93E-461A-9CC9-BE298F4AAEF3}"/>
          </ac:spMkLst>
        </pc:spChg>
        <pc:spChg chg="del mod topLvl">
          <ac:chgData name="reza kabir" userId="af3c95a13102d509" providerId="LiveId" clId="{88200EE4-F4B4-49E8-8126-B01E5FCCBE2D}" dt="2020-05-17T06:37:48.491" v="805" actId="478"/>
          <ac:spMkLst>
            <pc:docMk/>
            <pc:sldMk cId="1317159073" sldId="802"/>
            <ac:spMk id="4485" creationId="{053C1F68-041C-4E0B-A4CC-6420B8ED0811}"/>
          </ac:spMkLst>
        </pc:spChg>
        <pc:spChg chg="del mod topLvl">
          <ac:chgData name="reza kabir" userId="af3c95a13102d509" providerId="LiveId" clId="{88200EE4-F4B4-49E8-8126-B01E5FCCBE2D}" dt="2020-05-17T06:37:48.491" v="805" actId="478"/>
          <ac:spMkLst>
            <pc:docMk/>
            <pc:sldMk cId="1317159073" sldId="802"/>
            <ac:spMk id="4486" creationId="{7D7FC91E-E280-4F8F-A6D2-AD59A3DAE182}"/>
          </ac:spMkLst>
        </pc:spChg>
        <pc:spChg chg="del mod topLvl">
          <ac:chgData name="reza kabir" userId="af3c95a13102d509" providerId="LiveId" clId="{88200EE4-F4B4-49E8-8126-B01E5FCCBE2D}" dt="2020-05-17T06:37:48.491" v="805" actId="478"/>
          <ac:spMkLst>
            <pc:docMk/>
            <pc:sldMk cId="1317159073" sldId="802"/>
            <ac:spMk id="4487" creationId="{DC9244ED-5F55-4EF1-B84B-0B484E07E67A}"/>
          </ac:spMkLst>
        </pc:spChg>
        <pc:spChg chg="del mod topLvl">
          <ac:chgData name="reza kabir" userId="af3c95a13102d509" providerId="LiveId" clId="{88200EE4-F4B4-49E8-8126-B01E5FCCBE2D}" dt="2020-05-17T06:37:48.491" v="805" actId="478"/>
          <ac:spMkLst>
            <pc:docMk/>
            <pc:sldMk cId="1317159073" sldId="802"/>
            <ac:spMk id="4488" creationId="{D81D0FC7-8E39-4C31-9FDB-3EE68C910F7A}"/>
          </ac:spMkLst>
        </pc:spChg>
        <pc:spChg chg="del mod topLvl">
          <ac:chgData name="reza kabir" userId="af3c95a13102d509" providerId="LiveId" clId="{88200EE4-F4B4-49E8-8126-B01E5FCCBE2D}" dt="2020-05-17T06:37:48.491" v="805" actId="478"/>
          <ac:spMkLst>
            <pc:docMk/>
            <pc:sldMk cId="1317159073" sldId="802"/>
            <ac:spMk id="4489" creationId="{3B85C51C-3248-4F9B-87C4-2926EA03B45D}"/>
          </ac:spMkLst>
        </pc:spChg>
        <pc:spChg chg="del mod topLvl">
          <ac:chgData name="reza kabir" userId="af3c95a13102d509" providerId="LiveId" clId="{88200EE4-F4B4-49E8-8126-B01E5FCCBE2D}" dt="2020-05-17T06:37:48.491" v="805" actId="478"/>
          <ac:spMkLst>
            <pc:docMk/>
            <pc:sldMk cId="1317159073" sldId="802"/>
            <ac:spMk id="4490" creationId="{F3553175-CC4A-4623-8B30-3352F51D3EE2}"/>
          </ac:spMkLst>
        </pc:spChg>
        <pc:spChg chg="del mod topLvl">
          <ac:chgData name="reza kabir" userId="af3c95a13102d509" providerId="LiveId" clId="{88200EE4-F4B4-49E8-8126-B01E5FCCBE2D}" dt="2020-05-17T06:37:48.491" v="805" actId="478"/>
          <ac:spMkLst>
            <pc:docMk/>
            <pc:sldMk cId="1317159073" sldId="802"/>
            <ac:spMk id="4491" creationId="{2CF13571-AB8B-4F19-B7B3-E9D2F1452951}"/>
          </ac:spMkLst>
        </pc:spChg>
        <pc:spChg chg="del mod topLvl">
          <ac:chgData name="reza kabir" userId="af3c95a13102d509" providerId="LiveId" clId="{88200EE4-F4B4-49E8-8126-B01E5FCCBE2D}" dt="2020-05-17T06:37:48.491" v="805" actId="478"/>
          <ac:spMkLst>
            <pc:docMk/>
            <pc:sldMk cId="1317159073" sldId="802"/>
            <ac:spMk id="4492" creationId="{4E093783-5E9C-4996-9D1E-6C75E0AD0B46}"/>
          </ac:spMkLst>
        </pc:spChg>
        <pc:spChg chg="del mod topLvl">
          <ac:chgData name="reza kabir" userId="af3c95a13102d509" providerId="LiveId" clId="{88200EE4-F4B4-49E8-8126-B01E5FCCBE2D}" dt="2020-05-17T06:37:48.491" v="805" actId="478"/>
          <ac:spMkLst>
            <pc:docMk/>
            <pc:sldMk cId="1317159073" sldId="802"/>
            <ac:spMk id="4493" creationId="{EED55B4A-62AA-4F32-AA41-18E7E7E77FFE}"/>
          </ac:spMkLst>
        </pc:spChg>
        <pc:spChg chg="del mod topLvl">
          <ac:chgData name="reza kabir" userId="af3c95a13102d509" providerId="LiveId" clId="{88200EE4-F4B4-49E8-8126-B01E5FCCBE2D}" dt="2020-05-17T06:37:48.491" v="805" actId="478"/>
          <ac:spMkLst>
            <pc:docMk/>
            <pc:sldMk cId="1317159073" sldId="802"/>
            <ac:spMk id="4494" creationId="{BCE16BEE-41B5-4DFE-8471-D2061E2D8024}"/>
          </ac:spMkLst>
        </pc:spChg>
        <pc:spChg chg="del mod topLvl">
          <ac:chgData name="reza kabir" userId="af3c95a13102d509" providerId="LiveId" clId="{88200EE4-F4B4-49E8-8126-B01E5FCCBE2D}" dt="2020-05-17T06:37:48.491" v="805" actId="478"/>
          <ac:spMkLst>
            <pc:docMk/>
            <pc:sldMk cId="1317159073" sldId="802"/>
            <ac:spMk id="4495" creationId="{5F7F7F69-9EF7-499F-BF77-C34145688795}"/>
          </ac:spMkLst>
        </pc:spChg>
        <pc:spChg chg="del mod topLvl">
          <ac:chgData name="reza kabir" userId="af3c95a13102d509" providerId="LiveId" clId="{88200EE4-F4B4-49E8-8126-B01E5FCCBE2D}" dt="2020-05-17T06:37:48.491" v="805" actId="478"/>
          <ac:spMkLst>
            <pc:docMk/>
            <pc:sldMk cId="1317159073" sldId="802"/>
            <ac:spMk id="4496" creationId="{3F5C169F-3042-4FD3-9DE3-1CB2C52A2934}"/>
          </ac:spMkLst>
        </pc:spChg>
        <pc:spChg chg="del mod topLvl">
          <ac:chgData name="reza kabir" userId="af3c95a13102d509" providerId="LiveId" clId="{88200EE4-F4B4-49E8-8126-B01E5FCCBE2D}" dt="2020-05-17T06:37:48.491" v="805" actId="478"/>
          <ac:spMkLst>
            <pc:docMk/>
            <pc:sldMk cId="1317159073" sldId="802"/>
            <ac:spMk id="4497" creationId="{F0582976-D44D-43E7-9A48-D7D85D69634A}"/>
          </ac:spMkLst>
        </pc:spChg>
        <pc:spChg chg="del mod topLvl">
          <ac:chgData name="reza kabir" userId="af3c95a13102d509" providerId="LiveId" clId="{88200EE4-F4B4-49E8-8126-B01E5FCCBE2D}" dt="2020-05-17T06:37:48.491" v="805" actId="478"/>
          <ac:spMkLst>
            <pc:docMk/>
            <pc:sldMk cId="1317159073" sldId="802"/>
            <ac:spMk id="4498" creationId="{CE0C442A-2EB0-4027-8CDD-662A33F4939F}"/>
          </ac:spMkLst>
        </pc:spChg>
        <pc:spChg chg="del mod topLvl">
          <ac:chgData name="reza kabir" userId="af3c95a13102d509" providerId="LiveId" clId="{88200EE4-F4B4-49E8-8126-B01E5FCCBE2D}" dt="2020-05-17T06:37:48.491" v="805" actId="478"/>
          <ac:spMkLst>
            <pc:docMk/>
            <pc:sldMk cId="1317159073" sldId="802"/>
            <ac:spMk id="4499" creationId="{47C95AE5-1A04-482A-925A-850F3366978F}"/>
          </ac:spMkLst>
        </pc:spChg>
        <pc:spChg chg="del mod topLvl">
          <ac:chgData name="reza kabir" userId="af3c95a13102d509" providerId="LiveId" clId="{88200EE4-F4B4-49E8-8126-B01E5FCCBE2D}" dt="2020-05-17T06:37:48.491" v="805" actId="478"/>
          <ac:spMkLst>
            <pc:docMk/>
            <pc:sldMk cId="1317159073" sldId="802"/>
            <ac:spMk id="4500" creationId="{88FFEE2B-0E24-4B6C-ACBC-D940FCD28A23}"/>
          </ac:spMkLst>
        </pc:spChg>
        <pc:spChg chg="del mod topLvl">
          <ac:chgData name="reza kabir" userId="af3c95a13102d509" providerId="LiveId" clId="{88200EE4-F4B4-49E8-8126-B01E5FCCBE2D}" dt="2020-05-17T06:37:48.491" v="805" actId="478"/>
          <ac:spMkLst>
            <pc:docMk/>
            <pc:sldMk cId="1317159073" sldId="802"/>
            <ac:spMk id="4501" creationId="{69F079DE-EAA5-4D9F-A431-55EAA3543411}"/>
          </ac:spMkLst>
        </pc:spChg>
        <pc:spChg chg="del mod topLvl">
          <ac:chgData name="reza kabir" userId="af3c95a13102d509" providerId="LiveId" clId="{88200EE4-F4B4-49E8-8126-B01E5FCCBE2D}" dt="2020-05-17T06:37:48.491" v="805" actId="478"/>
          <ac:spMkLst>
            <pc:docMk/>
            <pc:sldMk cId="1317159073" sldId="802"/>
            <ac:spMk id="4502" creationId="{E61861CC-C5EA-4F3F-B489-F378DBAA7EB3}"/>
          </ac:spMkLst>
        </pc:spChg>
        <pc:spChg chg="del mod topLvl">
          <ac:chgData name="reza kabir" userId="af3c95a13102d509" providerId="LiveId" clId="{88200EE4-F4B4-49E8-8126-B01E5FCCBE2D}" dt="2020-05-17T06:37:48.491" v="805" actId="478"/>
          <ac:spMkLst>
            <pc:docMk/>
            <pc:sldMk cId="1317159073" sldId="802"/>
            <ac:spMk id="4503" creationId="{A233399D-375D-4800-A9D2-FD2B4035ABCC}"/>
          </ac:spMkLst>
        </pc:spChg>
        <pc:spChg chg="del mod topLvl">
          <ac:chgData name="reza kabir" userId="af3c95a13102d509" providerId="LiveId" clId="{88200EE4-F4B4-49E8-8126-B01E5FCCBE2D}" dt="2020-05-17T06:37:48.491" v="805" actId="478"/>
          <ac:spMkLst>
            <pc:docMk/>
            <pc:sldMk cId="1317159073" sldId="802"/>
            <ac:spMk id="4504" creationId="{476344BD-1D47-4E5C-85BA-8A074667210E}"/>
          </ac:spMkLst>
        </pc:spChg>
        <pc:spChg chg="del mod topLvl">
          <ac:chgData name="reza kabir" userId="af3c95a13102d509" providerId="LiveId" clId="{88200EE4-F4B4-49E8-8126-B01E5FCCBE2D}" dt="2020-05-17T06:37:48.491" v="805" actId="478"/>
          <ac:spMkLst>
            <pc:docMk/>
            <pc:sldMk cId="1317159073" sldId="802"/>
            <ac:spMk id="4505" creationId="{FBD3E73D-F295-459A-95CF-EC0FE110DCE6}"/>
          </ac:spMkLst>
        </pc:spChg>
        <pc:spChg chg="del mod topLvl">
          <ac:chgData name="reza kabir" userId="af3c95a13102d509" providerId="LiveId" clId="{88200EE4-F4B4-49E8-8126-B01E5FCCBE2D}" dt="2020-05-17T06:37:48.491" v="805" actId="478"/>
          <ac:spMkLst>
            <pc:docMk/>
            <pc:sldMk cId="1317159073" sldId="802"/>
            <ac:spMk id="4506" creationId="{97B9E8B7-5411-4420-8E46-A62BDA57C41A}"/>
          </ac:spMkLst>
        </pc:spChg>
        <pc:spChg chg="del mod topLvl">
          <ac:chgData name="reza kabir" userId="af3c95a13102d509" providerId="LiveId" clId="{88200EE4-F4B4-49E8-8126-B01E5FCCBE2D}" dt="2020-05-17T06:37:48.491" v="805" actId="478"/>
          <ac:spMkLst>
            <pc:docMk/>
            <pc:sldMk cId="1317159073" sldId="802"/>
            <ac:spMk id="4507" creationId="{D237DB45-FF1A-4437-933C-E3E995A173C3}"/>
          </ac:spMkLst>
        </pc:spChg>
        <pc:spChg chg="del mod topLvl">
          <ac:chgData name="reza kabir" userId="af3c95a13102d509" providerId="LiveId" clId="{88200EE4-F4B4-49E8-8126-B01E5FCCBE2D}" dt="2020-05-17T06:37:48.491" v="805" actId="478"/>
          <ac:spMkLst>
            <pc:docMk/>
            <pc:sldMk cId="1317159073" sldId="802"/>
            <ac:spMk id="4508" creationId="{6E9C855D-E8F9-465D-B876-43D3E72AEC54}"/>
          </ac:spMkLst>
        </pc:spChg>
        <pc:spChg chg="del mod topLvl">
          <ac:chgData name="reza kabir" userId="af3c95a13102d509" providerId="LiveId" clId="{88200EE4-F4B4-49E8-8126-B01E5FCCBE2D}" dt="2020-05-17T06:37:48.491" v="805" actId="478"/>
          <ac:spMkLst>
            <pc:docMk/>
            <pc:sldMk cId="1317159073" sldId="802"/>
            <ac:spMk id="4509" creationId="{AF641849-3DEC-4101-9E3F-9A5E93EA44A9}"/>
          </ac:spMkLst>
        </pc:spChg>
        <pc:spChg chg="del mod topLvl">
          <ac:chgData name="reza kabir" userId="af3c95a13102d509" providerId="LiveId" clId="{88200EE4-F4B4-49E8-8126-B01E5FCCBE2D}" dt="2020-05-17T06:37:48.491" v="805" actId="478"/>
          <ac:spMkLst>
            <pc:docMk/>
            <pc:sldMk cId="1317159073" sldId="802"/>
            <ac:spMk id="4510" creationId="{ECF3B9E3-3C0C-486F-BFBE-0DB47009AF8C}"/>
          </ac:spMkLst>
        </pc:spChg>
        <pc:spChg chg="del mod topLvl">
          <ac:chgData name="reza kabir" userId="af3c95a13102d509" providerId="LiveId" clId="{88200EE4-F4B4-49E8-8126-B01E5FCCBE2D}" dt="2020-05-17T06:37:48.491" v="805" actId="478"/>
          <ac:spMkLst>
            <pc:docMk/>
            <pc:sldMk cId="1317159073" sldId="802"/>
            <ac:spMk id="4511" creationId="{DF50B118-EF87-4EA9-B1ED-FFF373466C14}"/>
          </ac:spMkLst>
        </pc:spChg>
        <pc:spChg chg="del mod topLvl">
          <ac:chgData name="reza kabir" userId="af3c95a13102d509" providerId="LiveId" clId="{88200EE4-F4B4-49E8-8126-B01E5FCCBE2D}" dt="2020-05-17T06:37:48.491" v="805" actId="478"/>
          <ac:spMkLst>
            <pc:docMk/>
            <pc:sldMk cId="1317159073" sldId="802"/>
            <ac:spMk id="4512" creationId="{C8377367-1B84-4A1A-B0B4-E5EE5DC2F62F}"/>
          </ac:spMkLst>
        </pc:spChg>
        <pc:spChg chg="del mod topLvl">
          <ac:chgData name="reza kabir" userId="af3c95a13102d509" providerId="LiveId" clId="{88200EE4-F4B4-49E8-8126-B01E5FCCBE2D}" dt="2020-05-17T06:37:48.491" v="805" actId="478"/>
          <ac:spMkLst>
            <pc:docMk/>
            <pc:sldMk cId="1317159073" sldId="802"/>
            <ac:spMk id="4513" creationId="{A12C3796-C77B-4D3C-AE33-981BAFC1F166}"/>
          </ac:spMkLst>
        </pc:spChg>
        <pc:spChg chg="del mod topLvl">
          <ac:chgData name="reza kabir" userId="af3c95a13102d509" providerId="LiveId" clId="{88200EE4-F4B4-49E8-8126-B01E5FCCBE2D}" dt="2020-05-17T06:37:48.491" v="805" actId="478"/>
          <ac:spMkLst>
            <pc:docMk/>
            <pc:sldMk cId="1317159073" sldId="802"/>
            <ac:spMk id="4514" creationId="{796A1473-595C-469A-B319-6C9416AF0828}"/>
          </ac:spMkLst>
        </pc:spChg>
        <pc:spChg chg="del mod topLvl">
          <ac:chgData name="reza kabir" userId="af3c95a13102d509" providerId="LiveId" clId="{88200EE4-F4B4-49E8-8126-B01E5FCCBE2D}" dt="2020-05-17T06:37:48.491" v="805" actId="478"/>
          <ac:spMkLst>
            <pc:docMk/>
            <pc:sldMk cId="1317159073" sldId="802"/>
            <ac:spMk id="4515" creationId="{C40AB304-777B-4ECA-8852-89700DDE0C59}"/>
          </ac:spMkLst>
        </pc:spChg>
        <pc:spChg chg="del mod topLvl">
          <ac:chgData name="reza kabir" userId="af3c95a13102d509" providerId="LiveId" clId="{88200EE4-F4B4-49E8-8126-B01E5FCCBE2D}" dt="2020-05-17T06:37:48.491" v="805" actId="478"/>
          <ac:spMkLst>
            <pc:docMk/>
            <pc:sldMk cId="1317159073" sldId="802"/>
            <ac:spMk id="4516" creationId="{9353F698-B972-4B2D-8FFF-38FC9BBFFC9A}"/>
          </ac:spMkLst>
        </pc:spChg>
        <pc:spChg chg="del mod topLvl">
          <ac:chgData name="reza kabir" userId="af3c95a13102d509" providerId="LiveId" clId="{88200EE4-F4B4-49E8-8126-B01E5FCCBE2D}" dt="2020-05-17T06:37:48.491" v="805" actId="478"/>
          <ac:spMkLst>
            <pc:docMk/>
            <pc:sldMk cId="1317159073" sldId="802"/>
            <ac:spMk id="4517" creationId="{EE7F50A6-D8B5-433D-BE7D-85BCF4BC0EFF}"/>
          </ac:spMkLst>
        </pc:spChg>
        <pc:spChg chg="del mod topLvl">
          <ac:chgData name="reza kabir" userId="af3c95a13102d509" providerId="LiveId" clId="{88200EE4-F4B4-49E8-8126-B01E5FCCBE2D}" dt="2020-05-17T06:37:48.491" v="805" actId="478"/>
          <ac:spMkLst>
            <pc:docMk/>
            <pc:sldMk cId="1317159073" sldId="802"/>
            <ac:spMk id="4518" creationId="{E9DE00CC-968A-4185-8CB4-A9CFECA70399}"/>
          </ac:spMkLst>
        </pc:spChg>
        <pc:spChg chg="del mod topLvl">
          <ac:chgData name="reza kabir" userId="af3c95a13102d509" providerId="LiveId" clId="{88200EE4-F4B4-49E8-8126-B01E5FCCBE2D}" dt="2020-05-17T06:37:48.491" v="805" actId="478"/>
          <ac:spMkLst>
            <pc:docMk/>
            <pc:sldMk cId="1317159073" sldId="802"/>
            <ac:spMk id="4519" creationId="{EE54BD52-0108-4B85-AD8B-302FEF2DC2C0}"/>
          </ac:spMkLst>
        </pc:spChg>
        <pc:spChg chg="del mod topLvl">
          <ac:chgData name="reza kabir" userId="af3c95a13102d509" providerId="LiveId" clId="{88200EE4-F4B4-49E8-8126-B01E5FCCBE2D}" dt="2020-05-17T06:37:48.491" v="805" actId="478"/>
          <ac:spMkLst>
            <pc:docMk/>
            <pc:sldMk cId="1317159073" sldId="802"/>
            <ac:spMk id="4520" creationId="{9FA8EB89-2EBC-4A06-89A2-3D7152FE1E52}"/>
          </ac:spMkLst>
        </pc:spChg>
        <pc:spChg chg="del mod topLvl">
          <ac:chgData name="reza kabir" userId="af3c95a13102d509" providerId="LiveId" clId="{88200EE4-F4B4-49E8-8126-B01E5FCCBE2D}" dt="2020-05-17T06:37:48.491" v="805" actId="478"/>
          <ac:spMkLst>
            <pc:docMk/>
            <pc:sldMk cId="1317159073" sldId="802"/>
            <ac:spMk id="4521" creationId="{E4931FB7-2845-4E51-93A2-34F2020F8BD0}"/>
          </ac:spMkLst>
        </pc:spChg>
        <pc:spChg chg="del mod topLvl">
          <ac:chgData name="reza kabir" userId="af3c95a13102d509" providerId="LiveId" clId="{88200EE4-F4B4-49E8-8126-B01E5FCCBE2D}" dt="2020-05-17T06:37:48.491" v="805" actId="478"/>
          <ac:spMkLst>
            <pc:docMk/>
            <pc:sldMk cId="1317159073" sldId="802"/>
            <ac:spMk id="4522" creationId="{AEEB7C89-D41E-44E6-866C-EDC68BE2460D}"/>
          </ac:spMkLst>
        </pc:spChg>
        <pc:spChg chg="del mod topLvl">
          <ac:chgData name="reza kabir" userId="af3c95a13102d509" providerId="LiveId" clId="{88200EE4-F4B4-49E8-8126-B01E5FCCBE2D}" dt="2020-05-17T06:37:48.491" v="805" actId="478"/>
          <ac:spMkLst>
            <pc:docMk/>
            <pc:sldMk cId="1317159073" sldId="802"/>
            <ac:spMk id="4523" creationId="{E4BDA73D-F8F2-4945-94B4-E9E3297D1975}"/>
          </ac:spMkLst>
        </pc:spChg>
        <pc:spChg chg="del mod topLvl">
          <ac:chgData name="reza kabir" userId="af3c95a13102d509" providerId="LiveId" clId="{88200EE4-F4B4-49E8-8126-B01E5FCCBE2D}" dt="2020-05-17T06:37:48.491" v="805" actId="478"/>
          <ac:spMkLst>
            <pc:docMk/>
            <pc:sldMk cId="1317159073" sldId="802"/>
            <ac:spMk id="4524" creationId="{C9D7AA75-F8D2-40DE-81C0-0F3CC5AC6ABF}"/>
          </ac:spMkLst>
        </pc:spChg>
        <pc:spChg chg="del mod topLvl">
          <ac:chgData name="reza kabir" userId="af3c95a13102d509" providerId="LiveId" clId="{88200EE4-F4B4-49E8-8126-B01E5FCCBE2D}" dt="2020-05-17T06:37:48.491" v="805" actId="478"/>
          <ac:spMkLst>
            <pc:docMk/>
            <pc:sldMk cId="1317159073" sldId="802"/>
            <ac:spMk id="4525" creationId="{83E59774-9FF9-4860-AD90-5013F91D50B1}"/>
          </ac:spMkLst>
        </pc:spChg>
        <pc:spChg chg="mod topLvl">
          <ac:chgData name="reza kabir" userId="af3c95a13102d509" providerId="LiveId" clId="{88200EE4-F4B4-49E8-8126-B01E5FCCBE2D}" dt="2020-05-17T06:37:24.060" v="801" actId="165"/>
          <ac:spMkLst>
            <pc:docMk/>
            <pc:sldMk cId="1317159073" sldId="802"/>
            <ac:spMk id="4526" creationId="{2E73F096-9AF4-49E9-A999-0569FBB16DF1}"/>
          </ac:spMkLst>
        </pc:spChg>
        <pc:spChg chg="mod topLvl">
          <ac:chgData name="reza kabir" userId="af3c95a13102d509" providerId="LiveId" clId="{88200EE4-F4B4-49E8-8126-B01E5FCCBE2D}" dt="2020-05-17T06:37:24.060" v="801" actId="165"/>
          <ac:spMkLst>
            <pc:docMk/>
            <pc:sldMk cId="1317159073" sldId="802"/>
            <ac:spMk id="4527" creationId="{CDE7B67E-0DC1-405D-842B-27A7309F2443}"/>
          </ac:spMkLst>
        </pc:spChg>
        <pc:spChg chg="del mod topLvl">
          <ac:chgData name="reza kabir" userId="af3c95a13102d509" providerId="LiveId" clId="{88200EE4-F4B4-49E8-8126-B01E5FCCBE2D}" dt="2020-05-17T06:37:56.031" v="807" actId="478"/>
          <ac:spMkLst>
            <pc:docMk/>
            <pc:sldMk cId="1317159073" sldId="802"/>
            <ac:spMk id="4528" creationId="{4E752E83-4509-4D3E-90AF-8D256E693355}"/>
          </ac:spMkLst>
        </pc:spChg>
        <pc:spChg chg="del mod topLvl">
          <ac:chgData name="reza kabir" userId="af3c95a13102d509" providerId="LiveId" clId="{88200EE4-F4B4-49E8-8126-B01E5FCCBE2D}" dt="2020-05-17T06:37:56.031" v="807" actId="478"/>
          <ac:spMkLst>
            <pc:docMk/>
            <pc:sldMk cId="1317159073" sldId="802"/>
            <ac:spMk id="4529" creationId="{8F6119E8-E4E1-4B90-A41E-4545B9AEFF6E}"/>
          </ac:spMkLst>
        </pc:spChg>
        <pc:spChg chg="del mod topLvl">
          <ac:chgData name="reza kabir" userId="af3c95a13102d509" providerId="LiveId" clId="{88200EE4-F4B4-49E8-8126-B01E5FCCBE2D}" dt="2020-05-17T06:37:56.031" v="807" actId="478"/>
          <ac:spMkLst>
            <pc:docMk/>
            <pc:sldMk cId="1317159073" sldId="802"/>
            <ac:spMk id="4530" creationId="{562A4AFE-415F-4611-A42A-8268C4636C57}"/>
          </ac:spMkLst>
        </pc:spChg>
        <pc:spChg chg="del mod topLvl">
          <ac:chgData name="reza kabir" userId="af3c95a13102d509" providerId="LiveId" clId="{88200EE4-F4B4-49E8-8126-B01E5FCCBE2D}" dt="2020-05-17T06:37:56.031" v="807" actId="478"/>
          <ac:spMkLst>
            <pc:docMk/>
            <pc:sldMk cId="1317159073" sldId="802"/>
            <ac:spMk id="4531" creationId="{E8E9E480-AA07-4554-9911-DD393669FD63}"/>
          </ac:spMkLst>
        </pc:spChg>
        <pc:spChg chg="del mod topLvl">
          <ac:chgData name="reza kabir" userId="af3c95a13102d509" providerId="LiveId" clId="{88200EE4-F4B4-49E8-8126-B01E5FCCBE2D}" dt="2020-05-17T06:37:56.031" v="807" actId="478"/>
          <ac:spMkLst>
            <pc:docMk/>
            <pc:sldMk cId="1317159073" sldId="802"/>
            <ac:spMk id="4532" creationId="{F9F0C4F2-F633-46B2-84B3-FE37975650DD}"/>
          </ac:spMkLst>
        </pc:spChg>
        <pc:spChg chg="del mod topLvl">
          <ac:chgData name="reza kabir" userId="af3c95a13102d509" providerId="LiveId" clId="{88200EE4-F4B4-49E8-8126-B01E5FCCBE2D}" dt="2020-05-17T06:37:56.031" v="807" actId="478"/>
          <ac:spMkLst>
            <pc:docMk/>
            <pc:sldMk cId="1317159073" sldId="802"/>
            <ac:spMk id="4533" creationId="{D207A35B-E56C-4E8E-9633-4BC7DBC37E95}"/>
          </ac:spMkLst>
        </pc:spChg>
        <pc:spChg chg="del mod topLvl">
          <ac:chgData name="reza kabir" userId="af3c95a13102d509" providerId="LiveId" clId="{88200EE4-F4B4-49E8-8126-B01E5FCCBE2D}" dt="2020-05-17T06:37:56.031" v="807" actId="478"/>
          <ac:spMkLst>
            <pc:docMk/>
            <pc:sldMk cId="1317159073" sldId="802"/>
            <ac:spMk id="4534" creationId="{4CCA1FE3-F11C-439D-A2B8-D1BB7BE52BEC}"/>
          </ac:spMkLst>
        </pc:spChg>
        <pc:spChg chg="del mod topLvl">
          <ac:chgData name="reza kabir" userId="af3c95a13102d509" providerId="LiveId" clId="{88200EE4-F4B4-49E8-8126-B01E5FCCBE2D}" dt="2020-05-17T06:37:56.031" v="807" actId="478"/>
          <ac:spMkLst>
            <pc:docMk/>
            <pc:sldMk cId="1317159073" sldId="802"/>
            <ac:spMk id="4535" creationId="{8AAC7CC8-7955-4FAB-8E93-D191192483FB}"/>
          </ac:spMkLst>
        </pc:spChg>
        <pc:spChg chg="del mod topLvl">
          <ac:chgData name="reza kabir" userId="af3c95a13102d509" providerId="LiveId" clId="{88200EE4-F4B4-49E8-8126-B01E5FCCBE2D}" dt="2020-05-17T06:37:56.031" v="807" actId="478"/>
          <ac:spMkLst>
            <pc:docMk/>
            <pc:sldMk cId="1317159073" sldId="802"/>
            <ac:spMk id="4536" creationId="{A10FA98C-C88D-4F43-8CCD-D35713B9A8D3}"/>
          </ac:spMkLst>
        </pc:spChg>
        <pc:spChg chg="del mod topLvl">
          <ac:chgData name="reza kabir" userId="af3c95a13102d509" providerId="LiveId" clId="{88200EE4-F4B4-49E8-8126-B01E5FCCBE2D}" dt="2020-05-17T06:37:56.031" v="807" actId="478"/>
          <ac:spMkLst>
            <pc:docMk/>
            <pc:sldMk cId="1317159073" sldId="802"/>
            <ac:spMk id="4537" creationId="{690C8B7F-C88D-488A-93FC-4166158AEBC2}"/>
          </ac:spMkLst>
        </pc:spChg>
        <pc:spChg chg="del mod topLvl">
          <ac:chgData name="reza kabir" userId="af3c95a13102d509" providerId="LiveId" clId="{88200EE4-F4B4-49E8-8126-B01E5FCCBE2D}" dt="2020-05-17T06:37:56.031" v="807" actId="478"/>
          <ac:spMkLst>
            <pc:docMk/>
            <pc:sldMk cId="1317159073" sldId="802"/>
            <ac:spMk id="4538" creationId="{C694F8D2-E560-4A7B-B4DC-84776E69BFFF}"/>
          </ac:spMkLst>
        </pc:spChg>
        <pc:spChg chg="del mod topLvl">
          <ac:chgData name="reza kabir" userId="af3c95a13102d509" providerId="LiveId" clId="{88200EE4-F4B4-49E8-8126-B01E5FCCBE2D}" dt="2020-05-17T06:37:56.031" v="807" actId="478"/>
          <ac:spMkLst>
            <pc:docMk/>
            <pc:sldMk cId="1317159073" sldId="802"/>
            <ac:spMk id="4539" creationId="{BE54B763-8BBE-4261-9840-F60B0A11FD41}"/>
          </ac:spMkLst>
        </pc:spChg>
        <pc:spChg chg="del mod topLvl">
          <ac:chgData name="reza kabir" userId="af3c95a13102d509" providerId="LiveId" clId="{88200EE4-F4B4-49E8-8126-B01E5FCCBE2D}" dt="2020-05-17T06:37:56.031" v="807" actId="478"/>
          <ac:spMkLst>
            <pc:docMk/>
            <pc:sldMk cId="1317159073" sldId="802"/>
            <ac:spMk id="4540" creationId="{C0205F23-3277-4966-BD24-0657643CBC5B}"/>
          </ac:spMkLst>
        </pc:spChg>
        <pc:spChg chg="del mod topLvl">
          <ac:chgData name="reza kabir" userId="af3c95a13102d509" providerId="LiveId" clId="{88200EE4-F4B4-49E8-8126-B01E5FCCBE2D}" dt="2020-05-17T06:37:56.031" v="807" actId="478"/>
          <ac:spMkLst>
            <pc:docMk/>
            <pc:sldMk cId="1317159073" sldId="802"/>
            <ac:spMk id="4541" creationId="{1F2BCD30-0188-4637-9A44-4DC0FA28D1D7}"/>
          </ac:spMkLst>
        </pc:spChg>
        <pc:spChg chg="del mod topLvl">
          <ac:chgData name="reza kabir" userId="af3c95a13102d509" providerId="LiveId" clId="{88200EE4-F4B4-49E8-8126-B01E5FCCBE2D}" dt="2020-05-17T06:37:56.031" v="807" actId="478"/>
          <ac:spMkLst>
            <pc:docMk/>
            <pc:sldMk cId="1317159073" sldId="802"/>
            <ac:spMk id="4542" creationId="{0A4AE63F-9FDA-41B7-850E-566D779FB934}"/>
          </ac:spMkLst>
        </pc:spChg>
        <pc:spChg chg="del mod topLvl">
          <ac:chgData name="reza kabir" userId="af3c95a13102d509" providerId="LiveId" clId="{88200EE4-F4B4-49E8-8126-B01E5FCCBE2D}" dt="2020-05-17T06:37:56.031" v="807" actId="478"/>
          <ac:spMkLst>
            <pc:docMk/>
            <pc:sldMk cId="1317159073" sldId="802"/>
            <ac:spMk id="4543" creationId="{7B9CFD22-38D1-4DE9-9C39-7D2D6219E26A}"/>
          </ac:spMkLst>
        </pc:spChg>
        <pc:spChg chg="del mod topLvl">
          <ac:chgData name="reza kabir" userId="af3c95a13102d509" providerId="LiveId" clId="{88200EE4-F4B4-49E8-8126-B01E5FCCBE2D}" dt="2020-05-17T06:37:48.491" v="805" actId="478"/>
          <ac:spMkLst>
            <pc:docMk/>
            <pc:sldMk cId="1317159073" sldId="802"/>
            <ac:spMk id="4544" creationId="{F6C032A7-6B61-4130-A43B-B81077642504}"/>
          </ac:spMkLst>
        </pc:spChg>
        <pc:spChg chg="del mod topLvl">
          <ac:chgData name="reza kabir" userId="af3c95a13102d509" providerId="LiveId" clId="{88200EE4-F4B4-49E8-8126-B01E5FCCBE2D}" dt="2020-05-17T06:37:48.491" v="805" actId="478"/>
          <ac:spMkLst>
            <pc:docMk/>
            <pc:sldMk cId="1317159073" sldId="802"/>
            <ac:spMk id="4545" creationId="{D24A882C-AFBE-4508-A78C-F4320C0DDE2E}"/>
          </ac:spMkLst>
        </pc:spChg>
        <pc:spChg chg="del mod topLvl">
          <ac:chgData name="reza kabir" userId="af3c95a13102d509" providerId="LiveId" clId="{88200EE4-F4B4-49E8-8126-B01E5FCCBE2D}" dt="2020-05-17T06:37:48.491" v="805" actId="478"/>
          <ac:spMkLst>
            <pc:docMk/>
            <pc:sldMk cId="1317159073" sldId="802"/>
            <ac:spMk id="4546" creationId="{EED7FA88-0F15-47E9-A4BD-9B625F3F106D}"/>
          </ac:spMkLst>
        </pc:spChg>
        <pc:spChg chg="del mod topLvl">
          <ac:chgData name="reza kabir" userId="af3c95a13102d509" providerId="LiveId" clId="{88200EE4-F4B4-49E8-8126-B01E5FCCBE2D}" dt="2020-05-17T06:37:48.491" v="805" actId="478"/>
          <ac:spMkLst>
            <pc:docMk/>
            <pc:sldMk cId="1317159073" sldId="802"/>
            <ac:spMk id="4547" creationId="{32079D93-3403-4770-8A6A-1CBF87A88091}"/>
          </ac:spMkLst>
        </pc:spChg>
        <pc:spChg chg="del mod topLvl">
          <ac:chgData name="reza kabir" userId="af3c95a13102d509" providerId="LiveId" clId="{88200EE4-F4B4-49E8-8126-B01E5FCCBE2D}" dt="2020-05-17T06:37:48.491" v="805" actId="478"/>
          <ac:spMkLst>
            <pc:docMk/>
            <pc:sldMk cId="1317159073" sldId="802"/>
            <ac:spMk id="4548" creationId="{A9D363E9-D3BE-4595-8250-2BDD68EBED88}"/>
          </ac:spMkLst>
        </pc:spChg>
        <pc:spChg chg="del mod topLvl">
          <ac:chgData name="reza kabir" userId="af3c95a13102d509" providerId="LiveId" clId="{88200EE4-F4B4-49E8-8126-B01E5FCCBE2D}" dt="2020-05-17T06:37:48.491" v="805" actId="478"/>
          <ac:spMkLst>
            <pc:docMk/>
            <pc:sldMk cId="1317159073" sldId="802"/>
            <ac:spMk id="4549" creationId="{1AF79338-EB94-4904-89D8-BC18CE707FC1}"/>
          </ac:spMkLst>
        </pc:spChg>
        <pc:spChg chg="del mod topLvl">
          <ac:chgData name="reza kabir" userId="af3c95a13102d509" providerId="LiveId" clId="{88200EE4-F4B4-49E8-8126-B01E5FCCBE2D}" dt="2020-05-17T06:37:48.491" v="805" actId="478"/>
          <ac:spMkLst>
            <pc:docMk/>
            <pc:sldMk cId="1317159073" sldId="802"/>
            <ac:spMk id="4550" creationId="{5D5A7396-2F28-4A32-A32B-A13E18682C9C}"/>
          </ac:spMkLst>
        </pc:spChg>
        <pc:spChg chg="del mod topLvl">
          <ac:chgData name="reza kabir" userId="af3c95a13102d509" providerId="LiveId" clId="{88200EE4-F4B4-49E8-8126-B01E5FCCBE2D}" dt="2020-05-17T06:37:48.491" v="805" actId="478"/>
          <ac:spMkLst>
            <pc:docMk/>
            <pc:sldMk cId="1317159073" sldId="802"/>
            <ac:spMk id="4551" creationId="{8C60A752-2706-4AF2-8458-986C2CDBA788}"/>
          </ac:spMkLst>
        </pc:spChg>
        <pc:spChg chg="del mod topLvl">
          <ac:chgData name="reza kabir" userId="af3c95a13102d509" providerId="LiveId" clId="{88200EE4-F4B4-49E8-8126-B01E5FCCBE2D}" dt="2020-05-17T06:37:48.491" v="805" actId="478"/>
          <ac:spMkLst>
            <pc:docMk/>
            <pc:sldMk cId="1317159073" sldId="802"/>
            <ac:spMk id="4552" creationId="{83408DC4-2CD2-4846-8DD2-373F57269523}"/>
          </ac:spMkLst>
        </pc:spChg>
        <pc:spChg chg="del mod topLvl">
          <ac:chgData name="reza kabir" userId="af3c95a13102d509" providerId="LiveId" clId="{88200EE4-F4B4-49E8-8126-B01E5FCCBE2D}" dt="2020-05-17T06:37:48.491" v="805" actId="478"/>
          <ac:spMkLst>
            <pc:docMk/>
            <pc:sldMk cId="1317159073" sldId="802"/>
            <ac:spMk id="4553" creationId="{89886892-4AF2-44F9-9696-E6E1A5E135E2}"/>
          </ac:spMkLst>
        </pc:spChg>
        <pc:spChg chg="del mod topLvl">
          <ac:chgData name="reza kabir" userId="af3c95a13102d509" providerId="LiveId" clId="{88200EE4-F4B4-49E8-8126-B01E5FCCBE2D}" dt="2020-05-17T06:37:48.491" v="805" actId="478"/>
          <ac:spMkLst>
            <pc:docMk/>
            <pc:sldMk cId="1317159073" sldId="802"/>
            <ac:spMk id="4554" creationId="{64553003-B14F-490F-8126-B1413AF37D83}"/>
          </ac:spMkLst>
        </pc:spChg>
        <pc:spChg chg="del mod topLvl">
          <ac:chgData name="reza kabir" userId="af3c95a13102d509" providerId="LiveId" clId="{88200EE4-F4B4-49E8-8126-B01E5FCCBE2D}" dt="2020-05-17T06:37:48.491" v="805" actId="478"/>
          <ac:spMkLst>
            <pc:docMk/>
            <pc:sldMk cId="1317159073" sldId="802"/>
            <ac:spMk id="4555" creationId="{D2598344-7ECB-45C9-8B62-32F6C1683660}"/>
          </ac:spMkLst>
        </pc:spChg>
        <pc:spChg chg="del mod topLvl">
          <ac:chgData name="reza kabir" userId="af3c95a13102d509" providerId="LiveId" clId="{88200EE4-F4B4-49E8-8126-B01E5FCCBE2D}" dt="2020-05-17T06:37:48.491" v="805" actId="478"/>
          <ac:spMkLst>
            <pc:docMk/>
            <pc:sldMk cId="1317159073" sldId="802"/>
            <ac:spMk id="4556" creationId="{D6B1D9FC-755F-4797-A961-4820D2A20719}"/>
          </ac:spMkLst>
        </pc:spChg>
        <pc:spChg chg="del mod topLvl">
          <ac:chgData name="reza kabir" userId="af3c95a13102d509" providerId="LiveId" clId="{88200EE4-F4B4-49E8-8126-B01E5FCCBE2D}" dt="2020-05-17T06:37:48.491" v="805" actId="478"/>
          <ac:spMkLst>
            <pc:docMk/>
            <pc:sldMk cId="1317159073" sldId="802"/>
            <ac:spMk id="4557" creationId="{C309831F-7A1A-4AD4-8361-9C2B8986ECAC}"/>
          </ac:spMkLst>
        </pc:spChg>
        <pc:spChg chg="del mod topLvl">
          <ac:chgData name="reza kabir" userId="af3c95a13102d509" providerId="LiveId" clId="{88200EE4-F4B4-49E8-8126-B01E5FCCBE2D}" dt="2020-05-17T06:37:48.491" v="805" actId="478"/>
          <ac:spMkLst>
            <pc:docMk/>
            <pc:sldMk cId="1317159073" sldId="802"/>
            <ac:spMk id="4558" creationId="{10A1C903-AF0F-43C3-B4C0-2280E6D3C3E8}"/>
          </ac:spMkLst>
        </pc:spChg>
        <pc:spChg chg="del mod topLvl">
          <ac:chgData name="reza kabir" userId="af3c95a13102d509" providerId="LiveId" clId="{88200EE4-F4B4-49E8-8126-B01E5FCCBE2D}" dt="2020-05-17T06:37:48.491" v="805" actId="478"/>
          <ac:spMkLst>
            <pc:docMk/>
            <pc:sldMk cId="1317159073" sldId="802"/>
            <ac:spMk id="4559" creationId="{5AEB0E82-8CDE-4FAC-9632-6ED89E9ADAB3}"/>
          </ac:spMkLst>
        </pc:spChg>
        <pc:spChg chg="del mod topLvl">
          <ac:chgData name="reza kabir" userId="af3c95a13102d509" providerId="LiveId" clId="{88200EE4-F4B4-49E8-8126-B01E5FCCBE2D}" dt="2020-05-17T06:37:48.491" v="805" actId="478"/>
          <ac:spMkLst>
            <pc:docMk/>
            <pc:sldMk cId="1317159073" sldId="802"/>
            <ac:spMk id="4560" creationId="{D0FC9061-79CD-4010-BE18-1C633A01C82E}"/>
          </ac:spMkLst>
        </pc:spChg>
        <pc:spChg chg="del mod topLvl">
          <ac:chgData name="reza kabir" userId="af3c95a13102d509" providerId="LiveId" clId="{88200EE4-F4B4-49E8-8126-B01E5FCCBE2D}" dt="2020-05-17T06:37:48.491" v="805" actId="478"/>
          <ac:spMkLst>
            <pc:docMk/>
            <pc:sldMk cId="1317159073" sldId="802"/>
            <ac:spMk id="4561" creationId="{1C498607-89C0-4925-B55A-DD8FD4555F63}"/>
          </ac:spMkLst>
        </pc:spChg>
        <pc:spChg chg="del mod topLvl">
          <ac:chgData name="reza kabir" userId="af3c95a13102d509" providerId="LiveId" clId="{88200EE4-F4B4-49E8-8126-B01E5FCCBE2D}" dt="2020-05-17T06:37:48.491" v="805" actId="478"/>
          <ac:spMkLst>
            <pc:docMk/>
            <pc:sldMk cId="1317159073" sldId="802"/>
            <ac:spMk id="4562" creationId="{3BB23F69-C3D1-4D65-90FC-6D9D1A08A7DF}"/>
          </ac:spMkLst>
        </pc:spChg>
        <pc:spChg chg="del mod topLvl">
          <ac:chgData name="reza kabir" userId="af3c95a13102d509" providerId="LiveId" clId="{88200EE4-F4B4-49E8-8126-B01E5FCCBE2D}" dt="2020-05-17T06:37:48.491" v="805" actId="478"/>
          <ac:spMkLst>
            <pc:docMk/>
            <pc:sldMk cId="1317159073" sldId="802"/>
            <ac:spMk id="4563" creationId="{6363154F-27F2-4551-BA55-CD7BF94369A0}"/>
          </ac:spMkLst>
        </pc:spChg>
        <pc:spChg chg="del mod topLvl">
          <ac:chgData name="reza kabir" userId="af3c95a13102d509" providerId="LiveId" clId="{88200EE4-F4B4-49E8-8126-B01E5FCCBE2D}" dt="2020-05-17T06:37:48.491" v="805" actId="478"/>
          <ac:spMkLst>
            <pc:docMk/>
            <pc:sldMk cId="1317159073" sldId="802"/>
            <ac:spMk id="4564" creationId="{113A8DB0-F5E2-4B52-94BA-552EB7E9A316}"/>
          </ac:spMkLst>
        </pc:spChg>
        <pc:spChg chg="del mod topLvl">
          <ac:chgData name="reza kabir" userId="af3c95a13102d509" providerId="LiveId" clId="{88200EE4-F4B4-49E8-8126-B01E5FCCBE2D}" dt="2020-05-17T06:37:48.491" v="805" actId="478"/>
          <ac:spMkLst>
            <pc:docMk/>
            <pc:sldMk cId="1317159073" sldId="802"/>
            <ac:spMk id="4565" creationId="{A197F7C9-7894-48C5-B27C-C9A9E1A203FF}"/>
          </ac:spMkLst>
        </pc:spChg>
        <pc:spChg chg="del mod topLvl">
          <ac:chgData name="reza kabir" userId="af3c95a13102d509" providerId="LiveId" clId="{88200EE4-F4B4-49E8-8126-B01E5FCCBE2D}" dt="2020-05-17T06:37:48.491" v="805" actId="478"/>
          <ac:spMkLst>
            <pc:docMk/>
            <pc:sldMk cId="1317159073" sldId="802"/>
            <ac:spMk id="4566" creationId="{C7F37303-5FC0-474E-A704-5C38B890C2FF}"/>
          </ac:spMkLst>
        </pc:spChg>
        <pc:spChg chg="del mod topLvl">
          <ac:chgData name="reza kabir" userId="af3c95a13102d509" providerId="LiveId" clId="{88200EE4-F4B4-49E8-8126-B01E5FCCBE2D}" dt="2020-05-17T06:37:48.491" v="805" actId="478"/>
          <ac:spMkLst>
            <pc:docMk/>
            <pc:sldMk cId="1317159073" sldId="802"/>
            <ac:spMk id="4567" creationId="{682F907A-FB17-4C58-B9BA-5F114207AE2D}"/>
          </ac:spMkLst>
        </pc:spChg>
        <pc:spChg chg="del mod topLvl">
          <ac:chgData name="reza kabir" userId="af3c95a13102d509" providerId="LiveId" clId="{88200EE4-F4B4-49E8-8126-B01E5FCCBE2D}" dt="2020-05-17T06:37:48.491" v="805" actId="478"/>
          <ac:spMkLst>
            <pc:docMk/>
            <pc:sldMk cId="1317159073" sldId="802"/>
            <ac:spMk id="4568" creationId="{52A31890-F246-4905-8A3F-3F6B82600DFF}"/>
          </ac:spMkLst>
        </pc:spChg>
        <pc:spChg chg="del mod topLvl">
          <ac:chgData name="reza kabir" userId="af3c95a13102d509" providerId="LiveId" clId="{88200EE4-F4B4-49E8-8126-B01E5FCCBE2D}" dt="2020-05-17T06:37:48.491" v="805" actId="478"/>
          <ac:spMkLst>
            <pc:docMk/>
            <pc:sldMk cId="1317159073" sldId="802"/>
            <ac:spMk id="4569" creationId="{AD5BD890-629B-4E05-90AA-DABE094C60B8}"/>
          </ac:spMkLst>
        </pc:spChg>
        <pc:spChg chg="del mod topLvl">
          <ac:chgData name="reza kabir" userId="af3c95a13102d509" providerId="LiveId" clId="{88200EE4-F4B4-49E8-8126-B01E5FCCBE2D}" dt="2020-05-17T06:37:48.491" v="805" actId="478"/>
          <ac:spMkLst>
            <pc:docMk/>
            <pc:sldMk cId="1317159073" sldId="802"/>
            <ac:spMk id="4570" creationId="{AC27DE54-DF97-4777-9708-136B2E0B2EDA}"/>
          </ac:spMkLst>
        </pc:spChg>
        <pc:spChg chg="del mod topLvl">
          <ac:chgData name="reza kabir" userId="af3c95a13102d509" providerId="LiveId" clId="{88200EE4-F4B4-49E8-8126-B01E5FCCBE2D}" dt="2020-05-17T06:37:48.491" v="805" actId="478"/>
          <ac:spMkLst>
            <pc:docMk/>
            <pc:sldMk cId="1317159073" sldId="802"/>
            <ac:spMk id="4571" creationId="{E4C1461C-5787-40DA-A488-AA9B4055F0D4}"/>
          </ac:spMkLst>
        </pc:spChg>
        <pc:spChg chg="del mod topLvl">
          <ac:chgData name="reza kabir" userId="af3c95a13102d509" providerId="LiveId" clId="{88200EE4-F4B4-49E8-8126-B01E5FCCBE2D}" dt="2020-05-17T06:37:48.491" v="805" actId="478"/>
          <ac:spMkLst>
            <pc:docMk/>
            <pc:sldMk cId="1317159073" sldId="802"/>
            <ac:spMk id="4572" creationId="{C007BAF9-7AF8-40CD-8FD8-59908112C8F2}"/>
          </ac:spMkLst>
        </pc:spChg>
        <pc:spChg chg="del mod topLvl">
          <ac:chgData name="reza kabir" userId="af3c95a13102d509" providerId="LiveId" clId="{88200EE4-F4B4-49E8-8126-B01E5FCCBE2D}" dt="2020-05-17T06:37:48.491" v="805" actId="478"/>
          <ac:spMkLst>
            <pc:docMk/>
            <pc:sldMk cId="1317159073" sldId="802"/>
            <ac:spMk id="4573" creationId="{7B5FA0A8-6302-40C2-83EB-8E13412AB7B4}"/>
          </ac:spMkLst>
        </pc:spChg>
        <pc:spChg chg="del mod topLvl">
          <ac:chgData name="reza kabir" userId="af3c95a13102d509" providerId="LiveId" clId="{88200EE4-F4B4-49E8-8126-B01E5FCCBE2D}" dt="2020-05-17T06:37:48.491" v="805" actId="478"/>
          <ac:spMkLst>
            <pc:docMk/>
            <pc:sldMk cId="1317159073" sldId="802"/>
            <ac:spMk id="4574" creationId="{33394CBA-2275-4032-96C1-BBCA534CA013}"/>
          </ac:spMkLst>
        </pc:spChg>
        <pc:spChg chg="del mod topLvl">
          <ac:chgData name="reza kabir" userId="af3c95a13102d509" providerId="LiveId" clId="{88200EE4-F4B4-49E8-8126-B01E5FCCBE2D}" dt="2020-05-17T06:37:48.491" v="805" actId="478"/>
          <ac:spMkLst>
            <pc:docMk/>
            <pc:sldMk cId="1317159073" sldId="802"/>
            <ac:spMk id="4575" creationId="{BDD40B6B-A632-4E27-9910-F350BAB018E1}"/>
          </ac:spMkLst>
        </pc:spChg>
        <pc:spChg chg="del mod topLvl">
          <ac:chgData name="reza kabir" userId="af3c95a13102d509" providerId="LiveId" clId="{88200EE4-F4B4-49E8-8126-B01E5FCCBE2D}" dt="2020-05-17T06:37:48.491" v="805" actId="478"/>
          <ac:spMkLst>
            <pc:docMk/>
            <pc:sldMk cId="1317159073" sldId="802"/>
            <ac:spMk id="4576" creationId="{7D665C73-D362-400E-A9BA-56954E6085AE}"/>
          </ac:spMkLst>
        </pc:spChg>
        <pc:spChg chg="del mod topLvl">
          <ac:chgData name="reza kabir" userId="af3c95a13102d509" providerId="LiveId" clId="{88200EE4-F4B4-49E8-8126-B01E5FCCBE2D}" dt="2020-05-17T06:37:48.491" v="805" actId="478"/>
          <ac:spMkLst>
            <pc:docMk/>
            <pc:sldMk cId="1317159073" sldId="802"/>
            <ac:spMk id="4578" creationId="{4728EA48-D9B9-403D-9E23-355E0D4C6A5D}"/>
          </ac:spMkLst>
        </pc:spChg>
        <pc:spChg chg="mod topLvl">
          <ac:chgData name="reza kabir" userId="af3c95a13102d509" providerId="LiveId" clId="{88200EE4-F4B4-49E8-8126-B01E5FCCBE2D}" dt="2020-05-17T06:37:39.397" v="804" actId="165"/>
          <ac:spMkLst>
            <pc:docMk/>
            <pc:sldMk cId="1317159073" sldId="802"/>
            <ac:spMk id="4579" creationId="{306CA5CB-2087-4A5D-AA0C-B0059E70D9C0}"/>
          </ac:spMkLst>
        </pc:spChg>
        <pc:spChg chg="del mod topLvl">
          <ac:chgData name="reza kabir" userId="af3c95a13102d509" providerId="LiveId" clId="{88200EE4-F4B4-49E8-8126-B01E5FCCBE2D}" dt="2020-05-17T06:37:48.491" v="805" actId="478"/>
          <ac:spMkLst>
            <pc:docMk/>
            <pc:sldMk cId="1317159073" sldId="802"/>
            <ac:spMk id="4580" creationId="{B6C21B20-85FA-4B29-A6AB-F2752B3D21DB}"/>
          </ac:spMkLst>
        </pc:spChg>
        <pc:spChg chg="del mod topLvl">
          <ac:chgData name="reza kabir" userId="af3c95a13102d509" providerId="LiveId" clId="{88200EE4-F4B4-49E8-8126-B01E5FCCBE2D}" dt="2020-05-17T06:37:48.491" v="805" actId="478"/>
          <ac:spMkLst>
            <pc:docMk/>
            <pc:sldMk cId="1317159073" sldId="802"/>
            <ac:spMk id="4581" creationId="{C7F0ED0E-CDCF-42CE-BB29-B8423F11BCD2}"/>
          </ac:spMkLst>
        </pc:spChg>
        <pc:spChg chg="del mod topLvl">
          <ac:chgData name="reza kabir" userId="af3c95a13102d509" providerId="LiveId" clId="{88200EE4-F4B4-49E8-8126-B01E5FCCBE2D}" dt="2020-05-17T06:37:48.491" v="805" actId="478"/>
          <ac:spMkLst>
            <pc:docMk/>
            <pc:sldMk cId="1317159073" sldId="802"/>
            <ac:spMk id="4582" creationId="{893E1CEE-FE11-41C2-8680-5BF1F66674D0}"/>
          </ac:spMkLst>
        </pc:spChg>
        <pc:spChg chg="del mod topLvl">
          <ac:chgData name="reza kabir" userId="af3c95a13102d509" providerId="LiveId" clId="{88200EE4-F4B4-49E8-8126-B01E5FCCBE2D}" dt="2020-05-17T06:37:48.491" v="805" actId="478"/>
          <ac:spMkLst>
            <pc:docMk/>
            <pc:sldMk cId="1317159073" sldId="802"/>
            <ac:spMk id="4583" creationId="{804800AB-2BB0-4784-9C61-A1815FC8D0F7}"/>
          </ac:spMkLst>
        </pc:spChg>
        <pc:spChg chg="del mod topLvl">
          <ac:chgData name="reza kabir" userId="af3c95a13102d509" providerId="LiveId" clId="{88200EE4-F4B4-49E8-8126-B01E5FCCBE2D}" dt="2020-05-17T06:37:48.491" v="805" actId="478"/>
          <ac:spMkLst>
            <pc:docMk/>
            <pc:sldMk cId="1317159073" sldId="802"/>
            <ac:spMk id="4584" creationId="{32AA9A0E-4E7C-459B-B72E-74BE59251FBE}"/>
          </ac:spMkLst>
        </pc:spChg>
        <pc:spChg chg="del mod topLvl">
          <ac:chgData name="reza kabir" userId="af3c95a13102d509" providerId="LiveId" clId="{88200EE4-F4B4-49E8-8126-B01E5FCCBE2D}" dt="2020-05-17T06:37:48.491" v="805" actId="478"/>
          <ac:spMkLst>
            <pc:docMk/>
            <pc:sldMk cId="1317159073" sldId="802"/>
            <ac:spMk id="4585" creationId="{4AD0A03B-8AEB-4CCF-AC2B-B0818A5FB476}"/>
          </ac:spMkLst>
        </pc:spChg>
        <pc:spChg chg="del mod topLvl">
          <ac:chgData name="reza kabir" userId="af3c95a13102d509" providerId="LiveId" clId="{88200EE4-F4B4-49E8-8126-B01E5FCCBE2D}" dt="2020-05-17T06:37:48.491" v="805" actId="478"/>
          <ac:spMkLst>
            <pc:docMk/>
            <pc:sldMk cId="1317159073" sldId="802"/>
            <ac:spMk id="4586" creationId="{2E16662E-935A-4656-9C2E-AA69EA56BAA5}"/>
          </ac:spMkLst>
        </pc:spChg>
        <pc:spChg chg="del mod topLvl">
          <ac:chgData name="reza kabir" userId="af3c95a13102d509" providerId="LiveId" clId="{88200EE4-F4B4-49E8-8126-B01E5FCCBE2D}" dt="2020-05-17T06:37:48.491" v="805" actId="478"/>
          <ac:spMkLst>
            <pc:docMk/>
            <pc:sldMk cId="1317159073" sldId="802"/>
            <ac:spMk id="4587" creationId="{1DAE9FF6-59B1-4E86-B1EE-374931EB2D01}"/>
          </ac:spMkLst>
        </pc:spChg>
        <pc:spChg chg="del mod topLvl">
          <ac:chgData name="reza kabir" userId="af3c95a13102d509" providerId="LiveId" clId="{88200EE4-F4B4-49E8-8126-B01E5FCCBE2D}" dt="2020-05-17T06:37:48.491" v="805" actId="478"/>
          <ac:spMkLst>
            <pc:docMk/>
            <pc:sldMk cId="1317159073" sldId="802"/>
            <ac:spMk id="4588" creationId="{4DF1A422-AEF0-4910-84AE-09EABC16B429}"/>
          </ac:spMkLst>
        </pc:spChg>
        <pc:spChg chg="del mod topLvl">
          <ac:chgData name="reza kabir" userId="af3c95a13102d509" providerId="LiveId" clId="{88200EE4-F4B4-49E8-8126-B01E5FCCBE2D}" dt="2020-05-17T06:37:48.491" v="805" actId="478"/>
          <ac:spMkLst>
            <pc:docMk/>
            <pc:sldMk cId="1317159073" sldId="802"/>
            <ac:spMk id="4589" creationId="{17D6944F-937A-461F-846B-2570529D52EF}"/>
          </ac:spMkLst>
        </pc:spChg>
        <pc:spChg chg="del mod topLvl">
          <ac:chgData name="reza kabir" userId="af3c95a13102d509" providerId="LiveId" clId="{88200EE4-F4B4-49E8-8126-B01E5FCCBE2D}" dt="2020-05-17T06:37:48.491" v="805" actId="478"/>
          <ac:spMkLst>
            <pc:docMk/>
            <pc:sldMk cId="1317159073" sldId="802"/>
            <ac:spMk id="4590" creationId="{288E0067-D722-43ED-A007-FC2329BC8E89}"/>
          </ac:spMkLst>
        </pc:spChg>
        <pc:spChg chg="del mod topLvl">
          <ac:chgData name="reza kabir" userId="af3c95a13102d509" providerId="LiveId" clId="{88200EE4-F4B4-49E8-8126-B01E5FCCBE2D}" dt="2020-05-17T06:37:48.491" v="805" actId="478"/>
          <ac:spMkLst>
            <pc:docMk/>
            <pc:sldMk cId="1317159073" sldId="802"/>
            <ac:spMk id="4591" creationId="{503FD6CE-A9EB-4705-924F-DF6723337BA1}"/>
          </ac:spMkLst>
        </pc:spChg>
        <pc:spChg chg="del mod topLvl">
          <ac:chgData name="reza kabir" userId="af3c95a13102d509" providerId="LiveId" clId="{88200EE4-F4B4-49E8-8126-B01E5FCCBE2D}" dt="2020-05-17T06:37:48.491" v="805" actId="478"/>
          <ac:spMkLst>
            <pc:docMk/>
            <pc:sldMk cId="1317159073" sldId="802"/>
            <ac:spMk id="4592" creationId="{DC795FEC-90A2-40C5-B513-066ABA26B1A4}"/>
          </ac:spMkLst>
        </pc:spChg>
        <pc:spChg chg="del mod topLvl">
          <ac:chgData name="reza kabir" userId="af3c95a13102d509" providerId="LiveId" clId="{88200EE4-F4B4-49E8-8126-B01E5FCCBE2D}" dt="2020-05-17T06:37:48.491" v="805" actId="478"/>
          <ac:spMkLst>
            <pc:docMk/>
            <pc:sldMk cId="1317159073" sldId="802"/>
            <ac:spMk id="4593" creationId="{BA28B8B7-C193-4D8D-A01F-9D846D5D521A}"/>
          </ac:spMkLst>
        </pc:spChg>
        <pc:spChg chg="del mod topLvl">
          <ac:chgData name="reza kabir" userId="af3c95a13102d509" providerId="LiveId" clId="{88200EE4-F4B4-49E8-8126-B01E5FCCBE2D}" dt="2020-05-17T06:37:48.491" v="805" actId="478"/>
          <ac:spMkLst>
            <pc:docMk/>
            <pc:sldMk cId="1317159073" sldId="802"/>
            <ac:spMk id="4594" creationId="{F90F3870-9226-461E-9ADD-23ECBD7829FA}"/>
          </ac:spMkLst>
        </pc:spChg>
        <pc:spChg chg="del mod topLvl">
          <ac:chgData name="reza kabir" userId="af3c95a13102d509" providerId="LiveId" clId="{88200EE4-F4B4-49E8-8126-B01E5FCCBE2D}" dt="2020-05-17T06:37:48.491" v="805" actId="478"/>
          <ac:spMkLst>
            <pc:docMk/>
            <pc:sldMk cId="1317159073" sldId="802"/>
            <ac:spMk id="4595" creationId="{19109C14-00F5-40BF-AB5E-39D76907B344}"/>
          </ac:spMkLst>
        </pc:spChg>
        <pc:spChg chg="del mod topLvl">
          <ac:chgData name="reza kabir" userId="af3c95a13102d509" providerId="LiveId" clId="{88200EE4-F4B4-49E8-8126-B01E5FCCBE2D}" dt="2020-05-17T06:37:48.491" v="805" actId="478"/>
          <ac:spMkLst>
            <pc:docMk/>
            <pc:sldMk cId="1317159073" sldId="802"/>
            <ac:spMk id="4596" creationId="{10664B2F-C9D9-4C8E-818F-C263C231E67F}"/>
          </ac:spMkLst>
        </pc:spChg>
        <pc:spChg chg="del mod topLvl">
          <ac:chgData name="reza kabir" userId="af3c95a13102d509" providerId="LiveId" clId="{88200EE4-F4B4-49E8-8126-B01E5FCCBE2D}" dt="2020-05-17T06:37:48.491" v="805" actId="478"/>
          <ac:spMkLst>
            <pc:docMk/>
            <pc:sldMk cId="1317159073" sldId="802"/>
            <ac:spMk id="4597" creationId="{49D4334B-4704-4950-A0F7-656A9902B983}"/>
          </ac:spMkLst>
        </pc:spChg>
        <pc:spChg chg="del mod topLvl">
          <ac:chgData name="reza kabir" userId="af3c95a13102d509" providerId="LiveId" clId="{88200EE4-F4B4-49E8-8126-B01E5FCCBE2D}" dt="2020-05-17T06:37:48.491" v="805" actId="478"/>
          <ac:spMkLst>
            <pc:docMk/>
            <pc:sldMk cId="1317159073" sldId="802"/>
            <ac:spMk id="4598" creationId="{9CD923C7-0321-4C11-BEE3-2C5EA3A7B104}"/>
          </ac:spMkLst>
        </pc:spChg>
        <pc:spChg chg="del mod topLvl">
          <ac:chgData name="reza kabir" userId="af3c95a13102d509" providerId="LiveId" clId="{88200EE4-F4B4-49E8-8126-B01E5FCCBE2D}" dt="2020-05-17T06:37:48.491" v="805" actId="478"/>
          <ac:spMkLst>
            <pc:docMk/>
            <pc:sldMk cId="1317159073" sldId="802"/>
            <ac:spMk id="4599" creationId="{79C856DD-1693-44C3-8B14-BBCB2EDC58A8}"/>
          </ac:spMkLst>
        </pc:spChg>
        <pc:spChg chg="del mod topLvl">
          <ac:chgData name="reza kabir" userId="af3c95a13102d509" providerId="LiveId" clId="{88200EE4-F4B4-49E8-8126-B01E5FCCBE2D}" dt="2020-05-17T06:37:48.491" v="805" actId="478"/>
          <ac:spMkLst>
            <pc:docMk/>
            <pc:sldMk cId="1317159073" sldId="802"/>
            <ac:spMk id="4600" creationId="{07D8990D-FD3D-4FA3-8A86-3C30AB894291}"/>
          </ac:spMkLst>
        </pc:spChg>
        <pc:spChg chg="del mod topLvl">
          <ac:chgData name="reza kabir" userId="af3c95a13102d509" providerId="LiveId" clId="{88200EE4-F4B4-49E8-8126-B01E5FCCBE2D}" dt="2020-05-17T06:37:48.491" v="805" actId="478"/>
          <ac:spMkLst>
            <pc:docMk/>
            <pc:sldMk cId="1317159073" sldId="802"/>
            <ac:spMk id="4601" creationId="{25117B26-0F62-4270-B793-073800CE5B9F}"/>
          </ac:spMkLst>
        </pc:spChg>
        <pc:spChg chg="del mod topLvl">
          <ac:chgData name="reza kabir" userId="af3c95a13102d509" providerId="LiveId" clId="{88200EE4-F4B4-49E8-8126-B01E5FCCBE2D}" dt="2020-05-17T06:37:48.491" v="805" actId="478"/>
          <ac:spMkLst>
            <pc:docMk/>
            <pc:sldMk cId="1317159073" sldId="802"/>
            <ac:spMk id="4602" creationId="{021F695C-1D55-4E7E-831D-39BD1AB6B272}"/>
          </ac:spMkLst>
        </pc:spChg>
        <pc:spChg chg="del mod topLvl">
          <ac:chgData name="reza kabir" userId="af3c95a13102d509" providerId="LiveId" clId="{88200EE4-F4B4-49E8-8126-B01E5FCCBE2D}" dt="2020-05-17T06:37:48.491" v="805" actId="478"/>
          <ac:spMkLst>
            <pc:docMk/>
            <pc:sldMk cId="1317159073" sldId="802"/>
            <ac:spMk id="4603" creationId="{4D392178-3574-4889-A1D8-BA5F8A2BD85C}"/>
          </ac:spMkLst>
        </pc:spChg>
        <pc:spChg chg="del mod topLvl">
          <ac:chgData name="reza kabir" userId="af3c95a13102d509" providerId="LiveId" clId="{88200EE4-F4B4-49E8-8126-B01E5FCCBE2D}" dt="2020-05-17T06:37:48.491" v="805" actId="478"/>
          <ac:spMkLst>
            <pc:docMk/>
            <pc:sldMk cId="1317159073" sldId="802"/>
            <ac:spMk id="4604" creationId="{251EE579-992F-4A01-8660-EE6FDD8B4186}"/>
          </ac:spMkLst>
        </pc:spChg>
        <pc:spChg chg="del mod topLvl">
          <ac:chgData name="reza kabir" userId="af3c95a13102d509" providerId="LiveId" clId="{88200EE4-F4B4-49E8-8126-B01E5FCCBE2D}" dt="2020-05-17T06:37:48.491" v="805" actId="478"/>
          <ac:spMkLst>
            <pc:docMk/>
            <pc:sldMk cId="1317159073" sldId="802"/>
            <ac:spMk id="4605" creationId="{E64E3749-CD1E-4197-9501-7EB03FEE1074}"/>
          </ac:spMkLst>
        </pc:spChg>
        <pc:spChg chg="del mod topLvl">
          <ac:chgData name="reza kabir" userId="af3c95a13102d509" providerId="LiveId" clId="{88200EE4-F4B4-49E8-8126-B01E5FCCBE2D}" dt="2020-05-17T06:37:48.491" v="805" actId="478"/>
          <ac:spMkLst>
            <pc:docMk/>
            <pc:sldMk cId="1317159073" sldId="802"/>
            <ac:spMk id="4606" creationId="{D75BCA17-771A-4786-BBEE-6F7D6316463C}"/>
          </ac:spMkLst>
        </pc:spChg>
        <pc:spChg chg="del mod topLvl">
          <ac:chgData name="reza kabir" userId="af3c95a13102d509" providerId="LiveId" clId="{88200EE4-F4B4-49E8-8126-B01E5FCCBE2D}" dt="2020-05-17T06:37:48.491" v="805" actId="478"/>
          <ac:spMkLst>
            <pc:docMk/>
            <pc:sldMk cId="1317159073" sldId="802"/>
            <ac:spMk id="4607" creationId="{A43C906E-2454-4F9D-91B7-C31AAD9BA5C8}"/>
          </ac:spMkLst>
        </pc:spChg>
        <pc:spChg chg="del mod topLvl">
          <ac:chgData name="reza kabir" userId="af3c95a13102d509" providerId="LiveId" clId="{88200EE4-F4B4-49E8-8126-B01E5FCCBE2D}" dt="2020-05-17T06:37:56.031" v="807" actId="478"/>
          <ac:spMkLst>
            <pc:docMk/>
            <pc:sldMk cId="1317159073" sldId="802"/>
            <ac:spMk id="4608" creationId="{86C38CE6-E919-49E6-8F83-B4A3A8447791}"/>
          </ac:spMkLst>
        </pc:spChg>
        <pc:spChg chg="del mod topLvl">
          <ac:chgData name="reza kabir" userId="af3c95a13102d509" providerId="LiveId" clId="{88200EE4-F4B4-49E8-8126-B01E5FCCBE2D}" dt="2020-05-17T06:37:56.031" v="807" actId="478"/>
          <ac:spMkLst>
            <pc:docMk/>
            <pc:sldMk cId="1317159073" sldId="802"/>
            <ac:spMk id="4609" creationId="{CE00CBA6-DA95-4790-9762-83EBE10EFFA9}"/>
          </ac:spMkLst>
        </pc:spChg>
        <pc:spChg chg="del mod topLvl">
          <ac:chgData name="reza kabir" userId="af3c95a13102d509" providerId="LiveId" clId="{88200EE4-F4B4-49E8-8126-B01E5FCCBE2D}" dt="2020-05-17T06:37:56.031" v="807" actId="478"/>
          <ac:spMkLst>
            <pc:docMk/>
            <pc:sldMk cId="1317159073" sldId="802"/>
            <ac:spMk id="4610" creationId="{81B3A9B8-6F44-44C4-A260-C69FCE35B9FE}"/>
          </ac:spMkLst>
        </pc:spChg>
        <pc:spChg chg="del mod topLvl">
          <ac:chgData name="reza kabir" userId="af3c95a13102d509" providerId="LiveId" clId="{88200EE4-F4B4-49E8-8126-B01E5FCCBE2D}" dt="2020-05-17T06:37:56.031" v="807" actId="478"/>
          <ac:spMkLst>
            <pc:docMk/>
            <pc:sldMk cId="1317159073" sldId="802"/>
            <ac:spMk id="4611" creationId="{03D06884-0A8D-4E55-953B-FF586497FD02}"/>
          </ac:spMkLst>
        </pc:spChg>
        <pc:spChg chg="del mod topLvl">
          <ac:chgData name="reza kabir" userId="af3c95a13102d509" providerId="LiveId" clId="{88200EE4-F4B4-49E8-8126-B01E5FCCBE2D}" dt="2020-05-17T06:37:56.031" v="807" actId="478"/>
          <ac:spMkLst>
            <pc:docMk/>
            <pc:sldMk cId="1317159073" sldId="802"/>
            <ac:spMk id="4612" creationId="{BE488CAC-1392-4A98-842D-2DF4BE95A9AE}"/>
          </ac:spMkLst>
        </pc:spChg>
        <pc:spChg chg="del mod topLvl">
          <ac:chgData name="reza kabir" userId="af3c95a13102d509" providerId="LiveId" clId="{88200EE4-F4B4-49E8-8126-B01E5FCCBE2D}" dt="2020-05-17T06:37:56.031" v="807" actId="478"/>
          <ac:spMkLst>
            <pc:docMk/>
            <pc:sldMk cId="1317159073" sldId="802"/>
            <ac:spMk id="4613" creationId="{A51E8D1F-90BA-4F2A-98DF-3F08185E34EF}"/>
          </ac:spMkLst>
        </pc:spChg>
        <pc:spChg chg="del mod topLvl">
          <ac:chgData name="reza kabir" userId="af3c95a13102d509" providerId="LiveId" clId="{88200EE4-F4B4-49E8-8126-B01E5FCCBE2D}" dt="2020-05-17T06:37:56.031" v="807" actId="478"/>
          <ac:spMkLst>
            <pc:docMk/>
            <pc:sldMk cId="1317159073" sldId="802"/>
            <ac:spMk id="4614" creationId="{CEFBB7E7-CCC7-4972-A50F-0E0B0465D223}"/>
          </ac:spMkLst>
        </pc:spChg>
        <pc:spChg chg="del mod topLvl">
          <ac:chgData name="reza kabir" userId="af3c95a13102d509" providerId="LiveId" clId="{88200EE4-F4B4-49E8-8126-B01E5FCCBE2D}" dt="2020-05-17T06:37:56.031" v="807" actId="478"/>
          <ac:spMkLst>
            <pc:docMk/>
            <pc:sldMk cId="1317159073" sldId="802"/>
            <ac:spMk id="4615" creationId="{6ABD9E1F-B937-47DC-BBEE-517E50EC7996}"/>
          </ac:spMkLst>
        </pc:spChg>
        <pc:spChg chg="del mod topLvl">
          <ac:chgData name="reza kabir" userId="af3c95a13102d509" providerId="LiveId" clId="{88200EE4-F4B4-49E8-8126-B01E5FCCBE2D}" dt="2020-05-17T06:37:56.031" v="807" actId="478"/>
          <ac:spMkLst>
            <pc:docMk/>
            <pc:sldMk cId="1317159073" sldId="802"/>
            <ac:spMk id="4616" creationId="{F30C252C-35DC-46BD-8EAB-1EBB918593E2}"/>
          </ac:spMkLst>
        </pc:spChg>
        <pc:spChg chg="del mod topLvl">
          <ac:chgData name="reza kabir" userId="af3c95a13102d509" providerId="LiveId" clId="{88200EE4-F4B4-49E8-8126-B01E5FCCBE2D}" dt="2020-05-17T06:37:56.031" v="807" actId="478"/>
          <ac:spMkLst>
            <pc:docMk/>
            <pc:sldMk cId="1317159073" sldId="802"/>
            <ac:spMk id="4617" creationId="{6172AB9F-0117-446B-BFE4-6D7A5E82B11B}"/>
          </ac:spMkLst>
        </pc:spChg>
        <pc:spChg chg="del mod topLvl">
          <ac:chgData name="reza kabir" userId="af3c95a13102d509" providerId="LiveId" clId="{88200EE4-F4B4-49E8-8126-B01E5FCCBE2D}" dt="2020-05-17T06:37:56.031" v="807" actId="478"/>
          <ac:spMkLst>
            <pc:docMk/>
            <pc:sldMk cId="1317159073" sldId="802"/>
            <ac:spMk id="4618" creationId="{C0564980-7778-4672-9E65-0B4109CBB333}"/>
          </ac:spMkLst>
        </pc:spChg>
        <pc:spChg chg="del mod topLvl">
          <ac:chgData name="reza kabir" userId="af3c95a13102d509" providerId="LiveId" clId="{88200EE4-F4B4-49E8-8126-B01E5FCCBE2D}" dt="2020-05-17T06:37:56.031" v="807" actId="478"/>
          <ac:spMkLst>
            <pc:docMk/>
            <pc:sldMk cId="1317159073" sldId="802"/>
            <ac:spMk id="4619" creationId="{0A90901D-410F-4E4C-90CC-AA9FFC36AC0F}"/>
          </ac:spMkLst>
        </pc:spChg>
        <pc:spChg chg="del mod topLvl">
          <ac:chgData name="reza kabir" userId="af3c95a13102d509" providerId="LiveId" clId="{88200EE4-F4B4-49E8-8126-B01E5FCCBE2D}" dt="2020-05-17T06:37:56.031" v="807" actId="478"/>
          <ac:spMkLst>
            <pc:docMk/>
            <pc:sldMk cId="1317159073" sldId="802"/>
            <ac:spMk id="4620" creationId="{3A647611-809D-4A89-87B1-76E5B024C5CD}"/>
          </ac:spMkLst>
        </pc:spChg>
        <pc:spChg chg="del mod topLvl">
          <ac:chgData name="reza kabir" userId="af3c95a13102d509" providerId="LiveId" clId="{88200EE4-F4B4-49E8-8126-B01E5FCCBE2D}" dt="2020-05-17T06:37:56.031" v="807" actId="478"/>
          <ac:spMkLst>
            <pc:docMk/>
            <pc:sldMk cId="1317159073" sldId="802"/>
            <ac:spMk id="4621" creationId="{340E54BB-41E9-436D-B0BC-EE11AD9CF0DA}"/>
          </ac:spMkLst>
        </pc:spChg>
        <pc:spChg chg="del mod topLvl">
          <ac:chgData name="reza kabir" userId="af3c95a13102d509" providerId="LiveId" clId="{88200EE4-F4B4-49E8-8126-B01E5FCCBE2D}" dt="2020-05-17T06:37:56.031" v="807" actId="478"/>
          <ac:spMkLst>
            <pc:docMk/>
            <pc:sldMk cId="1317159073" sldId="802"/>
            <ac:spMk id="4622" creationId="{0C2D1156-7670-4EE0-AC04-2A651C42A910}"/>
          </ac:spMkLst>
        </pc:spChg>
        <pc:spChg chg="del mod topLvl">
          <ac:chgData name="reza kabir" userId="af3c95a13102d509" providerId="LiveId" clId="{88200EE4-F4B4-49E8-8126-B01E5FCCBE2D}" dt="2020-05-17T06:37:56.031" v="807" actId="478"/>
          <ac:spMkLst>
            <pc:docMk/>
            <pc:sldMk cId="1317159073" sldId="802"/>
            <ac:spMk id="4623" creationId="{E3B2FAAE-B547-4325-B2C6-37ED9D525F8C}"/>
          </ac:spMkLst>
        </pc:spChg>
        <pc:spChg chg="del mod topLvl">
          <ac:chgData name="reza kabir" userId="af3c95a13102d509" providerId="LiveId" clId="{88200EE4-F4B4-49E8-8126-B01E5FCCBE2D}" dt="2020-05-17T06:37:56.031" v="807" actId="478"/>
          <ac:spMkLst>
            <pc:docMk/>
            <pc:sldMk cId="1317159073" sldId="802"/>
            <ac:spMk id="4624" creationId="{AB0B3790-EC35-4D98-9C68-8D6C35735C7F}"/>
          </ac:spMkLst>
        </pc:spChg>
        <pc:spChg chg="del mod topLvl">
          <ac:chgData name="reza kabir" userId="af3c95a13102d509" providerId="LiveId" clId="{88200EE4-F4B4-49E8-8126-B01E5FCCBE2D}" dt="2020-05-17T06:37:56.031" v="807" actId="478"/>
          <ac:spMkLst>
            <pc:docMk/>
            <pc:sldMk cId="1317159073" sldId="802"/>
            <ac:spMk id="4625" creationId="{094A6E2B-AE8E-41EB-B35F-B8662A0EC220}"/>
          </ac:spMkLst>
        </pc:spChg>
        <pc:spChg chg="del mod topLvl">
          <ac:chgData name="reza kabir" userId="af3c95a13102d509" providerId="LiveId" clId="{88200EE4-F4B4-49E8-8126-B01E5FCCBE2D}" dt="2020-05-17T06:37:56.031" v="807" actId="478"/>
          <ac:spMkLst>
            <pc:docMk/>
            <pc:sldMk cId="1317159073" sldId="802"/>
            <ac:spMk id="4626" creationId="{493BEC69-41E4-44B6-855F-9FDAF627518F}"/>
          </ac:spMkLst>
        </pc:spChg>
        <pc:spChg chg="del mod topLvl">
          <ac:chgData name="reza kabir" userId="af3c95a13102d509" providerId="LiveId" clId="{88200EE4-F4B4-49E8-8126-B01E5FCCBE2D}" dt="2020-05-17T06:37:56.031" v="807" actId="478"/>
          <ac:spMkLst>
            <pc:docMk/>
            <pc:sldMk cId="1317159073" sldId="802"/>
            <ac:spMk id="4627" creationId="{F29AF3A7-1E47-4B16-BAC4-C6223F643FA0}"/>
          </ac:spMkLst>
        </pc:spChg>
        <pc:spChg chg="del mod topLvl">
          <ac:chgData name="reza kabir" userId="af3c95a13102d509" providerId="LiveId" clId="{88200EE4-F4B4-49E8-8126-B01E5FCCBE2D}" dt="2020-05-17T06:37:56.031" v="807" actId="478"/>
          <ac:spMkLst>
            <pc:docMk/>
            <pc:sldMk cId="1317159073" sldId="802"/>
            <ac:spMk id="4628" creationId="{7E88700B-7987-4A5E-8BDA-B039129B1696}"/>
          </ac:spMkLst>
        </pc:spChg>
        <pc:spChg chg="del mod topLvl">
          <ac:chgData name="reza kabir" userId="af3c95a13102d509" providerId="LiveId" clId="{88200EE4-F4B4-49E8-8126-B01E5FCCBE2D}" dt="2020-05-17T06:37:56.031" v="807" actId="478"/>
          <ac:spMkLst>
            <pc:docMk/>
            <pc:sldMk cId="1317159073" sldId="802"/>
            <ac:spMk id="4629" creationId="{86359CA0-60C2-43D8-857F-E38F37FFDEB7}"/>
          </ac:spMkLst>
        </pc:spChg>
        <pc:spChg chg="del mod topLvl">
          <ac:chgData name="reza kabir" userId="af3c95a13102d509" providerId="LiveId" clId="{88200EE4-F4B4-49E8-8126-B01E5FCCBE2D}" dt="2020-05-17T06:37:56.031" v="807" actId="478"/>
          <ac:spMkLst>
            <pc:docMk/>
            <pc:sldMk cId="1317159073" sldId="802"/>
            <ac:spMk id="4630" creationId="{5AE6AECF-A0DC-4DC3-9ADB-D59238E7D992}"/>
          </ac:spMkLst>
        </pc:spChg>
        <pc:spChg chg="del mod topLvl">
          <ac:chgData name="reza kabir" userId="af3c95a13102d509" providerId="LiveId" clId="{88200EE4-F4B4-49E8-8126-B01E5FCCBE2D}" dt="2020-05-17T06:37:56.031" v="807" actId="478"/>
          <ac:spMkLst>
            <pc:docMk/>
            <pc:sldMk cId="1317159073" sldId="802"/>
            <ac:spMk id="4631" creationId="{DACAFF7A-6FA2-4AC6-9AE7-961D1A5F571D}"/>
          </ac:spMkLst>
        </pc:spChg>
        <pc:spChg chg="del mod topLvl">
          <ac:chgData name="reza kabir" userId="af3c95a13102d509" providerId="LiveId" clId="{88200EE4-F4B4-49E8-8126-B01E5FCCBE2D}" dt="2020-05-17T06:37:56.031" v="807" actId="478"/>
          <ac:spMkLst>
            <pc:docMk/>
            <pc:sldMk cId="1317159073" sldId="802"/>
            <ac:spMk id="4632" creationId="{9F763E94-CE84-4971-A829-9B3FB490893F}"/>
          </ac:spMkLst>
        </pc:spChg>
        <pc:spChg chg="del mod topLvl">
          <ac:chgData name="reza kabir" userId="af3c95a13102d509" providerId="LiveId" clId="{88200EE4-F4B4-49E8-8126-B01E5FCCBE2D}" dt="2020-05-17T06:37:56.031" v="807" actId="478"/>
          <ac:spMkLst>
            <pc:docMk/>
            <pc:sldMk cId="1317159073" sldId="802"/>
            <ac:spMk id="4633" creationId="{889F9311-2FFE-461C-A665-9CC2B4576374}"/>
          </ac:spMkLst>
        </pc:spChg>
        <pc:spChg chg="del mod topLvl">
          <ac:chgData name="reza kabir" userId="af3c95a13102d509" providerId="LiveId" clId="{88200EE4-F4B4-49E8-8126-B01E5FCCBE2D}" dt="2020-05-17T06:37:56.031" v="807" actId="478"/>
          <ac:spMkLst>
            <pc:docMk/>
            <pc:sldMk cId="1317159073" sldId="802"/>
            <ac:spMk id="4634" creationId="{1E55F9D1-5335-4D8B-AFCA-949F888C2EE5}"/>
          </ac:spMkLst>
        </pc:spChg>
        <pc:spChg chg="del mod topLvl">
          <ac:chgData name="reza kabir" userId="af3c95a13102d509" providerId="LiveId" clId="{88200EE4-F4B4-49E8-8126-B01E5FCCBE2D}" dt="2020-05-17T06:37:56.031" v="807" actId="478"/>
          <ac:spMkLst>
            <pc:docMk/>
            <pc:sldMk cId="1317159073" sldId="802"/>
            <ac:spMk id="4635" creationId="{5EBFF1B5-8358-45D7-BC21-7A3265CC28EC}"/>
          </ac:spMkLst>
        </pc:spChg>
        <pc:spChg chg="del mod topLvl">
          <ac:chgData name="reza kabir" userId="af3c95a13102d509" providerId="LiveId" clId="{88200EE4-F4B4-49E8-8126-B01E5FCCBE2D}" dt="2020-05-17T06:37:56.031" v="807" actId="478"/>
          <ac:spMkLst>
            <pc:docMk/>
            <pc:sldMk cId="1317159073" sldId="802"/>
            <ac:spMk id="4636" creationId="{E62FA40F-4BE9-4C34-B2B3-E8C4A29C10C1}"/>
          </ac:spMkLst>
        </pc:spChg>
        <pc:spChg chg="del mod topLvl">
          <ac:chgData name="reza kabir" userId="af3c95a13102d509" providerId="LiveId" clId="{88200EE4-F4B4-49E8-8126-B01E5FCCBE2D}" dt="2020-05-17T06:37:56.031" v="807" actId="478"/>
          <ac:spMkLst>
            <pc:docMk/>
            <pc:sldMk cId="1317159073" sldId="802"/>
            <ac:spMk id="4637" creationId="{9B1CD37B-CC5B-448F-9C8D-262457E68491}"/>
          </ac:spMkLst>
        </pc:spChg>
        <pc:spChg chg="del mod topLvl">
          <ac:chgData name="reza kabir" userId="af3c95a13102d509" providerId="LiveId" clId="{88200EE4-F4B4-49E8-8126-B01E5FCCBE2D}" dt="2020-05-17T06:37:56.031" v="807" actId="478"/>
          <ac:spMkLst>
            <pc:docMk/>
            <pc:sldMk cId="1317159073" sldId="802"/>
            <ac:spMk id="4638" creationId="{0116FE32-95B6-4DB0-A627-90228DF3CE51}"/>
          </ac:spMkLst>
        </pc:spChg>
        <pc:spChg chg="del mod topLvl">
          <ac:chgData name="reza kabir" userId="af3c95a13102d509" providerId="LiveId" clId="{88200EE4-F4B4-49E8-8126-B01E5FCCBE2D}" dt="2020-05-17T06:37:56.031" v="807" actId="478"/>
          <ac:spMkLst>
            <pc:docMk/>
            <pc:sldMk cId="1317159073" sldId="802"/>
            <ac:spMk id="4639" creationId="{F1020131-D466-474C-B2D2-499AEA1E0C4D}"/>
          </ac:spMkLst>
        </pc:spChg>
        <pc:spChg chg="del mod topLvl">
          <ac:chgData name="reza kabir" userId="af3c95a13102d509" providerId="LiveId" clId="{88200EE4-F4B4-49E8-8126-B01E5FCCBE2D}" dt="2020-05-17T06:37:56.031" v="807" actId="478"/>
          <ac:spMkLst>
            <pc:docMk/>
            <pc:sldMk cId="1317159073" sldId="802"/>
            <ac:spMk id="4640" creationId="{FEA39D4E-FC50-4CA3-BB14-D5E1523B8CA5}"/>
          </ac:spMkLst>
        </pc:spChg>
        <pc:spChg chg="del mod topLvl">
          <ac:chgData name="reza kabir" userId="af3c95a13102d509" providerId="LiveId" clId="{88200EE4-F4B4-49E8-8126-B01E5FCCBE2D}" dt="2020-05-17T06:37:56.031" v="807" actId="478"/>
          <ac:spMkLst>
            <pc:docMk/>
            <pc:sldMk cId="1317159073" sldId="802"/>
            <ac:spMk id="4641" creationId="{EF7C6F96-E9B4-415F-8A6D-F769F7CD3CAD}"/>
          </ac:spMkLst>
        </pc:spChg>
        <pc:spChg chg="del mod topLvl">
          <ac:chgData name="reza kabir" userId="af3c95a13102d509" providerId="LiveId" clId="{88200EE4-F4B4-49E8-8126-B01E5FCCBE2D}" dt="2020-05-17T06:37:56.031" v="807" actId="478"/>
          <ac:spMkLst>
            <pc:docMk/>
            <pc:sldMk cId="1317159073" sldId="802"/>
            <ac:spMk id="4642" creationId="{56F8B261-33A6-4076-83CB-94C3F006D8E4}"/>
          </ac:spMkLst>
        </pc:spChg>
        <pc:spChg chg="del mod topLvl">
          <ac:chgData name="reza kabir" userId="af3c95a13102d509" providerId="LiveId" clId="{88200EE4-F4B4-49E8-8126-B01E5FCCBE2D}" dt="2020-05-17T06:37:56.031" v="807" actId="478"/>
          <ac:spMkLst>
            <pc:docMk/>
            <pc:sldMk cId="1317159073" sldId="802"/>
            <ac:spMk id="4643" creationId="{D43BA192-6BC2-4B21-A41B-42D7CAB4C11D}"/>
          </ac:spMkLst>
        </pc:spChg>
        <pc:spChg chg="del mod topLvl">
          <ac:chgData name="reza kabir" userId="af3c95a13102d509" providerId="LiveId" clId="{88200EE4-F4B4-49E8-8126-B01E5FCCBE2D}" dt="2020-05-17T06:37:56.031" v="807" actId="478"/>
          <ac:spMkLst>
            <pc:docMk/>
            <pc:sldMk cId="1317159073" sldId="802"/>
            <ac:spMk id="4644" creationId="{B604382C-6BCC-48CB-93AB-96378E7D1E8F}"/>
          </ac:spMkLst>
        </pc:spChg>
        <pc:spChg chg="del mod topLvl">
          <ac:chgData name="reza kabir" userId="af3c95a13102d509" providerId="LiveId" clId="{88200EE4-F4B4-49E8-8126-B01E5FCCBE2D}" dt="2020-05-17T06:37:56.031" v="807" actId="478"/>
          <ac:spMkLst>
            <pc:docMk/>
            <pc:sldMk cId="1317159073" sldId="802"/>
            <ac:spMk id="4645" creationId="{BD5BE5AA-7F1C-4615-8CA4-EB50031BDDD6}"/>
          </ac:spMkLst>
        </pc:spChg>
        <pc:spChg chg="del mod topLvl">
          <ac:chgData name="reza kabir" userId="af3c95a13102d509" providerId="LiveId" clId="{88200EE4-F4B4-49E8-8126-B01E5FCCBE2D}" dt="2020-05-17T06:37:56.031" v="807" actId="478"/>
          <ac:spMkLst>
            <pc:docMk/>
            <pc:sldMk cId="1317159073" sldId="802"/>
            <ac:spMk id="4646" creationId="{60E3DF3B-EB69-4A98-B41C-F65A43650000}"/>
          </ac:spMkLst>
        </pc:spChg>
        <pc:spChg chg="del mod topLvl">
          <ac:chgData name="reza kabir" userId="af3c95a13102d509" providerId="LiveId" clId="{88200EE4-F4B4-49E8-8126-B01E5FCCBE2D}" dt="2020-05-17T06:37:56.031" v="807" actId="478"/>
          <ac:spMkLst>
            <pc:docMk/>
            <pc:sldMk cId="1317159073" sldId="802"/>
            <ac:spMk id="4647" creationId="{CA210BBE-ED70-4BFA-B350-8E1C3B5414EB}"/>
          </ac:spMkLst>
        </pc:spChg>
        <pc:spChg chg="del mod topLvl">
          <ac:chgData name="reza kabir" userId="af3c95a13102d509" providerId="LiveId" clId="{88200EE4-F4B4-49E8-8126-B01E5FCCBE2D}" dt="2020-05-17T06:37:56.031" v="807" actId="478"/>
          <ac:spMkLst>
            <pc:docMk/>
            <pc:sldMk cId="1317159073" sldId="802"/>
            <ac:spMk id="4648" creationId="{37014A80-1E26-4142-ACA7-A1A49445A9D2}"/>
          </ac:spMkLst>
        </pc:spChg>
        <pc:spChg chg="del mod topLvl">
          <ac:chgData name="reza kabir" userId="af3c95a13102d509" providerId="LiveId" clId="{88200EE4-F4B4-49E8-8126-B01E5FCCBE2D}" dt="2020-05-17T06:37:56.031" v="807" actId="478"/>
          <ac:spMkLst>
            <pc:docMk/>
            <pc:sldMk cId="1317159073" sldId="802"/>
            <ac:spMk id="4649" creationId="{6796E1BD-A841-4486-853A-D2A313EFA812}"/>
          </ac:spMkLst>
        </pc:spChg>
        <pc:spChg chg="del mod topLvl">
          <ac:chgData name="reza kabir" userId="af3c95a13102d509" providerId="LiveId" clId="{88200EE4-F4B4-49E8-8126-B01E5FCCBE2D}" dt="2020-05-17T06:37:56.031" v="807" actId="478"/>
          <ac:spMkLst>
            <pc:docMk/>
            <pc:sldMk cId="1317159073" sldId="802"/>
            <ac:spMk id="4650" creationId="{ED68D762-658D-4C20-800C-1484B55BAF2A}"/>
          </ac:spMkLst>
        </pc:spChg>
        <pc:spChg chg="del mod topLvl">
          <ac:chgData name="reza kabir" userId="af3c95a13102d509" providerId="LiveId" clId="{88200EE4-F4B4-49E8-8126-B01E5FCCBE2D}" dt="2020-05-17T06:37:56.031" v="807" actId="478"/>
          <ac:spMkLst>
            <pc:docMk/>
            <pc:sldMk cId="1317159073" sldId="802"/>
            <ac:spMk id="4651" creationId="{E9AF18F5-4EFF-4E76-8DCF-877D57E2BD6C}"/>
          </ac:spMkLst>
        </pc:spChg>
        <pc:spChg chg="del mod topLvl">
          <ac:chgData name="reza kabir" userId="af3c95a13102d509" providerId="LiveId" clId="{88200EE4-F4B4-49E8-8126-B01E5FCCBE2D}" dt="2020-05-17T06:37:56.031" v="807" actId="478"/>
          <ac:spMkLst>
            <pc:docMk/>
            <pc:sldMk cId="1317159073" sldId="802"/>
            <ac:spMk id="4652" creationId="{FD7ABE92-E779-44FA-BEA3-2618D6FD7FA0}"/>
          </ac:spMkLst>
        </pc:spChg>
        <pc:spChg chg="del mod topLvl">
          <ac:chgData name="reza kabir" userId="af3c95a13102d509" providerId="LiveId" clId="{88200EE4-F4B4-49E8-8126-B01E5FCCBE2D}" dt="2020-05-17T06:37:56.031" v="807" actId="478"/>
          <ac:spMkLst>
            <pc:docMk/>
            <pc:sldMk cId="1317159073" sldId="802"/>
            <ac:spMk id="4653" creationId="{C953D487-4764-4D6B-808E-FF82846C1ABF}"/>
          </ac:spMkLst>
        </pc:spChg>
        <pc:spChg chg="del mod topLvl">
          <ac:chgData name="reza kabir" userId="af3c95a13102d509" providerId="LiveId" clId="{88200EE4-F4B4-49E8-8126-B01E5FCCBE2D}" dt="2020-05-17T06:37:56.031" v="807" actId="478"/>
          <ac:spMkLst>
            <pc:docMk/>
            <pc:sldMk cId="1317159073" sldId="802"/>
            <ac:spMk id="4654" creationId="{07259B7A-A8A3-4337-93CD-3767461A3C7B}"/>
          </ac:spMkLst>
        </pc:spChg>
        <pc:spChg chg="del mod topLvl">
          <ac:chgData name="reza kabir" userId="af3c95a13102d509" providerId="LiveId" clId="{88200EE4-F4B4-49E8-8126-B01E5FCCBE2D}" dt="2020-05-17T06:37:56.031" v="807" actId="478"/>
          <ac:spMkLst>
            <pc:docMk/>
            <pc:sldMk cId="1317159073" sldId="802"/>
            <ac:spMk id="4655" creationId="{3CEEFAEA-6E9E-4285-8F59-4BD13F207958}"/>
          </ac:spMkLst>
        </pc:spChg>
        <pc:spChg chg="del mod topLvl">
          <ac:chgData name="reza kabir" userId="af3c95a13102d509" providerId="LiveId" clId="{88200EE4-F4B4-49E8-8126-B01E5FCCBE2D}" dt="2020-05-17T06:37:56.031" v="807" actId="478"/>
          <ac:spMkLst>
            <pc:docMk/>
            <pc:sldMk cId="1317159073" sldId="802"/>
            <ac:spMk id="4656" creationId="{3F3005E7-6DA4-4D9B-A293-984096AAE497}"/>
          </ac:spMkLst>
        </pc:spChg>
        <pc:spChg chg="del mod topLvl">
          <ac:chgData name="reza kabir" userId="af3c95a13102d509" providerId="LiveId" clId="{88200EE4-F4B4-49E8-8126-B01E5FCCBE2D}" dt="2020-05-17T06:37:56.031" v="807" actId="478"/>
          <ac:spMkLst>
            <pc:docMk/>
            <pc:sldMk cId="1317159073" sldId="802"/>
            <ac:spMk id="4657" creationId="{B4D9F2A5-9452-4FB5-881F-B401D1120C96}"/>
          </ac:spMkLst>
        </pc:spChg>
        <pc:spChg chg="del mod topLvl">
          <ac:chgData name="reza kabir" userId="af3c95a13102d509" providerId="LiveId" clId="{88200EE4-F4B4-49E8-8126-B01E5FCCBE2D}" dt="2020-05-17T06:37:56.031" v="807" actId="478"/>
          <ac:spMkLst>
            <pc:docMk/>
            <pc:sldMk cId="1317159073" sldId="802"/>
            <ac:spMk id="4658" creationId="{3933D768-A4F8-41EF-807A-3EC177512228}"/>
          </ac:spMkLst>
        </pc:spChg>
        <pc:spChg chg="del mod topLvl">
          <ac:chgData name="reza kabir" userId="af3c95a13102d509" providerId="LiveId" clId="{88200EE4-F4B4-49E8-8126-B01E5FCCBE2D}" dt="2020-05-17T06:37:56.031" v="807" actId="478"/>
          <ac:spMkLst>
            <pc:docMk/>
            <pc:sldMk cId="1317159073" sldId="802"/>
            <ac:spMk id="4659" creationId="{AF70B8F8-D956-4BD0-A314-9122B3E3BF1F}"/>
          </ac:spMkLst>
        </pc:spChg>
        <pc:spChg chg="del mod topLvl">
          <ac:chgData name="reza kabir" userId="af3c95a13102d509" providerId="LiveId" clId="{88200EE4-F4B4-49E8-8126-B01E5FCCBE2D}" dt="2020-05-17T06:37:56.031" v="807" actId="478"/>
          <ac:spMkLst>
            <pc:docMk/>
            <pc:sldMk cId="1317159073" sldId="802"/>
            <ac:spMk id="4660" creationId="{24BFCEC8-DB5E-40FE-B595-ABBE2AD2C580}"/>
          </ac:spMkLst>
        </pc:spChg>
        <pc:spChg chg="del mod topLvl">
          <ac:chgData name="reza kabir" userId="af3c95a13102d509" providerId="LiveId" clId="{88200EE4-F4B4-49E8-8126-B01E5FCCBE2D}" dt="2020-05-17T06:37:56.031" v="807" actId="478"/>
          <ac:spMkLst>
            <pc:docMk/>
            <pc:sldMk cId="1317159073" sldId="802"/>
            <ac:spMk id="4661" creationId="{F51BD662-426B-40A5-8CF6-53CF8AC53703}"/>
          </ac:spMkLst>
        </pc:spChg>
        <pc:spChg chg="del mod topLvl">
          <ac:chgData name="reza kabir" userId="af3c95a13102d509" providerId="LiveId" clId="{88200EE4-F4B4-49E8-8126-B01E5FCCBE2D}" dt="2020-05-17T06:37:56.031" v="807" actId="478"/>
          <ac:spMkLst>
            <pc:docMk/>
            <pc:sldMk cId="1317159073" sldId="802"/>
            <ac:spMk id="4662" creationId="{B8E611B9-2262-402D-8714-6EAB85EAFF96}"/>
          </ac:spMkLst>
        </pc:spChg>
        <pc:spChg chg="del mod topLvl">
          <ac:chgData name="reza kabir" userId="af3c95a13102d509" providerId="LiveId" clId="{88200EE4-F4B4-49E8-8126-B01E5FCCBE2D}" dt="2020-05-17T06:37:56.031" v="807" actId="478"/>
          <ac:spMkLst>
            <pc:docMk/>
            <pc:sldMk cId="1317159073" sldId="802"/>
            <ac:spMk id="4663" creationId="{D06D0D00-5856-42C8-823B-00F13DE0F1FD}"/>
          </ac:spMkLst>
        </pc:spChg>
        <pc:spChg chg="del mod topLvl">
          <ac:chgData name="reza kabir" userId="af3c95a13102d509" providerId="LiveId" clId="{88200EE4-F4B4-49E8-8126-B01E5FCCBE2D}" dt="2020-05-17T06:37:56.031" v="807" actId="478"/>
          <ac:spMkLst>
            <pc:docMk/>
            <pc:sldMk cId="1317159073" sldId="802"/>
            <ac:spMk id="4664" creationId="{D35B90CB-32AC-4D4C-98AB-E3C45F202453}"/>
          </ac:spMkLst>
        </pc:spChg>
        <pc:spChg chg="del mod topLvl">
          <ac:chgData name="reza kabir" userId="af3c95a13102d509" providerId="LiveId" clId="{88200EE4-F4B4-49E8-8126-B01E5FCCBE2D}" dt="2020-05-17T06:37:56.031" v="807" actId="478"/>
          <ac:spMkLst>
            <pc:docMk/>
            <pc:sldMk cId="1317159073" sldId="802"/>
            <ac:spMk id="4665" creationId="{CD6195B2-42AF-4D02-AC82-DF3E76EC5055}"/>
          </ac:spMkLst>
        </pc:spChg>
        <pc:spChg chg="del mod topLvl">
          <ac:chgData name="reza kabir" userId="af3c95a13102d509" providerId="LiveId" clId="{88200EE4-F4B4-49E8-8126-B01E5FCCBE2D}" dt="2020-05-17T06:37:56.031" v="807" actId="478"/>
          <ac:spMkLst>
            <pc:docMk/>
            <pc:sldMk cId="1317159073" sldId="802"/>
            <ac:spMk id="4666" creationId="{6FDE39DF-5A8E-47A5-ADD1-E17418AADFD7}"/>
          </ac:spMkLst>
        </pc:spChg>
        <pc:spChg chg="del mod topLvl">
          <ac:chgData name="reza kabir" userId="af3c95a13102d509" providerId="LiveId" clId="{88200EE4-F4B4-49E8-8126-B01E5FCCBE2D}" dt="2020-05-17T06:37:56.031" v="807" actId="478"/>
          <ac:spMkLst>
            <pc:docMk/>
            <pc:sldMk cId="1317159073" sldId="802"/>
            <ac:spMk id="4667" creationId="{C627F945-AF2E-407A-90DA-EE2559FDBB7B}"/>
          </ac:spMkLst>
        </pc:spChg>
        <pc:spChg chg="del mod topLvl">
          <ac:chgData name="reza kabir" userId="af3c95a13102d509" providerId="LiveId" clId="{88200EE4-F4B4-49E8-8126-B01E5FCCBE2D}" dt="2020-05-17T06:37:56.031" v="807" actId="478"/>
          <ac:spMkLst>
            <pc:docMk/>
            <pc:sldMk cId="1317159073" sldId="802"/>
            <ac:spMk id="4668" creationId="{4D5AB7D4-E223-4509-BF89-2DEB483C1019}"/>
          </ac:spMkLst>
        </pc:spChg>
        <pc:spChg chg="del mod topLvl">
          <ac:chgData name="reza kabir" userId="af3c95a13102d509" providerId="LiveId" clId="{88200EE4-F4B4-49E8-8126-B01E5FCCBE2D}" dt="2020-05-17T06:37:56.031" v="807" actId="478"/>
          <ac:spMkLst>
            <pc:docMk/>
            <pc:sldMk cId="1317159073" sldId="802"/>
            <ac:spMk id="4669" creationId="{A34457F6-7D5C-4372-84D4-EB625B6CD55C}"/>
          </ac:spMkLst>
        </pc:spChg>
        <pc:spChg chg="del mod topLvl">
          <ac:chgData name="reza kabir" userId="af3c95a13102d509" providerId="LiveId" clId="{88200EE4-F4B4-49E8-8126-B01E5FCCBE2D}" dt="2020-05-17T06:37:56.031" v="807" actId="478"/>
          <ac:spMkLst>
            <pc:docMk/>
            <pc:sldMk cId="1317159073" sldId="802"/>
            <ac:spMk id="4670" creationId="{F1CFEF74-878C-4ABF-BE3C-98AF20469F43}"/>
          </ac:spMkLst>
        </pc:spChg>
        <pc:spChg chg="del mod topLvl">
          <ac:chgData name="reza kabir" userId="af3c95a13102d509" providerId="LiveId" clId="{88200EE4-F4B4-49E8-8126-B01E5FCCBE2D}" dt="2020-05-17T06:37:56.031" v="807" actId="478"/>
          <ac:spMkLst>
            <pc:docMk/>
            <pc:sldMk cId="1317159073" sldId="802"/>
            <ac:spMk id="4671" creationId="{774C1A50-D09F-44F5-A662-95D3B9DB4A51}"/>
          </ac:spMkLst>
        </pc:spChg>
        <pc:spChg chg="del mod topLvl">
          <ac:chgData name="reza kabir" userId="af3c95a13102d509" providerId="LiveId" clId="{88200EE4-F4B4-49E8-8126-B01E5FCCBE2D}" dt="2020-05-17T06:37:56.031" v="807" actId="478"/>
          <ac:spMkLst>
            <pc:docMk/>
            <pc:sldMk cId="1317159073" sldId="802"/>
            <ac:spMk id="4672" creationId="{5B2EFAFD-8E13-4025-A3BB-3D644900F9E7}"/>
          </ac:spMkLst>
        </pc:spChg>
        <pc:spChg chg="del mod topLvl">
          <ac:chgData name="reza kabir" userId="af3c95a13102d509" providerId="LiveId" clId="{88200EE4-F4B4-49E8-8126-B01E5FCCBE2D}" dt="2020-05-17T06:37:56.031" v="807" actId="478"/>
          <ac:spMkLst>
            <pc:docMk/>
            <pc:sldMk cId="1317159073" sldId="802"/>
            <ac:spMk id="4673" creationId="{937254D0-0026-401C-89AF-D42D70C1C69C}"/>
          </ac:spMkLst>
        </pc:spChg>
        <pc:spChg chg="del mod topLvl">
          <ac:chgData name="reza kabir" userId="af3c95a13102d509" providerId="LiveId" clId="{88200EE4-F4B4-49E8-8126-B01E5FCCBE2D}" dt="2020-05-17T06:37:56.031" v="807" actId="478"/>
          <ac:spMkLst>
            <pc:docMk/>
            <pc:sldMk cId="1317159073" sldId="802"/>
            <ac:spMk id="4674" creationId="{CDE92F86-A55E-454A-A239-3042106C9D60}"/>
          </ac:spMkLst>
        </pc:spChg>
        <pc:spChg chg="del mod topLvl">
          <ac:chgData name="reza kabir" userId="af3c95a13102d509" providerId="LiveId" clId="{88200EE4-F4B4-49E8-8126-B01E5FCCBE2D}" dt="2020-05-17T06:37:56.031" v="807" actId="478"/>
          <ac:spMkLst>
            <pc:docMk/>
            <pc:sldMk cId="1317159073" sldId="802"/>
            <ac:spMk id="4675" creationId="{FE1A5212-0BC0-4A97-BE24-29441CB0AF73}"/>
          </ac:spMkLst>
        </pc:spChg>
        <pc:spChg chg="del mod topLvl">
          <ac:chgData name="reza kabir" userId="af3c95a13102d509" providerId="LiveId" clId="{88200EE4-F4B4-49E8-8126-B01E5FCCBE2D}" dt="2020-05-17T06:37:56.031" v="807" actId="478"/>
          <ac:spMkLst>
            <pc:docMk/>
            <pc:sldMk cId="1317159073" sldId="802"/>
            <ac:spMk id="4676" creationId="{C9FBAD18-DF93-4017-BB55-7EB57C04CEC7}"/>
          </ac:spMkLst>
        </pc:spChg>
        <pc:spChg chg="del mod topLvl">
          <ac:chgData name="reza kabir" userId="af3c95a13102d509" providerId="LiveId" clId="{88200EE4-F4B4-49E8-8126-B01E5FCCBE2D}" dt="2020-05-17T06:37:56.031" v="807" actId="478"/>
          <ac:spMkLst>
            <pc:docMk/>
            <pc:sldMk cId="1317159073" sldId="802"/>
            <ac:spMk id="4677" creationId="{AC575AB0-026D-4DAF-A2C6-FAA1F3828E95}"/>
          </ac:spMkLst>
        </pc:spChg>
        <pc:spChg chg="del mod topLvl">
          <ac:chgData name="reza kabir" userId="af3c95a13102d509" providerId="LiveId" clId="{88200EE4-F4B4-49E8-8126-B01E5FCCBE2D}" dt="2020-05-17T06:37:56.031" v="807" actId="478"/>
          <ac:spMkLst>
            <pc:docMk/>
            <pc:sldMk cId="1317159073" sldId="802"/>
            <ac:spMk id="4678" creationId="{7962A2BC-F905-47FF-81CD-FB97AB7806F0}"/>
          </ac:spMkLst>
        </pc:spChg>
        <pc:spChg chg="del mod topLvl">
          <ac:chgData name="reza kabir" userId="af3c95a13102d509" providerId="LiveId" clId="{88200EE4-F4B4-49E8-8126-B01E5FCCBE2D}" dt="2020-05-17T06:37:56.031" v="807" actId="478"/>
          <ac:spMkLst>
            <pc:docMk/>
            <pc:sldMk cId="1317159073" sldId="802"/>
            <ac:spMk id="4679" creationId="{A108EEF9-297D-4C89-A36B-0ACC37917BF2}"/>
          </ac:spMkLst>
        </pc:spChg>
        <pc:spChg chg="mod topLvl">
          <ac:chgData name="reza kabir" userId="af3c95a13102d509" providerId="LiveId" clId="{88200EE4-F4B4-49E8-8126-B01E5FCCBE2D}" dt="2020-05-17T06:37:24.060" v="801" actId="165"/>
          <ac:spMkLst>
            <pc:docMk/>
            <pc:sldMk cId="1317159073" sldId="802"/>
            <ac:spMk id="4680" creationId="{D64AC5EE-FBC4-4FA6-84D9-B646F76A7539}"/>
          </ac:spMkLst>
        </pc:spChg>
        <pc:spChg chg="mod topLvl">
          <ac:chgData name="reza kabir" userId="af3c95a13102d509" providerId="LiveId" clId="{88200EE4-F4B4-49E8-8126-B01E5FCCBE2D}" dt="2020-05-17T06:37:24.060" v="801" actId="165"/>
          <ac:spMkLst>
            <pc:docMk/>
            <pc:sldMk cId="1317159073" sldId="802"/>
            <ac:spMk id="4681" creationId="{CE101D80-039F-4E02-BDFA-FD625EE76293}"/>
          </ac:spMkLst>
        </pc:spChg>
        <pc:spChg chg="mod topLvl">
          <ac:chgData name="reza kabir" userId="af3c95a13102d509" providerId="LiveId" clId="{88200EE4-F4B4-49E8-8126-B01E5FCCBE2D}" dt="2020-05-17T06:37:24.060" v="801" actId="165"/>
          <ac:spMkLst>
            <pc:docMk/>
            <pc:sldMk cId="1317159073" sldId="802"/>
            <ac:spMk id="4682" creationId="{4D61DD58-9E52-422A-A410-C6582FCA4AC2}"/>
          </ac:spMkLst>
        </pc:spChg>
        <pc:spChg chg="mod topLvl">
          <ac:chgData name="reza kabir" userId="af3c95a13102d509" providerId="LiveId" clId="{88200EE4-F4B4-49E8-8126-B01E5FCCBE2D}" dt="2020-05-17T06:37:24.060" v="801" actId="165"/>
          <ac:spMkLst>
            <pc:docMk/>
            <pc:sldMk cId="1317159073" sldId="802"/>
            <ac:spMk id="4683" creationId="{5A43D5D2-2FD2-4A09-9776-EB7AA74E36F4}"/>
          </ac:spMkLst>
        </pc:spChg>
        <pc:spChg chg="mod topLvl">
          <ac:chgData name="reza kabir" userId="af3c95a13102d509" providerId="LiveId" clId="{88200EE4-F4B4-49E8-8126-B01E5FCCBE2D}" dt="2020-05-17T06:37:24.060" v="801" actId="165"/>
          <ac:spMkLst>
            <pc:docMk/>
            <pc:sldMk cId="1317159073" sldId="802"/>
            <ac:spMk id="4684" creationId="{A43420CD-2777-4186-A95C-B9092897E5DB}"/>
          </ac:spMkLst>
        </pc:spChg>
        <pc:spChg chg="mod topLvl">
          <ac:chgData name="reza kabir" userId="af3c95a13102d509" providerId="LiveId" clId="{88200EE4-F4B4-49E8-8126-B01E5FCCBE2D}" dt="2020-05-17T06:37:24.060" v="801" actId="165"/>
          <ac:spMkLst>
            <pc:docMk/>
            <pc:sldMk cId="1317159073" sldId="802"/>
            <ac:spMk id="4685" creationId="{2269B806-7ABD-4014-8FD8-E3B41A0EA59C}"/>
          </ac:spMkLst>
        </pc:spChg>
        <pc:spChg chg="mod topLvl">
          <ac:chgData name="reza kabir" userId="af3c95a13102d509" providerId="LiveId" clId="{88200EE4-F4B4-49E8-8126-B01E5FCCBE2D}" dt="2020-05-17T06:37:24.060" v="801" actId="165"/>
          <ac:spMkLst>
            <pc:docMk/>
            <pc:sldMk cId="1317159073" sldId="802"/>
            <ac:spMk id="4686" creationId="{3D722DFA-5105-48F9-A9E2-6FFA143043C2}"/>
          </ac:spMkLst>
        </pc:spChg>
        <pc:spChg chg="mod topLvl">
          <ac:chgData name="reza kabir" userId="af3c95a13102d509" providerId="LiveId" clId="{88200EE4-F4B4-49E8-8126-B01E5FCCBE2D}" dt="2020-05-17T06:37:24.060" v="801" actId="165"/>
          <ac:spMkLst>
            <pc:docMk/>
            <pc:sldMk cId="1317159073" sldId="802"/>
            <ac:spMk id="4687" creationId="{278A30D8-C124-494E-8B13-FC8DF96051B3}"/>
          </ac:spMkLst>
        </pc:spChg>
        <pc:spChg chg="del mod topLvl">
          <ac:chgData name="reza kabir" userId="af3c95a13102d509" providerId="LiveId" clId="{88200EE4-F4B4-49E8-8126-B01E5FCCBE2D}" dt="2020-05-17T06:37:28.475" v="802" actId="478"/>
          <ac:spMkLst>
            <pc:docMk/>
            <pc:sldMk cId="1317159073" sldId="802"/>
            <ac:spMk id="4688" creationId="{DFED97D7-B29C-4533-B99E-A804B2874CF5}"/>
          </ac:spMkLst>
        </pc:spChg>
        <pc:spChg chg="del mod topLvl">
          <ac:chgData name="reza kabir" userId="af3c95a13102d509" providerId="LiveId" clId="{88200EE4-F4B4-49E8-8126-B01E5FCCBE2D}" dt="2020-05-17T06:37:28.475" v="802" actId="478"/>
          <ac:spMkLst>
            <pc:docMk/>
            <pc:sldMk cId="1317159073" sldId="802"/>
            <ac:spMk id="4689" creationId="{F0D6D99F-12E7-4D15-BD80-597D597120DB}"/>
          </ac:spMkLst>
        </pc:spChg>
        <pc:spChg chg="del mod topLvl">
          <ac:chgData name="reza kabir" userId="af3c95a13102d509" providerId="LiveId" clId="{88200EE4-F4B4-49E8-8126-B01E5FCCBE2D}" dt="2020-05-17T06:37:28.475" v="802" actId="478"/>
          <ac:spMkLst>
            <pc:docMk/>
            <pc:sldMk cId="1317159073" sldId="802"/>
            <ac:spMk id="4690" creationId="{D3C1C404-E866-40EC-882E-19028735838D}"/>
          </ac:spMkLst>
        </pc:spChg>
        <pc:spChg chg="del mod topLvl">
          <ac:chgData name="reza kabir" userId="af3c95a13102d509" providerId="LiveId" clId="{88200EE4-F4B4-49E8-8126-B01E5FCCBE2D}" dt="2020-05-17T06:37:28.475" v="802" actId="478"/>
          <ac:spMkLst>
            <pc:docMk/>
            <pc:sldMk cId="1317159073" sldId="802"/>
            <ac:spMk id="4691" creationId="{F08F45A0-B32D-421B-B9EF-0F69DF1D85BF}"/>
          </ac:spMkLst>
        </pc:spChg>
        <pc:spChg chg="del mod topLvl">
          <ac:chgData name="reza kabir" userId="af3c95a13102d509" providerId="LiveId" clId="{88200EE4-F4B4-49E8-8126-B01E5FCCBE2D}" dt="2020-05-17T06:37:28.475" v="802" actId="478"/>
          <ac:spMkLst>
            <pc:docMk/>
            <pc:sldMk cId="1317159073" sldId="802"/>
            <ac:spMk id="4692" creationId="{BE536F7F-04B3-435A-AE27-158E549C03C7}"/>
          </ac:spMkLst>
        </pc:spChg>
        <pc:spChg chg="del mod topLvl">
          <ac:chgData name="reza kabir" userId="af3c95a13102d509" providerId="LiveId" clId="{88200EE4-F4B4-49E8-8126-B01E5FCCBE2D}" dt="2020-05-17T06:37:28.475" v="802" actId="478"/>
          <ac:spMkLst>
            <pc:docMk/>
            <pc:sldMk cId="1317159073" sldId="802"/>
            <ac:spMk id="4693" creationId="{D4033763-5AF2-45EF-A92B-4D82156296E1}"/>
          </ac:spMkLst>
        </pc:spChg>
        <pc:spChg chg="del mod topLvl">
          <ac:chgData name="reza kabir" userId="af3c95a13102d509" providerId="LiveId" clId="{88200EE4-F4B4-49E8-8126-B01E5FCCBE2D}" dt="2020-05-17T06:37:28.475" v="802" actId="478"/>
          <ac:spMkLst>
            <pc:docMk/>
            <pc:sldMk cId="1317159073" sldId="802"/>
            <ac:spMk id="4694" creationId="{B506856A-DF98-49E9-8D89-EC99D568DBF5}"/>
          </ac:spMkLst>
        </pc:spChg>
        <pc:spChg chg="del mod topLvl">
          <ac:chgData name="reza kabir" userId="af3c95a13102d509" providerId="LiveId" clId="{88200EE4-F4B4-49E8-8126-B01E5FCCBE2D}" dt="2020-05-17T06:37:28.475" v="802" actId="478"/>
          <ac:spMkLst>
            <pc:docMk/>
            <pc:sldMk cId="1317159073" sldId="802"/>
            <ac:spMk id="4695" creationId="{D3941047-E6C0-4BFA-A35A-9869335C3E9C}"/>
          </ac:spMkLst>
        </pc:spChg>
        <pc:spChg chg="del mod topLvl">
          <ac:chgData name="reza kabir" userId="af3c95a13102d509" providerId="LiveId" clId="{88200EE4-F4B4-49E8-8126-B01E5FCCBE2D}" dt="2020-05-17T06:37:28.475" v="802" actId="478"/>
          <ac:spMkLst>
            <pc:docMk/>
            <pc:sldMk cId="1317159073" sldId="802"/>
            <ac:spMk id="4696" creationId="{33F7D82B-CF1A-481D-8C77-05E59E2A41FA}"/>
          </ac:spMkLst>
        </pc:spChg>
        <pc:spChg chg="del mod topLvl">
          <ac:chgData name="reza kabir" userId="af3c95a13102d509" providerId="LiveId" clId="{88200EE4-F4B4-49E8-8126-B01E5FCCBE2D}" dt="2020-05-17T06:37:28.475" v="802" actId="478"/>
          <ac:spMkLst>
            <pc:docMk/>
            <pc:sldMk cId="1317159073" sldId="802"/>
            <ac:spMk id="4697" creationId="{E9E570E6-E681-466B-B4E8-5F9DB4EC5CA5}"/>
          </ac:spMkLst>
        </pc:spChg>
        <pc:spChg chg="del mod topLvl">
          <ac:chgData name="reza kabir" userId="af3c95a13102d509" providerId="LiveId" clId="{88200EE4-F4B4-49E8-8126-B01E5FCCBE2D}" dt="2020-05-17T06:37:28.475" v="802" actId="478"/>
          <ac:spMkLst>
            <pc:docMk/>
            <pc:sldMk cId="1317159073" sldId="802"/>
            <ac:spMk id="4698" creationId="{CB2F04C4-8DB5-43B2-B036-9B33AA471A49}"/>
          </ac:spMkLst>
        </pc:spChg>
        <pc:spChg chg="del mod topLvl">
          <ac:chgData name="reza kabir" userId="af3c95a13102d509" providerId="LiveId" clId="{88200EE4-F4B4-49E8-8126-B01E5FCCBE2D}" dt="2020-05-17T06:37:28.475" v="802" actId="478"/>
          <ac:spMkLst>
            <pc:docMk/>
            <pc:sldMk cId="1317159073" sldId="802"/>
            <ac:spMk id="4699" creationId="{16D69B98-70E6-473F-B074-304A287106CB}"/>
          </ac:spMkLst>
        </pc:spChg>
        <pc:spChg chg="del mod topLvl">
          <ac:chgData name="reza kabir" userId="af3c95a13102d509" providerId="LiveId" clId="{88200EE4-F4B4-49E8-8126-B01E5FCCBE2D}" dt="2020-05-17T06:37:28.475" v="802" actId="478"/>
          <ac:spMkLst>
            <pc:docMk/>
            <pc:sldMk cId="1317159073" sldId="802"/>
            <ac:spMk id="4700" creationId="{05A4D9BC-6470-4F44-8E22-BA14C81C1CFE}"/>
          </ac:spMkLst>
        </pc:spChg>
        <pc:spChg chg="del mod topLvl">
          <ac:chgData name="reza kabir" userId="af3c95a13102d509" providerId="LiveId" clId="{88200EE4-F4B4-49E8-8126-B01E5FCCBE2D}" dt="2020-05-17T06:37:28.475" v="802" actId="478"/>
          <ac:spMkLst>
            <pc:docMk/>
            <pc:sldMk cId="1317159073" sldId="802"/>
            <ac:spMk id="4701" creationId="{50294777-4601-40D8-852B-CAF1869AF10F}"/>
          </ac:spMkLst>
        </pc:spChg>
        <pc:spChg chg="del mod topLvl">
          <ac:chgData name="reza kabir" userId="af3c95a13102d509" providerId="LiveId" clId="{88200EE4-F4B4-49E8-8126-B01E5FCCBE2D}" dt="2020-05-17T06:37:28.475" v="802" actId="478"/>
          <ac:spMkLst>
            <pc:docMk/>
            <pc:sldMk cId="1317159073" sldId="802"/>
            <ac:spMk id="4702" creationId="{5AB8B1F4-3A53-4D55-9828-73EF5C810387}"/>
          </ac:spMkLst>
        </pc:spChg>
        <pc:spChg chg="del mod topLvl">
          <ac:chgData name="reza kabir" userId="af3c95a13102d509" providerId="LiveId" clId="{88200EE4-F4B4-49E8-8126-B01E5FCCBE2D}" dt="2020-05-17T06:37:28.475" v="802" actId="478"/>
          <ac:spMkLst>
            <pc:docMk/>
            <pc:sldMk cId="1317159073" sldId="802"/>
            <ac:spMk id="4703" creationId="{DCE8478B-EA8C-4E2F-B486-12DD4E9F32F1}"/>
          </ac:spMkLst>
        </pc:spChg>
        <pc:spChg chg="del mod topLvl">
          <ac:chgData name="reza kabir" userId="af3c95a13102d509" providerId="LiveId" clId="{88200EE4-F4B4-49E8-8126-B01E5FCCBE2D}" dt="2020-05-17T06:37:28.475" v="802" actId="478"/>
          <ac:spMkLst>
            <pc:docMk/>
            <pc:sldMk cId="1317159073" sldId="802"/>
            <ac:spMk id="4704" creationId="{71519FCA-6C44-4508-97AE-A4F2091BD92D}"/>
          </ac:spMkLst>
        </pc:spChg>
        <pc:spChg chg="del mod topLvl">
          <ac:chgData name="reza kabir" userId="af3c95a13102d509" providerId="LiveId" clId="{88200EE4-F4B4-49E8-8126-B01E5FCCBE2D}" dt="2020-05-17T06:37:28.475" v="802" actId="478"/>
          <ac:spMkLst>
            <pc:docMk/>
            <pc:sldMk cId="1317159073" sldId="802"/>
            <ac:spMk id="4705" creationId="{AA89B7EE-FF8A-424D-B3AE-16C03D5A2403}"/>
          </ac:spMkLst>
        </pc:spChg>
        <pc:spChg chg="del mod topLvl">
          <ac:chgData name="reza kabir" userId="af3c95a13102d509" providerId="LiveId" clId="{88200EE4-F4B4-49E8-8126-B01E5FCCBE2D}" dt="2020-05-17T06:37:28.475" v="802" actId="478"/>
          <ac:spMkLst>
            <pc:docMk/>
            <pc:sldMk cId="1317159073" sldId="802"/>
            <ac:spMk id="4706" creationId="{B2C00B5A-75E1-4D55-B812-8D8CD36E202A}"/>
          </ac:spMkLst>
        </pc:spChg>
        <pc:spChg chg="del mod topLvl">
          <ac:chgData name="reza kabir" userId="af3c95a13102d509" providerId="LiveId" clId="{88200EE4-F4B4-49E8-8126-B01E5FCCBE2D}" dt="2020-05-17T06:37:28.475" v="802" actId="478"/>
          <ac:spMkLst>
            <pc:docMk/>
            <pc:sldMk cId="1317159073" sldId="802"/>
            <ac:spMk id="4707" creationId="{6715B5FA-5625-40BD-AFD1-1036DCDA502B}"/>
          </ac:spMkLst>
        </pc:spChg>
        <pc:spChg chg="del mod topLvl">
          <ac:chgData name="reza kabir" userId="af3c95a13102d509" providerId="LiveId" clId="{88200EE4-F4B4-49E8-8126-B01E5FCCBE2D}" dt="2020-05-17T06:37:28.475" v="802" actId="478"/>
          <ac:spMkLst>
            <pc:docMk/>
            <pc:sldMk cId="1317159073" sldId="802"/>
            <ac:spMk id="4708" creationId="{4DB7EC10-B9D1-4F79-81F9-52942D965CBE}"/>
          </ac:spMkLst>
        </pc:spChg>
        <pc:spChg chg="del mod topLvl">
          <ac:chgData name="reza kabir" userId="af3c95a13102d509" providerId="LiveId" clId="{88200EE4-F4B4-49E8-8126-B01E5FCCBE2D}" dt="2020-05-17T06:37:28.475" v="802" actId="478"/>
          <ac:spMkLst>
            <pc:docMk/>
            <pc:sldMk cId="1317159073" sldId="802"/>
            <ac:spMk id="4709" creationId="{E99E5A76-7669-437A-977F-EC8B6D06772B}"/>
          </ac:spMkLst>
        </pc:spChg>
        <pc:spChg chg="del mod topLvl">
          <ac:chgData name="reza kabir" userId="af3c95a13102d509" providerId="LiveId" clId="{88200EE4-F4B4-49E8-8126-B01E5FCCBE2D}" dt="2020-05-17T06:37:28.475" v="802" actId="478"/>
          <ac:spMkLst>
            <pc:docMk/>
            <pc:sldMk cId="1317159073" sldId="802"/>
            <ac:spMk id="4710" creationId="{4B386898-C1D6-4A62-B9DE-E511EE4AF8F9}"/>
          </ac:spMkLst>
        </pc:spChg>
        <pc:spChg chg="del mod topLvl">
          <ac:chgData name="reza kabir" userId="af3c95a13102d509" providerId="LiveId" clId="{88200EE4-F4B4-49E8-8126-B01E5FCCBE2D}" dt="2020-05-17T06:37:28.475" v="802" actId="478"/>
          <ac:spMkLst>
            <pc:docMk/>
            <pc:sldMk cId="1317159073" sldId="802"/>
            <ac:spMk id="4711" creationId="{7C6AC547-1C8A-4569-B4F5-51A08623E126}"/>
          </ac:spMkLst>
        </pc:spChg>
        <pc:spChg chg="del mod topLvl">
          <ac:chgData name="reza kabir" userId="af3c95a13102d509" providerId="LiveId" clId="{88200EE4-F4B4-49E8-8126-B01E5FCCBE2D}" dt="2020-05-17T06:37:28.475" v="802" actId="478"/>
          <ac:spMkLst>
            <pc:docMk/>
            <pc:sldMk cId="1317159073" sldId="802"/>
            <ac:spMk id="4712" creationId="{213CB0CF-D45F-462A-AD90-E810B904BE52}"/>
          </ac:spMkLst>
        </pc:spChg>
        <pc:spChg chg="del mod topLvl">
          <ac:chgData name="reza kabir" userId="af3c95a13102d509" providerId="LiveId" clId="{88200EE4-F4B4-49E8-8126-B01E5FCCBE2D}" dt="2020-05-17T06:37:28.475" v="802" actId="478"/>
          <ac:spMkLst>
            <pc:docMk/>
            <pc:sldMk cId="1317159073" sldId="802"/>
            <ac:spMk id="4713" creationId="{00443EE3-6927-43D3-A43C-C21019EE4C4B}"/>
          </ac:spMkLst>
        </pc:spChg>
        <pc:spChg chg="del mod topLvl">
          <ac:chgData name="reza kabir" userId="af3c95a13102d509" providerId="LiveId" clId="{88200EE4-F4B4-49E8-8126-B01E5FCCBE2D}" dt="2020-05-17T06:37:28.475" v="802" actId="478"/>
          <ac:spMkLst>
            <pc:docMk/>
            <pc:sldMk cId="1317159073" sldId="802"/>
            <ac:spMk id="4714" creationId="{1890B27B-C2F3-4B3A-B204-665266FC11B1}"/>
          </ac:spMkLst>
        </pc:spChg>
        <pc:spChg chg="del mod topLvl">
          <ac:chgData name="reza kabir" userId="af3c95a13102d509" providerId="LiveId" clId="{88200EE4-F4B4-49E8-8126-B01E5FCCBE2D}" dt="2020-05-17T06:37:28.475" v="802" actId="478"/>
          <ac:spMkLst>
            <pc:docMk/>
            <pc:sldMk cId="1317159073" sldId="802"/>
            <ac:spMk id="4715" creationId="{CD6971D5-B51F-44F9-B43D-0075B452637B}"/>
          </ac:spMkLst>
        </pc:spChg>
        <pc:spChg chg="del mod topLvl">
          <ac:chgData name="reza kabir" userId="af3c95a13102d509" providerId="LiveId" clId="{88200EE4-F4B4-49E8-8126-B01E5FCCBE2D}" dt="2020-05-17T06:37:28.475" v="802" actId="478"/>
          <ac:spMkLst>
            <pc:docMk/>
            <pc:sldMk cId="1317159073" sldId="802"/>
            <ac:spMk id="4716" creationId="{0A7039A5-F664-4015-8D4B-FB07A99DDD97}"/>
          </ac:spMkLst>
        </pc:spChg>
        <pc:spChg chg="del mod topLvl">
          <ac:chgData name="reza kabir" userId="af3c95a13102d509" providerId="LiveId" clId="{88200EE4-F4B4-49E8-8126-B01E5FCCBE2D}" dt="2020-05-17T06:37:28.475" v="802" actId="478"/>
          <ac:spMkLst>
            <pc:docMk/>
            <pc:sldMk cId="1317159073" sldId="802"/>
            <ac:spMk id="4717" creationId="{098CCAEA-4FAA-4C8D-A1FA-A159FE588512}"/>
          </ac:spMkLst>
        </pc:spChg>
        <pc:spChg chg="del mod topLvl">
          <ac:chgData name="reza kabir" userId="af3c95a13102d509" providerId="LiveId" clId="{88200EE4-F4B4-49E8-8126-B01E5FCCBE2D}" dt="2020-05-17T06:37:28.475" v="802" actId="478"/>
          <ac:spMkLst>
            <pc:docMk/>
            <pc:sldMk cId="1317159073" sldId="802"/>
            <ac:spMk id="4718" creationId="{FE32B1DE-7370-4FAC-BF76-B23557984A9D}"/>
          </ac:spMkLst>
        </pc:spChg>
        <pc:spChg chg="del mod topLvl">
          <ac:chgData name="reza kabir" userId="af3c95a13102d509" providerId="LiveId" clId="{88200EE4-F4B4-49E8-8126-B01E5FCCBE2D}" dt="2020-05-17T06:37:28.475" v="802" actId="478"/>
          <ac:spMkLst>
            <pc:docMk/>
            <pc:sldMk cId="1317159073" sldId="802"/>
            <ac:spMk id="4719" creationId="{10C00CEC-8F2B-458A-A7B5-CC3723DEE207}"/>
          </ac:spMkLst>
        </pc:spChg>
        <pc:spChg chg="del mod topLvl">
          <ac:chgData name="reza kabir" userId="af3c95a13102d509" providerId="LiveId" clId="{88200EE4-F4B4-49E8-8126-B01E5FCCBE2D}" dt="2020-05-17T06:37:28.475" v="802" actId="478"/>
          <ac:spMkLst>
            <pc:docMk/>
            <pc:sldMk cId="1317159073" sldId="802"/>
            <ac:spMk id="4720" creationId="{57EDE7E9-8355-443A-9B73-58C9CD2985EC}"/>
          </ac:spMkLst>
        </pc:spChg>
        <pc:spChg chg="del mod topLvl">
          <ac:chgData name="reza kabir" userId="af3c95a13102d509" providerId="LiveId" clId="{88200EE4-F4B4-49E8-8126-B01E5FCCBE2D}" dt="2020-05-17T06:37:28.475" v="802" actId="478"/>
          <ac:spMkLst>
            <pc:docMk/>
            <pc:sldMk cId="1317159073" sldId="802"/>
            <ac:spMk id="4721" creationId="{C6B4DE84-8CE2-485F-B4A6-4F077F4876B1}"/>
          </ac:spMkLst>
        </pc:spChg>
        <pc:spChg chg="del mod topLvl">
          <ac:chgData name="reza kabir" userId="af3c95a13102d509" providerId="LiveId" clId="{88200EE4-F4B4-49E8-8126-B01E5FCCBE2D}" dt="2020-05-17T06:37:28.475" v="802" actId="478"/>
          <ac:spMkLst>
            <pc:docMk/>
            <pc:sldMk cId="1317159073" sldId="802"/>
            <ac:spMk id="4722" creationId="{4D5E222F-2D85-4CF3-8DCF-37150B0A70C8}"/>
          </ac:spMkLst>
        </pc:spChg>
        <pc:spChg chg="del mod topLvl">
          <ac:chgData name="reza kabir" userId="af3c95a13102d509" providerId="LiveId" clId="{88200EE4-F4B4-49E8-8126-B01E5FCCBE2D}" dt="2020-05-17T06:37:28.475" v="802" actId="478"/>
          <ac:spMkLst>
            <pc:docMk/>
            <pc:sldMk cId="1317159073" sldId="802"/>
            <ac:spMk id="4723" creationId="{AB37D07E-AF52-44C8-AA62-8C103134C6FF}"/>
          </ac:spMkLst>
        </pc:spChg>
        <pc:spChg chg="del mod topLvl">
          <ac:chgData name="reza kabir" userId="af3c95a13102d509" providerId="LiveId" clId="{88200EE4-F4B4-49E8-8126-B01E5FCCBE2D}" dt="2020-05-17T06:37:28.475" v="802" actId="478"/>
          <ac:spMkLst>
            <pc:docMk/>
            <pc:sldMk cId="1317159073" sldId="802"/>
            <ac:spMk id="4724" creationId="{0767FCF6-1C9E-45D8-8DEA-954D98D77B03}"/>
          </ac:spMkLst>
        </pc:spChg>
        <pc:spChg chg="del mod topLvl">
          <ac:chgData name="reza kabir" userId="af3c95a13102d509" providerId="LiveId" clId="{88200EE4-F4B4-49E8-8126-B01E5FCCBE2D}" dt="2020-05-17T06:37:28.475" v="802" actId="478"/>
          <ac:spMkLst>
            <pc:docMk/>
            <pc:sldMk cId="1317159073" sldId="802"/>
            <ac:spMk id="4725" creationId="{03200817-FF55-43D2-9E03-EFEB10076865}"/>
          </ac:spMkLst>
        </pc:spChg>
        <pc:spChg chg="del mod topLvl">
          <ac:chgData name="reza kabir" userId="af3c95a13102d509" providerId="LiveId" clId="{88200EE4-F4B4-49E8-8126-B01E5FCCBE2D}" dt="2020-05-17T06:37:28.475" v="802" actId="478"/>
          <ac:spMkLst>
            <pc:docMk/>
            <pc:sldMk cId="1317159073" sldId="802"/>
            <ac:spMk id="4726" creationId="{339695F3-224C-453B-86BA-920DD6D6E69B}"/>
          </ac:spMkLst>
        </pc:spChg>
        <pc:spChg chg="del mod topLvl">
          <ac:chgData name="reza kabir" userId="af3c95a13102d509" providerId="LiveId" clId="{88200EE4-F4B4-49E8-8126-B01E5FCCBE2D}" dt="2020-05-17T06:37:28.475" v="802" actId="478"/>
          <ac:spMkLst>
            <pc:docMk/>
            <pc:sldMk cId="1317159073" sldId="802"/>
            <ac:spMk id="4727" creationId="{7F421C23-B239-4133-B3B8-F1353BE28180}"/>
          </ac:spMkLst>
        </pc:spChg>
        <pc:spChg chg="del mod topLvl">
          <ac:chgData name="reza kabir" userId="af3c95a13102d509" providerId="LiveId" clId="{88200EE4-F4B4-49E8-8126-B01E5FCCBE2D}" dt="2020-05-17T06:37:28.475" v="802" actId="478"/>
          <ac:spMkLst>
            <pc:docMk/>
            <pc:sldMk cId="1317159073" sldId="802"/>
            <ac:spMk id="4728" creationId="{ED9B3A54-5983-450C-83EA-BF8BC89DD18D}"/>
          </ac:spMkLst>
        </pc:spChg>
        <pc:spChg chg="del mod topLvl">
          <ac:chgData name="reza kabir" userId="af3c95a13102d509" providerId="LiveId" clId="{88200EE4-F4B4-49E8-8126-B01E5FCCBE2D}" dt="2020-05-17T06:37:28.475" v="802" actId="478"/>
          <ac:spMkLst>
            <pc:docMk/>
            <pc:sldMk cId="1317159073" sldId="802"/>
            <ac:spMk id="4729" creationId="{BDCB2C24-A1F3-4EA7-AEEC-25AEA711EF72}"/>
          </ac:spMkLst>
        </pc:spChg>
        <pc:spChg chg="del mod topLvl">
          <ac:chgData name="reza kabir" userId="af3c95a13102d509" providerId="LiveId" clId="{88200EE4-F4B4-49E8-8126-B01E5FCCBE2D}" dt="2020-05-17T06:37:28.475" v="802" actId="478"/>
          <ac:spMkLst>
            <pc:docMk/>
            <pc:sldMk cId="1317159073" sldId="802"/>
            <ac:spMk id="4730" creationId="{73A5A6F2-8294-4D07-AC20-BDFF3657D0CC}"/>
          </ac:spMkLst>
        </pc:spChg>
        <pc:spChg chg="del mod topLvl">
          <ac:chgData name="reza kabir" userId="af3c95a13102d509" providerId="LiveId" clId="{88200EE4-F4B4-49E8-8126-B01E5FCCBE2D}" dt="2020-05-17T06:37:28.475" v="802" actId="478"/>
          <ac:spMkLst>
            <pc:docMk/>
            <pc:sldMk cId="1317159073" sldId="802"/>
            <ac:spMk id="4731" creationId="{12023D84-A17B-475D-B20B-A80DCC247DA0}"/>
          </ac:spMkLst>
        </pc:spChg>
        <pc:spChg chg="del mod topLvl">
          <ac:chgData name="reza kabir" userId="af3c95a13102d509" providerId="LiveId" clId="{88200EE4-F4B4-49E8-8126-B01E5FCCBE2D}" dt="2020-05-17T06:37:28.475" v="802" actId="478"/>
          <ac:spMkLst>
            <pc:docMk/>
            <pc:sldMk cId="1317159073" sldId="802"/>
            <ac:spMk id="4732" creationId="{D8945976-22D8-43CA-93CF-96295E73D4A7}"/>
          </ac:spMkLst>
        </pc:spChg>
        <pc:spChg chg="del mod topLvl">
          <ac:chgData name="reza kabir" userId="af3c95a13102d509" providerId="LiveId" clId="{88200EE4-F4B4-49E8-8126-B01E5FCCBE2D}" dt="2020-05-17T06:37:28.475" v="802" actId="478"/>
          <ac:spMkLst>
            <pc:docMk/>
            <pc:sldMk cId="1317159073" sldId="802"/>
            <ac:spMk id="4733" creationId="{8CE344E0-9F52-4464-ACD2-0B01E79B23E7}"/>
          </ac:spMkLst>
        </pc:spChg>
        <pc:spChg chg="del mod topLvl">
          <ac:chgData name="reza kabir" userId="af3c95a13102d509" providerId="LiveId" clId="{88200EE4-F4B4-49E8-8126-B01E5FCCBE2D}" dt="2020-05-17T06:37:28.475" v="802" actId="478"/>
          <ac:spMkLst>
            <pc:docMk/>
            <pc:sldMk cId="1317159073" sldId="802"/>
            <ac:spMk id="4734" creationId="{4A98691B-2A31-471F-95C3-1AE1F3851C44}"/>
          </ac:spMkLst>
        </pc:spChg>
        <pc:spChg chg="del mod topLvl">
          <ac:chgData name="reza kabir" userId="af3c95a13102d509" providerId="LiveId" clId="{88200EE4-F4B4-49E8-8126-B01E5FCCBE2D}" dt="2020-05-17T06:37:28.475" v="802" actId="478"/>
          <ac:spMkLst>
            <pc:docMk/>
            <pc:sldMk cId="1317159073" sldId="802"/>
            <ac:spMk id="4735" creationId="{F6A9A331-8E5F-4489-8972-4E9D49AFF238}"/>
          </ac:spMkLst>
        </pc:spChg>
        <pc:spChg chg="del mod topLvl">
          <ac:chgData name="reza kabir" userId="af3c95a13102d509" providerId="LiveId" clId="{88200EE4-F4B4-49E8-8126-B01E5FCCBE2D}" dt="2020-05-17T06:37:28.475" v="802" actId="478"/>
          <ac:spMkLst>
            <pc:docMk/>
            <pc:sldMk cId="1317159073" sldId="802"/>
            <ac:spMk id="4736" creationId="{02ABCC5D-3CEB-4BE0-8A68-7C94107BA92F}"/>
          </ac:spMkLst>
        </pc:spChg>
        <pc:spChg chg="del mod topLvl">
          <ac:chgData name="reza kabir" userId="af3c95a13102d509" providerId="LiveId" clId="{88200EE4-F4B4-49E8-8126-B01E5FCCBE2D}" dt="2020-05-17T06:37:28.475" v="802" actId="478"/>
          <ac:spMkLst>
            <pc:docMk/>
            <pc:sldMk cId="1317159073" sldId="802"/>
            <ac:spMk id="4737" creationId="{48C64A37-F982-4C43-A261-778EFF1AD025}"/>
          </ac:spMkLst>
        </pc:spChg>
        <pc:spChg chg="del mod topLvl">
          <ac:chgData name="reza kabir" userId="af3c95a13102d509" providerId="LiveId" clId="{88200EE4-F4B4-49E8-8126-B01E5FCCBE2D}" dt="2020-05-17T06:37:28.475" v="802" actId="478"/>
          <ac:spMkLst>
            <pc:docMk/>
            <pc:sldMk cId="1317159073" sldId="802"/>
            <ac:spMk id="4738" creationId="{F4BEC583-9D2D-449B-9379-51A3D61AABA6}"/>
          </ac:spMkLst>
        </pc:spChg>
        <pc:spChg chg="del mod topLvl">
          <ac:chgData name="reza kabir" userId="af3c95a13102d509" providerId="LiveId" clId="{88200EE4-F4B4-49E8-8126-B01E5FCCBE2D}" dt="2020-05-17T06:37:28.475" v="802" actId="478"/>
          <ac:spMkLst>
            <pc:docMk/>
            <pc:sldMk cId="1317159073" sldId="802"/>
            <ac:spMk id="4739" creationId="{05080527-7441-482F-984C-9B2609863524}"/>
          </ac:spMkLst>
        </pc:spChg>
        <pc:spChg chg="del mod topLvl">
          <ac:chgData name="reza kabir" userId="af3c95a13102d509" providerId="LiveId" clId="{88200EE4-F4B4-49E8-8126-B01E5FCCBE2D}" dt="2020-05-17T06:37:28.475" v="802" actId="478"/>
          <ac:spMkLst>
            <pc:docMk/>
            <pc:sldMk cId="1317159073" sldId="802"/>
            <ac:spMk id="4740" creationId="{156F4065-DF15-43E7-85C6-A88757B795DA}"/>
          </ac:spMkLst>
        </pc:spChg>
        <pc:spChg chg="del mod topLvl">
          <ac:chgData name="reza kabir" userId="af3c95a13102d509" providerId="LiveId" clId="{88200EE4-F4B4-49E8-8126-B01E5FCCBE2D}" dt="2020-05-17T06:37:28.475" v="802" actId="478"/>
          <ac:spMkLst>
            <pc:docMk/>
            <pc:sldMk cId="1317159073" sldId="802"/>
            <ac:spMk id="4741" creationId="{617BDBB6-AE28-4224-BAE5-F41CFCFD1EDB}"/>
          </ac:spMkLst>
        </pc:spChg>
        <pc:spChg chg="del mod topLvl">
          <ac:chgData name="reza kabir" userId="af3c95a13102d509" providerId="LiveId" clId="{88200EE4-F4B4-49E8-8126-B01E5FCCBE2D}" dt="2020-05-17T06:37:28.475" v="802" actId="478"/>
          <ac:spMkLst>
            <pc:docMk/>
            <pc:sldMk cId="1317159073" sldId="802"/>
            <ac:spMk id="4742" creationId="{6CF66EF5-24D5-4D9F-99E0-B64708FBE2F0}"/>
          </ac:spMkLst>
        </pc:spChg>
        <pc:spChg chg="del mod topLvl">
          <ac:chgData name="reza kabir" userId="af3c95a13102d509" providerId="LiveId" clId="{88200EE4-F4B4-49E8-8126-B01E5FCCBE2D}" dt="2020-05-17T06:37:28.475" v="802" actId="478"/>
          <ac:spMkLst>
            <pc:docMk/>
            <pc:sldMk cId="1317159073" sldId="802"/>
            <ac:spMk id="4743" creationId="{4E53BBA0-0A0D-4CA1-B296-B4AFD0BA6793}"/>
          </ac:spMkLst>
        </pc:spChg>
        <pc:spChg chg="del mod topLvl">
          <ac:chgData name="reza kabir" userId="af3c95a13102d509" providerId="LiveId" clId="{88200EE4-F4B4-49E8-8126-B01E5FCCBE2D}" dt="2020-05-17T06:37:28.475" v="802" actId="478"/>
          <ac:spMkLst>
            <pc:docMk/>
            <pc:sldMk cId="1317159073" sldId="802"/>
            <ac:spMk id="4744" creationId="{59B74815-9A0E-44C9-AEB4-1B4CF2F64126}"/>
          </ac:spMkLst>
        </pc:spChg>
        <pc:spChg chg="del mod topLvl">
          <ac:chgData name="reza kabir" userId="af3c95a13102d509" providerId="LiveId" clId="{88200EE4-F4B4-49E8-8126-B01E5FCCBE2D}" dt="2020-05-17T06:37:28.475" v="802" actId="478"/>
          <ac:spMkLst>
            <pc:docMk/>
            <pc:sldMk cId="1317159073" sldId="802"/>
            <ac:spMk id="4745" creationId="{9C44273F-8D71-4E1A-BCF7-8BA65C3B665B}"/>
          </ac:spMkLst>
        </pc:spChg>
        <pc:spChg chg="del mod topLvl">
          <ac:chgData name="reza kabir" userId="af3c95a13102d509" providerId="LiveId" clId="{88200EE4-F4B4-49E8-8126-B01E5FCCBE2D}" dt="2020-05-17T06:37:28.475" v="802" actId="478"/>
          <ac:spMkLst>
            <pc:docMk/>
            <pc:sldMk cId="1317159073" sldId="802"/>
            <ac:spMk id="4746" creationId="{1D52D408-5C1A-4C59-8AB6-84DF7AE4D0B8}"/>
          </ac:spMkLst>
        </pc:spChg>
        <pc:spChg chg="del mod topLvl">
          <ac:chgData name="reza kabir" userId="af3c95a13102d509" providerId="LiveId" clId="{88200EE4-F4B4-49E8-8126-B01E5FCCBE2D}" dt="2020-05-17T06:37:28.475" v="802" actId="478"/>
          <ac:spMkLst>
            <pc:docMk/>
            <pc:sldMk cId="1317159073" sldId="802"/>
            <ac:spMk id="4747" creationId="{40E010FD-6D2C-46AE-8DB1-7502ACBBA29E}"/>
          </ac:spMkLst>
        </pc:spChg>
        <pc:spChg chg="del mod topLvl">
          <ac:chgData name="reza kabir" userId="af3c95a13102d509" providerId="LiveId" clId="{88200EE4-F4B4-49E8-8126-B01E5FCCBE2D}" dt="2020-05-17T06:37:28.475" v="802" actId="478"/>
          <ac:spMkLst>
            <pc:docMk/>
            <pc:sldMk cId="1317159073" sldId="802"/>
            <ac:spMk id="4748" creationId="{09CE124C-E01B-41EA-AD71-F8C41911B44B}"/>
          </ac:spMkLst>
        </pc:spChg>
        <pc:spChg chg="del mod topLvl">
          <ac:chgData name="reza kabir" userId="af3c95a13102d509" providerId="LiveId" clId="{88200EE4-F4B4-49E8-8126-B01E5FCCBE2D}" dt="2020-05-17T06:37:28.475" v="802" actId="478"/>
          <ac:spMkLst>
            <pc:docMk/>
            <pc:sldMk cId="1317159073" sldId="802"/>
            <ac:spMk id="4749" creationId="{D55776E9-3C0A-4F78-B891-C3983B0108F1}"/>
          </ac:spMkLst>
        </pc:spChg>
        <pc:spChg chg="del mod topLvl">
          <ac:chgData name="reza kabir" userId="af3c95a13102d509" providerId="LiveId" clId="{88200EE4-F4B4-49E8-8126-B01E5FCCBE2D}" dt="2020-05-17T06:37:28.475" v="802" actId="478"/>
          <ac:spMkLst>
            <pc:docMk/>
            <pc:sldMk cId="1317159073" sldId="802"/>
            <ac:spMk id="4750" creationId="{A59A0584-5210-48AE-A37E-4C28023D4310}"/>
          </ac:spMkLst>
        </pc:spChg>
        <pc:spChg chg="del mod topLvl">
          <ac:chgData name="reza kabir" userId="af3c95a13102d509" providerId="LiveId" clId="{88200EE4-F4B4-49E8-8126-B01E5FCCBE2D}" dt="2020-05-17T06:37:28.475" v="802" actId="478"/>
          <ac:spMkLst>
            <pc:docMk/>
            <pc:sldMk cId="1317159073" sldId="802"/>
            <ac:spMk id="4751" creationId="{AE3808A0-3EDA-41BD-883E-BB59DF7F3E78}"/>
          </ac:spMkLst>
        </pc:spChg>
        <pc:spChg chg="del mod topLvl">
          <ac:chgData name="reza kabir" userId="af3c95a13102d509" providerId="LiveId" clId="{88200EE4-F4B4-49E8-8126-B01E5FCCBE2D}" dt="2020-05-17T06:37:28.475" v="802" actId="478"/>
          <ac:spMkLst>
            <pc:docMk/>
            <pc:sldMk cId="1317159073" sldId="802"/>
            <ac:spMk id="4752" creationId="{0149E947-A7C1-43B9-8EF7-A89D8CBFFCE9}"/>
          </ac:spMkLst>
        </pc:spChg>
        <pc:spChg chg="del mod topLvl">
          <ac:chgData name="reza kabir" userId="af3c95a13102d509" providerId="LiveId" clId="{88200EE4-F4B4-49E8-8126-B01E5FCCBE2D}" dt="2020-05-17T06:37:28.475" v="802" actId="478"/>
          <ac:spMkLst>
            <pc:docMk/>
            <pc:sldMk cId="1317159073" sldId="802"/>
            <ac:spMk id="4753" creationId="{C4208415-D694-44DF-8693-3736FF4A8604}"/>
          </ac:spMkLst>
        </pc:spChg>
        <pc:spChg chg="del mod topLvl">
          <ac:chgData name="reza kabir" userId="af3c95a13102d509" providerId="LiveId" clId="{88200EE4-F4B4-49E8-8126-B01E5FCCBE2D}" dt="2020-05-17T06:37:28.475" v="802" actId="478"/>
          <ac:spMkLst>
            <pc:docMk/>
            <pc:sldMk cId="1317159073" sldId="802"/>
            <ac:spMk id="4754" creationId="{C7279E8B-07C4-4B02-AE90-33AEEE412065}"/>
          </ac:spMkLst>
        </pc:spChg>
        <pc:spChg chg="del mod topLvl">
          <ac:chgData name="reza kabir" userId="af3c95a13102d509" providerId="LiveId" clId="{88200EE4-F4B4-49E8-8126-B01E5FCCBE2D}" dt="2020-05-17T06:37:28.475" v="802" actId="478"/>
          <ac:spMkLst>
            <pc:docMk/>
            <pc:sldMk cId="1317159073" sldId="802"/>
            <ac:spMk id="4755" creationId="{93A626E4-60B5-41B5-857A-6969B7535875}"/>
          </ac:spMkLst>
        </pc:spChg>
        <pc:spChg chg="del mod topLvl">
          <ac:chgData name="reza kabir" userId="af3c95a13102d509" providerId="LiveId" clId="{88200EE4-F4B4-49E8-8126-B01E5FCCBE2D}" dt="2020-05-17T06:37:28.475" v="802" actId="478"/>
          <ac:spMkLst>
            <pc:docMk/>
            <pc:sldMk cId="1317159073" sldId="802"/>
            <ac:spMk id="4756" creationId="{BA1170C9-5891-4A28-A701-207483F9D091}"/>
          </ac:spMkLst>
        </pc:spChg>
        <pc:spChg chg="del mod topLvl">
          <ac:chgData name="reza kabir" userId="af3c95a13102d509" providerId="LiveId" clId="{88200EE4-F4B4-49E8-8126-B01E5FCCBE2D}" dt="2020-05-17T06:37:28.475" v="802" actId="478"/>
          <ac:spMkLst>
            <pc:docMk/>
            <pc:sldMk cId="1317159073" sldId="802"/>
            <ac:spMk id="4757" creationId="{687C2641-F769-4CED-B68F-85A8E93ABA50}"/>
          </ac:spMkLst>
        </pc:spChg>
        <pc:spChg chg="del mod topLvl">
          <ac:chgData name="reza kabir" userId="af3c95a13102d509" providerId="LiveId" clId="{88200EE4-F4B4-49E8-8126-B01E5FCCBE2D}" dt="2020-05-17T06:37:28.475" v="802" actId="478"/>
          <ac:spMkLst>
            <pc:docMk/>
            <pc:sldMk cId="1317159073" sldId="802"/>
            <ac:spMk id="4758" creationId="{C42B523B-47B9-4905-AD32-71B8D0C35C8A}"/>
          </ac:spMkLst>
        </pc:spChg>
        <pc:spChg chg="del mod topLvl">
          <ac:chgData name="reza kabir" userId="af3c95a13102d509" providerId="LiveId" clId="{88200EE4-F4B4-49E8-8126-B01E5FCCBE2D}" dt="2020-05-17T06:37:28.475" v="802" actId="478"/>
          <ac:spMkLst>
            <pc:docMk/>
            <pc:sldMk cId="1317159073" sldId="802"/>
            <ac:spMk id="4759" creationId="{E081147A-35B1-4E07-84FE-BFD1C740C89E}"/>
          </ac:spMkLst>
        </pc:spChg>
        <pc:spChg chg="del mod topLvl">
          <ac:chgData name="reza kabir" userId="af3c95a13102d509" providerId="LiveId" clId="{88200EE4-F4B4-49E8-8126-B01E5FCCBE2D}" dt="2020-05-17T06:37:28.475" v="802" actId="478"/>
          <ac:spMkLst>
            <pc:docMk/>
            <pc:sldMk cId="1317159073" sldId="802"/>
            <ac:spMk id="4760" creationId="{F74361A4-0392-4567-BDE7-C73A1C96D00B}"/>
          </ac:spMkLst>
        </pc:spChg>
        <pc:spChg chg="del mod topLvl">
          <ac:chgData name="reza kabir" userId="af3c95a13102d509" providerId="LiveId" clId="{88200EE4-F4B4-49E8-8126-B01E5FCCBE2D}" dt="2020-05-17T06:37:28.475" v="802" actId="478"/>
          <ac:spMkLst>
            <pc:docMk/>
            <pc:sldMk cId="1317159073" sldId="802"/>
            <ac:spMk id="4761" creationId="{C94EE17E-9B2D-4FA1-8E3E-CB45A8D5EFE8}"/>
          </ac:spMkLst>
        </pc:spChg>
        <pc:spChg chg="del mod topLvl">
          <ac:chgData name="reza kabir" userId="af3c95a13102d509" providerId="LiveId" clId="{88200EE4-F4B4-49E8-8126-B01E5FCCBE2D}" dt="2020-05-17T06:37:28.475" v="802" actId="478"/>
          <ac:spMkLst>
            <pc:docMk/>
            <pc:sldMk cId="1317159073" sldId="802"/>
            <ac:spMk id="4762" creationId="{DF47BF1F-34A2-4F5F-8EAA-4D1F7CEC7A4F}"/>
          </ac:spMkLst>
        </pc:spChg>
        <pc:spChg chg="del mod topLvl">
          <ac:chgData name="reza kabir" userId="af3c95a13102d509" providerId="LiveId" clId="{88200EE4-F4B4-49E8-8126-B01E5FCCBE2D}" dt="2020-05-17T06:37:28.475" v="802" actId="478"/>
          <ac:spMkLst>
            <pc:docMk/>
            <pc:sldMk cId="1317159073" sldId="802"/>
            <ac:spMk id="4763" creationId="{7590A103-53C9-46EB-882D-59E6EB992EEB}"/>
          </ac:spMkLst>
        </pc:spChg>
        <pc:spChg chg="del mod topLvl">
          <ac:chgData name="reza kabir" userId="af3c95a13102d509" providerId="LiveId" clId="{88200EE4-F4B4-49E8-8126-B01E5FCCBE2D}" dt="2020-05-17T06:37:28.475" v="802" actId="478"/>
          <ac:spMkLst>
            <pc:docMk/>
            <pc:sldMk cId="1317159073" sldId="802"/>
            <ac:spMk id="4764" creationId="{D8F800BF-628C-418F-BAF9-0716FC03689F}"/>
          </ac:spMkLst>
        </pc:spChg>
        <pc:spChg chg="del mod topLvl">
          <ac:chgData name="reza kabir" userId="af3c95a13102d509" providerId="LiveId" clId="{88200EE4-F4B4-49E8-8126-B01E5FCCBE2D}" dt="2020-05-17T06:37:28.475" v="802" actId="478"/>
          <ac:spMkLst>
            <pc:docMk/>
            <pc:sldMk cId="1317159073" sldId="802"/>
            <ac:spMk id="4765" creationId="{EA4AE40B-E2DA-43A2-BA18-E230A676DDFC}"/>
          </ac:spMkLst>
        </pc:spChg>
        <pc:spChg chg="del mod topLvl">
          <ac:chgData name="reza kabir" userId="af3c95a13102d509" providerId="LiveId" clId="{88200EE4-F4B4-49E8-8126-B01E5FCCBE2D}" dt="2020-05-17T06:37:28.475" v="802" actId="478"/>
          <ac:spMkLst>
            <pc:docMk/>
            <pc:sldMk cId="1317159073" sldId="802"/>
            <ac:spMk id="4766" creationId="{D25547A3-8AD3-47D1-8172-3240A4E8F075}"/>
          </ac:spMkLst>
        </pc:spChg>
        <pc:spChg chg="del mod topLvl">
          <ac:chgData name="reza kabir" userId="af3c95a13102d509" providerId="LiveId" clId="{88200EE4-F4B4-49E8-8126-B01E5FCCBE2D}" dt="2020-05-17T06:37:28.475" v="802" actId="478"/>
          <ac:spMkLst>
            <pc:docMk/>
            <pc:sldMk cId="1317159073" sldId="802"/>
            <ac:spMk id="4767" creationId="{013EBDA2-2A34-4BFE-9CC4-40A702C1A35D}"/>
          </ac:spMkLst>
        </pc:spChg>
        <pc:spChg chg="del mod topLvl">
          <ac:chgData name="reza kabir" userId="af3c95a13102d509" providerId="LiveId" clId="{88200EE4-F4B4-49E8-8126-B01E5FCCBE2D}" dt="2020-05-17T06:37:28.475" v="802" actId="478"/>
          <ac:spMkLst>
            <pc:docMk/>
            <pc:sldMk cId="1317159073" sldId="802"/>
            <ac:spMk id="4768" creationId="{935135F4-0BCA-4E57-9C4E-F44E4E532865}"/>
          </ac:spMkLst>
        </pc:spChg>
        <pc:spChg chg="del mod topLvl">
          <ac:chgData name="reza kabir" userId="af3c95a13102d509" providerId="LiveId" clId="{88200EE4-F4B4-49E8-8126-B01E5FCCBE2D}" dt="2020-05-17T06:37:28.475" v="802" actId="478"/>
          <ac:spMkLst>
            <pc:docMk/>
            <pc:sldMk cId="1317159073" sldId="802"/>
            <ac:spMk id="4769" creationId="{AAF0BBFF-900A-43F2-9A34-0E55A817E503}"/>
          </ac:spMkLst>
        </pc:spChg>
        <pc:spChg chg="del mod topLvl">
          <ac:chgData name="reza kabir" userId="af3c95a13102d509" providerId="LiveId" clId="{88200EE4-F4B4-49E8-8126-B01E5FCCBE2D}" dt="2020-05-17T06:37:28.475" v="802" actId="478"/>
          <ac:spMkLst>
            <pc:docMk/>
            <pc:sldMk cId="1317159073" sldId="802"/>
            <ac:spMk id="4770" creationId="{9EBD4A1C-0FE9-4BDB-8FC9-F4DB871EC7A7}"/>
          </ac:spMkLst>
        </pc:spChg>
        <pc:spChg chg="del mod topLvl">
          <ac:chgData name="reza kabir" userId="af3c95a13102d509" providerId="LiveId" clId="{88200EE4-F4B4-49E8-8126-B01E5FCCBE2D}" dt="2020-05-17T06:37:28.475" v="802" actId="478"/>
          <ac:spMkLst>
            <pc:docMk/>
            <pc:sldMk cId="1317159073" sldId="802"/>
            <ac:spMk id="4771" creationId="{2D74C146-5FA4-4D37-8C2D-255545D108F8}"/>
          </ac:spMkLst>
        </pc:spChg>
        <pc:spChg chg="del mod topLvl">
          <ac:chgData name="reza kabir" userId="af3c95a13102d509" providerId="LiveId" clId="{88200EE4-F4B4-49E8-8126-B01E5FCCBE2D}" dt="2020-05-17T06:37:28.475" v="802" actId="478"/>
          <ac:spMkLst>
            <pc:docMk/>
            <pc:sldMk cId="1317159073" sldId="802"/>
            <ac:spMk id="4772" creationId="{3FBF030B-0114-4DFD-BD10-8784DE17A8C3}"/>
          </ac:spMkLst>
        </pc:spChg>
        <pc:spChg chg="mod topLvl">
          <ac:chgData name="reza kabir" userId="af3c95a13102d509" providerId="LiveId" clId="{88200EE4-F4B4-49E8-8126-B01E5FCCBE2D}" dt="2020-05-17T06:37:24.060" v="801" actId="165"/>
          <ac:spMkLst>
            <pc:docMk/>
            <pc:sldMk cId="1317159073" sldId="802"/>
            <ac:spMk id="4773" creationId="{798AE538-6969-4082-9395-CFC5056E3E15}"/>
          </ac:spMkLst>
        </pc:spChg>
        <pc:spChg chg="del mod topLvl">
          <ac:chgData name="reza kabir" userId="af3c95a13102d509" providerId="LiveId" clId="{88200EE4-F4B4-49E8-8126-B01E5FCCBE2D}" dt="2020-05-17T06:37:32.665" v="803" actId="478"/>
          <ac:spMkLst>
            <pc:docMk/>
            <pc:sldMk cId="1317159073" sldId="802"/>
            <ac:spMk id="4774" creationId="{1C1D8B78-8488-4463-9C57-F579A9E61A33}"/>
          </ac:spMkLst>
        </pc:spChg>
        <pc:spChg chg="del mod topLvl">
          <ac:chgData name="reza kabir" userId="af3c95a13102d509" providerId="LiveId" clId="{88200EE4-F4B4-49E8-8126-B01E5FCCBE2D}" dt="2020-05-17T06:37:32.665" v="803" actId="478"/>
          <ac:spMkLst>
            <pc:docMk/>
            <pc:sldMk cId="1317159073" sldId="802"/>
            <ac:spMk id="4775" creationId="{4A9AF3B0-0FA0-4F8B-ADF2-5D292C27CF6E}"/>
          </ac:spMkLst>
        </pc:spChg>
        <pc:spChg chg="del mod topLvl">
          <ac:chgData name="reza kabir" userId="af3c95a13102d509" providerId="LiveId" clId="{88200EE4-F4B4-49E8-8126-B01E5FCCBE2D}" dt="2020-05-17T06:37:32.665" v="803" actId="478"/>
          <ac:spMkLst>
            <pc:docMk/>
            <pc:sldMk cId="1317159073" sldId="802"/>
            <ac:spMk id="4776" creationId="{33407ED3-C1A8-4921-81CD-ABE5639AD5A1}"/>
          </ac:spMkLst>
        </pc:spChg>
        <pc:spChg chg="del mod topLvl">
          <ac:chgData name="reza kabir" userId="af3c95a13102d509" providerId="LiveId" clId="{88200EE4-F4B4-49E8-8126-B01E5FCCBE2D}" dt="2020-05-17T06:37:32.665" v="803" actId="478"/>
          <ac:spMkLst>
            <pc:docMk/>
            <pc:sldMk cId="1317159073" sldId="802"/>
            <ac:spMk id="4777" creationId="{490E5962-8A82-4D8A-817A-E953520330D1}"/>
          </ac:spMkLst>
        </pc:spChg>
        <pc:spChg chg="del mod topLvl">
          <ac:chgData name="reza kabir" userId="af3c95a13102d509" providerId="LiveId" clId="{88200EE4-F4B4-49E8-8126-B01E5FCCBE2D}" dt="2020-05-17T06:37:32.665" v="803" actId="478"/>
          <ac:spMkLst>
            <pc:docMk/>
            <pc:sldMk cId="1317159073" sldId="802"/>
            <ac:spMk id="4778" creationId="{DA4067BD-0C3C-448A-9610-62E246A5D22A}"/>
          </ac:spMkLst>
        </pc:spChg>
        <pc:spChg chg="del mod topLvl">
          <ac:chgData name="reza kabir" userId="af3c95a13102d509" providerId="LiveId" clId="{88200EE4-F4B4-49E8-8126-B01E5FCCBE2D}" dt="2020-05-17T06:37:32.665" v="803" actId="478"/>
          <ac:spMkLst>
            <pc:docMk/>
            <pc:sldMk cId="1317159073" sldId="802"/>
            <ac:spMk id="4779" creationId="{853E019B-4262-4F2A-90F3-79372FA9A71E}"/>
          </ac:spMkLst>
        </pc:spChg>
        <pc:spChg chg="del mod topLvl">
          <ac:chgData name="reza kabir" userId="af3c95a13102d509" providerId="LiveId" clId="{88200EE4-F4B4-49E8-8126-B01E5FCCBE2D}" dt="2020-05-17T06:37:32.665" v="803" actId="478"/>
          <ac:spMkLst>
            <pc:docMk/>
            <pc:sldMk cId="1317159073" sldId="802"/>
            <ac:spMk id="4780" creationId="{92A2151F-7CDA-4D7E-8D23-9A648E8C9E89}"/>
          </ac:spMkLst>
        </pc:spChg>
        <pc:spChg chg="del mod topLvl">
          <ac:chgData name="reza kabir" userId="af3c95a13102d509" providerId="LiveId" clId="{88200EE4-F4B4-49E8-8126-B01E5FCCBE2D}" dt="2020-05-17T06:37:32.665" v="803" actId="478"/>
          <ac:spMkLst>
            <pc:docMk/>
            <pc:sldMk cId="1317159073" sldId="802"/>
            <ac:spMk id="4781" creationId="{EE1D1FFB-0F4E-4188-A389-38E0C76242C6}"/>
          </ac:spMkLst>
        </pc:spChg>
        <pc:spChg chg="del mod topLvl">
          <ac:chgData name="reza kabir" userId="af3c95a13102d509" providerId="LiveId" clId="{88200EE4-F4B4-49E8-8126-B01E5FCCBE2D}" dt="2020-05-17T06:37:32.665" v="803" actId="478"/>
          <ac:spMkLst>
            <pc:docMk/>
            <pc:sldMk cId="1317159073" sldId="802"/>
            <ac:spMk id="4782" creationId="{ED3A3D2D-FD34-489F-A479-759FD271E073}"/>
          </ac:spMkLst>
        </pc:spChg>
        <pc:spChg chg="del mod topLvl">
          <ac:chgData name="reza kabir" userId="af3c95a13102d509" providerId="LiveId" clId="{88200EE4-F4B4-49E8-8126-B01E5FCCBE2D}" dt="2020-05-17T06:37:32.665" v="803" actId="478"/>
          <ac:spMkLst>
            <pc:docMk/>
            <pc:sldMk cId="1317159073" sldId="802"/>
            <ac:spMk id="4783" creationId="{1A0C08FD-939D-480F-BE7A-3F142D17F00A}"/>
          </ac:spMkLst>
        </pc:spChg>
        <pc:spChg chg="del mod topLvl">
          <ac:chgData name="reza kabir" userId="af3c95a13102d509" providerId="LiveId" clId="{88200EE4-F4B4-49E8-8126-B01E5FCCBE2D}" dt="2020-05-17T06:37:32.665" v="803" actId="478"/>
          <ac:spMkLst>
            <pc:docMk/>
            <pc:sldMk cId="1317159073" sldId="802"/>
            <ac:spMk id="4784" creationId="{7E637021-CF85-405B-A18B-74247675F72B}"/>
          </ac:spMkLst>
        </pc:spChg>
        <pc:spChg chg="del mod topLvl">
          <ac:chgData name="reza kabir" userId="af3c95a13102d509" providerId="LiveId" clId="{88200EE4-F4B4-49E8-8126-B01E5FCCBE2D}" dt="2020-05-17T06:37:32.665" v="803" actId="478"/>
          <ac:spMkLst>
            <pc:docMk/>
            <pc:sldMk cId="1317159073" sldId="802"/>
            <ac:spMk id="4785" creationId="{58290DC0-8053-4A8B-A264-B51B33CFA233}"/>
          </ac:spMkLst>
        </pc:spChg>
        <pc:spChg chg="del mod topLvl">
          <ac:chgData name="reza kabir" userId="af3c95a13102d509" providerId="LiveId" clId="{88200EE4-F4B4-49E8-8126-B01E5FCCBE2D}" dt="2020-05-17T06:37:32.665" v="803" actId="478"/>
          <ac:spMkLst>
            <pc:docMk/>
            <pc:sldMk cId="1317159073" sldId="802"/>
            <ac:spMk id="4786" creationId="{FD5FA7A7-B0EE-4AEB-AF3E-2681795B3F2C}"/>
          </ac:spMkLst>
        </pc:spChg>
        <pc:spChg chg="del mod topLvl">
          <ac:chgData name="reza kabir" userId="af3c95a13102d509" providerId="LiveId" clId="{88200EE4-F4B4-49E8-8126-B01E5FCCBE2D}" dt="2020-05-17T06:37:32.665" v="803" actId="478"/>
          <ac:spMkLst>
            <pc:docMk/>
            <pc:sldMk cId="1317159073" sldId="802"/>
            <ac:spMk id="4787" creationId="{2D42C8C0-45E9-4999-A14A-29304508F388}"/>
          </ac:spMkLst>
        </pc:spChg>
        <pc:spChg chg="del mod topLvl">
          <ac:chgData name="reza kabir" userId="af3c95a13102d509" providerId="LiveId" clId="{88200EE4-F4B4-49E8-8126-B01E5FCCBE2D}" dt="2020-05-17T06:37:32.665" v="803" actId="478"/>
          <ac:spMkLst>
            <pc:docMk/>
            <pc:sldMk cId="1317159073" sldId="802"/>
            <ac:spMk id="4788" creationId="{51EDBB66-BE38-4173-89E2-2A8F4E9E6320}"/>
          </ac:spMkLst>
        </pc:spChg>
        <pc:grpChg chg="del">
          <ac:chgData name="reza kabir" userId="af3c95a13102d509" providerId="LiveId" clId="{88200EE4-F4B4-49E8-8126-B01E5FCCBE2D}" dt="2020-05-17T06:37:17.316" v="800" actId="165"/>
          <ac:grpSpMkLst>
            <pc:docMk/>
            <pc:sldMk cId="1317159073" sldId="802"/>
            <ac:grpSpMk id="5" creationId="{8C7AAD29-84DE-40F2-9888-30DD32D8576F}"/>
          </ac:grpSpMkLst>
        </pc:grpChg>
        <pc:grpChg chg="del mod topLvl">
          <ac:chgData name="reza kabir" userId="af3c95a13102d509" providerId="LiveId" clId="{88200EE4-F4B4-49E8-8126-B01E5FCCBE2D}" dt="2020-05-17T06:37:24.060" v="801" actId="165"/>
          <ac:grpSpMkLst>
            <pc:docMk/>
            <pc:sldMk cId="1317159073" sldId="802"/>
            <ac:grpSpMk id="7" creationId="{77A5BF92-4CF4-4E8C-B3DE-544424391C1C}"/>
          </ac:grpSpMkLst>
        </pc:grpChg>
        <pc:grpChg chg="del mod topLvl">
          <ac:chgData name="reza kabir" userId="af3c95a13102d509" providerId="LiveId" clId="{88200EE4-F4B4-49E8-8126-B01E5FCCBE2D}" dt="2020-05-17T06:37:39.397" v="804" actId="165"/>
          <ac:grpSpMkLst>
            <pc:docMk/>
            <pc:sldMk cId="1317159073" sldId="802"/>
            <ac:grpSpMk id="8" creationId="{94CF95C6-65E6-46FB-9EA3-F17238EBEC93}"/>
          </ac:grpSpMkLst>
        </pc:grpChg>
        <pc:picChg chg="del">
          <ac:chgData name="reza kabir" userId="af3c95a13102d509" providerId="LiveId" clId="{88200EE4-F4B4-49E8-8126-B01E5FCCBE2D}" dt="2020-05-17T06:39:24.532" v="834" actId="478"/>
          <ac:picMkLst>
            <pc:docMk/>
            <pc:sldMk cId="1317159073" sldId="802"/>
            <ac:picMk id="4790" creationId="{BA45D7DF-BF76-4C4E-A705-B49D545C2BF5}"/>
          </ac:picMkLst>
        </pc:picChg>
      </pc:sldChg>
      <pc:sldChg chg="addSp delSp modSp add mod">
        <pc:chgData name="reza kabir" userId="af3c95a13102d509" providerId="LiveId" clId="{88200EE4-F4B4-49E8-8126-B01E5FCCBE2D}" dt="2020-05-17T13:57:09.357" v="3191" actId="478"/>
        <pc:sldMkLst>
          <pc:docMk/>
          <pc:sldMk cId="2469409101" sldId="810"/>
        </pc:sldMkLst>
        <pc:spChg chg="del mod">
          <ac:chgData name="reza kabir" userId="af3c95a13102d509" providerId="LiveId" clId="{88200EE4-F4B4-49E8-8126-B01E5FCCBE2D}" dt="2020-05-17T13:57:09.357" v="3191" actId="478"/>
          <ac:spMkLst>
            <pc:docMk/>
            <pc:sldMk cId="2469409101" sldId="810"/>
            <ac:spMk id="3" creationId="{BD62142A-129E-42ED-A42D-92EEB1D1D68C}"/>
          </ac:spMkLst>
        </pc:spChg>
        <pc:spChg chg="del">
          <ac:chgData name="reza kabir" userId="af3c95a13102d509" providerId="LiveId" clId="{88200EE4-F4B4-49E8-8126-B01E5FCCBE2D}" dt="2020-05-17T13:56:40.513" v="3181" actId="478"/>
          <ac:spMkLst>
            <pc:docMk/>
            <pc:sldMk cId="2469409101" sldId="810"/>
            <ac:spMk id="4" creationId="{BD4F823D-C643-47FB-8A2B-218E575FF515}"/>
          </ac:spMkLst>
        </pc:spChg>
        <pc:spChg chg="mod">
          <ac:chgData name="reza kabir" userId="af3c95a13102d509" providerId="LiveId" clId="{88200EE4-F4B4-49E8-8126-B01E5FCCBE2D}" dt="2020-05-17T13:56:33.298" v="3180" actId="164"/>
          <ac:spMkLst>
            <pc:docMk/>
            <pc:sldMk cId="2469409101" sldId="810"/>
            <ac:spMk id="5" creationId="{964C2745-0AAC-4875-B7CC-906899625E82}"/>
          </ac:spMkLst>
        </pc:spChg>
        <pc:spChg chg="mod">
          <ac:chgData name="reza kabir" userId="af3c95a13102d509" providerId="LiveId" clId="{88200EE4-F4B4-49E8-8126-B01E5FCCBE2D}" dt="2020-05-17T13:56:33.298" v="3180" actId="164"/>
          <ac:spMkLst>
            <pc:docMk/>
            <pc:sldMk cId="2469409101" sldId="810"/>
            <ac:spMk id="6" creationId="{5C84132A-57B4-4DB6-920A-6C561A108AD3}"/>
          </ac:spMkLst>
        </pc:spChg>
        <pc:spChg chg="mod">
          <ac:chgData name="reza kabir" userId="af3c95a13102d509" providerId="LiveId" clId="{88200EE4-F4B4-49E8-8126-B01E5FCCBE2D}" dt="2020-05-17T13:56:33.298" v="3180" actId="164"/>
          <ac:spMkLst>
            <pc:docMk/>
            <pc:sldMk cId="2469409101" sldId="810"/>
            <ac:spMk id="7" creationId="{99893647-F0F3-46AC-8B54-43C53DFC6750}"/>
          </ac:spMkLst>
        </pc:spChg>
        <pc:spChg chg="mod">
          <ac:chgData name="reza kabir" userId="af3c95a13102d509" providerId="LiveId" clId="{88200EE4-F4B4-49E8-8126-B01E5FCCBE2D}" dt="2020-05-17T13:56:33.298" v="3180" actId="164"/>
          <ac:spMkLst>
            <pc:docMk/>
            <pc:sldMk cId="2469409101" sldId="810"/>
            <ac:spMk id="8" creationId="{C7FE63B2-D752-4396-A67E-15A7937C583D}"/>
          </ac:spMkLst>
        </pc:spChg>
        <pc:spChg chg="mod">
          <ac:chgData name="reza kabir" userId="af3c95a13102d509" providerId="LiveId" clId="{88200EE4-F4B4-49E8-8126-B01E5FCCBE2D}" dt="2020-05-17T13:56:33.298" v="3180" actId="164"/>
          <ac:spMkLst>
            <pc:docMk/>
            <pc:sldMk cId="2469409101" sldId="810"/>
            <ac:spMk id="9" creationId="{75EDEF0A-7EE5-48BC-9BC0-85C3C3F22BA9}"/>
          </ac:spMkLst>
        </pc:spChg>
        <pc:spChg chg="mod">
          <ac:chgData name="reza kabir" userId="af3c95a13102d509" providerId="LiveId" clId="{88200EE4-F4B4-49E8-8126-B01E5FCCBE2D}" dt="2020-05-17T13:56:33.298" v="3180" actId="164"/>
          <ac:spMkLst>
            <pc:docMk/>
            <pc:sldMk cId="2469409101" sldId="810"/>
            <ac:spMk id="10" creationId="{6E2A6CB1-E544-4F83-B12B-02A3EFA85748}"/>
          </ac:spMkLst>
        </pc:spChg>
        <pc:spChg chg="mod">
          <ac:chgData name="reza kabir" userId="af3c95a13102d509" providerId="LiveId" clId="{88200EE4-F4B4-49E8-8126-B01E5FCCBE2D}" dt="2020-05-17T13:56:33.298" v="3180" actId="164"/>
          <ac:spMkLst>
            <pc:docMk/>
            <pc:sldMk cId="2469409101" sldId="810"/>
            <ac:spMk id="11" creationId="{423DA460-9B3B-4677-9245-3A532181E9E0}"/>
          </ac:spMkLst>
        </pc:spChg>
        <pc:spChg chg="mod">
          <ac:chgData name="reza kabir" userId="af3c95a13102d509" providerId="LiveId" clId="{88200EE4-F4B4-49E8-8126-B01E5FCCBE2D}" dt="2020-05-17T13:56:33.298" v="3180" actId="164"/>
          <ac:spMkLst>
            <pc:docMk/>
            <pc:sldMk cId="2469409101" sldId="810"/>
            <ac:spMk id="12" creationId="{B1AABD79-1D16-4FBB-A432-F2C7336BCD8B}"/>
          </ac:spMkLst>
        </pc:spChg>
        <pc:spChg chg="mod">
          <ac:chgData name="reza kabir" userId="af3c95a13102d509" providerId="LiveId" clId="{88200EE4-F4B4-49E8-8126-B01E5FCCBE2D}" dt="2020-05-17T13:56:33.298" v="3180" actId="164"/>
          <ac:spMkLst>
            <pc:docMk/>
            <pc:sldMk cId="2469409101" sldId="810"/>
            <ac:spMk id="13" creationId="{A60BFE62-DD62-41D0-B7EE-F21E4B61D78E}"/>
          </ac:spMkLst>
        </pc:spChg>
        <pc:spChg chg="mod">
          <ac:chgData name="reza kabir" userId="af3c95a13102d509" providerId="LiveId" clId="{88200EE4-F4B4-49E8-8126-B01E5FCCBE2D}" dt="2020-05-17T13:56:33.298" v="3180" actId="164"/>
          <ac:spMkLst>
            <pc:docMk/>
            <pc:sldMk cId="2469409101" sldId="810"/>
            <ac:spMk id="14" creationId="{0B71AD17-6675-4A3D-8DD8-713FCFFC37EF}"/>
          </ac:spMkLst>
        </pc:spChg>
        <pc:spChg chg="mod">
          <ac:chgData name="reza kabir" userId="af3c95a13102d509" providerId="LiveId" clId="{88200EE4-F4B4-49E8-8126-B01E5FCCBE2D}" dt="2020-05-17T13:56:33.298" v="3180" actId="164"/>
          <ac:spMkLst>
            <pc:docMk/>
            <pc:sldMk cId="2469409101" sldId="810"/>
            <ac:spMk id="15" creationId="{759C7970-570A-4483-8761-6514B42AD6AF}"/>
          </ac:spMkLst>
        </pc:spChg>
        <pc:spChg chg="mod">
          <ac:chgData name="reza kabir" userId="af3c95a13102d509" providerId="LiveId" clId="{88200EE4-F4B4-49E8-8126-B01E5FCCBE2D}" dt="2020-05-17T13:56:33.298" v="3180" actId="164"/>
          <ac:spMkLst>
            <pc:docMk/>
            <pc:sldMk cId="2469409101" sldId="810"/>
            <ac:spMk id="16" creationId="{B25B0A47-113B-4455-A9B0-231388791E91}"/>
          </ac:spMkLst>
        </pc:spChg>
        <pc:spChg chg="mod">
          <ac:chgData name="reza kabir" userId="af3c95a13102d509" providerId="LiveId" clId="{88200EE4-F4B4-49E8-8126-B01E5FCCBE2D}" dt="2020-05-17T13:56:33.298" v="3180" actId="164"/>
          <ac:spMkLst>
            <pc:docMk/>
            <pc:sldMk cId="2469409101" sldId="810"/>
            <ac:spMk id="17" creationId="{8832E487-6519-4C0E-B140-F08A22B23636}"/>
          </ac:spMkLst>
        </pc:spChg>
        <pc:spChg chg="mod">
          <ac:chgData name="reza kabir" userId="af3c95a13102d509" providerId="LiveId" clId="{88200EE4-F4B4-49E8-8126-B01E5FCCBE2D}" dt="2020-05-17T13:56:33.298" v="3180" actId="164"/>
          <ac:spMkLst>
            <pc:docMk/>
            <pc:sldMk cId="2469409101" sldId="810"/>
            <ac:spMk id="18" creationId="{C655B41F-6060-44A3-B9F0-AA711D64D30E}"/>
          </ac:spMkLst>
        </pc:spChg>
        <pc:spChg chg="mod">
          <ac:chgData name="reza kabir" userId="af3c95a13102d509" providerId="LiveId" clId="{88200EE4-F4B4-49E8-8126-B01E5FCCBE2D}" dt="2020-05-17T13:56:33.298" v="3180" actId="164"/>
          <ac:spMkLst>
            <pc:docMk/>
            <pc:sldMk cId="2469409101" sldId="810"/>
            <ac:spMk id="19" creationId="{77EAD087-E7CF-47EF-929A-54A488D20FDD}"/>
          </ac:spMkLst>
        </pc:spChg>
        <pc:spChg chg="mod">
          <ac:chgData name="reza kabir" userId="af3c95a13102d509" providerId="LiveId" clId="{88200EE4-F4B4-49E8-8126-B01E5FCCBE2D}" dt="2020-05-17T13:56:33.298" v="3180" actId="164"/>
          <ac:spMkLst>
            <pc:docMk/>
            <pc:sldMk cId="2469409101" sldId="810"/>
            <ac:spMk id="20" creationId="{75A54047-B9CC-4693-A2BF-BED77561FA8B}"/>
          </ac:spMkLst>
        </pc:spChg>
        <pc:spChg chg="mod">
          <ac:chgData name="reza kabir" userId="af3c95a13102d509" providerId="LiveId" clId="{88200EE4-F4B4-49E8-8126-B01E5FCCBE2D}" dt="2020-05-17T13:56:33.298" v="3180" actId="164"/>
          <ac:spMkLst>
            <pc:docMk/>
            <pc:sldMk cId="2469409101" sldId="810"/>
            <ac:spMk id="21" creationId="{DDE4D2E0-19E0-499F-899B-E863185D9F87}"/>
          </ac:spMkLst>
        </pc:spChg>
        <pc:spChg chg="mod">
          <ac:chgData name="reza kabir" userId="af3c95a13102d509" providerId="LiveId" clId="{88200EE4-F4B4-49E8-8126-B01E5FCCBE2D}" dt="2020-05-17T13:56:33.298" v="3180" actId="164"/>
          <ac:spMkLst>
            <pc:docMk/>
            <pc:sldMk cId="2469409101" sldId="810"/>
            <ac:spMk id="22" creationId="{4BDB33C7-4ECF-4614-BFE2-BCA7EA9E2319}"/>
          </ac:spMkLst>
        </pc:spChg>
        <pc:spChg chg="mod">
          <ac:chgData name="reza kabir" userId="af3c95a13102d509" providerId="LiveId" clId="{88200EE4-F4B4-49E8-8126-B01E5FCCBE2D}" dt="2020-05-17T13:56:33.298" v="3180" actId="164"/>
          <ac:spMkLst>
            <pc:docMk/>
            <pc:sldMk cId="2469409101" sldId="810"/>
            <ac:spMk id="23" creationId="{EB12B981-556D-49B5-B62A-A10F17F00FB1}"/>
          </ac:spMkLst>
        </pc:spChg>
        <pc:spChg chg="mod">
          <ac:chgData name="reza kabir" userId="af3c95a13102d509" providerId="LiveId" clId="{88200EE4-F4B4-49E8-8126-B01E5FCCBE2D}" dt="2020-05-17T13:56:33.298" v="3180" actId="164"/>
          <ac:spMkLst>
            <pc:docMk/>
            <pc:sldMk cId="2469409101" sldId="810"/>
            <ac:spMk id="24" creationId="{492AED50-B3D1-4AB6-B32A-528F92233E2A}"/>
          </ac:spMkLst>
        </pc:spChg>
        <pc:spChg chg="mod">
          <ac:chgData name="reza kabir" userId="af3c95a13102d509" providerId="LiveId" clId="{88200EE4-F4B4-49E8-8126-B01E5FCCBE2D}" dt="2020-05-17T13:56:33.298" v="3180" actId="164"/>
          <ac:spMkLst>
            <pc:docMk/>
            <pc:sldMk cId="2469409101" sldId="810"/>
            <ac:spMk id="25" creationId="{29A6E614-5A90-4932-ADCE-FBBD2731893C}"/>
          </ac:spMkLst>
        </pc:spChg>
        <pc:spChg chg="mod">
          <ac:chgData name="reza kabir" userId="af3c95a13102d509" providerId="LiveId" clId="{88200EE4-F4B4-49E8-8126-B01E5FCCBE2D}" dt="2020-05-17T13:56:33.298" v="3180" actId="164"/>
          <ac:spMkLst>
            <pc:docMk/>
            <pc:sldMk cId="2469409101" sldId="810"/>
            <ac:spMk id="26" creationId="{714FD2C1-6D56-4CEB-B9FF-E627CC6D39EC}"/>
          </ac:spMkLst>
        </pc:spChg>
        <pc:spChg chg="mod">
          <ac:chgData name="reza kabir" userId="af3c95a13102d509" providerId="LiveId" clId="{88200EE4-F4B4-49E8-8126-B01E5FCCBE2D}" dt="2020-05-17T13:56:33.298" v="3180" actId="164"/>
          <ac:spMkLst>
            <pc:docMk/>
            <pc:sldMk cId="2469409101" sldId="810"/>
            <ac:spMk id="27" creationId="{C26B596D-EAD8-49C3-B5FA-82D9F78E2A7E}"/>
          </ac:spMkLst>
        </pc:spChg>
        <pc:spChg chg="mod">
          <ac:chgData name="reza kabir" userId="af3c95a13102d509" providerId="LiveId" clId="{88200EE4-F4B4-49E8-8126-B01E5FCCBE2D}" dt="2020-05-17T13:56:33.298" v="3180" actId="164"/>
          <ac:spMkLst>
            <pc:docMk/>
            <pc:sldMk cId="2469409101" sldId="810"/>
            <ac:spMk id="28" creationId="{03EB095B-249F-4F6A-BBEC-7155CA08DF31}"/>
          </ac:spMkLst>
        </pc:spChg>
        <pc:spChg chg="mod">
          <ac:chgData name="reza kabir" userId="af3c95a13102d509" providerId="LiveId" clId="{88200EE4-F4B4-49E8-8126-B01E5FCCBE2D}" dt="2020-05-17T13:56:33.298" v="3180" actId="164"/>
          <ac:spMkLst>
            <pc:docMk/>
            <pc:sldMk cId="2469409101" sldId="810"/>
            <ac:spMk id="29" creationId="{314A3C65-E21A-478B-8BE6-2E6112A035BE}"/>
          </ac:spMkLst>
        </pc:spChg>
        <pc:spChg chg="mod">
          <ac:chgData name="reza kabir" userId="af3c95a13102d509" providerId="LiveId" clId="{88200EE4-F4B4-49E8-8126-B01E5FCCBE2D}" dt="2020-05-17T13:56:33.298" v="3180" actId="164"/>
          <ac:spMkLst>
            <pc:docMk/>
            <pc:sldMk cId="2469409101" sldId="810"/>
            <ac:spMk id="30" creationId="{ED491C78-E371-4765-8963-EC9FFF6ECA01}"/>
          </ac:spMkLst>
        </pc:spChg>
        <pc:spChg chg="mod">
          <ac:chgData name="reza kabir" userId="af3c95a13102d509" providerId="LiveId" clId="{88200EE4-F4B4-49E8-8126-B01E5FCCBE2D}" dt="2020-05-17T13:56:33.298" v="3180" actId="164"/>
          <ac:spMkLst>
            <pc:docMk/>
            <pc:sldMk cId="2469409101" sldId="810"/>
            <ac:spMk id="31" creationId="{20A216A8-6C8D-418A-81BE-60F756B0C30D}"/>
          </ac:spMkLst>
        </pc:spChg>
        <pc:spChg chg="mod">
          <ac:chgData name="reza kabir" userId="af3c95a13102d509" providerId="LiveId" clId="{88200EE4-F4B4-49E8-8126-B01E5FCCBE2D}" dt="2020-05-17T13:56:33.298" v="3180" actId="164"/>
          <ac:spMkLst>
            <pc:docMk/>
            <pc:sldMk cId="2469409101" sldId="810"/>
            <ac:spMk id="32" creationId="{F3794A5A-F09B-4D19-BDBC-F184D8A0A7D5}"/>
          </ac:spMkLst>
        </pc:spChg>
        <pc:spChg chg="mod">
          <ac:chgData name="reza kabir" userId="af3c95a13102d509" providerId="LiveId" clId="{88200EE4-F4B4-49E8-8126-B01E5FCCBE2D}" dt="2020-05-17T13:56:33.298" v="3180" actId="164"/>
          <ac:spMkLst>
            <pc:docMk/>
            <pc:sldMk cId="2469409101" sldId="810"/>
            <ac:spMk id="33" creationId="{3A7E7884-5FE2-497C-9F35-62B4AE3D23FD}"/>
          </ac:spMkLst>
        </pc:spChg>
        <pc:spChg chg="mod">
          <ac:chgData name="reza kabir" userId="af3c95a13102d509" providerId="LiveId" clId="{88200EE4-F4B4-49E8-8126-B01E5FCCBE2D}" dt="2020-05-17T13:56:33.298" v="3180" actId="164"/>
          <ac:spMkLst>
            <pc:docMk/>
            <pc:sldMk cId="2469409101" sldId="810"/>
            <ac:spMk id="34" creationId="{444477B1-B316-4601-A452-9DBFCA29A49C}"/>
          </ac:spMkLst>
        </pc:spChg>
        <pc:spChg chg="mod">
          <ac:chgData name="reza kabir" userId="af3c95a13102d509" providerId="LiveId" clId="{88200EE4-F4B4-49E8-8126-B01E5FCCBE2D}" dt="2020-05-17T13:56:33.298" v="3180" actId="164"/>
          <ac:spMkLst>
            <pc:docMk/>
            <pc:sldMk cId="2469409101" sldId="810"/>
            <ac:spMk id="35" creationId="{E0693A34-5DCD-46FE-BC93-6F90051340AB}"/>
          </ac:spMkLst>
        </pc:spChg>
        <pc:spChg chg="mod">
          <ac:chgData name="reza kabir" userId="af3c95a13102d509" providerId="LiveId" clId="{88200EE4-F4B4-49E8-8126-B01E5FCCBE2D}" dt="2020-05-17T13:56:33.298" v="3180" actId="164"/>
          <ac:spMkLst>
            <pc:docMk/>
            <pc:sldMk cId="2469409101" sldId="810"/>
            <ac:spMk id="36" creationId="{455A1DD2-7F9C-4ED7-8B4E-8E868932444F}"/>
          </ac:spMkLst>
        </pc:spChg>
        <pc:spChg chg="mod">
          <ac:chgData name="reza kabir" userId="af3c95a13102d509" providerId="LiveId" clId="{88200EE4-F4B4-49E8-8126-B01E5FCCBE2D}" dt="2020-05-17T13:56:33.298" v="3180" actId="164"/>
          <ac:spMkLst>
            <pc:docMk/>
            <pc:sldMk cId="2469409101" sldId="810"/>
            <ac:spMk id="37" creationId="{9964D752-EBDC-4EE8-BDE4-59C0A3709004}"/>
          </ac:spMkLst>
        </pc:spChg>
        <pc:spChg chg="mod">
          <ac:chgData name="reza kabir" userId="af3c95a13102d509" providerId="LiveId" clId="{88200EE4-F4B4-49E8-8126-B01E5FCCBE2D}" dt="2020-05-17T13:56:33.298" v="3180" actId="164"/>
          <ac:spMkLst>
            <pc:docMk/>
            <pc:sldMk cId="2469409101" sldId="810"/>
            <ac:spMk id="38" creationId="{65064ADB-4DF2-4FAF-BE92-74D7C388CE2F}"/>
          </ac:spMkLst>
        </pc:spChg>
        <pc:spChg chg="mod">
          <ac:chgData name="reza kabir" userId="af3c95a13102d509" providerId="LiveId" clId="{88200EE4-F4B4-49E8-8126-B01E5FCCBE2D}" dt="2020-05-17T13:56:33.298" v="3180" actId="164"/>
          <ac:spMkLst>
            <pc:docMk/>
            <pc:sldMk cId="2469409101" sldId="810"/>
            <ac:spMk id="39" creationId="{EC6A5CEC-FFD7-43A8-8567-6F018A1D2F73}"/>
          </ac:spMkLst>
        </pc:spChg>
        <pc:spChg chg="mod">
          <ac:chgData name="reza kabir" userId="af3c95a13102d509" providerId="LiveId" clId="{88200EE4-F4B4-49E8-8126-B01E5FCCBE2D}" dt="2020-05-17T13:56:33.298" v="3180" actId="164"/>
          <ac:spMkLst>
            <pc:docMk/>
            <pc:sldMk cId="2469409101" sldId="810"/>
            <ac:spMk id="40" creationId="{B34586DB-EC81-4B81-8147-6AFC0D6765C6}"/>
          </ac:spMkLst>
        </pc:spChg>
        <pc:spChg chg="mod">
          <ac:chgData name="reza kabir" userId="af3c95a13102d509" providerId="LiveId" clId="{88200EE4-F4B4-49E8-8126-B01E5FCCBE2D}" dt="2020-05-17T13:56:33.298" v="3180" actId="164"/>
          <ac:spMkLst>
            <pc:docMk/>
            <pc:sldMk cId="2469409101" sldId="810"/>
            <ac:spMk id="41" creationId="{FFE2DAF1-49CB-43BA-9B72-ABA659AD5F61}"/>
          </ac:spMkLst>
        </pc:spChg>
        <pc:spChg chg="mod">
          <ac:chgData name="reza kabir" userId="af3c95a13102d509" providerId="LiveId" clId="{88200EE4-F4B4-49E8-8126-B01E5FCCBE2D}" dt="2020-05-17T13:56:33.298" v="3180" actId="164"/>
          <ac:spMkLst>
            <pc:docMk/>
            <pc:sldMk cId="2469409101" sldId="810"/>
            <ac:spMk id="42" creationId="{B8B925F2-7636-40D1-A65A-F10FD578B0FF}"/>
          </ac:spMkLst>
        </pc:spChg>
        <pc:spChg chg="mod">
          <ac:chgData name="reza kabir" userId="af3c95a13102d509" providerId="LiveId" clId="{88200EE4-F4B4-49E8-8126-B01E5FCCBE2D}" dt="2020-05-17T13:56:33.298" v="3180" actId="164"/>
          <ac:spMkLst>
            <pc:docMk/>
            <pc:sldMk cId="2469409101" sldId="810"/>
            <ac:spMk id="43" creationId="{EF2C7115-5244-41E3-9F08-CFFFB04B5273}"/>
          </ac:spMkLst>
        </pc:spChg>
        <pc:spChg chg="mod">
          <ac:chgData name="reza kabir" userId="af3c95a13102d509" providerId="LiveId" clId="{88200EE4-F4B4-49E8-8126-B01E5FCCBE2D}" dt="2020-05-17T13:56:33.298" v="3180" actId="164"/>
          <ac:spMkLst>
            <pc:docMk/>
            <pc:sldMk cId="2469409101" sldId="810"/>
            <ac:spMk id="44" creationId="{FEE58501-5076-420F-B688-EE779406B17D}"/>
          </ac:spMkLst>
        </pc:spChg>
        <pc:spChg chg="mod">
          <ac:chgData name="reza kabir" userId="af3c95a13102d509" providerId="LiveId" clId="{88200EE4-F4B4-49E8-8126-B01E5FCCBE2D}" dt="2020-05-17T13:56:33.298" v="3180" actId="164"/>
          <ac:spMkLst>
            <pc:docMk/>
            <pc:sldMk cId="2469409101" sldId="810"/>
            <ac:spMk id="45" creationId="{7EE83220-78BC-4A23-918F-E87E4F08BA31}"/>
          </ac:spMkLst>
        </pc:spChg>
        <pc:spChg chg="mod">
          <ac:chgData name="reza kabir" userId="af3c95a13102d509" providerId="LiveId" clId="{88200EE4-F4B4-49E8-8126-B01E5FCCBE2D}" dt="2020-05-17T13:56:33.298" v="3180" actId="164"/>
          <ac:spMkLst>
            <pc:docMk/>
            <pc:sldMk cId="2469409101" sldId="810"/>
            <ac:spMk id="46" creationId="{8666108E-E91F-433C-8F52-8F2880A8B295}"/>
          </ac:spMkLst>
        </pc:spChg>
        <pc:spChg chg="mod">
          <ac:chgData name="reza kabir" userId="af3c95a13102d509" providerId="LiveId" clId="{88200EE4-F4B4-49E8-8126-B01E5FCCBE2D}" dt="2020-05-17T13:56:33.298" v="3180" actId="164"/>
          <ac:spMkLst>
            <pc:docMk/>
            <pc:sldMk cId="2469409101" sldId="810"/>
            <ac:spMk id="47" creationId="{D3D3D67F-B614-42A3-B233-992AA5D8A7B5}"/>
          </ac:spMkLst>
        </pc:spChg>
        <pc:spChg chg="mod">
          <ac:chgData name="reza kabir" userId="af3c95a13102d509" providerId="LiveId" clId="{88200EE4-F4B4-49E8-8126-B01E5FCCBE2D}" dt="2020-05-17T13:56:33.298" v="3180" actId="164"/>
          <ac:spMkLst>
            <pc:docMk/>
            <pc:sldMk cId="2469409101" sldId="810"/>
            <ac:spMk id="48" creationId="{E27E289A-E318-4D3B-B86D-2134AD9FA7B0}"/>
          </ac:spMkLst>
        </pc:spChg>
        <pc:spChg chg="mod">
          <ac:chgData name="reza kabir" userId="af3c95a13102d509" providerId="LiveId" clId="{88200EE4-F4B4-49E8-8126-B01E5FCCBE2D}" dt="2020-05-17T13:56:33.298" v="3180" actId="164"/>
          <ac:spMkLst>
            <pc:docMk/>
            <pc:sldMk cId="2469409101" sldId="810"/>
            <ac:spMk id="49" creationId="{6650573E-A6A9-406E-BBEF-0C04332BED25}"/>
          </ac:spMkLst>
        </pc:spChg>
        <pc:spChg chg="mod">
          <ac:chgData name="reza kabir" userId="af3c95a13102d509" providerId="LiveId" clId="{88200EE4-F4B4-49E8-8126-B01E5FCCBE2D}" dt="2020-05-17T13:56:33.298" v="3180" actId="164"/>
          <ac:spMkLst>
            <pc:docMk/>
            <pc:sldMk cId="2469409101" sldId="810"/>
            <ac:spMk id="50" creationId="{98754E45-DA40-47B0-BDC9-F9ACF7843035}"/>
          </ac:spMkLst>
        </pc:spChg>
        <pc:spChg chg="mod">
          <ac:chgData name="reza kabir" userId="af3c95a13102d509" providerId="LiveId" clId="{88200EE4-F4B4-49E8-8126-B01E5FCCBE2D}" dt="2020-05-17T13:56:33.298" v="3180" actId="164"/>
          <ac:spMkLst>
            <pc:docMk/>
            <pc:sldMk cId="2469409101" sldId="810"/>
            <ac:spMk id="51" creationId="{756D18A5-F278-42E6-92DE-FCEA461BCF99}"/>
          </ac:spMkLst>
        </pc:spChg>
        <pc:spChg chg="mod">
          <ac:chgData name="reza kabir" userId="af3c95a13102d509" providerId="LiveId" clId="{88200EE4-F4B4-49E8-8126-B01E5FCCBE2D}" dt="2020-05-17T13:56:33.298" v="3180" actId="164"/>
          <ac:spMkLst>
            <pc:docMk/>
            <pc:sldMk cId="2469409101" sldId="810"/>
            <ac:spMk id="52" creationId="{644277B7-0951-4613-ACC2-499097C65081}"/>
          </ac:spMkLst>
        </pc:spChg>
        <pc:spChg chg="mod">
          <ac:chgData name="reza kabir" userId="af3c95a13102d509" providerId="LiveId" clId="{88200EE4-F4B4-49E8-8126-B01E5FCCBE2D}" dt="2020-05-17T13:56:33.298" v="3180" actId="164"/>
          <ac:spMkLst>
            <pc:docMk/>
            <pc:sldMk cId="2469409101" sldId="810"/>
            <ac:spMk id="53" creationId="{AFF6D57B-82B5-43A2-91BB-C13EC679BC74}"/>
          </ac:spMkLst>
        </pc:spChg>
        <pc:spChg chg="mod">
          <ac:chgData name="reza kabir" userId="af3c95a13102d509" providerId="LiveId" clId="{88200EE4-F4B4-49E8-8126-B01E5FCCBE2D}" dt="2020-05-17T13:56:33.298" v="3180" actId="164"/>
          <ac:spMkLst>
            <pc:docMk/>
            <pc:sldMk cId="2469409101" sldId="810"/>
            <ac:spMk id="54" creationId="{565F5A58-8711-4CF7-A9E7-4268404CDCC3}"/>
          </ac:spMkLst>
        </pc:spChg>
        <pc:spChg chg="mod">
          <ac:chgData name="reza kabir" userId="af3c95a13102d509" providerId="LiveId" clId="{88200EE4-F4B4-49E8-8126-B01E5FCCBE2D}" dt="2020-05-17T13:56:33.298" v="3180" actId="164"/>
          <ac:spMkLst>
            <pc:docMk/>
            <pc:sldMk cId="2469409101" sldId="810"/>
            <ac:spMk id="55" creationId="{73A61E2E-9558-4CD6-B493-CF70393AE5A0}"/>
          </ac:spMkLst>
        </pc:spChg>
        <pc:spChg chg="mod">
          <ac:chgData name="reza kabir" userId="af3c95a13102d509" providerId="LiveId" clId="{88200EE4-F4B4-49E8-8126-B01E5FCCBE2D}" dt="2020-05-17T13:56:33.298" v="3180" actId="164"/>
          <ac:spMkLst>
            <pc:docMk/>
            <pc:sldMk cId="2469409101" sldId="810"/>
            <ac:spMk id="56" creationId="{41673B7C-5B77-489E-B319-39E76493E97E}"/>
          </ac:spMkLst>
        </pc:spChg>
        <pc:spChg chg="mod">
          <ac:chgData name="reza kabir" userId="af3c95a13102d509" providerId="LiveId" clId="{88200EE4-F4B4-49E8-8126-B01E5FCCBE2D}" dt="2020-05-17T13:56:33.298" v="3180" actId="164"/>
          <ac:spMkLst>
            <pc:docMk/>
            <pc:sldMk cId="2469409101" sldId="810"/>
            <ac:spMk id="57" creationId="{45D3E39C-2AB3-4946-B14F-22E99E33BA44}"/>
          </ac:spMkLst>
        </pc:spChg>
        <pc:spChg chg="mod">
          <ac:chgData name="reza kabir" userId="af3c95a13102d509" providerId="LiveId" clId="{88200EE4-F4B4-49E8-8126-B01E5FCCBE2D}" dt="2020-05-17T13:56:33.298" v="3180" actId="164"/>
          <ac:spMkLst>
            <pc:docMk/>
            <pc:sldMk cId="2469409101" sldId="810"/>
            <ac:spMk id="58" creationId="{61306B45-0DE3-4FDD-A55A-F87CCB6B689B}"/>
          </ac:spMkLst>
        </pc:spChg>
        <pc:spChg chg="mod">
          <ac:chgData name="reza kabir" userId="af3c95a13102d509" providerId="LiveId" clId="{88200EE4-F4B4-49E8-8126-B01E5FCCBE2D}" dt="2020-05-17T13:56:33.298" v="3180" actId="164"/>
          <ac:spMkLst>
            <pc:docMk/>
            <pc:sldMk cId="2469409101" sldId="810"/>
            <ac:spMk id="59" creationId="{B970D1DC-7D11-4B9F-9112-74E0096F05F1}"/>
          </ac:spMkLst>
        </pc:spChg>
        <pc:spChg chg="mod">
          <ac:chgData name="reza kabir" userId="af3c95a13102d509" providerId="LiveId" clId="{88200EE4-F4B4-49E8-8126-B01E5FCCBE2D}" dt="2020-05-17T13:56:33.298" v="3180" actId="164"/>
          <ac:spMkLst>
            <pc:docMk/>
            <pc:sldMk cId="2469409101" sldId="810"/>
            <ac:spMk id="60" creationId="{7FE5247D-2608-42EA-8FA7-2DBDB4FAFE8E}"/>
          </ac:spMkLst>
        </pc:spChg>
        <pc:spChg chg="mod">
          <ac:chgData name="reza kabir" userId="af3c95a13102d509" providerId="LiveId" clId="{88200EE4-F4B4-49E8-8126-B01E5FCCBE2D}" dt="2020-05-17T13:56:33.298" v="3180" actId="164"/>
          <ac:spMkLst>
            <pc:docMk/>
            <pc:sldMk cId="2469409101" sldId="810"/>
            <ac:spMk id="61" creationId="{3323EBA8-0D50-42A5-B3C6-64D840264106}"/>
          </ac:spMkLst>
        </pc:spChg>
        <pc:spChg chg="mod">
          <ac:chgData name="reza kabir" userId="af3c95a13102d509" providerId="LiveId" clId="{88200EE4-F4B4-49E8-8126-B01E5FCCBE2D}" dt="2020-05-17T13:56:33.298" v="3180" actId="164"/>
          <ac:spMkLst>
            <pc:docMk/>
            <pc:sldMk cId="2469409101" sldId="810"/>
            <ac:spMk id="62" creationId="{AFFE017A-9AD0-44B1-9A21-F8ADF5549E06}"/>
          </ac:spMkLst>
        </pc:spChg>
        <pc:spChg chg="mod">
          <ac:chgData name="reza kabir" userId="af3c95a13102d509" providerId="LiveId" clId="{88200EE4-F4B4-49E8-8126-B01E5FCCBE2D}" dt="2020-05-17T13:56:33.298" v="3180" actId="164"/>
          <ac:spMkLst>
            <pc:docMk/>
            <pc:sldMk cId="2469409101" sldId="810"/>
            <ac:spMk id="63" creationId="{C4D66500-4055-4324-8ED2-A8E7283A44D7}"/>
          </ac:spMkLst>
        </pc:spChg>
        <pc:spChg chg="mod">
          <ac:chgData name="reza kabir" userId="af3c95a13102d509" providerId="LiveId" clId="{88200EE4-F4B4-49E8-8126-B01E5FCCBE2D}" dt="2020-05-17T13:56:33.298" v="3180" actId="164"/>
          <ac:spMkLst>
            <pc:docMk/>
            <pc:sldMk cId="2469409101" sldId="810"/>
            <ac:spMk id="64" creationId="{6B2B136F-9074-4B99-838F-590F39C23480}"/>
          </ac:spMkLst>
        </pc:spChg>
        <pc:spChg chg="mod">
          <ac:chgData name="reza kabir" userId="af3c95a13102d509" providerId="LiveId" clId="{88200EE4-F4B4-49E8-8126-B01E5FCCBE2D}" dt="2020-05-17T13:56:33.298" v="3180" actId="164"/>
          <ac:spMkLst>
            <pc:docMk/>
            <pc:sldMk cId="2469409101" sldId="810"/>
            <ac:spMk id="65" creationId="{BA7A0BC7-B0F6-44B7-B5BF-DFB6AB3D2343}"/>
          </ac:spMkLst>
        </pc:spChg>
        <pc:spChg chg="mod">
          <ac:chgData name="reza kabir" userId="af3c95a13102d509" providerId="LiveId" clId="{88200EE4-F4B4-49E8-8126-B01E5FCCBE2D}" dt="2020-05-17T13:56:33.298" v="3180" actId="164"/>
          <ac:spMkLst>
            <pc:docMk/>
            <pc:sldMk cId="2469409101" sldId="810"/>
            <ac:spMk id="66" creationId="{AA0F7AC5-AC89-4EED-AE2A-1C304C962654}"/>
          </ac:spMkLst>
        </pc:spChg>
        <pc:spChg chg="mod">
          <ac:chgData name="reza kabir" userId="af3c95a13102d509" providerId="LiveId" clId="{88200EE4-F4B4-49E8-8126-B01E5FCCBE2D}" dt="2020-05-17T13:56:33.298" v="3180" actId="164"/>
          <ac:spMkLst>
            <pc:docMk/>
            <pc:sldMk cId="2469409101" sldId="810"/>
            <ac:spMk id="67" creationId="{A04B67EB-EFBC-4503-B42C-BBD8418E28B8}"/>
          </ac:spMkLst>
        </pc:spChg>
        <pc:spChg chg="mod">
          <ac:chgData name="reza kabir" userId="af3c95a13102d509" providerId="LiveId" clId="{88200EE4-F4B4-49E8-8126-B01E5FCCBE2D}" dt="2020-05-17T13:56:33.298" v="3180" actId="164"/>
          <ac:spMkLst>
            <pc:docMk/>
            <pc:sldMk cId="2469409101" sldId="810"/>
            <ac:spMk id="68" creationId="{48464B0B-1DC6-42CB-AC29-9478A071C62B}"/>
          </ac:spMkLst>
        </pc:spChg>
        <pc:spChg chg="mod">
          <ac:chgData name="reza kabir" userId="af3c95a13102d509" providerId="LiveId" clId="{88200EE4-F4B4-49E8-8126-B01E5FCCBE2D}" dt="2020-05-17T13:56:33.298" v="3180" actId="164"/>
          <ac:spMkLst>
            <pc:docMk/>
            <pc:sldMk cId="2469409101" sldId="810"/>
            <ac:spMk id="69" creationId="{F2F68567-33EA-4C20-93CC-CA6E025374C8}"/>
          </ac:spMkLst>
        </pc:spChg>
        <pc:spChg chg="mod">
          <ac:chgData name="reza kabir" userId="af3c95a13102d509" providerId="LiveId" clId="{88200EE4-F4B4-49E8-8126-B01E5FCCBE2D}" dt="2020-05-17T13:56:33.298" v="3180" actId="164"/>
          <ac:spMkLst>
            <pc:docMk/>
            <pc:sldMk cId="2469409101" sldId="810"/>
            <ac:spMk id="70" creationId="{BA0B74A1-08A1-4E01-8572-4D88882B459B}"/>
          </ac:spMkLst>
        </pc:spChg>
        <pc:spChg chg="mod">
          <ac:chgData name="reza kabir" userId="af3c95a13102d509" providerId="LiveId" clId="{88200EE4-F4B4-49E8-8126-B01E5FCCBE2D}" dt="2020-05-17T13:56:33.298" v="3180" actId="164"/>
          <ac:spMkLst>
            <pc:docMk/>
            <pc:sldMk cId="2469409101" sldId="810"/>
            <ac:spMk id="71" creationId="{47E1EAF8-E4CC-4583-955D-4EE16D16B4AD}"/>
          </ac:spMkLst>
        </pc:spChg>
        <pc:spChg chg="mod">
          <ac:chgData name="reza kabir" userId="af3c95a13102d509" providerId="LiveId" clId="{88200EE4-F4B4-49E8-8126-B01E5FCCBE2D}" dt="2020-05-17T13:56:33.298" v="3180" actId="164"/>
          <ac:spMkLst>
            <pc:docMk/>
            <pc:sldMk cId="2469409101" sldId="810"/>
            <ac:spMk id="72" creationId="{9768EA46-BCDB-43A3-A7B2-C37CC812B93C}"/>
          </ac:spMkLst>
        </pc:spChg>
        <pc:spChg chg="mod">
          <ac:chgData name="reza kabir" userId="af3c95a13102d509" providerId="LiveId" clId="{88200EE4-F4B4-49E8-8126-B01E5FCCBE2D}" dt="2020-05-17T13:56:33.298" v="3180" actId="164"/>
          <ac:spMkLst>
            <pc:docMk/>
            <pc:sldMk cId="2469409101" sldId="810"/>
            <ac:spMk id="73" creationId="{A0581A70-8528-4028-8F6C-66D6F85DAFA5}"/>
          </ac:spMkLst>
        </pc:spChg>
        <pc:spChg chg="mod">
          <ac:chgData name="reza kabir" userId="af3c95a13102d509" providerId="LiveId" clId="{88200EE4-F4B4-49E8-8126-B01E5FCCBE2D}" dt="2020-05-17T13:56:33.298" v="3180" actId="164"/>
          <ac:spMkLst>
            <pc:docMk/>
            <pc:sldMk cId="2469409101" sldId="810"/>
            <ac:spMk id="74" creationId="{9D1A52F4-2E56-469D-AC70-371F35E852CA}"/>
          </ac:spMkLst>
        </pc:spChg>
        <pc:spChg chg="mod">
          <ac:chgData name="reza kabir" userId="af3c95a13102d509" providerId="LiveId" clId="{88200EE4-F4B4-49E8-8126-B01E5FCCBE2D}" dt="2020-05-17T13:56:33.298" v="3180" actId="164"/>
          <ac:spMkLst>
            <pc:docMk/>
            <pc:sldMk cId="2469409101" sldId="810"/>
            <ac:spMk id="75" creationId="{B8A49164-E4BC-463C-952C-255FDF24B959}"/>
          </ac:spMkLst>
        </pc:spChg>
        <pc:spChg chg="mod">
          <ac:chgData name="reza kabir" userId="af3c95a13102d509" providerId="LiveId" clId="{88200EE4-F4B4-49E8-8126-B01E5FCCBE2D}" dt="2020-05-17T13:56:33.298" v="3180" actId="164"/>
          <ac:spMkLst>
            <pc:docMk/>
            <pc:sldMk cId="2469409101" sldId="810"/>
            <ac:spMk id="76" creationId="{D103220D-4A8F-4FEA-81C7-D9895ADD2755}"/>
          </ac:spMkLst>
        </pc:spChg>
        <pc:spChg chg="mod">
          <ac:chgData name="reza kabir" userId="af3c95a13102d509" providerId="LiveId" clId="{88200EE4-F4B4-49E8-8126-B01E5FCCBE2D}" dt="2020-05-17T13:56:33.298" v="3180" actId="164"/>
          <ac:spMkLst>
            <pc:docMk/>
            <pc:sldMk cId="2469409101" sldId="810"/>
            <ac:spMk id="77" creationId="{BB0F432A-6F2C-4199-8BE5-E1CB7EF0BBE1}"/>
          </ac:spMkLst>
        </pc:spChg>
        <pc:spChg chg="mod">
          <ac:chgData name="reza kabir" userId="af3c95a13102d509" providerId="LiveId" clId="{88200EE4-F4B4-49E8-8126-B01E5FCCBE2D}" dt="2020-05-17T13:56:33.298" v="3180" actId="164"/>
          <ac:spMkLst>
            <pc:docMk/>
            <pc:sldMk cId="2469409101" sldId="810"/>
            <ac:spMk id="78" creationId="{2BB176EE-00E2-4A5E-93EC-19C12D6EAAD4}"/>
          </ac:spMkLst>
        </pc:spChg>
        <pc:spChg chg="mod">
          <ac:chgData name="reza kabir" userId="af3c95a13102d509" providerId="LiveId" clId="{88200EE4-F4B4-49E8-8126-B01E5FCCBE2D}" dt="2020-05-17T13:56:33.298" v="3180" actId="164"/>
          <ac:spMkLst>
            <pc:docMk/>
            <pc:sldMk cId="2469409101" sldId="810"/>
            <ac:spMk id="79" creationId="{DCDCD72D-B1F8-4C89-9D3E-295C12CD452A}"/>
          </ac:spMkLst>
        </pc:spChg>
        <pc:spChg chg="mod">
          <ac:chgData name="reza kabir" userId="af3c95a13102d509" providerId="LiveId" clId="{88200EE4-F4B4-49E8-8126-B01E5FCCBE2D}" dt="2020-05-17T13:56:33.298" v="3180" actId="164"/>
          <ac:spMkLst>
            <pc:docMk/>
            <pc:sldMk cId="2469409101" sldId="810"/>
            <ac:spMk id="80" creationId="{70A10836-2151-4233-9C9B-23DF99A98FA9}"/>
          </ac:spMkLst>
        </pc:spChg>
        <pc:spChg chg="mod">
          <ac:chgData name="reza kabir" userId="af3c95a13102d509" providerId="LiveId" clId="{88200EE4-F4B4-49E8-8126-B01E5FCCBE2D}" dt="2020-05-17T13:56:33.298" v="3180" actId="164"/>
          <ac:spMkLst>
            <pc:docMk/>
            <pc:sldMk cId="2469409101" sldId="810"/>
            <ac:spMk id="81" creationId="{19992EF6-7A3C-4F06-AB20-58574C3B9AEE}"/>
          </ac:spMkLst>
        </pc:spChg>
        <pc:spChg chg="mod">
          <ac:chgData name="reza kabir" userId="af3c95a13102d509" providerId="LiveId" clId="{88200EE4-F4B4-49E8-8126-B01E5FCCBE2D}" dt="2020-05-17T13:56:33.298" v="3180" actId="164"/>
          <ac:spMkLst>
            <pc:docMk/>
            <pc:sldMk cId="2469409101" sldId="810"/>
            <ac:spMk id="82" creationId="{1F0FD523-851A-4056-BD5B-7FA58A2FAD19}"/>
          </ac:spMkLst>
        </pc:spChg>
        <pc:spChg chg="mod">
          <ac:chgData name="reza kabir" userId="af3c95a13102d509" providerId="LiveId" clId="{88200EE4-F4B4-49E8-8126-B01E5FCCBE2D}" dt="2020-05-17T13:56:33.298" v="3180" actId="164"/>
          <ac:spMkLst>
            <pc:docMk/>
            <pc:sldMk cId="2469409101" sldId="810"/>
            <ac:spMk id="83" creationId="{6429489A-1C57-4A91-A283-70D2FA3C99BF}"/>
          </ac:spMkLst>
        </pc:spChg>
        <pc:spChg chg="mod">
          <ac:chgData name="reza kabir" userId="af3c95a13102d509" providerId="LiveId" clId="{88200EE4-F4B4-49E8-8126-B01E5FCCBE2D}" dt="2020-05-17T13:56:33.298" v="3180" actId="164"/>
          <ac:spMkLst>
            <pc:docMk/>
            <pc:sldMk cId="2469409101" sldId="810"/>
            <ac:spMk id="84" creationId="{A616AEC8-C8EF-4B6B-839F-7E37C18371D1}"/>
          </ac:spMkLst>
        </pc:spChg>
        <pc:spChg chg="mod">
          <ac:chgData name="reza kabir" userId="af3c95a13102d509" providerId="LiveId" clId="{88200EE4-F4B4-49E8-8126-B01E5FCCBE2D}" dt="2020-05-17T13:56:33.298" v="3180" actId="164"/>
          <ac:spMkLst>
            <pc:docMk/>
            <pc:sldMk cId="2469409101" sldId="810"/>
            <ac:spMk id="85" creationId="{C9301AA2-F4F9-4413-B04C-05FF7B06BC9D}"/>
          </ac:spMkLst>
        </pc:spChg>
        <pc:spChg chg="mod">
          <ac:chgData name="reza kabir" userId="af3c95a13102d509" providerId="LiveId" clId="{88200EE4-F4B4-49E8-8126-B01E5FCCBE2D}" dt="2020-05-17T13:56:33.298" v="3180" actId="164"/>
          <ac:spMkLst>
            <pc:docMk/>
            <pc:sldMk cId="2469409101" sldId="810"/>
            <ac:spMk id="86" creationId="{FD0DBA1E-1A48-4C7C-A736-8E1DFE758234}"/>
          </ac:spMkLst>
        </pc:spChg>
        <pc:spChg chg="mod">
          <ac:chgData name="reza kabir" userId="af3c95a13102d509" providerId="LiveId" clId="{88200EE4-F4B4-49E8-8126-B01E5FCCBE2D}" dt="2020-05-17T13:56:33.298" v="3180" actId="164"/>
          <ac:spMkLst>
            <pc:docMk/>
            <pc:sldMk cId="2469409101" sldId="810"/>
            <ac:spMk id="87" creationId="{AB41FEB8-981A-4BF6-B906-FEA8696AD5A0}"/>
          </ac:spMkLst>
        </pc:spChg>
        <pc:spChg chg="mod">
          <ac:chgData name="reza kabir" userId="af3c95a13102d509" providerId="LiveId" clId="{88200EE4-F4B4-49E8-8126-B01E5FCCBE2D}" dt="2020-05-17T13:56:33.298" v="3180" actId="164"/>
          <ac:spMkLst>
            <pc:docMk/>
            <pc:sldMk cId="2469409101" sldId="810"/>
            <ac:spMk id="88" creationId="{20F35B49-4FD9-465E-BEAF-7E8DD85A08DC}"/>
          </ac:spMkLst>
        </pc:spChg>
        <pc:spChg chg="mod">
          <ac:chgData name="reza kabir" userId="af3c95a13102d509" providerId="LiveId" clId="{88200EE4-F4B4-49E8-8126-B01E5FCCBE2D}" dt="2020-05-17T13:56:33.298" v="3180" actId="164"/>
          <ac:spMkLst>
            <pc:docMk/>
            <pc:sldMk cId="2469409101" sldId="810"/>
            <ac:spMk id="89" creationId="{DB96D6C5-6205-476B-A825-63092271CBEF}"/>
          </ac:spMkLst>
        </pc:spChg>
        <pc:spChg chg="mod">
          <ac:chgData name="reza kabir" userId="af3c95a13102d509" providerId="LiveId" clId="{88200EE4-F4B4-49E8-8126-B01E5FCCBE2D}" dt="2020-05-17T13:56:33.298" v="3180" actId="164"/>
          <ac:spMkLst>
            <pc:docMk/>
            <pc:sldMk cId="2469409101" sldId="810"/>
            <ac:spMk id="131" creationId="{A058F3DE-7847-4E10-AA44-957280F9BA20}"/>
          </ac:spMkLst>
        </pc:spChg>
        <pc:spChg chg="mod">
          <ac:chgData name="reza kabir" userId="af3c95a13102d509" providerId="LiveId" clId="{88200EE4-F4B4-49E8-8126-B01E5FCCBE2D}" dt="2020-05-17T13:56:33.298" v="3180" actId="164"/>
          <ac:spMkLst>
            <pc:docMk/>
            <pc:sldMk cId="2469409101" sldId="810"/>
            <ac:spMk id="132" creationId="{A729BB26-E637-4FAD-AA5D-564514A0DC67}"/>
          </ac:spMkLst>
        </pc:spChg>
        <pc:spChg chg="mod">
          <ac:chgData name="reza kabir" userId="af3c95a13102d509" providerId="LiveId" clId="{88200EE4-F4B4-49E8-8126-B01E5FCCBE2D}" dt="2020-05-17T13:56:33.298" v="3180" actId="164"/>
          <ac:spMkLst>
            <pc:docMk/>
            <pc:sldMk cId="2469409101" sldId="810"/>
            <ac:spMk id="133" creationId="{49BFAA62-8573-4DBB-8D82-0E9D16153321}"/>
          </ac:spMkLst>
        </pc:spChg>
        <pc:spChg chg="mod">
          <ac:chgData name="reza kabir" userId="af3c95a13102d509" providerId="LiveId" clId="{88200EE4-F4B4-49E8-8126-B01E5FCCBE2D}" dt="2020-05-17T13:56:33.298" v="3180" actId="164"/>
          <ac:spMkLst>
            <pc:docMk/>
            <pc:sldMk cId="2469409101" sldId="810"/>
            <ac:spMk id="134" creationId="{46723365-F9F1-4187-9FCB-413CEB4DB167}"/>
          </ac:spMkLst>
        </pc:spChg>
        <pc:spChg chg="mod">
          <ac:chgData name="reza kabir" userId="af3c95a13102d509" providerId="LiveId" clId="{88200EE4-F4B4-49E8-8126-B01E5FCCBE2D}" dt="2020-05-17T13:56:33.298" v="3180" actId="164"/>
          <ac:spMkLst>
            <pc:docMk/>
            <pc:sldMk cId="2469409101" sldId="810"/>
            <ac:spMk id="135" creationId="{956EF7FB-5DA9-44B4-922C-BAB0401CA977}"/>
          </ac:spMkLst>
        </pc:spChg>
        <pc:spChg chg="mod">
          <ac:chgData name="reza kabir" userId="af3c95a13102d509" providerId="LiveId" clId="{88200EE4-F4B4-49E8-8126-B01E5FCCBE2D}" dt="2020-05-17T13:56:33.298" v="3180" actId="164"/>
          <ac:spMkLst>
            <pc:docMk/>
            <pc:sldMk cId="2469409101" sldId="810"/>
            <ac:spMk id="136" creationId="{46D001F3-08B0-43CC-B113-DD348837546D}"/>
          </ac:spMkLst>
        </pc:spChg>
        <pc:spChg chg="mod">
          <ac:chgData name="reza kabir" userId="af3c95a13102d509" providerId="LiveId" clId="{88200EE4-F4B4-49E8-8126-B01E5FCCBE2D}" dt="2020-05-17T13:56:33.298" v="3180" actId="164"/>
          <ac:spMkLst>
            <pc:docMk/>
            <pc:sldMk cId="2469409101" sldId="810"/>
            <ac:spMk id="137" creationId="{712B02E5-D831-4D20-A33C-B9B3245FCB30}"/>
          </ac:spMkLst>
        </pc:spChg>
        <pc:spChg chg="mod">
          <ac:chgData name="reza kabir" userId="af3c95a13102d509" providerId="LiveId" clId="{88200EE4-F4B4-49E8-8126-B01E5FCCBE2D}" dt="2020-05-17T13:56:33.298" v="3180" actId="164"/>
          <ac:spMkLst>
            <pc:docMk/>
            <pc:sldMk cId="2469409101" sldId="810"/>
            <ac:spMk id="138" creationId="{D0E54943-CAA8-4EDD-9498-624B9CC7701E}"/>
          </ac:spMkLst>
        </pc:spChg>
        <pc:spChg chg="mod">
          <ac:chgData name="reza kabir" userId="af3c95a13102d509" providerId="LiveId" clId="{88200EE4-F4B4-49E8-8126-B01E5FCCBE2D}" dt="2020-05-17T13:56:33.298" v="3180" actId="164"/>
          <ac:spMkLst>
            <pc:docMk/>
            <pc:sldMk cId="2469409101" sldId="810"/>
            <ac:spMk id="139" creationId="{40D57AA6-752D-463D-9AA7-D41975E36E5D}"/>
          </ac:spMkLst>
        </pc:spChg>
        <pc:spChg chg="mod">
          <ac:chgData name="reza kabir" userId="af3c95a13102d509" providerId="LiveId" clId="{88200EE4-F4B4-49E8-8126-B01E5FCCBE2D}" dt="2020-05-17T13:56:33.298" v="3180" actId="164"/>
          <ac:spMkLst>
            <pc:docMk/>
            <pc:sldMk cId="2469409101" sldId="810"/>
            <ac:spMk id="140" creationId="{816A979E-B6C5-4027-B235-694A8E8C9CE9}"/>
          </ac:spMkLst>
        </pc:spChg>
        <pc:spChg chg="mod">
          <ac:chgData name="reza kabir" userId="af3c95a13102d509" providerId="LiveId" clId="{88200EE4-F4B4-49E8-8126-B01E5FCCBE2D}" dt="2020-05-17T13:56:33.298" v="3180" actId="164"/>
          <ac:spMkLst>
            <pc:docMk/>
            <pc:sldMk cId="2469409101" sldId="810"/>
            <ac:spMk id="141" creationId="{5AC70561-A199-4AB8-99EB-6E8D8BB44077}"/>
          </ac:spMkLst>
        </pc:spChg>
        <pc:spChg chg="mod">
          <ac:chgData name="reza kabir" userId="af3c95a13102d509" providerId="LiveId" clId="{88200EE4-F4B4-49E8-8126-B01E5FCCBE2D}" dt="2020-05-17T13:56:33.298" v="3180" actId="164"/>
          <ac:spMkLst>
            <pc:docMk/>
            <pc:sldMk cId="2469409101" sldId="810"/>
            <ac:spMk id="142" creationId="{4996FDDE-BC73-49D5-9F28-5C941643451B}"/>
          </ac:spMkLst>
        </pc:spChg>
        <pc:spChg chg="mod">
          <ac:chgData name="reza kabir" userId="af3c95a13102d509" providerId="LiveId" clId="{88200EE4-F4B4-49E8-8126-B01E5FCCBE2D}" dt="2020-05-17T13:56:33.298" v="3180" actId="164"/>
          <ac:spMkLst>
            <pc:docMk/>
            <pc:sldMk cId="2469409101" sldId="810"/>
            <ac:spMk id="143" creationId="{4B7FBB54-B41B-4DF6-A015-2C0982D7F684}"/>
          </ac:spMkLst>
        </pc:spChg>
        <pc:spChg chg="mod">
          <ac:chgData name="reza kabir" userId="af3c95a13102d509" providerId="LiveId" clId="{88200EE4-F4B4-49E8-8126-B01E5FCCBE2D}" dt="2020-05-17T13:56:33.298" v="3180" actId="164"/>
          <ac:spMkLst>
            <pc:docMk/>
            <pc:sldMk cId="2469409101" sldId="810"/>
            <ac:spMk id="144" creationId="{33D2ABFA-A359-4385-960E-15AAADC9BF43}"/>
          </ac:spMkLst>
        </pc:spChg>
        <pc:spChg chg="mod">
          <ac:chgData name="reza kabir" userId="af3c95a13102d509" providerId="LiveId" clId="{88200EE4-F4B4-49E8-8126-B01E5FCCBE2D}" dt="2020-05-17T13:56:33.298" v="3180" actId="164"/>
          <ac:spMkLst>
            <pc:docMk/>
            <pc:sldMk cId="2469409101" sldId="810"/>
            <ac:spMk id="145" creationId="{63124B93-8681-443F-B7F2-368024DF6F3D}"/>
          </ac:spMkLst>
        </pc:spChg>
        <pc:spChg chg="mod">
          <ac:chgData name="reza kabir" userId="af3c95a13102d509" providerId="LiveId" clId="{88200EE4-F4B4-49E8-8126-B01E5FCCBE2D}" dt="2020-05-17T13:56:33.298" v="3180" actId="164"/>
          <ac:spMkLst>
            <pc:docMk/>
            <pc:sldMk cId="2469409101" sldId="810"/>
            <ac:spMk id="146" creationId="{E7982348-50C3-4EBD-995F-5B3F90BA79B3}"/>
          </ac:spMkLst>
        </pc:spChg>
        <pc:spChg chg="mod">
          <ac:chgData name="reza kabir" userId="af3c95a13102d509" providerId="LiveId" clId="{88200EE4-F4B4-49E8-8126-B01E5FCCBE2D}" dt="2020-05-17T13:56:33.298" v="3180" actId="164"/>
          <ac:spMkLst>
            <pc:docMk/>
            <pc:sldMk cId="2469409101" sldId="810"/>
            <ac:spMk id="147" creationId="{3A019DCC-3D06-4442-85E0-6A6FC9A589B7}"/>
          </ac:spMkLst>
        </pc:spChg>
        <pc:spChg chg="mod">
          <ac:chgData name="reza kabir" userId="af3c95a13102d509" providerId="LiveId" clId="{88200EE4-F4B4-49E8-8126-B01E5FCCBE2D}" dt="2020-05-17T13:56:33.298" v="3180" actId="164"/>
          <ac:spMkLst>
            <pc:docMk/>
            <pc:sldMk cId="2469409101" sldId="810"/>
            <ac:spMk id="148" creationId="{F3775D71-27B8-40A8-A792-4A327E6C9872}"/>
          </ac:spMkLst>
        </pc:spChg>
        <pc:spChg chg="mod">
          <ac:chgData name="reza kabir" userId="af3c95a13102d509" providerId="LiveId" clId="{88200EE4-F4B4-49E8-8126-B01E5FCCBE2D}" dt="2020-05-17T13:56:33.298" v="3180" actId="164"/>
          <ac:spMkLst>
            <pc:docMk/>
            <pc:sldMk cId="2469409101" sldId="810"/>
            <ac:spMk id="149" creationId="{3C8F8D42-0B70-4185-AC09-98B262A1EA5D}"/>
          </ac:spMkLst>
        </pc:spChg>
        <pc:spChg chg="mod">
          <ac:chgData name="reza kabir" userId="af3c95a13102d509" providerId="LiveId" clId="{88200EE4-F4B4-49E8-8126-B01E5FCCBE2D}" dt="2020-05-17T13:56:33.298" v="3180" actId="164"/>
          <ac:spMkLst>
            <pc:docMk/>
            <pc:sldMk cId="2469409101" sldId="810"/>
            <ac:spMk id="150" creationId="{569421C5-6ED2-4DAA-8351-B6D753C7C4FD}"/>
          </ac:spMkLst>
        </pc:spChg>
        <pc:spChg chg="mod">
          <ac:chgData name="reza kabir" userId="af3c95a13102d509" providerId="LiveId" clId="{88200EE4-F4B4-49E8-8126-B01E5FCCBE2D}" dt="2020-05-17T13:56:33.298" v="3180" actId="164"/>
          <ac:spMkLst>
            <pc:docMk/>
            <pc:sldMk cId="2469409101" sldId="810"/>
            <ac:spMk id="151" creationId="{0A7FE792-04E3-4DFA-A3A3-B6D2C3E21271}"/>
          </ac:spMkLst>
        </pc:spChg>
        <pc:spChg chg="mod">
          <ac:chgData name="reza kabir" userId="af3c95a13102d509" providerId="LiveId" clId="{88200EE4-F4B4-49E8-8126-B01E5FCCBE2D}" dt="2020-05-17T13:56:33.298" v="3180" actId="164"/>
          <ac:spMkLst>
            <pc:docMk/>
            <pc:sldMk cId="2469409101" sldId="810"/>
            <ac:spMk id="152" creationId="{A8E13996-2C2A-4527-B6E7-1717CC343996}"/>
          </ac:spMkLst>
        </pc:spChg>
        <pc:spChg chg="mod">
          <ac:chgData name="reza kabir" userId="af3c95a13102d509" providerId="LiveId" clId="{88200EE4-F4B4-49E8-8126-B01E5FCCBE2D}" dt="2020-05-17T13:56:33.298" v="3180" actId="164"/>
          <ac:spMkLst>
            <pc:docMk/>
            <pc:sldMk cId="2469409101" sldId="810"/>
            <ac:spMk id="153" creationId="{0960A058-BD50-46A5-8AF9-07A054E24DB6}"/>
          </ac:spMkLst>
        </pc:spChg>
        <pc:spChg chg="mod">
          <ac:chgData name="reza kabir" userId="af3c95a13102d509" providerId="LiveId" clId="{88200EE4-F4B4-49E8-8126-B01E5FCCBE2D}" dt="2020-05-17T13:56:33.298" v="3180" actId="164"/>
          <ac:spMkLst>
            <pc:docMk/>
            <pc:sldMk cId="2469409101" sldId="810"/>
            <ac:spMk id="154" creationId="{920F278B-40FB-439D-9136-0E0C22CBBDF1}"/>
          </ac:spMkLst>
        </pc:spChg>
        <pc:spChg chg="mod">
          <ac:chgData name="reza kabir" userId="af3c95a13102d509" providerId="LiveId" clId="{88200EE4-F4B4-49E8-8126-B01E5FCCBE2D}" dt="2020-05-17T13:56:33.298" v="3180" actId="164"/>
          <ac:spMkLst>
            <pc:docMk/>
            <pc:sldMk cId="2469409101" sldId="810"/>
            <ac:spMk id="155" creationId="{4C8BD0E8-4E54-41C7-8120-200576C37F80}"/>
          </ac:spMkLst>
        </pc:spChg>
        <pc:spChg chg="mod">
          <ac:chgData name="reza kabir" userId="af3c95a13102d509" providerId="LiveId" clId="{88200EE4-F4B4-49E8-8126-B01E5FCCBE2D}" dt="2020-05-17T13:56:33.298" v="3180" actId="164"/>
          <ac:spMkLst>
            <pc:docMk/>
            <pc:sldMk cId="2469409101" sldId="810"/>
            <ac:spMk id="156" creationId="{460E2F51-1550-4996-8333-BF1F4D047B2E}"/>
          </ac:spMkLst>
        </pc:spChg>
        <pc:spChg chg="mod">
          <ac:chgData name="reza kabir" userId="af3c95a13102d509" providerId="LiveId" clId="{88200EE4-F4B4-49E8-8126-B01E5FCCBE2D}" dt="2020-05-17T13:56:33.298" v="3180" actId="164"/>
          <ac:spMkLst>
            <pc:docMk/>
            <pc:sldMk cId="2469409101" sldId="810"/>
            <ac:spMk id="157" creationId="{4776E885-EDD2-494D-ABB5-67FE06F3780A}"/>
          </ac:spMkLst>
        </pc:spChg>
        <pc:spChg chg="mod">
          <ac:chgData name="reza kabir" userId="af3c95a13102d509" providerId="LiveId" clId="{88200EE4-F4B4-49E8-8126-B01E5FCCBE2D}" dt="2020-05-17T13:56:33.298" v="3180" actId="164"/>
          <ac:spMkLst>
            <pc:docMk/>
            <pc:sldMk cId="2469409101" sldId="810"/>
            <ac:spMk id="158" creationId="{B22290DD-F412-4B07-B160-7968D80B55D3}"/>
          </ac:spMkLst>
        </pc:spChg>
        <pc:spChg chg="mod">
          <ac:chgData name="reza kabir" userId="af3c95a13102d509" providerId="LiveId" clId="{88200EE4-F4B4-49E8-8126-B01E5FCCBE2D}" dt="2020-05-17T13:56:33.298" v="3180" actId="164"/>
          <ac:spMkLst>
            <pc:docMk/>
            <pc:sldMk cId="2469409101" sldId="810"/>
            <ac:spMk id="159" creationId="{C8F9069F-269D-492B-B368-0E816A956276}"/>
          </ac:spMkLst>
        </pc:spChg>
        <pc:spChg chg="mod">
          <ac:chgData name="reza kabir" userId="af3c95a13102d509" providerId="LiveId" clId="{88200EE4-F4B4-49E8-8126-B01E5FCCBE2D}" dt="2020-05-17T13:56:33.298" v="3180" actId="164"/>
          <ac:spMkLst>
            <pc:docMk/>
            <pc:sldMk cId="2469409101" sldId="810"/>
            <ac:spMk id="160" creationId="{2109A258-73A5-4E06-A680-40CDB030DE73}"/>
          </ac:spMkLst>
        </pc:spChg>
        <pc:spChg chg="mod">
          <ac:chgData name="reza kabir" userId="af3c95a13102d509" providerId="LiveId" clId="{88200EE4-F4B4-49E8-8126-B01E5FCCBE2D}" dt="2020-05-17T13:56:33.298" v="3180" actId="164"/>
          <ac:spMkLst>
            <pc:docMk/>
            <pc:sldMk cId="2469409101" sldId="810"/>
            <ac:spMk id="161" creationId="{108D0159-12F2-4293-B92C-2A2AFFAE4D6A}"/>
          </ac:spMkLst>
        </pc:spChg>
        <pc:spChg chg="mod">
          <ac:chgData name="reza kabir" userId="af3c95a13102d509" providerId="LiveId" clId="{88200EE4-F4B4-49E8-8126-B01E5FCCBE2D}" dt="2020-05-17T13:56:33.298" v="3180" actId="164"/>
          <ac:spMkLst>
            <pc:docMk/>
            <pc:sldMk cId="2469409101" sldId="810"/>
            <ac:spMk id="162" creationId="{8B2196CC-E4EB-433A-90AD-5324CE805541}"/>
          </ac:spMkLst>
        </pc:spChg>
        <pc:spChg chg="mod">
          <ac:chgData name="reza kabir" userId="af3c95a13102d509" providerId="LiveId" clId="{88200EE4-F4B4-49E8-8126-B01E5FCCBE2D}" dt="2020-05-17T13:56:33.298" v="3180" actId="164"/>
          <ac:spMkLst>
            <pc:docMk/>
            <pc:sldMk cId="2469409101" sldId="810"/>
            <ac:spMk id="163" creationId="{672285A0-E9C9-4626-AD13-6D5E6F6E9E89}"/>
          </ac:spMkLst>
        </pc:spChg>
        <pc:spChg chg="mod">
          <ac:chgData name="reza kabir" userId="af3c95a13102d509" providerId="LiveId" clId="{88200EE4-F4B4-49E8-8126-B01E5FCCBE2D}" dt="2020-05-17T13:56:33.298" v="3180" actId="164"/>
          <ac:spMkLst>
            <pc:docMk/>
            <pc:sldMk cId="2469409101" sldId="810"/>
            <ac:spMk id="164" creationId="{E145E54B-B9F7-4224-8867-79466C40E71C}"/>
          </ac:spMkLst>
        </pc:spChg>
        <pc:spChg chg="mod">
          <ac:chgData name="reza kabir" userId="af3c95a13102d509" providerId="LiveId" clId="{88200EE4-F4B4-49E8-8126-B01E5FCCBE2D}" dt="2020-05-17T13:56:33.298" v="3180" actId="164"/>
          <ac:spMkLst>
            <pc:docMk/>
            <pc:sldMk cId="2469409101" sldId="810"/>
            <ac:spMk id="165" creationId="{0F8358CC-6961-433A-A6A8-71B2B608AEC5}"/>
          </ac:spMkLst>
        </pc:spChg>
        <pc:spChg chg="mod">
          <ac:chgData name="reza kabir" userId="af3c95a13102d509" providerId="LiveId" clId="{88200EE4-F4B4-49E8-8126-B01E5FCCBE2D}" dt="2020-05-17T13:56:33.298" v="3180" actId="164"/>
          <ac:spMkLst>
            <pc:docMk/>
            <pc:sldMk cId="2469409101" sldId="810"/>
            <ac:spMk id="166" creationId="{AD38EACB-CCEE-4198-B1D4-6C4CFE02A704}"/>
          </ac:spMkLst>
        </pc:spChg>
        <pc:spChg chg="mod">
          <ac:chgData name="reza kabir" userId="af3c95a13102d509" providerId="LiveId" clId="{88200EE4-F4B4-49E8-8126-B01E5FCCBE2D}" dt="2020-05-17T13:56:33.298" v="3180" actId="164"/>
          <ac:spMkLst>
            <pc:docMk/>
            <pc:sldMk cId="2469409101" sldId="810"/>
            <ac:spMk id="167" creationId="{61B2FF49-8D47-4549-91C7-9A727BFE71C4}"/>
          </ac:spMkLst>
        </pc:spChg>
        <pc:spChg chg="mod">
          <ac:chgData name="reza kabir" userId="af3c95a13102d509" providerId="LiveId" clId="{88200EE4-F4B4-49E8-8126-B01E5FCCBE2D}" dt="2020-05-17T13:56:33.298" v="3180" actId="164"/>
          <ac:spMkLst>
            <pc:docMk/>
            <pc:sldMk cId="2469409101" sldId="810"/>
            <ac:spMk id="168" creationId="{A0DD31EE-BCE8-44BC-95DE-7CC111DC19B7}"/>
          </ac:spMkLst>
        </pc:spChg>
        <pc:spChg chg="mod">
          <ac:chgData name="reza kabir" userId="af3c95a13102d509" providerId="LiveId" clId="{88200EE4-F4B4-49E8-8126-B01E5FCCBE2D}" dt="2020-05-17T13:56:33.298" v="3180" actId="164"/>
          <ac:spMkLst>
            <pc:docMk/>
            <pc:sldMk cId="2469409101" sldId="810"/>
            <ac:spMk id="169" creationId="{12A7E57D-F8CC-4994-9065-5B35A4B881F3}"/>
          </ac:spMkLst>
        </pc:spChg>
        <pc:spChg chg="mod">
          <ac:chgData name="reza kabir" userId="af3c95a13102d509" providerId="LiveId" clId="{88200EE4-F4B4-49E8-8126-B01E5FCCBE2D}" dt="2020-05-17T13:56:33.298" v="3180" actId="164"/>
          <ac:spMkLst>
            <pc:docMk/>
            <pc:sldMk cId="2469409101" sldId="810"/>
            <ac:spMk id="170" creationId="{D759DED9-8F12-4CBE-8384-F739A6C17E1D}"/>
          </ac:spMkLst>
        </pc:spChg>
        <pc:spChg chg="mod">
          <ac:chgData name="reza kabir" userId="af3c95a13102d509" providerId="LiveId" clId="{88200EE4-F4B4-49E8-8126-B01E5FCCBE2D}" dt="2020-05-17T13:56:33.298" v="3180" actId="164"/>
          <ac:spMkLst>
            <pc:docMk/>
            <pc:sldMk cId="2469409101" sldId="810"/>
            <ac:spMk id="171" creationId="{8F3FA37A-5B59-4D14-AA11-BE1FCE266A49}"/>
          </ac:spMkLst>
        </pc:spChg>
        <pc:spChg chg="mod">
          <ac:chgData name="reza kabir" userId="af3c95a13102d509" providerId="LiveId" clId="{88200EE4-F4B4-49E8-8126-B01E5FCCBE2D}" dt="2020-05-17T13:56:33.298" v="3180" actId="164"/>
          <ac:spMkLst>
            <pc:docMk/>
            <pc:sldMk cId="2469409101" sldId="810"/>
            <ac:spMk id="172" creationId="{5FB18A9C-383B-45A0-8364-0E1F1CDB2C60}"/>
          </ac:spMkLst>
        </pc:spChg>
        <pc:spChg chg="mod">
          <ac:chgData name="reza kabir" userId="af3c95a13102d509" providerId="LiveId" clId="{88200EE4-F4B4-49E8-8126-B01E5FCCBE2D}" dt="2020-05-17T13:56:33.298" v="3180" actId="164"/>
          <ac:spMkLst>
            <pc:docMk/>
            <pc:sldMk cId="2469409101" sldId="810"/>
            <ac:spMk id="173" creationId="{91BE0E22-FAED-4545-884F-1F8359DB7365}"/>
          </ac:spMkLst>
        </pc:spChg>
        <pc:spChg chg="mod">
          <ac:chgData name="reza kabir" userId="af3c95a13102d509" providerId="LiveId" clId="{88200EE4-F4B4-49E8-8126-B01E5FCCBE2D}" dt="2020-05-17T13:56:33.298" v="3180" actId="164"/>
          <ac:spMkLst>
            <pc:docMk/>
            <pc:sldMk cId="2469409101" sldId="810"/>
            <ac:spMk id="174" creationId="{C9B6EC1C-8029-499D-92F9-E69BC600EC12}"/>
          </ac:spMkLst>
        </pc:spChg>
        <pc:spChg chg="mod">
          <ac:chgData name="reza kabir" userId="af3c95a13102d509" providerId="LiveId" clId="{88200EE4-F4B4-49E8-8126-B01E5FCCBE2D}" dt="2020-05-17T13:56:33.298" v="3180" actId="164"/>
          <ac:spMkLst>
            <pc:docMk/>
            <pc:sldMk cId="2469409101" sldId="810"/>
            <ac:spMk id="175" creationId="{85B5E76B-282C-4ED9-97C7-AE92E10B5956}"/>
          </ac:spMkLst>
        </pc:spChg>
        <pc:spChg chg="mod">
          <ac:chgData name="reza kabir" userId="af3c95a13102d509" providerId="LiveId" clId="{88200EE4-F4B4-49E8-8126-B01E5FCCBE2D}" dt="2020-05-17T13:56:33.298" v="3180" actId="164"/>
          <ac:spMkLst>
            <pc:docMk/>
            <pc:sldMk cId="2469409101" sldId="810"/>
            <ac:spMk id="176" creationId="{382133C8-FF7A-41EB-B510-48D705F0E676}"/>
          </ac:spMkLst>
        </pc:spChg>
        <pc:spChg chg="mod">
          <ac:chgData name="reza kabir" userId="af3c95a13102d509" providerId="LiveId" clId="{88200EE4-F4B4-49E8-8126-B01E5FCCBE2D}" dt="2020-05-17T13:56:33.298" v="3180" actId="164"/>
          <ac:spMkLst>
            <pc:docMk/>
            <pc:sldMk cId="2469409101" sldId="810"/>
            <ac:spMk id="177" creationId="{A803DAA6-40B6-4BCF-96DC-038318789C8A}"/>
          </ac:spMkLst>
        </pc:spChg>
        <pc:spChg chg="mod">
          <ac:chgData name="reza kabir" userId="af3c95a13102d509" providerId="LiveId" clId="{88200EE4-F4B4-49E8-8126-B01E5FCCBE2D}" dt="2020-05-17T13:56:33.298" v="3180" actId="164"/>
          <ac:spMkLst>
            <pc:docMk/>
            <pc:sldMk cId="2469409101" sldId="810"/>
            <ac:spMk id="178" creationId="{C24B3D4F-68BD-4AFC-BEC3-6386E93719ED}"/>
          </ac:spMkLst>
        </pc:spChg>
        <pc:spChg chg="mod">
          <ac:chgData name="reza kabir" userId="af3c95a13102d509" providerId="LiveId" clId="{88200EE4-F4B4-49E8-8126-B01E5FCCBE2D}" dt="2020-05-17T13:56:33.298" v="3180" actId="164"/>
          <ac:spMkLst>
            <pc:docMk/>
            <pc:sldMk cId="2469409101" sldId="810"/>
            <ac:spMk id="179" creationId="{F67B1463-A1FF-403F-AAD3-6FD5D52299C0}"/>
          </ac:spMkLst>
        </pc:spChg>
        <pc:spChg chg="mod">
          <ac:chgData name="reza kabir" userId="af3c95a13102d509" providerId="LiveId" clId="{88200EE4-F4B4-49E8-8126-B01E5FCCBE2D}" dt="2020-05-17T13:56:33.298" v="3180" actId="164"/>
          <ac:spMkLst>
            <pc:docMk/>
            <pc:sldMk cId="2469409101" sldId="810"/>
            <ac:spMk id="180" creationId="{C462A791-3DCE-4D37-904E-CC16FDA8E60B}"/>
          </ac:spMkLst>
        </pc:spChg>
        <pc:spChg chg="mod">
          <ac:chgData name="reza kabir" userId="af3c95a13102d509" providerId="LiveId" clId="{88200EE4-F4B4-49E8-8126-B01E5FCCBE2D}" dt="2020-05-17T13:56:33.298" v="3180" actId="164"/>
          <ac:spMkLst>
            <pc:docMk/>
            <pc:sldMk cId="2469409101" sldId="810"/>
            <ac:spMk id="181" creationId="{5C6BCE07-8EA1-41A4-82B2-1BA625C24D62}"/>
          </ac:spMkLst>
        </pc:spChg>
        <pc:spChg chg="mod">
          <ac:chgData name="reza kabir" userId="af3c95a13102d509" providerId="LiveId" clId="{88200EE4-F4B4-49E8-8126-B01E5FCCBE2D}" dt="2020-05-17T13:56:33.298" v="3180" actId="164"/>
          <ac:spMkLst>
            <pc:docMk/>
            <pc:sldMk cId="2469409101" sldId="810"/>
            <ac:spMk id="182" creationId="{D3CD620C-91F3-4908-B476-555B1B87E468}"/>
          </ac:spMkLst>
        </pc:spChg>
        <pc:spChg chg="mod">
          <ac:chgData name="reza kabir" userId="af3c95a13102d509" providerId="LiveId" clId="{88200EE4-F4B4-49E8-8126-B01E5FCCBE2D}" dt="2020-05-17T13:56:33.298" v="3180" actId="164"/>
          <ac:spMkLst>
            <pc:docMk/>
            <pc:sldMk cId="2469409101" sldId="810"/>
            <ac:spMk id="183" creationId="{310C0301-2729-480E-A3D9-4838229C29DC}"/>
          </ac:spMkLst>
        </pc:spChg>
        <pc:spChg chg="mod">
          <ac:chgData name="reza kabir" userId="af3c95a13102d509" providerId="LiveId" clId="{88200EE4-F4B4-49E8-8126-B01E5FCCBE2D}" dt="2020-05-17T13:56:33.298" v="3180" actId="164"/>
          <ac:spMkLst>
            <pc:docMk/>
            <pc:sldMk cId="2469409101" sldId="810"/>
            <ac:spMk id="184" creationId="{D9D1150E-4478-4925-B2C4-F02B2BF923A2}"/>
          </ac:spMkLst>
        </pc:spChg>
        <pc:spChg chg="mod">
          <ac:chgData name="reza kabir" userId="af3c95a13102d509" providerId="LiveId" clId="{88200EE4-F4B4-49E8-8126-B01E5FCCBE2D}" dt="2020-05-17T13:56:33.298" v="3180" actId="164"/>
          <ac:spMkLst>
            <pc:docMk/>
            <pc:sldMk cId="2469409101" sldId="810"/>
            <ac:spMk id="185" creationId="{0505119A-C166-4CA2-9CC4-3530EC58E057}"/>
          </ac:spMkLst>
        </pc:spChg>
        <pc:spChg chg="mod">
          <ac:chgData name="reza kabir" userId="af3c95a13102d509" providerId="LiveId" clId="{88200EE4-F4B4-49E8-8126-B01E5FCCBE2D}" dt="2020-05-17T13:56:33.298" v="3180" actId="164"/>
          <ac:spMkLst>
            <pc:docMk/>
            <pc:sldMk cId="2469409101" sldId="810"/>
            <ac:spMk id="186" creationId="{A073E12E-F43A-4B8B-8868-8140CA177F76}"/>
          </ac:spMkLst>
        </pc:spChg>
        <pc:spChg chg="mod">
          <ac:chgData name="reza kabir" userId="af3c95a13102d509" providerId="LiveId" clId="{88200EE4-F4B4-49E8-8126-B01E5FCCBE2D}" dt="2020-05-17T13:56:33.298" v="3180" actId="164"/>
          <ac:spMkLst>
            <pc:docMk/>
            <pc:sldMk cId="2469409101" sldId="810"/>
            <ac:spMk id="187" creationId="{31E46694-7468-4C6F-B592-9A1C01BC2D7B}"/>
          </ac:spMkLst>
        </pc:spChg>
        <pc:spChg chg="mod">
          <ac:chgData name="reza kabir" userId="af3c95a13102d509" providerId="LiveId" clId="{88200EE4-F4B4-49E8-8126-B01E5FCCBE2D}" dt="2020-05-17T13:56:33.298" v="3180" actId="164"/>
          <ac:spMkLst>
            <pc:docMk/>
            <pc:sldMk cId="2469409101" sldId="810"/>
            <ac:spMk id="188" creationId="{D6C70118-3CC8-4D6A-A650-98D1E3E687C8}"/>
          </ac:spMkLst>
        </pc:spChg>
        <pc:spChg chg="mod">
          <ac:chgData name="reza kabir" userId="af3c95a13102d509" providerId="LiveId" clId="{88200EE4-F4B4-49E8-8126-B01E5FCCBE2D}" dt="2020-05-17T13:56:33.298" v="3180" actId="164"/>
          <ac:spMkLst>
            <pc:docMk/>
            <pc:sldMk cId="2469409101" sldId="810"/>
            <ac:spMk id="189" creationId="{4BD74989-5473-4034-BEA4-3FC6E6D59973}"/>
          </ac:spMkLst>
        </pc:spChg>
        <pc:spChg chg="mod">
          <ac:chgData name="reza kabir" userId="af3c95a13102d509" providerId="LiveId" clId="{88200EE4-F4B4-49E8-8126-B01E5FCCBE2D}" dt="2020-05-17T13:56:33.298" v="3180" actId="164"/>
          <ac:spMkLst>
            <pc:docMk/>
            <pc:sldMk cId="2469409101" sldId="810"/>
            <ac:spMk id="190" creationId="{467FF39E-E0D5-4CCA-AA43-761442AC5A80}"/>
          </ac:spMkLst>
        </pc:spChg>
        <pc:spChg chg="mod">
          <ac:chgData name="reza kabir" userId="af3c95a13102d509" providerId="LiveId" clId="{88200EE4-F4B4-49E8-8126-B01E5FCCBE2D}" dt="2020-05-17T13:56:33.298" v="3180" actId="164"/>
          <ac:spMkLst>
            <pc:docMk/>
            <pc:sldMk cId="2469409101" sldId="810"/>
            <ac:spMk id="191" creationId="{CE46762D-98ED-4932-B060-2CF07F135012}"/>
          </ac:spMkLst>
        </pc:spChg>
        <pc:spChg chg="mod">
          <ac:chgData name="reza kabir" userId="af3c95a13102d509" providerId="LiveId" clId="{88200EE4-F4B4-49E8-8126-B01E5FCCBE2D}" dt="2020-05-17T13:56:33.298" v="3180" actId="164"/>
          <ac:spMkLst>
            <pc:docMk/>
            <pc:sldMk cId="2469409101" sldId="810"/>
            <ac:spMk id="192" creationId="{38985C63-EB09-4491-A58C-4D451337F82B}"/>
          </ac:spMkLst>
        </pc:spChg>
        <pc:spChg chg="mod">
          <ac:chgData name="reza kabir" userId="af3c95a13102d509" providerId="LiveId" clId="{88200EE4-F4B4-49E8-8126-B01E5FCCBE2D}" dt="2020-05-17T13:56:33.298" v="3180" actId="164"/>
          <ac:spMkLst>
            <pc:docMk/>
            <pc:sldMk cId="2469409101" sldId="810"/>
            <ac:spMk id="193" creationId="{497C48D3-4A55-4B63-AEB7-1F46AC7D9453}"/>
          </ac:spMkLst>
        </pc:spChg>
        <pc:spChg chg="mod">
          <ac:chgData name="reza kabir" userId="af3c95a13102d509" providerId="LiveId" clId="{88200EE4-F4B4-49E8-8126-B01E5FCCBE2D}" dt="2020-05-17T13:56:33.298" v="3180" actId="164"/>
          <ac:spMkLst>
            <pc:docMk/>
            <pc:sldMk cId="2469409101" sldId="810"/>
            <ac:spMk id="194" creationId="{2653AE7F-C2BB-4AA6-BF4A-B0481F541567}"/>
          </ac:spMkLst>
        </pc:spChg>
        <pc:spChg chg="mod">
          <ac:chgData name="reza kabir" userId="af3c95a13102d509" providerId="LiveId" clId="{88200EE4-F4B4-49E8-8126-B01E5FCCBE2D}" dt="2020-05-17T13:56:33.298" v="3180" actId="164"/>
          <ac:spMkLst>
            <pc:docMk/>
            <pc:sldMk cId="2469409101" sldId="810"/>
            <ac:spMk id="195" creationId="{6384757F-3E38-4C34-86B7-7E3B498A9E00}"/>
          </ac:spMkLst>
        </pc:spChg>
        <pc:spChg chg="mod">
          <ac:chgData name="reza kabir" userId="af3c95a13102d509" providerId="LiveId" clId="{88200EE4-F4B4-49E8-8126-B01E5FCCBE2D}" dt="2020-05-17T13:56:33.298" v="3180" actId="164"/>
          <ac:spMkLst>
            <pc:docMk/>
            <pc:sldMk cId="2469409101" sldId="810"/>
            <ac:spMk id="196" creationId="{F7C3C1DC-07E6-4E34-A18E-493002287450}"/>
          </ac:spMkLst>
        </pc:spChg>
        <pc:spChg chg="mod">
          <ac:chgData name="reza kabir" userId="af3c95a13102d509" providerId="LiveId" clId="{88200EE4-F4B4-49E8-8126-B01E5FCCBE2D}" dt="2020-05-17T13:56:33.298" v="3180" actId="164"/>
          <ac:spMkLst>
            <pc:docMk/>
            <pc:sldMk cId="2469409101" sldId="810"/>
            <ac:spMk id="197" creationId="{314A2CAB-613A-49B0-ADFE-69B7B8D2297B}"/>
          </ac:spMkLst>
        </pc:spChg>
        <pc:spChg chg="mod">
          <ac:chgData name="reza kabir" userId="af3c95a13102d509" providerId="LiveId" clId="{88200EE4-F4B4-49E8-8126-B01E5FCCBE2D}" dt="2020-05-17T13:56:33.298" v="3180" actId="164"/>
          <ac:spMkLst>
            <pc:docMk/>
            <pc:sldMk cId="2469409101" sldId="810"/>
            <ac:spMk id="198" creationId="{1C621A5D-EA28-40F4-831A-07BFC71E47FD}"/>
          </ac:spMkLst>
        </pc:spChg>
        <pc:spChg chg="mod">
          <ac:chgData name="reza kabir" userId="af3c95a13102d509" providerId="LiveId" clId="{88200EE4-F4B4-49E8-8126-B01E5FCCBE2D}" dt="2020-05-17T13:56:33.298" v="3180" actId="164"/>
          <ac:spMkLst>
            <pc:docMk/>
            <pc:sldMk cId="2469409101" sldId="810"/>
            <ac:spMk id="199" creationId="{23D99972-D773-42C7-B125-8CF91487C033}"/>
          </ac:spMkLst>
        </pc:spChg>
        <pc:spChg chg="mod">
          <ac:chgData name="reza kabir" userId="af3c95a13102d509" providerId="LiveId" clId="{88200EE4-F4B4-49E8-8126-B01E5FCCBE2D}" dt="2020-05-17T13:56:33.298" v="3180" actId="164"/>
          <ac:spMkLst>
            <pc:docMk/>
            <pc:sldMk cId="2469409101" sldId="810"/>
            <ac:spMk id="200" creationId="{137FFFC7-66A7-4A5E-ACB7-16D5178B3562}"/>
          </ac:spMkLst>
        </pc:spChg>
        <pc:spChg chg="mod">
          <ac:chgData name="reza kabir" userId="af3c95a13102d509" providerId="LiveId" clId="{88200EE4-F4B4-49E8-8126-B01E5FCCBE2D}" dt="2020-05-17T13:56:33.298" v="3180" actId="164"/>
          <ac:spMkLst>
            <pc:docMk/>
            <pc:sldMk cId="2469409101" sldId="810"/>
            <ac:spMk id="201" creationId="{BCB00084-3645-4E94-B0FD-4715D8DFAE44}"/>
          </ac:spMkLst>
        </pc:spChg>
        <pc:spChg chg="mod">
          <ac:chgData name="reza kabir" userId="af3c95a13102d509" providerId="LiveId" clId="{88200EE4-F4B4-49E8-8126-B01E5FCCBE2D}" dt="2020-05-17T13:56:33.298" v="3180" actId="164"/>
          <ac:spMkLst>
            <pc:docMk/>
            <pc:sldMk cId="2469409101" sldId="810"/>
            <ac:spMk id="202" creationId="{F4F37E39-2145-41C8-808D-B0A759C943FB}"/>
          </ac:spMkLst>
        </pc:spChg>
        <pc:spChg chg="mod">
          <ac:chgData name="reza kabir" userId="af3c95a13102d509" providerId="LiveId" clId="{88200EE4-F4B4-49E8-8126-B01E5FCCBE2D}" dt="2020-05-17T13:56:33.298" v="3180" actId="164"/>
          <ac:spMkLst>
            <pc:docMk/>
            <pc:sldMk cId="2469409101" sldId="810"/>
            <ac:spMk id="203" creationId="{9D51C5EB-BED9-411F-B479-0CAB333D83B0}"/>
          </ac:spMkLst>
        </pc:spChg>
        <pc:spChg chg="mod">
          <ac:chgData name="reza kabir" userId="af3c95a13102d509" providerId="LiveId" clId="{88200EE4-F4B4-49E8-8126-B01E5FCCBE2D}" dt="2020-05-17T13:56:33.298" v="3180" actId="164"/>
          <ac:spMkLst>
            <pc:docMk/>
            <pc:sldMk cId="2469409101" sldId="810"/>
            <ac:spMk id="204" creationId="{F0A4F2CC-44C0-4A71-B204-F688A009A314}"/>
          </ac:spMkLst>
        </pc:spChg>
        <pc:spChg chg="mod">
          <ac:chgData name="reza kabir" userId="af3c95a13102d509" providerId="LiveId" clId="{88200EE4-F4B4-49E8-8126-B01E5FCCBE2D}" dt="2020-05-17T13:56:33.298" v="3180" actId="164"/>
          <ac:spMkLst>
            <pc:docMk/>
            <pc:sldMk cId="2469409101" sldId="810"/>
            <ac:spMk id="205" creationId="{795D13AF-AC51-4B64-9C9A-985DD92A4874}"/>
          </ac:spMkLst>
        </pc:spChg>
        <pc:spChg chg="mod">
          <ac:chgData name="reza kabir" userId="af3c95a13102d509" providerId="LiveId" clId="{88200EE4-F4B4-49E8-8126-B01E5FCCBE2D}" dt="2020-05-17T13:56:33.298" v="3180" actId="164"/>
          <ac:spMkLst>
            <pc:docMk/>
            <pc:sldMk cId="2469409101" sldId="810"/>
            <ac:spMk id="206" creationId="{DC2373A9-C3C3-4C44-8386-B333A6E138C9}"/>
          </ac:spMkLst>
        </pc:spChg>
        <pc:spChg chg="mod">
          <ac:chgData name="reza kabir" userId="af3c95a13102d509" providerId="LiveId" clId="{88200EE4-F4B4-49E8-8126-B01E5FCCBE2D}" dt="2020-05-17T13:56:33.298" v="3180" actId="164"/>
          <ac:spMkLst>
            <pc:docMk/>
            <pc:sldMk cId="2469409101" sldId="810"/>
            <ac:spMk id="207" creationId="{D8D17DE2-500F-49D8-BD40-14176CC97CFD}"/>
          </ac:spMkLst>
        </pc:spChg>
        <pc:spChg chg="mod">
          <ac:chgData name="reza kabir" userId="af3c95a13102d509" providerId="LiveId" clId="{88200EE4-F4B4-49E8-8126-B01E5FCCBE2D}" dt="2020-05-17T13:56:33.298" v="3180" actId="164"/>
          <ac:spMkLst>
            <pc:docMk/>
            <pc:sldMk cId="2469409101" sldId="810"/>
            <ac:spMk id="208" creationId="{C1C11925-0D38-40D2-9653-1746F9A579CD}"/>
          </ac:spMkLst>
        </pc:spChg>
        <pc:spChg chg="mod">
          <ac:chgData name="reza kabir" userId="af3c95a13102d509" providerId="LiveId" clId="{88200EE4-F4B4-49E8-8126-B01E5FCCBE2D}" dt="2020-05-17T13:56:33.298" v="3180" actId="164"/>
          <ac:spMkLst>
            <pc:docMk/>
            <pc:sldMk cId="2469409101" sldId="810"/>
            <ac:spMk id="209" creationId="{E3A6557D-523B-4557-A3C9-E2C264BC9085}"/>
          </ac:spMkLst>
        </pc:spChg>
        <pc:spChg chg="mod">
          <ac:chgData name="reza kabir" userId="af3c95a13102d509" providerId="LiveId" clId="{88200EE4-F4B4-49E8-8126-B01E5FCCBE2D}" dt="2020-05-17T13:56:33.298" v="3180" actId="164"/>
          <ac:spMkLst>
            <pc:docMk/>
            <pc:sldMk cId="2469409101" sldId="810"/>
            <ac:spMk id="210" creationId="{0B53A3E2-0ACD-47BD-A6DA-11B34816889B}"/>
          </ac:spMkLst>
        </pc:spChg>
        <pc:spChg chg="mod">
          <ac:chgData name="reza kabir" userId="af3c95a13102d509" providerId="LiveId" clId="{88200EE4-F4B4-49E8-8126-B01E5FCCBE2D}" dt="2020-05-17T13:56:33.298" v="3180" actId="164"/>
          <ac:spMkLst>
            <pc:docMk/>
            <pc:sldMk cId="2469409101" sldId="810"/>
            <ac:spMk id="211" creationId="{FFDF40EC-14A5-4030-B9AA-76D45A9F5911}"/>
          </ac:spMkLst>
        </pc:spChg>
        <pc:spChg chg="mod">
          <ac:chgData name="reza kabir" userId="af3c95a13102d509" providerId="LiveId" clId="{88200EE4-F4B4-49E8-8126-B01E5FCCBE2D}" dt="2020-05-17T13:56:33.298" v="3180" actId="164"/>
          <ac:spMkLst>
            <pc:docMk/>
            <pc:sldMk cId="2469409101" sldId="810"/>
            <ac:spMk id="212" creationId="{C57A7811-EF49-411A-B0C0-BDCEA0BBF230}"/>
          </ac:spMkLst>
        </pc:spChg>
        <pc:spChg chg="mod">
          <ac:chgData name="reza kabir" userId="af3c95a13102d509" providerId="LiveId" clId="{88200EE4-F4B4-49E8-8126-B01E5FCCBE2D}" dt="2020-05-17T13:56:33.298" v="3180" actId="164"/>
          <ac:spMkLst>
            <pc:docMk/>
            <pc:sldMk cId="2469409101" sldId="810"/>
            <ac:spMk id="213" creationId="{D9D440B8-0128-482E-B8C3-95D1E7788092}"/>
          </ac:spMkLst>
        </pc:spChg>
        <pc:spChg chg="mod">
          <ac:chgData name="reza kabir" userId="af3c95a13102d509" providerId="LiveId" clId="{88200EE4-F4B4-49E8-8126-B01E5FCCBE2D}" dt="2020-05-17T13:56:33.298" v="3180" actId="164"/>
          <ac:spMkLst>
            <pc:docMk/>
            <pc:sldMk cId="2469409101" sldId="810"/>
            <ac:spMk id="214" creationId="{D6CFE20C-B23D-4672-88D6-3AEE34F924EF}"/>
          </ac:spMkLst>
        </pc:spChg>
        <pc:spChg chg="mod">
          <ac:chgData name="reza kabir" userId="af3c95a13102d509" providerId="LiveId" clId="{88200EE4-F4B4-49E8-8126-B01E5FCCBE2D}" dt="2020-05-17T13:56:33.298" v="3180" actId="164"/>
          <ac:spMkLst>
            <pc:docMk/>
            <pc:sldMk cId="2469409101" sldId="810"/>
            <ac:spMk id="215" creationId="{5FA0DD98-7E3E-426C-A0F4-BA4E1FBFFBCF}"/>
          </ac:spMkLst>
        </pc:spChg>
        <pc:spChg chg="mod">
          <ac:chgData name="reza kabir" userId="af3c95a13102d509" providerId="LiveId" clId="{88200EE4-F4B4-49E8-8126-B01E5FCCBE2D}" dt="2020-05-17T13:56:33.298" v="3180" actId="164"/>
          <ac:spMkLst>
            <pc:docMk/>
            <pc:sldMk cId="2469409101" sldId="810"/>
            <ac:spMk id="216" creationId="{5DA22C56-F6B8-4A88-B4FE-0E62E34F20B0}"/>
          </ac:spMkLst>
        </pc:spChg>
        <pc:spChg chg="mod">
          <ac:chgData name="reza kabir" userId="af3c95a13102d509" providerId="LiveId" clId="{88200EE4-F4B4-49E8-8126-B01E5FCCBE2D}" dt="2020-05-17T13:56:33.298" v="3180" actId="164"/>
          <ac:spMkLst>
            <pc:docMk/>
            <pc:sldMk cId="2469409101" sldId="810"/>
            <ac:spMk id="217" creationId="{84F09B9B-F2D5-4622-A6DE-391B01250C1D}"/>
          </ac:spMkLst>
        </pc:spChg>
        <pc:spChg chg="mod">
          <ac:chgData name="reza kabir" userId="af3c95a13102d509" providerId="LiveId" clId="{88200EE4-F4B4-49E8-8126-B01E5FCCBE2D}" dt="2020-05-17T13:56:33.298" v="3180" actId="164"/>
          <ac:spMkLst>
            <pc:docMk/>
            <pc:sldMk cId="2469409101" sldId="810"/>
            <ac:spMk id="218" creationId="{6A7FD303-0266-40DB-9830-53D240C94DA9}"/>
          </ac:spMkLst>
        </pc:spChg>
        <pc:spChg chg="mod">
          <ac:chgData name="reza kabir" userId="af3c95a13102d509" providerId="LiveId" clId="{88200EE4-F4B4-49E8-8126-B01E5FCCBE2D}" dt="2020-05-17T13:56:33.298" v="3180" actId="164"/>
          <ac:spMkLst>
            <pc:docMk/>
            <pc:sldMk cId="2469409101" sldId="810"/>
            <ac:spMk id="219" creationId="{3E28EB13-3728-44B1-83D4-F9B39AA3CD84}"/>
          </ac:spMkLst>
        </pc:spChg>
        <pc:spChg chg="mod">
          <ac:chgData name="reza kabir" userId="af3c95a13102d509" providerId="LiveId" clId="{88200EE4-F4B4-49E8-8126-B01E5FCCBE2D}" dt="2020-05-17T13:56:33.298" v="3180" actId="164"/>
          <ac:spMkLst>
            <pc:docMk/>
            <pc:sldMk cId="2469409101" sldId="810"/>
            <ac:spMk id="220" creationId="{E81429E0-4F77-4751-8D07-A3B40B47EBD6}"/>
          </ac:spMkLst>
        </pc:spChg>
        <pc:spChg chg="mod">
          <ac:chgData name="reza kabir" userId="af3c95a13102d509" providerId="LiveId" clId="{88200EE4-F4B4-49E8-8126-B01E5FCCBE2D}" dt="2020-05-17T13:56:33.298" v="3180" actId="164"/>
          <ac:spMkLst>
            <pc:docMk/>
            <pc:sldMk cId="2469409101" sldId="810"/>
            <ac:spMk id="221" creationId="{32A8E048-148F-4626-B56A-FF32DC118329}"/>
          </ac:spMkLst>
        </pc:spChg>
        <pc:spChg chg="mod">
          <ac:chgData name="reza kabir" userId="af3c95a13102d509" providerId="LiveId" clId="{88200EE4-F4B4-49E8-8126-B01E5FCCBE2D}" dt="2020-05-17T13:56:33.298" v="3180" actId="164"/>
          <ac:spMkLst>
            <pc:docMk/>
            <pc:sldMk cId="2469409101" sldId="810"/>
            <ac:spMk id="222" creationId="{39CE13B4-3809-47C4-9C2E-4A3CCF73B229}"/>
          </ac:spMkLst>
        </pc:spChg>
        <pc:spChg chg="mod">
          <ac:chgData name="reza kabir" userId="af3c95a13102d509" providerId="LiveId" clId="{88200EE4-F4B4-49E8-8126-B01E5FCCBE2D}" dt="2020-05-17T13:56:33.298" v="3180" actId="164"/>
          <ac:spMkLst>
            <pc:docMk/>
            <pc:sldMk cId="2469409101" sldId="810"/>
            <ac:spMk id="223" creationId="{6B63794B-CA3F-4F4D-9A70-6937318DB300}"/>
          </ac:spMkLst>
        </pc:spChg>
        <pc:spChg chg="mod">
          <ac:chgData name="reza kabir" userId="af3c95a13102d509" providerId="LiveId" clId="{88200EE4-F4B4-49E8-8126-B01E5FCCBE2D}" dt="2020-05-17T13:56:33.298" v="3180" actId="164"/>
          <ac:spMkLst>
            <pc:docMk/>
            <pc:sldMk cId="2469409101" sldId="810"/>
            <ac:spMk id="224" creationId="{1B26A4A2-F0DC-4FB5-9FD8-775CD19CE86F}"/>
          </ac:spMkLst>
        </pc:spChg>
        <pc:spChg chg="mod">
          <ac:chgData name="reza kabir" userId="af3c95a13102d509" providerId="LiveId" clId="{88200EE4-F4B4-49E8-8126-B01E5FCCBE2D}" dt="2020-05-17T13:56:33.298" v="3180" actId="164"/>
          <ac:spMkLst>
            <pc:docMk/>
            <pc:sldMk cId="2469409101" sldId="810"/>
            <ac:spMk id="225" creationId="{C0EB4EB2-7FB6-41C9-84EB-52629E78BA9B}"/>
          </ac:spMkLst>
        </pc:spChg>
        <pc:spChg chg="mod">
          <ac:chgData name="reza kabir" userId="af3c95a13102d509" providerId="LiveId" clId="{88200EE4-F4B4-49E8-8126-B01E5FCCBE2D}" dt="2020-05-17T13:56:33.298" v="3180" actId="164"/>
          <ac:spMkLst>
            <pc:docMk/>
            <pc:sldMk cId="2469409101" sldId="810"/>
            <ac:spMk id="226" creationId="{46914A44-84A7-49BA-9381-FD366562A5F1}"/>
          </ac:spMkLst>
        </pc:spChg>
        <pc:spChg chg="mod">
          <ac:chgData name="reza kabir" userId="af3c95a13102d509" providerId="LiveId" clId="{88200EE4-F4B4-49E8-8126-B01E5FCCBE2D}" dt="2020-05-17T13:56:33.298" v="3180" actId="164"/>
          <ac:spMkLst>
            <pc:docMk/>
            <pc:sldMk cId="2469409101" sldId="810"/>
            <ac:spMk id="227" creationId="{F0CC285D-517D-4AE4-B42F-95A9E3479253}"/>
          </ac:spMkLst>
        </pc:spChg>
        <pc:spChg chg="mod">
          <ac:chgData name="reza kabir" userId="af3c95a13102d509" providerId="LiveId" clId="{88200EE4-F4B4-49E8-8126-B01E5FCCBE2D}" dt="2020-05-17T13:56:33.298" v="3180" actId="164"/>
          <ac:spMkLst>
            <pc:docMk/>
            <pc:sldMk cId="2469409101" sldId="810"/>
            <ac:spMk id="228" creationId="{CD414CD2-C345-4C97-B42C-D069BD752225}"/>
          </ac:spMkLst>
        </pc:spChg>
        <pc:spChg chg="mod">
          <ac:chgData name="reza kabir" userId="af3c95a13102d509" providerId="LiveId" clId="{88200EE4-F4B4-49E8-8126-B01E5FCCBE2D}" dt="2020-05-17T13:56:33.298" v="3180" actId="164"/>
          <ac:spMkLst>
            <pc:docMk/>
            <pc:sldMk cId="2469409101" sldId="810"/>
            <ac:spMk id="229" creationId="{C8B147A0-B3C1-4B7B-81F7-FA498E4E56DB}"/>
          </ac:spMkLst>
        </pc:spChg>
        <pc:spChg chg="mod">
          <ac:chgData name="reza kabir" userId="af3c95a13102d509" providerId="LiveId" clId="{88200EE4-F4B4-49E8-8126-B01E5FCCBE2D}" dt="2020-05-17T13:56:33.298" v="3180" actId="164"/>
          <ac:spMkLst>
            <pc:docMk/>
            <pc:sldMk cId="2469409101" sldId="810"/>
            <ac:spMk id="230" creationId="{891B890B-4FF3-4156-81E7-2FD4EBD393C4}"/>
          </ac:spMkLst>
        </pc:spChg>
        <pc:spChg chg="mod">
          <ac:chgData name="reza kabir" userId="af3c95a13102d509" providerId="LiveId" clId="{88200EE4-F4B4-49E8-8126-B01E5FCCBE2D}" dt="2020-05-17T13:56:33.298" v="3180" actId="164"/>
          <ac:spMkLst>
            <pc:docMk/>
            <pc:sldMk cId="2469409101" sldId="810"/>
            <ac:spMk id="231" creationId="{943A4306-2B1E-4057-8568-0D39E0E1B9D2}"/>
          </ac:spMkLst>
        </pc:spChg>
        <pc:spChg chg="mod">
          <ac:chgData name="reza kabir" userId="af3c95a13102d509" providerId="LiveId" clId="{88200EE4-F4B4-49E8-8126-B01E5FCCBE2D}" dt="2020-05-17T13:56:33.298" v="3180" actId="164"/>
          <ac:spMkLst>
            <pc:docMk/>
            <pc:sldMk cId="2469409101" sldId="810"/>
            <ac:spMk id="232" creationId="{5D99A323-FBBA-4D14-A722-F4C69A844086}"/>
          </ac:spMkLst>
        </pc:spChg>
        <pc:spChg chg="mod">
          <ac:chgData name="reza kabir" userId="af3c95a13102d509" providerId="LiveId" clId="{88200EE4-F4B4-49E8-8126-B01E5FCCBE2D}" dt="2020-05-17T13:56:33.298" v="3180" actId="164"/>
          <ac:spMkLst>
            <pc:docMk/>
            <pc:sldMk cId="2469409101" sldId="810"/>
            <ac:spMk id="233" creationId="{106B32FD-9D87-428F-94B2-CF48012452CA}"/>
          </ac:spMkLst>
        </pc:spChg>
        <pc:spChg chg="mod">
          <ac:chgData name="reza kabir" userId="af3c95a13102d509" providerId="LiveId" clId="{88200EE4-F4B4-49E8-8126-B01E5FCCBE2D}" dt="2020-05-17T13:56:33.298" v="3180" actId="164"/>
          <ac:spMkLst>
            <pc:docMk/>
            <pc:sldMk cId="2469409101" sldId="810"/>
            <ac:spMk id="234" creationId="{4A93A72A-E1B7-4574-9588-7D91C04FD7AB}"/>
          </ac:spMkLst>
        </pc:spChg>
        <pc:spChg chg="mod">
          <ac:chgData name="reza kabir" userId="af3c95a13102d509" providerId="LiveId" clId="{88200EE4-F4B4-49E8-8126-B01E5FCCBE2D}" dt="2020-05-17T13:56:33.298" v="3180" actId="164"/>
          <ac:spMkLst>
            <pc:docMk/>
            <pc:sldMk cId="2469409101" sldId="810"/>
            <ac:spMk id="235" creationId="{669D570B-1E80-453D-9A42-E83684989765}"/>
          </ac:spMkLst>
        </pc:spChg>
        <pc:spChg chg="mod">
          <ac:chgData name="reza kabir" userId="af3c95a13102d509" providerId="LiveId" clId="{88200EE4-F4B4-49E8-8126-B01E5FCCBE2D}" dt="2020-05-17T13:56:33.298" v="3180" actId="164"/>
          <ac:spMkLst>
            <pc:docMk/>
            <pc:sldMk cId="2469409101" sldId="810"/>
            <ac:spMk id="236" creationId="{E9B5C417-BA2C-4F15-B643-5501DF3126D4}"/>
          </ac:spMkLst>
        </pc:spChg>
        <pc:spChg chg="mod">
          <ac:chgData name="reza kabir" userId="af3c95a13102d509" providerId="LiveId" clId="{88200EE4-F4B4-49E8-8126-B01E5FCCBE2D}" dt="2020-05-17T13:56:33.298" v="3180" actId="164"/>
          <ac:spMkLst>
            <pc:docMk/>
            <pc:sldMk cId="2469409101" sldId="810"/>
            <ac:spMk id="237" creationId="{BB163475-E72F-41E0-ACA7-E739DF7EF179}"/>
          </ac:spMkLst>
        </pc:spChg>
        <pc:spChg chg="mod">
          <ac:chgData name="reza kabir" userId="af3c95a13102d509" providerId="LiveId" clId="{88200EE4-F4B4-49E8-8126-B01E5FCCBE2D}" dt="2020-05-17T13:56:33.298" v="3180" actId="164"/>
          <ac:spMkLst>
            <pc:docMk/>
            <pc:sldMk cId="2469409101" sldId="810"/>
            <ac:spMk id="238" creationId="{644B47C8-3A19-407E-BB10-D8F8961EE130}"/>
          </ac:spMkLst>
        </pc:spChg>
        <pc:spChg chg="mod">
          <ac:chgData name="reza kabir" userId="af3c95a13102d509" providerId="LiveId" clId="{88200EE4-F4B4-49E8-8126-B01E5FCCBE2D}" dt="2020-05-17T13:56:33.298" v="3180" actId="164"/>
          <ac:spMkLst>
            <pc:docMk/>
            <pc:sldMk cId="2469409101" sldId="810"/>
            <ac:spMk id="239" creationId="{65487A47-84E9-4262-AAFA-7673CD2C1420}"/>
          </ac:spMkLst>
        </pc:spChg>
        <pc:spChg chg="mod">
          <ac:chgData name="reza kabir" userId="af3c95a13102d509" providerId="LiveId" clId="{88200EE4-F4B4-49E8-8126-B01E5FCCBE2D}" dt="2020-05-17T13:56:33.298" v="3180" actId="164"/>
          <ac:spMkLst>
            <pc:docMk/>
            <pc:sldMk cId="2469409101" sldId="810"/>
            <ac:spMk id="240" creationId="{D09D0F58-FE1F-4E52-9C69-9AB4AC0E204D}"/>
          </ac:spMkLst>
        </pc:spChg>
        <pc:spChg chg="mod">
          <ac:chgData name="reza kabir" userId="af3c95a13102d509" providerId="LiveId" clId="{88200EE4-F4B4-49E8-8126-B01E5FCCBE2D}" dt="2020-05-17T13:56:33.298" v="3180" actId="164"/>
          <ac:spMkLst>
            <pc:docMk/>
            <pc:sldMk cId="2469409101" sldId="810"/>
            <ac:spMk id="241" creationId="{F584D75A-FB8A-4BFF-AE61-26039F8358A1}"/>
          </ac:spMkLst>
        </pc:spChg>
        <pc:spChg chg="mod">
          <ac:chgData name="reza kabir" userId="af3c95a13102d509" providerId="LiveId" clId="{88200EE4-F4B4-49E8-8126-B01E5FCCBE2D}" dt="2020-05-17T13:56:33.298" v="3180" actId="164"/>
          <ac:spMkLst>
            <pc:docMk/>
            <pc:sldMk cId="2469409101" sldId="810"/>
            <ac:spMk id="242" creationId="{98174D21-58AE-49AD-943F-7A3B316EEA79}"/>
          </ac:spMkLst>
        </pc:spChg>
        <pc:spChg chg="mod">
          <ac:chgData name="reza kabir" userId="af3c95a13102d509" providerId="LiveId" clId="{88200EE4-F4B4-49E8-8126-B01E5FCCBE2D}" dt="2020-05-17T13:56:33.298" v="3180" actId="164"/>
          <ac:spMkLst>
            <pc:docMk/>
            <pc:sldMk cId="2469409101" sldId="810"/>
            <ac:spMk id="243" creationId="{8CB3C191-8404-4060-B536-CD7131D3B671}"/>
          </ac:spMkLst>
        </pc:spChg>
        <pc:spChg chg="mod">
          <ac:chgData name="reza kabir" userId="af3c95a13102d509" providerId="LiveId" clId="{88200EE4-F4B4-49E8-8126-B01E5FCCBE2D}" dt="2020-05-17T13:56:33.298" v="3180" actId="164"/>
          <ac:spMkLst>
            <pc:docMk/>
            <pc:sldMk cId="2469409101" sldId="810"/>
            <ac:spMk id="244" creationId="{EFB4393E-F7B8-4169-9DFB-570E5D39F66F}"/>
          </ac:spMkLst>
        </pc:spChg>
        <pc:spChg chg="mod">
          <ac:chgData name="reza kabir" userId="af3c95a13102d509" providerId="LiveId" clId="{88200EE4-F4B4-49E8-8126-B01E5FCCBE2D}" dt="2020-05-17T13:56:33.298" v="3180" actId="164"/>
          <ac:spMkLst>
            <pc:docMk/>
            <pc:sldMk cId="2469409101" sldId="810"/>
            <ac:spMk id="245" creationId="{4DF5C132-3165-4EB8-BF7B-96B7EC233A6E}"/>
          </ac:spMkLst>
        </pc:spChg>
        <pc:spChg chg="mod">
          <ac:chgData name="reza kabir" userId="af3c95a13102d509" providerId="LiveId" clId="{88200EE4-F4B4-49E8-8126-B01E5FCCBE2D}" dt="2020-05-17T13:56:33.298" v="3180" actId="164"/>
          <ac:spMkLst>
            <pc:docMk/>
            <pc:sldMk cId="2469409101" sldId="810"/>
            <ac:spMk id="246" creationId="{1FA839C6-746B-43CD-BEAA-C22A8DA8B6F6}"/>
          </ac:spMkLst>
        </pc:spChg>
        <pc:spChg chg="mod">
          <ac:chgData name="reza kabir" userId="af3c95a13102d509" providerId="LiveId" clId="{88200EE4-F4B4-49E8-8126-B01E5FCCBE2D}" dt="2020-05-17T13:56:33.298" v="3180" actId="164"/>
          <ac:spMkLst>
            <pc:docMk/>
            <pc:sldMk cId="2469409101" sldId="810"/>
            <ac:spMk id="247" creationId="{B488F683-031E-4DCC-AF97-E3C766EFF720}"/>
          </ac:spMkLst>
        </pc:spChg>
        <pc:spChg chg="mod">
          <ac:chgData name="reza kabir" userId="af3c95a13102d509" providerId="LiveId" clId="{88200EE4-F4B4-49E8-8126-B01E5FCCBE2D}" dt="2020-05-17T13:56:33.298" v="3180" actId="164"/>
          <ac:spMkLst>
            <pc:docMk/>
            <pc:sldMk cId="2469409101" sldId="810"/>
            <ac:spMk id="248" creationId="{0B18019F-0320-4181-B312-14F315DEF03E}"/>
          </ac:spMkLst>
        </pc:spChg>
        <pc:spChg chg="mod">
          <ac:chgData name="reza kabir" userId="af3c95a13102d509" providerId="LiveId" clId="{88200EE4-F4B4-49E8-8126-B01E5FCCBE2D}" dt="2020-05-17T13:56:33.298" v="3180" actId="164"/>
          <ac:spMkLst>
            <pc:docMk/>
            <pc:sldMk cId="2469409101" sldId="810"/>
            <ac:spMk id="249" creationId="{4A645743-64B7-4EBE-8C1D-F76091DCB298}"/>
          </ac:spMkLst>
        </pc:spChg>
        <pc:spChg chg="mod">
          <ac:chgData name="reza kabir" userId="af3c95a13102d509" providerId="LiveId" clId="{88200EE4-F4B4-49E8-8126-B01E5FCCBE2D}" dt="2020-05-17T13:56:33.298" v="3180" actId="164"/>
          <ac:spMkLst>
            <pc:docMk/>
            <pc:sldMk cId="2469409101" sldId="810"/>
            <ac:spMk id="250" creationId="{1BA303FF-6C13-4DD2-AB39-01CB2DF47A2E}"/>
          </ac:spMkLst>
        </pc:spChg>
        <pc:spChg chg="mod">
          <ac:chgData name="reza kabir" userId="af3c95a13102d509" providerId="LiveId" clId="{88200EE4-F4B4-49E8-8126-B01E5FCCBE2D}" dt="2020-05-17T13:56:33.298" v="3180" actId="164"/>
          <ac:spMkLst>
            <pc:docMk/>
            <pc:sldMk cId="2469409101" sldId="810"/>
            <ac:spMk id="251" creationId="{1ECD139E-F9BD-4D8E-B38A-4332041E352B}"/>
          </ac:spMkLst>
        </pc:spChg>
        <pc:spChg chg="mod">
          <ac:chgData name="reza kabir" userId="af3c95a13102d509" providerId="LiveId" clId="{88200EE4-F4B4-49E8-8126-B01E5FCCBE2D}" dt="2020-05-17T13:56:33.298" v="3180" actId="164"/>
          <ac:spMkLst>
            <pc:docMk/>
            <pc:sldMk cId="2469409101" sldId="810"/>
            <ac:spMk id="252" creationId="{2669DBA2-61BF-4428-B376-FE0C546D2363}"/>
          </ac:spMkLst>
        </pc:spChg>
        <pc:spChg chg="mod">
          <ac:chgData name="reza kabir" userId="af3c95a13102d509" providerId="LiveId" clId="{88200EE4-F4B4-49E8-8126-B01E5FCCBE2D}" dt="2020-05-17T13:56:33.298" v="3180" actId="164"/>
          <ac:spMkLst>
            <pc:docMk/>
            <pc:sldMk cId="2469409101" sldId="810"/>
            <ac:spMk id="253" creationId="{E0C2AB1A-3ECA-4796-86D8-404CE0F83F4A}"/>
          </ac:spMkLst>
        </pc:spChg>
        <pc:spChg chg="mod">
          <ac:chgData name="reza kabir" userId="af3c95a13102d509" providerId="LiveId" clId="{88200EE4-F4B4-49E8-8126-B01E5FCCBE2D}" dt="2020-05-17T13:56:33.298" v="3180" actId="164"/>
          <ac:spMkLst>
            <pc:docMk/>
            <pc:sldMk cId="2469409101" sldId="810"/>
            <ac:spMk id="254" creationId="{F8965572-C0E0-44B3-AC63-6EAA8B06AA0E}"/>
          </ac:spMkLst>
        </pc:spChg>
        <pc:spChg chg="mod">
          <ac:chgData name="reza kabir" userId="af3c95a13102d509" providerId="LiveId" clId="{88200EE4-F4B4-49E8-8126-B01E5FCCBE2D}" dt="2020-05-17T13:56:33.298" v="3180" actId="164"/>
          <ac:spMkLst>
            <pc:docMk/>
            <pc:sldMk cId="2469409101" sldId="810"/>
            <ac:spMk id="255" creationId="{057937AF-6948-4552-80B8-7B440AC3329F}"/>
          </ac:spMkLst>
        </pc:spChg>
        <pc:spChg chg="mod">
          <ac:chgData name="reza kabir" userId="af3c95a13102d509" providerId="LiveId" clId="{88200EE4-F4B4-49E8-8126-B01E5FCCBE2D}" dt="2020-05-17T13:56:33.298" v="3180" actId="164"/>
          <ac:spMkLst>
            <pc:docMk/>
            <pc:sldMk cId="2469409101" sldId="810"/>
            <ac:spMk id="256" creationId="{4CBED9C0-E1AB-4A16-9B17-2EE447A394DA}"/>
          </ac:spMkLst>
        </pc:spChg>
        <pc:spChg chg="mod">
          <ac:chgData name="reza kabir" userId="af3c95a13102d509" providerId="LiveId" clId="{88200EE4-F4B4-49E8-8126-B01E5FCCBE2D}" dt="2020-05-17T13:56:33.298" v="3180" actId="164"/>
          <ac:spMkLst>
            <pc:docMk/>
            <pc:sldMk cId="2469409101" sldId="810"/>
            <ac:spMk id="257" creationId="{480AAC4E-019B-46BD-B7E1-26BD98B0E903}"/>
          </ac:spMkLst>
        </pc:spChg>
        <pc:spChg chg="mod">
          <ac:chgData name="reza kabir" userId="af3c95a13102d509" providerId="LiveId" clId="{88200EE4-F4B4-49E8-8126-B01E5FCCBE2D}" dt="2020-05-17T13:56:33.298" v="3180" actId="164"/>
          <ac:spMkLst>
            <pc:docMk/>
            <pc:sldMk cId="2469409101" sldId="810"/>
            <ac:spMk id="258" creationId="{84FAD689-379E-4357-9490-C47A11BB5AF7}"/>
          </ac:spMkLst>
        </pc:spChg>
        <pc:spChg chg="mod">
          <ac:chgData name="reza kabir" userId="af3c95a13102d509" providerId="LiveId" clId="{88200EE4-F4B4-49E8-8126-B01E5FCCBE2D}" dt="2020-05-17T13:56:33.298" v="3180" actId="164"/>
          <ac:spMkLst>
            <pc:docMk/>
            <pc:sldMk cId="2469409101" sldId="810"/>
            <ac:spMk id="259" creationId="{108F4A65-A4B8-459B-8620-2077D1B580D6}"/>
          </ac:spMkLst>
        </pc:spChg>
        <pc:spChg chg="mod">
          <ac:chgData name="reza kabir" userId="af3c95a13102d509" providerId="LiveId" clId="{88200EE4-F4B4-49E8-8126-B01E5FCCBE2D}" dt="2020-05-17T13:56:33.298" v="3180" actId="164"/>
          <ac:spMkLst>
            <pc:docMk/>
            <pc:sldMk cId="2469409101" sldId="810"/>
            <ac:spMk id="260" creationId="{F6CE4245-2570-4A0B-9914-5D083D46C398}"/>
          </ac:spMkLst>
        </pc:spChg>
        <pc:spChg chg="mod">
          <ac:chgData name="reza kabir" userId="af3c95a13102d509" providerId="LiveId" clId="{88200EE4-F4B4-49E8-8126-B01E5FCCBE2D}" dt="2020-05-17T13:56:33.298" v="3180" actId="164"/>
          <ac:spMkLst>
            <pc:docMk/>
            <pc:sldMk cId="2469409101" sldId="810"/>
            <ac:spMk id="261" creationId="{B95E1F07-04C7-4FD3-97C5-688E990D5646}"/>
          </ac:spMkLst>
        </pc:spChg>
        <pc:spChg chg="mod">
          <ac:chgData name="reza kabir" userId="af3c95a13102d509" providerId="LiveId" clId="{88200EE4-F4B4-49E8-8126-B01E5FCCBE2D}" dt="2020-05-17T13:56:33.298" v="3180" actId="164"/>
          <ac:spMkLst>
            <pc:docMk/>
            <pc:sldMk cId="2469409101" sldId="810"/>
            <ac:spMk id="262" creationId="{49B82426-4016-4A7B-95EF-C2A4E8112214}"/>
          </ac:spMkLst>
        </pc:spChg>
        <pc:spChg chg="mod">
          <ac:chgData name="reza kabir" userId="af3c95a13102d509" providerId="LiveId" clId="{88200EE4-F4B4-49E8-8126-B01E5FCCBE2D}" dt="2020-05-17T13:56:33.298" v="3180" actId="164"/>
          <ac:spMkLst>
            <pc:docMk/>
            <pc:sldMk cId="2469409101" sldId="810"/>
            <ac:spMk id="263" creationId="{55BEB333-9F99-494F-9D38-FE00336A2F57}"/>
          </ac:spMkLst>
        </pc:spChg>
        <pc:spChg chg="mod">
          <ac:chgData name="reza kabir" userId="af3c95a13102d509" providerId="LiveId" clId="{88200EE4-F4B4-49E8-8126-B01E5FCCBE2D}" dt="2020-05-17T13:56:33.298" v="3180" actId="164"/>
          <ac:spMkLst>
            <pc:docMk/>
            <pc:sldMk cId="2469409101" sldId="810"/>
            <ac:spMk id="264" creationId="{DC1FA0D1-5E95-4E5B-974A-838BD3FBB071}"/>
          </ac:spMkLst>
        </pc:spChg>
        <pc:spChg chg="mod">
          <ac:chgData name="reza kabir" userId="af3c95a13102d509" providerId="LiveId" clId="{88200EE4-F4B4-49E8-8126-B01E5FCCBE2D}" dt="2020-05-17T13:56:33.298" v="3180" actId="164"/>
          <ac:spMkLst>
            <pc:docMk/>
            <pc:sldMk cId="2469409101" sldId="810"/>
            <ac:spMk id="265" creationId="{9489B941-BECF-4876-9C8C-0B8349B3843B}"/>
          </ac:spMkLst>
        </pc:spChg>
        <pc:spChg chg="mod">
          <ac:chgData name="reza kabir" userId="af3c95a13102d509" providerId="LiveId" clId="{88200EE4-F4B4-49E8-8126-B01E5FCCBE2D}" dt="2020-05-17T13:56:33.298" v="3180" actId="164"/>
          <ac:spMkLst>
            <pc:docMk/>
            <pc:sldMk cId="2469409101" sldId="810"/>
            <ac:spMk id="266" creationId="{EF7B0D55-54C7-494C-A553-FEA89F81A70D}"/>
          </ac:spMkLst>
        </pc:spChg>
        <pc:spChg chg="mod">
          <ac:chgData name="reza kabir" userId="af3c95a13102d509" providerId="LiveId" clId="{88200EE4-F4B4-49E8-8126-B01E5FCCBE2D}" dt="2020-05-17T13:56:33.298" v="3180" actId="164"/>
          <ac:spMkLst>
            <pc:docMk/>
            <pc:sldMk cId="2469409101" sldId="810"/>
            <ac:spMk id="267" creationId="{1ECCF977-1A29-4586-8A93-39EDCC0D0061}"/>
          </ac:spMkLst>
        </pc:spChg>
        <pc:spChg chg="mod">
          <ac:chgData name="reza kabir" userId="af3c95a13102d509" providerId="LiveId" clId="{88200EE4-F4B4-49E8-8126-B01E5FCCBE2D}" dt="2020-05-17T13:56:33.298" v="3180" actId="164"/>
          <ac:spMkLst>
            <pc:docMk/>
            <pc:sldMk cId="2469409101" sldId="810"/>
            <ac:spMk id="268" creationId="{972D8B71-9D6E-4FA7-ADCD-B1736F252724}"/>
          </ac:spMkLst>
        </pc:spChg>
        <pc:spChg chg="mod">
          <ac:chgData name="reza kabir" userId="af3c95a13102d509" providerId="LiveId" clId="{88200EE4-F4B4-49E8-8126-B01E5FCCBE2D}" dt="2020-05-17T13:56:33.298" v="3180" actId="164"/>
          <ac:spMkLst>
            <pc:docMk/>
            <pc:sldMk cId="2469409101" sldId="810"/>
            <ac:spMk id="269" creationId="{41E7151E-A610-4AD4-985E-0A923116E59E}"/>
          </ac:spMkLst>
        </pc:spChg>
        <pc:spChg chg="mod">
          <ac:chgData name="reza kabir" userId="af3c95a13102d509" providerId="LiveId" clId="{88200EE4-F4B4-49E8-8126-B01E5FCCBE2D}" dt="2020-05-17T13:56:33.298" v="3180" actId="164"/>
          <ac:spMkLst>
            <pc:docMk/>
            <pc:sldMk cId="2469409101" sldId="810"/>
            <ac:spMk id="270" creationId="{B3F9CAE6-7865-429D-A8C2-C6CABF255E17}"/>
          </ac:spMkLst>
        </pc:spChg>
        <pc:spChg chg="mod">
          <ac:chgData name="reza kabir" userId="af3c95a13102d509" providerId="LiveId" clId="{88200EE4-F4B4-49E8-8126-B01E5FCCBE2D}" dt="2020-05-17T13:56:33.298" v="3180" actId="164"/>
          <ac:spMkLst>
            <pc:docMk/>
            <pc:sldMk cId="2469409101" sldId="810"/>
            <ac:spMk id="271" creationId="{DCF5E3A0-9A2F-48F2-875A-548BBDF457C8}"/>
          </ac:spMkLst>
        </pc:spChg>
        <pc:spChg chg="mod">
          <ac:chgData name="reza kabir" userId="af3c95a13102d509" providerId="LiveId" clId="{88200EE4-F4B4-49E8-8126-B01E5FCCBE2D}" dt="2020-05-17T13:56:33.298" v="3180" actId="164"/>
          <ac:spMkLst>
            <pc:docMk/>
            <pc:sldMk cId="2469409101" sldId="810"/>
            <ac:spMk id="272" creationId="{818360C9-316C-4255-957A-CE740D3F085A}"/>
          </ac:spMkLst>
        </pc:spChg>
        <pc:spChg chg="mod">
          <ac:chgData name="reza kabir" userId="af3c95a13102d509" providerId="LiveId" clId="{88200EE4-F4B4-49E8-8126-B01E5FCCBE2D}" dt="2020-05-17T13:56:33.298" v="3180" actId="164"/>
          <ac:spMkLst>
            <pc:docMk/>
            <pc:sldMk cId="2469409101" sldId="810"/>
            <ac:spMk id="273" creationId="{0BCB5363-1E08-4BFB-826E-99BA057C9115}"/>
          </ac:spMkLst>
        </pc:spChg>
        <pc:spChg chg="mod">
          <ac:chgData name="reza kabir" userId="af3c95a13102d509" providerId="LiveId" clId="{88200EE4-F4B4-49E8-8126-B01E5FCCBE2D}" dt="2020-05-17T13:56:33.298" v="3180" actId="164"/>
          <ac:spMkLst>
            <pc:docMk/>
            <pc:sldMk cId="2469409101" sldId="810"/>
            <ac:spMk id="274" creationId="{29682F89-815A-4BE4-A746-4A059E6113D0}"/>
          </ac:spMkLst>
        </pc:spChg>
        <pc:spChg chg="mod">
          <ac:chgData name="reza kabir" userId="af3c95a13102d509" providerId="LiveId" clId="{88200EE4-F4B4-49E8-8126-B01E5FCCBE2D}" dt="2020-05-17T13:56:33.298" v="3180" actId="164"/>
          <ac:spMkLst>
            <pc:docMk/>
            <pc:sldMk cId="2469409101" sldId="810"/>
            <ac:spMk id="275" creationId="{A06B57AC-25A3-4AE3-9307-4092CD608D48}"/>
          </ac:spMkLst>
        </pc:spChg>
        <pc:spChg chg="mod">
          <ac:chgData name="reza kabir" userId="af3c95a13102d509" providerId="LiveId" clId="{88200EE4-F4B4-49E8-8126-B01E5FCCBE2D}" dt="2020-05-17T13:56:33.298" v="3180" actId="164"/>
          <ac:spMkLst>
            <pc:docMk/>
            <pc:sldMk cId="2469409101" sldId="810"/>
            <ac:spMk id="276" creationId="{FBC8EDE5-4ABD-48EF-9270-ADAF03ADC783}"/>
          </ac:spMkLst>
        </pc:spChg>
        <pc:spChg chg="mod">
          <ac:chgData name="reza kabir" userId="af3c95a13102d509" providerId="LiveId" clId="{88200EE4-F4B4-49E8-8126-B01E5FCCBE2D}" dt="2020-05-17T13:56:33.298" v="3180" actId="164"/>
          <ac:spMkLst>
            <pc:docMk/>
            <pc:sldMk cId="2469409101" sldId="810"/>
            <ac:spMk id="277" creationId="{48484113-FCE7-416E-BFD2-D7E3B409AFC2}"/>
          </ac:spMkLst>
        </pc:spChg>
        <pc:spChg chg="mod">
          <ac:chgData name="reza kabir" userId="af3c95a13102d509" providerId="LiveId" clId="{88200EE4-F4B4-49E8-8126-B01E5FCCBE2D}" dt="2020-05-17T13:56:33.298" v="3180" actId="164"/>
          <ac:spMkLst>
            <pc:docMk/>
            <pc:sldMk cId="2469409101" sldId="810"/>
            <ac:spMk id="278" creationId="{38C40160-418D-44DE-8374-4BFDAC0E230F}"/>
          </ac:spMkLst>
        </pc:spChg>
        <pc:spChg chg="mod">
          <ac:chgData name="reza kabir" userId="af3c95a13102d509" providerId="LiveId" clId="{88200EE4-F4B4-49E8-8126-B01E5FCCBE2D}" dt="2020-05-17T13:56:33.298" v="3180" actId="164"/>
          <ac:spMkLst>
            <pc:docMk/>
            <pc:sldMk cId="2469409101" sldId="810"/>
            <ac:spMk id="279" creationId="{5D8249F5-C5BB-4E63-B484-198BBC33C857}"/>
          </ac:spMkLst>
        </pc:spChg>
        <pc:spChg chg="mod">
          <ac:chgData name="reza kabir" userId="af3c95a13102d509" providerId="LiveId" clId="{88200EE4-F4B4-49E8-8126-B01E5FCCBE2D}" dt="2020-05-17T13:56:33.298" v="3180" actId="164"/>
          <ac:spMkLst>
            <pc:docMk/>
            <pc:sldMk cId="2469409101" sldId="810"/>
            <ac:spMk id="280" creationId="{003643FA-412E-48B5-BCF4-FBC89B9FA640}"/>
          </ac:spMkLst>
        </pc:spChg>
        <pc:spChg chg="mod">
          <ac:chgData name="reza kabir" userId="af3c95a13102d509" providerId="LiveId" clId="{88200EE4-F4B4-49E8-8126-B01E5FCCBE2D}" dt="2020-05-17T13:56:33.298" v="3180" actId="164"/>
          <ac:spMkLst>
            <pc:docMk/>
            <pc:sldMk cId="2469409101" sldId="810"/>
            <ac:spMk id="281" creationId="{87938321-B150-41C1-BADE-3E1C4E775992}"/>
          </ac:spMkLst>
        </pc:spChg>
        <pc:spChg chg="mod">
          <ac:chgData name="reza kabir" userId="af3c95a13102d509" providerId="LiveId" clId="{88200EE4-F4B4-49E8-8126-B01E5FCCBE2D}" dt="2020-05-17T13:56:33.298" v="3180" actId="164"/>
          <ac:spMkLst>
            <pc:docMk/>
            <pc:sldMk cId="2469409101" sldId="810"/>
            <ac:spMk id="282" creationId="{98306E72-D103-4548-9618-D5632FEC15B3}"/>
          </ac:spMkLst>
        </pc:spChg>
        <pc:spChg chg="mod">
          <ac:chgData name="reza kabir" userId="af3c95a13102d509" providerId="LiveId" clId="{88200EE4-F4B4-49E8-8126-B01E5FCCBE2D}" dt="2020-05-17T13:56:33.298" v="3180" actId="164"/>
          <ac:spMkLst>
            <pc:docMk/>
            <pc:sldMk cId="2469409101" sldId="810"/>
            <ac:spMk id="283" creationId="{C26C0339-6B84-4046-BF3B-BDC033386A87}"/>
          </ac:spMkLst>
        </pc:spChg>
        <pc:spChg chg="mod">
          <ac:chgData name="reza kabir" userId="af3c95a13102d509" providerId="LiveId" clId="{88200EE4-F4B4-49E8-8126-B01E5FCCBE2D}" dt="2020-05-17T13:56:33.298" v="3180" actId="164"/>
          <ac:spMkLst>
            <pc:docMk/>
            <pc:sldMk cId="2469409101" sldId="810"/>
            <ac:spMk id="284" creationId="{49769E2B-22C0-4B8C-89B0-52EE40FD1482}"/>
          </ac:spMkLst>
        </pc:spChg>
        <pc:spChg chg="mod">
          <ac:chgData name="reza kabir" userId="af3c95a13102d509" providerId="LiveId" clId="{88200EE4-F4B4-49E8-8126-B01E5FCCBE2D}" dt="2020-05-17T13:56:33.298" v="3180" actId="164"/>
          <ac:spMkLst>
            <pc:docMk/>
            <pc:sldMk cId="2469409101" sldId="810"/>
            <ac:spMk id="285" creationId="{4B866271-94DA-4EA9-AE46-116DD8A6EBD5}"/>
          </ac:spMkLst>
        </pc:spChg>
        <pc:spChg chg="mod">
          <ac:chgData name="reza kabir" userId="af3c95a13102d509" providerId="LiveId" clId="{88200EE4-F4B4-49E8-8126-B01E5FCCBE2D}" dt="2020-05-17T13:56:33.298" v="3180" actId="164"/>
          <ac:spMkLst>
            <pc:docMk/>
            <pc:sldMk cId="2469409101" sldId="810"/>
            <ac:spMk id="286" creationId="{997520C1-AF57-4E2A-9CF4-97A890ADAFBC}"/>
          </ac:spMkLst>
        </pc:spChg>
        <pc:spChg chg="mod">
          <ac:chgData name="reza kabir" userId="af3c95a13102d509" providerId="LiveId" clId="{88200EE4-F4B4-49E8-8126-B01E5FCCBE2D}" dt="2020-05-17T13:56:33.298" v="3180" actId="164"/>
          <ac:spMkLst>
            <pc:docMk/>
            <pc:sldMk cId="2469409101" sldId="810"/>
            <ac:spMk id="287" creationId="{5356435C-45D1-4070-8B07-A0689DAD46BD}"/>
          </ac:spMkLst>
        </pc:spChg>
        <pc:spChg chg="mod">
          <ac:chgData name="reza kabir" userId="af3c95a13102d509" providerId="LiveId" clId="{88200EE4-F4B4-49E8-8126-B01E5FCCBE2D}" dt="2020-05-17T13:56:33.298" v="3180" actId="164"/>
          <ac:spMkLst>
            <pc:docMk/>
            <pc:sldMk cId="2469409101" sldId="810"/>
            <ac:spMk id="288" creationId="{034D0F25-C14D-4052-A2FC-B2AFD907D94E}"/>
          </ac:spMkLst>
        </pc:spChg>
        <pc:spChg chg="mod">
          <ac:chgData name="reza kabir" userId="af3c95a13102d509" providerId="LiveId" clId="{88200EE4-F4B4-49E8-8126-B01E5FCCBE2D}" dt="2020-05-17T13:56:33.298" v="3180" actId="164"/>
          <ac:spMkLst>
            <pc:docMk/>
            <pc:sldMk cId="2469409101" sldId="810"/>
            <ac:spMk id="289" creationId="{A27DE9DE-BF02-4A83-B51A-79821FD0C7BA}"/>
          </ac:spMkLst>
        </pc:spChg>
        <pc:spChg chg="mod">
          <ac:chgData name="reza kabir" userId="af3c95a13102d509" providerId="LiveId" clId="{88200EE4-F4B4-49E8-8126-B01E5FCCBE2D}" dt="2020-05-17T13:56:33.298" v="3180" actId="164"/>
          <ac:spMkLst>
            <pc:docMk/>
            <pc:sldMk cId="2469409101" sldId="810"/>
            <ac:spMk id="290" creationId="{4E153D70-220F-4E35-BC32-FEF582F507D6}"/>
          </ac:spMkLst>
        </pc:spChg>
        <pc:spChg chg="mod">
          <ac:chgData name="reza kabir" userId="af3c95a13102d509" providerId="LiveId" clId="{88200EE4-F4B4-49E8-8126-B01E5FCCBE2D}" dt="2020-05-17T13:56:33.298" v="3180" actId="164"/>
          <ac:spMkLst>
            <pc:docMk/>
            <pc:sldMk cId="2469409101" sldId="810"/>
            <ac:spMk id="291" creationId="{83B05BA9-726C-45C7-9807-90351C2A9071}"/>
          </ac:spMkLst>
        </pc:spChg>
        <pc:spChg chg="mod">
          <ac:chgData name="reza kabir" userId="af3c95a13102d509" providerId="LiveId" clId="{88200EE4-F4B4-49E8-8126-B01E5FCCBE2D}" dt="2020-05-17T13:56:33.298" v="3180" actId="164"/>
          <ac:spMkLst>
            <pc:docMk/>
            <pc:sldMk cId="2469409101" sldId="810"/>
            <ac:spMk id="292" creationId="{01D68940-CD12-4249-BC5E-689D533301BC}"/>
          </ac:spMkLst>
        </pc:spChg>
        <pc:spChg chg="mod">
          <ac:chgData name="reza kabir" userId="af3c95a13102d509" providerId="LiveId" clId="{88200EE4-F4B4-49E8-8126-B01E5FCCBE2D}" dt="2020-05-17T13:56:33.298" v="3180" actId="164"/>
          <ac:spMkLst>
            <pc:docMk/>
            <pc:sldMk cId="2469409101" sldId="810"/>
            <ac:spMk id="293" creationId="{8B329969-93B9-4F87-B805-8974D265BE88}"/>
          </ac:spMkLst>
        </pc:spChg>
        <pc:spChg chg="mod">
          <ac:chgData name="reza kabir" userId="af3c95a13102d509" providerId="LiveId" clId="{88200EE4-F4B4-49E8-8126-B01E5FCCBE2D}" dt="2020-05-17T13:56:33.298" v="3180" actId="164"/>
          <ac:spMkLst>
            <pc:docMk/>
            <pc:sldMk cId="2469409101" sldId="810"/>
            <ac:spMk id="294" creationId="{2D709C1B-704C-4EF2-9D4A-89CF2A02DA3F}"/>
          </ac:spMkLst>
        </pc:spChg>
        <pc:spChg chg="mod">
          <ac:chgData name="reza kabir" userId="af3c95a13102d509" providerId="LiveId" clId="{88200EE4-F4B4-49E8-8126-B01E5FCCBE2D}" dt="2020-05-17T13:56:33.298" v="3180" actId="164"/>
          <ac:spMkLst>
            <pc:docMk/>
            <pc:sldMk cId="2469409101" sldId="810"/>
            <ac:spMk id="295" creationId="{D9AE292F-36AF-4C3E-9643-831451E01844}"/>
          </ac:spMkLst>
        </pc:spChg>
        <pc:spChg chg="mod">
          <ac:chgData name="reza kabir" userId="af3c95a13102d509" providerId="LiveId" clId="{88200EE4-F4B4-49E8-8126-B01E5FCCBE2D}" dt="2020-05-17T13:56:33.298" v="3180" actId="164"/>
          <ac:spMkLst>
            <pc:docMk/>
            <pc:sldMk cId="2469409101" sldId="810"/>
            <ac:spMk id="296" creationId="{39F02BAB-5A47-48A0-8291-EFAA388562FA}"/>
          </ac:spMkLst>
        </pc:spChg>
        <pc:spChg chg="mod">
          <ac:chgData name="reza kabir" userId="af3c95a13102d509" providerId="LiveId" clId="{88200EE4-F4B4-49E8-8126-B01E5FCCBE2D}" dt="2020-05-17T13:56:33.298" v="3180" actId="164"/>
          <ac:spMkLst>
            <pc:docMk/>
            <pc:sldMk cId="2469409101" sldId="810"/>
            <ac:spMk id="297" creationId="{F2D8A5BB-9F3D-459F-AB2F-C20E26F8CDEE}"/>
          </ac:spMkLst>
        </pc:spChg>
        <pc:spChg chg="mod">
          <ac:chgData name="reza kabir" userId="af3c95a13102d509" providerId="LiveId" clId="{88200EE4-F4B4-49E8-8126-B01E5FCCBE2D}" dt="2020-05-17T13:56:33.298" v="3180" actId="164"/>
          <ac:spMkLst>
            <pc:docMk/>
            <pc:sldMk cId="2469409101" sldId="810"/>
            <ac:spMk id="298" creationId="{34FECBC4-4033-4BB2-A65B-53E93388BEBA}"/>
          </ac:spMkLst>
        </pc:spChg>
        <pc:spChg chg="mod">
          <ac:chgData name="reza kabir" userId="af3c95a13102d509" providerId="LiveId" clId="{88200EE4-F4B4-49E8-8126-B01E5FCCBE2D}" dt="2020-05-17T13:56:33.298" v="3180" actId="164"/>
          <ac:spMkLst>
            <pc:docMk/>
            <pc:sldMk cId="2469409101" sldId="810"/>
            <ac:spMk id="299" creationId="{FBA5E9E9-7F22-4EEB-A52F-73F5F1BB106B}"/>
          </ac:spMkLst>
        </pc:spChg>
        <pc:spChg chg="mod">
          <ac:chgData name="reza kabir" userId="af3c95a13102d509" providerId="LiveId" clId="{88200EE4-F4B4-49E8-8126-B01E5FCCBE2D}" dt="2020-05-17T13:56:33.298" v="3180" actId="164"/>
          <ac:spMkLst>
            <pc:docMk/>
            <pc:sldMk cId="2469409101" sldId="810"/>
            <ac:spMk id="300" creationId="{C3BA9467-6541-438D-A3E5-0E5FB6120EC4}"/>
          </ac:spMkLst>
        </pc:spChg>
        <pc:spChg chg="mod">
          <ac:chgData name="reza kabir" userId="af3c95a13102d509" providerId="LiveId" clId="{88200EE4-F4B4-49E8-8126-B01E5FCCBE2D}" dt="2020-05-17T13:56:33.298" v="3180" actId="164"/>
          <ac:spMkLst>
            <pc:docMk/>
            <pc:sldMk cId="2469409101" sldId="810"/>
            <ac:spMk id="301" creationId="{1510EA69-4C02-435A-9FAB-2CC7D80C247E}"/>
          </ac:spMkLst>
        </pc:spChg>
        <pc:spChg chg="mod">
          <ac:chgData name="reza kabir" userId="af3c95a13102d509" providerId="LiveId" clId="{88200EE4-F4B4-49E8-8126-B01E5FCCBE2D}" dt="2020-05-17T13:56:33.298" v="3180" actId="164"/>
          <ac:spMkLst>
            <pc:docMk/>
            <pc:sldMk cId="2469409101" sldId="810"/>
            <ac:spMk id="302" creationId="{2AD87AEA-6B42-4190-9542-128908AA57FC}"/>
          </ac:spMkLst>
        </pc:spChg>
        <pc:spChg chg="mod">
          <ac:chgData name="reza kabir" userId="af3c95a13102d509" providerId="LiveId" clId="{88200EE4-F4B4-49E8-8126-B01E5FCCBE2D}" dt="2020-05-17T13:56:33.298" v="3180" actId="164"/>
          <ac:spMkLst>
            <pc:docMk/>
            <pc:sldMk cId="2469409101" sldId="810"/>
            <ac:spMk id="303" creationId="{ABC4C9AA-98E3-4549-8E9B-B059F91C00F5}"/>
          </ac:spMkLst>
        </pc:spChg>
        <pc:spChg chg="mod">
          <ac:chgData name="reza kabir" userId="af3c95a13102d509" providerId="LiveId" clId="{88200EE4-F4B4-49E8-8126-B01E5FCCBE2D}" dt="2020-05-17T13:56:33.298" v="3180" actId="164"/>
          <ac:spMkLst>
            <pc:docMk/>
            <pc:sldMk cId="2469409101" sldId="810"/>
            <ac:spMk id="304" creationId="{D6B185E2-D04B-41B9-92C3-6A77834B1051}"/>
          </ac:spMkLst>
        </pc:spChg>
        <pc:spChg chg="mod">
          <ac:chgData name="reza kabir" userId="af3c95a13102d509" providerId="LiveId" clId="{88200EE4-F4B4-49E8-8126-B01E5FCCBE2D}" dt="2020-05-17T13:56:33.298" v="3180" actId="164"/>
          <ac:spMkLst>
            <pc:docMk/>
            <pc:sldMk cId="2469409101" sldId="810"/>
            <ac:spMk id="305" creationId="{62AD1DC1-3E99-4B80-973D-A6F7BE42861F}"/>
          </ac:spMkLst>
        </pc:spChg>
        <pc:spChg chg="mod">
          <ac:chgData name="reza kabir" userId="af3c95a13102d509" providerId="LiveId" clId="{88200EE4-F4B4-49E8-8126-B01E5FCCBE2D}" dt="2020-05-17T13:56:33.298" v="3180" actId="164"/>
          <ac:spMkLst>
            <pc:docMk/>
            <pc:sldMk cId="2469409101" sldId="810"/>
            <ac:spMk id="306" creationId="{F533DFA5-C64A-418F-B700-96BBAA757607}"/>
          </ac:spMkLst>
        </pc:spChg>
        <pc:spChg chg="mod">
          <ac:chgData name="reza kabir" userId="af3c95a13102d509" providerId="LiveId" clId="{88200EE4-F4B4-49E8-8126-B01E5FCCBE2D}" dt="2020-05-17T13:56:33.298" v="3180" actId="164"/>
          <ac:spMkLst>
            <pc:docMk/>
            <pc:sldMk cId="2469409101" sldId="810"/>
            <ac:spMk id="307" creationId="{61C0026A-6080-46E5-A0F4-D8025F080A41}"/>
          </ac:spMkLst>
        </pc:spChg>
        <pc:spChg chg="mod">
          <ac:chgData name="reza kabir" userId="af3c95a13102d509" providerId="LiveId" clId="{88200EE4-F4B4-49E8-8126-B01E5FCCBE2D}" dt="2020-05-17T13:56:33.298" v="3180" actId="164"/>
          <ac:spMkLst>
            <pc:docMk/>
            <pc:sldMk cId="2469409101" sldId="810"/>
            <ac:spMk id="308" creationId="{5BA19F2B-9703-4976-826E-F731FECB283B}"/>
          </ac:spMkLst>
        </pc:spChg>
        <pc:spChg chg="mod">
          <ac:chgData name="reza kabir" userId="af3c95a13102d509" providerId="LiveId" clId="{88200EE4-F4B4-49E8-8126-B01E5FCCBE2D}" dt="2020-05-17T13:56:33.298" v="3180" actId="164"/>
          <ac:spMkLst>
            <pc:docMk/>
            <pc:sldMk cId="2469409101" sldId="810"/>
            <ac:spMk id="309" creationId="{6D42A756-85FD-4829-AD41-1F6F0DE140E3}"/>
          </ac:spMkLst>
        </pc:spChg>
        <pc:spChg chg="mod">
          <ac:chgData name="reza kabir" userId="af3c95a13102d509" providerId="LiveId" clId="{88200EE4-F4B4-49E8-8126-B01E5FCCBE2D}" dt="2020-05-17T13:56:33.298" v="3180" actId="164"/>
          <ac:spMkLst>
            <pc:docMk/>
            <pc:sldMk cId="2469409101" sldId="810"/>
            <ac:spMk id="310" creationId="{AD797569-E8FC-4E55-9260-95C70710149A}"/>
          </ac:spMkLst>
        </pc:spChg>
        <pc:spChg chg="mod">
          <ac:chgData name="reza kabir" userId="af3c95a13102d509" providerId="LiveId" clId="{88200EE4-F4B4-49E8-8126-B01E5FCCBE2D}" dt="2020-05-17T13:56:33.298" v="3180" actId="164"/>
          <ac:spMkLst>
            <pc:docMk/>
            <pc:sldMk cId="2469409101" sldId="810"/>
            <ac:spMk id="311" creationId="{D0586120-9C5D-4A8D-9DEC-D860D8A45A87}"/>
          </ac:spMkLst>
        </pc:spChg>
        <pc:spChg chg="mod">
          <ac:chgData name="reza kabir" userId="af3c95a13102d509" providerId="LiveId" clId="{88200EE4-F4B4-49E8-8126-B01E5FCCBE2D}" dt="2020-05-17T13:56:33.298" v="3180" actId="164"/>
          <ac:spMkLst>
            <pc:docMk/>
            <pc:sldMk cId="2469409101" sldId="810"/>
            <ac:spMk id="312" creationId="{C282433A-15B9-46AC-A25A-691F1AACFA3D}"/>
          </ac:spMkLst>
        </pc:spChg>
        <pc:spChg chg="mod">
          <ac:chgData name="reza kabir" userId="af3c95a13102d509" providerId="LiveId" clId="{88200EE4-F4B4-49E8-8126-B01E5FCCBE2D}" dt="2020-05-17T13:56:33.298" v="3180" actId="164"/>
          <ac:spMkLst>
            <pc:docMk/>
            <pc:sldMk cId="2469409101" sldId="810"/>
            <ac:spMk id="313" creationId="{618D607D-B690-4DE5-A5EF-9671F2F7700A}"/>
          </ac:spMkLst>
        </pc:spChg>
        <pc:spChg chg="mod">
          <ac:chgData name="reza kabir" userId="af3c95a13102d509" providerId="LiveId" clId="{88200EE4-F4B4-49E8-8126-B01E5FCCBE2D}" dt="2020-05-17T13:56:33.298" v="3180" actId="164"/>
          <ac:spMkLst>
            <pc:docMk/>
            <pc:sldMk cId="2469409101" sldId="810"/>
            <ac:spMk id="314" creationId="{4631A3F8-CCD4-47A4-B232-0A7ABFAC9B2F}"/>
          </ac:spMkLst>
        </pc:spChg>
        <pc:spChg chg="mod">
          <ac:chgData name="reza kabir" userId="af3c95a13102d509" providerId="LiveId" clId="{88200EE4-F4B4-49E8-8126-B01E5FCCBE2D}" dt="2020-05-17T13:56:33.298" v="3180" actId="164"/>
          <ac:spMkLst>
            <pc:docMk/>
            <pc:sldMk cId="2469409101" sldId="810"/>
            <ac:spMk id="315" creationId="{B0C80683-C2F5-4037-97C9-3FFB3C0AEF06}"/>
          </ac:spMkLst>
        </pc:spChg>
        <pc:spChg chg="mod">
          <ac:chgData name="reza kabir" userId="af3c95a13102d509" providerId="LiveId" clId="{88200EE4-F4B4-49E8-8126-B01E5FCCBE2D}" dt="2020-05-17T13:56:33.298" v="3180" actId="164"/>
          <ac:spMkLst>
            <pc:docMk/>
            <pc:sldMk cId="2469409101" sldId="810"/>
            <ac:spMk id="316" creationId="{2035CDC1-1404-40CB-9D41-536258799057}"/>
          </ac:spMkLst>
        </pc:spChg>
        <pc:spChg chg="mod">
          <ac:chgData name="reza kabir" userId="af3c95a13102d509" providerId="LiveId" clId="{88200EE4-F4B4-49E8-8126-B01E5FCCBE2D}" dt="2020-05-17T13:56:33.298" v="3180" actId="164"/>
          <ac:spMkLst>
            <pc:docMk/>
            <pc:sldMk cId="2469409101" sldId="810"/>
            <ac:spMk id="317" creationId="{D8AAE404-B3CC-4F6C-9FBB-190758463518}"/>
          </ac:spMkLst>
        </pc:spChg>
        <pc:spChg chg="mod">
          <ac:chgData name="reza kabir" userId="af3c95a13102d509" providerId="LiveId" clId="{88200EE4-F4B4-49E8-8126-B01E5FCCBE2D}" dt="2020-05-17T13:56:33.298" v="3180" actId="164"/>
          <ac:spMkLst>
            <pc:docMk/>
            <pc:sldMk cId="2469409101" sldId="810"/>
            <ac:spMk id="318" creationId="{EEAD4DA3-F8A0-4CD2-B648-847017CC5AA5}"/>
          </ac:spMkLst>
        </pc:spChg>
        <pc:spChg chg="mod">
          <ac:chgData name="reza kabir" userId="af3c95a13102d509" providerId="LiveId" clId="{88200EE4-F4B4-49E8-8126-B01E5FCCBE2D}" dt="2020-05-17T13:56:33.298" v="3180" actId="164"/>
          <ac:spMkLst>
            <pc:docMk/>
            <pc:sldMk cId="2469409101" sldId="810"/>
            <ac:spMk id="319" creationId="{01910168-7EC1-40B1-A8AB-6009BC0042CC}"/>
          </ac:spMkLst>
        </pc:spChg>
        <pc:spChg chg="mod">
          <ac:chgData name="reza kabir" userId="af3c95a13102d509" providerId="LiveId" clId="{88200EE4-F4B4-49E8-8126-B01E5FCCBE2D}" dt="2020-05-17T13:56:33.298" v="3180" actId="164"/>
          <ac:spMkLst>
            <pc:docMk/>
            <pc:sldMk cId="2469409101" sldId="810"/>
            <ac:spMk id="320" creationId="{204411EB-3FA1-4C36-BBE3-FBC3F46E70CF}"/>
          </ac:spMkLst>
        </pc:spChg>
        <pc:spChg chg="mod">
          <ac:chgData name="reza kabir" userId="af3c95a13102d509" providerId="LiveId" clId="{88200EE4-F4B4-49E8-8126-B01E5FCCBE2D}" dt="2020-05-17T13:56:33.298" v="3180" actId="164"/>
          <ac:spMkLst>
            <pc:docMk/>
            <pc:sldMk cId="2469409101" sldId="810"/>
            <ac:spMk id="321" creationId="{0ACFE4FC-6C36-407E-87F5-8D41BE9C09DB}"/>
          </ac:spMkLst>
        </pc:spChg>
        <pc:spChg chg="mod">
          <ac:chgData name="reza kabir" userId="af3c95a13102d509" providerId="LiveId" clId="{88200EE4-F4B4-49E8-8126-B01E5FCCBE2D}" dt="2020-05-17T13:56:33.298" v="3180" actId="164"/>
          <ac:spMkLst>
            <pc:docMk/>
            <pc:sldMk cId="2469409101" sldId="810"/>
            <ac:spMk id="322" creationId="{56C60BA4-90FD-4C61-A64E-638A5788EF84}"/>
          </ac:spMkLst>
        </pc:spChg>
        <pc:spChg chg="mod">
          <ac:chgData name="reza kabir" userId="af3c95a13102d509" providerId="LiveId" clId="{88200EE4-F4B4-49E8-8126-B01E5FCCBE2D}" dt="2020-05-17T13:56:33.298" v="3180" actId="164"/>
          <ac:spMkLst>
            <pc:docMk/>
            <pc:sldMk cId="2469409101" sldId="810"/>
            <ac:spMk id="323" creationId="{48F7F3EE-0921-4F51-A16E-26DB6F5BFEA4}"/>
          </ac:spMkLst>
        </pc:spChg>
        <pc:spChg chg="mod">
          <ac:chgData name="reza kabir" userId="af3c95a13102d509" providerId="LiveId" clId="{88200EE4-F4B4-49E8-8126-B01E5FCCBE2D}" dt="2020-05-17T13:56:33.298" v="3180" actId="164"/>
          <ac:spMkLst>
            <pc:docMk/>
            <pc:sldMk cId="2469409101" sldId="810"/>
            <ac:spMk id="324" creationId="{86C77837-D903-4DF0-9010-66590451AD47}"/>
          </ac:spMkLst>
        </pc:spChg>
        <pc:spChg chg="mod">
          <ac:chgData name="reza kabir" userId="af3c95a13102d509" providerId="LiveId" clId="{88200EE4-F4B4-49E8-8126-B01E5FCCBE2D}" dt="2020-05-17T13:56:33.298" v="3180" actId="164"/>
          <ac:spMkLst>
            <pc:docMk/>
            <pc:sldMk cId="2469409101" sldId="810"/>
            <ac:spMk id="325" creationId="{408FDDCD-7311-45D3-845D-F73B49822563}"/>
          </ac:spMkLst>
        </pc:spChg>
        <pc:spChg chg="mod">
          <ac:chgData name="reza kabir" userId="af3c95a13102d509" providerId="LiveId" clId="{88200EE4-F4B4-49E8-8126-B01E5FCCBE2D}" dt="2020-05-17T13:56:33.298" v="3180" actId="164"/>
          <ac:spMkLst>
            <pc:docMk/>
            <pc:sldMk cId="2469409101" sldId="810"/>
            <ac:spMk id="326" creationId="{A9D773CA-9AAA-46EF-A886-FEACCE1E7AF8}"/>
          </ac:spMkLst>
        </pc:spChg>
        <pc:spChg chg="mod">
          <ac:chgData name="reza kabir" userId="af3c95a13102d509" providerId="LiveId" clId="{88200EE4-F4B4-49E8-8126-B01E5FCCBE2D}" dt="2020-05-17T13:56:33.298" v="3180" actId="164"/>
          <ac:spMkLst>
            <pc:docMk/>
            <pc:sldMk cId="2469409101" sldId="810"/>
            <ac:spMk id="327" creationId="{0A5B1D6A-63B8-476F-9D31-8EF5C154E770}"/>
          </ac:spMkLst>
        </pc:spChg>
        <pc:spChg chg="mod">
          <ac:chgData name="reza kabir" userId="af3c95a13102d509" providerId="LiveId" clId="{88200EE4-F4B4-49E8-8126-B01E5FCCBE2D}" dt="2020-05-17T13:56:33.298" v="3180" actId="164"/>
          <ac:spMkLst>
            <pc:docMk/>
            <pc:sldMk cId="2469409101" sldId="810"/>
            <ac:spMk id="328" creationId="{CBA9D5DA-B98B-4664-88CF-A4106A8A7ED5}"/>
          </ac:spMkLst>
        </pc:spChg>
        <pc:spChg chg="mod">
          <ac:chgData name="reza kabir" userId="af3c95a13102d509" providerId="LiveId" clId="{88200EE4-F4B4-49E8-8126-B01E5FCCBE2D}" dt="2020-05-17T13:56:33.298" v="3180" actId="164"/>
          <ac:spMkLst>
            <pc:docMk/>
            <pc:sldMk cId="2469409101" sldId="810"/>
            <ac:spMk id="329" creationId="{31F55A72-B19E-4A60-8C60-DE31B5F9B39B}"/>
          </ac:spMkLst>
        </pc:spChg>
        <pc:spChg chg="mod">
          <ac:chgData name="reza kabir" userId="af3c95a13102d509" providerId="LiveId" clId="{88200EE4-F4B4-49E8-8126-B01E5FCCBE2D}" dt="2020-05-17T13:56:33.298" v="3180" actId="164"/>
          <ac:spMkLst>
            <pc:docMk/>
            <pc:sldMk cId="2469409101" sldId="810"/>
            <ac:spMk id="330" creationId="{F20BF908-4B41-4B10-A080-5C6295E139C3}"/>
          </ac:spMkLst>
        </pc:spChg>
        <pc:spChg chg="mod">
          <ac:chgData name="reza kabir" userId="af3c95a13102d509" providerId="LiveId" clId="{88200EE4-F4B4-49E8-8126-B01E5FCCBE2D}" dt="2020-05-17T13:56:33.298" v="3180" actId="164"/>
          <ac:spMkLst>
            <pc:docMk/>
            <pc:sldMk cId="2469409101" sldId="810"/>
            <ac:spMk id="331" creationId="{B97396E8-B455-4974-BD75-E7BB5CEDDD97}"/>
          </ac:spMkLst>
        </pc:spChg>
        <pc:spChg chg="mod">
          <ac:chgData name="reza kabir" userId="af3c95a13102d509" providerId="LiveId" clId="{88200EE4-F4B4-49E8-8126-B01E5FCCBE2D}" dt="2020-05-17T13:56:33.298" v="3180" actId="164"/>
          <ac:spMkLst>
            <pc:docMk/>
            <pc:sldMk cId="2469409101" sldId="810"/>
            <ac:spMk id="332" creationId="{E0C021F7-75DD-4799-8A90-A0EFB8F3DA4C}"/>
          </ac:spMkLst>
        </pc:spChg>
        <pc:spChg chg="mod">
          <ac:chgData name="reza kabir" userId="af3c95a13102d509" providerId="LiveId" clId="{88200EE4-F4B4-49E8-8126-B01E5FCCBE2D}" dt="2020-05-17T13:56:33.298" v="3180" actId="164"/>
          <ac:spMkLst>
            <pc:docMk/>
            <pc:sldMk cId="2469409101" sldId="810"/>
            <ac:spMk id="333" creationId="{9C596993-3387-428C-862D-E86CDA10861C}"/>
          </ac:spMkLst>
        </pc:spChg>
        <pc:spChg chg="mod">
          <ac:chgData name="reza kabir" userId="af3c95a13102d509" providerId="LiveId" clId="{88200EE4-F4B4-49E8-8126-B01E5FCCBE2D}" dt="2020-05-17T13:56:33.298" v="3180" actId="164"/>
          <ac:spMkLst>
            <pc:docMk/>
            <pc:sldMk cId="2469409101" sldId="810"/>
            <ac:spMk id="334" creationId="{A5C9756A-EC1D-472B-A9B1-5D68A8D04180}"/>
          </ac:spMkLst>
        </pc:spChg>
        <pc:spChg chg="mod">
          <ac:chgData name="reza kabir" userId="af3c95a13102d509" providerId="LiveId" clId="{88200EE4-F4B4-49E8-8126-B01E5FCCBE2D}" dt="2020-05-17T13:56:33.298" v="3180" actId="164"/>
          <ac:spMkLst>
            <pc:docMk/>
            <pc:sldMk cId="2469409101" sldId="810"/>
            <ac:spMk id="335" creationId="{B3978E62-B650-4E9F-BCE4-0BF1D36DF680}"/>
          </ac:spMkLst>
        </pc:spChg>
        <pc:spChg chg="mod">
          <ac:chgData name="reza kabir" userId="af3c95a13102d509" providerId="LiveId" clId="{88200EE4-F4B4-49E8-8126-B01E5FCCBE2D}" dt="2020-05-17T13:56:33.298" v="3180" actId="164"/>
          <ac:spMkLst>
            <pc:docMk/>
            <pc:sldMk cId="2469409101" sldId="810"/>
            <ac:spMk id="336" creationId="{FE659F07-89D9-46A5-A14D-690078450547}"/>
          </ac:spMkLst>
        </pc:spChg>
        <pc:spChg chg="mod">
          <ac:chgData name="reza kabir" userId="af3c95a13102d509" providerId="LiveId" clId="{88200EE4-F4B4-49E8-8126-B01E5FCCBE2D}" dt="2020-05-17T13:56:33.298" v="3180" actId="164"/>
          <ac:spMkLst>
            <pc:docMk/>
            <pc:sldMk cId="2469409101" sldId="810"/>
            <ac:spMk id="337" creationId="{3A7336B3-734E-4627-8D58-81C07A37017E}"/>
          </ac:spMkLst>
        </pc:spChg>
        <pc:spChg chg="mod">
          <ac:chgData name="reza kabir" userId="af3c95a13102d509" providerId="LiveId" clId="{88200EE4-F4B4-49E8-8126-B01E5FCCBE2D}" dt="2020-05-17T13:56:33.298" v="3180" actId="164"/>
          <ac:spMkLst>
            <pc:docMk/>
            <pc:sldMk cId="2469409101" sldId="810"/>
            <ac:spMk id="338" creationId="{5407993E-19B3-4490-B353-CFA46AA352FF}"/>
          </ac:spMkLst>
        </pc:spChg>
        <pc:spChg chg="mod">
          <ac:chgData name="reza kabir" userId="af3c95a13102d509" providerId="LiveId" clId="{88200EE4-F4B4-49E8-8126-B01E5FCCBE2D}" dt="2020-05-17T13:56:33.298" v="3180" actId="164"/>
          <ac:spMkLst>
            <pc:docMk/>
            <pc:sldMk cId="2469409101" sldId="810"/>
            <ac:spMk id="339" creationId="{444F466A-E3C5-4F2A-BB65-998D09ABE976}"/>
          </ac:spMkLst>
        </pc:spChg>
        <pc:spChg chg="mod">
          <ac:chgData name="reza kabir" userId="af3c95a13102d509" providerId="LiveId" clId="{88200EE4-F4B4-49E8-8126-B01E5FCCBE2D}" dt="2020-05-17T13:56:33.298" v="3180" actId="164"/>
          <ac:spMkLst>
            <pc:docMk/>
            <pc:sldMk cId="2469409101" sldId="810"/>
            <ac:spMk id="340" creationId="{49C77E81-66FA-431A-A9CF-3C5BA4D18921}"/>
          </ac:spMkLst>
        </pc:spChg>
        <pc:spChg chg="mod">
          <ac:chgData name="reza kabir" userId="af3c95a13102d509" providerId="LiveId" clId="{88200EE4-F4B4-49E8-8126-B01E5FCCBE2D}" dt="2020-05-17T13:56:33.298" v="3180" actId="164"/>
          <ac:spMkLst>
            <pc:docMk/>
            <pc:sldMk cId="2469409101" sldId="810"/>
            <ac:spMk id="341" creationId="{0473B426-99EF-45E6-A7B8-80252AD03EC8}"/>
          </ac:spMkLst>
        </pc:spChg>
        <pc:spChg chg="mod">
          <ac:chgData name="reza kabir" userId="af3c95a13102d509" providerId="LiveId" clId="{88200EE4-F4B4-49E8-8126-B01E5FCCBE2D}" dt="2020-05-17T13:56:33.298" v="3180" actId="164"/>
          <ac:spMkLst>
            <pc:docMk/>
            <pc:sldMk cId="2469409101" sldId="810"/>
            <ac:spMk id="342" creationId="{D24D193A-39FE-45AB-9B64-E00CA5074C74}"/>
          </ac:spMkLst>
        </pc:spChg>
        <pc:spChg chg="mod">
          <ac:chgData name="reza kabir" userId="af3c95a13102d509" providerId="LiveId" clId="{88200EE4-F4B4-49E8-8126-B01E5FCCBE2D}" dt="2020-05-17T13:56:33.298" v="3180" actId="164"/>
          <ac:spMkLst>
            <pc:docMk/>
            <pc:sldMk cId="2469409101" sldId="810"/>
            <ac:spMk id="343" creationId="{252A6D0C-C656-40FA-B1B9-57863436C01E}"/>
          </ac:spMkLst>
        </pc:spChg>
        <pc:spChg chg="mod">
          <ac:chgData name="reza kabir" userId="af3c95a13102d509" providerId="LiveId" clId="{88200EE4-F4B4-49E8-8126-B01E5FCCBE2D}" dt="2020-05-17T13:56:33.298" v="3180" actId="164"/>
          <ac:spMkLst>
            <pc:docMk/>
            <pc:sldMk cId="2469409101" sldId="810"/>
            <ac:spMk id="344" creationId="{8D431B57-E504-4131-845C-5B26A996884B}"/>
          </ac:spMkLst>
        </pc:spChg>
        <pc:spChg chg="mod">
          <ac:chgData name="reza kabir" userId="af3c95a13102d509" providerId="LiveId" clId="{88200EE4-F4B4-49E8-8126-B01E5FCCBE2D}" dt="2020-05-17T13:56:33.298" v="3180" actId="164"/>
          <ac:spMkLst>
            <pc:docMk/>
            <pc:sldMk cId="2469409101" sldId="810"/>
            <ac:spMk id="345" creationId="{D08722FC-2861-4D12-B3F4-28229E5BAD4B}"/>
          </ac:spMkLst>
        </pc:spChg>
        <pc:spChg chg="mod">
          <ac:chgData name="reza kabir" userId="af3c95a13102d509" providerId="LiveId" clId="{88200EE4-F4B4-49E8-8126-B01E5FCCBE2D}" dt="2020-05-17T13:56:33.298" v="3180" actId="164"/>
          <ac:spMkLst>
            <pc:docMk/>
            <pc:sldMk cId="2469409101" sldId="810"/>
            <ac:spMk id="346" creationId="{EFAD2E6E-7EBA-4F53-BC69-ADAFBD099D22}"/>
          </ac:spMkLst>
        </pc:spChg>
        <pc:spChg chg="mod">
          <ac:chgData name="reza kabir" userId="af3c95a13102d509" providerId="LiveId" clId="{88200EE4-F4B4-49E8-8126-B01E5FCCBE2D}" dt="2020-05-17T13:56:33.298" v="3180" actId="164"/>
          <ac:spMkLst>
            <pc:docMk/>
            <pc:sldMk cId="2469409101" sldId="810"/>
            <ac:spMk id="347" creationId="{31AFE3C2-AD56-4F44-9EA7-DC7BA234D2D1}"/>
          </ac:spMkLst>
        </pc:spChg>
        <pc:spChg chg="mod">
          <ac:chgData name="reza kabir" userId="af3c95a13102d509" providerId="LiveId" clId="{88200EE4-F4B4-49E8-8126-B01E5FCCBE2D}" dt="2020-05-17T13:56:33.298" v="3180" actId="164"/>
          <ac:spMkLst>
            <pc:docMk/>
            <pc:sldMk cId="2469409101" sldId="810"/>
            <ac:spMk id="348" creationId="{4337C7B5-5B57-4867-87BF-25B75926361D}"/>
          </ac:spMkLst>
        </pc:spChg>
        <pc:spChg chg="mod">
          <ac:chgData name="reza kabir" userId="af3c95a13102d509" providerId="LiveId" clId="{88200EE4-F4B4-49E8-8126-B01E5FCCBE2D}" dt="2020-05-17T13:56:33.298" v="3180" actId="164"/>
          <ac:spMkLst>
            <pc:docMk/>
            <pc:sldMk cId="2469409101" sldId="810"/>
            <ac:spMk id="349" creationId="{C615A77C-8C01-475B-B092-368B19DDBC4E}"/>
          </ac:spMkLst>
        </pc:spChg>
        <pc:spChg chg="mod">
          <ac:chgData name="reza kabir" userId="af3c95a13102d509" providerId="LiveId" clId="{88200EE4-F4B4-49E8-8126-B01E5FCCBE2D}" dt="2020-05-17T13:56:33.298" v="3180" actId="164"/>
          <ac:spMkLst>
            <pc:docMk/>
            <pc:sldMk cId="2469409101" sldId="810"/>
            <ac:spMk id="350" creationId="{10CA1760-19C0-4842-B3B6-9A68D27007E0}"/>
          </ac:spMkLst>
        </pc:spChg>
        <pc:spChg chg="mod">
          <ac:chgData name="reza kabir" userId="af3c95a13102d509" providerId="LiveId" clId="{88200EE4-F4B4-49E8-8126-B01E5FCCBE2D}" dt="2020-05-17T13:56:33.298" v="3180" actId="164"/>
          <ac:spMkLst>
            <pc:docMk/>
            <pc:sldMk cId="2469409101" sldId="810"/>
            <ac:spMk id="351" creationId="{7F264CE8-D334-4756-B778-C6FF34E7044A}"/>
          </ac:spMkLst>
        </pc:spChg>
        <pc:spChg chg="mod">
          <ac:chgData name="reza kabir" userId="af3c95a13102d509" providerId="LiveId" clId="{88200EE4-F4B4-49E8-8126-B01E5FCCBE2D}" dt="2020-05-17T13:56:33.298" v="3180" actId="164"/>
          <ac:spMkLst>
            <pc:docMk/>
            <pc:sldMk cId="2469409101" sldId="810"/>
            <ac:spMk id="352" creationId="{71229C4E-D519-4DC3-B5E1-D2B9DC3347A9}"/>
          </ac:spMkLst>
        </pc:spChg>
        <pc:spChg chg="mod">
          <ac:chgData name="reza kabir" userId="af3c95a13102d509" providerId="LiveId" clId="{88200EE4-F4B4-49E8-8126-B01E5FCCBE2D}" dt="2020-05-17T13:56:33.298" v="3180" actId="164"/>
          <ac:spMkLst>
            <pc:docMk/>
            <pc:sldMk cId="2469409101" sldId="810"/>
            <ac:spMk id="353" creationId="{163CCCB0-5F8A-452F-B6DF-7D4F41C50502}"/>
          </ac:spMkLst>
        </pc:spChg>
        <pc:spChg chg="mod">
          <ac:chgData name="reza kabir" userId="af3c95a13102d509" providerId="LiveId" clId="{88200EE4-F4B4-49E8-8126-B01E5FCCBE2D}" dt="2020-05-17T13:56:33.298" v="3180" actId="164"/>
          <ac:spMkLst>
            <pc:docMk/>
            <pc:sldMk cId="2469409101" sldId="810"/>
            <ac:spMk id="354" creationId="{7A7D794D-8097-48E4-9921-898881C4B0BB}"/>
          </ac:spMkLst>
        </pc:spChg>
        <pc:spChg chg="mod">
          <ac:chgData name="reza kabir" userId="af3c95a13102d509" providerId="LiveId" clId="{88200EE4-F4B4-49E8-8126-B01E5FCCBE2D}" dt="2020-05-17T13:56:33.298" v="3180" actId="164"/>
          <ac:spMkLst>
            <pc:docMk/>
            <pc:sldMk cId="2469409101" sldId="810"/>
            <ac:spMk id="355" creationId="{DF1A6F43-FBAA-4919-A7F7-717A87AD1CB1}"/>
          </ac:spMkLst>
        </pc:spChg>
        <pc:spChg chg="mod">
          <ac:chgData name="reza kabir" userId="af3c95a13102d509" providerId="LiveId" clId="{88200EE4-F4B4-49E8-8126-B01E5FCCBE2D}" dt="2020-05-17T13:56:33.298" v="3180" actId="164"/>
          <ac:spMkLst>
            <pc:docMk/>
            <pc:sldMk cId="2469409101" sldId="810"/>
            <ac:spMk id="356" creationId="{F30404AF-0902-4217-8FA0-0FA8076BEA6C}"/>
          </ac:spMkLst>
        </pc:spChg>
        <pc:spChg chg="mod">
          <ac:chgData name="reza kabir" userId="af3c95a13102d509" providerId="LiveId" clId="{88200EE4-F4B4-49E8-8126-B01E5FCCBE2D}" dt="2020-05-17T13:56:33.298" v="3180" actId="164"/>
          <ac:spMkLst>
            <pc:docMk/>
            <pc:sldMk cId="2469409101" sldId="810"/>
            <ac:spMk id="357" creationId="{38A8ED01-7724-4550-84FD-AE4B606F31F3}"/>
          </ac:spMkLst>
        </pc:spChg>
        <pc:spChg chg="mod">
          <ac:chgData name="reza kabir" userId="af3c95a13102d509" providerId="LiveId" clId="{88200EE4-F4B4-49E8-8126-B01E5FCCBE2D}" dt="2020-05-17T13:56:33.298" v="3180" actId="164"/>
          <ac:spMkLst>
            <pc:docMk/>
            <pc:sldMk cId="2469409101" sldId="810"/>
            <ac:spMk id="358" creationId="{70E43628-A76E-451C-A834-96D161F9DC66}"/>
          </ac:spMkLst>
        </pc:spChg>
        <pc:spChg chg="mod">
          <ac:chgData name="reza kabir" userId="af3c95a13102d509" providerId="LiveId" clId="{88200EE4-F4B4-49E8-8126-B01E5FCCBE2D}" dt="2020-05-17T13:56:33.298" v="3180" actId="164"/>
          <ac:spMkLst>
            <pc:docMk/>
            <pc:sldMk cId="2469409101" sldId="810"/>
            <ac:spMk id="359" creationId="{835C9294-7F3E-4A3B-AB48-3828A2DD1C3B}"/>
          </ac:spMkLst>
        </pc:spChg>
        <pc:spChg chg="mod">
          <ac:chgData name="reza kabir" userId="af3c95a13102d509" providerId="LiveId" clId="{88200EE4-F4B4-49E8-8126-B01E5FCCBE2D}" dt="2020-05-17T13:56:33.298" v="3180" actId="164"/>
          <ac:spMkLst>
            <pc:docMk/>
            <pc:sldMk cId="2469409101" sldId="810"/>
            <ac:spMk id="360" creationId="{1544A481-0973-403A-92AA-38277F676F7B}"/>
          </ac:spMkLst>
        </pc:spChg>
        <pc:spChg chg="mod">
          <ac:chgData name="reza kabir" userId="af3c95a13102d509" providerId="LiveId" clId="{88200EE4-F4B4-49E8-8126-B01E5FCCBE2D}" dt="2020-05-17T13:56:33.298" v="3180" actId="164"/>
          <ac:spMkLst>
            <pc:docMk/>
            <pc:sldMk cId="2469409101" sldId="810"/>
            <ac:spMk id="361" creationId="{BE09A00C-E30B-480D-9B1A-85489731392E}"/>
          </ac:spMkLst>
        </pc:spChg>
        <pc:spChg chg="mod">
          <ac:chgData name="reza kabir" userId="af3c95a13102d509" providerId="LiveId" clId="{88200EE4-F4B4-49E8-8126-B01E5FCCBE2D}" dt="2020-05-17T13:56:33.298" v="3180" actId="164"/>
          <ac:spMkLst>
            <pc:docMk/>
            <pc:sldMk cId="2469409101" sldId="810"/>
            <ac:spMk id="362" creationId="{9853663C-7678-4D6C-A0DD-6033E7D41F7F}"/>
          </ac:spMkLst>
        </pc:spChg>
        <pc:spChg chg="mod">
          <ac:chgData name="reza kabir" userId="af3c95a13102d509" providerId="LiveId" clId="{88200EE4-F4B4-49E8-8126-B01E5FCCBE2D}" dt="2020-05-17T13:56:33.298" v="3180" actId="164"/>
          <ac:spMkLst>
            <pc:docMk/>
            <pc:sldMk cId="2469409101" sldId="810"/>
            <ac:spMk id="363" creationId="{1F96E7A0-4083-47D8-B919-D1D8FBE8CCA3}"/>
          </ac:spMkLst>
        </pc:spChg>
        <pc:spChg chg="mod">
          <ac:chgData name="reza kabir" userId="af3c95a13102d509" providerId="LiveId" clId="{88200EE4-F4B4-49E8-8126-B01E5FCCBE2D}" dt="2020-05-17T13:56:33.298" v="3180" actId="164"/>
          <ac:spMkLst>
            <pc:docMk/>
            <pc:sldMk cId="2469409101" sldId="810"/>
            <ac:spMk id="364" creationId="{265C9A2E-9022-4229-9C7D-11DEBFA15A7F}"/>
          </ac:spMkLst>
        </pc:spChg>
        <pc:spChg chg="mod">
          <ac:chgData name="reza kabir" userId="af3c95a13102d509" providerId="LiveId" clId="{88200EE4-F4B4-49E8-8126-B01E5FCCBE2D}" dt="2020-05-17T13:56:33.298" v="3180" actId="164"/>
          <ac:spMkLst>
            <pc:docMk/>
            <pc:sldMk cId="2469409101" sldId="810"/>
            <ac:spMk id="365" creationId="{285362D4-C92A-4B42-941C-F71EBD47B2A6}"/>
          </ac:spMkLst>
        </pc:spChg>
        <pc:spChg chg="mod">
          <ac:chgData name="reza kabir" userId="af3c95a13102d509" providerId="LiveId" clId="{88200EE4-F4B4-49E8-8126-B01E5FCCBE2D}" dt="2020-05-17T13:56:33.298" v="3180" actId="164"/>
          <ac:spMkLst>
            <pc:docMk/>
            <pc:sldMk cId="2469409101" sldId="810"/>
            <ac:spMk id="366" creationId="{58D4C464-F418-4D52-BD95-D3D8C29AEBD2}"/>
          </ac:spMkLst>
        </pc:spChg>
        <pc:spChg chg="mod">
          <ac:chgData name="reza kabir" userId="af3c95a13102d509" providerId="LiveId" clId="{88200EE4-F4B4-49E8-8126-B01E5FCCBE2D}" dt="2020-05-17T13:56:33.298" v="3180" actId="164"/>
          <ac:spMkLst>
            <pc:docMk/>
            <pc:sldMk cId="2469409101" sldId="810"/>
            <ac:spMk id="367" creationId="{A7546A63-71AB-4729-A10F-2AC40D6BF272}"/>
          </ac:spMkLst>
        </pc:spChg>
        <pc:spChg chg="mod">
          <ac:chgData name="reza kabir" userId="af3c95a13102d509" providerId="LiveId" clId="{88200EE4-F4B4-49E8-8126-B01E5FCCBE2D}" dt="2020-05-17T13:56:33.298" v="3180" actId="164"/>
          <ac:spMkLst>
            <pc:docMk/>
            <pc:sldMk cId="2469409101" sldId="810"/>
            <ac:spMk id="368" creationId="{CC6035E2-F7EE-48DB-8B59-173B0A25328C}"/>
          </ac:spMkLst>
        </pc:spChg>
        <pc:spChg chg="mod">
          <ac:chgData name="reza kabir" userId="af3c95a13102d509" providerId="LiveId" clId="{88200EE4-F4B4-49E8-8126-B01E5FCCBE2D}" dt="2020-05-17T13:56:33.298" v="3180" actId="164"/>
          <ac:spMkLst>
            <pc:docMk/>
            <pc:sldMk cId="2469409101" sldId="810"/>
            <ac:spMk id="369" creationId="{906874EC-1CDD-48C5-A0EB-9BD07874408F}"/>
          </ac:spMkLst>
        </pc:spChg>
        <pc:spChg chg="mod">
          <ac:chgData name="reza kabir" userId="af3c95a13102d509" providerId="LiveId" clId="{88200EE4-F4B4-49E8-8126-B01E5FCCBE2D}" dt="2020-05-17T13:56:33.298" v="3180" actId="164"/>
          <ac:spMkLst>
            <pc:docMk/>
            <pc:sldMk cId="2469409101" sldId="810"/>
            <ac:spMk id="370" creationId="{8EAB419E-FB76-4D7C-8C8B-3A2ABB63869C}"/>
          </ac:spMkLst>
        </pc:spChg>
        <pc:spChg chg="mod">
          <ac:chgData name="reza kabir" userId="af3c95a13102d509" providerId="LiveId" clId="{88200EE4-F4B4-49E8-8126-B01E5FCCBE2D}" dt="2020-05-17T13:56:33.298" v="3180" actId="164"/>
          <ac:spMkLst>
            <pc:docMk/>
            <pc:sldMk cId="2469409101" sldId="810"/>
            <ac:spMk id="371" creationId="{88FD5879-2443-4E3E-9A33-3FE558AFDFA1}"/>
          </ac:spMkLst>
        </pc:spChg>
        <pc:spChg chg="mod">
          <ac:chgData name="reza kabir" userId="af3c95a13102d509" providerId="LiveId" clId="{88200EE4-F4B4-49E8-8126-B01E5FCCBE2D}" dt="2020-05-17T13:56:33.298" v="3180" actId="164"/>
          <ac:spMkLst>
            <pc:docMk/>
            <pc:sldMk cId="2469409101" sldId="810"/>
            <ac:spMk id="372" creationId="{045F8735-440D-476D-AFEA-EA7319921D02}"/>
          </ac:spMkLst>
        </pc:spChg>
        <pc:spChg chg="mod">
          <ac:chgData name="reza kabir" userId="af3c95a13102d509" providerId="LiveId" clId="{88200EE4-F4B4-49E8-8126-B01E5FCCBE2D}" dt="2020-05-17T13:56:33.298" v="3180" actId="164"/>
          <ac:spMkLst>
            <pc:docMk/>
            <pc:sldMk cId="2469409101" sldId="810"/>
            <ac:spMk id="373" creationId="{0E113C20-7E6E-46C6-98E2-CFC9E2C693D9}"/>
          </ac:spMkLst>
        </pc:spChg>
        <pc:spChg chg="mod">
          <ac:chgData name="reza kabir" userId="af3c95a13102d509" providerId="LiveId" clId="{88200EE4-F4B4-49E8-8126-B01E5FCCBE2D}" dt="2020-05-17T13:56:33.298" v="3180" actId="164"/>
          <ac:spMkLst>
            <pc:docMk/>
            <pc:sldMk cId="2469409101" sldId="810"/>
            <ac:spMk id="374" creationId="{4E2BD149-65FC-4A92-A01F-5C1EB722AEAD}"/>
          </ac:spMkLst>
        </pc:spChg>
        <pc:spChg chg="mod">
          <ac:chgData name="reza kabir" userId="af3c95a13102d509" providerId="LiveId" clId="{88200EE4-F4B4-49E8-8126-B01E5FCCBE2D}" dt="2020-05-17T13:56:33.298" v="3180" actId="164"/>
          <ac:spMkLst>
            <pc:docMk/>
            <pc:sldMk cId="2469409101" sldId="810"/>
            <ac:spMk id="375" creationId="{BB78C74A-E5F1-4C3C-A2BB-4DF40AC89CC4}"/>
          </ac:spMkLst>
        </pc:spChg>
        <pc:spChg chg="mod">
          <ac:chgData name="reza kabir" userId="af3c95a13102d509" providerId="LiveId" clId="{88200EE4-F4B4-49E8-8126-B01E5FCCBE2D}" dt="2020-05-17T13:56:33.298" v="3180" actId="164"/>
          <ac:spMkLst>
            <pc:docMk/>
            <pc:sldMk cId="2469409101" sldId="810"/>
            <ac:spMk id="376" creationId="{9F98C91E-3F4A-416D-97E0-DEB728391FCB}"/>
          </ac:spMkLst>
        </pc:spChg>
        <pc:spChg chg="mod">
          <ac:chgData name="reza kabir" userId="af3c95a13102d509" providerId="LiveId" clId="{88200EE4-F4B4-49E8-8126-B01E5FCCBE2D}" dt="2020-05-17T13:56:33.298" v="3180" actId="164"/>
          <ac:spMkLst>
            <pc:docMk/>
            <pc:sldMk cId="2469409101" sldId="810"/>
            <ac:spMk id="377" creationId="{08F516F2-2435-48A8-965F-EF6E0B976715}"/>
          </ac:spMkLst>
        </pc:spChg>
        <pc:spChg chg="mod">
          <ac:chgData name="reza kabir" userId="af3c95a13102d509" providerId="LiveId" clId="{88200EE4-F4B4-49E8-8126-B01E5FCCBE2D}" dt="2020-05-17T13:56:33.298" v="3180" actId="164"/>
          <ac:spMkLst>
            <pc:docMk/>
            <pc:sldMk cId="2469409101" sldId="810"/>
            <ac:spMk id="378" creationId="{176523AD-24AA-4382-ABA5-63BD463576F4}"/>
          </ac:spMkLst>
        </pc:spChg>
        <pc:spChg chg="mod">
          <ac:chgData name="reza kabir" userId="af3c95a13102d509" providerId="LiveId" clId="{88200EE4-F4B4-49E8-8126-B01E5FCCBE2D}" dt="2020-05-17T13:56:33.298" v="3180" actId="164"/>
          <ac:spMkLst>
            <pc:docMk/>
            <pc:sldMk cId="2469409101" sldId="810"/>
            <ac:spMk id="379" creationId="{49088FC9-52AB-460B-800F-41CBACA9CD08}"/>
          </ac:spMkLst>
        </pc:spChg>
        <pc:spChg chg="mod">
          <ac:chgData name="reza kabir" userId="af3c95a13102d509" providerId="LiveId" clId="{88200EE4-F4B4-49E8-8126-B01E5FCCBE2D}" dt="2020-05-17T13:56:33.298" v="3180" actId="164"/>
          <ac:spMkLst>
            <pc:docMk/>
            <pc:sldMk cId="2469409101" sldId="810"/>
            <ac:spMk id="380" creationId="{F9E6DA31-8953-4BBE-AE3C-56F525012CC3}"/>
          </ac:spMkLst>
        </pc:spChg>
        <pc:spChg chg="mod">
          <ac:chgData name="reza kabir" userId="af3c95a13102d509" providerId="LiveId" clId="{88200EE4-F4B4-49E8-8126-B01E5FCCBE2D}" dt="2020-05-17T13:56:33.298" v="3180" actId="164"/>
          <ac:spMkLst>
            <pc:docMk/>
            <pc:sldMk cId="2469409101" sldId="810"/>
            <ac:spMk id="381" creationId="{4692B329-1043-4321-A6E9-89CF57D0F035}"/>
          </ac:spMkLst>
        </pc:spChg>
        <pc:spChg chg="mod">
          <ac:chgData name="reza kabir" userId="af3c95a13102d509" providerId="LiveId" clId="{88200EE4-F4B4-49E8-8126-B01E5FCCBE2D}" dt="2020-05-17T13:56:33.298" v="3180" actId="164"/>
          <ac:spMkLst>
            <pc:docMk/>
            <pc:sldMk cId="2469409101" sldId="810"/>
            <ac:spMk id="382" creationId="{09A222C0-A2D8-413A-AC55-32C789254117}"/>
          </ac:spMkLst>
        </pc:spChg>
        <pc:spChg chg="mod">
          <ac:chgData name="reza kabir" userId="af3c95a13102d509" providerId="LiveId" clId="{88200EE4-F4B4-49E8-8126-B01E5FCCBE2D}" dt="2020-05-17T13:56:33.298" v="3180" actId="164"/>
          <ac:spMkLst>
            <pc:docMk/>
            <pc:sldMk cId="2469409101" sldId="810"/>
            <ac:spMk id="383" creationId="{A6BA9002-29FA-424A-AD76-6D393DD120E1}"/>
          </ac:spMkLst>
        </pc:spChg>
        <pc:spChg chg="mod">
          <ac:chgData name="reza kabir" userId="af3c95a13102d509" providerId="LiveId" clId="{88200EE4-F4B4-49E8-8126-B01E5FCCBE2D}" dt="2020-05-17T13:56:33.298" v="3180" actId="164"/>
          <ac:spMkLst>
            <pc:docMk/>
            <pc:sldMk cId="2469409101" sldId="810"/>
            <ac:spMk id="384" creationId="{3C8AA344-F4BE-487A-9575-A72689A536D2}"/>
          </ac:spMkLst>
        </pc:spChg>
        <pc:spChg chg="mod">
          <ac:chgData name="reza kabir" userId="af3c95a13102d509" providerId="LiveId" clId="{88200EE4-F4B4-49E8-8126-B01E5FCCBE2D}" dt="2020-05-17T13:56:33.298" v="3180" actId="164"/>
          <ac:spMkLst>
            <pc:docMk/>
            <pc:sldMk cId="2469409101" sldId="810"/>
            <ac:spMk id="385" creationId="{94150D6D-29D2-4C2B-876E-609BB77A571C}"/>
          </ac:spMkLst>
        </pc:spChg>
        <pc:spChg chg="mod">
          <ac:chgData name="reza kabir" userId="af3c95a13102d509" providerId="LiveId" clId="{88200EE4-F4B4-49E8-8126-B01E5FCCBE2D}" dt="2020-05-17T13:56:33.298" v="3180" actId="164"/>
          <ac:spMkLst>
            <pc:docMk/>
            <pc:sldMk cId="2469409101" sldId="810"/>
            <ac:spMk id="386" creationId="{95D251A5-5BE2-48E0-99A4-70E8634233FD}"/>
          </ac:spMkLst>
        </pc:spChg>
        <pc:spChg chg="mod">
          <ac:chgData name="reza kabir" userId="af3c95a13102d509" providerId="LiveId" clId="{88200EE4-F4B4-49E8-8126-B01E5FCCBE2D}" dt="2020-05-17T13:56:33.298" v="3180" actId="164"/>
          <ac:spMkLst>
            <pc:docMk/>
            <pc:sldMk cId="2469409101" sldId="810"/>
            <ac:spMk id="387" creationId="{A5F54ADD-417D-490A-B2E2-0DB5296F7191}"/>
          </ac:spMkLst>
        </pc:spChg>
        <pc:spChg chg="mod">
          <ac:chgData name="reza kabir" userId="af3c95a13102d509" providerId="LiveId" clId="{88200EE4-F4B4-49E8-8126-B01E5FCCBE2D}" dt="2020-05-17T13:56:33.298" v="3180" actId="164"/>
          <ac:spMkLst>
            <pc:docMk/>
            <pc:sldMk cId="2469409101" sldId="810"/>
            <ac:spMk id="388" creationId="{922ED495-B4D1-4F59-A5BD-B35FD8A4D020}"/>
          </ac:spMkLst>
        </pc:spChg>
        <pc:spChg chg="mod">
          <ac:chgData name="reza kabir" userId="af3c95a13102d509" providerId="LiveId" clId="{88200EE4-F4B4-49E8-8126-B01E5FCCBE2D}" dt="2020-05-17T13:56:33.298" v="3180" actId="164"/>
          <ac:spMkLst>
            <pc:docMk/>
            <pc:sldMk cId="2469409101" sldId="810"/>
            <ac:spMk id="389" creationId="{D4421259-2503-4300-9FC5-B98709515D64}"/>
          </ac:spMkLst>
        </pc:spChg>
        <pc:spChg chg="mod">
          <ac:chgData name="reza kabir" userId="af3c95a13102d509" providerId="LiveId" clId="{88200EE4-F4B4-49E8-8126-B01E5FCCBE2D}" dt="2020-05-17T13:56:33.298" v="3180" actId="164"/>
          <ac:spMkLst>
            <pc:docMk/>
            <pc:sldMk cId="2469409101" sldId="810"/>
            <ac:spMk id="390" creationId="{3D0B0B9C-86B2-4A2D-8310-F4B88059E146}"/>
          </ac:spMkLst>
        </pc:spChg>
        <pc:spChg chg="mod">
          <ac:chgData name="reza kabir" userId="af3c95a13102d509" providerId="LiveId" clId="{88200EE4-F4B4-49E8-8126-B01E5FCCBE2D}" dt="2020-05-17T13:56:33.298" v="3180" actId="164"/>
          <ac:spMkLst>
            <pc:docMk/>
            <pc:sldMk cId="2469409101" sldId="810"/>
            <ac:spMk id="391" creationId="{2F7E9A69-B38C-41B7-B369-FC9E059EC6AE}"/>
          </ac:spMkLst>
        </pc:spChg>
        <pc:spChg chg="mod">
          <ac:chgData name="reza kabir" userId="af3c95a13102d509" providerId="LiveId" clId="{88200EE4-F4B4-49E8-8126-B01E5FCCBE2D}" dt="2020-05-17T13:56:33.298" v="3180" actId="164"/>
          <ac:spMkLst>
            <pc:docMk/>
            <pc:sldMk cId="2469409101" sldId="810"/>
            <ac:spMk id="392" creationId="{6E2F27C8-7DD1-48C0-80EB-E124D1B6C563}"/>
          </ac:spMkLst>
        </pc:spChg>
        <pc:spChg chg="mod">
          <ac:chgData name="reza kabir" userId="af3c95a13102d509" providerId="LiveId" clId="{88200EE4-F4B4-49E8-8126-B01E5FCCBE2D}" dt="2020-05-17T13:56:33.298" v="3180" actId="164"/>
          <ac:spMkLst>
            <pc:docMk/>
            <pc:sldMk cId="2469409101" sldId="810"/>
            <ac:spMk id="393" creationId="{282D0FC8-F439-4AA1-8AB9-0CA81E1A78FA}"/>
          </ac:spMkLst>
        </pc:spChg>
        <pc:spChg chg="mod">
          <ac:chgData name="reza kabir" userId="af3c95a13102d509" providerId="LiveId" clId="{88200EE4-F4B4-49E8-8126-B01E5FCCBE2D}" dt="2020-05-17T13:56:33.298" v="3180" actId="164"/>
          <ac:spMkLst>
            <pc:docMk/>
            <pc:sldMk cId="2469409101" sldId="810"/>
            <ac:spMk id="394" creationId="{7396C905-7B6C-4F11-8FC1-9850170F6A07}"/>
          </ac:spMkLst>
        </pc:spChg>
        <pc:spChg chg="mod">
          <ac:chgData name="reza kabir" userId="af3c95a13102d509" providerId="LiveId" clId="{88200EE4-F4B4-49E8-8126-B01E5FCCBE2D}" dt="2020-05-17T13:56:33.298" v="3180" actId="164"/>
          <ac:spMkLst>
            <pc:docMk/>
            <pc:sldMk cId="2469409101" sldId="810"/>
            <ac:spMk id="395" creationId="{2436570F-EED4-4C95-B82F-8D49323427CB}"/>
          </ac:spMkLst>
        </pc:spChg>
        <pc:spChg chg="mod">
          <ac:chgData name="reza kabir" userId="af3c95a13102d509" providerId="LiveId" clId="{88200EE4-F4B4-49E8-8126-B01E5FCCBE2D}" dt="2020-05-17T13:56:33.298" v="3180" actId="164"/>
          <ac:spMkLst>
            <pc:docMk/>
            <pc:sldMk cId="2469409101" sldId="810"/>
            <ac:spMk id="396" creationId="{12DC0B4E-D6A5-4476-BBF4-FFBB0A8CE210}"/>
          </ac:spMkLst>
        </pc:spChg>
        <pc:spChg chg="mod">
          <ac:chgData name="reza kabir" userId="af3c95a13102d509" providerId="LiveId" clId="{88200EE4-F4B4-49E8-8126-B01E5FCCBE2D}" dt="2020-05-17T13:56:33.298" v="3180" actId="164"/>
          <ac:spMkLst>
            <pc:docMk/>
            <pc:sldMk cId="2469409101" sldId="810"/>
            <ac:spMk id="397" creationId="{CF1B8F1A-83C9-44A9-982A-4AA7F1B51361}"/>
          </ac:spMkLst>
        </pc:spChg>
        <pc:spChg chg="mod">
          <ac:chgData name="reza kabir" userId="af3c95a13102d509" providerId="LiveId" clId="{88200EE4-F4B4-49E8-8126-B01E5FCCBE2D}" dt="2020-05-17T13:56:33.298" v="3180" actId="164"/>
          <ac:spMkLst>
            <pc:docMk/>
            <pc:sldMk cId="2469409101" sldId="810"/>
            <ac:spMk id="398" creationId="{6159ADF0-0107-400C-9359-4A97386832CD}"/>
          </ac:spMkLst>
        </pc:spChg>
        <pc:spChg chg="mod">
          <ac:chgData name="reza kabir" userId="af3c95a13102d509" providerId="LiveId" clId="{88200EE4-F4B4-49E8-8126-B01E5FCCBE2D}" dt="2020-05-17T13:56:33.298" v="3180" actId="164"/>
          <ac:spMkLst>
            <pc:docMk/>
            <pc:sldMk cId="2469409101" sldId="810"/>
            <ac:spMk id="399" creationId="{0ABE9A5A-E8C9-4419-A1DE-457E62A37A67}"/>
          </ac:spMkLst>
        </pc:spChg>
        <pc:spChg chg="mod">
          <ac:chgData name="reza kabir" userId="af3c95a13102d509" providerId="LiveId" clId="{88200EE4-F4B4-49E8-8126-B01E5FCCBE2D}" dt="2020-05-17T13:56:33.298" v="3180" actId="164"/>
          <ac:spMkLst>
            <pc:docMk/>
            <pc:sldMk cId="2469409101" sldId="810"/>
            <ac:spMk id="400" creationId="{27908583-7E57-4C13-A101-8A40DB5BFCF2}"/>
          </ac:spMkLst>
        </pc:spChg>
        <pc:spChg chg="mod">
          <ac:chgData name="reza kabir" userId="af3c95a13102d509" providerId="LiveId" clId="{88200EE4-F4B4-49E8-8126-B01E5FCCBE2D}" dt="2020-05-17T13:56:33.298" v="3180" actId="164"/>
          <ac:spMkLst>
            <pc:docMk/>
            <pc:sldMk cId="2469409101" sldId="810"/>
            <ac:spMk id="401" creationId="{DA0D4700-6990-4A58-94F6-A4CFDA0F0A24}"/>
          </ac:spMkLst>
        </pc:spChg>
        <pc:spChg chg="mod">
          <ac:chgData name="reza kabir" userId="af3c95a13102d509" providerId="LiveId" clId="{88200EE4-F4B4-49E8-8126-B01E5FCCBE2D}" dt="2020-05-17T13:56:33.298" v="3180" actId="164"/>
          <ac:spMkLst>
            <pc:docMk/>
            <pc:sldMk cId="2469409101" sldId="810"/>
            <ac:spMk id="402" creationId="{F96D0672-793B-4A36-99C3-C291A683EB87}"/>
          </ac:spMkLst>
        </pc:spChg>
        <pc:spChg chg="mod">
          <ac:chgData name="reza kabir" userId="af3c95a13102d509" providerId="LiveId" clId="{88200EE4-F4B4-49E8-8126-B01E5FCCBE2D}" dt="2020-05-17T13:56:33.298" v="3180" actId="164"/>
          <ac:spMkLst>
            <pc:docMk/>
            <pc:sldMk cId="2469409101" sldId="810"/>
            <ac:spMk id="403" creationId="{3D63D858-0B90-4F42-BA33-8582DA23A02D}"/>
          </ac:spMkLst>
        </pc:spChg>
        <pc:spChg chg="mod">
          <ac:chgData name="reza kabir" userId="af3c95a13102d509" providerId="LiveId" clId="{88200EE4-F4B4-49E8-8126-B01E5FCCBE2D}" dt="2020-05-17T13:56:33.298" v="3180" actId="164"/>
          <ac:spMkLst>
            <pc:docMk/>
            <pc:sldMk cId="2469409101" sldId="810"/>
            <ac:spMk id="404" creationId="{822C850B-18D9-4427-8333-A7D2BFD4EED3}"/>
          </ac:spMkLst>
        </pc:spChg>
        <pc:spChg chg="mod">
          <ac:chgData name="reza kabir" userId="af3c95a13102d509" providerId="LiveId" clId="{88200EE4-F4B4-49E8-8126-B01E5FCCBE2D}" dt="2020-05-17T13:56:33.298" v="3180" actId="164"/>
          <ac:spMkLst>
            <pc:docMk/>
            <pc:sldMk cId="2469409101" sldId="810"/>
            <ac:spMk id="405" creationId="{F35D6460-BB38-4988-ADB8-6E6C4D544D00}"/>
          </ac:spMkLst>
        </pc:spChg>
        <pc:spChg chg="mod">
          <ac:chgData name="reza kabir" userId="af3c95a13102d509" providerId="LiveId" clId="{88200EE4-F4B4-49E8-8126-B01E5FCCBE2D}" dt="2020-05-17T13:56:33.298" v="3180" actId="164"/>
          <ac:spMkLst>
            <pc:docMk/>
            <pc:sldMk cId="2469409101" sldId="810"/>
            <ac:spMk id="406" creationId="{0623BD10-D794-46E0-A36F-93DAF648B73C}"/>
          </ac:spMkLst>
        </pc:spChg>
        <pc:spChg chg="mod">
          <ac:chgData name="reza kabir" userId="af3c95a13102d509" providerId="LiveId" clId="{88200EE4-F4B4-49E8-8126-B01E5FCCBE2D}" dt="2020-05-17T13:56:33.298" v="3180" actId="164"/>
          <ac:spMkLst>
            <pc:docMk/>
            <pc:sldMk cId="2469409101" sldId="810"/>
            <ac:spMk id="407" creationId="{20F30C27-4FC6-4F57-B018-FED7B701A574}"/>
          </ac:spMkLst>
        </pc:spChg>
        <pc:spChg chg="mod">
          <ac:chgData name="reza kabir" userId="af3c95a13102d509" providerId="LiveId" clId="{88200EE4-F4B4-49E8-8126-B01E5FCCBE2D}" dt="2020-05-17T13:56:33.298" v="3180" actId="164"/>
          <ac:spMkLst>
            <pc:docMk/>
            <pc:sldMk cId="2469409101" sldId="810"/>
            <ac:spMk id="408" creationId="{CFB7D3A6-D88F-4487-A094-1A6C93D551AA}"/>
          </ac:spMkLst>
        </pc:spChg>
        <pc:spChg chg="mod">
          <ac:chgData name="reza kabir" userId="af3c95a13102d509" providerId="LiveId" clId="{88200EE4-F4B4-49E8-8126-B01E5FCCBE2D}" dt="2020-05-17T13:56:33.298" v="3180" actId="164"/>
          <ac:spMkLst>
            <pc:docMk/>
            <pc:sldMk cId="2469409101" sldId="810"/>
            <ac:spMk id="409" creationId="{8EAD4A94-26D7-4C05-8C25-563CB17FA458}"/>
          </ac:spMkLst>
        </pc:spChg>
        <pc:spChg chg="mod">
          <ac:chgData name="reza kabir" userId="af3c95a13102d509" providerId="LiveId" clId="{88200EE4-F4B4-49E8-8126-B01E5FCCBE2D}" dt="2020-05-17T13:56:33.298" v="3180" actId="164"/>
          <ac:spMkLst>
            <pc:docMk/>
            <pc:sldMk cId="2469409101" sldId="810"/>
            <ac:spMk id="410" creationId="{C2BF1CC9-F19D-4AD8-BE41-C2CB9AA4AD66}"/>
          </ac:spMkLst>
        </pc:spChg>
        <pc:spChg chg="mod">
          <ac:chgData name="reza kabir" userId="af3c95a13102d509" providerId="LiveId" clId="{88200EE4-F4B4-49E8-8126-B01E5FCCBE2D}" dt="2020-05-17T13:56:33.298" v="3180" actId="164"/>
          <ac:spMkLst>
            <pc:docMk/>
            <pc:sldMk cId="2469409101" sldId="810"/>
            <ac:spMk id="411" creationId="{8CB21E95-C77C-4E28-80C3-F1C3327BA046}"/>
          </ac:spMkLst>
        </pc:spChg>
        <pc:spChg chg="mod">
          <ac:chgData name="reza kabir" userId="af3c95a13102d509" providerId="LiveId" clId="{88200EE4-F4B4-49E8-8126-B01E5FCCBE2D}" dt="2020-05-17T13:56:33.298" v="3180" actId="164"/>
          <ac:spMkLst>
            <pc:docMk/>
            <pc:sldMk cId="2469409101" sldId="810"/>
            <ac:spMk id="412" creationId="{06F66EC0-DAAA-4A53-8C40-C62C0F9092E4}"/>
          </ac:spMkLst>
        </pc:spChg>
        <pc:spChg chg="mod">
          <ac:chgData name="reza kabir" userId="af3c95a13102d509" providerId="LiveId" clId="{88200EE4-F4B4-49E8-8126-B01E5FCCBE2D}" dt="2020-05-17T13:56:33.298" v="3180" actId="164"/>
          <ac:spMkLst>
            <pc:docMk/>
            <pc:sldMk cId="2469409101" sldId="810"/>
            <ac:spMk id="413" creationId="{5AB1D8C5-AB7B-461F-AA53-51576AFF1F9F}"/>
          </ac:spMkLst>
        </pc:spChg>
        <pc:spChg chg="mod">
          <ac:chgData name="reza kabir" userId="af3c95a13102d509" providerId="LiveId" clId="{88200EE4-F4B4-49E8-8126-B01E5FCCBE2D}" dt="2020-05-17T13:56:33.298" v="3180" actId="164"/>
          <ac:spMkLst>
            <pc:docMk/>
            <pc:sldMk cId="2469409101" sldId="810"/>
            <ac:spMk id="414" creationId="{03A4A7E5-01E7-4181-ADCA-5C5EBEB12A13}"/>
          </ac:spMkLst>
        </pc:spChg>
        <pc:spChg chg="mod">
          <ac:chgData name="reza kabir" userId="af3c95a13102d509" providerId="LiveId" clId="{88200EE4-F4B4-49E8-8126-B01E5FCCBE2D}" dt="2020-05-17T13:56:33.298" v="3180" actId="164"/>
          <ac:spMkLst>
            <pc:docMk/>
            <pc:sldMk cId="2469409101" sldId="810"/>
            <ac:spMk id="415" creationId="{ECE78F06-98BB-4903-B092-551B3A9C94C0}"/>
          </ac:spMkLst>
        </pc:spChg>
        <pc:spChg chg="mod">
          <ac:chgData name="reza kabir" userId="af3c95a13102d509" providerId="LiveId" clId="{88200EE4-F4B4-49E8-8126-B01E5FCCBE2D}" dt="2020-05-17T13:56:33.298" v="3180" actId="164"/>
          <ac:spMkLst>
            <pc:docMk/>
            <pc:sldMk cId="2469409101" sldId="810"/>
            <ac:spMk id="416" creationId="{8A7FE937-0F9F-42EC-84E1-E101B6087C0A}"/>
          </ac:spMkLst>
        </pc:spChg>
        <pc:spChg chg="mod">
          <ac:chgData name="reza kabir" userId="af3c95a13102d509" providerId="LiveId" clId="{88200EE4-F4B4-49E8-8126-B01E5FCCBE2D}" dt="2020-05-17T13:56:33.298" v="3180" actId="164"/>
          <ac:spMkLst>
            <pc:docMk/>
            <pc:sldMk cId="2469409101" sldId="810"/>
            <ac:spMk id="417" creationId="{1C1B5303-AA6D-478B-8CF1-C7C2FB53B79B}"/>
          </ac:spMkLst>
        </pc:spChg>
        <pc:spChg chg="mod">
          <ac:chgData name="reza kabir" userId="af3c95a13102d509" providerId="LiveId" clId="{88200EE4-F4B4-49E8-8126-B01E5FCCBE2D}" dt="2020-05-17T13:56:33.298" v="3180" actId="164"/>
          <ac:spMkLst>
            <pc:docMk/>
            <pc:sldMk cId="2469409101" sldId="810"/>
            <ac:spMk id="418" creationId="{C201BF84-BBC0-4739-AA50-3A150C8B082E}"/>
          </ac:spMkLst>
        </pc:spChg>
        <pc:spChg chg="del">
          <ac:chgData name="reza kabir" userId="af3c95a13102d509" providerId="LiveId" clId="{88200EE4-F4B4-49E8-8126-B01E5FCCBE2D}" dt="2020-05-17T13:56:40.513" v="3181" actId="478"/>
          <ac:spMkLst>
            <pc:docMk/>
            <pc:sldMk cId="2469409101" sldId="810"/>
            <ac:spMk id="419" creationId="{C9B38322-8260-4147-8EBE-088200F8BCC9}"/>
          </ac:spMkLst>
        </pc:spChg>
        <pc:spChg chg="add mod">
          <ac:chgData name="reza kabir" userId="af3c95a13102d509" providerId="LiveId" clId="{88200EE4-F4B4-49E8-8126-B01E5FCCBE2D}" dt="2020-05-17T13:57:07.239" v="3190" actId="1076"/>
          <ac:spMkLst>
            <pc:docMk/>
            <pc:sldMk cId="2469409101" sldId="810"/>
            <ac:spMk id="420" creationId="{5ACD8FB6-82FB-4D74-89D9-F9D840464D96}"/>
          </ac:spMkLst>
        </pc:spChg>
        <pc:spChg chg="del">
          <ac:chgData name="reza kabir" userId="af3c95a13102d509" providerId="LiveId" clId="{88200EE4-F4B4-49E8-8126-B01E5FCCBE2D}" dt="2020-05-17T13:56:40.513" v="3181" actId="478"/>
          <ac:spMkLst>
            <pc:docMk/>
            <pc:sldMk cId="2469409101" sldId="810"/>
            <ac:spMk id="421" creationId="{329D815D-D205-4568-BA08-9449DFEE2B83}"/>
          </ac:spMkLst>
        </pc:spChg>
        <pc:spChg chg="add mod">
          <ac:chgData name="reza kabir" userId="af3c95a13102d509" providerId="LiveId" clId="{88200EE4-F4B4-49E8-8126-B01E5FCCBE2D}" dt="2020-05-17T13:57:07.239" v="3190" actId="1076"/>
          <ac:spMkLst>
            <pc:docMk/>
            <pc:sldMk cId="2469409101" sldId="810"/>
            <ac:spMk id="422" creationId="{2F62ACB6-64A9-4791-937C-CA4C9264E86C}"/>
          </ac:spMkLst>
        </pc:spChg>
        <pc:spChg chg="add mod">
          <ac:chgData name="reza kabir" userId="af3c95a13102d509" providerId="LiveId" clId="{88200EE4-F4B4-49E8-8126-B01E5FCCBE2D}" dt="2020-05-17T13:57:07.239" v="3190" actId="1076"/>
          <ac:spMkLst>
            <pc:docMk/>
            <pc:sldMk cId="2469409101" sldId="810"/>
            <ac:spMk id="423" creationId="{BC03F095-750A-40C8-B72A-5D15880CC104}"/>
          </ac:spMkLst>
        </pc:spChg>
        <pc:spChg chg="add mod">
          <ac:chgData name="reza kabir" userId="af3c95a13102d509" providerId="LiveId" clId="{88200EE4-F4B4-49E8-8126-B01E5FCCBE2D}" dt="2020-05-17T13:57:07.239" v="3190" actId="1076"/>
          <ac:spMkLst>
            <pc:docMk/>
            <pc:sldMk cId="2469409101" sldId="810"/>
            <ac:spMk id="424" creationId="{58F701E6-EAB3-4FF3-A6F7-D579CD036B3A}"/>
          </ac:spMkLst>
        </pc:spChg>
        <pc:spChg chg="add mod">
          <ac:chgData name="reza kabir" userId="af3c95a13102d509" providerId="LiveId" clId="{88200EE4-F4B4-49E8-8126-B01E5FCCBE2D}" dt="2020-05-17T13:57:07.239" v="3190" actId="1076"/>
          <ac:spMkLst>
            <pc:docMk/>
            <pc:sldMk cId="2469409101" sldId="810"/>
            <ac:spMk id="425" creationId="{7E20800A-778E-48EB-957B-65223728CBB8}"/>
          </ac:spMkLst>
        </pc:spChg>
        <pc:grpChg chg="add mod">
          <ac:chgData name="reza kabir" userId="af3c95a13102d509" providerId="LiveId" clId="{88200EE4-F4B4-49E8-8126-B01E5FCCBE2D}" dt="2020-05-17T13:56:33.298" v="3180" actId="164"/>
          <ac:grpSpMkLst>
            <pc:docMk/>
            <pc:sldMk cId="2469409101" sldId="810"/>
            <ac:grpSpMk id="2" creationId="{990360A6-81B1-442B-BE02-80B9E7A2CCD9}"/>
          </ac:grpSpMkLst>
        </pc:grpChg>
      </pc:sldChg>
      <pc:sldChg chg="addSp modSp add mod">
        <pc:chgData name="reza kabir" userId="af3c95a13102d509" providerId="LiveId" clId="{88200EE4-F4B4-49E8-8126-B01E5FCCBE2D}" dt="2020-05-18T20:33:14.826" v="3216" actId="164"/>
        <pc:sldMkLst>
          <pc:docMk/>
          <pc:sldMk cId="2865882834" sldId="839"/>
        </pc:sldMkLst>
        <pc:spChg chg="mod">
          <ac:chgData name="reza kabir" userId="af3c95a13102d509" providerId="LiveId" clId="{88200EE4-F4B4-49E8-8126-B01E5FCCBE2D}" dt="2020-05-18T20:33:14.826" v="3216" actId="164"/>
          <ac:spMkLst>
            <pc:docMk/>
            <pc:sldMk cId="2865882834" sldId="839"/>
            <ac:spMk id="686" creationId="{9E56201F-73C8-4789-9AEB-83D09DF95590}"/>
          </ac:spMkLst>
        </pc:spChg>
        <pc:spChg chg="mod">
          <ac:chgData name="reza kabir" userId="af3c95a13102d509" providerId="LiveId" clId="{88200EE4-F4B4-49E8-8126-B01E5FCCBE2D}" dt="2020-05-18T20:33:14.826" v="3216" actId="164"/>
          <ac:spMkLst>
            <pc:docMk/>
            <pc:sldMk cId="2865882834" sldId="839"/>
            <ac:spMk id="687" creationId="{86F81AEF-B3DF-49AB-9F70-1826B5251636}"/>
          </ac:spMkLst>
        </pc:spChg>
        <pc:grpChg chg="add mod">
          <ac:chgData name="reza kabir" userId="af3c95a13102d509" providerId="LiveId" clId="{88200EE4-F4B4-49E8-8126-B01E5FCCBE2D}" dt="2020-05-18T20:33:14.826" v="3216" actId="164"/>
          <ac:grpSpMkLst>
            <pc:docMk/>
            <pc:sldMk cId="2865882834" sldId="839"/>
            <ac:grpSpMk id="3" creationId="{9CC1DE99-8435-4193-B665-B7F04D5D4F2B}"/>
          </ac:grpSpMkLst>
        </pc:grpChg>
      </pc:sldChg>
      <pc:sldChg chg="modSp add mod">
        <pc:chgData name="reza kabir" userId="af3c95a13102d509" providerId="LiveId" clId="{88200EE4-F4B4-49E8-8126-B01E5FCCBE2D}" dt="2020-05-18T20:33:20.014" v="3217" actId="1076"/>
        <pc:sldMkLst>
          <pc:docMk/>
          <pc:sldMk cId="2980618362" sldId="840"/>
        </pc:sldMkLst>
        <pc:spChg chg="mod">
          <ac:chgData name="reza kabir" userId="af3c95a13102d509" providerId="LiveId" clId="{88200EE4-F4B4-49E8-8126-B01E5FCCBE2D}" dt="2020-05-18T20:33:20.014" v="3217" actId="1076"/>
          <ac:spMkLst>
            <pc:docMk/>
            <pc:sldMk cId="2980618362" sldId="840"/>
            <ac:spMk id="290" creationId="{A9E72E93-BC5A-4DA3-AD9F-16041C78E92C}"/>
          </ac:spMkLst>
        </pc:spChg>
      </pc:sldChg>
      <pc:sldChg chg="addSp modSp add mod">
        <pc:chgData name="reza kabir" userId="af3c95a13102d509" providerId="LiveId" clId="{88200EE4-F4B4-49E8-8126-B01E5FCCBE2D}" dt="2020-05-17T05:50:40.404" v="106" actId="1076"/>
        <pc:sldMkLst>
          <pc:docMk/>
          <pc:sldMk cId="3830787507" sldId="843"/>
        </pc:sldMkLst>
        <pc:spChg chg="mod">
          <ac:chgData name="reza kabir" userId="af3c95a13102d509" providerId="LiveId" clId="{88200EE4-F4B4-49E8-8126-B01E5FCCBE2D}" dt="2020-05-17T05:50:23.919" v="98" actId="1076"/>
          <ac:spMkLst>
            <pc:docMk/>
            <pc:sldMk cId="3830787507" sldId="843"/>
            <ac:spMk id="3" creationId="{76EBB110-CE20-480A-AB1B-20BB51043EE4}"/>
          </ac:spMkLst>
        </pc:spChg>
        <pc:spChg chg="mod">
          <ac:chgData name="reza kabir" userId="af3c95a13102d509" providerId="LiveId" clId="{88200EE4-F4B4-49E8-8126-B01E5FCCBE2D}" dt="2020-05-17T05:50:23.919" v="98" actId="1076"/>
          <ac:spMkLst>
            <pc:docMk/>
            <pc:sldMk cId="3830787507" sldId="843"/>
            <ac:spMk id="5" creationId="{D1E61771-DDDC-4555-BAA2-B893396D11CE}"/>
          </ac:spMkLst>
        </pc:spChg>
        <pc:spChg chg="mod">
          <ac:chgData name="reza kabir" userId="af3c95a13102d509" providerId="LiveId" clId="{88200EE4-F4B4-49E8-8126-B01E5FCCBE2D}" dt="2020-05-17T05:50:23.919" v="98" actId="1076"/>
          <ac:spMkLst>
            <pc:docMk/>
            <pc:sldMk cId="3830787507" sldId="843"/>
            <ac:spMk id="7" creationId="{2D3F25EE-7626-4140-8FA4-BBF94D0374BC}"/>
          </ac:spMkLst>
        </pc:spChg>
        <pc:spChg chg="mod">
          <ac:chgData name="reza kabir" userId="af3c95a13102d509" providerId="LiveId" clId="{88200EE4-F4B4-49E8-8126-B01E5FCCBE2D}" dt="2020-05-17T05:50:23.919" v="98" actId="1076"/>
          <ac:spMkLst>
            <pc:docMk/>
            <pc:sldMk cId="3830787507" sldId="843"/>
            <ac:spMk id="9" creationId="{131DDF2E-403E-4BA1-9E0B-90B983A35D42}"/>
          </ac:spMkLst>
        </pc:spChg>
        <pc:spChg chg="add mod">
          <ac:chgData name="reza kabir" userId="af3c95a13102d509" providerId="LiveId" clId="{88200EE4-F4B4-49E8-8126-B01E5FCCBE2D}" dt="2020-05-17T05:50:40.404" v="106" actId="1076"/>
          <ac:spMkLst>
            <pc:docMk/>
            <pc:sldMk cId="3830787507" sldId="843"/>
            <ac:spMk id="10" creationId="{2C85662D-A6BE-4C03-AEB6-4573C2BC953F}"/>
          </ac:spMkLst>
        </pc:spChg>
        <pc:spChg chg="mod">
          <ac:chgData name="reza kabir" userId="af3c95a13102d509" providerId="LiveId" clId="{88200EE4-F4B4-49E8-8126-B01E5FCCBE2D}" dt="2020-05-17T05:50:23.919" v="98" actId="1076"/>
          <ac:spMkLst>
            <pc:docMk/>
            <pc:sldMk cId="3830787507" sldId="843"/>
            <ac:spMk id="11" creationId="{C31474A1-2C1D-45E5-9273-A2322E7B9725}"/>
          </ac:spMkLst>
        </pc:spChg>
        <pc:spChg chg="mod">
          <ac:chgData name="reza kabir" userId="af3c95a13102d509" providerId="LiveId" clId="{88200EE4-F4B4-49E8-8126-B01E5FCCBE2D}" dt="2020-05-17T05:50:23.919" v="98" actId="1076"/>
          <ac:spMkLst>
            <pc:docMk/>
            <pc:sldMk cId="3830787507" sldId="843"/>
            <ac:spMk id="12" creationId="{67D2FF6A-5459-4E31-8FDD-B27672A83DF1}"/>
          </ac:spMkLst>
        </pc:spChg>
        <pc:picChg chg="mod">
          <ac:chgData name="reza kabir" userId="af3c95a13102d509" providerId="LiveId" clId="{88200EE4-F4B4-49E8-8126-B01E5FCCBE2D}" dt="2020-05-17T05:50:23.919" v="98" actId="1076"/>
          <ac:picMkLst>
            <pc:docMk/>
            <pc:sldMk cId="3830787507" sldId="843"/>
            <ac:picMk id="2" creationId="{3FD93492-0038-4CED-AFA0-B47AB62B912F}"/>
          </ac:picMkLst>
        </pc:picChg>
      </pc:sldChg>
      <pc:sldChg chg="add">
        <pc:chgData name="reza kabir" userId="af3c95a13102d509" providerId="LiveId" clId="{88200EE4-F4B4-49E8-8126-B01E5FCCBE2D}" dt="2020-05-17T05:41:22.045" v="0"/>
        <pc:sldMkLst>
          <pc:docMk/>
          <pc:sldMk cId="2772475696" sldId="845"/>
        </pc:sldMkLst>
      </pc:sldChg>
      <pc:sldChg chg="add">
        <pc:chgData name="reza kabir" userId="af3c95a13102d509" providerId="LiveId" clId="{88200EE4-F4B4-49E8-8126-B01E5FCCBE2D}" dt="2020-05-17T05:41:22.045" v="0"/>
        <pc:sldMkLst>
          <pc:docMk/>
          <pc:sldMk cId="822579798" sldId="846"/>
        </pc:sldMkLst>
      </pc:sldChg>
      <pc:sldChg chg="modSp add mod">
        <pc:chgData name="reza kabir" userId="af3c95a13102d509" providerId="LiveId" clId="{88200EE4-F4B4-49E8-8126-B01E5FCCBE2D}" dt="2020-05-17T06:07:56.630" v="401" actId="403"/>
        <pc:sldMkLst>
          <pc:docMk/>
          <pc:sldMk cId="177806824" sldId="847"/>
        </pc:sldMkLst>
        <pc:spChg chg="mod">
          <ac:chgData name="reza kabir" userId="af3c95a13102d509" providerId="LiveId" clId="{88200EE4-F4B4-49E8-8126-B01E5FCCBE2D}" dt="2020-05-17T06:07:30.321" v="375" actId="1076"/>
          <ac:spMkLst>
            <pc:docMk/>
            <pc:sldMk cId="177806824" sldId="847"/>
            <ac:spMk id="202" creationId="{EC9C13D5-C19E-4FCA-BFF6-024159C16BD5}"/>
          </ac:spMkLst>
        </pc:spChg>
        <pc:spChg chg="mod">
          <ac:chgData name="reza kabir" userId="af3c95a13102d509" providerId="LiveId" clId="{88200EE4-F4B4-49E8-8126-B01E5FCCBE2D}" dt="2020-05-17T06:07:56.630" v="401" actId="403"/>
          <ac:spMkLst>
            <pc:docMk/>
            <pc:sldMk cId="177806824" sldId="847"/>
            <ac:spMk id="203" creationId="{DC31D7BF-7A71-44B5-B5AB-E117D70C5851}"/>
          </ac:spMkLst>
        </pc:spChg>
      </pc:sldChg>
      <pc:sldChg chg="add">
        <pc:chgData name="reza kabir" userId="af3c95a13102d509" providerId="LiveId" clId="{88200EE4-F4B4-49E8-8126-B01E5FCCBE2D}" dt="2020-05-17T05:41:22.045" v="0"/>
        <pc:sldMkLst>
          <pc:docMk/>
          <pc:sldMk cId="3108969615" sldId="848"/>
        </pc:sldMkLst>
      </pc:sldChg>
      <pc:sldChg chg="add">
        <pc:chgData name="reza kabir" userId="af3c95a13102d509" providerId="LiveId" clId="{88200EE4-F4B4-49E8-8126-B01E5FCCBE2D}" dt="2020-05-17T05:41:22.045" v="0"/>
        <pc:sldMkLst>
          <pc:docMk/>
          <pc:sldMk cId="3895278308" sldId="849"/>
        </pc:sldMkLst>
      </pc:sldChg>
      <pc:sldChg chg="addSp delSp modSp add mod">
        <pc:chgData name="reza kabir" userId="af3c95a13102d509" providerId="LiveId" clId="{88200EE4-F4B4-49E8-8126-B01E5FCCBE2D}" dt="2020-05-17T06:11:06.249" v="453" actId="478"/>
        <pc:sldMkLst>
          <pc:docMk/>
          <pc:sldMk cId="2946905690" sldId="850"/>
        </pc:sldMkLst>
        <pc:spChg chg="del mod topLvl">
          <ac:chgData name="reza kabir" userId="af3c95a13102d509" providerId="LiveId" clId="{88200EE4-F4B4-49E8-8126-B01E5FCCBE2D}" dt="2020-05-17T06:08:51.728" v="413" actId="478"/>
          <ac:spMkLst>
            <pc:docMk/>
            <pc:sldMk cId="2946905690" sldId="850"/>
            <ac:spMk id="4" creationId="{54BE9A6C-A365-4112-A61E-505B730AE1F0}"/>
          </ac:spMkLst>
        </pc:spChg>
        <pc:spChg chg="mod topLvl">
          <ac:chgData name="reza kabir" userId="af3c95a13102d509" providerId="LiveId" clId="{88200EE4-F4B4-49E8-8126-B01E5FCCBE2D}" dt="2020-05-17T06:10:50.417" v="440" actId="14100"/>
          <ac:spMkLst>
            <pc:docMk/>
            <pc:sldMk cId="2946905690" sldId="850"/>
            <ac:spMk id="5" creationId="{2DC8DAD1-F0ED-47AD-948F-F95B1CE7548E}"/>
          </ac:spMkLst>
        </pc:spChg>
        <pc:spChg chg="del mod topLvl">
          <ac:chgData name="reza kabir" userId="af3c95a13102d509" providerId="LiveId" clId="{88200EE4-F4B4-49E8-8126-B01E5FCCBE2D}" dt="2020-05-17T06:09:21.990" v="420" actId="478"/>
          <ac:spMkLst>
            <pc:docMk/>
            <pc:sldMk cId="2946905690" sldId="850"/>
            <ac:spMk id="6" creationId="{1CC34EB1-BEE3-457A-847E-EAB23BB52D45}"/>
          </ac:spMkLst>
        </pc:spChg>
        <pc:spChg chg="del mod topLvl">
          <ac:chgData name="reza kabir" userId="af3c95a13102d509" providerId="LiveId" clId="{88200EE4-F4B4-49E8-8126-B01E5FCCBE2D}" dt="2020-05-17T06:09:21.990" v="420" actId="478"/>
          <ac:spMkLst>
            <pc:docMk/>
            <pc:sldMk cId="2946905690" sldId="850"/>
            <ac:spMk id="7" creationId="{7BEEEFC4-B4C6-4ED9-A966-CF19F82536A6}"/>
          </ac:spMkLst>
        </pc:spChg>
        <pc:spChg chg="del mod topLvl">
          <ac:chgData name="reza kabir" userId="af3c95a13102d509" providerId="LiveId" clId="{88200EE4-F4B4-49E8-8126-B01E5FCCBE2D}" dt="2020-05-17T06:09:21.990" v="420" actId="478"/>
          <ac:spMkLst>
            <pc:docMk/>
            <pc:sldMk cId="2946905690" sldId="850"/>
            <ac:spMk id="8" creationId="{A7C5A746-B126-439B-A3BD-377421D14C0B}"/>
          </ac:spMkLst>
        </pc:spChg>
        <pc:spChg chg="del mod topLvl">
          <ac:chgData name="reza kabir" userId="af3c95a13102d509" providerId="LiveId" clId="{88200EE4-F4B4-49E8-8126-B01E5FCCBE2D}" dt="2020-05-17T06:09:21.990" v="420" actId="478"/>
          <ac:spMkLst>
            <pc:docMk/>
            <pc:sldMk cId="2946905690" sldId="850"/>
            <ac:spMk id="9" creationId="{D27B3AD0-1B9A-41AE-8AE0-DECC71666F42}"/>
          </ac:spMkLst>
        </pc:spChg>
        <pc:spChg chg="del mod topLvl">
          <ac:chgData name="reza kabir" userId="af3c95a13102d509" providerId="LiveId" clId="{88200EE4-F4B4-49E8-8126-B01E5FCCBE2D}" dt="2020-05-17T06:09:21.990" v="420" actId="478"/>
          <ac:spMkLst>
            <pc:docMk/>
            <pc:sldMk cId="2946905690" sldId="850"/>
            <ac:spMk id="10" creationId="{2D657A9A-65AF-434F-BF05-E6D57A48E529}"/>
          </ac:spMkLst>
        </pc:spChg>
        <pc:spChg chg="del mod topLvl">
          <ac:chgData name="reza kabir" userId="af3c95a13102d509" providerId="LiveId" clId="{88200EE4-F4B4-49E8-8126-B01E5FCCBE2D}" dt="2020-05-17T06:09:21.990" v="420" actId="478"/>
          <ac:spMkLst>
            <pc:docMk/>
            <pc:sldMk cId="2946905690" sldId="850"/>
            <ac:spMk id="11" creationId="{E2728E36-C424-45A4-B50A-7C442B481072}"/>
          </ac:spMkLst>
        </pc:spChg>
        <pc:spChg chg="del mod topLvl">
          <ac:chgData name="reza kabir" userId="af3c95a13102d509" providerId="LiveId" clId="{88200EE4-F4B4-49E8-8126-B01E5FCCBE2D}" dt="2020-05-17T06:09:21.990" v="420" actId="478"/>
          <ac:spMkLst>
            <pc:docMk/>
            <pc:sldMk cId="2946905690" sldId="850"/>
            <ac:spMk id="12" creationId="{D11CB6DD-479C-4E91-8184-1A7C9F21CC1C}"/>
          </ac:spMkLst>
        </pc:spChg>
        <pc:spChg chg="del mod topLvl">
          <ac:chgData name="reza kabir" userId="af3c95a13102d509" providerId="LiveId" clId="{88200EE4-F4B4-49E8-8126-B01E5FCCBE2D}" dt="2020-05-17T06:09:21.990" v="420" actId="478"/>
          <ac:spMkLst>
            <pc:docMk/>
            <pc:sldMk cId="2946905690" sldId="850"/>
            <ac:spMk id="13" creationId="{0E835AFB-7E11-4DAB-A7A7-B2FB69E96BF0}"/>
          </ac:spMkLst>
        </pc:spChg>
        <pc:spChg chg="del mod topLvl">
          <ac:chgData name="reza kabir" userId="af3c95a13102d509" providerId="LiveId" clId="{88200EE4-F4B4-49E8-8126-B01E5FCCBE2D}" dt="2020-05-17T06:09:21.990" v="420" actId="478"/>
          <ac:spMkLst>
            <pc:docMk/>
            <pc:sldMk cId="2946905690" sldId="850"/>
            <ac:spMk id="14" creationId="{7CB93273-1617-4D64-A50F-2CF37C71026A}"/>
          </ac:spMkLst>
        </pc:spChg>
        <pc:spChg chg="del mod topLvl">
          <ac:chgData name="reza kabir" userId="af3c95a13102d509" providerId="LiveId" clId="{88200EE4-F4B4-49E8-8126-B01E5FCCBE2D}" dt="2020-05-17T06:09:21.990" v="420" actId="478"/>
          <ac:spMkLst>
            <pc:docMk/>
            <pc:sldMk cId="2946905690" sldId="850"/>
            <ac:spMk id="15" creationId="{D479788C-AED0-436F-B3CA-1177C7A289E3}"/>
          </ac:spMkLst>
        </pc:spChg>
        <pc:spChg chg="del mod topLvl">
          <ac:chgData name="reza kabir" userId="af3c95a13102d509" providerId="LiveId" clId="{88200EE4-F4B4-49E8-8126-B01E5FCCBE2D}" dt="2020-05-17T06:08:50.170" v="412" actId="478"/>
          <ac:spMkLst>
            <pc:docMk/>
            <pc:sldMk cId="2946905690" sldId="850"/>
            <ac:spMk id="16" creationId="{53CB57F9-445C-4628-9B18-2B5DBBA20782}"/>
          </ac:spMkLst>
        </pc:spChg>
        <pc:spChg chg="del mod topLvl">
          <ac:chgData name="reza kabir" userId="af3c95a13102d509" providerId="LiveId" clId="{88200EE4-F4B4-49E8-8126-B01E5FCCBE2D}" dt="2020-05-17T06:08:50.170" v="412" actId="478"/>
          <ac:spMkLst>
            <pc:docMk/>
            <pc:sldMk cId="2946905690" sldId="850"/>
            <ac:spMk id="17" creationId="{F611DC8E-F859-447F-8809-18B6DB929BCB}"/>
          </ac:spMkLst>
        </pc:spChg>
        <pc:spChg chg="del mod topLvl">
          <ac:chgData name="reza kabir" userId="af3c95a13102d509" providerId="LiveId" clId="{88200EE4-F4B4-49E8-8126-B01E5FCCBE2D}" dt="2020-05-17T06:08:50.170" v="412" actId="478"/>
          <ac:spMkLst>
            <pc:docMk/>
            <pc:sldMk cId="2946905690" sldId="850"/>
            <ac:spMk id="18" creationId="{11674F07-1D70-4114-8B34-7E286EFF4948}"/>
          </ac:spMkLst>
        </pc:spChg>
        <pc:spChg chg="del mod topLvl">
          <ac:chgData name="reza kabir" userId="af3c95a13102d509" providerId="LiveId" clId="{88200EE4-F4B4-49E8-8126-B01E5FCCBE2D}" dt="2020-05-17T06:08:50.170" v="412" actId="478"/>
          <ac:spMkLst>
            <pc:docMk/>
            <pc:sldMk cId="2946905690" sldId="850"/>
            <ac:spMk id="19" creationId="{38A34C1D-FA8A-47FA-9135-F16CDFD8A55E}"/>
          </ac:spMkLst>
        </pc:spChg>
        <pc:spChg chg="del mod topLvl">
          <ac:chgData name="reza kabir" userId="af3c95a13102d509" providerId="LiveId" clId="{88200EE4-F4B4-49E8-8126-B01E5FCCBE2D}" dt="2020-05-17T06:08:50.170" v="412" actId="478"/>
          <ac:spMkLst>
            <pc:docMk/>
            <pc:sldMk cId="2946905690" sldId="850"/>
            <ac:spMk id="20" creationId="{7C6D30D7-7EB8-4ED5-A06E-ED35A88B9CFF}"/>
          </ac:spMkLst>
        </pc:spChg>
        <pc:spChg chg="del mod topLvl">
          <ac:chgData name="reza kabir" userId="af3c95a13102d509" providerId="LiveId" clId="{88200EE4-F4B4-49E8-8126-B01E5FCCBE2D}" dt="2020-05-17T06:08:50.170" v="412" actId="478"/>
          <ac:spMkLst>
            <pc:docMk/>
            <pc:sldMk cId="2946905690" sldId="850"/>
            <ac:spMk id="21" creationId="{F10A8CDC-3488-4684-A70B-39538E0C1893}"/>
          </ac:spMkLst>
        </pc:spChg>
        <pc:spChg chg="add del mod topLvl">
          <ac:chgData name="reza kabir" userId="af3c95a13102d509" providerId="LiveId" clId="{88200EE4-F4B4-49E8-8126-B01E5FCCBE2D}" dt="2020-05-17T06:09:17.452" v="419" actId="165"/>
          <ac:spMkLst>
            <pc:docMk/>
            <pc:sldMk cId="2946905690" sldId="850"/>
            <ac:spMk id="22" creationId="{349DD443-15BF-4329-B15B-F88D5AFCCC83}"/>
          </ac:spMkLst>
        </pc:spChg>
        <pc:spChg chg="mod topLvl">
          <ac:chgData name="reza kabir" userId="af3c95a13102d509" providerId="LiveId" clId="{88200EE4-F4B4-49E8-8126-B01E5FCCBE2D}" dt="2020-05-17T06:09:17.452" v="419" actId="165"/>
          <ac:spMkLst>
            <pc:docMk/>
            <pc:sldMk cId="2946905690" sldId="850"/>
            <ac:spMk id="23" creationId="{CCDD94F8-7DFE-4D9E-B3E7-7498CED80605}"/>
          </ac:spMkLst>
        </pc:spChg>
        <pc:spChg chg="mod topLvl">
          <ac:chgData name="reza kabir" userId="af3c95a13102d509" providerId="LiveId" clId="{88200EE4-F4B4-49E8-8126-B01E5FCCBE2D}" dt="2020-05-17T06:09:17.452" v="419" actId="165"/>
          <ac:spMkLst>
            <pc:docMk/>
            <pc:sldMk cId="2946905690" sldId="850"/>
            <ac:spMk id="24" creationId="{C5599D94-A7CF-4A4B-B65F-ECD865508203}"/>
          </ac:spMkLst>
        </pc:spChg>
        <pc:spChg chg="mod topLvl">
          <ac:chgData name="reza kabir" userId="af3c95a13102d509" providerId="LiveId" clId="{88200EE4-F4B4-49E8-8126-B01E5FCCBE2D}" dt="2020-05-17T06:09:17.452" v="419" actId="165"/>
          <ac:spMkLst>
            <pc:docMk/>
            <pc:sldMk cId="2946905690" sldId="850"/>
            <ac:spMk id="25" creationId="{4990C208-1587-4303-B78D-EE1BB79C0B1C}"/>
          </ac:spMkLst>
        </pc:spChg>
        <pc:spChg chg="mod topLvl">
          <ac:chgData name="reza kabir" userId="af3c95a13102d509" providerId="LiveId" clId="{88200EE4-F4B4-49E8-8126-B01E5FCCBE2D}" dt="2020-05-17T06:09:17.452" v="419" actId="165"/>
          <ac:spMkLst>
            <pc:docMk/>
            <pc:sldMk cId="2946905690" sldId="850"/>
            <ac:spMk id="26" creationId="{BC5CE855-AA09-4115-908E-0CE9158A7C48}"/>
          </ac:spMkLst>
        </pc:spChg>
        <pc:spChg chg="mod topLvl">
          <ac:chgData name="reza kabir" userId="af3c95a13102d509" providerId="LiveId" clId="{88200EE4-F4B4-49E8-8126-B01E5FCCBE2D}" dt="2020-05-17T06:09:17.452" v="419" actId="165"/>
          <ac:spMkLst>
            <pc:docMk/>
            <pc:sldMk cId="2946905690" sldId="850"/>
            <ac:spMk id="27" creationId="{D6CD9487-1C19-47AE-BAAC-EB210EC1DE8C}"/>
          </ac:spMkLst>
        </pc:spChg>
        <pc:spChg chg="mod topLvl">
          <ac:chgData name="reza kabir" userId="af3c95a13102d509" providerId="LiveId" clId="{88200EE4-F4B4-49E8-8126-B01E5FCCBE2D}" dt="2020-05-17T06:09:17.452" v="419" actId="165"/>
          <ac:spMkLst>
            <pc:docMk/>
            <pc:sldMk cId="2946905690" sldId="850"/>
            <ac:spMk id="28" creationId="{2E149ED6-FD53-461B-B539-0BC259261156}"/>
          </ac:spMkLst>
        </pc:spChg>
        <pc:spChg chg="mod topLvl">
          <ac:chgData name="reza kabir" userId="af3c95a13102d509" providerId="LiveId" clId="{88200EE4-F4B4-49E8-8126-B01E5FCCBE2D}" dt="2020-05-17T06:09:17.452" v="419" actId="165"/>
          <ac:spMkLst>
            <pc:docMk/>
            <pc:sldMk cId="2946905690" sldId="850"/>
            <ac:spMk id="29" creationId="{D0094728-330C-4090-8E5D-71CD88035DD5}"/>
          </ac:spMkLst>
        </pc:spChg>
        <pc:spChg chg="mod topLvl">
          <ac:chgData name="reza kabir" userId="af3c95a13102d509" providerId="LiveId" clId="{88200EE4-F4B4-49E8-8126-B01E5FCCBE2D}" dt="2020-05-17T06:09:17.452" v="419" actId="165"/>
          <ac:spMkLst>
            <pc:docMk/>
            <pc:sldMk cId="2946905690" sldId="850"/>
            <ac:spMk id="30" creationId="{E5C1CB78-862C-44F6-A78E-8EE30ABE88FA}"/>
          </ac:spMkLst>
        </pc:spChg>
        <pc:spChg chg="mod topLvl">
          <ac:chgData name="reza kabir" userId="af3c95a13102d509" providerId="LiveId" clId="{88200EE4-F4B4-49E8-8126-B01E5FCCBE2D}" dt="2020-05-17T06:09:17.452" v="419" actId="165"/>
          <ac:spMkLst>
            <pc:docMk/>
            <pc:sldMk cId="2946905690" sldId="850"/>
            <ac:spMk id="31" creationId="{D1B48329-4DC9-418D-9AF1-3713A39A9B88}"/>
          </ac:spMkLst>
        </pc:spChg>
        <pc:spChg chg="mod topLvl">
          <ac:chgData name="reza kabir" userId="af3c95a13102d509" providerId="LiveId" clId="{88200EE4-F4B4-49E8-8126-B01E5FCCBE2D}" dt="2020-05-17T06:09:17.452" v="419" actId="165"/>
          <ac:spMkLst>
            <pc:docMk/>
            <pc:sldMk cId="2946905690" sldId="850"/>
            <ac:spMk id="32" creationId="{1B2C5871-D958-415F-9269-42ABE51B11B4}"/>
          </ac:spMkLst>
        </pc:spChg>
        <pc:spChg chg="mod topLvl">
          <ac:chgData name="reza kabir" userId="af3c95a13102d509" providerId="LiveId" clId="{88200EE4-F4B4-49E8-8126-B01E5FCCBE2D}" dt="2020-05-17T06:09:17.452" v="419" actId="165"/>
          <ac:spMkLst>
            <pc:docMk/>
            <pc:sldMk cId="2946905690" sldId="850"/>
            <ac:spMk id="33" creationId="{194FAC94-FF4F-4F80-9769-3426251688BB}"/>
          </ac:spMkLst>
        </pc:spChg>
        <pc:spChg chg="mod topLvl">
          <ac:chgData name="reza kabir" userId="af3c95a13102d509" providerId="LiveId" clId="{88200EE4-F4B4-49E8-8126-B01E5FCCBE2D}" dt="2020-05-17T06:09:17.452" v="419" actId="165"/>
          <ac:spMkLst>
            <pc:docMk/>
            <pc:sldMk cId="2946905690" sldId="850"/>
            <ac:spMk id="34" creationId="{84209538-1F6A-4865-BB94-4623E38F7D64}"/>
          </ac:spMkLst>
        </pc:spChg>
        <pc:spChg chg="mod topLvl">
          <ac:chgData name="reza kabir" userId="af3c95a13102d509" providerId="LiveId" clId="{88200EE4-F4B4-49E8-8126-B01E5FCCBE2D}" dt="2020-05-17T06:09:17.452" v="419" actId="165"/>
          <ac:spMkLst>
            <pc:docMk/>
            <pc:sldMk cId="2946905690" sldId="850"/>
            <ac:spMk id="35" creationId="{6B62FECF-28EA-4F3B-85C4-6238B7DEEE1B}"/>
          </ac:spMkLst>
        </pc:spChg>
        <pc:spChg chg="mod topLvl">
          <ac:chgData name="reza kabir" userId="af3c95a13102d509" providerId="LiveId" clId="{88200EE4-F4B4-49E8-8126-B01E5FCCBE2D}" dt="2020-05-17T06:09:17.452" v="419" actId="165"/>
          <ac:spMkLst>
            <pc:docMk/>
            <pc:sldMk cId="2946905690" sldId="850"/>
            <ac:spMk id="36" creationId="{F90E9F87-B042-45B0-9B72-95744D4873C7}"/>
          </ac:spMkLst>
        </pc:spChg>
        <pc:spChg chg="mod topLvl">
          <ac:chgData name="reza kabir" userId="af3c95a13102d509" providerId="LiveId" clId="{88200EE4-F4B4-49E8-8126-B01E5FCCBE2D}" dt="2020-05-17T06:09:17.452" v="419" actId="165"/>
          <ac:spMkLst>
            <pc:docMk/>
            <pc:sldMk cId="2946905690" sldId="850"/>
            <ac:spMk id="37" creationId="{494ECE77-C091-4E24-8DA3-8F745BDA9B92}"/>
          </ac:spMkLst>
        </pc:spChg>
        <pc:spChg chg="mod topLvl">
          <ac:chgData name="reza kabir" userId="af3c95a13102d509" providerId="LiveId" clId="{88200EE4-F4B4-49E8-8126-B01E5FCCBE2D}" dt="2020-05-17T06:09:17.452" v="419" actId="165"/>
          <ac:spMkLst>
            <pc:docMk/>
            <pc:sldMk cId="2946905690" sldId="850"/>
            <ac:spMk id="38" creationId="{F94A0A7A-389F-471C-ADB9-C39FA25C13AC}"/>
          </ac:spMkLst>
        </pc:spChg>
        <pc:spChg chg="mod topLvl">
          <ac:chgData name="reza kabir" userId="af3c95a13102d509" providerId="LiveId" clId="{88200EE4-F4B4-49E8-8126-B01E5FCCBE2D}" dt="2020-05-17T06:09:17.452" v="419" actId="165"/>
          <ac:spMkLst>
            <pc:docMk/>
            <pc:sldMk cId="2946905690" sldId="850"/>
            <ac:spMk id="39" creationId="{710CA098-9BA5-4881-88EE-DA316788F281}"/>
          </ac:spMkLst>
        </pc:spChg>
        <pc:spChg chg="mod topLvl">
          <ac:chgData name="reza kabir" userId="af3c95a13102d509" providerId="LiveId" clId="{88200EE4-F4B4-49E8-8126-B01E5FCCBE2D}" dt="2020-05-17T06:09:17.452" v="419" actId="165"/>
          <ac:spMkLst>
            <pc:docMk/>
            <pc:sldMk cId="2946905690" sldId="850"/>
            <ac:spMk id="40" creationId="{2E783553-928E-49C3-B980-3A3C751D3928}"/>
          </ac:spMkLst>
        </pc:spChg>
        <pc:spChg chg="mod topLvl">
          <ac:chgData name="reza kabir" userId="af3c95a13102d509" providerId="LiveId" clId="{88200EE4-F4B4-49E8-8126-B01E5FCCBE2D}" dt="2020-05-17T06:09:17.452" v="419" actId="165"/>
          <ac:spMkLst>
            <pc:docMk/>
            <pc:sldMk cId="2946905690" sldId="850"/>
            <ac:spMk id="41" creationId="{32304C1F-FB51-4E6A-9957-EBA63AB8A53A}"/>
          </ac:spMkLst>
        </pc:spChg>
        <pc:spChg chg="mod topLvl">
          <ac:chgData name="reza kabir" userId="af3c95a13102d509" providerId="LiveId" clId="{88200EE4-F4B4-49E8-8126-B01E5FCCBE2D}" dt="2020-05-17T06:09:17.452" v="419" actId="165"/>
          <ac:spMkLst>
            <pc:docMk/>
            <pc:sldMk cId="2946905690" sldId="850"/>
            <ac:spMk id="42" creationId="{C0536257-3303-487C-8275-D1D420559C05}"/>
          </ac:spMkLst>
        </pc:spChg>
        <pc:spChg chg="mod topLvl">
          <ac:chgData name="reza kabir" userId="af3c95a13102d509" providerId="LiveId" clId="{88200EE4-F4B4-49E8-8126-B01E5FCCBE2D}" dt="2020-05-17T06:09:17.452" v="419" actId="165"/>
          <ac:spMkLst>
            <pc:docMk/>
            <pc:sldMk cId="2946905690" sldId="850"/>
            <ac:spMk id="43" creationId="{A663320A-6198-42A2-AC99-55335726EA20}"/>
          </ac:spMkLst>
        </pc:spChg>
        <pc:spChg chg="mod topLvl">
          <ac:chgData name="reza kabir" userId="af3c95a13102d509" providerId="LiveId" clId="{88200EE4-F4B4-49E8-8126-B01E5FCCBE2D}" dt="2020-05-17T06:09:17.452" v="419" actId="165"/>
          <ac:spMkLst>
            <pc:docMk/>
            <pc:sldMk cId="2946905690" sldId="850"/>
            <ac:spMk id="44" creationId="{9F5836BA-7292-4203-9277-A1425F5BF576}"/>
          </ac:spMkLst>
        </pc:spChg>
        <pc:spChg chg="mod topLvl">
          <ac:chgData name="reza kabir" userId="af3c95a13102d509" providerId="LiveId" clId="{88200EE4-F4B4-49E8-8126-B01E5FCCBE2D}" dt="2020-05-17T06:09:17.452" v="419" actId="165"/>
          <ac:spMkLst>
            <pc:docMk/>
            <pc:sldMk cId="2946905690" sldId="850"/>
            <ac:spMk id="45" creationId="{DCB4ED4D-1FD0-464B-83D0-19B60DF17FDA}"/>
          </ac:spMkLst>
        </pc:spChg>
        <pc:spChg chg="mod topLvl">
          <ac:chgData name="reza kabir" userId="af3c95a13102d509" providerId="LiveId" clId="{88200EE4-F4B4-49E8-8126-B01E5FCCBE2D}" dt="2020-05-17T06:09:17.452" v="419" actId="165"/>
          <ac:spMkLst>
            <pc:docMk/>
            <pc:sldMk cId="2946905690" sldId="850"/>
            <ac:spMk id="46" creationId="{DDA3BFF0-8B96-4C53-BCFD-72913FCF313E}"/>
          </ac:spMkLst>
        </pc:spChg>
        <pc:spChg chg="mod topLvl">
          <ac:chgData name="reza kabir" userId="af3c95a13102d509" providerId="LiveId" clId="{88200EE4-F4B4-49E8-8126-B01E5FCCBE2D}" dt="2020-05-17T06:09:17.452" v="419" actId="165"/>
          <ac:spMkLst>
            <pc:docMk/>
            <pc:sldMk cId="2946905690" sldId="850"/>
            <ac:spMk id="47" creationId="{86E7EF40-5258-4C2D-8E04-D980BC3EE2D1}"/>
          </ac:spMkLst>
        </pc:spChg>
        <pc:spChg chg="mod topLvl">
          <ac:chgData name="reza kabir" userId="af3c95a13102d509" providerId="LiveId" clId="{88200EE4-F4B4-49E8-8126-B01E5FCCBE2D}" dt="2020-05-17T06:09:17.452" v="419" actId="165"/>
          <ac:spMkLst>
            <pc:docMk/>
            <pc:sldMk cId="2946905690" sldId="850"/>
            <ac:spMk id="48" creationId="{E6F3C570-4A90-4DCC-82BF-DE2B5DC73D15}"/>
          </ac:spMkLst>
        </pc:spChg>
        <pc:spChg chg="mod topLvl">
          <ac:chgData name="reza kabir" userId="af3c95a13102d509" providerId="LiveId" clId="{88200EE4-F4B4-49E8-8126-B01E5FCCBE2D}" dt="2020-05-17T06:09:17.452" v="419" actId="165"/>
          <ac:spMkLst>
            <pc:docMk/>
            <pc:sldMk cId="2946905690" sldId="850"/>
            <ac:spMk id="49" creationId="{1C4DC417-9693-42FD-BFC6-12B0CE6A6104}"/>
          </ac:spMkLst>
        </pc:spChg>
        <pc:spChg chg="mod topLvl">
          <ac:chgData name="reza kabir" userId="af3c95a13102d509" providerId="LiveId" clId="{88200EE4-F4B4-49E8-8126-B01E5FCCBE2D}" dt="2020-05-17T06:09:17.452" v="419" actId="165"/>
          <ac:spMkLst>
            <pc:docMk/>
            <pc:sldMk cId="2946905690" sldId="850"/>
            <ac:spMk id="50" creationId="{5BF532C9-1F3D-4EA0-B4F4-1402AF65C7DB}"/>
          </ac:spMkLst>
        </pc:spChg>
        <pc:spChg chg="mod topLvl">
          <ac:chgData name="reza kabir" userId="af3c95a13102d509" providerId="LiveId" clId="{88200EE4-F4B4-49E8-8126-B01E5FCCBE2D}" dt="2020-05-17T06:09:17.452" v="419" actId="165"/>
          <ac:spMkLst>
            <pc:docMk/>
            <pc:sldMk cId="2946905690" sldId="850"/>
            <ac:spMk id="51" creationId="{899F0B21-F245-4C5D-AA4D-DAC7922F8875}"/>
          </ac:spMkLst>
        </pc:spChg>
        <pc:spChg chg="mod topLvl">
          <ac:chgData name="reza kabir" userId="af3c95a13102d509" providerId="LiveId" clId="{88200EE4-F4B4-49E8-8126-B01E5FCCBE2D}" dt="2020-05-17T06:09:17.452" v="419" actId="165"/>
          <ac:spMkLst>
            <pc:docMk/>
            <pc:sldMk cId="2946905690" sldId="850"/>
            <ac:spMk id="52" creationId="{EE21DD69-A01C-4D30-8C91-92932932AE1D}"/>
          </ac:spMkLst>
        </pc:spChg>
        <pc:spChg chg="mod topLvl">
          <ac:chgData name="reza kabir" userId="af3c95a13102d509" providerId="LiveId" clId="{88200EE4-F4B4-49E8-8126-B01E5FCCBE2D}" dt="2020-05-17T06:09:17.452" v="419" actId="165"/>
          <ac:spMkLst>
            <pc:docMk/>
            <pc:sldMk cId="2946905690" sldId="850"/>
            <ac:spMk id="53" creationId="{BE31774E-2ADE-4E61-AD53-7C13201606BD}"/>
          </ac:spMkLst>
        </pc:spChg>
        <pc:spChg chg="mod topLvl">
          <ac:chgData name="reza kabir" userId="af3c95a13102d509" providerId="LiveId" clId="{88200EE4-F4B4-49E8-8126-B01E5FCCBE2D}" dt="2020-05-17T06:09:17.452" v="419" actId="165"/>
          <ac:spMkLst>
            <pc:docMk/>
            <pc:sldMk cId="2946905690" sldId="850"/>
            <ac:spMk id="54" creationId="{29443C72-EC7D-4E49-8A25-81F183B78B80}"/>
          </ac:spMkLst>
        </pc:spChg>
        <pc:spChg chg="mod topLvl">
          <ac:chgData name="reza kabir" userId="af3c95a13102d509" providerId="LiveId" clId="{88200EE4-F4B4-49E8-8126-B01E5FCCBE2D}" dt="2020-05-17T06:09:17.452" v="419" actId="165"/>
          <ac:spMkLst>
            <pc:docMk/>
            <pc:sldMk cId="2946905690" sldId="850"/>
            <ac:spMk id="55" creationId="{0B39F742-8E2F-4ACF-B833-B93FFB369190}"/>
          </ac:spMkLst>
        </pc:spChg>
        <pc:spChg chg="mod topLvl">
          <ac:chgData name="reza kabir" userId="af3c95a13102d509" providerId="LiveId" clId="{88200EE4-F4B4-49E8-8126-B01E5FCCBE2D}" dt="2020-05-17T06:09:17.452" v="419" actId="165"/>
          <ac:spMkLst>
            <pc:docMk/>
            <pc:sldMk cId="2946905690" sldId="850"/>
            <ac:spMk id="56" creationId="{4EA48F5C-6C20-4815-A7BF-70F7B34029E7}"/>
          </ac:spMkLst>
        </pc:spChg>
        <pc:spChg chg="mod topLvl">
          <ac:chgData name="reza kabir" userId="af3c95a13102d509" providerId="LiveId" clId="{88200EE4-F4B4-49E8-8126-B01E5FCCBE2D}" dt="2020-05-17T06:09:17.452" v="419" actId="165"/>
          <ac:spMkLst>
            <pc:docMk/>
            <pc:sldMk cId="2946905690" sldId="850"/>
            <ac:spMk id="57" creationId="{02298B4A-0866-417A-B8A0-9229B1A2A434}"/>
          </ac:spMkLst>
        </pc:spChg>
        <pc:spChg chg="mod topLvl">
          <ac:chgData name="reza kabir" userId="af3c95a13102d509" providerId="LiveId" clId="{88200EE4-F4B4-49E8-8126-B01E5FCCBE2D}" dt="2020-05-17T06:09:17.452" v="419" actId="165"/>
          <ac:spMkLst>
            <pc:docMk/>
            <pc:sldMk cId="2946905690" sldId="850"/>
            <ac:spMk id="58" creationId="{94244B19-3FD5-4CC4-B85A-0600FAA48C8C}"/>
          </ac:spMkLst>
        </pc:spChg>
        <pc:spChg chg="mod topLvl">
          <ac:chgData name="reza kabir" userId="af3c95a13102d509" providerId="LiveId" clId="{88200EE4-F4B4-49E8-8126-B01E5FCCBE2D}" dt="2020-05-17T06:09:17.452" v="419" actId="165"/>
          <ac:spMkLst>
            <pc:docMk/>
            <pc:sldMk cId="2946905690" sldId="850"/>
            <ac:spMk id="59" creationId="{DBC99E29-B7BD-4D5C-84A5-B915C646B92C}"/>
          </ac:spMkLst>
        </pc:spChg>
        <pc:spChg chg="mod topLvl">
          <ac:chgData name="reza kabir" userId="af3c95a13102d509" providerId="LiveId" clId="{88200EE4-F4B4-49E8-8126-B01E5FCCBE2D}" dt="2020-05-17T06:09:17.452" v="419" actId="165"/>
          <ac:spMkLst>
            <pc:docMk/>
            <pc:sldMk cId="2946905690" sldId="850"/>
            <ac:spMk id="60" creationId="{540D5C7D-4291-4028-8671-553C21B76991}"/>
          </ac:spMkLst>
        </pc:spChg>
        <pc:spChg chg="mod topLvl">
          <ac:chgData name="reza kabir" userId="af3c95a13102d509" providerId="LiveId" clId="{88200EE4-F4B4-49E8-8126-B01E5FCCBE2D}" dt="2020-05-17T06:09:17.452" v="419" actId="165"/>
          <ac:spMkLst>
            <pc:docMk/>
            <pc:sldMk cId="2946905690" sldId="850"/>
            <ac:spMk id="61" creationId="{01D0B5C6-2437-41F9-A307-ADCF5C75CBAB}"/>
          </ac:spMkLst>
        </pc:spChg>
        <pc:spChg chg="mod topLvl">
          <ac:chgData name="reza kabir" userId="af3c95a13102d509" providerId="LiveId" clId="{88200EE4-F4B4-49E8-8126-B01E5FCCBE2D}" dt="2020-05-17T06:09:17.452" v="419" actId="165"/>
          <ac:spMkLst>
            <pc:docMk/>
            <pc:sldMk cId="2946905690" sldId="850"/>
            <ac:spMk id="62" creationId="{665C2A59-B39E-4EED-A47C-5572005B16B9}"/>
          </ac:spMkLst>
        </pc:spChg>
        <pc:spChg chg="mod topLvl">
          <ac:chgData name="reza kabir" userId="af3c95a13102d509" providerId="LiveId" clId="{88200EE4-F4B4-49E8-8126-B01E5FCCBE2D}" dt="2020-05-17T06:09:17.452" v="419" actId="165"/>
          <ac:spMkLst>
            <pc:docMk/>
            <pc:sldMk cId="2946905690" sldId="850"/>
            <ac:spMk id="63" creationId="{D9BC99F9-8F3B-4F49-94CE-0934FF9C6733}"/>
          </ac:spMkLst>
        </pc:spChg>
        <pc:spChg chg="mod topLvl">
          <ac:chgData name="reza kabir" userId="af3c95a13102d509" providerId="LiveId" clId="{88200EE4-F4B4-49E8-8126-B01E5FCCBE2D}" dt="2020-05-17T06:09:17.452" v="419" actId="165"/>
          <ac:spMkLst>
            <pc:docMk/>
            <pc:sldMk cId="2946905690" sldId="850"/>
            <ac:spMk id="64" creationId="{12A94EF0-2E58-4AF5-844C-1C770243EF2C}"/>
          </ac:spMkLst>
        </pc:spChg>
        <pc:spChg chg="mod topLvl">
          <ac:chgData name="reza kabir" userId="af3c95a13102d509" providerId="LiveId" clId="{88200EE4-F4B4-49E8-8126-B01E5FCCBE2D}" dt="2020-05-17T06:09:17.452" v="419" actId="165"/>
          <ac:spMkLst>
            <pc:docMk/>
            <pc:sldMk cId="2946905690" sldId="850"/>
            <ac:spMk id="65" creationId="{E723E3CD-EAFD-4A00-A87B-B24DBF7CCFCB}"/>
          </ac:spMkLst>
        </pc:spChg>
        <pc:spChg chg="mod topLvl">
          <ac:chgData name="reza kabir" userId="af3c95a13102d509" providerId="LiveId" clId="{88200EE4-F4B4-49E8-8126-B01E5FCCBE2D}" dt="2020-05-17T06:09:17.452" v="419" actId="165"/>
          <ac:spMkLst>
            <pc:docMk/>
            <pc:sldMk cId="2946905690" sldId="850"/>
            <ac:spMk id="66" creationId="{BD02EF62-DBF0-43F7-B238-4BAA8E14BECA}"/>
          </ac:spMkLst>
        </pc:spChg>
        <pc:spChg chg="mod topLvl">
          <ac:chgData name="reza kabir" userId="af3c95a13102d509" providerId="LiveId" clId="{88200EE4-F4B4-49E8-8126-B01E5FCCBE2D}" dt="2020-05-17T06:09:17.452" v="419" actId="165"/>
          <ac:spMkLst>
            <pc:docMk/>
            <pc:sldMk cId="2946905690" sldId="850"/>
            <ac:spMk id="67" creationId="{9EA75FA6-E8C2-4C47-9EFB-C3B8ABEDF597}"/>
          </ac:spMkLst>
        </pc:spChg>
        <pc:spChg chg="mod topLvl">
          <ac:chgData name="reza kabir" userId="af3c95a13102d509" providerId="LiveId" clId="{88200EE4-F4B4-49E8-8126-B01E5FCCBE2D}" dt="2020-05-17T06:09:17.452" v="419" actId="165"/>
          <ac:spMkLst>
            <pc:docMk/>
            <pc:sldMk cId="2946905690" sldId="850"/>
            <ac:spMk id="68" creationId="{10324342-5657-4FA6-9B82-7DF3C7E40207}"/>
          </ac:spMkLst>
        </pc:spChg>
        <pc:spChg chg="mod topLvl">
          <ac:chgData name="reza kabir" userId="af3c95a13102d509" providerId="LiveId" clId="{88200EE4-F4B4-49E8-8126-B01E5FCCBE2D}" dt="2020-05-17T06:09:17.452" v="419" actId="165"/>
          <ac:spMkLst>
            <pc:docMk/>
            <pc:sldMk cId="2946905690" sldId="850"/>
            <ac:spMk id="69" creationId="{B81CD0E1-F1E9-4F4E-89C2-96C92D867555}"/>
          </ac:spMkLst>
        </pc:spChg>
        <pc:spChg chg="mod topLvl">
          <ac:chgData name="reza kabir" userId="af3c95a13102d509" providerId="LiveId" clId="{88200EE4-F4B4-49E8-8126-B01E5FCCBE2D}" dt="2020-05-17T06:09:17.452" v="419" actId="165"/>
          <ac:spMkLst>
            <pc:docMk/>
            <pc:sldMk cId="2946905690" sldId="850"/>
            <ac:spMk id="70" creationId="{A9C726D8-E9E5-4542-B81B-479AD4680BF8}"/>
          </ac:spMkLst>
        </pc:spChg>
        <pc:spChg chg="mod topLvl">
          <ac:chgData name="reza kabir" userId="af3c95a13102d509" providerId="LiveId" clId="{88200EE4-F4B4-49E8-8126-B01E5FCCBE2D}" dt="2020-05-17T06:09:17.452" v="419" actId="165"/>
          <ac:spMkLst>
            <pc:docMk/>
            <pc:sldMk cId="2946905690" sldId="850"/>
            <ac:spMk id="71" creationId="{8682274B-C454-4555-A8EC-6C194A4307A0}"/>
          </ac:spMkLst>
        </pc:spChg>
        <pc:spChg chg="mod topLvl">
          <ac:chgData name="reza kabir" userId="af3c95a13102d509" providerId="LiveId" clId="{88200EE4-F4B4-49E8-8126-B01E5FCCBE2D}" dt="2020-05-17T06:09:17.452" v="419" actId="165"/>
          <ac:spMkLst>
            <pc:docMk/>
            <pc:sldMk cId="2946905690" sldId="850"/>
            <ac:spMk id="72" creationId="{4696E76D-854D-4FE5-A385-045D4DAF7A96}"/>
          </ac:spMkLst>
        </pc:spChg>
        <pc:spChg chg="mod topLvl">
          <ac:chgData name="reza kabir" userId="af3c95a13102d509" providerId="LiveId" clId="{88200EE4-F4B4-49E8-8126-B01E5FCCBE2D}" dt="2020-05-17T06:09:17.452" v="419" actId="165"/>
          <ac:spMkLst>
            <pc:docMk/>
            <pc:sldMk cId="2946905690" sldId="850"/>
            <ac:spMk id="73" creationId="{BDE7BFA7-7003-4E12-88AB-75E513FBAC70}"/>
          </ac:spMkLst>
        </pc:spChg>
        <pc:spChg chg="mod topLvl">
          <ac:chgData name="reza kabir" userId="af3c95a13102d509" providerId="LiveId" clId="{88200EE4-F4B4-49E8-8126-B01E5FCCBE2D}" dt="2020-05-17T06:09:17.452" v="419" actId="165"/>
          <ac:spMkLst>
            <pc:docMk/>
            <pc:sldMk cId="2946905690" sldId="850"/>
            <ac:spMk id="74" creationId="{55753189-098B-4FBF-A7F2-000C0E5F3C88}"/>
          </ac:spMkLst>
        </pc:spChg>
        <pc:spChg chg="mod topLvl">
          <ac:chgData name="reza kabir" userId="af3c95a13102d509" providerId="LiveId" clId="{88200EE4-F4B4-49E8-8126-B01E5FCCBE2D}" dt="2020-05-17T06:09:17.452" v="419" actId="165"/>
          <ac:spMkLst>
            <pc:docMk/>
            <pc:sldMk cId="2946905690" sldId="850"/>
            <ac:spMk id="75" creationId="{6B42FE99-EA83-4758-A8F7-ACC3B162791B}"/>
          </ac:spMkLst>
        </pc:spChg>
        <pc:spChg chg="mod topLvl">
          <ac:chgData name="reza kabir" userId="af3c95a13102d509" providerId="LiveId" clId="{88200EE4-F4B4-49E8-8126-B01E5FCCBE2D}" dt="2020-05-17T06:09:17.452" v="419" actId="165"/>
          <ac:spMkLst>
            <pc:docMk/>
            <pc:sldMk cId="2946905690" sldId="850"/>
            <ac:spMk id="76" creationId="{65494546-1556-4D4A-8598-58E088B1F6A0}"/>
          </ac:spMkLst>
        </pc:spChg>
        <pc:spChg chg="mod topLvl">
          <ac:chgData name="reza kabir" userId="af3c95a13102d509" providerId="LiveId" clId="{88200EE4-F4B4-49E8-8126-B01E5FCCBE2D}" dt="2020-05-17T06:09:17.452" v="419" actId="165"/>
          <ac:spMkLst>
            <pc:docMk/>
            <pc:sldMk cId="2946905690" sldId="850"/>
            <ac:spMk id="77" creationId="{49ACB805-6E58-497C-8D65-D9D9AD2EE605}"/>
          </ac:spMkLst>
        </pc:spChg>
        <pc:spChg chg="mod topLvl">
          <ac:chgData name="reza kabir" userId="af3c95a13102d509" providerId="LiveId" clId="{88200EE4-F4B4-49E8-8126-B01E5FCCBE2D}" dt="2020-05-17T06:09:17.452" v="419" actId="165"/>
          <ac:spMkLst>
            <pc:docMk/>
            <pc:sldMk cId="2946905690" sldId="850"/>
            <ac:spMk id="78" creationId="{813ED37C-C45D-475E-9757-7E8CD17145D9}"/>
          </ac:spMkLst>
        </pc:spChg>
        <pc:spChg chg="mod topLvl">
          <ac:chgData name="reza kabir" userId="af3c95a13102d509" providerId="LiveId" clId="{88200EE4-F4B4-49E8-8126-B01E5FCCBE2D}" dt="2020-05-17T06:09:17.452" v="419" actId="165"/>
          <ac:spMkLst>
            <pc:docMk/>
            <pc:sldMk cId="2946905690" sldId="850"/>
            <ac:spMk id="79" creationId="{8B8911BD-3254-4CDE-B478-BF79D88315AD}"/>
          </ac:spMkLst>
        </pc:spChg>
        <pc:spChg chg="mod topLvl">
          <ac:chgData name="reza kabir" userId="af3c95a13102d509" providerId="LiveId" clId="{88200EE4-F4B4-49E8-8126-B01E5FCCBE2D}" dt="2020-05-17T06:09:17.452" v="419" actId="165"/>
          <ac:spMkLst>
            <pc:docMk/>
            <pc:sldMk cId="2946905690" sldId="850"/>
            <ac:spMk id="80" creationId="{942E3D9A-9262-49B5-AFEE-D0F088A3EFCE}"/>
          </ac:spMkLst>
        </pc:spChg>
        <pc:spChg chg="mod topLvl">
          <ac:chgData name="reza kabir" userId="af3c95a13102d509" providerId="LiveId" clId="{88200EE4-F4B4-49E8-8126-B01E5FCCBE2D}" dt="2020-05-17T06:09:17.452" v="419" actId="165"/>
          <ac:spMkLst>
            <pc:docMk/>
            <pc:sldMk cId="2946905690" sldId="850"/>
            <ac:spMk id="81" creationId="{B221F586-02FB-466D-98CC-46A5038F49D4}"/>
          </ac:spMkLst>
        </pc:spChg>
        <pc:spChg chg="mod topLvl">
          <ac:chgData name="reza kabir" userId="af3c95a13102d509" providerId="LiveId" clId="{88200EE4-F4B4-49E8-8126-B01E5FCCBE2D}" dt="2020-05-17T06:09:17.452" v="419" actId="165"/>
          <ac:spMkLst>
            <pc:docMk/>
            <pc:sldMk cId="2946905690" sldId="850"/>
            <ac:spMk id="82" creationId="{8311125D-5413-4352-8568-AA891C5E79DF}"/>
          </ac:spMkLst>
        </pc:spChg>
        <pc:spChg chg="mod topLvl">
          <ac:chgData name="reza kabir" userId="af3c95a13102d509" providerId="LiveId" clId="{88200EE4-F4B4-49E8-8126-B01E5FCCBE2D}" dt="2020-05-17T06:09:17.452" v="419" actId="165"/>
          <ac:spMkLst>
            <pc:docMk/>
            <pc:sldMk cId="2946905690" sldId="850"/>
            <ac:spMk id="83" creationId="{33B6BD43-1462-4130-81BD-CBCD264077A6}"/>
          </ac:spMkLst>
        </pc:spChg>
        <pc:spChg chg="mod topLvl">
          <ac:chgData name="reza kabir" userId="af3c95a13102d509" providerId="LiveId" clId="{88200EE4-F4B4-49E8-8126-B01E5FCCBE2D}" dt="2020-05-17T06:09:17.452" v="419" actId="165"/>
          <ac:spMkLst>
            <pc:docMk/>
            <pc:sldMk cId="2946905690" sldId="850"/>
            <ac:spMk id="84" creationId="{7497177A-CFAF-4B26-B92E-030302B6E8BD}"/>
          </ac:spMkLst>
        </pc:spChg>
        <pc:spChg chg="mod topLvl">
          <ac:chgData name="reza kabir" userId="af3c95a13102d509" providerId="LiveId" clId="{88200EE4-F4B4-49E8-8126-B01E5FCCBE2D}" dt="2020-05-17T06:09:17.452" v="419" actId="165"/>
          <ac:spMkLst>
            <pc:docMk/>
            <pc:sldMk cId="2946905690" sldId="850"/>
            <ac:spMk id="85" creationId="{933F367F-CAE8-4D27-917F-C2D8556B0CDF}"/>
          </ac:spMkLst>
        </pc:spChg>
        <pc:spChg chg="mod topLvl">
          <ac:chgData name="reza kabir" userId="af3c95a13102d509" providerId="LiveId" clId="{88200EE4-F4B4-49E8-8126-B01E5FCCBE2D}" dt="2020-05-17T06:09:17.452" v="419" actId="165"/>
          <ac:spMkLst>
            <pc:docMk/>
            <pc:sldMk cId="2946905690" sldId="850"/>
            <ac:spMk id="86" creationId="{39C61FD3-C2EC-49D9-8B89-9680D493E439}"/>
          </ac:spMkLst>
        </pc:spChg>
        <pc:spChg chg="mod topLvl">
          <ac:chgData name="reza kabir" userId="af3c95a13102d509" providerId="LiveId" clId="{88200EE4-F4B4-49E8-8126-B01E5FCCBE2D}" dt="2020-05-17T06:09:17.452" v="419" actId="165"/>
          <ac:spMkLst>
            <pc:docMk/>
            <pc:sldMk cId="2946905690" sldId="850"/>
            <ac:spMk id="87" creationId="{7992AFC1-166F-40FF-B067-9CF060770B89}"/>
          </ac:spMkLst>
        </pc:spChg>
        <pc:spChg chg="mod topLvl">
          <ac:chgData name="reza kabir" userId="af3c95a13102d509" providerId="LiveId" clId="{88200EE4-F4B4-49E8-8126-B01E5FCCBE2D}" dt="2020-05-17T06:09:17.452" v="419" actId="165"/>
          <ac:spMkLst>
            <pc:docMk/>
            <pc:sldMk cId="2946905690" sldId="850"/>
            <ac:spMk id="88" creationId="{2F66B4E9-6628-47F8-9F7E-4B56CC02FCD1}"/>
          </ac:spMkLst>
        </pc:spChg>
        <pc:spChg chg="mod topLvl">
          <ac:chgData name="reza kabir" userId="af3c95a13102d509" providerId="LiveId" clId="{88200EE4-F4B4-49E8-8126-B01E5FCCBE2D}" dt="2020-05-17T06:09:17.452" v="419" actId="165"/>
          <ac:spMkLst>
            <pc:docMk/>
            <pc:sldMk cId="2946905690" sldId="850"/>
            <ac:spMk id="89" creationId="{AD0AA6DA-2B78-46BB-A6F8-A1EBB12692CF}"/>
          </ac:spMkLst>
        </pc:spChg>
        <pc:spChg chg="mod topLvl">
          <ac:chgData name="reza kabir" userId="af3c95a13102d509" providerId="LiveId" clId="{88200EE4-F4B4-49E8-8126-B01E5FCCBE2D}" dt="2020-05-17T06:09:17.452" v="419" actId="165"/>
          <ac:spMkLst>
            <pc:docMk/>
            <pc:sldMk cId="2946905690" sldId="850"/>
            <ac:spMk id="90" creationId="{CE23EE18-6F23-41C7-AE4B-1E401263E40C}"/>
          </ac:spMkLst>
        </pc:spChg>
        <pc:spChg chg="mod topLvl">
          <ac:chgData name="reza kabir" userId="af3c95a13102d509" providerId="LiveId" clId="{88200EE4-F4B4-49E8-8126-B01E5FCCBE2D}" dt="2020-05-17T06:09:17.452" v="419" actId="165"/>
          <ac:spMkLst>
            <pc:docMk/>
            <pc:sldMk cId="2946905690" sldId="850"/>
            <ac:spMk id="91" creationId="{CA594DE5-C894-4533-8F7D-F36874805FC6}"/>
          </ac:spMkLst>
        </pc:spChg>
        <pc:spChg chg="mod topLvl">
          <ac:chgData name="reza kabir" userId="af3c95a13102d509" providerId="LiveId" clId="{88200EE4-F4B4-49E8-8126-B01E5FCCBE2D}" dt="2020-05-17T06:09:17.452" v="419" actId="165"/>
          <ac:spMkLst>
            <pc:docMk/>
            <pc:sldMk cId="2946905690" sldId="850"/>
            <ac:spMk id="92" creationId="{B5F7CBDE-74F6-4B31-87AF-3DB7FE40F007}"/>
          </ac:spMkLst>
        </pc:spChg>
        <pc:spChg chg="mod topLvl">
          <ac:chgData name="reza kabir" userId="af3c95a13102d509" providerId="LiveId" clId="{88200EE4-F4B4-49E8-8126-B01E5FCCBE2D}" dt="2020-05-17T06:09:17.452" v="419" actId="165"/>
          <ac:spMkLst>
            <pc:docMk/>
            <pc:sldMk cId="2946905690" sldId="850"/>
            <ac:spMk id="93" creationId="{D5361281-1DBF-4C8F-A16E-764AD367E278}"/>
          </ac:spMkLst>
        </pc:spChg>
        <pc:spChg chg="mod topLvl">
          <ac:chgData name="reza kabir" userId="af3c95a13102d509" providerId="LiveId" clId="{88200EE4-F4B4-49E8-8126-B01E5FCCBE2D}" dt="2020-05-17T06:09:17.452" v="419" actId="165"/>
          <ac:spMkLst>
            <pc:docMk/>
            <pc:sldMk cId="2946905690" sldId="850"/>
            <ac:spMk id="94" creationId="{C2DCA084-1AD6-406A-A29C-0DF3A0458F78}"/>
          </ac:spMkLst>
        </pc:spChg>
        <pc:spChg chg="mod topLvl">
          <ac:chgData name="reza kabir" userId="af3c95a13102d509" providerId="LiveId" clId="{88200EE4-F4B4-49E8-8126-B01E5FCCBE2D}" dt="2020-05-17T06:09:17.452" v="419" actId="165"/>
          <ac:spMkLst>
            <pc:docMk/>
            <pc:sldMk cId="2946905690" sldId="850"/>
            <ac:spMk id="95" creationId="{D3FB28B1-4403-4F72-B402-DD4309195ECD}"/>
          </ac:spMkLst>
        </pc:spChg>
        <pc:spChg chg="mod topLvl">
          <ac:chgData name="reza kabir" userId="af3c95a13102d509" providerId="LiveId" clId="{88200EE4-F4B4-49E8-8126-B01E5FCCBE2D}" dt="2020-05-17T06:09:17.452" v="419" actId="165"/>
          <ac:spMkLst>
            <pc:docMk/>
            <pc:sldMk cId="2946905690" sldId="850"/>
            <ac:spMk id="96" creationId="{6A745018-A6CC-42F2-9AA2-05563D5108B5}"/>
          </ac:spMkLst>
        </pc:spChg>
        <pc:spChg chg="mod topLvl">
          <ac:chgData name="reza kabir" userId="af3c95a13102d509" providerId="LiveId" clId="{88200EE4-F4B4-49E8-8126-B01E5FCCBE2D}" dt="2020-05-17T06:09:17.452" v="419" actId="165"/>
          <ac:spMkLst>
            <pc:docMk/>
            <pc:sldMk cId="2946905690" sldId="850"/>
            <ac:spMk id="97" creationId="{C8033BFE-7EBA-4961-8057-1DEE369CB62C}"/>
          </ac:spMkLst>
        </pc:spChg>
        <pc:spChg chg="mod topLvl">
          <ac:chgData name="reza kabir" userId="af3c95a13102d509" providerId="LiveId" clId="{88200EE4-F4B4-49E8-8126-B01E5FCCBE2D}" dt="2020-05-17T06:09:17.452" v="419" actId="165"/>
          <ac:spMkLst>
            <pc:docMk/>
            <pc:sldMk cId="2946905690" sldId="850"/>
            <ac:spMk id="98" creationId="{0838C75F-F692-46CF-95FA-2FC4D05767F1}"/>
          </ac:spMkLst>
        </pc:spChg>
        <pc:spChg chg="mod topLvl">
          <ac:chgData name="reza kabir" userId="af3c95a13102d509" providerId="LiveId" clId="{88200EE4-F4B4-49E8-8126-B01E5FCCBE2D}" dt="2020-05-17T06:09:17.452" v="419" actId="165"/>
          <ac:spMkLst>
            <pc:docMk/>
            <pc:sldMk cId="2946905690" sldId="850"/>
            <ac:spMk id="99" creationId="{8B751465-BF48-4B82-88D9-72C3206EA9C9}"/>
          </ac:spMkLst>
        </pc:spChg>
        <pc:spChg chg="mod topLvl">
          <ac:chgData name="reza kabir" userId="af3c95a13102d509" providerId="LiveId" clId="{88200EE4-F4B4-49E8-8126-B01E5FCCBE2D}" dt="2020-05-17T06:09:17.452" v="419" actId="165"/>
          <ac:spMkLst>
            <pc:docMk/>
            <pc:sldMk cId="2946905690" sldId="850"/>
            <ac:spMk id="100" creationId="{CEDF1519-F133-48E9-8217-AAED07F8C8B6}"/>
          </ac:spMkLst>
        </pc:spChg>
        <pc:spChg chg="mod topLvl">
          <ac:chgData name="reza kabir" userId="af3c95a13102d509" providerId="LiveId" clId="{88200EE4-F4B4-49E8-8126-B01E5FCCBE2D}" dt="2020-05-17T06:09:17.452" v="419" actId="165"/>
          <ac:spMkLst>
            <pc:docMk/>
            <pc:sldMk cId="2946905690" sldId="850"/>
            <ac:spMk id="101" creationId="{A4F375A8-F2C2-4AE5-9961-34D267C6313C}"/>
          </ac:spMkLst>
        </pc:spChg>
        <pc:spChg chg="mod topLvl">
          <ac:chgData name="reza kabir" userId="af3c95a13102d509" providerId="LiveId" clId="{88200EE4-F4B4-49E8-8126-B01E5FCCBE2D}" dt="2020-05-17T06:09:17.452" v="419" actId="165"/>
          <ac:spMkLst>
            <pc:docMk/>
            <pc:sldMk cId="2946905690" sldId="850"/>
            <ac:spMk id="102" creationId="{0BBEC75B-1873-49D8-AB81-6267D394727D}"/>
          </ac:spMkLst>
        </pc:spChg>
        <pc:spChg chg="mod topLvl">
          <ac:chgData name="reza kabir" userId="af3c95a13102d509" providerId="LiveId" clId="{88200EE4-F4B4-49E8-8126-B01E5FCCBE2D}" dt="2020-05-17T06:09:17.452" v="419" actId="165"/>
          <ac:spMkLst>
            <pc:docMk/>
            <pc:sldMk cId="2946905690" sldId="850"/>
            <ac:spMk id="103" creationId="{C540A89F-BCFA-4ED0-9C0F-3733A10B3D0C}"/>
          </ac:spMkLst>
        </pc:spChg>
        <pc:spChg chg="mod topLvl">
          <ac:chgData name="reza kabir" userId="af3c95a13102d509" providerId="LiveId" clId="{88200EE4-F4B4-49E8-8126-B01E5FCCBE2D}" dt="2020-05-17T06:09:17.452" v="419" actId="165"/>
          <ac:spMkLst>
            <pc:docMk/>
            <pc:sldMk cId="2946905690" sldId="850"/>
            <ac:spMk id="104" creationId="{92EDC37D-DE8D-41FE-9E00-860711338633}"/>
          </ac:spMkLst>
        </pc:spChg>
        <pc:spChg chg="mod topLvl">
          <ac:chgData name="reza kabir" userId="af3c95a13102d509" providerId="LiveId" clId="{88200EE4-F4B4-49E8-8126-B01E5FCCBE2D}" dt="2020-05-17T06:09:17.452" v="419" actId="165"/>
          <ac:spMkLst>
            <pc:docMk/>
            <pc:sldMk cId="2946905690" sldId="850"/>
            <ac:spMk id="105" creationId="{44934585-E4C1-4082-8FC1-4A1B5B7AF2DA}"/>
          </ac:spMkLst>
        </pc:spChg>
        <pc:spChg chg="mod topLvl">
          <ac:chgData name="reza kabir" userId="af3c95a13102d509" providerId="LiveId" clId="{88200EE4-F4B4-49E8-8126-B01E5FCCBE2D}" dt="2020-05-17T06:09:17.452" v="419" actId="165"/>
          <ac:spMkLst>
            <pc:docMk/>
            <pc:sldMk cId="2946905690" sldId="850"/>
            <ac:spMk id="106" creationId="{F1727A2D-0A34-4891-8C3C-14C931FEB5E1}"/>
          </ac:spMkLst>
        </pc:spChg>
        <pc:spChg chg="mod topLvl">
          <ac:chgData name="reza kabir" userId="af3c95a13102d509" providerId="LiveId" clId="{88200EE4-F4B4-49E8-8126-B01E5FCCBE2D}" dt="2020-05-17T06:09:17.452" v="419" actId="165"/>
          <ac:spMkLst>
            <pc:docMk/>
            <pc:sldMk cId="2946905690" sldId="850"/>
            <ac:spMk id="107" creationId="{6CBDBBC9-7909-4868-B3E9-7BE57A1DB99E}"/>
          </ac:spMkLst>
        </pc:spChg>
        <pc:spChg chg="mod topLvl">
          <ac:chgData name="reza kabir" userId="af3c95a13102d509" providerId="LiveId" clId="{88200EE4-F4B4-49E8-8126-B01E5FCCBE2D}" dt="2020-05-17T06:09:17.452" v="419" actId="165"/>
          <ac:spMkLst>
            <pc:docMk/>
            <pc:sldMk cId="2946905690" sldId="850"/>
            <ac:spMk id="108" creationId="{EC0EB026-0302-4B44-AF2B-7204457ABC96}"/>
          </ac:spMkLst>
        </pc:spChg>
        <pc:spChg chg="mod topLvl">
          <ac:chgData name="reza kabir" userId="af3c95a13102d509" providerId="LiveId" clId="{88200EE4-F4B4-49E8-8126-B01E5FCCBE2D}" dt="2020-05-17T06:09:17.452" v="419" actId="165"/>
          <ac:spMkLst>
            <pc:docMk/>
            <pc:sldMk cId="2946905690" sldId="850"/>
            <ac:spMk id="109" creationId="{215B708C-BB9C-4B66-B917-2CB45C41FDCA}"/>
          </ac:spMkLst>
        </pc:spChg>
        <pc:spChg chg="mod topLvl">
          <ac:chgData name="reza kabir" userId="af3c95a13102d509" providerId="LiveId" clId="{88200EE4-F4B4-49E8-8126-B01E5FCCBE2D}" dt="2020-05-17T06:09:17.452" v="419" actId="165"/>
          <ac:spMkLst>
            <pc:docMk/>
            <pc:sldMk cId="2946905690" sldId="850"/>
            <ac:spMk id="110" creationId="{EB33B251-DD5E-458B-9C76-D21FFF46C359}"/>
          </ac:spMkLst>
        </pc:spChg>
        <pc:spChg chg="mod topLvl">
          <ac:chgData name="reza kabir" userId="af3c95a13102d509" providerId="LiveId" clId="{88200EE4-F4B4-49E8-8126-B01E5FCCBE2D}" dt="2020-05-17T06:09:17.452" v="419" actId="165"/>
          <ac:spMkLst>
            <pc:docMk/>
            <pc:sldMk cId="2946905690" sldId="850"/>
            <ac:spMk id="111" creationId="{A1BDA55D-B5DC-420B-8813-68F1C72920F2}"/>
          </ac:spMkLst>
        </pc:spChg>
        <pc:spChg chg="mod topLvl">
          <ac:chgData name="reza kabir" userId="af3c95a13102d509" providerId="LiveId" clId="{88200EE4-F4B4-49E8-8126-B01E5FCCBE2D}" dt="2020-05-17T06:09:17.452" v="419" actId="165"/>
          <ac:spMkLst>
            <pc:docMk/>
            <pc:sldMk cId="2946905690" sldId="850"/>
            <ac:spMk id="112" creationId="{31F48FFE-32D8-47D6-8533-871F9781C1DA}"/>
          </ac:spMkLst>
        </pc:spChg>
        <pc:spChg chg="mod topLvl">
          <ac:chgData name="reza kabir" userId="af3c95a13102d509" providerId="LiveId" clId="{88200EE4-F4B4-49E8-8126-B01E5FCCBE2D}" dt="2020-05-17T06:09:17.452" v="419" actId="165"/>
          <ac:spMkLst>
            <pc:docMk/>
            <pc:sldMk cId="2946905690" sldId="850"/>
            <ac:spMk id="113" creationId="{674F0B15-393C-4DB7-9717-65E1F7AFFDD0}"/>
          </ac:spMkLst>
        </pc:spChg>
        <pc:spChg chg="mod topLvl">
          <ac:chgData name="reza kabir" userId="af3c95a13102d509" providerId="LiveId" clId="{88200EE4-F4B4-49E8-8126-B01E5FCCBE2D}" dt="2020-05-17T06:09:17.452" v="419" actId="165"/>
          <ac:spMkLst>
            <pc:docMk/>
            <pc:sldMk cId="2946905690" sldId="850"/>
            <ac:spMk id="114" creationId="{1FBE5DA5-BD90-4959-A4BD-98CECA8632CA}"/>
          </ac:spMkLst>
        </pc:spChg>
        <pc:spChg chg="mod topLvl">
          <ac:chgData name="reza kabir" userId="af3c95a13102d509" providerId="LiveId" clId="{88200EE4-F4B4-49E8-8126-B01E5FCCBE2D}" dt="2020-05-17T06:09:17.452" v="419" actId="165"/>
          <ac:spMkLst>
            <pc:docMk/>
            <pc:sldMk cId="2946905690" sldId="850"/>
            <ac:spMk id="115" creationId="{5FEAB10E-909E-48B1-A8F8-F873A4A2EC6F}"/>
          </ac:spMkLst>
        </pc:spChg>
        <pc:spChg chg="mod topLvl">
          <ac:chgData name="reza kabir" userId="af3c95a13102d509" providerId="LiveId" clId="{88200EE4-F4B4-49E8-8126-B01E5FCCBE2D}" dt="2020-05-17T06:09:17.452" v="419" actId="165"/>
          <ac:spMkLst>
            <pc:docMk/>
            <pc:sldMk cId="2946905690" sldId="850"/>
            <ac:spMk id="116" creationId="{F06BC801-E740-4D26-AB53-F228DA881E1B}"/>
          </ac:spMkLst>
        </pc:spChg>
        <pc:spChg chg="mod topLvl">
          <ac:chgData name="reza kabir" userId="af3c95a13102d509" providerId="LiveId" clId="{88200EE4-F4B4-49E8-8126-B01E5FCCBE2D}" dt="2020-05-17T06:09:17.452" v="419" actId="165"/>
          <ac:spMkLst>
            <pc:docMk/>
            <pc:sldMk cId="2946905690" sldId="850"/>
            <ac:spMk id="117" creationId="{672B2C95-367C-4596-B3E2-AEB98C9BCA33}"/>
          </ac:spMkLst>
        </pc:spChg>
        <pc:spChg chg="mod topLvl">
          <ac:chgData name="reza kabir" userId="af3c95a13102d509" providerId="LiveId" clId="{88200EE4-F4B4-49E8-8126-B01E5FCCBE2D}" dt="2020-05-17T06:09:17.452" v="419" actId="165"/>
          <ac:spMkLst>
            <pc:docMk/>
            <pc:sldMk cId="2946905690" sldId="850"/>
            <ac:spMk id="118" creationId="{2C185C70-C414-4713-AAE4-F888FAC34504}"/>
          </ac:spMkLst>
        </pc:spChg>
        <pc:spChg chg="mod topLvl">
          <ac:chgData name="reza kabir" userId="af3c95a13102d509" providerId="LiveId" clId="{88200EE4-F4B4-49E8-8126-B01E5FCCBE2D}" dt="2020-05-17T06:09:17.452" v="419" actId="165"/>
          <ac:spMkLst>
            <pc:docMk/>
            <pc:sldMk cId="2946905690" sldId="850"/>
            <ac:spMk id="119" creationId="{314135FB-74D3-4BC0-B3D1-FD12B8D796C0}"/>
          </ac:spMkLst>
        </pc:spChg>
        <pc:spChg chg="mod topLvl">
          <ac:chgData name="reza kabir" userId="af3c95a13102d509" providerId="LiveId" clId="{88200EE4-F4B4-49E8-8126-B01E5FCCBE2D}" dt="2020-05-17T06:09:17.452" v="419" actId="165"/>
          <ac:spMkLst>
            <pc:docMk/>
            <pc:sldMk cId="2946905690" sldId="850"/>
            <ac:spMk id="120" creationId="{07AABE54-76C7-42F6-8BEA-5B320B42C939}"/>
          </ac:spMkLst>
        </pc:spChg>
        <pc:spChg chg="mod topLvl">
          <ac:chgData name="reza kabir" userId="af3c95a13102d509" providerId="LiveId" clId="{88200EE4-F4B4-49E8-8126-B01E5FCCBE2D}" dt="2020-05-17T06:09:17.452" v="419" actId="165"/>
          <ac:spMkLst>
            <pc:docMk/>
            <pc:sldMk cId="2946905690" sldId="850"/>
            <ac:spMk id="121" creationId="{46A500B0-0368-40C1-A52D-6BE42C20DCCD}"/>
          </ac:spMkLst>
        </pc:spChg>
        <pc:spChg chg="mod topLvl">
          <ac:chgData name="reza kabir" userId="af3c95a13102d509" providerId="LiveId" clId="{88200EE4-F4B4-49E8-8126-B01E5FCCBE2D}" dt="2020-05-17T06:09:17.452" v="419" actId="165"/>
          <ac:spMkLst>
            <pc:docMk/>
            <pc:sldMk cId="2946905690" sldId="850"/>
            <ac:spMk id="122" creationId="{EA7684A5-42EC-4885-B4A3-7D7D870AD878}"/>
          </ac:spMkLst>
        </pc:spChg>
        <pc:spChg chg="mod topLvl">
          <ac:chgData name="reza kabir" userId="af3c95a13102d509" providerId="LiveId" clId="{88200EE4-F4B4-49E8-8126-B01E5FCCBE2D}" dt="2020-05-17T06:09:17.452" v="419" actId="165"/>
          <ac:spMkLst>
            <pc:docMk/>
            <pc:sldMk cId="2946905690" sldId="850"/>
            <ac:spMk id="123" creationId="{67719AD0-87EC-4340-B739-0057DA66B4AD}"/>
          </ac:spMkLst>
        </pc:spChg>
        <pc:spChg chg="mod topLvl">
          <ac:chgData name="reza kabir" userId="af3c95a13102d509" providerId="LiveId" clId="{88200EE4-F4B4-49E8-8126-B01E5FCCBE2D}" dt="2020-05-17T06:09:17.452" v="419" actId="165"/>
          <ac:spMkLst>
            <pc:docMk/>
            <pc:sldMk cId="2946905690" sldId="850"/>
            <ac:spMk id="124" creationId="{F0DDDEC4-6846-4CC3-A1B4-74C4AB64FDE3}"/>
          </ac:spMkLst>
        </pc:spChg>
        <pc:spChg chg="mod topLvl">
          <ac:chgData name="reza kabir" userId="af3c95a13102d509" providerId="LiveId" clId="{88200EE4-F4B4-49E8-8126-B01E5FCCBE2D}" dt="2020-05-17T06:09:17.452" v="419" actId="165"/>
          <ac:spMkLst>
            <pc:docMk/>
            <pc:sldMk cId="2946905690" sldId="850"/>
            <ac:spMk id="125" creationId="{C71A0628-B08B-4633-9AFD-D3673AAF8409}"/>
          </ac:spMkLst>
        </pc:spChg>
        <pc:spChg chg="mod topLvl">
          <ac:chgData name="reza kabir" userId="af3c95a13102d509" providerId="LiveId" clId="{88200EE4-F4B4-49E8-8126-B01E5FCCBE2D}" dt="2020-05-17T06:09:17.452" v="419" actId="165"/>
          <ac:spMkLst>
            <pc:docMk/>
            <pc:sldMk cId="2946905690" sldId="850"/>
            <ac:spMk id="126" creationId="{91024EAB-76FC-45E0-8489-1E51019EF63A}"/>
          </ac:spMkLst>
        </pc:spChg>
        <pc:spChg chg="mod topLvl">
          <ac:chgData name="reza kabir" userId="af3c95a13102d509" providerId="LiveId" clId="{88200EE4-F4B4-49E8-8126-B01E5FCCBE2D}" dt="2020-05-17T06:09:17.452" v="419" actId="165"/>
          <ac:spMkLst>
            <pc:docMk/>
            <pc:sldMk cId="2946905690" sldId="850"/>
            <ac:spMk id="127" creationId="{FCB0FB40-2304-436A-9391-B592A9E3E051}"/>
          </ac:spMkLst>
        </pc:spChg>
        <pc:spChg chg="mod topLvl">
          <ac:chgData name="reza kabir" userId="af3c95a13102d509" providerId="LiveId" clId="{88200EE4-F4B4-49E8-8126-B01E5FCCBE2D}" dt="2020-05-17T06:09:17.452" v="419" actId="165"/>
          <ac:spMkLst>
            <pc:docMk/>
            <pc:sldMk cId="2946905690" sldId="850"/>
            <ac:spMk id="128" creationId="{9D5534A0-8D59-4485-A650-8CE82A7E8D22}"/>
          </ac:spMkLst>
        </pc:spChg>
        <pc:spChg chg="mod topLvl">
          <ac:chgData name="reza kabir" userId="af3c95a13102d509" providerId="LiveId" clId="{88200EE4-F4B4-49E8-8126-B01E5FCCBE2D}" dt="2020-05-17T06:09:17.452" v="419" actId="165"/>
          <ac:spMkLst>
            <pc:docMk/>
            <pc:sldMk cId="2946905690" sldId="850"/>
            <ac:spMk id="129" creationId="{74B9DDA2-9E6C-4C54-86C7-893F26D95DB5}"/>
          </ac:spMkLst>
        </pc:spChg>
        <pc:spChg chg="mod topLvl">
          <ac:chgData name="reza kabir" userId="af3c95a13102d509" providerId="LiveId" clId="{88200EE4-F4B4-49E8-8126-B01E5FCCBE2D}" dt="2020-05-17T06:09:17.452" v="419" actId="165"/>
          <ac:spMkLst>
            <pc:docMk/>
            <pc:sldMk cId="2946905690" sldId="850"/>
            <ac:spMk id="130" creationId="{53AA5DF0-7291-4292-85DF-F2995EB7491E}"/>
          </ac:spMkLst>
        </pc:spChg>
        <pc:spChg chg="mod topLvl">
          <ac:chgData name="reza kabir" userId="af3c95a13102d509" providerId="LiveId" clId="{88200EE4-F4B4-49E8-8126-B01E5FCCBE2D}" dt="2020-05-17T06:09:17.452" v="419" actId="165"/>
          <ac:spMkLst>
            <pc:docMk/>
            <pc:sldMk cId="2946905690" sldId="850"/>
            <ac:spMk id="131" creationId="{E0AEAE22-9B8A-469E-A2A5-862171B957C6}"/>
          </ac:spMkLst>
        </pc:spChg>
        <pc:spChg chg="mod topLvl">
          <ac:chgData name="reza kabir" userId="af3c95a13102d509" providerId="LiveId" clId="{88200EE4-F4B4-49E8-8126-B01E5FCCBE2D}" dt="2020-05-17T06:09:17.452" v="419" actId="165"/>
          <ac:spMkLst>
            <pc:docMk/>
            <pc:sldMk cId="2946905690" sldId="850"/>
            <ac:spMk id="132" creationId="{C5963F80-D959-4898-A1C2-1CB10B6AD474}"/>
          </ac:spMkLst>
        </pc:spChg>
        <pc:spChg chg="mod topLvl">
          <ac:chgData name="reza kabir" userId="af3c95a13102d509" providerId="LiveId" clId="{88200EE4-F4B4-49E8-8126-B01E5FCCBE2D}" dt="2020-05-17T06:09:17.452" v="419" actId="165"/>
          <ac:spMkLst>
            <pc:docMk/>
            <pc:sldMk cId="2946905690" sldId="850"/>
            <ac:spMk id="133" creationId="{D256A575-4062-4607-8FDB-F00BC391B779}"/>
          </ac:spMkLst>
        </pc:spChg>
        <pc:spChg chg="mod topLvl">
          <ac:chgData name="reza kabir" userId="af3c95a13102d509" providerId="LiveId" clId="{88200EE4-F4B4-49E8-8126-B01E5FCCBE2D}" dt="2020-05-17T06:09:17.452" v="419" actId="165"/>
          <ac:spMkLst>
            <pc:docMk/>
            <pc:sldMk cId="2946905690" sldId="850"/>
            <ac:spMk id="134" creationId="{E5FCEEB5-98C3-46E2-BCF7-29C6BBC57F30}"/>
          </ac:spMkLst>
        </pc:spChg>
        <pc:spChg chg="mod topLvl">
          <ac:chgData name="reza kabir" userId="af3c95a13102d509" providerId="LiveId" clId="{88200EE4-F4B4-49E8-8126-B01E5FCCBE2D}" dt="2020-05-17T06:09:17.452" v="419" actId="165"/>
          <ac:spMkLst>
            <pc:docMk/>
            <pc:sldMk cId="2946905690" sldId="850"/>
            <ac:spMk id="135" creationId="{E5DB399C-1373-4CEB-BEE9-C7BB0EACDCED}"/>
          </ac:spMkLst>
        </pc:spChg>
        <pc:spChg chg="mod topLvl">
          <ac:chgData name="reza kabir" userId="af3c95a13102d509" providerId="LiveId" clId="{88200EE4-F4B4-49E8-8126-B01E5FCCBE2D}" dt="2020-05-17T06:09:17.452" v="419" actId="165"/>
          <ac:spMkLst>
            <pc:docMk/>
            <pc:sldMk cId="2946905690" sldId="850"/>
            <ac:spMk id="136" creationId="{DCE214DF-1E8E-4B69-B539-F0A1225D1E56}"/>
          </ac:spMkLst>
        </pc:spChg>
        <pc:spChg chg="mod topLvl">
          <ac:chgData name="reza kabir" userId="af3c95a13102d509" providerId="LiveId" clId="{88200EE4-F4B4-49E8-8126-B01E5FCCBE2D}" dt="2020-05-17T06:09:17.452" v="419" actId="165"/>
          <ac:spMkLst>
            <pc:docMk/>
            <pc:sldMk cId="2946905690" sldId="850"/>
            <ac:spMk id="137" creationId="{ECF7E41F-41D0-48B5-916E-83AA6DD8F497}"/>
          </ac:spMkLst>
        </pc:spChg>
        <pc:spChg chg="mod topLvl">
          <ac:chgData name="reza kabir" userId="af3c95a13102d509" providerId="LiveId" clId="{88200EE4-F4B4-49E8-8126-B01E5FCCBE2D}" dt="2020-05-17T06:09:17.452" v="419" actId="165"/>
          <ac:spMkLst>
            <pc:docMk/>
            <pc:sldMk cId="2946905690" sldId="850"/>
            <ac:spMk id="138" creationId="{B6D556B4-FA4F-4BD8-9873-29CEC8CF2228}"/>
          </ac:spMkLst>
        </pc:spChg>
        <pc:spChg chg="mod topLvl">
          <ac:chgData name="reza kabir" userId="af3c95a13102d509" providerId="LiveId" clId="{88200EE4-F4B4-49E8-8126-B01E5FCCBE2D}" dt="2020-05-17T06:09:17.452" v="419" actId="165"/>
          <ac:spMkLst>
            <pc:docMk/>
            <pc:sldMk cId="2946905690" sldId="850"/>
            <ac:spMk id="139" creationId="{E61524C7-A6F2-44CE-B97D-DA0BC1DC64D5}"/>
          </ac:spMkLst>
        </pc:spChg>
        <pc:spChg chg="mod topLvl">
          <ac:chgData name="reza kabir" userId="af3c95a13102d509" providerId="LiveId" clId="{88200EE4-F4B4-49E8-8126-B01E5FCCBE2D}" dt="2020-05-17T06:09:17.452" v="419" actId="165"/>
          <ac:spMkLst>
            <pc:docMk/>
            <pc:sldMk cId="2946905690" sldId="850"/>
            <ac:spMk id="140" creationId="{2D701165-7AD9-4711-A751-9A0B1562E2F1}"/>
          </ac:spMkLst>
        </pc:spChg>
        <pc:spChg chg="mod topLvl">
          <ac:chgData name="reza kabir" userId="af3c95a13102d509" providerId="LiveId" clId="{88200EE4-F4B4-49E8-8126-B01E5FCCBE2D}" dt="2020-05-17T06:09:17.452" v="419" actId="165"/>
          <ac:spMkLst>
            <pc:docMk/>
            <pc:sldMk cId="2946905690" sldId="850"/>
            <ac:spMk id="141" creationId="{66DCF370-36D7-462B-9392-F9BEB150D50E}"/>
          </ac:spMkLst>
        </pc:spChg>
        <pc:spChg chg="mod topLvl">
          <ac:chgData name="reza kabir" userId="af3c95a13102d509" providerId="LiveId" clId="{88200EE4-F4B4-49E8-8126-B01E5FCCBE2D}" dt="2020-05-17T06:09:17.452" v="419" actId="165"/>
          <ac:spMkLst>
            <pc:docMk/>
            <pc:sldMk cId="2946905690" sldId="850"/>
            <ac:spMk id="142" creationId="{340E0605-C8D0-466B-B579-CEF578E51BE4}"/>
          </ac:spMkLst>
        </pc:spChg>
        <pc:spChg chg="mod topLvl">
          <ac:chgData name="reza kabir" userId="af3c95a13102d509" providerId="LiveId" clId="{88200EE4-F4B4-49E8-8126-B01E5FCCBE2D}" dt="2020-05-17T06:09:17.452" v="419" actId="165"/>
          <ac:spMkLst>
            <pc:docMk/>
            <pc:sldMk cId="2946905690" sldId="850"/>
            <ac:spMk id="143" creationId="{DF290F9F-7BC1-47D9-A766-78A2F64B1F06}"/>
          </ac:spMkLst>
        </pc:spChg>
        <pc:spChg chg="mod topLvl">
          <ac:chgData name="reza kabir" userId="af3c95a13102d509" providerId="LiveId" clId="{88200EE4-F4B4-49E8-8126-B01E5FCCBE2D}" dt="2020-05-17T06:09:17.452" v="419" actId="165"/>
          <ac:spMkLst>
            <pc:docMk/>
            <pc:sldMk cId="2946905690" sldId="850"/>
            <ac:spMk id="144" creationId="{98C68316-EC4D-46F3-8E38-94029489D172}"/>
          </ac:spMkLst>
        </pc:spChg>
        <pc:spChg chg="mod topLvl">
          <ac:chgData name="reza kabir" userId="af3c95a13102d509" providerId="LiveId" clId="{88200EE4-F4B4-49E8-8126-B01E5FCCBE2D}" dt="2020-05-17T06:09:17.452" v="419" actId="165"/>
          <ac:spMkLst>
            <pc:docMk/>
            <pc:sldMk cId="2946905690" sldId="850"/>
            <ac:spMk id="145" creationId="{05C3B4DC-0D47-4C1C-A813-1CF1E32FF499}"/>
          </ac:spMkLst>
        </pc:spChg>
        <pc:spChg chg="mod topLvl">
          <ac:chgData name="reza kabir" userId="af3c95a13102d509" providerId="LiveId" clId="{88200EE4-F4B4-49E8-8126-B01E5FCCBE2D}" dt="2020-05-17T06:09:17.452" v="419" actId="165"/>
          <ac:spMkLst>
            <pc:docMk/>
            <pc:sldMk cId="2946905690" sldId="850"/>
            <ac:spMk id="146" creationId="{67BACD75-3423-48E8-ACC7-3500E36A0F34}"/>
          </ac:spMkLst>
        </pc:spChg>
        <pc:spChg chg="mod topLvl">
          <ac:chgData name="reza kabir" userId="af3c95a13102d509" providerId="LiveId" clId="{88200EE4-F4B4-49E8-8126-B01E5FCCBE2D}" dt="2020-05-17T06:09:17.452" v="419" actId="165"/>
          <ac:spMkLst>
            <pc:docMk/>
            <pc:sldMk cId="2946905690" sldId="850"/>
            <ac:spMk id="147" creationId="{96FEEC4B-B9F9-4759-BFDE-82743A04C2A4}"/>
          </ac:spMkLst>
        </pc:spChg>
        <pc:spChg chg="mod topLvl">
          <ac:chgData name="reza kabir" userId="af3c95a13102d509" providerId="LiveId" clId="{88200EE4-F4B4-49E8-8126-B01E5FCCBE2D}" dt="2020-05-17T06:09:17.452" v="419" actId="165"/>
          <ac:spMkLst>
            <pc:docMk/>
            <pc:sldMk cId="2946905690" sldId="850"/>
            <ac:spMk id="148" creationId="{A5D1F019-DB03-4E22-8EA3-B7AF355ECF71}"/>
          </ac:spMkLst>
        </pc:spChg>
        <pc:spChg chg="mod topLvl">
          <ac:chgData name="reza kabir" userId="af3c95a13102d509" providerId="LiveId" clId="{88200EE4-F4B4-49E8-8126-B01E5FCCBE2D}" dt="2020-05-17T06:09:17.452" v="419" actId="165"/>
          <ac:spMkLst>
            <pc:docMk/>
            <pc:sldMk cId="2946905690" sldId="850"/>
            <ac:spMk id="149" creationId="{535A5839-DEA3-4E72-98CE-D632E4AFE55D}"/>
          </ac:spMkLst>
        </pc:spChg>
        <pc:spChg chg="mod topLvl">
          <ac:chgData name="reza kabir" userId="af3c95a13102d509" providerId="LiveId" clId="{88200EE4-F4B4-49E8-8126-B01E5FCCBE2D}" dt="2020-05-17T06:09:17.452" v="419" actId="165"/>
          <ac:spMkLst>
            <pc:docMk/>
            <pc:sldMk cId="2946905690" sldId="850"/>
            <ac:spMk id="150" creationId="{16496BBF-0C27-4161-A8CA-0084E6D66207}"/>
          </ac:spMkLst>
        </pc:spChg>
        <pc:spChg chg="mod topLvl">
          <ac:chgData name="reza kabir" userId="af3c95a13102d509" providerId="LiveId" clId="{88200EE4-F4B4-49E8-8126-B01E5FCCBE2D}" dt="2020-05-17T06:09:17.452" v="419" actId="165"/>
          <ac:spMkLst>
            <pc:docMk/>
            <pc:sldMk cId="2946905690" sldId="850"/>
            <ac:spMk id="151" creationId="{972412E7-0C7F-4796-93CC-1E7D663DA4F1}"/>
          </ac:spMkLst>
        </pc:spChg>
        <pc:spChg chg="mod topLvl">
          <ac:chgData name="reza kabir" userId="af3c95a13102d509" providerId="LiveId" clId="{88200EE4-F4B4-49E8-8126-B01E5FCCBE2D}" dt="2020-05-17T06:09:17.452" v="419" actId="165"/>
          <ac:spMkLst>
            <pc:docMk/>
            <pc:sldMk cId="2946905690" sldId="850"/>
            <ac:spMk id="152" creationId="{F02D799C-0666-4250-84CE-9DD46571CFBC}"/>
          </ac:spMkLst>
        </pc:spChg>
        <pc:spChg chg="mod topLvl">
          <ac:chgData name="reza kabir" userId="af3c95a13102d509" providerId="LiveId" clId="{88200EE4-F4B4-49E8-8126-B01E5FCCBE2D}" dt="2020-05-17T06:09:17.452" v="419" actId="165"/>
          <ac:spMkLst>
            <pc:docMk/>
            <pc:sldMk cId="2946905690" sldId="850"/>
            <ac:spMk id="153" creationId="{2A606F35-580F-455A-88FE-5A8232E2E143}"/>
          </ac:spMkLst>
        </pc:spChg>
        <pc:spChg chg="mod topLvl">
          <ac:chgData name="reza kabir" userId="af3c95a13102d509" providerId="LiveId" clId="{88200EE4-F4B4-49E8-8126-B01E5FCCBE2D}" dt="2020-05-17T06:09:17.452" v="419" actId="165"/>
          <ac:spMkLst>
            <pc:docMk/>
            <pc:sldMk cId="2946905690" sldId="850"/>
            <ac:spMk id="154" creationId="{689E375D-0E25-4D5B-A0D1-B10C5B1C9B12}"/>
          </ac:spMkLst>
        </pc:spChg>
        <pc:spChg chg="mod topLvl">
          <ac:chgData name="reza kabir" userId="af3c95a13102d509" providerId="LiveId" clId="{88200EE4-F4B4-49E8-8126-B01E5FCCBE2D}" dt="2020-05-17T06:09:17.452" v="419" actId="165"/>
          <ac:spMkLst>
            <pc:docMk/>
            <pc:sldMk cId="2946905690" sldId="850"/>
            <ac:spMk id="155" creationId="{0DCBCDE0-A065-4327-AC6C-29F355298F8C}"/>
          </ac:spMkLst>
        </pc:spChg>
        <pc:spChg chg="mod topLvl">
          <ac:chgData name="reza kabir" userId="af3c95a13102d509" providerId="LiveId" clId="{88200EE4-F4B4-49E8-8126-B01E5FCCBE2D}" dt="2020-05-17T06:09:17.452" v="419" actId="165"/>
          <ac:spMkLst>
            <pc:docMk/>
            <pc:sldMk cId="2946905690" sldId="850"/>
            <ac:spMk id="156" creationId="{51970CA0-0E85-4530-B509-DD1C86231851}"/>
          </ac:spMkLst>
        </pc:spChg>
        <pc:spChg chg="mod topLvl">
          <ac:chgData name="reza kabir" userId="af3c95a13102d509" providerId="LiveId" clId="{88200EE4-F4B4-49E8-8126-B01E5FCCBE2D}" dt="2020-05-17T06:09:17.452" v="419" actId="165"/>
          <ac:spMkLst>
            <pc:docMk/>
            <pc:sldMk cId="2946905690" sldId="850"/>
            <ac:spMk id="157" creationId="{8AB25938-E794-4084-9E63-A9F995791BD7}"/>
          </ac:spMkLst>
        </pc:spChg>
        <pc:spChg chg="mod topLvl">
          <ac:chgData name="reza kabir" userId="af3c95a13102d509" providerId="LiveId" clId="{88200EE4-F4B4-49E8-8126-B01E5FCCBE2D}" dt="2020-05-17T06:09:17.452" v="419" actId="165"/>
          <ac:spMkLst>
            <pc:docMk/>
            <pc:sldMk cId="2946905690" sldId="850"/>
            <ac:spMk id="158" creationId="{6750FA7B-12B4-4E89-8E2C-24CFB514C334}"/>
          </ac:spMkLst>
        </pc:spChg>
        <pc:spChg chg="mod topLvl">
          <ac:chgData name="reza kabir" userId="af3c95a13102d509" providerId="LiveId" clId="{88200EE4-F4B4-49E8-8126-B01E5FCCBE2D}" dt="2020-05-17T06:09:17.452" v="419" actId="165"/>
          <ac:spMkLst>
            <pc:docMk/>
            <pc:sldMk cId="2946905690" sldId="850"/>
            <ac:spMk id="159" creationId="{B16C4BB5-1264-4E2F-86EC-9C01E420C494}"/>
          </ac:spMkLst>
        </pc:spChg>
        <pc:spChg chg="mod topLvl">
          <ac:chgData name="reza kabir" userId="af3c95a13102d509" providerId="LiveId" clId="{88200EE4-F4B4-49E8-8126-B01E5FCCBE2D}" dt="2020-05-17T06:09:17.452" v="419" actId="165"/>
          <ac:spMkLst>
            <pc:docMk/>
            <pc:sldMk cId="2946905690" sldId="850"/>
            <ac:spMk id="160" creationId="{DC896564-B50D-4023-B92A-39A6EA9DD372}"/>
          </ac:spMkLst>
        </pc:spChg>
        <pc:spChg chg="mod topLvl">
          <ac:chgData name="reza kabir" userId="af3c95a13102d509" providerId="LiveId" clId="{88200EE4-F4B4-49E8-8126-B01E5FCCBE2D}" dt="2020-05-17T06:09:17.452" v="419" actId="165"/>
          <ac:spMkLst>
            <pc:docMk/>
            <pc:sldMk cId="2946905690" sldId="850"/>
            <ac:spMk id="161" creationId="{A166A283-D57E-4277-AA59-CF41317E3D09}"/>
          </ac:spMkLst>
        </pc:spChg>
        <pc:spChg chg="mod topLvl">
          <ac:chgData name="reza kabir" userId="af3c95a13102d509" providerId="LiveId" clId="{88200EE4-F4B4-49E8-8126-B01E5FCCBE2D}" dt="2020-05-17T06:09:17.452" v="419" actId="165"/>
          <ac:spMkLst>
            <pc:docMk/>
            <pc:sldMk cId="2946905690" sldId="850"/>
            <ac:spMk id="162" creationId="{5A388ACD-C3BD-4A50-A9D1-437A62E3B463}"/>
          </ac:spMkLst>
        </pc:spChg>
        <pc:spChg chg="mod topLvl">
          <ac:chgData name="reza kabir" userId="af3c95a13102d509" providerId="LiveId" clId="{88200EE4-F4B4-49E8-8126-B01E5FCCBE2D}" dt="2020-05-17T06:09:17.452" v="419" actId="165"/>
          <ac:spMkLst>
            <pc:docMk/>
            <pc:sldMk cId="2946905690" sldId="850"/>
            <ac:spMk id="163" creationId="{D65C192F-22C7-400B-96DC-6CE46EE1E426}"/>
          </ac:spMkLst>
        </pc:spChg>
        <pc:spChg chg="mod topLvl">
          <ac:chgData name="reza kabir" userId="af3c95a13102d509" providerId="LiveId" clId="{88200EE4-F4B4-49E8-8126-B01E5FCCBE2D}" dt="2020-05-17T06:09:17.452" v="419" actId="165"/>
          <ac:spMkLst>
            <pc:docMk/>
            <pc:sldMk cId="2946905690" sldId="850"/>
            <ac:spMk id="164" creationId="{8049B7AA-8851-4D6A-B7B7-B009C6C87D69}"/>
          </ac:spMkLst>
        </pc:spChg>
        <pc:spChg chg="mod topLvl">
          <ac:chgData name="reza kabir" userId="af3c95a13102d509" providerId="LiveId" clId="{88200EE4-F4B4-49E8-8126-B01E5FCCBE2D}" dt="2020-05-17T06:09:17.452" v="419" actId="165"/>
          <ac:spMkLst>
            <pc:docMk/>
            <pc:sldMk cId="2946905690" sldId="850"/>
            <ac:spMk id="165" creationId="{265AE620-E53E-4F6A-8195-59857C406599}"/>
          </ac:spMkLst>
        </pc:spChg>
        <pc:spChg chg="mod topLvl">
          <ac:chgData name="reza kabir" userId="af3c95a13102d509" providerId="LiveId" clId="{88200EE4-F4B4-49E8-8126-B01E5FCCBE2D}" dt="2020-05-17T06:09:17.452" v="419" actId="165"/>
          <ac:spMkLst>
            <pc:docMk/>
            <pc:sldMk cId="2946905690" sldId="850"/>
            <ac:spMk id="166" creationId="{2069A91E-0B0D-4F97-9B3B-4468DF056DC9}"/>
          </ac:spMkLst>
        </pc:spChg>
        <pc:spChg chg="mod topLvl">
          <ac:chgData name="reza kabir" userId="af3c95a13102d509" providerId="LiveId" clId="{88200EE4-F4B4-49E8-8126-B01E5FCCBE2D}" dt="2020-05-17T06:09:17.452" v="419" actId="165"/>
          <ac:spMkLst>
            <pc:docMk/>
            <pc:sldMk cId="2946905690" sldId="850"/>
            <ac:spMk id="167" creationId="{AF41B107-8BB5-4523-B235-71374476A087}"/>
          </ac:spMkLst>
        </pc:spChg>
        <pc:spChg chg="mod topLvl">
          <ac:chgData name="reza kabir" userId="af3c95a13102d509" providerId="LiveId" clId="{88200EE4-F4B4-49E8-8126-B01E5FCCBE2D}" dt="2020-05-17T06:09:17.452" v="419" actId="165"/>
          <ac:spMkLst>
            <pc:docMk/>
            <pc:sldMk cId="2946905690" sldId="850"/>
            <ac:spMk id="168" creationId="{0E106137-41A5-48FC-A02A-A3A105AA3C98}"/>
          </ac:spMkLst>
        </pc:spChg>
        <pc:spChg chg="mod topLvl">
          <ac:chgData name="reza kabir" userId="af3c95a13102d509" providerId="LiveId" clId="{88200EE4-F4B4-49E8-8126-B01E5FCCBE2D}" dt="2020-05-17T06:09:17.452" v="419" actId="165"/>
          <ac:spMkLst>
            <pc:docMk/>
            <pc:sldMk cId="2946905690" sldId="850"/>
            <ac:spMk id="169" creationId="{8CDEB714-BEA6-4466-B42E-91DA20FBD9E6}"/>
          </ac:spMkLst>
        </pc:spChg>
        <pc:spChg chg="mod topLvl">
          <ac:chgData name="reza kabir" userId="af3c95a13102d509" providerId="LiveId" clId="{88200EE4-F4B4-49E8-8126-B01E5FCCBE2D}" dt="2020-05-17T06:09:17.452" v="419" actId="165"/>
          <ac:spMkLst>
            <pc:docMk/>
            <pc:sldMk cId="2946905690" sldId="850"/>
            <ac:spMk id="170" creationId="{CA1A3310-AD2D-44A4-BD88-9B9E08D311F8}"/>
          </ac:spMkLst>
        </pc:spChg>
        <pc:spChg chg="mod topLvl">
          <ac:chgData name="reza kabir" userId="af3c95a13102d509" providerId="LiveId" clId="{88200EE4-F4B4-49E8-8126-B01E5FCCBE2D}" dt="2020-05-17T06:09:17.452" v="419" actId="165"/>
          <ac:spMkLst>
            <pc:docMk/>
            <pc:sldMk cId="2946905690" sldId="850"/>
            <ac:spMk id="171" creationId="{48DF298F-6DB2-4EE4-8A1B-E9DF20F6D0FF}"/>
          </ac:spMkLst>
        </pc:spChg>
        <pc:spChg chg="mod topLvl">
          <ac:chgData name="reza kabir" userId="af3c95a13102d509" providerId="LiveId" clId="{88200EE4-F4B4-49E8-8126-B01E5FCCBE2D}" dt="2020-05-17T06:09:17.452" v="419" actId="165"/>
          <ac:spMkLst>
            <pc:docMk/>
            <pc:sldMk cId="2946905690" sldId="850"/>
            <ac:spMk id="172" creationId="{7F80F0CD-507A-4D1E-A5C2-BDACCD18664D}"/>
          </ac:spMkLst>
        </pc:spChg>
        <pc:spChg chg="mod topLvl">
          <ac:chgData name="reza kabir" userId="af3c95a13102d509" providerId="LiveId" clId="{88200EE4-F4B4-49E8-8126-B01E5FCCBE2D}" dt="2020-05-17T06:09:17.452" v="419" actId="165"/>
          <ac:spMkLst>
            <pc:docMk/>
            <pc:sldMk cId="2946905690" sldId="850"/>
            <ac:spMk id="173" creationId="{B797FB87-A63B-4859-B74C-3B924E30441A}"/>
          </ac:spMkLst>
        </pc:spChg>
        <pc:spChg chg="mod topLvl">
          <ac:chgData name="reza kabir" userId="af3c95a13102d509" providerId="LiveId" clId="{88200EE4-F4B4-49E8-8126-B01E5FCCBE2D}" dt="2020-05-17T06:09:17.452" v="419" actId="165"/>
          <ac:spMkLst>
            <pc:docMk/>
            <pc:sldMk cId="2946905690" sldId="850"/>
            <ac:spMk id="174" creationId="{D5E069B9-B45B-41E6-8CEF-49B7C39E639C}"/>
          </ac:spMkLst>
        </pc:spChg>
        <pc:spChg chg="mod topLvl">
          <ac:chgData name="reza kabir" userId="af3c95a13102d509" providerId="LiveId" clId="{88200EE4-F4B4-49E8-8126-B01E5FCCBE2D}" dt="2020-05-17T06:09:17.452" v="419" actId="165"/>
          <ac:spMkLst>
            <pc:docMk/>
            <pc:sldMk cId="2946905690" sldId="850"/>
            <ac:spMk id="175" creationId="{17A8DE30-2835-4B38-9848-A3B4E46EF5DC}"/>
          </ac:spMkLst>
        </pc:spChg>
        <pc:spChg chg="mod topLvl">
          <ac:chgData name="reza kabir" userId="af3c95a13102d509" providerId="LiveId" clId="{88200EE4-F4B4-49E8-8126-B01E5FCCBE2D}" dt="2020-05-17T06:09:17.452" v="419" actId="165"/>
          <ac:spMkLst>
            <pc:docMk/>
            <pc:sldMk cId="2946905690" sldId="850"/>
            <ac:spMk id="176" creationId="{7EAF25F3-0D3D-4F13-96A2-8959C74EDA37}"/>
          </ac:spMkLst>
        </pc:spChg>
        <pc:spChg chg="mod topLvl">
          <ac:chgData name="reza kabir" userId="af3c95a13102d509" providerId="LiveId" clId="{88200EE4-F4B4-49E8-8126-B01E5FCCBE2D}" dt="2020-05-17T06:09:17.452" v="419" actId="165"/>
          <ac:spMkLst>
            <pc:docMk/>
            <pc:sldMk cId="2946905690" sldId="850"/>
            <ac:spMk id="177" creationId="{E54115F0-B66B-41C9-AE73-592C08BF4F80}"/>
          </ac:spMkLst>
        </pc:spChg>
        <pc:spChg chg="mod topLvl">
          <ac:chgData name="reza kabir" userId="af3c95a13102d509" providerId="LiveId" clId="{88200EE4-F4B4-49E8-8126-B01E5FCCBE2D}" dt="2020-05-17T06:09:17.452" v="419" actId="165"/>
          <ac:spMkLst>
            <pc:docMk/>
            <pc:sldMk cId="2946905690" sldId="850"/>
            <ac:spMk id="178" creationId="{1793EBE7-F213-4E24-A01B-674A7A1A7612}"/>
          </ac:spMkLst>
        </pc:spChg>
        <pc:spChg chg="mod topLvl">
          <ac:chgData name="reza kabir" userId="af3c95a13102d509" providerId="LiveId" clId="{88200EE4-F4B4-49E8-8126-B01E5FCCBE2D}" dt="2020-05-17T06:09:17.452" v="419" actId="165"/>
          <ac:spMkLst>
            <pc:docMk/>
            <pc:sldMk cId="2946905690" sldId="850"/>
            <ac:spMk id="179" creationId="{E387A2A2-11C1-4520-A783-F5FF821FD92E}"/>
          </ac:spMkLst>
        </pc:spChg>
        <pc:spChg chg="mod topLvl">
          <ac:chgData name="reza kabir" userId="af3c95a13102d509" providerId="LiveId" clId="{88200EE4-F4B4-49E8-8126-B01E5FCCBE2D}" dt="2020-05-17T06:09:17.452" v="419" actId="165"/>
          <ac:spMkLst>
            <pc:docMk/>
            <pc:sldMk cId="2946905690" sldId="850"/>
            <ac:spMk id="180" creationId="{D85FD5AB-BB8D-4736-B399-74F0D87A1C09}"/>
          </ac:spMkLst>
        </pc:spChg>
        <pc:spChg chg="mod topLvl">
          <ac:chgData name="reza kabir" userId="af3c95a13102d509" providerId="LiveId" clId="{88200EE4-F4B4-49E8-8126-B01E5FCCBE2D}" dt="2020-05-17T06:09:17.452" v="419" actId="165"/>
          <ac:spMkLst>
            <pc:docMk/>
            <pc:sldMk cId="2946905690" sldId="850"/>
            <ac:spMk id="181" creationId="{78981B82-0C76-4231-8101-194E43517F28}"/>
          </ac:spMkLst>
        </pc:spChg>
        <pc:spChg chg="mod topLvl">
          <ac:chgData name="reza kabir" userId="af3c95a13102d509" providerId="LiveId" clId="{88200EE4-F4B4-49E8-8126-B01E5FCCBE2D}" dt="2020-05-17T06:09:17.452" v="419" actId="165"/>
          <ac:spMkLst>
            <pc:docMk/>
            <pc:sldMk cId="2946905690" sldId="850"/>
            <ac:spMk id="182" creationId="{2C9028F1-B876-4622-863F-285D33E5735E}"/>
          </ac:spMkLst>
        </pc:spChg>
        <pc:spChg chg="mod topLvl">
          <ac:chgData name="reza kabir" userId="af3c95a13102d509" providerId="LiveId" clId="{88200EE4-F4B4-49E8-8126-B01E5FCCBE2D}" dt="2020-05-17T06:09:17.452" v="419" actId="165"/>
          <ac:spMkLst>
            <pc:docMk/>
            <pc:sldMk cId="2946905690" sldId="850"/>
            <ac:spMk id="183" creationId="{23679721-E371-45EC-85B0-BF147DDED877}"/>
          </ac:spMkLst>
        </pc:spChg>
        <pc:spChg chg="mod topLvl">
          <ac:chgData name="reza kabir" userId="af3c95a13102d509" providerId="LiveId" clId="{88200EE4-F4B4-49E8-8126-B01E5FCCBE2D}" dt="2020-05-17T06:09:17.452" v="419" actId="165"/>
          <ac:spMkLst>
            <pc:docMk/>
            <pc:sldMk cId="2946905690" sldId="850"/>
            <ac:spMk id="184" creationId="{12207A58-2144-4F3F-9C93-1489253E75CF}"/>
          </ac:spMkLst>
        </pc:spChg>
        <pc:spChg chg="mod topLvl">
          <ac:chgData name="reza kabir" userId="af3c95a13102d509" providerId="LiveId" clId="{88200EE4-F4B4-49E8-8126-B01E5FCCBE2D}" dt="2020-05-17T06:09:17.452" v="419" actId="165"/>
          <ac:spMkLst>
            <pc:docMk/>
            <pc:sldMk cId="2946905690" sldId="850"/>
            <ac:spMk id="185" creationId="{0D5ACD82-8686-4B15-B393-5D2DEA4ADDA1}"/>
          </ac:spMkLst>
        </pc:spChg>
        <pc:spChg chg="mod topLvl">
          <ac:chgData name="reza kabir" userId="af3c95a13102d509" providerId="LiveId" clId="{88200EE4-F4B4-49E8-8126-B01E5FCCBE2D}" dt="2020-05-17T06:09:17.452" v="419" actId="165"/>
          <ac:spMkLst>
            <pc:docMk/>
            <pc:sldMk cId="2946905690" sldId="850"/>
            <ac:spMk id="186" creationId="{A4566C23-99D5-4BC7-A3C6-5F980F7B69B2}"/>
          </ac:spMkLst>
        </pc:spChg>
        <pc:spChg chg="mod topLvl">
          <ac:chgData name="reza kabir" userId="af3c95a13102d509" providerId="LiveId" clId="{88200EE4-F4B4-49E8-8126-B01E5FCCBE2D}" dt="2020-05-17T06:09:17.452" v="419" actId="165"/>
          <ac:spMkLst>
            <pc:docMk/>
            <pc:sldMk cId="2946905690" sldId="850"/>
            <ac:spMk id="187" creationId="{DE0D6B79-B3F4-43EC-A1F9-D1E74A7542A7}"/>
          </ac:spMkLst>
        </pc:spChg>
        <pc:spChg chg="mod topLvl">
          <ac:chgData name="reza kabir" userId="af3c95a13102d509" providerId="LiveId" clId="{88200EE4-F4B4-49E8-8126-B01E5FCCBE2D}" dt="2020-05-17T06:09:17.452" v="419" actId="165"/>
          <ac:spMkLst>
            <pc:docMk/>
            <pc:sldMk cId="2946905690" sldId="850"/>
            <ac:spMk id="188" creationId="{36A33F97-FA27-411E-9A72-E533F19A6C2E}"/>
          </ac:spMkLst>
        </pc:spChg>
        <pc:spChg chg="mod topLvl">
          <ac:chgData name="reza kabir" userId="af3c95a13102d509" providerId="LiveId" clId="{88200EE4-F4B4-49E8-8126-B01E5FCCBE2D}" dt="2020-05-17T06:09:17.452" v="419" actId="165"/>
          <ac:spMkLst>
            <pc:docMk/>
            <pc:sldMk cId="2946905690" sldId="850"/>
            <ac:spMk id="189" creationId="{4161B3E2-43DF-495C-9495-158FD4CC6A4F}"/>
          </ac:spMkLst>
        </pc:spChg>
        <pc:spChg chg="mod topLvl">
          <ac:chgData name="reza kabir" userId="af3c95a13102d509" providerId="LiveId" clId="{88200EE4-F4B4-49E8-8126-B01E5FCCBE2D}" dt="2020-05-17T06:09:17.452" v="419" actId="165"/>
          <ac:spMkLst>
            <pc:docMk/>
            <pc:sldMk cId="2946905690" sldId="850"/>
            <ac:spMk id="190" creationId="{83D3A81F-5F39-4BCB-A057-2C58A41C1A73}"/>
          </ac:spMkLst>
        </pc:spChg>
        <pc:spChg chg="mod topLvl">
          <ac:chgData name="reza kabir" userId="af3c95a13102d509" providerId="LiveId" clId="{88200EE4-F4B4-49E8-8126-B01E5FCCBE2D}" dt="2020-05-17T06:09:17.452" v="419" actId="165"/>
          <ac:spMkLst>
            <pc:docMk/>
            <pc:sldMk cId="2946905690" sldId="850"/>
            <ac:spMk id="191" creationId="{081F0108-B61E-46DD-BD85-4F9AC4F47726}"/>
          </ac:spMkLst>
        </pc:spChg>
        <pc:spChg chg="mod topLvl">
          <ac:chgData name="reza kabir" userId="af3c95a13102d509" providerId="LiveId" clId="{88200EE4-F4B4-49E8-8126-B01E5FCCBE2D}" dt="2020-05-17T06:09:17.452" v="419" actId="165"/>
          <ac:spMkLst>
            <pc:docMk/>
            <pc:sldMk cId="2946905690" sldId="850"/>
            <ac:spMk id="192" creationId="{F369EEF5-72E1-4437-970E-3CD1B07CCDE3}"/>
          </ac:spMkLst>
        </pc:spChg>
        <pc:spChg chg="mod topLvl">
          <ac:chgData name="reza kabir" userId="af3c95a13102d509" providerId="LiveId" clId="{88200EE4-F4B4-49E8-8126-B01E5FCCBE2D}" dt="2020-05-17T06:09:17.452" v="419" actId="165"/>
          <ac:spMkLst>
            <pc:docMk/>
            <pc:sldMk cId="2946905690" sldId="850"/>
            <ac:spMk id="193" creationId="{453C8D55-CAB8-4C8D-A75A-84594828BC9D}"/>
          </ac:spMkLst>
        </pc:spChg>
        <pc:spChg chg="mod topLvl">
          <ac:chgData name="reza kabir" userId="af3c95a13102d509" providerId="LiveId" clId="{88200EE4-F4B4-49E8-8126-B01E5FCCBE2D}" dt="2020-05-17T06:09:17.452" v="419" actId="165"/>
          <ac:spMkLst>
            <pc:docMk/>
            <pc:sldMk cId="2946905690" sldId="850"/>
            <ac:spMk id="194" creationId="{04AA66CF-5BDB-4437-A131-5BE27B933732}"/>
          </ac:spMkLst>
        </pc:spChg>
        <pc:spChg chg="mod topLvl">
          <ac:chgData name="reza kabir" userId="af3c95a13102d509" providerId="LiveId" clId="{88200EE4-F4B4-49E8-8126-B01E5FCCBE2D}" dt="2020-05-17T06:09:17.452" v="419" actId="165"/>
          <ac:spMkLst>
            <pc:docMk/>
            <pc:sldMk cId="2946905690" sldId="850"/>
            <ac:spMk id="195" creationId="{881257DC-2FBD-47A4-8C87-9302886772F5}"/>
          </ac:spMkLst>
        </pc:spChg>
        <pc:spChg chg="mod topLvl">
          <ac:chgData name="reza kabir" userId="af3c95a13102d509" providerId="LiveId" clId="{88200EE4-F4B4-49E8-8126-B01E5FCCBE2D}" dt="2020-05-17T06:09:17.452" v="419" actId="165"/>
          <ac:spMkLst>
            <pc:docMk/>
            <pc:sldMk cId="2946905690" sldId="850"/>
            <ac:spMk id="196" creationId="{67B3B8E9-F28F-40FE-B142-A7C9455BFC3F}"/>
          </ac:spMkLst>
        </pc:spChg>
        <pc:spChg chg="mod topLvl">
          <ac:chgData name="reza kabir" userId="af3c95a13102d509" providerId="LiveId" clId="{88200EE4-F4B4-49E8-8126-B01E5FCCBE2D}" dt="2020-05-17T06:09:17.452" v="419" actId="165"/>
          <ac:spMkLst>
            <pc:docMk/>
            <pc:sldMk cId="2946905690" sldId="850"/>
            <ac:spMk id="197" creationId="{6FB49091-2222-495C-9D49-10B0C71E1A0F}"/>
          </ac:spMkLst>
        </pc:spChg>
        <pc:spChg chg="mod topLvl">
          <ac:chgData name="reza kabir" userId="af3c95a13102d509" providerId="LiveId" clId="{88200EE4-F4B4-49E8-8126-B01E5FCCBE2D}" dt="2020-05-17T06:09:17.452" v="419" actId="165"/>
          <ac:spMkLst>
            <pc:docMk/>
            <pc:sldMk cId="2946905690" sldId="850"/>
            <ac:spMk id="198" creationId="{44DE920A-256C-4FA8-978A-BD8F3A23FBBE}"/>
          </ac:spMkLst>
        </pc:spChg>
        <pc:spChg chg="mod topLvl">
          <ac:chgData name="reza kabir" userId="af3c95a13102d509" providerId="LiveId" clId="{88200EE4-F4B4-49E8-8126-B01E5FCCBE2D}" dt="2020-05-17T06:09:17.452" v="419" actId="165"/>
          <ac:spMkLst>
            <pc:docMk/>
            <pc:sldMk cId="2946905690" sldId="850"/>
            <ac:spMk id="199" creationId="{44F7261A-6317-45C1-9B14-E18215D53C25}"/>
          </ac:spMkLst>
        </pc:spChg>
        <pc:spChg chg="mod topLvl">
          <ac:chgData name="reza kabir" userId="af3c95a13102d509" providerId="LiveId" clId="{88200EE4-F4B4-49E8-8126-B01E5FCCBE2D}" dt="2020-05-17T06:09:17.452" v="419" actId="165"/>
          <ac:spMkLst>
            <pc:docMk/>
            <pc:sldMk cId="2946905690" sldId="850"/>
            <ac:spMk id="200" creationId="{9F845E00-3F2F-477D-87CE-1CB1880779DB}"/>
          </ac:spMkLst>
        </pc:spChg>
        <pc:spChg chg="mod topLvl">
          <ac:chgData name="reza kabir" userId="af3c95a13102d509" providerId="LiveId" clId="{88200EE4-F4B4-49E8-8126-B01E5FCCBE2D}" dt="2020-05-17T06:09:17.452" v="419" actId="165"/>
          <ac:spMkLst>
            <pc:docMk/>
            <pc:sldMk cId="2946905690" sldId="850"/>
            <ac:spMk id="201" creationId="{1F784956-A590-4A26-A48D-BE03B58A1C56}"/>
          </ac:spMkLst>
        </pc:spChg>
        <pc:spChg chg="mod topLvl">
          <ac:chgData name="reza kabir" userId="af3c95a13102d509" providerId="LiveId" clId="{88200EE4-F4B4-49E8-8126-B01E5FCCBE2D}" dt="2020-05-17T06:09:17.452" v="419" actId="165"/>
          <ac:spMkLst>
            <pc:docMk/>
            <pc:sldMk cId="2946905690" sldId="850"/>
            <ac:spMk id="202" creationId="{7FC8B237-EE33-49DB-9B0C-BAE9937AF9E9}"/>
          </ac:spMkLst>
        </pc:spChg>
        <pc:spChg chg="mod topLvl">
          <ac:chgData name="reza kabir" userId="af3c95a13102d509" providerId="LiveId" clId="{88200EE4-F4B4-49E8-8126-B01E5FCCBE2D}" dt="2020-05-17T06:09:17.452" v="419" actId="165"/>
          <ac:spMkLst>
            <pc:docMk/>
            <pc:sldMk cId="2946905690" sldId="850"/>
            <ac:spMk id="203" creationId="{414BAE22-0E03-4F65-886C-2ACF54465089}"/>
          </ac:spMkLst>
        </pc:spChg>
        <pc:spChg chg="mod topLvl">
          <ac:chgData name="reza kabir" userId="af3c95a13102d509" providerId="LiveId" clId="{88200EE4-F4B4-49E8-8126-B01E5FCCBE2D}" dt="2020-05-17T06:09:17.452" v="419" actId="165"/>
          <ac:spMkLst>
            <pc:docMk/>
            <pc:sldMk cId="2946905690" sldId="850"/>
            <ac:spMk id="204" creationId="{B7E90D20-8C83-4D87-890C-D4CFEB803790}"/>
          </ac:spMkLst>
        </pc:spChg>
        <pc:spChg chg="mod topLvl">
          <ac:chgData name="reza kabir" userId="af3c95a13102d509" providerId="LiveId" clId="{88200EE4-F4B4-49E8-8126-B01E5FCCBE2D}" dt="2020-05-17T06:09:17.452" v="419" actId="165"/>
          <ac:spMkLst>
            <pc:docMk/>
            <pc:sldMk cId="2946905690" sldId="850"/>
            <ac:spMk id="205" creationId="{D1DC4D86-5798-4824-8C55-F30AD507819E}"/>
          </ac:spMkLst>
        </pc:spChg>
        <pc:spChg chg="mod topLvl">
          <ac:chgData name="reza kabir" userId="af3c95a13102d509" providerId="LiveId" clId="{88200EE4-F4B4-49E8-8126-B01E5FCCBE2D}" dt="2020-05-17T06:09:17.452" v="419" actId="165"/>
          <ac:spMkLst>
            <pc:docMk/>
            <pc:sldMk cId="2946905690" sldId="850"/>
            <ac:spMk id="206" creationId="{209E8E22-4C1C-4F2F-8D24-B6B9549F7161}"/>
          </ac:spMkLst>
        </pc:spChg>
        <pc:spChg chg="mod topLvl">
          <ac:chgData name="reza kabir" userId="af3c95a13102d509" providerId="LiveId" clId="{88200EE4-F4B4-49E8-8126-B01E5FCCBE2D}" dt="2020-05-17T06:09:17.452" v="419" actId="165"/>
          <ac:spMkLst>
            <pc:docMk/>
            <pc:sldMk cId="2946905690" sldId="850"/>
            <ac:spMk id="207" creationId="{AD31F182-833C-4331-88E2-EEA6D3040A5B}"/>
          </ac:spMkLst>
        </pc:spChg>
        <pc:spChg chg="mod topLvl">
          <ac:chgData name="reza kabir" userId="af3c95a13102d509" providerId="LiveId" clId="{88200EE4-F4B4-49E8-8126-B01E5FCCBE2D}" dt="2020-05-17T06:09:17.452" v="419" actId="165"/>
          <ac:spMkLst>
            <pc:docMk/>
            <pc:sldMk cId="2946905690" sldId="850"/>
            <ac:spMk id="208" creationId="{76207E1A-354E-4BAF-A635-70409DDFF208}"/>
          </ac:spMkLst>
        </pc:spChg>
        <pc:spChg chg="mod topLvl">
          <ac:chgData name="reza kabir" userId="af3c95a13102d509" providerId="LiveId" clId="{88200EE4-F4B4-49E8-8126-B01E5FCCBE2D}" dt="2020-05-17T06:09:17.452" v="419" actId="165"/>
          <ac:spMkLst>
            <pc:docMk/>
            <pc:sldMk cId="2946905690" sldId="850"/>
            <ac:spMk id="209" creationId="{543EC972-8B03-4E54-B4CC-04133C7B22DA}"/>
          </ac:spMkLst>
        </pc:spChg>
        <pc:spChg chg="mod topLvl">
          <ac:chgData name="reza kabir" userId="af3c95a13102d509" providerId="LiveId" clId="{88200EE4-F4B4-49E8-8126-B01E5FCCBE2D}" dt="2020-05-17T06:09:17.452" v="419" actId="165"/>
          <ac:spMkLst>
            <pc:docMk/>
            <pc:sldMk cId="2946905690" sldId="850"/>
            <ac:spMk id="210" creationId="{F180DC82-DA86-4378-A788-7A004DB15E00}"/>
          </ac:spMkLst>
        </pc:spChg>
        <pc:spChg chg="mod topLvl">
          <ac:chgData name="reza kabir" userId="af3c95a13102d509" providerId="LiveId" clId="{88200EE4-F4B4-49E8-8126-B01E5FCCBE2D}" dt="2020-05-17T06:09:17.452" v="419" actId="165"/>
          <ac:spMkLst>
            <pc:docMk/>
            <pc:sldMk cId="2946905690" sldId="850"/>
            <ac:spMk id="211" creationId="{B9EB3397-8DE3-41F2-97DF-D1486B199ADA}"/>
          </ac:spMkLst>
        </pc:spChg>
        <pc:spChg chg="mod topLvl">
          <ac:chgData name="reza kabir" userId="af3c95a13102d509" providerId="LiveId" clId="{88200EE4-F4B4-49E8-8126-B01E5FCCBE2D}" dt="2020-05-17T06:09:17.452" v="419" actId="165"/>
          <ac:spMkLst>
            <pc:docMk/>
            <pc:sldMk cId="2946905690" sldId="850"/>
            <ac:spMk id="212" creationId="{47A615F2-1560-4EB9-A1C1-4AC62DD37BB9}"/>
          </ac:spMkLst>
        </pc:spChg>
        <pc:spChg chg="mod topLvl">
          <ac:chgData name="reza kabir" userId="af3c95a13102d509" providerId="LiveId" clId="{88200EE4-F4B4-49E8-8126-B01E5FCCBE2D}" dt="2020-05-17T06:09:17.452" v="419" actId="165"/>
          <ac:spMkLst>
            <pc:docMk/>
            <pc:sldMk cId="2946905690" sldId="850"/>
            <ac:spMk id="213" creationId="{87CA14B4-D5A9-4D82-8C3A-2B12C1D38EF5}"/>
          </ac:spMkLst>
        </pc:spChg>
        <pc:spChg chg="mod topLvl">
          <ac:chgData name="reza kabir" userId="af3c95a13102d509" providerId="LiveId" clId="{88200EE4-F4B4-49E8-8126-B01E5FCCBE2D}" dt="2020-05-17T06:09:17.452" v="419" actId="165"/>
          <ac:spMkLst>
            <pc:docMk/>
            <pc:sldMk cId="2946905690" sldId="850"/>
            <ac:spMk id="214" creationId="{AA686B90-0C76-4F54-A9B6-A0D3F1B5B9A3}"/>
          </ac:spMkLst>
        </pc:spChg>
        <pc:spChg chg="mod topLvl">
          <ac:chgData name="reza kabir" userId="af3c95a13102d509" providerId="LiveId" clId="{88200EE4-F4B4-49E8-8126-B01E5FCCBE2D}" dt="2020-05-17T06:09:17.452" v="419" actId="165"/>
          <ac:spMkLst>
            <pc:docMk/>
            <pc:sldMk cId="2946905690" sldId="850"/>
            <ac:spMk id="215" creationId="{7075CB7B-7AE9-4AF8-81DC-CFE0865D077C}"/>
          </ac:spMkLst>
        </pc:spChg>
        <pc:spChg chg="mod topLvl">
          <ac:chgData name="reza kabir" userId="af3c95a13102d509" providerId="LiveId" clId="{88200EE4-F4B4-49E8-8126-B01E5FCCBE2D}" dt="2020-05-17T06:09:17.452" v="419" actId="165"/>
          <ac:spMkLst>
            <pc:docMk/>
            <pc:sldMk cId="2946905690" sldId="850"/>
            <ac:spMk id="216" creationId="{18DDEF1E-AC12-4797-8A6B-65DFFC456C26}"/>
          </ac:spMkLst>
        </pc:spChg>
        <pc:spChg chg="mod topLvl">
          <ac:chgData name="reza kabir" userId="af3c95a13102d509" providerId="LiveId" clId="{88200EE4-F4B4-49E8-8126-B01E5FCCBE2D}" dt="2020-05-17T06:09:17.452" v="419" actId="165"/>
          <ac:spMkLst>
            <pc:docMk/>
            <pc:sldMk cId="2946905690" sldId="850"/>
            <ac:spMk id="217" creationId="{B66C331B-70C9-4D60-A12D-CFA0C14302E7}"/>
          </ac:spMkLst>
        </pc:spChg>
        <pc:spChg chg="mod topLvl">
          <ac:chgData name="reza kabir" userId="af3c95a13102d509" providerId="LiveId" clId="{88200EE4-F4B4-49E8-8126-B01E5FCCBE2D}" dt="2020-05-17T06:09:17.452" v="419" actId="165"/>
          <ac:spMkLst>
            <pc:docMk/>
            <pc:sldMk cId="2946905690" sldId="850"/>
            <ac:spMk id="218" creationId="{73347930-25BA-45B1-A4F2-6420CF56253C}"/>
          </ac:spMkLst>
        </pc:spChg>
        <pc:spChg chg="mod topLvl">
          <ac:chgData name="reza kabir" userId="af3c95a13102d509" providerId="LiveId" clId="{88200EE4-F4B4-49E8-8126-B01E5FCCBE2D}" dt="2020-05-17T06:09:17.452" v="419" actId="165"/>
          <ac:spMkLst>
            <pc:docMk/>
            <pc:sldMk cId="2946905690" sldId="850"/>
            <ac:spMk id="219" creationId="{A530F55E-C584-44A8-954B-656B31D2C5AB}"/>
          </ac:spMkLst>
        </pc:spChg>
        <pc:spChg chg="mod topLvl">
          <ac:chgData name="reza kabir" userId="af3c95a13102d509" providerId="LiveId" clId="{88200EE4-F4B4-49E8-8126-B01E5FCCBE2D}" dt="2020-05-17T06:09:17.452" v="419" actId="165"/>
          <ac:spMkLst>
            <pc:docMk/>
            <pc:sldMk cId="2946905690" sldId="850"/>
            <ac:spMk id="220" creationId="{0AB58A35-738B-4AED-95C3-EC8950C77482}"/>
          </ac:spMkLst>
        </pc:spChg>
        <pc:spChg chg="mod topLvl">
          <ac:chgData name="reza kabir" userId="af3c95a13102d509" providerId="LiveId" clId="{88200EE4-F4B4-49E8-8126-B01E5FCCBE2D}" dt="2020-05-17T06:09:17.452" v="419" actId="165"/>
          <ac:spMkLst>
            <pc:docMk/>
            <pc:sldMk cId="2946905690" sldId="850"/>
            <ac:spMk id="221" creationId="{556E5345-27D3-40F2-AB57-E72941A16A0C}"/>
          </ac:spMkLst>
        </pc:spChg>
        <pc:spChg chg="mod topLvl">
          <ac:chgData name="reza kabir" userId="af3c95a13102d509" providerId="LiveId" clId="{88200EE4-F4B4-49E8-8126-B01E5FCCBE2D}" dt="2020-05-17T06:09:17.452" v="419" actId="165"/>
          <ac:spMkLst>
            <pc:docMk/>
            <pc:sldMk cId="2946905690" sldId="850"/>
            <ac:spMk id="222" creationId="{12B66568-F010-461F-BA39-8E1312DA7EA3}"/>
          </ac:spMkLst>
        </pc:spChg>
        <pc:spChg chg="add mod">
          <ac:chgData name="reza kabir" userId="af3c95a13102d509" providerId="LiveId" clId="{88200EE4-F4B4-49E8-8126-B01E5FCCBE2D}" dt="2020-05-17T06:11:03.660" v="452" actId="207"/>
          <ac:spMkLst>
            <pc:docMk/>
            <pc:sldMk cId="2946905690" sldId="850"/>
            <ac:spMk id="223" creationId="{D2777382-6C25-49CD-BAB1-1766563EB12A}"/>
          </ac:spMkLst>
        </pc:spChg>
        <pc:spChg chg="add mod">
          <ac:chgData name="reza kabir" userId="af3c95a13102d509" providerId="LiveId" clId="{88200EE4-F4B4-49E8-8126-B01E5FCCBE2D}" dt="2020-05-17T06:10:14.845" v="437" actId="20577"/>
          <ac:spMkLst>
            <pc:docMk/>
            <pc:sldMk cId="2946905690" sldId="850"/>
            <ac:spMk id="225" creationId="{D4227FC6-76B0-4F3E-8709-1DA9DF3430E4}"/>
          </ac:spMkLst>
        </pc:spChg>
        <pc:spChg chg="add mod">
          <ac:chgData name="reza kabir" userId="af3c95a13102d509" providerId="LiveId" clId="{88200EE4-F4B4-49E8-8126-B01E5FCCBE2D}" dt="2020-05-17T06:09:46.660" v="425" actId="1076"/>
          <ac:spMkLst>
            <pc:docMk/>
            <pc:sldMk cId="2946905690" sldId="850"/>
            <ac:spMk id="226" creationId="{5D1147D8-2FE0-43FA-B56A-C2FE51438900}"/>
          </ac:spMkLst>
        </pc:spChg>
        <pc:grpChg chg="add del mod">
          <ac:chgData name="reza kabir" userId="af3c95a13102d509" providerId="LiveId" clId="{88200EE4-F4B4-49E8-8126-B01E5FCCBE2D}" dt="2020-05-17T06:09:17.452" v="419" actId="165"/>
          <ac:grpSpMkLst>
            <pc:docMk/>
            <pc:sldMk cId="2946905690" sldId="850"/>
            <ac:grpSpMk id="2" creationId="{5F2BE446-D1A3-449F-8E30-540D56F3B1ED}"/>
          </ac:grpSpMkLst>
        </pc:grpChg>
        <pc:grpChg chg="del">
          <ac:chgData name="reza kabir" userId="af3c95a13102d509" providerId="LiveId" clId="{88200EE4-F4B4-49E8-8126-B01E5FCCBE2D}" dt="2020-05-17T06:08:45.701" v="411" actId="165"/>
          <ac:grpSpMkLst>
            <pc:docMk/>
            <pc:sldMk cId="2946905690" sldId="850"/>
            <ac:grpSpMk id="3" creationId="{D7D85792-F625-4E12-88F0-831326DA08D3}"/>
          </ac:grpSpMkLst>
        </pc:grpChg>
        <pc:picChg chg="del mod">
          <ac:chgData name="reza kabir" userId="af3c95a13102d509" providerId="LiveId" clId="{88200EE4-F4B4-49E8-8126-B01E5FCCBE2D}" dt="2020-05-17T06:11:06.249" v="453" actId="478"/>
          <ac:picMkLst>
            <pc:docMk/>
            <pc:sldMk cId="2946905690" sldId="850"/>
            <ac:picMk id="224" creationId="{4EB04624-72CA-407D-8237-2B02AFD64ECA}"/>
          </ac:picMkLst>
        </pc:picChg>
      </pc:sldChg>
      <pc:sldChg chg="addSp delSp modSp add mod">
        <pc:chgData name="reza kabir" userId="af3c95a13102d509" providerId="LiveId" clId="{88200EE4-F4B4-49E8-8126-B01E5FCCBE2D}" dt="2020-05-17T06:12:14.498" v="471" actId="207"/>
        <pc:sldMkLst>
          <pc:docMk/>
          <pc:sldMk cId="3031732671" sldId="851"/>
        </pc:sldMkLst>
        <pc:spChg chg="del">
          <ac:chgData name="reza kabir" userId="af3c95a13102d509" providerId="LiveId" clId="{88200EE4-F4B4-49E8-8126-B01E5FCCBE2D}" dt="2020-05-17T06:11:11.562" v="454" actId="478"/>
          <ac:spMkLst>
            <pc:docMk/>
            <pc:sldMk cId="3031732671" sldId="851"/>
            <ac:spMk id="3" creationId="{36E2E04D-74DB-4344-8720-261979C30F6D}"/>
          </ac:spMkLst>
        </pc:spChg>
        <pc:spChg chg="mod topLvl">
          <ac:chgData name="reza kabir" userId="af3c95a13102d509" providerId="LiveId" clId="{88200EE4-F4B4-49E8-8126-B01E5FCCBE2D}" dt="2020-05-17T06:11:32.015" v="458" actId="164"/>
          <ac:spMkLst>
            <pc:docMk/>
            <pc:sldMk cId="3031732671" sldId="851"/>
            <ac:spMk id="6" creationId="{49347C28-5CBC-4AA7-8512-08A175FAB371}"/>
          </ac:spMkLst>
        </pc:spChg>
        <pc:spChg chg="del mod topLvl">
          <ac:chgData name="reza kabir" userId="af3c95a13102d509" providerId="LiveId" clId="{88200EE4-F4B4-49E8-8126-B01E5FCCBE2D}" dt="2020-05-17T06:11:18.944" v="456" actId="478"/>
          <ac:spMkLst>
            <pc:docMk/>
            <pc:sldMk cId="3031732671" sldId="851"/>
            <ac:spMk id="7" creationId="{84C7654A-BA2B-4C8D-8904-29C81B48C3CB}"/>
          </ac:spMkLst>
        </pc:spChg>
        <pc:spChg chg="del mod topLvl">
          <ac:chgData name="reza kabir" userId="af3c95a13102d509" providerId="LiveId" clId="{88200EE4-F4B4-49E8-8126-B01E5FCCBE2D}" dt="2020-05-17T06:11:18.944" v="456" actId="478"/>
          <ac:spMkLst>
            <pc:docMk/>
            <pc:sldMk cId="3031732671" sldId="851"/>
            <ac:spMk id="8" creationId="{45AC5B92-8FAD-4966-BFDA-2D5B84B1EB30}"/>
          </ac:spMkLst>
        </pc:spChg>
        <pc:spChg chg="del mod topLvl">
          <ac:chgData name="reza kabir" userId="af3c95a13102d509" providerId="LiveId" clId="{88200EE4-F4B4-49E8-8126-B01E5FCCBE2D}" dt="2020-05-17T06:11:28.891" v="457" actId="478"/>
          <ac:spMkLst>
            <pc:docMk/>
            <pc:sldMk cId="3031732671" sldId="851"/>
            <ac:spMk id="9" creationId="{3C670904-9F4F-4BEF-B0DA-1E6A7CB8E2F5}"/>
          </ac:spMkLst>
        </pc:spChg>
        <pc:spChg chg="del mod topLvl">
          <ac:chgData name="reza kabir" userId="af3c95a13102d509" providerId="LiveId" clId="{88200EE4-F4B4-49E8-8126-B01E5FCCBE2D}" dt="2020-05-17T06:11:28.891" v="457" actId="478"/>
          <ac:spMkLst>
            <pc:docMk/>
            <pc:sldMk cId="3031732671" sldId="851"/>
            <ac:spMk id="10" creationId="{E1DABDD8-CF42-4BDC-871F-8F2A6D5CB966}"/>
          </ac:spMkLst>
        </pc:spChg>
        <pc:spChg chg="del mod topLvl">
          <ac:chgData name="reza kabir" userId="af3c95a13102d509" providerId="LiveId" clId="{88200EE4-F4B4-49E8-8126-B01E5FCCBE2D}" dt="2020-05-17T06:11:28.891" v="457" actId="478"/>
          <ac:spMkLst>
            <pc:docMk/>
            <pc:sldMk cId="3031732671" sldId="851"/>
            <ac:spMk id="11" creationId="{FA2C7365-2310-46C1-852B-351E8BB96C5A}"/>
          </ac:spMkLst>
        </pc:spChg>
        <pc:spChg chg="del mod topLvl">
          <ac:chgData name="reza kabir" userId="af3c95a13102d509" providerId="LiveId" clId="{88200EE4-F4B4-49E8-8126-B01E5FCCBE2D}" dt="2020-05-17T06:11:28.891" v="457" actId="478"/>
          <ac:spMkLst>
            <pc:docMk/>
            <pc:sldMk cId="3031732671" sldId="851"/>
            <ac:spMk id="12" creationId="{84A9393C-BB0B-4CD0-B810-4AF2E4160A8B}"/>
          </ac:spMkLst>
        </pc:spChg>
        <pc:spChg chg="del mod topLvl">
          <ac:chgData name="reza kabir" userId="af3c95a13102d509" providerId="LiveId" clId="{88200EE4-F4B4-49E8-8126-B01E5FCCBE2D}" dt="2020-05-17T06:11:28.891" v="457" actId="478"/>
          <ac:spMkLst>
            <pc:docMk/>
            <pc:sldMk cId="3031732671" sldId="851"/>
            <ac:spMk id="13" creationId="{D7922D1B-8BB6-41FC-8D06-CB02FFF39D59}"/>
          </ac:spMkLst>
        </pc:spChg>
        <pc:spChg chg="mod topLvl">
          <ac:chgData name="reza kabir" userId="af3c95a13102d509" providerId="LiveId" clId="{88200EE4-F4B4-49E8-8126-B01E5FCCBE2D}" dt="2020-05-17T06:11:32.015" v="458" actId="164"/>
          <ac:spMkLst>
            <pc:docMk/>
            <pc:sldMk cId="3031732671" sldId="851"/>
            <ac:spMk id="14" creationId="{AB5FA8F6-9B0C-4A56-A3F2-2766BD1DBCE8}"/>
          </ac:spMkLst>
        </pc:spChg>
        <pc:spChg chg="mod topLvl">
          <ac:chgData name="reza kabir" userId="af3c95a13102d509" providerId="LiveId" clId="{88200EE4-F4B4-49E8-8126-B01E5FCCBE2D}" dt="2020-05-17T06:11:32.015" v="458" actId="164"/>
          <ac:spMkLst>
            <pc:docMk/>
            <pc:sldMk cId="3031732671" sldId="851"/>
            <ac:spMk id="15" creationId="{C216B5D9-19FE-4046-A0DF-F55BAD153606}"/>
          </ac:spMkLst>
        </pc:spChg>
        <pc:spChg chg="mod topLvl">
          <ac:chgData name="reza kabir" userId="af3c95a13102d509" providerId="LiveId" clId="{88200EE4-F4B4-49E8-8126-B01E5FCCBE2D}" dt="2020-05-17T06:11:32.015" v="458" actId="164"/>
          <ac:spMkLst>
            <pc:docMk/>
            <pc:sldMk cId="3031732671" sldId="851"/>
            <ac:spMk id="16" creationId="{2AB90995-6406-4CBE-92E3-506957561969}"/>
          </ac:spMkLst>
        </pc:spChg>
        <pc:spChg chg="mod topLvl">
          <ac:chgData name="reza kabir" userId="af3c95a13102d509" providerId="LiveId" clId="{88200EE4-F4B4-49E8-8126-B01E5FCCBE2D}" dt="2020-05-17T06:11:32.015" v="458" actId="164"/>
          <ac:spMkLst>
            <pc:docMk/>
            <pc:sldMk cId="3031732671" sldId="851"/>
            <ac:spMk id="17" creationId="{C3B48475-9DBD-444D-8ED4-A2C5A965B873}"/>
          </ac:spMkLst>
        </pc:spChg>
        <pc:spChg chg="mod topLvl">
          <ac:chgData name="reza kabir" userId="af3c95a13102d509" providerId="LiveId" clId="{88200EE4-F4B4-49E8-8126-B01E5FCCBE2D}" dt="2020-05-17T06:11:32.015" v="458" actId="164"/>
          <ac:spMkLst>
            <pc:docMk/>
            <pc:sldMk cId="3031732671" sldId="851"/>
            <ac:spMk id="18" creationId="{2EB05331-0676-4E98-A2F8-9733EF406458}"/>
          </ac:spMkLst>
        </pc:spChg>
        <pc:spChg chg="mod topLvl">
          <ac:chgData name="reza kabir" userId="af3c95a13102d509" providerId="LiveId" clId="{88200EE4-F4B4-49E8-8126-B01E5FCCBE2D}" dt="2020-05-17T06:11:32.015" v="458" actId="164"/>
          <ac:spMkLst>
            <pc:docMk/>
            <pc:sldMk cId="3031732671" sldId="851"/>
            <ac:spMk id="19" creationId="{E6D5B0FF-D755-4EB6-B6BD-018CDD65EF5F}"/>
          </ac:spMkLst>
        </pc:spChg>
        <pc:spChg chg="mod topLvl">
          <ac:chgData name="reza kabir" userId="af3c95a13102d509" providerId="LiveId" clId="{88200EE4-F4B4-49E8-8126-B01E5FCCBE2D}" dt="2020-05-17T06:11:32.015" v="458" actId="164"/>
          <ac:spMkLst>
            <pc:docMk/>
            <pc:sldMk cId="3031732671" sldId="851"/>
            <ac:spMk id="20" creationId="{A5BDE364-AFFC-4910-9B93-FFC7DBDEA554}"/>
          </ac:spMkLst>
        </pc:spChg>
        <pc:spChg chg="mod topLvl">
          <ac:chgData name="reza kabir" userId="af3c95a13102d509" providerId="LiveId" clId="{88200EE4-F4B4-49E8-8126-B01E5FCCBE2D}" dt="2020-05-17T06:11:32.015" v="458" actId="164"/>
          <ac:spMkLst>
            <pc:docMk/>
            <pc:sldMk cId="3031732671" sldId="851"/>
            <ac:spMk id="21" creationId="{22E3C6AE-241D-4FC9-87DE-F3D5B902B0BA}"/>
          </ac:spMkLst>
        </pc:spChg>
        <pc:spChg chg="mod topLvl">
          <ac:chgData name="reza kabir" userId="af3c95a13102d509" providerId="LiveId" clId="{88200EE4-F4B4-49E8-8126-B01E5FCCBE2D}" dt="2020-05-17T06:11:32.015" v="458" actId="164"/>
          <ac:spMkLst>
            <pc:docMk/>
            <pc:sldMk cId="3031732671" sldId="851"/>
            <ac:spMk id="22" creationId="{1750E745-BAF7-4B22-A29F-5D80BE119D52}"/>
          </ac:spMkLst>
        </pc:spChg>
        <pc:spChg chg="mod topLvl">
          <ac:chgData name="reza kabir" userId="af3c95a13102d509" providerId="LiveId" clId="{88200EE4-F4B4-49E8-8126-B01E5FCCBE2D}" dt="2020-05-17T06:11:32.015" v="458" actId="164"/>
          <ac:spMkLst>
            <pc:docMk/>
            <pc:sldMk cId="3031732671" sldId="851"/>
            <ac:spMk id="23" creationId="{60CB1528-2785-46E3-A1B0-DE45612C72F3}"/>
          </ac:spMkLst>
        </pc:spChg>
        <pc:spChg chg="mod topLvl">
          <ac:chgData name="reza kabir" userId="af3c95a13102d509" providerId="LiveId" clId="{88200EE4-F4B4-49E8-8126-B01E5FCCBE2D}" dt="2020-05-17T06:11:32.015" v="458" actId="164"/>
          <ac:spMkLst>
            <pc:docMk/>
            <pc:sldMk cId="3031732671" sldId="851"/>
            <ac:spMk id="24" creationId="{B51CFBEB-DB16-470C-BF25-CE36B1CB59AD}"/>
          </ac:spMkLst>
        </pc:spChg>
        <pc:spChg chg="mod topLvl">
          <ac:chgData name="reza kabir" userId="af3c95a13102d509" providerId="LiveId" clId="{88200EE4-F4B4-49E8-8126-B01E5FCCBE2D}" dt="2020-05-17T06:11:32.015" v="458" actId="164"/>
          <ac:spMkLst>
            <pc:docMk/>
            <pc:sldMk cId="3031732671" sldId="851"/>
            <ac:spMk id="25" creationId="{3F2C9437-44A1-45A3-ACF3-7CD3907DF6EE}"/>
          </ac:spMkLst>
        </pc:spChg>
        <pc:spChg chg="mod topLvl">
          <ac:chgData name="reza kabir" userId="af3c95a13102d509" providerId="LiveId" clId="{88200EE4-F4B4-49E8-8126-B01E5FCCBE2D}" dt="2020-05-17T06:11:32.015" v="458" actId="164"/>
          <ac:spMkLst>
            <pc:docMk/>
            <pc:sldMk cId="3031732671" sldId="851"/>
            <ac:spMk id="26" creationId="{78A78EE3-4E7E-4126-927F-39B0CDDC0C24}"/>
          </ac:spMkLst>
        </pc:spChg>
        <pc:spChg chg="mod topLvl">
          <ac:chgData name="reza kabir" userId="af3c95a13102d509" providerId="LiveId" clId="{88200EE4-F4B4-49E8-8126-B01E5FCCBE2D}" dt="2020-05-17T06:11:32.015" v="458" actId="164"/>
          <ac:spMkLst>
            <pc:docMk/>
            <pc:sldMk cId="3031732671" sldId="851"/>
            <ac:spMk id="27" creationId="{1188F6F2-3918-4D19-AB2D-ECCF3A748CA4}"/>
          </ac:spMkLst>
        </pc:spChg>
        <pc:spChg chg="mod topLvl">
          <ac:chgData name="reza kabir" userId="af3c95a13102d509" providerId="LiveId" clId="{88200EE4-F4B4-49E8-8126-B01E5FCCBE2D}" dt="2020-05-17T06:11:32.015" v="458" actId="164"/>
          <ac:spMkLst>
            <pc:docMk/>
            <pc:sldMk cId="3031732671" sldId="851"/>
            <ac:spMk id="28" creationId="{C42B2490-7261-4138-9513-5E4013F14E69}"/>
          </ac:spMkLst>
        </pc:spChg>
        <pc:spChg chg="mod topLvl">
          <ac:chgData name="reza kabir" userId="af3c95a13102d509" providerId="LiveId" clId="{88200EE4-F4B4-49E8-8126-B01E5FCCBE2D}" dt="2020-05-17T06:11:42.334" v="460" actId="207"/>
          <ac:spMkLst>
            <pc:docMk/>
            <pc:sldMk cId="3031732671" sldId="851"/>
            <ac:spMk id="29" creationId="{0FCAF4BA-8320-4126-BFBB-30A4441326D2}"/>
          </ac:spMkLst>
        </pc:spChg>
        <pc:spChg chg="mod topLvl">
          <ac:chgData name="reza kabir" userId="af3c95a13102d509" providerId="LiveId" clId="{88200EE4-F4B4-49E8-8126-B01E5FCCBE2D}" dt="2020-05-17T06:11:32.015" v="458" actId="164"/>
          <ac:spMkLst>
            <pc:docMk/>
            <pc:sldMk cId="3031732671" sldId="851"/>
            <ac:spMk id="30" creationId="{4A915B04-036D-4F57-AB59-8088AEB841CC}"/>
          </ac:spMkLst>
        </pc:spChg>
        <pc:spChg chg="mod topLvl">
          <ac:chgData name="reza kabir" userId="af3c95a13102d509" providerId="LiveId" clId="{88200EE4-F4B4-49E8-8126-B01E5FCCBE2D}" dt="2020-05-17T06:11:32.015" v="458" actId="164"/>
          <ac:spMkLst>
            <pc:docMk/>
            <pc:sldMk cId="3031732671" sldId="851"/>
            <ac:spMk id="31" creationId="{0024A3F0-E833-4507-B1B1-0263ED8AAD90}"/>
          </ac:spMkLst>
        </pc:spChg>
        <pc:spChg chg="mod topLvl">
          <ac:chgData name="reza kabir" userId="af3c95a13102d509" providerId="LiveId" clId="{88200EE4-F4B4-49E8-8126-B01E5FCCBE2D}" dt="2020-05-17T06:11:32.015" v="458" actId="164"/>
          <ac:spMkLst>
            <pc:docMk/>
            <pc:sldMk cId="3031732671" sldId="851"/>
            <ac:spMk id="32" creationId="{C60EA314-AF76-4208-97F7-F12EC5362AAA}"/>
          </ac:spMkLst>
        </pc:spChg>
        <pc:spChg chg="mod topLvl">
          <ac:chgData name="reza kabir" userId="af3c95a13102d509" providerId="LiveId" clId="{88200EE4-F4B4-49E8-8126-B01E5FCCBE2D}" dt="2020-05-17T06:11:32.015" v="458" actId="164"/>
          <ac:spMkLst>
            <pc:docMk/>
            <pc:sldMk cId="3031732671" sldId="851"/>
            <ac:spMk id="33" creationId="{7C37F8E1-7886-4D56-A0F5-6190D895CE82}"/>
          </ac:spMkLst>
        </pc:spChg>
        <pc:spChg chg="mod topLvl">
          <ac:chgData name="reza kabir" userId="af3c95a13102d509" providerId="LiveId" clId="{88200EE4-F4B4-49E8-8126-B01E5FCCBE2D}" dt="2020-05-17T06:11:32.015" v="458" actId="164"/>
          <ac:spMkLst>
            <pc:docMk/>
            <pc:sldMk cId="3031732671" sldId="851"/>
            <ac:spMk id="34" creationId="{16EB5490-C031-4478-822B-8CEA91C40E8A}"/>
          </ac:spMkLst>
        </pc:spChg>
        <pc:spChg chg="mod topLvl">
          <ac:chgData name="reza kabir" userId="af3c95a13102d509" providerId="LiveId" clId="{88200EE4-F4B4-49E8-8126-B01E5FCCBE2D}" dt="2020-05-17T06:11:32.015" v="458" actId="164"/>
          <ac:spMkLst>
            <pc:docMk/>
            <pc:sldMk cId="3031732671" sldId="851"/>
            <ac:spMk id="35" creationId="{7D7A0EE6-9472-4C46-A033-0BDA9E476FCE}"/>
          </ac:spMkLst>
        </pc:spChg>
        <pc:spChg chg="mod topLvl">
          <ac:chgData name="reza kabir" userId="af3c95a13102d509" providerId="LiveId" clId="{88200EE4-F4B4-49E8-8126-B01E5FCCBE2D}" dt="2020-05-17T06:11:32.015" v="458" actId="164"/>
          <ac:spMkLst>
            <pc:docMk/>
            <pc:sldMk cId="3031732671" sldId="851"/>
            <ac:spMk id="36" creationId="{1CB1F6CB-6F02-48B1-B090-4CDECF7F8695}"/>
          </ac:spMkLst>
        </pc:spChg>
        <pc:spChg chg="mod topLvl">
          <ac:chgData name="reza kabir" userId="af3c95a13102d509" providerId="LiveId" clId="{88200EE4-F4B4-49E8-8126-B01E5FCCBE2D}" dt="2020-05-17T06:11:32.015" v="458" actId="164"/>
          <ac:spMkLst>
            <pc:docMk/>
            <pc:sldMk cId="3031732671" sldId="851"/>
            <ac:spMk id="37" creationId="{4084DD60-04EC-4F45-BB81-4CCC0E4A9FC0}"/>
          </ac:spMkLst>
        </pc:spChg>
        <pc:spChg chg="mod topLvl">
          <ac:chgData name="reza kabir" userId="af3c95a13102d509" providerId="LiveId" clId="{88200EE4-F4B4-49E8-8126-B01E5FCCBE2D}" dt="2020-05-17T06:11:32.015" v="458" actId="164"/>
          <ac:spMkLst>
            <pc:docMk/>
            <pc:sldMk cId="3031732671" sldId="851"/>
            <ac:spMk id="38" creationId="{BAC678C7-E011-4CE9-AA09-96A273ED6F68}"/>
          </ac:spMkLst>
        </pc:spChg>
        <pc:spChg chg="mod topLvl">
          <ac:chgData name="reza kabir" userId="af3c95a13102d509" providerId="LiveId" clId="{88200EE4-F4B4-49E8-8126-B01E5FCCBE2D}" dt="2020-05-17T06:11:32.015" v="458" actId="164"/>
          <ac:spMkLst>
            <pc:docMk/>
            <pc:sldMk cId="3031732671" sldId="851"/>
            <ac:spMk id="39" creationId="{5F931546-061A-4F36-8B85-1370EBFDE199}"/>
          </ac:spMkLst>
        </pc:spChg>
        <pc:spChg chg="mod topLvl">
          <ac:chgData name="reza kabir" userId="af3c95a13102d509" providerId="LiveId" clId="{88200EE4-F4B4-49E8-8126-B01E5FCCBE2D}" dt="2020-05-17T06:11:32.015" v="458" actId="164"/>
          <ac:spMkLst>
            <pc:docMk/>
            <pc:sldMk cId="3031732671" sldId="851"/>
            <ac:spMk id="40" creationId="{00E32ED8-DB92-4672-868F-730500213381}"/>
          </ac:spMkLst>
        </pc:spChg>
        <pc:spChg chg="mod topLvl">
          <ac:chgData name="reza kabir" userId="af3c95a13102d509" providerId="LiveId" clId="{88200EE4-F4B4-49E8-8126-B01E5FCCBE2D}" dt="2020-05-17T06:11:32.015" v="458" actId="164"/>
          <ac:spMkLst>
            <pc:docMk/>
            <pc:sldMk cId="3031732671" sldId="851"/>
            <ac:spMk id="41" creationId="{04A42907-A8A2-4C68-AE7B-D85B7F7B7138}"/>
          </ac:spMkLst>
        </pc:spChg>
        <pc:spChg chg="mod topLvl">
          <ac:chgData name="reza kabir" userId="af3c95a13102d509" providerId="LiveId" clId="{88200EE4-F4B4-49E8-8126-B01E5FCCBE2D}" dt="2020-05-17T06:11:32.015" v="458" actId="164"/>
          <ac:spMkLst>
            <pc:docMk/>
            <pc:sldMk cId="3031732671" sldId="851"/>
            <ac:spMk id="42" creationId="{5F4EA09A-AE00-4D6F-99C8-678DAE99B566}"/>
          </ac:spMkLst>
        </pc:spChg>
        <pc:spChg chg="mod topLvl">
          <ac:chgData name="reza kabir" userId="af3c95a13102d509" providerId="LiveId" clId="{88200EE4-F4B4-49E8-8126-B01E5FCCBE2D}" dt="2020-05-17T06:11:32.015" v="458" actId="164"/>
          <ac:spMkLst>
            <pc:docMk/>
            <pc:sldMk cId="3031732671" sldId="851"/>
            <ac:spMk id="43" creationId="{EB03CDB1-6A55-46B4-857D-7FDB0DC711F1}"/>
          </ac:spMkLst>
        </pc:spChg>
        <pc:spChg chg="mod topLvl">
          <ac:chgData name="reza kabir" userId="af3c95a13102d509" providerId="LiveId" clId="{88200EE4-F4B4-49E8-8126-B01E5FCCBE2D}" dt="2020-05-17T06:11:32.015" v="458" actId="164"/>
          <ac:spMkLst>
            <pc:docMk/>
            <pc:sldMk cId="3031732671" sldId="851"/>
            <ac:spMk id="44" creationId="{111FEFF5-C617-446F-8878-E5587387F267}"/>
          </ac:spMkLst>
        </pc:spChg>
        <pc:spChg chg="mod topLvl">
          <ac:chgData name="reza kabir" userId="af3c95a13102d509" providerId="LiveId" clId="{88200EE4-F4B4-49E8-8126-B01E5FCCBE2D}" dt="2020-05-17T06:11:32.015" v="458" actId="164"/>
          <ac:spMkLst>
            <pc:docMk/>
            <pc:sldMk cId="3031732671" sldId="851"/>
            <ac:spMk id="45" creationId="{77E06413-752C-424A-8399-83A636B3D235}"/>
          </ac:spMkLst>
        </pc:spChg>
        <pc:spChg chg="mod topLvl">
          <ac:chgData name="reza kabir" userId="af3c95a13102d509" providerId="LiveId" clId="{88200EE4-F4B4-49E8-8126-B01E5FCCBE2D}" dt="2020-05-17T06:11:32.015" v="458" actId="164"/>
          <ac:spMkLst>
            <pc:docMk/>
            <pc:sldMk cId="3031732671" sldId="851"/>
            <ac:spMk id="46" creationId="{938F2497-CA3F-427A-8F9F-B9F0DC75DA49}"/>
          </ac:spMkLst>
        </pc:spChg>
        <pc:spChg chg="mod topLvl">
          <ac:chgData name="reza kabir" userId="af3c95a13102d509" providerId="LiveId" clId="{88200EE4-F4B4-49E8-8126-B01E5FCCBE2D}" dt="2020-05-17T06:11:32.015" v="458" actId="164"/>
          <ac:spMkLst>
            <pc:docMk/>
            <pc:sldMk cId="3031732671" sldId="851"/>
            <ac:spMk id="47" creationId="{3824A823-F998-4B4F-BB1A-70E4BAE549C6}"/>
          </ac:spMkLst>
        </pc:spChg>
        <pc:spChg chg="mod topLvl">
          <ac:chgData name="reza kabir" userId="af3c95a13102d509" providerId="LiveId" clId="{88200EE4-F4B4-49E8-8126-B01E5FCCBE2D}" dt="2020-05-17T06:11:32.015" v="458" actId="164"/>
          <ac:spMkLst>
            <pc:docMk/>
            <pc:sldMk cId="3031732671" sldId="851"/>
            <ac:spMk id="48" creationId="{70720287-3AA1-410F-9226-53B299ED5395}"/>
          </ac:spMkLst>
        </pc:spChg>
        <pc:spChg chg="mod topLvl">
          <ac:chgData name="reza kabir" userId="af3c95a13102d509" providerId="LiveId" clId="{88200EE4-F4B4-49E8-8126-B01E5FCCBE2D}" dt="2020-05-17T06:11:32.015" v="458" actId="164"/>
          <ac:spMkLst>
            <pc:docMk/>
            <pc:sldMk cId="3031732671" sldId="851"/>
            <ac:spMk id="49" creationId="{29695E23-7968-4C0E-9841-D6B4ED8A156A}"/>
          </ac:spMkLst>
        </pc:spChg>
        <pc:spChg chg="mod topLvl">
          <ac:chgData name="reza kabir" userId="af3c95a13102d509" providerId="LiveId" clId="{88200EE4-F4B4-49E8-8126-B01E5FCCBE2D}" dt="2020-05-17T06:11:32.015" v="458" actId="164"/>
          <ac:spMkLst>
            <pc:docMk/>
            <pc:sldMk cId="3031732671" sldId="851"/>
            <ac:spMk id="50" creationId="{705A11B9-A2C0-4D19-BB38-1AC0C5923B7F}"/>
          </ac:spMkLst>
        </pc:spChg>
        <pc:spChg chg="mod topLvl">
          <ac:chgData name="reza kabir" userId="af3c95a13102d509" providerId="LiveId" clId="{88200EE4-F4B4-49E8-8126-B01E5FCCBE2D}" dt="2020-05-17T06:11:32.015" v="458" actId="164"/>
          <ac:spMkLst>
            <pc:docMk/>
            <pc:sldMk cId="3031732671" sldId="851"/>
            <ac:spMk id="51" creationId="{7CCE1BE1-856A-4A44-A62C-D5896EB4F72B}"/>
          </ac:spMkLst>
        </pc:spChg>
        <pc:spChg chg="mod topLvl">
          <ac:chgData name="reza kabir" userId="af3c95a13102d509" providerId="LiveId" clId="{88200EE4-F4B4-49E8-8126-B01E5FCCBE2D}" dt="2020-05-17T06:11:32.015" v="458" actId="164"/>
          <ac:spMkLst>
            <pc:docMk/>
            <pc:sldMk cId="3031732671" sldId="851"/>
            <ac:spMk id="52" creationId="{8F33B680-F9AA-449A-A50B-AC6A0CB22BCF}"/>
          </ac:spMkLst>
        </pc:spChg>
        <pc:spChg chg="mod topLvl">
          <ac:chgData name="reza kabir" userId="af3c95a13102d509" providerId="LiveId" clId="{88200EE4-F4B4-49E8-8126-B01E5FCCBE2D}" dt="2020-05-17T06:11:32.015" v="458" actId="164"/>
          <ac:spMkLst>
            <pc:docMk/>
            <pc:sldMk cId="3031732671" sldId="851"/>
            <ac:spMk id="53" creationId="{5251B167-82F0-4D7C-94B1-4DDA942BFB8B}"/>
          </ac:spMkLst>
        </pc:spChg>
        <pc:spChg chg="mod topLvl">
          <ac:chgData name="reza kabir" userId="af3c95a13102d509" providerId="LiveId" clId="{88200EE4-F4B4-49E8-8126-B01E5FCCBE2D}" dt="2020-05-17T06:11:32.015" v="458" actId="164"/>
          <ac:spMkLst>
            <pc:docMk/>
            <pc:sldMk cId="3031732671" sldId="851"/>
            <ac:spMk id="54" creationId="{1C19F23F-544D-4556-917F-8F177BBEE4BC}"/>
          </ac:spMkLst>
        </pc:spChg>
        <pc:spChg chg="mod topLvl">
          <ac:chgData name="reza kabir" userId="af3c95a13102d509" providerId="LiveId" clId="{88200EE4-F4B4-49E8-8126-B01E5FCCBE2D}" dt="2020-05-17T06:11:32.015" v="458" actId="164"/>
          <ac:spMkLst>
            <pc:docMk/>
            <pc:sldMk cId="3031732671" sldId="851"/>
            <ac:spMk id="55" creationId="{A05BE373-649B-4FD2-A333-1257EDC881C1}"/>
          </ac:spMkLst>
        </pc:spChg>
        <pc:spChg chg="mod topLvl">
          <ac:chgData name="reza kabir" userId="af3c95a13102d509" providerId="LiveId" clId="{88200EE4-F4B4-49E8-8126-B01E5FCCBE2D}" dt="2020-05-17T06:11:32.015" v="458" actId="164"/>
          <ac:spMkLst>
            <pc:docMk/>
            <pc:sldMk cId="3031732671" sldId="851"/>
            <ac:spMk id="56" creationId="{6505609F-BC8F-4675-B17A-161DDD1F8F50}"/>
          </ac:spMkLst>
        </pc:spChg>
        <pc:spChg chg="mod topLvl">
          <ac:chgData name="reza kabir" userId="af3c95a13102d509" providerId="LiveId" clId="{88200EE4-F4B4-49E8-8126-B01E5FCCBE2D}" dt="2020-05-17T06:11:32.015" v="458" actId="164"/>
          <ac:spMkLst>
            <pc:docMk/>
            <pc:sldMk cId="3031732671" sldId="851"/>
            <ac:spMk id="57" creationId="{FDC40247-E82D-41EE-862F-9B85D056E5AB}"/>
          </ac:spMkLst>
        </pc:spChg>
        <pc:spChg chg="mod topLvl">
          <ac:chgData name="reza kabir" userId="af3c95a13102d509" providerId="LiveId" clId="{88200EE4-F4B4-49E8-8126-B01E5FCCBE2D}" dt="2020-05-17T06:11:32.015" v="458" actId="164"/>
          <ac:spMkLst>
            <pc:docMk/>
            <pc:sldMk cId="3031732671" sldId="851"/>
            <ac:spMk id="58" creationId="{949E48E9-8B65-4FFC-AC5E-6C631AF29B7A}"/>
          </ac:spMkLst>
        </pc:spChg>
        <pc:spChg chg="mod topLvl">
          <ac:chgData name="reza kabir" userId="af3c95a13102d509" providerId="LiveId" clId="{88200EE4-F4B4-49E8-8126-B01E5FCCBE2D}" dt="2020-05-17T06:11:32.015" v="458" actId="164"/>
          <ac:spMkLst>
            <pc:docMk/>
            <pc:sldMk cId="3031732671" sldId="851"/>
            <ac:spMk id="59" creationId="{BD82F6D1-5A73-4493-A74E-3164688598A7}"/>
          </ac:spMkLst>
        </pc:spChg>
        <pc:spChg chg="mod topLvl">
          <ac:chgData name="reza kabir" userId="af3c95a13102d509" providerId="LiveId" clId="{88200EE4-F4B4-49E8-8126-B01E5FCCBE2D}" dt="2020-05-17T06:11:32.015" v="458" actId="164"/>
          <ac:spMkLst>
            <pc:docMk/>
            <pc:sldMk cId="3031732671" sldId="851"/>
            <ac:spMk id="60" creationId="{0B7AFADD-B661-41CF-8B04-74B566231593}"/>
          </ac:spMkLst>
        </pc:spChg>
        <pc:spChg chg="mod topLvl">
          <ac:chgData name="reza kabir" userId="af3c95a13102d509" providerId="LiveId" clId="{88200EE4-F4B4-49E8-8126-B01E5FCCBE2D}" dt="2020-05-17T06:11:32.015" v="458" actId="164"/>
          <ac:spMkLst>
            <pc:docMk/>
            <pc:sldMk cId="3031732671" sldId="851"/>
            <ac:spMk id="61" creationId="{491F6851-EF76-4C8D-AE27-D5287F93CB81}"/>
          </ac:spMkLst>
        </pc:spChg>
        <pc:spChg chg="mod topLvl">
          <ac:chgData name="reza kabir" userId="af3c95a13102d509" providerId="LiveId" clId="{88200EE4-F4B4-49E8-8126-B01E5FCCBE2D}" dt="2020-05-17T06:11:32.015" v="458" actId="164"/>
          <ac:spMkLst>
            <pc:docMk/>
            <pc:sldMk cId="3031732671" sldId="851"/>
            <ac:spMk id="62" creationId="{F6A5D0C1-0C06-4417-A590-42ECD4497A65}"/>
          </ac:spMkLst>
        </pc:spChg>
        <pc:spChg chg="mod topLvl">
          <ac:chgData name="reza kabir" userId="af3c95a13102d509" providerId="LiveId" clId="{88200EE4-F4B4-49E8-8126-B01E5FCCBE2D}" dt="2020-05-17T06:11:32.015" v="458" actId="164"/>
          <ac:spMkLst>
            <pc:docMk/>
            <pc:sldMk cId="3031732671" sldId="851"/>
            <ac:spMk id="63" creationId="{6F9CD19B-1B92-4916-A1E5-581EC6D807D9}"/>
          </ac:spMkLst>
        </pc:spChg>
        <pc:spChg chg="mod topLvl">
          <ac:chgData name="reza kabir" userId="af3c95a13102d509" providerId="LiveId" clId="{88200EE4-F4B4-49E8-8126-B01E5FCCBE2D}" dt="2020-05-17T06:11:32.015" v="458" actId="164"/>
          <ac:spMkLst>
            <pc:docMk/>
            <pc:sldMk cId="3031732671" sldId="851"/>
            <ac:spMk id="64" creationId="{F972B658-DFB1-40E4-8021-74115EE747E8}"/>
          </ac:spMkLst>
        </pc:spChg>
        <pc:spChg chg="mod topLvl">
          <ac:chgData name="reza kabir" userId="af3c95a13102d509" providerId="LiveId" clId="{88200EE4-F4B4-49E8-8126-B01E5FCCBE2D}" dt="2020-05-17T06:11:32.015" v="458" actId="164"/>
          <ac:spMkLst>
            <pc:docMk/>
            <pc:sldMk cId="3031732671" sldId="851"/>
            <ac:spMk id="65" creationId="{1B838F91-FE72-43EA-9367-CA25DB8E70F0}"/>
          </ac:spMkLst>
        </pc:spChg>
        <pc:spChg chg="mod topLvl">
          <ac:chgData name="reza kabir" userId="af3c95a13102d509" providerId="LiveId" clId="{88200EE4-F4B4-49E8-8126-B01E5FCCBE2D}" dt="2020-05-17T06:11:32.015" v="458" actId="164"/>
          <ac:spMkLst>
            <pc:docMk/>
            <pc:sldMk cId="3031732671" sldId="851"/>
            <ac:spMk id="66" creationId="{51459DB7-F90B-42A3-AF2D-2FF4C3C3451C}"/>
          </ac:spMkLst>
        </pc:spChg>
        <pc:spChg chg="mod topLvl">
          <ac:chgData name="reza kabir" userId="af3c95a13102d509" providerId="LiveId" clId="{88200EE4-F4B4-49E8-8126-B01E5FCCBE2D}" dt="2020-05-17T06:11:32.015" v="458" actId="164"/>
          <ac:spMkLst>
            <pc:docMk/>
            <pc:sldMk cId="3031732671" sldId="851"/>
            <ac:spMk id="67" creationId="{DB05E49B-4213-451A-89AD-3148C8F11DAA}"/>
          </ac:spMkLst>
        </pc:spChg>
        <pc:spChg chg="mod topLvl">
          <ac:chgData name="reza kabir" userId="af3c95a13102d509" providerId="LiveId" clId="{88200EE4-F4B4-49E8-8126-B01E5FCCBE2D}" dt="2020-05-17T06:11:32.015" v="458" actId="164"/>
          <ac:spMkLst>
            <pc:docMk/>
            <pc:sldMk cId="3031732671" sldId="851"/>
            <ac:spMk id="68" creationId="{D138E8AA-73E4-43F0-B203-2ADCCFE54EF9}"/>
          </ac:spMkLst>
        </pc:spChg>
        <pc:spChg chg="mod topLvl">
          <ac:chgData name="reza kabir" userId="af3c95a13102d509" providerId="LiveId" clId="{88200EE4-F4B4-49E8-8126-B01E5FCCBE2D}" dt="2020-05-17T06:11:32.015" v="458" actId="164"/>
          <ac:spMkLst>
            <pc:docMk/>
            <pc:sldMk cId="3031732671" sldId="851"/>
            <ac:spMk id="69" creationId="{7C728CB0-FC75-4760-9D21-7D3326B7F92E}"/>
          </ac:spMkLst>
        </pc:spChg>
        <pc:spChg chg="mod topLvl">
          <ac:chgData name="reza kabir" userId="af3c95a13102d509" providerId="LiveId" clId="{88200EE4-F4B4-49E8-8126-B01E5FCCBE2D}" dt="2020-05-17T06:11:32.015" v="458" actId="164"/>
          <ac:spMkLst>
            <pc:docMk/>
            <pc:sldMk cId="3031732671" sldId="851"/>
            <ac:spMk id="70" creationId="{F6176427-0175-40BD-86C6-4AE8C26B65AE}"/>
          </ac:spMkLst>
        </pc:spChg>
        <pc:spChg chg="mod topLvl">
          <ac:chgData name="reza kabir" userId="af3c95a13102d509" providerId="LiveId" clId="{88200EE4-F4B4-49E8-8126-B01E5FCCBE2D}" dt="2020-05-17T06:11:32.015" v="458" actId="164"/>
          <ac:spMkLst>
            <pc:docMk/>
            <pc:sldMk cId="3031732671" sldId="851"/>
            <ac:spMk id="71" creationId="{8DB3C029-DE78-4ADA-B707-7F292FC5731B}"/>
          </ac:spMkLst>
        </pc:spChg>
        <pc:spChg chg="mod topLvl">
          <ac:chgData name="reza kabir" userId="af3c95a13102d509" providerId="LiveId" clId="{88200EE4-F4B4-49E8-8126-B01E5FCCBE2D}" dt="2020-05-17T06:11:32.015" v="458" actId="164"/>
          <ac:spMkLst>
            <pc:docMk/>
            <pc:sldMk cId="3031732671" sldId="851"/>
            <ac:spMk id="72" creationId="{915A666C-EB2C-4A44-9AFF-02753240D9BF}"/>
          </ac:spMkLst>
        </pc:spChg>
        <pc:spChg chg="mod topLvl">
          <ac:chgData name="reza kabir" userId="af3c95a13102d509" providerId="LiveId" clId="{88200EE4-F4B4-49E8-8126-B01E5FCCBE2D}" dt="2020-05-17T06:11:32.015" v="458" actId="164"/>
          <ac:spMkLst>
            <pc:docMk/>
            <pc:sldMk cId="3031732671" sldId="851"/>
            <ac:spMk id="73" creationId="{0C109EB5-616A-455C-B0AF-FB3EA7E2D356}"/>
          </ac:spMkLst>
        </pc:spChg>
        <pc:spChg chg="mod topLvl">
          <ac:chgData name="reza kabir" userId="af3c95a13102d509" providerId="LiveId" clId="{88200EE4-F4B4-49E8-8126-B01E5FCCBE2D}" dt="2020-05-17T06:11:32.015" v="458" actId="164"/>
          <ac:spMkLst>
            <pc:docMk/>
            <pc:sldMk cId="3031732671" sldId="851"/>
            <ac:spMk id="74" creationId="{D43F23B5-BE67-4254-B46D-47BD6AFC4762}"/>
          </ac:spMkLst>
        </pc:spChg>
        <pc:spChg chg="mod topLvl">
          <ac:chgData name="reza kabir" userId="af3c95a13102d509" providerId="LiveId" clId="{88200EE4-F4B4-49E8-8126-B01E5FCCBE2D}" dt="2020-05-17T06:11:32.015" v="458" actId="164"/>
          <ac:spMkLst>
            <pc:docMk/>
            <pc:sldMk cId="3031732671" sldId="851"/>
            <ac:spMk id="75" creationId="{CE5C9A4A-20E0-45DD-A56A-91792AAAE892}"/>
          </ac:spMkLst>
        </pc:spChg>
        <pc:spChg chg="mod topLvl">
          <ac:chgData name="reza kabir" userId="af3c95a13102d509" providerId="LiveId" clId="{88200EE4-F4B4-49E8-8126-B01E5FCCBE2D}" dt="2020-05-17T06:11:32.015" v="458" actId="164"/>
          <ac:spMkLst>
            <pc:docMk/>
            <pc:sldMk cId="3031732671" sldId="851"/>
            <ac:spMk id="76" creationId="{73A4EFDE-1546-44E2-BB9F-0974DEDED1CC}"/>
          </ac:spMkLst>
        </pc:spChg>
        <pc:spChg chg="mod topLvl">
          <ac:chgData name="reza kabir" userId="af3c95a13102d509" providerId="LiveId" clId="{88200EE4-F4B4-49E8-8126-B01E5FCCBE2D}" dt="2020-05-17T06:11:32.015" v="458" actId="164"/>
          <ac:spMkLst>
            <pc:docMk/>
            <pc:sldMk cId="3031732671" sldId="851"/>
            <ac:spMk id="77" creationId="{C26CF025-B54B-4A07-ACDD-EF8E28274F43}"/>
          </ac:spMkLst>
        </pc:spChg>
        <pc:spChg chg="mod topLvl">
          <ac:chgData name="reza kabir" userId="af3c95a13102d509" providerId="LiveId" clId="{88200EE4-F4B4-49E8-8126-B01E5FCCBE2D}" dt="2020-05-17T06:11:32.015" v="458" actId="164"/>
          <ac:spMkLst>
            <pc:docMk/>
            <pc:sldMk cId="3031732671" sldId="851"/>
            <ac:spMk id="78" creationId="{89352BC4-66F4-4D4F-98F3-1D42E1E2F77C}"/>
          </ac:spMkLst>
        </pc:spChg>
        <pc:spChg chg="mod topLvl">
          <ac:chgData name="reza kabir" userId="af3c95a13102d509" providerId="LiveId" clId="{88200EE4-F4B4-49E8-8126-B01E5FCCBE2D}" dt="2020-05-17T06:11:32.015" v="458" actId="164"/>
          <ac:spMkLst>
            <pc:docMk/>
            <pc:sldMk cId="3031732671" sldId="851"/>
            <ac:spMk id="79" creationId="{7971EBCF-0B16-467F-B224-5699D8FFA599}"/>
          </ac:spMkLst>
        </pc:spChg>
        <pc:spChg chg="mod topLvl">
          <ac:chgData name="reza kabir" userId="af3c95a13102d509" providerId="LiveId" clId="{88200EE4-F4B4-49E8-8126-B01E5FCCBE2D}" dt="2020-05-17T06:11:32.015" v="458" actId="164"/>
          <ac:spMkLst>
            <pc:docMk/>
            <pc:sldMk cId="3031732671" sldId="851"/>
            <ac:spMk id="80" creationId="{92450467-06E7-4D51-ABA6-936C70440B3A}"/>
          </ac:spMkLst>
        </pc:spChg>
        <pc:spChg chg="mod topLvl">
          <ac:chgData name="reza kabir" userId="af3c95a13102d509" providerId="LiveId" clId="{88200EE4-F4B4-49E8-8126-B01E5FCCBE2D}" dt="2020-05-17T06:11:32.015" v="458" actId="164"/>
          <ac:spMkLst>
            <pc:docMk/>
            <pc:sldMk cId="3031732671" sldId="851"/>
            <ac:spMk id="81" creationId="{94EFE08F-F9D2-4342-B8E6-0A1BB199EC64}"/>
          </ac:spMkLst>
        </pc:spChg>
        <pc:spChg chg="mod topLvl">
          <ac:chgData name="reza kabir" userId="af3c95a13102d509" providerId="LiveId" clId="{88200EE4-F4B4-49E8-8126-B01E5FCCBE2D}" dt="2020-05-17T06:11:32.015" v="458" actId="164"/>
          <ac:spMkLst>
            <pc:docMk/>
            <pc:sldMk cId="3031732671" sldId="851"/>
            <ac:spMk id="82" creationId="{412EC669-7508-4F8C-9F7C-938B74ED894D}"/>
          </ac:spMkLst>
        </pc:spChg>
        <pc:spChg chg="mod topLvl">
          <ac:chgData name="reza kabir" userId="af3c95a13102d509" providerId="LiveId" clId="{88200EE4-F4B4-49E8-8126-B01E5FCCBE2D}" dt="2020-05-17T06:11:32.015" v="458" actId="164"/>
          <ac:spMkLst>
            <pc:docMk/>
            <pc:sldMk cId="3031732671" sldId="851"/>
            <ac:spMk id="83" creationId="{44C34A45-381C-4463-9AEB-CEFE4380A19F}"/>
          </ac:spMkLst>
        </pc:spChg>
        <pc:spChg chg="mod topLvl">
          <ac:chgData name="reza kabir" userId="af3c95a13102d509" providerId="LiveId" clId="{88200EE4-F4B4-49E8-8126-B01E5FCCBE2D}" dt="2020-05-17T06:11:32.015" v="458" actId="164"/>
          <ac:spMkLst>
            <pc:docMk/>
            <pc:sldMk cId="3031732671" sldId="851"/>
            <ac:spMk id="84" creationId="{F608324B-35DF-480B-B99D-282AAD0A705B}"/>
          </ac:spMkLst>
        </pc:spChg>
        <pc:spChg chg="mod topLvl">
          <ac:chgData name="reza kabir" userId="af3c95a13102d509" providerId="LiveId" clId="{88200EE4-F4B4-49E8-8126-B01E5FCCBE2D}" dt="2020-05-17T06:11:32.015" v="458" actId="164"/>
          <ac:spMkLst>
            <pc:docMk/>
            <pc:sldMk cId="3031732671" sldId="851"/>
            <ac:spMk id="85" creationId="{F7E6A223-6296-432E-A023-CA1439177A3E}"/>
          </ac:spMkLst>
        </pc:spChg>
        <pc:spChg chg="mod topLvl">
          <ac:chgData name="reza kabir" userId="af3c95a13102d509" providerId="LiveId" clId="{88200EE4-F4B4-49E8-8126-B01E5FCCBE2D}" dt="2020-05-17T06:11:32.015" v="458" actId="164"/>
          <ac:spMkLst>
            <pc:docMk/>
            <pc:sldMk cId="3031732671" sldId="851"/>
            <ac:spMk id="86" creationId="{9A55450E-77B6-445F-8212-1B07A3C21F12}"/>
          </ac:spMkLst>
        </pc:spChg>
        <pc:spChg chg="mod topLvl">
          <ac:chgData name="reza kabir" userId="af3c95a13102d509" providerId="LiveId" clId="{88200EE4-F4B4-49E8-8126-B01E5FCCBE2D}" dt="2020-05-17T06:11:32.015" v="458" actId="164"/>
          <ac:spMkLst>
            <pc:docMk/>
            <pc:sldMk cId="3031732671" sldId="851"/>
            <ac:spMk id="87" creationId="{E43860DF-AF11-4D4C-AD46-67B74B0CC277}"/>
          </ac:spMkLst>
        </pc:spChg>
        <pc:spChg chg="mod topLvl">
          <ac:chgData name="reza kabir" userId="af3c95a13102d509" providerId="LiveId" clId="{88200EE4-F4B4-49E8-8126-B01E5FCCBE2D}" dt="2020-05-17T06:11:32.015" v="458" actId="164"/>
          <ac:spMkLst>
            <pc:docMk/>
            <pc:sldMk cId="3031732671" sldId="851"/>
            <ac:spMk id="88" creationId="{77D5677B-8471-443C-AFED-D1FCEFF8BB7C}"/>
          </ac:spMkLst>
        </pc:spChg>
        <pc:spChg chg="mod topLvl">
          <ac:chgData name="reza kabir" userId="af3c95a13102d509" providerId="LiveId" clId="{88200EE4-F4B4-49E8-8126-B01E5FCCBE2D}" dt="2020-05-17T06:11:32.015" v="458" actId="164"/>
          <ac:spMkLst>
            <pc:docMk/>
            <pc:sldMk cId="3031732671" sldId="851"/>
            <ac:spMk id="89" creationId="{6CB5B785-E3AD-43F8-8121-13822C696AD0}"/>
          </ac:spMkLst>
        </pc:spChg>
        <pc:spChg chg="mod topLvl">
          <ac:chgData name="reza kabir" userId="af3c95a13102d509" providerId="LiveId" clId="{88200EE4-F4B4-49E8-8126-B01E5FCCBE2D}" dt="2020-05-17T06:11:32.015" v="458" actId="164"/>
          <ac:spMkLst>
            <pc:docMk/>
            <pc:sldMk cId="3031732671" sldId="851"/>
            <ac:spMk id="90" creationId="{DA5BEB13-AAAB-42EF-8942-CB0F13B004DC}"/>
          </ac:spMkLst>
        </pc:spChg>
        <pc:spChg chg="mod topLvl">
          <ac:chgData name="reza kabir" userId="af3c95a13102d509" providerId="LiveId" clId="{88200EE4-F4B4-49E8-8126-B01E5FCCBE2D}" dt="2020-05-17T06:11:32.015" v="458" actId="164"/>
          <ac:spMkLst>
            <pc:docMk/>
            <pc:sldMk cId="3031732671" sldId="851"/>
            <ac:spMk id="91" creationId="{1C18DBD4-9D59-4FA8-8390-5B886A1A5D20}"/>
          </ac:spMkLst>
        </pc:spChg>
        <pc:spChg chg="mod topLvl">
          <ac:chgData name="reza kabir" userId="af3c95a13102d509" providerId="LiveId" clId="{88200EE4-F4B4-49E8-8126-B01E5FCCBE2D}" dt="2020-05-17T06:11:32.015" v="458" actId="164"/>
          <ac:spMkLst>
            <pc:docMk/>
            <pc:sldMk cId="3031732671" sldId="851"/>
            <ac:spMk id="92" creationId="{F738FD2C-F9EC-4680-B361-2A4ED819E1A1}"/>
          </ac:spMkLst>
        </pc:spChg>
        <pc:spChg chg="mod topLvl">
          <ac:chgData name="reza kabir" userId="af3c95a13102d509" providerId="LiveId" clId="{88200EE4-F4B4-49E8-8126-B01E5FCCBE2D}" dt="2020-05-17T06:11:32.015" v="458" actId="164"/>
          <ac:spMkLst>
            <pc:docMk/>
            <pc:sldMk cId="3031732671" sldId="851"/>
            <ac:spMk id="93" creationId="{65F880B3-3051-42CF-B8CB-5B276B84B2DA}"/>
          </ac:spMkLst>
        </pc:spChg>
        <pc:spChg chg="mod topLvl">
          <ac:chgData name="reza kabir" userId="af3c95a13102d509" providerId="LiveId" clId="{88200EE4-F4B4-49E8-8126-B01E5FCCBE2D}" dt="2020-05-17T06:11:32.015" v="458" actId="164"/>
          <ac:spMkLst>
            <pc:docMk/>
            <pc:sldMk cId="3031732671" sldId="851"/>
            <ac:spMk id="94" creationId="{2753E2C6-889D-40F1-8E56-DEEF0C028570}"/>
          </ac:spMkLst>
        </pc:spChg>
        <pc:spChg chg="mod topLvl">
          <ac:chgData name="reza kabir" userId="af3c95a13102d509" providerId="LiveId" clId="{88200EE4-F4B4-49E8-8126-B01E5FCCBE2D}" dt="2020-05-17T06:11:32.015" v="458" actId="164"/>
          <ac:spMkLst>
            <pc:docMk/>
            <pc:sldMk cId="3031732671" sldId="851"/>
            <ac:spMk id="95" creationId="{58940A9F-3DDF-4297-A055-0341642DC083}"/>
          </ac:spMkLst>
        </pc:spChg>
        <pc:spChg chg="mod topLvl">
          <ac:chgData name="reza kabir" userId="af3c95a13102d509" providerId="LiveId" clId="{88200EE4-F4B4-49E8-8126-B01E5FCCBE2D}" dt="2020-05-17T06:11:32.015" v="458" actId="164"/>
          <ac:spMkLst>
            <pc:docMk/>
            <pc:sldMk cId="3031732671" sldId="851"/>
            <ac:spMk id="96" creationId="{A980F1BB-047F-43FF-990B-944F81F65A11}"/>
          </ac:spMkLst>
        </pc:spChg>
        <pc:spChg chg="mod topLvl">
          <ac:chgData name="reza kabir" userId="af3c95a13102d509" providerId="LiveId" clId="{88200EE4-F4B4-49E8-8126-B01E5FCCBE2D}" dt="2020-05-17T06:11:32.015" v="458" actId="164"/>
          <ac:spMkLst>
            <pc:docMk/>
            <pc:sldMk cId="3031732671" sldId="851"/>
            <ac:spMk id="97" creationId="{B660B651-4DBB-42A0-8197-E4EE29B06E65}"/>
          </ac:spMkLst>
        </pc:spChg>
        <pc:spChg chg="mod topLvl">
          <ac:chgData name="reza kabir" userId="af3c95a13102d509" providerId="LiveId" clId="{88200EE4-F4B4-49E8-8126-B01E5FCCBE2D}" dt="2020-05-17T06:11:32.015" v="458" actId="164"/>
          <ac:spMkLst>
            <pc:docMk/>
            <pc:sldMk cId="3031732671" sldId="851"/>
            <ac:spMk id="98" creationId="{19386485-155F-46AA-8CC4-52800DEA68A0}"/>
          </ac:spMkLst>
        </pc:spChg>
        <pc:spChg chg="mod topLvl">
          <ac:chgData name="reza kabir" userId="af3c95a13102d509" providerId="LiveId" clId="{88200EE4-F4B4-49E8-8126-B01E5FCCBE2D}" dt="2020-05-17T06:11:32.015" v="458" actId="164"/>
          <ac:spMkLst>
            <pc:docMk/>
            <pc:sldMk cId="3031732671" sldId="851"/>
            <ac:spMk id="99" creationId="{EC978A59-54BF-4EA7-B52C-EDCA9594459B}"/>
          </ac:spMkLst>
        </pc:spChg>
        <pc:spChg chg="mod topLvl">
          <ac:chgData name="reza kabir" userId="af3c95a13102d509" providerId="LiveId" clId="{88200EE4-F4B4-49E8-8126-B01E5FCCBE2D}" dt="2020-05-17T06:11:32.015" v="458" actId="164"/>
          <ac:spMkLst>
            <pc:docMk/>
            <pc:sldMk cId="3031732671" sldId="851"/>
            <ac:spMk id="100" creationId="{3C468668-4EE3-4AFF-A781-13F692D36825}"/>
          </ac:spMkLst>
        </pc:spChg>
        <pc:spChg chg="mod topLvl">
          <ac:chgData name="reza kabir" userId="af3c95a13102d509" providerId="LiveId" clId="{88200EE4-F4B4-49E8-8126-B01E5FCCBE2D}" dt="2020-05-17T06:11:32.015" v="458" actId="164"/>
          <ac:spMkLst>
            <pc:docMk/>
            <pc:sldMk cId="3031732671" sldId="851"/>
            <ac:spMk id="101" creationId="{0F944494-AA15-4A01-8F66-0AEC45345EE8}"/>
          </ac:spMkLst>
        </pc:spChg>
        <pc:spChg chg="mod topLvl">
          <ac:chgData name="reza kabir" userId="af3c95a13102d509" providerId="LiveId" clId="{88200EE4-F4B4-49E8-8126-B01E5FCCBE2D}" dt="2020-05-17T06:11:32.015" v="458" actId="164"/>
          <ac:spMkLst>
            <pc:docMk/>
            <pc:sldMk cId="3031732671" sldId="851"/>
            <ac:spMk id="102" creationId="{4225BA04-6589-45CF-B540-1BC1AEE61C93}"/>
          </ac:spMkLst>
        </pc:spChg>
        <pc:spChg chg="mod topLvl">
          <ac:chgData name="reza kabir" userId="af3c95a13102d509" providerId="LiveId" clId="{88200EE4-F4B4-49E8-8126-B01E5FCCBE2D}" dt="2020-05-17T06:11:32.015" v="458" actId="164"/>
          <ac:spMkLst>
            <pc:docMk/>
            <pc:sldMk cId="3031732671" sldId="851"/>
            <ac:spMk id="103" creationId="{D7F0A796-62D5-4EF9-AF7B-FCFECA6F34DD}"/>
          </ac:spMkLst>
        </pc:spChg>
        <pc:spChg chg="mod topLvl">
          <ac:chgData name="reza kabir" userId="af3c95a13102d509" providerId="LiveId" clId="{88200EE4-F4B4-49E8-8126-B01E5FCCBE2D}" dt="2020-05-17T06:11:32.015" v="458" actId="164"/>
          <ac:spMkLst>
            <pc:docMk/>
            <pc:sldMk cId="3031732671" sldId="851"/>
            <ac:spMk id="104" creationId="{1ABF02AD-48B2-4A68-B5B2-7BB3B579CA33}"/>
          </ac:spMkLst>
        </pc:spChg>
        <pc:spChg chg="mod topLvl">
          <ac:chgData name="reza kabir" userId="af3c95a13102d509" providerId="LiveId" clId="{88200EE4-F4B4-49E8-8126-B01E5FCCBE2D}" dt="2020-05-17T06:11:32.015" v="458" actId="164"/>
          <ac:spMkLst>
            <pc:docMk/>
            <pc:sldMk cId="3031732671" sldId="851"/>
            <ac:spMk id="105" creationId="{B9CE2F92-57FB-4720-B1B9-4BA28EBE2B63}"/>
          </ac:spMkLst>
        </pc:spChg>
        <pc:spChg chg="mod topLvl">
          <ac:chgData name="reza kabir" userId="af3c95a13102d509" providerId="LiveId" clId="{88200EE4-F4B4-49E8-8126-B01E5FCCBE2D}" dt="2020-05-17T06:11:32.015" v="458" actId="164"/>
          <ac:spMkLst>
            <pc:docMk/>
            <pc:sldMk cId="3031732671" sldId="851"/>
            <ac:spMk id="106" creationId="{F403F134-5869-43A1-A5D8-3F4D9EBBFFEF}"/>
          </ac:spMkLst>
        </pc:spChg>
        <pc:spChg chg="mod topLvl">
          <ac:chgData name="reza kabir" userId="af3c95a13102d509" providerId="LiveId" clId="{88200EE4-F4B4-49E8-8126-B01E5FCCBE2D}" dt="2020-05-17T06:11:32.015" v="458" actId="164"/>
          <ac:spMkLst>
            <pc:docMk/>
            <pc:sldMk cId="3031732671" sldId="851"/>
            <ac:spMk id="107" creationId="{A210394B-2DB2-4A84-8A2A-15644BB7AE5D}"/>
          </ac:spMkLst>
        </pc:spChg>
        <pc:spChg chg="mod topLvl">
          <ac:chgData name="reza kabir" userId="af3c95a13102d509" providerId="LiveId" clId="{88200EE4-F4B4-49E8-8126-B01E5FCCBE2D}" dt="2020-05-17T06:11:32.015" v="458" actId="164"/>
          <ac:spMkLst>
            <pc:docMk/>
            <pc:sldMk cId="3031732671" sldId="851"/>
            <ac:spMk id="108" creationId="{606A6730-4414-4D7A-AD20-D9BAF23045D3}"/>
          </ac:spMkLst>
        </pc:spChg>
        <pc:spChg chg="mod topLvl">
          <ac:chgData name="reza kabir" userId="af3c95a13102d509" providerId="LiveId" clId="{88200EE4-F4B4-49E8-8126-B01E5FCCBE2D}" dt="2020-05-17T06:11:32.015" v="458" actId="164"/>
          <ac:spMkLst>
            <pc:docMk/>
            <pc:sldMk cId="3031732671" sldId="851"/>
            <ac:spMk id="109" creationId="{4E297F13-2938-475F-AA91-1775EDEDD27D}"/>
          </ac:spMkLst>
        </pc:spChg>
        <pc:spChg chg="mod topLvl">
          <ac:chgData name="reza kabir" userId="af3c95a13102d509" providerId="LiveId" clId="{88200EE4-F4B4-49E8-8126-B01E5FCCBE2D}" dt="2020-05-17T06:11:32.015" v="458" actId="164"/>
          <ac:spMkLst>
            <pc:docMk/>
            <pc:sldMk cId="3031732671" sldId="851"/>
            <ac:spMk id="110" creationId="{6452A8DC-2696-418B-BF11-D439FBD7049E}"/>
          </ac:spMkLst>
        </pc:spChg>
        <pc:spChg chg="mod topLvl">
          <ac:chgData name="reza kabir" userId="af3c95a13102d509" providerId="LiveId" clId="{88200EE4-F4B4-49E8-8126-B01E5FCCBE2D}" dt="2020-05-17T06:11:32.015" v="458" actId="164"/>
          <ac:spMkLst>
            <pc:docMk/>
            <pc:sldMk cId="3031732671" sldId="851"/>
            <ac:spMk id="111" creationId="{A7D6FAF0-7227-49CE-BFB0-64540A7115F5}"/>
          </ac:spMkLst>
        </pc:spChg>
        <pc:spChg chg="mod topLvl">
          <ac:chgData name="reza kabir" userId="af3c95a13102d509" providerId="LiveId" clId="{88200EE4-F4B4-49E8-8126-B01E5FCCBE2D}" dt="2020-05-17T06:11:32.015" v="458" actId="164"/>
          <ac:spMkLst>
            <pc:docMk/>
            <pc:sldMk cId="3031732671" sldId="851"/>
            <ac:spMk id="112" creationId="{D7B3ABBD-C800-4564-868E-5127FF26F364}"/>
          </ac:spMkLst>
        </pc:spChg>
        <pc:spChg chg="mod topLvl">
          <ac:chgData name="reza kabir" userId="af3c95a13102d509" providerId="LiveId" clId="{88200EE4-F4B4-49E8-8126-B01E5FCCBE2D}" dt="2020-05-17T06:11:32.015" v="458" actId="164"/>
          <ac:spMkLst>
            <pc:docMk/>
            <pc:sldMk cId="3031732671" sldId="851"/>
            <ac:spMk id="113" creationId="{890016B4-B795-4045-A749-F5C5D8FBBF74}"/>
          </ac:spMkLst>
        </pc:spChg>
        <pc:spChg chg="mod topLvl">
          <ac:chgData name="reza kabir" userId="af3c95a13102d509" providerId="LiveId" clId="{88200EE4-F4B4-49E8-8126-B01E5FCCBE2D}" dt="2020-05-17T06:11:32.015" v="458" actId="164"/>
          <ac:spMkLst>
            <pc:docMk/>
            <pc:sldMk cId="3031732671" sldId="851"/>
            <ac:spMk id="114" creationId="{07145D1D-4F93-4D16-BCF7-A492161E5880}"/>
          </ac:spMkLst>
        </pc:spChg>
        <pc:spChg chg="mod topLvl">
          <ac:chgData name="reza kabir" userId="af3c95a13102d509" providerId="LiveId" clId="{88200EE4-F4B4-49E8-8126-B01E5FCCBE2D}" dt="2020-05-17T06:11:32.015" v="458" actId="164"/>
          <ac:spMkLst>
            <pc:docMk/>
            <pc:sldMk cId="3031732671" sldId="851"/>
            <ac:spMk id="115" creationId="{601221FA-DB86-419C-932C-4A53F6BCD99C}"/>
          </ac:spMkLst>
        </pc:spChg>
        <pc:spChg chg="add mod">
          <ac:chgData name="reza kabir" userId="af3c95a13102d509" providerId="LiveId" clId="{88200EE4-F4B4-49E8-8126-B01E5FCCBE2D}" dt="2020-05-17T06:12:14.498" v="471" actId="207"/>
          <ac:spMkLst>
            <pc:docMk/>
            <pc:sldMk cId="3031732671" sldId="851"/>
            <ac:spMk id="116" creationId="{396265C6-73BA-4D30-8255-AB286BA8BAB2}"/>
          </ac:spMkLst>
        </pc:spChg>
        <pc:spChg chg="add mod">
          <ac:chgData name="reza kabir" userId="af3c95a13102d509" providerId="LiveId" clId="{88200EE4-F4B4-49E8-8126-B01E5FCCBE2D}" dt="2020-05-17T06:12:05.276" v="470" actId="20577"/>
          <ac:spMkLst>
            <pc:docMk/>
            <pc:sldMk cId="3031732671" sldId="851"/>
            <ac:spMk id="117" creationId="{EF75107F-2337-46BE-A8C5-EB386F9ACB30}"/>
          </ac:spMkLst>
        </pc:spChg>
        <pc:spChg chg="add mod">
          <ac:chgData name="reza kabir" userId="af3c95a13102d509" providerId="LiveId" clId="{88200EE4-F4B4-49E8-8126-B01E5FCCBE2D}" dt="2020-05-17T06:11:58.276" v="461"/>
          <ac:spMkLst>
            <pc:docMk/>
            <pc:sldMk cId="3031732671" sldId="851"/>
            <ac:spMk id="118" creationId="{4839CC84-CCC9-406A-AB70-C68C6ABC01BF}"/>
          </ac:spMkLst>
        </pc:spChg>
        <pc:spChg chg="add mod">
          <ac:chgData name="reza kabir" userId="af3c95a13102d509" providerId="LiveId" clId="{88200EE4-F4B4-49E8-8126-B01E5FCCBE2D}" dt="2020-05-17T06:11:58.276" v="461"/>
          <ac:spMkLst>
            <pc:docMk/>
            <pc:sldMk cId="3031732671" sldId="851"/>
            <ac:spMk id="119" creationId="{7E77939E-CD6D-4914-9D1E-1A4EBEC6D763}"/>
          </ac:spMkLst>
        </pc:spChg>
        <pc:grpChg chg="add mod">
          <ac:chgData name="reza kabir" userId="af3c95a13102d509" providerId="LiveId" clId="{88200EE4-F4B4-49E8-8126-B01E5FCCBE2D}" dt="2020-05-17T06:11:35.716" v="459" actId="1076"/>
          <ac:grpSpMkLst>
            <pc:docMk/>
            <pc:sldMk cId="3031732671" sldId="851"/>
            <ac:grpSpMk id="2" creationId="{2B1EC63C-6857-4C6E-A7A8-AE8A0BE86644}"/>
          </ac:grpSpMkLst>
        </pc:grpChg>
        <pc:grpChg chg="del">
          <ac:chgData name="reza kabir" userId="af3c95a13102d509" providerId="LiveId" clId="{88200EE4-F4B4-49E8-8126-B01E5FCCBE2D}" dt="2020-05-17T06:11:16.820" v="455" actId="165"/>
          <ac:grpSpMkLst>
            <pc:docMk/>
            <pc:sldMk cId="3031732671" sldId="851"/>
            <ac:grpSpMk id="5" creationId="{7F992F72-E1F7-4362-9EC6-54AC81D0781B}"/>
          </ac:grpSpMkLst>
        </pc:grpChg>
      </pc:sldChg>
      <pc:sldChg chg="addSp delSp modSp add mod">
        <pc:chgData name="reza kabir" userId="af3c95a13102d509" providerId="LiveId" clId="{88200EE4-F4B4-49E8-8126-B01E5FCCBE2D}" dt="2020-05-17T06:15:10.422" v="521" actId="478"/>
        <pc:sldMkLst>
          <pc:docMk/>
          <pc:sldMk cId="1642557420" sldId="852"/>
        </pc:sldMkLst>
        <pc:spChg chg="del">
          <ac:chgData name="reza kabir" userId="af3c95a13102d509" providerId="LiveId" clId="{88200EE4-F4B4-49E8-8126-B01E5FCCBE2D}" dt="2020-05-17T06:12:28.638" v="472" actId="478"/>
          <ac:spMkLst>
            <pc:docMk/>
            <pc:sldMk cId="1642557420" sldId="852"/>
            <ac:spMk id="4" creationId="{A811596C-A525-4F39-9FA7-5EEA2A01C401}"/>
          </ac:spMkLst>
        </pc:spChg>
        <pc:spChg chg="mod">
          <ac:chgData name="reza kabir" userId="af3c95a13102d509" providerId="LiveId" clId="{88200EE4-F4B4-49E8-8126-B01E5FCCBE2D}" dt="2020-05-17T06:13:15.573" v="486" actId="14100"/>
          <ac:spMkLst>
            <pc:docMk/>
            <pc:sldMk cId="1642557420" sldId="852"/>
            <ac:spMk id="5" creationId="{332CC2D7-4B7A-403C-B7BD-F83C7DA34148}"/>
          </ac:spMkLst>
        </pc:spChg>
        <pc:spChg chg="mod topLvl">
          <ac:chgData name="reza kabir" userId="af3c95a13102d509" providerId="LiveId" clId="{88200EE4-F4B4-49E8-8126-B01E5FCCBE2D}" dt="2020-05-17T06:13:04.651" v="480" actId="164"/>
          <ac:spMkLst>
            <pc:docMk/>
            <pc:sldMk cId="1642557420" sldId="852"/>
            <ac:spMk id="8" creationId="{7556295E-C7CA-4A0F-B8EB-EC5E4D3F1ED1}"/>
          </ac:spMkLst>
        </pc:spChg>
        <pc:spChg chg="mod topLvl">
          <ac:chgData name="reza kabir" userId="af3c95a13102d509" providerId="LiveId" clId="{88200EE4-F4B4-49E8-8126-B01E5FCCBE2D}" dt="2020-05-17T06:13:04.651" v="480" actId="164"/>
          <ac:spMkLst>
            <pc:docMk/>
            <pc:sldMk cId="1642557420" sldId="852"/>
            <ac:spMk id="9" creationId="{4A2F615F-5364-419F-9DCB-D25F9C37427A}"/>
          </ac:spMkLst>
        </pc:spChg>
        <pc:spChg chg="mod topLvl">
          <ac:chgData name="reza kabir" userId="af3c95a13102d509" providerId="LiveId" clId="{88200EE4-F4B4-49E8-8126-B01E5FCCBE2D}" dt="2020-05-17T06:13:04.651" v="480" actId="164"/>
          <ac:spMkLst>
            <pc:docMk/>
            <pc:sldMk cId="1642557420" sldId="852"/>
            <ac:spMk id="10" creationId="{D38D4803-667B-40D9-99DD-074BEA521EFA}"/>
          </ac:spMkLst>
        </pc:spChg>
        <pc:spChg chg="mod topLvl">
          <ac:chgData name="reza kabir" userId="af3c95a13102d509" providerId="LiveId" clId="{88200EE4-F4B4-49E8-8126-B01E5FCCBE2D}" dt="2020-05-17T06:13:04.651" v="480" actId="164"/>
          <ac:spMkLst>
            <pc:docMk/>
            <pc:sldMk cId="1642557420" sldId="852"/>
            <ac:spMk id="11" creationId="{816BA6BE-842E-476C-AF1C-C324094C965D}"/>
          </ac:spMkLst>
        </pc:spChg>
        <pc:spChg chg="mod topLvl">
          <ac:chgData name="reza kabir" userId="af3c95a13102d509" providerId="LiveId" clId="{88200EE4-F4B4-49E8-8126-B01E5FCCBE2D}" dt="2020-05-17T06:13:04.651" v="480" actId="164"/>
          <ac:spMkLst>
            <pc:docMk/>
            <pc:sldMk cId="1642557420" sldId="852"/>
            <ac:spMk id="12" creationId="{9DC23949-76C1-4EB5-AB58-F16D12E17912}"/>
          </ac:spMkLst>
        </pc:spChg>
        <pc:spChg chg="mod topLvl">
          <ac:chgData name="reza kabir" userId="af3c95a13102d509" providerId="LiveId" clId="{88200EE4-F4B4-49E8-8126-B01E5FCCBE2D}" dt="2020-05-17T06:13:04.651" v="480" actId="164"/>
          <ac:spMkLst>
            <pc:docMk/>
            <pc:sldMk cId="1642557420" sldId="852"/>
            <ac:spMk id="13" creationId="{D6B5A142-9272-42DF-81BF-070A9C880067}"/>
          </ac:spMkLst>
        </pc:spChg>
        <pc:spChg chg="mod topLvl">
          <ac:chgData name="reza kabir" userId="af3c95a13102d509" providerId="LiveId" clId="{88200EE4-F4B4-49E8-8126-B01E5FCCBE2D}" dt="2020-05-17T06:13:04.651" v="480" actId="164"/>
          <ac:spMkLst>
            <pc:docMk/>
            <pc:sldMk cId="1642557420" sldId="852"/>
            <ac:spMk id="14" creationId="{A11DE755-3EC8-4CD8-935A-69FBB1B5C69B}"/>
          </ac:spMkLst>
        </pc:spChg>
        <pc:spChg chg="mod topLvl">
          <ac:chgData name="reza kabir" userId="af3c95a13102d509" providerId="LiveId" clId="{88200EE4-F4B4-49E8-8126-B01E5FCCBE2D}" dt="2020-05-17T06:13:04.651" v="480" actId="164"/>
          <ac:spMkLst>
            <pc:docMk/>
            <pc:sldMk cId="1642557420" sldId="852"/>
            <ac:spMk id="15" creationId="{959CC350-6767-422E-BD0C-D4BB161D36BE}"/>
          </ac:spMkLst>
        </pc:spChg>
        <pc:spChg chg="mod topLvl">
          <ac:chgData name="reza kabir" userId="af3c95a13102d509" providerId="LiveId" clId="{88200EE4-F4B4-49E8-8126-B01E5FCCBE2D}" dt="2020-05-17T06:13:04.651" v="480" actId="164"/>
          <ac:spMkLst>
            <pc:docMk/>
            <pc:sldMk cId="1642557420" sldId="852"/>
            <ac:spMk id="16" creationId="{DB7076ED-0D1D-4032-96F2-212FDEF332FC}"/>
          </ac:spMkLst>
        </pc:spChg>
        <pc:spChg chg="mod topLvl">
          <ac:chgData name="reza kabir" userId="af3c95a13102d509" providerId="LiveId" clId="{88200EE4-F4B4-49E8-8126-B01E5FCCBE2D}" dt="2020-05-17T06:13:04.651" v="480" actId="164"/>
          <ac:spMkLst>
            <pc:docMk/>
            <pc:sldMk cId="1642557420" sldId="852"/>
            <ac:spMk id="17" creationId="{84C3C896-0984-4755-A618-50758EE34666}"/>
          </ac:spMkLst>
        </pc:spChg>
        <pc:spChg chg="mod topLvl">
          <ac:chgData name="reza kabir" userId="af3c95a13102d509" providerId="LiveId" clId="{88200EE4-F4B4-49E8-8126-B01E5FCCBE2D}" dt="2020-05-17T06:13:04.651" v="480" actId="164"/>
          <ac:spMkLst>
            <pc:docMk/>
            <pc:sldMk cId="1642557420" sldId="852"/>
            <ac:spMk id="18" creationId="{346934AC-305E-47CB-9067-DBB9B44475B6}"/>
          </ac:spMkLst>
        </pc:spChg>
        <pc:spChg chg="mod topLvl">
          <ac:chgData name="reza kabir" userId="af3c95a13102d509" providerId="LiveId" clId="{88200EE4-F4B4-49E8-8126-B01E5FCCBE2D}" dt="2020-05-17T06:13:04.651" v="480" actId="164"/>
          <ac:spMkLst>
            <pc:docMk/>
            <pc:sldMk cId="1642557420" sldId="852"/>
            <ac:spMk id="19" creationId="{C1E00716-8D0A-4B75-9164-6B608AC5AB98}"/>
          </ac:spMkLst>
        </pc:spChg>
        <pc:spChg chg="mod topLvl">
          <ac:chgData name="reza kabir" userId="af3c95a13102d509" providerId="LiveId" clId="{88200EE4-F4B4-49E8-8126-B01E5FCCBE2D}" dt="2020-05-17T06:13:04.651" v="480" actId="164"/>
          <ac:spMkLst>
            <pc:docMk/>
            <pc:sldMk cId="1642557420" sldId="852"/>
            <ac:spMk id="20" creationId="{F1A24729-EA56-4460-B21D-E0A545255796}"/>
          </ac:spMkLst>
        </pc:spChg>
        <pc:spChg chg="mod topLvl">
          <ac:chgData name="reza kabir" userId="af3c95a13102d509" providerId="LiveId" clId="{88200EE4-F4B4-49E8-8126-B01E5FCCBE2D}" dt="2020-05-17T06:13:04.651" v="480" actId="164"/>
          <ac:spMkLst>
            <pc:docMk/>
            <pc:sldMk cId="1642557420" sldId="852"/>
            <ac:spMk id="21" creationId="{F93DFAA8-22CB-4B35-99C6-0C29574C4E4A}"/>
          </ac:spMkLst>
        </pc:spChg>
        <pc:spChg chg="mod topLvl">
          <ac:chgData name="reza kabir" userId="af3c95a13102d509" providerId="LiveId" clId="{88200EE4-F4B4-49E8-8126-B01E5FCCBE2D}" dt="2020-05-17T06:13:04.651" v="480" actId="164"/>
          <ac:spMkLst>
            <pc:docMk/>
            <pc:sldMk cId="1642557420" sldId="852"/>
            <ac:spMk id="22" creationId="{FEFE276C-10AC-4235-9BDC-96701C59204E}"/>
          </ac:spMkLst>
        </pc:spChg>
        <pc:spChg chg="mod topLvl">
          <ac:chgData name="reza kabir" userId="af3c95a13102d509" providerId="LiveId" clId="{88200EE4-F4B4-49E8-8126-B01E5FCCBE2D}" dt="2020-05-17T06:13:04.651" v="480" actId="164"/>
          <ac:spMkLst>
            <pc:docMk/>
            <pc:sldMk cId="1642557420" sldId="852"/>
            <ac:spMk id="23" creationId="{E480BE94-FA3C-4995-86F4-A2AD8D97FC4A}"/>
          </ac:spMkLst>
        </pc:spChg>
        <pc:spChg chg="mod topLvl">
          <ac:chgData name="reza kabir" userId="af3c95a13102d509" providerId="LiveId" clId="{88200EE4-F4B4-49E8-8126-B01E5FCCBE2D}" dt="2020-05-17T06:13:04.651" v="480" actId="164"/>
          <ac:spMkLst>
            <pc:docMk/>
            <pc:sldMk cId="1642557420" sldId="852"/>
            <ac:spMk id="24" creationId="{BC88C63E-4B28-4D90-BB47-E31FFF474BDA}"/>
          </ac:spMkLst>
        </pc:spChg>
        <pc:spChg chg="mod topLvl">
          <ac:chgData name="reza kabir" userId="af3c95a13102d509" providerId="LiveId" clId="{88200EE4-F4B4-49E8-8126-B01E5FCCBE2D}" dt="2020-05-17T06:13:04.651" v="480" actId="164"/>
          <ac:spMkLst>
            <pc:docMk/>
            <pc:sldMk cId="1642557420" sldId="852"/>
            <ac:spMk id="25" creationId="{C88033F3-4492-48FA-84F5-8F48050B701C}"/>
          </ac:spMkLst>
        </pc:spChg>
        <pc:spChg chg="mod topLvl">
          <ac:chgData name="reza kabir" userId="af3c95a13102d509" providerId="LiveId" clId="{88200EE4-F4B4-49E8-8126-B01E5FCCBE2D}" dt="2020-05-17T06:13:04.651" v="480" actId="164"/>
          <ac:spMkLst>
            <pc:docMk/>
            <pc:sldMk cId="1642557420" sldId="852"/>
            <ac:spMk id="26" creationId="{5A77A74C-60CC-4EC7-ABB6-63D96D45E292}"/>
          </ac:spMkLst>
        </pc:spChg>
        <pc:spChg chg="mod topLvl">
          <ac:chgData name="reza kabir" userId="af3c95a13102d509" providerId="LiveId" clId="{88200EE4-F4B4-49E8-8126-B01E5FCCBE2D}" dt="2020-05-17T06:13:04.651" v="480" actId="164"/>
          <ac:spMkLst>
            <pc:docMk/>
            <pc:sldMk cId="1642557420" sldId="852"/>
            <ac:spMk id="27" creationId="{A797F36E-86CF-4FBA-886D-578A9EFEAFA1}"/>
          </ac:spMkLst>
        </pc:spChg>
        <pc:spChg chg="mod topLvl">
          <ac:chgData name="reza kabir" userId="af3c95a13102d509" providerId="LiveId" clId="{88200EE4-F4B4-49E8-8126-B01E5FCCBE2D}" dt="2020-05-17T06:13:04.651" v="480" actId="164"/>
          <ac:spMkLst>
            <pc:docMk/>
            <pc:sldMk cId="1642557420" sldId="852"/>
            <ac:spMk id="28" creationId="{D58A6EBE-1376-41A1-B0FC-7646E7DC956D}"/>
          </ac:spMkLst>
        </pc:spChg>
        <pc:spChg chg="mod topLvl">
          <ac:chgData name="reza kabir" userId="af3c95a13102d509" providerId="LiveId" clId="{88200EE4-F4B4-49E8-8126-B01E5FCCBE2D}" dt="2020-05-17T06:13:04.651" v="480" actId="164"/>
          <ac:spMkLst>
            <pc:docMk/>
            <pc:sldMk cId="1642557420" sldId="852"/>
            <ac:spMk id="29" creationId="{C78DD624-2A84-4268-BFD9-2C4A32A5348F}"/>
          </ac:spMkLst>
        </pc:spChg>
        <pc:spChg chg="mod topLvl">
          <ac:chgData name="reza kabir" userId="af3c95a13102d509" providerId="LiveId" clId="{88200EE4-F4B4-49E8-8126-B01E5FCCBE2D}" dt="2020-05-17T06:13:04.651" v="480" actId="164"/>
          <ac:spMkLst>
            <pc:docMk/>
            <pc:sldMk cId="1642557420" sldId="852"/>
            <ac:spMk id="30" creationId="{5B4F5483-C8DB-4613-9B17-6407BED700A4}"/>
          </ac:spMkLst>
        </pc:spChg>
        <pc:spChg chg="mod topLvl">
          <ac:chgData name="reza kabir" userId="af3c95a13102d509" providerId="LiveId" clId="{88200EE4-F4B4-49E8-8126-B01E5FCCBE2D}" dt="2020-05-17T06:13:04.651" v="480" actId="164"/>
          <ac:spMkLst>
            <pc:docMk/>
            <pc:sldMk cId="1642557420" sldId="852"/>
            <ac:spMk id="31" creationId="{C32B4781-ABE6-4E90-9A75-547FAE2B5E88}"/>
          </ac:spMkLst>
        </pc:spChg>
        <pc:spChg chg="mod topLvl">
          <ac:chgData name="reza kabir" userId="af3c95a13102d509" providerId="LiveId" clId="{88200EE4-F4B4-49E8-8126-B01E5FCCBE2D}" dt="2020-05-17T06:13:04.651" v="480" actId="164"/>
          <ac:spMkLst>
            <pc:docMk/>
            <pc:sldMk cId="1642557420" sldId="852"/>
            <ac:spMk id="32" creationId="{1DCB912B-A8F3-425A-B0E6-0E1EA9354EE2}"/>
          </ac:spMkLst>
        </pc:spChg>
        <pc:spChg chg="mod topLvl">
          <ac:chgData name="reza kabir" userId="af3c95a13102d509" providerId="LiveId" clId="{88200EE4-F4B4-49E8-8126-B01E5FCCBE2D}" dt="2020-05-17T06:13:04.651" v="480" actId="164"/>
          <ac:spMkLst>
            <pc:docMk/>
            <pc:sldMk cId="1642557420" sldId="852"/>
            <ac:spMk id="33" creationId="{264F25A3-6BFC-4B1E-BCAD-B60B08A84EC2}"/>
          </ac:spMkLst>
        </pc:spChg>
        <pc:spChg chg="mod topLvl">
          <ac:chgData name="reza kabir" userId="af3c95a13102d509" providerId="LiveId" clId="{88200EE4-F4B4-49E8-8126-B01E5FCCBE2D}" dt="2020-05-17T06:13:04.651" v="480" actId="164"/>
          <ac:spMkLst>
            <pc:docMk/>
            <pc:sldMk cId="1642557420" sldId="852"/>
            <ac:spMk id="34" creationId="{70F04766-BDBD-4DB7-A69A-B6AA616DC578}"/>
          </ac:spMkLst>
        </pc:spChg>
        <pc:spChg chg="mod topLvl">
          <ac:chgData name="reza kabir" userId="af3c95a13102d509" providerId="LiveId" clId="{88200EE4-F4B4-49E8-8126-B01E5FCCBE2D}" dt="2020-05-17T06:13:04.651" v="480" actId="164"/>
          <ac:spMkLst>
            <pc:docMk/>
            <pc:sldMk cId="1642557420" sldId="852"/>
            <ac:spMk id="35" creationId="{D483B890-B53C-480D-87DE-CD2B4B120E3D}"/>
          </ac:spMkLst>
        </pc:spChg>
        <pc:spChg chg="mod topLvl">
          <ac:chgData name="reza kabir" userId="af3c95a13102d509" providerId="LiveId" clId="{88200EE4-F4B4-49E8-8126-B01E5FCCBE2D}" dt="2020-05-17T06:13:04.651" v="480" actId="164"/>
          <ac:spMkLst>
            <pc:docMk/>
            <pc:sldMk cId="1642557420" sldId="852"/>
            <ac:spMk id="36" creationId="{9AF734B5-2D3D-4F69-8DDB-7805F651A500}"/>
          </ac:spMkLst>
        </pc:spChg>
        <pc:spChg chg="mod topLvl">
          <ac:chgData name="reza kabir" userId="af3c95a13102d509" providerId="LiveId" clId="{88200EE4-F4B4-49E8-8126-B01E5FCCBE2D}" dt="2020-05-17T06:13:04.651" v="480" actId="164"/>
          <ac:spMkLst>
            <pc:docMk/>
            <pc:sldMk cId="1642557420" sldId="852"/>
            <ac:spMk id="37" creationId="{10B98E12-DEE7-4198-BEF8-CD197F5DC151}"/>
          </ac:spMkLst>
        </pc:spChg>
        <pc:spChg chg="mod topLvl">
          <ac:chgData name="reza kabir" userId="af3c95a13102d509" providerId="LiveId" clId="{88200EE4-F4B4-49E8-8126-B01E5FCCBE2D}" dt="2020-05-17T06:13:04.651" v="480" actId="164"/>
          <ac:spMkLst>
            <pc:docMk/>
            <pc:sldMk cId="1642557420" sldId="852"/>
            <ac:spMk id="38" creationId="{EFB6499E-FA57-4B1B-A460-02E40ED2B6E4}"/>
          </ac:spMkLst>
        </pc:spChg>
        <pc:spChg chg="mod topLvl">
          <ac:chgData name="reza kabir" userId="af3c95a13102d509" providerId="LiveId" clId="{88200EE4-F4B4-49E8-8126-B01E5FCCBE2D}" dt="2020-05-17T06:13:04.651" v="480" actId="164"/>
          <ac:spMkLst>
            <pc:docMk/>
            <pc:sldMk cId="1642557420" sldId="852"/>
            <ac:spMk id="39" creationId="{1CBC04EE-0BFC-4BE9-9F24-B05313F3A043}"/>
          </ac:spMkLst>
        </pc:spChg>
        <pc:spChg chg="mod topLvl">
          <ac:chgData name="reza kabir" userId="af3c95a13102d509" providerId="LiveId" clId="{88200EE4-F4B4-49E8-8126-B01E5FCCBE2D}" dt="2020-05-17T06:13:04.651" v="480" actId="164"/>
          <ac:spMkLst>
            <pc:docMk/>
            <pc:sldMk cId="1642557420" sldId="852"/>
            <ac:spMk id="40" creationId="{50EF80B6-AF3E-4819-B767-B0FCA15582BD}"/>
          </ac:spMkLst>
        </pc:spChg>
        <pc:spChg chg="mod topLvl">
          <ac:chgData name="reza kabir" userId="af3c95a13102d509" providerId="LiveId" clId="{88200EE4-F4B4-49E8-8126-B01E5FCCBE2D}" dt="2020-05-17T06:13:04.651" v="480" actId="164"/>
          <ac:spMkLst>
            <pc:docMk/>
            <pc:sldMk cId="1642557420" sldId="852"/>
            <ac:spMk id="41" creationId="{252799CD-7855-4734-8665-25280144A6CA}"/>
          </ac:spMkLst>
        </pc:spChg>
        <pc:spChg chg="mod topLvl">
          <ac:chgData name="reza kabir" userId="af3c95a13102d509" providerId="LiveId" clId="{88200EE4-F4B4-49E8-8126-B01E5FCCBE2D}" dt="2020-05-17T06:13:04.651" v="480" actId="164"/>
          <ac:spMkLst>
            <pc:docMk/>
            <pc:sldMk cId="1642557420" sldId="852"/>
            <ac:spMk id="42" creationId="{7EAE6926-0B1C-4C1D-9559-33E7BF0AA40E}"/>
          </ac:spMkLst>
        </pc:spChg>
        <pc:spChg chg="mod topLvl">
          <ac:chgData name="reza kabir" userId="af3c95a13102d509" providerId="LiveId" clId="{88200EE4-F4B4-49E8-8126-B01E5FCCBE2D}" dt="2020-05-17T06:13:04.651" v="480" actId="164"/>
          <ac:spMkLst>
            <pc:docMk/>
            <pc:sldMk cId="1642557420" sldId="852"/>
            <ac:spMk id="43" creationId="{AB342877-3335-4228-A2BC-B8BD518EDDE6}"/>
          </ac:spMkLst>
        </pc:spChg>
        <pc:spChg chg="mod topLvl">
          <ac:chgData name="reza kabir" userId="af3c95a13102d509" providerId="LiveId" clId="{88200EE4-F4B4-49E8-8126-B01E5FCCBE2D}" dt="2020-05-17T06:13:04.651" v="480" actId="164"/>
          <ac:spMkLst>
            <pc:docMk/>
            <pc:sldMk cId="1642557420" sldId="852"/>
            <ac:spMk id="44" creationId="{C44B922F-BFEB-4097-81CE-1CCF52077B1C}"/>
          </ac:spMkLst>
        </pc:spChg>
        <pc:spChg chg="mod topLvl">
          <ac:chgData name="reza kabir" userId="af3c95a13102d509" providerId="LiveId" clId="{88200EE4-F4B4-49E8-8126-B01E5FCCBE2D}" dt="2020-05-17T06:13:04.651" v="480" actId="164"/>
          <ac:spMkLst>
            <pc:docMk/>
            <pc:sldMk cId="1642557420" sldId="852"/>
            <ac:spMk id="45" creationId="{DC67292C-F56B-4E00-B896-DDDDFE2D5C78}"/>
          </ac:spMkLst>
        </pc:spChg>
        <pc:spChg chg="mod topLvl">
          <ac:chgData name="reza kabir" userId="af3c95a13102d509" providerId="LiveId" clId="{88200EE4-F4B4-49E8-8126-B01E5FCCBE2D}" dt="2020-05-17T06:13:04.651" v="480" actId="164"/>
          <ac:spMkLst>
            <pc:docMk/>
            <pc:sldMk cId="1642557420" sldId="852"/>
            <ac:spMk id="46" creationId="{DE8917A1-C38E-44F0-8CC4-CD36D74BEB72}"/>
          </ac:spMkLst>
        </pc:spChg>
        <pc:spChg chg="mod topLvl">
          <ac:chgData name="reza kabir" userId="af3c95a13102d509" providerId="LiveId" clId="{88200EE4-F4B4-49E8-8126-B01E5FCCBE2D}" dt="2020-05-17T06:13:04.651" v="480" actId="164"/>
          <ac:spMkLst>
            <pc:docMk/>
            <pc:sldMk cId="1642557420" sldId="852"/>
            <ac:spMk id="47" creationId="{A15DCFD9-3304-45C0-A219-BBD382C48E8C}"/>
          </ac:spMkLst>
        </pc:spChg>
        <pc:spChg chg="mod topLvl">
          <ac:chgData name="reza kabir" userId="af3c95a13102d509" providerId="LiveId" clId="{88200EE4-F4B4-49E8-8126-B01E5FCCBE2D}" dt="2020-05-17T06:13:04.651" v="480" actId="164"/>
          <ac:spMkLst>
            <pc:docMk/>
            <pc:sldMk cId="1642557420" sldId="852"/>
            <ac:spMk id="48" creationId="{56E7838A-7109-448F-B62E-8912896E442A}"/>
          </ac:spMkLst>
        </pc:spChg>
        <pc:spChg chg="mod topLvl">
          <ac:chgData name="reza kabir" userId="af3c95a13102d509" providerId="LiveId" clId="{88200EE4-F4B4-49E8-8126-B01E5FCCBE2D}" dt="2020-05-17T06:13:04.651" v="480" actId="164"/>
          <ac:spMkLst>
            <pc:docMk/>
            <pc:sldMk cId="1642557420" sldId="852"/>
            <ac:spMk id="49" creationId="{FCB6D481-5424-4A8A-955B-EB4E13915505}"/>
          </ac:spMkLst>
        </pc:spChg>
        <pc:spChg chg="mod topLvl">
          <ac:chgData name="reza kabir" userId="af3c95a13102d509" providerId="LiveId" clId="{88200EE4-F4B4-49E8-8126-B01E5FCCBE2D}" dt="2020-05-17T06:13:04.651" v="480" actId="164"/>
          <ac:spMkLst>
            <pc:docMk/>
            <pc:sldMk cId="1642557420" sldId="852"/>
            <ac:spMk id="50" creationId="{5D9DEE30-04FB-4768-8993-B6CB61AFBB08}"/>
          </ac:spMkLst>
        </pc:spChg>
        <pc:spChg chg="mod topLvl">
          <ac:chgData name="reza kabir" userId="af3c95a13102d509" providerId="LiveId" clId="{88200EE4-F4B4-49E8-8126-B01E5FCCBE2D}" dt="2020-05-17T06:13:04.651" v="480" actId="164"/>
          <ac:spMkLst>
            <pc:docMk/>
            <pc:sldMk cId="1642557420" sldId="852"/>
            <ac:spMk id="51" creationId="{2796D675-24D1-4203-9928-44F6B22D1759}"/>
          </ac:spMkLst>
        </pc:spChg>
        <pc:spChg chg="mod topLvl">
          <ac:chgData name="reza kabir" userId="af3c95a13102d509" providerId="LiveId" clId="{88200EE4-F4B4-49E8-8126-B01E5FCCBE2D}" dt="2020-05-17T06:13:04.651" v="480" actId="164"/>
          <ac:spMkLst>
            <pc:docMk/>
            <pc:sldMk cId="1642557420" sldId="852"/>
            <ac:spMk id="52" creationId="{1E39FF80-BC19-4F71-8DB8-292B1132F1BD}"/>
          </ac:spMkLst>
        </pc:spChg>
        <pc:spChg chg="mod topLvl">
          <ac:chgData name="reza kabir" userId="af3c95a13102d509" providerId="LiveId" clId="{88200EE4-F4B4-49E8-8126-B01E5FCCBE2D}" dt="2020-05-17T06:13:04.651" v="480" actId="164"/>
          <ac:spMkLst>
            <pc:docMk/>
            <pc:sldMk cId="1642557420" sldId="852"/>
            <ac:spMk id="53" creationId="{DB0874F3-1406-4CEE-893A-E39281067828}"/>
          </ac:spMkLst>
        </pc:spChg>
        <pc:spChg chg="mod topLvl">
          <ac:chgData name="reza kabir" userId="af3c95a13102d509" providerId="LiveId" clId="{88200EE4-F4B4-49E8-8126-B01E5FCCBE2D}" dt="2020-05-17T06:13:04.651" v="480" actId="164"/>
          <ac:spMkLst>
            <pc:docMk/>
            <pc:sldMk cId="1642557420" sldId="852"/>
            <ac:spMk id="54" creationId="{6B486FF9-9146-471E-8530-5A449FB8283F}"/>
          </ac:spMkLst>
        </pc:spChg>
        <pc:spChg chg="mod topLvl">
          <ac:chgData name="reza kabir" userId="af3c95a13102d509" providerId="LiveId" clId="{88200EE4-F4B4-49E8-8126-B01E5FCCBE2D}" dt="2020-05-17T06:13:04.651" v="480" actId="164"/>
          <ac:spMkLst>
            <pc:docMk/>
            <pc:sldMk cId="1642557420" sldId="852"/>
            <ac:spMk id="55" creationId="{D650F456-13EC-4308-A1DC-CC1E15E0450E}"/>
          </ac:spMkLst>
        </pc:spChg>
        <pc:spChg chg="mod topLvl">
          <ac:chgData name="reza kabir" userId="af3c95a13102d509" providerId="LiveId" clId="{88200EE4-F4B4-49E8-8126-B01E5FCCBE2D}" dt="2020-05-17T06:13:04.651" v="480" actId="164"/>
          <ac:spMkLst>
            <pc:docMk/>
            <pc:sldMk cId="1642557420" sldId="852"/>
            <ac:spMk id="56" creationId="{A74B5771-0FA8-4090-A00A-624D983D0CA7}"/>
          </ac:spMkLst>
        </pc:spChg>
        <pc:spChg chg="mod topLvl">
          <ac:chgData name="reza kabir" userId="af3c95a13102d509" providerId="LiveId" clId="{88200EE4-F4B4-49E8-8126-B01E5FCCBE2D}" dt="2020-05-17T06:13:04.651" v="480" actId="164"/>
          <ac:spMkLst>
            <pc:docMk/>
            <pc:sldMk cId="1642557420" sldId="852"/>
            <ac:spMk id="57" creationId="{36F3EB3E-79FC-422F-AEB3-8209C1480FA8}"/>
          </ac:spMkLst>
        </pc:spChg>
        <pc:spChg chg="mod topLvl">
          <ac:chgData name="reza kabir" userId="af3c95a13102d509" providerId="LiveId" clId="{88200EE4-F4B4-49E8-8126-B01E5FCCBE2D}" dt="2020-05-17T06:13:04.651" v="480" actId="164"/>
          <ac:spMkLst>
            <pc:docMk/>
            <pc:sldMk cId="1642557420" sldId="852"/>
            <ac:spMk id="58" creationId="{4FC4CF52-8C70-4925-BFD7-3EA20CA36FE1}"/>
          </ac:spMkLst>
        </pc:spChg>
        <pc:spChg chg="mod topLvl">
          <ac:chgData name="reza kabir" userId="af3c95a13102d509" providerId="LiveId" clId="{88200EE4-F4B4-49E8-8126-B01E5FCCBE2D}" dt="2020-05-17T06:13:04.651" v="480" actId="164"/>
          <ac:spMkLst>
            <pc:docMk/>
            <pc:sldMk cId="1642557420" sldId="852"/>
            <ac:spMk id="59" creationId="{D6FCDFBE-956A-4758-B860-1BEE7FE79CCD}"/>
          </ac:spMkLst>
        </pc:spChg>
        <pc:spChg chg="mod topLvl">
          <ac:chgData name="reza kabir" userId="af3c95a13102d509" providerId="LiveId" clId="{88200EE4-F4B4-49E8-8126-B01E5FCCBE2D}" dt="2020-05-17T06:13:04.651" v="480" actId="164"/>
          <ac:spMkLst>
            <pc:docMk/>
            <pc:sldMk cId="1642557420" sldId="852"/>
            <ac:spMk id="60" creationId="{5DBFB9C9-E211-4C27-9AA4-276637B58763}"/>
          </ac:spMkLst>
        </pc:spChg>
        <pc:spChg chg="mod topLvl">
          <ac:chgData name="reza kabir" userId="af3c95a13102d509" providerId="LiveId" clId="{88200EE4-F4B4-49E8-8126-B01E5FCCBE2D}" dt="2020-05-17T06:13:04.651" v="480" actId="164"/>
          <ac:spMkLst>
            <pc:docMk/>
            <pc:sldMk cId="1642557420" sldId="852"/>
            <ac:spMk id="61" creationId="{DF024801-2BA3-47DC-A860-5EA9E4B8C1CF}"/>
          </ac:spMkLst>
        </pc:spChg>
        <pc:spChg chg="mod topLvl">
          <ac:chgData name="reza kabir" userId="af3c95a13102d509" providerId="LiveId" clId="{88200EE4-F4B4-49E8-8126-B01E5FCCBE2D}" dt="2020-05-17T06:13:04.651" v="480" actId="164"/>
          <ac:spMkLst>
            <pc:docMk/>
            <pc:sldMk cId="1642557420" sldId="852"/>
            <ac:spMk id="62" creationId="{0829BD44-B280-4C6A-80B1-95A929D2E713}"/>
          </ac:spMkLst>
        </pc:spChg>
        <pc:spChg chg="mod topLvl">
          <ac:chgData name="reza kabir" userId="af3c95a13102d509" providerId="LiveId" clId="{88200EE4-F4B4-49E8-8126-B01E5FCCBE2D}" dt="2020-05-17T06:13:04.651" v="480" actId="164"/>
          <ac:spMkLst>
            <pc:docMk/>
            <pc:sldMk cId="1642557420" sldId="852"/>
            <ac:spMk id="63" creationId="{266B6562-60EB-4CE8-86EA-125A84945CF2}"/>
          </ac:spMkLst>
        </pc:spChg>
        <pc:spChg chg="mod topLvl">
          <ac:chgData name="reza kabir" userId="af3c95a13102d509" providerId="LiveId" clId="{88200EE4-F4B4-49E8-8126-B01E5FCCBE2D}" dt="2020-05-17T06:13:04.651" v="480" actId="164"/>
          <ac:spMkLst>
            <pc:docMk/>
            <pc:sldMk cId="1642557420" sldId="852"/>
            <ac:spMk id="64" creationId="{CD7BCDBB-B908-4AD6-AFDF-2C18C74DCA8B}"/>
          </ac:spMkLst>
        </pc:spChg>
        <pc:spChg chg="mod topLvl">
          <ac:chgData name="reza kabir" userId="af3c95a13102d509" providerId="LiveId" clId="{88200EE4-F4B4-49E8-8126-B01E5FCCBE2D}" dt="2020-05-17T06:13:04.651" v="480" actId="164"/>
          <ac:spMkLst>
            <pc:docMk/>
            <pc:sldMk cId="1642557420" sldId="852"/>
            <ac:spMk id="65" creationId="{E6EE7B6B-0F8D-4D1F-BE4C-3B53383ADEF1}"/>
          </ac:spMkLst>
        </pc:spChg>
        <pc:spChg chg="mod topLvl">
          <ac:chgData name="reza kabir" userId="af3c95a13102d509" providerId="LiveId" clId="{88200EE4-F4B4-49E8-8126-B01E5FCCBE2D}" dt="2020-05-17T06:13:04.651" v="480" actId="164"/>
          <ac:spMkLst>
            <pc:docMk/>
            <pc:sldMk cId="1642557420" sldId="852"/>
            <ac:spMk id="66" creationId="{44BF85CE-CD67-43D1-B97B-427BC8C8DA79}"/>
          </ac:spMkLst>
        </pc:spChg>
        <pc:spChg chg="mod topLvl">
          <ac:chgData name="reza kabir" userId="af3c95a13102d509" providerId="LiveId" clId="{88200EE4-F4B4-49E8-8126-B01E5FCCBE2D}" dt="2020-05-17T06:13:04.651" v="480" actId="164"/>
          <ac:spMkLst>
            <pc:docMk/>
            <pc:sldMk cId="1642557420" sldId="852"/>
            <ac:spMk id="67" creationId="{E63E2E36-43B9-4C4B-A6CB-80ACAD27C4F6}"/>
          </ac:spMkLst>
        </pc:spChg>
        <pc:spChg chg="mod topLvl">
          <ac:chgData name="reza kabir" userId="af3c95a13102d509" providerId="LiveId" clId="{88200EE4-F4B4-49E8-8126-B01E5FCCBE2D}" dt="2020-05-17T06:13:04.651" v="480" actId="164"/>
          <ac:spMkLst>
            <pc:docMk/>
            <pc:sldMk cId="1642557420" sldId="852"/>
            <ac:spMk id="68" creationId="{9C1F81B2-3527-41EA-91CA-52290A292331}"/>
          </ac:spMkLst>
        </pc:spChg>
        <pc:spChg chg="mod topLvl">
          <ac:chgData name="reza kabir" userId="af3c95a13102d509" providerId="LiveId" clId="{88200EE4-F4B4-49E8-8126-B01E5FCCBE2D}" dt="2020-05-17T06:13:04.651" v="480" actId="164"/>
          <ac:spMkLst>
            <pc:docMk/>
            <pc:sldMk cId="1642557420" sldId="852"/>
            <ac:spMk id="69" creationId="{8C9C5371-8FA5-4232-8317-FBD3B3A95360}"/>
          </ac:spMkLst>
        </pc:spChg>
        <pc:spChg chg="mod topLvl">
          <ac:chgData name="reza kabir" userId="af3c95a13102d509" providerId="LiveId" clId="{88200EE4-F4B4-49E8-8126-B01E5FCCBE2D}" dt="2020-05-17T06:13:04.651" v="480" actId="164"/>
          <ac:spMkLst>
            <pc:docMk/>
            <pc:sldMk cId="1642557420" sldId="852"/>
            <ac:spMk id="70" creationId="{2F6FB537-2731-4E7A-B63B-55EFE6A28E15}"/>
          </ac:spMkLst>
        </pc:spChg>
        <pc:spChg chg="mod topLvl">
          <ac:chgData name="reza kabir" userId="af3c95a13102d509" providerId="LiveId" clId="{88200EE4-F4B4-49E8-8126-B01E5FCCBE2D}" dt="2020-05-17T06:13:04.651" v="480" actId="164"/>
          <ac:spMkLst>
            <pc:docMk/>
            <pc:sldMk cId="1642557420" sldId="852"/>
            <ac:spMk id="71" creationId="{EE4CFBAF-75B2-4A56-A65F-7904B3F5C685}"/>
          </ac:spMkLst>
        </pc:spChg>
        <pc:spChg chg="mod topLvl">
          <ac:chgData name="reza kabir" userId="af3c95a13102d509" providerId="LiveId" clId="{88200EE4-F4B4-49E8-8126-B01E5FCCBE2D}" dt="2020-05-17T06:13:04.651" v="480" actId="164"/>
          <ac:spMkLst>
            <pc:docMk/>
            <pc:sldMk cId="1642557420" sldId="852"/>
            <ac:spMk id="72" creationId="{057549C2-7169-4AD0-A0C4-2807F9691A29}"/>
          </ac:spMkLst>
        </pc:spChg>
        <pc:spChg chg="mod topLvl">
          <ac:chgData name="reza kabir" userId="af3c95a13102d509" providerId="LiveId" clId="{88200EE4-F4B4-49E8-8126-B01E5FCCBE2D}" dt="2020-05-17T06:13:04.651" v="480" actId="164"/>
          <ac:spMkLst>
            <pc:docMk/>
            <pc:sldMk cId="1642557420" sldId="852"/>
            <ac:spMk id="73" creationId="{8A939623-3079-435F-B150-6F3CDBB13738}"/>
          </ac:spMkLst>
        </pc:spChg>
        <pc:spChg chg="mod topLvl">
          <ac:chgData name="reza kabir" userId="af3c95a13102d509" providerId="LiveId" clId="{88200EE4-F4B4-49E8-8126-B01E5FCCBE2D}" dt="2020-05-17T06:13:04.651" v="480" actId="164"/>
          <ac:spMkLst>
            <pc:docMk/>
            <pc:sldMk cId="1642557420" sldId="852"/>
            <ac:spMk id="74" creationId="{AEFB310C-04DE-4D75-ADAB-8A51243DF230}"/>
          </ac:spMkLst>
        </pc:spChg>
        <pc:spChg chg="mod topLvl">
          <ac:chgData name="reza kabir" userId="af3c95a13102d509" providerId="LiveId" clId="{88200EE4-F4B4-49E8-8126-B01E5FCCBE2D}" dt="2020-05-17T06:13:04.651" v="480" actId="164"/>
          <ac:spMkLst>
            <pc:docMk/>
            <pc:sldMk cId="1642557420" sldId="852"/>
            <ac:spMk id="75" creationId="{48E5060F-D60E-4133-AEDD-4C0EF3A264CC}"/>
          </ac:spMkLst>
        </pc:spChg>
        <pc:spChg chg="mod topLvl">
          <ac:chgData name="reza kabir" userId="af3c95a13102d509" providerId="LiveId" clId="{88200EE4-F4B4-49E8-8126-B01E5FCCBE2D}" dt="2020-05-17T06:13:04.651" v="480" actId="164"/>
          <ac:spMkLst>
            <pc:docMk/>
            <pc:sldMk cId="1642557420" sldId="852"/>
            <ac:spMk id="76" creationId="{64F4A96B-6765-4FE1-8078-EFCE5F527570}"/>
          </ac:spMkLst>
        </pc:spChg>
        <pc:spChg chg="mod topLvl">
          <ac:chgData name="reza kabir" userId="af3c95a13102d509" providerId="LiveId" clId="{88200EE4-F4B4-49E8-8126-B01E5FCCBE2D}" dt="2020-05-17T06:13:04.651" v="480" actId="164"/>
          <ac:spMkLst>
            <pc:docMk/>
            <pc:sldMk cId="1642557420" sldId="852"/>
            <ac:spMk id="77" creationId="{CAC787C5-E5B2-4286-95F7-B60024566DC8}"/>
          </ac:spMkLst>
        </pc:spChg>
        <pc:spChg chg="mod topLvl">
          <ac:chgData name="reza kabir" userId="af3c95a13102d509" providerId="LiveId" clId="{88200EE4-F4B4-49E8-8126-B01E5FCCBE2D}" dt="2020-05-17T06:13:04.651" v="480" actId="164"/>
          <ac:spMkLst>
            <pc:docMk/>
            <pc:sldMk cId="1642557420" sldId="852"/>
            <ac:spMk id="78" creationId="{85DE9F40-69A5-488E-9733-59D3D8F6F640}"/>
          </ac:spMkLst>
        </pc:spChg>
        <pc:spChg chg="mod topLvl">
          <ac:chgData name="reza kabir" userId="af3c95a13102d509" providerId="LiveId" clId="{88200EE4-F4B4-49E8-8126-B01E5FCCBE2D}" dt="2020-05-17T06:13:04.651" v="480" actId="164"/>
          <ac:spMkLst>
            <pc:docMk/>
            <pc:sldMk cId="1642557420" sldId="852"/>
            <ac:spMk id="79" creationId="{F1D7D87D-7E71-428B-88E5-358F2699E0FA}"/>
          </ac:spMkLst>
        </pc:spChg>
        <pc:spChg chg="mod topLvl">
          <ac:chgData name="reza kabir" userId="af3c95a13102d509" providerId="LiveId" clId="{88200EE4-F4B4-49E8-8126-B01E5FCCBE2D}" dt="2020-05-17T06:13:04.651" v="480" actId="164"/>
          <ac:spMkLst>
            <pc:docMk/>
            <pc:sldMk cId="1642557420" sldId="852"/>
            <ac:spMk id="80" creationId="{C1852929-B945-4B08-8CEA-769A0E25CD29}"/>
          </ac:spMkLst>
        </pc:spChg>
        <pc:spChg chg="mod topLvl">
          <ac:chgData name="reza kabir" userId="af3c95a13102d509" providerId="LiveId" clId="{88200EE4-F4B4-49E8-8126-B01E5FCCBE2D}" dt="2020-05-17T06:13:04.651" v="480" actId="164"/>
          <ac:spMkLst>
            <pc:docMk/>
            <pc:sldMk cId="1642557420" sldId="852"/>
            <ac:spMk id="81" creationId="{465CA0BB-E8C5-48FD-A893-5AE761273CA2}"/>
          </ac:spMkLst>
        </pc:spChg>
        <pc:spChg chg="mod topLvl">
          <ac:chgData name="reza kabir" userId="af3c95a13102d509" providerId="LiveId" clId="{88200EE4-F4B4-49E8-8126-B01E5FCCBE2D}" dt="2020-05-17T06:13:04.651" v="480" actId="164"/>
          <ac:spMkLst>
            <pc:docMk/>
            <pc:sldMk cId="1642557420" sldId="852"/>
            <ac:spMk id="82" creationId="{C33C4BCA-0163-4606-93C8-376AE9866C6B}"/>
          </ac:spMkLst>
        </pc:spChg>
        <pc:spChg chg="mod topLvl">
          <ac:chgData name="reza kabir" userId="af3c95a13102d509" providerId="LiveId" clId="{88200EE4-F4B4-49E8-8126-B01E5FCCBE2D}" dt="2020-05-17T06:13:04.651" v="480" actId="164"/>
          <ac:spMkLst>
            <pc:docMk/>
            <pc:sldMk cId="1642557420" sldId="852"/>
            <ac:spMk id="83" creationId="{4F4C6E88-2B78-42B0-9CB0-84C18E785810}"/>
          </ac:spMkLst>
        </pc:spChg>
        <pc:spChg chg="mod topLvl">
          <ac:chgData name="reza kabir" userId="af3c95a13102d509" providerId="LiveId" clId="{88200EE4-F4B4-49E8-8126-B01E5FCCBE2D}" dt="2020-05-17T06:13:04.651" v="480" actId="164"/>
          <ac:spMkLst>
            <pc:docMk/>
            <pc:sldMk cId="1642557420" sldId="852"/>
            <ac:spMk id="84" creationId="{4E8AED26-2B99-465B-BD90-220A29562D64}"/>
          </ac:spMkLst>
        </pc:spChg>
        <pc:spChg chg="mod topLvl">
          <ac:chgData name="reza kabir" userId="af3c95a13102d509" providerId="LiveId" clId="{88200EE4-F4B4-49E8-8126-B01E5FCCBE2D}" dt="2020-05-17T06:13:04.651" v="480" actId="164"/>
          <ac:spMkLst>
            <pc:docMk/>
            <pc:sldMk cId="1642557420" sldId="852"/>
            <ac:spMk id="85" creationId="{83B11FD5-2C07-4EB2-9863-20E7C5D3CCFA}"/>
          </ac:spMkLst>
        </pc:spChg>
        <pc:spChg chg="mod topLvl">
          <ac:chgData name="reza kabir" userId="af3c95a13102d509" providerId="LiveId" clId="{88200EE4-F4B4-49E8-8126-B01E5FCCBE2D}" dt="2020-05-17T06:13:04.651" v="480" actId="164"/>
          <ac:spMkLst>
            <pc:docMk/>
            <pc:sldMk cId="1642557420" sldId="852"/>
            <ac:spMk id="86" creationId="{8DECF9E0-3830-4937-8D59-86E6944DE68C}"/>
          </ac:spMkLst>
        </pc:spChg>
        <pc:spChg chg="mod topLvl">
          <ac:chgData name="reza kabir" userId="af3c95a13102d509" providerId="LiveId" clId="{88200EE4-F4B4-49E8-8126-B01E5FCCBE2D}" dt="2020-05-17T06:13:04.651" v="480" actId="164"/>
          <ac:spMkLst>
            <pc:docMk/>
            <pc:sldMk cId="1642557420" sldId="852"/>
            <ac:spMk id="87" creationId="{BF86FF71-C43A-47B8-9CA2-9DAEC01F031A}"/>
          </ac:spMkLst>
        </pc:spChg>
        <pc:spChg chg="mod topLvl">
          <ac:chgData name="reza kabir" userId="af3c95a13102d509" providerId="LiveId" clId="{88200EE4-F4B4-49E8-8126-B01E5FCCBE2D}" dt="2020-05-17T06:13:04.651" v="480" actId="164"/>
          <ac:spMkLst>
            <pc:docMk/>
            <pc:sldMk cId="1642557420" sldId="852"/>
            <ac:spMk id="88" creationId="{F9C80166-69CE-4213-8739-258AF21BFA2D}"/>
          </ac:spMkLst>
        </pc:spChg>
        <pc:spChg chg="mod topLvl">
          <ac:chgData name="reza kabir" userId="af3c95a13102d509" providerId="LiveId" clId="{88200EE4-F4B4-49E8-8126-B01E5FCCBE2D}" dt="2020-05-17T06:13:04.651" v="480" actId="164"/>
          <ac:spMkLst>
            <pc:docMk/>
            <pc:sldMk cId="1642557420" sldId="852"/>
            <ac:spMk id="89" creationId="{3A9DA306-A2B3-4D18-915B-A09EEB2427B3}"/>
          </ac:spMkLst>
        </pc:spChg>
        <pc:spChg chg="mod topLvl">
          <ac:chgData name="reza kabir" userId="af3c95a13102d509" providerId="LiveId" clId="{88200EE4-F4B4-49E8-8126-B01E5FCCBE2D}" dt="2020-05-17T06:13:04.651" v="480" actId="164"/>
          <ac:spMkLst>
            <pc:docMk/>
            <pc:sldMk cId="1642557420" sldId="852"/>
            <ac:spMk id="90" creationId="{CFD027A3-CF7E-4446-81B9-DE5FFE5CEAF5}"/>
          </ac:spMkLst>
        </pc:spChg>
        <pc:spChg chg="mod topLvl">
          <ac:chgData name="reza kabir" userId="af3c95a13102d509" providerId="LiveId" clId="{88200EE4-F4B4-49E8-8126-B01E5FCCBE2D}" dt="2020-05-17T06:13:04.651" v="480" actId="164"/>
          <ac:spMkLst>
            <pc:docMk/>
            <pc:sldMk cId="1642557420" sldId="852"/>
            <ac:spMk id="91" creationId="{D4D55467-A94B-495F-A4A8-790D36766B62}"/>
          </ac:spMkLst>
        </pc:spChg>
        <pc:spChg chg="mod topLvl">
          <ac:chgData name="reza kabir" userId="af3c95a13102d509" providerId="LiveId" clId="{88200EE4-F4B4-49E8-8126-B01E5FCCBE2D}" dt="2020-05-17T06:13:04.651" v="480" actId="164"/>
          <ac:spMkLst>
            <pc:docMk/>
            <pc:sldMk cId="1642557420" sldId="852"/>
            <ac:spMk id="92" creationId="{2F02A831-645C-45F5-97B9-D567DB365063}"/>
          </ac:spMkLst>
        </pc:spChg>
        <pc:spChg chg="mod topLvl">
          <ac:chgData name="reza kabir" userId="af3c95a13102d509" providerId="LiveId" clId="{88200EE4-F4B4-49E8-8126-B01E5FCCBE2D}" dt="2020-05-17T06:13:04.651" v="480" actId="164"/>
          <ac:spMkLst>
            <pc:docMk/>
            <pc:sldMk cId="1642557420" sldId="852"/>
            <ac:spMk id="93" creationId="{8E4151AC-D4C9-4BBF-8498-2ADC24FB5365}"/>
          </ac:spMkLst>
        </pc:spChg>
        <pc:spChg chg="mod topLvl">
          <ac:chgData name="reza kabir" userId="af3c95a13102d509" providerId="LiveId" clId="{88200EE4-F4B4-49E8-8126-B01E5FCCBE2D}" dt="2020-05-17T06:13:04.651" v="480" actId="164"/>
          <ac:spMkLst>
            <pc:docMk/>
            <pc:sldMk cId="1642557420" sldId="852"/>
            <ac:spMk id="94" creationId="{E310C1E1-A220-4663-938F-0917CD33EE28}"/>
          </ac:spMkLst>
        </pc:spChg>
        <pc:spChg chg="mod topLvl">
          <ac:chgData name="reza kabir" userId="af3c95a13102d509" providerId="LiveId" clId="{88200EE4-F4B4-49E8-8126-B01E5FCCBE2D}" dt="2020-05-17T06:13:04.651" v="480" actId="164"/>
          <ac:spMkLst>
            <pc:docMk/>
            <pc:sldMk cId="1642557420" sldId="852"/>
            <ac:spMk id="95" creationId="{A78C79E4-C09A-4C41-91CB-59C56B54D065}"/>
          </ac:spMkLst>
        </pc:spChg>
        <pc:spChg chg="mod topLvl">
          <ac:chgData name="reza kabir" userId="af3c95a13102d509" providerId="LiveId" clId="{88200EE4-F4B4-49E8-8126-B01E5FCCBE2D}" dt="2020-05-17T06:13:04.651" v="480" actId="164"/>
          <ac:spMkLst>
            <pc:docMk/>
            <pc:sldMk cId="1642557420" sldId="852"/>
            <ac:spMk id="96" creationId="{CE4F0AF7-28D0-4752-BB99-CD96A1C060B0}"/>
          </ac:spMkLst>
        </pc:spChg>
        <pc:spChg chg="mod topLvl">
          <ac:chgData name="reza kabir" userId="af3c95a13102d509" providerId="LiveId" clId="{88200EE4-F4B4-49E8-8126-B01E5FCCBE2D}" dt="2020-05-17T06:13:04.651" v="480" actId="164"/>
          <ac:spMkLst>
            <pc:docMk/>
            <pc:sldMk cId="1642557420" sldId="852"/>
            <ac:spMk id="97" creationId="{4E6D87C1-915C-4889-BC27-81C20AC47411}"/>
          </ac:spMkLst>
        </pc:spChg>
        <pc:spChg chg="mod topLvl">
          <ac:chgData name="reza kabir" userId="af3c95a13102d509" providerId="LiveId" clId="{88200EE4-F4B4-49E8-8126-B01E5FCCBE2D}" dt="2020-05-17T06:13:04.651" v="480" actId="164"/>
          <ac:spMkLst>
            <pc:docMk/>
            <pc:sldMk cId="1642557420" sldId="852"/>
            <ac:spMk id="98" creationId="{37FBF08C-7167-48B0-8422-2034956E6FD4}"/>
          </ac:spMkLst>
        </pc:spChg>
        <pc:spChg chg="mod topLvl">
          <ac:chgData name="reza kabir" userId="af3c95a13102d509" providerId="LiveId" clId="{88200EE4-F4B4-49E8-8126-B01E5FCCBE2D}" dt="2020-05-17T06:13:04.651" v="480" actId="164"/>
          <ac:spMkLst>
            <pc:docMk/>
            <pc:sldMk cId="1642557420" sldId="852"/>
            <ac:spMk id="99" creationId="{C890EB6C-C098-414A-8AC3-27A3CE435535}"/>
          </ac:spMkLst>
        </pc:spChg>
        <pc:spChg chg="mod topLvl">
          <ac:chgData name="reza kabir" userId="af3c95a13102d509" providerId="LiveId" clId="{88200EE4-F4B4-49E8-8126-B01E5FCCBE2D}" dt="2020-05-17T06:13:04.651" v="480" actId="164"/>
          <ac:spMkLst>
            <pc:docMk/>
            <pc:sldMk cId="1642557420" sldId="852"/>
            <ac:spMk id="100" creationId="{780E6B1A-2F97-4FBF-BC25-E6678DB20859}"/>
          </ac:spMkLst>
        </pc:spChg>
        <pc:spChg chg="mod topLvl">
          <ac:chgData name="reza kabir" userId="af3c95a13102d509" providerId="LiveId" clId="{88200EE4-F4B4-49E8-8126-B01E5FCCBE2D}" dt="2020-05-17T06:13:04.651" v="480" actId="164"/>
          <ac:spMkLst>
            <pc:docMk/>
            <pc:sldMk cId="1642557420" sldId="852"/>
            <ac:spMk id="101" creationId="{4D245CE9-463C-4149-9136-887089294AEB}"/>
          </ac:spMkLst>
        </pc:spChg>
        <pc:spChg chg="mod topLvl">
          <ac:chgData name="reza kabir" userId="af3c95a13102d509" providerId="LiveId" clId="{88200EE4-F4B4-49E8-8126-B01E5FCCBE2D}" dt="2020-05-17T06:13:04.651" v="480" actId="164"/>
          <ac:spMkLst>
            <pc:docMk/>
            <pc:sldMk cId="1642557420" sldId="852"/>
            <ac:spMk id="102" creationId="{F7BF5DF0-4AA9-4555-B18B-9513B2E1391B}"/>
          </ac:spMkLst>
        </pc:spChg>
        <pc:spChg chg="mod topLvl">
          <ac:chgData name="reza kabir" userId="af3c95a13102d509" providerId="LiveId" clId="{88200EE4-F4B4-49E8-8126-B01E5FCCBE2D}" dt="2020-05-17T06:13:04.651" v="480" actId="164"/>
          <ac:spMkLst>
            <pc:docMk/>
            <pc:sldMk cId="1642557420" sldId="852"/>
            <ac:spMk id="103" creationId="{540464AF-1D86-44E9-89D2-C7B66859FC3C}"/>
          </ac:spMkLst>
        </pc:spChg>
        <pc:spChg chg="mod topLvl">
          <ac:chgData name="reza kabir" userId="af3c95a13102d509" providerId="LiveId" clId="{88200EE4-F4B4-49E8-8126-B01E5FCCBE2D}" dt="2020-05-17T06:13:04.651" v="480" actId="164"/>
          <ac:spMkLst>
            <pc:docMk/>
            <pc:sldMk cId="1642557420" sldId="852"/>
            <ac:spMk id="104" creationId="{37D4CDF5-3AE6-46BA-8ED6-D9118FAAA80A}"/>
          </ac:spMkLst>
        </pc:spChg>
        <pc:spChg chg="mod topLvl">
          <ac:chgData name="reza kabir" userId="af3c95a13102d509" providerId="LiveId" clId="{88200EE4-F4B4-49E8-8126-B01E5FCCBE2D}" dt="2020-05-17T06:13:04.651" v="480" actId="164"/>
          <ac:spMkLst>
            <pc:docMk/>
            <pc:sldMk cId="1642557420" sldId="852"/>
            <ac:spMk id="105" creationId="{4BBF3F79-763C-474E-9F25-49DF45677C15}"/>
          </ac:spMkLst>
        </pc:spChg>
        <pc:spChg chg="mod topLvl">
          <ac:chgData name="reza kabir" userId="af3c95a13102d509" providerId="LiveId" clId="{88200EE4-F4B4-49E8-8126-B01E5FCCBE2D}" dt="2020-05-17T06:13:04.651" v="480" actId="164"/>
          <ac:spMkLst>
            <pc:docMk/>
            <pc:sldMk cId="1642557420" sldId="852"/>
            <ac:spMk id="106" creationId="{B572696C-C775-4A2E-A48D-BD1A5EF7C81D}"/>
          </ac:spMkLst>
        </pc:spChg>
        <pc:spChg chg="mod topLvl">
          <ac:chgData name="reza kabir" userId="af3c95a13102d509" providerId="LiveId" clId="{88200EE4-F4B4-49E8-8126-B01E5FCCBE2D}" dt="2020-05-17T06:13:04.651" v="480" actId="164"/>
          <ac:spMkLst>
            <pc:docMk/>
            <pc:sldMk cId="1642557420" sldId="852"/>
            <ac:spMk id="107" creationId="{C3E7190D-967D-42BB-A508-3366E6641732}"/>
          </ac:spMkLst>
        </pc:spChg>
        <pc:spChg chg="mod topLvl">
          <ac:chgData name="reza kabir" userId="af3c95a13102d509" providerId="LiveId" clId="{88200EE4-F4B4-49E8-8126-B01E5FCCBE2D}" dt="2020-05-17T06:13:04.651" v="480" actId="164"/>
          <ac:spMkLst>
            <pc:docMk/>
            <pc:sldMk cId="1642557420" sldId="852"/>
            <ac:spMk id="108" creationId="{64A488FD-01F9-49DF-AFE2-D0350AF55BBB}"/>
          </ac:spMkLst>
        </pc:spChg>
        <pc:spChg chg="mod topLvl">
          <ac:chgData name="reza kabir" userId="af3c95a13102d509" providerId="LiveId" clId="{88200EE4-F4B4-49E8-8126-B01E5FCCBE2D}" dt="2020-05-17T06:13:04.651" v="480" actId="164"/>
          <ac:spMkLst>
            <pc:docMk/>
            <pc:sldMk cId="1642557420" sldId="852"/>
            <ac:spMk id="109" creationId="{72D29340-04F1-4B81-883B-B8B8E798B960}"/>
          </ac:spMkLst>
        </pc:spChg>
        <pc:spChg chg="mod topLvl">
          <ac:chgData name="reza kabir" userId="af3c95a13102d509" providerId="LiveId" clId="{88200EE4-F4B4-49E8-8126-B01E5FCCBE2D}" dt="2020-05-17T06:13:04.651" v="480" actId="164"/>
          <ac:spMkLst>
            <pc:docMk/>
            <pc:sldMk cId="1642557420" sldId="852"/>
            <ac:spMk id="110" creationId="{02B6E0F5-B101-4A1A-A3F6-EB9D5532DFC4}"/>
          </ac:spMkLst>
        </pc:spChg>
        <pc:spChg chg="mod topLvl">
          <ac:chgData name="reza kabir" userId="af3c95a13102d509" providerId="LiveId" clId="{88200EE4-F4B4-49E8-8126-B01E5FCCBE2D}" dt="2020-05-17T06:13:04.651" v="480" actId="164"/>
          <ac:spMkLst>
            <pc:docMk/>
            <pc:sldMk cId="1642557420" sldId="852"/>
            <ac:spMk id="111" creationId="{94E81850-A1B0-4DC9-A3B5-666308502C59}"/>
          </ac:spMkLst>
        </pc:spChg>
        <pc:spChg chg="mod topLvl">
          <ac:chgData name="reza kabir" userId="af3c95a13102d509" providerId="LiveId" clId="{88200EE4-F4B4-49E8-8126-B01E5FCCBE2D}" dt="2020-05-17T06:13:04.651" v="480" actId="164"/>
          <ac:spMkLst>
            <pc:docMk/>
            <pc:sldMk cId="1642557420" sldId="852"/>
            <ac:spMk id="112" creationId="{4821BCB3-FDE5-4618-A2BA-6D40544C4AC9}"/>
          </ac:spMkLst>
        </pc:spChg>
        <pc:spChg chg="mod topLvl">
          <ac:chgData name="reza kabir" userId="af3c95a13102d509" providerId="LiveId" clId="{88200EE4-F4B4-49E8-8126-B01E5FCCBE2D}" dt="2020-05-17T06:13:04.651" v="480" actId="164"/>
          <ac:spMkLst>
            <pc:docMk/>
            <pc:sldMk cId="1642557420" sldId="852"/>
            <ac:spMk id="113" creationId="{E40D58B3-EAC2-4FC0-908C-E7FBF46B74A2}"/>
          </ac:spMkLst>
        </pc:spChg>
        <pc:spChg chg="mod topLvl">
          <ac:chgData name="reza kabir" userId="af3c95a13102d509" providerId="LiveId" clId="{88200EE4-F4B4-49E8-8126-B01E5FCCBE2D}" dt="2020-05-17T06:13:04.651" v="480" actId="164"/>
          <ac:spMkLst>
            <pc:docMk/>
            <pc:sldMk cId="1642557420" sldId="852"/>
            <ac:spMk id="114" creationId="{E185C408-09A8-4B9E-BCE8-83CFB2C394FD}"/>
          </ac:spMkLst>
        </pc:spChg>
        <pc:spChg chg="mod topLvl">
          <ac:chgData name="reza kabir" userId="af3c95a13102d509" providerId="LiveId" clId="{88200EE4-F4B4-49E8-8126-B01E5FCCBE2D}" dt="2020-05-17T06:13:04.651" v="480" actId="164"/>
          <ac:spMkLst>
            <pc:docMk/>
            <pc:sldMk cId="1642557420" sldId="852"/>
            <ac:spMk id="115" creationId="{3BD9E55E-6C97-4AE6-9E4A-014581D30611}"/>
          </ac:spMkLst>
        </pc:spChg>
        <pc:spChg chg="mod topLvl">
          <ac:chgData name="reza kabir" userId="af3c95a13102d509" providerId="LiveId" clId="{88200EE4-F4B4-49E8-8126-B01E5FCCBE2D}" dt="2020-05-17T06:13:04.651" v="480" actId="164"/>
          <ac:spMkLst>
            <pc:docMk/>
            <pc:sldMk cId="1642557420" sldId="852"/>
            <ac:spMk id="116" creationId="{393EC51F-1AFE-49E2-AA00-4A216B580A09}"/>
          </ac:spMkLst>
        </pc:spChg>
        <pc:spChg chg="mod topLvl">
          <ac:chgData name="reza kabir" userId="af3c95a13102d509" providerId="LiveId" clId="{88200EE4-F4B4-49E8-8126-B01E5FCCBE2D}" dt="2020-05-17T06:13:04.651" v="480" actId="164"/>
          <ac:spMkLst>
            <pc:docMk/>
            <pc:sldMk cId="1642557420" sldId="852"/>
            <ac:spMk id="117" creationId="{02A4682F-BCC4-41B0-95E9-D2773807EF6D}"/>
          </ac:spMkLst>
        </pc:spChg>
        <pc:spChg chg="mod topLvl">
          <ac:chgData name="reza kabir" userId="af3c95a13102d509" providerId="LiveId" clId="{88200EE4-F4B4-49E8-8126-B01E5FCCBE2D}" dt="2020-05-17T06:13:04.651" v="480" actId="164"/>
          <ac:spMkLst>
            <pc:docMk/>
            <pc:sldMk cId="1642557420" sldId="852"/>
            <ac:spMk id="118" creationId="{08A743FF-4319-42D1-B1DD-554FF7F9CDBF}"/>
          </ac:spMkLst>
        </pc:spChg>
        <pc:spChg chg="mod topLvl">
          <ac:chgData name="reza kabir" userId="af3c95a13102d509" providerId="LiveId" clId="{88200EE4-F4B4-49E8-8126-B01E5FCCBE2D}" dt="2020-05-17T06:13:04.651" v="480" actId="164"/>
          <ac:spMkLst>
            <pc:docMk/>
            <pc:sldMk cId="1642557420" sldId="852"/>
            <ac:spMk id="119" creationId="{35242E31-9236-4598-AB84-B47D4ADA9116}"/>
          </ac:spMkLst>
        </pc:spChg>
        <pc:spChg chg="mod topLvl">
          <ac:chgData name="reza kabir" userId="af3c95a13102d509" providerId="LiveId" clId="{88200EE4-F4B4-49E8-8126-B01E5FCCBE2D}" dt="2020-05-17T06:13:04.651" v="480" actId="164"/>
          <ac:spMkLst>
            <pc:docMk/>
            <pc:sldMk cId="1642557420" sldId="852"/>
            <ac:spMk id="120" creationId="{EC30CA26-5F14-4B29-8438-B867ACB314B1}"/>
          </ac:spMkLst>
        </pc:spChg>
        <pc:spChg chg="mod topLvl">
          <ac:chgData name="reza kabir" userId="af3c95a13102d509" providerId="LiveId" clId="{88200EE4-F4B4-49E8-8126-B01E5FCCBE2D}" dt="2020-05-17T06:13:04.651" v="480" actId="164"/>
          <ac:spMkLst>
            <pc:docMk/>
            <pc:sldMk cId="1642557420" sldId="852"/>
            <ac:spMk id="121" creationId="{88CDCF1E-C276-4F5A-A35E-EB97FD0CC7A3}"/>
          </ac:spMkLst>
        </pc:spChg>
        <pc:spChg chg="mod topLvl">
          <ac:chgData name="reza kabir" userId="af3c95a13102d509" providerId="LiveId" clId="{88200EE4-F4B4-49E8-8126-B01E5FCCBE2D}" dt="2020-05-17T06:13:04.651" v="480" actId="164"/>
          <ac:spMkLst>
            <pc:docMk/>
            <pc:sldMk cId="1642557420" sldId="852"/>
            <ac:spMk id="122" creationId="{AF05C072-F951-4D58-893C-1C82825B50F8}"/>
          </ac:spMkLst>
        </pc:spChg>
        <pc:spChg chg="mod topLvl">
          <ac:chgData name="reza kabir" userId="af3c95a13102d509" providerId="LiveId" clId="{88200EE4-F4B4-49E8-8126-B01E5FCCBE2D}" dt="2020-05-17T06:13:04.651" v="480" actId="164"/>
          <ac:spMkLst>
            <pc:docMk/>
            <pc:sldMk cId="1642557420" sldId="852"/>
            <ac:spMk id="123" creationId="{C1EF1086-C342-4BF0-9F25-7B1022B7548F}"/>
          </ac:spMkLst>
        </pc:spChg>
        <pc:spChg chg="mod topLvl">
          <ac:chgData name="reza kabir" userId="af3c95a13102d509" providerId="LiveId" clId="{88200EE4-F4B4-49E8-8126-B01E5FCCBE2D}" dt="2020-05-17T06:13:04.651" v="480" actId="164"/>
          <ac:spMkLst>
            <pc:docMk/>
            <pc:sldMk cId="1642557420" sldId="852"/>
            <ac:spMk id="124" creationId="{F9599F76-84D9-448D-B4CA-80F78753EEB7}"/>
          </ac:spMkLst>
        </pc:spChg>
        <pc:spChg chg="mod topLvl">
          <ac:chgData name="reza kabir" userId="af3c95a13102d509" providerId="LiveId" clId="{88200EE4-F4B4-49E8-8126-B01E5FCCBE2D}" dt="2020-05-17T06:13:04.651" v="480" actId="164"/>
          <ac:spMkLst>
            <pc:docMk/>
            <pc:sldMk cId="1642557420" sldId="852"/>
            <ac:spMk id="125" creationId="{CCCF949B-5818-4368-B409-D4A71070D309}"/>
          </ac:spMkLst>
        </pc:spChg>
        <pc:spChg chg="mod topLvl">
          <ac:chgData name="reza kabir" userId="af3c95a13102d509" providerId="LiveId" clId="{88200EE4-F4B4-49E8-8126-B01E5FCCBE2D}" dt="2020-05-17T06:13:04.651" v="480" actId="164"/>
          <ac:spMkLst>
            <pc:docMk/>
            <pc:sldMk cId="1642557420" sldId="852"/>
            <ac:spMk id="126" creationId="{F41DC122-BBBD-4936-9210-832DFEDE4D1D}"/>
          </ac:spMkLst>
        </pc:spChg>
        <pc:spChg chg="mod topLvl">
          <ac:chgData name="reza kabir" userId="af3c95a13102d509" providerId="LiveId" clId="{88200EE4-F4B4-49E8-8126-B01E5FCCBE2D}" dt="2020-05-17T06:13:04.651" v="480" actId="164"/>
          <ac:spMkLst>
            <pc:docMk/>
            <pc:sldMk cId="1642557420" sldId="852"/>
            <ac:spMk id="127" creationId="{EBF84F93-569D-4E7D-A55C-2FF571CA8234}"/>
          </ac:spMkLst>
        </pc:spChg>
        <pc:spChg chg="mod topLvl">
          <ac:chgData name="reza kabir" userId="af3c95a13102d509" providerId="LiveId" clId="{88200EE4-F4B4-49E8-8126-B01E5FCCBE2D}" dt="2020-05-17T06:13:04.651" v="480" actId="164"/>
          <ac:spMkLst>
            <pc:docMk/>
            <pc:sldMk cId="1642557420" sldId="852"/>
            <ac:spMk id="128" creationId="{F4694E33-6B52-4A83-A4BC-FA2D6BE8AEE5}"/>
          </ac:spMkLst>
        </pc:spChg>
        <pc:spChg chg="mod topLvl">
          <ac:chgData name="reza kabir" userId="af3c95a13102d509" providerId="LiveId" clId="{88200EE4-F4B4-49E8-8126-B01E5FCCBE2D}" dt="2020-05-17T06:13:04.651" v="480" actId="164"/>
          <ac:spMkLst>
            <pc:docMk/>
            <pc:sldMk cId="1642557420" sldId="852"/>
            <ac:spMk id="129" creationId="{6B187E59-145E-4797-A03E-35188613110C}"/>
          </ac:spMkLst>
        </pc:spChg>
        <pc:spChg chg="mod topLvl">
          <ac:chgData name="reza kabir" userId="af3c95a13102d509" providerId="LiveId" clId="{88200EE4-F4B4-49E8-8126-B01E5FCCBE2D}" dt="2020-05-17T06:13:04.651" v="480" actId="164"/>
          <ac:spMkLst>
            <pc:docMk/>
            <pc:sldMk cId="1642557420" sldId="852"/>
            <ac:spMk id="130" creationId="{922C4E76-E04B-473B-8137-A8F68DD2B476}"/>
          </ac:spMkLst>
        </pc:spChg>
        <pc:spChg chg="mod topLvl">
          <ac:chgData name="reza kabir" userId="af3c95a13102d509" providerId="LiveId" clId="{88200EE4-F4B4-49E8-8126-B01E5FCCBE2D}" dt="2020-05-17T06:13:04.651" v="480" actId="164"/>
          <ac:spMkLst>
            <pc:docMk/>
            <pc:sldMk cId="1642557420" sldId="852"/>
            <ac:spMk id="131" creationId="{766B2DE3-52B5-4287-B245-AAE09E205AC5}"/>
          </ac:spMkLst>
        </pc:spChg>
        <pc:spChg chg="mod topLvl">
          <ac:chgData name="reza kabir" userId="af3c95a13102d509" providerId="LiveId" clId="{88200EE4-F4B4-49E8-8126-B01E5FCCBE2D}" dt="2020-05-17T06:13:04.651" v="480" actId="164"/>
          <ac:spMkLst>
            <pc:docMk/>
            <pc:sldMk cId="1642557420" sldId="852"/>
            <ac:spMk id="132" creationId="{54375603-F65C-462D-9ABF-C1194E9C4962}"/>
          </ac:spMkLst>
        </pc:spChg>
        <pc:spChg chg="mod topLvl">
          <ac:chgData name="reza kabir" userId="af3c95a13102d509" providerId="LiveId" clId="{88200EE4-F4B4-49E8-8126-B01E5FCCBE2D}" dt="2020-05-17T06:13:04.651" v="480" actId="164"/>
          <ac:spMkLst>
            <pc:docMk/>
            <pc:sldMk cId="1642557420" sldId="852"/>
            <ac:spMk id="133" creationId="{3735D2B2-C92A-4BE6-845A-79EDD4AF2C4F}"/>
          </ac:spMkLst>
        </pc:spChg>
        <pc:spChg chg="mod topLvl">
          <ac:chgData name="reza kabir" userId="af3c95a13102d509" providerId="LiveId" clId="{88200EE4-F4B4-49E8-8126-B01E5FCCBE2D}" dt="2020-05-17T06:13:04.651" v="480" actId="164"/>
          <ac:spMkLst>
            <pc:docMk/>
            <pc:sldMk cId="1642557420" sldId="852"/>
            <ac:spMk id="134" creationId="{E84643CD-C2B8-414B-BDB2-655727CD7E1B}"/>
          </ac:spMkLst>
        </pc:spChg>
        <pc:spChg chg="mod topLvl">
          <ac:chgData name="reza kabir" userId="af3c95a13102d509" providerId="LiveId" clId="{88200EE4-F4B4-49E8-8126-B01E5FCCBE2D}" dt="2020-05-17T06:13:04.651" v="480" actId="164"/>
          <ac:spMkLst>
            <pc:docMk/>
            <pc:sldMk cId="1642557420" sldId="852"/>
            <ac:spMk id="135" creationId="{17E841B3-E103-49E9-B22D-1B8D3D46FCF9}"/>
          </ac:spMkLst>
        </pc:spChg>
        <pc:spChg chg="mod topLvl">
          <ac:chgData name="reza kabir" userId="af3c95a13102d509" providerId="LiveId" clId="{88200EE4-F4B4-49E8-8126-B01E5FCCBE2D}" dt="2020-05-17T06:13:04.651" v="480" actId="164"/>
          <ac:spMkLst>
            <pc:docMk/>
            <pc:sldMk cId="1642557420" sldId="852"/>
            <ac:spMk id="136" creationId="{C37BB9D1-60F4-4C31-8746-8D3B0A9D3326}"/>
          </ac:spMkLst>
        </pc:spChg>
        <pc:spChg chg="mod topLvl">
          <ac:chgData name="reza kabir" userId="af3c95a13102d509" providerId="LiveId" clId="{88200EE4-F4B4-49E8-8126-B01E5FCCBE2D}" dt="2020-05-17T06:13:04.651" v="480" actId="164"/>
          <ac:spMkLst>
            <pc:docMk/>
            <pc:sldMk cId="1642557420" sldId="852"/>
            <ac:spMk id="137" creationId="{7C78EC37-9A9A-4CFF-870D-4B007C9BEE26}"/>
          </ac:spMkLst>
        </pc:spChg>
        <pc:spChg chg="mod topLvl">
          <ac:chgData name="reza kabir" userId="af3c95a13102d509" providerId="LiveId" clId="{88200EE4-F4B4-49E8-8126-B01E5FCCBE2D}" dt="2020-05-17T06:13:04.651" v="480" actId="164"/>
          <ac:spMkLst>
            <pc:docMk/>
            <pc:sldMk cId="1642557420" sldId="852"/>
            <ac:spMk id="138" creationId="{BB9D18BF-F184-47B7-A2DF-D039E9EE7F20}"/>
          </ac:spMkLst>
        </pc:spChg>
        <pc:spChg chg="mod topLvl">
          <ac:chgData name="reza kabir" userId="af3c95a13102d509" providerId="LiveId" clId="{88200EE4-F4B4-49E8-8126-B01E5FCCBE2D}" dt="2020-05-17T06:13:04.651" v="480" actId="164"/>
          <ac:spMkLst>
            <pc:docMk/>
            <pc:sldMk cId="1642557420" sldId="852"/>
            <ac:spMk id="139" creationId="{8DE5DD38-5FA5-4591-B474-4532DB4ABDB4}"/>
          </ac:spMkLst>
        </pc:spChg>
        <pc:spChg chg="mod topLvl">
          <ac:chgData name="reza kabir" userId="af3c95a13102d509" providerId="LiveId" clId="{88200EE4-F4B4-49E8-8126-B01E5FCCBE2D}" dt="2020-05-17T06:13:04.651" v="480" actId="164"/>
          <ac:spMkLst>
            <pc:docMk/>
            <pc:sldMk cId="1642557420" sldId="852"/>
            <ac:spMk id="140" creationId="{03B9B33C-B2BF-47CD-90B5-58B6DD44A03E}"/>
          </ac:spMkLst>
        </pc:spChg>
        <pc:spChg chg="mod topLvl">
          <ac:chgData name="reza kabir" userId="af3c95a13102d509" providerId="LiveId" clId="{88200EE4-F4B4-49E8-8126-B01E5FCCBE2D}" dt="2020-05-17T06:13:04.651" v="480" actId="164"/>
          <ac:spMkLst>
            <pc:docMk/>
            <pc:sldMk cId="1642557420" sldId="852"/>
            <ac:spMk id="141" creationId="{5DAFB45F-5136-434E-907D-0B76C151A389}"/>
          </ac:spMkLst>
        </pc:spChg>
        <pc:spChg chg="mod topLvl">
          <ac:chgData name="reza kabir" userId="af3c95a13102d509" providerId="LiveId" clId="{88200EE4-F4B4-49E8-8126-B01E5FCCBE2D}" dt="2020-05-17T06:13:04.651" v="480" actId="164"/>
          <ac:spMkLst>
            <pc:docMk/>
            <pc:sldMk cId="1642557420" sldId="852"/>
            <ac:spMk id="142" creationId="{53E4DC57-14CC-4AD4-AF24-236B92ED2083}"/>
          </ac:spMkLst>
        </pc:spChg>
        <pc:spChg chg="mod topLvl">
          <ac:chgData name="reza kabir" userId="af3c95a13102d509" providerId="LiveId" clId="{88200EE4-F4B4-49E8-8126-B01E5FCCBE2D}" dt="2020-05-17T06:13:04.651" v="480" actId="164"/>
          <ac:spMkLst>
            <pc:docMk/>
            <pc:sldMk cId="1642557420" sldId="852"/>
            <ac:spMk id="143" creationId="{C464EF89-11ED-40DF-AC58-78EBE85D49DC}"/>
          </ac:spMkLst>
        </pc:spChg>
        <pc:spChg chg="mod topLvl">
          <ac:chgData name="reza kabir" userId="af3c95a13102d509" providerId="LiveId" clId="{88200EE4-F4B4-49E8-8126-B01E5FCCBE2D}" dt="2020-05-17T06:13:04.651" v="480" actId="164"/>
          <ac:spMkLst>
            <pc:docMk/>
            <pc:sldMk cId="1642557420" sldId="852"/>
            <ac:spMk id="144" creationId="{A23AFB58-737A-4069-A9FF-1A1D967AF872}"/>
          </ac:spMkLst>
        </pc:spChg>
        <pc:spChg chg="mod topLvl">
          <ac:chgData name="reza kabir" userId="af3c95a13102d509" providerId="LiveId" clId="{88200EE4-F4B4-49E8-8126-B01E5FCCBE2D}" dt="2020-05-17T06:13:04.651" v="480" actId="164"/>
          <ac:spMkLst>
            <pc:docMk/>
            <pc:sldMk cId="1642557420" sldId="852"/>
            <ac:spMk id="145" creationId="{A2BE1C30-D677-4AA7-9CB9-33C377BAC548}"/>
          </ac:spMkLst>
        </pc:spChg>
        <pc:spChg chg="mod topLvl">
          <ac:chgData name="reza kabir" userId="af3c95a13102d509" providerId="LiveId" clId="{88200EE4-F4B4-49E8-8126-B01E5FCCBE2D}" dt="2020-05-17T06:13:04.651" v="480" actId="164"/>
          <ac:spMkLst>
            <pc:docMk/>
            <pc:sldMk cId="1642557420" sldId="852"/>
            <ac:spMk id="146" creationId="{72E23D53-3923-425B-B664-4E4872EFE661}"/>
          </ac:spMkLst>
        </pc:spChg>
        <pc:spChg chg="mod topLvl">
          <ac:chgData name="reza kabir" userId="af3c95a13102d509" providerId="LiveId" clId="{88200EE4-F4B4-49E8-8126-B01E5FCCBE2D}" dt="2020-05-17T06:13:04.651" v="480" actId="164"/>
          <ac:spMkLst>
            <pc:docMk/>
            <pc:sldMk cId="1642557420" sldId="852"/>
            <ac:spMk id="147" creationId="{AF558B3D-668A-48E1-ADE4-174BDCEFA775}"/>
          </ac:spMkLst>
        </pc:spChg>
        <pc:spChg chg="mod topLvl">
          <ac:chgData name="reza kabir" userId="af3c95a13102d509" providerId="LiveId" clId="{88200EE4-F4B4-49E8-8126-B01E5FCCBE2D}" dt="2020-05-17T06:13:04.651" v="480" actId="164"/>
          <ac:spMkLst>
            <pc:docMk/>
            <pc:sldMk cId="1642557420" sldId="852"/>
            <ac:spMk id="148" creationId="{C3B642B5-B11A-471E-AA67-FE393FC1A828}"/>
          </ac:spMkLst>
        </pc:spChg>
        <pc:spChg chg="mod topLvl">
          <ac:chgData name="reza kabir" userId="af3c95a13102d509" providerId="LiveId" clId="{88200EE4-F4B4-49E8-8126-B01E5FCCBE2D}" dt="2020-05-17T06:13:04.651" v="480" actId="164"/>
          <ac:spMkLst>
            <pc:docMk/>
            <pc:sldMk cId="1642557420" sldId="852"/>
            <ac:spMk id="149" creationId="{51AE368D-5B84-41B5-B0F4-E2EE95341F7F}"/>
          </ac:spMkLst>
        </pc:spChg>
        <pc:spChg chg="mod topLvl">
          <ac:chgData name="reza kabir" userId="af3c95a13102d509" providerId="LiveId" clId="{88200EE4-F4B4-49E8-8126-B01E5FCCBE2D}" dt="2020-05-17T06:13:04.651" v="480" actId="164"/>
          <ac:spMkLst>
            <pc:docMk/>
            <pc:sldMk cId="1642557420" sldId="852"/>
            <ac:spMk id="150" creationId="{44D6F93E-C168-43C9-AD06-FFAA4F6772DD}"/>
          </ac:spMkLst>
        </pc:spChg>
        <pc:spChg chg="mod topLvl">
          <ac:chgData name="reza kabir" userId="af3c95a13102d509" providerId="LiveId" clId="{88200EE4-F4B4-49E8-8126-B01E5FCCBE2D}" dt="2020-05-17T06:13:04.651" v="480" actId="164"/>
          <ac:spMkLst>
            <pc:docMk/>
            <pc:sldMk cId="1642557420" sldId="852"/>
            <ac:spMk id="151" creationId="{1FC3E9ED-8C59-4FBA-A89E-A71A7913A5A6}"/>
          </ac:spMkLst>
        </pc:spChg>
        <pc:spChg chg="mod topLvl">
          <ac:chgData name="reza kabir" userId="af3c95a13102d509" providerId="LiveId" clId="{88200EE4-F4B4-49E8-8126-B01E5FCCBE2D}" dt="2020-05-17T06:13:04.651" v="480" actId="164"/>
          <ac:spMkLst>
            <pc:docMk/>
            <pc:sldMk cId="1642557420" sldId="852"/>
            <ac:spMk id="152" creationId="{255CF230-9264-4937-94F8-95297BDE6F50}"/>
          </ac:spMkLst>
        </pc:spChg>
        <pc:spChg chg="mod topLvl">
          <ac:chgData name="reza kabir" userId="af3c95a13102d509" providerId="LiveId" clId="{88200EE4-F4B4-49E8-8126-B01E5FCCBE2D}" dt="2020-05-17T06:13:04.651" v="480" actId="164"/>
          <ac:spMkLst>
            <pc:docMk/>
            <pc:sldMk cId="1642557420" sldId="852"/>
            <ac:spMk id="153" creationId="{8E55CD9D-2EA6-4A01-A7CB-96C235D35BEC}"/>
          </ac:spMkLst>
        </pc:spChg>
        <pc:spChg chg="mod topLvl">
          <ac:chgData name="reza kabir" userId="af3c95a13102d509" providerId="LiveId" clId="{88200EE4-F4B4-49E8-8126-B01E5FCCBE2D}" dt="2020-05-17T06:13:04.651" v="480" actId="164"/>
          <ac:spMkLst>
            <pc:docMk/>
            <pc:sldMk cId="1642557420" sldId="852"/>
            <ac:spMk id="154" creationId="{9ACF8957-0E44-4471-B325-13219F73973A}"/>
          </ac:spMkLst>
        </pc:spChg>
        <pc:spChg chg="mod topLvl">
          <ac:chgData name="reza kabir" userId="af3c95a13102d509" providerId="LiveId" clId="{88200EE4-F4B4-49E8-8126-B01E5FCCBE2D}" dt="2020-05-17T06:13:04.651" v="480" actId="164"/>
          <ac:spMkLst>
            <pc:docMk/>
            <pc:sldMk cId="1642557420" sldId="852"/>
            <ac:spMk id="155" creationId="{61403FD8-A66C-4D87-9817-5CD726DC07CC}"/>
          </ac:spMkLst>
        </pc:spChg>
        <pc:spChg chg="mod topLvl">
          <ac:chgData name="reza kabir" userId="af3c95a13102d509" providerId="LiveId" clId="{88200EE4-F4B4-49E8-8126-B01E5FCCBE2D}" dt="2020-05-17T06:13:04.651" v="480" actId="164"/>
          <ac:spMkLst>
            <pc:docMk/>
            <pc:sldMk cId="1642557420" sldId="852"/>
            <ac:spMk id="156" creationId="{FC29A7DD-1F0B-4663-B8EE-4D72867921CF}"/>
          </ac:spMkLst>
        </pc:spChg>
        <pc:spChg chg="mod topLvl">
          <ac:chgData name="reza kabir" userId="af3c95a13102d509" providerId="LiveId" clId="{88200EE4-F4B4-49E8-8126-B01E5FCCBE2D}" dt="2020-05-17T06:13:04.651" v="480" actId="164"/>
          <ac:spMkLst>
            <pc:docMk/>
            <pc:sldMk cId="1642557420" sldId="852"/>
            <ac:spMk id="157" creationId="{0B062469-5B95-40E5-B08C-FA3880AA84BC}"/>
          </ac:spMkLst>
        </pc:spChg>
        <pc:spChg chg="mod topLvl">
          <ac:chgData name="reza kabir" userId="af3c95a13102d509" providerId="LiveId" clId="{88200EE4-F4B4-49E8-8126-B01E5FCCBE2D}" dt="2020-05-17T06:13:04.651" v="480" actId="164"/>
          <ac:spMkLst>
            <pc:docMk/>
            <pc:sldMk cId="1642557420" sldId="852"/>
            <ac:spMk id="158" creationId="{D02B2AAE-C692-4D0C-A5FB-4DF39C9920DE}"/>
          </ac:spMkLst>
        </pc:spChg>
        <pc:spChg chg="mod topLvl">
          <ac:chgData name="reza kabir" userId="af3c95a13102d509" providerId="LiveId" clId="{88200EE4-F4B4-49E8-8126-B01E5FCCBE2D}" dt="2020-05-17T06:13:04.651" v="480" actId="164"/>
          <ac:spMkLst>
            <pc:docMk/>
            <pc:sldMk cId="1642557420" sldId="852"/>
            <ac:spMk id="159" creationId="{C996554F-27FD-4AA6-AF2B-E4EA06AFC381}"/>
          </ac:spMkLst>
        </pc:spChg>
        <pc:spChg chg="mod topLvl">
          <ac:chgData name="reza kabir" userId="af3c95a13102d509" providerId="LiveId" clId="{88200EE4-F4B4-49E8-8126-B01E5FCCBE2D}" dt="2020-05-17T06:13:04.651" v="480" actId="164"/>
          <ac:spMkLst>
            <pc:docMk/>
            <pc:sldMk cId="1642557420" sldId="852"/>
            <ac:spMk id="160" creationId="{188C2C00-30DF-4603-8EA8-BA58E4DFB1AA}"/>
          </ac:spMkLst>
        </pc:spChg>
        <pc:spChg chg="mod topLvl">
          <ac:chgData name="reza kabir" userId="af3c95a13102d509" providerId="LiveId" clId="{88200EE4-F4B4-49E8-8126-B01E5FCCBE2D}" dt="2020-05-17T06:13:04.651" v="480" actId="164"/>
          <ac:spMkLst>
            <pc:docMk/>
            <pc:sldMk cId="1642557420" sldId="852"/>
            <ac:spMk id="161" creationId="{D32D48F2-5ED3-4429-9915-9018E24D6E73}"/>
          </ac:spMkLst>
        </pc:spChg>
        <pc:spChg chg="mod topLvl">
          <ac:chgData name="reza kabir" userId="af3c95a13102d509" providerId="LiveId" clId="{88200EE4-F4B4-49E8-8126-B01E5FCCBE2D}" dt="2020-05-17T06:13:04.651" v="480" actId="164"/>
          <ac:spMkLst>
            <pc:docMk/>
            <pc:sldMk cId="1642557420" sldId="852"/>
            <ac:spMk id="162" creationId="{3E288C83-B41B-4C0F-A3A5-9FEA60B0DC46}"/>
          </ac:spMkLst>
        </pc:spChg>
        <pc:spChg chg="mod topLvl">
          <ac:chgData name="reza kabir" userId="af3c95a13102d509" providerId="LiveId" clId="{88200EE4-F4B4-49E8-8126-B01E5FCCBE2D}" dt="2020-05-17T06:13:04.651" v="480" actId="164"/>
          <ac:spMkLst>
            <pc:docMk/>
            <pc:sldMk cId="1642557420" sldId="852"/>
            <ac:spMk id="163" creationId="{204A4217-F6F1-4F25-9094-6AFF686A5A21}"/>
          </ac:spMkLst>
        </pc:spChg>
        <pc:spChg chg="mod topLvl">
          <ac:chgData name="reza kabir" userId="af3c95a13102d509" providerId="LiveId" clId="{88200EE4-F4B4-49E8-8126-B01E5FCCBE2D}" dt="2020-05-17T06:13:04.651" v="480" actId="164"/>
          <ac:spMkLst>
            <pc:docMk/>
            <pc:sldMk cId="1642557420" sldId="852"/>
            <ac:spMk id="164" creationId="{1EC2354C-9087-4A02-A69F-8B615DA385A9}"/>
          </ac:spMkLst>
        </pc:spChg>
        <pc:spChg chg="mod topLvl">
          <ac:chgData name="reza kabir" userId="af3c95a13102d509" providerId="LiveId" clId="{88200EE4-F4B4-49E8-8126-B01E5FCCBE2D}" dt="2020-05-17T06:13:04.651" v="480" actId="164"/>
          <ac:spMkLst>
            <pc:docMk/>
            <pc:sldMk cId="1642557420" sldId="852"/>
            <ac:spMk id="165" creationId="{FE39F0E8-4406-487C-AB13-AC19B9AA308A}"/>
          </ac:spMkLst>
        </pc:spChg>
        <pc:spChg chg="mod topLvl">
          <ac:chgData name="reza kabir" userId="af3c95a13102d509" providerId="LiveId" clId="{88200EE4-F4B4-49E8-8126-B01E5FCCBE2D}" dt="2020-05-17T06:13:04.651" v="480" actId="164"/>
          <ac:spMkLst>
            <pc:docMk/>
            <pc:sldMk cId="1642557420" sldId="852"/>
            <ac:spMk id="166" creationId="{B270801C-5967-42F4-8654-49AE7AF16DB8}"/>
          </ac:spMkLst>
        </pc:spChg>
        <pc:spChg chg="mod topLvl">
          <ac:chgData name="reza kabir" userId="af3c95a13102d509" providerId="LiveId" clId="{88200EE4-F4B4-49E8-8126-B01E5FCCBE2D}" dt="2020-05-17T06:13:04.651" v="480" actId="164"/>
          <ac:spMkLst>
            <pc:docMk/>
            <pc:sldMk cId="1642557420" sldId="852"/>
            <ac:spMk id="167" creationId="{1A37443B-B544-402C-B066-7D475B2A498A}"/>
          </ac:spMkLst>
        </pc:spChg>
        <pc:spChg chg="mod topLvl">
          <ac:chgData name="reza kabir" userId="af3c95a13102d509" providerId="LiveId" clId="{88200EE4-F4B4-49E8-8126-B01E5FCCBE2D}" dt="2020-05-17T06:13:04.651" v="480" actId="164"/>
          <ac:spMkLst>
            <pc:docMk/>
            <pc:sldMk cId="1642557420" sldId="852"/>
            <ac:spMk id="168" creationId="{07AA7D42-C099-48BB-94B8-0372DBB2EC3C}"/>
          </ac:spMkLst>
        </pc:spChg>
        <pc:spChg chg="mod topLvl">
          <ac:chgData name="reza kabir" userId="af3c95a13102d509" providerId="LiveId" clId="{88200EE4-F4B4-49E8-8126-B01E5FCCBE2D}" dt="2020-05-17T06:13:04.651" v="480" actId="164"/>
          <ac:spMkLst>
            <pc:docMk/>
            <pc:sldMk cId="1642557420" sldId="852"/>
            <ac:spMk id="169" creationId="{A45C9A41-C53B-4B60-86F3-B8BAA435DC02}"/>
          </ac:spMkLst>
        </pc:spChg>
        <pc:spChg chg="mod topLvl">
          <ac:chgData name="reza kabir" userId="af3c95a13102d509" providerId="LiveId" clId="{88200EE4-F4B4-49E8-8126-B01E5FCCBE2D}" dt="2020-05-17T06:13:04.651" v="480" actId="164"/>
          <ac:spMkLst>
            <pc:docMk/>
            <pc:sldMk cId="1642557420" sldId="852"/>
            <ac:spMk id="170" creationId="{353E4B56-C4BD-4B5B-99CC-ADC5E8F4CA52}"/>
          </ac:spMkLst>
        </pc:spChg>
        <pc:spChg chg="mod topLvl">
          <ac:chgData name="reza kabir" userId="af3c95a13102d509" providerId="LiveId" clId="{88200EE4-F4B4-49E8-8126-B01E5FCCBE2D}" dt="2020-05-17T06:13:04.651" v="480" actId="164"/>
          <ac:spMkLst>
            <pc:docMk/>
            <pc:sldMk cId="1642557420" sldId="852"/>
            <ac:spMk id="171" creationId="{4B538EA7-6038-4D22-BF60-2E39E6894DE3}"/>
          </ac:spMkLst>
        </pc:spChg>
        <pc:spChg chg="mod topLvl">
          <ac:chgData name="reza kabir" userId="af3c95a13102d509" providerId="LiveId" clId="{88200EE4-F4B4-49E8-8126-B01E5FCCBE2D}" dt="2020-05-17T06:13:04.651" v="480" actId="164"/>
          <ac:spMkLst>
            <pc:docMk/>
            <pc:sldMk cId="1642557420" sldId="852"/>
            <ac:spMk id="172" creationId="{CC0974D0-4F25-4BA5-9314-B13356028CDD}"/>
          </ac:spMkLst>
        </pc:spChg>
        <pc:spChg chg="mod topLvl">
          <ac:chgData name="reza kabir" userId="af3c95a13102d509" providerId="LiveId" clId="{88200EE4-F4B4-49E8-8126-B01E5FCCBE2D}" dt="2020-05-17T06:13:04.651" v="480" actId="164"/>
          <ac:spMkLst>
            <pc:docMk/>
            <pc:sldMk cId="1642557420" sldId="852"/>
            <ac:spMk id="173" creationId="{5BD1AEE3-5C1C-4FB7-AFCE-F9DDAF17E685}"/>
          </ac:spMkLst>
        </pc:spChg>
        <pc:spChg chg="mod topLvl">
          <ac:chgData name="reza kabir" userId="af3c95a13102d509" providerId="LiveId" clId="{88200EE4-F4B4-49E8-8126-B01E5FCCBE2D}" dt="2020-05-17T06:13:04.651" v="480" actId="164"/>
          <ac:spMkLst>
            <pc:docMk/>
            <pc:sldMk cId="1642557420" sldId="852"/>
            <ac:spMk id="174" creationId="{E2282898-9BCE-4A17-938A-EAD246CE63AE}"/>
          </ac:spMkLst>
        </pc:spChg>
        <pc:spChg chg="mod topLvl">
          <ac:chgData name="reza kabir" userId="af3c95a13102d509" providerId="LiveId" clId="{88200EE4-F4B4-49E8-8126-B01E5FCCBE2D}" dt="2020-05-17T06:13:04.651" v="480" actId="164"/>
          <ac:spMkLst>
            <pc:docMk/>
            <pc:sldMk cId="1642557420" sldId="852"/>
            <ac:spMk id="175" creationId="{DC1F30FF-6DB2-4FC5-9852-E17BDA9AFD36}"/>
          </ac:spMkLst>
        </pc:spChg>
        <pc:spChg chg="mod topLvl">
          <ac:chgData name="reza kabir" userId="af3c95a13102d509" providerId="LiveId" clId="{88200EE4-F4B4-49E8-8126-B01E5FCCBE2D}" dt="2020-05-17T06:13:04.651" v="480" actId="164"/>
          <ac:spMkLst>
            <pc:docMk/>
            <pc:sldMk cId="1642557420" sldId="852"/>
            <ac:spMk id="176" creationId="{B7537590-72D8-4561-96A0-EDEA6AB5EF3B}"/>
          </ac:spMkLst>
        </pc:spChg>
        <pc:spChg chg="mod topLvl">
          <ac:chgData name="reza kabir" userId="af3c95a13102d509" providerId="LiveId" clId="{88200EE4-F4B4-49E8-8126-B01E5FCCBE2D}" dt="2020-05-17T06:13:04.651" v="480" actId="164"/>
          <ac:spMkLst>
            <pc:docMk/>
            <pc:sldMk cId="1642557420" sldId="852"/>
            <ac:spMk id="177" creationId="{46490AFD-A6FA-4C43-B752-88E6D9EC0387}"/>
          </ac:spMkLst>
        </pc:spChg>
        <pc:spChg chg="mod topLvl">
          <ac:chgData name="reza kabir" userId="af3c95a13102d509" providerId="LiveId" clId="{88200EE4-F4B4-49E8-8126-B01E5FCCBE2D}" dt="2020-05-17T06:13:04.651" v="480" actId="164"/>
          <ac:spMkLst>
            <pc:docMk/>
            <pc:sldMk cId="1642557420" sldId="852"/>
            <ac:spMk id="178" creationId="{205D2C80-3C73-4579-BD19-C390C0BC071C}"/>
          </ac:spMkLst>
        </pc:spChg>
        <pc:spChg chg="mod topLvl">
          <ac:chgData name="reza kabir" userId="af3c95a13102d509" providerId="LiveId" clId="{88200EE4-F4B4-49E8-8126-B01E5FCCBE2D}" dt="2020-05-17T06:13:04.651" v="480" actId="164"/>
          <ac:spMkLst>
            <pc:docMk/>
            <pc:sldMk cId="1642557420" sldId="852"/>
            <ac:spMk id="179" creationId="{107622EF-82F7-4152-8CF0-B72C1826FAC9}"/>
          </ac:spMkLst>
        </pc:spChg>
        <pc:spChg chg="mod topLvl">
          <ac:chgData name="reza kabir" userId="af3c95a13102d509" providerId="LiveId" clId="{88200EE4-F4B4-49E8-8126-B01E5FCCBE2D}" dt="2020-05-17T06:13:04.651" v="480" actId="164"/>
          <ac:spMkLst>
            <pc:docMk/>
            <pc:sldMk cId="1642557420" sldId="852"/>
            <ac:spMk id="180" creationId="{9FA67705-E79A-4901-8BF8-1C5B55EAD19B}"/>
          </ac:spMkLst>
        </pc:spChg>
        <pc:spChg chg="mod topLvl">
          <ac:chgData name="reza kabir" userId="af3c95a13102d509" providerId="LiveId" clId="{88200EE4-F4B4-49E8-8126-B01E5FCCBE2D}" dt="2020-05-17T06:13:04.651" v="480" actId="164"/>
          <ac:spMkLst>
            <pc:docMk/>
            <pc:sldMk cId="1642557420" sldId="852"/>
            <ac:spMk id="181" creationId="{9EC72DE3-1915-4C95-BB3F-670A5A803F48}"/>
          </ac:spMkLst>
        </pc:spChg>
        <pc:spChg chg="mod topLvl">
          <ac:chgData name="reza kabir" userId="af3c95a13102d509" providerId="LiveId" clId="{88200EE4-F4B4-49E8-8126-B01E5FCCBE2D}" dt="2020-05-17T06:13:04.651" v="480" actId="164"/>
          <ac:spMkLst>
            <pc:docMk/>
            <pc:sldMk cId="1642557420" sldId="852"/>
            <ac:spMk id="182" creationId="{A7F3D4C0-FE21-4E89-815B-E85F7A7D4B7F}"/>
          </ac:spMkLst>
        </pc:spChg>
        <pc:spChg chg="mod topLvl">
          <ac:chgData name="reza kabir" userId="af3c95a13102d509" providerId="LiveId" clId="{88200EE4-F4B4-49E8-8126-B01E5FCCBE2D}" dt="2020-05-17T06:13:04.651" v="480" actId="164"/>
          <ac:spMkLst>
            <pc:docMk/>
            <pc:sldMk cId="1642557420" sldId="852"/>
            <ac:spMk id="183" creationId="{9372F115-F11B-4FD7-B818-B7E2E728714B}"/>
          </ac:spMkLst>
        </pc:spChg>
        <pc:spChg chg="mod topLvl">
          <ac:chgData name="reza kabir" userId="af3c95a13102d509" providerId="LiveId" clId="{88200EE4-F4B4-49E8-8126-B01E5FCCBE2D}" dt="2020-05-17T06:13:04.651" v="480" actId="164"/>
          <ac:spMkLst>
            <pc:docMk/>
            <pc:sldMk cId="1642557420" sldId="852"/>
            <ac:spMk id="184" creationId="{BFBF7ED7-D175-4B34-B480-B05CB4D53AEF}"/>
          </ac:spMkLst>
        </pc:spChg>
        <pc:spChg chg="mod topLvl">
          <ac:chgData name="reza kabir" userId="af3c95a13102d509" providerId="LiveId" clId="{88200EE4-F4B4-49E8-8126-B01E5FCCBE2D}" dt="2020-05-17T06:13:04.651" v="480" actId="164"/>
          <ac:spMkLst>
            <pc:docMk/>
            <pc:sldMk cId="1642557420" sldId="852"/>
            <ac:spMk id="185" creationId="{E9DB40E9-E26C-4211-A9F0-5A77BB21E2A0}"/>
          </ac:spMkLst>
        </pc:spChg>
        <pc:spChg chg="mod topLvl">
          <ac:chgData name="reza kabir" userId="af3c95a13102d509" providerId="LiveId" clId="{88200EE4-F4B4-49E8-8126-B01E5FCCBE2D}" dt="2020-05-17T06:13:04.651" v="480" actId="164"/>
          <ac:spMkLst>
            <pc:docMk/>
            <pc:sldMk cId="1642557420" sldId="852"/>
            <ac:spMk id="186" creationId="{F49CFF74-9E6E-41F3-8942-59C6141D9B8B}"/>
          </ac:spMkLst>
        </pc:spChg>
        <pc:spChg chg="mod topLvl">
          <ac:chgData name="reza kabir" userId="af3c95a13102d509" providerId="LiveId" clId="{88200EE4-F4B4-49E8-8126-B01E5FCCBE2D}" dt="2020-05-17T06:13:04.651" v="480" actId="164"/>
          <ac:spMkLst>
            <pc:docMk/>
            <pc:sldMk cId="1642557420" sldId="852"/>
            <ac:spMk id="187" creationId="{F846682E-C9E6-4D83-B026-54FA64516A98}"/>
          </ac:spMkLst>
        </pc:spChg>
        <pc:spChg chg="mod topLvl">
          <ac:chgData name="reza kabir" userId="af3c95a13102d509" providerId="LiveId" clId="{88200EE4-F4B4-49E8-8126-B01E5FCCBE2D}" dt="2020-05-17T06:13:04.651" v="480" actId="164"/>
          <ac:spMkLst>
            <pc:docMk/>
            <pc:sldMk cId="1642557420" sldId="852"/>
            <ac:spMk id="188" creationId="{1947ECEF-FFF4-4FBE-B4D8-4E10137DFD75}"/>
          </ac:spMkLst>
        </pc:spChg>
        <pc:spChg chg="mod topLvl">
          <ac:chgData name="reza kabir" userId="af3c95a13102d509" providerId="LiveId" clId="{88200EE4-F4B4-49E8-8126-B01E5FCCBE2D}" dt="2020-05-17T06:13:04.651" v="480" actId="164"/>
          <ac:spMkLst>
            <pc:docMk/>
            <pc:sldMk cId="1642557420" sldId="852"/>
            <ac:spMk id="189" creationId="{F9680F69-F571-4B09-9696-F82A015760DA}"/>
          </ac:spMkLst>
        </pc:spChg>
        <pc:spChg chg="mod topLvl">
          <ac:chgData name="reza kabir" userId="af3c95a13102d509" providerId="LiveId" clId="{88200EE4-F4B4-49E8-8126-B01E5FCCBE2D}" dt="2020-05-17T06:13:04.651" v="480" actId="164"/>
          <ac:spMkLst>
            <pc:docMk/>
            <pc:sldMk cId="1642557420" sldId="852"/>
            <ac:spMk id="190" creationId="{AC229431-0CB6-488A-8998-ED4A4C7FBCA9}"/>
          </ac:spMkLst>
        </pc:spChg>
        <pc:spChg chg="mod topLvl">
          <ac:chgData name="reza kabir" userId="af3c95a13102d509" providerId="LiveId" clId="{88200EE4-F4B4-49E8-8126-B01E5FCCBE2D}" dt="2020-05-17T06:13:04.651" v="480" actId="164"/>
          <ac:spMkLst>
            <pc:docMk/>
            <pc:sldMk cId="1642557420" sldId="852"/>
            <ac:spMk id="191" creationId="{293D0A4E-B83D-43E7-B071-A62DDCFF3BBA}"/>
          </ac:spMkLst>
        </pc:spChg>
        <pc:spChg chg="mod topLvl">
          <ac:chgData name="reza kabir" userId="af3c95a13102d509" providerId="LiveId" clId="{88200EE4-F4B4-49E8-8126-B01E5FCCBE2D}" dt="2020-05-17T06:13:04.651" v="480" actId="164"/>
          <ac:spMkLst>
            <pc:docMk/>
            <pc:sldMk cId="1642557420" sldId="852"/>
            <ac:spMk id="192" creationId="{8DC1C3EB-FACE-47EC-98AB-FCC92687A991}"/>
          </ac:spMkLst>
        </pc:spChg>
        <pc:spChg chg="mod topLvl">
          <ac:chgData name="reza kabir" userId="af3c95a13102d509" providerId="LiveId" clId="{88200EE4-F4B4-49E8-8126-B01E5FCCBE2D}" dt="2020-05-17T06:13:04.651" v="480" actId="164"/>
          <ac:spMkLst>
            <pc:docMk/>
            <pc:sldMk cId="1642557420" sldId="852"/>
            <ac:spMk id="193" creationId="{295ACDC2-3ADC-496E-934F-56BA2B29B632}"/>
          </ac:spMkLst>
        </pc:spChg>
        <pc:spChg chg="mod topLvl">
          <ac:chgData name="reza kabir" userId="af3c95a13102d509" providerId="LiveId" clId="{88200EE4-F4B4-49E8-8126-B01E5FCCBE2D}" dt="2020-05-17T06:13:04.651" v="480" actId="164"/>
          <ac:spMkLst>
            <pc:docMk/>
            <pc:sldMk cId="1642557420" sldId="852"/>
            <ac:spMk id="194" creationId="{12CC11BF-DC56-4BF3-AFE9-76DD64BE4532}"/>
          </ac:spMkLst>
        </pc:spChg>
        <pc:spChg chg="mod topLvl">
          <ac:chgData name="reza kabir" userId="af3c95a13102d509" providerId="LiveId" clId="{88200EE4-F4B4-49E8-8126-B01E5FCCBE2D}" dt="2020-05-17T06:13:04.651" v="480" actId="164"/>
          <ac:spMkLst>
            <pc:docMk/>
            <pc:sldMk cId="1642557420" sldId="852"/>
            <ac:spMk id="195" creationId="{3C5B45FE-A077-4415-99A8-EF0C8BCB4C86}"/>
          </ac:spMkLst>
        </pc:spChg>
        <pc:spChg chg="mod topLvl">
          <ac:chgData name="reza kabir" userId="af3c95a13102d509" providerId="LiveId" clId="{88200EE4-F4B4-49E8-8126-B01E5FCCBE2D}" dt="2020-05-17T06:13:04.651" v="480" actId="164"/>
          <ac:spMkLst>
            <pc:docMk/>
            <pc:sldMk cId="1642557420" sldId="852"/>
            <ac:spMk id="196" creationId="{A3172434-6AD7-4153-A426-3988EE4B9CE9}"/>
          </ac:spMkLst>
        </pc:spChg>
        <pc:spChg chg="mod topLvl">
          <ac:chgData name="reza kabir" userId="af3c95a13102d509" providerId="LiveId" clId="{88200EE4-F4B4-49E8-8126-B01E5FCCBE2D}" dt="2020-05-17T06:13:04.651" v="480" actId="164"/>
          <ac:spMkLst>
            <pc:docMk/>
            <pc:sldMk cId="1642557420" sldId="852"/>
            <ac:spMk id="197" creationId="{3C497020-099F-40B6-BE22-AB6CAD8EF692}"/>
          </ac:spMkLst>
        </pc:spChg>
        <pc:spChg chg="mod topLvl">
          <ac:chgData name="reza kabir" userId="af3c95a13102d509" providerId="LiveId" clId="{88200EE4-F4B4-49E8-8126-B01E5FCCBE2D}" dt="2020-05-17T06:13:04.651" v="480" actId="164"/>
          <ac:spMkLst>
            <pc:docMk/>
            <pc:sldMk cId="1642557420" sldId="852"/>
            <ac:spMk id="198" creationId="{86F52937-3FD9-48B2-9FDB-B7056C18C416}"/>
          </ac:spMkLst>
        </pc:spChg>
        <pc:spChg chg="mod topLvl">
          <ac:chgData name="reza kabir" userId="af3c95a13102d509" providerId="LiveId" clId="{88200EE4-F4B4-49E8-8126-B01E5FCCBE2D}" dt="2020-05-17T06:13:04.651" v="480" actId="164"/>
          <ac:spMkLst>
            <pc:docMk/>
            <pc:sldMk cId="1642557420" sldId="852"/>
            <ac:spMk id="199" creationId="{51D3EC9E-9DAA-4F85-A3D7-A8D593BAF880}"/>
          </ac:spMkLst>
        </pc:spChg>
        <pc:spChg chg="mod topLvl">
          <ac:chgData name="reza kabir" userId="af3c95a13102d509" providerId="LiveId" clId="{88200EE4-F4B4-49E8-8126-B01E5FCCBE2D}" dt="2020-05-17T06:13:04.651" v="480" actId="164"/>
          <ac:spMkLst>
            <pc:docMk/>
            <pc:sldMk cId="1642557420" sldId="852"/>
            <ac:spMk id="200" creationId="{72A7210C-5BB3-4883-956D-859869E4F286}"/>
          </ac:spMkLst>
        </pc:spChg>
        <pc:spChg chg="mod topLvl">
          <ac:chgData name="reza kabir" userId="af3c95a13102d509" providerId="LiveId" clId="{88200EE4-F4B4-49E8-8126-B01E5FCCBE2D}" dt="2020-05-17T06:13:04.651" v="480" actId="164"/>
          <ac:spMkLst>
            <pc:docMk/>
            <pc:sldMk cId="1642557420" sldId="852"/>
            <ac:spMk id="201" creationId="{CD6509F2-F1E0-45EF-A84E-91DDBDD3986A}"/>
          </ac:spMkLst>
        </pc:spChg>
        <pc:spChg chg="mod topLvl">
          <ac:chgData name="reza kabir" userId="af3c95a13102d509" providerId="LiveId" clId="{88200EE4-F4B4-49E8-8126-B01E5FCCBE2D}" dt="2020-05-17T06:13:04.651" v="480" actId="164"/>
          <ac:spMkLst>
            <pc:docMk/>
            <pc:sldMk cId="1642557420" sldId="852"/>
            <ac:spMk id="202" creationId="{3FD1979F-9F4D-45E6-B906-B474C8655420}"/>
          </ac:spMkLst>
        </pc:spChg>
        <pc:spChg chg="mod topLvl">
          <ac:chgData name="reza kabir" userId="af3c95a13102d509" providerId="LiveId" clId="{88200EE4-F4B4-49E8-8126-B01E5FCCBE2D}" dt="2020-05-17T06:13:04.651" v="480" actId="164"/>
          <ac:spMkLst>
            <pc:docMk/>
            <pc:sldMk cId="1642557420" sldId="852"/>
            <ac:spMk id="203" creationId="{1C633598-210C-466F-ADB8-7518CBBABDE7}"/>
          </ac:spMkLst>
        </pc:spChg>
        <pc:spChg chg="mod topLvl">
          <ac:chgData name="reza kabir" userId="af3c95a13102d509" providerId="LiveId" clId="{88200EE4-F4B4-49E8-8126-B01E5FCCBE2D}" dt="2020-05-17T06:13:04.651" v="480" actId="164"/>
          <ac:spMkLst>
            <pc:docMk/>
            <pc:sldMk cId="1642557420" sldId="852"/>
            <ac:spMk id="204" creationId="{7FFAD3A0-553F-4E78-AF17-BA5400DE90A1}"/>
          </ac:spMkLst>
        </pc:spChg>
        <pc:spChg chg="mod topLvl">
          <ac:chgData name="reza kabir" userId="af3c95a13102d509" providerId="LiveId" clId="{88200EE4-F4B4-49E8-8126-B01E5FCCBE2D}" dt="2020-05-17T06:13:04.651" v="480" actId="164"/>
          <ac:spMkLst>
            <pc:docMk/>
            <pc:sldMk cId="1642557420" sldId="852"/>
            <ac:spMk id="205" creationId="{CC04A3DC-D49D-4625-A6FD-AC1921558EFE}"/>
          </ac:spMkLst>
        </pc:spChg>
        <pc:spChg chg="mod topLvl">
          <ac:chgData name="reza kabir" userId="af3c95a13102d509" providerId="LiveId" clId="{88200EE4-F4B4-49E8-8126-B01E5FCCBE2D}" dt="2020-05-17T06:13:04.651" v="480" actId="164"/>
          <ac:spMkLst>
            <pc:docMk/>
            <pc:sldMk cId="1642557420" sldId="852"/>
            <ac:spMk id="206" creationId="{B878B33A-A0F6-4F74-95F8-03CDA25B67FA}"/>
          </ac:spMkLst>
        </pc:spChg>
        <pc:spChg chg="mod topLvl">
          <ac:chgData name="reza kabir" userId="af3c95a13102d509" providerId="LiveId" clId="{88200EE4-F4B4-49E8-8126-B01E5FCCBE2D}" dt="2020-05-17T06:13:04.651" v="480" actId="164"/>
          <ac:spMkLst>
            <pc:docMk/>
            <pc:sldMk cId="1642557420" sldId="852"/>
            <ac:spMk id="207" creationId="{E1C9878D-EE45-417C-AE36-472E0CB5209F}"/>
          </ac:spMkLst>
        </pc:spChg>
        <pc:spChg chg="mod topLvl">
          <ac:chgData name="reza kabir" userId="af3c95a13102d509" providerId="LiveId" clId="{88200EE4-F4B4-49E8-8126-B01E5FCCBE2D}" dt="2020-05-17T06:13:04.651" v="480" actId="164"/>
          <ac:spMkLst>
            <pc:docMk/>
            <pc:sldMk cId="1642557420" sldId="852"/>
            <ac:spMk id="208" creationId="{A4E0490B-A23A-4C2C-9BFC-DDE6257ACBF1}"/>
          </ac:spMkLst>
        </pc:spChg>
        <pc:spChg chg="del mod topLvl">
          <ac:chgData name="reza kabir" userId="af3c95a13102d509" providerId="LiveId" clId="{88200EE4-F4B4-49E8-8126-B01E5FCCBE2D}" dt="2020-05-17T06:12:47.732" v="477" actId="478"/>
          <ac:spMkLst>
            <pc:docMk/>
            <pc:sldMk cId="1642557420" sldId="852"/>
            <ac:spMk id="209" creationId="{2503A515-CFCF-4F76-A352-47F697B9E50D}"/>
          </ac:spMkLst>
        </pc:spChg>
        <pc:spChg chg="add mod">
          <ac:chgData name="reza kabir" userId="af3c95a13102d509" providerId="LiveId" clId="{88200EE4-F4B4-49E8-8126-B01E5FCCBE2D}" dt="2020-05-17T06:13:37.481" v="497" actId="1036"/>
          <ac:spMkLst>
            <pc:docMk/>
            <pc:sldMk cId="1642557420" sldId="852"/>
            <ac:spMk id="210" creationId="{3D1947AB-C09E-45A0-AD69-37606818ECF4}"/>
          </ac:spMkLst>
        </pc:spChg>
        <pc:spChg chg="add mod">
          <ac:chgData name="reza kabir" userId="af3c95a13102d509" providerId="LiveId" clId="{88200EE4-F4B4-49E8-8126-B01E5FCCBE2D}" dt="2020-05-17T06:15:05.863" v="520" actId="14100"/>
          <ac:spMkLst>
            <pc:docMk/>
            <pc:sldMk cId="1642557420" sldId="852"/>
            <ac:spMk id="212" creationId="{6F8FFDE5-FAA1-42AF-BACC-F85240091264}"/>
          </ac:spMkLst>
        </pc:spChg>
        <pc:spChg chg="add mod">
          <ac:chgData name="reza kabir" userId="af3c95a13102d509" providerId="LiveId" clId="{88200EE4-F4B4-49E8-8126-B01E5FCCBE2D}" dt="2020-05-17T06:13:40.636" v="498" actId="14100"/>
          <ac:spMkLst>
            <pc:docMk/>
            <pc:sldMk cId="1642557420" sldId="852"/>
            <ac:spMk id="213" creationId="{881B4FFF-0089-4C95-9831-AC26F3391FD5}"/>
          </ac:spMkLst>
        </pc:spChg>
        <pc:spChg chg="add mod">
          <ac:chgData name="reza kabir" userId="af3c95a13102d509" providerId="LiveId" clId="{88200EE4-F4B4-49E8-8126-B01E5FCCBE2D}" dt="2020-05-17T06:13:37.481" v="497" actId="1036"/>
          <ac:spMkLst>
            <pc:docMk/>
            <pc:sldMk cId="1642557420" sldId="852"/>
            <ac:spMk id="214" creationId="{58E734E9-AE88-4250-ACE3-6809A73FB86B}"/>
          </ac:spMkLst>
        </pc:spChg>
        <pc:grpChg chg="add mod">
          <ac:chgData name="reza kabir" userId="af3c95a13102d509" providerId="LiveId" clId="{88200EE4-F4B4-49E8-8126-B01E5FCCBE2D}" dt="2020-05-17T06:13:13.394" v="485" actId="1076"/>
          <ac:grpSpMkLst>
            <pc:docMk/>
            <pc:sldMk cId="1642557420" sldId="852"/>
            <ac:grpSpMk id="2" creationId="{404B3B22-F51F-4E7E-868B-51780E4A14F2}"/>
          </ac:grpSpMkLst>
        </pc:grpChg>
        <pc:grpChg chg="del mod">
          <ac:chgData name="reza kabir" userId="af3c95a13102d509" providerId="LiveId" clId="{88200EE4-F4B4-49E8-8126-B01E5FCCBE2D}" dt="2020-05-17T06:12:45.762" v="476" actId="165"/>
          <ac:grpSpMkLst>
            <pc:docMk/>
            <pc:sldMk cId="1642557420" sldId="852"/>
            <ac:grpSpMk id="7" creationId="{85BAEA08-4938-4ECB-A57B-A5BA5D510C49}"/>
          </ac:grpSpMkLst>
        </pc:grpChg>
        <pc:picChg chg="del">
          <ac:chgData name="reza kabir" userId="af3c95a13102d509" providerId="LiveId" clId="{88200EE4-F4B4-49E8-8126-B01E5FCCBE2D}" dt="2020-05-17T06:15:10.422" v="521" actId="478"/>
          <ac:picMkLst>
            <pc:docMk/>
            <pc:sldMk cId="1642557420" sldId="852"/>
            <ac:picMk id="211" creationId="{BBDDDF40-A38F-4D43-94BA-6D63F95DF11F}"/>
          </ac:picMkLst>
        </pc:picChg>
      </pc:sldChg>
      <pc:sldChg chg="add del">
        <pc:chgData name="reza kabir" userId="af3c95a13102d509" providerId="LiveId" clId="{88200EE4-F4B4-49E8-8126-B01E5FCCBE2D}" dt="2020-05-17T06:15:26.543" v="522" actId="47"/>
        <pc:sldMkLst>
          <pc:docMk/>
          <pc:sldMk cId="1416283579" sldId="853"/>
        </pc:sldMkLst>
      </pc:sldChg>
      <pc:sldChg chg="addSp delSp modSp new mod">
        <pc:chgData name="reza kabir" userId="af3c95a13102d509" providerId="LiveId" clId="{88200EE4-F4B4-49E8-8126-B01E5FCCBE2D}" dt="2020-05-17T05:57:12.778" v="261" actId="14100"/>
        <pc:sldMkLst>
          <pc:docMk/>
          <pc:sldMk cId="2275194280" sldId="854"/>
        </pc:sldMkLst>
        <pc:spChg chg="mod">
          <ac:chgData name="reza kabir" userId="af3c95a13102d509" providerId="LiveId" clId="{88200EE4-F4B4-49E8-8126-B01E5FCCBE2D}" dt="2020-05-17T05:51:03.928" v="109" actId="165"/>
          <ac:spMkLst>
            <pc:docMk/>
            <pc:sldMk cId="2275194280" sldId="854"/>
            <ac:spMk id="7" creationId="{133D70F1-1B56-471A-96A3-A7E95B6B7862}"/>
          </ac:spMkLst>
        </pc:spChg>
        <pc:spChg chg="mod">
          <ac:chgData name="reza kabir" userId="af3c95a13102d509" providerId="LiveId" clId="{88200EE4-F4B4-49E8-8126-B01E5FCCBE2D}" dt="2020-05-17T05:51:03.928" v="109" actId="165"/>
          <ac:spMkLst>
            <pc:docMk/>
            <pc:sldMk cId="2275194280" sldId="854"/>
            <ac:spMk id="17" creationId="{E5AC93DD-2252-43D1-BD8F-4F89EB24C4A9}"/>
          </ac:spMkLst>
        </pc:spChg>
        <pc:spChg chg="mod">
          <ac:chgData name="reza kabir" userId="af3c95a13102d509" providerId="LiveId" clId="{88200EE4-F4B4-49E8-8126-B01E5FCCBE2D}" dt="2020-05-17T05:51:03.928" v="109" actId="165"/>
          <ac:spMkLst>
            <pc:docMk/>
            <pc:sldMk cId="2275194280" sldId="854"/>
            <ac:spMk id="19" creationId="{33D9A332-1028-4ACE-ABAC-80C9945F6D0D}"/>
          </ac:spMkLst>
        </pc:spChg>
        <pc:spChg chg="mod">
          <ac:chgData name="reza kabir" userId="af3c95a13102d509" providerId="LiveId" clId="{88200EE4-F4B4-49E8-8126-B01E5FCCBE2D}" dt="2020-05-17T05:51:03.928" v="109" actId="165"/>
          <ac:spMkLst>
            <pc:docMk/>
            <pc:sldMk cId="2275194280" sldId="854"/>
            <ac:spMk id="20" creationId="{60396C0A-36AA-4662-A8E8-554D5B03AEAC}"/>
          </ac:spMkLst>
        </pc:spChg>
        <pc:spChg chg="mod">
          <ac:chgData name="reza kabir" userId="af3c95a13102d509" providerId="LiveId" clId="{88200EE4-F4B4-49E8-8126-B01E5FCCBE2D}" dt="2020-05-17T05:51:03.928" v="109" actId="165"/>
          <ac:spMkLst>
            <pc:docMk/>
            <pc:sldMk cId="2275194280" sldId="854"/>
            <ac:spMk id="21" creationId="{18696BD5-26DF-484A-A75B-ED1F912BE593}"/>
          </ac:spMkLst>
        </pc:spChg>
        <pc:spChg chg="mod">
          <ac:chgData name="reza kabir" userId="af3c95a13102d509" providerId="LiveId" clId="{88200EE4-F4B4-49E8-8126-B01E5FCCBE2D}" dt="2020-05-17T05:51:03.928" v="109" actId="165"/>
          <ac:spMkLst>
            <pc:docMk/>
            <pc:sldMk cId="2275194280" sldId="854"/>
            <ac:spMk id="22" creationId="{5E32482E-24F8-47A6-89D6-63838D4D0C55}"/>
          </ac:spMkLst>
        </pc:spChg>
        <pc:spChg chg="mod">
          <ac:chgData name="reza kabir" userId="af3c95a13102d509" providerId="LiveId" clId="{88200EE4-F4B4-49E8-8126-B01E5FCCBE2D}" dt="2020-05-17T05:51:03.928" v="109" actId="165"/>
          <ac:spMkLst>
            <pc:docMk/>
            <pc:sldMk cId="2275194280" sldId="854"/>
            <ac:spMk id="25" creationId="{87935271-3336-4948-88DF-6DD88148E2C9}"/>
          </ac:spMkLst>
        </pc:spChg>
        <pc:spChg chg="mod">
          <ac:chgData name="reza kabir" userId="af3c95a13102d509" providerId="LiveId" clId="{88200EE4-F4B4-49E8-8126-B01E5FCCBE2D}" dt="2020-05-17T05:51:03.928" v="109" actId="165"/>
          <ac:spMkLst>
            <pc:docMk/>
            <pc:sldMk cId="2275194280" sldId="854"/>
            <ac:spMk id="26" creationId="{D38829ED-8494-4EAB-95C9-CBA897CD916A}"/>
          </ac:spMkLst>
        </pc:spChg>
        <pc:spChg chg="mod">
          <ac:chgData name="reza kabir" userId="af3c95a13102d509" providerId="LiveId" clId="{88200EE4-F4B4-49E8-8126-B01E5FCCBE2D}" dt="2020-05-17T05:51:03.928" v="109" actId="165"/>
          <ac:spMkLst>
            <pc:docMk/>
            <pc:sldMk cId="2275194280" sldId="854"/>
            <ac:spMk id="27" creationId="{D17F8D32-9B11-4FA1-A217-B65A6050B28C}"/>
          </ac:spMkLst>
        </pc:spChg>
        <pc:spChg chg="mod">
          <ac:chgData name="reza kabir" userId="af3c95a13102d509" providerId="LiveId" clId="{88200EE4-F4B4-49E8-8126-B01E5FCCBE2D}" dt="2020-05-17T05:51:03.928" v="109" actId="165"/>
          <ac:spMkLst>
            <pc:docMk/>
            <pc:sldMk cId="2275194280" sldId="854"/>
            <ac:spMk id="28" creationId="{15DAB654-88E9-426E-B6FD-BD2DB475C19F}"/>
          </ac:spMkLst>
        </pc:spChg>
        <pc:spChg chg="mod">
          <ac:chgData name="reza kabir" userId="af3c95a13102d509" providerId="LiveId" clId="{88200EE4-F4B4-49E8-8126-B01E5FCCBE2D}" dt="2020-05-17T05:51:03.928" v="109" actId="165"/>
          <ac:spMkLst>
            <pc:docMk/>
            <pc:sldMk cId="2275194280" sldId="854"/>
            <ac:spMk id="29" creationId="{07616712-55F3-4FF0-8E7D-669CCF667D70}"/>
          </ac:spMkLst>
        </pc:spChg>
        <pc:spChg chg="mod">
          <ac:chgData name="reza kabir" userId="af3c95a13102d509" providerId="LiveId" clId="{88200EE4-F4B4-49E8-8126-B01E5FCCBE2D}" dt="2020-05-17T05:51:03.928" v="109" actId="165"/>
          <ac:spMkLst>
            <pc:docMk/>
            <pc:sldMk cId="2275194280" sldId="854"/>
            <ac:spMk id="30" creationId="{2DB0DA3D-7ADB-4360-A694-1FBEC63FEC91}"/>
          </ac:spMkLst>
        </pc:spChg>
        <pc:spChg chg="mod">
          <ac:chgData name="reza kabir" userId="af3c95a13102d509" providerId="LiveId" clId="{88200EE4-F4B4-49E8-8126-B01E5FCCBE2D}" dt="2020-05-17T05:51:03.928" v="109" actId="165"/>
          <ac:spMkLst>
            <pc:docMk/>
            <pc:sldMk cId="2275194280" sldId="854"/>
            <ac:spMk id="31" creationId="{A0C6E455-82F9-4DF4-8D8F-7C131202718A}"/>
          </ac:spMkLst>
        </pc:spChg>
        <pc:spChg chg="mod">
          <ac:chgData name="reza kabir" userId="af3c95a13102d509" providerId="LiveId" clId="{88200EE4-F4B4-49E8-8126-B01E5FCCBE2D}" dt="2020-05-17T05:51:03.928" v="109" actId="165"/>
          <ac:spMkLst>
            <pc:docMk/>
            <pc:sldMk cId="2275194280" sldId="854"/>
            <ac:spMk id="32" creationId="{B0F36C36-FE2E-493C-B6B9-5B2ED0847178}"/>
          </ac:spMkLst>
        </pc:spChg>
        <pc:spChg chg="mod">
          <ac:chgData name="reza kabir" userId="af3c95a13102d509" providerId="LiveId" clId="{88200EE4-F4B4-49E8-8126-B01E5FCCBE2D}" dt="2020-05-17T05:51:03.928" v="109" actId="165"/>
          <ac:spMkLst>
            <pc:docMk/>
            <pc:sldMk cId="2275194280" sldId="854"/>
            <ac:spMk id="47" creationId="{07E36471-B4D5-4D3E-9431-741CA7B97E9F}"/>
          </ac:spMkLst>
        </pc:spChg>
        <pc:spChg chg="mod">
          <ac:chgData name="reza kabir" userId="af3c95a13102d509" providerId="LiveId" clId="{88200EE4-F4B4-49E8-8126-B01E5FCCBE2D}" dt="2020-05-17T05:51:03.928" v="109" actId="165"/>
          <ac:spMkLst>
            <pc:docMk/>
            <pc:sldMk cId="2275194280" sldId="854"/>
            <ac:spMk id="48" creationId="{BEB1163F-CDC5-44EC-BA6E-0B1A7DEB1C6E}"/>
          </ac:spMkLst>
        </pc:spChg>
        <pc:spChg chg="mod">
          <ac:chgData name="reza kabir" userId="af3c95a13102d509" providerId="LiveId" clId="{88200EE4-F4B4-49E8-8126-B01E5FCCBE2D}" dt="2020-05-17T05:51:03.928" v="109" actId="165"/>
          <ac:spMkLst>
            <pc:docMk/>
            <pc:sldMk cId="2275194280" sldId="854"/>
            <ac:spMk id="49" creationId="{43823330-5F17-48AA-B6AB-7197618984CD}"/>
          </ac:spMkLst>
        </pc:spChg>
        <pc:spChg chg="mod">
          <ac:chgData name="reza kabir" userId="af3c95a13102d509" providerId="LiveId" clId="{88200EE4-F4B4-49E8-8126-B01E5FCCBE2D}" dt="2020-05-17T05:51:03.928" v="109" actId="165"/>
          <ac:spMkLst>
            <pc:docMk/>
            <pc:sldMk cId="2275194280" sldId="854"/>
            <ac:spMk id="50" creationId="{FD62A9FA-AAA2-46D6-86CA-A228E0099F5D}"/>
          </ac:spMkLst>
        </pc:spChg>
        <pc:spChg chg="mod">
          <ac:chgData name="reza kabir" userId="af3c95a13102d509" providerId="LiveId" clId="{88200EE4-F4B4-49E8-8126-B01E5FCCBE2D}" dt="2020-05-17T05:51:03.928" v="109" actId="165"/>
          <ac:spMkLst>
            <pc:docMk/>
            <pc:sldMk cId="2275194280" sldId="854"/>
            <ac:spMk id="51" creationId="{42E81847-28BE-46C5-9BD2-4622DC3A1FD7}"/>
          </ac:spMkLst>
        </pc:spChg>
        <pc:spChg chg="mod">
          <ac:chgData name="reza kabir" userId="af3c95a13102d509" providerId="LiveId" clId="{88200EE4-F4B4-49E8-8126-B01E5FCCBE2D}" dt="2020-05-17T05:51:03.928" v="109" actId="165"/>
          <ac:spMkLst>
            <pc:docMk/>
            <pc:sldMk cId="2275194280" sldId="854"/>
            <ac:spMk id="52" creationId="{66C6A512-05AD-4AC4-AAC0-37CCC16F8E41}"/>
          </ac:spMkLst>
        </pc:spChg>
        <pc:spChg chg="mod">
          <ac:chgData name="reza kabir" userId="af3c95a13102d509" providerId="LiveId" clId="{88200EE4-F4B4-49E8-8126-B01E5FCCBE2D}" dt="2020-05-17T05:51:03.928" v="109" actId="165"/>
          <ac:spMkLst>
            <pc:docMk/>
            <pc:sldMk cId="2275194280" sldId="854"/>
            <ac:spMk id="53" creationId="{C4ECF75D-3511-4FF4-8B9E-2AEA1B8C16E7}"/>
          </ac:spMkLst>
        </pc:spChg>
        <pc:spChg chg="mod">
          <ac:chgData name="reza kabir" userId="af3c95a13102d509" providerId="LiveId" clId="{88200EE4-F4B4-49E8-8126-B01E5FCCBE2D}" dt="2020-05-17T05:51:03.928" v="109" actId="165"/>
          <ac:spMkLst>
            <pc:docMk/>
            <pc:sldMk cId="2275194280" sldId="854"/>
            <ac:spMk id="54" creationId="{CB8E58DB-2D83-4D81-966C-8D1EF625B74F}"/>
          </ac:spMkLst>
        </pc:spChg>
        <pc:spChg chg="mod">
          <ac:chgData name="reza kabir" userId="af3c95a13102d509" providerId="LiveId" clId="{88200EE4-F4B4-49E8-8126-B01E5FCCBE2D}" dt="2020-05-17T05:51:03.928" v="109" actId="165"/>
          <ac:spMkLst>
            <pc:docMk/>
            <pc:sldMk cId="2275194280" sldId="854"/>
            <ac:spMk id="55" creationId="{434D56AD-48A2-4AE9-B702-35E28ED190F1}"/>
          </ac:spMkLst>
        </pc:spChg>
        <pc:spChg chg="mod">
          <ac:chgData name="reza kabir" userId="af3c95a13102d509" providerId="LiveId" clId="{88200EE4-F4B4-49E8-8126-B01E5FCCBE2D}" dt="2020-05-17T05:51:03.928" v="109" actId="165"/>
          <ac:spMkLst>
            <pc:docMk/>
            <pc:sldMk cId="2275194280" sldId="854"/>
            <ac:spMk id="56" creationId="{46C301E0-E67D-4C07-B038-1EA1B1801E1A}"/>
          </ac:spMkLst>
        </pc:spChg>
        <pc:spChg chg="mod">
          <ac:chgData name="reza kabir" userId="af3c95a13102d509" providerId="LiveId" clId="{88200EE4-F4B4-49E8-8126-B01E5FCCBE2D}" dt="2020-05-17T05:51:03.928" v="109" actId="165"/>
          <ac:spMkLst>
            <pc:docMk/>
            <pc:sldMk cId="2275194280" sldId="854"/>
            <ac:spMk id="57" creationId="{57342A2E-6E03-4F58-8363-5CB324187F85}"/>
          </ac:spMkLst>
        </pc:spChg>
        <pc:spChg chg="mod">
          <ac:chgData name="reza kabir" userId="af3c95a13102d509" providerId="LiveId" clId="{88200EE4-F4B4-49E8-8126-B01E5FCCBE2D}" dt="2020-05-17T05:51:03.928" v="109" actId="165"/>
          <ac:spMkLst>
            <pc:docMk/>
            <pc:sldMk cId="2275194280" sldId="854"/>
            <ac:spMk id="58" creationId="{083FD900-06F1-4909-A574-43444FA95825}"/>
          </ac:spMkLst>
        </pc:spChg>
        <pc:spChg chg="mod">
          <ac:chgData name="reza kabir" userId="af3c95a13102d509" providerId="LiveId" clId="{88200EE4-F4B4-49E8-8126-B01E5FCCBE2D}" dt="2020-05-17T05:51:03.928" v="109" actId="165"/>
          <ac:spMkLst>
            <pc:docMk/>
            <pc:sldMk cId="2275194280" sldId="854"/>
            <ac:spMk id="59" creationId="{C5934B75-06F2-42AA-953D-680EFBDC827C}"/>
          </ac:spMkLst>
        </pc:spChg>
        <pc:spChg chg="mod">
          <ac:chgData name="reza kabir" userId="af3c95a13102d509" providerId="LiveId" clId="{88200EE4-F4B4-49E8-8126-B01E5FCCBE2D}" dt="2020-05-17T05:51:03.928" v="109" actId="165"/>
          <ac:spMkLst>
            <pc:docMk/>
            <pc:sldMk cId="2275194280" sldId="854"/>
            <ac:spMk id="60" creationId="{C1C928A4-6A67-4977-B7A4-C537ECF6FF38}"/>
          </ac:spMkLst>
        </pc:spChg>
        <pc:spChg chg="mod">
          <ac:chgData name="reza kabir" userId="af3c95a13102d509" providerId="LiveId" clId="{88200EE4-F4B4-49E8-8126-B01E5FCCBE2D}" dt="2020-05-17T05:51:03.928" v="109" actId="165"/>
          <ac:spMkLst>
            <pc:docMk/>
            <pc:sldMk cId="2275194280" sldId="854"/>
            <ac:spMk id="61" creationId="{6B5D361B-7259-437D-A5A2-F8A2DE5541DA}"/>
          </ac:spMkLst>
        </pc:spChg>
        <pc:spChg chg="mod">
          <ac:chgData name="reza kabir" userId="af3c95a13102d509" providerId="LiveId" clId="{88200EE4-F4B4-49E8-8126-B01E5FCCBE2D}" dt="2020-05-17T05:51:03.928" v="109" actId="165"/>
          <ac:spMkLst>
            <pc:docMk/>
            <pc:sldMk cId="2275194280" sldId="854"/>
            <ac:spMk id="62" creationId="{E05437D2-656C-46B8-9FD5-6A4F59215010}"/>
          </ac:spMkLst>
        </pc:spChg>
        <pc:spChg chg="mod">
          <ac:chgData name="reza kabir" userId="af3c95a13102d509" providerId="LiveId" clId="{88200EE4-F4B4-49E8-8126-B01E5FCCBE2D}" dt="2020-05-17T05:51:03.928" v="109" actId="165"/>
          <ac:spMkLst>
            <pc:docMk/>
            <pc:sldMk cId="2275194280" sldId="854"/>
            <ac:spMk id="63" creationId="{E1BFE7B1-2BD1-471F-B5A8-FAA428A02EA5}"/>
          </ac:spMkLst>
        </pc:spChg>
        <pc:spChg chg="mod">
          <ac:chgData name="reza kabir" userId="af3c95a13102d509" providerId="LiveId" clId="{88200EE4-F4B4-49E8-8126-B01E5FCCBE2D}" dt="2020-05-17T05:51:03.928" v="109" actId="165"/>
          <ac:spMkLst>
            <pc:docMk/>
            <pc:sldMk cId="2275194280" sldId="854"/>
            <ac:spMk id="64" creationId="{D2624F35-E3BC-4141-812E-397CE77E532D}"/>
          </ac:spMkLst>
        </pc:spChg>
        <pc:spChg chg="mod">
          <ac:chgData name="reza kabir" userId="af3c95a13102d509" providerId="LiveId" clId="{88200EE4-F4B4-49E8-8126-B01E5FCCBE2D}" dt="2020-05-17T05:51:03.928" v="109" actId="165"/>
          <ac:spMkLst>
            <pc:docMk/>
            <pc:sldMk cId="2275194280" sldId="854"/>
            <ac:spMk id="65" creationId="{D9892105-337D-43DA-8B15-91CB7C26BC4E}"/>
          </ac:spMkLst>
        </pc:spChg>
        <pc:spChg chg="mod">
          <ac:chgData name="reza kabir" userId="af3c95a13102d509" providerId="LiveId" clId="{88200EE4-F4B4-49E8-8126-B01E5FCCBE2D}" dt="2020-05-17T05:51:03.928" v="109" actId="165"/>
          <ac:spMkLst>
            <pc:docMk/>
            <pc:sldMk cId="2275194280" sldId="854"/>
            <ac:spMk id="66" creationId="{86091BAA-3011-4A80-BAC4-A0367B99A5B0}"/>
          </ac:spMkLst>
        </pc:spChg>
        <pc:spChg chg="mod">
          <ac:chgData name="reza kabir" userId="af3c95a13102d509" providerId="LiveId" clId="{88200EE4-F4B4-49E8-8126-B01E5FCCBE2D}" dt="2020-05-17T05:51:03.928" v="109" actId="165"/>
          <ac:spMkLst>
            <pc:docMk/>
            <pc:sldMk cId="2275194280" sldId="854"/>
            <ac:spMk id="67" creationId="{CBE1FE87-3D15-40C4-B4BE-5EE375377661}"/>
          </ac:spMkLst>
        </pc:spChg>
        <pc:spChg chg="mod">
          <ac:chgData name="reza kabir" userId="af3c95a13102d509" providerId="LiveId" clId="{88200EE4-F4B4-49E8-8126-B01E5FCCBE2D}" dt="2020-05-17T05:51:03.928" v="109" actId="165"/>
          <ac:spMkLst>
            <pc:docMk/>
            <pc:sldMk cId="2275194280" sldId="854"/>
            <ac:spMk id="68" creationId="{A62C8293-E13D-434C-B512-A8155A2044EE}"/>
          </ac:spMkLst>
        </pc:spChg>
        <pc:spChg chg="mod">
          <ac:chgData name="reza kabir" userId="af3c95a13102d509" providerId="LiveId" clId="{88200EE4-F4B4-49E8-8126-B01E5FCCBE2D}" dt="2020-05-17T05:51:03.928" v="109" actId="165"/>
          <ac:spMkLst>
            <pc:docMk/>
            <pc:sldMk cId="2275194280" sldId="854"/>
            <ac:spMk id="69" creationId="{43FE36DE-1E7B-41A5-A85A-42E367AC9224}"/>
          </ac:spMkLst>
        </pc:spChg>
        <pc:spChg chg="mod">
          <ac:chgData name="reza kabir" userId="af3c95a13102d509" providerId="LiveId" clId="{88200EE4-F4B4-49E8-8126-B01E5FCCBE2D}" dt="2020-05-17T05:51:03.928" v="109" actId="165"/>
          <ac:spMkLst>
            <pc:docMk/>
            <pc:sldMk cId="2275194280" sldId="854"/>
            <ac:spMk id="70" creationId="{EC1048AB-1D4A-4065-9EE8-3123BD18467D}"/>
          </ac:spMkLst>
        </pc:spChg>
        <pc:spChg chg="mod">
          <ac:chgData name="reza kabir" userId="af3c95a13102d509" providerId="LiveId" clId="{88200EE4-F4B4-49E8-8126-B01E5FCCBE2D}" dt="2020-05-17T05:51:03.928" v="109" actId="165"/>
          <ac:spMkLst>
            <pc:docMk/>
            <pc:sldMk cId="2275194280" sldId="854"/>
            <ac:spMk id="71" creationId="{023707F2-6B51-41EC-BBBF-34928B96BB20}"/>
          </ac:spMkLst>
        </pc:spChg>
        <pc:spChg chg="mod">
          <ac:chgData name="reza kabir" userId="af3c95a13102d509" providerId="LiveId" clId="{88200EE4-F4B4-49E8-8126-B01E5FCCBE2D}" dt="2020-05-17T05:51:03.928" v="109" actId="165"/>
          <ac:spMkLst>
            <pc:docMk/>
            <pc:sldMk cId="2275194280" sldId="854"/>
            <ac:spMk id="72" creationId="{DBC2DACD-45BE-4B4F-8148-CCE7FC96E70F}"/>
          </ac:spMkLst>
        </pc:spChg>
        <pc:spChg chg="mod">
          <ac:chgData name="reza kabir" userId="af3c95a13102d509" providerId="LiveId" clId="{88200EE4-F4B4-49E8-8126-B01E5FCCBE2D}" dt="2020-05-17T05:51:03.928" v="109" actId="165"/>
          <ac:spMkLst>
            <pc:docMk/>
            <pc:sldMk cId="2275194280" sldId="854"/>
            <ac:spMk id="73" creationId="{15D9AEE5-9F74-4F9B-9611-47ECDFCB75FF}"/>
          </ac:spMkLst>
        </pc:spChg>
        <pc:spChg chg="mod">
          <ac:chgData name="reza kabir" userId="af3c95a13102d509" providerId="LiveId" clId="{88200EE4-F4B4-49E8-8126-B01E5FCCBE2D}" dt="2020-05-17T05:51:03.928" v="109" actId="165"/>
          <ac:spMkLst>
            <pc:docMk/>
            <pc:sldMk cId="2275194280" sldId="854"/>
            <ac:spMk id="74" creationId="{1C9343AB-3B50-483B-9779-3BF641C54FB6}"/>
          </ac:spMkLst>
        </pc:spChg>
        <pc:spChg chg="mod">
          <ac:chgData name="reza kabir" userId="af3c95a13102d509" providerId="LiveId" clId="{88200EE4-F4B4-49E8-8126-B01E5FCCBE2D}" dt="2020-05-17T05:51:03.928" v="109" actId="165"/>
          <ac:spMkLst>
            <pc:docMk/>
            <pc:sldMk cId="2275194280" sldId="854"/>
            <ac:spMk id="75" creationId="{E83BD4C1-3539-4456-9A7C-4336726CD529}"/>
          </ac:spMkLst>
        </pc:spChg>
        <pc:spChg chg="mod">
          <ac:chgData name="reza kabir" userId="af3c95a13102d509" providerId="LiveId" clId="{88200EE4-F4B4-49E8-8126-B01E5FCCBE2D}" dt="2020-05-17T05:51:03.928" v="109" actId="165"/>
          <ac:spMkLst>
            <pc:docMk/>
            <pc:sldMk cId="2275194280" sldId="854"/>
            <ac:spMk id="76" creationId="{B628BD4C-B18D-4184-B1C7-3034D3AAFBE6}"/>
          </ac:spMkLst>
        </pc:spChg>
        <pc:spChg chg="mod">
          <ac:chgData name="reza kabir" userId="af3c95a13102d509" providerId="LiveId" clId="{88200EE4-F4B4-49E8-8126-B01E5FCCBE2D}" dt="2020-05-17T05:51:03.928" v="109" actId="165"/>
          <ac:spMkLst>
            <pc:docMk/>
            <pc:sldMk cId="2275194280" sldId="854"/>
            <ac:spMk id="77" creationId="{94D54E3E-ED38-4D01-BF3C-E0F0827C4611}"/>
          </ac:spMkLst>
        </pc:spChg>
        <pc:spChg chg="mod">
          <ac:chgData name="reza kabir" userId="af3c95a13102d509" providerId="LiveId" clId="{88200EE4-F4B4-49E8-8126-B01E5FCCBE2D}" dt="2020-05-17T05:51:03.928" v="109" actId="165"/>
          <ac:spMkLst>
            <pc:docMk/>
            <pc:sldMk cId="2275194280" sldId="854"/>
            <ac:spMk id="78" creationId="{0A30BDAF-6AFF-4D17-80A4-9D0756D11098}"/>
          </ac:spMkLst>
        </pc:spChg>
        <pc:spChg chg="mod">
          <ac:chgData name="reza kabir" userId="af3c95a13102d509" providerId="LiveId" clId="{88200EE4-F4B4-49E8-8126-B01E5FCCBE2D}" dt="2020-05-17T05:51:03.928" v="109" actId="165"/>
          <ac:spMkLst>
            <pc:docMk/>
            <pc:sldMk cId="2275194280" sldId="854"/>
            <ac:spMk id="79" creationId="{216E12FC-6426-483F-B785-EFD281E3711F}"/>
          </ac:spMkLst>
        </pc:spChg>
        <pc:spChg chg="mod">
          <ac:chgData name="reza kabir" userId="af3c95a13102d509" providerId="LiveId" clId="{88200EE4-F4B4-49E8-8126-B01E5FCCBE2D}" dt="2020-05-17T05:51:03.928" v="109" actId="165"/>
          <ac:spMkLst>
            <pc:docMk/>
            <pc:sldMk cId="2275194280" sldId="854"/>
            <ac:spMk id="80" creationId="{077CCF14-EC77-4A51-9786-AFC932E242CF}"/>
          </ac:spMkLst>
        </pc:spChg>
        <pc:spChg chg="mod">
          <ac:chgData name="reza kabir" userId="af3c95a13102d509" providerId="LiveId" clId="{88200EE4-F4B4-49E8-8126-B01E5FCCBE2D}" dt="2020-05-17T05:51:03.928" v="109" actId="165"/>
          <ac:spMkLst>
            <pc:docMk/>
            <pc:sldMk cId="2275194280" sldId="854"/>
            <ac:spMk id="81" creationId="{CFDC88A2-D879-46D0-BC95-176178EDA502}"/>
          </ac:spMkLst>
        </pc:spChg>
        <pc:spChg chg="mod">
          <ac:chgData name="reza kabir" userId="af3c95a13102d509" providerId="LiveId" clId="{88200EE4-F4B4-49E8-8126-B01E5FCCBE2D}" dt="2020-05-17T05:51:03.928" v="109" actId="165"/>
          <ac:spMkLst>
            <pc:docMk/>
            <pc:sldMk cId="2275194280" sldId="854"/>
            <ac:spMk id="82" creationId="{8244FAE5-3D9B-4060-A3BF-012EA10B54EC}"/>
          </ac:spMkLst>
        </pc:spChg>
        <pc:spChg chg="mod">
          <ac:chgData name="reza kabir" userId="af3c95a13102d509" providerId="LiveId" clId="{88200EE4-F4B4-49E8-8126-B01E5FCCBE2D}" dt="2020-05-17T05:51:03.928" v="109" actId="165"/>
          <ac:spMkLst>
            <pc:docMk/>
            <pc:sldMk cId="2275194280" sldId="854"/>
            <ac:spMk id="83" creationId="{27DB121A-9DD3-4B2E-B0EF-C15B688C5354}"/>
          </ac:spMkLst>
        </pc:spChg>
        <pc:spChg chg="mod">
          <ac:chgData name="reza kabir" userId="af3c95a13102d509" providerId="LiveId" clId="{88200EE4-F4B4-49E8-8126-B01E5FCCBE2D}" dt="2020-05-17T05:51:03.928" v="109" actId="165"/>
          <ac:spMkLst>
            <pc:docMk/>
            <pc:sldMk cId="2275194280" sldId="854"/>
            <ac:spMk id="84" creationId="{C19750A7-3EAF-4400-8594-081BDD497745}"/>
          </ac:spMkLst>
        </pc:spChg>
        <pc:spChg chg="mod">
          <ac:chgData name="reza kabir" userId="af3c95a13102d509" providerId="LiveId" clId="{88200EE4-F4B4-49E8-8126-B01E5FCCBE2D}" dt="2020-05-17T05:51:03.928" v="109" actId="165"/>
          <ac:spMkLst>
            <pc:docMk/>
            <pc:sldMk cId="2275194280" sldId="854"/>
            <ac:spMk id="85" creationId="{24FD3DB6-ACC0-4FF3-9D9D-A3D71690905D}"/>
          </ac:spMkLst>
        </pc:spChg>
        <pc:spChg chg="mod">
          <ac:chgData name="reza kabir" userId="af3c95a13102d509" providerId="LiveId" clId="{88200EE4-F4B4-49E8-8126-B01E5FCCBE2D}" dt="2020-05-17T05:51:03.928" v="109" actId="165"/>
          <ac:spMkLst>
            <pc:docMk/>
            <pc:sldMk cId="2275194280" sldId="854"/>
            <ac:spMk id="100" creationId="{0269B82A-3810-46E5-AB04-769399A0D2C4}"/>
          </ac:spMkLst>
        </pc:spChg>
        <pc:spChg chg="mod">
          <ac:chgData name="reza kabir" userId="af3c95a13102d509" providerId="LiveId" clId="{88200EE4-F4B4-49E8-8126-B01E5FCCBE2D}" dt="2020-05-17T05:51:03.928" v="109" actId="165"/>
          <ac:spMkLst>
            <pc:docMk/>
            <pc:sldMk cId="2275194280" sldId="854"/>
            <ac:spMk id="101" creationId="{C5134B5B-F5BC-4597-B78D-44AA34D724D1}"/>
          </ac:spMkLst>
        </pc:spChg>
        <pc:spChg chg="mod">
          <ac:chgData name="reza kabir" userId="af3c95a13102d509" providerId="LiveId" clId="{88200EE4-F4B4-49E8-8126-B01E5FCCBE2D}" dt="2020-05-17T05:51:03.928" v="109" actId="165"/>
          <ac:spMkLst>
            <pc:docMk/>
            <pc:sldMk cId="2275194280" sldId="854"/>
            <ac:spMk id="102" creationId="{974AD5A0-3C57-4B17-8B17-71EA45D94025}"/>
          </ac:spMkLst>
        </pc:spChg>
        <pc:spChg chg="mod">
          <ac:chgData name="reza kabir" userId="af3c95a13102d509" providerId="LiveId" clId="{88200EE4-F4B4-49E8-8126-B01E5FCCBE2D}" dt="2020-05-17T05:51:03.928" v="109" actId="165"/>
          <ac:spMkLst>
            <pc:docMk/>
            <pc:sldMk cId="2275194280" sldId="854"/>
            <ac:spMk id="103" creationId="{F6CE4AD4-7421-489B-A88E-150A61E4AE2E}"/>
          </ac:spMkLst>
        </pc:spChg>
        <pc:spChg chg="mod">
          <ac:chgData name="reza kabir" userId="af3c95a13102d509" providerId="LiveId" clId="{88200EE4-F4B4-49E8-8126-B01E5FCCBE2D}" dt="2020-05-17T05:51:03.928" v="109" actId="165"/>
          <ac:spMkLst>
            <pc:docMk/>
            <pc:sldMk cId="2275194280" sldId="854"/>
            <ac:spMk id="104" creationId="{D3E70E51-B357-4D0A-8AE9-49273D94AF46}"/>
          </ac:spMkLst>
        </pc:spChg>
        <pc:spChg chg="mod">
          <ac:chgData name="reza kabir" userId="af3c95a13102d509" providerId="LiveId" clId="{88200EE4-F4B4-49E8-8126-B01E5FCCBE2D}" dt="2020-05-17T05:51:03.928" v="109" actId="165"/>
          <ac:spMkLst>
            <pc:docMk/>
            <pc:sldMk cId="2275194280" sldId="854"/>
            <ac:spMk id="105" creationId="{A67E1A17-2262-4871-B548-2AE38FB0710F}"/>
          </ac:spMkLst>
        </pc:spChg>
        <pc:spChg chg="mod">
          <ac:chgData name="reza kabir" userId="af3c95a13102d509" providerId="LiveId" clId="{88200EE4-F4B4-49E8-8126-B01E5FCCBE2D}" dt="2020-05-17T05:51:03.928" v="109" actId="165"/>
          <ac:spMkLst>
            <pc:docMk/>
            <pc:sldMk cId="2275194280" sldId="854"/>
            <ac:spMk id="106" creationId="{6BF762E1-7CE4-42B9-A20B-89BE5DBD4A29}"/>
          </ac:spMkLst>
        </pc:spChg>
        <pc:spChg chg="mod">
          <ac:chgData name="reza kabir" userId="af3c95a13102d509" providerId="LiveId" clId="{88200EE4-F4B4-49E8-8126-B01E5FCCBE2D}" dt="2020-05-17T05:51:03.928" v="109" actId="165"/>
          <ac:spMkLst>
            <pc:docMk/>
            <pc:sldMk cId="2275194280" sldId="854"/>
            <ac:spMk id="107" creationId="{01C8A844-F5E6-4CD5-B5E4-93E38615E553}"/>
          </ac:spMkLst>
        </pc:spChg>
        <pc:spChg chg="mod">
          <ac:chgData name="reza kabir" userId="af3c95a13102d509" providerId="LiveId" clId="{88200EE4-F4B4-49E8-8126-B01E5FCCBE2D}" dt="2020-05-17T05:51:03.928" v="109" actId="165"/>
          <ac:spMkLst>
            <pc:docMk/>
            <pc:sldMk cId="2275194280" sldId="854"/>
            <ac:spMk id="108" creationId="{C0607A13-2901-4CA5-9BFD-CEDACD414E42}"/>
          </ac:spMkLst>
        </pc:spChg>
        <pc:spChg chg="mod">
          <ac:chgData name="reza kabir" userId="af3c95a13102d509" providerId="LiveId" clId="{88200EE4-F4B4-49E8-8126-B01E5FCCBE2D}" dt="2020-05-17T05:51:03.928" v="109" actId="165"/>
          <ac:spMkLst>
            <pc:docMk/>
            <pc:sldMk cId="2275194280" sldId="854"/>
            <ac:spMk id="109" creationId="{B3368222-7E99-4A67-928E-1EAA5CE2A87C}"/>
          </ac:spMkLst>
        </pc:spChg>
        <pc:spChg chg="mod">
          <ac:chgData name="reza kabir" userId="af3c95a13102d509" providerId="LiveId" clId="{88200EE4-F4B4-49E8-8126-B01E5FCCBE2D}" dt="2020-05-17T05:51:03.928" v="109" actId="165"/>
          <ac:spMkLst>
            <pc:docMk/>
            <pc:sldMk cId="2275194280" sldId="854"/>
            <ac:spMk id="110" creationId="{4CDF6CA3-49E8-40A6-953C-84F9C461D359}"/>
          </ac:spMkLst>
        </pc:spChg>
        <pc:spChg chg="mod">
          <ac:chgData name="reza kabir" userId="af3c95a13102d509" providerId="LiveId" clId="{88200EE4-F4B4-49E8-8126-B01E5FCCBE2D}" dt="2020-05-17T05:51:03.928" v="109" actId="165"/>
          <ac:spMkLst>
            <pc:docMk/>
            <pc:sldMk cId="2275194280" sldId="854"/>
            <ac:spMk id="111" creationId="{C3345905-28CA-4AEA-B924-16E4D5962F3A}"/>
          </ac:spMkLst>
        </pc:spChg>
        <pc:spChg chg="mod">
          <ac:chgData name="reza kabir" userId="af3c95a13102d509" providerId="LiveId" clId="{88200EE4-F4B4-49E8-8126-B01E5FCCBE2D}" dt="2020-05-17T05:51:03.928" v="109" actId="165"/>
          <ac:spMkLst>
            <pc:docMk/>
            <pc:sldMk cId="2275194280" sldId="854"/>
            <ac:spMk id="112" creationId="{240E83BA-C6A3-45F7-A71B-752051C8F791}"/>
          </ac:spMkLst>
        </pc:spChg>
        <pc:spChg chg="mod">
          <ac:chgData name="reza kabir" userId="af3c95a13102d509" providerId="LiveId" clId="{88200EE4-F4B4-49E8-8126-B01E5FCCBE2D}" dt="2020-05-17T05:51:03.928" v="109" actId="165"/>
          <ac:spMkLst>
            <pc:docMk/>
            <pc:sldMk cId="2275194280" sldId="854"/>
            <ac:spMk id="113" creationId="{1AD79EB7-5D6B-4905-A456-7BC9B6444C1D}"/>
          </ac:spMkLst>
        </pc:spChg>
        <pc:spChg chg="mod">
          <ac:chgData name="reza kabir" userId="af3c95a13102d509" providerId="LiveId" clId="{88200EE4-F4B4-49E8-8126-B01E5FCCBE2D}" dt="2020-05-17T05:51:03.928" v="109" actId="165"/>
          <ac:spMkLst>
            <pc:docMk/>
            <pc:sldMk cId="2275194280" sldId="854"/>
            <ac:spMk id="114" creationId="{C7ADC0D2-E72A-4C3E-BEC6-D1625EC98104}"/>
          </ac:spMkLst>
        </pc:spChg>
        <pc:spChg chg="mod">
          <ac:chgData name="reza kabir" userId="af3c95a13102d509" providerId="LiveId" clId="{88200EE4-F4B4-49E8-8126-B01E5FCCBE2D}" dt="2020-05-17T05:51:03.928" v="109" actId="165"/>
          <ac:spMkLst>
            <pc:docMk/>
            <pc:sldMk cId="2275194280" sldId="854"/>
            <ac:spMk id="115" creationId="{E51F93DF-3E66-4862-B468-CCF5378C3DF1}"/>
          </ac:spMkLst>
        </pc:spChg>
        <pc:spChg chg="mod">
          <ac:chgData name="reza kabir" userId="af3c95a13102d509" providerId="LiveId" clId="{88200EE4-F4B4-49E8-8126-B01E5FCCBE2D}" dt="2020-05-17T05:51:03.928" v="109" actId="165"/>
          <ac:spMkLst>
            <pc:docMk/>
            <pc:sldMk cId="2275194280" sldId="854"/>
            <ac:spMk id="116" creationId="{B57FA51B-F526-4BD8-AF99-96F8EF2D1432}"/>
          </ac:spMkLst>
        </pc:spChg>
        <pc:spChg chg="mod">
          <ac:chgData name="reza kabir" userId="af3c95a13102d509" providerId="LiveId" clId="{88200EE4-F4B4-49E8-8126-B01E5FCCBE2D}" dt="2020-05-17T05:51:03.928" v="109" actId="165"/>
          <ac:spMkLst>
            <pc:docMk/>
            <pc:sldMk cId="2275194280" sldId="854"/>
            <ac:spMk id="117" creationId="{56C56681-2C9C-4089-AB1D-7B49E7C43C37}"/>
          </ac:spMkLst>
        </pc:spChg>
        <pc:spChg chg="mod">
          <ac:chgData name="reza kabir" userId="af3c95a13102d509" providerId="LiveId" clId="{88200EE4-F4B4-49E8-8126-B01E5FCCBE2D}" dt="2020-05-17T05:51:03.928" v="109" actId="165"/>
          <ac:spMkLst>
            <pc:docMk/>
            <pc:sldMk cId="2275194280" sldId="854"/>
            <ac:spMk id="118" creationId="{B9072454-4469-4E0E-A96A-8D514230167A}"/>
          </ac:spMkLst>
        </pc:spChg>
        <pc:spChg chg="mod">
          <ac:chgData name="reza kabir" userId="af3c95a13102d509" providerId="LiveId" clId="{88200EE4-F4B4-49E8-8126-B01E5FCCBE2D}" dt="2020-05-17T05:51:03.928" v="109" actId="165"/>
          <ac:spMkLst>
            <pc:docMk/>
            <pc:sldMk cId="2275194280" sldId="854"/>
            <ac:spMk id="119" creationId="{9881B23F-55B5-4816-8970-1C6CA4247C0C}"/>
          </ac:spMkLst>
        </pc:spChg>
        <pc:spChg chg="mod">
          <ac:chgData name="reza kabir" userId="af3c95a13102d509" providerId="LiveId" clId="{88200EE4-F4B4-49E8-8126-B01E5FCCBE2D}" dt="2020-05-17T05:51:03.928" v="109" actId="165"/>
          <ac:spMkLst>
            <pc:docMk/>
            <pc:sldMk cId="2275194280" sldId="854"/>
            <ac:spMk id="120" creationId="{A285D174-43A1-47DD-B19B-C0C8D1103658}"/>
          </ac:spMkLst>
        </pc:spChg>
        <pc:spChg chg="mod">
          <ac:chgData name="reza kabir" userId="af3c95a13102d509" providerId="LiveId" clId="{88200EE4-F4B4-49E8-8126-B01E5FCCBE2D}" dt="2020-05-17T05:51:03.928" v="109" actId="165"/>
          <ac:spMkLst>
            <pc:docMk/>
            <pc:sldMk cId="2275194280" sldId="854"/>
            <ac:spMk id="121" creationId="{398C48A2-C814-43F9-BFE4-4E567332E970}"/>
          </ac:spMkLst>
        </pc:spChg>
        <pc:spChg chg="mod">
          <ac:chgData name="reza kabir" userId="af3c95a13102d509" providerId="LiveId" clId="{88200EE4-F4B4-49E8-8126-B01E5FCCBE2D}" dt="2020-05-17T05:51:03.928" v="109" actId="165"/>
          <ac:spMkLst>
            <pc:docMk/>
            <pc:sldMk cId="2275194280" sldId="854"/>
            <ac:spMk id="122" creationId="{7EC2ED0B-34FE-4CDE-8579-0A8E4431914D}"/>
          </ac:spMkLst>
        </pc:spChg>
        <pc:spChg chg="mod">
          <ac:chgData name="reza kabir" userId="af3c95a13102d509" providerId="LiveId" clId="{88200EE4-F4B4-49E8-8126-B01E5FCCBE2D}" dt="2020-05-17T05:51:03.928" v="109" actId="165"/>
          <ac:spMkLst>
            <pc:docMk/>
            <pc:sldMk cId="2275194280" sldId="854"/>
            <ac:spMk id="123" creationId="{3E81DCEB-D3D4-4A91-B807-10B02C323702}"/>
          </ac:spMkLst>
        </pc:spChg>
        <pc:spChg chg="mod">
          <ac:chgData name="reza kabir" userId="af3c95a13102d509" providerId="LiveId" clId="{88200EE4-F4B4-49E8-8126-B01E5FCCBE2D}" dt="2020-05-17T05:51:03.928" v="109" actId="165"/>
          <ac:spMkLst>
            <pc:docMk/>
            <pc:sldMk cId="2275194280" sldId="854"/>
            <ac:spMk id="124" creationId="{F30CC0C2-B91A-4AA6-9866-92029A2D71A9}"/>
          </ac:spMkLst>
        </pc:spChg>
        <pc:spChg chg="mod">
          <ac:chgData name="reza kabir" userId="af3c95a13102d509" providerId="LiveId" clId="{88200EE4-F4B4-49E8-8126-B01E5FCCBE2D}" dt="2020-05-17T05:51:03.928" v="109" actId="165"/>
          <ac:spMkLst>
            <pc:docMk/>
            <pc:sldMk cId="2275194280" sldId="854"/>
            <ac:spMk id="125" creationId="{2618C362-2009-4E41-B6A2-DB3E65AD43BD}"/>
          </ac:spMkLst>
        </pc:spChg>
        <pc:spChg chg="mod">
          <ac:chgData name="reza kabir" userId="af3c95a13102d509" providerId="LiveId" clId="{88200EE4-F4B4-49E8-8126-B01E5FCCBE2D}" dt="2020-05-17T05:51:03.928" v="109" actId="165"/>
          <ac:spMkLst>
            <pc:docMk/>
            <pc:sldMk cId="2275194280" sldId="854"/>
            <ac:spMk id="126" creationId="{3BCE8C4A-DA74-4FD0-A5FD-97C9730B265C}"/>
          </ac:spMkLst>
        </pc:spChg>
        <pc:spChg chg="mod">
          <ac:chgData name="reza kabir" userId="af3c95a13102d509" providerId="LiveId" clId="{88200EE4-F4B4-49E8-8126-B01E5FCCBE2D}" dt="2020-05-17T05:51:03.928" v="109" actId="165"/>
          <ac:spMkLst>
            <pc:docMk/>
            <pc:sldMk cId="2275194280" sldId="854"/>
            <ac:spMk id="127" creationId="{05CCAFF6-9E4B-411B-9E9B-2EB1152E8F93}"/>
          </ac:spMkLst>
        </pc:spChg>
        <pc:spChg chg="mod">
          <ac:chgData name="reza kabir" userId="af3c95a13102d509" providerId="LiveId" clId="{88200EE4-F4B4-49E8-8126-B01E5FCCBE2D}" dt="2020-05-17T05:51:03.928" v="109" actId="165"/>
          <ac:spMkLst>
            <pc:docMk/>
            <pc:sldMk cId="2275194280" sldId="854"/>
            <ac:spMk id="129" creationId="{D8BD6287-998D-41BF-B040-67BAB6C40151}"/>
          </ac:spMkLst>
        </pc:spChg>
        <pc:spChg chg="mod">
          <ac:chgData name="reza kabir" userId="af3c95a13102d509" providerId="LiveId" clId="{88200EE4-F4B4-49E8-8126-B01E5FCCBE2D}" dt="2020-05-17T05:51:03.928" v="109" actId="165"/>
          <ac:spMkLst>
            <pc:docMk/>
            <pc:sldMk cId="2275194280" sldId="854"/>
            <ac:spMk id="130" creationId="{2F4C1D58-8290-4EEF-8C00-E22DCB75DB45}"/>
          </ac:spMkLst>
        </pc:spChg>
        <pc:spChg chg="mod">
          <ac:chgData name="reza kabir" userId="af3c95a13102d509" providerId="LiveId" clId="{88200EE4-F4B4-49E8-8126-B01E5FCCBE2D}" dt="2020-05-17T05:51:03.928" v="109" actId="165"/>
          <ac:spMkLst>
            <pc:docMk/>
            <pc:sldMk cId="2275194280" sldId="854"/>
            <ac:spMk id="131" creationId="{DDC2CC89-DFD6-4470-B0D8-D3DC7C5078D6}"/>
          </ac:spMkLst>
        </pc:spChg>
        <pc:spChg chg="mod">
          <ac:chgData name="reza kabir" userId="af3c95a13102d509" providerId="LiveId" clId="{88200EE4-F4B4-49E8-8126-B01E5FCCBE2D}" dt="2020-05-17T05:51:03.928" v="109" actId="165"/>
          <ac:spMkLst>
            <pc:docMk/>
            <pc:sldMk cId="2275194280" sldId="854"/>
            <ac:spMk id="132" creationId="{981CDD1F-26D1-4734-9663-CA77B798D292}"/>
          </ac:spMkLst>
        </pc:spChg>
        <pc:spChg chg="mod">
          <ac:chgData name="reza kabir" userId="af3c95a13102d509" providerId="LiveId" clId="{88200EE4-F4B4-49E8-8126-B01E5FCCBE2D}" dt="2020-05-17T05:51:03.928" v="109" actId="165"/>
          <ac:spMkLst>
            <pc:docMk/>
            <pc:sldMk cId="2275194280" sldId="854"/>
            <ac:spMk id="133" creationId="{541846B9-BAFB-4AA9-A3E4-1DF670233D49}"/>
          </ac:spMkLst>
        </pc:spChg>
        <pc:spChg chg="mod">
          <ac:chgData name="reza kabir" userId="af3c95a13102d509" providerId="LiveId" clId="{88200EE4-F4B4-49E8-8126-B01E5FCCBE2D}" dt="2020-05-17T05:51:03.928" v="109" actId="165"/>
          <ac:spMkLst>
            <pc:docMk/>
            <pc:sldMk cId="2275194280" sldId="854"/>
            <ac:spMk id="136" creationId="{8FA93C01-87BE-42A7-9ECC-E1A1A2AA3393}"/>
          </ac:spMkLst>
        </pc:spChg>
        <pc:spChg chg="mod">
          <ac:chgData name="reza kabir" userId="af3c95a13102d509" providerId="LiveId" clId="{88200EE4-F4B4-49E8-8126-B01E5FCCBE2D}" dt="2020-05-17T05:51:03.928" v="109" actId="165"/>
          <ac:spMkLst>
            <pc:docMk/>
            <pc:sldMk cId="2275194280" sldId="854"/>
            <ac:spMk id="138" creationId="{549AC540-E7E8-4098-9267-1FD1F625DAB5}"/>
          </ac:spMkLst>
        </pc:spChg>
        <pc:spChg chg="mod">
          <ac:chgData name="reza kabir" userId="af3c95a13102d509" providerId="LiveId" clId="{88200EE4-F4B4-49E8-8126-B01E5FCCBE2D}" dt="2020-05-17T05:51:03.928" v="109" actId="165"/>
          <ac:spMkLst>
            <pc:docMk/>
            <pc:sldMk cId="2275194280" sldId="854"/>
            <ac:spMk id="139" creationId="{1D8FEE43-1C39-439C-8642-D26C5BB18D77}"/>
          </ac:spMkLst>
        </pc:spChg>
        <pc:spChg chg="mod">
          <ac:chgData name="reza kabir" userId="af3c95a13102d509" providerId="LiveId" clId="{88200EE4-F4B4-49E8-8126-B01E5FCCBE2D}" dt="2020-05-17T05:51:03.928" v="109" actId="165"/>
          <ac:spMkLst>
            <pc:docMk/>
            <pc:sldMk cId="2275194280" sldId="854"/>
            <ac:spMk id="140" creationId="{DCC6CFAC-2B9D-4DB1-ACF0-5E189EE1C4CC}"/>
          </ac:spMkLst>
        </pc:spChg>
        <pc:spChg chg="mod">
          <ac:chgData name="reza kabir" userId="af3c95a13102d509" providerId="LiveId" clId="{88200EE4-F4B4-49E8-8126-B01E5FCCBE2D}" dt="2020-05-17T05:51:03.928" v="109" actId="165"/>
          <ac:spMkLst>
            <pc:docMk/>
            <pc:sldMk cId="2275194280" sldId="854"/>
            <ac:spMk id="141" creationId="{BE177ED8-C669-476E-A103-7672361420AA}"/>
          </ac:spMkLst>
        </pc:spChg>
        <pc:spChg chg="mod">
          <ac:chgData name="reza kabir" userId="af3c95a13102d509" providerId="LiveId" clId="{88200EE4-F4B4-49E8-8126-B01E5FCCBE2D}" dt="2020-05-17T05:51:03.928" v="109" actId="165"/>
          <ac:spMkLst>
            <pc:docMk/>
            <pc:sldMk cId="2275194280" sldId="854"/>
            <ac:spMk id="142" creationId="{8559597F-A34D-4B26-9014-3323FDFCA723}"/>
          </ac:spMkLst>
        </pc:spChg>
        <pc:spChg chg="mod">
          <ac:chgData name="reza kabir" userId="af3c95a13102d509" providerId="LiveId" clId="{88200EE4-F4B4-49E8-8126-B01E5FCCBE2D}" dt="2020-05-17T05:51:03.928" v="109" actId="165"/>
          <ac:spMkLst>
            <pc:docMk/>
            <pc:sldMk cId="2275194280" sldId="854"/>
            <ac:spMk id="143" creationId="{A83E9480-1EF6-41EF-B263-5DC45AFD6BAB}"/>
          </ac:spMkLst>
        </pc:spChg>
        <pc:spChg chg="mod">
          <ac:chgData name="reza kabir" userId="af3c95a13102d509" providerId="LiveId" clId="{88200EE4-F4B4-49E8-8126-B01E5FCCBE2D}" dt="2020-05-17T05:51:03.928" v="109" actId="165"/>
          <ac:spMkLst>
            <pc:docMk/>
            <pc:sldMk cId="2275194280" sldId="854"/>
            <ac:spMk id="144" creationId="{E7FC0A5B-32F6-4671-BE03-CBC343CF2B3D}"/>
          </ac:spMkLst>
        </pc:spChg>
        <pc:spChg chg="mod">
          <ac:chgData name="reza kabir" userId="af3c95a13102d509" providerId="LiveId" clId="{88200EE4-F4B4-49E8-8126-B01E5FCCBE2D}" dt="2020-05-17T05:51:03.928" v="109" actId="165"/>
          <ac:spMkLst>
            <pc:docMk/>
            <pc:sldMk cId="2275194280" sldId="854"/>
            <ac:spMk id="146" creationId="{986E2A7A-69D9-4475-B425-2D4D32659CD4}"/>
          </ac:spMkLst>
        </pc:spChg>
        <pc:spChg chg="mod">
          <ac:chgData name="reza kabir" userId="af3c95a13102d509" providerId="LiveId" clId="{88200EE4-F4B4-49E8-8126-B01E5FCCBE2D}" dt="2020-05-17T05:51:03.928" v="109" actId="165"/>
          <ac:spMkLst>
            <pc:docMk/>
            <pc:sldMk cId="2275194280" sldId="854"/>
            <ac:spMk id="147" creationId="{39DFC200-2BA5-4564-9A14-1E5395B4FEC3}"/>
          </ac:spMkLst>
        </pc:spChg>
        <pc:spChg chg="mod">
          <ac:chgData name="reza kabir" userId="af3c95a13102d509" providerId="LiveId" clId="{88200EE4-F4B4-49E8-8126-B01E5FCCBE2D}" dt="2020-05-17T05:51:03.928" v="109" actId="165"/>
          <ac:spMkLst>
            <pc:docMk/>
            <pc:sldMk cId="2275194280" sldId="854"/>
            <ac:spMk id="148" creationId="{727FA44A-1D98-45CA-A0A4-E608499B7CF0}"/>
          </ac:spMkLst>
        </pc:spChg>
        <pc:spChg chg="mod">
          <ac:chgData name="reza kabir" userId="af3c95a13102d509" providerId="LiveId" clId="{88200EE4-F4B4-49E8-8126-B01E5FCCBE2D}" dt="2020-05-17T05:51:03.928" v="109" actId="165"/>
          <ac:spMkLst>
            <pc:docMk/>
            <pc:sldMk cId="2275194280" sldId="854"/>
            <ac:spMk id="149" creationId="{8C316D6F-743B-4BCE-8110-C09AE9B676E1}"/>
          </ac:spMkLst>
        </pc:spChg>
        <pc:spChg chg="mod">
          <ac:chgData name="reza kabir" userId="af3c95a13102d509" providerId="LiveId" clId="{88200EE4-F4B4-49E8-8126-B01E5FCCBE2D}" dt="2020-05-17T05:51:03.928" v="109" actId="165"/>
          <ac:spMkLst>
            <pc:docMk/>
            <pc:sldMk cId="2275194280" sldId="854"/>
            <ac:spMk id="150" creationId="{A229C2A5-07F9-4D12-829C-BF588D0672EB}"/>
          </ac:spMkLst>
        </pc:spChg>
        <pc:spChg chg="mod">
          <ac:chgData name="reza kabir" userId="af3c95a13102d509" providerId="LiveId" clId="{88200EE4-F4B4-49E8-8126-B01E5FCCBE2D}" dt="2020-05-17T05:51:03.928" v="109" actId="165"/>
          <ac:spMkLst>
            <pc:docMk/>
            <pc:sldMk cId="2275194280" sldId="854"/>
            <ac:spMk id="152" creationId="{072AEA8A-439A-404E-94BB-960CC4EACB8C}"/>
          </ac:spMkLst>
        </pc:spChg>
        <pc:spChg chg="mod">
          <ac:chgData name="reza kabir" userId="af3c95a13102d509" providerId="LiveId" clId="{88200EE4-F4B4-49E8-8126-B01E5FCCBE2D}" dt="2020-05-17T05:51:03.928" v="109" actId="165"/>
          <ac:spMkLst>
            <pc:docMk/>
            <pc:sldMk cId="2275194280" sldId="854"/>
            <ac:spMk id="153" creationId="{0537CD68-D647-4FA7-AE24-7C3D6B6CBC88}"/>
          </ac:spMkLst>
        </pc:spChg>
        <pc:spChg chg="mod">
          <ac:chgData name="reza kabir" userId="af3c95a13102d509" providerId="LiveId" clId="{88200EE4-F4B4-49E8-8126-B01E5FCCBE2D}" dt="2020-05-17T05:51:03.928" v="109" actId="165"/>
          <ac:spMkLst>
            <pc:docMk/>
            <pc:sldMk cId="2275194280" sldId="854"/>
            <ac:spMk id="154" creationId="{567EFE37-9326-48D1-8A8F-BADD8E78C315}"/>
          </ac:spMkLst>
        </pc:spChg>
        <pc:spChg chg="mod">
          <ac:chgData name="reza kabir" userId="af3c95a13102d509" providerId="LiveId" clId="{88200EE4-F4B4-49E8-8126-B01E5FCCBE2D}" dt="2020-05-17T05:51:03.928" v="109" actId="165"/>
          <ac:spMkLst>
            <pc:docMk/>
            <pc:sldMk cId="2275194280" sldId="854"/>
            <ac:spMk id="156" creationId="{41A56770-3201-467E-872B-2D7E8FB4A764}"/>
          </ac:spMkLst>
        </pc:spChg>
        <pc:spChg chg="mod">
          <ac:chgData name="reza kabir" userId="af3c95a13102d509" providerId="LiveId" clId="{88200EE4-F4B4-49E8-8126-B01E5FCCBE2D}" dt="2020-05-17T05:51:03.928" v="109" actId="165"/>
          <ac:spMkLst>
            <pc:docMk/>
            <pc:sldMk cId="2275194280" sldId="854"/>
            <ac:spMk id="157" creationId="{138CC86E-1B3D-48F1-A6AE-D3074379C4AC}"/>
          </ac:spMkLst>
        </pc:spChg>
        <pc:spChg chg="mod">
          <ac:chgData name="reza kabir" userId="af3c95a13102d509" providerId="LiveId" clId="{88200EE4-F4B4-49E8-8126-B01E5FCCBE2D}" dt="2020-05-17T05:51:03.928" v="109" actId="165"/>
          <ac:spMkLst>
            <pc:docMk/>
            <pc:sldMk cId="2275194280" sldId="854"/>
            <ac:spMk id="158" creationId="{FA6F3DB5-96C8-4DD1-A7B6-F1FA70DA6CF5}"/>
          </ac:spMkLst>
        </pc:spChg>
        <pc:spChg chg="mod">
          <ac:chgData name="reza kabir" userId="af3c95a13102d509" providerId="LiveId" clId="{88200EE4-F4B4-49E8-8126-B01E5FCCBE2D}" dt="2020-05-17T05:51:03.928" v="109" actId="165"/>
          <ac:spMkLst>
            <pc:docMk/>
            <pc:sldMk cId="2275194280" sldId="854"/>
            <ac:spMk id="159" creationId="{9E077AFC-584B-4D5D-9E8F-1C65FACDB6BC}"/>
          </ac:spMkLst>
        </pc:spChg>
        <pc:spChg chg="mod">
          <ac:chgData name="reza kabir" userId="af3c95a13102d509" providerId="LiveId" clId="{88200EE4-F4B4-49E8-8126-B01E5FCCBE2D}" dt="2020-05-17T05:51:03.928" v="109" actId="165"/>
          <ac:spMkLst>
            <pc:docMk/>
            <pc:sldMk cId="2275194280" sldId="854"/>
            <ac:spMk id="160" creationId="{902FCD2C-D2F8-45D6-8BD3-1E99F80D64AF}"/>
          </ac:spMkLst>
        </pc:spChg>
        <pc:spChg chg="mod">
          <ac:chgData name="reza kabir" userId="af3c95a13102d509" providerId="LiveId" clId="{88200EE4-F4B4-49E8-8126-B01E5FCCBE2D}" dt="2020-05-17T05:51:03.928" v="109" actId="165"/>
          <ac:spMkLst>
            <pc:docMk/>
            <pc:sldMk cId="2275194280" sldId="854"/>
            <ac:spMk id="161" creationId="{E030D6B1-D984-4686-A5B7-D80AF9E17FF0}"/>
          </ac:spMkLst>
        </pc:spChg>
        <pc:spChg chg="mod">
          <ac:chgData name="reza kabir" userId="af3c95a13102d509" providerId="LiveId" clId="{88200EE4-F4B4-49E8-8126-B01E5FCCBE2D}" dt="2020-05-17T05:51:03.928" v="109" actId="165"/>
          <ac:spMkLst>
            <pc:docMk/>
            <pc:sldMk cId="2275194280" sldId="854"/>
            <ac:spMk id="162" creationId="{B2C30D60-2221-4D8F-9BE8-ADA8B9979EE4}"/>
          </ac:spMkLst>
        </pc:spChg>
        <pc:spChg chg="mod">
          <ac:chgData name="reza kabir" userId="af3c95a13102d509" providerId="LiveId" clId="{88200EE4-F4B4-49E8-8126-B01E5FCCBE2D}" dt="2020-05-17T05:51:03.928" v="109" actId="165"/>
          <ac:spMkLst>
            <pc:docMk/>
            <pc:sldMk cId="2275194280" sldId="854"/>
            <ac:spMk id="164" creationId="{2D9EB490-B8FB-4293-89FC-B087AA818DFA}"/>
          </ac:spMkLst>
        </pc:spChg>
        <pc:spChg chg="mod">
          <ac:chgData name="reza kabir" userId="af3c95a13102d509" providerId="LiveId" clId="{88200EE4-F4B4-49E8-8126-B01E5FCCBE2D}" dt="2020-05-17T05:51:03.928" v="109" actId="165"/>
          <ac:spMkLst>
            <pc:docMk/>
            <pc:sldMk cId="2275194280" sldId="854"/>
            <ac:spMk id="165" creationId="{0909C478-4DF4-459A-9788-20D7BA696B36}"/>
          </ac:spMkLst>
        </pc:spChg>
        <pc:spChg chg="mod">
          <ac:chgData name="reza kabir" userId="af3c95a13102d509" providerId="LiveId" clId="{88200EE4-F4B4-49E8-8126-B01E5FCCBE2D}" dt="2020-05-17T05:51:03.928" v="109" actId="165"/>
          <ac:spMkLst>
            <pc:docMk/>
            <pc:sldMk cId="2275194280" sldId="854"/>
            <ac:spMk id="166" creationId="{38BB1298-9872-49A6-ABD3-B5D1258F0011}"/>
          </ac:spMkLst>
        </pc:spChg>
        <pc:spChg chg="mod">
          <ac:chgData name="reza kabir" userId="af3c95a13102d509" providerId="LiveId" clId="{88200EE4-F4B4-49E8-8126-B01E5FCCBE2D}" dt="2020-05-17T05:51:03.928" v="109" actId="165"/>
          <ac:spMkLst>
            <pc:docMk/>
            <pc:sldMk cId="2275194280" sldId="854"/>
            <ac:spMk id="167" creationId="{BE3CA100-3B51-410B-BFB0-8CC86325317E}"/>
          </ac:spMkLst>
        </pc:spChg>
        <pc:spChg chg="mod">
          <ac:chgData name="reza kabir" userId="af3c95a13102d509" providerId="LiveId" clId="{88200EE4-F4B4-49E8-8126-B01E5FCCBE2D}" dt="2020-05-17T05:51:03.928" v="109" actId="165"/>
          <ac:spMkLst>
            <pc:docMk/>
            <pc:sldMk cId="2275194280" sldId="854"/>
            <ac:spMk id="169" creationId="{DE42FF05-1478-4F18-B77D-289752DEBCD8}"/>
          </ac:spMkLst>
        </pc:spChg>
        <pc:spChg chg="mod">
          <ac:chgData name="reza kabir" userId="af3c95a13102d509" providerId="LiveId" clId="{88200EE4-F4B4-49E8-8126-B01E5FCCBE2D}" dt="2020-05-17T05:51:03.928" v="109" actId="165"/>
          <ac:spMkLst>
            <pc:docMk/>
            <pc:sldMk cId="2275194280" sldId="854"/>
            <ac:spMk id="170" creationId="{A5136BC5-14E9-4506-8A91-D99CF8311864}"/>
          </ac:spMkLst>
        </pc:spChg>
        <pc:spChg chg="mod">
          <ac:chgData name="reza kabir" userId="af3c95a13102d509" providerId="LiveId" clId="{88200EE4-F4B4-49E8-8126-B01E5FCCBE2D}" dt="2020-05-17T05:51:03.928" v="109" actId="165"/>
          <ac:spMkLst>
            <pc:docMk/>
            <pc:sldMk cId="2275194280" sldId="854"/>
            <ac:spMk id="171" creationId="{E61073E0-C27E-4D5B-94CC-8E86D2A2A8AF}"/>
          </ac:spMkLst>
        </pc:spChg>
        <pc:spChg chg="mod">
          <ac:chgData name="reza kabir" userId="af3c95a13102d509" providerId="LiveId" clId="{88200EE4-F4B4-49E8-8126-B01E5FCCBE2D}" dt="2020-05-17T05:51:03.928" v="109" actId="165"/>
          <ac:spMkLst>
            <pc:docMk/>
            <pc:sldMk cId="2275194280" sldId="854"/>
            <ac:spMk id="172" creationId="{A6C65BF8-A4EB-44B7-ADCE-7566ADFA2040}"/>
          </ac:spMkLst>
        </pc:spChg>
        <pc:spChg chg="mod">
          <ac:chgData name="reza kabir" userId="af3c95a13102d509" providerId="LiveId" clId="{88200EE4-F4B4-49E8-8126-B01E5FCCBE2D}" dt="2020-05-17T05:51:03.928" v="109" actId="165"/>
          <ac:spMkLst>
            <pc:docMk/>
            <pc:sldMk cId="2275194280" sldId="854"/>
            <ac:spMk id="173" creationId="{D5BEE2B7-F7BA-4DA0-9503-6F88F44479EC}"/>
          </ac:spMkLst>
        </pc:spChg>
        <pc:spChg chg="mod">
          <ac:chgData name="reza kabir" userId="af3c95a13102d509" providerId="LiveId" clId="{88200EE4-F4B4-49E8-8126-B01E5FCCBE2D}" dt="2020-05-17T05:51:03.928" v="109" actId="165"/>
          <ac:spMkLst>
            <pc:docMk/>
            <pc:sldMk cId="2275194280" sldId="854"/>
            <ac:spMk id="174" creationId="{437402DE-483F-42D2-9EFC-541C83953CDB}"/>
          </ac:spMkLst>
        </pc:spChg>
        <pc:spChg chg="mod">
          <ac:chgData name="reza kabir" userId="af3c95a13102d509" providerId="LiveId" clId="{88200EE4-F4B4-49E8-8126-B01E5FCCBE2D}" dt="2020-05-17T05:51:03.928" v="109" actId="165"/>
          <ac:spMkLst>
            <pc:docMk/>
            <pc:sldMk cId="2275194280" sldId="854"/>
            <ac:spMk id="175" creationId="{68D7951D-237F-4CD1-8275-1CC6DA0F1164}"/>
          </ac:spMkLst>
        </pc:spChg>
        <pc:spChg chg="mod">
          <ac:chgData name="reza kabir" userId="af3c95a13102d509" providerId="LiveId" clId="{88200EE4-F4B4-49E8-8126-B01E5FCCBE2D}" dt="2020-05-17T05:51:03.928" v="109" actId="165"/>
          <ac:spMkLst>
            <pc:docMk/>
            <pc:sldMk cId="2275194280" sldId="854"/>
            <ac:spMk id="176" creationId="{10225A1E-5DAE-4247-A272-3D4C6D83DB86}"/>
          </ac:spMkLst>
        </pc:spChg>
        <pc:spChg chg="mod">
          <ac:chgData name="reza kabir" userId="af3c95a13102d509" providerId="LiveId" clId="{88200EE4-F4B4-49E8-8126-B01E5FCCBE2D}" dt="2020-05-17T05:51:03.928" v="109" actId="165"/>
          <ac:spMkLst>
            <pc:docMk/>
            <pc:sldMk cId="2275194280" sldId="854"/>
            <ac:spMk id="177" creationId="{0B1AF24F-0026-4309-9935-0C81985545A1}"/>
          </ac:spMkLst>
        </pc:spChg>
        <pc:spChg chg="mod">
          <ac:chgData name="reza kabir" userId="af3c95a13102d509" providerId="LiveId" clId="{88200EE4-F4B4-49E8-8126-B01E5FCCBE2D}" dt="2020-05-17T05:51:03.928" v="109" actId="165"/>
          <ac:spMkLst>
            <pc:docMk/>
            <pc:sldMk cId="2275194280" sldId="854"/>
            <ac:spMk id="178" creationId="{E7F9D270-3801-41F5-B257-15FDC5D989F5}"/>
          </ac:spMkLst>
        </pc:spChg>
        <pc:spChg chg="mod">
          <ac:chgData name="reza kabir" userId="af3c95a13102d509" providerId="LiveId" clId="{88200EE4-F4B4-49E8-8126-B01E5FCCBE2D}" dt="2020-05-17T05:51:03.928" v="109" actId="165"/>
          <ac:spMkLst>
            <pc:docMk/>
            <pc:sldMk cId="2275194280" sldId="854"/>
            <ac:spMk id="179" creationId="{88B7B241-2D16-4A88-BB07-B95B4DEBC845}"/>
          </ac:spMkLst>
        </pc:spChg>
        <pc:spChg chg="mod">
          <ac:chgData name="reza kabir" userId="af3c95a13102d509" providerId="LiveId" clId="{88200EE4-F4B4-49E8-8126-B01E5FCCBE2D}" dt="2020-05-17T05:51:03.928" v="109" actId="165"/>
          <ac:spMkLst>
            <pc:docMk/>
            <pc:sldMk cId="2275194280" sldId="854"/>
            <ac:spMk id="180" creationId="{87A7DD54-D3C8-4772-AE49-9DD924AEDA27}"/>
          </ac:spMkLst>
        </pc:spChg>
        <pc:spChg chg="mod">
          <ac:chgData name="reza kabir" userId="af3c95a13102d509" providerId="LiveId" clId="{88200EE4-F4B4-49E8-8126-B01E5FCCBE2D}" dt="2020-05-17T05:51:03.928" v="109" actId="165"/>
          <ac:spMkLst>
            <pc:docMk/>
            <pc:sldMk cId="2275194280" sldId="854"/>
            <ac:spMk id="181" creationId="{0D86F7C5-C27F-4622-B6EB-8829C62B1350}"/>
          </ac:spMkLst>
        </pc:spChg>
        <pc:spChg chg="mod">
          <ac:chgData name="reza kabir" userId="af3c95a13102d509" providerId="LiveId" clId="{88200EE4-F4B4-49E8-8126-B01E5FCCBE2D}" dt="2020-05-17T05:51:03.928" v="109" actId="165"/>
          <ac:spMkLst>
            <pc:docMk/>
            <pc:sldMk cId="2275194280" sldId="854"/>
            <ac:spMk id="183" creationId="{D4B8BE7D-0413-48E8-A7DA-1C03F4896B36}"/>
          </ac:spMkLst>
        </pc:spChg>
        <pc:spChg chg="mod">
          <ac:chgData name="reza kabir" userId="af3c95a13102d509" providerId="LiveId" clId="{88200EE4-F4B4-49E8-8126-B01E5FCCBE2D}" dt="2020-05-17T05:51:03.928" v="109" actId="165"/>
          <ac:spMkLst>
            <pc:docMk/>
            <pc:sldMk cId="2275194280" sldId="854"/>
            <ac:spMk id="184" creationId="{02D49659-D144-4854-8A37-5C4809AB52FA}"/>
          </ac:spMkLst>
        </pc:spChg>
        <pc:spChg chg="mod">
          <ac:chgData name="reza kabir" userId="af3c95a13102d509" providerId="LiveId" clId="{88200EE4-F4B4-49E8-8126-B01E5FCCBE2D}" dt="2020-05-17T05:51:03.928" v="109" actId="165"/>
          <ac:spMkLst>
            <pc:docMk/>
            <pc:sldMk cId="2275194280" sldId="854"/>
            <ac:spMk id="185" creationId="{4BC3E24F-3846-451B-86B8-2F41C2324267}"/>
          </ac:spMkLst>
        </pc:spChg>
        <pc:spChg chg="mod">
          <ac:chgData name="reza kabir" userId="af3c95a13102d509" providerId="LiveId" clId="{88200EE4-F4B4-49E8-8126-B01E5FCCBE2D}" dt="2020-05-17T05:51:03.928" v="109" actId="165"/>
          <ac:spMkLst>
            <pc:docMk/>
            <pc:sldMk cId="2275194280" sldId="854"/>
            <ac:spMk id="186" creationId="{CA2B731A-074E-4FCA-931E-31D621745F17}"/>
          </ac:spMkLst>
        </pc:spChg>
        <pc:spChg chg="mod">
          <ac:chgData name="reza kabir" userId="af3c95a13102d509" providerId="LiveId" clId="{88200EE4-F4B4-49E8-8126-B01E5FCCBE2D}" dt="2020-05-17T05:51:03.928" v="109" actId="165"/>
          <ac:spMkLst>
            <pc:docMk/>
            <pc:sldMk cId="2275194280" sldId="854"/>
            <ac:spMk id="187" creationId="{AA329720-EB85-4AD9-BA1E-23FC8441F72C}"/>
          </ac:spMkLst>
        </pc:spChg>
        <pc:spChg chg="mod">
          <ac:chgData name="reza kabir" userId="af3c95a13102d509" providerId="LiveId" clId="{88200EE4-F4B4-49E8-8126-B01E5FCCBE2D}" dt="2020-05-17T05:51:03.928" v="109" actId="165"/>
          <ac:spMkLst>
            <pc:docMk/>
            <pc:sldMk cId="2275194280" sldId="854"/>
            <ac:spMk id="188" creationId="{CB4531F0-A5E7-4017-8530-E8AF3C15AE36}"/>
          </ac:spMkLst>
        </pc:spChg>
        <pc:spChg chg="mod">
          <ac:chgData name="reza kabir" userId="af3c95a13102d509" providerId="LiveId" clId="{88200EE4-F4B4-49E8-8126-B01E5FCCBE2D}" dt="2020-05-17T05:51:03.928" v="109" actId="165"/>
          <ac:spMkLst>
            <pc:docMk/>
            <pc:sldMk cId="2275194280" sldId="854"/>
            <ac:spMk id="189" creationId="{C8241F01-43B7-4D05-9EEF-8F4E3132DC32}"/>
          </ac:spMkLst>
        </pc:spChg>
        <pc:spChg chg="mod">
          <ac:chgData name="reza kabir" userId="af3c95a13102d509" providerId="LiveId" clId="{88200EE4-F4B4-49E8-8126-B01E5FCCBE2D}" dt="2020-05-17T05:51:03.928" v="109" actId="165"/>
          <ac:spMkLst>
            <pc:docMk/>
            <pc:sldMk cId="2275194280" sldId="854"/>
            <ac:spMk id="190" creationId="{D702E6B5-EC64-4C19-8192-BC17A43C1F76}"/>
          </ac:spMkLst>
        </pc:spChg>
        <pc:spChg chg="mod">
          <ac:chgData name="reza kabir" userId="af3c95a13102d509" providerId="LiveId" clId="{88200EE4-F4B4-49E8-8126-B01E5FCCBE2D}" dt="2020-05-17T05:51:03.928" v="109" actId="165"/>
          <ac:spMkLst>
            <pc:docMk/>
            <pc:sldMk cId="2275194280" sldId="854"/>
            <ac:spMk id="191" creationId="{FE5BE175-B26C-4860-892D-478C57806DEB}"/>
          </ac:spMkLst>
        </pc:spChg>
        <pc:spChg chg="mod">
          <ac:chgData name="reza kabir" userId="af3c95a13102d509" providerId="LiveId" clId="{88200EE4-F4B4-49E8-8126-B01E5FCCBE2D}" dt="2020-05-17T05:51:03.928" v="109" actId="165"/>
          <ac:spMkLst>
            <pc:docMk/>
            <pc:sldMk cId="2275194280" sldId="854"/>
            <ac:spMk id="192" creationId="{1C1609F0-BCD2-48CC-BA09-6F21D597436E}"/>
          </ac:spMkLst>
        </pc:spChg>
        <pc:spChg chg="mod">
          <ac:chgData name="reza kabir" userId="af3c95a13102d509" providerId="LiveId" clId="{88200EE4-F4B4-49E8-8126-B01E5FCCBE2D}" dt="2020-05-17T05:51:03.928" v="109" actId="165"/>
          <ac:spMkLst>
            <pc:docMk/>
            <pc:sldMk cId="2275194280" sldId="854"/>
            <ac:spMk id="194" creationId="{2CCFFA2C-960E-4A6D-9826-166E87BD460D}"/>
          </ac:spMkLst>
        </pc:spChg>
        <pc:spChg chg="mod">
          <ac:chgData name="reza kabir" userId="af3c95a13102d509" providerId="LiveId" clId="{88200EE4-F4B4-49E8-8126-B01E5FCCBE2D}" dt="2020-05-17T05:51:03.928" v="109" actId="165"/>
          <ac:spMkLst>
            <pc:docMk/>
            <pc:sldMk cId="2275194280" sldId="854"/>
            <ac:spMk id="195" creationId="{FFA12B29-AA9B-4F27-A526-A3E2033736D5}"/>
          </ac:spMkLst>
        </pc:spChg>
        <pc:spChg chg="mod">
          <ac:chgData name="reza kabir" userId="af3c95a13102d509" providerId="LiveId" clId="{88200EE4-F4B4-49E8-8126-B01E5FCCBE2D}" dt="2020-05-17T05:51:03.928" v="109" actId="165"/>
          <ac:spMkLst>
            <pc:docMk/>
            <pc:sldMk cId="2275194280" sldId="854"/>
            <ac:spMk id="196" creationId="{0BE6A238-DFE8-42A0-B3BF-80E3A2A37DDA}"/>
          </ac:spMkLst>
        </pc:spChg>
        <pc:spChg chg="mod">
          <ac:chgData name="reza kabir" userId="af3c95a13102d509" providerId="LiveId" clId="{88200EE4-F4B4-49E8-8126-B01E5FCCBE2D}" dt="2020-05-17T05:51:03.928" v="109" actId="165"/>
          <ac:spMkLst>
            <pc:docMk/>
            <pc:sldMk cId="2275194280" sldId="854"/>
            <ac:spMk id="197" creationId="{340EE64A-ACFD-47EC-91AF-D650507E00AF}"/>
          </ac:spMkLst>
        </pc:spChg>
        <pc:spChg chg="mod">
          <ac:chgData name="reza kabir" userId="af3c95a13102d509" providerId="LiveId" clId="{88200EE4-F4B4-49E8-8126-B01E5FCCBE2D}" dt="2020-05-17T05:51:03.928" v="109" actId="165"/>
          <ac:spMkLst>
            <pc:docMk/>
            <pc:sldMk cId="2275194280" sldId="854"/>
            <ac:spMk id="198" creationId="{A30C96F8-00F5-4A95-AEBB-96B5EE9AD6BA}"/>
          </ac:spMkLst>
        </pc:spChg>
        <pc:spChg chg="mod">
          <ac:chgData name="reza kabir" userId="af3c95a13102d509" providerId="LiveId" clId="{88200EE4-F4B4-49E8-8126-B01E5FCCBE2D}" dt="2020-05-17T05:51:03.928" v="109" actId="165"/>
          <ac:spMkLst>
            <pc:docMk/>
            <pc:sldMk cId="2275194280" sldId="854"/>
            <ac:spMk id="199" creationId="{53EA054F-E65F-46D9-BF2D-EE90412CB2CB}"/>
          </ac:spMkLst>
        </pc:spChg>
        <pc:spChg chg="mod">
          <ac:chgData name="reza kabir" userId="af3c95a13102d509" providerId="LiveId" clId="{88200EE4-F4B4-49E8-8126-B01E5FCCBE2D}" dt="2020-05-17T05:51:03.928" v="109" actId="165"/>
          <ac:spMkLst>
            <pc:docMk/>
            <pc:sldMk cId="2275194280" sldId="854"/>
            <ac:spMk id="200" creationId="{F48279F0-6B95-4AFC-9DD7-28D2E12F10AA}"/>
          </ac:spMkLst>
        </pc:spChg>
        <pc:spChg chg="mod">
          <ac:chgData name="reza kabir" userId="af3c95a13102d509" providerId="LiveId" clId="{88200EE4-F4B4-49E8-8126-B01E5FCCBE2D}" dt="2020-05-17T05:51:03.928" v="109" actId="165"/>
          <ac:spMkLst>
            <pc:docMk/>
            <pc:sldMk cId="2275194280" sldId="854"/>
            <ac:spMk id="201" creationId="{622B9871-378D-42B9-8F29-B792399CDD71}"/>
          </ac:spMkLst>
        </pc:spChg>
        <pc:spChg chg="mod">
          <ac:chgData name="reza kabir" userId="af3c95a13102d509" providerId="LiveId" clId="{88200EE4-F4B4-49E8-8126-B01E5FCCBE2D}" dt="2020-05-17T05:51:03.928" v="109" actId="165"/>
          <ac:spMkLst>
            <pc:docMk/>
            <pc:sldMk cId="2275194280" sldId="854"/>
            <ac:spMk id="202" creationId="{0615AFA7-6F70-4DAE-90B2-F115D84ABED3}"/>
          </ac:spMkLst>
        </pc:spChg>
        <pc:spChg chg="mod">
          <ac:chgData name="reza kabir" userId="af3c95a13102d509" providerId="LiveId" clId="{88200EE4-F4B4-49E8-8126-B01E5FCCBE2D}" dt="2020-05-17T05:51:03.928" v="109" actId="165"/>
          <ac:spMkLst>
            <pc:docMk/>
            <pc:sldMk cId="2275194280" sldId="854"/>
            <ac:spMk id="203" creationId="{587C41F0-4FA9-4E50-A661-46867FC457F5}"/>
          </ac:spMkLst>
        </pc:spChg>
        <pc:spChg chg="mod">
          <ac:chgData name="reza kabir" userId="af3c95a13102d509" providerId="LiveId" clId="{88200EE4-F4B4-49E8-8126-B01E5FCCBE2D}" dt="2020-05-17T05:51:03.928" v="109" actId="165"/>
          <ac:spMkLst>
            <pc:docMk/>
            <pc:sldMk cId="2275194280" sldId="854"/>
            <ac:spMk id="204" creationId="{A9E13233-F5A8-4167-A7A0-ECB69FEFE3FA}"/>
          </ac:spMkLst>
        </pc:spChg>
        <pc:spChg chg="mod">
          <ac:chgData name="reza kabir" userId="af3c95a13102d509" providerId="LiveId" clId="{88200EE4-F4B4-49E8-8126-B01E5FCCBE2D}" dt="2020-05-17T05:51:03.928" v="109" actId="165"/>
          <ac:spMkLst>
            <pc:docMk/>
            <pc:sldMk cId="2275194280" sldId="854"/>
            <ac:spMk id="206" creationId="{6CA620C1-0CD3-46A4-AB22-4CEBDD5D06FC}"/>
          </ac:spMkLst>
        </pc:spChg>
        <pc:spChg chg="mod">
          <ac:chgData name="reza kabir" userId="af3c95a13102d509" providerId="LiveId" clId="{88200EE4-F4B4-49E8-8126-B01E5FCCBE2D}" dt="2020-05-17T05:51:03.928" v="109" actId="165"/>
          <ac:spMkLst>
            <pc:docMk/>
            <pc:sldMk cId="2275194280" sldId="854"/>
            <ac:spMk id="207" creationId="{39203CE0-A4A3-46CC-80B6-7E0BFF36C628}"/>
          </ac:spMkLst>
        </pc:spChg>
        <pc:spChg chg="mod">
          <ac:chgData name="reza kabir" userId="af3c95a13102d509" providerId="LiveId" clId="{88200EE4-F4B4-49E8-8126-B01E5FCCBE2D}" dt="2020-05-17T05:51:03.928" v="109" actId="165"/>
          <ac:spMkLst>
            <pc:docMk/>
            <pc:sldMk cId="2275194280" sldId="854"/>
            <ac:spMk id="208" creationId="{43BF0C5E-CD8F-496D-8785-744381E6A60F}"/>
          </ac:spMkLst>
        </pc:spChg>
        <pc:spChg chg="mod">
          <ac:chgData name="reza kabir" userId="af3c95a13102d509" providerId="LiveId" clId="{88200EE4-F4B4-49E8-8126-B01E5FCCBE2D}" dt="2020-05-17T05:51:03.928" v="109" actId="165"/>
          <ac:spMkLst>
            <pc:docMk/>
            <pc:sldMk cId="2275194280" sldId="854"/>
            <ac:spMk id="209" creationId="{CC2E36B5-6F9D-4ED7-98C6-E2C9D60FF90B}"/>
          </ac:spMkLst>
        </pc:spChg>
        <pc:spChg chg="mod">
          <ac:chgData name="reza kabir" userId="af3c95a13102d509" providerId="LiveId" clId="{88200EE4-F4B4-49E8-8126-B01E5FCCBE2D}" dt="2020-05-17T05:51:03.928" v="109" actId="165"/>
          <ac:spMkLst>
            <pc:docMk/>
            <pc:sldMk cId="2275194280" sldId="854"/>
            <ac:spMk id="210" creationId="{27A8C2CE-3CDB-4085-BCDC-6E9EA2D66484}"/>
          </ac:spMkLst>
        </pc:spChg>
        <pc:spChg chg="mod">
          <ac:chgData name="reza kabir" userId="af3c95a13102d509" providerId="LiveId" clId="{88200EE4-F4B4-49E8-8126-B01E5FCCBE2D}" dt="2020-05-17T05:51:03.928" v="109" actId="165"/>
          <ac:spMkLst>
            <pc:docMk/>
            <pc:sldMk cId="2275194280" sldId="854"/>
            <ac:spMk id="211" creationId="{7F542400-501F-4314-A4E2-78B710720E2F}"/>
          </ac:spMkLst>
        </pc:spChg>
        <pc:spChg chg="mod">
          <ac:chgData name="reza kabir" userId="af3c95a13102d509" providerId="LiveId" clId="{88200EE4-F4B4-49E8-8126-B01E5FCCBE2D}" dt="2020-05-17T05:51:03.928" v="109" actId="165"/>
          <ac:spMkLst>
            <pc:docMk/>
            <pc:sldMk cId="2275194280" sldId="854"/>
            <ac:spMk id="212" creationId="{B66F08FA-3F67-4458-9A14-3AFD4D061695}"/>
          </ac:spMkLst>
        </pc:spChg>
        <pc:spChg chg="mod">
          <ac:chgData name="reza kabir" userId="af3c95a13102d509" providerId="LiveId" clId="{88200EE4-F4B4-49E8-8126-B01E5FCCBE2D}" dt="2020-05-17T05:51:03.928" v="109" actId="165"/>
          <ac:spMkLst>
            <pc:docMk/>
            <pc:sldMk cId="2275194280" sldId="854"/>
            <ac:spMk id="213" creationId="{EFE97BEF-F16B-47F7-9568-2FD9D457B449}"/>
          </ac:spMkLst>
        </pc:spChg>
        <pc:spChg chg="mod">
          <ac:chgData name="reza kabir" userId="af3c95a13102d509" providerId="LiveId" clId="{88200EE4-F4B4-49E8-8126-B01E5FCCBE2D}" dt="2020-05-17T05:51:03.928" v="109" actId="165"/>
          <ac:spMkLst>
            <pc:docMk/>
            <pc:sldMk cId="2275194280" sldId="854"/>
            <ac:spMk id="214" creationId="{C3A2C18D-66DC-409C-8531-1F16B32098D1}"/>
          </ac:spMkLst>
        </pc:spChg>
        <pc:spChg chg="mod">
          <ac:chgData name="reza kabir" userId="af3c95a13102d509" providerId="LiveId" clId="{88200EE4-F4B4-49E8-8126-B01E5FCCBE2D}" dt="2020-05-17T05:51:03.928" v="109" actId="165"/>
          <ac:spMkLst>
            <pc:docMk/>
            <pc:sldMk cId="2275194280" sldId="854"/>
            <ac:spMk id="215" creationId="{B35F7544-4C25-48AC-B639-5B34684962EF}"/>
          </ac:spMkLst>
        </pc:spChg>
        <pc:spChg chg="mod">
          <ac:chgData name="reza kabir" userId="af3c95a13102d509" providerId="LiveId" clId="{88200EE4-F4B4-49E8-8126-B01E5FCCBE2D}" dt="2020-05-17T05:51:03.928" v="109" actId="165"/>
          <ac:spMkLst>
            <pc:docMk/>
            <pc:sldMk cId="2275194280" sldId="854"/>
            <ac:spMk id="216" creationId="{2BA67293-0B6D-45AE-BB0B-D9BE8540D685}"/>
          </ac:spMkLst>
        </pc:spChg>
        <pc:spChg chg="mod">
          <ac:chgData name="reza kabir" userId="af3c95a13102d509" providerId="LiveId" clId="{88200EE4-F4B4-49E8-8126-B01E5FCCBE2D}" dt="2020-05-17T05:51:03.928" v="109" actId="165"/>
          <ac:spMkLst>
            <pc:docMk/>
            <pc:sldMk cId="2275194280" sldId="854"/>
            <ac:spMk id="217" creationId="{E22711CF-F35C-4276-A254-F392E8B2B97A}"/>
          </ac:spMkLst>
        </pc:spChg>
        <pc:spChg chg="mod">
          <ac:chgData name="reza kabir" userId="af3c95a13102d509" providerId="LiveId" clId="{88200EE4-F4B4-49E8-8126-B01E5FCCBE2D}" dt="2020-05-17T05:51:03.928" v="109" actId="165"/>
          <ac:spMkLst>
            <pc:docMk/>
            <pc:sldMk cId="2275194280" sldId="854"/>
            <ac:spMk id="220" creationId="{829EA4EF-C203-4F56-A4A9-2080E913F8CD}"/>
          </ac:spMkLst>
        </pc:spChg>
        <pc:spChg chg="mod">
          <ac:chgData name="reza kabir" userId="af3c95a13102d509" providerId="LiveId" clId="{88200EE4-F4B4-49E8-8126-B01E5FCCBE2D}" dt="2020-05-17T05:51:03.928" v="109" actId="165"/>
          <ac:spMkLst>
            <pc:docMk/>
            <pc:sldMk cId="2275194280" sldId="854"/>
            <ac:spMk id="221" creationId="{9FBEE3EE-C7F0-45CD-BCD0-88FEBB0BD679}"/>
          </ac:spMkLst>
        </pc:spChg>
        <pc:spChg chg="mod">
          <ac:chgData name="reza kabir" userId="af3c95a13102d509" providerId="LiveId" clId="{88200EE4-F4B4-49E8-8126-B01E5FCCBE2D}" dt="2020-05-17T05:51:03.928" v="109" actId="165"/>
          <ac:spMkLst>
            <pc:docMk/>
            <pc:sldMk cId="2275194280" sldId="854"/>
            <ac:spMk id="222" creationId="{4691C17D-16DA-4EAA-BBE1-19ABA13C26A4}"/>
          </ac:spMkLst>
        </pc:spChg>
        <pc:spChg chg="mod">
          <ac:chgData name="reza kabir" userId="af3c95a13102d509" providerId="LiveId" clId="{88200EE4-F4B4-49E8-8126-B01E5FCCBE2D}" dt="2020-05-17T05:51:03.928" v="109" actId="165"/>
          <ac:spMkLst>
            <pc:docMk/>
            <pc:sldMk cId="2275194280" sldId="854"/>
            <ac:spMk id="223" creationId="{45499579-E0A9-4194-B477-4C750B88B377}"/>
          </ac:spMkLst>
        </pc:spChg>
        <pc:spChg chg="mod">
          <ac:chgData name="reza kabir" userId="af3c95a13102d509" providerId="LiveId" clId="{88200EE4-F4B4-49E8-8126-B01E5FCCBE2D}" dt="2020-05-17T05:51:03.928" v="109" actId="165"/>
          <ac:spMkLst>
            <pc:docMk/>
            <pc:sldMk cId="2275194280" sldId="854"/>
            <ac:spMk id="224" creationId="{5EAAFE14-3308-4A42-9089-B11D786D2B8F}"/>
          </ac:spMkLst>
        </pc:spChg>
        <pc:spChg chg="mod">
          <ac:chgData name="reza kabir" userId="af3c95a13102d509" providerId="LiveId" clId="{88200EE4-F4B4-49E8-8126-B01E5FCCBE2D}" dt="2020-05-17T05:51:03.928" v="109" actId="165"/>
          <ac:spMkLst>
            <pc:docMk/>
            <pc:sldMk cId="2275194280" sldId="854"/>
            <ac:spMk id="225" creationId="{F86F8B49-E58B-4AE2-9032-229757DF1AFE}"/>
          </ac:spMkLst>
        </pc:spChg>
        <pc:spChg chg="mod">
          <ac:chgData name="reza kabir" userId="af3c95a13102d509" providerId="LiveId" clId="{88200EE4-F4B4-49E8-8126-B01E5FCCBE2D}" dt="2020-05-17T05:51:03.928" v="109" actId="165"/>
          <ac:spMkLst>
            <pc:docMk/>
            <pc:sldMk cId="2275194280" sldId="854"/>
            <ac:spMk id="226" creationId="{359CDF58-9F6E-4A36-A7FC-4B3602FE9F05}"/>
          </ac:spMkLst>
        </pc:spChg>
        <pc:spChg chg="mod">
          <ac:chgData name="reza kabir" userId="af3c95a13102d509" providerId="LiveId" clId="{88200EE4-F4B4-49E8-8126-B01E5FCCBE2D}" dt="2020-05-17T05:51:03.928" v="109" actId="165"/>
          <ac:spMkLst>
            <pc:docMk/>
            <pc:sldMk cId="2275194280" sldId="854"/>
            <ac:spMk id="227" creationId="{48B91143-79F7-4D08-AB66-816CF6ECF7B6}"/>
          </ac:spMkLst>
        </pc:spChg>
        <pc:spChg chg="mod">
          <ac:chgData name="reza kabir" userId="af3c95a13102d509" providerId="LiveId" clId="{88200EE4-F4B4-49E8-8126-B01E5FCCBE2D}" dt="2020-05-17T05:51:03.928" v="109" actId="165"/>
          <ac:spMkLst>
            <pc:docMk/>
            <pc:sldMk cId="2275194280" sldId="854"/>
            <ac:spMk id="229" creationId="{08FEC83F-2EE7-4630-B688-22BABCC0754C}"/>
          </ac:spMkLst>
        </pc:spChg>
        <pc:spChg chg="mod">
          <ac:chgData name="reza kabir" userId="af3c95a13102d509" providerId="LiveId" clId="{88200EE4-F4B4-49E8-8126-B01E5FCCBE2D}" dt="2020-05-17T05:51:03.928" v="109" actId="165"/>
          <ac:spMkLst>
            <pc:docMk/>
            <pc:sldMk cId="2275194280" sldId="854"/>
            <ac:spMk id="230" creationId="{2BEB1C99-FC28-4BB3-ADAE-FA5732469540}"/>
          </ac:spMkLst>
        </pc:spChg>
        <pc:spChg chg="mod">
          <ac:chgData name="reza kabir" userId="af3c95a13102d509" providerId="LiveId" clId="{88200EE4-F4B4-49E8-8126-B01E5FCCBE2D}" dt="2020-05-17T05:51:03.928" v="109" actId="165"/>
          <ac:spMkLst>
            <pc:docMk/>
            <pc:sldMk cId="2275194280" sldId="854"/>
            <ac:spMk id="231" creationId="{DE627EC0-100F-4CA9-A494-4B2EC5059CC7}"/>
          </ac:spMkLst>
        </pc:spChg>
        <pc:spChg chg="mod">
          <ac:chgData name="reza kabir" userId="af3c95a13102d509" providerId="LiveId" clId="{88200EE4-F4B4-49E8-8126-B01E5FCCBE2D}" dt="2020-05-17T05:51:03.928" v="109" actId="165"/>
          <ac:spMkLst>
            <pc:docMk/>
            <pc:sldMk cId="2275194280" sldId="854"/>
            <ac:spMk id="232" creationId="{F1FD8EB2-3905-41F8-B96E-BA689AF8FC90}"/>
          </ac:spMkLst>
        </pc:spChg>
        <pc:spChg chg="mod">
          <ac:chgData name="reza kabir" userId="af3c95a13102d509" providerId="LiveId" clId="{88200EE4-F4B4-49E8-8126-B01E5FCCBE2D}" dt="2020-05-17T05:51:03.928" v="109" actId="165"/>
          <ac:spMkLst>
            <pc:docMk/>
            <pc:sldMk cId="2275194280" sldId="854"/>
            <ac:spMk id="235" creationId="{DEFB07F8-495F-49F8-B80E-FCCBD2AEEC3E}"/>
          </ac:spMkLst>
        </pc:spChg>
        <pc:spChg chg="mod">
          <ac:chgData name="reza kabir" userId="af3c95a13102d509" providerId="LiveId" clId="{88200EE4-F4B4-49E8-8126-B01E5FCCBE2D}" dt="2020-05-17T05:51:03.928" v="109" actId="165"/>
          <ac:spMkLst>
            <pc:docMk/>
            <pc:sldMk cId="2275194280" sldId="854"/>
            <ac:spMk id="236" creationId="{E1F53C6A-475E-4838-AC77-613A4F8C0895}"/>
          </ac:spMkLst>
        </pc:spChg>
        <pc:spChg chg="mod">
          <ac:chgData name="reza kabir" userId="af3c95a13102d509" providerId="LiveId" clId="{88200EE4-F4B4-49E8-8126-B01E5FCCBE2D}" dt="2020-05-17T05:51:03.928" v="109" actId="165"/>
          <ac:spMkLst>
            <pc:docMk/>
            <pc:sldMk cId="2275194280" sldId="854"/>
            <ac:spMk id="237" creationId="{11353A09-41B8-4FFB-9257-86101D5259D3}"/>
          </ac:spMkLst>
        </pc:spChg>
        <pc:spChg chg="mod">
          <ac:chgData name="reza kabir" userId="af3c95a13102d509" providerId="LiveId" clId="{88200EE4-F4B4-49E8-8126-B01E5FCCBE2D}" dt="2020-05-17T05:51:03.928" v="109" actId="165"/>
          <ac:spMkLst>
            <pc:docMk/>
            <pc:sldMk cId="2275194280" sldId="854"/>
            <ac:spMk id="238" creationId="{E0EE03AD-490C-4C21-A475-07B9CFA68E37}"/>
          </ac:spMkLst>
        </pc:spChg>
        <pc:spChg chg="mod">
          <ac:chgData name="reza kabir" userId="af3c95a13102d509" providerId="LiveId" clId="{88200EE4-F4B4-49E8-8126-B01E5FCCBE2D}" dt="2020-05-17T05:51:03.928" v="109" actId="165"/>
          <ac:spMkLst>
            <pc:docMk/>
            <pc:sldMk cId="2275194280" sldId="854"/>
            <ac:spMk id="239" creationId="{F27616DC-6860-489E-B3A7-C44784750EA9}"/>
          </ac:spMkLst>
        </pc:spChg>
        <pc:spChg chg="mod">
          <ac:chgData name="reza kabir" userId="af3c95a13102d509" providerId="LiveId" clId="{88200EE4-F4B4-49E8-8126-B01E5FCCBE2D}" dt="2020-05-17T05:51:03.928" v="109" actId="165"/>
          <ac:spMkLst>
            <pc:docMk/>
            <pc:sldMk cId="2275194280" sldId="854"/>
            <ac:spMk id="240" creationId="{6CD7F8BA-730E-43F3-81B7-34AE45144252}"/>
          </ac:spMkLst>
        </pc:spChg>
        <pc:spChg chg="mod">
          <ac:chgData name="reza kabir" userId="af3c95a13102d509" providerId="LiveId" clId="{88200EE4-F4B4-49E8-8126-B01E5FCCBE2D}" dt="2020-05-17T05:51:03.928" v="109" actId="165"/>
          <ac:spMkLst>
            <pc:docMk/>
            <pc:sldMk cId="2275194280" sldId="854"/>
            <ac:spMk id="242" creationId="{A7172D83-5204-411C-A713-B0B0495F8384}"/>
          </ac:spMkLst>
        </pc:spChg>
        <pc:spChg chg="mod">
          <ac:chgData name="reza kabir" userId="af3c95a13102d509" providerId="LiveId" clId="{88200EE4-F4B4-49E8-8126-B01E5FCCBE2D}" dt="2020-05-17T05:51:03.928" v="109" actId="165"/>
          <ac:spMkLst>
            <pc:docMk/>
            <pc:sldMk cId="2275194280" sldId="854"/>
            <ac:spMk id="243" creationId="{DFCCAF93-A13C-4B3F-8B34-44948B87C6A6}"/>
          </ac:spMkLst>
        </pc:spChg>
        <pc:spChg chg="mod">
          <ac:chgData name="reza kabir" userId="af3c95a13102d509" providerId="LiveId" clId="{88200EE4-F4B4-49E8-8126-B01E5FCCBE2D}" dt="2020-05-17T05:51:03.928" v="109" actId="165"/>
          <ac:spMkLst>
            <pc:docMk/>
            <pc:sldMk cId="2275194280" sldId="854"/>
            <ac:spMk id="244" creationId="{D405D004-332B-4D9D-A653-61CCD53358BA}"/>
          </ac:spMkLst>
        </pc:spChg>
        <pc:spChg chg="mod">
          <ac:chgData name="reza kabir" userId="af3c95a13102d509" providerId="LiveId" clId="{88200EE4-F4B4-49E8-8126-B01E5FCCBE2D}" dt="2020-05-17T05:51:03.928" v="109" actId="165"/>
          <ac:spMkLst>
            <pc:docMk/>
            <pc:sldMk cId="2275194280" sldId="854"/>
            <ac:spMk id="245" creationId="{BA5988F3-D60C-4BA2-B534-143CFB05F722}"/>
          </ac:spMkLst>
        </pc:spChg>
        <pc:spChg chg="mod">
          <ac:chgData name="reza kabir" userId="af3c95a13102d509" providerId="LiveId" clId="{88200EE4-F4B4-49E8-8126-B01E5FCCBE2D}" dt="2020-05-17T05:51:03.928" v="109" actId="165"/>
          <ac:spMkLst>
            <pc:docMk/>
            <pc:sldMk cId="2275194280" sldId="854"/>
            <ac:spMk id="246" creationId="{6EC9E945-F282-46E8-8DF7-38E5A868275E}"/>
          </ac:spMkLst>
        </pc:spChg>
        <pc:spChg chg="mod">
          <ac:chgData name="reza kabir" userId="af3c95a13102d509" providerId="LiveId" clId="{88200EE4-F4B4-49E8-8126-B01E5FCCBE2D}" dt="2020-05-17T05:51:03.928" v="109" actId="165"/>
          <ac:spMkLst>
            <pc:docMk/>
            <pc:sldMk cId="2275194280" sldId="854"/>
            <ac:spMk id="247" creationId="{F5E29813-ECEE-4A8F-A496-37EF1C2E0E64}"/>
          </ac:spMkLst>
        </pc:spChg>
        <pc:spChg chg="mod">
          <ac:chgData name="reza kabir" userId="af3c95a13102d509" providerId="LiveId" clId="{88200EE4-F4B4-49E8-8126-B01E5FCCBE2D}" dt="2020-05-17T05:51:03.928" v="109" actId="165"/>
          <ac:spMkLst>
            <pc:docMk/>
            <pc:sldMk cId="2275194280" sldId="854"/>
            <ac:spMk id="248" creationId="{821B23A9-CE69-4D49-96B3-B9662296DC8D}"/>
          </ac:spMkLst>
        </pc:spChg>
        <pc:spChg chg="mod">
          <ac:chgData name="reza kabir" userId="af3c95a13102d509" providerId="LiveId" clId="{88200EE4-F4B4-49E8-8126-B01E5FCCBE2D}" dt="2020-05-17T05:51:03.928" v="109" actId="165"/>
          <ac:spMkLst>
            <pc:docMk/>
            <pc:sldMk cId="2275194280" sldId="854"/>
            <ac:spMk id="249" creationId="{48256509-D466-473F-BA0C-149685EE41BA}"/>
          </ac:spMkLst>
        </pc:spChg>
        <pc:spChg chg="mod">
          <ac:chgData name="reza kabir" userId="af3c95a13102d509" providerId="LiveId" clId="{88200EE4-F4B4-49E8-8126-B01E5FCCBE2D}" dt="2020-05-17T05:51:03.928" v="109" actId="165"/>
          <ac:spMkLst>
            <pc:docMk/>
            <pc:sldMk cId="2275194280" sldId="854"/>
            <ac:spMk id="250" creationId="{76EB390A-647E-4B90-8729-FD30BC464983}"/>
          </ac:spMkLst>
        </pc:spChg>
        <pc:spChg chg="mod">
          <ac:chgData name="reza kabir" userId="af3c95a13102d509" providerId="LiveId" clId="{88200EE4-F4B4-49E8-8126-B01E5FCCBE2D}" dt="2020-05-17T05:51:03.928" v="109" actId="165"/>
          <ac:spMkLst>
            <pc:docMk/>
            <pc:sldMk cId="2275194280" sldId="854"/>
            <ac:spMk id="251" creationId="{AFE5D20B-F48A-4B1C-A98F-905A055249A2}"/>
          </ac:spMkLst>
        </pc:spChg>
        <pc:spChg chg="mod">
          <ac:chgData name="reza kabir" userId="af3c95a13102d509" providerId="LiveId" clId="{88200EE4-F4B4-49E8-8126-B01E5FCCBE2D}" dt="2020-05-17T05:51:03.928" v="109" actId="165"/>
          <ac:spMkLst>
            <pc:docMk/>
            <pc:sldMk cId="2275194280" sldId="854"/>
            <ac:spMk id="253" creationId="{331C6753-E1AD-4414-874E-31602181AC6D}"/>
          </ac:spMkLst>
        </pc:spChg>
        <pc:spChg chg="mod">
          <ac:chgData name="reza kabir" userId="af3c95a13102d509" providerId="LiveId" clId="{88200EE4-F4B4-49E8-8126-B01E5FCCBE2D}" dt="2020-05-17T05:51:03.928" v="109" actId="165"/>
          <ac:spMkLst>
            <pc:docMk/>
            <pc:sldMk cId="2275194280" sldId="854"/>
            <ac:spMk id="254" creationId="{82230BCD-7150-414A-8E88-97EF20B22CEF}"/>
          </ac:spMkLst>
        </pc:spChg>
        <pc:spChg chg="mod">
          <ac:chgData name="reza kabir" userId="af3c95a13102d509" providerId="LiveId" clId="{88200EE4-F4B4-49E8-8126-B01E5FCCBE2D}" dt="2020-05-17T05:51:03.928" v="109" actId="165"/>
          <ac:spMkLst>
            <pc:docMk/>
            <pc:sldMk cId="2275194280" sldId="854"/>
            <ac:spMk id="255" creationId="{227BB5D3-ADBB-461D-911A-38526EA92BE2}"/>
          </ac:spMkLst>
        </pc:spChg>
        <pc:spChg chg="mod">
          <ac:chgData name="reza kabir" userId="af3c95a13102d509" providerId="LiveId" clId="{88200EE4-F4B4-49E8-8126-B01E5FCCBE2D}" dt="2020-05-17T05:51:03.928" v="109" actId="165"/>
          <ac:spMkLst>
            <pc:docMk/>
            <pc:sldMk cId="2275194280" sldId="854"/>
            <ac:spMk id="256" creationId="{78219656-DCB7-4A3A-9CBC-06761ADFE988}"/>
          </ac:spMkLst>
        </pc:spChg>
        <pc:spChg chg="mod">
          <ac:chgData name="reza kabir" userId="af3c95a13102d509" providerId="LiveId" clId="{88200EE4-F4B4-49E8-8126-B01E5FCCBE2D}" dt="2020-05-17T05:51:03.928" v="109" actId="165"/>
          <ac:spMkLst>
            <pc:docMk/>
            <pc:sldMk cId="2275194280" sldId="854"/>
            <ac:spMk id="257" creationId="{8AA9128A-B153-4FED-A648-7EFAB08D8E41}"/>
          </ac:spMkLst>
        </pc:spChg>
        <pc:spChg chg="mod">
          <ac:chgData name="reza kabir" userId="af3c95a13102d509" providerId="LiveId" clId="{88200EE4-F4B4-49E8-8126-B01E5FCCBE2D}" dt="2020-05-17T05:51:03.928" v="109" actId="165"/>
          <ac:spMkLst>
            <pc:docMk/>
            <pc:sldMk cId="2275194280" sldId="854"/>
            <ac:spMk id="258" creationId="{66D8D783-3AD8-4EAB-89FE-48A8DC9816D4}"/>
          </ac:spMkLst>
        </pc:spChg>
        <pc:spChg chg="mod">
          <ac:chgData name="reza kabir" userId="af3c95a13102d509" providerId="LiveId" clId="{88200EE4-F4B4-49E8-8126-B01E5FCCBE2D}" dt="2020-05-17T05:51:03.928" v="109" actId="165"/>
          <ac:spMkLst>
            <pc:docMk/>
            <pc:sldMk cId="2275194280" sldId="854"/>
            <ac:spMk id="259" creationId="{EEFFC22C-6BC8-43F7-9159-4000EE15C266}"/>
          </ac:spMkLst>
        </pc:spChg>
        <pc:spChg chg="mod">
          <ac:chgData name="reza kabir" userId="af3c95a13102d509" providerId="LiveId" clId="{88200EE4-F4B4-49E8-8126-B01E5FCCBE2D}" dt="2020-05-17T05:51:03.928" v="109" actId="165"/>
          <ac:spMkLst>
            <pc:docMk/>
            <pc:sldMk cId="2275194280" sldId="854"/>
            <ac:spMk id="260" creationId="{C6E72D47-18A0-441C-A7C1-5557F80BEB0C}"/>
          </ac:spMkLst>
        </pc:spChg>
        <pc:spChg chg="mod">
          <ac:chgData name="reza kabir" userId="af3c95a13102d509" providerId="LiveId" clId="{88200EE4-F4B4-49E8-8126-B01E5FCCBE2D}" dt="2020-05-17T05:51:03.928" v="109" actId="165"/>
          <ac:spMkLst>
            <pc:docMk/>
            <pc:sldMk cId="2275194280" sldId="854"/>
            <ac:spMk id="261" creationId="{F9D5CC94-B048-4BF4-9460-90F6FE15E533}"/>
          </ac:spMkLst>
        </pc:spChg>
        <pc:spChg chg="mod">
          <ac:chgData name="reza kabir" userId="af3c95a13102d509" providerId="LiveId" clId="{88200EE4-F4B4-49E8-8126-B01E5FCCBE2D}" dt="2020-05-17T05:51:03.928" v="109" actId="165"/>
          <ac:spMkLst>
            <pc:docMk/>
            <pc:sldMk cId="2275194280" sldId="854"/>
            <ac:spMk id="262" creationId="{08E3C3D1-1FA7-4B38-8AAA-65B1DFB533DB}"/>
          </ac:spMkLst>
        </pc:spChg>
        <pc:spChg chg="mod">
          <ac:chgData name="reza kabir" userId="af3c95a13102d509" providerId="LiveId" clId="{88200EE4-F4B4-49E8-8126-B01E5FCCBE2D}" dt="2020-05-17T05:51:03.928" v="109" actId="165"/>
          <ac:spMkLst>
            <pc:docMk/>
            <pc:sldMk cId="2275194280" sldId="854"/>
            <ac:spMk id="263" creationId="{7DA0D3E9-474F-415D-9D74-72982FE2E7BA}"/>
          </ac:spMkLst>
        </pc:spChg>
        <pc:spChg chg="mod">
          <ac:chgData name="reza kabir" userId="af3c95a13102d509" providerId="LiveId" clId="{88200EE4-F4B4-49E8-8126-B01E5FCCBE2D}" dt="2020-05-17T05:51:03.928" v="109" actId="165"/>
          <ac:spMkLst>
            <pc:docMk/>
            <pc:sldMk cId="2275194280" sldId="854"/>
            <ac:spMk id="264" creationId="{AAB89C89-E86C-40CC-8580-5904CA2C7BB4}"/>
          </ac:spMkLst>
        </pc:spChg>
        <pc:spChg chg="mod">
          <ac:chgData name="reza kabir" userId="af3c95a13102d509" providerId="LiveId" clId="{88200EE4-F4B4-49E8-8126-B01E5FCCBE2D}" dt="2020-05-17T05:51:03.928" v="109" actId="165"/>
          <ac:spMkLst>
            <pc:docMk/>
            <pc:sldMk cId="2275194280" sldId="854"/>
            <ac:spMk id="265" creationId="{0C6BE08B-C4D4-410F-A8F7-B4CB4FBFE0F6}"/>
          </ac:spMkLst>
        </pc:spChg>
        <pc:spChg chg="mod">
          <ac:chgData name="reza kabir" userId="af3c95a13102d509" providerId="LiveId" clId="{88200EE4-F4B4-49E8-8126-B01E5FCCBE2D}" dt="2020-05-17T05:51:03.928" v="109" actId="165"/>
          <ac:spMkLst>
            <pc:docMk/>
            <pc:sldMk cId="2275194280" sldId="854"/>
            <ac:spMk id="266" creationId="{B4DE152C-B8CB-40A2-9D38-932A72724995}"/>
          </ac:spMkLst>
        </pc:spChg>
        <pc:spChg chg="mod">
          <ac:chgData name="reza kabir" userId="af3c95a13102d509" providerId="LiveId" clId="{88200EE4-F4B4-49E8-8126-B01E5FCCBE2D}" dt="2020-05-17T05:51:03.928" v="109" actId="165"/>
          <ac:spMkLst>
            <pc:docMk/>
            <pc:sldMk cId="2275194280" sldId="854"/>
            <ac:spMk id="267" creationId="{E68045CC-B018-4A73-9CC3-841BBC909A0F}"/>
          </ac:spMkLst>
        </pc:spChg>
        <pc:spChg chg="mod">
          <ac:chgData name="reza kabir" userId="af3c95a13102d509" providerId="LiveId" clId="{88200EE4-F4B4-49E8-8126-B01E5FCCBE2D}" dt="2020-05-17T05:51:03.928" v="109" actId="165"/>
          <ac:spMkLst>
            <pc:docMk/>
            <pc:sldMk cId="2275194280" sldId="854"/>
            <ac:spMk id="268" creationId="{B780E756-3942-4110-848B-A1952783B0A9}"/>
          </ac:spMkLst>
        </pc:spChg>
        <pc:spChg chg="mod">
          <ac:chgData name="reza kabir" userId="af3c95a13102d509" providerId="LiveId" clId="{88200EE4-F4B4-49E8-8126-B01E5FCCBE2D}" dt="2020-05-17T05:51:03.928" v="109" actId="165"/>
          <ac:spMkLst>
            <pc:docMk/>
            <pc:sldMk cId="2275194280" sldId="854"/>
            <ac:spMk id="269" creationId="{BE835C3D-109B-495A-AE96-BE663109CE40}"/>
          </ac:spMkLst>
        </pc:spChg>
        <pc:spChg chg="mod">
          <ac:chgData name="reza kabir" userId="af3c95a13102d509" providerId="LiveId" clId="{88200EE4-F4B4-49E8-8126-B01E5FCCBE2D}" dt="2020-05-17T05:51:03.928" v="109" actId="165"/>
          <ac:spMkLst>
            <pc:docMk/>
            <pc:sldMk cId="2275194280" sldId="854"/>
            <ac:spMk id="270" creationId="{9561EF9E-A0F7-4264-99CA-11DC0AD82E80}"/>
          </ac:spMkLst>
        </pc:spChg>
        <pc:spChg chg="mod">
          <ac:chgData name="reza kabir" userId="af3c95a13102d509" providerId="LiveId" clId="{88200EE4-F4B4-49E8-8126-B01E5FCCBE2D}" dt="2020-05-17T05:51:03.928" v="109" actId="165"/>
          <ac:spMkLst>
            <pc:docMk/>
            <pc:sldMk cId="2275194280" sldId="854"/>
            <ac:spMk id="271" creationId="{585B2900-1194-4047-AA01-1489A06F99E3}"/>
          </ac:spMkLst>
        </pc:spChg>
        <pc:spChg chg="mod">
          <ac:chgData name="reza kabir" userId="af3c95a13102d509" providerId="LiveId" clId="{88200EE4-F4B4-49E8-8126-B01E5FCCBE2D}" dt="2020-05-17T05:51:03.928" v="109" actId="165"/>
          <ac:spMkLst>
            <pc:docMk/>
            <pc:sldMk cId="2275194280" sldId="854"/>
            <ac:spMk id="272" creationId="{73D86515-F253-4E8C-86FB-FFF510EC87D1}"/>
          </ac:spMkLst>
        </pc:spChg>
        <pc:spChg chg="mod">
          <ac:chgData name="reza kabir" userId="af3c95a13102d509" providerId="LiveId" clId="{88200EE4-F4B4-49E8-8126-B01E5FCCBE2D}" dt="2020-05-17T05:51:03.928" v="109" actId="165"/>
          <ac:spMkLst>
            <pc:docMk/>
            <pc:sldMk cId="2275194280" sldId="854"/>
            <ac:spMk id="273" creationId="{E6F59F6C-13CA-42E8-99D8-0136D0B6FFF3}"/>
          </ac:spMkLst>
        </pc:spChg>
        <pc:spChg chg="mod">
          <ac:chgData name="reza kabir" userId="af3c95a13102d509" providerId="LiveId" clId="{88200EE4-F4B4-49E8-8126-B01E5FCCBE2D}" dt="2020-05-17T05:51:03.928" v="109" actId="165"/>
          <ac:spMkLst>
            <pc:docMk/>
            <pc:sldMk cId="2275194280" sldId="854"/>
            <ac:spMk id="276" creationId="{C1D4B4C8-79BB-45B1-ADF2-9A1E1D28A4C0}"/>
          </ac:spMkLst>
        </pc:spChg>
        <pc:spChg chg="mod">
          <ac:chgData name="reza kabir" userId="af3c95a13102d509" providerId="LiveId" clId="{88200EE4-F4B4-49E8-8126-B01E5FCCBE2D}" dt="2020-05-17T05:51:03.928" v="109" actId="165"/>
          <ac:spMkLst>
            <pc:docMk/>
            <pc:sldMk cId="2275194280" sldId="854"/>
            <ac:spMk id="278" creationId="{C4D2FFEE-FD67-4C2A-A79C-0A6F909BF5E2}"/>
          </ac:spMkLst>
        </pc:spChg>
        <pc:spChg chg="mod">
          <ac:chgData name="reza kabir" userId="af3c95a13102d509" providerId="LiveId" clId="{88200EE4-F4B4-49E8-8126-B01E5FCCBE2D}" dt="2020-05-17T05:51:03.928" v="109" actId="165"/>
          <ac:spMkLst>
            <pc:docMk/>
            <pc:sldMk cId="2275194280" sldId="854"/>
            <ac:spMk id="279" creationId="{9542BA57-469B-42EA-B673-28CD454261E7}"/>
          </ac:spMkLst>
        </pc:spChg>
        <pc:spChg chg="mod">
          <ac:chgData name="reza kabir" userId="af3c95a13102d509" providerId="LiveId" clId="{88200EE4-F4B4-49E8-8126-B01E5FCCBE2D}" dt="2020-05-17T05:51:03.928" v="109" actId="165"/>
          <ac:spMkLst>
            <pc:docMk/>
            <pc:sldMk cId="2275194280" sldId="854"/>
            <ac:spMk id="280" creationId="{949CC6E8-A3B1-4E6F-B67C-B6A806C8E87C}"/>
          </ac:spMkLst>
        </pc:spChg>
        <pc:spChg chg="mod">
          <ac:chgData name="reza kabir" userId="af3c95a13102d509" providerId="LiveId" clId="{88200EE4-F4B4-49E8-8126-B01E5FCCBE2D}" dt="2020-05-17T05:51:03.928" v="109" actId="165"/>
          <ac:spMkLst>
            <pc:docMk/>
            <pc:sldMk cId="2275194280" sldId="854"/>
            <ac:spMk id="281" creationId="{AD8EAAB5-AE6D-44A5-BDD3-22BC2FEB4B61}"/>
          </ac:spMkLst>
        </pc:spChg>
        <pc:spChg chg="mod">
          <ac:chgData name="reza kabir" userId="af3c95a13102d509" providerId="LiveId" clId="{88200EE4-F4B4-49E8-8126-B01E5FCCBE2D}" dt="2020-05-17T05:51:03.928" v="109" actId="165"/>
          <ac:spMkLst>
            <pc:docMk/>
            <pc:sldMk cId="2275194280" sldId="854"/>
            <ac:spMk id="282" creationId="{9B507A8F-D796-47E8-A5FC-CD775B34BD3E}"/>
          </ac:spMkLst>
        </pc:spChg>
        <pc:spChg chg="mod">
          <ac:chgData name="reza kabir" userId="af3c95a13102d509" providerId="LiveId" clId="{88200EE4-F4B4-49E8-8126-B01E5FCCBE2D}" dt="2020-05-17T05:51:03.928" v="109" actId="165"/>
          <ac:spMkLst>
            <pc:docMk/>
            <pc:sldMk cId="2275194280" sldId="854"/>
            <ac:spMk id="284" creationId="{3A8C7A12-C5AC-4309-ADEA-4954C1E5F808}"/>
          </ac:spMkLst>
        </pc:spChg>
        <pc:spChg chg="mod">
          <ac:chgData name="reza kabir" userId="af3c95a13102d509" providerId="LiveId" clId="{88200EE4-F4B4-49E8-8126-B01E5FCCBE2D}" dt="2020-05-17T05:51:03.928" v="109" actId="165"/>
          <ac:spMkLst>
            <pc:docMk/>
            <pc:sldMk cId="2275194280" sldId="854"/>
            <ac:spMk id="285" creationId="{E99BEC8A-934E-4A33-91A1-7BF5BCE7699E}"/>
          </ac:spMkLst>
        </pc:spChg>
        <pc:spChg chg="mod">
          <ac:chgData name="reza kabir" userId="af3c95a13102d509" providerId="LiveId" clId="{88200EE4-F4B4-49E8-8126-B01E5FCCBE2D}" dt="2020-05-17T05:51:03.928" v="109" actId="165"/>
          <ac:spMkLst>
            <pc:docMk/>
            <pc:sldMk cId="2275194280" sldId="854"/>
            <ac:spMk id="286" creationId="{90062DED-F8BE-4208-9225-E6B899546740}"/>
          </ac:spMkLst>
        </pc:spChg>
        <pc:spChg chg="mod">
          <ac:chgData name="reza kabir" userId="af3c95a13102d509" providerId="LiveId" clId="{88200EE4-F4B4-49E8-8126-B01E5FCCBE2D}" dt="2020-05-17T05:51:03.928" v="109" actId="165"/>
          <ac:spMkLst>
            <pc:docMk/>
            <pc:sldMk cId="2275194280" sldId="854"/>
            <ac:spMk id="287" creationId="{FCF1ECF9-136C-4EFC-A45D-54EB65BFAAC9}"/>
          </ac:spMkLst>
        </pc:spChg>
        <pc:spChg chg="mod">
          <ac:chgData name="reza kabir" userId="af3c95a13102d509" providerId="LiveId" clId="{88200EE4-F4B4-49E8-8126-B01E5FCCBE2D}" dt="2020-05-17T05:51:03.928" v="109" actId="165"/>
          <ac:spMkLst>
            <pc:docMk/>
            <pc:sldMk cId="2275194280" sldId="854"/>
            <ac:spMk id="289" creationId="{022EF0F6-1617-4902-9D5B-DEC66A174865}"/>
          </ac:spMkLst>
        </pc:spChg>
        <pc:spChg chg="mod">
          <ac:chgData name="reza kabir" userId="af3c95a13102d509" providerId="LiveId" clId="{88200EE4-F4B4-49E8-8126-B01E5FCCBE2D}" dt="2020-05-17T05:51:03.928" v="109" actId="165"/>
          <ac:spMkLst>
            <pc:docMk/>
            <pc:sldMk cId="2275194280" sldId="854"/>
            <ac:spMk id="290" creationId="{BD1D0B12-2B47-4E6B-80E2-59FD7703033B}"/>
          </ac:spMkLst>
        </pc:spChg>
        <pc:spChg chg="mod">
          <ac:chgData name="reza kabir" userId="af3c95a13102d509" providerId="LiveId" clId="{88200EE4-F4B4-49E8-8126-B01E5FCCBE2D}" dt="2020-05-17T05:51:03.928" v="109" actId="165"/>
          <ac:spMkLst>
            <pc:docMk/>
            <pc:sldMk cId="2275194280" sldId="854"/>
            <ac:spMk id="291" creationId="{F150120A-F137-4325-BA57-DD101AF6F19F}"/>
          </ac:spMkLst>
        </pc:spChg>
        <pc:spChg chg="mod">
          <ac:chgData name="reza kabir" userId="af3c95a13102d509" providerId="LiveId" clId="{88200EE4-F4B4-49E8-8126-B01E5FCCBE2D}" dt="2020-05-17T05:51:03.928" v="109" actId="165"/>
          <ac:spMkLst>
            <pc:docMk/>
            <pc:sldMk cId="2275194280" sldId="854"/>
            <ac:spMk id="292" creationId="{651E8B77-8C6A-4624-ADDF-88FD5D5F0A32}"/>
          </ac:spMkLst>
        </pc:spChg>
        <pc:spChg chg="mod">
          <ac:chgData name="reza kabir" userId="af3c95a13102d509" providerId="LiveId" clId="{88200EE4-F4B4-49E8-8126-B01E5FCCBE2D}" dt="2020-05-17T05:51:03.928" v="109" actId="165"/>
          <ac:spMkLst>
            <pc:docMk/>
            <pc:sldMk cId="2275194280" sldId="854"/>
            <ac:spMk id="294" creationId="{D88E22A6-7E93-4635-88A4-680772D1EA63}"/>
          </ac:spMkLst>
        </pc:spChg>
        <pc:spChg chg="mod">
          <ac:chgData name="reza kabir" userId="af3c95a13102d509" providerId="LiveId" clId="{88200EE4-F4B4-49E8-8126-B01E5FCCBE2D}" dt="2020-05-17T05:51:03.928" v="109" actId="165"/>
          <ac:spMkLst>
            <pc:docMk/>
            <pc:sldMk cId="2275194280" sldId="854"/>
            <ac:spMk id="295" creationId="{75C0094C-2C52-48AD-BBB2-15A2B5FFF52A}"/>
          </ac:spMkLst>
        </pc:spChg>
        <pc:spChg chg="mod">
          <ac:chgData name="reza kabir" userId="af3c95a13102d509" providerId="LiveId" clId="{88200EE4-F4B4-49E8-8126-B01E5FCCBE2D}" dt="2020-05-17T05:51:03.928" v="109" actId="165"/>
          <ac:spMkLst>
            <pc:docMk/>
            <pc:sldMk cId="2275194280" sldId="854"/>
            <ac:spMk id="296" creationId="{E82D2681-E7A5-4F79-9DCC-4570A48C8D0F}"/>
          </ac:spMkLst>
        </pc:spChg>
        <pc:spChg chg="mod">
          <ac:chgData name="reza kabir" userId="af3c95a13102d509" providerId="LiveId" clId="{88200EE4-F4B4-49E8-8126-B01E5FCCBE2D}" dt="2020-05-17T05:51:03.928" v="109" actId="165"/>
          <ac:spMkLst>
            <pc:docMk/>
            <pc:sldMk cId="2275194280" sldId="854"/>
            <ac:spMk id="297" creationId="{2A483F80-A46F-447F-902D-0989E19EC022}"/>
          </ac:spMkLst>
        </pc:spChg>
        <pc:spChg chg="mod">
          <ac:chgData name="reza kabir" userId="af3c95a13102d509" providerId="LiveId" clId="{88200EE4-F4B4-49E8-8126-B01E5FCCBE2D}" dt="2020-05-17T05:51:03.928" v="109" actId="165"/>
          <ac:spMkLst>
            <pc:docMk/>
            <pc:sldMk cId="2275194280" sldId="854"/>
            <ac:spMk id="298" creationId="{7732014C-DDCD-4103-A809-1BC714401B02}"/>
          </ac:spMkLst>
        </pc:spChg>
        <pc:spChg chg="mod">
          <ac:chgData name="reza kabir" userId="af3c95a13102d509" providerId="LiveId" clId="{88200EE4-F4B4-49E8-8126-B01E5FCCBE2D}" dt="2020-05-17T05:51:03.928" v="109" actId="165"/>
          <ac:spMkLst>
            <pc:docMk/>
            <pc:sldMk cId="2275194280" sldId="854"/>
            <ac:spMk id="299" creationId="{F25B1AC8-3A93-4D35-B05F-64CCFFA5C210}"/>
          </ac:spMkLst>
        </pc:spChg>
        <pc:spChg chg="mod">
          <ac:chgData name="reza kabir" userId="af3c95a13102d509" providerId="LiveId" clId="{88200EE4-F4B4-49E8-8126-B01E5FCCBE2D}" dt="2020-05-17T05:51:03.928" v="109" actId="165"/>
          <ac:spMkLst>
            <pc:docMk/>
            <pc:sldMk cId="2275194280" sldId="854"/>
            <ac:spMk id="301" creationId="{B8E23356-3CAB-4A92-B226-93C43545BCB8}"/>
          </ac:spMkLst>
        </pc:spChg>
        <pc:spChg chg="mod">
          <ac:chgData name="reza kabir" userId="af3c95a13102d509" providerId="LiveId" clId="{88200EE4-F4B4-49E8-8126-B01E5FCCBE2D}" dt="2020-05-17T05:51:03.928" v="109" actId="165"/>
          <ac:spMkLst>
            <pc:docMk/>
            <pc:sldMk cId="2275194280" sldId="854"/>
            <ac:spMk id="302" creationId="{1A844619-CC9A-466E-893E-7AD87E4DA45C}"/>
          </ac:spMkLst>
        </pc:spChg>
        <pc:spChg chg="mod">
          <ac:chgData name="reza kabir" userId="af3c95a13102d509" providerId="LiveId" clId="{88200EE4-F4B4-49E8-8126-B01E5FCCBE2D}" dt="2020-05-17T05:51:03.928" v="109" actId="165"/>
          <ac:spMkLst>
            <pc:docMk/>
            <pc:sldMk cId="2275194280" sldId="854"/>
            <ac:spMk id="306" creationId="{EC155C11-3D25-4235-8A4D-5CAAB2AA3746}"/>
          </ac:spMkLst>
        </pc:spChg>
        <pc:spChg chg="mod">
          <ac:chgData name="reza kabir" userId="af3c95a13102d509" providerId="LiveId" clId="{88200EE4-F4B4-49E8-8126-B01E5FCCBE2D}" dt="2020-05-17T05:51:03.928" v="109" actId="165"/>
          <ac:spMkLst>
            <pc:docMk/>
            <pc:sldMk cId="2275194280" sldId="854"/>
            <ac:spMk id="307" creationId="{0D1424E7-5CE6-43C8-8DDF-46C130D15FF5}"/>
          </ac:spMkLst>
        </pc:spChg>
        <pc:spChg chg="mod">
          <ac:chgData name="reza kabir" userId="af3c95a13102d509" providerId="LiveId" clId="{88200EE4-F4B4-49E8-8126-B01E5FCCBE2D}" dt="2020-05-17T05:51:03.928" v="109" actId="165"/>
          <ac:spMkLst>
            <pc:docMk/>
            <pc:sldMk cId="2275194280" sldId="854"/>
            <ac:spMk id="308" creationId="{A810565D-6D8A-421B-80D2-8D9857687414}"/>
          </ac:spMkLst>
        </pc:spChg>
        <pc:spChg chg="mod">
          <ac:chgData name="reza kabir" userId="af3c95a13102d509" providerId="LiveId" clId="{88200EE4-F4B4-49E8-8126-B01E5FCCBE2D}" dt="2020-05-17T05:51:03.928" v="109" actId="165"/>
          <ac:spMkLst>
            <pc:docMk/>
            <pc:sldMk cId="2275194280" sldId="854"/>
            <ac:spMk id="309" creationId="{3FEAD71E-72C9-46BB-B622-22B8908E023F}"/>
          </ac:spMkLst>
        </pc:spChg>
        <pc:spChg chg="mod">
          <ac:chgData name="reza kabir" userId="af3c95a13102d509" providerId="LiveId" clId="{88200EE4-F4B4-49E8-8126-B01E5FCCBE2D}" dt="2020-05-17T05:51:03.928" v="109" actId="165"/>
          <ac:spMkLst>
            <pc:docMk/>
            <pc:sldMk cId="2275194280" sldId="854"/>
            <ac:spMk id="311" creationId="{BA0C00B3-0660-41FB-88E8-493E5CEF41A8}"/>
          </ac:spMkLst>
        </pc:spChg>
        <pc:spChg chg="mod">
          <ac:chgData name="reza kabir" userId="af3c95a13102d509" providerId="LiveId" clId="{88200EE4-F4B4-49E8-8126-B01E5FCCBE2D}" dt="2020-05-17T05:51:03.928" v="109" actId="165"/>
          <ac:spMkLst>
            <pc:docMk/>
            <pc:sldMk cId="2275194280" sldId="854"/>
            <ac:spMk id="312" creationId="{C30A7920-4C01-4FA2-B855-052FD6C35B3F}"/>
          </ac:spMkLst>
        </pc:spChg>
        <pc:spChg chg="mod">
          <ac:chgData name="reza kabir" userId="af3c95a13102d509" providerId="LiveId" clId="{88200EE4-F4B4-49E8-8126-B01E5FCCBE2D}" dt="2020-05-17T05:51:03.928" v="109" actId="165"/>
          <ac:spMkLst>
            <pc:docMk/>
            <pc:sldMk cId="2275194280" sldId="854"/>
            <ac:spMk id="313" creationId="{B1B7210B-2AA9-499A-A1D7-29959AB6FD18}"/>
          </ac:spMkLst>
        </pc:spChg>
        <pc:spChg chg="mod">
          <ac:chgData name="reza kabir" userId="af3c95a13102d509" providerId="LiveId" clId="{88200EE4-F4B4-49E8-8126-B01E5FCCBE2D}" dt="2020-05-17T05:51:03.928" v="109" actId="165"/>
          <ac:spMkLst>
            <pc:docMk/>
            <pc:sldMk cId="2275194280" sldId="854"/>
            <ac:spMk id="314" creationId="{F31FE816-22E0-41D7-A531-B63C24BFD92A}"/>
          </ac:spMkLst>
        </pc:spChg>
        <pc:spChg chg="mod">
          <ac:chgData name="reza kabir" userId="af3c95a13102d509" providerId="LiveId" clId="{88200EE4-F4B4-49E8-8126-B01E5FCCBE2D}" dt="2020-05-17T05:51:03.928" v="109" actId="165"/>
          <ac:spMkLst>
            <pc:docMk/>
            <pc:sldMk cId="2275194280" sldId="854"/>
            <ac:spMk id="315" creationId="{29596A08-1A60-4F4E-A7D6-287300D10C48}"/>
          </ac:spMkLst>
        </pc:spChg>
        <pc:spChg chg="mod">
          <ac:chgData name="reza kabir" userId="af3c95a13102d509" providerId="LiveId" clId="{88200EE4-F4B4-49E8-8126-B01E5FCCBE2D}" dt="2020-05-17T05:51:03.928" v="109" actId="165"/>
          <ac:spMkLst>
            <pc:docMk/>
            <pc:sldMk cId="2275194280" sldId="854"/>
            <ac:spMk id="316" creationId="{94BEC78F-8F85-4E94-8381-1076652B255D}"/>
          </ac:spMkLst>
        </pc:spChg>
        <pc:spChg chg="mod">
          <ac:chgData name="reza kabir" userId="af3c95a13102d509" providerId="LiveId" clId="{88200EE4-F4B4-49E8-8126-B01E5FCCBE2D}" dt="2020-05-17T05:51:03.928" v="109" actId="165"/>
          <ac:spMkLst>
            <pc:docMk/>
            <pc:sldMk cId="2275194280" sldId="854"/>
            <ac:spMk id="318" creationId="{0D5210DD-37CF-4B93-8BA8-259C46A858A2}"/>
          </ac:spMkLst>
        </pc:spChg>
        <pc:spChg chg="mod">
          <ac:chgData name="reza kabir" userId="af3c95a13102d509" providerId="LiveId" clId="{88200EE4-F4B4-49E8-8126-B01E5FCCBE2D}" dt="2020-05-17T05:51:03.928" v="109" actId="165"/>
          <ac:spMkLst>
            <pc:docMk/>
            <pc:sldMk cId="2275194280" sldId="854"/>
            <ac:spMk id="319" creationId="{D31407E8-B3D8-4B8A-9167-6FFED93FB4A9}"/>
          </ac:spMkLst>
        </pc:spChg>
        <pc:spChg chg="mod">
          <ac:chgData name="reza kabir" userId="af3c95a13102d509" providerId="LiveId" clId="{88200EE4-F4B4-49E8-8126-B01E5FCCBE2D}" dt="2020-05-17T05:51:03.928" v="109" actId="165"/>
          <ac:spMkLst>
            <pc:docMk/>
            <pc:sldMk cId="2275194280" sldId="854"/>
            <ac:spMk id="320" creationId="{0F9AE4A0-BE99-4603-8408-0EAD37A51A28}"/>
          </ac:spMkLst>
        </pc:spChg>
        <pc:spChg chg="mod">
          <ac:chgData name="reza kabir" userId="af3c95a13102d509" providerId="LiveId" clId="{88200EE4-F4B4-49E8-8126-B01E5FCCBE2D}" dt="2020-05-17T05:51:03.928" v="109" actId="165"/>
          <ac:spMkLst>
            <pc:docMk/>
            <pc:sldMk cId="2275194280" sldId="854"/>
            <ac:spMk id="321" creationId="{15348950-6D99-4D23-A8B9-73EF6180007D}"/>
          </ac:spMkLst>
        </pc:spChg>
        <pc:spChg chg="mod">
          <ac:chgData name="reza kabir" userId="af3c95a13102d509" providerId="LiveId" clId="{88200EE4-F4B4-49E8-8126-B01E5FCCBE2D}" dt="2020-05-17T05:51:03.928" v="109" actId="165"/>
          <ac:spMkLst>
            <pc:docMk/>
            <pc:sldMk cId="2275194280" sldId="854"/>
            <ac:spMk id="322" creationId="{34496C4B-46F8-43FE-970B-A0FB37097FF0}"/>
          </ac:spMkLst>
        </pc:spChg>
        <pc:spChg chg="mod">
          <ac:chgData name="reza kabir" userId="af3c95a13102d509" providerId="LiveId" clId="{88200EE4-F4B4-49E8-8126-B01E5FCCBE2D}" dt="2020-05-17T05:51:03.928" v="109" actId="165"/>
          <ac:spMkLst>
            <pc:docMk/>
            <pc:sldMk cId="2275194280" sldId="854"/>
            <ac:spMk id="323" creationId="{B5C0211C-8FE3-4E46-B962-B02F150EFC25}"/>
          </ac:spMkLst>
        </pc:spChg>
        <pc:spChg chg="mod">
          <ac:chgData name="reza kabir" userId="af3c95a13102d509" providerId="LiveId" clId="{88200EE4-F4B4-49E8-8126-B01E5FCCBE2D}" dt="2020-05-17T05:51:03.928" v="109" actId="165"/>
          <ac:spMkLst>
            <pc:docMk/>
            <pc:sldMk cId="2275194280" sldId="854"/>
            <ac:spMk id="324" creationId="{C522E97B-C525-4031-AB54-EC1F8FCFB03F}"/>
          </ac:spMkLst>
        </pc:spChg>
        <pc:spChg chg="mod">
          <ac:chgData name="reza kabir" userId="af3c95a13102d509" providerId="LiveId" clId="{88200EE4-F4B4-49E8-8126-B01E5FCCBE2D}" dt="2020-05-17T05:51:03.928" v="109" actId="165"/>
          <ac:spMkLst>
            <pc:docMk/>
            <pc:sldMk cId="2275194280" sldId="854"/>
            <ac:spMk id="325" creationId="{60A120D6-86DA-4547-A710-88BE8A5DE56E}"/>
          </ac:spMkLst>
        </pc:spChg>
        <pc:spChg chg="mod">
          <ac:chgData name="reza kabir" userId="af3c95a13102d509" providerId="LiveId" clId="{88200EE4-F4B4-49E8-8126-B01E5FCCBE2D}" dt="2020-05-17T05:51:03.928" v="109" actId="165"/>
          <ac:spMkLst>
            <pc:docMk/>
            <pc:sldMk cId="2275194280" sldId="854"/>
            <ac:spMk id="326" creationId="{0A64D991-479D-4B91-8196-904BBD10F345}"/>
          </ac:spMkLst>
        </pc:spChg>
        <pc:spChg chg="mod">
          <ac:chgData name="reza kabir" userId="af3c95a13102d509" providerId="LiveId" clId="{88200EE4-F4B4-49E8-8126-B01E5FCCBE2D}" dt="2020-05-17T05:51:03.928" v="109" actId="165"/>
          <ac:spMkLst>
            <pc:docMk/>
            <pc:sldMk cId="2275194280" sldId="854"/>
            <ac:spMk id="327" creationId="{89B1ED90-AD35-47A7-A659-B182A46780DD}"/>
          </ac:spMkLst>
        </pc:spChg>
        <pc:spChg chg="mod">
          <ac:chgData name="reza kabir" userId="af3c95a13102d509" providerId="LiveId" clId="{88200EE4-F4B4-49E8-8126-B01E5FCCBE2D}" dt="2020-05-17T05:51:03.928" v="109" actId="165"/>
          <ac:spMkLst>
            <pc:docMk/>
            <pc:sldMk cId="2275194280" sldId="854"/>
            <ac:spMk id="328" creationId="{E1F2CE1D-6422-401B-8419-E77142010A37}"/>
          </ac:spMkLst>
        </pc:spChg>
        <pc:spChg chg="mod">
          <ac:chgData name="reza kabir" userId="af3c95a13102d509" providerId="LiveId" clId="{88200EE4-F4B4-49E8-8126-B01E5FCCBE2D}" dt="2020-05-17T05:51:03.928" v="109" actId="165"/>
          <ac:spMkLst>
            <pc:docMk/>
            <pc:sldMk cId="2275194280" sldId="854"/>
            <ac:spMk id="329" creationId="{100E8C3D-05C7-4895-BF5C-E15F170D3880}"/>
          </ac:spMkLst>
        </pc:spChg>
        <pc:spChg chg="mod">
          <ac:chgData name="reza kabir" userId="af3c95a13102d509" providerId="LiveId" clId="{88200EE4-F4B4-49E8-8126-B01E5FCCBE2D}" dt="2020-05-17T05:51:03.928" v="109" actId="165"/>
          <ac:spMkLst>
            <pc:docMk/>
            <pc:sldMk cId="2275194280" sldId="854"/>
            <ac:spMk id="330" creationId="{798EC24E-3212-489F-889B-6BD52035B674}"/>
          </ac:spMkLst>
        </pc:spChg>
        <pc:spChg chg="mod">
          <ac:chgData name="reza kabir" userId="af3c95a13102d509" providerId="LiveId" clId="{88200EE4-F4B4-49E8-8126-B01E5FCCBE2D}" dt="2020-05-17T05:51:03.928" v="109" actId="165"/>
          <ac:spMkLst>
            <pc:docMk/>
            <pc:sldMk cId="2275194280" sldId="854"/>
            <ac:spMk id="331" creationId="{10D13AEA-A7AA-4EAE-B3FF-572D2DD256B3}"/>
          </ac:spMkLst>
        </pc:spChg>
        <pc:spChg chg="mod">
          <ac:chgData name="reza kabir" userId="af3c95a13102d509" providerId="LiveId" clId="{88200EE4-F4B4-49E8-8126-B01E5FCCBE2D}" dt="2020-05-17T05:51:03.928" v="109" actId="165"/>
          <ac:spMkLst>
            <pc:docMk/>
            <pc:sldMk cId="2275194280" sldId="854"/>
            <ac:spMk id="332" creationId="{72066F13-3591-4F1C-A651-75B4EA565B42}"/>
          </ac:spMkLst>
        </pc:spChg>
        <pc:spChg chg="mod">
          <ac:chgData name="reza kabir" userId="af3c95a13102d509" providerId="LiveId" clId="{88200EE4-F4B4-49E8-8126-B01E5FCCBE2D}" dt="2020-05-17T05:51:03.928" v="109" actId="165"/>
          <ac:spMkLst>
            <pc:docMk/>
            <pc:sldMk cId="2275194280" sldId="854"/>
            <ac:spMk id="333" creationId="{681B70F1-6512-441D-9437-A00F28818953}"/>
          </ac:spMkLst>
        </pc:spChg>
        <pc:spChg chg="mod">
          <ac:chgData name="reza kabir" userId="af3c95a13102d509" providerId="LiveId" clId="{88200EE4-F4B4-49E8-8126-B01E5FCCBE2D}" dt="2020-05-17T05:51:03.928" v="109" actId="165"/>
          <ac:spMkLst>
            <pc:docMk/>
            <pc:sldMk cId="2275194280" sldId="854"/>
            <ac:spMk id="334" creationId="{45826B72-B469-48F0-859B-37E5A04BD5B7}"/>
          </ac:spMkLst>
        </pc:spChg>
        <pc:spChg chg="mod">
          <ac:chgData name="reza kabir" userId="af3c95a13102d509" providerId="LiveId" clId="{88200EE4-F4B4-49E8-8126-B01E5FCCBE2D}" dt="2020-05-17T05:51:03.928" v="109" actId="165"/>
          <ac:spMkLst>
            <pc:docMk/>
            <pc:sldMk cId="2275194280" sldId="854"/>
            <ac:spMk id="335" creationId="{80FC1AB1-1683-43A4-B8A3-3D74B0F45750}"/>
          </ac:spMkLst>
        </pc:spChg>
        <pc:spChg chg="mod">
          <ac:chgData name="reza kabir" userId="af3c95a13102d509" providerId="LiveId" clId="{88200EE4-F4B4-49E8-8126-B01E5FCCBE2D}" dt="2020-05-17T05:51:03.928" v="109" actId="165"/>
          <ac:spMkLst>
            <pc:docMk/>
            <pc:sldMk cId="2275194280" sldId="854"/>
            <ac:spMk id="336" creationId="{66E7669F-5D1F-495C-BCE3-E92E0004F6BF}"/>
          </ac:spMkLst>
        </pc:spChg>
        <pc:spChg chg="mod">
          <ac:chgData name="reza kabir" userId="af3c95a13102d509" providerId="LiveId" clId="{88200EE4-F4B4-49E8-8126-B01E5FCCBE2D}" dt="2020-05-17T05:51:03.928" v="109" actId="165"/>
          <ac:spMkLst>
            <pc:docMk/>
            <pc:sldMk cId="2275194280" sldId="854"/>
            <ac:spMk id="337" creationId="{1B3C0A77-56D2-4801-9C74-73BF5395E0C9}"/>
          </ac:spMkLst>
        </pc:spChg>
        <pc:spChg chg="mod">
          <ac:chgData name="reza kabir" userId="af3c95a13102d509" providerId="LiveId" clId="{88200EE4-F4B4-49E8-8126-B01E5FCCBE2D}" dt="2020-05-17T05:51:03.928" v="109" actId="165"/>
          <ac:spMkLst>
            <pc:docMk/>
            <pc:sldMk cId="2275194280" sldId="854"/>
            <ac:spMk id="338" creationId="{6F0E09A9-D89E-4F29-9009-4335C140284E}"/>
          </ac:spMkLst>
        </pc:spChg>
        <pc:spChg chg="mod">
          <ac:chgData name="reza kabir" userId="af3c95a13102d509" providerId="LiveId" clId="{88200EE4-F4B4-49E8-8126-B01E5FCCBE2D}" dt="2020-05-17T05:51:03.928" v="109" actId="165"/>
          <ac:spMkLst>
            <pc:docMk/>
            <pc:sldMk cId="2275194280" sldId="854"/>
            <ac:spMk id="339" creationId="{3C45869D-BA28-40B3-959E-EF5E7C3C9570}"/>
          </ac:spMkLst>
        </pc:spChg>
        <pc:spChg chg="mod">
          <ac:chgData name="reza kabir" userId="af3c95a13102d509" providerId="LiveId" clId="{88200EE4-F4B4-49E8-8126-B01E5FCCBE2D}" dt="2020-05-17T05:51:03.928" v="109" actId="165"/>
          <ac:spMkLst>
            <pc:docMk/>
            <pc:sldMk cId="2275194280" sldId="854"/>
            <ac:spMk id="340" creationId="{3482FD3A-AC15-4A44-B512-9F279D5A2ED5}"/>
          </ac:spMkLst>
        </pc:spChg>
        <pc:spChg chg="mod">
          <ac:chgData name="reza kabir" userId="af3c95a13102d509" providerId="LiveId" clId="{88200EE4-F4B4-49E8-8126-B01E5FCCBE2D}" dt="2020-05-17T05:51:03.928" v="109" actId="165"/>
          <ac:spMkLst>
            <pc:docMk/>
            <pc:sldMk cId="2275194280" sldId="854"/>
            <ac:spMk id="341" creationId="{BCFE2A0E-7641-4BF2-AEA8-A3C55B6A88B8}"/>
          </ac:spMkLst>
        </pc:spChg>
        <pc:spChg chg="mod">
          <ac:chgData name="reza kabir" userId="af3c95a13102d509" providerId="LiveId" clId="{88200EE4-F4B4-49E8-8126-B01E5FCCBE2D}" dt="2020-05-17T05:51:03.928" v="109" actId="165"/>
          <ac:spMkLst>
            <pc:docMk/>
            <pc:sldMk cId="2275194280" sldId="854"/>
            <ac:spMk id="342" creationId="{84D81ACB-1774-47DB-8A37-CAFE8FC47F96}"/>
          </ac:spMkLst>
        </pc:spChg>
        <pc:spChg chg="mod">
          <ac:chgData name="reza kabir" userId="af3c95a13102d509" providerId="LiveId" clId="{88200EE4-F4B4-49E8-8126-B01E5FCCBE2D}" dt="2020-05-17T05:51:03.928" v="109" actId="165"/>
          <ac:spMkLst>
            <pc:docMk/>
            <pc:sldMk cId="2275194280" sldId="854"/>
            <ac:spMk id="343" creationId="{A24227E7-E748-4EE7-AC15-C46E2EF480AC}"/>
          </ac:spMkLst>
        </pc:spChg>
        <pc:spChg chg="mod">
          <ac:chgData name="reza kabir" userId="af3c95a13102d509" providerId="LiveId" clId="{88200EE4-F4B4-49E8-8126-B01E5FCCBE2D}" dt="2020-05-17T05:51:03.928" v="109" actId="165"/>
          <ac:spMkLst>
            <pc:docMk/>
            <pc:sldMk cId="2275194280" sldId="854"/>
            <ac:spMk id="344" creationId="{CB402C19-36AC-40B8-9B17-5EB9994ECEFC}"/>
          </ac:spMkLst>
        </pc:spChg>
        <pc:spChg chg="mod">
          <ac:chgData name="reza kabir" userId="af3c95a13102d509" providerId="LiveId" clId="{88200EE4-F4B4-49E8-8126-B01E5FCCBE2D}" dt="2020-05-17T05:51:03.928" v="109" actId="165"/>
          <ac:spMkLst>
            <pc:docMk/>
            <pc:sldMk cId="2275194280" sldId="854"/>
            <ac:spMk id="345" creationId="{6E39E107-AFA7-45B1-A80D-AF8A3A5956E8}"/>
          </ac:spMkLst>
        </pc:spChg>
        <pc:spChg chg="mod">
          <ac:chgData name="reza kabir" userId="af3c95a13102d509" providerId="LiveId" clId="{88200EE4-F4B4-49E8-8126-B01E5FCCBE2D}" dt="2020-05-17T05:51:03.928" v="109" actId="165"/>
          <ac:spMkLst>
            <pc:docMk/>
            <pc:sldMk cId="2275194280" sldId="854"/>
            <ac:spMk id="346" creationId="{1152B6F3-A4F6-4CC3-B526-0F259DF67A73}"/>
          </ac:spMkLst>
        </pc:spChg>
        <pc:spChg chg="mod">
          <ac:chgData name="reza kabir" userId="af3c95a13102d509" providerId="LiveId" clId="{88200EE4-F4B4-49E8-8126-B01E5FCCBE2D}" dt="2020-05-17T05:51:03.928" v="109" actId="165"/>
          <ac:spMkLst>
            <pc:docMk/>
            <pc:sldMk cId="2275194280" sldId="854"/>
            <ac:spMk id="347" creationId="{942DE0FD-9C9D-4D48-B05F-B3DAC4D5BDA8}"/>
          </ac:spMkLst>
        </pc:spChg>
        <pc:spChg chg="mod">
          <ac:chgData name="reza kabir" userId="af3c95a13102d509" providerId="LiveId" clId="{88200EE4-F4B4-49E8-8126-B01E5FCCBE2D}" dt="2020-05-17T05:51:03.928" v="109" actId="165"/>
          <ac:spMkLst>
            <pc:docMk/>
            <pc:sldMk cId="2275194280" sldId="854"/>
            <ac:spMk id="348" creationId="{CC97F599-054B-42A0-B0F1-004BA31AC097}"/>
          </ac:spMkLst>
        </pc:spChg>
        <pc:spChg chg="mod">
          <ac:chgData name="reza kabir" userId="af3c95a13102d509" providerId="LiveId" clId="{88200EE4-F4B4-49E8-8126-B01E5FCCBE2D}" dt="2020-05-17T05:51:03.928" v="109" actId="165"/>
          <ac:spMkLst>
            <pc:docMk/>
            <pc:sldMk cId="2275194280" sldId="854"/>
            <ac:spMk id="349" creationId="{6AF75A3A-20A3-4C72-836B-DCBDFA829A81}"/>
          </ac:spMkLst>
        </pc:spChg>
        <pc:spChg chg="mod">
          <ac:chgData name="reza kabir" userId="af3c95a13102d509" providerId="LiveId" clId="{88200EE4-F4B4-49E8-8126-B01E5FCCBE2D}" dt="2020-05-17T05:51:03.928" v="109" actId="165"/>
          <ac:spMkLst>
            <pc:docMk/>
            <pc:sldMk cId="2275194280" sldId="854"/>
            <ac:spMk id="350" creationId="{245257A1-9B90-4DAB-B69C-3B7C50D09808}"/>
          </ac:spMkLst>
        </pc:spChg>
        <pc:spChg chg="mod">
          <ac:chgData name="reza kabir" userId="af3c95a13102d509" providerId="LiveId" clId="{88200EE4-F4B4-49E8-8126-B01E5FCCBE2D}" dt="2020-05-17T05:51:03.928" v="109" actId="165"/>
          <ac:spMkLst>
            <pc:docMk/>
            <pc:sldMk cId="2275194280" sldId="854"/>
            <ac:spMk id="351" creationId="{F07FBC55-1048-469C-BA72-FC6028E624A5}"/>
          </ac:spMkLst>
        </pc:spChg>
        <pc:spChg chg="mod">
          <ac:chgData name="reza kabir" userId="af3c95a13102d509" providerId="LiveId" clId="{88200EE4-F4B4-49E8-8126-B01E5FCCBE2D}" dt="2020-05-17T05:51:03.928" v="109" actId="165"/>
          <ac:spMkLst>
            <pc:docMk/>
            <pc:sldMk cId="2275194280" sldId="854"/>
            <ac:spMk id="352" creationId="{7EB9F705-37CE-45C1-8F0D-C6F6B71D1E42}"/>
          </ac:spMkLst>
        </pc:spChg>
        <pc:spChg chg="mod">
          <ac:chgData name="reza kabir" userId="af3c95a13102d509" providerId="LiveId" clId="{88200EE4-F4B4-49E8-8126-B01E5FCCBE2D}" dt="2020-05-17T05:51:03.928" v="109" actId="165"/>
          <ac:spMkLst>
            <pc:docMk/>
            <pc:sldMk cId="2275194280" sldId="854"/>
            <ac:spMk id="356" creationId="{AFA142B1-5223-4C7A-A8D5-0166F7EA55C4}"/>
          </ac:spMkLst>
        </pc:spChg>
        <pc:spChg chg="mod">
          <ac:chgData name="reza kabir" userId="af3c95a13102d509" providerId="LiveId" clId="{88200EE4-F4B4-49E8-8126-B01E5FCCBE2D}" dt="2020-05-17T05:51:03.928" v="109" actId="165"/>
          <ac:spMkLst>
            <pc:docMk/>
            <pc:sldMk cId="2275194280" sldId="854"/>
            <ac:spMk id="359" creationId="{FE268F11-0507-4A28-8A85-08ABA4A74827}"/>
          </ac:spMkLst>
        </pc:spChg>
        <pc:spChg chg="mod">
          <ac:chgData name="reza kabir" userId="af3c95a13102d509" providerId="LiveId" clId="{88200EE4-F4B4-49E8-8126-B01E5FCCBE2D}" dt="2020-05-17T05:51:03.928" v="109" actId="165"/>
          <ac:spMkLst>
            <pc:docMk/>
            <pc:sldMk cId="2275194280" sldId="854"/>
            <ac:spMk id="360" creationId="{0CC8EEC2-7AFA-4A71-AC1C-5CD83CF2AA70}"/>
          </ac:spMkLst>
        </pc:spChg>
        <pc:spChg chg="mod">
          <ac:chgData name="reza kabir" userId="af3c95a13102d509" providerId="LiveId" clId="{88200EE4-F4B4-49E8-8126-B01E5FCCBE2D}" dt="2020-05-17T05:51:03.928" v="109" actId="165"/>
          <ac:spMkLst>
            <pc:docMk/>
            <pc:sldMk cId="2275194280" sldId="854"/>
            <ac:spMk id="361" creationId="{3A506B40-2C01-4D31-B3F0-882B2ED8E8EC}"/>
          </ac:spMkLst>
        </pc:spChg>
        <pc:spChg chg="mod">
          <ac:chgData name="reza kabir" userId="af3c95a13102d509" providerId="LiveId" clId="{88200EE4-F4B4-49E8-8126-B01E5FCCBE2D}" dt="2020-05-17T05:51:03.928" v="109" actId="165"/>
          <ac:spMkLst>
            <pc:docMk/>
            <pc:sldMk cId="2275194280" sldId="854"/>
            <ac:spMk id="362" creationId="{3018980A-DE67-435B-BA59-586A3B148CAC}"/>
          </ac:spMkLst>
        </pc:spChg>
        <pc:spChg chg="mod">
          <ac:chgData name="reza kabir" userId="af3c95a13102d509" providerId="LiveId" clId="{88200EE4-F4B4-49E8-8126-B01E5FCCBE2D}" dt="2020-05-17T05:51:03.928" v="109" actId="165"/>
          <ac:spMkLst>
            <pc:docMk/>
            <pc:sldMk cId="2275194280" sldId="854"/>
            <ac:spMk id="363" creationId="{A76614A8-861E-40CC-8776-9934EDA7031C}"/>
          </ac:spMkLst>
        </pc:spChg>
        <pc:spChg chg="mod">
          <ac:chgData name="reza kabir" userId="af3c95a13102d509" providerId="LiveId" clId="{88200EE4-F4B4-49E8-8126-B01E5FCCBE2D}" dt="2020-05-17T05:51:03.928" v="109" actId="165"/>
          <ac:spMkLst>
            <pc:docMk/>
            <pc:sldMk cId="2275194280" sldId="854"/>
            <ac:spMk id="364" creationId="{E10A7447-362B-483C-A40A-2243CF956643}"/>
          </ac:spMkLst>
        </pc:spChg>
        <pc:spChg chg="mod">
          <ac:chgData name="reza kabir" userId="af3c95a13102d509" providerId="LiveId" clId="{88200EE4-F4B4-49E8-8126-B01E5FCCBE2D}" dt="2020-05-17T05:51:03.928" v="109" actId="165"/>
          <ac:spMkLst>
            <pc:docMk/>
            <pc:sldMk cId="2275194280" sldId="854"/>
            <ac:spMk id="365" creationId="{0D165E8A-12D8-4F23-95E0-477E94773BC7}"/>
          </ac:spMkLst>
        </pc:spChg>
        <pc:spChg chg="mod">
          <ac:chgData name="reza kabir" userId="af3c95a13102d509" providerId="LiveId" clId="{88200EE4-F4B4-49E8-8126-B01E5FCCBE2D}" dt="2020-05-17T05:51:03.928" v="109" actId="165"/>
          <ac:spMkLst>
            <pc:docMk/>
            <pc:sldMk cId="2275194280" sldId="854"/>
            <ac:spMk id="366" creationId="{E224F539-562D-452F-B6D4-E86CBBE7F1B3}"/>
          </ac:spMkLst>
        </pc:spChg>
        <pc:spChg chg="mod">
          <ac:chgData name="reza kabir" userId="af3c95a13102d509" providerId="LiveId" clId="{88200EE4-F4B4-49E8-8126-B01E5FCCBE2D}" dt="2020-05-17T05:51:03.928" v="109" actId="165"/>
          <ac:spMkLst>
            <pc:docMk/>
            <pc:sldMk cId="2275194280" sldId="854"/>
            <ac:spMk id="367" creationId="{87598AAC-3D49-4DBD-972D-9A275E354D32}"/>
          </ac:spMkLst>
        </pc:spChg>
        <pc:spChg chg="mod">
          <ac:chgData name="reza kabir" userId="af3c95a13102d509" providerId="LiveId" clId="{88200EE4-F4B4-49E8-8126-B01E5FCCBE2D}" dt="2020-05-17T05:51:03.928" v="109" actId="165"/>
          <ac:spMkLst>
            <pc:docMk/>
            <pc:sldMk cId="2275194280" sldId="854"/>
            <ac:spMk id="368" creationId="{C8E4FC26-38A0-4D1D-925E-6702F83D620F}"/>
          </ac:spMkLst>
        </pc:spChg>
        <pc:spChg chg="mod">
          <ac:chgData name="reza kabir" userId="af3c95a13102d509" providerId="LiveId" clId="{88200EE4-F4B4-49E8-8126-B01E5FCCBE2D}" dt="2020-05-17T05:51:03.928" v="109" actId="165"/>
          <ac:spMkLst>
            <pc:docMk/>
            <pc:sldMk cId="2275194280" sldId="854"/>
            <ac:spMk id="369" creationId="{D5B6009E-81EB-4DF4-827C-4BCBB5A9954C}"/>
          </ac:spMkLst>
        </pc:spChg>
        <pc:spChg chg="mod">
          <ac:chgData name="reza kabir" userId="af3c95a13102d509" providerId="LiveId" clId="{88200EE4-F4B4-49E8-8126-B01E5FCCBE2D}" dt="2020-05-17T05:51:03.928" v="109" actId="165"/>
          <ac:spMkLst>
            <pc:docMk/>
            <pc:sldMk cId="2275194280" sldId="854"/>
            <ac:spMk id="370" creationId="{F4AB5C1C-7D53-4923-979F-97D60D0C6750}"/>
          </ac:spMkLst>
        </pc:spChg>
        <pc:spChg chg="mod">
          <ac:chgData name="reza kabir" userId="af3c95a13102d509" providerId="LiveId" clId="{88200EE4-F4B4-49E8-8126-B01E5FCCBE2D}" dt="2020-05-17T05:51:03.928" v="109" actId="165"/>
          <ac:spMkLst>
            <pc:docMk/>
            <pc:sldMk cId="2275194280" sldId="854"/>
            <ac:spMk id="371" creationId="{98FF7E2B-AA18-4709-944D-135B9DCA3736}"/>
          </ac:spMkLst>
        </pc:spChg>
        <pc:spChg chg="mod">
          <ac:chgData name="reza kabir" userId="af3c95a13102d509" providerId="LiveId" clId="{88200EE4-F4B4-49E8-8126-B01E5FCCBE2D}" dt="2020-05-17T05:51:03.928" v="109" actId="165"/>
          <ac:spMkLst>
            <pc:docMk/>
            <pc:sldMk cId="2275194280" sldId="854"/>
            <ac:spMk id="372" creationId="{624B6C0D-809F-4D9A-8FDE-1AEBC2B8DD5C}"/>
          </ac:spMkLst>
        </pc:spChg>
        <pc:spChg chg="mod">
          <ac:chgData name="reza kabir" userId="af3c95a13102d509" providerId="LiveId" clId="{88200EE4-F4B4-49E8-8126-B01E5FCCBE2D}" dt="2020-05-17T05:51:03.928" v="109" actId="165"/>
          <ac:spMkLst>
            <pc:docMk/>
            <pc:sldMk cId="2275194280" sldId="854"/>
            <ac:spMk id="373" creationId="{186E1B8C-499D-4D7C-B97D-FA8C46BA874F}"/>
          </ac:spMkLst>
        </pc:spChg>
        <pc:spChg chg="mod">
          <ac:chgData name="reza kabir" userId="af3c95a13102d509" providerId="LiveId" clId="{88200EE4-F4B4-49E8-8126-B01E5FCCBE2D}" dt="2020-05-17T05:51:03.928" v="109" actId="165"/>
          <ac:spMkLst>
            <pc:docMk/>
            <pc:sldMk cId="2275194280" sldId="854"/>
            <ac:spMk id="374" creationId="{7AA8EAA3-4A74-4401-B4C0-BC97425DC5AE}"/>
          </ac:spMkLst>
        </pc:spChg>
        <pc:spChg chg="mod">
          <ac:chgData name="reza kabir" userId="af3c95a13102d509" providerId="LiveId" clId="{88200EE4-F4B4-49E8-8126-B01E5FCCBE2D}" dt="2020-05-17T05:51:03.928" v="109" actId="165"/>
          <ac:spMkLst>
            <pc:docMk/>
            <pc:sldMk cId="2275194280" sldId="854"/>
            <ac:spMk id="375" creationId="{401785D9-8E0F-4BAC-B62B-A93F299D20A2}"/>
          </ac:spMkLst>
        </pc:spChg>
        <pc:spChg chg="mod">
          <ac:chgData name="reza kabir" userId="af3c95a13102d509" providerId="LiveId" clId="{88200EE4-F4B4-49E8-8126-B01E5FCCBE2D}" dt="2020-05-17T05:51:03.928" v="109" actId="165"/>
          <ac:spMkLst>
            <pc:docMk/>
            <pc:sldMk cId="2275194280" sldId="854"/>
            <ac:spMk id="376" creationId="{F46970BA-3840-497C-809E-79B0921AB12A}"/>
          </ac:spMkLst>
        </pc:spChg>
        <pc:spChg chg="mod">
          <ac:chgData name="reza kabir" userId="af3c95a13102d509" providerId="LiveId" clId="{88200EE4-F4B4-49E8-8126-B01E5FCCBE2D}" dt="2020-05-17T05:51:03.928" v="109" actId="165"/>
          <ac:spMkLst>
            <pc:docMk/>
            <pc:sldMk cId="2275194280" sldId="854"/>
            <ac:spMk id="377" creationId="{2777478F-9659-4D3D-AE69-78300E984FEA}"/>
          </ac:spMkLst>
        </pc:spChg>
        <pc:spChg chg="mod">
          <ac:chgData name="reza kabir" userId="af3c95a13102d509" providerId="LiveId" clId="{88200EE4-F4B4-49E8-8126-B01E5FCCBE2D}" dt="2020-05-17T05:51:03.928" v="109" actId="165"/>
          <ac:spMkLst>
            <pc:docMk/>
            <pc:sldMk cId="2275194280" sldId="854"/>
            <ac:spMk id="378" creationId="{FA1F4E71-DC33-462A-903B-6EC59F32A8F0}"/>
          </ac:spMkLst>
        </pc:spChg>
        <pc:spChg chg="mod">
          <ac:chgData name="reza kabir" userId="af3c95a13102d509" providerId="LiveId" clId="{88200EE4-F4B4-49E8-8126-B01E5FCCBE2D}" dt="2020-05-17T05:51:03.928" v="109" actId="165"/>
          <ac:spMkLst>
            <pc:docMk/>
            <pc:sldMk cId="2275194280" sldId="854"/>
            <ac:spMk id="379" creationId="{49D6BF61-F776-45DA-9273-A9F83797037F}"/>
          </ac:spMkLst>
        </pc:spChg>
        <pc:spChg chg="mod">
          <ac:chgData name="reza kabir" userId="af3c95a13102d509" providerId="LiveId" clId="{88200EE4-F4B4-49E8-8126-B01E5FCCBE2D}" dt="2020-05-17T05:51:03.928" v="109" actId="165"/>
          <ac:spMkLst>
            <pc:docMk/>
            <pc:sldMk cId="2275194280" sldId="854"/>
            <ac:spMk id="380" creationId="{78FDDA12-8A8A-4779-87DD-A88588E29577}"/>
          </ac:spMkLst>
        </pc:spChg>
        <pc:spChg chg="mod">
          <ac:chgData name="reza kabir" userId="af3c95a13102d509" providerId="LiveId" clId="{88200EE4-F4B4-49E8-8126-B01E5FCCBE2D}" dt="2020-05-17T05:51:03.928" v="109" actId="165"/>
          <ac:spMkLst>
            <pc:docMk/>
            <pc:sldMk cId="2275194280" sldId="854"/>
            <ac:spMk id="381" creationId="{93F75EB5-0483-4AA1-A7C0-EFCB7F013DBE}"/>
          </ac:spMkLst>
        </pc:spChg>
        <pc:spChg chg="mod">
          <ac:chgData name="reza kabir" userId="af3c95a13102d509" providerId="LiveId" clId="{88200EE4-F4B4-49E8-8126-B01E5FCCBE2D}" dt="2020-05-17T05:51:03.928" v="109" actId="165"/>
          <ac:spMkLst>
            <pc:docMk/>
            <pc:sldMk cId="2275194280" sldId="854"/>
            <ac:spMk id="382" creationId="{C816BBCB-A61B-4BE3-9212-5FCAFFAFD493}"/>
          </ac:spMkLst>
        </pc:spChg>
        <pc:spChg chg="mod">
          <ac:chgData name="reza kabir" userId="af3c95a13102d509" providerId="LiveId" clId="{88200EE4-F4B4-49E8-8126-B01E5FCCBE2D}" dt="2020-05-17T05:51:03.928" v="109" actId="165"/>
          <ac:spMkLst>
            <pc:docMk/>
            <pc:sldMk cId="2275194280" sldId="854"/>
            <ac:spMk id="383" creationId="{79D5C3D9-9A81-4ED8-8880-D34BE5CD893D}"/>
          </ac:spMkLst>
        </pc:spChg>
        <pc:spChg chg="mod">
          <ac:chgData name="reza kabir" userId="af3c95a13102d509" providerId="LiveId" clId="{88200EE4-F4B4-49E8-8126-B01E5FCCBE2D}" dt="2020-05-17T05:51:03.928" v="109" actId="165"/>
          <ac:spMkLst>
            <pc:docMk/>
            <pc:sldMk cId="2275194280" sldId="854"/>
            <ac:spMk id="384" creationId="{3C9D28BB-1823-48FA-8D8E-FC5A70268FD2}"/>
          </ac:spMkLst>
        </pc:spChg>
        <pc:spChg chg="mod">
          <ac:chgData name="reza kabir" userId="af3c95a13102d509" providerId="LiveId" clId="{88200EE4-F4B4-49E8-8126-B01E5FCCBE2D}" dt="2020-05-17T05:51:03.928" v="109" actId="165"/>
          <ac:spMkLst>
            <pc:docMk/>
            <pc:sldMk cId="2275194280" sldId="854"/>
            <ac:spMk id="385" creationId="{8CF9A42B-91C8-4017-BCC5-F332ADD6D0E5}"/>
          </ac:spMkLst>
        </pc:spChg>
        <pc:spChg chg="mod">
          <ac:chgData name="reza kabir" userId="af3c95a13102d509" providerId="LiveId" clId="{88200EE4-F4B4-49E8-8126-B01E5FCCBE2D}" dt="2020-05-17T05:51:03.928" v="109" actId="165"/>
          <ac:spMkLst>
            <pc:docMk/>
            <pc:sldMk cId="2275194280" sldId="854"/>
            <ac:spMk id="386" creationId="{AC51B334-FA3B-4403-BB2F-F50548DD12A2}"/>
          </ac:spMkLst>
        </pc:spChg>
        <pc:spChg chg="mod">
          <ac:chgData name="reza kabir" userId="af3c95a13102d509" providerId="LiveId" clId="{88200EE4-F4B4-49E8-8126-B01E5FCCBE2D}" dt="2020-05-17T05:51:03.928" v="109" actId="165"/>
          <ac:spMkLst>
            <pc:docMk/>
            <pc:sldMk cId="2275194280" sldId="854"/>
            <ac:spMk id="387" creationId="{57CFCAB6-AE23-4DB3-A6D3-59B8F072ED70}"/>
          </ac:spMkLst>
        </pc:spChg>
        <pc:spChg chg="mod">
          <ac:chgData name="reza kabir" userId="af3c95a13102d509" providerId="LiveId" clId="{88200EE4-F4B4-49E8-8126-B01E5FCCBE2D}" dt="2020-05-17T05:51:03.928" v="109" actId="165"/>
          <ac:spMkLst>
            <pc:docMk/>
            <pc:sldMk cId="2275194280" sldId="854"/>
            <ac:spMk id="388" creationId="{33DC61E4-B4B8-4A92-8B33-E9C7D017BBA8}"/>
          </ac:spMkLst>
        </pc:spChg>
        <pc:spChg chg="mod">
          <ac:chgData name="reza kabir" userId="af3c95a13102d509" providerId="LiveId" clId="{88200EE4-F4B4-49E8-8126-B01E5FCCBE2D}" dt="2020-05-17T05:51:03.928" v="109" actId="165"/>
          <ac:spMkLst>
            <pc:docMk/>
            <pc:sldMk cId="2275194280" sldId="854"/>
            <ac:spMk id="389" creationId="{3AAE351A-83F9-4D83-A2CB-FCEB2E67FDF2}"/>
          </ac:spMkLst>
        </pc:spChg>
        <pc:spChg chg="mod">
          <ac:chgData name="reza kabir" userId="af3c95a13102d509" providerId="LiveId" clId="{88200EE4-F4B4-49E8-8126-B01E5FCCBE2D}" dt="2020-05-17T05:51:03.928" v="109" actId="165"/>
          <ac:spMkLst>
            <pc:docMk/>
            <pc:sldMk cId="2275194280" sldId="854"/>
            <ac:spMk id="390" creationId="{634D8567-B9CA-4168-B0B6-181CEE3E6609}"/>
          </ac:spMkLst>
        </pc:spChg>
        <pc:spChg chg="mod">
          <ac:chgData name="reza kabir" userId="af3c95a13102d509" providerId="LiveId" clId="{88200EE4-F4B4-49E8-8126-B01E5FCCBE2D}" dt="2020-05-17T05:51:03.928" v="109" actId="165"/>
          <ac:spMkLst>
            <pc:docMk/>
            <pc:sldMk cId="2275194280" sldId="854"/>
            <ac:spMk id="391" creationId="{6E15CBD1-EDCD-49D5-9463-E4550F97F522}"/>
          </ac:spMkLst>
        </pc:spChg>
        <pc:spChg chg="mod">
          <ac:chgData name="reza kabir" userId="af3c95a13102d509" providerId="LiveId" clId="{88200EE4-F4B4-49E8-8126-B01E5FCCBE2D}" dt="2020-05-17T05:51:03.928" v="109" actId="165"/>
          <ac:spMkLst>
            <pc:docMk/>
            <pc:sldMk cId="2275194280" sldId="854"/>
            <ac:spMk id="392" creationId="{7FF015AD-CB18-4587-81E4-A0D71AF06BEE}"/>
          </ac:spMkLst>
        </pc:spChg>
        <pc:spChg chg="mod">
          <ac:chgData name="reza kabir" userId="af3c95a13102d509" providerId="LiveId" clId="{88200EE4-F4B4-49E8-8126-B01E5FCCBE2D}" dt="2020-05-17T05:51:03.928" v="109" actId="165"/>
          <ac:spMkLst>
            <pc:docMk/>
            <pc:sldMk cId="2275194280" sldId="854"/>
            <ac:spMk id="393" creationId="{D175D148-E86C-43F9-8CED-24AF48294500}"/>
          </ac:spMkLst>
        </pc:spChg>
        <pc:spChg chg="mod">
          <ac:chgData name="reza kabir" userId="af3c95a13102d509" providerId="LiveId" clId="{88200EE4-F4B4-49E8-8126-B01E5FCCBE2D}" dt="2020-05-17T05:51:03.928" v="109" actId="165"/>
          <ac:spMkLst>
            <pc:docMk/>
            <pc:sldMk cId="2275194280" sldId="854"/>
            <ac:spMk id="394" creationId="{60B10B20-93E9-4E35-A061-C091EAC4BE13}"/>
          </ac:spMkLst>
        </pc:spChg>
        <pc:spChg chg="mod">
          <ac:chgData name="reza kabir" userId="af3c95a13102d509" providerId="LiveId" clId="{88200EE4-F4B4-49E8-8126-B01E5FCCBE2D}" dt="2020-05-17T05:51:03.928" v="109" actId="165"/>
          <ac:spMkLst>
            <pc:docMk/>
            <pc:sldMk cId="2275194280" sldId="854"/>
            <ac:spMk id="395" creationId="{262D624C-CE23-413D-91F4-710B47A0984F}"/>
          </ac:spMkLst>
        </pc:spChg>
        <pc:spChg chg="mod">
          <ac:chgData name="reza kabir" userId="af3c95a13102d509" providerId="LiveId" clId="{88200EE4-F4B4-49E8-8126-B01E5FCCBE2D}" dt="2020-05-17T05:51:03.928" v="109" actId="165"/>
          <ac:spMkLst>
            <pc:docMk/>
            <pc:sldMk cId="2275194280" sldId="854"/>
            <ac:spMk id="396" creationId="{08E22128-AE31-49E7-810B-0F192B208217}"/>
          </ac:spMkLst>
        </pc:spChg>
        <pc:spChg chg="mod">
          <ac:chgData name="reza kabir" userId="af3c95a13102d509" providerId="LiveId" clId="{88200EE4-F4B4-49E8-8126-B01E5FCCBE2D}" dt="2020-05-17T05:51:03.928" v="109" actId="165"/>
          <ac:spMkLst>
            <pc:docMk/>
            <pc:sldMk cId="2275194280" sldId="854"/>
            <ac:spMk id="397" creationId="{EE229D0B-17BB-4579-8E06-46BC70D1AB91}"/>
          </ac:spMkLst>
        </pc:spChg>
        <pc:spChg chg="mod">
          <ac:chgData name="reza kabir" userId="af3c95a13102d509" providerId="LiveId" clId="{88200EE4-F4B4-49E8-8126-B01E5FCCBE2D}" dt="2020-05-17T05:51:03.928" v="109" actId="165"/>
          <ac:spMkLst>
            <pc:docMk/>
            <pc:sldMk cId="2275194280" sldId="854"/>
            <ac:spMk id="398" creationId="{FDDA0824-660E-4026-B66C-BD48D5F9BD53}"/>
          </ac:spMkLst>
        </pc:spChg>
        <pc:spChg chg="mod">
          <ac:chgData name="reza kabir" userId="af3c95a13102d509" providerId="LiveId" clId="{88200EE4-F4B4-49E8-8126-B01E5FCCBE2D}" dt="2020-05-17T05:51:03.928" v="109" actId="165"/>
          <ac:spMkLst>
            <pc:docMk/>
            <pc:sldMk cId="2275194280" sldId="854"/>
            <ac:spMk id="399" creationId="{1C7EFB67-ACEA-4725-B903-1C95C04BBA6A}"/>
          </ac:spMkLst>
        </pc:spChg>
        <pc:spChg chg="mod">
          <ac:chgData name="reza kabir" userId="af3c95a13102d509" providerId="LiveId" clId="{88200EE4-F4B4-49E8-8126-B01E5FCCBE2D}" dt="2020-05-17T05:51:03.928" v="109" actId="165"/>
          <ac:spMkLst>
            <pc:docMk/>
            <pc:sldMk cId="2275194280" sldId="854"/>
            <ac:spMk id="400" creationId="{488D9B2F-A6F0-4E9B-8ED9-43E53EDB6916}"/>
          </ac:spMkLst>
        </pc:spChg>
        <pc:spChg chg="mod">
          <ac:chgData name="reza kabir" userId="af3c95a13102d509" providerId="LiveId" clId="{88200EE4-F4B4-49E8-8126-B01E5FCCBE2D}" dt="2020-05-17T05:51:03.928" v="109" actId="165"/>
          <ac:spMkLst>
            <pc:docMk/>
            <pc:sldMk cId="2275194280" sldId="854"/>
            <ac:spMk id="401" creationId="{AD3024B5-C4D4-4518-8394-9FCBACE468BC}"/>
          </ac:spMkLst>
        </pc:spChg>
        <pc:spChg chg="mod">
          <ac:chgData name="reza kabir" userId="af3c95a13102d509" providerId="LiveId" clId="{88200EE4-F4B4-49E8-8126-B01E5FCCBE2D}" dt="2020-05-17T05:51:03.928" v="109" actId="165"/>
          <ac:spMkLst>
            <pc:docMk/>
            <pc:sldMk cId="2275194280" sldId="854"/>
            <ac:spMk id="402" creationId="{6CE668AA-3AFF-438A-95F1-C4F08F515310}"/>
          </ac:spMkLst>
        </pc:spChg>
        <pc:spChg chg="mod">
          <ac:chgData name="reza kabir" userId="af3c95a13102d509" providerId="LiveId" clId="{88200EE4-F4B4-49E8-8126-B01E5FCCBE2D}" dt="2020-05-17T05:51:03.928" v="109" actId="165"/>
          <ac:spMkLst>
            <pc:docMk/>
            <pc:sldMk cId="2275194280" sldId="854"/>
            <ac:spMk id="403" creationId="{9F71DE37-97DC-4606-95AD-B5F2A0F0AA4F}"/>
          </ac:spMkLst>
        </pc:spChg>
        <pc:spChg chg="mod">
          <ac:chgData name="reza kabir" userId="af3c95a13102d509" providerId="LiveId" clId="{88200EE4-F4B4-49E8-8126-B01E5FCCBE2D}" dt="2020-05-17T05:51:03.928" v="109" actId="165"/>
          <ac:spMkLst>
            <pc:docMk/>
            <pc:sldMk cId="2275194280" sldId="854"/>
            <ac:spMk id="404" creationId="{EFF17CBE-9815-4132-B2E7-7072A96F0968}"/>
          </ac:spMkLst>
        </pc:spChg>
        <pc:spChg chg="mod">
          <ac:chgData name="reza kabir" userId="af3c95a13102d509" providerId="LiveId" clId="{88200EE4-F4B4-49E8-8126-B01E5FCCBE2D}" dt="2020-05-17T05:51:03.928" v="109" actId="165"/>
          <ac:spMkLst>
            <pc:docMk/>
            <pc:sldMk cId="2275194280" sldId="854"/>
            <ac:spMk id="405" creationId="{5CEFBA0E-24EF-488A-BCC1-B6FE0A117AB6}"/>
          </ac:spMkLst>
        </pc:spChg>
        <pc:spChg chg="mod">
          <ac:chgData name="reza kabir" userId="af3c95a13102d509" providerId="LiveId" clId="{88200EE4-F4B4-49E8-8126-B01E5FCCBE2D}" dt="2020-05-17T05:51:03.928" v="109" actId="165"/>
          <ac:spMkLst>
            <pc:docMk/>
            <pc:sldMk cId="2275194280" sldId="854"/>
            <ac:spMk id="406" creationId="{0E1B144B-42D5-4B81-810C-07734BAB1D00}"/>
          </ac:spMkLst>
        </pc:spChg>
        <pc:spChg chg="mod">
          <ac:chgData name="reza kabir" userId="af3c95a13102d509" providerId="LiveId" clId="{88200EE4-F4B4-49E8-8126-B01E5FCCBE2D}" dt="2020-05-17T05:51:03.928" v="109" actId="165"/>
          <ac:spMkLst>
            <pc:docMk/>
            <pc:sldMk cId="2275194280" sldId="854"/>
            <ac:spMk id="407" creationId="{C819285B-A0CD-4B77-97C8-77AACDD78347}"/>
          </ac:spMkLst>
        </pc:spChg>
        <pc:spChg chg="mod">
          <ac:chgData name="reza kabir" userId="af3c95a13102d509" providerId="LiveId" clId="{88200EE4-F4B4-49E8-8126-B01E5FCCBE2D}" dt="2020-05-17T05:51:03.928" v="109" actId="165"/>
          <ac:spMkLst>
            <pc:docMk/>
            <pc:sldMk cId="2275194280" sldId="854"/>
            <ac:spMk id="408" creationId="{D21F4BD8-A66E-40C2-A506-7B2BE97D41CA}"/>
          </ac:spMkLst>
        </pc:spChg>
        <pc:spChg chg="mod">
          <ac:chgData name="reza kabir" userId="af3c95a13102d509" providerId="LiveId" clId="{88200EE4-F4B4-49E8-8126-B01E5FCCBE2D}" dt="2020-05-17T05:51:03.928" v="109" actId="165"/>
          <ac:spMkLst>
            <pc:docMk/>
            <pc:sldMk cId="2275194280" sldId="854"/>
            <ac:spMk id="409" creationId="{5AD0C898-5724-4301-B2A8-5EA0F6F15DC1}"/>
          </ac:spMkLst>
        </pc:spChg>
        <pc:spChg chg="mod">
          <ac:chgData name="reza kabir" userId="af3c95a13102d509" providerId="LiveId" clId="{88200EE4-F4B4-49E8-8126-B01E5FCCBE2D}" dt="2020-05-17T05:51:03.928" v="109" actId="165"/>
          <ac:spMkLst>
            <pc:docMk/>
            <pc:sldMk cId="2275194280" sldId="854"/>
            <ac:spMk id="410" creationId="{5327FE2F-13EF-48F4-A4F0-F0E5D9916071}"/>
          </ac:spMkLst>
        </pc:spChg>
        <pc:spChg chg="mod">
          <ac:chgData name="reza kabir" userId="af3c95a13102d509" providerId="LiveId" clId="{88200EE4-F4B4-49E8-8126-B01E5FCCBE2D}" dt="2020-05-17T05:51:03.928" v="109" actId="165"/>
          <ac:spMkLst>
            <pc:docMk/>
            <pc:sldMk cId="2275194280" sldId="854"/>
            <ac:spMk id="411" creationId="{E07580CD-9C46-417A-B7A6-01192D22D0BF}"/>
          </ac:spMkLst>
        </pc:spChg>
        <pc:spChg chg="mod">
          <ac:chgData name="reza kabir" userId="af3c95a13102d509" providerId="LiveId" clId="{88200EE4-F4B4-49E8-8126-B01E5FCCBE2D}" dt="2020-05-17T05:51:03.928" v="109" actId="165"/>
          <ac:spMkLst>
            <pc:docMk/>
            <pc:sldMk cId="2275194280" sldId="854"/>
            <ac:spMk id="412" creationId="{F3D39E59-A4FC-457B-A9B6-3855180123D6}"/>
          </ac:spMkLst>
        </pc:spChg>
        <pc:spChg chg="mod">
          <ac:chgData name="reza kabir" userId="af3c95a13102d509" providerId="LiveId" clId="{88200EE4-F4B4-49E8-8126-B01E5FCCBE2D}" dt="2020-05-17T05:51:03.928" v="109" actId="165"/>
          <ac:spMkLst>
            <pc:docMk/>
            <pc:sldMk cId="2275194280" sldId="854"/>
            <ac:spMk id="413" creationId="{5F43F499-83DE-4F39-B771-BDED361F2A50}"/>
          </ac:spMkLst>
        </pc:spChg>
        <pc:spChg chg="mod">
          <ac:chgData name="reza kabir" userId="af3c95a13102d509" providerId="LiveId" clId="{88200EE4-F4B4-49E8-8126-B01E5FCCBE2D}" dt="2020-05-17T05:51:03.928" v="109" actId="165"/>
          <ac:spMkLst>
            <pc:docMk/>
            <pc:sldMk cId="2275194280" sldId="854"/>
            <ac:spMk id="414" creationId="{2CEE7EE2-AD3F-4BBD-A122-CC80E7D50422}"/>
          </ac:spMkLst>
        </pc:spChg>
        <pc:spChg chg="mod">
          <ac:chgData name="reza kabir" userId="af3c95a13102d509" providerId="LiveId" clId="{88200EE4-F4B4-49E8-8126-B01E5FCCBE2D}" dt="2020-05-17T05:51:03.928" v="109" actId="165"/>
          <ac:spMkLst>
            <pc:docMk/>
            <pc:sldMk cId="2275194280" sldId="854"/>
            <ac:spMk id="415" creationId="{77AD8CCB-570F-4E54-A003-509658F9B81D}"/>
          </ac:spMkLst>
        </pc:spChg>
        <pc:spChg chg="mod">
          <ac:chgData name="reza kabir" userId="af3c95a13102d509" providerId="LiveId" clId="{88200EE4-F4B4-49E8-8126-B01E5FCCBE2D}" dt="2020-05-17T05:51:03.928" v="109" actId="165"/>
          <ac:spMkLst>
            <pc:docMk/>
            <pc:sldMk cId="2275194280" sldId="854"/>
            <ac:spMk id="416" creationId="{FE42B322-EEFF-4191-8A7D-CD5AA06E65E4}"/>
          </ac:spMkLst>
        </pc:spChg>
        <pc:spChg chg="mod">
          <ac:chgData name="reza kabir" userId="af3c95a13102d509" providerId="LiveId" clId="{88200EE4-F4B4-49E8-8126-B01E5FCCBE2D}" dt="2020-05-17T05:51:03.928" v="109" actId="165"/>
          <ac:spMkLst>
            <pc:docMk/>
            <pc:sldMk cId="2275194280" sldId="854"/>
            <ac:spMk id="417" creationId="{7C3DB545-5C47-44F5-B427-13DF0C815D5E}"/>
          </ac:spMkLst>
        </pc:spChg>
        <pc:spChg chg="mod">
          <ac:chgData name="reza kabir" userId="af3c95a13102d509" providerId="LiveId" clId="{88200EE4-F4B4-49E8-8126-B01E5FCCBE2D}" dt="2020-05-17T05:51:03.928" v="109" actId="165"/>
          <ac:spMkLst>
            <pc:docMk/>
            <pc:sldMk cId="2275194280" sldId="854"/>
            <ac:spMk id="418" creationId="{4B80097E-4FA5-4931-85D5-38FFE89C2794}"/>
          </ac:spMkLst>
        </pc:spChg>
        <pc:spChg chg="mod">
          <ac:chgData name="reza kabir" userId="af3c95a13102d509" providerId="LiveId" clId="{88200EE4-F4B4-49E8-8126-B01E5FCCBE2D}" dt="2020-05-17T05:51:03.928" v="109" actId="165"/>
          <ac:spMkLst>
            <pc:docMk/>
            <pc:sldMk cId="2275194280" sldId="854"/>
            <ac:spMk id="419" creationId="{4D6C9F5C-821F-41DA-96C9-D288A3FB4647}"/>
          </ac:spMkLst>
        </pc:spChg>
        <pc:spChg chg="mod">
          <ac:chgData name="reza kabir" userId="af3c95a13102d509" providerId="LiveId" clId="{88200EE4-F4B4-49E8-8126-B01E5FCCBE2D}" dt="2020-05-17T05:51:03.928" v="109" actId="165"/>
          <ac:spMkLst>
            <pc:docMk/>
            <pc:sldMk cId="2275194280" sldId="854"/>
            <ac:spMk id="420" creationId="{C8F10812-6F79-4A90-9010-9336FEB2DA3D}"/>
          </ac:spMkLst>
        </pc:spChg>
        <pc:spChg chg="mod">
          <ac:chgData name="reza kabir" userId="af3c95a13102d509" providerId="LiveId" clId="{88200EE4-F4B4-49E8-8126-B01E5FCCBE2D}" dt="2020-05-17T05:51:03.928" v="109" actId="165"/>
          <ac:spMkLst>
            <pc:docMk/>
            <pc:sldMk cId="2275194280" sldId="854"/>
            <ac:spMk id="430" creationId="{B2BB21DC-90A9-49C4-AF83-F8532EFC5948}"/>
          </ac:spMkLst>
        </pc:spChg>
        <pc:spChg chg="mod">
          <ac:chgData name="reza kabir" userId="af3c95a13102d509" providerId="LiveId" clId="{88200EE4-F4B4-49E8-8126-B01E5FCCBE2D}" dt="2020-05-17T05:51:03.928" v="109" actId="165"/>
          <ac:spMkLst>
            <pc:docMk/>
            <pc:sldMk cId="2275194280" sldId="854"/>
            <ac:spMk id="431" creationId="{A1969AAF-99E3-417E-9D2F-D66FD09F59F3}"/>
          </ac:spMkLst>
        </pc:spChg>
        <pc:spChg chg="mod">
          <ac:chgData name="reza kabir" userId="af3c95a13102d509" providerId="LiveId" clId="{88200EE4-F4B4-49E8-8126-B01E5FCCBE2D}" dt="2020-05-17T05:51:03.928" v="109" actId="165"/>
          <ac:spMkLst>
            <pc:docMk/>
            <pc:sldMk cId="2275194280" sldId="854"/>
            <ac:spMk id="432" creationId="{84D60858-44E2-470C-AB77-0B81641BB7FD}"/>
          </ac:spMkLst>
        </pc:spChg>
        <pc:spChg chg="mod">
          <ac:chgData name="reza kabir" userId="af3c95a13102d509" providerId="LiveId" clId="{88200EE4-F4B4-49E8-8126-B01E5FCCBE2D}" dt="2020-05-17T05:51:03.928" v="109" actId="165"/>
          <ac:spMkLst>
            <pc:docMk/>
            <pc:sldMk cId="2275194280" sldId="854"/>
            <ac:spMk id="433" creationId="{BDA149F1-1271-48A3-B725-85CE7627DBC6}"/>
          </ac:spMkLst>
        </pc:spChg>
        <pc:spChg chg="mod">
          <ac:chgData name="reza kabir" userId="af3c95a13102d509" providerId="LiveId" clId="{88200EE4-F4B4-49E8-8126-B01E5FCCBE2D}" dt="2020-05-17T05:51:03.928" v="109" actId="165"/>
          <ac:spMkLst>
            <pc:docMk/>
            <pc:sldMk cId="2275194280" sldId="854"/>
            <ac:spMk id="434" creationId="{63169859-8C35-45EA-A9D3-B8CDF11B020D}"/>
          </ac:spMkLst>
        </pc:spChg>
        <pc:spChg chg="mod">
          <ac:chgData name="reza kabir" userId="af3c95a13102d509" providerId="LiveId" clId="{88200EE4-F4B4-49E8-8126-B01E5FCCBE2D}" dt="2020-05-17T05:51:03.928" v="109" actId="165"/>
          <ac:spMkLst>
            <pc:docMk/>
            <pc:sldMk cId="2275194280" sldId="854"/>
            <ac:spMk id="435" creationId="{5CA5BCFD-470D-4C40-8A94-AB576503E31C}"/>
          </ac:spMkLst>
        </pc:spChg>
        <pc:spChg chg="mod">
          <ac:chgData name="reza kabir" userId="af3c95a13102d509" providerId="LiveId" clId="{88200EE4-F4B4-49E8-8126-B01E5FCCBE2D}" dt="2020-05-17T05:51:03.928" v="109" actId="165"/>
          <ac:spMkLst>
            <pc:docMk/>
            <pc:sldMk cId="2275194280" sldId="854"/>
            <ac:spMk id="436" creationId="{E30D0E87-28F1-4652-B7A8-F73863E00DDF}"/>
          </ac:spMkLst>
        </pc:spChg>
        <pc:spChg chg="mod">
          <ac:chgData name="reza kabir" userId="af3c95a13102d509" providerId="LiveId" clId="{88200EE4-F4B4-49E8-8126-B01E5FCCBE2D}" dt="2020-05-17T05:51:03.928" v="109" actId="165"/>
          <ac:spMkLst>
            <pc:docMk/>
            <pc:sldMk cId="2275194280" sldId="854"/>
            <ac:spMk id="437" creationId="{01BABC9A-B192-4294-AD91-D62239DC3527}"/>
          </ac:spMkLst>
        </pc:spChg>
        <pc:spChg chg="mod">
          <ac:chgData name="reza kabir" userId="af3c95a13102d509" providerId="LiveId" clId="{88200EE4-F4B4-49E8-8126-B01E5FCCBE2D}" dt="2020-05-17T05:51:03.928" v="109" actId="165"/>
          <ac:spMkLst>
            <pc:docMk/>
            <pc:sldMk cId="2275194280" sldId="854"/>
            <ac:spMk id="438" creationId="{82917990-D172-4593-ABEE-D1DFF082D2C8}"/>
          </ac:spMkLst>
        </pc:spChg>
        <pc:spChg chg="mod">
          <ac:chgData name="reza kabir" userId="af3c95a13102d509" providerId="LiveId" clId="{88200EE4-F4B4-49E8-8126-B01E5FCCBE2D}" dt="2020-05-17T05:51:03.928" v="109" actId="165"/>
          <ac:spMkLst>
            <pc:docMk/>
            <pc:sldMk cId="2275194280" sldId="854"/>
            <ac:spMk id="439" creationId="{1BA380CE-7240-4217-A8B8-18C9824DC6AA}"/>
          </ac:spMkLst>
        </pc:spChg>
        <pc:spChg chg="mod">
          <ac:chgData name="reza kabir" userId="af3c95a13102d509" providerId="LiveId" clId="{88200EE4-F4B4-49E8-8126-B01E5FCCBE2D}" dt="2020-05-17T05:51:03.928" v="109" actId="165"/>
          <ac:spMkLst>
            <pc:docMk/>
            <pc:sldMk cId="2275194280" sldId="854"/>
            <ac:spMk id="440" creationId="{4BB93110-53F7-4A22-9A51-3CBBAE5C344D}"/>
          </ac:spMkLst>
        </pc:spChg>
        <pc:spChg chg="mod">
          <ac:chgData name="reza kabir" userId="af3c95a13102d509" providerId="LiveId" clId="{88200EE4-F4B4-49E8-8126-B01E5FCCBE2D}" dt="2020-05-17T05:51:03.928" v="109" actId="165"/>
          <ac:spMkLst>
            <pc:docMk/>
            <pc:sldMk cId="2275194280" sldId="854"/>
            <ac:spMk id="441" creationId="{EF364293-1EC4-427E-AC77-B20A40EA0A53}"/>
          </ac:spMkLst>
        </pc:spChg>
        <pc:spChg chg="mod">
          <ac:chgData name="reza kabir" userId="af3c95a13102d509" providerId="LiveId" clId="{88200EE4-F4B4-49E8-8126-B01E5FCCBE2D}" dt="2020-05-17T05:51:03.928" v="109" actId="165"/>
          <ac:spMkLst>
            <pc:docMk/>
            <pc:sldMk cId="2275194280" sldId="854"/>
            <ac:spMk id="442" creationId="{30A2571B-AA71-4286-B66C-C27211062280}"/>
          </ac:spMkLst>
        </pc:spChg>
        <pc:spChg chg="mod">
          <ac:chgData name="reza kabir" userId="af3c95a13102d509" providerId="LiveId" clId="{88200EE4-F4B4-49E8-8126-B01E5FCCBE2D}" dt="2020-05-17T05:51:03.928" v="109" actId="165"/>
          <ac:spMkLst>
            <pc:docMk/>
            <pc:sldMk cId="2275194280" sldId="854"/>
            <ac:spMk id="443" creationId="{64D73BA9-7791-440D-94B4-4D74735EB710}"/>
          </ac:spMkLst>
        </pc:spChg>
        <pc:spChg chg="mod">
          <ac:chgData name="reza kabir" userId="af3c95a13102d509" providerId="LiveId" clId="{88200EE4-F4B4-49E8-8126-B01E5FCCBE2D}" dt="2020-05-17T05:51:03.928" v="109" actId="165"/>
          <ac:spMkLst>
            <pc:docMk/>
            <pc:sldMk cId="2275194280" sldId="854"/>
            <ac:spMk id="448" creationId="{0FB327DB-598A-4678-A814-EEDC7181E1C8}"/>
          </ac:spMkLst>
        </pc:spChg>
        <pc:spChg chg="mod">
          <ac:chgData name="reza kabir" userId="af3c95a13102d509" providerId="LiveId" clId="{88200EE4-F4B4-49E8-8126-B01E5FCCBE2D}" dt="2020-05-17T05:51:03.928" v="109" actId="165"/>
          <ac:spMkLst>
            <pc:docMk/>
            <pc:sldMk cId="2275194280" sldId="854"/>
            <ac:spMk id="449" creationId="{4D2DC721-D212-4F87-A88A-C84D1C39C497}"/>
          </ac:spMkLst>
        </pc:spChg>
        <pc:spChg chg="mod">
          <ac:chgData name="reza kabir" userId="af3c95a13102d509" providerId="LiveId" clId="{88200EE4-F4B4-49E8-8126-B01E5FCCBE2D}" dt="2020-05-17T05:51:03.928" v="109" actId="165"/>
          <ac:spMkLst>
            <pc:docMk/>
            <pc:sldMk cId="2275194280" sldId="854"/>
            <ac:spMk id="450" creationId="{B7438224-3B6F-4A59-8AA7-B2D93332DC37}"/>
          </ac:spMkLst>
        </pc:spChg>
        <pc:spChg chg="mod">
          <ac:chgData name="reza kabir" userId="af3c95a13102d509" providerId="LiveId" clId="{88200EE4-F4B4-49E8-8126-B01E5FCCBE2D}" dt="2020-05-17T05:51:03.928" v="109" actId="165"/>
          <ac:spMkLst>
            <pc:docMk/>
            <pc:sldMk cId="2275194280" sldId="854"/>
            <ac:spMk id="451" creationId="{F753BA37-A4FE-460F-9C9E-915801643E82}"/>
          </ac:spMkLst>
        </pc:spChg>
        <pc:spChg chg="mod">
          <ac:chgData name="reza kabir" userId="af3c95a13102d509" providerId="LiveId" clId="{88200EE4-F4B4-49E8-8126-B01E5FCCBE2D}" dt="2020-05-17T05:51:03.928" v="109" actId="165"/>
          <ac:spMkLst>
            <pc:docMk/>
            <pc:sldMk cId="2275194280" sldId="854"/>
            <ac:spMk id="454" creationId="{71953209-F8C1-4BFC-B32D-68D1DA3742BB}"/>
          </ac:spMkLst>
        </pc:spChg>
        <pc:spChg chg="mod">
          <ac:chgData name="reza kabir" userId="af3c95a13102d509" providerId="LiveId" clId="{88200EE4-F4B4-49E8-8126-B01E5FCCBE2D}" dt="2020-05-17T05:51:03.928" v="109" actId="165"/>
          <ac:spMkLst>
            <pc:docMk/>
            <pc:sldMk cId="2275194280" sldId="854"/>
            <ac:spMk id="455" creationId="{B8123DA3-FDC3-4BAD-AC5E-9B495235F01B}"/>
          </ac:spMkLst>
        </pc:spChg>
        <pc:spChg chg="mod">
          <ac:chgData name="reza kabir" userId="af3c95a13102d509" providerId="LiveId" clId="{88200EE4-F4B4-49E8-8126-B01E5FCCBE2D}" dt="2020-05-17T05:51:03.928" v="109" actId="165"/>
          <ac:spMkLst>
            <pc:docMk/>
            <pc:sldMk cId="2275194280" sldId="854"/>
            <ac:spMk id="456" creationId="{F91CBF4F-9196-47AF-AD46-4E45D210B062}"/>
          </ac:spMkLst>
        </pc:spChg>
        <pc:spChg chg="mod">
          <ac:chgData name="reza kabir" userId="af3c95a13102d509" providerId="LiveId" clId="{88200EE4-F4B4-49E8-8126-B01E5FCCBE2D}" dt="2020-05-17T05:51:03.928" v="109" actId="165"/>
          <ac:spMkLst>
            <pc:docMk/>
            <pc:sldMk cId="2275194280" sldId="854"/>
            <ac:spMk id="457" creationId="{57EEF293-1730-4F30-9065-2494B34939F4}"/>
          </ac:spMkLst>
        </pc:spChg>
        <pc:spChg chg="mod">
          <ac:chgData name="reza kabir" userId="af3c95a13102d509" providerId="LiveId" clId="{88200EE4-F4B4-49E8-8126-B01E5FCCBE2D}" dt="2020-05-17T05:51:03.928" v="109" actId="165"/>
          <ac:spMkLst>
            <pc:docMk/>
            <pc:sldMk cId="2275194280" sldId="854"/>
            <ac:spMk id="460" creationId="{45647B33-FAD1-466A-9966-D88A30FDD676}"/>
          </ac:spMkLst>
        </pc:spChg>
        <pc:spChg chg="mod">
          <ac:chgData name="reza kabir" userId="af3c95a13102d509" providerId="LiveId" clId="{88200EE4-F4B4-49E8-8126-B01E5FCCBE2D}" dt="2020-05-17T05:51:03.928" v="109" actId="165"/>
          <ac:spMkLst>
            <pc:docMk/>
            <pc:sldMk cId="2275194280" sldId="854"/>
            <ac:spMk id="461" creationId="{2405D806-993A-44D8-B4EF-AE5DC5D2F8D7}"/>
          </ac:spMkLst>
        </pc:spChg>
        <pc:spChg chg="mod">
          <ac:chgData name="reza kabir" userId="af3c95a13102d509" providerId="LiveId" clId="{88200EE4-F4B4-49E8-8126-B01E5FCCBE2D}" dt="2020-05-17T05:51:03.928" v="109" actId="165"/>
          <ac:spMkLst>
            <pc:docMk/>
            <pc:sldMk cId="2275194280" sldId="854"/>
            <ac:spMk id="462" creationId="{F31CCD40-E01A-4886-9408-4FD00A51C3AC}"/>
          </ac:spMkLst>
        </pc:spChg>
        <pc:spChg chg="mod">
          <ac:chgData name="reza kabir" userId="af3c95a13102d509" providerId="LiveId" clId="{88200EE4-F4B4-49E8-8126-B01E5FCCBE2D}" dt="2020-05-17T05:51:03.928" v="109" actId="165"/>
          <ac:spMkLst>
            <pc:docMk/>
            <pc:sldMk cId="2275194280" sldId="854"/>
            <ac:spMk id="463" creationId="{CAB13A6B-8E56-4A6C-AF05-45EC39C6FDB7}"/>
          </ac:spMkLst>
        </pc:spChg>
        <pc:spChg chg="mod">
          <ac:chgData name="reza kabir" userId="af3c95a13102d509" providerId="LiveId" clId="{88200EE4-F4B4-49E8-8126-B01E5FCCBE2D}" dt="2020-05-17T05:51:03.928" v="109" actId="165"/>
          <ac:spMkLst>
            <pc:docMk/>
            <pc:sldMk cId="2275194280" sldId="854"/>
            <ac:spMk id="464" creationId="{DAD83E4D-EC3E-4339-971E-521D386BF434}"/>
          </ac:spMkLst>
        </pc:spChg>
        <pc:spChg chg="mod">
          <ac:chgData name="reza kabir" userId="af3c95a13102d509" providerId="LiveId" clId="{88200EE4-F4B4-49E8-8126-B01E5FCCBE2D}" dt="2020-05-17T05:51:03.928" v="109" actId="165"/>
          <ac:spMkLst>
            <pc:docMk/>
            <pc:sldMk cId="2275194280" sldId="854"/>
            <ac:spMk id="465" creationId="{55CA2595-7302-4525-B351-712C8DE4D676}"/>
          </ac:spMkLst>
        </pc:spChg>
        <pc:spChg chg="mod">
          <ac:chgData name="reza kabir" userId="af3c95a13102d509" providerId="LiveId" clId="{88200EE4-F4B4-49E8-8126-B01E5FCCBE2D}" dt="2020-05-17T05:51:03.928" v="109" actId="165"/>
          <ac:spMkLst>
            <pc:docMk/>
            <pc:sldMk cId="2275194280" sldId="854"/>
            <ac:spMk id="466" creationId="{D0B6D7F4-B240-4061-889C-01D4F98A1E82}"/>
          </ac:spMkLst>
        </pc:spChg>
        <pc:spChg chg="mod">
          <ac:chgData name="reza kabir" userId="af3c95a13102d509" providerId="LiveId" clId="{88200EE4-F4B4-49E8-8126-B01E5FCCBE2D}" dt="2020-05-17T05:51:03.928" v="109" actId="165"/>
          <ac:spMkLst>
            <pc:docMk/>
            <pc:sldMk cId="2275194280" sldId="854"/>
            <ac:spMk id="467" creationId="{EADFBFCB-CDFE-4788-B247-7A20D747E273}"/>
          </ac:spMkLst>
        </pc:spChg>
        <pc:spChg chg="mod">
          <ac:chgData name="reza kabir" userId="af3c95a13102d509" providerId="LiveId" clId="{88200EE4-F4B4-49E8-8126-B01E5FCCBE2D}" dt="2020-05-17T05:51:03.928" v="109" actId="165"/>
          <ac:spMkLst>
            <pc:docMk/>
            <pc:sldMk cId="2275194280" sldId="854"/>
            <ac:spMk id="468" creationId="{5E66F8F6-3652-4B53-8D32-13A3F9B05CE0}"/>
          </ac:spMkLst>
        </pc:spChg>
        <pc:spChg chg="mod">
          <ac:chgData name="reza kabir" userId="af3c95a13102d509" providerId="LiveId" clId="{88200EE4-F4B4-49E8-8126-B01E5FCCBE2D}" dt="2020-05-17T05:51:03.928" v="109" actId="165"/>
          <ac:spMkLst>
            <pc:docMk/>
            <pc:sldMk cId="2275194280" sldId="854"/>
            <ac:spMk id="469" creationId="{0BEF204E-99C1-4798-AA50-A0E3EF1CB844}"/>
          </ac:spMkLst>
        </pc:spChg>
        <pc:spChg chg="mod">
          <ac:chgData name="reza kabir" userId="af3c95a13102d509" providerId="LiveId" clId="{88200EE4-F4B4-49E8-8126-B01E5FCCBE2D}" dt="2020-05-17T05:51:03.928" v="109" actId="165"/>
          <ac:spMkLst>
            <pc:docMk/>
            <pc:sldMk cId="2275194280" sldId="854"/>
            <ac:spMk id="471" creationId="{639FAEF3-CF13-4E7B-932F-5F58D5B49B19}"/>
          </ac:spMkLst>
        </pc:spChg>
        <pc:spChg chg="mod">
          <ac:chgData name="reza kabir" userId="af3c95a13102d509" providerId="LiveId" clId="{88200EE4-F4B4-49E8-8126-B01E5FCCBE2D}" dt="2020-05-17T05:51:03.928" v="109" actId="165"/>
          <ac:spMkLst>
            <pc:docMk/>
            <pc:sldMk cId="2275194280" sldId="854"/>
            <ac:spMk id="473" creationId="{83DC2738-3A7E-4949-8D50-F8C762C1FFEF}"/>
          </ac:spMkLst>
        </pc:spChg>
        <pc:spChg chg="mod">
          <ac:chgData name="reza kabir" userId="af3c95a13102d509" providerId="LiveId" clId="{88200EE4-F4B4-49E8-8126-B01E5FCCBE2D}" dt="2020-05-17T05:51:03.928" v="109" actId="165"/>
          <ac:spMkLst>
            <pc:docMk/>
            <pc:sldMk cId="2275194280" sldId="854"/>
            <ac:spMk id="474" creationId="{A1A91D2E-5C53-48A3-8A78-305A7A7C95E5}"/>
          </ac:spMkLst>
        </pc:spChg>
        <pc:spChg chg="mod">
          <ac:chgData name="reza kabir" userId="af3c95a13102d509" providerId="LiveId" clId="{88200EE4-F4B4-49E8-8126-B01E5FCCBE2D}" dt="2020-05-17T05:51:03.928" v="109" actId="165"/>
          <ac:spMkLst>
            <pc:docMk/>
            <pc:sldMk cId="2275194280" sldId="854"/>
            <ac:spMk id="475" creationId="{9E9A0DB6-DB84-4F0D-8493-45AE08CFE5C5}"/>
          </ac:spMkLst>
        </pc:spChg>
        <pc:spChg chg="mod">
          <ac:chgData name="reza kabir" userId="af3c95a13102d509" providerId="LiveId" clId="{88200EE4-F4B4-49E8-8126-B01E5FCCBE2D}" dt="2020-05-17T05:51:03.928" v="109" actId="165"/>
          <ac:spMkLst>
            <pc:docMk/>
            <pc:sldMk cId="2275194280" sldId="854"/>
            <ac:spMk id="476" creationId="{EBDC7A36-66CE-42CF-8CD0-140DF9BE51B6}"/>
          </ac:spMkLst>
        </pc:spChg>
        <pc:spChg chg="mod">
          <ac:chgData name="reza kabir" userId="af3c95a13102d509" providerId="LiveId" clId="{88200EE4-F4B4-49E8-8126-B01E5FCCBE2D}" dt="2020-05-17T05:51:03.928" v="109" actId="165"/>
          <ac:spMkLst>
            <pc:docMk/>
            <pc:sldMk cId="2275194280" sldId="854"/>
            <ac:spMk id="477" creationId="{F880ECAB-28C6-4D6D-AA7D-CD44EFCC5F29}"/>
          </ac:spMkLst>
        </pc:spChg>
        <pc:spChg chg="mod">
          <ac:chgData name="reza kabir" userId="af3c95a13102d509" providerId="LiveId" clId="{88200EE4-F4B4-49E8-8126-B01E5FCCBE2D}" dt="2020-05-17T05:51:03.928" v="109" actId="165"/>
          <ac:spMkLst>
            <pc:docMk/>
            <pc:sldMk cId="2275194280" sldId="854"/>
            <ac:spMk id="478" creationId="{B5A36A52-2959-4169-B7A4-33E332480477}"/>
          </ac:spMkLst>
        </pc:spChg>
        <pc:spChg chg="mod">
          <ac:chgData name="reza kabir" userId="af3c95a13102d509" providerId="LiveId" clId="{88200EE4-F4B4-49E8-8126-B01E5FCCBE2D}" dt="2020-05-17T05:51:03.928" v="109" actId="165"/>
          <ac:spMkLst>
            <pc:docMk/>
            <pc:sldMk cId="2275194280" sldId="854"/>
            <ac:spMk id="479" creationId="{311DCB21-78A8-4FD0-8664-48EA8B4F2A0A}"/>
          </ac:spMkLst>
        </pc:spChg>
        <pc:spChg chg="mod">
          <ac:chgData name="reza kabir" userId="af3c95a13102d509" providerId="LiveId" clId="{88200EE4-F4B4-49E8-8126-B01E5FCCBE2D}" dt="2020-05-17T05:51:03.928" v="109" actId="165"/>
          <ac:spMkLst>
            <pc:docMk/>
            <pc:sldMk cId="2275194280" sldId="854"/>
            <ac:spMk id="480" creationId="{243AC054-AF1B-4C27-9C99-1A08954E4487}"/>
          </ac:spMkLst>
        </pc:spChg>
        <pc:spChg chg="mod">
          <ac:chgData name="reza kabir" userId="af3c95a13102d509" providerId="LiveId" clId="{88200EE4-F4B4-49E8-8126-B01E5FCCBE2D}" dt="2020-05-17T05:51:03.928" v="109" actId="165"/>
          <ac:spMkLst>
            <pc:docMk/>
            <pc:sldMk cId="2275194280" sldId="854"/>
            <ac:spMk id="481" creationId="{C8DDE356-4B19-4164-9F06-0AE04E99B69E}"/>
          </ac:spMkLst>
        </pc:spChg>
        <pc:spChg chg="mod">
          <ac:chgData name="reza kabir" userId="af3c95a13102d509" providerId="LiveId" clId="{88200EE4-F4B4-49E8-8126-B01E5FCCBE2D}" dt="2020-05-17T05:51:03.928" v="109" actId="165"/>
          <ac:spMkLst>
            <pc:docMk/>
            <pc:sldMk cId="2275194280" sldId="854"/>
            <ac:spMk id="482" creationId="{A2A5971E-5D6D-4957-A532-56A9E7E1B97A}"/>
          </ac:spMkLst>
        </pc:spChg>
        <pc:spChg chg="mod">
          <ac:chgData name="reza kabir" userId="af3c95a13102d509" providerId="LiveId" clId="{88200EE4-F4B4-49E8-8126-B01E5FCCBE2D}" dt="2020-05-17T05:51:03.928" v="109" actId="165"/>
          <ac:spMkLst>
            <pc:docMk/>
            <pc:sldMk cId="2275194280" sldId="854"/>
            <ac:spMk id="483" creationId="{045548EF-FE75-4316-B158-366D42DCF635}"/>
          </ac:spMkLst>
        </pc:spChg>
        <pc:spChg chg="mod">
          <ac:chgData name="reza kabir" userId="af3c95a13102d509" providerId="LiveId" clId="{88200EE4-F4B4-49E8-8126-B01E5FCCBE2D}" dt="2020-05-17T05:51:03.928" v="109" actId="165"/>
          <ac:spMkLst>
            <pc:docMk/>
            <pc:sldMk cId="2275194280" sldId="854"/>
            <ac:spMk id="484" creationId="{CD380DEE-115D-4D31-90EF-C9C3D24E32FD}"/>
          </ac:spMkLst>
        </pc:spChg>
        <pc:spChg chg="mod">
          <ac:chgData name="reza kabir" userId="af3c95a13102d509" providerId="LiveId" clId="{88200EE4-F4B4-49E8-8126-B01E5FCCBE2D}" dt="2020-05-17T05:51:03.928" v="109" actId="165"/>
          <ac:spMkLst>
            <pc:docMk/>
            <pc:sldMk cId="2275194280" sldId="854"/>
            <ac:spMk id="485" creationId="{0A433E52-B177-4D96-8296-6B1CCD4C0D80}"/>
          </ac:spMkLst>
        </pc:spChg>
        <pc:spChg chg="mod">
          <ac:chgData name="reza kabir" userId="af3c95a13102d509" providerId="LiveId" clId="{88200EE4-F4B4-49E8-8126-B01E5FCCBE2D}" dt="2020-05-17T05:51:03.928" v="109" actId="165"/>
          <ac:spMkLst>
            <pc:docMk/>
            <pc:sldMk cId="2275194280" sldId="854"/>
            <ac:spMk id="486" creationId="{631B3B43-DEF4-40C1-A80E-14307FC091A8}"/>
          </ac:spMkLst>
        </pc:spChg>
        <pc:spChg chg="mod">
          <ac:chgData name="reza kabir" userId="af3c95a13102d509" providerId="LiveId" clId="{88200EE4-F4B4-49E8-8126-B01E5FCCBE2D}" dt="2020-05-17T05:51:03.928" v="109" actId="165"/>
          <ac:spMkLst>
            <pc:docMk/>
            <pc:sldMk cId="2275194280" sldId="854"/>
            <ac:spMk id="487" creationId="{20758293-E764-45F6-9734-90B176467BEB}"/>
          </ac:spMkLst>
        </pc:spChg>
        <pc:spChg chg="mod">
          <ac:chgData name="reza kabir" userId="af3c95a13102d509" providerId="LiveId" clId="{88200EE4-F4B4-49E8-8126-B01E5FCCBE2D}" dt="2020-05-17T05:51:03.928" v="109" actId="165"/>
          <ac:spMkLst>
            <pc:docMk/>
            <pc:sldMk cId="2275194280" sldId="854"/>
            <ac:spMk id="488" creationId="{2A2907F4-F2ED-4E1F-9B80-2082CB21DCE5}"/>
          </ac:spMkLst>
        </pc:spChg>
        <pc:spChg chg="mod">
          <ac:chgData name="reza kabir" userId="af3c95a13102d509" providerId="LiveId" clId="{88200EE4-F4B4-49E8-8126-B01E5FCCBE2D}" dt="2020-05-17T05:51:03.928" v="109" actId="165"/>
          <ac:spMkLst>
            <pc:docMk/>
            <pc:sldMk cId="2275194280" sldId="854"/>
            <ac:spMk id="489" creationId="{C2A6913F-6805-45F6-8067-A941BD866BE1}"/>
          </ac:spMkLst>
        </pc:spChg>
        <pc:spChg chg="mod">
          <ac:chgData name="reza kabir" userId="af3c95a13102d509" providerId="LiveId" clId="{88200EE4-F4B4-49E8-8126-B01E5FCCBE2D}" dt="2020-05-17T05:51:03.928" v="109" actId="165"/>
          <ac:spMkLst>
            <pc:docMk/>
            <pc:sldMk cId="2275194280" sldId="854"/>
            <ac:spMk id="490" creationId="{336BBCD8-8DC2-44DC-87D4-68293D309066}"/>
          </ac:spMkLst>
        </pc:spChg>
        <pc:spChg chg="mod">
          <ac:chgData name="reza kabir" userId="af3c95a13102d509" providerId="LiveId" clId="{88200EE4-F4B4-49E8-8126-B01E5FCCBE2D}" dt="2020-05-17T05:51:03.928" v="109" actId="165"/>
          <ac:spMkLst>
            <pc:docMk/>
            <pc:sldMk cId="2275194280" sldId="854"/>
            <ac:spMk id="491" creationId="{64C38347-B90F-4573-9FC9-D6B747FEDFA0}"/>
          </ac:spMkLst>
        </pc:spChg>
        <pc:spChg chg="mod">
          <ac:chgData name="reza kabir" userId="af3c95a13102d509" providerId="LiveId" clId="{88200EE4-F4B4-49E8-8126-B01E5FCCBE2D}" dt="2020-05-17T05:51:03.928" v="109" actId="165"/>
          <ac:spMkLst>
            <pc:docMk/>
            <pc:sldMk cId="2275194280" sldId="854"/>
            <ac:spMk id="492" creationId="{C2948B5C-3A53-44E7-A34C-5BE78C288393}"/>
          </ac:spMkLst>
        </pc:spChg>
        <pc:spChg chg="mod">
          <ac:chgData name="reza kabir" userId="af3c95a13102d509" providerId="LiveId" clId="{88200EE4-F4B4-49E8-8126-B01E5FCCBE2D}" dt="2020-05-17T05:51:03.928" v="109" actId="165"/>
          <ac:spMkLst>
            <pc:docMk/>
            <pc:sldMk cId="2275194280" sldId="854"/>
            <ac:spMk id="493" creationId="{31BF509D-4638-4033-856B-042BCA1F2F64}"/>
          </ac:spMkLst>
        </pc:spChg>
        <pc:spChg chg="mod">
          <ac:chgData name="reza kabir" userId="af3c95a13102d509" providerId="LiveId" clId="{88200EE4-F4B4-49E8-8126-B01E5FCCBE2D}" dt="2020-05-17T05:51:03.928" v="109" actId="165"/>
          <ac:spMkLst>
            <pc:docMk/>
            <pc:sldMk cId="2275194280" sldId="854"/>
            <ac:spMk id="494" creationId="{FD7B146E-57D4-479B-ABE8-7391C2E7B3BF}"/>
          </ac:spMkLst>
        </pc:spChg>
        <pc:spChg chg="mod">
          <ac:chgData name="reza kabir" userId="af3c95a13102d509" providerId="LiveId" clId="{88200EE4-F4B4-49E8-8126-B01E5FCCBE2D}" dt="2020-05-17T05:51:03.928" v="109" actId="165"/>
          <ac:spMkLst>
            <pc:docMk/>
            <pc:sldMk cId="2275194280" sldId="854"/>
            <ac:spMk id="495" creationId="{3552BD7B-AF2A-4B69-9B2F-A8E4B79745B2}"/>
          </ac:spMkLst>
        </pc:spChg>
        <pc:spChg chg="mod">
          <ac:chgData name="reza kabir" userId="af3c95a13102d509" providerId="LiveId" clId="{88200EE4-F4B4-49E8-8126-B01E5FCCBE2D}" dt="2020-05-17T05:51:03.928" v="109" actId="165"/>
          <ac:spMkLst>
            <pc:docMk/>
            <pc:sldMk cId="2275194280" sldId="854"/>
            <ac:spMk id="496" creationId="{49D47F08-1B38-42A3-A105-5CA8454C243C}"/>
          </ac:spMkLst>
        </pc:spChg>
        <pc:spChg chg="mod">
          <ac:chgData name="reza kabir" userId="af3c95a13102d509" providerId="LiveId" clId="{88200EE4-F4B4-49E8-8126-B01E5FCCBE2D}" dt="2020-05-17T05:51:03.928" v="109" actId="165"/>
          <ac:spMkLst>
            <pc:docMk/>
            <pc:sldMk cId="2275194280" sldId="854"/>
            <ac:spMk id="497" creationId="{C70581B1-D961-40F1-8A89-CC52DB31B18C}"/>
          </ac:spMkLst>
        </pc:spChg>
        <pc:spChg chg="mod">
          <ac:chgData name="reza kabir" userId="af3c95a13102d509" providerId="LiveId" clId="{88200EE4-F4B4-49E8-8126-B01E5FCCBE2D}" dt="2020-05-17T05:51:03.928" v="109" actId="165"/>
          <ac:spMkLst>
            <pc:docMk/>
            <pc:sldMk cId="2275194280" sldId="854"/>
            <ac:spMk id="498" creationId="{44100AEB-C143-403F-B47D-F819D56C1E19}"/>
          </ac:spMkLst>
        </pc:spChg>
        <pc:spChg chg="mod">
          <ac:chgData name="reza kabir" userId="af3c95a13102d509" providerId="LiveId" clId="{88200EE4-F4B4-49E8-8126-B01E5FCCBE2D}" dt="2020-05-17T05:51:03.928" v="109" actId="165"/>
          <ac:spMkLst>
            <pc:docMk/>
            <pc:sldMk cId="2275194280" sldId="854"/>
            <ac:spMk id="499" creationId="{0DFDE4DA-B0A7-41D5-82AB-E3712383F365}"/>
          </ac:spMkLst>
        </pc:spChg>
        <pc:spChg chg="mod">
          <ac:chgData name="reza kabir" userId="af3c95a13102d509" providerId="LiveId" clId="{88200EE4-F4B4-49E8-8126-B01E5FCCBE2D}" dt="2020-05-17T05:51:03.928" v="109" actId="165"/>
          <ac:spMkLst>
            <pc:docMk/>
            <pc:sldMk cId="2275194280" sldId="854"/>
            <ac:spMk id="500" creationId="{1D09F39B-1C00-4278-BFAB-B24D9B915FFE}"/>
          </ac:spMkLst>
        </pc:spChg>
        <pc:spChg chg="mod">
          <ac:chgData name="reza kabir" userId="af3c95a13102d509" providerId="LiveId" clId="{88200EE4-F4B4-49E8-8126-B01E5FCCBE2D}" dt="2020-05-17T05:51:03.928" v="109" actId="165"/>
          <ac:spMkLst>
            <pc:docMk/>
            <pc:sldMk cId="2275194280" sldId="854"/>
            <ac:spMk id="501" creationId="{B0832738-7837-4885-A39F-AFF5B797B15A}"/>
          </ac:spMkLst>
        </pc:spChg>
        <pc:spChg chg="mod">
          <ac:chgData name="reza kabir" userId="af3c95a13102d509" providerId="LiveId" clId="{88200EE4-F4B4-49E8-8126-B01E5FCCBE2D}" dt="2020-05-17T05:51:03.928" v="109" actId="165"/>
          <ac:spMkLst>
            <pc:docMk/>
            <pc:sldMk cId="2275194280" sldId="854"/>
            <ac:spMk id="502" creationId="{72986842-C8F1-49E8-A646-78D01ED0FCD4}"/>
          </ac:spMkLst>
        </pc:spChg>
        <pc:spChg chg="mod">
          <ac:chgData name="reza kabir" userId="af3c95a13102d509" providerId="LiveId" clId="{88200EE4-F4B4-49E8-8126-B01E5FCCBE2D}" dt="2020-05-17T05:51:03.928" v="109" actId="165"/>
          <ac:spMkLst>
            <pc:docMk/>
            <pc:sldMk cId="2275194280" sldId="854"/>
            <ac:spMk id="503" creationId="{0DF592C8-30AE-4716-BB10-2B41F41D4492}"/>
          </ac:spMkLst>
        </pc:spChg>
        <pc:spChg chg="mod">
          <ac:chgData name="reza kabir" userId="af3c95a13102d509" providerId="LiveId" clId="{88200EE4-F4B4-49E8-8126-B01E5FCCBE2D}" dt="2020-05-17T05:51:03.928" v="109" actId="165"/>
          <ac:spMkLst>
            <pc:docMk/>
            <pc:sldMk cId="2275194280" sldId="854"/>
            <ac:spMk id="504" creationId="{E83F04AB-2E2F-4C8E-9F09-173CED3EADCC}"/>
          </ac:spMkLst>
        </pc:spChg>
        <pc:spChg chg="mod">
          <ac:chgData name="reza kabir" userId="af3c95a13102d509" providerId="LiveId" clId="{88200EE4-F4B4-49E8-8126-B01E5FCCBE2D}" dt="2020-05-17T05:51:03.928" v="109" actId="165"/>
          <ac:spMkLst>
            <pc:docMk/>
            <pc:sldMk cId="2275194280" sldId="854"/>
            <ac:spMk id="505" creationId="{302EE7C7-5557-442C-B603-F763647BF4B2}"/>
          </ac:spMkLst>
        </pc:spChg>
        <pc:spChg chg="mod">
          <ac:chgData name="reza kabir" userId="af3c95a13102d509" providerId="LiveId" clId="{88200EE4-F4B4-49E8-8126-B01E5FCCBE2D}" dt="2020-05-17T05:51:03.928" v="109" actId="165"/>
          <ac:spMkLst>
            <pc:docMk/>
            <pc:sldMk cId="2275194280" sldId="854"/>
            <ac:spMk id="508" creationId="{A3C49FD4-41D5-4CA1-BD3F-8CC89A33D2DA}"/>
          </ac:spMkLst>
        </pc:spChg>
        <pc:spChg chg="mod">
          <ac:chgData name="reza kabir" userId="af3c95a13102d509" providerId="LiveId" clId="{88200EE4-F4B4-49E8-8126-B01E5FCCBE2D}" dt="2020-05-17T05:51:03.928" v="109" actId="165"/>
          <ac:spMkLst>
            <pc:docMk/>
            <pc:sldMk cId="2275194280" sldId="854"/>
            <ac:spMk id="509" creationId="{81006C3E-D60D-4A71-8F72-F1FEBE5F0C65}"/>
          </ac:spMkLst>
        </pc:spChg>
        <pc:spChg chg="mod">
          <ac:chgData name="reza kabir" userId="af3c95a13102d509" providerId="LiveId" clId="{88200EE4-F4B4-49E8-8126-B01E5FCCBE2D}" dt="2020-05-17T05:51:03.928" v="109" actId="165"/>
          <ac:spMkLst>
            <pc:docMk/>
            <pc:sldMk cId="2275194280" sldId="854"/>
            <ac:spMk id="511" creationId="{20D6CD08-B803-4886-AA02-6EBC53ADBCE9}"/>
          </ac:spMkLst>
        </pc:spChg>
        <pc:spChg chg="mod">
          <ac:chgData name="reza kabir" userId="af3c95a13102d509" providerId="LiveId" clId="{88200EE4-F4B4-49E8-8126-B01E5FCCBE2D}" dt="2020-05-17T05:51:03.928" v="109" actId="165"/>
          <ac:spMkLst>
            <pc:docMk/>
            <pc:sldMk cId="2275194280" sldId="854"/>
            <ac:spMk id="512" creationId="{8487B979-955C-401C-8A89-4242C2C0ACFD}"/>
          </ac:spMkLst>
        </pc:spChg>
        <pc:spChg chg="mod">
          <ac:chgData name="reza kabir" userId="af3c95a13102d509" providerId="LiveId" clId="{88200EE4-F4B4-49E8-8126-B01E5FCCBE2D}" dt="2020-05-17T05:51:03.928" v="109" actId="165"/>
          <ac:spMkLst>
            <pc:docMk/>
            <pc:sldMk cId="2275194280" sldId="854"/>
            <ac:spMk id="513" creationId="{768502E5-2997-4F87-A4DB-FAC5DA596926}"/>
          </ac:spMkLst>
        </pc:spChg>
        <pc:spChg chg="mod">
          <ac:chgData name="reza kabir" userId="af3c95a13102d509" providerId="LiveId" clId="{88200EE4-F4B4-49E8-8126-B01E5FCCBE2D}" dt="2020-05-17T05:51:03.928" v="109" actId="165"/>
          <ac:spMkLst>
            <pc:docMk/>
            <pc:sldMk cId="2275194280" sldId="854"/>
            <ac:spMk id="514" creationId="{0D52309B-A48A-455D-B535-0020F3CE7587}"/>
          </ac:spMkLst>
        </pc:spChg>
        <pc:spChg chg="mod">
          <ac:chgData name="reza kabir" userId="af3c95a13102d509" providerId="LiveId" clId="{88200EE4-F4B4-49E8-8126-B01E5FCCBE2D}" dt="2020-05-17T05:51:03.928" v="109" actId="165"/>
          <ac:spMkLst>
            <pc:docMk/>
            <pc:sldMk cId="2275194280" sldId="854"/>
            <ac:spMk id="515" creationId="{8A29D809-C870-46AB-834D-180EC39A6FB7}"/>
          </ac:spMkLst>
        </pc:spChg>
        <pc:spChg chg="mod">
          <ac:chgData name="reza kabir" userId="af3c95a13102d509" providerId="LiveId" clId="{88200EE4-F4B4-49E8-8126-B01E5FCCBE2D}" dt="2020-05-17T05:51:03.928" v="109" actId="165"/>
          <ac:spMkLst>
            <pc:docMk/>
            <pc:sldMk cId="2275194280" sldId="854"/>
            <ac:spMk id="516" creationId="{EE5C5788-512C-4E93-8ED0-CD27238E5D50}"/>
          </ac:spMkLst>
        </pc:spChg>
        <pc:spChg chg="mod">
          <ac:chgData name="reza kabir" userId="af3c95a13102d509" providerId="LiveId" clId="{88200EE4-F4B4-49E8-8126-B01E5FCCBE2D}" dt="2020-05-17T05:51:03.928" v="109" actId="165"/>
          <ac:spMkLst>
            <pc:docMk/>
            <pc:sldMk cId="2275194280" sldId="854"/>
            <ac:spMk id="517" creationId="{C90DF932-A1EF-486C-8563-23122168081E}"/>
          </ac:spMkLst>
        </pc:spChg>
        <pc:spChg chg="mod">
          <ac:chgData name="reza kabir" userId="af3c95a13102d509" providerId="LiveId" clId="{88200EE4-F4B4-49E8-8126-B01E5FCCBE2D}" dt="2020-05-17T05:51:03.928" v="109" actId="165"/>
          <ac:spMkLst>
            <pc:docMk/>
            <pc:sldMk cId="2275194280" sldId="854"/>
            <ac:spMk id="519" creationId="{C133C26E-1790-4775-9A32-6E6CA88D8F20}"/>
          </ac:spMkLst>
        </pc:spChg>
        <pc:spChg chg="mod">
          <ac:chgData name="reza kabir" userId="af3c95a13102d509" providerId="LiveId" clId="{88200EE4-F4B4-49E8-8126-B01E5FCCBE2D}" dt="2020-05-17T05:51:03.928" v="109" actId="165"/>
          <ac:spMkLst>
            <pc:docMk/>
            <pc:sldMk cId="2275194280" sldId="854"/>
            <ac:spMk id="521" creationId="{FF47A334-A778-446C-8C0A-B600745F927B}"/>
          </ac:spMkLst>
        </pc:spChg>
        <pc:spChg chg="mod">
          <ac:chgData name="reza kabir" userId="af3c95a13102d509" providerId="LiveId" clId="{88200EE4-F4B4-49E8-8126-B01E5FCCBE2D}" dt="2020-05-17T05:51:03.928" v="109" actId="165"/>
          <ac:spMkLst>
            <pc:docMk/>
            <pc:sldMk cId="2275194280" sldId="854"/>
            <ac:spMk id="523" creationId="{5A1F66EE-FF60-475A-B99E-390EB3F2D455}"/>
          </ac:spMkLst>
        </pc:spChg>
        <pc:spChg chg="mod">
          <ac:chgData name="reza kabir" userId="af3c95a13102d509" providerId="LiveId" clId="{88200EE4-F4B4-49E8-8126-B01E5FCCBE2D}" dt="2020-05-17T05:51:03.928" v="109" actId="165"/>
          <ac:spMkLst>
            <pc:docMk/>
            <pc:sldMk cId="2275194280" sldId="854"/>
            <ac:spMk id="524" creationId="{399B71D3-3D08-49C1-B928-CAE28BE5153E}"/>
          </ac:spMkLst>
        </pc:spChg>
        <pc:spChg chg="mod">
          <ac:chgData name="reza kabir" userId="af3c95a13102d509" providerId="LiveId" clId="{88200EE4-F4B4-49E8-8126-B01E5FCCBE2D}" dt="2020-05-17T05:51:03.928" v="109" actId="165"/>
          <ac:spMkLst>
            <pc:docMk/>
            <pc:sldMk cId="2275194280" sldId="854"/>
            <ac:spMk id="525" creationId="{59CC0B76-DEC3-47EB-91DE-66A7ED5C2D1B}"/>
          </ac:spMkLst>
        </pc:spChg>
        <pc:spChg chg="mod">
          <ac:chgData name="reza kabir" userId="af3c95a13102d509" providerId="LiveId" clId="{88200EE4-F4B4-49E8-8126-B01E5FCCBE2D}" dt="2020-05-17T05:51:03.928" v="109" actId="165"/>
          <ac:spMkLst>
            <pc:docMk/>
            <pc:sldMk cId="2275194280" sldId="854"/>
            <ac:spMk id="526" creationId="{115D4238-2E0F-4719-88F7-A31611ACD36B}"/>
          </ac:spMkLst>
        </pc:spChg>
        <pc:spChg chg="mod">
          <ac:chgData name="reza kabir" userId="af3c95a13102d509" providerId="LiveId" clId="{88200EE4-F4B4-49E8-8126-B01E5FCCBE2D}" dt="2020-05-17T05:51:03.928" v="109" actId="165"/>
          <ac:spMkLst>
            <pc:docMk/>
            <pc:sldMk cId="2275194280" sldId="854"/>
            <ac:spMk id="527" creationId="{8E75A084-17C0-4F71-BF18-DB94BAE24CD8}"/>
          </ac:spMkLst>
        </pc:spChg>
        <pc:spChg chg="mod">
          <ac:chgData name="reza kabir" userId="af3c95a13102d509" providerId="LiveId" clId="{88200EE4-F4B4-49E8-8126-B01E5FCCBE2D}" dt="2020-05-17T05:51:03.928" v="109" actId="165"/>
          <ac:spMkLst>
            <pc:docMk/>
            <pc:sldMk cId="2275194280" sldId="854"/>
            <ac:spMk id="528" creationId="{F2FF42C0-EE95-4F77-8EF3-A9A7FA3F7C55}"/>
          </ac:spMkLst>
        </pc:spChg>
        <pc:spChg chg="mod">
          <ac:chgData name="reza kabir" userId="af3c95a13102d509" providerId="LiveId" clId="{88200EE4-F4B4-49E8-8126-B01E5FCCBE2D}" dt="2020-05-17T05:51:03.928" v="109" actId="165"/>
          <ac:spMkLst>
            <pc:docMk/>
            <pc:sldMk cId="2275194280" sldId="854"/>
            <ac:spMk id="529" creationId="{F9370D5A-07A2-421C-923C-244C4E9D6C23}"/>
          </ac:spMkLst>
        </pc:spChg>
        <pc:spChg chg="mod">
          <ac:chgData name="reza kabir" userId="af3c95a13102d509" providerId="LiveId" clId="{88200EE4-F4B4-49E8-8126-B01E5FCCBE2D}" dt="2020-05-17T05:51:03.928" v="109" actId="165"/>
          <ac:spMkLst>
            <pc:docMk/>
            <pc:sldMk cId="2275194280" sldId="854"/>
            <ac:spMk id="530" creationId="{F2462134-092E-49A1-99A9-F9E84607E1F5}"/>
          </ac:spMkLst>
        </pc:spChg>
        <pc:spChg chg="mod">
          <ac:chgData name="reza kabir" userId="af3c95a13102d509" providerId="LiveId" clId="{88200EE4-F4B4-49E8-8126-B01E5FCCBE2D}" dt="2020-05-17T05:51:03.928" v="109" actId="165"/>
          <ac:spMkLst>
            <pc:docMk/>
            <pc:sldMk cId="2275194280" sldId="854"/>
            <ac:spMk id="531" creationId="{2AE30522-173C-45E4-97F5-72B7D9AA4CE4}"/>
          </ac:spMkLst>
        </pc:spChg>
        <pc:spChg chg="mod">
          <ac:chgData name="reza kabir" userId="af3c95a13102d509" providerId="LiveId" clId="{88200EE4-F4B4-49E8-8126-B01E5FCCBE2D}" dt="2020-05-17T05:51:03.928" v="109" actId="165"/>
          <ac:spMkLst>
            <pc:docMk/>
            <pc:sldMk cId="2275194280" sldId="854"/>
            <ac:spMk id="532" creationId="{58DEA05D-B898-4A18-9464-27AFD12CC493}"/>
          </ac:spMkLst>
        </pc:spChg>
        <pc:spChg chg="mod">
          <ac:chgData name="reza kabir" userId="af3c95a13102d509" providerId="LiveId" clId="{88200EE4-F4B4-49E8-8126-B01E5FCCBE2D}" dt="2020-05-17T05:51:03.928" v="109" actId="165"/>
          <ac:spMkLst>
            <pc:docMk/>
            <pc:sldMk cId="2275194280" sldId="854"/>
            <ac:spMk id="533" creationId="{F5D40E5A-3C6A-408E-935F-B872F6E54FA7}"/>
          </ac:spMkLst>
        </pc:spChg>
        <pc:spChg chg="mod">
          <ac:chgData name="reza kabir" userId="af3c95a13102d509" providerId="LiveId" clId="{88200EE4-F4B4-49E8-8126-B01E5FCCBE2D}" dt="2020-05-17T05:51:03.928" v="109" actId="165"/>
          <ac:spMkLst>
            <pc:docMk/>
            <pc:sldMk cId="2275194280" sldId="854"/>
            <ac:spMk id="534" creationId="{C91B94C1-EB1E-40C6-A951-794B08905C2F}"/>
          </ac:spMkLst>
        </pc:spChg>
        <pc:spChg chg="mod">
          <ac:chgData name="reza kabir" userId="af3c95a13102d509" providerId="LiveId" clId="{88200EE4-F4B4-49E8-8126-B01E5FCCBE2D}" dt="2020-05-17T05:51:03.928" v="109" actId="165"/>
          <ac:spMkLst>
            <pc:docMk/>
            <pc:sldMk cId="2275194280" sldId="854"/>
            <ac:spMk id="535" creationId="{29E42856-4EA3-4516-9541-D5586AF95DE8}"/>
          </ac:spMkLst>
        </pc:spChg>
        <pc:spChg chg="mod">
          <ac:chgData name="reza kabir" userId="af3c95a13102d509" providerId="LiveId" clId="{88200EE4-F4B4-49E8-8126-B01E5FCCBE2D}" dt="2020-05-17T05:51:03.928" v="109" actId="165"/>
          <ac:spMkLst>
            <pc:docMk/>
            <pc:sldMk cId="2275194280" sldId="854"/>
            <ac:spMk id="537" creationId="{52E1218C-CCAD-416D-B777-7618E5BE45D4}"/>
          </ac:spMkLst>
        </pc:spChg>
        <pc:spChg chg="mod">
          <ac:chgData name="reza kabir" userId="af3c95a13102d509" providerId="LiveId" clId="{88200EE4-F4B4-49E8-8126-B01E5FCCBE2D}" dt="2020-05-17T05:51:03.928" v="109" actId="165"/>
          <ac:spMkLst>
            <pc:docMk/>
            <pc:sldMk cId="2275194280" sldId="854"/>
            <ac:spMk id="538" creationId="{5D743BFA-C0BB-4B7D-AE81-38857575CC1D}"/>
          </ac:spMkLst>
        </pc:spChg>
        <pc:spChg chg="mod">
          <ac:chgData name="reza kabir" userId="af3c95a13102d509" providerId="LiveId" clId="{88200EE4-F4B4-49E8-8126-B01E5FCCBE2D}" dt="2020-05-17T05:51:03.928" v="109" actId="165"/>
          <ac:spMkLst>
            <pc:docMk/>
            <pc:sldMk cId="2275194280" sldId="854"/>
            <ac:spMk id="539" creationId="{64533021-0FDE-4FA9-9ACD-FDAADA7E5977}"/>
          </ac:spMkLst>
        </pc:spChg>
        <pc:spChg chg="mod">
          <ac:chgData name="reza kabir" userId="af3c95a13102d509" providerId="LiveId" clId="{88200EE4-F4B4-49E8-8126-B01E5FCCBE2D}" dt="2020-05-17T05:51:03.928" v="109" actId="165"/>
          <ac:spMkLst>
            <pc:docMk/>
            <pc:sldMk cId="2275194280" sldId="854"/>
            <ac:spMk id="540" creationId="{8F809795-2EE6-4C02-BF3B-B87FA34F7B3D}"/>
          </ac:spMkLst>
        </pc:spChg>
        <pc:spChg chg="mod">
          <ac:chgData name="reza kabir" userId="af3c95a13102d509" providerId="LiveId" clId="{88200EE4-F4B4-49E8-8126-B01E5FCCBE2D}" dt="2020-05-17T05:51:03.928" v="109" actId="165"/>
          <ac:spMkLst>
            <pc:docMk/>
            <pc:sldMk cId="2275194280" sldId="854"/>
            <ac:spMk id="541" creationId="{9FA8519F-3C48-444F-BD7E-95CC731663FE}"/>
          </ac:spMkLst>
        </pc:spChg>
        <pc:spChg chg="mod">
          <ac:chgData name="reza kabir" userId="af3c95a13102d509" providerId="LiveId" clId="{88200EE4-F4B4-49E8-8126-B01E5FCCBE2D}" dt="2020-05-17T05:51:03.928" v="109" actId="165"/>
          <ac:spMkLst>
            <pc:docMk/>
            <pc:sldMk cId="2275194280" sldId="854"/>
            <ac:spMk id="542" creationId="{81875FBB-54E1-4C86-93DF-27B98982D923}"/>
          </ac:spMkLst>
        </pc:spChg>
        <pc:spChg chg="mod">
          <ac:chgData name="reza kabir" userId="af3c95a13102d509" providerId="LiveId" clId="{88200EE4-F4B4-49E8-8126-B01E5FCCBE2D}" dt="2020-05-17T05:51:03.928" v="109" actId="165"/>
          <ac:spMkLst>
            <pc:docMk/>
            <pc:sldMk cId="2275194280" sldId="854"/>
            <ac:spMk id="543" creationId="{5F8345CD-33ED-45CA-8ECA-2696C992A239}"/>
          </ac:spMkLst>
        </pc:spChg>
        <pc:spChg chg="mod">
          <ac:chgData name="reza kabir" userId="af3c95a13102d509" providerId="LiveId" clId="{88200EE4-F4B4-49E8-8126-B01E5FCCBE2D}" dt="2020-05-17T05:51:03.928" v="109" actId="165"/>
          <ac:spMkLst>
            <pc:docMk/>
            <pc:sldMk cId="2275194280" sldId="854"/>
            <ac:spMk id="544" creationId="{058C9FB2-5744-4137-AE79-D9ED700A579A}"/>
          </ac:spMkLst>
        </pc:spChg>
        <pc:spChg chg="mod">
          <ac:chgData name="reza kabir" userId="af3c95a13102d509" providerId="LiveId" clId="{88200EE4-F4B4-49E8-8126-B01E5FCCBE2D}" dt="2020-05-17T05:51:03.928" v="109" actId="165"/>
          <ac:spMkLst>
            <pc:docMk/>
            <pc:sldMk cId="2275194280" sldId="854"/>
            <ac:spMk id="545" creationId="{2D10B564-19A4-4903-8355-65F568B9695E}"/>
          </ac:spMkLst>
        </pc:spChg>
        <pc:spChg chg="mod">
          <ac:chgData name="reza kabir" userId="af3c95a13102d509" providerId="LiveId" clId="{88200EE4-F4B4-49E8-8126-B01E5FCCBE2D}" dt="2020-05-17T05:51:03.928" v="109" actId="165"/>
          <ac:spMkLst>
            <pc:docMk/>
            <pc:sldMk cId="2275194280" sldId="854"/>
            <ac:spMk id="546" creationId="{20A0E9D8-1025-4FDB-A4E2-95148D3A566A}"/>
          </ac:spMkLst>
        </pc:spChg>
        <pc:spChg chg="mod">
          <ac:chgData name="reza kabir" userId="af3c95a13102d509" providerId="LiveId" clId="{88200EE4-F4B4-49E8-8126-B01E5FCCBE2D}" dt="2020-05-17T05:51:03.928" v="109" actId="165"/>
          <ac:spMkLst>
            <pc:docMk/>
            <pc:sldMk cId="2275194280" sldId="854"/>
            <ac:spMk id="548" creationId="{866FF509-912C-4800-B410-EAE33257F8D1}"/>
          </ac:spMkLst>
        </pc:spChg>
        <pc:spChg chg="mod">
          <ac:chgData name="reza kabir" userId="af3c95a13102d509" providerId="LiveId" clId="{88200EE4-F4B4-49E8-8126-B01E5FCCBE2D}" dt="2020-05-17T05:51:03.928" v="109" actId="165"/>
          <ac:spMkLst>
            <pc:docMk/>
            <pc:sldMk cId="2275194280" sldId="854"/>
            <ac:spMk id="549" creationId="{E688C023-7EDA-424A-9286-5FEA260FEC8E}"/>
          </ac:spMkLst>
        </pc:spChg>
        <pc:spChg chg="mod">
          <ac:chgData name="reza kabir" userId="af3c95a13102d509" providerId="LiveId" clId="{88200EE4-F4B4-49E8-8126-B01E5FCCBE2D}" dt="2020-05-17T05:51:03.928" v="109" actId="165"/>
          <ac:spMkLst>
            <pc:docMk/>
            <pc:sldMk cId="2275194280" sldId="854"/>
            <ac:spMk id="550" creationId="{F9B76EE3-AAEA-4F84-B4FE-F66639BF3449}"/>
          </ac:spMkLst>
        </pc:spChg>
        <pc:spChg chg="mod">
          <ac:chgData name="reza kabir" userId="af3c95a13102d509" providerId="LiveId" clId="{88200EE4-F4B4-49E8-8126-B01E5FCCBE2D}" dt="2020-05-17T05:51:03.928" v="109" actId="165"/>
          <ac:spMkLst>
            <pc:docMk/>
            <pc:sldMk cId="2275194280" sldId="854"/>
            <ac:spMk id="551" creationId="{72D5DBD9-ECDA-4CF1-B6FD-C61A26C7E56F}"/>
          </ac:spMkLst>
        </pc:spChg>
        <pc:spChg chg="mod">
          <ac:chgData name="reza kabir" userId="af3c95a13102d509" providerId="LiveId" clId="{88200EE4-F4B4-49E8-8126-B01E5FCCBE2D}" dt="2020-05-17T05:51:03.928" v="109" actId="165"/>
          <ac:spMkLst>
            <pc:docMk/>
            <pc:sldMk cId="2275194280" sldId="854"/>
            <ac:spMk id="552" creationId="{66E09E83-DC19-423F-A553-EAB40CBDFE76}"/>
          </ac:spMkLst>
        </pc:spChg>
        <pc:spChg chg="mod">
          <ac:chgData name="reza kabir" userId="af3c95a13102d509" providerId="LiveId" clId="{88200EE4-F4B4-49E8-8126-B01E5FCCBE2D}" dt="2020-05-17T05:51:03.928" v="109" actId="165"/>
          <ac:spMkLst>
            <pc:docMk/>
            <pc:sldMk cId="2275194280" sldId="854"/>
            <ac:spMk id="553" creationId="{E9833319-70A9-4C47-ABFC-73BFD79462C3}"/>
          </ac:spMkLst>
        </pc:spChg>
        <pc:spChg chg="mod">
          <ac:chgData name="reza kabir" userId="af3c95a13102d509" providerId="LiveId" clId="{88200EE4-F4B4-49E8-8126-B01E5FCCBE2D}" dt="2020-05-17T05:51:03.928" v="109" actId="165"/>
          <ac:spMkLst>
            <pc:docMk/>
            <pc:sldMk cId="2275194280" sldId="854"/>
            <ac:spMk id="554" creationId="{BB2C031E-3E67-476A-9016-60D2B5121545}"/>
          </ac:spMkLst>
        </pc:spChg>
        <pc:spChg chg="mod">
          <ac:chgData name="reza kabir" userId="af3c95a13102d509" providerId="LiveId" clId="{88200EE4-F4B4-49E8-8126-B01E5FCCBE2D}" dt="2020-05-17T05:51:03.928" v="109" actId="165"/>
          <ac:spMkLst>
            <pc:docMk/>
            <pc:sldMk cId="2275194280" sldId="854"/>
            <ac:spMk id="555" creationId="{8CA4A786-9DC5-4581-B486-EF314C990D66}"/>
          </ac:spMkLst>
        </pc:spChg>
        <pc:spChg chg="mod">
          <ac:chgData name="reza kabir" userId="af3c95a13102d509" providerId="LiveId" clId="{88200EE4-F4B4-49E8-8126-B01E5FCCBE2D}" dt="2020-05-17T05:51:03.928" v="109" actId="165"/>
          <ac:spMkLst>
            <pc:docMk/>
            <pc:sldMk cId="2275194280" sldId="854"/>
            <ac:spMk id="556" creationId="{BFBC4F90-519C-48E6-801A-DB3CC08E5735}"/>
          </ac:spMkLst>
        </pc:spChg>
        <pc:spChg chg="mod">
          <ac:chgData name="reza kabir" userId="af3c95a13102d509" providerId="LiveId" clId="{88200EE4-F4B4-49E8-8126-B01E5FCCBE2D}" dt="2020-05-17T05:51:03.928" v="109" actId="165"/>
          <ac:spMkLst>
            <pc:docMk/>
            <pc:sldMk cId="2275194280" sldId="854"/>
            <ac:spMk id="557" creationId="{6E375752-56EC-432A-A1E5-B7AC9ADA7FE5}"/>
          </ac:spMkLst>
        </pc:spChg>
        <pc:spChg chg="mod">
          <ac:chgData name="reza kabir" userId="af3c95a13102d509" providerId="LiveId" clId="{88200EE4-F4B4-49E8-8126-B01E5FCCBE2D}" dt="2020-05-17T05:51:03.928" v="109" actId="165"/>
          <ac:spMkLst>
            <pc:docMk/>
            <pc:sldMk cId="2275194280" sldId="854"/>
            <ac:spMk id="558" creationId="{2DF5832E-7EFF-4509-8C3B-5E7F6082FC08}"/>
          </ac:spMkLst>
        </pc:spChg>
        <pc:spChg chg="mod">
          <ac:chgData name="reza kabir" userId="af3c95a13102d509" providerId="LiveId" clId="{88200EE4-F4B4-49E8-8126-B01E5FCCBE2D}" dt="2020-05-17T05:51:03.928" v="109" actId="165"/>
          <ac:spMkLst>
            <pc:docMk/>
            <pc:sldMk cId="2275194280" sldId="854"/>
            <ac:spMk id="559" creationId="{F6411D52-CA8A-4824-87DB-D622E275D78E}"/>
          </ac:spMkLst>
        </pc:spChg>
        <pc:spChg chg="mod">
          <ac:chgData name="reza kabir" userId="af3c95a13102d509" providerId="LiveId" clId="{88200EE4-F4B4-49E8-8126-B01E5FCCBE2D}" dt="2020-05-17T05:51:03.928" v="109" actId="165"/>
          <ac:spMkLst>
            <pc:docMk/>
            <pc:sldMk cId="2275194280" sldId="854"/>
            <ac:spMk id="560" creationId="{561C23AF-3BD7-42F8-A81D-E0606D5875EC}"/>
          </ac:spMkLst>
        </pc:spChg>
        <pc:spChg chg="mod">
          <ac:chgData name="reza kabir" userId="af3c95a13102d509" providerId="LiveId" clId="{88200EE4-F4B4-49E8-8126-B01E5FCCBE2D}" dt="2020-05-17T05:51:03.928" v="109" actId="165"/>
          <ac:spMkLst>
            <pc:docMk/>
            <pc:sldMk cId="2275194280" sldId="854"/>
            <ac:spMk id="561" creationId="{D4F9C4D3-1A15-44B1-A248-9F949A6066AD}"/>
          </ac:spMkLst>
        </pc:spChg>
        <pc:spChg chg="mod">
          <ac:chgData name="reza kabir" userId="af3c95a13102d509" providerId="LiveId" clId="{88200EE4-F4B4-49E8-8126-B01E5FCCBE2D}" dt="2020-05-17T05:51:03.928" v="109" actId="165"/>
          <ac:spMkLst>
            <pc:docMk/>
            <pc:sldMk cId="2275194280" sldId="854"/>
            <ac:spMk id="562" creationId="{9F84520E-1AC0-4BFD-A5E3-C042B6C97295}"/>
          </ac:spMkLst>
        </pc:spChg>
        <pc:spChg chg="mod">
          <ac:chgData name="reza kabir" userId="af3c95a13102d509" providerId="LiveId" clId="{88200EE4-F4B4-49E8-8126-B01E5FCCBE2D}" dt="2020-05-17T05:51:03.928" v="109" actId="165"/>
          <ac:spMkLst>
            <pc:docMk/>
            <pc:sldMk cId="2275194280" sldId="854"/>
            <ac:spMk id="563" creationId="{6C4C9221-D406-4983-96AF-11BE4012BA32}"/>
          </ac:spMkLst>
        </pc:spChg>
        <pc:spChg chg="mod">
          <ac:chgData name="reza kabir" userId="af3c95a13102d509" providerId="LiveId" clId="{88200EE4-F4B4-49E8-8126-B01E5FCCBE2D}" dt="2020-05-17T05:51:03.928" v="109" actId="165"/>
          <ac:spMkLst>
            <pc:docMk/>
            <pc:sldMk cId="2275194280" sldId="854"/>
            <ac:spMk id="564" creationId="{15536DB9-1627-4A6F-BFBA-73F09EBAB672}"/>
          </ac:spMkLst>
        </pc:spChg>
        <pc:spChg chg="mod">
          <ac:chgData name="reza kabir" userId="af3c95a13102d509" providerId="LiveId" clId="{88200EE4-F4B4-49E8-8126-B01E5FCCBE2D}" dt="2020-05-17T05:51:03.928" v="109" actId="165"/>
          <ac:spMkLst>
            <pc:docMk/>
            <pc:sldMk cId="2275194280" sldId="854"/>
            <ac:spMk id="565" creationId="{04B94310-7815-4D7F-8BF4-FB9844A4831B}"/>
          </ac:spMkLst>
        </pc:spChg>
        <pc:spChg chg="mod">
          <ac:chgData name="reza kabir" userId="af3c95a13102d509" providerId="LiveId" clId="{88200EE4-F4B4-49E8-8126-B01E5FCCBE2D}" dt="2020-05-17T05:51:03.928" v="109" actId="165"/>
          <ac:spMkLst>
            <pc:docMk/>
            <pc:sldMk cId="2275194280" sldId="854"/>
            <ac:spMk id="566" creationId="{9133AED4-69A1-4E6A-8C3E-878A3A6DEA31}"/>
          </ac:spMkLst>
        </pc:spChg>
        <pc:spChg chg="mod">
          <ac:chgData name="reza kabir" userId="af3c95a13102d509" providerId="LiveId" clId="{88200EE4-F4B4-49E8-8126-B01E5FCCBE2D}" dt="2020-05-17T05:51:03.928" v="109" actId="165"/>
          <ac:spMkLst>
            <pc:docMk/>
            <pc:sldMk cId="2275194280" sldId="854"/>
            <ac:spMk id="567" creationId="{0E5FDBB3-9408-49BC-BF64-C6FD714ABC7D}"/>
          </ac:spMkLst>
        </pc:spChg>
        <pc:spChg chg="mod">
          <ac:chgData name="reza kabir" userId="af3c95a13102d509" providerId="LiveId" clId="{88200EE4-F4B4-49E8-8126-B01E5FCCBE2D}" dt="2020-05-17T05:51:03.928" v="109" actId="165"/>
          <ac:spMkLst>
            <pc:docMk/>
            <pc:sldMk cId="2275194280" sldId="854"/>
            <ac:spMk id="568" creationId="{E8DE743D-D2B5-499F-AB0D-967635CB030E}"/>
          </ac:spMkLst>
        </pc:spChg>
        <pc:spChg chg="mod">
          <ac:chgData name="reza kabir" userId="af3c95a13102d509" providerId="LiveId" clId="{88200EE4-F4B4-49E8-8126-B01E5FCCBE2D}" dt="2020-05-17T05:51:03.928" v="109" actId="165"/>
          <ac:spMkLst>
            <pc:docMk/>
            <pc:sldMk cId="2275194280" sldId="854"/>
            <ac:spMk id="569" creationId="{BB5FE43A-31E0-4907-83B1-739F802C7247}"/>
          </ac:spMkLst>
        </pc:spChg>
        <pc:spChg chg="mod">
          <ac:chgData name="reza kabir" userId="af3c95a13102d509" providerId="LiveId" clId="{88200EE4-F4B4-49E8-8126-B01E5FCCBE2D}" dt="2020-05-17T05:51:03.928" v="109" actId="165"/>
          <ac:spMkLst>
            <pc:docMk/>
            <pc:sldMk cId="2275194280" sldId="854"/>
            <ac:spMk id="570" creationId="{FA7818B8-B33B-4152-9EA6-DB3FD4A0E148}"/>
          </ac:spMkLst>
        </pc:spChg>
        <pc:spChg chg="mod">
          <ac:chgData name="reza kabir" userId="af3c95a13102d509" providerId="LiveId" clId="{88200EE4-F4B4-49E8-8126-B01E5FCCBE2D}" dt="2020-05-17T05:51:03.928" v="109" actId="165"/>
          <ac:spMkLst>
            <pc:docMk/>
            <pc:sldMk cId="2275194280" sldId="854"/>
            <ac:spMk id="571" creationId="{568C8D64-51C3-4B7B-B771-7FE870364173}"/>
          </ac:spMkLst>
        </pc:spChg>
        <pc:spChg chg="mod">
          <ac:chgData name="reza kabir" userId="af3c95a13102d509" providerId="LiveId" clId="{88200EE4-F4B4-49E8-8126-B01E5FCCBE2D}" dt="2020-05-17T05:51:03.928" v="109" actId="165"/>
          <ac:spMkLst>
            <pc:docMk/>
            <pc:sldMk cId="2275194280" sldId="854"/>
            <ac:spMk id="572" creationId="{07BDA400-8805-41D5-A61C-46AD94F1B23B}"/>
          </ac:spMkLst>
        </pc:spChg>
        <pc:spChg chg="mod">
          <ac:chgData name="reza kabir" userId="af3c95a13102d509" providerId="LiveId" clId="{88200EE4-F4B4-49E8-8126-B01E5FCCBE2D}" dt="2020-05-17T05:51:03.928" v="109" actId="165"/>
          <ac:spMkLst>
            <pc:docMk/>
            <pc:sldMk cId="2275194280" sldId="854"/>
            <ac:spMk id="573" creationId="{80918729-8D22-496A-B861-EAF8EF671D95}"/>
          </ac:spMkLst>
        </pc:spChg>
        <pc:spChg chg="mod">
          <ac:chgData name="reza kabir" userId="af3c95a13102d509" providerId="LiveId" clId="{88200EE4-F4B4-49E8-8126-B01E5FCCBE2D}" dt="2020-05-17T05:51:03.928" v="109" actId="165"/>
          <ac:spMkLst>
            <pc:docMk/>
            <pc:sldMk cId="2275194280" sldId="854"/>
            <ac:spMk id="574" creationId="{7832EFCA-A9DB-457A-BB91-9FE9FA56845B}"/>
          </ac:spMkLst>
        </pc:spChg>
        <pc:spChg chg="mod">
          <ac:chgData name="reza kabir" userId="af3c95a13102d509" providerId="LiveId" clId="{88200EE4-F4B4-49E8-8126-B01E5FCCBE2D}" dt="2020-05-17T05:51:03.928" v="109" actId="165"/>
          <ac:spMkLst>
            <pc:docMk/>
            <pc:sldMk cId="2275194280" sldId="854"/>
            <ac:spMk id="575" creationId="{74B3B4F5-5F2D-4201-9E34-94D075E25400}"/>
          </ac:spMkLst>
        </pc:spChg>
        <pc:spChg chg="mod">
          <ac:chgData name="reza kabir" userId="af3c95a13102d509" providerId="LiveId" clId="{88200EE4-F4B4-49E8-8126-B01E5FCCBE2D}" dt="2020-05-17T05:51:03.928" v="109" actId="165"/>
          <ac:spMkLst>
            <pc:docMk/>
            <pc:sldMk cId="2275194280" sldId="854"/>
            <ac:spMk id="576" creationId="{C6B93FD8-29F5-47C3-9D6D-923B6BC16877}"/>
          </ac:spMkLst>
        </pc:spChg>
        <pc:spChg chg="mod">
          <ac:chgData name="reza kabir" userId="af3c95a13102d509" providerId="LiveId" clId="{88200EE4-F4B4-49E8-8126-B01E5FCCBE2D}" dt="2020-05-17T05:51:03.928" v="109" actId="165"/>
          <ac:spMkLst>
            <pc:docMk/>
            <pc:sldMk cId="2275194280" sldId="854"/>
            <ac:spMk id="577" creationId="{2FE48F7F-7BED-4509-9EA7-767F57E361B3}"/>
          </ac:spMkLst>
        </pc:spChg>
        <pc:spChg chg="mod">
          <ac:chgData name="reza kabir" userId="af3c95a13102d509" providerId="LiveId" clId="{88200EE4-F4B4-49E8-8126-B01E5FCCBE2D}" dt="2020-05-17T05:51:03.928" v="109" actId="165"/>
          <ac:spMkLst>
            <pc:docMk/>
            <pc:sldMk cId="2275194280" sldId="854"/>
            <ac:spMk id="578" creationId="{B2E1D18E-647C-484D-94BF-DBB67E6A8376}"/>
          </ac:spMkLst>
        </pc:spChg>
        <pc:spChg chg="mod">
          <ac:chgData name="reza kabir" userId="af3c95a13102d509" providerId="LiveId" clId="{88200EE4-F4B4-49E8-8126-B01E5FCCBE2D}" dt="2020-05-17T05:51:03.928" v="109" actId="165"/>
          <ac:spMkLst>
            <pc:docMk/>
            <pc:sldMk cId="2275194280" sldId="854"/>
            <ac:spMk id="579" creationId="{A45C7A65-9BC5-4172-9D6D-358DF3559270}"/>
          </ac:spMkLst>
        </pc:spChg>
        <pc:spChg chg="mod">
          <ac:chgData name="reza kabir" userId="af3c95a13102d509" providerId="LiveId" clId="{88200EE4-F4B4-49E8-8126-B01E5FCCBE2D}" dt="2020-05-17T05:51:03.928" v="109" actId="165"/>
          <ac:spMkLst>
            <pc:docMk/>
            <pc:sldMk cId="2275194280" sldId="854"/>
            <ac:spMk id="580" creationId="{40E61C78-3B5B-4685-B52A-C1190F1A43A4}"/>
          </ac:spMkLst>
        </pc:spChg>
        <pc:spChg chg="mod">
          <ac:chgData name="reza kabir" userId="af3c95a13102d509" providerId="LiveId" clId="{88200EE4-F4B4-49E8-8126-B01E5FCCBE2D}" dt="2020-05-17T05:51:03.928" v="109" actId="165"/>
          <ac:spMkLst>
            <pc:docMk/>
            <pc:sldMk cId="2275194280" sldId="854"/>
            <ac:spMk id="581" creationId="{949DCB02-16FD-4968-9ABF-BBCDDCE44944}"/>
          </ac:spMkLst>
        </pc:spChg>
        <pc:spChg chg="mod">
          <ac:chgData name="reza kabir" userId="af3c95a13102d509" providerId="LiveId" clId="{88200EE4-F4B4-49E8-8126-B01E5FCCBE2D}" dt="2020-05-17T05:51:03.928" v="109" actId="165"/>
          <ac:spMkLst>
            <pc:docMk/>
            <pc:sldMk cId="2275194280" sldId="854"/>
            <ac:spMk id="582" creationId="{6AEA22D2-B263-41E8-8B1E-BB1A0D1D1976}"/>
          </ac:spMkLst>
        </pc:spChg>
        <pc:spChg chg="mod">
          <ac:chgData name="reza kabir" userId="af3c95a13102d509" providerId="LiveId" clId="{88200EE4-F4B4-49E8-8126-B01E5FCCBE2D}" dt="2020-05-17T05:51:03.928" v="109" actId="165"/>
          <ac:spMkLst>
            <pc:docMk/>
            <pc:sldMk cId="2275194280" sldId="854"/>
            <ac:spMk id="583" creationId="{B7299F7F-85C4-4595-80F7-570062C1460D}"/>
          </ac:spMkLst>
        </pc:spChg>
        <pc:spChg chg="mod">
          <ac:chgData name="reza kabir" userId="af3c95a13102d509" providerId="LiveId" clId="{88200EE4-F4B4-49E8-8126-B01E5FCCBE2D}" dt="2020-05-17T05:51:03.928" v="109" actId="165"/>
          <ac:spMkLst>
            <pc:docMk/>
            <pc:sldMk cId="2275194280" sldId="854"/>
            <ac:spMk id="585" creationId="{4A315639-41E8-4C12-8986-7841469596B9}"/>
          </ac:spMkLst>
        </pc:spChg>
        <pc:spChg chg="mod">
          <ac:chgData name="reza kabir" userId="af3c95a13102d509" providerId="LiveId" clId="{88200EE4-F4B4-49E8-8126-B01E5FCCBE2D}" dt="2020-05-17T05:51:03.928" v="109" actId="165"/>
          <ac:spMkLst>
            <pc:docMk/>
            <pc:sldMk cId="2275194280" sldId="854"/>
            <ac:spMk id="586" creationId="{3F29CFA2-5198-4BB1-A52D-F034385F62B0}"/>
          </ac:spMkLst>
        </pc:spChg>
        <pc:spChg chg="mod">
          <ac:chgData name="reza kabir" userId="af3c95a13102d509" providerId="LiveId" clId="{88200EE4-F4B4-49E8-8126-B01E5FCCBE2D}" dt="2020-05-17T05:51:03.928" v="109" actId="165"/>
          <ac:spMkLst>
            <pc:docMk/>
            <pc:sldMk cId="2275194280" sldId="854"/>
            <ac:spMk id="587" creationId="{14CC9823-4A8B-480A-88EA-DCA4D3BF5AF7}"/>
          </ac:spMkLst>
        </pc:spChg>
        <pc:spChg chg="mod">
          <ac:chgData name="reza kabir" userId="af3c95a13102d509" providerId="LiveId" clId="{88200EE4-F4B4-49E8-8126-B01E5FCCBE2D}" dt="2020-05-17T05:51:03.928" v="109" actId="165"/>
          <ac:spMkLst>
            <pc:docMk/>
            <pc:sldMk cId="2275194280" sldId="854"/>
            <ac:spMk id="590" creationId="{42514CFD-CEB0-49BF-A7B6-D8D6A71F1958}"/>
          </ac:spMkLst>
        </pc:spChg>
        <pc:spChg chg="mod">
          <ac:chgData name="reza kabir" userId="af3c95a13102d509" providerId="LiveId" clId="{88200EE4-F4B4-49E8-8126-B01E5FCCBE2D}" dt="2020-05-17T05:51:03.928" v="109" actId="165"/>
          <ac:spMkLst>
            <pc:docMk/>
            <pc:sldMk cId="2275194280" sldId="854"/>
            <ac:spMk id="591" creationId="{EFD204D8-DE53-429F-B943-0B5B195B4B43}"/>
          </ac:spMkLst>
        </pc:spChg>
        <pc:spChg chg="mod">
          <ac:chgData name="reza kabir" userId="af3c95a13102d509" providerId="LiveId" clId="{88200EE4-F4B4-49E8-8126-B01E5FCCBE2D}" dt="2020-05-17T05:51:03.928" v="109" actId="165"/>
          <ac:spMkLst>
            <pc:docMk/>
            <pc:sldMk cId="2275194280" sldId="854"/>
            <ac:spMk id="592" creationId="{3920F33A-F2CC-4CAA-8908-B9258635D8B7}"/>
          </ac:spMkLst>
        </pc:spChg>
        <pc:spChg chg="mod">
          <ac:chgData name="reza kabir" userId="af3c95a13102d509" providerId="LiveId" clId="{88200EE4-F4B4-49E8-8126-B01E5FCCBE2D}" dt="2020-05-17T05:51:03.928" v="109" actId="165"/>
          <ac:spMkLst>
            <pc:docMk/>
            <pc:sldMk cId="2275194280" sldId="854"/>
            <ac:spMk id="593" creationId="{E2EFC075-E514-423D-8A59-C8132A2F9DE8}"/>
          </ac:spMkLst>
        </pc:spChg>
        <pc:spChg chg="mod">
          <ac:chgData name="reza kabir" userId="af3c95a13102d509" providerId="LiveId" clId="{88200EE4-F4B4-49E8-8126-B01E5FCCBE2D}" dt="2020-05-17T05:51:03.928" v="109" actId="165"/>
          <ac:spMkLst>
            <pc:docMk/>
            <pc:sldMk cId="2275194280" sldId="854"/>
            <ac:spMk id="594" creationId="{D62C2072-DAF8-404C-99BE-53A780D46CE7}"/>
          </ac:spMkLst>
        </pc:spChg>
        <pc:spChg chg="mod">
          <ac:chgData name="reza kabir" userId="af3c95a13102d509" providerId="LiveId" clId="{88200EE4-F4B4-49E8-8126-B01E5FCCBE2D}" dt="2020-05-17T05:51:03.928" v="109" actId="165"/>
          <ac:spMkLst>
            <pc:docMk/>
            <pc:sldMk cId="2275194280" sldId="854"/>
            <ac:spMk id="595" creationId="{18EA84A6-3C44-415C-92DA-6C3847E1DA99}"/>
          </ac:spMkLst>
        </pc:spChg>
        <pc:spChg chg="mod">
          <ac:chgData name="reza kabir" userId="af3c95a13102d509" providerId="LiveId" clId="{88200EE4-F4B4-49E8-8126-B01E5FCCBE2D}" dt="2020-05-17T05:51:03.928" v="109" actId="165"/>
          <ac:spMkLst>
            <pc:docMk/>
            <pc:sldMk cId="2275194280" sldId="854"/>
            <ac:spMk id="596" creationId="{3C886946-970C-4F7C-ACB0-2A94E0B93451}"/>
          </ac:spMkLst>
        </pc:spChg>
        <pc:spChg chg="mod">
          <ac:chgData name="reza kabir" userId="af3c95a13102d509" providerId="LiveId" clId="{88200EE4-F4B4-49E8-8126-B01E5FCCBE2D}" dt="2020-05-17T05:51:03.928" v="109" actId="165"/>
          <ac:spMkLst>
            <pc:docMk/>
            <pc:sldMk cId="2275194280" sldId="854"/>
            <ac:spMk id="597" creationId="{8D248774-3925-4035-9AF6-C19DC42FA6CD}"/>
          </ac:spMkLst>
        </pc:spChg>
        <pc:spChg chg="mod">
          <ac:chgData name="reza kabir" userId="af3c95a13102d509" providerId="LiveId" clId="{88200EE4-F4B4-49E8-8126-B01E5FCCBE2D}" dt="2020-05-17T05:51:03.928" v="109" actId="165"/>
          <ac:spMkLst>
            <pc:docMk/>
            <pc:sldMk cId="2275194280" sldId="854"/>
            <ac:spMk id="598" creationId="{3E380DAE-2E70-4590-ADB5-6E96993A4A73}"/>
          </ac:spMkLst>
        </pc:spChg>
        <pc:spChg chg="mod">
          <ac:chgData name="reza kabir" userId="af3c95a13102d509" providerId="LiveId" clId="{88200EE4-F4B4-49E8-8126-B01E5FCCBE2D}" dt="2020-05-17T05:51:03.928" v="109" actId="165"/>
          <ac:spMkLst>
            <pc:docMk/>
            <pc:sldMk cId="2275194280" sldId="854"/>
            <ac:spMk id="599" creationId="{2B6DD81A-75F7-499A-9581-6CADEE553947}"/>
          </ac:spMkLst>
        </pc:spChg>
        <pc:spChg chg="mod">
          <ac:chgData name="reza kabir" userId="af3c95a13102d509" providerId="LiveId" clId="{88200EE4-F4B4-49E8-8126-B01E5FCCBE2D}" dt="2020-05-17T05:51:03.928" v="109" actId="165"/>
          <ac:spMkLst>
            <pc:docMk/>
            <pc:sldMk cId="2275194280" sldId="854"/>
            <ac:spMk id="600" creationId="{0A69FAC2-3438-4081-8E7F-4022E84985BE}"/>
          </ac:spMkLst>
        </pc:spChg>
        <pc:spChg chg="mod">
          <ac:chgData name="reza kabir" userId="af3c95a13102d509" providerId="LiveId" clId="{88200EE4-F4B4-49E8-8126-B01E5FCCBE2D}" dt="2020-05-17T05:51:03.928" v="109" actId="165"/>
          <ac:spMkLst>
            <pc:docMk/>
            <pc:sldMk cId="2275194280" sldId="854"/>
            <ac:spMk id="601" creationId="{39106DC4-B5F9-4461-9375-81A0F18CAA1E}"/>
          </ac:spMkLst>
        </pc:spChg>
        <pc:spChg chg="mod">
          <ac:chgData name="reza kabir" userId="af3c95a13102d509" providerId="LiveId" clId="{88200EE4-F4B4-49E8-8126-B01E5FCCBE2D}" dt="2020-05-17T05:51:03.928" v="109" actId="165"/>
          <ac:spMkLst>
            <pc:docMk/>
            <pc:sldMk cId="2275194280" sldId="854"/>
            <ac:spMk id="602" creationId="{D8FDCDA6-1CC9-4757-AF2A-A0D6D9863971}"/>
          </ac:spMkLst>
        </pc:spChg>
        <pc:spChg chg="mod">
          <ac:chgData name="reza kabir" userId="af3c95a13102d509" providerId="LiveId" clId="{88200EE4-F4B4-49E8-8126-B01E5FCCBE2D}" dt="2020-05-17T05:51:03.928" v="109" actId="165"/>
          <ac:spMkLst>
            <pc:docMk/>
            <pc:sldMk cId="2275194280" sldId="854"/>
            <ac:spMk id="603" creationId="{78C007E1-37B2-4E13-BC57-93966A81EABA}"/>
          </ac:spMkLst>
        </pc:spChg>
        <pc:spChg chg="mod">
          <ac:chgData name="reza kabir" userId="af3c95a13102d509" providerId="LiveId" clId="{88200EE4-F4B4-49E8-8126-B01E5FCCBE2D}" dt="2020-05-17T05:51:03.928" v="109" actId="165"/>
          <ac:spMkLst>
            <pc:docMk/>
            <pc:sldMk cId="2275194280" sldId="854"/>
            <ac:spMk id="604" creationId="{AAA3E402-D7B0-45C0-9AAE-BC775724E07D}"/>
          </ac:spMkLst>
        </pc:spChg>
        <pc:spChg chg="mod">
          <ac:chgData name="reza kabir" userId="af3c95a13102d509" providerId="LiveId" clId="{88200EE4-F4B4-49E8-8126-B01E5FCCBE2D}" dt="2020-05-17T05:51:03.928" v="109" actId="165"/>
          <ac:spMkLst>
            <pc:docMk/>
            <pc:sldMk cId="2275194280" sldId="854"/>
            <ac:spMk id="607" creationId="{86A4E76A-4525-4235-B59A-422E42587A5F}"/>
          </ac:spMkLst>
        </pc:spChg>
        <pc:spChg chg="mod">
          <ac:chgData name="reza kabir" userId="af3c95a13102d509" providerId="LiveId" clId="{88200EE4-F4B4-49E8-8126-B01E5FCCBE2D}" dt="2020-05-17T05:51:03.928" v="109" actId="165"/>
          <ac:spMkLst>
            <pc:docMk/>
            <pc:sldMk cId="2275194280" sldId="854"/>
            <ac:spMk id="608" creationId="{454EBD84-7FFC-4BA5-A656-8A931E726EC0}"/>
          </ac:spMkLst>
        </pc:spChg>
        <pc:spChg chg="mod">
          <ac:chgData name="reza kabir" userId="af3c95a13102d509" providerId="LiveId" clId="{88200EE4-F4B4-49E8-8126-B01E5FCCBE2D}" dt="2020-05-17T05:51:03.928" v="109" actId="165"/>
          <ac:spMkLst>
            <pc:docMk/>
            <pc:sldMk cId="2275194280" sldId="854"/>
            <ac:spMk id="609" creationId="{4B8BCEF7-8A70-4B38-B1DB-B7C1F385F696}"/>
          </ac:spMkLst>
        </pc:spChg>
        <pc:spChg chg="mod">
          <ac:chgData name="reza kabir" userId="af3c95a13102d509" providerId="LiveId" clId="{88200EE4-F4B4-49E8-8126-B01E5FCCBE2D}" dt="2020-05-17T05:51:03.928" v="109" actId="165"/>
          <ac:spMkLst>
            <pc:docMk/>
            <pc:sldMk cId="2275194280" sldId="854"/>
            <ac:spMk id="610" creationId="{4DAF4A7D-D4BC-4F60-8D06-22067CD1FEDD}"/>
          </ac:spMkLst>
        </pc:spChg>
        <pc:spChg chg="mod">
          <ac:chgData name="reza kabir" userId="af3c95a13102d509" providerId="LiveId" clId="{88200EE4-F4B4-49E8-8126-B01E5FCCBE2D}" dt="2020-05-17T05:51:03.928" v="109" actId="165"/>
          <ac:spMkLst>
            <pc:docMk/>
            <pc:sldMk cId="2275194280" sldId="854"/>
            <ac:spMk id="613" creationId="{45E80F0C-FCAB-404A-BE36-4F8D685F28F2}"/>
          </ac:spMkLst>
        </pc:spChg>
        <pc:spChg chg="mod">
          <ac:chgData name="reza kabir" userId="af3c95a13102d509" providerId="LiveId" clId="{88200EE4-F4B4-49E8-8126-B01E5FCCBE2D}" dt="2020-05-17T05:51:03.928" v="109" actId="165"/>
          <ac:spMkLst>
            <pc:docMk/>
            <pc:sldMk cId="2275194280" sldId="854"/>
            <ac:spMk id="614" creationId="{0EB8E44A-A6FE-41D5-AD6E-B244F55495A8}"/>
          </ac:spMkLst>
        </pc:spChg>
        <pc:spChg chg="mod">
          <ac:chgData name="reza kabir" userId="af3c95a13102d509" providerId="LiveId" clId="{88200EE4-F4B4-49E8-8126-B01E5FCCBE2D}" dt="2020-05-17T05:51:03.928" v="109" actId="165"/>
          <ac:spMkLst>
            <pc:docMk/>
            <pc:sldMk cId="2275194280" sldId="854"/>
            <ac:spMk id="615" creationId="{C5A2E594-AC84-42BD-B2A0-D3419E3D0B11}"/>
          </ac:spMkLst>
        </pc:spChg>
        <pc:spChg chg="mod">
          <ac:chgData name="reza kabir" userId="af3c95a13102d509" providerId="LiveId" clId="{88200EE4-F4B4-49E8-8126-B01E5FCCBE2D}" dt="2020-05-17T05:51:03.928" v="109" actId="165"/>
          <ac:spMkLst>
            <pc:docMk/>
            <pc:sldMk cId="2275194280" sldId="854"/>
            <ac:spMk id="617" creationId="{944802E1-BDB5-490D-BEB5-8BC8A97AF966}"/>
          </ac:spMkLst>
        </pc:spChg>
        <pc:spChg chg="mod">
          <ac:chgData name="reza kabir" userId="af3c95a13102d509" providerId="LiveId" clId="{88200EE4-F4B4-49E8-8126-B01E5FCCBE2D}" dt="2020-05-17T05:51:03.928" v="109" actId="165"/>
          <ac:spMkLst>
            <pc:docMk/>
            <pc:sldMk cId="2275194280" sldId="854"/>
            <ac:spMk id="619" creationId="{CFC85F29-5820-4E5E-B65C-8C94A0EC4788}"/>
          </ac:spMkLst>
        </pc:spChg>
        <pc:spChg chg="mod">
          <ac:chgData name="reza kabir" userId="af3c95a13102d509" providerId="LiveId" clId="{88200EE4-F4B4-49E8-8126-B01E5FCCBE2D}" dt="2020-05-17T05:51:03.928" v="109" actId="165"/>
          <ac:spMkLst>
            <pc:docMk/>
            <pc:sldMk cId="2275194280" sldId="854"/>
            <ac:spMk id="620" creationId="{119FF848-D298-404F-B649-FD62B4205994}"/>
          </ac:spMkLst>
        </pc:spChg>
        <pc:spChg chg="mod">
          <ac:chgData name="reza kabir" userId="af3c95a13102d509" providerId="LiveId" clId="{88200EE4-F4B4-49E8-8126-B01E5FCCBE2D}" dt="2020-05-17T05:51:03.928" v="109" actId="165"/>
          <ac:spMkLst>
            <pc:docMk/>
            <pc:sldMk cId="2275194280" sldId="854"/>
            <ac:spMk id="621" creationId="{65868A8E-1CC7-4CD2-B78F-F8EEC070561D}"/>
          </ac:spMkLst>
        </pc:spChg>
        <pc:spChg chg="mod">
          <ac:chgData name="reza kabir" userId="af3c95a13102d509" providerId="LiveId" clId="{88200EE4-F4B4-49E8-8126-B01E5FCCBE2D}" dt="2020-05-17T05:51:03.928" v="109" actId="165"/>
          <ac:spMkLst>
            <pc:docMk/>
            <pc:sldMk cId="2275194280" sldId="854"/>
            <ac:spMk id="623" creationId="{F419DBDB-7F9E-4E6C-A386-52B6ED6BC1D5}"/>
          </ac:spMkLst>
        </pc:spChg>
        <pc:spChg chg="mod">
          <ac:chgData name="reza kabir" userId="af3c95a13102d509" providerId="LiveId" clId="{88200EE4-F4B4-49E8-8126-B01E5FCCBE2D}" dt="2020-05-17T05:51:03.928" v="109" actId="165"/>
          <ac:spMkLst>
            <pc:docMk/>
            <pc:sldMk cId="2275194280" sldId="854"/>
            <ac:spMk id="624" creationId="{BBDF2D09-03A5-4FA7-8F48-DDBAB2AAD256}"/>
          </ac:spMkLst>
        </pc:spChg>
        <pc:spChg chg="mod">
          <ac:chgData name="reza kabir" userId="af3c95a13102d509" providerId="LiveId" clId="{88200EE4-F4B4-49E8-8126-B01E5FCCBE2D}" dt="2020-05-17T05:51:03.928" v="109" actId="165"/>
          <ac:spMkLst>
            <pc:docMk/>
            <pc:sldMk cId="2275194280" sldId="854"/>
            <ac:spMk id="625" creationId="{D67FBB91-AD3D-474E-A72D-672D69BF9355}"/>
          </ac:spMkLst>
        </pc:spChg>
        <pc:spChg chg="mod">
          <ac:chgData name="reza kabir" userId="af3c95a13102d509" providerId="LiveId" clId="{88200EE4-F4B4-49E8-8126-B01E5FCCBE2D}" dt="2020-05-17T05:51:03.928" v="109" actId="165"/>
          <ac:spMkLst>
            <pc:docMk/>
            <pc:sldMk cId="2275194280" sldId="854"/>
            <ac:spMk id="626" creationId="{E3A1E4CC-FE7B-4D32-9213-66FC538C96BA}"/>
          </ac:spMkLst>
        </pc:spChg>
        <pc:spChg chg="mod">
          <ac:chgData name="reza kabir" userId="af3c95a13102d509" providerId="LiveId" clId="{88200EE4-F4B4-49E8-8126-B01E5FCCBE2D}" dt="2020-05-17T05:51:03.928" v="109" actId="165"/>
          <ac:spMkLst>
            <pc:docMk/>
            <pc:sldMk cId="2275194280" sldId="854"/>
            <ac:spMk id="627" creationId="{70ED5170-AAAA-45F8-8CA9-B5E5B22389F2}"/>
          </ac:spMkLst>
        </pc:spChg>
        <pc:spChg chg="mod">
          <ac:chgData name="reza kabir" userId="af3c95a13102d509" providerId="LiveId" clId="{88200EE4-F4B4-49E8-8126-B01E5FCCBE2D}" dt="2020-05-17T05:51:03.928" v="109" actId="165"/>
          <ac:spMkLst>
            <pc:docMk/>
            <pc:sldMk cId="2275194280" sldId="854"/>
            <ac:spMk id="628" creationId="{C8C0D376-77EB-444A-AAFD-24D94CD0AEFF}"/>
          </ac:spMkLst>
        </pc:spChg>
        <pc:spChg chg="mod">
          <ac:chgData name="reza kabir" userId="af3c95a13102d509" providerId="LiveId" clId="{88200EE4-F4B4-49E8-8126-B01E5FCCBE2D}" dt="2020-05-17T05:51:03.928" v="109" actId="165"/>
          <ac:spMkLst>
            <pc:docMk/>
            <pc:sldMk cId="2275194280" sldId="854"/>
            <ac:spMk id="629" creationId="{2665EFD1-C412-4E6D-965E-178EE30D5F85}"/>
          </ac:spMkLst>
        </pc:spChg>
        <pc:spChg chg="mod">
          <ac:chgData name="reza kabir" userId="af3c95a13102d509" providerId="LiveId" clId="{88200EE4-F4B4-49E8-8126-B01E5FCCBE2D}" dt="2020-05-17T05:51:03.928" v="109" actId="165"/>
          <ac:spMkLst>
            <pc:docMk/>
            <pc:sldMk cId="2275194280" sldId="854"/>
            <ac:spMk id="630" creationId="{12B206EA-6021-4A54-B9AA-34D51E60C858}"/>
          </ac:spMkLst>
        </pc:spChg>
        <pc:spChg chg="mod">
          <ac:chgData name="reza kabir" userId="af3c95a13102d509" providerId="LiveId" clId="{88200EE4-F4B4-49E8-8126-B01E5FCCBE2D}" dt="2020-05-17T05:51:03.928" v="109" actId="165"/>
          <ac:spMkLst>
            <pc:docMk/>
            <pc:sldMk cId="2275194280" sldId="854"/>
            <ac:spMk id="631" creationId="{2EB33222-B29A-46D3-951A-31941DA2E095}"/>
          </ac:spMkLst>
        </pc:spChg>
        <pc:spChg chg="mod">
          <ac:chgData name="reza kabir" userId="af3c95a13102d509" providerId="LiveId" clId="{88200EE4-F4B4-49E8-8126-B01E5FCCBE2D}" dt="2020-05-17T05:51:03.928" v="109" actId="165"/>
          <ac:spMkLst>
            <pc:docMk/>
            <pc:sldMk cId="2275194280" sldId="854"/>
            <ac:spMk id="632" creationId="{C0D42864-1579-4141-A096-E47246CD4680}"/>
          </ac:spMkLst>
        </pc:spChg>
        <pc:spChg chg="mod">
          <ac:chgData name="reza kabir" userId="af3c95a13102d509" providerId="LiveId" clId="{88200EE4-F4B4-49E8-8126-B01E5FCCBE2D}" dt="2020-05-17T05:51:03.928" v="109" actId="165"/>
          <ac:spMkLst>
            <pc:docMk/>
            <pc:sldMk cId="2275194280" sldId="854"/>
            <ac:spMk id="633" creationId="{8485D343-23C1-4E55-A53F-2BB0E3EDCF35}"/>
          </ac:spMkLst>
        </pc:spChg>
        <pc:spChg chg="mod">
          <ac:chgData name="reza kabir" userId="af3c95a13102d509" providerId="LiveId" clId="{88200EE4-F4B4-49E8-8126-B01E5FCCBE2D}" dt="2020-05-17T05:51:03.928" v="109" actId="165"/>
          <ac:spMkLst>
            <pc:docMk/>
            <pc:sldMk cId="2275194280" sldId="854"/>
            <ac:spMk id="634" creationId="{C10C391F-1A58-48FA-AD91-D1B7E31DC5C9}"/>
          </ac:spMkLst>
        </pc:spChg>
        <pc:spChg chg="mod">
          <ac:chgData name="reza kabir" userId="af3c95a13102d509" providerId="LiveId" clId="{88200EE4-F4B4-49E8-8126-B01E5FCCBE2D}" dt="2020-05-17T05:51:03.928" v="109" actId="165"/>
          <ac:spMkLst>
            <pc:docMk/>
            <pc:sldMk cId="2275194280" sldId="854"/>
            <ac:spMk id="635" creationId="{46BC9B98-418F-4A6A-97B3-9168457D3815}"/>
          </ac:spMkLst>
        </pc:spChg>
        <pc:spChg chg="mod">
          <ac:chgData name="reza kabir" userId="af3c95a13102d509" providerId="LiveId" clId="{88200EE4-F4B4-49E8-8126-B01E5FCCBE2D}" dt="2020-05-17T05:51:03.928" v="109" actId="165"/>
          <ac:spMkLst>
            <pc:docMk/>
            <pc:sldMk cId="2275194280" sldId="854"/>
            <ac:spMk id="636" creationId="{16FBB3B5-8A97-4C55-B5DC-1AF9DBCDB448}"/>
          </ac:spMkLst>
        </pc:spChg>
        <pc:spChg chg="mod">
          <ac:chgData name="reza kabir" userId="af3c95a13102d509" providerId="LiveId" clId="{88200EE4-F4B4-49E8-8126-B01E5FCCBE2D}" dt="2020-05-17T05:51:03.928" v="109" actId="165"/>
          <ac:spMkLst>
            <pc:docMk/>
            <pc:sldMk cId="2275194280" sldId="854"/>
            <ac:spMk id="637" creationId="{B64B2F4F-976D-4A37-A05B-04AE42A03668}"/>
          </ac:spMkLst>
        </pc:spChg>
        <pc:spChg chg="mod">
          <ac:chgData name="reza kabir" userId="af3c95a13102d509" providerId="LiveId" clId="{88200EE4-F4B4-49E8-8126-B01E5FCCBE2D}" dt="2020-05-17T05:51:03.928" v="109" actId="165"/>
          <ac:spMkLst>
            <pc:docMk/>
            <pc:sldMk cId="2275194280" sldId="854"/>
            <ac:spMk id="638" creationId="{2A4F5B55-663E-4C82-B25A-E2A5D07824FB}"/>
          </ac:spMkLst>
        </pc:spChg>
        <pc:spChg chg="mod">
          <ac:chgData name="reza kabir" userId="af3c95a13102d509" providerId="LiveId" clId="{88200EE4-F4B4-49E8-8126-B01E5FCCBE2D}" dt="2020-05-17T05:51:03.928" v="109" actId="165"/>
          <ac:spMkLst>
            <pc:docMk/>
            <pc:sldMk cId="2275194280" sldId="854"/>
            <ac:spMk id="639" creationId="{AD4088E0-F66F-4383-911F-3178C9B4667A}"/>
          </ac:spMkLst>
        </pc:spChg>
        <pc:spChg chg="mod">
          <ac:chgData name="reza kabir" userId="af3c95a13102d509" providerId="LiveId" clId="{88200EE4-F4B4-49E8-8126-B01E5FCCBE2D}" dt="2020-05-17T05:51:03.928" v="109" actId="165"/>
          <ac:spMkLst>
            <pc:docMk/>
            <pc:sldMk cId="2275194280" sldId="854"/>
            <ac:spMk id="640" creationId="{0CEB3A8D-BCAC-4730-8A2F-8F53FD0947B7}"/>
          </ac:spMkLst>
        </pc:spChg>
        <pc:spChg chg="mod">
          <ac:chgData name="reza kabir" userId="af3c95a13102d509" providerId="LiveId" clId="{88200EE4-F4B4-49E8-8126-B01E5FCCBE2D}" dt="2020-05-17T05:51:03.928" v="109" actId="165"/>
          <ac:spMkLst>
            <pc:docMk/>
            <pc:sldMk cId="2275194280" sldId="854"/>
            <ac:spMk id="641" creationId="{E96F566F-04ED-4547-9E7A-F3A7304F8440}"/>
          </ac:spMkLst>
        </pc:spChg>
        <pc:spChg chg="mod">
          <ac:chgData name="reza kabir" userId="af3c95a13102d509" providerId="LiveId" clId="{88200EE4-F4B4-49E8-8126-B01E5FCCBE2D}" dt="2020-05-17T05:51:03.928" v="109" actId="165"/>
          <ac:spMkLst>
            <pc:docMk/>
            <pc:sldMk cId="2275194280" sldId="854"/>
            <ac:spMk id="642" creationId="{B2D91839-0323-4424-B9BA-77572CF35625}"/>
          </ac:spMkLst>
        </pc:spChg>
        <pc:spChg chg="mod">
          <ac:chgData name="reza kabir" userId="af3c95a13102d509" providerId="LiveId" clId="{88200EE4-F4B4-49E8-8126-B01E5FCCBE2D}" dt="2020-05-17T05:51:03.928" v="109" actId="165"/>
          <ac:spMkLst>
            <pc:docMk/>
            <pc:sldMk cId="2275194280" sldId="854"/>
            <ac:spMk id="643" creationId="{4E54B70C-3C2A-4278-A932-349EF9168874}"/>
          </ac:spMkLst>
        </pc:spChg>
        <pc:spChg chg="mod">
          <ac:chgData name="reza kabir" userId="af3c95a13102d509" providerId="LiveId" clId="{88200EE4-F4B4-49E8-8126-B01E5FCCBE2D}" dt="2020-05-17T05:51:03.928" v="109" actId="165"/>
          <ac:spMkLst>
            <pc:docMk/>
            <pc:sldMk cId="2275194280" sldId="854"/>
            <ac:spMk id="645" creationId="{5D100D97-B230-4E62-9657-A51862FA16E4}"/>
          </ac:spMkLst>
        </pc:spChg>
        <pc:spChg chg="mod">
          <ac:chgData name="reza kabir" userId="af3c95a13102d509" providerId="LiveId" clId="{88200EE4-F4B4-49E8-8126-B01E5FCCBE2D}" dt="2020-05-17T05:51:03.928" v="109" actId="165"/>
          <ac:spMkLst>
            <pc:docMk/>
            <pc:sldMk cId="2275194280" sldId="854"/>
            <ac:spMk id="646" creationId="{DD765EF0-93F1-4E67-812B-E2AA96AEA23C}"/>
          </ac:spMkLst>
        </pc:spChg>
        <pc:spChg chg="mod">
          <ac:chgData name="reza kabir" userId="af3c95a13102d509" providerId="LiveId" clId="{88200EE4-F4B4-49E8-8126-B01E5FCCBE2D}" dt="2020-05-17T05:51:03.928" v="109" actId="165"/>
          <ac:spMkLst>
            <pc:docMk/>
            <pc:sldMk cId="2275194280" sldId="854"/>
            <ac:spMk id="647" creationId="{718179D2-4A07-4BD5-80AE-2911FC576220}"/>
          </ac:spMkLst>
        </pc:spChg>
        <pc:spChg chg="mod">
          <ac:chgData name="reza kabir" userId="af3c95a13102d509" providerId="LiveId" clId="{88200EE4-F4B4-49E8-8126-B01E5FCCBE2D}" dt="2020-05-17T05:51:03.928" v="109" actId="165"/>
          <ac:spMkLst>
            <pc:docMk/>
            <pc:sldMk cId="2275194280" sldId="854"/>
            <ac:spMk id="648" creationId="{5D844C67-F80C-4068-94E3-6F2477588CB4}"/>
          </ac:spMkLst>
        </pc:spChg>
        <pc:spChg chg="mod">
          <ac:chgData name="reza kabir" userId="af3c95a13102d509" providerId="LiveId" clId="{88200EE4-F4B4-49E8-8126-B01E5FCCBE2D}" dt="2020-05-17T05:51:03.928" v="109" actId="165"/>
          <ac:spMkLst>
            <pc:docMk/>
            <pc:sldMk cId="2275194280" sldId="854"/>
            <ac:spMk id="649" creationId="{9FF9513B-24A6-4DA5-81E1-DE9A8DB89D42}"/>
          </ac:spMkLst>
        </pc:spChg>
        <pc:spChg chg="mod">
          <ac:chgData name="reza kabir" userId="af3c95a13102d509" providerId="LiveId" clId="{88200EE4-F4B4-49E8-8126-B01E5FCCBE2D}" dt="2020-05-17T05:51:03.928" v="109" actId="165"/>
          <ac:spMkLst>
            <pc:docMk/>
            <pc:sldMk cId="2275194280" sldId="854"/>
            <ac:spMk id="650" creationId="{432C31C7-4842-44EB-AE05-8B054639A3AA}"/>
          </ac:spMkLst>
        </pc:spChg>
        <pc:spChg chg="mod">
          <ac:chgData name="reza kabir" userId="af3c95a13102d509" providerId="LiveId" clId="{88200EE4-F4B4-49E8-8126-B01E5FCCBE2D}" dt="2020-05-17T05:51:03.928" v="109" actId="165"/>
          <ac:spMkLst>
            <pc:docMk/>
            <pc:sldMk cId="2275194280" sldId="854"/>
            <ac:spMk id="651" creationId="{03F543BC-7C87-479B-A8B9-4FADEDDEB301}"/>
          </ac:spMkLst>
        </pc:spChg>
        <pc:spChg chg="mod">
          <ac:chgData name="reza kabir" userId="af3c95a13102d509" providerId="LiveId" clId="{88200EE4-F4B4-49E8-8126-B01E5FCCBE2D}" dt="2020-05-17T05:51:03.928" v="109" actId="165"/>
          <ac:spMkLst>
            <pc:docMk/>
            <pc:sldMk cId="2275194280" sldId="854"/>
            <ac:spMk id="652" creationId="{82818B2C-BFF8-4512-B4DD-C13A959D41F3}"/>
          </ac:spMkLst>
        </pc:spChg>
        <pc:spChg chg="mod">
          <ac:chgData name="reza kabir" userId="af3c95a13102d509" providerId="LiveId" clId="{88200EE4-F4B4-49E8-8126-B01E5FCCBE2D}" dt="2020-05-17T05:51:03.928" v="109" actId="165"/>
          <ac:spMkLst>
            <pc:docMk/>
            <pc:sldMk cId="2275194280" sldId="854"/>
            <ac:spMk id="653" creationId="{D4419F3F-2C4A-4109-B7BE-9D44C02F25C9}"/>
          </ac:spMkLst>
        </pc:spChg>
        <pc:spChg chg="mod">
          <ac:chgData name="reza kabir" userId="af3c95a13102d509" providerId="LiveId" clId="{88200EE4-F4B4-49E8-8126-B01E5FCCBE2D}" dt="2020-05-17T05:51:03.928" v="109" actId="165"/>
          <ac:spMkLst>
            <pc:docMk/>
            <pc:sldMk cId="2275194280" sldId="854"/>
            <ac:spMk id="654" creationId="{B0B1B382-2E62-4F60-AE88-A762671C6367}"/>
          </ac:spMkLst>
        </pc:spChg>
        <pc:spChg chg="mod">
          <ac:chgData name="reza kabir" userId="af3c95a13102d509" providerId="LiveId" clId="{88200EE4-F4B4-49E8-8126-B01E5FCCBE2D}" dt="2020-05-17T05:51:03.928" v="109" actId="165"/>
          <ac:spMkLst>
            <pc:docMk/>
            <pc:sldMk cId="2275194280" sldId="854"/>
            <ac:spMk id="656" creationId="{777BFCEB-E303-461D-8D54-F6EB5FBC1663}"/>
          </ac:spMkLst>
        </pc:spChg>
        <pc:spChg chg="mod">
          <ac:chgData name="reza kabir" userId="af3c95a13102d509" providerId="LiveId" clId="{88200EE4-F4B4-49E8-8126-B01E5FCCBE2D}" dt="2020-05-17T05:51:03.928" v="109" actId="165"/>
          <ac:spMkLst>
            <pc:docMk/>
            <pc:sldMk cId="2275194280" sldId="854"/>
            <ac:spMk id="657" creationId="{97A9DFA7-01D5-4BEA-9040-E50116F7F3B8}"/>
          </ac:spMkLst>
        </pc:spChg>
        <pc:spChg chg="mod">
          <ac:chgData name="reza kabir" userId="af3c95a13102d509" providerId="LiveId" clId="{88200EE4-F4B4-49E8-8126-B01E5FCCBE2D}" dt="2020-05-17T05:51:03.928" v="109" actId="165"/>
          <ac:spMkLst>
            <pc:docMk/>
            <pc:sldMk cId="2275194280" sldId="854"/>
            <ac:spMk id="658" creationId="{10B5ABA7-2E8A-42A1-9739-564036988A48}"/>
          </ac:spMkLst>
        </pc:spChg>
        <pc:spChg chg="mod">
          <ac:chgData name="reza kabir" userId="af3c95a13102d509" providerId="LiveId" clId="{88200EE4-F4B4-49E8-8126-B01E5FCCBE2D}" dt="2020-05-17T05:51:03.928" v="109" actId="165"/>
          <ac:spMkLst>
            <pc:docMk/>
            <pc:sldMk cId="2275194280" sldId="854"/>
            <ac:spMk id="659" creationId="{E0372E04-DC9F-428B-8397-17E9CEF7E74C}"/>
          </ac:spMkLst>
        </pc:spChg>
        <pc:spChg chg="mod">
          <ac:chgData name="reza kabir" userId="af3c95a13102d509" providerId="LiveId" clId="{88200EE4-F4B4-49E8-8126-B01E5FCCBE2D}" dt="2020-05-17T05:51:03.928" v="109" actId="165"/>
          <ac:spMkLst>
            <pc:docMk/>
            <pc:sldMk cId="2275194280" sldId="854"/>
            <ac:spMk id="660" creationId="{E6901DC8-CDB1-48E2-B5C9-EFDAB816A891}"/>
          </ac:spMkLst>
        </pc:spChg>
        <pc:spChg chg="mod">
          <ac:chgData name="reza kabir" userId="af3c95a13102d509" providerId="LiveId" clId="{88200EE4-F4B4-49E8-8126-B01E5FCCBE2D}" dt="2020-05-17T05:51:03.928" v="109" actId="165"/>
          <ac:spMkLst>
            <pc:docMk/>
            <pc:sldMk cId="2275194280" sldId="854"/>
            <ac:spMk id="661" creationId="{CA6ECCC9-50E2-4265-ABCE-F14D690310BD}"/>
          </ac:spMkLst>
        </pc:spChg>
        <pc:spChg chg="mod">
          <ac:chgData name="reza kabir" userId="af3c95a13102d509" providerId="LiveId" clId="{88200EE4-F4B4-49E8-8126-B01E5FCCBE2D}" dt="2020-05-17T05:51:03.928" v="109" actId="165"/>
          <ac:spMkLst>
            <pc:docMk/>
            <pc:sldMk cId="2275194280" sldId="854"/>
            <ac:spMk id="662" creationId="{A04C87DC-D86C-49BB-8864-53EB90D6D4FE}"/>
          </ac:spMkLst>
        </pc:spChg>
        <pc:spChg chg="mod">
          <ac:chgData name="reza kabir" userId="af3c95a13102d509" providerId="LiveId" clId="{88200EE4-F4B4-49E8-8126-B01E5FCCBE2D}" dt="2020-05-17T05:51:03.928" v="109" actId="165"/>
          <ac:spMkLst>
            <pc:docMk/>
            <pc:sldMk cId="2275194280" sldId="854"/>
            <ac:spMk id="663" creationId="{5D539654-735A-4DEA-91CB-3EB3AEEDD396}"/>
          </ac:spMkLst>
        </pc:spChg>
        <pc:spChg chg="mod">
          <ac:chgData name="reza kabir" userId="af3c95a13102d509" providerId="LiveId" clId="{88200EE4-F4B4-49E8-8126-B01E5FCCBE2D}" dt="2020-05-17T05:51:03.928" v="109" actId="165"/>
          <ac:spMkLst>
            <pc:docMk/>
            <pc:sldMk cId="2275194280" sldId="854"/>
            <ac:spMk id="664" creationId="{3E0744DE-ADDD-477B-A244-5FAC18027611}"/>
          </ac:spMkLst>
        </pc:spChg>
        <pc:spChg chg="mod">
          <ac:chgData name="reza kabir" userId="af3c95a13102d509" providerId="LiveId" clId="{88200EE4-F4B4-49E8-8126-B01E5FCCBE2D}" dt="2020-05-17T05:51:03.928" v="109" actId="165"/>
          <ac:spMkLst>
            <pc:docMk/>
            <pc:sldMk cId="2275194280" sldId="854"/>
            <ac:spMk id="666" creationId="{D6DF978F-81F4-4898-AC54-FECC20B68DC5}"/>
          </ac:spMkLst>
        </pc:spChg>
        <pc:spChg chg="mod">
          <ac:chgData name="reza kabir" userId="af3c95a13102d509" providerId="LiveId" clId="{88200EE4-F4B4-49E8-8126-B01E5FCCBE2D}" dt="2020-05-17T05:51:03.928" v="109" actId="165"/>
          <ac:spMkLst>
            <pc:docMk/>
            <pc:sldMk cId="2275194280" sldId="854"/>
            <ac:spMk id="667" creationId="{39B06915-9DB7-47DB-A6F0-20A9AC24670D}"/>
          </ac:spMkLst>
        </pc:spChg>
        <pc:spChg chg="mod">
          <ac:chgData name="reza kabir" userId="af3c95a13102d509" providerId="LiveId" clId="{88200EE4-F4B4-49E8-8126-B01E5FCCBE2D}" dt="2020-05-17T05:51:03.928" v="109" actId="165"/>
          <ac:spMkLst>
            <pc:docMk/>
            <pc:sldMk cId="2275194280" sldId="854"/>
            <ac:spMk id="668" creationId="{924B8936-82B7-49FA-A479-D8D38948F7A4}"/>
          </ac:spMkLst>
        </pc:spChg>
        <pc:spChg chg="mod">
          <ac:chgData name="reza kabir" userId="af3c95a13102d509" providerId="LiveId" clId="{88200EE4-F4B4-49E8-8126-B01E5FCCBE2D}" dt="2020-05-17T05:51:03.928" v="109" actId="165"/>
          <ac:spMkLst>
            <pc:docMk/>
            <pc:sldMk cId="2275194280" sldId="854"/>
            <ac:spMk id="669" creationId="{51EC430C-3132-455C-9FA5-29A2E0B6B045}"/>
          </ac:spMkLst>
        </pc:spChg>
        <pc:spChg chg="mod">
          <ac:chgData name="reza kabir" userId="af3c95a13102d509" providerId="LiveId" clId="{88200EE4-F4B4-49E8-8126-B01E5FCCBE2D}" dt="2020-05-17T05:51:03.928" v="109" actId="165"/>
          <ac:spMkLst>
            <pc:docMk/>
            <pc:sldMk cId="2275194280" sldId="854"/>
            <ac:spMk id="671" creationId="{88814BD7-B69F-4C30-83A2-22A22F023FD7}"/>
          </ac:spMkLst>
        </pc:spChg>
        <pc:spChg chg="mod">
          <ac:chgData name="reza kabir" userId="af3c95a13102d509" providerId="LiveId" clId="{88200EE4-F4B4-49E8-8126-B01E5FCCBE2D}" dt="2020-05-17T05:51:03.928" v="109" actId="165"/>
          <ac:spMkLst>
            <pc:docMk/>
            <pc:sldMk cId="2275194280" sldId="854"/>
            <ac:spMk id="673" creationId="{462E73F5-EA2D-499E-914E-32967AD1C0CB}"/>
          </ac:spMkLst>
        </pc:spChg>
        <pc:spChg chg="mod">
          <ac:chgData name="reza kabir" userId="af3c95a13102d509" providerId="LiveId" clId="{88200EE4-F4B4-49E8-8126-B01E5FCCBE2D}" dt="2020-05-17T05:51:03.928" v="109" actId="165"/>
          <ac:spMkLst>
            <pc:docMk/>
            <pc:sldMk cId="2275194280" sldId="854"/>
            <ac:spMk id="674" creationId="{C1639966-B3E2-48C7-A537-37E04D3BD5F6}"/>
          </ac:spMkLst>
        </pc:spChg>
        <pc:spChg chg="mod">
          <ac:chgData name="reza kabir" userId="af3c95a13102d509" providerId="LiveId" clId="{88200EE4-F4B4-49E8-8126-B01E5FCCBE2D}" dt="2020-05-17T05:51:03.928" v="109" actId="165"/>
          <ac:spMkLst>
            <pc:docMk/>
            <pc:sldMk cId="2275194280" sldId="854"/>
            <ac:spMk id="675" creationId="{D45C0D4F-2C0A-46B4-A736-83C37705913D}"/>
          </ac:spMkLst>
        </pc:spChg>
        <pc:spChg chg="mod">
          <ac:chgData name="reza kabir" userId="af3c95a13102d509" providerId="LiveId" clId="{88200EE4-F4B4-49E8-8126-B01E5FCCBE2D}" dt="2020-05-17T05:51:03.928" v="109" actId="165"/>
          <ac:spMkLst>
            <pc:docMk/>
            <pc:sldMk cId="2275194280" sldId="854"/>
            <ac:spMk id="676" creationId="{27F9CCB1-A395-4021-BC9A-7404BFF4E4F3}"/>
          </ac:spMkLst>
        </pc:spChg>
        <pc:spChg chg="mod">
          <ac:chgData name="reza kabir" userId="af3c95a13102d509" providerId="LiveId" clId="{88200EE4-F4B4-49E8-8126-B01E5FCCBE2D}" dt="2020-05-17T05:51:03.928" v="109" actId="165"/>
          <ac:spMkLst>
            <pc:docMk/>
            <pc:sldMk cId="2275194280" sldId="854"/>
            <ac:spMk id="679" creationId="{B510040A-E2CE-448E-AB69-FF38A77503B2}"/>
          </ac:spMkLst>
        </pc:spChg>
        <pc:spChg chg="mod">
          <ac:chgData name="reza kabir" userId="af3c95a13102d509" providerId="LiveId" clId="{88200EE4-F4B4-49E8-8126-B01E5FCCBE2D}" dt="2020-05-17T05:51:03.928" v="109" actId="165"/>
          <ac:spMkLst>
            <pc:docMk/>
            <pc:sldMk cId="2275194280" sldId="854"/>
            <ac:spMk id="680" creationId="{B3DB051D-21A9-4562-B446-9E3309BF131C}"/>
          </ac:spMkLst>
        </pc:spChg>
        <pc:spChg chg="mod">
          <ac:chgData name="reza kabir" userId="af3c95a13102d509" providerId="LiveId" clId="{88200EE4-F4B4-49E8-8126-B01E5FCCBE2D}" dt="2020-05-17T05:51:03.928" v="109" actId="165"/>
          <ac:spMkLst>
            <pc:docMk/>
            <pc:sldMk cId="2275194280" sldId="854"/>
            <ac:spMk id="681" creationId="{27985D86-B005-44FE-83A3-F6A07141BD6B}"/>
          </ac:spMkLst>
        </pc:spChg>
        <pc:spChg chg="mod">
          <ac:chgData name="reza kabir" userId="af3c95a13102d509" providerId="LiveId" clId="{88200EE4-F4B4-49E8-8126-B01E5FCCBE2D}" dt="2020-05-17T05:51:03.928" v="109" actId="165"/>
          <ac:spMkLst>
            <pc:docMk/>
            <pc:sldMk cId="2275194280" sldId="854"/>
            <ac:spMk id="682" creationId="{09808291-FE2C-424E-9863-80E52FC39141}"/>
          </ac:spMkLst>
        </pc:spChg>
        <pc:spChg chg="mod">
          <ac:chgData name="reza kabir" userId="af3c95a13102d509" providerId="LiveId" clId="{88200EE4-F4B4-49E8-8126-B01E5FCCBE2D}" dt="2020-05-17T05:51:03.928" v="109" actId="165"/>
          <ac:spMkLst>
            <pc:docMk/>
            <pc:sldMk cId="2275194280" sldId="854"/>
            <ac:spMk id="683" creationId="{B3E70EE0-7BF5-459F-88CA-8FA9A15D916E}"/>
          </ac:spMkLst>
        </pc:spChg>
        <pc:spChg chg="mod">
          <ac:chgData name="reza kabir" userId="af3c95a13102d509" providerId="LiveId" clId="{88200EE4-F4B4-49E8-8126-B01E5FCCBE2D}" dt="2020-05-17T05:51:03.928" v="109" actId="165"/>
          <ac:spMkLst>
            <pc:docMk/>
            <pc:sldMk cId="2275194280" sldId="854"/>
            <ac:spMk id="686" creationId="{9ABA0144-232B-4D20-8617-5D324B5DD053}"/>
          </ac:spMkLst>
        </pc:spChg>
        <pc:spChg chg="mod">
          <ac:chgData name="reza kabir" userId="af3c95a13102d509" providerId="LiveId" clId="{88200EE4-F4B4-49E8-8126-B01E5FCCBE2D}" dt="2020-05-17T05:51:03.928" v="109" actId="165"/>
          <ac:spMkLst>
            <pc:docMk/>
            <pc:sldMk cId="2275194280" sldId="854"/>
            <ac:spMk id="687" creationId="{CF880266-6CB7-433D-838F-3DF3757FF855}"/>
          </ac:spMkLst>
        </pc:spChg>
        <pc:spChg chg="mod">
          <ac:chgData name="reza kabir" userId="af3c95a13102d509" providerId="LiveId" clId="{88200EE4-F4B4-49E8-8126-B01E5FCCBE2D}" dt="2020-05-17T05:51:03.928" v="109" actId="165"/>
          <ac:spMkLst>
            <pc:docMk/>
            <pc:sldMk cId="2275194280" sldId="854"/>
            <ac:spMk id="688" creationId="{4FFCA54A-ED7A-41F4-A2DE-42680D6947A8}"/>
          </ac:spMkLst>
        </pc:spChg>
        <pc:spChg chg="mod">
          <ac:chgData name="reza kabir" userId="af3c95a13102d509" providerId="LiveId" clId="{88200EE4-F4B4-49E8-8126-B01E5FCCBE2D}" dt="2020-05-17T05:51:03.928" v="109" actId="165"/>
          <ac:spMkLst>
            <pc:docMk/>
            <pc:sldMk cId="2275194280" sldId="854"/>
            <ac:spMk id="697" creationId="{9E5F4F7A-5AB6-4D31-B0F6-BCCA265E03D0}"/>
          </ac:spMkLst>
        </pc:spChg>
        <pc:spChg chg="mod">
          <ac:chgData name="reza kabir" userId="af3c95a13102d509" providerId="LiveId" clId="{88200EE4-F4B4-49E8-8126-B01E5FCCBE2D}" dt="2020-05-17T05:51:03.928" v="109" actId="165"/>
          <ac:spMkLst>
            <pc:docMk/>
            <pc:sldMk cId="2275194280" sldId="854"/>
            <ac:spMk id="698" creationId="{41419600-5A45-43A9-94A8-C3081C811985}"/>
          </ac:spMkLst>
        </pc:spChg>
        <pc:spChg chg="mod">
          <ac:chgData name="reza kabir" userId="af3c95a13102d509" providerId="LiveId" clId="{88200EE4-F4B4-49E8-8126-B01E5FCCBE2D}" dt="2020-05-17T05:51:03.928" v="109" actId="165"/>
          <ac:spMkLst>
            <pc:docMk/>
            <pc:sldMk cId="2275194280" sldId="854"/>
            <ac:spMk id="699" creationId="{3589B9F4-997D-4FCE-9C05-B494CDE632A2}"/>
          </ac:spMkLst>
        </pc:spChg>
        <pc:spChg chg="mod">
          <ac:chgData name="reza kabir" userId="af3c95a13102d509" providerId="LiveId" clId="{88200EE4-F4B4-49E8-8126-B01E5FCCBE2D}" dt="2020-05-17T05:51:03.928" v="109" actId="165"/>
          <ac:spMkLst>
            <pc:docMk/>
            <pc:sldMk cId="2275194280" sldId="854"/>
            <ac:spMk id="700" creationId="{8E78E8C6-93B2-48B4-BBF9-4D61DCD25CEA}"/>
          </ac:spMkLst>
        </pc:spChg>
        <pc:spChg chg="mod">
          <ac:chgData name="reza kabir" userId="af3c95a13102d509" providerId="LiveId" clId="{88200EE4-F4B4-49E8-8126-B01E5FCCBE2D}" dt="2020-05-17T05:51:03.928" v="109" actId="165"/>
          <ac:spMkLst>
            <pc:docMk/>
            <pc:sldMk cId="2275194280" sldId="854"/>
            <ac:spMk id="701" creationId="{CB370B35-F6FC-4E9A-8E99-DC27465F19F3}"/>
          </ac:spMkLst>
        </pc:spChg>
        <pc:spChg chg="mod">
          <ac:chgData name="reza kabir" userId="af3c95a13102d509" providerId="LiveId" clId="{88200EE4-F4B4-49E8-8126-B01E5FCCBE2D}" dt="2020-05-17T05:51:03.928" v="109" actId="165"/>
          <ac:spMkLst>
            <pc:docMk/>
            <pc:sldMk cId="2275194280" sldId="854"/>
            <ac:spMk id="702" creationId="{90539C90-B607-4581-AC83-C839DD762081}"/>
          </ac:spMkLst>
        </pc:spChg>
        <pc:spChg chg="mod">
          <ac:chgData name="reza kabir" userId="af3c95a13102d509" providerId="LiveId" clId="{88200EE4-F4B4-49E8-8126-B01E5FCCBE2D}" dt="2020-05-17T05:51:03.928" v="109" actId="165"/>
          <ac:spMkLst>
            <pc:docMk/>
            <pc:sldMk cId="2275194280" sldId="854"/>
            <ac:spMk id="703" creationId="{61C5982B-B6CB-4BCC-8DD6-9314F9906ED0}"/>
          </ac:spMkLst>
        </pc:spChg>
        <pc:spChg chg="mod">
          <ac:chgData name="reza kabir" userId="af3c95a13102d509" providerId="LiveId" clId="{88200EE4-F4B4-49E8-8126-B01E5FCCBE2D}" dt="2020-05-17T05:51:03.928" v="109" actId="165"/>
          <ac:spMkLst>
            <pc:docMk/>
            <pc:sldMk cId="2275194280" sldId="854"/>
            <ac:spMk id="704" creationId="{07A97290-E1DE-49BF-B2FA-AEA66A5FCD06}"/>
          </ac:spMkLst>
        </pc:spChg>
        <pc:spChg chg="mod">
          <ac:chgData name="reza kabir" userId="af3c95a13102d509" providerId="LiveId" clId="{88200EE4-F4B4-49E8-8126-B01E5FCCBE2D}" dt="2020-05-17T05:51:03.928" v="109" actId="165"/>
          <ac:spMkLst>
            <pc:docMk/>
            <pc:sldMk cId="2275194280" sldId="854"/>
            <ac:spMk id="705" creationId="{FD3EE732-C441-4972-8374-3D25B2753BD5}"/>
          </ac:spMkLst>
        </pc:spChg>
        <pc:spChg chg="mod">
          <ac:chgData name="reza kabir" userId="af3c95a13102d509" providerId="LiveId" clId="{88200EE4-F4B4-49E8-8126-B01E5FCCBE2D}" dt="2020-05-17T05:51:03.928" v="109" actId="165"/>
          <ac:spMkLst>
            <pc:docMk/>
            <pc:sldMk cId="2275194280" sldId="854"/>
            <ac:spMk id="706" creationId="{65156E3A-04DA-4181-9901-C19F5DBF4CE0}"/>
          </ac:spMkLst>
        </pc:spChg>
        <pc:spChg chg="mod">
          <ac:chgData name="reza kabir" userId="af3c95a13102d509" providerId="LiveId" clId="{88200EE4-F4B4-49E8-8126-B01E5FCCBE2D}" dt="2020-05-17T05:51:03.928" v="109" actId="165"/>
          <ac:spMkLst>
            <pc:docMk/>
            <pc:sldMk cId="2275194280" sldId="854"/>
            <ac:spMk id="707" creationId="{C0DEFF8A-28AC-4C80-BC6F-49F585D1A684}"/>
          </ac:spMkLst>
        </pc:spChg>
        <pc:spChg chg="mod">
          <ac:chgData name="reza kabir" userId="af3c95a13102d509" providerId="LiveId" clId="{88200EE4-F4B4-49E8-8126-B01E5FCCBE2D}" dt="2020-05-17T05:51:03.928" v="109" actId="165"/>
          <ac:spMkLst>
            <pc:docMk/>
            <pc:sldMk cId="2275194280" sldId="854"/>
            <ac:spMk id="708" creationId="{5A29C3AD-FD07-4DA8-B41C-62E371493560}"/>
          </ac:spMkLst>
        </pc:spChg>
        <pc:spChg chg="mod">
          <ac:chgData name="reza kabir" userId="af3c95a13102d509" providerId="LiveId" clId="{88200EE4-F4B4-49E8-8126-B01E5FCCBE2D}" dt="2020-05-17T05:51:03.928" v="109" actId="165"/>
          <ac:spMkLst>
            <pc:docMk/>
            <pc:sldMk cId="2275194280" sldId="854"/>
            <ac:spMk id="709" creationId="{DEC180AD-2F26-4E4D-A2E2-190588E7E4D7}"/>
          </ac:spMkLst>
        </pc:spChg>
        <pc:spChg chg="mod">
          <ac:chgData name="reza kabir" userId="af3c95a13102d509" providerId="LiveId" clId="{88200EE4-F4B4-49E8-8126-B01E5FCCBE2D}" dt="2020-05-17T05:51:03.928" v="109" actId="165"/>
          <ac:spMkLst>
            <pc:docMk/>
            <pc:sldMk cId="2275194280" sldId="854"/>
            <ac:spMk id="710" creationId="{75CF9FB2-ECDB-4D14-BF61-18CE0E451EE1}"/>
          </ac:spMkLst>
        </pc:spChg>
        <pc:spChg chg="mod">
          <ac:chgData name="reza kabir" userId="af3c95a13102d509" providerId="LiveId" clId="{88200EE4-F4B4-49E8-8126-B01E5FCCBE2D}" dt="2020-05-17T05:51:03.928" v="109" actId="165"/>
          <ac:spMkLst>
            <pc:docMk/>
            <pc:sldMk cId="2275194280" sldId="854"/>
            <ac:spMk id="711" creationId="{8E601973-9F1C-4CD1-B09E-E146966A9A01}"/>
          </ac:spMkLst>
        </pc:spChg>
        <pc:spChg chg="mod">
          <ac:chgData name="reza kabir" userId="af3c95a13102d509" providerId="LiveId" clId="{88200EE4-F4B4-49E8-8126-B01E5FCCBE2D}" dt="2020-05-17T05:51:03.928" v="109" actId="165"/>
          <ac:spMkLst>
            <pc:docMk/>
            <pc:sldMk cId="2275194280" sldId="854"/>
            <ac:spMk id="712" creationId="{10426BF2-E713-44ED-AEA6-B715F3616E1F}"/>
          </ac:spMkLst>
        </pc:spChg>
        <pc:spChg chg="mod">
          <ac:chgData name="reza kabir" userId="af3c95a13102d509" providerId="LiveId" clId="{88200EE4-F4B4-49E8-8126-B01E5FCCBE2D}" dt="2020-05-17T05:51:03.928" v="109" actId="165"/>
          <ac:spMkLst>
            <pc:docMk/>
            <pc:sldMk cId="2275194280" sldId="854"/>
            <ac:spMk id="713" creationId="{0B1110D0-0C8C-4FA4-9484-2ED8CADAC48A}"/>
          </ac:spMkLst>
        </pc:spChg>
        <pc:spChg chg="mod">
          <ac:chgData name="reza kabir" userId="af3c95a13102d509" providerId="LiveId" clId="{88200EE4-F4B4-49E8-8126-B01E5FCCBE2D}" dt="2020-05-17T05:51:03.928" v="109" actId="165"/>
          <ac:spMkLst>
            <pc:docMk/>
            <pc:sldMk cId="2275194280" sldId="854"/>
            <ac:spMk id="714" creationId="{90F08D33-943E-48D3-9A20-122856CB6DF0}"/>
          </ac:spMkLst>
        </pc:spChg>
        <pc:spChg chg="mod">
          <ac:chgData name="reza kabir" userId="af3c95a13102d509" providerId="LiveId" clId="{88200EE4-F4B4-49E8-8126-B01E5FCCBE2D}" dt="2020-05-17T05:51:03.928" v="109" actId="165"/>
          <ac:spMkLst>
            <pc:docMk/>
            <pc:sldMk cId="2275194280" sldId="854"/>
            <ac:spMk id="715" creationId="{5BBE0C4C-1AF8-486D-93DF-F22C57F495C6}"/>
          </ac:spMkLst>
        </pc:spChg>
        <pc:spChg chg="mod">
          <ac:chgData name="reza kabir" userId="af3c95a13102d509" providerId="LiveId" clId="{88200EE4-F4B4-49E8-8126-B01E5FCCBE2D}" dt="2020-05-17T05:51:03.928" v="109" actId="165"/>
          <ac:spMkLst>
            <pc:docMk/>
            <pc:sldMk cId="2275194280" sldId="854"/>
            <ac:spMk id="716" creationId="{3C9908D8-1A2C-4796-A9A4-1826A100C672}"/>
          </ac:spMkLst>
        </pc:spChg>
        <pc:spChg chg="mod">
          <ac:chgData name="reza kabir" userId="af3c95a13102d509" providerId="LiveId" clId="{88200EE4-F4B4-49E8-8126-B01E5FCCBE2D}" dt="2020-05-17T05:51:03.928" v="109" actId="165"/>
          <ac:spMkLst>
            <pc:docMk/>
            <pc:sldMk cId="2275194280" sldId="854"/>
            <ac:spMk id="717" creationId="{553304A0-17E5-4E90-90E0-9756E0599C6F}"/>
          </ac:spMkLst>
        </pc:spChg>
        <pc:spChg chg="mod">
          <ac:chgData name="reza kabir" userId="af3c95a13102d509" providerId="LiveId" clId="{88200EE4-F4B4-49E8-8126-B01E5FCCBE2D}" dt="2020-05-17T05:51:03.928" v="109" actId="165"/>
          <ac:spMkLst>
            <pc:docMk/>
            <pc:sldMk cId="2275194280" sldId="854"/>
            <ac:spMk id="718" creationId="{E75B5085-6346-4E93-AEE7-15CE8F513EA3}"/>
          </ac:spMkLst>
        </pc:spChg>
        <pc:spChg chg="mod">
          <ac:chgData name="reza kabir" userId="af3c95a13102d509" providerId="LiveId" clId="{88200EE4-F4B4-49E8-8126-B01E5FCCBE2D}" dt="2020-05-17T05:51:03.928" v="109" actId="165"/>
          <ac:spMkLst>
            <pc:docMk/>
            <pc:sldMk cId="2275194280" sldId="854"/>
            <ac:spMk id="719" creationId="{BA052968-3DF0-4FD7-A4F6-0C93564AE84D}"/>
          </ac:spMkLst>
        </pc:spChg>
        <pc:spChg chg="mod">
          <ac:chgData name="reza kabir" userId="af3c95a13102d509" providerId="LiveId" clId="{88200EE4-F4B4-49E8-8126-B01E5FCCBE2D}" dt="2020-05-17T05:51:03.928" v="109" actId="165"/>
          <ac:spMkLst>
            <pc:docMk/>
            <pc:sldMk cId="2275194280" sldId="854"/>
            <ac:spMk id="720" creationId="{10F5A23D-EEC5-42B2-BD5E-0050053DC664}"/>
          </ac:spMkLst>
        </pc:spChg>
        <pc:spChg chg="mod">
          <ac:chgData name="reza kabir" userId="af3c95a13102d509" providerId="LiveId" clId="{88200EE4-F4B4-49E8-8126-B01E5FCCBE2D}" dt="2020-05-17T05:51:03.928" v="109" actId="165"/>
          <ac:spMkLst>
            <pc:docMk/>
            <pc:sldMk cId="2275194280" sldId="854"/>
            <ac:spMk id="721" creationId="{D4FA68AC-2923-482F-A276-3BDDD1C03A0B}"/>
          </ac:spMkLst>
        </pc:spChg>
        <pc:spChg chg="mod">
          <ac:chgData name="reza kabir" userId="af3c95a13102d509" providerId="LiveId" clId="{88200EE4-F4B4-49E8-8126-B01E5FCCBE2D}" dt="2020-05-17T05:51:03.928" v="109" actId="165"/>
          <ac:spMkLst>
            <pc:docMk/>
            <pc:sldMk cId="2275194280" sldId="854"/>
            <ac:spMk id="722" creationId="{CEE06AAA-1FB2-4EEB-8AE1-41F8DBF8C390}"/>
          </ac:spMkLst>
        </pc:spChg>
        <pc:spChg chg="mod">
          <ac:chgData name="reza kabir" userId="af3c95a13102d509" providerId="LiveId" clId="{88200EE4-F4B4-49E8-8126-B01E5FCCBE2D}" dt="2020-05-17T05:51:03.928" v="109" actId="165"/>
          <ac:spMkLst>
            <pc:docMk/>
            <pc:sldMk cId="2275194280" sldId="854"/>
            <ac:spMk id="723" creationId="{3D495053-70FB-4360-ADAD-71B1359B0722}"/>
          </ac:spMkLst>
        </pc:spChg>
        <pc:spChg chg="mod">
          <ac:chgData name="reza kabir" userId="af3c95a13102d509" providerId="LiveId" clId="{88200EE4-F4B4-49E8-8126-B01E5FCCBE2D}" dt="2020-05-17T05:51:03.928" v="109" actId="165"/>
          <ac:spMkLst>
            <pc:docMk/>
            <pc:sldMk cId="2275194280" sldId="854"/>
            <ac:spMk id="724" creationId="{A24BDC75-8669-4FF8-A8BE-2F931038F418}"/>
          </ac:spMkLst>
        </pc:spChg>
        <pc:spChg chg="mod">
          <ac:chgData name="reza kabir" userId="af3c95a13102d509" providerId="LiveId" clId="{88200EE4-F4B4-49E8-8126-B01E5FCCBE2D}" dt="2020-05-17T05:51:03.928" v="109" actId="165"/>
          <ac:spMkLst>
            <pc:docMk/>
            <pc:sldMk cId="2275194280" sldId="854"/>
            <ac:spMk id="725" creationId="{EF734CAF-4873-4DD1-8867-3B9B5B3C0013}"/>
          </ac:spMkLst>
        </pc:spChg>
        <pc:spChg chg="mod">
          <ac:chgData name="reza kabir" userId="af3c95a13102d509" providerId="LiveId" clId="{88200EE4-F4B4-49E8-8126-B01E5FCCBE2D}" dt="2020-05-17T05:51:03.928" v="109" actId="165"/>
          <ac:spMkLst>
            <pc:docMk/>
            <pc:sldMk cId="2275194280" sldId="854"/>
            <ac:spMk id="726" creationId="{66EDF3AF-1097-4E14-A425-372959BF937E}"/>
          </ac:spMkLst>
        </pc:spChg>
        <pc:spChg chg="mod">
          <ac:chgData name="reza kabir" userId="af3c95a13102d509" providerId="LiveId" clId="{88200EE4-F4B4-49E8-8126-B01E5FCCBE2D}" dt="2020-05-17T05:51:03.928" v="109" actId="165"/>
          <ac:spMkLst>
            <pc:docMk/>
            <pc:sldMk cId="2275194280" sldId="854"/>
            <ac:spMk id="727" creationId="{C380DED5-6802-410F-B437-88F72893D07D}"/>
          </ac:spMkLst>
        </pc:spChg>
        <pc:spChg chg="mod">
          <ac:chgData name="reza kabir" userId="af3c95a13102d509" providerId="LiveId" clId="{88200EE4-F4B4-49E8-8126-B01E5FCCBE2D}" dt="2020-05-17T05:51:03.928" v="109" actId="165"/>
          <ac:spMkLst>
            <pc:docMk/>
            <pc:sldMk cId="2275194280" sldId="854"/>
            <ac:spMk id="728" creationId="{F9082FB1-740D-40F0-B38D-99460ADF31D3}"/>
          </ac:spMkLst>
        </pc:spChg>
        <pc:spChg chg="mod">
          <ac:chgData name="reza kabir" userId="af3c95a13102d509" providerId="LiveId" clId="{88200EE4-F4B4-49E8-8126-B01E5FCCBE2D}" dt="2020-05-17T05:51:03.928" v="109" actId="165"/>
          <ac:spMkLst>
            <pc:docMk/>
            <pc:sldMk cId="2275194280" sldId="854"/>
            <ac:spMk id="729" creationId="{3F2481C2-A802-4D66-A4F0-E8955E483A1B}"/>
          </ac:spMkLst>
        </pc:spChg>
        <pc:spChg chg="mod">
          <ac:chgData name="reza kabir" userId="af3c95a13102d509" providerId="LiveId" clId="{88200EE4-F4B4-49E8-8126-B01E5FCCBE2D}" dt="2020-05-17T05:51:03.928" v="109" actId="165"/>
          <ac:spMkLst>
            <pc:docMk/>
            <pc:sldMk cId="2275194280" sldId="854"/>
            <ac:spMk id="730" creationId="{921CA4EB-D59C-4F09-AA12-675F8199FFDC}"/>
          </ac:spMkLst>
        </pc:spChg>
        <pc:spChg chg="mod">
          <ac:chgData name="reza kabir" userId="af3c95a13102d509" providerId="LiveId" clId="{88200EE4-F4B4-49E8-8126-B01E5FCCBE2D}" dt="2020-05-17T05:51:03.928" v="109" actId="165"/>
          <ac:spMkLst>
            <pc:docMk/>
            <pc:sldMk cId="2275194280" sldId="854"/>
            <ac:spMk id="731" creationId="{4FF8EF52-A2C2-4784-8EEA-4B33BE01D18C}"/>
          </ac:spMkLst>
        </pc:spChg>
        <pc:spChg chg="mod">
          <ac:chgData name="reza kabir" userId="af3c95a13102d509" providerId="LiveId" clId="{88200EE4-F4B4-49E8-8126-B01E5FCCBE2D}" dt="2020-05-17T05:51:03.928" v="109" actId="165"/>
          <ac:spMkLst>
            <pc:docMk/>
            <pc:sldMk cId="2275194280" sldId="854"/>
            <ac:spMk id="732" creationId="{B80F5EDE-14AE-4600-8526-E52210F6A254}"/>
          </ac:spMkLst>
        </pc:spChg>
        <pc:spChg chg="mod">
          <ac:chgData name="reza kabir" userId="af3c95a13102d509" providerId="LiveId" clId="{88200EE4-F4B4-49E8-8126-B01E5FCCBE2D}" dt="2020-05-17T05:51:03.928" v="109" actId="165"/>
          <ac:spMkLst>
            <pc:docMk/>
            <pc:sldMk cId="2275194280" sldId="854"/>
            <ac:spMk id="733" creationId="{ECE0C86F-CE8E-4AE0-A201-CDA7CAB302BC}"/>
          </ac:spMkLst>
        </pc:spChg>
        <pc:spChg chg="mod">
          <ac:chgData name="reza kabir" userId="af3c95a13102d509" providerId="LiveId" clId="{88200EE4-F4B4-49E8-8126-B01E5FCCBE2D}" dt="2020-05-17T05:51:03.928" v="109" actId="165"/>
          <ac:spMkLst>
            <pc:docMk/>
            <pc:sldMk cId="2275194280" sldId="854"/>
            <ac:spMk id="734" creationId="{6B4748BF-4974-4070-9DBD-581AF76D4B59}"/>
          </ac:spMkLst>
        </pc:spChg>
        <pc:spChg chg="mod">
          <ac:chgData name="reza kabir" userId="af3c95a13102d509" providerId="LiveId" clId="{88200EE4-F4B4-49E8-8126-B01E5FCCBE2D}" dt="2020-05-17T05:51:03.928" v="109" actId="165"/>
          <ac:spMkLst>
            <pc:docMk/>
            <pc:sldMk cId="2275194280" sldId="854"/>
            <ac:spMk id="735" creationId="{143E5FC5-15CD-4EC7-BBAD-90C91250B4FF}"/>
          </ac:spMkLst>
        </pc:spChg>
        <pc:spChg chg="mod">
          <ac:chgData name="reza kabir" userId="af3c95a13102d509" providerId="LiveId" clId="{88200EE4-F4B4-49E8-8126-B01E5FCCBE2D}" dt="2020-05-17T05:51:03.928" v="109" actId="165"/>
          <ac:spMkLst>
            <pc:docMk/>
            <pc:sldMk cId="2275194280" sldId="854"/>
            <ac:spMk id="736" creationId="{8FB74CBB-E630-4C22-B02E-834A819D4749}"/>
          </ac:spMkLst>
        </pc:spChg>
        <pc:spChg chg="mod">
          <ac:chgData name="reza kabir" userId="af3c95a13102d509" providerId="LiveId" clId="{88200EE4-F4B4-49E8-8126-B01E5FCCBE2D}" dt="2020-05-17T05:51:03.928" v="109" actId="165"/>
          <ac:spMkLst>
            <pc:docMk/>
            <pc:sldMk cId="2275194280" sldId="854"/>
            <ac:spMk id="741" creationId="{C16556DA-1A87-4644-83F2-B9DBDDC5E896}"/>
          </ac:spMkLst>
        </pc:spChg>
        <pc:spChg chg="mod">
          <ac:chgData name="reza kabir" userId="af3c95a13102d509" providerId="LiveId" clId="{88200EE4-F4B4-49E8-8126-B01E5FCCBE2D}" dt="2020-05-17T05:51:03.928" v="109" actId="165"/>
          <ac:spMkLst>
            <pc:docMk/>
            <pc:sldMk cId="2275194280" sldId="854"/>
            <ac:spMk id="742" creationId="{44A0827B-382B-46C4-8052-D6DACDDAE151}"/>
          </ac:spMkLst>
        </pc:spChg>
        <pc:spChg chg="mod">
          <ac:chgData name="reza kabir" userId="af3c95a13102d509" providerId="LiveId" clId="{88200EE4-F4B4-49E8-8126-B01E5FCCBE2D}" dt="2020-05-17T05:51:03.928" v="109" actId="165"/>
          <ac:spMkLst>
            <pc:docMk/>
            <pc:sldMk cId="2275194280" sldId="854"/>
            <ac:spMk id="745" creationId="{1DD9D261-A755-497A-9497-371C57FD889F}"/>
          </ac:spMkLst>
        </pc:spChg>
        <pc:spChg chg="mod">
          <ac:chgData name="reza kabir" userId="af3c95a13102d509" providerId="LiveId" clId="{88200EE4-F4B4-49E8-8126-B01E5FCCBE2D}" dt="2020-05-17T05:51:03.928" v="109" actId="165"/>
          <ac:spMkLst>
            <pc:docMk/>
            <pc:sldMk cId="2275194280" sldId="854"/>
            <ac:spMk id="746" creationId="{CC2014B5-3516-42B0-B9E0-874CA1A0A000}"/>
          </ac:spMkLst>
        </pc:spChg>
        <pc:spChg chg="mod">
          <ac:chgData name="reza kabir" userId="af3c95a13102d509" providerId="LiveId" clId="{88200EE4-F4B4-49E8-8126-B01E5FCCBE2D}" dt="2020-05-17T05:51:03.928" v="109" actId="165"/>
          <ac:spMkLst>
            <pc:docMk/>
            <pc:sldMk cId="2275194280" sldId="854"/>
            <ac:spMk id="748" creationId="{8C6102DB-C532-4A81-AA8D-AFA0DAB37344}"/>
          </ac:spMkLst>
        </pc:spChg>
        <pc:spChg chg="mod">
          <ac:chgData name="reza kabir" userId="af3c95a13102d509" providerId="LiveId" clId="{88200EE4-F4B4-49E8-8126-B01E5FCCBE2D}" dt="2020-05-17T05:51:03.928" v="109" actId="165"/>
          <ac:spMkLst>
            <pc:docMk/>
            <pc:sldMk cId="2275194280" sldId="854"/>
            <ac:spMk id="749" creationId="{BD610BE9-F262-4402-8D56-128320D47E79}"/>
          </ac:spMkLst>
        </pc:spChg>
        <pc:spChg chg="mod">
          <ac:chgData name="reza kabir" userId="af3c95a13102d509" providerId="LiveId" clId="{88200EE4-F4B4-49E8-8126-B01E5FCCBE2D}" dt="2020-05-17T05:51:03.928" v="109" actId="165"/>
          <ac:spMkLst>
            <pc:docMk/>
            <pc:sldMk cId="2275194280" sldId="854"/>
            <ac:spMk id="750" creationId="{01A4FDF8-5F1B-4B8D-B9F7-323C850311FD}"/>
          </ac:spMkLst>
        </pc:spChg>
        <pc:spChg chg="mod">
          <ac:chgData name="reza kabir" userId="af3c95a13102d509" providerId="LiveId" clId="{88200EE4-F4B4-49E8-8126-B01E5FCCBE2D}" dt="2020-05-17T05:51:03.928" v="109" actId="165"/>
          <ac:spMkLst>
            <pc:docMk/>
            <pc:sldMk cId="2275194280" sldId="854"/>
            <ac:spMk id="751" creationId="{86731496-516E-4945-A38D-72788947DA00}"/>
          </ac:spMkLst>
        </pc:spChg>
        <pc:spChg chg="mod">
          <ac:chgData name="reza kabir" userId="af3c95a13102d509" providerId="LiveId" clId="{88200EE4-F4B4-49E8-8126-B01E5FCCBE2D}" dt="2020-05-17T05:51:03.928" v="109" actId="165"/>
          <ac:spMkLst>
            <pc:docMk/>
            <pc:sldMk cId="2275194280" sldId="854"/>
            <ac:spMk id="752" creationId="{B00B7AF8-A757-48EE-A2C8-F6013B19B583}"/>
          </ac:spMkLst>
        </pc:spChg>
        <pc:spChg chg="mod">
          <ac:chgData name="reza kabir" userId="af3c95a13102d509" providerId="LiveId" clId="{88200EE4-F4B4-49E8-8126-B01E5FCCBE2D}" dt="2020-05-17T05:51:03.928" v="109" actId="165"/>
          <ac:spMkLst>
            <pc:docMk/>
            <pc:sldMk cId="2275194280" sldId="854"/>
            <ac:spMk id="753" creationId="{956B084D-BCC9-49B4-BE47-4053D4FAAD86}"/>
          </ac:spMkLst>
        </pc:spChg>
        <pc:spChg chg="mod">
          <ac:chgData name="reza kabir" userId="af3c95a13102d509" providerId="LiveId" clId="{88200EE4-F4B4-49E8-8126-B01E5FCCBE2D}" dt="2020-05-17T05:51:03.928" v="109" actId="165"/>
          <ac:spMkLst>
            <pc:docMk/>
            <pc:sldMk cId="2275194280" sldId="854"/>
            <ac:spMk id="754" creationId="{F2E10B26-9530-4722-B97C-7C7A2A7ECF77}"/>
          </ac:spMkLst>
        </pc:spChg>
        <pc:spChg chg="mod">
          <ac:chgData name="reza kabir" userId="af3c95a13102d509" providerId="LiveId" clId="{88200EE4-F4B4-49E8-8126-B01E5FCCBE2D}" dt="2020-05-17T05:51:03.928" v="109" actId="165"/>
          <ac:spMkLst>
            <pc:docMk/>
            <pc:sldMk cId="2275194280" sldId="854"/>
            <ac:spMk id="755" creationId="{6A6D17D1-5CAD-4FF8-8C6B-6C55BE6E8212}"/>
          </ac:spMkLst>
        </pc:spChg>
        <pc:spChg chg="mod">
          <ac:chgData name="reza kabir" userId="af3c95a13102d509" providerId="LiveId" clId="{88200EE4-F4B4-49E8-8126-B01E5FCCBE2D}" dt="2020-05-17T05:51:03.928" v="109" actId="165"/>
          <ac:spMkLst>
            <pc:docMk/>
            <pc:sldMk cId="2275194280" sldId="854"/>
            <ac:spMk id="756" creationId="{0C28CE1D-161C-4DFA-AF6B-E6773AEEEC38}"/>
          </ac:spMkLst>
        </pc:spChg>
        <pc:spChg chg="mod">
          <ac:chgData name="reza kabir" userId="af3c95a13102d509" providerId="LiveId" clId="{88200EE4-F4B4-49E8-8126-B01E5FCCBE2D}" dt="2020-05-17T05:51:03.928" v="109" actId="165"/>
          <ac:spMkLst>
            <pc:docMk/>
            <pc:sldMk cId="2275194280" sldId="854"/>
            <ac:spMk id="757" creationId="{57F8C8F5-47DF-423E-AD3D-F821E33DEBD5}"/>
          </ac:spMkLst>
        </pc:spChg>
        <pc:spChg chg="mod">
          <ac:chgData name="reza kabir" userId="af3c95a13102d509" providerId="LiveId" clId="{88200EE4-F4B4-49E8-8126-B01E5FCCBE2D}" dt="2020-05-17T05:51:03.928" v="109" actId="165"/>
          <ac:spMkLst>
            <pc:docMk/>
            <pc:sldMk cId="2275194280" sldId="854"/>
            <ac:spMk id="758" creationId="{6B8AA00F-8CCF-4F5B-A50B-51BF92339619}"/>
          </ac:spMkLst>
        </pc:spChg>
        <pc:spChg chg="mod">
          <ac:chgData name="reza kabir" userId="af3c95a13102d509" providerId="LiveId" clId="{88200EE4-F4B4-49E8-8126-B01E5FCCBE2D}" dt="2020-05-17T05:51:03.928" v="109" actId="165"/>
          <ac:spMkLst>
            <pc:docMk/>
            <pc:sldMk cId="2275194280" sldId="854"/>
            <ac:spMk id="759" creationId="{2F4A5EA2-8970-4EB0-956B-2D30E894878C}"/>
          </ac:spMkLst>
        </pc:spChg>
        <pc:spChg chg="mod">
          <ac:chgData name="reza kabir" userId="af3c95a13102d509" providerId="LiveId" clId="{88200EE4-F4B4-49E8-8126-B01E5FCCBE2D}" dt="2020-05-17T05:51:03.928" v="109" actId="165"/>
          <ac:spMkLst>
            <pc:docMk/>
            <pc:sldMk cId="2275194280" sldId="854"/>
            <ac:spMk id="760" creationId="{91E769A1-E882-4EEA-B4C1-46248D726304}"/>
          </ac:spMkLst>
        </pc:spChg>
        <pc:spChg chg="mod">
          <ac:chgData name="reza kabir" userId="af3c95a13102d509" providerId="LiveId" clId="{88200EE4-F4B4-49E8-8126-B01E5FCCBE2D}" dt="2020-05-17T05:51:03.928" v="109" actId="165"/>
          <ac:spMkLst>
            <pc:docMk/>
            <pc:sldMk cId="2275194280" sldId="854"/>
            <ac:spMk id="761" creationId="{456A89ED-24F7-4BC3-99FE-792D0B45BEFD}"/>
          </ac:spMkLst>
        </pc:spChg>
        <pc:spChg chg="mod">
          <ac:chgData name="reza kabir" userId="af3c95a13102d509" providerId="LiveId" clId="{88200EE4-F4B4-49E8-8126-B01E5FCCBE2D}" dt="2020-05-17T05:51:03.928" v="109" actId="165"/>
          <ac:spMkLst>
            <pc:docMk/>
            <pc:sldMk cId="2275194280" sldId="854"/>
            <ac:spMk id="762" creationId="{7C0C3728-409D-4269-9ABB-F6F9DF97EC68}"/>
          </ac:spMkLst>
        </pc:spChg>
        <pc:spChg chg="mod">
          <ac:chgData name="reza kabir" userId="af3c95a13102d509" providerId="LiveId" clId="{88200EE4-F4B4-49E8-8126-B01E5FCCBE2D}" dt="2020-05-17T05:51:03.928" v="109" actId="165"/>
          <ac:spMkLst>
            <pc:docMk/>
            <pc:sldMk cId="2275194280" sldId="854"/>
            <ac:spMk id="763" creationId="{5AF994CA-5F8D-4EA1-8863-698AA27A5C3D}"/>
          </ac:spMkLst>
        </pc:spChg>
        <pc:spChg chg="mod">
          <ac:chgData name="reza kabir" userId="af3c95a13102d509" providerId="LiveId" clId="{88200EE4-F4B4-49E8-8126-B01E5FCCBE2D}" dt="2020-05-17T05:51:03.928" v="109" actId="165"/>
          <ac:spMkLst>
            <pc:docMk/>
            <pc:sldMk cId="2275194280" sldId="854"/>
            <ac:spMk id="764" creationId="{9DEBCC23-118D-455E-BAC6-6CF83BB43068}"/>
          </ac:spMkLst>
        </pc:spChg>
        <pc:spChg chg="mod">
          <ac:chgData name="reza kabir" userId="af3c95a13102d509" providerId="LiveId" clId="{88200EE4-F4B4-49E8-8126-B01E5FCCBE2D}" dt="2020-05-17T05:51:03.928" v="109" actId="165"/>
          <ac:spMkLst>
            <pc:docMk/>
            <pc:sldMk cId="2275194280" sldId="854"/>
            <ac:spMk id="765" creationId="{5E8B765F-C3DE-4FD6-B8FC-F9891694BF60}"/>
          </ac:spMkLst>
        </pc:spChg>
        <pc:spChg chg="mod">
          <ac:chgData name="reza kabir" userId="af3c95a13102d509" providerId="LiveId" clId="{88200EE4-F4B4-49E8-8126-B01E5FCCBE2D}" dt="2020-05-17T05:51:03.928" v="109" actId="165"/>
          <ac:spMkLst>
            <pc:docMk/>
            <pc:sldMk cId="2275194280" sldId="854"/>
            <ac:spMk id="766" creationId="{CA779F7D-3104-4B28-B68C-827A557F0FC5}"/>
          </ac:spMkLst>
        </pc:spChg>
        <pc:spChg chg="mod">
          <ac:chgData name="reza kabir" userId="af3c95a13102d509" providerId="LiveId" clId="{88200EE4-F4B4-49E8-8126-B01E5FCCBE2D}" dt="2020-05-17T05:51:03.928" v="109" actId="165"/>
          <ac:spMkLst>
            <pc:docMk/>
            <pc:sldMk cId="2275194280" sldId="854"/>
            <ac:spMk id="767" creationId="{E002D32D-1C0E-4588-8F3D-6C1F8F7E5CF8}"/>
          </ac:spMkLst>
        </pc:spChg>
        <pc:spChg chg="mod">
          <ac:chgData name="reza kabir" userId="af3c95a13102d509" providerId="LiveId" clId="{88200EE4-F4B4-49E8-8126-B01E5FCCBE2D}" dt="2020-05-17T05:51:03.928" v="109" actId="165"/>
          <ac:spMkLst>
            <pc:docMk/>
            <pc:sldMk cId="2275194280" sldId="854"/>
            <ac:spMk id="768" creationId="{117CE0DB-3686-4380-A991-7FA484E769A4}"/>
          </ac:spMkLst>
        </pc:spChg>
        <pc:spChg chg="mod">
          <ac:chgData name="reza kabir" userId="af3c95a13102d509" providerId="LiveId" clId="{88200EE4-F4B4-49E8-8126-B01E5FCCBE2D}" dt="2020-05-17T05:51:03.928" v="109" actId="165"/>
          <ac:spMkLst>
            <pc:docMk/>
            <pc:sldMk cId="2275194280" sldId="854"/>
            <ac:spMk id="769" creationId="{A969CD43-CD3F-4C19-89B1-930CA8F22711}"/>
          </ac:spMkLst>
        </pc:spChg>
        <pc:spChg chg="mod">
          <ac:chgData name="reza kabir" userId="af3c95a13102d509" providerId="LiveId" clId="{88200EE4-F4B4-49E8-8126-B01E5FCCBE2D}" dt="2020-05-17T05:51:03.928" v="109" actId="165"/>
          <ac:spMkLst>
            <pc:docMk/>
            <pc:sldMk cId="2275194280" sldId="854"/>
            <ac:spMk id="770" creationId="{461ED884-AC51-46EE-9735-2319CF4F69BA}"/>
          </ac:spMkLst>
        </pc:spChg>
        <pc:spChg chg="mod">
          <ac:chgData name="reza kabir" userId="af3c95a13102d509" providerId="LiveId" clId="{88200EE4-F4B4-49E8-8126-B01E5FCCBE2D}" dt="2020-05-17T05:51:03.928" v="109" actId="165"/>
          <ac:spMkLst>
            <pc:docMk/>
            <pc:sldMk cId="2275194280" sldId="854"/>
            <ac:spMk id="771" creationId="{C1E7DB68-B278-4FD6-9C8D-2A501EA3FD5D}"/>
          </ac:spMkLst>
        </pc:spChg>
        <pc:spChg chg="mod">
          <ac:chgData name="reza kabir" userId="af3c95a13102d509" providerId="LiveId" clId="{88200EE4-F4B4-49E8-8126-B01E5FCCBE2D}" dt="2020-05-17T05:51:03.928" v="109" actId="165"/>
          <ac:spMkLst>
            <pc:docMk/>
            <pc:sldMk cId="2275194280" sldId="854"/>
            <ac:spMk id="772" creationId="{E4BCBFFF-1373-49CA-A47F-85DE58BE5A9C}"/>
          </ac:spMkLst>
        </pc:spChg>
        <pc:spChg chg="mod">
          <ac:chgData name="reza kabir" userId="af3c95a13102d509" providerId="LiveId" clId="{88200EE4-F4B4-49E8-8126-B01E5FCCBE2D}" dt="2020-05-17T05:51:03.928" v="109" actId="165"/>
          <ac:spMkLst>
            <pc:docMk/>
            <pc:sldMk cId="2275194280" sldId="854"/>
            <ac:spMk id="773" creationId="{9E672611-769A-4B49-B118-F7C23C2C1215}"/>
          </ac:spMkLst>
        </pc:spChg>
        <pc:spChg chg="mod">
          <ac:chgData name="reza kabir" userId="af3c95a13102d509" providerId="LiveId" clId="{88200EE4-F4B4-49E8-8126-B01E5FCCBE2D}" dt="2020-05-17T05:51:03.928" v="109" actId="165"/>
          <ac:spMkLst>
            <pc:docMk/>
            <pc:sldMk cId="2275194280" sldId="854"/>
            <ac:spMk id="774" creationId="{6E7F8063-2233-41EE-8D21-D3CED96F164C}"/>
          </ac:spMkLst>
        </pc:spChg>
        <pc:spChg chg="mod">
          <ac:chgData name="reza kabir" userId="af3c95a13102d509" providerId="LiveId" clId="{88200EE4-F4B4-49E8-8126-B01E5FCCBE2D}" dt="2020-05-17T05:51:03.928" v="109" actId="165"/>
          <ac:spMkLst>
            <pc:docMk/>
            <pc:sldMk cId="2275194280" sldId="854"/>
            <ac:spMk id="775" creationId="{004C0592-3898-4B3D-BC67-DC685198688E}"/>
          </ac:spMkLst>
        </pc:spChg>
        <pc:spChg chg="mod">
          <ac:chgData name="reza kabir" userId="af3c95a13102d509" providerId="LiveId" clId="{88200EE4-F4B4-49E8-8126-B01E5FCCBE2D}" dt="2020-05-17T05:51:03.928" v="109" actId="165"/>
          <ac:spMkLst>
            <pc:docMk/>
            <pc:sldMk cId="2275194280" sldId="854"/>
            <ac:spMk id="776" creationId="{0BE17E7B-58A3-4806-84B1-971AF66387C1}"/>
          </ac:spMkLst>
        </pc:spChg>
        <pc:spChg chg="mod">
          <ac:chgData name="reza kabir" userId="af3c95a13102d509" providerId="LiveId" clId="{88200EE4-F4B4-49E8-8126-B01E5FCCBE2D}" dt="2020-05-17T05:51:03.928" v="109" actId="165"/>
          <ac:spMkLst>
            <pc:docMk/>
            <pc:sldMk cId="2275194280" sldId="854"/>
            <ac:spMk id="777" creationId="{2CD54980-4605-45E0-A736-8C28A32F1ED6}"/>
          </ac:spMkLst>
        </pc:spChg>
        <pc:spChg chg="mod">
          <ac:chgData name="reza kabir" userId="af3c95a13102d509" providerId="LiveId" clId="{88200EE4-F4B4-49E8-8126-B01E5FCCBE2D}" dt="2020-05-17T05:51:03.928" v="109" actId="165"/>
          <ac:spMkLst>
            <pc:docMk/>
            <pc:sldMk cId="2275194280" sldId="854"/>
            <ac:spMk id="778" creationId="{61458EBC-EA1E-47FF-8D2F-8E0C95FAF975}"/>
          </ac:spMkLst>
        </pc:spChg>
        <pc:spChg chg="mod">
          <ac:chgData name="reza kabir" userId="af3c95a13102d509" providerId="LiveId" clId="{88200EE4-F4B4-49E8-8126-B01E5FCCBE2D}" dt="2020-05-17T05:51:03.928" v="109" actId="165"/>
          <ac:spMkLst>
            <pc:docMk/>
            <pc:sldMk cId="2275194280" sldId="854"/>
            <ac:spMk id="779" creationId="{95C60454-15D4-430D-A9A2-D2B34561ED63}"/>
          </ac:spMkLst>
        </pc:spChg>
        <pc:spChg chg="mod">
          <ac:chgData name="reza kabir" userId="af3c95a13102d509" providerId="LiveId" clId="{88200EE4-F4B4-49E8-8126-B01E5FCCBE2D}" dt="2020-05-17T05:51:03.928" v="109" actId="165"/>
          <ac:spMkLst>
            <pc:docMk/>
            <pc:sldMk cId="2275194280" sldId="854"/>
            <ac:spMk id="780" creationId="{064235B8-6182-40A8-97AF-C1DDB6E0A362}"/>
          </ac:spMkLst>
        </pc:spChg>
        <pc:spChg chg="mod">
          <ac:chgData name="reza kabir" userId="af3c95a13102d509" providerId="LiveId" clId="{88200EE4-F4B4-49E8-8126-B01E5FCCBE2D}" dt="2020-05-17T05:51:03.928" v="109" actId="165"/>
          <ac:spMkLst>
            <pc:docMk/>
            <pc:sldMk cId="2275194280" sldId="854"/>
            <ac:spMk id="781" creationId="{DBFEAD13-5222-4BD8-BBA5-7EB97F47D3C5}"/>
          </ac:spMkLst>
        </pc:spChg>
        <pc:spChg chg="mod">
          <ac:chgData name="reza kabir" userId="af3c95a13102d509" providerId="LiveId" clId="{88200EE4-F4B4-49E8-8126-B01E5FCCBE2D}" dt="2020-05-17T05:51:03.928" v="109" actId="165"/>
          <ac:spMkLst>
            <pc:docMk/>
            <pc:sldMk cId="2275194280" sldId="854"/>
            <ac:spMk id="782" creationId="{F6E99391-F646-4830-9017-D00166998F68}"/>
          </ac:spMkLst>
        </pc:spChg>
        <pc:spChg chg="mod">
          <ac:chgData name="reza kabir" userId="af3c95a13102d509" providerId="LiveId" clId="{88200EE4-F4B4-49E8-8126-B01E5FCCBE2D}" dt="2020-05-17T05:51:03.928" v="109" actId="165"/>
          <ac:spMkLst>
            <pc:docMk/>
            <pc:sldMk cId="2275194280" sldId="854"/>
            <ac:spMk id="788" creationId="{A9D4E6D1-56C9-4D05-BFC5-2E70AF35BB49}"/>
          </ac:spMkLst>
        </pc:spChg>
        <pc:spChg chg="mod">
          <ac:chgData name="reza kabir" userId="af3c95a13102d509" providerId="LiveId" clId="{88200EE4-F4B4-49E8-8126-B01E5FCCBE2D}" dt="2020-05-17T05:51:03.928" v="109" actId="165"/>
          <ac:spMkLst>
            <pc:docMk/>
            <pc:sldMk cId="2275194280" sldId="854"/>
            <ac:spMk id="789" creationId="{0F9AF199-5676-48DD-B514-27AF2E80B4AE}"/>
          </ac:spMkLst>
        </pc:spChg>
        <pc:spChg chg="mod">
          <ac:chgData name="reza kabir" userId="af3c95a13102d509" providerId="LiveId" clId="{88200EE4-F4B4-49E8-8126-B01E5FCCBE2D}" dt="2020-05-17T05:51:03.928" v="109" actId="165"/>
          <ac:spMkLst>
            <pc:docMk/>
            <pc:sldMk cId="2275194280" sldId="854"/>
            <ac:spMk id="790" creationId="{9505F78C-F079-476D-A4E8-94C44D717607}"/>
          </ac:spMkLst>
        </pc:spChg>
        <pc:spChg chg="mod">
          <ac:chgData name="reza kabir" userId="af3c95a13102d509" providerId="LiveId" clId="{88200EE4-F4B4-49E8-8126-B01E5FCCBE2D}" dt="2020-05-17T05:51:03.928" v="109" actId="165"/>
          <ac:spMkLst>
            <pc:docMk/>
            <pc:sldMk cId="2275194280" sldId="854"/>
            <ac:spMk id="791" creationId="{803337CC-C175-44B7-99A4-DA4430E87A07}"/>
          </ac:spMkLst>
        </pc:spChg>
        <pc:spChg chg="mod">
          <ac:chgData name="reza kabir" userId="af3c95a13102d509" providerId="LiveId" clId="{88200EE4-F4B4-49E8-8126-B01E5FCCBE2D}" dt="2020-05-17T05:51:03.928" v="109" actId="165"/>
          <ac:spMkLst>
            <pc:docMk/>
            <pc:sldMk cId="2275194280" sldId="854"/>
            <ac:spMk id="792" creationId="{209C3A79-0FC9-43F1-AE82-AA05FF361726}"/>
          </ac:spMkLst>
        </pc:spChg>
        <pc:spChg chg="mod">
          <ac:chgData name="reza kabir" userId="af3c95a13102d509" providerId="LiveId" clId="{88200EE4-F4B4-49E8-8126-B01E5FCCBE2D}" dt="2020-05-17T05:51:03.928" v="109" actId="165"/>
          <ac:spMkLst>
            <pc:docMk/>
            <pc:sldMk cId="2275194280" sldId="854"/>
            <ac:spMk id="793" creationId="{BC72FA3F-F87E-46E1-87AB-9648C65C47E9}"/>
          </ac:spMkLst>
        </pc:spChg>
        <pc:spChg chg="mod">
          <ac:chgData name="reza kabir" userId="af3c95a13102d509" providerId="LiveId" clId="{88200EE4-F4B4-49E8-8126-B01E5FCCBE2D}" dt="2020-05-17T05:51:03.928" v="109" actId="165"/>
          <ac:spMkLst>
            <pc:docMk/>
            <pc:sldMk cId="2275194280" sldId="854"/>
            <ac:spMk id="794" creationId="{1E61AE64-F949-4356-A838-FEB0EF1E8384}"/>
          </ac:spMkLst>
        </pc:spChg>
        <pc:spChg chg="mod">
          <ac:chgData name="reza kabir" userId="af3c95a13102d509" providerId="LiveId" clId="{88200EE4-F4B4-49E8-8126-B01E5FCCBE2D}" dt="2020-05-17T05:51:03.928" v="109" actId="165"/>
          <ac:spMkLst>
            <pc:docMk/>
            <pc:sldMk cId="2275194280" sldId="854"/>
            <ac:spMk id="795" creationId="{DF243FEB-3A16-4837-A184-82C52B1359CD}"/>
          </ac:spMkLst>
        </pc:spChg>
        <pc:spChg chg="mod">
          <ac:chgData name="reza kabir" userId="af3c95a13102d509" providerId="LiveId" clId="{88200EE4-F4B4-49E8-8126-B01E5FCCBE2D}" dt="2020-05-17T05:51:03.928" v="109" actId="165"/>
          <ac:spMkLst>
            <pc:docMk/>
            <pc:sldMk cId="2275194280" sldId="854"/>
            <ac:spMk id="796" creationId="{223887EF-DCF5-454B-8DD2-257ADFD765FE}"/>
          </ac:spMkLst>
        </pc:spChg>
        <pc:spChg chg="mod">
          <ac:chgData name="reza kabir" userId="af3c95a13102d509" providerId="LiveId" clId="{88200EE4-F4B4-49E8-8126-B01E5FCCBE2D}" dt="2020-05-17T05:51:03.928" v="109" actId="165"/>
          <ac:spMkLst>
            <pc:docMk/>
            <pc:sldMk cId="2275194280" sldId="854"/>
            <ac:spMk id="797" creationId="{1FAD22C0-3134-4563-BAE6-C6E42C6EDB5E}"/>
          </ac:spMkLst>
        </pc:spChg>
        <pc:spChg chg="mod">
          <ac:chgData name="reza kabir" userId="af3c95a13102d509" providerId="LiveId" clId="{88200EE4-F4B4-49E8-8126-B01E5FCCBE2D}" dt="2020-05-17T05:51:03.928" v="109" actId="165"/>
          <ac:spMkLst>
            <pc:docMk/>
            <pc:sldMk cId="2275194280" sldId="854"/>
            <ac:spMk id="798" creationId="{3FB0436E-E4B2-4FD5-ABC8-F8C6D7319737}"/>
          </ac:spMkLst>
        </pc:spChg>
        <pc:spChg chg="mod">
          <ac:chgData name="reza kabir" userId="af3c95a13102d509" providerId="LiveId" clId="{88200EE4-F4B4-49E8-8126-B01E5FCCBE2D}" dt="2020-05-17T05:51:03.928" v="109" actId="165"/>
          <ac:spMkLst>
            <pc:docMk/>
            <pc:sldMk cId="2275194280" sldId="854"/>
            <ac:spMk id="799" creationId="{24DBB04E-BD74-4B13-A76D-55A668FEB28C}"/>
          </ac:spMkLst>
        </pc:spChg>
        <pc:spChg chg="mod">
          <ac:chgData name="reza kabir" userId="af3c95a13102d509" providerId="LiveId" clId="{88200EE4-F4B4-49E8-8126-B01E5FCCBE2D}" dt="2020-05-17T05:51:03.928" v="109" actId="165"/>
          <ac:spMkLst>
            <pc:docMk/>
            <pc:sldMk cId="2275194280" sldId="854"/>
            <ac:spMk id="800" creationId="{E251A63F-3844-4C52-ACE3-0A164C4E82E2}"/>
          </ac:spMkLst>
        </pc:spChg>
        <pc:spChg chg="mod">
          <ac:chgData name="reza kabir" userId="af3c95a13102d509" providerId="LiveId" clId="{88200EE4-F4B4-49E8-8126-B01E5FCCBE2D}" dt="2020-05-17T05:51:03.928" v="109" actId="165"/>
          <ac:spMkLst>
            <pc:docMk/>
            <pc:sldMk cId="2275194280" sldId="854"/>
            <ac:spMk id="801" creationId="{CC3175CA-3A77-4A21-A4ED-DDF04E7B319D}"/>
          </ac:spMkLst>
        </pc:spChg>
        <pc:spChg chg="mod">
          <ac:chgData name="reza kabir" userId="af3c95a13102d509" providerId="LiveId" clId="{88200EE4-F4B4-49E8-8126-B01E5FCCBE2D}" dt="2020-05-17T05:51:03.928" v="109" actId="165"/>
          <ac:spMkLst>
            <pc:docMk/>
            <pc:sldMk cId="2275194280" sldId="854"/>
            <ac:spMk id="802" creationId="{7547FF81-42BF-43DF-A64F-312CEE9E50A7}"/>
          </ac:spMkLst>
        </pc:spChg>
        <pc:spChg chg="mod">
          <ac:chgData name="reza kabir" userId="af3c95a13102d509" providerId="LiveId" clId="{88200EE4-F4B4-49E8-8126-B01E5FCCBE2D}" dt="2020-05-17T05:51:03.928" v="109" actId="165"/>
          <ac:spMkLst>
            <pc:docMk/>
            <pc:sldMk cId="2275194280" sldId="854"/>
            <ac:spMk id="803" creationId="{0BD918EA-9A47-4B75-8806-D7802CA6F481}"/>
          </ac:spMkLst>
        </pc:spChg>
        <pc:spChg chg="mod">
          <ac:chgData name="reza kabir" userId="af3c95a13102d509" providerId="LiveId" clId="{88200EE4-F4B4-49E8-8126-B01E5FCCBE2D}" dt="2020-05-17T05:51:03.928" v="109" actId="165"/>
          <ac:spMkLst>
            <pc:docMk/>
            <pc:sldMk cId="2275194280" sldId="854"/>
            <ac:spMk id="804" creationId="{4522640E-8B05-4DE3-8BBB-2B8EC9D8F0D3}"/>
          </ac:spMkLst>
        </pc:spChg>
        <pc:spChg chg="mod">
          <ac:chgData name="reza kabir" userId="af3c95a13102d509" providerId="LiveId" clId="{88200EE4-F4B4-49E8-8126-B01E5FCCBE2D}" dt="2020-05-17T05:51:03.928" v="109" actId="165"/>
          <ac:spMkLst>
            <pc:docMk/>
            <pc:sldMk cId="2275194280" sldId="854"/>
            <ac:spMk id="805" creationId="{FADCA3DC-5EF0-446D-AE7F-1B10D8C750D0}"/>
          </ac:spMkLst>
        </pc:spChg>
        <pc:spChg chg="mod">
          <ac:chgData name="reza kabir" userId="af3c95a13102d509" providerId="LiveId" clId="{88200EE4-F4B4-49E8-8126-B01E5FCCBE2D}" dt="2020-05-17T05:51:03.928" v="109" actId="165"/>
          <ac:spMkLst>
            <pc:docMk/>
            <pc:sldMk cId="2275194280" sldId="854"/>
            <ac:spMk id="806" creationId="{85E05171-066E-432B-A29C-64FD99DC6696}"/>
          </ac:spMkLst>
        </pc:spChg>
        <pc:spChg chg="mod">
          <ac:chgData name="reza kabir" userId="af3c95a13102d509" providerId="LiveId" clId="{88200EE4-F4B4-49E8-8126-B01E5FCCBE2D}" dt="2020-05-17T05:51:03.928" v="109" actId="165"/>
          <ac:spMkLst>
            <pc:docMk/>
            <pc:sldMk cId="2275194280" sldId="854"/>
            <ac:spMk id="807" creationId="{036FF06B-C164-4FA3-A80E-F4D3F65E614D}"/>
          </ac:spMkLst>
        </pc:spChg>
        <pc:spChg chg="mod">
          <ac:chgData name="reza kabir" userId="af3c95a13102d509" providerId="LiveId" clId="{88200EE4-F4B4-49E8-8126-B01E5FCCBE2D}" dt="2020-05-17T05:51:03.928" v="109" actId="165"/>
          <ac:spMkLst>
            <pc:docMk/>
            <pc:sldMk cId="2275194280" sldId="854"/>
            <ac:spMk id="813" creationId="{6D00B7F1-CD5D-419B-8BE5-8ADE742C0049}"/>
          </ac:spMkLst>
        </pc:spChg>
        <pc:spChg chg="mod">
          <ac:chgData name="reza kabir" userId="af3c95a13102d509" providerId="LiveId" clId="{88200EE4-F4B4-49E8-8126-B01E5FCCBE2D}" dt="2020-05-17T05:51:03.928" v="109" actId="165"/>
          <ac:spMkLst>
            <pc:docMk/>
            <pc:sldMk cId="2275194280" sldId="854"/>
            <ac:spMk id="814" creationId="{4CA16A71-5F24-48A5-BA44-A41D850E2333}"/>
          </ac:spMkLst>
        </pc:spChg>
        <pc:spChg chg="mod">
          <ac:chgData name="reza kabir" userId="af3c95a13102d509" providerId="LiveId" clId="{88200EE4-F4B4-49E8-8126-B01E5FCCBE2D}" dt="2020-05-17T05:51:03.928" v="109" actId="165"/>
          <ac:spMkLst>
            <pc:docMk/>
            <pc:sldMk cId="2275194280" sldId="854"/>
            <ac:spMk id="815" creationId="{F30F9F20-E12E-4354-8A76-F15DA3445497}"/>
          </ac:spMkLst>
        </pc:spChg>
        <pc:spChg chg="mod">
          <ac:chgData name="reza kabir" userId="af3c95a13102d509" providerId="LiveId" clId="{88200EE4-F4B4-49E8-8126-B01E5FCCBE2D}" dt="2020-05-17T05:51:03.928" v="109" actId="165"/>
          <ac:spMkLst>
            <pc:docMk/>
            <pc:sldMk cId="2275194280" sldId="854"/>
            <ac:spMk id="816" creationId="{337D8FEE-B5F4-4D19-87E4-61644C51E4AF}"/>
          </ac:spMkLst>
        </pc:spChg>
        <pc:spChg chg="mod">
          <ac:chgData name="reza kabir" userId="af3c95a13102d509" providerId="LiveId" clId="{88200EE4-F4B4-49E8-8126-B01E5FCCBE2D}" dt="2020-05-17T05:51:03.928" v="109" actId="165"/>
          <ac:spMkLst>
            <pc:docMk/>
            <pc:sldMk cId="2275194280" sldId="854"/>
            <ac:spMk id="817" creationId="{536D6614-46E7-4B15-B255-D44D7C802AA9}"/>
          </ac:spMkLst>
        </pc:spChg>
        <pc:spChg chg="mod">
          <ac:chgData name="reza kabir" userId="af3c95a13102d509" providerId="LiveId" clId="{88200EE4-F4B4-49E8-8126-B01E5FCCBE2D}" dt="2020-05-17T05:51:03.928" v="109" actId="165"/>
          <ac:spMkLst>
            <pc:docMk/>
            <pc:sldMk cId="2275194280" sldId="854"/>
            <ac:spMk id="818" creationId="{BC94590F-17DE-4CA9-B395-D69ECB239379}"/>
          </ac:spMkLst>
        </pc:spChg>
        <pc:spChg chg="mod">
          <ac:chgData name="reza kabir" userId="af3c95a13102d509" providerId="LiveId" clId="{88200EE4-F4B4-49E8-8126-B01E5FCCBE2D}" dt="2020-05-17T05:51:03.928" v="109" actId="165"/>
          <ac:spMkLst>
            <pc:docMk/>
            <pc:sldMk cId="2275194280" sldId="854"/>
            <ac:spMk id="819" creationId="{1B308BC9-98AE-4F53-9ED2-CD76844A7F8C}"/>
          </ac:spMkLst>
        </pc:spChg>
        <pc:spChg chg="mod">
          <ac:chgData name="reza kabir" userId="af3c95a13102d509" providerId="LiveId" clId="{88200EE4-F4B4-49E8-8126-B01E5FCCBE2D}" dt="2020-05-17T05:51:03.928" v="109" actId="165"/>
          <ac:spMkLst>
            <pc:docMk/>
            <pc:sldMk cId="2275194280" sldId="854"/>
            <ac:spMk id="820" creationId="{A6777F6B-A753-4B35-96D5-3A28A08C1B69}"/>
          </ac:spMkLst>
        </pc:spChg>
        <pc:spChg chg="del mod">
          <ac:chgData name="reza kabir" userId="af3c95a13102d509" providerId="LiveId" clId="{88200EE4-F4B4-49E8-8126-B01E5FCCBE2D}" dt="2020-05-17T05:51:06.760" v="110" actId="478"/>
          <ac:spMkLst>
            <pc:docMk/>
            <pc:sldMk cId="2275194280" sldId="854"/>
            <ac:spMk id="821" creationId="{0E827D63-CA99-459F-B596-AAFD53DA09E5}"/>
          </ac:spMkLst>
        </pc:spChg>
        <pc:spChg chg="mod">
          <ac:chgData name="reza kabir" userId="af3c95a13102d509" providerId="LiveId" clId="{88200EE4-F4B4-49E8-8126-B01E5FCCBE2D}" dt="2020-05-17T05:51:03.928" v="109" actId="165"/>
          <ac:spMkLst>
            <pc:docMk/>
            <pc:sldMk cId="2275194280" sldId="854"/>
            <ac:spMk id="833" creationId="{2B1D50FD-1B17-4F57-BA43-DB0BD72DC5B2}"/>
          </ac:spMkLst>
        </pc:spChg>
        <pc:spChg chg="mod">
          <ac:chgData name="reza kabir" userId="af3c95a13102d509" providerId="LiveId" clId="{88200EE4-F4B4-49E8-8126-B01E5FCCBE2D}" dt="2020-05-17T05:51:03.928" v="109" actId="165"/>
          <ac:spMkLst>
            <pc:docMk/>
            <pc:sldMk cId="2275194280" sldId="854"/>
            <ac:spMk id="837" creationId="{FB48ACC0-5E34-4BF1-AE0A-F9A459E9011B}"/>
          </ac:spMkLst>
        </pc:spChg>
        <pc:spChg chg="mod">
          <ac:chgData name="reza kabir" userId="af3c95a13102d509" providerId="LiveId" clId="{88200EE4-F4B4-49E8-8126-B01E5FCCBE2D}" dt="2020-05-17T05:51:03.928" v="109" actId="165"/>
          <ac:spMkLst>
            <pc:docMk/>
            <pc:sldMk cId="2275194280" sldId="854"/>
            <ac:spMk id="838" creationId="{F83E25C2-38D8-4779-8647-248BF7C99AED}"/>
          </ac:spMkLst>
        </pc:spChg>
        <pc:spChg chg="mod">
          <ac:chgData name="reza kabir" userId="af3c95a13102d509" providerId="LiveId" clId="{88200EE4-F4B4-49E8-8126-B01E5FCCBE2D}" dt="2020-05-17T05:51:03.928" v="109" actId="165"/>
          <ac:spMkLst>
            <pc:docMk/>
            <pc:sldMk cId="2275194280" sldId="854"/>
            <ac:spMk id="839" creationId="{0A7D531C-1F7C-41AE-9ECE-5D0488F2E938}"/>
          </ac:spMkLst>
        </pc:spChg>
        <pc:spChg chg="mod">
          <ac:chgData name="reza kabir" userId="af3c95a13102d509" providerId="LiveId" clId="{88200EE4-F4B4-49E8-8126-B01E5FCCBE2D}" dt="2020-05-17T05:51:03.928" v="109" actId="165"/>
          <ac:spMkLst>
            <pc:docMk/>
            <pc:sldMk cId="2275194280" sldId="854"/>
            <ac:spMk id="840" creationId="{2965A036-E16F-47CF-BC2D-13CACDF8E3DA}"/>
          </ac:spMkLst>
        </pc:spChg>
        <pc:spChg chg="mod">
          <ac:chgData name="reza kabir" userId="af3c95a13102d509" providerId="LiveId" clId="{88200EE4-F4B4-49E8-8126-B01E5FCCBE2D}" dt="2020-05-17T05:51:03.928" v="109" actId="165"/>
          <ac:spMkLst>
            <pc:docMk/>
            <pc:sldMk cId="2275194280" sldId="854"/>
            <ac:spMk id="841" creationId="{C5DE2600-11C6-4473-AB9E-7B75655E169A}"/>
          </ac:spMkLst>
        </pc:spChg>
        <pc:spChg chg="mod">
          <ac:chgData name="reza kabir" userId="af3c95a13102d509" providerId="LiveId" clId="{88200EE4-F4B4-49E8-8126-B01E5FCCBE2D}" dt="2020-05-17T05:51:03.928" v="109" actId="165"/>
          <ac:spMkLst>
            <pc:docMk/>
            <pc:sldMk cId="2275194280" sldId="854"/>
            <ac:spMk id="842" creationId="{6B290CC3-3C28-4652-AA47-59CE723ED2C1}"/>
          </ac:spMkLst>
        </pc:spChg>
        <pc:spChg chg="mod">
          <ac:chgData name="reza kabir" userId="af3c95a13102d509" providerId="LiveId" clId="{88200EE4-F4B4-49E8-8126-B01E5FCCBE2D}" dt="2020-05-17T05:51:03.928" v="109" actId="165"/>
          <ac:spMkLst>
            <pc:docMk/>
            <pc:sldMk cId="2275194280" sldId="854"/>
            <ac:spMk id="843" creationId="{961E77C0-4B44-4F09-ACE2-3D82BC3AF770}"/>
          </ac:spMkLst>
        </pc:spChg>
        <pc:spChg chg="mod">
          <ac:chgData name="reza kabir" userId="af3c95a13102d509" providerId="LiveId" clId="{88200EE4-F4B4-49E8-8126-B01E5FCCBE2D}" dt="2020-05-17T05:51:03.928" v="109" actId="165"/>
          <ac:spMkLst>
            <pc:docMk/>
            <pc:sldMk cId="2275194280" sldId="854"/>
            <ac:spMk id="844" creationId="{DB22407D-3727-4A83-A0B7-1C7747056701}"/>
          </ac:spMkLst>
        </pc:spChg>
        <pc:spChg chg="mod">
          <ac:chgData name="reza kabir" userId="af3c95a13102d509" providerId="LiveId" clId="{88200EE4-F4B4-49E8-8126-B01E5FCCBE2D}" dt="2020-05-17T05:51:03.928" v="109" actId="165"/>
          <ac:spMkLst>
            <pc:docMk/>
            <pc:sldMk cId="2275194280" sldId="854"/>
            <ac:spMk id="845" creationId="{3FD12653-B0AD-49AF-BF86-38D8D9E58756}"/>
          </ac:spMkLst>
        </pc:spChg>
        <pc:spChg chg="mod">
          <ac:chgData name="reza kabir" userId="af3c95a13102d509" providerId="LiveId" clId="{88200EE4-F4B4-49E8-8126-B01E5FCCBE2D}" dt="2020-05-17T05:51:03.928" v="109" actId="165"/>
          <ac:spMkLst>
            <pc:docMk/>
            <pc:sldMk cId="2275194280" sldId="854"/>
            <ac:spMk id="846" creationId="{BFA6C29B-4FCB-42D4-BED3-0EC24D993501}"/>
          </ac:spMkLst>
        </pc:spChg>
        <pc:spChg chg="mod">
          <ac:chgData name="reza kabir" userId="af3c95a13102d509" providerId="LiveId" clId="{88200EE4-F4B4-49E8-8126-B01E5FCCBE2D}" dt="2020-05-17T05:51:03.928" v="109" actId="165"/>
          <ac:spMkLst>
            <pc:docMk/>
            <pc:sldMk cId="2275194280" sldId="854"/>
            <ac:spMk id="847" creationId="{409960E3-1EBC-416A-8BD1-3F8C6E1B8A20}"/>
          </ac:spMkLst>
        </pc:spChg>
        <pc:spChg chg="mod">
          <ac:chgData name="reza kabir" userId="af3c95a13102d509" providerId="LiveId" clId="{88200EE4-F4B4-49E8-8126-B01E5FCCBE2D}" dt="2020-05-17T05:51:03.928" v="109" actId="165"/>
          <ac:spMkLst>
            <pc:docMk/>
            <pc:sldMk cId="2275194280" sldId="854"/>
            <ac:spMk id="848" creationId="{2DC3F3FE-D6DB-4604-B03C-B7A924B11CD8}"/>
          </ac:spMkLst>
        </pc:spChg>
        <pc:spChg chg="mod">
          <ac:chgData name="reza kabir" userId="af3c95a13102d509" providerId="LiveId" clId="{88200EE4-F4B4-49E8-8126-B01E5FCCBE2D}" dt="2020-05-17T05:51:03.928" v="109" actId="165"/>
          <ac:spMkLst>
            <pc:docMk/>
            <pc:sldMk cId="2275194280" sldId="854"/>
            <ac:spMk id="849" creationId="{A21E8668-68A0-43C1-9BA1-A95DA3B7A9EF}"/>
          </ac:spMkLst>
        </pc:spChg>
        <pc:spChg chg="mod">
          <ac:chgData name="reza kabir" userId="af3c95a13102d509" providerId="LiveId" clId="{88200EE4-F4B4-49E8-8126-B01E5FCCBE2D}" dt="2020-05-17T05:51:03.928" v="109" actId="165"/>
          <ac:spMkLst>
            <pc:docMk/>
            <pc:sldMk cId="2275194280" sldId="854"/>
            <ac:spMk id="850" creationId="{42BC8EFB-98A6-4C28-A4AC-C961EE795DA5}"/>
          </ac:spMkLst>
        </pc:spChg>
        <pc:spChg chg="mod">
          <ac:chgData name="reza kabir" userId="af3c95a13102d509" providerId="LiveId" clId="{88200EE4-F4B4-49E8-8126-B01E5FCCBE2D}" dt="2020-05-17T05:51:03.928" v="109" actId="165"/>
          <ac:spMkLst>
            <pc:docMk/>
            <pc:sldMk cId="2275194280" sldId="854"/>
            <ac:spMk id="851" creationId="{72297125-97D6-44B7-BD4E-FA5E94C0D972}"/>
          </ac:spMkLst>
        </pc:spChg>
        <pc:spChg chg="mod">
          <ac:chgData name="reza kabir" userId="af3c95a13102d509" providerId="LiveId" clId="{88200EE4-F4B4-49E8-8126-B01E5FCCBE2D}" dt="2020-05-17T05:51:03.928" v="109" actId="165"/>
          <ac:spMkLst>
            <pc:docMk/>
            <pc:sldMk cId="2275194280" sldId="854"/>
            <ac:spMk id="852" creationId="{03377F67-0E39-413A-AFE9-AB83BD1CD5A3}"/>
          </ac:spMkLst>
        </pc:spChg>
        <pc:spChg chg="mod">
          <ac:chgData name="reza kabir" userId="af3c95a13102d509" providerId="LiveId" clId="{88200EE4-F4B4-49E8-8126-B01E5FCCBE2D}" dt="2020-05-17T05:51:03.928" v="109" actId="165"/>
          <ac:spMkLst>
            <pc:docMk/>
            <pc:sldMk cId="2275194280" sldId="854"/>
            <ac:spMk id="855" creationId="{FEFA2E3D-CB01-4AD6-A97C-AC60899E8479}"/>
          </ac:spMkLst>
        </pc:spChg>
        <pc:spChg chg="mod">
          <ac:chgData name="reza kabir" userId="af3c95a13102d509" providerId="LiveId" clId="{88200EE4-F4B4-49E8-8126-B01E5FCCBE2D}" dt="2020-05-17T05:51:03.928" v="109" actId="165"/>
          <ac:spMkLst>
            <pc:docMk/>
            <pc:sldMk cId="2275194280" sldId="854"/>
            <ac:spMk id="856" creationId="{6EF843C7-0CF9-4345-8828-D1DB70D2498D}"/>
          </ac:spMkLst>
        </pc:spChg>
        <pc:spChg chg="mod">
          <ac:chgData name="reza kabir" userId="af3c95a13102d509" providerId="LiveId" clId="{88200EE4-F4B4-49E8-8126-B01E5FCCBE2D}" dt="2020-05-17T05:51:03.928" v="109" actId="165"/>
          <ac:spMkLst>
            <pc:docMk/>
            <pc:sldMk cId="2275194280" sldId="854"/>
            <ac:spMk id="859" creationId="{9FC068AB-1438-4E0B-B3BC-1D900BE59B39}"/>
          </ac:spMkLst>
        </pc:spChg>
        <pc:spChg chg="mod">
          <ac:chgData name="reza kabir" userId="af3c95a13102d509" providerId="LiveId" clId="{88200EE4-F4B4-49E8-8126-B01E5FCCBE2D}" dt="2020-05-17T05:51:03.928" v="109" actId="165"/>
          <ac:spMkLst>
            <pc:docMk/>
            <pc:sldMk cId="2275194280" sldId="854"/>
            <ac:spMk id="860" creationId="{14322182-A1D1-4685-AA14-94E67A0581DA}"/>
          </ac:spMkLst>
        </pc:spChg>
        <pc:spChg chg="mod">
          <ac:chgData name="reza kabir" userId="af3c95a13102d509" providerId="LiveId" clId="{88200EE4-F4B4-49E8-8126-B01E5FCCBE2D}" dt="2020-05-17T05:51:03.928" v="109" actId="165"/>
          <ac:spMkLst>
            <pc:docMk/>
            <pc:sldMk cId="2275194280" sldId="854"/>
            <ac:spMk id="861" creationId="{024147F1-EA68-45FC-BABB-5BE74C9FBD15}"/>
          </ac:spMkLst>
        </pc:spChg>
        <pc:spChg chg="mod">
          <ac:chgData name="reza kabir" userId="af3c95a13102d509" providerId="LiveId" clId="{88200EE4-F4B4-49E8-8126-B01E5FCCBE2D}" dt="2020-05-17T05:51:03.928" v="109" actId="165"/>
          <ac:spMkLst>
            <pc:docMk/>
            <pc:sldMk cId="2275194280" sldId="854"/>
            <ac:spMk id="862" creationId="{989D7420-06EA-487D-BF04-62F769F69AB9}"/>
          </ac:spMkLst>
        </pc:spChg>
        <pc:spChg chg="mod">
          <ac:chgData name="reza kabir" userId="af3c95a13102d509" providerId="LiveId" clId="{88200EE4-F4B4-49E8-8126-B01E5FCCBE2D}" dt="2020-05-17T05:51:03.928" v="109" actId="165"/>
          <ac:spMkLst>
            <pc:docMk/>
            <pc:sldMk cId="2275194280" sldId="854"/>
            <ac:spMk id="863" creationId="{B85116ED-B6AC-46A0-963A-E8B3369523D5}"/>
          </ac:spMkLst>
        </pc:spChg>
        <pc:spChg chg="mod">
          <ac:chgData name="reza kabir" userId="af3c95a13102d509" providerId="LiveId" clId="{88200EE4-F4B4-49E8-8126-B01E5FCCBE2D}" dt="2020-05-17T05:51:03.928" v="109" actId="165"/>
          <ac:spMkLst>
            <pc:docMk/>
            <pc:sldMk cId="2275194280" sldId="854"/>
            <ac:spMk id="864" creationId="{A6FD026F-2DF8-442A-9609-7E06D8C10957}"/>
          </ac:spMkLst>
        </pc:spChg>
        <pc:spChg chg="mod">
          <ac:chgData name="reza kabir" userId="af3c95a13102d509" providerId="LiveId" clId="{88200EE4-F4B4-49E8-8126-B01E5FCCBE2D}" dt="2020-05-17T05:51:03.928" v="109" actId="165"/>
          <ac:spMkLst>
            <pc:docMk/>
            <pc:sldMk cId="2275194280" sldId="854"/>
            <ac:spMk id="865" creationId="{D15D935D-1B78-44BB-B638-68DF3AE3172A}"/>
          </ac:spMkLst>
        </pc:spChg>
        <pc:spChg chg="mod">
          <ac:chgData name="reza kabir" userId="af3c95a13102d509" providerId="LiveId" clId="{88200EE4-F4B4-49E8-8126-B01E5FCCBE2D}" dt="2020-05-17T05:51:03.928" v="109" actId="165"/>
          <ac:spMkLst>
            <pc:docMk/>
            <pc:sldMk cId="2275194280" sldId="854"/>
            <ac:spMk id="866" creationId="{DFFB3640-7491-4455-B1F8-357BB6BA3EF6}"/>
          </ac:spMkLst>
        </pc:spChg>
        <pc:spChg chg="mod">
          <ac:chgData name="reza kabir" userId="af3c95a13102d509" providerId="LiveId" clId="{88200EE4-F4B4-49E8-8126-B01E5FCCBE2D}" dt="2020-05-17T05:51:03.928" v="109" actId="165"/>
          <ac:spMkLst>
            <pc:docMk/>
            <pc:sldMk cId="2275194280" sldId="854"/>
            <ac:spMk id="867" creationId="{5DA17984-3C1D-4EDE-897A-8028BC0C5D7C}"/>
          </ac:spMkLst>
        </pc:spChg>
        <pc:spChg chg="mod">
          <ac:chgData name="reza kabir" userId="af3c95a13102d509" providerId="LiveId" clId="{88200EE4-F4B4-49E8-8126-B01E5FCCBE2D}" dt="2020-05-17T05:51:03.928" v="109" actId="165"/>
          <ac:spMkLst>
            <pc:docMk/>
            <pc:sldMk cId="2275194280" sldId="854"/>
            <ac:spMk id="868" creationId="{DF47FEEA-F61B-4C9A-B58D-52052E80A48E}"/>
          </ac:spMkLst>
        </pc:spChg>
        <pc:spChg chg="mod">
          <ac:chgData name="reza kabir" userId="af3c95a13102d509" providerId="LiveId" clId="{88200EE4-F4B4-49E8-8126-B01E5FCCBE2D}" dt="2020-05-17T05:51:03.928" v="109" actId="165"/>
          <ac:spMkLst>
            <pc:docMk/>
            <pc:sldMk cId="2275194280" sldId="854"/>
            <ac:spMk id="869" creationId="{B071880E-4CB6-49D1-97BE-4881A4D6AE4F}"/>
          </ac:spMkLst>
        </pc:spChg>
        <pc:spChg chg="mod">
          <ac:chgData name="reza kabir" userId="af3c95a13102d509" providerId="LiveId" clId="{88200EE4-F4B4-49E8-8126-B01E5FCCBE2D}" dt="2020-05-17T05:51:03.928" v="109" actId="165"/>
          <ac:spMkLst>
            <pc:docMk/>
            <pc:sldMk cId="2275194280" sldId="854"/>
            <ac:spMk id="870" creationId="{A2C43667-EA14-42DA-9D27-CDB50869CAAA}"/>
          </ac:spMkLst>
        </pc:spChg>
        <pc:spChg chg="mod">
          <ac:chgData name="reza kabir" userId="af3c95a13102d509" providerId="LiveId" clId="{88200EE4-F4B4-49E8-8126-B01E5FCCBE2D}" dt="2020-05-17T05:51:03.928" v="109" actId="165"/>
          <ac:spMkLst>
            <pc:docMk/>
            <pc:sldMk cId="2275194280" sldId="854"/>
            <ac:spMk id="871" creationId="{794F9340-64BF-418D-AA82-41400F53651C}"/>
          </ac:spMkLst>
        </pc:spChg>
        <pc:spChg chg="mod">
          <ac:chgData name="reza kabir" userId="af3c95a13102d509" providerId="LiveId" clId="{88200EE4-F4B4-49E8-8126-B01E5FCCBE2D}" dt="2020-05-17T05:51:03.928" v="109" actId="165"/>
          <ac:spMkLst>
            <pc:docMk/>
            <pc:sldMk cId="2275194280" sldId="854"/>
            <ac:spMk id="872" creationId="{0807BF52-8806-4EC7-A0BB-2D49EDAE4910}"/>
          </ac:spMkLst>
        </pc:spChg>
        <pc:spChg chg="mod">
          <ac:chgData name="reza kabir" userId="af3c95a13102d509" providerId="LiveId" clId="{88200EE4-F4B4-49E8-8126-B01E5FCCBE2D}" dt="2020-05-17T05:51:03.928" v="109" actId="165"/>
          <ac:spMkLst>
            <pc:docMk/>
            <pc:sldMk cId="2275194280" sldId="854"/>
            <ac:spMk id="873" creationId="{E71C95A2-8E72-4298-91BA-E94B50965255}"/>
          </ac:spMkLst>
        </pc:spChg>
        <pc:spChg chg="mod">
          <ac:chgData name="reza kabir" userId="af3c95a13102d509" providerId="LiveId" clId="{88200EE4-F4B4-49E8-8126-B01E5FCCBE2D}" dt="2020-05-17T05:51:03.928" v="109" actId="165"/>
          <ac:spMkLst>
            <pc:docMk/>
            <pc:sldMk cId="2275194280" sldId="854"/>
            <ac:spMk id="874" creationId="{A067F003-D492-4448-A63E-831B494D0330}"/>
          </ac:spMkLst>
        </pc:spChg>
        <pc:spChg chg="mod">
          <ac:chgData name="reza kabir" userId="af3c95a13102d509" providerId="LiveId" clId="{88200EE4-F4B4-49E8-8126-B01E5FCCBE2D}" dt="2020-05-17T05:51:03.928" v="109" actId="165"/>
          <ac:spMkLst>
            <pc:docMk/>
            <pc:sldMk cId="2275194280" sldId="854"/>
            <ac:spMk id="875" creationId="{E239D4BD-E1F4-4AE5-BB13-E79700976828}"/>
          </ac:spMkLst>
        </pc:spChg>
        <pc:spChg chg="mod">
          <ac:chgData name="reza kabir" userId="af3c95a13102d509" providerId="LiveId" clId="{88200EE4-F4B4-49E8-8126-B01E5FCCBE2D}" dt="2020-05-17T05:51:03.928" v="109" actId="165"/>
          <ac:spMkLst>
            <pc:docMk/>
            <pc:sldMk cId="2275194280" sldId="854"/>
            <ac:spMk id="876" creationId="{B369DC27-F0A6-48E3-BEB1-A3614FCBBB4C}"/>
          </ac:spMkLst>
        </pc:spChg>
        <pc:spChg chg="mod">
          <ac:chgData name="reza kabir" userId="af3c95a13102d509" providerId="LiveId" clId="{88200EE4-F4B4-49E8-8126-B01E5FCCBE2D}" dt="2020-05-17T05:51:03.928" v="109" actId="165"/>
          <ac:spMkLst>
            <pc:docMk/>
            <pc:sldMk cId="2275194280" sldId="854"/>
            <ac:spMk id="877" creationId="{7B6CF541-CA5A-4048-8190-E0B81FC90BFA}"/>
          </ac:spMkLst>
        </pc:spChg>
        <pc:spChg chg="mod">
          <ac:chgData name="reza kabir" userId="af3c95a13102d509" providerId="LiveId" clId="{88200EE4-F4B4-49E8-8126-B01E5FCCBE2D}" dt="2020-05-17T05:51:03.928" v="109" actId="165"/>
          <ac:spMkLst>
            <pc:docMk/>
            <pc:sldMk cId="2275194280" sldId="854"/>
            <ac:spMk id="878" creationId="{C9846518-E756-4924-85C3-F2F0F8D89F14}"/>
          </ac:spMkLst>
        </pc:spChg>
        <pc:spChg chg="mod">
          <ac:chgData name="reza kabir" userId="af3c95a13102d509" providerId="LiveId" clId="{88200EE4-F4B4-49E8-8126-B01E5FCCBE2D}" dt="2020-05-17T05:51:03.928" v="109" actId="165"/>
          <ac:spMkLst>
            <pc:docMk/>
            <pc:sldMk cId="2275194280" sldId="854"/>
            <ac:spMk id="879" creationId="{A4C0B320-4504-4A5C-B54E-C45FA43CD153}"/>
          </ac:spMkLst>
        </pc:spChg>
        <pc:spChg chg="mod">
          <ac:chgData name="reza kabir" userId="af3c95a13102d509" providerId="LiveId" clId="{88200EE4-F4B4-49E8-8126-B01E5FCCBE2D}" dt="2020-05-17T05:51:03.928" v="109" actId="165"/>
          <ac:spMkLst>
            <pc:docMk/>
            <pc:sldMk cId="2275194280" sldId="854"/>
            <ac:spMk id="880" creationId="{2CE23185-1EC5-4FB7-9806-4692F1902885}"/>
          </ac:spMkLst>
        </pc:spChg>
        <pc:spChg chg="mod">
          <ac:chgData name="reza kabir" userId="af3c95a13102d509" providerId="LiveId" clId="{88200EE4-F4B4-49E8-8126-B01E5FCCBE2D}" dt="2020-05-17T05:51:03.928" v="109" actId="165"/>
          <ac:spMkLst>
            <pc:docMk/>
            <pc:sldMk cId="2275194280" sldId="854"/>
            <ac:spMk id="881" creationId="{CA773B0F-C246-4240-8E02-1E87A744DF1E}"/>
          </ac:spMkLst>
        </pc:spChg>
        <pc:spChg chg="mod">
          <ac:chgData name="reza kabir" userId="af3c95a13102d509" providerId="LiveId" clId="{88200EE4-F4B4-49E8-8126-B01E5FCCBE2D}" dt="2020-05-17T05:51:03.928" v="109" actId="165"/>
          <ac:spMkLst>
            <pc:docMk/>
            <pc:sldMk cId="2275194280" sldId="854"/>
            <ac:spMk id="882" creationId="{145DFD8F-F75E-41A9-B01F-6691E8BDB6DF}"/>
          </ac:spMkLst>
        </pc:spChg>
        <pc:spChg chg="mod">
          <ac:chgData name="reza kabir" userId="af3c95a13102d509" providerId="LiveId" clId="{88200EE4-F4B4-49E8-8126-B01E5FCCBE2D}" dt="2020-05-17T05:51:03.928" v="109" actId="165"/>
          <ac:spMkLst>
            <pc:docMk/>
            <pc:sldMk cId="2275194280" sldId="854"/>
            <ac:spMk id="883" creationId="{616740CE-F5E0-4068-BAEF-7347E232046E}"/>
          </ac:spMkLst>
        </pc:spChg>
        <pc:spChg chg="mod">
          <ac:chgData name="reza kabir" userId="af3c95a13102d509" providerId="LiveId" clId="{88200EE4-F4B4-49E8-8126-B01E5FCCBE2D}" dt="2020-05-17T05:51:03.928" v="109" actId="165"/>
          <ac:spMkLst>
            <pc:docMk/>
            <pc:sldMk cId="2275194280" sldId="854"/>
            <ac:spMk id="884" creationId="{B2C68902-8C9C-42C6-8E20-1F68C2D9ABF7}"/>
          </ac:spMkLst>
        </pc:spChg>
        <pc:spChg chg="mod">
          <ac:chgData name="reza kabir" userId="af3c95a13102d509" providerId="LiveId" clId="{88200EE4-F4B4-49E8-8126-B01E5FCCBE2D}" dt="2020-05-17T05:51:03.928" v="109" actId="165"/>
          <ac:spMkLst>
            <pc:docMk/>
            <pc:sldMk cId="2275194280" sldId="854"/>
            <ac:spMk id="885" creationId="{410BD107-EC43-4177-8C3F-9EC4CFC6749C}"/>
          </ac:spMkLst>
        </pc:spChg>
        <pc:spChg chg="mod">
          <ac:chgData name="reza kabir" userId="af3c95a13102d509" providerId="LiveId" clId="{88200EE4-F4B4-49E8-8126-B01E5FCCBE2D}" dt="2020-05-17T05:51:03.928" v="109" actId="165"/>
          <ac:spMkLst>
            <pc:docMk/>
            <pc:sldMk cId="2275194280" sldId="854"/>
            <ac:spMk id="886" creationId="{8FE082C7-B417-45D9-B5EC-A84E514FA262}"/>
          </ac:spMkLst>
        </pc:spChg>
        <pc:spChg chg="mod">
          <ac:chgData name="reza kabir" userId="af3c95a13102d509" providerId="LiveId" clId="{88200EE4-F4B4-49E8-8126-B01E5FCCBE2D}" dt="2020-05-17T05:51:03.928" v="109" actId="165"/>
          <ac:spMkLst>
            <pc:docMk/>
            <pc:sldMk cId="2275194280" sldId="854"/>
            <ac:spMk id="889" creationId="{A7476563-BC90-4FC8-A1A5-55E4A1A36BCD}"/>
          </ac:spMkLst>
        </pc:spChg>
        <pc:spChg chg="mod">
          <ac:chgData name="reza kabir" userId="af3c95a13102d509" providerId="LiveId" clId="{88200EE4-F4B4-49E8-8126-B01E5FCCBE2D}" dt="2020-05-17T05:51:03.928" v="109" actId="165"/>
          <ac:spMkLst>
            <pc:docMk/>
            <pc:sldMk cId="2275194280" sldId="854"/>
            <ac:spMk id="890" creationId="{D962FC03-B5FA-48A0-9560-43FBE7F885A1}"/>
          </ac:spMkLst>
        </pc:spChg>
        <pc:spChg chg="mod">
          <ac:chgData name="reza kabir" userId="af3c95a13102d509" providerId="LiveId" clId="{88200EE4-F4B4-49E8-8126-B01E5FCCBE2D}" dt="2020-05-17T05:51:03.928" v="109" actId="165"/>
          <ac:spMkLst>
            <pc:docMk/>
            <pc:sldMk cId="2275194280" sldId="854"/>
            <ac:spMk id="891" creationId="{34EEDE64-4A71-49AC-8B8A-868475CF23B6}"/>
          </ac:spMkLst>
        </pc:spChg>
        <pc:spChg chg="mod">
          <ac:chgData name="reza kabir" userId="af3c95a13102d509" providerId="LiveId" clId="{88200EE4-F4B4-49E8-8126-B01E5FCCBE2D}" dt="2020-05-17T05:51:03.928" v="109" actId="165"/>
          <ac:spMkLst>
            <pc:docMk/>
            <pc:sldMk cId="2275194280" sldId="854"/>
            <ac:spMk id="892" creationId="{2F29620F-B321-4B4C-BBD1-EA3477375058}"/>
          </ac:spMkLst>
        </pc:spChg>
        <pc:spChg chg="mod">
          <ac:chgData name="reza kabir" userId="af3c95a13102d509" providerId="LiveId" clId="{88200EE4-F4B4-49E8-8126-B01E5FCCBE2D}" dt="2020-05-17T05:51:03.928" v="109" actId="165"/>
          <ac:spMkLst>
            <pc:docMk/>
            <pc:sldMk cId="2275194280" sldId="854"/>
            <ac:spMk id="893" creationId="{7610FC2F-4353-42D2-8CDC-C5B1E47C8056}"/>
          </ac:spMkLst>
        </pc:spChg>
        <pc:spChg chg="mod">
          <ac:chgData name="reza kabir" userId="af3c95a13102d509" providerId="LiveId" clId="{88200EE4-F4B4-49E8-8126-B01E5FCCBE2D}" dt="2020-05-17T05:51:03.928" v="109" actId="165"/>
          <ac:spMkLst>
            <pc:docMk/>
            <pc:sldMk cId="2275194280" sldId="854"/>
            <ac:spMk id="896" creationId="{58ED5B74-ED22-44CE-98C7-0DA4E39E99DD}"/>
          </ac:spMkLst>
        </pc:spChg>
        <pc:spChg chg="mod">
          <ac:chgData name="reza kabir" userId="af3c95a13102d509" providerId="LiveId" clId="{88200EE4-F4B4-49E8-8126-B01E5FCCBE2D}" dt="2020-05-17T05:51:03.928" v="109" actId="165"/>
          <ac:spMkLst>
            <pc:docMk/>
            <pc:sldMk cId="2275194280" sldId="854"/>
            <ac:spMk id="897" creationId="{625397DE-BFB6-4B59-956F-6E42EEB1645C}"/>
          </ac:spMkLst>
        </pc:spChg>
        <pc:spChg chg="mod">
          <ac:chgData name="reza kabir" userId="af3c95a13102d509" providerId="LiveId" clId="{88200EE4-F4B4-49E8-8126-B01E5FCCBE2D}" dt="2020-05-17T05:51:03.928" v="109" actId="165"/>
          <ac:spMkLst>
            <pc:docMk/>
            <pc:sldMk cId="2275194280" sldId="854"/>
            <ac:spMk id="898" creationId="{62923E75-3FC7-479F-A4D6-A7865274E463}"/>
          </ac:spMkLst>
        </pc:spChg>
        <pc:spChg chg="mod">
          <ac:chgData name="reza kabir" userId="af3c95a13102d509" providerId="LiveId" clId="{88200EE4-F4B4-49E8-8126-B01E5FCCBE2D}" dt="2020-05-17T05:51:03.928" v="109" actId="165"/>
          <ac:spMkLst>
            <pc:docMk/>
            <pc:sldMk cId="2275194280" sldId="854"/>
            <ac:spMk id="899" creationId="{5BB58240-EB76-4D14-B71E-3C887DA75581}"/>
          </ac:spMkLst>
        </pc:spChg>
        <pc:spChg chg="mod">
          <ac:chgData name="reza kabir" userId="af3c95a13102d509" providerId="LiveId" clId="{88200EE4-F4B4-49E8-8126-B01E5FCCBE2D}" dt="2020-05-17T05:51:03.928" v="109" actId="165"/>
          <ac:spMkLst>
            <pc:docMk/>
            <pc:sldMk cId="2275194280" sldId="854"/>
            <ac:spMk id="900" creationId="{4CF2CAAB-1F99-4BE7-BD23-638A67BFFC8E}"/>
          </ac:spMkLst>
        </pc:spChg>
        <pc:spChg chg="mod">
          <ac:chgData name="reza kabir" userId="af3c95a13102d509" providerId="LiveId" clId="{88200EE4-F4B4-49E8-8126-B01E5FCCBE2D}" dt="2020-05-17T05:51:03.928" v="109" actId="165"/>
          <ac:spMkLst>
            <pc:docMk/>
            <pc:sldMk cId="2275194280" sldId="854"/>
            <ac:spMk id="901" creationId="{F57E95EE-B856-4FE6-BC59-4092B7BE963E}"/>
          </ac:spMkLst>
        </pc:spChg>
        <pc:spChg chg="mod">
          <ac:chgData name="reza kabir" userId="af3c95a13102d509" providerId="LiveId" clId="{88200EE4-F4B4-49E8-8126-B01E5FCCBE2D}" dt="2020-05-17T05:51:03.928" v="109" actId="165"/>
          <ac:spMkLst>
            <pc:docMk/>
            <pc:sldMk cId="2275194280" sldId="854"/>
            <ac:spMk id="902" creationId="{F8304A8C-230C-4BEE-B475-61D99FB2AD7B}"/>
          </ac:spMkLst>
        </pc:spChg>
        <pc:spChg chg="mod">
          <ac:chgData name="reza kabir" userId="af3c95a13102d509" providerId="LiveId" clId="{88200EE4-F4B4-49E8-8126-B01E5FCCBE2D}" dt="2020-05-17T05:51:03.928" v="109" actId="165"/>
          <ac:spMkLst>
            <pc:docMk/>
            <pc:sldMk cId="2275194280" sldId="854"/>
            <ac:spMk id="903" creationId="{F0BB76A0-1577-46FE-9061-50F2EA78460F}"/>
          </ac:spMkLst>
        </pc:spChg>
        <pc:spChg chg="mod">
          <ac:chgData name="reza kabir" userId="af3c95a13102d509" providerId="LiveId" clId="{88200EE4-F4B4-49E8-8126-B01E5FCCBE2D}" dt="2020-05-17T05:51:03.928" v="109" actId="165"/>
          <ac:spMkLst>
            <pc:docMk/>
            <pc:sldMk cId="2275194280" sldId="854"/>
            <ac:spMk id="904" creationId="{B6FE6AC4-B271-43F1-8E4D-10AB7D0908C4}"/>
          </ac:spMkLst>
        </pc:spChg>
        <pc:spChg chg="mod">
          <ac:chgData name="reza kabir" userId="af3c95a13102d509" providerId="LiveId" clId="{88200EE4-F4B4-49E8-8126-B01E5FCCBE2D}" dt="2020-05-17T05:51:03.928" v="109" actId="165"/>
          <ac:spMkLst>
            <pc:docMk/>
            <pc:sldMk cId="2275194280" sldId="854"/>
            <ac:spMk id="905" creationId="{DCC5CD53-3FBE-487A-BBFC-1FE90FAFC65E}"/>
          </ac:spMkLst>
        </pc:spChg>
        <pc:spChg chg="mod">
          <ac:chgData name="reza kabir" userId="af3c95a13102d509" providerId="LiveId" clId="{88200EE4-F4B4-49E8-8126-B01E5FCCBE2D}" dt="2020-05-17T05:51:03.928" v="109" actId="165"/>
          <ac:spMkLst>
            <pc:docMk/>
            <pc:sldMk cId="2275194280" sldId="854"/>
            <ac:spMk id="906" creationId="{CFB87EA8-546E-4682-8095-5B48FCD63473}"/>
          </ac:spMkLst>
        </pc:spChg>
        <pc:spChg chg="mod">
          <ac:chgData name="reza kabir" userId="af3c95a13102d509" providerId="LiveId" clId="{88200EE4-F4B4-49E8-8126-B01E5FCCBE2D}" dt="2020-05-17T05:51:03.928" v="109" actId="165"/>
          <ac:spMkLst>
            <pc:docMk/>
            <pc:sldMk cId="2275194280" sldId="854"/>
            <ac:spMk id="907" creationId="{49813E0D-F015-4066-B1D5-E8CBBF0DD39B}"/>
          </ac:spMkLst>
        </pc:spChg>
        <pc:spChg chg="mod">
          <ac:chgData name="reza kabir" userId="af3c95a13102d509" providerId="LiveId" clId="{88200EE4-F4B4-49E8-8126-B01E5FCCBE2D}" dt="2020-05-17T05:51:03.928" v="109" actId="165"/>
          <ac:spMkLst>
            <pc:docMk/>
            <pc:sldMk cId="2275194280" sldId="854"/>
            <ac:spMk id="908" creationId="{4DE47806-2898-493E-8728-5ADB5FECD707}"/>
          </ac:spMkLst>
        </pc:spChg>
        <pc:spChg chg="mod">
          <ac:chgData name="reza kabir" userId="af3c95a13102d509" providerId="LiveId" clId="{88200EE4-F4B4-49E8-8126-B01E5FCCBE2D}" dt="2020-05-17T05:51:03.928" v="109" actId="165"/>
          <ac:spMkLst>
            <pc:docMk/>
            <pc:sldMk cId="2275194280" sldId="854"/>
            <ac:spMk id="909" creationId="{E5FAA3C1-2937-41EE-9644-1405BBD93562}"/>
          </ac:spMkLst>
        </pc:spChg>
        <pc:spChg chg="mod">
          <ac:chgData name="reza kabir" userId="af3c95a13102d509" providerId="LiveId" clId="{88200EE4-F4B4-49E8-8126-B01E5FCCBE2D}" dt="2020-05-17T05:51:03.928" v="109" actId="165"/>
          <ac:spMkLst>
            <pc:docMk/>
            <pc:sldMk cId="2275194280" sldId="854"/>
            <ac:spMk id="910" creationId="{777DA648-0653-499C-83EC-F0C97EFE9780}"/>
          </ac:spMkLst>
        </pc:spChg>
        <pc:spChg chg="mod">
          <ac:chgData name="reza kabir" userId="af3c95a13102d509" providerId="LiveId" clId="{88200EE4-F4B4-49E8-8126-B01E5FCCBE2D}" dt="2020-05-17T05:51:03.928" v="109" actId="165"/>
          <ac:spMkLst>
            <pc:docMk/>
            <pc:sldMk cId="2275194280" sldId="854"/>
            <ac:spMk id="911" creationId="{D3C6D92A-2804-42AD-909C-11475A462D4D}"/>
          </ac:spMkLst>
        </pc:spChg>
        <pc:spChg chg="mod">
          <ac:chgData name="reza kabir" userId="af3c95a13102d509" providerId="LiveId" clId="{88200EE4-F4B4-49E8-8126-B01E5FCCBE2D}" dt="2020-05-17T05:51:03.928" v="109" actId="165"/>
          <ac:spMkLst>
            <pc:docMk/>
            <pc:sldMk cId="2275194280" sldId="854"/>
            <ac:spMk id="912" creationId="{AA52D3F2-AB54-43F6-BBEF-3E1D09070134}"/>
          </ac:spMkLst>
        </pc:spChg>
        <pc:spChg chg="mod">
          <ac:chgData name="reza kabir" userId="af3c95a13102d509" providerId="LiveId" clId="{88200EE4-F4B4-49E8-8126-B01E5FCCBE2D}" dt="2020-05-17T05:51:03.928" v="109" actId="165"/>
          <ac:spMkLst>
            <pc:docMk/>
            <pc:sldMk cId="2275194280" sldId="854"/>
            <ac:spMk id="913" creationId="{A8E138C6-6C3F-4D09-B95B-7C4F60F6AEFF}"/>
          </ac:spMkLst>
        </pc:spChg>
        <pc:spChg chg="mod">
          <ac:chgData name="reza kabir" userId="af3c95a13102d509" providerId="LiveId" clId="{88200EE4-F4B4-49E8-8126-B01E5FCCBE2D}" dt="2020-05-17T05:51:03.928" v="109" actId="165"/>
          <ac:spMkLst>
            <pc:docMk/>
            <pc:sldMk cId="2275194280" sldId="854"/>
            <ac:spMk id="914" creationId="{C963ED9D-95FC-499F-92E4-604D8BF0D2CF}"/>
          </ac:spMkLst>
        </pc:spChg>
        <pc:spChg chg="mod">
          <ac:chgData name="reza kabir" userId="af3c95a13102d509" providerId="LiveId" clId="{88200EE4-F4B4-49E8-8126-B01E5FCCBE2D}" dt="2020-05-17T05:51:03.928" v="109" actId="165"/>
          <ac:spMkLst>
            <pc:docMk/>
            <pc:sldMk cId="2275194280" sldId="854"/>
            <ac:spMk id="915" creationId="{55C02575-0D1B-4474-B67D-DA53F6615CEB}"/>
          </ac:spMkLst>
        </pc:spChg>
        <pc:spChg chg="mod">
          <ac:chgData name="reza kabir" userId="af3c95a13102d509" providerId="LiveId" clId="{88200EE4-F4B4-49E8-8126-B01E5FCCBE2D}" dt="2020-05-17T05:51:03.928" v="109" actId="165"/>
          <ac:spMkLst>
            <pc:docMk/>
            <pc:sldMk cId="2275194280" sldId="854"/>
            <ac:spMk id="916" creationId="{FAF39268-AB82-4253-BAC3-66016797117A}"/>
          </ac:spMkLst>
        </pc:spChg>
        <pc:spChg chg="mod">
          <ac:chgData name="reza kabir" userId="af3c95a13102d509" providerId="LiveId" clId="{88200EE4-F4B4-49E8-8126-B01E5FCCBE2D}" dt="2020-05-17T05:51:03.928" v="109" actId="165"/>
          <ac:spMkLst>
            <pc:docMk/>
            <pc:sldMk cId="2275194280" sldId="854"/>
            <ac:spMk id="917" creationId="{EEDB0B48-AF0D-4054-A5EC-9448B01AF098}"/>
          </ac:spMkLst>
        </pc:spChg>
        <pc:spChg chg="mod">
          <ac:chgData name="reza kabir" userId="af3c95a13102d509" providerId="LiveId" clId="{88200EE4-F4B4-49E8-8126-B01E5FCCBE2D}" dt="2020-05-17T05:51:03.928" v="109" actId="165"/>
          <ac:spMkLst>
            <pc:docMk/>
            <pc:sldMk cId="2275194280" sldId="854"/>
            <ac:spMk id="918" creationId="{8FF84AEB-EFA5-43A9-A588-54637C8AB58A}"/>
          </ac:spMkLst>
        </pc:spChg>
        <pc:spChg chg="mod">
          <ac:chgData name="reza kabir" userId="af3c95a13102d509" providerId="LiveId" clId="{88200EE4-F4B4-49E8-8126-B01E5FCCBE2D}" dt="2020-05-17T05:51:03.928" v="109" actId="165"/>
          <ac:spMkLst>
            <pc:docMk/>
            <pc:sldMk cId="2275194280" sldId="854"/>
            <ac:spMk id="919" creationId="{F5789090-1F4F-4EA0-9A00-2D281433175F}"/>
          </ac:spMkLst>
        </pc:spChg>
        <pc:spChg chg="mod">
          <ac:chgData name="reza kabir" userId="af3c95a13102d509" providerId="LiveId" clId="{88200EE4-F4B4-49E8-8126-B01E5FCCBE2D}" dt="2020-05-17T05:51:03.928" v="109" actId="165"/>
          <ac:spMkLst>
            <pc:docMk/>
            <pc:sldMk cId="2275194280" sldId="854"/>
            <ac:spMk id="920" creationId="{00D5A410-5D3F-4710-A14F-8539C2FEC558}"/>
          </ac:spMkLst>
        </pc:spChg>
        <pc:spChg chg="mod">
          <ac:chgData name="reza kabir" userId="af3c95a13102d509" providerId="LiveId" clId="{88200EE4-F4B4-49E8-8126-B01E5FCCBE2D}" dt="2020-05-17T05:51:03.928" v="109" actId="165"/>
          <ac:spMkLst>
            <pc:docMk/>
            <pc:sldMk cId="2275194280" sldId="854"/>
            <ac:spMk id="922" creationId="{F1485FC6-D50A-4078-8B8B-F60E53CA5968}"/>
          </ac:spMkLst>
        </pc:spChg>
        <pc:spChg chg="mod">
          <ac:chgData name="reza kabir" userId="af3c95a13102d509" providerId="LiveId" clId="{88200EE4-F4B4-49E8-8126-B01E5FCCBE2D}" dt="2020-05-17T05:51:03.928" v="109" actId="165"/>
          <ac:spMkLst>
            <pc:docMk/>
            <pc:sldMk cId="2275194280" sldId="854"/>
            <ac:spMk id="923" creationId="{266F910A-C4CE-47D4-BBE3-0805434B0555}"/>
          </ac:spMkLst>
        </pc:spChg>
        <pc:spChg chg="mod">
          <ac:chgData name="reza kabir" userId="af3c95a13102d509" providerId="LiveId" clId="{88200EE4-F4B4-49E8-8126-B01E5FCCBE2D}" dt="2020-05-17T05:51:03.928" v="109" actId="165"/>
          <ac:spMkLst>
            <pc:docMk/>
            <pc:sldMk cId="2275194280" sldId="854"/>
            <ac:spMk id="924" creationId="{DFEB1E2B-884E-43B3-A642-B6E8178E7196}"/>
          </ac:spMkLst>
        </pc:spChg>
        <pc:spChg chg="mod">
          <ac:chgData name="reza kabir" userId="af3c95a13102d509" providerId="LiveId" clId="{88200EE4-F4B4-49E8-8126-B01E5FCCBE2D}" dt="2020-05-17T05:51:03.928" v="109" actId="165"/>
          <ac:spMkLst>
            <pc:docMk/>
            <pc:sldMk cId="2275194280" sldId="854"/>
            <ac:spMk id="925" creationId="{3218F9D5-7C49-42C1-96CE-69488BB58148}"/>
          </ac:spMkLst>
        </pc:spChg>
        <pc:spChg chg="mod">
          <ac:chgData name="reza kabir" userId="af3c95a13102d509" providerId="LiveId" clId="{88200EE4-F4B4-49E8-8126-B01E5FCCBE2D}" dt="2020-05-17T05:51:03.928" v="109" actId="165"/>
          <ac:spMkLst>
            <pc:docMk/>
            <pc:sldMk cId="2275194280" sldId="854"/>
            <ac:spMk id="926" creationId="{BCBB7603-6324-4D77-8EDC-A8A3CDB0B3E5}"/>
          </ac:spMkLst>
        </pc:spChg>
        <pc:spChg chg="mod">
          <ac:chgData name="reza kabir" userId="af3c95a13102d509" providerId="LiveId" clId="{88200EE4-F4B4-49E8-8126-B01E5FCCBE2D}" dt="2020-05-17T05:51:03.928" v="109" actId="165"/>
          <ac:spMkLst>
            <pc:docMk/>
            <pc:sldMk cId="2275194280" sldId="854"/>
            <ac:spMk id="927" creationId="{C9A6371A-D780-4D7A-8326-796EAF6E4DA7}"/>
          </ac:spMkLst>
        </pc:spChg>
        <pc:spChg chg="mod">
          <ac:chgData name="reza kabir" userId="af3c95a13102d509" providerId="LiveId" clId="{88200EE4-F4B4-49E8-8126-B01E5FCCBE2D}" dt="2020-05-17T05:51:03.928" v="109" actId="165"/>
          <ac:spMkLst>
            <pc:docMk/>
            <pc:sldMk cId="2275194280" sldId="854"/>
            <ac:spMk id="928" creationId="{D09EF482-07B8-4D38-B8BB-BAC8ED74ADB2}"/>
          </ac:spMkLst>
        </pc:spChg>
        <pc:spChg chg="mod">
          <ac:chgData name="reza kabir" userId="af3c95a13102d509" providerId="LiveId" clId="{88200EE4-F4B4-49E8-8126-B01E5FCCBE2D}" dt="2020-05-17T05:51:03.928" v="109" actId="165"/>
          <ac:spMkLst>
            <pc:docMk/>
            <pc:sldMk cId="2275194280" sldId="854"/>
            <ac:spMk id="929" creationId="{DDC453CB-C01E-49E3-B408-A5EDA2335193}"/>
          </ac:spMkLst>
        </pc:spChg>
        <pc:spChg chg="mod">
          <ac:chgData name="reza kabir" userId="af3c95a13102d509" providerId="LiveId" clId="{88200EE4-F4B4-49E8-8126-B01E5FCCBE2D}" dt="2020-05-17T05:51:03.928" v="109" actId="165"/>
          <ac:spMkLst>
            <pc:docMk/>
            <pc:sldMk cId="2275194280" sldId="854"/>
            <ac:spMk id="930" creationId="{1D01F29A-6651-4022-BC49-6447F432C45E}"/>
          </ac:spMkLst>
        </pc:spChg>
        <pc:spChg chg="mod">
          <ac:chgData name="reza kabir" userId="af3c95a13102d509" providerId="LiveId" clId="{88200EE4-F4B4-49E8-8126-B01E5FCCBE2D}" dt="2020-05-17T05:51:03.928" v="109" actId="165"/>
          <ac:spMkLst>
            <pc:docMk/>
            <pc:sldMk cId="2275194280" sldId="854"/>
            <ac:spMk id="931" creationId="{2762F8F4-F767-4736-8E4D-6F433A4295B1}"/>
          </ac:spMkLst>
        </pc:spChg>
        <pc:spChg chg="mod">
          <ac:chgData name="reza kabir" userId="af3c95a13102d509" providerId="LiveId" clId="{88200EE4-F4B4-49E8-8126-B01E5FCCBE2D}" dt="2020-05-17T05:51:03.928" v="109" actId="165"/>
          <ac:spMkLst>
            <pc:docMk/>
            <pc:sldMk cId="2275194280" sldId="854"/>
            <ac:spMk id="932" creationId="{F05AB114-6475-441A-8B99-EE32C841E6E8}"/>
          </ac:spMkLst>
        </pc:spChg>
        <pc:spChg chg="mod">
          <ac:chgData name="reza kabir" userId="af3c95a13102d509" providerId="LiveId" clId="{88200EE4-F4B4-49E8-8126-B01E5FCCBE2D}" dt="2020-05-17T05:51:03.928" v="109" actId="165"/>
          <ac:spMkLst>
            <pc:docMk/>
            <pc:sldMk cId="2275194280" sldId="854"/>
            <ac:spMk id="934" creationId="{79250AF6-2AB7-4D14-9386-3C8CE7B5A6E4}"/>
          </ac:spMkLst>
        </pc:spChg>
        <pc:spChg chg="mod">
          <ac:chgData name="reza kabir" userId="af3c95a13102d509" providerId="LiveId" clId="{88200EE4-F4B4-49E8-8126-B01E5FCCBE2D}" dt="2020-05-17T05:51:03.928" v="109" actId="165"/>
          <ac:spMkLst>
            <pc:docMk/>
            <pc:sldMk cId="2275194280" sldId="854"/>
            <ac:spMk id="935" creationId="{00A4E931-D907-4C6F-9E1D-935EF281EF1B}"/>
          </ac:spMkLst>
        </pc:spChg>
        <pc:spChg chg="mod">
          <ac:chgData name="reza kabir" userId="af3c95a13102d509" providerId="LiveId" clId="{88200EE4-F4B4-49E8-8126-B01E5FCCBE2D}" dt="2020-05-17T05:51:03.928" v="109" actId="165"/>
          <ac:spMkLst>
            <pc:docMk/>
            <pc:sldMk cId="2275194280" sldId="854"/>
            <ac:spMk id="936" creationId="{42F8CA99-BA3A-4AA8-B011-02AA949199E4}"/>
          </ac:spMkLst>
        </pc:spChg>
        <pc:spChg chg="mod">
          <ac:chgData name="reza kabir" userId="af3c95a13102d509" providerId="LiveId" clId="{88200EE4-F4B4-49E8-8126-B01E5FCCBE2D}" dt="2020-05-17T05:51:03.928" v="109" actId="165"/>
          <ac:spMkLst>
            <pc:docMk/>
            <pc:sldMk cId="2275194280" sldId="854"/>
            <ac:spMk id="937" creationId="{3DD85C4F-E9D6-4940-AB8C-72477E23E5C6}"/>
          </ac:spMkLst>
        </pc:spChg>
        <pc:spChg chg="mod">
          <ac:chgData name="reza kabir" userId="af3c95a13102d509" providerId="LiveId" clId="{88200EE4-F4B4-49E8-8126-B01E5FCCBE2D}" dt="2020-05-17T05:51:03.928" v="109" actId="165"/>
          <ac:spMkLst>
            <pc:docMk/>
            <pc:sldMk cId="2275194280" sldId="854"/>
            <ac:spMk id="938" creationId="{B97148E3-3932-42A8-8E35-F05656E2868B}"/>
          </ac:spMkLst>
        </pc:spChg>
        <pc:spChg chg="mod">
          <ac:chgData name="reza kabir" userId="af3c95a13102d509" providerId="LiveId" clId="{88200EE4-F4B4-49E8-8126-B01E5FCCBE2D}" dt="2020-05-17T05:51:03.928" v="109" actId="165"/>
          <ac:spMkLst>
            <pc:docMk/>
            <pc:sldMk cId="2275194280" sldId="854"/>
            <ac:spMk id="939" creationId="{BEDAEF6E-2FDB-49B3-AEA0-7F1C69FA90E2}"/>
          </ac:spMkLst>
        </pc:spChg>
        <pc:spChg chg="mod">
          <ac:chgData name="reza kabir" userId="af3c95a13102d509" providerId="LiveId" clId="{88200EE4-F4B4-49E8-8126-B01E5FCCBE2D}" dt="2020-05-17T05:51:03.928" v="109" actId="165"/>
          <ac:spMkLst>
            <pc:docMk/>
            <pc:sldMk cId="2275194280" sldId="854"/>
            <ac:spMk id="940" creationId="{0F13AFEF-1EE2-4794-A389-C30D17E4D839}"/>
          </ac:spMkLst>
        </pc:spChg>
        <pc:spChg chg="mod">
          <ac:chgData name="reza kabir" userId="af3c95a13102d509" providerId="LiveId" clId="{88200EE4-F4B4-49E8-8126-B01E5FCCBE2D}" dt="2020-05-17T05:51:03.928" v="109" actId="165"/>
          <ac:spMkLst>
            <pc:docMk/>
            <pc:sldMk cId="2275194280" sldId="854"/>
            <ac:spMk id="941" creationId="{368A86B7-D81F-4C73-BF0D-92DD6A991386}"/>
          </ac:spMkLst>
        </pc:spChg>
        <pc:spChg chg="mod">
          <ac:chgData name="reza kabir" userId="af3c95a13102d509" providerId="LiveId" clId="{88200EE4-F4B4-49E8-8126-B01E5FCCBE2D}" dt="2020-05-17T05:51:03.928" v="109" actId="165"/>
          <ac:spMkLst>
            <pc:docMk/>
            <pc:sldMk cId="2275194280" sldId="854"/>
            <ac:spMk id="942" creationId="{D9639585-1C2F-4D23-B2EE-AB82A21E6787}"/>
          </ac:spMkLst>
        </pc:spChg>
        <pc:spChg chg="mod">
          <ac:chgData name="reza kabir" userId="af3c95a13102d509" providerId="LiveId" clId="{88200EE4-F4B4-49E8-8126-B01E5FCCBE2D}" dt="2020-05-17T05:51:03.928" v="109" actId="165"/>
          <ac:spMkLst>
            <pc:docMk/>
            <pc:sldMk cId="2275194280" sldId="854"/>
            <ac:spMk id="943" creationId="{2F56BE5B-4E07-4537-BA0A-2A75709D5C35}"/>
          </ac:spMkLst>
        </pc:spChg>
        <pc:spChg chg="mod">
          <ac:chgData name="reza kabir" userId="af3c95a13102d509" providerId="LiveId" clId="{88200EE4-F4B4-49E8-8126-B01E5FCCBE2D}" dt="2020-05-17T05:51:03.928" v="109" actId="165"/>
          <ac:spMkLst>
            <pc:docMk/>
            <pc:sldMk cId="2275194280" sldId="854"/>
            <ac:spMk id="947" creationId="{8D7A1108-FFE9-4FA1-BEED-663491CF9DCB}"/>
          </ac:spMkLst>
        </pc:spChg>
        <pc:spChg chg="mod">
          <ac:chgData name="reza kabir" userId="af3c95a13102d509" providerId="LiveId" clId="{88200EE4-F4B4-49E8-8126-B01E5FCCBE2D}" dt="2020-05-17T05:51:03.928" v="109" actId="165"/>
          <ac:spMkLst>
            <pc:docMk/>
            <pc:sldMk cId="2275194280" sldId="854"/>
            <ac:spMk id="949" creationId="{BB1782A0-03FD-4CB8-A9CE-C9B8AC09B3E6}"/>
          </ac:spMkLst>
        </pc:spChg>
        <pc:spChg chg="mod">
          <ac:chgData name="reza kabir" userId="af3c95a13102d509" providerId="LiveId" clId="{88200EE4-F4B4-49E8-8126-B01E5FCCBE2D}" dt="2020-05-17T05:51:03.928" v="109" actId="165"/>
          <ac:spMkLst>
            <pc:docMk/>
            <pc:sldMk cId="2275194280" sldId="854"/>
            <ac:spMk id="951" creationId="{2802EF96-3107-4636-9F15-DD94DA049594}"/>
          </ac:spMkLst>
        </pc:spChg>
        <pc:spChg chg="mod">
          <ac:chgData name="reza kabir" userId="af3c95a13102d509" providerId="LiveId" clId="{88200EE4-F4B4-49E8-8126-B01E5FCCBE2D}" dt="2020-05-17T05:51:03.928" v="109" actId="165"/>
          <ac:spMkLst>
            <pc:docMk/>
            <pc:sldMk cId="2275194280" sldId="854"/>
            <ac:spMk id="952" creationId="{012F14C2-6FDC-4609-858C-791E0D7B9693}"/>
          </ac:spMkLst>
        </pc:spChg>
        <pc:spChg chg="mod">
          <ac:chgData name="reza kabir" userId="af3c95a13102d509" providerId="LiveId" clId="{88200EE4-F4B4-49E8-8126-B01E5FCCBE2D}" dt="2020-05-17T05:51:03.928" v="109" actId="165"/>
          <ac:spMkLst>
            <pc:docMk/>
            <pc:sldMk cId="2275194280" sldId="854"/>
            <ac:spMk id="953" creationId="{E411AFA4-BC02-4414-9D76-79486197A542}"/>
          </ac:spMkLst>
        </pc:spChg>
        <pc:spChg chg="mod">
          <ac:chgData name="reza kabir" userId="af3c95a13102d509" providerId="LiveId" clId="{88200EE4-F4B4-49E8-8126-B01E5FCCBE2D}" dt="2020-05-17T05:51:03.928" v="109" actId="165"/>
          <ac:spMkLst>
            <pc:docMk/>
            <pc:sldMk cId="2275194280" sldId="854"/>
            <ac:spMk id="954" creationId="{2B2DF9A2-91C4-4A79-8871-B3816E660A5A}"/>
          </ac:spMkLst>
        </pc:spChg>
        <pc:spChg chg="mod">
          <ac:chgData name="reza kabir" userId="af3c95a13102d509" providerId="LiveId" clId="{88200EE4-F4B4-49E8-8126-B01E5FCCBE2D}" dt="2020-05-17T05:51:03.928" v="109" actId="165"/>
          <ac:spMkLst>
            <pc:docMk/>
            <pc:sldMk cId="2275194280" sldId="854"/>
            <ac:spMk id="955" creationId="{59ED9FFA-6565-4DF5-B121-7A7D725E4656}"/>
          </ac:spMkLst>
        </pc:spChg>
        <pc:spChg chg="mod">
          <ac:chgData name="reza kabir" userId="af3c95a13102d509" providerId="LiveId" clId="{88200EE4-F4B4-49E8-8126-B01E5FCCBE2D}" dt="2020-05-17T05:51:03.928" v="109" actId="165"/>
          <ac:spMkLst>
            <pc:docMk/>
            <pc:sldMk cId="2275194280" sldId="854"/>
            <ac:spMk id="956" creationId="{3BFE7D33-2352-4F8D-BCA4-7E9284054427}"/>
          </ac:spMkLst>
        </pc:spChg>
        <pc:spChg chg="mod">
          <ac:chgData name="reza kabir" userId="af3c95a13102d509" providerId="LiveId" clId="{88200EE4-F4B4-49E8-8126-B01E5FCCBE2D}" dt="2020-05-17T05:51:03.928" v="109" actId="165"/>
          <ac:spMkLst>
            <pc:docMk/>
            <pc:sldMk cId="2275194280" sldId="854"/>
            <ac:spMk id="957" creationId="{3B58389D-F6AA-40E1-8086-9E6AA7DA4F79}"/>
          </ac:spMkLst>
        </pc:spChg>
        <pc:spChg chg="mod">
          <ac:chgData name="reza kabir" userId="af3c95a13102d509" providerId="LiveId" clId="{88200EE4-F4B4-49E8-8126-B01E5FCCBE2D}" dt="2020-05-17T05:51:03.928" v="109" actId="165"/>
          <ac:spMkLst>
            <pc:docMk/>
            <pc:sldMk cId="2275194280" sldId="854"/>
            <ac:spMk id="958" creationId="{4A241500-56E1-442D-A577-68B05DD88465}"/>
          </ac:spMkLst>
        </pc:spChg>
        <pc:spChg chg="mod">
          <ac:chgData name="reza kabir" userId="af3c95a13102d509" providerId="LiveId" clId="{88200EE4-F4B4-49E8-8126-B01E5FCCBE2D}" dt="2020-05-17T05:51:03.928" v="109" actId="165"/>
          <ac:spMkLst>
            <pc:docMk/>
            <pc:sldMk cId="2275194280" sldId="854"/>
            <ac:spMk id="959" creationId="{F2768DE8-DE46-40ED-A6B9-1A5B458DD265}"/>
          </ac:spMkLst>
        </pc:spChg>
        <pc:spChg chg="mod">
          <ac:chgData name="reza kabir" userId="af3c95a13102d509" providerId="LiveId" clId="{88200EE4-F4B4-49E8-8126-B01E5FCCBE2D}" dt="2020-05-17T05:51:03.928" v="109" actId="165"/>
          <ac:spMkLst>
            <pc:docMk/>
            <pc:sldMk cId="2275194280" sldId="854"/>
            <ac:spMk id="960" creationId="{7E22882A-6630-4045-A71C-9271272CCDE5}"/>
          </ac:spMkLst>
        </pc:spChg>
        <pc:spChg chg="mod">
          <ac:chgData name="reza kabir" userId="af3c95a13102d509" providerId="LiveId" clId="{88200EE4-F4B4-49E8-8126-B01E5FCCBE2D}" dt="2020-05-17T05:51:03.928" v="109" actId="165"/>
          <ac:spMkLst>
            <pc:docMk/>
            <pc:sldMk cId="2275194280" sldId="854"/>
            <ac:spMk id="961" creationId="{3D2C4DBF-B732-47EA-9D5D-5DF4B08A4310}"/>
          </ac:spMkLst>
        </pc:spChg>
        <pc:spChg chg="mod">
          <ac:chgData name="reza kabir" userId="af3c95a13102d509" providerId="LiveId" clId="{88200EE4-F4B4-49E8-8126-B01E5FCCBE2D}" dt="2020-05-17T05:51:03.928" v="109" actId="165"/>
          <ac:spMkLst>
            <pc:docMk/>
            <pc:sldMk cId="2275194280" sldId="854"/>
            <ac:spMk id="962" creationId="{3A0D769C-1A3D-49B9-A323-E0E8FD1C8829}"/>
          </ac:spMkLst>
        </pc:spChg>
        <pc:spChg chg="mod">
          <ac:chgData name="reza kabir" userId="af3c95a13102d509" providerId="LiveId" clId="{88200EE4-F4B4-49E8-8126-B01E5FCCBE2D}" dt="2020-05-17T05:51:03.928" v="109" actId="165"/>
          <ac:spMkLst>
            <pc:docMk/>
            <pc:sldMk cId="2275194280" sldId="854"/>
            <ac:spMk id="963" creationId="{7CE8E6AA-459B-4372-81A3-B936D464B30B}"/>
          </ac:spMkLst>
        </pc:spChg>
        <pc:spChg chg="mod">
          <ac:chgData name="reza kabir" userId="af3c95a13102d509" providerId="LiveId" clId="{88200EE4-F4B4-49E8-8126-B01E5FCCBE2D}" dt="2020-05-17T05:51:03.928" v="109" actId="165"/>
          <ac:spMkLst>
            <pc:docMk/>
            <pc:sldMk cId="2275194280" sldId="854"/>
            <ac:spMk id="964" creationId="{A5AC1E40-7ED7-4A2F-9211-70F9861D29C7}"/>
          </ac:spMkLst>
        </pc:spChg>
        <pc:spChg chg="mod">
          <ac:chgData name="reza kabir" userId="af3c95a13102d509" providerId="LiveId" clId="{88200EE4-F4B4-49E8-8126-B01E5FCCBE2D}" dt="2020-05-17T05:51:03.928" v="109" actId="165"/>
          <ac:spMkLst>
            <pc:docMk/>
            <pc:sldMk cId="2275194280" sldId="854"/>
            <ac:spMk id="965" creationId="{451302B4-C6CA-4F07-AFAB-91D7A7F4617C}"/>
          </ac:spMkLst>
        </pc:spChg>
        <pc:spChg chg="mod">
          <ac:chgData name="reza kabir" userId="af3c95a13102d509" providerId="LiveId" clId="{88200EE4-F4B4-49E8-8126-B01E5FCCBE2D}" dt="2020-05-17T05:51:03.928" v="109" actId="165"/>
          <ac:spMkLst>
            <pc:docMk/>
            <pc:sldMk cId="2275194280" sldId="854"/>
            <ac:spMk id="966" creationId="{0835170E-19C5-468F-9650-761F40199DA2}"/>
          </ac:spMkLst>
        </pc:spChg>
        <pc:spChg chg="mod">
          <ac:chgData name="reza kabir" userId="af3c95a13102d509" providerId="LiveId" clId="{88200EE4-F4B4-49E8-8126-B01E5FCCBE2D}" dt="2020-05-17T05:51:03.928" v="109" actId="165"/>
          <ac:spMkLst>
            <pc:docMk/>
            <pc:sldMk cId="2275194280" sldId="854"/>
            <ac:spMk id="967" creationId="{35FEB46F-701C-4375-8590-4C975E392EE3}"/>
          </ac:spMkLst>
        </pc:spChg>
        <pc:spChg chg="mod">
          <ac:chgData name="reza kabir" userId="af3c95a13102d509" providerId="LiveId" clId="{88200EE4-F4B4-49E8-8126-B01E5FCCBE2D}" dt="2020-05-17T05:51:03.928" v="109" actId="165"/>
          <ac:spMkLst>
            <pc:docMk/>
            <pc:sldMk cId="2275194280" sldId="854"/>
            <ac:spMk id="968" creationId="{E0B92592-A57C-41BE-9F6F-A1F797EDD170}"/>
          </ac:spMkLst>
        </pc:spChg>
        <pc:spChg chg="mod">
          <ac:chgData name="reza kabir" userId="af3c95a13102d509" providerId="LiveId" clId="{88200EE4-F4B4-49E8-8126-B01E5FCCBE2D}" dt="2020-05-17T05:51:03.928" v="109" actId="165"/>
          <ac:spMkLst>
            <pc:docMk/>
            <pc:sldMk cId="2275194280" sldId="854"/>
            <ac:spMk id="969" creationId="{F0184D87-08AA-4A10-A67F-19430E4D51AA}"/>
          </ac:spMkLst>
        </pc:spChg>
        <pc:spChg chg="mod">
          <ac:chgData name="reza kabir" userId="af3c95a13102d509" providerId="LiveId" clId="{88200EE4-F4B4-49E8-8126-B01E5FCCBE2D}" dt="2020-05-17T05:51:03.928" v="109" actId="165"/>
          <ac:spMkLst>
            <pc:docMk/>
            <pc:sldMk cId="2275194280" sldId="854"/>
            <ac:spMk id="970" creationId="{F2B23EA8-CAE2-4A28-870A-F0CECD6A5894}"/>
          </ac:spMkLst>
        </pc:spChg>
        <pc:spChg chg="mod">
          <ac:chgData name="reza kabir" userId="af3c95a13102d509" providerId="LiveId" clId="{88200EE4-F4B4-49E8-8126-B01E5FCCBE2D}" dt="2020-05-17T05:51:03.928" v="109" actId="165"/>
          <ac:spMkLst>
            <pc:docMk/>
            <pc:sldMk cId="2275194280" sldId="854"/>
            <ac:spMk id="971" creationId="{55E99246-6892-43AD-AB37-FA8FD823BE88}"/>
          </ac:spMkLst>
        </pc:spChg>
        <pc:spChg chg="mod">
          <ac:chgData name="reza kabir" userId="af3c95a13102d509" providerId="LiveId" clId="{88200EE4-F4B4-49E8-8126-B01E5FCCBE2D}" dt="2020-05-17T05:51:03.928" v="109" actId="165"/>
          <ac:spMkLst>
            <pc:docMk/>
            <pc:sldMk cId="2275194280" sldId="854"/>
            <ac:spMk id="972" creationId="{DAFE8D8A-9903-4C9B-A5EC-D357BE074AA1}"/>
          </ac:spMkLst>
        </pc:spChg>
        <pc:spChg chg="mod">
          <ac:chgData name="reza kabir" userId="af3c95a13102d509" providerId="LiveId" clId="{88200EE4-F4B4-49E8-8126-B01E5FCCBE2D}" dt="2020-05-17T05:51:03.928" v="109" actId="165"/>
          <ac:spMkLst>
            <pc:docMk/>
            <pc:sldMk cId="2275194280" sldId="854"/>
            <ac:spMk id="973" creationId="{8434137A-A147-422A-9707-7B396325682D}"/>
          </ac:spMkLst>
        </pc:spChg>
        <pc:spChg chg="mod">
          <ac:chgData name="reza kabir" userId="af3c95a13102d509" providerId="LiveId" clId="{88200EE4-F4B4-49E8-8126-B01E5FCCBE2D}" dt="2020-05-17T05:51:03.928" v="109" actId="165"/>
          <ac:spMkLst>
            <pc:docMk/>
            <pc:sldMk cId="2275194280" sldId="854"/>
            <ac:spMk id="974" creationId="{D9E2C2CA-69D7-4A7E-8851-7294771EC7B9}"/>
          </ac:spMkLst>
        </pc:spChg>
        <pc:spChg chg="mod">
          <ac:chgData name="reza kabir" userId="af3c95a13102d509" providerId="LiveId" clId="{88200EE4-F4B4-49E8-8126-B01E5FCCBE2D}" dt="2020-05-17T05:51:03.928" v="109" actId="165"/>
          <ac:spMkLst>
            <pc:docMk/>
            <pc:sldMk cId="2275194280" sldId="854"/>
            <ac:spMk id="975" creationId="{72A5FFD4-40C3-4C3B-B1DC-EC35A74E2428}"/>
          </ac:spMkLst>
        </pc:spChg>
        <pc:spChg chg="mod">
          <ac:chgData name="reza kabir" userId="af3c95a13102d509" providerId="LiveId" clId="{88200EE4-F4B4-49E8-8126-B01E5FCCBE2D}" dt="2020-05-17T05:51:03.928" v="109" actId="165"/>
          <ac:spMkLst>
            <pc:docMk/>
            <pc:sldMk cId="2275194280" sldId="854"/>
            <ac:spMk id="976" creationId="{1D305DD9-0F7B-4356-B77B-0C88FE1E7FB7}"/>
          </ac:spMkLst>
        </pc:spChg>
        <pc:spChg chg="mod">
          <ac:chgData name="reza kabir" userId="af3c95a13102d509" providerId="LiveId" clId="{88200EE4-F4B4-49E8-8126-B01E5FCCBE2D}" dt="2020-05-17T05:51:03.928" v="109" actId="165"/>
          <ac:spMkLst>
            <pc:docMk/>
            <pc:sldMk cId="2275194280" sldId="854"/>
            <ac:spMk id="977" creationId="{8DBAE7BC-93D2-4D3E-A1AE-348EA0803EC1}"/>
          </ac:spMkLst>
        </pc:spChg>
        <pc:spChg chg="mod">
          <ac:chgData name="reza kabir" userId="af3c95a13102d509" providerId="LiveId" clId="{88200EE4-F4B4-49E8-8126-B01E5FCCBE2D}" dt="2020-05-17T05:51:03.928" v="109" actId="165"/>
          <ac:spMkLst>
            <pc:docMk/>
            <pc:sldMk cId="2275194280" sldId="854"/>
            <ac:spMk id="978" creationId="{6307C138-694C-43AB-A2BC-529578FD3B11}"/>
          </ac:spMkLst>
        </pc:spChg>
        <pc:spChg chg="mod">
          <ac:chgData name="reza kabir" userId="af3c95a13102d509" providerId="LiveId" clId="{88200EE4-F4B4-49E8-8126-B01E5FCCBE2D}" dt="2020-05-17T05:51:03.928" v="109" actId="165"/>
          <ac:spMkLst>
            <pc:docMk/>
            <pc:sldMk cId="2275194280" sldId="854"/>
            <ac:spMk id="979" creationId="{86CE2D1A-3AEF-4148-B932-532F1E2AE218}"/>
          </ac:spMkLst>
        </pc:spChg>
        <pc:spChg chg="mod">
          <ac:chgData name="reza kabir" userId="af3c95a13102d509" providerId="LiveId" clId="{88200EE4-F4B4-49E8-8126-B01E5FCCBE2D}" dt="2020-05-17T05:51:03.928" v="109" actId="165"/>
          <ac:spMkLst>
            <pc:docMk/>
            <pc:sldMk cId="2275194280" sldId="854"/>
            <ac:spMk id="980" creationId="{E46EF3B1-97C0-4D75-B343-3A920E9C1531}"/>
          </ac:spMkLst>
        </pc:spChg>
        <pc:spChg chg="mod">
          <ac:chgData name="reza kabir" userId="af3c95a13102d509" providerId="LiveId" clId="{88200EE4-F4B4-49E8-8126-B01E5FCCBE2D}" dt="2020-05-17T05:51:03.928" v="109" actId="165"/>
          <ac:spMkLst>
            <pc:docMk/>
            <pc:sldMk cId="2275194280" sldId="854"/>
            <ac:spMk id="981" creationId="{509AE296-F261-4A89-B54E-87221E5313FD}"/>
          </ac:spMkLst>
        </pc:spChg>
        <pc:spChg chg="mod">
          <ac:chgData name="reza kabir" userId="af3c95a13102d509" providerId="LiveId" clId="{88200EE4-F4B4-49E8-8126-B01E5FCCBE2D}" dt="2020-05-17T05:51:03.928" v="109" actId="165"/>
          <ac:spMkLst>
            <pc:docMk/>
            <pc:sldMk cId="2275194280" sldId="854"/>
            <ac:spMk id="982" creationId="{0849E5A2-51DF-48A7-971F-7D5B817169AD}"/>
          </ac:spMkLst>
        </pc:spChg>
        <pc:spChg chg="mod">
          <ac:chgData name="reza kabir" userId="af3c95a13102d509" providerId="LiveId" clId="{88200EE4-F4B4-49E8-8126-B01E5FCCBE2D}" dt="2020-05-17T05:51:03.928" v="109" actId="165"/>
          <ac:spMkLst>
            <pc:docMk/>
            <pc:sldMk cId="2275194280" sldId="854"/>
            <ac:spMk id="983" creationId="{ABA1F882-7B5B-4C4E-8CE4-16D3FB8E203B}"/>
          </ac:spMkLst>
        </pc:spChg>
        <pc:spChg chg="mod">
          <ac:chgData name="reza kabir" userId="af3c95a13102d509" providerId="LiveId" clId="{88200EE4-F4B4-49E8-8126-B01E5FCCBE2D}" dt="2020-05-17T05:51:03.928" v="109" actId="165"/>
          <ac:spMkLst>
            <pc:docMk/>
            <pc:sldMk cId="2275194280" sldId="854"/>
            <ac:spMk id="984" creationId="{30731844-3E2B-4203-BC64-F94B7799661F}"/>
          </ac:spMkLst>
        </pc:spChg>
        <pc:spChg chg="mod">
          <ac:chgData name="reza kabir" userId="af3c95a13102d509" providerId="LiveId" clId="{88200EE4-F4B4-49E8-8126-B01E5FCCBE2D}" dt="2020-05-17T05:51:03.928" v="109" actId="165"/>
          <ac:spMkLst>
            <pc:docMk/>
            <pc:sldMk cId="2275194280" sldId="854"/>
            <ac:spMk id="985" creationId="{2B35DCFC-3B14-4942-B37D-F9E50281BCFC}"/>
          </ac:spMkLst>
        </pc:spChg>
        <pc:spChg chg="mod">
          <ac:chgData name="reza kabir" userId="af3c95a13102d509" providerId="LiveId" clId="{88200EE4-F4B4-49E8-8126-B01E5FCCBE2D}" dt="2020-05-17T05:51:03.928" v="109" actId="165"/>
          <ac:spMkLst>
            <pc:docMk/>
            <pc:sldMk cId="2275194280" sldId="854"/>
            <ac:spMk id="986" creationId="{CDA3AADD-71E6-48DA-8EFA-D28C6017EAAE}"/>
          </ac:spMkLst>
        </pc:spChg>
        <pc:spChg chg="mod">
          <ac:chgData name="reza kabir" userId="af3c95a13102d509" providerId="LiveId" clId="{88200EE4-F4B4-49E8-8126-B01E5FCCBE2D}" dt="2020-05-17T05:51:03.928" v="109" actId="165"/>
          <ac:spMkLst>
            <pc:docMk/>
            <pc:sldMk cId="2275194280" sldId="854"/>
            <ac:spMk id="987" creationId="{2D60DC3E-9B65-42B5-85F3-959F48341C2D}"/>
          </ac:spMkLst>
        </pc:spChg>
        <pc:spChg chg="mod">
          <ac:chgData name="reza kabir" userId="af3c95a13102d509" providerId="LiveId" clId="{88200EE4-F4B4-49E8-8126-B01E5FCCBE2D}" dt="2020-05-17T05:51:03.928" v="109" actId="165"/>
          <ac:spMkLst>
            <pc:docMk/>
            <pc:sldMk cId="2275194280" sldId="854"/>
            <ac:spMk id="988" creationId="{9168F6CA-6247-4DD5-85D8-A4B15E5C7BFD}"/>
          </ac:spMkLst>
        </pc:spChg>
        <pc:spChg chg="mod">
          <ac:chgData name="reza kabir" userId="af3c95a13102d509" providerId="LiveId" clId="{88200EE4-F4B4-49E8-8126-B01E5FCCBE2D}" dt="2020-05-17T05:51:03.928" v="109" actId="165"/>
          <ac:spMkLst>
            <pc:docMk/>
            <pc:sldMk cId="2275194280" sldId="854"/>
            <ac:spMk id="989" creationId="{EE6576BE-32EB-4721-89C5-7B63B1563261}"/>
          </ac:spMkLst>
        </pc:spChg>
        <pc:spChg chg="mod">
          <ac:chgData name="reza kabir" userId="af3c95a13102d509" providerId="LiveId" clId="{88200EE4-F4B4-49E8-8126-B01E5FCCBE2D}" dt="2020-05-17T05:51:03.928" v="109" actId="165"/>
          <ac:spMkLst>
            <pc:docMk/>
            <pc:sldMk cId="2275194280" sldId="854"/>
            <ac:spMk id="990" creationId="{8D0BFE42-DF09-4207-A978-287645DAC0D9}"/>
          </ac:spMkLst>
        </pc:spChg>
        <pc:spChg chg="mod">
          <ac:chgData name="reza kabir" userId="af3c95a13102d509" providerId="LiveId" clId="{88200EE4-F4B4-49E8-8126-B01E5FCCBE2D}" dt="2020-05-17T05:51:03.928" v="109" actId="165"/>
          <ac:spMkLst>
            <pc:docMk/>
            <pc:sldMk cId="2275194280" sldId="854"/>
            <ac:spMk id="991" creationId="{D4AB210F-D09E-4353-9D93-08BF3FB04858}"/>
          </ac:spMkLst>
        </pc:spChg>
        <pc:spChg chg="mod">
          <ac:chgData name="reza kabir" userId="af3c95a13102d509" providerId="LiveId" clId="{88200EE4-F4B4-49E8-8126-B01E5FCCBE2D}" dt="2020-05-17T05:51:03.928" v="109" actId="165"/>
          <ac:spMkLst>
            <pc:docMk/>
            <pc:sldMk cId="2275194280" sldId="854"/>
            <ac:spMk id="992" creationId="{98B56391-746C-4FBD-A536-0A6031AF1C00}"/>
          </ac:spMkLst>
        </pc:spChg>
        <pc:spChg chg="mod">
          <ac:chgData name="reza kabir" userId="af3c95a13102d509" providerId="LiveId" clId="{88200EE4-F4B4-49E8-8126-B01E5FCCBE2D}" dt="2020-05-17T05:51:03.928" v="109" actId="165"/>
          <ac:spMkLst>
            <pc:docMk/>
            <pc:sldMk cId="2275194280" sldId="854"/>
            <ac:spMk id="993" creationId="{0219F5CD-79D7-4C8A-A80E-FAC0B37F1AC8}"/>
          </ac:spMkLst>
        </pc:spChg>
        <pc:spChg chg="mod">
          <ac:chgData name="reza kabir" userId="af3c95a13102d509" providerId="LiveId" clId="{88200EE4-F4B4-49E8-8126-B01E5FCCBE2D}" dt="2020-05-17T05:51:03.928" v="109" actId="165"/>
          <ac:spMkLst>
            <pc:docMk/>
            <pc:sldMk cId="2275194280" sldId="854"/>
            <ac:spMk id="994" creationId="{59EECA09-E463-43A7-A2E4-E55D69C58BF0}"/>
          </ac:spMkLst>
        </pc:spChg>
        <pc:spChg chg="mod">
          <ac:chgData name="reza kabir" userId="af3c95a13102d509" providerId="LiveId" clId="{88200EE4-F4B4-49E8-8126-B01E5FCCBE2D}" dt="2020-05-17T05:51:03.928" v="109" actId="165"/>
          <ac:spMkLst>
            <pc:docMk/>
            <pc:sldMk cId="2275194280" sldId="854"/>
            <ac:spMk id="997" creationId="{D7C967DB-636F-4917-AA15-3FFB49D7A1D5}"/>
          </ac:spMkLst>
        </pc:spChg>
        <pc:spChg chg="mod">
          <ac:chgData name="reza kabir" userId="af3c95a13102d509" providerId="LiveId" clId="{88200EE4-F4B4-49E8-8126-B01E5FCCBE2D}" dt="2020-05-17T05:51:03.928" v="109" actId="165"/>
          <ac:spMkLst>
            <pc:docMk/>
            <pc:sldMk cId="2275194280" sldId="854"/>
            <ac:spMk id="998" creationId="{1F95149A-2117-4C3B-84FB-D688096CC60F}"/>
          </ac:spMkLst>
        </pc:spChg>
        <pc:spChg chg="mod">
          <ac:chgData name="reza kabir" userId="af3c95a13102d509" providerId="LiveId" clId="{88200EE4-F4B4-49E8-8126-B01E5FCCBE2D}" dt="2020-05-17T05:51:03.928" v="109" actId="165"/>
          <ac:spMkLst>
            <pc:docMk/>
            <pc:sldMk cId="2275194280" sldId="854"/>
            <ac:spMk id="999" creationId="{CC614407-AA4C-4336-8912-48BF6E4D8880}"/>
          </ac:spMkLst>
        </pc:spChg>
        <pc:spChg chg="mod">
          <ac:chgData name="reza kabir" userId="af3c95a13102d509" providerId="LiveId" clId="{88200EE4-F4B4-49E8-8126-B01E5FCCBE2D}" dt="2020-05-17T05:51:03.928" v="109" actId="165"/>
          <ac:spMkLst>
            <pc:docMk/>
            <pc:sldMk cId="2275194280" sldId="854"/>
            <ac:spMk id="1000" creationId="{8CABCD88-1698-4454-BC4C-40E79A1BC01A}"/>
          </ac:spMkLst>
        </pc:spChg>
        <pc:spChg chg="mod">
          <ac:chgData name="reza kabir" userId="af3c95a13102d509" providerId="LiveId" clId="{88200EE4-F4B4-49E8-8126-B01E5FCCBE2D}" dt="2020-05-17T05:51:03.928" v="109" actId="165"/>
          <ac:spMkLst>
            <pc:docMk/>
            <pc:sldMk cId="2275194280" sldId="854"/>
            <ac:spMk id="1001" creationId="{B7CADF6A-A103-44B2-8CC0-FD4CE2BB5365}"/>
          </ac:spMkLst>
        </pc:spChg>
        <pc:spChg chg="mod">
          <ac:chgData name="reza kabir" userId="af3c95a13102d509" providerId="LiveId" clId="{88200EE4-F4B4-49E8-8126-B01E5FCCBE2D}" dt="2020-05-17T05:51:03.928" v="109" actId="165"/>
          <ac:spMkLst>
            <pc:docMk/>
            <pc:sldMk cId="2275194280" sldId="854"/>
            <ac:spMk id="1002" creationId="{C5CD4D42-FB2D-4BE3-9D34-73C248807674}"/>
          </ac:spMkLst>
        </pc:spChg>
        <pc:spChg chg="mod">
          <ac:chgData name="reza kabir" userId="af3c95a13102d509" providerId="LiveId" clId="{88200EE4-F4B4-49E8-8126-B01E5FCCBE2D}" dt="2020-05-17T05:51:03.928" v="109" actId="165"/>
          <ac:spMkLst>
            <pc:docMk/>
            <pc:sldMk cId="2275194280" sldId="854"/>
            <ac:spMk id="1003" creationId="{2704A64C-F5AA-4C22-87EE-DA991356DE95}"/>
          </ac:spMkLst>
        </pc:spChg>
        <pc:spChg chg="mod">
          <ac:chgData name="reza kabir" userId="af3c95a13102d509" providerId="LiveId" clId="{88200EE4-F4B4-49E8-8126-B01E5FCCBE2D}" dt="2020-05-17T05:51:03.928" v="109" actId="165"/>
          <ac:spMkLst>
            <pc:docMk/>
            <pc:sldMk cId="2275194280" sldId="854"/>
            <ac:spMk id="1004" creationId="{51FE97B2-12D9-4DD1-85AB-2C3CF8C97452}"/>
          </ac:spMkLst>
        </pc:spChg>
        <pc:spChg chg="mod">
          <ac:chgData name="reza kabir" userId="af3c95a13102d509" providerId="LiveId" clId="{88200EE4-F4B4-49E8-8126-B01E5FCCBE2D}" dt="2020-05-17T05:51:03.928" v="109" actId="165"/>
          <ac:spMkLst>
            <pc:docMk/>
            <pc:sldMk cId="2275194280" sldId="854"/>
            <ac:spMk id="1005" creationId="{2E936B85-C892-42A1-AEBA-DDF04D40CD25}"/>
          </ac:spMkLst>
        </pc:spChg>
        <pc:spChg chg="mod">
          <ac:chgData name="reza kabir" userId="af3c95a13102d509" providerId="LiveId" clId="{88200EE4-F4B4-49E8-8126-B01E5FCCBE2D}" dt="2020-05-17T05:51:03.928" v="109" actId="165"/>
          <ac:spMkLst>
            <pc:docMk/>
            <pc:sldMk cId="2275194280" sldId="854"/>
            <ac:spMk id="1006" creationId="{E7523EAD-A375-40BB-8343-9B1D7B7229B4}"/>
          </ac:spMkLst>
        </pc:spChg>
        <pc:spChg chg="mod">
          <ac:chgData name="reza kabir" userId="af3c95a13102d509" providerId="LiveId" clId="{88200EE4-F4B4-49E8-8126-B01E5FCCBE2D}" dt="2020-05-17T05:51:03.928" v="109" actId="165"/>
          <ac:spMkLst>
            <pc:docMk/>
            <pc:sldMk cId="2275194280" sldId="854"/>
            <ac:spMk id="1007" creationId="{E82096C5-F793-4998-A8AC-A1DCE44FF960}"/>
          </ac:spMkLst>
        </pc:spChg>
        <pc:spChg chg="mod">
          <ac:chgData name="reza kabir" userId="af3c95a13102d509" providerId="LiveId" clId="{88200EE4-F4B4-49E8-8126-B01E5FCCBE2D}" dt="2020-05-17T05:51:03.928" v="109" actId="165"/>
          <ac:spMkLst>
            <pc:docMk/>
            <pc:sldMk cId="2275194280" sldId="854"/>
            <ac:spMk id="1008" creationId="{AEEFF965-9550-4308-B49C-A4728AC16E7E}"/>
          </ac:spMkLst>
        </pc:spChg>
        <pc:spChg chg="mod">
          <ac:chgData name="reza kabir" userId="af3c95a13102d509" providerId="LiveId" clId="{88200EE4-F4B4-49E8-8126-B01E5FCCBE2D}" dt="2020-05-17T05:51:03.928" v="109" actId="165"/>
          <ac:spMkLst>
            <pc:docMk/>
            <pc:sldMk cId="2275194280" sldId="854"/>
            <ac:spMk id="1009" creationId="{5CD87AAC-DEFF-41C8-B5EC-8B71A1E5C7AF}"/>
          </ac:spMkLst>
        </pc:spChg>
        <pc:spChg chg="mod">
          <ac:chgData name="reza kabir" userId="af3c95a13102d509" providerId="LiveId" clId="{88200EE4-F4B4-49E8-8126-B01E5FCCBE2D}" dt="2020-05-17T05:51:03.928" v="109" actId="165"/>
          <ac:spMkLst>
            <pc:docMk/>
            <pc:sldMk cId="2275194280" sldId="854"/>
            <ac:spMk id="1010" creationId="{3AC14543-6A13-4F9E-9031-C1B988D0F844}"/>
          </ac:spMkLst>
        </pc:spChg>
        <pc:spChg chg="mod">
          <ac:chgData name="reza kabir" userId="af3c95a13102d509" providerId="LiveId" clId="{88200EE4-F4B4-49E8-8126-B01E5FCCBE2D}" dt="2020-05-17T05:51:03.928" v="109" actId="165"/>
          <ac:spMkLst>
            <pc:docMk/>
            <pc:sldMk cId="2275194280" sldId="854"/>
            <ac:spMk id="1011" creationId="{7BCEAD1E-6655-4634-869F-571F1F4E2656}"/>
          </ac:spMkLst>
        </pc:spChg>
        <pc:spChg chg="mod">
          <ac:chgData name="reza kabir" userId="af3c95a13102d509" providerId="LiveId" clId="{88200EE4-F4B4-49E8-8126-B01E5FCCBE2D}" dt="2020-05-17T05:51:03.928" v="109" actId="165"/>
          <ac:spMkLst>
            <pc:docMk/>
            <pc:sldMk cId="2275194280" sldId="854"/>
            <ac:spMk id="1012" creationId="{4C63039A-E153-4C59-B234-90AA41775FF0}"/>
          </ac:spMkLst>
        </pc:spChg>
        <pc:spChg chg="mod">
          <ac:chgData name="reza kabir" userId="af3c95a13102d509" providerId="LiveId" clId="{88200EE4-F4B4-49E8-8126-B01E5FCCBE2D}" dt="2020-05-17T05:51:03.928" v="109" actId="165"/>
          <ac:spMkLst>
            <pc:docMk/>
            <pc:sldMk cId="2275194280" sldId="854"/>
            <ac:spMk id="1014" creationId="{BEC5621B-772E-4EC2-A93B-583F0271FC94}"/>
          </ac:spMkLst>
        </pc:spChg>
        <pc:spChg chg="mod">
          <ac:chgData name="reza kabir" userId="af3c95a13102d509" providerId="LiveId" clId="{88200EE4-F4B4-49E8-8126-B01E5FCCBE2D}" dt="2020-05-17T05:51:03.928" v="109" actId="165"/>
          <ac:spMkLst>
            <pc:docMk/>
            <pc:sldMk cId="2275194280" sldId="854"/>
            <ac:spMk id="1015" creationId="{3648D658-B86F-4B01-B011-9FA44F56C5BB}"/>
          </ac:spMkLst>
        </pc:spChg>
        <pc:spChg chg="mod">
          <ac:chgData name="reza kabir" userId="af3c95a13102d509" providerId="LiveId" clId="{88200EE4-F4B4-49E8-8126-B01E5FCCBE2D}" dt="2020-05-17T05:51:03.928" v="109" actId="165"/>
          <ac:spMkLst>
            <pc:docMk/>
            <pc:sldMk cId="2275194280" sldId="854"/>
            <ac:spMk id="1016" creationId="{6A7E16EE-F016-47C1-8DB5-26CFE68AEEB9}"/>
          </ac:spMkLst>
        </pc:spChg>
        <pc:spChg chg="mod">
          <ac:chgData name="reza kabir" userId="af3c95a13102d509" providerId="LiveId" clId="{88200EE4-F4B4-49E8-8126-B01E5FCCBE2D}" dt="2020-05-17T05:51:03.928" v="109" actId="165"/>
          <ac:spMkLst>
            <pc:docMk/>
            <pc:sldMk cId="2275194280" sldId="854"/>
            <ac:spMk id="1018" creationId="{3551D29E-5457-4939-90EA-ADB219E617EB}"/>
          </ac:spMkLst>
        </pc:spChg>
        <pc:spChg chg="mod">
          <ac:chgData name="reza kabir" userId="af3c95a13102d509" providerId="LiveId" clId="{88200EE4-F4B4-49E8-8126-B01E5FCCBE2D}" dt="2020-05-17T05:51:03.928" v="109" actId="165"/>
          <ac:spMkLst>
            <pc:docMk/>
            <pc:sldMk cId="2275194280" sldId="854"/>
            <ac:spMk id="1019" creationId="{908C960E-ED86-49FD-8F2A-240CD1FE74FB}"/>
          </ac:spMkLst>
        </pc:spChg>
        <pc:spChg chg="mod">
          <ac:chgData name="reza kabir" userId="af3c95a13102d509" providerId="LiveId" clId="{88200EE4-F4B4-49E8-8126-B01E5FCCBE2D}" dt="2020-05-17T05:51:03.928" v="109" actId="165"/>
          <ac:spMkLst>
            <pc:docMk/>
            <pc:sldMk cId="2275194280" sldId="854"/>
            <ac:spMk id="1020" creationId="{2E77FEEA-F9CE-4F63-83A8-0488FB58BDFB}"/>
          </ac:spMkLst>
        </pc:spChg>
        <pc:spChg chg="mod">
          <ac:chgData name="reza kabir" userId="af3c95a13102d509" providerId="LiveId" clId="{88200EE4-F4B4-49E8-8126-B01E5FCCBE2D}" dt="2020-05-17T05:51:03.928" v="109" actId="165"/>
          <ac:spMkLst>
            <pc:docMk/>
            <pc:sldMk cId="2275194280" sldId="854"/>
            <ac:spMk id="1021" creationId="{FE9457C9-9558-4A1A-BDBC-B1424A6ABA37}"/>
          </ac:spMkLst>
        </pc:spChg>
        <pc:spChg chg="mod">
          <ac:chgData name="reza kabir" userId="af3c95a13102d509" providerId="LiveId" clId="{88200EE4-F4B4-49E8-8126-B01E5FCCBE2D}" dt="2020-05-17T05:51:03.928" v="109" actId="165"/>
          <ac:spMkLst>
            <pc:docMk/>
            <pc:sldMk cId="2275194280" sldId="854"/>
            <ac:spMk id="1022" creationId="{DBB2EE77-4270-4F6D-98D8-7513FB80A8F1}"/>
          </ac:spMkLst>
        </pc:spChg>
        <pc:spChg chg="mod">
          <ac:chgData name="reza kabir" userId="af3c95a13102d509" providerId="LiveId" clId="{88200EE4-F4B4-49E8-8126-B01E5FCCBE2D}" dt="2020-05-17T05:51:03.928" v="109" actId="165"/>
          <ac:spMkLst>
            <pc:docMk/>
            <pc:sldMk cId="2275194280" sldId="854"/>
            <ac:spMk id="1023" creationId="{855A30EF-2E9C-43B3-80C7-7ACDFF8575C5}"/>
          </ac:spMkLst>
        </pc:spChg>
        <pc:spChg chg="mod">
          <ac:chgData name="reza kabir" userId="af3c95a13102d509" providerId="LiveId" clId="{88200EE4-F4B4-49E8-8126-B01E5FCCBE2D}" dt="2020-05-17T05:51:03.928" v="109" actId="165"/>
          <ac:spMkLst>
            <pc:docMk/>
            <pc:sldMk cId="2275194280" sldId="854"/>
            <ac:spMk id="1024" creationId="{D0AA7A4D-C1EE-4C34-8FF5-BD53C214D6A5}"/>
          </ac:spMkLst>
        </pc:spChg>
        <pc:spChg chg="mod">
          <ac:chgData name="reza kabir" userId="af3c95a13102d509" providerId="LiveId" clId="{88200EE4-F4B4-49E8-8126-B01E5FCCBE2D}" dt="2020-05-17T05:51:03.928" v="109" actId="165"/>
          <ac:spMkLst>
            <pc:docMk/>
            <pc:sldMk cId="2275194280" sldId="854"/>
            <ac:spMk id="1027" creationId="{2767062D-2CC8-4D6E-8FC6-4C38EBC4F426}"/>
          </ac:spMkLst>
        </pc:spChg>
        <pc:spChg chg="mod">
          <ac:chgData name="reza kabir" userId="af3c95a13102d509" providerId="LiveId" clId="{88200EE4-F4B4-49E8-8126-B01E5FCCBE2D}" dt="2020-05-17T05:51:03.928" v="109" actId="165"/>
          <ac:spMkLst>
            <pc:docMk/>
            <pc:sldMk cId="2275194280" sldId="854"/>
            <ac:spMk id="1028" creationId="{5BD87B42-7D25-48EE-8E0B-56B49E49DA6A}"/>
          </ac:spMkLst>
        </pc:spChg>
        <pc:spChg chg="mod">
          <ac:chgData name="reza kabir" userId="af3c95a13102d509" providerId="LiveId" clId="{88200EE4-F4B4-49E8-8126-B01E5FCCBE2D}" dt="2020-05-17T05:51:03.928" v="109" actId="165"/>
          <ac:spMkLst>
            <pc:docMk/>
            <pc:sldMk cId="2275194280" sldId="854"/>
            <ac:spMk id="1029" creationId="{5B4B6418-BEE6-48E2-AB08-CD2B4DB01769}"/>
          </ac:spMkLst>
        </pc:spChg>
        <pc:spChg chg="mod">
          <ac:chgData name="reza kabir" userId="af3c95a13102d509" providerId="LiveId" clId="{88200EE4-F4B4-49E8-8126-B01E5FCCBE2D}" dt="2020-05-17T05:51:03.928" v="109" actId="165"/>
          <ac:spMkLst>
            <pc:docMk/>
            <pc:sldMk cId="2275194280" sldId="854"/>
            <ac:spMk id="1030" creationId="{BC016494-2B73-43A2-80CC-912EF7ED8A2F}"/>
          </ac:spMkLst>
        </pc:spChg>
        <pc:spChg chg="mod">
          <ac:chgData name="reza kabir" userId="af3c95a13102d509" providerId="LiveId" clId="{88200EE4-F4B4-49E8-8126-B01E5FCCBE2D}" dt="2020-05-17T05:51:03.928" v="109" actId="165"/>
          <ac:spMkLst>
            <pc:docMk/>
            <pc:sldMk cId="2275194280" sldId="854"/>
            <ac:spMk id="1031" creationId="{94F0E9B7-2C78-42F3-B366-9BE0DA35C081}"/>
          </ac:spMkLst>
        </pc:spChg>
        <pc:spChg chg="mod">
          <ac:chgData name="reza kabir" userId="af3c95a13102d509" providerId="LiveId" clId="{88200EE4-F4B4-49E8-8126-B01E5FCCBE2D}" dt="2020-05-17T05:51:03.928" v="109" actId="165"/>
          <ac:spMkLst>
            <pc:docMk/>
            <pc:sldMk cId="2275194280" sldId="854"/>
            <ac:spMk id="1032" creationId="{A4A288F6-BA08-47BC-B478-8FB09D2948F9}"/>
          </ac:spMkLst>
        </pc:spChg>
        <pc:spChg chg="mod">
          <ac:chgData name="reza kabir" userId="af3c95a13102d509" providerId="LiveId" clId="{88200EE4-F4B4-49E8-8126-B01E5FCCBE2D}" dt="2020-05-17T05:51:03.928" v="109" actId="165"/>
          <ac:spMkLst>
            <pc:docMk/>
            <pc:sldMk cId="2275194280" sldId="854"/>
            <ac:spMk id="1033" creationId="{0ED3C919-8CFD-40A5-95BD-41CDFA9D8548}"/>
          </ac:spMkLst>
        </pc:spChg>
        <pc:spChg chg="mod">
          <ac:chgData name="reza kabir" userId="af3c95a13102d509" providerId="LiveId" clId="{88200EE4-F4B4-49E8-8126-B01E5FCCBE2D}" dt="2020-05-17T05:51:03.928" v="109" actId="165"/>
          <ac:spMkLst>
            <pc:docMk/>
            <pc:sldMk cId="2275194280" sldId="854"/>
            <ac:spMk id="1034" creationId="{FCF7AFBC-C9DD-4606-B035-859B8F1C6CB8}"/>
          </ac:spMkLst>
        </pc:spChg>
        <pc:spChg chg="mod">
          <ac:chgData name="reza kabir" userId="af3c95a13102d509" providerId="LiveId" clId="{88200EE4-F4B4-49E8-8126-B01E5FCCBE2D}" dt="2020-05-17T05:51:03.928" v="109" actId="165"/>
          <ac:spMkLst>
            <pc:docMk/>
            <pc:sldMk cId="2275194280" sldId="854"/>
            <ac:spMk id="1035" creationId="{4DD45E51-A9A5-4E82-912E-9F0B658F48FC}"/>
          </ac:spMkLst>
        </pc:spChg>
        <pc:spChg chg="mod">
          <ac:chgData name="reza kabir" userId="af3c95a13102d509" providerId="LiveId" clId="{88200EE4-F4B4-49E8-8126-B01E5FCCBE2D}" dt="2020-05-17T05:51:03.928" v="109" actId="165"/>
          <ac:spMkLst>
            <pc:docMk/>
            <pc:sldMk cId="2275194280" sldId="854"/>
            <ac:spMk id="1036" creationId="{B8BDD590-688B-409F-B3D0-F909666B1D05}"/>
          </ac:spMkLst>
        </pc:spChg>
        <pc:spChg chg="mod">
          <ac:chgData name="reza kabir" userId="af3c95a13102d509" providerId="LiveId" clId="{88200EE4-F4B4-49E8-8126-B01E5FCCBE2D}" dt="2020-05-17T05:51:03.928" v="109" actId="165"/>
          <ac:spMkLst>
            <pc:docMk/>
            <pc:sldMk cId="2275194280" sldId="854"/>
            <ac:spMk id="1037" creationId="{0EB7BA87-F5C3-43CD-847C-9C2894027341}"/>
          </ac:spMkLst>
        </pc:spChg>
        <pc:spChg chg="mod">
          <ac:chgData name="reza kabir" userId="af3c95a13102d509" providerId="LiveId" clId="{88200EE4-F4B4-49E8-8126-B01E5FCCBE2D}" dt="2020-05-17T05:51:03.928" v="109" actId="165"/>
          <ac:spMkLst>
            <pc:docMk/>
            <pc:sldMk cId="2275194280" sldId="854"/>
            <ac:spMk id="1038" creationId="{E91FA5DD-01A7-4682-A808-ECB0919BC85D}"/>
          </ac:spMkLst>
        </pc:spChg>
        <pc:spChg chg="mod">
          <ac:chgData name="reza kabir" userId="af3c95a13102d509" providerId="LiveId" clId="{88200EE4-F4B4-49E8-8126-B01E5FCCBE2D}" dt="2020-05-17T05:51:03.928" v="109" actId="165"/>
          <ac:spMkLst>
            <pc:docMk/>
            <pc:sldMk cId="2275194280" sldId="854"/>
            <ac:spMk id="1039" creationId="{9C3E2840-2354-4832-946D-1F1913476DE7}"/>
          </ac:spMkLst>
        </pc:spChg>
        <pc:spChg chg="mod">
          <ac:chgData name="reza kabir" userId="af3c95a13102d509" providerId="LiveId" clId="{88200EE4-F4B4-49E8-8126-B01E5FCCBE2D}" dt="2020-05-17T05:51:03.928" v="109" actId="165"/>
          <ac:spMkLst>
            <pc:docMk/>
            <pc:sldMk cId="2275194280" sldId="854"/>
            <ac:spMk id="1040" creationId="{92724F7E-F3FB-4DF0-9B8C-C6CAF1550DA5}"/>
          </ac:spMkLst>
        </pc:spChg>
        <pc:spChg chg="mod">
          <ac:chgData name="reza kabir" userId="af3c95a13102d509" providerId="LiveId" clId="{88200EE4-F4B4-49E8-8126-B01E5FCCBE2D}" dt="2020-05-17T05:51:03.928" v="109" actId="165"/>
          <ac:spMkLst>
            <pc:docMk/>
            <pc:sldMk cId="2275194280" sldId="854"/>
            <ac:spMk id="1041" creationId="{F06DE446-106D-442E-8072-4426B3A84D98}"/>
          </ac:spMkLst>
        </pc:spChg>
        <pc:spChg chg="mod">
          <ac:chgData name="reza kabir" userId="af3c95a13102d509" providerId="LiveId" clId="{88200EE4-F4B4-49E8-8126-B01E5FCCBE2D}" dt="2020-05-17T05:51:03.928" v="109" actId="165"/>
          <ac:spMkLst>
            <pc:docMk/>
            <pc:sldMk cId="2275194280" sldId="854"/>
            <ac:spMk id="1042" creationId="{83BF0273-F20C-42F8-9FFA-4FB9FE69E7B6}"/>
          </ac:spMkLst>
        </pc:spChg>
        <pc:spChg chg="mod">
          <ac:chgData name="reza kabir" userId="af3c95a13102d509" providerId="LiveId" clId="{88200EE4-F4B4-49E8-8126-B01E5FCCBE2D}" dt="2020-05-17T05:51:03.928" v="109" actId="165"/>
          <ac:spMkLst>
            <pc:docMk/>
            <pc:sldMk cId="2275194280" sldId="854"/>
            <ac:spMk id="1043" creationId="{B406CFF9-7425-4659-8305-F107C7BED247}"/>
          </ac:spMkLst>
        </pc:spChg>
        <pc:spChg chg="mod">
          <ac:chgData name="reza kabir" userId="af3c95a13102d509" providerId="LiveId" clId="{88200EE4-F4B4-49E8-8126-B01E5FCCBE2D}" dt="2020-05-17T05:51:03.928" v="109" actId="165"/>
          <ac:spMkLst>
            <pc:docMk/>
            <pc:sldMk cId="2275194280" sldId="854"/>
            <ac:spMk id="1044" creationId="{F0A73436-1E81-4AE1-B3E5-C7F6C5189A96}"/>
          </ac:spMkLst>
        </pc:spChg>
        <pc:spChg chg="mod">
          <ac:chgData name="reza kabir" userId="af3c95a13102d509" providerId="LiveId" clId="{88200EE4-F4B4-49E8-8126-B01E5FCCBE2D}" dt="2020-05-17T05:51:03.928" v="109" actId="165"/>
          <ac:spMkLst>
            <pc:docMk/>
            <pc:sldMk cId="2275194280" sldId="854"/>
            <ac:spMk id="1045" creationId="{4E1964D1-1779-4704-8AB8-92591AB1FC9C}"/>
          </ac:spMkLst>
        </pc:spChg>
        <pc:spChg chg="mod">
          <ac:chgData name="reza kabir" userId="af3c95a13102d509" providerId="LiveId" clId="{88200EE4-F4B4-49E8-8126-B01E5FCCBE2D}" dt="2020-05-17T05:51:03.928" v="109" actId="165"/>
          <ac:spMkLst>
            <pc:docMk/>
            <pc:sldMk cId="2275194280" sldId="854"/>
            <ac:spMk id="1046" creationId="{17C9EC95-06BC-4424-B2FE-39FB353A64A2}"/>
          </ac:spMkLst>
        </pc:spChg>
        <pc:spChg chg="mod">
          <ac:chgData name="reza kabir" userId="af3c95a13102d509" providerId="LiveId" clId="{88200EE4-F4B4-49E8-8126-B01E5FCCBE2D}" dt="2020-05-17T05:51:03.928" v="109" actId="165"/>
          <ac:spMkLst>
            <pc:docMk/>
            <pc:sldMk cId="2275194280" sldId="854"/>
            <ac:spMk id="1047" creationId="{FC7F4258-7A77-457D-BBD4-90A0E4A7E7DD}"/>
          </ac:spMkLst>
        </pc:spChg>
        <pc:spChg chg="mod">
          <ac:chgData name="reza kabir" userId="af3c95a13102d509" providerId="LiveId" clId="{88200EE4-F4B4-49E8-8126-B01E5FCCBE2D}" dt="2020-05-17T05:51:03.928" v="109" actId="165"/>
          <ac:spMkLst>
            <pc:docMk/>
            <pc:sldMk cId="2275194280" sldId="854"/>
            <ac:spMk id="1048" creationId="{4703A894-FFD5-46DC-9DA7-B6963760C2A6}"/>
          </ac:spMkLst>
        </pc:spChg>
        <pc:spChg chg="mod">
          <ac:chgData name="reza kabir" userId="af3c95a13102d509" providerId="LiveId" clId="{88200EE4-F4B4-49E8-8126-B01E5FCCBE2D}" dt="2020-05-17T05:51:03.928" v="109" actId="165"/>
          <ac:spMkLst>
            <pc:docMk/>
            <pc:sldMk cId="2275194280" sldId="854"/>
            <ac:spMk id="1049" creationId="{57F5E065-8F05-44A6-847A-DC6D83F75666}"/>
          </ac:spMkLst>
        </pc:spChg>
        <pc:spChg chg="mod">
          <ac:chgData name="reza kabir" userId="af3c95a13102d509" providerId="LiveId" clId="{88200EE4-F4B4-49E8-8126-B01E5FCCBE2D}" dt="2020-05-17T05:51:03.928" v="109" actId="165"/>
          <ac:spMkLst>
            <pc:docMk/>
            <pc:sldMk cId="2275194280" sldId="854"/>
            <ac:spMk id="1050" creationId="{454DA5CD-A31E-429A-A0E4-4F824D46A8AE}"/>
          </ac:spMkLst>
        </pc:spChg>
        <pc:spChg chg="mod">
          <ac:chgData name="reza kabir" userId="af3c95a13102d509" providerId="LiveId" clId="{88200EE4-F4B4-49E8-8126-B01E5FCCBE2D}" dt="2020-05-17T05:51:03.928" v="109" actId="165"/>
          <ac:spMkLst>
            <pc:docMk/>
            <pc:sldMk cId="2275194280" sldId="854"/>
            <ac:spMk id="1051" creationId="{E8315942-A25D-49E5-9D16-7FB898DF5248}"/>
          </ac:spMkLst>
        </pc:spChg>
        <pc:spChg chg="mod">
          <ac:chgData name="reza kabir" userId="af3c95a13102d509" providerId="LiveId" clId="{88200EE4-F4B4-49E8-8126-B01E5FCCBE2D}" dt="2020-05-17T05:51:03.928" v="109" actId="165"/>
          <ac:spMkLst>
            <pc:docMk/>
            <pc:sldMk cId="2275194280" sldId="854"/>
            <ac:spMk id="1052" creationId="{DB299EF0-09A8-4D34-9D3F-962B9FAD507E}"/>
          </ac:spMkLst>
        </pc:spChg>
        <pc:spChg chg="mod">
          <ac:chgData name="reza kabir" userId="af3c95a13102d509" providerId="LiveId" clId="{88200EE4-F4B4-49E8-8126-B01E5FCCBE2D}" dt="2020-05-17T05:51:03.928" v="109" actId="165"/>
          <ac:spMkLst>
            <pc:docMk/>
            <pc:sldMk cId="2275194280" sldId="854"/>
            <ac:spMk id="1053" creationId="{629816DA-B36F-40A8-872F-2195FD35A9D4}"/>
          </ac:spMkLst>
        </pc:spChg>
        <pc:spChg chg="mod">
          <ac:chgData name="reza kabir" userId="af3c95a13102d509" providerId="LiveId" clId="{88200EE4-F4B4-49E8-8126-B01E5FCCBE2D}" dt="2020-05-17T05:51:03.928" v="109" actId="165"/>
          <ac:spMkLst>
            <pc:docMk/>
            <pc:sldMk cId="2275194280" sldId="854"/>
            <ac:spMk id="1054" creationId="{AE09B19B-9656-40AF-BC53-EB2C7144314B}"/>
          </ac:spMkLst>
        </pc:spChg>
        <pc:spChg chg="mod">
          <ac:chgData name="reza kabir" userId="af3c95a13102d509" providerId="LiveId" clId="{88200EE4-F4B4-49E8-8126-B01E5FCCBE2D}" dt="2020-05-17T05:51:03.928" v="109" actId="165"/>
          <ac:spMkLst>
            <pc:docMk/>
            <pc:sldMk cId="2275194280" sldId="854"/>
            <ac:spMk id="1055" creationId="{A06BCC0D-FC14-4677-B762-E159C89C5216}"/>
          </ac:spMkLst>
        </pc:spChg>
        <pc:spChg chg="mod">
          <ac:chgData name="reza kabir" userId="af3c95a13102d509" providerId="LiveId" clId="{88200EE4-F4B4-49E8-8126-B01E5FCCBE2D}" dt="2020-05-17T05:51:03.928" v="109" actId="165"/>
          <ac:spMkLst>
            <pc:docMk/>
            <pc:sldMk cId="2275194280" sldId="854"/>
            <ac:spMk id="1056" creationId="{D0F6C96A-08A7-41C3-80C9-CDFC459017A9}"/>
          </ac:spMkLst>
        </pc:spChg>
        <pc:spChg chg="mod">
          <ac:chgData name="reza kabir" userId="af3c95a13102d509" providerId="LiveId" clId="{88200EE4-F4B4-49E8-8126-B01E5FCCBE2D}" dt="2020-05-17T05:51:03.928" v="109" actId="165"/>
          <ac:spMkLst>
            <pc:docMk/>
            <pc:sldMk cId="2275194280" sldId="854"/>
            <ac:spMk id="1057" creationId="{F7A6301B-3A41-4D71-A26A-6F04C8714FCD}"/>
          </ac:spMkLst>
        </pc:spChg>
        <pc:spChg chg="mod">
          <ac:chgData name="reza kabir" userId="af3c95a13102d509" providerId="LiveId" clId="{88200EE4-F4B4-49E8-8126-B01E5FCCBE2D}" dt="2020-05-17T05:51:03.928" v="109" actId="165"/>
          <ac:spMkLst>
            <pc:docMk/>
            <pc:sldMk cId="2275194280" sldId="854"/>
            <ac:spMk id="1058" creationId="{855D3A4B-C105-4781-AAB4-AAAF7ECB48C8}"/>
          </ac:spMkLst>
        </pc:spChg>
        <pc:spChg chg="mod">
          <ac:chgData name="reza kabir" userId="af3c95a13102d509" providerId="LiveId" clId="{88200EE4-F4B4-49E8-8126-B01E5FCCBE2D}" dt="2020-05-17T05:51:03.928" v="109" actId="165"/>
          <ac:spMkLst>
            <pc:docMk/>
            <pc:sldMk cId="2275194280" sldId="854"/>
            <ac:spMk id="1059" creationId="{20D409F6-F5F5-4456-8269-188C585C49C3}"/>
          </ac:spMkLst>
        </pc:spChg>
        <pc:spChg chg="mod">
          <ac:chgData name="reza kabir" userId="af3c95a13102d509" providerId="LiveId" clId="{88200EE4-F4B4-49E8-8126-B01E5FCCBE2D}" dt="2020-05-17T05:51:03.928" v="109" actId="165"/>
          <ac:spMkLst>
            <pc:docMk/>
            <pc:sldMk cId="2275194280" sldId="854"/>
            <ac:spMk id="1060" creationId="{6EBC45AC-399E-439B-97D2-7DED5F0AC5D8}"/>
          </ac:spMkLst>
        </pc:spChg>
        <pc:spChg chg="mod">
          <ac:chgData name="reza kabir" userId="af3c95a13102d509" providerId="LiveId" clId="{88200EE4-F4B4-49E8-8126-B01E5FCCBE2D}" dt="2020-05-17T05:51:03.928" v="109" actId="165"/>
          <ac:spMkLst>
            <pc:docMk/>
            <pc:sldMk cId="2275194280" sldId="854"/>
            <ac:spMk id="1061" creationId="{B8EFD4C3-692C-4D9C-BD34-DAA14FFF3668}"/>
          </ac:spMkLst>
        </pc:spChg>
        <pc:spChg chg="mod">
          <ac:chgData name="reza kabir" userId="af3c95a13102d509" providerId="LiveId" clId="{88200EE4-F4B4-49E8-8126-B01E5FCCBE2D}" dt="2020-05-17T05:51:03.928" v="109" actId="165"/>
          <ac:spMkLst>
            <pc:docMk/>
            <pc:sldMk cId="2275194280" sldId="854"/>
            <ac:spMk id="1062" creationId="{034CD9BE-1017-4D13-8D7F-B65EE872A96B}"/>
          </ac:spMkLst>
        </pc:spChg>
        <pc:spChg chg="mod">
          <ac:chgData name="reza kabir" userId="af3c95a13102d509" providerId="LiveId" clId="{88200EE4-F4B4-49E8-8126-B01E5FCCBE2D}" dt="2020-05-17T05:51:03.928" v="109" actId="165"/>
          <ac:spMkLst>
            <pc:docMk/>
            <pc:sldMk cId="2275194280" sldId="854"/>
            <ac:spMk id="1063" creationId="{22A8DB0F-A756-4DC3-BC6A-4DF2D45B1053}"/>
          </ac:spMkLst>
        </pc:spChg>
        <pc:spChg chg="mod">
          <ac:chgData name="reza kabir" userId="af3c95a13102d509" providerId="LiveId" clId="{88200EE4-F4B4-49E8-8126-B01E5FCCBE2D}" dt="2020-05-17T05:51:03.928" v="109" actId="165"/>
          <ac:spMkLst>
            <pc:docMk/>
            <pc:sldMk cId="2275194280" sldId="854"/>
            <ac:spMk id="1064" creationId="{8D7CE258-39F6-4080-9609-8D51C8583177}"/>
          </ac:spMkLst>
        </pc:spChg>
        <pc:spChg chg="mod">
          <ac:chgData name="reza kabir" userId="af3c95a13102d509" providerId="LiveId" clId="{88200EE4-F4B4-49E8-8126-B01E5FCCBE2D}" dt="2020-05-17T05:51:03.928" v="109" actId="165"/>
          <ac:spMkLst>
            <pc:docMk/>
            <pc:sldMk cId="2275194280" sldId="854"/>
            <ac:spMk id="1065" creationId="{B1AB9B38-D3BB-4484-AF64-D75C6725DB42}"/>
          </ac:spMkLst>
        </pc:spChg>
        <pc:spChg chg="mod">
          <ac:chgData name="reza kabir" userId="af3c95a13102d509" providerId="LiveId" clId="{88200EE4-F4B4-49E8-8126-B01E5FCCBE2D}" dt="2020-05-17T05:51:03.928" v="109" actId="165"/>
          <ac:spMkLst>
            <pc:docMk/>
            <pc:sldMk cId="2275194280" sldId="854"/>
            <ac:spMk id="1066" creationId="{55F5CDB6-43C6-45A6-B736-C08C2AA7EE83}"/>
          </ac:spMkLst>
        </pc:spChg>
        <pc:spChg chg="mod">
          <ac:chgData name="reza kabir" userId="af3c95a13102d509" providerId="LiveId" clId="{88200EE4-F4B4-49E8-8126-B01E5FCCBE2D}" dt="2020-05-17T05:51:03.928" v="109" actId="165"/>
          <ac:spMkLst>
            <pc:docMk/>
            <pc:sldMk cId="2275194280" sldId="854"/>
            <ac:spMk id="1067" creationId="{DE5FC97B-B855-4533-8506-F69A740DEBE2}"/>
          </ac:spMkLst>
        </pc:spChg>
        <pc:spChg chg="mod">
          <ac:chgData name="reza kabir" userId="af3c95a13102d509" providerId="LiveId" clId="{88200EE4-F4B4-49E8-8126-B01E5FCCBE2D}" dt="2020-05-17T05:51:03.928" v="109" actId="165"/>
          <ac:spMkLst>
            <pc:docMk/>
            <pc:sldMk cId="2275194280" sldId="854"/>
            <ac:spMk id="1068" creationId="{5E952B0F-76E8-4AE3-B31E-94369FDC9DE8}"/>
          </ac:spMkLst>
        </pc:spChg>
        <pc:spChg chg="mod">
          <ac:chgData name="reza kabir" userId="af3c95a13102d509" providerId="LiveId" clId="{88200EE4-F4B4-49E8-8126-B01E5FCCBE2D}" dt="2020-05-17T05:51:03.928" v="109" actId="165"/>
          <ac:spMkLst>
            <pc:docMk/>
            <pc:sldMk cId="2275194280" sldId="854"/>
            <ac:spMk id="1070" creationId="{1A713FF4-076F-4881-B95D-C69D27382391}"/>
          </ac:spMkLst>
        </pc:spChg>
        <pc:spChg chg="mod">
          <ac:chgData name="reza kabir" userId="af3c95a13102d509" providerId="LiveId" clId="{88200EE4-F4B4-49E8-8126-B01E5FCCBE2D}" dt="2020-05-17T05:51:03.928" v="109" actId="165"/>
          <ac:spMkLst>
            <pc:docMk/>
            <pc:sldMk cId="2275194280" sldId="854"/>
            <ac:spMk id="1074" creationId="{43E58774-128B-4FB2-905C-B277C176DF51}"/>
          </ac:spMkLst>
        </pc:spChg>
        <pc:spChg chg="mod">
          <ac:chgData name="reza kabir" userId="af3c95a13102d509" providerId="LiveId" clId="{88200EE4-F4B4-49E8-8126-B01E5FCCBE2D}" dt="2020-05-17T05:51:03.928" v="109" actId="165"/>
          <ac:spMkLst>
            <pc:docMk/>
            <pc:sldMk cId="2275194280" sldId="854"/>
            <ac:spMk id="1075" creationId="{77815CFC-D13F-4EE2-A774-BD7CB4ACF11D}"/>
          </ac:spMkLst>
        </pc:spChg>
        <pc:spChg chg="mod">
          <ac:chgData name="reza kabir" userId="af3c95a13102d509" providerId="LiveId" clId="{88200EE4-F4B4-49E8-8126-B01E5FCCBE2D}" dt="2020-05-17T05:51:03.928" v="109" actId="165"/>
          <ac:spMkLst>
            <pc:docMk/>
            <pc:sldMk cId="2275194280" sldId="854"/>
            <ac:spMk id="1076" creationId="{98234A5D-B958-4E6C-B2EE-30E0782DAC15}"/>
          </ac:spMkLst>
        </pc:spChg>
        <pc:spChg chg="mod">
          <ac:chgData name="reza kabir" userId="af3c95a13102d509" providerId="LiveId" clId="{88200EE4-F4B4-49E8-8126-B01E5FCCBE2D}" dt="2020-05-17T05:51:03.928" v="109" actId="165"/>
          <ac:spMkLst>
            <pc:docMk/>
            <pc:sldMk cId="2275194280" sldId="854"/>
            <ac:spMk id="1077" creationId="{AFD04583-459D-4EB3-B7CC-EA62F31BF492}"/>
          </ac:spMkLst>
        </pc:spChg>
        <pc:spChg chg="mod">
          <ac:chgData name="reza kabir" userId="af3c95a13102d509" providerId="LiveId" clId="{88200EE4-F4B4-49E8-8126-B01E5FCCBE2D}" dt="2020-05-17T05:51:03.928" v="109" actId="165"/>
          <ac:spMkLst>
            <pc:docMk/>
            <pc:sldMk cId="2275194280" sldId="854"/>
            <ac:spMk id="1078" creationId="{1C5C556E-02E2-4549-B9A2-E36DBA90E65A}"/>
          </ac:spMkLst>
        </pc:spChg>
        <pc:spChg chg="mod">
          <ac:chgData name="reza kabir" userId="af3c95a13102d509" providerId="LiveId" clId="{88200EE4-F4B4-49E8-8126-B01E5FCCBE2D}" dt="2020-05-17T05:51:03.928" v="109" actId="165"/>
          <ac:spMkLst>
            <pc:docMk/>
            <pc:sldMk cId="2275194280" sldId="854"/>
            <ac:spMk id="1079" creationId="{BB03C359-9B56-409A-A774-19E7794ECA5E}"/>
          </ac:spMkLst>
        </pc:spChg>
        <pc:spChg chg="mod">
          <ac:chgData name="reza kabir" userId="af3c95a13102d509" providerId="LiveId" clId="{88200EE4-F4B4-49E8-8126-B01E5FCCBE2D}" dt="2020-05-17T05:51:03.928" v="109" actId="165"/>
          <ac:spMkLst>
            <pc:docMk/>
            <pc:sldMk cId="2275194280" sldId="854"/>
            <ac:spMk id="1080" creationId="{62396B69-3619-49C1-9169-4D3D6216E048}"/>
          </ac:spMkLst>
        </pc:spChg>
        <pc:spChg chg="mod">
          <ac:chgData name="reza kabir" userId="af3c95a13102d509" providerId="LiveId" clId="{88200EE4-F4B4-49E8-8126-B01E5FCCBE2D}" dt="2020-05-17T05:51:03.928" v="109" actId="165"/>
          <ac:spMkLst>
            <pc:docMk/>
            <pc:sldMk cId="2275194280" sldId="854"/>
            <ac:spMk id="1081" creationId="{64BAD22F-1B4F-45F2-ABBD-B0C56276B95A}"/>
          </ac:spMkLst>
        </pc:spChg>
        <pc:spChg chg="mod">
          <ac:chgData name="reza kabir" userId="af3c95a13102d509" providerId="LiveId" clId="{88200EE4-F4B4-49E8-8126-B01E5FCCBE2D}" dt="2020-05-17T05:51:03.928" v="109" actId="165"/>
          <ac:spMkLst>
            <pc:docMk/>
            <pc:sldMk cId="2275194280" sldId="854"/>
            <ac:spMk id="1082" creationId="{B793DAFF-23F9-4E51-90C9-587657C289D3}"/>
          </ac:spMkLst>
        </pc:spChg>
        <pc:spChg chg="mod">
          <ac:chgData name="reza kabir" userId="af3c95a13102d509" providerId="LiveId" clId="{88200EE4-F4B4-49E8-8126-B01E5FCCBE2D}" dt="2020-05-17T05:51:03.928" v="109" actId="165"/>
          <ac:spMkLst>
            <pc:docMk/>
            <pc:sldMk cId="2275194280" sldId="854"/>
            <ac:spMk id="1083" creationId="{2C147560-A1D2-4180-B59E-E0DDD05BE373}"/>
          </ac:spMkLst>
        </pc:spChg>
        <pc:spChg chg="mod">
          <ac:chgData name="reza kabir" userId="af3c95a13102d509" providerId="LiveId" clId="{88200EE4-F4B4-49E8-8126-B01E5FCCBE2D}" dt="2020-05-17T05:51:03.928" v="109" actId="165"/>
          <ac:spMkLst>
            <pc:docMk/>
            <pc:sldMk cId="2275194280" sldId="854"/>
            <ac:spMk id="1084" creationId="{2583D7BF-444B-4FE0-86DC-533213D8201C}"/>
          </ac:spMkLst>
        </pc:spChg>
        <pc:spChg chg="mod">
          <ac:chgData name="reza kabir" userId="af3c95a13102d509" providerId="LiveId" clId="{88200EE4-F4B4-49E8-8126-B01E5FCCBE2D}" dt="2020-05-17T05:51:03.928" v="109" actId="165"/>
          <ac:spMkLst>
            <pc:docMk/>
            <pc:sldMk cId="2275194280" sldId="854"/>
            <ac:spMk id="1085" creationId="{946005B9-1F5F-4E79-BC80-094BAFD5C1EC}"/>
          </ac:spMkLst>
        </pc:spChg>
        <pc:spChg chg="mod">
          <ac:chgData name="reza kabir" userId="af3c95a13102d509" providerId="LiveId" clId="{88200EE4-F4B4-49E8-8126-B01E5FCCBE2D}" dt="2020-05-17T05:51:03.928" v="109" actId="165"/>
          <ac:spMkLst>
            <pc:docMk/>
            <pc:sldMk cId="2275194280" sldId="854"/>
            <ac:spMk id="1086" creationId="{85D9DC62-B276-4B2F-B18F-9A9A08DBDA21}"/>
          </ac:spMkLst>
        </pc:spChg>
        <pc:spChg chg="mod">
          <ac:chgData name="reza kabir" userId="af3c95a13102d509" providerId="LiveId" clId="{88200EE4-F4B4-49E8-8126-B01E5FCCBE2D}" dt="2020-05-17T05:51:03.928" v="109" actId="165"/>
          <ac:spMkLst>
            <pc:docMk/>
            <pc:sldMk cId="2275194280" sldId="854"/>
            <ac:spMk id="1087" creationId="{F41BBBEE-0036-448D-B5E9-4B8B45E64D45}"/>
          </ac:spMkLst>
        </pc:spChg>
        <pc:spChg chg="mod">
          <ac:chgData name="reza kabir" userId="af3c95a13102d509" providerId="LiveId" clId="{88200EE4-F4B4-49E8-8126-B01E5FCCBE2D}" dt="2020-05-17T05:51:03.928" v="109" actId="165"/>
          <ac:spMkLst>
            <pc:docMk/>
            <pc:sldMk cId="2275194280" sldId="854"/>
            <ac:spMk id="1088" creationId="{290EBEF1-48C2-472C-B884-753BB5391A5D}"/>
          </ac:spMkLst>
        </pc:spChg>
        <pc:spChg chg="mod">
          <ac:chgData name="reza kabir" userId="af3c95a13102d509" providerId="LiveId" clId="{88200EE4-F4B4-49E8-8126-B01E5FCCBE2D}" dt="2020-05-17T05:51:03.928" v="109" actId="165"/>
          <ac:spMkLst>
            <pc:docMk/>
            <pc:sldMk cId="2275194280" sldId="854"/>
            <ac:spMk id="1089" creationId="{D68EA3A3-F056-460B-9D5A-D55CD6CE588D}"/>
          </ac:spMkLst>
        </pc:spChg>
        <pc:spChg chg="mod">
          <ac:chgData name="reza kabir" userId="af3c95a13102d509" providerId="LiveId" clId="{88200EE4-F4B4-49E8-8126-B01E5FCCBE2D}" dt="2020-05-17T05:51:03.928" v="109" actId="165"/>
          <ac:spMkLst>
            <pc:docMk/>
            <pc:sldMk cId="2275194280" sldId="854"/>
            <ac:spMk id="1090" creationId="{74DF9E8C-6FA5-482D-8E33-8DC398DAD708}"/>
          </ac:spMkLst>
        </pc:spChg>
        <pc:spChg chg="mod">
          <ac:chgData name="reza kabir" userId="af3c95a13102d509" providerId="LiveId" clId="{88200EE4-F4B4-49E8-8126-B01E5FCCBE2D}" dt="2020-05-17T05:51:03.928" v="109" actId="165"/>
          <ac:spMkLst>
            <pc:docMk/>
            <pc:sldMk cId="2275194280" sldId="854"/>
            <ac:spMk id="1091" creationId="{6DC2EF68-8844-4AC1-B90E-3E6135905B17}"/>
          </ac:spMkLst>
        </pc:spChg>
        <pc:spChg chg="mod">
          <ac:chgData name="reza kabir" userId="af3c95a13102d509" providerId="LiveId" clId="{88200EE4-F4B4-49E8-8126-B01E5FCCBE2D}" dt="2020-05-17T05:51:03.928" v="109" actId="165"/>
          <ac:spMkLst>
            <pc:docMk/>
            <pc:sldMk cId="2275194280" sldId="854"/>
            <ac:spMk id="1092" creationId="{7BDAAA1B-C837-41D2-B245-981D6239A57D}"/>
          </ac:spMkLst>
        </pc:spChg>
        <pc:spChg chg="mod">
          <ac:chgData name="reza kabir" userId="af3c95a13102d509" providerId="LiveId" clId="{88200EE4-F4B4-49E8-8126-B01E5FCCBE2D}" dt="2020-05-17T05:51:03.928" v="109" actId="165"/>
          <ac:spMkLst>
            <pc:docMk/>
            <pc:sldMk cId="2275194280" sldId="854"/>
            <ac:spMk id="1093" creationId="{C8010A98-6DA1-4F26-B8FC-3FCC0F7D47B8}"/>
          </ac:spMkLst>
        </pc:spChg>
        <pc:spChg chg="mod">
          <ac:chgData name="reza kabir" userId="af3c95a13102d509" providerId="LiveId" clId="{88200EE4-F4B4-49E8-8126-B01E5FCCBE2D}" dt="2020-05-17T05:51:03.928" v="109" actId="165"/>
          <ac:spMkLst>
            <pc:docMk/>
            <pc:sldMk cId="2275194280" sldId="854"/>
            <ac:spMk id="1094" creationId="{349AC303-1D32-4E43-9D8A-4E81B2B9A98E}"/>
          </ac:spMkLst>
        </pc:spChg>
        <pc:spChg chg="mod">
          <ac:chgData name="reza kabir" userId="af3c95a13102d509" providerId="LiveId" clId="{88200EE4-F4B4-49E8-8126-B01E5FCCBE2D}" dt="2020-05-17T05:51:03.928" v="109" actId="165"/>
          <ac:spMkLst>
            <pc:docMk/>
            <pc:sldMk cId="2275194280" sldId="854"/>
            <ac:spMk id="1095" creationId="{5143AF68-D676-46A3-B867-BFA9D69B54A7}"/>
          </ac:spMkLst>
        </pc:spChg>
        <pc:spChg chg="mod">
          <ac:chgData name="reza kabir" userId="af3c95a13102d509" providerId="LiveId" clId="{88200EE4-F4B4-49E8-8126-B01E5FCCBE2D}" dt="2020-05-17T05:51:03.928" v="109" actId="165"/>
          <ac:spMkLst>
            <pc:docMk/>
            <pc:sldMk cId="2275194280" sldId="854"/>
            <ac:spMk id="1096" creationId="{1053C18E-D806-49B1-A433-CD3A736D4D95}"/>
          </ac:spMkLst>
        </pc:spChg>
        <pc:spChg chg="mod">
          <ac:chgData name="reza kabir" userId="af3c95a13102d509" providerId="LiveId" clId="{88200EE4-F4B4-49E8-8126-B01E5FCCBE2D}" dt="2020-05-17T05:51:03.928" v="109" actId="165"/>
          <ac:spMkLst>
            <pc:docMk/>
            <pc:sldMk cId="2275194280" sldId="854"/>
            <ac:spMk id="1097" creationId="{B7A703DC-0E03-4C6C-A04E-472C7582769C}"/>
          </ac:spMkLst>
        </pc:spChg>
        <pc:spChg chg="mod">
          <ac:chgData name="reza kabir" userId="af3c95a13102d509" providerId="LiveId" clId="{88200EE4-F4B4-49E8-8126-B01E5FCCBE2D}" dt="2020-05-17T05:51:03.928" v="109" actId="165"/>
          <ac:spMkLst>
            <pc:docMk/>
            <pc:sldMk cId="2275194280" sldId="854"/>
            <ac:spMk id="1098" creationId="{295DE332-2E2A-4ECF-95BF-4306A8B7DB23}"/>
          </ac:spMkLst>
        </pc:spChg>
        <pc:spChg chg="mod">
          <ac:chgData name="reza kabir" userId="af3c95a13102d509" providerId="LiveId" clId="{88200EE4-F4B4-49E8-8126-B01E5FCCBE2D}" dt="2020-05-17T05:51:03.928" v="109" actId="165"/>
          <ac:spMkLst>
            <pc:docMk/>
            <pc:sldMk cId="2275194280" sldId="854"/>
            <ac:spMk id="1099" creationId="{AED5322E-4ADB-4A33-9FBE-B1A1A3A487B4}"/>
          </ac:spMkLst>
        </pc:spChg>
        <pc:spChg chg="mod">
          <ac:chgData name="reza kabir" userId="af3c95a13102d509" providerId="LiveId" clId="{88200EE4-F4B4-49E8-8126-B01E5FCCBE2D}" dt="2020-05-17T05:51:03.928" v="109" actId="165"/>
          <ac:spMkLst>
            <pc:docMk/>
            <pc:sldMk cId="2275194280" sldId="854"/>
            <ac:spMk id="1100" creationId="{4C8F70B0-72D9-4A90-ABDD-6D7AE0BA5968}"/>
          </ac:spMkLst>
        </pc:spChg>
        <pc:spChg chg="mod">
          <ac:chgData name="reza kabir" userId="af3c95a13102d509" providerId="LiveId" clId="{88200EE4-F4B4-49E8-8126-B01E5FCCBE2D}" dt="2020-05-17T05:51:03.928" v="109" actId="165"/>
          <ac:spMkLst>
            <pc:docMk/>
            <pc:sldMk cId="2275194280" sldId="854"/>
            <ac:spMk id="1101" creationId="{EF512A42-A414-4AF2-857A-7E64865B8762}"/>
          </ac:spMkLst>
        </pc:spChg>
        <pc:spChg chg="mod">
          <ac:chgData name="reza kabir" userId="af3c95a13102d509" providerId="LiveId" clId="{88200EE4-F4B4-49E8-8126-B01E5FCCBE2D}" dt="2020-05-17T05:51:03.928" v="109" actId="165"/>
          <ac:spMkLst>
            <pc:docMk/>
            <pc:sldMk cId="2275194280" sldId="854"/>
            <ac:spMk id="1102" creationId="{FFC383B0-4E4F-43D7-BE4B-6707AF252D1F}"/>
          </ac:spMkLst>
        </pc:spChg>
        <pc:spChg chg="mod">
          <ac:chgData name="reza kabir" userId="af3c95a13102d509" providerId="LiveId" clId="{88200EE4-F4B4-49E8-8126-B01E5FCCBE2D}" dt="2020-05-17T05:51:03.928" v="109" actId="165"/>
          <ac:spMkLst>
            <pc:docMk/>
            <pc:sldMk cId="2275194280" sldId="854"/>
            <ac:spMk id="1103" creationId="{18634EEE-595B-46D7-8811-C51AEBD93C48}"/>
          </ac:spMkLst>
        </pc:spChg>
        <pc:spChg chg="mod">
          <ac:chgData name="reza kabir" userId="af3c95a13102d509" providerId="LiveId" clId="{88200EE4-F4B4-49E8-8126-B01E5FCCBE2D}" dt="2020-05-17T05:51:03.928" v="109" actId="165"/>
          <ac:spMkLst>
            <pc:docMk/>
            <pc:sldMk cId="2275194280" sldId="854"/>
            <ac:spMk id="1104" creationId="{AB53931F-3EF2-4CA7-A211-AA5CD10ABEAD}"/>
          </ac:spMkLst>
        </pc:spChg>
        <pc:spChg chg="mod">
          <ac:chgData name="reza kabir" userId="af3c95a13102d509" providerId="LiveId" clId="{88200EE4-F4B4-49E8-8126-B01E5FCCBE2D}" dt="2020-05-17T05:51:03.928" v="109" actId="165"/>
          <ac:spMkLst>
            <pc:docMk/>
            <pc:sldMk cId="2275194280" sldId="854"/>
            <ac:spMk id="1105" creationId="{339375B2-8E6B-41F8-A332-0D221DB4F7E0}"/>
          </ac:spMkLst>
        </pc:spChg>
        <pc:spChg chg="mod">
          <ac:chgData name="reza kabir" userId="af3c95a13102d509" providerId="LiveId" clId="{88200EE4-F4B4-49E8-8126-B01E5FCCBE2D}" dt="2020-05-17T05:51:03.928" v="109" actId="165"/>
          <ac:spMkLst>
            <pc:docMk/>
            <pc:sldMk cId="2275194280" sldId="854"/>
            <ac:spMk id="1106" creationId="{12359704-3611-477A-B8EB-9588D924B4EB}"/>
          </ac:spMkLst>
        </pc:spChg>
        <pc:spChg chg="mod">
          <ac:chgData name="reza kabir" userId="af3c95a13102d509" providerId="LiveId" clId="{88200EE4-F4B4-49E8-8126-B01E5FCCBE2D}" dt="2020-05-17T05:51:03.928" v="109" actId="165"/>
          <ac:spMkLst>
            <pc:docMk/>
            <pc:sldMk cId="2275194280" sldId="854"/>
            <ac:spMk id="1107" creationId="{31DA767D-0766-4110-B7D2-C108814C83BF}"/>
          </ac:spMkLst>
        </pc:spChg>
        <pc:spChg chg="mod">
          <ac:chgData name="reza kabir" userId="af3c95a13102d509" providerId="LiveId" clId="{88200EE4-F4B4-49E8-8126-B01E5FCCBE2D}" dt="2020-05-17T05:51:03.928" v="109" actId="165"/>
          <ac:spMkLst>
            <pc:docMk/>
            <pc:sldMk cId="2275194280" sldId="854"/>
            <ac:spMk id="1108" creationId="{BEC82FD1-CEA0-44A6-BB64-CBB3FBE68460}"/>
          </ac:spMkLst>
        </pc:spChg>
        <pc:spChg chg="mod">
          <ac:chgData name="reza kabir" userId="af3c95a13102d509" providerId="LiveId" clId="{88200EE4-F4B4-49E8-8126-B01E5FCCBE2D}" dt="2020-05-17T05:51:03.928" v="109" actId="165"/>
          <ac:spMkLst>
            <pc:docMk/>
            <pc:sldMk cId="2275194280" sldId="854"/>
            <ac:spMk id="1109" creationId="{2DD3D367-2DD3-4E1A-9650-37D4918D313E}"/>
          </ac:spMkLst>
        </pc:spChg>
        <pc:spChg chg="mod">
          <ac:chgData name="reza kabir" userId="af3c95a13102d509" providerId="LiveId" clId="{88200EE4-F4B4-49E8-8126-B01E5FCCBE2D}" dt="2020-05-17T05:51:03.928" v="109" actId="165"/>
          <ac:spMkLst>
            <pc:docMk/>
            <pc:sldMk cId="2275194280" sldId="854"/>
            <ac:spMk id="1110" creationId="{7AB9760E-7497-411F-9BC1-4728E6F296FB}"/>
          </ac:spMkLst>
        </pc:spChg>
        <pc:spChg chg="mod">
          <ac:chgData name="reza kabir" userId="af3c95a13102d509" providerId="LiveId" clId="{88200EE4-F4B4-49E8-8126-B01E5FCCBE2D}" dt="2020-05-17T05:51:03.928" v="109" actId="165"/>
          <ac:spMkLst>
            <pc:docMk/>
            <pc:sldMk cId="2275194280" sldId="854"/>
            <ac:spMk id="1111" creationId="{92362A53-6C10-40DD-A26E-C548DBC3F0A6}"/>
          </ac:spMkLst>
        </pc:spChg>
        <pc:spChg chg="mod">
          <ac:chgData name="reza kabir" userId="af3c95a13102d509" providerId="LiveId" clId="{88200EE4-F4B4-49E8-8126-B01E5FCCBE2D}" dt="2020-05-17T05:51:03.928" v="109" actId="165"/>
          <ac:spMkLst>
            <pc:docMk/>
            <pc:sldMk cId="2275194280" sldId="854"/>
            <ac:spMk id="1112" creationId="{C8EB1DAE-FF34-45C6-9177-A6DBA1B41584}"/>
          </ac:spMkLst>
        </pc:spChg>
        <pc:spChg chg="mod">
          <ac:chgData name="reza kabir" userId="af3c95a13102d509" providerId="LiveId" clId="{88200EE4-F4B4-49E8-8126-B01E5FCCBE2D}" dt="2020-05-17T05:51:03.928" v="109" actId="165"/>
          <ac:spMkLst>
            <pc:docMk/>
            <pc:sldMk cId="2275194280" sldId="854"/>
            <ac:spMk id="1122" creationId="{232D7583-3CE9-4CEC-A2C6-5C46C1EA3222}"/>
          </ac:spMkLst>
        </pc:spChg>
        <pc:spChg chg="mod">
          <ac:chgData name="reza kabir" userId="af3c95a13102d509" providerId="LiveId" clId="{88200EE4-F4B4-49E8-8126-B01E5FCCBE2D}" dt="2020-05-17T05:51:03.928" v="109" actId="165"/>
          <ac:spMkLst>
            <pc:docMk/>
            <pc:sldMk cId="2275194280" sldId="854"/>
            <ac:spMk id="1123" creationId="{320EC89B-F26E-4825-85D6-8CDD201D4F5B}"/>
          </ac:spMkLst>
        </pc:spChg>
        <pc:spChg chg="mod">
          <ac:chgData name="reza kabir" userId="af3c95a13102d509" providerId="LiveId" clId="{88200EE4-F4B4-49E8-8126-B01E5FCCBE2D}" dt="2020-05-17T05:51:03.928" v="109" actId="165"/>
          <ac:spMkLst>
            <pc:docMk/>
            <pc:sldMk cId="2275194280" sldId="854"/>
            <ac:spMk id="1124" creationId="{8D0B8787-E228-4712-8BD7-405D07CF6840}"/>
          </ac:spMkLst>
        </pc:spChg>
        <pc:spChg chg="mod">
          <ac:chgData name="reza kabir" userId="af3c95a13102d509" providerId="LiveId" clId="{88200EE4-F4B4-49E8-8126-B01E5FCCBE2D}" dt="2020-05-17T05:51:03.928" v="109" actId="165"/>
          <ac:spMkLst>
            <pc:docMk/>
            <pc:sldMk cId="2275194280" sldId="854"/>
            <ac:spMk id="1125" creationId="{19563385-2F5D-4AC5-9B8B-2D85A247E03B}"/>
          </ac:spMkLst>
        </pc:spChg>
        <pc:spChg chg="mod">
          <ac:chgData name="reza kabir" userId="af3c95a13102d509" providerId="LiveId" clId="{88200EE4-F4B4-49E8-8126-B01E5FCCBE2D}" dt="2020-05-17T05:51:03.928" v="109" actId="165"/>
          <ac:spMkLst>
            <pc:docMk/>
            <pc:sldMk cId="2275194280" sldId="854"/>
            <ac:spMk id="1126" creationId="{A71010AF-550E-473C-9B36-14F8A6A5A01B}"/>
          </ac:spMkLst>
        </pc:spChg>
        <pc:spChg chg="mod">
          <ac:chgData name="reza kabir" userId="af3c95a13102d509" providerId="LiveId" clId="{88200EE4-F4B4-49E8-8126-B01E5FCCBE2D}" dt="2020-05-17T05:51:03.928" v="109" actId="165"/>
          <ac:spMkLst>
            <pc:docMk/>
            <pc:sldMk cId="2275194280" sldId="854"/>
            <ac:spMk id="1127" creationId="{38A5CA06-2765-4A4F-A3CE-170A6A8892FE}"/>
          </ac:spMkLst>
        </pc:spChg>
        <pc:spChg chg="mod">
          <ac:chgData name="reza kabir" userId="af3c95a13102d509" providerId="LiveId" clId="{88200EE4-F4B4-49E8-8126-B01E5FCCBE2D}" dt="2020-05-17T05:51:03.928" v="109" actId="165"/>
          <ac:spMkLst>
            <pc:docMk/>
            <pc:sldMk cId="2275194280" sldId="854"/>
            <ac:spMk id="1128" creationId="{334D8AC1-6C81-4BC2-AD73-B4E1E337B0F3}"/>
          </ac:spMkLst>
        </pc:spChg>
        <pc:spChg chg="mod">
          <ac:chgData name="reza kabir" userId="af3c95a13102d509" providerId="LiveId" clId="{88200EE4-F4B4-49E8-8126-B01E5FCCBE2D}" dt="2020-05-17T05:51:03.928" v="109" actId="165"/>
          <ac:spMkLst>
            <pc:docMk/>
            <pc:sldMk cId="2275194280" sldId="854"/>
            <ac:spMk id="1129" creationId="{7BF61057-547C-42E3-83F9-0CC70CC778E0}"/>
          </ac:spMkLst>
        </pc:spChg>
        <pc:spChg chg="mod">
          <ac:chgData name="reza kabir" userId="af3c95a13102d509" providerId="LiveId" clId="{88200EE4-F4B4-49E8-8126-B01E5FCCBE2D}" dt="2020-05-17T05:51:03.928" v="109" actId="165"/>
          <ac:spMkLst>
            <pc:docMk/>
            <pc:sldMk cId="2275194280" sldId="854"/>
            <ac:spMk id="1130" creationId="{DE5CB7A0-563B-4A07-917A-5CDB13897E70}"/>
          </ac:spMkLst>
        </pc:spChg>
        <pc:spChg chg="mod">
          <ac:chgData name="reza kabir" userId="af3c95a13102d509" providerId="LiveId" clId="{88200EE4-F4B4-49E8-8126-B01E5FCCBE2D}" dt="2020-05-17T05:51:03.928" v="109" actId="165"/>
          <ac:spMkLst>
            <pc:docMk/>
            <pc:sldMk cId="2275194280" sldId="854"/>
            <ac:spMk id="1131" creationId="{1FE4DA9A-A977-426F-A8BF-F969AAA06D6E}"/>
          </ac:spMkLst>
        </pc:spChg>
        <pc:spChg chg="mod">
          <ac:chgData name="reza kabir" userId="af3c95a13102d509" providerId="LiveId" clId="{88200EE4-F4B4-49E8-8126-B01E5FCCBE2D}" dt="2020-05-17T05:51:03.928" v="109" actId="165"/>
          <ac:spMkLst>
            <pc:docMk/>
            <pc:sldMk cId="2275194280" sldId="854"/>
            <ac:spMk id="1132" creationId="{82123756-6652-4F4E-A762-2B6D5399ECC5}"/>
          </ac:spMkLst>
        </pc:spChg>
        <pc:spChg chg="mod">
          <ac:chgData name="reza kabir" userId="af3c95a13102d509" providerId="LiveId" clId="{88200EE4-F4B4-49E8-8126-B01E5FCCBE2D}" dt="2020-05-17T05:51:03.928" v="109" actId="165"/>
          <ac:spMkLst>
            <pc:docMk/>
            <pc:sldMk cId="2275194280" sldId="854"/>
            <ac:spMk id="1133" creationId="{E6D36D9D-9AE3-48AC-9CEF-2414C136AEA9}"/>
          </ac:spMkLst>
        </pc:spChg>
        <pc:spChg chg="mod">
          <ac:chgData name="reza kabir" userId="af3c95a13102d509" providerId="LiveId" clId="{88200EE4-F4B4-49E8-8126-B01E5FCCBE2D}" dt="2020-05-17T05:51:03.928" v="109" actId="165"/>
          <ac:spMkLst>
            <pc:docMk/>
            <pc:sldMk cId="2275194280" sldId="854"/>
            <ac:spMk id="1134" creationId="{9D0145D7-3A97-4C05-A9B1-006366B7F0BE}"/>
          </ac:spMkLst>
        </pc:spChg>
        <pc:spChg chg="mod">
          <ac:chgData name="reza kabir" userId="af3c95a13102d509" providerId="LiveId" clId="{88200EE4-F4B4-49E8-8126-B01E5FCCBE2D}" dt="2020-05-17T05:51:03.928" v="109" actId="165"/>
          <ac:spMkLst>
            <pc:docMk/>
            <pc:sldMk cId="2275194280" sldId="854"/>
            <ac:spMk id="1135" creationId="{C36C7735-5025-436F-A3CD-E16FC2074A90}"/>
          </ac:spMkLst>
        </pc:spChg>
        <pc:spChg chg="mod">
          <ac:chgData name="reza kabir" userId="af3c95a13102d509" providerId="LiveId" clId="{88200EE4-F4B4-49E8-8126-B01E5FCCBE2D}" dt="2020-05-17T05:51:03.928" v="109" actId="165"/>
          <ac:spMkLst>
            <pc:docMk/>
            <pc:sldMk cId="2275194280" sldId="854"/>
            <ac:spMk id="1136" creationId="{649B7A15-C94B-4EAD-ADAA-17885714D302}"/>
          </ac:spMkLst>
        </pc:spChg>
        <pc:spChg chg="mod">
          <ac:chgData name="reza kabir" userId="af3c95a13102d509" providerId="LiveId" clId="{88200EE4-F4B4-49E8-8126-B01E5FCCBE2D}" dt="2020-05-17T05:51:03.928" v="109" actId="165"/>
          <ac:spMkLst>
            <pc:docMk/>
            <pc:sldMk cId="2275194280" sldId="854"/>
            <ac:spMk id="1137" creationId="{C9E2B09F-168F-4F97-B397-52C234EA16BA}"/>
          </ac:spMkLst>
        </pc:spChg>
        <pc:spChg chg="mod">
          <ac:chgData name="reza kabir" userId="af3c95a13102d509" providerId="LiveId" clId="{88200EE4-F4B4-49E8-8126-B01E5FCCBE2D}" dt="2020-05-17T05:51:03.928" v="109" actId="165"/>
          <ac:spMkLst>
            <pc:docMk/>
            <pc:sldMk cId="2275194280" sldId="854"/>
            <ac:spMk id="1138" creationId="{C031B03C-BF13-4360-88F7-64063709D765}"/>
          </ac:spMkLst>
        </pc:spChg>
        <pc:spChg chg="mod">
          <ac:chgData name="reza kabir" userId="af3c95a13102d509" providerId="LiveId" clId="{88200EE4-F4B4-49E8-8126-B01E5FCCBE2D}" dt="2020-05-17T05:51:03.928" v="109" actId="165"/>
          <ac:spMkLst>
            <pc:docMk/>
            <pc:sldMk cId="2275194280" sldId="854"/>
            <ac:spMk id="1139" creationId="{A2DDC0A1-CEEA-4DEB-AADE-66ADD85E2C2A}"/>
          </ac:spMkLst>
        </pc:spChg>
        <pc:spChg chg="mod">
          <ac:chgData name="reza kabir" userId="af3c95a13102d509" providerId="LiveId" clId="{88200EE4-F4B4-49E8-8126-B01E5FCCBE2D}" dt="2020-05-17T05:51:03.928" v="109" actId="165"/>
          <ac:spMkLst>
            <pc:docMk/>
            <pc:sldMk cId="2275194280" sldId="854"/>
            <ac:spMk id="1140" creationId="{7EA0C79E-79B9-402A-ABC2-03E1D779138E}"/>
          </ac:spMkLst>
        </pc:spChg>
        <pc:spChg chg="mod">
          <ac:chgData name="reza kabir" userId="af3c95a13102d509" providerId="LiveId" clId="{88200EE4-F4B4-49E8-8126-B01E5FCCBE2D}" dt="2020-05-17T05:51:03.928" v="109" actId="165"/>
          <ac:spMkLst>
            <pc:docMk/>
            <pc:sldMk cId="2275194280" sldId="854"/>
            <ac:spMk id="1141" creationId="{3744A292-40D2-4DD0-BC51-3D1E005B3BD0}"/>
          </ac:spMkLst>
        </pc:spChg>
        <pc:spChg chg="mod">
          <ac:chgData name="reza kabir" userId="af3c95a13102d509" providerId="LiveId" clId="{88200EE4-F4B4-49E8-8126-B01E5FCCBE2D}" dt="2020-05-17T05:51:03.928" v="109" actId="165"/>
          <ac:spMkLst>
            <pc:docMk/>
            <pc:sldMk cId="2275194280" sldId="854"/>
            <ac:spMk id="1142" creationId="{552F767C-23FF-4D6F-A560-AC6B7E055626}"/>
          </ac:spMkLst>
        </pc:spChg>
        <pc:spChg chg="mod">
          <ac:chgData name="reza kabir" userId="af3c95a13102d509" providerId="LiveId" clId="{88200EE4-F4B4-49E8-8126-B01E5FCCBE2D}" dt="2020-05-17T05:51:03.928" v="109" actId="165"/>
          <ac:spMkLst>
            <pc:docMk/>
            <pc:sldMk cId="2275194280" sldId="854"/>
            <ac:spMk id="1143" creationId="{CEE30DDF-BACB-493A-8168-67853887A81B}"/>
          </ac:spMkLst>
        </pc:spChg>
        <pc:spChg chg="mod">
          <ac:chgData name="reza kabir" userId="af3c95a13102d509" providerId="LiveId" clId="{88200EE4-F4B4-49E8-8126-B01E5FCCBE2D}" dt="2020-05-17T05:51:03.928" v="109" actId="165"/>
          <ac:spMkLst>
            <pc:docMk/>
            <pc:sldMk cId="2275194280" sldId="854"/>
            <ac:spMk id="1144" creationId="{C2A3C808-07B0-428B-8D7E-0394E30FAF8E}"/>
          </ac:spMkLst>
        </pc:spChg>
        <pc:spChg chg="mod">
          <ac:chgData name="reza kabir" userId="af3c95a13102d509" providerId="LiveId" clId="{88200EE4-F4B4-49E8-8126-B01E5FCCBE2D}" dt="2020-05-17T05:51:03.928" v="109" actId="165"/>
          <ac:spMkLst>
            <pc:docMk/>
            <pc:sldMk cId="2275194280" sldId="854"/>
            <ac:spMk id="1145" creationId="{6A6AA80A-C163-41E4-A7D2-7B56AE7F0967}"/>
          </ac:spMkLst>
        </pc:spChg>
        <pc:spChg chg="mod">
          <ac:chgData name="reza kabir" userId="af3c95a13102d509" providerId="LiveId" clId="{88200EE4-F4B4-49E8-8126-B01E5FCCBE2D}" dt="2020-05-17T05:51:03.928" v="109" actId="165"/>
          <ac:spMkLst>
            <pc:docMk/>
            <pc:sldMk cId="2275194280" sldId="854"/>
            <ac:spMk id="1146" creationId="{F190723C-B5FA-4F9B-8E00-1D91D74B52E6}"/>
          </ac:spMkLst>
        </pc:spChg>
        <pc:spChg chg="mod">
          <ac:chgData name="reza kabir" userId="af3c95a13102d509" providerId="LiveId" clId="{88200EE4-F4B4-49E8-8126-B01E5FCCBE2D}" dt="2020-05-17T05:51:03.928" v="109" actId="165"/>
          <ac:spMkLst>
            <pc:docMk/>
            <pc:sldMk cId="2275194280" sldId="854"/>
            <ac:spMk id="1147" creationId="{64693BB9-8D96-4322-8CBB-83245E16E042}"/>
          </ac:spMkLst>
        </pc:spChg>
        <pc:spChg chg="mod">
          <ac:chgData name="reza kabir" userId="af3c95a13102d509" providerId="LiveId" clId="{88200EE4-F4B4-49E8-8126-B01E5FCCBE2D}" dt="2020-05-17T05:51:03.928" v="109" actId="165"/>
          <ac:spMkLst>
            <pc:docMk/>
            <pc:sldMk cId="2275194280" sldId="854"/>
            <ac:spMk id="1148" creationId="{93FC46C8-FF5F-465C-8AEA-0BBA7564B1CA}"/>
          </ac:spMkLst>
        </pc:spChg>
        <pc:spChg chg="mod">
          <ac:chgData name="reza kabir" userId="af3c95a13102d509" providerId="LiveId" clId="{88200EE4-F4B4-49E8-8126-B01E5FCCBE2D}" dt="2020-05-17T05:51:03.928" v="109" actId="165"/>
          <ac:spMkLst>
            <pc:docMk/>
            <pc:sldMk cId="2275194280" sldId="854"/>
            <ac:spMk id="1149" creationId="{BB3E0946-AE87-457E-896E-28F92166FA26}"/>
          </ac:spMkLst>
        </pc:spChg>
        <pc:spChg chg="mod">
          <ac:chgData name="reza kabir" userId="af3c95a13102d509" providerId="LiveId" clId="{88200EE4-F4B4-49E8-8126-B01E5FCCBE2D}" dt="2020-05-17T05:51:03.928" v="109" actId="165"/>
          <ac:spMkLst>
            <pc:docMk/>
            <pc:sldMk cId="2275194280" sldId="854"/>
            <ac:spMk id="1150" creationId="{4C65F261-9B85-4879-8DFB-CDB9F00B13CE}"/>
          </ac:spMkLst>
        </pc:spChg>
        <pc:spChg chg="mod">
          <ac:chgData name="reza kabir" userId="af3c95a13102d509" providerId="LiveId" clId="{88200EE4-F4B4-49E8-8126-B01E5FCCBE2D}" dt="2020-05-17T05:51:03.928" v="109" actId="165"/>
          <ac:spMkLst>
            <pc:docMk/>
            <pc:sldMk cId="2275194280" sldId="854"/>
            <ac:spMk id="1151" creationId="{AC5019EB-DD71-4381-ADD0-E3B7FE687AD7}"/>
          </ac:spMkLst>
        </pc:spChg>
        <pc:spChg chg="mod">
          <ac:chgData name="reza kabir" userId="af3c95a13102d509" providerId="LiveId" clId="{88200EE4-F4B4-49E8-8126-B01E5FCCBE2D}" dt="2020-05-17T05:51:03.928" v="109" actId="165"/>
          <ac:spMkLst>
            <pc:docMk/>
            <pc:sldMk cId="2275194280" sldId="854"/>
            <ac:spMk id="1152" creationId="{13D782BE-B476-4290-B4B5-4804FB6047BD}"/>
          </ac:spMkLst>
        </pc:spChg>
        <pc:spChg chg="mod">
          <ac:chgData name="reza kabir" userId="af3c95a13102d509" providerId="LiveId" clId="{88200EE4-F4B4-49E8-8126-B01E5FCCBE2D}" dt="2020-05-17T05:51:03.928" v="109" actId="165"/>
          <ac:spMkLst>
            <pc:docMk/>
            <pc:sldMk cId="2275194280" sldId="854"/>
            <ac:spMk id="1153" creationId="{40719354-C417-4DD5-A5FB-EEA8C3E1F058}"/>
          </ac:spMkLst>
        </pc:spChg>
        <pc:spChg chg="mod">
          <ac:chgData name="reza kabir" userId="af3c95a13102d509" providerId="LiveId" clId="{88200EE4-F4B4-49E8-8126-B01E5FCCBE2D}" dt="2020-05-17T05:51:03.928" v="109" actId="165"/>
          <ac:spMkLst>
            <pc:docMk/>
            <pc:sldMk cId="2275194280" sldId="854"/>
            <ac:spMk id="1154" creationId="{3771B294-70E3-49DD-9CFD-F613E0D714BC}"/>
          </ac:spMkLst>
        </pc:spChg>
        <pc:spChg chg="mod">
          <ac:chgData name="reza kabir" userId="af3c95a13102d509" providerId="LiveId" clId="{88200EE4-F4B4-49E8-8126-B01E5FCCBE2D}" dt="2020-05-17T05:51:03.928" v="109" actId="165"/>
          <ac:spMkLst>
            <pc:docMk/>
            <pc:sldMk cId="2275194280" sldId="854"/>
            <ac:spMk id="1155" creationId="{AE3D1966-5570-4FC5-96BB-B23C2CCE128E}"/>
          </ac:spMkLst>
        </pc:spChg>
        <pc:spChg chg="mod">
          <ac:chgData name="reza kabir" userId="af3c95a13102d509" providerId="LiveId" clId="{88200EE4-F4B4-49E8-8126-B01E5FCCBE2D}" dt="2020-05-17T05:51:03.928" v="109" actId="165"/>
          <ac:spMkLst>
            <pc:docMk/>
            <pc:sldMk cId="2275194280" sldId="854"/>
            <ac:spMk id="1156" creationId="{92241D0B-0A92-47BD-A5D1-8E15A6D69EA4}"/>
          </ac:spMkLst>
        </pc:spChg>
        <pc:spChg chg="mod">
          <ac:chgData name="reza kabir" userId="af3c95a13102d509" providerId="LiveId" clId="{88200EE4-F4B4-49E8-8126-B01E5FCCBE2D}" dt="2020-05-17T05:51:03.928" v="109" actId="165"/>
          <ac:spMkLst>
            <pc:docMk/>
            <pc:sldMk cId="2275194280" sldId="854"/>
            <ac:spMk id="1157" creationId="{A47B245E-96B5-4AAC-A2F2-32A05D2FCA12}"/>
          </ac:spMkLst>
        </pc:spChg>
        <pc:spChg chg="mod">
          <ac:chgData name="reza kabir" userId="af3c95a13102d509" providerId="LiveId" clId="{88200EE4-F4B4-49E8-8126-B01E5FCCBE2D}" dt="2020-05-17T05:51:03.928" v="109" actId="165"/>
          <ac:spMkLst>
            <pc:docMk/>
            <pc:sldMk cId="2275194280" sldId="854"/>
            <ac:spMk id="1158" creationId="{94ED5800-472D-4679-8D66-80295385A97D}"/>
          </ac:spMkLst>
        </pc:spChg>
        <pc:spChg chg="mod">
          <ac:chgData name="reza kabir" userId="af3c95a13102d509" providerId="LiveId" clId="{88200EE4-F4B4-49E8-8126-B01E5FCCBE2D}" dt="2020-05-17T05:51:03.928" v="109" actId="165"/>
          <ac:spMkLst>
            <pc:docMk/>
            <pc:sldMk cId="2275194280" sldId="854"/>
            <ac:spMk id="1159" creationId="{529AEC75-F07C-47B9-9DBD-1DCC6DF3BCDF}"/>
          </ac:spMkLst>
        </pc:spChg>
        <pc:spChg chg="mod">
          <ac:chgData name="reza kabir" userId="af3c95a13102d509" providerId="LiveId" clId="{88200EE4-F4B4-49E8-8126-B01E5FCCBE2D}" dt="2020-05-17T05:51:03.928" v="109" actId="165"/>
          <ac:spMkLst>
            <pc:docMk/>
            <pc:sldMk cId="2275194280" sldId="854"/>
            <ac:spMk id="1160" creationId="{E3A01C53-B4D2-4D43-AF9E-EFE55288169F}"/>
          </ac:spMkLst>
        </pc:spChg>
        <pc:spChg chg="mod">
          <ac:chgData name="reza kabir" userId="af3c95a13102d509" providerId="LiveId" clId="{88200EE4-F4B4-49E8-8126-B01E5FCCBE2D}" dt="2020-05-17T05:51:03.928" v="109" actId="165"/>
          <ac:spMkLst>
            <pc:docMk/>
            <pc:sldMk cId="2275194280" sldId="854"/>
            <ac:spMk id="1161" creationId="{95C2A2E5-7F50-4CF0-B0EC-0B9B4725266E}"/>
          </ac:spMkLst>
        </pc:spChg>
        <pc:spChg chg="mod">
          <ac:chgData name="reza kabir" userId="af3c95a13102d509" providerId="LiveId" clId="{88200EE4-F4B4-49E8-8126-B01E5FCCBE2D}" dt="2020-05-17T05:51:03.928" v="109" actId="165"/>
          <ac:spMkLst>
            <pc:docMk/>
            <pc:sldMk cId="2275194280" sldId="854"/>
            <ac:spMk id="1162" creationId="{1113FA7C-EA39-4D47-AA27-FFF7E5B9AE5B}"/>
          </ac:spMkLst>
        </pc:spChg>
        <pc:spChg chg="mod">
          <ac:chgData name="reza kabir" userId="af3c95a13102d509" providerId="LiveId" clId="{88200EE4-F4B4-49E8-8126-B01E5FCCBE2D}" dt="2020-05-17T05:51:03.928" v="109" actId="165"/>
          <ac:spMkLst>
            <pc:docMk/>
            <pc:sldMk cId="2275194280" sldId="854"/>
            <ac:spMk id="1163" creationId="{362F0919-0C86-4375-9CDC-079A838A63C4}"/>
          </ac:spMkLst>
        </pc:spChg>
        <pc:spChg chg="mod">
          <ac:chgData name="reza kabir" userId="af3c95a13102d509" providerId="LiveId" clId="{88200EE4-F4B4-49E8-8126-B01E5FCCBE2D}" dt="2020-05-17T05:51:03.928" v="109" actId="165"/>
          <ac:spMkLst>
            <pc:docMk/>
            <pc:sldMk cId="2275194280" sldId="854"/>
            <ac:spMk id="1164" creationId="{F4C16D3C-9060-4945-A1ED-B7D00447B94F}"/>
          </ac:spMkLst>
        </pc:spChg>
        <pc:spChg chg="mod">
          <ac:chgData name="reza kabir" userId="af3c95a13102d509" providerId="LiveId" clId="{88200EE4-F4B4-49E8-8126-B01E5FCCBE2D}" dt="2020-05-17T05:51:03.928" v="109" actId="165"/>
          <ac:spMkLst>
            <pc:docMk/>
            <pc:sldMk cId="2275194280" sldId="854"/>
            <ac:spMk id="1165" creationId="{46EFB071-3EA3-4FDC-929B-9F251C43360B}"/>
          </ac:spMkLst>
        </pc:spChg>
        <pc:spChg chg="mod">
          <ac:chgData name="reza kabir" userId="af3c95a13102d509" providerId="LiveId" clId="{88200EE4-F4B4-49E8-8126-B01E5FCCBE2D}" dt="2020-05-17T05:51:03.928" v="109" actId="165"/>
          <ac:spMkLst>
            <pc:docMk/>
            <pc:sldMk cId="2275194280" sldId="854"/>
            <ac:spMk id="1166" creationId="{50912B69-A6AF-4DF1-AC9F-309E4A85DA87}"/>
          </ac:spMkLst>
        </pc:spChg>
        <pc:spChg chg="mod">
          <ac:chgData name="reza kabir" userId="af3c95a13102d509" providerId="LiveId" clId="{88200EE4-F4B4-49E8-8126-B01E5FCCBE2D}" dt="2020-05-17T05:51:03.928" v="109" actId="165"/>
          <ac:spMkLst>
            <pc:docMk/>
            <pc:sldMk cId="2275194280" sldId="854"/>
            <ac:spMk id="1167" creationId="{5DD8B539-7C52-4DA7-994E-8BA59A8C4331}"/>
          </ac:spMkLst>
        </pc:spChg>
        <pc:spChg chg="mod">
          <ac:chgData name="reza kabir" userId="af3c95a13102d509" providerId="LiveId" clId="{88200EE4-F4B4-49E8-8126-B01E5FCCBE2D}" dt="2020-05-17T05:51:03.928" v="109" actId="165"/>
          <ac:spMkLst>
            <pc:docMk/>
            <pc:sldMk cId="2275194280" sldId="854"/>
            <ac:spMk id="1168" creationId="{65303D66-5C53-4759-B523-4E8369D78330}"/>
          </ac:spMkLst>
        </pc:spChg>
        <pc:spChg chg="mod">
          <ac:chgData name="reza kabir" userId="af3c95a13102d509" providerId="LiveId" clId="{88200EE4-F4B4-49E8-8126-B01E5FCCBE2D}" dt="2020-05-17T05:51:03.928" v="109" actId="165"/>
          <ac:spMkLst>
            <pc:docMk/>
            <pc:sldMk cId="2275194280" sldId="854"/>
            <ac:spMk id="1169" creationId="{6B1B48AE-8E92-4DCA-BCC8-0B9125DCB793}"/>
          </ac:spMkLst>
        </pc:spChg>
        <pc:spChg chg="mod">
          <ac:chgData name="reza kabir" userId="af3c95a13102d509" providerId="LiveId" clId="{88200EE4-F4B4-49E8-8126-B01E5FCCBE2D}" dt="2020-05-17T05:51:03.928" v="109" actId="165"/>
          <ac:spMkLst>
            <pc:docMk/>
            <pc:sldMk cId="2275194280" sldId="854"/>
            <ac:spMk id="1170" creationId="{CD2661AC-0B25-4A2F-BD64-1075E3429EED}"/>
          </ac:spMkLst>
        </pc:spChg>
        <pc:spChg chg="mod">
          <ac:chgData name="reza kabir" userId="af3c95a13102d509" providerId="LiveId" clId="{88200EE4-F4B4-49E8-8126-B01E5FCCBE2D}" dt="2020-05-17T05:51:03.928" v="109" actId="165"/>
          <ac:spMkLst>
            <pc:docMk/>
            <pc:sldMk cId="2275194280" sldId="854"/>
            <ac:spMk id="1171" creationId="{5E4B5168-BC8E-4E5D-B2EB-48A4BB84A839}"/>
          </ac:spMkLst>
        </pc:spChg>
        <pc:spChg chg="mod">
          <ac:chgData name="reza kabir" userId="af3c95a13102d509" providerId="LiveId" clId="{88200EE4-F4B4-49E8-8126-B01E5FCCBE2D}" dt="2020-05-17T05:51:03.928" v="109" actId="165"/>
          <ac:spMkLst>
            <pc:docMk/>
            <pc:sldMk cId="2275194280" sldId="854"/>
            <ac:spMk id="1172" creationId="{BAC01F07-2919-49A8-9FDC-CDE50C6FBBCE}"/>
          </ac:spMkLst>
        </pc:spChg>
        <pc:spChg chg="mod">
          <ac:chgData name="reza kabir" userId="af3c95a13102d509" providerId="LiveId" clId="{88200EE4-F4B4-49E8-8126-B01E5FCCBE2D}" dt="2020-05-17T05:51:03.928" v="109" actId="165"/>
          <ac:spMkLst>
            <pc:docMk/>
            <pc:sldMk cId="2275194280" sldId="854"/>
            <ac:spMk id="1173" creationId="{B750A79C-6A74-4CC6-9936-80B26AD88BD4}"/>
          </ac:spMkLst>
        </pc:spChg>
        <pc:spChg chg="mod">
          <ac:chgData name="reza kabir" userId="af3c95a13102d509" providerId="LiveId" clId="{88200EE4-F4B4-49E8-8126-B01E5FCCBE2D}" dt="2020-05-17T05:51:03.928" v="109" actId="165"/>
          <ac:spMkLst>
            <pc:docMk/>
            <pc:sldMk cId="2275194280" sldId="854"/>
            <ac:spMk id="1175" creationId="{ED1EEEB5-D403-401F-8E45-AE7B99EA8DD8}"/>
          </ac:spMkLst>
        </pc:spChg>
        <pc:spChg chg="mod">
          <ac:chgData name="reza kabir" userId="af3c95a13102d509" providerId="LiveId" clId="{88200EE4-F4B4-49E8-8126-B01E5FCCBE2D}" dt="2020-05-17T05:51:03.928" v="109" actId="165"/>
          <ac:spMkLst>
            <pc:docMk/>
            <pc:sldMk cId="2275194280" sldId="854"/>
            <ac:spMk id="1176" creationId="{49C93369-B9D4-42FB-AAA4-F09E4599D8D1}"/>
          </ac:spMkLst>
        </pc:spChg>
        <pc:spChg chg="mod">
          <ac:chgData name="reza kabir" userId="af3c95a13102d509" providerId="LiveId" clId="{88200EE4-F4B4-49E8-8126-B01E5FCCBE2D}" dt="2020-05-17T05:51:03.928" v="109" actId="165"/>
          <ac:spMkLst>
            <pc:docMk/>
            <pc:sldMk cId="2275194280" sldId="854"/>
            <ac:spMk id="1177" creationId="{DA3EE237-7E1A-4079-8ACE-30AF7AA4BF6E}"/>
          </ac:spMkLst>
        </pc:spChg>
        <pc:spChg chg="mod">
          <ac:chgData name="reza kabir" userId="af3c95a13102d509" providerId="LiveId" clId="{88200EE4-F4B4-49E8-8126-B01E5FCCBE2D}" dt="2020-05-17T05:51:03.928" v="109" actId="165"/>
          <ac:spMkLst>
            <pc:docMk/>
            <pc:sldMk cId="2275194280" sldId="854"/>
            <ac:spMk id="1178" creationId="{C547630D-925D-40B5-BF46-438D71C5111C}"/>
          </ac:spMkLst>
        </pc:spChg>
        <pc:spChg chg="mod">
          <ac:chgData name="reza kabir" userId="af3c95a13102d509" providerId="LiveId" clId="{88200EE4-F4B4-49E8-8126-B01E5FCCBE2D}" dt="2020-05-17T05:51:03.928" v="109" actId="165"/>
          <ac:spMkLst>
            <pc:docMk/>
            <pc:sldMk cId="2275194280" sldId="854"/>
            <ac:spMk id="1179" creationId="{60D3F6B8-7378-430A-B74D-4B73D354E422}"/>
          </ac:spMkLst>
        </pc:spChg>
        <pc:spChg chg="mod">
          <ac:chgData name="reza kabir" userId="af3c95a13102d509" providerId="LiveId" clId="{88200EE4-F4B4-49E8-8126-B01E5FCCBE2D}" dt="2020-05-17T05:51:03.928" v="109" actId="165"/>
          <ac:spMkLst>
            <pc:docMk/>
            <pc:sldMk cId="2275194280" sldId="854"/>
            <ac:spMk id="1180" creationId="{9E603412-689E-453D-AE9F-982B4D74DEE8}"/>
          </ac:spMkLst>
        </pc:spChg>
        <pc:spChg chg="mod">
          <ac:chgData name="reza kabir" userId="af3c95a13102d509" providerId="LiveId" clId="{88200EE4-F4B4-49E8-8126-B01E5FCCBE2D}" dt="2020-05-17T05:51:03.928" v="109" actId="165"/>
          <ac:spMkLst>
            <pc:docMk/>
            <pc:sldMk cId="2275194280" sldId="854"/>
            <ac:spMk id="1181" creationId="{3E226725-9D2A-421E-910E-31C90EE08FFE}"/>
          </ac:spMkLst>
        </pc:spChg>
        <pc:spChg chg="mod">
          <ac:chgData name="reza kabir" userId="af3c95a13102d509" providerId="LiveId" clId="{88200EE4-F4B4-49E8-8126-B01E5FCCBE2D}" dt="2020-05-17T05:51:03.928" v="109" actId="165"/>
          <ac:spMkLst>
            <pc:docMk/>
            <pc:sldMk cId="2275194280" sldId="854"/>
            <ac:spMk id="1182" creationId="{F06E8CB7-EA84-4BDF-86F9-250103F3007E}"/>
          </ac:spMkLst>
        </pc:spChg>
        <pc:spChg chg="mod">
          <ac:chgData name="reza kabir" userId="af3c95a13102d509" providerId="LiveId" clId="{88200EE4-F4B4-49E8-8126-B01E5FCCBE2D}" dt="2020-05-17T05:51:03.928" v="109" actId="165"/>
          <ac:spMkLst>
            <pc:docMk/>
            <pc:sldMk cId="2275194280" sldId="854"/>
            <ac:spMk id="1183" creationId="{27AE835E-38C0-42E9-89CD-0B8E9E474903}"/>
          </ac:spMkLst>
        </pc:spChg>
        <pc:spChg chg="mod">
          <ac:chgData name="reza kabir" userId="af3c95a13102d509" providerId="LiveId" clId="{88200EE4-F4B4-49E8-8126-B01E5FCCBE2D}" dt="2020-05-17T05:51:03.928" v="109" actId="165"/>
          <ac:spMkLst>
            <pc:docMk/>
            <pc:sldMk cId="2275194280" sldId="854"/>
            <ac:spMk id="1184" creationId="{1A1062E9-DDBD-4765-96E2-3F4D8A9F7CA9}"/>
          </ac:spMkLst>
        </pc:spChg>
        <pc:spChg chg="mod">
          <ac:chgData name="reza kabir" userId="af3c95a13102d509" providerId="LiveId" clId="{88200EE4-F4B4-49E8-8126-B01E5FCCBE2D}" dt="2020-05-17T05:51:03.928" v="109" actId="165"/>
          <ac:spMkLst>
            <pc:docMk/>
            <pc:sldMk cId="2275194280" sldId="854"/>
            <ac:spMk id="1185" creationId="{41E9CE11-68A8-46BB-9B1B-22F23A33FEC3}"/>
          </ac:spMkLst>
        </pc:spChg>
        <pc:spChg chg="mod">
          <ac:chgData name="reza kabir" userId="af3c95a13102d509" providerId="LiveId" clId="{88200EE4-F4B4-49E8-8126-B01E5FCCBE2D}" dt="2020-05-17T05:51:03.928" v="109" actId="165"/>
          <ac:spMkLst>
            <pc:docMk/>
            <pc:sldMk cId="2275194280" sldId="854"/>
            <ac:spMk id="1186" creationId="{674CF492-4FC7-4CBC-BE17-C8305EE1EE8B}"/>
          </ac:spMkLst>
        </pc:spChg>
        <pc:spChg chg="mod">
          <ac:chgData name="reza kabir" userId="af3c95a13102d509" providerId="LiveId" clId="{88200EE4-F4B4-49E8-8126-B01E5FCCBE2D}" dt="2020-05-17T05:51:03.928" v="109" actId="165"/>
          <ac:spMkLst>
            <pc:docMk/>
            <pc:sldMk cId="2275194280" sldId="854"/>
            <ac:spMk id="1187" creationId="{A48FBBCB-DE22-4CC0-9BB9-0990B8720B97}"/>
          </ac:spMkLst>
        </pc:spChg>
        <pc:spChg chg="mod">
          <ac:chgData name="reza kabir" userId="af3c95a13102d509" providerId="LiveId" clId="{88200EE4-F4B4-49E8-8126-B01E5FCCBE2D}" dt="2020-05-17T05:51:03.928" v="109" actId="165"/>
          <ac:spMkLst>
            <pc:docMk/>
            <pc:sldMk cId="2275194280" sldId="854"/>
            <ac:spMk id="1188" creationId="{8AACA613-ED9F-4AFF-9C5B-6FA03CD6358F}"/>
          </ac:spMkLst>
        </pc:spChg>
        <pc:spChg chg="mod">
          <ac:chgData name="reza kabir" userId="af3c95a13102d509" providerId="LiveId" clId="{88200EE4-F4B4-49E8-8126-B01E5FCCBE2D}" dt="2020-05-17T05:51:03.928" v="109" actId="165"/>
          <ac:spMkLst>
            <pc:docMk/>
            <pc:sldMk cId="2275194280" sldId="854"/>
            <ac:spMk id="1189" creationId="{935D27B0-CD5D-4C64-BA99-4EA7C0FF3EA2}"/>
          </ac:spMkLst>
        </pc:spChg>
        <pc:spChg chg="mod">
          <ac:chgData name="reza kabir" userId="af3c95a13102d509" providerId="LiveId" clId="{88200EE4-F4B4-49E8-8126-B01E5FCCBE2D}" dt="2020-05-17T05:51:03.928" v="109" actId="165"/>
          <ac:spMkLst>
            <pc:docMk/>
            <pc:sldMk cId="2275194280" sldId="854"/>
            <ac:spMk id="1190" creationId="{46B018E3-20D7-4947-B1F8-DD34A760C693}"/>
          </ac:spMkLst>
        </pc:spChg>
        <pc:spChg chg="mod">
          <ac:chgData name="reza kabir" userId="af3c95a13102d509" providerId="LiveId" clId="{88200EE4-F4B4-49E8-8126-B01E5FCCBE2D}" dt="2020-05-17T05:51:03.928" v="109" actId="165"/>
          <ac:spMkLst>
            <pc:docMk/>
            <pc:sldMk cId="2275194280" sldId="854"/>
            <ac:spMk id="1191" creationId="{C72DCC0D-0225-49C1-A50F-9480E8CC9F36}"/>
          </ac:spMkLst>
        </pc:spChg>
        <pc:spChg chg="mod">
          <ac:chgData name="reza kabir" userId="af3c95a13102d509" providerId="LiveId" clId="{88200EE4-F4B4-49E8-8126-B01E5FCCBE2D}" dt="2020-05-17T05:51:03.928" v="109" actId="165"/>
          <ac:spMkLst>
            <pc:docMk/>
            <pc:sldMk cId="2275194280" sldId="854"/>
            <ac:spMk id="1192" creationId="{95B67527-99D9-48D0-BA16-019DFCFE65A6}"/>
          </ac:spMkLst>
        </pc:spChg>
        <pc:spChg chg="mod">
          <ac:chgData name="reza kabir" userId="af3c95a13102d509" providerId="LiveId" clId="{88200EE4-F4B4-49E8-8126-B01E5FCCBE2D}" dt="2020-05-17T05:51:03.928" v="109" actId="165"/>
          <ac:spMkLst>
            <pc:docMk/>
            <pc:sldMk cId="2275194280" sldId="854"/>
            <ac:spMk id="1193" creationId="{1FFE6688-4785-4DC7-AF02-9508EFDBBBBF}"/>
          </ac:spMkLst>
        </pc:spChg>
        <pc:spChg chg="mod">
          <ac:chgData name="reza kabir" userId="af3c95a13102d509" providerId="LiveId" clId="{88200EE4-F4B4-49E8-8126-B01E5FCCBE2D}" dt="2020-05-17T05:51:03.928" v="109" actId="165"/>
          <ac:spMkLst>
            <pc:docMk/>
            <pc:sldMk cId="2275194280" sldId="854"/>
            <ac:spMk id="1194" creationId="{CCB040B3-F743-4263-A292-ABEB4E22857C}"/>
          </ac:spMkLst>
        </pc:spChg>
        <pc:spChg chg="mod">
          <ac:chgData name="reza kabir" userId="af3c95a13102d509" providerId="LiveId" clId="{88200EE4-F4B4-49E8-8126-B01E5FCCBE2D}" dt="2020-05-17T05:51:03.928" v="109" actId="165"/>
          <ac:spMkLst>
            <pc:docMk/>
            <pc:sldMk cId="2275194280" sldId="854"/>
            <ac:spMk id="1195" creationId="{7BCB9E64-2CCE-43B6-9945-82C99F2460FD}"/>
          </ac:spMkLst>
        </pc:spChg>
        <pc:spChg chg="mod">
          <ac:chgData name="reza kabir" userId="af3c95a13102d509" providerId="LiveId" clId="{88200EE4-F4B4-49E8-8126-B01E5FCCBE2D}" dt="2020-05-17T05:51:03.928" v="109" actId="165"/>
          <ac:spMkLst>
            <pc:docMk/>
            <pc:sldMk cId="2275194280" sldId="854"/>
            <ac:spMk id="1196" creationId="{867CA615-0B7D-4AA2-9BAE-7AD744D781BB}"/>
          </ac:spMkLst>
        </pc:spChg>
        <pc:spChg chg="mod">
          <ac:chgData name="reza kabir" userId="af3c95a13102d509" providerId="LiveId" clId="{88200EE4-F4B4-49E8-8126-B01E5FCCBE2D}" dt="2020-05-17T05:51:03.928" v="109" actId="165"/>
          <ac:spMkLst>
            <pc:docMk/>
            <pc:sldMk cId="2275194280" sldId="854"/>
            <ac:spMk id="1197" creationId="{029E5B52-855F-47C9-A746-91EBFEB4285B}"/>
          </ac:spMkLst>
        </pc:spChg>
        <pc:spChg chg="mod">
          <ac:chgData name="reza kabir" userId="af3c95a13102d509" providerId="LiveId" clId="{88200EE4-F4B4-49E8-8126-B01E5FCCBE2D}" dt="2020-05-17T05:51:03.928" v="109" actId="165"/>
          <ac:spMkLst>
            <pc:docMk/>
            <pc:sldMk cId="2275194280" sldId="854"/>
            <ac:spMk id="1198" creationId="{E0882B62-EA33-4229-A414-5D948732E358}"/>
          </ac:spMkLst>
        </pc:spChg>
        <pc:spChg chg="mod">
          <ac:chgData name="reza kabir" userId="af3c95a13102d509" providerId="LiveId" clId="{88200EE4-F4B4-49E8-8126-B01E5FCCBE2D}" dt="2020-05-17T05:51:03.928" v="109" actId="165"/>
          <ac:spMkLst>
            <pc:docMk/>
            <pc:sldMk cId="2275194280" sldId="854"/>
            <ac:spMk id="1199" creationId="{7608E319-9AF4-4C2C-A038-0E8307AF9094}"/>
          </ac:spMkLst>
        </pc:spChg>
        <pc:spChg chg="mod">
          <ac:chgData name="reza kabir" userId="af3c95a13102d509" providerId="LiveId" clId="{88200EE4-F4B4-49E8-8126-B01E5FCCBE2D}" dt="2020-05-17T05:51:03.928" v="109" actId="165"/>
          <ac:spMkLst>
            <pc:docMk/>
            <pc:sldMk cId="2275194280" sldId="854"/>
            <ac:spMk id="1200" creationId="{0A66A4A4-A361-4890-88EA-DC66E1C65BF2}"/>
          </ac:spMkLst>
        </pc:spChg>
        <pc:spChg chg="mod">
          <ac:chgData name="reza kabir" userId="af3c95a13102d509" providerId="LiveId" clId="{88200EE4-F4B4-49E8-8126-B01E5FCCBE2D}" dt="2020-05-17T05:51:03.928" v="109" actId="165"/>
          <ac:spMkLst>
            <pc:docMk/>
            <pc:sldMk cId="2275194280" sldId="854"/>
            <ac:spMk id="1201" creationId="{15F34F72-3BD0-4F82-BA75-45F4A3280D88}"/>
          </ac:spMkLst>
        </pc:spChg>
        <pc:spChg chg="mod">
          <ac:chgData name="reza kabir" userId="af3c95a13102d509" providerId="LiveId" clId="{88200EE4-F4B4-49E8-8126-B01E5FCCBE2D}" dt="2020-05-17T05:51:03.928" v="109" actId="165"/>
          <ac:spMkLst>
            <pc:docMk/>
            <pc:sldMk cId="2275194280" sldId="854"/>
            <ac:spMk id="1202" creationId="{B7B0BC73-B62C-4E47-9AA9-7989A4F68184}"/>
          </ac:spMkLst>
        </pc:spChg>
        <pc:spChg chg="mod">
          <ac:chgData name="reza kabir" userId="af3c95a13102d509" providerId="LiveId" clId="{88200EE4-F4B4-49E8-8126-B01E5FCCBE2D}" dt="2020-05-17T05:51:03.928" v="109" actId="165"/>
          <ac:spMkLst>
            <pc:docMk/>
            <pc:sldMk cId="2275194280" sldId="854"/>
            <ac:spMk id="1203" creationId="{932551CD-6953-498A-9AA9-50A7BBBB94A7}"/>
          </ac:spMkLst>
        </pc:spChg>
        <pc:spChg chg="mod">
          <ac:chgData name="reza kabir" userId="af3c95a13102d509" providerId="LiveId" clId="{88200EE4-F4B4-49E8-8126-B01E5FCCBE2D}" dt="2020-05-17T05:51:03.928" v="109" actId="165"/>
          <ac:spMkLst>
            <pc:docMk/>
            <pc:sldMk cId="2275194280" sldId="854"/>
            <ac:spMk id="1204" creationId="{8221CAE0-6DF2-4F73-85BD-A99A57D12605}"/>
          </ac:spMkLst>
        </pc:spChg>
        <pc:spChg chg="mod">
          <ac:chgData name="reza kabir" userId="af3c95a13102d509" providerId="LiveId" clId="{88200EE4-F4B4-49E8-8126-B01E5FCCBE2D}" dt="2020-05-17T05:51:03.928" v="109" actId="165"/>
          <ac:spMkLst>
            <pc:docMk/>
            <pc:sldMk cId="2275194280" sldId="854"/>
            <ac:spMk id="1205" creationId="{E9921EB7-D6B8-46B7-8A3E-ED5AFEB8B26D}"/>
          </ac:spMkLst>
        </pc:spChg>
        <pc:spChg chg="mod">
          <ac:chgData name="reza kabir" userId="af3c95a13102d509" providerId="LiveId" clId="{88200EE4-F4B4-49E8-8126-B01E5FCCBE2D}" dt="2020-05-17T05:51:03.928" v="109" actId="165"/>
          <ac:spMkLst>
            <pc:docMk/>
            <pc:sldMk cId="2275194280" sldId="854"/>
            <ac:spMk id="1206" creationId="{CD1127EC-9AF7-43FC-B6E3-46864019AEB1}"/>
          </ac:spMkLst>
        </pc:spChg>
        <pc:spChg chg="mod">
          <ac:chgData name="reza kabir" userId="af3c95a13102d509" providerId="LiveId" clId="{88200EE4-F4B4-49E8-8126-B01E5FCCBE2D}" dt="2020-05-17T05:51:03.928" v="109" actId="165"/>
          <ac:spMkLst>
            <pc:docMk/>
            <pc:sldMk cId="2275194280" sldId="854"/>
            <ac:spMk id="1207" creationId="{4EB2B87A-3EAF-4D25-9695-8A279A35D90C}"/>
          </ac:spMkLst>
        </pc:spChg>
        <pc:spChg chg="mod">
          <ac:chgData name="reza kabir" userId="af3c95a13102d509" providerId="LiveId" clId="{88200EE4-F4B4-49E8-8126-B01E5FCCBE2D}" dt="2020-05-17T05:51:03.928" v="109" actId="165"/>
          <ac:spMkLst>
            <pc:docMk/>
            <pc:sldMk cId="2275194280" sldId="854"/>
            <ac:spMk id="1208" creationId="{CC7701F1-1D2E-418E-B45C-EF594D1D6437}"/>
          </ac:spMkLst>
        </pc:spChg>
        <pc:spChg chg="mod">
          <ac:chgData name="reza kabir" userId="af3c95a13102d509" providerId="LiveId" clId="{88200EE4-F4B4-49E8-8126-B01E5FCCBE2D}" dt="2020-05-17T05:51:03.928" v="109" actId="165"/>
          <ac:spMkLst>
            <pc:docMk/>
            <pc:sldMk cId="2275194280" sldId="854"/>
            <ac:spMk id="1209" creationId="{91B31227-2B5C-4A2A-9932-BED9CD16BAE2}"/>
          </ac:spMkLst>
        </pc:spChg>
        <pc:spChg chg="mod">
          <ac:chgData name="reza kabir" userId="af3c95a13102d509" providerId="LiveId" clId="{88200EE4-F4B4-49E8-8126-B01E5FCCBE2D}" dt="2020-05-17T05:51:03.928" v="109" actId="165"/>
          <ac:spMkLst>
            <pc:docMk/>
            <pc:sldMk cId="2275194280" sldId="854"/>
            <ac:spMk id="1210" creationId="{034ED4BF-0147-46E2-BCE0-FB518BD7104F}"/>
          </ac:spMkLst>
        </pc:spChg>
        <pc:spChg chg="mod">
          <ac:chgData name="reza kabir" userId="af3c95a13102d509" providerId="LiveId" clId="{88200EE4-F4B4-49E8-8126-B01E5FCCBE2D}" dt="2020-05-17T05:51:03.928" v="109" actId="165"/>
          <ac:spMkLst>
            <pc:docMk/>
            <pc:sldMk cId="2275194280" sldId="854"/>
            <ac:spMk id="1211" creationId="{FDCC2C19-9546-4554-8481-35D3E303D39C}"/>
          </ac:spMkLst>
        </pc:spChg>
        <pc:spChg chg="mod">
          <ac:chgData name="reza kabir" userId="af3c95a13102d509" providerId="LiveId" clId="{88200EE4-F4B4-49E8-8126-B01E5FCCBE2D}" dt="2020-05-17T05:51:03.928" v="109" actId="165"/>
          <ac:spMkLst>
            <pc:docMk/>
            <pc:sldMk cId="2275194280" sldId="854"/>
            <ac:spMk id="1212" creationId="{2433DA6A-002A-42A2-BA5B-BBA07CF3676E}"/>
          </ac:spMkLst>
        </pc:spChg>
        <pc:spChg chg="mod">
          <ac:chgData name="reza kabir" userId="af3c95a13102d509" providerId="LiveId" clId="{88200EE4-F4B4-49E8-8126-B01E5FCCBE2D}" dt="2020-05-17T05:51:03.928" v="109" actId="165"/>
          <ac:spMkLst>
            <pc:docMk/>
            <pc:sldMk cId="2275194280" sldId="854"/>
            <ac:spMk id="1213" creationId="{9323D929-F663-44D2-8054-3D7BB0E205F9}"/>
          </ac:spMkLst>
        </pc:spChg>
        <pc:spChg chg="mod">
          <ac:chgData name="reza kabir" userId="af3c95a13102d509" providerId="LiveId" clId="{88200EE4-F4B4-49E8-8126-B01E5FCCBE2D}" dt="2020-05-17T05:51:03.928" v="109" actId="165"/>
          <ac:spMkLst>
            <pc:docMk/>
            <pc:sldMk cId="2275194280" sldId="854"/>
            <ac:spMk id="1214" creationId="{2513C567-38BE-4A2B-AA41-7A5545B78320}"/>
          </ac:spMkLst>
        </pc:spChg>
        <pc:spChg chg="mod">
          <ac:chgData name="reza kabir" userId="af3c95a13102d509" providerId="LiveId" clId="{88200EE4-F4B4-49E8-8126-B01E5FCCBE2D}" dt="2020-05-17T05:51:03.928" v="109" actId="165"/>
          <ac:spMkLst>
            <pc:docMk/>
            <pc:sldMk cId="2275194280" sldId="854"/>
            <ac:spMk id="1215" creationId="{0FEA7F36-1FF6-4366-A0FC-D0A53AF0B267}"/>
          </ac:spMkLst>
        </pc:spChg>
        <pc:spChg chg="mod">
          <ac:chgData name="reza kabir" userId="af3c95a13102d509" providerId="LiveId" clId="{88200EE4-F4B4-49E8-8126-B01E5FCCBE2D}" dt="2020-05-17T05:51:03.928" v="109" actId="165"/>
          <ac:spMkLst>
            <pc:docMk/>
            <pc:sldMk cId="2275194280" sldId="854"/>
            <ac:spMk id="1216" creationId="{9A8E2EEB-EF80-491E-B797-7BC6B580CAE2}"/>
          </ac:spMkLst>
        </pc:spChg>
        <pc:spChg chg="mod">
          <ac:chgData name="reza kabir" userId="af3c95a13102d509" providerId="LiveId" clId="{88200EE4-F4B4-49E8-8126-B01E5FCCBE2D}" dt="2020-05-17T05:51:03.928" v="109" actId="165"/>
          <ac:spMkLst>
            <pc:docMk/>
            <pc:sldMk cId="2275194280" sldId="854"/>
            <ac:spMk id="1217" creationId="{87973765-E5B0-49E4-B749-C2834892DBF4}"/>
          </ac:spMkLst>
        </pc:spChg>
        <pc:spChg chg="mod">
          <ac:chgData name="reza kabir" userId="af3c95a13102d509" providerId="LiveId" clId="{88200EE4-F4B4-49E8-8126-B01E5FCCBE2D}" dt="2020-05-17T05:51:03.928" v="109" actId="165"/>
          <ac:spMkLst>
            <pc:docMk/>
            <pc:sldMk cId="2275194280" sldId="854"/>
            <ac:spMk id="1218" creationId="{DAC07C1A-0B62-470F-B986-9A87CD3AF9D6}"/>
          </ac:spMkLst>
        </pc:spChg>
        <pc:spChg chg="mod">
          <ac:chgData name="reza kabir" userId="af3c95a13102d509" providerId="LiveId" clId="{88200EE4-F4B4-49E8-8126-B01E5FCCBE2D}" dt="2020-05-17T05:51:03.928" v="109" actId="165"/>
          <ac:spMkLst>
            <pc:docMk/>
            <pc:sldMk cId="2275194280" sldId="854"/>
            <ac:spMk id="1219" creationId="{65C272D3-2536-440F-9DF0-D380C86DD019}"/>
          </ac:spMkLst>
        </pc:spChg>
        <pc:spChg chg="mod">
          <ac:chgData name="reza kabir" userId="af3c95a13102d509" providerId="LiveId" clId="{88200EE4-F4B4-49E8-8126-B01E5FCCBE2D}" dt="2020-05-17T05:51:03.928" v="109" actId="165"/>
          <ac:spMkLst>
            <pc:docMk/>
            <pc:sldMk cId="2275194280" sldId="854"/>
            <ac:spMk id="1220" creationId="{525ACC36-82E4-4249-8E18-FC04D5DDD887}"/>
          </ac:spMkLst>
        </pc:spChg>
        <pc:spChg chg="mod">
          <ac:chgData name="reza kabir" userId="af3c95a13102d509" providerId="LiveId" clId="{88200EE4-F4B4-49E8-8126-B01E5FCCBE2D}" dt="2020-05-17T05:51:03.928" v="109" actId="165"/>
          <ac:spMkLst>
            <pc:docMk/>
            <pc:sldMk cId="2275194280" sldId="854"/>
            <ac:spMk id="1221" creationId="{14399AC5-9625-4241-ADDB-A1B73A15963A}"/>
          </ac:spMkLst>
        </pc:spChg>
        <pc:spChg chg="mod">
          <ac:chgData name="reza kabir" userId="af3c95a13102d509" providerId="LiveId" clId="{88200EE4-F4B4-49E8-8126-B01E5FCCBE2D}" dt="2020-05-17T05:51:03.928" v="109" actId="165"/>
          <ac:spMkLst>
            <pc:docMk/>
            <pc:sldMk cId="2275194280" sldId="854"/>
            <ac:spMk id="1222" creationId="{5F9EE131-AAB8-42E7-AC9D-F5B5882441F0}"/>
          </ac:spMkLst>
        </pc:spChg>
        <pc:spChg chg="mod">
          <ac:chgData name="reza kabir" userId="af3c95a13102d509" providerId="LiveId" clId="{88200EE4-F4B4-49E8-8126-B01E5FCCBE2D}" dt="2020-05-17T05:51:03.928" v="109" actId="165"/>
          <ac:spMkLst>
            <pc:docMk/>
            <pc:sldMk cId="2275194280" sldId="854"/>
            <ac:spMk id="1223" creationId="{33897D48-D736-44F8-9B2A-237AA73E15CD}"/>
          </ac:spMkLst>
        </pc:spChg>
        <pc:spChg chg="mod">
          <ac:chgData name="reza kabir" userId="af3c95a13102d509" providerId="LiveId" clId="{88200EE4-F4B4-49E8-8126-B01E5FCCBE2D}" dt="2020-05-17T05:51:03.928" v="109" actId="165"/>
          <ac:spMkLst>
            <pc:docMk/>
            <pc:sldMk cId="2275194280" sldId="854"/>
            <ac:spMk id="1224" creationId="{91E21A16-1746-401F-9914-6D043C2ED34A}"/>
          </ac:spMkLst>
        </pc:spChg>
        <pc:spChg chg="mod">
          <ac:chgData name="reza kabir" userId="af3c95a13102d509" providerId="LiveId" clId="{88200EE4-F4B4-49E8-8126-B01E5FCCBE2D}" dt="2020-05-17T05:51:03.928" v="109" actId="165"/>
          <ac:spMkLst>
            <pc:docMk/>
            <pc:sldMk cId="2275194280" sldId="854"/>
            <ac:spMk id="1225" creationId="{C307E27C-B454-4D65-B2E2-AC3240CBE05B}"/>
          </ac:spMkLst>
        </pc:spChg>
        <pc:spChg chg="mod">
          <ac:chgData name="reza kabir" userId="af3c95a13102d509" providerId="LiveId" clId="{88200EE4-F4B4-49E8-8126-B01E5FCCBE2D}" dt="2020-05-17T05:51:03.928" v="109" actId="165"/>
          <ac:spMkLst>
            <pc:docMk/>
            <pc:sldMk cId="2275194280" sldId="854"/>
            <ac:spMk id="1226" creationId="{200201C5-E242-4D7F-8361-34F869AE622B}"/>
          </ac:spMkLst>
        </pc:spChg>
        <pc:spChg chg="mod">
          <ac:chgData name="reza kabir" userId="af3c95a13102d509" providerId="LiveId" clId="{88200EE4-F4B4-49E8-8126-B01E5FCCBE2D}" dt="2020-05-17T05:51:03.928" v="109" actId="165"/>
          <ac:spMkLst>
            <pc:docMk/>
            <pc:sldMk cId="2275194280" sldId="854"/>
            <ac:spMk id="1227" creationId="{62FE35E7-E06A-474E-8123-D90A5D2FEDE8}"/>
          </ac:spMkLst>
        </pc:spChg>
        <pc:spChg chg="mod">
          <ac:chgData name="reza kabir" userId="af3c95a13102d509" providerId="LiveId" clId="{88200EE4-F4B4-49E8-8126-B01E5FCCBE2D}" dt="2020-05-17T05:51:03.928" v="109" actId="165"/>
          <ac:spMkLst>
            <pc:docMk/>
            <pc:sldMk cId="2275194280" sldId="854"/>
            <ac:spMk id="1228" creationId="{A3ABCC37-E556-4392-85C7-49E7E4196416}"/>
          </ac:spMkLst>
        </pc:spChg>
        <pc:spChg chg="mod">
          <ac:chgData name="reza kabir" userId="af3c95a13102d509" providerId="LiveId" clId="{88200EE4-F4B4-49E8-8126-B01E5FCCBE2D}" dt="2020-05-17T05:51:03.928" v="109" actId="165"/>
          <ac:spMkLst>
            <pc:docMk/>
            <pc:sldMk cId="2275194280" sldId="854"/>
            <ac:spMk id="1229" creationId="{086F54BC-99B1-43D5-886D-7E667CBD10C3}"/>
          </ac:spMkLst>
        </pc:spChg>
        <pc:spChg chg="mod">
          <ac:chgData name="reza kabir" userId="af3c95a13102d509" providerId="LiveId" clId="{88200EE4-F4B4-49E8-8126-B01E5FCCBE2D}" dt="2020-05-17T05:51:03.928" v="109" actId="165"/>
          <ac:spMkLst>
            <pc:docMk/>
            <pc:sldMk cId="2275194280" sldId="854"/>
            <ac:spMk id="1230" creationId="{8661D98C-38ED-4A22-A9B4-BB3A939D93CC}"/>
          </ac:spMkLst>
        </pc:spChg>
        <pc:spChg chg="mod">
          <ac:chgData name="reza kabir" userId="af3c95a13102d509" providerId="LiveId" clId="{88200EE4-F4B4-49E8-8126-B01E5FCCBE2D}" dt="2020-05-17T05:51:03.928" v="109" actId="165"/>
          <ac:spMkLst>
            <pc:docMk/>
            <pc:sldMk cId="2275194280" sldId="854"/>
            <ac:spMk id="1231" creationId="{9DF028C3-FAE6-4C23-9B87-20D843C3989A}"/>
          </ac:spMkLst>
        </pc:spChg>
        <pc:spChg chg="mod">
          <ac:chgData name="reza kabir" userId="af3c95a13102d509" providerId="LiveId" clId="{88200EE4-F4B4-49E8-8126-B01E5FCCBE2D}" dt="2020-05-17T05:51:03.928" v="109" actId="165"/>
          <ac:spMkLst>
            <pc:docMk/>
            <pc:sldMk cId="2275194280" sldId="854"/>
            <ac:spMk id="1232" creationId="{81E153F0-B8E2-470C-8D18-A61388288BB3}"/>
          </ac:spMkLst>
        </pc:spChg>
        <pc:spChg chg="mod">
          <ac:chgData name="reza kabir" userId="af3c95a13102d509" providerId="LiveId" clId="{88200EE4-F4B4-49E8-8126-B01E5FCCBE2D}" dt="2020-05-17T05:51:03.928" v="109" actId="165"/>
          <ac:spMkLst>
            <pc:docMk/>
            <pc:sldMk cId="2275194280" sldId="854"/>
            <ac:spMk id="1233" creationId="{9EDB79C9-07C7-47E7-AC66-71EA76856E10}"/>
          </ac:spMkLst>
        </pc:spChg>
        <pc:spChg chg="mod">
          <ac:chgData name="reza kabir" userId="af3c95a13102d509" providerId="LiveId" clId="{88200EE4-F4B4-49E8-8126-B01E5FCCBE2D}" dt="2020-05-17T05:51:03.928" v="109" actId="165"/>
          <ac:spMkLst>
            <pc:docMk/>
            <pc:sldMk cId="2275194280" sldId="854"/>
            <ac:spMk id="1234" creationId="{30F6F041-2842-4BFC-BD74-F7A324D48827}"/>
          </ac:spMkLst>
        </pc:spChg>
        <pc:spChg chg="mod">
          <ac:chgData name="reza kabir" userId="af3c95a13102d509" providerId="LiveId" clId="{88200EE4-F4B4-49E8-8126-B01E5FCCBE2D}" dt="2020-05-17T05:51:03.928" v="109" actId="165"/>
          <ac:spMkLst>
            <pc:docMk/>
            <pc:sldMk cId="2275194280" sldId="854"/>
            <ac:spMk id="1235" creationId="{C3338EAF-1C13-4BD0-A161-537D266D7CB4}"/>
          </ac:spMkLst>
        </pc:spChg>
        <pc:spChg chg="mod">
          <ac:chgData name="reza kabir" userId="af3c95a13102d509" providerId="LiveId" clId="{88200EE4-F4B4-49E8-8126-B01E5FCCBE2D}" dt="2020-05-17T05:51:03.928" v="109" actId="165"/>
          <ac:spMkLst>
            <pc:docMk/>
            <pc:sldMk cId="2275194280" sldId="854"/>
            <ac:spMk id="1236" creationId="{AF3DD1D8-2BD5-47B2-8EFE-CC1458FE92C4}"/>
          </ac:spMkLst>
        </pc:spChg>
        <pc:spChg chg="mod">
          <ac:chgData name="reza kabir" userId="af3c95a13102d509" providerId="LiveId" clId="{88200EE4-F4B4-49E8-8126-B01E5FCCBE2D}" dt="2020-05-17T05:51:03.928" v="109" actId="165"/>
          <ac:spMkLst>
            <pc:docMk/>
            <pc:sldMk cId="2275194280" sldId="854"/>
            <ac:spMk id="1237" creationId="{30D89DAE-2F28-444F-B250-062B2238212A}"/>
          </ac:spMkLst>
        </pc:spChg>
        <pc:spChg chg="mod">
          <ac:chgData name="reza kabir" userId="af3c95a13102d509" providerId="LiveId" clId="{88200EE4-F4B4-49E8-8126-B01E5FCCBE2D}" dt="2020-05-17T05:51:03.928" v="109" actId="165"/>
          <ac:spMkLst>
            <pc:docMk/>
            <pc:sldMk cId="2275194280" sldId="854"/>
            <ac:spMk id="1238" creationId="{0627D944-8250-4DDB-891F-78C5E12EF8AC}"/>
          </ac:spMkLst>
        </pc:spChg>
        <pc:spChg chg="mod">
          <ac:chgData name="reza kabir" userId="af3c95a13102d509" providerId="LiveId" clId="{88200EE4-F4B4-49E8-8126-B01E5FCCBE2D}" dt="2020-05-17T05:51:03.928" v="109" actId="165"/>
          <ac:spMkLst>
            <pc:docMk/>
            <pc:sldMk cId="2275194280" sldId="854"/>
            <ac:spMk id="1239" creationId="{9219A0B9-220C-4FF2-B752-B2684030C8C9}"/>
          </ac:spMkLst>
        </pc:spChg>
        <pc:spChg chg="mod">
          <ac:chgData name="reza kabir" userId="af3c95a13102d509" providerId="LiveId" clId="{88200EE4-F4B4-49E8-8126-B01E5FCCBE2D}" dt="2020-05-17T05:51:03.928" v="109" actId="165"/>
          <ac:spMkLst>
            <pc:docMk/>
            <pc:sldMk cId="2275194280" sldId="854"/>
            <ac:spMk id="1240" creationId="{80C4181C-E7F7-41F9-A51E-88F0D72FBF74}"/>
          </ac:spMkLst>
        </pc:spChg>
        <pc:spChg chg="mod">
          <ac:chgData name="reza kabir" userId="af3c95a13102d509" providerId="LiveId" clId="{88200EE4-F4B4-49E8-8126-B01E5FCCBE2D}" dt="2020-05-17T05:51:03.928" v="109" actId="165"/>
          <ac:spMkLst>
            <pc:docMk/>
            <pc:sldMk cId="2275194280" sldId="854"/>
            <ac:spMk id="1241" creationId="{B2F8163A-3037-4C6E-A3B6-4C2609069B0C}"/>
          </ac:spMkLst>
        </pc:spChg>
        <pc:spChg chg="mod">
          <ac:chgData name="reza kabir" userId="af3c95a13102d509" providerId="LiveId" clId="{88200EE4-F4B4-49E8-8126-B01E5FCCBE2D}" dt="2020-05-17T05:51:03.928" v="109" actId="165"/>
          <ac:spMkLst>
            <pc:docMk/>
            <pc:sldMk cId="2275194280" sldId="854"/>
            <ac:spMk id="1242" creationId="{CED35A0D-D0FE-4168-B8F6-300FA77BF350}"/>
          </ac:spMkLst>
        </pc:spChg>
        <pc:spChg chg="mod">
          <ac:chgData name="reza kabir" userId="af3c95a13102d509" providerId="LiveId" clId="{88200EE4-F4B4-49E8-8126-B01E5FCCBE2D}" dt="2020-05-17T05:51:03.928" v="109" actId="165"/>
          <ac:spMkLst>
            <pc:docMk/>
            <pc:sldMk cId="2275194280" sldId="854"/>
            <ac:spMk id="1243" creationId="{356C4E6E-87A5-4EC1-AD6E-A3EA3A0EC1C7}"/>
          </ac:spMkLst>
        </pc:spChg>
        <pc:spChg chg="mod">
          <ac:chgData name="reza kabir" userId="af3c95a13102d509" providerId="LiveId" clId="{88200EE4-F4B4-49E8-8126-B01E5FCCBE2D}" dt="2020-05-17T05:51:03.928" v="109" actId="165"/>
          <ac:spMkLst>
            <pc:docMk/>
            <pc:sldMk cId="2275194280" sldId="854"/>
            <ac:spMk id="1244" creationId="{16F06650-5012-452B-BD58-DA9D89FF66F3}"/>
          </ac:spMkLst>
        </pc:spChg>
        <pc:spChg chg="mod">
          <ac:chgData name="reza kabir" userId="af3c95a13102d509" providerId="LiveId" clId="{88200EE4-F4B4-49E8-8126-B01E5FCCBE2D}" dt="2020-05-17T05:51:03.928" v="109" actId="165"/>
          <ac:spMkLst>
            <pc:docMk/>
            <pc:sldMk cId="2275194280" sldId="854"/>
            <ac:spMk id="1245" creationId="{1690C961-9D9E-46DD-B49F-21477637FD58}"/>
          </ac:spMkLst>
        </pc:spChg>
        <pc:spChg chg="mod">
          <ac:chgData name="reza kabir" userId="af3c95a13102d509" providerId="LiveId" clId="{88200EE4-F4B4-49E8-8126-B01E5FCCBE2D}" dt="2020-05-17T05:51:03.928" v="109" actId="165"/>
          <ac:spMkLst>
            <pc:docMk/>
            <pc:sldMk cId="2275194280" sldId="854"/>
            <ac:spMk id="1246" creationId="{A5658F12-A6E7-4E59-9B99-BBC8D6B6DA74}"/>
          </ac:spMkLst>
        </pc:spChg>
        <pc:spChg chg="mod">
          <ac:chgData name="reza kabir" userId="af3c95a13102d509" providerId="LiveId" clId="{88200EE4-F4B4-49E8-8126-B01E5FCCBE2D}" dt="2020-05-17T05:51:03.928" v="109" actId="165"/>
          <ac:spMkLst>
            <pc:docMk/>
            <pc:sldMk cId="2275194280" sldId="854"/>
            <ac:spMk id="1247" creationId="{CE95EC5C-DA8F-40CE-9175-8C4D636C055F}"/>
          </ac:spMkLst>
        </pc:spChg>
        <pc:spChg chg="mod">
          <ac:chgData name="reza kabir" userId="af3c95a13102d509" providerId="LiveId" clId="{88200EE4-F4B4-49E8-8126-B01E5FCCBE2D}" dt="2020-05-17T05:51:03.928" v="109" actId="165"/>
          <ac:spMkLst>
            <pc:docMk/>
            <pc:sldMk cId="2275194280" sldId="854"/>
            <ac:spMk id="1248" creationId="{079EAABD-6D26-41AA-870F-0A9674326709}"/>
          </ac:spMkLst>
        </pc:spChg>
        <pc:spChg chg="mod">
          <ac:chgData name="reza kabir" userId="af3c95a13102d509" providerId="LiveId" clId="{88200EE4-F4B4-49E8-8126-B01E5FCCBE2D}" dt="2020-05-17T05:51:03.928" v="109" actId="165"/>
          <ac:spMkLst>
            <pc:docMk/>
            <pc:sldMk cId="2275194280" sldId="854"/>
            <ac:spMk id="1249" creationId="{E353555B-CAC1-4C25-898F-CD5AD04EDAC7}"/>
          </ac:spMkLst>
        </pc:spChg>
        <pc:spChg chg="mod">
          <ac:chgData name="reza kabir" userId="af3c95a13102d509" providerId="LiveId" clId="{88200EE4-F4B4-49E8-8126-B01E5FCCBE2D}" dt="2020-05-17T05:51:03.928" v="109" actId="165"/>
          <ac:spMkLst>
            <pc:docMk/>
            <pc:sldMk cId="2275194280" sldId="854"/>
            <ac:spMk id="1250" creationId="{F322B1AD-7673-4D24-B3C8-26DBCAA7999B}"/>
          </ac:spMkLst>
        </pc:spChg>
        <pc:spChg chg="mod">
          <ac:chgData name="reza kabir" userId="af3c95a13102d509" providerId="LiveId" clId="{88200EE4-F4B4-49E8-8126-B01E5FCCBE2D}" dt="2020-05-17T05:51:03.928" v="109" actId="165"/>
          <ac:spMkLst>
            <pc:docMk/>
            <pc:sldMk cId="2275194280" sldId="854"/>
            <ac:spMk id="1251" creationId="{C2F25A1E-3DA5-436C-B20B-A38D5F54A83D}"/>
          </ac:spMkLst>
        </pc:spChg>
        <pc:spChg chg="mod">
          <ac:chgData name="reza kabir" userId="af3c95a13102d509" providerId="LiveId" clId="{88200EE4-F4B4-49E8-8126-B01E5FCCBE2D}" dt="2020-05-17T05:51:03.928" v="109" actId="165"/>
          <ac:spMkLst>
            <pc:docMk/>
            <pc:sldMk cId="2275194280" sldId="854"/>
            <ac:spMk id="1252" creationId="{7DC98913-EA52-43C0-A616-FED749B0636A}"/>
          </ac:spMkLst>
        </pc:spChg>
        <pc:spChg chg="mod">
          <ac:chgData name="reza kabir" userId="af3c95a13102d509" providerId="LiveId" clId="{88200EE4-F4B4-49E8-8126-B01E5FCCBE2D}" dt="2020-05-17T05:51:03.928" v="109" actId="165"/>
          <ac:spMkLst>
            <pc:docMk/>
            <pc:sldMk cId="2275194280" sldId="854"/>
            <ac:spMk id="1254" creationId="{3F544B01-0252-4B51-A4E5-046CD5F62D89}"/>
          </ac:spMkLst>
        </pc:spChg>
        <pc:spChg chg="mod">
          <ac:chgData name="reza kabir" userId="af3c95a13102d509" providerId="LiveId" clId="{88200EE4-F4B4-49E8-8126-B01E5FCCBE2D}" dt="2020-05-17T05:51:03.928" v="109" actId="165"/>
          <ac:spMkLst>
            <pc:docMk/>
            <pc:sldMk cId="2275194280" sldId="854"/>
            <ac:spMk id="1255" creationId="{0EC14C8E-A150-4428-A03B-F7AD2D266594}"/>
          </ac:spMkLst>
        </pc:spChg>
        <pc:spChg chg="mod">
          <ac:chgData name="reza kabir" userId="af3c95a13102d509" providerId="LiveId" clId="{88200EE4-F4B4-49E8-8126-B01E5FCCBE2D}" dt="2020-05-17T05:51:03.928" v="109" actId="165"/>
          <ac:spMkLst>
            <pc:docMk/>
            <pc:sldMk cId="2275194280" sldId="854"/>
            <ac:spMk id="1256" creationId="{3F1679E3-110F-417A-ADDC-ED77839352D3}"/>
          </ac:spMkLst>
        </pc:spChg>
        <pc:spChg chg="mod">
          <ac:chgData name="reza kabir" userId="af3c95a13102d509" providerId="LiveId" clId="{88200EE4-F4B4-49E8-8126-B01E5FCCBE2D}" dt="2020-05-17T05:51:03.928" v="109" actId="165"/>
          <ac:spMkLst>
            <pc:docMk/>
            <pc:sldMk cId="2275194280" sldId="854"/>
            <ac:spMk id="1257" creationId="{C51771C9-86A2-4C83-A034-C66BEA303988}"/>
          </ac:spMkLst>
        </pc:spChg>
        <pc:spChg chg="mod">
          <ac:chgData name="reza kabir" userId="af3c95a13102d509" providerId="LiveId" clId="{88200EE4-F4B4-49E8-8126-B01E5FCCBE2D}" dt="2020-05-17T05:51:03.928" v="109" actId="165"/>
          <ac:spMkLst>
            <pc:docMk/>
            <pc:sldMk cId="2275194280" sldId="854"/>
            <ac:spMk id="1259" creationId="{DD400347-51F6-4EF3-AFFA-1256403E98E7}"/>
          </ac:spMkLst>
        </pc:spChg>
        <pc:spChg chg="mod">
          <ac:chgData name="reza kabir" userId="af3c95a13102d509" providerId="LiveId" clId="{88200EE4-F4B4-49E8-8126-B01E5FCCBE2D}" dt="2020-05-17T05:51:03.928" v="109" actId="165"/>
          <ac:spMkLst>
            <pc:docMk/>
            <pc:sldMk cId="2275194280" sldId="854"/>
            <ac:spMk id="1260" creationId="{EF409613-327E-468A-9596-99071FF6D35C}"/>
          </ac:spMkLst>
        </pc:spChg>
        <pc:spChg chg="mod">
          <ac:chgData name="reza kabir" userId="af3c95a13102d509" providerId="LiveId" clId="{88200EE4-F4B4-49E8-8126-B01E5FCCBE2D}" dt="2020-05-17T05:51:03.928" v="109" actId="165"/>
          <ac:spMkLst>
            <pc:docMk/>
            <pc:sldMk cId="2275194280" sldId="854"/>
            <ac:spMk id="1261" creationId="{6510FFCE-48C9-49F2-8777-586F8B652298}"/>
          </ac:spMkLst>
        </pc:spChg>
        <pc:spChg chg="mod">
          <ac:chgData name="reza kabir" userId="af3c95a13102d509" providerId="LiveId" clId="{88200EE4-F4B4-49E8-8126-B01E5FCCBE2D}" dt="2020-05-17T05:51:03.928" v="109" actId="165"/>
          <ac:spMkLst>
            <pc:docMk/>
            <pc:sldMk cId="2275194280" sldId="854"/>
            <ac:spMk id="1262" creationId="{4B8B0C78-370A-4D92-846F-91A93D9A277C}"/>
          </ac:spMkLst>
        </pc:spChg>
        <pc:spChg chg="mod">
          <ac:chgData name="reza kabir" userId="af3c95a13102d509" providerId="LiveId" clId="{88200EE4-F4B4-49E8-8126-B01E5FCCBE2D}" dt="2020-05-17T05:51:03.928" v="109" actId="165"/>
          <ac:spMkLst>
            <pc:docMk/>
            <pc:sldMk cId="2275194280" sldId="854"/>
            <ac:spMk id="1263" creationId="{A92BA58F-A817-4F7F-905C-745E5849E2C3}"/>
          </ac:spMkLst>
        </pc:spChg>
        <pc:spChg chg="mod">
          <ac:chgData name="reza kabir" userId="af3c95a13102d509" providerId="LiveId" clId="{88200EE4-F4B4-49E8-8126-B01E5FCCBE2D}" dt="2020-05-17T05:51:03.928" v="109" actId="165"/>
          <ac:spMkLst>
            <pc:docMk/>
            <pc:sldMk cId="2275194280" sldId="854"/>
            <ac:spMk id="1264" creationId="{CF73C282-DF9C-4737-9A3D-C1501228425A}"/>
          </ac:spMkLst>
        </pc:spChg>
        <pc:spChg chg="mod">
          <ac:chgData name="reza kabir" userId="af3c95a13102d509" providerId="LiveId" clId="{88200EE4-F4B4-49E8-8126-B01E5FCCBE2D}" dt="2020-05-17T05:51:03.928" v="109" actId="165"/>
          <ac:spMkLst>
            <pc:docMk/>
            <pc:sldMk cId="2275194280" sldId="854"/>
            <ac:spMk id="1265" creationId="{68AC9BF1-1DA1-4469-845E-42A7E618BC1B}"/>
          </ac:spMkLst>
        </pc:spChg>
        <pc:spChg chg="mod">
          <ac:chgData name="reza kabir" userId="af3c95a13102d509" providerId="LiveId" clId="{88200EE4-F4B4-49E8-8126-B01E5FCCBE2D}" dt="2020-05-17T05:51:03.928" v="109" actId="165"/>
          <ac:spMkLst>
            <pc:docMk/>
            <pc:sldMk cId="2275194280" sldId="854"/>
            <ac:spMk id="1266" creationId="{4908D8F5-8E4C-48DA-A2A5-A4DAB08C44DF}"/>
          </ac:spMkLst>
        </pc:spChg>
        <pc:spChg chg="mod">
          <ac:chgData name="reza kabir" userId="af3c95a13102d509" providerId="LiveId" clId="{88200EE4-F4B4-49E8-8126-B01E5FCCBE2D}" dt="2020-05-17T05:51:03.928" v="109" actId="165"/>
          <ac:spMkLst>
            <pc:docMk/>
            <pc:sldMk cId="2275194280" sldId="854"/>
            <ac:spMk id="1267" creationId="{48083883-1858-4AA5-B298-AB78C34A0E28}"/>
          </ac:spMkLst>
        </pc:spChg>
        <pc:spChg chg="mod">
          <ac:chgData name="reza kabir" userId="af3c95a13102d509" providerId="LiveId" clId="{88200EE4-F4B4-49E8-8126-B01E5FCCBE2D}" dt="2020-05-17T05:51:03.928" v="109" actId="165"/>
          <ac:spMkLst>
            <pc:docMk/>
            <pc:sldMk cId="2275194280" sldId="854"/>
            <ac:spMk id="1283" creationId="{BCBDA9D0-C01E-4DE1-B8F1-505D05AE9E81}"/>
          </ac:spMkLst>
        </pc:spChg>
        <pc:spChg chg="mod">
          <ac:chgData name="reza kabir" userId="af3c95a13102d509" providerId="LiveId" clId="{88200EE4-F4B4-49E8-8126-B01E5FCCBE2D}" dt="2020-05-17T05:51:03.928" v="109" actId="165"/>
          <ac:spMkLst>
            <pc:docMk/>
            <pc:sldMk cId="2275194280" sldId="854"/>
            <ac:spMk id="1284" creationId="{E68481A3-9285-4886-81FB-90C567D4F99A}"/>
          </ac:spMkLst>
        </pc:spChg>
        <pc:spChg chg="mod">
          <ac:chgData name="reza kabir" userId="af3c95a13102d509" providerId="LiveId" clId="{88200EE4-F4B4-49E8-8126-B01E5FCCBE2D}" dt="2020-05-17T05:51:03.928" v="109" actId="165"/>
          <ac:spMkLst>
            <pc:docMk/>
            <pc:sldMk cId="2275194280" sldId="854"/>
            <ac:spMk id="1285" creationId="{4BB1AABE-3A97-4031-9AC3-633B19FE687A}"/>
          </ac:spMkLst>
        </pc:spChg>
        <pc:spChg chg="mod">
          <ac:chgData name="reza kabir" userId="af3c95a13102d509" providerId="LiveId" clId="{88200EE4-F4B4-49E8-8126-B01E5FCCBE2D}" dt="2020-05-17T05:51:03.928" v="109" actId="165"/>
          <ac:spMkLst>
            <pc:docMk/>
            <pc:sldMk cId="2275194280" sldId="854"/>
            <ac:spMk id="1286" creationId="{CF2761A7-69FF-4C08-BF92-793CC5F3BE60}"/>
          </ac:spMkLst>
        </pc:spChg>
        <pc:spChg chg="mod">
          <ac:chgData name="reza kabir" userId="af3c95a13102d509" providerId="LiveId" clId="{88200EE4-F4B4-49E8-8126-B01E5FCCBE2D}" dt="2020-05-17T05:51:03.928" v="109" actId="165"/>
          <ac:spMkLst>
            <pc:docMk/>
            <pc:sldMk cId="2275194280" sldId="854"/>
            <ac:spMk id="1287" creationId="{ACB4E694-9E09-4EC7-A7B4-FC06AF943210}"/>
          </ac:spMkLst>
        </pc:spChg>
        <pc:spChg chg="mod">
          <ac:chgData name="reza kabir" userId="af3c95a13102d509" providerId="LiveId" clId="{88200EE4-F4B4-49E8-8126-B01E5FCCBE2D}" dt="2020-05-17T05:51:03.928" v="109" actId="165"/>
          <ac:spMkLst>
            <pc:docMk/>
            <pc:sldMk cId="2275194280" sldId="854"/>
            <ac:spMk id="1288" creationId="{BEA38781-F47F-4209-854A-BAECCFAF3F8B}"/>
          </ac:spMkLst>
        </pc:spChg>
        <pc:spChg chg="mod">
          <ac:chgData name="reza kabir" userId="af3c95a13102d509" providerId="LiveId" clId="{88200EE4-F4B4-49E8-8126-B01E5FCCBE2D}" dt="2020-05-17T05:51:03.928" v="109" actId="165"/>
          <ac:spMkLst>
            <pc:docMk/>
            <pc:sldMk cId="2275194280" sldId="854"/>
            <ac:spMk id="1289" creationId="{0F362124-AF12-46C8-A70F-B458C0BBC2A1}"/>
          </ac:spMkLst>
        </pc:spChg>
        <pc:spChg chg="mod">
          <ac:chgData name="reza kabir" userId="af3c95a13102d509" providerId="LiveId" clId="{88200EE4-F4B4-49E8-8126-B01E5FCCBE2D}" dt="2020-05-17T05:51:03.928" v="109" actId="165"/>
          <ac:spMkLst>
            <pc:docMk/>
            <pc:sldMk cId="2275194280" sldId="854"/>
            <ac:spMk id="1290" creationId="{52D90773-2792-4268-912D-2A09DBDB4942}"/>
          </ac:spMkLst>
        </pc:spChg>
        <pc:spChg chg="mod">
          <ac:chgData name="reza kabir" userId="af3c95a13102d509" providerId="LiveId" clId="{88200EE4-F4B4-49E8-8126-B01E5FCCBE2D}" dt="2020-05-17T05:51:03.928" v="109" actId="165"/>
          <ac:spMkLst>
            <pc:docMk/>
            <pc:sldMk cId="2275194280" sldId="854"/>
            <ac:spMk id="1291" creationId="{56DA3D60-19ED-4CD5-B344-4DFDCF553FB0}"/>
          </ac:spMkLst>
        </pc:spChg>
        <pc:spChg chg="mod">
          <ac:chgData name="reza kabir" userId="af3c95a13102d509" providerId="LiveId" clId="{88200EE4-F4B4-49E8-8126-B01E5FCCBE2D}" dt="2020-05-17T05:51:03.928" v="109" actId="165"/>
          <ac:spMkLst>
            <pc:docMk/>
            <pc:sldMk cId="2275194280" sldId="854"/>
            <ac:spMk id="1292" creationId="{31888485-7F15-4855-8662-3EA0BB2EF8B7}"/>
          </ac:spMkLst>
        </pc:spChg>
        <pc:spChg chg="mod">
          <ac:chgData name="reza kabir" userId="af3c95a13102d509" providerId="LiveId" clId="{88200EE4-F4B4-49E8-8126-B01E5FCCBE2D}" dt="2020-05-17T05:51:03.928" v="109" actId="165"/>
          <ac:spMkLst>
            <pc:docMk/>
            <pc:sldMk cId="2275194280" sldId="854"/>
            <ac:spMk id="1293" creationId="{0B167A9B-0D61-40A0-9669-2C2FFC96549D}"/>
          </ac:spMkLst>
        </pc:spChg>
        <pc:spChg chg="mod">
          <ac:chgData name="reza kabir" userId="af3c95a13102d509" providerId="LiveId" clId="{88200EE4-F4B4-49E8-8126-B01E5FCCBE2D}" dt="2020-05-17T05:51:03.928" v="109" actId="165"/>
          <ac:spMkLst>
            <pc:docMk/>
            <pc:sldMk cId="2275194280" sldId="854"/>
            <ac:spMk id="1294" creationId="{79DC1926-F742-4178-8E31-7F8EB925064C}"/>
          </ac:spMkLst>
        </pc:spChg>
        <pc:spChg chg="mod">
          <ac:chgData name="reza kabir" userId="af3c95a13102d509" providerId="LiveId" clId="{88200EE4-F4B4-49E8-8126-B01E5FCCBE2D}" dt="2020-05-17T05:51:03.928" v="109" actId="165"/>
          <ac:spMkLst>
            <pc:docMk/>
            <pc:sldMk cId="2275194280" sldId="854"/>
            <ac:spMk id="1295" creationId="{F0CF7F6A-4E08-49C3-B949-38227E6D24FA}"/>
          </ac:spMkLst>
        </pc:spChg>
        <pc:spChg chg="mod">
          <ac:chgData name="reza kabir" userId="af3c95a13102d509" providerId="LiveId" clId="{88200EE4-F4B4-49E8-8126-B01E5FCCBE2D}" dt="2020-05-17T05:51:03.928" v="109" actId="165"/>
          <ac:spMkLst>
            <pc:docMk/>
            <pc:sldMk cId="2275194280" sldId="854"/>
            <ac:spMk id="1296" creationId="{1BCFB02D-3E0C-46B4-B0F2-48C628EDE695}"/>
          </ac:spMkLst>
        </pc:spChg>
        <pc:spChg chg="mod">
          <ac:chgData name="reza kabir" userId="af3c95a13102d509" providerId="LiveId" clId="{88200EE4-F4B4-49E8-8126-B01E5FCCBE2D}" dt="2020-05-17T05:51:03.928" v="109" actId="165"/>
          <ac:spMkLst>
            <pc:docMk/>
            <pc:sldMk cId="2275194280" sldId="854"/>
            <ac:spMk id="1297" creationId="{6E0A0AB5-BCCF-41EF-B123-47642A3198B3}"/>
          </ac:spMkLst>
        </pc:spChg>
        <pc:spChg chg="mod">
          <ac:chgData name="reza kabir" userId="af3c95a13102d509" providerId="LiveId" clId="{88200EE4-F4B4-49E8-8126-B01E5FCCBE2D}" dt="2020-05-17T05:51:03.928" v="109" actId="165"/>
          <ac:spMkLst>
            <pc:docMk/>
            <pc:sldMk cId="2275194280" sldId="854"/>
            <ac:spMk id="1298" creationId="{022B68F5-5022-48E3-9708-1EBF63AA409D}"/>
          </ac:spMkLst>
        </pc:spChg>
        <pc:spChg chg="mod">
          <ac:chgData name="reza kabir" userId="af3c95a13102d509" providerId="LiveId" clId="{88200EE4-F4B4-49E8-8126-B01E5FCCBE2D}" dt="2020-05-17T05:51:03.928" v="109" actId="165"/>
          <ac:spMkLst>
            <pc:docMk/>
            <pc:sldMk cId="2275194280" sldId="854"/>
            <ac:spMk id="1299" creationId="{D0B50A09-F86B-49B0-ADF6-23882ABDE71B}"/>
          </ac:spMkLst>
        </pc:spChg>
        <pc:spChg chg="mod">
          <ac:chgData name="reza kabir" userId="af3c95a13102d509" providerId="LiveId" clId="{88200EE4-F4B4-49E8-8126-B01E5FCCBE2D}" dt="2020-05-17T05:51:03.928" v="109" actId="165"/>
          <ac:spMkLst>
            <pc:docMk/>
            <pc:sldMk cId="2275194280" sldId="854"/>
            <ac:spMk id="1300" creationId="{728CE94E-8261-4B25-9265-80EF1FA2D75D}"/>
          </ac:spMkLst>
        </pc:spChg>
        <pc:spChg chg="mod">
          <ac:chgData name="reza kabir" userId="af3c95a13102d509" providerId="LiveId" clId="{88200EE4-F4B4-49E8-8126-B01E5FCCBE2D}" dt="2020-05-17T05:51:03.928" v="109" actId="165"/>
          <ac:spMkLst>
            <pc:docMk/>
            <pc:sldMk cId="2275194280" sldId="854"/>
            <ac:spMk id="1301" creationId="{354D2321-A261-4284-AFE9-DC2C8B325179}"/>
          </ac:spMkLst>
        </pc:spChg>
        <pc:spChg chg="mod">
          <ac:chgData name="reza kabir" userId="af3c95a13102d509" providerId="LiveId" clId="{88200EE4-F4B4-49E8-8126-B01E5FCCBE2D}" dt="2020-05-17T05:51:03.928" v="109" actId="165"/>
          <ac:spMkLst>
            <pc:docMk/>
            <pc:sldMk cId="2275194280" sldId="854"/>
            <ac:spMk id="1302" creationId="{4F2BAC16-54A5-48B4-BBA4-C65B7AE85E35}"/>
          </ac:spMkLst>
        </pc:spChg>
        <pc:spChg chg="mod">
          <ac:chgData name="reza kabir" userId="af3c95a13102d509" providerId="LiveId" clId="{88200EE4-F4B4-49E8-8126-B01E5FCCBE2D}" dt="2020-05-17T05:51:03.928" v="109" actId="165"/>
          <ac:spMkLst>
            <pc:docMk/>
            <pc:sldMk cId="2275194280" sldId="854"/>
            <ac:spMk id="1303" creationId="{F329EB5B-3A0B-41BD-8559-C1CCE30E3C00}"/>
          </ac:spMkLst>
        </pc:spChg>
        <pc:spChg chg="mod">
          <ac:chgData name="reza kabir" userId="af3c95a13102d509" providerId="LiveId" clId="{88200EE4-F4B4-49E8-8126-B01E5FCCBE2D}" dt="2020-05-17T05:51:03.928" v="109" actId="165"/>
          <ac:spMkLst>
            <pc:docMk/>
            <pc:sldMk cId="2275194280" sldId="854"/>
            <ac:spMk id="1304" creationId="{D354F7EC-18D8-48DC-BF98-5B85B4F83903}"/>
          </ac:spMkLst>
        </pc:spChg>
        <pc:spChg chg="mod">
          <ac:chgData name="reza kabir" userId="af3c95a13102d509" providerId="LiveId" clId="{88200EE4-F4B4-49E8-8126-B01E5FCCBE2D}" dt="2020-05-17T05:51:03.928" v="109" actId="165"/>
          <ac:spMkLst>
            <pc:docMk/>
            <pc:sldMk cId="2275194280" sldId="854"/>
            <ac:spMk id="1305" creationId="{CEE21B0D-DDE9-4ED2-BD52-80CEA9078350}"/>
          </ac:spMkLst>
        </pc:spChg>
        <pc:spChg chg="mod">
          <ac:chgData name="reza kabir" userId="af3c95a13102d509" providerId="LiveId" clId="{88200EE4-F4B4-49E8-8126-B01E5FCCBE2D}" dt="2020-05-17T05:51:03.928" v="109" actId="165"/>
          <ac:spMkLst>
            <pc:docMk/>
            <pc:sldMk cId="2275194280" sldId="854"/>
            <ac:spMk id="1306" creationId="{7B3D20D4-9E07-4A0C-8243-D005C2DED830}"/>
          </ac:spMkLst>
        </pc:spChg>
        <pc:spChg chg="mod">
          <ac:chgData name="reza kabir" userId="af3c95a13102d509" providerId="LiveId" clId="{88200EE4-F4B4-49E8-8126-B01E5FCCBE2D}" dt="2020-05-17T05:51:03.928" v="109" actId="165"/>
          <ac:spMkLst>
            <pc:docMk/>
            <pc:sldMk cId="2275194280" sldId="854"/>
            <ac:spMk id="1307" creationId="{2B61E19F-B22C-463B-89CF-D99B7EDE0509}"/>
          </ac:spMkLst>
        </pc:spChg>
        <pc:spChg chg="mod">
          <ac:chgData name="reza kabir" userId="af3c95a13102d509" providerId="LiveId" clId="{88200EE4-F4B4-49E8-8126-B01E5FCCBE2D}" dt="2020-05-17T05:51:03.928" v="109" actId="165"/>
          <ac:spMkLst>
            <pc:docMk/>
            <pc:sldMk cId="2275194280" sldId="854"/>
            <ac:spMk id="1308" creationId="{DC6F890B-63E0-436D-A71B-E4CCF1CCF3BD}"/>
          </ac:spMkLst>
        </pc:spChg>
        <pc:spChg chg="mod">
          <ac:chgData name="reza kabir" userId="af3c95a13102d509" providerId="LiveId" clId="{88200EE4-F4B4-49E8-8126-B01E5FCCBE2D}" dt="2020-05-17T05:51:03.928" v="109" actId="165"/>
          <ac:spMkLst>
            <pc:docMk/>
            <pc:sldMk cId="2275194280" sldId="854"/>
            <ac:spMk id="1309" creationId="{DD20114A-8F79-4F2B-B202-147F6D59D43D}"/>
          </ac:spMkLst>
        </pc:spChg>
        <pc:spChg chg="mod">
          <ac:chgData name="reza kabir" userId="af3c95a13102d509" providerId="LiveId" clId="{88200EE4-F4B4-49E8-8126-B01E5FCCBE2D}" dt="2020-05-17T05:51:03.928" v="109" actId="165"/>
          <ac:spMkLst>
            <pc:docMk/>
            <pc:sldMk cId="2275194280" sldId="854"/>
            <ac:spMk id="1310" creationId="{231676B7-6BEE-4FDE-AC73-3F9BBEE65904}"/>
          </ac:spMkLst>
        </pc:spChg>
        <pc:spChg chg="mod">
          <ac:chgData name="reza kabir" userId="af3c95a13102d509" providerId="LiveId" clId="{88200EE4-F4B4-49E8-8126-B01E5FCCBE2D}" dt="2020-05-17T05:51:03.928" v="109" actId="165"/>
          <ac:spMkLst>
            <pc:docMk/>
            <pc:sldMk cId="2275194280" sldId="854"/>
            <ac:spMk id="1311" creationId="{379DAF52-6DDD-4AA8-AD73-7E2A3823C3B6}"/>
          </ac:spMkLst>
        </pc:spChg>
        <pc:spChg chg="mod">
          <ac:chgData name="reza kabir" userId="af3c95a13102d509" providerId="LiveId" clId="{88200EE4-F4B4-49E8-8126-B01E5FCCBE2D}" dt="2020-05-17T05:51:03.928" v="109" actId="165"/>
          <ac:spMkLst>
            <pc:docMk/>
            <pc:sldMk cId="2275194280" sldId="854"/>
            <ac:spMk id="1312" creationId="{3A2B389E-A215-4A53-AF94-D4EEE6855B24}"/>
          </ac:spMkLst>
        </pc:spChg>
        <pc:spChg chg="mod">
          <ac:chgData name="reza kabir" userId="af3c95a13102d509" providerId="LiveId" clId="{88200EE4-F4B4-49E8-8126-B01E5FCCBE2D}" dt="2020-05-17T05:51:03.928" v="109" actId="165"/>
          <ac:spMkLst>
            <pc:docMk/>
            <pc:sldMk cId="2275194280" sldId="854"/>
            <ac:spMk id="1313" creationId="{1C9F97C2-15AE-4196-BD82-9C81DF0A8C7C}"/>
          </ac:spMkLst>
        </pc:spChg>
        <pc:spChg chg="mod">
          <ac:chgData name="reza kabir" userId="af3c95a13102d509" providerId="LiveId" clId="{88200EE4-F4B4-49E8-8126-B01E5FCCBE2D}" dt="2020-05-17T05:51:03.928" v="109" actId="165"/>
          <ac:spMkLst>
            <pc:docMk/>
            <pc:sldMk cId="2275194280" sldId="854"/>
            <ac:spMk id="1314" creationId="{841332A2-AD58-4AD6-BC17-FE2A7D63953E}"/>
          </ac:spMkLst>
        </pc:spChg>
        <pc:spChg chg="mod">
          <ac:chgData name="reza kabir" userId="af3c95a13102d509" providerId="LiveId" clId="{88200EE4-F4B4-49E8-8126-B01E5FCCBE2D}" dt="2020-05-17T05:51:03.928" v="109" actId="165"/>
          <ac:spMkLst>
            <pc:docMk/>
            <pc:sldMk cId="2275194280" sldId="854"/>
            <ac:spMk id="1315" creationId="{675811E4-6900-432E-8929-251C1D8BF75A}"/>
          </ac:spMkLst>
        </pc:spChg>
        <pc:spChg chg="mod">
          <ac:chgData name="reza kabir" userId="af3c95a13102d509" providerId="LiveId" clId="{88200EE4-F4B4-49E8-8126-B01E5FCCBE2D}" dt="2020-05-17T05:51:03.928" v="109" actId="165"/>
          <ac:spMkLst>
            <pc:docMk/>
            <pc:sldMk cId="2275194280" sldId="854"/>
            <ac:spMk id="1316" creationId="{1EAF68CB-58F3-4807-8971-505B26312F23}"/>
          </ac:spMkLst>
        </pc:spChg>
        <pc:spChg chg="mod">
          <ac:chgData name="reza kabir" userId="af3c95a13102d509" providerId="LiveId" clId="{88200EE4-F4B4-49E8-8126-B01E5FCCBE2D}" dt="2020-05-17T05:51:03.928" v="109" actId="165"/>
          <ac:spMkLst>
            <pc:docMk/>
            <pc:sldMk cId="2275194280" sldId="854"/>
            <ac:spMk id="1317" creationId="{024B0A7B-461A-4B07-8675-5315B632896C}"/>
          </ac:spMkLst>
        </pc:spChg>
        <pc:spChg chg="mod">
          <ac:chgData name="reza kabir" userId="af3c95a13102d509" providerId="LiveId" clId="{88200EE4-F4B4-49E8-8126-B01E5FCCBE2D}" dt="2020-05-17T05:51:03.928" v="109" actId="165"/>
          <ac:spMkLst>
            <pc:docMk/>
            <pc:sldMk cId="2275194280" sldId="854"/>
            <ac:spMk id="1318" creationId="{8B06259E-FBC5-4411-9345-3FBB0465472D}"/>
          </ac:spMkLst>
        </pc:spChg>
        <pc:spChg chg="mod">
          <ac:chgData name="reza kabir" userId="af3c95a13102d509" providerId="LiveId" clId="{88200EE4-F4B4-49E8-8126-B01E5FCCBE2D}" dt="2020-05-17T05:51:03.928" v="109" actId="165"/>
          <ac:spMkLst>
            <pc:docMk/>
            <pc:sldMk cId="2275194280" sldId="854"/>
            <ac:spMk id="1319" creationId="{7B095F0E-3B1A-4C89-95BD-BEC6F307B407}"/>
          </ac:spMkLst>
        </pc:spChg>
        <pc:spChg chg="mod">
          <ac:chgData name="reza kabir" userId="af3c95a13102d509" providerId="LiveId" clId="{88200EE4-F4B4-49E8-8126-B01E5FCCBE2D}" dt="2020-05-17T05:51:03.928" v="109" actId="165"/>
          <ac:spMkLst>
            <pc:docMk/>
            <pc:sldMk cId="2275194280" sldId="854"/>
            <ac:spMk id="1320" creationId="{AD3300E7-D9BB-417C-8342-5297BCD6E13D}"/>
          </ac:spMkLst>
        </pc:spChg>
        <pc:spChg chg="mod">
          <ac:chgData name="reza kabir" userId="af3c95a13102d509" providerId="LiveId" clId="{88200EE4-F4B4-49E8-8126-B01E5FCCBE2D}" dt="2020-05-17T05:51:03.928" v="109" actId="165"/>
          <ac:spMkLst>
            <pc:docMk/>
            <pc:sldMk cId="2275194280" sldId="854"/>
            <ac:spMk id="1321" creationId="{45F37485-78C0-47E2-B696-E00F57C24C96}"/>
          </ac:spMkLst>
        </pc:spChg>
        <pc:spChg chg="mod">
          <ac:chgData name="reza kabir" userId="af3c95a13102d509" providerId="LiveId" clId="{88200EE4-F4B4-49E8-8126-B01E5FCCBE2D}" dt="2020-05-17T05:51:03.928" v="109" actId="165"/>
          <ac:spMkLst>
            <pc:docMk/>
            <pc:sldMk cId="2275194280" sldId="854"/>
            <ac:spMk id="1322" creationId="{620BD0BD-39CC-4B9F-B472-EA8B36A487EE}"/>
          </ac:spMkLst>
        </pc:spChg>
        <pc:spChg chg="mod">
          <ac:chgData name="reza kabir" userId="af3c95a13102d509" providerId="LiveId" clId="{88200EE4-F4B4-49E8-8126-B01E5FCCBE2D}" dt="2020-05-17T05:51:03.928" v="109" actId="165"/>
          <ac:spMkLst>
            <pc:docMk/>
            <pc:sldMk cId="2275194280" sldId="854"/>
            <ac:spMk id="1323" creationId="{97797AEB-AE9F-47DB-99ED-FAA5E3E72294}"/>
          </ac:spMkLst>
        </pc:spChg>
        <pc:spChg chg="mod">
          <ac:chgData name="reza kabir" userId="af3c95a13102d509" providerId="LiveId" clId="{88200EE4-F4B4-49E8-8126-B01E5FCCBE2D}" dt="2020-05-17T05:51:03.928" v="109" actId="165"/>
          <ac:spMkLst>
            <pc:docMk/>
            <pc:sldMk cId="2275194280" sldId="854"/>
            <ac:spMk id="1324" creationId="{83072DE5-3932-4EED-BFAB-EFB8D96A708A}"/>
          </ac:spMkLst>
        </pc:spChg>
        <pc:spChg chg="mod">
          <ac:chgData name="reza kabir" userId="af3c95a13102d509" providerId="LiveId" clId="{88200EE4-F4B4-49E8-8126-B01E5FCCBE2D}" dt="2020-05-17T05:51:03.928" v="109" actId="165"/>
          <ac:spMkLst>
            <pc:docMk/>
            <pc:sldMk cId="2275194280" sldId="854"/>
            <ac:spMk id="1325" creationId="{473CE0AB-C6AD-43F3-84CF-AA1B96F82F38}"/>
          </ac:spMkLst>
        </pc:spChg>
        <pc:spChg chg="mod">
          <ac:chgData name="reza kabir" userId="af3c95a13102d509" providerId="LiveId" clId="{88200EE4-F4B4-49E8-8126-B01E5FCCBE2D}" dt="2020-05-17T05:51:03.928" v="109" actId="165"/>
          <ac:spMkLst>
            <pc:docMk/>
            <pc:sldMk cId="2275194280" sldId="854"/>
            <ac:spMk id="1326" creationId="{C0FA678F-D58E-4C21-A205-ED45CD8096E4}"/>
          </ac:spMkLst>
        </pc:spChg>
        <pc:spChg chg="mod">
          <ac:chgData name="reza kabir" userId="af3c95a13102d509" providerId="LiveId" clId="{88200EE4-F4B4-49E8-8126-B01E5FCCBE2D}" dt="2020-05-17T05:51:03.928" v="109" actId="165"/>
          <ac:spMkLst>
            <pc:docMk/>
            <pc:sldMk cId="2275194280" sldId="854"/>
            <ac:spMk id="1327" creationId="{55CB7903-7843-4E6A-8AB1-9E4D26CAED63}"/>
          </ac:spMkLst>
        </pc:spChg>
        <pc:spChg chg="mod">
          <ac:chgData name="reza kabir" userId="af3c95a13102d509" providerId="LiveId" clId="{88200EE4-F4B4-49E8-8126-B01E5FCCBE2D}" dt="2020-05-17T05:51:03.928" v="109" actId="165"/>
          <ac:spMkLst>
            <pc:docMk/>
            <pc:sldMk cId="2275194280" sldId="854"/>
            <ac:spMk id="1330" creationId="{F370F520-CA35-4426-9D70-6D6C1A357A6A}"/>
          </ac:spMkLst>
        </pc:spChg>
        <pc:spChg chg="mod">
          <ac:chgData name="reza kabir" userId="af3c95a13102d509" providerId="LiveId" clId="{88200EE4-F4B4-49E8-8126-B01E5FCCBE2D}" dt="2020-05-17T05:51:03.928" v="109" actId="165"/>
          <ac:spMkLst>
            <pc:docMk/>
            <pc:sldMk cId="2275194280" sldId="854"/>
            <ac:spMk id="1332" creationId="{72795490-49AC-4014-BDA6-75C679319B05}"/>
          </ac:spMkLst>
        </pc:spChg>
        <pc:spChg chg="mod">
          <ac:chgData name="reza kabir" userId="af3c95a13102d509" providerId="LiveId" clId="{88200EE4-F4B4-49E8-8126-B01E5FCCBE2D}" dt="2020-05-17T05:51:03.928" v="109" actId="165"/>
          <ac:spMkLst>
            <pc:docMk/>
            <pc:sldMk cId="2275194280" sldId="854"/>
            <ac:spMk id="1335" creationId="{C08A6668-839D-4A87-8F98-B6D557010FF0}"/>
          </ac:spMkLst>
        </pc:spChg>
        <pc:spChg chg="mod">
          <ac:chgData name="reza kabir" userId="af3c95a13102d509" providerId="LiveId" clId="{88200EE4-F4B4-49E8-8126-B01E5FCCBE2D}" dt="2020-05-17T05:51:03.928" v="109" actId="165"/>
          <ac:spMkLst>
            <pc:docMk/>
            <pc:sldMk cId="2275194280" sldId="854"/>
            <ac:spMk id="1338" creationId="{16520984-AADF-4D9C-BCB1-C797B6FA7D6B}"/>
          </ac:spMkLst>
        </pc:spChg>
        <pc:spChg chg="mod">
          <ac:chgData name="reza kabir" userId="af3c95a13102d509" providerId="LiveId" clId="{88200EE4-F4B4-49E8-8126-B01E5FCCBE2D}" dt="2020-05-17T05:51:03.928" v="109" actId="165"/>
          <ac:spMkLst>
            <pc:docMk/>
            <pc:sldMk cId="2275194280" sldId="854"/>
            <ac:spMk id="1339" creationId="{2F222A99-5782-4464-9FE3-01E6F2F776C8}"/>
          </ac:spMkLst>
        </pc:spChg>
        <pc:spChg chg="mod">
          <ac:chgData name="reza kabir" userId="af3c95a13102d509" providerId="LiveId" clId="{88200EE4-F4B4-49E8-8126-B01E5FCCBE2D}" dt="2020-05-17T05:51:03.928" v="109" actId="165"/>
          <ac:spMkLst>
            <pc:docMk/>
            <pc:sldMk cId="2275194280" sldId="854"/>
            <ac:spMk id="1340" creationId="{BD70C5A7-B376-42F8-B7D5-83C0C672FCAF}"/>
          </ac:spMkLst>
        </pc:spChg>
        <pc:spChg chg="mod">
          <ac:chgData name="reza kabir" userId="af3c95a13102d509" providerId="LiveId" clId="{88200EE4-F4B4-49E8-8126-B01E5FCCBE2D}" dt="2020-05-17T05:51:03.928" v="109" actId="165"/>
          <ac:spMkLst>
            <pc:docMk/>
            <pc:sldMk cId="2275194280" sldId="854"/>
            <ac:spMk id="1341" creationId="{5B812075-BF40-4185-AA77-730F8117B9F7}"/>
          </ac:spMkLst>
        </pc:spChg>
        <pc:spChg chg="mod">
          <ac:chgData name="reza kabir" userId="af3c95a13102d509" providerId="LiveId" clId="{88200EE4-F4B4-49E8-8126-B01E5FCCBE2D}" dt="2020-05-17T05:51:03.928" v="109" actId="165"/>
          <ac:spMkLst>
            <pc:docMk/>
            <pc:sldMk cId="2275194280" sldId="854"/>
            <ac:spMk id="1342" creationId="{C766DAEE-8001-4A51-820F-CC8E236651BE}"/>
          </ac:spMkLst>
        </pc:spChg>
        <pc:spChg chg="mod">
          <ac:chgData name="reza kabir" userId="af3c95a13102d509" providerId="LiveId" clId="{88200EE4-F4B4-49E8-8126-B01E5FCCBE2D}" dt="2020-05-17T05:51:03.928" v="109" actId="165"/>
          <ac:spMkLst>
            <pc:docMk/>
            <pc:sldMk cId="2275194280" sldId="854"/>
            <ac:spMk id="1343" creationId="{986DA00E-A5C6-4A5D-B146-3A3003EE5C0A}"/>
          </ac:spMkLst>
        </pc:spChg>
        <pc:spChg chg="mod">
          <ac:chgData name="reza kabir" userId="af3c95a13102d509" providerId="LiveId" clId="{88200EE4-F4B4-49E8-8126-B01E5FCCBE2D}" dt="2020-05-17T05:51:03.928" v="109" actId="165"/>
          <ac:spMkLst>
            <pc:docMk/>
            <pc:sldMk cId="2275194280" sldId="854"/>
            <ac:spMk id="1345" creationId="{34FCF694-4B66-4E31-ACB9-4054E777990B}"/>
          </ac:spMkLst>
        </pc:spChg>
        <pc:spChg chg="mod">
          <ac:chgData name="reza kabir" userId="af3c95a13102d509" providerId="LiveId" clId="{88200EE4-F4B4-49E8-8126-B01E5FCCBE2D}" dt="2020-05-17T05:51:03.928" v="109" actId="165"/>
          <ac:spMkLst>
            <pc:docMk/>
            <pc:sldMk cId="2275194280" sldId="854"/>
            <ac:spMk id="1346" creationId="{50F0969F-6E03-4F51-99DD-491A0CF477EB}"/>
          </ac:spMkLst>
        </pc:spChg>
        <pc:spChg chg="mod">
          <ac:chgData name="reza kabir" userId="af3c95a13102d509" providerId="LiveId" clId="{88200EE4-F4B4-49E8-8126-B01E5FCCBE2D}" dt="2020-05-17T05:51:03.928" v="109" actId="165"/>
          <ac:spMkLst>
            <pc:docMk/>
            <pc:sldMk cId="2275194280" sldId="854"/>
            <ac:spMk id="1347" creationId="{37E5D249-6AD6-42DE-BF7A-FFED471695AD}"/>
          </ac:spMkLst>
        </pc:spChg>
        <pc:spChg chg="mod">
          <ac:chgData name="reza kabir" userId="af3c95a13102d509" providerId="LiveId" clId="{88200EE4-F4B4-49E8-8126-B01E5FCCBE2D}" dt="2020-05-17T05:51:03.928" v="109" actId="165"/>
          <ac:spMkLst>
            <pc:docMk/>
            <pc:sldMk cId="2275194280" sldId="854"/>
            <ac:spMk id="1349" creationId="{507BEB02-D168-4A5B-B460-22C7A3DA1256}"/>
          </ac:spMkLst>
        </pc:spChg>
        <pc:spChg chg="mod">
          <ac:chgData name="reza kabir" userId="af3c95a13102d509" providerId="LiveId" clId="{88200EE4-F4B4-49E8-8126-B01E5FCCBE2D}" dt="2020-05-17T05:51:03.928" v="109" actId="165"/>
          <ac:spMkLst>
            <pc:docMk/>
            <pc:sldMk cId="2275194280" sldId="854"/>
            <ac:spMk id="1350" creationId="{3F4D9EA5-7E13-4644-ABE2-65657865EB7D}"/>
          </ac:spMkLst>
        </pc:spChg>
        <pc:spChg chg="mod">
          <ac:chgData name="reza kabir" userId="af3c95a13102d509" providerId="LiveId" clId="{88200EE4-F4B4-49E8-8126-B01E5FCCBE2D}" dt="2020-05-17T05:51:03.928" v="109" actId="165"/>
          <ac:spMkLst>
            <pc:docMk/>
            <pc:sldMk cId="2275194280" sldId="854"/>
            <ac:spMk id="1352" creationId="{D3A96BE3-5E7F-4678-9E2F-BA8983EC95BF}"/>
          </ac:spMkLst>
        </pc:spChg>
        <pc:spChg chg="mod">
          <ac:chgData name="reza kabir" userId="af3c95a13102d509" providerId="LiveId" clId="{88200EE4-F4B4-49E8-8126-B01E5FCCBE2D}" dt="2020-05-17T05:51:03.928" v="109" actId="165"/>
          <ac:spMkLst>
            <pc:docMk/>
            <pc:sldMk cId="2275194280" sldId="854"/>
            <ac:spMk id="1353" creationId="{8FCB2AA3-0942-4FBC-9811-FD61C43108B7}"/>
          </ac:spMkLst>
        </pc:spChg>
        <pc:spChg chg="mod">
          <ac:chgData name="reza kabir" userId="af3c95a13102d509" providerId="LiveId" clId="{88200EE4-F4B4-49E8-8126-B01E5FCCBE2D}" dt="2020-05-17T05:51:03.928" v="109" actId="165"/>
          <ac:spMkLst>
            <pc:docMk/>
            <pc:sldMk cId="2275194280" sldId="854"/>
            <ac:spMk id="1354" creationId="{B5DDE0A1-08CB-41CB-9510-3F5342AE4147}"/>
          </ac:spMkLst>
        </pc:spChg>
        <pc:spChg chg="mod">
          <ac:chgData name="reza kabir" userId="af3c95a13102d509" providerId="LiveId" clId="{88200EE4-F4B4-49E8-8126-B01E5FCCBE2D}" dt="2020-05-17T05:51:03.928" v="109" actId="165"/>
          <ac:spMkLst>
            <pc:docMk/>
            <pc:sldMk cId="2275194280" sldId="854"/>
            <ac:spMk id="1356" creationId="{BCD20FE0-32C3-4E11-83A6-30D48B6D84ED}"/>
          </ac:spMkLst>
        </pc:spChg>
        <pc:spChg chg="mod">
          <ac:chgData name="reza kabir" userId="af3c95a13102d509" providerId="LiveId" clId="{88200EE4-F4B4-49E8-8126-B01E5FCCBE2D}" dt="2020-05-17T05:51:03.928" v="109" actId="165"/>
          <ac:spMkLst>
            <pc:docMk/>
            <pc:sldMk cId="2275194280" sldId="854"/>
            <ac:spMk id="1357" creationId="{BF7F3E4C-1A08-4F56-8CE6-F84E71E53814}"/>
          </ac:spMkLst>
        </pc:spChg>
        <pc:spChg chg="mod">
          <ac:chgData name="reza kabir" userId="af3c95a13102d509" providerId="LiveId" clId="{88200EE4-F4B4-49E8-8126-B01E5FCCBE2D}" dt="2020-05-17T05:51:03.928" v="109" actId="165"/>
          <ac:spMkLst>
            <pc:docMk/>
            <pc:sldMk cId="2275194280" sldId="854"/>
            <ac:spMk id="1358" creationId="{2270429C-83E1-42F1-9D04-0D39C8BCECCA}"/>
          </ac:spMkLst>
        </pc:spChg>
        <pc:spChg chg="mod">
          <ac:chgData name="reza kabir" userId="af3c95a13102d509" providerId="LiveId" clId="{88200EE4-F4B4-49E8-8126-B01E5FCCBE2D}" dt="2020-05-17T05:51:03.928" v="109" actId="165"/>
          <ac:spMkLst>
            <pc:docMk/>
            <pc:sldMk cId="2275194280" sldId="854"/>
            <ac:spMk id="1359" creationId="{5FBA076C-5534-4400-B1BF-74E090C54D2E}"/>
          </ac:spMkLst>
        </pc:spChg>
        <pc:spChg chg="mod">
          <ac:chgData name="reza kabir" userId="af3c95a13102d509" providerId="LiveId" clId="{88200EE4-F4B4-49E8-8126-B01E5FCCBE2D}" dt="2020-05-17T05:51:03.928" v="109" actId="165"/>
          <ac:spMkLst>
            <pc:docMk/>
            <pc:sldMk cId="2275194280" sldId="854"/>
            <ac:spMk id="1360" creationId="{0125B11F-E0E1-4757-8CC0-CF942DC00BE7}"/>
          </ac:spMkLst>
        </pc:spChg>
        <pc:spChg chg="mod">
          <ac:chgData name="reza kabir" userId="af3c95a13102d509" providerId="LiveId" clId="{88200EE4-F4B4-49E8-8126-B01E5FCCBE2D}" dt="2020-05-17T05:51:03.928" v="109" actId="165"/>
          <ac:spMkLst>
            <pc:docMk/>
            <pc:sldMk cId="2275194280" sldId="854"/>
            <ac:spMk id="1361" creationId="{5361D360-5392-49E0-BD9E-71F43F61E1FA}"/>
          </ac:spMkLst>
        </pc:spChg>
        <pc:spChg chg="mod">
          <ac:chgData name="reza kabir" userId="af3c95a13102d509" providerId="LiveId" clId="{88200EE4-F4B4-49E8-8126-B01E5FCCBE2D}" dt="2020-05-17T05:51:03.928" v="109" actId="165"/>
          <ac:spMkLst>
            <pc:docMk/>
            <pc:sldMk cId="2275194280" sldId="854"/>
            <ac:spMk id="1362" creationId="{2F413DFA-AC52-4A7C-AD2E-26F26AFC3748}"/>
          </ac:spMkLst>
        </pc:spChg>
        <pc:spChg chg="mod">
          <ac:chgData name="reza kabir" userId="af3c95a13102d509" providerId="LiveId" clId="{88200EE4-F4B4-49E8-8126-B01E5FCCBE2D}" dt="2020-05-17T05:51:03.928" v="109" actId="165"/>
          <ac:spMkLst>
            <pc:docMk/>
            <pc:sldMk cId="2275194280" sldId="854"/>
            <ac:spMk id="1363" creationId="{349B3764-8698-4FD3-9E4B-F05FC776C589}"/>
          </ac:spMkLst>
        </pc:spChg>
        <pc:spChg chg="mod">
          <ac:chgData name="reza kabir" userId="af3c95a13102d509" providerId="LiveId" clId="{88200EE4-F4B4-49E8-8126-B01E5FCCBE2D}" dt="2020-05-17T05:51:03.928" v="109" actId="165"/>
          <ac:spMkLst>
            <pc:docMk/>
            <pc:sldMk cId="2275194280" sldId="854"/>
            <ac:spMk id="1364" creationId="{5394062B-D8BB-41D3-A0B9-A4108DCB3649}"/>
          </ac:spMkLst>
        </pc:spChg>
        <pc:spChg chg="mod">
          <ac:chgData name="reza kabir" userId="af3c95a13102d509" providerId="LiveId" clId="{88200EE4-F4B4-49E8-8126-B01E5FCCBE2D}" dt="2020-05-17T05:51:03.928" v="109" actId="165"/>
          <ac:spMkLst>
            <pc:docMk/>
            <pc:sldMk cId="2275194280" sldId="854"/>
            <ac:spMk id="1365" creationId="{EB5069E2-1E0D-4A34-A59E-7BF1AAA0FACD}"/>
          </ac:spMkLst>
        </pc:spChg>
        <pc:spChg chg="mod">
          <ac:chgData name="reza kabir" userId="af3c95a13102d509" providerId="LiveId" clId="{88200EE4-F4B4-49E8-8126-B01E5FCCBE2D}" dt="2020-05-17T05:51:03.928" v="109" actId="165"/>
          <ac:spMkLst>
            <pc:docMk/>
            <pc:sldMk cId="2275194280" sldId="854"/>
            <ac:spMk id="1367" creationId="{8CA12838-5759-4D36-B4DE-DF9B8A70FD72}"/>
          </ac:spMkLst>
        </pc:spChg>
        <pc:spChg chg="mod">
          <ac:chgData name="reza kabir" userId="af3c95a13102d509" providerId="LiveId" clId="{88200EE4-F4B4-49E8-8126-B01E5FCCBE2D}" dt="2020-05-17T05:51:03.928" v="109" actId="165"/>
          <ac:spMkLst>
            <pc:docMk/>
            <pc:sldMk cId="2275194280" sldId="854"/>
            <ac:spMk id="1368" creationId="{BECCFA77-1960-4BB9-898F-516E19EACF0A}"/>
          </ac:spMkLst>
        </pc:spChg>
        <pc:spChg chg="mod">
          <ac:chgData name="reza kabir" userId="af3c95a13102d509" providerId="LiveId" clId="{88200EE4-F4B4-49E8-8126-B01E5FCCBE2D}" dt="2020-05-17T05:51:03.928" v="109" actId="165"/>
          <ac:spMkLst>
            <pc:docMk/>
            <pc:sldMk cId="2275194280" sldId="854"/>
            <ac:spMk id="1369" creationId="{8969F3FE-4FBC-448B-83ED-C361EE5A8E46}"/>
          </ac:spMkLst>
        </pc:spChg>
        <pc:spChg chg="mod">
          <ac:chgData name="reza kabir" userId="af3c95a13102d509" providerId="LiveId" clId="{88200EE4-F4B4-49E8-8126-B01E5FCCBE2D}" dt="2020-05-17T05:51:03.928" v="109" actId="165"/>
          <ac:spMkLst>
            <pc:docMk/>
            <pc:sldMk cId="2275194280" sldId="854"/>
            <ac:spMk id="1370" creationId="{B35ACDCA-C3AF-4161-9B34-678EF765A098}"/>
          </ac:spMkLst>
        </pc:spChg>
        <pc:spChg chg="mod">
          <ac:chgData name="reza kabir" userId="af3c95a13102d509" providerId="LiveId" clId="{88200EE4-F4B4-49E8-8126-B01E5FCCBE2D}" dt="2020-05-17T05:51:03.928" v="109" actId="165"/>
          <ac:spMkLst>
            <pc:docMk/>
            <pc:sldMk cId="2275194280" sldId="854"/>
            <ac:spMk id="1371" creationId="{C2F5DBBE-BD67-461A-A59F-272899B9F4AE}"/>
          </ac:spMkLst>
        </pc:spChg>
        <pc:spChg chg="mod">
          <ac:chgData name="reza kabir" userId="af3c95a13102d509" providerId="LiveId" clId="{88200EE4-F4B4-49E8-8126-B01E5FCCBE2D}" dt="2020-05-17T05:51:03.928" v="109" actId="165"/>
          <ac:spMkLst>
            <pc:docMk/>
            <pc:sldMk cId="2275194280" sldId="854"/>
            <ac:spMk id="1372" creationId="{D4DDFEA2-40B7-4B79-BD53-866A12A79DF4}"/>
          </ac:spMkLst>
        </pc:spChg>
        <pc:spChg chg="mod">
          <ac:chgData name="reza kabir" userId="af3c95a13102d509" providerId="LiveId" clId="{88200EE4-F4B4-49E8-8126-B01E5FCCBE2D}" dt="2020-05-17T05:51:03.928" v="109" actId="165"/>
          <ac:spMkLst>
            <pc:docMk/>
            <pc:sldMk cId="2275194280" sldId="854"/>
            <ac:spMk id="1373" creationId="{982B3C1F-9212-4095-8226-51F337D64F30}"/>
          </ac:spMkLst>
        </pc:spChg>
        <pc:spChg chg="mod">
          <ac:chgData name="reza kabir" userId="af3c95a13102d509" providerId="LiveId" clId="{88200EE4-F4B4-49E8-8126-B01E5FCCBE2D}" dt="2020-05-17T05:51:03.928" v="109" actId="165"/>
          <ac:spMkLst>
            <pc:docMk/>
            <pc:sldMk cId="2275194280" sldId="854"/>
            <ac:spMk id="1374" creationId="{DBF5345E-5422-41BD-9898-0A3690734D49}"/>
          </ac:spMkLst>
        </pc:spChg>
        <pc:spChg chg="mod">
          <ac:chgData name="reza kabir" userId="af3c95a13102d509" providerId="LiveId" clId="{88200EE4-F4B4-49E8-8126-B01E5FCCBE2D}" dt="2020-05-17T05:51:03.928" v="109" actId="165"/>
          <ac:spMkLst>
            <pc:docMk/>
            <pc:sldMk cId="2275194280" sldId="854"/>
            <ac:spMk id="1375" creationId="{B3A4172A-84B4-46D5-980F-EC18C350ED90}"/>
          </ac:spMkLst>
        </pc:spChg>
        <pc:spChg chg="mod">
          <ac:chgData name="reza kabir" userId="af3c95a13102d509" providerId="LiveId" clId="{88200EE4-F4B4-49E8-8126-B01E5FCCBE2D}" dt="2020-05-17T05:51:03.928" v="109" actId="165"/>
          <ac:spMkLst>
            <pc:docMk/>
            <pc:sldMk cId="2275194280" sldId="854"/>
            <ac:spMk id="1376" creationId="{B7DDA5E7-DFAD-427B-B32D-7060C0F61299}"/>
          </ac:spMkLst>
        </pc:spChg>
        <pc:spChg chg="mod">
          <ac:chgData name="reza kabir" userId="af3c95a13102d509" providerId="LiveId" clId="{88200EE4-F4B4-49E8-8126-B01E5FCCBE2D}" dt="2020-05-17T05:51:03.928" v="109" actId="165"/>
          <ac:spMkLst>
            <pc:docMk/>
            <pc:sldMk cId="2275194280" sldId="854"/>
            <ac:spMk id="1377" creationId="{AF6FE3C0-7C0C-4058-AAF2-19CC4821ECAD}"/>
          </ac:spMkLst>
        </pc:spChg>
        <pc:spChg chg="mod">
          <ac:chgData name="reza kabir" userId="af3c95a13102d509" providerId="LiveId" clId="{88200EE4-F4B4-49E8-8126-B01E5FCCBE2D}" dt="2020-05-17T05:51:03.928" v="109" actId="165"/>
          <ac:spMkLst>
            <pc:docMk/>
            <pc:sldMk cId="2275194280" sldId="854"/>
            <ac:spMk id="1378" creationId="{5699C076-535B-4E4A-ABC1-AEA160EF894E}"/>
          </ac:spMkLst>
        </pc:spChg>
        <pc:spChg chg="mod">
          <ac:chgData name="reza kabir" userId="af3c95a13102d509" providerId="LiveId" clId="{88200EE4-F4B4-49E8-8126-B01E5FCCBE2D}" dt="2020-05-17T05:51:03.928" v="109" actId="165"/>
          <ac:spMkLst>
            <pc:docMk/>
            <pc:sldMk cId="2275194280" sldId="854"/>
            <ac:spMk id="1379" creationId="{9B055BE3-8167-4863-84D4-6C5D0F1CEFF5}"/>
          </ac:spMkLst>
        </pc:spChg>
        <pc:spChg chg="mod">
          <ac:chgData name="reza kabir" userId="af3c95a13102d509" providerId="LiveId" clId="{88200EE4-F4B4-49E8-8126-B01E5FCCBE2D}" dt="2020-05-17T05:51:03.928" v="109" actId="165"/>
          <ac:spMkLst>
            <pc:docMk/>
            <pc:sldMk cId="2275194280" sldId="854"/>
            <ac:spMk id="1380" creationId="{9401A8B6-9C1C-45ED-96CC-FE1698CE7074}"/>
          </ac:spMkLst>
        </pc:spChg>
        <pc:spChg chg="mod">
          <ac:chgData name="reza kabir" userId="af3c95a13102d509" providerId="LiveId" clId="{88200EE4-F4B4-49E8-8126-B01E5FCCBE2D}" dt="2020-05-17T05:51:03.928" v="109" actId="165"/>
          <ac:spMkLst>
            <pc:docMk/>
            <pc:sldMk cId="2275194280" sldId="854"/>
            <ac:spMk id="1381" creationId="{DD6B11A1-0251-4470-ACDB-B21BC6B08381}"/>
          </ac:spMkLst>
        </pc:spChg>
        <pc:spChg chg="mod">
          <ac:chgData name="reza kabir" userId="af3c95a13102d509" providerId="LiveId" clId="{88200EE4-F4B4-49E8-8126-B01E5FCCBE2D}" dt="2020-05-17T05:51:03.928" v="109" actId="165"/>
          <ac:spMkLst>
            <pc:docMk/>
            <pc:sldMk cId="2275194280" sldId="854"/>
            <ac:spMk id="1382" creationId="{70FBD5E5-4133-4F26-A975-7E8F7BE697AD}"/>
          </ac:spMkLst>
        </pc:spChg>
        <pc:spChg chg="mod">
          <ac:chgData name="reza kabir" userId="af3c95a13102d509" providerId="LiveId" clId="{88200EE4-F4B4-49E8-8126-B01E5FCCBE2D}" dt="2020-05-17T05:51:03.928" v="109" actId="165"/>
          <ac:spMkLst>
            <pc:docMk/>
            <pc:sldMk cId="2275194280" sldId="854"/>
            <ac:spMk id="1383" creationId="{0DA92B8B-C3B9-4CD4-9495-DDC6EA66E26E}"/>
          </ac:spMkLst>
        </pc:spChg>
        <pc:spChg chg="mod">
          <ac:chgData name="reza kabir" userId="af3c95a13102d509" providerId="LiveId" clId="{88200EE4-F4B4-49E8-8126-B01E5FCCBE2D}" dt="2020-05-17T05:51:03.928" v="109" actId="165"/>
          <ac:spMkLst>
            <pc:docMk/>
            <pc:sldMk cId="2275194280" sldId="854"/>
            <ac:spMk id="1384" creationId="{B05E0829-30C6-41F5-9CE2-3FF91B3AACB3}"/>
          </ac:spMkLst>
        </pc:spChg>
        <pc:spChg chg="mod">
          <ac:chgData name="reza kabir" userId="af3c95a13102d509" providerId="LiveId" clId="{88200EE4-F4B4-49E8-8126-B01E5FCCBE2D}" dt="2020-05-17T05:51:03.928" v="109" actId="165"/>
          <ac:spMkLst>
            <pc:docMk/>
            <pc:sldMk cId="2275194280" sldId="854"/>
            <ac:spMk id="1385" creationId="{2F57B657-724E-4291-9D01-022097E9E483}"/>
          </ac:spMkLst>
        </pc:spChg>
        <pc:spChg chg="mod">
          <ac:chgData name="reza kabir" userId="af3c95a13102d509" providerId="LiveId" clId="{88200EE4-F4B4-49E8-8126-B01E5FCCBE2D}" dt="2020-05-17T05:51:03.928" v="109" actId="165"/>
          <ac:spMkLst>
            <pc:docMk/>
            <pc:sldMk cId="2275194280" sldId="854"/>
            <ac:spMk id="1387" creationId="{175032C4-CFD1-438E-BFBF-0688BB28996A}"/>
          </ac:spMkLst>
        </pc:spChg>
        <pc:spChg chg="mod">
          <ac:chgData name="reza kabir" userId="af3c95a13102d509" providerId="LiveId" clId="{88200EE4-F4B4-49E8-8126-B01E5FCCBE2D}" dt="2020-05-17T05:51:03.928" v="109" actId="165"/>
          <ac:spMkLst>
            <pc:docMk/>
            <pc:sldMk cId="2275194280" sldId="854"/>
            <ac:spMk id="1388" creationId="{225CB1D3-8B0A-4F74-A5A8-C52A4B89A14C}"/>
          </ac:spMkLst>
        </pc:spChg>
        <pc:spChg chg="mod">
          <ac:chgData name="reza kabir" userId="af3c95a13102d509" providerId="LiveId" clId="{88200EE4-F4B4-49E8-8126-B01E5FCCBE2D}" dt="2020-05-17T05:51:03.928" v="109" actId="165"/>
          <ac:spMkLst>
            <pc:docMk/>
            <pc:sldMk cId="2275194280" sldId="854"/>
            <ac:spMk id="1390" creationId="{092E1BD2-8435-43AD-B5C4-7AFA36FC381E}"/>
          </ac:spMkLst>
        </pc:spChg>
        <pc:spChg chg="mod">
          <ac:chgData name="reza kabir" userId="af3c95a13102d509" providerId="LiveId" clId="{88200EE4-F4B4-49E8-8126-B01E5FCCBE2D}" dt="2020-05-17T05:51:03.928" v="109" actId="165"/>
          <ac:spMkLst>
            <pc:docMk/>
            <pc:sldMk cId="2275194280" sldId="854"/>
            <ac:spMk id="1391" creationId="{185D0AE4-49CC-4F29-B4AF-2B182E3DC5A2}"/>
          </ac:spMkLst>
        </pc:spChg>
        <pc:spChg chg="mod">
          <ac:chgData name="reza kabir" userId="af3c95a13102d509" providerId="LiveId" clId="{88200EE4-F4B4-49E8-8126-B01E5FCCBE2D}" dt="2020-05-17T05:51:03.928" v="109" actId="165"/>
          <ac:spMkLst>
            <pc:docMk/>
            <pc:sldMk cId="2275194280" sldId="854"/>
            <ac:spMk id="1392" creationId="{C28785F2-F2DF-42C1-B042-89458F6A31C2}"/>
          </ac:spMkLst>
        </pc:spChg>
        <pc:spChg chg="mod">
          <ac:chgData name="reza kabir" userId="af3c95a13102d509" providerId="LiveId" clId="{88200EE4-F4B4-49E8-8126-B01E5FCCBE2D}" dt="2020-05-17T05:51:03.928" v="109" actId="165"/>
          <ac:spMkLst>
            <pc:docMk/>
            <pc:sldMk cId="2275194280" sldId="854"/>
            <ac:spMk id="1396" creationId="{F5CDA503-E235-4CE7-B323-996E458D4299}"/>
          </ac:spMkLst>
        </pc:spChg>
        <pc:spChg chg="mod">
          <ac:chgData name="reza kabir" userId="af3c95a13102d509" providerId="LiveId" clId="{88200EE4-F4B4-49E8-8126-B01E5FCCBE2D}" dt="2020-05-17T05:51:03.928" v="109" actId="165"/>
          <ac:spMkLst>
            <pc:docMk/>
            <pc:sldMk cId="2275194280" sldId="854"/>
            <ac:spMk id="1397" creationId="{B1217BA6-778D-444D-BED9-029E4C5C427C}"/>
          </ac:spMkLst>
        </pc:spChg>
        <pc:spChg chg="mod">
          <ac:chgData name="reza kabir" userId="af3c95a13102d509" providerId="LiveId" clId="{88200EE4-F4B4-49E8-8126-B01E5FCCBE2D}" dt="2020-05-17T05:51:03.928" v="109" actId="165"/>
          <ac:spMkLst>
            <pc:docMk/>
            <pc:sldMk cId="2275194280" sldId="854"/>
            <ac:spMk id="1398" creationId="{AD49B0E2-9D01-4025-B739-151EF0F820EB}"/>
          </ac:spMkLst>
        </pc:spChg>
        <pc:spChg chg="mod">
          <ac:chgData name="reza kabir" userId="af3c95a13102d509" providerId="LiveId" clId="{88200EE4-F4B4-49E8-8126-B01E5FCCBE2D}" dt="2020-05-17T05:51:03.928" v="109" actId="165"/>
          <ac:spMkLst>
            <pc:docMk/>
            <pc:sldMk cId="2275194280" sldId="854"/>
            <ac:spMk id="1399" creationId="{F0198C60-B451-4E61-9256-BB2D58856658}"/>
          </ac:spMkLst>
        </pc:spChg>
        <pc:spChg chg="mod">
          <ac:chgData name="reza kabir" userId="af3c95a13102d509" providerId="LiveId" clId="{88200EE4-F4B4-49E8-8126-B01E5FCCBE2D}" dt="2020-05-17T05:51:03.928" v="109" actId="165"/>
          <ac:spMkLst>
            <pc:docMk/>
            <pc:sldMk cId="2275194280" sldId="854"/>
            <ac:spMk id="1400" creationId="{1AD38D79-54B0-4279-AFA0-BD6CC3E0FE07}"/>
          </ac:spMkLst>
        </pc:spChg>
        <pc:spChg chg="mod">
          <ac:chgData name="reza kabir" userId="af3c95a13102d509" providerId="LiveId" clId="{88200EE4-F4B4-49E8-8126-B01E5FCCBE2D}" dt="2020-05-17T05:51:03.928" v="109" actId="165"/>
          <ac:spMkLst>
            <pc:docMk/>
            <pc:sldMk cId="2275194280" sldId="854"/>
            <ac:spMk id="1401" creationId="{32F590C8-6F02-426F-A613-C45EB5802FE5}"/>
          </ac:spMkLst>
        </pc:spChg>
        <pc:spChg chg="mod">
          <ac:chgData name="reza kabir" userId="af3c95a13102d509" providerId="LiveId" clId="{88200EE4-F4B4-49E8-8126-B01E5FCCBE2D}" dt="2020-05-17T05:51:03.928" v="109" actId="165"/>
          <ac:spMkLst>
            <pc:docMk/>
            <pc:sldMk cId="2275194280" sldId="854"/>
            <ac:spMk id="1402" creationId="{F00BD6EE-8008-4C73-AF72-B1E6FA652CAE}"/>
          </ac:spMkLst>
        </pc:spChg>
        <pc:spChg chg="mod">
          <ac:chgData name="reza kabir" userId="af3c95a13102d509" providerId="LiveId" clId="{88200EE4-F4B4-49E8-8126-B01E5FCCBE2D}" dt="2020-05-17T05:51:03.928" v="109" actId="165"/>
          <ac:spMkLst>
            <pc:docMk/>
            <pc:sldMk cId="2275194280" sldId="854"/>
            <ac:spMk id="1403" creationId="{9BA391C2-BF65-4A72-A4E9-B52F90B6FC4A}"/>
          </ac:spMkLst>
        </pc:spChg>
        <pc:spChg chg="mod">
          <ac:chgData name="reza kabir" userId="af3c95a13102d509" providerId="LiveId" clId="{88200EE4-F4B4-49E8-8126-B01E5FCCBE2D}" dt="2020-05-17T05:51:03.928" v="109" actId="165"/>
          <ac:spMkLst>
            <pc:docMk/>
            <pc:sldMk cId="2275194280" sldId="854"/>
            <ac:spMk id="1404" creationId="{C8D8167C-CD68-4F94-BBA1-97D53EEC10B0}"/>
          </ac:spMkLst>
        </pc:spChg>
        <pc:spChg chg="mod">
          <ac:chgData name="reza kabir" userId="af3c95a13102d509" providerId="LiveId" clId="{88200EE4-F4B4-49E8-8126-B01E5FCCBE2D}" dt="2020-05-17T05:51:03.928" v="109" actId="165"/>
          <ac:spMkLst>
            <pc:docMk/>
            <pc:sldMk cId="2275194280" sldId="854"/>
            <ac:spMk id="1405" creationId="{5EB572CB-8C29-4004-8532-291A0403ADAF}"/>
          </ac:spMkLst>
        </pc:spChg>
        <pc:spChg chg="mod">
          <ac:chgData name="reza kabir" userId="af3c95a13102d509" providerId="LiveId" clId="{88200EE4-F4B4-49E8-8126-B01E5FCCBE2D}" dt="2020-05-17T05:51:03.928" v="109" actId="165"/>
          <ac:spMkLst>
            <pc:docMk/>
            <pc:sldMk cId="2275194280" sldId="854"/>
            <ac:spMk id="1406" creationId="{35915B2C-6E5D-409F-8404-29C1695D932F}"/>
          </ac:spMkLst>
        </pc:spChg>
        <pc:spChg chg="mod">
          <ac:chgData name="reza kabir" userId="af3c95a13102d509" providerId="LiveId" clId="{88200EE4-F4B4-49E8-8126-B01E5FCCBE2D}" dt="2020-05-17T05:51:03.928" v="109" actId="165"/>
          <ac:spMkLst>
            <pc:docMk/>
            <pc:sldMk cId="2275194280" sldId="854"/>
            <ac:spMk id="1407" creationId="{ACF8C880-CE56-4EDC-9FCE-C23CB2F60C69}"/>
          </ac:spMkLst>
        </pc:spChg>
        <pc:spChg chg="mod">
          <ac:chgData name="reza kabir" userId="af3c95a13102d509" providerId="LiveId" clId="{88200EE4-F4B4-49E8-8126-B01E5FCCBE2D}" dt="2020-05-17T05:51:03.928" v="109" actId="165"/>
          <ac:spMkLst>
            <pc:docMk/>
            <pc:sldMk cId="2275194280" sldId="854"/>
            <ac:spMk id="1408" creationId="{10BC024A-2187-4AD4-992F-EC6544A9BD18}"/>
          </ac:spMkLst>
        </pc:spChg>
        <pc:spChg chg="mod">
          <ac:chgData name="reza kabir" userId="af3c95a13102d509" providerId="LiveId" clId="{88200EE4-F4B4-49E8-8126-B01E5FCCBE2D}" dt="2020-05-17T05:51:03.928" v="109" actId="165"/>
          <ac:spMkLst>
            <pc:docMk/>
            <pc:sldMk cId="2275194280" sldId="854"/>
            <ac:spMk id="1410" creationId="{113A2690-A918-4B18-8568-AFA3ABFACD6E}"/>
          </ac:spMkLst>
        </pc:spChg>
        <pc:spChg chg="mod">
          <ac:chgData name="reza kabir" userId="af3c95a13102d509" providerId="LiveId" clId="{88200EE4-F4B4-49E8-8126-B01E5FCCBE2D}" dt="2020-05-17T05:51:03.928" v="109" actId="165"/>
          <ac:spMkLst>
            <pc:docMk/>
            <pc:sldMk cId="2275194280" sldId="854"/>
            <ac:spMk id="1411" creationId="{582C66B1-45BD-4E93-AE84-9F3B96A0B467}"/>
          </ac:spMkLst>
        </pc:spChg>
        <pc:spChg chg="mod">
          <ac:chgData name="reza kabir" userId="af3c95a13102d509" providerId="LiveId" clId="{88200EE4-F4B4-49E8-8126-B01E5FCCBE2D}" dt="2020-05-17T05:51:03.928" v="109" actId="165"/>
          <ac:spMkLst>
            <pc:docMk/>
            <pc:sldMk cId="2275194280" sldId="854"/>
            <ac:spMk id="1412" creationId="{EC9DFF8C-007F-49EF-A487-315D1E821AAC}"/>
          </ac:spMkLst>
        </pc:spChg>
        <pc:spChg chg="mod">
          <ac:chgData name="reza kabir" userId="af3c95a13102d509" providerId="LiveId" clId="{88200EE4-F4B4-49E8-8126-B01E5FCCBE2D}" dt="2020-05-17T05:51:03.928" v="109" actId="165"/>
          <ac:spMkLst>
            <pc:docMk/>
            <pc:sldMk cId="2275194280" sldId="854"/>
            <ac:spMk id="1413" creationId="{4434B66E-B4D9-45C6-B40A-D38751432488}"/>
          </ac:spMkLst>
        </pc:spChg>
        <pc:spChg chg="mod">
          <ac:chgData name="reza kabir" userId="af3c95a13102d509" providerId="LiveId" clId="{88200EE4-F4B4-49E8-8126-B01E5FCCBE2D}" dt="2020-05-17T05:51:03.928" v="109" actId="165"/>
          <ac:spMkLst>
            <pc:docMk/>
            <pc:sldMk cId="2275194280" sldId="854"/>
            <ac:spMk id="1414" creationId="{C7DD0BBA-04CD-414A-B0B6-3F7937002975}"/>
          </ac:spMkLst>
        </pc:spChg>
        <pc:spChg chg="mod">
          <ac:chgData name="reza kabir" userId="af3c95a13102d509" providerId="LiveId" clId="{88200EE4-F4B4-49E8-8126-B01E5FCCBE2D}" dt="2020-05-17T05:51:03.928" v="109" actId="165"/>
          <ac:spMkLst>
            <pc:docMk/>
            <pc:sldMk cId="2275194280" sldId="854"/>
            <ac:spMk id="1415" creationId="{7E2854F0-82B3-4236-8764-2CFA7090817C}"/>
          </ac:spMkLst>
        </pc:spChg>
        <pc:spChg chg="mod">
          <ac:chgData name="reza kabir" userId="af3c95a13102d509" providerId="LiveId" clId="{88200EE4-F4B4-49E8-8126-B01E5FCCBE2D}" dt="2020-05-17T05:51:03.928" v="109" actId="165"/>
          <ac:spMkLst>
            <pc:docMk/>
            <pc:sldMk cId="2275194280" sldId="854"/>
            <ac:spMk id="1416" creationId="{92B99E26-50FB-47C0-BC26-AC83B44D20F3}"/>
          </ac:spMkLst>
        </pc:spChg>
        <pc:spChg chg="mod">
          <ac:chgData name="reza kabir" userId="af3c95a13102d509" providerId="LiveId" clId="{88200EE4-F4B4-49E8-8126-B01E5FCCBE2D}" dt="2020-05-17T05:51:03.928" v="109" actId="165"/>
          <ac:spMkLst>
            <pc:docMk/>
            <pc:sldMk cId="2275194280" sldId="854"/>
            <ac:spMk id="1417" creationId="{F14F89AD-54DB-46B2-A400-B2627FE69CA3}"/>
          </ac:spMkLst>
        </pc:spChg>
        <pc:spChg chg="mod">
          <ac:chgData name="reza kabir" userId="af3c95a13102d509" providerId="LiveId" clId="{88200EE4-F4B4-49E8-8126-B01E5FCCBE2D}" dt="2020-05-17T05:51:03.928" v="109" actId="165"/>
          <ac:spMkLst>
            <pc:docMk/>
            <pc:sldMk cId="2275194280" sldId="854"/>
            <ac:spMk id="1419" creationId="{25871865-FC3C-4BC0-8970-7161FE460411}"/>
          </ac:spMkLst>
        </pc:spChg>
        <pc:spChg chg="mod">
          <ac:chgData name="reza kabir" userId="af3c95a13102d509" providerId="LiveId" clId="{88200EE4-F4B4-49E8-8126-B01E5FCCBE2D}" dt="2020-05-17T05:51:03.928" v="109" actId="165"/>
          <ac:spMkLst>
            <pc:docMk/>
            <pc:sldMk cId="2275194280" sldId="854"/>
            <ac:spMk id="1420" creationId="{29CBEEC7-F283-45E2-B323-EEB5EFB17105}"/>
          </ac:spMkLst>
        </pc:spChg>
        <pc:spChg chg="mod">
          <ac:chgData name="reza kabir" userId="af3c95a13102d509" providerId="LiveId" clId="{88200EE4-F4B4-49E8-8126-B01E5FCCBE2D}" dt="2020-05-17T05:51:03.928" v="109" actId="165"/>
          <ac:spMkLst>
            <pc:docMk/>
            <pc:sldMk cId="2275194280" sldId="854"/>
            <ac:spMk id="1421" creationId="{967F3E87-72C5-48EC-A97B-D637662D873E}"/>
          </ac:spMkLst>
        </pc:spChg>
        <pc:spChg chg="mod">
          <ac:chgData name="reza kabir" userId="af3c95a13102d509" providerId="LiveId" clId="{88200EE4-F4B4-49E8-8126-B01E5FCCBE2D}" dt="2020-05-17T05:51:03.928" v="109" actId="165"/>
          <ac:spMkLst>
            <pc:docMk/>
            <pc:sldMk cId="2275194280" sldId="854"/>
            <ac:spMk id="1422" creationId="{D57EC277-401E-41F4-89EF-A4F1B961D339}"/>
          </ac:spMkLst>
        </pc:spChg>
        <pc:spChg chg="mod">
          <ac:chgData name="reza kabir" userId="af3c95a13102d509" providerId="LiveId" clId="{88200EE4-F4B4-49E8-8126-B01E5FCCBE2D}" dt="2020-05-17T05:51:03.928" v="109" actId="165"/>
          <ac:spMkLst>
            <pc:docMk/>
            <pc:sldMk cId="2275194280" sldId="854"/>
            <ac:spMk id="1423" creationId="{ACE8912D-D339-4440-A5B6-0327BFE1515D}"/>
          </ac:spMkLst>
        </pc:spChg>
        <pc:spChg chg="mod">
          <ac:chgData name="reza kabir" userId="af3c95a13102d509" providerId="LiveId" clId="{88200EE4-F4B4-49E8-8126-B01E5FCCBE2D}" dt="2020-05-17T05:51:03.928" v="109" actId="165"/>
          <ac:spMkLst>
            <pc:docMk/>
            <pc:sldMk cId="2275194280" sldId="854"/>
            <ac:spMk id="1424" creationId="{3B4913A6-E163-4A0D-94C8-84AECC99950F}"/>
          </ac:spMkLst>
        </pc:spChg>
        <pc:spChg chg="mod">
          <ac:chgData name="reza kabir" userId="af3c95a13102d509" providerId="LiveId" clId="{88200EE4-F4B4-49E8-8126-B01E5FCCBE2D}" dt="2020-05-17T05:51:03.928" v="109" actId="165"/>
          <ac:spMkLst>
            <pc:docMk/>
            <pc:sldMk cId="2275194280" sldId="854"/>
            <ac:spMk id="1425" creationId="{9DCDF69B-19BC-4946-8D21-1EA966928B3A}"/>
          </ac:spMkLst>
        </pc:spChg>
        <pc:spChg chg="mod">
          <ac:chgData name="reza kabir" userId="af3c95a13102d509" providerId="LiveId" clId="{88200EE4-F4B4-49E8-8126-B01E5FCCBE2D}" dt="2020-05-17T05:51:03.928" v="109" actId="165"/>
          <ac:spMkLst>
            <pc:docMk/>
            <pc:sldMk cId="2275194280" sldId="854"/>
            <ac:spMk id="1426" creationId="{A40E03E1-543D-4029-844C-D045EBF6F502}"/>
          </ac:spMkLst>
        </pc:spChg>
        <pc:spChg chg="mod">
          <ac:chgData name="reza kabir" userId="af3c95a13102d509" providerId="LiveId" clId="{88200EE4-F4B4-49E8-8126-B01E5FCCBE2D}" dt="2020-05-17T05:51:03.928" v="109" actId="165"/>
          <ac:spMkLst>
            <pc:docMk/>
            <pc:sldMk cId="2275194280" sldId="854"/>
            <ac:spMk id="1430" creationId="{245C527B-040B-409C-BE9F-1DF2078B58E4}"/>
          </ac:spMkLst>
        </pc:spChg>
        <pc:spChg chg="mod">
          <ac:chgData name="reza kabir" userId="af3c95a13102d509" providerId="LiveId" clId="{88200EE4-F4B4-49E8-8126-B01E5FCCBE2D}" dt="2020-05-17T05:51:03.928" v="109" actId="165"/>
          <ac:spMkLst>
            <pc:docMk/>
            <pc:sldMk cId="2275194280" sldId="854"/>
            <ac:spMk id="1431" creationId="{817BD796-63D6-4076-ADF8-2525982299CF}"/>
          </ac:spMkLst>
        </pc:spChg>
        <pc:spChg chg="mod">
          <ac:chgData name="reza kabir" userId="af3c95a13102d509" providerId="LiveId" clId="{88200EE4-F4B4-49E8-8126-B01E5FCCBE2D}" dt="2020-05-17T05:51:03.928" v="109" actId="165"/>
          <ac:spMkLst>
            <pc:docMk/>
            <pc:sldMk cId="2275194280" sldId="854"/>
            <ac:spMk id="1435" creationId="{FF68F58B-604C-4376-B783-47044590B42B}"/>
          </ac:spMkLst>
        </pc:spChg>
        <pc:spChg chg="mod">
          <ac:chgData name="reza kabir" userId="af3c95a13102d509" providerId="LiveId" clId="{88200EE4-F4B4-49E8-8126-B01E5FCCBE2D}" dt="2020-05-17T05:51:03.928" v="109" actId="165"/>
          <ac:spMkLst>
            <pc:docMk/>
            <pc:sldMk cId="2275194280" sldId="854"/>
            <ac:spMk id="1436" creationId="{1CBAC05E-EB20-4E3B-B24F-BFD28B793C7B}"/>
          </ac:spMkLst>
        </pc:spChg>
        <pc:spChg chg="mod">
          <ac:chgData name="reza kabir" userId="af3c95a13102d509" providerId="LiveId" clId="{88200EE4-F4B4-49E8-8126-B01E5FCCBE2D}" dt="2020-05-17T05:51:03.928" v="109" actId="165"/>
          <ac:spMkLst>
            <pc:docMk/>
            <pc:sldMk cId="2275194280" sldId="854"/>
            <ac:spMk id="1438" creationId="{9D6B40A8-89C0-4613-871B-01366DC47562}"/>
          </ac:spMkLst>
        </pc:spChg>
        <pc:spChg chg="mod">
          <ac:chgData name="reza kabir" userId="af3c95a13102d509" providerId="LiveId" clId="{88200EE4-F4B4-49E8-8126-B01E5FCCBE2D}" dt="2020-05-17T05:51:03.928" v="109" actId="165"/>
          <ac:spMkLst>
            <pc:docMk/>
            <pc:sldMk cId="2275194280" sldId="854"/>
            <ac:spMk id="1439" creationId="{9117473F-FF5D-4650-A1DA-134DDF9E8E93}"/>
          </ac:spMkLst>
        </pc:spChg>
        <pc:spChg chg="mod">
          <ac:chgData name="reza kabir" userId="af3c95a13102d509" providerId="LiveId" clId="{88200EE4-F4B4-49E8-8126-B01E5FCCBE2D}" dt="2020-05-17T05:51:03.928" v="109" actId="165"/>
          <ac:spMkLst>
            <pc:docMk/>
            <pc:sldMk cId="2275194280" sldId="854"/>
            <ac:spMk id="1440" creationId="{35688C4A-B50D-4CE4-89A7-35B28C008F4F}"/>
          </ac:spMkLst>
        </pc:spChg>
        <pc:spChg chg="mod">
          <ac:chgData name="reza kabir" userId="af3c95a13102d509" providerId="LiveId" clId="{88200EE4-F4B4-49E8-8126-B01E5FCCBE2D}" dt="2020-05-17T05:51:03.928" v="109" actId="165"/>
          <ac:spMkLst>
            <pc:docMk/>
            <pc:sldMk cId="2275194280" sldId="854"/>
            <ac:spMk id="1441" creationId="{C6437FAA-F709-4ADF-853A-F2CA7E4F63A1}"/>
          </ac:spMkLst>
        </pc:spChg>
        <pc:spChg chg="mod">
          <ac:chgData name="reza kabir" userId="af3c95a13102d509" providerId="LiveId" clId="{88200EE4-F4B4-49E8-8126-B01E5FCCBE2D}" dt="2020-05-17T05:51:03.928" v="109" actId="165"/>
          <ac:spMkLst>
            <pc:docMk/>
            <pc:sldMk cId="2275194280" sldId="854"/>
            <ac:spMk id="1442" creationId="{454CA563-F76E-4AEA-8C0F-4E665C367B0F}"/>
          </ac:spMkLst>
        </pc:spChg>
        <pc:spChg chg="mod">
          <ac:chgData name="reza kabir" userId="af3c95a13102d509" providerId="LiveId" clId="{88200EE4-F4B4-49E8-8126-B01E5FCCBE2D}" dt="2020-05-17T05:51:03.928" v="109" actId="165"/>
          <ac:spMkLst>
            <pc:docMk/>
            <pc:sldMk cId="2275194280" sldId="854"/>
            <ac:spMk id="1443" creationId="{AA3F435D-6C91-44F3-A4D6-5ADC23301247}"/>
          </ac:spMkLst>
        </pc:spChg>
        <pc:spChg chg="mod">
          <ac:chgData name="reza kabir" userId="af3c95a13102d509" providerId="LiveId" clId="{88200EE4-F4B4-49E8-8126-B01E5FCCBE2D}" dt="2020-05-17T05:51:03.928" v="109" actId="165"/>
          <ac:spMkLst>
            <pc:docMk/>
            <pc:sldMk cId="2275194280" sldId="854"/>
            <ac:spMk id="1444" creationId="{FB19A0E3-1E3B-4094-A9AC-DB3F5AC8B84C}"/>
          </ac:spMkLst>
        </pc:spChg>
        <pc:spChg chg="mod">
          <ac:chgData name="reza kabir" userId="af3c95a13102d509" providerId="LiveId" clId="{88200EE4-F4B4-49E8-8126-B01E5FCCBE2D}" dt="2020-05-17T05:51:03.928" v="109" actId="165"/>
          <ac:spMkLst>
            <pc:docMk/>
            <pc:sldMk cId="2275194280" sldId="854"/>
            <ac:spMk id="1445" creationId="{C4FE0F5C-2C49-4A64-905A-56E99F44F3D6}"/>
          </ac:spMkLst>
        </pc:spChg>
        <pc:spChg chg="mod">
          <ac:chgData name="reza kabir" userId="af3c95a13102d509" providerId="LiveId" clId="{88200EE4-F4B4-49E8-8126-B01E5FCCBE2D}" dt="2020-05-17T05:51:03.928" v="109" actId="165"/>
          <ac:spMkLst>
            <pc:docMk/>
            <pc:sldMk cId="2275194280" sldId="854"/>
            <ac:spMk id="1446" creationId="{EB40FDE4-F120-4954-A4BA-45AECAD8E4F4}"/>
          </ac:spMkLst>
        </pc:spChg>
        <pc:spChg chg="mod">
          <ac:chgData name="reza kabir" userId="af3c95a13102d509" providerId="LiveId" clId="{88200EE4-F4B4-49E8-8126-B01E5FCCBE2D}" dt="2020-05-17T05:51:03.928" v="109" actId="165"/>
          <ac:spMkLst>
            <pc:docMk/>
            <pc:sldMk cId="2275194280" sldId="854"/>
            <ac:spMk id="1447" creationId="{13C32EE9-A0F0-4945-A0A0-9A7DEA61FD46}"/>
          </ac:spMkLst>
        </pc:spChg>
        <pc:spChg chg="mod">
          <ac:chgData name="reza kabir" userId="af3c95a13102d509" providerId="LiveId" clId="{88200EE4-F4B4-49E8-8126-B01E5FCCBE2D}" dt="2020-05-17T05:51:03.928" v="109" actId="165"/>
          <ac:spMkLst>
            <pc:docMk/>
            <pc:sldMk cId="2275194280" sldId="854"/>
            <ac:spMk id="1448" creationId="{16CC9B6D-85E3-4FE4-95BA-E68D7B4346FD}"/>
          </ac:spMkLst>
        </pc:spChg>
        <pc:spChg chg="mod">
          <ac:chgData name="reza kabir" userId="af3c95a13102d509" providerId="LiveId" clId="{88200EE4-F4B4-49E8-8126-B01E5FCCBE2D}" dt="2020-05-17T05:51:03.928" v="109" actId="165"/>
          <ac:spMkLst>
            <pc:docMk/>
            <pc:sldMk cId="2275194280" sldId="854"/>
            <ac:spMk id="1449" creationId="{990537EA-FF05-49FD-AF8E-2986AEBE67B0}"/>
          </ac:spMkLst>
        </pc:spChg>
        <pc:spChg chg="mod">
          <ac:chgData name="reza kabir" userId="af3c95a13102d509" providerId="LiveId" clId="{88200EE4-F4B4-49E8-8126-B01E5FCCBE2D}" dt="2020-05-17T05:51:03.928" v="109" actId="165"/>
          <ac:spMkLst>
            <pc:docMk/>
            <pc:sldMk cId="2275194280" sldId="854"/>
            <ac:spMk id="1450" creationId="{4EB44972-C2CB-45A5-BD2D-61D58B218B59}"/>
          </ac:spMkLst>
        </pc:spChg>
        <pc:spChg chg="mod">
          <ac:chgData name="reza kabir" userId="af3c95a13102d509" providerId="LiveId" clId="{88200EE4-F4B4-49E8-8126-B01E5FCCBE2D}" dt="2020-05-17T05:51:03.928" v="109" actId="165"/>
          <ac:spMkLst>
            <pc:docMk/>
            <pc:sldMk cId="2275194280" sldId="854"/>
            <ac:spMk id="1451" creationId="{74BD12E8-D8F5-42DB-80AF-096643667AF6}"/>
          </ac:spMkLst>
        </pc:spChg>
        <pc:spChg chg="mod">
          <ac:chgData name="reza kabir" userId="af3c95a13102d509" providerId="LiveId" clId="{88200EE4-F4B4-49E8-8126-B01E5FCCBE2D}" dt="2020-05-17T05:51:03.928" v="109" actId="165"/>
          <ac:spMkLst>
            <pc:docMk/>
            <pc:sldMk cId="2275194280" sldId="854"/>
            <ac:spMk id="1452" creationId="{BBA30053-9961-4111-94C1-D86C180C8D90}"/>
          </ac:spMkLst>
        </pc:spChg>
        <pc:spChg chg="mod">
          <ac:chgData name="reza kabir" userId="af3c95a13102d509" providerId="LiveId" clId="{88200EE4-F4B4-49E8-8126-B01E5FCCBE2D}" dt="2020-05-17T05:51:03.928" v="109" actId="165"/>
          <ac:spMkLst>
            <pc:docMk/>
            <pc:sldMk cId="2275194280" sldId="854"/>
            <ac:spMk id="1453" creationId="{E16ABAA6-8FDE-42D7-AB4D-27A2F3E68AD3}"/>
          </ac:spMkLst>
        </pc:spChg>
        <pc:spChg chg="mod">
          <ac:chgData name="reza kabir" userId="af3c95a13102d509" providerId="LiveId" clId="{88200EE4-F4B4-49E8-8126-B01E5FCCBE2D}" dt="2020-05-17T05:51:03.928" v="109" actId="165"/>
          <ac:spMkLst>
            <pc:docMk/>
            <pc:sldMk cId="2275194280" sldId="854"/>
            <ac:spMk id="1454" creationId="{AA6BEEA7-AEFC-4DC9-97B5-1B7DAC7074F2}"/>
          </ac:spMkLst>
        </pc:spChg>
        <pc:spChg chg="mod">
          <ac:chgData name="reza kabir" userId="af3c95a13102d509" providerId="LiveId" clId="{88200EE4-F4B4-49E8-8126-B01E5FCCBE2D}" dt="2020-05-17T05:51:03.928" v="109" actId="165"/>
          <ac:spMkLst>
            <pc:docMk/>
            <pc:sldMk cId="2275194280" sldId="854"/>
            <ac:spMk id="1455" creationId="{6A62D6C4-44FE-4588-8B1D-DB8DE73B455F}"/>
          </ac:spMkLst>
        </pc:spChg>
        <pc:spChg chg="mod">
          <ac:chgData name="reza kabir" userId="af3c95a13102d509" providerId="LiveId" clId="{88200EE4-F4B4-49E8-8126-B01E5FCCBE2D}" dt="2020-05-17T05:51:03.928" v="109" actId="165"/>
          <ac:spMkLst>
            <pc:docMk/>
            <pc:sldMk cId="2275194280" sldId="854"/>
            <ac:spMk id="1456" creationId="{CAE0D474-39DF-4C31-BFBA-4C1D72DFB121}"/>
          </ac:spMkLst>
        </pc:spChg>
        <pc:spChg chg="mod">
          <ac:chgData name="reza kabir" userId="af3c95a13102d509" providerId="LiveId" clId="{88200EE4-F4B4-49E8-8126-B01E5FCCBE2D}" dt="2020-05-17T05:51:03.928" v="109" actId="165"/>
          <ac:spMkLst>
            <pc:docMk/>
            <pc:sldMk cId="2275194280" sldId="854"/>
            <ac:spMk id="1457" creationId="{50AF1713-9687-49AD-BC8C-E52422E44CB0}"/>
          </ac:spMkLst>
        </pc:spChg>
        <pc:spChg chg="mod">
          <ac:chgData name="reza kabir" userId="af3c95a13102d509" providerId="LiveId" clId="{88200EE4-F4B4-49E8-8126-B01E5FCCBE2D}" dt="2020-05-17T05:51:03.928" v="109" actId="165"/>
          <ac:spMkLst>
            <pc:docMk/>
            <pc:sldMk cId="2275194280" sldId="854"/>
            <ac:spMk id="1458" creationId="{7EDACF8A-4536-4FC3-BDE4-9F8A215A1839}"/>
          </ac:spMkLst>
        </pc:spChg>
        <pc:spChg chg="mod">
          <ac:chgData name="reza kabir" userId="af3c95a13102d509" providerId="LiveId" clId="{88200EE4-F4B4-49E8-8126-B01E5FCCBE2D}" dt="2020-05-17T05:51:03.928" v="109" actId="165"/>
          <ac:spMkLst>
            <pc:docMk/>
            <pc:sldMk cId="2275194280" sldId="854"/>
            <ac:spMk id="1459" creationId="{60D3F4A4-900A-47B1-A469-2464B9C7EE6C}"/>
          </ac:spMkLst>
        </pc:spChg>
        <pc:spChg chg="mod">
          <ac:chgData name="reza kabir" userId="af3c95a13102d509" providerId="LiveId" clId="{88200EE4-F4B4-49E8-8126-B01E5FCCBE2D}" dt="2020-05-17T05:51:03.928" v="109" actId="165"/>
          <ac:spMkLst>
            <pc:docMk/>
            <pc:sldMk cId="2275194280" sldId="854"/>
            <ac:spMk id="1460" creationId="{610120E8-F015-4B9D-8ADA-B28D7A1097ED}"/>
          </ac:spMkLst>
        </pc:spChg>
        <pc:spChg chg="mod">
          <ac:chgData name="reza kabir" userId="af3c95a13102d509" providerId="LiveId" clId="{88200EE4-F4B4-49E8-8126-B01E5FCCBE2D}" dt="2020-05-17T05:51:03.928" v="109" actId="165"/>
          <ac:spMkLst>
            <pc:docMk/>
            <pc:sldMk cId="2275194280" sldId="854"/>
            <ac:spMk id="1461" creationId="{010333B4-8D5F-4732-84C4-1FEF6C52EB5F}"/>
          </ac:spMkLst>
        </pc:spChg>
        <pc:spChg chg="mod">
          <ac:chgData name="reza kabir" userId="af3c95a13102d509" providerId="LiveId" clId="{88200EE4-F4B4-49E8-8126-B01E5FCCBE2D}" dt="2020-05-17T05:51:03.928" v="109" actId="165"/>
          <ac:spMkLst>
            <pc:docMk/>
            <pc:sldMk cId="2275194280" sldId="854"/>
            <ac:spMk id="1462" creationId="{2F3FFE27-435A-466C-875B-201C2CC2B159}"/>
          </ac:spMkLst>
        </pc:spChg>
        <pc:spChg chg="mod">
          <ac:chgData name="reza kabir" userId="af3c95a13102d509" providerId="LiveId" clId="{88200EE4-F4B4-49E8-8126-B01E5FCCBE2D}" dt="2020-05-17T05:51:03.928" v="109" actId="165"/>
          <ac:spMkLst>
            <pc:docMk/>
            <pc:sldMk cId="2275194280" sldId="854"/>
            <ac:spMk id="1463" creationId="{028F0036-7DC2-440A-A75E-B516FF0AAA2D}"/>
          </ac:spMkLst>
        </pc:spChg>
        <pc:spChg chg="mod">
          <ac:chgData name="reza kabir" userId="af3c95a13102d509" providerId="LiveId" clId="{88200EE4-F4B4-49E8-8126-B01E5FCCBE2D}" dt="2020-05-17T05:51:03.928" v="109" actId="165"/>
          <ac:spMkLst>
            <pc:docMk/>
            <pc:sldMk cId="2275194280" sldId="854"/>
            <ac:spMk id="1464" creationId="{BB786DE5-ED3C-41F3-A2B0-EDA4142442E5}"/>
          </ac:spMkLst>
        </pc:spChg>
        <pc:spChg chg="mod">
          <ac:chgData name="reza kabir" userId="af3c95a13102d509" providerId="LiveId" clId="{88200EE4-F4B4-49E8-8126-B01E5FCCBE2D}" dt="2020-05-17T05:51:03.928" v="109" actId="165"/>
          <ac:spMkLst>
            <pc:docMk/>
            <pc:sldMk cId="2275194280" sldId="854"/>
            <ac:spMk id="1465" creationId="{A27B559B-4924-443B-BC8B-79943BD88879}"/>
          </ac:spMkLst>
        </pc:spChg>
        <pc:spChg chg="mod">
          <ac:chgData name="reza kabir" userId="af3c95a13102d509" providerId="LiveId" clId="{88200EE4-F4B4-49E8-8126-B01E5FCCBE2D}" dt="2020-05-17T05:51:03.928" v="109" actId="165"/>
          <ac:spMkLst>
            <pc:docMk/>
            <pc:sldMk cId="2275194280" sldId="854"/>
            <ac:spMk id="1466" creationId="{6B0A8976-80F6-4FB4-8952-5048CB99D951}"/>
          </ac:spMkLst>
        </pc:spChg>
        <pc:spChg chg="mod">
          <ac:chgData name="reza kabir" userId="af3c95a13102d509" providerId="LiveId" clId="{88200EE4-F4B4-49E8-8126-B01E5FCCBE2D}" dt="2020-05-17T05:51:03.928" v="109" actId="165"/>
          <ac:spMkLst>
            <pc:docMk/>
            <pc:sldMk cId="2275194280" sldId="854"/>
            <ac:spMk id="1467" creationId="{C4183BAF-CC9A-4776-935F-9F403F434A51}"/>
          </ac:spMkLst>
        </pc:spChg>
        <pc:spChg chg="mod">
          <ac:chgData name="reza kabir" userId="af3c95a13102d509" providerId="LiveId" clId="{88200EE4-F4B4-49E8-8126-B01E5FCCBE2D}" dt="2020-05-17T05:51:03.928" v="109" actId="165"/>
          <ac:spMkLst>
            <pc:docMk/>
            <pc:sldMk cId="2275194280" sldId="854"/>
            <ac:spMk id="1468" creationId="{063A2632-B01A-407A-BEAD-DB73CBECB583}"/>
          </ac:spMkLst>
        </pc:spChg>
        <pc:spChg chg="mod">
          <ac:chgData name="reza kabir" userId="af3c95a13102d509" providerId="LiveId" clId="{88200EE4-F4B4-49E8-8126-B01E5FCCBE2D}" dt="2020-05-17T05:51:03.928" v="109" actId="165"/>
          <ac:spMkLst>
            <pc:docMk/>
            <pc:sldMk cId="2275194280" sldId="854"/>
            <ac:spMk id="1469" creationId="{17B0937C-0BFC-45C0-8D77-26C10AD50D38}"/>
          </ac:spMkLst>
        </pc:spChg>
        <pc:spChg chg="mod">
          <ac:chgData name="reza kabir" userId="af3c95a13102d509" providerId="LiveId" clId="{88200EE4-F4B4-49E8-8126-B01E5FCCBE2D}" dt="2020-05-17T05:51:03.928" v="109" actId="165"/>
          <ac:spMkLst>
            <pc:docMk/>
            <pc:sldMk cId="2275194280" sldId="854"/>
            <ac:spMk id="1470" creationId="{1E327FAE-8441-4887-A857-27A4982E801B}"/>
          </ac:spMkLst>
        </pc:spChg>
        <pc:spChg chg="mod">
          <ac:chgData name="reza kabir" userId="af3c95a13102d509" providerId="LiveId" clId="{88200EE4-F4B4-49E8-8126-B01E5FCCBE2D}" dt="2020-05-17T05:51:03.928" v="109" actId="165"/>
          <ac:spMkLst>
            <pc:docMk/>
            <pc:sldMk cId="2275194280" sldId="854"/>
            <ac:spMk id="1471" creationId="{E2FA2C68-070B-4C6D-B511-A88F1DF33D91}"/>
          </ac:spMkLst>
        </pc:spChg>
        <pc:spChg chg="mod">
          <ac:chgData name="reza kabir" userId="af3c95a13102d509" providerId="LiveId" clId="{88200EE4-F4B4-49E8-8126-B01E5FCCBE2D}" dt="2020-05-17T05:51:03.928" v="109" actId="165"/>
          <ac:spMkLst>
            <pc:docMk/>
            <pc:sldMk cId="2275194280" sldId="854"/>
            <ac:spMk id="1472" creationId="{1DCC735B-6284-4796-BB69-FCFDB982B740}"/>
          </ac:spMkLst>
        </pc:spChg>
        <pc:spChg chg="mod">
          <ac:chgData name="reza kabir" userId="af3c95a13102d509" providerId="LiveId" clId="{88200EE4-F4B4-49E8-8126-B01E5FCCBE2D}" dt="2020-05-17T05:51:03.928" v="109" actId="165"/>
          <ac:spMkLst>
            <pc:docMk/>
            <pc:sldMk cId="2275194280" sldId="854"/>
            <ac:spMk id="1473" creationId="{6221F48F-D4CB-4C00-92F3-128BBB2F9A77}"/>
          </ac:spMkLst>
        </pc:spChg>
        <pc:spChg chg="mod">
          <ac:chgData name="reza kabir" userId="af3c95a13102d509" providerId="LiveId" clId="{88200EE4-F4B4-49E8-8126-B01E5FCCBE2D}" dt="2020-05-17T05:51:03.928" v="109" actId="165"/>
          <ac:spMkLst>
            <pc:docMk/>
            <pc:sldMk cId="2275194280" sldId="854"/>
            <ac:spMk id="1474" creationId="{A0894294-7340-4470-8E65-2BAE32D56361}"/>
          </ac:spMkLst>
        </pc:spChg>
        <pc:spChg chg="mod">
          <ac:chgData name="reza kabir" userId="af3c95a13102d509" providerId="LiveId" clId="{88200EE4-F4B4-49E8-8126-B01E5FCCBE2D}" dt="2020-05-17T05:51:03.928" v="109" actId="165"/>
          <ac:spMkLst>
            <pc:docMk/>
            <pc:sldMk cId="2275194280" sldId="854"/>
            <ac:spMk id="1475" creationId="{4CD9B7EB-330A-4F1F-BCBA-AD4BF77CBFCE}"/>
          </ac:spMkLst>
        </pc:spChg>
        <pc:spChg chg="mod">
          <ac:chgData name="reza kabir" userId="af3c95a13102d509" providerId="LiveId" clId="{88200EE4-F4B4-49E8-8126-B01E5FCCBE2D}" dt="2020-05-17T05:51:03.928" v="109" actId="165"/>
          <ac:spMkLst>
            <pc:docMk/>
            <pc:sldMk cId="2275194280" sldId="854"/>
            <ac:spMk id="1476" creationId="{45B77AED-9FE8-4C0A-AB48-A4713C73ED59}"/>
          </ac:spMkLst>
        </pc:spChg>
        <pc:spChg chg="mod">
          <ac:chgData name="reza kabir" userId="af3c95a13102d509" providerId="LiveId" clId="{88200EE4-F4B4-49E8-8126-B01E5FCCBE2D}" dt="2020-05-17T05:51:03.928" v="109" actId="165"/>
          <ac:spMkLst>
            <pc:docMk/>
            <pc:sldMk cId="2275194280" sldId="854"/>
            <ac:spMk id="1477" creationId="{177AB868-7802-4E98-B606-3AAA1F8D6778}"/>
          </ac:spMkLst>
        </pc:spChg>
        <pc:spChg chg="mod">
          <ac:chgData name="reza kabir" userId="af3c95a13102d509" providerId="LiveId" clId="{88200EE4-F4B4-49E8-8126-B01E5FCCBE2D}" dt="2020-05-17T05:51:03.928" v="109" actId="165"/>
          <ac:spMkLst>
            <pc:docMk/>
            <pc:sldMk cId="2275194280" sldId="854"/>
            <ac:spMk id="1478" creationId="{A36978D5-4D74-4B31-B0F0-39DF4BE9FC40}"/>
          </ac:spMkLst>
        </pc:spChg>
        <pc:spChg chg="mod">
          <ac:chgData name="reza kabir" userId="af3c95a13102d509" providerId="LiveId" clId="{88200EE4-F4B4-49E8-8126-B01E5FCCBE2D}" dt="2020-05-17T05:51:03.928" v="109" actId="165"/>
          <ac:spMkLst>
            <pc:docMk/>
            <pc:sldMk cId="2275194280" sldId="854"/>
            <ac:spMk id="1479" creationId="{F0B95CEA-F2C0-4E9B-A5CE-67622BE859D9}"/>
          </ac:spMkLst>
        </pc:spChg>
        <pc:spChg chg="mod">
          <ac:chgData name="reza kabir" userId="af3c95a13102d509" providerId="LiveId" clId="{88200EE4-F4B4-49E8-8126-B01E5FCCBE2D}" dt="2020-05-17T05:51:03.928" v="109" actId="165"/>
          <ac:spMkLst>
            <pc:docMk/>
            <pc:sldMk cId="2275194280" sldId="854"/>
            <ac:spMk id="1480" creationId="{D3EA3190-FE8A-4A2A-A675-779E4017BEC3}"/>
          </ac:spMkLst>
        </pc:spChg>
        <pc:spChg chg="mod">
          <ac:chgData name="reza kabir" userId="af3c95a13102d509" providerId="LiveId" clId="{88200EE4-F4B4-49E8-8126-B01E5FCCBE2D}" dt="2020-05-17T05:51:03.928" v="109" actId="165"/>
          <ac:spMkLst>
            <pc:docMk/>
            <pc:sldMk cId="2275194280" sldId="854"/>
            <ac:spMk id="1481" creationId="{3AE93A7B-3040-4176-8251-A14C9FE8E692}"/>
          </ac:spMkLst>
        </pc:spChg>
        <pc:spChg chg="mod">
          <ac:chgData name="reza kabir" userId="af3c95a13102d509" providerId="LiveId" clId="{88200EE4-F4B4-49E8-8126-B01E5FCCBE2D}" dt="2020-05-17T05:51:03.928" v="109" actId="165"/>
          <ac:spMkLst>
            <pc:docMk/>
            <pc:sldMk cId="2275194280" sldId="854"/>
            <ac:spMk id="1482" creationId="{410E920C-1E98-4650-AE86-8A6B626BBE12}"/>
          </ac:spMkLst>
        </pc:spChg>
        <pc:spChg chg="mod">
          <ac:chgData name="reza kabir" userId="af3c95a13102d509" providerId="LiveId" clId="{88200EE4-F4B4-49E8-8126-B01E5FCCBE2D}" dt="2020-05-17T05:51:03.928" v="109" actId="165"/>
          <ac:spMkLst>
            <pc:docMk/>
            <pc:sldMk cId="2275194280" sldId="854"/>
            <ac:spMk id="1483" creationId="{B25DDBDF-20D6-48B0-B066-DAD75EB45960}"/>
          </ac:spMkLst>
        </pc:spChg>
        <pc:spChg chg="mod">
          <ac:chgData name="reza kabir" userId="af3c95a13102d509" providerId="LiveId" clId="{88200EE4-F4B4-49E8-8126-B01E5FCCBE2D}" dt="2020-05-17T05:51:03.928" v="109" actId="165"/>
          <ac:spMkLst>
            <pc:docMk/>
            <pc:sldMk cId="2275194280" sldId="854"/>
            <ac:spMk id="1484" creationId="{2D58A5EB-7A3C-4BD5-AB4D-F6FA627C5D6A}"/>
          </ac:spMkLst>
        </pc:spChg>
        <pc:spChg chg="mod">
          <ac:chgData name="reza kabir" userId="af3c95a13102d509" providerId="LiveId" clId="{88200EE4-F4B4-49E8-8126-B01E5FCCBE2D}" dt="2020-05-17T05:51:03.928" v="109" actId="165"/>
          <ac:spMkLst>
            <pc:docMk/>
            <pc:sldMk cId="2275194280" sldId="854"/>
            <ac:spMk id="1485" creationId="{A3C08F85-4190-4702-AD7D-38077A1AF14D}"/>
          </ac:spMkLst>
        </pc:spChg>
        <pc:spChg chg="mod">
          <ac:chgData name="reza kabir" userId="af3c95a13102d509" providerId="LiveId" clId="{88200EE4-F4B4-49E8-8126-B01E5FCCBE2D}" dt="2020-05-17T05:51:03.928" v="109" actId="165"/>
          <ac:spMkLst>
            <pc:docMk/>
            <pc:sldMk cId="2275194280" sldId="854"/>
            <ac:spMk id="1486" creationId="{8537133F-9C5D-4138-ABED-1E3758E8C3A6}"/>
          </ac:spMkLst>
        </pc:spChg>
        <pc:spChg chg="mod">
          <ac:chgData name="reza kabir" userId="af3c95a13102d509" providerId="LiveId" clId="{88200EE4-F4B4-49E8-8126-B01E5FCCBE2D}" dt="2020-05-17T05:51:03.928" v="109" actId="165"/>
          <ac:spMkLst>
            <pc:docMk/>
            <pc:sldMk cId="2275194280" sldId="854"/>
            <ac:spMk id="1487" creationId="{04582B84-3565-4C14-9120-288C42C5FCF7}"/>
          </ac:spMkLst>
        </pc:spChg>
        <pc:spChg chg="mod">
          <ac:chgData name="reza kabir" userId="af3c95a13102d509" providerId="LiveId" clId="{88200EE4-F4B4-49E8-8126-B01E5FCCBE2D}" dt="2020-05-17T05:51:03.928" v="109" actId="165"/>
          <ac:spMkLst>
            <pc:docMk/>
            <pc:sldMk cId="2275194280" sldId="854"/>
            <ac:spMk id="1493" creationId="{022AC36E-C89F-44E1-AEFD-F2A4D5E4B95A}"/>
          </ac:spMkLst>
        </pc:spChg>
        <pc:spChg chg="mod">
          <ac:chgData name="reza kabir" userId="af3c95a13102d509" providerId="LiveId" clId="{88200EE4-F4B4-49E8-8126-B01E5FCCBE2D}" dt="2020-05-17T05:51:03.928" v="109" actId="165"/>
          <ac:spMkLst>
            <pc:docMk/>
            <pc:sldMk cId="2275194280" sldId="854"/>
            <ac:spMk id="1494" creationId="{C35BF8D3-7115-4B5E-A9DE-4075BBD5BF68}"/>
          </ac:spMkLst>
        </pc:spChg>
        <pc:spChg chg="mod">
          <ac:chgData name="reza kabir" userId="af3c95a13102d509" providerId="LiveId" clId="{88200EE4-F4B4-49E8-8126-B01E5FCCBE2D}" dt="2020-05-17T05:51:03.928" v="109" actId="165"/>
          <ac:spMkLst>
            <pc:docMk/>
            <pc:sldMk cId="2275194280" sldId="854"/>
            <ac:spMk id="1495" creationId="{310EF3EB-DACA-4C62-B1C2-94D427C8BCD0}"/>
          </ac:spMkLst>
        </pc:spChg>
        <pc:spChg chg="mod">
          <ac:chgData name="reza kabir" userId="af3c95a13102d509" providerId="LiveId" clId="{88200EE4-F4B4-49E8-8126-B01E5FCCBE2D}" dt="2020-05-17T05:51:03.928" v="109" actId="165"/>
          <ac:spMkLst>
            <pc:docMk/>
            <pc:sldMk cId="2275194280" sldId="854"/>
            <ac:spMk id="1496" creationId="{CC3A4959-2374-444A-826D-67992B1C7853}"/>
          </ac:spMkLst>
        </pc:spChg>
        <pc:spChg chg="mod">
          <ac:chgData name="reza kabir" userId="af3c95a13102d509" providerId="LiveId" clId="{88200EE4-F4B4-49E8-8126-B01E5FCCBE2D}" dt="2020-05-17T05:51:03.928" v="109" actId="165"/>
          <ac:spMkLst>
            <pc:docMk/>
            <pc:sldMk cId="2275194280" sldId="854"/>
            <ac:spMk id="1497" creationId="{526A777F-1121-4BA6-9892-44CA653B8FC5}"/>
          </ac:spMkLst>
        </pc:spChg>
        <pc:spChg chg="mod">
          <ac:chgData name="reza kabir" userId="af3c95a13102d509" providerId="LiveId" clId="{88200EE4-F4B4-49E8-8126-B01E5FCCBE2D}" dt="2020-05-17T05:51:03.928" v="109" actId="165"/>
          <ac:spMkLst>
            <pc:docMk/>
            <pc:sldMk cId="2275194280" sldId="854"/>
            <ac:spMk id="1498" creationId="{4E89EDB0-04F9-4DD6-B65F-BAE3D2D96F7B}"/>
          </ac:spMkLst>
        </pc:spChg>
        <pc:spChg chg="mod">
          <ac:chgData name="reza kabir" userId="af3c95a13102d509" providerId="LiveId" clId="{88200EE4-F4B4-49E8-8126-B01E5FCCBE2D}" dt="2020-05-17T05:51:03.928" v="109" actId="165"/>
          <ac:spMkLst>
            <pc:docMk/>
            <pc:sldMk cId="2275194280" sldId="854"/>
            <ac:spMk id="1499" creationId="{A0EFEB07-93A2-42B6-9F90-797000545ADC}"/>
          </ac:spMkLst>
        </pc:spChg>
        <pc:spChg chg="mod">
          <ac:chgData name="reza kabir" userId="af3c95a13102d509" providerId="LiveId" clId="{88200EE4-F4B4-49E8-8126-B01E5FCCBE2D}" dt="2020-05-17T05:51:03.928" v="109" actId="165"/>
          <ac:spMkLst>
            <pc:docMk/>
            <pc:sldMk cId="2275194280" sldId="854"/>
            <ac:spMk id="1500" creationId="{0871C0C2-8DA8-4530-9405-DF9162D0C5DE}"/>
          </ac:spMkLst>
        </pc:spChg>
        <pc:spChg chg="mod">
          <ac:chgData name="reza kabir" userId="af3c95a13102d509" providerId="LiveId" clId="{88200EE4-F4B4-49E8-8126-B01E5FCCBE2D}" dt="2020-05-17T05:51:03.928" v="109" actId="165"/>
          <ac:spMkLst>
            <pc:docMk/>
            <pc:sldMk cId="2275194280" sldId="854"/>
            <ac:spMk id="1501" creationId="{6A07A7B3-12E2-430B-84BE-1D2EF48CD02B}"/>
          </ac:spMkLst>
        </pc:spChg>
        <pc:spChg chg="mod">
          <ac:chgData name="reza kabir" userId="af3c95a13102d509" providerId="LiveId" clId="{88200EE4-F4B4-49E8-8126-B01E5FCCBE2D}" dt="2020-05-17T05:51:03.928" v="109" actId="165"/>
          <ac:spMkLst>
            <pc:docMk/>
            <pc:sldMk cId="2275194280" sldId="854"/>
            <ac:spMk id="1502" creationId="{E979C749-9132-4BC2-8086-B186D0AE4936}"/>
          </ac:spMkLst>
        </pc:spChg>
        <pc:spChg chg="mod">
          <ac:chgData name="reza kabir" userId="af3c95a13102d509" providerId="LiveId" clId="{88200EE4-F4B4-49E8-8126-B01E5FCCBE2D}" dt="2020-05-17T05:51:03.928" v="109" actId="165"/>
          <ac:spMkLst>
            <pc:docMk/>
            <pc:sldMk cId="2275194280" sldId="854"/>
            <ac:spMk id="1503" creationId="{13DEBF08-7C6C-4651-BAF2-2051E249C0CF}"/>
          </ac:spMkLst>
        </pc:spChg>
        <pc:spChg chg="mod">
          <ac:chgData name="reza kabir" userId="af3c95a13102d509" providerId="LiveId" clId="{88200EE4-F4B4-49E8-8126-B01E5FCCBE2D}" dt="2020-05-17T05:51:03.928" v="109" actId="165"/>
          <ac:spMkLst>
            <pc:docMk/>
            <pc:sldMk cId="2275194280" sldId="854"/>
            <ac:spMk id="1504" creationId="{701FDA08-29D3-4F59-A657-1936413875F7}"/>
          </ac:spMkLst>
        </pc:spChg>
        <pc:spChg chg="mod">
          <ac:chgData name="reza kabir" userId="af3c95a13102d509" providerId="LiveId" clId="{88200EE4-F4B4-49E8-8126-B01E5FCCBE2D}" dt="2020-05-17T05:51:03.928" v="109" actId="165"/>
          <ac:spMkLst>
            <pc:docMk/>
            <pc:sldMk cId="2275194280" sldId="854"/>
            <ac:spMk id="1505" creationId="{790808F8-595B-485C-86B3-63B15C033A64}"/>
          </ac:spMkLst>
        </pc:spChg>
        <pc:spChg chg="add mod">
          <ac:chgData name="reza kabir" userId="af3c95a13102d509" providerId="LiveId" clId="{88200EE4-F4B4-49E8-8126-B01E5FCCBE2D}" dt="2020-05-17T05:52:23.536" v="140" actId="1076"/>
          <ac:spMkLst>
            <pc:docMk/>
            <pc:sldMk cId="2275194280" sldId="854"/>
            <ac:spMk id="1506" creationId="{7BCB798B-6415-4F87-8713-8D524CFB6100}"/>
          </ac:spMkLst>
        </pc:spChg>
        <pc:spChg chg="add mod">
          <ac:chgData name="reza kabir" userId="af3c95a13102d509" providerId="LiveId" clId="{88200EE4-F4B4-49E8-8126-B01E5FCCBE2D}" dt="2020-05-17T05:53:39.072" v="183" actId="20577"/>
          <ac:spMkLst>
            <pc:docMk/>
            <pc:sldMk cId="2275194280" sldId="854"/>
            <ac:spMk id="1507" creationId="{D5BA7E9A-DB3A-4B56-8CA3-CB002053EB11}"/>
          </ac:spMkLst>
        </pc:spChg>
        <pc:spChg chg="add mod">
          <ac:chgData name="reza kabir" userId="af3c95a13102d509" providerId="LiveId" clId="{88200EE4-F4B4-49E8-8126-B01E5FCCBE2D}" dt="2020-05-17T05:53:34.700" v="172" actId="1076"/>
          <ac:spMkLst>
            <pc:docMk/>
            <pc:sldMk cId="2275194280" sldId="854"/>
            <ac:spMk id="1508" creationId="{27BDA3C5-03E6-489A-8A7E-6221F11C0B86}"/>
          </ac:spMkLst>
        </pc:spChg>
        <pc:grpChg chg="add del mod">
          <ac:chgData name="reza kabir" userId="af3c95a13102d509" providerId="LiveId" clId="{88200EE4-F4B4-49E8-8126-B01E5FCCBE2D}" dt="2020-05-17T05:51:03.928" v="109" actId="165"/>
          <ac:grpSpMkLst>
            <pc:docMk/>
            <pc:sldMk cId="2275194280" sldId="854"/>
            <ac:grpSpMk id="2" creationId="{6404D249-BA40-4A56-96F8-D25643BB97AE}"/>
          </ac:grpSpMkLst>
        </pc:grpChg>
        <pc:grpChg chg="del mod topLvl">
          <ac:chgData name="reza kabir" userId="af3c95a13102d509" providerId="LiveId" clId="{88200EE4-F4B4-49E8-8126-B01E5FCCBE2D}" dt="2020-05-17T05:51:12.298" v="112" actId="478"/>
          <ac:grpSpMkLst>
            <pc:docMk/>
            <pc:sldMk cId="2275194280" sldId="854"/>
            <ac:grpSpMk id="3" creationId="{063158F5-2EDA-41D5-ACC2-C73FA81F3FBB}"/>
          </ac:grpSpMkLst>
        </pc:grpChg>
        <pc:grpChg chg="mod topLvl">
          <ac:chgData name="reza kabir" userId="af3c95a13102d509" providerId="LiveId" clId="{88200EE4-F4B4-49E8-8126-B01E5FCCBE2D}" dt="2020-05-17T05:57:12.778" v="261" actId="14100"/>
          <ac:grpSpMkLst>
            <pc:docMk/>
            <pc:sldMk cId="2275194280" sldId="854"/>
            <ac:grpSpMk id="4" creationId="{56109EF8-FD4B-4787-BF8F-24C5703FC157}"/>
          </ac:grpSpMkLst>
        </pc:grpChg>
        <pc:grpChg chg="del mod topLvl">
          <ac:chgData name="reza kabir" userId="af3c95a13102d509" providerId="LiveId" clId="{88200EE4-F4B4-49E8-8126-B01E5FCCBE2D}" dt="2020-05-17T05:51:18.545" v="113" actId="478"/>
          <ac:grpSpMkLst>
            <pc:docMk/>
            <pc:sldMk cId="2275194280" sldId="854"/>
            <ac:grpSpMk id="5" creationId="{C0725AE9-CCA4-445C-BB03-AEFBECF9CF30}"/>
          </ac:grpSpMkLst>
        </pc:grpChg>
        <pc:grpChg chg="del mod topLvl">
          <ac:chgData name="reza kabir" userId="af3c95a13102d509" providerId="LiveId" clId="{88200EE4-F4B4-49E8-8126-B01E5FCCBE2D}" dt="2020-05-17T05:51:18.545" v="113" actId="478"/>
          <ac:grpSpMkLst>
            <pc:docMk/>
            <pc:sldMk cId="2275194280" sldId="854"/>
            <ac:grpSpMk id="6" creationId="{D622A8A5-2AA5-47DF-9AB0-9D950A0D2A70}"/>
          </ac:grpSpMkLst>
        </pc:grpChg>
        <pc:grpChg chg="mod">
          <ac:chgData name="reza kabir" userId="af3c95a13102d509" providerId="LiveId" clId="{88200EE4-F4B4-49E8-8126-B01E5FCCBE2D}" dt="2020-05-17T05:51:03.928" v="109" actId="165"/>
          <ac:grpSpMkLst>
            <pc:docMk/>
            <pc:sldMk cId="2275194280" sldId="854"/>
            <ac:grpSpMk id="8" creationId="{DCE499C6-4579-4EC7-9EFE-F0AD5C76F38B}"/>
          </ac:grpSpMkLst>
        </pc:grpChg>
        <pc:grpChg chg="mod">
          <ac:chgData name="reza kabir" userId="af3c95a13102d509" providerId="LiveId" clId="{88200EE4-F4B4-49E8-8126-B01E5FCCBE2D}" dt="2020-05-17T05:51:03.928" v="109" actId="165"/>
          <ac:grpSpMkLst>
            <pc:docMk/>
            <pc:sldMk cId="2275194280" sldId="854"/>
            <ac:grpSpMk id="9" creationId="{0E1A70AA-D349-4BB7-AE9C-1409164B7B87}"/>
          </ac:grpSpMkLst>
        </pc:grpChg>
        <pc:grpChg chg="mod">
          <ac:chgData name="reza kabir" userId="af3c95a13102d509" providerId="LiveId" clId="{88200EE4-F4B4-49E8-8126-B01E5FCCBE2D}" dt="2020-05-17T05:51:03.928" v="109" actId="165"/>
          <ac:grpSpMkLst>
            <pc:docMk/>
            <pc:sldMk cId="2275194280" sldId="854"/>
            <ac:grpSpMk id="10" creationId="{F7D46AF3-26F1-4E28-99F9-E1D0818B8E3D}"/>
          </ac:grpSpMkLst>
        </pc:grpChg>
        <pc:grpChg chg="mod">
          <ac:chgData name="reza kabir" userId="af3c95a13102d509" providerId="LiveId" clId="{88200EE4-F4B4-49E8-8126-B01E5FCCBE2D}" dt="2020-05-17T05:51:03.928" v="109" actId="165"/>
          <ac:grpSpMkLst>
            <pc:docMk/>
            <pc:sldMk cId="2275194280" sldId="854"/>
            <ac:grpSpMk id="11" creationId="{0EAA964C-5884-433F-BD2F-9BE36BC38B51}"/>
          </ac:grpSpMkLst>
        </pc:grpChg>
        <pc:grpChg chg="mod">
          <ac:chgData name="reza kabir" userId="af3c95a13102d509" providerId="LiveId" clId="{88200EE4-F4B4-49E8-8126-B01E5FCCBE2D}" dt="2020-05-17T05:51:03.928" v="109" actId="165"/>
          <ac:grpSpMkLst>
            <pc:docMk/>
            <pc:sldMk cId="2275194280" sldId="854"/>
            <ac:grpSpMk id="12" creationId="{34B05B07-3EAB-4C88-BA51-9B96AAFF8C4C}"/>
          </ac:grpSpMkLst>
        </pc:grpChg>
        <pc:grpChg chg="mod">
          <ac:chgData name="reza kabir" userId="af3c95a13102d509" providerId="LiveId" clId="{88200EE4-F4B4-49E8-8126-B01E5FCCBE2D}" dt="2020-05-17T05:51:03.928" v="109" actId="165"/>
          <ac:grpSpMkLst>
            <pc:docMk/>
            <pc:sldMk cId="2275194280" sldId="854"/>
            <ac:grpSpMk id="13" creationId="{748A34D0-3E90-42D0-A72F-48EDBEFBE471}"/>
          </ac:grpSpMkLst>
        </pc:grpChg>
        <pc:grpChg chg="mod">
          <ac:chgData name="reza kabir" userId="af3c95a13102d509" providerId="LiveId" clId="{88200EE4-F4B4-49E8-8126-B01E5FCCBE2D}" dt="2020-05-17T05:51:03.928" v="109" actId="165"/>
          <ac:grpSpMkLst>
            <pc:docMk/>
            <pc:sldMk cId="2275194280" sldId="854"/>
            <ac:grpSpMk id="14" creationId="{C7CB06E2-6C8A-4165-93F9-3462E53CECDA}"/>
          </ac:grpSpMkLst>
        </pc:grpChg>
        <pc:grpChg chg="mod">
          <ac:chgData name="reza kabir" userId="af3c95a13102d509" providerId="LiveId" clId="{88200EE4-F4B4-49E8-8126-B01E5FCCBE2D}" dt="2020-05-17T05:51:03.928" v="109" actId="165"/>
          <ac:grpSpMkLst>
            <pc:docMk/>
            <pc:sldMk cId="2275194280" sldId="854"/>
            <ac:grpSpMk id="15" creationId="{2153B166-8FE0-441B-9164-AB4B5DDC5F16}"/>
          </ac:grpSpMkLst>
        </pc:grpChg>
        <pc:grpChg chg="mod">
          <ac:chgData name="reza kabir" userId="af3c95a13102d509" providerId="LiveId" clId="{88200EE4-F4B4-49E8-8126-B01E5FCCBE2D}" dt="2020-05-17T05:51:03.928" v="109" actId="165"/>
          <ac:grpSpMkLst>
            <pc:docMk/>
            <pc:sldMk cId="2275194280" sldId="854"/>
            <ac:grpSpMk id="16" creationId="{13A9258A-D4AC-44CA-8A0D-B80B472B016A}"/>
          </ac:grpSpMkLst>
        </pc:grpChg>
        <pc:grpChg chg="mod">
          <ac:chgData name="reza kabir" userId="af3c95a13102d509" providerId="LiveId" clId="{88200EE4-F4B4-49E8-8126-B01E5FCCBE2D}" dt="2020-05-17T05:51:03.928" v="109" actId="165"/>
          <ac:grpSpMkLst>
            <pc:docMk/>
            <pc:sldMk cId="2275194280" sldId="854"/>
            <ac:grpSpMk id="18" creationId="{94B5A4EB-1348-4DF5-B1E7-B0812197284C}"/>
          </ac:grpSpMkLst>
        </pc:grpChg>
        <pc:grpChg chg="mod">
          <ac:chgData name="reza kabir" userId="af3c95a13102d509" providerId="LiveId" clId="{88200EE4-F4B4-49E8-8126-B01E5FCCBE2D}" dt="2020-05-17T05:51:03.928" v="109" actId="165"/>
          <ac:grpSpMkLst>
            <pc:docMk/>
            <pc:sldMk cId="2275194280" sldId="854"/>
            <ac:grpSpMk id="23" creationId="{F0644781-241B-448B-87BB-FC51F8555A47}"/>
          </ac:grpSpMkLst>
        </pc:grpChg>
        <pc:grpChg chg="mod">
          <ac:chgData name="reza kabir" userId="af3c95a13102d509" providerId="LiveId" clId="{88200EE4-F4B4-49E8-8126-B01E5FCCBE2D}" dt="2020-05-17T05:51:03.928" v="109" actId="165"/>
          <ac:grpSpMkLst>
            <pc:docMk/>
            <pc:sldMk cId="2275194280" sldId="854"/>
            <ac:grpSpMk id="24" creationId="{F0383B6D-F3B1-4D6B-8B9B-9EC4257FE816}"/>
          </ac:grpSpMkLst>
        </pc:grpChg>
        <pc:grpChg chg="mod">
          <ac:chgData name="reza kabir" userId="af3c95a13102d509" providerId="LiveId" clId="{88200EE4-F4B4-49E8-8126-B01E5FCCBE2D}" dt="2020-05-17T05:51:03.928" v="109" actId="165"/>
          <ac:grpSpMkLst>
            <pc:docMk/>
            <pc:sldMk cId="2275194280" sldId="854"/>
            <ac:grpSpMk id="33" creationId="{5F80D763-9CC7-4B3F-B0AF-9AB047771E9F}"/>
          </ac:grpSpMkLst>
        </pc:grpChg>
        <pc:grpChg chg="mod">
          <ac:chgData name="reza kabir" userId="af3c95a13102d509" providerId="LiveId" clId="{88200EE4-F4B4-49E8-8126-B01E5FCCBE2D}" dt="2020-05-17T05:51:03.928" v="109" actId="165"/>
          <ac:grpSpMkLst>
            <pc:docMk/>
            <pc:sldMk cId="2275194280" sldId="854"/>
            <ac:grpSpMk id="34" creationId="{407307B8-218E-4146-84AA-9D3476742A8D}"/>
          </ac:grpSpMkLst>
        </pc:grpChg>
        <pc:grpChg chg="mod">
          <ac:chgData name="reza kabir" userId="af3c95a13102d509" providerId="LiveId" clId="{88200EE4-F4B4-49E8-8126-B01E5FCCBE2D}" dt="2020-05-17T05:51:03.928" v="109" actId="165"/>
          <ac:grpSpMkLst>
            <pc:docMk/>
            <pc:sldMk cId="2275194280" sldId="854"/>
            <ac:grpSpMk id="35" creationId="{53AB717F-7F5B-48A5-B1BD-188C5E953A49}"/>
          </ac:grpSpMkLst>
        </pc:grpChg>
        <pc:grpChg chg="mod">
          <ac:chgData name="reza kabir" userId="af3c95a13102d509" providerId="LiveId" clId="{88200EE4-F4B4-49E8-8126-B01E5FCCBE2D}" dt="2020-05-17T05:51:03.928" v="109" actId="165"/>
          <ac:grpSpMkLst>
            <pc:docMk/>
            <pc:sldMk cId="2275194280" sldId="854"/>
            <ac:grpSpMk id="36" creationId="{7FB95464-EEF7-4A6A-ADCC-5D33652AE5CE}"/>
          </ac:grpSpMkLst>
        </pc:grpChg>
        <pc:grpChg chg="mod">
          <ac:chgData name="reza kabir" userId="af3c95a13102d509" providerId="LiveId" clId="{88200EE4-F4B4-49E8-8126-B01E5FCCBE2D}" dt="2020-05-17T05:51:03.928" v="109" actId="165"/>
          <ac:grpSpMkLst>
            <pc:docMk/>
            <pc:sldMk cId="2275194280" sldId="854"/>
            <ac:grpSpMk id="37" creationId="{E5D1AC7A-C506-492E-A9A8-C7380B13A756}"/>
          </ac:grpSpMkLst>
        </pc:grpChg>
        <pc:grpChg chg="mod">
          <ac:chgData name="reza kabir" userId="af3c95a13102d509" providerId="LiveId" clId="{88200EE4-F4B4-49E8-8126-B01E5FCCBE2D}" dt="2020-05-17T05:51:03.928" v="109" actId="165"/>
          <ac:grpSpMkLst>
            <pc:docMk/>
            <pc:sldMk cId="2275194280" sldId="854"/>
            <ac:grpSpMk id="38" creationId="{967E6E7D-EE63-40EE-B629-4B4E7273B1E9}"/>
          </ac:grpSpMkLst>
        </pc:grpChg>
        <pc:grpChg chg="mod">
          <ac:chgData name="reza kabir" userId="af3c95a13102d509" providerId="LiveId" clId="{88200EE4-F4B4-49E8-8126-B01E5FCCBE2D}" dt="2020-05-17T05:51:03.928" v="109" actId="165"/>
          <ac:grpSpMkLst>
            <pc:docMk/>
            <pc:sldMk cId="2275194280" sldId="854"/>
            <ac:grpSpMk id="39" creationId="{DFC2EF76-D05F-4183-AAE1-B1A724CFCBD2}"/>
          </ac:grpSpMkLst>
        </pc:grpChg>
        <pc:grpChg chg="mod">
          <ac:chgData name="reza kabir" userId="af3c95a13102d509" providerId="LiveId" clId="{88200EE4-F4B4-49E8-8126-B01E5FCCBE2D}" dt="2020-05-17T05:51:03.928" v="109" actId="165"/>
          <ac:grpSpMkLst>
            <pc:docMk/>
            <pc:sldMk cId="2275194280" sldId="854"/>
            <ac:grpSpMk id="40" creationId="{8353EEC6-D8D1-4125-A52C-0EDDBB0C1E93}"/>
          </ac:grpSpMkLst>
        </pc:grpChg>
        <pc:grpChg chg="mod">
          <ac:chgData name="reza kabir" userId="af3c95a13102d509" providerId="LiveId" clId="{88200EE4-F4B4-49E8-8126-B01E5FCCBE2D}" dt="2020-05-17T05:51:03.928" v="109" actId="165"/>
          <ac:grpSpMkLst>
            <pc:docMk/>
            <pc:sldMk cId="2275194280" sldId="854"/>
            <ac:grpSpMk id="41" creationId="{8A8318E9-0E21-4CE4-BB88-E83E57C561D9}"/>
          </ac:grpSpMkLst>
        </pc:grpChg>
        <pc:grpChg chg="mod">
          <ac:chgData name="reza kabir" userId="af3c95a13102d509" providerId="LiveId" clId="{88200EE4-F4B4-49E8-8126-B01E5FCCBE2D}" dt="2020-05-17T05:51:03.928" v="109" actId="165"/>
          <ac:grpSpMkLst>
            <pc:docMk/>
            <pc:sldMk cId="2275194280" sldId="854"/>
            <ac:grpSpMk id="42" creationId="{A7CE5503-9377-4B9C-BD49-E9538A4D0735}"/>
          </ac:grpSpMkLst>
        </pc:grpChg>
        <pc:grpChg chg="mod">
          <ac:chgData name="reza kabir" userId="af3c95a13102d509" providerId="LiveId" clId="{88200EE4-F4B4-49E8-8126-B01E5FCCBE2D}" dt="2020-05-17T05:51:03.928" v="109" actId="165"/>
          <ac:grpSpMkLst>
            <pc:docMk/>
            <pc:sldMk cId="2275194280" sldId="854"/>
            <ac:grpSpMk id="43" creationId="{01CAB0E6-5C69-491B-B8EC-8314B17A3D21}"/>
          </ac:grpSpMkLst>
        </pc:grpChg>
        <pc:grpChg chg="mod">
          <ac:chgData name="reza kabir" userId="af3c95a13102d509" providerId="LiveId" clId="{88200EE4-F4B4-49E8-8126-B01E5FCCBE2D}" dt="2020-05-17T05:51:03.928" v="109" actId="165"/>
          <ac:grpSpMkLst>
            <pc:docMk/>
            <pc:sldMk cId="2275194280" sldId="854"/>
            <ac:grpSpMk id="44" creationId="{6663F179-968F-4207-858E-17C64B788A02}"/>
          </ac:grpSpMkLst>
        </pc:grpChg>
        <pc:grpChg chg="mod">
          <ac:chgData name="reza kabir" userId="af3c95a13102d509" providerId="LiveId" clId="{88200EE4-F4B4-49E8-8126-B01E5FCCBE2D}" dt="2020-05-17T05:51:03.928" v="109" actId="165"/>
          <ac:grpSpMkLst>
            <pc:docMk/>
            <pc:sldMk cId="2275194280" sldId="854"/>
            <ac:grpSpMk id="45" creationId="{B6A13495-1FD2-41DA-95EB-4C5B45444C5F}"/>
          </ac:grpSpMkLst>
        </pc:grpChg>
        <pc:grpChg chg="mod">
          <ac:chgData name="reza kabir" userId="af3c95a13102d509" providerId="LiveId" clId="{88200EE4-F4B4-49E8-8126-B01E5FCCBE2D}" dt="2020-05-17T05:51:03.928" v="109" actId="165"/>
          <ac:grpSpMkLst>
            <pc:docMk/>
            <pc:sldMk cId="2275194280" sldId="854"/>
            <ac:grpSpMk id="46" creationId="{6B6972B5-F13B-4615-92E2-F5EE0AF935F3}"/>
          </ac:grpSpMkLst>
        </pc:grpChg>
        <pc:grpChg chg="mod">
          <ac:chgData name="reza kabir" userId="af3c95a13102d509" providerId="LiveId" clId="{88200EE4-F4B4-49E8-8126-B01E5FCCBE2D}" dt="2020-05-17T05:51:03.928" v="109" actId="165"/>
          <ac:grpSpMkLst>
            <pc:docMk/>
            <pc:sldMk cId="2275194280" sldId="854"/>
            <ac:grpSpMk id="86" creationId="{965AFABD-A1BF-4B11-ACB6-773F7ADEE828}"/>
          </ac:grpSpMkLst>
        </pc:grpChg>
        <pc:grpChg chg="mod">
          <ac:chgData name="reza kabir" userId="af3c95a13102d509" providerId="LiveId" clId="{88200EE4-F4B4-49E8-8126-B01E5FCCBE2D}" dt="2020-05-17T05:51:03.928" v="109" actId="165"/>
          <ac:grpSpMkLst>
            <pc:docMk/>
            <pc:sldMk cId="2275194280" sldId="854"/>
            <ac:grpSpMk id="87" creationId="{06F99793-737E-4056-8DD5-0BE95AA70750}"/>
          </ac:grpSpMkLst>
        </pc:grpChg>
        <pc:grpChg chg="mod">
          <ac:chgData name="reza kabir" userId="af3c95a13102d509" providerId="LiveId" clId="{88200EE4-F4B4-49E8-8126-B01E5FCCBE2D}" dt="2020-05-17T05:51:03.928" v="109" actId="165"/>
          <ac:grpSpMkLst>
            <pc:docMk/>
            <pc:sldMk cId="2275194280" sldId="854"/>
            <ac:grpSpMk id="88" creationId="{6757D48B-C1AA-4D07-824C-00C48154CFE1}"/>
          </ac:grpSpMkLst>
        </pc:grpChg>
        <pc:grpChg chg="mod">
          <ac:chgData name="reza kabir" userId="af3c95a13102d509" providerId="LiveId" clId="{88200EE4-F4B4-49E8-8126-B01E5FCCBE2D}" dt="2020-05-17T05:51:03.928" v="109" actId="165"/>
          <ac:grpSpMkLst>
            <pc:docMk/>
            <pc:sldMk cId="2275194280" sldId="854"/>
            <ac:grpSpMk id="89" creationId="{31CB30AB-DF3A-4D0D-AC9D-8CEAFB53ABFC}"/>
          </ac:grpSpMkLst>
        </pc:grpChg>
        <pc:grpChg chg="mod">
          <ac:chgData name="reza kabir" userId="af3c95a13102d509" providerId="LiveId" clId="{88200EE4-F4B4-49E8-8126-B01E5FCCBE2D}" dt="2020-05-17T05:51:03.928" v="109" actId="165"/>
          <ac:grpSpMkLst>
            <pc:docMk/>
            <pc:sldMk cId="2275194280" sldId="854"/>
            <ac:grpSpMk id="90" creationId="{021DFEA4-23FB-4D3F-98D2-711DF0A6C6AA}"/>
          </ac:grpSpMkLst>
        </pc:grpChg>
        <pc:grpChg chg="mod">
          <ac:chgData name="reza kabir" userId="af3c95a13102d509" providerId="LiveId" clId="{88200EE4-F4B4-49E8-8126-B01E5FCCBE2D}" dt="2020-05-17T05:51:03.928" v="109" actId="165"/>
          <ac:grpSpMkLst>
            <pc:docMk/>
            <pc:sldMk cId="2275194280" sldId="854"/>
            <ac:grpSpMk id="91" creationId="{8B641023-71D5-4342-ADEA-4C95B049E2B3}"/>
          </ac:grpSpMkLst>
        </pc:grpChg>
        <pc:grpChg chg="mod">
          <ac:chgData name="reza kabir" userId="af3c95a13102d509" providerId="LiveId" clId="{88200EE4-F4B4-49E8-8126-B01E5FCCBE2D}" dt="2020-05-17T05:51:03.928" v="109" actId="165"/>
          <ac:grpSpMkLst>
            <pc:docMk/>
            <pc:sldMk cId="2275194280" sldId="854"/>
            <ac:grpSpMk id="92" creationId="{03C2B80D-99DF-414A-8C2E-67DD4C801FAB}"/>
          </ac:grpSpMkLst>
        </pc:grpChg>
        <pc:grpChg chg="mod">
          <ac:chgData name="reza kabir" userId="af3c95a13102d509" providerId="LiveId" clId="{88200EE4-F4B4-49E8-8126-B01E5FCCBE2D}" dt="2020-05-17T05:51:03.928" v="109" actId="165"/>
          <ac:grpSpMkLst>
            <pc:docMk/>
            <pc:sldMk cId="2275194280" sldId="854"/>
            <ac:grpSpMk id="93" creationId="{E3E6E3B8-372C-4B91-9F3A-4EFBA72DE50C}"/>
          </ac:grpSpMkLst>
        </pc:grpChg>
        <pc:grpChg chg="mod">
          <ac:chgData name="reza kabir" userId="af3c95a13102d509" providerId="LiveId" clId="{88200EE4-F4B4-49E8-8126-B01E5FCCBE2D}" dt="2020-05-17T05:51:03.928" v="109" actId="165"/>
          <ac:grpSpMkLst>
            <pc:docMk/>
            <pc:sldMk cId="2275194280" sldId="854"/>
            <ac:grpSpMk id="94" creationId="{DC184F42-85B9-4C19-975C-068026513F34}"/>
          </ac:grpSpMkLst>
        </pc:grpChg>
        <pc:grpChg chg="mod">
          <ac:chgData name="reza kabir" userId="af3c95a13102d509" providerId="LiveId" clId="{88200EE4-F4B4-49E8-8126-B01E5FCCBE2D}" dt="2020-05-17T05:51:03.928" v="109" actId="165"/>
          <ac:grpSpMkLst>
            <pc:docMk/>
            <pc:sldMk cId="2275194280" sldId="854"/>
            <ac:grpSpMk id="95" creationId="{B512C2B6-500D-46A6-A2AD-7CEAF3E692D4}"/>
          </ac:grpSpMkLst>
        </pc:grpChg>
        <pc:grpChg chg="mod">
          <ac:chgData name="reza kabir" userId="af3c95a13102d509" providerId="LiveId" clId="{88200EE4-F4B4-49E8-8126-B01E5FCCBE2D}" dt="2020-05-17T05:51:03.928" v="109" actId="165"/>
          <ac:grpSpMkLst>
            <pc:docMk/>
            <pc:sldMk cId="2275194280" sldId="854"/>
            <ac:grpSpMk id="96" creationId="{DB456EBE-5516-4701-B1C8-576F484492F7}"/>
          </ac:grpSpMkLst>
        </pc:grpChg>
        <pc:grpChg chg="mod">
          <ac:chgData name="reza kabir" userId="af3c95a13102d509" providerId="LiveId" clId="{88200EE4-F4B4-49E8-8126-B01E5FCCBE2D}" dt="2020-05-17T05:51:03.928" v="109" actId="165"/>
          <ac:grpSpMkLst>
            <pc:docMk/>
            <pc:sldMk cId="2275194280" sldId="854"/>
            <ac:grpSpMk id="97" creationId="{5E403C31-31A9-42DF-A47F-6264A77182F1}"/>
          </ac:grpSpMkLst>
        </pc:grpChg>
        <pc:grpChg chg="mod">
          <ac:chgData name="reza kabir" userId="af3c95a13102d509" providerId="LiveId" clId="{88200EE4-F4B4-49E8-8126-B01E5FCCBE2D}" dt="2020-05-17T05:51:03.928" v="109" actId="165"/>
          <ac:grpSpMkLst>
            <pc:docMk/>
            <pc:sldMk cId="2275194280" sldId="854"/>
            <ac:grpSpMk id="98" creationId="{E692E981-B9AA-4252-8CF3-3C4E57EF7A95}"/>
          </ac:grpSpMkLst>
        </pc:grpChg>
        <pc:grpChg chg="mod">
          <ac:chgData name="reza kabir" userId="af3c95a13102d509" providerId="LiveId" clId="{88200EE4-F4B4-49E8-8126-B01E5FCCBE2D}" dt="2020-05-17T05:51:03.928" v="109" actId="165"/>
          <ac:grpSpMkLst>
            <pc:docMk/>
            <pc:sldMk cId="2275194280" sldId="854"/>
            <ac:grpSpMk id="99" creationId="{3BCB0EB6-14AD-4B21-BD15-A39CB5AD4B1E}"/>
          </ac:grpSpMkLst>
        </pc:grpChg>
        <pc:grpChg chg="mod">
          <ac:chgData name="reza kabir" userId="af3c95a13102d509" providerId="LiveId" clId="{88200EE4-F4B4-49E8-8126-B01E5FCCBE2D}" dt="2020-05-17T05:51:03.928" v="109" actId="165"/>
          <ac:grpSpMkLst>
            <pc:docMk/>
            <pc:sldMk cId="2275194280" sldId="854"/>
            <ac:grpSpMk id="128" creationId="{52E8B64C-24F6-47CD-BABF-9FB343ADC271}"/>
          </ac:grpSpMkLst>
        </pc:grpChg>
        <pc:grpChg chg="mod">
          <ac:chgData name="reza kabir" userId="af3c95a13102d509" providerId="LiveId" clId="{88200EE4-F4B4-49E8-8126-B01E5FCCBE2D}" dt="2020-05-17T05:51:03.928" v="109" actId="165"/>
          <ac:grpSpMkLst>
            <pc:docMk/>
            <pc:sldMk cId="2275194280" sldId="854"/>
            <ac:grpSpMk id="134" creationId="{16B7B271-5E86-4932-871D-DC74888AD713}"/>
          </ac:grpSpMkLst>
        </pc:grpChg>
        <pc:grpChg chg="mod">
          <ac:chgData name="reza kabir" userId="af3c95a13102d509" providerId="LiveId" clId="{88200EE4-F4B4-49E8-8126-B01E5FCCBE2D}" dt="2020-05-17T05:51:03.928" v="109" actId="165"/>
          <ac:grpSpMkLst>
            <pc:docMk/>
            <pc:sldMk cId="2275194280" sldId="854"/>
            <ac:grpSpMk id="135" creationId="{005C37FD-9521-4764-9639-DCE02087173D}"/>
          </ac:grpSpMkLst>
        </pc:grpChg>
        <pc:grpChg chg="mod">
          <ac:chgData name="reza kabir" userId="af3c95a13102d509" providerId="LiveId" clId="{88200EE4-F4B4-49E8-8126-B01E5FCCBE2D}" dt="2020-05-17T05:51:03.928" v="109" actId="165"/>
          <ac:grpSpMkLst>
            <pc:docMk/>
            <pc:sldMk cId="2275194280" sldId="854"/>
            <ac:grpSpMk id="137" creationId="{01455890-EAD0-4C02-9B70-1CC313AB0934}"/>
          </ac:grpSpMkLst>
        </pc:grpChg>
        <pc:grpChg chg="mod">
          <ac:chgData name="reza kabir" userId="af3c95a13102d509" providerId="LiveId" clId="{88200EE4-F4B4-49E8-8126-B01E5FCCBE2D}" dt="2020-05-17T05:51:03.928" v="109" actId="165"/>
          <ac:grpSpMkLst>
            <pc:docMk/>
            <pc:sldMk cId="2275194280" sldId="854"/>
            <ac:grpSpMk id="145" creationId="{71E73863-A3E6-4765-8ED9-A0714CCB9A54}"/>
          </ac:grpSpMkLst>
        </pc:grpChg>
        <pc:grpChg chg="mod">
          <ac:chgData name="reza kabir" userId="af3c95a13102d509" providerId="LiveId" clId="{88200EE4-F4B4-49E8-8126-B01E5FCCBE2D}" dt="2020-05-17T05:51:03.928" v="109" actId="165"/>
          <ac:grpSpMkLst>
            <pc:docMk/>
            <pc:sldMk cId="2275194280" sldId="854"/>
            <ac:grpSpMk id="151" creationId="{8F3BC152-7074-4F06-B516-CF6CF7AA5579}"/>
          </ac:grpSpMkLst>
        </pc:grpChg>
        <pc:grpChg chg="mod">
          <ac:chgData name="reza kabir" userId="af3c95a13102d509" providerId="LiveId" clId="{88200EE4-F4B4-49E8-8126-B01E5FCCBE2D}" dt="2020-05-17T05:51:03.928" v="109" actId="165"/>
          <ac:grpSpMkLst>
            <pc:docMk/>
            <pc:sldMk cId="2275194280" sldId="854"/>
            <ac:grpSpMk id="155" creationId="{8AB89F58-4E88-47B5-9806-96F546CF5260}"/>
          </ac:grpSpMkLst>
        </pc:grpChg>
        <pc:grpChg chg="mod">
          <ac:chgData name="reza kabir" userId="af3c95a13102d509" providerId="LiveId" clId="{88200EE4-F4B4-49E8-8126-B01E5FCCBE2D}" dt="2020-05-17T05:51:03.928" v="109" actId="165"/>
          <ac:grpSpMkLst>
            <pc:docMk/>
            <pc:sldMk cId="2275194280" sldId="854"/>
            <ac:grpSpMk id="163" creationId="{727E34E2-3B24-41A4-8314-9FA02173505E}"/>
          </ac:grpSpMkLst>
        </pc:grpChg>
        <pc:grpChg chg="mod">
          <ac:chgData name="reza kabir" userId="af3c95a13102d509" providerId="LiveId" clId="{88200EE4-F4B4-49E8-8126-B01E5FCCBE2D}" dt="2020-05-17T05:51:03.928" v="109" actId="165"/>
          <ac:grpSpMkLst>
            <pc:docMk/>
            <pc:sldMk cId="2275194280" sldId="854"/>
            <ac:grpSpMk id="168" creationId="{39B36E8C-EC29-498C-824A-DEB2B3119BE9}"/>
          </ac:grpSpMkLst>
        </pc:grpChg>
        <pc:grpChg chg="mod">
          <ac:chgData name="reza kabir" userId="af3c95a13102d509" providerId="LiveId" clId="{88200EE4-F4B4-49E8-8126-B01E5FCCBE2D}" dt="2020-05-17T05:51:03.928" v="109" actId="165"/>
          <ac:grpSpMkLst>
            <pc:docMk/>
            <pc:sldMk cId="2275194280" sldId="854"/>
            <ac:grpSpMk id="182" creationId="{D312FB32-FBC7-4852-B09A-336507CB469B}"/>
          </ac:grpSpMkLst>
        </pc:grpChg>
        <pc:grpChg chg="mod">
          <ac:chgData name="reza kabir" userId="af3c95a13102d509" providerId="LiveId" clId="{88200EE4-F4B4-49E8-8126-B01E5FCCBE2D}" dt="2020-05-17T05:51:03.928" v="109" actId="165"/>
          <ac:grpSpMkLst>
            <pc:docMk/>
            <pc:sldMk cId="2275194280" sldId="854"/>
            <ac:grpSpMk id="193" creationId="{4EE3EA94-4F37-4823-8958-2E4294735229}"/>
          </ac:grpSpMkLst>
        </pc:grpChg>
        <pc:grpChg chg="mod">
          <ac:chgData name="reza kabir" userId="af3c95a13102d509" providerId="LiveId" clId="{88200EE4-F4B4-49E8-8126-B01E5FCCBE2D}" dt="2020-05-17T05:51:03.928" v="109" actId="165"/>
          <ac:grpSpMkLst>
            <pc:docMk/>
            <pc:sldMk cId="2275194280" sldId="854"/>
            <ac:grpSpMk id="205" creationId="{C0FEB394-9A27-4D7B-A7F5-C1CAE373934B}"/>
          </ac:grpSpMkLst>
        </pc:grpChg>
        <pc:grpChg chg="mod">
          <ac:chgData name="reza kabir" userId="af3c95a13102d509" providerId="LiveId" clId="{88200EE4-F4B4-49E8-8126-B01E5FCCBE2D}" dt="2020-05-17T05:51:03.928" v="109" actId="165"/>
          <ac:grpSpMkLst>
            <pc:docMk/>
            <pc:sldMk cId="2275194280" sldId="854"/>
            <ac:grpSpMk id="218" creationId="{12E30948-A4F0-4033-94B3-C738D1F7CA8D}"/>
          </ac:grpSpMkLst>
        </pc:grpChg>
        <pc:grpChg chg="mod">
          <ac:chgData name="reza kabir" userId="af3c95a13102d509" providerId="LiveId" clId="{88200EE4-F4B4-49E8-8126-B01E5FCCBE2D}" dt="2020-05-17T05:51:03.928" v="109" actId="165"/>
          <ac:grpSpMkLst>
            <pc:docMk/>
            <pc:sldMk cId="2275194280" sldId="854"/>
            <ac:grpSpMk id="219" creationId="{E5056226-825D-490F-AF26-5A35235E14BE}"/>
          </ac:grpSpMkLst>
        </pc:grpChg>
        <pc:grpChg chg="mod">
          <ac:chgData name="reza kabir" userId="af3c95a13102d509" providerId="LiveId" clId="{88200EE4-F4B4-49E8-8126-B01E5FCCBE2D}" dt="2020-05-17T05:51:03.928" v="109" actId="165"/>
          <ac:grpSpMkLst>
            <pc:docMk/>
            <pc:sldMk cId="2275194280" sldId="854"/>
            <ac:grpSpMk id="228" creationId="{BB1BF7EB-AF72-4137-9C19-C28130567C13}"/>
          </ac:grpSpMkLst>
        </pc:grpChg>
        <pc:grpChg chg="mod">
          <ac:chgData name="reza kabir" userId="af3c95a13102d509" providerId="LiveId" clId="{88200EE4-F4B4-49E8-8126-B01E5FCCBE2D}" dt="2020-05-17T05:51:03.928" v="109" actId="165"/>
          <ac:grpSpMkLst>
            <pc:docMk/>
            <pc:sldMk cId="2275194280" sldId="854"/>
            <ac:grpSpMk id="233" creationId="{FB4F2357-B49C-49F6-B172-B1DD0AF1117B}"/>
          </ac:grpSpMkLst>
        </pc:grpChg>
        <pc:grpChg chg="mod">
          <ac:chgData name="reza kabir" userId="af3c95a13102d509" providerId="LiveId" clId="{88200EE4-F4B4-49E8-8126-B01E5FCCBE2D}" dt="2020-05-17T05:51:03.928" v="109" actId="165"/>
          <ac:grpSpMkLst>
            <pc:docMk/>
            <pc:sldMk cId="2275194280" sldId="854"/>
            <ac:grpSpMk id="234" creationId="{3559F20C-88EC-4D18-9EBC-47EB5BB96CB9}"/>
          </ac:grpSpMkLst>
        </pc:grpChg>
        <pc:grpChg chg="mod">
          <ac:chgData name="reza kabir" userId="af3c95a13102d509" providerId="LiveId" clId="{88200EE4-F4B4-49E8-8126-B01E5FCCBE2D}" dt="2020-05-17T05:51:03.928" v="109" actId="165"/>
          <ac:grpSpMkLst>
            <pc:docMk/>
            <pc:sldMk cId="2275194280" sldId="854"/>
            <ac:grpSpMk id="241" creationId="{F0F52124-50B0-4AA3-A4BB-7933E2EAB25E}"/>
          </ac:grpSpMkLst>
        </pc:grpChg>
        <pc:grpChg chg="mod">
          <ac:chgData name="reza kabir" userId="af3c95a13102d509" providerId="LiveId" clId="{88200EE4-F4B4-49E8-8126-B01E5FCCBE2D}" dt="2020-05-17T05:51:03.928" v="109" actId="165"/>
          <ac:grpSpMkLst>
            <pc:docMk/>
            <pc:sldMk cId="2275194280" sldId="854"/>
            <ac:grpSpMk id="252" creationId="{8186DC54-80CA-4D39-BB47-FD89D4BD3A34}"/>
          </ac:grpSpMkLst>
        </pc:grpChg>
        <pc:grpChg chg="mod">
          <ac:chgData name="reza kabir" userId="af3c95a13102d509" providerId="LiveId" clId="{88200EE4-F4B4-49E8-8126-B01E5FCCBE2D}" dt="2020-05-17T05:51:03.928" v="109" actId="165"/>
          <ac:grpSpMkLst>
            <pc:docMk/>
            <pc:sldMk cId="2275194280" sldId="854"/>
            <ac:grpSpMk id="274" creationId="{0C14ADB4-8D8F-4543-8AD3-F2A4FB6B0E41}"/>
          </ac:grpSpMkLst>
        </pc:grpChg>
        <pc:grpChg chg="mod">
          <ac:chgData name="reza kabir" userId="af3c95a13102d509" providerId="LiveId" clId="{88200EE4-F4B4-49E8-8126-B01E5FCCBE2D}" dt="2020-05-17T05:51:03.928" v="109" actId="165"/>
          <ac:grpSpMkLst>
            <pc:docMk/>
            <pc:sldMk cId="2275194280" sldId="854"/>
            <ac:grpSpMk id="275" creationId="{1FC1206D-27B7-4725-AD04-83B15408790E}"/>
          </ac:grpSpMkLst>
        </pc:grpChg>
        <pc:grpChg chg="mod">
          <ac:chgData name="reza kabir" userId="af3c95a13102d509" providerId="LiveId" clId="{88200EE4-F4B4-49E8-8126-B01E5FCCBE2D}" dt="2020-05-17T05:51:03.928" v="109" actId="165"/>
          <ac:grpSpMkLst>
            <pc:docMk/>
            <pc:sldMk cId="2275194280" sldId="854"/>
            <ac:grpSpMk id="277" creationId="{83263C7A-4818-4E44-8A9B-770616D57389}"/>
          </ac:grpSpMkLst>
        </pc:grpChg>
        <pc:grpChg chg="mod">
          <ac:chgData name="reza kabir" userId="af3c95a13102d509" providerId="LiveId" clId="{88200EE4-F4B4-49E8-8126-B01E5FCCBE2D}" dt="2020-05-17T05:51:03.928" v="109" actId="165"/>
          <ac:grpSpMkLst>
            <pc:docMk/>
            <pc:sldMk cId="2275194280" sldId="854"/>
            <ac:grpSpMk id="283" creationId="{A97C7307-3F55-40CA-84C3-EC9B5508EF1F}"/>
          </ac:grpSpMkLst>
        </pc:grpChg>
        <pc:grpChg chg="mod">
          <ac:chgData name="reza kabir" userId="af3c95a13102d509" providerId="LiveId" clId="{88200EE4-F4B4-49E8-8126-B01E5FCCBE2D}" dt="2020-05-17T05:51:03.928" v="109" actId="165"/>
          <ac:grpSpMkLst>
            <pc:docMk/>
            <pc:sldMk cId="2275194280" sldId="854"/>
            <ac:grpSpMk id="288" creationId="{1E7DDB3A-4B4F-4B96-9470-A58037D4A371}"/>
          </ac:grpSpMkLst>
        </pc:grpChg>
        <pc:grpChg chg="mod">
          <ac:chgData name="reza kabir" userId="af3c95a13102d509" providerId="LiveId" clId="{88200EE4-F4B4-49E8-8126-B01E5FCCBE2D}" dt="2020-05-17T05:51:03.928" v="109" actId="165"/>
          <ac:grpSpMkLst>
            <pc:docMk/>
            <pc:sldMk cId="2275194280" sldId="854"/>
            <ac:grpSpMk id="293" creationId="{52029E66-EF36-49C8-9739-BC842AD661FC}"/>
          </ac:grpSpMkLst>
        </pc:grpChg>
        <pc:grpChg chg="mod">
          <ac:chgData name="reza kabir" userId="af3c95a13102d509" providerId="LiveId" clId="{88200EE4-F4B4-49E8-8126-B01E5FCCBE2D}" dt="2020-05-17T05:51:03.928" v="109" actId="165"/>
          <ac:grpSpMkLst>
            <pc:docMk/>
            <pc:sldMk cId="2275194280" sldId="854"/>
            <ac:grpSpMk id="300" creationId="{C6E79B50-776A-4C9B-B50E-34E0DFF20DDB}"/>
          </ac:grpSpMkLst>
        </pc:grpChg>
        <pc:grpChg chg="mod">
          <ac:chgData name="reza kabir" userId="af3c95a13102d509" providerId="LiveId" clId="{88200EE4-F4B4-49E8-8126-B01E5FCCBE2D}" dt="2020-05-17T05:51:03.928" v="109" actId="165"/>
          <ac:grpSpMkLst>
            <pc:docMk/>
            <pc:sldMk cId="2275194280" sldId="854"/>
            <ac:grpSpMk id="303" creationId="{634DBA87-48D8-4A97-8EA7-1D142412223F}"/>
          </ac:grpSpMkLst>
        </pc:grpChg>
        <pc:grpChg chg="mod">
          <ac:chgData name="reza kabir" userId="af3c95a13102d509" providerId="LiveId" clId="{88200EE4-F4B4-49E8-8126-B01E5FCCBE2D}" dt="2020-05-17T05:51:03.928" v="109" actId="165"/>
          <ac:grpSpMkLst>
            <pc:docMk/>
            <pc:sldMk cId="2275194280" sldId="854"/>
            <ac:grpSpMk id="304" creationId="{4C2D6355-8913-4DC4-A521-1B4BF452E347}"/>
          </ac:grpSpMkLst>
        </pc:grpChg>
        <pc:grpChg chg="mod">
          <ac:chgData name="reza kabir" userId="af3c95a13102d509" providerId="LiveId" clId="{88200EE4-F4B4-49E8-8126-B01E5FCCBE2D}" dt="2020-05-17T05:51:03.928" v="109" actId="165"/>
          <ac:grpSpMkLst>
            <pc:docMk/>
            <pc:sldMk cId="2275194280" sldId="854"/>
            <ac:grpSpMk id="305" creationId="{96800A69-88F5-417E-B761-1FD8E43D2E3E}"/>
          </ac:grpSpMkLst>
        </pc:grpChg>
        <pc:grpChg chg="mod">
          <ac:chgData name="reza kabir" userId="af3c95a13102d509" providerId="LiveId" clId="{88200EE4-F4B4-49E8-8126-B01E5FCCBE2D}" dt="2020-05-17T05:51:03.928" v="109" actId="165"/>
          <ac:grpSpMkLst>
            <pc:docMk/>
            <pc:sldMk cId="2275194280" sldId="854"/>
            <ac:grpSpMk id="310" creationId="{774D99D6-D0A6-4422-90DC-DB3BAAFE7F3F}"/>
          </ac:grpSpMkLst>
        </pc:grpChg>
        <pc:grpChg chg="mod">
          <ac:chgData name="reza kabir" userId="af3c95a13102d509" providerId="LiveId" clId="{88200EE4-F4B4-49E8-8126-B01E5FCCBE2D}" dt="2020-05-17T05:51:03.928" v="109" actId="165"/>
          <ac:grpSpMkLst>
            <pc:docMk/>
            <pc:sldMk cId="2275194280" sldId="854"/>
            <ac:grpSpMk id="317" creationId="{9D35D442-0FA9-4CAF-88D8-79D4EC2DC2AA}"/>
          </ac:grpSpMkLst>
        </pc:grpChg>
        <pc:grpChg chg="mod">
          <ac:chgData name="reza kabir" userId="af3c95a13102d509" providerId="LiveId" clId="{88200EE4-F4B4-49E8-8126-B01E5FCCBE2D}" dt="2020-05-17T05:51:03.928" v="109" actId="165"/>
          <ac:grpSpMkLst>
            <pc:docMk/>
            <pc:sldMk cId="2275194280" sldId="854"/>
            <ac:grpSpMk id="353" creationId="{6C31A884-A66A-4438-946D-E0A08C093F60}"/>
          </ac:grpSpMkLst>
        </pc:grpChg>
        <pc:grpChg chg="mod">
          <ac:chgData name="reza kabir" userId="af3c95a13102d509" providerId="LiveId" clId="{88200EE4-F4B4-49E8-8126-B01E5FCCBE2D}" dt="2020-05-17T05:51:03.928" v="109" actId="165"/>
          <ac:grpSpMkLst>
            <pc:docMk/>
            <pc:sldMk cId="2275194280" sldId="854"/>
            <ac:grpSpMk id="354" creationId="{C96DA59A-2A13-475C-8B2A-44946485B995}"/>
          </ac:grpSpMkLst>
        </pc:grpChg>
        <pc:grpChg chg="mod">
          <ac:chgData name="reza kabir" userId="af3c95a13102d509" providerId="LiveId" clId="{88200EE4-F4B4-49E8-8126-B01E5FCCBE2D}" dt="2020-05-17T05:51:03.928" v="109" actId="165"/>
          <ac:grpSpMkLst>
            <pc:docMk/>
            <pc:sldMk cId="2275194280" sldId="854"/>
            <ac:grpSpMk id="355" creationId="{4BE6807B-35FC-47A7-B7B4-E65CE9BE5EEC}"/>
          </ac:grpSpMkLst>
        </pc:grpChg>
        <pc:grpChg chg="mod">
          <ac:chgData name="reza kabir" userId="af3c95a13102d509" providerId="LiveId" clId="{88200EE4-F4B4-49E8-8126-B01E5FCCBE2D}" dt="2020-05-17T05:51:03.928" v="109" actId="165"/>
          <ac:grpSpMkLst>
            <pc:docMk/>
            <pc:sldMk cId="2275194280" sldId="854"/>
            <ac:grpSpMk id="357" creationId="{DFADA7E1-9B62-457C-9D66-BD2FFF6D4ABE}"/>
          </ac:grpSpMkLst>
        </pc:grpChg>
        <pc:grpChg chg="mod">
          <ac:chgData name="reza kabir" userId="af3c95a13102d509" providerId="LiveId" clId="{88200EE4-F4B4-49E8-8126-B01E5FCCBE2D}" dt="2020-05-17T05:51:03.928" v="109" actId="165"/>
          <ac:grpSpMkLst>
            <pc:docMk/>
            <pc:sldMk cId="2275194280" sldId="854"/>
            <ac:grpSpMk id="358" creationId="{52677E9A-C6C8-4EFF-BBC1-2489FBC0F4F6}"/>
          </ac:grpSpMkLst>
        </pc:grpChg>
        <pc:grpChg chg="mod">
          <ac:chgData name="reza kabir" userId="af3c95a13102d509" providerId="LiveId" clId="{88200EE4-F4B4-49E8-8126-B01E5FCCBE2D}" dt="2020-05-17T05:51:03.928" v="109" actId="165"/>
          <ac:grpSpMkLst>
            <pc:docMk/>
            <pc:sldMk cId="2275194280" sldId="854"/>
            <ac:grpSpMk id="421" creationId="{2C3906DF-AB54-4DC2-AD90-7376589C7E41}"/>
          </ac:grpSpMkLst>
        </pc:grpChg>
        <pc:grpChg chg="mod">
          <ac:chgData name="reza kabir" userId="af3c95a13102d509" providerId="LiveId" clId="{88200EE4-F4B4-49E8-8126-B01E5FCCBE2D}" dt="2020-05-17T05:51:03.928" v="109" actId="165"/>
          <ac:grpSpMkLst>
            <pc:docMk/>
            <pc:sldMk cId="2275194280" sldId="854"/>
            <ac:grpSpMk id="422" creationId="{00E01790-15FC-40D1-BDC4-F2A4F747047B}"/>
          </ac:grpSpMkLst>
        </pc:grpChg>
        <pc:grpChg chg="mod">
          <ac:chgData name="reza kabir" userId="af3c95a13102d509" providerId="LiveId" clId="{88200EE4-F4B4-49E8-8126-B01E5FCCBE2D}" dt="2020-05-17T05:51:03.928" v="109" actId="165"/>
          <ac:grpSpMkLst>
            <pc:docMk/>
            <pc:sldMk cId="2275194280" sldId="854"/>
            <ac:grpSpMk id="423" creationId="{EE683278-40FF-45C6-BF81-79786D51E3F8}"/>
          </ac:grpSpMkLst>
        </pc:grpChg>
        <pc:grpChg chg="mod">
          <ac:chgData name="reza kabir" userId="af3c95a13102d509" providerId="LiveId" clId="{88200EE4-F4B4-49E8-8126-B01E5FCCBE2D}" dt="2020-05-17T05:51:03.928" v="109" actId="165"/>
          <ac:grpSpMkLst>
            <pc:docMk/>
            <pc:sldMk cId="2275194280" sldId="854"/>
            <ac:grpSpMk id="424" creationId="{F1358CBA-A63B-4696-81CE-17E66B9530DA}"/>
          </ac:grpSpMkLst>
        </pc:grpChg>
        <pc:grpChg chg="mod">
          <ac:chgData name="reza kabir" userId="af3c95a13102d509" providerId="LiveId" clId="{88200EE4-F4B4-49E8-8126-B01E5FCCBE2D}" dt="2020-05-17T05:51:03.928" v="109" actId="165"/>
          <ac:grpSpMkLst>
            <pc:docMk/>
            <pc:sldMk cId="2275194280" sldId="854"/>
            <ac:grpSpMk id="425" creationId="{DF0ABFE0-0150-4544-B705-21733FE387F7}"/>
          </ac:grpSpMkLst>
        </pc:grpChg>
        <pc:grpChg chg="mod">
          <ac:chgData name="reza kabir" userId="af3c95a13102d509" providerId="LiveId" clId="{88200EE4-F4B4-49E8-8126-B01E5FCCBE2D}" dt="2020-05-17T05:51:03.928" v="109" actId="165"/>
          <ac:grpSpMkLst>
            <pc:docMk/>
            <pc:sldMk cId="2275194280" sldId="854"/>
            <ac:grpSpMk id="426" creationId="{9281FFF5-4597-4065-94FD-865173BC70FF}"/>
          </ac:grpSpMkLst>
        </pc:grpChg>
        <pc:grpChg chg="mod">
          <ac:chgData name="reza kabir" userId="af3c95a13102d509" providerId="LiveId" clId="{88200EE4-F4B4-49E8-8126-B01E5FCCBE2D}" dt="2020-05-17T05:51:03.928" v="109" actId="165"/>
          <ac:grpSpMkLst>
            <pc:docMk/>
            <pc:sldMk cId="2275194280" sldId="854"/>
            <ac:grpSpMk id="427" creationId="{205FA3C6-0A58-4B88-9832-307C74D7C464}"/>
          </ac:grpSpMkLst>
        </pc:grpChg>
        <pc:grpChg chg="mod">
          <ac:chgData name="reza kabir" userId="af3c95a13102d509" providerId="LiveId" clId="{88200EE4-F4B4-49E8-8126-B01E5FCCBE2D}" dt="2020-05-17T05:51:03.928" v="109" actId="165"/>
          <ac:grpSpMkLst>
            <pc:docMk/>
            <pc:sldMk cId="2275194280" sldId="854"/>
            <ac:grpSpMk id="428" creationId="{F1CCFCA4-3ACA-454A-8E4A-56503655B571}"/>
          </ac:grpSpMkLst>
        </pc:grpChg>
        <pc:grpChg chg="mod">
          <ac:chgData name="reza kabir" userId="af3c95a13102d509" providerId="LiveId" clId="{88200EE4-F4B4-49E8-8126-B01E5FCCBE2D}" dt="2020-05-17T05:51:03.928" v="109" actId="165"/>
          <ac:grpSpMkLst>
            <pc:docMk/>
            <pc:sldMk cId="2275194280" sldId="854"/>
            <ac:grpSpMk id="429" creationId="{1C07003D-00A8-4249-8722-34807A47D0D0}"/>
          </ac:grpSpMkLst>
        </pc:grpChg>
        <pc:grpChg chg="mod">
          <ac:chgData name="reza kabir" userId="af3c95a13102d509" providerId="LiveId" clId="{88200EE4-F4B4-49E8-8126-B01E5FCCBE2D}" dt="2020-05-17T05:51:03.928" v="109" actId="165"/>
          <ac:grpSpMkLst>
            <pc:docMk/>
            <pc:sldMk cId="2275194280" sldId="854"/>
            <ac:grpSpMk id="444" creationId="{9506D507-A9D3-4A2D-9150-E6D3F79FCC15}"/>
          </ac:grpSpMkLst>
        </pc:grpChg>
        <pc:grpChg chg="mod">
          <ac:chgData name="reza kabir" userId="af3c95a13102d509" providerId="LiveId" clId="{88200EE4-F4B4-49E8-8126-B01E5FCCBE2D}" dt="2020-05-17T05:51:03.928" v="109" actId="165"/>
          <ac:grpSpMkLst>
            <pc:docMk/>
            <pc:sldMk cId="2275194280" sldId="854"/>
            <ac:grpSpMk id="445" creationId="{85ECA48D-BC7F-4B10-9888-E95E2C67B912}"/>
          </ac:grpSpMkLst>
        </pc:grpChg>
        <pc:grpChg chg="mod">
          <ac:chgData name="reza kabir" userId="af3c95a13102d509" providerId="LiveId" clId="{88200EE4-F4B4-49E8-8126-B01E5FCCBE2D}" dt="2020-05-17T05:51:03.928" v="109" actId="165"/>
          <ac:grpSpMkLst>
            <pc:docMk/>
            <pc:sldMk cId="2275194280" sldId="854"/>
            <ac:grpSpMk id="446" creationId="{59B99088-4C9C-4944-88F9-7A180FE78B7A}"/>
          </ac:grpSpMkLst>
        </pc:grpChg>
        <pc:grpChg chg="mod">
          <ac:chgData name="reza kabir" userId="af3c95a13102d509" providerId="LiveId" clId="{88200EE4-F4B4-49E8-8126-B01E5FCCBE2D}" dt="2020-05-17T05:51:03.928" v="109" actId="165"/>
          <ac:grpSpMkLst>
            <pc:docMk/>
            <pc:sldMk cId="2275194280" sldId="854"/>
            <ac:grpSpMk id="447" creationId="{7E293D3B-0651-4BCA-BBF3-52B1B540B07C}"/>
          </ac:grpSpMkLst>
        </pc:grpChg>
        <pc:grpChg chg="mod">
          <ac:chgData name="reza kabir" userId="af3c95a13102d509" providerId="LiveId" clId="{88200EE4-F4B4-49E8-8126-B01E5FCCBE2D}" dt="2020-05-17T05:51:03.928" v="109" actId="165"/>
          <ac:grpSpMkLst>
            <pc:docMk/>
            <pc:sldMk cId="2275194280" sldId="854"/>
            <ac:grpSpMk id="452" creationId="{03E855DB-8E92-4A73-AC57-84BF948A9719}"/>
          </ac:grpSpMkLst>
        </pc:grpChg>
        <pc:grpChg chg="mod">
          <ac:chgData name="reza kabir" userId="af3c95a13102d509" providerId="LiveId" clId="{88200EE4-F4B4-49E8-8126-B01E5FCCBE2D}" dt="2020-05-17T05:51:03.928" v="109" actId="165"/>
          <ac:grpSpMkLst>
            <pc:docMk/>
            <pc:sldMk cId="2275194280" sldId="854"/>
            <ac:grpSpMk id="453" creationId="{A1F42337-F64A-4E8C-98C4-91378137C318}"/>
          </ac:grpSpMkLst>
        </pc:grpChg>
        <pc:grpChg chg="mod">
          <ac:chgData name="reza kabir" userId="af3c95a13102d509" providerId="LiveId" clId="{88200EE4-F4B4-49E8-8126-B01E5FCCBE2D}" dt="2020-05-17T05:51:03.928" v="109" actId="165"/>
          <ac:grpSpMkLst>
            <pc:docMk/>
            <pc:sldMk cId="2275194280" sldId="854"/>
            <ac:grpSpMk id="458" creationId="{BC19D2C0-4BC2-47DD-88BB-BFEB49F96F7A}"/>
          </ac:grpSpMkLst>
        </pc:grpChg>
        <pc:grpChg chg="mod">
          <ac:chgData name="reza kabir" userId="af3c95a13102d509" providerId="LiveId" clId="{88200EE4-F4B4-49E8-8126-B01E5FCCBE2D}" dt="2020-05-17T05:51:03.928" v="109" actId="165"/>
          <ac:grpSpMkLst>
            <pc:docMk/>
            <pc:sldMk cId="2275194280" sldId="854"/>
            <ac:grpSpMk id="459" creationId="{A06CD00F-D9D4-4C2E-B5B2-6866FCE7C7C6}"/>
          </ac:grpSpMkLst>
        </pc:grpChg>
        <pc:grpChg chg="mod">
          <ac:chgData name="reza kabir" userId="af3c95a13102d509" providerId="LiveId" clId="{88200EE4-F4B4-49E8-8126-B01E5FCCBE2D}" dt="2020-05-17T05:51:03.928" v="109" actId="165"/>
          <ac:grpSpMkLst>
            <pc:docMk/>
            <pc:sldMk cId="2275194280" sldId="854"/>
            <ac:grpSpMk id="470" creationId="{6D9B9582-0B9D-403B-8557-7833DD86CD46}"/>
          </ac:grpSpMkLst>
        </pc:grpChg>
        <pc:grpChg chg="mod">
          <ac:chgData name="reza kabir" userId="af3c95a13102d509" providerId="LiveId" clId="{88200EE4-F4B4-49E8-8126-B01E5FCCBE2D}" dt="2020-05-17T05:51:03.928" v="109" actId="165"/>
          <ac:grpSpMkLst>
            <pc:docMk/>
            <pc:sldMk cId="2275194280" sldId="854"/>
            <ac:grpSpMk id="472" creationId="{6A799A93-DE9F-4D95-8FBF-90746CA36ED6}"/>
          </ac:grpSpMkLst>
        </pc:grpChg>
        <pc:grpChg chg="mod">
          <ac:chgData name="reza kabir" userId="af3c95a13102d509" providerId="LiveId" clId="{88200EE4-F4B4-49E8-8126-B01E5FCCBE2D}" dt="2020-05-17T05:51:03.928" v="109" actId="165"/>
          <ac:grpSpMkLst>
            <pc:docMk/>
            <pc:sldMk cId="2275194280" sldId="854"/>
            <ac:grpSpMk id="506" creationId="{19BF6B64-F4DA-41DB-A79A-09DEB76DDD44}"/>
          </ac:grpSpMkLst>
        </pc:grpChg>
        <pc:grpChg chg="mod">
          <ac:chgData name="reza kabir" userId="af3c95a13102d509" providerId="LiveId" clId="{88200EE4-F4B4-49E8-8126-B01E5FCCBE2D}" dt="2020-05-17T05:51:03.928" v="109" actId="165"/>
          <ac:grpSpMkLst>
            <pc:docMk/>
            <pc:sldMk cId="2275194280" sldId="854"/>
            <ac:grpSpMk id="507" creationId="{43A2C5A9-F6C0-4DE8-9C28-F00FC6E0F86C}"/>
          </ac:grpSpMkLst>
        </pc:grpChg>
        <pc:grpChg chg="mod">
          <ac:chgData name="reza kabir" userId="af3c95a13102d509" providerId="LiveId" clId="{88200EE4-F4B4-49E8-8126-B01E5FCCBE2D}" dt="2020-05-17T05:51:03.928" v="109" actId="165"/>
          <ac:grpSpMkLst>
            <pc:docMk/>
            <pc:sldMk cId="2275194280" sldId="854"/>
            <ac:grpSpMk id="510" creationId="{9E3DA994-870E-4F49-8103-23380702148C}"/>
          </ac:grpSpMkLst>
        </pc:grpChg>
        <pc:grpChg chg="mod">
          <ac:chgData name="reza kabir" userId="af3c95a13102d509" providerId="LiveId" clId="{88200EE4-F4B4-49E8-8126-B01E5FCCBE2D}" dt="2020-05-17T05:51:03.928" v="109" actId="165"/>
          <ac:grpSpMkLst>
            <pc:docMk/>
            <pc:sldMk cId="2275194280" sldId="854"/>
            <ac:grpSpMk id="518" creationId="{5727D637-0882-4688-9451-027FB0B28CA0}"/>
          </ac:grpSpMkLst>
        </pc:grpChg>
        <pc:grpChg chg="mod">
          <ac:chgData name="reza kabir" userId="af3c95a13102d509" providerId="LiveId" clId="{88200EE4-F4B4-49E8-8126-B01E5FCCBE2D}" dt="2020-05-17T05:51:03.928" v="109" actId="165"/>
          <ac:grpSpMkLst>
            <pc:docMk/>
            <pc:sldMk cId="2275194280" sldId="854"/>
            <ac:grpSpMk id="520" creationId="{39D77BE3-266F-4260-9B9C-C0030D308DF1}"/>
          </ac:grpSpMkLst>
        </pc:grpChg>
        <pc:grpChg chg="mod">
          <ac:chgData name="reza kabir" userId="af3c95a13102d509" providerId="LiveId" clId="{88200EE4-F4B4-49E8-8126-B01E5FCCBE2D}" dt="2020-05-17T05:51:03.928" v="109" actId="165"/>
          <ac:grpSpMkLst>
            <pc:docMk/>
            <pc:sldMk cId="2275194280" sldId="854"/>
            <ac:grpSpMk id="522" creationId="{E6A8A615-E33A-4B18-B9DE-B231EE3C09D1}"/>
          </ac:grpSpMkLst>
        </pc:grpChg>
        <pc:grpChg chg="mod">
          <ac:chgData name="reza kabir" userId="af3c95a13102d509" providerId="LiveId" clId="{88200EE4-F4B4-49E8-8126-B01E5FCCBE2D}" dt="2020-05-17T05:51:03.928" v="109" actId="165"/>
          <ac:grpSpMkLst>
            <pc:docMk/>
            <pc:sldMk cId="2275194280" sldId="854"/>
            <ac:grpSpMk id="536" creationId="{EE4FFAF2-5837-4DEA-814B-DB95F830AF67}"/>
          </ac:grpSpMkLst>
        </pc:grpChg>
        <pc:grpChg chg="mod">
          <ac:chgData name="reza kabir" userId="af3c95a13102d509" providerId="LiveId" clId="{88200EE4-F4B4-49E8-8126-B01E5FCCBE2D}" dt="2020-05-17T05:51:03.928" v="109" actId="165"/>
          <ac:grpSpMkLst>
            <pc:docMk/>
            <pc:sldMk cId="2275194280" sldId="854"/>
            <ac:grpSpMk id="547" creationId="{20FB4436-F3D6-478C-8E8C-BE3CC58BE7E7}"/>
          </ac:grpSpMkLst>
        </pc:grpChg>
        <pc:grpChg chg="mod">
          <ac:chgData name="reza kabir" userId="af3c95a13102d509" providerId="LiveId" clId="{88200EE4-F4B4-49E8-8126-B01E5FCCBE2D}" dt="2020-05-17T05:51:03.928" v="109" actId="165"/>
          <ac:grpSpMkLst>
            <pc:docMk/>
            <pc:sldMk cId="2275194280" sldId="854"/>
            <ac:grpSpMk id="584" creationId="{4E846AD8-2DB4-4D41-89BA-FC1D41F1E60A}"/>
          </ac:grpSpMkLst>
        </pc:grpChg>
        <pc:grpChg chg="mod">
          <ac:chgData name="reza kabir" userId="af3c95a13102d509" providerId="LiveId" clId="{88200EE4-F4B4-49E8-8126-B01E5FCCBE2D}" dt="2020-05-17T05:51:03.928" v="109" actId="165"/>
          <ac:grpSpMkLst>
            <pc:docMk/>
            <pc:sldMk cId="2275194280" sldId="854"/>
            <ac:grpSpMk id="588" creationId="{A92CC8E0-2E80-4F64-A0CC-D3E1BB38AE98}"/>
          </ac:grpSpMkLst>
        </pc:grpChg>
        <pc:grpChg chg="mod">
          <ac:chgData name="reza kabir" userId="af3c95a13102d509" providerId="LiveId" clId="{88200EE4-F4B4-49E8-8126-B01E5FCCBE2D}" dt="2020-05-17T05:51:03.928" v="109" actId="165"/>
          <ac:grpSpMkLst>
            <pc:docMk/>
            <pc:sldMk cId="2275194280" sldId="854"/>
            <ac:grpSpMk id="589" creationId="{51B15C43-9995-4216-839C-E2CE669B6600}"/>
          </ac:grpSpMkLst>
        </pc:grpChg>
        <pc:grpChg chg="mod">
          <ac:chgData name="reza kabir" userId="af3c95a13102d509" providerId="LiveId" clId="{88200EE4-F4B4-49E8-8126-B01E5FCCBE2D}" dt="2020-05-17T05:51:03.928" v="109" actId="165"/>
          <ac:grpSpMkLst>
            <pc:docMk/>
            <pc:sldMk cId="2275194280" sldId="854"/>
            <ac:grpSpMk id="605" creationId="{550F5A76-72EF-49FA-A6B0-697D26288A09}"/>
          </ac:grpSpMkLst>
        </pc:grpChg>
        <pc:grpChg chg="mod">
          <ac:chgData name="reza kabir" userId="af3c95a13102d509" providerId="LiveId" clId="{88200EE4-F4B4-49E8-8126-B01E5FCCBE2D}" dt="2020-05-17T05:51:03.928" v="109" actId="165"/>
          <ac:grpSpMkLst>
            <pc:docMk/>
            <pc:sldMk cId="2275194280" sldId="854"/>
            <ac:grpSpMk id="606" creationId="{C16E567D-0330-4461-9A6C-ED73DA4D3016}"/>
          </ac:grpSpMkLst>
        </pc:grpChg>
        <pc:grpChg chg="mod">
          <ac:chgData name="reza kabir" userId="af3c95a13102d509" providerId="LiveId" clId="{88200EE4-F4B4-49E8-8126-B01E5FCCBE2D}" dt="2020-05-17T05:51:03.928" v="109" actId="165"/>
          <ac:grpSpMkLst>
            <pc:docMk/>
            <pc:sldMk cId="2275194280" sldId="854"/>
            <ac:grpSpMk id="611" creationId="{598654B8-6E32-4E36-ACC1-5D695C4424C5}"/>
          </ac:grpSpMkLst>
        </pc:grpChg>
        <pc:grpChg chg="mod">
          <ac:chgData name="reza kabir" userId="af3c95a13102d509" providerId="LiveId" clId="{88200EE4-F4B4-49E8-8126-B01E5FCCBE2D}" dt="2020-05-17T05:51:03.928" v="109" actId="165"/>
          <ac:grpSpMkLst>
            <pc:docMk/>
            <pc:sldMk cId="2275194280" sldId="854"/>
            <ac:grpSpMk id="612" creationId="{E7A8DFA3-6D40-46EF-A75C-99F852734183}"/>
          </ac:grpSpMkLst>
        </pc:grpChg>
        <pc:grpChg chg="mod">
          <ac:chgData name="reza kabir" userId="af3c95a13102d509" providerId="LiveId" clId="{88200EE4-F4B4-49E8-8126-B01E5FCCBE2D}" dt="2020-05-17T05:51:03.928" v="109" actId="165"/>
          <ac:grpSpMkLst>
            <pc:docMk/>
            <pc:sldMk cId="2275194280" sldId="854"/>
            <ac:grpSpMk id="616" creationId="{085A7202-02C3-4CAB-8E19-1E9EB4FA19C5}"/>
          </ac:grpSpMkLst>
        </pc:grpChg>
        <pc:grpChg chg="mod">
          <ac:chgData name="reza kabir" userId="af3c95a13102d509" providerId="LiveId" clId="{88200EE4-F4B4-49E8-8126-B01E5FCCBE2D}" dt="2020-05-17T05:51:03.928" v="109" actId="165"/>
          <ac:grpSpMkLst>
            <pc:docMk/>
            <pc:sldMk cId="2275194280" sldId="854"/>
            <ac:grpSpMk id="618" creationId="{557173BC-BB26-46F3-867F-97513F92DC87}"/>
          </ac:grpSpMkLst>
        </pc:grpChg>
        <pc:grpChg chg="mod">
          <ac:chgData name="reza kabir" userId="af3c95a13102d509" providerId="LiveId" clId="{88200EE4-F4B4-49E8-8126-B01E5FCCBE2D}" dt="2020-05-17T05:51:03.928" v="109" actId="165"/>
          <ac:grpSpMkLst>
            <pc:docMk/>
            <pc:sldMk cId="2275194280" sldId="854"/>
            <ac:grpSpMk id="622" creationId="{D9E616E5-8A02-4FA2-A0E5-4AB80E1A6C25}"/>
          </ac:grpSpMkLst>
        </pc:grpChg>
        <pc:grpChg chg="mod">
          <ac:chgData name="reza kabir" userId="af3c95a13102d509" providerId="LiveId" clId="{88200EE4-F4B4-49E8-8126-B01E5FCCBE2D}" dt="2020-05-17T05:51:03.928" v="109" actId="165"/>
          <ac:grpSpMkLst>
            <pc:docMk/>
            <pc:sldMk cId="2275194280" sldId="854"/>
            <ac:grpSpMk id="644" creationId="{FC8763AB-1BB8-411F-A9A9-16F791DB34F9}"/>
          </ac:grpSpMkLst>
        </pc:grpChg>
        <pc:grpChg chg="mod">
          <ac:chgData name="reza kabir" userId="af3c95a13102d509" providerId="LiveId" clId="{88200EE4-F4B4-49E8-8126-B01E5FCCBE2D}" dt="2020-05-17T05:51:03.928" v="109" actId="165"/>
          <ac:grpSpMkLst>
            <pc:docMk/>
            <pc:sldMk cId="2275194280" sldId="854"/>
            <ac:grpSpMk id="655" creationId="{F61573FE-47CA-4E34-A285-8F89283DFABE}"/>
          </ac:grpSpMkLst>
        </pc:grpChg>
        <pc:grpChg chg="mod">
          <ac:chgData name="reza kabir" userId="af3c95a13102d509" providerId="LiveId" clId="{88200EE4-F4B4-49E8-8126-B01E5FCCBE2D}" dt="2020-05-17T05:51:03.928" v="109" actId="165"/>
          <ac:grpSpMkLst>
            <pc:docMk/>
            <pc:sldMk cId="2275194280" sldId="854"/>
            <ac:grpSpMk id="665" creationId="{0C7818C2-1824-445B-AC70-C6FB53AC5F86}"/>
          </ac:grpSpMkLst>
        </pc:grpChg>
        <pc:grpChg chg="mod">
          <ac:chgData name="reza kabir" userId="af3c95a13102d509" providerId="LiveId" clId="{88200EE4-F4B4-49E8-8126-B01E5FCCBE2D}" dt="2020-05-17T05:51:03.928" v="109" actId="165"/>
          <ac:grpSpMkLst>
            <pc:docMk/>
            <pc:sldMk cId="2275194280" sldId="854"/>
            <ac:grpSpMk id="670" creationId="{D0947185-5550-4038-9922-B1606F4E4342}"/>
          </ac:grpSpMkLst>
        </pc:grpChg>
        <pc:grpChg chg="mod">
          <ac:chgData name="reza kabir" userId="af3c95a13102d509" providerId="LiveId" clId="{88200EE4-F4B4-49E8-8126-B01E5FCCBE2D}" dt="2020-05-17T05:51:03.928" v="109" actId="165"/>
          <ac:grpSpMkLst>
            <pc:docMk/>
            <pc:sldMk cId="2275194280" sldId="854"/>
            <ac:grpSpMk id="672" creationId="{8088052E-A830-4FDB-A5E3-F97BA881344A}"/>
          </ac:grpSpMkLst>
        </pc:grpChg>
        <pc:grpChg chg="mod">
          <ac:chgData name="reza kabir" userId="af3c95a13102d509" providerId="LiveId" clId="{88200EE4-F4B4-49E8-8126-B01E5FCCBE2D}" dt="2020-05-17T05:51:03.928" v="109" actId="165"/>
          <ac:grpSpMkLst>
            <pc:docMk/>
            <pc:sldMk cId="2275194280" sldId="854"/>
            <ac:grpSpMk id="677" creationId="{4AFB934E-FAAF-4639-AF6B-9B136F549CF7}"/>
          </ac:grpSpMkLst>
        </pc:grpChg>
        <pc:grpChg chg="mod">
          <ac:chgData name="reza kabir" userId="af3c95a13102d509" providerId="LiveId" clId="{88200EE4-F4B4-49E8-8126-B01E5FCCBE2D}" dt="2020-05-17T05:51:03.928" v="109" actId="165"/>
          <ac:grpSpMkLst>
            <pc:docMk/>
            <pc:sldMk cId="2275194280" sldId="854"/>
            <ac:grpSpMk id="678" creationId="{A9E905DF-2940-45CE-B1BE-5067A86D3596}"/>
          </ac:grpSpMkLst>
        </pc:grpChg>
        <pc:grpChg chg="mod">
          <ac:chgData name="reza kabir" userId="af3c95a13102d509" providerId="LiveId" clId="{88200EE4-F4B4-49E8-8126-B01E5FCCBE2D}" dt="2020-05-17T05:51:03.928" v="109" actId="165"/>
          <ac:grpSpMkLst>
            <pc:docMk/>
            <pc:sldMk cId="2275194280" sldId="854"/>
            <ac:grpSpMk id="684" creationId="{FE16D61E-3A2A-4211-9E59-C31BC8C02332}"/>
          </ac:grpSpMkLst>
        </pc:grpChg>
        <pc:grpChg chg="mod">
          <ac:chgData name="reza kabir" userId="af3c95a13102d509" providerId="LiveId" clId="{88200EE4-F4B4-49E8-8126-B01E5FCCBE2D}" dt="2020-05-17T05:51:03.928" v="109" actId="165"/>
          <ac:grpSpMkLst>
            <pc:docMk/>
            <pc:sldMk cId="2275194280" sldId="854"/>
            <ac:grpSpMk id="685" creationId="{9ED7E9F7-8BD0-4941-83A6-1F8BB240E113}"/>
          </ac:grpSpMkLst>
        </pc:grpChg>
        <pc:grpChg chg="mod">
          <ac:chgData name="reza kabir" userId="af3c95a13102d509" providerId="LiveId" clId="{88200EE4-F4B4-49E8-8126-B01E5FCCBE2D}" dt="2020-05-17T05:51:03.928" v="109" actId="165"/>
          <ac:grpSpMkLst>
            <pc:docMk/>
            <pc:sldMk cId="2275194280" sldId="854"/>
            <ac:grpSpMk id="689" creationId="{519D70F0-1BEC-4E2A-A667-AF7BE33F8378}"/>
          </ac:grpSpMkLst>
        </pc:grpChg>
        <pc:grpChg chg="mod">
          <ac:chgData name="reza kabir" userId="af3c95a13102d509" providerId="LiveId" clId="{88200EE4-F4B4-49E8-8126-B01E5FCCBE2D}" dt="2020-05-17T05:51:03.928" v="109" actId="165"/>
          <ac:grpSpMkLst>
            <pc:docMk/>
            <pc:sldMk cId="2275194280" sldId="854"/>
            <ac:grpSpMk id="690" creationId="{6CF81A17-7644-42FA-8B83-330E24A4E8F8}"/>
          </ac:grpSpMkLst>
        </pc:grpChg>
        <pc:grpChg chg="mod">
          <ac:chgData name="reza kabir" userId="af3c95a13102d509" providerId="LiveId" clId="{88200EE4-F4B4-49E8-8126-B01E5FCCBE2D}" dt="2020-05-17T05:51:03.928" v="109" actId="165"/>
          <ac:grpSpMkLst>
            <pc:docMk/>
            <pc:sldMk cId="2275194280" sldId="854"/>
            <ac:grpSpMk id="691" creationId="{00A6B466-53FE-45E0-92A8-B18AD0C9F73D}"/>
          </ac:grpSpMkLst>
        </pc:grpChg>
        <pc:grpChg chg="mod">
          <ac:chgData name="reza kabir" userId="af3c95a13102d509" providerId="LiveId" clId="{88200EE4-F4B4-49E8-8126-B01E5FCCBE2D}" dt="2020-05-17T05:51:03.928" v="109" actId="165"/>
          <ac:grpSpMkLst>
            <pc:docMk/>
            <pc:sldMk cId="2275194280" sldId="854"/>
            <ac:grpSpMk id="692" creationId="{290283EF-23B9-4CF8-9473-DC880646F107}"/>
          </ac:grpSpMkLst>
        </pc:grpChg>
        <pc:grpChg chg="mod">
          <ac:chgData name="reza kabir" userId="af3c95a13102d509" providerId="LiveId" clId="{88200EE4-F4B4-49E8-8126-B01E5FCCBE2D}" dt="2020-05-17T05:51:03.928" v="109" actId="165"/>
          <ac:grpSpMkLst>
            <pc:docMk/>
            <pc:sldMk cId="2275194280" sldId="854"/>
            <ac:grpSpMk id="693" creationId="{1659B43D-61E2-4C55-8E01-F6366139FCB5}"/>
          </ac:grpSpMkLst>
        </pc:grpChg>
        <pc:grpChg chg="mod">
          <ac:chgData name="reza kabir" userId="af3c95a13102d509" providerId="LiveId" clId="{88200EE4-F4B4-49E8-8126-B01E5FCCBE2D}" dt="2020-05-17T05:51:03.928" v="109" actId="165"/>
          <ac:grpSpMkLst>
            <pc:docMk/>
            <pc:sldMk cId="2275194280" sldId="854"/>
            <ac:grpSpMk id="694" creationId="{B62CCC60-1267-4549-82CE-20E79B2A9C7E}"/>
          </ac:grpSpMkLst>
        </pc:grpChg>
        <pc:grpChg chg="mod">
          <ac:chgData name="reza kabir" userId="af3c95a13102d509" providerId="LiveId" clId="{88200EE4-F4B4-49E8-8126-B01E5FCCBE2D}" dt="2020-05-17T05:51:03.928" v="109" actId="165"/>
          <ac:grpSpMkLst>
            <pc:docMk/>
            <pc:sldMk cId="2275194280" sldId="854"/>
            <ac:grpSpMk id="695" creationId="{FA298F10-AEA5-4E12-9E8C-26C29E7DC936}"/>
          </ac:grpSpMkLst>
        </pc:grpChg>
        <pc:grpChg chg="mod">
          <ac:chgData name="reza kabir" userId="af3c95a13102d509" providerId="LiveId" clId="{88200EE4-F4B4-49E8-8126-B01E5FCCBE2D}" dt="2020-05-17T05:51:03.928" v="109" actId="165"/>
          <ac:grpSpMkLst>
            <pc:docMk/>
            <pc:sldMk cId="2275194280" sldId="854"/>
            <ac:grpSpMk id="696" creationId="{54BEE6BD-950E-4940-AAEF-1AD16BD9AC86}"/>
          </ac:grpSpMkLst>
        </pc:grpChg>
        <pc:grpChg chg="mod">
          <ac:chgData name="reza kabir" userId="af3c95a13102d509" providerId="LiveId" clId="{88200EE4-F4B4-49E8-8126-B01E5FCCBE2D}" dt="2020-05-17T05:51:03.928" v="109" actId="165"/>
          <ac:grpSpMkLst>
            <pc:docMk/>
            <pc:sldMk cId="2275194280" sldId="854"/>
            <ac:grpSpMk id="737" creationId="{36A69058-F849-4F42-A768-8C6125492868}"/>
          </ac:grpSpMkLst>
        </pc:grpChg>
        <pc:grpChg chg="mod">
          <ac:chgData name="reza kabir" userId="af3c95a13102d509" providerId="LiveId" clId="{88200EE4-F4B4-49E8-8126-B01E5FCCBE2D}" dt="2020-05-17T05:51:03.928" v="109" actId="165"/>
          <ac:grpSpMkLst>
            <pc:docMk/>
            <pc:sldMk cId="2275194280" sldId="854"/>
            <ac:grpSpMk id="738" creationId="{F4541641-0B17-48C7-A4BD-3BC1331D1B0C}"/>
          </ac:grpSpMkLst>
        </pc:grpChg>
        <pc:grpChg chg="mod">
          <ac:chgData name="reza kabir" userId="af3c95a13102d509" providerId="LiveId" clId="{88200EE4-F4B4-49E8-8126-B01E5FCCBE2D}" dt="2020-05-17T05:51:03.928" v="109" actId="165"/>
          <ac:grpSpMkLst>
            <pc:docMk/>
            <pc:sldMk cId="2275194280" sldId="854"/>
            <ac:grpSpMk id="739" creationId="{021BFC36-C822-4DCC-9578-134F75D8FDED}"/>
          </ac:grpSpMkLst>
        </pc:grpChg>
        <pc:grpChg chg="mod">
          <ac:chgData name="reza kabir" userId="af3c95a13102d509" providerId="LiveId" clId="{88200EE4-F4B4-49E8-8126-B01E5FCCBE2D}" dt="2020-05-17T05:51:03.928" v="109" actId="165"/>
          <ac:grpSpMkLst>
            <pc:docMk/>
            <pc:sldMk cId="2275194280" sldId="854"/>
            <ac:grpSpMk id="740" creationId="{AA505B6C-A55A-4EF8-82EE-0540DD78DC15}"/>
          </ac:grpSpMkLst>
        </pc:grpChg>
        <pc:grpChg chg="mod">
          <ac:chgData name="reza kabir" userId="af3c95a13102d509" providerId="LiveId" clId="{88200EE4-F4B4-49E8-8126-B01E5FCCBE2D}" dt="2020-05-17T05:51:03.928" v="109" actId="165"/>
          <ac:grpSpMkLst>
            <pc:docMk/>
            <pc:sldMk cId="2275194280" sldId="854"/>
            <ac:grpSpMk id="743" creationId="{10E5F393-71C0-4D59-8B3E-3509E0CE4ABE}"/>
          </ac:grpSpMkLst>
        </pc:grpChg>
        <pc:grpChg chg="mod">
          <ac:chgData name="reza kabir" userId="af3c95a13102d509" providerId="LiveId" clId="{88200EE4-F4B4-49E8-8126-B01E5FCCBE2D}" dt="2020-05-17T05:51:03.928" v="109" actId="165"/>
          <ac:grpSpMkLst>
            <pc:docMk/>
            <pc:sldMk cId="2275194280" sldId="854"/>
            <ac:grpSpMk id="744" creationId="{13A5937B-77DE-4BB6-B2C4-02089F7274BF}"/>
          </ac:grpSpMkLst>
        </pc:grpChg>
        <pc:grpChg chg="mod">
          <ac:chgData name="reza kabir" userId="af3c95a13102d509" providerId="LiveId" clId="{88200EE4-F4B4-49E8-8126-B01E5FCCBE2D}" dt="2020-05-17T05:51:03.928" v="109" actId="165"/>
          <ac:grpSpMkLst>
            <pc:docMk/>
            <pc:sldMk cId="2275194280" sldId="854"/>
            <ac:grpSpMk id="747" creationId="{B210C8FF-44E9-4674-95E0-BECD6FCC7BAF}"/>
          </ac:grpSpMkLst>
        </pc:grpChg>
        <pc:grpChg chg="mod">
          <ac:chgData name="reza kabir" userId="af3c95a13102d509" providerId="LiveId" clId="{88200EE4-F4B4-49E8-8126-B01E5FCCBE2D}" dt="2020-05-17T05:51:03.928" v="109" actId="165"/>
          <ac:grpSpMkLst>
            <pc:docMk/>
            <pc:sldMk cId="2275194280" sldId="854"/>
            <ac:grpSpMk id="783" creationId="{1E20ED69-672E-40EA-BA16-9C84642FBBA4}"/>
          </ac:grpSpMkLst>
        </pc:grpChg>
        <pc:grpChg chg="mod">
          <ac:chgData name="reza kabir" userId="af3c95a13102d509" providerId="LiveId" clId="{88200EE4-F4B4-49E8-8126-B01E5FCCBE2D}" dt="2020-05-17T05:51:03.928" v="109" actId="165"/>
          <ac:grpSpMkLst>
            <pc:docMk/>
            <pc:sldMk cId="2275194280" sldId="854"/>
            <ac:grpSpMk id="784" creationId="{EC74CB42-92FB-4184-87AC-326579594941}"/>
          </ac:grpSpMkLst>
        </pc:grpChg>
        <pc:grpChg chg="mod">
          <ac:chgData name="reza kabir" userId="af3c95a13102d509" providerId="LiveId" clId="{88200EE4-F4B4-49E8-8126-B01E5FCCBE2D}" dt="2020-05-17T05:51:03.928" v="109" actId="165"/>
          <ac:grpSpMkLst>
            <pc:docMk/>
            <pc:sldMk cId="2275194280" sldId="854"/>
            <ac:grpSpMk id="785" creationId="{AAF996CA-3CAA-4813-8014-862D7555E525}"/>
          </ac:grpSpMkLst>
        </pc:grpChg>
        <pc:grpChg chg="mod">
          <ac:chgData name="reza kabir" userId="af3c95a13102d509" providerId="LiveId" clId="{88200EE4-F4B4-49E8-8126-B01E5FCCBE2D}" dt="2020-05-17T05:51:03.928" v="109" actId="165"/>
          <ac:grpSpMkLst>
            <pc:docMk/>
            <pc:sldMk cId="2275194280" sldId="854"/>
            <ac:grpSpMk id="786" creationId="{B604DCD6-B019-485A-97AD-0A853D359E2E}"/>
          </ac:grpSpMkLst>
        </pc:grpChg>
        <pc:grpChg chg="mod">
          <ac:chgData name="reza kabir" userId="af3c95a13102d509" providerId="LiveId" clId="{88200EE4-F4B4-49E8-8126-B01E5FCCBE2D}" dt="2020-05-17T05:51:03.928" v="109" actId="165"/>
          <ac:grpSpMkLst>
            <pc:docMk/>
            <pc:sldMk cId="2275194280" sldId="854"/>
            <ac:grpSpMk id="787" creationId="{F59DCF13-E3D3-4628-8997-C65CD33D6CC0}"/>
          </ac:grpSpMkLst>
        </pc:grpChg>
        <pc:grpChg chg="mod">
          <ac:chgData name="reza kabir" userId="af3c95a13102d509" providerId="LiveId" clId="{88200EE4-F4B4-49E8-8126-B01E5FCCBE2D}" dt="2020-05-17T05:51:03.928" v="109" actId="165"/>
          <ac:grpSpMkLst>
            <pc:docMk/>
            <pc:sldMk cId="2275194280" sldId="854"/>
            <ac:grpSpMk id="808" creationId="{757054B6-47BB-45F8-8807-4C5B797332C8}"/>
          </ac:grpSpMkLst>
        </pc:grpChg>
        <pc:grpChg chg="mod">
          <ac:chgData name="reza kabir" userId="af3c95a13102d509" providerId="LiveId" clId="{88200EE4-F4B4-49E8-8126-B01E5FCCBE2D}" dt="2020-05-17T05:51:03.928" v="109" actId="165"/>
          <ac:grpSpMkLst>
            <pc:docMk/>
            <pc:sldMk cId="2275194280" sldId="854"/>
            <ac:grpSpMk id="809" creationId="{C01D17D9-D3DA-45FF-A975-BF7CE3A649DA}"/>
          </ac:grpSpMkLst>
        </pc:grpChg>
        <pc:grpChg chg="mod">
          <ac:chgData name="reza kabir" userId="af3c95a13102d509" providerId="LiveId" clId="{88200EE4-F4B4-49E8-8126-B01E5FCCBE2D}" dt="2020-05-17T05:51:03.928" v="109" actId="165"/>
          <ac:grpSpMkLst>
            <pc:docMk/>
            <pc:sldMk cId="2275194280" sldId="854"/>
            <ac:grpSpMk id="810" creationId="{22958148-9369-4692-BF73-4802F939A29B}"/>
          </ac:grpSpMkLst>
        </pc:grpChg>
        <pc:grpChg chg="mod">
          <ac:chgData name="reza kabir" userId="af3c95a13102d509" providerId="LiveId" clId="{88200EE4-F4B4-49E8-8126-B01E5FCCBE2D}" dt="2020-05-17T05:51:03.928" v="109" actId="165"/>
          <ac:grpSpMkLst>
            <pc:docMk/>
            <pc:sldMk cId="2275194280" sldId="854"/>
            <ac:grpSpMk id="811" creationId="{389EEAEB-00B9-4999-BB84-C9FDF6145768}"/>
          </ac:grpSpMkLst>
        </pc:grpChg>
        <pc:grpChg chg="mod">
          <ac:chgData name="reza kabir" userId="af3c95a13102d509" providerId="LiveId" clId="{88200EE4-F4B4-49E8-8126-B01E5FCCBE2D}" dt="2020-05-17T05:51:03.928" v="109" actId="165"/>
          <ac:grpSpMkLst>
            <pc:docMk/>
            <pc:sldMk cId="2275194280" sldId="854"/>
            <ac:grpSpMk id="812" creationId="{CF2A82CE-9DAE-44C9-BDF3-22987F7D6FF9}"/>
          </ac:grpSpMkLst>
        </pc:grpChg>
        <pc:grpChg chg="mod">
          <ac:chgData name="reza kabir" userId="af3c95a13102d509" providerId="LiveId" clId="{88200EE4-F4B4-49E8-8126-B01E5FCCBE2D}" dt="2020-05-17T05:51:03.928" v="109" actId="165"/>
          <ac:grpSpMkLst>
            <pc:docMk/>
            <pc:sldMk cId="2275194280" sldId="854"/>
            <ac:grpSpMk id="822" creationId="{2628FE2F-09A6-4226-BBE0-E491DF05269C}"/>
          </ac:grpSpMkLst>
        </pc:grpChg>
        <pc:grpChg chg="mod">
          <ac:chgData name="reza kabir" userId="af3c95a13102d509" providerId="LiveId" clId="{88200EE4-F4B4-49E8-8126-B01E5FCCBE2D}" dt="2020-05-17T05:51:03.928" v="109" actId="165"/>
          <ac:grpSpMkLst>
            <pc:docMk/>
            <pc:sldMk cId="2275194280" sldId="854"/>
            <ac:grpSpMk id="823" creationId="{489072FF-DD1A-49F8-BF13-AD09264C4FC8}"/>
          </ac:grpSpMkLst>
        </pc:grpChg>
        <pc:grpChg chg="mod">
          <ac:chgData name="reza kabir" userId="af3c95a13102d509" providerId="LiveId" clId="{88200EE4-F4B4-49E8-8126-B01E5FCCBE2D}" dt="2020-05-17T05:51:03.928" v="109" actId="165"/>
          <ac:grpSpMkLst>
            <pc:docMk/>
            <pc:sldMk cId="2275194280" sldId="854"/>
            <ac:grpSpMk id="824" creationId="{0BC5832B-926F-4A46-8DCB-1E461CE06FCE}"/>
          </ac:grpSpMkLst>
        </pc:grpChg>
        <pc:grpChg chg="mod">
          <ac:chgData name="reza kabir" userId="af3c95a13102d509" providerId="LiveId" clId="{88200EE4-F4B4-49E8-8126-B01E5FCCBE2D}" dt="2020-05-17T05:51:03.928" v="109" actId="165"/>
          <ac:grpSpMkLst>
            <pc:docMk/>
            <pc:sldMk cId="2275194280" sldId="854"/>
            <ac:grpSpMk id="825" creationId="{D939B686-9FB3-4E23-9A8E-EB84BEBBEAD0}"/>
          </ac:grpSpMkLst>
        </pc:grpChg>
        <pc:grpChg chg="mod">
          <ac:chgData name="reza kabir" userId="af3c95a13102d509" providerId="LiveId" clId="{88200EE4-F4B4-49E8-8126-B01E5FCCBE2D}" dt="2020-05-17T05:51:03.928" v="109" actId="165"/>
          <ac:grpSpMkLst>
            <pc:docMk/>
            <pc:sldMk cId="2275194280" sldId="854"/>
            <ac:grpSpMk id="826" creationId="{384D1083-226B-4663-9BFA-699EC8E872C1}"/>
          </ac:grpSpMkLst>
        </pc:grpChg>
        <pc:grpChg chg="mod">
          <ac:chgData name="reza kabir" userId="af3c95a13102d509" providerId="LiveId" clId="{88200EE4-F4B4-49E8-8126-B01E5FCCBE2D}" dt="2020-05-17T05:51:03.928" v="109" actId="165"/>
          <ac:grpSpMkLst>
            <pc:docMk/>
            <pc:sldMk cId="2275194280" sldId="854"/>
            <ac:grpSpMk id="827" creationId="{89DC9D74-C9BF-4EF8-8D45-A83763312B2E}"/>
          </ac:grpSpMkLst>
        </pc:grpChg>
        <pc:grpChg chg="mod">
          <ac:chgData name="reza kabir" userId="af3c95a13102d509" providerId="LiveId" clId="{88200EE4-F4B4-49E8-8126-B01E5FCCBE2D}" dt="2020-05-17T05:51:03.928" v="109" actId="165"/>
          <ac:grpSpMkLst>
            <pc:docMk/>
            <pc:sldMk cId="2275194280" sldId="854"/>
            <ac:grpSpMk id="828" creationId="{0E67205F-54AF-4E44-A783-CCC9F1B48E0F}"/>
          </ac:grpSpMkLst>
        </pc:grpChg>
        <pc:grpChg chg="mod">
          <ac:chgData name="reza kabir" userId="af3c95a13102d509" providerId="LiveId" clId="{88200EE4-F4B4-49E8-8126-B01E5FCCBE2D}" dt="2020-05-17T05:51:03.928" v="109" actId="165"/>
          <ac:grpSpMkLst>
            <pc:docMk/>
            <pc:sldMk cId="2275194280" sldId="854"/>
            <ac:grpSpMk id="829" creationId="{F54188AD-2F60-4BA7-A5FA-DCD2F8E6222D}"/>
          </ac:grpSpMkLst>
        </pc:grpChg>
        <pc:grpChg chg="mod">
          <ac:chgData name="reza kabir" userId="af3c95a13102d509" providerId="LiveId" clId="{88200EE4-F4B4-49E8-8126-B01E5FCCBE2D}" dt="2020-05-17T05:51:03.928" v="109" actId="165"/>
          <ac:grpSpMkLst>
            <pc:docMk/>
            <pc:sldMk cId="2275194280" sldId="854"/>
            <ac:grpSpMk id="830" creationId="{82D60DA9-0116-4C67-92A5-7FEABA3E612A}"/>
          </ac:grpSpMkLst>
        </pc:grpChg>
        <pc:grpChg chg="mod">
          <ac:chgData name="reza kabir" userId="af3c95a13102d509" providerId="LiveId" clId="{88200EE4-F4B4-49E8-8126-B01E5FCCBE2D}" dt="2020-05-17T05:51:03.928" v="109" actId="165"/>
          <ac:grpSpMkLst>
            <pc:docMk/>
            <pc:sldMk cId="2275194280" sldId="854"/>
            <ac:grpSpMk id="831" creationId="{F99AD380-7253-481D-B25D-2BD08D9BDA8E}"/>
          </ac:grpSpMkLst>
        </pc:grpChg>
        <pc:grpChg chg="mod">
          <ac:chgData name="reza kabir" userId="af3c95a13102d509" providerId="LiveId" clId="{88200EE4-F4B4-49E8-8126-B01E5FCCBE2D}" dt="2020-05-17T05:51:03.928" v="109" actId="165"/>
          <ac:grpSpMkLst>
            <pc:docMk/>
            <pc:sldMk cId="2275194280" sldId="854"/>
            <ac:grpSpMk id="832" creationId="{95E76F5F-5899-4FDF-8BA3-EEFA5BC53B72}"/>
          </ac:grpSpMkLst>
        </pc:grpChg>
        <pc:grpChg chg="mod">
          <ac:chgData name="reza kabir" userId="af3c95a13102d509" providerId="LiveId" clId="{88200EE4-F4B4-49E8-8126-B01E5FCCBE2D}" dt="2020-05-17T05:51:03.928" v="109" actId="165"/>
          <ac:grpSpMkLst>
            <pc:docMk/>
            <pc:sldMk cId="2275194280" sldId="854"/>
            <ac:grpSpMk id="834" creationId="{26CE8DDD-9586-4CAD-9F20-7B35A0921AF7}"/>
          </ac:grpSpMkLst>
        </pc:grpChg>
        <pc:grpChg chg="mod">
          <ac:chgData name="reza kabir" userId="af3c95a13102d509" providerId="LiveId" clId="{88200EE4-F4B4-49E8-8126-B01E5FCCBE2D}" dt="2020-05-17T05:51:03.928" v="109" actId="165"/>
          <ac:grpSpMkLst>
            <pc:docMk/>
            <pc:sldMk cId="2275194280" sldId="854"/>
            <ac:grpSpMk id="835" creationId="{D3A84B0E-E341-4A2B-BE6C-0162EFD0E94B}"/>
          </ac:grpSpMkLst>
        </pc:grpChg>
        <pc:grpChg chg="mod">
          <ac:chgData name="reza kabir" userId="af3c95a13102d509" providerId="LiveId" clId="{88200EE4-F4B4-49E8-8126-B01E5FCCBE2D}" dt="2020-05-17T05:51:03.928" v="109" actId="165"/>
          <ac:grpSpMkLst>
            <pc:docMk/>
            <pc:sldMk cId="2275194280" sldId="854"/>
            <ac:grpSpMk id="836" creationId="{798DD58A-AB8B-47D4-AA51-56B55156F001}"/>
          </ac:grpSpMkLst>
        </pc:grpChg>
        <pc:grpChg chg="mod">
          <ac:chgData name="reza kabir" userId="af3c95a13102d509" providerId="LiveId" clId="{88200EE4-F4B4-49E8-8126-B01E5FCCBE2D}" dt="2020-05-17T05:51:03.928" v="109" actId="165"/>
          <ac:grpSpMkLst>
            <pc:docMk/>
            <pc:sldMk cId="2275194280" sldId="854"/>
            <ac:grpSpMk id="853" creationId="{DE03E4CC-C99C-478A-9541-47908F2175D3}"/>
          </ac:grpSpMkLst>
        </pc:grpChg>
        <pc:grpChg chg="mod">
          <ac:chgData name="reza kabir" userId="af3c95a13102d509" providerId="LiveId" clId="{88200EE4-F4B4-49E8-8126-B01E5FCCBE2D}" dt="2020-05-17T05:51:03.928" v="109" actId="165"/>
          <ac:grpSpMkLst>
            <pc:docMk/>
            <pc:sldMk cId="2275194280" sldId="854"/>
            <ac:grpSpMk id="854" creationId="{7404BD2A-5E62-4DAA-A16C-3F080DF75538}"/>
          </ac:grpSpMkLst>
        </pc:grpChg>
        <pc:grpChg chg="mod">
          <ac:chgData name="reza kabir" userId="af3c95a13102d509" providerId="LiveId" clId="{88200EE4-F4B4-49E8-8126-B01E5FCCBE2D}" dt="2020-05-17T05:51:03.928" v="109" actId="165"/>
          <ac:grpSpMkLst>
            <pc:docMk/>
            <pc:sldMk cId="2275194280" sldId="854"/>
            <ac:grpSpMk id="857" creationId="{26CD0F09-4F22-4A01-9F82-4A64B838F527}"/>
          </ac:grpSpMkLst>
        </pc:grpChg>
        <pc:grpChg chg="mod">
          <ac:chgData name="reza kabir" userId="af3c95a13102d509" providerId="LiveId" clId="{88200EE4-F4B4-49E8-8126-B01E5FCCBE2D}" dt="2020-05-17T05:51:03.928" v="109" actId="165"/>
          <ac:grpSpMkLst>
            <pc:docMk/>
            <pc:sldMk cId="2275194280" sldId="854"/>
            <ac:grpSpMk id="858" creationId="{46999F2E-1DBB-4FFD-A020-826D8FDFC164}"/>
          </ac:grpSpMkLst>
        </pc:grpChg>
        <pc:grpChg chg="mod">
          <ac:chgData name="reza kabir" userId="af3c95a13102d509" providerId="LiveId" clId="{88200EE4-F4B4-49E8-8126-B01E5FCCBE2D}" dt="2020-05-17T05:51:03.928" v="109" actId="165"/>
          <ac:grpSpMkLst>
            <pc:docMk/>
            <pc:sldMk cId="2275194280" sldId="854"/>
            <ac:grpSpMk id="887" creationId="{2361CF7E-337C-4E62-BF8D-E4610E01B55F}"/>
          </ac:grpSpMkLst>
        </pc:grpChg>
        <pc:grpChg chg="mod">
          <ac:chgData name="reza kabir" userId="af3c95a13102d509" providerId="LiveId" clId="{88200EE4-F4B4-49E8-8126-B01E5FCCBE2D}" dt="2020-05-17T05:51:03.928" v="109" actId="165"/>
          <ac:grpSpMkLst>
            <pc:docMk/>
            <pc:sldMk cId="2275194280" sldId="854"/>
            <ac:grpSpMk id="888" creationId="{FEB9C9A6-C3B9-46C7-9062-7EA48E7E2992}"/>
          </ac:grpSpMkLst>
        </pc:grpChg>
        <pc:grpChg chg="mod">
          <ac:chgData name="reza kabir" userId="af3c95a13102d509" providerId="LiveId" clId="{88200EE4-F4B4-49E8-8126-B01E5FCCBE2D}" dt="2020-05-17T05:51:03.928" v="109" actId="165"/>
          <ac:grpSpMkLst>
            <pc:docMk/>
            <pc:sldMk cId="2275194280" sldId="854"/>
            <ac:grpSpMk id="894" creationId="{3D575EED-C3E5-451F-B8B1-741056C3A5DB}"/>
          </ac:grpSpMkLst>
        </pc:grpChg>
        <pc:grpChg chg="mod">
          <ac:chgData name="reza kabir" userId="af3c95a13102d509" providerId="LiveId" clId="{88200EE4-F4B4-49E8-8126-B01E5FCCBE2D}" dt="2020-05-17T05:51:03.928" v="109" actId="165"/>
          <ac:grpSpMkLst>
            <pc:docMk/>
            <pc:sldMk cId="2275194280" sldId="854"/>
            <ac:grpSpMk id="895" creationId="{0AEA74BA-C085-47F4-9B96-A7BDF6B4BCFC}"/>
          </ac:grpSpMkLst>
        </pc:grpChg>
        <pc:grpChg chg="mod">
          <ac:chgData name="reza kabir" userId="af3c95a13102d509" providerId="LiveId" clId="{88200EE4-F4B4-49E8-8126-B01E5FCCBE2D}" dt="2020-05-17T05:51:03.928" v="109" actId="165"/>
          <ac:grpSpMkLst>
            <pc:docMk/>
            <pc:sldMk cId="2275194280" sldId="854"/>
            <ac:grpSpMk id="921" creationId="{C65E7FCE-1738-42BB-9A30-F42FDD4DEF7A}"/>
          </ac:grpSpMkLst>
        </pc:grpChg>
        <pc:grpChg chg="mod">
          <ac:chgData name="reza kabir" userId="af3c95a13102d509" providerId="LiveId" clId="{88200EE4-F4B4-49E8-8126-B01E5FCCBE2D}" dt="2020-05-17T05:51:03.928" v="109" actId="165"/>
          <ac:grpSpMkLst>
            <pc:docMk/>
            <pc:sldMk cId="2275194280" sldId="854"/>
            <ac:grpSpMk id="933" creationId="{54FF2B87-6B38-4D55-BB17-8F8007F6E9CC}"/>
          </ac:grpSpMkLst>
        </pc:grpChg>
        <pc:grpChg chg="mod">
          <ac:chgData name="reza kabir" userId="af3c95a13102d509" providerId="LiveId" clId="{88200EE4-F4B4-49E8-8126-B01E5FCCBE2D}" dt="2020-05-17T05:51:03.928" v="109" actId="165"/>
          <ac:grpSpMkLst>
            <pc:docMk/>
            <pc:sldMk cId="2275194280" sldId="854"/>
            <ac:grpSpMk id="944" creationId="{D0CD2934-19A1-4D6A-92EE-0A7F516F9E03}"/>
          </ac:grpSpMkLst>
        </pc:grpChg>
        <pc:grpChg chg="mod">
          <ac:chgData name="reza kabir" userId="af3c95a13102d509" providerId="LiveId" clId="{88200EE4-F4B4-49E8-8126-B01E5FCCBE2D}" dt="2020-05-17T05:51:03.928" v="109" actId="165"/>
          <ac:grpSpMkLst>
            <pc:docMk/>
            <pc:sldMk cId="2275194280" sldId="854"/>
            <ac:grpSpMk id="945" creationId="{10D7F0DB-076F-4190-A37E-E8C8F96F9FAA}"/>
          </ac:grpSpMkLst>
        </pc:grpChg>
        <pc:grpChg chg="mod">
          <ac:chgData name="reza kabir" userId="af3c95a13102d509" providerId="LiveId" clId="{88200EE4-F4B4-49E8-8126-B01E5FCCBE2D}" dt="2020-05-17T05:51:03.928" v="109" actId="165"/>
          <ac:grpSpMkLst>
            <pc:docMk/>
            <pc:sldMk cId="2275194280" sldId="854"/>
            <ac:grpSpMk id="946" creationId="{EC628000-ACA3-4EAB-B6D8-39B36CF1FB47}"/>
          </ac:grpSpMkLst>
        </pc:grpChg>
        <pc:grpChg chg="mod">
          <ac:chgData name="reza kabir" userId="af3c95a13102d509" providerId="LiveId" clId="{88200EE4-F4B4-49E8-8126-B01E5FCCBE2D}" dt="2020-05-17T05:51:03.928" v="109" actId="165"/>
          <ac:grpSpMkLst>
            <pc:docMk/>
            <pc:sldMk cId="2275194280" sldId="854"/>
            <ac:grpSpMk id="948" creationId="{B257B62E-F9EB-4529-ADD6-8FF58319E4DF}"/>
          </ac:grpSpMkLst>
        </pc:grpChg>
        <pc:grpChg chg="mod">
          <ac:chgData name="reza kabir" userId="af3c95a13102d509" providerId="LiveId" clId="{88200EE4-F4B4-49E8-8126-B01E5FCCBE2D}" dt="2020-05-17T05:51:03.928" v="109" actId="165"/>
          <ac:grpSpMkLst>
            <pc:docMk/>
            <pc:sldMk cId="2275194280" sldId="854"/>
            <ac:grpSpMk id="950" creationId="{2EE13931-D41C-4549-B349-E48666FF7965}"/>
          </ac:grpSpMkLst>
        </pc:grpChg>
        <pc:grpChg chg="mod">
          <ac:chgData name="reza kabir" userId="af3c95a13102d509" providerId="LiveId" clId="{88200EE4-F4B4-49E8-8126-B01E5FCCBE2D}" dt="2020-05-17T05:51:03.928" v="109" actId="165"/>
          <ac:grpSpMkLst>
            <pc:docMk/>
            <pc:sldMk cId="2275194280" sldId="854"/>
            <ac:grpSpMk id="995" creationId="{F45827B7-BA73-4213-8895-D931576F8383}"/>
          </ac:grpSpMkLst>
        </pc:grpChg>
        <pc:grpChg chg="mod">
          <ac:chgData name="reza kabir" userId="af3c95a13102d509" providerId="LiveId" clId="{88200EE4-F4B4-49E8-8126-B01E5FCCBE2D}" dt="2020-05-17T05:51:03.928" v="109" actId="165"/>
          <ac:grpSpMkLst>
            <pc:docMk/>
            <pc:sldMk cId="2275194280" sldId="854"/>
            <ac:grpSpMk id="996" creationId="{1B2E7EA4-95E4-4DB6-BEAB-DEBC1352781F}"/>
          </ac:grpSpMkLst>
        </pc:grpChg>
        <pc:grpChg chg="mod">
          <ac:chgData name="reza kabir" userId="af3c95a13102d509" providerId="LiveId" clId="{88200EE4-F4B4-49E8-8126-B01E5FCCBE2D}" dt="2020-05-17T05:51:03.928" v="109" actId="165"/>
          <ac:grpSpMkLst>
            <pc:docMk/>
            <pc:sldMk cId="2275194280" sldId="854"/>
            <ac:grpSpMk id="1013" creationId="{CDEEE3ED-B99D-4E96-BA45-C89A17B7120D}"/>
          </ac:grpSpMkLst>
        </pc:grpChg>
        <pc:grpChg chg="mod">
          <ac:chgData name="reza kabir" userId="af3c95a13102d509" providerId="LiveId" clId="{88200EE4-F4B4-49E8-8126-B01E5FCCBE2D}" dt="2020-05-17T05:51:03.928" v="109" actId="165"/>
          <ac:grpSpMkLst>
            <pc:docMk/>
            <pc:sldMk cId="2275194280" sldId="854"/>
            <ac:grpSpMk id="1017" creationId="{A1132BD3-9816-47CE-998D-49DD8D0C370F}"/>
          </ac:grpSpMkLst>
        </pc:grpChg>
        <pc:grpChg chg="mod">
          <ac:chgData name="reza kabir" userId="af3c95a13102d509" providerId="LiveId" clId="{88200EE4-F4B4-49E8-8126-B01E5FCCBE2D}" dt="2020-05-17T05:51:03.928" v="109" actId="165"/>
          <ac:grpSpMkLst>
            <pc:docMk/>
            <pc:sldMk cId="2275194280" sldId="854"/>
            <ac:grpSpMk id="1025" creationId="{543559E7-A257-4B52-978E-6795F54225F7}"/>
          </ac:grpSpMkLst>
        </pc:grpChg>
        <pc:grpChg chg="mod">
          <ac:chgData name="reza kabir" userId="af3c95a13102d509" providerId="LiveId" clId="{88200EE4-F4B4-49E8-8126-B01E5FCCBE2D}" dt="2020-05-17T05:51:03.928" v="109" actId="165"/>
          <ac:grpSpMkLst>
            <pc:docMk/>
            <pc:sldMk cId="2275194280" sldId="854"/>
            <ac:grpSpMk id="1026" creationId="{0F78C610-28E3-4307-8B30-6D0BC457F783}"/>
          </ac:grpSpMkLst>
        </pc:grpChg>
        <pc:grpChg chg="mod">
          <ac:chgData name="reza kabir" userId="af3c95a13102d509" providerId="LiveId" clId="{88200EE4-F4B4-49E8-8126-B01E5FCCBE2D}" dt="2020-05-17T05:51:03.928" v="109" actId="165"/>
          <ac:grpSpMkLst>
            <pc:docMk/>
            <pc:sldMk cId="2275194280" sldId="854"/>
            <ac:grpSpMk id="1069" creationId="{DEF3CBD3-5686-4B7A-A890-9394DEF6025A}"/>
          </ac:grpSpMkLst>
        </pc:grpChg>
        <pc:grpChg chg="mod">
          <ac:chgData name="reza kabir" userId="af3c95a13102d509" providerId="LiveId" clId="{88200EE4-F4B4-49E8-8126-B01E5FCCBE2D}" dt="2020-05-17T05:51:03.928" v="109" actId="165"/>
          <ac:grpSpMkLst>
            <pc:docMk/>
            <pc:sldMk cId="2275194280" sldId="854"/>
            <ac:grpSpMk id="1071" creationId="{A71EDDD9-DF55-4EED-92DF-99E85753D72F}"/>
          </ac:grpSpMkLst>
        </pc:grpChg>
        <pc:grpChg chg="mod">
          <ac:chgData name="reza kabir" userId="af3c95a13102d509" providerId="LiveId" clId="{88200EE4-F4B4-49E8-8126-B01E5FCCBE2D}" dt="2020-05-17T05:51:03.928" v="109" actId="165"/>
          <ac:grpSpMkLst>
            <pc:docMk/>
            <pc:sldMk cId="2275194280" sldId="854"/>
            <ac:grpSpMk id="1072" creationId="{3168BEB8-E089-4E9F-80C1-727E58983A31}"/>
          </ac:grpSpMkLst>
        </pc:grpChg>
        <pc:grpChg chg="mod">
          <ac:chgData name="reza kabir" userId="af3c95a13102d509" providerId="LiveId" clId="{88200EE4-F4B4-49E8-8126-B01E5FCCBE2D}" dt="2020-05-17T05:51:03.928" v="109" actId="165"/>
          <ac:grpSpMkLst>
            <pc:docMk/>
            <pc:sldMk cId="2275194280" sldId="854"/>
            <ac:grpSpMk id="1073" creationId="{5790E1C2-7F04-4B3A-8D5E-40BF701A22BE}"/>
          </ac:grpSpMkLst>
        </pc:grpChg>
        <pc:grpChg chg="mod">
          <ac:chgData name="reza kabir" userId="af3c95a13102d509" providerId="LiveId" clId="{88200EE4-F4B4-49E8-8126-B01E5FCCBE2D}" dt="2020-05-17T05:51:03.928" v="109" actId="165"/>
          <ac:grpSpMkLst>
            <pc:docMk/>
            <pc:sldMk cId="2275194280" sldId="854"/>
            <ac:grpSpMk id="1113" creationId="{0D546624-DE0D-45B9-B0AD-F388777231A8}"/>
          </ac:grpSpMkLst>
        </pc:grpChg>
        <pc:grpChg chg="mod">
          <ac:chgData name="reza kabir" userId="af3c95a13102d509" providerId="LiveId" clId="{88200EE4-F4B4-49E8-8126-B01E5FCCBE2D}" dt="2020-05-17T05:51:03.928" v="109" actId="165"/>
          <ac:grpSpMkLst>
            <pc:docMk/>
            <pc:sldMk cId="2275194280" sldId="854"/>
            <ac:grpSpMk id="1114" creationId="{C3025785-1721-413B-8DB7-F206A3330603}"/>
          </ac:grpSpMkLst>
        </pc:grpChg>
        <pc:grpChg chg="mod">
          <ac:chgData name="reza kabir" userId="af3c95a13102d509" providerId="LiveId" clId="{88200EE4-F4B4-49E8-8126-B01E5FCCBE2D}" dt="2020-05-17T05:51:03.928" v="109" actId="165"/>
          <ac:grpSpMkLst>
            <pc:docMk/>
            <pc:sldMk cId="2275194280" sldId="854"/>
            <ac:grpSpMk id="1115" creationId="{DA7AF4B3-5065-4FF6-ACF2-3BEF245F32FA}"/>
          </ac:grpSpMkLst>
        </pc:grpChg>
        <pc:grpChg chg="mod">
          <ac:chgData name="reza kabir" userId="af3c95a13102d509" providerId="LiveId" clId="{88200EE4-F4B4-49E8-8126-B01E5FCCBE2D}" dt="2020-05-17T05:51:03.928" v="109" actId="165"/>
          <ac:grpSpMkLst>
            <pc:docMk/>
            <pc:sldMk cId="2275194280" sldId="854"/>
            <ac:grpSpMk id="1116" creationId="{878D1536-152D-4D28-A66A-AEEEA5F1B3AA}"/>
          </ac:grpSpMkLst>
        </pc:grpChg>
        <pc:grpChg chg="mod">
          <ac:chgData name="reza kabir" userId="af3c95a13102d509" providerId="LiveId" clId="{88200EE4-F4B4-49E8-8126-B01E5FCCBE2D}" dt="2020-05-17T05:51:03.928" v="109" actId="165"/>
          <ac:grpSpMkLst>
            <pc:docMk/>
            <pc:sldMk cId="2275194280" sldId="854"/>
            <ac:grpSpMk id="1117" creationId="{254361A6-DC85-489A-B224-17A9D3DCA2AD}"/>
          </ac:grpSpMkLst>
        </pc:grpChg>
        <pc:grpChg chg="mod">
          <ac:chgData name="reza kabir" userId="af3c95a13102d509" providerId="LiveId" clId="{88200EE4-F4B4-49E8-8126-B01E5FCCBE2D}" dt="2020-05-17T05:51:03.928" v="109" actId="165"/>
          <ac:grpSpMkLst>
            <pc:docMk/>
            <pc:sldMk cId="2275194280" sldId="854"/>
            <ac:grpSpMk id="1118" creationId="{3B783C4C-C874-4BCA-8252-C4F739C63924}"/>
          </ac:grpSpMkLst>
        </pc:grpChg>
        <pc:grpChg chg="mod">
          <ac:chgData name="reza kabir" userId="af3c95a13102d509" providerId="LiveId" clId="{88200EE4-F4B4-49E8-8126-B01E5FCCBE2D}" dt="2020-05-17T05:51:03.928" v="109" actId="165"/>
          <ac:grpSpMkLst>
            <pc:docMk/>
            <pc:sldMk cId="2275194280" sldId="854"/>
            <ac:grpSpMk id="1119" creationId="{0018C75B-F122-4104-A5BD-D66A7752CBC4}"/>
          </ac:grpSpMkLst>
        </pc:grpChg>
        <pc:grpChg chg="mod">
          <ac:chgData name="reza kabir" userId="af3c95a13102d509" providerId="LiveId" clId="{88200EE4-F4B4-49E8-8126-B01E5FCCBE2D}" dt="2020-05-17T05:51:03.928" v="109" actId="165"/>
          <ac:grpSpMkLst>
            <pc:docMk/>
            <pc:sldMk cId="2275194280" sldId="854"/>
            <ac:grpSpMk id="1120" creationId="{B05F4DCE-B5B4-458B-B1C4-FA4728D8F0E1}"/>
          </ac:grpSpMkLst>
        </pc:grpChg>
        <pc:grpChg chg="mod">
          <ac:chgData name="reza kabir" userId="af3c95a13102d509" providerId="LiveId" clId="{88200EE4-F4B4-49E8-8126-B01E5FCCBE2D}" dt="2020-05-17T05:51:03.928" v="109" actId="165"/>
          <ac:grpSpMkLst>
            <pc:docMk/>
            <pc:sldMk cId="2275194280" sldId="854"/>
            <ac:grpSpMk id="1121" creationId="{AC5E7419-43B0-4A98-AC15-C1B246B2F457}"/>
          </ac:grpSpMkLst>
        </pc:grpChg>
        <pc:grpChg chg="mod">
          <ac:chgData name="reza kabir" userId="af3c95a13102d509" providerId="LiveId" clId="{88200EE4-F4B4-49E8-8126-B01E5FCCBE2D}" dt="2020-05-17T05:51:03.928" v="109" actId="165"/>
          <ac:grpSpMkLst>
            <pc:docMk/>
            <pc:sldMk cId="2275194280" sldId="854"/>
            <ac:grpSpMk id="1174" creationId="{978C365E-AC0D-4554-9889-83B07AD30408}"/>
          </ac:grpSpMkLst>
        </pc:grpChg>
        <pc:grpChg chg="mod">
          <ac:chgData name="reza kabir" userId="af3c95a13102d509" providerId="LiveId" clId="{88200EE4-F4B4-49E8-8126-B01E5FCCBE2D}" dt="2020-05-17T05:51:03.928" v="109" actId="165"/>
          <ac:grpSpMkLst>
            <pc:docMk/>
            <pc:sldMk cId="2275194280" sldId="854"/>
            <ac:grpSpMk id="1253" creationId="{0D6A4476-838C-485E-AA0F-8263E6F9CB23}"/>
          </ac:grpSpMkLst>
        </pc:grpChg>
        <pc:grpChg chg="mod">
          <ac:chgData name="reza kabir" userId="af3c95a13102d509" providerId="LiveId" clId="{88200EE4-F4B4-49E8-8126-B01E5FCCBE2D}" dt="2020-05-17T05:51:03.928" v="109" actId="165"/>
          <ac:grpSpMkLst>
            <pc:docMk/>
            <pc:sldMk cId="2275194280" sldId="854"/>
            <ac:grpSpMk id="1258" creationId="{0E5DE033-B528-4616-BEC8-8593DC11397E}"/>
          </ac:grpSpMkLst>
        </pc:grpChg>
        <pc:grpChg chg="mod">
          <ac:chgData name="reza kabir" userId="af3c95a13102d509" providerId="LiveId" clId="{88200EE4-F4B4-49E8-8126-B01E5FCCBE2D}" dt="2020-05-17T05:51:03.928" v="109" actId="165"/>
          <ac:grpSpMkLst>
            <pc:docMk/>
            <pc:sldMk cId="2275194280" sldId="854"/>
            <ac:grpSpMk id="1268" creationId="{C2A420A3-57B8-400F-930F-7463ACF85741}"/>
          </ac:grpSpMkLst>
        </pc:grpChg>
        <pc:grpChg chg="mod">
          <ac:chgData name="reza kabir" userId="af3c95a13102d509" providerId="LiveId" clId="{88200EE4-F4B4-49E8-8126-B01E5FCCBE2D}" dt="2020-05-17T05:51:03.928" v="109" actId="165"/>
          <ac:grpSpMkLst>
            <pc:docMk/>
            <pc:sldMk cId="2275194280" sldId="854"/>
            <ac:grpSpMk id="1269" creationId="{1D987557-4A1B-4E91-A184-04E5FAB082DA}"/>
          </ac:grpSpMkLst>
        </pc:grpChg>
        <pc:grpChg chg="mod">
          <ac:chgData name="reza kabir" userId="af3c95a13102d509" providerId="LiveId" clId="{88200EE4-F4B4-49E8-8126-B01E5FCCBE2D}" dt="2020-05-17T05:51:03.928" v="109" actId="165"/>
          <ac:grpSpMkLst>
            <pc:docMk/>
            <pc:sldMk cId="2275194280" sldId="854"/>
            <ac:grpSpMk id="1270" creationId="{5013E00A-99D0-4A65-86FF-2EE5C2E13FBD}"/>
          </ac:grpSpMkLst>
        </pc:grpChg>
        <pc:grpChg chg="mod">
          <ac:chgData name="reza kabir" userId="af3c95a13102d509" providerId="LiveId" clId="{88200EE4-F4B4-49E8-8126-B01E5FCCBE2D}" dt="2020-05-17T05:51:03.928" v="109" actId="165"/>
          <ac:grpSpMkLst>
            <pc:docMk/>
            <pc:sldMk cId="2275194280" sldId="854"/>
            <ac:grpSpMk id="1271" creationId="{5B87F1B7-1620-41A1-A956-2141BB4602E1}"/>
          </ac:grpSpMkLst>
        </pc:grpChg>
        <pc:grpChg chg="mod">
          <ac:chgData name="reza kabir" userId="af3c95a13102d509" providerId="LiveId" clId="{88200EE4-F4B4-49E8-8126-B01E5FCCBE2D}" dt="2020-05-17T05:51:03.928" v="109" actId="165"/>
          <ac:grpSpMkLst>
            <pc:docMk/>
            <pc:sldMk cId="2275194280" sldId="854"/>
            <ac:grpSpMk id="1272" creationId="{4A268DC5-5473-4341-99FC-12722E22FB95}"/>
          </ac:grpSpMkLst>
        </pc:grpChg>
        <pc:grpChg chg="mod">
          <ac:chgData name="reza kabir" userId="af3c95a13102d509" providerId="LiveId" clId="{88200EE4-F4B4-49E8-8126-B01E5FCCBE2D}" dt="2020-05-17T05:51:03.928" v="109" actId="165"/>
          <ac:grpSpMkLst>
            <pc:docMk/>
            <pc:sldMk cId="2275194280" sldId="854"/>
            <ac:grpSpMk id="1273" creationId="{C3ADAFFF-D7F9-4DD4-97A4-96B2FBA71D7D}"/>
          </ac:grpSpMkLst>
        </pc:grpChg>
        <pc:grpChg chg="mod">
          <ac:chgData name="reza kabir" userId="af3c95a13102d509" providerId="LiveId" clId="{88200EE4-F4B4-49E8-8126-B01E5FCCBE2D}" dt="2020-05-17T05:51:03.928" v="109" actId="165"/>
          <ac:grpSpMkLst>
            <pc:docMk/>
            <pc:sldMk cId="2275194280" sldId="854"/>
            <ac:grpSpMk id="1274" creationId="{CF1B5AD5-5349-4006-9250-F499721236FF}"/>
          </ac:grpSpMkLst>
        </pc:grpChg>
        <pc:grpChg chg="mod">
          <ac:chgData name="reza kabir" userId="af3c95a13102d509" providerId="LiveId" clId="{88200EE4-F4B4-49E8-8126-B01E5FCCBE2D}" dt="2020-05-17T05:51:03.928" v="109" actId="165"/>
          <ac:grpSpMkLst>
            <pc:docMk/>
            <pc:sldMk cId="2275194280" sldId="854"/>
            <ac:grpSpMk id="1275" creationId="{B085D4C1-ADFF-4623-84CD-F2865B7C2C87}"/>
          </ac:grpSpMkLst>
        </pc:grpChg>
        <pc:grpChg chg="mod">
          <ac:chgData name="reza kabir" userId="af3c95a13102d509" providerId="LiveId" clId="{88200EE4-F4B4-49E8-8126-B01E5FCCBE2D}" dt="2020-05-17T05:51:03.928" v="109" actId="165"/>
          <ac:grpSpMkLst>
            <pc:docMk/>
            <pc:sldMk cId="2275194280" sldId="854"/>
            <ac:grpSpMk id="1276" creationId="{EA5F9598-F8A0-4D0B-A43C-7C5F2FC63FB9}"/>
          </ac:grpSpMkLst>
        </pc:grpChg>
        <pc:grpChg chg="mod">
          <ac:chgData name="reza kabir" userId="af3c95a13102d509" providerId="LiveId" clId="{88200EE4-F4B4-49E8-8126-B01E5FCCBE2D}" dt="2020-05-17T05:51:03.928" v="109" actId="165"/>
          <ac:grpSpMkLst>
            <pc:docMk/>
            <pc:sldMk cId="2275194280" sldId="854"/>
            <ac:grpSpMk id="1277" creationId="{D7A18963-9FF9-456D-899E-76130FEC8E7D}"/>
          </ac:grpSpMkLst>
        </pc:grpChg>
        <pc:grpChg chg="mod">
          <ac:chgData name="reza kabir" userId="af3c95a13102d509" providerId="LiveId" clId="{88200EE4-F4B4-49E8-8126-B01E5FCCBE2D}" dt="2020-05-17T05:51:03.928" v="109" actId="165"/>
          <ac:grpSpMkLst>
            <pc:docMk/>
            <pc:sldMk cId="2275194280" sldId="854"/>
            <ac:grpSpMk id="1278" creationId="{79247A85-86E4-45AB-8A23-49275C59CEDF}"/>
          </ac:grpSpMkLst>
        </pc:grpChg>
        <pc:grpChg chg="mod">
          <ac:chgData name="reza kabir" userId="af3c95a13102d509" providerId="LiveId" clId="{88200EE4-F4B4-49E8-8126-B01E5FCCBE2D}" dt="2020-05-17T05:51:03.928" v="109" actId="165"/>
          <ac:grpSpMkLst>
            <pc:docMk/>
            <pc:sldMk cId="2275194280" sldId="854"/>
            <ac:grpSpMk id="1279" creationId="{A32AD776-9D74-47BE-840B-0A1C32AC2EEE}"/>
          </ac:grpSpMkLst>
        </pc:grpChg>
        <pc:grpChg chg="mod">
          <ac:chgData name="reza kabir" userId="af3c95a13102d509" providerId="LiveId" clId="{88200EE4-F4B4-49E8-8126-B01E5FCCBE2D}" dt="2020-05-17T05:51:03.928" v="109" actId="165"/>
          <ac:grpSpMkLst>
            <pc:docMk/>
            <pc:sldMk cId="2275194280" sldId="854"/>
            <ac:grpSpMk id="1280" creationId="{3E08DA10-E290-4B66-AEE9-3CAD7CE21F2B}"/>
          </ac:grpSpMkLst>
        </pc:grpChg>
        <pc:grpChg chg="mod">
          <ac:chgData name="reza kabir" userId="af3c95a13102d509" providerId="LiveId" clId="{88200EE4-F4B4-49E8-8126-B01E5FCCBE2D}" dt="2020-05-17T05:51:03.928" v="109" actId="165"/>
          <ac:grpSpMkLst>
            <pc:docMk/>
            <pc:sldMk cId="2275194280" sldId="854"/>
            <ac:grpSpMk id="1281" creationId="{C83A2D5E-1968-432F-A017-B4F3C0B15992}"/>
          </ac:grpSpMkLst>
        </pc:grpChg>
        <pc:grpChg chg="mod">
          <ac:chgData name="reza kabir" userId="af3c95a13102d509" providerId="LiveId" clId="{88200EE4-F4B4-49E8-8126-B01E5FCCBE2D}" dt="2020-05-17T05:51:03.928" v="109" actId="165"/>
          <ac:grpSpMkLst>
            <pc:docMk/>
            <pc:sldMk cId="2275194280" sldId="854"/>
            <ac:grpSpMk id="1282" creationId="{99F8C214-0074-4E26-983A-930420C97027}"/>
          </ac:grpSpMkLst>
        </pc:grpChg>
        <pc:grpChg chg="mod">
          <ac:chgData name="reza kabir" userId="af3c95a13102d509" providerId="LiveId" clId="{88200EE4-F4B4-49E8-8126-B01E5FCCBE2D}" dt="2020-05-17T05:51:03.928" v="109" actId="165"/>
          <ac:grpSpMkLst>
            <pc:docMk/>
            <pc:sldMk cId="2275194280" sldId="854"/>
            <ac:grpSpMk id="1328" creationId="{BBF5E94A-CB03-4903-950D-AA0DF175E79C}"/>
          </ac:grpSpMkLst>
        </pc:grpChg>
        <pc:grpChg chg="mod">
          <ac:chgData name="reza kabir" userId="af3c95a13102d509" providerId="LiveId" clId="{88200EE4-F4B4-49E8-8126-B01E5FCCBE2D}" dt="2020-05-17T05:51:03.928" v="109" actId="165"/>
          <ac:grpSpMkLst>
            <pc:docMk/>
            <pc:sldMk cId="2275194280" sldId="854"/>
            <ac:grpSpMk id="1329" creationId="{2771BD2D-848A-48EB-91B7-B50897D89E3A}"/>
          </ac:grpSpMkLst>
        </pc:grpChg>
        <pc:grpChg chg="mod">
          <ac:chgData name="reza kabir" userId="af3c95a13102d509" providerId="LiveId" clId="{88200EE4-F4B4-49E8-8126-B01E5FCCBE2D}" dt="2020-05-17T05:51:03.928" v="109" actId="165"/>
          <ac:grpSpMkLst>
            <pc:docMk/>
            <pc:sldMk cId="2275194280" sldId="854"/>
            <ac:grpSpMk id="1331" creationId="{C357A9AC-29ED-4342-ACB3-ED9368677CA4}"/>
          </ac:grpSpMkLst>
        </pc:grpChg>
        <pc:grpChg chg="mod">
          <ac:chgData name="reza kabir" userId="af3c95a13102d509" providerId="LiveId" clId="{88200EE4-F4B4-49E8-8126-B01E5FCCBE2D}" dt="2020-05-17T05:51:03.928" v="109" actId="165"/>
          <ac:grpSpMkLst>
            <pc:docMk/>
            <pc:sldMk cId="2275194280" sldId="854"/>
            <ac:grpSpMk id="1333" creationId="{E908264D-D9EE-4397-868B-DC70948F84FF}"/>
          </ac:grpSpMkLst>
        </pc:grpChg>
        <pc:grpChg chg="mod">
          <ac:chgData name="reza kabir" userId="af3c95a13102d509" providerId="LiveId" clId="{88200EE4-F4B4-49E8-8126-B01E5FCCBE2D}" dt="2020-05-17T05:51:03.928" v="109" actId="165"/>
          <ac:grpSpMkLst>
            <pc:docMk/>
            <pc:sldMk cId="2275194280" sldId="854"/>
            <ac:grpSpMk id="1334" creationId="{9EAEA9F3-5C53-4A52-97F9-41B720A4D52B}"/>
          </ac:grpSpMkLst>
        </pc:grpChg>
        <pc:grpChg chg="mod">
          <ac:chgData name="reza kabir" userId="af3c95a13102d509" providerId="LiveId" clId="{88200EE4-F4B4-49E8-8126-B01E5FCCBE2D}" dt="2020-05-17T05:51:03.928" v="109" actId="165"/>
          <ac:grpSpMkLst>
            <pc:docMk/>
            <pc:sldMk cId="2275194280" sldId="854"/>
            <ac:grpSpMk id="1336" creationId="{CF51C41B-6677-41F3-A56C-4ECF5121783E}"/>
          </ac:grpSpMkLst>
        </pc:grpChg>
        <pc:grpChg chg="mod">
          <ac:chgData name="reza kabir" userId="af3c95a13102d509" providerId="LiveId" clId="{88200EE4-F4B4-49E8-8126-B01E5FCCBE2D}" dt="2020-05-17T05:51:03.928" v="109" actId="165"/>
          <ac:grpSpMkLst>
            <pc:docMk/>
            <pc:sldMk cId="2275194280" sldId="854"/>
            <ac:grpSpMk id="1337" creationId="{070E1CA6-1741-4FB8-AB95-520C9D5A3357}"/>
          </ac:grpSpMkLst>
        </pc:grpChg>
        <pc:grpChg chg="mod">
          <ac:chgData name="reza kabir" userId="af3c95a13102d509" providerId="LiveId" clId="{88200EE4-F4B4-49E8-8126-B01E5FCCBE2D}" dt="2020-05-17T05:51:03.928" v="109" actId="165"/>
          <ac:grpSpMkLst>
            <pc:docMk/>
            <pc:sldMk cId="2275194280" sldId="854"/>
            <ac:grpSpMk id="1344" creationId="{7B3CDE4B-38CF-4120-BDEF-8F39F62AEE0D}"/>
          </ac:grpSpMkLst>
        </pc:grpChg>
        <pc:grpChg chg="mod">
          <ac:chgData name="reza kabir" userId="af3c95a13102d509" providerId="LiveId" clId="{88200EE4-F4B4-49E8-8126-B01E5FCCBE2D}" dt="2020-05-17T05:51:03.928" v="109" actId="165"/>
          <ac:grpSpMkLst>
            <pc:docMk/>
            <pc:sldMk cId="2275194280" sldId="854"/>
            <ac:grpSpMk id="1348" creationId="{6D824965-F69B-4CC1-8FFA-A07B1919A3EA}"/>
          </ac:grpSpMkLst>
        </pc:grpChg>
        <pc:grpChg chg="mod">
          <ac:chgData name="reza kabir" userId="af3c95a13102d509" providerId="LiveId" clId="{88200EE4-F4B4-49E8-8126-B01E5FCCBE2D}" dt="2020-05-17T05:51:03.928" v="109" actId="165"/>
          <ac:grpSpMkLst>
            <pc:docMk/>
            <pc:sldMk cId="2275194280" sldId="854"/>
            <ac:grpSpMk id="1351" creationId="{76D4A6A4-2019-41CE-BC1F-60487A9EB65F}"/>
          </ac:grpSpMkLst>
        </pc:grpChg>
        <pc:grpChg chg="mod">
          <ac:chgData name="reza kabir" userId="af3c95a13102d509" providerId="LiveId" clId="{88200EE4-F4B4-49E8-8126-B01E5FCCBE2D}" dt="2020-05-17T05:51:03.928" v="109" actId="165"/>
          <ac:grpSpMkLst>
            <pc:docMk/>
            <pc:sldMk cId="2275194280" sldId="854"/>
            <ac:grpSpMk id="1355" creationId="{31E683E8-CA11-41ED-BE7E-999D61BB9939}"/>
          </ac:grpSpMkLst>
        </pc:grpChg>
        <pc:grpChg chg="mod">
          <ac:chgData name="reza kabir" userId="af3c95a13102d509" providerId="LiveId" clId="{88200EE4-F4B4-49E8-8126-B01E5FCCBE2D}" dt="2020-05-17T05:51:03.928" v="109" actId="165"/>
          <ac:grpSpMkLst>
            <pc:docMk/>
            <pc:sldMk cId="2275194280" sldId="854"/>
            <ac:grpSpMk id="1366" creationId="{8D5C9365-6406-403E-9365-DE2BB2DF5819}"/>
          </ac:grpSpMkLst>
        </pc:grpChg>
        <pc:grpChg chg="mod">
          <ac:chgData name="reza kabir" userId="af3c95a13102d509" providerId="LiveId" clId="{88200EE4-F4B4-49E8-8126-B01E5FCCBE2D}" dt="2020-05-17T05:51:03.928" v="109" actId="165"/>
          <ac:grpSpMkLst>
            <pc:docMk/>
            <pc:sldMk cId="2275194280" sldId="854"/>
            <ac:grpSpMk id="1386" creationId="{CCE42EB9-9058-4795-B0A1-B06A19C40781}"/>
          </ac:grpSpMkLst>
        </pc:grpChg>
        <pc:grpChg chg="mod">
          <ac:chgData name="reza kabir" userId="af3c95a13102d509" providerId="LiveId" clId="{88200EE4-F4B4-49E8-8126-B01E5FCCBE2D}" dt="2020-05-17T05:51:03.928" v="109" actId="165"/>
          <ac:grpSpMkLst>
            <pc:docMk/>
            <pc:sldMk cId="2275194280" sldId="854"/>
            <ac:grpSpMk id="1389" creationId="{EC853C68-DD6A-4E01-ACA9-BC3A6F61BDE7}"/>
          </ac:grpSpMkLst>
        </pc:grpChg>
        <pc:grpChg chg="mod">
          <ac:chgData name="reza kabir" userId="af3c95a13102d509" providerId="LiveId" clId="{88200EE4-F4B4-49E8-8126-B01E5FCCBE2D}" dt="2020-05-17T05:51:03.928" v="109" actId="165"/>
          <ac:grpSpMkLst>
            <pc:docMk/>
            <pc:sldMk cId="2275194280" sldId="854"/>
            <ac:grpSpMk id="1393" creationId="{B9E2D677-4819-49F4-B6BF-D21F7A6FDCE8}"/>
          </ac:grpSpMkLst>
        </pc:grpChg>
        <pc:grpChg chg="mod">
          <ac:chgData name="reza kabir" userId="af3c95a13102d509" providerId="LiveId" clId="{88200EE4-F4B4-49E8-8126-B01E5FCCBE2D}" dt="2020-05-17T05:51:03.928" v="109" actId="165"/>
          <ac:grpSpMkLst>
            <pc:docMk/>
            <pc:sldMk cId="2275194280" sldId="854"/>
            <ac:grpSpMk id="1394" creationId="{30C6B219-F619-43EC-B439-5C9CEC9AED3A}"/>
          </ac:grpSpMkLst>
        </pc:grpChg>
        <pc:grpChg chg="mod">
          <ac:chgData name="reza kabir" userId="af3c95a13102d509" providerId="LiveId" clId="{88200EE4-F4B4-49E8-8126-B01E5FCCBE2D}" dt="2020-05-17T05:51:03.928" v="109" actId="165"/>
          <ac:grpSpMkLst>
            <pc:docMk/>
            <pc:sldMk cId="2275194280" sldId="854"/>
            <ac:grpSpMk id="1395" creationId="{36B17F68-E2CB-49A4-AF1B-8F62E43843B0}"/>
          </ac:grpSpMkLst>
        </pc:grpChg>
        <pc:grpChg chg="mod">
          <ac:chgData name="reza kabir" userId="af3c95a13102d509" providerId="LiveId" clId="{88200EE4-F4B4-49E8-8126-B01E5FCCBE2D}" dt="2020-05-17T05:51:03.928" v="109" actId="165"/>
          <ac:grpSpMkLst>
            <pc:docMk/>
            <pc:sldMk cId="2275194280" sldId="854"/>
            <ac:grpSpMk id="1409" creationId="{3BA845D4-EAC6-4F5C-AC8D-683FEF50242F}"/>
          </ac:grpSpMkLst>
        </pc:grpChg>
        <pc:grpChg chg="mod">
          <ac:chgData name="reza kabir" userId="af3c95a13102d509" providerId="LiveId" clId="{88200EE4-F4B4-49E8-8126-B01E5FCCBE2D}" dt="2020-05-17T05:51:03.928" v="109" actId="165"/>
          <ac:grpSpMkLst>
            <pc:docMk/>
            <pc:sldMk cId="2275194280" sldId="854"/>
            <ac:grpSpMk id="1418" creationId="{AC520064-984D-45E1-AC8B-05FD11BBBE1C}"/>
          </ac:grpSpMkLst>
        </pc:grpChg>
        <pc:grpChg chg="mod">
          <ac:chgData name="reza kabir" userId="af3c95a13102d509" providerId="LiveId" clId="{88200EE4-F4B4-49E8-8126-B01E5FCCBE2D}" dt="2020-05-17T05:51:03.928" v="109" actId="165"/>
          <ac:grpSpMkLst>
            <pc:docMk/>
            <pc:sldMk cId="2275194280" sldId="854"/>
            <ac:grpSpMk id="1427" creationId="{E2FADB3F-B2AE-4AE0-8E91-6C9E26BB723C}"/>
          </ac:grpSpMkLst>
        </pc:grpChg>
        <pc:grpChg chg="mod">
          <ac:chgData name="reza kabir" userId="af3c95a13102d509" providerId="LiveId" clId="{88200EE4-F4B4-49E8-8126-B01E5FCCBE2D}" dt="2020-05-17T05:51:03.928" v="109" actId="165"/>
          <ac:grpSpMkLst>
            <pc:docMk/>
            <pc:sldMk cId="2275194280" sldId="854"/>
            <ac:grpSpMk id="1428" creationId="{3447A92F-B58F-44DD-B5BB-97D2C223F89E}"/>
          </ac:grpSpMkLst>
        </pc:grpChg>
        <pc:grpChg chg="mod">
          <ac:chgData name="reza kabir" userId="af3c95a13102d509" providerId="LiveId" clId="{88200EE4-F4B4-49E8-8126-B01E5FCCBE2D}" dt="2020-05-17T05:51:03.928" v="109" actId="165"/>
          <ac:grpSpMkLst>
            <pc:docMk/>
            <pc:sldMk cId="2275194280" sldId="854"/>
            <ac:grpSpMk id="1429" creationId="{E444E9CB-2E5A-436A-9273-6B5E928E57DE}"/>
          </ac:grpSpMkLst>
        </pc:grpChg>
        <pc:grpChg chg="mod">
          <ac:chgData name="reza kabir" userId="af3c95a13102d509" providerId="LiveId" clId="{88200EE4-F4B4-49E8-8126-B01E5FCCBE2D}" dt="2020-05-17T05:51:03.928" v="109" actId="165"/>
          <ac:grpSpMkLst>
            <pc:docMk/>
            <pc:sldMk cId="2275194280" sldId="854"/>
            <ac:grpSpMk id="1432" creationId="{BFEF9FBB-82A2-4006-AD24-06F2861BE84E}"/>
          </ac:grpSpMkLst>
        </pc:grpChg>
        <pc:grpChg chg="mod">
          <ac:chgData name="reza kabir" userId="af3c95a13102d509" providerId="LiveId" clId="{88200EE4-F4B4-49E8-8126-B01E5FCCBE2D}" dt="2020-05-17T05:51:03.928" v="109" actId="165"/>
          <ac:grpSpMkLst>
            <pc:docMk/>
            <pc:sldMk cId="2275194280" sldId="854"/>
            <ac:grpSpMk id="1433" creationId="{194CE600-A1A6-4F86-B114-06CDF36E146C}"/>
          </ac:grpSpMkLst>
        </pc:grpChg>
        <pc:grpChg chg="mod">
          <ac:chgData name="reza kabir" userId="af3c95a13102d509" providerId="LiveId" clId="{88200EE4-F4B4-49E8-8126-B01E5FCCBE2D}" dt="2020-05-17T05:51:03.928" v="109" actId="165"/>
          <ac:grpSpMkLst>
            <pc:docMk/>
            <pc:sldMk cId="2275194280" sldId="854"/>
            <ac:grpSpMk id="1434" creationId="{91DA362A-945E-4109-84FC-2FD870CCC6B0}"/>
          </ac:grpSpMkLst>
        </pc:grpChg>
        <pc:grpChg chg="mod">
          <ac:chgData name="reza kabir" userId="af3c95a13102d509" providerId="LiveId" clId="{88200EE4-F4B4-49E8-8126-B01E5FCCBE2D}" dt="2020-05-17T05:51:03.928" v="109" actId="165"/>
          <ac:grpSpMkLst>
            <pc:docMk/>
            <pc:sldMk cId="2275194280" sldId="854"/>
            <ac:grpSpMk id="1437" creationId="{A48D7CAA-5E03-48CE-BAFC-4409181AE761}"/>
          </ac:grpSpMkLst>
        </pc:grpChg>
        <pc:grpChg chg="mod">
          <ac:chgData name="reza kabir" userId="af3c95a13102d509" providerId="LiveId" clId="{88200EE4-F4B4-49E8-8126-B01E5FCCBE2D}" dt="2020-05-17T05:51:03.928" v="109" actId="165"/>
          <ac:grpSpMkLst>
            <pc:docMk/>
            <pc:sldMk cId="2275194280" sldId="854"/>
            <ac:grpSpMk id="1488" creationId="{FC31B4F1-C11C-4828-8D6D-5526356A050D}"/>
          </ac:grpSpMkLst>
        </pc:grpChg>
        <pc:grpChg chg="mod">
          <ac:chgData name="reza kabir" userId="af3c95a13102d509" providerId="LiveId" clId="{88200EE4-F4B4-49E8-8126-B01E5FCCBE2D}" dt="2020-05-17T05:51:03.928" v="109" actId="165"/>
          <ac:grpSpMkLst>
            <pc:docMk/>
            <pc:sldMk cId="2275194280" sldId="854"/>
            <ac:grpSpMk id="1489" creationId="{5D1E07E6-C3B5-4BF5-BC43-7C3331E50C36}"/>
          </ac:grpSpMkLst>
        </pc:grpChg>
        <pc:grpChg chg="mod">
          <ac:chgData name="reza kabir" userId="af3c95a13102d509" providerId="LiveId" clId="{88200EE4-F4B4-49E8-8126-B01E5FCCBE2D}" dt="2020-05-17T05:51:03.928" v="109" actId="165"/>
          <ac:grpSpMkLst>
            <pc:docMk/>
            <pc:sldMk cId="2275194280" sldId="854"/>
            <ac:grpSpMk id="1490" creationId="{17418480-67BE-4290-8D22-D3CF206B879D}"/>
          </ac:grpSpMkLst>
        </pc:grpChg>
        <pc:grpChg chg="mod">
          <ac:chgData name="reza kabir" userId="af3c95a13102d509" providerId="LiveId" clId="{88200EE4-F4B4-49E8-8126-B01E5FCCBE2D}" dt="2020-05-17T05:51:03.928" v="109" actId="165"/>
          <ac:grpSpMkLst>
            <pc:docMk/>
            <pc:sldMk cId="2275194280" sldId="854"/>
            <ac:grpSpMk id="1491" creationId="{30C07F6F-F5B1-43C1-9A0D-A8581C2355EF}"/>
          </ac:grpSpMkLst>
        </pc:grpChg>
        <pc:grpChg chg="mod">
          <ac:chgData name="reza kabir" userId="af3c95a13102d509" providerId="LiveId" clId="{88200EE4-F4B4-49E8-8126-B01E5FCCBE2D}" dt="2020-05-17T05:51:03.928" v="109" actId="165"/>
          <ac:grpSpMkLst>
            <pc:docMk/>
            <pc:sldMk cId="2275194280" sldId="854"/>
            <ac:grpSpMk id="1492" creationId="{8DE8DE8D-9AAF-4B0C-8E57-3019E64D263B}"/>
          </ac:grpSpMkLst>
        </pc:grpChg>
      </pc:sldChg>
      <pc:sldChg chg="addSp delSp modSp add mod">
        <pc:chgData name="reza kabir" userId="af3c95a13102d509" providerId="LiveId" clId="{88200EE4-F4B4-49E8-8126-B01E5FCCBE2D}" dt="2020-05-17T05:57:09.045" v="260" actId="1076"/>
        <pc:sldMkLst>
          <pc:docMk/>
          <pc:sldMk cId="1274693486" sldId="855"/>
        </pc:sldMkLst>
        <pc:spChg chg="mod">
          <ac:chgData name="reza kabir" userId="af3c95a13102d509" providerId="LiveId" clId="{88200EE4-F4B4-49E8-8126-B01E5FCCBE2D}" dt="2020-05-17T05:53:04.272" v="154" actId="165"/>
          <ac:spMkLst>
            <pc:docMk/>
            <pc:sldMk cId="1274693486" sldId="855"/>
            <ac:spMk id="305" creationId="{D1E3B3CB-0233-4A28-BAF4-DFDF9962E0E1}"/>
          </ac:spMkLst>
        </pc:spChg>
        <pc:spChg chg="mod">
          <ac:chgData name="reza kabir" userId="af3c95a13102d509" providerId="LiveId" clId="{88200EE4-F4B4-49E8-8126-B01E5FCCBE2D}" dt="2020-05-17T05:53:04.272" v="154" actId="165"/>
          <ac:spMkLst>
            <pc:docMk/>
            <pc:sldMk cId="1274693486" sldId="855"/>
            <ac:spMk id="306" creationId="{27D60E74-2F54-4546-9B69-191F7B2CD9FF}"/>
          </ac:spMkLst>
        </pc:spChg>
        <pc:spChg chg="mod">
          <ac:chgData name="reza kabir" userId="af3c95a13102d509" providerId="LiveId" clId="{88200EE4-F4B4-49E8-8126-B01E5FCCBE2D}" dt="2020-05-17T05:53:04.272" v="154" actId="165"/>
          <ac:spMkLst>
            <pc:docMk/>
            <pc:sldMk cId="1274693486" sldId="855"/>
            <ac:spMk id="307" creationId="{4AE16814-F446-4B63-A7EA-A1B24A2719DE}"/>
          </ac:spMkLst>
        </pc:spChg>
        <pc:spChg chg="mod">
          <ac:chgData name="reza kabir" userId="af3c95a13102d509" providerId="LiveId" clId="{88200EE4-F4B4-49E8-8126-B01E5FCCBE2D}" dt="2020-05-17T05:53:04.272" v="154" actId="165"/>
          <ac:spMkLst>
            <pc:docMk/>
            <pc:sldMk cId="1274693486" sldId="855"/>
            <ac:spMk id="308" creationId="{561C6570-5339-4F01-8BBE-8CF6A58052A9}"/>
          </ac:spMkLst>
        </pc:spChg>
        <pc:spChg chg="mod">
          <ac:chgData name="reza kabir" userId="af3c95a13102d509" providerId="LiveId" clId="{88200EE4-F4B4-49E8-8126-B01E5FCCBE2D}" dt="2020-05-17T05:53:04.272" v="154" actId="165"/>
          <ac:spMkLst>
            <pc:docMk/>
            <pc:sldMk cId="1274693486" sldId="855"/>
            <ac:spMk id="309" creationId="{5334C507-3D91-4A34-920D-6BEE37E4DBDE}"/>
          </ac:spMkLst>
        </pc:spChg>
        <pc:spChg chg="mod">
          <ac:chgData name="reza kabir" userId="af3c95a13102d509" providerId="LiveId" clId="{88200EE4-F4B4-49E8-8126-B01E5FCCBE2D}" dt="2020-05-17T05:53:04.272" v="154" actId="165"/>
          <ac:spMkLst>
            <pc:docMk/>
            <pc:sldMk cId="1274693486" sldId="855"/>
            <ac:spMk id="310" creationId="{9556AC3E-37D7-4378-BDF4-921F2F77BC42}"/>
          </ac:spMkLst>
        </pc:spChg>
        <pc:spChg chg="mod">
          <ac:chgData name="reza kabir" userId="af3c95a13102d509" providerId="LiveId" clId="{88200EE4-F4B4-49E8-8126-B01E5FCCBE2D}" dt="2020-05-17T05:53:04.272" v="154" actId="165"/>
          <ac:spMkLst>
            <pc:docMk/>
            <pc:sldMk cId="1274693486" sldId="855"/>
            <ac:spMk id="311" creationId="{226D9E3D-3169-4480-ACB7-A56E01587697}"/>
          </ac:spMkLst>
        </pc:spChg>
        <pc:spChg chg="mod">
          <ac:chgData name="reza kabir" userId="af3c95a13102d509" providerId="LiveId" clId="{88200EE4-F4B4-49E8-8126-B01E5FCCBE2D}" dt="2020-05-17T05:53:04.272" v="154" actId="165"/>
          <ac:spMkLst>
            <pc:docMk/>
            <pc:sldMk cId="1274693486" sldId="855"/>
            <ac:spMk id="312" creationId="{B2BE023B-CEF6-4380-B490-B562F1748988}"/>
          </ac:spMkLst>
        </pc:spChg>
        <pc:spChg chg="mod">
          <ac:chgData name="reza kabir" userId="af3c95a13102d509" providerId="LiveId" clId="{88200EE4-F4B4-49E8-8126-B01E5FCCBE2D}" dt="2020-05-17T05:53:04.272" v="154" actId="165"/>
          <ac:spMkLst>
            <pc:docMk/>
            <pc:sldMk cId="1274693486" sldId="855"/>
            <ac:spMk id="313" creationId="{AE6C1FAA-A2D2-443B-A201-A8FE840B525D}"/>
          </ac:spMkLst>
        </pc:spChg>
        <pc:spChg chg="mod">
          <ac:chgData name="reza kabir" userId="af3c95a13102d509" providerId="LiveId" clId="{88200EE4-F4B4-49E8-8126-B01E5FCCBE2D}" dt="2020-05-17T05:53:04.272" v="154" actId="165"/>
          <ac:spMkLst>
            <pc:docMk/>
            <pc:sldMk cId="1274693486" sldId="855"/>
            <ac:spMk id="314" creationId="{85CF162D-B800-49BB-9770-E5CF64DA942B}"/>
          </ac:spMkLst>
        </pc:spChg>
        <pc:spChg chg="mod">
          <ac:chgData name="reza kabir" userId="af3c95a13102d509" providerId="LiveId" clId="{88200EE4-F4B4-49E8-8126-B01E5FCCBE2D}" dt="2020-05-17T05:53:04.272" v="154" actId="165"/>
          <ac:spMkLst>
            <pc:docMk/>
            <pc:sldMk cId="1274693486" sldId="855"/>
            <ac:spMk id="315" creationId="{9E579E5A-D9D0-497D-9060-E29B6D4D0BB8}"/>
          </ac:spMkLst>
        </pc:spChg>
        <pc:spChg chg="mod">
          <ac:chgData name="reza kabir" userId="af3c95a13102d509" providerId="LiveId" clId="{88200EE4-F4B4-49E8-8126-B01E5FCCBE2D}" dt="2020-05-17T05:53:04.272" v="154" actId="165"/>
          <ac:spMkLst>
            <pc:docMk/>
            <pc:sldMk cId="1274693486" sldId="855"/>
            <ac:spMk id="316" creationId="{6C714AA5-D4B8-48C4-ADCF-667D430FEE67}"/>
          </ac:spMkLst>
        </pc:spChg>
        <pc:spChg chg="mod">
          <ac:chgData name="reza kabir" userId="af3c95a13102d509" providerId="LiveId" clId="{88200EE4-F4B4-49E8-8126-B01E5FCCBE2D}" dt="2020-05-17T05:53:04.272" v="154" actId="165"/>
          <ac:spMkLst>
            <pc:docMk/>
            <pc:sldMk cId="1274693486" sldId="855"/>
            <ac:spMk id="317" creationId="{BBA7FF77-49AB-4A8B-A08F-78BB2D1E14E8}"/>
          </ac:spMkLst>
        </pc:spChg>
        <pc:spChg chg="mod">
          <ac:chgData name="reza kabir" userId="af3c95a13102d509" providerId="LiveId" clId="{88200EE4-F4B4-49E8-8126-B01E5FCCBE2D}" dt="2020-05-17T05:53:04.272" v="154" actId="165"/>
          <ac:spMkLst>
            <pc:docMk/>
            <pc:sldMk cId="1274693486" sldId="855"/>
            <ac:spMk id="318" creationId="{E3E30F2D-A77F-4523-B02C-E2483F897BC1}"/>
          </ac:spMkLst>
        </pc:spChg>
        <pc:spChg chg="mod">
          <ac:chgData name="reza kabir" userId="af3c95a13102d509" providerId="LiveId" clId="{88200EE4-F4B4-49E8-8126-B01E5FCCBE2D}" dt="2020-05-17T05:53:04.272" v="154" actId="165"/>
          <ac:spMkLst>
            <pc:docMk/>
            <pc:sldMk cId="1274693486" sldId="855"/>
            <ac:spMk id="319" creationId="{AF571AE1-E327-49F2-A7B0-18742D13301C}"/>
          </ac:spMkLst>
        </pc:spChg>
        <pc:spChg chg="mod">
          <ac:chgData name="reza kabir" userId="af3c95a13102d509" providerId="LiveId" clId="{88200EE4-F4B4-49E8-8126-B01E5FCCBE2D}" dt="2020-05-17T05:53:04.272" v="154" actId="165"/>
          <ac:spMkLst>
            <pc:docMk/>
            <pc:sldMk cId="1274693486" sldId="855"/>
            <ac:spMk id="320" creationId="{D3E83F9E-2FC5-4725-A907-79AF0A6A9824}"/>
          </ac:spMkLst>
        </pc:spChg>
        <pc:spChg chg="mod">
          <ac:chgData name="reza kabir" userId="af3c95a13102d509" providerId="LiveId" clId="{88200EE4-F4B4-49E8-8126-B01E5FCCBE2D}" dt="2020-05-17T05:53:04.272" v="154" actId="165"/>
          <ac:spMkLst>
            <pc:docMk/>
            <pc:sldMk cId="1274693486" sldId="855"/>
            <ac:spMk id="321" creationId="{9E226262-9B43-4FD5-BE00-1AD0118DB9E1}"/>
          </ac:spMkLst>
        </pc:spChg>
        <pc:spChg chg="mod">
          <ac:chgData name="reza kabir" userId="af3c95a13102d509" providerId="LiveId" clId="{88200EE4-F4B4-49E8-8126-B01E5FCCBE2D}" dt="2020-05-17T05:53:04.272" v="154" actId="165"/>
          <ac:spMkLst>
            <pc:docMk/>
            <pc:sldMk cId="1274693486" sldId="855"/>
            <ac:spMk id="322" creationId="{53DD8417-F24C-4AC9-9F3A-D2CEACCBF1CE}"/>
          </ac:spMkLst>
        </pc:spChg>
        <pc:spChg chg="mod">
          <ac:chgData name="reza kabir" userId="af3c95a13102d509" providerId="LiveId" clId="{88200EE4-F4B4-49E8-8126-B01E5FCCBE2D}" dt="2020-05-17T05:53:04.272" v="154" actId="165"/>
          <ac:spMkLst>
            <pc:docMk/>
            <pc:sldMk cId="1274693486" sldId="855"/>
            <ac:spMk id="323" creationId="{D3EE0A5F-8902-47F8-B7D3-593688E7429C}"/>
          </ac:spMkLst>
        </pc:spChg>
        <pc:spChg chg="mod">
          <ac:chgData name="reza kabir" userId="af3c95a13102d509" providerId="LiveId" clId="{88200EE4-F4B4-49E8-8126-B01E5FCCBE2D}" dt="2020-05-17T05:53:04.272" v="154" actId="165"/>
          <ac:spMkLst>
            <pc:docMk/>
            <pc:sldMk cId="1274693486" sldId="855"/>
            <ac:spMk id="324" creationId="{3723C403-6C0C-485B-ADF4-7FB61A272AC5}"/>
          </ac:spMkLst>
        </pc:spChg>
        <pc:spChg chg="mod">
          <ac:chgData name="reza kabir" userId="af3c95a13102d509" providerId="LiveId" clId="{88200EE4-F4B4-49E8-8126-B01E5FCCBE2D}" dt="2020-05-17T05:53:04.272" v="154" actId="165"/>
          <ac:spMkLst>
            <pc:docMk/>
            <pc:sldMk cId="1274693486" sldId="855"/>
            <ac:spMk id="325" creationId="{4B096EF1-64BE-4F25-ACDF-F67D0E9F9BB8}"/>
          </ac:spMkLst>
        </pc:spChg>
        <pc:spChg chg="mod">
          <ac:chgData name="reza kabir" userId="af3c95a13102d509" providerId="LiveId" clId="{88200EE4-F4B4-49E8-8126-B01E5FCCBE2D}" dt="2020-05-17T05:53:04.272" v="154" actId="165"/>
          <ac:spMkLst>
            <pc:docMk/>
            <pc:sldMk cId="1274693486" sldId="855"/>
            <ac:spMk id="326" creationId="{D6BAA19D-31E4-4C50-8EA4-D9EF9FDB4CD2}"/>
          </ac:spMkLst>
        </pc:spChg>
        <pc:spChg chg="mod">
          <ac:chgData name="reza kabir" userId="af3c95a13102d509" providerId="LiveId" clId="{88200EE4-F4B4-49E8-8126-B01E5FCCBE2D}" dt="2020-05-17T05:53:04.272" v="154" actId="165"/>
          <ac:spMkLst>
            <pc:docMk/>
            <pc:sldMk cId="1274693486" sldId="855"/>
            <ac:spMk id="327" creationId="{6ED7A36B-2B98-41F6-A8EE-D30DE3F182C5}"/>
          </ac:spMkLst>
        </pc:spChg>
        <pc:spChg chg="mod">
          <ac:chgData name="reza kabir" userId="af3c95a13102d509" providerId="LiveId" clId="{88200EE4-F4B4-49E8-8126-B01E5FCCBE2D}" dt="2020-05-17T05:53:04.272" v="154" actId="165"/>
          <ac:spMkLst>
            <pc:docMk/>
            <pc:sldMk cId="1274693486" sldId="855"/>
            <ac:spMk id="328" creationId="{75639DA0-98B4-4E4C-8EEF-92D8F93D71B7}"/>
          </ac:spMkLst>
        </pc:spChg>
        <pc:spChg chg="mod">
          <ac:chgData name="reza kabir" userId="af3c95a13102d509" providerId="LiveId" clId="{88200EE4-F4B4-49E8-8126-B01E5FCCBE2D}" dt="2020-05-17T05:53:04.272" v="154" actId="165"/>
          <ac:spMkLst>
            <pc:docMk/>
            <pc:sldMk cId="1274693486" sldId="855"/>
            <ac:spMk id="329" creationId="{7357D280-95FA-4426-A338-B3D6C4142FAD}"/>
          </ac:spMkLst>
        </pc:spChg>
        <pc:spChg chg="mod">
          <ac:chgData name="reza kabir" userId="af3c95a13102d509" providerId="LiveId" clId="{88200EE4-F4B4-49E8-8126-B01E5FCCBE2D}" dt="2020-05-17T05:53:04.272" v="154" actId="165"/>
          <ac:spMkLst>
            <pc:docMk/>
            <pc:sldMk cId="1274693486" sldId="855"/>
            <ac:spMk id="330" creationId="{76ACCE5C-F00E-4455-A4D1-8035116D56D5}"/>
          </ac:spMkLst>
        </pc:spChg>
        <pc:spChg chg="mod">
          <ac:chgData name="reza kabir" userId="af3c95a13102d509" providerId="LiveId" clId="{88200EE4-F4B4-49E8-8126-B01E5FCCBE2D}" dt="2020-05-17T05:53:04.272" v="154" actId="165"/>
          <ac:spMkLst>
            <pc:docMk/>
            <pc:sldMk cId="1274693486" sldId="855"/>
            <ac:spMk id="331" creationId="{E54CD5C4-D399-49A0-880B-D747416F92EF}"/>
          </ac:spMkLst>
        </pc:spChg>
        <pc:spChg chg="mod">
          <ac:chgData name="reza kabir" userId="af3c95a13102d509" providerId="LiveId" clId="{88200EE4-F4B4-49E8-8126-B01E5FCCBE2D}" dt="2020-05-17T05:53:04.272" v="154" actId="165"/>
          <ac:spMkLst>
            <pc:docMk/>
            <pc:sldMk cId="1274693486" sldId="855"/>
            <ac:spMk id="332" creationId="{D5334A39-860B-4B94-9217-1882DB2F0B44}"/>
          </ac:spMkLst>
        </pc:spChg>
        <pc:spChg chg="mod">
          <ac:chgData name="reza kabir" userId="af3c95a13102d509" providerId="LiveId" clId="{88200EE4-F4B4-49E8-8126-B01E5FCCBE2D}" dt="2020-05-17T05:53:04.272" v="154" actId="165"/>
          <ac:spMkLst>
            <pc:docMk/>
            <pc:sldMk cId="1274693486" sldId="855"/>
            <ac:spMk id="333" creationId="{D328B77E-57FB-447F-BB84-63372A2425B5}"/>
          </ac:spMkLst>
        </pc:spChg>
        <pc:spChg chg="mod">
          <ac:chgData name="reza kabir" userId="af3c95a13102d509" providerId="LiveId" clId="{88200EE4-F4B4-49E8-8126-B01E5FCCBE2D}" dt="2020-05-17T05:53:04.272" v="154" actId="165"/>
          <ac:spMkLst>
            <pc:docMk/>
            <pc:sldMk cId="1274693486" sldId="855"/>
            <ac:spMk id="334" creationId="{6A106FD7-749B-4D28-ABCE-FC9F82385897}"/>
          </ac:spMkLst>
        </pc:spChg>
        <pc:spChg chg="mod">
          <ac:chgData name="reza kabir" userId="af3c95a13102d509" providerId="LiveId" clId="{88200EE4-F4B4-49E8-8126-B01E5FCCBE2D}" dt="2020-05-17T05:53:04.272" v="154" actId="165"/>
          <ac:spMkLst>
            <pc:docMk/>
            <pc:sldMk cId="1274693486" sldId="855"/>
            <ac:spMk id="335" creationId="{5C9D5537-CBFD-4303-B41D-625BE572AA5B}"/>
          </ac:spMkLst>
        </pc:spChg>
        <pc:spChg chg="mod">
          <ac:chgData name="reza kabir" userId="af3c95a13102d509" providerId="LiveId" clId="{88200EE4-F4B4-49E8-8126-B01E5FCCBE2D}" dt="2020-05-17T05:53:04.272" v="154" actId="165"/>
          <ac:spMkLst>
            <pc:docMk/>
            <pc:sldMk cId="1274693486" sldId="855"/>
            <ac:spMk id="336" creationId="{E2F45F04-AD0D-47CF-96A7-8653ACE16A4E}"/>
          </ac:spMkLst>
        </pc:spChg>
        <pc:spChg chg="mod">
          <ac:chgData name="reza kabir" userId="af3c95a13102d509" providerId="LiveId" clId="{88200EE4-F4B4-49E8-8126-B01E5FCCBE2D}" dt="2020-05-17T05:53:04.272" v="154" actId="165"/>
          <ac:spMkLst>
            <pc:docMk/>
            <pc:sldMk cId="1274693486" sldId="855"/>
            <ac:spMk id="337" creationId="{A1ED1747-E964-4B19-BC1E-29B6E9D57613}"/>
          </ac:spMkLst>
        </pc:spChg>
        <pc:spChg chg="mod">
          <ac:chgData name="reza kabir" userId="af3c95a13102d509" providerId="LiveId" clId="{88200EE4-F4B4-49E8-8126-B01E5FCCBE2D}" dt="2020-05-17T05:53:04.272" v="154" actId="165"/>
          <ac:spMkLst>
            <pc:docMk/>
            <pc:sldMk cId="1274693486" sldId="855"/>
            <ac:spMk id="338" creationId="{3C6408D4-EF4F-43CF-AFB0-B35F9F5AC543}"/>
          </ac:spMkLst>
        </pc:spChg>
        <pc:spChg chg="mod">
          <ac:chgData name="reza kabir" userId="af3c95a13102d509" providerId="LiveId" clId="{88200EE4-F4B4-49E8-8126-B01E5FCCBE2D}" dt="2020-05-17T05:53:04.272" v="154" actId="165"/>
          <ac:spMkLst>
            <pc:docMk/>
            <pc:sldMk cId="1274693486" sldId="855"/>
            <ac:spMk id="339" creationId="{271FBF7B-EEF5-4024-8B29-036D1920952F}"/>
          </ac:spMkLst>
        </pc:spChg>
        <pc:spChg chg="mod">
          <ac:chgData name="reza kabir" userId="af3c95a13102d509" providerId="LiveId" clId="{88200EE4-F4B4-49E8-8126-B01E5FCCBE2D}" dt="2020-05-17T05:53:04.272" v="154" actId="165"/>
          <ac:spMkLst>
            <pc:docMk/>
            <pc:sldMk cId="1274693486" sldId="855"/>
            <ac:spMk id="340" creationId="{3ABBA2AF-5B4D-41B2-B5BD-9CEE567264FF}"/>
          </ac:spMkLst>
        </pc:spChg>
        <pc:spChg chg="mod">
          <ac:chgData name="reza kabir" userId="af3c95a13102d509" providerId="LiveId" clId="{88200EE4-F4B4-49E8-8126-B01E5FCCBE2D}" dt="2020-05-17T05:53:04.272" v="154" actId="165"/>
          <ac:spMkLst>
            <pc:docMk/>
            <pc:sldMk cId="1274693486" sldId="855"/>
            <ac:spMk id="341" creationId="{7DA5CFAF-0FB6-4C00-8B0E-FAE535AC57F3}"/>
          </ac:spMkLst>
        </pc:spChg>
        <pc:spChg chg="mod">
          <ac:chgData name="reza kabir" userId="af3c95a13102d509" providerId="LiveId" clId="{88200EE4-F4B4-49E8-8126-B01E5FCCBE2D}" dt="2020-05-17T05:53:04.272" v="154" actId="165"/>
          <ac:spMkLst>
            <pc:docMk/>
            <pc:sldMk cId="1274693486" sldId="855"/>
            <ac:spMk id="342" creationId="{F6CBA8DB-08FB-44D4-BD03-BC125AB7B6D1}"/>
          </ac:spMkLst>
        </pc:spChg>
        <pc:spChg chg="mod">
          <ac:chgData name="reza kabir" userId="af3c95a13102d509" providerId="LiveId" clId="{88200EE4-F4B4-49E8-8126-B01E5FCCBE2D}" dt="2020-05-17T05:53:04.272" v="154" actId="165"/>
          <ac:spMkLst>
            <pc:docMk/>
            <pc:sldMk cId="1274693486" sldId="855"/>
            <ac:spMk id="343" creationId="{FAE7F5E5-1BB1-4491-A86C-C5681766732E}"/>
          </ac:spMkLst>
        </pc:spChg>
        <pc:spChg chg="mod">
          <ac:chgData name="reza kabir" userId="af3c95a13102d509" providerId="LiveId" clId="{88200EE4-F4B4-49E8-8126-B01E5FCCBE2D}" dt="2020-05-17T05:53:04.272" v="154" actId="165"/>
          <ac:spMkLst>
            <pc:docMk/>
            <pc:sldMk cId="1274693486" sldId="855"/>
            <ac:spMk id="344" creationId="{CE3815D0-2C8C-46E7-A668-054AD427D8A3}"/>
          </ac:spMkLst>
        </pc:spChg>
        <pc:spChg chg="mod">
          <ac:chgData name="reza kabir" userId="af3c95a13102d509" providerId="LiveId" clId="{88200EE4-F4B4-49E8-8126-B01E5FCCBE2D}" dt="2020-05-17T05:53:04.272" v="154" actId="165"/>
          <ac:spMkLst>
            <pc:docMk/>
            <pc:sldMk cId="1274693486" sldId="855"/>
            <ac:spMk id="345" creationId="{23E4399D-D2DB-49FC-9A3A-8A55BC826B14}"/>
          </ac:spMkLst>
        </pc:spChg>
        <pc:spChg chg="mod">
          <ac:chgData name="reza kabir" userId="af3c95a13102d509" providerId="LiveId" clId="{88200EE4-F4B4-49E8-8126-B01E5FCCBE2D}" dt="2020-05-17T05:53:04.272" v="154" actId="165"/>
          <ac:spMkLst>
            <pc:docMk/>
            <pc:sldMk cId="1274693486" sldId="855"/>
            <ac:spMk id="346" creationId="{E8CA682A-2800-4B13-BF42-D109887CEF32}"/>
          </ac:spMkLst>
        </pc:spChg>
        <pc:spChg chg="mod">
          <ac:chgData name="reza kabir" userId="af3c95a13102d509" providerId="LiveId" clId="{88200EE4-F4B4-49E8-8126-B01E5FCCBE2D}" dt="2020-05-17T05:53:04.272" v="154" actId="165"/>
          <ac:spMkLst>
            <pc:docMk/>
            <pc:sldMk cId="1274693486" sldId="855"/>
            <ac:spMk id="347" creationId="{03C255F6-2538-410B-872D-38E8FA74AEA6}"/>
          </ac:spMkLst>
        </pc:spChg>
        <pc:spChg chg="mod">
          <ac:chgData name="reza kabir" userId="af3c95a13102d509" providerId="LiveId" clId="{88200EE4-F4B4-49E8-8126-B01E5FCCBE2D}" dt="2020-05-17T05:53:04.272" v="154" actId="165"/>
          <ac:spMkLst>
            <pc:docMk/>
            <pc:sldMk cId="1274693486" sldId="855"/>
            <ac:spMk id="348" creationId="{CD926431-FD3D-484E-A4EC-16B24EF422F0}"/>
          </ac:spMkLst>
        </pc:spChg>
        <pc:spChg chg="mod">
          <ac:chgData name="reza kabir" userId="af3c95a13102d509" providerId="LiveId" clId="{88200EE4-F4B4-49E8-8126-B01E5FCCBE2D}" dt="2020-05-17T05:53:04.272" v="154" actId="165"/>
          <ac:spMkLst>
            <pc:docMk/>
            <pc:sldMk cId="1274693486" sldId="855"/>
            <ac:spMk id="349" creationId="{B0CF5D8B-D78C-4D90-9ED7-9FCBF7C02290}"/>
          </ac:spMkLst>
        </pc:spChg>
        <pc:spChg chg="mod">
          <ac:chgData name="reza kabir" userId="af3c95a13102d509" providerId="LiveId" clId="{88200EE4-F4B4-49E8-8126-B01E5FCCBE2D}" dt="2020-05-17T05:53:04.272" v="154" actId="165"/>
          <ac:spMkLst>
            <pc:docMk/>
            <pc:sldMk cId="1274693486" sldId="855"/>
            <ac:spMk id="350" creationId="{D2C9C351-EA12-461D-8B4C-C9397B3F89CD}"/>
          </ac:spMkLst>
        </pc:spChg>
        <pc:spChg chg="mod">
          <ac:chgData name="reza kabir" userId="af3c95a13102d509" providerId="LiveId" clId="{88200EE4-F4B4-49E8-8126-B01E5FCCBE2D}" dt="2020-05-17T05:53:04.272" v="154" actId="165"/>
          <ac:spMkLst>
            <pc:docMk/>
            <pc:sldMk cId="1274693486" sldId="855"/>
            <ac:spMk id="351" creationId="{A178B979-9231-4D97-9534-723FDF6585F1}"/>
          </ac:spMkLst>
        </pc:spChg>
        <pc:spChg chg="mod">
          <ac:chgData name="reza kabir" userId="af3c95a13102d509" providerId="LiveId" clId="{88200EE4-F4B4-49E8-8126-B01E5FCCBE2D}" dt="2020-05-17T05:53:04.272" v="154" actId="165"/>
          <ac:spMkLst>
            <pc:docMk/>
            <pc:sldMk cId="1274693486" sldId="855"/>
            <ac:spMk id="352" creationId="{D0CFEA97-A5DF-41E4-BD2E-992DF1CFD7A7}"/>
          </ac:spMkLst>
        </pc:spChg>
        <pc:spChg chg="mod">
          <ac:chgData name="reza kabir" userId="af3c95a13102d509" providerId="LiveId" clId="{88200EE4-F4B4-49E8-8126-B01E5FCCBE2D}" dt="2020-05-17T05:53:04.272" v="154" actId="165"/>
          <ac:spMkLst>
            <pc:docMk/>
            <pc:sldMk cId="1274693486" sldId="855"/>
            <ac:spMk id="353" creationId="{0C79FB55-FFA0-440A-8247-14746F3CAE14}"/>
          </ac:spMkLst>
        </pc:spChg>
        <pc:spChg chg="mod">
          <ac:chgData name="reza kabir" userId="af3c95a13102d509" providerId="LiveId" clId="{88200EE4-F4B4-49E8-8126-B01E5FCCBE2D}" dt="2020-05-17T05:53:04.272" v="154" actId="165"/>
          <ac:spMkLst>
            <pc:docMk/>
            <pc:sldMk cId="1274693486" sldId="855"/>
            <ac:spMk id="354" creationId="{C429C584-9A31-4FFC-9BBA-CEDC891B042F}"/>
          </ac:spMkLst>
        </pc:spChg>
        <pc:spChg chg="mod">
          <ac:chgData name="reza kabir" userId="af3c95a13102d509" providerId="LiveId" clId="{88200EE4-F4B4-49E8-8126-B01E5FCCBE2D}" dt="2020-05-17T05:53:04.272" v="154" actId="165"/>
          <ac:spMkLst>
            <pc:docMk/>
            <pc:sldMk cId="1274693486" sldId="855"/>
            <ac:spMk id="355" creationId="{EC452016-FA4C-4A21-AA13-AACDD76982F3}"/>
          </ac:spMkLst>
        </pc:spChg>
        <pc:spChg chg="mod">
          <ac:chgData name="reza kabir" userId="af3c95a13102d509" providerId="LiveId" clId="{88200EE4-F4B4-49E8-8126-B01E5FCCBE2D}" dt="2020-05-17T05:53:04.272" v="154" actId="165"/>
          <ac:spMkLst>
            <pc:docMk/>
            <pc:sldMk cId="1274693486" sldId="855"/>
            <ac:spMk id="356" creationId="{75EDBDD8-A972-40A3-80E5-4D193B88F81A}"/>
          </ac:spMkLst>
        </pc:spChg>
        <pc:spChg chg="mod">
          <ac:chgData name="reza kabir" userId="af3c95a13102d509" providerId="LiveId" clId="{88200EE4-F4B4-49E8-8126-B01E5FCCBE2D}" dt="2020-05-17T05:53:04.272" v="154" actId="165"/>
          <ac:spMkLst>
            <pc:docMk/>
            <pc:sldMk cId="1274693486" sldId="855"/>
            <ac:spMk id="358" creationId="{C4258162-6C14-4C1D-A6BA-F22950324D3D}"/>
          </ac:spMkLst>
        </pc:spChg>
        <pc:spChg chg="mod">
          <ac:chgData name="reza kabir" userId="af3c95a13102d509" providerId="LiveId" clId="{88200EE4-F4B4-49E8-8126-B01E5FCCBE2D}" dt="2020-05-17T05:53:04.272" v="154" actId="165"/>
          <ac:spMkLst>
            <pc:docMk/>
            <pc:sldMk cId="1274693486" sldId="855"/>
            <ac:spMk id="359" creationId="{2A03CD77-B5AD-4778-8166-E576A711B1A9}"/>
          </ac:spMkLst>
        </pc:spChg>
        <pc:spChg chg="mod">
          <ac:chgData name="reza kabir" userId="af3c95a13102d509" providerId="LiveId" clId="{88200EE4-F4B4-49E8-8126-B01E5FCCBE2D}" dt="2020-05-17T05:53:04.272" v="154" actId="165"/>
          <ac:spMkLst>
            <pc:docMk/>
            <pc:sldMk cId="1274693486" sldId="855"/>
            <ac:spMk id="360" creationId="{1D872D20-3953-4C1B-883E-971F1D68BEC9}"/>
          </ac:spMkLst>
        </pc:spChg>
        <pc:spChg chg="mod">
          <ac:chgData name="reza kabir" userId="af3c95a13102d509" providerId="LiveId" clId="{88200EE4-F4B4-49E8-8126-B01E5FCCBE2D}" dt="2020-05-17T05:53:04.272" v="154" actId="165"/>
          <ac:spMkLst>
            <pc:docMk/>
            <pc:sldMk cId="1274693486" sldId="855"/>
            <ac:spMk id="361" creationId="{6195646D-7675-4790-860F-259F3B347CF7}"/>
          </ac:spMkLst>
        </pc:spChg>
        <pc:spChg chg="mod">
          <ac:chgData name="reza kabir" userId="af3c95a13102d509" providerId="LiveId" clId="{88200EE4-F4B4-49E8-8126-B01E5FCCBE2D}" dt="2020-05-17T05:53:04.272" v="154" actId="165"/>
          <ac:spMkLst>
            <pc:docMk/>
            <pc:sldMk cId="1274693486" sldId="855"/>
            <ac:spMk id="362" creationId="{E209C3B8-E0EA-462F-9EC1-31DE5C7ADFE9}"/>
          </ac:spMkLst>
        </pc:spChg>
        <pc:spChg chg="mod">
          <ac:chgData name="reza kabir" userId="af3c95a13102d509" providerId="LiveId" clId="{88200EE4-F4B4-49E8-8126-B01E5FCCBE2D}" dt="2020-05-17T05:53:04.272" v="154" actId="165"/>
          <ac:spMkLst>
            <pc:docMk/>
            <pc:sldMk cId="1274693486" sldId="855"/>
            <ac:spMk id="363" creationId="{65C9B287-F9B5-48DE-AA0C-15BE99C84AB5}"/>
          </ac:spMkLst>
        </pc:spChg>
        <pc:spChg chg="mod">
          <ac:chgData name="reza kabir" userId="af3c95a13102d509" providerId="LiveId" clId="{88200EE4-F4B4-49E8-8126-B01E5FCCBE2D}" dt="2020-05-17T05:53:04.272" v="154" actId="165"/>
          <ac:spMkLst>
            <pc:docMk/>
            <pc:sldMk cId="1274693486" sldId="855"/>
            <ac:spMk id="364" creationId="{D33D7010-AD98-4A7A-8B38-A1A627021B14}"/>
          </ac:spMkLst>
        </pc:spChg>
        <pc:spChg chg="mod">
          <ac:chgData name="reza kabir" userId="af3c95a13102d509" providerId="LiveId" clId="{88200EE4-F4B4-49E8-8126-B01E5FCCBE2D}" dt="2020-05-17T05:53:04.272" v="154" actId="165"/>
          <ac:spMkLst>
            <pc:docMk/>
            <pc:sldMk cId="1274693486" sldId="855"/>
            <ac:spMk id="365" creationId="{243CF138-A502-45BB-A84F-C5D566D4B812}"/>
          </ac:spMkLst>
        </pc:spChg>
        <pc:spChg chg="mod">
          <ac:chgData name="reza kabir" userId="af3c95a13102d509" providerId="LiveId" clId="{88200EE4-F4B4-49E8-8126-B01E5FCCBE2D}" dt="2020-05-17T05:53:04.272" v="154" actId="165"/>
          <ac:spMkLst>
            <pc:docMk/>
            <pc:sldMk cId="1274693486" sldId="855"/>
            <ac:spMk id="366" creationId="{6FDDC11B-E39A-40F4-B54E-8120AC224729}"/>
          </ac:spMkLst>
        </pc:spChg>
        <pc:spChg chg="mod">
          <ac:chgData name="reza kabir" userId="af3c95a13102d509" providerId="LiveId" clId="{88200EE4-F4B4-49E8-8126-B01E5FCCBE2D}" dt="2020-05-17T05:53:04.272" v="154" actId="165"/>
          <ac:spMkLst>
            <pc:docMk/>
            <pc:sldMk cId="1274693486" sldId="855"/>
            <ac:spMk id="367" creationId="{A53EE420-36EB-4A52-A96A-DF78D486905F}"/>
          </ac:spMkLst>
        </pc:spChg>
        <pc:spChg chg="mod">
          <ac:chgData name="reza kabir" userId="af3c95a13102d509" providerId="LiveId" clId="{88200EE4-F4B4-49E8-8126-B01E5FCCBE2D}" dt="2020-05-17T05:53:04.272" v="154" actId="165"/>
          <ac:spMkLst>
            <pc:docMk/>
            <pc:sldMk cId="1274693486" sldId="855"/>
            <ac:spMk id="368" creationId="{DA3556D0-A71A-4A72-A68C-D2BDC81AE4AE}"/>
          </ac:spMkLst>
        </pc:spChg>
        <pc:spChg chg="mod">
          <ac:chgData name="reza kabir" userId="af3c95a13102d509" providerId="LiveId" clId="{88200EE4-F4B4-49E8-8126-B01E5FCCBE2D}" dt="2020-05-17T05:53:04.272" v="154" actId="165"/>
          <ac:spMkLst>
            <pc:docMk/>
            <pc:sldMk cId="1274693486" sldId="855"/>
            <ac:spMk id="369" creationId="{FC9BDE89-1BCD-495D-B280-720F3C8E157A}"/>
          </ac:spMkLst>
        </pc:spChg>
        <pc:spChg chg="mod">
          <ac:chgData name="reza kabir" userId="af3c95a13102d509" providerId="LiveId" clId="{88200EE4-F4B4-49E8-8126-B01E5FCCBE2D}" dt="2020-05-17T05:53:04.272" v="154" actId="165"/>
          <ac:spMkLst>
            <pc:docMk/>
            <pc:sldMk cId="1274693486" sldId="855"/>
            <ac:spMk id="370" creationId="{00C7C537-E898-4FF5-A0D2-4EF30B5D9A64}"/>
          </ac:spMkLst>
        </pc:spChg>
        <pc:spChg chg="mod">
          <ac:chgData name="reza kabir" userId="af3c95a13102d509" providerId="LiveId" clId="{88200EE4-F4B4-49E8-8126-B01E5FCCBE2D}" dt="2020-05-17T05:53:04.272" v="154" actId="165"/>
          <ac:spMkLst>
            <pc:docMk/>
            <pc:sldMk cId="1274693486" sldId="855"/>
            <ac:spMk id="371" creationId="{FFA24CF3-B774-4CEE-A8D5-6E47FDDEE359}"/>
          </ac:spMkLst>
        </pc:spChg>
        <pc:spChg chg="mod">
          <ac:chgData name="reza kabir" userId="af3c95a13102d509" providerId="LiveId" clId="{88200EE4-F4B4-49E8-8126-B01E5FCCBE2D}" dt="2020-05-17T05:53:04.272" v="154" actId="165"/>
          <ac:spMkLst>
            <pc:docMk/>
            <pc:sldMk cId="1274693486" sldId="855"/>
            <ac:spMk id="372" creationId="{475B4FF4-AD3F-4EBF-A488-434172909077}"/>
          </ac:spMkLst>
        </pc:spChg>
        <pc:spChg chg="mod">
          <ac:chgData name="reza kabir" userId="af3c95a13102d509" providerId="LiveId" clId="{88200EE4-F4B4-49E8-8126-B01E5FCCBE2D}" dt="2020-05-17T05:53:04.272" v="154" actId="165"/>
          <ac:spMkLst>
            <pc:docMk/>
            <pc:sldMk cId="1274693486" sldId="855"/>
            <ac:spMk id="373" creationId="{0F3A0CFB-2043-4858-8A16-7358B1E45BA1}"/>
          </ac:spMkLst>
        </pc:spChg>
        <pc:spChg chg="mod">
          <ac:chgData name="reza kabir" userId="af3c95a13102d509" providerId="LiveId" clId="{88200EE4-F4B4-49E8-8126-B01E5FCCBE2D}" dt="2020-05-17T05:53:04.272" v="154" actId="165"/>
          <ac:spMkLst>
            <pc:docMk/>
            <pc:sldMk cId="1274693486" sldId="855"/>
            <ac:spMk id="374" creationId="{3E6EC619-65EA-45E0-922F-B7BDC0CD0DEF}"/>
          </ac:spMkLst>
        </pc:spChg>
        <pc:spChg chg="mod">
          <ac:chgData name="reza kabir" userId="af3c95a13102d509" providerId="LiveId" clId="{88200EE4-F4B4-49E8-8126-B01E5FCCBE2D}" dt="2020-05-17T05:53:04.272" v="154" actId="165"/>
          <ac:spMkLst>
            <pc:docMk/>
            <pc:sldMk cId="1274693486" sldId="855"/>
            <ac:spMk id="375" creationId="{F98ED640-BF49-434C-AD1D-BB9B79FB9E25}"/>
          </ac:spMkLst>
        </pc:spChg>
        <pc:spChg chg="mod">
          <ac:chgData name="reza kabir" userId="af3c95a13102d509" providerId="LiveId" clId="{88200EE4-F4B4-49E8-8126-B01E5FCCBE2D}" dt="2020-05-17T05:53:04.272" v="154" actId="165"/>
          <ac:spMkLst>
            <pc:docMk/>
            <pc:sldMk cId="1274693486" sldId="855"/>
            <ac:spMk id="376" creationId="{94C818A9-61B1-4D17-8052-819B1B9E63E8}"/>
          </ac:spMkLst>
        </pc:spChg>
        <pc:spChg chg="mod">
          <ac:chgData name="reza kabir" userId="af3c95a13102d509" providerId="LiveId" clId="{88200EE4-F4B4-49E8-8126-B01E5FCCBE2D}" dt="2020-05-17T05:53:04.272" v="154" actId="165"/>
          <ac:spMkLst>
            <pc:docMk/>
            <pc:sldMk cId="1274693486" sldId="855"/>
            <ac:spMk id="377" creationId="{D07A7B15-30E5-475E-B0E6-BAFE99530B6A}"/>
          </ac:spMkLst>
        </pc:spChg>
        <pc:spChg chg="mod">
          <ac:chgData name="reza kabir" userId="af3c95a13102d509" providerId="LiveId" clId="{88200EE4-F4B4-49E8-8126-B01E5FCCBE2D}" dt="2020-05-17T05:53:04.272" v="154" actId="165"/>
          <ac:spMkLst>
            <pc:docMk/>
            <pc:sldMk cId="1274693486" sldId="855"/>
            <ac:spMk id="378" creationId="{E17480AB-751A-40AB-9129-CC3B81A8F9B8}"/>
          </ac:spMkLst>
        </pc:spChg>
        <pc:spChg chg="mod">
          <ac:chgData name="reza kabir" userId="af3c95a13102d509" providerId="LiveId" clId="{88200EE4-F4B4-49E8-8126-B01E5FCCBE2D}" dt="2020-05-17T05:53:04.272" v="154" actId="165"/>
          <ac:spMkLst>
            <pc:docMk/>
            <pc:sldMk cId="1274693486" sldId="855"/>
            <ac:spMk id="379" creationId="{42C878A3-2B63-4E44-B9D2-13FA94AD8EA6}"/>
          </ac:spMkLst>
        </pc:spChg>
        <pc:spChg chg="mod">
          <ac:chgData name="reza kabir" userId="af3c95a13102d509" providerId="LiveId" clId="{88200EE4-F4B4-49E8-8126-B01E5FCCBE2D}" dt="2020-05-17T05:53:04.272" v="154" actId="165"/>
          <ac:spMkLst>
            <pc:docMk/>
            <pc:sldMk cId="1274693486" sldId="855"/>
            <ac:spMk id="380" creationId="{9085ACE6-E364-4C4D-9CA4-338FE887830E}"/>
          </ac:spMkLst>
        </pc:spChg>
        <pc:spChg chg="mod">
          <ac:chgData name="reza kabir" userId="af3c95a13102d509" providerId="LiveId" clId="{88200EE4-F4B4-49E8-8126-B01E5FCCBE2D}" dt="2020-05-17T05:53:04.272" v="154" actId="165"/>
          <ac:spMkLst>
            <pc:docMk/>
            <pc:sldMk cId="1274693486" sldId="855"/>
            <ac:spMk id="381" creationId="{FF62B685-C79D-4C50-A94E-A45C511FE161}"/>
          </ac:spMkLst>
        </pc:spChg>
        <pc:spChg chg="mod">
          <ac:chgData name="reza kabir" userId="af3c95a13102d509" providerId="LiveId" clId="{88200EE4-F4B4-49E8-8126-B01E5FCCBE2D}" dt="2020-05-17T05:53:04.272" v="154" actId="165"/>
          <ac:spMkLst>
            <pc:docMk/>
            <pc:sldMk cId="1274693486" sldId="855"/>
            <ac:spMk id="382" creationId="{DC7F0E71-C492-43F4-A9CB-C91E6320016B}"/>
          </ac:spMkLst>
        </pc:spChg>
        <pc:spChg chg="mod">
          <ac:chgData name="reza kabir" userId="af3c95a13102d509" providerId="LiveId" clId="{88200EE4-F4B4-49E8-8126-B01E5FCCBE2D}" dt="2020-05-17T05:53:04.272" v="154" actId="165"/>
          <ac:spMkLst>
            <pc:docMk/>
            <pc:sldMk cId="1274693486" sldId="855"/>
            <ac:spMk id="383" creationId="{A896EE1C-D2D8-4364-AFE1-2F5A8D60E2BA}"/>
          </ac:spMkLst>
        </pc:spChg>
        <pc:spChg chg="mod">
          <ac:chgData name="reza kabir" userId="af3c95a13102d509" providerId="LiveId" clId="{88200EE4-F4B4-49E8-8126-B01E5FCCBE2D}" dt="2020-05-17T05:53:04.272" v="154" actId="165"/>
          <ac:spMkLst>
            <pc:docMk/>
            <pc:sldMk cId="1274693486" sldId="855"/>
            <ac:spMk id="384" creationId="{E97BAC90-A257-4B5A-A9D9-C7499ECD6F69}"/>
          </ac:spMkLst>
        </pc:spChg>
        <pc:spChg chg="mod">
          <ac:chgData name="reza kabir" userId="af3c95a13102d509" providerId="LiveId" clId="{88200EE4-F4B4-49E8-8126-B01E5FCCBE2D}" dt="2020-05-17T05:53:04.272" v="154" actId="165"/>
          <ac:spMkLst>
            <pc:docMk/>
            <pc:sldMk cId="1274693486" sldId="855"/>
            <ac:spMk id="385" creationId="{F20E7A6F-0656-4E3B-B734-B862EAF11165}"/>
          </ac:spMkLst>
        </pc:spChg>
        <pc:spChg chg="mod">
          <ac:chgData name="reza kabir" userId="af3c95a13102d509" providerId="LiveId" clId="{88200EE4-F4B4-49E8-8126-B01E5FCCBE2D}" dt="2020-05-17T05:53:04.272" v="154" actId="165"/>
          <ac:spMkLst>
            <pc:docMk/>
            <pc:sldMk cId="1274693486" sldId="855"/>
            <ac:spMk id="386" creationId="{49F30E9E-18E7-4956-82D3-14EA961DC736}"/>
          </ac:spMkLst>
        </pc:spChg>
        <pc:spChg chg="mod">
          <ac:chgData name="reza kabir" userId="af3c95a13102d509" providerId="LiveId" clId="{88200EE4-F4B4-49E8-8126-B01E5FCCBE2D}" dt="2020-05-17T05:53:04.272" v="154" actId="165"/>
          <ac:spMkLst>
            <pc:docMk/>
            <pc:sldMk cId="1274693486" sldId="855"/>
            <ac:spMk id="387" creationId="{1A0DC120-5354-45E2-A089-F7DA313AA03C}"/>
          </ac:spMkLst>
        </pc:spChg>
        <pc:spChg chg="mod">
          <ac:chgData name="reza kabir" userId="af3c95a13102d509" providerId="LiveId" clId="{88200EE4-F4B4-49E8-8126-B01E5FCCBE2D}" dt="2020-05-17T05:53:04.272" v="154" actId="165"/>
          <ac:spMkLst>
            <pc:docMk/>
            <pc:sldMk cId="1274693486" sldId="855"/>
            <ac:spMk id="388" creationId="{61BA316B-A834-464E-BE40-3638FD67DAA5}"/>
          </ac:spMkLst>
        </pc:spChg>
        <pc:spChg chg="mod">
          <ac:chgData name="reza kabir" userId="af3c95a13102d509" providerId="LiveId" clId="{88200EE4-F4B4-49E8-8126-B01E5FCCBE2D}" dt="2020-05-17T05:53:04.272" v="154" actId="165"/>
          <ac:spMkLst>
            <pc:docMk/>
            <pc:sldMk cId="1274693486" sldId="855"/>
            <ac:spMk id="389" creationId="{0CF01343-6894-4049-8B74-27349D4565F1}"/>
          </ac:spMkLst>
        </pc:spChg>
        <pc:spChg chg="mod">
          <ac:chgData name="reza kabir" userId="af3c95a13102d509" providerId="LiveId" clId="{88200EE4-F4B4-49E8-8126-B01E5FCCBE2D}" dt="2020-05-17T05:53:04.272" v="154" actId="165"/>
          <ac:spMkLst>
            <pc:docMk/>
            <pc:sldMk cId="1274693486" sldId="855"/>
            <ac:spMk id="390" creationId="{3BD5EF6C-9737-406E-9A7E-7C99B7AF7933}"/>
          </ac:spMkLst>
        </pc:spChg>
        <pc:spChg chg="mod">
          <ac:chgData name="reza kabir" userId="af3c95a13102d509" providerId="LiveId" clId="{88200EE4-F4B4-49E8-8126-B01E5FCCBE2D}" dt="2020-05-17T05:53:04.272" v="154" actId="165"/>
          <ac:spMkLst>
            <pc:docMk/>
            <pc:sldMk cId="1274693486" sldId="855"/>
            <ac:spMk id="391" creationId="{E9CA031C-B7EC-43F8-888F-33DC47A1515A}"/>
          </ac:spMkLst>
        </pc:spChg>
        <pc:spChg chg="mod">
          <ac:chgData name="reza kabir" userId="af3c95a13102d509" providerId="LiveId" clId="{88200EE4-F4B4-49E8-8126-B01E5FCCBE2D}" dt="2020-05-17T05:53:04.272" v="154" actId="165"/>
          <ac:spMkLst>
            <pc:docMk/>
            <pc:sldMk cId="1274693486" sldId="855"/>
            <ac:spMk id="392" creationId="{703E2856-6EC8-4CB7-A175-133F003F8EA3}"/>
          </ac:spMkLst>
        </pc:spChg>
        <pc:spChg chg="mod">
          <ac:chgData name="reza kabir" userId="af3c95a13102d509" providerId="LiveId" clId="{88200EE4-F4B4-49E8-8126-B01E5FCCBE2D}" dt="2020-05-17T05:53:04.272" v="154" actId="165"/>
          <ac:spMkLst>
            <pc:docMk/>
            <pc:sldMk cId="1274693486" sldId="855"/>
            <ac:spMk id="393" creationId="{AF3C6D1A-C689-4BD4-ACDA-572F35A94093}"/>
          </ac:spMkLst>
        </pc:spChg>
        <pc:spChg chg="mod">
          <ac:chgData name="reza kabir" userId="af3c95a13102d509" providerId="LiveId" clId="{88200EE4-F4B4-49E8-8126-B01E5FCCBE2D}" dt="2020-05-17T05:53:04.272" v="154" actId="165"/>
          <ac:spMkLst>
            <pc:docMk/>
            <pc:sldMk cId="1274693486" sldId="855"/>
            <ac:spMk id="394" creationId="{A73524EC-975E-42DE-B095-77F2829D8D1B}"/>
          </ac:spMkLst>
        </pc:spChg>
        <pc:spChg chg="mod">
          <ac:chgData name="reza kabir" userId="af3c95a13102d509" providerId="LiveId" clId="{88200EE4-F4B4-49E8-8126-B01E5FCCBE2D}" dt="2020-05-17T05:53:04.272" v="154" actId="165"/>
          <ac:spMkLst>
            <pc:docMk/>
            <pc:sldMk cId="1274693486" sldId="855"/>
            <ac:spMk id="395" creationId="{4A88ABD8-793A-41D8-9206-0BA9001BA889}"/>
          </ac:spMkLst>
        </pc:spChg>
        <pc:spChg chg="mod">
          <ac:chgData name="reza kabir" userId="af3c95a13102d509" providerId="LiveId" clId="{88200EE4-F4B4-49E8-8126-B01E5FCCBE2D}" dt="2020-05-17T05:53:04.272" v="154" actId="165"/>
          <ac:spMkLst>
            <pc:docMk/>
            <pc:sldMk cId="1274693486" sldId="855"/>
            <ac:spMk id="396" creationId="{1DA52CDF-DF51-4C93-AC57-51B1C93FDD13}"/>
          </ac:spMkLst>
        </pc:spChg>
        <pc:spChg chg="mod">
          <ac:chgData name="reza kabir" userId="af3c95a13102d509" providerId="LiveId" clId="{88200EE4-F4B4-49E8-8126-B01E5FCCBE2D}" dt="2020-05-17T05:53:04.272" v="154" actId="165"/>
          <ac:spMkLst>
            <pc:docMk/>
            <pc:sldMk cId="1274693486" sldId="855"/>
            <ac:spMk id="397" creationId="{F5C0ACF1-8B17-4F7B-A274-6A7DA2276C36}"/>
          </ac:spMkLst>
        </pc:spChg>
        <pc:spChg chg="mod">
          <ac:chgData name="reza kabir" userId="af3c95a13102d509" providerId="LiveId" clId="{88200EE4-F4B4-49E8-8126-B01E5FCCBE2D}" dt="2020-05-17T05:53:04.272" v="154" actId="165"/>
          <ac:spMkLst>
            <pc:docMk/>
            <pc:sldMk cId="1274693486" sldId="855"/>
            <ac:spMk id="398" creationId="{16C962CA-AA0C-4AD7-BA1C-FA1BF112A0E6}"/>
          </ac:spMkLst>
        </pc:spChg>
        <pc:spChg chg="mod">
          <ac:chgData name="reza kabir" userId="af3c95a13102d509" providerId="LiveId" clId="{88200EE4-F4B4-49E8-8126-B01E5FCCBE2D}" dt="2020-05-17T05:53:04.272" v="154" actId="165"/>
          <ac:spMkLst>
            <pc:docMk/>
            <pc:sldMk cId="1274693486" sldId="855"/>
            <ac:spMk id="399" creationId="{33B41899-C3A6-439B-BBD8-B176D879CCE6}"/>
          </ac:spMkLst>
        </pc:spChg>
        <pc:spChg chg="mod">
          <ac:chgData name="reza kabir" userId="af3c95a13102d509" providerId="LiveId" clId="{88200EE4-F4B4-49E8-8126-B01E5FCCBE2D}" dt="2020-05-17T05:53:04.272" v="154" actId="165"/>
          <ac:spMkLst>
            <pc:docMk/>
            <pc:sldMk cId="1274693486" sldId="855"/>
            <ac:spMk id="400" creationId="{1683CF17-8C10-4FFB-A9CA-E5EF928DE08F}"/>
          </ac:spMkLst>
        </pc:spChg>
        <pc:spChg chg="mod">
          <ac:chgData name="reza kabir" userId="af3c95a13102d509" providerId="LiveId" clId="{88200EE4-F4B4-49E8-8126-B01E5FCCBE2D}" dt="2020-05-17T05:53:04.272" v="154" actId="165"/>
          <ac:spMkLst>
            <pc:docMk/>
            <pc:sldMk cId="1274693486" sldId="855"/>
            <ac:spMk id="401" creationId="{8F5D8555-0FA3-4B6E-8D5E-18FE248529EC}"/>
          </ac:spMkLst>
        </pc:spChg>
        <pc:spChg chg="mod">
          <ac:chgData name="reza kabir" userId="af3c95a13102d509" providerId="LiveId" clId="{88200EE4-F4B4-49E8-8126-B01E5FCCBE2D}" dt="2020-05-17T05:53:04.272" v="154" actId="165"/>
          <ac:spMkLst>
            <pc:docMk/>
            <pc:sldMk cId="1274693486" sldId="855"/>
            <ac:spMk id="402" creationId="{A557F2D0-EEE4-473A-90A5-ABCD9A840D90}"/>
          </ac:spMkLst>
        </pc:spChg>
        <pc:spChg chg="mod">
          <ac:chgData name="reza kabir" userId="af3c95a13102d509" providerId="LiveId" clId="{88200EE4-F4B4-49E8-8126-B01E5FCCBE2D}" dt="2020-05-17T05:53:04.272" v="154" actId="165"/>
          <ac:spMkLst>
            <pc:docMk/>
            <pc:sldMk cId="1274693486" sldId="855"/>
            <ac:spMk id="403" creationId="{E9F7FB1A-52E2-4A3F-81C9-C558D25822D1}"/>
          </ac:spMkLst>
        </pc:spChg>
        <pc:spChg chg="mod">
          <ac:chgData name="reza kabir" userId="af3c95a13102d509" providerId="LiveId" clId="{88200EE4-F4B4-49E8-8126-B01E5FCCBE2D}" dt="2020-05-17T05:53:04.272" v="154" actId="165"/>
          <ac:spMkLst>
            <pc:docMk/>
            <pc:sldMk cId="1274693486" sldId="855"/>
            <ac:spMk id="404" creationId="{E35CF6BA-0F66-4A13-99E6-11EA62D0844A}"/>
          </ac:spMkLst>
        </pc:spChg>
        <pc:spChg chg="mod">
          <ac:chgData name="reza kabir" userId="af3c95a13102d509" providerId="LiveId" clId="{88200EE4-F4B4-49E8-8126-B01E5FCCBE2D}" dt="2020-05-17T05:53:04.272" v="154" actId="165"/>
          <ac:spMkLst>
            <pc:docMk/>
            <pc:sldMk cId="1274693486" sldId="855"/>
            <ac:spMk id="405" creationId="{1B047ACA-9857-4C6C-9778-FEEA655DBE6F}"/>
          </ac:spMkLst>
        </pc:spChg>
        <pc:spChg chg="mod">
          <ac:chgData name="reza kabir" userId="af3c95a13102d509" providerId="LiveId" clId="{88200EE4-F4B4-49E8-8126-B01E5FCCBE2D}" dt="2020-05-17T05:53:04.272" v="154" actId="165"/>
          <ac:spMkLst>
            <pc:docMk/>
            <pc:sldMk cId="1274693486" sldId="855"/>
            <ac:spMk id="406" creationId="{CE87CAD0-814C-431E-954B-5ABAE2304B41}"/>
          </ac:spMkLst>
        </pc:spChg>
        <pc:spChg chg="mod">
          <ac:chgData name="reza kabir" userId="af3c95a13102d509" providerId="LiveId" clId="{88200EE4-F4B4-49E8-8126-B01E5FCCBE2D}" dt="2020-05-17T05:53:04.272" v="154" actId="165"/>
          <ac:spMkLst>
            <pc:docMk/>
            <pc:sldMk cId="1274693486" sldId="855"/>
            <ac:spMk id="407" creationId="{54DA7DB6-A0F6-48E3-833F-0D44BB88D2F4}"/>
          </ac:spMkLst>
        </pc:spChg>
        <pc:spChg chg="mod">
          <ac:chgData name="reza kabir" userId="af3c95a13102d509" providerId="LiveId" clId="{88200EE4-F4B4-49E8-8126-B01E5FCCBE2D}" dt="2020-05-17T05:53:04.272" v="154" actId="165"/>
          <ac:spMkLst>
            <pc:docMk/>
            <pc:sldMk cId="1274693486" sldId="855"/>
            <ac:spMk id="408" creationId="{19B155C7-3D26-422D-B473-96FB92A4E3C4}"/>
          </ac:spMkLst>
        </pc:spChg>
        <pc:spChg chg="mod">
          <ac:chgData name="reza kabir" userId="af3c95a13102d509" providerId="LiveId" clId="{88200EE4-F4B4-49E8-8126-B01E5FCCBE2D}" dt="2020-05-17T05:53:04.272" v="154" actId="165"/>
          <ac:spMkLst>
            <pc:docMk/>
            <pc:sldMk cId="1274693486" sldId="855"/>
            <ac:spMk id="409" creationId="{4465E1AF-04FC-4E56-A29D-8027E43D4315}"/>
          </ac:spMkLst>
        </pc:spChg>
        <pc:spChg chg="mod">
          <ac:chgData name="reza kabir" userId="af3c95a13102d509" providerId="LiveId" clId="{88200EE4-F4B4-49E8-8126-B01E5FCCBE2D}" dt="2020-05-17T05:53:04.272" v="154" actId="165"/>
          <ac:spMkLst>
            <pc:docMk/>
            <pc:sldMk cId="1274693486" sldId="855"/>
            <ac:spMk id="410" creationId="{9A49C8A1-39DD-4AA7-B43C-5A727D926724}"/>
          </ac:spMkLst>
        </pc:spChg>
        <pc:spChg chg="mod">
          <ac:chgData name="reza kabir" userId="af3c95a13102d509" providerId="LiveId" clId="{88200EE4-F4B4-49E8-8126-B01E5FCCBE2D}" dt="2020-05-17T05:53:04.272" v="154" actId="165"/>
          <ac:spMkLst>
            <pc:docMk/>
            <pc:sldMk cId="1274693486" sldId="855"/>
            <ac:spMk id="411" creationId="{48D65C4B-9902-41BD-A88A-B064B6CBE9CB}"/>
          </ac:spMkLst>
        </pc:spChg>
        <pc:spChg chg="mod">
          <ac:chgData name="reza kabir" userId="af3c95a13102d509" providerId="LiveId" clId="{88200EE4-F4B4-49E8-8126-B01E5FCCBE2D}" dt="2020-05-17T05:53:04.272" v="154" actId="165"/>
          <ac:spMkLst>
            <pc:docMk/>
            <pc:sldMk cId="1274693486" sldId="855"/>
            <ac:spMk id="412" creationId="{4115C355-CBCB-4038-971B-ED920F41C77E}"/>
          </ac:spMkLst>
        </pc:spChg>
        <pc:spChg chg="mod">
          <ac:chgData name="reza kabir" userId="af3c95a13102d509" providerId="LiveId" clId="{88200EE4-F4B4-49E8-8126-B01E5FCCBE2D}" dt="2020-05-17T05:53:04.272" v="154" actId="165"/>
          <ac:spMkLst>
            <pc:docMk/>
            <pc:sldMk cId="1274693486" sldId="855"/>
            <ac:spMk id="413" creationId="{20E36EC4-7FBB-4ECD-8938-7FFF0DF54E1B}"/>
          </ac:spMkLst>
        </pc:spChg>
        <pc:spChg chg="mod">
          <ac:chgData name="reza kabir" userId="af3c95a13102d509" providerId="LiveId" clId="{88200EE4-F4B4-49E8-8126-B01E5FCCBE2D}" dt="2020-05-17T05:53:04.272" v="154" actId="165"/>
          <ac:spMkLst>
            <pc:docMk/>
            <pc:sldMk cId="1274693486" sldId="855"/>
            <ac:spMk id="414" creationId="{B1502597-5854-4565-9BB1-7601081E00C3}"/>
          </ac:spMkLst>
        </pc:spChg>
        <pc:spChg chg="mod">
          <ac:chgData name="reza kabir" userId="af3c95a13102d509" providerId="LiveId" clId="{88200EE4-F4B4-49E8-8126-B01E5FCCBE2D}" dt="2020-05-17T05:53:04.272" v="154" actId="165"/>
          <ac:spMkLst>
            <pc:docMk/>
            <pc:sldMk cId="1274693486" sldId="855"/>
            <ac:spMk id="415" creationId="{4FEAB990-ADEF-4DD7-88E4-39BBAC950EA7}"/>
          </ac:spMkLst>
        </pc:spChg>
        <pc:spChg chg="mod">
          <ac:chgData name="reza kabir" userId="af3c95a13102d509" providerId="LiveId" clId="{88200EE4-F4B4-49E8-8126-B01E5FCCBE2D}" dt="2020-05-17T05:53:04.272" v="154" actId="165"/>
          <ac:spMkLst>
            <pc:docMk/>
            <pc:sldMk cId="1274693486" sldId="855"/>
            <ac:spMk id="416" creationId="{25AC22C4-8CEB-4F71-9B20-CDB885DDA326}"/>
          </ac:spMkLst>
        </pc:spChg>
        <pc:spChg chg="mod">
          <ac:chgData name="reza kabir" userId="af3c95a13102d509" providerId="LiveId" clId="{88200EE4-F4B4-49E8-8126-B01E5FCCBE2D}" dt="2020-05-17T05:53:04.272" v="154" actId="165"/>
          <ac:spMkLst>
            <pc:docMk/>
            <pc:sldMk cId="1274693486" sldId="855"/>
            <ac:spMk id="417" creationId="{7A0A6D53-C297-4928-8158-4FDAB536188C}"/>
          </ac:spMkLst>
        </pc:spChg>
        <pc:spChg chg="mod">
          <ac:chgData name="reza kabir" userId="af3c95a13102d509" providerId="LiveId" clId="{88200EE4-F4B4-49E8-8126-B01E5FCCBE2D}" dt="2020-05-17T05:53:04.272" v="154" actId="165"/>
          <ac:spMkLst>
            <pc:docMk/>
            <pc:sldMk cId="1274693486" sldId="855"/>
            <ac:spMk id="418" creationId="{658CBE66-C839-48CF-B9BA-9F6CF6283B12}"/>
          </ac:spMkLst>
        </pc:spChg>
        <pc:spChg chg="mod">
          <ac:chgData name="reza kabir" userId="af3c95a13102d509" providerId="LiveId" clId="{88200EE4-F4B4-49E8-8126-B01E5FCCBE2D}" dt="2020-05-17T05:53:04.272" v="154" actId="165"/>
          <ac:spMkLst>
            <pc:docMk/>
            <pc:sldMk cId="1274693486" sldId="855"/>
            <ac:spMk id="419" creationId="{2BFEE172-0EFF-4519-9778-C17C9BD75749}"/>
          </ac:spMkLst>
        </pc:spChg>
        <pc:spChg chg="mod">
          <ac:chgData name="reza kabir" userId="af3c95a13102d509" providerId="LiveId" clId="{88200EE4-F4B4-49E8-8126-B01E5FCCBE2D}" dt="2020-05-17T05:53:04.272" v="154" actId="165"/>
          <ac:spMkLst>
            <pc:docMk/>
            <pc:sldMk cId="1274693486" sldId="855"/>
            <ac:spMk id="420" creationId="{14DC8295-5F81-4B50-9439-50BA960263C7}"/>
          </ac:spMkLst>
        </pc:spChg>
        <pc:spChg chg="mod">
          <ac:chgData name="reza kabir" userId="af3c95a13102d509" providerId="LiveId" clId="{88200EE4-F4B4-49E8-8126-B01E5FCCBE2D}" dt="2020-05-17T05:53:04.272" v="154" actId="165"/>
          <ac:spMkLst>
            <pc:docMk/>
            <pc:sldMk cId="1274693486" sldId="855"/>
            <ac:spMk id="421" creationId="{E64EA0A5-B18A-4AE3-8453-CEE88564582D}"/>
          </ac:spMkLst>
        </pc:spChg>
        <pc:spChg chg="mod">
          <ac:chgData name="reza kabir" userId="af3c95a13102d509" providerId="LiveId" clId="{88200EE4-F4B4-49E8-8126-B01E5FCCBE2D}" dt="2020-05-17T05:53:04.272" v="154" actId="165"/>
          <ac:spMkLst>
            <pc:docMk/>
            <pc:sldMk cId="1274693486" sldId="855"/>
            <ac:spMk id="422" creationId="{32549B7D-5960-4FD8-80B7-5F68E5398C37}"/>
          </ac:spMkLst>
        </pc:spChg>
        <pc:spChg chg="mod">
          <ac:chgData name="reza kabir" userId="af3c95a13102d509" providerId="LiveId" clId="{88200EE4-F4B4-49E8-8126-B01E5FCCBE2D}" dt="2020-05-17T05:53:04.272" v="154" actId="165"/>
          <ac:spMkLst>
            <pc:docMk/>
            <pc:sldMk cId="1274693486" sldId="855"/>
            <ac:spMk id="423" creationId="{D88A8025-2787-4E8A-BF25-9070F56D88A8}"/>
          </ac:spMkLst>
        </pc:spChg>
        <pc:spChg chg="mod">
          <ac:chgData name="reza kabir" userId="af3c95a13102d509" providerId="LiveId" clId="{88200EE4-F4B4-49E8-8126-B01E5FCCBE2D}" dt="2020-05-17T05:53:04.272" v="154" actId="165"/>
          <ac:spMkLst>
            <pc:docMk/>
            <pc:sldMk cId="1274693486" sldId="855"/>
            <ac:spMk id="424" creationId="{29890842-36E9-45BC-8538-F40AB535411A}"/>
          </ac:spMkLst>
        </pc:spChg>
        <pc:spChg chg="mod">
          <ac:chgData name="reza kabir" userId="af3c95a13102d509" providerId="LiveId" clId="{88200EE4-F4B4-49E8-8126-B01E5FCCBE2D}" dt="2020-05-17T05:53:04.272" v="154" actId="165"/>
          <ac:spMkLst>
            <pc:docMk/>
            <pc:sldMk cId="1274693486" sldId="855"/>
            <ac:spMk id="425" creationId="{369974E1-65C3-4744-9519-4BC8158A550A}"/>
          </ac:spMkLst>
        </pc:spChg>
        <pc:spChg chg="mod">
          <ac:chgData name="reza kabir" userId="af3c95a13102d509" providerId="LiveId" clId="{88200EE4-F4B4-49E8-8126-B01E5FCCBE2D}" dt="2020-05-17T05:53:04.272" v="154" actId="165"/>
          <ac:spMkLst>
            <pc:docMk/>
            <pc:sldMk cId="1274693486" sldId="855"/>
            <ac:spMk id="426" creationId="{853583A3-40F2-40EA-8F12-E7244D50A1E2}"/>
          </ac:spMkLst>
        </pc:spChg>
        <pc:spChg chg="mod">
          <ac:chgData name="reza kabir" userId="af3c95a13102d509" providerId="LiveId" clId="{88200EE4-F4B4-49E8-8126-B01E5FCCBE2D}" dt="2020-05-17T05:53:04.272" v="154" actId="165"/>
          <ac:spMkLst>
            <pc:docMk/>
            <pc:sldMk cId="1274693486" sldId="855"/>
            <ac:spMk id="427" creationId="{4A6E7331-7C2C-41CD-9796-8994F137FE68}"/>
          </ac:spMkLst>
        </pc:spChg>
        <pc:spChg chg="mod">
          <ac:chgData name="reza kabir" userId="af3c95a13102d509" providerId="LiveId" clId="{88200EE4-F4B4-49E8-8126-B01E5FCCBE2D}" dt="2020-05-17T05:53:04.272" v="154" actId="165"/>
          <ac:spMkLst>
            <pc:docMk/>
            <pc:sldMk cId="1274693486" sldId="855"/>
            <ac:spMk id="428" creationId="{B5EC1FAD-D6D7-439D-8690-E260146B3CA4}"/>
          </ac:spMkLst>
        </pc:spChg>
        <pc:spChg chg="mod">
          <ac:chgData name="reza kabir" userId="af3c95a13102d509" providerId="LiveId" clId="{88200EE4-F4B4-49E8-8126-B01E5FCCBE2D}" dt="2020-05-17T05:53:04.272" v="154" actId="165"/>
          <ac:spMkLst>
            <pc:docMk/>
            <pc:sldMk cId="1274693486" sldId="855"/>
            <ac:spMk id="429" creationId="{4BB5AB28-7949-4C81-BA92-8C8F105D90B3}"/>
          </ac:spMkLst>
        </pc:spChg>
        <pc:spChg chg="mod">
          <ac:chgData name="reza kabir" userId="af3c95a13102d509" providerId="LiveId" clId="{88200EE4-F4B4-49E8-8126-B01E5FCCBE2D}" dt="2020-05-17T05:53:04.272" v="154" actId="165"/>
          <ac:spMkLst>
            <pc:docMk/>
            <pc:sldMk cId="1274693486" sldId="855"/>
            <ac:spMk id="430" creationId="{A8CA77A2-C7CB-4102-8F7A-A48C06EFA2C0}"/>
          </ac:spMkLst>
        </pc:spChg>
        <pc:spChg chg="mod">
          <ac:chgData name="reza kabir" userId="af3c95a13102d509" providerId="LiveId" clId="{88200EE4-F4B4-49E8-8126-B01E5FCCBE2D}" dt="2020-05-17T05:53:04.272" v="154" actId="165"/>
          <ac:spMkLst>
            <pc:docMk/>
            <pc:sldMk cId="1274693486" sldId="855"/>
            <ac:spMk id="431" creationId="{E41EBB4A-0F1C-4898-803D-F409829B1E8A}"/>
          </ac:spMkLst>
        </pc:spChg>
        <pc:spChg chg="mod">
          <ac:chgData name="reza kabir" userId="af3c95a13102d509" providerId="LiveId" clId="{88200EE4-F4B4-49E8-8126-B01E5FCCBE2D}" dt="2020-05-17T05:53:04.272" v="154" actId="165"/>
          <ac:spMkLst>
            <pc:docMk/>
            <pc:sldMk cId="1274693486" sldId="855"/>
            <ac:spMk id="432" creationId="{549B9129-9105-4815-8155-CE0EE76F8159}"/>
          </ac:spMkLst>
        </pc:spChg>
        <pc:spChg chg="mod">
          <ac:chgData name="reza kabir" userId="af3c95a13102d509" providerId="LiveId" clId="{88200EE4-F4B4-49E8-8126-B01E5FCCBE2D}" dt="2020-05-17T05:53:04.272" v="154" actId="165"/>
          <ac:spMkLst>
            <pc:docMk/>
            <pc:sldMk cId="1274693486" sldId="855"/>
            <ac:spMk id="433" creationId="{94D411F5-084B-46EC-95BB-E227F34FCAC8}"/>
          </ac:spMkLst>
        </pc:spChg>
        <pc:spChg chg="mod">
          <ac:chgData name="reza kabir" userId="af3c95a13102d509" providerId="LiveId" clId="{88200EE4-F4B4-49E8-8126-B01E5FCCBE2D}" dt="2020-05-17T05:53:04.272" v="154" actId="165"/>
          <ac:spMkLst>
            <pc:docMk/>
            <pc:sldMk cId="1274693486" sldId="855"/>
            <ac:spMk id="434" creationId="{1E5B120C-6FE1-4C0A-A91F-BC145BE7389B}"/>
          </ac:spMkLst>
        </pc:spChg>
        <pc:spChg chg="mod">
          <ac:chgData name="reza kabir" userId="af3c95a13102d509" providerId="LiveId" clId="{88200EE4-F4B4-49E8-8126-B01E5FCCBE2D}" dt="2020-05-17T05:53:04.272" v="154" actId="165"/>
          <ac:spMkLst>
            <pc:docMk/>
            <pc:sldMk cId="1274693486" sldId="855"/>
            <ac:spMk id="435" creationId="{9C33B11F-1FC1-4793-9AC5-FEAFF4123F5A}"/>
          </ac:spMkLst>
        </pc:spChg>
        <pc:spChg chg="mod">
          <ac:chgData name="reza kabir" userId="af3c95a13102d509" providerId="LiveId" clId="{88200EE4-F4B4-49E8-8126-B01E5FCCBE2D}" dt="2020-05-17T05:53:04.272" v="154" actId="165"/>
          <ac:spMkLst>
            <pc:docMk/>
            <pc:sldMk cId="1274693486" sldId="855"/>
            <ac:spMk id="437" creationId="{A6D9598A-FDCC-45B5-A6F0-57E4FB5EAE8E}"/>
          </ac:spMkLst>
        </pc:spChg>
        <pc:spChg chg="mod">
          <ac:chgData name="reza kabir" userId="af3c95a13102d509" providerId="LiveId" clId="{88200EE4-F4B4-49E8-8126-B01E5FCCBE2D}" dt="2020-05-17T05:53:04.272" v="154" actId="165"/>
          <ac:spMkLst>
            <pc:docMk/>
            <pc:sldMk cId="1274693486" sldId="855"/>
            <ac:spMk id="438" creationId="{D561B396-8237-4A7A-852B-D372E8764F27}"/>
          </ac:spMkLst>
        </pc:spChg>
        <pc:spChg chg="mod">
          <ac:chgData name="reza kabir" userId="af3c95a13102d509" providerId="LiveId" clId="{88200EE4-F4B4-49E8-8126-B01E5FCCBE2D}" dt="2020-05-17T05:53:04.272" v="154" actId="165"/>
          <ac:spMkLst>
            <pc:docMk/>
            <pc:sldMk cId="1274693486" sldId="855"/>
            <ac:spMk id="439" creationId="{4ABD1720-3E6A-4697-A6D1-B8C4A0DAAF93}"/>
          </ac:spMkLst>
        </pc:spChg>
        <pc:spChg chg="mod">
          <ac:chgData name="reza kabir" userId="af3c95a13102d509" providerId="LiveId" clId="{88200EE4-F4B4-49E8-8126-B01E5FCCBE2D}" dt="2020-05-17T05:53:04.272" v="154" actId="165"/>
          <ac:spMkLst>
            <pc:docMk/>
            <pc:sldMk cId="1274693486" sldId="855"/>
            <ac:spMk id="440" creationId="{6CAAA491-BDE3-4538-A749-9C1BF815ECC9}"/>
          </ac:spMkLst>
        </pc:spChg>
        <pc:spChg chg="mod">
          <ac:chgData name="reza kabir" userId="af3c95a13102d509" providerId="LiveId" clId="{88200EE4-F4B4-49E8-8126-B01E5FCCBE2D}" dt="2020-05-17T05:53:04.272" v="154" actId="165"/>
          <ac:spMkLst>
            <pc:docMk/>
            <pc:sldMk cId="1274693486" sldId="855"/>
            <ac:spMk id="442" creationId="{0CCC3C5F-FF71-43AE-AC69-A629046B8689}"/>
          </ac:spMkLst>
        </pc:spChg>
        <pc:spChg chg="mod">
          <ac:chgData name="reza kabir" userId="af3c95a13102d509" providerId="LiveId" clId="{88200EE4-F4B4-49E8-8126-B01E5FCCBE2D}" dt="2020-05-17T05:53:04.272" v="154" actId="165"/>
          <ac:spMkLst>
            <pc:docMk/>
            <pc:sldMk cId="1274693486" sldId="855"/>
            <ac:spMk id="443" creationId="{18D8A65B-906D-4455-9939-90E82F30461D}"/>
          </ac:spMkLst>
        </pc:spChg>
        <pc:spChg chg="mod">
          <ac:chgData name="reza kabir" userId="af3c95a13102d509" providerId="LiveId" clId="{88200EE4-F4B4-49E8-8126-B01E5FCCBE2D}" dt="2020-05-17T05:53:04.272" v="154" actId="165"/>
          <ac:spMkLst>
            <pc:docMk/>
            <pc:sldMk cId="1274693486" sldId="855"/>
            <ac:spMk id="444" creationId="{4C8EB8EE-A9A9-4470-8DFF-CBEB6C243EB0}"/>
          </ac:spMkLst>
        </pc:spChg>
        <pc:spChg chg="mod">
          <ac:chgData name="reza kabir" userId="af3c95a13102d509" providerId="LiveId" clId="{88200EE4-F4B4-49E8-8126-B01E5FCCBE2D}" dt="2020-05-17T05:53:04.272" v="154" actId="165"/>
          <ac:spMkLst>
            <pc:docMk/>
            <pc:sldMk cId="1274693486" sldId="855"/>
            <ac:spMk id="445" creationId="{7DBF0EA6-CACC-4595-88AC-368575A8CADC}"/>
          </ac:spMkLst>
        </pc:spChg>
        <pc:spChg chg="mod">
          <ac:chgData name="reza kabir" userId="af3c95a13102d509" providerId="LiveId" clId="{88200EE4-F4B4-49E8-8126-B01E5FCCBE2D}" dt="2020-05-17T05:53:04.272" v="154" actId="165"/>
          <ac:spMkLst>
            <pc:docMk/>
            <pc:sldMk cId="1274693486" sldId="855"/>
            <ac:spMk id="446" creationId="{096B03E7-3266-48FA-8D94-0FE99A0C76E6}"/>
          </ac:spMkLst>
        </pc:spChg>
        <pc:spChg chg="mod">
          <ac:chgData name="reza kabir" userId="af3c95a13102d509" providerId="LiveId" clId="{88200EE4-F4B4-49E8-8126-B01E5FCCBE2D}" dt="2020-05-17T05:53:04.272" v="154" actId="165"/>
          <ac:spMkLst>
            <pc:docMk/>
            <pc:sldMk cId="1274693486" sldId="855"/>
            <ac:spMk id="447" creationId="{34A5C2D1-0CD0-4626-80D9-1435DA09D535}"/>
          </ac:spMkLst>
        </pc:spChg>
        <pc:spChg chg="mod">
          <ac:chgData name="reza kabir" userId="af3c95a13102d509" providerId="LiveId" clId="{88200EE4-F4B4-49E8-8126-B01E5FCCBE2D}" dt="2020-05-17T05:53:04.272" v="154" actId="165"/>
          <ac:spMkLst>
            <pc:docMk/>
            <pc:sldMk cId="1274693486" sldId="855"/>
            <ac:spMk id="448" creationId="{FDE43A37-6EC8-45D3-9033-FCC5B6209DE5}"/>
          </ac:spMkLst>
        </pc:spChg>
        <pc:spChg chg="mod">
          <ac:chgData name="reza kabir" userId="af3c95a13102d509" providerId="LiveId" clId="{88200EE4-F4B4-49E8-8126-B01E5FCCBE2D}" dt="2020-05-17T05:53:04.272" v="154" actId="165"/>
          <ac:spMkLst>
            <pc:docMk/>
            <pc:sldMk cId="1274693486" sldId="855"/>
            <ac:spMk id="449" creationId="{F90A18CE-91B3-4771-A35A-AA3812D721E9}"/>
          </ac:spMkLst>
        </pc:spChg>
        <pc:spChg chg="mod">
          <ac:chgData name="reza kabir" userId="af3c95a13102d509" providerId="LiveId" clId="{88200EE4-F4B4-49E8-8126-B01E5FCCBE2D}" dt="2020-05-17T05:53:04.272" v="154" actId="165"/>
          <ac:spMkLst>
            <pc:docMk/>
            <pc:sldMk cId="1274693486" sldId="855"/>
            <ac:spMk id="450" creationId="{BC8F32E2-8DCB-419A-A73E-3EABD57BD1DD}"/>
          </ac:spMkLst>
        </pc:spChg>
        <pc:spChg chg="mod">
          <ac:chgData name="reza kabir" userId="af3c95a13102d509" providerId="LiveId" clId="{88200EE4-F4B4-49E8-8126-B01E5FCCBE2D}" dt="2020-05-17T05:53:04.272" v="154" actId="165"/>
          <ac:spMkLst>
            <pc:docMk/>
            <pc:sldMk cId="1274693486" sldId="855"/>
            <ac:spMk id="466" creationId="{DD3FD030-E024-4A07-BBC2-34C1AB820E84}"/>
          </ac:spMkLst>
        </pc:spChg>
        <pc:spChg chg="mod">
          <ac:chgData name="reza kabir" userId="af3c95a13102d509" providerId="LiveId" clId="{88200EE4-F4B4-49E8-8126-B01E5FCCBE2D}" dt="2020-05-17T05:53:04.272" v="154" actId="165"/>
          <ac:spMkLst>
            <pc:docMk/>
            <pc:sldMk cId="1274693486" sldId="855"/>
            <ac:spMk id="467" creationId="{3D4234D8-345D-484E-9F94-66C6C251B3CE}"/>
          </ac:spMkLst>
        </pc:spChg>
        <pc:spChg chg="mod">
          <ac:chgData name="reza kabir" userId="af3c95a13102d509" providerId="LiveId" clId="{88200EE4-F4B4-49E8-8126-B01E5FCCBE2D}" dt="2020-05-17T05:53:04.272" v="154" actId="165"/>
          <ac:spMkLst>
            <pc:docMk/>
            <pc:sldMk cId="1274693486" sldId="855"/>
            <ac:spMk id="468" creationId="{023DB5C6-A53A-4C70-AF69-BB1003CC8F0E}"/>
          </ac:spMkLst>
        </pc:spChg>
        <pc:spChg chg="mod">
          <ac:chgData name="reza kabir" userId="af3c95a13102d509" providerId="LiveId" clId="{88200EE4-F4B4-49E8-8126-B01E5FCCBE2D}" dt="2020-05-17T05:53:04.272" v="154" actId="165"/>
          <ac:spMkLst>
            <pc:docMk/>
            <pc:sldMk cId="1274693486" sldId="855"/>
            <ac:spMk id="469" creationId="{D19AC789-27C3-4F84-B81F-CF3EE7CF5779}"/>
          </ac:spMkLst>
        </pc:spChg>
        <pc:spChg chg="mod">
          <ac:chgData name="reza kabir" userId="af3c95a13102d509" providerId="LiveId" clId="{88200EE4-F4B4-49E8-8126-B01E5FCCBE2D}" dt="2020-05-17T05:53:04.272" v="154" actId="165"/>
          <ac:spMkLst>
            <pc:docMk/>
            <pc:sldMk cId="1274693486" sldId="855"/>
            <ac:spMk id="470" creationId="{0943C556-D84C-414D-9817-5809EBDD8146}"/>
          </ac:spMkLst>
        </pc:spChg>
        <pc:spChg chg="mod">
          <ac:chgData name="reza kabir" userId="af3c95a13102d509" providerId="LiveId" clId="{88200EE4-F4B4-49E8-8126-B01E5FCCBE2D}" dt="2020-05-17T05:53:04.272" v="154" actId="165"/>
          <ac:spMkLst>
            <pc:docMk/>
            <pc:sldMk cId="1274693486" sldId="855"/>
            <ac:spMk id="471" creationId="{C0A74B6A-8E93-458A-8BDD-B807FE474094}"/>
          </ac:spMkLst>
        </pc:spChg>
        <pc:spChg chg="mod">
          <ac:chgData name="reza kabir" userId="af3c95a13102d509" providerId="LiveId" clId="{88200EE4-F4B4-49E8-8126-B01E5FCCBE2D}" dt="2020-05-17T05:53:04.272" v="154" actId="165"/>
          <ac:spMkLst>
            <pc:docMk/>
            <pc:sldMk cId="1274693486" sldId="855"/>
            <ac:spMk id="472" creationId="{A36243CF-9C2B-4445-B753-6E53D3B0FDBF}"/>
          </ac:spMkLst>
        </pc:spChg>
        <pc:spChg chg="mod">
          <ac:chgData name="reza kabir" userId="af3c95a13102d509" providerId="LiveId" clId="{88200EE4-F4B4-49E8-8126-B01E5FCCBE2D}" dt="2020-05-17T05:53:04.272" v="154" actId="165"/>
          <ac:spMkLst>
            <pc:docMk/>
            <pc:sldMk cId="1274693486" sldId="855"/>
            <ac:spMk id="473" creationId="{9035560C-9C44-481C-8495-3B239780200C}"/>
          </ac:spMkLst>
        </pc:spChg>
        <pc:spChg chg="mod">
          <ac:chgData name="reza kabir" userId="af3c95a13102d509" providerId="LiveId" clId="{88200EE4-F4B4-49E8-8126-B01E5FCCBE2D}" dt="2020-05-17T05:53:04.272" v="154" actId="165"/>
          <ac:spMkLst>
            <pc:docMk/>
            <pc:sldMk cId="1274693486" sldId="855"/>
            <ac:spMk id="474" creationId="{75C950B5-5968-4135-A6EB-14861EBAF28A}"/>
          </ac:spMkLst>
        </pc:spChg>
        <pc:spChg chg="mod">
          <ac:chgData name="reza kabir" userId="af3c95a13102d509" providerId="LiveId" clId="{88200EE4-F4B4-49E8-8126-B01E5FCCBE2D}" dt="2020-05-17T05:53:04.272" v="154" actId="165"/>
          <ac:spMkLst>
            <pc:docMk/>
            <pc:sldMk cId="1274693486" sldId="855"/>
            <ac:spMk id="475" creationId="{94A51F1D-1F8F-44A7-9427-438AED8680FF}"/>
          </ac:spMkLst>
        </pc:spChg>
        <pc:spChg chg="mod">
          <ac:chgData name="reza kabir" userId="af3c95a13102d509" providerId="LiveId" clId="{88200EE4-F4B4-49E8-8126-B01E5FCCBE2D}" dt="2020-05-17T05:53:04.272" v="154" actId="165"/>
          <ac:spMkLst>
            <pc:docMk/>
            <pc:sldMk cId="1274693486" sldId="855"/>
            <ac:spMk id="476" creationId="{BFA10DDC-52D4-4C49-A957-9A6C4356639D}"/>
          </ac:spMkLst>
        </pc:spChg>
        <pc:spChg chg="mod">
          <ac:chgData name="reza kabir" userId="af3c95a13102d509" providerId="LiveId" clId="{88200EE4-F4B4-49E8-8126-B01E5FCCBE2D}" dt="2020-05-17T05:53:04.272" v="154" actId="165"/>
          <ac:spMkLst>
            <pc:docMk/>
            <pc:sldMk cId="1274693486" sldId="855"/>
            <ac:spMk id="477" creationId="{42BC345E-34F2-45FA-AE1A-E75FA72FFD75}"/>
          </ac:spMkLst>
        </pc:spChg>
        <pc:spChg chg="mod">
          <ac:chgData name="reza kabir" userId="af3c95a13102d509" providerId="LiveId" clId="{88200EE4-F4B4-49E8-8126-B01E5FCCBE2D}" dt="2020-05-17T05:53:04.272" v="154" actId="165"/>
          <ac:spMkLst>
            <pc:docMk/>
            <pc:sldMk cId="1274693486" sldId="855"/>
            <ac:spMk id="478" creationId="{D954C9DD-C66A-4DCF-92BF-7B63D1B02257}"/>
          </ac:spMkLst>
        </pc:spChg>
        <pc:spChg chg="mod">
          <ac:chgData name="reza kabir" userId="af3c95a13102d509" providerId="LiveId" clId="{88200EE4-F4B4-49E8-8126-B01E5FCCBE2D}" dt="2020-05-17T05:53:04.272" v="154" actId="165"/>
          <ac:spMkLst>
            <pc:docMk/>
            <pc:sldMk cId="1274693486" sldId="855"/>
            <ac:spMk id="479" creationId="{F4F8C5BA-89C9-4507-AF8A-A01C01CF1F65}"/>
          </ac:spMkLst>
        </pc:spChg>
        <pc:spChg chg="mod">
          <ac:chgData name="reza kabir" userId="af3c95a13102d509" providerId="LiveId" clId="{88200EE4-F4B4-49E8-8126-B01E5FCCBE2D}" dt="2020-05-17T05:53:04.272" v="154" actId="165"/>
          <ac:spMkLst>
            <pc:docMk/>
            <pc:sldMk cId="1274693486" sldId="855"/>
            <ac:spMk id="480" creationId="{EAA17147-2A92-49BF-97D7-EEF1E50162E8}"/>
          </ac:spMkLst>
        </pc:spChg>
        <pc:spChg chg="mod">
          <ac:chgData name="reza kabir" userId="af3c95a13102d509" providerId="LiveId" clId="{88200EE4-F4B4-49E8-8126-B01E5FCCBE2D}" dt="2020-05-17T05:53:04.272" v="154" actId="165"/>
          <ac:spMkLst>
            <pc:docMk/>
            <pc:sldMk cId="1274693486" sldId="855"/>
            <ac:spMk id="481" creationId="{CFDE7878-1C67-4983-A669-9D4FE262D88E}"/>
          </ac:spMkLst>
        </pc:spChg>
        <pc:spChg chg="mod">
          <ac:chgData name="reza kabir" userId="af3c95a13102d509" providerId="LiveId" clId="{88200EE4-F4B4-49E8-8126-B01E5FCCBE2D}" dt="2020-05-17T05:53:04.272" v="154" actId="165"/>
          <ac:spMkLst>
            <pc:docMk/>
            <pc:sldMk cId="1274693486" sldId="855"/>
            <ac:spMk id="482" creationId="{BEA58DA5-8E71-46B0-8AC1-C0F58EE14660}"/>
          </ac:spMkLst>
        </pc:spChg>
        <pc:spChg chg="mod">
          <ac:chgData name="reza kabir" userId="af3c95a13102d509" providerId="LiveId" clId="{88200EE4-F4B4-49E8-8126-B01E5FCCBE2D}" dt="2020-05-17T05:53:04.272" v="154" actId="165"/>
          <ac:spMkLst>
            <pc:docMk/>
            <pc:sldMk cId="1274693486" sldId="855"/>
            <ac:spMk id="483" creationId="{C499C413-7B06-45FF-944F-709C28C1D414}"/>
          </ac:spMkLst>
        </pc:spChg>
        <pc:spChg chg="mod">
          <ac:chgData name="reza kabir" userId="af3c95a13102d509" providerId="LiveId" clId="{88200EE4-F4B4-49E8-8126-B01E5FCCBE2D}" dt="2020-05-17T05:53:04.272" v="154" actId="165"/>
          <ac:spMkLst>
            <pc:docMk/>
            <pc:sldMk cId="1274693486" sldId="855"/>
            <ac:spMk id="484" creationId="{A89CFDEA-9FAF-4475-9907-4C8338DAA41C}"/>
          </ac:spMkLst>
        </pc:spChg>
        <pc:spChg chg="mod">
          <ac:chgData name="reza kabir" userId="af3c95a13102d509" providerId="LiveId" clId="{88200EE4-F4B4-49E8-8126-B01E5FCCBE2D}" dt="2020-05-17T05:53:04.272" v="154" actId="165"/>
          <ac:spMkLst>
            <pc:docMk/>
            <pc:sldMk cId="1274693486" sldId="855"/>
            <ac:spMk id="485" creationId="{3A1C67A1-4A92-4630-B148-0E4A5CC97D17}"/>
          </ac:spMkLst>
        </pc:spChg>
        <pc:spChg chg="mod">
          <ac:chgData name="reza kabir" userId="af3c95a13102d509" providerId="LiveId" clId="{88200EE4-F4B4-49E8-8126-B01E5FCCBE2D}" dt="2020-05-17T05:53:04.272" v="154" actId="165"/>
          <ac:spMkLst>
            <pc:docMk/>
            <pc:sldMk cId="1274693486" sldId="855"/>
            <ac:spMk id="486" creationId="{C4F9FE6F-7CA7-4AA2-A3E5-29E18362F3B6}"/>
          </ac:spMkLst>
        </pc:spChg>
        <pc:spChg chg="mod">
          <ac:chgData name="reza kabir" userId="af3c95a13102d509" providerId="LiveId" clId="{88200EE4-F4B4-49E8-8126-B01E5FCCBE2D}" dt="2020-05-17T05:53:04.272" v="154" actId="165"/>
          <ac:spMkLst>
            <pc:docMk/>
            <pc:sldMk cId="1274693486" sldId="855"/>
            <ac:spMk id="487" creationId="{9F375388-64D6-41A6-A606-90D8447D7809}"/>
          </ac:spMkLst>
        </pc:spChg>
        <pc:spChg chg="mod">
          <ac:chgData name="reza kabir" userId="af3c95a13102d509" providerId="LiveId" clId="{88200EE4-F4B4-49E8-8126-B01E5FCCBE2D}" dt="2020-05-17T05:53:04.272" v="154" actId="165"/>
          <ac:spMkLst>
            <pc:docMk/>
            <pc:sldMk cId="1274693486" sldId="855"/>
            <ac:spMk id="488" creationId="{B16A84FA-E6BE-4876-A590-CB049E19A790}"/>
          </ac:spMkLst>
        </pc:spChg>
        <pc:spChg chg="mod">
          <ac:chgData name="reza kabir" userId="af3c95a13102d509" providerId="LiveId" clId="{88200EE4-F4B4-49E8-8126-B01E5FCCBE2D}" dt="2020-05-17T05:53:04.272" v="154" actId="165"/>
          <ac:spMkLst>
            <pc:docMk/>
            <pc:sldMk cId="1274693486" sldId="855"/>
            <ac:spMk id="489" creationId="{C052279B-494B-4E6D-8F7F-77B5951050CC}"/>
          </ac:spMkLst>
        </pc:spChg>
        <pc:spChg chg="mod">
          <ac:chgData name="reza kabir" userId="af3c95a13102d509" providerId="LiveId" clId="{88200EE4-F4B4-49E8-8126-B01E5FCCBE2D}" dt="2020-05-17T05:53:04.272" v="154" actId="165"/>
          <ac:spMkLst>
            <pc:docMk/>
            <pc:sldMk cId="1274693486" sldId="855"/>
            <ac:spMk id="490" creationId="{1A0B2651-0267-4C3A-AC7B-E170A0B64B1B}"/>
          </ac:spMkLst>
        </pc:spChg>
        <pc:spChg chg="mod">
          <ac:chgData name="reza kabir" userId="af3c95a13102d509" providerId="LiveId" clId="{88200EE4-F4B4-49E8-8126-B01E5FCCBE2D}" dt="2020-05-17T05:53:04.272" v="154" actId="165"/>
          <ac:spMkLst>
            <pc:docMk/>
            <pc:sldMk cId="1274693486" sldId="855"/>
            <ac:spMk id="491" creationId="{2B61CF2A-6BE7-4C86-BC3D-7BB6A26C77E7}"/>
          </ac:spMkLst>
        </pc:spChg>
        <pc:spChg chg="mod">
          <ac:chgData name="reza kabir" userId="af3c95a13102d509" providerId="LiveId" clId="{88200EE4-F4B4-49E8-8126-B01E5FCCBE2D}" dt="2020-05-17T05:53:04.272" v="154" actId="165"/>
          <ac:spMkLst>
            <pc:docMk/>
            <pc:sldMk cId="1274693486" sldId="855"/>
            <ac:spMk id="492" creationId="{6E3ECB50-C08B-404C-A4AE-50345E464BA2}"/>
          </ac:spMkLst>
        </pc:spChg>
        <pc:spChg chg="mod">
          <ac:chgData name="reza kabir" userId="af3c95a13102d509" providerId="LiveId" clId="{88200EE4-F4B4-49E8-8126-B01E5FCCBE2D}" dt="2020-05-17T05:53:04.272" v="154" actId="165"/>
          <ac:spMkLst>
            <pc:docMk/>
            <pc:sldMk cId="1274693486" sldId="855"/>
            <ac:spMk id="493" creationId="{0AFE827A-0259-4E0E-9C23-978278A3F921}"/>
          </ac:spMkLst>
        </pc:spChg>
        <pc:spChg chg="mod">
          <ac:chgData name="reza kabir" userId="af3c95a13102d509" providerId="LiveId" clId="{88200EE4-F4B4-49E8-8126-B01E5FCCBE2D}" dt="2020-05-17T05:53:04.272" v="154" actId="165"/>
          <ac:spMkLst>
            <pc:docMk/>
            <pc:sldMk cId="1274693486" sldId="855"/>
            <ac:spMk id="494" creationId="{5F576B5A-BCA2-41CC-993F-FE1A718500F9}"/>
          </ac:spMkLst>
        </pc:spChg>
        <pc:spChg chg="mod">
          <ac:chgData name="reza kabir" userId="af3c95a13102d509" providerId="LiveId" clId="{88200EE4-F4B4-49E8-8126-B01E5FCCBE2D}" dt="2020-05-17T05:53:04.272" v="154" actId="165"/>
          <ac:spMkLst>
            <pc:docMk/>
            <pc:sldMk cId="1274693486" sldId="855"/>
            <ac:spMk id="495" creationId="{24D064F7-6A07-4499-9C68-32E01F7B7BB4}"/>
          </ac:spMkLst>
        </pc:spChg>
        <pc:spChg chg="mod">
          <ac:chgData name="reza kabir" userId="af3c95a13102d509" providerId="LiveId" clId="{88200EE4-F4B4-49E8-8126-B01E5FCCBE2D}" dt="2020-05-17T05:53:04.272" v="154" actId="165"/>
          <ac:spMkLst>
            <pc:docMk/>
            <pc:sldMk cId="1274693486" sldId="855"/>
            <ac:spMk id="496" creationId="{E0A924F8-104C-4112-996E-2F542D5418F7}"/>
          </ac:spMkLst>
        </pc:spChg>
        <pc:spChg chg="mod">
          <ac:chgData name="reza kabir" userId="af3c95a13102d509" providerId="LiveId" clId="{88200EE4-F4B4-49E8-8126-B01E5FCCBE2D}" dt="2020-05-17T05:53:04.272" v="154" actId="165"/>
          <ac:spMkLst>
            <pc:docMk/>
            <pc:sldMk cId="1274693486" sldId="855"/>
            <ac:spMk id="497" creationId="{541D07C5-78BF-4CFE-9E9D-3221D653E73A}"/>
          </ac:spMkLst>
        </pc:spChg>
        <pc:spChg chg="mod">
          <ac:chgData name="reza kabir" userId="af3c95a13102d509" providerId="LiveId" clId="{88200EE4-F4B4-49E8-8126-B01E5FCCBE2D}" dt="2020-05-17T05:53:04.272" v="154" actId="165"/>
          <ac:spMkLst>
            <pc:docMk/>
            <pc:sldMk cId="1274693486" sldId="855"/>
            <ac:spMk id="498" creationId="{0B83782D-1717-420B-82FC-19136DABF23F}"/>
          </ac:spMkLst>
        </pc:spChg>
        <pc:spChg chg="mod">
          <ac:chgData name="reza kabir" userId="af3c95a13102d509" providerId="LiveId" clId="{88200EE4-F4B4-49E8-8126-B01E5FCCBE2D}" dt="2020-05-17T05:53:04.272" v="154" actId="165"/>
          <ac:spMkLst>
            <pc:docMk/>
            <pc:sldMk cId="1274693486" sldId="855"/>
            <ac:spMk id="499" creationId="{4F4CF545-F48B-427D-AD25-AD75676EE50C}"/>
          </ac:spMkLst>
        </pc:spChg>
        <pc:spChg chg="mod">
          <ac:chgData name="reza kabir" userId="af3c95a13102d509" providerId="LiveId" clId="{88200EE4-F4B4-49E8-8126-B01E5FCCBE2D}" dt="2020-05-17T05:53:04.272" v="154" actId="165"/>
          <ac:spMkLst>
            <pc:docMk/>
            <pc:sldMk cId="1274693486" sldId="855"/>
            <ac:spMk id="500" creationId="{C7B73E66-4673-49CF-A3F6-67D611C9C5E2}"/>
          </ac:spMkLst>
        </pc:spChg>
        <pc:spChg chg="mod">
          <ac:chgData name="reza kabir" userId="af3c95a13102d509" providerId="LiveId" clId="{88200EE4-F4B4-49E8-8126-B01E5FCCBE2D}" dt="2020-05-17T05:53:04.272" v="154" actId="165"/>
          <ac:spMkLst>
            <pc:docMk/>
            <pc:sldMk cId="1274693486" sldId="855"/>
            <ac:spMk id="501" creationId="{FB0EA1FA-19DB-450C-81D0-0DC6691AB1B8}"/>
          </ac:spMkLst>
        </pc:spChg>
        <pc:spChg chg="mod">
          <ac:chgData name="reza kabir" userId="af3c95a13102d509" providerId="LiveId" clId="{88200EE4-F4B4-49E8-8126-B01E5FCCBE2D}" dt="2020-05-17T05:53:04.272" v="154" actId="165"/>
          <ac:spMkLst>
            <pc:docMk/>
            <pc:sldMk cId="1274693486" sldId="855"/>
            <ac:spMk id="502" creationId="{B8E4D1FB-1087-48A5-BB24-12BE1D5794F2}"/>
          </ac:spMkLst>
        </pc:spChg>
        <pc:spChg chg="mod">
          <ac:chgData name="reza kabir" userId="af3c95a13102d509" providerId="LiveId" clId="{88200EE4-F4B4-49E8-8126-B01E5FCCBE2D}" dt="2020-05-17T05:53:04.272" v="154" actId="165"/>
          <ac:spMkLst>
            <pc:docMk/>
            <pc:sldMk cId="1274693486" sldId="855"/>
            <ac:spMk id="503" creationId="{B386C378-61FA-43E1-A160-AE78663C4645}"/>
          </ac:spMkLst>
        </pc:spChg>
        <pc:spChg chg="mod">
          <ac:chgData name="reza kabir" userId="af3c95a13102d509" providerId="LiveId" clId="{88200EE4-F4B4-49E8-8126-B01E5FCCBE2D}" dt="2020-05-17T05:53:04.272" v="154" actId="165"/>
          <ac:spMkLst>
            <pc:docMk/>
            <pc:sldMk cId="1274693486" sldId="855"/>
            <ac:spMk id="504" creationId="{3081A309-1E4A-4EB7-A8AE-F251A6179478}"/>
          </ac:spMkLst>
        </pc:spChg>
        <pc:spChg chg="mod">
          <ac:chgData name="reza kabir" userId="af3c95a13102d509" providerId="LiveId" clId="{88200EE4-F4B4-49E8-8126-B01E5FCCBE2D}" dt="2020-05-17T05:53:04.272" v="154" actId="165"/>
          <ac:spMkLst>
            <pc:docMk/>
            <pc:sldMk cId="1274693486" sldId="855"/>
            <ac:spMk id="505" creationId="{81A19846-A2A8-46EA-9E3D-47549802DC8E}"/>
          </ac:spMkLst>
        </pc:spChg>
        <pc:spChg chg="mod">
          <ac:chgData name="reza kabir" userId="af3c95a13102d509" providerId="LiveId" clId="{88200EE4-F4B4-49E8-8126-B01E5FCCBE2D}" dt="2020-05-17T05:53:04.272" v="154" actId="165"/>
          <ac:spMkLst>
            <pc:docMk/>
            <pc:sldMk cId="1274693486" sldId="855"/>
            <ac:spMk id="506" creationId="{0F801A62-8877-4D76-8809-DAEC28D18B9F}"/>
          </ac:spMkLst>
        </pc:spChg>
        <pc:spChg chg="mod">
          <ac:chgData name="reza kabir" userId="af3c95a13102d509" providerId="LiveId" clId="{88200EE4-F4B4-49E8-8126-B01E5FCCBE2D}" dt="2020-05-17T05:53:04.272" v="154" actId="165"/>
          <ac:spMkLst>
            <pc:docMk/>
            <pc:sldMk cId="1274693486" sldId="855"/>
            <ac:spMk id="507" creationId="{DF4B1129-82E6-463B-ABD5-00B652909D35}"/>
          </ac:spMkLst>
        </pc:spChg>
        <pc:spChg chg="mod">
          <ac:chgData name="reza kabir" userId="af3c95a13102d509" providerId="LiveId" clId="{88200EE4-F4B4-49E8-8126-B01E5FCCBE2D}" dt="2020-05-17T05:53:04.272" v="154" actId="165"/>
          <ac:spMkLst>
            <pc:docMk/>
            <pc:sldMk cId="1274693486" sldId="855"/>
            <ac:spMk id="508" creationId="{F0296F6E-54EC-4CA7-8E4B-602A10A29A91}"/>
          </ac:spMkLst>
        </pc:spChg>
        <pc:spChg chg="mod">
          <ac:chgData name="reza kabir" userId="af3c95a13102d509" providerId="LiveId" clId="{88200EE4-F4B4-49E8-8126-B01E5FCCBE2D}" dt="2020-05-17T05:53:04.272" v="154" actId="165"/>
          <ac:spMkLst>
            <pc:docMk/>
            <pc:sldMk cId="1274693486" sldId="855"/>
            <ac:spMk id="509" creationId="{A570EBAA-2332-4DBB-8CFB-090D9CB8F3DD}"/>
          </ac:spMkLst>
        </pc:spChg>
        <pc:spChg chg="mod">
          <ac:chgData name="reza kabir" userId="af3c95a13102d509" providerId="LiveId" clId="{88200EE4-F4B4-49E8-8126-B01E5FCCBE2D}" dt="2020-05-17T05:53:04.272" v="154" actId="165"/>
          <ac:spMkLst>
            <pc:docMk/>
            <pc:sldMk cId="1274693486" sldId="855"/>
            <ac:spMk id="510" creationId="{A3126923-F7AA-40FF-9753-5481DCED2865}"/>
          </ac:spMkLst>
        </pc:spChg>
        <pc:spChg chg="mod">
          <ac:chgData name="reza kabir" userId="af3c95a13102d509" providerId="LiveId" clId="{88200EE4-F4B4-49E8-8126-B01E5FCCBE2D}" dt="2020-05-17T05:53:04.272" v="154" actId="165"/>
          <ac:spMkLst>
            <pc:docMk/>
            <pc:sldMk cId="1274693486" sldId="855"/>
            <ac:spMk id="513" creationId="{47E84843-4F08-4C46-904A-41D196F9D809}"/>
          </ac:spMkLst>
        </pc:spChg>
        <pc:spChg chg="mod">
          <ac:chgData name="reza kabir" userId="af3c95a13102d509" providerId="LiveId" clId="{88200EE4-F4B4-49E8-8126-B01E5FCCBE2D}" dt="2020-05-17T05:53:04.272" v="154" actId="165"/>
          <ac:spMkLst>
            <pc:docMk/>
            <pc:sldMk cId="1274693486" sldId="855"/>
            <ac:spMk id="515" creationId="{AB4752E5-78DA-4440-84F0-079D6E3735EB}"/>
          </ac:spMkLst>
        </pc:spChg>
        <pc:spChg chg="mod">
          <ac:chgData name="reza kabir" userId="af3c95a13102d509" providerId="LiveId" clId="{88200EE4-F4B4-49E8-8126-B01E5FCCBE2D}" dt="2020-05-17T05:53:04.272" v="154" actId="165"/>
          <ac:spMkLst>
            <pc:docMk/>
            <pc:sldMk cId="1274693486" sldId="855"/>
            <ac:spMk id="518" creationId="{D893EE1C-9D09-4E25-95B4-5CC76448AADC}"/>
          </ac:spMkLst>
        </pc:spChg>
        <pc:spChg chg="mod">
          <ac:chgData name="reza kabir" userId="af3c95a13102d509" providerId="LiveId" clId="{88200EE4-F4B4-49E8-8126-B01E5FCCBE2D}" dt="2020-05-17T05:53:04.272" v="154" actId="165"/>
          <ac:spMkLst>
            <pc:docMk/>
            <pc:sldMk cId="1274693486" sldId="855"/>
            <ac:spMk id="521" creationId="{DF5494E5-F6FB-4BF3-98B6-7374535F1458}"/>
          </ac:spMkLst>
        </pc:spChg>
        <pc:spChg chg="mod">
          <ac:chgData name="reza kabir" userId="af3c95a13102d509" providerId="LiveId" clId="{88200EE4-F4B4-49E8-8126-B01E5FCCBE2D}" dt="2020-05-17T05:53:04.272" v="154" actId="165"/>
          <ac:spMkLst>
            <pc:docMk/>
            <pc:sldMk cId="1274693486" sldId="855"/>
            <ac:spMk id="522" creationId="{65B72CFD-D03B-4AB9-9A30-4A2AA9063083}"/>
          </ac:spMkLst>
        </pc:spChg>
        <pc:spChg chg="mod">
          <ac:chgData name="reza kabir" userId="af3c95a13102d509" providerId="LiveId" clId="{88200EE4-F4B4-49E8-8126-B01E5FCCBE2D}" dt="2020-05-17T05:53:04.272" v="154" actId="165"/>
          <ac:spMkLst>
            <pc:docMk/>
            <pc:sldMk cId="1274693486" sldId="855"/>
            <ac:spMk id="523" creationId="{E141FCBC-3528-4D45-9D51-A29DEF0999D6}"/>
          </ac:spMkLst>
        </pc:spChg>
        <pc:spChg chg="mod">
          <ac:chgData name="reza kabir" userId="af3c95a13102d509" providerId="LiveId" clId="{88200EE4-F4B4-49E8-8126-B01E5FCCBE2D}" dt="2020-05-17T05:53:04.272" v="154" actId="165"/>
          <ac:spMkLst>
            <pc:docMk/>
            <pc:sldMk cId="1274693486" sldId="855"/>
            <ac:spMk id="524" creationId="{57AB8AC0-5DAA-4EC9-B545-6CDE13614255}"/>
          </ac:spMkLst>
        </pc:spChg>
        <pc:spChg chg="mod">
          <ac:chgData name="reza kabir" userId="af3c95a13102d509" providerId="LiveId" clId="{88200EE4-F4B4-49E8-8126-B01E5FCCBE2D}" dt="2020-05-17T05:53:04.272" v="154" actId="165"/>
          <ac:spMkLst>
            <pc:docMk/>
            <pc:sldMk cId="1274693486" sldId="855"/>
            <ac:spMk id="525" creationId="{255B0D7B-4AC7-476E-92EC-8ECCC196E1FB}"/>
          </ac:spMkLst>
        </pc:spChg>
        <pc:spChg chg="mod">
          <ac:chgData name="reza kabir" userId="af3c95a13102d509" providerId="LiveId" clId="{88200EE4-F4B4-49E8-8126-B01E5FCCBE2D}" dt="2020-05-17T05:53:04.272" v="154" actId="165"/>
          <ac:spMkLst>
            <pc:docMk/>
            <pc:sldMk cId="1274693486" sldId="855"/>
            <ac:spMk id="526" creationId="{1DC9DD18-6843-4A21-8E03-E5EE228028A1}"/>
          </ac:spMkLst>
        </pc:spChg>
        <pc:spChg chg="mod">
          <ac:chgData name="reza kabir" userId="af3c95a13102d509" providerId="LiveId" clId="{88200EE4-F4B4-49E8-8126-B01E5FCCBE2D}" dt="2020-05-17T05:53:04.272" v="154" actId="165"/>
          <ac:spMkLst>
            <pc:docMk/>
            <pc:sldMk cId="1274693486" sldId="855"/>
            <ac:spMk id="528" creationId="{C8B0130C-0F5B-4978-81EE-509C3CB49E2B}"/>
          </ac:spMkLst>
        </pc:spChg>
        <pc:spChg chg="mod">
          <ac:chgData name="reza kabir" userId="af3c95a13102d509" providerId="LiveId" clId="{88200EE4-F4B4-49E8-8126-B01E5FCCBE2D}" dt="2020-05-17T05:53:04.272" v="154" actId="165"/>
          <ac:spMkLst>
            <pc:docMk/>
            <pc:sldMk cId="1274693486" sldId="855"/>
            <ac:spMk id="529" creationId="{E832EE42-C67E-47BE-B465-2BFAF36D98F5}"/>
          </ac:spMkLst>
        </pc:spChg>
        <pc:spChg chg="mod">
          <ac:chgData name="reza kabir" userId="af3c95a13102d509" providerId="LiveId" clId="{88200EE4-F4B4-49E8-8126-B01E5FCCBE2D}" dt="2020-05-17T05:53:04.272" v="154" actId="165"/>
          <ac:spMkLst>
            <pc:docMk/>
            <pc:sldMk cId="1274693486" sldId="855"/>
            <ac:spMk id="530" creationId="{2AD4324E-91C6-4144-BAFE-2125586FCA8B}"/>
          </ac:spMkLst>
        </pc:spChg>
        <pc:spChg chg="mod">
          <ac:chgData name="reza kabir" userId="af3c95a13102d509" providerId="LiveId" clId="{88200EE4-F4B4-49E8-8126-B01E5FCCBE2D}" dt="2020-05-17T05:53:04.272" v="154" actId="165"/>
          <ac:spMkLst>
            <pc:docMk/>
            <pc:sldMk cId="1274693486" sldId="855"/>
            <ac:spMk id="532" creationId="{AF675A98-F5F5-4C61-A7AE-C4977675DFAD}"/>
          </ac:spMkLst>
        </pc:spChg>
        <pc:spChg chg="mod">
          <ac:chgData name="reza kabir" userId="af3c95a13102d509" providerId="LiveId" clId="{88200EE4-F4B4-49E8-8126-B01E5FCCBE2D}" dt="2020-05-17T05:53:04.272" v="154" actId="165"/>
          <ac:spMkLst>
            <pc:docMk/>
            <pc:sldMk cId="1274693486" sldId="855"/>
            <ac:spMk id="533" creationId="{4FDD8512-7D9A-4C39-A198-3BEF10484374}"/>
          </ac:spMkLst>
        </pc:spChg>
        <pc:spChg chg="mod">
          <ac:chgData name="reza kabir" userId="af3c95a13102d509" providerId="LiveId" clId="{88200EE4-F4B4-49E8-8126-B01E5FCCBE2D}" dt="2020-05-17T05:53:04.272" v="154" actId="165"/>
          <ac:spMkLst>
            <pc:docMk/>
            <pc:sldMk cId="1274693486" sldId="855"/>
            <ac:spMk id="535" creationId="{308A3074-1159-47E4-BE14-8A952C9B55F3}"/>
          </ac:spMkLst>
        </pc:spChg>
        <pc:spChg chg="mod">
          <ac:chgData name="reza kabir" userId="af3c95a13102d509" providerId="LiveId" clId="{88200EE4-F4B4-49E8-8126-B01E5FCCBE2D}" dt="2020-05-17T05:53:04.272" v="154" actId="165"/>
          <ac:spMkLst>
            <pc:docMk/>
            <pc:sldMk cId="1274693486" sldId="855"/>
            <ac:spMk id="536" creationId="{D089025B-98A1-48AD-882D-DD7D6D809D35}"/>
          </ac:spMkLst>
        </pc:spChg>
        <pc:spChg chg="mod">
          <ac:chgData name="reza kabir" userId="af3c95a13102d509" providerId="LiveId" clId="{88200EE4-F4B4-49E8-8126-B01E5FCCBE2D}" dt="2020-05-17T05:53:04.272" v="154" actId="165"/>
          <ac:spMkLst>
            <pc:docMk/>
            <pc:sldMk cId="1274693486" sldId="855"/>
            <ac:spMk id="537" creationId="{2744F412-4379-4630-B830-C6331D79DC7D}"/>
          </ac:spMkLst>
        </pc:spChg>
        <pc:spChg chg="mod">
          <ac:chgData name="reza kabir" userId="af3c95a13102d509" providerId="LiveId" clId="{88200EE4-F4B4-49E8-8126-B01E5FCCBE2D}" dt="2020-05-17T05:53:04.272" v="154" actId="165"/>
          <ac:spMkLst>
            <pc:docMk/>
            <pc:sldMk cId="1274693486" sldId="855"/>
            <ac:spMk id="539" creationId="{125DAF55-D478-4301-87D8-F5500BBA5733}"/>
          </ac:spMkLst>
        </pc:spChg>
        <pc:spChg chg="mod">
          <ac:chgData name="reza kabir" userId="af3c95a13102d509" providerId="LiveId" clId="{88200EE4-F4B4-49E8-8126-B01E5FCCBE2D}" dt="2020-05-17T05:53:04.272" v="154" actId="165"/>
          <ac:spMkLst>
            <pc:docMk/>
            <pc:sldMk cId="1274693486" sldId="855"/>
            <ac:spMk id="540" creationId="{68B5801E-F0C5-4A45-8209-F042F98E331E}"/>
          </ac:spMkLst>
        </pc:spChg>
        <pc:spChg chg="mod">
          <ac:chgData name="reza kabir" userId="af3c95a13102d509" providerId="LiveId" clId="{88200EE4-F4B4-49E8-8126-B01E5FCCBE2D}" dt="2020-05-17T05:53:04.272" v="154" actId="165"/>
          <ac:spMkLst>
            <pc:docMk/>
            <pc:sldMk cId="1274693486" sldId="855"/>
            <ac:spMk id="541" creationId="{C678F351-7908-4212-9612-1B7C31689F32}"/>
          </ac:spMkLst>
        </pc:spChg>
        <pc:spChg chg="mod">
          <ac:chgData name="reza kabir" userId="af3c95a13102d509" providerId="LiveId" clId="{88200EE4-F4B4-49E8-8126-B01E5FCCBE2D}" dt="2020-05-17T05:53:04.272" v="154" actId="165"/>
          <ac:spMkLst>
            <pc:docMk/>
            <pc:sldMk cId="1274693486" sldId="855"/>
            <ac:spMk id="542" creationId="{82E4F44D-6340-4332-8226-C96548012DED}"/>
          </ac:spMkLst>
        </pc:spChg>
        <pc:spChg chg="mod">
          <ac:chgData name="reza kabir" userId="af3c95a13102d509" providerId="LiveId" clId="{88200EE4-F4B4-49E8-8126-B01E5FCCBE2D}" dt="2020-05-17T05:53:04.272" v="154" actId="165"/>
          <ac:spMkLst>
            <pc:docMk/>
            <pc:sldMk cId="1274693486" sldId="855"/>
            <ac:spMk id="543" creationId="{1F2C87D8-0606-41C2-BA87-2BF4CEA1932D}"/>
          </ac:spMkLst>
        </pc:spChg>
        <pc:spChg chg="mod">
          <ac:chgData name="reza kabir" userId="af3c95a13102d509" providerId="LiveId" clId="{88200EE4-F4B4-49E8-8126-B01E5FCCBE2D}" dt="2020-05-17T05:53:04.272" v="154" actId="165"/>
          <ac:spMkLst>
            <pc:docMk/>
            <pc:sldMk cId="1274693486" sldId="855"/>
            <ac:spMk id="544" creationId="{E291E52C-F7B6-4E8B-8343-698630B1C166}"/>
          </ac:spMkLst>
        </pc:spChg>
        <pc:spChg chg="mod">
          <ac:chgData name="reza kabir" userId="af3c95a13102d509" providerId="LiveId" clId="{88200EE4-F4B4-49E8-8126-B01E5FCCBE2D}" dt="2020-05-17T05:53:04.272" v="154" actId="165"/>
          <ac:spMkLst>
            <pc:docMk/>
            <pc:sldMk cId="1274693486" sldId="855"/>
            <ac:spMk id="545" creationId="{735B0CCF-0F2A-4889-83F9-20093489B176}"/>
          </ac:spMkLst>
        </pc:spChg>
        <pc:spChg chg="mod">
          <ac:chgData name="reza kabir" userId="af3c95a13102d509" providerId="LiveId" clId="{88200EE4-F4B4-49E8-8126-B01E5FCCBE2D}" dt="2020-05-17T05:53:04.272" v="154" actId="165"/>
          <ac:spMkLst>
            <pc:docMk/>
            <pc:sldMk cId="1274693486" sldId="855"/>
            <ac:spMk id="546" creationId="{81327096-4953-4545-9F52-B46A1F1048E3}"/>
          </ac:spMkLst>
        </pc:spChg>
        <pc:spChg chg="mod">
          <ac:chgData name="reza kabir" userId="af3c95a13102d509" providerId="LiveId" clId="{88200EE4-F4B4-49E8-8126-B01E5FCCBE2D}" dt="2020-05-17T05:53:04.272" v="154" actId="165"/>
          <ac:spMkLst>
            <pc:docMk/>
            <pc:sldMk cId="1274693486" sldId="855"/>
            <ac:spMk id="547" creationId="{E1874310-3A60-4152-8E87-F4DF002A6300}"/>
          </ac:spMkLst>
        </pc:spChg>
        <pc:spChg chg="mod">
          <ac:chgData name="reza kabir" userId="af3c95a13102d509" providerId="LiveId" clId="{88200EE4-F4B4-49E8-8126-B01E5FCCBE2D}" dt="2020-05-17T05:53:04.272" v="154" actId="165"/>
          <ac:spMkLst>
            <pc:docMk/>
            <pc:sldMk cId="1274693486" sldId="855"/>
            <ac:spMk id="548" creationId="{B92D11E1-7CF2-427D-980E-3245B1A261E8}"/>
          </ac:spMkLst>
        </pc:spChg>
        <pc:spChg chg="mod">
          <ac:chgData name="reza kabir" userId="af3c95a13102d509" providerId="LiveId" clId="{88200EE4-F4B4-49E8-8126-B01E5FCCBE2D}" dt="2020-05-17T05:53:04.272" v="154" actId="165"/>
          <ac:spMkLst>
            <pc:docMk/>
            <pc:sldMk cId="1274693486" sldId="855"/>
            <ac:spMk id="550" creationId="{2F68949C-3918-4792-921B-747BB73A7BB8}"/>
          </ac:spMkLst>
        </pc:spChg>
        <pc:spChg chg="mod">
          <ac:chgData name="reza kabir" userId="af3c95a13102d509" providerId="LiveId" clId="{88200EE4-F4B4-49E8-8126-B01E5FCCBE2D}" dt="2020-05-17T05:53:04.272" v="154" actId="165"/>
          <ac:spMkLst>
            <pc:docMk/>
            <pc:sldMk cId="1274693486" sldId="855"/>
            <ac:spMk id="551" creationId="{83180EA3-EB31-4C83-B153-F96EED56C520}"/>
          </ac:spMkLst>
        </pc:spChg>
        <pc:spChg chg="mod">
          <ac:chgData name="reza kabir" userId="af3c95a13102d509" providerId="LiveId" clId="{88200EE4-F4B4-49E8-8126-B01E5FCCBE2D}" dt="2020-05-17T05:53:04.272" v="154" actId="165"/>
          <ac:spMkLst>
            <pc:docMk/>
            <pc:sldMk cId="1274693486" sldId="855"/>
            <ac:spMk id="552" creationId="{EA8104A5-845F-483E-89B5-3B2CB9C7E2B2}"/>
          </ac:spMkLst>
        </pc:spChg>
        <pc:spChg chg="mod">
          <ac:chgData name="reza kabir" userId="af3c95a13102d509" providerId="LiveId" clId="{88200EE4-F4B4-49E8-8126-B01E5FCCBE2D}" dt="2020-05-17T05:53:04.272" v="154" actId="165"/>
          <ac:spMkLst>
            <pc:docMk/>
            <pc:sldMk cId="1274693486" sldId="855"/>
            <ac:spMk id="553" creationId="{9C8C2D60-7B5C-47DC-98B2-87F15ACD06BB}"/>
          </ac:spMkLst>
        </pc:spChg>
        <pc:spChg chg="mod">
          <ac:chgData name="reza kabir" userId="af3c95a13102d509" providerId="LiveId" clId="{88200EE4-F4B4-49E8-8126-B01E5FCCBE2D}" dt="2020-05-17T05:53:04.272" v="154" actId="165"/>
          <ac:spMkLst>
            <pc:docMk/>
            <pc:sldMk cId="1274693486" sldId="855"/>
            <ac:spMk id="554" creationId="{9A89C109-03A0-4A1E-A6AF-81A8C3404A2D}"/>
          </ac:spMkLst>
        </pc:spChg>
        <pc:spChg chg="mod">
          <ac:chgData name="reza kabir" userId="af3c95a13102d509" providerId="LiveId" clId="{88200EE4-F4B4-49E8-8126-B01E5FCCBE2D}" dt="2020-05-17T05:53:04.272" v="154" actId="165"/>
          <ac:spMkLst>
            <pc:docMk/>
            <pc:sldMk cId="1274693486" sldId="855"/>
            <ac:spMk id="555" creationId="{0583BFFD-1473-41E6-8C76-B1278A398A5E}"/>
          </ac:spMkLst>
        </pc:spChg>
        <pc:spChg chg="mod">
          <ac:chgData name="reza kabir" userId="af3c95a13102d509" providerId="LiveId" clId="{88200EE4-F4B4-49E8-8126-B01E5FCCBE2D}" dt="2020-05-17T05:53:04.272" v="154" actId="165"/>
          <ac:spMkLst>
            <pc:docMk/>
            <pc:sldMk cId="1274693486" sldId="855"/>
            <ac:spMk id="556" creationId="{8B1210F0-959E-4C76-B961-17890E64669D}"/>
          </ac:spMkLst>
        </pc:spChg>
        <pc:spChg chg="mod">
          <ac:chgData name="reza kabir" userId="af3c95a13102d509" providerId="LiveId" clId="{88200EE4-F4B4-49E8-8126-B01E5FCCBE2D}" dt="2020-05-17T05:53:04.272" v="154" actId="165"/>
          <ac:spMkLst>
            <pc:docMk/>
            <pc:sldMk cId="1274693486" sldId="855"/>
            <ac:spMk id="557" creationId="{4DBFB752-3CFA-4E08-AE79-F1AC0DD6C139}"/>
          </ac:spMkLst>
        </pc:spChg>
        <pc:spChg chg="mod">
          <ac:chgData name="reza kabir" userId="af3c95a13102d509" providerId="LiveId" clId="{88200EE4-F4B4-49E8-8126-B01E5FCCBE2D}" dt="2020-05-17T05:53:04.272" v="154" actId="165"/>
          <ac:spMkLst>
            <pc:docMk/>
            <pc:sldMk cId="1274693486" sldId="855"/>
            <ac:spMk id="558" creationId="{13431E7C-15A9-4A5F-8B86-E05ED16DC6E7}"/>
          </ac:spMkLst>
        </pc:spChg>
        <pc:spChg chg="mod">
          <ac:chgData name="reza kabir" userId="af3c95a13102d509" providerId="LiveId" clId="{88200EE4-F4B4-49E8-8126-B01E5FCCBE2D}" dt="2020-05-17T05:53:04.272" v="154" actId="165"/>
          <ac:spMkLst>
            <pc:docMk/>
            <pc:sldMk cId="1274693486" sldId="855"/>
            <ac:spMk id="559" creationId="{37E93B05-5C50-443B-AB84-3FBDE47F4DD2}"/>
          </ac:spMkLst>
        </pc:spChg>
        <pc:spChg chg="mod">
          <ac:chgData name="reza kabir" userId="af3c95a13102d509" providerId="LiveId" clId="{88200EE4-F4B4-49E8-8126-B01E5FCCBE2D}" dt="2020-05-17T05:53:04.272" v="154" actId="165"/>
          <ac:spMkLst>
            <pc:docMk/>
            <pc:sldMk cId="1274693486" sldId="855"/>
            <ac:spMk id="560" creationId="{5F4AC801-22EF-4AA6-BFA9-89E914C76E1B}"/>
          </ac:spMkLst>
        </pc:spChg>
        <pc:spChg chg="mod">
          <ac:chgData name="reza kabir" userId="af3c95a13102d509" providerId="LiveId" clId="{88200EE4-F4B4-49E8-8126-B01E5FCCBE2D}" dt="2020-05-17T05:53:04.272" v="154" actId="165"/>
          <ac:spMkLst>
            <pc:docMk/>
            <pc:sldMk cId="1274693486" sldId="855"/>
            <ac:spMk id="561" creationId="{2E255A3A-C311-4F59-8F37-822ECDC7AD7B}"/>
          </ac:spMkLst>
        </pc:spChg>
        <pc:spChg chg="mod">
          <ac:chgData name="reza kabir" userId="af3c95a13102d509" providerId="LiveId" clId="{88200EE4-F4B4-49E8-8126-B01E5FCCBE2D}" dt="2020-05-17T05:53:04.272" v="154" actId="165"/>
          <ac:spMkLst>
            <pc:docMk/>
            <pc:sldMk cId="1274693486" sldId="855"/>
            <ac:spMk id="562" creationId="{C9C06C1D-D1F8-4D79-8A0B-F5E99861A67E}"/>
          </ac:spMkLst>
        </pc:spChg>
        <pc:spChg chg="mod">
          <ac:chgData name="reza kabir" userId="af3c95a13102d509" providerId="LiveId" clId="{88200EE4-F4B4-49E8-8126-B01E5FCCBE2D}" dt="2020-05-17T05:53:04.272" v="154" actId="165"/>
          <ac:spMkLst>
            <pc:docMk/>
            <pc:sldMk cId="1274693486" sldId="855"/>
            <ac:spMk id="563" creationId="{87D91ACE-AAFE-4D84-98A7-B0D2996394AB}"/>
          </ac:spMkLst>
        </pc:spChg>
        <pc:spChg chg="mod">
          <ac:chgData name="reza kabir" userId="af3c95a13102d509" providerId="LiveId" clId="{88200EE4-F4B4-49E8-8126-B01E5FCCBE2D}" dt="2020-05-17T05:53:04.272" v="154" actId="165"/>
          <ac:spMkLst>
            <pc:docMk/>
            <pc:sldMk cId="1274693486" sldId="855"/>
            <ac:spMk id="564" creationId="{9807B385-5B3E-46B5-B6A6-FB62AD389D1C}"/>
          </ac:spMkLst>
        </pc:spChg>
        <pc:spChg chg="mod">
          <ac:chgData name="reza kabir" userId="af3c95a13102d509" providerId="LiveId" clId="{88200EE4-F4B4-49E8-8126-B01E5FCCBE2D}" dt="2020-05-17T05:53:04.272" v="154" actId="165"/>
          <ac:spMkLst>
            <pc:docMk/>
            <pc:sldMk cId="1274693486" sldId="855"/>
            <ac:spMk id="565" creationId="{005090DD-5821-4288-975E-2E07FEEA1E8A}"/>
          </ac:spMkLst>
        </pc:spChg>
        <pc:spChg chg="mod">
          <ac:chgData name="reza kabir" userId="af3c95a13102d509" providerId="LiveId" clId="{88200EE4-F4B4-49E8-8126-B01E5FCCBE2D}" dt="2020-05-17T05:53:04.272" v="154" actId="165"/>
          <ac:spMkLst>
            <pc:docMk/>
            <pc:sldMk cId="1274693486" sldId="855"/>
            <ac:spMk id="566" creationId="{DD3642B1-2195-4441-BEF8-9D1F76700774}"/>
          </ac:spMkLst>
        </pc:spChg>
        <pc:spChg chg="mod">
          <ac:chgData name="reza kabir" userId="af3c95a13102d509" providerId="LiveId" clId="{88200EE4-F4B4-49E8-8126-B01E5FCCBE2D}" dt="2020-05-17T05:53:04.272" v="154" actId="165"/>
          <ac:spMkLst>
            <pc:docMk/>
            <pc:sldMk cId="1274693486" sldId="855"/>
            <ac:spMk id="567" creationId="{65E66E43-8715-4FDB-B935-EE2D76C17F12}"/>
          </ac:spMkLst>
        </pc:spChg>
        <pc:spChg chg="mod">
          <ac:chgData name="reza kabir" userId="af3c95a13102d509" providerId="LiveId" clId="{88200EE4-F4B4-49E8-8126-B01E5FCCBE2D}" dt="2020-05-17T05:53:04.272" v="154" actId="165"/>
          <ac:spMkLst>
            <pc:docMk/>
            <pc:sldMk cId="1274693486" sldId="855"/>
            <ac:spMk id="568" creationId="{7D022EB1-2D98-463F-A6EF-585ACF1FA499}"/>
          </ac:spMkLst>
        </pc:spChg>
        <pc:spChg chg="mod">
          <ac:chgData name="reza kabir" userId="af3c95a13102d509" providerId="LiveId" clId="{88200EE4-F4B4-49E8-8126-B01E5FCCBE2D}" dt="2020-05-17T05:53:04.272" v="154" actId="165"/>
          <ac:spMkLst>
            <pc:docMk/>
            <pc:sldMk cId="1274693486" sldId="855"/>
            <ac:spMk id="570" creationId="{8B63CEEA-6E43-45E2-9F83-2D0230D9566A}"/>
          </ac:spMkLst>
        </pc:spChg>
        <pc:spChg chg="mod">
          <ac:chgData name="reza kabir" userId="af3c95a13102d509" providerId="LiveId" clId="{88200EE4-F4B4-49E8-8126-B01E5FCCBE2D}" dt="2020-05-17T05:53:04.272" v="154" actId="165"/>
          <ac:spMkLst>
            <pc:docMk/>
            <pc:sldMk cId="1274693486" sldId="855"/>
            <ac:spMk id="571" creationId="{5F4EE6C8-99D0-489A-9B70-1CFF332A55D6}"/>
          </ac:spMkLst>
        </pc:spChg>
        <pc:spChg chg="mod">
          <ac:chgData name="reza kabir" userId="af3c95a13102d509" providerId="LiveId" clId="{88200EE4-F4B4-49E8-8126-B01E5FCCBE2D}" dt="2020-05-17T05:53:04.272" v="154" actId="165"/>
          <ac:spMkLst>
            <pc:docMk/>
            <pc:sldMk cId="1274693486" sldId="855"/>
            <ac:spMk id="573" creationId="{865AC984-3B5E-4FCA-A8F0-F2BABD70B745}"/>
          </ac:spMkLst>
        </pc:spChg>
        <pc:spChg chg="mod">
          <ac:chgData name="reza kabir" userId="af3c95a13102d509" providerId="LiveId" clId="{88200EE4-F4B4-49E8-8126-B01E5FCCBE2D}" dt="2020-05-17T05:53:04.272" v="154" actId="165"/>
          <ac:spMkLst>
            <pc:docMk/>
            <pc:sldMk cId="1274693486" sldId="855"/>
            <ac:spMk id="574" creationId="{96FD153D-0DFC-4C44-8ED6-72D7B55C94EC}"/>
          </ac:spMkLst>
        </pc:spChg>
        <pc:spChg chg="mod">
          <ac:chgData name="reza kabir" userId="af3c95a13102d509" providerId="LiveId" clId="{88200EE4-F4B4-49E8-8126-B01E5FCCBE2D}" dt="2020-05-17T05:53:04.272" v="154" actId="165"/>
          <ac:spMkLst>
            <pc:docMk/>
            <pc:sldMk cId="1274693486" sldId="855"/>
            <ac:spMk id="575" creationId="{CFC7D8E3-DCD9-4A39-AD29-9EE967845C3F}"/>
          </ac:spMkLst>
        </pc:spChg>
        <pc:spChg chg="mod">
          <ac:chgData name="reza kabir" userId="af3c95a13102d509" providerId="LiveId" clId="{88200EE4-F4B4-49E8-8126-B01E5FCCBE2D}" dt="2020-05-17T05:53:04.272" v="154" actId="165"/>
          <ac:spMkLst>
            <pc:docMk/>
            <pc:sldMk cId="1274693486" sldId="855"/>
            <ac:spMk id="579" creationId="{73C0362E-DBBD-4B26-A350-24B84EAF36FC}"/>
          </ac:spMkLst>
        </pc:spChg>
        <pc:spChg chg="mod">
          <ac:chgData name="reza kabir" userId="af3c95a13102d509" providerId="LiveId" clId="{88200EE4-F4B4-49E8-8126-B01E5FCCBE2D}" dt="2020-05-17T05:53:04.272" v="154" actId="165"/>
          <ac:spMkLst>
            <pc:docMk/>
            <pc:sldMk cId="1274693486" sldId="855"/>
            <ac:spMk id="580" creationId="{8059FBEF-2CD5-426A-B265-89A7C49C9B09}"/>
          </ac:spMkLst>
        </pc:spChg>
        <pc:spChg chg="mod">
          <ac:chgData name="reza kabir" userId="af3c95a13102d509" providerId="LiveId" clId="{88200EE4-F4B4-49E8-8126-B01E5FCCBE2D}" dt="2020-05-17T05:53:04.272" v="154" actId="165"/>
          <ac:spMkLst>
            <pc:docMk/>
            <pc:sldMk cId="1274693486" sldId="855"/>
            <ac:spMk id="581" creationId="{3BD483AB-0EF1-4A0B-9AB8-BCFB08171B01}"/>
          </ac:spMkLst>
        </pc:spChg>
        <pc:spChg chg="mod">
          <ac:chgData name="reza kabir" userId="af3c95a13102d509" providerId="LiveId" clId="{88200EE4-F4B4-49E8-8126-B01E5FCCBE2D}" dt="2020-05-17T05:53:04.272" v="154" actId="165"/>
          <ac:spMkLst>
            <pc:docMk/>
            <pc:sldMk cId="1274693486" sldId="855"/>
            <ac:spMk id="582" creationId="{4FC07BE9-0E51-4F46-A712-D538368B1ECE}"/>
          </ac:spMkLst>
        </pc:spChg>
        <pc:spChg chg="mod">
          <ac:chgData name="reza kabir" userId="af3c95a13102d509" providerId="LiveId" clId="{88200EE4-F4B4-49E8-8126-B01E5FCCBE2D}" dt="2020-05-17T05:53:04.272" v="154" actId="165"/>
          <ac:spMkLst>
            <pc:docMk/>
            <pc:sldMk cId="1274693486" sldId="855"/>
            <ac:spMk id="583" creationId="{C4F016A7-487C-4927-BB0B-B1663658B65E}"/>
          </ac:spMkLst>
        </pc:spChg>
        <pc:spChg chg="mod">
          <ac:chgData name="reza kabir" userId="af3c95a13102d509" providerId="LiveId" clId="{88200EE4-F4B4-49E8-8126-B01E5FCCBE2D}" dt="2020-05-17T05:53:04.272" v="154" actId="165"/>
          <ac:spMkLst>
            <pc:docMk/>
            <pc:sldMk cId="1274693486" sldId="855"/>
            <ac:spMk id="584" creationId="{9CDBD754-9DFE-4170-BA06-F5A4EF549F7C}"/>
          </ac:spMkLst>
        </pc:spChg>
        <pc:spChg chg="mod">
          <ac:chgData name="reza kabir" userId="af3c95a13102d509" providerId="LiveId" clId="{88200EE4-F4B4-49E8-8126-B01E5FCCBE2D}" dt="2020-05-17T05:53:04.272" v="154" actId="165"/>
          <ac:spMkLst>
            <pc:docMk/>
            <pc:sldMk cId="1274693486" sldId="855"/>
            <ac:spMk id="585" creationId="{67DC2CFC-D533-469A-81F0-77030110FB30}"/>
          </ac:spMkLst>
        </pc:spChg>
        <pc:spChg chg="mod">
          <ac:chgData name="reza kabir" userId="af3c95a13102d509" providerId="LiveId" clId="{88200EE4-F4B4-49E8-8126-B01E5FCCBE2D}" dt="2020-05-17T05:53:04.272" v="154" actId="165"/>
          <ac:spMkLst>
            <pc:docMk/>
            <pc:sldMk cId="1274693486" sldId="855"/>
            <ac:spMk id="586" creationId="{D60EFD06-0829-4D9E-85B4-B781C566D24B}"/>
          </ac:spMkLst>
        </pc:spChg>
        <pc:spChg chg="mod">
          <ac:chgData name="reza kabir" userId="af3c95a13102d509" providerId="LiveId" clId="{88200EE4-F4B4-49E8-8126-B01E5FCCBE2D}" dt="2020-05-17T05:53:04.272" v="154" actId="165"/>
          <ac:spMkLst>
            <pc:docMk/>
            <pc:sldMk cId="1274693486" sldId="855"/>
            <ac:spMk id="587" creationId="{81CE6F57-B73B-4045-A2BB-FBB7A6D62A09}"/>
          </ac:spMkLst>
        </pc:spChg>
        <pc:spChg chg="mod">
          <ac:chgData name="reza kabir" userId="af3c95a13102d509" providerId="LiveId" clId="{88200EE4-F4B4-49E8-8126-B01E5FCCBE2D}" dt="2020-05-17T05:53:04.272" v="154" actId="165"/>
          <ac:spMkLst>
            <pc:docMk/>
            <pc:sldMk cId="1274693486" sldId="855"/>
            <ac:spMk id="588" creationId="{EE9FE73A-2A5B-47A8-AB74-AC76DBC8F25A}"/>
          </ac:spMkLst>
        </pc:spChg>
        <pc:spChg chg="mod">
          <ac:chgData name="reza kabir" userId="af3c95a13102d509" providerId="LiveId" clId="{88200EE4-F4B4-49E8-8126-B01E5FCCBE2D}" dt="2020-05-17T05:53:04.272" v="154" actId="165"/>
          <ac:spMkLst>
            <pc:docMk/>
            <pc:sldMk cId="1274693486" sldId="855"/>
            <ac:spMk id="589" creationId="{5CE91A15-3D41-48BD-89C5-40B14A69690F}"/>
          </ac:spMkLst>
        </pc:spChg>
        <pc:spChg chg="mod">
          <ac:chgData name="reza kabir" userId="af3c95a13102d509" providerId="LiveId" clId="{88200EE4-F4B4-49E8-8126-B01E5FCCBE2D}" dt="2020-05-17T05:53:04.272" v="154" actId="165"/>
          <ac:spMkLst>
            <pc:docMk/>
            <pc:sldMk cId="1274693486" sldId="855"/>
            <ac:spMk id="590" creationId="{D2F91BEC-10AA-4843-B793-553BCE545AE2}"/>
          </ac:spMkLst>
        </pc:spChg>
        <pc:spChg chg="mod">
          <ac:chgData name="reza kabir" userId="af3c95a13102d509" providerId="LiveId" clId="{88200EE4-F4B4-49E8-8126-B01E5FCCBE2D}" dt="2020-05-17T05:53:04.272" v="154" actId="165"/>
          <ac:spMkLst>
            <pc:docMk/>
            <pc:sldMk cId="1274693486" sldId="855"/>
            <ac:spMk id="591" creationId="{262767A4-CB19-4950-9732-8C3E7A0B1E2F}"/>
          </ac:spMkLst>
        </pc:spChg>
        <pc:spChg chg="mod">
          <ac:chgData name="reza kabir" userId="af3c95a13102d509" providerId="LiveId" clId="{88200EE4-F4B4-49E8-8126-B01E5FCCBE2D}" dt="2020-05-17T05:53:04.272" v="154" actId="165"/>
          <ac:spMkLst>
            <pc:docMk/>
            <pc:sldMk cId="1274693486" sldId="855"/>
            <ac:spMk id="593" creationId="{D0F48D1E-7963-4B65-95F2-8715604D1783}"/>
          </ac:spMkLst>
        </pc:spChg>
        <pc:spChg chg="mod">
          <ac:chgData name="reza kabir" userId="af3c95a13102d509" providerId="LiveId" clId="{88200EE4-F4B4-49E8-8126-B01E5FCCBE2D}" dt="2020-05-17T05:53:04.272" v="154" actId="165"/>
          <ac:spMkLst>
            <pc:docMk/>
            <pc:sldMk cId="1274693486" sldId="855"/>
            <ac:spMk id="594" creationId="{D31C5C7F-17A0-4E63-9AF0-A374311076BF}"/>
          </ac:spMkLst>
        </pc:spChg>
        <pc:spChg chg="mod">
          <ac:chgData name="reza kabir" userId="af3c95a13102d509" providerId="LiveId" clId="{88200EE4-F4B4-49E8-8126-B01E5FCCBE2D}" dt="2020-05-17T05:53:04.272" v="154" actId="165"/>
          <ac:spMkLst>
            <pc:docMk/>
            <pc:sldMk cId="1274693486" sldId="855"/>
            <ac:spMk id="595" creationId="{C3CEAD02-F827-478F-8469-34206527BB58}"/>
          </ac:spMkLst>
        </pc:spChg>
        <pc:spChg chg="mod">
          <ac:chgData name="reza kabir" userId="af3c95a13102d509" providerId="LiveId" clId="{88200EE4-F4B4-49E8-8126-B01E5FCCBE2D}" dt="2020-05-17T05:53:04.272" v="154" actId="165"/>
          <ac:spMkLst>
            <pc:docMk/>
            <pc:sldMk cId="1274693486" sldId="855"/>
            <ac:spMk id="596" creationId="{C1CD3482-86C6-41D2-A322-8F9EF151D170}"/>
          </ac:spMkLst>
        </pc:spChg>
        <pc:spChg chg="mod">
          <ac:chgData name="reza kabir" userId="af3c95a13102d509" providerId="LiveId" clId="{88200EE4-F4B4-49E8-8126-B01E5FCCBE2D}" dt="2020-05-17T05:53:04.272" v="154" actId="165"/>
          <ac:spMkLst>
            <pc:docMk/>
            <pc:sldMk cId="1274693486" sldId="855"/>
            <ac:spMk id="597" creationId="{B31DAC6E-A01B-4AA6-B3D4-7B040A843BD3}"/>
          </ac:spMkLst>
        </pc:spChg>
        <pc:spChg chg="mod">
          <ac:chgData name="reza kabir" userId="af3c95a13102d509" providerId="LiveId" clId="{88200EE4-F4B4-49E8-8126-B01E5FCCBE2D}" dt="2020-05-17T05:53:04.272" v="154" actId="165"/>
          <ac:spMkLst>
            <pc:docMk/>
            <pc:sldMk cId="1274693486" sldId="855"/>
            <ac:spMk id="598" creationId="{B1E521B8-6938-416D-ADDC-E76F78556EE7}"/>
          </ac:spMkLst>
        </pc:spChg>
        <pc:spChg chg="mod">
          <ac:chgData name="reza kabir" userId="af3c95a13102d509" providerId="LiveId" clId="{88200EE4-F4B4-49E8-8126-B01E5FCCBE2D}" dt="2020-05-17T05:53:04.272" v="154" actId="165"/>
          <ac:spMkLst>
            <pc:docMk/>
            <pc:sldMk cId="1274693486" sldId="855"/>
            <ac:spMk id="599" creationId="{738CC330-6FA6-434C-BCB6-513DEFB2E6A1}"/>
          </ac:spMkLst>
        </pc:spChg>
        <pc:spChg chg="mod">
          <ac:chgData name="reza kabir" userId="af3c95a13102d509" providerId="LiveId" clId="{88200EE4-F4B4-49E8-8126-B01E5FCCBE2D}" dt="2020-05-17T05:53:04.272" v="154" actId="165"/>
          <ac:spMkLst>
            <pc:docMk/>
            <pc:sldMk cId="1274693486" sldId="855"/>
            <ac:spMk id="600" creationId="{CC589134-2AB8-42D9-8AA5-2F5B852AD1BF}"/>
          </ac:spMkLst>
        </pc:spChg>
        <pc:spChg chg="mod">
          <ac:chgData name="reza kabir" userId="af3c95a13102d509" providerId="LiveId" clId="{88200EE4-F4B4-49E8-8126-B01E5FCCBE2D}" dt="2020-05-17T05:53:04.272" v="154" actId="165"/>
          <ac:spMkLst>
            <pc:docMk/>
            <pc:sldMk cId="1274693486" sldId="855"/>
            <ac:spMk id="602" creationId="{C0CF6C56-18AF-4C8C-9EC7-23C55415BB45}"/>
          </ac:spMkLst>
        </pc:spChg>
        <pc:spChg chg="mod">
          <ac:chgData name="reza kabir" userId="af3c95a13102d509" providerId="LiveId" clId="{88200EE4-F4B4-49E8-8126-B01E5FCCBE2D}" dt="2020-05-17T05:53:04.272" v="154" actId="165"/>
          <ac:spMkLst>
            <pc:docMk/>
            <pc:sldMk cId="1274693486" sldId="855"/>
            <ac:spMk id="603" creationId="{F2DE61F6-0A0D-418D-8B57-ABC6658ECE59}"/>
          </ac:spMkLst>
        </pc:spChg>
        <pc:spChg chg="mod">
          <ac:chgData name="reza kabir" userId="af3c95a13102d509" providerId="LiveId" clId="{88200EE4-F4B4-49E8-8126-B01E5FCCBE2D}" dt="2020-05-17T05:53:04.272" v="154" actId="165"/>
          <ac:spMkLst>
            <pc:docMk/>
            <pc:sldMk cId="1274693486" sldId="855"/>
            <ac:spMk id="604" creationId="{E7374891-DEA3-4887-82E0-4E32B6A69827}"/>
          </ac:spMkLst>
        </pc:spChg>
        <pc:spChg chg="mod">
          <ac:chgData name="reza kabir" userId="af3c95a13102d509" providerId="LiveId" clId="{88200EE4-F4B4-49E8-8126-B01E5FCCBE2D}" dt="2020-05-17T05:53:04.272" v="154" actId="165"/>
          <ac:spMkLst>
            <pc:docMk/>
            <pc:sldMk cId="1274693486" sldId="855"/>
            <ac:spMk id="605" creationId="{64386196-40B4-4199-97C7-CF4C03C1075B}"/>
          </ac:spMkLst>
        </pc:spChg>
        <pc:spChg chg="mod">
          <ac:chgData name="reza kabir" userId="af3c95a13102d509" providerId="LiveId" clId="{88200EE4-F4B4-49E8-8126-B01E5FCCBE2D}" dt="2020-05-17T05:53:04.272" v="154" actId="165"/>
          <ac:spMkLst>
            <pc:docMk/>
            <pc:sldMk cId="1274693486" sldId="855"/>
            <ac:spMk id="606" creationId="{95A3A2C7-6ED7-429C-8E2D-F6D9E2BFDAAA}"/>
          </ac:spMkLst>
        </pc:spChg>
        <pc:spChg chg="mod">
          <ac:chgData name="reza kabir" userId="af3c95a13102d509" providerId="LiveId" clId="{88200EE4-F4B4-49E8-8126-B01E5FCCBE2D}" dt="2020-05-17T05:53:04.272" v="154" actId="165"/>
          <ac:spMkLst>
            <pc:docMk/>
            <pc:sldMk cId="1274693486" sldId="855"/>
            <ac:spMk id="607" creationId="{4C1AE8F9-5F3B-4F59-BCA1-4607179FF91B}"/>
          </ac:spMkLst>
        </pc:spChg>
        <pc:spChg chg="mod">
          <ac:chgData name="reza kabir" userId="af3c95a13102d509" providerId="LiveId" clId="{88200EE4-F4B4-49E8-8126-B01E5FCCBE2D}" dt="2020-05-17T05:53:04.272" v="154" actId="165"/>
          <ac:spMkLst>
            <pc:docMk/>
            <pc:sldMk cId="1274693486" sldId="855"/>
            <ac:spMk id="608" creationId="{C378BFC6-FA37-4A88-BF22-B26998EF9062}"/>
          </ac:spMkLst>
        </pc:spChg>
        <pc:spChg chg="mod">
          <ac:chgData name="reza kabir" userId="af3c95a13102d509" providerId="LiveId" clId="{88200EE4-F4B4-49E8-8126-B01E5FCCBE2D}" dt="2020-05-17T05:53:04.272" v="154" actId="165"/>
          <ac:spMkLst>
            <pc:docMk/>
            <pc:sldMk cId="1274693486" sldId="855"/>
            <ac:spMk id="609" creationId="{2B569BE9-4603-419A-8478-388CFBAE3A10}"/>
          </ac:spMkLst>
        </pc:spChg>
        <pc:spChg chg="mod">
          <ac:chgData name="reza kabir" userId="af3c95a13102d509" providerId="LiveId" clId="{88200EE4-F4B4-49E8-8126-B01E5FCCBE2D}" dt="2020-05-17T05:53:04.272" v="154" actId="165"/>
          <ac:spMkLst>
            <pc:docMk/>
            <pc:sldMk cId="1274693486" sldId="855"/>
            <ac:spMk id="613" creationId="{DC872488-B8A1-404D-ABC6-8BE60915D5FD}"/>
          </ac:spMkLst>
        </pc:spChg>
        <pc:spChg chg="mod">
          <ac:chgData name="reza kabir" userId="af3c95a13102d509" providerId="LiveId" clId="{88200EE4-F4B4-49E8-8126-B01E5FCCBE2D}" dt="2020-05-17T05:53:04.272" v="154" actId="165"/>
          <ac:spMkLst>
            <pc:docMk/>
            <pc:sldMk cId="1274693486" sldId="855"/>
            <ac:spMk id="614" creationId="{30FDD590-7A28-4AA4-98A2-8B8EC10F0A68}"/>
          </ac:spMkLst>
        </pc:spChg>
        <pc:spChg chg="mod">
          <ac:chgData name="reza kabir" userId="af3c95a13102d509" providerId="LiveId" clId="{88200EE4-F4B4-49E8-8126-B01E5FCCBE2D}" dt="2020-05-17T05:53:04.272" v="154" actId="165"/>
          <ac:spMkLst>
            <pc:docMk/>
            <pc:sldMk cId="1274693486" sldId="855"/>
            <ac:spMk id="618" creationId="{6D256983-8841-4DA8-9D98-86C46B6FF3CC}"/>
          </ac:spMkLst>
        </pc:spChg>
        <pc:spChg chg="mod">
          <ac:chgData name="reza kabir" userId="af3c95a13102d509" providerId="LiveId" clId="{88200EE4-F4B4-49E8-8126-B01E5FCCBE2D}" dt="2020-05-17T05:53:04.272" v="154" actId="165"/>
          <ac:spMkLst>
            <pc:docMk/>
            <pc:sldMk cId="1274693486" sldId="855"/>
            <ac:spMk id="619" creationId="{1E35B106-DDC9-479E-BF38-D00299C784B6}"/>
          </ac:spMkLst>
        </pc:spChg>
        <pc:spChg chg="mod">
          <ac:chgData name="reza kabir" userId="af3c95a13102d509" providerId="LiveId" clId="{88200EE4-F4B4-49E8-8126-B01E5FCCBE2D}" dt="2020-05-17T05:53:04.272" v="154" actId="165"/>
          <ac:spMkLst>
            <pc:docMk/>
            <pc:sldMk cId="1274693486" sldId="855"/>
            <ac:spMk id="621" creationId="{D75398EB-3C4E-4653-B312-F5D6242CBDC0}"/>
          </ac:spMkLst>
        </pc:spChg>
        <pc:spChg chg="mod">
          <ac:chgData name="reza kabir" userId="af3c95a13102d509" providerId="LiveId" clId="{88200EE4-F4B4-49E8-8126-B01E5FCCBE2D}" dt="2020-05-17T05:53:04.272" v="154" actId="165"/>
          <ac:spMkLst>
            <pc:docMk/>
            <pc:sldMk cId="1274693486" sldId="855"/>
            <ac:spMk id="622" creationId="{DD561066-7EEA-4132-9CDE-ABCB4A9B95DD}"/>
          </ac:spMkLst>
        </pc:spChg>
        <pc:spChg chg="mod">
          <ac:chgData name="reza kabir" userId="af3c95a13102d509" providerId="LiveId" clId="{88200EE4-F4B4-49E8-8126-B01E5FCCBE2D}" dt="2020-05-17T05:53:04.272" v="154" actId="165"/>
          <ac:spMkLst>
            <pc:docMk/>
            <pc:sldMk cId="1274693486" sldId="855"/>
            <ac:spMk id="623" creationId="{DC7E645F-AC3F-48EC-BCE0-F5FECD99DD0E}"/>
          </ac:spMkLst>
        </pc:spChg>
        <pc:spChg chg="mod">
          <ac:chgData name="reza kabir" userId="af3c95a13102d509" providerId="LiveId" clId="{88200EE4-F4B4-49E8-8126-B01E5FCCBE2D}" dt="2020-05-17T05:53:04.272" v="154" actId="165"/>
          <ac:spMkLst>
            <pc:docMk/>
            <pc:sldMk cId="1274693486" sldId="855"/>
            <ac:spMk id="624" creationId="{6F2A1974-F283-46F7-8E2E-375611A95895}"/>
          </ac:spMkLst>
        </pc:spChg>
        <pc:spChg chg="mod">
          <ac:chgData name="reza kabir" userId="af3c95a13102d509" providerId="LiveId" clId="{88200EE4-F4B4-49E8-8126-B01E5FCCBE2D}" dt="2020-05-17T05:53:04.272" v="154" actId="165"/>
          <ac:spMkLst>
            <pc:docMk/>
            <pc:sldMk cId="1274693486" sldId="855"/>
            <ac:spMk id="625" creationId="{90F1246E-DD5E-4232-84DC-A79895D3DADA}"/>
          </ac:spMkLst>
        </pc:spChg>
        <pc:spChg chg="mod">
          <ac:chgData name="reza kabir" userId="af3c95a13102d509" providerId="LiveId" clId="{88200EE4-F4B4-49E8-8126-B01E5FCCBE2D}" dt="2020-05-17T05:53:04.272" v="154" actId="165"/>
          <ac:spMkLst>
            <pc:docMk/>
            <pc:sldMk cId="1274693486" sldId="855"/>
            <ac:spMk id="626" creationId="{3681FEB5-87B8-4891-B162-C778F0C0A1DA}"/>
          </ac:spMkLst>
        </pc:spChg>
        <pc:spChg chg="mod">
          <ac:chgData name="reza kabir" userId="af3c95a13102d509" providerId="LiveId" clId="{88200EE4-F4B4-49E8-8126-B01E5FCCBE2D}" dt="2020-05-17T05:53:04.272" v="154" actId="165"/>
          <ac:spMkLst>
            <pc:docMk/>
            <pc:sldMk cId="1274693486" sldId="855"/>
            <ac:spMk id="627" creationId="{D6D064CE-C12C-4EA9-B2AF-130382132873}"/>
          </ac:spMkLst>
        </pc:spChg>
        <pc:spChg chg="mod">
          <ac:chgData name="reza kabir" userId="af3c95a13102d509" providerId="LiveId" clId="{88200EE4-F4B4-49E8-8126-B01E5FCCBE2D}" dt="2020-05-17T05:53:04.272" v="154" actId="165"/>
          <ac:spMkLst>
            <pc:docMk/>
            <pc:sldMk cId="1274693486" sldId="855"/>
            <ac:spMk id="628" creationId="{F4EA0765-0354-4A75-9807-B0C1617A3E98}"/>
          </ac:spMkLst>
        </pc:spChg>
        <pc:spChg chg="mod">
          <ac:chgData name="reza kabir" userId="af3c95a13102d509" providerId="LiveId" clId="{88200EE4-F4B4-49E8-8126-B01E5FCCBE2D}" dt="2020-05-17T05:53:04.272" v="154" actId="165"/>
          <ac:spMkLst>
            <pc:docMk/>
            <pc:sldMk cId="1274693486" sldId="855"/>
            <ac:spMk id="629" creationId="{6E23A791-2BBB-4DEA-8E65-71FD058CFB03}"/>
          </ac:spMkLst>
        </pc:spChg>
        <pc:spChg chg="mod">
          <ac:chgData name="reza kabir" userId="af3c95a13102d509" providerId="LiveId" clId="{88200EE4-F4B4-49E8-8126-B01E5FCCBE2D}" dt="2020-05-17T05:53:04.272" v="154" actId="165"/>
          <ac:spMkLst>
            <pc:docMk/>
            <pc:sldMk cId="1274693486" sldId="855"/>
            <ac:spMk id="630" creationId="{A769B077-A7A8-4A80-8DC8-EB89AC201D46}"/>
          </ac:spMkLst>
        </pc:spChg>
        <pc:spChg chg="mod">
          <ac:chgData name="reza kabir" userId="af3c95a13102d509" providerId="LiveId" clId="{88200EE4-F4B4-49E8-8126-B01E5FCCBE2D}" dt="2020-05-17T05:53:04.272" v="154" actId="165"/>
          <ac:spMkLst>
            <pc:docMk/>
            <pc:sldMk cId="1274693486" sldId="855"/>
            <ac:spMk id="631" creationId="{8193C07C-59B7-4013-A33B-D6421D0CCC6F}"/>
          </ac:spMkLst>
        </pc:spChg>
        <pc:spChg chg="mod">
          <ac:chgData name="reza kabir" userId="af3c95a13102d509" providerId="LiveId" clId="{88200EE4-F4B4-49E8-8126-B01E5FCCBE2D}" dt="2020-05-17T05:53:04.272" v="154" actId="165"/>
          <ac:spMkLst>
            <pc:docMk/>
            <pc:sldMk cId="1274693486" sldId="855"/>
            <ac:spMk id="632" creationId="{872D4F9B-D8D0-4367-AE9A-9B1D2E5E57B1}"/>
          </ac:spMkLst>
        </pc:spChg>
        <pc:spChg chg="mod">
          <ac:chgData name="reza kabir" userId="af3c95a13102d509" providerId="LiveId" clId="{88200EE4-F4B4-49E8-8126-B01E5FCCBE2D}" dt="2020-05-17T05:53:04.272" v="154" actId="165"/>
          <ac:spMkLst>
            <pc:docMk/>
            <pc:sldMk cId="1274693486" sldId="855"/>
            <ac:spMk id="633" creationId="{E646175A-582B-485D-A579-F52770316C08}"/>
          </ac:spMkLst>
        </pc:spChg>
        <pc:spChg chg="mod">
          <ac:chgData name="reza kabir" userId="af3c95a13102d509" providerId="LiveId" clId="{88200EE4-F4B4-49E8-8126-B01E5FCCBE2D}" dt="2020-05-17T05:53:04.272" v="154" actId="165"/>
          <ac:spMkLst>
            <pc:docMk/>
            <pc:sldMk cId="1274693486" sldId="855"/>
            <ac:spMk id="634" creationId="{B91792A5-B044-487B-8A4A-E10D1952C0D7}"/>
          </ac:spMkLst>
        </pc:spChg>
        <pc:spChg chg="mod">
          <ac:chgData name="reza kabir" userId="af3c95a13102d509" providerId="LiveId" clId="{88200EE4-F4B4-49E8-8126-B01E5FCCBE2D}" dt="2020-05-17T05:53:04.272" v="154" actId="165"/>
          <ac:spMkLst>
            <pc:docMk/>
            <pc:sldMk cId="1274693486" sldId="855"/>
            <ac:spMk id="635" creationId="{7DBA6781-055A-4A7C-BD4D-585AD295FB21}"/>
          </ac:spMkLst>
        </pc:spChg>
        <pc:spChg chg="mod">
          <ac:chgData name="reza kabir" userId="af3c95a13102d509" providerId="LiveId" clId="{88200EE4-F4B4-49E8-8126-B01E5FCCBE2D}" dt="2020-05-17T05:53:04.272" v="154" actId="165"/>
          <ac:spMkLst>
            <pc:docMk/>
            <pc:sldMk cId="1274693486" sldId="855"/>
            <ac:spMk id="636" creationId="{0038F671-DDCB-4EB1-A450-93546E418508}"/>
          </ac:spMkLst>
        </pc:spChg>
        <pc:spChg chg="mod">
          <ac:chgData name="reza kabir" userId="af3c95a13102d509" providerId="LiveId" clId="{88200EE4-F4B4-49E8-8126-B01E5FCCBE2D}" dt="2020-05-17T05:53:04.272" v="154" actId="165"/>
          <ac:spMkLst>
            <pc:docMk/>
            <pc:sldMk cId="1274693486" sldId="855"/>
            <ac:spMk id="637" creationId="{70A86F0D-1539-43A8-96CF-FB62A03B329A}"/>
          </ac:spMkLst>
        </pc:spChg>
        <pc:spChg chg="mod">
          <ac:chgData name="reza kabir" userId="af3c95a13102d509" providerId="LiveId" clId="{88200EE4-F4B4-49E8-8126-B01E5FCCBE2D}" dt="2020-05-17T05:53:04.272" v="154" actId="165"/>
          <ac:spMkLst>
            <pc:docMk/>
            <pc:sldMk cId="1274693486" sldId="855"/>
            <ac:spMk id="638" creationId="{2041D8ED-F7EB-4D13-BE4E-3E1163157AD3}"/>
          </ac:spMkLst>
        </pc:spChg>
        <pc:spChg chg="mod">
          <ac:chgData name="reza kabir" userId="af3c95a13102d509" providerId="LiveId" clId="{88200EE4-F4B4-49E8-8126-B01E5FCCBE2D}" dt="2020-05-17T05:53:04.272" v="154" actId="165"/>
          <ac:spMkLst>
            <pc:docMk/>
            <pc:sldMk cId="1274693486" sldId="855"/>
            <ac:spMk id="639" creationId="{9BD399F5-162A-4D79-8420-ABC3C707CCF3}"/>
          </ac:spMkLst>
        </pc:spChg>
        <pc:spChg chg="mod">
          <ac:chgData name="reza kabir" userId="af3c95a13102d509" providerId="LiveId" clId="{88200EE4-F4B4-49E8-8126-B01E5FCCBE2D}" dt="2020-05-17T05:53:04.272" v="154" actId="165"/>
          <ac:spMkLst>
            <pc:docMk/>
            <pc:sldMk cId="1274693486" sldId="855"/>
            <ac:spMk id="640" creationId="{B28435EC-6A64-443C-9980-3B2DC674E83A}"/>
          </ac:spMkLst>
        </pc:spChg>
        <pc:spChg chg="mod">
          <ac:chgData name="reza kabir" userId="af3c95a13102d509" providerId="LiveId" clId="{88200EE4-F4B4-49E8-8126-B01E5FCCBE2D}" dt="2020-05-17T05:53:04.272" v="154" actId="165"/>
          <ac:spMkLst>
            <pc:docMk/>
            <pc:sldMk cId="1274693486" sldId="855"/>
            <ac:spMk id="641" creationId="{96DDCA2C-D037-487F-BF3B-23C0B90E38E4}"/>
          </ac:spMkLst>
        </pc:spChg>
        <pc:spChg chg="mod">
          <ac:chgData name="reza kabir" userId="af3c95a13102d509" providerId="LiveId" clId="{88200EE4-F4B4-49E8-8126-B01E5FCCBE2D}" dt="2020-05-17T05:53:04.272" v="154" actId="165"/>
          <ac:spMkLst>
            <pc:docMk/>
            <pc:sldMk cId="1274693486" sldId="855"/>
            <ac:spMk id="642" creationId="{625C9C71-88E5-411E-BC4A-1EE02EA06DFD}"/>
          </ac:spMkLst>
        </pc:spChg>
        <pc:spChg chg="mod">
          <ac:chgData name="reza kabir" userId="af3c95a13102d509" providerId="LiveId" clId="{88200EE4-F4B4-49E8-8126-B01E5FCCBE2D}" dt="2020-05-17T05:53:04.272" v="154" actId="165"/>
          <ac:spMkLst>
            <pc:docMk/>
            <pc:sldMk cId="1274693486" sldId="855"/>
            <ac:spMk id="643" creationId="{A77DAC60-DD8C-44B9-B41E-45428F07BEEA}"/>
          </ac:spMkLst>
        </pc:spChg>
        <pc:spChg chg="mod">
          <ac:chgData name="reza kabir" userId="af3c95a13102d509" providerId="LiveId" clId="{88200EE4-F4B4-49E8-8126-B01E5FCCBE2D}" dt="2020-05-17T05:53:04.272" v="154" actId="165"/>
          <ac:spMkLst>
            <pc:docMk/>
            <pc:sldMk cId="1274693486" sldId="855"/>
            <ac:spMk id="644" creationId="{C4D88F48-4E13-4CBB-B5E1-E8C62A33151A}"/>
          </ac:spMkLst>
        </pc:spChg>
        <pc:spChg chg="mod">
          <ac:chgData name="reza kabir" userId="af3c95a13102d509" providerId="LiveId" clId="{88200EE4-F4B4-49E8-8126-B01E5FCCBE2D}" dt="2020-05-17T05:53:04.272" v="154" actId="165"/>
          <ac:spMkLst>
            <pc:docMk/>
            <pc:sldMk cId="1274693486" sldId="855"/>
            <ac:spMk id="645" creationId="{A6A191E1-847D-445E-8486-88770A784F93}"/>
          </ac:spMkLst>
        </pc:spChg>
        <pc:spChg chg="mod">
          <ac:chgData name="reza kabir" userId="af3c95a13102d509" providerId="LiveId" clId="{88200EE4-F4B4-49E8-8126-B01E5FCCBE2D}" dt="2020-05-17T05:53:04.272" v="154" actId="165"/>
          <ac:spMkLst>
            <pc:docMk/>
            <pc:sldMk cId="1274693486" sldId="855"/>
            <ac:spMk id="646" creationId="{F1D2950C-CDCE-4DFD-B189-1409AF772D6C}"/>
          </ac:spMkLst>
        </pc:spChg>
        <pc:spChg chg="mod">
          <ac:chgData name="reza kabir" userId="af3c95a13102d509" providerId="LiveId" clId="{88200EE4-F4B4-49E8-8126-B01E5FCCBE2D}" dt="2020-05-17T05:53:04.272" v="154" actId="165"/>
          <ac:spMkLst>
            <pc:docMk/>
            <pc:sldMk cId="1274693486" sldId="855"/>
            <ac:spMk id="647" creationId="{1C8D7F22-6954-445D-A7D8-96E5CF9D2E7D}"/>
          </ac:spMkLst>
        </pc:spChg>
        <pc:spChg chg="mod">
          <ac:chgData name="reza kabir" userId="af3c95a13102d509" providerId="LiveId" clId="{88200EE4-F4B4-49E8-8126-B01E5FCCBE2D}" dt="2020-05-17T05:53:04.272" v="154" actId="165"/>
          <ac:spMkLst>
            <pc:docMk/>
            <pc:sldMk cId="1274693486" sldId="855"/>
            <ac:spMk id="648" creationId="{9C22EDA2-1082-42A9-ACF0-A9B471B22ACF}"/>
          </ac:spMkLst>
        </pc:spChg>
        <pc:spChg chg="mod">
          <ac:chgData name="reza kabir" userId="af3c95a13102d509" providerId="LiveId" clId="{88200EE4-F4B4-49E8-8126-B01E5FCCBE2D}" dt="2020-05-17T05:53:04.272" v="154" actId="165"/>
          <ac:spMkLst>
            <pc:docMk/>
            <pc:sldMk cId="1274693486" sldId="855"/>
            <ac:spMk id="649" creationId="{4B3B7495-88D1-47D4-BE18-6417183DFB65}"/>
          </ac:spMkLst>
        </pc:spChg>
        <pc:spChg chg="mod">
          <ac:chgData name="reza kabir" userId="af3c95a13102d509" providerId="LiveId" clId="{88200EE4-F4B4-49E8-8126-B01E5FCCBE2D}" dt="2020-05-17T05:53:04.272" v="154" actId="165"/>
          <ac:spMkLst>
            <pc:docMk/>
            <pc:sldMk cId="1274693486" sldId="855"/>
            <ac:spMk id="650" creationId="{3EB5EC0B-7FEC-4073-9DB8-2C3CA91E2233}"/>
          </ac:spMkLst>
        </pc:spChg>
        <pc:spChg chg="mod">
          <ac:chgData name="reza kabir" userId="af3c95a13102d509" providerId="LiveId" clId="{88200EE4-F4B4-49E8-8126-B01E5FCCBE2D}" dt="2020-05-17T05:53:04.272" v="154" actId="165"/>
          <ac:spMkLst>
            <pc:docMk/>
            <pc:sldMk cId="1274693486" sldId="855"/>
            <ac:spMk id="651" creationId="{617EC248-7A2B-4A09-8066-4EDA7BA10544}"/>
          </ac:spMkLst>
        </pc:spChg>
        <pc:spChg chg="mod">
          <ac:chgData name="reza kabir" userId="af3c95a13102d509" providerId="LiveId" clId="{88200EE4-F4B4-49E8-8126-B01E5FCCBE2D}" dt="2020-05-17T05:53:04.272" v="154" actId="165"/>
          <ac:spMkLst>
            <pc:docMk/>
            <pc:sldMk cId="1274693486" sldId="855"/>
            <ac:spMk id="652" creationId="{EFFFFE4C-BE2A-4A39-9F03-0651C040F747}"/>
          </ac:spMkLst>
        </pc:spChg>
        <pc:spChg chg="mod">
          <ac:chgData name="reza kabir" userId="af3c95a13102d509" providerId="LiveId" clId="{88200EE4-F4B4-49E8-8126-B01E5FCCBE2D}" dt="2020-05-17T05:53:04.272" v="154" actId="165"/>
          <ac:spMkLst>
            <pc:docMk/>
            <pc:sldMk cId="1274693486" sldId="855"/>
            <ac:spMk id="653" creationId="{39F30773-FE67-43EC-A59D-85B2FA4F0E30}"/>
          </ac:spMkLst>
        </pc:spChg>
        <pc:spChg chg="mod">
          <ac:chgData name="reza kabir" userId="af3c95a13102d509" providerId="LiveId" clId="{88200EE4-F4B4-49E8-8126-B01E5FCCBE2D}" dt="2020-05-17T05:53:04.272" v="154" actId="165"/>
          <ac:spMkLst>
            <pc:docMk/>
            <pc:sldMk cId="1274693486" sldId="855"/>
            <ac:spMk id="654" creationId="{8ECCC26F-AB1B-44FF-8207-057F72319C76}"/>
          </ac:spMkLst>
        </pc:spChg>
        <pc:spChg chg="mod">
          <ac:chgData name="reza kabir" userId="af3c95a13102d509" providerId="LiveId" clId="{88200EE4-F4B4-49E8-8126-B01E5FCCBE2D}" dt="2020-05-17T05:53:04.272" v="154" actId="165"/>
          <ac:spMkLst>
            <pc:docMk/>
            <pc:sldMk cId="1274693486" sldId="855"/>
            <ac:spMk id="655" creationId="{FA5F1DF7-698F-42F2-9638-976DDD59DCE8}"/>
          </ac:spMkLst>
        </pc:spChg>
        <pc:spChg chg="mod">
          <ac:chgData name="reza kabir" userId="af3c95a13102d509" providerId="LiveId" clId="{88200EE4-F4B4-49E8-8126-B01E5FCCBE2D}" dt="2020-05-17T05:53:04.272" v="154" actId="165"/>
          <ac:spMkLst>
            <pc:docMk/>
            <pc:sldMk cId="1274693486" sldId="855"/>
            <ac:spMk id="656" creationId="{30B8F7AF-E22A-4ACE-AC95-65CDC69E349C}"/>
          </ac:spMkLst>
        </pc:spChg>
        <pc:spChg chg="mod">
          <ac:chgData name="reza kabir" userId="af3c95a13102d509" providerId="LiveId" clId="{88200EE4-F4B4-49E8-8126-B01E5FCCBE2D}" dt="2020-05-17T05:53:04.272" v="154" actId="165"/>
          <ac:spMkLst>
            <pc:docMk/>
            <pc:sldMk cId="1274693486" sldId="855"/>
            <ac:spMk id="657" creationId="{4681BD8A-2E4A-477C-BB74-C80E9B2F0D62}"/>
          </ac:spMkLst>
        </pc:spChg>
        <pc:spChg chg="mod">
          <ac:chgData name="reza kabir" userId="af3c95a13102d509" providerId="LiveId" clId="{88200EE4-F4B4-49E8-8126-B01E5FCCBE2D}" dt="2020-05-17T05:53:04.272" v="154" actId="165"/>
          <ac:spMkLst>
            <pc:docMk/>
            <pc:sldMk cId="1274693486" sldId="855"/>
            <ac:spMk id="658" creationId="{BCEAD409-754C-4B8C-BD87-B2BB38E47139}"/>
          </ac:spMkLst>
        </pc:spChg>
        <pc:spChg chg="mod">
          <ac:chgData name="reza kabir" userId="af3c95a13102d509" providerId="LiveId" clId="{88200EE4-F4B4-49E8-8126-B01E5FCCBE2D}" dt="2020-05-17T05:53:04.272" v="154" actId="165"/>
          <ac:spMkLst>
            <pc:docMk/>
            <pc:sldMk cId="1274693486" sldId="855"/>
            <ac:spMk id="659" creationId="{A2FC5F1E-C96F-4098-9DA4-C16BFAE255EF}"/>
          </ac:spMkLst>
        </pc:spChg>
        <pc:spChg chg="mod">
          <ac:chgData name="reza kabir" userId="af3c95a13102d509" providerId="LiveId" clId="{88200EE4-F4B4-49E8-8126-B01E5FCCBE2D}" dt="2020-05-17T05:53:04.272" v="154" actId="165"/>
          <ac:spMkLst>
            <pc:docMk/>
            <pc:sldMk cId="1274693486" sldId="855"/>
            <ac:spMk id="660" creationId="{1AFE6ADA-51DA-4794-8E22-D82497AC02BC}"/>
          </ac:spMkLst>
        </pc:spChg>
        <pc:spChg chg="mod">
          <ac:chgData name="reza kabir" userId="af3c95a13102d509" providerId="LiveId" clId="{88200EE4-F4B4-49E8-8126-B01E5FCCBE2D}" dt="2020-05-17T05:53:04.272" v="154" actId="165"/>
          <ac:spMkLst>
            <pc:docMk/>
            <pc:sldMk cId="1274693486" sldId="855"/>
            <ac:spMk id="661" creationId="{557486CE-57EC-4038-96DB-8CA78E927B12}"/>
          </ac:spMkLst>
        </pc:spChg>
        <pc:spChg chg="mod">
          <ac:chgData name="reza kabir" userId="af3c95a13102d509" providerId="LiveId" clId="{88200EE4-F4B4-49E8-8126-B01E5FCCBE2D}" dt="2020-05-17T05:53:04.272" v="154" actId="165"/>
          <ac:spMkLst>
            <pc:docMk/>
            <pc:sldMk cId="1274693486" sldId="855"/>
            <ac:spMk id="662" creationId="{A4083707-9433-4FBA-B7A4-DDEC778EF156}"/>
          </ac:spMkLst>
        </pc:spChg>
        <pc:spChg chg="mod">
          <ac:chgData name="reza kabir" userId="af3c95a13102d509" providerId="LiveId" clId="{88200EE4-F4B4-49E8-8126-B01E5FCCBE2D}" dt="2020-05-17T05:53:04.272" v="154" actId="165"/>
          <ac:spMkLst>
            <pc:docMk/>
            <pc:sldMk cId="1274693486" sldId="855"/>
            <ac:spMk id="663" creationId="{46F61BDA-E344-4257-946C-04C0520BDFAB}"/>
          </ac:spMkLst>
        </pc:spChg>
        <pc:spChg chg="mod">
          <ac:chgData name="reza kabir" userId="af3c95a13102d509" providerId="LiveId" clId="{88200EE4-F4B4-49E8-8126-B01E5FCCBE2D}" dt="2020-05-17T05:53:04.272" v="154" actId="165"/>
          <ac:spMkLst>
            <pc:docMk/>
            <pc:sldMk cId="1274693486" sldId="855"/>
            <ac:spMk id="664" creationId="{D6795823-C058-4469-8628-AF389E56AEE4}"/>
          </ac:spMkLst>
        </pc:spChg>
        <pc:spChg chg="mod">
          <ac:chgData name="reza kabir" userId="af3c95a13102d509" providerId="LiveId" clId="{88200EE4-F4B4-49E8-8126-B01E5FCCBE2D}" dt="2020-05-17T05:53:04.272" v="154" actId="165"/>
          <ac:spMkLst>
            <pc:docMk/>
            <pc:sldMk cId="1274693486" sldId="855"/>
            <ac:spMk id="665" creationId="{936BCBE5-162B-4885-A560-4EFAD54678BE}"/>
          </ac:spMkLst>
        </pc:spChg>
        <pc:spChg chg="mod">
          <ac:chgData name="reza kabir" userId="af3c95a13102d509" providerId="LiveId" clId="{88200EE4-F4B4-49E8-8126-B01E5FCCBE2D}" dt="2020-05-17T05:53:04.272" v="154" actId="165"/>
          <ac:spMkLst>
            <pc:docMk/>
            <pc:sldMk cId="1274693486" sldId="855"/>
            <ac:spMk id="666" creationId="{1121B7DB-4FF1-4B87-8D5E-FF4C1C026E57}"/>
          </ac:spMkLst>
        </pc:spChg>
        <pc:spChg chg="mod">
          <ac:chgData name="reza kabir" userId="af3c95a13102d509" providerId="LiveId" clId="{88200EE4-F4B4-49E8-8126-B01E5FCCBE2D}" dt="2020-05-17T05:53:04.272" v="154" actId="165"/>
          <ac:spMkLst>
            <pc:docMk/>
            <pc:sldMk cId="1274693486" sldId="855"/>
            <ac:spMk id="667" creationId="{10DFE3E2-FAD0-443C-9957-2704EE14EF36}"/>
          </ac:spMkLst>
        </pc:spChg>
        <pc:spChg chg="mod">
          <ac:chgData name="reza kabir" userId="af3c95a13102d509" providerId="LiveId" clId="{88200EE4-F4B4-49E8-8126-B01E5FCCBE2D}" dt="2020-05-17T05:53:04.272" v="154" actId="165"/>
          <ac:spMkLst>
            <pc:docMk/>
            <pc:sldMk cId="1274693486" sldId="855"/>
            <ac:spMk id="668" creationId="{E3FBEDD6-E42B-4A22-A0C2-37BB99EA9E04}"/>
          </ac:spMkLst>
        </pc:spChg>
        <pc:spChg chg="mod">
          <ac:chgData name="reza kabir" userId="af3c95a13102d509" providerId="LiveId" clId="{88200EE4-F4B4-49E8-8126-B01E5FCCBE2D}" dt="2020-05-17T05:53:04.272" v="154" actId="165"/>
          <ac:spMkLst>
            <pc:docMk/>
            <pc:sldMk cId="1274693486" sldId="855"/>
            <ac:spMk id="669" creationId="{D1AA2005-6076-4899-B7B3-66B9AEB5ED64}"/>
          </ac:spMkLst>
        </pc:spChg>
        <pc:spChg chg="mod">
          <ac:chgData name="reza kabir" userId="af3c95a13102d509" providerId="LiveId" clId="{88200EE4-F4B4-49E8-8126-B01E5FCCBE2D}" dt="2020-05-17T05:53:04.272" v="154" actId="165"/>
          <ac:spMkLst>
            <pc:docMk/>
            <pc:sldMk cId="1274693486" sldId="855"/>
            <ac:spMk id="670" creationId="{D5D000D7-6BBC-494F-8E7D-E6FA67E18BD9}"/>
          </ac:spMkLst>
        </pc:spChg>
        <pc:spChg chg="mod">
          <ac:chgData name="reza kabir" userId="af3c95a13102d509" providerId="LiveId" clId="{88200EE4-F4B4-49E8-8126-B01E5FCCBE2D}" dt="2020-05-17T05:53:04.272" v="154" actId="165"/>
          <ac:spMkLst>
            <pc:docMk/>
            <pc:sldMk cId="1274693486" sldId="855"/>
            <ac:spMk id="676" creationId="{C4FFB0DD-6B70-4C6F-B30F-472456AF1C4C}"/>
          </ac:spMkLst>
        </pc:spChg>
        <pc:spChg chg="mod">
          <ac:chgData name="reza kabir" userId="af3c95a13102d509" providerId="LiveId" clId="{88200EE4-F4B4-49E8-8126-B01E5FCCBE2D}" dt="2020-05-17T05:53:04.272" v="154" actId="165"/>
          <ac:spMkLst>
            <pc:docMk/>
            <pc:sldMk cId="1274693486" sldId="855"/>
            <ac:spMk id="677" creationId="{AAE0963E-9C67-4B85-85ED-384314F9D52D}"/>
          </ac:spMkLst>
        </pc:spChg>
        <pc:spChg chg="mod">
          <ac:chgData name="reza kabir" userId="af3c95a13102d509" providerId="LiveId" clId="{88200EE4-F4B4-49E8-8126-B01E5FCCBE2D}" dt="2020-05-17T05:53:04.272" v="154" actId="165"/>
          <ac:spMkLst>
            <pc:docMk/>
            <pc:sldMk cId="1274693486" sldId="855"/>
            <ac:spMk id="678" creationId="{5912FDFA-52EF-427F-BEC4-27148DB92A8A}"/>
          </ac:spMkLst>
        </pc:spChg>
        <pc:spChg chg="mod">
          <ac:chgData name="reza kabir" userId="af3c95a13102d509" providerId="LiveId" clId="{88200EE4-F4B4-49E8-8126-B01E5FCCBE2D}" dt="2020-05-17T05:53:04.272" v="154" actId="165"/>
          <ac:spMkLst>
            <pc:docMk/>
            <pc:sldMk cId="1274693486" sldId="855"/>
            <ac:spMk id="679" creationId="{0E80525A-F12E-4B5D-B57C-830E47F312E7}"/>
          </ac:spMkLst>
        </pc:spChg>
        <pc:spChg chg="mod">
          <ac:chgData name="reza kabir" userId="af3c95a13102d509" providerId="LiveId" clId="{88200EE4-F4B4-49E8-8126-B01E5FCCBE2D}" dt="2020-05-17T05:53:04.272" v="154" actId="165"/>
          <ac:spMkLst>
            <pc:docMk/>
            <pc:sldMk cId="1274693486" sldId="855"/>
            <ac:spMk id="680" creationId="{902F7875-739F-4E27-B352-B7CC07469204}"/>
          </ac:spMkLst>
        </pc:spChg>
        <pc:spChg chg="mod">
          <ac:chgData name="reza kabir" userId="af3c95a13102d509" providerId="LiveId" clId="{88200EE4-F4B4-49E8-8126-B01E5FCCBE2D}" dt="2020-05-17T05:53:04.272" v="154" actId="165"/>
          <ac:spMkLst>
            <pc:docMk/>
            <pc:sldMk cId="1274693486" sldId="855"/>
            <ac:spMk id="681" creationId="{2E8D6C23-B9EA-4778-B9C5-B93A6BDD0A62}"/>
          </ac:spMkLst>
        </pc:spChg>
        <pc:spChg chg="mod">
          <ac:chgData name="reza kabir" userId="af3c95a13102d509" providerId="LiveId" clId="{88200EE4-F4B4-49E8-8126-B01E5FCCBE2D}" dt="2020-05-17T05:53:04.272" v="154" actId="165"/>
          <ac:spMkLst>
            <pc:docMk/>
            <pc:sldMk cId="1274693486" sldId="855"/>
            <ac:spMk id="682" creationId="{D68B10B6-8458-4DE6-9928-B94EDE550D00}"/>
          </ac:spMkLst>
        </pc:spChg>
        <pc:spChg chg="mod">
          <ac:chgData name="reza kabir" userId="af3c95a13102d509" providerId="LiveId" clId="{88200EE4-F4B4-49E8-8126-B01E5FCCBE2D}" dt="2020-05-17T05:53:04.272" v="154" actId="165"/>
          <ac:spMkLst>
            <pc:docMk/>
            <pc:sldMk cId="1274693486" sldId="855"/>
            <ac:spMk id="683" creationId="{6188C873-0152-4144-BCF6-01C7F35858D7}"/>
          </ac:spMkLst>
        </pc:spChg>
        <pc:spChg chg="mod">
          <ac:chgData name="reza kabir" userId="af3c95a13102d509" providerId="LiveId" clId="{88200EE4-F4B4-49E8-8126-B01E5FCCBE2D}" dt="2020-05-17T05:53:04.272" v="154" actId="165"/>
          <ac:spMkLst>
            <pc:docMk/>
            <pc:sldMk cId="1274693486" sldId="855"/>
            <ac:spMk id="684" creationId="{15C5561B-5BA6-46BB-B0D8-AA79E5126A54}"/>
          </ac:spMkLst>
        </pc:spChg>
        <pc:spChg chg="mod">
          <ac:chgData name="reza kabir" userId="af3c95a13102d509" providerId="LiveId" clId="{88200EE4-F4B4-49E8-8126-B01E5FCCBE2D}" dt="2020-05-17T05:53:04.272" v="154" actId="165"/>
          <ac:spMkLst>
            <pc:docMk/>
            <pc:sldMk cId="1274693486" sldId="855"/>
            <ac:spMk id="685" creationId="{55E045B5-5495-47BA-8CA9-9BE0CA15DF5A}"/>
          </ac:spMkLst>
        </pc:spChg>
        <pc:spChg chg="mod">
          <ac:chgData name="reza kabir" userId="af3c95a13102d509" providerId="LiveId" clId="{88200EE4-F4B4-49E8-8126-B01E5FCCBE2D}" dt="2020-05-17T05:53:04.272" v="154" actId="165"/>
          <ac:spMkLst>
            <pc:docMk/>
            <pc:sldMk cId="1274693486" sldId="855"/>
            <ac:spMk id="686" creationId="{D7E04030-9A65-49FA-B60B-089B2C9C0FE4}"/>
          </ac:spMkLst>
        </pc:spChg>
        <pc:spChg chg="mod">
          <ac:chgData name="reza kabir" userId="af3c95a13102d509" providerId="LiveId" clId="{88200EE4-F4B4-49E8-8126-B01E5FCCBE2D}" dt="2020-05-17T05:53:04.272" v="154" actId="165"/>
          <ac:spMkLst>
            <pc:docMk/>
            <pc:sldMk cId="1274693486" sldId="855"/>
            <ac:spMk id="687" creationId="{E3C23C32-D9DF-4941-BDC5-BBB358C7AC45}"/>
          </ac:spMkLst>
        </pc:spChg>
        <pc:spChg chg="mod">
          <ac:chgData name="reza kabir" userId="af3c95a13102d509" providerId="LiveId" clId="{88200EE4-F4B4-49E8-8126-B01E5FCCBE2D}" dt="2020-05-17T05:53:04.272" v="154" actId="165"/>
          <ac:spMkLst>
            <pc:docMk/>
            <pc:sldMk cId="1274693486" sldId="855"/>
            <ac:spMk id="688" creationId="{10D8F6DC-BCBE-4030-BEFF-80A390AB086F}"/>
          </ac:spMkLst>
        </pc:spChg>
        <pc:spChg chg="add mod">
          <ac:chgData name="reza kabir" userId="af3c95a13102d509" providerId="LiveId" clId="{88200EE4-F4B4-49E8-8126-B01E5FCCBE2D}" dt="2020-05-17T05:57:09.045" v="260" actId="1076"/>
          <ac:spMkLst>
            <pc:docMk/>
            <pc:sldMk cId="1274693486" sldId="855"/>
            <ac:spMk id="689" creationId="{2C6923AB-1889-49DF-BC74-42A6AEAA5456}"/>
          </ac:spMkLst>
        </pc:spChg>
        <pc:spChg chg="mod">
          <ac:chgData name="reza kabir" userId="af3c95a13102d509" providerId="LiveId" clId="{88200EE4-F4B4-49E8-8126-B01E5FCCBE2D}" dt="2020-05-17T05:52:58.769" v="152" actId="1076"/>
          <ac:spMkLst>
            <pc:docMk/>
            <pc:sldMk cId="1274693486" sldId="855"/>
            <ac:spMk id="1506" creationId="{7BCB798B-6415-4F87-8713-8D524CFB6100}"/>
          </ac:spMkLst>
        </pc:spChg>
        <pc:spChg chg="mod">
          <ac:chgData name="reza kabir" userId="af3c95a13102d509" providerId="LiveId" clId="{88200EE4-F4B4-49E8-8126-B01E5FCCBE2D}" dt="2020-05-17T05:53:21.833" v="168" actId="20577"/>
          <ac:spMkLst>
            <pc:docMk/>
            <pc:sldMk cId="1274693486" sldId="855"/>
            <ac:spMk id="1507" creationId="{D5BA7E9A-DB3A-4B56-8CA3-CB002053EB11}"/>
          </ac:spMkLst>
        </pc:spChg>
        <pc:grpChg chg="add mod">
          <ac:chgData name="reza kabir" userId="af3c95a13102d509" providerId="LiveId" clId="{88200EE4-F4B4-49E8-8126-B01E5FCCBE2D}" dt="2020-05-17T05:57:06.594" v="259" actId="1076"/>
          <ac:grpSpMkLst>
            <pc:docMk/>
            <pc:sldMk cId="1274693486" sldId="855"/>
            <ac:grpSpMk id="2" creationId="{F250C12B-A3F7-461C-94DB-9407FD906405}"/>
          </ac:grpSpMkLst>
        </pc:grpChg>
        <pc:grpChg chg="del">
          <ac:chgData name="reza kabir" userId="af3c95a13102d509" providerId="LiveId" clId="{88200EE4-F4B4-49E8-8126-B01E5FCCBE2D}" dt="2020-05-17T05:52:46.410" v="146" actId="478"/>
          <ac:grpSpMkLst>
            <pc:docMk/>
            <pc:sldMk cId="1274693486" sldId="855"/>
            <ac:grpSpMk id="4" creationId="{56109EF8-FD4B-4787-BF8F-24C5703FC157}"/>
          </ac:grpSpMkLst>
        </pc:grpChg>
        <pc:grpChg chg="add del mod">
          <ac:chgData name="reza kabir" userId="af3c95a13102d509" providerId="LiveId" clId="{88200EE4-F4B4-49E8-8126-B01E5FCCBE2D}" dt="2020-05-17T05:53:04.272" v="154" actId="165"/>
          <ac:grpSpMkLst>
            <pc:docMk/>
            <pc:sldMk cId="1274693486" sldId="855"/>
            <ac:grpSpMk id="295" creationId="{665CB163-D609-468C-8C61-72A9B522A245}"/>
          </ac:grpSpMkLst>
        </pc:grpChg>
        <pc:grpChg chg="mod topLvl">
          <ac:chgData name="reza kabir" userId="af3c95a13102d509" providerId="LiveId" clId="{88200EE4-F4B4-49E8-8126-B01E5FCCBE2D}" dt="2020-05-17T05:57:02.427" v="257" actId="164"/>
          <ac:grpSpMkLst>
            <pc:docMk/>
            <pc:sldMk cId="1274693486" sldId="855"/>
            <ac:grpSpMk id="296" creationId="{BF6AB043-12F2-4492-9BAF-ED7D0481E596}"/>
          </ac:grpSpMkLst>
        </pc:grpChg>
        <pc:grpChg chg="del mod topLvl">
          <ac:chgData name="reza kabir" userId="af3c95a13102d509" providerId="LiveId" clId="{88200EE4-F4B4-49E8-8126-B01E5FCCBE2D}" dt="2020-05-17T05:53:56.002" v="196" actId="478"/>
          <ac:grpSpMkLst>
            <pc:docMk/>
            <pc:sldMk cId="1274693486" sldId="855"/>
            <ac:grpSpMk id="297" creationId="{9B9CF195-04B3-41C9-8F5E-B6378769F0A5}"/>
          </ac:grpSpMkLst>
        </pc:grpChg>
        <pc:grpChg chg="mod topLvl">
          <ac:chgData name="reza kabir" userId="af3c95a13102d509" providerId="LiveId" clId="{88200EE4-F4B4-49E8-8126-B01E5FCCBE2D}" dt="2020-05-17T05:57:02.427" v="257" actId="164"/>
          <ac:grpSpMkLst>
            <pc:docMk/>
            <pc:sldMk cId="1274693486" sldId="855"/>
            <ac:grpSpMk id="298" creationId="{CCFDF67B-9626-4E87-8550-8DAD337FAFB5}"/>
          </ac:grpSpMkLst>
        </pc:grpChg>
        <pc:grpChg chg="mod topLvl">
          <ac:chgData name="reza kabir" userId="af3c95a13102d509" providerId="LiveId" clId="{88200EE4-F4B4-49E8-8126-B01E5FCCBE2D}" dt="2020-05-17T05:57:02.427" v="257" actId="164"/>
          <ac:grpSpMkLst>
            <pc:docMk/>
            <pc:sldMk cId="1274693486" sldId="855"/>
            <ac:grpSpMk id="299" creationId="{045BAD03-E1ED-43D3-A807-B2B9C216964A}"/>
          </ac:grpSpMkLst>
        </pc:grpChg>
        <pc:grpChg chg="mod topLvl">
          <ac:chgData name="reza kabir" userId="af3c95a13102d509" providerId="LiveId" clId="{88200EE4-F4B4-49E8-8126-B01E5FCCBE2D}" dt="2020-05-17T05:57:02.427" v="257" actId="164"/>
          <ac:grpSpMkLst>
            <pc:docMk/>
            <pc:sldMk cId="1274693486" sldId="855"/>
            <ac:grpSpMk id="300" creationId="{18D1C99C-A258-4474-BA18-804B5D679E27}"/>
          </ac:grpSpMkLst>
        </pc:grpChg>
        <pc:grpChg chg="mod topLvl">
          <ac:chgData name="reza kabir" userId="af3c95a13102d509" providerId="LiveId" clId="{88200EE4-F4B4-49E8-8126-B01E5FCCBE2D}" dt="2020-05-17T05:57:02.427" v="257" actId="164"/>
          <ac:grpSpMkLst>
            <pc:docMk/>
            <pc:sldMk cId="1274693486" sldId="855"/>
            <ac:grpSpMk id="301" creationId="{5EC70B09-5EBD-4241-BF40-72FE2A5073C7}"/>
          </ac:grpSpMkLst>
        </pc:grpChg>
        <pc:grpChg chg="mod topLvl">
          <ac:chgData name="reza kabir" userId="af3c95a13102d509" providerId="LiveId" clId="{88200EE4-F4B4-49E8-8126-B01E5FCCBE2D}" dt="2020-05-17T05:57:02.427" v="257" actId="164"/>
          <ac:grpSpMkLst>
            <pc:docMk/>
            <pc:sldMk cId="1274693486" sldId="855"/>
            <ac:grpSpMk id="302" creationId="{DBA01D6B-86F3-49F0-8434-00A32DB16576}"/>
          </ac:grpSpMkLst>
        </pc:grpChg>
        <pc:grpChg chg="mod topLvl">
          <ac:chgData name="reza kabir" userId="af3c95a13102d509" providerId="LiveId" clId="{88200EE4-F4B4-49E8-8126-B01E5FCCBE2D}" dt="2020-05-17T05:57:02.427" v="257" actId="164"/>
          <ac:grpSpMkLst>
            <pc:docMk/>
            <pc:sldMk cId="1274693486" sldId="855"/>
            <ac:grpSpMk id="303" creationId="{7D4010D8-77E9-4FEE-A83F-036D0343B176}"/>
          </ac:grpSpMkLst>
        </pc:grpChg>
        <pc:grpChg chg="mod topLvl">
          <ac:chgData name="reza kabir" userId="af3c95a13102d509" providerId="LiveId" clId="{88200EE4-F4B4-49E8-8126-B01E5FCCBE2D}" dt="2020-05-17T05:57:02.427" v="257" actId="164"/>
          <ac:grpSpMkLst>
            <pc:docMk/>
            <pc:sldMk cId="1274693486" sldId="855"/>
            <ac:grpSpMk id="304" creationId="{832FBF32-405F-449F-9FBE-12F3F1A8031C}"/>
          </ac:grpSpMkLst>
        </pc:grpChg>
        <pc:grpChg chg="mod">
          <ac:chgData name="reza kabir" userId="af3c95a13102d509" providerId="LiveId" clId="{88200EE4-F4B4-49E8-8126-B01E5FCCBE2D}" dt="2020-05-17T05:53:04.272" v="154" actId="165"/>
          <ac:grpSpMkLst>
            <pc:docMk/>
            <pc:sldMk cId="1274693486" sldId="855"/>
            <ac:grpSpMk id="357" creationId="{D8401AEA-7B00-49CD-9337-EFB0FB225017}"/>
          </ac:grpSpMkLst>
        </pc:grpChg>
        <pc:grpChg chg="mod">
          <ac:chgData name="reza kabir" userId="af3c95a13102d509" providerId="LiveId" clId="{88200EE4-F4B4-49E8-8126-B01E5FCCBE2D}" dt="2020-05-17T05:53:04.272" v="154" actId="165"/>
          <ac:grpSpMkLst>
            <pc:docMk/>
            <pc:sldMk cId="1274693486" sldId="855"/>
            <ac:grpSpMk id="436" creationId="{380D786B-D8C1-4956-AC23-CEDC179A2B8D}"/>
          </ac:grpSpMkLst>
        </pc:grpChg>
        <pc:grpChg chg="mod">
          <ac:chgData name="reza kabir" userId="af3c95a13102d509" providerId="LiveId" clId="{88200EE4-F4B4-49E8-8126-B01E5FCCBE2D}" dt="2020-05-17T05:53:04.272" v="154" actId="165"/>
          <ac:grpSpMkLst>
            <pc:docMk/>
            <pc:sldMk cId="1274693486" sldId="855"/>
            <ac:grpSpMk id="441" creationId="{CB76D406-603C-4AAB-BF37-83843FA744F9}"/>
          </ac:grpSpMkLst>
        </pc:grpChg>
        <pc:grpChg chg="mod">
          <ac:chgData name="reza kabir" userId="af3c95a13102d509" providerId="LiveId" clId="{88200EE4-F4B4-49E8-8126-B01E5FCCBE2D}" dt="2020-05-17T05:53:04.272" v="154" actId="165"/>
          <ac:grpSpMkLst>
            <pc:docMk/>
            <pc:sldMk cId="1274693486" sldId="855"/>
            <ac:grpSpMk id="451" creationId="{45CD8F3B-230E-4C62-888C-EC6D16CBA600}"/>
          </ac:grpSpMkLst>
        </pc:grpChg>
        <pc:grpChg chg="mod">
          <ac:chgData name="reza kabir" userId="af3c95a13102d509" providerId="LiveId" clId="{88200EE4-F4B4-49E8-8126-B01E5FCCBE2D}" dt="2020-05-17T05:53:04.272" v="154" actId="165"/>
          <ac:grpSpMkLst>
            <pc:docMk/>
            <pc:sldMk cId="1274693486" sldId="855"/>
            <ac:grpSpMk id="452" creationId="{FA0304CB-E458-4376-8EBD-DFD636802E54}"/>
          </ac:grpSpMkLst>
        </pc:grpChg>
        <pc:grpChg chg="mod">
          <ac:chgData name="reza kabir" userId="af3c95a13102d509" providerId="LiveId" clId="{88200EE4-F4B4-49E8-8126-B01E5FCCBE2D}" dt="2020-05-17T05:53:04.272" v="154" actId="165"/>
          <ac:grpSpMkLst>
            <pc:docMk/>
            <pc:sldMk cId="1274693486" sldId="855"/>
            <ac:grpSpMk id="453" creationId="{8A457DBA-8DEF-4F83-B45C-45BA11563545}"/>
          </ac:grpSpMkLst>
        </pc:grpChg>
        <pc:grpChg chg="mod">
          <ac:chgData name="reza kabir" userId="af3c95a13102d509" providerId="LiveId" clId="{88200EE4-F4B4-49E8-8126-B01E5FCCBE2D}" dt="2020-05-17T05:53:04.272" v="154" actId="165"/>
          <ac:grpSpMkLst>
            <pc:docMk/>
            <pc:sldMk cId="1274693486" sldId="855"/>
            <ac:grpSpMk id="454" creationId="{21C063F0-2584-498F-9D66-D6446A8F820C}"/>
          </ac:grpSpMkLst>
        </pc:grpChg>
        <pc:grpChg chg="mod">
          <ac:chgData name="reza kabir" userId="af3c95a13102d509" providerId="LiveId" clId="{88200EE4-F4B4-49E8-8126-B01E5FCCBE2D}" dt="2020-05-17T05:53:04.272" v="154" actId="165"/>
          <ac:grpSpMkLst>
            <pc:docMk/>
            <pc:sldMk cId="1274693486" sldId="855"/>
            <ac:grpSpMk id="455" creationId="{85E61FF4-2DDE-4D0D-9780-A916C529C0EF}"/>
          </ac:grpSpMkLst>
        </pc:grpChg>
        <pc:grpChg chg="mod">
          <ac:chgData name="reza kabir" userId="af3c95a13102d509" providerId="LiveId" clId="{88200EE4-F4B4-49E8-8126-B01E5FCCBE2D}" dt="2020-05-17T05:53:04.272" v="154" actId="165"/>
          <ac:grpSpMkLst>
            <pc:docMk/>
            <pc:sldMk cId="1274693486" sldId="855"/>
            <ac:grpSpMk id="456" creationId="{6205B248-3EB2-42BA-8778-3002645D4B07}"/>
          </ac:grpSpMkLst>
        </pc:grpChg>
        <pc:grpChg chg="mod">
          <ac:chgData name="reza kabir" userId="af3c95a13102d509" providerId="LiveId" clId="{88200EE4-F4B4-49E8-8126-B01E5FCCBE2D}" dt="2020-05-17T05:53:04.272" v="154" actId="165"/>
          <ac:grpSpMkLst>
            <pc:docMk/>
            <pc:sldMk cId="1274693486" sldId="855"/>
            <ac:grpSpMk id="457" creationId="{37493AEE-D10C-4107-B3FE-91D516E1925D}"/>
          </ac:grpSpMkLst>
        </pc:grpChg>
        <pc:grpChg chg="mod">
          <ac:chgData name="reza kabir" userId="af3c95a13102d509" providerId="LiveId" clId="{88200EE4-F4B4-49E8-8126-B01E5FCCBE2D}" dt="2020-05-17T05:53:04.272" v="154" actId="165"/>
          <ac:grpSpMkLst>
            <pc:docMk/>
            <pc:sldMk cId="1274693486" sldId="855"/>
            <ac:grpSpMk id="458" creationId="{D0520BE0-8580-4CA1-ABA4-3C7FAB2A1794}"/>
          </ac:grpSpMkLst>
        </pc:grpChg>
        <pc:grpChg chg="mod">
          <ac:chgData name="reza kabir" userId="af3c95a13102d509" providerId="LiveId" clId="{88200EE4-F4B4-49E8-8126-B01E5FCCBE2D}" dt="2020-05-17T05:53:04.272" v="154" actId="165"/>
          <ac:grpSpMkLst>
            <pc:docMk/>
            <pc:sldMk cId="1274693486" sldId="855"/>
            <ac:grpSpMk id="459" creationId="{032D9F5B-8513-44EC-A441-B7CEA2C7DA67}"/>
          </ac:grpSpMkLst>
        </pc:grpChg>
        <pc:grpChg chg="mod">
          <ac:chgData name="reza kabir" userId="af3c95a13102d509" providerId="LiveId" clId="{88200EE4-F4B4-49E8-8126-B01E5FCCBE2D}" dt="2020-05-17T05:53:04.272" v="154" actId="165"/>
          <ac:grpSpMkLst>
            <pc:docMk/>
            <pc:sldMk cId="1274693486" sldId="855"/>
            <ac:grpSpMk id="460" creationId="{0482AC66-AF02-4864-8642-19528DB30738}"/>
          </ac:grpSpMkLst>
        </pc:grpChg>
        <pc:grpChg chg="mod">
          <ac:chgData name="reza kabir" userId="af3c95a13102d509" providerId="LiveId" clId="{88200EE4-F4B4-49E8-8126-B01E5FCCBE2D}" dt="2020-05-17T05:53:04.272" v="154" actId="165"/>
          <ac:grpSpMkLst>
            <pc:docMk/>
            <pc:sldMk cId="1274693486" sldId="855"/>
            <ac:grpSpMk id="461" creationId="{C0BCCC63-B732-4C07-ABFE-03E73900DA5A}"/>
          </ac:grpSpMkLst>
        </pc:grpChg>
        <pc:grpChg chg="mod">
          <ac:chgData name="reza kabir" userId="af3c95a13102d509" providerId="LiveId" clId="{88200EE4-F4B4-49E8-8126-B01E5FCCBE2D}" dt="2020-05-17T05:53:04.272" v="154" actId="165"/>
          <ac:grpSpMkLst>
            <pc:docMk/>
            <pc:sldMk cId="1274693486" sldId="855"/>
            <ac:grpSpMk id="462" creationId="{B796DB64-FC2A-4E92-9839-9A7E9E701527}"/>
          </ac:grpSpMkLst>
        </pc:grpChg>
        <pc:grpChg chg="mod">
          <ac:chgData name="reza kabir" userId="af3c95a13102d509" providerId="LiveId" clId="{88200EE4-F4B4-49E8-8126-B01E5FCCBE2D}" dt="2020-05-17T05:53:04.272" v="154" actId="165"/>
          <ac:grpSpMkLst>
            <pc:docMk/>
            <pc:sldMk cId="1274693486" sldId="855"/>
            <ac:grpSpMk id="463" creationId="{9E7FEABB-FD22-4A81-BD58-6929BF07CBE5}"/>
          </ac:grpSpMkLst>
        </pc:grpChg>
        <pc:grpChg chg="mod">
          <ac:chgData name="reza kabir" userId="af3c95a13102d509" providerId="LiveId" clId="{88200EE4-F4B4-49E8-8126-B01E5FCCBE2D}" dt="2020-05-17T05:53:04.272" v="154" actId="165"/>
          <ac:grpSpMkLst>
            <pc:docMk/>
            <pc:sldMk cId="1274693486" sldId="855"/>
            <ac:grpSpMk id="464" creationId="{FC69D507-2DF3-4A7E-B76D-E9050E1BB79E}"/>
          </ac:grpSpMkLst>
        </pc:grpChg>
        <pc:grpChg chg="mod">
          <ac:chgData name="reza kabir" userId="af3c95a13102d509" providerId="LiveId" clId="{88200EE4-F4B4-49E8-8126-B01E5FCCBE2D}" dt="2020-05-17T05:53:04.272" v="154" actId="165"/>
          <ac:grpSpMkLst>
            <pc:docMk/>
            <pc:sldMk cId="1274693486" sldId="855"/>
            <ac:grpSpMk id="465" creationId="{8ADBA9DA-B295-45D5-9A13-A6846B65D986}"/>
          </ac:grpSpMkLst>
        </pc:grpChg>
        <pc:grpChg chg="mod">
          <ac:chgData name="reza kabir" userId="af3c95a13102d509" providerId="LiveId" clId="{88200EE4-F4B4-49E8-8126-B01E5FCCBE2D}" dt="2020-05-17T05:53:04.272" v="154" actId="165"/>
          <ac:grpSpMkLst>
            <pc:docMk/>
            <pc:sldMk cId="1274693486" sldId="855"/>
            <ac:grpSpMk id="511" creationId="{39D1B5BF-01EB-43BB-B86C-A235FD19F9F7}"/>
          </ac:grpSpMkLst>
        </pc:grpChg>
        <pc:grpChg chg="mod">
          <ac:chgData name="reza kabir" userId="af3c95a13102d509" providerId="LiveId" clId="{88200EE4-F4B4-49E8-8126-B01E5FCCBE2D}" dt="2020-05-17T05:53:04.272" v="154" actId="165"/>
          <ac:grpSpMkLst>
            <pc:docMk/>
            <pc:sldMk cId="1274693486" sldId="855"/>
            <ac:grpSpMk id="512" creationId="{E8BBF8F3-39B2-4E7B-8303-F5DCA722293E}"/>
          </ac:grpSpMkLst>
        </pc:grpChg>
        <pc:grpChg chg="mod">
          <ac:chgData name="reza kabir" userId="af3c95a13102d509" providerId="LiveId" clId="{88200EE4-F4B4-49E8-8126-B01E5FCCBE2D}" dt="2020-05-17T05:53:04.272" v="154" actId="165"/>
          <ac:grpSpMkLst>
            <pc:docMk/>
            <pc:sldMk cId="1274693486" sldId="855"/>
            <ac:grpSpMk id="514" creationId="{C43A210A-4045-4099-A5D7-A5FE0D2EC007}"/>
          </ac:grpSpMkLst>
        </pc:grpChg>
        <pc:grpChg chg="mod">
          <ac:chgData name="reza kabir" userId="af3c95a13102d509" providerId="LiveId" clId="{88200EE4-F4B4-49E8-8126-B01E5FCCBE2D}" dt="2020-05-17T05:53:04.272" v="154" actId="165"/>
          <ac:grpSpMkLst>
            <pc:docMk/>
            <pc:sldMk cId="1274693486" sldId="855"/>
            <ac:grpSpMk id="516" creationId="{5BB8E78F-04C1-4078-A246-4A5490728092}"/>
          </ac:grpSpMkLst>
        </pc:grpChg>
        <pc:grpChg chg="mod">
          <ac:chgData name="reza kabir" userId="af3c95a13102d509" providerId="LiveId" clId="{88200EE4-F4B4-49E8-8126-B01E5FCCBE2D}" dt="2020-05-17T05:53:04.272" v="154" actId="165"/>
          <ac:grpSpMkLst>
            <pc:docMk/>
            <pc:sldMk cId="1274693486" sldId="855"/>
            <ac:grpSpMk id="517" creationId="{F464A60A-DF7D-4C7B-ABB2-7BE23D03996E}"/>
          </ac:grpSpMkLst>
        </pc:grpChg>
        <pc:grpChg chg="mod">
          <ac:chgData name="reza kabir" userId="af3c95a13102d509" providerId="LiveId" clId="{88200EE4-F4B4-49E8-8126-B01E5FCCBE2D}" dt="2020-05-17T05:53:04.272" v="154" actId="165"/>
          <ac:grpSpMkLst>
            <pc:docMk/>
            <pc:sldMk cId="1274693486" sldId="855"/>
            <ac:grpSpMk id="519" creationId="{415F2787-8315-4B38-80E1-6C2594DF3AAE}"/>
          </ac:grpSpMkLst>
        </pc:grpChg>
        <pc:grpChg chg="mod">
          <ac:chgData name="reza kabir" userId="af3c95a13102d509" providerId="LiveId" clId="{88200EE4-F4B4-49E8-8126-B01E5FCCBE2D}" dt="2020-05-17T05:53:04.272" v="154" actId="165"/>
          <ac:grpSpMkLst>
            <pc:docMk/>
            <pc:sldMk cId="1274693486" sldId="855"/>
            <ac:grpSpMk id="520" creationId="{17557241-4DDB-4093-8C7C-6C51B98BE38C}"/>
          </ac:grpSpMkLst>
        </pc:grpChg>
        <pc:grpChg chg="mod">
          <ac:chgData name="reza kabir" userId="af3c95a13102d509" providerId="LiveId" clId="{88200EE4-F4B4-49E8-8126-B01E5FCCBE2D}" dt="2020-05-17T05:53:04.272" v="154" actId="165"/>
          <ac:grpSpMkLst>
            <pc:docMk/>
            <pc:sldMk cId="1274693486" sldId="855"/>
            <ac:grpSpMk id="527" creationId="{46057103-A92F-4CEB-9E63-31DA0C63C020}"/>
          </ac:grpSpMkLst>
        </pc:grpChg>
        <pc:grpChg chg="mod">
          <ac:chgData name="reza kabir" userId="af3c95a13102d509" providerId="LiveId" clId="{88200EE4-F4B4-49E8-8126-B01E5FCCBE2D}" dt="2020-05-17T05:53:04.272" v="154" actId="165"/>
          <ac:grpSpMkLst>
            <pc:docMk/>
            <pc:sldMk cId="1274693486" sldId="855"/>
            <ac:grpSpMk id="531" creationId="{6F91D08D-C4F4-45C0-8C9F-8EDE11557739}"/>
          </ac:grpSpMkLst>
        </pc:grpChg>
        <pc:grpChg chg="mod">
          <ac:chgData name="reza kabir" userId="af3c95a13102d509" providerId="LiveId" clId="{88200EE4-F4B4-49E8-8126-B01E5FCCBE2D}" dt="2020-05-17T05:53:04.272" v="154" actId="165"/>
          <ac:grpSpMkLst>
            <pc:docMk/>
            <pc:sldMk cId="1274693486" sldId="855"/>
            <ac:grpSpMk id="534" creationId="{0833B245-1FA9-417C-9F41-6E1165308C32}"/>
          </ac:grpSpMkLst>
        </pc:grpChg>
        <pc:grpChg chg="mod">
          <ac:chgData name="reza kabir" userId="af3c95a13102d509" providerId="LiveId" clId="{88200EE4-F4B4-49E8-8126-B01E5FCCBE2D}" dt="2020-05-17T05:53:04.272" v="154" actId="165"/>
          <ac:grpSpMkLst>
            <pc:docMk/>
            <pc:sldMk cId="1274693486" sldId="855"/>
            <ac:grpSpMk id="538" creationId="{5A79F701-4981-4CD2-8CCC-4E1CF620DDB5}"/>
          </ac:grpSpMkLst>
        </pc:grpChg>
        <pc:grpChg chg="mod">
          <ac:chgData name="reza kabir" userId="af3c95a13102d509" providerId="LiveId" clId="{88200EE4-F4B4-49E8-8126-B01E5FCCBE2D}" dt="2020-05-17T05:53:04.272" v="154" actId="165"/>
          <ac:grpSpMkLst>
            <pc:docMk/>
            <pc:sldMk cId="1274693486" sldId="855"/>
            <ac:grpSpMk id="549" creationId="{73A07171-E75B-4B43-814A-314923E7E81C}"/>
          </ac:grpSpMkLst>
        </pc:grpChg>
        <pc:grpChg chg="mod">
          <ac:chgData name="reza kabir" userId="af3c95a13102d509" providerId="LiveId" clId="{88200EE4-F4B4-49E8-8126-B01E5FCCBE2D}" dt="2020-05-17T05:53:04.272" v="154" actId="165"/>
          <ac:grpSpMkLst>
            <pc:docMk/>
            <pc:sldMk cId="1274693486" sldId="855"/>
            <ac:grpSpMk id="569" creationId="{613729C4-893D-4076-BFF2-B4EECD9FB849}"/>
          </ac:grpSpMkLst>
        </pc:grpChg>
        <pc:grpChg chg="mod">
          <ac:chgData name="reza kabir" userId="af3c95a13102d509" providerId="LiveId" clId="{88200EE4-F4B4-49E8-8126-B01E5FCCBE2D}" dt="2020-05-17T05:53:04.272" v="154" actId="165"/>
          <ac:grpSpMkLst>
            <pc:docMk/>
            <pc:sldMk cId="1274693486" sldId="855"/>
            <ac:grpSpMk id="572" creationId="{2ABB7159-9BD3-4144-9106-C9C2E480C937}"/>
          </ac:grpSpMkLst>
        </pc:grpChg>
        <pc:grpChg chg="mod">
          <ac:chgData name="reza kabir" userId="af3c95a13102d509" providerId="LiveId" clId="{88200EE4-F4B4-49E8-8126-B01E5FCCBE2D}" dt="2020-05-17T05:53:04.272" v="154" actId="165"/>
          <ac:grpSpMkLst>
            <pc:docMk/>
            <pc:sldMk cId="1274693486" sldId="855"/>
            <ac:grpSpMk id="576" creationId="{526FBFAE-19E3-4118-B9EB-6B953394EC0E}"/>
          </ac:grpSpMkLst>
        </pc:grpChg>
        <pc:grpChg chg="mod">
          <ac:chgData name="reza kabir" userId="af3c95a13102d509" providerId="LiveId" clId="{88200EE4-F4B4-49E8-8126-B01E5FCCBE2D}" dt="2020-05-17T05:53:04.272" v="154" actId="165"/>
          <ac:grpSpMkLst>
            <pc:docMk/>
            <pc:sldMk cId="1274693486" sldId="855"/>
            <ac:grpSpMk id="577" creationId="{E2F0FCA3-908B-452D-8D66-21A1796AB340}"/>
          </ac:grpSpMkLst>
        </pc:grpChg>
        <pc:grpChg chg="mod">
          <ac:chgData name="reza kabir" userId="af3c95a13102d509" providerId="LiveId" clId="{88200EE4-F4B4-49E8-8126-B01E5FCCBE2D}" dt="2020-05-17T05:53:04.272" v="154" actId="165"/>
          <ac:grpSpMkLst>
            <pc:docMk/>
            <pc:sldMk cId="1274693486" sldId="855"/>
            <ac:grpSpMk id="578" creationId="{F237D4C1-F6F3-4C1D-AE16-ADD1227E12D3}"/>
          </ac:grpSpMkLst>
        </pc:grpChg>
        <pc:grpChg chg="mod">
          <ac:chgData name="reza kabir" userId="af3c95a13102d509" providerId="LiveId" clId="{88200EE4-F4B4-49E8-8126-B01E5FCCBE2D}" dt="2020-05-17T05:53:04.272" v="154" actId="165"/>
          <ac:grpSpMkLst>
            <pc:docMk/>
            <pc:sldMk cId="1274693486" sldId="855"/>
            <ac:grpSpMk id="592" creationId="{789AF8E9-1A15-4255-BD54-2906AD3160CA}"/>
          </ac:grpSpMkLst>
        </pc:grpChg>
        <pc:grpChg chg="mod">
          <ac:chgData name="reza kabir" userId="af3c95a13102d509" providerId="LiveId" clId="{88200EE4-F4B4-49E8-8126-B01E5FCCBE2D}" dt="2020-05-17T05:53:04.272" v="154" actId="165"/>
          <ac:grpSpMkLst>
            <pc:docMk/>
            <pc:sldMk cId="1274693486" sldId="855"/>
            <ac:grpSpMk id="601" creationId="{01938AA3-8910-4361-9446-AA6785F46DBE}"/>
          </ac:grpSpMkLst>
        </pc:grpChg>
        <pc:grpChg chg="mod">
          <ac:chgData name="reza kabir" userId="af3c95a13102d509" providerId="LiveId" clId="{88200EE4-F4B4-49E8-8126-B01E5FCCBE2D}" dt="2020-05-17T05:53:04.272" v="154" actId="165"/>
          <ac:grpSpMkLst>
            <pc:docMk/>
            <pc:sldMk cId="1274693486" sldId="855"/>
            <ac:grpSpMk id="610" creationId="{ECEBAE80-DF1E-41EF-B6BD-5C629F2FBD54}"/>
          </ac:grpSpMkLst>
        </pc:grpChg>
        <pc:grpChg chg="mod">
          <ac:chgData name="reza kabir" userId="af3c95a13102d509" providerId="LiveId" clId="{88200EE4-F4B4-49E8-8126-B01E5FCCBE2D}" dt="2020-05-17T05:53:04.272" v="154" actId="165"/>
          <ac:grpSpMkLst>
            <pc:docMk/>
            <pc:sldMk cId="1274693486" sldId="855"/>
            <ac:grpSpMk id="611" creationId="{A1944331-E042-4335-94CD-30457B5C5BFB}"/>
          </ac:grpSpMkLst>
        </pc:grpChg>
        <pc:grpChg chg="mod">
          <ac:chgData name="reza kabir" userId="af3c95a13102d509" providerId="LiveId" clId="{88200EE4-F4B4-49E8-8126-B01E5FCCBE2D}" dt="2020-05-17T05:53:04.272" v="154" actId="165"/>
          <ac:grpSpMkLst>
            <pc:docMk/>
            <pc:sldMk cId="1274693486" sldId="855"/>
            <ac:grpSpMk id="612" creationId="{E1DDB1AA-FBD7-459B-A03F-3AC886E8DF80}"/>
          </ac:grpSpMkLst>
        </pc:grpChg>
        <pc:grpChg chg="mod">
          <ac:chgData name="reza kabir" userId="af3c95a13102d509" providerId="LiveId" clId="{88200EE4-F4B4-49E8-8126-B01E5FCCBE2D}" dt="2020-05-17T05:53:04.272" v="154" actId="165"/>
          <ac:grpSpMkLst>
            <pc:docMk/>
            <pc:sldMk cId="1274693486" sldId="855"/>
            <ac:grpSpMk id="615" creationId="{3F140DB0-9708-46EA-AEFF-A0639F193A04}"/>
          </ac:grpSpMkLst>
        </pc:grpChg>
        <pc:grpChg chg="mod">
          <ac:chgData name="reza kabir" userId="af3c95a13102d509" providerId="LiveId" clId="{88200EE4-F4B4-49E8-8126-B01E5FCCBE2D}" dt="2020-05-17T05:53:04.272" v="154" actId="165"/>
          <ac:grpSpMkLst>
            <pc:docMk/>
            <pc:sldMk cId="1274693486" sldId="855"/>
            <ac:grpSpMk id="616" creationId="{E1BBB949-3E24-4CB0-AB11-9699C8819C2F}"/>
          </ac:grpSpMkLst>
        </pc:grpChg>
        <pc:grpChg chg="mod">
          <ac:chgData name="reza kabir" userId="af3c95a13102d509" providerId="LiveId" clId="{88200EE4-F4B4-49E8-8126-B01E5FCCBE2D}" dt="2020-05-17T05:53:04.272" v="154" actId="165"/>
          <ac:grpSpMkLst>
            <pc:docMk/>
            <pc:sldMk cId="1274693486" sldId="855"/>
            <ac:grpSpMk id="617" creationId="{5C4A726C-3DE6-46E2-8650-2A601A34F025}"/>
          </ac:grpSpMkLst>
        </pc:grpChg>
        <pc:grpChg chg="mod">
          <ac:chgData name="reza kabir" userId="af3c95a13102d509" providerId="LiveId" clId="{88200EE4-F4B4-49E8-8126-B01E5FCCBE2D}" dt="2020-05-17T05:53:04.272" v="154" actId="165"/>
          <ac:grpSpMkLst>
            <pc:docMk/>
            <pc:sldMk cId="1274693486" sldId="855"/>
            <ac:grpSpMk id="620" creationId="{8B322905-4A3E-4FA9-96CD-DBD15C5C4008}"/>
          </ac:grpSpMkLst>
        </pc:grpChg>
        <pc:grpChg chg="mod">
          <ac:chgData name="reza kabir" userId="af3c95a13102d509" providerId="LiveId" clId="{88200EE4-F4B4-49E8-8126-B01E5FCCBE2D}" dt="2020-05-17T05:53:04.272" v="154" actId="165"/>
          <ac:grpSpMkLst>
            <pc:docMk/>
            <pc:sldMk cId="1274693486" sldId="855"/>
            <ac:grpSpMk id="671" creationId="{520595EC-7053-4D58-94CC-D08AC3591DC4}"/>
          </ac:grpSpMkLst>
        </pc:grpChg>
        <pc:grpChg chg="mod">
          <ac:chgData name="reza kabir" userId="af3c95a13102d509" providerId="LiveId" clId="{88200EE4-F4B4-49E8-8126-B01E5FCCBE2D}" dt="2020-05-17T05:53:04.272" v="154" actId="165"/>
          <ac:grpSpMkLst>
            <pc:docMk/>
            <pc:sldMk cId="1274693486" sldId="855"/>
            <ac:grpSpMk id="672" creationId="{A645CDC6-7F75-4913-9AD9-3E9692CB6D1B}"/>
          </ac:grpSpMkLst>
        </pc:grpChg>
        <pc:grpChg chg="mod">
          <ac:chgData name="reza kabir" userId="af3c95a13102d509" providerId="LiveId" clId="{88200EE4-F4B4-49E8-8126-B01E5FCCBE2D}" dt="2020-05-17T05:53:04.272" v="154" actId="165"/>
          <ac:grpSpMkLst>
            <pc:docMk/>
            <pc:sldMk cId="1274693486" sldId="855"/>
            <ac:grpSpMk id="673" creationId="{A1019F10-B535-4071-8E3C-21AD4BBF8977}"/>
          </ac:grpSpMkLst>
        </pc:grpChg>
        <pc:grpChg chg="mod">
          <ac:chgData name="reza kabir" userId="af3c95a13102d509" providerId="LiveId" clId="{88200EE4-F4B4-49E8-8126-B01E5FCCBE2D}" dt="2020-05-17T05:53:04.272" v="154" actId="165"/>
          <ac:grpSpMkLst>
            <pc:docMk/>
            <pc:sldMk cId="1274693486" sldId="855"/>
            <ac:grpSpMk id="674" creationId="{A552A064-1D99-4EE3-8E3E-5305AA07AB32}"/>
          </ac:grpSpMkLst>
        </pc:grpChg>
        <pc:grpChg chg="mod">
          <ac:chgData name="reza kabir" userId="af3c95a13102d509" providerId="LiveId" clId="{88200EE4-F4B4-49E8-8126-B01E5FCCBE2D}" dt="2020-05-17T05:53:04.272" v="154" actId="165"/>
          <ac:grpSpMkLst>
            <pc:docMk/>
            <pc:sldMk cId="1274693486" sldId="855"/>
            <ac:grpSpMk id="675" creationId="{AB7BA632-D736-48FF-A30B-1D455F2E9086}"/>
          </ac:grpSpMkLst>
        </pc:grpChg>
      </pc:sldChg>
      <pc:sldChg chg="addSp modSp new mod">
        <pc:chgData name="reza kabir" userId="af3c95a13102d509" providerId="LiveId" clId="{88200EE4-F4B4-49E8-8126-B01E5FCCBE2D}" dt="2020-05-17T05:56:22.552" v="245" actId="20577"/>
        <pc:sldMkLst>
          <pc:docMk/>
          <pc:sldMk cId="2437570979" sldId="856"/>
        </pc:sldMkLst>
        <pc:spChg chg="mod">
          <ac:chgData name="reza kabir" userId="af3c95a13102d509" providerId="LiveId" clId="{88200EE4-F4B4-49E8-8126-B01E5FCCBE2D}" dt="2020-05-17T05:54:13.120" v="199"/>
          <ac:spMkLst>
            <pc:docMk/>
            <pc:sldMk cId="2437570979" sldId="856"/>
            <ac:spMk id="12" creationId="{88633225-E8F3-43FF-B183-43E64705A3B2}"/>
          </ac:spMkLst>
        </pc:spChg>
        <pc:spChg chg="mod">
          <ac:chgData name="reza kabir" userId="af3c95a13102d509" providerId="LiveId" clId="{88200EE4-F4B4-49E8-8126-B01E5FCCBE2D}" dt="2020-05-17T05:54:13.120" v="199"/>
          <ac:spMkLst>
            <pc:docMk/>
            <pc:sldMk cId="2437570979" sldId="856"/>
            <ac:spMk id="14" creationId="{32C0878D-157F-4E2F-AB4C-446ACB111219}"/>
          </ac:spMkLst>
        </pc:spChg>
        <pc:spChg chg="mod">
          <ac:chgData name="reza kabir" userId="af3c95a13102d509" providerId="LiveId" clId="{88200EE4-F4B4-49E8-8126-B01E5FCCBE2D}" dt="2020-05-17T05:54:13.120" v="199"/>
          <ac:spMkLst>
            <pc:docMk/>
            <pc:sldMk cId="2437570979" sldId="856"/>
            <ac:spMk id="15" creationId="{9842DF0A-BA37-42FC-804F-8DF097E5D9BF}"/>
          </ac:spMkLst>
        </pc:spChg>
        <pc:spChg chg="mod">
          <ac:chgData name="reza kabir" userId="af3c95a13102d509" providerId="LiveId" clId="{88200EE4-F4B4-49E8-8126-B01E5FCCBE2D}" dt="2020-05-17T05:54:13.120" v="199"/>
          <ac:spMkLst>
            <pc:docMk/>
            <pc:sldMk cId="2437570979" sldId="856"/>
            <ac:spMk id="16" creationId="{0C03BE82-D0B2-4F86-A5D0-61B020A5ADC3}"/>
          </ac:spMkLst>
        </pc:spChg>
        <pc:spChg chg="mod">
          <ac:chgData name="reza kabir" userId="af3c95a13102d509" providerId="LiveId" clId="{88200EE4-F4B4-49E8-8126-B01E5FCCBE2D}" dt="2020-05-17T05:54:13.120" v="199"/>
          <ac:spMkLst>
            <pc:docMk/>
            <pc:sldMk cId="2437570979" sldId="856"/>
            <ac:spMk id="17" creationId="{48982603-00BB-4788-BEE5-B4DFE1EE6429}"/>
          </ac:spMkLst>
        </pc:spChg>
        <pc:spChg chg="mod">
          <ac:chgData name="reza kabir" userId="af3c95a13102d509" providerId="LiveId" clId="{88200EE4-F4B4-49E8-8126-B01E5FCCBE2D}" dt="2020-05-17T05:54:13.120" v="199"/>
          <ac:spMkLst>
            <pc:docMk/>
            <pc:sldMk cId="2437570979" sldId="856"/>
            <ac:spMk id="20" creationId="{ABAEDA91-82B4-491D-8449-79EE19415AAE}"/>
          </ac:spMkLst>
        </pc:spChg>
        <pc:spChg chg="mod">
          <ac:chgData name="reza kabir" userId="af3c95a13102d509" providerId="LiveId" clId="{88200EE4-F4B4-49E8-8126-B01E5FCCBE2D}" dt="2020-05-17T05:54:13.120" v="199"/>
          <ac:spMkLst>
            <pc:docMk/>
            <pc:sldMk cId="2437570979" sldId="856"/>
            <ac:spMk id="21" creationId="{BF01035D-9564-492C-9B00-E5F22844B5A6}"/>
          </ac:spMkLst>
        </pc:spChg>
        <pc:spChg chg="mod">
          <ac:chgData name="reza kabir" userId="af3c95a13102d509" providerId="LiveId" clId="{88200EE4-F4B4-49E8-8126-B01E5FCCBE2D}" dt="2020-05-17T05:54:13.120" v="199"/>
          <ac:spMkLst>
            <pc:docMk/>
            <pc:sldMk cId="2437570979" sldId="856"/>
            <ac:spMk id="22" creationId="{42AD4360-B8A3-44EA-B3F8-A7581CF06906}"/>
          </ac:spMkLst>
        </pc:spChg>
        <pc:spChg chg="mod">
          <ac:chgData name="reza kabir" userId="af3c95a13102d509" providerId="LiveId" clId="{88200EE4-F4B4-49E8-8126-B01E5FCCBE2D}" dt="2020-05-17T05:54:13.120" v="199"/>
          <ac:spMkLst>
            <pc:docMk/>
            <pc:sldMk cId="2437570979" sldId="856"/>
            <ac:spMk id="23" creationId="{40BC7941-912B-48DB-B4E3-434F12DC9E16}"/>
          </ac:spMkLst>
        </pc:spChg>
        <pc:spChg chg="mod">
          <ac:chgData name="reza kabir" userId="af3c95a13102d509" providerId="LiveId" clId="{88200EE4-F4B4-49E8-8126-B01E5FCCBE2D}" dt="2020-05-17T05:54:13.120" v="199"/>
          <ac:spMkLst>
            <pc:docMk/>
            <pc:sldMk cId="2437570979" sldId="856"/>
            <ac:spMk id="24" creationId="{8B085FE8-C578-4C95-86DF-39DBCB042337}"/>
          </ac:spMkLst>
        </pc:spChg>
        <pc:spChg chg="mod">
          <ac:chgData name="reza kabir" userId="af3c95a13102d509" providerId="LiveId" clId="{88200EE4-F4B4-49E8-8126-B01E5FCCBE2D}" dt="2020-05-17T05:54:13.120" v="199"/>
          <ac:spMkLst>
            <pc:docMk/>
            <pc:sldMk cId="2437570979" sldId="856"/>
            <ac:spMk id="25" creationId="{991B3DD7-3ADF-47CE-9C7F-DECE397D9F80}"/>
          </ac:spMkLst>
        </pc:spChg>
        <pc:spChg chg="mod">
          <ac:chgData name="reza kabir" userId="af3c95a13102d509" providerId="LiveId" clId="{88200EE4-F4B4-49E8-8126-B01E5FCCBE2D}" dt="2020-05-17T05:54:13.120" v="199"/>
          <ac:spMkLst>
            <pc:docMk/>
            <pc:sldMk cId="2437570979" sldId="856"/>
            <ac:spMk id="26" creationId="{68A9167D-F6D9-4A09-87BD-3B8ABA5E6C9C}"/>
          </ac:spMkLst>
        </pc:spChg>
        <pc:spChg chg="mod">
          <ac:chgData name="reza kabir" userId="af3c95a13102d509" providerId="LiveId" clId="{88200EE4-F4B4-49E8-8126-B01E5FCCBE2D}" dt="2020-05-17T05:54:13.120" v="199"/>
          <ac:spMkLst>
            <pc:docMk/>
            <pc:sldMk cId="2437570979" sldId="856"/>
            <ac:spMk id="27" creationId="{862ECBFA-AC32-4584-B0BD-EE87D3280817}"/>
          </ac:spMkLst>
        </pc:spChg>
        <pc:spChg chg="mod">
          <ac:chgData name="reza kabir" userId="af3c95a13102d509" providerId="LiveId" clId="{88200EE4-F4B4-49E8-8126-B01E5FCCBE2D}" dt="2020-05-17T05:54:13.120" v="199"/>
          <ac:spMkLst>
            <pc:docMk/>
            <pc:sldMk cId="2437570979" sldId="856"/>
            <ac:spMk id="42" creationId="{1EB5469B-9E83-4A10-94B6-BF0C0D10C1D5}"/>
          </ac:spMkLst>
        </pc:spChg>
        <pc:spChg chg="mod">
          <ac:chgData name="reza kabir" userId="af3c95a13102d509" providerId="LiveId" clId="{88200EE4-F4B4-49E8-8126-B01E5FCCBE2D}" dt="2020-05-17T05:54:13.120" v="199"/>
          <ac:spMkLst>
            <pc:docMk/>
            <pc:sldMk cId="2437570979" sldId="856"/>
            <ac:spMk id="43" creationId="{9538DB4D-000B-4D2F-87B6-450751C0725D}"/>
          </ac:spMkLst>
        </pc:spChg>
        <pc:spChg chg="mod">
          <ac:chgData name="reza kabir" userId="af3c95a13102d509" providerId="LiveId" clId="{88200EE4-F4B4-49E8-8126-B01E5FCCBE2D}" dt="2020-05-17T05:54:13.120" v="199"/>
          <ac:spMkLst>
            <pc:docMk/>
            <pc:sldMk cId="2437570979" sldId="856"/>
            <ac:spMk id="44" creationId="{4FFBE8D1-BAD8-4600-8CFB-B262C140E430}"/>
          </ac:spMkLst>
        </pc:spChg>
        <pc:spChg chg="mod">
          <ac:chgData name="reza kabir" userId="af3c95a13102d509" providerId="LiveId" clId="{88200EE4-F4B4-49E8-8126-B01E5FCCBE2D}" dt="2020-05-17T05:54:13.120" v="199"/>
          <ac:spMkLst>
            <pc:docMk/>
            <pc:sldMk cId="2437570979" sldId="856"/>
            <ac:spMk id="45" creationId="{00B27E77-5EAE-4845-9733-971A14ABD6E2}"/>
          </ac:spMkLst>
        </pc:spChg>
        <pc:spChg chg="mod">
          <ac:chgData name="reza kabir" userId="af3c95a13102d509" providerId="LiveId" clId="{88200EE4-F4B4-49E8-8126-B01E5FCCBE2D}" dt="2020-05-17T05:54:13.120" v="199"/>
          <ac:spMkLst>
            <pc:docMk/>
            <pc:sldMk cId="2437570979" sldId="856"/>
            <ac:spMk id="46" creationId="{43E89CBC-E7A9-4812-98F6-1B398F3E9B37}"/>
          </ac:spMkLst>
        </pc:spChg>
        <pc:spChg chg="mod">
          <ac:chgData name="reza kabir" userId="af3c95a13102d509" providerId="LiveId" clId="{88200EE4-F4B4-49E8-8126-B01E5FCCBE2D}" dt="2020-05-17T05:54:13.120" v="199"/>
          <ac:spMkLst>
            <pc:docMk/>
            <pc:sldMk cId="2437570979" sldId="856"/>
            <ac:spMk id="47" creationId="{AF4576D3-C37B-4785-954D-178C0820F9E6}"/>
          </ac:spMkLst>
        </pc:spChg>
        <pc:spChg chg="mod">
          <ac:chgData name="reza kabir" userId="af3c95a13102d509" providerId="LiveId" clId="{88200EE4-F4B4-49E8-8126-B01E5FCCBE2D}" dt="2020-05-17T05:54:13.120" v="199"/>
          <ac:spMkLst>
            <pc:docMk/>
            <pc:sldMk cId="2437570979" sldId="856"/>
            <ac:spMk id="48" creationId="{963DB708-D2E9-4584-99ED-6E4FC5B8F019}"/>
          </ac:spMkLst>
        </pc:spChg>
        <pc:spChg chg="mod">
          <ac:chgData name="reza kabir" userId="af3c95a13102d509" providerId="LiveId" clId="{88200EE4-F4B4-49E8-8126-B01E5FCCBE2D}" dt="2020-05-17T05:54:13.120" v="199"/>
          <ac:spMkLst>
            <pc:docMk/>
            <pc:sldMk cId="2437570979" sldId="856"/>
            <ac:spMk id="49" creationId="{0DA629DF-EAFE-4986-91A2-58EB5C154A08}"/>
          </ac:spMkLst>
        </pc:spChg>
        <pc:spChg chg="mod">
          <ac:chgData name="reza kabir" userId="af3c95a13102d509" providerId="LiveId" clId="{88200EE4-F4B4-49E8-8126-B01E5FCCBE2D}" dt="2020-05-17T05:54:13.120" v="199"/>
          <ac:spMkLst>
            <pc:docMk/>
            <pc:sldMk cId="2437570979" sldId="856"/>
            <ac:spMk id="50" creationId="{A4D3EB2B-B110-48CD-AD12-2A3F619583D2}"/>
          </ac:spMkLst>
        </pc:spChg>
        <pc:spChg chg="mod">
          <ac:chgData name="reza kabir" userId="af3c95a13102d509" providerId="LiveId" clId="{88200EE4-F4B4-49E8-8126-B01E5FCCBE2D}" dt="2020-05-17T05:54:13.120" v="199"/>
          <ac:spMkLst>
            <pc:docMk/>
            <pc:sldMk cId="2437570979" sldId="856"/>
            <ac:spMk id="51" creationId="{C027A173-665C-40C6-B5DF-0FB6D522C2B1}"/>
          </ac:spMkLst>
        </pc:spChg>
        <pc:spChg chg="mod">
          <ac:chgData name="reza kabir" userId="af3c95a13102d509" providerId="LiveId" clId="{88200EE4-F4B4-49E8-8126-B01E5FCCBE2D}" dt="2020-05-17T05:54:13.120" v="199"/>
          <ac:spMkLst>
            <pc:docMk/>
            <pc:sldMk cId="2437570979" sldId="856"/>
            <ac:spMk id="52" creationId="{471DD607-6877-44F8-BD5A-19A083FAAFBC}"/>
          </ac:spMkLst>
        </pc:spChg>
        <pc:spChg chg="mod">
          <ac:chgData name="reza kabir" userId="af3c95a13102d509" providerId="LiveId" clId="{88200EE4-F4B4-49E8-8126-B01E5FCCBE2D}" dt="2020-05-17T05:54:13.120" v="199"/>
          <ac:spMkLst>
            <pc:docMk/>
            <pc:sldMk cId="2437570979" sldId="856"/>
            <ac:spMk id="53" creationId="{23C86329-90DC-4FDA-8F04-0488CE9F24A3}"/>
          </ac:spMkLst>
        </pc:spChg>
        <pc:spChg chg="mod">
          <ac:chgData name="reza kabir" userId="af3c95a13102d509" providerId="LiveId" clId="{88200EE4-F4B4-49E8-8126-B01E5FCCBE2D}" dt="2020-05-17T05:54:13.120" v="199"/>
          <ac:spMkLst>
            <pc:docMk/>
            <pc:sldMk cId="2437570979" sldId="856"/>
            <ac:spMk id="54" creationId="{C82F38C9-3559-4D0F-92EE-3B75959CE972}"/>
          </ac:spMkLst>
        </pc:spChg>
        <pc:spChg chg="mod">
          <ac:chgData name="reza kabir" userId="af3c95a13102d509" providerId="LiveId" clId="{88200EE4-F4B4-49E8-8126-B01E5FCCBE2D}" dt="2020-05-17T05:54:13.120" v="199"/>
          <ac:spMkLst>
            <pc:docMk/>
            <pc:sldMk cId="2437570979" sldId="856"/>
            <ac:spMk id="55" creationId="{7CD4BC40-3033-4442-8E41-770246F0DFDD}"/>
          </ac:spMkLst>
        </pc:spChg>
        <pc:spChg chg="mod">
          <ac:chgData name="reza kabir" userId="af3c95a13102d509" providerId="LiveId" clId="{88200EE4-F4B4-49E8-8126-B01E5FCCBE2D}" dt="2020-05-17T05:54:13.120" v="199"/>
          <ac:spMkLst>
            <pc:docMk/>
            <pc:sldMk cId="2437570979" sldId="856"/>
            <ac:spMk id="56" creationId="{4EB42AE8-654B-4B3A-ACDD-975AFBD79111}"/>
          </ac:spMkLst>
        </pc:spChg>
        <pc:spChg chg="mod">
          <ac:chgData name="reza kabir" userId="af3c95a13102d509" providerId="LiveId" clId="{88200EE4-F4B4-49E8-8126-B01E5FCCBE2D}" dt="2020-05-17T05:54:13.120" v="199"/>
          <ac:spMkLst>
            <pc:docMk/>
            <pc:sldMk cId="2437570979" sldId="856"/>
            <ac:spMk id="57" creationId="{B8A8FA0B-924D-4A71-B311-F2496F10BB21}"/>
          </ac:spMkLst>
        </pc:spChg>
        <pc:spChg chg="mod">
          <ac:chgData name="reza kabir" userId="af3c95a13102d509" providerId="LiveId" clId="{88200EE4-F4B4-49E8-8126-B01E5FCCBE2D}" dt="2020-05-17T05:54:13.120" v="199"/>
          <ac:spMkLst>
            <pc:docMk/>
            <pc:sldMk cId="2437570979" sldId="856"/>
            <ac:spMk id="58" creationId="{1DCC020E-FDAA-4C2D-943D-B17391469133}"/>
          </ac:spMkLst>
        </pc:spChg>
        <pc:spChg chg="mod">
          <ac:chgData name="reza kabir" userId="af3c95a13102d509" providerId="LiveId" clId="{88200EE4-F4B4-49E8-8126-B01E5FCCBE2D}" dt="2020-05-17T05:54:13.120" v="199"/>
          <ac:spMkLst>
            <pc:docMk/>
            <pc:sldMk cId="2437570979" sldId="856"/>
            <ac:spMk id="59" creationId="{4F005E82-48AF-4192-9D4A-124407D40C16}"/>
          </ac:spMkLst>
        </pc:spChg>
        <pc:spChg chg="mod">
          <ac:chgData name="reza kabir" userId="af3c95a13102d509" providerId="LiveId" clId="{88200EE4-F4B4-49E8-8126-B01E5FCCBE2D}" dt="2020-05-17T05:54:13.120" v="199"/>
          <ac:spMkLst>
            <pc:docMk/>
            <pc:sldMk cId="2437570979" sldId="856"/>
            <ac:spMk id="60" creationId="{A4012162-8281-47B6-9EA5-6404F92737BA}"/>
          </ac:spMkLst>
        </pc:spChg>
        <pc:spChg chg="mod">
          <ac:chgData name="reza kabir" userId="af3c95a13102d509" providerId="LiveId" clId="{88200EE4-F4B4-49E8-8126-B01E5FCCBE2D}" dt="2020-05-17T05:54:13.120" v="199"/>
          <ac:spMkLst>
            <pc:docMk/>
            <pc:sldMk cId="2437570979" sldId="856"/>
            <ac:spMk id="61" creationId="{1EC3C201-CEE4-4AEE-9FCC-620DC010CDBF}"/>
          </ac:spMkLst>
        </pc:spChg>
        <pc:spChg chg="mod">
          <ac:chgData name="reza kabir" userId="af3c95a13102d509" providerId="LiveId" clId="{88200EE4-F4B4-49E8-8126-B01E5FCCBE2D}" dt="2020-05-17T05:54:13.120" v="199"/>
          <ac:spMkLst>
            <pc:docMk/>
            <pc:sldMk cId="2437570979" sldId="856"/>
            <ac:spMk id="62" creationId="{7523BF0D-9819-4A30-B5AD-388477F40129}"/>
          </ac:spMkLst>
        </pc:spChg>
        <pc:spChg chg="mod">
          <ac:chgData name="reza kabir" userId="af3c95a13102d509" providerId="LiveId" clId="{88200EE4-F4B4-49E8-8126-B01E5FCCBE2D}" dt="2020-05-17T05:54:13.120" v="199"/>
          <ac:spMkLst>
            <pc:docMk/>
            <pc:sldMk cId="2437570979" sldId="856"/>
            <ac:spMk id="63" creationId="{C9DC4F8B-34EC-495C-A34F-AE41094B8A99}"/>
          </ac:spMkLst>
        </pc:spChg>
        <pc:spChg chg="mod">
          <ac:chgData name="reza kabir" userId="af3c95a13102d509" providerId="LiveId" clId="{88200EE4-F4B4-49E8-8126-B01E5FCCBE2D}" dt="2020-05-17T05:54:13.120" v="199"/>
          <ac:spMkLst>
            <pc:docMk/>
            <pc:sldMk cId="2437570979" sldId="856"/>
            <ac:spMk id="64" creationId="{A93F3481-0B3E-4A9C-A8BB-D076D5ADCC05}"/>
          </ac:spMkLst>
        </pc:spChg>
        <pc:spChg chg="mod">
          <ac:chgData name="reza kabir" userId="af3c95a13102d509" providerId="LiveId" clId="{88200EE4-F4B4-49E8-8126-B01E5FCCBE2D}" dt="2020-05-17T05:54:13.120" v="199"/>
          <ac:spMkLst>
            <pc:docMk/>
            <pc:sldMk cId="2437570979" sldId="856"/>
            <ac:spMk id="65" creationId="{3AD914A4-BAC9-43CE-972C-4180EF6E5C2F}"/>
          </ac:spMkLst>
        </pc:spChg>
        <pc:spChg chg="mod">
          <ac:chgData name="reza kabir" userId="af3c95a13102d509" providerId="LiveId" clId="{88200EE4-F4B4-49E8-8126-B01E5FCCBE2D}" dt="2020-05-17T05:54:13.120" v="199"/>
          <ac:spMkLst>
            <pc:docMk/>
            <pc:sldMk cId="2437570979" sldId="856"/>
            <ac:spMk id="66" creationId="{463714CC-C503-4CCE-9900-A50B97583FD1}"/>
          </ac:spMkLst>
        </pc:spChg>
        <pc:spChg chg="mod">
          <ac:chgData name="reza kabir" userId="af3c95a13102d509" providerId="LiveId" clId="{88200EE4-F4B4-49E8-8126-B01E5FCCBE2D}" dt="2020-05-17T05:54:13.120" v="199"/>
          <ac:spMkLst>
            <pc:docMk/>
            <pc:sldMk cId="2437570979" sldId="856"/>
            <ac:spMk id="67" creationId="{F380A08C-2BDE-4CC6-A630-F32776EAB91B}"/>
          </ac:spMkLst>
        </pc:spChg>
        <pc:spChg chg="mod">
          <ac:chgData name="reza kabir" userId="af3c95a13102d509" providerId="LiveId" clId="{88200EE4-F4B4-49E8-8126-B01E5FCCBE2D}" dt="2020-05-17T05:54:13.120" v="199"/>
          <ac:spMkLst>
            <pc:docMk/>
            <pc:sldMk cId="2437570979" sldId="856"/>
            <ac:spMk id="68" creationId="{A1C0B096-CFEB-41D7-92B7-D428596ED03D}"/>
          </ac:spMkLst>
        </pc:spChg>
        <pc:spChg chg="mod">
          <ac:chgData name="reza kabir" userId="af3c95a13102d509" providerId="LiveId" clId="{88200EE4-F4B4-49E8-8126-B01E5FCCBE2D}" dt="2020-05-17T05:54:13.120" v="199"/>
          <ac:spMkLst>
            <pc:docMk/>
            <pc:sldMk cId="2437570979" sldId="856"/>
            <ac:spMk id="69" creationId="{E0C130D4-3897-4B8F-A32D-893C3BC309B2}"/>
          </ac:spMkLst>
        </pc:spChg>
        <pc:spChg chg="mod">
          <ac:chgData name="reza kabir" userId="af3c95a13102d509" providerId="LiveId" clId="{88200EE4-F4B4-49E8-8126-B01E5FCCBE2D}" dt="2020-05-17T05:54:13.120" v="199"/>
          <ac:spMkLst>
            <pc:docMk/>
            <pc:sldMk cId="2437570979" sldId="856"/>
            <ac:spMk id="70" creationId="{85FBC471-A136-457B-B139-E5F60AD2AB17}"/>
          </ac:spMkLst>
        </pc:spChg>
        <pc:spChg chg="mod">
          <ac:chgData name="reza kabir" userId="af3c95a13102d509" providerId="LiveId" clId="{88200EE4-F4B4-49E8-8126-B01E5FCCBE2D}" dt="2020-05-17T05:54:13.120" v="199"/>
          <ac:spMkLst>
            <pc:docMk/>
            <pc:sldMk cId="2437570979" sldId="856"/>
            <ac:spMk id="71" creationId="{7C0CD348-6B1A-4214-82D4-63B1DE89EF23}"/>
          </ac:spMkLst>
        </pc:spChg>
        <pc:spChg chg="mod">
          <ac:chgData name="reza kabir" userId="af3c95a13102d509" providerId="LiveId" clId="{88200EE4-F4B4-49E8-8126-B01E5FCCBE2D}" dt="2020-05-17T05:54:13.120" v="199"/>
          <ac:spMkLst>
            <pc:docMk/>
            <pc:sldMk cId="2437570979" sldId="856"/>
            <ac:spMk id="72" creationId="{8C469412-4C1B-4950-86C2-0987E1FEE251}"/>
          </ac:spMkLst>
        </pc:spChg>
        <pc:spChg chg="mod">
          <ac:chgData name="reza kabir" userId="af3c95a13102d509" providerId="LiveId" clId="{88200EE4-F4B4-49E8-8126-B01E5FCCBE2D}" dt="2020-05-17T05:54:13.120" v="199"/>
          <ac:spMkLst>
            <pc:docMk/>
            <pc:sldMk cId="2437570979" sldId="856"/>
            <ac:spMk id="73" creationId="{756264AD-A5CB-4224-BC57-A8F5599C6C8D}"/>
          </ac:spMkLst>
        </pc:spChg>
        <pc:spChg chg="mod">
          <ac:chgData name="reza kabir" userId="af3c95a13102d509" providerId="LiveId" clId="{88200EE4-F4B4-49E8-8126-B01E5FCCBE2D}" dt="2020-05-17T05:54:13.120" v="199"/>
          <ac:spMkLst>
            <pc:docMk/>
            <pc:sldMk cId="2437570979" sldId="856"/>
            <ac:spMk id="74" creationId="{6D5BFAED-B5A7-4E37-BFCC-249A4C22DCC9}"/>
          </ac:spMkLst>
        </pc:spChg>
        <pc:spChg chg="mod">
          <ac:chgData name="reza kabir" userId="af3c95a13102d509" providerId="LiveId" clId="{88200EE4-F4B4-49E8-8126-B01E5FCCBE2D}" dt="2020-05-17T05:54:13.120" v="199"/>
          <ac:spMkLst>
            <pc:docMk/>
            <pc:sldMk cId="2437570979" sldId="856"/>
            <ac:spMk id="75" creationId="{30C2AD7D-7755-4290-A610-BF836ABCD553}"/>
          </ac:spMkLst>
        </pc:spChg>
        <pc:spChg chg="mod">
          <ac:chgData name="reza kabir" userId="af3c95a13102d509" providerId="LiveId" clId="{88200EE4-F4B4-49E8-8126-B01E5FCCBE2D}" dt="2020-05-17T05:54:13.120" v="199"/>
          <ac:spMkLst>
            <pc:docMk/>
            <pc:sldMk cId="2437570979" sldId="856"/>
            <ac:spMk id="76" creationId="{2315F124-30B0-49CF-B171-36DD8077F4E8}"/>
          </ac:spMkLst>
        </pc:spChg>
        <pc:spChg chg="mod">
          <ac:chgData name="reza kabir" userId="af3c95a13102d509" providerId="LiveId" clId="{88200EE4-F4B4-49E8-8126-B01E5FCCBE2D}" dt="2020-05-17T05:54:13.120" v="199"/>
          <ac:spMkLst>
            <pc:docMk/>
            <pc:sldMk cId="2437570979" sldId="856"/>
            <ac:spMk id="77" creationId="{D9650140-9142-45F9-B439-0CA0F4F81403}"/>
          </ac:spMkLst>
        </pc:spChg>
        <pc:spChg chg="mod">
          <ac:chgData name="reza kabir" userId="af3c95a13102d509" providerId="LiveId" clId="{88200EE4-F4B4-49E8-8126-B01E5FCCBE2D}" dt="2020-05-17T05:54:13.120" v="199"/>
          <ac:spMkLst>
            <pc:docMk/>
            <pc:sldMk cId="2437570979" sldId="856"/>
            <ac:spMk id="78" creationId="{1C798571-D97B-451A-86D5-FAC5CD35E89F}"/>
          </ac:spMkLst>
        </pc:spChg>
        <pc:spChg chg="mod">
          <ac:chgData name="reza kabir" userId="af3c95a13102d509" providerId="LiveId" clId="{88200EE4-F4B4-49E8-8126-B01E5FCCBE2D}" dt="2020-05-17T05:54:13.120" v="199"/>
          <ac:spMkLst>
            <pc:docMk/>
            <pc:sldMk cId="2437570979" sldId="856"/>
            <ac:spMk id="79" creationId="{E69FF7E6-D74E-40F2-8714-EE3658D9DF24}"/>
          </ac:spMkLst>
        </pc:spChg>
        <pc:spChg chg="mod">
          <ac:chgData name="reza kabir" userId="af3c95a13102d509" providerId="LiveId" clId="{88200EE4-F4B4-49E8-8126-B01E5FCCBE2D}" dt="2020-05-17T05:54:13.120" v="199"/>
          <ac:spMkLst>
            <pc:docMk/>
            <pc:sldMk cId="2437570979" sldId="856"/>
            <ac:spMk id="80" creationId="{1B4E0AA3-4326-4F17-817B-B4318FD5ACE8}"/>
          </ac:spMkLst>
        </pc:spChg>
        <pc:spChg chg="mod">
          <ac:chgData name="reza kabir" userId="af3c95a13102d509" providerId="LiveId" clId="{88200EE4-F4B4-49E8-8126-B01E5FCCBE2D}" dt="2020-05-17T05:54:13.120" v="199"/>
          <ac:spMkLst>
            <pc:docMk/>
            <pc:sldMk cId="2437570979" sldId="856"/>
            <ac:spMk id="95" creationId="{CB1BE09A-7D8E-4A0E-89AB-579D1736616C}"/>
          </ac:spMkLst>
        </pc:spChg>
        <pc:spChg chg="mod">
          <ac:chgData name="reza kabir" userId="af3c95a13102d509" providerId="LiveId" clId="{88200EE4-F4B4-49E8-8126-B01E5FCCBE2D}" dt="2020-05-17T05:54:13.120" v="199"/>
          <ac:spMkLst>
            <pc:docMk/>
            <pc:sldMk cId="2437570979" sldId="856"/>
            <ac:spMk id="96" creationId="{0B405833-3A1F-471C-9922-C033A51739C6}"/>
          </ac:spMkLst>
        </pc:spChg>
        <pc:spChg chg="mod">
          <ac:chgData name="reza kabir" userId="af3c95a13102d509" providerId="LiveId" clId="{88200EE4-F4B4-49E8-8126-B01E5FCCBE2D}" dt="2020-05-17T05:54:13.120" v="199"/>
          <ac:spMkLst>
            <pc:docMk/>
            <pc:sldMk cId="2437570979" sldId="856"/>
            <ac:spMk id="97" creationId="{01E9DA34-834E-45D2-93C7-B17CC96BB350}"/>
          </ac:spMkLst>
        </pc:spChg>
        <pc:spChg chg="mod">
          <ac:chgData name="reza kabir" userId="af3c95a13102d509" providerId="LiveId" clId="{88200EE4-F4B4-49E8-8126-B01E5FCCBE2D}" dt="2020-05-17T05:54:13.120" v="199"/>
          <ac:spMkLst>
            <pc:docMk/>
            <pc:sldMk cId="2437570979" sldId="856"/>
            <ac:spMk id="98" creationId="{DA743045-B8B6-491C-96E8-79BBBF1409D4}"/>
          </ac:spMkLst>
        </pc:spChg>
        <pc:spChg chg="mod">
          <ac:chgData name="reza kabir" userId="af3c95a13102d509" providerId="LiveId" clId="{88200EE4-F4B4-49E8-8126-B01E5FCCBE2D}" dt="2020-05-17T05:54:13.120" v="199"/>
          <ac:spMkLst>
            <pc:docMk/>
            <pc:sldMk cId="2437570979" sldId="856"/>
            <ac:spMk id="99" creationId="{FC1CA866-97B6-4FA9-8E54-0BA924996855}"/>
          </ac:spMkLst>
        </pc:spChg>
        <pc:spChg chg="mod">
          <ac:chgData name="reza kabir" userId="af3c95a13102d509" providerId="LiveId" clId="{88200EE4-F4B4-49E8-8126-B01E5FCCBE2D}" dt="2020-05-17T05:54:13.120" v="199"/>
          <ac:spMkLst>
            <pc:docMk/>
            <pc:sldMk cId="2437570979" sldId="856"/>
            <ac:spMk id="100" creationId="{DAADA3CB-1AD9-489B-A805-F206670D8499}"/>
          </ac:spMkLst>
        </pc:spChg>
        <pc:spChg chg="mod">
          <ac:chgData name="reza kabir" userId="af3c95a13102d509" providerId="LiveId" clId="{88200EE4-F4B4-49E8-8126-B01E5FCCBE2D}" dt="2020-05-17T05:54:13.120" v="199"/>
          <ac:spMkLst>
            <pc:docMk/>
            <pc:sldMk cId="2437570979" sldId="856"/>
            <ac:spMk id="101" creationId="{FCD32B38-DC94-433F-919A-3C929D46387D}"/>
          </ac:spMkLst>
        </pc:spChg>
        <pc:spChg chg="mod">
          <ac:chgData name="reza kabir" userId="af3c95a13102d509" providerId="LiveId" clId="{88200EE4-F4B4-49E8-8126-B01E5FCCBE2D}" dt="2020-05-17T05:54:13.120" v="199"/>
          <ac:spMkLst>
            <pc:docMk/>
            <pc:sldMk cId="2437570979" sldId="856"/>
            <ac:spMk id="102" creationId="{DBD595F6-2F0D-43B1-B03B-1401C31576D5}"/>
          </ac:spMkLst>
        </pc:spChg>
        <pc:spChg chg="mod">
          <ac:chgData name="reza kabir" userId="af3c95a13102d509" providerId="LiveId" clId="{88200EE4-F4B4-49E8-8126-B01E5FCCBE2D}" dt="2020-05-17T05:54:13.120" v="199"/>
          <ac:spMkLst>
            <pc:docMk/>
            <pc:sldMk cId="2437570979" sldId="856"/>
            <ac:spMk id="103" creationId="{509C6068-A8FB-47D2-B727-B7CCF3102A40}"/>
          </ac:spMkLst>
        </pc:spChg>
        <pc:spChg chg="mod">
          <ac:chgData name="reza kabir" userId="af3c95a13102d509" providerId="LiveId" clId="{88200EE4-F4B4-49E8-8126-B01E5FCCBE2D}" dt="2020-05-17T05:54:13.120" v="199"/>
          <ac:spMkLst>
            <pc:docMk/>
            <pc:sldMk cId="2437570979" sldId="856"/>
            <ac:spMk id="104" creationId="{8574CDED-4BC3-438A-ACB0-A117E0BE7AF3}"/>
          </ac:spMkLst>
        </pc:spChg>
        <pc:spChg chg="mod">
          <ac:chgData name="reza kabir" userId="af3c95a13102d509" providerId="LiveId" clId="{88200EE4-F4B4-49E8-8126-B01E5FCCBE2D}" dt="2020-05-17T05:54:13.120" v="199"/>
          <ac:spMkLst>
            <pc:docMk/>
            <pc:sldMk cId="2437570979" sldId="856"/>
            <ac:spMk id="105" creationId="{87667B7E-ED8D-4273-B083-5EF5010F0F06}"/>
          </ac:spMkLst>
        </pc:spChg>
        <pc:spChg chg="mod">
          <ac:chgData name="reza kabir" userId="af3c95a13102d509" providerId="LiveId" clId="{88200EE4-F4B4-49E8-8126-B01E5FCCBE2D}" dt="2020-05-17T05:54:13.120" v="199"/>
          <ac:spMkLst>
            <pc:docMk/>
            <pc:sldMk cId="2437570979" sldId="856"/>
            <ac:spMk id="106" creationId="{BB8DFF12-E979-4008-91FC-1A2570CB8B31}"/>
          </ac:spMkLst>
        </pc:spChg>
        <pc:spChg chg="mod">
          <ac:chgData name="reza kabir" userId="af3c95a13102d509" providerId="LiveId" clId="{88200EE4-F4B4-49E8-8126-B01E5FCCBE2D}" dt="2020-05-17T05:54:13.120" v="199"/>
          <ac:spMkLst>
            <pc:docMk/>
            <pc:sldMk cId="2437570979" sldId="856"/>
            <ac:spMk id="107" creationId="{4F13D778-3A68-40AA-9B59-75B7FA525B1F}"/>
          </ac:spMkLst>
        </pc:spChg>
        <pc:spChg chg="mod">
          <ac:chgData name="reza kabir" userId="af3c95a13102d509" providerId="LiveId" clId="{88200EE4-F4B4-49E8-8126-B01E5FCCBE2D}" dt="2020-05-17T05:54:13.120" v="199"/>
          <ac:spMkLst>
            <pc:docMk/>
            <pc:sldMk cId="2437570979" sldId="856"/>
            <ac:spMk id="108" creationId="{6AF9A8FA-AB0C-4A8F-BE65-AE92A4D1C01E}"/>
          </ac:spMkLst>
        </pc:spChg>
        <pc:spChg chg="mod">
          <ac:chgData name="reza kabir" userId="af3c95a13102d509" providerId="LiveId" clId="{88200EE4-F4B4-49E8-8126-B01E5FCCBE2D}" dt="2020-05-17T05:54:13.120" v="199"/>
          <ac:spMkLst>
            <pc:docMk/>
            <pc:sldMk cId="2437570979" sldId="856"/>
            <ac:spMk id="109" creationId="{5715F94E-0608-4C61-A1FA-BBA3C4271EBF}"/>
          </ac:spMkLst>
        </pc:spChg>
        <pc:spChg chg="mod">
          <ac:chgData name="reza kabir" userId="af3c95a13102d509" providerId="LiveId" clId="{88200EE4-F4B4-49E8-8126-B01E5FCCBE2D}" dt="2020-05-17T05:54:13.120" v="199"/>
          <ac:spMkLst>
            <pc:docMk/>
            <pc:sldMk cId="2437570979" sldId="856"/>
            <ac:spMk id="110" creationId="{C017268C-CB3E-4C0D-89F6-122C3709A75F}"/>
          </ac:spMkLst>
        </pc:spChg>
        <pc:spChg chg="mod">
          <ac:chgData name="reza kabir" userId="af3c95a13102d509" providerId="LiveId" clId="{88200EE4-F4B4-49E8-8126-B01E5FCCBE2D}" dt="2020-05-17T05:54:13.120" v="199"/>
          <ac:spMkLst>
            <pc:docMk/>
            <pc:sldMk cId="2437570979" sldId="856"/>
            <ac:spMk id="111" creationId="{BFA0F927-4FC0-4DC5-A9A7-108DDD097CE1}"/>
          </ac:spMkLst>
        </pc:spChg>
        <pc:spChg chg="mod">
          <ac:chgData name="reza kabir" userId="af3c95a13102d509" providerId="LiveId" clId="{88200EE4-F4B4-49E8-8126-B01E5FCCBE2D}" dt="2020-05-17T05:54:13.120" v="199"/>
          <ac:spMkLst>
            <pc:docMk/>
            <pc:sldMk cId="2437570979" sldId="856"/>
            <ac:spMk id="112" creationId="{1AB63325-F53C-4B3C-A443-AEC0782E47A3}"/>
          </ac:spMkLst>
        </pc:spChg>
        <pc:spChg chg="mod">
          <ac:chgData name="reza kabir" userId="af3c95a13102d509" providerId="LiveId" clId="{88200EE4-F4B4-49E8-8126-B01E5FCCBE2D}" dt="2020-05-17T05:54:13.120" v="199"/>
          <ac:spMkLst>
            <pc:docMk/>
            <pc:sldMk cId="2437570979" sldId="856"/>
            <ac:spMk id="113" creationId="{D73486F2-1BF0-435D-B6DA-CAF98A1F1D22}"/>
          </ac:spMkLst>
        </pc:spChg>
        <pc:spChg chg="mod">
          <ac:chgData name="reza kabir" userId="af3c95a13102d509" providerId="LiveId" clId="{88200EE4-F4B4-49E8-8126-B01E5FCCBE2D}" dt="2020-05-17T05:54:13.120" v="199"/>
          <ac:spMkLst>
            <pc:docMk/>
            <pc:sldMk cId="2437570979" sldId="856"/>
            <ac:spMk id="114" creationId="{1C966DB3-44FE-4AAD-82E1-F574CBC81EA3}"/>
          </ac:spMkLst>
        </pc:spChg>
        <pc:spChg chg="mod">
          <ac:chgData name="reza kabir" userId="af3c95a13102d509" providerId="LiveId" clId="{88200EE4-F4B4-49E8-8126-B01E5FCCBE2D}" dt="2020-05-17T05:54:13.120" v="199"/>
          <ac:spMkLst>
            <pc:docMk/>
            <pc:sldMk cId="2437570979" sldId="856"/>
            <ac:spMk id="115" creationId="{4CF6B997-DBB9-4572-B39C-65E1EFE2B251}"/>
          </ac:spMkLst>
        </pc:spChg>
        <pc:spChg chg="mod">
          <ac:chgData name="reza kabir" userId="af3c95a13102d509" providerId="LiveId" clId="{88200EE4-F4B4-49E8-8126-B01E5FCCBE2D}" dt="2020-05-17T05:54:13.120" v="199"/>
          <ac:spMkLst>
            <pc:docMk/>
            <pc:sldMk cId="2437570979" sldId="856"/>
            <ac:spMk id="116" creationId="{5AAE7F3B-38A6-4BDB-92EF-80303D09BD72}"/>
          </ac:spMkLst>
        </pc:spChg>
        <pc:spChg chg="mod">
          <ac:chgData name="reza kabir" userId="af3c95a13102d509" providerId="LiveId" clId="{88200EE4-F4B4-49E8-8126-B01E5FCCBE2D}" dt="2020-05-17T05:54:13.120" v="199"/>
          <ac:spMkLst>
            <pc:docMk/>
            <pc:sldMk cId="2437570979" sldId="856"/>
            <ac:spMk id="117" creationId="{96171A9C-F48F-472E-9396-0E95F3CCD4EB}"/>
          </ac:spMkLst>
        </pc:spChg>
        <pc:spChg chg="mod">
          <ac:chgData name="reza kabir" userId="af3c95a13102d509" providerId="LiveId" clId="{88200EE4-F4B4-49E8-8126-B01E5FCCBE2D}" dt="2020-05-17T05:54:13.120" v="199"/>
          <ac:spMkLst>
            <pc:docMk/>
            <pc:sldMk cId="2437570979" sldId="856"/>
            <ac:spMk id="118" creationId="{3F5FEA87-B0A7-4D67-9AED-6D5DBFE0E9B6}"/>
          </ac:spMkLst>
        </pc:spChg>
        <pc:spChg chg="mod">
          <ac:chgData name="reza kabir" userId="af3c95a13102d509" providerId="LiveId" clId="{88200EE4-F4B4-49E8-8126-B01E5FCCBE2D}" dt="2020-05-17T05:54:13.120" v="199"/>
          <ac:spMkLst>
            <pc:docMk/>
            <pc:sldMk cId="2437570979" sldId="856"/>
            <ac:spMk id="119" creationId="{442553E8-C9AF-4292-972E-2AE1A8CEC105}"/>
          </ac:spMkLst>
        </pc:spChg>
        <pc:spChg chg="mod">
          <ac:chgData name="reza kabir" userId="af3c95a13102d509" providerId="LiveId" clId="{88200EE4-F4B4-49E8-8126-B01E5FCCBE2D}" dt="2020-05-17T05:54:13.120" v="199"/>
          <ac:spMkLst>
            <pc:docMk/>
            <pc:sldMk cId="2437570979" sldId="856"/>
            <ac:spMk id="120" creationId="{5AFE45DB-C03F-415F-9F45-C4F379857FE2}"/>
          </ac:spMkLst>
        </pc:spChg>
        <pc:spChg chg="mod">
          <ac:chgData name="reza kabir" userId="af3c95a13102d509" providerId="LiveId" clId="{88200EE4-F4B4-49E8-8126-B01E5FCCBE2D}" dt="2020-05-17T05:54:13.120" v="199"/>
          <ac:spMkLst>
            <pc:docMk/>
            <pc:sldMk cId="2437570979" sldId="856"/>
            <ac:spMk id="121" creationId="{46A3F240-E787-42A0-83AB-351FCAA749F0}"/>
          </ac:spMkLst>
        </pc:spChg>
        <pc:spChg chg="mod">
          <ac:chgData name="reza kabir" userId="af3c95a13102d509" providerId="LiveId" clId="{88200EE4-F4B4-49E8-8126-B01E5FCCBE2D}" dt="2020-05-17T05:54:13.120" v="199"/>
          <ac:spMkLst>
            <pc:docMk/>
            <pc:sldMk cId="2437570979" sldId="856"/>
            <ac:spMk id="122" creationId="{AADC6E71-0544-41C0-ADDE-E8513D18B1A7}"/>
          </ac:spMkLst>
        </pc:spChg>
        <pc:spChg chg="mod">
          <ac:chgData name="reza kabir" userId="af3c95a13102d509" providerId="LiveId" clId="{88200EE4-F4B4-49E8-8126-B01E5FCCBE2D}" dt="2020-05-17T05:54:13.120" v="199"/>
          <ac:spMkLst>
            <pc:docMk/>
            <pc:sldMk cId="2437570979" sldId="856"/>
            <ac:spMk id="124" creationId="{AA0498E5-8235-4F89-AC84-C3C8FE43261C}"/>
          </ac:spMkLst>
        </pc:spChg>
        <pc:spChg chg="mod">
          <ac:chgData name="reza kabir" userId="af3c95a13102d509" providerId="LiveId" clId="{88200EE4-F4B4-49E8-8126-B01E5FCCBE2D}" dt="2020-05-17T05:54:13.120" v="199"/>
          <ac:spMkLst>
            <pc:docMk/>
            <pc:sldMk cId="2437570979" sldId="856"/>
            <ac:spMk id="125" creationId="{14E7A412-D26F-4769-BF19-1AC27F80A125}"/>
          </ac:spMkLst>
        </pc:spChg>
        <pc:spChg chg="mod">
          <ac:chgData name="reza kabir" userId="af3c95a13102d509" providerId="LiveId" clId="{88200EE4-F4B4-49E8-8126-B01E5FCCBE2D}" dt="2020-05-17T05:54:13.120" v="199"/>
          <ac:spMkLst>
            <pc:docMk/>
            <pc:sldMk cId="2437570979" sldId="856"/>
            <ac:spMk id="126" creationId="{E102DF08-D159-4C49-91E4-9AB3A9ACF31E}"/>
          </ac:spMkLst>
        </pc:spChg>
        <pc:spChg chg="mod">
          <ac:chgData name="reza kabir" userId="af3c95a13102d509" providerId="LiveId" clId="{88200EE4-F4B4-49E8-8126-B01E5FCCBE2D}" dt="2020-05-17T05:54:13.120" v="199"/>
          <ac:spMkLst>
            <pc:docMk/>
            <pc:sldMk cId="2437570979" sldId="856"/>
            <ac:spMk id="127" creationId="{D2040DCA-C149-4207-9464-AE818C4DDB79}"/>
          </ac:spMkLst>
        </pc:spChg>
        <pc:spChg chg="mod">
          <ac:chgData name="reza kabir" userId="af3c95a13102d509" providerId="LiveId" clId="{88200EE4-F4B4-49E8-8126-B01E5FCCBE2D}" dt="2020-05-17T05:54:13.120" v="199"/>
          <ac:spMkLst>
            <pc:docMk/>
            <pc:sldMk cId="2437570979" sldId="856"/>
            <ac:spMk id="128" creationId="{3346D944-B99D-4180-84FF-24CD9B4E94F3}"/>
          </ac:spMkLst>
        </pc:spChg>
        <pc:spChg chg="mod">
          <ac:chgData name="reza kabir" userId="af3c95a13102d509" providerId="LiveId" clId="{88200EE4-F4B4-49E8-8126-B01E5FCCBE2D}" dt="2020-05-17T05:54:13.120" v="199"/>
          <ac:spMkLst>
            <pc:docMk/>
            <pc:sldMk cId="2437570979" sldId="856"/>
            <ac:spMk id="131" creationId="{1BDA67C8-3830-4C52-8863-884D32681077}"/>
          </ac:spMkLst>
        </pc:spChg>
        <pc:spChg chg="mod">
          <ac:chgData name="reza kabir" userId="af3c95a13102d509" providerId="LiveId" clId="{88200EE4-F4B4-49E8-8126-B01E5FCCBE2D}" dt="2020-05-17T05:54:13.120" v="199"/>
          <ac:spMkLst>
            <pc:docMk/>
            <pc:sldMk cId="2437570979" sldId="856"/>
            <ac:spMk id="133" creationId="{18C7A345-AF9B-46D2-8BC9-C5F2DCAF389E}"/>
          </ac:spMkLst>
        </pc:spChg>
        <pc:spChg chg="mod">
          <ac:chgData name="reza kabir" userId="af3c95a13102d509" providerId="LiveId" clId="{88200EE4-F4B4-49E8-8126-B01E5FCCBE2D}" dt="2020-05-17T05:54:13.120" v="199"/>
          <ac:spMkLst>
            <pc:docMk/>
            <pc:sldMk cId="2437570979" sldId="856"/>
            <ac:spMk id="134" creationId="{B3B3AF5D-1C3A-47A6-A31C-FE6D0FCD33AA}"/>
          </ac:spMkLst>
        </pc:spChg>
        <pc:spChg chg="mod">
          <ac:chgData name="reza kabir" userId="af3c95a13102d509" providerId="LiveId" clId="{88200EE4-F4B4-49E8-8126-B01E5FCCBE2D}" dt="2020-05-17T05:54:13.120" v="199"/>
          <ac:spMkLst>
            <pc:docMk/>
            <pc:sldMk cId="2437570979" sldId="856"/>
            <ac:spMk id="135" creationId="{DC57178B-E7CA-4418-88D7-4A5765833F56}"/>
          </ac:spMkLst>
        </pc:spChg>
        <pc:spChg chg="mod">
          <ac:chgData name="reza kabir" userId="af3c95a13102d509" providerId="LiveId" clId="{88200EE4-F4B4-49E8-8126-B01E5FCCBE2D}" dt="2020-05-17T05:54:13.120" v="199"/>
          <ac:spMkLst>
            <pc:docMk/>
            <pc:sldMk cId="2437570979" sldId="856"/>
            <ac:spMk id="136" creationId="{44F741A4-7335-46EE-A8B9-D89D9BBBB296}"/>
          </ac:spMkLst>
        </pc:spChg>
        <pc:spChg chg="mod">
          <ac:chgData name="reza kabir" userId="af3c95a13102d509" providerId="LiveId" clId="{88200EE4-F4B4-49E8-8126-B01E5FCCBE2D}" dt="2020-05-17T05:54:13.120" v="199"/>
          <ac:spMkLst>
            <pc:docMk/>
            <pc:sldMk cId="2437570979" sldId="856"/>
            <ac:spMk id="137" creationId="{E5A22403-5676-427E-86FF-40A0158B7642}"/>
          </ac:spMkLst>
        </pc:spChg>
        <pc:spChg chg="mod">
          <ac:chgData name="reza kabir" userId="af3c95a13102d509" providerId="LiveId" clId="{88200EE4-F4B4-49E8-8126-B01E5FCCBE2D}" dt="2020-05-17T05:54:13.120" v="199"/>
          <ac:spMkLst>
            <pc:docMk/>
            <pc:sldMk cId="2437570979" sldId="856"/>
            <ac:spMk id="138" creationId="{0FBAACC5-9307-4FAC-B9E7-95EEB4FF0780}"/>
          </ac:spMkLst>
        </pc:spChg>
        <pc:spChg chg="mod">
          <ac:chgData name="reza kabir" userId="af3c95a13102d509" providerId="LiveId" clId="{88200EE4-F4B4-49E8-8126-B01E5FCCBE2D}" dt="2020-05-17T05:54:13.120" v="199"/>
          <ac:spMkLst>
            <pc:docMk/>
            <pc:sldMk cId="2437570979" sldId="856"/>
            <ac:spMk id="139" creationId="{68BA9F25-D32C-4158-A94E-2B75460DA7A4}"/>
          </ac:spMkLst>
        </pc:spChg>
        <pc:spChg chg="mod">
          <ac:chgData name="reza kabir" userId="af3c95a13102d509" providerId="LiveId" clId="{88200EE4-F4B4-49E8-8126-B01E5FCCBE2D}" dt="2020-05-17T05:54:13.120" v="199"/>
          <ac:spMkLst>
            <pc:docMk/>
            <pc:sldMk cId="2437570979" sldId="856"/>
            <ac:spMk id="141" creationId="{EEA15C4A-3908-4594-BD23-7FFA5DAF5B1D}"/>
          </ac:spMkLst>
        </pc:spChg>
        <pc:spChg chg="mod">
          <ac:chgData name="reza kabir" userId="af3c95a13102d509" providerId="LiveId" clId="{88200EE4-F4B4-49E8-8126-B01E5FCCBE2D}" dt="2020-05-17T05:54:13.120" v="199"/>
          <ac:spMkLst>
            <pc:docMk/>
            <pc:sldMk cId="2437570979" sldId="856"/>
            <ac:spMk id="142" creationId="{03770D03-D8D3-46E7-BA61-D3A1565C4F8E}"/>
          </ac:spMkLst>
        </pc:spChg>
        <pc:spChg chg="mod">
          <ac:chgData name="reza kabir" userId="af3c95a13102d509" providerId="LiveId" clId="{88200EE4-F4B4-49E8-8126-B01E5FCCBE2D}" dt="2020-05-17T05:54:13.120" v="199"/>
          <ac:spMkLst>
            <pc:docMk/>
            <pc:sldMk cId="2437570979" sldId="856"/>
            <ac:spMk id="143" creationId="{0302F7E6-5FE3-47F5-BEC2-C0E6F1785B6C}"/>
          </ac:spMkLst>
        </pc:spChg>
        <pc:spChg chg="mod">
          <ac:chgData name="reza kabir" userId="af3c95a13102d509" providerId="LiveId" clId="{88200EE4-F4B4-49E8-8126-B01E5FCCBE2D}" dt="2020-05-17T05:54:13.120" v="199"/>
          <ac:spMkLst>
            <pc:docMk/>
            <pc:sldMk cId="2437570979" sldId="856"/>
            <ac:spMk id="144" creationId="{7A9224D7-9FC0-4D20-B22A-A003152843C6}"/>
          </ac:spMkLst>
        </pc:spChg>
        <pc:spChg chg="mod">
          <ac:chgData name="reza kabir" userId="af3c95a13102d509" providerId="LiveId" clId="{88200EE4-F4B4-49E8-8126-B01E5FCCBE2D}" dt="2020-05-17T05:54:13.120" v="199"/>
          <ac:spMkLst>
            <pc:docMk/>
            <pc:sldMk cId="2437570979" sldId="856"/>
            <ac:spMk id="145" creationId="{F5E31AC9-1D28-436E-8D8D-0CBF7B5C2376}"/>
          </ac:spMkLst>
        </pc:spChg>
        <pc:spChg chg="mod">
          <ac:chgData name="reza kabir" userId="af3c95a13102d509" providerId="LiveId" clId="{88200EE4-F4B4-49E8-8126-B01E5FCCBE2D}" dt="2020-05-17T05:54:13.120" v="199"/>
          <ac:spMkLst>
            <pc:docMk/>
            <pc:sldMk cId="2437570979" sldId="856"/>
            <ac:spMk id="147" creationId="{6A0B1614-9365-4F82-91FC-0F9192E9597B}"/>
          </ac:spMkLst>
        </pc:spChg>
        <pc:spChg chg="mod">
          <ac:chgData name="reza kabir" userId="af3c95a13102d509" providerId="LiveId" clId="{88200EE4-F4B4-49E8-8126-B01E5FCCBE2D}" dt="2020-05-17T05:54:13.120" v="199"/>
          <ac:spMkLst>
            <pc:docMk/>
            <pc:sldMk cId="2437570979" sldId="856"/>
            <ac:spMk id="148" creationId="{5B381E30-17F5-4B9A-8212-3A8C47D149AF}"/>
          </ac:spMkLst>
        </pc:spChg>
        <pc:spChg chg="mod">
          <ac:chgData name="reza kabir" userId="af3c95a13102d509" providerId="LiveId" clId="{88200EE4-F4B4-49E8-8126-B01E5FCCBE2D}" dt="2020-05-17T05:54:13.120" v="199"/>
          <ac:spMkLst>
            <pc:docMk/>
            <pc:sldMk cId="2437570979" sldId="856"/>
            <ac:spMk id="149" creationId="{BEB1301A-707F-4C39-A69D-9658DF58C21C}"/>
          </ac:spMkLst>
        </pc:spChg>
        <pc:spChg chg="mod">
          <ac:chgData name="reza kabir" userId="af3c95a13102d509" providerId="LiveId" clId="{88200EE4-F4B4-49E8-8126-B01E5FCCBE2D}" dt="2020-05-17T05:54:13.120" v="199"/>
          <ac:spMkLst>
            <pc:docMk/>
            <pc:sldMk cId="2437570979" sldId="856"/>
            <ac:spMk id="151" creationId="{D073394C-2C12-4C16-9344-0DAB3CD0ACA4}"/>
          </ac:spMkLst>
        </pc:spChg>
        <pc:spChg chg="mod">
          <ac:chgData name="reza kabir" userId="af3c95a13102d509" providerId="LiveId" clId="{88200EE4-F4B4-49E8-8126-B01E5FCCBE2D}" dt="2020-05-17T05:54:13.120" v="199"/>
          <ac:spMkLst>
            <pc:docMk/>
            <pc:sldMk cId="2437570979" sldId="856"/>
            <ac:spMk id="152" creationId="{E44CAB71-ED2A-4670-A82E-12BEF93D49C9}"/>
          </ac:spMkLst>
        </pc:spChg>
        <pc:spChg chg="mod">
          <ac:chgData name="reza kabir" userId="af3c95a13102d509" providerId="LiveId" clId="{88200EE4-F4B4-49E8-8126-B01E5FCCBE2D}" dt="2020-05-17T05:54:13.120" v="199"/>
          <ac:spMkLst>
            <pc:docMk/>
            <pc:sldMk cId="2437570979" sldId="856"/>
            <ac:spMk id="153" creationId="{B207E6CA-DF20-413E-81BE-F5772338647B}"/>
          </ac:spMkLst>
        </pc:spChg>
        <pc:spChg chg="mod">
          <ac:chgData name="reza kabir" userId="af3c95a13102d509" providerId="LiveId" clId="{88200EE4-F4B4-49E8-8126-B01E5FCCBE2D}" dt="2020-05-17T05:54:13.120" v="199"/>
          <ac:spMkLst>
            <pc:docMk/>
            <pc:sldMk cId="2437570979" sldId="856"/>
            <ac:spMk id="154" creationId="{0B5DA478-55EA-4FC9-8E72-B961D48F40F3}"/>
          </ac:spMkLst>
        </pc:spChg>
        <pc:spChg chg="mod">
          <ac:chgData name="reza kabir" userId="af3c95a13102d509" providerId="LiveId" clId="{88200EE4-F4B4-49E8-8126-B01E5FCCBE2D}" dt="2020-05-17T05:54:13.120" v="199"/>
          <ac:spMkLst>
            <pc:docMk/>
            <pc:sldMk cId="2437570979" sldId="856"/>
            <ac:spMk id="155" creationId="{0914A579-41CA-4CA0-95DF-D28547399D55}"/>
          </ac:spMkLst>
        </pc:spChg>
        <pc:spChg chg="mod">
          <ac:chgData name="reza kabir" userId="af3c95a13102d509" providerId="LiveId" clId="{88200EE4-F4B4-49E8-8126-B01E5FCCBE2D}" dt="2020-05-17T05:54:13.120" v="199"/>
          <ac:spMkLst>
            <pc:docMk/>
            <pc:sldMk cId="2437570979" sldId="856"/>
            <ac:spMk id="156" creationId="{67EEA070-182A-48BC-92F8-349BB079F01A}"/>
          </ac:spMkLst>
        </pc:spChg>
        <pc:spChg chg="mod">
          <ac:chgData name="reza kabir" userId="af3c95a13102d509" providerId="LiveId" clId="{88200EE4-F4B4-49E8-8126-B01E5FCCBE2D}" dt="2020-05-17T05:54:13.120" v="199"/>
          <ac:spMkLst>
            <pc:docMk/>
            <pc:sldMk cId="2437570979" sldId="856"/>
            <ac:spMk id="157" creationId="{C1518FB1-96C5-4C23-9CF0-173BE4666894}"/>
          </ac:spMkLst>
        </pc:spChg>
        <pc:spChg chg="mod">
          <ac:chgData name="reza kabir" userId="af3c95a13102d509" providerId="LiveId" clId="{88200EE4-F4B4-49E8-8126-B01E5FCCBE2D}" dt="2020-05-17T05:54:13.120" v="199"/>
          <ac:spMkLst>
            <pc:docMk/>
            <pc:sldMk cId="2437570979" sldId="856"/>
            <ac:spMk id="159" creationId="{30FEE47C-6117-4D63-A263-6F43F86FB29C}"/>
          </ac:spMkLst>
        </pc:spChg>
        <pc:spChg chg="mod">
          <ac:chgData name="reza kabir" userId="af3c95a13102d509" providerId="LiveId" clId="{88200EE4-F4B4-49E8-8126-B01E5FCCBE2D}" dt="2020-05-17T05:54:13.120" v="199"/>
          <ac:spMkLst>
            <pc:docMk/>
            <pc:sldMk cId="2437570979" sldId="856"/>
            <ac:spMk id="160" creationId="{4E0FD2F3-5A86-44D4-A1E4-CCBA8FC97309}"/>
          </ac:spMkLst>
        </pc:spChg>
        <pc:spChg chg="mod">
          <ac:chgData name="reza kabir" userId="af3c95a13102d509" providerId="LiveId" clId="{88200EE4-F4B4-49E8-8126-B01E5FCCBE2D}" dt="2020-05-17T05:54:13.120" v="199"/>
          <ac:spMkLst>
            <pc:docMk/>
            <pc:sldMk cId="2437570979" sldId="856"/>
            <ac:spMk id="161" creationId="{3D9B6F68-FEBE-4626-AFAE-4897269E20AF}"/>
          </ac:spMkLst>
        </pc:spChg>
        <pc:spChg chg="mod">
          <ac:chgData name="reza kabir" userId="af3c95a13102d509" providerId="LiveId" clId="{88200EE4-F4B4-49E8-8126-B01E5FCCBE2D}" dt="2020-05-17T05:54:13.120" v="199"/>
          <ac:spMkLst>
            <pc:docMk/>
            <pc:sldMk cId="2437570979" sldId="856"/>
            <ac:spMk id="162" creationId="{D79ED260-6132-41E5-B86E-2D616D9FFDB4}"/>
          </ac:spMkLst>
        </pc:spChg>
        <pc:spChg chg="mod">
          <ac:chgData name="reza kabir" userId="af3c95a13102d509" providerId="LiveId" clId="{88200EE4-F4B4-49E8-8126-B01E5FCCBE2D}" dt="2020-05-17T05:54:13.120" v="199"/>
          <ac:spMkLst>
            <pc:docMk/>
            <pc:sldMk cId="2437570979" sldId="856"/>
            <ac:spMk id="164" creationId="{C2B04601-4313-4997-BBDB-F5A939C051CB}"/>
          </ac:spMkLst>
        </pc:spChg>
        <pc:spChg chg="mod">
          <ac:chgData name="reza kabir" userId="af3c95a13102d509" providerId="LiveId" clId="{88200EE4-F4B4-49E8-8126-B01E5FCCBE2D}" dt="2020-05-17T05:54:13.120" v="199"/>
          <ac:spMkLst>
            <pc:docMk/>
            <pc:sldMk cId="2437570979" sldId="856"/>
            <ac:spMk id="165" creationId="{22F93B99-FC8D-4883-94CC-3FD59D3147C3}"/>
          </ac:spMkLst>
        </pc:spChg>
        <pc:spChg chg="mod">
          <ac:chgData name="reza kabir" userId="af3c95a13102d509" providerId="LiveId" clId="{88200EE4-F4B4-49E8-8126-B01E5FCCBE2D}" dt="2020-05-17T05:54:13.120" v="199"/>
          <ac:spMkLst>
            <pc:docMk/>
            <pc:sldMk cId="2437570979" sldId="856"/>
            <ac:spMk id="166" creationId="{43627CE5-511C-41BC-993A-819BCB02B83E}"/>
          </ac:spMkLst>
        </pc:spChg>
        <pc:spChg chg="mod">
          <ac:chgData name="reza kabir" userId="af3c95a13102d509" providerId="LiveId" clId="{88200EE4-F4B4-49E8-8126-B01E5FCCBE2D}" dt="2020-05-17T05:54:13.120" v="199"/>
          <ac:spMkLst>
            <pc:docMk/>
            <pc:sldMk cId="2437570979" sldId="856"/>
            <ac:spMk id="167" creationId="{C7B1AD31-2D2B-4AA6-BBC4-EF1562E8D1B3}"/>
          </ac:spMkLst>
        </pc:spChg>
        <pc:spChg chg="mod">
          <ac:chgData name="reza kabir" userId="af3c95a13102d509" providerId="LiveId" clId="{88200EE4-F4B4-49E8-8126-B01E5FCCBE2D}" dt="2020-05-17T05:54:13.120" v="199"/>
          <ac:spMkLst>
            <pc:docMk/>
            <pc:sldMk cId="2437570979" sldId="856"/>
            <ac:spMk id="168" creationId="{51E58760-1A0F-4677-B028-89057AEF1F2D}"/>
          </ac:spMkLst>
        </pc:spChg>
        <pc:spChg chg="mod">
          <ac:chgData name="reza kabir" userId="af3c95a13102d509" providerId="LiveId" clId="{88200EE4-F4B4-49E8-8126-B01E5FCCBE2D}" dt="2020-05-17T05:54:13.120" v="199"/>
          <ac:spMkLst>
            <pc:docMk/>
            <pc:sldMk cId="2437570979" sldId="856"/>
            <ac:spMk id="169" creationId="{56163676-40AB-46E4-8800-8EF46F11EE61}"/>
          </ac:spMkLst>
        </pc:spChg>
        <pc:spChg chg="mod">
          <ac:chgData name="reza kabir" userId="af3c95a13102d509" providerId="LiveId" clId="{88200EE4-F4B4-49E8-8126-B01E5FCCBE2D}" dt="2020-05-17T05:54:13.120" v="199"/>
          <ac:spMkLst>
            <pc:docMk/>
            <pc:sldMk cId="2437570979" sldId="856"/>
            <ac:spMk id="170" creationId="{EE59B271-8419-48CC-ABF7-FD784B99AE01}"/>
          </ac:spMkLst>
        </pc:spChg>
        <pc:spChg chg="mod">
          <ac:chgData name="reza kabir" userId="af3c95a13102d509" providerId="LiveId" clId="{88200EE4-F4B4-49E8-8126-B01E5FCCBE2D}" dt="2020-05-17T05:54:13.120" v="199"/>
          <ac:spMkLst>
            <pc:docMk/>
            <pc:sldMk cId="2437570979" sldId="856"/>
            <ac:spMk id="171" creationId="{B9A14FD3-8D14-4124-A3AA-E7008D5A40E0}"/>
          </ac:spMkLst>
        </pc:spChg>
        <pc:spChg chg="mod">
          <ac:chgData name="reza kabir" userId="af3c95a13102d509" providerId="LiveId" clId="{88200EE4-F4B4-49E8-8126-B01E5FCCBE2D}" dt="2020-05-17T05:54:13.120" v="199"/>
          <ac:spMkLst>
            <pc:docMk/>
            <pc:sldMk cId="2437570979" sldId="856"/>
            <ac:spMk id="172" creationId="{7D3B546C-D857-45AC-AC4C-0B4261464511}"/>
          </ac:spMkLst>
        </pc:spChg>
        <pc:spChg chg="mod">
          <ac:chgData name="reza kabir" userId="af3c95a13102d509" providerId="LiveId" clId="{88200EE4-F4B4-49E8-8126-B01E5FCCBE2D}" dt="2020-05-17T05:54:13.120" v="199"/>
          <ac:spMkLst>
            <pc:docMk/>
            <pc:sldMk cId="2437570979" sldId="856"/>
            <ac:spMk id="173" creationId="{C6E069DE-B3D6-4F71-B7C3-E471EB8D5B35}"/>
          </ac:spMkLst>
        </pc:spChg>
        <pc:spChg chg="mod">
          <ac:chgData name="reza kabir" userId="af3c95a13102d509" providerId="LiveId" clId="{88200EE4-F4B4-49E8-8126-B01E5FCCBE2D}" dt="2020-05-17T05:54:13.120" v="199"/>
          <ac:spMkLst>
            <pc:docMk/>
            <pc:sldMk cId="2437570979" sldId="856"/>
            <ac:spMk id="174" creationId="{3188721B-DD9E-4EFC-88F8-2D4DDC4EE1D3}"/>
          </ac:spMkLst>
        </pc:spChg>
        <pc:spChg chg="mod">
          <ac:chgData name="reza kabir" userId="af3c95a13102d509" providerId="LiveId" clId="{88200EE4-F4B4-49E8-8126-B01E5FCCBE2D}" dt="2020-05-17T05:54:13.120" v="199"/>
          <ac:spMkLst>
            <pc:docMk/>
            <pc:sldMk cId="2437570979" sldId="856"/>
            <ac:spMk id="175" creationId="{79A3C213-8C24-4C0F-BC0B-8BA26FF61AC8}"/>
          </ac:spMkLst>
        </pc:spChg>
        <pc:spChg chg="mod">
          <ac:chgData name="reza kabir" userId="af3c95a13102d509" providerId="LiveId" clId="{88200EE4-F4B4-49E8-8126-B01E5FCCBE2D}" dt="2020-05-17T05:54:13.120" v="199"/>
          <ac:spMkLst>
            <pc:docMk/>
            <pc:sldMk cId="2437570979" sldId="856"/>
            <ac:spMk id="176" creationId="{EFA62DED-9582-46E6-B26E-F6D568C3595D}"/>
          </ac:spMkLst>
        </pc:spChg>
        <pc:spChg chg="mod">
          <ac:chgData name="reza kabir" userId="af3c95a13102d509" providerId="LiveId" clId="{88200EE4-F4B4-49E8-8126-B01E5FCCBE2D}" dt="2020-05-17T05:54:13.120" v="199"/>
          <ac:spMkLst>
            <pc:docMk/>
            <pc:sldMk cId="2437570979" sldId="856"/>
            <ac:spMk id="178" creationId="{B9FCA4BC-ED78-4789-B2A2-90D2DF0A087D}"/>
          </ac:spMkLst>
        </pc:spChg>
        <pc:spChg chg="mod">
          <ac:chgData name="reza kabir" userId="af3c95a13102d509" providerId="LiveId" clId="{88200EE4-F4B4-49E8-8126-B01E5FCCBE2D}" dt="2020-05-17T05:54:13.120" v="199"/>
          <ac:spMkLst>
            <pc:docMk/>
            <pc:sldMk cId="2437570979" sldId="856"/>
            <ac:spMk id="179" creationId="{78E9BC13-E6DF-4309-AA09-DC52CBC5887C}"/>
          </ac:spMkLst>
        </pc:spChg>
        <pc:spChg chg="mod">
          <ac:chgData name="reza kabir" userId="af3c95a13102d509" providerId="LiveId" clId="{88200EE4-F4B4-49E8-8126-B01E5FCCBE2D}" dt="2020-05-17T05:54:13.120" v="199"/>
          <ac:spMkLst>
            <pc:docMk/>
            <pc:sldMk cId="2437570979" sldId="856"/>
            <ac:spMk id="180" creationId="{BCD26F62-23FB-4DDF-8CB9-E41D640E446E}"/>
          </ac:spMkLst>
        </pc:spChg>
        <pc:spChg chg="mod">
          <ac:chgData name="reza kabir" userId="af3c95a13102d509" providerId="LiveId" clId="{88200EE4-F4B4-49E8-8126-B01E5FCCBE2D}" dt="2020-05-17T05:54:13.120" v="199"/>
          <ac:spMkLst>
            <pc:docMk/>
            <pc:sldMk cId="2437570979" sldId="856"/>
            <ac:spMk id="181" creationId="{FD278F51-052F-4FCD-832D-778428E68F25}"/>
          </ac:spMkLst>
        </pc:spChg>
        <pc:spChg chg="mod">
          <ac:chgData name="reza kabir" userId="af3c95a13102d509" providerId="LiveId" clId="{88200EE4-F4B4-49E8-8126-B01E5FCCBE2D}" dt="2020-05-17T05:54:13.120" v="199"/>
          <ac:spMkLst>
            <pc:docMk/>
            <pc:sldMk cId="2437570979" sldId="856"/>
            <ac:spMk id="182" creationId="{56F73C9D-8292-46A9-AE38-9E6BD02D5FCF}"/>
          </ac:spMkLst>
        </pc:spChg>
        <pc:spChg chg="mod">
          <ac:chgData name="reza kabir" userId="af3c95a13102d509" providerId="LiveId" clId="{88200EE4-F4B4-49E8-8126-B01E5FCCBE2D}" dt="2020-05-17T05:54:13.120" v="199"/>
          <ac:spMkLst>
            <pc:docMk/>
            <pc:sldMk cId="2437570979" sldId="856"/>
            <ac:spMk id="183" creationId="{3932F2F2-1541-46AD-8F81-F3872CA2DB86}"/>
          </ac:spMkLst>
        </pc:spChg>
        <pc:spChg chg="mod">
          <ac:chgData name="reza kabir" userId="af3c95a13102d509" providerId="LiveId" clId="{88200EE4-F4B4-49E8-8126-B01E5FCCBE2D}" dt="2020-05-17T05:54:13.120" v="199"/>
          <ac:spMkLst>
            <pc:docMk/>
            <pc:sldMk cId="2437570979" sldId="856"/>
            <ac:spMk id="184" creationId="{A19203D0-659C-4CDF-9338-61A00B99C613}"/>
          </ac:spMkLst>
        </pc:spChg>
        <pc:spChg chg="mod">
          <ac:chgData name="reza kabir" userId="af3c95a13102d509" providerId="LiveId" clId="{88200EE4-F4B4-49E8-8126-B01E5FCCBE2D}" dt="2020-05-17T05:54:13.120" v="199"/>
          <ac:spMkLst>
            <pc:docMk/>
            <pc:sldMk cId="2437570979" sldId="856"/>
            <ac:spMk id="185" creationId="{2C6FE8F6-E6F7-4212-B5F4-E94437C5090C}"/>
          </ac:spMkLst>
        </pc:spChg>
        <pc:spChg chg="mod">
          <ac:chgData name="reza kabir" userId="af3c95a13102d509" providerId="LiveId" clId="{88200EE4-F4B4-49E8-8126-B01E5FCCBE2D}" dt="2020-05-17T05:54:13.120" v="199"/>
          <ac:spMkLst>
            <pc:docMk/>
            <pc:sldMk cId="2437570979" sldId="856"/>
            <ac:spMk id="186" creationId="{A49A5A27-F7DC-46FB-A2DF-ACDFA7AC2C4D}"/>
          </ac:spMkLst>
        </pc:spChg>
        <pc:spChg chg="mod">
          <ac:chgData name="reza kabir" userId="af3c95a13102d509" providerId="LiveId" clId="{88200EE4-F4B4-49E8-8126-B01E5FCCBE2D}" dt="2020-05-17T05:54:13.120" v="199"/>
          <ac:spMkLst>
            <pc:docMk/>
            <pc:sldMk cId="2437570979" sldId="856"/>
            <ac:spMk id="187" creationId="{2632A8A1-6E30-4160-BA76-D060809FF1D0}"/>
          </ac:spMkLst>
        </pc:spChg>
        <pc:spChg chg="mod">
          <ac:chgData name="reza kabir" userId="af3c95a13102d509" providerId="LiveId" clId="{88200EE4-F4B4-49E8-8126-B01E5FCCBE2D}" dt="2020-05-17T05:54:13.120" v="199"/>
          <ac:spMkLst>
            <pc:docMk/>
            <pc:sldMk cId="2437570979" sldId="856"/>
            <ac:spMk id="189" creationId="{3D74D055-F353-4552-8204-45E7C11D3311}"/>
          </ac:spMkLst>
        </pc:spChg>
        <pc:spChg chg="mod">
          <ac:chgData name="reza kabir" userId="af3c95a13102d509" providerId="LiveId" clId="{88200EE4-F4B4-49E8-8126-B01E5FCCBE2D}" dt="2020-05-17T05:54:13.120" v="199"/>
          <ac:spMkLst>
            <pc:docMk/>
            <pc:sldMk cId="2437570979" sldId="856"/>
            <ac:spMk id="190" creationId="{C9A6F531-5DF0-43EE-950B-63408B69E172}"/>
          </ac:spMkLst>
        </pc:spChg>
        <pc:spChg chg="mod">
          <ac:chgData name="reza kabir" userId="af3c95a13102d509" providerId="LiveId" clId="{88200EE4-F4B4-49E8-8126-B01E5FCCBE2D}" dt="2020-05-17T05:54:13.120" v="199"/>
          <ac:spMkLst>
            <pc:docMk/>
            <pc:sldMk cId="2437570979" sldId="856"/>
            <ac:spMk id="191" creationId="{BB2DEE97-F8E8-4402-BA69-EA17BE58CF7D}"/>
          </ac:spMkLst>
        </pc:spChg>
        <pc:spChg chg="mod">
          <ac:chgData name="reza kabir" userId="af3c95a13102d509" providerId="LiveId" clId="{88200EE4-F4B4-49E8-8126-B01E5FCCBE2D}" dt="2020-05-17T05:54:13.120" v="199"/>
          <ac:spMkLst>
            <pc:docMk/>
            <pc:sldMk cId="2437570979" sldId="856"/>
            <ac:spMk id="192" creationId="{18456725-6FE5-44AC-90F5-111BA881572C}"/>
          </ac:spMkLst>
        </pc:spChg>
        <pc:spChg chg="mod">
          <ac:chgData name="reza kabir" userId="af3c95a13102d509" providerId="LiveId" clId="{88200EE4-F4B4-49E8-8126-B01E5FCCBE2D}" dt="2020-05-17T05:54:13.120" v="199"/>
          <ac:spMkLst>
            <pc:docMk/>
            <pc:sldMk cId="2437570979" sldId="856"/>
            <ac:spMk id="193" creationId="{2BC0398F-01D5-46C6-AECD-3D5109828694}"/>
          </ac:spMkLst>
        </pc:spChg>
        <pc:spChg chg="mod">
          <ac:chgData name="reza kabir" userId="af3c95a13102d509" providerId="LiveId" clId="{88200EE4-F4B4-49E8-8126-B01E5FCCBE2D}" dt="2020-05-17T05:54:13.120" v="199"/>
          <ac:spMkLst>
            <pc:docMk/>
            <pc:sldMk cId="2437570979" sldId="856"/>
            <ac:spMk id="194" creationId="{26024BD7-2E20-4CAF-923A-9932A28DE4B2}"/>
          </ac:spMkLst>
        </pc:spChg>
        <pc:spChg chg="mod">
          <ac:chgData name="reza kabir" userId="af3c95a13102d509" providerId="LiveId" clId="{88200EE4-F4B4-49E8-8126-B01E5FCCBE2D}" dt="2020-05-17T05:54:13.120" v="199"/>
          <ac:spMkLst>
            <pc:docMk/>
            <pc:sldMk cId="2437570979" sldId="856"/>
            <ac:spMk id="195" creationId="{08403F18-F389-4B17-9C92-D1CCEBF10CB3}"/>
          </ac:spMkLst>
        </pc:spChg>
        <pc:spChg chg="mod">
          <ac:chgData name="reza kabir" userId="af3c95a13102d509" providerId="LiveId" clId="{88200EE4-F4B4-49E8-8126-B01E5FCCBE2D}" dt="2020-05-17T05:54:13.120" v="199"/>
          <ac:spMkLst>
            <pc:docMk/>
            <pc:sldMk cId="2437570979" sldId="856"/>
            <ac:spMk id="196" creationId="{22CCE401-7BEA-4205-A1B0-9BF3BC7EC38D}"/>
          </ac:spMkLst>
        </pc:spChg>
        <pc:spChg chg="mod">
          <ac:chgData name="reza kabir" userId="af3c95a13102d509" providerId="LiveId" clId="{88200EE4-F4B4-49E8-8126-B01E5FCCBE2D}" dt="2020-05-17T05:54:13.120" v="199"/>
          <ac:spMkLst>
            <pc:docMk/>
            <pc:sldMk cId="2437570979" sldId="856"/>
            <ac:spMk id="197" creationId="{2A575524-BE97-4B79-92E6-DE2331100021}"/>
          </ac:spMkLst>
        </pc:spChg>
        <pc:spChg chg="mod">
          <ac:chgData name="reza kabir" userId="af3c95a13102d509" providerId="LiveId" clId="{88200EE4-F4B4-49E8-8126-B01E5FCCBE2D}" dt="2020-05-17T05:54:13.120" v="199"/>
          <ac:spMkLst>
            <pc:docMk/>
            <pc:sldMk cId="2437570979" sldId="856"/>
            <ac:spMk id="198" creationId="{BA3ABD21-1047-4EDC-AE62-653CE4C49F1E}"/>
          </ac:spMkLst>
        </pc:spChg>
        <pc:spChg chg="mod">
          <ac:chgData name="reza kabir" userId="af3c95a13102d509" providerId="LiveId" clId="{88200EE4-F4B4-49E8-8126-B01E5FCCBE2D}" dt="2020-05-17T05:54:13.120" v="199"/>
          <ac:spMkLst>
            <pc:docMk/>
            <pc:sldMk cId="2437570979" sldId="856"/>
            <ac:spMk id="199" creationId="{00CAD4E0-829E-40AE-8167-A9E77AEAC303}"/>
          </ac:spMkLst>
        </pc:spChg>
        <pc:spChg chg="mod">
          <ac:chgData name="reza kabir" userId="af3c95a13102d509" providerId="LiveId" clId="{88200EE4-F4B4-49E8-8126-B01E5FCCBE2D}" dt="2020-05-17T05:54:13.120" v="199"/>
          <ac:spMkLst>
            <pc:docMk/>
            <pc:sldMk cId="2437570979" sldId="856"/>
            <ac:spMk id="201" creationId="{D604C45A-23C5-49B9-84F8-10ED68CD5B77}"/>
          </ac:spMkLst>
        </pc:spChg>
        <pc:spChg chg="mod">
          <ac:chgData name="reza kabir" userId="af3c95a13102d509" providerId="LiveId" clId="{88200EE4-F4B4-49E8-8126-B01E5FCCBE2D}" dt="2020-05-17T05:54:13.120" v="199"/>
          <ac:spMkLst>
            <pc:docMk/>
            <pc:sldMk cId="2437570979" sldId="856"/>
            <ac:spMk id="202" creationId="{E529B685-4BE6-48C5-8F64-6BAB24AC609A}"/>
          </ac:spMkLst>
        </pc:spChg>
        <pc:spChg chg="mod">
          <ac:chgData name="reza kabir" userId="af3c95a13102d509" providerId="LiveId" clId="{88200EE4-F4B4-49E8-8126-B01E5FCCBE2D}" dt="2020-05-17T05:54:13.120" v="199"/>
          <ac:spMkLst>
            <pc:docMk/>
            <pc:sldMk cId="2437570979" sldId="856"/>
            <ac:spMk id="203" creationId="{E20EC09C-87E1-48F8-B608-A9E805F1D46A}"/>
          </ac:spMkLst>
        </pc:spChg>
        <pc:spChg chg="mod">
          <ac:chgData name="reza kabir" userId="af3c95a13102d509" providerId="LiveId" clId="{88200EE4-F4B4-49E8-8126-B01E5FCCBE2D}" dt="2020-05-17T05:54:13.120" v="199"/>
          <ac:spMkLst>
            <pc:docMk/>
            <pc:sldMk cId="2437570979" sldId="856"/>
            <ac:spMk id="204" creationId="{BA7247FE-4F88-4E9A-B4F1-DFC98B163144}"/>
          </ac:spMkLst>
        </pc:spChg>
        <pc:spChg chg="mod">
          <ac:chgData name="reza kabir" userId="af3c95a13102d509" providerId="LiveId" clId="{88200EE4-F4B4-49E8-8126-B01E5FCCBE2D}" dt="2020-05-17T05:54:13.120" v="199"/>
          <ac:spMkLst>
            <pc:docMk/>
            <pc:sldMk cId="2437570979" sldId="856"/>
            <ac:spMk id="205" creationId="{601E29AA-7BDD-47C8-BAC8-6EF3799FB2C9}"/>
          </ac:spMkLst>
        </pc:spChg>
        <pc:spChg chg="mod">
          <ac:chgData name="reza kabir" userId="af3c95a13102d509" providerId="LiveId" clId="{88200EE4-F4B4-49E8-8126-B01E5FCCBE2D}" dt="2020-05-17T05:54:13.120" v="199"/>
          <ac:spMkLst>
            <pc:docMk/>
            <pc:sldMk cId="2437570979" sldId="856"/>
            <ac:spMk id="206" creationId="{CA1C3689-1E3D-4D15-80B0-B2FCB189C2CD}"/>
          </ac:spMkLst>
        </pc:spChg>
        <pc:spChg chg="mod">
          <ac:chgData name="reza kabir" userId="af3c95a13102d509" providerId="LiveId" clId="{88200EE4-F4B4-49E8-8126-B01E5FCCBE2D}" dt="2020-05-17T05:54:13.120" v="199"/>
          <ac:spMkLst>
            <pc:docMk/>
            <pc:sldMk cId="2437570979" sldId="856"/>
            <ac:spMk id="207" creationId="{2C3D2F24-BD7B-4613-B154-ACBEAF8A8CCE}"/>
          </ac:spMkLst>
        </pc:spChg>
        <pc:spChg chg="mod">
          <ac:chgData name="reza kabir" userId="af3c95a13102d509" providerId="LiveId" clId="{88200EE4-F4B4-49E8-8126-B01E5FCCBE2D}" dt="2020-05-17T05:54:13.120" v="199"/>
          <ac:spMkLst>
            <pc:docMk/>
            <pc:sldMk cId="2437570979" sldId="856"/>
            <ac:spMk id="208" creationId="{C9246536-3D4F-4434-84F5-24908CBF203F}"/>
          </ac:spMkLst>
        </pc:spChg>
        <pc:spChg chg="mod">
          <ac:chgData name="reza kabir" userId="af3c95a13102d509" providerId="LiveId" clId="{88200EE4-F4B4-49E8-8126-B01E5FCCBE2D}" dt="2020-05-17T05:54:13.120" v="199"/>
          <ac:spMkLst>
            <pc:docMk/>
            <pc:sldMk cId="2437570979" sldId="856"/>
            <ac:spMk id="209" creationId="{800A7701-7A1A-4594-AC8E-B5E573D1B045}"/>
          </ac:spMkLst>
        </pc:spChg>
        <pc:spChg chg="mod">
          <ac:chgData name="reza kabir" userId="af3c95a13102d509" providerId="LiveId" clId="{88200EE4-F4B4-49E8-8126-B01E5FCCBE2D}" dt="2020-05-17T05:54:13.120" v="199"/>
          <ac:spMkLst>
            <pc:docMk/>
            <pc:sldMk cId="2437570979" sldId="856"/>
            <ac:spMk id="210" creationId="{ADF260A5-E17F-44AD-B7F4-72FD822C3636}"/>
          </ac:spMkLst>
        </pc:spChg>
        <pc:spChg chg="mod">
          <ac:chgData name="reza kabir" userId="af3c95a13102d509" providerId="LiveId" clId="{88200EE4-F4B4-49E8-8126-B01E5FCCBE2D}" dt="2020-05-17T05:54:13.120" v="199"/>
          <ac:spMkLst>
            <pc:docMk/>
            <pc:sldMk cId="2437570979" sldId="856"/>
            <ac:spMk id="211" creationId="{6FBC08AB-F3F9-4098-AA61-5127755BCE6B}"/>
          </ac:spMkLst>
        </pc:spChg>
        <pc:spChg chg="mod">
          <ac:chgData name="reza kabir" userId="af3c95a13102d509" providerId="LiveId" clId="{88200EE4-F4B4-49E8-8126-B01E5FCCBE2D}" dt="2020-05-17T05:54:13.120" v="199"/>
          <ac:spMkLst>
            <pc:docMk/>
            <pc:sldMk cId="2437570979" sldId="856"/>
            <ac:spMk id="212" creationId="{C6B6ECC1-8F65-4C1E-9928-4C2C1CE06AE0}"/>
          </ac:spMkLst>
        </pc:spChg>
        <pc:spChg chg="mod">
          <ac:chgData name="reza kabir" userId="af3c95a13102d509" providerId="LiveId" clId="{88200EE4-F4B4-49E8-8126-B01E5FCCBE2D}" dt="2020-05-17T05:54:13.120" v="199"/>
          <ac:spMkLst>
            <pc:docMk/>
            <pc:sldMk cId="2437570979" sldId="856"/>
            <ac:spMk id="215" creationId="{0A784799-F3CA-458C-B030-23073BCBB87D}"/>
          </ac:spMkLst>
        </pc:spChg>
        <pc:spChg chg="mod">
          <ac:chgData name="reza kabir" userId="af3c95a13102d509" providerId="LiveId" clId="{88200EE4-F4B4-49E8-8126-B01E5FCCBE2D}" dt="2020-05-17T05:54:13.120" v="199"/>
          <ac:spMkLst>
            <pc:docMk/>
            <pc:sldMk cId="2437570979" sldId="856"/>
            <ac:spMk id="216" creationId="{079F7C7C-CB48-4DE0-96C0-206D18AF5F66}"/>
          </ac:spMkLst>
        </pc:spChg>
        <pc:spChg chg="mod">
          <ac:chgData name="reza kabir" userId="af3c95a13102d509" providerId="LiveId" clId="{88200EE4-F4B4-49E8-8126-B01E5FCCBE2D}" dt="2020-05-17T05:54:13.120" v="199"/>
          <ac:spMkLst>
            <pc:docMk/>
            <pc:sldMk cId="2437570979" sldId="856"/>
            <ac:spMk id="217" creationId="{81969282-F920-4E48-9088-C17D3A91E90E}"/>
          </ac:spMkLst>
        </pc:spChg>
        <pc:spChg chg="mod">
          <ac:chgData name="reza kabir" userId="af3c95a13102d509" providerId="LiveId" clId="{88200EE4-F4B4-49E8-8126-B01E5FCCBE2D}" dt="2020-05-17T05:54:13.120" v="199"/>
          <ac:spMkLst>
            <pc:docMk/>
            <pc:sldMk cId="2437570979" sldId="856"/>
            <ac:spMk id="218" creationId="{948B452C-8AE9-4F1B-A792-EFD02BED9B10}"/>
          </ac:spMkLst>
        </pc:spChg>
        <pc:spChg chg="mod">
          <ac:chgData name="reza kabir" userId="af3c95a13102d509" providerId="LiveId" clId="{88200EE4-F4B4-49E8-8126-B01E5FCCBE2D}" dt="2020-05-17T05:54:13.120" v="199"/>
          <ac:spMkLst>
            <pc:docMk/>
            <pc:sldMk cId="2437570979" sldId="856"/>
            <ac:spMk id="219" creationId="{F319435A-3FC5-4CD0-95DA-B6CC0ED53549}"/>
          </ac:spMkLst>
        </pc:spChg>
        <pc:spChg chg="mod">
          <ac:chgData name="reza kabir" userId="af3c95a13102d509" providerId="LiveId" clId="{88200EE4-F4B4-49E8-8126-B01E5FCCBE2D}" dt="2020-05-17T05:54:13.120" v="199"/>
          <ac:spMkLst>
            <pc:docMk/>
            <pc:sldMk cId="2437570979" sldId="856"/>
            <ac:spMk id="220" creationId="{3F6D4535-9441-42E9-9AE6-5F1FBCA0B1D6}"/>
          </ac:spMkLst>
        </pc:spChg>
        <pc:spChg chg="mod">
          <ac:chgData name="reza kabir" userId="af3c95a13102d509" providerId="LiveId" clId="{88200EE4-F4B4-49E8-8126-B01E5FCCBE2D}" dt="2020-05-17T05:54:13.120" v="199"/>
          <ac:spMkLst>
            <pc:docMk/>
            <pc:sldMk cId="2437570979" sldId="856"/>
            <ac:spMk id="221" creationId="{1BF6A032-6A86-4469-A277-623DC0FD1C59}"/>
          </ac:spMkLst>
        </pc:spChg>
        <pc:spChg chg="mod">
          <ac:chgData name="reza kabir" userId="af3c95a13102d509" providerId="LiveId" clId="{88200EE4-F4B4-49E8-8126-B01E5FCCBE2D}" dt="2020-05-17T05:54:13.120" v="199"/>
          <ac:spMkLst>
            <pc:docMk/>
            <pc:sldMk cId="2437570979" sldId="856"/>
            <ac:spMk id="222" creationId="{0EF5BE2F-4BFA-4B23-B099-2549AAA4459C}"/>
          </ac:spMkLst>
        </pc:spChg>
        <pc:spChg chg="mod">
          <ac:chgData name="reza kabir" userId="af3c95a13102d509" providerId="LiveId" clId="{88200EE4-F4B4-49E8-8126-B01E5FCCBE2D}" dt="2020-05-17T05:54:13.120" v="199"/>
          <ac:spMkLst>
            <pc:docMk/>
            <pc:sldMk cId="2437570979" sldId="856"/>
            <ac:spMk id="224" creationId="{5484B192-7AA4-4EC9-985C-A1569DF831F4}"/>
          </ac:spMkLst>
        </pc:spChg>
        <pc:spChg chg="mod">
          <ac:chgData name="reza kabir" userId="af3c95a13102d509" providerId="LiveId" clId="{88200EE4-F4B4-49E8-8126-B01E5FCCBE2D}" dt="2020-05-17T05:54:13.120" v="199"/>
          <ac:spMkLst>
            <pc:docMk/>
            <pc:sldMk cId="2437570979" sldId="856"/>
            <ac:spMk id="225" creationId="{B9789C25-D848-435B-8F31-F0BC9B9A0C79}"/>
          </ac:spMkLst>
        </pc:spChg>
        <pc:spChg chg="mod">
          <ac:chgData name="reza kabir" userId="af3c95a13102d509" providerId="LiveId" clId="{88200EE4-F4B4-49E8-8126-B01E5FCCBE2D}" dt="2020-05-17T05:54:13.120" v="199"/>
          <ac:spMkLst>
            <pc:docMk/>
            <pc:sldMk cId="2437570979" sldId="856"/>
            <ac:spMk id="226" creationId="{A9FE2EB3-5832-4642-AF58-1832339F532A}"/>
          </ac:spMkLst>
        </pc:spChg>
        <pc:spChg chg="mod">
          <ac:chgData name="reza kabir" userId="af3c95a13102d509" providerId="LiveId" clId="{88200EE4-F4B4-49E8-8126-B01E5FCCBE2D}" dt="2020-05-17T05:54:13.120" v="199"/>
          <ac:spMkLst>
            <pc:docMk/>
            <pc:sldMk cId="2437570979" sldId="856"/>
            <ac:spMk id="227" creationId="{02247533-4A8C-4D5E-BF84-06AE5D827194}"/>
          </ac:spMkLst>
        </pc:spChg>
        <pc:spChg chg="mod">
          <ac:chgData name="reza kabir" userId="af3c95a13102d509" providerId="LiveId" clId="{88200EE4-F4B4-49E8-8126-B01E5FCCBE2D}" dt="2020-05-17T05:54:13.120" v="199"/>
          <ac:spMkLst>
            <pc:docMk/>
            <pc:sldMk cId="2437570979" sldId="856"/>
            <ac:spMk id="230" creationId="{A7CC7490-FE96-430C-A352-1006D22DFA6E}"/>
          </ac:spMkLst>
        </pc:spChg>
        <pc:spChg chg="mod">
          <ac:chgData name="reza kabir" userId="af3c95a13102d509" providerId="LiveId" clId="{88200EE4-F4B4-49E8-8126-B01E5FCCBE2D}" dt="2020-05-17T05:54:13.120" v="199"/>
          <ac:spMkLst>
            <pc:docMk/>
            <pc:sldMk cId="2437570979" sldId="856"/>
            <ac:spMk id="231" creationId="{9CF05BB2-0BF8-4B7E-AB57-AB4AA32CFFF2}"/>
          </ac:spMkLst>
        </pc:spChg>
        <pc:spChg chg="mod">
          <ac:chgData name="reza kabir" userId="af3c95a13102d509" providerId="LiveId" clId="{88200EE4-F4B4-49E8-8126-B01E5FCCBE2D}" dt="2020-05-17T05:54:13.120" v="199"/>
          <ac:spMkLst>
            <pc:docMk/>
            <pc:sldMk cId="2437570979" sldId="856"/>
            <ac:spMk id="232" creationId="{FB284E11-F05E-4792-80E3-A7B5AA1145B2}"/>
          </ac:spMkLst>
        </pc:spChg>
        <pc:spChg chg="mod">
          <ac:chgData name="reza kabir" userId="af3c95a13102d509" providerId="LiveId" clId="{88200EE4-F4B4-49E8-8126-B01E5FCCBE2D}" dt="2020-05-17T05:54:13.120" v="199"/>
          <ac:spMkLst>
            <pc:docMk/>
            <pc:sldMk cId="2437570979" sldId="856"/>
            <ac:spMk id="233" creationId="{D8535E2D-52E1-4186-8E62-011870322174}"/>
          </ac:spMkLst>
        </pc:spChg>
        <pc:spChg chg="mod">
          <ac:chgData name="reza kabir" userId="af3c95a13102d509" providerId="LiveId" clId="{88200EE4-F4B4-49E8-8126-B01E5FCCBE2D}" dt="2020-05-17T05:54:13.120" v="199"/>
          <ac:spMkLst>
            <pc:docMk/>
            <pc:sldMk cId="2437570979" sldId="856"/>
            <ac:spMk id="234" creationId="{5A409754-084E-41F4-99A4-72FEA005F6DE}"/>
          </ac:spMkLst>
        </pc:spChg>
        <pc:spChg chg="mod">
          <ac:chgData name="reza kabir" userId="af3c95a13102d509" providerId="LiveId" clId="{88200EE4-F4B4-49E8-8126-B01E5FCCBE2D}" dt="2020-05-17T05:54:13.120" v="199"/>
          <ac:spMkLst>
            <pc:docMk/>
            <pc:sldMk cId="2437570979" sldId="856"/>
            <ac:spMk id="235" creationId="{40018638-43A6-413B-9509-825E107BE1C0}"/>
          </ac:spMkLst>
        </pc:spChg>
        <pc:spChg chg="mod">
          <ac:chgData name="reza kabir" userId="af3c95a13102d509" providerId="LiveId" clId="{88200EE4-F4B4-49E8-8126-B01E5FCCBE2D}" dt="2020-05-17T05:54:13.120" v="199"/>
          <ac:spMkLst>
            <pc:docMk/>
            <pc:sldMk cId="2437570979" sldId="856"/>
            <ac:spMk id="237" creationId="{838D10F4-C4FD-4B7B-9BB1-3D810631ED5B}"/>
          </ac:spMkLst>
        </pc:spChg>
        <pc:spChg chg="mod">
          <ac:chgData name="reza kabir" userId="af3c95a13102d509" providerId="LiveId" clId="{88200EE4-F4B4-49E8-8126-B01E5FCCBE2D}" dt="2020-05-17T05:54:13.120" v="199"/>
          <ac:spMkLst>
            <pc:docMk/>
            <pc:sldMk cId="2437570979" sldId="856"/>
            <ac:spMk id="238" creationId="{AA10AE5B-E0B8-4191-8F10-35FEE5EFC591}"/>
          </ac:spMkLst>
        </pc:spChg>
        <pc:spChg chg="mod">
          <ac:chgData name="reza kabir" userId="af3c95a13102d509" providerId="LiveId" clId="{88200EE4-F4B4-49E8-8126-B01E5FCCBE2D}" dt="2020-05-17T05:54:13.120" v="199"/>
          <ac:spMkLst>
            <pc:docMk/>
            <pc:sldMk cId="2437570979" sldId="856"/>
            <ac:spMk id="239" creationId="{A56DF32A-0876-4785-A9F6-4E6F89DC35EE}"/>
          </ac:spMkLst>
        </pc:spChg>
        <pc:spChg chg="mod">
          <ac:chgData name="reza kabir" userId="af3c95a13102d509" providerId="LiveId" clId="{88200EE4-F4B4-49E8-8126-B01E5FCCBE2D}" dt="2020-05-17T05:54:13.120" v="199"/>
          <ac:spMkLst>
            <pc:docMk/>
            <pc:sldMk cId="2437570979" sldId="856"/>
            <ac:spMk id="240" creationId="{9362326B-6E37-4935-94BA-6AF2D89FA026}"/>
          </ac:spMkLst>
        </pc:spChg>
        <pc:spChg chg="mod">
          <ac:chgData name="reza kabir" userId="af3c95a13102d509" providerId="LiveId" clId="{88200EE4-F4B4-49E8-8126-B01E5FCCBE2D}" dt="2020-05-17T05:54:13.120" v="199"/>
          <ac:spMkLst>
            <pc:docMk/>
            <pc:sldMk cId="2437570979" sldId="856"/>
            <ac:spMk id="241" creationId="{4DB9F62B-3AEF-44A1-9E12-16AB52E750B1}"/>
          </ac:spMkLst>
        </pc:spChg>
        <pc:spChg chg="mod">
          <ac:chgData name="reza kabir" userId="af3c95a13102d509" providerId="LiveId" clId="{88200EE4-F4B4-49E8-8126-B01E5FCCBE2D}" dt="2020-05-17T05:54:13.120" v="199"/>
          <ac:spMkLst>
            <pc:docMk/>
            <pc:sldMk cId="2437570979" sldId="856"/>
            <ac:spMk id="242" creationId="{0C55DAC4-4371-4B8C-A761-9C2A2F0803BA}"/>
          </ac:spMkLst>
        </pc:spChg>
        <pc:spChg chg="mod">
          <ac:chgData name="reza kabir" userId="af3c95a13102d509" providerId="LiveId" clId="{88200EE4-F4B4-49E8-8126-B01E5FCCBE2D}" dt="2020-05-17T05:54:13.120" v="199"/>
          <ac:spMkLst>
            <pc:docMk/>
            <pc:sldMk cId="2437570979" sldId="856"/>
            <ac:spMk id="243" creationId="{0F355E13-AC31-4BF0-9010-0BC7741435EA}"/>
          </ac:spMkLst>
        </pc:spChg>
        <pc:spChg chg="mod">
          <ac:chgData name="reza kabir" userId="af3c95a13102d509" providerId="LiveId" clId="{88200EE4-F4B4-49E8-8126-B01E5FCCBE2D}" dt="2020-05-17T05:54:13.120" v="199"/>
          <ac:spMkLst>
            <pc:docMk/>
            <pc:sldMk cId="2437570979" sldId="856"/>
            <ac:spMk id="244" creationId="{A689DE48-B2C0-4B58-8E03-FAABD5447CA1}"/>
          </ac:spMkLst>
        </pc:spChg>
        <pc:spChg chg="mod">
          <ac:chgData name="reza kabir" userId="af3c95a13102d509" providerId="LiveId" clId="{88200EE4-F4B4-49E8-8126-B01E5FCCBE2D}" dt="2020-05-17T05:54:13.120" v="199"/>
          <ac:spMkLst>
            <pc:docMk/>
            <pc:sldMk cId="2437570979" sldId="856"/>
            <ac:spMk id="245" creationId="{45E24134-6256-46A6-B3E4-EF3BECD99039}"/>
          </ac:spMkLst>
        </pc:spChg>
        <pc:spChg chg="mod">
          <ac:chgData name="reza kabir" userId="af3c95a13102d509" providerId="LiveId" clId="{88200EE4-F4B4-49E8-8126-B01E5FCCBE2D}" dt="2020-05-17T05:54:13.120" v="199"/>
          <ac:spMkLst>
            <pc:docMk/>
            <pc:sldMk cId="2437570979" sldId="856"/>
            <ac:spMk id="246" creationId="{48C176B7-C466-4AA1-82E4-E55F96EF3447}"/>
          </ac:spMkLst>
        </pc:spChg>
        <pc:spChg chg="mod">
          <ac:chgData name="reza kabir" userId="af3c95a13102d509" providerId="LiveId" clId="{88200EE4-F4B4-49E8-8126-B01E5FCCBE2D}" dt="2020-05-17T05:54:13.120" v="199"/>
          <ac:spMkLst>
            <pc:docMk/>
            <pc:sldMk cId="2437570979" sldId="856"/>
            <ac:spMk id="248" creationId="{26379833-36F4-439C-A4A9-04E657DBACB1}"/>
          </ac:spMkLst>
        </pc:spChg>
        <pc:spChg chg="mod">
          <ac:chgData name="reza kabir" userId="af3c95a13102d509" providerId="LiveId" clId="{88200EE4-F4B4-49E8-8126-B01E5FCCBE2D}" dt="2020-05-17T05:54:13.120" v="199"/>
          <ac:spMkLst>
            <pc:docMk/>
            <pc:sldMk cId="2437570979" sldId="856"/>
            <ac:spMk id="249" creationId="{E6B0FED7-F87B-4848-8E42-0D7E9C4B9BFC}"/>
          </ac:spMkLst>
        </pc:spChg>
        <pc:spChg chg="mod">
          <ac:chgData name="reza kabir" userId="af3c95a13102d509" providerId="LiveId" clId="{88200EE4-F4B4-49E8-8126-B01E5FCCBE2D}" dt="2020-05-17T05:54:13.120" v="199"/>
          <ac:spMkLst>
            <pc:docMk/>
            <pc:sldMk cId="2437570979" sldId="856"/>
            <ac:spMk id="250" creationId="{1AC10EBE-89C3-4DF3-9EA9-3D84E5BB1559}"/>
          </ac:spMkLst>
        </pc:spChg>
        <pc:spChg chg="mod">
          <ac:chgData name="reza kabir" userId="af3c95a13102d509" providerId="LiveId" clId="{88200EE4-F4B4-49E8-8126-B01E5FCCBE2D}" dt="2020-05-17T05:54:13.120" v="199"/>
          <ac:spMkLst>
            <pc:docMk/>
            <pc:sldMk cId="2437570979" sldId="856"/>
            <ac:spMk id="251" creationId="{EB234306-F949-49A9-96DF-08C49F51D457}"/>
          </ac:spMkLst>
        </pc:spChg>
        <pc:spChg chg="mod">
          <ac:chgData name="reza kabir" userId="af3c95a13102d509" providerId="LiveId" clId="{88200EE4-F4B4-49E8-8126-B01E5FCCBE2D}" dt="2020-05-17T05:54:13.120" v="199"/>
          <ac:spMkLst>
            <pc:docMk/>
            <pc:sldMk cId="2437570979" sldId="856"/>
            <ac:spMk id="252" creationId="{D127916B-87B0-40EE-8154-CE1E60700B35}"/>
          </ac:spMkLst>
        </pc:spChg>
        <pc:spChg chg="mod">
          <ac:chgData name="reza kabir" userId="af3c95a13102d509" providerId="LiveId" clId="{88200EE4-F4B4-49E8-8126-B01E5FCCBE2D}" dt="2020-05-17T05:54:13.120" v="199"/>
          <ac:spMkLst>
            <pc:docMk/>
            <pc:sldMk cId="2437570979" sldId="856"/>
            <ac:spMk id="253" creationId="{DFCAFBE1-3CED-4420-8662-14A8E8DFF35E}"/>
          </ac:spMkLst>
        </pc:spChg>
        <pc:spChg chg="mod">
          <ac:chgData name="reza kabir" userId="af3c95a13102d509" providerId="LiveId" clId="{88200EE4-F4B4-49E8-8126-B01E5FCCBE2D}" dt="2020-05-17T05:54:13.120" v="199"/>
          <ac:spMkLst>
            <pc:docMk/>
            <pc:sldMk cId="2437570979" sldId="856"/>
            <ac:spMk id="254" creationId="{196E0274-300A-44EB-8DA8-D09BD62B6A2C}"/>
          </ac:spMkLst>
        </pc:spChg>
        <pc:spChg chg="mod">
          <ac:chgData name="reza kabir" userId="af3c95a13102d509" providerId="LiveId" clId="{88200EE4-F4B4-49E8-8126-B01E5FCCBE2D}" dt="2020-05-17T05:54:13.120" v="199"/>
          <ac:spMkLst>
            <pc:docMk/>
            <pc:sldMk cId="2437570979" sldId="856"/>
            <ac:spMk id="255" creationId="{D8E9E07E-8721-4FDF-983C-C58AC9809A95}"/>
          </ac:spMkLst>
        </pc:spChg>
        <pc:spChg chg="mod">
          <ac:chgData name="reza kabir" userId="af3c95a13102d509" providerId="LiveId" clId="{88200EE4-F4B4-49E8-8126-B01E5FCCBE2D}" dt="2020-05-17T05:54:13.120" v="199"/>
          <ac:spMkLst>
            <pc:docMk/>
            <pc:sldMk cId="2437570979" sldId="856"/>
            <ac:spMk id="256" creationId="{2F7B87F6-B459-4781-AA11-C30351025C78}"/>
          </ac:spMkLst>
        </pc:spChg>
        <pc:spChg chg="mod">
          <ac:chgData name="reza kabir" userId="af3c95a13102d509" providerId="LiveId" clId="{88200EE4-F4B4-49E8-8126-B01E5FCCBE2D}" dt="2020-05-17T05:54:13.120" v="199"/>
          <ac:spMkLst>
            <pc:docMk/>
            <pc:sldMk cId="2437570979" sldId="856"/>
            <ac:spMk id="257" creationId="{9536DB47-8592-452F-8049-B27F78A87623}"/>
          </ac:spMkLst>
        </pc:spChg>
        <pc:spChg chg="mod">
          <ac:chgData name="reza kabir" userId="af3c95a13102d509" providerId="LiveId" clId="{88200EE4-F4B4-49E8-8126-B01E5FCCBE2D}" dt="2020-05-17T05:54:13.120" v="199"/>
          <ac:spMkLst>
            <pc:docMk/>
            <pc:sldMk cId="2437570979" sldId="856"/>
            <ac:spMk id="258" creationId="{7532091F-DA1F-47A0-B5DA-04D91DE08CC5}"/>
          </ac:spMkLst>
        </pc:spChg>
        <pc:spChg chg="mod">
          <ac:chgData name="reza kabir" userId="af3c95a13102d509" providerId="LiveId" clId="{88200EE4-F4B4-49E8-8126-B01E5FCCBE2D}" dt="2020-05-17T05:54:13.120" v="199"/>
          <ac:spMkLst>
            <pc:docMk/>
            <pc:sldMk cId="2437570979" sldId="856"/>
            <ac:spMk id="259" creationId="{AE3FE14C-0534-4AA8-9224-06632FF7A31E}"/>
          </ac:spMkLst>
        </pc:spChg>
        <pc:spChg chg="mod">
          <ac:chgData name="reza kabir" userId="af3c95a13102d509" providerId="LiveId" clId="{88200EE4-F4B4-49E8-8126-B01E5FCCBE2D}" dt="2020-05-17T05:54:13.120" v="199"/>
          <ac:spMkLst>
            <pc:docMk/>
            <pc:sldMk cId="2437570979" sldId="856"/>
            <ac:spMk id="260" creationId="{263102A0-2A8B-484A-BDBA-C7D3D944C7C7}"/>
          </ac:spMkLst>
        </pc:spChg>
        <pc:spChg chg="mod">
          <ac:chgData name="reza kabir" userId="af3c95a13102d509" providerId="LiveId" clId="{88200EE4-F4B4-49E8-8126-B01E5FCCBE2D}" dt="2020-05-17T05:54:13.120" v="199"/>
          <ac:spMkLst>
            <pc:docMk/>
            <pc:sldMk cId="2437570979" sldId="856"/>
            <ac:spMk id="261" creationId="{364595F8-868A-437E-A0BF-8ABA9FE2B778}"/>
          </ac:spMkLst>
        </pc:spChg>
        <pc:spChg chg="mod">
          <ac:chgData name="reza kabir" userId="af3c95a13102d509" providerId="LiveId" clId="{88200EE4-F4B4-49E8-8126-B01E5FCCBE2D}" dt="2020-05-17T05:54:13.120" v="199"/>
          <ac:spMkLst>
            <pc:docMk/>
            <pc:sldMk cId="2437570979" sldId="856"/>
            <ac:spMk id="262" creationId="{A05A663B-BECC-47F5-B1F7-110157076FA2}"/>
          </ac:spMkLst>
        </pc:spChg>
        <pc:spChg chg="mod">
          <ac:chgData name="reza kabir" userId="af3c95a13102d509" providerId="LiveId" clId="{88200EE4-F4B4-49E8-8126-B01E5FCCBE2D}" dt="2020-05-17T05:54:13.120" v="199"/>
          <ac:spMkLst>
            <pc:docMk/>
            <pc:sldMk cId="2437570979" sldId="856"/>
            <ac:spMk id="263" creationId="{C578901A-454D-4994-98CF-BA9D3BC943C8}"/>
          </ac:spMkLst>
        </pc:spChg>
        <pc:spChg chg="mod">
          <ac:chgData name="reza kabir" userId="af3c95a13102d509" providerId="LiveId" clId="{88200EE4-F4B4-49E8-8126-B01E5FCCBE2D}" dt="2020-05-17T05:54:13.120" v="199"/>
          <ac:spMkLst>
            <pc:docMk/>
            <pc:sldMk cId="2437570979" sldId="856"/>
            <ac:spMk id="264" creationId="{25058B2C-0559-4601-979F-9398FE2DB682}"/>
          </ac:spMkLst>
        </pc:spChg>
        <pc:spChg chg="mod">
          <ac:chgData name="reza kabir" userId="af3c95a13102d509" providerId="LiveId" clId="{88200EE4-F4B4-49E8-8126-B01E5FCCBE2D}" dt="2020-05-17T05:54:13.120" v="199"/>
          <ac:spMkLst>
            <pc:docMk/>
            <pc:sldMk cId="2437570979" sldId="856"/>
            <ac:spMk id="265" creationId="{A6B19310-14DE-438E-9614-AFACBD64F416}"/>
          </ac:spMkLst>
        </pc:spChg>
        <pc:spChg chg="mod">
          <ac:chgData name="reza kabir" userId="af3c95a13102d509" providerId="LiveId" clId="{88200EE4-F4B4-49E8-8126-B01E5FCCBE2D}" dt="2020-05-17T05:54:13.120" v="199"/>
          <ac:spMkLst>
            <pc:docMk/>
            <pc:sldMk cId="2437570979" sldId="856"/>
            <ac:spMk id="266" creationId="{80068295-1181-4B22-A38D-F2CE927AB2A8}"/>
          </ac:spMkLst>
        </pc:spChg>
        <pc:spChg chg="mod">
          <ac:chgData name="reza kabir" userId="af3c95a13102d509" providerId="LiveId" clId="{88200EE4-F4B4-49E8-8126-B01E5FCCBE2D}" dt="2020-05-17T05:54:13.120" v="199"/>
          <ac:spMkLst>
            <pc:docMk/>
            <pc:sldMk cId="2437570979" sldId="856"/>
            <ac:spMk id="267" creationId="{8B2634BB-CBA8-482F-B5BE-68329619E297}"/>
          </ac:spMkLst>
        </pc:spChg>
        <pc:spChg chg="mod">
          <ac:chgData name="reza kabir" userId="af3c95a13102d509" providerId="LiveId" clId="{88200EE4-F4B4-49E8-8126-B01E5FCCBE2D}" dt="2020-05-17T05:54:13.120" v="199"/>
          <ac:spMkLst>
            <pc:docMk/>
            <pc:sldMk cId="2437570979" sldId="856"/>
            <ac:spMk id="268" creationId="{2901C8B1-DD4E-4FC0-8D12-0A1DBE255D57}"/>
          </ac:spMkLst>
        </pc:spChg>
        <pc:spChg chg="mod">
          <ac:chgData name="reza kabir" userId="af3c95a13102d509" providerId="LiveId" clId="{88200EE4-F4B4-49E8-8126-B01E5FCCBE2D}" dt="2020-05-17T05:54:13.120" v="199"/>
          <ac:spMkLst>
            <pc:docMk/>
            <pc:sldMk cId="2437570979" sldId="856"/>
            <ac:spMk id="271" creationId="{ED9AB536-BCBC-4A71-B1C2-13C8449C2810}"/>
          </ac:spMkLst>
        </pc:spChg>
        <pc:spChg chg="mod">
          <ac:chgData name="reza kabir" userId="af3c95a13102d509" providerId="LiveId" clId="{88200EE4-F4B4-49E8-8126-B01E5FCCBE2D}" dt="2020-05-17T05:54:13.120" v="199"/>
          <ac:spMkLst>
            <pc:docMk/>
            <pc:sldMk cId="2437570979" sldId="856"/>
            <ac:spMk id="273" creationId="{8732FF11-1DFD-4514-9020-C2ADC1640B6E}"/>
          </ac:spMkLst>
        </pc:spChg>
        <pc:spChg chg="mod">
          <ac:chgData name="reza kabir" userId="af3c95a13102d509" providerId="LiveId" clId="{88200EE4-F4B4-49E8-8126-B01E5FCCBE2D}" dt="2020-05-17T05:54:13.120" v="199"/>
          <ac:spMkLst>
            <pc:docMk/>
            <pc:sldMk cId="2437570979" sldId="856"/>
            <ac:spMk id="274" creationId="{212E35ED-15B1-48B7-A0E0-82C0B8F7CA34}"/>
          </ac:spMkLst>
        </pc:spChg>
        <pc:spChg chg="mod">
          <ac:chgData name="reza kabir" userId="af3c95a13102d509" providerId="LiveId" clId="{88200EE4-F4B4-49E8-8126-B01E5FCCBE2D}" dt="2020-05-17T05:54:13.120" v="199"/>
          <ac:spMkLst>
            <pc:docMk/>
            <pc:sldMk cId="2437570979" sldId="856"/>
            <ac:spMk id="275" creationId="{499915A6-BF03-4047-8517-E74C0154A4BA}"/>
          </ac:spMkLst>
        </pc:spChg>
        <pc:spChg chg="mod">
          <ac:chgData name="reza kabir" userId="af3c95a13102d509" providerId="LiveId" clId="{88200EE4-F4B4-49E8-8126-B01E5FCCBE2D}" dt="2020-05-17T05:54:13.120" v="199"/>
          <ac:spMkLst>
            <pc:docMk/>
            <pc:sldMk cId="2437570979" sldId="856"/>
            <ac:spMk id="276" creationId="{3359A711-ABD9-48B5-A846-74AF4815B5E0}"/>
          </ac:spMkLst>
        </pc:spChg>
        <pc:spChg chg="mod">
          <ac:chgData name="reza kabir" userId="af3c95a13102d509" providerId="LiveId" clId="{88200EE4-F4B4-49E8-8126-B01E5FCCBE2D}" dt="2020-05-17T05:54:13.120" v="199"/>
          <ac:spMkLst>
            <pc:docMk/>
            <pc:sldMk cId="2437570979" sldId="856"/>
            <ac:spMk id="277" creationId="{E66834C5-EB4B-4493-BD54-64834987440F}"/>
          </ac:spMkLst>
        </pc:spChg>
        <pc:spChg chg="mod">
          <ac:chgData name="reza kabir" userId="af3c95a13102d509" providerId="LiveId" clId="{88200EE4-F4B4-49E8-8126-B01E5FCCBE2D}" dt="2020-05-17T05:54:13.120" v="199"/>
          <ac:spMkLst>
            <pc:docMk/>
            <pc:sldMk cId="2437570979" sldId="856"/>
            <ac:spMk id="279" creationId="{75A59797-B481-47B6-A16D-72840B90EB21}"/>
          </ac:spMkLst>
        </pc:spChg>
        <pc:spChg chg="mod">
          <ac:chgData name="reza kabir" userId="af3c95a13102d509" providerId="LiveId" clId="{88200EE4-F4B4-49E8-8126-B01E5FCCBE2D}" dt="2020-05-17T05:54:13.120" v="199"/>
          <ac:spMkLst>
            <pc:docMk/>
            <pc:sldMk cId="2437570979" sldId="856"/>
            <ac:spMk id="280" creationId="{B1E859BA-3AFD-47DB-BC1D-F6E6B406C595}"/>
          </ac:spMkLst>
        </pc:spChg>
        <pc:spChg chg="mod">
          <ac:chgData name="reza kabir" userId="af3c95a13102d509" providerId="LiveId" clId="{88200EE4-F4B4-49E8-8126-B01E5FCCBE2D}" dt="2020-05-17T05:54:13.120" v="199"/>
          <ac:spMkLst>
            <pc:docMk/>
            <pc:sldMk cId="2437570979" sldId="856"/>
            <ac:spMk id="281" creationId="{215666D3-FD75-4F16-B9BF-F77EB7D3252D}"/>
          </ac:spMkLst>
        </pc:spChg>
        <pc:spChg chg="mod">
          <ac:chgData name="reza kabir" userId="af3c95a13102d509" providerId="LiveId" clId="{88200EE4-F4B4-49E8-8126-B01E5FCCBE2D}" dt="2020-05-17T05:54:13.120" v="199"/>
          <ac:spMkLst>
            <pc:docMk/>
            <pc:sldMk cId="2437570979" sldId="856"/>
            <ac:spMk id="282" creationId="{1FF8B9CC-3B71-4299-9EF3-9267E01D2B0A}"/>
          </ac:spMkLst>
        </pc:spChg>
        <pc:spChg chg="mod">
          <ac:chgData name="reza kabir" userId="af3c95a13102d509" providerId="LiveId" clId="{88200EE4-F4B4-49E8-8126-B01E5FCCBE2D}" dt="2020-05-17T05:54:13.120" v="199"/>
          <ac:spMkLst>
            <pc:docMk/>
            <pc:sldMk cId="2437570979" sldId="856"/>
            <ac:spMk id="284" creationId="{0452AD38-8D3F-4741-B89A-580B46EACEF8}"/>
          </ac:spMkLst>
        </pc:spChg>
        <pc:spChg chg="mod">
          <ac:chgData name="reza kabir" userId="af3c95a13102d509" providerId="LiveId" clId="{88200EE4-F4B4-49E8-8126-B01E5FCCBE2D}" dt="2020-05-17T05:54:13.120" v="199"/>
          <ac:spMkLst>
            <pc:docMk/>
            <pc:sldMk cId="2437570979" sldId="856"/>
            <ac:spMk id="285" creationId="{DBC7A18E-69B1-48A4-9CF7-2CA5E2AF9A1E}"/>
          </ac:spMkLst>
        </pc:spChg>
        <pc:spChg chg="mod">
          <ac:chgData name="reza kabir" userId="af3c95a13102d509" providerId="LiveId" clId="{88200EE4-F4B4-49E8-8126-B01E5FCCBE2D}" dt="2020-05-17T05:54:13.120" v="199"/>
          <ac:spMkLst>
            <pc:docMk/>
            <pc:sldMk cId="2437570979" sldId="856"/>
            <ac:spMk id="286" creationId="{1855AB27-18BC-4103-85CE-F6E99564383F}"/>
          </ac:spMkLst>
        </pc:spChg>
        <pc:spChg chg="mod">
          <ac:chgData name="reza kabir" userId="af3c95a13102d509" providerId="LiveId" clId="{88200EE4-F4B4-49E8-8126-B01E5FCCBE2D}" dt="2020-05-17T05:54:13.120" v="199"/>
          <ac:spMkLst>
            <pc:docMk/>
            <pc:sldMk cId="2437570979" sldId="856"/>
            <ac:spMk id="287" creationId="{25DCC669-4062-4CD3-8630-B5BA21A3189D}"/>
          </ac:spMkLst>
        </pc:spChg>
        <pc:spChg chg="mod">
          <ac:chgData name="reza kabir" userId="af3c95a13102d509" providerId="LiveId" clId="{88200EE4-F4B4-49E8-8126-B01E5FCCBE2D}" dt="2020-05-17T05:54:13.120" v="199"/>
          <ac:spMkLst>
            <pc:docMk/>
            <pc:sldMk cId="2437570979" sldId="856"/>
            <ac:spMk id="289" creationId="{134CF591-45CF-41D4-9A5D-457A3734E1FB}"/>
          </ac:spMkLst>
        </pc:spChg>
        <pc:spChg chg="mod">
          <ac:chgData name="reza kabir" userId="af3c95a13102d509" providerId="LiveId" clId="{88200EE4-F4B4-49E8-8126-B01E5FCCBE2D}" dt="2020-05-17T05:54:13.120" v="199"/>
          <ac:spMkLst>
            <pc:docMk/>
            <pc:sldMk cId="2437570979" sldId="856"/>
            <ac:spMk id="290" creationId="{BB9494AF-C324-4A5D-86F7-DD39CC612C78}"/>
          </ac:spMkLst>
        </pc:spChg>
        <pc:spChg chg="mod">
          <ac:chgData name="reza kabir" userId="af3c95a13102d509" providerId="LiveId" clId="{88200EE4-F4B4-49E8-8126-B01E5FCCBE2D}" dt="2020-05-17T05:54:13.120" v="199"/>
          <ac:spMkLst>
            <pc:docMk/>
            <pc:sldMk cId="2437570979" sldId="856"/>
            <ac:spMk id="291" creationId="{A18DC882-2A0C-4BE2-92B3-4E05F25DE5C9}"/>
          </ac:spMkLst>
        </pc:spChg>
        <pc:spChg chg="mod">
          <ac:chgData name="reza kabir" userId="af3c95a13102d509" providerId="LiveId" clId="{88200EE4-F4B4-49E8-8126-B01E5FCCBE2D}" dt="2020-05-17T05:54:13.120" v="199"/>
          <ac:spMkLst>
            <pc:docMk/>
            <pc:sldMk cId="2437570979" sldId="856"/>
            <ac:spMk id="292" creationId="{3C582639-F88F-4375-993A-BEFCF9406686}"/>
          </ac:spMkLst>
        </pc:spChg>
        <pc:spChg chg="mod">
          <ac:chgData name="reza kabir" userId="af3c95a13102d509" providerId="LiveId" clId="{88200EE4-F4B4-49E8-8126-B01E5FCCBE2D}" dt="2020-05-17T05:54:13.120" v="199"/>
          <ac:spMkLst>
            <pc:docMk/>
            <pc:sldMk cId="2437570979" sldId="856"/>
            <ac:spMk id="293" creationId="{0584B86D-4D6A-44CB-9CF8-B828D4149ADD}"/>
          </ac:spMkLst>
        </pc:spChg>
        <pc:spChg chg="mod">
          <ac:chgData name="reza kabir" userId="af3c95a13102d509" providerId="LiveId" clId="{88200EE4-F4B4-49E8-8126-B01E5FCCBE2D}" dt="2020-05-17T05:54:13.120" v="199"/>
          <ac:spMkLst>
            <pc:docMk/>
            <pc:sldMk cId="2437570979" sldId="856"/>
            <ac:spMk id="294" creationId="{26547566-C635-4B8D-9B0E-F46BA32293FF}"/>
          </ac:spMkLst>
        </pc:spChg>
        <pc:spChg chg="mod">
          <ac:chgData name="reza kabir" userId="af3c95a13102d509" providerId="LiveId" clId="{88200EE4-F4B4-49E8-8126-B01E5FCCBE2D}" dt="2020-05-17T05:54:13.120" v="199"/>
          <ac:spMkLst>
            <pc:docMk/>
            <pc:sldMk cId="2437570979" sldId="856"/>
            <ac:spMk id="296" creationId="{CB57ED2D-7789-408A-A463-93BAC4EA02E8}"/>
          </ac:spMkLst>
        </pc:spChg>
        <pc:spChg chg="mod">
          <ac:chgData name="reza kabir" userId="af3c95a13102d509" providerId="LiveId" clId="{88200EE4-F4B4-49E8-8126-B01E5FCCBE2D}" dt="2020-05-17T05:54:13.120" v="199"/>
          <ac:spMkLst>
            <pc:docMk/>
            <pc:sldMk cId="2437570979" sldId="856"/>
            <ac:spMk id="297" creationId="{AD00A920-AA4B-4652-9283-291B2A2EAAE2}"/>
          </ac:spMkLst>
        </pc:spChg>
        <pc:spChg chg="mod">
          <ac:chgData name="reza kabir" userId="af3c95a13102d509" providerId="LiveId" clId="{88200EE4-F4B4-49E8-8126-B01E5FCCBE2D}" dt="2020-05-17T05:54:13.120" v="199"/>
          <ac:spMkLst>
            <pc:docMk/>
            <pc:sldMk cId="2437570979" sldId="856"/>
            <ac:spMk id="301" creationId="{6931ACE7-E950-42AB-99A2-3CE65CF80FD4}"/>
          </ac:spMkLst>
        </pc:spChg>
        <pc:spChg chg="mod">
          <ac:chgData name="reza kabir" userId="af3c95a13102d509" providerId="LiveId" clId="{88200EE4-F4B4-49E8-8126-B01E5FCCBE2D}" dt="2020-05-17T05:54:13.120" v="199"/>
          <ac:spMkLst>
            <pc:docMk/>
            <pc:sldMk cId="2437570979" sldId="856"/>
            <ac:spMk id="302" creationId="{7BFF24DA-576F-4083-898E-8453CE730C3D}"/>
          </ac:spMkLst>
        </pc:spChg>
        <pc:spChg chg="mod">
          <ac:chgData name="reza kabir" userId="af3c95a13102d509" providerId="LiveId" clId="{88200EE4-F4B4-49E8-8126-B01E5FCCBE2D}" dt="2020-05-17T05:54:13.120" v="199"/>
          <ac:spMkLst>
            <pc:docMk/>
            <pc:sldMk cId="2437570979" sldId="856"/>
            <ac:spMk id="303" creationId="{E153F123-2BFB-4CA0-A457-8EA9F5E04CC3}"/>
          </ac:spMkLst>
        </pc:spChg>
        <pc:spChg chg="mod">
          <ac:chgData name="reza kabir" userId="af3c95a13102d509" providerId="LiveId" clId="{88200EE4-F4B4-49E8-8126-B01E5FCCBE2D}" dt="2020-05-17T05:54:13.120" v="199"/>
          <ac:spMkLst>
            <pc:docMk/>
            <pc:sldMk cId="2437570979" sldId="856"/>
            <ac:spMk id="304" creationId="{7B6E6321-78B6-4D2A-B95F-B6F3FF648DB0}"/>
          </ac:spMkLst>
        </pc:spChg>
        <pc:spChg chg="mod">
          <ac:chgData name="reza kabir" userId="af3c95a13102d509" providerId="LiveId" clId="{88200EE4-F4B4-49E8-8126-B01E5FCCBE2D}" dt="2020-05-17T05:54:13.120" v="199"/>
          <ac:spMkLst>
            <pc:docMk/>
            <pc:sldMk cId="2437570979" sldId="856"/>
            <ac:spMk id="306" creationId="{2EC22159-16BE-437F-B7EE-EDD5D0B854E7}"/>
          </ac:spMkLst>
        </pc:spChg>
        <pc:spChg chg="mod">
          <ac:chgData name="reza kabir" userId="af3c95a13102d509" providerId="LiveId" clId="{88200EE4-F4B4-49E8-8126-B01E5FCCBE2D}" dt="2020-05-17T05:54:13.120" v="199"/>
          <ac:spMkLst>
            <pc:docMk/>
            <pc:sldMk cId="2437570979" sldId="856"/>
            <ac:spMk id="307" creationId="{DE020143-73D4-49D3-84C5-4A865AA7BB2A}"/>
          </ac:spMkLst>
        </pc:spChg>
        <pc:spChg chg="mod">
          <ac:chgData name="reza kabir" userId="af3c95a13102d509" providerId="LiveId" clId="{88200EE4-F4B4-49E8-8126-B01E5FCCBE2D}" dt="2020-05-17T05:54:13.120" v="199"/>
          <ac:spMkLst>
            <pc:docMk/>
            <pc:sldMk cId="2437570979" sldId="856"/>
            <ac:spMk id="308" creationId="{0476ED97-36FD-4C2F-A62D-513992548A4B}"/>
          </ac:spMkLst>
        </pc:spChg>
        <pc:spChg chg="mod">
          <ac:chgData name="reza kabir" userId="af3c95a13102d509" providerId="LiveId" clId="{88200EE4-F4B4-49E8-8126-B01E5FCCBE2D}" dt="2020-05-17T05:54:13.120" v="199"/>
          <ac:spMkLst>
            <pc:docMk/>
            <pc:sldMk cId="2437570979" sldId="856"/>
            <ac:spMk id="309" creationId="{4AD6E8D1-1435-4032-B9B3-56E9AFDFA49B}"/>
          </ac:spMkLst>
        </pc:spChg>
        <pc:spChg chg="mod">
          <ac:chgData name="reza kabir" userId="af3c95a13102d509" providerId="LiveId" clId="{88200EE4-F4B4-49E8-8126-B01E5FCCBE2D}" dt="2020-05-17T05:54:13.120" v="199"/>
          <ac:spMkLst>
            <pc:docMk/>
            <pc:sldMk cId="2437570979" sldId="856"/>
            <ac:spMk id="310" creationId="{153B8D4D-8D3B-41DC-9F12-DFC82109E6F7}"/>
          </ac:spMkLst>
        </pc:spChg>
        <pc:spChg chg="mod">
          <ac:chgData name="reza kabir" userId="af3c95a13102d509" providerId="LiveId" clId="{88200EE4-F4B4-49E8-8126-B01E5FCCBE2D}" dt="2020-05-17T05:54:13.120" v="199"/>
          <ac:spMkLst>
            <pc:docMk/>
            <pc:sldMk cId="2437570979" sldId="856"/>
            <ac:spMk id="311" creationId="{7FD56D46-3E71-4289-822D-CFD2CA3C7FB4}"/>
          </ac:spMkLst>
        </pc:spChg>
        <pc:spChg chg="mod">
          <ac:chgData name="reza kabir" userId="af3c95a13102d509" providerId="LiveId" clId="{88200EE4-F4B4-49E8-8126-B01E5FCCBE2D}" dt="2020-05-17T05:54:13.120" v="199"/>
          <ac:spMkLst>
            <pc:docMk/>
            <pc:sldMk cId="2437570979" sldId="856"/>
            <ac:spMk id="313" creationId="{CC37524A-9D50-43BC-9AB8-EF81434F121D}"/>
          </ac:spMkLst>
        </pc:spChg>
        <pc:spChg chg="mod">
          <ac:chgData name="reza kabir" userId="af3c95a13102d509" providerId="LiveId" clId="{88200EE4-F4B4-49E8-8126-B01E5FCCBE2D}" dt="2020-05-17T05:54:13.120" v="199"/>
          <ac:spMkLst>
            <pc:docMk/>
            <pc:sldMk cId="2437570979" sldId="856"/>
            <ac:spMk id="314" creationId="{63250AA3-D355-4089-AAD8-EAAEBC77C9E0}"/>
          </ac:spMkLst>
        </pc:spChg>
        <pc:spChg chg="mod">
          <ac:chgData name="reza kabir" userId="af3c95a13102d509" providerId="LiveId" clId="{88200EE4-F4B4-49E8-8126-B01E5FCCBE2D}" dt="2020-05-17T05:54:13.120" v="199"/>
          <ac:spMkLst>
            <pc:docMk/>
            <pc:sldMk cId="2437570979" sldId="856"/>
            <ac:spMk id="315" creationId="{A8B42953-6592-46F9-B68B-989C42C092E2}"/>
          </ac:spMkLst>
        </pc:spChg>
        <pc:spChg chg="mod">
          <ac:chgData name="reza kabir" userId="af3c95a13102d509" providerId="LiveId" clId="{88200EE4-F4B4-49E8-8126-B01E5FCCBE2D}" dt="2020-05-17T05:54:13.120" v="199"/>
          <ac:spMkLst>
            <pc:docMk/>
            <pc:sldMk cId="2437570979" sldId="856"/>
            <ac:spMk id="316" creationId="{84E097A9-E3F5-40D0-8F8E-503B64B5CEE8}"/>
          </ac:spMkLst>
        </pc:spChg>
        <pc:spChg chg="mod">
          <ac:chgData name="reza kabir" userId="af3c95a13102d509" providerId="LiveId" clId="{88200EE4-F4B4-49E8-8126-B01E5FCCBE2D}" dt="2020-05-17T05:54:13.120" v="199"/>
          <ac:spMkLst>
            <pc:docMk/>
            <pc:sldMk cId="2437570979" sldId="856"/>
            <ac:spMk id="317" creationId="{8FEFF58E-750E-49E3-A07B-38BA290C5CA8}"/>
          </ac:spMkLst>
        </pc:spChg>
        <pc:spChg chg="mod">
          <ac:chgData name="reza kabir" userId="af3c95a13102d509" providerId="LiveId" clId="{88200EE4-F4B4-49E8-8126-B01E5FCCBE2D}" dt="2020-05-17T05:54:13.120" v="199"/>
          <ac:spMkLst>
            <pc:docMk/>
            <pc:sldMk cId="2437570979" sldId="856"/>
            <ac:spMk id="318" creationId="{87D0E6C2-6A90-4A15-B3F0-61273E2051AE}"/>
          </ac:spMkLst>
        </pc:spChg>
        <pc:spChg chg="mod">
          <ac:chgData name="reza kabir" userId="af3c95a13102d509" providerId="LiveId" clId="{88200EE4-F4B4-49E8-8126-B01E5FCCBE2D}" dt="2020-05-17T05:54:13.120" v="199"/>
          <ac:spMkLst>
            <pc:docMk/>
            <pc:sldMk cId="2437570979" sldId="856"/>
            <ac:spMk id="319" creationId="{39BFE2B2-DA5A-4310-85FF-7C8E92211E1A}"/>
          </ac:spMkLst>
        </pc:spChg>
        <pc:spChg chg="mod">
          <ac:chgData name="reza kabir" userId="af3c95a13102d509" providerId="LiveId" clId="{88200EE4-F4B4-49E8-8126-B01E5FCCBE2D}" dt="2020-05-17T05:54:13.120" v="199"/>
          <ac:spMkLst>
            <pc:docMk/>
            <pc:sldMk cId="2437570979" sldId="856"/>
            <ac:spMk id="320" creationId="{43636C25-EB23-48D9-A4DD-93C2781333A6}"/>
          </ac:spMkLst>
        </pc:spChg>
        <pc:spChg chg="mod">
          <ac:chgData name="reza kabir" userId="af3c95a13102d509" providerId="LiveId" clId="{88200EE4-F4B4-49E8-8126-B01E5FCCBE2D}" dt="2020-05-17T05:54:13.120" v="199"/>
          <ac:spMkLst>
            <pc:docMk/>
            <pc:sldMk cId="2437570979" sldId="856"/>
            <ac:spMk id="321" creationId="{16868EF6-5BD2-4A42-99CE-588BBD538093}"/>
          </ac:spMkLst>
        </pc:spChg>
        <pc:spChg chg="mod">
          <ac:chgData name="reza kabir" userId="af3c95a13102d509" providerId="LiveId" clId="{88200EE4-F4B4-49E8-8126-B01E5FCCBE2D}" dt="2020-05-17T05:54:13.120" v="199"/>
          <ac:spMkLst>
            <pc:docMk/>
            <pc:sldMk cId="2437570979" sldId="856"/>
            <ac:spMk id="322" creationId="{B5DEC5F6-5B28-4A49-9C88-7DDDE2738505}"/>
          </ac:spMkLst>
        </pc:spChg>
        <pc:spChg chg="mod">
          <ac:chgData name="reza kabir" userId="af3c95a13102d509" providerId="LiveId" clId="{88200EE4-F4B4-49E8-8126-B01E5FCCBE2D}" dt="2020-05-17T05:54:13.120" v="199"/>
          <ac:spMkLst>
            <pc:docMk/>
            <pc:sldMk cId="2437570979" sldId="856"/>
            <ac:spMk id="323" creationId="{9E18A415-8D61-49EA-976B-1C3B7F39FF4E}"/>
          </ac:spMkLst>
        </pc:spChg>
        <pc:spChg chg="mod">
          <ac:chgData name="reza kabir" userId="af3c95a13102d509" providerId="LiveId" clId="{88200EE4-F4B4-49E8-8126-B01E5FCCBE2D}" dt="2020-05-17T05:54:13.120" v="199"/>
          <ac:spMkLst>
            <pc:docMk/>
            <pc:sldMk cId="2437570979" sldId="856"/>
            <ac:spMk id="324" creationId="{0DC03D50-4E87-43AB-A20D-F0DD609580CE}"/>
          </ac:spMkLst>
        </pc:spChg>
        <pc:spChg chg="mod">
          <ac:chgData name="reza kabir" userId="af3c95a13102d509" providerId="LiveId" clId="{88200EE4-F4B4-49E8-8126-B01E5FCCBE2D}" dt="2020-05-17T05:54:13.120" v="199"/>
          <ac:spMkLst>
            <pc:docMk/>
            <pc:sldMk cId="2437570979" sldId="856"/>
            <ac:spMk id="325" creationId="{88F987B8-4BDA-46CD-A8DE-68D38C15C46C}"/>
          </ac:spMkLst>
        </pc:spChg>
        <pc:spChg chg="mod">
          <ac:chgData name="reza kabir" userId="af3c95a13102d509" providerId="LiveId" clId="{88200EE4-F4B4-49E8-8126-B01E5FCCBE2D}" dt="2020-05-17T05:54:13.120" v="199"/>
          <ac:spMkLst>
            <pc:docMk/>
            <pc:sldMk cId="2437570979" sldId="856"/>
            <ac:spMk id="326" creationId="{BCA78D47-CC98-4DA1-9F32-CC1023CBFEFA}"/>
          </ac:spMkLst>
        </pc:spChg>
        <pc:spChg chg="mod">
          <ac:chgData name="reza kabir" userId="af3c95a13102d509" providerId="LiveId" clId="{88200EE4-F4B4-49E8-8126-B01E5FCCBE2D}" dt="2020-05-17T05:54:13.120" v="199"/>
          <ac:spMkLst>
            <pc:docMk/>
            <pc:sldMk cId="2437570979" sldId="856"/>
            <ac:spMk id="327" creationId="{42135190-D054-4A27-B8F4-B928E58E2D51}"/>
          </ac:spMkLst>
        </pc:spChg>
        <pc:spChg chg="mod">
          <ac:chgData name="reza kabir" userId="af3c95a13102d509" providerId="LiveId" clId="{88200EE4-F4B4-49E8-8126-B01E5FCCBE2D}" dt="2020-05-17T05:54:13.120" v="199"/>
          <ac:spMkLst>
            <pc:docMk/>
            <pc:sldMk cId="2437570979" sldId="856"/>
            <ac:spMk id="328" creationId="{C42D944D-D541-4A41-B83D-F61962618111}"/>
          </ac:spMkLst>
        </pc:spChg>
        <pc:spChg chg="mod">
          <ac:chgData name="reza kabir" userId="af3c95a13102d509" providerId="LiveId" clId="{88200EE4-F4B4-49E8-8126-B01E5FCCBE2D}" dt="2020-05-17T05:54:13.120" v="199"/>
          <ac:spMkLst>
            <pc:docMk/>
            <pc:sldMk cId="2437570979" sldId="856"/>
            <ac:spMk id="329" creationId="{78667565-0136-4A8D-B818-8CD6E00ABA41}"/>
          </ac:spMkLst>
        </pc:spChg>
        <pc:spChg chg="mod">
          <ac:chgData name="reza kabir" userId="af3c95a13102d509" providerId="LiveId" clId="{88200EE4-F4B4-49E8-8126-B01E5FCCBE2D}" dt="2020-05-17T05:54:13.120" v="199"/>
          <ac:spMkLst>
            <pc:docMk/>
            <pc:sldMk cId="2437570979" sldId="856"/>
            <ac:spMk id="330" creationId="{6ACDF88C-9277-46DB-AE2B-91440E0518BC}"/>
          </ac:spMkLst>
        </pc:spChg>
        <pc:spChg chg="mod">
          <ac:chgData name="reza kabir" userId="af3c95a13102d509" providerId="LiveId" clId="{88200EE4-F4B4-49E8-8126-B01E5FCCBE2D}" dt="2020-05-17T05:54:13.120" v="199"/>
          <ac:spMkLst>
            <pc:docMk/>
            <pc:sldMk cId="2437570979" sldId="856"/>
            <ac:spMk id="331" creationId="{F80AD30D-7DB6-4928-A7C3-2E2F342282B7}"/>
          </ac:spMkLst>
        </pc:spChg>
        <pc:spChg chg="mod">
          <ac:chgData name="reza kabir" userId="af3c95a13102d509" providerId="LiveId" clId="{88200EE4-F4B4-49E8-8126-B01E5FCCBE2D}" dt="2020-05-17T05:54:13.120" v="199"/>
          <ac:spMkLst>
            <pc:docMk/>
            <pc:sldMk cId="2437570979" sldId="856"/>
            <ac:spMk id="332" creationId="{777E4197-EEF0-453E-9325-09D16826304A}"/>
          </ac:spMkLst>
        </pc:spChg>
        <pc:spChg chg="mod">
          <ac:chgData name="reza kabir" userId="af3c95a13102d509" providerId="LiveId" clId="{88200EE4-F4B4-49E8-8126-B01E5FCCBE2D}" dt="2020-05-17T05:54:13.120" v="199"/>
          <ac:spMkLst>
            <pc:docMk/>
            <pc:sldMk cId="2437570979" sldId="856"/>
            <ac:spMk id="333" creationId="{897BC1C3-A2A4-44BC-B38F-0E6B877FB7A8}"/>
          </ac:spMkLst>
        </pc:spChg>
        <pc:spChg chg="mod">
          <ac:chgData name="reza kabir" userId="af3c95a13102d509" providerId="LiveId" clId="{88200EE4-F4B4-49E8-8126-B01E5FCCBE2D}" dt="2020-05-17T05:54:13.120" v="199"/>
          <ac:spMkLst>
            <pc:docMk/>
            <pc:sldMk cId="2437570979" sldId="856"/>
            <ac:spMk id="334" creationId="{EEC0323F-8350-47F2-9A15-C63D844A5127}"/>
          </ac:spMkLst>
        </pc:spChg>
        <pc:spChg chg="mod">
          <ac:chgData name="reza kabir" userId="af3c95a13102d509" providerId="LiveId" clId="{88200EE4-F4B4-49E8-8126-B01E5FCCBE2D}" dt="2020-05-17T05:54:13.120" v="199"/>
          <ac:spMkLst>
            <pc:docMk/>
            <pc:sldMk cId="2437570979" sldId="856"/>
            <ac:spMk id="335" creationId="{2A8763CB-0DB8-4C1C-89EF-D25677488A30}"/>
          </ac:spMkLst>
        </pc:spChg>
        <pc:spChg chg="mod">
          <ac:chgData name="reza kabir" userId="af3c95a13102d509" providerId="LiveId" clId="{88200EE4-F4B4-49E8-8126-B01E5FCCBE2D}" dt="2020-05-17T05:54:13.120" v="199"/>
          <ac:spMkLst>
            <pc:docMk/>
            <pc:sldMk cId="2437570979" sldId="856"/>
            <ac:spMk id="336" creationId="{FA870AC3-A5A5-458B-A8F7-9C9A5675ED32}"/>
          </ac:spMkLst>
        </pc:spChg>
        <pc:spChg chg="mod">
          <ac:chgData name="reza kabir" userId="af3c95a13102d509" providerId="LiveId" clId="{88200EE4-F4B4-49E8-8126-B01E5FCCBE2D}" dt="2020-05-17T05:54:13.120" v="199"/>
          <ac:spMkLst>
            <pc:docMk/>
            <pc:sldMk cId="2437570979" sldId="856"/>
            <ac:spMk id="337" creationId="{409EABF3-409A-469A-AF43-0C131EF1A336}"/>
          </ac:spMkLst>
        </pc:spChg>
        <pc:spChg chg="mod">
          <ac:chgData name="reza kabir" userId="af3c95a13102d509" providerId="LiveId" clId="{88200EE4-F4B4-49E8-8126-B01E5FCCBE2D}" dt="2020-05-17T05:54:13.120" v="199"/>
          <ac:spMkLst>
            <pc:docMk/>
            <pc:sldMk cId="2437570979" sldId="856"/>
            <ac:spMk id="338" creationId="{5A9C190C-C5F5-4A1A-B25B-0A3B36C42BAA}"/>
          </ac:spMkLst>
        </pc:spChg>
        <pc:spChg chg="mod">
          <ac:chgData name="reza kabir" userId="af3c95a13102d509" providerId="LiveId" clId="{88200EE4-F4B4-49E8-8126-B01E5FCCBE2D}" dt="2020-05-17T05:54:13.120" v="199"/>
          <ac:spMkLst>
            <pc:docMk/>
            <pc:sldMk cId="2437570979" sldId="856"/>
            <ac:spMk id="339" creationId="{15161017-EE2B-4C56-B635-25A0A0FA259B}"/>
          </ac:spMkLst>
        </pc:spChg>
        <pc:spChg chg="mod">
          <ac:chgData name="reza kabir" userId="af3c95a13102d509" providerId="LiveId" clId="{88200EE4-F4B4-49E8-8126-B01E5FCCBE2D}" dt="2020-05-17T05:54:13.120" v="199"/>
          <ac:spMkLst>
            <pc:docMk/>
            <pc:sldMk cId="2437570979" sldId="856"/>
            <ac:spMk id="340" creationId="{905A5E88-788F-4979-92C2-0E58846AABB6}"/>
          </ac:spMkLst>
        </pc:spChg>
        <pc:spChg chg="mod">
          <ac:chgData name="reza kabir" userId="af3c95a13102d509" providerId="LiveId" clId="{88200EE4-F4B4-49E8-8126-B01E5FCCBE2D}" dt="2020-05-17T05:54:13.120" v="199"/>
          <ac:spMkLst>
            <pc:docMk/>
            <pc:sldMk cId="2437570979" sldId="856"/>
            <ac:spMk id="341" creationId="{EA4D7EA4-DF40-45E6-AD83-0FE38E17477D}"/>
          </ac:spMkLst>
        </pc:spChg>
        <pc:spChg chg="mod">
          <ac:chgData name="reza kabir" userId="af3c95a13102d509" providerId="LiveId" clId="{88200EE4-F4B4-49E8-8126-B01E5FCCBE2D}" dt="2020-05-17T05:54:13.120" v="199"/>
          <ac:spMkLst>
            <pc:docMk/>
            <pc:sldMk cId="2437570979" sldId="856"/>
            <ac:spMk id="342" creationId="{D89491A9-B40C-4121-BFEA-D2F2B6D349D9}"/>
          </ac:spMkLst>
        </pc:spChg>
        <pc:spChg chg="mod">
          <ac:chgData name="reza kabir" userId="af3c95a13102d509" providerId="LiveId" clId="{88200EE4-F4B4-49E8-8126-B01E5FCCBE2D}" dt="2020-05-17T05:54:13.120" v="199"/>
          <ac:spMkLst>
            <pc:docMk/>
            <pc:sldMk cId="2437570979" sldId="856"/>
            <ac:spMk id="343" creationId="{87192D61-12F5-4DA3-B240-11F7EE458BC1}"/>
          </ac:spMkLst>
        </pc:spChg>
        <pc:spChg chg="mod">
          <ac:chgData name="reza kabir" userId="af3c95a13102d509" providerId="LiveId" clId="{88200EE4-F4B4-49E8-8126-B01E5FCCBE2D}" dt="2020-05-17T05:54:13.120" v="199"/>
          <ac:spMkLst>
            <pc:docMk/>
            <pc:sldMk cId="2437570979" sldId="856"/>
            <ac:spMk id="344" creationId="{CCF29211-226A-4BB8-BB7C-C67E2EA7F452}"/>
          </ac:spMkLst>
        </pc:spChg>
        <pc:spChg chg="mod">
          <ac:chgData name="reza kabir" userId="af3c95a13102d509" providerId="LiveId" clId="{88200EE4-F4B4-49E8-8126-B01E5FCCBE2D}" dt="2020-05-17T05:54:13.120" v="199"/>
          <ac:spMkLst>
            <pc:docMk/>
            <pc:sldMk cId="2437570979" sldId="856"/>
            <ac:spMk id="345" creationId="{B3F5F1CA-F20C-4A31-923C-25845D3F7652}"/>
          </ac:spMkLst>
        </pc:spChg>
        <pc:spChg chg="mod">
          <ac:chgData name="reza kabir" userId="af3c95a13102d509" providerId="LiveId" clId="{88200EE4-F4B4-49E8-8126-B01E5FCCBE2D}" dt="2020-05-17T05:54:13.120" v="199"/>
          <ac:spMkLst>
            <pc:docMk/>
            <pc:sldMk cId="2437570979" sldId="856"/>
            <ac:spMk id="346" creationId="{8057D0B3-E216-4CA2-9852-1D7BA8F59C96}"/>
          </ac:spMkLst>
        </pc:spChg>
        <pc:spChg chg="mod">
          <ac:chgData name="reza kabir" userId="af3c95a13102d509" providerId="LiveId" clId="{88200EE4-F4B4-49E8-8126-B01E5FCCBE2D}" dt="2020-05-17T05:54:13.120" v="199"/>
          <ac:spMkLst>
            <pc:docMk/>
            <pc:sldMk cId="2437570979" sldId="856"/>
            <ac:spMk id="347" creationId="{86498B67-1252-4199-A4A0-6CCC611A701D}"/>
          </ac:spMkLst>
        </pc:spChg>
        <pc:spChg chg="mod">
          <ac:chgData name="reza kabir" userId="af3c95a13102d509" providerId="LiveId" clId="{88200EE4-F4B4-49E8-8126-B01E5FCCBE2D}" dt="2020-05-17T05:54:13.120" v="199"/>
          <ac:spMkLst>
            <pc:docMk/>
            <pc:sldMk cId="2437570979" sldId="856"/>
            <ac:spMk id="351" creationId="{CD95ED1D-B3C4-4BED-B2B1-1E37F13A52D3}"/>
          </ac:spMkLst>
        </pc:spChg>
        <pc:spChg chg="mod">
          <ac:chgData name="reza kabir" userId="af3c95a13102d509" providerId="LiveId" clId="{88200EE4-F4B4-49E8-8126-B01E5FCCBE2D}" dt="2020-05-17T05:54:13.120" v="199"/>
          <ac:spMkLst>
            <pc:docMk/>
            <pc:sldMk cId="2437570979" sldId="856"/>
            <ac:spMk id="354" creationId="{6B8B381A-9AF6-4127-9A17-6BABF5537982}"/>
          </ac:spMkLst>
        </pc:spChg>
        <pc:spChg chg="mod">
          <ac:chgData name="reza kabir" userId="af3c95a13102d509" providerId="LiveId" clId="{88200EE4-F4B4-49E8-8126-B01E5FCCBE2D}" dt="2020-05-17T05:54:13.120" v="199"/>
          <ac:spMkLst>
            <pc:docMk/>
            <pc:sldMk cId="2437570979" sldId="856"/>
            <ac:spMk id="355" creationId="{3E1048AA-BDD2-49B5-822A-2637FC1B0771}"/>
          </ac:spMkLst>
        </pc:spChg>
        <pc:spChg chg="mod">
          <ac:chgData name="reza kabir" userId="af3c95a13102d509" providerId="LiveId" clId="{88200EE4-F4B4-49E8-8126-B01E5FCCBE2D}" dt="2020-05-17T05:54:13.120" v="199"/>
          <ac:spMkLst>
            <pc:docMk/>
            <pc:sldMk cId="2437570979" sldId="856"/>
            <ac:spMk id="356" creationId="{2384C369-81AB-40CA-B573-6D4659306068}"/>
          </ac:spMkLst>
        </pc:spChg>
        <pc:spChg chg="mod">
          <ac:chgData name="reza kabir" userId="af3c95a13102d509" providerId="LiveId" clId="{88200EE4-F4B4-49E8-8126-B01E5FCCBE2D}" dt="2020-05-17T05:54:13.120" v="199"/>
          <ac:spMkLst>
            <pc:docMk/>
            <pc:sldMk cId="2437570979" sldId="856"/>
            <ac:spMk id="357" creationId="{0164F8C0-668E-47C9-9051-76DFE9C35ED0}"/>
          </ac:spMkLst>
        </pc:spChg>
        <pc:spChg chg="mod">
          <ac:chgData name="reza kabir" userId="af3c95a13102d509" providerId="LiveId" clId="{88200EE4-F4B4-49E8-8126-B01E5FCCBE2D}" dt="2020-05-17T05:54:13.120" v="199"/>
          <ac:spMkLst>
            <pc:docMk/>
            <pc:sldMk cId="2437570979" sldId="856"/>
            <ac:spMk id="358" creationId="{A3BB9FC7-331A-4ABA-8F93-9C6E2182C043}"/>
          </ac:spMkLst>
        </pc:spChg>
        <pc:spChg chg="mod">
          <ac:chgData name="reza kabir" userId="af3c95a13102d509" providerId="LiveId" clId="{88200EE4-F4B4-49E8-8126-B01E5FCCBE2D}" dt="2020-05-17T05:54:13.120" v="199"/>
          <ac:spMkLst>
            <pc:docMk/>
            <pc:sldMk cId="2437570979" sldId="856"/>
            <ac:spMk id="359" creationId="{552FE9C8-B713-4BEC-93A4-44A88CCA35EA}"/>
          </ac:spMkLst>
        </pc:spChg>
        <pc:spChg chg="mod">
          <ac:chgData name="reza kabir" userId="af3c95a13102d509" providerId="LiveId" clId="{88200EE4-F4B4-49E8-8126-B01E5FCCBE2D}" dt="2020-05-17T05:54:13.120" v="199"/>
          <ac:spMkLst>
            <pc:docMk/>
            <pc:sldMk cId="2437570979" sldId="856"/>
            <ac:spMk id="360" creationId="{38B0DE4D-4DF5-4B64-9769-2E6EE2083819}"/>
          </ac:spMkLst>
        </pc:spChg>
        <pc:spChg chg="mod">
          <ac:chgData name="reza kabir" userId="af3c95a13102d509" providerId="LiveId" clId="{88200EE4-F4B4-49E8-8126-B01E5FCCBE2D}" dt="2020-05-17T05:54:13.120" v="199"/>
          <ac:spMkLst>
            <pc:docMk/>
            <pc:sldMk cId="2437570979" sldId="856"/>
            <ac:spMk id="361" creationId="{45373EFD-32AF-4D72-9FD3-E8C904DCA1FC}"/>
          </ac:spMkLst>
        </pc:spChg>
        <pc:spChg chg="mod">
          <ac:chgData name="reza kabir" userId="af3c95a13102d509" providerId="LiveId" clId="{88200EE4-F4B4-49E8-8126-B01E5FCCBE2D}" dt="2020-05-17T05:54:13.120" v="199"/>
          <ac:spMkLst>
            <pc:docMk/>
            <pc:sldMk cId="2437570979" sldId="856"/>
            <ac:spMk id="362" creationId="{3E627C81-6084-4326-84B1-7B9B50D8103E}"/>
          </ac:spMkLst>
        </pc:spChg>
        <pc:spChg chg="mod">
          <ac:chgData name="reza kabir" userId="af3c95a13102d509" providerId="LiveId" clId="{88200EE4-F4B4-49E8-8126-B01E5FCCBE2D}" dt="2020-05-17T05:54:13.120" v="199"/>
          <ac:spMkLst>
            <pc:docMk/>
            <pc:sldMk cId="2437570979" sldId="856"/>
            <ac:spMk id="363" creationId="{3633E728-78E6-42DB-A2B0-088D950AEDFD}"/>
          </ac:spMkLst>
        </pc:spChg>
        <pc:spChg chg="mod">
          <ac:chgData name="reza kabir" userId="af3c95a13102d509" providerId="LiveId" clId="{88200EE4-F4B4-49E8-8126-B01E5FCCBE2D}" dt="2020-05-17T05:54:13.120" v="199"/>
          <ac:spMkLst>
            <pc:docMk/>
            <pc:sldMk cId="2437570979" sldId="856"/>
            <ac:spMk id="364" creationId="{1BD9ACEE-EA09-4075-AA9B-91B6BB7F68A8}"/>
          </ac:spMkLst>
        </pc:spChg>
        <pc:spChg chg="mod">
          <ac:chgData name="reza kabir" userId="af3c95a13102d509" providerId="LiveId" clId="{88200EE4-F4B4-49E8-8126-B01E5FCCBE2D}" dt="2020-05-17T05:54:13.120" v="199"/>
          <ac:spMkLst>
            <pc:docMk/>
            <pc:sldMk cId="2437570979" sldId="856"/>
            <ac:spMk id="365" creationId="{49187393-BAB0-4C3E-86FD-807128BE8277}"/>
          </ac:spMkLst>
        </pc:spChg>
        <pc:spChg chg="mod">
          <ac:chgData name="reza kabir" userId="af3c95a13102d509" providerId="LiveId" clId="{88200EE4-F4B4-49E8-8126-B01E5FCCBE2D}" dt="2020-05-17T05:54:13.120" v="199"/>
          <ac:spMkLst>
            <pc:docMk/>
            <pc:sldMk cId="2437570979" sldId="856"/>
            <ac:spMk id="366" creationId="{F83BAFD2-1531-40CD-BABE-B2772D4D22D5}"/>
          </ac:spMkLst>
        </pc:spChg>
        <pc:spChg chg="mod">
          <ac:chgData name="reza kabir" userId="af3c95a13102d509" providerId="LiveId" clId="{88200EE4-F4B4-49E8-8126-B01E5FCCBE2D}" dt="2020-05-17T05:54:13.120" v="199"/>
          <ac:spMkLst>
            <pc:docMk/>
            <pc:sldMk cId="2437570979" sldId="856"/>
            <ac:spMk id="367" creationId="{6340E01F-C0AE-4C0F-A170-1CB7A5842281}"/>
          </ac:spMkLst>
        </pc:spChg>
        <pc:spChg chg="mod">
          <ac:chgData name="reza kabir" userId="af3c95a13102d509" providerId="LiveId" clId="{88200EE4-F4B4-49E8-8126-B01E5FCCBE2D}" dt="2020-05-17T05:54:13.120" v="199"/>
          <ac:spMkLst>
            <pc:docMk/>
            <pc:sldMk cId="2437570979" sldId="856"/>
            <ac:spMk id="368" creationId="{6A1189B8-CF74-436A-9F24-EE5E956338BC}"/>
          </ac:spMkLst>
        </pc:spChg>
        <pc:spChg chg="mod">
          <ac:chgData name="reza kabir" userId="af3c95a13102d509" providerId="LiveId" clId="{88200EE4-F4B4-49E8-8126-B01E5FCCBE2D}" dt="2020-05-17T05:54:13.120" v="199"/>
          <ac:spMkLst>
            <pc:docMk/>
            <pc:sldMk cId="2437570979" sldId="856"/>
            <ac:spMk id="369" creationId="{414B8584-E681-423D-BC38-67A3E35512D3}"/>
          </ac:spMkLst>
        </pc:spChg>
        <pc:spChg chg="mod">
          <ac:chgData name="reza kabir" userId="af3c95a13102d509" providerId="LiveId" clId="{88200EE4-F4B4-49E8-8126-B01E5FCCBE2D}" dt="2020-05-17T05:54:13.120" v="199"/>
          <ac:spMkLst>
            <pc:docMk/>
            <pc:sldMk cId="2437570979" sldId="856"/>
            <ac:spMk id="370" creationId="{B8365CA4-3444-4F5A-BF14-F5F929ED2C12}"/>
          </ac:spMkLst>
        </pc:spChg>
        <pc:spChg chg="mod">
          <ac:chgData name="reza kabir" userId="af3c95a13102d509" providerId="LiveId" clId="{88200EE4-F4B4-49E8-8126-B01E5FCCBE2D}" dt="2020-05-17T05:54:13.120" v="199"/>
          <ac:spMkLst>
            <pc:docMk/>
            <pc:sldMk cId="2437570979" sldId="856"/>
            <ac:spMk id="371" creationId="{81B1CCAD-166A-457B-99CE-03843C3345CA}"/>
          </ac:spMkLst>
        </pc:spChg>
        <pc:spChg chg="mod">
          <ac:chgData name="reza kabir" userId="af3c95a13102d509" providerId="LiveId" clId="{88200EE4-F4B4-49E8-8126-B01E5FCCBE2D}" dt="2020-05-17T05:54:13.120" v="199"/>
          <ac:spMkLst>
            <pc:docMk/>
            <pc:sldMk cId="2437570979" sldId="856"/>
            <ac:spMk id="372" creationId="{8B7ADCEA-498B-456F-9C6E-C8E6F9B53805}"/>
          </ac:spMkLst>
        </pc:spChg>
        <pc:spChg chg="mod">
          <ac:chgData name="reza kabir" userId="af3c95a13102d509" providerId="LiveId" clId="{88200EE4-F4B4-49E8-8126-B01E5FCCBE2D}" dt="2020-05-17T05:54:13.120" v="199"/>
          <ac:spMkLst>
            <pc:docMk/>
            <pc:sldMk cId="2437570979" sldId="856"/>
            <ac:spMk id="373" creationId="{0FB076B9-6C21-4F50-8622-CE3787E0B217}"/>
          </ac:spMkLst>
        </pc:spChg>
        <pc:spChg chg="mod">
          <ac:chgData name="reza kabir" userId="af3c95a13102d509" providerId="LiveId" clId="{88200EE4-F4B4-49E8-8126-B01E5FCCBE2D}" dt="2020-05-17T05:54:13.120" v="199"/>
          <ac:spMkLst>
            <pc:docMk/>
            <pc:sldMk cId="2437570979" sldId="856"/>
            <ac:spMk id="374" creationId="{45C76410-2C39-4146-8770-C04BB99932E1}"/>
          </ac:spMkLst>
        </pc:spChg>
        <pc:spChg chg="mod">
          <ac:chgData name="reza kabir" userId="af3c95a13102d509" providerId="LiveId" clId="{88200EE4-F4B4-49E8-8126-B01E5FCCBE2D}" dt="2020-05-17T05:54:13.120" v="199"/>
          <ac:spMkLst>
            <pc:docMk/>
            <pc:sldMk cId="2437570979" sldId="856"/>
            <ac:spMk id="375" creationId="{8A644566-0BD2-4FA3-B3FB-7745AEF2501E}"/>
          </ac:spMkLst>
        </pc:spChg>
        <pc:spChg chg="mod">
          <ac:chgData name="reza kabir" userId="af3c95a13102d509" providerId="LiveId" clId="{88200EE4-F4B4-49E8-8126-B01E5FCCBE2D}" dt="2020-05-17T05:54:13.120" v="199"/>
          <ac:spMkLst>
            <pc:docMk/>
            <pc:sldMk cId="2437570979" sldId="856"/>
            <ac:spMk id="376" creationId="{94B49EA4-18FF-44EE-BE24-B56E984616CA}"/>
          </ac:spMkLst>
        </pc:spChg>
        <pc:spChg chg="mod">
          <ac:chgData name="reza kabir" userId="af3c95a13102d509" providerId="LiveId" clId="{88200EE4-F4B4-49E8-8126-B01E5FCCBE2D}" dt="2020-05-17T05:54:13.120" v="199"/>
          <ac:spMkLst>
            <pc:docMk/>
            <pc:sldMk cId="2437570979" sldId="856"/>
            <ac:spMk id="377" creationId="{33CA7384-DCF9-45E4-8E28-700FA7D4FD78}"/>
          </ac:spMkLst>
        </pc:spChg>
        <pc:spChg chg="mod">
          <ac:chgData name="reza kabir" userId="af3c95a13102d509" providerId="LiveId" clId="{88200EE4-F4B4-49E8-8126-B01E5FCCBE2D}" dt="2020-05-17T05:54:13.120" v="199"/>
          <ac:spMkLst>
            <pc:docMk/>
            <pc:sldMk cId="2437570979" sldId="856"/>
            <ac:spMk id="378" creationId="{8A9F9F01-8CF0-43A3-A2C0-5F8675B4B028}"/>
          </ac:spMkLst>
        </pc:spChg>
        <pc:spChg chg="mod">
          <ac:chgData name="reza kabir" userId="af3c95a13102d509" providerId="LiveId" clId="{88200EE4-F4B4-49E8-8126-B01E5FCCBE2D}" dt="2020-05-17T05:54:13.120" v="199"/>
          <ac:spMkLst>
            <pc:docMk/>
            <pc:sldMk cId="2437570979" sldId="856"/>
            <ac:spMk id="379" creationId="{4143AC15-CA8D-4704-B15B-C8D1BBA4F34F}"/>
          </ac:spMkLst>
        </pc:spChg>
        <pc:spChg chg="mod">
          <ac:chgData name="reza kabir" userId="af3c95a13102d509" providerId="LiveId" clId="{88200EE4-F4B4-49E8-8126-B01E5FCCBE2D}" dt="2020-05-17T05:54:13.120" v="199"/>
          <ac:spMkLst>
            <pc:docMk/>
            <pc:sldMk cId="2437570979" sldId="856"/>
            <ac:spMk id="380" creationId="{DF7A5569-4149-4D5F-A883-36DFABEE2769}"/>
          </ac:spMkLst>
        </pc:spChg>
        <pc:spChg chg="mod">
          <ac:chgData name="reza kabir" userId="af3c95a13102d509" providerId="LiveId" clId="{88200EE4-F4B4-49E8-8126-B01E5FCCBE2D}" dt="2020-05-17T05:54:13.120" v="199"/>
          <ac:spMkLst>
            <pc:docMk/>
            <pc:sldMk cId="2437570979" sldId="856"/>
            <ac:spMk id="381" creationId="{3A71A054-500C-4AE7-BD67-477256CCCBC1}"/>
          </ac:spMkLst>
        </pc:spChg>
        <pc:spChg chg="mod">
          <ac:chgData name="reza kabir" userId="af3c95a13102d509" providerId="LiveId" clId="{88200EE4-F4B4-49E8-8126-B01E5FCCBE2D}" dt="2020-05-17T05:54:13.120" v="199"/>
          <ac:spMkLst>
            <pc:docMk/>
            <pc:sldMk cId="2437570979" sldId="856"/>
            <ac:spMk id="382" creationId="{490AB9B7-D8E8-4972-9BBE-9E83F7D93433}"/>
          </ac:spMkLst>
        </pc:spChg>
        <pc:spChg chg="mod">
          <ac:chgData name="reza kabir" userId="af3c95a13102d509" providerId="LiveId" clId="{88200EE4-F4B4-49E8-8126-B01E5FCCBE2D}" dt="2020-05-17T05:54:13.120" v="199"/>
          <ac:spMkLst>
            <pc:docMk/>
            <pc:sldMk cId="2437570979" sldId="856"/>
            <ac:spMk id="383" creationId="{A183DB24-031C-4C45-BB62-5E75507B1F72}"/>
          </ac:spMkLst>
        </pc:spChg>
        <pc:spChg chg="mod">
          <ac:chgData name="reza kabir" userId="af3c95a13102d509" providerId="LiveId" clId="{88200EE4-F4B4-49E8-8126-B01E5FCCBE2D}" dt="2020-05-17T05:54:13.120" v="199"/>
          <ac:spMkLst>
            <pc:docMk/>
            <pc:sldMk cId="2437570979" sldId="856"/>
            <ac:spMk id="384" creationId="{C029983D-10CE-4037-85AC-92CE799AB1AB}"/>
          </ac:spMkLst>
        </pc:spChg>
        <pc:spChg chg="mod">
          <ac:chgData name="reza kabir" userId="af3c95a13102d509" providerId="LiveId" clId="{88200EE4-F4B4-49E8-8126-B01E5FCCBE2D}" dt="2020-05-17T05:54:13.120" v="199"/>
          <ac:spMkLst>
            <pc:docMk/>
            <pc:sldMk cId="2437570979" sldId="856"/>
            <ac:spMk id="385" creationId="{2CA5F84F-8E10-422D-B10B-D55C3A401815}"/>
          </ac:spMkLst>
        </pc:spChg>
        <pc:spChg chg="mod">
          <ac:chgData name="reza kabir" userId="af3c95a13102d509" providerId="LiveId" clId="{88200EE4-F4B4-49E8-8126-B01E5FCCBE2D}" dt="2020-05-17T05:54:13.120" v="199"/>
          <ac:spMkLst>
            <pc:docMk/>
            <pc:sldMk cId="2437570979" sldId="856"/>
            <ac:spMk id="386" creationId="{739C6CE9-5EE4-4CA6-A703-50F8EB317BA9}"/>
          </ac:spMkLst>
        </pc:spChg>
        <pc:spChg chg="mod">
          <ac:chgData name="reza kabir" userId="af3c95a13102d509" providerId="LiveId" clId="{88200EE4-F4B4-49E8-8126-B01E5FCCBE2D}" dt="2020-05-17T05:54:13.120" v="199"/>
          <ac:spMkLst>
            <pc:docMk/>
            <pc:sldMk cId="2437570979" sldId="856"/>
            <ac:spMk id="387" creationId="{09529449-ADD3-4AED-80E2-ADD6AEC7FBBA}"/>
          </ac:spMkLst>
        </pc:spChg>
        <pc:spChg chg="mod">
          <ac:chgData name="reza kabir" userId="af3c95a13102d509" providerId="LiveId" clId="{88200EE4-F4B4-49E8-8126-B01E5FCCBE2D}" dt="2020-05-17T05:54:13.120" v="199"/>
          <ac:spMkLst>
            <pc:docMk/>
            <pc:sldMk cId="2437570979" sldId="856"/>
            <ac:spMk id="388" creationId="{91554635-FFA0-439B-B51E-BDC964C083DB}"/>
          </ac:spMkLst>
        </pc:spChg>
        <pc:spChg chg="mod">
          <ac:chgData name="reza kabir" userId="af3c95a13102d509" providerId="LiveId" clId="{88200EE4-F4B4-49E8-8126-B01E5FCCBE2D}" dt="2020-05-17T05:54:13.120" v="199"/>
          <ac:spMkLst>
            <pc:docMk/>
            <pc:sldMk cId="2437570979" sldId="856"/>
            <ac:spMk id="389" creationId="{642D21D5-30CD-4E82-A922-3A7DACB3E91A}"/>
          </ac:spMkLst>
        </pc:spChg>
        <pc:spChg chg="mod">
          <ac:chgData name="reza kabir" userId="af3c95a13102d509" providerId="LiveId" clId="{88200EE4-F4B4-49E8-8126-B01E5FCCBE2D}" dt="2020-05-17T05:54:13.120" v="199"/>
          <ac:spMkLst>
            <pc:docMk/>
            <pc:sldMk cId="2437570979" sldId="856"/>
            <ac:spMk id="390" creationId="{D09AF720-9204-44E4-A8D6-BB8F9D30952E}"/>
          </ac:spMkLst>
        </pc:spChg>
        <pc:spChg chg="mod">
          <ac:chgData name="reza kabir" userId="af3c95a13102d509" providerId="LiveId" clId="{88200EE4-F4B4-49E8-8126-B01E5FCCBE2D}" dt="2020-05-17T05:54:13.120" v="199"/>
          <ac:spMkLst>
            <pc:docMk/>
            <pc:sldMk cId="2437570979" sldId="856"/>
            <ac:spMk id="391" creationId="{29FF64F9-3849-4831-9529-D913B3D8F6DC}"/>
          </ac:spMkLst>
        </pc:spChg>
        <pc:spChg chg="mod">
          <ac:chgData name="reza kabir" userId="af3c95a13102d509" providerId="LiveId" clId="{88200EE4-F4B4-49E8-8126-B01E5FCCBE2D}" dt="2020-05-17T05:54:13.120" v="199"/>
          <ac:spMkLst>
            <pc:docMk/>
            <pc:sldMk cId="2437570979" sldId="856"/>
            <ac:spMk id="392" creationId="{1E536E4B-6E4E-4D7B-AFAE-69C62ECBB535}"/>
          </ac:spMkLst>
        </pc:spChg>
        <pc:spChg chg="mod">
          <ac:chgData name="reza kabir" userId="af3c95a13102d509" providerId="LiveId" clId="{88200EE4-F4B4-49E8-8126-B01E5FCCBE2D}" dt="2020-05-17T05:54:13.120" v="199"/>
          <ac:spMkLst>
            <pc:docMk/>
            <pc:sldMk cId="2437570979" sldId="856"/>
            <ac:spMk id="393" creationId="{28DFB4E0-11D0-4704-8949-5CCCAC9A033B}"/>
          </ac:spMkLst>
        </pc:spChg>
        <pc:spChg chg="mod">
          <ac:chgData name="reza kabir" userId="af3c95a13102d509" providerId="LiveId" clId="{88200EE4-F4B4-49E8-8126-B01E5FCCBE2D}" dt="2020-05-17T05:54:13.120" v="199"/>
          <ac:spMkLst>
            <pc:docMk/>
            <pc:sldMk cId="2437570979" sldId="856"/>
            <ac:spMk id="394" creationId="{975D43AA-295E-4518-A863-701D1EFAC352}"/>
          </ac:spMkLst>
        </pc:spChg>
        <pc:spChg chg="mod">
          <ac:chgData name="reza kabir" userId="af3c95a13102d509" providerId="LiveId" clId="{88200EE4-F4B4-49E8-8126-B01E5FCCBE2D}" dt="2020-05-17T05:54:13.120" v="199"/>
          <ac:spMkLst>
            <pc:docMk/>
            <pc:sldMk cId="2437570979" sldId="856"/>
            <ac:spMk id="395" creationId="{7B5A5678-A0E0-45C4-A008-39C7804AAD26}"/>
          </ac:spMkLst>
        </pc:spChg>
        <pc:spChg chg="mod">
          <ac:chgData name="reza kabir" userId="af3c95a13102d509" providerId="LiveId" clId="{88200EE4-F4B4-49E8-8126-B01E5FCCBE2D}" dt="2020-05-17T05:54:13.120" v="199"/>
          <ac:spMkLst>
            <pc:docMk/>
            <pc:sldMk cId="2437570979" sldId="856"/>
            <ac:spMk id="396" creationId="{E1A371F2-7F9B-4004-A1B2-725DE4238256}"/>
          </ac:spMkLst>
        </pc:spChg>
        <pc:spChg chg="mod">
          <ac:chgData name="reza kabir" userId="af3c95a13102d509" providerId="LiveId" clId="{88200EE4-F4B4-49E8-8126-B01E5FCCBE2D}" dt="2020-05-17T05:54:13.120" v="199"/>
          <ac:spMkLst>
            <pc:docMk/>
            <pc:sldMk cId="2437570979" sldId="856"/>
            <ac:spMk id="397" creationId="{B5840C58-B0FD-4F0E-B151-0CC23EF51BC7}"/>
          </ac:spMkLst>
        </pc:spChg>
        <pc:spChg chg="mod">
          <ac:chgData name="reza kabir" userId="af3c95a13102d509" providerId="LiveId" clId="{88200EE4-F4B4-49E8-8126-B01E5FCCBE2D}" dt="2020-05-17T05:54:13.120" v="199"/>
          <ac:spMkLst>
            <pc:docMk/>
            <pc:sldMk cId="2437570979" sldId="856"/>
            <ac:spMk id="398" creationId="{FEC9074A-C097-4F60-A91F-8E9B9B08FDCE}"/>
          </ac:spMkLst>
        </pc:spChg>
        <pc:spChg chg="mod">
          <ac:chgData name="reza kabir" userId="af3c95a13102d509" providerId="LiveId" clId="{88200EE4-F4B4-49E8-8126-B01E5FCCBE2D}" dt="2020-05-17T05:54:13.120" v="199"/>
          <ac:spMkLst>
            <pc:docMk/>
            <pc:sldMk cId="2437570979" sldId="856"/>
            <ac:spMk id="399" creationId="{A1371D38-F085-4EF2-95C4-A7CDA8FC7AD2}"/>
          </ac:spMkLst>
        </pc:spChg>
        <pc:spChg chg="mod">
          <ac:chgData name="reza kabir" userId="af3c95a13102d509" providerId="LiveId" clId="{88200EE4-F4B4-49E8-8126-B01E5FCCBE2D}" dt="2020-05-17T05:54:13.120" v="199"/>
          <ac:spMkLst>
            <pc:docMk/>
            <pc:sldMk cId="2437570979" sldId="856"/>
            <ac:spMk id="400" creationId="{2EDEDA07-5A39-4F6C-BB91-C88C4897B2F3}"/>
          </ac:spMkLst>
        </pc:spChg>
        <pc:spChg chg="mod">
          <ac:chgData name="reza kabir" userId="af3c95a13102d509" providerId="LiveId" clId="{88200EE4-F4B4-49E8-8126-B01E5FCCBE2D}" dt="2020-05-17T05:54:13.120" v="199"/>
          <ac:spMkLst>
            <pc:docMk/>
            <pc:sldMk cId="2437570979" sldId="856"/>
            <ac:spMk id="401" creationId="{34D50282-7B5A-4CB0-863F-8F15DFE70830}"/>
          </ac:spMkLst>
        </pc:spChg>
        <pc:spChg chg="mod">
          <ac:chgData name="reza kabir" userId="af3c95a13102d509" providerId="LiveId" clId="{88200EE4-F4B4-49E8-8126-B01E5FCCBE2D}" dt="2020-05-17T05:54:13.120" v="199"/>
          <ac:spMkLst>
            <pc:docMk/>
            <pc:sldMk cId="2437570979" sldId="856"/>
            <ac:spMk id="402" creationId="{EBFBFFB5-5226-473C-9894-FD3A1B4D6F9B}"/>
          </ac:spMkLst>
        </pc:spChg>
        <pc:spChg chg="mod">
          <ac:chgData name="reza kabir" userId="af3c95a13102d509" providerId="LiveId" clId="{88200EE4-F4B4-49E8-8126-B01E5FCCBE2D}" dt="2020-05-17T05:54:13.120" v="199"/>
          <ac:spMkLst>
            <pc:docMk/>
            <pc:sldMk cId="2437570979" sldId="856"/>
            <ac:spMk id="403" creationId="{90EDA0D3-3ADF-4C1C-A2C9-B7E443871FD9}"/>
          </ac:spMkLst>
        </pc:spChg>
        <pc:spChg chg="mod">
          <ac:chgData name="reza kabir" userId="af3c95a13102d509" providerId="LiveId" clId="{88200EE4-F4B4-49E8-8126-B01E5FCCBE2D}" dt="2020-05-17T05:54:13.120" v="199"/>
          <ac:spMkLst>
            <pc:docMk/>
            <pc:sldMk cId="2437570979" sldId="856"/>
            <ac:spMk id="404" creationId="{C534B9A5-B6BD-4564-8700-836F906784B6}"/>
          </ac:spMkLst>
        </pc:spChg>
        <pc:spChg chg="mod">
          <ac:chgData name="reza kabir" userId="af3c95a13102d509" providerId="LiveId" clId="{88200EE4-F4B4-49E8-8126-B01E5FCCBE2D}" dt="2020-05-17T05:54:13.120" v="199"/>
          <ac:spMkLst>
            <pc:docMk/>
            <pc:sldMk cId="2437570979" sldId="856"/>
            <ac:spMk id="405" creationId="{CC1E717E-CD72-4463-9186-5322226ADB05}"/>
          </ac:spMkLst>
        </pc:spChg>
        <pc:spChg chg="mod">
          <ac:chgData name="reza kabir" userId="af3c95a13102d509" providerId="LiveId" clId="{88200EE4-F4B4-49E8-8126-B01E5FCCBE2D}" dt="2020-05-17T05:54:13.120" v="199"/>
          <ac:spMkLst>
            <pc:docMk/>
            <pc:sldMk cId="2437570979" sldId="856"/>
            <ac:spMk id="406" creationId="{F5CEB492-AE4E-4817-89AE-A9051812ACF6}"/>
          </ac:spMkLst>
        </pc:spChg>
        <pc:spChg chg="mod">
          <ac:chgData name="reza kabir" userId="af3c95a13102d509" providerId="LiveId" clId="{88200EE4-F4B4-49E8-8126-B01E5FCCBE2D}" dt="2020-05-17T05:54:13.120" v="199"/>
          <ac:spMkLst>
            <pc:docMk/>
            <pc:sldMk cId="2437570979" sldId="856"/>
            <ac:spMk id="407" creationId="{21B00726-CBB6-40CA-BB2D-2EE22F7DFE73}"/>
          </ac:spMkLst>
        </pc:spChg>
        <pc:spChg chg="mod">
          <ac:chgData name="reza kabir" userId="af3c95a13102d509" providerId="LiveId" clId="{88200EE4-F4B4-49E8-8126-B01E5FCCBE2D}" dt="2020-05-17T05:54:13.120" v="199"/>
          <ac:spMkLst>
            <pc:docMk/>
            <pc:sldMk cId="2437570979" sldId="856"/>
            <ac:spMk id="408" creationId="{0F399F8D-E9C9-4986-824D-CBF5797CE635}"/>
          </ac:spMkLst>
        </pc:spChg>
        <pc:spChg chg="mod">
          <ac:chgData name="reza kabir" userId="af3c95a13102d509" providerId="LiveId" clId="{88200EE4-F4B4-49E8-8126-B01E5FCCBE2D}" dt="2020-05-17T05:54:13.120" v="199"/>
          <ac:spMkLst>
            <pc:docMk/>
            <pc:sldMk cId="2437570979" sldId="856"/>
            <ac:spMk id="409" creationId="{5351074B-63C9-45F1-8481-C9641FF80EFD}"/>
          </ac:spMkLst>
        </pc:spChg>
        <pc:spChg chg="mod">
          <ac:chgData name="reza kabir" userId="af3c95a13102d509" providerId="LiveId" clId="{88200EE4-F4B4-49E8-8126-B01E5FCCBE2D}" dt="2020-05-17T05:54:13.120" v="199"/>
          <ac:spMkLst>
            <pc:docMk/>
            <pc:sldMk cId="2437570979" sldId="856"/>
            <ac:spMk id="410" creationId="{3B0854E5-3526-41A8-B697-5319F9012726}"/>
          </ac:spMkLst>
        </pc:spChg>
        <pc:spChg chg="mod">
          <ac:chgData name="reza kabir" userId="af3c95a13102d509" providerId="LiveId" clId="{88200EE4-F4B4-49E8-8126-B01E5FCCBE2D}" dt="2020-05-17T05:54:13.120" v="199"/>
          <ac:spMkLst>
            <pc:docMk/>
            <pc:sldMk cId="2437570979" sldId="856"/>
            <ac:spMk id="411" creationId="{76B54A7C-30F3-4482-AE28-F171B446C548}"/>
          </ac:spMkLst>
        </pc:spChg>
        <pc:spChg chg="mod">
          <ac:chgData name="reza kabir" userId="af3c95a13102d509" providerId="LiveId" clId="{88200EE4-F4B4-49E8-8126-B01E5FCCBE2D}" dt="2020-05-17T05:54:13.120" v="199"/>
          <ac:spMkLst>
            <pc:docMk/>
            <pc:sldMk cId="2437570979" sldId="856"/>
            <ac:spMk id="412" creationId="{AD1E16D5-D937-49D5-BD01-ACB906C32D72}"/>
          </ac:spMkLst>
        </pc:spChg>
        <pc:spChg chg="mod">
          <ac:chgData name="reza kabir" userId="af3c95a13102d509" providerId="LiveId" clId="{88200EE4-F4B4-49E8-8126-B01E5FCCBE2D}" dt="2020-05-17T05:54:13.120" v="199"/>
          <ac:spMkLst>
            <pc:docMk/>
            <pc:sldMk cId="2437570979" sldId="856"/>
            <ac:spMk id="413" creationId="{8476DAD3-2425-4490-ADD7-4FDA1F5419E4}"/>
          </ac:spMkLst>
        </pc:spChg>
        <pc:spChg chg="mod">
          <ac:chgData name="reza kabir" userId="af3c95a13102d509" providerId="LiveId" clId="{88200EE4-F4B4-49E8-8126-B01E5FCCBE2D}" dt="2020-05-17T05:54:13.120" v="199"/>
          <ac:spMkLst>
            <pc:docMk/>
            <pc:sldMk cId="2437570979" sldId="856"/>
            <ac:spMk id="414" creationId="{71EB2432-B308-496B-97FD-9C46E301ED7E}"/>
          </ac:spMkLst>
        </pc:spChg>
        <pc:spChg chg="add mod">
          <ac:chgData name="reza kabir" userId="af3c95a13102d509" providerId="LiveId" clId="{88200EE4-F4B4-49E8-8126-B01E5FCCBE2D}" dt="2020-05-17T05:54:42.706" v="207"/>
          <ac:spMkLst>
            <pc:docMk/>
            <pc:sldMk cId="2437570979" sldId="856"/>
            <ac:spMk id="415" creationId="{671867F8-8795-4DEB-9CC6-97C7D3FD0678}"/>
          </ac:spMkLst>
        </pc:spChg>
        <pc:spChg chg="add mod">
          <ac:chgData name="reza kabir" userId="af3c95a13102d509" providerId="LiveId" clId="{88200EE4-F4B4-49E8-8126-B01E5FCCBE2D}" dt="2020-05-17T05:54:42.706" v="207"/>
          <ac:spMkLst>
            <pc:docMk/>
            <pc:sldMk cId="2437570979" sldId="856"/>
            <ac:spMk id="416" creationId="{C38E96CA-5910-4D60-ACDB-4376EF12C6B7}"/>
          </ac:spMkLst>
        </pc:spChg>
        <pc:spChg chg="add mod">
          <ac:chgData name="reza kabir" userId="af3c95a13102d509" providerId="LiveId" clId="{88200EE4-F4B4-49E8-8126-B01E5FCCBE2D}" dt="2020-05-17T05:56:22.552" v="245" actId="20577"/>
          <ac:spMkLst>
            <pc:docMk/>
            <pc:sldMk cId="2437570979" sldId="856"/>
            <ac:spMk id="417" creationId="{1035E993-9D70-4108-82BD-C4E5FCE06E6E}"/>
          </ac:spMkLst>
        </pc:spChg>
        <pc:grpChg chg="add mod">
          <ac:chgData name="reza kabir" userId="af3c95a13102d509" providerId="LiveId" clId="{88200EE4-F4B4-49E8-8126-B01E5FCCBE2D}" dt="2020-05-17T05:54:38.865" v="206" actId="1076"/>
          <ac:grpSpMkLst>
            <pc:docMk/>
            <pc:sldMk cId="2437570979" sldId="856"/>
            <ac:grpSpMk id="2" creationId="{0A06AC80-FCDA-40FF-A438-AA9AEF9E94F9}"/>
          </ac:grpSpMkLst>
        </pc:grpChg>
        <pc:grpChg chg="mod">
          <ac:chgData name="reza kabir" userId="af3c95a13102d509" providerId="LiveId" clId="{88200EE4-F4B4-49E8-8126-B01E5FCCBE2D}" dt="2020-05-17T05:54:13.120" v="199"/>
          <ac:grpSpMkLst>
            <pc:docMk/>
            <pc:sldMk cId="2437570979" sldId="856"/>
            <ac:grpSpMk id="3" creationId="{A168B7AF-8854-4296-B8FA-5D7C3542EBBB}"/>
          </ac:grpSpMkLst>
        </pc:grpChg>
        <pc:grpChg chg="mod">
          <ac:chgData name="reza kabir" userId="af3c95a13102d509" providerId="LiveId" clId="{88200EE4-F4B4-49E8-8126-B01E5FCCBE2D}" dt="2020-05-17T05:54:13.120" v="199"/>
          <ac:grpSpMkLst>
            <pc:docMk/>
            <pc:sldMk cId="2437570979" sldId="856"/>
            <ac:grpSpMk id="4" creationId="{F5AC0627-099D-4B96-BB4D-2AFDD20B36CE}"/>
          </ac:grpSpMkLst>
        </pc:grpChg>
        <pc:grpChg chg="mod">
          <ac:chgData name="reza kabir" userId="af3c95a13102d509" providerId="LiveId" clId="{88200EE4-F4B4-49E8-8126-B01E5FCCBE2D}" dt="2020-05-17T05:54:13.120" v="199"/>
          <ac:grpSpMkLst>
            <pc:docMk/>
            <pc:sldMk cId="2437570979" sldId="856"/>
            <ac:grpSpMk id="5" creationId="{3A1DDC29-157E-470F-BF1C-407DFB8FA972}"/>
          </ac:grpSpMkLst>
        </pc:grpChg>
        <pc:grpChg chg="mod">
          <ac:chgData name="reza kabir" userId="af3c95a13102d509" providerId="LiveId" clId="{88200EE4-F4B4-49E8-8126-B01E5FCCBE2D}" dt="2020-05-17T05:54:13.120" v="199"/>
          <ac:grpSpMkLst>
            <pc:docMk/>
            <pc:sldMk cId="2437570979" sldId="856"/>
            <ac:grpSpMk id="6" creationId="{92E73242-F9CE-401A-BF79-3F79D92ADF90}"/>
          </ac:grpSpMkLst>
        </pc:grpChg>
        <pc:grpChg chg="mod">
          <ac:chgData name="reza kabir" userId="af3c95a13102d509" providerId="LiveId" clId="{88200EE4-F4B4-49E8-8126-B01E5FCCBE2D}" dt="2020-05-17T05:54:13.120" v="199"/>
          <ac:grpSpMkLst>
            <pc:docMk/>
            <pc:sldMk cId="2437570979" sldId="856"/>
            <ac:grpSpMk id="7" creationId="{D6006A87-29EE-4214-952B-497C725D3F85}"/>
          </ac:grpSpMkLst>
        </pc:grpChg>
        <pc:grpChg chg="mod">
          <ac:chgData name="reza kabir" userId="af3c95a13102d509" providerId="LiveId" clId="{88200EE4-F4B4-49E8-8126-B01E5FCCBE2D}" dt="2020-05-17T05:54:13.120" v="199"/>
          <ac:grpSpMkLst>
            <pc:docMk/>
            <pc:sldMk cId="2437570979" sldId="856"/>
            <ac:grpSpMk id="8" creationId="{6DB46900-B147-470C-BA48-380B9883F34C}"/>
          </ac:grpSpMkLst>
        </pc:grpChg>
        <pc:grpChg chg="mod">
          <ac:chgData name="reza kabir" userId="af3c95a13102d509" providerId="LiveId" clId="{88200EE4-F4B4-49E8-8126-B01E5FCCBE2D}" dt="2020-05-17T05:54:13.120" v="199"/>
          <ac:grpSpMkLst>
            <pc:docMk/>
            <pc:sldMk cId="2437570979" sldId="856"/>
            <ac:grpSpMk id="9" creationId="{A0AC5BEA-768C-4C7F-B36A-48A95BEA587D}"/>
          </ac:grpSpMkLst>
        </pc:grpChg>
        <pc:grpChg chg="mod">
          <ac:chgData name="reza kabir" userId="af3c95a13102d509" providerId="LiveId" clId="{88200EE4-F4B4-49E8-8126-B01E5FCCBE2D}" dt="2020-05-17T05:54:13.120" v="199"/>
          <ac:grpSpMkLst>
            <pc:docMk/>
            <pc:sldMk cId="2437570979" sldId="856"/>
            <ac:grpSpMk id="10" creationId="{9A3EBF9C-2917-4E9B-9DF4-95940D03907F}"/>
          </ac:grpSpMkLst>
        </pc:grpChg>
        <pc:grpChg chg="mod">
          <ac:chgData name="reza kabir" userId="af3c95a13102d509" providerId="LiveId" clId="{88200EE4-F4B4-49E8-8126-B01E5FCCBE2D}" dt="2020-05-17T05:54:13.120" v="199"/>
          <ac:grpSpMkLst>
            <pc:docMk/>
            <pc:sldMk cId="2437570979" sldId="856"/>
            <ac:grpSpMk id="11" creationId="{87073AA1-8E2E-4FED-A92D-BD29C28628A3}"/>
          </ac:grpSpMkLst>
        </pc:grpChg>
        <pc:grpChg chg="mod">
          <ac:chgData name="reza kabir" userId="af3c95a13102d509" providerId="LiveId" clId="{88200EE4-F4B4-49E8-8126-B01E5FCCBE2D}" dt="2020-05-17T05:54:13.120" v="199"/>
          <ac:grpSpMkLst>
            <pc:docMk/>
            <pc:sldMk cId="2437570979" sldId="856"/>
            <ac:grpSpMk id="13" creationId="{29913F69-1029-4A35-BA32-359FCD5EDDEA}"/>
          </ac:grpSpMkLst>
        </pc:grpChg>
        <pc:grpChg chg="mod">
          <ac:chgData name="reza kabir" userId="af3c95a13102d509" providerId="LiveId" clId="{88200EE4-F4B4-49E8-8126-B01E5FCCBE2D}" dt="2020-05-17T05:54:13.120" v="199"/>
          <ac:grpSpMkLst>
            <pc:docMk/>
            <pc:sldMk cId="2437570979" sldId="856"/>
            <ac:grpSpMk id="18" creationId="{9AAC6447-E591-4D21-9682-72DCBAFAFC9D}"/>
          </ac:grpSpMkLst>
        </pc:grpChg>
        <pc:grpChg chg="mod">
          <ac:chgData name="reza kabir" userId="af3c95a13102d509" providerId="LiveId" clId="{88200EE4-F4B4-49E8-8126-B01E5FCCBE2D}" dt="2020-05-17T05:54:13.120" v="199"/>
          <ac:grpSpMkLst>
            <pc:docMk/>
            <pc:sldMk cId="2437570979" sldId="856"/>
            <ac:grpSpMk id="19" creationId="{5911E915-4D88-4855-8E85-EF1B3B22BEB6}"/>
          </ac:grpSpMkLst>
        </pc:grpChg>
        <pc:grpChg chg="mod">
          <ac:chgData name="reza kabir" userId="af3c95a13102d509" providerId="LiveId" clId="{88200EE4-F4B4-49E8-8126-B01E5FCCBE2D}" dt="2020-05-17T05:54:13.120" v="199"/>
          <ac:grpSpMkLst>
            <pc:docMk/>
            <pc:sldMk cId="2437570979" sldId="856"/>
            <ac:grpSpMk id="28" creationId="{3EAC8617-C222-46A0-B727-FBC43869B3AC}"/>
          </ac:grpSpMkLst>
        </pc:grpChg>
        <pc:grpChg chg="mod">
          <ac:chgData name="reza kabir" userId="af3c95a13102d509" providerId="LiveId" clId="{88200EE4-F4B4-49E8-8126-B01E5FCCBE2D}" dt="2020-05-17T05:54:13.120" v="199"/>
          <ac:grpSpMkLst>
            <pc:docMk/>
            <pc:sldMk cId="2437570979" sldId="856"/>
            <ac:grpSpMk id="29" creationId="{391FFFC1-F874-4AE4-B256-2754A96C8A42}"/>
          </ac:grpSpMkLst>
        </pc:grpChg>
        <pc:grpChg chg="mod">
          <ac:chgData name="reza kabir" userId="af3c95a13102d509" providerId="LiveId" clId="{88200EE4-F4B4-49E8-8126-B01E5FCCBE2D}" dt="2020-05-17T05:54:13.120" v="199"/>
          <ac:grpSpMkLst>
            <pc:docMk/>
            <pc:sldMk cId="2437570979" sldId="856"/>
            <ac:grpSpMk id="30" creationId="{F2A878BF-CF2B-4498-BEA7-AFC538818002}"/>
          </ac:grpSpMkLst>
        </pc:grpChg>
        <pc:grpChg chg="mod">
          <ac:chgData name="reza kabir" userId="af3c95a13102d509" providerId="LiveId" clId="{88200EE4-F4B4-49E8-8126-B01E5FCCBE2D}" dt="2020-05-17T05:54:13.120" v="199"/>
          <ac:grpSpMkLst>
            <pc:docMk/>
            <pc:sldMk cId="2437570979" sldId="856"/>
            <ac:grpSpMk id="31" creationId="{B61896FD-F981-4CE6-BA6F-9AE148A98128}"/>
          </ac:grpSpMkLst>
        </pc:grpChg>
        <pc:grpChg chg="mod">
          <ac:chgData name="reza kabir" userId="af3c95a13102d509" providerId="LiveId" clId="{88200EE4-F4B4-49E8-8126-B01E5FCCBE2D}" dt="2020-05-17T05:54:13.120" v="199"/>
          <ac:grpSpMkLst>
            <pc:docMk/>
            <pc:sldMk cId="2437570979" sldId="856"/>
            <ac:grpSpMk id="32" creationId="{DEB47F29-599C-45A9-8B3F-4E308DBCFE8D}"/>
          </ac:grpSpMkLst>
        </pc:grpChg>
        <pc:grpChg chg="mod">
          <ac:chgData name="reza kabir" userId="af3c95a13102d509" providerId="LiveId" clId="{88200EE4-F4B4-49E8-8126-B01E5FCCBE2D}" dt="2020-05-17T05:54:13.120" v="199"/>
          <ac:grpSpMkLst>
            <pc:docMk/>
            <pc:sldMk cId="2437570979" sldId="856"/>
            <ac:grpSpMk id="33" creationId="{1C34E7C8-701A-4EE4-8632-8BE321EC5674}"/>
          </ac:grpSpMkLst>
        </pc:grpChg>
        <pc:grpChg chg="mod">
          <ac:chgData name="reza kabir" userId="af3c95a13102d509" providerId="LiveId" clId="{88200EE4-F4B4-49E8-8126-B01E5FCCBE2D}" dt="2020-05-17T05:54:13.120" v="199"/>
          <ac:grpSpMkLst>
            <pc:docMk/>
            <pc:sldMk cId="2437570979" sldId="856"/>
            <ac:grpSpMk id="34" creationId="{3512C150-8551-4754-9543-D92DAFBD6C43}"/>
          </ac:grpSpMkLst>
        </pc:grpChg>
        <pc:grpChg chg="mod">
          <ac:chgData name="reza kabir" userId="af3c95a13102d509" providerId="LiveId" clId="{88200EE4-F4B4-49E8-8126-B01E5FCCBE2D}" dt="2020-05-17T05:54:13.120" v="199"/>
          <ac:grpSpMkLst>
            <pc:docMk/>
            <pc:sldMk cId="2437570979" sldId="856"/>
            <ac:grpSpMk id="35" creationId="{E3506D47-D33A-4358-96CD-DB6E344BBCEF}"/>
          </ac:grpSpMkLst>
        </pc:grpChg>
        <pc:grpChg chg="mod">
          <ac:chgData name="reza kabir" userId="af3c95a13102d509" providerId="LiveId" clId="{88200EE4-F4B4-49E8-8126-B01E5FCCBE2D}" dt="2020-05-17T05:54:13.120" v="199"/>
          <ac:grpSpMkLst>
            <pc:docMk/>
            <pc:sldMk cId="2437570979" sldId="856"/>
            <ac:grpSpMk id="36" creationId="{78134869-97DC-4DE1-97C3-D8C8D4B2FEEC}"/>
          </ac:grpSpMkLst>
        </pc:grpChg>
        <pc:grpChg chg="mod">
          <ac:chgData name="reza kabir" userId="af3c95a13102d509" providerId="LiveId" clId="{88200EE4-F4B4-49E8-8126-B01E5FCCBE2D}" dt="2020-05-17T05:54:13.120" v="199"/>
          <ac:grpSpMkLst>
            <pc:docMk/>
            <pc:sldMk cId="2437570979" sldId="856"/>
            <ac:grpSpMk id="37" creationId="{381FF67E-F0E7-4096-8899-560281D61858}"/>
          </ac:grpSpMkLst>
        </pc:grpChg>
        <pc:grpChg chg="mod">
          <ac:chgData name="reza kabir" userId="af3c95a13102d509" providerId="LiveId" clId="{88200EE4-F4B4-49E8-8126-B01E5FCCBE2D}" dt="2020-05-17T05:54:13.120" v="199"/>
          <ac:grpSpMkLst>
            <pc:docMk/>
            <pc:sldMk cId="2437570979" sldId="856"/>
            <ac:grpSpMk id="38" creationId="{8B45CF2B-280E-458E-92CC-6F15B8DF43E9}"/>
          </ac:grpSpMkLst>
        </pc:grpChg>
        <pc:grpChg chg="mod">
          <ac:chgData name="reza kabir" userId="af3c95a13102d509" providerId="LiveId" clId="{88200EE4-F4B4-49E8-8126-B01E5FCCBE2D}" dt="2020-05-17T05:54:13.120" v="199"/>
          <ac:grpSpMkLst>
            <pc:docMk/>
            <pc:sldMk cId="2437570979" sldId="856"/>
            <ac:grpSpMk id="39" creationId="{56B36120-545F-4151-B661-CFA38117825B}"/>
          </ac:grpSpMkLst>
        </pc:grpChg>
        <pc:grpChg chg="mod">
          <ac:chgData name="reza kabir" userId="af3c95a13102d509" providerId="LiveId" clId="{88200EE4-F4B4-49E8-8126-B01E5FCCBE2D}" dt="2020-05-17T05:54:13.120" v="199"/>
          <ac:grpSpMkLst>
            <pc:docMk/>
            <pc:sldMk cId="2437570979" sldId="856"/>
            <ac:grpSpMk id="40" creationId="{4DE57F32-E889-4526-9FDC-5BA7DEB19476}"/>
          </ac:grpSpMkLst>
        </pc:grpChg>
        <pc:grpChg chg="mod">
          <ac:chgData name="reza kabir" userId="af3c95a13102d509" providerId="LiveId" clId="{88200EE4-F4B4-49E8-8126-B01E5FCCBE2D}" dt="2020-05-17T05:54:13.120" v="199"/>
          <ac:grpSpMkLst>
            <pc:docMk/>
            <pc:sldMk cId="2437570979" sldId="856"/>
            <ac:grpSpMk id="41" creationId="{B547DDBF-A394-40A1-A966-9C3E02000157}"/>
          </ac:grpSpMkLst>
        </pc:grpChg>
        <pc:grpChg chg="mod">
          <ac:chgData name="reza kabir" userId="af3c95a13102d509" providerId="LiveId" clId="{88200EE4-F4B4-49E8-8126-B01E5FCCBE2D}" dt="2020-05-17T05:54:13.120" v="199"/>
          <ac:grpSpMkLst>
            <pc:docMk/>
            <pc:sldMk cId="2437570979" sldId="856"/>
            <ac:grpSpMk id="81" creationId="{AFEAB2EF-E451-4D8C-A097-96E023806994}"/>
          </ac:grpSpMkLst>
        </pc:grpChg>
        <pc:grpChg chg="mod">
          <ac:chgData name="reza kabir" userId="af3c95a13102d509" providerId="LiveId" clId="{88200EE4-F4B4-49E8-8126-B01E5FCCBE2D}" dt="2020-05-17T05:54:13.120" v="199"/>
          <ac:grpSpMkLst>
            <pc:docMk/>
            <pc:sldMk cId="2437570979" sldId="856"/>
            <ac:grpSpMk id="82" creationId="{DC3C50C0-392B-4942-A510-577AEB1F88F4}"/>
          </ac:grpSpMkLst>
        </pc:grpChg>
        <pc:grpChg chg="mod">
          <ac:chgData name="reza kabir" userId="af3c95a13102d509" providerId="LiveId" clId="{88200EE4-F4B4-49E8-8126-B01E5FCCBE2D}" dt="2020-05-17T05:54:13.120" v="199"/>
          <ac:grpSpMkLst>
            <pc:docMk/>
            <pc:sldMk cId="2437570979" sldId="856"/>
            <ac:grpSpMk id="83" creationId="{436B991C-14B3-4AB8-A9CC-09AE23C19E20}"/>
          </ac:grpSpMkLst>
        </pc:grpChg>
        <pc:grpChg chg="mod">
          <ac:chgData name="reza kabir" userId="af3c95a13102d509" providerId="LiveId" clId="{88200EE4-F4B4-49E8-8126-B01E5FCCBE2D}" dt="2020-05-17T05:54:13.120" v="199"/>
          <ac:grpSpMkLst>
            <pc:docMk/>
            <pc:sldMk cId="2437570979" sldId="856"/>
            <ac:grpSpMk id="84" creationId="{6EFB3E61-F497-4E92-9E70-5C28B421BC42}"/>
          </ac:grpSpMkLst>
        </pc:grpChg>
        <pc:grpChg chg="mod">
          <ac:chgData name="reza kabir" userId="af3c95a13102d509" providerId="LiveId" clId="{88200EE4-F4B4-49E8-8126-B01E5FCCBE2D}" dt="2020-05-17T05:54:13.120" v="199"/>
          <ac:grpSpMkLst>
            <pc:docMk/>
            <pc:sldMk cId="2437570979" sldId="856"/>
            <ac:grpSpMk id="85" creationId="{128CB70B-F1C1-4041-9F08-75AF911186AE}"/>
          </ac:grpSpMkLst>
        </pc:grpChg>
        <pc:grpChg chg="mod">
          <ac:chgData name="reza kabir" userId="af3c95a13102d509" providerId="LiveId" clId="{88200EE4-F4B4-49E8-8126-B01E5FCCBE2D}" dt="2020-05-17T05:54:13.120" v="199"/>
          <ac:grpSpMkLst>
            <pc:docMk/>
            <pc:sldMk cId="2437570979" sldId="856"/>
            <ac:grpSpMk id="86" creationId="{C34DE743-E75B-4809-B42F-02EDC4FC3BB0}"/>
          </ac:grpSpMkLst>
        </pc:grpChg>
        <pc:grpChg chg="mod">
          <ac:chgData name="reza kabir" userId="af3c95a13102d509" providerId="LiveId" clId="{88200EE4-F4B4-49E8-8126-B01E5FCCBE2D}" dt="2020-05-17T05:54:13.120" v="199"/>
          <ac:grpSpMkLst>
            <pc:docMk/>
            <pc:sldMk cId="2437570979" sldId="856"/>
            <ac:grpSpMk id="87" creationId="{8687794F-58FB-4C6E-87BE-987346809BA5}"/>
          </ac:grpSpMkLst>
        </pc:grpChg>
        <pc:grpChg chg="mod">
          <ac:chgData name="reza kabir" userId="af3c95a13102d509" providerId="LiveId" clId="{88200EE4-F4B4-49E8-8126-B01E5FCCBE2D}" dt="2020-05-17T05:54:13.120" v="199"/>
          <ac:grpSpMkLst>
            <pc:docMk/>
            <pc:sldMk cId="2437570979" sldId="856"/>
            <ac:grpSpMk id="88" creationId="{00FB0D02-6315-4099-87CE-AD72AF6D9921}"/>
          </ac:grpSpMkLst>
        </pc:grpChg>
        <pc:grpChg chg="mod">
          <ac:chgData name="reza kabir" userId="af3c95a13102d509" providerId="LiveId" clId="{88200EE4-F4B4-49E8-8126-B01E5FCCBE2D}" dt="2020-05-17T05:54:13.120" v="199"/>
          <ac:grpSpMkLst>
            <pc:docMk/>
            <pc:sldMk cId="2437570979" sldId="856"/>
            <ac:grpSpMk id="89" creationId="{43A18A0A-FDBB-48F7-88BD-A28F99F4CEF7}"/>
          </ac:grpSpMkLst>
        </pc:grpChg>
        <pc:grpChg chg="mod">
          <ac:chgData name="reza kabir" userId="af3c95a13102d509" providerId="LiveId" clId="{88200EE4-F4B4-49E8-8126-B01E5FCCBE2D}" dt="2020-05-17T05:54:13.120" v="199"/>
          <ac:grpSpMkLst>
            <pc:docMk/>
            <pc:sldMk cId="2437570979" sldId="856"/>
            <ac:grpSpMk id="90" creationId="{B166F633-FA6D-42B4-8B9D-D50446A7FF1D}"/>
          </ac:grpSpMkLst>
        </pc:grpChg>
        <pc:grpChg chg="mod">
          <ac:chgData name="reza kabir" userId="af3c95a13102d509" providerId="LiveId" clId="{88200EE4-F4B4-49E8-8126-B01E5FCCBE2D}" dt="2020-05-17T05:54:13.120" v="199"/>
          <ac:grpSpMkLst>
            <pc:docMk/>
            <pc:sldMk cId="2437570979" sldId="856"/>
            <ac:grpSpMk id="91" creationId="{91B33F23-D10E-49FC-9636-04E306C57DDD}"/>
          </ac:grpSpMkLst>
        </pc:grpChg>
        <pc:grpChg chg="mod">
          <ac:chgData name="reza kabir" userId="af3c95a13102d509" providerId="LiveId" clId="{88200EE4-F4B4-49E8-8126-B01E5FCCBE2D}" dt="2020-05-17T05:54:13.120" v="199"/>
          <ac:grpSpMkLst>
            <pc:docMk/>
            <pc:sldMk cId="2437570979" sldId="856"/>
            <ac:grpSpMk id="92" creationId="{BE2BB9D0-BCAE-4367-9C1D-B0ED0177AFD1}"/>
          </ac:grpSpMkLst>
        </pc:grpChg>
        <pc:grpChg chg="mod">
          <ac:chgData name="reza kabir" userId="af3c95a13102d509" providerId="LiveId" clId="{88200EE4-F4B4-49E8-8126-B01E5FCCBE2D}" dt="2020-05-17T05:54:13.120" v="199"/>
          <ac:grpSpMkLst>
            <pc:docMk/>
            <pc:sldMk cId="2437570979" sldId="856"/>
            <ac:grpSpMk id="93" creationId="{87FE9645-42A1-4799-AD64-ED32B800170F}"/>
          </ac:grpSpMkLst>
        </pc:grpChg>
        <pc:grpChg chg="mod">
          <ac:chgData name="reza kabir" userId="af3c95a13102d509" providerId="LiveId" clId="{88200EE4-F4B4-49E8-8126-B01E5FCCBE2D}" dt="2020-05-17T05:54:13.120" v="199"/>
          <ac:grpSpMkLst>
            <pc:docMk/>
            <pc:sldMk cId="2437570979" sldId="856"/>
            <ac:grpSpMk id="94" creationId="{89B80659-0EA7-408F-87A7-D2AAE948D1E2}"/>
          </ac:grpSpMkLst>
        </pc:grpChg>
        <pc:grpChg chg="mod">
          <ac:chgData name="reza kabir" userId="af3c95a13102d509" providerId="LiveId" clId="{88200EE4-F4B4-49E8-8126-B01E5FCCBE2D}" dt="2020-05-17T05:54:13.120" v="199"/>
          <ac:grpSpMkLst>
            <pc:docMk/>
            <pc:sldMk cId="2437570979" sldId="856"/>
            <ac:grpSpMk id="123" creationId="{18C7FE5D-994E-43D0-BAEE-D0FB9C519E1E}"/>
          </ac:grpSpMkLst>
        </pc:grpChg>
        <pc:grpChg chg="mod">
          <ac:chgData name="reza kabir" userId="af3c95a13102d509" providerId="LiveId" clId="{88200EE4-F4B4-49E8-8126-B01E5FCCBE2D}" dt="2020-05-17T05:54:13.120" v="199"/>
          <ac:grpSpMkLst>
            <pc:docMk/>
            <pc:sldMk cId="2437570979" sldId="856"/>
            <ac:grpSpMk id="129" creationId="{D703256A-117D-40AF-9401-F439E9367707}"/>
          </ac:grpSpMkLst>
        </pc:grpChg>
        <pc:grpChg chg="mod">
          <ac:chgData name="reza kabir" userId="af3c95a13102d509" providerId="LiveId" clId="{88200EE4-F4B4-49E8-8126-B01E5FCCBE2D}" dt="2020-05-17T05:54:13.120" v="199"/>
          <ac:grpSpMkLst>
            <pc:docMk/>
            <pc:sldMk cId="2437570979" sldId="856"/>
            <ac:grpSpMk id="130" creationId="{80FFDCD9-E3C2-4B9B-B2A8-C3ABBC4B1D7D}"/>
          </ac:grpSpMkLst>
        </pc:grpChg>
        <pc:grpChg chg="mod">
          <ac:chgData name="reza kabir" userId="af3c95a13102d509" providerId="LiveId" clId="{88200EE4-F4B4-49E8-8126-B01E5FCCBE2D}" dt="2020-05-17T05:54:13.120" v="199"/>
          <ac:grpSpMkLst>
            <pc:docMk/>
            <pc:sldMk cId="2437570979" sldId="856"/>
            <ac:grpSpMk id="132" creationId="{0E509D98-3369-4284-912F-FA356D7DA3A7}"/>
          </ac:grpSpMkLst>
        </pc:grpChg>
        <pc:grpChg chg="mod">
          <ac:chgData name="reza kabir" userId="af3c95a13102d509" providerId="LiveId" clId="{88200EE4-F4B4-49E8-8126-B01E5FCCBE2D}" dt="2020-05-17T05:54:13.120" v="199"/>
          <ac:grpSpMkLst>
            <pc:docMk/>
            <pc:sldMk cId="2437570979" sldId="856"/>
            <ac:grpSpMk id="140" creationId="{F4E9D4E7-A42B-4ED5-A27E-D4CB64AE0763}"/>
          </ac:grpSpMkLst>
        </pc:grpChg>
        <pc:grpChg chg="mod">
          <ac:chgData name="reza kabir" userId="af3c95a13102d509" providerId="LiveId" clId="{88200EE4-F4B4-49E8-8126-B01E5FCCBE2D}" dt="2020-05-17T05:54:13.120" v="199"/>
          <ac:grpSpMkLst>
            <pc:docMk/>
            <pc:sldMk cId="2437570979" sldId="856"/>
            <ac:grpSpMk id="146" creationId="{6A1D1A5A-5F46-4241-81AC-FDB34EE9FE38}"/>
          </ac:grpSpMkLst>
        </pc:grpChg>
        <pc:grpChg chg="mod">
          <ac:chgData name="reza kabir" userId="af3c95a13102d509" providerId="LiveId" clId="{88200EE4-F4B4-49E8-8126-B01E5FCCBE2D}" dt="2020-05-17T05:54:13.120" v="199"/>
          <ac:grpSpMkLst>
            <pc:docMk/>
            <pc:sldMk cId="2437570979" sldId="856"/>
            <ac:grpSpMk id="150" creationId="{9CB91D5C-DF4E-4018-B9EE-814F232E1EAB}"/>
          </ac:grpSpMkLst>
        </pc:grpChg>
        <pc:grpChg chg="mod">
          <ac:chgData name="reza kabir" userId="af3c95a13102d509" providerId="LiveId" clId="{88200EE4-F4B4-49E8-8126-B01E5FCCBE2D}" dt="2020-05-17T05:54:13.120" v="199"/>
          <ac:grpSpMkLst>
            <pc:docMk/>
            <pc:sldMk cId="2437570979" sldId="856"/>
            <ac:grpSpMk id="158" creationId="{D3F30C41-A2AE-4B1C-A0CD-C19A42FBE5C4}"/>
          </ac:grpSpMkLst>
        </pc:grpChg>
        <pc:grpChg chg="mod">
          <ac:chgData name="reza kabir" userId="af3c95a13102d509" providerId="LiveId" clId="{88200EE4-F4B4-49E8-8126-B01E5FCCBE2D}" dt="2020-05-17T05:54:13.120" v="199"/>
          <ac:grpSpMkLst>
            <pc:docMk/>
            <pc:sldMk cId="2437570979" sldId="856"/>
            <ac:grpSpMk id="163" creationId="{82B723B2-A267-411A-BA5D-4F9B3BB3D97E}"/>
          </ac:grpSpMkLst>
        </pc:grpChg>
        <pc:grpChg chg="mod">
          <ac:chgData name="reza kabir" userId="af3c95a13102d509" providerId="LiveId" clId="{88200EE4-F4B4-49E8-8126-B01E5FCCBE2D}" dt="2020-05-17T05:54:13.120" v="199"/>
          <ac:grpSpMkLst>
            <pc:docMk/>
            <pc:sldMk cId="2437570979" sldId="856"/>
            <ac:grpSpMk id="177" creationId="{6A2B63F1-95C6-4D85-B87E-429E06CB4FBE}"/>
          </ac:grpSpMkLst>
        </pc:grpChg>
        <pc:grpChg chg="mod">
          <ac:chgData name="reza kabir" userId="af3c95a13102d509" providerId="LiveId" clId="{88200EE4-F4B4-49E8-8126-B01E5FCCBE2D}" dt="2020-05-17T05:54:13.120" v="199"/>
          <ac:grpSpMkLst>
            <pc:docMk/>
            <pc:sldMk cId="2437570979" sldId="856"/>
            <ac:grpSpMk id="188" creationId="{83DA3413-4942-4CEF-B419-7D5308598516}"/>
          </ac:grpSpMkLst>
        </pc:grpChg>
        <pc:grpChg chg="mod">
          <ac:chgData name="reza kabir" userId="af3c95a13102d509" providerId="LiveId" clId="{88200EE4-F4B4-49E8-8126-B01E5FCCBE2D}" dt="2020-05-17T05:54:13.120" v="199"/>
          <ac:grpSpMkLst>
            <pc:docMk/>
            <pc:sldMk cId="2437570979" sldId="856"/>
            <ac:grpSpMk id="200" creationId="{A38CDE3D-EA35-4650-9A73-5ABE1699A70D}"/>
          </ac:grpSpMkLst>
        </pc:grpChg>
        <pc:grpChg chg="mod">
          <ac:chgData name="reza kabir" userId="af3c95a13102d509" providerId="LiveId" clId="{88200EE4-F4B4-49E8-8126-B01E5FCCBE2D}" dt="2020-05-17T05:54:13.120" v="199"/>
          <ac:grpSpMkLst>
            <pc:docMk/>
            <pc:sldMk cId="2437570979" sldId="856"/>
            <ac:grpSpMk id="213" creationId="{20B6EF19-A6D2-415F-AD98-309ED21A3DE9}"/>
          </ac:grpSpMkLst>
        </pc:grpChg>
        <pc:grpChg chg="mod">
          <ac:chgData name="reza kabir" userId="af3c95a13102d509" providerId="LiveId" clId="{88200EE4-F4B4-49E8-8126-B01E5FCCBE2D}" dt="2020-05-17T05:54:13.120" v="199"/>
          <ac:grpSpMkLst>
            <pc:docMk/>
            <pc:sldMk cId="2437570979" sldId="856"/>
            <ac:grpSpMk id="214" creationId="{6B62166E-5C33-4588-BDE6-092263AAE718}"/>
          </ac:grpSpMkLst>
        </pc:grpChg>
        <pc:grpChg chg="mod">
          <ac:chgData name="reza kabir" userId="af3c95a13102d509" providerId="LiveId" clId="{88200EE4-F4B4-49E8-8126-B01E5FCCBE2D}" dt="2020-05-17T05:54:13.120" v="199"/>
          <ac:grpSpMkLst>
            <pc:docMk/>
            <pc:sldMk cId="2437570979" sldId="856"/>
            <ac:grpSpMk id="223" creationId="{2012664D-B475-4FA0-A515-A6C4A9FD5AD8}"/>
          </ac:grpSpMkLst>
        </pc:grpChg>
        <pc:grpChg chg="mod">
          <ac:chgData name="reza kabir" userId="af3c95a13102d509" providerId="LiveId" clId="{88200EE4-F4B4-49E8-8126-B01E5FCCBE2D}" dt="2020-05-17T05:54:13.120" v="199"/>
          <ac:grpSpMkLst>
            <pc:docMk/>
            <pc:sldMk cId="2437570979" sldId="856"/>
            <ac:grpSpMk id="228" creationId="{A14BCC3A-4FB3-440A-B1BE-6CD231D4C2DD}"/>
          </ac:grpSpMkLst>
        </pc:grpChg>
        <pc:grpChg chg="mod">
          <ac:chgData name="reza kabir" userId="af3c95a13102d509" providerId="LiveId" clId="{88200EE4-F4B4-49E8-8126-B01E5FCCBE2D}" dt="2020-05-17T05:54:13.120" v="199"/>
          <ac:grpSpMkLst>
            <pc:docMk/>
            <pc:sldMk cId="2437570979" sldId="856"/>
            <ac:grpSpMk id="229" creationId="{258EE95E-9980-41BD-AB9E-853BC47CFAF0}"/>
          </ac:grpSpMkLst>
        </pc:grpChg>
        <pc:grpChg chg="mod">
          <ac:chgData name="reza kabir" userId="af3c95a13102d509" providerId="LiveId" clId="{88200EE4-F4B4-49E8-8126-B01E5FCCBE2D}" dt="2020-05-17T05:54:13.120" v="199"/>
          <ac:grpSpMkLst>
            <pc:docMk/>
            <pc:sldMk cId="2437570979" sldId="856"/>
            <ac:grpSpMk id="236" creationId="{271AE4F3-3DD2-4EB8-8788-919358C09793}"/>
          </ac:grpSpMkLst>
        </pc:grpChg>
        <pc:grpChg chg="mod">
          <ac:chgData name="reza kabir" userId="af3c95a13102d509" providerId="LiveId" clId="{88200EE4-F4B4-49E8-8126-B01E5FCCBE2D}" dt="2020-05-17T05:54:13.120" v="199"/>
          <ac:grpSpMkLst>
            <pc:docMk/>
            <pc:sldMk cId="2437570979" sldId="856"/>
            <ac:grpSpMk id="247" creationId="{AD903227-9F5A-481B-8603-72643CEA59B5}"/>
          </ac:grpSpMkLst>
        </pc:grpChg>
        <pc:grpChg chg="mod">
          <ac:chgData name="reza kabir" userId="af3c95a13102d509" providerId="LiveId" clId="{88200EE4-F4B4-49E8-8126-B01E5FCCBE2D}" dt="2020-05-17T05:54:13.120" v="199"/>
          <ac:grpSpMkLst>
            <pc:docMk/>
            <pc:sldMk cId="2437570979" sldId="856"/>
            <ac:grpSpMk id="269" creationId="{4A241255-3F96-46A5-9692-D09F15EBA24F}"/>
          </ac:grpSpMkLst>
        </pc:grpChg>
        <pc:grpChg chg="mod">
          <ac:chgData name="reza kabir" userId="af3c95a13102d509" providerId="LiveId" clId="{88200EE4-F4B4-49E8-8126-B01E5FCCBE2D}" dt="2020-05-17T05:54:13.120" v="199"/>
          <ac:grpSpMkLst>
            <pc:docMk/>
            <pc:sldMk cId="2437570979" sldId="856"/>
            <ac:grpSpMk id="270" creationId="{149E450D-E95B-46A9-9123-3B5321310E93}"/>
          </ac:grpSpMkLst>
        </pc:grpChg>
        <pc:grpChg chg="mod">
          <ac:chgData name="reza kabir" userId="af3c95a13102d509" providerId="LiveId" clId="{88200EE4-F4B4-49E8-8126-B01E5FCCBE2D}" dt="2020-05-17T05:54:13.120" v="199"/>
          <ac:grpSpMkLst>
            <pc:docMk/>
            <pc:sldMk cId="2437570979" sldId="856"/>
            <ac:grpSpMk id="272" creationId="{A063CB46-2E85-4D4B-A71D-B81F1C040DB7}"/>
          </ac:grpSpMkLst>
        </pc:grpChg>
        <pc:grpChg chg="mod">
          <ac:chgData name="reza kabir" userId="af3c95a13102d509" providerId="LiveId" clId="{88200EE4-F4B4-49E8-8126-B01E5FCCBE2D}" dt="2020-05-17T05:54:13.120" v="199"/>
          <ac:grpSpMkLst>
            <pc:docMk/>
            <pc:sldMk cId="2437570979" sldId="856"/>
            <ac:grpSpMk id="278" creationId="{195B28D9-68DC-45F1-B6F5-8A6899CD0818}"/>
          </ac:grpSpMkLst>
        </pc:grpChg>
        <pc:grpChg chg="mod">
          <ac:chgData name="reza kabir" userId="af3c95a13102d509" providerId="LiveId" clId="{88200EE4-F4B4-49E8-8126-B01E5FCCBE2D}" dt="2020-05-17T05:54:13.120" v="199"/>
          <ac:grpSpMkLst>
            <pc:docMk/>
            <pc:sldMk cId="2437570979" sldId="856"/>
            <ac:grpSpMk id="283" creationId="{ED03FE9A-F233-4682-99F5-8486EA008D7B}"/>
          </ac:grpSpMkLst>
        </pc:grpChg>
        <pc:grpChg chg="mod">
          <ac:chgData name="reza kabir" userId="af3c95a13102d509" providerId="LiveId" clId="{88200EE4-F4B4-49E8-8126-B01E5FCCBE2D}" dt="2020-05-17T05:54:13.120" v="199"/>
          <ac:grpSpMkLst>
            <pc:docMk/>
            <pc:sldMk cId="2437570979" sldId="856"/>
            <ac:grpSpMk id="288" creationId="{7C3426C6-9783-4DC0-B0D9-35A319EA06A7}"/>
          </ac:grpSpMkLst>
        </pc:grpChg>
        <pc:grpChg chg="mod">
          <ac:chgData name="reza kabir" userId="af3c95a13102d509" providerId="LiveId" clId="{88200EE4-F4B4-49E8-8126-B01E5FCCBE2D}" dt="2020-05-17T05:54:13.120" v="199"/>
          <ac:grpSpMkLst>
            <pc:docMk/>
            <pc:sldMk cId="2437570979" sldId="856"/>
            <ac:grpSpMk id="295" creationId="{86A1F9F4-CD69-47F5-AF79-3992EA5FD6BE}"/>
          </ac:grpSpMkLst>
        </pc:grpChg>
        <pc:grpChg chg="mod">
          <ac:chgData name="reza kabir" userId="af3c95a13102d509" providerId="LiveId" clId="{88200EE4-F4B4-49E8-8126-B01E5FCCBE2D}" dt="2020-05-17T05:54:13.120" v="199"/>
          <ac:grpSpMkLst>
            <pc:docMk/>
            <pc:sldMk cId="2437570979" sldId="856"/>
            <ac:grpSpMk id="298" creationId="{E21B0655-A947-4738-8914-48D8272CA7BB}"/>
          </ac:grpSpMkLst>
        </pc:grpChg>
        <pc:grpChg chg="mod">
          <ac:chgData name="reza kabir" userId="af3c95a13102d509" providerId="LiveId" clId="{88200EE4-F4B4-49E8-8126-B01E5FCCBE2D}" dt="2020-05-17T05:54:13.120" v="199"/>
          <ac:grpSpMkLst>
            <pc:docMk/>
            <pc:sldMk cId="2437570979" sldId="856"/>
            <ac:grpSpMk id="299" creationId="{E0C4FA92-6A3C-4612-BF2A-0824ECC4AB3A}"/>
          </ac:grpSpMkLst>
        </pc:grpChg>
        <pc:grpChg chg="mod">
          <ac:chgData name="reza kabir" userId="af3c95a13102d509" providerId="LiveId" clId="{88200EE4-F4B4-49E8-8126-B01E5FCCBE2D}" dt="2020-05-17T05:54:13.120" v="199"/>
          <ac:grpSpMkLst>
            <pc:docMk/>
            <pc:sldMk cId="2437570979" sldId="856"/>
            <ac:grpSpMk id="300" creationId="{F399E8CA-8EBA-42B3-8AFB-336DB07CACC7}"/>
          </ac:grpSpMkLst>
        </pc:grpChg>
        <pc:grpChg chg="mod">
          <ac:chgData name="reza kabir" userId="af3c95a13102d509" providerId="LiveId" clId="{88200EE4-F4B4-49E8-8126-B01E5FCCBE2D}" dt="2020-05-17T05:54:13.120" v="199"/>
          <ac:grpSpMkLst>
            <pc:docMk/>
            <pc:sldMk cId="2437570979" sldId="856"/>
            <ac:grpSpMk id="305" creationId="{757232F6-3747-4D4D-8EFC-76512F0D6C49}"/>
          </ac:grpSpMkLst>
        </pc:grpChg>
        <pc:grpChg chg="mod">
          <ac:chgData name="reza kabir" userId="af3c95a13102d509" providerId="LiveId" clId="{88200EE4-F4B4-49E8-8126-B01E5FCCBE2D}" dt="2020-05-17T05:54:13.120" v="199"/>
          <ac:grpSpMkLst>
            <pc:docMk/>
            <pc:sldMk cId="2437570979" sldId="856"/>
            <ac:grpSpMk id="312" creationId="{D3BC7D7A-1A06-4A52-A733-6EE5134E331B}"/>
          </ac:grpSpMkLst>
        </pc:grpChg>
        <pc:grpChg chg="mod">
          <ac:chgData name="reza kabir" userId="af3c95a13102d509" providerId="LiveId" clId="{88200EE4-F4B4-49E8-8126-B01E5FCCBE2D}" dt="2020-05-17T05:54:13.120" v="199"/>
          <ac:grpSpMkLst>
            <pc:docMk/>
            <pc:sldMk cId="2437570979" sldId="856"/>
            <ac:grpSpMk id="348" creationId="{E07130D3-8D2F-472D-A0DB-340D84615757}"/>
          </ac:grpSpMkLst>
        </pc:grpChg>
        <pc:grpChg chg="mod">
          <ac:chgData name="reza kabir" userId="af3c95a13102d509" providerId="LiveId" clId="{88200EE4-F4B4-49E8-8126-B01E5FCCBE2D}" dt="2020-05-17T05:54:13.120" v="199"/>
          <ac:grpSpMkLst>
            <pc:docMk/>
            <pc:sldMk cId="2437570979" sldId="856"/>
            <ac:grpSpMk id="349" creationId="{C90AF4E7-73DA-4B71-892C-7641F8B275A9}"/>
          </ac:grpSpMkLst>
        </pc:grpChg>
        <pc:grpChg chg="mod">
          <ac:chgData name="reza kabir" userId="af3c95a13102d509" providerId="LiveId" clId="{88200EE4-F4B4-49E8-8126-B01E5FCCBE2D}" dt="2020-05-17T05:54:13.120" v="199"/>
          <ac:grpSpMkLst>
            <pc:docMk/>
            <pc:sldMk cId="2437570979" sldId="856"/>
            <ac:grpSpMk id="350" creationId="{EBCC6FD6-F20E-425B-B89F-921DDA6E50BF}"/>
          </ac:grpSpMkLst>
        </pc:grpChg>
        <pc:grpChg chg="mod">
          <ac:chgData name="reza kabir" userId="af3c95a13102d509" providerId="LiveId" clId="{88200EE4-F4B4-49E8-8126-B01E5FCCBE2D}" dt="2020-05-17T05:54:13.120" v="199"/>
          <ac:grpSpMkLst>
            <pc:docMk/>
            <pc:sldMk cId="2437570979" sldId="856"/>
            <ac:grpSpMk id="352" creationId="{E4D573CB-C2B8-40BB-AE02-875BCAD50AFA}"/>
          </ac:grpSpMkLst>
        </pc:grpChg>
        <pc:grpChg chg="mod">
          <ac:chgData name="reza kabir" userId="af3c95a13102d509" providerId="LiveId" clId="{88200EE4-F4B4-49E8-8126-B01E5FCCBE2D}" dt="2020-05-17T05:54:13.120" v="199"/>
          <ac:grpSpMkLst>
            <pc:docMk/>
            <pc:sldMk cId="2437570979" sldId="856"/>
            <ac:grpSpMk id="353" creationId="{89CB7244-88A7-4AA4-AC68-004033CDE691}"/>
          </ac:grpSpMkLst>
        </pc:grpChg>
      </pc:sldChg>
      <pc:sldChg chg="modSp add mod">
        <pc:chgData name="reza kabir" userId="af3c95a13102d509" providerId="LiveId" clId="{88200EE4-F4B4-49E8-8126-B01E5FCCBE2D}" dt="2020-05-17T05:56:54.836" v="254" actId="1076"/>
        <pc:sldMkLst>
          <pc:docMk/>
          <pc:sldMk cId="559150370" sldId="857"/>
        </pc:sldMkLst>
        <pc:spChg chg="mod">
          <ac:chgData name="reza kabir" userId="af3c95a13102d509" providerId="LiveId" clId="{88200EE4-F4B4-49E8-8126-B01E5FCCBE2D}" dt="2020-05-17T05:56:54.836" v="254" actId="1076"/>
          <ac:spMkLst>
            <pc:docMk/>
            <pc:sldMk cId="559150370" sldId="857"/>
            <ac:spMk id="417" creationId="{1035E993-9D70-4108-82BD-C4E5FCE06E6E}"/>
          </ac:spMkLst>
        </pc:spChg>
        <pc:grpChg chg="mod">
          <ac:chgData name="reza kabir" userId="af3c95a13102d509" providerId="LiveId" clId="{88200EE4-F4B4-49E8-8126-B01E5FCCBE2D}" dt="2020-05-17T05:56:52.373" v="253" actId="1076"/>
          <ac:grpSpMkLst>
            <pc:docMk/>
            <pc:sldMk cId="559150370" sldId="857"/>
            <ac:grpSpMk id="2" creationId="{0A06AC80-FCDA-40FF-A438-AA9AEF9E94F9}"/>
          </ac:grpSpMkLst>
        </pc:grpChg>
      </pc:sldChg>
      <pc:sldChg chg="addSp delSp modSp new mod">
        <pc:chgData name="reza kabir" userId="af3c95a13102d509" providerId="LiveId" clId="{88200EE4-F4B4-49E8-8126-B01E5FCCBE2D}" dt="2020-05-17T06:01:28.965" v="293" actId="20577"/>
        <pc:sldMkLst>
          <pc:docMk/>
          <pc:sldMk cId="2870794870" sldId="858"/>
        </pc:sldMkLst>
        <pc:spChg chg="mod">
          <ac:chgData name="reza kabir" userId="af3c95a13102d509" providerId="LiveId" clId="{88200EE4-F4B4-49E8-8126-B01E5FCCBE2D}" dt="2020-05-17T05:56:40.627" v="249"/>
          <ac:spMkLst>
            <pc:docMk/>
            <pc:sldMk cId="2870794870" sldId="858"/>
            <ac:spMk id="12" creationId="{2D6DC934-CDC3-47CF-9207-D8E73FAD0CBC}"/>
          </ac:spMkLst>
        </pc:spChg>
        <pc:spChg chg="mod">
          <ac:chgData name="reza kabir" userId="af3c95a13102d509" providerId="LiveId" clId="{88200EE4-F4B4-49E8-8126-B01E5FCCBE2D}" dt="2020-05-17T05:56:40.627" v="249"/>
          <ac:spMkLst>
            <pc:docMk/>
            <pc:sldMk cId="2870794870" sldId="858"/>
            <ac:spMk id="13" creationId="{1F1F34A4-185C-4544-888E-83F0E6F29CF1}"/>
          </ac:spMkLst>
        </pc:spChg>
        <pc:spChg chg="mod">
          <ac:chgData name="reza kabir" userId="af3c95a13102d509" providerId="LiveId" clId="{88200EE4-F4B4-49E8-8126-B01E5FCCBE2D}" dt="2020-05-17T05:56:40.627" v="249"/>
          <ac:spMkLst>
            <pc:docMk/>
            <pc:sldMk cId="2870794870" sldId="858"/>
            <ac:spMk id="14" creationId="{07F33969-833F-4ABD-990D-6716F52DE3A5}"/>
          </ac:spMkLst>
        </pc:spChg>
        <pc:spChg chg="mod">
          <ac:chgData name="reza kabir" userId="af3c95a13102d509" providerId="LiveId" clId="{88200EE4-F4B4-49E8-8126-B01E5FCCBE2D}" dt="2020-05-17T05:56:40.627" v="249"/>
          <ac:spMkLst>
            <pc:docMk/>
            <pc:sldMk cId="2870794870" sldId="858"/>
            <ac:spMk id="15" creationId="{5715B829-E039-4D25-AB53-91DB8B54F6E9}"/>
          </ac:spMkLst>
        </pc:spChg>
        <pc:spChg chg="mod">
          <ac:chgData name="reza kabir" userId="af3c95a13102d509" providerId="LiveId" clId="{88200EE4-F4B4-49E8-8126-B01E5FCCBE2D}" dt="2020-05-17T05:56:40.627" v="249"/>
          <ac:spMkLst>
            <pc:docMk/>
            <pc:sldMk cId="2870794870" sldId="858"/>
            <ac:spMk id="16" creationId="{763FEE39-5D8C-4758-9B5F-553CEF3ABE40}"/>
          </ac:spMkLst>
        </pc:spChg>
        <pc:spChg chg="mod">
          <ac:chgData name="reza kabir" userId="af3c95a13102d509" providerId="LiveId" clId="{88200EE4-F4B4-49E8-8126-B01E5FCCBE2D}" dt="2020-05-17T05:56:40.627" v="249"/>
          <ac:spMkLst>
            <pc:docMk/>
            <pc:sldMk cId="2870794870" sldId="858"/>
            <ac:spMk id="17" creationId="{37DE18BC-2A58-4B9B-9803-2D7556ADE98B}"/>
          </ac:spMkLst>
        </pc:spChg>
        <pc:spChg chg="mod">
          <ac:chgData name="reza kabir" userId="af3c95a13102d509" providerId="LiveId" clId="{88200EE4-F4B4-49E8-8126-B01E5FCCBE2D}" dt="2020-05-17T05:56:40.627" v="249"/>
          <ac:spMkLst>
            <pc:docMk/>
            <pc:sldMk cId="2870794870" sldId="858"/>
            <ac:spMk id="18" creationId="{867CB887-13D4-4F8C-A317-6107445E54D1}"/>
          </ac:spMkLst>
        </pc:spChg>
        <pc:spChg chg="mod">
          <ac:chgData name="reza kabir" userId="af3c95a13102d509" providerId="LiveId" clId="{88200EE4-F4B4-49E8-8126-B01E5FCCBE2D}" dt="2020-05-17T05:56:40.627" v="249"/>
          <ac:spMkLst>
            <pc:docMk/>
            <pc:sldMk cId="2870794870" sldId="858"/>
            <ac:spMk id="19" creationId="{B8FD4F4C-3028-481A-9851-7B74226844A2}"/>
          </ac:spMkLst>
        </pc:spChg>
        <pc:spChg chg="mod">
          <ac:chgData name="reza kabir" userId="af3c95a13102d509" providerId="LiveId" clId="{88200EE4-F4B4-49E8-8126-B01E5FCCBE2D}" dt="2020-05-17T05:56:40.627" v="249"/>
          <ac:spMkLst>
            <pc:docMk/>
            <pc:sldMk cId="2870794870" sldId="858"/>
            <ac:spMk id="20" creationId="{5C177129-08F6-4BF6-9DF9-F798482D8D09}"/>
          </ac:spMkLst>
        </pc:spChg>
        <pc:spChg chg="mod">
          <ac:chgData name="reza kabir" userId="af3c95a13102d509" providerId="LiveId" clId="{88200EE4-F4B4-49E8-8126-B01E5FCCBE2D}" dt="2020-05-17T05:56:40.627" v="249"/>
          <ac:spMkLst>
            <pc:docMk/>
            <pc:sldMk cId="2870794870" sldId="858"/>
            <ac:spMk id="21" creationId="{74838236-A52B-470F-A48F-5309294BEB55}"/>
          </ac:spMkLst>
        </pc:spChg>
        <pc:spChg chg="mod">
          <ac:chgData name="reza kabir" userId="af3c95a13102d509" providerId="LiveId" clId="{88200EE4-F4B4-49E8-8126-B01E5FCCBE2D}" dt="2020-05-17T05:56:40.627" v="249"/>
          <ac:spMkLst>
            <pc:docMk/>
            <pc:sldMk cId="2870794870" sldId="858"/>
            <ac:spMk id="22" creationId="{04552F9A-6EA9-4FFE-8889-1B1415B7AC5F}"/>
          </ac:spMkLst>
        </pc:spChg>
        <pc:spChg chg="mod">
          <ac:chgData name="reza kabir" userId="af3c95a13102d509" providerId="LiveId" clId="{88200EE4-F4B4-49E8-8126-B01E5FCCBE2D}" dt="2020-05-17T05:56:40.627" v="249"/>
          <ac:spMkLst>
            <pc:docMk/>
            <pc:sldMk cId="2870794870" sldId="858"/>
            <ac:spMk id="23" creationId="{3501FB01-F796-4C74-AA54-87E27178291B}"/>
          </ac:spMkLst>
        </pc:spChg>
        <pc:spChg chg="mod">
          <ac:chgData name="reza kabir" userId="af3c95a13102d509" providerId="LiveId" clId="{88200EE4-F4B4-49E8-8126-B01E5FCCBE2D}" dt="2020-05-17T05:56:40.627" v="249"/>
          <ac:spMkLst>
            <pc:docMk/>
            <pc:sldMk cId="2870794870" sldId="858"/>
            <ac:spMk id="24" creationId="{30DC4C61-637C-4AA6-9526-5E237118190B}"/>
          </ac:spMkLst>
        </pc:spChg>
        <pc:spChg chg="mod">
          <ac:chgData name="reza kabir" userId="af3c95a13102d509" providerId="LiveId" clId="{88200EE4-F4B4-49E8-8126-B01E5FCCBE2D}" dt="2020-05-17T05:56:40.627" v="249"/>
          <ac:spMkLst>
            <pc:docMk/>
            <pc:sldMk cId="2870794870" sldId="858"/>
            <ac:spMk id="25" creationId="{DED3B6AE-EB6B-470E-87CB-F8A4DBF4B5D7}"/>
          </ac:spMkLst>
        </pc:spChg>
        <pc:spChg chg="mod">
          <ac:chgData name="reza kabir" userId="af3c95a13102d509" providerId="LiveId" clId="{88200EE4-F4B4-49E8-8126-B01E5FCCBE2D}" dt="2020-05-17T05:56:40.627" v="249"/>
          <ac:spMkLst>
            <pc:docMk/>
            <pc:sldMk cId="2870794870" sldId="858"/>
            <ac:spMk id="30" creationId="{A8B633BF-B2A3-4E38-A2DB-7CAE2CA139F2}"/>
          </ac:spMkLst>
        </pc:spChg>
        <pc:spChg chg="mod">
          <ac:chgData name="reza kabir" userId="af3c95a13102d509" providerId="LiveId" clId="{88200EE4-F4B4-49E8-8126-B01E5FCCBE2D}" dt="2020-05-17T05:56:40.627" v="249"/>
          <ac:spMkLst>
            <pc:docMk/>
            <pc:sldMk cId="2870794870" sldId="858"/>
            <ac:spMk id="31" creationId="{D3C9ACED-C36E-49E5-B706-2B71D7CC4390}"/>
          </ac:spMkLst>
        </pc:spChg>
        <pc:spChg chg="mod">
          <ac:chgData name="reza kabir" userId="af3c95a13102d509" providerId="LiveId" clId="{88200EE4-F4B4-49E8-8126-B01E5FCCBE2D}" dt="2020-05-17T05:56:40.627" v="249"/>
          <ac:spMkLst>
            <pc:docMk/>
            <pc:sldMk cId="2870794870" sldId="858"/>
            <ac:spMk id="32" creationId="{73D566B5-CC41-4B9D-A3E7-F908655E6982}"/>
          </ac:spMkLst>
        </pc:spChg>
        <pc:spChg chg="mod">
          <ac:chgData name="reza kabir" userId="af3c95a13102d509" providerId="LiveId" clId="{88200EE4-F4B4-49E8-8126-B01E5FCCBE2D}" dt="2020-05-17T05:56:40.627" v="249"/>
          <ac:spMkLst>
            <pc:docMk/>
            <pc:sldMk cId="2870794870" sldId="858"/>
            <ac:spMk id="33" creationId="{19177F25-6EA2-4F6B-AE8A-6A1AFE3E5053}"/>
          </ac:spMkLst>
        </pc:spChg>
        <pc:spChg chg="mod">
          <ac:chgData name="reza kabir" userId="af3c95a13102d509" providerId="LiveId" clId="{88200EE4-F4B4-49E8-8126-B01E5FCCBE2D}" dt="2020-05-17T05:56:40.627" v="249"/>
          <ac:spMkLst>
            <pc:docMk/>
            <pc:sldMk cId="2870794870" sldId="858"/>
            <ac:spMk id="36" creationId="{AE4C20CC-3997-4E2A-A513-5AEFC384A9EF}"/>
          </ac:spMkLst>
        </pc:spChg>
        <pc:spChg chg="mod">
          <ac:chgData name="reza kabir" userId="af3c95a13102d509" providerId="LiveId" clId="{88200EE4-F4B4-49E8-8126-B01E5FCCBE2D}" dt="2020-05-17T05:56:40.627" v="249"/>
          <ac:spMkLst>
            <pc:docMk/>
            <pc:sldMk cId="2870794870" sldId="858"/>
            <ac:spMk id="37" creationId="{4CABD264-982E-4CDD-896C-CD6C613E90DB}"/>
          </ac:spMkLst>
        </pc:spChg>
        <pc:spChg chg="mod">
          <ac:chgData name="reza kabir" userId="af3c95a13102d509" providerId="LiveId" clId="{88200EE4-F4B4-49E8-8126-B01E5FCCBE2D}" dt="2020-05-17T05:56:40.627" v="249"/>
          <ac:spMkLst>
            <pc:docMk/>
            <pc:sldMk cId="2870794870" sldId="858"/>
            <ac:spMk id="38" creationId="{A2007FD0-3A7A-4CB1-A7FE-F7CA818C9752}"/>
          </ac:spMkLst>
        </pc:spChg>
        <pc:spChg chg="mod">
          <ac:chgData name="reza kabir" userId="af3c95a13102d509" providerId="LiveId" clId="{88200EE4-F4B4-49E8-8126-B01E5FCCBE2D}" dt="2020-05-17T05:56:40.627" v="249"/>
          <ac:spMkLst>
            <pc:docMk/>
            <pc:sldMk cId="2870794870" sldId="858"/>
            <ac:spMk id="39" creationId="{AAF4F178-1D0B-4EC2-9F56-25CE7CD58472}"/>
          </ac:spMkLst>
        </pc:spChg>
        <pc:spChg chg="mod">
          <ac:chgData name="reza kabir" userId="af3c95a13102d509" providerId="LiveId" clId="{88200EE4-F4B4-49E8-8126-B01E5FCCBE2D}" dt="2020-05-17T05:56:40.627" v="249"/>
          <ac:spMkLst>
            <pc:docMk/>
            <pc:sldMk cId="2870794870" sldId="858"/>
            <ac:spMk id="42" creationId="{3CFDFBA0-09C8-4857-8EA8-117A191E53F4}"/>
          </ac:spMkLst>
        </pc:spChg>
        <pc:spChg chg="mod">
          <ac:chgData name="reza kabir" userId="af3c95a13102d509" providerId="LiveId" clId="{88200EE4-F4B4-49E8-8126-B01E5FCCBE2D}" dt="2020-05-17T05:56:40.627" v="249"/>
          <ac:spMkLst>
            <pc:docMk/>
            <pc:sldMk cId="2870794870" sldId="858"/>
            <ac:spMk id="43" creationId="{9FCCC5B0-6B2A-46FF-A647-AB09B03339CA}"/>
          </ac:spMkLst>
        </pc:spChg>
        <pc:spChg chg="mod">
          <ac:chgData name="reza kabir" userId="af3c95a13102d509" providerId="LiveId" clId="{88200EE4-F4B4-49E8-8126-B01E5FCCBE2D}" dt="2020-05-17T05:56:40.627" v="249"/>
          <ac:spMkLst>
            <pc:docMk/>
            <pc:sldMk cId="2870794870" sldId="858"/>
            <ac:spMk id="44" creationId="{EB86C49A-5517-4C29-9731-5E77B8FA9440}"/>
          </ac:spMkLst>
        </pc:spChg>
        <pc:spChg chg="mod">
          <ac:chgData name="reza kabir" userId="af3c95a13102d509" providerId="LiveId" clId="{88200EE4-F4B4-49E8-8126-B01E5FCCBE2D}" dt="2020-05-17T05:56:40.627" v="249"/>
          <ac:spMkLst>
            <pc:docMk/>
            <pc:sldMk cId="2870794870" sldId="858"/>
            <ac:spMk id="45" creationId="{4F1F6ED5-9662-470D-BDAA-03ED36641D43}"/>
          </ac:spMkLst>
        </pc:spChg>
        <pc:spChg chg="mod">
          <ac:chgData name="reza kabir" userId="af3c95a13102d509" providerId="LiveId" clId="{88200EE4-F4B4-49E8-8126-B01E5FCCBE2D}" dt="2020-05-17T05:56:40.627" v="249"/>
          <ac:spMkLst>
            <pc:docMk/>
            <pc:sldMk cId="2870794870" sldId="858"/>
            <ac:spMk id="46" creationId="{08FA416C-2DB9-440E-85EA-4B9B3F8B1079}"/>
          </ac:spMkLst>
        </pc:spChg>
        <pc:spChg chg="mod">
          <ac:chgData name="reza kabir" userId="af3c95a13102d509" providerId="LiveId" clId="{88200EE4-F4B4-49E8-8126-B01E5FCCBE2D}" dt="2020-05-17T05:56:40.627" v="249"/>
          <ac:spMkLst>
            <pc:docMk/>
            <pc:sldMk cId="2870794870" sldId="858"/>
            <ac:spMk id="47" creationId="{F822DBD3-4115-4FDC-924C-B40B61FE4343}"/>
          </ac:spMkLst>
        </pc:spChg>
        <pc:spChg chg="mod">
          <ac:chgData name="reza kabir" userId="af3c95a13102d509" providerId="LiveId" clId="{88200EE4-F4B4-49E8-8126-B01E5FCCBE2D}" dt="2020-05-17T05:56:40.627" v="249"/>
          <ac:spMkLst>
            <pc:docMk/>
            <pc:sldMk cId="2870794870" sldId="858"/>
            <ac:spMk id="48" creationId="{56B9A735-AC32-4B41-88F1-AE18487F77E5}"/>
          </ac:spMkLst>
        </pc:spChg>
        <pc:spChg chg="mod">
          <ac:chgData name="reza kabir" userId="af3c95a13102d509" providerId="LiveId" clId="{88200EE4-F4B4-49E8-8126-B01E5FCCBE2D}" dt="2020-05-17T05:56:40.627" v="249"/>
          <ac:spMkLst>
            <pc:docMk/>
            <pc:sldMk cId="2870794870" sldId="858"/>
            <ac:spMk id="49" creationId="{7D466AF8-E073-4A8C-99DF-2A5FFDEB1EC5}"/>
          </ac:spMkLst>
        </pc:spChg>
        <pc:spChg chg="mod">
          <ac:chgData name="reza kabir" userId="af3c95a13102d509" providerId="LiveId" clId="{88200EE4-F4B4-49E8-8126-B01E5FCCBE2D}" dt="2020-05-17T05:56:40.627" v="249"/>
          <ac:spMkLst>
            <pc:docMk/>
            <pc:sldMk cId="2870794870" sldId="858"/>
            <ac:spMk id="50" creationId="{5AC579C0-8CB5-44B9-8AAD-734F314A1362}"/>
          </ac:spMkLst>
        </pc:spChg>
        <pc:spChg chg="mod">
          <ac:chgData name="reza kabir" userId="af3c95a13102d509" providerId="LiveId" clId="{88200EE4-F4B4-49E8-8126-B01E5FCCBE2D}" dt="2020-05-17T05:56:40.627" v="249"/>
          <ac:spMkLst>
            <pc:docMk/>
            <pc:sldMk cId="2870794870" sldId="858"/>
            <ac:spMk id="51" creationId="{9E321141-5A84-4656-ACCB-A052E14A121D}"/>
          </ac:spMkLst>
        </pc:spChg>
        <pc:spChg chg="mod">
          <ac:chgData name="reza kabir" userId="af3c95a13102d509" providerId="LiveId" clId="{88200EE4-F4B4-49E8-8126-B01E5FCCBE2D}" dt="2020-05-17T05:56:40.627" v="249"/>
          <ac:spMkLst>
            <pc:docMk/>
            <pc:sldMk cId="2870794870" sldId="858"/>
            <ac:spMk id="53" creationId="{7D3D4286-D786-49CB-884A-40708D73DAD0}"/>
          </ac:spMkLst>
        </pc:spChg>
        <pc:spChg chg="mod">
          <ac:chgData name="reza kabir" userId="af3c95a13102d509" providerId="LiveId" clId="{88200EE4-F4B4-49E8-8126-B01E5FCCBE2D}" dt="2020-05-17T05:56:40.627" v="249"/>
          <ac:spMkLst>
            <pc:docMk/>
            <pc:sldMk cId="2870794870" sldId="858"/>
            <ac:spMk id="55" creationId="{47D6B239-AB2D-4E04-97E7-2B49FA17640D}"/>
          </ac:spMkLst>
        </pc:spChg>
        <pc:spChg chg="mod">
          <ac:chgData name="reza kabir" userId="af3c95a13102d509" providerId="LiveId" clId="{88200EE4-F4B4-49E8-8126-B01E5FCCBE2D}" dt="2020-05-17T05:56:40.627" v="249"/>
          <ac:spMkLst>
            <pc:docMk/>
            <pc:sldMk cId="2870794870" sldId="858"/>
            <ac:spMk id="56" creationId="{1F15B3E2-9531-4664-B6A6-522975B37916}"/>
          </ac:spMkLst>
        </pc:spChg>
        <pc:spChg chg="mod">
          <ac:chgData name="reza kabir" userId="af3c95a13102d509" providerId="LiveId" clId="{88200EE4-F4B4-49E8-8126-B01E5FCCBE2D}" dt="2020-05-17T05:56:40.627" v="249"/>
          <ac:spMkLst>
            <pc:docMk/>
            <pc:sldMk cId="2870794870" sldId="858"/>
            <ac:spMk id="57" creationId="{14F6DFC3-11FA-407F-ACC6-59C2143C6BFC}"/>
          </ac:spMkLst>
        </pc:spChg>
        <pc:spChg chg="mod">
          <ac:chgData name="reza kabir" userId="af3c95a13102d509" providerId="LiveId" clId="{88200EE4-F4B4-49E8-8126-B01E5FCCBE2D}" dt="2020-05-17T05:56:40.627" v="249"/>
          <ac:spMkLst>
            <pc:docMk/>
            <pc:sldMk cId="2870794870" sldId="858"/>
            <ac:spMk id="58" creationId="{71326B38-2F07-4B4F-A031-C88B4D5D1A57}"/>
          </ac:spMkLst>
        </pc:spChg>
        <pc:spChg chg="mod">
          <ac:chgData name="reza kabir" userId="af3c95a13102d509" providerId="LiveId" clId="{88200EE4-F4B4-49E8-8126-B01E5FCCBE2D}" dt="2020-05-17T05:56:40.627" v="249"/>
          <ac:spMkLst>
            <pc:docMk/>
            <pc:sldMk cId="2870794870" sldId="858"/>
            <ac:spMk id="59" creationId="{A5200788-29AF-4A92-B881-90F9A0750736}"/>
          </ac:spMkLst>
        </pc:spChg>
        <pc:spChg chg="mod">
          <ac:chgData name="reza kabir" userId="af3c95a13102d509" providerId="LiveId" clId="{88200EE4-F4B4-49E8-8126-B01E5FCCBE2D}" dt="2020-05-17T05:56:40.627" v="249"/>
          <ac:spMkLst>
            <pc:docMk/>
            <pc:sldMk cId="2870794870" sldId="858"/>
            <ac:spMk id="60" creationId="{DBA14503-B1A6-4965-BB09-B22E9908E935}"/>
          </ac:spMkLst>
        </pc:spChg>
        <pc:spChg chg="mod">
          <ac:chgData name="reza kabir" userId="af3c95a13102d509" providerId="LiveId" clId="{88200EE4-F4B4-49E8-8126-B01E5FCCBE2D}" dt="2020-05-17T05:56:40.627" v="249"/>
          <ac:spMkLst>
            <pc:docMk/>
            <pc:sldMk cId="2870794870" sldId="858"/>
            <ac:spMk id="61" creationId="{94996903-377B-4332-ADF0-078DBE5D8050}"/>
          </ac:spMkLst>
        </pc:spChg>
        <pc:spChg chg="mod">
          <ac:chgData name="reza kabir" userId="af3c95a13102d509" providerId="LiveId" clId="{88200EE4-F4B4-49E8-8126-B01E5FCCBE2D}" dt="2020-05-17T05:56:40.627" v="249"/>
          <ac:spMkLst>
            <pc:docMk/>
            <pc:sldMk cId="2870794870" sldId="858"/>
            <ac:spMk id="62" creationId="{1D437374-471E-4519-B12B-E6C032B8047A}"/>
          </ac:spMkLst>
        </pc:spChg>
        <pc:spChg chg="mod">
          <ac:chgData name="reza kabir" userId="af3c95a13102d509" providerId="LiveId" clId="{88200EE4-F4B4-49E8-8126-B01E5FCCBE2D}" dt="2020-05-17T05:56:40.627" v="249"/>
          <ac:spMkLst>
            <pc:docMk/>
            <pc:sldMk cId="2870794870" sldId="858"/>
            <ac:spMk id="63" creationId="{C27CB4C9-252B-4635-8708-198DD4DE3242}"/>
          </ac:spMkLst>
        </pc:spChg>
        <pc:spChg chg="mod">
          <ac:chgData name="reza kabir" userId="af3c95a13102d509" providerId="LiveId" clId="{88200EE4-F4B4-49E8-8126-B01E5FCCBE2D}" dt="2020-05-17T05:56:40.627" v="249"/>
          <ac:spMkLst>
            <pc:docMk/>
            <pc:sldMk cId="2870794870" sldId="858"/>
            <ac:spMk id="64" creationId="{22671CAC-45CC-49D3-9FA8-6DFB1D0433CA}"/>
          </ac:spMkLst>
        </pc:spChg>
        <pc:spChg chg="mod">
          <ac:chgData name="reza kabir" userId="af3c95a13102d509" providerId="LiveId" clId="{88200EE4-F4B4-49E8-8126-B01E5FCCBE2D}" dt="2020-05-17T05:56:40.627" v="249"/>
          <ac:spMkLst>
            <pc:docMk/>
            <pc:sldMk cId="2870794870" sldId="858"/>
            <ac:spMk id="65" creationId="{C3ABD4E0-05F6-411A-BFB9-AC3748CBAA08}"/>
          </ac:spMkLst>
        </pc:spChg>
        <pc:spChg chg="mod">
          <ac:chgData name="reza kabir" userId="af3c95a13102d509" providerId="LiveId" clId="{88200EE4-F4B4-49E8-8126-B01E5FCCBE2D}" dt="2020-05-17T05:56:40.627" v="249"/>
          <ac:spMkLst>
            <pc:docMk/>
            <pc:sldMk cId="2870794870" sldId="858"/>
            <ac:spMk id="66" creationId="{21EE6B06-F5BB-45F6-94F0-C7EDD6E5E338}"/>
          </ac:spMkLst>
        </pc:spChg>
        <pc:spChg chg="mod">
          <ac:chgData name="reza kabir" userId="af3c95a13102d509" providerId="LiveId" clId="{88200EE4-F4B4-49E8-8126-B01E5FCCBE2D}" dt="2020-05-17T05:56:40.627" v="249"/>
          <ac:spMkLst>
            <pc:docMk/>
            <pc:sldMk cId="2870794870" sldId="858"/>
            <ac:spMk id="67" creationId="{31FE90C5-AD60-45CD-ADFD-67C2C1EFC79A}"/>
          </ac:spMkLst>
        </pc:spChg>
        <pc:spChg chg="mod">
          <ac:chgData name="reza kabir" userId="af3c95a13102d509" providerId="LiveId" clId="{88200EE4-F4B4-49E8-8126-B01E5FCCBE2D}" dt="2020-05-17T05:56:40.627" v="249"/>
          <ac:spMkLst>
            <pc:docMk/>
            <pc:sldMk cId="2870794870" sldId="858"/>
            <ac:spMk id="68" creationId="{CD0C6CCE-24F2-4066-9332-E9442032BF96}"/>
          </ac:spMkLst>
        </pc:spChg>
        <pc:spChg chg="mod">
          <ac:chgData name="reza kabir" userId="af3c95a13102d509" providerId="LiveId" clId="{88200EE4-F4B4-49E8-8126-B01E5FCCBE2D}" dt="2020-05-17T05:56:40.627" v="249"/>
          <ac:spMkLst>
            <pc:docMk/>
            <pc:sldMk cId="2870794870" sldId="858"/>
            <ac:spMk id="69" creationId="{21B53678-5321-41A2-BB3D-15727369F0D9}"/>
          </ac:spMkLst>
        </pc:spChg>
        <pc:spChg chg="mod">
          <ac:chgData name="reza kabir" userId="af3c95a13102d509" providerId="LiveId" clId="{88200EE4-F4B4-49E8-8126-B01E5FCCBE2D}" dt="2020-05-17T05:56:40.627" v="249"/>
          <ac:spMkLst>
            <pc:docMk/>
            <pc:sldMk cId="2870794870" sldId="858"/>
            <ac:spMk id="70" creationId="{687A1D11-D821-41C2-9BCB-69A3AE7DFEBC}"/>
          </ac:spMkLst>
        </pc:spChg>
        <pc:spChg chg="mod">
          <ac:chgData name="reza kabir" userId="af3c95a13102d509" providerId="LiveId" clId="{88200EE4-F4B4-49E8-8126-B01E5FCCBE2D}" dt="2020-05-17T05:56:40.627" v="249"/>
          <ac:spMkLst>
            <pc:docMk/>
            <pc:sldMk cId="2870794870" sldId="858"/>
            <ac:spMk id="71" creationId="{F2E1269F-6823-4783-ADC5-AE89302DB80B}"/>
          </ac:spMkLst>
        </pc:spChg>
        <pc:spChg chg="mod">
          <ac:chgData name="reza kabir" userId="af3c95a13102d509" providerId="LiveId" clId="{88200EE4-F4B4-49E8-8126-B01E5FCCBE2D}" dt="2020-05-17T05:56:40.627" v="249"/>
          <ac:spMkLst>
            <pc:docMk/>
            <pc:sldMk cId="2870794870" sldId="858"/>
            <ac:spMk id="72" creationId="{9B657224-A071-4597-B15F-364BB39E7934}"/>
          </ac:spMkLst>
        </pc:spChg>
        <pc:spChg chg="mod">
          <ac:chgData name="reza kabir" userId="af3c95a13102d509" providerId="LiveId" clId="{88200EE4-F4B4-49E8-8126-B01E5FCCBE2D}" dt="2020-05-17T05:56:40.627" v="249"/>
          <ac:spMkLst>
            <pc:docMk/>
            <pc:sldMk cId="2870794870" sldId="858"/>
            <ac:spMk id="73" creationId="{E6A0536F-ACBE-49BB-BF07-20E6F3605400}"/>
          </ac:spMkLst>
        </pc:spChg>
        <pc:spChg chg="mod">
          <ac:chgData name="reza kabir" userId="af3c95a13102d509" providerId="LiveId" clId="{88200EE4-F4B4-49E8-8126-B01E5FCCBE2D}" dt="2020-05-17T05:56:40.627" v="249"/>
          <ac:spMkLst>
            <pc:docMk/>
            <pc:sldMk cId="2870794870" sldId="858"/>
            <ac:spMk id="74" creationId="{22829AE0-66CF-4D1A-82D0-64300EF8CAC4}"/>
          </ac:spMkLst>
        </pc:spChg>
        <pc:spChg chg="mod">
          <ac:chgData name="reza kabir" userId="af3c95a13102d509" providerId="LiveId" clId="{88200EE4-F4B4-49E8-8126-B01E5FCCBE2D}" dt="2020-05-17T05:56:40.627" v="249"/>
          <ac:spMkLst>
            <pc:docMk/>
            <pc:sldMk cId="2870794870" sldId="858"/>
            <ac:spMk id="75" creationId="{F4D9B211-ED46-48CA-A2C7-94A97FAD16B9}"/>
          </ac:spMkLst>
        </pc:spChg>
        <pc:spChg chg="mod">
          <ac:chgData name="reza kabir" userId="af3c95a13102d509" providerId="LiveId" clId="{88200EE4-F4B4-49E8-8126-B01E5FCCBE2D}" dt="2020-05-17T05:56:40.627" v="249"/>
          <ac:spMkLst>
            <pc:docMk/>
            <pc:sldMk cId="2870794870" sldId="858"/>
            <ac:spMk id="76" creationId="{57130D63-D33A-466E-82EF-782E2B0991D8}"/>
          </ac:spMkLst>
        </pc:spChg>
        <pc:spChg chg="mod">
          <ac:chgData name="reza kabir" userId="af3c95a13102d509" providerId="LiveId" clId="{88200EE4-F4B4-49E8-8126-B01E5FCCBE2D}" dt="2020-05-17T05:56:40.627" v="249"/>
          <ac:spMkLst>
            <pc:docMk/>
            <pc:sldMk cId="2870794870" sldId="858"/>
            <ac:spMk id="77" creationId="{4B9C72D4-0579-4834-9058-EBD50F92DCCA}"/>
          </ac:spMkLst>
        </pc:spChg>
        <pc:spChg chg="mod">
          <ac:chgData name="reza kabir" userId="af3c95a13102d509" providerId="LiveId" clId="{88200EE4-F4B4-49E8-8126-B01E5FCCBE2D}" dt="2020-05-17T05:56:40.627" v="249"/>
          <ac:spMkLst>
            <pc:docMk/>
            <pc:sldMk cId="2870794870" sldId="858"/>
            <ac:spMk id="78" creationId="{719A7097-6D2B-4AB5-B1EA-F83DA5284D83}"/>
          </ac:spMkLst>
        </pc:spChg>
        <pc:spChg chg="mod">
          <ac:chgData name="reza kabir" userId="af3c95a13102d509" providerId="LiveId" clId="{88200EE4-F4B4-49E8-8126-B01E5FCCBE2D}" dt="2020-05-17T05:56:40.627" v="249"/>
          <ac:spMkLst>
            <pc:docMk/>
            <pc:sldMk cId="2870794870" sldId="858"/>
            <ac:spMk id="79" creationId="{E4B59637-D14D-4825-A5E9-369ED2BE80E9}"/>
          </ac:spMkLst>
        </pc:spChg>
        <pc:spChg chg="mod">
          <ac:chgData name="reza kabir" userId="af3c95a13102d509" providerId="LiveId" clId="{88200EE4-F4B4-49E8-8126-B01E5FCCBE2D}" dt="2020-05-17T05:56:40.627" v="249"/>
          <ac:spMkLst>
            <pc:docMk/>
            <pc:sldMk cId="2870794870" sldId="858"/>
            <ac:spMk id="80" creationId="{535E9088-191C-42FC-A634-BABDC50BBC9C}"/>
          </ac:spMkLst>
        </pc:spChg>
        <pc:spChg chg="mod">
          <ac:chgData name="reza kabir" userId="af3c95a13102d509" providerId="LiveId" clId="{88200EE4-F4B4-49E8-8126-B01E5FCCBE2D}" dt="2020-05-17T05:56:40.627" v="249"/>
          <ac:spMkLst>
            <pc:docMk/>
            <pc:sldMk cId="2870794870" sldId="858"/>
            <ac:spMk id="81" creationId="{320963A7-FE7F-4450-BD92-AB9126B5A8C8}"/>
          </ac:spMkLst>
        </pc:spChg>
        <pc:spChg chg="mod">
          <ac:chgData name="reza kabir" userId="af3c95a13102d509" providerId="LiveId" clId="{88200EE4-F4B4-49E8-8126-B01E5FCCBE2D}" dt="2020-05-17T05:56:40.627" v="249"/>
          <ac:spMkLst>
            <pc:docMk/>
            <pc:sldMk cId="2870794870" sldId="858"/>
            <ac:spMk id="82" creationId="{F997402B-D114-46DA-BA31-EF612FF34F86}"/>
          </ac:spMkLst>
        </pc:spChg>
        <pc:spChg chg="mod">
          <ac:chgData name="reza kabir" userId="af3c95a13102d509" providerId="LiveId" clId="{88200EE4-F4B4-49E8-8126-B01E5FCCBE2D}" dt="2020-05-17T05:56:40.627" v="249"/>
          <ac:spMkLst>
            <pc:docMk/>
            <pc:sldMk cId="2870794870" sldId="858"/>
            <ac:spMk id="83" creationId="{2D615224-AE0D-4C21-8144-1D538F672E98}"/>
          </ac:spMkLst>
        </pc:spChg>
        <pc:spChg chg="mod">
          <ac:chgData name="reza kabir" userId="af3c95a13102d509" providerId="LiveId" clId="{88200EE4-F4B4-49E8-8126-B01E5FCCBE2D}" dt="2020-05-17T05:56:40.627" v="249"/>
          <ac:spMkLst>
            <pc:docMk/>
            <pc:sldMk cId="2870794870" sldId="858"/>
            <ac:spMk id="84" creationId="{B9702E8D-B8E7-4B6B-BF7B-FEE9D1D14DE2}"/>
          </ac:spMkLst>
        </pc:spChg>
        <pc:spChg chg="mod">
          <ac:chgData name="reza kabir" userId="af3c95a13102d509" providerId="LiveId" clId="{88200EE4-F4B4-49E8-8126-B01E5FCCBE2D}" dt="2020-05-17T05:56:40.627" v="249"/>
          <ac:spMkLst>
            <pc:docMk/>
            <pc:sldMk cId="2870794870" sldId="858"/>
            <ac:spMk id="85" creationId="{43A6B8FF-C5C5-4242-A9A8-EEE9C4EC658F}"/>
          </ac:spMkLst>
        </pc:spChg>
        <pc:spChg chg="mod">
          <ac:chgData name="reza kabir" userId="af3c95a13102d509" providerId="LiveId" clId="{88200EE4-F4B4-49E8-8126-B01E5FCCBE2D}" dt="2020-05-17T05:56:40.627" v="249"/>
          <ac:spMkLst>
            <pc:docMk/>
            <pc:sldMk cId="2870794870" sldId="858"/>
            <ac:spMk id="86" creationId="{049159F4-E8B7-4838-ACDD-A6B8864DCE1C}"/>
          </ac:spMkLst>
        </pc:spChg>
        <pc:spChg chg="mod">
          <ac:chgData name="reza kabir" userId="af3c95a13102d509" providerId="LiveId" clId="{88200EE4-F4B4-49E8-8126-B01E5FCCBE2D}" dt="2020-05-17T05:56:40.627" v="249"/>
          <ac:spMkLst>
            <pc:docMk/>
            <pc:sldMk cId="2870794870" sldId="858"/>
            <ac:spMk id="87" creationId="{D348D124-97E1-4904-B7F1-4490A0C67577}"/>
          </ac:spMkLst>
        </pc:spChg>
        <pc:spChg chg="mod">
          <ac:chgData name="reza kabir" userId="af3c95a13102d509" providerId="LiveId" clId="{88200EE4-F4B4-49E8-8126-B01E5FCCBE2D}" dt="2020-05-17T05:56:40.627" v="249"/>
          <ac:spMkLst>
            <pc:docMk/>
            <pc:sldMk cId="2870794870" sldId="858"/>
            <ac:spMk id="90" creationId="{31F30E45-990C-4FF3-A089-B105EA69558B}"/>
          </ac:spMkLst>
        </pc:spChg>
        <pc:spChg chg="mod">
          <ac:chgData name="reza kabir" userId="af3c95a13102d509" providerId="LiveId" clId="{88200EE4-F4B4-49E8-8126-B01E5FCCBE2D}" dt="2020-05-17T05:56:40.627" v="249"/>
          <ac:spMkLst>
            <pc:docMk/>
            <pc:sldMk cId="2870794870" sldId="858"/>
            <ac:spMk id="91" creationId="{899C439E-50E8-4E2B-BA24-B81B4244D4CA}"/>
          </ac:spMkLst>
        </pc:spChg>
        <pc:spChg chg="mod">
          <ac:chgData name="reza kabir" userId="af3c95a13102d509" providerId="LiveId" clId="{88200EE4-F4B4-49E8-8126-B01E5FCCBE2D}" dt="2020-05-17T05:56:40.627" v="249"/>
          <ac:spMkLst>
            <pc:docMk/>
            <pc:sldMk cId="2870794870" sldId="858"/>
            <ac:spMk id="93" creationId="{CF8D3153-BF1F-4E49-8317-E07B38E73101}"/>
          </ac:spMkLst>
        </pc:spChg>
        <pc:spChg chg="mod">
          <ac:chgData name="reza kabir" userId="af3c95a13102d509" providerId="LiveId" clId="{88200EE4-F4B4-49E8-8126-B01E5FCCBE2D}" dt="2020-05-17T05:56:40.627" v="249"/>
          <ac:spMkLst>
            <pc:docMk/>
            <pc:sldMk cId="2870794870" sldId="858"/>
            <ac:spMk id="94" creationId="{8254CF8C-D8B4-4FD5-AD4B-4A7D3374A4C7}"/>
          </ac:spMkLst>
        </pc:spChg>
        <pc:spChg chg="mod">
          <ac:chgData name="reza kabir" userId="af3c95a13102d509" providerId="LiveId" clId="{88200EE4-F4B4-49E8-8126-B01E5FCCBE2D}" dt="2020-05-17T05:56:40.627" v="249"/>
          <ac:spMkLst>
            <pc:docMk/>
            <pc:sldMk cId="2870794870" sldId="858"/>
            <ac:spMk id="95" creationId="{8B86DCEF-7F34-4D6A-889D-81D980D736F4}"/>
          </ac:spMkLst>
        </pc:spChg>
        <pc:spChg chg="mod">
          <ac:chgData name="reza kabir" userId="af3c95a13102d509" providerId="LiveId" clId="{88200EE4-F4B4-49E8-8126-B01E5FCCBE2D}" dt="2020-05-17T05:56:40.627" v="249"/>
          <ac:spMkLst>
            <pc:docMk/>
            <pc:sldMk cId="2870794870" sldId="858"/>
            <ac:spMk id="96" creationId="{5CCA7CB6-069A-4B2A-ABAE-9A12097414C5}"/>
          </ac:spMkLst>
        </pc:spChg>
        <pc:spChg chg="mod">
          <ac:chgData name="reza kabir" userId="af3c95a13102d509" providerId="LiveId" clId="{88200EE4-F4B4-49E8-8126-B01E5FCCBE2D}" dt="2020-05-17T05:56:40.627" v="249"/>
          <ac:spMkLst>
            <pc:docMk/>
            <pc:sldMk cId="2870794870" sldId="858"/>
            <ac:spMk id="97" creationId="{9CB0F3E9-3FCB-45F4-8EE9-0F3CC6570A7E}"/>
          </ac:spMkLst>
        </pc:spChg>
        <pc:spChg chg="mod">
          <ac:chgData name="reza kabir" userId="af3c95a13102d509" providerId="LiveId" clId="{88200EE4-F4B4-49E8-8126-B01E5FCCBE2D}" dt="2020-05-17T05:56:40.627" v="249"/>
          <ac:spMkLst>
            <pc:docMk/>
            <pc:sldMk cId="2870794870" sldId="858"/>
            <ac:spMk id="98" creationId="{E835B875-ACF1-4EE4-A369-E6A5DA631BA8}"/>
          </ac:spMkLst>
        </pc:spChg>
        <pc:spChg chg="mod">
          <ac:chgData name="reza kabir" userId="af3c95a13102d509" providerId="LiveId" clId="{88200EE4-F4B4-49E8-8126-B01E5FCCBE2D}" dt="2020-05-17T05:56:40.627" v="249"/>
          <ac:spMkLst>
            <pc:docMk/>
            <pc:sldMk cId="2870794870" sldId="858"/>
            <ac:spMk id="99" creationId="{866FC91D-5333-4AF5-BC8C-8824F99A7C7D}"/>
          </ac:spMkLst>
        </pc:spChg>
        <pc:spChg chg="mod">
          <ac:chgData name="reza kabir" userId="af3c95a13102d509" providerId="LiveId" clId="{88200EE4-F4B4-49E8-8126-B01E5FCCBE2D}" dt="2020-05-17T05:56:40.627" v="249"/>
          <ac:spMkLst>
            <pc:docMk/>
            <pc:sldMk cId="2870794870" sldId="858"/>
            <ac:spMk id="101" creationId="{038ACFE3-8492-4EFF-8F4F-BA7E03396F2D}"/>
          </ac:spMkLst>
        </pc:spChg>
        <pc:spChg chg="mod">
          <ac:chgData name="reza kabir" userId="af3c95a13102d509" providerId="LiveId" clId="{88200EE4-F4B4-49E8-8126-B01E5FCCBE2D}" dt="2020-05-17T05:56:40.627" v="249"/>
          <ac:spMkLst>
            <pc:docMk/>
            <pc:sldMk cId="2870794870" sldId="858"/>
            <ac:spMk id="103" creationId="{0811083C-D569-4184-846A-0354B7C08D6D}"/>
          </ac:spMkLst>
        </pc:spChg>
        <pc:spChg chg="mod">
          <ac:chgData name="reza kabir" userId="af3c95a13102d509" providerId="LiveId" clId="{88200EE4-F4B4-49E8-8126-B01E5FCCBE2D}" dt="2020-05-17T05:56:40.627" v="249"/>
          <ac:spMkLst>
            <pc:docMk/>
            <pc:sldMk cId="2870794870" sldId="858"/>
            <ac:spMk id="105" creationId="{47A5D5BF-F9FF-4E00-A328-5D881A59AFB2}"/>
          </ac:spMkLst>
        </pc:spChg>
        <pc:spChg chg="mod">
          <ac:chgData name="reza kabir" userId="af3c95a13102d509" providerId="LiveId" clId="{88200EE4-F4B4-49E8-8126-B01E5FCCBE2D}" dt="2020-05-17T05:56:40.627" v="249"/>
          <ac:spMkLst>
            <pc:docMk/>
            <pc:sldMk cId="2870794870" sldId="858"/>
            <ac:spMk id="106" creationId="{69C098A0-53CF-4FD2-B5FB-89C7845AF84E}"/>
          </ac:spMkLst>
        </pc:spChg>
        <pc:spChg chg="mod">
          <ac:chgData name="reza kabir" userId="af3c95a13102d509" providerId="LiveId" clId="{88200EE4-F4B4-49E8-8126-B01E5FCCBE2D}" dt="2020-05-17T05:56:40.627" v="249"/>
          <ac:spMkLst>
            <pc:docMk/>
            <pc:sldMk cId="2870794870" sldId="858"/>
            <ac:spMk id="107" creationId="{429AA6F4-4C7C-451C-B804-0A08939DEF49}"/>
          </ac:spMkLst>
        </pc:spChg>
        <pc:spChg chg="mod">
          <ac:chgData name="reza kabir" userId="af3c95a13102d509" providerId="LiveId" clId="{88200EE4-F4B4-49E8-8126-B01E5FCCBE2D}" dt="2020-05-17T05:56:40.627" v="249"/>
          <ac:spMkLst>
            <pc:docMk/>
            <pc:sldMk cId="2870794870" sldId="858"/>
            <ac:spMk id="108" creationId="{94E1E2F1-61C2-47CA-88BC-9917D563744C}"/>
          </ac:spMkLst>
        </pc:spChg>
        <pc:spChg chg="mod">
          <ac:chgData name="reza kabir" userId="af3c95a13102d509" providerId="LiveId" clId="{88200EE4-F4B4-49E8-8126-B01E5FCCBE2D}" dt="2020-05-17T05:56:40.627" v="249"/>
          <ac:spMkLst>
            <pc:docMk/>
            <pc:sldMk cId="2870794870" sldId="858"/>
            <ac:spMk id="109" creationId="{82C08FD4-99FC-47E8-9F92-1B6C92BC8191}"/>
          </ac:spMkLst>
        </pc:spChg>
        <pc:spChg chg="mod">
          <ac:chgData name="reza kabir" userId="af3c95a13102d509" providerId="LiveId" clId="{88200EE4-F4B4-49E8-8126-B01E5FCCBE2D}" dt="2020-05-17T05:56:40.627" v="249"/>
          <ac:spMkLst>
            <pc:docMk/>
            <pc:sldMk cId="2870794870" sldId="858"/>
            <ac:spMk id="110" creationId="{FF64D130-E877-4999-912C-9907D3505A07}"/>
          </ac:spMkLst>
        </pc:spChg>
        <pc:spChg chg="mod">
          <ac:chgData name="reza kabir" userId="af3c95a13102d509" providerId="LiveId" clId="{88200EE4-F4B4-49E8-8126-B01E5FCCBE2D}" dt="2020-05-17T05:56:40.627" v="249"/>
          <ac:spMkLst>
            <pc:docMk/>
            <pc:sldMk cId="2870794870" sldId="858"/>
            <ac:spMk id="111" creationId="{EE30E33C-2F7B-4250-88CA-DC197DC6BA02}"/>
          </ac:spMkLst>
        </pc:spChg>
        <pc:spChg chg="mod">
          <ac:chgData name="reza kabir" userId="af3c95a13102d509" providerId="LiveId" clId="{88200EE4-F4B4-49E8-8126-B01E5FCCBE2D}" dt="2020-05-17T05:56:40.627" v="249"/>
          <ac:spMkLst>
            <pc:docMk/>
            <pc:sldMk cId="2870794870" sldId="858"/>
            <ac:spMk id="112" creationId="{DED67021-5E97-415C-BE8C-BE046A84DACC}"/>
          </ac:spMkLst>
        </pc:spChg>
        <pc:spChg chg="mod">
          <ac:chgData name="reza kabir" userId="af3c95a13102d509" providerId="LiveId" clId="{88200EE4-F4B4-49E8-8126-B01E5FCCBE2D}" dt="2020-05-17T05:56:40.627" v="249"/>
          <ac:spMkLst>
            <pc:docMk/>
            <pc:sldMk cId="2870794870" sldId="858"/>
            <ac:spMk id="113" creationId="{A3724C27-D1AD-4786-B974-82579A3E185D}"/>
          </ac:spMkLst>
        </pc:spChg>
        <pc:spChg chg="mod">
          <ac:chgData name="reza kabir" userId="af3c95a13102d509" providerId="LiveId" clId="{88200EE4-F4B4-49E8-8126-B01E5FCCBE2D}" dt="2020-05-17T05:56:40.627" v="249"/>
          <ac:spMkLst>
            <pc:docMk/>
            <pc:sldMk cId="2870794870" sldId="858"/>
            <ac:spMk id="114" creationId="{E576BF1E-BEAE-4051-8209-D5EDF38114F5}"/>
          </ac:spMkLst>
        </pc:spChg>
        <pc:spChg chg="mod">
          <ac:chgData name="reza kabir" userId="af3c95a13102d509" providerId="LiveId" clId="{88200EE4-F4B4-49E8-8126-B01E5FCCBE2D}" dt="2020-05-17T05:56:40.627" v="249"/>
          <ac:spMkLst>
            <pc:docMk/>
            <pc:sldMk cId="2870794870" sldId="858"/>
            <ac:spMk id="115" creationId="{5B707AC1-ED6F-49B6-B662-2084868DB8A1}"/>
          </ac:spMkLst>
        </pc:spChg>
        <pc:spChg chg="mod">
          <ac:chgData name="reza kabir" userId="af3c95a13102d509" providerId="LiveId" clId="{88200EE4-F4B4-49E8-8126-B01E5FCCBE2D}" dt="2020-05-17T05:56:40.627" v="249"/>
          <ac:spMkLst>
            <pc:docMk/>
            <pc:sldMk cId="2870794870" sldId="858"/>
            <ac:spMk id="116" creationId="{42E071EA-6128-4F0C-A5CE-2400DC8B9F8F}"/>
          </ac:spMkLst>
        </pc:spChg>
        <pc:spChg chg="mod">
          <ac:chgData name="reza kabir" userId="af3c95a13102d509" providerId="LiveId" clId="{88200EE4-F4B4-49E8-8126-B01E5FCCBE2D}" dt="2020-05-17T05:56:40.627" v="249"/>
          <ac:spMkLst>
            <pc:docMk/>
            <pc:sldMk cId="2870794870" sldId="858"/>
            <ac:spMk id="117" creationId="{7E58AB61-8889-4009-BA06-F0399948ED0C}"/>
          </ac:spMkLst>
        </pc:spChg>
        <pc:spChg chg="mod">
          <ac:chgData name="reza kabir" userId="af3c95a13102d509" providerId="LiveId" clId="{88200EE4-F4B4-49E8-8126-B01E5FCCBE2D}" dt="2020-05-17T05:56:40.627" v="249"/>
          <ac:spMkLst>
            <pc:docMk/>
            <pc:sldMk cId="2870794870" sldId="858"/>
            <ac:spMk id="119" creationId="{2ED4B3B0-E4B5-4F69-825F-8A21CB266451}"/>
          </ac:spMkLst>
        </pc:spChg>
        <pc:spChg chg="mod">
          <ac:chgData name="reza kabir" userId="af3c95a13102d509" providerId="LiveId" clId="{88200EE4-F4B4-49E8-8126-B01E5FCCBE2D}" dt="2020-05-17T05:56:40.627" v="249"/>
          <ac:spMkLst>
            <pc:docMk/>
            <pc:sldMk cId="2870794870" sldId="858"/>
            <ac:spMk id="120" creationId="{B5EB0875-149B-4484-8B09-DE2F9968ADB5}"/>
          </ac:spMkLst>
        </pc:spChg>
        <pc:spChg chg="mod">
          <ac:chgData name="reza kabir" userId="af3c95a13102d509" providerId="LiveId" clId="{88200EE4-F4B4-49E8-8126-B01E5FCCBE2D}" dt="2020-05-17T05:56:40.627" v="249"/>
          <ac:spMkLst>
            <pc:docMk/>
            <pc:sldMk cId="2870794870" sldId="858"/>
            <ac:spMk id="121" creationId="{BD53F14D-6DDE-4B35-BE9A-900A73C0D4F9}"/>
          </ac:spMkLst>
        </pc:spChg>
        <pc:spChg chg="mod">
          <ac:chgData name="reza kabir" userId="af3c95a13102d509" providerId="LiveId" clId="{88200EE4-F4B4-49E8-8126-B01E5FCCBE2D}" dt="2020-05-17T05:56:40.627" v="249"/>
          <ac:spMkLst>
            <pc:docMk/>
            <pc:sldMk cId="2870794870" sldId="858"/>
            <ac:spMk id="122" creationId="{F0690233-0EEE-458C-A45B-E861F5FD1BC1}"/>
          </ac:spMkLst>
        </pc:spChg>
        <pc:spChg chg="mod">
          <ac:chgData name="reza kabir" userId="af3c95a13102d509" providerId="LiveId" clId="{88200EE4-F4B4-49E8-8126-B01E5FCCBE2D}" dt="2020-05-17T05:56:40.627" v="249"/>
          <ac:spMkLst>
            <pc:docMk/>
            <pc:sldMk cId="2870794870" sldId="858"/>
            <ac:spMk id="123" creationId="{4E004098-EB2B-4F72-8FC3-0DFD66F56AA7}"/>
          </ac:spMkLst>
        </pc:spChg>
        <pc:spChg chg="mod">
          <ac:chgData name="reza kabir" userId="af3c95a13102d509" providerId="LiveId" clId="{88200EE4-F4B4-49E8-8126-B01E5FCCBE2D}" dt="2020-05-17T05:56:40.627" v="249"/>
          <ac:spMkLst>
            <pc:docMk/>
            <pc:sldMk cId="2870794870" sldId="858"/>
            <ac:spMk id="124" creationId="{804BDC06-FC27-485E-A252-5923E120D384}"/>
          </ac:spMkLst>
        </pc:spChg>
        <pc:spChg chg="mod">
          <ac:chgData name="reza kabir" userId="af3c95a13102d509" providerId="LiveId" clId="{88200EE4-F4B4-49E8-8126-B01E5FCCBE2D}" dt="2020-05-17T05:56:40.627" v="249"/>
          <ac:spMkLst>
            <pc:docMk/>
            <pc:sldMk cId="2870794870" sldId="858"/>
            <ac:spMk id="125" creationId="{14B8FD1A-1F7C-4CCF-8CAE-1F16DF0AF991}"/>
          </ac:spMkLst>
        </pc:spChg>
        <pc:spChg chg="mod">
          <ac:chgData name="reza kabir" userId="af3c95a13102d509" providerId="LiveId" clId="{88200EE4-F4B4-49E8-8126-B01E5FCCBE2D}" dt="2020-05-17T05:56:40.627" v="249"/>
          <ac:spMkLst>
            <pc:docMk/>
            <pc:sldMk cId="2870794870" sldId="858"/>
            <ac:spMk id="126" creationId="{BC95ACB9-E216-4100-9470-26D6DA234322}"/>
          </ac:spMkLst>
        </pc:spChg>
        <pc:spChg chg="mod">
          <ac:chgData name="reza kabir" userId="af3c95a13102d509" providerId="LiveId" clId="{88200EE4-F4B4-49E8-8126-B01E5FCCBE2D}" dt="2020-05-17T05:56:40.627" v="249"/>
          <ac:spMkLst>
            <pc:docMk/>
            <pc:sldMk cId="2870794870" sldId="858"/>
            <ac:spMk id="127" creationId="{1BCF9016-376C-4467-8168-B9F616486570}"/>
          </ac:spMkLst>
        </pc:spChg>
        <pc:spChg chg="mod">
          <ac:chgData name="reza kabir" userId="af3c95a13102d509" providerId="LiveId" clId="{88200EE4-F4B4-49E8-8126-B01E5FCCBE2D}" dt="2020-05-17T05:56:40.627" v="249"/>
          <ac:spMkLst>
            <pc:docMk/>
            <pc:sldMk cId="2870794870" sldId="858"/>
            <ac:spMk id="128" creationId="{11121A11-A712-4DF1-BEA5-3D425F6BB496}"/>
          </ac:spMkLst>
        </pc:spChg>
        <pc:spChg chg="mod">
          <ac:chgData name="reza kabir" userId="af3c95a13102d509" providerId="LiveId" clId="{88200EE4-F4B4-49E8-8126-B01E5FCCBE2D}" dt="2020-05-17T05:56:40.627" v="249"/>
          <ac:spMkLst>
            <pc:docMk/>
            <pc:sldMk cId="2870794870" sldId="858"/>
            <ac:spMk id="130" creationId="{FE8AA9E8-D210-47DE-80C6-067BF6514687}"/>
          </ac:spMkLst>
        </pc:spChg>
        <pc:spChg chg="mod">
          <ac:chgData name="reza kabir" userId="af3c95a13102d509" providerId="LiveId" clId="{88200EE4-F4B4-49E8-8126-B01E5FCCBE2D}" dt="2020-05-17T05:56:40.627" v="249"/>
          <ac:spMkLst>
            <pc:docMk/>
            <pc:sldMk cId="2870794870" sldId="858"/>
            <ac:spMk id="131" creationId="{FAB55AE3-1BF3-4316-B563-087D27E59AAC}"/>
          </ac:spMkLst>
        </pc:spChg>
        <pc:spChg chg="mod">
          <ac:chgData name="reza kabir" userId="af3c95a13102d509" providerId="LiveId" clId="{88200EE4-F4B4-49E8-8126-B01E5FCCBE2D}" dt="2020-05-17T05:56:40.627" v="249"/>
          <ac:spMkLst>
            <pc:docMk/>
            <pc:sldMk cId="2870794870" sldId="858"/>
            <ac:spMk id="132" creationId="{63F2FEAA-7368-4A09-A823-687BFB0818D5}"/>
          </ac:spMkLst>
        </pc:spChg>
        <pc:spChg chg="mod">
          <ac:chgData name="reza kabir" userId="af3c95a13102d509" providerId="LiveId" clId="{88200EE4-F4B4-49E8-8126-B01E5FCCBE2D}" dt="2020-05-17T05:56:40.627" v="249"/>
          <ac:spMkLst>
            <pc:docMk/>
            <pc:sldMk cId="2870794870" sldId="858"/>
            <ac:spMk id="133" creationId="{C0C97A80-F913-42DD-B61B-516A0D90B4EB}"/>
          </ac:spMkLst>
        </pc:spChg>
        <pc:spChg chg="mod">
          <ac:chgData name="reza kabir" userId="af3c95a13102d509" providerId="LiveId" clId="{88200EE4-F4B4-49E8-8126-B01E5FCCBE2D}" dt="2020-05-17T05:56:40.627" v="249"/>
          <ac:spMkLst>
            <pc:docMk/>
            <pc:sldMk cId="2870794870" sldId="858"/>
            <ac:spMk id="134" creationId="{3023254C-DEFD-4FCA-B217-0FC26534E4D6}"/>
          </ac:spMkLst>
        </pc:spChg>
        <pc:spChg chg="mod">
          <ac:chgData name="reza kabir" userId="af3c95a13102d509" providerId="LiveId" clId="{88200EE4-F4B4-49E8-8126-B01E5FCCBE2D}" dt="2020-05-17T05:56:40.627" v="249"/>
          <ac:spMkLst>
            <pc:docMk/>
            <pc:sldMk cId="2870794870" sldId="858"/>
            <ac:spMk id="135" creationId="{E05C6A39-3DB3-481F-BF62-4530856B7BD4}"/>
          </ac:spMkLst>
        </pc:spChg>
        <pc:spChg chg="mod">
          <ac:chgData name="reza kabir" userId="af3c95a13102d509" providerId="LiveId" clId="{88200EE4-F4B4-49E8-8126-B01E5FCCBE2D}" dt="2020-05-17T05:56:40.627" v="249"/>
          <ac:spMkLst>
            <pc:docMk/>
            <pc:sldMk cId="2870794870" sldId="858"/>
            <ac:spMk id="136" creationId="{773A0F5B-BC84-4FF2-A04B-A425135B6782}"/>
          </ac:spMkLst>
        </pc:spChg>
        <pc:spChg chg="mod">
          <ac:chgData name="reza kabir" userId="af3c95a13102d509" providerId="LiveId" clId="{88200EE4-F4B4-49E8-8126-B01E5FCCBE2D}" dt="2020-05-17T05:56:40.627" v="249"/>
          <ac:spMkLst>
            <pc:docMk/>
            <pc:sldMk cId="2870794870" sldId="858"/>
            <ac:spMk id="137" creationId="{A2931072-B79D-4219-830B-5AA2521A6DF4}"/>
          </ac:spMkLst>
        </pc:spChg>
        <pc:spChg chg="mod">
          <ac:chgData name="reza kabir" userId="af3c95a13102d509" providerId="LiveId" clId="{88200EE4-F4B4-49E8-8126-B01E5FCCBE2D}" dt="2020-05-17T05:56:40.627" v="249"/>
          <ac:spMkLst>
            <pc:docMk/>
            <pc:sldMk cId="2870794870" sldId="858"/>
            <ac:spMk id="138" creationId="{CD8F4CDE-96BB-4BE8-896E-6E97A8197D53}"/>
          </ac:spMkLst>
        </pc:spChg>
        <pc:spChg chg="mod">
          <ac:chgData name="reza kabir" userId="af3c95a13102d509" providerId="LiveId" clId="{88200EE4-F4B4-49E8-8126-B01E5FCCBE2D}" dt="2020-05-17T05:56:40.627" v="249"/>
          <ac:spMkLst>
            <pc:docMk/>
            <pc:sldMk cId="2870794870" sldId="858"/>
            <ac:spMk id="139" creationId="{9201ED9C-B74A-4C78-B074-A6D8C61F3878}"/>
          </ac:spMkLst>
        </pc:spChg>
        <pc:spChg chg="mod">
          <ac:chgData name="reza kabir" userId="af3c95a13102d509" providerId="LiveId" clId="{88200EE4-F4B4-49E8-8126-B01E5FCCBE2D}" dt="2020-05-17T05:56:40.627" v="249"/>
          <ac:spMkLst>
            <pc:docMk/>
            <pc:sldMk cId="2870794870" sldId="858"/>
            <ac:spMk id="140" creationId="{5509531C-BA9B-46D7-B0D3-5958C6E9373E}"/>
          </ac:spMkLst>
        </pc:spChg>
        <pc:spChg chg="mod">
          <ac:chgData name="reza kabir" userId="af3c95a13102d509" providerId="LiveId" clId="{88200EE4-F4B4-49E8-8126-B01E5FCCBE2D}" dt="2020-05-17T05:56:40.627" v="249"/>
          <ac:spMkLst>
            <pc:docMk/>
            <pc:sldMk cId="2870794870" sldId="858"/>
            <ac:spMk id="141" creationId="{5B10ED2D-980A-43A1-9876-26A5CC72C335}"/>
          </ac:spMkLst>
        </pc:spChg>
        <pc:spChg chg="mod">
          <ac:chgData name="reza kabir" userId="af3c95a13102d509" providerId="LiveId" clId="{88200EE4-F4B4-49E8-8126-B01E5FCCBE2D}" dt="2020-05-17T05:56:40.627" v="249"/>
          <ac:spMkLst>
            <pc:docMk/>
            <pc:sldMk cId="2870794870" sldId="858"/>
            <ac:spMk id="142" creationId="{AC1DDA04-76FC-4F92-BC49-15D6AEDC6375}"/>
          </ac:spMkLst>
        </pc:spChg>
        <pc:spChg chg="mod">
          <ac:chgData name="reza kabir" userId="af3c95a13102d509" providerId="LiveId" clId="{88200EE4-F4B4-49E8-8126-B01E5FCCBE2D}" dt="2020-05-17T05:56:40.627" v="249"/>
          <ac:spMkLst>
            <pc:docMk/>
            <pc:sldMk cId="2870794870" sldId="858"/>
            <ac:spMk id="143" creationId="{69AFB0E5-8536-4F0A-A53E-A18C5832036F}"/>
          </ac:spMkLst>
        </pc:spChg>
        <pc:spChg chg="mod">
          <ac:chgData name="reza kabir" userId="af3c95a13102d509" providerId="LiveId" clId="{88200EE4-F4B4-49E8-8126-B01E5FCCBE2D}" dt="2020-05-17T05:56:40.627" v="249"/>
          <ac:spMkLst>
            <pc:docMk/>
            <pc:sldMk cId="2870794870" sldId="858"/>
            <ac:spMk id="144" creationId="{694A1BE1-00E4-4CAE-8736-2699DB362D51}"/>
          </ac:spMkLst>
        </pc:spChg>
        <pc:spChg chg="mod">
          <ac:chgData name="reza kabir" userId="af3c95a13102d509" providerId="LiveId" clId="{88200EE4-F4B4-49E8-8126-B01E5FCCBE2D}" dt="2020-05-17T05:56:40.627" v="249"/>
          <ac:spMkLst>
            <pc:docMk/>
            <pc:sldMk cId="2870794870" sldId="858"/>
            <ac:spMk id="145" creationId="{20730E63-7332-46E5-A5AC-94A5F600AF9E}"/>
          </ac:spMkLst>
        </pc:spChg>
        <pc:spChg chg="mod">
          <ac:chgData name="reza kabir" userId="af3c95a13102d509" providerId="LiveId" clId="{88200EE4-F4B4-49E8-8126-B01E5FCCBE2D}" dt="2020-05-17T05:56:40.627" v="249"/>
          <ac:spMkLst>
            <pc:docMk/>
            <pc:sldMk cId="2870794870" sldId="858"/>
            <ac:spMk id="146" creationId="{C5A8A45C-09D1-4D05-BE6F-E491CC87D41E}"/>
          </ac:spMkLst>
        </pc:spChg>
        <pc:spChg chg="mod">
          <ac:chgData name="reza kabir" userId="af3c95a13102d509" providerId="LiveId" clId="{88200EE4-F4B4-49E8-8126-B01E5FCCBE2D}" dt="2020-05-17T05:56:40.627" v="249"/>
          <ac:spMkLst>
            <pc:docMk/>
            <pc:sldMk cId="2870794870" sldId="858"/>
            <ac:spMk id="147" creationId="{B8210487-4AA4-4C9E-B478-089358862033}"/>
          </ac:spMkLst>
        </pc:spChg>
        <pc:spChg chg="mod">
          <ac:chgData name="reza kabir" userId="af3c95a13102d509" providerId="LiveId" clId="{88200EE4-F4B4-49E8-8126-B01E5FCCBE2D}" dt="2020-05-17T05:56:40.627" v="249"/>
          <ac:spMkLst>
            <pc:docMk/>
            <pc:sldMk cId="2870794870" sldId="858"/>
            <ac:spMk id="148" creationId="{E6320FDE-6FC7-4643-A61B-FA07A31A9B7E}"/>
          </ac:spMkLst>
        </pc:spChg>
        <pc:spChg chg="mod">
          <ac:chgData name="reza kabir" userId="af3c95a13102d509" providerId="LiveId" clId="{88200EE4-F4B4-49E8-8126-B01E5FCCBE2D}" dt="2020-05-17T05:56:40.627" v="249"/>
          <ac:spMkLst>
            <pc:docMk/>
            <pc:sldMk cId="2870794870" sldId="858"/>
            <ac:spMk id="149" creationId="{EE31FB83-1F11-4A4B-B4B9-ABF9CE54F520}"/>
          </ac:spMkLst>
        </pc:spChg>
        <pc:spChg chg="mod">
          <ac:chgData name="reza kabir" userId="af3c95a13102d509" providerId="LiveId" clId="{88200EE4-F4B4-49E8-8126-B01E5FCCBE2D}" dt="2020-05-17T05:56:40.627" v="249"/>
          <ac:spMkLst>
            <pc:docMk/>
            <pc:sldMk cId="2870794870" sldId="858"/>
            <ac:spMk id="150" creationId="{C07C9E8D-1DA8-4358-B244-DE94D5F50A0D}"/>
          </ac:spMkLst>
        </pc:spChg>
        <pc:spChg chg="mod">
          <ac:chgData name="reza kabir" userId="af3c95a13102d509" providerId="LiveId" clId="{88200EE4-F4B4-49E8-8126-B01E5FCCBE2D}" dt="2020-05-17T05:56:40.627" v="249"/>
          <ac:spMkLst>
            <pc:docMk/>
            <pc:sldMk cId="2870794870" sldId="858"/>
            <ac:spMk id="151" creationId="{0EBC4BA6-B4B9-4A16-976B-8F7A33839743}"/>
          </ac:spMkLst>
        </pc:spChg>
        <pc:spChg chg="mod">
          <ac:chgData name="reza kabir" userId="af3c95a13102d509" providerId="LiveId" clId="{88200EE4-F4B4-49E8-8126-B01E5FCCBE2D}" dt="2020-05-17T05:56:40.627" v="249"/>
          <ac:spMkLst>
            <pc:docMk/>
            <pc:sldMk cId="2870794870" sldId="858"/>
            <ac:spMk id="152" creationId="{0845CE48-571B-4C19-A3A5-A7A7A19D2B32}"/>
          </ac:spMkLst>
        </pc:spChg>
        <pc:spChg chg="mod">
          <ac:chgData name="reza kabir" userId="af3c95a13102d509" providerId="LiveId" clId="{88200EE4-F4B4-49E8-8126-B01E5FCCBE2D}" dt="2020-05-17T05:56:40.627" v="249"/>
          <ac:spMkLst>
            <pc:docMk/>
            <pc:sldMk cId="2870794870" sldId="858"/>
            <ac:spMk id="153" creationId="{D1467839-CF34-414C-B3A2-D2034FD9DAB6}"/>
          </ac:spMkLst>
        </pc:spChg>
        <pc:spChg chg="mod">
          <ac:chgData name="reza kabir" userId="af3c95a13102d509" providerId="LiveId" clId="{88200EE4-F4B4-49E8-8126-B01E5FCCBE2D}" dt="2020-05-17T05:56:40.627" v="249"/>
          <ac:spMkLst>
            <pc:docMk/>
            <pc:sldMk cId="2870794870" sldId="858"/>
            <ac:spMk id="154" creationId="{F90AD8ED-E921-42F8-912B-5187CF113957}"/>
          </ac:spMkLst>
        </pc:spChg>
        <pc:spChg chg="mod">
          <ac:chgData name="reza kabir" userId="af3c95a13102d509" providerId="LiveId" clId="{88200EE4-F4B4-49E8-8126-B01E5FCCBE2D}" dt="2020-05-17T05:56:40.627" v="249"/>
          <ac:spMkLst>
            <pc:docMk/>
            <pc:sldMk cId="2870794870" sldId="858"/>
            <ac:spMk id="155" creationId="{ABF2BA2C-25DB-4493-891D-9C943E7B99F7}"/>
          </ac:spMkLst>
        </pc:spChg>
        <pc:spChg chg="mod">
          <ac:chgData name="reza kabir" userId="af3c95a13102d509" providerId="LiveId" clId="{88200EE4-F4B4-49E8-8126-B01E5FCCBE2D}" dt="2020-05-17T05:56:40.627" v="249"/>
          <ac:spMkLst>
            <pc:docMk/>
            <pc:sldMk cId="2870794870" sldId="858"/>
            <ac:spMk id="156" creationId="{F04E0271-6C0F-42B0-AB49-7B004DE1E4E8}"/>
          </ac:spMkLst>
        </pc:spChg>
        <pc:spChg chg="mod">
          <ac:chgData name="reza kabir" userId="af3c95a13102d509" providerId="LiveId" clId="{88200EE4-F4B4-49E8-8126-B01E5FCCBE2D}" dt="2020-05-17T05:56:40.627" v="249"/>
          <ac:spMkLst>
            <pc:docMk/>
            <pc:sldMk cId="2870794870" sldId="858"/>
            <ac:spMk id="157" creationId="{5668C10B-17EE-4BF9-9D63-7B53ADF5B042}"/>
          </ac:spMkLst>
        </pc:spChg>
        <pc:spChg chg="mod">
          <ac:chgData name="reza kabir" userId="af3c95a13102d509" providerId="LiveId" clId="{88200EE4-F4B4-49E8-8126-B01E5FCCBE2D}" dt="2020-05-17T05:56:40.627" v="249"/>
          <ac:spMkLst>
            <pc:docMk/>
            <pc:sldMk cId="2870794870" sldId="858"/>
            <ac:spMk id="158" creationId="{1F0DB202-852C-46D9-93B3-670D61D2DB99}"/>
          </ac:spMkLst>
        </pc:spChg>
        <pc:spChg chg="mod">
          <ac:chgData name="reza kabir" userId="af3c95a13102d509" providerId="LiveId" clId="{88200EE4-F4B4-49E8-8126-B01E5FCCBE2D}" dt="2020-05-17T05:56:40.627" v="249"/>
          <ac:spMkLst>
            <pc:docMk/>
            <pc:sldMk cId="2870794870" sldId="858"/>
            <ac:spMk id="159" creationId="{23C4F0C0-B4FD-4729-B62F-33DAB3739BCA}"/>
          </ac:spMkLst>
        </pc:spChg>
        <pc:spChg chg="mod">
          <ac:chgData name="reza kabir" userId="af3c95a13102d509" providerId="LiveId" clId="{88200EE4-F4B4-49E8-8126-B01E5FCCBE2D}" dt="2020-05-17T05:56:40.627" v="249"/>
          <ac:spMkLst>
            <pc:docMk/>
            <pc:sldMk cId="2870794870" sldId="858"/>
            <ac:spMk id="160" creationId="{926AA9AD-E6DC-4F67-A355-ED0E7CEAB74A}"/>
          </ac:spMkLst>
        </pc:spChg>
        <pc:spChg chg="mod">
          <ac:chgData name="reza kabir" userId="af3c95a13102d509" providerId="LiveId" clId="{88200EE4-F4B4-49E8-8126-B01E5FCCBE2D}" dt="2020-05-17T05:56:40.627" v="249"/>
          <ac:spMkLst>
            <pc:docMk/>
            <pc:sldMk cId="2870794870" sldId="858"/>
            <ac:spMk id="161" creationId="{B2E9A374-B299-4E18-9103-E2EAABED359C}"/>
          </ac:spMkLst>
        </pc:spChg>
        <pc:spChg chg="mod">
          <ac:chgData name="reza kabir" userId="af3c95a13102d509" providerId="LiveId" clId="{88200EE4-F4B4-49E8-8126-B01E5FCCBE2D}" dt="2020-05-17T05:56:40.627" v="249"/>
          <ac:spMkLst>
            <pc:docMk/>
            <pc:sldMk cId="2870794870" sldId="858"/>
            <ac:spMk id="162" creationId="{20B1B5CB-C7FC-4F02-A603-01E016259E0B}"/>
          </ac:spMkLst>
        </pc:spChg>
        <pc:spChg chg="mod">
          <ac:chgData name="reza kabir" userId="af3c95a13102d509" providerId="LiveId" clId="{88200EE4-F4B4-49E8-8126-B01E5FCCBE2D}" dt="2020-05-17T05:56:40.627" v="249"/>
          <ac:spMkLst>
            <pc:docMk/>
            <pc:sldMk cId="2870794870" sldId="858"/>
            <ac:spMk id="163" creationId="{2AF97F53-F28A-4CD3-AD75-0C8112343B49}"/>
          </ac:spMkLst>
        </pc:spChg>
        <pc:spChg chg="mod">
          <ac:chgData name="reza kabir" userId="af3c95a13102d509" providerId="LiveId" clId="{88200EE4-F4B4-49E8-8126-B01E5FCCBE2D}" dt="2020-05-17T05:56:40.627" v="249"/>
          <ac:spMkLst>
            <pc:docMk/>
            <pc:sldMk cId="2870794870" sldId="858"/>
            <ac:spMk id="164" creationId="{76C8F7AA-E2CD-4234-A4CD-4EC452320D09}"/>
          </ac:spMkLst>
        </pc:spChg>
        <pc:spChg chg="mod">
          <ac:chgData name="reza kabir" userId="af3c95a13102d509" providerId="LiveId" clId="{88200EE4-F4B4-49E8-8126-B01E5FCCBE2D}" dt="2020-05-17T05:56:40.627" v="249"/>
          <ac:spMkLst>
            <pc:docMk/>
            <pc:sldMk cId="2870794870" sldId="858"/>
            <ac:spMk id="165" creationId="{53ACFE37-1A61-4067-9051-C555CB069089}"/>
          </ac:spMkLst>
        </pc:spChg>
        <pc:spChg chg="mod">
          <ac:chgData name="reza kabir" userId="af3c95a13102d509" providerId="LiveId" clId="{88200EE4-F4B4-49E8-8126-B01E5FCCBE2D}" dt="2020-05-17T05:56:40.627" v="249"/>
          <ac:spMkLst>
            <pc:docMk/>
            <pc:sldMk cId="2870794870" sldId="858"/>
            <ac:spMk id="167" creationId="{AF3FC3A8-2442-4848-94AA-20B48E9C61A1}"/>
          </ac:spMkLst>
        </pc:spChg>
        <pc:spChg chg="mod">
          <ac:chgData name="reza kabir" userId="af3c95a13102d509" providerId="LiveId" clId="{88200EE4-F4B4-49E8-8126-B01E5FCCBE2D}" dt="2020-05-17T05:56:40.627" v="249"/>
          <ac:spMkLst>
            <pc:docMk/>
            <pc:sldMk cId="2870794870" sldId="858"/>
            <ac:spMk id="168" creationId="{30561B03-FF55-48F0-8F74-9B1F3C6B2DB1}"/>
          </ac:spMkLst>
        </pc:spChg>
        <pc:spChg chg="mod">
          <ac:chgData name="reza kabir" userId="af3c95a13102d509" providerId="LiveId" clId="{88200EE4-F4B4-49E8-8126-B01E5FCCBE2D}" dt="2020-05-17T05:56:40.627" v="249"/>
          <ac:spMkLst>
            <pc:docMk/>
            <pc:sldMk cId="2870794870" sldId="858"/>
            <ac:spMk id="169" creationId="{7A4888C9-8E88-4B4B-BD18-3A9B60A9544F}"/>
          </ac:spMkLst>
        </pc:spChg>
        <pc:spChg chg="mod">
          <ac:chgData name="reza kabir" userId="af3c95a13102d509" providerId="LiveId" clId="{88200EE4-F4B4-49E8-8126-B01E5FCCBE2D}" dt="2020-05-17T05:56:40.627" v="249"/>
          <ac:spMkLst>
            <pc:docMk/>
            <pc:sldMk cId="2870794870" sldId="858"/>
            <ac:spMk id="172" creationId="{20168EA0-89A8-4A54-B9B3-4B26CFDAFABE}"/>
          </ac:spMkLst>
        </pc:spChg>
        <pc:spChg chg="mod">
          <ac:chgData name="reza kabir" userId="af3c95a13102d509" providerId="LiveId" clId="{88200EE4-F4B4-49E8-8126-B01E5FCCBE2D}" dt="2020-05-17T05:56:40.627" v="249"/>
          <ac:spMkLst>
            <pc:docMk/>
            <pc:sldMk cId="2870794870" sldId="858"/>
            <ac:spMk id="173" creationId="{24A5D1DF-13B5-4EA6-B837-4D5D6AA7B762}"/>
          </ac:spMkLst>
        </pc:spChg>
        <pc:spChg chg="mod">
          <ac:chgData name="reza kabir" userId="af3c95a13102d509" providerId="LiveId" clId="{88200EE4-F4B4-49E8-8126-B01E5FCCBE2D}" dt="2020-05-17T05:56:40.627" v="249"/>
          <ac:spMkLst>
            <pc:docMk/>
            <pc:sldMk cId="2870794870" sldId="858"/>
            <ac:spMk id="174" creationId="{16C2938D-6E9E-489C-98DB-A1C89A93C0E0}"/>
          </ac:spMkLst>
        </pc:spChg>
        <pc:spChg chg="mod">
          <ac:chgData name="reza kabir" userId="af3c95a13102d509" providerId="LiveId" clId="{88200EE4-F4B4-49E8-8126-B01E5FCCBE2D}" dt="2020-05-17T05:56:40.627" v="249"/>
          <ac:spMkLst>
            <pc:docMk/>
            <pc:sldMk cId="2870794870" sldId="858"/>
            <ac:spMk id="175" creationId="{1E2A2378-A5CC-4E30-BE61-72F77D767F03}"/>
          </ac:spMkLst>
        </pc:spChg>
        <pc:spChg chg="mod">
          <ac:chgData name="reza kabir" userId="af3c95a13102d509" providerId="LiveId" clId="{88200EE4-F4B4-49E8-8126-B01E5FCCBE2D}" dt="2020-05-17T05:56:40.627" v="249"/>
          <ac:spMkLst>
            <pc:docMk/>
            <pc:sldMk cId="2870794870" sldId="858"/>
            <ac:spMk id="176" creationId="{66CFABF4-3E12-45F2-BAEA-E3DAF587D4CF}"/>
          </ac:spMkLst>
        </pc:spChg>
        <pc:spChg chg="mod">
          <ac:chgData name="reza kabir" userId="af3c95a13102d509" providerId="LiveId" clId="{88200EE4-F4B4-49E8-8126-B01E5FCCBE2D}" dt="2020-05-17T05:56:40.627" v="249"/>
          <ac:spMkLst>
            <pc:docMk/>
            <pc:sldMk cId="2870794870" sldId="858"/>
            <ac:spMk id="177" creationId="{DF722DCE-6246-49B8-BF4A-4D74219424B6}"/>
          </ac:spMkLst>
        </pc:spChg>
        <pc:spChg chg="mod">
          <ac:chgData name="reza kabir" userId="af3c95a13102d509" providerId="LiveId" clId="{88200EE4-F4B4-49E8-8126-B01E5FCCBE2D}" dt="2020-05-17T05:56:40.627" v="249"/>
          <ac:spMkLst>
            <pc:docMk/>
            <pc:sldMk cId="2870794870" sldId="858"/>
            <ac:spMk id="178" creationId="{4D43EEE3-F4F6-42A8-B9D2-92A1310303AA}"/>
          </ac:spMkLst>
        </pc:spChg>
        <pc:spChg chg="mod">
          <ac:chgData name="reza kabir" userId="af3c95a13102d509" providerId="LiveId" clId="{88200EE4-F4B4-49E8-8126-B01E5FCCBE2D}" dt="2020-05-17T05:56:40.627" v="249"/>
          <ac:spMkLst>
            <pc:docMk/>
            <pc:sldMk cId="2870794870" sldId="858"/>
            <ac:spMk id="179" creationId="{82626DA3-DB36-43BD-B546-9083EEF9243E}"/>
          </ac:spMkLst>
        </pc:spChg>
        <pc:spChg chg="mod">
          <ac:chgData name="reza kabir" userId="af3c95a13102d509" providerId="LiveId" clId="{88200EE4-F4B4-49E8-8126-B01E5FCCBE2D}" dt="2020-05-17T05:56:40.627" v="249"/>
          <ac:spMkLst>
            <pc:docMk/>
            <pc:sldMk cId="2870794870" sldId="858"/>
            <ac:spMk id="180" creationId="{75FF897D-B971-44C0-86DF-2DABA9BF323E}"/>
          </ac:spMkLst>
        </pc:spChg>
        <pc:spChg chg="mod">
          <ac:chgData name="reza kabir" userId="af3c95a13102d509" providerId="LiveId" clId="{88200EE4-F4B4-49E8-8126-B01E5FCCBE2D}" dt="2020-05-17T05:56:40.627" v="249"/>
          <ac:spMkLst>
            <pc:docMk/>
            <pc:sldMk cId="2870794870" sldId="858"/>
            <ac:spMk id="181" creationId="{7140044B-8BFD-47BA-9892-0FDF78AB3243}"/>
          </ac:spMkLst>
        </pc:spChg>
        <pc:spChg chg="mod">
          <ac:chgData name="reza kabir" userId="af3c95a13102d509" providerId="LiveId" clId="{88200EE4-F4B4-49E8-8126-B01E5FCCBE2D}" dt="2020-05-17T05:56:40.627" v="249"/>
          <ac:spMkLst>
            <pc:docMk/>
            <pc:sldMk cId="2870794870" sldId="858"/>
            <ac:spMk id="182" creationId="{FB4E0CC5-4312-4B1B-A77D-7A22D3E967DA}"/>
          </ac:spMkLst>
        </pc:spChg>
        <pc:spChg chg="mod">
          <ac:chgData name="reza kabir" userId="af3c95a13102d509" providerId="LiveId" clId="{88200EE4-F4B4-49E8-8126-B01E5FCCBE2D}" dt="2020-05-17T05:56:40.627" v="249"/>
          <ac:spMkLst>
            <pc:docMk/>
            <pc:sldMk cId="2870794870" sldId="858"/>
            <ac:spMk id="183" creationId="{D7B2428F-79F7-47A7-9E73-A33444B266B5}"/>
          </ac:spMkLst>
        </pc:spChg>
        <pc:spChg chg="mod">
          <ac:chgData name="reza kabir" userId="af3c95a13102d509" providerId="LiveId" clId="{88200EE4-F4B4-49E8-8126-B01E5FCCBE2D}" dt="2020-05-17T05:56:40.627" v="249"/>
          <ac:spMkLst>
            <pc:docMk/>
            <pc:sldMk cId="2870794870" sldId="858"/>
            <ac:spMk id="184" creationId="{9AD91A59-2143-4F15-94A3-B3897E0C4C4C}"/>
          </ac:spMkLst>
        </pc:spChg>
        <pc:spChg chg="mod">
          <ac:chgData name="reza kabir" userId="af3c95a13102d509" providerId="LiveId" clId="{88200EE4-F4B4-49E8-8126-B01E5FCCBE2D}" dt="2020-05-17T05:56:40.627" v="249"/>
          <ac:spMkLst>
            <pc:docMk/>
            <pc:sldMk cId="2870794870" sldId="858"/>
            <ac:spMk id="185" creationId="{467BF267-6FB6-4509-8082-23C1A47D63A9}"/>
          </ac:spMkLst>
        </pc:spChg>
        <pc:spChg chg="mod">
          <ac:chgData name="reza kabir" userId="af3c95a13102d509" providerId="LiveId" clId="{88200EE4-F4B4-49E8-8126-B01E5FCCBE2D}" dt="2020-05-17T05:56:40.627" v="249"/>
          <ac:spMkLst>
            <pc:docMk/>
            <pc:sldMk cId="2870794870" sldId="858"/>
            <ac:spMk id="186" creationId="{7E9C17B0-E0DD-4CB9-BAEC-44C32CA73416}"/>
          </ac:spMkLst>
        </pc:spChg>
        <pc:spChg chg="mod">
          <ac:chgData name="reza kabir" userId="af3c95a13102d509" providerId="LiveId" clId="{88200EE4-F4B4-49E8-8126-B01E5FCCBE2D}" dt="2020-05-17T05:56:40.627" v="249"/>
          <ac:spMkLst>
            <pc:docMk/>
            <pc:sldMk cId="2870794870" sldId="858"/>
            <ac:spMk id="189" creationId="{620FF202-AC8A-4C54-904C-C734F729CC51}"/>
          </ac:spMkLst>
        </pc:spChg>
        <pc:spChg chg="mod">
          <ac:chgData name="reza kabir" userId="af3c95a13102d509" providerId="LiveId" clId="{88200EE4-F4B4-49E8-8126-B01E5FCCBE2D}" dt="2020-05-17T05:56:40.627" v="249"/>
          <ac:spMkLst>
            <pc:docMk/>
            <pc:sldMk cId="2870794870" sldId="858"/>
            <ac:spMk id="190" creationId="{F469AFD6-B781-4224-8EC7-BA431D03E0F7}"/>
          </ac:spMkLst>
        </pc:spChg>
        <pc:spChg chg="mod">
          <ac:chgData name="reza kabir" userId="af3c95a13102d509" providerId="LiveId" clId="{88200EE4-F4B4-49E8-8126-B01E5FCCBE2D}" dt="2020-05-17T05:56:40.627" v="249"/>
          <ac:spMkLst>
            <pc:docMk/>
            <pc:sldMk cId="2870794870" sldId="858"/>
            <ac:spMk id="191" creationId="{B3A92B2B-091C-4B00-9B0E-920AEEB2590A}"/>
          </ac:spMkLst>
        </pc:spChg>
        <pc:spChg chg="mod">
          <ac:chgData name="reza kabir" userId="af3c95a13102d509" providerId="LiveId" clId="{88200EE4-F4B4-49E8-8126-B01E5FCCBE2D}" dt="2020-05-17T05:56:40.627" v="249"/>
          <ac:spMkLst>
            <pc:docMk/>
            <pc:sldMk cId="2870794870" sldId="858"/>
            <ac:spMk id="192" creationId="{8BE82EAD-4F52-41C8-8F06-6171321BA0FA}"/>
          </ac:spMkLst>
        </pc:spChg>
        <pc:spChg chg="mod">
          <ac:chgData name="reza kabir" userId="af3c95a13102d509" providerId="LiveId" clId="{88200EE4-F4B4-49E8-8126-B01E5FCCBE2D}" dt="2020-05-17T05:56:40.627" v="249"/>
          <ac:spMkLst>
            <pc:docMk/>
            <pc:sldMk cId="2870794870" sldId="858"/>
            <ac:spMk id="195" creationId="{8A34D5BF-598F-4867-A2D8-A6BCD51783EF}"/>
          </ac:spMkLst>
        </pc:spChg>
        <pc:spChg chg="mod">
          <ac:chgData name="reza kabir" userId="af3c95a13102d509" providerId="LiveId" clId="{88200EE4-F4B4-49E8-8126-B01E5FCCBE2D}" dt="2020-05-17T05:56:40.627" v="249"/>
          <ac:spMkLst>
            <pc:docMk/>
            <pc:sldMk cId="2870794870" sldId="858"/>
            <ac:spMk id="196" creationId="{69B1AB16-C333-47E3-88F7-E4A7CC2F20B9}"/>
          </ac:spMkLst>
        </pc:spChg>
        <pc:spChg chg="mod">
          <ac:chgData name="reza kabir" userId="af3c95a13102d509" providerId="LiveId" clId="{88200EE4-F4B4-49E8-8126-B01E5FCCBE2D}" dt="2020-05-17T05:56:40.627" v="249"/>
          <ac:spMkLst>
            <pc:docMk/>
            <pc:sldMk cId="2870794870" sldId="858"/>
            <ac:spMk id="197" creationId="{8F7D9FD6-93F8-49F3-80A6-5DEC2CFE955B}"/>
          </ac:spMkLst>
        </pc:spChg>
        <pc:spChg chg="mod">
          <ac:chgData name="reza kabir" userId="af3c95a13102d509" providerId="LiveId" clId="{88200EE4-F4B4-49E8-8126-B01E5FCCBE2D}" dt="2020-05-17T05:56:40.627" v="249"/>
          <ac:spMkLst>
            <pc:docMk/>
            <pc:sldMk cId="2870794870" sldId="858"/>
            <ac:spMk id="199" creationId="{D359F8A7-2787-4346-9351-3F7E7939E40D}"/>
          </ac:spMkLst>
        </pc:spChg>
        <pc:spChg chg="mod">
          <ac:chgData name="reza kabir" userId="af3c95a13102d509" providerId="LiveId" clId="{88200EE4-F4B4-49E8-8126-B01E5FCCBE2D}" dt="2020-05-17T05:56:40.627" v="249"/>
          <ac:spMkLst>
            <pc:docMk/>
            <pc:sldMk cId="2870794870" sldId="858"/>
            <ac:spMk id="201" creationId="{046BEB54-B910-4755-A521-E79225BEFBEE}"/>
          </ac:spMkLst>
        </pc:spChg>
        <pc:spChg chg="mod">
          <ac:chgData name="reza kabir" userId="af3c95a13102d509" providerId="LiveId" clId="{88200EE4-F4B4-49E8-8126-B01E5FCCBE2D}" dt="2020-05-17T05:56:40.627" v="249"/>
          <ac:spMkLst>
            <pc:docMk/>
            <pc:sldMk cId="2870794870" sldId="858"/>
            <ac:spMk id="202" creationId="{3148B6BD-A0BF-4DA8-A078-F2DD6B02579D}"/>
          </ac:spMkLst>
        </pc:spChg>
        <pc:spChg chg="mod">
          <ac:chgData name="reza kabir" userId="af3c95a13102d509" providerId="LiveId" clId="{88200EE4-F4B4-49E8-8126-B01E5FCCBE2D}" dt="2020-05-17T05:56:40.627" v="249"/>
          <ac:spMkLst>
            <pc:docMk/>
            <pc:sldMk cId="2870794870" sldId="858"/>
            <ac:spMk id="203" creationId="{07416395-1238-4C60-80FA-E985B4652FEC}"/>
          </ac:spMkLst>
        </pc:spChg>
        <pc:spChg chg="mod">
          <ac:chgData name="reza kabir" userId="af3c95a13102d509" providerId="LiveId" clId="{88200EE4-F4B4-49E8-8126-B01E5FCCBE2D}" dt="2020-05-17T05:56:40.627" v="249"/>
          <ac:spMkLst>
            <pc:docMk/>
            <pc:sldMk cId="2870794870" sldId="858"/>
            <ac:spMk id="205" creationId="{CBDD307B-1A0D-4AB3-9927-51C8B754175C}"/>
          </ac:spMkLst>
        </pc:spChg>
        <pc:spChg chg="mod">
          <ac:chgData name="reza kabir" userId="af3c95a13102d509" providerId="LiveId" clId="{88200EE4-F4B4-49E8-8126-B01E5FCCBE2D}" dt="2020-05-17T05:56:40.627" v="249"/>
          <ac:spMkLst>
            <pc:docMk/>
            <pc:sldMk cId="2870794870" sldId="858"/>
            <ac:spMk id="206" creationId="{128DA51F-F8C9-4C14-853E-5859D90D2C36}"/>
          </ac:spMkLst>
        </pc:spChg>
        <pc:spChg chg="mod">
          <ac:chgData name="reza kabir" userId="af3c95a13102d509" providerId="LiveId" clId="{88200EE4-F4B4-49E8-8126-B01E5FCCBE2D}" dt="2020-05-17T05:56:40.627" v="249"/>
          <ac:spMkLst>
            <pc:docMk/>
            <pc:sldMk cId="2870794870" sldId="858"/>
            <ac:spMk id="207" creationId="{127BD3EF-5092-457E-8F6D-C068ACCAF348}"/>
          </ac:spMkLst>
        </pc:spChg>
        <pc:spChg chg="mod">
          <ac:chgData name="reza kabir" userId="af3c95a13102d509" providerId="LiveId" clId="{88200EE4-F4B4-49E8-8126-B01E5FCCBE2D}" dt="2020-05-17T05:56:40.627" v="249"/>
          <ac:spMkLst>
            <pc:docMk/>
            <pc:sldMk cId="2870794870" sldId="858"/>
            <ac:spMk id="208" creationId="{66095374-6B95-496B-B4FC-2F14F04D3334}"/>
          </ac:spMkLst>
        </pc:spChg>
        <pc:spChg chg="mod">
          <ac:chgData name="reza kabir" userId="af3c95a13102d509" providerId="LiveId" clId="{88200EE4-F4B4-49E8-8126-B01E5FCCBE2D}" dt="2020-05-17T05:56:40.627" v="249"/>
          <ac:spMkLst>
            <pc:docMk/>
            <pc:sldMk cId="2870794870" sldId="858"/>
            <ac:spMk id="209" creationId="{5E69C896-91CC-4412-A87B-E2B182DAA3CE}"/>
          </ac:spMkLst>
        </pc:spChg>
        <pc:spChg chg="mod">
          <ac:chgData name="reza kabir" userId="af3c95a13102d509" providerId="LiveId" clId="{88200EE4-F4B4-49E8-8126-B01E5FCCBE2D}" dt="2020-05-17T05:56:40.627" v="249"/>
          <ac:spMkLst>
            <pc:docMk/>
            <pc:sldMk cId="2870794870" sldId="858"/>
            <ac:spMk id="210" creationId="{140F8CF0-C722-48C3-AA26-AA62900057C8}"/>
          </ac:spMkLst>
        </pc:spChg>
        <pc:spChg chg="mod">
          <ac:chgData name="reza kabir" userId="af3c95a13102d509" providerId="LiveId" clId="{88200EE4-F4B4-49E8-8126-B01E5FCCBE2D}" dt="2020-05-17T05:56:40.627" v="249"/>
          <ac:spMkLst>
            <pc:docMk/>
            <pc:sldMk cId="2870794870" sldId="858"/>
            <ac:spMk id="211" creationId="{0D9384A0-E329-486D-9BE3-6C37B2994F3D}"/>
          </ac:spMkLst>
        </pc:spChg>
        <pc:spChg chg="mod">
          <ac:chgData name="reza kabir" userId="af3c95a13102d509" providerId="LiveId" clId="{88200EE4-F4B4-49E8-8126-B01E5FCCBE2D}" dt="2020-05-17T05:56:40.627" v="249"/>
          <ac:spMkLst>
            <pc:docMk/>
            <pc:sldMk cId="2870794870" sldId="858"/>
            <ac:spMk id="212" creationId="{AF917465-E128-4DD4-8C24-5859351C0563}"/>
          </ac:spMkLst>
        </pc:spChg>
        <pc:spChg chg="mod">
          <ac:chgData name="reza kabir" userId="af3c95a13102d509" providerId="LiveId" clId="{88200EE4-F4B4-49E8-8126-B01E5FCCBE2D}" dt="2020-05-17T05:56:40.627" v="249"/>
          <ac:spMkLst>
            <pc:docMk/>
            <pc:sldMk cId="2870794870" sldId="858"/>
            <ac:spMk id="213" creationId="{5860E278-436E-44B8-9324-2B3181418B2B}"/>
          </ac:spMkLst>
        </pc:spChg>
        <pc:spChg chg="mod">
          <ac:chgData name="reza kabir" userId="af3c95a13102d509" providerId="LiveId" clId="{88200EE4-F4B4-49E8-8126-B01E5FCCBE2D}" dt="2020-05-17T05:56:40.627" v="249"/>
          <ac:spMkLst>
            <pc:docMk/>
            <pc:sldMk cId="2870794870" sldId="858"/>
            <ac:spMk id="214" creationId="{A630C096-6F0B-4754-A19F-2EE600995310}"/>
          </ac:spMkLst>
        </pc:spChg>
        <pc:spChg chg="mod">
          <ac:chgData name="reza kabir" userId="af3c95a13102d509" providerId="LiveId" clId="{88200EE4-F4B4-49E8-8126-B01E5FCCBE2D}" dt="2020-05-17T05:56:40.627" v="249"/>
          <ac:spMkLst>
            <pc:docMk/>
            <pc:sldMk cId="2870794870" sldId="858"/>
            <ac:spMk id="215" creationId="{00464120-E139-41C1-B9D9-291934A2E2EC}"/>
          </ac:spMkLst>
        </pc:spChg>
        <pc:spChg chg="mod">
          <ac:chgData name="reza kabir" userId="af3c95a13102d509" providerId="LiveId" clId="{88200EE4-F4B4-49E8-8126-B01E5FCCBE2D}" dt="2020-05-17T05:56:40.627" v="249"/>
          <ac:spMkLst>
            <pc:docMk/>
            <pc:sldMk cId="2870794870" sldId="858"/>
            <ac:spMk id="216" creationId="{CC0B4DD8-A84D-4F8F-8299-72848B6B3B0E}"/>
          </ac:spMkLst>
        </pc:spChg>
        <pc:spChg chg="mod">
          <ac:chgData name="reza kabir" userId="af3c95a13102d509" providerId="LiveId" clId="{88200EE4-F4B4-49E8-8126-B01E5FCCBE2D}" dt="2020-05-17T05:56:40.627" v="249"/>
          <ac:spMkLst>
            <pc:docMk/>
            <pc:sldMk cId="2870794870" sldId="858"/>
            <ac:spMk id="217" creationId="{39519BCA-5A62-4CB4-AF08-C989A309F190}"/>
          </ac:spMkLst>
        </pc:spChg>
        <pc:spChg chg="mod">
          <ac:chgData name="reza kabir" userId="af3c95a13102d509" providerId="LiveId" clId="{88200EE4-F4B4-49E8-8126-B01E5FCCBE2D}" dt="2020-05-17T05:56:40.627" v="249"/>
          <ac:spMkLst>
            <pc:docMk/>
            <pc:sldMk cId="2870794870" sldId="858"/>
            <ac:spMk id="218" creationId="{F6C32FD9-EE69-4C67-83D7-3A5919CC8529}"/>
          </ac:spMkLst>
        </pc:spChg>
        <pc:spChg chg="mod">
          <ac:chgData name="reza kabir" userId="af3c95a13102d509" providerId="LiveId" clId="{88200EE4-F4B4-49E8-8126-B01E5FCCBE2D}" dt="2020-05-17T05:56:40.627" v="249"/>
          <ac:spMkLst>
            <pc:docMk/>
            <pc:sldMk cId="2870794870" sldId="858"/>
            <ac:spMk id="219" creationId="{6147BA8D-5620-4C06-BEE5-9ECA82DC2626}"/>
          </ac:spMkLst>
        </pc:spChg>
        <pc:spChg chg="mod">
          <ac:chgData name="reza kabir" userId="af3c95a13102d509" providerId="LiveId" clId="{88200EE4-F4B4-49E8-8126-B01E5FCCBE2D}" dt="2020-05-17T05:56:40.627" v="249"/>
          <ac:spMkLst>
            <pc:docMk/>
            <pc:sldMk cId="2870794870" sldId="858"/>
            <ac:spMk id="220" creationId="{2B67DD36-C50E-40A9-9458-B378C446AEE1}"/>
          </ac:spMkLst>
        </pc:spChg>
        <pc:spChg chg="mod">
          <ac:chgData name="reza kabir" userId="af3c95a13102d509" providerId="LiveId" clId="{88200EE4-F4B4-49E8-8126-B01E5FCCBE2D}" dt="2020-05-17T05:56:40.627" v="249"/>
          <ac:spMkLst>
            <pc:docMk/>
            <pc:sldMk cId="2870794870" sldId="858"/>
            <ac:spMk id="221" creationId="{921D5BB8-5D2A-40B3-A025-96BAF0F2B66B}"/>
          </ac:spMkLst>
        </pc:spChg>
        <pc:spChg chg="mod">
          <ac:chgData name="reza kabir" userId="af3c95a13102d509" providerId="LiveId" clId="{88200EE4-F4B4-49E8-8126-B01E5FCCBE2D}" dt="2020-05-17T05:56:40.627" v="249"/>
          <ac:spMkLst>
            <pc:docMk/>
            <pc:sldMk cId="2870794870" sldId="858"/>
            <ac:spMk id="222" creationId="{B324E866-758B-41C0-BE25-AE3748299498}"/>
          </ac:spMkLst>
        </pc:spChg>
        <pc:spChg chg="mod">
          <ac:chgData name="reza kabir" userId="af3c95a13102d509" providerId="LiveId" clId="{88200EE4-F4B4-49E8-8126-B01E5FCCBE2D}" dt="2020-05-17T05:56:40.627" v="249"/>
          <ac:spMkLst>
            <pc:docMk/>
            <pc:sldMk cId="2870794870" sldId="858"/>
            <ac:spMk id="223" creationId="{C79764AB-56C4-4BAB-ADC8-3D2B1B0D9751}"/>
          </ac:spMkLst>
        </pc:spChg>
        <pc:spChg chg="mod">
          <ac:chgData name="reza kabir" userId="af3c95a13102d509" providerId="LiveId" clId="{88200EE4-F4B4-49E8-8126-B01E5FCCBE2D}" dt="2020-05-17T05:56:40.627" v="249"/>
          <ac:spMkLst>
            <pc:docMk/>
            <pc:sldMk cId="2870794870" sldId="858"/>
            <ac:spMk id="224" creationId="{6CDC4269-34DB-42AA-A34D-E92270A1FF10}"/>
          </ac:spMkLst>
        </pc:spChg>
        <pc:spChg chg="mod">
          <ac:chgData name="reza kabir" userId="af3c95a13102d509" providerId="LiveId" clId="{88200EE4-F4B4-49E8-8126-B01E5FCCBE2D}" dt="2020-05-17T05:56:40.627" v="249"/>
          <ac:spMkLst>
            <pc:docMk/>
            <pc:sldMk cId="2870794870" sldId="858"/>
            <ac:spMk id="225" creationId="{56E3A407-A88E-4A87-B02B-CF28754CCC93}"/>
          </ac:spMkLst>
        </pc:spChg>
        <pc:spChg chg="mod">
          <ac:chgData name="reza kabir" userId="af3c95a13102d509" providerId="LiveId" clId="{88200EE4-F4B4-49E8-8126-B01E5FCCBE2D}" dt="2020-05-17T05:56:40.627" v="249"/>
          <ac:spMkLst>
            <pc:docMk/>
            <pc:sldMk cId="2870794870" sldId="858"/>
            <ac:spMk id="227" creationId="{20341D95-E2FE-430D-80DE-D4BC4B1B68CD}"/>
          </ac:spMkLst>
        </pc:spChg>
        <pc:spChg chg="mod">
          <ac:chgData name="reza kabir" userId="af3c95a13102d509" providerId="LiveId" clId="{88200EE4-F4B4-49E8-8126-B01E5FCCBE2D}" dt="2020-05-17T05:56:40.627" v="249"/>
          <ac:spMkLst>
            <pc:docMk/>
            <pc:sldMk cId="2870794870" sldId="858"/>
            <ac:spMk id="228" creationId="{D95C4B3B-31AE-4D79-8FFA-3D3C4F4CCCD1}"/>
          </ac:spMkLst>
        </pc:spChg>
        <pc:spChg chg="mod">
          <ac:chgData name="reza kabir" userId="af3c95a13102d509" providerId="LiveId" clId="{88200EE4-F4B4-49E8-8126-B01E5FCCBE2D}" dt="2020-05-17T05:56:40.627" v="249"/>
          <ac:spMkLst>
            <pc:docMk/>
            <pc:sldMk cId="2870794870" sldId="858"/>
            <ac:spMk id="229" creationId="{D600650A-6099-468E-AF77-1FE1046F66FE}"/>
          </ac:spMkLst>
        </pc:spChg>
        <pc:spChg chg="mod">
          <ac:chgData name="reza kabir" userId="af3c95a13102d509" providerId="LiveId" clId="{88200EE4-F4B4-49E8-8126-B01E5FCCBE2D}" dt="2020-05-17T05:56:40.627" v="249"/>
          <ac:spMkLst>
            <pc:docMk/>
            <pc:sldMk cId="2870794870" sldId="858"/>
            <ac:spMk id="230" creationId="{6521AC8C-3728-404A-A2DC-05C5A0F10306}"/>
          </ac:spMkLst>
        </pc:spChg>
        <pc:spChg chg="mod">
          <ac:chgData name="reza kabir" userId="af3c95a13102d509" providerId="LiveId" clId="{88200EE4-F4B4-49E8-8126-B01E5FCCBE2D}" dt="2020-05-17T05:56:40.627" v="249"/>
          <ac:spMkLst>
            <pc:docMk/>
            <pc:sldMk cId="2870794870" sldId="858"/>
            <ac:spMk id="231" creationId="{9D0D2C83-19EF-49C5-9679-310EA7036495}"/>
          </ac:spMkLst>
        </pc:spChg>
        <pc:spChg chg="mod">
          <ac:chgData name="reza kabir" userId="af3c95a13102d509" providerId="LiveId" clId="{88200EE4-F4B4-49E8-8126-B01E5FCCBE2D}" dt="2020-05-17T05:56:40.627" v="249"/>
          <ac:spMkLst>
            <pc:docMk/>
            <pc:sldMk cId="2870794870" sldId="858"/>
            <ac:spMk id="232" creationId="{1371C462-8BC0-4B3D-9E69-90E049723424}"/>
          </ac:spMkLst>
        </pc:spChg>
        <pc:spChg chg="mod">
          <ac:chgData name="reza kabir" userId="af3c95a13102d509" providerId="LiveId" clId="{88200EE4-F4B4-49E8-8126-B01E5FCCBE2D}" dt="2020-05-17T05:56:40.627" v="249"/>
          <ac:spMkLst>
            <pc:docMk/>
            <pc:sldMk cId="2870794870" sldId="858"/>
            <ac:spMk id="233" creationId="{315E34AD-09F9-4816-96B9-639A4DF87E56}"/>
          </ac:spMkLst>
        </pc:spChg>
        <pc:spChg chg="mod">
          <ac:chgData name="reza kabir" userId="af3c95a13102d509" providerId="LiveId" clId="{88200EE4-F4B4-49E8-8126-B01E5FCCBE2D}" dt="2020-05-17T05:56:40.627" v="249"/>
          <ac:spMkLst>
            <pc:docMk/>
            <pc:sldMk cId="2870794870" sldId="858"/>
            <ac:spMk id="234" creationId="{326C323E-BC2A-452B-A4D0-CEF530EC9927}"/>
          </ac:spMkLst>
        </pc:spChg>
        <pc:spChg chg="mod">
          <ac:chgData name="reza kabir" userId="af3c95a13102d509" providerId="LiveId" clId="{88200EE4-F4B4-49E8-8126-B01E5FCCBE2D}" dt="2020-05-17T05:56:40.627" v="249"/>
          <ac:spMkLst>
            <pc:docMk/>
            <pc:sldMk cId="2870794870" sldId="858"/>
            <ac:spMk id="235" creationId="{B4583539-756C-4643-9C33-9B4EAED96E33}"/>
          </ac:spMkLst>
        </pc:spChg>
        <pc:spChg chg="mod">
          <ac:chgData name="reza kabir" userId="af3c95a13102d509" providerId="LiveId" clId="{88200EE4-F4B4-49E8-8126-B01E5FCCBE2D}" dt="2020-05-17T05:56:40.627" v="249"/>
          <ac:spMkLst>
            <pc:docMk/>
            <pc:sldMk cId="2870794870" sldId="858"/>
            <ac:spMk id="236" creationId="{EE307EB9-59CE-4328-8B39-77B6DF182793}"/>
          </ac:spMkLst>
        </pc:spChg>
        <pc:spChg chg="mod">
          <ac:chgData name="reza kabir" userId="af3c95a13102d509" providerId="LiveId" clId="{88200EE4-F4B4-49E8-8126-B01E5FCCBE2D}" dt="2020-05-17T05:56:40.627" v="249"/>
          <ac:spMkLst>
            <pc:docMk/>
            <pc:sldMk cId="2870794870" sldId="858"/>
            <ac:spMk id="238" creationId="{BFFC72D6-DE87-4ADE-AEBD-4237F12DD057}"/>
          </ac:spMkLst>
        </pc:spChg>
        <pc:spChg chg="mod">
          <ac:chgData name="reza kabir" userId="af3c95a13102d509" providerId="LiveId" clId="{88200EE4-F4B4-49E8-8126-B01E5FCCBE2D}" dt="2020-05-17T05:56:40.627" v="249"/>
          <ac:spMkLst>
            <pc:docMk/>
            <pc:sldMk cId="2870794870" sldId="858"/>
            <ac:spMk id="239" creationId="{DB2BE740-55AA-4A4B-978F-3202C60CF5BB}"/>
          </ac:spMkLst>
        </pc:spChg>
        <pc:spChg chg="mod">
          <ac:chgData name="reza kabir" userId="af3c95a13102d509" providerId="LiveId" clId="{88200EE4-F4B4-49E8-8126-B01E5FCCBE2D}" dt="2020-05-17T05:56:40.627" v="249"/>
          <ac:spMkLst>
            <pc:docMk/>
            <pc:sldMk cId="2870794870" sldId="858"/>
            <ac:spMk id="240" creationId="{E76C8248-C651-4797-A443-BDADC280594F}"/>
          </ac:spMkLst>
        </pc:spChg>
        <pc:spChg chg="mod">
          <ac:chgData name="reza kabir" userId="af3c95a13102d509" providerId="LiveId" clId="{88200EE4-F4B4-49E8-8126-B01E5FCCBE2D}" dt="2020-05-17T05:56:40.627" v="249"/>
          <ac:spMkLst>
            <pc:docMk/>
            <pc:sldMk cId="2870794870" sldId="858"/>
            <ac:spMk id="241" creationId="{0D7D8379-B805-436B-B43B-2EBF47390878}"/>
          </ac:spMkLst>
        </pc:spChg>
        <pc:spChg chg="mod">
          <ac:chgData name="reza kabir" userId="af3c95a13102d509" providerId="LiveId" clId="{88200EE4-F4B4-49E8-8126-B01E5FCCBE2D}" dt="2020-05-17T05:56:40.627" v="249"/>
          <ac:spMkLst>
            <pc:docMk/>
            <pc:sldMk cId="2870794870" sldId="858"/>
            <ac:spMk id="242" creationId="{B42520D5-B141-47D7-A4F8-06178EBAA89C}"/>
          </ac:spMkLst>
        </pc:spChg>
        <pc:spChg chg="mod">
          <ac:chgData name="reza kabir" userId="af3c95a13102d509" providerId="LiveId" clId="{88200EE4-F4B4-49E8-8126-B01E5FCCBE2D}" dt="2020-05-17T05:56:40.627" v="249"/>
          <ac:spMkLst>
            <pc:docMk/>
            <pc:sldMk cId="2870794870" sldId="858"/>
            <ac:spMk id="243" creationId="{3CCF145F-58CA-4128-9140-268E67EAB77F}"/>
          </ac:spMkLst>
        </pc:spChg>
        <pc:spChg chg="mod">
          <ac:chgData name="reza kabir" userId="af3c95a13102d509" providerId="LiveId" clId="{88200EE4-F4B4-49E8-8126-B01E5FCCBE2D}" dt="2020-05-17T05:56:40.627" v="249"/>
          <ac:spMkLst>
            <pc:docMk/>
            <pc:sldMk cId="2870794870" sldId="858"/>
            <ac:spMk id="244" creationId="{7021879F-EE9A-4D76-962C-D714013FAFA0}"/>
          </ac:spMkLst>
        </pc:spChg>
        <pc:spChg chg="mod">
          <ac:chgData name="reza kabir" userId="af3c95a13102d509" providerId="LiveId" clId="{88200EE4-F4B4-49E8-8126-B01E5FCCBE2D}" dt="2020-05-17T05:56:40.627" v="249"/>
          <ac:spMkLst>
            <pc:docMk/>
            <pc:sldMk cId="2870794870" sldId="858"/>
            <ac:spMk id="245" creationId="{3F5B77A8-3941-4A1D-8EA9-8997004F7CE8}"/>
          </ac:spMkLst>
        </pc:spChg>
        <pc:spChg chg="mod">
          <ac:chgData name="reza kabir" userId="af3c95a13102d509" providerId="LiveId" clId="{88200EE4-F4B4-49E8-8126-B01E5FCCBE2D}" dt="2020-05-17T05:56:40.627" v="249"/>
          <ac:spMkLst>
            <pc:docMk/>
            <pc:sldMk cId="2870794870" sldId="858"/>
            <ac:spMk id="246" creationId="{C919B4D0-5FC0-4572-AE1F-6936CA35C273}"/>
          </ac:spMkLst>
        </pc:spChg>
        <pc:spChg chg="mod">
          <ac:chgData name="reza kabir" userId="af3c95a13102d509" providerId="LiveId" clId="{88200EE4-F4B4-49E8-8126-B01E5FCCBE2D}" dt="2020-05-17T05:56:40.627" v="249"/>
          <ac:spMkLst>
            <pc:docMk/>
            <pc:sldMk cId="2870794870" sldId="858"/>
            <ac:spMk id="248" creationId="{9306B3D3-BF3E-4025-9F90-E5117A9A2BDF}"/>
          </ac:spMkLst>
        </pc:spChg>
        <pc:spChg chg="mod">
          <ac:chgData name="reza kabir" userId="af3c95a13102d509" providerId="LiveId" clId="{88200EE4-F4B4-49E8-8126-B01E5FCCBE2D}" dt="2020-05-17T05:56:40.627" v="249"/>
          <ac:spMkLst>
            <pc:docMk/>
            <pc:sldMk cId="2870794870" sldId="858"/>
            <ac:spMk id="249" creationId="{008B6EC0-0347-4E02-8DBE-1FD8A8E06760}"/>
          </ac:spMkLst>
        </pc:spChg>
        <pc:spChg chg="mod">
          <ac:chgData name="reza kabir" userId="af3c95a13102d509" providerId="LiveId" clId="{88200EE4-F4B4-49E8-8126-B01E5FCCBE2D}" dt="2020-05-17T05:56:40.627" v="249"/>
          <ac:spMkLst>
            <pc:docMk/>
            <pc:sldMk cId="2870794870" sldId="858"/>
            <ac:spMk id="250" creationId="{89EB689A-8F8D-4903-9D99-3FA194E08FE3}"/>
          </ac:spMkLst>
        </pc:spChg>
        <pc:spChg chg="mod">
          <ac:chgData name="reza kabir" userId="af3c95a13102d509" providerId="LiveId" clId="{88200EE4-F4B4-49E8-8126-B01E5FCCBE2D}" dt="2020-05-17T05:56:40.627" v="249"/>
          <ac:spMkLst>
            <pc:docMk/>
            <pc:sldMk cId="2870794870" sldId="858"/>
            <ac:spMk id="251" creationId="{32B09493-6287-4161-9512-175AB6CF5393}"/>
          </ac:spMkLst>
        </pc:spChg>
        <pc:spChg chg="mod">
          <ac:chgData name="reza kabir" userId="af3c95a13102d509" providerId="LiveId" clId="{88200EE4-F4B4-49E8-8126-B01E5FCCBE2D}" dt="2020-05-17T05:56:40.627" v="249"/>
          <ac:spMkLst>
            <pc:docMk/>
            <pc:sldMk cId="2870794870" sldId="858"/>
            <ac:spMk id="253" creationId="{4FCA02F8-E8C7-4B6E-819A-D82F91559767}"/>
          </ac:spMkLst>
        </pc:spChg>
        <pc:spChg chg="mod">
          <ac:chgData name="reza kabir" userId="af3c95a13102d509" providerId="LiveId" clId="{88200EE4-F4B4-49E8-8126-B01E5FCCBE2D}" dt="2020-05-17T05:56:40.627" v="249"/>
          <ac:spMkLst>
            <pc:docMk/>
            <pc:sldMk cId="2870794870" sldId="858"/>
            <ac:spMk id="255" creationId="{64CE2452-B024-45AC-821C-CC0EAD706BA6}"/>
          </ac:spMkLst>
        </pc:spChg>
        <pc:spChg chg="mod">
          <ac:chgData name="reza kabir" userId="af3c95a13102d509" providerId="LiveId" clId="{88200EE4-F4B4-49E8-8126-B01E5FCCBE2D}" dt="2020-05-17T05:56:40.627" v="249"/>
          <ac:spMkLst>
            <pc:docMk/>
            <pc:sldMk cId="2870794870" sldId="858"/>
            <ac:spMk id="256" creationId="{CB7C96A4-05DC-42D0-AA9B-FD573EA02113}"/>
          </ac:spMkLst>
        </pc:spChg>
        <pc:spChg chg="mod">
          <ac:chgData name="reza kabir" userId="af3c95a13102d509" providerId="LiveId" clId="{88200EE4-F4B4-49E8-8126-B01E5FCCBE2D}" dt="2020-05-17T05:56:40.627" v="249"/>
          <ac:spMkLst>
            <pc:docMk/>
            <pc:sldMk cId="2870794870" sldId="858"/>
            <ac:spMk id="257" creationId="{ED38C11A-E206-47B1-B1C7-907F3C08BB45}"/>
          </ac:spMkLst>
        </pc:spChg>
        <pc:spChg chg="mod">
          <ac:chgData name="reza kabir" userId="af3c95a13102d509" providerId="LiveId" clId="{88200EE4-F4B4-49E8-8126-B01E5FCCBE2D}" dt="2020-05-17T05:56:40.627" v="249"/>
          <ac:spMkLst>
            <pc:docMk/>
            <pc:sldMk cId="2870794870" sldId="858"/>
            <ac:spMk id="258" creationId="{7373F407-1CBB-42A9-8007-B6BF0C849241}"/>
          </ac:spMkLst>
        </pc:spChg>
        <pc:spChg chg="mod">
          <ac:chgData name="reza kabir" userId="af3c95a13102d509" providerId="LiveId" clId="{88200EE4-F4B4-49E8-8126-B01E5FCCBE2D}" dt="2020-05-17T05:56:40.627" v="249"/>
          <ac:spMkLst>
            <pc:docMk/>
            <pc:sldMk cId="2870794870" sldId="858"/>
            <ac:spMk id="261" creationId="{ECDF51DC-3946-4C87-8BB7-60B6D3AF1331}"/>
          </ac:spMkLst>
        </pc:spChg>
        <pc:spChg chg="mod">
          <ac:chgData name="reza kabir" userId="af3c95a13102d509" providerId="LiveId" clId="{88200EE4-F4B4-49E8-8126-B01E5FCCBE2D}" dt="2020-05-17T05:56:40.627" v="249"/>
          <ac:spMkLst>
            <pc:docMk/>
            <pc:sldMk cId="2870794870" sldId="858"/>
            <ac:spMk id="262" creationId="{80A36FBA-9D79-45B7-A398-0FDF1E3B65E7}"/>
          </ac:spMkLst>
        </pc:spChg>
        <pc:spChg chg="mod">
          <ac:chgData name="reza kabir" userId="af3c95a13102d509" providerId="LiveId" clId="{88200EE4-F4B4-49E8-8126-B01E5FCCBE2D}" dt="2020-05-17T05:56:40.627" v="249"/>
          <ac:spMkLst>
            <pc:docMk/>
            <pc:sldMk cId="2870794870" sldId="858"/>
            <ac:spMk id="263" creationId="{1D7340DF-B1B3-40C4-AEAA-19FC52C6ECCD}"/>
          </ac:spMkLst>
        </pc:spChg>
        <pc:spChg chg="mod">
          <ac:chgData name="reza kabir" userId="af3c95a13102d509" providerId="LiveId" clId="{88200EE4-F4B4-49E8-8126-B01E5FCCBE2D}" dt="2020-05-17T05:56:40.627" v="249"/>
          <ac:spMkLst>
            <pc:docMk/>
            <pc:sldMk cId="2870794870" sldId="858"/>
            <ac:spMk id="264" creationId="{E8295CA4-A609-43A4-8E56-AFAE89BDAA1D}"/>
          </ac:spMkLst>
        </pc:spChg>
        <pc:spChg chg="mod">
          <ac:chgData name="reza kabir" userId="af3c95a13102d509" providerId="LiveId" clId="{88200EE4-F4B4-49E8-8126-B01E5FCCBE2D}" dt="2020-05-17T05:56:40.627" v="249"/>
          <ac:spMkLst>
            <pc:docMk/>
            <pc:sldMk cId="2870794870" sldId="858"/>
            <ac:spMk id="265" creationId="{6F84D0F9-9164-46E1-9D2C-0F59209141C9}"/>
          </ac:spMkLst>
        </pc:spChg>
        <pc:spChg chg="mod">
          <ac:chgData name="reza kabir" userId="af3c95a13102d509" providerId="LiveId" clId="{88200EE4-F4B4-49E8-8126-B01E5FCCBE2D}" dt="2020-05-17T05:56:40.627" v="249"/>
          <ac:spMkLst>
            <pc:docMk/>
            <pc:sldMk cId="2870794870" sldId="858"/>
            <ac:spMk id="268" creationId="{E73B72B3-D50E-4B10-9E2C-C813188F8967}"/>
          </ac:spMkLst>
        </pc:spChg>
        <pc:spChg chg="mod">
          <ac:chgData name="reza kabir" userId="af3c95a13102d509" providerId="LiveId" clId="{88200EE4-F4B4-49E8-8126-B01E5FCCBE2D}" dt="2020-05-17T05:56:40.627" v="249"/>
          <ac:spMkLst>
            <pc:docMk/>
            <pc:sldMk cId="2870794870" sldId="858"/>
            <ac:spMk id="269" creationId="{5529CEB0-74C0-44FE-B183-794B9BBCA74B}"/>
          </ac:spMkLst>
        </pc:spChg>
        <pc:spChg chg="mod">
          <ac:chgData name="reza kabir" userId="af3c95a13102d509" providerId="LiveId" clId="{88200EE4-F4B4-49E8-8126-B01E5FCCBE2D}" dt="2020-05-17T05:56:40.627" v="249"/>
          <ac:spMkLst>
            <pc:docMk/>
            <pc:sldMk cId="2870794870" sldId="858"/>
            <ac:spMk id="270" creationId="{2DA7774B-2385-41E0-9479-71EAE4590AE3}"/>
          </ac:spMkLst>
        </pc:spChg>
        <pc:spChg chg="mod">
          <ac:chgData name="reza kabir" userId="af3c95a13102d509" providerId="LiveId" clId="{88200EE4-F4B4-49E8-8126-B01E5FCCBE2D}" dt="2020-05-17T05:56:40.627" v="249"/>
          <ac:spMkLst>
            <pc:docMk/>
            <pc:sldMk cId="2870794870" sldId="858"/>
            <ac:spMk id="279" creationId="{4CA1FC13-D8D7-4A5F-BBA4-A9F7DA2D067D}"/>
          </ac:spMkLst>
        </pc:spChg>
        <pc:spChg chg="mod">
          <ac:chgData name="reza kabir" userId="af3c95a13102d509" providerId="LiveId" clId="{88200EE4-F4B4-49E8-8126-B01E5FCCBE2D}" dt="2020-05-17T05:56:40.627" v="249"/>
          <ac:spMkLst>
            <pc:docMk/>
            <pc:sldMk cId="2870794870" sldId="858"/>
            <ac:spMk id="280" creationId="{0DE3F1CB-F162-4514-89D2-CE4FFDFF5498}"/>
          </ac:spMkLst>
        </pc:spChg>
        <pc:spChg chg="mod">
          <ac:chgData name="reza kabir" userId="af3c95a13102d509" providerId="LiveId" clId="{88200EE4-F4B4-49E8-8126-B01E5FCCBE2D}" dt="2020-05-17T05:56:40.627" v="249"/>
          <ac:spMkLst>
            <pc:docMk/>
            <pc:sldMk cId="2870794870" sldId="858"/>
            <ac:spMk id="281" creationId="{B1ACE88B-6E6B-4D74-A020-2C0B58CCEE8C}"/>
          </ac:spMkLst>
        </pc:spChg>
        <pc:spChg chg="mod">
          <ac:chgData name="reza kabir" userId="af3c95a13102d509" providerId="LiveId" clId="{88200EE4-F4B4-49E8-8126-B01E5FCCBE2D}" dt="2020-05-17T05:56:40.627" v="249"/>
          <ac:spMkLst>
            <pc:docMk/>
            <pc:sldMk cId="2870794870" sldId="858"/>
            <ac:spMk id="282" creationId="{6BF0790F-346D-4FD1-939C-719345F21A3A}"/>
          </ac:spMkLst>
        </pc:spChg>
        <pc:spChg chg="mod">
          <ac:chgData name="reza kabir" userId="af3c95a13102d509" providerId="LiveId" clId="{88200EE4-F4B4-49E8-8126-B01E5FCCBE2D}" dt="2020-05-17T05:56:40.627" v="249"/>
          <ac:spMkLst>
            <pc:docMk/>
            <pc:sldMk cId="2870794870" sldId="858"/>
            <ac:spMk id="283" creationId="{88053B2F-2EC9-4F73-9095-BE4FE175DCF2}"/>
          </ac:spMkLst>
        </pc:spChg>
        <pc:spChg chg="mod">
          <ac:chgData name="reza kabir" userId="af3c95a13102d509" providerId="LiveId" clId="{88200EE4-F4B4-49E8-8126-B01E5FCCBE2D}" dt="2020-05-17T05:56:40.627" v="249"/>
          <ac:spMkLst>
            <pc:docMk/>
            <pc:sldMk cId="2870794870" sldId="858"/>
            <ac:spMk id="284" creationId="{94334072-15E9-44FE-BCC3-99BA81A1D38D}"/>
          </ac:spMkLst>
        </pc:spChg>
        <pc:spChg chg="mod">
          <ac:chgData name="reza kabir" userId="af3c95a13102d509" providerId="LiveId" clId="{88200EE4-F4B4-49E8-8126-B01E5FCCBE2D}" dt="2020-05-17T05:56:40.627" v="249"/>
          <ac:spMkLst>
            <pc:docMk/>
            <pc:sldMk cId="2870794870" sldId="858"/>
            <ac:spMk id="285" creationId="{3217EB82-21AD-428D-AC7E-693622320D9F}"/>
          </ac:spMkLst>
        </pc:spChg>
        <pc:spChg chg="mod">
          <ac:chgData name="reza kabir" userId="af3c95a13102d509" providerId="LiveId" clId="{88200EE4-F4B4-49E8-8126-B01E5FCCBE2D}" dt="2020-05-17T05:56:40.627" v="249"/>
          <ac:spMkLst>
            <pc:docMk/>
            <pc:sldMk cId="2870794870" sldId="858"/>
            <ac:spMk id="286" creationId="{509E96BC-6F30-4969-8375-C87E07DDBC38}"/>
          </ac:spMkLst>
        </pc:spChg>
        <pc:spChg chg="mod">
          <ac:chgData name="reza kabir" userId="af3c95a13102d509" providerId="LiveId" clId="{88200EE4-F4B4-49E8-8126-B01E5FCCBE2D}" dt="2020-05-17T05:56:40.627" v="249"/>
          <ac:spMkLst>
            <pc:docMk/>
            <pc:sldMk cId="2870794870" sldId="858"/>
            <ac:spMk id="287" creationId="{B06F4B4D-238E-40E2-A242-15D11B36D0EE}"/>
          </ac:spMkLst>
        </pc:spChg>
        <pc:spChg chg="mod">
          <ac:chgData name="reza kabir" userId="af3c95a13102d509" providerId="LiveId" clId="{88200EE4-F4B4-49E8-8126-B01E5FCCBE2D}" dt="2020-05-17T05:56:40.627" v="249"/>
          <ac:spMkLst>
            <pc:docMk/>
            <pc:sldMk cId="2870794870" sldId="858"/>
            <ac:spMk id="288" creationId="{C5A46556-8192-4D37-9E85-DAA1A233CFB8}"/>
          </ac:spMkLst>
        </pc:spChg>
        <pc:spChg chg="mod">
          <ac:chgData name="reza kabir" userId="af3c95a13102d509" providerId="LiveId" clId="{88200EE4-F4B4-49E8-8126-B01E5FCCBE2D}" dt="2020-05-17T05:56:40.627" v="249"/>
          <ac:spMkLst>
            <pc:docMk/>
            <pc:sldMk cId="2870794870" sldId="858"/>
            <ac:spMk id="289" creationId="{72046C14-3977-4A30-821C-34509AFC21D9}"/>
          </ac:spMkLst>
        </pc:spChg>
        <pc:spChg chg="mod">
          <ac:chgData name="reza kabir" userId="af3c95a13102d509" providerId="LiveId" clId="{88200EE4-F4B4-49E8-8126-B01E5FCCBE2D}" dt="2020-05-17T05:56:40.627" v="249"/>
          <ac:spMkLst>
            <pc:docMk/>
            <pc:sldMk cId="2870794870" sldId="858"/>
            <ac:spMk id="290" creationId="{B141162C-E32C-4E3F-BD47-1A4F454F7659}"/>
          </ac:spMkLst>
        </pc:spChg>
        <pc:spChg chg="mod">
          <ac:chgData name="reza kabir" userId="af3c95a13102d509" providerId="LiveId" clId="{88200EE4-F4B4-49E8-8126-B01E5FCCBE2D}" dt="2020-05-17T05:56:40.627" v="249"/>
          <ac:spMkLst>
            <pc:docMk/>
            <pc:sldMk cId="2870794870" sldId="858"/>
            <ac:spMk id="291" creationId="{8B46E07A-7301-4F35-AE35-62A9ED89F8C3}"/>
          </ac:spMkLst>
        </pc:spChg>
        <pc:spChg chg="mod">
          <ac:chgData name="reza kabir" userId="af3c95a13102d509" providerId="LiveId" clId="{88200EE4-F4B4-49E8-8126-B01E5FCCBE2D}" dt="2020-05-17T05:56:40.627" v="249"/>
          <ac:spMkLst>
            <pc:docMk/>
            <pc:sldMk cId="2870794870" sldId="858"/>
            <ac:spMk id="292" creationId="{D11A6B72-39C8-4025-8989-D1E4F74C3E10}"/>
          </ac:spMkLst>
        </pc:spChg>
        <pc:spChg chg="mod">
          <ac:chgData name="reza kabir" userId="af3c95a13102d509" providerId="LiveId" clId="{88200EE4-F4B4-49E8-8126-B01E5FCCBE2D}" dt="2020-05-17T05:56:40.627" v="249"/>
          <ac:spMkLst>
            <pc:docMk/>
            <pc:sldMk cId="2870794870" sldId="858"/>
            <ac:spMk id="293" creationId="{7BD83096-935A-478D-B93E-7518BF82A2DA}"/>
          </ac:spMkLst>
        </pc:spChg>
        <pc:spChg chg="mod">
          <ac:chgData name="reza kabir" userId="af3c95a13102d509" providerId="LiveId" clId="{88200EE4-F4B4-49E8-8126-B01E5FCCBE2D}" dt="2020-05-17T05:56:40.627" v="249"/>
          <ac:spMkLst>
            <pc:docMk/>
            <pc:sldMk cId="2870794870" sldId="858"/>
            <ac:spMk id="294" creationId="{7705F75F-4309-4452-9B11-2A16983837D0}"/>
          </ac:spMkLst>
        </pc:spChg>
        <pc:spChg chg="del mod">
          <ac:chgData name="reza kabir" userId="af3c95a13102d509" providerId="LiveId" clId="{88200EE4-F4B4-49E8-8126-B01E5FCCBE2D}" dt="2020-05-17T06:01:15.832" v="281" actId="478"/>
          <ac:spMkLst>
            <pc:docMk/>
            <pc:sldMk cId="2870794870" sldId="858"/>
            <ac:spMk id="295" creationId="{72F6EEF9-A95D-4F34-8F94-40A9D15B4EFE}"/>
          </ac:spMkLst>
        </pc:spChg>
        <pc:spChg chg="del mod">
          <ac:chgData name="reza kabir" userId="af3c95a13102d509" providerId="LiveId" clId="{88200EE4-F4B4-49E8-8126-B01E5FCCBE2D}" dt="2020-05-17T06:01:14.407" v="280" actId="478"/>
          <ac:spMkLst>
            <pc:docMk/>
            <pc:sldMk cId="2870794870" sldId="858"/>
            <ac:spMk id="296" creationId="{74074331-A463-4559-B5B2-772A786D7F2C}"/>
          </ac:spMkLst>
        </pc:spChg>
        <pc:spChg chg="del mod">
          <ac:chgData name="reza kabir" userId="af3c95a13102d509" providerId="LiveId" clId="{88200EE4-F4B4-49E8-8126-B01E5FCCBE2D}" dt="2020-05-17T06:01:13" v="279" actId="478"/>
          <ac:spMkLst>
            <pc:docMk/>
            <pc:sldMk cId="2870794870" sldId="858"/>
            <ac:spMk id="297" creationId="{99AAAE65-78E3-4774-AEC5-5FA33D454F06}"/>
          </ac:spMkLst>
        </pc:spChg>
        <pc:spChg chg="del mod">
          <ac:chgData name="reza kabir" userId="af3c95a13102d509" providerId="LiveId" clId="{88200EE4-F4B4-49E8-8126-B01E5FCCBE2D}" dt="2020-05-17T06:01:07.144" v="276" actId="478"/>
          <ac:spMkLst>
            <pc:docMk/>
            <pc:sldMk cId="2870794870" sldId="858"/>
            <ac:spMk id="298" creationId="{0DE093F7-05D1-4CE3-924D-E34A54703D2A}"/>
          </ac:spMkLst>
        </pc:spChg>
        <pc:spChg chg="del mod">
          <ac:chgData name="reza kabir" userId="af3c95a13102d509" providerId="LiveId" clId="{88200EE4-F4B4-49E8-8126-B01E5FCCBE2D}" dt="2020-05-17T06:01:11.225" v="278" actId="478"/>
          <ac:spMkLst>
            <pc:docMk/>
            <pc:sldMk cId="2870794870" sldId="858"/>
            <ac:spMk id="299" creationId="{12CF9691-2565-41CA-8302-F74C9E5E6651}"/>
          </ac:spMkLst>
        </pc:spChg>
        <pc:spChg chg="del mod">
          <ac:chgData name="reza kabir" userId="af3c95a13102d509" providerId="LiveId" clId="{88200EE4-F4B4-49E8-8126-B01E5FCCBE2D}" dt="2020-05-17T06:01:04.609" v="275" actId="478"/>
          <ac:spMkLst>
            <pc:docMk/>
            <pc:sldMk cId="2870794870" sldId="858"/>
            <ac:spMk id="300" creationId="{00B1654C-CEF9-4DEC-9B2D-51787D0B367B}"/>
          </ac:spMkLst>
        </pc:spChg>
        <pc:spChg chg="del mod">
          <ac:chgData name="reza kabir" userId="af3c95a13102d509" providerId="LiveId" clId="{88200EE4-F4B4-49E8-8126-B01E5FCCBE2D}" dt="2020-05-17T06:01:09.297" v="277" actId="478"/>
          <ac:spMkLst>
            <pc:docMk/>
            <pc:sldMk cId="2870794870" sldId="858"/>
            <ac:spMk id="301" creationId="{E0C99CB5-CC32-4D0B-B903-3822A7A91A25}"/>
          </ac:spMkLst>
        </pc:spChg>
        <pc:spChg chg="mod">
          <ac:chgData name="reza kabir" userId="af3c95a13102d509" providerId="LiveId" clId="{88200EE4-F4B4-49E8-8126-B01E5FCCBE2D}" dt="2020-05-17T05:56:40.627" v="249"/>
          <ac:spMkLst>
            <pc:docMk/>
            <pc:sldMk cId="2870794870" sldId="858"/>
            <ac:spMk id="302" creationId="{87EBCEF7-1D62-4459-8DE7-F0E3228AF183}"/>
          </ac:spMkLst>
        </pc:spChg>
        <pc:spChg chg="mod">
          <ac:chgData name="reza kabir" userId="af3c95a13102d509" providerId="LiveId" clId="{88200EE4-F4B4-49E8-8126-B01E5FCCBE2D}" dt="2020-05-17T05:56:40.627" v="249"/>
          <ac:spMkLst>
            <pc:docMk/>
            <pc:sldMk cId="2870794870" sldId="858"/>
            <ac:spMk id="303" creationId="{E978777B-FFC0-44FD-87F5-416245DD2CFF}"/>
          </ac:spMkLst>
        </pc:spChg>
        <pc:spChg chg="mod">
          <ac:chgData name="reza kabir" userId="af3c95a13102d509" providerId="LiveId" clId="{88200EE4-F4B4-49E8-8126-B01E5FCCBE2D}" dt="2020-05-17T05:56:40.627" v="249"/>
          <ac:spMkLst>
            <pc:docMk/>
            <pc:sldMk cId="2870794870" sldId="858"/>
            <ac:spMk id="304" creationId="{D5CED686-37ED-45F3-B6FE-F7685B746D6A}"/>
          </ac:spMkLst>
        </pc:spChg>
        <pc:spChg chg="mod">
          <ac:chgData name="reza kabir" userId="af3c95a13102d509" providerId="LiveId" clId="{88200EE4-F4B4-49E8-8126-B01E5FCCBE2D}" dt="2020-05-17T05:56:40.627" v="249"/>
          <ac:spMkLst>
            <pc:docMk/>
            <pc:sldMk cId="2870794870" sldId="858"/>
            <ac:spMk id="305" creationId="{1CA3BCA3-27E3-4635-9803-DD9F672BB965}"/>
          </ac:spMkLst>
        </pc:spChg>
        <pc:spChg chg="mod">
          <ac:chgData name="reza kabir" userId="af3c95a13102d509" providerId="LiveId" clId="{88200EE4-F4B4-49E8-8126-B01E5FCCBE2D}" dt="2020-05-17T05:56:40.627" v="249"/>
          <ac:spMkLst>
            <pc:docMk/>
            <pc:sldMk cId="2870794870" sldId="858"/>
            <ac:spMk id="306" creationId="{33039958-D23B-4F8A-8F0F-4A2835760127}"/>
          </ac:spMkLst>
        </pc:spChg>
        <pc:spChg chg="mod">
          <ac:chgData name="reza kabir" userId="af3c95a13102d509" providerId="LiveId" clId="{88200EE4-F4B4-49E8-8126-B01E5FCCBE2D}" dt="2020-05-17T05:56:40.627" v="249"/>
          <ac:spMkLst>
            <pc:docMk/>
            <pc:sldMk cId="2870794870" sldId="858"/>
            <ac:spMk id="307" creationId="{DD87510F-BC1A-402C-A964-3A0F8A77B5B1}"/>
          </ac:spMkLst>
        </pc:spChg>
        <pc:spChg chg="mod">
          <ac:chgData name="reza kabir" userId="af3c95a13102d509" providerId="LiveId" clId="{88200EE4-F4B4-49E8-8126-B01E5FCCBE2D}" dt="2020-05-17T05:56:40.627" v="249"/>
          <ac:spMkLst>
            <pc:docMk/>
            <pc:sldMk cId="2870794870" sldId="858"/>
            <ac:spMk id="308" creationId="{45BA248C-EBB9-456F-82EC-0139B07F1B6F}"/>
          </ac:spMkLst>
        </pc:spChg>
        <pc:spChg chg="mod">
          <ac:chgData name="reza kabir" userId="af3c95a13102d509" providerId="LiveId" clId="{88200EE4-F4B4-49E8-8126-B01E5FCCBE2D}" dt="2020-05-17T05:56:40.627" v="249"/>
          <ac:spMkLst>
            <pc:docMk/>
            <pc:sldMk cId="2870794870" sldId="858"/>
            <ac:spMk id="309" creationId="{FB5FBB76-E679-42CC-A8BD-6D9C764FB35E}"/>
          </ac:spMkLst>
        </pc:spChg>
        <pc:spChg chg="mod">
          <ac:chgData name="reza kabir" userId="af3c95a13102d509" providerId="LiveId" clId="{88200EE4-F4B4-49E8-8126-B01E5FCCBE2D}" dt="2020-05-17T05:56:40.627" v="249"/>
          <ac:spMkLst>
            <pc:docMk/>
            <pc:sldMk cId="2870794870" sldId="858"/>
            <ac:spMk id="310" creationId="{2F939492-B137-4BB2-BC7B-CFD7F1F093D9}"/>
          </ac:spMkLst>
        </pc:spChg>
        <pc:spChg chg="mod">
          <ac:chgData name="reza kabir" userId="af3c95a13102d509" providerId="LiveId" clId="{88200EE4-F4B4-49E8-8126-B01E5FCCBE2D}" dt="2020-05-17T05:56:40.627" v="249"/>
          <ac:spMkLst>
            <pc:docMk/>
            <pc:sldMk cId="2870794870" sldId="858"/>
            <ac:spMk id="311" creationId="{C1626B37-1EC5-40AA-BFC1-862E7D0E06E1}"/>
          </ac:spMkLst>
        </pc:spChg>
        <pc:spChg chg="mod">
          <ac:chgData name="reza kabir" userId="af3c95a13102d509" providerId="LiveId" clId="{88200EE4-F4B4-49E8-8126-B01E5FCCBE2D}" dt="2020-05-17T05:56:40.627" v="249"/>
          <ac:spMkLst>
            <pc:docMk/>
            <pc:sldMk cId="2870794870" sldId="858"/>
            <ac:spMk id="312" creationId="{347B1E21-F7E5-41FF-9C4F-E16DB2E87328}"/>
          </ac:spMkLst>
        </pc:spChg>
        <pc:spChg chg="mod">
          <ac:chgData name="reza kabir" userId="af3c95a13102d509" providerId="LiveId" clId="{88200EE4-F4B4-49E8-8126-B01E5FCCBE2D}" dt="2020-05-17T05:56:40.627" v="249"/>
          <ac:spMkLst>
            <pc:docMk/>
            <pc:sldMk cId="2870794870" sldId="858"/>
            <ac:spMk id="313" creationId="{19F10D44-C3DA-46AC-BC48-DE90834AADF5}"/>
          </ac:spMkLst>
        </pc:spChg>
        <pc:spChg chg="mod">
          <ac:chgData name="reza kabir" userId="af3c95a13102d509" providerId="LiveId" clId="{88200EE4-F4B4-49E8-8126-B01E5FCCBE2D}" dt="2020-05-17T05:56:40.627" v="249"/>
          <ac:spMkLst>
            <pc:docMk/>
            <pc:sldMk cId="2870794870" sldId="858"/>
            <ac:spMk id="314" creationId="{A6ED3C3B-9656-46ED-BFFA-BA798C1CB92A}"/>
          </ac:spMkLst>
        </pc:spChg>
        <pc:spChg chg="mod">
          <ac:chgData name="reza kabir" userId="af3c95a13102d509" providerId="LiveId" clId="{88200EE4-F4B4-49E8-8126-B01E5FCCBE2D}" dt="2020-05-17T05:56:40.627" v="249"/>
          <ac:spMkLst>
            <pc:docMk/>
            <pc:sldMk cId="2870794870" sldId="858"/>
            <ac:spMk id="315" creationId="{D2843655-D3A3-4D6F-9915-FA32CFF0F6CD}"/>
          </ac:spMkLst>
        </pc:spChg>
        <pc:spChg chg="mod">
          <ac:chgData name="reza kabir" userId="af3c95a13102d509" providerId="LiveId" clId="{88200EE4-F4B4-49E8-8126-B01E5FCCBE2D}" dt="2020-05-17T05:56:40.627" v="249"/>
          <ac:spMkLst>
            <pc:docMk/>
            <pc:sldMk cId="2870794870" sldId="858"/>
            <ac:spMk id="316" creationId="{A64BC57C-B220-4342-9A73-88458E1B1515}"/>
          </ac:spMkLst>
        </pc:spChg>
        <pc:spChg chg="mod">
          <ac:chgData name="reza kabir" userId="af3c95a13102d509" providerId="LiveId" clId="{88200EE4-F4B4-49E8-8126-B01E5FCCBE2D}" dt="2020-05-17T05:56:40.627" v="249"/>
          <ac:spMkLst>
            <pc:docMk/>
            <pc:sldMk cId="2870794870" sldId="858"/>
            <ac:spMk id="317" creationId="{192F4069-F4B9-4035-814D-384F15747A49}"/>
          </ac:spMkLst>
        </pc:spChg>
        <pc:spChg chg="mod">
          <ac:chgData name="reza kabir" userId="af3c95a13102d509" providerId="LiveId" clId="{88200EE4-F4B4-49E8-8126-B01E5FCCBE2D}" dt="2020-05-17T05:56:40.627" v="249"/>
          <ac:spMkLst>
            <pc:docMk/>
            <pc:sldMk cId="2870794870" sldId="858"/>
            <ac:spMk id="318" creationId="{117D6DC9-00B9-47C9-828A-A26974A2ADBD}"/>
          </ac:spMkLst>
        </pc:spChg>
        <pc:spChg chg="mod">
          <ac:chgData name="reza kabir" userId="af3c95a13102d509" providerId="LiveId" clId="{88200EE4-F4B4-49E8-8126-B01E5FCCBE2D}" dt="2020-05-17T05:56:40.627" v="249"/>
          <ac:spMkLst>
            <pc:docMk/>
            <pc:sldMk cId="2870794870" sldId="858"/>
            <ac:spMk id="323" creationId="{8A02E7BC-9DDA-48B7-BD56-6BFB819E3BA8}"/>
          </ac:spMkLst>
        </pc:spChg>
        <pc:spChg chg="mod">
          <ac:chgData name="reza kabir" userId="af3c95a13102d509" providerId="LiveId" clId="{88200EE4-F4B4-49E8-8126-B01E5FCCBE2D}" dt="2020-05-17T05:56:40.627" v="249"/>
          <ac:spMkLst>
            <pc:docMk/>
            <pc:sldMk cId="2870794870" sldId="858"/>
            <ac:spMk id="324" creationId="{70D7542D-8074-4F9A-995D-E77AB8D1EE63}"/>
          </ac:spMkLst>
        </pc:spChg>
        <pc:spChg chg="mod">
          <ac:chgData name="reza kabir" userId="af3c95a13102d509" providerId="LiveId" clId="{88200EE4-F4B4-49E8-8126-B01E5FCCBE2D}" dt="2020-05-17T05:56:40.627" v="249"/>
          <ac:spMkLst>
            <pc:docMk/>
            <pc:sldMk cId="2870794870" sldId="858"/>
            <ac:spMk id="327" creationId="{62A83620-FE57-457B-8F3E-810F845ADD8E}"/>
          </ac:spMkLst>
        </pc:spChg>
        <pc:spChg chg="mod">
          <ac:chgData name="reza kabir" userId="af3c95a13102d509" providerId="LiveId" clId="{88200EE4-F4B4-49E8-8126-B01E5FCCBE2D}" dt="2020-05-17T05:56:40.627" v="249"/>
          <ac:spMkLst>
            <pc:docMk/>
            <pc:sldMk cId="2870794870" sldId="858"/>
            <ac:spMk id="328" creationId="{283AC171-DF2E-4EB0-B8C3-5C1DE9D00C33}"/>
          </ac:spMkLst>
        </pc:spChg>
        <pc:spChg chg="mod">
          <ac:chgData name="reza kabir" userId="af3c95a13102d509" providerId="LiveId" clId="{88200EE4-F4B4-49E8-8126-B01E5FCCBE2D}" dt="2020-05-17T05:56:40.627" v="249"/>
          <ac:spMkLst>
            <pc:docMk/>
            <pc:sldMk cId="2870794870" sldId="858"/>
            <ac:spMk id="330" creationId="{B203242A-9584-4330-98A5-B2541D1BC329}"/>
          </ac:spMkLst>
        </pc:spChg>
        <pc:spChg chg="mod">
          <ac:chgData name="reza kabir" userId="af3c95a13102d509" providerId="LiveId" clId="{88200EE4-F4B4-49E8-8126-B01E5FCCBE2D}" dt="2020-05-17T05:56:40.627" v="249"/>
          <ac:spMkLst>
            <pc:docMk/>
            <pc:sldMk cId="2870794870" sldId="858"/>
            <ac:spMk id="331" creationId="{67FCED3B-898B-4BFE-834C-92603E2EAAE1}"/>
          </ac:spMkLst>
        </pc:spChg>
        <pc:spChg chg="mod">
          <ac:chgData name="reza kabir" userId="af3c95a13102d509" providerId="LiveId" clId="{88200EE4-F4B4-49E8-8126-B01E5FCCBE2D}" dt="2020-05-17T05:56:40.627" v="249"/>
          <ac:spMkLst>
            <pc:docMk/>
            <pc:sldMk cId="2870794870" sldId="858"/>
            <ac:spMk id="332" creationId="{32FA8C54-2880-4575-B644-B52AE9CA2A1E}"/>
          </ac:spMkLst>
        </pc:spChg>
        <pc:spChg chg="mod">
          <ac:chgData name="reza kabir" userId="af3c95a13102d509" providerId="LiveId" clId="{88200EE4-F4B4-49E8-8126-B01E5FCCBE2D}" dt="2020-05-17T05:56:40.627" v="249"/>
          <ac:spMkLst>
            <pc:docMk/>
            <pc:sldMk cId="2870794870" sldId="858"/>
            <ac:spMk id="333" creationId="{A8A1534B-1D41-48EA-B940-1400128D38CD}"/>
          </ac:spMkLst>
        </pc:spChg>
        <pc:spChg chg="mod">
          <ac:chgData name="reza kabir" userId="af3c95a13102d509" providerId="LiveId" clId="{88200EE4-F4B4-49E8-8126-B01E5FCCBE2D}" dt="2020-05-17T05:56:40.627" v="249"/>
          <ac:spMkLst>
            <pc:docMk/>
            <pc:sldMk cId="2870794870" sldId="858"/>
            <ac:spMk id="334" creationId="{CD888AB3-798F-4EF5-8679-B15FD2D4F0EF}"/>
          </ac:spMkLst>
        </pc:spChg>
        <pc:spChg chg="mod">
          <ac:chgData name="reza kabir" userId="af3c95a13102d509" providerId="LiveId" clId="{88200EE4-F4B4-49E8-8126-B01E5FCCBE2D}" dt="2020-05-17T05:56:40.627" v="249"/>
          <ac:spMkLst>
            <pc:docMk/>
            <pc:sldMk cId="2870794870" sldId="858"/>
            <ac:spMk id="335" creationId="{DA4322CB-9BAE-45E5-A92D-39243DB7CD88}"/>
          </ac:spMkLst>
        </pc:spChg>
        <pc:spChg chg="mod">
          <ac:chgData name="reza kabir" userId="af3c95a13102d509" providerId="LiveId" clId="{88200EE4-F4B4-49E8-8126-B01E5FCCBE2D}" dt="2020-05-17T05:56:40.627" v="249"/>
          <ac:spMkLst>
            <pc:docMk/>
            <pc:sldMk cId="2870794870" sldId="858"/>
            <ac:spMk id="336" creationId="{39AA90C1-B471-4844-85C6-3D900A405144}"/>
          </ac:spMkLst>
        </pc:spChg>
        <pc:spChg chg="mod">
          <ac:chgData name="reza kabir" userId="af3c95a13102d509" providerId="LiveId" clId="{88200EE4-F4B4-49E8-8126-B01E5FCCBE2D}" dt="2020-05-17T05:56:40.627" v="249"/>
          <ac:spMkLst>
            <pc:docMk/>
            <pc:sldMk cId="2870794870" sldId="858"/>
            <ac:spMk id="337" creationId="{5DE8BA9F-1045-4B08-A07D-A11259494820}"/>
          </ac:spMkLst>
        </pc:spChg>
        <pc:spChg chg="mod">
          <ac:chgData name="reza kabir" userId="af3c95a13102d509" providerId="LiveId" clId="{88200EE4-F4B4-49E8-8126-B01E5FCCBE2D}" dt="2020-05-17T05:56:40.627" v="249"/>
          <ac:spMkLst>
            <pc:docMk/>
            <pc:sldMk cId="2870794870" sldId="858"/>
            <ac:spMk id="338" creationId="{6E908354-B879-4795-9409-BF98821F4587}"/>
          </ac:spMkLst>
        </pc:spChg>
        <pc:spChg chg="mod">
          <ac:chgData name="reza kabir" userId="af3c95a13102d509" providerId="LiveId" clId="{88200EE4-F4B4-49E8-8126-B01E5FCCBE2D}" dt="2020-05-17T05:56:40.627" v="249"/>
          <ac:spMkLst>
            <pc:docMk/>
            <pc:sldMk cId="2870794870" sldId="858"/>
            <ac:spMk id="339" creationId="{9D39EBA6-92C4-4FF9-AE74-9431ADD8F2B0}"/>
          </ac:spMkLst>
        </pc:spChg>
        <pc:spChg chg="mod">
          <ac:chgData name="reza kabir" userId="af3c95a13102d509" providerId="LiveId" clId="{88200EE4-F4B4-49E8-8126-B01E5FCCBE2D}" dt="2020-05-17T05:56:40.627" v="249"/>
          <ac:spMkLst>
            <pc:docMk/>
            <pc:sldMk cId="2870794870" sldId="858"/>
            <ac:spMk id="340" creationId="{893C6B1A-32E6-443D-8A0C-7733D5B58322}"/>
          </ac:spMkLst>
        </pc:spChg>
        <pc:spChg chg="mod">
          <ac:chgData name="reza kabir" userId="af3c95a13102d509" providerId="LiveId" clId="{88200EE4-F4B4-49E8-8126-B01E5FCCBE2D}" dt="2020-05-17T05:56:40.627" v="249"/>
          <ac:spMkLst>
            <pc:docMk/>
            <pc:sldMk cId="2870794870" sldId="858"/>
            <ac:spMk id="341" creationId="{89D0009C-C4C3-4406-A0C7-B9E628B57F6A}"/>
          </ac:spMkLst>
        </pc:spChg>
        <pc:spChg chg="mod">
          <ac:chgData name="reza kabir" userId="af3c95a13102d509" providerId="LiveId" clId="{88200EE4-F4B4-49E8-8126-B01E5FCCBE2D}" dt="2020-05-17T05:56:40.627" v="249"/>
          <ac:spMkLst>
            <pc:docMk/>
            <pc:sldMk cId="2870794870" sldId="858"/>
            <ac:spMk id="342" creationId="{D78E7D37-D4EF-49A5-BCA8-95602045D649}"/>
          </ac:spMkLst>
        </pc:spChg>
        <pc:spChg chg="mod">
          <ac:chgData name="reza kabir" userId="af3c95a13102d509" providerId="LiveId" clId="{88200EE4-F4B4-49E8-8126-B01E5FCCBE2D}" dt="2020-05-17T05:56:40.627" v="249"/>
          <ac:spMkLst>
            <pc:docMk/>
            <pc:sldMk cId="2870794870" sldId="858"/>
            <ac:spMk id="343" creationId="{D4EFD79A-97C4-4670-B20B-9BA91A039620}"/>
          </ac:spMkLst>
        </pc:spChg>
        <pc:spChg chg="mod">
          <ac:chgData name="reza kabir" userId="af3c95a13102d509" providerId="LiveId" clId="{88200EE4-F4B4-49E8-8126-B01E5FCCBE2D}" dt="2020-05-17T05:56:40.627" v="249"/>
          <ac:spMkLst>
            <pc:docMk/>
            <pc:sldMk cId="2870794870" sldId="858"/>
            <ac:spMk id="344" creationId="{9019F858-778E-40B8-A2AD-3DD9F327DD26}"/>
          </ac:spMkLst>
        </pc:spChg>
        <pc:spChg chg="mod">
          <ac:chgData name="reza kabir" userId="af3c95a13102d509" providerId="LiveId" clId="{88200EE4-F4B4-49E8-8126-B01E5FCCBE2D}" dt="2020-05-17T05:56:40.627" v="249"/>
          <ac:spMkLst>
            <pc:docMk/>
            <pc:sldMk cId="2870794870" sldId="858"/>
            <ac:spMk id="345" creationId="{3B129C18-A6C4-4CDB-8BF4-519799EBE315}"/>
          </ac:spMkLst>
        </pc:spChg>
        <pc:spChg chg="mod">
          <ac:chgData name="reza kabir" userId="af3c95a13102d509" providerId="LiveId" clId="{88200EE4-F4B4-49E8-8126-B01E5FCCBE2D}" dt="2020-05-17T05:56:40.627" v="249"/>
          <ac:spMkLst>
            <pc:docMk/>
            <pc:sldMk cId="2870794870" sldId="858"/>
            <ac:spMk id="346" creationId="{B6C0C848-FFF9-415B-9AEB-9F80440B4320}"/>
          </ac:spMkLst>
        </pc:spChg>
        <pc:spChg chg="mod">
          <ac:chgData name="reza kabir" userId="af3c95a13102d509" providerId="LiveId" clId="{88200EE4-F4B4-49E8-8126-B01E5FCCBE2D}" dt="2020-05-17T05:56:40.627" v="249"/>
          <ac:spMkLst>
            <pc:docMk/>
            <pc:sldMk cId="2870794870" sldId="858"/>
            <ac:spMk id="347" creationId="{C38E6C2E-DB4F-4F7F-A199-D9A5EAAE61D9}"/>
          </ac:spMkLst>
        </pc:spChg>
        <pc:spChg chg="mod">
          <ac:chgData name="reza kabir" userId="af3c95a13102d509" providerId="LiveId" clId="{88200EE4-F4B4-49E8-8126-B01E5FCCBE2D}" dt="2020-05-17T05:56:40.627" v="249"/>
          <ac:spMkLst>
            <pc:docMk/>
            <pc:sldMk cId="2870794870" sldId="858"/>
            <ac:spMk id="348" creationId="{0747F625-2DB8-4231-A850-1FD9A2E81FA3}"/>
          </ac:spMkLst>
        </pc:spChg>
        <pc:spChg chg="mod">
          <ac:chgData name="reza kabir" userId="af3c95a13102d509" providerId="LiveId" clId="{88200EE4-F4B4-49E8-8126-B01E5FCCBE2D}" dt="2020-05-17T05:56:40.627" v="249"/>
          <ac:spMkLst>
            <pc:docMk/>
            <pc:sldMk cId="2870794870" sldId="858"/>
            <ac:spMk id="349" creationId="{47423A26-69D4-41FE-B7F8-32E7E5315721}"/>
          </ac:spMkLst>
        </pc:spChg>
        <pc:spChg chg="mod">
          <ac:chgData name="reza kabir" userId="af3c95a13102d509" providerId="LiveId" clId="{88200EE4-F4B4-49E8-8126-B01E5FCCBE2D}" dt="2020-05-17T05:56:40.627" v="249"/>
          <ac:spMkLst>
            <pc:docMk/>
            <pc:sldMk cId="2870794870" sldId="858"/>
            <ac:spMk id="350" creationId="{DBA6E83D-A381-4AA9-8519-BDFEAC035F13}"/>
          </ac:spMkLst>
        </pc:spChg>
        <pc:spChg chg="mod">
          <ac:chgData name="reza kabir" userId="af3c95a13102d509" providerId="LiveId" clId="{88200EE4-F4B4-49E8-8126-B01E5FCCBE2D}" dt="2020-05-17T05:56:40.627" v="249"/>
          <ac:spMkLst>
            <pc:docMk/>
            <pc:sldMk cId="2870794870" sldId="858"/>
            <ac:spMk id="351" creationId="{86427585-D927-4410-8788-2FB2801FD499}"/>
          </ac:spMkLst>
        </pc:spChg>
        <pc:spChg chg="mod">
          <ac:chgData name="reza kabir" userId="af3c95a13102d509" providerId="LiveId" clId="{88200EE4-F4B4-49E8-8126-B01E5FCCBE2D}" dt="2020-05-17T05:56:40.627" v="249"/>
          <ac:spMkLst>
            <pc:docMk/>
            <pc:sldMk cId="2870794870" sldId="858"/>
            <ac:spMk id="352" creationId="{C0DCCAA5-111C-4C4B-8502-ACA2131DA567}"/>
          </ac:spMkLst>
        </pc:spChg>
        <pc:spChg chg="mod">
          <ac:chgData name="reza kabir" userId="af3c95a13102d509" providerId="LiveId" clId="{88200EE4-F4B4-49E8-8126-B01E5FCCBE2D}" dt="2020-05-17T05:56:40.627" v="249"/>
          <ac:spMkLst>
            <pc:docMk/>
            <pc:sldMk cId="2870794870" sldId="858"/>
            <ac:spMk id="353" creationId="{1E082A4D-A548-49D5-9B4C-C023D05E8F8B}"/>
          </ac:spMkLst>
        </pc:spChg>
        <pc:spChg chg="mod">
          <ac:chgData name="reza kabir" userId="af3c95a13102d509" providerId="LiveId" clId="{88200EE4-F4B4-49E8-8126-B01E5FCCBE2D}" dt="2020-05-17T05:56:40.627" v="249"/>
          <ac:spMkLst>
            <pc:docMk/>
            <pc:sldMk cId="2870794870" sldId="858"/>
            <ac:spMk id="354" creationId="{16431738-F212-4987-A968-7661F5298832}"/>
          </ac:spMkLst>
        </pc:spChg>
        <pc:spChg chg="mod">
          <ac:chgData name="reza kabir" userId="af3c95a13102d509" providerId="LiveId" clId="{88200EE4-F4B4-49E8-8126-B01E5FCCBE2D}" dt="2020-05-17T05:56:40.627" v="249"/>
          <ac:spMkLst>
            <pc:docMk/>
            <pc:sldMk cId="2870794870" sldId="858"/>
            <ac:spMk id="355" creationId="{108F71AD-E919-4C73-A5D2-5E650E08B4D5}"/>
          </ac:spMkLst>
        </pc:spChg>
        <pc:spChg chg="mod">
          <ac:chgData name="reza kabir" userId="af3c95a13102d509" providerId="LiveId" clId="{88200EE4-F4B4-49E8-8126-B01E5FCCBE2D}" dt="2020-05-17T05:56:40.627" v="249"/>
          <ac:spMkLst>
            <pc:docMk/>
            <pc:sldMk cId="2870794870" sldId="858"/>
            <ac:spMk id="356" creationId="{813509C0-2978-407E-8C1A-58B1591CE521}"/>
          </ac:spMkLst>
        </pc:spChg>
        <pc:spChg chg="mod">
          <ac:chgData name="reza kabir" userId="af3c95a13102d509" providerId="LiveId" clId="{88200EE4-F4B4-49E8-8126-B01E5FCCBE2D}" dt="2020-05-17T05:56:40.627" v="249"/>
          <ac:spMkLst>
            <pc:docMk/>
            <pc:sldMk cId="2870794870" sldId="858"/>
            <ac:spMk id="357" creationId="{7016F95E-3D66-4C41-A2B6-29C8A13319DC}"/>
          </ac:spMkLst>
        </pc:spChg>
        <pc:spChg chg="mod">
          <ac:chgData name="reza kabir" userId="af3c95a13102d509" providerId="LiveId" clId="{88200EE4-F4B4-49E8-8126-B01E5FCCBE2D}" dt="2020-05-17T05:56:40.627" v="249"/>
          <ac:spMkLst>
            <pc:docMk/>
            <pc:sldMk cId="2870794870" sldId="858"/>
            <ac:spMk id="358" creationId="{D902D6E5-41B2-4B29-9605-EF32D53347FF}"/>
          </ac:spMkLst>
        </pc:spChg>
        <pc:spChg chg="mod">
          <ac:chgData name="reza kabir" userId="af3c95a13102d509" providerId="LiveId" clId="{88200EE4-F4B4-49E8-8126-B01E5FCCBE2D}" dt="2020-05-17T05:56:40.627" v="249"/>
          <ac:spMkLst>
            <pc:docMk/>
            <pc:sldMk cId="2870794870" sldId="858"/>
            <ac:spMk id="359" creationId="{9312F600-9517-4425-9C0E-F6F5730FF863}"/>
          </ac:spMkLst>
        </pc:spChg>
        <pc:spChg chg="mod">
          <ac:chgData name="reza kabir" userId="af3c95a13102d509" providerId="LiveId" clId="{88200EE4-F4B4-49E8-8126-B01E5FCCBE2D}" dt="2020-05-17T05:56:40.627" v="249"/>
          <ac:spMkLst>
            <pc:docMk/>
            <pc:sldMk cId="2870794870" sldId="858"/>
            <ac:spMk id="360" creationId="{970FF01A-4BD9-4597-AA16-9B1E08FBFD79}"/>
          </ac:spMkLst>
        </pc:spChg>
        <pc:spChg chg="mod">
          <ac:chgData name="reza kabir" userId="af3c95a13102d509" providerId="LiveId" clId="{88200EE4-F4B4-49E8-8126-B01E5FCCBE2D}" dt="2020-05-17T05:56:40.627" v="249"/>
          <ac:spMkLst>
            <pc:docMk/>
            <pc:sldMk cId="2870794870" sldId="858"/>
            <ac:spMk id="361" creationId="{5E0031FA-FDCA-48F2-98F4-7D964B280A86}"/>
          </ac:spMkLst>
        </pc:spChg>
        <pc:spChg chg="mod">
          <ac:chgData name="reza kabir" userId="af3c95a13102d509" providerId="LiveId" clId="{88200EE4-F4B4-49E8-8126-B01E5FCCBE2D}" dt="2020-05-17T05:56:40.627" v="249"/>
          <ac:spMkLst>
            <pc:docMk/>
            <pc:sldMk cId="2870794870" sldId="858"/>
            <ac:spMk id="362" creationId="{48932685-0966-495E-B879-8F3D86AAB7C4}"/>
          </ac:spMkLst>
        </pc:spChg>
        <pc:spChg chg="mod">
          <ac:chgData name="reza kabir" userId="af3c95a13102d509" providerId="LiveId" clId="{88200EE4-F4B4-49E8-8126-B01E5FCCBE2D}" dt="2020-05-17T05:56:40.627" v="249"/>
          <ac:spMkLst>
            <pc:docMk/>
            <pc:sldMk cId="2870794870" sldId="858"/>
            <ac:spMk id="363" creationId="{0B5FC568-E725-43AB-882C-340409B2C652}"/>
          </ac:spMkLst>
        </pc:spChg>
        <pc:spChg chg="mod">
          <ac:chgData name="reza kabir" userId="af3c95a13102d509" providerId="LiveId" clId="{88200EE4-F4B4-49E8-8126-B01E5FCCBE2D}" dt="2020-05-17T05:56:40.627" v="249"/>
          <ac:spMkLst>
            <pc:docMk/>
            <pc:sldMk cId="2870794870" sldId="858"/>
            <ac:spMk id="364" creationId="{B0735BC9-FE98-4218-8062-D67C2B85BF3C}"/>
          </ac:spMkLst>
        </pc:spChg>
        <pc:spChg chg="mod">
          <ac:chgData name="reza kabir" userId="af3c95a13102d509" providerId="LiveId" clId="{88200EE4-F4B4-49E8-8126-B01E5FCCBE2D}" dt="2020-05-17T05:56:40.627" v="249"/>
          <ac:spMkLst>
            <pc:docMk/>
            <pc:sldMk cId="2870794870" sldId="858"/>
            <ac:spMk id="370" creationId="{36D61D24-46EA-405C-A6F9-C4DC713F6D3D}"/>
          </ac:spMkLst>
        </pc:spChg>
        <pc:spChg chg="mod">
          <ac:chgData name="reza kabir" userId="af3c95a13102d509" providerId="LiveId" clId="{88200EE4-F4B4-49E8-8126-B01E5FCCBE2D}" dt="2020-05-17T05:56:40.627" v="249"/>
          <ac:spMkLst>
            <pc:docMk/>
            <pc:sldMk cId="2870794870" sldId="858"/>
            <ac:spMk id="371" creationId="{DFFC88F2-AA0B-4363-8A01-821A2D5069CF}"/>
          </ac:spMkLst>
        </pc:spChg>
        <pc:spChg chg="mod">
          <ac:chgData name="reza kabir" userId="af3c95a13102d509" providerId="LiveId" clId="{88200EE4-F4B4-49E8-8126-B01E5FCCBE2D}" dt="2020-05-17T05:56:40.627" v="249"/>
          <ac:spMkLst>
            <pc:docMk/>
            <pc:sldMk cId="2870794870" sldId="858"/>
            <ac:spMk id="372" creationId="{B491BF53-B289-4A47-A487-E356A7FF01B1}"/>
          </ac:spMkLst>
        </pc:spChg>
        <pc:spChg chg="mod">
          <ac:chgData name="reza kabir" userId="af3c95a13102d509" providerId="LiveId" clId="{88200EE4-F4B4-49E8-8126-B01E5FCCBE2D}" dt="2020-05-17T05:56:40.627" v="249"/>
          <ac:spMkLst>
            <pc:docMk/>
            <pc:sldMk cId="2870794870" sldId="858"/>
            <ac:spMk id="373" creationId="{ED30E04C-2174-448B-BD51-679FE1DD7E26}"/>
          </ac:spMkLst>
        </pc:spChg>
        <pc:spChg chg="mod">
          <ac:chgData name="reza kabir" userId="af3c95a13102d509" providerId="LiveId" clId="{88200EE4-F4B4-49E8-8126-B01E5FCCBE2D}" dt="2020-05-17T05:56:40.627" v="249"/>
          <ac:spMkLst>
            <pc:docMk/>
            <pc:sldMk cId="2870794870" sldId="858"/>
            <ac:spMk id="374" creationId="{7EBE020A-05F3-48BF-B05D-699D3F91CA2E}"/>
          </ac:spMkLst>
        </pc:spChg>
        <pc:spChg chg="mod">
          <ac:chgData name="reza kabir" userId="af3c95a13102d509" providerId="LiveId" clId="{88200EE4-F4B4-49E8-8126-B01E5FCCBE2D}" dt="2020-05-17T05:56:40.627" v="249"/>
          <ac:spMkLst>
            <pc:docMk/>
            <pc:sldMk cId="2870794870" sldId="858"/>
            <ac:spMk id="375" creationId="{AC8CA29C-5AFB-43E3-9CBC-239322E5440E}"/>
          </ac:spMkLst>
        </pc:spChg>
        <pc:spChg chg="mod">
          <ac:chgData name="reza kabir" userId="af3c95a13102d509" providerId="LiveId" clId="{88200EE4-F4B4-49E8-8126-B01E5FCCBE2D}" dt="2020-05-17T05:56:40.627" v="249"/>
          <ac:spMkLst>
            <pc:docMk/>
            <pc:sldMk cId="2870794870" sldId="858"/>
            <ac:spMk id="376" creationId="{16227F1E-1A8D-45C3-9433-FE8B0EFA5DFA}"/>
          </ac:spMkLst>
        </pc:spChg>
        <pc:spChg chg="mod">
          <ac:chgData name="reza kabir" userId="af3c95a13102d509" providerId="LiveId" clId="{88200EE4-F4B4-49E8-8126-B01E5FCCBE2D}" dt="2020-05-17T05:56:40.627" v="249"/>
          <ac:spMkLst>
            <pc:docMk/>
            <pc:sldMk cId="2870794870" sldId="858"/>
            <ac:spMk id="377" creationId="{43407DC3-7594-4277-84D4-11B37A83BDC9}"/>
          </ac:spMkLst>
        </pc:spChg>
        <pc:spChg chg="mod">
          <ac:chgData name="reza kabir" userId="af3c95a13102d509" providerId="LiveId" clId="{88200EE4-F4B4-49E8-8126-B01E5FCCBE2D}" dt="2020-05-17T05:56:40.627" v="249"/>
          <ac:spMkLst>
            <pc:docMk/>
            <pc:sldMk cId="2870794870" sldId="858"/>
            <ac:spMk id="378" creationId="{05796E84-5110-4FD0-ACB0-2B8563CBCBE7}"/>
          </ac:spMkLst>
        </pc:spChg>
        <pc:spChg chg="mod">
          <ac:chgData name="reza kabir" userId="af3c95a13102d509" providerId="LiveId" clId="{88200EE4-F4B4-49E8-8126-B01E5FCCBE2D}" dt="2020-05-17T05:56:40.627" v="249"/>
          <ac:spMkLst>
            <pc:docMk/>
            <pc:sldMk cId="2870794870" sldId="858"/>
            <ac:spMk id="379" creationId="{B600FB28-FD38-473D-B145-C596001AAD0C}"/>
          </ac:spMkLst>
        </pc:spChg>
        <pc:spChg chg="mod">
          <ac:chgData name="reza kabir" userId="af3c95a13102d509" providerId="LiveId" clId="{88200EE4-F4B4-49E8-8126-B01E5FCCBE2D}" dt="2020-05-17T05:56:40.627" v="249"/>
          <ac:spMkLst>
            <pc:docMk/>
            <pc:sldMk cId="2870794870" sldId="858"/>
            <ac:spMk id="380" creationId="{540E80CF-E2ED-4313-94EE-073B44015270}"/>
          </ac:spMkLst>
        </pc:spChg>
        <pc:spChg chg="mod">
          <ac:chgData name="reza kabir" userId="af3c95a13102d509" providerId="LiveId" clId="{88200EE4-F4B4-49E8-8126-B01E5FCCBE2D}" dt="2020-05-17T05:56:40.627" v="249"/>
          <ac:spMkLst>
            <pc:docMk/>
            <pc:sldMk cId="2870794870" sldId="858"/>
            <ac:spMk id="381" creationId="{D6BC3CC4-050E-4DBD-932C-0ABEAA918A3C}"/>
          </ac:spMkLst>
        </pc:spChg>
        <pc:spChg chg="mod">
          <ac:chgData name="reza kabir" userId="af3c95a13102d509" providerId="LiveId" clId="{88200EE4-F4B4-49E8-8126-B01E5FCCBE2D}" dt="2020-05-17T05:56:40.627" v="249"/>
          <ac:spMkLst>
            <pc:docMk/>
            <pc:sldMk cId="2870794870" sldId="858"/>
            <ac:spMk id="382" creationId="{907033C5-AA11-4208-83D0-E4239D1A5C3D}"/>
          </ac:spMkLst>
        </pc:spChg>
        <pc:spChg chg="mod">
          <ac:chgData name="reza kabir" userId="af3c95a13102d509" providerId="LiveId" clId="{88200EE4-F4B4-49E8-8126-B01E5FCCBE2D}" dt="2020-05-17T05:56:40.627" v="249"/>
          <ac:spMkLst>
            <pc:docMk/>
            <pc:sldMk cId="2870794870" sldId="858"/>
            <ac:spMk id="383" creationId="{C7F88653-BB07-46A9-8687-F4142860F6DE}"/>
          </ac:spMkLst>
        </pc:spChg>
        <pc:spChg chg="mod">
          <ac:chgData name="reza kabir" userId="af3c95a13102d509" providerId="LiveId" clId="{88200EE4-F4B4-49E8-8126-B01E5FCCBE2D}" dt="2020-05-17T05:56:40.627" v="249"/>
          <ac:spMkLst>
            <pc:docMk/>
            <pc:sldMk cId="2870794870" sldId="858"/>
            <ac:spMk id="384" creationId="{4EB6B0F2-FA75-488F-9E55-D5A66EEA019B}"/>
          </ac:spMkLst>
        </pc:spChg>
        <pc:spChg chg="mod">
          <ac:chgData name="reza kabir" userId="af3c95a13102d509" providerId="LiveId" clId="{88200EE4-F4B4-49E8-8126-B01E5FCCBE2D}" dt="2020-05-17T05:56:40.627" v="249"/>
          <ac:spMkLst>
            <pc:docMk/>
            <pc:sldMk cId="2870794870" sldId="858"/>
            <ac:spMk id="385" creationId="{6AA1A8B6-A653-4EC6-919B-0ACC89FD655D}"/>
          </ac:spMkLst>
        </pc:spChg>
        <pc:spChg chg="mod">
          <ac:chgData name="reza kabir" userId="af3c95a13102d509" providerId="LiveId" clId="{88200EE4-F4B4-49E8-8126-B01E5FCCBE2D}" dt="2020-05-17T05:56:40.627" v="249"/>
          <ac:spMkLst>
            <pc:docMk/>
            <pc:sldMk cId="2870794870" sldId="858"/>
            <ac:spMk id="386" creationId="{D63AE6D8-D692-491F-B02D-977813335173}"/>
          </ac:spMkLst>
        </pc:spChg>
        <pc:spChg chg="mod">
          <ac:chgData name="reza kabir" userId="af3c95a13102d509" providerId="LiveId" clId="{88200EE4-F4B4-49E8-8126-B01E5FCCBE2D}" dt="2020-05-17T05:56:40.627" v="249"/>
          <ac:spMkLst>
            <pc:docMk/>
            <pc:sldMk cId="2870794870" sldId="858"/>
            <ac:spMk id="387" creationId="{C4001585-99AC-4012-9578-7A0F3AB39A75}"/>
          </ac:spMkLst>
        </pc:spChg>
        <pc:spChg chg="mod">
          <ac:chgData name="reza kabir" userId="af3c95a13102d509" providerId="LiveId" clId="{88200EE4-F4B4-49E8-8126-B01E5FCCBE2D}" dt="2020-05-17T05:56:40.627" v="249"/>
          <ac:spMkLst>
            <pc:docMk/>
            <pc:sldMk cId="2870794870" sldId="858"/>
            <ac:spMk id="388" creationId="{6DCB95CE-0215-4261-9244-6FA47F30AD05}"/>
          </ac:spMkLst>
        </pc:spChg>
        <pc:spChg chg="mod">
          <ac:chgData name="reza kabir" userId="af3c95a13102d509" providerId="LiveId" clId="{88200EE4-F4B4-49E8-8126-B01E5FCCBE2D}" dt="2020-05-17T05:56:40.627" v="249"/>
          <ac:spMkLst>
            <pc:docMk/>
            <pc:sldMk cId="2870794870" sldId="858"/>
            <ac:spMk id="389" creationId="{7DC1DDA6-EB2C-4CA4-85FA-8B18473CAE2F}"/>
          </ac:spMkLst>
        </pc:spChg>
        <pc:spChg chg="mod">
          <ac:chgData name="reza kabir" userId="af3c95a13102d509" providerId="LiveId" clId="{88200EE4-F4B4-49E8-8126-B01E5FCCBE2D}" dt="2020-05-17T05:56:40.627" v="249"/>
          <ac:spMkLst>
            <pc:docMk/>
            <pc:sldMk cId="2870794870" sldId="858"/>
            <ac:spMk id="395" creationId="{31AA7AAB-FB26-4184-A7AD-A1CB3ED4839E}"/>
          </ac:spMkLst>
        </pc:spChg>
        <pc:spChg chg="mod">
          <ac:chgData name="reza kabir" userId="af3c95a13102d509" providerId="LiveId" clId="{88200EE4-F4B4-49E8-8126-B01E5FCCBE2D}" dt="2020-05-17T05:56:40.627" v="249"/>
          <ac:spMkLst>
            <pc:docMk/>
            <pc:sldMk cId="2870794870" sldId="858"/>
            <ac:spMk id="396" creationId="{631F6EF6-6F03-4CFF-B32A-DF20D2465035}"/>
          </ac:spMkLst>
        </pc:spChg>
        <pc:spChg chg="mod">
          <ac:chgData name="reza kabir" userId="af3c95a13102d509" providerId="LiveId" clId="{88200EE4-F4B4-49E8-8126-B01E5FCCBE2D}" dt="2020-05-17T05:56:40.627" v="249"/>
          <ac:spMkLst>
            <pc:docMk/>
            <pc:sldMk cId="2870794870" sldId="858"/>
            <ac:spMk id="397" creationId="{DEEA894A-0436-4DE1-9BF5-AC2385CB33CE}"/>
          </ac:spMkLst>
        </pc:spChg>
        <pc:spChg chg="mod">
          <ac:chgData name="reza kabir" userId="af3c95a13102d509" providerId="LiveId" clId="{88200EE4-F4B4-49E8-8126-B01E5FCCBE2D}" dt="2020-05-17T05:56:40.627" v="249"/>
          <ac:spMkLst>
            <pc:docMk/>
            <pc:sldMk cId="2870794870" sldId="858"/>
            <ac:spMk id="398" creationId="{62650443-515E-4708-A7D3-5120BFA335BE}"/>
          </ac:spMkLst>
        </pc:spChg>
        <pc:spChg chg="mod">
          <ac:chgData name="reza kabir" userId="af3c95a13102d509" providerId="LiveId" clId="{88200EE4-F4B4-49E8-8126-B01E5FCCBE2D}" dt="2020-05-17T05:56:40.627" v="249"/>
          <ac:spMkLst>
            <pc:docMk/>
            <pc:sldMk cId="2870794870" sldId="858"/>
            <ac:spMk id="399" creationId="{4EC14E37-19B5-4343-8448-6FE91EA096FD}"/>
          </ac:spMkLst>
        </pc:spChg>
        <pc:spChg chg="mod">
          <ac:chgData name="reza kabir" userId="af3c95a13102d509" providerId="LiveId" clId="{88200EE4-F4B4-49E8-8126-B01E5FCCBE2D}" dt="2020-05-17T05:56:40.627" v="249"/>
          <ac:spMkLst>
            <pc:docMk/>
            <pc:sldMk cId="2870794870" sldId="858"/>
            <ac:spMk id="400" creationId="{9BEA6DD9-792F-4BE4-A826-053AECF6983D}"/>
          </ac:spMkLst>
        </pc:spChg>
        <pc:spChg chg="mod">
          <ac:chgData name="reza kabir" userId="af3c95a13102d509" providerId="LiveId" clId="{88200EE4-F4B4-49E8-8126-B01E5FCCBE2D}" dt="2020-05-17T05:56:40.627" v="249"/>
          <ac:spMkLst>
            <pc:docMk/>
            <pc:sldMk cId="2870794870" sldId="858"/>
            <ac:spMk id="401" creationId="{91C22CC4-8DD2-41AF-9AFE-8C23640ECAD5}"/>
          </ac:spMkLst>
        </pc:spChg>
        <pc:spChg chg="mod">
          <ac:chgData name="reza kabir" userId="af3c95a13102d509" providerId="LiveId" clId="{88200EE4-F4B4-49E8-8126-B01E5FCCBE2D}" dt="2020-05-17T05:56:40.627" v="249"/>
          <ac:spMkLst>
            <pc:docMk/>
            <pc:sldMk cId="2870794870" sldId="858"/>
            <ac:spMk id="402" creationId="{DEC66DCC-38DB-4CCE-9ED9-D7D97555FE26}"/>
          </ac:spMkLst>
        </pc:spChg>
        <pc:spChg chg="add mod">
          <ac:chgData name="reza kabir" userId="af3c95a13102d509" providerId="LiveId" clId="{88200EE4-F4B4-49E8-8126-B01E5FCCBE2D}" dt="2020-05-17T05:57:34.523" v="267"/>
          <ac:spMkLst>
            <pc:docMk/>
            <pc:sldMk cId="2870794870" sldId="858"/>
            <ac:spMk id="403" creationId="{DC0569CC-A536-4B96-8081-D6DA8C0A6A78}"/>
          </ac:spMkLst>
        </pc:spChg>
        <pc:spChg chg="add mod">
          <ac:chgData name="reza kabir" userId="af3c95a13102d509" providerId="LiveId" clId="{88200EE4-F4B4-49E8-8126-B01E5FCCBE2D}" dt="2020-05-17T06:01:28.965" v="293" actId="20577"/>
          <ac:spMkLst>
            <pc:docMk/>
            <pc:sldMk cId="2870794870" sldId="858"/>
            <ac:spMk id="404" creationId="{92E08DA0-7F1D-4678-8F9D-7F67EEE98F7A}"/>
          </ac:spMkLst>
        </pc:spChg>
        <pc:spChg chg="add mod">
          <ac:chgData name="reza kabir" userId="af3c95a13102d509" providerId="LiveId" clId="{88200EE4-F4B4-49E8-8126-B01E5FCCBE2D}" dt="2020-05-17T06:01:22.789" v="283" actId="1076"/>
          <ac:spMkLst>
            <pc:docMk/>
            <pc:sldMk cId="2870794870" sldId="858"/>
            <ac:spMk id="405" creationId="{EF52BD0A-D491-4C65-9D3F-3D7FC5EA8F10}"/>
          </ac:spMkLst>
        </pc:spChg>
        <pc:grpChg chg="add mod">
          <ac:chgData name="reza kabir" userId="af3c95a13102d509" providerId="LiveId" clId="{88200EE4-F4B4-49E8-8126-B01E5FCCBE2D}" dt="2020-05-17T05:57:28.821" v="266" actId="1076"/>
          <ac:grpSpMkLst>
            <pc:docMk/>
            <pc:sldMk cId="2870794870" sldId="858"/>
            <ac:grpSpMk id="2" creationId="{C9C616B3-9231-4185-915D-9CD44486C0B1}"/>
          </ac:grpSpMkLst>
        </pc:grpChg>
        <pc:grpChg chg="mod">
          <ac:chgData name="reza kabir" userId="af3c95a13102d509" providerId="LiveId" clId="{88200EE4-F4B4-49E8-8126-B01E5FCCBE2D}" dt="2020-05-17T05:56:40.627" v="249"/>
          <ac:grpSpMkLst>
            <pc:docMk/>
            <pc:sldMk cId="2870794870" sldId="858"/>
            <ac:grpSpMk id="3" creationId="{CF568806-F819-4A9A-AEC3-940CC1A25A4B}"/>
          </ac:grpSpMkLst>
        </pc:grpChg>
        <pc:grpChg chg="del mod">
          <ac:chgData name="reza kabir" userId="af3c95a13102d509" providerId="LiveId" clId="{88200EE4-F4B4-49E8-8126-B01E5FCCBE2D}" dt="2020-05-17T06:01:14.407" v="280" actId="478"/>
          <ac:grpSpMkLst>
            <pc:docMk/>
            <pc:sldMk cId="2870794870" sldId="858"/>
            <ac:grpSpMk id="4" creationId="{FDE7F410-2760-4279-9406-DD7A9329C8CE}"/>
          </ac:grpSpMkLst>
        </pc:grpChg>
        <pc:grpChg chg="mod">
          <ac:chgData name="reza kabir" userId="af3c95a13102d509" providerId="LiveId" clId="{88200EE4-F4B4-49E8-8126-B01E5FCCBE2D}" dt="2020-05-17T05:56:40.627" v="249"/>
          <ac:grpSpMkLst>
            <pc:docMk/>
            <pc:sldMk cId="2870794870" sldId="858"/>
            <ac:grpSpMk id="5" creationId="{2DE80D1C-068A-41AB-B369-42E5E97A6845}"/>
          </ac:grpSpMkLst>
        </pc:grpChg>
        <pc:grpChg chg="mod">
          <ac:chgData name="reza kabir" userId="af3c95a13102d509" providerId="LiveId" clId="{88200EE4-F4B4-49E8-8126-B01E5FCCBE2D}" dt="2020-05-17T05:56:40.627" v="249"/>
          <ac:grpSpMkLst>
            <pc:docMk/>
            <pc:sldMk cId="2870794870" sldId="858"/>
            <ac:grpSpMk id="6" creationId="{F62B4B6D-A5D7-4FD3-8C7E-76D012D5BA87}"/>
          </ac:grpSpMkLst>
        </pc:grpChg>
        <pc:grpChg chg="mod">
          <ac:chgData name="reza kabir" userId="af3c95a13102d509" providerId="LiveId" clId="{88200EE4-F4B4-49E8-8126-B01E5FCCBE2D}" dt="2020-05-17T05:56:40.627" v="249"/>
          <ac:grpSpMkLst>
            <pc:docMk/>
            <pc:sldMk cId="2870794870" sldId="858"/>
            <ac:grpSpMk id="7" creationId="{85B20365-414E-497B-8245-1C6C1C83940B}"/>
          </ac:grpSpMkLst>
        </pc:grpChg>
        <pc:grpChg chg="mod">
          <ac:chgData name="reza kabir" userId="af3c95a13102d509" providerId="LiveId" clId="{88200EE4-F4B4-49E8-8126-B01E5FCCBE2D}" dt="2020-05-17T05:56:40.627" v="249"/>
          <ac:grpSpMkLst>
            <pc:docMk/>
            <pc:sldMk cId="2870794870" sldId="858"/>
            <ac:grpSpMk id="8" creationId="{6494C167-C546-4618-BC6D-EB85AE64F798}"/>
          </ac:grpSpMkLst>
        </pc:grpChg>
        <pc:grpChg chg="mod">
          <ac:chgData name="reza kabir" userId="af3c95a13102d509" providerId="LiveId" clId="{88200EE4-F4B4-49E8-8126-B01E5FCCBE2D}" dt="2020-05-17T05:56:40.627" v="249"/>
          <ac:grpSpMkLst>
            <pc:docMk/>
            <pc:sldMk cId="2870794870" sldId="858"/>
            <ac:grpSpMk id="9" creationId="{7FDD60D9-EA21-4F01-8708-C026C2D57003}"/>
          </ac:grpSpMkLst>
        </pc:grpChg>
        <pc:grpChg chg="mod">
          <ac:chgData name="reza kabir" userId="af3c95a13102d509" providerId="LiveId" clId="{88200EE4-F4B4-49E8-8126-B01E5FCCBE2D}" dt="2020-05-17T05:56:40.627" v="249"/>
          <ac:grpSpMkLst>
            <pc:docMk/>
            <pc:sldMk cId="2870794870" sldId="858"/>
            <ac:grpSpMk id="10" creationId="{93AB9CDD-3E8F-412C-8241-DCB5563D0C5B}"/>
          </ac:grpSpMkLst>
        </pc:grpChg>
        <pc:grpChg chg="mod">
          <ac:chgData name="reza kabir" userId="af3c95a13102d509" providerId="LiveId" clId="{88200EE4-F4B4-49E8-8126-B01E5FCCBE2D}" dt="2020-05-17T05:56:40.627" v="249"/>
          <ac:grpSpMkLst>
            <pc:docMk/>
            <pc:sldMk cId="2870794870" sldId="858"/>
            <ac:grpSpMk id="11" creationId="{2BD9F533-7B46-48B2-A160-6C0B3D9DF1FE}"/>
          </ac:grpSpMkLst>
        </pc:grpChg>
        <pc:grpChg chg="mod">
          <ac:chgData name="reza kabir" userId="af3c95a13102d509" providerId="LiveId" clId="{88200EE4-F4B4-49E8-8126-B01E5FCCBE2D}" dt="2020-05-17T05:56:40.627" v="249"/>
          <ac:grpSpMkLst>
            <pc:docMk/>
            <pc:sldMk cId="2870794870" sldId="858"/>
            <ac:grpSpMk id="26" creationId="{2F1629DF-7113-4CF7-87E6-6D7034296699}"/>
          </ac:grpSpMkLst>
        </pc:grpChg>
        <pc:grpChg chg="mod">
          <ac:chgData name="reza kabir" userId="af3c95a13102d509" providerId="LiveId" clId="{88200EE4-F4B4-49E8-8126-B01E5FCCBE2D}" dt="2020-05-17T05:56:40.627" v="249"/>
          <ac:grpSpMkLst>
            <pc:docMk/>
            <pc:sldMk cId="2870794870" sldId="858"/>
            <ac:grpSpMk id="27" creationId="{10E4E888-E27F-4F12-BC02-F088A7629C2D}"/>
          </ac:grpSpMkLst>
        </pc:grpChg>
        <pc:grpChg chg="mod">
          <ac:chgData name="reza kabir" userId="af3c95a13102d509" providerId="LiveId" clId="{88200EE4-F4B4-49E8-8126-B01E5FCCBE2D}" dt="2020-05-17T05:56:40.627" v="249"/>
          <ac:grpSpMkLst>
            <pc:docMk/>
            <pc:sldMk cId="2870794870" sldId="858"/>
            <ac:grpSpMk id="28" creationId="{4A8B5A4A-8393-4471-B5EA-3F8D6FB27F50}"/>
          </ac:grpSpMkLst>
        </pc:grpChg>
        <pc:grpChg chg="mod">
          <ac:chgData name="reza kabir" userId="af3c95a13102d509" providerId="LiveId" clId="{88200EE4-F4B4-49E8-8126-B01E5FCCBE2D}" dt="2020-05-17T05:56:40.627" v="249"/>
          <ac:grpSpMkLst>
            <pc:docMk/>
            <pc:sldMk cId="2870794870" sldId="858"/>
            <ac:grpSpMk id="29" creationId="{4B53F43F-0676-497A-81E3-6F7B2EBEBB7C}"/>
          </ac:grpSpMkLst>
        </pc:grpChg>
        <pc:grpChg chg="mod">
          <ac:chgData name="reza kabir" userId="af3c95a13102d509" providerId="LiveId" clId="{88200EE4-F4B4-49E8-8126-B01E5FCCBE2D}" dt="2020-05-17T05:56:40.627" v="249"/>
          <ac:grpSpMkLst>
            <pc:docMk/>
            <pc:sldMk cId="2870794870" sldId="858"/>
            <ac:grpSpMk id="34" creationId="{54EDDEE9-9FAA-489F-952F-D341B2EA4B7A}"/>
          </ac:grpSpMkLst>
        </pc:grpChg>
        <pc:grpChg chg="mod">
          <ac:chgData name="reza kabir" userId="af3c95a13102d509" providerId="LiveId" clId="{88200EE4-F4B4-49E8-8126-B01E5FCCBE2D}" dt="2020-05-17T05:56:40.627" v="249"/>
          <ac:grpSpMkLst>
            <pc:docMk/>
            <pc:sldMk cId="2870794870" sldId="858"/>
            <ac:grpSpMk id="35" creationId="{93B86747-A102-462C-89F7-E07F7325BE0A}"/>
          </ac:grpSpMkLst>
        </pc:grpChg>
        <pc:grpChg chg="mod">
          <ac:chgData name="reza kabir" userId="af3c95a13102d509" providerId="LiveId" clId="{88200EE4-F4B4-49E8-8126-B01E5FCCBE2D}" dt="2020-05-17T05:56:40.627" v="249"/>
          <ac:grpSpMkLst>
            <pc:docMk/>
            <pc:sldMk cId="2870794870" sldId="858"/>
            <ac:grpSpMk id="40" creationId="{230392EE-98DE-40EE-9734-319F8A18D073}"/>
          </ac:grpSpMkLst>
        </pc:grpChg>
        <pc:grpChg chg="mod">
          <ac:chgData name="reza kabir" userId="af3c95a13102d509" providerId="LiveId" clId="{88200EE4-F4B4-49E8-8126-B01E5FCCBE2D}" dt="2020-05-17T05:56:40.627" v="249"/>
          <ac:grpSpMkLst>
            <pc:docMk/>
            <pc:sldMk cId="2870794870" sldId="858"/>
            <ac:grpSpMk id="41" creationId="{8E9A90B9-845A-4F7F-B2F7-B8E423C7D7A7}"/>
          </ac:grpSpMkLst>
        </pc:grpChg>
        <pc:grpChg chg="mod">
          <ac:chgData name="reza kabir" userId="af3c95a13102d509" providerId="LiveId" clId="{88200EE4-F4B4-49E8-8126-B01E5FCCBE2D}" dt="2020-05-17T05:56:40.627" v="249"/>
          <ac:grpSpMkLst>
            <pc:docMk/>
            <pc:sldMk cId="2870794870" sldId="858"/>
            <ac:grpSpMk id="52" creationId="{75416D33-D5E1-4B77-9F12-BBC1CEA2DDAF}"/>
          </ac:grpSpMkLst>
        </pc:grpChg>
        <pc:grpChg chg="mod">
          <ac:chgData name="reza kabir" userId="af3c95a13102d509" providerId="LiveId" clId="{88200EE4-F4B4-49E8-8126-B01E5FCCBE2D}" dt="2020-05-17T05:56:40.627" v="249"/>
          <ac:grpSpMkLst>
            <pc:docMk/>
            <pc:sldMk cId="2870794870" sldId="858"/>
            <ac:grpSpMk id="54" creationId="{AD276236-C935-4546-B218-7DA5F8C14A78}"/>
          </ac:grpSpMkLst>
        </pc:grpChg>
        <pc:grpChg chg="mod">
          <ac:chgData name="reza kabir" userId="af3c95a13102d509" providerId="LiveId" clId="{88200EE4-F4B4-49E8-8126-B01E5FCCBE2D}" dt="2020-05-17T05:56:40.627" v="249"/>
          <ac:grpSpMkLst>
            <pc:docMk/>
            <pc:sldMk cId="2870794870" sldId="858"/>
            <ac:grpSpMk id="88" creationId="{3721BAFB-835C-487E-A848-5FEC8F6943E3}"/>
          </ac:grpSpMkLst>
        </pc:grpChg>
        <pc:grpChg chg="mod">
          <ac:chgData name="reza kabir" userId="af3c95a13102d509" providerId="LiveId" clId="{88200EE4-F4B4-49E8-8126-B01E5FCCBE2D}" dt="2020-05-17T05:56:40.627" v="249"/>
          <ac:grpSpMkLst>
            <pc:docMk/>
            <pc:sldMk cId="2870794870" sldId="858"/>
            <ac:grpSpMk id="89" creationId="{7374BAE2-8B22-47C6-A765-7C1B36A850BB}"/>
          </ac:grpSpMkLst>
        </pc:grpChg>
        <pc:grpChg chg="mod">
          <ac:chgData name="reza kabir" userId="af3c95a13102d509" providerId="LiveId" clId="{88200EE4-F4B4-49E8-8126-B01E5FCCBE2D}" dt="2020-05-17T05:56:40.627" v="249"/>
          <ac:grpSpMkLst>
            <pc:docMk/>
            <pc:sldMk cId="2870794870" sldId="858"/>
            <ac:grpSpMk id="92" creationId="{00CAD995-31AA-4DBD-99C9-69868490FBF0}"/>
          </ac:grpSpMkLst>
        </pc:grpChg>
        <pc:grpChg chg="mod">
          <ac:chgData name="reza kabir" userId="af3c95a13102d509" providerId="LiveId" clId="{88200EE4-F4B4-49E8-8126-B01E5FCCBE2D}" dt="2020-05-17T05:56:40.627" v="249"/>
          <ac:grpSpMkLst>
            <pc:docMk/>
            <pc:sldMk cId="2870794870" sldId="858"/>
            <ac:grpSpMk id="100" creationId="{7FD6BDAE-1B3E-4126-8818-DEC84CA118FA}"/>
          </ac:grpSpMkLst>
        </pc:grpChg>
        <pc:grpChg chg="mod">
          <ac:chgData name="reza kabir" userId="af3c95a13102d509" providerId="LiveId" clId="{88200EE4-F4B4-49E8-8126-B01E5FCCBE2D}" dt="2020-05-17T05:56:40.627" v="249"/>
          <ac:grpSpMkLst>
            <pc:docMk/>
            <pc:sldMk cId="2870794870" sldId="858"/>
            <ac:grpSpMk id="102" creationId="{31A56127-BDC9-4315-A1E1-8975976C877D}"/>
          </ac:grpSpMkLst>
        </pc:grpChg>
        <pc:grpChg chg="mod">
          <ac:chgData name="reza kabir" userId="af3c95a13102d509" providerId="LiveId" clId="{88200EE4-F4B4-49E8-8126-B01E5FCCBE2D}" dt="2020-05-17T05:56:40.627" v="249"/>
          <ac:grpSpMkLst>
            <pc:docMk/>
            <pc:sldMk cId="2870794870" sldId="858"/>
            <ac:grpSpMk id="104" creationId="{816B97D8-D840-4A91-9C54-46F717A065E7}"/>
          </ac:grpSpMkLst>
        </pc:grpChg>
        <pc:grpChg chg="mod">
          <ac:chgData name="reza kabir" userId="af3c95a13102d509" providerId="LiveId" clId="{88200EE4-F4B4-49E8-8126-B01E5FCCBE2D}" dt="2020-05-17T05:56:40.627" v="249"/>
          <ac:grpSpMkLst>
            <pc:docMk/>
            <pc:sldMk cId="2870794870" sldId="858"/>
            <ac:grpSpMk id="118" creationId="{41BE5B89-8141-45B9-9891-F9A31D7AB47F}"/>
          </ac:grpSpMkLst>
        </pc:grpChg>
        <pc:grpChg chg="mod">
          <ac:chgData name="reza kabir" userId="af3c95a13102d509" providerId="LiveId" clId="{88200EE4-F4B4-49E8-8126-B01E5FCCBE2D}" dt="2020-05-17T05:56:40.627" v="249"/>
          <ac:grpSpMkLst>
            <pc:docMk/>
            <pc:sldMk cId="2870794870" sldId="858"/>
            <ac:grpSpMk id="129" creationId="{1986F07E-F514-4FF9-A6B5-A56D07913574}"/>
          </ac:grpSpMkLst>
        </pc:grpChg>
        <pc:grpChg chg="mod">
          <ac:chgData name="reza kabir" userId="af3c95a13102d509" providerId="LiveId" clId="{88200EE4-F4B4-49E8-8126-B01E5FCCBE2D}" dt="2020-05-17T05:56:40.627" v="249"/>
          <ac:grpSpMkLst>
            <pc:docMk/>
            <pc:sldMk cId="2870794870" sldId="858"/>
            <ac:grpSpMk id="166" creationId="{F2DCC570-6649-4D90-8F7B-8D942ED0777A}"/>
          </ac:grpSpMkLst>
        </pc:grpChg>
        <pc:grpChg chg="mod">
          <ac:chgData name="reza kabir" userId="af3c95a13102d509" providerId="LiveId" clId="{88200EE4-F4B4-49E8-8126-B01E5FCCBE2D}" dt="2020-05-17T05:56:40.627" v="249"/>
          <ac:grpSpMkLst>
            <pc:docMk/>
            <pc:sldMk cId="2870794870" sldId="858"/>
            <ac:grpSpMk id="170" creationId="{22EC3558-7565-40DC-A755-54E1CE87709F}"/>
          </ac:grpSpMkLst>
        </pc:grpChg>
        <pc:grpChg chg="mod">
          <ac:chgData name="reza kabir" userId="af3c95a13102d509" providerId="LiveId" clId="{88200EE4-F4B4-49E8-8126-B01E5FCCBE2D}" dt="2020-05-17T05:56:40.627" v="249"/>
          <ac:grpSpMkLst>
            <pc:docMk/>
            <pc:sldMk cId="2870794870" sldId="858"/>
            <ac:grpSpMk id="171" creationId="{444C1814-6DAA-4874-BF08-2DA027688F4B}"/>
          </ac:grpSpMkLst>
        </pc:grpChg>
        <pc:grpChg chg="mod">
          <ac:chgData name="reza kabir" userId="af3c95a13102d509" providerId="LiveId" clId="{88200EE4-F4B4-49E8-8126-B01E5FCCBE2D}" dt="2020-05-17T05:56:40.627" v="249"/>
          <ac:grpSpMkLst>
            <pc:docMk/>
            <pc:sldMk cId="2870794870" sldId="858"/>
            <ac:grpSpMk id="187" creationId="{120991DB-AEC7-49CD-84A3-FC942419DF53}"/>
          </ac:grpSpMkLst>
        </pc:grpChg>
        <pc:grpChg chg="mod">
          <ac:chgData name="reza kabir" userId="af3c95a13102d509" providerId="LiveId" clId="{88200EE4-F4B4-49E8-8126-B01E5FCCBE2D}" dt="2020-05-17T05:56:40.627" v="249"/>
          <ac:grpSpMkLst>
            <pc:docMk/>
            <pc:sldMk cId="2870794870" sldId="858"/>
            <ac:grpSpMk id="188" creationId="{F33E0108-41E6-4E73-8CA6-51E252A963E0}"/>
          </ac:grpSpMkLst>
        </pc:grpChg>
        <pc:grpChg chg="mod">
          <ac:chgData name="reza kabir" userId="af3c95a13102d509" providerId="LiveId" clId="{88200EE4-F4B4-49E8-8126-B01E5FCCBE2D}" dt="2020-05-17T05:56:40.627" v="249"/>
          <ac:grpSpMkLst>
            <pc:docMk/>
            <pc:sldMk cId="2870794870" sldId="858"/>
            <ac:grpSpMk id="193" creationId="{948D6197-C3F9-4050-83CF-408374A1A2A9}"/>
          </ac:grpSpMkLst>
        </pc:grpChg>
        <pc:grpChg chg="mod">
          <ac:chgData name="reza kabir" userId="af3c95a13102d509" providerId="LiveId" clId="{88200EE4-F4B4-49E8-8126-B01E5FCCBE2D}" dt="2020-05-17T05:56:40.627" v="249"/>
          <ac:grpSpMkLst>
            <pc:docMk/>
            <pc:sldMk cId="2870794870" sldId="858"/>
            <ac:grpSpMk id="194" creationId="{44B61F9F-3273-4EE1-AC0B-CF207F0F3E5F}"/>
          </ac:grpSpMkLst>
        </pc:grpChg>
        <pc:grpChg chg="mod">
          <ac:chgData name="reza kabir" userId="af3c95a13102d509" providerId="LiveId" clId="{88200EE4-F4B4-49E8-8126-B01E5FCCBE2D}" dt="2020-05-17T05:56:40.627" v="249"/>
          <ac:grpSpMkLst>
            <pc:docMk/>
            <pc:sldMk cId="2870794870" sldId="858"/>
            <ac:grpSpMk id="198" creationId="{FE174963-40A9-4CDA-B1DC-B2BB66CE8DE5}"/>
          </ac:grpSpMkLst>
        </pc:grpChg>
        <pc:grpChg chg="mod">
          <ac:chgData name="reza kabir" userId="af3c95a13102d509" providerId="LiveId" clId="{88200EE4-F4B4-49E8-8126-B01E5FCCBE2D}" dt="2020-05-17T05:56:40.627" v="249"/>
          <ac:grpSpMkLst>
            <pc:docMk/>
            <pc:sldMk cId="2870794870" sldId="858"/>
            <ac:grpSpMk id="200" creationId="{86566F2B-F5D8-4526-8850-F27A348EA4B6}"/>
          </ac:grpSpMkLst>
        </pc:grpChg>
        <pc:grpChg chg="mod">
          <ac:chgData name="reza kabir" userId="af3c95a13102d509" providerId="LiveId" clId="{88200EE4-F4B4-49E8-8126-B01E5FCCBE2D}" dt="2020-05-17T05:56:40.627" v="249"/>
          <ac:grpSpMkLst>
            <pc:docMk/>
            <pc:sldMk cId="2870794870" sldId="858"/>
            <ac:grpSpMk id="204" creationId="{8E3B3B73-2BD3-4D4C-A78B-852F15BE23C4}"/>
          </ac:grpSpMkLst>
        </pc:grpChg>
        <pc:grpChg chg="mod">
          <ac:chgData name="reza kabir" userId="af3c95a13102d509" providerId="LiveId" clId="{88200EE4-F4B4-49E8-8126-B01E5FCCBE2D}" dt="2020-05-17T05:56:40.627" v="249"/>
          <ac:grpSpMkLst>
            <pc:docMk/>
            <pc:sldMk cId="2870794870" sldId="858"/>
            <ac:grpSpMk id="226" creationId="{794C5145-5490-47C1-909B-F4466D7C8D93}"/>
          </ac:grpSpMkLst>
        </pc:grpChg>
        <pc:grpChg chg="mod">
          <ac:chgData name="reza kabir" userId="af3c95a13102d509" providerId="LiveId" clId="{88200EE4-F4B4-49E8-8126-B01E5FCCBE2D}" dt="2020-05-17T05:56:40.627" v="249"/>
          <ac:grpSpMkLst>
            <pc:docMk/>
            <pc:sldMk cId="2870794870" sldId="858"/>
            <ac:grpSpMk id="237" creationId="{5066AAF8-8517-427F-BED3-5829628E2ACA}"/>
          </ac:grpSpMkLst>
        </pc:grpChg>
        <pc:grpChg chg="mod">
          <ac:chgData name="reza kabir" userId="af3c95a13102d509" providerId="LiveId" clId="{88200EE4-F4B4-49E8-8126-B01E5FCCBE2D}" dt="2020-05-17T05:56:40.627" v="249"/>
          <ac:grpSpMkLst>
            <pc:docMk/>
            <pc:sldMk cId="2870794870" sldId="858"/>
            <ac:grpSpMk id="247" creationId="{51528823-C770-4351-A377-611D10D93766}"/>
          </ac:grpSpMkLst>
        </pc:grpChg>
        <pc:grpChg chg="mod">
          <ac:chgData name="reza kabir" userId="af3c95a13102d509" providerId="LiveId" clId="{88200EE4-F4B4-49E8-8126-B01E5FCCBE2D}" dt="2020-05-17T05:56:40.627" v="249"/>
          <ac:grpSpMkLst>
            <pc:docMk/>
            <pc:sldMk cId="2870794870" sldId="858"/>
            <ac:grpSpMk id="252" creationId="{642758A3-6E8D-4014-B340-B964FD168D83}"/>
          </ac:grpSpMkLst>
        </pc:grpChg>
        <pc:grpChg chg="mod">
          <ac:chgData name="reza kabir" userId="af3c95a13102d509" providerId="LiveId" clId="{88200EE4-F4B4-49E8-8126-B01E5FCCBE2D}" dt="2020-05-17T05:56:40.627" v="249"/>
          <ac:grpSpMkLst>
            <pc:docMk/>
            <pc:sldMk cId="2870794870" sldId="858"/>
            <ac:grpSpMk id="254" creationId="{1E748EB9-4FA9-455F-8FE4-A25F92D84A62}"/>
          </ac:grpSpMkLst>
        </pc:grpChg>
        <pc:grpChg chg="mod">
          <ac:chgData name="reza kabir" userId="af3c95a13102d509" providerId="LiveId" clId="{88200EE4-F4B4-49E8-8126-B01E5FCCBE2D}" dt="2020-05-17T05:56:40.627" v="249"/>
          <ac:grpSpMkLst>
            <pc:docMk/>
            <pc:sldMk cId="2870794870" sldId="858"/>
            <ac:grpSpMk id="259" creationId="{26372EFD-0FFC-4343-82A5-6E64D6060652}"/>
          </ac:grpSpMkLst>
        </pc:grpChg>
        <pc:grpChg chg="mod">
          <ac:chgData name="reza kabir" userId="af3c95a13102d509" providerId="LiveId" clId="{88200EE4-F4B4-49E8-8126-B01E5FCCBE2D}" dt="2020-05-17T05:56:40.627" v="249"/>
          <ac:grpSpMkLst>
            <pc:docMk/>
            <pc:sldMk cId="2870794870" sldId="858"/>
            <ac:grpSpMk id="260" creationId="{D06361F7-8E1A-4AFA-BDC2-05ABB5D1BDE9}"/>
          </ac:grpSpMkLst>
        </pc:grpChg>
        <pc:grpChg chg="mod">
          <ac:chgData name="reza kabir" userId="af3c95a13102d509" providerId="LiveId" clId="{88200EE4-F4B4-49E8-8126-B01E5FCCBE2D}" dt="2020-05-17T05:56:40.627" v="249"/>
          <ac:grpSpMkLst>
            <pc:docMk/>
            <pc:sldMk cId="2870794870" sldId="858"/>
            <ac:grpSpMk id="266" creationId="{9F53FBA9-8649-4763-9497-6016C27A104A}"/>
          </ac:grpSpMkLst>
        </pc:grpChg>
        <pc:grpChg chg="mod">
          <ac:chgData name="reza kabir" userId="af3c95a13102d509" providerId="LiveId" clId="{88200EE4-F4B4-49E8-8126-B01E5FCCBE2D}" dt="2020-05-17T05:56:40.627" v="249"/>
          <ac:grpSpMkLst>
            <pc:docMk/>
            <pc:sldMk cId="2870794870" sldId="858"/>
            <ac:grpSpMk id="267" creationId="{B2F5DE0A-5EEB-4B5C-9765-92143888BE96}"/>
          </ac:grpSpMkLst>
        </pc:grpChg>
        <pc:grpChg chg="mod">
          <ac:chgData name="reza kabir" userId="af3c95a13102d509" providerId="LiveId" clId="{88200EE4-F4B4-49E8-8126-B01E5FCCBE2D}" dt="2020-05-17T05:56:40.627" v="249"/>
          <ac:grpSpMkLst>
            <pc:docMk/>
            <pc:sldMk cId="2870794870" sldId="858"/>
            <ac:grpSpMk id="271" creationId="{172138BF-2EF3-45FB-AE2C-042BDC5AB355}"/>
          </ac:grpSpMkLst>
        </pc:grpChg>
        <pc:grpChg chg="mod">
          <ac:chgData name="reza kabir" userId="af3c95a13102d509" providerId="LiveId" clId="{88200EE4-F4B4-49E8-8126-B01E5FCCBE2D}" dt="2020-05-17T05:56:40.627" v="249"/>
          <ac:grpSpMkLst>
            <pc:docMk/>
            <pc:sldMk cId="2870794870" sldId="858"/>
            <ac:grpSpMk id="272" creationId="{514714E7-8D2C-4D06-84A4-D5C6975ED748}"/>
          </ac:grpSpMkLst>
        </pc:grpChg>
        <pc:grpChg chg="mod">
          <ac:chgData name="reza kabir" userId="af3c95a13102d509" providerId="LiveId" clId="{88200EE4-F4B4-49E8-8126-B01E5FCCBE2D}" dt="2020-05-17T05:56:40.627" v="249"/>
          <ac:grpSpMkLst>
            <pc:docMk/>
            <pc:sldMk cId="2870794870" sldId="858"/>
            <ac:grpSpMk id="273" creationId="{B3802CEB-98DB-4729-8C9F-00226090E729}"/>
          </ac:grpSpMkLst>
        </pc:grpChg>
        <pc:grpChg chg="mod">
          <ac:chgData name="reza kabir" userId="af3c95a13102d509" providerId="LiveId" clId="{88200EE4-F4B4-49E8-8126-B01E5FCCBE2D}" dt="2020-05-17T05:56:40.627" v="249"/>
          <ac:grpSpMkLst>
            <pc:docMk/>
            <pc:sldMk cId="2870794870" sldId="858"/>
            <ac:grpSpMk id="274" creationId="{9E261CFB-CF53-4266-B307-1291BB620298}"/>
          </ac:grpSpMkLst>
        </pc:grpChg>
        <pc:grpChg chg="mod">
          <ac:chgData name="reza kabir" userId="af3c95a13102d509" providerId="LiveId" clId="{88200EE4-F4B4-49E8-8126-B01E5FCCBE2D}" dt="2020-05-17T05:56:40.627" v="249"/>
          <ac:grpSpMkLst>
            <pc:docMk/>
            <pc:sldMk cId="2870794870" sldId="858"/>
            <ac:grpSpMk id="275" creationId="{1C84C1E5-5DB2-4B14-A1DB-BF19E5D0438D}"/>
          </ac:grpSpMkLst>
        </pc:grpChg>
        <pc:grpChg chg="mod">
          <ac:chgData name="reza kabir" userId="af3c95a13102d509" providerId="LiveId" clId="{88200EE4-F4B4-49E8-8126-B01E5FCCBE2D}" dt="2020-05-17T05:56:40.627" v="249"/>
          <ac:grpSpMkLst>
            <pc:docMk/>
            <pc:sldMk cId="2870794870" sldId="858"/>
            <ac:grpSpMk id="276" creationId="{01AC4B14-73BA-46D4-BBEA-EE3E6FD9CCFE}"/>
          </ac:grpSpMkLst>
        </pc:grpChg>
        <pc:grpChg chg="mod">
          <ac:chgData name="reza kabir" userId="af3c95a13102d509" providerId="LiveId" clId="{88200EE4-F4B4-49E8-8126-B01E5FCCBE2D}" dt="2020-05-17T05:56:40.627" v="249"/>
          <ac:grpSpMkLst>
            <pc:docMk/>
            <pc:sldMk cId="2870794870" sldId="858"/>
            <ac:grpSpMk id="277" creationId="{641CD23E-AC16-4B11-9440-841729DF95B2}"/>
          </ac:grpSpMkLst>
        </pc:grpChg>
        <pc:grpChg chg="mod">
          <ac:chgData name="reza kabir" userId="af3c95a13102d509" providerId="LiveId" clId="{88200EE4-F4B4-49E8-8126-B01E5FCCBE2D}" dt="2020-05-17T05:56:40.627" v="249"/>
          <ac:grpSpMkLst>
            <pc:docMk/>
            <pc:sldMk cId="2870794870" sldId="858"/>
            <ac:grpSpMk id="278" creationId="{1CD99746-A6D5-4FD1-A3FE-573C31B5559A}"/>
          </ac:grpSpMkLst>
        </pc:grpChg>
        <pc:grpChg chg="mod">
          <ac:chgData name="reza kabir" userId="af3c95a13102d509" providerId="LiveId" clId="{88200EE4-F4B4-49E8-8126-B01E5FCCBE2D}" dt="2020-05-17T05:56:40.627" v="249"/>
          <ac:grpSpMkLst>
            <pc:docMk/>
            <pc:sldMk cId="2870794870" sldId="858"/>
            <ac:grpSpMk id="319" creationId="{673E8C8E-F336-4424-8FEC-AF45871B4240}"/>
          </ac:grpSpMkLst>
        </pc:grpChg>
        <pc:grpChg chg="mod">
          <ac:chgData name="reza kabir" userId="af3c95a13102d509" providerId="LiveId" clId="{88200EE4-F4B4-49E8-8126-B01E5FCCBE2D}" dt="2020-05-17T05:56:40.627" v="249"/>
          <ac:grpSpMkLst>
            <pc:docMk/>
            <pc:sldMk cId="2870794870" sldId="858"/>
            <ac:grpSpMk id="320" creationId="{5DDD5D77-D194-4E2E-8EE2-14C419B54BB2}"/>
          </ac:grpSpMkLst>
        </pc:grpChg>
        <pc:grpChg chg="mod">
          <ac:chgData name="reza kabir" userId="af3c95a13102d509" providerId="LiveId" clId="{88200EE4-F4B4-49E8-8126-B01E5FCCBE2D}" dt="2020-05-17T05:56:40.627" v="249"/>
          <ac:grpSpMkLst>
            <pc:docMk/>
            <pc:sldMk cId="2870794870" sldId="858"/>
            <ac:grpSpMk id="321" creationId="{D2D1AACD-9E89-451F-82DF-CFD2497517EA}"/>
          </ac:grpSpMkLst>
        </pc:grpChg>
        <pc:grpChg chg="mod">
          <ac:chgData name="reza kabir" userId="af3c95a13102d509" providerId="LiveId" clId="{88200EE4-F4B4-49E8-8126-B01E5FCCBE2D}" dt="2020-05-17T05:56:40.627" v="249"/>
          <ac:grpSpMkLst>
            <pc:docMk/>
            <pc:sldMk cId="2870794870" sldId="858"/>
            <ac:grpSpMk id="322" creationId="{E8F5976D-E54D-4BC8-B9E4-FFA17FA9613E}"/>
          </ac:grpSpMkLst>
        </pc:grpChg>
        <pc:grpChg chg="mod">
          <ac:chgData name="reza kabir" userId="af3c95a13102d509" providerId="LiveId" clId="{88200EE4-F4B4-49E8-8126-B01E5FCCBE2D}" dt="2020-05-17T05:56:40.627" v="249"/>
          <ac:grpSpMkLst>
            <pc:docMk/>
            <pc:sldMk cId="2870794870" sldId="858"/>
            <ac:grpSpMk id="325" creationId="{3F7E42B3-D270-4C54-A266-56CF2EC9AC99}"/>
          </ac:grpSpMkLst>
        </pc:grpChg>
        <pc:grpChg chg="mod">
          <ac:chgData name="reza kabir" userId="af3c95a13102d509" providerId="LiveId" clId="{88200EE4-F4B4-49E8-8126-B01E5FCCBE2D}" dt="2020-05-17T05:56:40.627" v="249"/>
          <ac:grpSpMkLst>
            <pc:docMk/>
            <pc:sldMk cId="2870794870" sldId="858"/>
            <ac:grpSpMk id="326" creationId="{B75A8423-8723-43E2-A85A-F1E4FDD6AFAA}"/>
          </ac:grpSpMkLst>
        </pc:grpChg>
        <pc:grpChg chg="mod">
          <ac:chgData name="reza kabir" userId="af3c95a13102d509" providerId="LiveId" clId="{88200EE4-F4B4-49E8-8126-B01E5FCCBE2D}" dt="2020-05-17T05:56:40.627" v="249"/>
          <ac:grpSpMkLst>
            <pc:docMk/>
            <pc:sldMk cId="2870794870" sldId="858"/>
            <ac:grpSpMk id="329" creationId="{EE9FB7E1-2D38-4106-8C9C-2B3619B8754A}"/>
          </ac:grpSpMkLst>
        </pc:grpChg>
        <pc:grpChg chg="mod">
          <ac:chgData name="reza kabir" userId="af3c95a13102d509" providerId="LiveId" clId="{88200EE4-F4B4-49E8-8126-B01E5FCCBE2D}" dt="2020-05-17T05:56:40.627" v="249"/>
          <ac:grpSpMkLst>
            <pc:docMk/>
            <pc:sldMk cId="2870794870" sldId="858"/>
            <ac:grpSpMk id="365" creationId="{405EBF5A-5DAB-4B3A-94FB-AA876D887FFA}"/>
          </ac:grpSpMkLst>
        </pc:grpChg>
        <pc:grpChg chg="mod">
          <ac:chgData name="reza kabir" userId="af3c95a13102d509" providerId="LiveId" clId="{88200EE4-F4B4-49E8-8126-B01E5FCCBE2D}" dt="2020-05-17T05:56:40.627" v="249"/>
          <ac:grpSpMkLst>
            <pc:docMk/>
            <pc:sldMk cId="2870794870" sldId="858"/>
            <ac:grpSpMk id="366" creationId="{462F9545-464B-4131-962C-CA4EB871E9A3}"/>
          </ac:grpSpMkLst>
        </pc:grpChg>
        <pc:grpChg chg="mod">
          <ac:chgData name="reza kabir" userId="af3c95a13102d509" providerId="LiveId" clId="{88200EE4-F4B4-49E8-8126-B01E5FCCBE2D}" dt="2020-05-17T05:56:40.627" v="249"/>
          <ac:grpSpMkLst>
            <pc:docMk/>
            <pc:sldMk cId="2870794870" sldId="858"/>
            <ac:grpSpMk id="367" creationId="{6F6718D6-053D-41AA-90D4-D41DD57EEE25}"/>
          </ac:grpSpMkLst>
        </pc:grpChg>
        <pc:grpChg chg="mod">
          <ac:chgData name="reza kabir" userId="af3c95a13102d509" providerId="LiveId" clId="{88200EE4-F4B4-49E8-8126-B01E5FCCBE2D}" dt="2020-05-17T05:56:40.627" v="249"/>
          <ac:grpSpMkLst>
            <pc:docMk/>
            <pc:sldMk cId="2870794870" sldId="858"/>
            <ac:grpSpMk id="368" creationId="{E4AA4FAE-17A0-4027-BF2B-353180222DA2}"/>
          </ac:grpSpMkLst>
        </pc:grpChg>
        <pc:grpChg chg="mod">
          <ac:chgData name="reza kabir" userId="af3c95a13102d509" providerId="LiveId" clId="{88200EE4-F4B4-49E8-8126-B01E5FCCBE2D}" dt="2020-05-17T05:56:40.627" v="249"/>
          <ac:grpSpMkLst>
            <pc:docMk/>
            <pc:sldMk cId="2870794870" sldId="858"/>
            <ac:grpSpMk id="369" creationId="{53207FFE-25EA-4886-88A0-3681F9AFF96C}"/>
          </ac:grpSpMkLst>
        </pc:grpChg>
        <pc:grpChg chg="mod">
          <ac:chgData name="reza kabir" userId="af3c95a13102d509" providerId="LiveId" clId="{88200EE4-F4B4-49E8-8126-B01E5FCCBE2D}" dt="2020-05-17T05:56:40.627" v="249"/>
          <ac:grpSpMkLst>
            <pc:docMk/>
            <pc:sldMk cId="2870794870" sldId="858"/>
            <ac:grpSpMk id="390" creationId="{8ED3BA6D-5686-43C9-908A-1DCE8ED33FB5}"/>
          </ac:grpSpMkLst>
        </pc:grpChg>
        <pc:grpChg chg="mod">
          <ac:chgData name="reza kabir" userId="af3c95a13102d509" providerId="LiveId" clId="{88200EE4-F4B4-49E8-8126-B01E5FCCBE2D}" dt="2020-05-17T05:56:40.627" v="249"/>
          <ac:grpSpMkLst>
            <pc:docMk/>
            <pc:sldMk cId="2870794870" sldId="858"/>
            <ac:grpSpMk id="391" creationId="{6EE75546-E021-4095-A169-1DC701D73206}"/>
          </ac:grpSpMkLst>
        </pc:grpChg>
        <pc:grpChg chg="mod">
          <ac:chgData name="reza kabir" userId="af3c95a13102d509" providerId="LiveId" clId="{88200EE4-F4B4-49E8-8126-B01E5FCCBE2D}" dt="2020-05-17T05:56:40.627" v="249"/>
          <ac:grpSpMkLst>
            <pc:docMk/>
            <pc:sldMk cId="2870794870" sldId="858"/>
            <ac:grpSpMk id="392" creationId="{C7EFD059-14F9-4B3C-A4D6-87DC71537371}"/>
          </ac:grpSpMkLst>
        </pc:grpChg>
        <pc:grpChg chg="mod">
          <ac:chgData name="reza kabir" userId="af3c95a13102d509" providerId="LiveId" clId="{88200EE4-F4B4-49E8-8126-B01E5FCCBE2D}" dt="2020-05-17T05:56:40.627" v="249"/>
          <ac:grpSpMkLst>
            <pc:docMk/>
            <pc:sldMk cId="2870794870" sldId="858"/>
            <ac:grpSpMk id="393" creationId="{E1E7B270-94EA-4656-AE4A-FC46DF543F61}"/>
          </ac:grpSpMkLst>
        </pc:grpChg>
        <pc:grpChg chg="mod">
          <ac:chgData name="reza kabir" userId="af3c95a13102d509" providerId="LiveId" clId="{88200EE4-F4B4-49E8-8126-B01E5FCCBE2D}" dt="2020-05-17T05:56:40.627" v="249"/>
          <ac:grpSpMkLst>
            <pc:docMk/>
            <pc:sldMk cId="2870794870" sldId="858"/>
            <ac:grpSpMk id="394" creationId="{5280F37B-9DB5-4F7A-9104-018A593B6B28}"/>
          </ac:grpSpMkLst>
        </pc:grpChg>
      </pc:sldChg>
      <pc:sldChg chg="addSp delSp modSp new mod">
        <pc:chgData name="reza kabir" userId="af3c95a13102d509" providerId="LiveId" clId="{88200EE4-F4B4-49E8-8126-B01E5FCCBE2D}" dt="2020-05-17T06:03:19.080" v="335" actId="2711"/>
        <pc:sldMkLst>
          <pc:docMk/>
          <pc:sldMk cId="367528169" sldId="859"/>
        </pc:sldMkLst>
        <pc:spChg chg="add mod">
          <ac:chgData name="reza kabir" userId="af3c95a13102d509" providerId="LiveId" clId="{88200EE4-F4B4-49E8-8126-B01E5FCCBE2D}" dt="2020-05-17T06:01:47.106" v="296"/>
          <ac:spMkLst>
            <pc:docMk/>
            <pc:sldMk cId="367528169" sldId="859"/>
            <ac:spMk id="2" creationId="{153158BC-6D64-47BA-988B-78567B0EDD5F}"/>
          </ac:spMkLst>
        </pc:spChg>
        <pc:spChg chg="add mod">
          <ac:chgData name="reza kabir" userId="af3c95a13102d509" providerId="LiveId" clId="{88200EE4-F4B4-49E8-8126-B01E5FCCBE2D}" dt="2020-05-17T06:01:47.106" v="296"/>
          <ac:spMkLst>
            <pc:docMk/>
            <pc:sldMk cId="367528169" sldId="859"/>
            <ac:spMk id="3" creationId="{AC8E14DF-3F70-4A57-AF5A-1463B4FBF242}"/>
          </ac:spMkLst>
        </pc:spChg>
        <pc:spChg chg="add mod">
          <ac:chgData name="reza kabir" userId="af3c95a13102d509" providerId="LiveId" clId="{88200EE4-F4B4-49E8-8126-B01E5FCCBE2D}" dt="2020-05-17T06:01:47.106" v="296"/>
          <ac:spMkLst>
            <pc:docMk/>
            <pc:sldMk cId="367528169" sldId="859"/>
            <ac:spMk id="4" creationId="{E1AC1CFE-FDBF-4E3A-BB92-E781341A9B6A}"/>
          </ac:spMkLst>
        </pc:spChg>
        <pc:spChg chg="add mod">
          <ac:chgData name="reza kabir" userId="af3c95a13102d509" providerId="LiveId" clId="{88200EE4-F4B4-49E8-8126-B01E5FCCBE2D}" dt="2020-05-17T06:01:47.106" v="296"/>
          <ac:spMkLst>
            <pc:docMk/>
            <pc:sldMk cId="367528169" sldId="859"/>
            <ac:spMk id="5" creationId="{FB4BDA7B-EECB-48A1-B997-4E4678DF8F3C}"/>
          </ac:spMkLst>
        </pc:spChg>
        <pc:spChg chg="add mod">
          <ac:chgData name="reza kabir" userId="af3c95a13102d509" providerId="LiveId" clId="{88200EE4-F4B4-49E8-8126-B01E5FCCBE2D}" dt="2020-05-17T06:01:47.106" v="296"/>
          <ac:spMkLst>
            <pc:docMk/>
            <pc:sldMk cId="367528169" sldId="859"/>
            <ac:spMk id="6" creationId="{EAE1DFE0-DE00-4C79-8ACC-48C57B9CF865}"/>
          </ac:spMkLst>
        </pc:spChg>
        <pc:spChg chg="add mod">
          <ac:chgData name="reza kabir" userId="af3c95a13102d509" providerId="LiveId" clId="{88200EE4-F4B4-49E8-8126-B01E5FCCBE2D}" dt="2020-05-17T06:01:47.106" v="296"/>
          <ac:spMkLst>
            <pc:docMk/>
            <pc:sldMk cId="367528169" sldId="859"/>
            <ac:spMk id="7" creationId="{FA35629A-62A9-4DDF-BFA8-321CDAD5307D}"/>
          </ac:spMkLst>
        </pc:spChg>
        <pc:spChg chg="add mod">
          <ac:chgData name="reza kabir" userId="af3c95a13102d509" providerId="LiveId" clId="{88200EE4-F4B4-49E8-8126-B01E5FCCBE2D}" dt="2020-05-17T06:01:47.106" v="296"/>
          <ac:spMkLst>
            <pc:docMk/>
            <pc:sldMk cId="367528169" sldId="859"/>
            <ac:spMk id="8" creationId="{49CD4A1D-4EE4-45C6-BF2E-76370E0F4B9E}"/>
          </ac:spMkLst>
        </pc:spChg>
        <pc:spChg chg="add mod">
          <ac:chgData name="reza kabir" userId="af3c95a13102d509" providerId="LiveId" clId="{88200EE4-F4B4-49E8-8126-B01E5FCCBE2D}" dt="2020-05-17T06:01:47.106" v="296"/>
          <ac:spMkLst>
            <pc:docMk/>
            <pc:sldMk cId="367528169" sldId="859"/>
            <ac:spMk id="9" creationId="{9B5FCDB2-7F5C-47C5-88CC-5C54A0D42D9E}"/>
          </ac:spMkLst>
        </pc:spChg>
        <pc:spChg chg="add mod">
          <ac:chgData name="reza kabir" userId="af3c95a13102d509" providerId="LiveId" clId="{88200EE4-F4B4-49E8-8126-B01E5FCCBE2D}" dt="2020-05-17T06:01:47.106" v="296"/>
          <ac:spMkLst>
            <pc:docMk/>
            <pc:sldMk cId="367528169" sldId="859"/>
            <ac:spMk id="10" creationId="{E12321A4-4686-43AD-A1B2-5839468B80C4}"/>
          </ac:spMkLst>
        </pc:spChg>
        <pc:spChg chg="add mod">
          <ac:chgData name="reza kabir" userId="af3c95a13102d509" providerId="LiveId" clId="{88200EE4-F4B4-49E8-8126-B01E5FCCBE2D}" dt="2020-05-17T06:01:47.106" v="296"/>
          <ac:spMkLst>
            <pc:docMk/>
            <pc:sldMk cId="367528169" sldId="859"/>
            <ac:spMk id="11" creationId="{6ABFD6FC-9A9E-46DA-A047-BB363B82CB36}"/>
          </ac:spMkLst>
        </pc:spChg>
        <pc:spChg chg="add mod">
          <ac:chgData name="reza kabir" userId="af3c95a13102d509" providerId="LiveId" clId="{88200EE4-F4B4-49E8-8126-B01E5FCCBE2D}" dt="2020-05-17T06:01:47.106" v="296"/>
          <ac:spMkLst>
            <pc:docMk/>
            <pc:sldMk cId="367528169" sldId="859"/>
            <ac:spMk id="12" creationId="{B2CBED40-8C71-4A0C-9D59-68E6D72C73C5}"/>
          </ac:spMkLst>
        </pc:spChg>
        <pc:spChg chg="add mod">
          <ac:chgData name="reza kabir" userId="af3c95a13102d509" providerId="LiveId" clId="{88200EE4-F4B4-49E8-8126-B01E5FCCBE2D}" dt="2020-05-17T06:01:47.106" v="296"/>
          <ac:spMkLst>
            <pc:docMk/>
            <pc:sldMk cId="367528169" sldId="859"/>
            <ac:spMk id="13" creationId="{6AE65F6F-75CE-4BCB-9227-F3C755F3B7DD}"/>
          </ac:spMkLst>
        </pc:spChg>
        <pc:spChg chg="add mod">
          <ac:chgData name="reza kabir" userId="af3c95a13102d509" providerId="LiveId" clId="{88200EE4-F4B4-49E8-8126-B01E5FCCBE2D}" dt="2020-05-17T06:01:47.106" v="296"/>
          <ac:spMkLst>
            <pc:docMk/>
            <pc:sldMk cId="367528169" sldId="859"/>
            <ac:spMk id="14" creationId="{9E88F94B-0624-4DD4-B45F-390600DCD5A8}"/>
          </ac:spMkLst>
        </pc:spChg>
        <pc:spChg chg="add mod">
          <ac:chgData name="reza kabir" userId="af3c95a13102d509" providerId="LiveId" clId="{88200EE4-F4B4-49E8-8126-B01E5FCCBE2D}" dt="2020-05-17T06:01:47.106" v="296"/>
          <ac:spMkLst>
            <pc:docMk/>
            <pc:sldMk cId="367528169" sldId="859"/>
            <ac:spMk id="15" creationId="{44E7289D-E4E3-4671-81FC-8B2F168FBB3C}"/>
          </ac:spMkLst>
        </pc:spChg>
        <pc:spChg chg="add mod">
          <ac:chgData name="reza kabir" userId="af3c95a13102d509" providerId="LiveId" clId="{88200EE4-F4B4-49E8-8126-B01E5FCCBE2D}" dt="2020-05-17T06:01:47.106" v="296"/>
          <ac:spMkLst>
            <pc:docMk/>
            <pc:sldMk cId="367528169" sldId="859"/>
            <ac:spMk id="16" creationId="{944F179D-5645-4382-B7B4-0827CD32C191}"/>
          </ac:spMkLst>
        </pc:spChg>
        <pc:spChg chg="add mod">
          <ac:chgData name="reza kabir" userId="af3c95a13102d509" providerId="LiveId" clId="{88200EE4-F4B4-49E8-8126-B01E5FCCBE2D}" dt="2020-05-17T06:01:47.106" v="296"/>
          <ac:spMkLst>
            <pc:docMk/>
            <pc:sldMk cId="367528169" sldId="859"/>
            <ac:spMk id="17" creationId="{362ED7B3-2EE7-4A5C-876E-A29E2E5E99F4}"/>
          </ac:spMkLst>
        </pc:spChg>
        <pc:spChg chg="add mod">
          <ac:chgData name="reza kabir" userId="af3c95a13102d509" providerId="LiveId" clId="{88200EE4-F4B4-49E8-8126-B01E5FCCBE2D}" dt="2020-05-17T06:01:47.106" v="296"/>
          <ac:spMkLst>
            <pc:docMk/>
            <pc:sldMk cId="367528169" sldId="859"/>
            <ac:spMk id="18" creationId="{43599411-4ED4-4CB3-8C30-66484F77C21B}"/>
          </ac:spMkLst>
        </pc:spChg>
        <pc:spChg chg="add mod">
          <ac:chgData name="reza kabir" userId="af3c95a13102d509" providerId="LiveId" clId="{88200EE4-F4B4-49E8-8126-B01E5FCCBE2D}" dt="2020-05-17T06:01:47.106" v="296"/>
          <ac:spMkLst>
            <pc:docMk/>
            <pc:sldMk cId="367528169" sldId="859"/>
            <ac:spMk id="19" creationId="{2F069E2D-00DE-4800-84BD-96977DAC01C8}"/>
          </ac:spMkLst>
        </pc:spChg>
        <pc:spChg chg="add mod">
          <ac:chgData name="reza kabir" userId="af3c95a13102d509" providerId="LiveId" clId="{88200EE4-F4B4-49E8-8126-B01E5FCCBE2D}" dt="2020-05-17T06:01:47.106" v="296"/>
          <ac:spMkLst>
            <pc:docMk/>
            <pc:sldMk cId="367528169" sldId="859"/>
            <ac:spMk id="20" creationId="{3AE76A91-C32B-43CE-9AB2-3E01FEB3D776}"/>
          </ac:spMkLst>
        </pc:spChg>
        <pc:spChg chg="add mod">
          <ac:chgData name="reza kabir" userId="af3c95a13102d509" providerId="LiveId" clId="{88200EE4-F4B4-49E8-8126-B01E5FCCBE2D}" dt="2020-05-17T06:01:47.106" v="296"/>
          <ac:spMkLst>
            <pc:docMk/>
            <pc:sldMk cId="367528169" sldId="859"/>
            <ac:spMk id="21" creationId="{C36D03C7-A547-48FB-9F51-703EC77871F5}"/>
          </ac:spMkLst>
        </pc:spChg>
        <pc:spChg chg="add mod">
          <ac:chgData name="reza kabir" userId="af3c95a13102d509" providerId="LiveId" clId="{88200EE4-F4B4-49E8-8126-B01E5FCCBE2D}" dt="2020-05-17T06:01:47.106" v="296"/>
          <ac:spMkLst>
            <pc:docMk/>
            <pc:sldMk cId="367528169" sldId="859"/>
            <ac:spMk id="22" creationId="{7D4B260B-B256-49AC-B624-1C0925A37910}"/>
          </ac:spMkLst>
        </pc:spChg>
        <pc:spChg chg="add mod">
          <ac:chgData name="reza kabir" userId="af3c95a13102d509" providerId="LiveId" clId="{88200EE4-F4B4-49E8-8126-B01E5FCCBE2D}" dt="2020-05-17T06:01:47.106" v="296"/>
          <ac:spMkLst>
            <pc:docMk/>
            <pc:sldMk cId="367528169" sldId="859"/>
            <ac:spMk id="23" creationId="{30E4606C-E68B-4510-9B37-FA226E186B32}"/>
          </ac:spMkLst>
        </pc:spChg>
        <pc:spChg chg="add mod">
          <ac:chgData name="reza kabir" userId="af3c95a13102d509" providerId="LiveId" clId="{88200EE4-F4B4-49E8-8126-B01E5FCCBE2D}" dt="2020-05-17T06:01:47.106" v="296"/>
          <ac:spMkLst>
            <pc:docMk/>
            <pc:sldMk cId="367528169" sldId="859"/>
            <ac:spMk id="24" creationId="{89D9FF73-5266-4195-9605-1956DEC43487}"/>
          </ac:spMkLst>
        </pc:spChg>
        <pc:spChg chg="add mod">
          <ac:chgData name="reza kabir" userId="af3c95a13102d509" providerId="LiveId" clId="{88200EE4-F4B4-49E8-8126-B01E5FCCBE2D}" dt="2020-05-17T06:01:47.106" v="296"/>
          <ac:spMkLst>
            <pc:docMk/>
            <pc:sldMk cId="367528169" sldId="859"/>
            <ac:spMk id="25" creationId="{E4E62C43-D559-43C5-AF28-5C8295A547E7}"/>
          </ac:spMkLst>
        </pc:spChg>
        <pc:spChg chg="add mod">
          <ac:chgData name="reza kabir" userId="af3c95a13102d509" providerId="LiveId" clId="{88200EE4-F4B4-49E8-8126-B01E5FCCBE2D}" dt="2020-05-17T06:01:47.106" v="296"/>
          <ac:spMkLst>
            <pc:docMk/>
            <pc:sldMk cId="367528169" sldId="859"/>
            <ac:spMk id="26" creationId="{B55405D0-194B-4CF6-B162-198980B9393B}"/>
          </ac:spMkLst>
        </pc:spChg>
        <pc:spChg chg="add mod">
          <ac:chgData name="reza kabir" userId="af3c95a13102d509" providerId="LiveId" clId="{88200EE4-F4B4-49E8-8126-B01E5FCCBE2D}" dt="2020-05-17T06:01:47.106" v="296"/>
          <ac:spMkLst>
            <pc:docMk/>
            <pc:sldMk cId="367528169" sldId="859"/>
            <ac:spMk id="27" creationId="{6FB5DA0F-0ABC-4FC0-A7F4-15CB9ABAB56C}"/>
          </ac:spMkLst>
        </pc:spChg>
        <pc:spChg chg="add mod">
          <ac:chgData name="reza kabir" userId="af3c95a13102d509" providerId="LiveId" clId="{88200EE4-F4B4-49E8-8126-B01E5FCCBE2D}" dt="2020-05-17T06:01:47.106" v="296"/>
          <ac:spMkLst>
            <pc:docMk/>
            <pc:sldMk cId="367528169" sldId="859"/>
            <ac:spMk id="28" creationId="{C02B4051-8D23-4609-B16A-C4E4AD4477AC}"/>
          </ac:spMkLst>
        </pc:spChg>
        <pc:spChg chg="add mod">
          <ac:chgData name="reza kabir" userId="af3c95a13102d509" providerId="LiveId" clId="{88200EE4-F4B4-49E8-8126-B01E5FCCBE2D}" dt="2020-05-17T06:01:47.106" v="296"/>
          <ac:spMkLst>
            <pc:docMk/>
            <pc:sldMk cId="367528169" sldId="859"/>
            <ac:spMk id="29" creationId="{2E6208C6-1E28-49FC-8F75-784FC82ABCEE}"/>
          </ac:spMkLst>
        </pc:spChg>
        <pc:spChg chg="add mod">
          <ac:chgData name="reza kabir" userId="af3c95a13102d509" providerId="LiveId" clId="{88200EE4-F4B4-49E8-8126-B01E5FCCBE2D}" dt="2020-05-17T06:01:47.106" v="296"/>
          <ac:spMkLst>
            <pc:docMk/>
            <pc:sldMk cId="367528169" sldId="859"/>
            <ac:spMk id="30" creationId="{F2D33326-2648-4D2A-8255-8FAB3B9CDBDB}"/>
          </ac:spMkLst>
        </pc:spChg>
        <pc:spChg chg="add mod">
          <ac:chgData name="reza kabir" userId="af3c95a13102d509" providerId="LiveId" clId="{88200EE4-F4B4-49E8-8126-B01E5FCCBE2D}" dt="2020-05-17T06:01:47.106" v="296"/>
          <ac:spMkLst>
            <pc:docMk/>
            <pc:sldMk cId="367528169" sldId="859"/>
            <ac:spMk id="31" creationId="{C067746B-B35D-4162-978E-B729E05E6018}"/>
          </ac:spMkLst>
        </pc:spChg>
        <pc:spChg chg="add mod">
          <ac:chgData name="reza kabir" userId="af3c95a13102d509" providerId="LiveId" clId="{88200EE4-F4B4-49E8-8126-B01E5FCCBE2D}" dt="2020-05-17T06:01:47.106" v="296"/>
          <ac:spMkLst>
            <pc:docMk/>
            <pc:sldMk cId="367528169" sldId="859"/>
            <ac:spMk id="32" creationId="{3BE57DD5-FCC0-4E04-8B97-2F99EE957216}"/>
          </ac:spMkLst>
        </pc:spChg>
        <pc:spChg chg="add mod">
          <ac:chgData name="reza kabir" userId="af3c95a13102d509" providerId="LiveId" clId="{88200EE4-F4B4-49E8-8126-B01E5FCCBE2D}" dt="2020-05-17T06:01:47.106" v="296"/>
          <ac:spMkLst>
            <pc:docMk/>
            <pc:sldMk cId="367528169" sldId="859"/>
            <ac:spMk id="33" creationId="{D6612B1F-67C3-4CA9-9319-AFBFB0441296}"/>
          </ac:spMkLst>
        </pc:spChg>
        <pc:spChg chg="add mod">
          <ac:chgData name="reza kabir" userId="af3c95a13102d509" providerId="LiveId" clId="{88200EE4-F4B4-49E8-8126-B01E5FCCBE2D}" dt="2020-05-17T06:01:47.106" v="296"/>
          <ac:spMkLst>
            <pc:docMk/>
            <pc:sldMk cId="367528169" sldId="859"/>
            <ac:spMk id="34" creationId="{1BD4E4F9-D281-46E0-9B80-53A0676A63D2}"/>
          </ac:spMkLst>
        </pc:spChg>
        <pc:spChg chg="add mod">
          <ac:chgData name="reza kabir" userId="af3c95a13102d509" providerId="LiveId" clId="{88200EE4-F4B4-49E8-8126-B01E5FCCBE2D}" dt="2020-05-17T06:01:47.106" v="296"/>
          <ac:spMkLst>
            <pc:docMk/>
            <pc:sldMk cId="367528169" sldId="859"/>
            <ac:spMk id="35" creationId="{53BDF1AE-8E26-4CBA-8467-27415AD50649}"/>
          </ac:spMkLst>
        </pc:spChg>
        <pc:spChg chg="add mod">
          <ac:chgData name="reza kabir" userId="af3c95a13102d509" providerId="LiveId" clId="{88200EE4-F4B4-49E8-8126-B01E5FCCBE2D}" dt="2020-05-17T06:01:47.106" v="296"/>
          <ac:spMkLst>
            <pc:docMk/>
            <pc:sldMk cId="367528169" sldId="859"/>
            <ac:spMk id="36" creationId="{0DBE8302-FFE7-4FDD-8A38-E7CD6DEC8463}"/>
          </ac:spMkLst>
        </pc:spChg>
        <pc:spChg chg="add mod">
          <ac:chgData name="reza kabir" userId="af3c95a13102d509" providerId="LiveId" clId="{88200EE4-F4B4-49E8-8126-B01E5FCCBE2D}" dt="2020-05-17T06:01:47.106" v="296"/>
          <ac:spMkLst>
            <pc:docMk/>
            <pc:sldMk cId="367528169" sldId="859"/>
            <ac:spMk id="37" creationId="{B6DAF62E-FF5F-4A40-8F0C-AABBF6FE845A}"/>
          </ac:spMkLst>
        </pc:spChg>
        <pc:spChg chg="add mod">
          <ac:chgData name="reza kabir" userId="af3c95a13102d509" providerId="LiveId" clId="{88200EE4-F4B4-49E8-8126-B01E5FCCBE2D}" dt="2020-05-17T06:01:47.106" v="296"/>
          <ac:spMkLst>
            <pc:docMk/>
            <pc:sldMk cId="367528169" sldId="859"/>
            <ac:spMk id="38" creationId="{09A8FFA9-5D72-4047-B4DC-F57A9F3163BC}"/>
          </ac:spMkLst>
        </pc:spChg>
        <pc:spChg chg="add mod">
          <ac:chgData name="reza kabir" userId="af3c95a13102d509" providerId="LiveId" clId="{88200EE4-F4B4-49E8-8126-B01E5FCCBE2D}" dt="2020-05-17T06:01:47.106" v="296"/>
          <ac:spMkLst>
            <pc:docMk/>
            <pc:sldMk cId="367528169" sldId="859"/>
            <ac:spMk id="39" creationId="{974F502C-0C29-440C-9DB7-204B947E30A2}"/>
          </ac:spMkLst>
        </pc:spChg>
        <pc:spChg chg="add mod">
          <ac:chgData name="reza kabir" userId="af3c95a13102d509" providerId="LiveId" clId="{88200EE4-F4B4-49E8-8126-B01E5FCCBE2D}" dt="2020-05-17T06:01:47.106" v="296"/>
          <ac:spMkLst>
            <pc:docMk/>
            <pc:sldMk cId="367528169" sldId="859"/>
            <ac:spMk id="40" creationId="{F3EFA253-007B-4863-894B-51639582A3D1}"/>
          </ac:spMkLst>
        </pc:spChg>
        <pc:spChg chg="add mod">
          <ac:chgData name="reza kabir" userId="af3c95a13102d509" providerId="LiveId" clId="{88200EE4-F4B4-49E8-8126-B01E5FCCBE2D}" dt="2020-05-17T06:01:47.106" v="296"/>
          <ac:spMkLst>
            <pc:docMk/>
            <pc:sldMk cId="367528169" sldId="859"/>
            <ac:spMk id="41" creationId="{A7F8C5ED-DFE7-4B7B-AD84-10E8315AB629}"/>
          </ac:spMkLst>
        </pc:spChg>
        <pc:spChg chg="add mod">
          <ac:chgData name="reza kabir" userId="af3c95a13102d509" providerId="LiveId" clId="{88200EE4-F4B4-49E8-8126-B01E5FCCBE2D}" dt="2020-05-17T06:01:47.106" v="296"/>
          <ac:spMkLst>
            <pc:docMk/>
            <pc:sldMk cId="367528169" sldId="859"/>
            <ac:spMk id="42" creationId="{4BC38A6E-9CAC-4A03-88EB-A9B90047A7D2}"/>
          </ac:spMkLst>
        </pc:spChg>
        <pc:spChg chg="add mod">
          <ac:chgData name="reza kabir" userId="af3c95a13102d509" providerId="LiveId" clId="{88200EE4-F4B4-49E8-8126-B01E5FCCBE2D}" dt="2020-05-17T06:01:47.106" v="296"/>
          <ac:spMkLst>
            <pc:docMk/>
            <pc:sldMk cId="367528169" sldId="859"/>
            <ac:spMk id="43" creationId="{0B74583D-C44C-4F25-A5C3-214002C7C952}"/>
          </ac:spMkLst>
        </pc:spChg>
        <pc:spChg chg="add mod">
          <ac:chgData name="reza kabir" userId="af3c95a13102d509" providerId="LiveId" clId="{88200EE4-F4B4-49E8-8126-B01E5FCCBE2D}" dt="2020-05-17T06:01:47.106" v="296"/>
          <ac:spMkLst>
            <pc:docMk/>
            <pc:sldMk cId="367528169" sldId="859"/>
            <ac:spMk id="44" creationId="{B289A005-8A09-41E8-82B2-ECAAB3ABB194}"/>
          </ac:spMkLst>
        </pc:spChg>
        <pc:spChg chg="add mod">
          <ac:chgData name="reza kabir" userId="af3c95a13102d509" providerId="LiveId" clId="{88200EE4-F4B4-49E8-8126-B01E5FCCBE2D}" dt="2020-05-17T06:01:47.106" v="296"/>
          <ac:spMkLst>
            <pc:docMk/>
            <pc:sldMk cId="367528169" sldId="859"/>
            <ac:spMk id="45" creationId="{5BA0116A-6BAF-434B-B3EA-39B0C782AA54}"/>
          </ac:spMkLst>
        </pc:spChg>
        <pc:spChg chg="add mod">
          <ac:chgData name="reza kabir" userId="af3c95a13102d509" providerId="LiveId" clId="{88200EE4-F4B4-49E8-8126-B01E5FCCBE2D}" dt="2020-05-17T06:01:47.106" v="296"/>
          <ac:spMkLst>
            <pc:docMk/>
            <pc:sldMk cId="367528169" sldId="859"/>
            <ac:spMk id="46" creationId="{CCE21339-A472-4A10-B5B6-1A146DA46280}"/>
          </ac:spMkLst>
        </pc:spChg>
        <pc:spChg chg="add mod">
          <ac:chgData name="reza kabir" userId="af3c95a13102d509" providerId="LiveId" clId="{88200EE4-F4B4-49E8-8126-B01E5FCCBE2D}" dt="2020-05-17T06:01:47.106" v="296"/>
          <ac:spMkLst>
            <pc:docMk/>
            <pc:sldMk cId="367528169" sldId="859"/>
            <ac:spMk id="47" creationId="{8D98A048-0546-4AC3-AED8-2B75E939A59D}"/>
          </ac:spMkLst>
        </pc:spChg>
        <pc:spChg chg="add mod">
          <ac:chgData name="reza kabir" userId="af3c95a13102d509" providerId="LiveId" clId="{88200EE4-F4B4-49E8-8126-B01E5FCCBE2D}" dt="2020-05-17T06:01:47.106" v="296"/>
          <ac:spMkLst>
            <pc:docMk/>
            <pc:sldMk cId="367528169" sldId="859"/>
            <ac:spMk id="48" creationId="{2DDF6A8B-350E-4C09-B1CE-00E041BD0D25}"/>
          </ac:spMkLst>
        </pc:spChg>
        <pc:spChg chg="add mod">
          <ac:chgData name="reza kabir" userId="af3c95a13102d509" providerId="LiveId" clId="{88200EE4-F4B4-49E8-8126-B01E5FCCBE2D}" dt="2020-05-17T06:01:47.106" v="296"/>
          <ac:spMkLst>
            <pc:docMk/>
            <pc:sldMk cId="367528169" sldId="859"/>
            <ac:spMk id="49" creationId="{66213EF1-6B12-4E59-8473-8CEF5CB29CE8}"/>
          </ac:spMkLst>
        </pc:spChg>
        <pc:spChg chg="add del mod">
          <ac:chgData name="reza kabir" userId="af3c95a13102d509" providerId="LiveId" clId="{88200EE4-F4B4-49E8-8126-B01E5FCCBE2D}" dt="2020-05-17T06:01:52.633" v="297" actId="478"/>
          <ac:spMkLst>
            <pc:docMk/>
            <pc:sldMk cId="367528169" sldId="859"/>
            <ac:spMk id="50" creationId="{2EE615AF-9746-47F9-8F01-BB9207907670}"/>
          </ac:spMkLst>
        </pc:spChg>
        <pc:spChg chg="add del mod">
          <ac:chgData name="reza kabir" userId="af3c95a13102d509" providerId="LiveId" clId="{88200EE4-F4B4-49E8-8126-B01E5FCCBE2D}" dt="2020-05-17T06:01:52.633" v="297" actId="478"/>
          <ac:spMkLst>
            <pc:docMk/>
            <pc:sldMk cId="367528169" sldId="859"/>
            <ac:spMk id="51" creationId="{0F31F3D8-71CA-4E3D-9064-E5EFF4E6185C}"/>
          </ac:spMkLst>
        </pc:spChg>
        <pc:spChg chg="add del mod">
          <ac:chgData name="reza kabir" userId="af3c95a13102d509" providerId="LiveId" clId="{88200EE4-F4B4-49E8-8126-B01E5FCCBE2D}" dt="2020-05-17T06:01:52.633" v="297" actId="478"/>
          <ac:spMkLst>
            <pc:docMk/>
            <pc:sldMk cId="367528169" sldId="859"/>
            <ac:spMk id="52" creationId="{2E457FE3-0C27-477C-B7BA-83BACE72D310}"/>
          </ac:spMkLst>
        </pc:spChg>
        <pc:spChg chg="add del mod">
          <ac:chgData name="reza kabir" userId="af3c95a13102d509" providerId="LiveId" clId="{88200EE4-F4B4-49E8-8126-B01E5FCCBE2D}" dt="2020-05-17T06:01:52.633" v="297" actId="478"/>
          <ac:spMkLst>
            <pc:docMk/>
            <pc:sldMk cId="367528169" sldId="859"/>
            <ac:spMk id="53" creationId="{5A26285E-1DA9-4409-AB00-0F54D72914AE}"/>
          </ac:spMkLst>
        </pc:spChg>
        <pc:spChg chg="add del mod">
          <ac:chgData name="reza kabir" userId="af3c95a13102d509" providerId="LiveId" clId="{88200EE4-F4B4-49E8-8126-B01E5FCCBE2D}" dt="2020-05-17T06:01:52.633" v="297" actId="478"/>
          <ac:spMkLst>
            <pc:docMk/>
            <pc:sldMk cId="367528169" sldId="859"/>
            <ac:spMk id="54" creationId="{24AB55B7-FDE5-47DF-B04C-97B87743A48B}"/>
          </ac:spMkLst>
        </pc:spChg>
        <pc:spChg chg="add del mod">
          <ac:chgData name="reza kabir" userId="af3c95a13102d509" providerId="LiveId" clId="{88200EE4-F4B4-49E8-8126-B01E5FCCBE2D}" dt="2020-05-17T06:01:52.633" v="297" actId="478"/>
          <ac:spMkLst>
            <pc:docMk/>
            <pc:sldMk cId="367528169" sldId="859"/>
            <ac:spMk id="55" creationId="{9203B167-D48A-4EBD-9D86-2CB9508315A7}"/>
          </ac:spMkLst>
        </pc:spChg>
        <pc:spChg chg="add del mod">
          <ac:chgData name="reza kabir" userId="af3c95a13102d509" providerId="LiveId" clId="{88200EE4-F4B4-49E8-8126-B01E5FCCBE2D}" dt="2020-05-17T06:01:52.633" v="297" actId="478"/>
          <ac:spMkLst>
            <pc:docMk/>
            <pc:sldMk cId="367528169" sldId="859"/>
            <ac:spMk id="56" creationId="{2614E69F-44F4-4B45-9D0F-BFF7D59A9B8C}"/>
          </ac:spMkLst>
        </pc:spChg>
        <pc:spChg chg="add del mod">
          <ac:chgData name="reza kabir" userId="af3c95a13102d509" providerId="LiveId" clId="{88200EE4-F4B4-49E8-8126-B01E5FCCBE2D}" dt="2020-05-17T06:01:52.633" v="297" actId="478"/>
          <ac:spMkLst>
            <pc:docMk/>
            <pc:sldMk cId="367528169" sldId="859"/>
            <ac:spMk id="57" creationId="{68BCD497-2E94-4E19-89BC-18BCA107FBA8}"/>
          </ac:spMkLst>
        </pc:spChg>
        <pc:spChg chg="add del mod">
          <ac:chgData name="reza kabir" userId="af3c95a13102d509" providerId="LiveId" clId="{88200EE4-F4B4-49E8-8126-B01E5FCCBE2D}" dt="2020-05-17T06:01:52.633" v="297" actId="478"/>
          <ac:spMkLst>
            <pc:docMk/>
            <pc:sldMk cId="367528169" sldId="859"/>
            <ac:spMk id="58" creationId="{93DD139C-86FD-47C8-BB81-4B0C7BFA4932}"/>
          </ac:spMkLst>
        </pc:spChg>
        <pc:spChg chg="add del mod">
          <ac:chgData name="reza kabir" userId="af3c95a13102d509" providerId="LiveId" clId="{88200EE4-F4B4-49E8-8126-B01E5FCCBE2D}" dt="2020-05-17T06:01:52.633" v="297" actId="478"/>
          <ac:spMkLst>
            <pc:docMk/>
            <pc:sldMk cId="367528169" sldId="859"/>
            <ac:spMk id="59" creationId="{59D253B3-2058-4514-8E1F-1FBE2008A372}"/>
          </ac:spMkLst>
        </pc:spChg>
        <pc:spChg chg="add del mod">
          <ac:chgData name="reza kabir" userId="af3c95a13102d509" providerId="LiveId" clId="{88200EE4-F4B4-49E8-8126-B01E5FCCBE2D}" dt="2020-05-17T06:01:52.633" v="297" actId="478"/>
          <ac:spMkLst>
            <pc:docMk/>
            <pc:sldMk cId="367528169" sldId="859"/>
            <ac:spMk id="60" creationId="{CE7140F8-3702-4170-BE3E-9EF4E81E8448}"/>
          </ac:spMkLst>
        </pc:spChg>
        <pc:spChg chg="add del mod">
          <ac:chgData name="reza kabir" userId="af3c95a13102d509" providerId="LiveId" clId="{88200EE4-F4B4-49E8-8126-B01E5FCCBE2D}" dt="2020-05-17T06:01:52.633" v="297" actId="478"/>
          <ac:spMkLst>
            <pc:docMk/>
            <pc:sldMk cId="367528169" sldId="859"/>
            <ac:spMk id="61" creationId="{18DFA43A-F681-43FC-8871-637D78372A79}"/>
          </ac:spMkLst>
        </pc:spChg>
        <pc:spChg chg="add del mod">
          <ac:chgData name="reza kabir" userId="af3c95a13102d509" providerId="LiveId" clId="{88200EE4-F4B4-49E8-8126-B01E5FCCBE2D}" dt="2020-05-17T06:01:52.633" v="297" actId="478"/>
          <ac:spMkLst>
            <pc:docMk/>
            <pc:sldMk cId="367528169" sldId="859"/>
            <ac:spMk id="62" creationId="{190BC762-AF5C-42B5-B106-16E60624DF4F}"/>
          </ac:spMkLst>
        </pc:spChg>
        <pc:spChg chg="add del mod">
          <ac:chgData name="reza kabir" userId="af3c95a13102d509" providerId="LiveId" clId="{88200EE4-F4B4-49E8-8126-B01E5FCCBE2D}" dt="2020-05-17T06:01:52.633" v="297" actId="478"/>
          <ac:spMkLst>
            <pc:docMk/>
            <pc:sldMk cId="367528169" sldId="859"/>
            <ac:spMk id="63" creationId="{2AF97539-3603-4EA9-B260-A67A30DC9FF7}"/>
          </ac:spMkLst>
        </pc:spChg>
        <pc:spChg chg="add del mod">
          <ac:chgData name="reza kabir" userId="af3c95a13102d509" providerId="LiveId" clId="{88200EE4-F4B4-49E8-8126-B01E5FCCBE2D}" dt="2020-05-17T06:01:52.633" v="297" actId="478"/>
          <ac:spMkLst>
            <pc:docMk/>
            <pc:sldMk cId="367528169" sldId="859"/>
            <ac:spMk id="64" creationId="{C6BC927E-9F88-4295-A641-D86B801CBF18}"/>
          </ac:spMkLst>
        </pc:spChg>
        <pc:spChg chg="add del mod">
          <ac:chgData name="reza kabir" userId="af3c95a13102d509" providerId="LiveId" clId="{88200EE4-F4B4-49E8-8126-B01E5FCCBE2D}" dt="2020-05-17T06:01:52.633" v="297" actId="478"/>
          <ac:spMkLst>
            <pc:docMk/>
            <pc:sldMk cId="367528169" sldId="859"/>
            <ac:spMk id="65" creationId="{ABEADDB0-8A3B-4B9F-A222-F778B13BCF20}"/>
          </ac:spMkLst>
        </pc:spChg>
        <pc:spChg chg="add del mod">
          <ac:chgData name="reza kabir" userId="af3c95a13102d509" providerId="LiveId" clId="{88200EE4-F4B4-49E8-8126-B01E5FCCBE2D}" dt="2020-05-17T06:01:52.633" v="297" actId="478"/>
          <ac:spMkLst>
            <pc:docMk/>
            <pc:sldMk cId="367528169" sldId="859"/>
            <ac:spMk id="66" creationId="{382F0113-B6DA-449D-897A-70C54A69996D}"/>
          </ac:spMkLst>
        </pc:spChg>
        <pc:spChg chg="add del mod">
          <ac:chgData name="reza kabir" userId="af3c95a13102d509" providerId="LiveId" clId="{88200EE4-F4B4-49E8-8126-B01E5FCCBE2D}" dt="2020-05-17T06:01:52.633" v="297" actId="478"/>
          <ac:spMkLst>
            <pc:docMk/>
            <pc:sldMk cId="367528169" sldId="859"/>
            <ac:spMk id="67" creationId="{F61EF915-A8E1-41B7-BC37-0858A783BEB6}"/>
          </ac:spMkLst>
        </pc:spChg>
        <pc:spChg chg="add del mod">
          <ac:chgData name="reza kabir" userId="af3c95a13102d509" providerId="LiveId" clId="{88200EE4-F4B4-49E8-8126-B01E5FCCBE2D}" dt="2020-05-17T06:01:52.633" v="297" actId="478"/>
          <ac:spMkLst>
            <pc:docMk/>
            <pc:sldMk cId="367528169" sldId="859"/>
            <ac:spMk id="68" creationId="{F976A77C-FE1F-46C3-8C42-2B7D265EAED4}"/>
          </ac:spMkLst>
        </pc:spChg>
        <pc:spChg chg="add del mod">
          <ac:chgData name="reza kabir" userId="af3c95a13102d509" providerId="LiveId" clId="{88200EE4-F4B4-49E8-8126-B01E5FCCBE2D}" dt="2020-05-17T06:01:52.633" v="297" actId="478"/>
          <ac:spMkLst>
            <pc:docMk/>
            <pc:sldMk cId="367528169" sldId="859"/>
            <ac:spMk id="69" creationId="{323CC4FA-9A14-49B0-93BA-08DB8FD3036E}"/>
          </ac:spMkLst>
        </pc:spChg>
        <pc:spChg chg="add del mod">
          <ac:chgData name="reza kabir" userId="af3c95a13102d509" providerId="LiveId" clId="{88200EE4-F4B4-49E8-8126-B01E5FCCBE2D}" dt="2020-05-17T06:01:52.633" v="297" actId="478"/>
          <ac:spMkLst>
            <pc:docMk/>
            <pc:sldMk cId="367528169" sldId="859"/>
            <ac:spMk id="70" creationId="{FD37E7DE-846E-422C-95D4-25B8D245072A}"/>
          </ac:spMkLst>
        </pc:spChg>
        <pc:spChg chg="add del mod">
          <ac:chgData name="reza kabir" userId="af3c95a13102d509" providerId="LiveId" clId="{88200EE4-F4B4-49E8-8126-B01E5FCCBE2D}" dt="2020-05-17T06:01:52.633" v="297" actId="478"/>
          <ac:spMkLst>
            <pc:docMk/>
            <pc:sldMk cId="367528169" sldId="859"/>
            <ac:spMk id="71" creationId="{F25EABD5-D4DB-43C7-8141-9FD58E8F8519}"/>
          </ac:spMkLst>
        </pc:spChg>
        <pc:spChg chg="add del mod">
          <ac:chgData name="reza kabir" userId="af3c95a13102d509" providerId="LiveId" clId="{88200EE4-F4B4-49E8-8126-B01E5FCCBE2D}" dt="2020-05-17T06:01:52.633" v="297" actId="478"/>
          <ac:spMkLst>
            <pc:docMk/>
            <pc:sldMk cId="367528169" sldId="859"/>
            <ac:spMk id="72" creationId="{1D5607BF-B2C2-4387-86C9-BCDB2A767060}"/>
          </ac:spMkLst>
        </pc:spChg>
        <pc:spChg chg="add del mod">
          <ac:chgData name="reza kabir" userId="af3c95a13102d509" providerId="LiveId" clId="{88200EE4-F4B4-49E8-8126-B01E5FCCBE2D}" dt="2020-05-17T06:01:52.633" v="297" actId="478"/>
          <ac:spMkLst>
            <pc:docMk/>
            <pc:sldMk cId="367528169" sldId="859"/>
            <ac:spMk id="73" creationId="{A6F26BA0-ADF5-4BC0-9A91-A5146F24B9C4}"/>
          </ac:spMkLst>
        </pc:spChg>
        <pc:spChg chg="add del mod">
          <ac:chgData name="reza kabir" userId="af3c95a13102d509" providerId="LiveId" clId="{88200EE4-F4B4-49E8-8126-B01E5FCCBE2D}" dt="2020-05-17T06:01:52.633" v="297" actId="478"/>
          <ac:spMkLst>
            <pc:docMk/>
            <pc:sldMk cId="367528169" sldId="859"/>
            <ac:spMk id="74" creationId="{841A12A4-0B15-4EEE-BAAE-B5B29C3626C7}"/>
          </ac:spMkLst>
        </pc:spChg>
        <pc:spChg chg="add del mod">
          <ac:chgData name="reza kabir" userId="af3c95a13102d509" providerId="LiveId" clId="{88200EE4-F4B4-49E8-8126-B01E5FCCBE2D}" dt="2020-05-17T06:01:52.633" v="297" actId="478"/>
          <ac:spMkLst>
            <pc:docMk/>
            <pc:sldMk cId="367528169" sldId="859"/>
            <ac:spMk id="75" creationId="{57054D79-39D0-494B-9604-40B0EEEA5EDF}"/>
          </ac:spMkLst>
        </pc:spChg>
        <pc:spChg chg="add del mod">
          <ac:chgData name="reza kabir" userId="af3c95a13102d509" providerId="LiveId" clId="{88200EE4-F4B4-49E8-8126-B01E5FCCBE2D}" dt="2020-05-17T06:01:52.633" v="297" actId="478"/>
          <ac:spMkLst>
            <pc:docMk/>
            <pc:sldMk cId="367528169" sldId="859"/>
            <ac:spMk id="76" creationId="{D6FDF709-74AC-45D1-89A5-575108195B99}"/>
          </ac:spMkLst>
        </pc:spChg>
        <pc:spChg chg="add del mod">
          <ac:chgData name="reza kabir" userId="af3c95a13102d509" providerId="LiveId" clId="{88200EE4-F4B4-49E8-8126-B01E5FCCBE2D}" dt="2020-05-17T06:01:52.633" v="297" actId="478"/>
          <ac:spMkLst>
            <pc:docMk/>
            <pc:sldMk cId="367528169" sldId="859"/>
            <ac:spMk id="77" creationId="{02654E60-1C45-4D6D-A97B-65A9A4C09161}"/>
          </ac:spMkLst>
        </pc:spChg>
        <pc:spChg chg="add del mod">
          <ac:chgData name="reza kabir" userId="af3c95a13102d509" providerId="LiveId" clId="{88200EE4-F4B4-49E8-8126-B01E5FCCBE2D}" dt="2020-05-17T06:01:52.633" v="297" actId="478"/>
          <ac:spMkLst>
            <pc:docMk/>
            <pc:sldMk cId="367528169" sldId="859"/>
            <ac:spMk id="78" creationId="{17A18F40-489A-4E72-97F0-BE88A0C5AB27}"/>
          </ac:spMkLst>
        </pc:spChg>
        <pc:spChg chg="add del mod">
          <ac:chgData name="reza kabir" userId="af3c95a13102d509" providerId="LiveId" clId="{88200EE4-F4B4-49E8-8126-B01E5FCCBE2D}" dt="2020-05-17T06:01:52.633" v="297" actId="478"/>
          <ac:spMkLst>
            <pc:docMk/>
            <pc:sldMk cId="367528169" sldId="859"/>
            <ac:spMk id="79" creationId="{6B794A34-8293-4D8F-A375-BAB3C2C2D996}"/>
          </ac:spMkLst>
        </pc:spChg>
        <pc:spChg chg="add del mod">
          <ac:chgData name="reza kabir" userId="af3c95a13102d509" providerId="LiveId" clId="{88200EE4-F4B4-49E8-8126-B01E5FCCBE2D}" dt="2020-05-17T06:01:52.633" v="297" actId="478"/>
          <ac:spMkLst>
            <pc:docMk/>
            <pc:sldMk cId="367528169" sldId="859"/>
            <ac:spMk id="80" creationId="{250BF98A-895D-477B-9CB3-F009BE80E239}"/>
          </ac:spMkLst>
        </pc:spChg>
        <pc:spChg chg="add del mod">
          <ac:chgData name="reza kabir" userId="af3c95a13102d509" providerId="LiveId" clId="{88200EE4-F4B4-49E8-8126-B01E5FCCBE2D}" dt="2020-05-17T06:01:52.633" v="297" actId="478"/>
          <ac:spMkLst>
            <pc:docMk/>
            <pc:sldMk cId="367528169" sldId="859"/>
            <ac:spMk id="81" creationId="{B169307A-37E2-435E-82B9-21F3A17FB40F}"/>
          </ac:spMkLst>
        </pc:spChg>
        <pc:spChg chg="add del mod">
          <ac:chgData name="reza kabir" userId="af3c95a13102d509" providerId="LiveId" clId="{88200EE4-F4B4-49E8-8126-B01E5FCCBE2D}" dt="2020-05-17T06:01:52.633" v="297" actId="478"/>
          <ac:spMkLst>
            <pc:docMk/>
            <pc:sldMk cId="367528169" sldId="859"/>
            <ac:spMk id="82" creationId="{02E05D22-767E-4935-AC61-13DF1A617AA9}"/>
          </ac:spMkLst>
        </pc:spChg>
        <pc:spChg chg="add del mod">
          <ac:chgData name="reza kabir" userId="af3c95a13102d509" providerId="LiveId" clId="{88200EE4-F4B4-49E8-8126-B01E5FCCBE2D}" dt="2020-05-17T06:01:52.633" v="297" actId="478"/>
          <ac:spMkLst>
            <pc:docMk/>
            <pc:sldMk cId="367528169" sldId="859"/>
            <ac:spMk id="83" creationId="{91DAB1D7-4C32-4E67-9D77-418CAA54AB56}"/>
          </ac:spMkLst>
        </pc:spChg>
        <pc:spChg chg="add del mod">
          <ac:chgData name="reza kabir" userId="af3c95a13102d509" providerId="LiveId" clId="{88200EE4-F4B4-49E8-8126-B01E5FCCBE2D}" dt="2020-05-17T06:01:52.633" v="297" actId="478"/>
          <ac:spMkLst>
            <pc:docMk/>
            <pc:sldMk cId="367528169" sldId="859"/>
            <ac:spMk id="84" creationId="{BE0D5834-B3DD-45BC-8EB5-48B13927A850}"/>
          </ac:spMkLst>
        </pc:spChg>
        <pc:spChg chg="add del mod">
          <ac:chgData name="reza kabir" userId="af3c95a13102d509" providerId="LiveId" clId="{88200EE4-F4B4-49E8-8126-B01E5FCCBE2D}" dt="2020-05-17T06:01:52.633" v="297" actId="478"/>
          <ac:spMkLst>
            <pc:docMk/>
            <pc:sldMk cId="367528169" sldId="859"/>
            <ac:spMk id="85" creationId="{8063CAD8-DE8D-4243-822E-83A2F774DA16}"/>
          </ac:spMkLst>
        </pc:spChg>
        <pc:spChg chg="add del mod">
          <ac:chgData name="reza kabir" userId="af3c95a13102d509" providerId="LiveId" clId="{88200EE4-F4B4-49E8-8126-B01E5FCCBE2D}" dt="2020-05-17T06:01:52.633" v="297" actId="478"/>
          <ac:spMkLst>
            <pc:docMk/>
            <pc:sldMk cId="367528169" sldId="859"/>
            <ac:spMk id="86" creationId="{A28506F2-F82C-4410-A8A7-5B8CB33575F4}"/>
          </ac:spMkLst>
        </pc:spChg>
        <pc:spChg chg="add del mod">
          <ac:chgData name="reza kabir" userId="af3c95a13102d509" providerId="LiveId" clId="{88200EE4-F4B4-49E8-8126-B01E5FCCBE2D}" dt="2020-05-17T06:01:52.633" v="297" actId="478"/>
          <ac:spMkLst>
            <pc:docMk/>
            <pc:sldMk cId="367528169" sldId="859"/>
            <ac:spMk id="87" creationId="{D3E8C817-1E74-4753-99E0-59DE48DBCAEC}"/>
          </ac:spMkLst>
        </pc:spChg>
        <pc:spChg chg="add del mod">
          <ac:chgData name="reza kabir" userId="af3c95a13102d509" providerId="LiveId" clId="{88200EE4-F4B4-49E8-8126-B01E5FCCBE2D}" dt="2020-05-17T06:01:52.633" v="297" actId="478"/>
          <ac:spMkLst>
            <pc:docMk/>
            <pc:sldMk cId="367528169" sldId="859"/>
            <ac:spMk id="88" creationId="{8F73C0D6-7109-4856-B9BB-2E2A51C1291D}"/>
          </ac:spMkLst>
        </pc:spChg>
        <pc:spChg chg="add del mod">
          <ac:chgData name="reza kabir" userId="af3c95a13102d509" providerId="LiveId" clId="{88200EE4-F4B4-49E8-8126-B01E5FCCBE2D}" dt="2020-05-17T06:01:52.633" v="297" actId="478"/>
          <ac:spMkLst>
            <pc:docMk/>
            <pc:sldMk cId="367528169" sldId="859"/>
            <ac:spMk id="89" creationId="{3EFAC306-62C9-4C21-B72B-ABB5730769C9}"/>
          </ac:spMkLst>
        </pc:spChg>
        <pc:spChg chg="add del mod">
          <ac:chgData name="reza kabir" userId="af3c95a13102d509" providerId="LiveId" clId="{88200EE4-F4B4-49E8-8126-B01E5FCCBE2D}" dt="2020-05-17T06:01:52.633" v="297" actId="478"/>
          <ac:spMkLst>
            <pc:docMk/>
            <pc:sldMk cId="367528169" sldId="859"/>
            <ac:spMk id="90" creationId="{3AFD2A1F-FA1F-49AD-8F5D-02A02054E449}"/>
          </ac:spMkLst>
        </pc:spChg>
        <pc:spChg chg="add del mod">
          <ac:chgData name="reza kabir" userId="af3c95a13102d509" providerId="LiveId" clId="{88200EE4-F4B4-49E8-8126-B01E5FCCBE2D}" dt="2020-05-17T06:01:52.633" v="297" actId="478"/>
          <ac:spMkLst>
            <pc:docMk/>
            <pc:sldMk cId="367528169" sldId="859"/>
            <ac:spMk id="91" creationId="{2348F7A8-BB63-4C76-8DD7-684D27654F46}"/>
          </ac:spMkLst>
        </pc:spChg>
        <pc:spChg chg="add del mod">
          <ac:chgData name="reza kabir" userId="af3c95a13102d509" providerId="LiveId" clId="{88200EE4-F4B4-49E8-8126-B01E5FCCBE2D}" dt="2020-05-17T06:01:52.633" v="297" actId="478"/>
          <ac:spMkLst>
            <pc:docMk/>
            <pc:sldMk cId="367528169" sldId="859"/>
            <ac:spMk id="92" creationId="{12739651-F7B7-4C57-B30A-4300DED6C692}"/>
          </ac:spMkLst>
        </pc:spChg>
        <pc:spChg chg="add del mod">
          <ac:chgData name="reza kabir" userId="af3c95a13102d509" providerId="LiveId" clId="{88200EE4-F4B4-49E8-8126-B01E5FCCBE2D}" dt="2020-05-17T06:01:52.633" v="297" actId="478"/>
          <ac:spMkLst>
            <pc:docMk/>
            <pc:sldMk cId="367528169" sldId="859"/>
            <ac:spMk id="93" creationId="{1196A580-DB85-4C58-A1B6-8F7FE7F56DE0}"/>
          </ac:spMkLst>
        </pc:spChg>
        <pc:spChg chg="add del mod">
          <ac:chgData name="reza kabir" userId="af3c95a13102d509" providerId="LiveId" clId="{88200EE4-F4B4-49E8-8126-B01E5FCCBE2D}" dt="2020-05-17T06:01:52.633" v="297" actId="478"/>
          <ac:spMkLst>
            <pc:docMk/>
            <pc:sldMk cId="367528169" sldId="859"/>
            <ac:spMk id="94" creationId="{A870C36E-51D2-4839-BD5E-2B2591178665}"/>
          </ac:spMkLst>
        </pc:spChg>
        <pc:spChg chg="add del mod">
          <ac:chgData name="reza kabir" userId="af3c95a13102d509" providerId="LiveId" clId="{88200EE4-F4B4-49E8-8126-B01E5FCCBE2D}" dt="2020-05-17T06:01:52.633" v="297" actId="478"/>
          <ac:spMkLst>
            <pc:docMk/>
            <pc:sldMk cId="367528169" sldId="859"/>
            <ac:spMk id="95" creationId="{88D89280-9679-47C3-A2F3-8D49C7D51F6A}"/>
          </ac:spMkLst>
        </pc:spChg>
        <pc:spChg chg="add del mod">
          <ac:chgData name="reza kabir" userId="af3c95a13102d509" providerId="LiveId" clId="{88200EE4-F4B4-49E8-8126-B01E5FCCBE2D}" dt="2020-05-17T06:01:52.633" v="297" actId="478"/>
          <ac:spMkLst>
            <pc:docMk/>
            <pc:sldMk cId="367528169" sldId="859"/>
            <ac:spMk id="96" creationId="{B9ECD71C-5E59-42EB-B0F0-2D8A46EA9D0F}"/>
          </ac:spMkLst>
        </pc:spChg>
        <pc:spChg chg="add del mod">
          <ac:chgData name="reza kabir" userId="af3c95a13102d509" providerId="LiveId" clId="{88200EE4-F4B4-49E8-8126-B01E5FCCBE2D}" dt="2020-05-17T06:01:52.633" v="297" actId="478"/>
          <ac:spMkLst>
            <pc:docMk/>
            <pc:sldMk cId="367528169" sldId="859"/>
            <ac:spMk id="97" creationId="{64A4F0DD-49E0-4449-A0D8-3301F7836404}"/>
          </ac:spMkLst>
        </pc:spChg>
        <pc:spChg chg="add del mod">
          <ac:chgData name="reza kabir" userId="af3c95a13102d509" providerId="LiveId" clId="{88200EE4-F4B4-49E8-8126-B01E5FCCBE2D}" dt="2020-05-17T06:01:52.633" v="297" actId="478"/>
          <ac:spMkLst>
            <pc:docMk/>
            <pc:sldMk cId="367528169" sldId="859"/>
            <ac:spMk id="98" creationId="{EBCE85B9-E1FC-4B86-9382-386C50B52DE6}"/>
          </ac:spMkLst>
        </pc:spChg>
        <pc:spChg chg="add del mod">
          <ac:chgData name="reza kabir" userId="af3c95a13102d509" providerId="LiveId" clId="{88200EE4-F4B4-49E8-8126-B01E5FCCBE2D}" dt="2020-05-17T06:01:52.633" v="297" actId="478"/>
          <ac:spMkLst>
            <pc:docMk/>
            <pc:sldMk cId="367528169" sldId="859"/>
            <ac:spMk id="99" creationId="{12EEA160-F8E9-44E5-9B85-B87B175BF0CD}"/>
          </ac:spMkLst>
        </pc:spChg>
        <pc:spChg chg="add del mod">
          <ac:chgData name="reza kabir" userId="af3c95a13102d509" providerId="LiveId" clId="{88200EE4-F4B4-49E8-8126-B01E5FCCBE2D}" dt="2020-05-17T06:01:52.633" v="297" actId="478"/>
          <ac:spMkLst>
            <pc:docMk/>
            <pc:sldMk cId="367528169" sldId="859"/>
            <ac:spMk id="100" creationId="{E977003F-2EA3-4CF3-96BD-BAF41BB6287B}"/>
          </ac:spMkLst>
        </pc:spChg>
        <pc:spChg chg="add del mod">
          <ac:chgData name="reza kabir" userId="af3c95a13102d509" providerId="LiveId" clId="{88200EE4-F4B4-49E8-8126-B01E5FCCBE2D}" dt="2020-05-17T06:01:52.633" v="297" actId="478"/>
          <ac:spMkLst>
            <pc:docMk/>
            <pc:sldMk cId="367528169" sldId="859"/>
            <ac:spMk id="101" creationId="{FA3E4829-4E07-4184-9C7B-64AEE40AD804}"/>
          </ac:spMkLst>
        </pc:spChg>
        <pc:spChg chg="add del mod">
          <ac:chgData name="reza kabir" userId="af3c95a13102d509" providerId="LiveId" clId="{88200EE4-F4B4-49E8-8126-B01E5FCCBE2D}" dt="2020-05-17T06:01:52.633" v="297" actId="478"/>
          <ac:spMkLst>
            <pc:docMk/>
            <pc:sldMk cId="367528169" sldId="859"/>
            <ac:spMk id="102" creationId="{205FF3AA-5BAC-4DE2-AB26-A9675C5B8BCF}"/>
          </ac:spMkLst>
        </pc:spChg>
        <pc:spChg chg="add del mod">
          <ac:chgData name="reza kabir" userId="af3c95a13102d509" providerId="LiveId" clId="{88200EE4-F4B4-49E8-8126-B01E5FCCBE2D}" dt="2020-05-17T06:01:52.633" v="297" actId="478"/>
          <ac:spMkLst>
            <pc:docMk/>
            <pc:sldMk cId="367528169" sldId="859"/>
            <ac:spMk id="103" creationId="{C08792FD-E088-482D-8ED7-104E7027A47F}"/>
          </ac:spMkLst>
        </pc:spChg>
        <pc:spChg chg="add del mod">
          <ac:chgData name="reza kabir" userId="af3c95a13102d509" providerId="LiveId" clId="{88200EE4-F4B4-49E8-8126-B01E5FCCBE2D}" dt="2020-05-17T06:01:52.633" v="297" actId="478"/>
          <ac:spMkLst>
            <pc:docMk/>
            <pc:sldMk cId="367528169" sldId="859"/>
            <ac:spMk id="104" creationId="{54BFAAC4-41B1-457A-8473-64814F801CFF}"/>
          </ac:spMkLst>
        </pc:spChg>
        <pc:spChg chg="add del mod">
          <ac:chgData name="reza kabir" userId="af3c95a13102d509" providerId="LiveId" clId="{88200EE4-F4B4-49E8-8126-B01E5FCCBE2D}" dt="2020-05-17T06:01:52.633" v="297" actId="478"/>
          <ac:spMkLst>
            <pc:docMk/>
            <pc:sldMk cId="367528169" sldId="859"/>
            <ac:spMk id="105" creationId="{37325E22-75F4-436F-AA4E-7954ABF87CE3}"/>
          </ac:spMkLst>
        </pc:spChg>
        <pc:spChg chg="add del mod">
          <ac:chgData name="reza kabir" userId="af3c95a13102d509" providerId="LiveId" clId="{88200EE4-F4B4-49E8-8126-B01E5FCCBE2D}" dt="2020-05-17T06:01:52.633" v="297" actId="478"/>
          <ac:spMkLst>
            <pc:docMk/>
            <pc:sldMk cId="367528169" sldId="859"/>
            <ac:spMk id="106" creationId="{298E71B3-BE62-449A-95AD-D9573DA51D23}"/>
          </ac:spMkLst>
        </pc:spChg>
        <pc:spChg chg="add del mod">
          <ac:chgData name="reza kabir" userId="af3c95a13102d509" providerId="LiveId" clId="{88200EE4-F4B4-49E8-8126-B01E5FCCBE2D}" dt="2020-05-17T06:01:52.633" v="297" actId="478"/>
          <ac:spMkLst>
            <pc:docMk/>
            <pc:sldMk cId="367528169" sldId="859"/>
            <ac:spMk id="107" creationId="{8C234C4F-0A68-4A40-B541-60BD2FF4FA76}"/>
          </ac:spMkLst>
        </pc:spChg>
        <pc:spChg chg="add del mod">
          <ac:chgData name="reza kabir" userId="af3c95a13102d509" providerId="LiveId" clId="{88200EE4-F4B4-49E8-8126-B01E5FCCBE2D}" dt="2020-05-17T06:01:52.633" v="297" actId="478"/>
          <ac:spMkLst>
            <pc:docMk/>
            <pc:sldMk cId="367528169" sldId="859"/>
            <ac:spMk id="108" creationId="{280A8090-2D8C-4D4E-812E-17793468DCE7}"/>
          </ac:spMkLst>
        </pc:spChg>
        <pc:spChg chg="add del mod">
          <ac:chgData name="reza kabir" userId="af3c95a13102d509" providerId="LiveId" clId="{88200EE4-F4B4-49E8-8126-B01E5FCCBE2D}" dt="2020-05-17T06:01:52.633" v="297" actId="478"/>
          <ac:spMkLst>
            <pc:docMk/>
            <pc:sldMk cId="367528169" sldId="859"/>
            <ac:spMk id="109" creationId="{6170F93A-AD5B-42B0-95EC-9BD0B89F29D3}"/>
          </ac:spMkLst>
        </pc:spChg>
        <pc:spChg chg="add del mod">
          <ac:chgData name="reza kabir" userId="af3c95a13102d509" providerId="LiveId" clId="{88200EE4-F4B4-49E8-8126-B01E5FCCBE2D}" dt="2020-05-17T06:01:52.633" v="297" actId="478"/>
          <ac:spMkLst>
            <pc:docMk/>
            <pc:sldMk cId="367528169" sldId="859"/>
            <ac:spMk id="110" creationId="{0C04A343-70FD-4D0B-B90F-3F498EAB4AD0}"/>
          </ac:spMkLst>
        </pc:spChg>
        <pc:spChg chg="add del mod">
          <ac:chgData name="reza kabir" userId="af3c95a13102d509" providerId="LiveId" clId="{88200EE4-F4B4-49E8-8126-B01E5FCCBE2D}" dt="2020-05-17T06:01:52.633" v="297" actId="478"/>
          <ac:spMkLst>
            <pc:docMk/>
            <pc:sldMk cId="367528169" sldId="859"/>
            <ac:spMk id="111" creationId="{71D9573F-E01C-4E37-B252-D9010489F075}"/>
          </ac:spMkLst>
        </pc:spChg>
        <pc:spChg chg="add del mod">
          <ac:chgData name="reza kabir" userId="af3c95a13102d509" providerId="LiveId" clId="{88200EE4-F4B4-49E8-8126-B01E5FCCBE2D}" dt="2020-05-17T06:01:52.633" v="297" actId="478"/>
          <ac:spMkLst>
            <pc:docMk/>
            <pc:sldMk cId="367528169" sldId="859"/>
            <ac:spMk id="112" creationId="{375C87CD-80F8-4812-8C07-680684AC26D1}"/>
          </ac:spMkLst>
        </pc:spChg>
        <pc:spChg chg="add del mod">
          <ac:chgData name="reza kabir" userId="af3c95a13102d509" providerId="LiveId" clId="{88200EE4-F4B4-49E8-8126-B01E5FCCBE2D}" dt="2020-05-17T06:01:52.633" v="297" actId="478"/>
          <ac:spMkLst>
            <pc:docMk/>
            <pc:sldMk cId="367528169" sldId="859"/>
            <ac:spMk id="113" creationId="{31908710-2A2A-40B3-AF54-BFCE50358975}"/>
          </ac:spMkLst>
        </pc:spChg>
        <pc:spChg chg="add del mod">
          <ac:chgData name="reza kabir" userId="af3c95a13102d509" providerId="LiveId" clId="{88200EE4-F4B4-49E8-8126-B01E5FCCBE2D}" dt="2020-05-17T06:01:52.633" v="297" actId="478"/>
          <ac:spMkLst>
            <pc:docMk/>
            <pc:sldMk cId="367528169" sldId="859"/>
            <ac:spMk id="114" creationId="{AC251BF4-0238-4CF8-8ABB-95F030D462EB}"/>
          </ac:spMkLst>
        </pc:spChg>
        <pc:spChg chg="add del mod">
          <ac:chgData name="reza kabir" userId="af3c95a13102d509" providerId="LiveId" clId="{88200EE4-F4B4-49E8-8126-B01E5FCCBE2D}" dt="2020-05-17T06:01:52.633" v="297" actId="478"/>
          <ac:spMkLst>
            <pc:docMk/>
            <pc:sldMk cId="367528169" sldId="859"/>
            <ac:spMk id="115" creationId="{A0DDC99E-6F38-472E-8090-BE71B2205492}"/>
          </ac:spMkLst>
        </pc:spChg>
        <pc:spChg chg="add del mod">
          <ac:chgData name="reza kabir" userId="af3c95a13102d509" providerId="LiveId" clId="{88200EE4-F4B4-49E8-8126-B01E5FCCBE2D}" dt="2020-05-17T06:01:52.633" v="297" actId="478"/>
          <ac:spMkLst>
            <pc:docMk/>
            <pc:sldMk cId="367528169" sldId="859"/>
            <ac:spMk id="116" creationId="{5876E8C3-75FD-443D-A462-39465728A1C5}"/>
          </ac:spMkLst>
        </pc:spChg>
        <pc:spChg chg="add del mod">
          <ac:chgData name="reza kabir" userId="af3c95a13102d509" providerId="LiveId" clId="{88200EE4-F4B4-49E8-8126-B01E5FCCBE2D}" dt="2020-05-17T06:01:52.633" v="297" actId="478"/>
          <ac:spMkLst>
            <pc:docMk/>
            <pc:sldMk cId="367528169" sldId="859"/>
            <ac:spMk id="117" creationId="{FEAC4ED0-3174-4489-BEFB-DD2221C02474}"/>
          </ac:spMkLst>
        </pc:spChg>
        <pc:spChg chg="add del mod">
          <ac:chgData name="reza kabir" userId="af3c95a13102d509" providerId="LiveId" clId="{88200EE4-F4B4-49E8-8126-B01E5FCCBE2D}" dt="2020-05-17T06:01:52.633" v="297" actId="478"/>
          <ac:spMkLst>
            <pc:docMk/>
            <pc:sldMk cId="367528169" sldId="859"/>
            <ac:spMk id="118" creationId="{37CDED42-DAA5-49C5-9AE7-4B0C10BAFD40}"/>
          </ac:spMkLst>
        </pc:spChg>
        <pc:spChg chg="add del mod">
          <ac:chgData name="reza kabir" userId="af3c95a13102d509" providerId="LiveId" clId="{88200EE4-F4B4-49E8-8126-B01E5FCCBE2D}" dt="2020-05-17T06:01:52.633" v="297" actId="478"/>
          <ac:spMkLst>
            <pc:docMk/>
            <pc:sldMk cId="367528169" sldId="859"/>
            <ac:spMk id="119" creationId="{CFAD4AB0-0785-4839-BAF3-31A1F5578E11}"/>
          </ac:spMkLst>
        </pc:spChg>
        <pc:spChg chg="add del mod">
          <ac:chgData name="reza kabir" userId="af3c95a13102d509" providerId="LiveId" clId="{88200EE4-F4B4-49E8-8126-B01E5FCCBE2D}" dt="2020-05-17T06:01:52.633" v="297" actId="478"/>
          <ac:spMkLst>
            <pc:docMk/>
            <pc:sldMk cId="367528169" sldId="859"/>
            <ac:spMk id="120" creationId="{1980D597-B017-4CB0-B344-95FB7E526C1F}"/>
          </ac:spMkLst>
        </pc:spChg>
        <pc:spChg chg="add del mod">
          <ac:chgData name="reza kabir" userId="af3c95a13102d509" providerId="LiveId" clId="{88200EE4-F4B4-49E8-8126-B01E5FCCBE2D}" dt="2020-05-17T06:01:52.633" v="297" actId="478"/>
          <ac:spMkLst>
            <pc:docMk/>
            <pc:sldMk cId="367528169" sldId="859"/>
            <ac:spMk id="121" creationId="{6DB36BE6-F803-4414-A0B4-E4065CABB453}"/>
          </ac:spMkLst>
        </pc:spChg>
        <pc:spChg chg="add del mod">
          <ac:chgData name="reza kabir" userId="af3c95a13102d509" providerId="LiveId" clId="{88200EE4-F4B4-49E8-8126-B01E5FCCBE2D}" dt="2020-05-17T06:01:52.633" v="297" actId="478"/>
          <ac:spMkLst>
            <pc:docMk/>
            <pc:sldMk cId="367528169" sldId="859"/>
            <ac:spMk id="122" creationId="{D288B7CD-7466-40B1-959A-E8259A5B1164}"/>
          </ac:spMkLst>
        </pc:spChg>
        <pc:spChg chg="add del mod">
          <ac:chgData name="reza kabir" userId="af3c95a13102d509" providerId="LiveId" clId="{88200EE4-F4B4-49E8-8126-B01E5FCCBE2D}" dt="2020-05-17T06:01:52.633" v="297" actId="478"/>
          <ac:spMkLst>
            <pc:docMk/>
            <pc:sldMk cId="367528169" sldId="859"/>
            <ac:spMk id="123" creationId="{24C4EA9A-AF85-4050-A956-B3B5235A4785}"/>
          </ac:spMkLst>
        </pc:spChg>
        <pc:spChg chg="add del mod">
          <ac:chgData name="reza kabir" userId="af3c95a13102d509" providerId="LiveId" clId="{88200EE4-F4B4-49E8-8126-B01E5FCCBE2D}" dt="2020-05-17T06:01:52.633" v="297" actId="478"/>
          <ac:spMkLst>
            <pc:docMk/>
            <pc:sldMk cId="367528169" sldId="859"/>
            <ac:spMk id="124" creationId="{1A661EB7-525E-413C-BF2B-8502CE2FE68E}"/>
          </ac:spMkLst>
        </pc:spChg>
        <pc:spChg chg="add del mod">
          <ac:chgData name="reza kabir" userId="af3c95a13102d509" providerId="LiveId" clId="{88200EE4-F4B4-49E8-8126-B01E5FCCBE2D}" dt="2020-05-17T06:01:52.633" v="297" actId="478"/>
          <ac:spMkLst>
            <pc:docMk/>
            <pc:sldMk cId="367528169" sldId="859"/>
            <ac:spMk id="125" creationId="{132EAA84-46A0-4863-940D-757A0560FB82}"/>
          </ac:spMkLst>
        </pc:spChg>
        <pc:spChg chg="add del mod">
          <ac:chgData name="reza kabir" userId="af3c95a13102d509" providerId="LiveId" clId="{88200EE4-F4B4-49E8-8126-B01E5FCCBE2D}" dt="2020-05-17T06:01:52.633" v="297" actId="478"/>
          <ac:spMkLst>
            <pc:docMk/>
            <pc:sldMk cId="367528169" sldId="859"/>
            <ac:spMk id="126" creationId="{5BACA9E1-6B25-43AB-A28A-9DD464F2BF7D}"/>
          </ac:spMkLst>
        </pc:spChg>
        <pc:spChg chg="add del mod">
          <ac:chgData name="reza kabir" userId="af3c95a13102d509" providerId="LiveId" clId="{88200EE4-F4B4-49E8-8126-B01E5FCCBE2D}" dt="2020-05-17T06:01:52.633" v="297" actId="478"/>
          <ac:spMkLst>
            <pc:docMk/>
            <pc:sldMk cId="367528169" sldId="859"/>
            <ac:spMk id="127" creationId="{07C695CD-3D42-4271-88B6-42F2FC17EAAB}"/>
          </ac:spMkLst>
        </pc:spChg>
        <pc:spChg chg="add del mod">
          <ac:chgData name="reza kabir" userId="af3c95a13102d509" providerId="LiveId" clId="{88200EE4-F4B4-49E8-8126-B01E5FCCBE2D}" dt="2020-05-17T06:01:52.633" v="297" actId="478"/>
          <ac:spMkLst>
            <pc:docMk/>
            <pc:sldMk cId="367528169" sldId="859"/>
            <ac:spMk id="128" creationId="{DC7C9914-4930-4B2F-AAB0-10EA4B3AB598}"/>
          </ac:spMkLst>
        </pc:spChg>
        <pc:spChg chg="add del mod">
          <ac:chgData name="reza kabir" userId="af3c95a13102d509" providerId="LiveId" clId="{88200EE4-F4B4-49E8-8126-B01E5FCCBE2D}" dt="2020-05-17T06:01:52.633" v="297" actId="478"/>
          <ac:spMkLst>
            <pc:docMk/>
            <pc:sldMk cId="367528169" sldId="859"/>
            <ac:spMk id="129" creationId="{E45BE8D8-BD28-4940-883F-8BF90E4A314F}"/>
          </ac:spMkLst>
        </pc:spChg>
        <pc:spChg chg="add del mod">
          <ac:chgData name="reza kabir" userId="af3c95a13102d509" providerId="LiveId" clId="{88200EE4-F4B4-49E8-8126-B01E5FCCBE2D}" dt="2020-05-17T06:01:52.633" v="297" actId="478"/>
          <ac:spMkLst>
            <pc:docMk/>
            <pc:sldMk cId="367528169" sldId="859"/>
            <ac:spMk id="130" creationId="{016443B4-C559-4721-AE59-4EC9BAB71CC0}"/>
          </ac:spMkLst>
        </pc:spChg>
        <pc:spChg chg="add del mod">
          <ac:chgData name="reza kabir" userId="af3c95a13102d509" providerId="LiveId" clId="{88200EE4-F4B4-49E8-8126-B01E5FCCBE2D}" dt="2020-05-17T06:01:52.633" v="297" actId="478"/>
          <ac:spMkLst>
            <pc:docMk/>
            <pc:sldMk cId="367528169" sldId="859"/>
            <ac:spMk id="131" creationId="{6B327A89-2944-4347-8B43-010AE83F07EE}"/>
          </ac:spMkLst>
        </pc:spChg>
        <pc:spChg chg="add del mod">
          <ac:chgData name="reza kabir" userId="af3c95a13102d509" providerId="LiveId" clId="{88200EE4-F4B4-49E8-8126-B01E5FCCBE2D}" dt="2020-05-17T06:01:52.633" v="297" actId="478"/>
          <ac:spMkLst>
            <pc:docMk/>
            <pc:sldMk cId="367528169" sldId="859"/>
            <ac:spMk id="132" creationId="{405C300B-600E-45F4-B100-57FB84F2108E}"/>
          </ac:spMkLst>
        </pc:spChg>
        <pc:spChg chg="add del mod">
          <ac:chgData name="reza kabir" userId="af3c95a13102d509" providerId="LiveId" clId="{88200EE4-F4B4-49E8-8126-B01E5FCCBE2D}" dt="2020-05-17T06:01:52.633" v="297" actId="478"/>
          <ac:spMkLst>
            <pc:docMk/>
            <pc:sldMk cId="367528169" sldId="859"/>
            <ac:spMk id="133" creationId="{49BF8398-0191-48CF-B1BC-C5F393660F67}"/>
          </ac:spMkLst>
        </pc:spChg>
        <pc:spChg chg="add del mod">
          <ac:chgData name="reza kabir" userId="af3c95a13102d509" providerId="LiveId" clId="{88200EE4-F4B4-49E8-8126-B01E5FCCBE2D}" dt="2020-05-17T06:01:52.633" v="297" actId="478"/>
          <ac:spMkLst>
            <pc:docMk/>
            <pc:sldMk cId="367528169" sldId="859"/>
            <ac:spMk id="134" creationId="{CEBE7622-AE18-4CD7-9613-8A0C685D19C3}"/>
          </ac:spMkLst>
        </pc:spChg>
        <pc:spChg chg="add del mod">
          <ac:chgData name="reza kabir" userId="af3c95a13102d509" providerId="LiveId" clId="{88200EE4-F4B4-49E8-8126-B01E5FCCBE2D}" dt="2020-05-17T06:01:52.633" v="297" actId="478"/>
          <ac:spMkLst>
            <pc:docMk/>
            <pc:sldMk cId="367528169" sldId="859"/>
            <ac:spMk id="135" creationId="{09DC806B-3422-4CC0-9B0C-24A679FD0697}"/>
          </ac:spMkLst>
        </pc:spChg>
        <pc:spChg chg="add del mod">
          <ac:chgData name="reza kabir" userId="af3c95a13102d509" providerId="LiveId" clId="{88200EE4-F4B4-49E8-8126-B01E5FCCBE2D}" dt="2020-05-17T06:01:52.633" v="297" actId="478"/>
          <ac:spMkLst>
            <pc:docMk/>
            <pc:sldMk cId="367528169" sldId="859"/>
            <ac:spMk id="136" creationId="{C2D780B4-F022-4F9D-A0EF-4C2CD6629E70}"/>
          </ac:spMkLst>
        </pc:spChg>
        <pc:spChg chg="add del mod">
          <ac:chgData name="reza kabir" userId="af3c95a13102d509" providerId="LiveId" clId="{88200EE4-F4B4-49E8-8126-B01E5FCCBE2D}" dt="2020-05-17T06:01:52.633" v="297" actId="478"/>
          <ac:spMkLst>
            <pc:docMk/>
            <pc:sldMk cId="367528169" sldId="859"/>
            <ac:spMk id="137" creationId="{4D8CE53F-71F5-4F91-A1F5-20A6902D383C}"/>
          </ac:spMkLst>
        </pc:spChg>
        <pc:spChg chg="add del mod">
          <ac:chgData name="reza kabir" userId="af3c95a13102d509" providerId="LiveId" clId="{88200EE4-F4B4-49E8-8126-B01E5FCCBE2D}" dt="2020-05-17T06:01:52.633" v="297" actId="478"/>
          <ac:spMkLst>
            <pc:docMk/>
            <pc:sldMk cId="367528169" sldId="859"/>
            <ac:spMk id="138" creationId="{75323C6E-192C-4E0F-9AB4-D0190A34D2BA}"/>
          </ac:spMkLst>
        </pc:spChg>
        <pc:spChg chg="add del mod">
          <ac:chgData name="reza kabir" userId="af3c95a13102d509" providerId="LiveId" clId="{88200EE4-F4B4-49E8-8126-B01E5FCCBE2D}" dt="2020-05-17T06:01:52.633" v="297" actId="478"/>
          <ac:spMkLst>
            <pc:docMk/>
            <pc:sldMk cId="367528169" sldId="859"/>
            <ac:spMk id="139" creationId="{CC076055-7CA4-474E-9A12-55E0A034F371}"/>
          </ac:spMkLst>
        </pc:spChg>
        <pc:spChg chg="add del mod">
          <ac:chgData name="reza kabir" userId="af3c95a13102d509" providerId="LiveId" clId="{88200EE4-F4B4-49E8-8126-B01E5FCCBE2D}" dt="2020-05-17T06:01:52.633" v="297" actId="478"/>
          <ac:spMkLst>
            <pc:docMk/>
            <pc:sldMk cId="367528169" sldId="859"/>
            <ac:spMk id="140" creationId="{8CD37563-1E3A-4A34-8DDA-B76C29170B25}"/>
          </ac:spMkLst>
        </pc:spChg>
        <pc:spChg chg="add del mod">
          <ac:chgData name="reza kabir" userId="af3c95a13102d509" providerId="LiveId" clId="{88200EE4-F4B4-49E8-8126-B01E5FCCBE2D}" dt="2020-05-17T06:01:52.633" v="297" actId="478"/>
          <ac:spMkLst>
            <pc:docMk/>
            <pc:sldMk cId="367528169" sldId="859"/>
            <ac:spMk id="141" creationId="{57F027BD-CAB2-4C74-879B-B354670B9CC6}"/>
          </ac:spMkLst>
        </pc:spChg>
        <pc:spChg chg="add del mod">
          <ac:chgData name="reza kabir" userId="af3c95a13102d509" providerId="LiveId" clId="{88200EE4-F4B4-49E8-8126-B01E5FCCBE2D}" dt="2020-05-17T06:01:52.633" v="297" actId="478"/>
          <ac:spMkLst>
            <pc:docMk/>
            <pc:sldMk cId="367528169" sldId="859"/>
            <ac:spMk id="142" creationId="{16E4CB12-353A-432C-A53A-9DF49FED87C1}"/>
          </ac:spMkLst>
        </pc:spChg>
        <pc:spChg chg="add del mod">
          <ac:chgData name="reza kabir" userId="af3c95a13102d509" providerId="LiveId" clId="{88200EE4-F4B4-49E8-8126-B01E5FCCBE2D}" dt="2020-05-17T06:01:52.633" v="297" actId="478"/>
          <ac:spMkLst>
            <pc:docMk/>
            <pc:sldMk cId="367528169" sldId="859"/>
            <ac:spMk id="143" creationId="{9F887B37-EC6F-419D-94BD-4278B755A665}"/>
          </ac:spMkLst>
        </pc:spChg>
        <pc:spChg chg="add del mod">
          <ac:chgData name="reza kabir" userId="af3c95a13102d509" providerId="LiveId" clId="{88200EE4-F4B4-49E8-8126-B01E5FCCBE2D}" dt="2020-05-17T06:01:52.633" v="297" actId="478"/>
          <ac:spMkLst>
            <pc:docMk/>
            <pc:sldMk cId="367528169" sldId="859"/>
            <ac:spMk id="144" creationId="{18A0DD2A-6BEA-4311-A8D9-97E8DCDD07C5}"/>
          </ac:spMkLst>
        </pc:spChg>
        <pc:spChg chg="add del mod">
          <ac:chgData name="reza kabir" userId="af3c95a13102d509" providerId="LiveId" clId="{88200EE4-F4B4-49E8-8126-B01E5FCCBE2D}" dt="2020-05-17T06:01:52.633" v="297" actId="478"/>
          <ac:spMkLst>
            <pc:docMk/>
            <pc:sldMk cId="367528169" sldId="859"/>
            <ac:spMk id="145" creationId="{CA00EF0C-3B13-4BA1-9CE7-7A556A19BA1E}"/>
          </ac:spMkLst>
        </pc:spChg>
        <pc:spChg chg="add del mod">
          <ac:chgData name="reza kabir" userId="af3c95a13102d509" providerId="LiveId" clId="{88200EE4-F4B4-49E8-8126-B01E5FCCBE2D}" dt="2020-05-17T06:01:52.633" v="297" actId="478"/>
          <ac:spMkLst>
            <pc:docMk/>
            <pc:sldMk cId="367528169" sldId="859"/>
            <ac:spMk id="146" creationId="{7912E313-5802-4233-A2C5-A0E95709E9A9}"/>
          </ac:spMkLst>
        </pc:spChg>
        <pc:spChg chg="add del mod">
          <ac:chgData name="reza kabir" userId="af3c95a13102d509" providerId="LiveId" clId="{88200EE4-F4B4-49E8-8126-B01E5FCCBE2D}" dt="2020-05-17T06:01:52.633" v="297" actId="478"/>
          <ac:spMkLst>
            <pc:docMk/>
            <pc:sldMk cId="367528169" sldId="859"/>
            <ac:spMk id="147" creationId="{4D23A3C0-55FB-4C75-B035-48E460F3667E}"/>
          </ac:spMkLst>
        </pc:spChg>
        <pc:spChg chg="add del mod">
          <ac:chgData name="reza kabir" userId="af3c95a13102d509" providerId="LiveId" clId="{88200EE4-F4B4-49E8-8126-B01E5FCCBE2D}" dt="2020-05-17T06:01:52.633" v="297" actId="478"/>
          <ac:spMkLst>
            <pc:docMk/>
            <pc:sldMk cId="367528169" sldId="859"/>
            <ac:spMk id="148" creationId="{2A845014-D0DF-4A85-BFC6-D69AB5F75650}"/>
          </ac:spMkLst>
        </pc:spChg>
        <pc:spChg chg="add del mod">
          <ac:chgData name="reza kabir" userId="af3c95a13102d509" providerId="LiveId" clId="{88200EE4-F4B4-49E8-8126-B01E5FCCBE2D}" dt="2020-05-17T06:01:52.633" v="297" actId="478"/>
          <ac:spMkLst>
            <pc:docMk/>
            <pc:sldMk cId="367528169" sldId="859"/>
            <ac:spMk id="149" creationId="{52D52B69-7BA3-4913-A1D7-7BB196A44C38}"/>
          </ac:spMkLst>
        </pc:spChg>
        <pc:spChg chg="add del mod">
          <ac:chgData name="reza kabir" userId="af3c95a13102d509" providerId="LiveId" clId="{88200EE4-F4B4-49E8-8126-B01E5FCCBE2D}" dt="2020-05-17T06:01:52.633" v="297" actId="478"/>
          <ac:spMkLst>
            <pc:docMk/>
            <pc:sldMk cId="367528169" sldId="859"/>
            <ac:spMk id="150" creationId="{5EC8721D-152E-4AE5-A4FB-6E3253DA564E}"/>
          </ac:spMkLst>
        </pc:spChg>
        <pc:spChg chg="add del mod">
          <ac:chgData name="reza kabir" userId="af3c95a13102d509" providerId="LiveId" clId="{88200EE4-F4B4-49E8-8126-B01E5FCCBE2D}" dt="2020-05-17T06:01:52.633" v="297" actId="478"/>
          <ac:spMkLst>
            <pc:docMk/>
            <pc:sldMk cId="367528169" sldId="859"/>
            <ac:spMk id="151" creationId="{20E24933-94D5-4DE1-A145-9E1C43ADD77F}"/>
          </ac:spMkLst>
        </pc:spChg>
        <pc:spChg chg="add del mod">
          <ac:chgData name="reza kabir" userId="af3c95a13102d509" providerId="LiveId" clId="{88200EE4-F4B4-49E8-8126-B01E5FCCBE2D}" dt="2020-05-17T06:01:52.633" v="297" actId="478"/>
          <ac:spMkLst>
            <pc:docMk/>
            <pc:sldMk cId="367528169" sldId="859"/>
            <ac:spMk id="152" creationId="{5C967D92-436D-45C7-874B-B4C4FDE80257}"/>
          </ac:spMkLst>
        </pc:spChg>
        <pc:spChg chg="add del mod">
          <ac:chgData name="reza kabir" userId="af3c95a13102d509" providerId="LiveId" clId="{88200EE4-F4B4-49E8-8126-B01E5FCCBE2D}" dt="2020-05-17T06:01:52.633" v="297" actId="478"/>
          <ac:spMkLst>
            <pc:docMk/>
            <pc:sldMk cId="367528169" sldId="859"/>
            <ac:spMk id="153" creationId="{C2A01A3B-5797-449B-925B-304BB81DE0A5}"/>
          </ac:spMkLst>
        </pc:spChg>
        <pc:spChg chg="add del mod">
          <ac:chgData name="reza kabir" userId="af3c95a13102d509" providerId="LiveId" clId="{88200EE4-F4B4-49E8-8126-B01E5FCCBE2D}" dt="2020-05-17T06:01:52.633" v="297" actId="478"/>
          <ac:spMkLst>
            <pc:docMk/>
            <pc:sldMk cId="367528169" sldId="859"/>
            <ac:spMk id="154" creationId="{13A4B0EB-E1F1-45B4-8721-24BBDA66AFF8}"/>
          </ac:spMkLst>
        </pc:spChg>
        <pc:spChg chg="add del mod">
          <ac:chgData name="reza kabir" userId="af3c95a13102d509" providerId="LiveId" clId="{88200EE4-F4B4-49E8-8126-B01E5FCCBE2D}" dt="2020-05-17T06:01:52.633" v="297" actId="478"/>
          <ac:spMkLst>
            <pc:docMk/>
            <pc:sldMk cId="367528169" sldId="859"/>
            <ac:spMk id="155" creationId="{F5474200-281C-4535-971B-75F56729E7F5}"/>
          </ac:spMkLst>
        </pc:spChg>
        <pc:spChg chg="add del mod">
          <ac:chgData name="reza kabir" userId="af3c95a13102d509" providerId="LiveId" clId="{88200EE4-F4B4-49E8-8126-B01E5FCCBE2D}" dt="2020-05-17T06:01:52.633" v="297" actId="478"/>
          <ac:spMkLst>
            <pc:docMk/>
            <pc:sldMk cId="367528169" sldId="859"/>
            <ac:spMk id="156" creationId="{3CF02ABA-333F-4EE6-AF75-C3A530A40E2C}"/>
          </ac:spMkLst>
        </pc:spChg>
        <pc:spChg chg="add del mod">
          <ac:chgData name="reza kabir" userId="af3c95a13102d509" providerId="LiveId" clId="{88200EE4-F4B4-49E8-8126-B01E5FCCBE2D}" dt="2020-05-17T06:01:52.633" v="297" actId="478"/>
          <ac:spMkLst>
            <pc:docMk/>
            <pc:sldMk cId="367528169" sldId="859"/>
            <ac:spMk id="157" creationId="{298FD9B8-8662-4262-BC13-4E362D16C3E5}"/>
          </ac:spMkLst>
        </pc:spChg>
        <pc:spChg chg="add del mod">
          <ac:chgData name="reza kabir" userId="af3c95a13102d509" providerId="LiveId" clId="{88200EE4-F4B4-49E8-8126-B01E5FCCBE2D}" dt="2020-05-17T06:01:52.633" v="297" actId="478"/>
          <ac:spMkLst>
            <pc:docMk/>
            <pc:sldMk cId="367528169" sldId="859"/>
            <ac:spMk id="158" creationId="{F8F8C073-E12E-4FC2-BA5B-987D4AEECAAF}"/>
          </ac:spMkLst>
        </pc:spChg>
        <pc:spChg chg="add del mod">
          <ac:chgData name="reza kabir" userId="af3c95a13102d509" providerId="LiveId" clId="{88200EE4-F4B4-49E8-8126-B01E5FCCBE2D}" dt="2020-05-17T06:01:52.633" v="297" actId="478"/>
          <ac:spMkLst>
            <pc:docMk/>
            <pc:sldMk cId="367528169" sldId="859"/>
            <ac:spMk id="159" creationId="{B7A9CFD0-FB5F-4271-A3C8-FD477F46340E}"/>
          </ac:spMkLst>
        </pc:spChg>
        <pc:spChg chg="add del mod">
          <ac:chgData name="reza kabir" userId="af3c95a13102d509" providerId="LiveId" clId="{88200EE4-F4B4-49E8-8126-B01E5FCCBE2D}" dt="2020-05-17T06:01:52.633" v="297" actId="478"/>
          <ac:spMkLst>
            <pc:docMk/>
            <pc:sldMk cId="367528169" sldId="859"/>
            <ac:spMk id="160" creationId="{D0064DD1-E93E-491E-BB45-530087A16722}"/>
          </ac:spMkLst>
        </pc:spChg>
        <pc:spChg chg="add del mod">
          <ac:chgData name="reza kabir" userId="af3c95a13102d509" providerId="LiveId" clId="{88200EE4-F4B4-49E8-8126-B01E5FCCBE2D}" dt="2020-05-17T06:01:52.633" v="297" actId="478"/>
          <ac:spMkLst>
            <pc:docMk/>
            <pc:sldMk cId="367528169" sldId="859"/>
            <ac:spMk id="161" creationId="{3DD9B6F7-817D-4CF7-9FB8-86874224CB5F}"/>
          </ac:spMkLst>
        </pc:spChg>
        <pc:spChg chg="add del mod">
          <ac:chgData name="reza kabir" userId="af3c95a13102d509" providerId="LiveId" clId="{88200EE4-F4B4-49E8-8126-B01E5FCCBE2D}" dt="2020-05-17T06:01:52.633" v="297" actId="478"/>
          <ac:spMkLst>
            <pc:docMk/>
            <pc:sldMk cId="367528169" sldId="859"/>
            <ac:spMk id="162" creationId="{9DB46945-4D6F-47D5-B67C-6674E1B5AB37}"/>
          </ac:spMkLst>
        </pc:spChg>
        <pc:spChg chg="add del mod">
          <ac:chgData name="reza kabir" userId="af3c95a13102d509" providerId="LiveId" clId="{88200EE4-F4B4-49E8-8126-B01E5FCCBE2D}" dt="2020-05-17T06:01:52.633" v="297" actId="478"/>
          <ac:spMkLst>
            <pc:docMk/>
            <pc:sldMk cId="367528169" sldId="859"/>
            <ac:spMk id="163" creationId="{D2BC597A-CC7E-48C9-93B4-ECCDBFDF23C8}"/>
          </ac:spMkLst>
        </pc:spChg>
        <pc:spChg chg="add del mod">
          <ac:chgData name="reza kabir" userId="af3c95a13102d509" providerId="LiveId" clId="{88200EE4-F4B4-49E8-8126-B01E5FCCBE2D}" dt="2020-05-17T06:01:52.633" v="297" actId="478"/>
          <ac:spMkLst>
            <pc:docMk/>
            <pc:sldMk cId="367528169" sldId="859"/>
            <ac:spMk id="164" creationId="{6AB26D26-5AEA-416F-992F-7B340FB9CBB5}"/>
          </ac:spMkLst>
        </pc:spChg>
        <pc:spChg chg="add del mod">
          <ac:chgData name="reza kabir" userId="af3c95a13102d509" providerId="LiveId" clId="{88200EE4-F4B4-49E8-8126-B01E5FCCBE2D}" dt="2020-05-17T06:01:52.633" v="297" actId="478"/>
          <ac:spMkLst>
            <pc:docMk/>
            <pc:sldMk cId="367528169" sldId="859"/>
            <ac:spMk id="165" creationId="{1C82016D-5DA2-4026-BF8A-1B11C4F1CDBA}"/>
          </ac:spMkLst>
        </pc:spChg>
        <pc:spChg chg="add del mod">
          <ac:chgData name="reza kabir" userId="af3c95a13102d509" providerId="LiveId" clId="{88200EE4-F4B4-49E8-8126-B01E5FCCBE2D}" dt="2020-05-17T06:01:52.633" v="297" actId="478"/>
          <ac:spMkLst>
            <pc:docMk/>
            <pc:sldMk cId="367528169" sldId="859"/>
            <ac:spMk id="166" creationId="{901DA609-2C56-4B35-9DF3-E848D91BC770}"/>
          </ac:spMkLst>
        </pc:spChg>
        <pc:spChg chg="add del mod">
          <ac:chgData name="reza kabir" userId="af3c95a13102d509" providerId="LiveId" clId="{88200EE4-F4B4-49E8-8126-B01E5FCCBE2D}" dt="2020-05-17T06:01:52.633" v="297" actId="478"/>
          <ac:spMkLst>
            <pc:docMk/>
            <pc:sldMk cId="367528169" sldId="859"/>
            <ac:spMk id="167" creationId="{94695083-4736-41EF-AAFC-0643469E3059}"/>
          </ac:spMkLst>
        </pc:spChg>
        <pc:spChg chg="add del mod">
          <ac:chgData name="reza kabir" userId="af3c95a13102d509" providerId="LiveId" clId="{88200EE4-F4B4-49E8-8126-B01E5FCCBE2D}" dt="2020-05-17T06:01:52.633" v="297" actId="478"/>
          <ac:spMkLst>
            <pc:docMk/>
            <pc:sldMk cId="367528169" sldId="859"/>
            <ac:spMk id="168" creationId="{3A1802F0-6F3F-4883-97E6-F28E6A5A7649}"/>
          </ac:spMkLst>
        </pc:spChg>
        <pc:spChg chg="add del mod">
          <ac:chgData name="reza kabir" userId="af3c95a13102d509" providerId="LiveId" clId="{88200EE4-F4B4-49E8-8126-B01E5FCCBE2D}" dt="2020-05-17T06:01:52.633" v="297" actId="478"/>
          <ac:spMkLst>
            <pc:docMk/>
            <pc:sldMk cId="367528169" sldId="859"/>
            <ac:spMk id="169" creationId="{D2753D4A-5CB6-42E2-A8A2-F6F73565708F}"/>
          </ac:spMkLst>
        </pc:spChg>
        <pc:spChg chg="add del mod">
          <ac:chgData name="reza kabir" userId="af3c95a13102d509" providerId="LiveId" clId="{88200EE4-F4B4-49E8-8126-B01E5FCCBE2D}" dt="2020-05-17T06:01:52.633" v="297" actId="478"/>
          <ac:spMkLst>
            <pc:docMk/>
            <pc:sldMk cId="367528169" sldId="859"/>
            <ac:spMk id="170" creationId="{29098667-A578-4E92-A7AF-CA84B40633E6}"/>
          </ac:spMkLst>
        </pc:spChg>
        <pc:spChg chg="add del mod">
          <ac:chgData name="reza kabir" userId="af3c95a13102d509" providerId="LiveId" clId="{88200EE4-F4B4-49E8-8126-B01E5FCCBE2D}" dt="2020-05-17T06:01:52.633" v="297" actId="478"/>
          <ac:spMkLst>
            <pc:docMk/>
            <pc:sldMk cId="367528169" sldId="859"/>
            <ac:spMk id="171" creationId="{5ECB6B6E-A457-492B-A0ED-C8638F16B04D}"/>
          </ac:spMkLst>
        </pc:spChg>
        <pc:spChg chg="add del mod">
          <ac:chgData name="reza kabir" userId="af3c95a13102d509" providerId="LiveId" clId="{88200EE4-F4B4-49E8-8126-B01E5FCCBE2D}" dt="2020-05-17T06:01:52.633" v="297" actId="478"/>
          <ac:spMkLst>
            <pc:docMk/>
            <pc:sldMk cId="367528169" sldId="859"/>
            <ac:spMk id="172" creationId="{96AFE743-E6C1-469C-9EC8-4432D7519049}"/>
          </ac:spMkLst>
        </pc:spChg>
        <pc:spChg chg="add del mod">
          <ac:chgData name="reza kabir" userId="af3c95a13102d509" providerId="LiveId" clId="{88200EE4-F4B4-49E8-8126-B01E5FCCBE2D}" dt="2020-05-17T06:01:52.633" v="297" actId="478"/>
          <ac:spMkLst>
            <pc:docMk/>
            <pc:sldMk cId="367528169" sldId="859"/>
            <ac:spMk id="173" creationId="{5245155C-E38D-4594-99FD-55429B8BD7EF}"/>
          </ac:spMkLst>
        </pc:spChg>
        <pc:spChg chg="add del mod">
          <ac:chgData name="reza kabir" userId="af3c95a13102d509" providerId="LiveId" clId="{88200EE4-F4B4-49E8-8126-B01E5FCCBE2D}" dt="2020-05-17T06:01:52.633" v="297" actId="478"/>
          <ac:spMkLst>
            <pc:docMk/>
            <pc:sldMk cId="367528169" sldId="859"/>
            <ac:spMk id="174" creationId="{FF173C1D-BCB6-4EAD-A9F3-591A48644F75}"/>
          </ac:spMkLst>
        </pc:spChg>
        <pc:spChg chg="add del mod">
          <ac:chgData name="reza kabir" userId="af3c95a13102d509" providerId="LiveId" clId="{88200EE4-F4B4-49E8-8126-B01E5FCCBE2D}" dt="2020-05-17T06:01:52.633" v="297" actId="478"/>
          <ac:spMkLst>
            <pc:docMk/>
            <pc:sldMk cId="367528169" sldId="859"/>
            <ac:spMk id="175" creationId="{C36E6700-6E23-4654-9FB1-13016126942A}"/>
          </ac:spMkLst>
        </pc:spChg>
        <pc:spChg chg="add del mod">
          <ac:chgData name="reza kabir" userId="af3c95a13102d509" providerId="LiveId" clId="{88200EE4-F4B4-49E8-8126-B01E5FCCBE2D}" dt="2020-05-17T06:01:52.633" v="297" actId="478"/>
          <ac:spMkLst>
            <pc:docMk/>
            <pc:sldMk cId="367528169" sldId="859"/>
            <ac:spMk id="176" creationId="{463FDC62-FD9D-4995-AAA8-CA9A3A6A9358}"/>
          </ac:spMkLst>
        </pc:spChg>
        <pc:spChg chg="add del mod">
          <ac:chgData name="reza kabir" userId="af3c95a13102d509" providerId="LiveId" clId="{88200EE4-F4B4-49E8-8126-B01E5FCCBE2D}" dt="2020-05-17T06:01:52.633" v="297" actId="478"/>
          <ac:spMkLst>
            <pc:docMk/>
            <pc:sldMk cId="367528169" sldId="859"/>
            <ac:spMk id="177" creationId="{2473C70D-A5FA-4C6B-A95D-DBED9FA6C729}"/>
          </ac:spMkLst>
        </pc:spChg>
        <pc:spChg chg="add del mod">
          <ac:chgData name="reza kabir" userId="af3c95a13102d509" providerId="LiveId" clId="{88200EE4-F4B4-49E8-8126-B01E5FCCBE2D}" dt="2020-05-17T06:01:52.633" v="297" actId="478"/>
          <ac:spMkLst>
            <pc:docMk/>
            <pc:sldMk cId="367528169" sldId="859"/>
            <ac:spMk id="178" creationId="{D5A90AF4-645A-4E9C-96C1-3C743DC41275}"/>
          </ac:spMkLst>
        </pc:spChg>
        <pc:spChg chg="add del mod">
          <ac:chgData name="reza kabir" userId="af3c95a13102d509" providerId="LiveId" clId="{88200EE4-F4B4-49E8-8126-B01E5FCCBE2D}" dt="2020-05-17T06:01:52.633" v="297" actId="478"/>
          <ac:spMkLst>
            <pc:docMk/>
            <pc:sldMk cId="367528169" sldId="859"/>
            <ac:spMk id="179" creationId="{DE2E07A3-1BAC-4D0E-A6D6-D1601AC7ADB4}"/>
          </ac:spMkLst>
        </pc:spChg>
        <pc:spChg chg="add del mod">
          <ac:chgData name="reza kabir" userId="af3c95a13102d509" providerId="LiveId" clId="{88200EE4-F4B4-49E8-8126-B01E5FCCBE2D}" dt="2020-05-17T06:01:52.633" v="297" actId="478"/>
          <ac:spMkLst>
            <pc:docMk/>
            <pc:sldMk cId="367528169" sldId="859"/>
            <ac:spMk id="180" creationId="{2E5B1696-F4D4-4969-9566-A9B07495FEC8}"/>
          </ac:spMkLst>
        </pc:spChg>
        <pc:spChg chg="add del mod">
          <ac:chgData name="reza kabir" userId="af3c95a13102d509" providerId="LiveId" clId="{88200EE4-F4B4-49E8-8126-B01E5FCCBE2D}" dt="2020-05-17T06:01:52.633" v="297" actId="478"/>
          <ac:spMkLst>
            <pc:docMk/>
            <pc:sldMk cId="367528169" sldId="859"/>
            <ac:spMk id="181" creationId="{B881CE1F-EF94-4D5D-BB66-B193FD851ED7}"/>
          </ac:spMkLst>
        </pc:spChg>
        <pc:spChg chg="add del mod">
          <ac:chgData name="reza kabir" userId="af3c95a13102d509" providerId="LiveId" clId="{88200EE4-F4B4-49E8-8126-B01E5FCCBE2D}" dt="2020-05-17T06:01:52.633" v="297" actId="478"/>
          <ac:spMkLst>
            <pc:docMk/>
            <pc:sldMk cId="367528169" sldId="859"/>
            <ac:spMk id="182" creationId="{711D00F2-59DD-4115-BE35-D0C1C7D25D8E}"/>
          </ac:spMkLst>
        </pc:spChg>
        <pc:spChg chg="add del mod">
          <ac:chgData name="reza kabir" userId="af3c95a13102d509" providerId="LiveId" clId="{88200EE4-F4B4-49E8-8126-B01E5FCCBE2D}" dt="2020-05-17T06:01:52.633" v="297" actId="478"/>
          <ac:spMkLst>
            <pc:docMk/>
            <pc:sldMk cId="367528169" sldId="859"/>
            <ac:spMk id="183" creationId="{E1991380-8480-431F-B572-24CCC42E4F8D}"/>
          </ac:spMkLst>
        </pc:spChg>
        <pc:spChg chg="add del mod">
          <ac:chgData name="reza kabir" userId="af3c95a13102d509" providerId="LiveId" clId="{88200EE4-F4B4-49E8-8126-B01E5FCCBE2D}" dt="2020-05-17T06:01:52.633" v="297" actId="478"/>
          <ac:spMkLst>
            <pc:docMk/>
            <pc:sldMk cId="367528169" sldId="859"/>
            <ac:spMk id="184" creationId="{77C4E383-A9B6-45CE-AD2F-DE049F17562E}"/>
          </ac:spMkLst>
        </pc:spChg>
        <pc:spChg chg="add del mod">
          <ac:chgData name="reza kabir" userId="af3c95a13102d509" providerId="LiveId" clId="{88200EE4-F4B4-49E8-8126-B01E5FCCBE2D}" dt="2020-05-17T06:01:52.633" v="297" actId="478"/>
          <ac:spMkLst>
            <pc:docMk/>
            <pc:sldMk cId="367528169" sldId="859"/>
            <ac:spMk id="185" creationId="{E0C01CB2-D330-4D95-92EF-7E4D9F8633E9}"/>
          </ac:spMkLst>
        </pc:spChg>
        <pc:spChg chg="add del mod">
          <ac:chgData name="reza kabir" userId="af3c95a13102d509" providerId="LiveId" clId="{88200EE4-F4B4-49E8-8126-B01E5FCCBE2D}" dt="2020-05-17T06:01:52.633" v="297" actId="478"/>
          <ac:spMkLst>
            <pc:docMk/>
            <pc:sldMk cId="367528169" sldId="859"/>
            <ac:spMk id="186" creationId="{B2B508B8-FB64-44B0-A7EE-68FCD5D6BC63}"/>
          </ac:spMkLst>
        </pc:spChg>
        <pc:spChg chg="add del mod">
          <ac:chgData name="reza kabir" userId="af3c95a13102d509" providerId="LiveId" clId="{88200EE4-F4B4-49E8-8126-B01E5FCCBE2D}" dt="2020-05-17T06:01:52.633" v="297" actId="478"/>
          <ac:spMkLst>
            <pc:docMk/>
            <pc:sldMk cId="367528169" sldId="859"/>
            <ac:spMk id="187" creationId="{1B15D812-4EC8-4B65-A046-20C08ABABC1A}"/>
          </ac:spMkLst>
        </pc:spChg>
        <pc:spChg chg="add del mod">
          <ac:chgData name="reza kabir" userId="af3c95a13102d509" providerId="LiveId" clId="{88200EE4-F4B4-49E8-8126-B01E5FCCBE2D}" dt="2020-05-17T06:01:52.633" v="297" actId="478"/>
          <ac:spMkLst>
            <pc:docMk/>
            <pc:sldMk cId="367528169" sldId="859"/>
            <ac:spMk id="188" creationId="{8E3FC141-CD2F-4BE1-A6DC-8FF2DB955D63}"/>
          </ac:spMkLst>
        </pc:spChg>
        <pc:spChg chg="add del mod">
          <ac:chgData name="reza kabir" userId="af3c95a13102d509" providerId="LiveId" clId="{88200EE4-F4B4-49E8-8126-B01E5FCCBE2D}" dt="2020-05-17T06:01:52.633" v="297" actId="478"/>
          <ac:spMkLst>
            <pc:docMk/>
            <pc:sldMk cId="367528169" sldId="859"/>
            <ac:spMk id="189" creationId="{C6DA29DB-4FAF-42DF-8527-1679E9251A16}"/>
          </ac:spMkLst>
        </pc:spChg>
        <pc:spChg chg="add del mod">
          <ac:chgData name="reza kabir" userId="af3c95a13102d509" providerId="LiveId" clId="{88200EE4-F4B4-49E8-8126-B01E5FCCBE2D}" dt="2020-05-17T06:01:52.633" v="297" actId="478"/>
          <ac:spMkLst>
            <pc:docMk/>
            <pc:sldMk cId="367528169" sldId="859"/>
            <ac:spMk id="190" creationId="{6B038896-776D-4A7D-962D-4A5272B7E0B9}"/>
          </ac:spMkLst>
        </pc:spChg>
        <pc:spChg chg="add del mod">
          <ac:chgData name="reza kabir" userId="af3c95a13102d509" providerId="LiveId" clId="{88200EE4-F4B4-49E8-8126-B01E5FCCBE2D}" dt="2020-05-17T06:01:52.633" v="297" actId="478"/>
          <ac:spMkLst>
            <pc:docMk/>
            <pc:sldMk cId="367528169" sldId="859"/>
            <ac:spMk id="191" creationId="{506CCF68-5C9D-4597-A0DB-EA57CBFA70D2}"/>
          </ac:spMkLst>
        </pc:spChg>
        <pc:spChg chg="add del mod">
          <ac:chgData name="reza kabir" userId="af3c95a13102d509" providerId="LiveId" clId="{88200EE4-F4B4-49E8-8126-B01E5FCCBE2D}" dt="2020-05-17T06:01:52.633" v="297" actId="478"/>
          <ac:spMkLst>
            <pc:docMk/>
            <pc:sldMk cId="367528169" sldId="859"/>
            <ac:spMk id="192" creationId="{99FD2D64-434B-4047-B99D-EBE5BAFB2F21}"/>
          </ac:spMkLst>
        </pc:spChg>
        <pc:spChg chg="add del mod">
          <ac:chgData name="reza kabir" userId="af3c95a13102d509" providerId="LiveId" clId="{88200EE4-F4B4-49E8-8126-B01E5FCCBE2D}" dt="2020-05-17T06:01:52.633" v="297" actId="478"/>
          <ac:spMkLst>
            <pc:docMk/>
            <pc:sldMk cId="367528169" sldId="859"/>
            <ac:spMk id="193" creationId="{AEE10C78-77B6-4302-AB4A-08C1B51ECE74}"/>
          </ac:spMkLst>
        </pc:spChg>
        <pc:spChg chg="add del mod">
          <ac:chgData name="reza kabir" userId="af3c95a13102d509" providerId="LiveId" clId="{88200EE4-F4B4-49E8-8126-B01E5FCCBE2D}" dt="2020-05-17T06:01:52.633" v="297" actId="478"/>
          <ac:spMkLst>
            <pc:docMk/>
            <pc:sldMk cId="367528169" sldId="859"/>
            <ac:spMk id="194" creationId="{1D53F1EA-093F-4202-ACBB-51B8C6371E5E}"/>
          </ac:spMkLst>
        </pc:spChg>
        <pc:spChg chg="add del mod">
          <ac:chgData name="reza kabir" userId="af3c95a13102d509" providerId="LiveId" clId="{88200EE4-F4B4-49E8-8126-B01E5FCCBE2D}" dt="2020-05-17T06:01:52.633" v="297" actId="478"/>
          <ac:spMkLst>
            <pc:docMk/>
            <pc:sldMk cId="367528169" sldId="859"/>
            <ac:spMk id="195" creationId="{52EB6624-947D-48D9-868F-12FFCBB81F09}"/>
          </ac:spMkLst>
        </pc:spChg>
        <pc:spChg chg="add del mod">
          <ac:chgData name="reza kabir" userId="af3c95a13102d509" providerId="LiveId" clId="{88200EE4-F4B4-49E8-8126-B01E5FCCBE2D}" dt="2020-05-17T06:01:52.633" v="297" actId="478"/>
          <ac:spMkLst>
            <pc:docMk/>
            <pc:sldMk cId="367528169" sldId="859"/>
            <ac:spMk id="196" creationId="{1E181BBB-A373-4327-BA4F-2D1E0623794D}"/>
          </ac:spMkLst>
        </pc:spChg>
        <pc:spChg chg="add del mod">
          <ac:chgData name="reza kabir" userId="af3c95a13102d509" providerId="LiveId" clId="{88200EE4-F4B4-49E8-8126-B01E5FCCBE2D}" dt="2020-05-17T06:01:52.633" v="297" actId="478"/>
          <ac:spMkLst>
            <pc:docMk/>
            <pc:sldMk cId="367528169" sldId="859"/>
            <ac:spMk id="197" creationId="{FC7579F5-B9C9-4C8D-B5F5-84419280FB1E}"/>
          </ac:spMkLst>
        </pc:spChg>
        <pc:spChg chg="add del mod">
          <ac:chgData name="reza kabir" userId="af3c95a13102d509" providerId="LiveId" clId="{88200EE4-F4B4-49E8-8126-B01E5FCCBE2D}" dt="2020-05-17T06:01:52.633" v="297" actId="478"/>
          <ac:spMkLst>
            <pc:docMk/>
            <pc:sldMk cId="367528169" sldId="859"/>
            <ac:spMk id="198" creationId="{FBB5723F-CEC2-4A1A-8BE0-602AB69F9642}"/>
          </ac:spMkLst>
        </pc:spChg>
        <pc:spChg chg="add mod">
          <ac:chgData name="reza kabir" userId="af3c95a13102d509" providerId="LiveId" clId="{88200EE4-F4B4-49E8-8126-B01E5FCCBE2D}" dt="2020-05-17T06:01:47.106" v="296"/>
          <ac:spMkLst>
            <pc:docMk/>
            <pc:sldMk cId="367528169" sldId="859"/>
            <ac:spMk id="199" creationId="{E1085429-2D5D-4B91-964B-0E80D703C9A7}"/>
          </ac:spMkLst>
        </pc:spChg>
        <pc:spChg chg="add mod">
          <ac:chgData name="reza kabir" userId="af3c95a13102d509" providerId="LiveId" clId="{88200EE4-F4B4-49E8-8126-B01E5FCCBE2D}" dt="2020-05-17T06:01:47.106" v="296"/>
          <ac:spMkLst>
            <pc:docMk/>
            <pc:sldMk cId="367528169" sldId="859"/>
            <ac:spMk id="200" creationId="{841A5E29-1D12-4C01-9389-569ADBA7955A}"/>
          </ac:spMkLst>
        </pc:spChg>
        <pc:spChg chg="add mod">
          <ac:chgData name="reza kabir" userId="af3c95a13102d509" providerId="LiveId" clId="{88200EE4-F4B4-49E8-8126-B01E5FCCBE2D}" dt="2020-05-17T06:01:47.106" v="296"/>
          <ac:spMkLst>
            <pc:docMk/>
            <pc:sldMk cId="367528169" sldId="859"/>
            <ac:spMk id="201" creationId="{91B1163D-CACD-4690-8B19-BAFEFF059518}"/>
          </ac:spMkLst>
        </pc:spChg>
        <pc:spChg chg="add mod">
          <ac:chgData name="reza kabir" userId="af3c95a13102d509" providerId="LiveId" clId="{88200EE4-F4B4-49E8-8126-B01E5FCCBE2D}" dt="2020-05-17T06:01:47.106" v="296"/>
          <ac:spMkLst>
            <pc:docMk/>
            <pc:sldMk cId="367528169" sldId="859"/>
            <ac:spMk id="202" creationId="{7771AD68-1A30-4E88-BB04-53910AEB41AF}"/>
          </ac:spMkLst>
        </pc:spChg>
        <pc:spChg chg="add mod">
          <ac:chgData name="reza kabir" userId="af3c95a13102d509" providerId="LiveId" clId="{88200EE4-F4B4-49E8-8126-B01E5FCCBE2D}" dt="2020-05-17T06:01:47.106" v="296"/>
          <ac:spMkLst>
            <pc:docMk/>
            <pc:sldMk cId="367528169" sldId="859"/>
            <ac:spMk id="203" creationId="{60EB264B-3E14-4FF9-BD0E-920A18C81FFC}"/>
          </ac:spMkLst>
        </pc:spChg>
        <pc:spChg chg="add mod">
          <ac:chgData name="reza kabir" userId="af3c95a13102d509" providerId="LiveId" clId="{88200EE4-F4B4-49E8-8126-B01E5FCCBE2D}" dt="2020-05-17T06:01:47.106" v="296"/>
          <ac:spMkLst>
            <pc:docMk/>
            <pc:sldMk cId="367528169" sldId="859"/>
            <ac:spMk id="204" creationId="{B9521B50-30FA-404C-8EB2-7C48D911D60D}"/>
          </ac:spMkLst>
        </pc:spChg>
        <pc:spChg chg="add mod">
          <ac:chgData name="reza kabir" userId="af3c95a13102d509" providerId="LiveId" clId="{88200EE4-F4B4-49E8-8126-B01E5FCCBE2D}" dt="2020-05-17T06:01:47.106" v="296"/>
          <ac:spMkLst>
            <pc:docMk/>
            <pc:sldMk cId="367528169" sldId="859"/>
            <ac:spMk id="205" creationId="{309D679E-FE18-4957-ABF6-2702131437FF}"/>
          </ac:spMkLst>
        </pc:spChg>
        <pc:spChg chg="add mod">
          <ac:chgData name="reza kabir" userId="af3c95a13102d509" providerId="LiveId" clId="{88200EE4-F4B4-49E8-8126-B01E5FCCBE2D}" dt="2020-05-17T06:01:47.106" v="296"/>
          <ac:spMkLst>
            <pc:docMk/>
            <pc:sldMk cId="367528169" sldId="859"/>
            <ac:spMk id="206" creationId="{4FE37816-F60A-4F1C-8369-496909895B36}"/>
          </ac:spMkLst>
        </pc:spChg>
        <pc:spChg chg="add mod">
          <ac:chgData name="reza kabir" userId="af3c95a13102d509" providerId="LiveId" clId="{88200EE4-F4B4-49E8-8126-B01E5FCCBE2D}" dt="2020-05-17T06:01:47.106" v="296"/>
          <ac:spMkLst>
            <pc:docMk/>
            <pc:sldMk cId="367528169" sldId="859"/>
            <ac:spMk id="207" creationId="{260ECC55-5E36-467C-97C3-61E64AB6D500}"/>
          </ac:spMkLst>
        </pc:spChg>
        <pc:spChg chg="add mod">
          <ac:chgData name="reza kabir" userId="af3c95a13102d509" providerId="LiveId" clId="{88200EE4-F4B4-49E8-8126-B01E5FCCBE2D}" dt="2020-05-17T06:01:47.106" v="296"/>
          <ac:spMkLst>
            <pc:docMk/>
            <pc:sldMk cId="367528169" sldId="859"/>
            <ac:spMk id="208" creationId="{22101CC4-05E9-4627-8C44-85E8F22302C9}"/>
          </ac:spMkLst>
        </pc:spChg>
        <pc:spChg chg="add del mod">
          <ac:chgData name="reza kabir" userId="af3c95a13102d509" providerId="LiveId" clId="{88200EE4-F4B4-49E8-8126-B01E5FCCBE2D}" dt="2020-05-17T06:01:52.633" v="297" actId="478"/>
          <ac:spMkLst>
            <pc:docMk/>
            <pc:sldMk cId="367528169" sldId="859"/>
            <ac:spMk id="209" creationId="{E5312A78-AF10-48F0-9C67-187C016A94E2}"/>
          </ac:spMkLst>
        </pc:spChg>
        <pc:spChg chg="add del mod">
          <ac:chgData name="reza kabir" userId="af3c95a13102d509" providerId="LiveId" clId="{88200EE4-F4B4-49E8-8126-B01E5FCCBE2D}" dt="2020-05-17T06:01:52.633" v="297" actId="478"/>
          <ac:spMkLst>
            <pc:docMk/>
            <pc:sldMk cId="367528169" sldId="859"/>
            <ac:spMk id="210" creationId="{4F2E1513-E0E4-4D6C-96D8-BC4A760A464D}"/>
          </ac:spMkLst>
        </pc:spChg>
        <pc:spChg chg="add del mod">
          <ac:chgData name="reza kabir" userId="af3c95a13102d509" providerId="LiveId" clId="{88200EE4-F4B4-49E8-8126-B01E5FCCBE2D}" dt="2020-05-17T06:01:52.633" v="297" actId="478"/>
          <ac:spMkLst>
            <pc:docMk/>
            <pc:sldMk cId="367528169" sldId="859"/>
            <ac:spMk id="211" creationId="{AAF75DD8-1416-4FCA-A8AF-4040C3DAA7AD}"/>
          </ac:spMkLst>
        </pc:spChg>
        <pc:spChg chg="add del mod">
          <ac:chgData name="reza kabir" userId="af3c95a13102d509" providerId="LiveId" clId="{88200EE4-F4B4-49E8-8126-B01E5FCCBE2D}" dt="2020-05-17T06:01:52.633" v="297" actId="478"/>
          <ac:spMkLst>
            <pc:docMk/>
            <pc:sldMk cId="367528169" sldId="859"/>
            <ac:spMk id="212" creationId="{0E39C2DC-7C76-4D8A-9E7F-3B161022ED38}"/>
          </ac:spMkLst>
        </pc:spChg>
        <pc:spChg chg="add del mod">
          <ac:chgData name="reza kabir" userId="af3c95a13102d509" providerId="LiveId" clId="{88200EE4-F4B4-49E8-8126-B01E5FCCBE2D}" dt="2020-05-17T06:01:52.633" v="297" actId="478"/>
          <ac:spMkLst>
            <pc:docMk/>
            <pc:sldMk cId="367528169" sldId="859"/>
            <ac:spMk id="213" creationId="{3F6EFA37-C033-40D8-9410-24BA1BAD5C53}"/>
          </ac:spMkLst>
        </pc:spChg>
        <pc:spChg chg="add del mod">
          <ac:chgData name="reza kabir" userId="af3c95a13102d509" providerId="LiveId" clId="{88200EE4-F4B4-49E8-8126-B01E5FCCBE2D}" dt="2020-05-17T06:01:52.633" v="297" actId="478"/>
          <ac:spMkLst>
            <pc:docMk/>
            <pc:sldMk cId="367528169" sldId="859"/>
            <ac:spMk id="214" creationId="{E597E6C8-0599-4E51-921C-A40D399DB19B}"/>
          </ac:spMkLst>
        </pc:spChg>
        <pc:spChg chg="add del mod">
          <ac:chgData name="reza kabir" userId="af3c95a13102d509" providerId="LiveId" clId="{88200EE4-F4B4-49E8-8126-B01E5FCCBE2D}" dt="2020-05-17T06:01:52.633" v="297" actId="478"/>
          <ac:spMkLst>
            <pc:docMk/>
            <pc:sldMk cId="367528169" sldId="859"/>
            <ac:spMk id="215" creationId="{6A8B06A2-6F24-48E1-8C5F-232A49861551}"/>
          </ac:spMkLst>
        </pc:spChg>
        <pc:spChg chg="add del mod">
          <ac:chgData name="reza kabir" userId="af3c95a13102d509" providerId="LiveId" clId="{88200EE4-F4B4-49E8-8126-B01E5FCCBE2D}" dt="2020-05-17T06:01:52.633" v="297" actId="478"/>
          <ac:spMkLst>
            <pc:docMk/>
            <pc:sldMk cId="367528169" sldId="859"/>
            <ac:spMk id="216" creationId="{EA87E073-0AB5-4C27-AC95-FECFB6975B53}"/>
          </ac:spMkLst>
        </pc:spChg>
        <pc:spChg chg="add del mod">
          <ac:chgData name="reza kabir" userId="af3c95a13102d509" providerId="LiveId" clId="{88200EE4-F4B4-49E8-8126-B01E5FCCBE2D}" dt="2020-05-17T06:01:52.633" v="297" actId="478"/>
          <ac:spMkLst>
            <pc:docMk/>
            <pc:sldMk cId="367528169" sldId="859"/>
            <ac:spMk id="217" creationId="{93FE95E2-3F5F-403E-89EA-AE4E518D7105}"/>
          </ac:spMkLst>
        </pc:spChg>
        <pc:spChg chg="add del mod">
          <ac:chgData name="reza kabir" userId="af3c95a13102d509" providerId="LiveId" clId="{88200EE4-F4B4-49E8-8126-B01E5FCCBE2D}" dt="2020-05-17T06:01:52.633" v="297" actId="478"/>
          <ac:spMkLst>
            <pc:docMk/>
            <pc:sldMk cId="367528169" sldId="859"/>
            <ac:spMk id="218" creationId="{8562D69B-4A34-4022-A6CC-C674FAF975D1}"/>
          </ac:spMkLst>
        </pc:spChg>
        <pc:spChg chg="add del mod">
          <ac:chgData name="reza kabir" userId="af3c95a13102d509" providerId="LiveId" clId="{88200EE4-F4B4-49E8-8126-B01E5FCCBE2D}" dt="2020-05-17T06:01:52.633" v="297" actId="478"/>
          <ac:spMkLst>
            <pc:docMk/>
            <pc:sldMk cId="367528169" sldId="859"/>
            <ac:spMk id="219" creationId="{EF1EC20B-4A47-4DFF-ADFE-36285236C717}"/>
          </ac:spMkLst>
        </pc:spChg>
        <pc:spChg chg="add del mod">
          <ac:chgData name="reza kabir" userId="af3c95a13102d509" providerId="LiveId" clId="{88200EE4-F4B4-49E8-8126-B01E5FCCBE2D}" dt="2020-05-17T06:01:52.633" v="297" actId="478"/>
          <ac:spMkLst>
            <pc:docMk/>
            <pc:sldMk cId="367528169" sldId="859"/>
            <ac:spMk id="220" creationId="{530AB33F-A1D2-433D-93A2-C930971D96A9}"/>
          </ac:spMkLst>
        </pc:spChg>
        <pc:spChg chg="add del mod">
          <ac:chgData name="reza kabir" userId="af3c95a13102d509" providerId="LiveId" clId="{88200EE4-F4B4-49E8-8126-B01E5FCCBE2D}" dt="2020-05-17T06:01:52.633" v="297" actId="478"/>
          <ac:spMkLst>
            <pc:docMk/>
            <pc:sldMk cId="367528169" sldId="859"/>
            <ac:spMk id="221" creationId="{1B3455A5-3128-4627-875D-8DF6B7A652C5}"/>
          </ac:spMkLst>
        </pc:spChg>
        <pc:spChg chg="add del mod">
          <ac:chgData name="reza kabir" userId="af3c95a13102d509" providerId="LiveId" clId="{88200EE4-F4B4-49E8-8126-B01E5FCCBE2D}" dt="2020-05-17T06:01:52.633" v="297" actId="478"/>
          <ac:spMkLst>
            <pc:docMk/>
            <pc:sldMk cId="367528169" sldId="859"/>
            <ac:spMk id="222" creationId="{493B7A05-44D7-489C-A088-97305408E957}"/>
          </ac:spMkLst>
        </pc:spChg>
        <pc:spChg chg="add del mod">
          <ac:chgData name="reza kabir" userId="af3c95a13102d509" providerId="LiveId" clId="{88200EE4-F4B4-49E8-8126-B01E5FCCBE2D}" dt="2020-05-17T06:01:52.633" v="297" actId="478"/>
          <ac:spMkLst>
            <pc:docMk/>
            <pc:sldMk cId="367528169" sldId="859"/>
            <ac:spMk id="223" creationId="{F82D8F78-25D9-40E8-84CD-7CAEBB16AEBD}"/>
          </ac:spMkLst>
        </pc:spChg>
        <pc:spChg chg="add del mod">
          <ac:chgData name="reza kabir" userId="af3c95a13102d509" providerId="LiveId" clId="{88200EE4-F4B4-49E8-8126-B01E5FCCBE2D}" dt="2020-05-17T06:01:52.633" v="297" actId="478"/>
          <ac:spMkLst>
            <pc:docMk/>
            <pc:sldMk cId="367528169" sldId="859"/>
            <ac:spMk id="224" creationId="{5116E885-94DD-4F7E-924D-1EC4AF0DE258}"/>
          </ac:spMkLst>
        </pc:spChg>
        <pc:spChg chg="add del mod">
          <ac:chgData name="reza kabir" userId="af3c95a13102d509" providerId="LiveId" clId="{88200EE4-F4B4-49E8-8126-B01E5FCCBE2D}" dt="2020-05-17T06:01:52.633" v="297" actId="478"/>
          <ac:spMkLst>
            <pc:docMk/>
            <pc:sldMk cId="367528169" sldId="859"/>
            <ac:spMk id="225" creationId="{1AA37F2A-0D17-48E6-953B-5090EA23456F}"/>
          </ac:spMkLst>
        </pc:spChg>
        <pc:spChg chg="add del mod">
          <ac:chgData name="reza kabir" userId="af3c95a13102d509" providerId="LiveId" clId="{88200EE4-F4B4-49E8-8126-B01E5FCCBE2D}" dt="2020-05-17T06:01:52.633" v="297" actId="478"/>
          <ac:spMkLst>
            <pc:docMk/>
            <pc:sldMk cId="367528169" sldId="859"/>
            <ac:spMk id="226" creationId="{0009A14A-6DC3-4A82-B77A-AE1B3AA918B6}"/>
          </ac:spMkLst>
        </pc:spChg>
        <pc:spChg chg="add del mod">
          <ac:chgData name="reza kabir" userId="af3c95a13102d509" providerId="LiveId" clId="{88200EE4-F4B4-49E8-8126-B01E5FCCBE2D}" dt="2020-05-17T06:01:52.633" v="297" actId="478"/>
          <ac:spMkLst>
            <pc:docMk/>
            <pc:sldMk cId="367528169" sldId="859"/>
            <ac:spMk id="227" creationId="{91766AEC-E04E-4878-B417-C18391D75F80}"/>
          </ac:spMkLst>
        </pc:spChg>
        <pc:spChg chg="add del mod">
          <ac:chgData name="reza kabir" userId="af3c95a13102d509" providerId="LiveId" clId="{88200EE4-F4B4-49E8-8126-B01E5FCCBE2D}" dt="2020-05-17T06:01:52.633" v="297" actId="478"/>
          <ac:spMkLst>
            <pc:docMk/>
            <pc:sldMk cId="367528169" sldId="859"/>
            <ac:spMk id="228" creationId="{708D5E28-A949-41A0-B2A5-9CD4FF06865B}"/>
          </ac:spMkLst>
        </pc:spChg>
        <pc:spChg chg="add del mod">
          <ac:chgData name="reza kabir" userId="af3c95a13102d509" providerId="LiveId" clId="{88200EE4-F4B4-49E8-8126-B01E5FCCBE2D}" dt="2020-05-17T06:01:52.633" v="297" actId="478"/>
          <ac:spMkLst>
            <pc:docMk/>
            <pc:sldMk cId="367528169" sldId="859"/>
            <ac:spMk id="229" creationId="{EF58AD26-2E64-4306-9D31-4671995F2FDE}"/>
          </ac:spMkLst>
        </pc:spChg>
        <pc:spChg chg="add del mod">
          <ac:chgData name="reza kabir" userId="af3c95a13102d509" providerId="LiveId" clId="{88200EE4-F4B4-49E8-8126-B01E5FCCBE2D}" dt="2020-05-17T06:01:52.633" v="297" actId="478"/>
          <ac:spMkLst>
            <pc:docMk/>
            <pc:sldMk cId="367528169" sldId="859"/>
            <ac:spMk id="230" creationId="{F5481316-0A82-4873-9FD0-5B1431AE3CB2}"/>
          </ac:spMkLst>
        </pc:spChg>
        <pc:spChg chg="add del mod">
          <ac:chgData name="reza kabir" userId="af3c95a13102d509" providerId="LiveId" clId="{88200EE4-F4B4-49E8-8126-B01E5FCCBE2D}" dt="2020-05-17T06:01:52.633" v="297" actId="478"/>
          <ac:spMkLst>
            <pc:docMk/>
            <pc:sldMk cId="367528169" sldId="859"/>
            <ac:spMk id="231" creationId="{5A6ABB64-BF8F-4264-97C7-A9CAD56D779F}"/>
          </ac:spMkLst>
        </pc:spChg>
        <pc:spChg chg="add del mod">
          <ac:chgData name="reza kabir" userId="af3c95a13102d509" providerId="LiveId" clId="{88200EE4-F4B4-49E8-8126-B01E5FCCBE2D}" dt="2020-05-17T06:01:52.633" v="297" actId="478"/>
          <ac:spMkLst>
            <pc:docMk/>
            <pc:sldMk cId="367528169" sldId="859"/>
            <ac:spMk id="232" creationId="{B8CFDEB7-97EF-4B0C-9DD8-0CC9C9A29142}"/>
          </ac:spMkLst>
        </pc:spChg>
        <pc:spChg chg="add del mod">
          <ac:chgData name="reza kabir" userId="af3c95a13102d509" providerId="LiveId" clId="{88200EE4-F4B4-49E8-8126-B01E5FCCBE2D}" dt="2020-05-17T06:01:52.633" v="297" actId="478"/>
          <ac:spMkLst>
            <pc:docMk/>
            <pc:sldMk cId="367528169" sldId="859"/>
            <ac:spMk id="233" creationId="{EF38A7BB-2889-4FF2-A2C8-25BB293BDA8B}"/>
          </ac:spMkLst>
        </pc:spChg>
        <pc:spChg chg="add del mod">
          <ac:chgData name="reza kabir" userId="af3c95a13102d509" providerId="LiveId" clId="{88200EE4-F4B4-49E8-8126-B01E5FCCBE2D}" dt="2020-05-17T06:01:52.633" v="297" actId="478"/>
          <ac:spMkLst>
            <pc:docMk/>
            <pc:sldMk cId="367528169" sldId="859"/>
            <ac:spMk id="234" creationId="{AC58CE82-E515-45C8-B18A-A30488FF243E}"/>
          </ac:spMkLst>
        </pc:spChg>
        <pc:spChg chg="add del mod">
          <ac:chgData name="reza kabir" userId="af3c95a13102d509" providerId="LiveId" clId="{88200EE4-F4B4-49E8-8126-B01E5FCCBE2D}" dt="2020-05-17T06:01:52.633" v="297" actId="478"/>
          <ac:spMkLst>
            <pc:docMk/>
            <pc:sldMk cId="367528169" sldId="859"/>
            <ac:spMk id="235" creationId="{10B97380-7AEF-429E-9B26-4503FDE63918}"/>
          </ac:spMkLst>
        </pc:spChg>
        <pc:spChg chg="add del mod">
          <ac:chgData name="reza kabir" userId="af3c95a13102d509" providerId="LiveId" clId="{88200EE4-F4B4-49E8-8126-B01E5FCCBE2D}" dt="2020-05-17T06:01:52.633" v="297" actId="478"/>
          <ac:spMkLst>
            <pc:docMk/>
            <pc:sldMk cId="367528169" sldId="859"/>
            <ac:spMk id="236" creationId="{7D2942B0-0088-473E-B177-9D86322321DA}"/>
          </ac:spMkLst>
        </pc:spChg>
        <pc:spChg chg="add del mod">
          <ac:chgData name="reza kabir" userId="af3c95a13102d509" providerId="LiveId" clId="{88200EE4-F4B4-49E8-8126-B01E5FCCBE2D}" dt="2020-05-17T06:01:52.633" v="297" actId="478"/>
          <ac:spMkLst>
            <pc:docMk/>
            <pc:sldMk cId="367528169" sldId="859"/>
            <ac:spMk id="237" creationId="{533491BF-3DC5-4772-92B6-B32E0CBA15E2}"/>
          </ac:spMkLst>
        </pc:spChg>
        <pc:spChg chg="add del mod">
          <ac:chgData name="reza kabir" userId="af3c95a13102d509" providerId="LiveId" clId="{88200EE4-F4B4-49E8-8126-B01E5FCCBE2D}" dt="2020-05-17T06:01:52.633" v="297" actId="478"/>
          <ac:spMkLst>
            <pc:docMk/>
            <pc:sldMk cId="367528169" sldId="859"/>
            <ac:spMk id="238" creationId="{979D59AF-22D0-488C-96E1-910B837D5602}"/>
          </ac:spMkLst>
        </pc:spChg>
        <pc:spChg chg="add del mod">
          <ac:chgData name="reza kabir" userId="af3c95a13102d509" providerId="LiveId" clId="{88200EE4-F4B4-49E8-8126-B01E5FCCBE2D}" dt="2020-05-17T06:01:52.633" v="297" actId="478"/>
          <ac:spMkLst>
            <pc:docMk/>
            <pc:sldMk cId="367528169" sldId="859"/>
            <ac:spMk id="239" creationId="{20515EF5-1592-44F3-9221-977C3274C06F}"/>
          </ac:spMkLst>
        </pc:spChg>
        <pc:spChg chg="add del mod">
          <ac:chgData name="reza kabir" userId="af3c95a13102d509" providerId="LiveId" clId="{88200EE4-F4B4-49E8-8126-B01E5FCCBE2D}" dt="2020-05-17T06:01:52.633" v="297" actId="478"/>
          <ac:spMkLst>
            <pc:docMk/>
            <pc:sldMk cId="367528169" sldId="859"/>
            <ac:spMk id="240" creationId="{A27C2409-F5E7-4EB5-863B-72CDAE0B6406}"/>
          </ac:spMkLst>
        </pc:spChg>
        <pc:spChg chg="add del mod">
          <ac:chgData name="reza kabir" userId="af3c95a13102d509" providerId="LiveId" clId="{88200EE4-F4B4-49E8-8126-B01E5FCCBE2D}" dt="2020-05-17T06:01:52.633" v="297" actId="478"/>
          <ac:spMkLst>
            <pc:docMk/>
            <pc:sldMk cId="367528169" sldId="859"/>
            <ac:spMk id="241" creationId="{068B95D4-089E-4DC3-B51E-774E89CB4FCA}"/>
          </ac:spMkLst>
        </pc:spChg>
        <pc:spChg chg="add del mod">
          <ac:chgData name="reza kabir" userId="af3c95a13102d509" providerId="LiveId" clId="{88200EE4-F4B4-49E8-8126-B01E5FCCBE2D}" dt="2020-05-17T06:01:52.633" v="297" actId="478"/>
          <ac:spMkLst>
            <pc:docMk/>
            <pc:sldMk cId="367528169" sldId="859"/>
            <ac:spMk id="242" creationId="{4568A37A-D827-4A02-B0E8-BDBD57BBC7CE}"/>
          </ac:spMkLst>
        </pc:spChg>
        <pc:spChg chg="add del mod">
          <ac:chgData name="reza kabir" userId="af3c95a13102d509" providerId="LiveId" clId="{88200EE4-F4B4-49E8-8126-B01E5FCCBE2D}" dt="2020-05-17T06:01:52.633" v="297" actId="478"/>
          <ac:spMkLst>
            <pc:docMk/>
            <pc:sldMk cId="367528169" sldId="859"/>
            <ac:spMk id="243" creationId="{AC6A1F6A-5DD7-423B-A406-C6D2C3CA2511}"/>
          </ac:spMkLst>
        </pc:spChg>
        <pc:spChg chg="add del mod">
          <ac:chgData name="reza kabir" userId="af3c95a13102d509" providerId="LiveId" clId="{88200EE4-F4B4-49E8-8126-B01E5FCCBE2D}" dt="2020-05-17T06:01:52.633" v="297" actId="478"/>
          <ac:spMkLst>
            <pc:docMk/>
            <pc:sldMk cId="367528169" sldId="859"/>
            <ac:spMk id="244" creationId="{B300FC15-3C4A-4E69-975A-B3F6DB316E1F}"/>
          </ac:spMkLst>
        </pc:spChg>
        <pc:spChg chg="add del mod">
          <ac:chgData name="reza kabir" userId="af3c95a13102d509" providerId="LiveId" clId="{88200EE4-F4B4-49E8-8126-B01E5FCCBE2D}" dt="2020-05-17T06:01:52.633" v="297" actId="478"/>
          <ac:spMkLst>
            <pc:docMk/>
            <pc:sldMk cId="367528169" sldId="859"/>
            <ac:spMk id="245" creationId="{809BD0FA-180A-4D6C-BCFC-725FDE0047B4}"/>
          </ac:spMkLst>
        </pc:spChg>
        <pc:spChg chg="add del mod">
          <ac:chgData name="reza kabir" userId="af3c95a13102d509" providerId="LiveId" clId="{88200EE4-F4B4-49E8-8126-B01E5FCCBE2D}" dt="2020-05-17T06:01:52.633" v="297" actId="478"/>
          <ac:spMkLst>
            <pc:docMk/>
            <pc:sldMk cId="367528169" sldId="859"/>
            <ac:spMk id="246" creationId="{0D8325F0-624B-48A3-B906-5EB3D77E985A}"/>
          </ac:spMkLst>
        </pc:spChg>
        <pc:spChg chg="add del mod">
          <ac:chgData name="reza kabir" userId="af3c95a13102d509" providerId="LiveId" clId="{88200EE4-F4B4-49E8-8126-B01E5FCCBE2D}" dt="2020-05-17T06:01:52.633" v="297" actId="478"/>
          <ac:spMkLst>
            <pc:docMk/>
            <pc:sldMk cId="367528169" sldId="859"/>
            <ac:spMk id="247" creationId="{5E9E195F-A90D-427F-97F8-5DEBBE4EAC62}"/>
          </ac:spMkLst>
        </pc:spChg>
        <pc:spChg chg="add del mod">
          <ac:chgData name="reza kabir" userId="af3c95a13102d509" providerId="LiveId" clId="{88200EE4-F4B4-49E8-8126-B01E5FCCBE2D}" dt="2020-05-17T06:01:52.633" v="297" actId="478"/>
          <ac:spMkLst>
            <pc:docMk/>
            <pc:sldMk cId="367528169" sldId="859"/>
            <ac:spMk id="248" creationId="{CA6B668F-D428-469F-8DD7-E5EB12D770A1}"/>
          </ac:spMkLst>
        </pc:spChg>
        <pc:spChg chg="add del mod">
          <ac:chgData name="reza kabir" userId="af3c95a13102d509" providerId="LiveId" clId="{88200EE4-F4B4-49E8-8126-B01E5FCCBE2D}" dt="2020-05-17T06:01:52.633" v="297" actId="478"/>
          <ac:spMkLst>
            <pc:docMk/>
            <pc:sldMk cId="367528169" sldId="859"/>
            <ac:spMk id="249" creationId="{834893B9-D42D-4112-9072-6CF79E798EE5}"/>
          </ac:spMkLst>
        </pc:spChg>
        <pc:spChg chg="add del mod">
          <ac:chgData name="reza kabir" userId="af3c95a13102d509" providerId="LiveId" clId="{88200EE4-F4B4-49E8-8126-B01E5FCCBE2D}" dt="2020-05-17T06:01:52.633" v="297" actId="478"/>
          <ac:spMkLst>
            <pc:docMk/>
            <pc:sldMk cId="367528169" sldId="859"/>
            <ac:spMk id="250" creationId="{59D3398E-7DE6-4F1A-8786-4DB9E090D1CD}"/>
          </ac:spMkLst>
        </pc:spChg>
        <pc:spChg chg="add del mod">
          <ac:chgData name="reza kabir" userId="af3c95a13102d509" providerId="LiveId" clId="{88200EE4-F4B4-49E8-8126-B01E5FCCBE2D}" dt="2020-05-17T06:01:52.633" v="297" actId="478"/>
          <ac:spMkLst>
            <pc:docMk/>
            <pc:sldMk cId="367528169" sldId="859"/>
            <ac:spMk id="251" creationId="{F3D56190-8BD3-499F-B0FA-2BC1F316BDF6}"/>
          </ac:spMkLst>
        </pc:spChg>
        <pc:spChg chg="add del mod">
          <ac:chgData name="reza kabir" userId="af3c95a13102d509" providerId="LiveId" clId="{88200EE4-F4B4-49E8-8126-B01E5FCCBE2D}" dt="2020-05-17T06:01:52.633" v="297" actId="478"/>
          <ac:spMkLst>
            <pc:docMk/>
            <pc:sldMk cId="367528169" sldId="859"/>
            <ac:spMk id="252" creationId="{3132E366-5698-4E40-8A6E-3407BE2F1009}"/>
          </ac:spMkLst>
        </pc:spChg>
        <pc:spChg chg="add del mod">
          <ac:chgData name="reza kabir" userId="af3c95a13102d509" providerId="LiveId" clId="{88200EE4-F4B4-49E8-8126-B01E5FCCBE2D}" dt="2020-05-17T06:01:52.633" v="297" actId="478"/>
          <ac:spMkLst>
            <pc:docMk/>
            <pc:sldMk cId="367528169" sldId="859"/>
            <ac:spMk id="253" creationId="{03AF5023-4D38-4117-9D2C-AECD41B3824E}"/>
          </ac:spMkLst>
        </pc:spChg>
        <pc:spChg chg="add del mod">
          <ac:chgData name="reza kabir" userId="af3c95a13102d509" providerId="LiveId" clId="{88200EE4-F4B4-49E8-8126-B01E5FCCBE2D}" dt="2020-05-17T06:01:52.633" v="297" actId="478"/>
          <ac:spMkLst>
            <pc:docMk/>
            <pc:sldMk cId="367528169" sldId="859"/>
            <ac:spMk id="254" creationId="{FBB64B64-8105-4368-91F1-D3A2FC2A794E}"/>
          </ac:spMkLst>
        </pc:spChg>
        <pc:spChg chg="add del mod">
          <ac:chgData name="reza kabir" userId="af3c95a13102d509" providerId="LiveId" clId="{88200EE4-F4B4-49E8-8126-B01E5FCCBE2D}" dt="2020-05-17T06:01:52.633" v="297" actId="478"/>
          <ac:spMkLst>
            <pc:docMk/>
            <pc:sldMk cId="367528169" sldId="859"/>
            <ac:spMk id="255" creationId="{DA70839B-0935-46B9-895E-5ECB2F7E703A}"/>
          </ac:spMkLst>
        </pc:spChg>
        <pc:spChg chg="add del mod">
          <ac:chgData name="reza kabir" userId="af3c95a13102d509" providerId="LiveId" clId="{88200EE4-F4B4-49E8-8126-B01E5FCCBE2D}" dt="2020-05-17T06:01:52.633" v="297" actId="478"/>
          <ac:spMkLst>
            <pc:docMk/>
            <pc:sldMk cId="367528169" sldId="859"/>
            <ac:spMk id="256" creationId="{3236EEE3-A284-40DE-BAE9-F061B2B99D52}"/>
          </ac:spMkLst>
        </pc:spChg>
        <pc:spChg chg="add del mod">
          <ac:chgData name="reza kabir" userId="af3c95a13102d509" providerId="LiveId" clId="{88200EE4-F4B4-49E8-8126-B01E5FCCBE2D}" dt="2020-05-17T06:01:52.633" v="297" actId="478"/>
          <ac:spMkLst>
            <pc:docMk/>
            <pc:sldMk cId="367528169" sldId="859"/>
            <ac:spMk id="257" creationId="{97ABAAFF-D2BE-43F6-B187-2F22E65ED559}"/>
          </ac:spMkLst>
        </pc:spChg>
        <pc:spChg chg="add del mod">
          <ac:chgData name="reza kabir" userId="af3c95a13102d509" providerId="LiveId" clId="{88200EE4-F4B4-49E8-8126-B01E5FCCBE2D}" dt="2020-05-17T06:01:52.633" v="297" actId="478"/>
          <ac:spMkLst>
            <pc:docMk/>
            <pc:sldMk cId="367528169" sldId="859"/>
            <ac:spMk id="258" creationId="{26C965EC-1D69-48B9-B608-400052756858}"/>
          </ac:spMkLst>
        </pc:spChg>
        <pc:spChg chg="add del mod">
          <ac:chgData name="reza kabir" userId="af3c95a13102d509" providerId="LiveId" clId="{88200EE4-F4B4-49E8-8126-B01E5FCCBE2D}" dt="2020-05-17T06:01:52.633" v="297" actId="478"/>
          <ac:spMkLst>
            <pc:docMk/>
            <pc:sldMk cId="367528169" sldId="859"/>
            <ac:spMk id="259" creationId="{2AADDFE7-43EA-479D-B05C-A48F55D8D6A3}"/>
          </ac:spMkLst>
        </pc:spChg>
        <pc:spChg chg="add del mod">
          <ac:chgData name="reza kabir" userId="af3c95a13102d509" providerId="LiveId" clId="{88200EE4-F4B4-49E8-8126-B01E5FCCBE2D}" dt="2020-05-17T06:01:52.633" v="297" actId="478"/>
          <ac:spMkLst>
            <pc:docMk/>
            <pc:sldMk cId="367528169" sldId="859"/>
            <ac:spMk id="260" creationId="{1CCC6B65-3500-4992-91BD-4669E3F191D9}"/>
          </ac:spMkLst>
        </pc:spChg>
        <pc:spChg chg="add del mod">
          <ac:chgData name="reza kabir" userId="af3c95a13102d509" providerId="LiveId" clId="{88200EE4-F4B4-49E8-8126-B01E5FCCBE2D}" dt="2020-05-17T06:01:52.633" v="297" actId="478"/>
          <ac:spMkLst>
            <pc:docMk/>
            <pc:sldMk cId="367528169" sldId="859"/>
            <ac:spMk id="261" creationId="{9AD52F77-E297-49F5-96A6-891672D4BD41}"/>
          </ac:spMkLst>
        </pc:spChg>
        <pc:spChg chg="add del mod">
          <ac:chgData name="reza kabir" userId="af3c95a13102d509" providerId="LiveId" clId="{88200EE4-F4B4-49E8-8126-B01E5FCCBE2D}" dt="2020-05-17T06:01:52.633" v="297" actId="478"/>
          <ac:spMkLst>
            <pc:docMk/>
            <pc:sldMk cId="367528169" sldId="859"/>
            <ac:spMk id="262" creationId="{0A7D6426-9437-48B0-85AB-F355C7FE6505}"/>
          </ac:spMkLst>
        </pc:spChg>
        <pc:spChg chg="add del mod">
          <ac:chgData name="reza kabir" userId="af3c95a13102d509" providerId="LiveId" clId="{88200EE4-F4B4-49E8-8126-B01E5FCCBE2D}" dt="2020-05-17T06:01:52.633" v="297" actId="478"/>
          <ac:spMkLst>
            <pc:docMk/>
            <pc:sldMk cId="367528169" sldId="859"/>
            <ac:spMk id="263" creationId="{09B2602D-4200-4A33-978F-B96C8CEF2C7B}"/>
          </ac:spMkLst>
        </pc:spChg>
        <pc:spChg chg="add del mod">
          <ac:chgData name="reza kabir" userId="af3c95a13102d509" providerId="LiveId" clId="{88200EE4-F4B4-49E8-8126-B01E5FCCBE2D}" dt="2020-05-17T06:01:52.633" v="297" actId="478"/>
          <ac:spMkLst>
            <pc:docMk/>
            <pc:sldMk cId="367528169" sldId="859"/>
            <ac:spMk id="264" creationId="{6043D4DA-B3CC-4208-A4CE-820AA8C7C4B4}"/>
          </ac:spMkLst>
        </pc:spChg>
        <pc:spChg chg="add del mod">
          <ac:chgData name="reza kabir" userId="af3c95a13102d509" providerId="LiveId" clId="{88200EE4-F4B4-49E8-8126-B01E5FCCBE2D}" dt="2020-05-17T06:01:52.633" v="297" actId="478"/>
          <ac:spMkLst>
            <pc:docMk/>
            <pc:sldMk cId="367528169" sldId="859"/>
            <ac:spMk id="265" creationId="{87C187FC-A415-42E1-AD0A-DA44D3639F38}"/>
          </ac:spMkLst>
        </pc:spChg>
        <pc:spChg chg="add del mod">
          <ac:chgData name="reza kabir" userId="af3c95a13102d509" providerId="LiveId" clId="{88200EE4-F4B4-49E8-8126-B01E5FCCBE2D}" dt="2020-05-17T06:01:52.633" v="297" actId="478"/>
          <ac:spMkLst>
            <pc:docMk/>
            <pc:sldMk cId="367528169" sldId="859"/>
            <ac:spMk id="266" creationId="{F20EC96B-FAC9-464F-877A-C71A35121349}"/>
          </ac:spMkLst>
        </pc:spChg>
        <pc:spChg chg="add del mod">
          <ac:chgData name="reza kabir" userId="af3c95a13102d509" providerId="LiveId" clId="{88200EE4-F4B4-49E8-8126-B01E5FCCBE2D}" dt="2020-05-17T06:01:52.633" v="297" actId="478"/>
          <ac:spMkLst>
            <pc:docMk/>
            <pc:sldMk cId="367528169" sldId="859"/>
            <ac:spMk id="267" creationId="{4985CFC5-D6E6-48BB-B592-FBC95698489E}"/>
          </ac:spMkLst>
        </pc:spChg>
        <pc:spChg chg="add del mod">
          <ac:chgData name="reza kabir" userId="af3c95a13102d509" providerId="LiveId" clId="{88200EE4-F4B4-49E8-8126-B01E5FCCBE2D}" dt="2020-05-17T06:01:52.633" v="297" actId="478"/>
          <ac:spMkLst>
            <pc:docMk/>
            <pc:sldMk cId="367528169" sldId="859"/>
            <ac:spMk id="268" creationId="{2E471EFB-79DE-4B4B-AA3D-887CB4D991D9}"/>
          </ac:spMkLst>
        </pc:spChg>
        <pc:spChg chg="add del mod">
          <ac:chgData name="reza kabir" userId="af3c95a13102d509" providerId="LiveId" clId="{88200EE4-F4B4-49E8-8126-B01E5FCCBE2D}" dt="2020-05-17T06:01:52.633" v="297" actId="478"/>
          <ac:spMkLst>
            <pc:docMk/>
            <pc:sldMk cId="367528169" sldId="859"/>
            <ac:spMk id="269" creationId="{E7E9AEA6-1A34-4BE9-B64B-6B9F3B4A6BB1}"/>
          </ac:spMkLst>
        </pc:spChg>
        <pc:spChg chg="add del mod">
          <ac:chgData name="reza kabir" userId="af3c95a13102d509" providerId="LiveId" clId="{88200EE4-F4B4-49E8-8126-B01E5FCCBE2D}" dt="2020-05-17T06:01:52.633" v="297" actId="478"/>
          <ac:spMkLst>
            <pc:docMk/>
            <pc:sldMk cId="367528169" sldId="859"/>
            <ac:spMk id="270" creationId="{32F1EC39-E651-4620-BF80-76E30E3FD949}"/>
          </ac:spMkLst>
        </pc:spChg>
        <pc:spChg chg="add del mod">
          <ac:chgData name="reza kabir" userId="af3c95a13102d509" providerId="LiveId" clId="{88200EE4-F4B4-49E8-8126-B01E5FCCBE2D}" dt="2020-05-17T06:01:52.633" v="297" actId="478"/>
          <ac:spMkLst>
            <pc:docMk/>
            <pc:sldMk cId="367528169" sldId="859"/>
            <ac:spMk id="271" creationId="{DE5DFA68-3D90-4ACA-8CDC-5518143DC737}"/>
          </ac:spMkLst>
        </pc:spChg>
        <pc:spChg chg="add del mod">
          <ac:chgData name="reza kabir" userId="af3c95a13102d509" providerId="LiveId" clId="{88200EE4-F4B4-49E8-8126-B01E5FCCBE2D}" dt="2020-05-17T06:01:52.633" v="297" actId="478"/>
          <ac:spMkLst>
            <pc:docMk/>
            <pc:sldMk cId="367528169" sldId="859"/>
            <ac:spMk id="272" creationId="{FD47E51F-C95E-48C1-9EA9-610F7F467FEE}"/>
          </ac:spMkLst>
        </pc:spChg>
        <pc:spChg chg="add del mod">
          <ac:chgData name="reza kabir" userId="af3c95a13102d509" providerId="LiveId" clId="{88200EE4-F4B4-49E8-8126-B01E5FCCBE2D}" dt="2020-05-17T06:01:52.633" v="297" actId="478"/>
          <ac:spMkLst>
            <pc:docMk/>
            <pc:sldMk cId="367528169" sldId="859"/>
            <ac:spMk id="273" creationId="{1B3B3C1D-33EB-47BD-96FC-E6D6631BE1C2}"/>
          </ac:spMkLst>
        </pc:spChg>
        <pc:spChg chg="add del mod">
          <ac:chgData name="reza kabir" userId="af3c95a13102d509" providerId="LiveId" clId="{88200EE4-F4B4-49E8-8126-B01E5FCCBE2D}" dt="2020-05-17T06:01:52.633" v="297" actId="478"/>
          <ac:spMkLst>
            <pc:docMk/>
            <pc:sldMk cId="367528169" sldId="859"/>
            <ac:spMk id="274" creationId="{BCF2F4ED-7C64-43DB-B3BF-FA65E6D63662}"/>
          </ac:spMkLst>
        </pc:spChg>
        <pc:spChg chg="add del mod">
          <ac:chgData name="reza kabir" userId="af3c95a13102d509" providerId="LiveId" clId="{88200EE4-F4B4-49E8-8126-B01E5FCCBE2D}" dt="2020-05-17T06:01:52.633" v="297" actId="478"/>
          <ac:spMkLst>
            <pc:docMk/>
            <pc:sldMk cId="367528169" sldId="859"/>
            <ac:spMk id="275" creationId="{BC143010-32E2-41EB-BDEB-2DFDDDFB5B2E}"/>
          </ac:spMkLst>
        </pc:spChg>
        <pc:spChg chg="add del mod">
          <ac:chgData name="reza kabir" userId="af3c95a13102d509" providerId="LiveId" clId="{88200EE4-F4B4-49E8-8126-B01E5FCCBE2D}" dt="2020-05-17T06:01:52.633" v="297" actId="478"/>
          <ac:spMkLst>
            <pc:docMk/>
            <pc:sldMk cId="367528169" sldId="859"/>
            <ac:spMk id="276" creationId="{8023924B-2026-495C-BED9-668E29CEF13B}"/>
          </ac:spMkLst>
        </pc:spChg>
        <pc:spChg chg="add del mod">
          <ac:chgData name="reza kabir" userId="af3c95a13102d509" providerId="LiveId" clId="{88200EE4-F4B4-49E8-8126-B01E5FCCBE2D}" dt="2020-05-17T06:01:52.633" v="297" actId="478"/>
          <ac:spMkLst>
            <pc:docMk/>
            <pc:sldMk cId="367528169" sldId="859"/>
            <ac:spMk id="277" creationId="{4AA0804A-2819-4DE1-961B-A431E808A8AA}"/>
          </ac:spMkLst>
        </pc:spChg>
        <pc:spChg chg="add del mod">
          <ac:chgData name="reza kabir" userId="af3c95a13102d509" providerId="LiveId" clId="{88200EE4-F4B4-49E8-8126-B01E5FCCBE2D}" dt="2020-05-17T06:01:52.633" v="297" actId="478"/>
          <ac:spMkLst>
            <pc:docMk/>
            <pc:sldMk cId="367528169" sldId="859"/>
            <ac:spMk id="278" creationId="{1E17D4CA-5B54-4D1E-83E4-3268AAD45CDE}"/>
          </ac:spMkLst>
        </pc:spChg>
        <pc:spChg chg="add del mod">
          <ac:chgData name="reza kabir" userId="af3c95a13102d509" providerId="LiveId" clId="{88200EE4-F4B4-49E8-8126-B01E5FCCBE2D}" dt="2020-05-17T06:01:52.633" v="297" actId="478"/>
          <ac:spMkLst>
            <pc:docMk/>
            <pc:sldMk cId="367528169" sldId="859"/>
            <ac:spMk id="279" creationId="{09C95FFD-1B1F-4A7D-B7EA-EF1CBA3BA319}"/>
          </ac:spMkLst>
        </pc:spChg>
        <pc:spChg chg="add del mod">
          <ac:chgData name="reza kabir" userId="af3c95a13102d509" providerId="LiveId" clId="{88200EE4-F4B4-49E8-8126-B01E5FCCBE2D}" dt="2020-05-17T06:01:52.633" v="297" actId="478"/>
          <ac:spMkLst>
            <pc:docMk/>
            <pc:sldMk cId="367528169" sldId="859"/>
            <ac:spMk id="280" creationId="{52B3F098-C4E6-46A7-A9A8-C0FFD34995A2}"/>
          </ac:spMkLst>
        </pc:spChg>
        <pc:spChg chg="add del mod">
          <ac:chgData name="reza kabir" userId="af3c95a13102d509" providerId="LiveId" clId="{88200EE4-F4B4-49E8-8126-B01E5FCCBE2D}" dt="2020-05-17T06:01:52.633" v="297" actId="478"/>
          <ac:spMkLst>
            <pc:docMk/>
            <pc:sldMk cId="367528169" sldId="859"/>
            <ac:spMk id="281" creationId="{AF8A5A09-EE1C-4EF3-9A94-32D81DD68138}"/>
          </ac:spMkLst>
        </pc:spChg>
        <pc:spChg chg="add del mod">
          <ac:chgData name="reza kabir" userId="af3c95a13102d509" providerId="LiveId" clId="{88200EE4-F4B4-49E8-8126-B01E5FCCBE2D}" dt="2020-05-17T06:01:52.633" v="297" actId="478"/>
          <ac:spMkLst>
            <pc:docMk/>
            <pc:sldMk cId="367528169" sldId="859"/>
            <ac:spMk id="282" creationId="{261ED31C-22AE-4146-9EB9-B87473799E38}"/>
          </ac:spMkLst>
        </pc:spChg>
        <pc:spChg chg="add del mod">
          <ac:chgData name="reza kabir" userId="af3c95a13102d509" providerId="LiveId" clId="{88200EE4-F4B4-49E8-8126-B01E5FCCBE2D}" dt="2020-05-17T06:01:52.633" v="297" actId="478"/>
          <ac:spMkLst>
            <pc:docMk/>
            <pc:sldMk cId="367528169" sldId="859"/>
            <ac:spMk id="283" creationId="{624ABBC8-E8D4-4007-A51E-3DFCB0CBF3B7}"/>
          </ac:spMkLst>
        </pc:spChg>
        <pc:spChg chg="add del mod">
          <ac:chgData name="reza kabir" userId="af3c95a13102d509" providerId="LiveId" clId="{88200EE4-F4B4-49E8-8126-B01E5FCCBE2D}" dt="2020-05-17T06:01:52.633" v="297" actId="478"/>
          <ac:spMkLst>
            <pc:docMk/>
            <pc:sldMk cId="367528169" sldId="859"/>
            <ac:spMk id="284" creationId="{54AC87B1-9519-488F-A6D2-5CE94BF97528}"/>
          </ac:spMkLst>
        </pc:spChg>
        <pc:spChg chg="add del mod">
          <ac:chgData name="reza kabir" userId="af3c95a13102d509" providerId="LiveId" clId="{88200EE4-F4B4-49E8-8126-B01E5FCCBE2D}" dt="2020-05-17T06:01:52.633" v="297" actId="478"/>
          <ac:spMkLst>
            <pc:docMk/>
            <pc:sldMk cId="367528169" sldId="859"/>
            <ac:spMk id="285" creationId="{683D1053-AF82-458B-8376-925408095540}"/>
          </ac:spMkLst>
        </pc:spChg>
        <pc:spChg chg="add del mod">
          <ac:chgData name="reza kabir" userId="af3c95a13102d509" providerId="LiveId" clId="{88200EE4-F4B4-49E8-8126-B01E5FCCBE2D}" dt="2020-05-17T06:01:52.633" v="297" actId="478"/>
          <ac:spMkLst>
            <pc:docMk/>
            <pc:sldMk cId="367528169" sldId="859"/>
            <ac:spMk id="286" creationId="{1275FE8C-6E27-433B-BBF4-75D2A288B381}"/>
          </ac:spMkLst>
        </pc:spChg>
        <pc:spChg chg="add del mod">
          <ac:chgData name="reza kabir" userId="af3c95a13102d509" providerId="LiveId" clId="{88200EE4-F4B4-49E8-8126-B01E5FCCBE2D}" dt="2020-05-17T06:01:52.633" v="297" actId="478"/>
          <ac:spMkLst>
            <pc:docMk/>
            <pc:sldMk cId="367528169" sldId="859"/>
            <ac:spMk id="287" creationId="{388360B4-C3DA-46CA-A8EB-60D88AA43750}"/>
          </ac:spMkLst>
        </pc:spChg>
        <pc:spChg chg="add del mod">
          <ac:chgData name="reza kabir" userId="af3c95a13102d509" providerId="LiveId" clId="{88200EE4-F4B4-49E8-8126-B01E5FCCBE2D}" dt="2020-05-17T06:01:52.633" v="297" actId="478"/>
          <ac:spMkLst>
            <pc:docMk/>
            <pc:sldMk cId="367528169" sldId="859"/>
            <ac:spMk id="288" creationId="{DF96950E-3289-43DF-9499-850EA78E5EC7}"/>
          </ac:spMkLst>
        </pc:spChg>
        <pc:spChg chg="add del mod">
          <ac:chgData name="reza kabir" userId="af3c95a13102d509" providerId="LiveId" clId="{88200EE4-F4B4-49E8-8126-B01E5FCCBE2D}" dt="2020-05-17T06:01:52.633" v="297" actId="478"/>
          <ac:spMkLst>
            <pc:docMk/>
            <pc:sldMk cId="367528169" sldId="859"/>
            <ac:spMk id="289" creationId="{8ADEA773-211D-4B7B-A31F-CC533E83B90A}"/>
          </ac:spMkLst>
        </pc:spChg>
        <pc:spChg chg="add del mod">
          <ac:chgData name="reza kabir" userId="af3c95a13102d509" providerId="LiveId" clId="{88200EE4-F4B4-49E8-8126-B01E5FCCBE2D}" dt="2020-05-17T06:01:52.633" v="297" actId="478"/>
          <ac:spMkLst>
            <pc:docMk/>
            <pc:sldMk cId="367528169" sldId="859"/>
            <ac:spMk id="290" creationId="{D399935C-A88F-48CB-A5B0-3A54F4BD6267}"/>
          </ac:spMkLst>
        </pc:spChg>
        <pc:spChg chg="add del mod">
          <ac:chgData name="reza kabir" userId="af3c95a13102d509" providerId="LiveId" clId="{88200EE4-F4B4-49E8-8126-B01E5FCCBE2D}" dt="2020-05-17T06:01:52.633" v="297" actId="478"/>
          <ac:spMkLst>
            <pc:docMk/>
            <pc:sldMk cId="367528169" sldId="859"/>
            <ac:spMk id="291" creationId="{37F3AF2F-7DD5-4B1A-AFD6-7E90DEDD5DEB}"/>
          </ac:spMkLst>
        </pc:spChg>
        <pc:spChg chg="add del mod">
          <ac:chgData name="reza kabir" userId="af3c95a13102d509" providerId="LiveId" clId="{88200EE4-F4B4-49E8-8126-B01E5FCCBE2D}" dt="2020-05-17T06:01:52.633" v="297" actId="478"/>
          <ac:spMkLst>
            <pc:docMk/>
            <pc:sldMk cId="367528169" sldId="859"/>
            <ac:spMk id="292" creationId="{9C1EA419-A0A3-4A81-95C9-A402BCF97793}"/>
          </ac:spMkLst>
        </pc:spChg>
        <pc:spChg chg="add del mod">
          <ac:chgData name="reza kabir" userId="af3c95a13102d509" providerId="LiveId" clId="{88200EE4-F4B4-49E8-8126-B01E5FCCBE2D}" dt="2020-05-17T06:01:52.633" v="297" actId="478"/>
          <ac:spMkLst>
            <pc:docMk/>
            <pc:sldMk cId="367528169" sldId="859"/>
            <ac:spMk id="293" creationId="{322B4825-C6CB-4003-BE51-546F3D62B0F1}"/>
          </ac:spMkLst>
        </pc:spChg>
        <pc:spChg chg="add del mod">
          <ac:chgData name="reza kabir" userId="af3c95a13102d509" providerId="LiveId" clId="{88200EE4-F4B4-49E8-8126-B01E5FCCBE2D}" dt="2020-05-17T06:01:52.633" v="297" actId="478"/>
          <ac:spMkLst>
            <pc:docMk/>
            <pc:sldMk cId="367528169" sldId="859"/>
            <ac:spMk id="294" creationId="{D853F23F-77FC-462A-8100-546BA5DECF56}"/>
          </ac:spMkLst>
        </pc:spChg>
        <pc:spChg chg="add del mod">
          <ac:chgData name="reza kabir" userId="af3c95a13102d509" providerId="LiveId" clId="{88200EE4-F4B4-49E8-8126-B01E5FCCBE2D}" dt="2020-05-17T06:01:52.633" v="297" actId="478"/>
          <ac:spMkLst>
            <pc:docMk/>
            <pc:sldMk cId="367528169" sldId="859"/>
            <ac:spMk id="295" creationId="{94B37502-1580-4E6C-ACAE-26B50EE438B9}"/>
          </ac:spMkLst>
        </pc:spChg>
        <pc:spChg chg="add del mod">
          <ac:chgData name="reza kabir" userId="af3c95a13102d509" providerId="LiveId" clId="{88200EE4-F4B4-49E8-8126-B01E5FCCBE2D}" dt="2020-05-17T06:01:52.633" v="297" actId="478"/>
          <ac:spMkLst>
            <pc:docMk/>
            <pc:sldMk cId="367528169" sldId="859"/>
            <ac:spMk id="296" creationId="{ED0BEB90-190A-43FD-B93D-136EA9BE0C94}"/>
          </ac:spMkLst>
        </pc:spChg>
        <pc:spChg chg="add del mod">
          <ac:chgData name="reza kabir" userId="af3c95a13102d509" providerId="LiveId" clId="{88200EE4-F4B4-49E8-8126-B01E5FCCBE2D}" dt="2020-05-17T06:01:52.633" v="297" actId="478"/>
          <ac:spMkLst>
            <pc:docMk/>
            <pc:sldMk cId="367528169" sldId="859"/>
            <ac:spMk id="297" creationId="{27354A24-8633-4289-AB40-AC3AF6C07F55}"/>
          </ac:spMkLst>
        </pc:spChg>
        <pc:spChg chg="add del mod">
          <ac:chgData name="reza kabir" userId="af3c95a13102d509" providerId="LiveId" clId="{88200EE4-F4B4-49E8-8126-B01E5FCCBE2D}" dt="2020-05-17T06:01:52.633" v="297" actId="478"/>
          <ac:spMkLst>
            <pc:docMk/>
            <pc:sldMk cId="367528169" sldId="859"/>
            <ac:spMk id="298" creationId="{7B588BB0-7C33-48F1-85BF-A5A521895B8E}"/>
          </ac:spMkLst>
        </pc:spChg>
        <pc:spChg chg="add del mod">
          <ac:chgData name="reza kabir" userId="af3c95a13102d509" providerId="LiveId" clId="{88200EE4-F4B4-49E8-8126-B01E5FCCBE2D}" dt="2020-05-17T06:01:52.633" v="297" actId="478"/>
          <ac:spMkLst>
            <pc:docMk/>
            <pc:sldMk cId="367528169" sldId="859"/>
            <ac:spMk id="299" creationId="{BF47FDF7-7664-483E-B540-9F4D0071D660}"/>
          </ac:spMkLst>
        </pc:spChg>
        <pc:spChg chg="add del mod">
          <ac:chgData name="reza kabir" userId="af3c95a13102d509" providerId="LiveId" clId="{88200EE4-F4B4-49E8-8126-B01E5FCCBE2D}" dt="2020-05-17T06:01:52.633" v="297" actId="478"/>
          <ac:spMkLst>
            <pc:docMk/>
            <pc:sldMk cId="367528169" sldId="859"/>
            <ac:spMk id="300" creationId="{8C7008F9-AEFB-4A53-8FCF-A94C02019029}"/>
          </ac:spMkLst>
        </pc:spChg>
        <pc:spChg chg="add del mod">
          <ac:chgData name="reza kabir" userId="af3c95a13102d509" providerId="LiveId" clId="{88200EE4-F4B4-49E8-8126-B01E5FCCBE2D}" dt="2020-05-17T06:01:52.633" v="297" actId="478"/>
          <ac:spMkLst>
            <pc:docMk/>
            <pc:sldMk cId="367528169" sldId="859"/>
            <ac:spMk id="301" creationId="{D3E6B821-CAF8-4D5B-A8B0-29C6A5C62A6F}"/>
          </ac:spMkLst>
        </pc:spChg>
        <pc:spChg chg="add del mod">
          <ac:chgData name="reza kabir" userId="af3c95a13102d509" providerId="LiveId" clId="{88200EE4-F4B4-49E8-8126-B01E5FCCBE2D}" dt="2020-05-17T06:01:52.633" v="297" actId="478"/>
          <ac:spMkLst>
            <pc:docMk/>
            <pc:sldMk cId="367528169" sldId="859"/>
            <ac:spMk id="302" creationId="{02AC3BFB-81E0-479F-91C3-EC8427C68A07}"/>
          </ac:spMkLst>
        </pc:spChg>
        <pc:spChg chg="add del mod">
          <ac:chgData name="reza kabir" userId="af3c95a13102d509" providerId="LiveId" clId="{88200EE4-F4B4-49E8-8126-B01E5FCCBE2D}" dt="2020-05-17T06:01:52.633" v="297" actId="478"/>
          <ac:spMkLst>
            <pc:docMk/>
            <pc:sldMk cId="367528169" sldId="859"/>
            <ac:spMk id="303" creationId="{4E3192F6-99AB-44FA-BD33-0CE3BF09DD19}"/>
          </ac:spMkLst>
        </pc:spChg>
        <pc:spChg chg="add del mod">
          <ac:chgData name="reza kabir" userId="af3c95a13102d509" providerId="LiveId" clId="{88200EE4-F4B4-49E8-8126-B01E5FCCBE2D}" dt="2020-05-17T06:01:52.633" v="297" actId="478"/>
          <ac:spMkLst>
            <pc:docMk/>
            <pc:sldMk cId="367528169" sldId="859"/>
            <ac:spMk id="304" creationId="{1CB39322-423D-46ED-A59B-7E1BA760B5F0}"/>
          </ac:spMkLst>
        </pc:spChg>
        <pc:spChg chg="add del mod">
          <ac:chgData name="reza kabir" userId="af3c95a13102d509" providerId="LiveId" clId="{88200EE4-F4B4-49E8-8126-B01E5FCCBE2D}" dt="2020-05-17T06:01:52.633" v="297" actId="478"/>
          <ac:spMkLst>
            <pc:docMk/>
            <pc:sldMk cId="367528169" sldId="859"/>
            <ac:spMk id="305" creationId="{B9705717-FE61-4018-A325-1F26A6803CF8}"/>
          </ac:spMkLst>
        </pc:spChg>
        <pc:spChg chg="add del mod">
          <ac:chgData name="reza kabir" userId="af3c95a13102d509" providerId="LiveId" clId="{88200EE4-F4B4-49E8-8126-B01E5FCCBE2D}" dt="2020-05-17T06:01:52.633" v="297" actId="478"/>
          <ac:spMkLst>
            <pc:docMk/>
            <pc:sldMk cId="367528169" sldId="859"/>
            <ac:spMk id="306" creationId="{56CE8806-F235-4C08-B46F-4E687C72BBF7}"/>
          </ac:spMkLst>
        </pc:spChg>
        <pc:spChg chg="add del mod">
          <ac:chgData name="reza kabir" userId="af3c95a13102d509" providerId="LiveId" clId="{88200EE4-F4B4-49E8-8126-B01E5FCCBE2D}" dt="2020-05-17T06:01:52.633" v="297" actId="478"/>
          <ac:spMkLst>
            <pc:docMk/>
            <pc:sldMk cId="367528169" sldId="859"/>
            <ac:spMk id="307" creationId="{CA20A26D-B013-4BB2-902A-B8357AA4D01C}"/>
          </ac:spMkLst>
        </pc:spChg>
        <pc:spChg chg="add del mod">
          <ac:chgData name="reza kabir" userId="af3c95a13102d509" providerId="LiveId" clId="{88200EE4-F4B4-49E8-8126-B01E5FCCBE2D}" dt="2020-05-17T06:01:52.633" v="297" actId="478"/>
          <ac:spMkLst>
            <pc:docMk/>
            <pc:sldMk cId="367528169" sldId="859"/>
            <ac:spMk id="308" creationId="{26AB8CD8-B4FA-45A4-8BB4-C8AB22A7971D}"/>
          </ac:spMkLst>
        </pc:spChg>
        <pc:spChg chg="add del mod">
          <ac:chgData name="reza kabir" userId="af3c95a13102d509" providerId="LiveId" clId="{88200EE4-F4B4-49E8-8126-B01E5FCCBE2D}" dt="2020-05-17T06:01:52.633" v="297" actId="478"/>
          <ac:spMkLst>
            <pc:docMk/>
            <pc:sldMk cId="367528169" sldId="859"/>
            <ac:spMk id="309" creationId="{B58907DB-5BBF-4444-8B6D-577C5B8AB66B}"/>
          </ac:spMkLst>
        </pc:spChg>
        <pc:spChg chg="add del mod">
          <ac:chgData name="reza kabir" userId="af3c95a13102d509" providerId="LiveId" clId="{88200EE4-F4B4-49E8-8126-B01E5FCCBE2D}" dt="2020-05-17T06:01:52.633" v="297" actId="478"/>
          <ac:spMkLst>
            <pc:docMk/>
            <pc:sldMk cId="367528169" sldId="859"/>
            <ac:spMk id="310" creationId="{078FB1CF-9F6B-4A32-9C61-3959D7882925}"/>
          </ac:spMkLst>
        </pc:spChg>
        <pc:spChg chg="add del mod">
          <ac:chgData name="reza kabir" userId="af3c95a13102d509" providerId="LiveId" clId="{88200EE4-F4B4-49E8-8126-B01E5FCCBE2D}" dt="2020-05-17T06:01:52.633" v="297" actId="478"/>
          <ac:spMkLst>
            <pc:docMk/>
            <pc:sldMk cId="367528169" sldId="859"/>
            <ac:spMk id="311" creationId="{EC24EDA2-B9CA-48A7-935E-AAD99E77845D}"/>
          </ac:spMkLst>
        </pc:spChg>
        <pc:spChg chg="add del mod">
          <ac:chgData name="reza kabir" userId="af3c95a13102d509" providerId="LiveId" clId="{88200EE4-F4B4-49E8-8126-B01E5FCCBE2D}" dt="2020-05-17T06:01:52.633" v="297" actId="478"/>
          <ac:spMkLst>
            <pc:docMk/>
            <pc:sldMk cId="367528169" sldId="859"/>
            <ac:spMk id="312" creationId="{74246350-5C51-4833-B622-F6BAC02CEC37}"/>
          </ac:spMkLst>
        </pc:spChg>
        <pc:spChg chg="add del mod">
          <ac:chgData name="reza kabir" userId="af3c95a13102d509" providerId="LiveId" clId="{88200EE4-F4B4-49E8-8126-B01E5FCCBE2D}" dt="2020-05-17T06:01:52.633" v="297" actId="478"/>
          <ac:spMkLst>
            <pc:docMk/>
            <pc:sldMk cId="367528169" sldId="859"/>
            <ac:spMk id="313" creationId="{495AA77B-3691-4878-816D-D78863F018EE}"/>
          </ac:spMkLst>
        </pc:spChg>
        <pc:spChg chg="add del mod">
          <ac:chgData name="reza kabir" userId="af3c95a13102d509" providerId="LiveId" clId="{88200EE4-F4B4-49E8-8126-B01E5FCCBE2D}" dt="2020-05-17T06:01:52.633" v="297" actId="478"/>
          <ac:spMkLst>
            <pc:docMk/>
            <pc:sldMk cId="367528169" sldId="859"/>
            <ac:spMk id="314" creationId="{1206E55B-4932-4B03-9481-C37DE3151BA6}"/>
          </ac:spMkLst>
        </pc:spChg>
        <pc:spChg chg="add del mod">
          <ac:chgData name="reza kabir" userId="af3c95a13102d509" providerId="LiveId" clId="{88200EE4-F4B4-49E8-8126-B01E5FCCBE2D}" dt="2020-05-17T06:01:52.633" v="297" actId="478"/>
          <ac:spMkLst>
            <pc:docMk/>
            <pc:sldMk cId="367528169" sldId="859"/>
            <ac:spMk id="315" creationId="{13F396A6-A1F6-4F54-908C-67ACF2328938}"/>
          </ac:spMkLst>
        </pc:spChg>
        <pc:spChg chg="add del mod">
          <ac:chgData name="reza kabir" userId="af3c95a13102d509" providerId="LiveId" clId="{88200EE4-F4B4-49E8-8126-B01E5FCCBE2D}" dt="2020-05-17T06:01:52.633" v="297" actId="478"/>
          <ac:spMkLst>
            <pc:docMk/>
            <pc:sldMk cId="367528169" sldId="859"/>
            <ac:spMk id="316" creationId="{188090D7-FCD9-41EA-AB8B-2BAACA20AD8E}"/>
          </ac:spMkLst>
        </pc:spChg>
        <pc:spChg chg="add del mod">
          <ac:chgData name="reza kabir" userId="af3c95a13102d509" providerId="LiveId" clId="{88200EE4-F4B4-49E8-8126-B01E5FCCBE2D}" dt="2020-05-17T06:01:52.633" v="297" actId="478"/>
          <ac:spMkLst>
            <pc:docMk/>
            <pc:sldMk cId="367528169" sldId="859"/>
            <ac:spMk id="317" creationId="{2B4B5DD3-2D14-4882-95B2-1807A801BB06}"/>
          </ac:spMkLst>
        </pc:spChg>
        <pc:spChg chg="add del mod">
          <ac:chgData name="reza kabir" userId="af3c95a13102d509" providerId="LiveId" clId="{88200EE4-F4B4-49E8-8126-B01E5FCCBE2D}" dt="2020-05-17T06:01:52.633" v="297" actId="478"/>
          <ac:spMkLst>
            <pc:docMk/>
            <pc:sldMk cId="367528169" sldId="859"/>
            <ac:spMk id="318" creationId="{26B11404-2965-4176-AECC-C8AA87B1F4C4}"/>
          </ac:spMkLst>
        </pc:spChg>
        <pc:spChg chg="add del mod">
          <ac:chgData name="reza kabir" userId="af3c95a13102d509" providerId="LiveId" clId="{88200EE4-F4B4-49E8-8126-B01E5FCCBE2D}" dt="2020-05-17T06:01:52.633" v="297" actId="478"/>
          <ac:spMkLst>
            <pc:docMk/>
            <pc:sldMk cId="367528169" sldId="859"/>
            <ac:spMk id="319" creationId="{B3006ECF-F2F7-488B-95DC-A40599B91B03}"/>
          </ac:spMkLst>
        </pc:spChg>
        <pc:spChg chg="add del mod">
          <ac:chgData name="reza kabir" userId="af3c95a13102d509" providerId="LiveId" clId="{88200EE4-F4B4-49E8-8126-B01E5FCCBE2D}" dt="2020-05-17T06:01:52.633" v="297" actId="478"/>
          <ac:spMkLst>
            <pc:docMk/>
            <pc:sldMk cId="367528169" sldId="859"/>
            <ac:spMk id="320" creationId="{4147C8D8-2B05-467B-9DE2-A50F2431ABF5}"/>
          </ac:spMkLst>
        </pc:spChg>
        <pc:spChg chg="add del mod">
          <ac:chgData name="reza kabir" userId="af3c95a13102d509" providerId="LiveId" clId="{88200EE4-F4B4-49E8-8126-B01E5FCCBE2D}" dt="2020-05-17T06:01:52.633" v="297" actId="478"/>
          <ac:spMkLst>
            <pc:docMk/>
            <pc:sldMk cId="367528169" sldId="859"/>
            <ac:spMk id="321" creationId="{287D9F3D-EB52-40FD-8BEB-4BA77E7C0D38}"/>
          </ac:spMkLst>
        </pc:spChg>
        <pc:spChg chg="add del mod">
          <ac:chgData name="reza kabir" userId="af3c95a13102d509" providerId="LiveId" clId="{88200EE4-F4B4-49E8-8126-B01E5FCCBE2D}" dt="2020-05-17T06:01:52.633" v="297" actId="478"/>
          <ac:spMkLst>
            <pc:docMk/>
            <pc:sldMk cId="367528169" sldId="859"/>
            <ac:spMk id="322" creationId="{9FCED7FE-ED5B-4B02-8431-801BBFB9BCFF}"/>
          </ac:spMkLst>
        </pc:spChg>
        <pc:spChg chg="add del mod">
          <ac:chgData name="reza kabir" userId="af3c95a13102d509" providerId="LiveId" clId="{88200EE4-F4B4-49E8-8126-B01E5FCCBE2D}" dt="2020-05-17T06:01:52.633" v="297" actId="478"/>
          <ac:spMkLst>
            <pc:docMk/>
            <pc:sldMk cId="367528169" sldId="859"/>
            <ac:spMk id="323" creationId="{AF38B54C-4FA3-4826-826B-6B54BB82011D}"/>
          </ac:spMkLst>
        </pc:spChg>
        <pc:spChg chg="add del mod">
          <ac:chgData name="reza kabir" userId="af3c95a13102d509" providerId="LiveId" clId="{88200EE4-F4B4-49E8-8126-B01E5FCCBE2D}" dt="2020-05-17T06:01:52.633" v="297" actId="478"/>
          <ac:spMkLst>
            <pc:docMk/>
            <pc:sldMk cId="367528169" sldId="859"/>
            <ac:spMk id="324" creationId="{A35323AC-1237-4820-AF8A-1A891CFC7E46}"/>
          </ac:spMkLst>
        </pc:spChg>
        <pc:spChg chg="add del mod">
          <ac:chgData name="reza kabir" userId="af3c95a13102d509" providerId="LiveId" clId="{88200EE4-F4B4-49E8-8126-B01E5FCCBE2D}" dt="2020-05-17T06:01:52.633" v="297" actId="478"/>
          <ac:spMkLst>
            <pc:docMk/>
            <pc:sldMk cId="367528169" sldId="859"/>
            <ac:spMk id="325" creationId="{9CC821F3-B4A3-4233-9EDA-D8CB6659AFE2}"/>
          </ac:spMkLst>
        </pc:spChg>
        <pc:spChg chg="add del mod">
          <ac:chgData name="reza kabir" userId="af3c95a13102d509" providerId="LiveId" clId="{88200EE4-F4B4-49E8-8126-B01E5FCCBE2D}" dt="2020-05-17T06:01:52.633" v="297" actId="478"/>
          <ac:spMkLst>
            <pc:docMk/>
            <pc:sldMk cId="367528169" sldId="859"/>
            <ac:spMk id="326" creationId="{5751B092-58DE-4E96-85C5-173D7D6B411C}"/>
          </ac:spMkLst>
        </pc:spChg>
        <pc:spChg chg="add del mod">
          <ac:chgData name="reza kabir" userId="af3c95a13102d509" providerId="LiveId" clId="{88200EE4-F4B4-49E8-8126-B01E5FCCBE2D}" dt="2020-05-17T06:01:52.633" v="297" actId="478"/>
          <ac:spMkLst>
            <pc:docMk/>
            <pc:sldMk cId="367528169" sldId="859"/>
            <ac:spMk id="327" creationId="{DBBAB83D-812E-4246-9200-F3B9978F956A}"/>
          </ac:spMkLst>
        </pc:spChg>
        <pc:spChg chg="add del mod">
          <ac:chgData name="reza kabir" userId="af3c95a13102d509" providerId="LiveId" clId="{88200EE4-F4B4-49E8-8126-B01E5FCCBE2D}" dt="2020-05-17T06:01:52.633" v="297" actId="478"/>
          <ac:spMkLst>
            <pc:docMk/>
            <pc:sldMk cId="367528169" sldId="859"/>
            <ac:spMk id="328" creationId="{0ED697AA-E69B-42FA-853B-1E922E9DE329}"/>
          </ac:spMkLst>
        </pc:spChg>
        <pc:spChg chg="add del mod">
          <ac:chgData name="reza kabir" userId="af3c95a13102d509" providerId="LiveId" clId="{88200EE4-F4B4-49E8-8126-B01E5FCCBE2D}" dt="2020-05-17T06:01:52.633" v="297" actId="478"/>
          <ac:spMkLst>
            <pc:docMk/>
            <pc:sldMk cId="367528169" sldId="859"/>
            <ac:spMk id="329" creationId="{257A2998-ACC1-406B-9EA2-56FF7C72A214}"/>
          </ac:spMkLst>
        </pc:spChg>
        <pc:spChg chg="add del mod">
          <ac:chgData name="reza kabir" userId="af3c95a13102d509" providerId="LiveId" clId="{88200EE4-F4B4-49E8-8126-B01E5FCCBE2D}" dt="2020-05-17T06:01:52.633" v="297" actId="478"/>
          <ac:spMkLst>
            <pc:docMk/>
            <pc:sldMk cId="367528169" sldId="859"/>
            <ac:spMk id="330" creationId="{D046D5D5-D9B8-490C-B41E-A794BF58F0E0}"/>
          </ac:spMkLst>
        </pc:spChg>
        <pc:spChg chg="add del mod">
          <ac:chgData name="reza kabir" userId="af3c95a13102d509" providerId="LiveId" clId="{88200EE4-F4B4-49E8-8126-B01E5FCCBE2D}" dt="2020-05-17T06:01:52.633" v="297" actId="478"/>
          <ac:spMkLst>
            <pc:docMk/>
            <pc:sldMk cId="367528169" sldId="859"/>
            <ac:spMk id="331" creationId="{418ADDFB-07B4-4C6D-B403-5830B5345B4B}"/>
          </ac:spMkLst>
        </pc:spChg>
        <pc:spChg chg="add del mod">
          <ac:chgData name="reza kabir" userId="af3c95a13102d509" providerId="LiveId" clId="{88200EE4-F4B4-49E8-8126-B01E5FCCBE2D}" dt="2020-05-17T06:01:52.633" v="297" actId="478"/>
          <ac:spMkLst>
            <pc:docMk/>
            <pc:sldMk cId="367528169" sldId="859"/>
            <ac:spMk id="332" creationId="{5BBFBEC2-8723-43F9-9F66-97A59D87FBF3}"/>
          </ac:spMkLst>
        </pc:spChg>
        <pc:spChg chg="add del mod">
          <ac:chgData name="reza kabir" userId="af3c95a13102d509" providerId="LiveId" clId="{88200EE4-F4B4-49E8-8126-B01E5FCCBE2D}" dt="2020-05-17T06:01:52.633" v="297" actId="478"/>
          <ac:spMkLst>
            <pc:docMk/>
            <pc:sldMk cId="367528169" sldId="859"/>
            <ac:spMk id="333" creationId="{531C35BF-A48F-4DFA-B206-FFADA39C804C}"/>
          </ac:spMkLst>
        </pc:spChg>
        <pc:spChg chg="add del mod">
          <ac:chgData name="reza kabir" userId="af3c95a13102d509" providerId="LiveId" clId="{88200EE4-F4B4-49E8-8126-B01E5FCCBE2D}" dt="2020-05-17T06:01:52.633" v="297" actId="478"/>
          <ac:spMkLst>
            <pc:docMk/>
            <pc:sldMk cId="367528169" sldId="859"/>
            <ac:spMk id="334" creationId="{BFB963BF-BDC0-45A2-9968-B0E279DBB15A}"/>
          </ac:spMkLst>
        </pc:spChg>
        <pc:spChg chg="add del mod">
          <ac:chgData name="reza kabir" userId="af3c95a13102d509" providerId="LiveId" clId="{88200EE4-F4B4-49E8-8126-B01E5FCCBE2D}" dt="2020-05-17T06:01:52.633" v="297" actId="478"/>
          <ac:spMkLst>
            <pc:docMk/>
            <pc:sldMk cId="367528169" sldId="859"/>
            <ac:spMk id="335" creationId="{91315BE3-53E4-4207-B2B8-C93A0AE4089F}"/>
          </ac:spMkLst>
        </pc:spChg>
        <pc:spChg chg="add del mod">
          <ac:chgData name="reza kabir" userId="af3c95a13102d509" providerId="LiveId" clId="{88200EE4-F4B4-49E8-8126-B01E5FCCBE2D}" dt="2020-05-17T06:01:52.633" v="297" actId="478"/>
          <ac:spMkLst>
            <pc:docMk/>
            <pc:sldMk cId="367528169" sldId="859"/>
            <ac:spMk id="336" creationId="{08259C39-A8BE-4251-848C-71944631A50E}"/>
          </ac:spMkLst>
        </pc:spChg>
        <pc:spChg chg="add del mod">
          <ac:chgData name="reza kabir" userId="af3c95a13102d509" providerId="LiveId" clId="{88200EE4-F4B4-49E8-8126-B01E5FCCBE2D}" dt="2020-05-17T06:01:52.633" v="297" actId="478"/>
          <ac:spMkLst>
            <pc:docMk/>
            <pc:sldMk cId="367528169" sldId="859"/>
            <ac:spMk id="337" creationId="{922BE273-2B52-41C2-80CF-BD6C7B0A4898}"/>
          </ac:spMkLst>
        </pc:spChg>
        <pc:spChg chg="add del mod">
          <ac:chgData name="reza kabir" userId="af3c95a13102d509" providerId="LiveId" clId="{88200EE4-F4B4-49E8-8126-B01E5FCCBE2D}" dt="2020-05-17T06:01:52.633" v="297" actId="478"/>
          <ac:spMkLst>
            <pc:docMk/>
            <pc:sldMk cId="367528169" sldId="859"/>
            <ac:spMk id="338" creationId="{B86CCB5C-1B11-4225-90A1-E7D0685C2D7F}"/>
          </ac:spMkLst>
        </pc:spChg>
        <pc:spChg chg="add del mod">
          <ac:chgData name="reza kabir" userId="af3c95a13102d509" providerId="LiveId" clId="{88200EE4-F4B4-49E8-8126-B01E5FCCBE2D}" dt="2020-05-17T06:01:52.633" v="297" actId="478"/>
          <ac:spMkLst>
            <pc:docMk/>
            <pc:sldMk cId="367528169" sldId="859"/>
            <ac:spMk id="339" creationId="{5EA7D7D9-C1E4-47A9-93B6-A62924C8BA44}"/>
          </ac:spMkLst>
        </pc:spChg>
        <pc:spChg chg="add del mod">
          <ac:chgData name="reza kabir" userId="af3c95a13102d509" providerId="LiveId" clId="{88200EE4-F4B4-49E8-8126-B01E5FCCBE2D}" dt="2020-05-17T06:01:52.633" v="297" actId="478"/>
          <ac:spMkLst>
            <pc:docMk/>
            <pc:sldMk cId="367528169" sldId="859"/>
            <ac:spMk id="340" creationId="{101EF61E-E91E-44DA-BFAB-86A4C56AED57}"/>
          </ac:spMkLst>
        </pc:spChg>
        <pc:spChg chg="add del mod">
          <ac:chgData name="reza kabir" userId="af3c95a13102d509" providerId="LiveId" clId="{88200EE4-F4B4-49E8-8126-B01E5FCCBE2D}" dt="2020-05-17T06:01:52.633" v="297" actId="478"/>
          <ac:spMkLst>
            <pc:docMk/>
            <pc:sldMk cId="367528169" sldId="859"/>
            <ac:spMk id="341" creationId="{618C4884-6228-4A87-B4FA-1A2D1F127A7C}"/>
          </ac:spMkLst>
        </pc:spChg>
        <pc:spChg chg="add del mod">
          <ac:chgData name="reza kabir" userId="af3c95a13102d509" providerId="LiveId" clId="{88200EE4-F4B4-49E8-8126-B01E5FCCBE2D}" dt="2020-05-17T06:01:52.633" v="297" actId="478"/>
          <ac:spMkLst>
            <pc:docMk/>
            <pc:sldMk cId="367528169" sldId="859"/>
            <ac:spMk id="342" creationId="{52D34333-A02C-4430-BB61-93F661066A58}"/>
          </ac:spMkLst>
        </pc:spChg>
        <pc:spChg chg="add del mod">
          <ac:chgData name="reza kabir" userId="af3c95a13102d509" providerId="LiveId" clId="{88200EE4-F4B4-49E8-8126-B01E5FCCBE2D}" dt="2020-05-17T06:01:52.633" v="297" actId="478"/>
          <ac:spMkLst>
            <pc:docMk/>
            <pc:sldMk cId="367528169" sldId="859"/>
            <ac:spMk id="343" creationId="{3EDD48AE-99CE-4A3A-AD94-E23C37D82BED}"/>
          </ac:spMkLst>
        </pc:spChg>
        <pc:spChg chg="add del mod">
          <ac:chgData name="reza kabir" userId="af3c95a13102d509" providerId="LiveId" clId="{88200EE4-F4B4-49E8-8126-B01E5FCCBE2D}" dt="2020-05-17T06:01:52.633" v="297" actId="478"/>
          <ac:spMkLst>
            <pc:docMk/>
            <pc:sldMk cId="367528169" sldId="859"/>
            <ac:spMk id="344" creationId="{5ED78DC8-E518-4532-ACAE-99B6B74FAF7D}"/>
          </ac:spMkLst>
        </pc:spChg>
        <pc:spChg chg="add del mod">
          <ac:chgData name="reza kabir" userId="af3c95a13102d509" providerId="LiveId" clId="{88200EE4-F4B4-49E8-8126-B01E5FCCBE2D}" dt="2020-05-17T06:01:52.633" v="297" actId="478"/>
          <ac:spMkLst>
            <pc:docMk/>
            <pc:sldMk cId="367528169" sldId="859"/>
            <ac:spMk id="345" creationId="{1584C090-AC87-4603-AD8F-FC2F17D60078}"/>
          </ac:spMkLst>
        </pc:spChg>
        <pc:spChg chg="add del mod">
          <ac:chgData name="reza kabir" userId="af3c95a13102d509" providerId="LiveId" clId="{88200EE4-F4B4-49E8-8126-B01E5FCCBE2D}" dt="2020-05-17T06:01:52.633" v="297" actId="478"/>
          <ac:spMkLst>
            <pc:docMk/>
            <pc:sldMk cId="367528169" sldId="859"/>
            <ac:spMk id="346" creationId="{A9029598-B748-4693-889B-8DD55DCD7F04}"/>
          </ac:spMkLst>
        </pc:spChg>
        <pc:spChg chg="add del mod">
          <ac:chgData name="reza kabir" userId="af3c95a13102d509" providerId="LiveId" clId="{88200EE4-F4B4-49E8-8126-B01E5FCCBE2D}" dt="2020-05-17T06:01:52.633" v="297" actId="478"/>
          <ac:spMkLst>
            <pc:docMk/>
            <pc:sldMk cId="367528169" sldId="859"/>
            <ac:spMk id="347" creationId="{75E03515-3697-4F0C-B55E-3E4C3DD7FAE0}"/>
          </ac:spMkLst>
        </pc:spChg>
        <pc:spChg chg="add del mod">
          <ac:chgData name="reza kabir" userId="af3c95a13102d509" providerId="LiveId" clId="{88200EE4-F4B4-49E8-8126-B01E5FCCBE2D}" dt="2020-05-17T06:01:52.633" v="297" actId="478"/>
          <ac:spMkLst>
            <pc:docMk/>
            <pc:sldMk cId="367528169" sldId="859"/>
            <ac:spMk id="348" creationId="{6EA37DBF-B7B4-4331-B104-CD3BCBB450A2}"/>
          </ac:spMkLst>
        </pc:spChg>
        <pc:spChg chg="add del mod">
          <ac:chgData name="reza kabir" userId="af3c95a13102d509" providerId="LiveId" clId="{88200EE4-F4B4-49E8-8126-B01E5FCCBE2D}" dt="2020-05-17T06:01:52.633" v="297" actId="478"/>
          <ac:spMkLst>
            <pc:docMk/>
            <pc:sldMk cId="367528169" sldId="859"/>
            <ac:spMk id="349" creationId="{D9E68C7A-B241-468B-9254-52B0A06855F3}"/>
          </ac:spMkLst>
        </pc:spChg>
        <pc:spChg chg="add del mod">
          <ac:chgData name="reza kabir" userId="af3c95a13102d509" providerId="LiveId" clId="{88200EE4-F4B4-49E8-8126-B01E5FCCBE2D}" dt="2020-05-17T06:01:52.633" v="297" actId="478"/>
          <ac:spMkLst>
            <pc:docMk/>
            <pc:sldMk cId="367528169" sldId="859"/>
            <ac:spMk id="350" creationId="{4B244FD1-72B1-4DAE-B378-E087D068D07D}"/>
          </ac:spMkLst>
        </pc:spChg>
        <pc:spChg chg="add del mod">
          <ac:chgData name="reza kabir" userId="af3c95a13102d509" providerId="LiveId" clId="{88200EE4-F4B4-49E8-8126-B01E5FCCBE2D}" dt="2020-05-17T06:01:52.633" v="297" actId="478"/>
          <ac:spMkLst>
            <pc:docMk/>
            <pc:sldMk cId="367528169" sldId="859"/>
            <ac:spMk id="351" creationId="{83BD5305-FB74-4FB5-80E2-385B287DAAD2}"/>
          </ac:spMkLst>
        </pc:spChg>
        <pc:spChg chg="add del mod">
          <ac:chgData name="reza kabir" userId="af3c95a13102d509" providerId="LiveId" clId="{88200EE4-F4B4-49E8-8126-B01E5FCCBE2D}" dt="2020-05-17T06:01:52.633" v="297" actId="478"/>
          <ac:spMkLst>
            <pc:docMk/>
            <pc:sldMk cId="367528169" sldId="859"/>
            <ac:spMk id="352" creationId="{436E745C-2E99-4233-A7A3-12E1A0A3A141}"/>
          </ac:spMkLst>
        </pc:spChg>
        <pc:spChg chg="add del mod">
          <ac:chgData name="reza kabir" userId="af3c95a13102d509" providerId="LiveId" clId="{88200EE4-F4B4-49E8-8126-B01E5FCCBE2D}" dt="2020-05-17T06:01:52.633" v="297" actId="478"/>
          <ac:spMkLst>
            <pc:docMk/>
            <pc:sldMk cId="367528169" sldId="859"/>
            <ac:spMk id="353" creationId="{70FAAEB3-565D-44F5-9327-425E255597D3}"/>
          </ac:spMkLst>
        </pc:spChg>
        <pc:spChg chg="add del mod">
          <ac:chgData name="reza kabir" userId="af3c95a13102d509" providerId="LiveId" clId="{88200EE4-F4B4-49E8-8126-B01E5FCCBE2D}" dt="2020-05-17T06:01:52.633" v="297" actId="478"/>
          <ac:spMkLst>
            <pc:docMk/>
            <pc:sldMk cId="367528169" sldId="859"/>
            <ac:spMk id="354" creationId="{03822D72-2127-47FE-B64A-1FC98C716B41}"/>
          </ac:spMkLst>
        </pc:spChg>
        <pc:spChg chg="add del mod">
          <ac:chgData name="reza kabir" userId="af3c95a13102d509" providerId="LiveId" clId="{88200EE4-F4B4-49E8-8126-B01E5FCCBE2D}" dt="2020-05-17T06:01:52.633" v="297" actId="478"/>
          <ac:spMkLst>
            <pc:docMk/>
            <pc:sldMk cId="367528169" sldId="859"/>
            <ac:spMk id="355" creationId="{52813E70-D091-40B0-9A85-FB864345319C}"/>
          </ac:spMkLst>
        </pc:spChg>
        <pc:spChg chg="add del mod">
          <ac:chgData name="reza kabir" userId="af3c95a13102d509" providerId="LiveId" clId="{88200EE4-F4B4-49E8-8126-B01E5FCCBE2D}" dt="2020-05-17T06:01:52.633" v="297" actId="478"/>
          <ac:spMkLst>
            <pc:docMk/>
            <pc:sldMk cId="367528169" sldId="859"/>
            <ac:spMk id="356" creationId="{2DB8984D-DB1F-492B-885D-C4B41BD34650}"/>
          </ac:spMkLst>
        </pc:spChg>
        <pc:spChg chg="add del mod">
          <ac:chgData name="reza kabir" userId="af3c95a13102d509" providerId="LiveId" clId="{88200EE4-F4B4-49E8-8126-B01E5FCCBE2D}" dt="2020-05-17T06:01:52.633" v="297" actId="478"/>
          <ac:spMkLst>
            <pc:docMk/>
            <pc:sldMk cId="367528169" sldId="859"/>
            <ac:spMk id="357" creationId="{E4A848AF-7004-48C7-8C81-4E5DEDC2E848}"/>
          </ac:spMkLst>
        </pc:spChg>
        <pc:spChg chg="add del mod">
          <ac:chgData name="reza kabir" userId="af3c95a13102d509" providerId="LiveId" clId="{88200EE4-F4B4-49E8-8126-B01E5FCCBE2D}" dt="2020-05-17T06:01:52.633" v="297" actId="478"/>
          <ac:spMkLst>
            <pc:docMk/>
            <pc:sldMk cId="367528169" sldId="859"/>
            <ac:spMk id="358" creationId="{181AE217-7F0E-4CA2-BFAC-14CAC3812EA8}"/>
          </ac:spMkLst>
        </pc:spChg>
        <pc:spChg chg="add del mod">
          <ac:chgData name="reza kabir" userId="af3c95a13102d509" providerId="LiveId" clId="{88200EE4-F4B4-49E8-8126-B01E5FCCBE2D}" dt="2020-05-17T06:01:52.633" v="297" actId="478"/>
          <ac:spMkLst>
            <pc:docMk/>
            <pc:sldMk cId="367528169" sldId="859"/>
            <ac:spMk id="359" creationId="{68667C8B-18ED-4491-943C-19DD3EC0FAA3}"/>
          </ac:spMkLst>
        </pc:spChg>
        <pc:spChg chg="add del mod">
          <ac:chgData name="reza kabir" userId="af3c95a13102d509" providerId="LiveId" clId="{88200EE4-F4B4-49E8-8126-B01E5FCCBE2D}" dt="2020-05-17T06:01:52.633" v="297" actId="478"/>
          <ac:spMkLst>
            <pc:docMk/>
            <pc:sldMk cId="367528169" sldId="859"/>
            <ac:spMk id="360" creationId="{F371A2D9-FF8A-44C1-BCA9-EC31838D4BB9}"/>
          </ac:spMkLst>
        </pc:spChg>
        <pc:spChg chg="add mod">
          <ac:chgData name="reza kabir" userId="af3c95a13102d509" providerId="LiveId" clId="{88200EE4-F4B4-49E8-8126-B01E5FCCBE2D}" dt="2020-05-17T06:01:47.106" v="296"/>
          <ac:spMkLst>
            <pc:docMk/>
            <pc:sldMk cId="367528169" sldId="859"/>
            <ac:spMk id="361" creationId="{3A13CDF7-E7A2-4B6E-A94B-156EB0A8B829}"/>
          </ac:spMkLst>
        </pc:spChg>
        <pc:spChg chg="add mod">
          <ac:chgData name="reza kabir" userId="af3c95a13102d509" providerId="LiveId" clId="{88200EE4-F4B4-49E8-8126-B01E5FCCBE2D}" dt="2020-05-17T06:01:47.106" v="296"/>
          <ac:spMkLst>
            <pc:docMk/>
            <pc:sldMk cId="367528169" sldId="859"/>
            <ac:spMk id="362" creationId="{DE669B3D-DA18-4295-8F38-1CA19F177825}"/>
          </ac:spMkLst>
        </pc:spChg>
        <pc:spChg chg="add mod">
          <ac:chgData name="reza kabir" userId="af3c95a13102d509" providerId="LiveId" clId="{88200EE4-F4B4-49E8-8126-B01E5FCCBE2D}" dt="2020-05-17T06:01:47.106" v="296"/>
          <ac:spMkLst>
            <pc:docMk/>
            <pc:sldMk cId="367528169" sldId="859"/>
            <ac:spMk id="363" creationId="{83733E88-06B4-4718-948B-795798BF9341}"/>
          </ac:spMkLst>
        </pc:spChg>
        <pc:spChg chg="add mod">
          <ac:chgData name="reza kabir" userId="af3c95a13102d509" providerId="LiveId" clId="{88200EE4-F4B4-49E8-8126-B01E5FCCBE2D}" dt="2020-05-17T06:01:47.106" v="296"/>
          <ac:spMkLst>
            <pc:docMk/>
            <pc:sldMk cId="367528169" sldId="859"/>
            <ac:spMk id="364" creationId="{CAEB603D-FEE1-48C8-B5DE-A4F26AEB002A}"/>
          </ac:spMkLst>
        </pc:spChg>
        <pc:spChg chg="add mod">
          <ac:chgData name="reza kabir" userId="af3c95a13102d509" providerId="LiveId" clId="{88200EE4-F4B4-49E8-8126-B01E5FCCBE2D}" dt="2020-05-17T06:01:47.106" v="296"/>
          <ac:spMkLst>
            <pc:docMk/>
            <pc:sldMk cId="367528169" sldId="859"/>
            <ac:spMk id="365" creationId="{990743CD-2365-471A-ACE1-F136F3D75E29}"/>
          </ac:spMkLst>
        </pc:spChg>
        <pc:spChg chg="add mod">
          <ac:chgData name="reza kabir" userId="af3c95a13102d509" providerId="LiveId" clId="{88200EE4-F4B4-49E8-8126-B01E5FCCBE2D}" dt="2020-05-17T06:01:47.106" v="296"/>
          <ac:spMkLst>
            <pc:docMk/>
            <pc:sldMk cId="367528169" sldId="859"/>
            <ac:spMk id="366" creationId="{204965B1-FC8A-4031-A22E-DA3B5B37BF7C}"/>
          </ac:spMkLst>
        </pc:spChg>
        <pc:spChg chg="add mod">
          <ac:chgData name="reza kabir" userId="af3c95a13102d509" providerId="LiveId" clId="{88200EE4-F4B4-49E8-8126-B01E5FCCBE2D}" dt="2020-05-17T06:01:47.106" v="296"/>
          <ac:spMkLst>
            <pc:docMk/>
            <pc:sldMk cId="367528169" sldId="859"/>
            <ac:spMk id="367" creationId="{27EEBDF2-AF29-4310-88BB-9D7145EEED10}"/>
          </ac:spMkLst>
        </pc:spChg>
        <pc:spChg chg="add del mod">
          <ac:chgData name="reza kabir" userId="af3c95a13102d509" providerId="LiveId" clId="{88200EE4-F4B4-49E8-8126-B01E5FCCBE2D}" dt="2020-05-17T06:01:52.633" v="297" actId="478"/>
          <ac:spMkLst>
            <pc:docMk/>
            <pc:sldMk cId="367528169" sldId="859"/>
            <ac:spMk id="368" creationId="{FAA53192-CDDE-411B-B448-CC679993DBDE}"/>
          </ac:spMkLst>
        </pc:spChg>
        <pc:spChg chg="add del mod">
          <ac:chgData name="reza kabir" userId="af3c95a13102d509" providerId="LiveId" clId="{88200EE4-F4B4-49E8-8126-B01E5FCCBE2D}" dt="2020-05-17T06:01:52.633" v="297" actId="478"/>
          <ac:spMkLst>
            <pc:docMk/>
            <pc:sldMk cId="367528169" sldId="859"/>
            <ac:spMk id="369" creationId="{68F58D54-F8D5-462D-9A45-3602362D5D60}"/>
          </ac:spMkLst>
        </pc:spChg>
        <pc:spChg chg="add del mod">
          <ac:chgData name="reza kabir" userId="af3c95a13102d509" providerId="LiveId" clId="{88200EE4-F4B4-49E8-8126-B01E5FCCBE2D}" dt="2020-05-17T06:01:52.633" v="297" actId="478"/>
          <ac:spMkLst>
            <pc:docMk/>
            <pc:sldMk cId="367528169" sldId="859"/>
            <ac:spMk id="370" creationId="{35F11151-0002-4F89-AA3E-F839C66A94C4}"/>
          </ac:spMkLst>
        </pc:spChg>
        <pc:spChg chg="add del mod">
          <ac:chgData name="reza kabir" userId="af3c95a13102d509" providerId="LiveId" clId="{88200EE4-F4B4-49E8-8126-B01E5FCCBE2D}" dt="2020-05-17T06:01:52.633" v="297" actId="478"/>
          <ac:spMkLst>
            <pc:docMk/>
            <pc:sldMk cId="367528169" sldId="859"/>
            <ac:spMk id="371" creationId="{41F00BB6-AE5E-41C5-9D24-3A24326A3DC2}"/>
          </ac:spMkLst>
        </pc:spChg>
        <pc:spChg chg="add del mod">
          <ac:chgData name="reza kabir" userId="af3c95a13102d509" providerId="LiveId" clId="{88200EE4-F4B4-49E8-8126-B01E5FCCBE2D}" dt="2020-05-17T06:01:52.633" v="297" actId="478"/>
          <ac:spMkLst>
            <pc:docMk/>
            <pc:sldMk cId="367528169" sldId="859"/>
            <ac:spMk id="372" creationId="{E822A1B2-35A9-48B8-A545-69700937F157}"/>
          </ac:spMkLst>
        </pc:spChg>
        <pc:spChg chg="add del mod">
          <ac:chgData name="reza kabir" userId="af3c95a13102d509" providerId="LiveId" clId="{88200EE4-F4B4-49E8-8126-B01E5FCCBE2D}" dt="2020-05-17T06:01:52.633" v="297" actId="478"/>
          <ac:spMkLst>
            <pc:docMk/>
            <pc:sldMk cId="367528169" sldId="859"/>
            <ac:spMk id="373" creationId="{9CDE4371-DA63-467A-8C76-05F2FFB1E49E}"/>
          </ac:spMkLst>
        </pc:spChg>
        <pc:spChg chg="add del mod">
          <ac:chgData name="reza kabir" userId="af3c95a13102d509" providerId="LiveId" clId="{88200EE4-F4B4-49E8-8126-B01E5FCCBE2D}" dt="2020-05-17T06:01:52.633" v="297" actId="478"/>
          <ac:spMkLst>
            <pc:docMk/>
            <pc:sldMk cId="367528169" sldId="859"/>
            <ac:spMk id="374" creationId="{B6DDEB6B-60A0-4CB5-8C10-088BB5004E40}"/>
          </ac:spMkLst>
        </pc:spChg>
        <pc:spChg chg="add del mod">
          <ac:chgData name="reza kabir" userId="af3c95a13102d509" providerId="LiveId" clId="{88200EE4-F4B4-49E8-8126-B01E5FCCBE2D}" dt="2020-05-17T06:01:52.633" v="297" actId="478"/>
          <ac:spMkLst>
            <pc:docMk/>
            <pc:sldMk cId="367528169" sldId="859"/>
            <ac:spMk id="375" creationId="{372DA3E6-97DB-42DD-8E0F-B2FDB6C85D0E}"/>
          </ac:spMkLst>
        </pc:spChg>
        <pc:spChg chg="add del mod">
          <ac:chgData name="reza kabir" userId="af3c95a13102d509" providerId="LiveId" clId="{88200EE4-F4B4-49E8-8126-B01E5FCCBE2D}" dt="2020-05-17T06:01:52.633" v="297" actId="478"/>
          <ac:spMkLst>
            <pc:docMk/>
            <pc:sldMk cId="367528169" sldId="859"/>
            <ac:spMk id="376" creationId="{40DD8422-61CD-4AF0-ADF3-E6570A890E1B}"/>
          </ac:spMkLst>
        </pc:spChg>
        <pc:spChg chg="add del mod">
          <ac:chgData name="reza kabir" userId="af3c95a13102d509" providerId="LiveId" clId="{88200EE4-F4B4-49E8-8126-B01E5FCCBE2D}" dt="2020-05-17T06:01:52.633" v="297" actId="478"/>
          <ac:spMkLst>
            <pc:docMk/>
            <pc:sldMk cId="367528169" sldId="859"/>
            <ac:spMk id="377" creationId="{0FAE9925-D6D2-4F65-B931-EA288F562F33}"/>
          </ac:spMkLst>
        </pc:spChg>
        <pc:spChg chg="add del mod">
          <ac:chgData name="reza kabir" userId="af3c95a13102d509" providerId="LiveId" clId="{88200EE4-F4B4-49E8-8126-B01E5FCCBE2D}" dt="2020-05-17T06:01:52.633" v="297" actId="478"/>
          <ac:spMkLst>
            <pc:docMk/>
            <pc:sldMk cId="367528169" sldId="859"/>
            <ac:spMk id="378" creationId="{FCD7FFD9-2964-43EE-B145-12C25C22A783}"/>
          </ac:spMkLst>
        </pc:spChg>
        <pc:spChg chg="add del mod">
          <ac:chgData name="reza kabir" userId="af3c95a13102d509" providerId="LiveId" clId="{88200EE4-F4B4-49E8-8126-B01E5FCCBE2D}" dt="2020-05-17T06:01:52.633" v="297" actId="478"/>
          <ac:spMkLst>
            <pc:docMk/>
            <pc:sldMk cId="367528169" sldId="859"/>
            <ac:spMk id="379" creationId="{6B1C4384-E2E6-4E6C-B032-5196204BC918}"/>
          </ac:spMkLst>
        </pc:spChg>
        <pc:spChg chg="add del mod">
          <ac:chgData name="reza kabir" userId="af3c95a13102d509" providerId="LiveId" clId="{88200EE4-F4B4-49E8-8126-B01E5FCCBE2D}" dt="2020-05-17T06:01:52.633" v="297" actId="478"/>
          <ac:spMkLst>
            <pc:docMk/>
            <pc:sldMk cId="367528169" sldId="859"/>
            <ac:spMk id="380" creationId="{CEA1E427-93EF-4EA2-946F-79251FEB0726}"/>
          </ac:spMkLst>
        </pc:spChg>
        <pc:spChg chg="add del mod">
          <ac:chgData name="reza kabir" userId="af3c95a13102d509" providerId="LiveId" clId="{88200EE4-F4B4-49E8-8126-B01E5FCCBE2D}" dt="2020-05-17T06:01:52.633" v="297" actId="478"/>
          <ac:spMkLst>
            <pc:docMk/>
            <pc:sldMk cId="367528169" sldId="859"/>
            <ac:spMk id="381" creationId="{01EA913E-73CB-40C6-B4E5-17388CD009B5}"/>
          </ac:spMkLst>
        </pc:spChg>
        <pc:spChg chg="add del mod">
          <ac:chgData name="reza kabir" userId="af3c95a13102d509" providerId="LiveId" clId="{88200EE4-F4B4-49E8-8126-B01E5FCCBE2D}" dt="2020-05-17T06:01:52.633" v="297" actId="478"/>
          <ac:spMkLst>
            <pc:docMk/>
            <pc:sldMk cId="367528169" sldId="859"/>
            <ac:spMk id="382" creationId="{4A848DD0-3699-412B-B984-D0514E025E3A}"/>
          </ac:spMkLst>
        </pc:spChg>
        <pc:spChg chg="add del mod">
          <ac:chgData name="reza kabir" userId="af3c95a13102d509" providerId="LiveId" clId="{88200EE4-F4B4-49E8-8126-B01E5FCCBE2D}" dt="2020-05-17T06:01:52.633" v="297" actId="478"/>
          <ac:spMkLst>
            <pc:docMk/>
            <pc:sldMk cId="367528169" sldId="859"/>
            <ac:spMk id="383" creationId="{502D261B-A869-40B9-A225-39D02451DC40}"/>
          </ac:spMkLst>
        </pc:spChg>
        <pc:spChg chg="add del mod">
          <ac:chgData name="reza kabir" userId="af3c95a13102d509" providerId="LiveId" clId="{88200EE4-F4B4-49E8-8126-B01E5FCCBE2D}" dt="2020-05-17T06:01:52.633" v="297" actId="478"/>
          <ac:spMkLst>
            <pc:docMk/>
            <pc:sldMk cId="367528169" sldId="859"/>
            <ac:spMk id="384" creationId="{BD2941CB-E487-475D-A6A5-4881059BC2E2}"/>
          </ac:spMkLst>
        </pc:spChg>
        <pc:spChg chg="add del mod">
          <ac:chgData name="reza kabir" userId="af3c95a13102d509" providerId="LiveId" clId="{88200EE4-F4B4-49E8-8126-B01E5FCCBE2D}" dt="2020-05-17T06:01:52.633" v="297" actId="478"/>
          <ac:spMkLst>
            <pc:docMk/>
            <pc:sldMk cId="367528169" sldId="859"/>
            <ac:spMk id="385" creationId="{FDDAA974-53AC-4041-81C3-583A11A97B07}"/>
          </ac:spMkLst>
        </pc:spChg>
        <pc:spChg chg="add del mod">
          <ac:chgData name="reza kabir" userId="af3c95a13102d509" providerId="LiveId" clId="{88200EE4-F4B4-49E8-8126-B01E5FCCBE2D}" dt="2020-05-17T06:01:52.633" v="297" actId="478"/>
          <ac:spMkLst>
            <pc:docMk/>
            <pc:sldMk cId="367528169" sldId="859"/>
            <ac:spMk id="386" creationId="{822E0B73-47F4-4068-850F-66A8E32CD9AF}"/>
          </ac:spMkLst>
        </pc:spChg>
        <pc:spChg chg="add del mod">
          <ac:chgData name="reza kabir" userId="af3c95a13102d509" providerId="LiveId" clId="{88200EE4-F4B4-49E8-8126-B01E5FCCBE2D}" dt="2020-05-17T06:01:52.633" v="297" actId="478"/>
          <ac:spMkLst>
            <pc:docMk/>
            <pc:sldMk cId="367528169" sldId="859"/>
            <ac:spMk id="387" creationId="{2361DDBE-30AC-4D96-8C19-B9E6741ED78B}"/>
          </ac:spMkLst>
        </pc:spChg>
        <pc:spChg chg="add del mod">
          <ac:chgData name="reza kabir" userId="af3c95a13102d509" providerId="LiveId" clId="{88200EE4-F4B4-49E8-8126-B01E5FCCBE2D}" dt="2020-05-17T06:01:52.633" v="297" actId="478"/>
          <ac:spMkLst>
            <pc:docMk/>
            <pc:sldMk cId="367528169" sldId="859"/>
            <ac:spMk id="388" creationId="{FB4B7AFC-BC7F-4A78-9174-96D9CCCF976D}"/>
          </ac:spMkLst>
        </pc:spChg>
        <pc:spChg chg="add del mod">
          <ac:chgData name="reza kabir" userId="af3c95a13102d509" providerId="LiveId" clId="{88200EE4-F4B4-49E8-8126-B01E5FCCBE2D}" dt="2020-05-17T06:01:52.633" v="297" actId="478"/>
          <ac:spMkLst>
            <pc:docMk/>
            <pc:sldMk cId="367528169" sldId="859"/>
            <ac:spMk id="389" creationId="{5E9C585B-FE96-4A38-AB17-BFA61FE8DDCC}"/>
          </ac:spMkLst>
        </pc:spChg>
        <pc:spChg chg="add del mod">
          <ac:chgData name="reza kabir" userId="af3c95a13102d509" providerId="LiveId" clId="{88200EE4-F4B4-49E8-8126-B01E5FCCBE2D}" dt="2020-05-17T06:01:52.633" v="297" actId="478"/>
          <ac:spMkLst>
            <pc:docMk/>
            <pc:sldMk cId="367528169" sldId="859"/>
            <ac:spMk id="390" creationId="{8A4ABF38-C827-4A7D-A33F-29916443ED01}"/>
          </ac:spMkLst>
        </pc:spChg>
        <pc:spChg chg="add del mod">
          <ac:chgData name="reza kabir" userId="af3c95a13102d509" providerId="LiveId" clId="{88200EE4-F4B4-49E8-8126-B01E5FCCBE2D}" dt="2020-05-17T06:01:52.633" v="297" actId="478"/>
          <ac:spMkLst>
            <pc:docMk/>
            <pc:sldMk cId="367528169" sldId="859"/>
            <ac:spMk id="391" creationId="{4BEF729A-FFB3-44D2-9D45-2FEE70C185F4}"/>
          </ac:spMkLst>
        </pc:spChg>
        <pc:spChg chg="add del mod">
          <ac:chgData name="reza kabir" userId="af3c95a13102d509" providerId="LiveId" clId="{88200EE4-F4B4-49E8-8126-B01E5FCCBE2D}" dt="2020-05-17T06:01:52.633" v="297" actId="478"/>
          <ac:spMkLst>
            <pc:docMk/>
            <pc:sldMk cId="367528169" sldId="859"/>
            <ac:spMk id="392" creationId="{354EBE85-1AAD-4B31-B9E9-8D1D416C821D}"/>
          </ac:spMkLst>
        </pc:spChg>
        <pc:spChg chg="add del mod">
          <ac:chgData name="reza kabir" userId="af3c95a13102d509" providerId="LiveId" clId="{88200EE4-F4B4-49E8-8126-B01E5FCCBE2D}" dt="2020-05-17T06:01:52.633" v="297" actId="478"/>
          <ac:spMkLst>
            <pc:docMk/>
            <pc:sldMk cId="367528169" sldId="859"/>
            <ac:spMk id="393" creationId="{A6E7B430-4A96-4AB8-9B9C-F70207054F2D}"/>
          </ac:spMkLst>
        </pc:spChg>
        <pc:spChg chg="add del mod">
          <ac:chgData name="reza kabir" userId="af3c95a13102d509" providerId="LiveId" clId="{88200EE4-F4B4-49E8-8126-B01E5FCCBE2D}" dt="2020-05-17T06:01:52.633" v="297" actId="478"/>
          <ac:spMkLst>
            <pc:docMk/>
            <pc:sldMk cId="367528169" sldId="859"/>
            <ac:spMk id="394" creationId="{DA78B4C3-D6E7-42C2-942B-0C7A94B4C1CD}"/>
          </ac:spMkLst>
        </pc:spChg>
        <pc:spChg chg="add del mod">
          <ac:chgData name="reza kabir" userId="af3c95a13102d509" providerId="LiveId" clId="{88200EE4-F4B4-49E8-8126-B01E5FCCBE2D}" dt="2020-05-17T06:01:52.633" v="297" actId="478"/>
          <ac:spMkLst>
            <pc:docMk/>
            <pc:sldMk cId="367528169" sldId="859"/>
            <ac:spMk id="395" creationId="{07B7919C-CD31-41A2-A507-9809D29A6559}"/>
          </ac:spMkLst>
        </pc:spChg>
        <pc:spChg chg="add del mod">
          <ac:chgData name="reza kabir" userId="af3c95a13102d509" providerId="LiveId" clId="{88200EE4-F4B4-49E8-8126-B01E5FCCBE2D}" dt="2020-05-17T06:01:52.633" v="297" actId="478"/>
          <ac:spMkLst>
            <pc:docMk/>
            <pc:sldMk cId="367528169" sldId="859"/>
            <ac:spMk id="396" creationId="{2F280F0A-62C9-4287-BB7F-D9006F73997A}"/>
          </ac:spMkLst>
        </pc:spChg>
        <pc:spChg chg="add del mod">
          <ac:chgData name="reza kabir" userId="af3c95a13102d509" providerId="LiveId" clId="{88200EE4-F4B4-49E8-8126-B01E5FCCBE2D}" dt="2020-05-17T06:01:52.633" v="297" actId="478"/>
          <ac:spMkLst>
            <pc:docMk/>
            <pc:sldMk cId="367528169" sldId="859"/>
            <ac:spMk id="397" creationId="{E9F50EF8-C185-4FD3-947E-02C9E9311080}"/>
          </ac:spMkLst>
        </pc:spChg>
        <pc:spChg chg="add del mod">
          <ac:chgData name="reza kabir" userId="af3c95a13102d509" providerId="LiveId" clId="{88200EE4-F4B4-49E8-8126-B01E5FCCBE2D}" dt="2020-05-17T06:01:52.633" v="297" actId="478"/>
          <ac:spMkLst>
            <pc:docMk/>
            <pc:sldMk cId="367528169" sldId="859"/>
            <ac:spMk id="398" creationId="{70C3C081-23DC-4EBA-A7C9-5A6124900C43}"/>
          </ac:spMkLst>
        </pc:spChg>
        <pc:spChg chg="add del mod">
          <ac:chgData name="reza kabir" userId="af3c95a13102d509" providerId="LiveId" clId="{88200EE4-F4B4-49E8-8126-B01E5FCCBE2D}" dt="2020-05-17T06:01:52.633" v="297" actId="478"/>
          <ac:spMkLst>
            <pc:docMk/>
            <pc:sldMk cId="367528169" sldId="859"/>
            <ac:spMk id="399" creationId="{52421F8E-F998-4D68-B1DB-7901FF4E3DA1}"/>
          </ac:spMkLst>
        </pc:spChg>
        <pc:spChg chg="add del mod">
          <ac:chgData name="reza kabir" userId="af3c95a13102d509" providerId="LiveId" clId="{88200EE4-F4B4-49E8-8126-B01E5FCCBE2D}" dt="2020-05-17T06:01:52.633" v="297" actId="478"/>
          <ac:spMkLst>
            <pc:docMk/>
            <pc:sldMk cId="367528169" sldId="859"/>
            <ac:spMk id="400" creationId="{1CC4A4DA-B535-425A-AE45-E12596A0E9CC}"/>
          </ac:spMkLst>
        </pc:spChg>
        <pc:spChg chg="add del mod">
          <ac:chgData name="reza kabir" userId="af3c95a13102d509" providerId="LiveId" clId="{88200EE4-F4B4-49E8-8126-B01E5FCCBE2D}" dt="2020-05-17T06:01:52.633" v="297" actId="478"/>
          <ac:spMkLst>
            <pc:docMk/>
            <pc:sldMk cId="367528169" sldId="859"/>
            <ac:spMk id="401" creationId="{3049CFE7-6466-4064-9D34-3B107EA962B0}"/>
          </ac:spMkLst>
        </pc:spChg>
        <pc:spChg chg="add del mod">
          <ac:chgData name="reza kabir" userId="af3c95a13102d509" providerId="LiveId" clId="{88200EE4-F4B4-49E8-8126-B01E5FCCBE2D}" dt="2020-05-17T06:01:52.633" v="297" actId="478"/>
          <ac:spMkLst>
            <pc:docMk/>
            <pc:sldMk cId="367528169" sldId="859"/>
            <ac:spMk id="402" creationId="{596E06D6-9089-46C2-9C1A-A28ECE827026}"/>
          </ac:spMkLst>
        </pc:spChg>
        <pc:spChg chg="add del mod">
          <ac:chgData name="reza kabir" userId="af3c95a13102d509" providerId="LiveId" clId="{88200EE4-F4B4-49E8-8126-B01E5FCCBE2D}" dt="2020-05-17T06:01:52.633" v="297" actId="478"/>
          <ac:spMkLst>
            <pc:docMk/>
            <pc:sldMk cId="367528169" sldId="859"/>
            <ac:spMk id="403" creationId="{6DF6FA88-AE61-4926-97EA-C07471E36AF4}"/>
          </ac:spMkLst>
        </pc:spChg>
        <pc:spChg chg="add del mod">
          <ac:chgData name="reza kabir" userId="af3c95a13102d509" providerId="LiveId" clId="{88200EE4-F4B4-49E8-8126-B01E5FCCBE2D}" dt="2020-05-17T06:01:52.633" v="297" actId="478"/>
          <ac:spMkLst>
            <pc:docMk/>
            <pc:sldMk cId="367528169" sldId="859"/>
            <ac:spMk id="404" creationId="{1E865A68-A331-4D23-B4E3-DE965C937FC4}"/>
          </ac:spMkLst>
        </pc:spChg>
        <pc:spChg chg="add del mod">
          <ac:chgData name="reza kabir" userId="af3c95a13102d509" providerId="LiveId" clId="{88200EE4-F4B4-49E8-8126-B01E5FCCBE2D}" dt="2020-05-17T06:01:52.633" v="297" actId="478"/>
          <ac:spMkLst>
            <pc:docMk/>
            <pc:sldMk cId="367528169" sldId="859"/>
            <ac:spMk id="405" creationId="{BCD6B979-C76E-4B14-9A60-032BAB006880}"/>
          </ac:spMkLst>
        </pc:spChg>
        <pc:spChg chg="add del mod">
          <ac:chgData name="reza kabir" userId="af3c95a13102d509" providerId="LiveId" clId="{88200EE4-F4B4-49E8-8126-B01E5FCCBE2D}" dt="2020-05-17T06:01:52.633" v="297" actId="478"/>
          <ac:spMkLst>
            <pc:docMk/>
            <pc:sldMk cId="367528169" sldId="859"/>
            <ac:spMk id="406" creationId="{E873D0B6-253B-45C1-891D-9AE1A893749B}"/>
          </ac:spMkLst>
        </pc:spChg>
        <pc:spChg chg="add del mod">
          <ac:chgData name="reza kabir" userId="af3c95a13102d509" providerId="LiveId" clId="{88200EE4-F4B4-49E8-8126-B01E5FCCBE2D}" dt="2020-05-17T06:01:52.633" v="297" actId="478"/>
          <ac:spMkLst>
            <pc:docMk/>
            <pc:sldMk cId="367528169" sldId="859"/>
            <ac:spMk id="407" creationId="{B2511DB6-640B-4F75-B8DA-0318F460F5A1}"/>
          </ac:spMkLst>
        </pc:spChg>
        <pc:spChg chg="add del mod">
          <ac:chgData name="reza kabir" userId="af3c95a13102d509" providerId="LiveId" clId="{88200EE4-F4B4-49E8-8126-B01E5FCCBE2D}" dt="2020-05-17T06:01:52.633" v="297" actId="478"/>
          <ac:spMkLst>
            <pc:docMk/>
            <pc:sldMk cId="367528169" sldId="859"/>
            <ac:spMk id="408" creationId="{DE148045-AF8B-4C9C-B337-6FD7EF6E66B8}"/>
          </ac:spMkLst>
        </pc:spChg>
        <pc:spChg chg="add del mod">
          <ac:chgData name="reza kabir" userId="af3c95a13102d509" providerId="LiveId" clId="{88200EE4-F4B4-49E8-8126-B01E5FCCBE2D}" dt="2020-05-17T06:01:52.633" v="297" actId="478"/>
          <ac:spMkLst>
            <pc:docMk/>
            <pc:sldMk cId="367528169" sldId="859"/>
            <ac:spMk id="409" creationId="{A32584F4-64AC-4412-A1E6-6BC62B51E2D7}"/>
          </ac:spMkLst>
        </pc:spChg>
        <pc:spChg chg="add del mod">
          <ac:chgData name="reza kabir" userId="af3c95a13102d509" providerId="LiveId" clId="{88200EE4-F4B4-49E8-8126-B01E5FCCBE2D}" dt="2020-05-17T06:01:52.633" v="297" actId="478"/>
          <ac:spMkLst>
            <pc:docMk/>
            <pc:sldMk cId="367528169" sldId="859"/>
            <ac:spMk id="410" creationId="{339E69BB-8404-4CED-BA4B-8654FB08E989}"/>
          </ac:spMkLst>
        </pc:spChg>
        <pc:spChg chg="add del mod">
          <ac:chgData name="reza kabir" userId="af3c95a13102d509" providerId="LiveId" clId="{88200EE4-F4B4-49E8-8126-B01E5FCCBE2D}" dt="2020-05-17T06:01:52.633" v="297" actId="478"/>
          <ac:spMkLst>
            <pc:docMk/>
            <pc:sldMk cId="367528169" sldId="859"/>
            <ac:spMk id="411" creationId="{6C9E1C02-B002-40AB-BBA6-F0D9EB959B70}"/>
          </ac:spMkLst>
        </pc:spChg>
        <pc:spChg chg="add del mod">
          <ac:chgData name="reza kabir" userId="af3c95a13102d509" providerId="LiveId" clId="{88200EE4-F4B4-49E8-8126-B01E5FCCBE2D}" dt="2020-05-17T06:01:52.633" v="297" actId="478"/>
          <ac:spMkLst>
            <pc:docMk/>
            <pc:sldMk cId="367528169" sldId="859"/>
            <ac:spMk id="412" creationId="{EE295C02-D019-4F35-9F27-882B38239122}"/>
          </ac:spMkLst>
        </pc:spChg>
        <pc:spChg chg="add del mod">
          <ac:chgData name="reza kabir" userId="af3c95a13102d509" providerId="LiveId" clId="{88200EE4-F4B4-49E8-8126-B01E5FCCBE2D}" dt="2020-05-17T06:01:52.633" v="297" actId="478"/>
          <ac:spMkLst>
            <pc:docMk/>
            <pc:sldMk cId="367528169" sldId="859"/>
            <ac:spMk id="413" creationId="{E67DAB85-1EFD-4775-993C-C9B0E9968EA9}"/>
          </ac:spMkLst>
        </pc:spChg>
        <pc:spChg chg="add del mod">
          <ac:chgData name="reza kabir" userId="af3c95a13102d509" providerId="LiveId" clId="{88200EE4-F4B4-49E8-8126-B01E5FCCBE2D}" dt="2020-05-17T06:01:52.633" v="297" actId="478"/>
          <ac:spMkLst>
            <pc:docMk/>
            <pc:sldMk cId="367528169" sldId="859"/>
            <ac:spMk id="414" creationId="{26BD9E02-3B81-4133-9A16-7BF730FA94D5}"/>
          </ac:spMkLst>
        </pc:spChg>
        <pc:spChg chg="add del mod">
          <ac:chgData name="reza kabir" userId="af3c95a13102d509" providerId="LiveId" clId="{88200EE4-F4B4-49E8-8126-B01E5FCCBE2D}" dt="2020-05-17T06:01:52.633" v="297" actId="478"/>
          <ac:spMkLst>
            <pc:docMk/>
            <pc:sldMk cId="367528169" sldId="859"/>
            <ac:spMk id="415" creationId="{D42DCFC8-4D06-4C23-9554-535E9E8B96B7}"/>
          </ac:spMkLst>
        </pc:spChg>
        <pc:spChg chg="add del mod">
          <ac:chgData name="reza kabir" userId="af3c95a13102d509" providerId="LiveId" clId="{88200EE4-F4B4-49E8-8126-B01E5FCCBE2D}" dt="2020-05-17T06:01:52.633" v="297" actId="478"/>
          <ac:spMkLst>
            <pc:docMk/>
            <pc:sldMk cId="367528169" sldId="859"/>
            <ac:spMk id="416" creationId="{9A9EBA03-71D1-45B3-BA81-CA5D578DF943}"/>
          </ac:spMkLst>
        </pc:spChg>
        <pc:spChg chg="add del mod">
          <ac:chgData name="reza kabir" userId="af3c95a13102d509" providerId="LiveId" clId="{88200EE4-F4B4-49E8-8126-B01E5FCCBE2D}" dt="2020-05-17T06:01:52.633" v="297" actId="478"/>
          <ac:spMkLst>
            <pc:docMk/>
            <pc:sldMk cId="367528169" sldId="859"/>
            <ac:spMk id="417" creationId="{BCBE0A0D-B48C-43C2-810B-BE3F4D843845}"/>
          </ac:spMkLst>
        </pc:spChg>
        <pc:spChg chg="add del mod">
          <ac:chgData name="reza kabir" userId="af3c95a13102d509" providerId="LiveId" clId="{88200EE4-F4B4-49E8-8126-B01E5FCCBE2D}" dt="2020-05-17T06:01:52.633" v="297" actId="478"/>
          <ac:spMkLst>
            <pc:docMk/>
            <pc:sldMk cId="367528169" sldId="859"/>
            <ac:spMk id="418" creationId="{9F74F519-1CC8-41D2-BD13-A4096282C8F8}"/>
          </ac:spMkLst>
        </pc:spChg>
        <pc:spChg chg="add del mod">
          <ac:chgData name="reza kabir" userId="af3c95a13102d509" providerId="LiveId" clId="{88200EE4-F4B4-49E8-8126-B01E5FCCBE2D}" dt="2020-05-17T06:01:52.633" v="297" actId="478"/>
          <ac:spMkLst>
            <pc:docMk/>
            <pc:sldMk cId="367528169" sldId="859"/>
            <ac:spMk id="419" creationId="{AD0A5F84-5220-4753-8C35-75A3CACD3127}"/>
          </ac:spMkLst>
        </pc:spChg>
        <pc:spChg chg="add del mod">
          <ac:chgData name="reza kabir" userId="af3c95a13102d509" providerId="LiveId" clId="{88200EE4-F4B4-49E8-8126-B01E5FCCBE2D}" dt="2020-05-17T06:01:52.633" v="297" actId="478"/>
          <ac:spMkLst>
            <pc:docMk/>
            <pc:sldMk cId="367528169" sldId="859"/>
            <ac:spMk id="420" creationId="{1327AA4E-499A-4446-BF45-C089EAC84BE1}"/>
          </ac:spMkLst>
        </pc:spChg>
        <pc:spChg chg="add del mod">
          <ac:chgData name="reza kabir" userId="af3c95a13102d509" providerId="LiveId" clId="{88200EE4-F4B4-49E8-8126-B01E5FCCBE2D}" dt="2020-05-17T06:01:52.633" v="297" actId="478"/>
          <ac:spMkLst>
            <pc:docMk/>
            <pc:sldMk cId="367528169" sldId="859"/>
            <ac:spMk id="421" creationId="{5275D48F-8FB6-4D20-9B16-FB35EE9975C6}"/>
          </ac:spMkLst>
        </pc:spChg>
        <pc:spChg chg="add del mod">
          <ac:chgData name="reza kabir" userId="af3c95a13102d509" providerId="LiveId" clId="{88200EE4-F4B4-49E8-8126-B01E5FCCBE2D}" dt="2020-05-17T06:01:52.633" v="297" actId="478"/>
          <ac:spMkLst>
            <pc:docMk/>
            <pc:sldMk cId="367528169" sldId="859"/>
            <ac:spMk id="422" creationId="{CDBC4B21-436A-47E6-9D73-491F6F9E477A}"/>
          </ac:spMkLst>
        </pc:spChg>
        <pc:spChg chg="add del mod">
          <ac:chgData name="reza kabir" userId="af3c95a13102d509" providerId="LiveId" clId="{88200EE4-F4B4-49E8-8126-B01E5FCCBE2D}" dt="2020-05-17T06:01:52.633" v="297" actId="478"/>
          <ac:spMkLst>
            <pc:docMk/>
            <pc:sldMk cId="367528169" sldId="859"/>
            <ac:spMk id="423" creationId="{678B4833-AB32-4625-ADD4-8E72EB01FC8D}"/>
          </ac:spMkLst>
        </pc:spChg>
        <pc:spChg chg="add del mod">
          <ac:chgData name="reza kabir" userId="af3c95a13102d509" providerId="LiveId" clId="{88200EE4-F4B4-49E8-8126-B01E5FCCBE2D}" dt="2020-05-17T06:01:52.633" v="297" actId="478"/>
          <ac:spMkLst>
            <pc:docMk/>
            <pc:sldMk cId="367528169" sldId="859"/>
            <ac:spMk id="424" creationId="{E85B270D-B3DA-4595-B853-3CD5E14DDB2C}"/>
          </ac:spMkLst>
        </pc:spChg>
        <pc:spChg chg="add del mod">
          <ac:chgData name="reza kabir" userId="af3c95a13102d509" providerId="LiveId" clId="{88200EE4-F4B4-49E8-8126-B01E5FCCBE2D}" dt="2020-05-17T06:01:52.633" v="297" actId="478"/>
          <ac:spMkLst>
            <pc:docMk/>
            <pc:sldMk cId="367528169" sldId="859"/>
            <ac:spMk id="425" creationId="{0BF792D0-3A78-455C-A251-3575889F4900}"/>
          </ac:spMkLst>
        </pc:spChg>
        <pc:spChg chg="add del mod">
          <ac:chgData name="reza kabir" userId="af3c95a13102d509" providerId="LiveId" clId="{88200EE4-F4B4-49E8-8126-B01E5FCCBE2D}" dt="2020-05-17T06:01:52.633" v="297" actId="478"/>
          <ac:spMkLst>
            <pc:docMk/>
            <pc:sldMk cId="367528169" sldId="859"/>
            <ac:spMk id="426" creationId="{885F0713-76FB-4E35-82B6-3F561BD40538}"/>
          </ac:spMkLst>
        </pc:spChg>
        <pc:spChg chg="add del mod">
          <ac:chgData name="reza kabir" userId="af3c95a13102d509" providerId="LiveId" clId="{88200EE4-F4B4-49E8-8126-B01E5FCCBE2D}" dt="2020-05-17T06:01:52.633" v="297" actId="478"/>
          <ac:spMkLst>
            <pc:docMk/>
            <pc:sldMk cId="367528169" sldId="859"/>
            <ac:spMk id="427" creationId="{FAFC8F66-9738-463D-BFA3-75C99645DCDA}"/>
          </ac:spMkLst>
        </pc:spChg>
        <pc:spChg chg="add del mod">
          <ac:chgData name="reza kabir" userId="af3c95a13102d509" providerId="LiveId" clId="{88200EE4-F4B4-49E8-8126-B01E5FCCBE2D}" dt="2020-05-17T06:01:52.633" v="297" actId="478"/>
          <ac:spMkLst>
            <pc:docMk/>
            <pc:sldMk cId="367528169" sldId="859"/>
            <ac:spMk id="428" creationId="{AEBD3B70-66E1-4ADA-ABF1-DAF6A39BB643}"/>
          </ac:spMkLst>
        </pc:spChg>
        <pc:spChg chg="add del mod">
          <ac:chgData name="reza kabir" userId="af3c95a13102d509" providerId="LiveId" clId="{88200EE4-F4B4-49E8-8126-B01E5FCCBE2D}" dt="2020-05-17T06:01:52.633" v="297" actId="478"/>
          <ac:spMkLst>
            <pc:docMk/>
            <pc:sldMk cId="367528169" sldId="859"/>
            <ac:spMk id="429" creationId="{44162F83-91E3-48AA-B061-C7DCF3648643}"/>
          </ac:spMkLst>
        </pc:spChg>
        <pc:spChg chg="add del mod">
          <ac:chgData name="reza kabir" userId="af3c95a13102d509" providerId="LiveId" clId="{88200EE4-F4B4-49E8-8126-B01E5FCCBE2D}" dt="2020-05-17T06:01:52.633" v="297" actId="478"/>
          <ac:spMkLst>
            <pc:docMk/>
            <pc:sldMk cId="367528169" sldId="859"/>
            <ac:spMk id="430" creationId="{77706E2E-829A-4D13-B4D5-46D408DD4918}"/>
          </ac:spMkLst>
        </pc:spChg>
        <pc:spChg chg="add del mod">
          <ac:chgData name="reza kabir" userId="af3c95a13102d509" providerId="LiveId" clId="{88200EE4-F4B4-49E8-8126-B01E5FCCBE2D}" dt="2020-05-17T06:01:52.633" v="297" actId="478"/>
          <ac:spMkLst>
            <pc:docMk/>
            <pc:sldMk cId="367528169" sldId="859"/>
            <ac:spMk id="431" creationId="{0F57B99D-59CA-4166-9B17-D095669BCB53}"/>
          </ac:spMkLst>
        </pc:spChg>
        <pc:spChg chg="add del mod">
          <ac:chgData name="reza kabir" userId="af3c95a13102d509" providerId="LiveId" clId="{88200EE4-F4B4-49E8-8126-B01E5FCCBE2D}" dt="2020-05-17T06:01:52.633" v="297" actId="478"/>
          <ac:spMkLst>
            <pc:docMk/>
            <pc:sldMk cId="367528169" sldId="859"/>
            <ac:spMk id="432" creationId="{D5F02362-9B5A-403B-B143-8C8AE8D49B2A}"/>
          </ac:spMkLst>
        </pc:spChg>
        <pc:spChg chg="add del mod">
          <ac:chgData name="reza kabir" userId="af3c95a13102d509" providerId="LiveId" clId="{88200EE4-F4B4-49E8-8126-B01E5FCCBE2D}" dt="2020-05-17T06:01:52.633" v="297" actId="478"/>
          <ac:spMkLst>
            <pc:docMk/>
            <pc:sldMk cId="367528169" sldId="859"/>
            <ac:spMk id="433" creationId="{EC1C39E1-CAE3-4163-B7F0-F8582AB75B2A}"/>
          </ac:spMkLst>
        </pc:spChg>
        <pc:spChg chg="add del mod">
          <ac:chgData name="reza kabir" userId="af3c95a13102d509" providerId="LiveId" clId="{88200EE4-F4B4-49E8-8126-B01E5FCCBE2D}" dt="2020-05-17T06:01:52.633" v="297" actId="478"/>
          <ac:spMkLst>
            <pc:docMk/>
            <pc:sldMk cId="367528169" sldId="859"/>
            <ac:spMk id="434" creationId="{3530ECB3-A153-43A1-BD48-6D58E054252C}"/>
          </ac:spMkLst>
        </pc:spChg>
        <pc:spChg chg="add del mod">
          <ac:chgData name="reza kabir" userId="af3c95a13102d509" providerId="LiveId" clId="{88200EE4-F4B4-49E8-8126-B01E5FCCBE2D}" dt="2020-05-17T06:01:52.633" v="297" actId="478"/>
          <ac:spMkLst>
            <pc:docMk/>
            <pc:sldMk cId="367528169" sldId="859"/>
            <ac:spMk id="435" creationId="{CB3E559B-6E21-443E-BAF4-134261C9E78C}"/>
          </ac:spMkLst>
        </pc:spChg>
        <pc:spChg chg="add del mod">
          <ac:chgData name="reza kabir" userId="af3c95a13102d509" providerId="LiveId" clId="{88200EE4-F4B4-49E8-8126-B01E5FCCBE2D}" dt="2020-05-17T06:01:52.633" v="297" actId="478"/>
          <ac:spMkLst>
            <pc:docMk/>
            <pc:sldMk cId="367528169" sldId="859"/>
            <ac:spMk id="436" creationId="{C12E0E39-8A16-4E6B-AC12-C0AA14372093}"/>
          </ac:spMkLst>
        </pc:spChg>
        <pc:spChg chg="add del mod">
          <ac:chgData name="reza kabir" userId="af3c95a13102d509" providerId="LiveId" clId="{88200EE4-F4B4-49E8-8126-B01E5FCCBE2D}" dt="2020-05-17T06:01:52.633" v="297" actId="478"/>
          <ac:spMkLst>
            <pc:docMk/>
            <pc:sldMk cId="367528169" sldId="859"/>
            <ac:spMk id="437" creationId="{BFC3EB8A-6C4E-4A29-AED7-BAF265D1400C}"/>
          </ac:spMkLst>
        </pc:spChg>
        <pc:spChg chg="add del mod">
          <ac:chgData name="reza kabir" userId="af3c95a13102d509" providerId="LiveId" clId="{88200EE4-F4B4-49E8-8126-B01E5FCCBE2D}" dt="2020-05-17T06:01:52.633" v="297" actId="478"/>
          <ac:spMkLst>
            <pc:docMk/>
            <pc:sldMk cId="367528169" sldId="859"/>
            <ac:spMk id="438" creationId="{AA4B9B28-AF98-491F-BDD9-0078DE91941B}"/>
          </ac:spMkLst>
        </pc:spChg>
        <pc:spChg chg="add del mod">
          <ac:chgData name="reza kabir" userId="af3c95a13102d509" providerId="LiveId" clId="{88200EE4-F4B4-49E8-8126-B01E5FCCBE2D}" dt="2020-05-17T06:01:52.633" v="297" actId="478"/>
          <ac:spMkLst>
            <pc:docMk/>
            <pc:sldMk cId="367528169" sldId="859"/>
            <ac:spMk id="439" creationId="{7F9D1D2A-31CE-4606-A6D6-98C2C4251017}"/>
          </ac:spMkLst>
        </pc:spChg>
        <pc:spChg chg="add del mod">
          <ac:chgData name="reza kabir" userId="af3c95a13102d509" providerId="LiveId" clId="{88200EE4-F4B4-49E8-8126-B01E5FCCBE2D}" dt="2020-05-17T06:01:52.633" v="297" actId="478"/>
          <ac:spMkLst>
            <pc:docMk/>
            <pc:sldMk cId="367528169" sldId="859"/>
            <ac:spMk id="440" creationId="{AC7862AD-040E-423C-A02B-5943B78965A8}"/>
          </ac:spMkLst>
        </pc:spChg>
        <pc:spChg chg="add del mod">
          <ac:chgData name="reza kabir" userId="af3c95a13102d509" providerId="LiveId" clId="{88200EE4-F4B4-49E8-8126-B01E5FCCBE2D}" dt="2020-05-17T06:01:52.633" v="297" actId="478"/>
          <ac:spMkLst>
            <pc:docMk/>
            <pc:sldMk cId="367528169" sldId="859"/>
            <ac:spMk id="441" creationId="{AC343B40-1745-43A7-88F1-62C84E69CD12}"/>
          </ac:spMkLst>
        </pc:spChg>
        <pc:spChg chg="add del mod">
          <ac:chgData name="reza kabir" userId="af3c95a13102d509" providerId="LiveId" clId="{88200EE4-F4B4-49E8-8126-B01E5FCCBE2D}" dt="2020-05-17T06:01:52.633" v="297" actId="478"/>
          <ac:spMkLst>
            <pc:docMk/>
            <pc:sldMk cId="367528169" sldId="859"/>
            <ac:spMk id="442" creationId="{49E4069D-2C89-4635-A43E-1C4554F30FBB}"/>
          </ac:spMkLst>
        </pc:spChg>
        <pc:spChg chg="add del mod">
          <ac:chgData name="reza kabir" userId="af3c95a13102d509" providerId="LiveId" clId="{88200EE4-F4B4-49E8-8126-B01E5FCCBE2D}" dt="2020-05-17T06:01:52.633" v="297" actId="478"/>
          <ac:spMkLst>
            <pc:docMk/>
            <pc:sldMk cId="367528169" sldId="859"/>
            <ac:spMk id="443" creationId="{0C213F51-F63B-4E17-BE2A-02288C8058F9}"/>
          </ac:spMkLst>
        </pc:spChg>
        <pc:spChg chg="add del mod">
          <ac:chgData name="reza kabir" userId="af3c95a13102d509" providerId="LiveId" clId="{88200EE4-F4B4-49E8-8126-B01E5FCCBE2D}" dt="2020-05-17T06:01:52.633" v="297" actId="478"/>
          <ac:spMkLst>
            <pc:docMk/>
            <pc:sldMk cId="367528169" sldId="859"/>
            <ac:spMk id="444" creationId="{8936C383-2DA0-438D-A9F2-34349A56BC21}"/>
          </ac:spMkLst>
        </pc:spChg>
        <pc:spChg chg="add del mod">
          <ac:chgData name="reza kabir" userId="af3c95a13102d509" providerId="LiveId" clId="{88200EE4-F4B4-49E8-8126-B01E5FCCBE2D}" dt="2020-05-17T06:01:52.633" v="297" actId="478"/>
          <ac:spMkLst>
            <pc:docMk/>
            <pc:sldMk cId="367528169" sldId="859"/>
            <ac:spMk id="445" creationId="{8536343D-0B12-4A3E-82B6-A25857EAC5FF}"/>
          </ac:spMkLst>
        </pc:spChg>
        <pc:spChg chg="add del mod">
          <ac:chgData name="reza kabir" userId="af3c95a13102d509" providerId="LiveId" clId="{88200EE4-F4B4-49E8-8126-B01E5FCCBE2D}" dt="2020-05-17T06:01:52.633" v="297" actId="478"/>
          <ac:spMkLst>
            <pc:docMk/>
            <pc:sldMk cId="367528169" sldId="859"/>
            <ac:spMk id="446" creationId="{D30A9979-5ED6-4994-BAA7-B1DACC10644A}"/>
          </ac:spMkLst>
        </pc:spChg>
        <pc:spChg chg="add del mod">
          <ac:chgData name="reza kabir" userId="af3c95a13102d509" providerId="LiveId" clId="{88200EE4-F4B4-49E8-8126-B01E5FCCBE2D}" dt="2020-05-17T06:01:52.633" v="297" actId="478"/>
          <ac:spMkLst>
            <pc:docMk/>
            <pc:sldMk cId="367528169" sldId="859"/>
            <ac:spMk id="447" creationId="{2BB0768D-3720-4323-A41F-7B1DB2BD778C}"/>
          </ac:spMkLst>
        </pc:spChg>
        <pc:spChg chg="add del mod">
          <ac:chgData name="reza kabir" userId="af3c95a13102d509" providerId="LiveId" clId="{88200EE4-F4B4-49E8-8126-B01E5FCCBE2D}" dt="2020-05-17T06:01:52.633" v="297" actId="478"/>
          <ac:spMkLst>
            <pc:docMk/>
            <pc:sldMk cId="367528169" sldId="859"/>
            <ac:spMk id="448" creationId="{9D0D18A1-6DFF-41B7-AD47-08E236A63CA7}"/>
          </ac:spMkLst>
        </pc:spChg>
        <pc:spChg chg="add del mod">
          <ac:chgData name="reza kabir" userId="af3c95a13102d509" providerId="LiveId" clId="{88200EE4-F4B4-49E8-8126-B01E5FCCBE2D}" dt="2020-05-17T06:01:52.633" v="297" actId="478"/>
          <ac:spMkLst>
            <pc:docMk/>
            <pc:sldMk cId="367528169" sldId="859"/>
            <ac:spMk id="449" creationId="{680E7672-DE8B-4A4B-914B-0783CDC503DF}"/>
          </ac:spMkLst>
        </pc:spChg>
        <pc:spChg chg="add del mod">
          <ac:chgData name="reza kabir" userId="af3c95a13102d509" providerId="LiveId" clId="{88200EE4-F4B4-49E8-8126-B01E5FCCBE2D}" dt="2020-05-17T06:01:52.633" v="297" actId="478"/>
          <ac:spMkLst>
            <pc:docMk/>
            <pc:sldMk cId="367528169" sldId="859"/>
            <ac:spMk id="450" creationId="{8AA354AD-45E3-43BB-AC42-247BBA1588F7}"/>
          </ac:spMkLst>
        </pc:spChg>
        <pc:spChg chg="add del mod">
          <ac:chgData name="reza kabir" userId="af3c95a13102d509" providerId="LiveId" clId="{88200EE4-F4B4-49E8-8126-B01E5FCCBE2D}" dt="2020-05-17T06:01:52.633" v="297" actId="478"/>
          <ac:spMkLst>
            <pc:docMk/>
            <pc:sldMk cId="367528169" sldId="859"/>
            <ac:spMk id="451" creationId="{29056D09-52A3-4221-BC76-55FEC2051C2D}"/>
          </ac:spMkLst>
        </pc:spChg>
        <pc:spChg chg="add del mod">
          <ac:chgData name="reza kabir" userId="af3c95a13102d509" providerId="LiveId" clId="{88200EE4-F4B4-49E8-8126-B01E5FCCBE2D}" dt="2020-05-17T06:01:52.633" v="297" actId="478"/>
          <ac:spMkLst>
            <pc:docMk/>
            <pc:sldMk cId="367528169" sldId="859"/>
            <ac:spMk id="452" creationId="{9179F6B0-5B48-4B46-8817-C403E2ED0ED2}"/>
          </ac:spMkLst>
        </pc:spChg>
        <pc:spChg chg="add del mod">
          <ac:chgData name="reza kabir" userId="af3c95a13102d509" providerId="LiveId" clId="{88200EE4-F4B4-49E8-8126-B01E5FCCBE2D}" dt="2020-05-17T06:01:52.633" v="297" actId="478"/>
          <ac:spMkLst>
            <pc:docMk/>
            <pc:sldMk cId="367528169" sldId="859"/>
            <ac:spMk id="453" creationId="{5A0832C6-9FBB-4C64-BE71-C57DD22FD50B}"/>
          </ac:spMkLst>
        </pc:spChg>
        <pc:spChg chg="add del mod">
          <ac:chgData name="reza kabir" userId="af3c95a13102d509" providerId="LiveId" clId="{88200EE4-F4B4-49E8-8126-B01E5FCCBE2D}" dt="2020-05-17T06:01:52.633" v="297" actId="478"/>
          <ac:spMkLst>
            <pc:docMk/>
            <pc:sldMk cId="367528169" sldId="859"/>
            <ac:spMk id="454" creationId="{02C594FC-3023-40E6-A553-D3BDFDD7EB3B}"/>
          </ac:spMkLst>
        </pc:spChg>
        <pc:spChg chg="add del mod">
          <ac:chgData name="reza kabir" userId="af3c95a13102d509" providerId="LiveId" clId="{88200EE4-F4B4-49E8-8126-B01E5FCCBE2D}" dt="2020-05-17T06:01:52.633" v="297" actId="478"/>
          <ac:spMkLst>
            <pc:docMk/>
            <pc:sldMk cId="367528169" sldId="859"/>
            <ac:spMk id="455" creationId="{40A5E0AF-9DEB-4DC0-A98A-5AB4790A4417}"/>
          </ac:spMkLst>
        </pc:spChg>
        <pc:spChg chg="add del mod">
          <ac:chgData name="reza kabir" userId="af3c95a13102d509" providerId="LiveId" clId="{88200EE4-F4B4-49E8-8126-B01E5FCCBE2D}" dt="2020-05-17T06:01:52.633" v="297" actId="478"/>
          <ac:spMkLst>
            <pc:docMk/>
            <pc:sldMk cId="367528169" sldId="859"/>
            <ac:spMk id="456" creationId="{F94EBC74-5461-42A4-8E91-F4019742CBE8}"/>
          </ac:spMkLst>
        </pc:spChg>
        <pc:spChg chg="add del mod">
          <ac:chgData name="reza kabir" userId="af3c95a13102d509" providerId="LiveId" clId="{88200EE4-F4B4-49E8-8126-B01E5FCCBE2D}" dt="2020-05-17T06:01:52.633" v="297" actId="478"/>
          <ac:spMkLst>
            <pc:docMk/>
            <pc:sldMk cId="367528169" sldId="859"/>
            <ac:spMk id="457" creationId="{16E08D07-7940-48EC-838D-425FF30A1FC1}"/>
          </ac:spMkLst>
        </pc:spChg>
        <pc:spChg chg="add del mod">
          <ac:chgData name="reza kabir" userId="af3c95a13102d509" providerId="LiveId" clId="{88200EE4-F4B4-49E8-8126-B01E5FCCBE2D}" dt="2020-05-17T06:01:52.633" v="297" actId="478"/>
          <ac:spMkLst>
            <pc:docMk/>
            <pc:sldMk cId="367528169" sldId="859"/>
            <ac:spMk id="458" creationId="{2784BAFF-731D-46E6-B232-91D0E31CD3CB}"/>
          </ac:spMkLst>
        </pc:spChg>
        <pc:spChg chg="add del mod">
          <ac:chgData name="reza kabir" userId="af3c95a13102d509" providerId="LiveId" clId="{88200EE4-F4B4-49E8-8126-B01E5FCCBE2D}" dt="2020-05-17T06:01:52.633" v="297" actId="478"/>
          <ac:spMkLst>
            <pc:docMk/>
            <pc:sldMk cId="367528169" sldId="859"/>
            <ac:spMk id="459" creationId="{7E8D4105-0629-4DA4-B702-1F38EEF8ED93}"/>
          </ac:spMkLst>
        </pc:spChg>
        <pc:spChg chg="add del mod">
          <ac:chgData name="reza kabir" userId="af3c95a13102d509" providerId="LiveId" clId="{88200EE4-F4B4-49E8-8126-B01E5FCCBE2D}" dt="2020-05-17T06:01:52.633" v="297" actId="478"/>
          <ac:spMkLst>
            <pc:docMk/>
            <pc:sldMk cId="367528169" sldId="859"/>
            <ac:spMk id="460" creationId="{01959B6F-23A3-43F4-BF42-09BA6D25553B}"/>
          </ac:spMkLst>
        </pc:spChg>
        <pc:spChg chg="add del mod">
          <ac:chgData name="reza kabir" userId="af3c95a13102d509" providerId="LiveId" clId="{88200EE4-F4B4-49E8-8126-B01E5FCCBE2D}" dt="2020-05-17T06:01:52.633" v="297" actId="478"/>
          <ac:spMkLst>
            <pc:docMk/>
            <pc:sldMk cId="367528169" sldId="859"/>
            <ac:spMk id="461" creationId="{30C05A2B-F70D-4C36-8C50-F137D60A6D31}"/>
          </ac:spMkLst>
        </pc:spChg>
        <pc:spChg chg="add del mod">
          <ac:chgData name="reza kabir" userId="af3c95a13102d509" providerId="LiveId" clId="{88200EE4-F4B4-49E8-8126-B01E5FCCBE2D}" dt="2020-05-17T06:01:52.633" v="297" actId="478"/>
          <ac:spMkLst>
            <pc:docMk/>
            <pc:sldMk cId="367528169" sldId="859"/>
            <ac:spMk id="462" creationId="{02707319-2B03-4D18-BCF6-0C155BEADF03}"/>
          </ac:spMkLst>
        </pc:spChg>
        <pc:spChg chg="add del mod">
          <ac:chgData name="reza kabir" userId="af3c95a13102d509" providerId="LiveId" clId="{88200EE4-F4B4-49E8-8126-B01E5FCCBE2D}" dt="2020-05-17T06:01:52.633" v="297" actId="478"/>
          <ac:spMkLst>
            <pc:docMk/>
            <pc:sldMk cId="367528169" sldId="859"/>
            <ac:spMk id="463" creationId="{6A1D10F9-6BE6-4C65-8FAE-19A5FB9EF36D}"/>
          </ac:spMkLst>
        </pc:spChg>
        <pc:spChg chg="add del mod">
          <ac:chgData name="reza kabir" userId="af3c95a13102d509" providerId="LiveId" clId="{88200EE4-F4B4-49E8-8126-B01E5FCCBE2D}" dt="2020-05-17T06:01:52.633" v="297" actId="478"/>
          <ac:spMkLst>
            <pc:docMk/>
            <pc:sldMk cId="367528169" sldId="859"/>
            <ac:spMk id="464" creationId="{E3DF6FC9-2820-4477-8C0D-65762B034AA1}"/>
          </ac:spMkLst>
        </pc:spChg>
        <pc:spChg chg="add del mod">
          <ac:chgData name="reza kabir" userId="af3c95a13102d509" providerId="LiveId" clId="{88200EE4-F4B4-49E8-8126-B01E5FCCBE2D}" dt="2020-05-17T06:01:52.633" v="297" actId="478"/>
          <ac:spMkLst>
            <pc:docMk/>
            <pc:sldMk cId="367528169" sldId="859"/>
            <ac:spMk id="465" creationId="{DE6FD89F-66B5-40C1-85E3-CC255CC98C2E}"/>
          </ac:spMkLst>
        </pc:spChg>
        <pc:spChg chg="add del mod">
          <ac:chgData name="reza kabir" userId="af3c95a13102d509" providerId="LiveId" clId="{88200EE4-F4B4-49E8-8126-B01E5FCCBE2D}" dt="2020-05-17T06:01:52.633" v="297" actId="478"/>
          <ac:spMkLst>
            <pc:docMk/>
            <pc:sldMk cId="367528169" sldId="859"/>
            <ac:spMk id="466" creationId="{0C4E1327-B483-4AC0-AFFC-0AD498AA92A3}"/>
          </ac:spMkLst>
        </pc:spChg>
        <pc:spChg chg="add del mod">
          <ac:chgData name="reza kabir" userId="af3c95a13102d509" providerId="LiveId" clId="{88200EE4-F4B4-49E8-8126-B01E5FCCBE2D}" dt="2020-05-17T06:01:52.633" v="297" actId="478"/>
          <ac:spMkLst>
            <pc:docMk/>
            <pc:sldMk cId="367528169" sldId="859"/>
            <ac:spMk id="467" creationId="{666F7374-6B09-4403-AC0D-33C532AD4C1B}"/>
          </ac:spMkLst>
        </pc:spChg>
        <pc:spChg chg="add del mod">
          <ac:chgData name="reza kabir" userId="af3c95a13102d509" providerId="LiveId" clId="{88200EE4-F4B4-49E8-8126-B01E5FCCBE2D}" dt="2020-05-17T06:01:52.633" v="297" actId="478"/>
          <ac:spMkLst>
            <pc:docMk/>
            <pc:sldMk cId="367528169" sldId="859"/>
            <ac:spMk id="468" creationId="{A2549EE5-2A39-4CFA-9380-6A87E41E1D83}"/>
          </ac:spMkLst>
        </pc:spChg>
        <pc:spChg chg="add del mod">
          <ac:chgData name="reza kabir" userId="af3c95a13102d509" providerId="LiveId" clId="{88200EE4-F4B4-49E8-8126-B01E5FCCBE2D}" dt="2020-05-17T06:01:52.633" v="297" actId="478"/>
          <ac:spMkLst>
            <pc:docMk/>
            <pc:sldMk cId="367528169" sldId="859"/>
            <ac:spMk id="469" creationId="{ABBFC6B9-A180-43C9-9EB1-2A2DDDE5B5C2}"/>
          </ac:spMkLst>
        </pc:spChg>
        <pc:spChg chg="add del mod">
          <ac:chgData name="reza kabir" userId="af3c95a13102d509" providerId="LiveId" clId="{88200EE4-F4B4-49E8-8126-B01E5FCCBE2D}" dt="2020-05-17T06:01:52.633" v="297" actId="478"/>
          <ac:spMkLst>
            <pc:docMk/>
            <pc:sldMk cId="367528169" sldId="859"/>
            <ac:spMk id="470" creationId="{4F98852A-7943-456E-9C26-17511589785F}"/>
          </ac:spMkLst>
        </pc:spChg>
        <pc:spChg chg="add del mod">
          <ac:chgData name="reza kabir" userId="af3c95a13102d509" providerId="LiveId" clId="{88200EE4-F4B4-49E8-8126-B01E5FCCBE2D}" dt="2020-05-17T06:01:52.633" v="297" actId="478"/>
          <ac:spMkLst>
            <pc:docMk/>
            <pc:sldMk cId="367528169" sldId="859"/>
            <ac:spMk id="471" creationId="{645559CE-663F-45B0-9039-2DCA3481BD5B}"/>
          </ac:spMkLst>
        </pc:spChg>
        <pc:spChg chg="add del mod">
          <ac:chgData name="reza kabir" userId="af3c95a13102d509" providerId="LiveId" clId="{88200EE4-F4B4-49E8-8126-B01E5FCCBE2D}" dt="2020-05-17T06:01:52.633" v="297" actId="478"/>
          <ac:spMkLst>
            <pc:docMk/>
            <pc:sldMk cId="367528169" sldId="859"/>
            <ac:spMk id="472" creationId="{31F9395E-DD61-4A0A-AB65-B032A2A07687}"/>
          </ac:spMkLst>
        </pc:spChg>
        <pc:spChg chg="add del mod">
          <ac:chgData name="reza kabir" userId="af3c95a13102d509" providerId="LiveId" clId="{88200EE4-F4B4-49E8-8126-B01E5FCCBE2D}" dt="2020-05-17T06:01:52.633" v="297" actId="478"/>
          <ac:spMkLst>
            <pc:docMk/>
            <pc:sldMk cId="367528169" sldId="859"/>
            <ac:spMk id="473" creationId="{760650F2-3450-4AC7-9057-B1065F29F996}"/>
          </ac:spMkLst>
        </pc:spChg>
        <pc:spChg chg="add del mod">
          <ac:chgData name="reza kabir" userId="af3c95a13102d509" providerId="LiveId" clId="{88200EE4-F4B4-49E8-8126-B01E5FCCBE2D}" dt="2020-05-17T06:01:52.633" v="297" actId="478"/>
          <ac:spMkLst>
            <pc:docMk/>
            <pc:sldMk cId="367528169" sldId="859"/>
            <ac:spMk id="474" creationId="{FE026F07-60B8-45F6-96F4-589FB72EE677}"/>
          </ac:spMkLst>
        </pc:spChg>
        <pc:spChg chg="add del mod">
          <ac:chgData name="reza kabir" userId="af3c95a13102d509" providerId="LiveId" clId="{88200EE4-F4B4-49E8-8126-B01E5FCCBE2D}" dt="2020-05-17T06:01:52.633" v="297" actId="478"/>
          <ac:spMkLst>
            <pc:docMk/>
            <pc:sldMk cId="367528169" sldId="859"/>
            <ac:spMk id="475" creationId="{DB2E294B-9605-422A-A6C6-F003C18650C4}"/>
          </ac:spMkLst>
        </pc:spChg>
        <pc:spChg chg="add del mod">
          <ac:chgData name="reza kabir" userId="af3c95a13102d509" providerId="LiveId" clId="{88200EE4-F4B4-49E8-8126-B01E5FCCBE2D}" dt="2020-05-17T06:01:52.633" v="297" actId="478"/>
          <ac:spMkLst>
            <pc:docMk/>
            <pc:sldMk cId="367528169" sldId="859"/>
            <ac:spMk id="476" creationId="{2908A4F4-FACE-40D1-AF05-76C4DEBC2738}"/>
          </ac:spMkLst>
        </pc:spChg>
        <pc:spChg chg="add del mod">
          <ac:chgData name="reza kabir" userId="af3c95a13102d509" providerId="LiveId" clId="{88200EE4-F4B4-49E8-8126-B01E5FCCBE2D}" dt="2020-05-17T06:01:52.633" v="297" actId="478"/>
          <ac:spMkLst>
            <pc:docMk/>
            <pc:sldMk cId="367528169" sldId="859"/>
            <ac:spMk id="477" creationId="{A85E558B-6823-4604-8E71-548CBA04C772}"/>
          </ac:spMkLst>
        </pc:spChg>
        <pc:spChg chg="add del mod">
          <ac:chgData name="reza kabir" userId="af3c95a13102d509" providerId="LiveId" clId="{88200EE4-F4B4-49E8-8126-B01E5FCCBE2D}" dt="2020-05-17T06:01:52.633" v="297" actId="478"/>
          <ac:spMkLst>
            <pc:docMk/>
            <pc:sldMk cId="367528169" sldId="859"/>
            <ac:spMk id="478" creationId="{675CF926-2E93-4974-863A-E57473ADA2A9}"/>
          </ac:spMkLst>
        </pc:spChg>
        <pc:spChg chg="add del mod">
          <ac:chgData name="reza kabir" userId="af3c95a13102d509" providerId="LiveId" clId="{88200EE4-F4B4-49E8-8126-B01E5FCCBE2D}" dt="2020-05-17T06:01:52.633" v="297" actId="478"/>
          <ac:spMkLst>
            <pc:docMk/>
            <pc:sldMk cId="367528169" sldId="859"/>
            <ac:spMk id="479" creationId="{B32C469F-B387-4EF6-8E60-3485A9D87716}"/>
          </ac:spMkLst>
        </pc:spChg>
        <pc:spChg chg="add del mod">
          <ac:chgData name="reza kabir" userId="af3c95a13102d509" providerId="LiveId" clId="{88200EE4-F4B4-49E8-8126-B01E5FCCBE2D}" dt="2020-05-17T06:01:52.633" v="297" actId="478"/>
          <ac:spMkLst>
            <pc:docMk/>
            <pc:sldMk cId="367528169" sldId="859"/>
            <ac:spMk id="480" creationId="{853F7B46-12B6-41FF-9DDF-3EF7E2877D01}"/>
          </ac:spMkLst>
        </pc:spChg>
        <pc:spChg chg="add del mod">
          <ac:chgData name="reza kabir" userId="af3c95a13102d509" providerId="LiveId" clId="{88200EE4-F4B4-49E8-8126-B01E5FCCBE2D}" dt="2020-05-17T06:01:52.633" v="297" actId="478"/>
          <ac:spMkLst>
            <pc:docMk/>
            <pc:sldMk cId="367528169" sldId="859"/>
            <ac:spMk id="481" creationId="{21586D37-77F6-4B84-9D87-67D7BAB03BD7}"/>
          </ac:spMkLst>
        </pc:spChg>
        <pc:spChg chg="add del mod">
          <ac:chgData name="reza kabir" userId="af3c95a13102d509" providerId="LiveId" clId="{88200EE4-F4B4-49E8-8126-B01E5FCCBE2D}" dt="2020-05-17T06:01:52.633" v="297" actId="478"/>
          <ac:spMkLst>
            <pc:docMk/>
            <pc:sldMk cId="367528169" sldId="859"/>
            <ac:spMk id="482" creationId="{0A255780-E138-4772-BB20-6CD4EF4F1184}"/>
          </ac:spMkLst>
        </pc:spChg>
        <pc:spChg chg="add del mod">
          <ac:chgData name="reza kabir" userId="af3c95a13102d509" providerId="LiveId" clId="{88200EE4-F4B4-49E8-8126-B01E5FCCBE2D}" dt="2020-05-17T06:01:52.633" v="297" actId="478"/>
          <ac:spMkLst>
            <pc:docMk/>
            <pc:sldMk cId="367528169" sldId="859"/>
            <ac:spMk id="483" creationId="{EFBF807D-6076-4BCB-9DEE-1ADD52996FBB}"/>
          </ac:spMkLst>
        </pc:spChg>
        <pc:spChg chg="add del mod">
          <ac:chgData name="reza kabir" userId="af3c95a13102d509" providerId="LiveId" clId="{88200EE4-F4B4-49E8-8126-B01E5FCCBE2D}" dt="2020-05-17T06:01:52.633" v="297" actId="478"/>
          <ac:spMkLst>
            <pc:docMk/>
            <pc:sldMk cId="367528169" sldId="859"/>
            <ac:spMk id="484" creationId="{74C546EA-5E3E-4E4D-B1EC-6032E1386026}"/>
          </ac:spMkLst>
        </pc:spChg>
        <pc:spChg chg="add del mod">
          <ac:chgData name="reza kabir" userId="af3c95a13102d509" providerId="LiveId" clId="{88200EE4-F4B4-49E8-8126-B01E5FCCBE2D}" dt="2020-05-17T06:01:52.633" v="297" actId="478"/>
          <ac:spMkLst>
            <pc:docMk/>
            <pc:sldMk cId="367528169" sldId="859"/>
            <ac:spMk id="485" creationId="{8C0542BE-0ED4-4571-BB3F-6AE4CE6B3149}"/>
          </ac:spMkLst>
        </pc:spChg>
        <pc:spChg chg="add del mod">
          <ac:chgData name="reza kabir" userId="af3c95a13102d509" providerId="LiveId" clId="{88200EE4-F4B4-49E8-8126-B01E5FCCBE2D}" dt="2020-05-17T06:01:52.633" v="297" actId="478"/>
          <ac:spMkLst>
            <pc:docMk/>
            <pc:sldMk cId="367528169" sldId="859"/>
            <ac:spMk id="486" creationId="{B95FB95C-B237-47E5-A679-08A7A620AD47}"/>
          </ac:spMkLst>
        </pc:spChg>
        <pc:spChg chg="add del mod">
          <ac:chgData name="reza kabir" userId="af3c95a13102d509" providerId="LiveId" clId="{88200EE4-F4B4-49E8-8126-B01E5FCCBE2D}" dt="2020-05-17T06:01:52.633" v="297" actId="478"/>
          <ac:spMkLst>
            <pc:docMk/>
            <pc:sldMk cId="367528169" sldId="859"/>
            <ac:spMk id="487" creationId="{F4678B46-1E3F-402B-B706-37C074A587F9}"/>
          </ac:spMkLst>
        </pc:spChg>
        <pc:spChg chg="add del mod">
          <ac:chgData name="reza kabir" userId="af3c95a13102d509" providerId="LiveId" clId="{88200EE4-F4B4-49E8-8126-B01E5FCCBE2D}" dt="2020-05-17T06:01:52.633" v="297" actId="478"/>
          <ac:spMkLst>
            <pc:docMk/>
            <pc:sldMk cId="367528169" sldId="859"/>
            <ac:spMk id="488" creationId="{A5FCCB4D-199E-45BB-BAD2-74F1E77CFC50}"/>
          </ac:spMkLst>
        </pc:spChg>
        <pc:spChg chg="add del mod">
          <ac:chgData name="reza kabir" userId="af3c95a13102d509" providerId="LiveId" clId="{88200EE4-F4B4-49E8-8126-B01E5FCCBE2D}" dt="2020-05-17T06:01:52.633" v="297" actId="478"/>
          <ac:spMkLst>
            <pc:docMk/>
            <pc:sldMk cId="367528169" sldId="859"/>
            <ac:spMk id="489" creationId="{0C83216D-A1A4-4C75-92A9-9A1044853101}"/>
          </ac:spMkLst>
        </pc:spChg>
        <pc:spChg chg="add del mod">
          <ac:chgData name="reza kabir" userId="af3c95a13102d509" providerId="LiveId" clId="{88200EE4-F4B4-49E8-8126-B01E5FCCBE2D}" dt="2020-05-17T06:01:52.633" v="297" actId="478"/>
          <ac:spMkLst>
            <pc:docMk/>
            <pc:sldMk cId="367528169" sldId="859"/>
            <ac:spMk id="490" creationId="{F492B5DA-2C45-4B24-A87D-F2B937707EC8}"/>
          </ac:spMkLst>
        </pc:spChg>
        <pc:spChg chg="add del mod">
          <ac:chgData name="reza kabir" userId="af3c95a13102d509" providerId="LiveId" clId="{88200EE4-F4B4-49E8-8126-B01E5FCCBE2D}" dt="2020-05-17T06:01:52.633" v="297" actId="478"/>
          <ac:spMkLst>
            <pc:docMk/>
            <pc:sldMk cId="367528169" sldId="859"/>
            <ac:spMk id="491" creationId="{F901FCEC-4EA4-4EFF-95AB-49E1122EEDF2}"/>
          </ac:spMkLst>
        </pc:spChg>
        <pc:spChg chg="add del mod">
          <ac:chgData name="reza kabir" userId="af3c95a13102d509" providerId="LiveId" clId="{88200EE4-F4B4-49E8-8126-B01E5FCCBE2D}" dt="2020-05-17T06:01:52.633" v="297" actId="478"/>
          <ac:spMkLst>
            <pc:docMk/>
            <pc:sldMk cId="367528169" sldId="859"/>
            <ac:spMk id="492" creationId="{F2804341-D300-439C-A76C-9128F6B85E07}"/>
          </ac:spMkLst>
        </pc:spChg>
        <pc:spChg chg="add del mod">
          <ac:chgData name="reza kabir" userId="af3c95a13102d509" providerId="LiveId" clId="{88200EE4-F4B4-49E8-8126-B01E5FCCBE2D}" dt="2020-05-17T06:01:52.633" v="297" actId="478"/>
          <ac:spMkLst>
            <pc:docMk/>
            <pc:sldMk cId="367528169" sldId="859"/>
            <ac:spMk id="493" creationId="{51ACF8B3-E500-4248-A349-C211514729EC}"/>
          </ac:spMkLst>
        </pc:spChg>
        <pc:spChg chg="add del mod">
          <ac:chgData name="reza kabir" userId="af3c95a13102d509" providerId="LiveId" clId="{88200EE4-F4B4-49E8-8126-B01E5FCCBE2D}" dt="2020-05-17T06:01:52.633" v="297" actId="478"/>
          <ac:spMkLst>
            <pc:docMk/>
            <pc:sldMk cId="367528169" sldId="859"/>
            <ac:spMk id="494" creationId="{34216AD9-CFDC-4ED1-8B5C-B1CA53232D6B}"/>
          </ac:spMkLst>
        </pc:spChg>
        <pc:spChg chg="add del mod">
          <ac:chgData name="reza kabir" userId="af3c95a13102d509" providerId="LiveId" clId="{88200EE4-F4B4-49E8-8126-B01E5FCCBE2D}" dt="2020-05-17T06:01:52.633" v="297" actId="478"/>
          <ac:spMkLst>
            <pc:docMk/>
            <pc:sldMk cId="367528169" sldId="859"/>
            <ac:spMk id="495" creationId="{96FA93B6-714A-4B6E-BE45-2FE2A28FC8F9}"/>
          </ac:spMkLst>
        </pc:spChg>
        <pc:spChg chg="add del mod">
          <ac:chgData name="reza kabir" userId="af3c95a13102d509" providerId="LiveId" clId="{88200EE4-F4B4-49E8-8126-B01E5FCCBE2D}" dt="2020-05-17T06:01:52.633" v="297" actId="478"/>
          <ac:spMkLst>
            <pc:docMk/>
            <pc:sldMk cId="367528169" sldId="859"/>
            <ac:spMk id="496" creationId="{6424C93F-1886-48C0-A785-CF1EC5756529}"/>
          </ac:spMkLst>
        </pc:spChg>
        <pc:spChg chg="add del mod">
          <ac:chgData name="reza kabir" userId="af3c95a13102d509" providerId="LiveId" clId="{88200EE4-F4B4-49E8-8126-B01E5FCCBE2D}" dt="2020-05-17T06:01:52.633" v="297" actId="478"/>
          <ac:spMkLst>
            <pc:docMk/>
            <pc:sldMk cId="367528169" sldId="859"/>
            <ac:spMk id="497" creationId="{C73FF3AB-EF9A-4622-BD8B-CEE2E5A5124C}"/>
          </ac:spMkLst>
        </pc:spChg>
        <pc:spChg chg="add del mod">
          <ac:chgData name="reza kabir" userId="af3c95a13102d509" providerId="LiveId" clId="{88200EE4-F4B4-49E8-8126-B01E5FCCBE2D}" dt="2020-05-17T06:01:52.633" v="297" actId="478"/>
          <ac:spMkLst>
            <pc:docMk/>
            <pc:sldMk cId="367528169" sldId="859"/>
            <ac:spMk id="498" creationId="{2EED1E73-5685-44D4-81F6-0CF1EDF0A180}"/>
          </ac:spMkLst>
        </pc:spChg>
        <pc:spChg chg="add del mod">
          <ac:chgData name="reza kabir" userId="af3c95a13102d509" providerId="LiveId" clId="{88200EE4-F4B4-49E8-8126-B01E5FCCBE2D}" dt="2020-05-17T06:01:52.633" v="297" actId="478"/>
          <ac:spMkLst>
            <pc:docMk/>
            <pc:sldMk cId="367528169" sldId="859"/>
            <ac:spMk id="499" creationId="{AA87D361-A9A5-4934-8711-555DE0A151AE}"/>
          </ac:spMkLst>
        </pc:spChg>
        <pc:spChg chg="add del mod">
          <ac:chgData name="reza kabir" userId="af3c95a13102d509" providerId="LiveId" clId="{88200EE4-F4B4-49E8-8126-B01E5FCCBE2D}" dt="2020-05-17T06:01:52.633" v="297" actId="478"/>
          <ac:spMkLst>
            <pc:docMk/>
            <pc:sldMk cId="367528169" sldId="859"/>
            <ac:spMk id="500" creationId="{78EF4730-C816-456F-B6B4-C65BE5F1D6A3}"/>
          </ac:spMkLst>
        </pc:spChg>
        <pc:spChg chg="add del mod">
          <ac:chgData name="reza kabir" userId="af3c95a13102d509" providerId="LiveId" clId="{88200EE4-F4B4-49E8-8126-B01E5FCCBE2D}" dt="2020-05-17T06:01:52.633" v="297" actId="478"/>
          <ac:spMkLst>
            <pc:docMk/>
            <pc:sldMk cId="367528169" sldId="859"/>
            <ac:spMk id="501" creationId="{6E89E799-2A01-427B-83E4-59FD0B79CF86}"/>
          </ac:spMkLst>
        </pc:spChg>
        <pc:spChg chg="add del mod">
          <ac:chgData name="reza kabir" userId="af3c95a13102d509" providerId="LiveId" clId="{88200EE4-F4B4-49E8-8126-B01E5FCCBE2D}" dt="2020-05-17T06:01:52.633" v="297" actId="478"/>
          <ac:spMkLst>
            <pc:docMk/>
            <pc:sldMk cId="367528169" sldId="859"/>
            <ac:spMk id="502" creationId="{6B9A4B0E-D6BE-4D79-9884-62C03AC1F80E}"/>
          </ac:spMkLst>
        </pc:spChg>
        <pc:spChg chg="add del mod">
          <ac:chgData name="reza kabir" userId="af3c95a13102d509" providerId="LiveId" clId="{88200EE4-F4B4-49E8-8126-B01E5FCCBE2D}" dt="2020-05-17T06:01:52.633" v="297" actId="478"/>
          <ac:spMkLst>
            <pc:docMk/>
            <pc:sldMk cId="367528169" sldId="859"/>
            <ac:spMk id="503" creationId="{C003DC36-2151-4548-8F4C-A36D5EFAACFB}"/>
          </ac:spMkLst>
        </pc:spChg>
        <pc:spChg chg="add del mod">
          <ac:chgData name="reza kabir" userId="af3c95a13102d509" providerId="LiveId" clId="{88200EE4-F4B4-49E8-8126-B01E5FCCBE2D}" dt="2020-05-17T06:01:52.633" v="297" actId="478"/>
          <ac:spMkLst>
            <pc:docMk/>
            <pc:sldMk cId="367528169" sldId="859"/>
            <ac:spMk id="504" creationId="{63DD48BF-F1B5-4362-BB0A-DD923B4E3371}"/>
          </ac:spMkLst>
        </pc:spChg>
        <pc:spChg chg="add del mod">
          <ac:chgData name="reza kabir" userId="af3c95a13102d509" providerId="LiveId" clId="{88200EE4-F4B4-49E8-8126-B01E5FCCBE2D}" dt="2020-05-17T06:01:52.633" v="297" actId="478"/>
          <ac:spMkLst>
            <pc:docMk/>
            <pc:sldMk cId="367528169" sldId="859"/>
            <ac:spMk id="505" creationId="{1371B59B-D0D2-44A2-86F3-E99E4B9FFCA0}"/>
          </ac:spMkLst>
        </pc:spChg>
        <pc:spChg chg="add del mod">
          <ac:chgData name="reza kabir" userId="af3c95a13102d509" providerId="LiveId" clId="{88200EE4-F4B4-49E8-8126-B01E5FCCBE2D}" dt="2020-05-17T06:01:52.633" v="297" actId="478"/>
          <ac:spMkLst>
            <pc:docMk/>
            <pc:sldMk cId="367528169" sldId="859"/>
            <ac:spMk id="506" creationId="{29B80E07-F9FF-4323-B04D-A270716D8775}"/>
          </ac:spMkLst>
        </pc:spChg>
        <pc:spChg chg="add del mod">
          <ac:chgData name="reza kabir" userId="af3c95a13102d509" providerId="LiveId" clId="{88200EE4-F4B4-49E8-8126-B01E5FCCBE2D}" dt="2020-05-17T06:01:52.633" v="297" actId="478"/>
          <ac:spMkLst>
            <pc:docMk/>
            <pc:sldMk cId="367528169" sldId="859"/>
            <ac:spMk id="507" creationId="{7D68311F-E288-4B12-A904-D4CBF44FAB4F}"/>
          </ac:spMkLst>
        </pc:spChg>
        <pc:spChg chg="add del mod">
          <ac:chgData name="reza kabir" userId="af3c95a13102d509" providerId="LiveId" clId="{88200EE4-F4B4-49E8-8126-B01E5FCCBE2D}" dt="2020-05-17T06:01:52.633" v="297" actId="478"/>
          <ac:spMkLst>
            <pc:docMk/>
            <pc:sldMk cId="367528169" sldId="859"/>
            <ac:spMk id="508" creationId="{A9E2456D-A0D4-4546-B450-F47ACC316B72}"/>
          </ac:spMkLst>
        </pc:spChg>
        <pc:spChg chg="add del mod">
          <ac:chgData name="reza kabir" userId="af3c95a13102d509" providerId="LiveId" clId="{88200EE4-F4B4-49E8-8126-B01E5FCCBE2D}" dt="2020-05-17T06:01:52.633" v="297" actId="478"/>
          <ac:spMkLst>
            <pc:docMk/>
            <pc:sldMk cId="367528169" sldId="859"/>
            <ac:spMk id="509" creationId="{6BC5C192-6AF6-4CF4-929E-4B45160F9C2A}"/>
          </ac:spMkLst>
        </pc:spChg>
        <pc:spChg chg="add del mod">
          <ac:chgData name="reza kabir" userId="af3c95a13102d509" providerId="LiveId" clId="{88200EE4-F4B4-49E8-8126-B01E5FCCBE2D}" dt="2020-05-17T06:01:52.633" v="297" actId="478"/>
          <ac:spMkLst>
            <pc:docMk/>
            <pc:sldMk cId="367528169" sldId="859"/>
            <ac:spMk id="510" creationId="{9B79CFAA-F924-45E7-9075-67205AAE2B36}"/>
          </ac:spMkLst>
        </pc:spChg>
        <pc:spChg chg="add del mod">
          <ac:chgData name="reza kabir" userId="af3c95a13102d509" providerId="LiveId" clId="{88200EE4-F4B4-49E8-8126-B01E5FCCBE2D}" dt="2020-05-17T06:01:52.633" v="297" actId="478"/>
          <ac:spMkLst>
            <pc:docMk/>
            <pc:sldMk cId="367528169" sldId="859"/>
            <ac:spMk id="511" creationId="{C527A263-27C8-423B-9899-AD8E06A3FFDA}"/>
          </ac:spMkLst>
        </pc:spChg>
        <pc:spChg chg="add del mod">
          <ac:chgData name="reza kabir" userId="af3c95a13102d509" providerId="LiveId" clId="{88200EE4-F4B4-49E8-8126-B01E5FCCBE2D}" dt="2020-05-17T06:01:52.633" v="297" actId="478"/>
          <ac:spMkLst>
            <pc:docMk/>
            <pc:sldMk cId="367528169" sldId="859"/>
            <ac:spMk id="512" creationId="{E8DC0716-0BD2-41E2-8115-C7912678ECDB}"/>
          </ac:spMkLst>
        </pc:spChg>
        <pc:spChg chg="add del mod">
          <ac:chgData name="reza kabir" userId="af3c95a13102d509" providerId="LiveId" clId="{88200EE4-F4B4-49E8-8126-B01E5FCCBE2D}" dt="2020-05-17T06:01:52.633" v="297" actId="478"/>
          <ac:spMkLst>
            <pc:docMk/>
            <pc:sldMk cId="367528169" sldId="859"/>
            <ac:spMk id="513" creationId="{F9E9DF0D-607E-4E9C-BF5B-1B77D822F4C8}"/>
          </ac:spMkLst>
        </pc:spChg>
        <pc:spChg chg="add del mod">
          <ac:chgData name="reza kabir" userId="af3c95a13102d509" providerId="LiveId" clId="{88200EE4-F4B4-49E8-8126-B01E5FCCBE2D}" dt="2020-05-17T06:01:52.633" v="297" actId="478"/>
          <ac:spMkLst>
            <pc:docMk/>
            <pc:sldMk cId="367528169" sldId="859"/>
            <ac:spMk id="514" creationId="{FAECF5A7-DCAE-45AA-976F-E18FF32B8EC9}"/>
          </ac:spMkLst>
        </pc:spChg>
        <pc:spChg chg="add del mod">
          <ac:chgData name="reza kabir" userId="af3c95a13102d509" providerId="LiveId" clId="{88200EE4-F4B4-49E8-8126-B01E5FCCBE2D}" dt="2020-05-17T06:01:52.633" v="297" actId="478"/>
          <ac:spMkLst>
            <pc:docMk/>
            <pc:sldMk cId="367528169" sldId="859"/>
            <ac:spMk id="515" creationId="{BF8B6D44-7A46-492F-97BF-637A64EC1D56}"/>
          </ac:spMkLst>
        </pc:spChg>
        <pc:spChg chg="add del mod">
          <ac:chgData name="reza kabir" userId="af3c95a13102d509" providerId="LiveId" clId="{88200EE4-F4B4-49E8-8126-B01E5FCCBE2D}" dt="2020-05-17T06:01:52.633" v="297" actId="478"/>
          <ac:spMkLst>
            <pc:docMk/>
            <pc:sldMk cId="367528169" sldId="859"/>
            <ac:spMk id="516" creationId="{80C199F2-47A9-40BE-BD3C-EC22F4835A3D}"/>
          </ac:spMkLst>
        </pc:spChg>
        <pc:spChg chg="add del mod">
          <ac:chgData name="reza kabir" userId="af3c95a13102d509" providerId="LiveId" clId="{88200EE4-F4B4-49E8-8126-B01E5FCCBE2D}" dt="2020-05-17T06:01:52.633" v="297" actId="478"/>
          <ac:spMkLst>
            <pc:docMk/>
            <pc:sldMk cId="367528169" sldId="859"/>
            <ac:spMk id="517" creationId="{8C07456A-2A9A-43BC-AC5D-33456CBD1837}"/>
          </ac:spMkLst>
        </pc:spChg>
        <pc:spChg chg="add del mod">
          <ac:chgData name="reza kabir" userId="af3c95a13102d509" providerId="LiveId" clId="{88200EE4-F4B4-49E8-8126-B01E5FCCBE2D}" dt="2020-05-17T06:01:52.633" v="297" actId="478"/>
          <ac:spMkLst>
            <pc:docMk/>
            <pc:sldMk cId="367528169" sldId="859"/>
            <ac:spMk id="518" creationId="{3C328BC5-89E2-4F60-A7DE-BC25E56DA619}"/>
          </ac:spMkLst>
        </pc:spChg>
        <pc:spChg chg="add del mod">
          <ac:chgData name="reza kabir" userId="af3c95a13102d509" providerId="LiveId" clId="{88200EE4-F4B4-49E8-8126-B01E5FCCBE2D}" dt="2020-05-17T06:01:52.633" v="297" actId="478"/>
          <ac:spMkLst>
            <pc:docMk/>
            <pc:sldMk cId="367528169" sldId="859"/>
            <ac:spMk id="519" creationId="{006E661F-21EC-42D5-AA84-51F00EEF1C24}"/>
          </ac:spMkLst>
        </pc:spChg>
        <pc:spChg chg="add del mod">
          <ac:chgData name="reza kabir" userId="af3c95a13102d509" providerId="LiveId" clId="{88200EE4-F4B4-49E8-8126-B01E5FCCBE2D}" dt="2020-05-17T06:01:52.633" v="297" actId="478"/>
          <ac:spMkLst>
            <pc:docMk/>
            <pc:sldMk cId="367528169" sldId="859"/>
            <ac:spMk id="520" creationId="{F8194B88-2BA3-4573-B8A5-2118EC3220EE}"/>
          </ac:spMkLst>
        </pc:spChg>
        <pc:spChg chg="add mod">
          <ac:chgData name="reza kabir" userId="af3c95a13102d509" providerId="LiveId" clId="{88200EE4-F4B4-49E8-8126-B01E5FCCBE2D}" dt="2020-05-17T06:01:58.527" v="298" actId="164"/>
          <ac:spMkLst>
            <pc:docMk/>
            <pc:sldMk cId="367528169" sldId="859"/>
            <ac:spMk id="521" creationId="{839D3DF9-C806-4892-942D-FC9E19E9D9A4}"/>
          </ac:spMkLst>
        </pc:spChg>
        <pc:spChg chg="add mod">
          <ac:chgData name="reza kabir" userId="af3c95a13102d509" providerId="LiveId" clId="{88200EE4-F4B4-49E8-8126-B01E5FCCBE2D}" dt="2020-05-17T06:01:58.527" v="298" actId="164"/>
          <ac:spMkLst>
            <pc:docMk/>
            <pc:sldMk cId="367528169" sldId="859"/>
            <ac:spMk id="522" creationId="{99B13B5F-8AE9-4F54-A431-89A35CB72DB4}"/>
          </ac:spMkLst>
        </pc:spChg>
        <pc:spChg chg="add mod">
          <ac:chgData name="reza kabir" userId="af3c95a13102d509" providerId="LiveId" clId="{88200EE4-F4B4-49E8-8126-B01E5FCCBE2D}" dt="2020-05-17T06:01:58.527" v="298" actId="164"/>
          <ac:spMkLst>
            <pc:docMk/>
            <pc:sldMk cId="367528169" sldId="859"/>
            <ac:spMk id="523" creationId="{EF1DE377-2A8F-4054-A673-1FCBD5D8DCCC}"/>
          </ac:spMkLst>
        </pc:spChg>
        <pc:spChg chg="add mod">
          <ac:chgData name="reza kabir" userId="af3c95a13102d509" providerId="LiveId" clId="{88200EE4-F4B4-49E8-8126-B01E5FCCBE2D}" dt="2020-05-17T06:01:58.527" v="298" actId="164"/>
          <ac:spMkLst>
            <pc:docMk/>
            <pc:sldMk cId="367528169" sldId="859"/>
            <ac:spMk id="524" creationId="{F5F0F07F-BB3A-48F5-B7C9-4700DDC55826}"/>
          </ac:spMkLst>
        </pc:spChg>
        <pc:spChg chg="add mod">
          <ac:chgData name="reza kabir" userId="af3c95a13102d509" providerId="LiveId" clId="{88200EE4-F4B4-49E8-8126-B01E5FCCBE2D}" dt="2020-05-17T06:01:58.527" v="298" actId="164"/>
          <ac:spMkLst>
            <pc:docMk/>
            <pc:sldMk cId="367528169" sldId="859"/>
            <ac:spMk id="525" creationId="{3B2C3A3E-E0A3-4B1D-B1E9-7B894D5C33C2}"/>
          </ac:spMkLst>
        </pc:spChg>
        <pc:spChg chg="add mod">
          <ac:chgData name="reza kabir" userId="af3c95a13102d509" providerId="LiveId" clId="{88200EE4-F4B4-49E8-8126-B01E5FCCBE2D}" dt="2020-05-17T06:01:58.527" v="298" actId="164"/>
          <ac:spMkLst>
            <pc:docMk/>
            <pc:sldMk cId="367528169" sldId="859"/>
            <ac:spMk id="526" creationId="{701E3613-A09C-4E4D-AE53-897710EDFEBF}"/>
          </ac:spMkLst>
        </pc:spChg>
        <pc:spChg chg="add mod">
          <ac:chgData name="reza kabir" userId="af3c95a13102d509" providerId="LiveId" clId="{88200EE4-F4B4-49E8-8126-B01E5FCCBE2D}" dt="2020-05-17T06:01:58.527" v="298" actId="164"/>
          <ac:spMkLst>
            <pc:docMk/>
            <pc:sldMk cId="367528169" sldId="859"/>
            <ac:spMk id="527" creationId="{38256E41-404C-4F91-BB68-09188B6D230D}"/>
          </ac:spMkLst>
        </pc:spChg>
        <pc:spChg chg="add mod">
          <ac:chgData name="reza kabir" userId="af3c95a13102d509" providerId="LiveId" clId="{88200EE4-F4B4-49E8-8126-B01E5FCCBE2D}" dt="2020-05-17T06:01:58.527" v="298" actId="164"/>
          <ac:spMkLst>
            <pc:docMk/>
            <pc:sldMk cId="367528169" sldId="859"/>
            <ac:spMk id="528" creationId="{D476CC83-3807-4E2C-8F87-A12B525DFBCA}"/>
          </ac:spMkLst>
        </pc:spChg>
        <pc:spChg chg="add mod">
          <ac:chgData name="reza kabir" userId="af3c95a13102d509" providerId="LiveId" clId="{88200EE4-F4B4-49E8-8126-B01E5FCCBE2D}" dt="2020-05-17T06:01:58.527" v="298" actId="164"/>
          <ac:spMkLst>
            <pc:docMk/>
            <pc:sldMk cId="367528169" sldId="859"/>
            <ac:spMk id="529" creationId="{6F33B63C-B026-4915-BE34-34F274E7E7B2}"/>
          </ac:spMkLst>
        </pc:spChg>
        <pc:spChg chg="add mod">
          <ac:chgData name="reza kabir" userId="af3c95a13102d509" providerId="LiveId" clId="{88200EE4-F4B4-49E8-8126-B01E5FCCBE2D}" dt="2020-05-17T06:01:58.527" v="298" actId="164"/>
          <ac:spMkLst>
            <pc:docMk/>
            <pc:sldMk cId="367528169" sldId="859"/>
            <ac:spMk id="530" creationId="{AEE185D1-E48F-43BB-84F0-DF17CAB87904}"/>
          </ac:spMkLst>
        </pc:spChg>
        <pc:spChg chg="add mod">
          <ac:chgData name="reza kabir" userId="af3c95a13102d509" providerId="LiveId" clId="{88200EE4-F4B4-49E8-8126-B01E5FCCBE2D}" dt="2020-05-17T06:01:58.527" v="298" actId="164"/>
          <ac:spMkLst>
            <pc:docMk/>
            <pc:sldMk cId="367528169" sldId="859"/>
            <ac:spMk id="531" creationId="{0F9F6960-26B1-4497-87EC-AFF2F34C05BB}"/>
          </ac:spMkLst>
        </pc:spChg>
        <pc:spChg chg="add mod">
          <ac:chgData name="reza kabir" userId="af3c95a13102d509" providerId="LiveId" clId="{88200EE4-F4B4-49E8-8126-B01E5FCCBE2D}" dt="2020-05-17T06:01:58.527" v="298" actId="164"/>
          <ac:spMkLst>
            <pc:docMk/>
            <pc:sldMk cId="367528169" sldId="859"/>
            <ac:spMk id="532" creationId="{2B0A5334-7F13-4FAA-8654-4B70B5EF9753}"/>
          </ac:spMkLst>
        </pc:spChg>
        <pc:spChg chg="add mod">
          <ac:chgData name="reza kabir" userId="af3c95a13102d509" providerId="LiveId" clId="{88200EE4-F4B4-49E8-8126-B01E5FCCBE2D}" dt="2020-05-17T06:01:58.527" v="298" actId="164"/>
          <ac:spMkLst>
            <pc:docMk/>
            <pc:sldMk cId="367528169" sldId="859"/>
            <ac:spMk id="533" creationId="{61BE9E13-0D51-493A-9188-515AF9BFE877}"/>
          </ac:spMkLst>
        </pc:spChg>
        <pc:spChg chg="add mod">
          <ac:chgData name="reza kabir" userId="af3c95a13102d509" providerId="LiveId" clId="{88200EE4-F4B4-49E8-8126-B01E5FCCBE2D}" dt="2020-05-17T06:01:58.527" v="298" actId="164"/>
          <ac:spMkLst>
            <pc:docMk/>
            <pc:sldMk cId="367528169" sldId="859"/>
            <ac:spMk id="534" creationId="{D5437A11-2EA7-460C-A72E-0EE2F3E3072D}"/>
          </ac:spMkLst>
        </pc:spChg>
        <pc:spChg chg="add mod">
          <ac:chgData name="reza kabir" userId="af3c95a13102d509" providerId="LiveId" clId="{88200EE4-F4B4-49E8-8126-B01E5FCCBE2D}" dt="2020-05-17T06:01:58.527" v="298" actId="164"/>
          <ac:spMkLst>
            <pc:docMk/>
            <pc:sldMk cId="367528169" sldId="859"/>
            <ac:spMk id="535" creationId="{A6170A36-2F1D-4B69-842A-21B59BCA7332}"/>
          </ac:spMkLst>
        </pc:spChg>
        <pc:spChg chg="add mod">
          <ac:chgData name="reza kabir" userId="af3c95a13102d509" providerId="LiveId" clId="{88200EE4-F4B4-49E8-8126-B01E5FCCBE2D}" dt="2020-05-17T06:03:19.080" v="335" actId="2711"/>
          <ac:spMkLst>
            <pc:docMk/>
            <pc:sldMk cId="367528169" sldId="859"/>
            <ac:spMk id="537" creationId="{F4C97793-AD0D-4BF2-9482-B78B0E100A8D}"/>
          </ac:spMkLst>
        </pc:spChg>
        <pc:spChg chg="add mod">
          <ac:chgData name="reza kabir" userId="af3c95a13102d509" providerId="LiveId" clId="{88200EE4-F4B4-49E8-8126-B01E5FCCBE2D}" dt="2020-05-17T06:03:06.685" v="331" actId="14100"/>
          <ac:spMkLst>
            <pc:docMk/>
            <pc:sldMk cId="367528169" sldId="859"/>
            <ac:spMk id="538" creationId="{4D8FA95A-5045-47B4-BC3A-74CEF5599197}"/>
          </ac:spMkLst>
        </pc:spChg>
        <pc:spChg chg="add mod">
          <ac:chgData name="reza kabir" userId="af3c95a13102d509" providerId="LiveId" clId="{88200EE4-F4B4-49E8-8126-B01E5FCCBE2D}" dt="2020-05-17T06:03:06.685" v="331" actId="14100"/>
          <ac:spMkLst>
            <pc:docMk/>
            <pc:sldMk cId="367528169" sldId="859"/>
            <ac:spMk id="539" creationId="{A6133BCA-4494-4AE1-AB46-656AE48DA4D2}"/>
          </ac:spMkLst>
        </pc:spChg>
        <pc:spChg chg="add mod">
          <ac:chgData name="reza kabir" userId="af3c95a13102d509" providerId="LiveId" clId="{88200EE4-F4B4-49E8-8126-B01E5FCCBE2D}" dt="2020-05-17T06:03:06.685" v="331" actId="14100"/>
          <ac:spMkLst>
            <pc:docMk/>
            <pc:sldMk cId="367528169" sldId="859"/>
            <ac:spMk id="540" creationId="{667D5851-4442-48FA-B62E-102B7B89B52A}"/>
          </ac:spMkLst>
        </pc:spChg>
        <pc:grpChg chg="add del mod">
          <ac:chgData name="reza kabir" userId="af3c95a13102d509" providerId="LiveId" clId="{88200EE4-F4B4-49E8-8126-B01E5FCCBE2D}" dt="2020-05-17T06:03:09.204" v="332" actId="478"/>
          <ac:grpSpMkLst>
            <pc:docMk/>
            <pc:sldMk cId="367528169" sldId="859"/>
            <ac:grpSpMk id="536" creationId="{BA77AC31-17A9-40BF-B50D-B0644E3A0FC8}"/>
          </ac:grpSpMkLst>
        </pc:grpChg>
      </pc:sldChg>
      <pc:sldChg chg="addSp delSp modSp new mod">
        <pc:chgData name="reza kabir" userId="af3c95a13102d509" providerId="LiveId" clId="{88200EE4-F4B4-49E8-8126-B01E5FCCBE2D}" dt="2020-05-17T09:23:05.141" v="1211" actId="21"/>
        <pc:sldMkLst>
          <pc:docMk/>
          <pc:sldMk cId="1835930651" sldId="860"/>
        </pc:sldMkLst>
        <pc:spChg chg="mod">
          <ac:chgData name="reza kabir" userId="af3c95a13102d509" providerId="LiveId" clId="{88200EE4-F4B4-49E8-8126-B01E5FCCBE2D}" dt="2020-05-17T09:22:00.301" v="1184"/>
          <ac:spMkLst>
            <pc:docMk/>
            <pc:sldMk cId="1835930651" sldId="860"/>
            <ac:spMk id="3" creationId="{E781BDA7-EE56-47DA-96AF-1E1F0AF3E2D2}"/>
          </ac:spMkLst>
        </pc:spChg>
        <pc:spChg chg="mod">
          <ac:chgData name="reza kabir" userId="af3c95a13102d509" providerId="LiveId" clId="{88200EE4-F4B4-49E8-8126-B01E5FCCBE2D}" dt="2020-05-17T09:22:00.301" v="1184"/>
          <ac:spMkLst>
            <pc:docMk/>
            <pc:sldMk cId="1835930651" sldId="860"/>
            <ac:spMk id="4" creationId="{F6DA3981-F3B6-4C27-838A-D2B84D4C84C0}"/>
          </ac:spMkLst>
        </pc:spChg>
        <pc:spChg chg="mod">
          <ac:chgData name="reza kabir" userId="af3c95a13102d509" providerId="LiveId" clId="{88200EE4-F4B4-49E8-8126-B01E5FCCBE2D}" dt="2020-05-17T09:22:00.301" v="1184"/>
          <ac:spMkLst>
            <pc:docMk/>
            <pc:sldMk cId="1835930651" sldId="860"/>
            <ac:spMk id="5" creationId="{51C18EE2-4B37-471C-B94E-F8A2DCD1B2B8}"/>
          </ac:spMkLst>
        </pc:spChg>
        <pc:spChg chg="mod">
          <ac:chgData name="reza kabir" userId="af3c95a13102d509" providerId="LiveId" clId="{88200EE4-F4B4-49E8-8126-B01E5FCCBE2D}" dt="2020-05-17T09:22:00.301" v="1184"/>
          <ac:spMkLst>
            <pc:docMk/>
            <pc:sldMk cId="1835930651" sldId="860"/>
            <ac:spMk id="6" creationId="{45733E19-3E50-4C3F-B4DB-8A568C79F453}"/>
          </ac:spMkLst>
        </pc:spChg>
        <pc:spChg chg="mod">
          <ac:chgData name="reza kabir" userId="af3c95a13102d509" providerId="LiveId" clId="{88200EE4-F4B4-49E8-8126-B01E5FCCBE2D}" dt="2020-05-17T09:22:00.301" v="1184"/>
          <ac:spMkLst>
            <pc:docMk/>
            <pc:sldMk cId="1835930651" sldId="860"/>
            <ac:spMk id="7" creationId="{ED66688F-FC86-4196-8785-72245B5BE56D}"/>
          </ac:spMkLst>
        </pc:spChg>
        <pc:spChg chg="mod">
          <ac:chgData name="reza kabir" userId="af3c95a13102d509" providerId="LiveId" clId="{88200EE4-F4B4-49E8-8126-B01E5FCCBE2D}" dt="2020-05-17T09:22:00.301" v="1184"/>
          <ac:spMkLst>
            <pc:docMk/>
            <pc:sldMk cId="1835930651" sldId="860"/>
            <ac:spMk id="8" creationId="{00276560-282E-4A8E-AA66-57BE74E54248}"/>
          </ac:spMkLst>
        </pc:spChg>
        <pc:spChg chg="mod">
          <ac:chgData name="reza kabir" userId="af3c95a13102d509" providerId="LiveId" clId="{88200EE4-F4B4-49E8-8126-B01E5FCCBE2D}" dt="2020-05-17T09:22:00.301" v="1184"/>
          <ac:spMkLst>
            <pc:docMk/>
            <pc:sldMk cId="1835930651" sldId="860"/>
            <ac:spMk id="9" creationId="{52F059B5-BD67-47FB-9F1D-1BF03FC029A4}"/>
          </ac:spMkLst>
        </pc:spChg>
        <pc:spChg chg="mod">
          <ac:chgData name="reza kabir" userId="af3c95a13102d509" providerId="LiveId" clId="{88200EE4-F4B4-49E8-8126-B01E5FCCBE2D}" dt="2020-05-17T09:22:00.301" v="1184"/>
          <ac:spMkLst>
            <pc:docMk/>
            <pc:sldMk cId="1835930651" sldId="860"/>
            <ac:spMk id="10" creationId="{C63178A2-BC84-4774-8965-05AF3CBA7023}"/>
          </ac:spMkLst>
        </pc:spChg>
        <pc:spChg chg="mod">
          <ac:chgData name="reza kabir" userId="af3c95a13102d509" providerId="LiveId" clId="{88200EE4-F4B4-49E8-8126-B01E5FCCBE2D}" dt="2020-05-17T09:22:00.301" v="1184"/>
          <ac:spMkLst>
            <pc:docMk/>
            <pc:sldMk cId="1835930651" sldId="860"/>
            <ac:spMk id="11" creationId="{61EA124B-8A48-4524-9724-829FA14D9C41}"/>
          </ac:spMkLst>
        </pc:spChg>
        <pc:spChg chg="mod">
          <ac:chgData name="reza kabir" userId="af3c95a13102d509" providerId="LiveId" clId="{88200EE4-F4B4-49E8-8126-B01E5FCCBE2D}" dt="2020-05-17T09:22:00.301" v="1184"/>
          <ac:spMkLst>
            <pc:docMk/>
            <pc:sldMk cId="1835930651" sldId="860"/>
            <ac:spMk id="12" creationId="{A4ACA134-BC0B-4EBA-BFDA-9FEA37D85852}"/>
          </ac:spMkLst>
        </pc:spChg>
        <pc:spChg chg="mod">
          <ac:chgData name="reza kabir" userId="af3c95a13102d509" providerId="LiveId" clId="{88200EE4-F4B4-49E8-8126-B01E5FCCBE2D}" dt="2020-05-17T09:22:00.301" v="1184"/>
          <ac:spMkLst>
            <pc:docMk/>
            <pc:sldMk cId="1835930651" sldId="860"/>
            <ac:spMk id="13" creationId="{079C0A9C-5C5A-43F6-9D9C-8114D5545931}"/>
          </ac:spMkLst>
        </pc:spChg>
        <pc:spChg chg="mod">
          <ac:chgData name="reza kabir" userId="af3c95a13102d509" providerId="LiveId" clId="{88200EE4-F4B4-49E8-8126-B01E5FCCBE2D}" dt="2020-05-17T09:22:00.301" v="1184"/>
          <ac:spMkLst>
            <pc:docMk/>
            <pc:sldMk cId="1835930651" sldId="860"/>
            <ac:spMk id="14" creationId="{3F11C37E-6C28-4F2F-9DFD-3CF04B5566ED}"/>
          </ac:spMkLst>
        </pc:spChg>
        <pc:spChg chg="mod">
          <ac:chgData name="reza kabir" userId="af3c95a13102d509" providerId="LiveId" clId="{88200EE4-F4B4-49E8-8126-B01E5FCCBE2D}" dt="2020-05-17T09:22:00.301" v="1184"/>
          <ac:spMkLst>
            <pc:docMk/>
            <pc:sldMk cId="1835930651" sldId="860"/>
            <ac:spMk id="15" creationId="{66E60756-8597-4FAB-9D47-1FA5472F766B}"/>
          </ac:spMkLst>
        </pc:spChg>
        <pc:spChg chg="mod">
          <ac:chgData name="reza kabir" userId="af3c95a13102d509" providerId="LiveId" clId="{88200EE4-F4B4-49E8-8126-B01E5FCCBE2D}" dt="2020-05-17T09:22:00.301" v="1184"/>
          <ac:spMkLst>
            <pc:docMk/>
            <pc:sldMk cId="1835930651" sldId="860"/>
            <ac:spMk id="16" creationId="{349A7030-C81E-41CB-9F4B-7E25965FEF7B}"/>
          </ac:spMkLst>
        </pc:spChg>
        <pc:spChg chg="mod">
          <ac:chgData name="reza kabir" userId="af3c95a13102d509" providerId="LiveId" clId="{88200EE4-F4B4-49E8-8126-B01E5FCCBE2D}" dt="2020-05-17T09:22:00.301" v="1184"/>
          <ac:spMkLst>
            <pc:docMk/>
            <pc:sldMk cId="1835930651" sldId="860"/>
            <ac:spMk id="17" creationId="{CACA7D51-385F-4C1E-BD42-D22C907B4541}"/>
          </ac:spMkLst>
        </pc:spChg>
        <pc:spChg chg="mod">
          <ac:chgData name="reza kabir" userId="af3c95a13102d509" providerId="LiveId" clId="{88200EE4-F4B4-49E8-8126-B01E5FCCBE2D}" dt="2020-05-17T09:22:00.301" v="1184"/>
          <ac:spMkLst>
            <pc:docMk/>
            <pc:sldMk cId="1835930651" sldId="860"/>
            <ac:spMk id="18" creationId="{03FB5604-E2F8-4F6D-A7F4-319B294C878E}"/>
          </ac:spMkLst>
        </pc:spChg>
        <pc:spChg chg="mod">
          <ac:chgData name="reza kabir" userId="af3c95a13102d509" providerId="LiveId" clId="{88200EE4-F4B4-49E8-8126-B01E5FCCBE2D}" dt="2020-05-17T09:22:00.301" v="1184"/>
          <ac:spMkLst>
            <pc:docMk/>
            <pc:sldMk cId="1835930651" sldId="860"/>
            <ac:spMk id="19" creationId="{3DFDCDCC-41FA-466A-9063-427139D89A44}"/>
          </ac:spMkLst>
        </pc:spChg>
        <pc:spChg chg="mod">
          <ac:chgData name="reza kabir" userId="af3c95a13102d509" providerId="LiveId" clId="{88200EE4-F4B4-49E8-8126-B01E5FCCBE2D}" dt="2020-05-17T09:22:00.301" v="1184"/>
          <ac:spMkLst>
            <pc:docMk/>
            <pc:sldMk cId="1835930651" sldId="860"/>
            <ac:spMk id="20" creationId="{1D8CD2F5-D4B2-4D3D-9409-CD0CCCF6FE0A}"/>
          </ac:spMkLst>
        </pc:spChg>
        <pc:spChg chg="mod">
          <ac:chgData name="reza kabir" userId="af3c95a13102d509" providerId="LiveId" clId="{88200EE4-F4B4-49E8-8126-B01E5FCCBE2D}" dt="2020-05-17T09:22:00.301" v="1184"/>
          <ac:spMkLst>
            <pc:docMk/>
            <pc:sldMk cId="1835930651" sldId="860"/>
            <ac:spMk id="21" creationId="{6204D119-D9F9-4157-90C2-783271A5653F}"/>
          </ac:spMkLst>
        </pc:spChg>
        <pc:spChg chg="mod">
          <ac:chgData name="reza kabir" userId="af3c95a13102d509" providerId="LiveId" clId="{88200EE4-F4B4-49E8-8126-B01E5FCCBE2D}" dt="2020-05-17T09:22:00.301" v="1184"/>
          <ac:spMkLst>
            <pc:docMk/>
            <pc:sldMk cId="1835930651" sldId="860"/>
            <ac:spMk id="22" creationId="{4999424B-1D5C-4050-AB6F-AC29ADCCEAAF}"/>
          </ac:spMkLst>
        </pc:spChg>
        <pc:spChg chg="mod">
          <ac:chgData name="reza kabir" userId="af3c95a13102d509" providerId="LiveId" clId="{88200EE4-F4B4-49E8-8126-B01E5FCCBE2D}" dt="2020-05-17T09:22:00.301" v="1184"/>
          <ac:spMkLst>
            <pc:docMk/>
            <pc:sldMk cId="1835930651" sldId="860"/>
            <ac:spMk id="23" creationId="{CA666F80-1483-442E-A58E-14BC2F6B3AE7}"/>
          </ac:spMkLst>
        </pc:spChg>
        <pc:spChg chg="mod">
          <ac:chgData name="reza kabir" userId="af3c95a13102d509" providerId="LiveId" clId="{88200EE4-F4B4-49E8-8126-B01E5FCCBE2D}" dt="2020-05-17T09:22:00.301" v="1184"/>
          <ac:spMkLst>
            <pc:docMk/>
            <pc:sldMk cId="1835930651" sldId="860"/>
            <ac:spMk id="24" creationId="{7D33F1A1-BB5B-4948-B62E-BCA63EAEFA55}"/>
          </ac:spMkLst>
        </pc:spChg>
        <pc:spChg chg="mod">
          <ac:chgData name="reza kabir" userId="af3c95a13102d509" providerId="LiveId" clId="{88200EE4-F4B4-49E8-8126-B01E5FCCBE2D}" dt="2020-05-17T09:22:00.301" v="1184"/>
          <ac:spMkLst>
            <pc:docMk/>
            <pc:sldMk cId="1835930651" sldId="860"/>
            <ac:spMk id="25" creationId="{04CF8F5E-0960-4B68-89FE-ED4500CE19E8}"/>
          </ac:spMkLst>
        </pc:spChg>
        <pc:spChg chg="mod">
          <ac:chgData name="reza kabir" userId="af3c95a13102d509" providerId="LiveId" clId="{88200EE4-F4B4-49E8-8126-B01E5FCCBE2D}" dt="2020-05-17T09:22:00.301" v="1184"/>
          <ac:spMkLst>
            <pc:docMk/>
            <pc:sldMk cId="1835930651" sldId="860"/>
            <ac:spMk id="26" creationId="{2818DD77-C757-4FF4-87F1-2C0F6BD9271A}"/>
          </ac:spMkLst>
        </pc:spChg>
        <pc:spChg chg="mod">
          <ac:chgData name="reza kabir" userId="af3c95a13102d509" providerId="LiveId" clId="{88200EE4-F4B4-49E8-8126-B01E5FCCBE2D}" dt="2020-05-17T09:22:00.301" v="1184"/>
          <ac:spMkLst>
            <pc:docMk/>
            <pc:sldMk cId="1835930651" sldId="860"/>
            <ac:spMk id="27" creationId="{1985136A-3CAF-43E7-9D51-866EF9F75194}"/>
          </ac:spMkLst>
        </pc:spChg>
        <pc:spChg chg="mod">
          <ac:chgData name="reza kabir" userId="af3c95a13102d509" providerId="LiveId" clId="{88200EE4-F4B4-49E8-8126-B01E5FCCBE2D}" dt="2020-05-17T09:22:00.301" v="1184"/>
          <ac:spMkLst>
            <pc:docMk/>
            <pc:sldMk cId="1835930651" sldId="860"/>
            <ac:spMk id="28" creationId="{F2591BB1-E9DB-4A54-88A4-23A90D9FCE9B}"/>
          </ac:spMkLst>
        </pc:spChg>
        <pc:spChg chg="mod">
          <ac:chgData name="reza kabir" userId="af3c95a13102d509" providerId="LiveId" clId="{88200EE4-F4B4-49E8-8126-B01E5FCCBE2D}" dt="2020-05-17T09:22:00.301" v="1184"/>
          <ac:spMkLst>
            <pc:docMk/>
            <pc:sldMk cId="1835930651" sldId="860"/>
            <ac:spMk id="29" creationId="{7B67A081-79EC-4239-BC4B-3F765ED2540A}"/>
          </ac:spMkLst>
        </pc:spChg>
        <pc:spChg chg="mod">
          <ac:chgData name="reza kabir" userId="af3c95a13102d509" providerId="LiveId" clId="{88200EE4-F4B4-49E8-8126-B01E5FCCBE2D}" dt="2020-05-17T09:22:00.301" v="1184"/>
          <ac:spMkLst>
            <pc:docMk/>
            <pc:sldMk cId="1835930651" sldId="860"/>
            <ac:spMk id="30" creationId="{27C63AA4-B20C-4B91-9A62-467D00503B96}"/>
          </ac:spMkLst>
        </pc:spChg>
        <pc:spChg chg="mod">
          <ac:chgData name="reza kabir" userId="af3c95a13102d509" providerId="LiveId" clId="{88200EE4-F4B4-49E8-8126-B01E5FCCBE2D}" dt="2020-05-17T09:22:00.301" v="1184"/>
          <ac:spMkLst>
            <pc:docMk/>
            <pc:sldMk cId="1835930651" sldId="860"/>
            <ac:spMk id="31" creationId="{2A8BB676-CBB1-4BCC-A812-71B3C769463D}"/>
          </ac:spMkLst>
        </pc:spChg>
        <pc:spChg chg="mod">
          <ac:chgData name="reza kabir" userId="af3c95a13102d509" providerId="LiveId" clId="{88200EE4-F4B4-49E8-8126-B01E5FCCBE2D}" dt="2020-05-17T09:22:00.301" v="1184"/>
          <ac:spMkLst>
            <pc:docMk/>
            <pc:sldMk cId="1835930651" sldId="860"/>
            <ac:spMk id="32" creationId="{633DA01D-F337-442A-ACDB-4A82B69A71DD}"/>
          </ac:spMkLst>
        </pc:spChg>
        <pc:spChg chg="mod">
          <ac:chgData name="reza kabir" userId="af3c95a13102d509" providerId="LiveId" clId="{88200EE4-F4B4-49E8-8126-B01E5FCCBE2D}" dt="2020-05-17T09:22:00.301" v="1184"/>
          <ac:spMkLst>
            <pc:docMk/>
            <pc:sldMk cId="1835930651" sldId="860"/>
            <ac:spMk id="33" creationId="{D5C80AE4-BB7E-4284-BF13-8B6547847120}"/>
          </ac:spMkLst>
        </pc:spChg>
        <pc:spChg chg="mod">
          <ac:chgData name="reza kabir" userId="af3c95a13102d509" providerId="LiveId" clId="{88200EE4-F4B4-49E8-8126-B01E5FCCBE2D}" dt="2020-05-17T09:22:00.301" v="1184"/>
          <ac:spMkLst>
            <pc:docMk/>
            <pc:sldMk cId="1835930651" sldId="860"/>
            <ac:spMk id="34" creationId="{068C071B-E814-43F5-9414-AD92EBD686EC}"/>
          </ac:spMkLst>
        </pc:spChg>
        <pc:spChg chg="mod">
          <ac:chgData name="reza kabir" userId="af3c95a13102d509" providerId="LiveId" clId="{88200EE4-F4B4-49E8-8126-B01E5FCCBE2D}" dt="2020-05-17T09:22:00.301" v="1184"/>
          <ac:spMkLst>
            <pc:docMk/>
            <pc:sldMk cId="1835930651" sldId="860"/>
            <ac:spMk id="35" creationId="{5153C253-FA12-4A09-B1A5-3857FA3B0D0A}"/>
          </ac:spMkLst>
        </pc:spChg>
        <pc:spChg chg="mod">
          <ac:chgData name="reza kabir" userId="af3c95a13102d509" providerId="LiveId" clId="{88200EE4-F4B4-49E8-8126-B01E5FCCBE2D}" dt="2020-05-17T09:22:00.301" v="1184"/>
          <ac:spMkLst>
            <pc:docMk/>
            <pc:sldMk cId="1835930651" sldId="860"/>
            <ac:spMk id="36" creationId="{8CC5B153-315D-4DDE-B287-82B909253B19}"/>
          </ac:spMkLst>
        </pc:spChg>
        <pc:spChg chg="mod">
          <ac:chgData name="reza kabir" userId="af3c95a13102d509" providerId="LiveId" clId="{88200EE4-F4B4-49E8-8126-B01E5FCCBE2D}" dt="2020-05-17T09:22:00.301" v="1184"/>
          <ac:spMkLst>
            <pc:docMk/>
            <pc:sldMk cId="1835930651" sldId="860"/>
            <ac:spMk id="37" creationId="{B944E641-23CB-4778-9A69-B43E46CCF4C7}"/>
          </ac:spMkLst>
        </pc:spChg>
        <pc:spChg chg="mod">
          <ac:chgData name="reza kabir" userId="af3c95a13102d509" providerId="LiveId" clId="{88200EE4-F4B4-49E8-8126-B01E5FCCBE2D}" dt="2020-05-17T09:22:00.301" v="1184"/>
          <ac:spMkLst>
            <pc:docMk/>
            <pc:sldMk cId="1835930651" sldId="860"/>
            <ac:spMk id="38" creationId="{369ADA4C-3954-471D-81C3-DD444D7DE720}"/>
          </ac:spMkLst>
        </pc:spChg>
        <pc:spChg chg="mod">
          <ac:chgData name="reza kabir" userId="af3c95a13102d509" providerId="LiveId" clId="{88200EE4-F4B4-49E8-8126-B01E5FCCBE2D}" dt="2020-05-17T09:22:00.301" v="1184"/>
          <ac:spMkLst>
            <pc:docMk/>
            <pc:sldMk cId="1835930651" sldId="860"/>
            <ac:spMk id="39" creationId="{AB8321DF-64CF-4CF5-9462-395069FCFAE5}"/>
          </ac:spMkLst>
        </pc:spChg>
        <pc:spChg chg="mod">
          <ac:chgData name="reza kabir" userId="af3c95a13102d509" providerId="LiveId" clId="{88200EE4-F4B4-49E8-8126-B01E5FCCBE2D}" dt="2020-05-17T09:22:00.301" v="1184"/>
          <ac:spMkLst>
            <pc:docMk/>
            <pc:sldMk cId="1835930651" sldId="860"/>
            <ac:spMk id="40" creationId="{EEDB4FA9-691E-481A-AB96-5F01E8AFB063}"/>
          </ac:spMkLst>
        </pc:spChg>
        <pc:spChg chg="mod">
          <ac:chgData name="reza kabir" userId="af3c95a13102d509" providerId="LiveId" clId="{88200EE4-F4B4-49E8-8126-B01E5FCCBE2D}" dt="2020-05-17T09:22:00.301" v="1184"/>
          <ac:spMkLst>
            <pc:docMk/>
            <pc:sldMk cId="1835930651" sldId="860"/>
            <ac:spMk id="41" creationId="{E336E08E-2E6B-47EF-A34E-D2FA57F3A5F9}"/>
          </ac:spMkLst>
        </pc:spChg>
        <pc:spChg chg="mod">
          <ac:chgData name="reza kabir" userId="af3c95a13102d509" providerId="LiveId" clId="{88200EE4-F4B4-49E8-8126-B01E5FCCBE2D}" dt="2020-05-17T09:22:00.301" v="1184"/>
          <ac:spMkLst>
            <pc:docMk/>
            <pc:sldMk cId="1835930651" sldId="860"/>
            <ac:spMk id="42" creationId="{91CA944F-9DBA-4C3E-9311-904CAFFDD75D}"/>
          </ac:spMkLst>
        </pc:spChg>
        <pc:spChg chg="mod">
          <ac:chgData name="reza kabir" userId="af3c95a13102d509" providerId="LiveId" clId="{88200EE4-F4B4-49E8-8126-B01E5FCCBE2D}" dt="2020-05-17T09:22:00.301" v="1184"/>
          <ac:spMkLst>
            <pc:docMk/>
            <pc:sldMk cId="1835930651" sldId="860"/>
            <ac:spMk id="43" creationId="{6249AE72-9957-4D1E-84AF-636B65B789B5}"/>
          </ac:spMkLst>
        </pc:spChg>
        <pc:spChg chg="mod">
          <ac:chgData name="reza kabir" userId="af3c95a13102d509" providerId="LiveId" clId="{88200EE4-F4B4-49E8-8126-B01E5FCCBE2D}" dt="2020-05-17T09:22:00.301" v="1184"/>
          <ac:spMkLst>
            <pc:docMk/>
            <pc:sldMk cId="1835930651" sldId="860"/>
            <ac:spMk id="44" creationId="{95035319-4EDA-4979-B52A-C749655B60F9}"/>
          </ac:spMkLst>
        </pc:spChg>
        <pc:spChg chg="mod">
          <ac:chgData name="reza kabir" userId="af3c95a13102d509" providerId="LiveId" clId="{88200EE4-F4B4-49E8-8126-B01E5FCCBE2D}" dt="2020-05-17T09:22:00.301" v="1184"/>
          <ac:spMkLst>
            <pc:docMk/>
            <pc:sldMk cId="1835930651" sldId="860"/>
            <ac:spMk id="45" creationId="{01232093-B278-4B7D-9808-C701F151EDD1}"/>
          </ac:spMkLst>
        </pc:spChg>
        <pc:spChg chg="mod">
          <ac:chgData name="reza kabir" userId="af3c95a13102d509" providerId="LiveId" clId="{88200EE4-F4B4-49E8-8126-B01E5FCCBE2D}" dt="2020-05-17T09:22:00.301" v="1184"/>
          <ac:spMkLst>
            <pc:docMk/>
            <pc:sldMk cId="1835930651" sldId="860"/>
            <ac:spMk id="46" creationId="{3BF834CA-48A7-435F-93D1-1365155A1CEA}"/>
          </ac:spMkLst>
        </pc:spChg>
        <pc:spChg chg="mod">
          <ac:chgData name="reza kabir" userId="af3c95a13102d509" providerId="LiveId" clId="{88200EE4-F4B4-49E8-8126-B01E5FCCBE2D}" dt="2020-05-17T09:22:00.301" v="1184"/>
          <ac:spMkLst>
            <pc:docMk/>
            <pc:sldMk cId="1835930651" sldId="860"/>
            <ac:spMk id="47" creationId="{22899792-FB6C-4066-909C-31140A5F53E1}"/>
          </ac:spMkLst>
        </pc:spChg>
        <pc:spChg chg="mod">
          <ac:chgData name="reza kabir" userId="af3c95a13102d509" providerId="LiveId" clId="{88200EE4-F4B4-49E8-8126-B01E5FCCBE2D}" dt="2020-05-17T09:22:00.301" v="1184"/>
          <ac:spMkLst>
            <pc:docMk/>
            <pc:sldMk cId="1835930651" sldId="860"/>
            <ac:spMk id="48" creationId="{AD234501-80E5-4F9A-A058-418C538D795D}"/>
          </ac:spMkLst>
        </pc:spChg>
        <pc:spChg chg="mod">
          <ac:chgData name="reza kabir" userId="af3c95a13102d509" providerId="LiveId" clId="{88200EE4-F4B4-49E8-8126-B01E5FCCBE2D}" dt="2020-05-17T09:22:00.301" v="1184"/>
          <ac:spMkLst>
            <pc:docMk/>
            <pc:sldMk cId="1835930651" sldId="860"/>
            <ac:spMk id="49" creationId="{286D6066-E265-4529-87CE-41010C1EF3ED}"/>
          </ac:spMkLst>
        </pc:spChg>
        <pc:spChg chg="mod">
          <ac:chgData name="reza kabir" userId="af3c95a13102d509" providerId="LiveId" clId="{88200EE4-F4B4-49E8-8126-B01E5FCCBE2D}" dt="2020-05-17T09:22:00.301" v="1184"/>
          <ac:spMkLst>
            <pc:docMk/>
            <pc:sldMk cId="1835930651" sldId="860"/>
            <ac:spMk id="50" creationId="{9976F44C-DE3B-42FD-A5B7-7C0A222C66FE}"/>
          </ac:spMkLst>
        </pc:spChg>
        <pc:spChg chg="mod">
          <ac:chgData name="reza kabir" userId="af3c95a13102d509" providerId="LiveId" clId="{88200EE4-F4B4-49E8-8126-B01E5FCCBE2D}" dt="2020-05-17T09:22:00.301" v="1184"/>
          <ac:spMkLst>
            <pc:docMk/>
            <pc:sldMk cId="1835930651" sldId="860"/>
            <ac:spMk id="51" creationId="{DC7E215C-F6F1-43D8-9BB6-0FDDB7B21F7E}"/>
          </ac:spMkLst>
        </pc:spChg>
        <pc:spChg chg="mod">
          <ac:chgData name="reza kabir" userId="af3c95a13102d509" providerId="LiveId" clId="{88200EE4-F4B4-49E8-8126-B01E5FCCBE2D}" dt="2020-05-17T09:22:00.301" v="1184"/>
          <ac:spMkLst>
            <pc:docMk/>
            <pc:sldMk cId="1835930651" sldId="860"/>
            <ac:spMk id="52" creationId="{737636F9-E9F9-4106-8160-0492561BCF39}"/>
          </ac:spMkLst>
        </pc:spChg>
        <pc:spChg chg="mod">
          <ac:chgData name="reza kabir" userId="af3c95a13102d509" providerId="LiveId" clId="{88200EE4-F4B4-49E8-8126-B01E5FCCBE2D}" dt="2020-05-17T09:22:00.301" v="1184"/>
          <ac:spMkLst>
            <pc:docMk/>
            <pc:sldMk cId="1835930651" sldId="860"/>
            <ac:spMk id="53" creationId="{3E4BEDE3-A8CA-4F28-9C1C-9FFB8B3FBE72}"/>
          </ac:spMkLst>
        </pc:spChg>
        <pc:spChg chg="mod">
          <ac:chgData name="reza kabir" userId="af3c95a13102d509" providerId="LiveId" clId="{88200EE4-F4B4-49E8-8126-B01E5FCCBE2D}" dt="2020-05-17T09:22:00.301" v="1184"/>
          <ac:spMkLst>
            <pc:docMk/>
            <pc:sldMk cId="1835930651" sldId="860"/>
            <ac:spMk id="54" creationId="{C851C79C-DB17-4751-80FD-07A9BD5E4D77}"/>
          </ac:spMkLst>
        </pc:spChg>
        <pc:spChg chg="mod">
          <ac:chgData name="reza kabir" userId="af3c95a13102d509" providerId="LiveId" clId="{88200EE4-F4B4-49E8-8126-B01E5FCCBE2D}" dt="2020-05-17T09:22:00.301" v="1184"/>
          <ac:spMkLst>
            <pc:docMk/>
            <pc:sldMk cId="1835930651" sldId="860"/>
            <ac:spMk id="55" creationId="{144C20FE-F29C-4953-9A8E-EEFBB3792982}"/>
          </ac:spMkLst>
        </pc:spChg>
        <pc:spChg chg="mod">
          <ac:chgData name="reza kabir" userId="af3c95a13102d509" providerId="LiveId" clId="{88200EE4-F4B4-49E8-8126-B01E5FCCBE2D}" dt="2020-05-17T09:22:00.301" v="1184"/>
          <ac:spMkLst>
            <pc:docMk/>
            <pc:sldMk cId="1835930651" sldId="860"/>
            <ac:spMk id="56" creationId="{A3B29B9D-BF56-4CB7-8A22-33B1E678EA59}"/>
          </ac:spMkLst>
        </pc:spChg>
        <pc:spChg chg="mod">
          <ac:chgData name="reza kabir" userId="af3c95a13102d509" providerId="LiveId" clId="{88200EE4-F4B4-49E8-8126-B01E5FCCBE2D}" dt="2020-05-17T09:22:00.301" v="1184"/>
          <ac:spMkLst>
            <pc:docMk/>
            <pc:sldMk cId="1835930651" sldId="860"/>
            <ac:spMk id="57" creationId="{3B411E85-696B-46F7-BD1D-59A9439E6101}"/>
          </ac:spMkLst>
        </pc:spChg>
        <pc:spChg chg="mod">
          <ac:chgData name="reza kabir" userId="af3c95a13102d509" providerId="LiveId" clId="{88200EE4-F4B4-49E8-8126-B01E5FCCBE2D}" dt="2020-05-17T09:22:00.301" v="1184"/>
          <ac:spMkLst>
            <pc:docMk/>
            <pc:sldMk cId="1835930651" sldId="860"/>
            <ac:spMk id="58" creationId="{A6F00765-F89E-4F44-BA5E-738E58257658}"/>
          </ac:spMkLst>
        </pc:spChg>
        <pc:spChg chg="mod">
          <ac:chgData name="reza kabir" userId="af3c95a13102d509" providerId="LiveId" clId="{88200EE4-F4B4-49E8-8126-B01E5FCCBE2D}" dt="2020-05-17T09:22:00.301" v="1184"/>
          <ac:spMkLst>
            <pc:docMk/>
            <pc:sldMk cId="1835930651" sldId="860"/>
            <ac:spMk id="59" creationId="{C0BA2846-C58B-4DC1-95F9-EAC639320CC3}"/>
          </ac:spMkLst>
        </pc:spChg>
        <pc:spChg chg="mod">
          <ac:chgData name="reza kabir" userId="af3c95a13102d509" providerId="LiveId" clId="{88200EE4-F4B4-49E8-8126-B01E5FCCBE2D}" dt="2020-05-17T09:22:00.301" v="1184"/>
          <ac:spMkLst>
            <pc:docMk/>
            <pc:sldMk cId="1835930651" sldId="860"/>
            <ac:spMk id="60" creationId="{B89B409C-8FEF-4EA1-8606-CEAAC2FF4F69}"/>
          </ac:spMkLst>
        </pc:spChg>
        <pc:spChg chg="mod">
          <ac:chgData name="reza kabir" userId="af3c95a13102d509" providerId="LiveId" clId="{88200EE4-F4B4-49E8-8126-B01E5FCCBE2D}" dt="2020-05-17T09:22:00.301" v="1184"/>
          <ac:spMkLst>
            <pc:docMk/>
            <pc:sldMk cId="1835930651" sldId="860"/>
            <ac:spMk id="61" creationId="{F8EA466A-AA23-4D44-ACA9-1EAD304886CB}"/>
          </ac:spMkLst>
        </pc:spChg>
        <pc:spChg chg="mod">
          <ac:chgData name="reza kabir" userId="af3c95a13102d509" providerId="LiveId" clId="{88200EE4-F4B4-49E8-8126-B01E5FCCBE2D}" dt="2020-05-17T09:22:00.301" v="1184"/>
          <ac:spMkLst>
            <pc:docMk/>
            <pc:sldMk cId="1835930651" sldId="860"/>
            <ac:spMk id="62" creationId="{673A0BFF-0B5E-4C12-B738-257D10A80238}"/>
          </ac:spMkLst>
        </pc:spChg>
        <pc:spChg chg="mod">
          <ac:chgData name="reza kabir" userId="af3c95a13102d509" providerId="LiveId" clId="{88200EE4-F4B4-49E8-8126-B01E5FCCBE2D}" dt="2020-05-17T09:22:00.301" v="1184"/>
          <ac:spMkLst>
            <pc:docMk/>
            <pc:sldMk cId="1835930651" sldId="860"/>
            <ac:spMk id="63" creationId="{2FA50F11-3839-4ADD-91AC-D78DB1910434}"/>
          </ac:spMkLst>
        </pc:spChg>
        <pc:spChg chg="mod">
          <ac:chgData name="reza kabir" userId="af3c95a13102d509" providerId="LiveId" clId="{88200EE4-F4B4-49E8-8126-B01E5FCCBE2D}" dt="2020-05-17T09:22:00.301" v="1184"/>
          <ac:spMkLst>
            <pc:docMk/>
            <pc:sldMk cId="1835930651" sldId="860"/>
            <ac:spMk id="64" creationId="{07C82B06-4B75-4C0A-88C7-D832832EB0EB}"/>
          </ac:spMkLst>
        </pc:spChg>
        <pc:spChg chg="mod">
          <ac:chgData name="reza kabir" userId="af3c95a13102d509" providerId="LiveId" clId="{88200EE4-F4B4-49E8-8126-B01E5FCCBE2D}" dt="2020-05-17T09:22:00.301" v="1184"/>
          <ac:spMkLst>
            <pc:docMk/>
            <pc:sldMk cId="1835930651" sldId="860"/>
            <ac:spMk id="65" creationId="{1EF015BF-4D3E-4FC9-91A8-07D0E29AB041}"/>
          </ac:spMkLst>
        </pc:spChg>
        <pc:spChg chg="mod">
          <ac:chgData name="reza kabir" userId="af3c95a13102d509" providerId="LiveId" clId="{88200EE4-F4B4-49E8-8126-B01E5FCCBE2D}" dt="2020-05-17T09:22:00.301" v="1184"/>
          <ac:spMkLst>
            <pc:docMk/>
            <pc:sldMk cId="1835930651" sldId="860"/>
            <ac:spMk id="66" creationId="{4FB68E31-4053-480A-BF9E-F8710547C560}"/>
          </ac:spMkLst>
        </pc:spChg>
        <pc:spChg chg="mod">
          <ac:chgData name="reza kabir" userId="af3c95a13102d509" providerId="LiveId" clId="{88200EE4-F4B4-49E8-8126-B01E5FCCBE2D}" dt="2020-05-17T09:22:00.301" v="1184"/>
          <ac:spMkLst>
            <pc:docMk/>
            <pc:sldMk cId="1835930651" sldId="860"/>
            <ac:spMk id="67" creationId="{01BD085F-C07E-45B6-B2BB-4F63B2500243}"/>
          </ac:spMkLst>
        </pc:spChg>
        <pc:spChg chg="mod">
          <ac:chgData name="reza kabir" userId="af3c95a13102d509" providerId="LiveId" clId="{88200EE4-F4B4-49E8-8126-B01E5FCCBE2D}" dt="2020-05-17T09:22:00.301" v="1184"/>
          <ac:spMkLst>
            <pc:docMk/>
            <pc:sldMk cId="1835930651" sldId="860"/>
            <ac:spMk id="68" creationId="{E561181F-9271-441F-8EC5-AEDB3E5AD2A7}"/>
          </ac:spMkLst>
        </pc:spChg>
        <pc:spChg chg="mod">
          <ac:chgData name="reza kabir" userId="af3c95a13102d509" providerId="LiveId" clId="{88200EE4-F4B4-49E8-8126-B01E5FCCBE2D}" dt="2020-05-17T09:22:00.301" v="1184"/>
          <ac:spMkLst>
            <pc:docMk/>
            <pc:sldMk cId="1835930651" sldId="860"/>
            <ac:spMk id="69" creationId="{84B09E77-B26E-4041-AA9F-6A3E1E4BCF2F}"/>
          </ac:spMkLst>
        </pc:spChg>
        <pc:spChg chg="mod">
          <ac:chgData name="reza kabir" userId="af3c95a13102d509" providerId="LiveId" clId="{88200EE4-F4B4-49E8-8126-B01E5FCCBE2D}" dt="2020-05-17T09:22:00.301" v="1184"/>
          <ac:spMkLst>
            <pc:docMk/>
            <pc:sldMk cId="1835930651" sldId="860"/>
            <ac:spMk id="70" creationId="{BAA4F237-938C-4BDD-9A99-CA1403BD336E}"/>
          </ac:spMkLst>
        </pc:spChg>
        <pc:spChg chg="mod">
          <ac:chgData name="reza kabir" userId="af3c95a13102d509" providerId="LiveId" clId="{88200EE4-F4B4-49E8-8126-B01E5FCCBE2D}" dt="2020-05-17T09:22:00.301" v="1184"/>
          <ac:spMkLst>
            <pc:docMk/>
            <pc:sldMk cId="1835930651" sldId="860"/>
            <ac:spMk id="71" creationId="{837C3CAB-62B2-4C5B-84B4-13BE3544B6BD}"/>
          </ac:spMkLst>
        </pc:spChg>
        <pc:spChg chg="mod">
          <ac:chgData name="reza kabir" userId="af3c95a13102d509" providerId="LiveId" clId="{88200EE4-F4B4-49E8-8126-B01E5FCCBE2D}" dt="2020-05-17T09:22:00.301" v="1184"/>
          <ac:spMkLst>
            <pc:docMk/>
            <pc:sldMk cId="1835930651" sldId="860"/>
            <ac:spMk id="72" creationId="{483E558B-3AC9-47D9-8375-6F7EC67C793F}"/>
          </ac:spMkLst>
        </pc:spChg>
        <pc:spChg chg="mod">
          <ac:chgData name="reza kabir" userId="af3c95a13102d509" providerId="LiveId" clId="{88200EE4-F4B4-49E8-8126-B01E5FCCBE2D}" dt="2020-05-17T09:22:00.301" v="1184"/>
          <ac:spMkLst>
            <pc:docMk/>
            <pc:sldMk cId="1835930651" sldId="860"/>
            <ac:spMk id="73" creationId="{12EBE882-3392-4E57-B093-32ABCCFAAA11}"/>
          </ac:spMkLst>
        </pc:spChg>
        <pc:spChg chg="mod">
          <ac:chgData name="reza kabir" userId="af3c95a13102d509" providerId="LiveId" clId="{88200EE4-F4B4-49E8-8126-B01E5FCCBE2D}" dt="2020-05-17T09:22:00.301" v="1184"/>
          <ac:spMkLst>
            <pc:docMk/>
            <pc:sldMk cId="1835930651" sldId="860"/>
            <ac:spMk id="74" creationId="{6438EDDE-EC76-4C09-9F5F-DFD2D6A14D43}"/>
          </ac:spMkLst>
        </pc:spChg>
        <pc:spChg chg="mod">
          <ac:chgData name="reza kabir" userId="af3c95a13102d509" providerId="LiveId" clId="{88200EE4-F4B4-49E8-8126-B01E5FCCBE2D}" dt="2020-05-17T09:22:00.301" v="1184"/>
          <ac:spMkLst>
            <pc:docMk/>
            <pc:sldMk cId="1835930651" sldId="860"/>
            <ac:spMk id="75" creationId="{65AEBF73-63C3-4DD3-BE4F-4BFEEED498AB}"/>
          </ac:spMkLst>
        </pc:spChg>
        <pc:spChg chg="mod">
          <ac:chgData name="reza kabir" userId="af3c95a13102d509" providerId="LiveId" clId="{88200EE4-F4B4-49E8-8126-B01E5FCCBE2D}" dt="2020-05-17T09:22:00.301" v="1184"/>
          <ac:spMkLst>
            <pc:docMk/>
            <pc:sldMk cId="1835930651" sldId="860"/>
            <ac:spMk id="76" creationId="{5B5B0548-6390-4B84-AAB3-030CE20BF4FC}"/>
          </ac:spMkLst>
        </pc:spChg>
        <pc:spChg chg="mod">
          <ac:chgData name="reza kabir" userId="af3c95a13102d509" providerId="LiveId" clId="{88200EE4-F4B4-49E8-8126-B01E5FCCBE2D}" dt="2020-05-17T09:22:00.301" v="1184"/>
          <ac:spMkLst>
            <pc:docMk/>
            <pc:sldMk cId="1835930651" sldId="860"/>
            <ac:spMk id="77" creationId="{3B5FD672-B9F6-44A9-97E9-CAF2D1259637}"/>
          </ac:spMkLst>
        </pc:spChg>
        <pc:spChg chg="mod">
          <ac:chgData name="reza kabir" userId="af3c95a13102d509" providerId="LiveId" clId="{88200EE4-F4B4-49E8-8126-B01E5FCCBE2D}" dt="2020-05-17T09:22:00.301" v="1184"/>
          <ac:spMkLst>
            <pc:docMk/>
            <pc:sldMk cId="1835930651" sldId="860"/>
            <ac:spMk id="78" creationId="{B171A06E-06B2-46D0-932B-078A79B4E31D}"/>
          </ac:spMkLst>
        </pc:spChg>
        <pc:spChg chg="mod">
          <ac:chgData name="reza kabir" userId="af3c95a13102d509" providerId="LiveId" clId="{88200EE4-F4B4-49E8-8126-B01E5FCCBE2D}" dt="2020-05-17T09:22:00.301" v="1184"/>
          <ac:spMkLst>
            <pc:docMk/>
            <pc:sldMk cId="1835930651" sldId="860"/>
            <ac:spMk id="79" creationId="{DC99CD9A-C67B-4B43-A001-7AEA4BA593E8}"/>
          </ac:spMkLst>
        </pc:spChg>
        <pc:spChg chg="mod">
          <ac:chgData name="reza kabir" userId="af3c95a13102d509" providerId="LiveId" clId="{88200EE4-F4B4-49E8-8126-B01E5FCCBE2D}" dt="2020-05-17T09:22:00.301" v="1184"/>
          <ac:spMkLst>
            <pc:docMk/>
            <pc:sldMk cId="1835930651" sldId="860"/>
            <ac:spMk id="80" creationId="{703542E3-0087-44DE-BD0B-87B456A4803E}"/>
          </ac:spMkLst>
        </pc:spChg>
        <pc:spChg chg="mod">
          <ac:chgData name="reza kabir" userId="af3c95a13102d509" providerId="LiveId" clId="{88200EE4-F4B4-49E8-8126-B01E5FCCBE2D}" dt="2020-05-17T09:22:00.301" v="1184"/>
          <ac:spMkLst>
            <pc:docMk/>
            <pc:sldMk cId="1835930651" sldId="860"/>
            <ac:spMk id="81" creationId="{5198EABC-5CA6-4DFB-AFE1-ACD8B0522185}"/>
          </ac:spMkLst>
        </pc:spChg>
        <pc:spChg chg="mod">
          <ac:chgData name="reza kabir" userId="af3c95a13102d509" providerId="LiveId" clId="{88200EE4-F4B4-49E8-8126-B01E5FCCBE2D}" dt="2020-05-17T09:22:00.301" v="1184"/>
          <ac:spMkLst>
            <pc:docMk/>
            <pc:sldMk cId="1835930651" sldId="860"/>
            <ac:spMk id="82" creationId="{F128A5BE-0B4C-446C-B252-D7839C801248}"/>
          </ac:spMkLst>
        </pc:spChg>
        <pc:spChg chg="mod">
          <ac:chgData name="reza kabir" userId="af3c95a13102d509" providerId="LiveId" clId="{88200EE4-F4B4-49E8-8126-B01E5FCCBE2D}" dt="2020-05-17T09:22:00.301" v="1184"/>
          <ac:spMkLst>
            <pc:docMk/>
            <pc:sldMk cId="1835930651" sldId="860"/>
            <ac:spMk id="83" creationId="{9E5635EE-C11D-42EE-9282-811C895F8B40}"/>
          </ac:spMkLst>
        </pc:spChg>
        <pc:spChg chg="mod">
          <ac:chgData name="reza kabir" userId="af3c95a13102d509" providerId="LiveId" clId="{88200EE4-F4B4-49E8-8126-B01E5FCCBE2D}" dt="2020-05-17T09:22:00.301" v="1184"/>
          <ac:spMkLst>
            <pc:docMk/>
            <pc:sldMk cId="1835930651" sldId="860"/>
            <ac:spMk id="84" creationId="{4DF0329B-0332-4ED4-830B-F8815D8A9182}"/>
          </ac:spMkLst>
        </pc:spChg>
        <pc:spChg chg="mod">
          <ac:chgData name="reza kabir" userId="af3c95a13102d509" providerId="LiveId" clId="{88200EE4-F4B4-49E8-8126-B01E5FCCBE2D}" dt="2020-05-17T09:22:00.301" v="1184"/>
          <ac:spMkLst>
            <pc:docMk/>
            <pc:sldMk cId="1835930651" sldId="860"/>
            <ac:spMk id="85" creationId="{D60772FF-47C2-45BB-AE6B-FAFDF1EB4D44}"/>
          </ac:spMkLst>
        </pc:spChg>
        <pc:spChg chg="mod">
          <ac:chgData name="reza kabir" userId="af3c95a13102d509" providerId="LiveId" clId="{88200EE4-F4B4-49E8-8126-B01E5FCCBE2D}" dt="2020-05-17T09:22:00.301" v="1184"/>
          <ac:spMkLst>
            <pc:docMk/>
            <pc:sldMk cId="1835930651" sldId="860"/>
            <ac:spMk id="86" creationId="{E288EC7E-420A-4B49-8704-4AABCF2A3B12}"/>
          </ac:spMkLst>
        </pc:spChg>
        <pc:spChg chg="mod">
          <ac:chgData name="reza kabir" userId="af3c95a13102d509" providerId="LiveId" clId="{88200EE4-F4B4-49E8-8126-B01E5FCCBE2D}" dt="2020-05-17T09:22:00.301" v="1184"/>
          <ac:spMkLst>
            <pc:docMk/>
            <pc:sldMk cId="1835930651" sldId="860"/>
            <ac:spMk id="87" creationId="{744928CD-632D-4130-BAE9-043AA8903CB1}"/>
          </ac:spMkLst>
        </pc:spChg>
        <pc:spChg chg="mod">
          <ac:chgData name="reza kabir" userId="af3c95a13102d509" providerId="LiveId" clId="{88200EE4-F4B4-49E8-8126-B01E5FCCBE2D}" dt="2020-05-17T09:22:00.301" v="1184"/>
          <ac:spMkLst>
            <pc:docMk/>
            <pc:sldMk cId="1835930651" sldId="860"/>
            <ac:spMk id="88" creationId="{BD089A24-EB6D-4439-91EE-40728957CBC2}"/>
          </ac:spMkLst>
        </pc:spChg>
        <pc:spChg chg="mod">
          <ac:chgData name="reza kabir" userId="af3c95a13102d509" providerId="LiveId" clId="{88200EE4-F4B4-49E8-8126-B01E5FCCBE2D}" dt="2020-05-17T09:22:00.301" v="1184"/>
          <ac:spMkLst>
            <pc:docMk/>
            <pc:sldMk cId="1835930651" sldId="860"/>
            <ac:spMk id="89" creationId="{FD1E2FD5-A4F4-410F-8057-EF53D543B3BC}"/>
          </ac:spMkLst>
        </pc:spChg>
        <pc:spChg chg="mod">
          <ac:chgData name="reza kabir" userId="af3c95a13102d509" providerId="LiveId" clId="{88200EE4-F4B4-49E8-8126-B01E5FCCBE2D}" dt="2020-05-17T09:22:00.301" v="1184"/>
          <ac:spMkLst>
            <pc:docMk/>
            <pc:sldMk cId="1835930651" sldId="860"/>
            <ac:spMk id="90" creationId="{F6F2612D-16CD-4F58-8352-B0A1003F09BD}"/>
          </ac:spMkLst>
        </pc:spChg>
        <pc:spChg chg="mod">
          <ac:chgData name="reza kabir" userId="af3c95a13102d509" providerId="LiveId" clId="{88200EE4-F4B4-49E8-8126-B01E5FCCBE2D}" dt="2020-05-17T09:22:00.301" v="1184"/>
          <ac:spMkLst>
            <pc:docMk/>
            <pc:sldMk cId="1835930651" sldId="860"/>
            <ac:spMk id="91" creationId="{18A214D5-CC25-431B-8C26-DCC7A3B720B4}"/>
          </ac:spMkLst>
        </pc:spChg>
        <pc:spChg chg="mod">
          <ac:chgData name="reza kabir" userId="af3c95a13102d509" providerId="LiveId" clId="{88200EE4-F4B4-49E8-8126-B01E5FCCBE2D}" dt="2020-05-17T09:22:00.301" v="1184"/>
          <ac:spMkLst>
            <pc:docMk/>
            <pc:sldMk cId="1835930651" sldId="860"/>
            <ac:spMk id="92" creationId="{EBB446A1-BAC6-41BA-B943-963F617CA2D6}"/>
          </ac:spMkLst>
        </pc:spChg>
        <pc:spChg chg="mod">
          <ac:chgData name="reza kabir" userId="af3c95a13102d509" providerId="LiveId" clId="{88200EE4-F4B4-49E8-8126-B01E5FCCBE2D}" dt="2020-05-17T09:22:00.301" v="1184"/>
          <ac:spMkLst>
            <pc:docMk/>
            <pc:sldMk cId="1835930651" sldId="860"/>
            <ac:spMk id="93" creationId="{B46EB96B-0BD8-49FA-8DE4-4EEB55326D7E}"/>
          </ac:spMkLst>
        </pc:spChg>
        <pc:spChg chg="mod">
          <ac:chgData name="reza kabir" userId="af3c95a13102d509" providerId="LiveId" clId="{88200EE4-F4B4-49E8-8126-B01E5FCCBE2D}" dt="2020-05-17T09:22:00.301" v="1184"/>
          <ac:spMkLst>
            <pc:docMk/>
            <pc:sldMk cId="1835930651" sldId="860"/>
            <ac:spMk id="94" creationId="{7EBF8F00-EBCD-41C6-8243-6FE0DD48F8DD}"/>
          </ac:spMkLst>
        </pc:spChg>
        <pc:spChg chg="mod">
          <ac:chgData name="reza kabir" userId="af3c95a13102d509" providerId="LiveId" clId="{88200EE4-F4B4-49E8-8126-B01E5FCCBE2D}" dt="2020-05-17T09:22:00.301" v="1184"/>
          <ac:spMkLst>
            <pc:docMk/>
            <pc:sldMk cId="1835930651" sldId="860"/>
            <ac:spMk id="95" creationId="{5EE3D86F-22EC-40D9-B88E-C626B671B528}"/>
          </ac:spMkLst>
        </pc:spChg>
        <pc:spChg chg="mod">
          <ac:chgData name="reza kabir" userId="af3c95a13102d509" providerId="LiveId" clId="{88200EE4-F4B4-49E8-8126-B01E5FCCBE2D}" dt="2020-05-17T09:22:00.301" v="1184"/>
          <ac:spMkLst>
            <pc:docMk/>
            <pc:sldMk cId="1835930651" sldId="860"/>
            <ac:spMk id="96" creationId="{ECCA02D5-F8CB-4D5C-B839-FB0A2573AB73}"/>
          </ac:spMkLst>
        </pc:spChg>
        <pc:spChg chg="mod">
          <ac:chgData name="reza kabir" userId="af3c95a13102d509" providerId="LiveId" clId="{88200EE4-F4B4-49E8-8126-B01E5FCCBE2D}" dt="2020-05-17T09:22:00.301" v="1184"/>
          <ac:spMkLst>
            <pc:docMk/>
            <pc:sldMk cId="1835930651" sldId="860"/>
            <ac:spMk id="97" creationId="{3D4EA82E-2E07-4F56-9D49-43D882835E8B}"/>
          </ac:spMkLst>
        </pc:spChg>
        <pc:spChg chg="mod">
          <ac:chgData name="reza kabir" userId="af3c95a13102d509" providerId="LiveId" clId="{88200EE4-F4B4-49E8-8126-B01E5FCCBE2D}" dt="2020-05-17T09:22:00.301" v="1184"/>
          <ac:spMkLst>
            <pc:docMk/>
            <pc:sldMk cId="1835930651" sldId="860"/>
            <ac:spMk id="98" creationId="{89E1A8F2-9E63-4610-9696-A9D742C39A46}"/>
          </ac:spMkLst>
        </pc:spChg>
        <pc:spChg chg="mod">
          <ac:chgData name="reza kabir" userId="af3c95a13102d509" providerId="LiveId" clId="{88200EE4-F4B4-49E8-8126-B01E5FCCBE2D}" dt="2020-05-17T09:22:00.301" v="1184"/>
          <ac:spMkLst>
            <pc:docMk/>
            <pc:sldMk cId="1835930651" sldId="860"/>
            <ac:spMk id="99" creationId="{6E43F049-802A-473F-A82C-AEF3B14BDCD8}"/>
          </ac:spMkLst>
        </pc:spChg>
        <pc:spChg chg="mod">
          <ac:chgData name="reza kabir" userId="af3c95a13102d509" providerId="LiveId" clId="{88200EE4-F4B4-49E8-8126-B01E5FCCBE2D}" dt="2020-05-17T09:22:00.301" v="1184"/>
          <ac:spMkLst>
            <pc:docMk/>
            <pc:sldMk cId="1835930651" sldId="860"/>
            <ac:spMk id="100" creationId="{788B9668-7666-4544-9A7A-D0492C91FA55}"/>
          </ac:spMkLst>
        </pc:spChg>
        <pc:spChg chg="mod">
          <ac:chgData name="reza kabir" userId="af3c95a13102d509" providerId="LiveId" clId="{88200EE4-F4B4-49E8-8126-B01E5FCCBE2D}" dt="2020-05-17T09:22:00.301" v="1184"/>
          <ac:spMkLst>
            <pc:docMk/>
            <pc:sldMk cId="1835930651" sldId="860"/>
            <ac:spMk id="101" creationId="{B8BFFA65-45D5-4875-ACDB-3A4B52E074B4}"/>
          </ac:spMkLst>
        </pc:spChg>
        <pc:spChg chg="mod">
          <ac:chgData name="reza kabir" userId="af3c95a13102d509" providerId="LiveId" clId="{88200EE4-F4B4-49E8-8126-B01E5FCCBE2D}" dt="2020-05-17T09:22:00.301" v="1184"/>
          <ac:spMkLst>
            <pc:docMk/>
            <pc:sldMk cId="1835930651" sldId="860"/>
            <ac:spMk id="102" creationId="{9E85E1D9-FFA1-4F71-8341-451B43D76D7D}"/>
          </ac:spMkLst>
        </pc:spChg>
        <pc:spChg chg="mod">
          <ac:chgData name="reza kabir" userId="af3c95a13102d509" providerId="LiveId" clId="{88200EE4-F4B4-49E8-8126-B01E5FCCBE2D}" dt="2020-05-17T09:22:00.301" v="1184"/>
          <ac:spMkLst>
            <pc:docMk/>
            <pc:sldMk cId="1835930651" sldId="860"/>
            <ac:spMk id="103" creationId="{E5094CFF-4422-4D1E-A9D5-2D6F1DC5BF07}"/>
          </ac:spMkLst>
        </pc:spChg>
        <pc:spChg chg="mod">
          <ac:chgData name="reza kabir" userId="af3c95a13102d509" providerId="LiveId" clId="{88200EE4-F4B4-49E8-8126-B01E5FCCBE2D}" dt="2020-05-17T09:22:00.301" v="1184"/>
          <ac:spMkLst>
            <pc:docMk/>
            <pc:sldMk cId="1835930651" sldId="860"/>
            <ac:spMk id="104" creationId="{080279E5-3956-46BA-939B-05B64AC2D840}"/>
          </ac:spMkLst>
        </pc:spChg>
        <pc:spChg chg="mod">
          <ac:chgData name="reza kabir" userId="af3c95a13102d509" providerId="LiveId" clId="{88200EE4-F4B4-49E8-8126-B01E5FCCBE2D}" dt="2020-05-17T09:22:00.301" v="1184"/>
          <ac:spMkLst>
            <pc:docMk/>
            <pc:sldMk cId="1835930651" sldId="860"/>
            <ac:spMk id="105" creationId="{282E6232-7C50-4478-8A92-BA00B734B402}"/>
          </ac:spMkLst>
        </pc:spChg>
        <pc:spChg chg="mod">
          <ac:chgData name="reza kabir" userId="af3c95a13102d509" providerId="LiveId" clId="{88200EE4-F4B4-49E8-8126-B01E5FCCBE2D}" dt="2020-05-17T09:22:00.301" v="1184"/>
          <ac:spMkLst>
            <pc:docMk/>
            <pc:sldMk cId="1835930651" sldId="860"/>
            <ac:spMk id="106" creationId="{A068C612-5E68-48EC-AC11-5BE342C967D3}"/>
          </ac:spMkLst>
        </pc:spChg>
        <pc:spChg chg="mod">
          <ac:chgData name="reza kabir" userId="af3c95a13102d509" providerId="LiveId" clId="{88200EE4-F4B4-49E8-8126-B01E5FCCBE2D}" dt="2020-05-17T09:22:00.301" v="1184"/>
          <ac:spMkLst>
            <pc:docMk/>
            <pc:sldMk cId="1835930651" sldId="860"/>
            <ac:spMk id="107" creationId="{CD165EFF-CF02-403C-A16E-938FA784B47F}"/>
          </ac:spMkLst>
        </pc:spChg>
        <pc:spChg chg="mod">
          <ac:chgData name="reza kabir" userId="af3c95a13102d509" providerId="LiveId" clId="{88200EE4-F4B4-49E8-8126-B01E5FCCBE2D}" dt="2020-05-17T09:22:00.301" v="1184"/>
          <ac:spMkLst>
            <pc:docMk/>
            <pc:sldMk cId="1835930651" sldId="860"/>
            <ac:spMk id="108" creationId="{3CEA54FC-8CF6-4D56-9F25-3830399FF065}"/>
          </ac:spMkLst>
        </pc:spChg>
        <pc:spChg chg="mod">
          <ac:chgData name="reza kabir" userId="af3c95a13102d509" providerId="LiveId" clId="{88200EE4-F4B4-49E8-8126-B01E5FCCBE2D}" dt="2020-05-17T09:22:00.301" v="1184"/>
          <ac:spMkLst>
            <pc:docMk/>
            <pc:sldMk cId="1835930651" sldId="860"/>
            <ac:spMk id="109" creationId="{68DE2BF5-11BF-4C92-8722-82494A36CC41}"/>
          </ac:spMkLst>
        </pc:spChg>
        <pc:spChg chg="mod">
          <ac:chgData name="reza kabir" userId="af3c95a13102d509" providerId="LiveId" clId="{88200EE4-F4B4-49E8-8126-B01E5FCCBE2D}" dt="2020-05-17T09:22:00.301" v="1184"/>
          <ac:spMkLst>
            <pc:docMk/>
            <pc:sldMk cId="1835930651" sldId="860"/>
            <ac:spMk id="110" creationId="{8897231B-8D2C-4C5D-9EB9-0E2CC4A66F4C}"/>
          </ac:spMkLst>
        </pc:spChg>
        <pc:spChg chg="mod">
          <ac:chgData name="reza kabir" userId="af3c95a13102d509" providerId="LiveId" clId="{88200EE4-F4B4-49E8-8126-B01E5FCCBE2D}" dt="2020-05-17T09:22:00.301" v="1184"/>
          <ac:spMkLst>
            <pc:docMk/>
            <pc:sldMk cId="1835930651" sldId="860"/>
            <ac:spMk id="111" creationId="{5BE82403-88EE-40E5-9FEB-7D28FCEF67F9}"/>
          </ac:spMkLst>
        </pc:spChg>
        <pc:spChg chg="mod">
          <ac:chgData name="reza kabir" userId="af3c95a13102d509" providerId="LiveId" clId="{88200EE4-F4B4-49E8-8126-B01E5FCCBE2D}" dt="2020-05-17T09:22:00.301" v="1184"/>
          <ac:spMkLst>
            <pc:docMk/>
            <pc:sldMk cId="1835930651" sldId="860"/>
            <ac:spMk id="112" creationId="{4F81D0ED-7B2B-420C-9768-EC2861EABF9E}"/>
          </ac:spMkLst>
        </pc:spChg>
        <pc:spChg chg="mod">
          <ac:chgData name="reza kabir" userId="af3c95a13102d509" providerId="LiveId" clId="{88200EE4-F4B4-49E8-8126-B01E5FCCBE2D}" dt="2020-05-17T09:22:00.301" v="1184"/>
          <ac:spMkLst>
            <pc:docMk/>
            <pc:sldMk cId="1835930651" sldId="860"/>
            <ac:spMk id="113" creationId="{01B1BB92-4C81-46AD-81C8-05F8A9DFA6DB}"/>
          </ac:spMkLst>
        </pc:spChg>
        <pc:spChg chg="mod">
          <ac:chgData name="reza kabir" userId="af3c95a13102d509" providerId="LiveId" clId="{88200EE4-F4B4-49E8-8126-B01E5FCCBE2D}" dt="2020-05-17T09:22:00.301" v="1184"/>
          <ac:spMkLst>
            <pc:docMk/>
            <pc:sldMk cId="1835930651" sldId="860"/>
            <ac:spMk id="114" creationId="{F9E210DC-CB23-4243-8BF1-6160A9FAE392}"/>
          </ac:spMkLst>
        </pc:spChg>
        <pc:spChg chg="mod">
          <ac:chgData name="reza kabir" userId="af3c95a13102d509" providerId="LiveId" clId="{88200EE4-F4B4-49E8-8126-B01E5FCCBE2D}" dt="2020-05-17T09:22:00.301" v="1184"/>
          <ac:spMkLst>
            <pc:docMk/>
            <pc:sldMk cId="1835930651" sldId="860"/>
            <ac:spMk id="115" creationId="{38E2838C-CFB6-4B02-B124-D4C9C959A1C1}"/>
          </ac:spMkLst>
        </pc:spChg>
        <pc:spChg chg="mod">
          <ac:chgData name="reza kabir" userId="af3c95a13102d509" providerId="LiveId" clId="{88200EE4-F4B4-49E8-8126-B01E5FCCBE2D}" dt="2020-05-17T09:22:00.301" v="1184"/>
          <ac:spMkLst>
            <pc:docMk/>
            <pc:sldMk cId="1835930651" sldId="860"/>
            <ac:spMk id="116" creationId="{98EA2756-9646-41FA-9A13-7D70D1B3B822}"/>
          </ac:spMkLst>
        </pc:spChg>
        <pc:spChg chg="mod">
          <ac:chgData name="reza kabir" userId="af3c95a13102d509" providerId="LiveId" clId="{88200EE4-F4B4-49E8-8126-B01E5FCCBE2D}" dt="2020-05-17T09:22:00.301" v="1184"/>
          <ac:spMkLst>
            <pc:docMk/>
            <pc:sldMk cId="1835930651" sldId="860"/>
            <ac:spMk id="117" creationId="{CEC72996-7001-4358-8B07-2103DBFF8585}"/>
          </ac:spMkLst>
        </pc:spChg>
        <pc:spChg chg="mod">
          <ac:chgData name="reza kabir" userId="af3c95a13102d509" providerId="LiveId" clId="{88200EE4-F4B4-49E8-8126-B01E5FCCBE2D}" dt="2020-05-17T09:22:00.301" v="1184"/>
          <ac:spMkLst>
            <pc:docMk/>
            <pc:sldMk cId="1835930651" sldId="860"/>
            <ac:spMk id="118" creationId="{FE8FF7BE-D158-41CF-A035-CA18DC8B2194}"/>
          </ac:spMkLst>
        </pc:spChg>
        <pc:spChg chg="mod">
          <ac:chgData name="reza kabir" userId="af3c95a13102d509" providerId="LiveId" clId="{88200EE4-F4B4-49E8-8126-B01E5FCCBE2D}" dt="2020-05-17T09:22:00.301" v="1184"/>
          <ac:spMkLst>
            <pc:docMk/>
            <pc:sldMk cId="1835930651" sldId="860"/>
            <ac:spMk id="119" creationId="{C38BCB1B-CEB7-4C6F-AA6E-212B324E26ED}"/>
          </ac:spMkLst>
        </pc:spChg>
        <pc:spChg chg="mod">
          <ac:chgData name="reza kabir" userId="af3c95a13102d509" providerId="LiveId" clId="{88200EE4-F4B4-49E8-8126-B01E5FCCBE2D}" dt="2020-05-17T09:22:00.301" v="1184"/>
          <ac:spMkLst>
            <pc:docMk/>
            <pc:sldMk cId="1835930651" sldId="860"/>
            <ac:spMk id="120" creationId="{94FC8EED-A77D-41B3-81AD-FC03A0D07C0E}"/>
          </ac:spMkLst>
        </pc:spChg>
        <pc:spChg chg="mod">
          <ac:chgData name="reza kabir" userId="af3c95a13102d509" providerId="LiveId" clId="{88200EE4-F4B4-49E8-8126-B01E5FCCBE2D}" dt="2020-05-17T09:22:00.301" v="1184"/>
          <ac:spMkLst>
            <pc:docMk/>
            <pc:sldMk cId="1835930651" sldId="860"/>
            <ac:spMk id="121" creationId="{120DA0E5-D36B-4A2F-B64D-295529C5A9A4}"/>
          </ac:spMkLst>
        </pc:spChg>
        <pc:spChg chg="mod">
          <ac:chgData name="reza kabir" userId="af3c95a13102d509" providerId="LiveId" clId="{88200EE4-F4B4-49E8-8126-B01E5FCCBE2D}" dt="2020-05-17T09:22:00.301" v="1184"/>
          <ac:spMkLst>
            <pc:docMk/>
            <pc:sldMk cId="1835930651" sldId="860"/>
            <ac:spMk id="122" creationId="{94FFEED3-E613-4B2F-9050-446E57679009}"/>
          </ac:spMkLst>
        </pc:spChg>
        <pc:spChg chg="mod">
          <ac:chgData name="reza kabir" userId="af3c95a13102d509" providerId="LiveId" clId="{88200EE4-F4B4-49E8-8126-B01E5FCCBE2D}" dt="2020-05-17T09:22:00.301" v="1184"/>
          <ac:spMkLst>
            <pc:docMk/>
            <pc:sldMk cId="1835930651" sldId="860"/>
            <ac:spMk id="123" creationId="{DB3DF01E-A260-46EB-8A45-C595D5B2C717}"/>
          </ac:spMkLst>
        </pc:spChg>
        <pc:spChg chg="mod">
          <ac:chgData name="reza kabir" userId="af3c95a13102d509" providerId="LiveId" clId="{88200EE4-F4B4-49E8-8126-B01E5FCCBE2D}" dt="2020-05-17T09:22:00.301" v="1184"/>
          <ac:spMkLst>
            <pc:docMk/>
            <pc:sldMk cId="1835930651" sldId="860"/>
            <ac:spMk id="124" creationId="{3113DB1A-A301-410D-9422-1D3346ABC190}"/>
          </ac:spMkLst>
        </pc:spChg>
        <pc:spChg chg="mod">
          <ac:chgData name="reza kabir" userId="af3c95a13102d509" providerId="LiveId" clId="{88200EE4-F4B4-49E8-8126-B01E5FCCBE2D}" dt="2020-05-17T09:22:00.301" v="1184"/>
          <ac:spMkLst>
            <pc:docMk/>
            <pc:sldMk cId="1835930651" sldId="860"/>
            <ac:spMk id="125" creationId="{8509F34D-9345-4492-A49F-8FA8892676D5}"/>
          </ac:spMkLst>
        </pc:spChg>
        <pc:spChg chg="mod">
          <ac:chgData name="reza kabir" userId="af3c95a13102d509" providerId="LiveId" clId="{88200EE4-F4B4-49E8-8126-B01E5FCCBE2D}" dt="2020-05-17T09:22:00.301" v="1184"/>
          <ac:spMkLst>
            <pc:docMk/>
            <pc:sldMk cId="1835930651" sldId="860"/>
            <ac:spMk id="126" creationId="{14FE4EB2-A14C-469B-8CF6-80F4722B1CB7}"/>
          </ac:spMkLst>
        </pc:spChg>
        <pc:spChg chg="mod">
          <ac:chgData name="reza kabir" userId="af3c95a13102d509" providerId="LiveId" clId="{88200EE4-F4B4-49E8-8126-B01E5FCCBE2D}" dt="2020-05-17T09:22:00.301" v="1184"/>
          <ac:spMkLst>
            <pc:docMk/>
            <pc:sldMk cId="1835930651" sldId="860"/>
            <ac:spMk id="127" creationId="{E760E3F1-5FAB-434C-A85E-FDF9B260E0CD}"/>
          </ac:spMkLst>
        </pc:spChg>
        <pc:spChg chg="mod">
          <ac:chgData name="reza kabir" userId="af3c95a13102d509" providerId="LiveId" clId="{88200EE4-F4B4-49E8-8126-B01E5FCCBE2D}" dt="2020-05-17T09:22:00.301" v="1184"/>
          <ac:spMkLst>
            <pc:docMk/>
            <pc:sldMk cId="1835930651" sldId="860"/>
            <ac:spMk id="128" creationId="{3039C958-C981-4196-ADD0-E2BF25696CA4}"/>
          </ac:spMkLst>
        </pc:spChg>
        <pc:spChg chg="mod">
          <ac:chgData name="reza kabir" userId="af3c95a13102d509" providerId="LiveId" clId="{88200EE4-F4B4-49E8-8126-B01E5FCCBE2D}" dt="2020-05-17T09:22:00.301" v="1184"/>
          <ac:spMkLst>
            <pc:docMk/>
            <pc:sldMk cId="1835930651" sldId="860"/>
            <ac:spMk id="129" creationId="{5BFB84C3-4A57-47DE-9A4D-4BB6873EEBDC}"/>
          </ac:spMkLst>
        </pc:spChg>
        <pc:spChg chg="mod">
          <ac:chgData name="reza kabir" userId="af3c95a13102d509" providerId="LiveId" clId="{88200EE4-F4B4-49E8-8126-B01E5FCCBE2D}" dt="2020-05-17T09:22:00.301" v="1184"/>
          <ac:spMkLst>
            <pc:docMk/>
            <pc:sldMk cId="1835930651" sldId="860"/>
            <ac:spMk id="130" creationId="{D54A244C-F440-47A6-9BDB-7607BA91C30C}"/>
          </ac:spMkLst>
        </pc:spChg>
        <pc:spChg chg="mod">
          <ac:chgData name="reza kabir" userId="af3c95a13102d509" providerId="LiveId" clId="{88200EE4-F4B4-49E8-8126-B01E5FCCBE2D}" dt="2020-05-17T09:22:00.301" v="1184"/>
          <ac:spMkLst>
            <pc:docMk/>
            <pc:sldMk cId="1835930651" sldId="860"/>
            <ac:spMk id="131" creationId="{037D6187-15E1-4EF0-976D-D0B19DFCAF11}"/>
          </ac:spMkLst>
        </pc:spChg>
        <pc:spChg chg="mod">
          <ac:chgData name="reza kabir" userId="af3c95a13102d509" providerId="LiveId" clId="{88200EE4-F4B4-49E8-8126-B01E5FCCBE2D}" dt="2020-05-17T09:22:00.301" v="1184"/>
          <ac:spMkLst>
            <pc:docMk/>
            <pc:sldMk cId="1835930651" sldId="860"/>
            <ac:spMk id="132" creationId="{B5EF113E-A342-40AF-88FA-01800F8CDD02}"/>
          </ac:spMkLst>
        </pc:spChg>
        <pc:spChg chg="mod">
          <ac:chgData name="reza kabir" userId="af3c95a13102d509" providerId="LiveId" clId="{88200EE4-F4B4-49E8-8126-B01E5FCCBE2D}" dt="2020-05-17T09:22:00.301" v="1184"/>
          <ac:spMkLst>
            <pc:docMk/>
            <pc:sldMk cId="1835930651" sldId="860"/>
            <ac:spMk id="133" creationId="{E74FB450-6129-40EA-B8E8-B68F41AE4C14}"/>
          </ac:spMkLst>
        </pc:spChg>
        <pc:spChg chg="mod">
          <ac:chgData name="reza kabir" userId="af3c95a13102d509" providerId="LiveId" clId="{88200EE4-F4B4-49E8-8126-B01E5FCCBE2D}" dt="2020-05-17T09:22:00.301" v="1184"/>
          <ac:spMkLst>
            <pc:docMk/>
            <pc:sldMk cId="1835930651" sldId="860"/>
            <ac:spMk id="134" creationId="{07312CD8-F9DD-4718-A300-7CD59597D6CD}"/>
          </ac:spMkLst>
        </pc:spChg>
        <pc:spChg chg="mod">
          <ac:chgData name="reza kabir" userId="af3c95a13102d509" providerId="LiveId" clId="{88200EE4-F4B4-49E8-8126-B01E5FCCBE2D}" dt="2020-05-17T09:22:00.301" v="1184"/>
          <ac:spMkLst>
            <pc:docMk/>
            <pc:sldMk cId="1835930651" sldId="860"/>
            <ac:spMk id="135" creationId="{0F7199FF-66B9-4AB4-B1A5-0E1AF1B7B796}"/>
          </ac:spMkLst>
        </pc:spChg>
        <pc:spChg chg="mod">
          <ac:chgData name="reza kabir" userId="af3c95a13102d509" providerId="LiveId" clId="{88200EE4-F4B4-49E8-8126-B01E5FCCBE2D}" dt="2020-05-17T09:22:00.301" v="1184"/>
          <ac:spMkLst>
            <pc:docMk/>
            <pc:sldMk cId="1835930651" sldId="860"/>
            <ac:spMk id="136" creationId="{DEEBC9F4-3D26-4D56-B8BA-F249F3F91EBE}"/>
          </ac:spMkLst>
        </pc:spChg>
        <pc:spChg chg="mod">
          <ac:chgData name="reza kabir" userId="af3c95a13102d509" providerId="LiveId" clId="{88200EE4-F4B4-49E8-8126-B01E5FCCBE2D}" dt="2020-05-17T09:22:00.301" v="1184"/>
          <ac:spMkLst>
            <pc:docMk/>
            <pc:sldMk cId="1835930651" sldId="860"/>
            <ac:spMk id="137" creationId="{6BB3F75A-5D7C-493D-B475-53E6993CDCCB}"/>
          </ac:spMkLst>
        </pc:spChg>
        <pc:spChg chg="mod">
          <ac:chgData name="reza kabir" userId="af3c95a13102d509" providerId="LiveId" clId="{88200EE4-F4B4-49E8-8126-B01E5FCCBE2D}" dt="2020-05-17T09:22:00.301" v="1184"/>
          <ac:spMkLst>
            <pc:docMk/>
            <pc:sldMk cId="1835930651" sldId="860"/>
            <ac:spMk id="138" creationId="{ECC3FBFF-5239-4BEE-A051-DC3195D31734}"/>
          </ac:spMkLst>
        </pc:spChg>
        <pc:spChg chg="mod">
          <ac:chgData name="reza kabir" userId="af3c95a13102d509" providerId="LiveId" clId="{88200EE4-F4B4-49E8-8126-B01E5FCCBE2D}" dt="2020-05-17T09:22:00.301" v="1184"/>
          <ac:spMkLst>
            <pc:docMk/>
            <pc:sldMk cId="1835930651" sldId="860"/>
            <ac:spMk id="139" creationId="{E999D33D-7508-4592-9F98-78955C56DC25}"/>
          </ac:spMkLst>
        </pc:spChg>
        <pc:spChg chg="mod">
          <ac:chgData name="reza kabir" userId="af3c95a13102d509" providerId="LiveId" clId="{88200EE4-F4B4-49E8-8126-B01E5FCCBE2D}" dt="2020-05-17T09:22:00.301" v="1184"/>
          <ac:spMkLst>
            <pc:docMk/>
            <pc:sldMk cId="1835930651" sldId="860"/>
            <ac:spMk id="140" creationId="{5ED125B9-6B92-4DE3-AF14-9F27CAC9ABC3}"/>
          </ac:spMkLst>
        </pc:spChg>
        <pc:spChg chg="mod">
          <ac:chgData name="reza kabir" userId="af3c95a13102d509" providerId="LiveId" clId="{88200EE4-F4B4-49E8-8126-B01E5FCCBE2D}" dt="2020-05-17T09:22:00.301" v="1184"/>
          <ac:spMkLst>
            <pc:docMk/>
            <pc:sldMk cId="1835930651" sldId="860"/>
            <ac:spMk id="141" creationId="{576E5BAE-93FA-4D89-A1C3-9735C7730552}"/>
          </ac:spMkLst>
        </pc:spChg>
        <pc:spChg chg="mod">
          <ac:chgData name="reza kabir" userId="af3c95a13102d509" providerId="LiveId" clId="{88200EE4-F4B4-49E8-8126-B01E5FCCBE2D}" dt="2020-05-17T09:22:00.301" v="1184"/>
          <ac:spMkLst>
            <pc:docMk/>
            <pc:sldMk cId="1835930651" sldId="860"/>
            <ac:spMk id="142" creationId="{BDA1752C-52D5-4245-8753-A4187A29DE93}"/>
          </ac:spMkLst>
        </pc:spChg>
        <pc:spChg chg="mod">
          <ac:chgData name="reza kabir" userId="af3c95a13102d509" providerId="LiveId" clId="{88200EE4-F4B4-49E8-8126-B01E5FCCBE2D}" dt="2020-05-17T09:22:00.301" v="1184"/>
          <ac:spMkLst>
            <pc:docMk/>
            <pc:sldMk cId="1835930651" sldId="860"/>
            <ac:spMk id="143" creationId="{B002C7EA-CCFD-438F-924A-BA7BF0A28125}"/>
          </ac:spMkLst>
        </pc:spChg>
        <pc:spChg chg="mod">
          <ac:chgData name="reza kabir" userId="af3c95a13102d509" providerId="LiveId" clId="{88200EE4-F4B4-49E8-8126-B01E5FCCBE2D}" dt="2020-05-17T09:22:00.301" v="1184"/>
          <ac:spMkLst>
            <pc:docMk/>
            <pc:sldMk cId="1835930651" sldId="860"/>
            <ac:spMk id="144" creationId="{AEF12D5B-7A14-43FD-9910-4503F505A345}"/>
          </ac:spMkLst>
        </pc:spChg>
        <pc:spChg chg="mod">
          <ac:chgData name="reza kabir" userId="af3c95a13102d509" providerId="LiveId" clId="{88200EE4-F4B4-49E8-8126-B01E5FCCBE2D}" dt="2020-05-17T09:22:00.301" v="1184"/>
          <ac:spMkLst>
            <pc:docMk/>
            <pc:sldMk cId="1835930651" sldId="860"/>
            <ac:spMk id="145" creationId="{EAC5EC4A-0009-4D56-91B6-7469F206D1DA}"/>
          </ac:spMkLst>
        </pc:spChg>
        <pc:spChg chg="mod">
          <ac:chgData name="reza kabir" userId="af3c95a13102d509" providerId="LiveId" clId="{88200EE4-F4B4-49E8-8126-B01E5FCCBE2D}" dt="2020-05-17T09:22:00.301" v="1184"/>
          <ac:spMkLst>
            <pc:docMk/>
            <pc:sldMk cId="1835930651" sldId="860"/>
            <ac:spMk id="146" creationId="{E528A3EE-496B-435E-B0CF-28B53C29B0D3}"/>
          </ac:spMkLst>
        </pc:spChg>
        <pc:spChg chg="mod">
          <ac:chgData name="reza kabir" userId="af3c95a13102d509" providerId="LiveId" clId="{88200EE4-F4B4-49E8-8126-B01E5FCCBE2D}" dt="2020-05-17T09:22:00.301" v="1184"/>
          <ac:spMkLst>
            <pc:docMk/>
            <pc:sldMk cId="1835930651" sldId="860"/>
            <ac:spMk id="147" creationId="{55AF860C-AB28-4C2C-9614-418A3E3825E8}"/>
          </ac:spMkLst>
        </pc:spChg>
        <pc:spChg chg="mod">
          <ac:chgData name="reza kabir" userId="af3c95a13102d509" providerId="LiveId" clId="{88200EE4-F4B4-49E8-8126-B01E5FCCBE2D}" dt="2020-05-17T09:22:00.301" v="1184"/>
          <ac:spMkLst>
            <pc:docMk/>
            <pc:sldMk cId="1835930651" sldId="860"/>
            <ac:spMk id="148" creationId="{E0F1E752-5E12-4471-A64B-A482CE2F4B51}"/>
          </ac:spMkLst>
        </pc:spChg>
        <pc:spChg chg="mod">
          <ac:chgData name="reza kabir" userId="af3c95a13102d509" providerId="LiveId" clId="{88200EE4-F4B4-49E8-8126-B01E5FCCBE2D}" dt="2020-05-17T09:22:00.301" v="1184"/>
          <ac:spMkLst>
            <pc:docMk/>
            <pc:sldMk cId="1835930651" sldId="860"/>
            <ac:spMk id="149" creationId="{8D5FD57C-42D4-42B2-93D9-B8AC1DA485CD}"/>
          </ac:spMkLst>
        </pc:spChg>
        <pc:spChg chg="mod">
          <ac:chgData name="reza kabir" userId="af3c95a13102d509" providerId="LiveId" clId="{88200EE4-F4B4-49E8-8126-B01E5FCCBE2D}" dt="2020-05-17T09:22:00.301" v="1184"/>
          <ac:spMkLst>
            <pc:docMk/>
            <pc:sldMk cId="1835930651" sldId="860"/>
            <ac:spMk id="150" creationId="{935942B7-08FF-427F-B1CA-E6A8BAE3EC3E}"/>
          </ac:spMkLst>
        </pc:spChg>
        <pc:spChg chg="mod">
          <ac:chgData name="reza kabir" userId="af3c95a13102d509" providerId="LiveId" clId="{88200EE4-F4B4-49E8-8126-B01E5FCCBE2D}" dt="2020-05-17T09:22:00.301" v="1184"/>
          <ac:spMkLst>
            <pc:docMk/>
            <pc:sldMk cId="1835930651" sldId="860"/>
            <ac:spMk id="151" creationId="{530633C9-8288-496A-AA93-13193A6AAB79}"/>
          </ac:spMkLst>
        </pc:spChg>
        <pc:spChg chg="mod">
          <ac:chgData name="reza kabir" userId="af3c95a13102d509" providerId="LiveId" clId="{88200EE4-F4B4-49E8-8126-B01E5FCCBE2D}" dt="2020-05-17T09:22:00.301" v="1184"/>
          <ac:spMkLst>
            <pc:docMk/>
            <pc:sldMk cId="1835930651" sldId="860"/>
            <ac:spMk id="152" creationId="{1315F84D-6956-4B49-AE43-E688B32192F7}"/>
          </ac:spMkLst>
        </pc:spChg>
        <pc:spChg chg="mod">
          <ac:chgData name="reza kabir" userId="af3c95a13102d509" providerId="LiveId" clId="{88200EE4-F4B4-49E8-8126-B01E5FCCBE2D}" dt="2020-05-17T09:22:00.301" v="1184"/>
          <ac:spMkLst>
            <pc:docMk/>
            <pc:sldMk cId="1835930651" sldId="860"/>
            <ac:spMk id="153" creationId="{A561D9C9-435D-46CD-B498-63EA2351055A}"/>
          </ac:spMkLst>
        </pc:spChg>
        <pc:spChg chg="mod">
          <ac:chgData name="reza kabir" userId="af3c95a13102d509" providerId="LiveId" clId="{88200EE4-F4B4-49E8-8126-B01E5FCCBE2D}" dt="2020-05-17T09:22:00.301" v="1184"/>
          <ac:spMkLst>
            <pc:docMk/>
            <pc:sldMk cId="1835930651" sldId="860"/>
            <ac:spMk id="154" creationId="{7E215EBC-5C50-42EE-8FE2-6294C738A239}"/>
          </ac:spMkLst>
        </pc:spChg>
        <pc:spChg chg="mod">
          <ac:chgData name="reza kabir" userId="af3c95a13102d509" providerId="LiveId" clId="{88200EE4-F4B4-49E8-8126-B01E5FCCBE2D}" dt="2020-05-17T09:22:00.301" v="1184"/>
          <ac:spMkLst>
            <pc:docMk/>
            <pc:sldMk cId="1835930651" sldId="860"/>
            <ac:spMk id="155" creationId="{89ED8F46-1365-4749-87EC-2367514D878C}"/>
          </ac:spMkLst>
        </pc:spChg>
        <pc:spChg chg="mod">
          <ac:chgData name="reza kabir" userId="af3c95a13102d509" providerId="LiveId" clId="{88200EE4-F4B4-49E8-8126-B01E5FCCBE2D}" dt="2020-05-17T09:22:00.301" v="1184"/>
          <ac:spMkLst>
            <pc:docMk/>
            <pc:sldMk cId="1835930651" sldId="860"/>
            <ac:spMk id="156" creationId="{C6E3150B-FDCC-4338-9AC8-5C179DC81277}"/>
          </ac:spMkLst>
        </pc:spChg>
        <pc:spChg chg="mod">
          <ac:chgData name="reza kabir" userId="af3c95a13102d509" providerId="LiveId" clId="{88200EE4-F4B4-49E8-8126-B01E5FCCBE2D}" dt="2020-05-17T09:22:00.301" v="1184"/>
          <ac:spMkLst>
            <pc:docMk/>
            <pc:sldMk cId="1835930651" sldId="860"/>
            <ac:spMk id="157" creationId="{413BC98F-0980-47A8-93C9-C4FB6B644BED}"/>
          </ac:spMkLst>
        </pc:spChg>
        <pc:spChg chg="mod">
          <ac:chgData name="reza kabir" userId="af3c95a13102d509" providerId="LiveId" clId="{88200EE4-F4B4-49E8-8126-B01E5FCCBE2D}" dt="2020-05-17T09:22:00.301" v="1184"/>
          <ac:spMkLst>
            <pc:docMk/>
            <pc:sldMk cId="1835930651" sldId="860"/>
            <ac:spMk id="158" creationId="{185735F9-1634-4177-BA99-DDA0061BD4EE}"/>
          </ac:spMkLst>
        </pc:spChg>
        <pc:spChg chg="mod">
          <ac:chgData name="reza kabir" userId="af3c95a13102d509" providerId="LiveId" clId="{88200EE4-F4B4-49E8-8126-B01E5FCCBE2D}" dt="2020-05-17T09:22:00.301" v="1184"/>
          <ac:spMkLst>
            <pc:docMk/>
            <pc:sldMk cId="1835930651" sldId="860"/>
            <ac:spMk id="159" creationId="{D471A5AA-0595-420B-ACE6-ED7E3C64DD0A}"/>
          </ac:spMkLst>
        </pc:spChg>
        <pc:spChg chg="mod">
          <ac:chgData name="reza kabir" userId="af3c95a13102d509" providerId="LiveId" clId="{88200EE4-F4B4-49E8-8126-B01E5FCCBE2D}" dt="2020-05-17T09:22:00.301" v="1184"/>
          <ac:spMkLst>
            <pc:docMk/>
            <pc:sldMk cId="1835930651" sldId="860"/>
            <ac:spMk id="160" creationId="{5742AF92-CFA5-48BB-A65C-6CEB7E5138AB}"/>
          </ac:spMkLst>
        </pc:spChg>
        <pc:spChg chg="mod">
          <ac:chgData name="reza kabir" userId="af3c95a13102d509" providerId="LiveId" clId="{88200EE4-F4B4-49E8-8126-B01E5FCCBE2D}" dt="2020-05-17T09:22:00.301" v="1184"/>
          <ac:spMkLst>
            <pc:docMk/>
            <pc:sldMk cId="1835930651" sldId="860"/>
            <ac:spMk id="161" creationId="{47678420-156F-400D-8D40-FF168F4C6647}"/>
          </ac:spMkLst>
        </pc:spChg>
        <pc:spChg chg="mod">
          <ac:chgData name="reza kabir" userId="af3c95a13102d509" providerId="LiveId" clId="{88200EE4-F4B4-49E8-8126-B01E5FCCBE2D}" dt="2020-05-17T09:22:00.301" v="1184"/>
          <ac:spMkLst>
            <pc:docMk/>
            <pc:sldMk cId="1835930651" sldId="860"/>
            <ac:spMk id="162" creationId="{E4915001-4EE6-4383-B0BD-6D7F65DCFA69}"/>
          </ac:spMkLst>
        </pc:spChg>
        <pc:spChg chg="mod">
          <ac:chgData name="reza kabir" userId="af3c95a13102d509" providerId="LiveId" clId="{88200EE4-F4B4-49E8-8126-B01E5FCCBE2D}" dt="2020-05-17T09:22:00.301" v="1184"/>
          <ac:spMkLst>
            <pc:docMk/>
            <pc:sldMk cId="1835930651" sldId="860"/>
            <ac:spMk id="163" creationId="{D679C067-44D6-4062-9B0C-55DC668D2072}"/>
          </ac:spMkLst>
        </pc:spChg>
        <pc:spChg chg="mod">
          <ac:chgData name="reza kabir" userId="af3c95a13102d509" providerId="LiveId" clId="{88200EE4-F4B4-49E8-8126-B01E5FCCBE2D}" dt="2020-05-17T09:22:00.301" v="1184"/>
          <ac:spMkLst>
            <pc:docMk/>
            <pc:sldMk cId="1835930651" sldId="860"/>
            <ac:spMk id="164" creationId="{8E68F51F-B99A-443B-9BA5-30B9AE38C0C2}"/>
          </ac:spMkLst>
        </pc:spChg>
        <pc:spChg chg="mod">
          <ac:chgData name="reza kabir" userId="af3c95a13102d509" providerId="LiveId" clId="{88200EE4-F4B4-49E8-8126-B01E5FCCBE2D}" dt="2020-05-17T09:22:00.301" v="1184"/>
          <ac:spMkLst>
            <pc:docMk/>
            <pc:sldMk cId="1835930651" sldId="860"/>
            <ac:spMk id="165" creationId="{D44F78A9-C795-4D76-A5EC-4305AC06D7C2}"/>
          </ac:spMkLst>
        </pc:spChg>
        <pc:spChg chg="mod">
          <ac:chgData name="reza kabir" userId="af3c95a13102d509" providerId="LiveId" clId="{88200EE4-F4B4-49E8-8126-B01E5FCCBE2D}" dt="2020-05-17T09:22:00.301" v="1184"/>
          <ac:spMkLst>
            <pc:docMk/>
            <pc:sldMk cId="1835930651" sldId="860"/>
            <ac:spMk id="166" creationId="{882F6EA7-98B8-4785-A44B-0E5558E62EF2}"/>
          </ac:spMkLst>
        </pc:spChg>
        <pc:spChg chg="mod">
          <ac:chgData name="reza kabir" userId="af3c95a13102d509" providerId="LiveId" clId="{88200EE4-F4B4-49E8-8126-B01E5FCCBE2D}" dt="2020-05-17T09:22:00.301" v="1184"/>
          <ac:spMkLst>
            <pc:docMk/>
            <pc:sldMk cId="1835930651" sldId="860"/>
            <ac:spMk id="167" creationId="{6973B6AC-2006-4910-9E95-55CAD12E64B4}"/>
          </ac:spMkLst>
        </pc:spChg>
        <pc:spChg chg="mod">
          <ac:chgData name="reza kabir" userId="af3c95a13102d509" providerId="LiveId" clId="{88200EE4-F4B4-49E8-8126-B01E5FCCBE2D}" dt="2020-05-17T09:22:00.301" v="1184"/>
          <ac:spMkLst>
            <pc:docMk/>
            <pc:sldMk cId="1835930651" sldId="860"/>
            <ac:spMk id="168" creationId="{DACA9245-CC21-484D-9C9B-8E61CCAC41A8}"/>
          </ac:spMkLst>
        </pc:spChg>
        <pc:spChg chg="mod">
          <ac:chgData name="reza kabir" userId="af3c95a13102d509" providerId="LiveId" clId="{88200EE4-F4B4-49E8-8126-B01E5FCCBE2D}" dt="2020-05-17T09:22:00.301" v="1184"/>
          <ac:spMkLst>
            <pc:docMk/>
            <pc:sldMk cId="1835930651" sldId="860"/>
            <ac:spMk id="169" creationId="{11573EC2-BDC9-4172-9CB6-3D696FE62CC6}"/>
          </ac:spMkLst>
        </pc:spChg>
        <pc:spChg chg="mod">
          <ac:chgData name="reza kabir" userId="af3c95a13102d509" providerId="LiveId" clId="{88200EE4-F4B4-49E8-8126-B01E5FCCBE2D}" dt="2020-05-17T09:22:00.301" v="1184"/>
          <ac:spMkLst>
            <pc:docMk/>
            <pc:sldMk cId="1835930651" sldId="860"/>
            <ac:spMk id="170" creationId="{FCF958B0-CF11-4745-A04E-AC646EB8B835}"/>
          </ac:spMkLst>
        </pc:spChg>
        <pc:spChg chg="mod">
          <ac:chgData name="reza kabir" userId="af3c95a13102d509" providerId="LiveId" clId="{88200EE4-F4B4-49E8-8126-B01E5FCCBE2D}" dt="2020-05-17T09:22:00.301" v="1184"/>
          <ac:spMkLst>
            <pc:docMk/>
            <pc:sldMk cId="1835930651" sldId="860"/>
            <ac:spMk id="171" creationId="{2A86902C-6C64-4708-8B64-7A3493BE4365}"/>
          </ac:spMkLst>
        </pc:spChg>
        <pc:spChg chg="mod">
          <ac:chgData name="reza kabir" userId="af3c95a13102d509" providerId="LiveId" clId="{88200EE4-F4B4-49E8-8126-B01E5FCCBE2D}" dt="2020-05-17T09:22:00.301" v="1184"/>
          <ac:spMkLst>
            <pc:docMk/>
            <pc:sldMk cId="1835930651" sldId="860"/>
            <ac:spMk id="172" creationId="{B7BA71A2-7F2D-4F15-80CF-22E5D9507404}"/>
          </ac:spMkLst>
        </pc:spChg>
        <pc:spChg chg="mod">
          <ac:chgData name="reza kabir" userId="af3c95a13102d509" providerId="LiveId" clId="{88200EE4-F4B4-49E8-8126-B01E5FCCBE2D}" dt="2020-05-17T09:22:00.301" v="1184"/>
          <ac:spMkLst>
            <pc:docMk/>
            <pc:sldMk cId="1835930651" sldId="860"/>
            <ac:spMk id="173" creationId="{AAE64748-D664-41BB-A26C-9C80C8896A40}"/>
          </ac:spMkLst>
        </pc:spChg>
        <pc:spChg chg="mod">
          <ac:chgData name="reza kabir" userId="af3c95a13102d509" providerId="LiveId" clId="{88200EE4-F4B4-49E8-8126-B01E5FCCBE2D}" dt="2020-05-17T09:22:00.301" v="1184"/>
          <ac:spMkLst>
            <pc:docMk/>
            <pc:sldMk cId="1835930651" sldId="860"/>
            <ac:spMk id="174" creationId="{EDAB65A6-03B9-45C2-8603-BF9116C47179}"/>
          </ac:spMkLst>
        </pc:spChg>
        <pc:spChg chg="mod">
          <ac:chgData name="reza kabir" userId="af3c95a13102d509" providerId="LiveId" clId="{88200EE4-F4B4-49E8-8126-B01E5FCCBE2D}" dt="2020-05-17T09:22:00.301" v="1184"/>
          <ac:spMkLst>
            <pc:docMk/>
            <pc:sldMk cId="1835930651" sldId="860"/>
            <ac:spMk id="175" creationId="{864C48EA-3049-4B15-928A-F8FC8539A5A0}"/>
          </ac:spMkLst>
        </pc:spChg>
        <pc:spChg chg="mod">
          <ac:chgData name="reza kabir" userId="af3c95a13102d509" providerId="LiveId" clId="{88200EE4-F4B4-49E8-8126-B01E5FCCBE2D}" dt="2020-05-17T09:22:00.301" v="1184"/>
          <ac:spMkLst>
            <pc:docMk/>
            <pc:sldMk cId="1835930651" sldId="860"/>
            <ac:spMk id="176" creationId="{CAC53A4D-CC55-4024-A782-1F8EE999C3D3}"/>
          </ac:spMkLst>
        </pc:spChg>
        <pc:spChg chg="mod">
          <ac:chgData name="reza kabir" userId="af3c95a13102d509" providerId="LiveId" clId="{88200EE4-F4B4-49E8-8126-B01E5FCCBE2D}" dt="2020-05-17T09:22:00.301" v="1184"/>
          <ac:spMkLst>
            <pc:docMk/>
            <pc:sldMk cId="1835930651" sldId="860"/>
            <ac:spMk id="177" creationId="{2432056C-6BE5-49B0-8DC8-F69AB4B99279}"/>
          </ac:spMkLst>
        </pc:spChg>
        <pc:spChg chg="mod">
          <ac:chgData name="reza kabir" userId="af3c95a13102d509" providerId="LiveId" clId="{88200EE4-F4B4-49E8-8126-B01E5FCCBE2D}" dt="2020-05-17T09:22:00.301" v="1184"/>
          <ac:spMkLst>
            <pc:docMk/>
            <pc:sldMk cId="1835930651" sldId="860"/>
            <ac:spMk id="178" creationId="{8311509E-89BF-4D80-B8A1-4DEC4AD60451}"/>
          </ac:spMkLst>
        </pc:spChg>
        <pc:spChg chg="mod">
          <ac:chgData name="reza kabir" userId="af3c95a13102d509" providerId="LiveId" clId="{88200EE4-F4B4-49E8-8126-B01E5FCCBE2D}" dt="2020-05-17T09:22:00.301" v="1184"/>
          <ac:spMkLst>
            <pc:docMk/>
            <pc:sldMk cId="1835930651" sldId="860"/>
            <ac:spMk id="179" creationId="{8E467AE6-7380-4170-83DE-4A0143C77E51}"/>
          </ac:spMkLst>
        </pc:spChg>
        <pc:spChg chg="mod">
          <ac:chgData name="reza kabir" userId="af3c95a13102d509" providerId="LiveId" clId="{88200EE4-F4B4-49E8-8126-B01E5FCCBE2D}" dt="2020-05-17T09:22:00.301" v="1184"/>
          <ac:spMkLst>
            <pc:docMk/>
            <pc:sldMk cId="1835930651" sldId="860"/>
            <ac:spMk id="180" creationId="{2ECE8ACB-D51A-479C-B490-263774EC9B54}"/>
          </ac:spMkLst>
        </pc:spChg>
        <pc:spChg chg="mod">
          <ac:chgData name="reza kabir" userId="af3c95a13102d509" providerId="LiveId" clId="{88200EE4-F4B4-49E8-8126-B01E5FCCBE2D}" dt="2020-05-17T09:22:00.301" v="1184"/>
          <ac:spMkLst>
            <pc:docMk/>
            <pc:sldMk cId="1835930651" sldId="860"/>
            <ac:spMk id="181" creationId="{C02A4B88-F7B1-40CF-A6F6-B6AA11C8CED0}"/>
          </ac:spMkLst>
        </pc:spChg>
        <pc:spChg chg="add mod">
          <ac:chgData name="reza kabir" userId="af3c95a13102d509" providerId="LiveId" clId="{88200EE4-F4B4-49E8-8126-B01E5FCCBE2D}" dt="2020-05-17T09:22:59.555" v="1209" actId="20577"/>
          <ac:spMkLst>
            <pc:docMk/>
            <pc:sldMk cId="1835930651" sldId="860"/>
            <ac:spMk id="183" creationId="{10BDE4D8-28B7-405B-858C-E19F36A51615}"/>
          </ac:spMkLst>
        </pc:spChg>
        <pc:spChg chg="add mod">
          <ac:chgData name="reza kabir" userId="af3c95a13102d509" providerId="LiveId" clId="{88200EE4-F4B4-49E8-8126-B01E5FCCBE2D}" dt="2020-05-17T09:22:58.077" v="1208" actId="1076"/>
          <ac:spMkLst>
            <pc:docMk/>
            <pc:sldMk cId="1835930651" sldId="860"/>
            <ac:spMk id="184" creationId="{4EA1AB01-33E2-4BC4-BFE3-01CC004820E5}"/>
          </ac:spMkLst>
        </pc:spChg>
        <pc:grpChg chg="add mod">
          <ac:chgData name="reza kabir" userId="af3c95a13102d509" providerId="LiveId" clId="{88200EE4-F4B4-49E8-8126-B01E5FCCBE2D}" dt="2020-05-17T09:22:52.382" v="1207" actId="1076"/>
          <ac:grpSpMkLst>
            <pc:docMk/>
            <pc:sldMk cId="1835930651" sldId="860"/>
            <ac:grpSpMk id="2" creationId="{090C7F4F-738F-41FA-AEDC-94CAA0873329}"/>
          </ac:grpSpMkLst>
        </pc:grpChg>
        <pc:picChg chg="add del mod">
          <ac:chgData name="reza kabir" userId="af3c95a13102d509" providerId="LiveId" clId="{88200EE4-F4B4-49E8-8126-B01E5FCCBE2D}" dt="2020-05-17T09:23:05.141" v="1211" actId="21"/>
          <ac:picMkLst>
            <pc:docMk/>
            <pc:sldMk cId="1835930651" sldId="860"/>
            <ac:picMk id="182" creationId="{55ED6D10-A3FA-40CC-82D1-18CEBE81EE9D}"/>
          </ac:picMkLst>
        </pc:picChg>
      </pc:sldChg>
      <pc:sldChg chg="addSp delSp modSp new mod">
        <pc:chgData name="reza kabir" userId="af3c95a13102d509" providerId="LiveId" clId="{88200EE4-F4B4-49E8-8126-B01E5FCCBE2D}" dt="2020-05-17T09:24:18.652" v="1246" actId="21"/>
        <pc:sldMkLst>
          <pc:docMk/>
          <pc:sldMk cId="539259531" sldId="861"/>
        </pc:sldMkLst>
        <pc:spChg chg="mod">
          <ac:chgData name="reza kabir" userId="af3c95a13102d509" providerId="LiveId" clId="{88200EE4-F4B4-49E8-8126-B01E5FCCBE2D}" dt="2020-05-17T09:23:22.894" v="1216"/>
          <ac:spMkLst>
            <pc:docMk/>
            <pc:sldMk cId="539259531" sldId="861"/>
            <ac:spMk id="4" creationId="{982435E0-36E2-416E-8348-27E27F57C401}"/>
          </ac:spMkLst>
        </pc:spChg>
        <pc:spChg chg="mod">
          <ac:chgData name="reza kabir" userId="af3c95a13102d509" providerId="LiveId" clId="{88200EE4-F4B4-49E8-8126-B01E5FCCBE2D}" dt="2020-05-17T09:23:22.894" v="1216"/>
          <ac:spMkLst>
            <pc:docMk/>
            <pc:sldMk cId="539259531" sldId="861"/>
            <ac:spMk id="5" creationId="{57168AF7-95DA-4725-AA66-3A4AB6FEC06C}"/>
          </ac:spMkLst>
        </pc:spChg>
        <pc:spChg chg="mod">
          <ac:chgData name="reza kabir" userId="af3c95a13102d509" providerId="LiveId" clId="{88200EE4-F4B4-49E8-8126-B01E5FCCBE2D}" dt="2020-05-17T09:23:22.894" v="1216"/>
          <ac:spMkLst>
            <pc:docMk/>
            <pc:sldMk cId="539259531" sldId="861"/>
            <ac:spMk id="6" creationId="{5451C559-F439-4245-B1E8-2C5F57DDE41A}"/>
          </ac:spMkLst>
        </pc:spChg>
        <pc:spChg chg="mod">
          <ac:chgData name="reza kabir" userId="af3c95a13102d509" providerId="LiveId" clId="{88200EE4-F4B4-49E8-8126-B01E5FCCBE2D}" dt="2020-05-17T09:23:22.894" v="1216"/>
          <ac:spMkLst>
            <pc:docMk/>
            <pc:sldMk cId="539259531" sldId="861"/>
            <ac:spMk id="7" creationId="{A2C0959C-ECB7-48A2-8607-114156665DCD}"/>
          </ac:spMkLst>
        </pc:spChg>
        <pc:spChg chg="mod">
          <ac:chgData name="reza kabir" userId="af3c95a13102d509" providerId="LiveId" clId="{88200EE4-F4B4-49E8-8126-B01E5FCCBE2D}" dt="2020-05-17T09:23:22.894" v="1216"/>
          <ac:spMkLst>
            <pc:docMk/>
            <pc:sldMk cId="539259531" sldId="861"/>
            <ac:spMk id="8" creationId="{420362F9-1AAC-477D-85C2-3D8F1CF51077}"/>
          </ac:spMkLst>
        </pc:spChg>
        <pc:spChg chg="mod">
          <ac:chgData name="reza kabir" userId="af3c95a13102d509" providerId="LiveId" clId="{88200EE4-F4B4-49E8-8126-B01E5FCCBE2D}" dt="2020-05-17T09:23:22.894" v="1216"/>
          <ac:spMkLst>
            <pc:docMk/>
            <pc:sldMk cId="539259531" sldId="861"/>
            <ac:spMk id="9" creationId="{E423AED1-EBFB-48E7-8E30-CEBA02749D8C}"/>
          </ac:spMkLst>
        </pc:spChg>
        <pc:spChg chg="mod">
          <ac:chgData name="reza kabir" userId="af3c95a13102d509" providerId="LiveId" clId="{88200EE4-F4B4-49E8-8126-B01E5FCCBE2D}" dt="2020-05-17T09:23:22.894" v="1216"/>
          <ac:spMkLst>
            <pc:docMk/>
            <pc:sldMk cId="539259531" sldId="861"/>
            <ac:spMk id="10" creationId="{4A56840E-15F3-4AEC-96B0-A3F0642B5AA2}"/>
          </ac:spMkLst>
        </pc:spChg>
        <pc:spChg chg="mod">
          <ac:chgData name="reza kabir" userId="af3c95a13102d509" providerId="LiveId" clId="{88200EE4-F4B4-49E8-8126-B01E5FCCBE2D}" dt="2020-05-17T09:23:22.894" v="1216"/>
          <ac:spMkLst>
            <pc:docMk/>
            <pc:sldMk cId="539259531" sldId="861"/>
            <ac:spMk id="11" creationId="{C03E02EE-418E-400A-8ED0-A7CD8E490C52}"/>
          </ac:spMkLst>
        </pc:spChg>
        <pc:spChg chg="mod">
          <ac:chgData name="reza kabir" userId="af3c95a13102d509" providerId="LiveId" clId="{88200EE4-F4B4-49E8-8126-B01E5FCCBE2D}" dt="2020-05-17T09:23:22.894" v="1216"/>
          <ac:spMkLst>
            <pc:docMk/>
            <pc:sldMk cId="539259531" sldId="861"/>
            <ac:spMk id="12" creationId="{9DB3BE58-FC22-4326-B805-DC2C2A1948CC}"/>
          </ac:spMkLst>
        </pc:spChg>
        <pc:spChg chg="mod">
          <ac:chgData name="reza kabir" userId="af3c95a13102d509" providerId="LiveId" clId="{88200EE4-F4B4-49E8-8126-B01E5FCCBE2D}" dt="2020-05-17T09:23:22.894" v="1216"/>
          <ac:spMkLst>
            <pc:docMk/>
            <pc:sldMk cId="539259531" sldId="861"/>
            <ac:spMk id="13" creationId="{C46BA754-8827-4BE8-A195-4CBABCC2115D}"/>
          </ac:spMkLst>
        </pc:spChg>
        <pc:spChg chg="mod">
          <ac:chgData name="reza kabir" userId="af3c95a13102d509" providerId="LiveId" clId="{88200EE4-F4B4-49E8-8126-B01E5FCCBE2D}" dt="2020-05-17T09:23:22.894" v="1216"/>
          <ac:spMkLst>
            <pc:docMk/>
            <pc:sldMk cId="539259531" sldId="861"/>
            <ac:spMk id="14" creationId="{6AA3E867-D4A5-4ADC-ACE7-5E2999059F47}"/>
          </ac:spMkLst>
        </pc:spChg>
        <pc:spChg chg="mod">
          <ac:chgData name="reza kabir" userId="af3c95a13102d509" providerId="LiveId" clId="{88200EE4-F4B4-49E8-8126-B01E5FCCBE2D}" dt="2020-05-17T09:23:22.894" v="1216"/>
          <ac:spMkLst>
            <pc:docMk/>
            <pc:sldMk cId="539259531" sldId="861"/>
            <ac:spMk id="15" creationId="{F74674DD-B994-4303-9AE4-2FB76420911C}"/>
          </ac:spMkLst>
        </pc:spChg>
        <pc:spChg chg="mod">
          <ac:chgData name="reza kabir" userId="af3c95a13102d509" providerId="LiveId" clId="{88200EE4-F4B4-49E8-8126-B01E5FCCBE2D}" dt="2020-05-17T09:23:22.894" v="1216"/>
          <ac:spMkLst>
            <pc:docMk/>
            <pc:sldMk cId="539259531" sldId="861"/>
            <ac:spMk id="16" creationId="{A7B8B303-CEEE-4FAA-B991-73343C07F766}"/>
          </ac:spMkLst>
        </pc:spChg>
        <pc:spChg chg="mod">
          <ac:chgData name="reza kabir" userId="af3c95a13102d509" providerId="LiveId" clId="{88200EE4-F4B4-49E8-8126-B01E5FCCBE2D}" dt="2020-05-17T09:23:22.894" v="1216"/>
          <ac:spMkLst>
            <pc:docMk/>
            <pc:sldMk cId="539259531" sldId="861"/>
            <ac:spMk id="17" creationId="{D78073F2-DE69-4BAE-B61B-8FB46BA23BB1}"/>
          </ac:spMkLst>
        </pc:spChg>
        <pc:spChg chg="mod">
          <ac:chgData name="reza kabir" userId="af3c95a13102d509" providerId="LiveId" clId="{88200EE4-F4B4-49E8-8126-B01E5FCCBE2D}" dt="2020-05-17T09:23:22.894" v="1216"/>
          <ac:spMkLst>
            <pc:docMk/>
            <pc:sldMk cId="539259531" sldId="861"/>
            <ac:spMk id="18" creationId="{CA0E8D47-DBF0-4323-8B98-4CE4015DC16A}"/>
          </ac:spMkLst>
        </pc:spChg>
        <pc:spChg chg="mod">
          <ac:chgData name="reza kabir" userId="af3c95a13102d509" providerId="LiveId" clId="{88200EE4-F4B4-49E8-8126-B01E5FCCBE2D}" dt="2020-05-17T09:23:22.894" v="1216"/>
          <ac:spMkLst>
            <pc:docMk/>
            <pc:sldMk cId="539259531" sldId="861"/>
            <ac:spMk id="19" creationId="{20560A0D-62C2-42C9-9F7E-442A06FF050A}"/>
          </ac:spMkLst>
        </pc:spChg>
        <pc:spChg chg="mod">
          <ac:chgData name="reza kabir" userId="af3c95a13102d509" providerId="LiveId" clId="{88200EE4-F4B4-49E8-8126-B01E5FCCBE2D}" dt="2020-05-17T09:23:22.894" v="1216"/>
          <ac:spMkLst>
            <pc:docMk/>
            <pc:sldMk cId="539259531" sldId="861"/>
            <ac:spMk id="20" creationId="{F9DB518B-8BE2-493F-B6EA-EDE4ACF772F3}"/>
          </ac:spMkLst>
        </pc:spChg>
        <pc:spChg chg="mod">
          <ac:chgData name="reza kabir" userId="af3c95a13102d509" providerId="LiveId" clId="{88200EE4-F4B4-49E8-8126-B01E5FCCBE2D}" dt="2020-05-17T09:23:22.894" v="1216"/>
          <ac:spMkLst>
            <pc:docMk/>
            <pc:sldMk cId="539259531" sldId="861"/>
            <ac:spMk id="21" creationId="{00C38A1C-B9D5-4621-A022-56DB6119D241}"/>
          </ac:spMkLst>
        </pc:spChg>
        <pc:spChg chg="mod">
          <ac:chgData name="reza kabir" userId="af3c95a13102d509" providerId="LiveId" clId="{88200EE4-F4B4-49E8-8126-B01E5FCCBE2D}" dt="2020-05-17T09:23:22.894" v="1216"/>
          <ac:spMkLst>
            <pc:docMk/>
            <pc:sldMk cId="539259531" sldId="861"/>
            <ac:spMk id="22" creationId="{D92204CC-2F03-4988-A6A3-7B33A900754A}"/>
          </ac:spMkLst>
        </pc:spChg>
        <pc:spChg chg="mod">
          <ac:chgData name="reza kabir" userId="af3c95a13102d509" providerId="LiveId" clId="{88200EE4-F4B4-49E8-8126-B01E5FCCBE2D}" dt="2020-05-17T09:23:22.894" v="1216"/>
          <ac:spMkLst>
            <pc:docMk/>
            <pc:sldMk cId="539259531" sldId="861"/>
            <ac:spMk id="23" creationId="{79FF89BB-2763-4E5E-9CA2-0A7988C16905}"/>
          </ac:spMkLst>
        </pc:spChg>
        <pc:spChg chg="mod">
          <ac:chgData name="reza kabir" userId="af3c95a13102d509" providerId="LiveId" clId="{88200EE4-F4B4-49E8-8126-B01E5FCCBE2D}" dt="2020-05-17T09:23:22.894" v="1216"/>
          <ac:spMkLst>
            <pc:docMk/>
            <pc:sldMk cId="539259531" sldId="861"/>
            <ac:spMk id="24" creationId="{D71ABD95-BECF-4675-ADFD-ED67E80B3D72}"/>
          </ac:spMkLst>
        </pc:spChg>
        <pc:spChg chg="mod">
          <ac:chgData name="reza kabir" userId="af3c95a13102d509" providerId="LiveId" clId="{88200EE4-F4B4-49E8-8126-B01E5FCCBE2D}" dt="2020-05-17T09:23:22.894" v="1216"/>
          <ac:spMkLst>
            <pc:docMk/>
            <pc:sldMk cId="539259531" sldId="861"/>
            <ac:spMk id="25" creationId="{F70EB0EE-6C78-43BB-8D98-D7D5C2FFA54D}"/>
          </ac:spMkLst>
        </pc:spChg>
        <pc:spChg chg="mod">
          <ac:chgData name="reza kabir" userId="af3c95a13102d509" providerId="LiveId" clId="{88200EE4-F4B4-49E8-8126-B01E5FCCBE2D}" dt="2020-05-17T09:23:22.894" v="1216"/>
          <ac:spMkLst>
            <pc:docMk/>
            <pc:sldMk cId="539259531" sldId="861"/>
            <ac:spMk id="26" creationId="{819D1FE6-2ADF-4A23-897A-FE8B0C68FF20}"/>
          </ac:spMkLst>
        </pc:spChg>
        <pc:spChg chg="mod">
          <ac:chgData name="reza kabir" userId="af3c95a13102d509" providerId="LiveId" clId="{88200EE4-F4B4-49E8-8126-B01E5FCCBE2D}" dt="2020-05-17T09:23:22.894" v="1216"/>
          <ac:spMkLst>
            <pc:docMk/>
            <pc:sldMk cId="539259531" sldId="861"/>
            <ac:spMk id="27" creationId="{485AAAFF-5533-434B-AC3D-DA042824FFC3}"/>
          </ac:spMkLst>
        </pc:spChg>
        <pc:spChg chg="mod">
          <ac:chgData name="reza kabir" userId="af3c95a13102d509" providerId="LiveId" clId="{88200EE4-F4B4-49E8-8126-B01E5FCCBE2D}" dt="2020-05-17T09:23:22.894" v="1216"/>
          <ac:spMkLst>
            <pc:docMk/>
            <pc:sldMk cId="539259531" sldId="861"/>
            <ac:spMk id="28" creationId="{12838F74-1F45-4C4E-A830-FEA25DEEB57C}"/>
          </ac:spMkLst>
        </pc:spChg>
        <pc:spChg chg="mod">
          <ac:chgData name="reza kabir" userId="af3c95a13102d509" providerId="LiveId" clId="{88200EE4-F4B4-49E8-8126-B01E5FCCBE2D}" dt="2020-05-17T09:23:22.894" v="1216"/>
          <ac:spMkLst>
            <pc:docMk/>
            <pc:sldMk cId="539259531" sldId="861"/>
            <ac:spMk id="29" creationId="{913CE554-E18F-4FFF-BFDC-8935A3A68F99}"/>
          </ac:spMkLst>
        </pc:spChg>
        <pc:spChg chg="mod">
          <ac:chgData name="reza kabir" userId="af3c95a13102d509" providerId="LiveId" clId="{88200EE4-F4B4-49E8-8126-B01E5FCCBE2D}" dt="2020-05-17T09:23:22.894" v="1216"/>
          <ac:spMkLst>
            <pc:docMk/>
            <pc:sldMk cId="539259531" sldId="861"/>
            <ac:spMk id="30" creationId="{4D5F3FE5-E136-4C53-90EF-D0E5CD8894A3}"/>
          </ac:spMkLst>
        </pc:spChg>
        <pc:spChg chg="mod">
          <ac:chgData name="reza kabir" userId="af3c95a13102d509" providerId="LiveId" clId="{88200EE4-F4B4-49E8-8126-B01E5FCCBE2D}" dt="2020-05-17T09:23:22.894" v="1216"/>
          <ac:spMkLst>
            <pc:docMk/>
            <pc:sldMk cId="539259531" sldId="861"/>
            <ac:spMk id="31" creationId="{30F57B5F-E512-422A-B2F4-DFC62926EEBC}"/>
          </ac:spMkLst>
        </pc:spChg>
        <pc:spChg chg="mod">
          <ac:chgData name="reza kabir" userId="af3c95a13102d509" providerId="LiveId" clId="{88200EE4-F4B4-49E8-8126-B01E5FCCBE2D}" dt="2020-05-17T09:23:22.894" v="1216"/>
          <ac:spMkLst>
            <pc:docMk/>
            <pc:sldMk cId="539259531" sldId="861"/>
            <ac:spMk id="32" creationId="{19BE4AC9-2EE1-4FE4-A3BF-9A762477B1F9}"/>
          </ac:spMkLst>
        </pc:spChg>
        <pc:spChg chg="mod">
          <ac:chgData name="reza kabir" userId="af3c95a13102d509" providerId="LiveId" clId="{88200EE4-F4B4-49E8-8126-B01E5FCCBE2D}" dt="2020-05-17T09:23:22.894" v="1216"/>
          <ac:spMkLst>
            <pc:docMk/>
            <pc:sldMk cId="539259531" sldId="861"/>
            <ac:spMk id="33" creationId="{22A0B8A3-D730-4174-B7AF-47F4ADC59B40}"/>
          </ac:spMkLst>
        </pc:spChg>
        <pc:spChg chg="mod">
          <ac:chgData name="reza kabir" userId="af3c95a13102d509" providerId="LiveId" clId="{88200EE4-F4B4-49E8-8126-B01E5FCCBE2D}" dt="2020-05-17T09:23:22.894" v="1216"/>
          <ac:spMkLst>
            <pc:docMk/>
            <pc:sldMk cId="539259531" sldId="861"/>
            <ac:spMk id="34" creationId="{EF6FD8BA-93A8-402E-B841-1E5C84114057}"/>
          </ac:spMkLst>
        </pc:spChg>
        <pc:spChg chg="mod">
          <ac:chgData name="reza kabir" userId="af3c95a13102d509" providerId="LiveId" clId="{88200EE4-F4B4-49E8-8126-B01E5FCCBE2D}" dt="2020-05-17T09:23:22.894" v="1216"/>
          <ac:spMkLst>
            <pc:docMk/>
            <pc:sldMk cId="539259531" sldId="861"/>
            <ac:spMk id="35" creationId="{3ED5B277-82DC-4030-B66E-B2F35F274808}"/>
          </ac:spMkLst>
        </pc:spChg>
        <pc:spChg chg="mod">
          <ac:chgData name="reza kabir" userId="af3c95a13102d509" providerId="LiveId" clId="{88200EE4-F4B4-49E8-8126-B01E5FCCBE2D}" dt="2020-05-17T09:23:22.894" v="1216"/>
          <ac:spMkLst>
            <pc:docMk/>
            <pc:sldMk cId="539259531" sldId="861"/>
            <ac:spMk id="36" creationId="{D8B94285-C145-424B-9B85-45211FB4E7D0}"/>
          </ac:spMkLst>
        </pc:spChg>
        <pc:spChg chg="mod">
          <ac:chgData name="reza kabir" userId="af3c95a13102d509" providerId="LiveId" clId="{88200EE4-F4B4-49E8-8126-B01E5FCCBE2D}" dt="2020-05-17T09:23:22.894" v="1216"/>
          <ac:spMkLst>
            <pc:docMk/>
            <pc:sldMk cId="539259531" sldId="861"/>
            <ac:spMk id="37" creationId="{E3AFABDD-EB4A-46AE-86D7-5B365FDF1147}"/>
          </ac:spMkLst>
        </pc:spChg>
        <pc:spChg chg="mod">
          <ac:chgData name="reza kabir" userId="af3c95a13102d509" providerId="LiveId" clId="{88200EE4-F4B4-49E8-8126-B01E5FCCBE2D}" dt="2020-05-17T09:23:22.894" v="1216"/>
          <ac:spMkLst>
            <pc:docMk/>
            <pc:sldMk cId="539259531" sldId="861"/>
            <ac:spMk id="38" creationId="{3B947C5A-D2EF-4CF5-9116-3FEA332AB6C0}"/>
          </ac:spMkLst>
        </pc:spChg>
        <pc:spChg chg="mod">
          <ac:chgData name="reza kabir" userId="af3c95a13102d509" providerId="LiveId" clId="{88200EE4-F4B4-49E8-8126-B01E5FCCBE2D}" dt="2020-05-17T09:23:22.894" v="1216"/>
          <ac:spMkLst>
            <pc:docMk/>
            <pc:sldMk cId="539259531" sldId="861"/>
            <ac:spMk id="39" creationId="{D6F56738-36A1-4D69-9240-C9BAC0CCEE47}"/>
          </ac:spMkLst>
        </pc:spChg>
        <pc:spChg chg="mod">
          <ac:chgData name="reza kabir" userId="af3c95a13102d509" providerId="LiveId" clId="{88200EE4-F4B4-49E8-8126-B01E5FCCBE2D}" dt="2020-05-17T09:23:22.894" v="1216"/>
          <ac:spMkLst>
            <pc:docMk/>
            <pc:sldMk cId="539259531" sldId="861"/>
            <ac:spMk id="40" creationId="{2A238D75-8AC3-471C-9FEA-8B880C44E760}"/>
          </ac:spMkLst>
        </pc:spChg>
        <pc:spChg chg="mod">
          <ac:chgData name="reza kabir" userId="af3c95a13102d509" providerId="LiveId" clId="{88200EE4-F4B4-49E8-8126-B01E5FCCBE2D}" dt="2020-05-17T09:23:22.894" v="1216"/>
          <ac:spMkLst>
            <pc:docMk/>
            <pc:sldMk cId="539259531" sldId="861"/>
            <ac:spMk id="41" creationId="{C9AC3421-8E1F-4463-B3E3-74BC0D0E4EF2}"/>
          </ac:spMkLst>
        </pc:spChg>
        <pc:spChg chg="mod">
          <ac:chgData name="reza kabir" userId="af3c95a13102d509" providerId="LiveId" clId="{88200EE4-F4B4-49E8-8126-B01E5FCCBE2D}" dt="2020-05-17T09:23:22.894" v="1216"/>
          <ac:spMkLst>
            <pc:docMk/>
            <pc:sldMk cId="539259531" sldId="861"/>
            <ac:spMk id="42" creationId="{1B7C869D-2638-45C2-8964-58522BE8995A}"/>
          </ac:spMkLst>
        </pc:spChg>
        <pc:spChg chg="mod">
          <ac:chgData name="reza kabir" userId="af3c95a13102d509" providerId="LiveId" clId="{88200EE4-F4B4-49E8-8126-B01E5FCCBE2D}" dt="2020-05-17T09:23:22.894" v="1216"/>
          <ac:spMkLst>
            <pc:docMk/>
            <pc:sldMk cId="539259531" sldId="861"/>
            <ac:spMk id="43" creationId="{4D14D3C7-0DEB-4D0D-B8DC-B4811BA34A62}"/>
          </ac:spMkLst>
        </pc:spChg>
        <pc:spChg chg="mod">
          <ac:chgData name="reza kabir" userId="af3c95a13102d509" providerId="LiveId" clId="{88200EE4-F4B4-49E8-8126-B01E5FCCBE2D}" dt="2020-05-17T09:23:22.894" v="1216"/>
          <ac:spMkLst>
            <pc:docMk/>
            <pc:sldMk cId="539259531" sldId="861"/>
            <ac:spMk id="44" creationId="{D3313999-2EC6-42B0-8BB4-554E25545682}"/>
          </ac:spMkLst>
        </pc:spChg>
        <pc:spChg chg="mod">
          <ac:chgData name="reza kabir" userId="af3c95a13102d509" providerId="LiveId" clId="{88200EE4-F4B4-49E8-8126-B01E5FCCBE2D}" dt="2020-05-17T09:23:22.894" v="1216"/>
          <ac:spMkLst>
            <pc:docMk/>
            <pc:sldMk cId="539259531" sldId="861"/>
            <ac:spMk id="45" creationId="{36F02AD3-A48A-4767-8C97-B55516441033}"/>
          </ac:spMkLst>
        </pc:spChg>
        <pc:spChg chg="mod">
          <ac:chgData name="reza kabir" userId="af3c95a13102d509" providerId="LiveId" clId="{88200EE4-F4B4-49E8-8126-B01E5FCCBE2D}" dt="2020-05-17T09:23:22.894" v="1216"/>
          <ac:spMkLst>
            <pc:docMk/>
            <pc:sldMk cId="539259531" sldId="861"/>
            <ac:spMk id="46" creationId="{192A9775-E625-4C4F-AB5B-2C3D9374CDB4}"/>
          </ac:spMkLst>
        </pc:spChg>
        <pc:spChg chg="mod">
          <ac:chgData name="reza kabir" userId="af3c95a13102d509" providerId="LiveId" clId="{88200EE4-F4B4-49E8-8126-B01E5FCCBE2D}" dt="2020-05-17T09:23:22.894" v="1216"/>
          <ac:spMkLst>
            <pc:docMk/>
            <pc:sldMk cId="539259531" sldId="861"/>
            <ac:spMk id="47" creationId="{6CA0D90C-BDDE-45AB-BDA1-EF2C91CE47CD}"/>
          </ac:spMkLst>
        </pc:spChg>
        <pc:spChg chg="mod">
          <ac:chgData name="reza kabir" userId="af3c95a13102d509" providerId="LiveId" clId="{88200EE4-F4B4-49E8-8126-B01E5FCCBE2D}" dt="2020-05-17T09:23:22.894" v="1216"/>
          <ac:spMkLst>
            <pc:docMk/>
            <pc:sldMk cId="539259531" sldId="861"/>
            <ac:spMk id="48" creationId="{E417C426-0C22-469A-9220-D67E35CD7874}"/>
          </ac:spMkLst>
        </pc:spChg>
        <pc:spChg chg="mod">
          <ac:chgData name="reza kabir" userId="af3c95a13102d509" providerId="LiveId" clId="{88200EE4-F4B4-49E8-8126-B01E5FCCBE2D}" dt="2020-05-17T09:23:22.894" v="1216"/>
          <ac:spMkLst>
            <pc:docMk/>
            <pc:sldMk cId="539259531" sldId="861"/>
            <ac:spMk id="49" creationId="{1F1D7CE8-4577-4BB2-9ABF-2D595E5C1AD8}"/>
          </ac:spMkLst>
        </pc:spChg>
        <pc:spChg chg="mod">
          <ac:chgData name="reza kabir" userId="af3c95a13102d509" providerId="LiveId" clId="{88200EE4-F4B4-49E8-8126-B01E5FCCBE2D}" dt="2020-05-17T09:23:22.894" v="1216"/>
          <ac:spMkLst>
            <pc:docMk/>
            <pc:sldMk cId="539259531" sldId="861"/>
            <ac:spMk id="50" creationId="{CF538F34-5012-429E-ABFE-46C9E113E283}"/>
          </ac:spMkLst>
        </pc:spChg>
        <pc:spChg chg="mod">
          <ac:chgData name="reza kabir" userId="af3c95a13102d509" providerId="LiveId" clId="{88200EE4-F4B4-49E8-8126-B01E5FCCBE2D}" dt="2020-05-17T09:23:22.894" v="1216"/>
          <ac:spMkLst>
            <pc:docMk/>
            <pc:sldMk cId="539259531" sldId="861"/>
            <ac:spMk id="51" creationId="{B7CE2F87-553F-4CA6-9AC3-ED44630396F9}"/>
          </ac:spMkLst>
        </pc:spChg>
        <pc:spChg chg="mod">
          <ac:chgData name="reza kabir" userId="af3c95a13102d509" providerId="LiveId" clId="{88200EE4-F4B4-49E8-8126-B01E5FCCBE2D}" dt="2020-05-17T09:23:22.894" v="1216"/>
          <ac:spMkLst>
            <pc:docMk/>
            <pc:sldMk cId="539259531" sldId="861"/>
            <ac:spMk id="52" creationId="{6EC53AFB-454B-4862-A2F7-B14A0832592D}"/>
          </ac:spMkLst>
        </pc:spChg>
        <pc:spChg chg="mod">
          <ac:chgData name="reza kabir" userId="af3c95a13102d509" providerId="LiveId" clId="{88200EE4-F4B4-49E8-8126-B01E5FCCBE2D}" dt="2020-05-17T09:23:22.894" v="1216"/>
          <ac:spMkLst>
            <pc:docMk/>
            <pc:sldMk cId="539259531" sldId="861"/>
            <ac:spMk id="53" creationId="{EF847B38-7707-45BB-B406-20C3333E3668}"/>
          </ac:spMkLst>
        </pc:spChg>
        <pc:spChg chg="mod">
          <ac:chgData name="reza kabir" userId="af3c95a13102d509" providerId="LiveId" clId="{88200EE4-F4B4-49E8-8126-B01E5FCCBE2D}" dt="2020-05-17T09:23:22.894" v="1216"/>
          <ac:spMkLst>
            <pc:docMk/>
            <pc:sldMk cId="539259531" sldId="861"/>
            <ac:spMk id="54" creationId="{C24B37F5-9B91-4D2D-8988-BE7AE74AC393}"/>
          </ac:spMkLst>
        </pc:spChg>
        <pc:spChg chg="mod">
          <ac:chgData name="reza kabir" userId="af3c95a13102d509" providerId="LiveId" clId="{88200EE4-F4B4-49E8-8126-B01E5FCCBE2D}" dt="2020-05-17T09:23:22.894" v="1216"/>
          <ac:spMkLst>
            <pc:docMk/>
            <pc:sldMk cId="539259531" sldId="861"/>
            <ac:spMk id="55" creationId="{40FC0139-C259-424A-A213-FE4D5796A485}"/>
          </ac:spMkLst>
        </pc:spChg>
        <pc:spChg chg="mod">
          <ac:chgData name="reza kabir" userId="af3c95a13102d509" providerId="LiveId" clId="{88200EE4-F4B4-49E8-8126-B01E5FCCBE2D}" dt="2020-05-17T09:23:22.894" v="1216"/>
          <ac:spMkLst>
            <pc:docMk/>
            <pc:sldMk cId="539259531" sldId="861"/>
            <ac:spMk id="56" creationId="{084C3BE7-40F3-4776-A950-DE9E91C68EFB}"/>
          </ac:spMkLst>
        </pc:spChg>
        <pc:spChg chg="mod">
          <ac:chgData name="reza kabir" userId="af3c95a13102d509" providerId="LiveId" clId="{88200EE4-F4B4-49E8-8126-B01E5FCCBE2D}" dt="2020-05-17T09:23:22.894" v="1216"/>
          <ac:spMkLst>
            <pc:docMk/>
            <pc:sldMk cId="539259531" sldId="861"/>
            <ac:spMk id="57" creationId="{3EA85047-3AB2-4A28-95F1-8CAFAC8580B1}"/>
          </ac:spMkLst>
        </pc:spChg>
        <pc:spChg chg="mod">
          <ac:chgData name="reza kabir" userId="af3c95a13102d509" providerId="LiveId" clId="{88200EE4-F4B4-49E8-8126-B01E5FCCBE2D}" dt="2020-05-17T09:23:22.894" v="1216"/>
          <ac:spMkLst>
            <pc:docMk/>
            <pc:sldMk cId="539259531" sldId="861"/>
            <ac:spMk id="58" creationId="{43E7E3B8-03F7-4E00-B4B2-599F9FB2449A}"/>
          </ac:spMkLst>
        </pc:spChg>
        <pc:spChg chg="mod">
          <ac:chgData name="reza kabir" userId="af3c95a13102d509" providerId="LiveId" clId="{88200EE4-F4B4-49E8-8126-B01E5FCCBE2D}" dt="2020-05-17T09:23:22.894" v="1216"/>
          <ac:spMkLst>
            <pc:docMk/>
            <pc:sldMk cId="539259531" sldId="861"/>
            <ac:spMk id="59" creationId="{B6341C95-7B98-43EA-879D-C59EBE58C6BE}"/>
          </ac:spMkLst>
        </pc:spChg>
        <pc:spChg chg="mod">
          <ac:chgData name="reza kabir" userId="af3c95a13102d509" providerId="LiveId" clId="{88200EE4-F4B4-49E8-8126-B01E5FCCBE2D}" dt="2020-05-17T09:23:22.894" v="1216"/>
          <ac:spMkLst>
            <pc:docMk/>
            <pc:sldMk cId="539259531" sldId="861"/>
            <ac:spMk id="60" creationId="{A90EEC7D-F731-49C4-8A2C-F49B951ED763}"/>
          </ac:spMkLst>
        </pc:spChg>
        <pc:spChg chg="mod">
          <ac:chgData name="reza kabir" userId="af3c95a13102d509" providerId="LiveId" clId="{88200EE4-F4B4-49E8-8126-B01E5FCCBE2D}" dt="2020-05-17T09:23:22.894" v="1216"/>
          <ac:spMkLst>
            <pc:docMk/>
            <pc:sldMk cId="539259531" sldId="861"/>
            <ac:spMk id="61" creationId="{38AA983E-1DD7-4FEC-9E24-C71345E07E5D}"/>
          </ac:spMkLst>
        </pc:spChg>
        <pc:spChg chg="mod">
          <ac:chgData name="reza kabir" userId="af3c95a13102d509" providerId="LiveId" clId="{88200EE4-F4B4-49E8-8126-B01E5FCCBE2D}" dt="2020-05-17T09:23:22.894" v="1216"/>
          <ac:spMkLst>
            <pc:docMk/>
            <pc:sldMk cId="539259531" sldId="861"/>
            <ac:spMk id="62" creationId="{D4DDB68B-81C0-4FD5-9F6C-6DB51A990FAE}"/>
          </ac:spMkLst>
        </pc:spChg>
        <pc:spChg chg="mod">
          <ac:chgData name="reza kabir" userId="af3c95a13102d509" providerId="LiveId" clId="{88200EE4-F4B4-49E8-8126-B01E5FCCBE2D}" dt="2020-05-17T09:23:22.894" v="1216"/>
          <ac:spMkLst>
            <pc:docMk/>
            <pc:sldMk cId="539259531" sldId="861"/>
            <ac:spMk id="63" creationId="{C3D6585F-DFA2-4418-90C9-AB94D1527E5F}"/>
          </ac:spMkLst>
        </pc:spChg>
        <pc:spChg chg="mod">
          <ac:chgData name="reza kabir" userId="af3c95a13102d509" providerId="LiveId" clId="{88200EE4-F4B4-49E8-8126-B01E5FCCBE2D}" dt="2020-05-17T09:23:22.894" v="1216"/>
          <ac:spMkLst>
            <pc:docMk/>
            <pc:sldMk cId="539259531" sldId="861"/>
            <ac:spMk id="64" creationId="{D5172B4A-07CF-40C1-A867-D20CAC8CA976}"/>
          </ac:spMkLst>
        </pc:spChg>
        <pc:spChg chg="mod">
          <ac:chgData name="reza kabir" userId="af3c95a13102d509" providerId="LiveId" clId="{88200EE4-F4B4-49E8-8126-B01E5FCCBE2D}" dt="2020-05-17T09:23:22.894" v="1216"/>
          <ac:spMkLst>
            <pc:docMk/>
            <pc:sldMk cId="539259531" sldId="861"/>
            <ac:spMk id="65" creationId="{7356984D-4124-4744-95DC-281C3AACE127}"/>
          </ac:spMkLst>
        </pc:spChg>
        <pc:spChg chg="mod">
          <ac:chgData name="reza kabir" userId="af3c95a13102d509" providerId="LiveId" clId="{88200EE4-F4B4-49E8-8126-B01E5FCCBE2D}" dt="2020-05-17T09:23:22.894" v="1216"/>
          <ac:spMkLst>
            <pc:docMk/>
            <pc:sldMk cId="539259531" sldId="861"/>
            <ac:spMk id="66" creationId="{EED27941-EF0C-4B9A-9953-25941BFACBD5}"/>
          </ac:spMkLst>
        </pc:spChg>
        <pc:spChg chg="mod">
          <ac:chgData name="reza kabir" userId="af3c95a13102d509" providerId="LiveId" clId="{88200EE4-F4B4-49E8-8126-B01E5FCCBE2D}" dt="2020-05-17T09:23:22.894" v="1216"/>
          <ac:spMkLst>
            <pc:docMk/>
            <pc:sldMk cId="539259531" sldId="861"/>
            <ac:spMk id="67" creationId="{C69D69B9-6B2D-4E92-B3B8-D7DD4927D011}"/>
          </ac:spMkLst>
        </pc:spChg>
        <pc:spChg chg="mod">
          <ac:chgData name="reza kabir" userId="af3c95a13102d509" providerId="LiveId" clId="{88200EE4-F4B4-49E8-8126-B01E5FCCBE2D}" dt="2020-05-17T09:23:22.894" v="1216"/>
          <ac:spMkLst>
            <pc:docMk/>
            <pc:sldMk cId="539259531" sldId="861"/>
            <ac:spMk id="68" creationId="{AA5191FF-72B8-47B1-9B2F-EDCEA1C0413D}"/>
          </ac:spMkLst>
        </pc:spChg>
        <pc:spChg chg="mod">
          <ac:chgData name="reza kabir" userId="af3c95a13102d509" providerId="LiveId" clId="{88200EE4-F4B4-49E8-8126-B01E5FCCBE2D}" dt="2020-05-17T09:23:22.894" v="1216"/>
          <ac:spMkLst>
            <pc:docMk/>
            <pc:sldMk cId="539259531" sldId="861"/>
            <ac:spMk id="69" creationId="{A6A7AB6E-F468-4739-96B4-7F2B4033903E}"/>
          </ac:spMkLst>
        </pc:spChg>
        <pc:spChg chg="mod">
          <ac:chgData name="reza kabir" userId="af3c95a13102d509" providerId="LiveId" clId="{88200EE4-F4B4-49E8-8126-B01E5FCCBE2D}" dt="2020-05-17T09:23:22.894" v="1216"/>
          <ac:spMkLst>
            <pc:docMk/>
            <pc:sldMk cId="539259531" sldId="861"/>
            <ac:spMk id="70" creationId="{4307BDE7-76C8-4793-A073-B876C3E356D5}"/>
          </ac:spMkLst>
        </pc:spChg>
        <pc:spChg chg="mod">
          <ac:chgData name="reza kabir" userId="af3c95a13102d509" providerId="LiveId" clId="{88200EE4-F4B4-49E8-8126-B01E5FCCBE2D}" dt="2020-05-17T09:23:22.894" v="1216"/>
          <ac:spMkLst>
            <pc:docMk/>
            <pc:sldMk cId="539259531" sldId="861"/>
            <ac:spMk id="71" creationId="{29D3A96C-573B-4C8D-88EF-AF74E4252CA4}"/>
          </ac:spMkLst>
        </pc:spChg>
        <pc:spChg chg="mod">
          <ac:chgData name="reza kabir" userId="af3c95a13102d509" providerId="LiveId" clId="{88200EE4-F4B4-49E8-8126-B01E5FCCBE2D}" dt="2020-05-17T09:23:22.894" v="1216"/>
          <ac:spMkLst>
            <pc:docMk/>
            <pc:sldMk cId="539259531" sldId="861"/>
            <ac:spMk id="72" creationId="{C7D5F9CC-412B-4AEF-A5E0-910160C6927D}"/>
          </ac:spMkLst>
        </pc:spChg>
        <pc:spChg chg="mod">
          <ac:chgData name="reza kabir" userId="af3c95a13102d509" providerId="LiveId" clId="{88200EE4-F4B4-49E8-8126-B01E5FCCBE2D}" dt="2020-05-17T09:23:22.894" v="1216"/>
          <ac:spMkLst>
            <pc:docMk/>
            <pc:sldMk cId="539259531" sldId="861"/>
            <ac:spMk id="73" creationId="{DE0FAEB5-D80F-4195-A44F-227B707CD769}"/>
          </ac:spMkLst>
        </pc:spChg>
        <pc:spChg chg="mod">
          <ac:chgData name="reza kabir" userId="af3c95a13102d509" providerId="LiveId" clId="{88200EE4-F4B4-49E8-8126-B01E5FCCBE2D}" dt="2020-05-17T09:23:22.894" v="1216"/>
          <ac:spMkLst>
            <pc:docMk/>
            <pc:sldMk cId="539259531" sldId="861"/>
            <ac:spMk id="74" creationId="{DAF974AA-2FC7-41CB-AAD8-3A3B2E04388F}"/>
          </ac:spMkLst>
        </pc:spChg>
        <pc:spChg chg="mod">
          <ac:chgData name="reza kabir" userId="af3c95a13102d509" providerId="LiveId" clId="{88200EE4-F4B4-49E8-8126-B01E5FCCBE2D}" dt="2020-05-17T09:23:22.894" v="1216"/>
          <ac:spMkLst>
            <pc:docMk/>
            <pc:sldMk cId="539259531" sldId="861"/>
            <ac:spMk id="75" creationId="{E035DD29-7570-461D-8598-AFD8C71D99E5}"/>
          </ac:spMkLst>
        </pc:spChg>
        <pc:spChg chg="mod">
          <ac:chgData name="reza kabir" userId="af3c95a13102d509" providerId="LiveId" clId="{88200EE4-F4B4-49E8-8126-B01E5FCCBE2D}" dt="2020-05-17T09:23:22.894" v="1216"/>
          <ac:spMkLst>
            <pc:docMk/>
            <pc:sldMk cId="539259531" sldId="861"/>
            <ac:spMk id="76" creationId="{662E5ACA-44F4-4B18-B26A-69E6C1C08E9E}"/>
          </ac:spMkLst>
        </pc:spChg>
        <pc:spChg chg="mod">
          <ac:chgData name="reza kabir" userId="af3c95a13102d509" providerId="LiveId" clId="{88200EE4-F4B4-49E8-8126-B01E5FCCBE2D}" dt="2020-05-17T09:23:22.894" v="1216"/>
          <ac:spMkLst>
            <pc:docMk/>
            <pc:sldMk cId="539259531" sldId="861"/>
            <ac:spMk id="77" creationId="{CD0DC5E3-459A-449B-A22B-63AA6FED140D}"/>
          </ac:spMkLst>
        </pc:spChg>
        <pc:spChg chg="mod">
          <ac:chgData name="reza kabir" userId="af3c95a13102d509" providerId="LiveId" clId="{88200EE4-F4B4-49E8-8126-B01E5FCCBE2D}" dt="2020-05-17T09:23:22.894" v="1216"/>
          <ac:spMkLst>
            <pc:docMk/>
            <pc:sldMk cId="539259531" sldId="861"/>
            <ac:spMk id="78" creationId="{0E98C029-0976-46EF-AE51-9C1547BD47AF}"/>
          </ac:spMkLst>
        </pc:spChg>
        <pc:spChg chg="mod">
          <ac:chgData name="reza kabir" userId="af3c95a13102d509" providerId="LiveId" clId="{88200EE4-F4B4-49E8-8126-B01E5FCCBE2D}" dt="2020-05-17T09:23:22.894" v="1216"/>
          <ac:spMkLst>
            <pc:docMk/>
            <pc:sldMk cId="539259531" sldId="861"/>
            <ac:spMk id="79" creationId="{171C8EE3-7254-4433-BFB2-E014063C0D56}"/>
          </ac:spMkLst>
        </pc:spChg>
        <pc:spChg chg="mod">
          <ac:chgData name="reza kabir" userId="af3c95a13102d509" providerId="LiveId" clId="{88200EE4-F4B4-49E8-8126-B01E5FCCBE2D}" dt="2020-05-17T09:23:22.894" v="1216"/>
          <ac:spMkLst>
            <pc:docMk/>
            <pc:sldMk cId="539259531" sldId="861"/>
            <ac:spMk id="80" creationId="{3CAD56D4-BB7E-4C7A-827A-824F4E54016D}"/>
          </ac:spMkLst>
        </pc:spChg>
        <pc:spChg chg="mod">
          <ac:chgData name="reza kabir" userId="af3c95a13102d509" providerId="LiveId" clId="{88200EE4-F4B4-49E8-8126-B01E5FCCBE2D}" dt="2020-05-17T09:23:22.894" v="1216"/>
          <ac:spMkLst>
            <pc:docMk/>
            <pc:sldMk cId="539259531" sldId="861"/>
            <ac:spMk id="81" creationId="{4D2B6F94-C234-46AB-8A48-F9B48E4DBF98}"/>
          </ac:spMkLst>
        </pc:spChg>
        <pc:spChg chg="mod">
          <ac:chgData name="reza kabir" userId="af3c95a13102d509" providerId="LiveId" clId="{88200EE4-F4B4-49E8-8126-B01E5FCCBE2D}" dt="2020-05-17T09:23:22.894" v="1216"/>
          <ac:spMkLst>
            <pc:docMk/>
            <pc:sldMk cId="539259531" sldId="861"/>
            <ac:spMk id="82" creationId="{92737476-D2E3-4B85-874F-0F2B516B0BCE}"/>
          </ac:spMkLst>
        </pc:spChg>
        <pc:spChg chg="mod">
          <ac:chgData name="reza kabir" userId="af3c95a13102d509" providerId="LiveId" clId="{88200EE4-F4B4-49E8-8126-B01E5FCCBE2D}" dt="2020-05-17T09:23:22.894" v="1216"/>
          <ac:spMkLst>
            <pc:docMk/>
            <pc:sldMk cId="539259531" sldId="861"/>
            <ac:spMk id="83" creationId="{D09E4614-5EF4-48E9-9C87-FD0AFCC481E2}"/>
          </ac:spMkLst>
        </pc:spChg>
        <pc:spChg chg="mod">
          <ac:chgData name="reza kabir" userId="af3c95a13102d509" providerId="LiveId" clId="{88200EE4-F4B4-49E8-8126-B01E5FCCBE2D}" dt="2020-05-17T09:23:22.894" v="1216"/>
          <ac:spMkLst>
            <pc:docMk/>
            <pc:sldMk cId="539259531" sldId="861"/>
            <ac:spMk id="84" creationId="{41892ACA-7C9E-40E3-93BE-AF514D0E1BB7}"/>
          </ac:spMkLst>
        </pc:spChg>
        <pc:spChg chg="mod">
          <ac:chgData name="reza kabir" userId="af3c95a13102d509" providerId="LiveId" clId="{88200EE4-F4B4-49E8-8126-B01E5FCCBE2D}" dt="2020-05-17T09:23:22.894" v="1216"/>
          <ac:spMkLst>
            <pc:docMk/>
            <pc:sldMk cId="539259531" sldId="861"/>
            <ac:spMk id="85" creationId="{95F2E498-54BE-4778-8D6C-0DDEC261B728}"/>
          </ac:spMkLst>
        </pc:spChg>
        <pc:spChg chg="mod">
          <ac:chgData name="reza kabir" userId="af3c95a13102d509" providerId="LiveId" clId="{88200EE4-F4B4-49E8-8126-B01E5FCCBE2D}" dt="2020-05-17T09:23:22.894" v="1216"/>
          <ac:spMkLst>
            <pc:docMk/>
            <pc:sldMk cId="539259531" sldId="861"/>
            <ac:spMk id="86" creationId="{27FD152C-343C-4DD3-A27D-1F36552C5C31}"/>
          </ac:spMkLst>
        </pc:spChg>
        <pc:spChg chg="mod">
          <ac:chgData name="reza kabir" userId="af3c95a13102d509" providerId="LiveId" clId="{88200EE4-F4B4-49E8-8126-B01E5FCCBE2D}" dt="2020-05-17T09:23:22.894" v="1216"/>
          <ac:spMkLst>
            <pc:docMk/>
            <pc:sldMk cId="539259531" sldId="861"/>
            <ac:spMk id="87" creationId="{71DDC4EB-20B7-4371-842A-D381972599EC}"/>
          </ac:spMkLst>
        </pc:spChg>
        <pc:spChg chg="mod">
          <ac:chgData name="reza kabir" userId="af3c95a13102d509" providerId="LiveId" clId="{88200EE4-F4B4-49E8-8126-B01E5FCCBE2D}" dt="2020-05-17T09:23:22.894" v="1216"/>
          <ac:spMkLst>
            <pc:docMk/>
            <pc:sldMk cId="539259531" sldId="861"/>
            <ac:spMk id="88" creationId="{F721D0EE-8522-4C43-B36E-9A68F81D9968}"/>
          </ac:spMkLst>
        </pc:spChg>
        <pc:spChg chg="mod">
          <ac:chgData name="reza kabir" userId="af3c95a13102d509" providerId="LiveId" clId="{88200EE4-F4B4-49E8-8126-B01E5FCCBE2D}" dt="2020-05-17T09:23:22.894" v="1216"/>
          <ac:spMkLst>
            <pc:docMk/>
            <pc:sldMk cId="539259531" sldId="861"/>
            <ac:spMk id="89" creationId="{604AE377-A145-4945-BBAC-EAFFDA1EB084}"/>
          </ac:spMkLst>
        </pc:spChg>
        <pc:spChg chg="mod">
          <ac:chgData name="reza kabir" userId="af3c95a13102d509" providerId="LiveId" clId="{88200EE4-F4B4-49E8-8126-B01E5FCCBE2D}" dt="2020-05-17T09:23:22.894" v="1216"/>
          <ac:spMkLst>
            <pc:docMk/>
            <pc:sldMk cId="539259531" sldId="861"/>
            <ac:spMk id="90" creationId="{5A231E12-F6B5-4EF8-86D6-5E16CB0ED5EC}"/>
          </ac:spMkLst>
        </pc:spChg>
        <pc:spChg chg="mod">
          <ac:chgData name="reza kabir" userId="af3c95a13102d509" providerId="LiveId" clId="{88200EE4-F4B4-49E8-8126-B01E5FCCBE2D}" dt="2020-05-17T09:23:22.894" v="1216"/>
          <ac:spMkLst>
            <pc:docMk/>
            <pc:sldMk cId="539259531" sldId="861"/>
            <ac:spMk id="91" creationId="{79BB64D1-6B62-4899-8172-891D7008E63F}"/>
          </ac:spMkLst>
        </pc:spChg>
        <pc:spChg chg="mod">
          <ac:chgData name="reza kabir" userId="af3c95a13102d509" providerId="LiveId" clId="{88200EE4-F4B4-49E8-8126-B01E5FCCBE2D}" dt="2020-05-17T09:23:22.894" v="1216"/>
          <ac:spMkLst>
            <pc:docMk/>
            <pc:sldMk cId="539259531" sldId="861"/>
            <ac:spMk id="92" creationId="{7EA20918-F5B9-4FE6-ADFF-1F417EE114E4}"/>
          </ac:spMkLst>
        </pc:spChg>
        <pc:spChg chg="mod">
          <ac:chgData name="reza kabir" userId="af3c95a13102d509" providerId="LiveId" clId="{88200EE4-F4B4-49E8-8126-B01E5FCCBE2D}" dt="2020-05-17T09:23:22.894" v="1216"/>
          <ac:spMkLst>
            <pc:docMk/>
            <pc:sldMk cId="539259531" sldId="861"/>
            <ac:spMk id="93" creationId="{99D5DCFA-F4DB-413E-A88D-0F8134DB9BF8}"/>
          </ac:spMkLst>
        </pc:spChg>
        <pc:spChg chg="mod">
          <ac:chgData name="reza kabir" userId="af3c95a13102d509" providerId="LiveId" clId="{88200EE4-F4B4-49E8-8126-B01E5FCCBE2D}" dt="2020-05-17T09:23:22.894" v="1216"/>
          <ac:spMkLst>
            <pc:docMk/>
            <pc:sldMk cId="539259531" sldId="861"/>
            <ac:spMk id="94" creationId="{AAFE3F5F-77EA-482A-B875-618BAC4BD129}"/>
          </ac:spMkLst>
        </pc:spChg>
        <pc:spChg chg="mod">
          <ac:chgData name="reza kabir" userId="af3c95a13102d509" providerId="LiveId" clId="{88200EE4-F4B4-49E8-8126-B01E5FCCBE2D}" dt="2020-05-17T09:23:22.894" v="1216"/>
          <ac:spMkLst>
            <pc:docMk/>
            <pc:sldMk cId="539259531" sldId="861"/>
            <ac:spMk id="95" creationId="{3D62E767-2760-43F3-8376-F72ED15F7175}"/>
          </ac:spMkLst>
        </pc:spChg>
        <pc:spChg chg="mod">
          <ac:chgData name="reza kabir" userId="af3c95a13102d509" providerId="LiveId" clId="{88200EE4-F4B4-49E8-8126-B01E5FCCBE2D}" dt="2020-05-17T09:23:22.894" v="1216"/>
          <ac:spMkLst>
            <pc:docMk/>
            <pc:sldMk cId="539259531" sldId="861"/>
            <ac:spMk id="96" creationId="{08FFA7EA-6338-4FA2-8F5D-5B7E5ADC4C8E}"/>
          </ac:spMkLst>
        </pc:spChg>
        <pc:spChg chg="mod">
          <ac:chgData name="reza kabir" userId="af3c95a13102d509" providerId="LiveId" clId="{88200EE4-F4B4-49E8-8126-B01E5FCCBE2D}" dt="2020-05-17T09:23:22.894" v="1216"/>
          <ac:spMkLst>
            <pc:docMk/>
            <pc:sldMk cId="539259531" sldId="861"/>
            <ac:spMk id="97" creationId="{A711577C-4F87-4FA4-90C0-B0316B5272EC}"/>
          </ac:spMkLst>
        </pc:spChg>
        <pc:spChg chg="mod">
          <ac:chgData name="reza kabir" userId="af3c95a13102d509" providerId="LiveId" clId="{88200EE4-F4B4-49E8-8126-B01E5FCCBE2D}" dt="2020-05-17T09:23:22.894" v="1216"/>
          <ac:spMkLst>
            <pc:docMk/>
            <pc:sldMk cId="539259531" sldId="861"/>
            <ac:spMk id="98" creationId="{92911C24-6B16-45CF-8CD5-A6E4F22BDD1F}"/>
          </ac:spMkLst>
        </pc:spChg>
        <pc:spChg chg="mod">
          <ac:chgData name="reza kabir" userId="af3c95a13102d509" providerId="LiveId" clId="{88200EE4-F4B4-49E8-8126-B01E5FCCBE2D}" dt="2020-05-17T09:23:22.894" v="1216"/>
          <ac:spMkLst>
            <pc:docMk/>
            <pc:sldMk cId="539259531" sldId="861"/>
            <ac:spMk id="99" creationId="{3D87503C-34B9-4C36-A6C0-D40D6FB8C9F5}"/>
          </ac:spMkLst>
        </pc:spChg>
        <pc:spChg chg="mod">
          <ac:chgData name="reza kabir" userId="af3c95a13102d509" providerId="LiveId" clId="{88200EE4-F4B4-49E8-8126-B01E5FCCBE2D}" dt="2020-05-17T09:23:22.894" v="1216"/>
          <ac:spMkLst>
            <pc:docMk/>
            <pc:sldMk cId="539259531" sldId="861"/>
            <ac:spMk id="100" creationId="{73B7AA38-852B-44B9-AA4E-3210681C546E}"/>
          </ac:spMkLst>
        </pc:spChg>
        <pc:spChg chg="mod">
          <ac:chgData name="reza kabir" userId="af3c95a13102d509" providerId="LiveId" clId="{88200EE4-F4B4-49E8-8126-B01E5FCCBE2D}" dt="2020-05-17T09:23:22.894" v="1216"/>
          <ac:spMkLst>
            <pc:docMk/>
            <pc:sldMk cId="539259531" sldId="861"/>
            <ac:spMk id="101" creationId="{952EEB5A-7316-48C6-A70A-42C438A1BC76}"/>
          </ac:spMkLst>
        </pc:spChg>
        <pc:spChg chg="mod">
          <ac:chgData name="reza kabir" userId="af3c95a13102d509" providerId="LiveId" clId="{88200EE4-F4B4-49E8-8126-B01E5FCCBE2D}" dt="2020-05-17T09:23:22.894" v="1216"/>
          <ac:spMkLst>
            <pc:docMk/>
            <pc:sldMk cId="539259531" sldId="861"/>
            <ac:spMk id="102" creationId="{9583FD36-781F-4DD5-A1EA-6B89E640AE00}"/>
          </ac:spMkLst>
        </pc:spChg>
        <pc:spChg chg="mod">
          <ac:chgData name="reza kabir" userId="af3c95a13102d509" providerId="LiveId" clId="{88200EE4-F4B4-49E8-8126-B01E5FCCBE2D}" dt="2020-05-17T09:23:22.894" v="1216"/>
          <ac:spMkLst>
            <pc:docMk/>
            <pc:sldMk cId="539259531" sldId="861"/>
            <ac:spMk id="103" creationId="{32701BE0-4249-4F6D-A349-869391EC3417}"/>
          </ac:spMkLst>
        </pc:spChg>
        <pc:spChg chg="mod">
          <ac:chgData name="reza kabir" userId="af3c95a13102d509" providerId="LiveId" clId="{88200EE4-F4B4-49E8-8126-B01E5FCCBE2D}" dt="2020-05-17T09:23:22.894" v="1216"/>
          <ac:spMkLst>
            <pc:docMk/>
            <pc:sldMk cId="539259531" sldId="861"/>
            <ac:spMk id="104" creationId="{DACB93A3-8A0F-4250-83D0-71E7AF1C904F}"/>
          </ac:spMkLst>
        </pc:spChg>
        <pc:spChg chg="mod">
          <ac:chgData name="reza kabir" userId="af3c95a13102d509" providerId="LiveId" clId="{88200EE4-F4B4-49E8-8126-B01E5FCCBE2D}" dt="2020-05-17T09:23:22.894" v="1216"/>
          <ac:spMkLst>
            <pc:docMk/>
            <pc:sldMk cId="539259531" sldId="861"/>
            <ac:spMk id="105" creationId="{8355B096-8FD0-4C9D-94DC-865A0374DCFF}"/>
          </ac:spMkLst>
        </pc:spChg>
        <pc:spChg chg="mod">
          <ac:chgData name="reza kabir" userId="af3c95a13102d509" providerId="LiveId" clId="{88200EE4-F4B4-49E8-8126-B01E5FCCBE2D}" dt="2020-05-17T09:23:22.894" v="1216"/>
          <ac:spMkLst>
            <pc:docMk/>
            <pc:sldMk cId="539259531" sldId="861"/>
            <ac:spMk id="106" creationId="{34190C55-8A33-48FE-96FA-8B1E3846EB7C}"/>
          </ac:spMkLst>
        </pc:spChg>
        <pc:spChg chg="mod">
          <ac:chgData name="reza kabir" userId="af3c95a13102d509" providerId="LiveId" clId="{88200EE4-F4B4-49E8-8126-B01E5FCCBE2D}" dt="2020-05-17T09:23:22.894" v="1216"/>
          <ac:spMkLst>
            <pc:docMk/>
            <pc:sldMk cId="539259531" sldId="861"/>
            <ac:spMk id="107" creationId="{4C7A10BB-0EE5-4D0A-BFC1-3F4343FB38B5}"/>
          </ac:spMkLst>
        </pc:spChg>
        <pc:spChg chg="mod">
          <ac:chgData name="reza kabir" userId="af3c95a13102d509" providerId="LiveId" clId="{88200EE4-F4B4-49E8-8126-B01E5FCCBE2D}" dt="2020-05-17T09:23:22.894" v="1216"/>
          <ac:spMkLst>
            <pc:docMk/>
            <pc:sldMk cId="539259531" sldId="861"/>
            <ac:spMk id="108" creationId="{C67FB40F-B0D8-4190-B7D4-577EE0BDEB5C}"/>
          </ac:spMkLst>
        </pc:spChg>
        <pc:spChg chg="mod">
          <ac:chgData name="reza kabir" userId="af3c95a13102d509" providerId="LiveId" clId="{88200EE4-F4B4-49E8-8126-B01E5FCCBE2D}" dt="2020-05-17T09:23:22.894" v="1216"/>
          <ac:spMkLst>
            <pc:docMk/>
            <pc:sldMk cId="539259531" sldId="861"/>
            <ac:spMk id="109" creationId="{BBFE724F-C0FE-4610-AF58-4D996F36F57A}"/>
          </ac:spMkLst>
        </pc:spChg>
        <pc:spChg chg="mod">
          <ac:chgData name="reza kabir" userId="af3c95a13102d509" providerId="LiveId" clId="{88200EE4-F4B4-49E8-8126-B01E5FCCBE2D}" dt="2020-05-17T09:23:22.894" v="1216"/>
          <ac:spMkLst>
            <pc:docMk/>
            <pc:sldMk cId="539259531" sldId="861"/>
            <ac:spMk id="110" creationId="{AA9FC56B-E02C-4F3A-AE68-03D63C077F42}"/>
          </ac:spMkLst>
        </pc:spChg>
        <pc:spChg chg="mod">
          <ac:chgData name="reza kabir" userId="af3c95a13102d509" providerId="LiveId" clId="{88200EE4-F4B4-49E8-8126-B01E5FCCBE2D}" dt="2020-05-17T09:23:22.894" v="1216"/>
          <ac:spMkLst>
            <pc:docMk/>
            <pc:sldMk cId="539259531" sldId="861"/>
            <ac:spMk id="111" creationId="{9B351294-5F7D-44F0-9745-12DBEB371E36}"/>
          </ac:spMkLst>
        </pc:spChg>
        <pc:spChg chg="mod">
          <ac:chgData name="reza kabir" userId="af3c95a13102d509" providerId="LiveId" clId="{88200EE4-F4B4-49E8-8126-B01E5FCCBE2D}" dt="2020-05-17T09:23:22.894" v="1216"/>
          <ac:spMkLst>
            <pc:docMk/>
            <pc:sldMk cId="539259531" sldId="861"/>
            <ac:spMk id="112" creationId="{6775B5B7-D74F-49E4-BC52-216928ED04B7}"/>
          </ac:spMkLst>
        </pc:spChg>
        <pc:spChg chg="mod">
          <ac:chgData name="reza kabir" userId="af3c95a13102d509" providerId="LiveId" clId="{88200EE4-F4B4-49E8-8126-B01E5FCCBE2D}" dt="2020-05-17T09:23:22.894" v="1216"/>
          <ac:spMkLst>
            <pc:docMk/>
            <pc:sldMk cId="539259531" sldId="861"/>
            <ac:spMk id="113" creationId="{787CA715-4295-4398-ACEE-A79ABAF51AFE}"/>
          </ac:spMkLst>
        </pc:spChg>
        <pc:spChg chg="mod">
          <ac:chgData name="reza kabir" userId="af3c95a13102d509" providerId="LiveId" clId="{88200EE4-F4B4-49E8-8126-B01E5FCCBE2D}" dt="2020-05-17T09:23:22.894" v="1216"/>
          <ac:spMkLst>
            <pc:docMk/>
            <pc:sldMk cId="539259531" sldId="861"/>
            <ac:spMk id="114" creationId="{A0E3BC6F-709C-4DBB-A80C-51EFE89FF0B3}"/>
          </ac:spMkLst>
        </pc:spChg>
        <pc:spChg chg="mod">
          <ac:chgData name="reza kabir" userId="af3c95a13102d509" providerId="LiveId" clId="{88200EE4-F4B4-49E8-8126-B01E5FCCBE2D}" dt="2020-05-17T09:23:22.894" v="1216"/>
          <ac:spMkLst>
            <pc:docMk/>
            <pc:sldMk cId="539259531" sldId="861"/>
            <ac:spMk id="115" creationId="{ECB16C57-8710-4383-AD88-350F77785FF3}"/>
          </ac:spMkLst>
        </pc:spChg>
        <pc:spChg chg="mod">
          <ac:chgData name="reza kabir" userId="af3c95a13102d509" providerId="LiveId" clId="{88200EE4-F4B4-49E8-8126-B01E5FCCBE2D}" dt="2020-05-17T09:23:22.894" v="1216"/>
          <ac:spMkLst>
            <pc:docMk/>
            <pc:sldMk cId="539259531" sldId="861"/>
            <ac:spMk id="116" creationId="{4A59DAE5-8777-4F49-988D-0A1117DB098B}"/>
          </ac:spMkLst>
        </pc:spChg>
        <pc:spChg chg="mod">
          <ac:chgData name="reza kabir" userId="af3c95a13102d509" providerId="LiveId" clId="{88200EE4-F4B4-49E8-8126-B01E5FCCBE2D}" dt="2020-05-17T09:23:22.894" v="1216"/>
          <ac:spMkLst>
            <pc:docMk/>
            <pc:sldMk cId="539259531" sldId="861"/>
            <ac:spMk id="117" creationId="{A9933B3E-06DA-4F1C-98B4-77F45AA64487}"/>
          </ac:spMkLst>
        </pc:spChg>
        <pc:spChg chg="mod">
          <ac:chgData name="reza kabir" userId="af3c95a13102d509" providerId="LiveId" clId="{88200EE4-F4B4-49E8-8126-B01E5FCCBE2D}" dt="2020-05-17T09:23:22.894" v="1216"/>
          <ac:spMkLst>
            <pc:docMk/>
            <pc:sldMk cId="539259531" sldId="861"/>
            <ac:spMk id="118" creationId="{4EAF93DE-8951-4A0B-BCD6-B86C606AC74A}"/>
          </ac:spMkLst>
        </pc:spChg>
        <pc:spChg chg="mod">
          <ac:chgData name="reza kabir" userId="af3c95a13102d509" providerId="LiveId" clId="{88200EE4-F4B4-49E8-8126-B01E5FCCBE2D}" dt="2020-05-17T09:23:22.894" v="1216"/>
          <ac:spMkLst>
            <pc:docMk/>
            <pc:sldMk cId="539259531" sldId="861"/>
            <ac:spMk id="119" creationId="{A7D805E1-0FAF-43A0-855B-2265D242FBA0}"/>
          </ac:spMkLst>
        </pc:spChg>
        <pc:spChg chg="mod">
          <ac:chgData name="reza kabir" userId="af3c95a13102d509" providerId="LiveId" clId="{88200EE4-F4B4-49E8-8126-B01E5FCCBE2D}" dt="2020-05-17T09:23:22.894" v="1216"/>
          <ac:spMkLst>
            <pc:docMk/>
            <pc:sldMk cId="539259531" sldId="861"/>
            <ac:spMk id="120" creationId="{82ADB089-9D85-4F54-9F2A-0D1A73DC8E0A}"/>
          </ac:spMkLst>
        </pc:spChg>
        <pc:spChg chg="mod">
          <ac:chgData name="reza kabir" userId="af3c95a13102d509" providerId="LiveId" clId="{88200EE4-F4B4-49E8-8126-B01E5FCCBE2D}" dt="2020-05-17T09:23:22.894" v="1216"/>
          <ac:spMkLst>
            <pc:docMk/>
            <pc:sldMk cId="539259531" sldId="861"/>
            <ac:spMk id="121" creationId="{CD9D2D6F-9E0A-4C67-9B20-E2FA506756E8}"/>
          </ac:spMkLst>
        </pc:spChg>
        <pc:spChg chg="mod">
          <ac:chgData name="reza kabir" userId="af3c95a13102d509" providerId="LiveId" clId="{88200EE4-F4B4-49E8-8126-B01E5FCCBE2D}" dt="2020-05-17T09:23:22.894" v="1216"/>
          <ac:spMkLst>
            <pc:docMk/>
            <pc:sldMk cId="539259531" sldId="861"/>
            <ac:spMk id="122" creationId="{F2D45A77-BB7E-4A19-BB8E-3E193ED40D2A}"/>
          </ac:spMkLst>
        </pc:spChg>
        <pc:spChg chg="mod">
          <ac:chgData name="reza kabir" userId="af3c95a13102d509" providerId="LiveId" clId="{88200EE4-F4B4-49E8-8126-B01E5FCCBE2D}" dt="2020-05-17T09:23:22.894" v="1216"/>
          <ac:spMkLst>
            <pc:docMk/>
            <pc:sldMk cId="539259531" sldId="861"/>
            <ac:spMk id="123" creationId="{E554E72E-D1EA-453E-93F3-2154338F6AE1}"/>
          </ac:spMkLst>
        </pc:spChg>
        <pc:spChg chg="mod">
          <ac:chgData name="reza kabir" userId="af3c95a13102d509" providerId="LiveId" clId="{88200EE4-F4B4-49E8-8126-B01E5FCCBE2D}" dt="2020-05-17T09:23:22.894" v="1216"/>
          <ac:spMkLst>
            <pc:docMk/>
            <pc:sldMk cId="539259531" sldId="861"/>
            <ac:spMk id="124" creationId="{8313625C-F5F8-4AB4-95BF-CEC1D26C12FB}"/>
          </ac:spMkLst>
        </pc:spChg>
        <pc:spChg chg="mod">
          <ac:chgData name="reza kabir" userId="af3c95a13102d509" providerId="LiveId" clId="{88200EE4-F4B4-49E8-8126-B01E5FCCBE2D}" dt="2020-05-17T09:23:22.894" v="1216"/>
          <ac:spMkLst>
            <pc:docMk/>
            <pc:sldMk cId="539259531" sldId="861"/>
            <ac:spMk id="125" creationId="{B01D9E04-B89F-4B8A-8F18-C01F05505AFF}"/>
          </ac:spMkLst>
        </pc:spChg>
        <pc:spChg chg="mod">
          <ac:chgData name="reza kabir" userId="af3c95a13102d509" providerId="LiveId" clId="{88200EE4-F4B4-49E8-8126-B01E5FCCBE2D}" dt="2020-05-17T09:23:22.894" v="1216"/>
          <ac:spMkLst>
            <pc:docMk/>
            <pc:sldMk cId="539259531" sldId="861"/>
            <ac:spMk id="126" creationId="{70F6EF65-0E7D-4DC4-910F-5C7438287C0C}"/>
          </ac:spMkLst>
        </pc:spChg>
        <pc:spChg chg="mod">
          <ac:chgData name="reza kabir" userId="af3c95a13102d509" providerId="LiveId" clId="{88200EE4-F4B4-49E8-8126-B01E5FCCBE2D}" dt="2020-05-17T09:23:22.894" v="1216"/>
          <ac:spMkLst>
            <pc:docMk/>
            <pc:sldMk cId="539259531" sldId="861"/>
            <ac:spMk id="127" creationId="{F6D6B6B8-52BA-4FCA-ADB6-E1FB06ED6305}"/>
          </ac:spMkLst>
        </pc:spChg>
        <pc:spChg chg="mod">
          <ac:chgData name="reza kabir" userId="af3c95a13102d509" providerId="LiveId" clId="{88200EE4-F4B4-49E8-8126-B01E5FCCBE2D}" dt="2020-05-17T09:23:22.894" v="1216"/>
          <ac:spMkLst>
            <pc:docMk/>
            <pc:sldMk cId="539259531" sldId="861"/>
            <ac:spMk id="128" creationId="{88290579-12F8-4A31-90C0-7013F663BC27}"/>
          </ac:spMkLst>
        </pc:spChg>
        <pc:spChg chg="mod">
          <ac:chgData name="reza kabir" userId="af3c95a13102d509" providerId="LiveId" clId="{88200EE4-F4B4-49E8-8126-B01E5FCCBE2D}" dt="2020-05-17T09:23:22.894" v="1216"/>
          <ac:spMkLst>
            <pc:docMk/>
            <pc:sldMk cId="539259531" sldId="861"/>
            <ac:spMk id="129" creationId="{348B66BC-7128-4DF9-AE4B-6FB9A9A89530}"/>
          </ac:spMkLst>
        </pc:spChg>
        <pc:spChg chg="mod">
          <ac:chgData name="reza kabir" userId="af3c95a13102d509" providerId="LiveId" clId="{88200EE4-F4B4-49E8-8126-B01E5FCCBE2D}" dt="2020-05-17T09:23:22.894" v="1216"/>
          <ac:spMkLst>
            <pc:docMk/>
            <pc:sldMk cId="539259531" sldId="861"/>
            <ac:spMk id="130" creationId="{AA41C556-0E74-46FE-BBC5-AD5FB3B3DB4F}"/>
          </ac:spMkLst>
        </pc:spChg>
        <pc:spChg chg="mod">
          <ac:chgData name="reza kabir" userId="af3c95a13102d509" providerId="LiveId" clId="{88200EE4-F4B4-49E8-8126-B01E5FCCBE2D}" dt="2020-05-17T09:23:22.894" v="1216"/>
          <ac:spMkLst>
            <pc:docMk/>
            <pc:sldMk cId="539259531" sldId="861"/>
            <ac:spMk id="131" creationId="{AAD6F2A9-6A8D-4F8A-BB6C-A1B71835858E}"/>
          </ac:spMkLst>
        </pc:spChg>
        <pc:spChg chg="mod">
          <ac:chgData name="reza kabir" userId="af3c95a13102d509" providerId="LiveId" clId="{88200EE4-F4B4-49E8-8126-B01E5FCCBE2D}" dt="2020-05-17T09:23:22.894" v="1216"/>
          <ac:spMkLst>
            <pc:docMk/>
            <pc:sldMk cId="539259531" sldId="861"/>
            <ac:spMk id="132" creationId="{A7DBB31C-24CD-408C-8ECE-7F2EF503EB87}"/>
          </ac:spMkLst>
        </pc:spChg>
        <pc:spChg chg="mod">
          <ac:chgData name="reza kabir" userId="af3c95a13102d509" providerId="LiveId" clId="{88200EE4-F4B4-49E8-8126-B01E5FCCBE2D}" dt="2020-05-17T09:23:22.894" v="1216"/>
          <ac:spMkLst>
            <pc:docMk/>
            <pc:sldMk cId="539259531" sldId="861"/>
            <ac:spMk id="133" creationId="{325BF2C2-72CC-44AE-9B25-CDA4399D09CC}"/>
          </ac:spMkLst>
        </pc:spChg>
        <pc:spChg chg="mod">
          <ac:chgData name="reza kabir" userId="af3c95a13102d509" providerId="LiveId" clId="{88200EE4-F4B4-49E8-8126-B01E5FCCBE2D}" dt="2020-05-17T09:23:22.894" v="1216"/>
          <ac:spMkLst>
            <pc:docMk/>
            <pc:sldMk cId="539259531" sldId="861"/>
            <ac:spMk id="134" creationId="{B8786B28-3792-4DD9-8939-FD3679887224}"/>
          </ac:spMkLst>
        </pc:spChg>
        <pc:spChg chg="mod">
          <ac:chgData name="reza kabir" userId="af3c95a13102d509" providerId="LiveId" clId="{88200EE4-F4B4-49E8-8126-B01E5FCCBE2D}" dt="2020-05-17T09:23:22.894" v="1216"/>
          <ac:spMkLst>
            <pc:docMk/>
            <pc:sldMk cId="539259531" sldId="861"/>
            <ac:spMk id="135" creationId="{47622CA5-7F0A-440C-935F-C1298A7136BB}"/>
          </ac:spMkLst>
        </pc:spChg>
        <pc:spChg chg="mod">
          <ac:chgData name="reza kabir" userId="af3c95a13102d509" providerId="LiveId" clId="{88200EE4-F4B4-49E8-8126-B01E5FCCBE2D}" dt="2020-05-17T09:23:22.894" v="1216"/>
          <ac:spMkLst>
            <pc:docMk/>
            <pc:sldMk cId="539259531" sldId="861"/>
            <ac:spMk id="136" creationId="{B84F24ED-2B35-49FA-BE7D-2FC01F2EB7F2}"/>
          </ac:spMkLst>
        </pc:spChg>
        <pc:spChg chg="mod">
          <ac:chgData name="reza kabir" userId="af3c95a13102d509" providerId="LiveId" clId="{88200EE4-F4B4-49E8-8126-B01E5FCCBE2D}" dt="2020-05-17T09:23:22.894" v="1216"/>
          <ac:spMkLst>
            <pc:docMk/>
            <pc:sldMk cId="539259531" sldId="861"/>
            <ac:spMk id="137" creationId="{60E61B8D-6405-483A-A662-924BBE7A1870}"/>
          </ac:spMkLst>
        </pc:spChg>
        <pc:spChg chg="mod">
          <ac:chgData name="reza kabir" userId="af3c95a13102d509" providerId="LiveId" clId="{88200EE4-F4B4-49E8-8126-B01E5FCCBE2D}" dt="2020-05-17T09:23:22.894" v="1216"/>
          <ac:spMkLst>
            <pc:docMk/>
            <pc:sldMk cId="539259531" sldId="861"/>
            <ac:spMk id="138" creationId="{0419543A-9842-4418-87FC-F7DEC89B3758}"/>
          </ac:spMkLst>
        </pc:spChg>
        <pc:spChg chg="mod">
          <ac:chgData name="reza kabir" userId="af3c95a13102d509" providerId="LiveId" clId="{88200EE4-F4B4-49E8-8126-B01E5FCCBE2D}" dt="2020-05-17T09:23:22.894" v="1216"/>
          <ac:spMkLst>
            <pc:docMk/>
            <pc:sldMk cId="539259531" sldId="861"/>
            <ac:spMk id="139" creationId="{070128A0-46A7-4579-8773-691EBE4C4AED}"/>
          </ac:spMkLst>
        </pc:spChg>
        <pc:spChg chg="mod">
          <ac:chgData name="reza kabir" userId="af3c95a13102d509" providerId="LiveId" clId="{88200EE4-F4B4-49E8-8126-B01E5FCCBE2D}" dt="2020-05-17T09:23:22.894" v="1216"/>
          <ac:spMkLst>
            <pc:docMk/>
            <pc:sldMk cId="539259531" sldId="861"/>
            <ac:spMk id="140" creationId="{785C409B-360E-404B-A6F0-12E41F75D8CC}"/>
          </ac:spMkLst>
        </pc:spChg>
        <pc:spChg chg="mod">
          <ac:chgData name="reza kabir" userId="af3c95a13102d509" providerId="LiveId" clId="{88200EE4-F4B4-49E8-8126-B01E5FCCBE2D}" dt="2020-05-17T09:23:22.894" v="1216"/>
          <ac:spMkLst>
            <pc:docMk/>
            <pc:sldMk cId="539259531" sldId="861"/>
            <ac:spMk id="141" creationId="{3E0B320C-53E9-44DA-B444-0051FB51C784}"/>
          </ac:spMkLst>
        </pc:spChg>
        <pc:spChg chg="mod">
          <ac:chgData name="reza kabir" userId="af3c95a13102d509" providerId="LiveId" clId="{88200EE4-F4B4-49E8-8126-B01E5FCCBE2D}" dt="2020-05-17T09:23:22.894" v="1216"/>
          <ac:spMkLst>
            <pc:docMk/>
            <pc:sldMk cId="539259531" sldId="861"/>
            <ac:spMk id="142" creationId="{CE353EF2-E449-40F6-B3A2-2EB9E9621170}"/>
          </ac:spMkLst>
        </pc:spChg>
        <pc:spChg chg="mod">
          <ac:chgData name="reza kabir" userId="af3c95a13102d509" providerId="LiveId" clId="{88200EE4-F4B4-49E8-8126-B01E5FCCBE2D}" dt="2020-05-17T09:23:22.894" v="1216"/>
          <ac:spMkLst>
            <pc:docMk/>
            <pc:sldMk cId="539259531" sldId="861"/>
            <ac:spMk id="143" creationId="{1A72AE60-30FE-4D21-B2C3-E6CCCD1DA91C}"/>
          </ac:spMkLst>
        </pc:spChg>
        <pc:spChg chg="mod">
          <ac:chgData name="reza kabir" userId="af3c95a13102d509" providerId="LiveId" clId="{88200EE4-F4B4-49E8-8126-B01E5FCCBE2D}" dt="2020-05-17T09:23:22.894" v="1216"/>
          <ac:spMkLst>
            <pc:docMk/>
            <pc:sldMk cId="539259531" sldId="861"/>
            <ac:spMk id="144" creationId="{F1DF2792-6EF9-4C74-85DF-660EDA7D502E}"/>
          </ac:spMkLst>
        </pc:spChg>
        <pc:spChg chg="mod">
          <ac:chgData name="reza kabir" userId="af3c95a13102d509" providerId="LiveId" clId="{88200EE4-F4B4-49E8-8126-B01E5FCCBE2D}" dt="2020-05-17T09:23:22.894" v="1216"/>
          <ac:spMkLst>
            <pc:docMk/>
            <pc:sldMk cId="539259531" sldId="861"/>
            <ac:spMk id="145" creationId="{F7495CF1-09A6-4320-B3B1-B44C2747616B}"/>
          </ac:spMkLst>
        </pc:spChg>
        <pc:spChg chg="mod">
          <ac:chgData name="reza kabir" userId="af3c95a13102d509" providerId="LiveId" clId="{88200EE4-F4B4-49E8-8126-B01E5FCCBE2D}" dt="2020-05-17T09:23:22.894" v="1216"/>
          <ac:spMkLst>
            <pc:docMk/>
            <pc:sldMk cId="539259531" sldId="861"/>
            <ac:spMk id="146" creationId="{781848B2-A395-42A0-952D-1D61FAAD1DE6}"/>
          </ac:spMkLst>
        </pc:spChg>
        <pc:spChg chg="mod">
          <ac:chgData name="reza kabir" userId="af3c95a13102d509" providerId="LiveId" clId="{88200EE4-F4B4-49E8-8126-B01E5FCCBE2D}" dt="2020-05-17T09:23:22.894" v="1216"/>
          <ac:spMkLst>
            <pc:docMk/>
            <pc:sldMk cId="539259531" sldId="861"/>
            <ac:spMk id="147" creationId="{0620D37C-56A6-4E12-A193-9394F61B7F94}"/>
          </ac:spMkLst>
        </pc:spChg>
        <pc:spChg chg="mod">
          <ac:chgData name="reza kabir" userId="af3c95a13102d509" providerId="LiveId" clId="{88200EE4-F4B4-49E8-8126-B01E5FCCBE2D}" dt="2020-05-17T09:23:22.894" v="1216"/>
          <ac:spMkLst>
            <pc:docMk/>
            <pc:sldMk cId="539259531" sldId="861"/>
            <ac:spMk id="148" creationId="{7FC5FDEF-6BD6-4D62-8793-76006EB5E2D8}"/>
          </ac:spMkLst>
        </pc:spChg>
        <pc:spChg chg="mod">
          <ac:chgData name="reza kabir" userId="af3c95a13102d509" providerId="LiveId" clId="{88200EE4-F4B4-49E8-8126-B01E5FCCBE2D}" dt="2020-05-17T09:23:22.894" v="1216"/>
          <ac:spMkLst>
            <pc:docMk/>
            <pc:sldMk cId="539259531" sldId="861"/>
            <ac:spMk id="149" creationId="{61369826-8C90-4BA8-8ADC-F30201CA4542}"/>
          </ac:spMkLst>
        </pc:spChg>
        <pc:spChg chg="mod">
          <ac:chgData name="reza kabir" userId="af3c95a13102d509" providerId="LiveId" clId="{88200EE4-F4B4-49E8-8126-B01E5FCCBE2D}" dt="2020-05-17T09:23:22.894" v="1216"/>
          <ac:spMkLst>
            <pc:docMk/>
            <pc:sldMk cId="539259531" sldId="861"/>
            <ac:spMk id="150" creationId="{E195DB8F-6E85-428C-9276-37C92B3AE049}"/>
          </ac:spMkLst>
        </pc:spChg>
        <pc:spChg chg="mod">
          <ac:chgData name="reza kabir" userId="af3c95a13102d509" providerId="LiveId" clId="{88200EE4-F4B4-49E8-8126-B01E5FCCBE2D}" dt="2020-05-17T09:23:22.894" v="1216"/>
          <ac:spMkLst>
            <pc:docMk/>
            <pc:sldMk cId="539259531" sldId="861"/>
            <ac:spMk id="151" creationId="{8E06B59B-2EF7-4E6A-A037-FE0F336F5EDA}"/>
          </ac:spMkLst>
        </pc:spChg>
        <pc:spChg chg="mod">
          <ac:chgData name="reza kabir" userId="af3c95a13102d509" providerId="LiveId" clId="{88200EE4-F4B4-49E8-8126-B01E5FCCBE2D}" dt="2020-05-17T09:23:22.894" v="1216"/>
          <ac:spMkLst>
            <pc:docMk/>
            <pc:sldMk cId="539259531" sldId="861"/>
            <ac:spMk id="152" creationId="{290E9E60-70B3-4E84-B9CA-B0DEDCF832C2}"/>
          </ac:spMkLst>
        </pc:spChg>
        <pc:spChg chg="mod">
          <ac:chgData name="reza kabir" userId="af3c95a13102d509" providerId="LiveId" clId="{88200EE4-F4B4-49E8-8126-B01E5FCCBE2D}" dt="2020-05-17T09:23:22.894" v="1216"/>
          <ac:spMkLst>
            <pc:docMk/>
            <pc:sldMk cId="539259531" sldId="861"/>
            <ac:spMk id="153" creationId="{4C94A9E9-A147-49D7-AB49-711557A42201}"/>
          </ac:spMkLst>
        </pc:spChg>
        <pc:spChg chg="mod">
          <ac:chgData name="reza kabir" userId="af3c95a13102d509" providerId="LiveId" clId="{88200EE4-F4B4-49E8-8126-B01E5FCCBE2D}" dt="2020-05-17T09:23:22.894" v="1216"/>
          <ac:spMkLst>
            <pc:docMk/>
            <pc:sldMk cId="539259531" sldId="861"/>
            <ac:spMk id="154" creationId="{FEB2A3C3-FB60-49AB-A407-1FAA8A7E0818}"/>
          </ac:spMkLst>
        </pc:spChg>
        <pc:spChg chg="mod">
          <ac:chgData name="reza kabir" userId="af3c95a13102d509" providerId="LiveId" clId="{88200EE4-F4B4-49E8-8126-B01E5FCCBE2D}" dt="2020-05-17T09:23:22.894" v="1216"/>
          <ac:spMkLst>
            <pc:docMk/>
            <pc:sldMk cId="539259531" sldId="861"/>
            <ac:spMk id="155" creationId="{E7A00E3D-C669-4E1B-899C-F24C92080C35}"/>
          </ac:spMkLst>
        </pc:spChg>
        <pc:spChg chg="mod">
          <ac:chgData name="reza kabir" userId="af3c95a13102d509" providerId="LiveId" clId="{88200EE4-F4B4-49E8-8126-B01E5FCCBE2D}" dt="2020-05-17T09:23:22.894" v="1216"/>
          <ac:spMkLst>
            <pc:docMk/>
            <pc:sldMk cId="539259531" sldId="861"/>
            <ac:spMk id="156" creationId="{E7144D2E-0FBC-4C61-BB38-471302FBF88C}"/>
          </ac:spMkLst>
        </pc:spChg>
        <pc:spChg chg="mod">
          <ac:chgData name="reza kabir" userId="af3c95a13102d509" providerId="LiveId" clId="{88200EE4-F4B4-49E8-8126-B01E5FCCBE2D}" dt="2020-05-17T09:23:22.894" v="1216"/>
          <ac:spMkLst>
            <pc:docMk/>
            <pc:sldMk cId="539259531" sldId="861"/>
            <ac:spMk id="157" creationId="{036E0407-5780-4DFD-A2BE-99FB97F193B2}"/>
          </ac:spMkLst>
        </pc:spChg>
        <pc:spChg chg="mod">
          <ac:chgData name="reza kabir" userId="af3c95a13102d509" providerId="LiveId" clId="{88200EE4-F4B4-49E8-8126-B01E5FCCBE2D}" dt="2020-05-17T09:23:22.894" v="1216"/>
          <ac:spMkLst>
            <pc:docMk/>
            <pc:sldMk cId="539259531" sldId="861"/>
            <ac:spMk id="158" creationId="{F74C181C-31BF-4103-97B5-177FF8F5823D}"/>
          </ac:spMkLst>
        </pc:spChg>
        <pc:spChg chg="mod">
          <ac:chgData name="reza kabir" userId="af3c95a13102d509" providerId="LiveId" clId="{88200EE4-F4B4-49E8-8126-B01E5FCCBE2D}" dt="2020-05-17T09:23:22.894" v="1216"/>
          <ac:spMkLst>
            <pc:docMk/>
            <pc:sldMk cId="539259531" sldId="861"/>
            <ac:spMk id="159" creationId="{39A42272-EEA1-444B-8FBF-5268A9844795}"/>
          </ac:spMkLst>
        </pc:spChg>
        <pc:spChg chg="mod">
          <ac:chgData name="reza kabir" userId="af3c95a13102d509" providerId="LiveId" clId="{88200EE4-F4B4-49E8-8126-B01E5FCCBE2D}" dt="2020-05-17T09:23:22.894" v="1216"/>
          <ac:spMkLst>
            <pc:docMk/>
            <pc:sldMk cId="539259531" sldId="861"/>
            <ac:spMk id="160" creationId="{298B1E01-6E4C-4112-8D63-74B35299ACCA}"/>
          </ac:spMkLst>
        </pc:spChg>
        <pc:spChg chg="mod">
          <ac:chgData name="reza kabir" userId="af3c95a13102d509" providerId="LiveId" clId="{88200EE4-F4B4-49E8-8126-B01E5FCCBE2D}" dt="2020-05-17T09:23:22.894" v="1216"/>
          <ac:spMkLst>
            <pc:docMk/>
            <pc:sldMk cId="539259531" sldId="861"/>
            <ac:spMk id="161" creationId="{05B94669-6E7E-42EA-84E3-259C0131C6F8}"/>
          </ac:spMkLst>
        </pc:spChg>
        <pc:spChg chg="mod">
          <ac:chgData name="reza kabir" userId="af3c95a13102d509" providerId="LiveId" clId="{88200EE4-F4B4-49E8-8126-B01E5FCCBE2D}" dt="2020-05-17T09:23:22.894" v="1216"/>
          <ac:spMkLst>
            <pc:docMk/>
            <pc:sldMk cId="539259531" sldId="861"/>
            <ac:spMk id="162" creationId="{F0549249-3D25-4D0A-B0F6-9A60A9F7A3EC}"/>
          </ac:spMkLst>
        </pc:spChg>
        <pc:spChg chg="mod">
          <ac:chgData name="reza kabir" userId="af3c95a13102d509" providerId="LiveId" clId="{88200EE4-F4B4-49E8-8126-B01E5FCCBE2D}" dt="2020-05-17T09:23:22.894" v="1216"/>
          <ac:spMkLst>
            <pc:docMk/>
            <pc:sldMk cId="539259531" sldId="861"/>
            <ac:spMk id="163" creationId="{4203ACC7-95FF-408D-8986-281C5708DCFA}"/>
          </ac:spMkLst>
        </pc:spChg>
        <pc:spChg chg="mod">
          <ac:chgData name="reza kabir" userId="af3c95a13102d509" providerId="LiveId" clId="{88200EE4-F4B4-49E8-8126-B01E5FCCBE2D}" dt="2020-05-17T09:23:22.894" v="1216"/>
          <ac:spMkLst>
            <pc:docMk/>
            <pc:sldMk cId="539259531" sldId="861"/>
            <ac:spMk id="164" creationId="{5AFD1913-F670-4E4C-AC9D-9721983755F2}"/>
          </ac:spMkLst>
        </pc:spChg>
        <pc:spChg chg="mod">
          <ac:chgData name="reza kabir" userId="af3c95a13102d509" providerId="LiveId" clId="{88200EE4-F4B4-49E8-8126-B01E5FCCBE2D}" dt="2020-05-17T09:23:22.894" v="1216"/>
          <ac:spMkLst>
            <pc:docMk/>
            <pc:sldMk cId="539259531" sldId="861"/>
            <ac:spMk id="165" creationId="{52613FA7-7F52-45B0-B039-DD35FFE961F3}"/>
          </ac:spMkLst>
        </pc:spChg>
        <pc:spChg chg="mod">
          <ac:chgData name="reza kabir" userId="af3c95a13102d509" providerId="LiveId" clId="{88200EE4-F4B4-49E8-8126-B01E5FCCBE2D}" dt="2020-05-17T09:23:22.894" v="1216"/>
          <ac:spMkLst>
            <pc:docMk/>
            <pc:sldMk cId="539259531" sldId="861"/>
            <ac:spMk id="166" creationId="{091CA1E8-C582-4642-9F0C-40173DC26989}"/>
          </ac:spMkLst>
        </pc:spChg>
        <pc:spChg chg="mod">
          <ac:chgData name="reza kabir" userId="af3c95a13102d509" providerId="LiveId" clId="{88200EE4-F4B4-49E8-8126-B01E5FCCBE2D}" dt="2020-05-17T09:23:22.894" v="1216"/>
          <ac:spMkLst>
            <pc:docMk/>
            <pc:sldMk cId="539259531" sldId="861"/>
            <ac:spMk id="167" creationId="{F8704C99-14C5-474A-8A6E-27C52B359FE1}"/>
          </ac:spMkLst>
        </pc:spChg>
        <pc:spChg chg="mod">
          <ac:chgData name="reza kabir" userId="af3c95a13102d509" providerId="LiveId" clId="{88200EE4-F4B4-49E8-8126-B01E5FCCBE2D}" dt="2020-05-17T09:23:22.894" v="1216"/>
          <ac:spMkLst>
            <pc:docMk/>
            <pc:sldMk cId="539259531" sldId="861"/>
            <ac:spMk id="168" creationId="{63D5CF4F-E586-4858-89DB-0962098C5976}"/>
          </ac:spMkLst>
        </pc:spChg>
        <pc:spChg chg="mod">
          <ac:chgData name="reza kabir" userId="af3c95a13102d509" providerId="LiveId" clId="{88200EE4-F4B4-49E8-8126-B01E5FCCBE2D}" dt="2020-05-17T09:23:22.894" v="1216"/>
          <ac:spMkLst>
            <pc:docMk/>
            <pc:sldMk cId="539259531" sldId="861"/>
            <ac:spMk id="169" creationId="{BA094F06-AF16-4982-81EC-0133C9BED754}"/>
          </ac:spMkLst>
        </pc:spChg>
        <pc:spChg chg="mod">
          <ac:chgData name="reza kabir" userId="af3c95a13102d509" providerId="LiveId" clId="{88200EE4-F4B4-49E8-8126-B01E5FCCBE2D}" dt="2020-05-17T09:23:22.894" v="1216"/>
          <ac:spMkLst>
            <pc:docMk/>
            <pc:sldMk cId="539259531" sldId="861"/>
            <ac:spMk id="170" creationId="{6E279F80-8892-49BD-BCA2-67C7CB62ABB7}"/>
          </ac:spMkLst>
        </pc:spChg>
        <pc:spChg chg="mod">
          <ac:chgData name="reza kabir" userId="af3c95a13102d509" providerId="LiveId" clId="{88200EE4-F4B4-49E8-8126-B01E5FCCBE2D}" dt="2020-05-17T09:23:22.894" v="1216"/>
          <ac:spMkLst>
            <pc:docMk/>
            <pc:sldMk cId="539259531" sldId="861"/>
            <ac:spMk id="171" creationId="{7344A8C6-2197-4341-BAF5-DF398D9D3B41}"/>
          </ac:spMkLst>
        </pc:spChg>
        <pc:spChg chg="mod">
          <ac:chgData name="reza kabir" userId="af3c95a13102d509" providerId="LiveId" clId="{88200EE4-F4B4-49E8-8126-B01E5FCCBE2D}" dt="2020-05-17T09:23:22.894" v="1216"/>
          <ac:spMkLst>
            <pc:docMk/>
            <pc:sldMk cId="539259531" sldId="861"/>
            <ac:spMk id="172" creationId="{671B3D48-79C6-46B9-A5AE-07679C617F71}"/>
          </ac:spMkLst>
        </pc:spChg>
        <pc:spChg chg="mod">
          <ac:chgData name="reza kabir" userId="af3c95a13102d509" providerId="LiveId" clId="{88200EE4-F4B4-49E8-8126-B01E5FCCBE2D}" dt="2020-05-17T09:23:22.894" v="1216"/>
          <ac:spMkLst>
            <pc:docMk/>
            <pc:sldMk cId="539259531" sldId="861"/>
            <ac:spMk id="173" creationId="{36C32513-F55D-4D69-B0D8-67C31430C22F}"/>
          </ac:spMkLst>
        </pc:spChg>
        <pc:spChg chg="mod">
          <ac:chgData name="reza kabir" userId="af3c95a13102d509" providerId="LiveId" clId="{88200EE4-F4B4-49E8-8126-B01E5FCCBE2D}" dt="2020-05-17T09:23:22.894" v="1216"/>
          <ac:spMkLst>
            <pc:docMk/>
            <pc:sldMk cId="539259531" sldId="861"/>
            <ac:spMk id="174" creationId="{14F0BF42-73A7-4C8E-A82F-D499E6559FC4}"/>
          </ac:spMkLst>
        </pc:spChg>
        <pc:spChg chg="mod">
          <ac:chgData name="reza kabir" userId="af3c95a13102d509" providerId="LiveId" clId="{88200EE4-F4B4-49E8-8126-B01E5FCCBE2D}" dt="2020-05-17T09:23:22.894" v="1216"/>
          <ac:spMkLst>
            <pc:docMk/>
            <pc:sldMk cId="539259531" sldId="861"/>
            <ac:spMk id="175" creationId="{E6A7CC8B-AF2A-4593-B401-3FB749248942}"/>
          </ac:spMkLst>
        </pc:spChg>
        <pc:spChg chg="mod">
          <ac:chgData name="reza kabir" userId="af3c95a13102d509" providerId="LiveId" clId="{88200EE4-F4B4-49E8-8126-B01E5FCCBE2D}" dt="2020-05-17T09:23:22.894" v="1216"/>
          <ac:spMkLst>
            <pc:docMk/>
            <pc:sldMk cId="539259531" sldId="861"/>
            <ac:spMk id="176" creationId="{F01478E5-7161-4178-9D42-8FB4CC7EB6A7}"/>
          </ac:spMkLst>
        </pc:spChg>
        <pc:spChg chg="mod">
          <ac:chgData name="reza kabir" userId="af3c95a13102d509" providerId="LiveId" clId="{88200EE4-F4B4-49E8-8126-B01E5FCCBE2D}" dt="2020-05-17T09:23:22.894" v="1216"/>
          <ac:spMkLst>
            <pc:docMk/>
            <pc:sldMk cId="539259531" sldId="861"/>
            <ac:spMk id="177" creationId="{FF2A6A3F-2A76-4C61-88CE-78F1A26CD4C7}"/>
          </ac:spMkLst>
        </pc:spChg>
        <pc:spChg chg="mod">
          <ac:chgData name="reza kabir" userId="af3c95a13102d509" providerId="LiveId" clId="{88200EE4-F4B4-49E8-8126-B01E5FCCBE2D}" dt="2020-05-17T09:23:22.894" v="1216"/>
          <ac:spMkLst>
            <pc:docMk/>
            <pc:sldMk cId="539259531" sldId="861"/>
            <ac:spMk id="178" creationId="{B46CF532-4B1E-40F8-978F-59BE60D7CFC8}"/>
          </ac:spMkLst>
        </pc:spChg>
        <pc:spChg chg="mod">
          <ac:chgData name="reza kabir" userId="af3c95a13102d509" providerId="LiveId" clId="{88200EE4-F4B4-49E8-8126-B01E5FCCBE2D}" dt="2020-05-17T09:23:22.894" v="1216"/>
          <ac:spMkLst>
            <pc:docMk/>
            <pc:sldMk cId="539259531" sldId="861"/>
            <ac:spMk id="179" creationId="{A16F7A45-4F73-4AFC-87F3-91D86C6BA8DD}"/>
          </ac:spMkLst>
        </pc:spChg>
        <pc:spChg chg="mod">
          <ac:chgData name="reza kabir" userId="af3c95a13102d509" providerId="LiveId" clId="{88200EE4-F4B4-49E8-8126-B01E5FCCBE2D}" dt="2020-05-17T09:23:22.894" v="1216"/>
          <ac:spMkLst>
            <pc:docMk/>
            <pc:sldMk cId="539259531" sldId="861"/>
            <ac:spMk id="180" creationId="{CA9F5940-4033-4245-AD9E-A14BF5535FC0}"/>
          </ac:spMkLst>
        </pc:spChg>
        <pc:spChg chg="mod">
          <ac:chgData name="reza kabir" userId="af3c95a13102d509" providerId="LiveId" clId="{88200EE4-F4B4-49E8-8126-B01E5FCCBE2D}" dt="2020-05-17T09:23:22.894" v="1216"/>
          <ac:spMkLst>
            <pc:docMk/>
            <pc:sldMk cId="539259531" sldId="861"/>
            <ac:spMk id="181" creationId="{FE6F59A4-16B5-490F-BC1B-EC495BD13680}"/>
          </ac:spMkLst>
        </pc:spChg>
        <pc:spChg chg="mod">
          <ac:chgData name="reza kabir" userId="af3c95a13102d509" providerId="LiveId" clId="{88200EE4-F4B4-49E8-8126-B01E5FCCBE2D}" dt="2020-05-17T09:23:22.894" v="1216"/>
          <ac:spMkLst>
            <pc:docMk/>
            <pc:sldMk cId="539259531" sldId="861"/>
            <ac:spMk id="182" creationId="{556AABA2-B109-43F0-AD0C-F2AC301488BD}"/>
          </ac:spMkLst>
        </pc:spChg>
        <pc:spChg chg="mod">
          <ac:chgData name="reza kabir" userId="af3c95a13102d509" providerId="LiveId" clId="{88200EE4-F4B4-49E8-8126-B01E5FCCBE2D}" dt="2020-05-17T09:23:22.894" v="1216"/>
          <ac:spMkLst>
            <pc:docMk/>
            <pc:sldMk cId="539259531" sldId="861"/>
            <ac:spMk id="183" creationId="{73D46576-5004-4562-BC92-3F12E9E34E73}"/>
          </ac:spMkLst>
        </pc:spChg>
        <pc:spChg chg="mod">
          <ac:chgData name="reza kabir" userId="af3c95a13102d509" providerId="LiveId" clId="{88200EE4-F4B4-49E8-8126-B01E5FCCBE2D}" dt="2020-05-17T09:23:22.894" v="1216"/>
          <ac:spMkLst>
            <pc:docMk/>
            <pc:sldMk cId="539259531" sldId="861"/>
            <ac:spMk id="184" creationId="{B3F19C50-37CA-4137-BE78-AAC2EB2E684C}"/>
          </ac:spMkLst>
        </pc:spChg>
        <pc:spChg chg="mod">
          <ac:chgData name="reza kabir" userId="af3c95a13102d509" providerId="LiveId" clId="{88200EE4-F4B4-49E8-8126-B01E5FCCBE2D}" dt="2020-05-17T09:23:22.894" v="1216"/>
          <ac:spMkLst>
            <pc:docMk/>
            <pc:sldMk cId="539259531" sldId="861"/>
            <ac:spMk id="185" creationId="{4341DDD9-0EF0-450A-8BCB-EBD62D8F624F}"/>
          </ac:spMkLst>
        </pc:spChg>
        <pc:spChg chg="mod">
          <ac:chgData name="reza kabir" userId="af3c95a13102d509" providerId="LiveId" clId="{88200EE4-F4B4-49E8-8126-B01E5FCCBE2D}" dt="2020-05-17T09:23:22.894" v="1216"/>
          <ac:spMkLst>
            <pc:docMk/>
            <pc:sldMk cId="539259531" sldId="861"/>
            <ac:spMk id="186" creationId="{DBD64D7F-BBD6-4F1C-99E1-1DCBD5EEAE1F}"/>
          </ac:spMkLst>
        </pc:spChg>
        <pc:spChg chg="mod">
          <ac:chgData name="reza kabir" userId="af3c95a13102d509" providerId="LiveId" clId="{88200EE4-F4B4-49E8-8126-B01E5FCCBE2D}" dt="2020-05-17T09:23:22.894" v="1216"/>
          <ac:spMkLst>
            <pc:docMk/>
            <pc:sldMk cId="539259531" sldId="861"/>
            <ac:spMk id="187" creationId="{15027D01-CE4B-4AFE-B4BA-8DDEF695CECB}"/>
          </ac:spMkLst>
        </pc:spChg>
        <pc:spChg chg="mod">
          <ac:chgData name="reza kabir" userId="af3c95a13102d509" providerId="LiveId" clId="{88200EE4-F4B4-49E8-8126-B01E5FCCBE2D}" dt="2020-05-17T09:23:22.894" v="1216"/>
          <ac:spMkLst>
            <pc:docMk/>
            <pc:sldMk cId="539259531" sldId="861"/>
            <ac:spMk id="188" creationId="{9A0B0121-8E50-4FE1-9D6A-B4D01DD74796}"/>
          </ac:spMkLst>
        </pc:spChg>
        <pc:spChg chg="mod">
          <ac:chgData name="reza kabir" userId="af3c95a13102d509" providerId="LiveId" clId="{88200EE4-F4B4-49E8-8126-B01E5FCCBE2D}" dt="2020-05-17T09:23:22.894" v="1216"/>
          <ac:spMkLst>
            <pc:docMk/>
            <pc:sldMk cId="539259531" sldId="861"/>
            <ac:spMk id="189" creationId="{EFE8ECC8-2583-4F9B-96B9-8C90D5C19C0B}"/>
          </ac:spMkLst>
        </pc:spChg>
        <pc:spChg chg="mod">
          <ac:chgData name="reza kabir" userId="af3c95a13102d509" providerId="LiveId" clId="{88200EE4-F4B4-49E8-8126-B01E5FCCBE2D}" dt="2020-05-17T09:23:22.894" v="1216"/>
          <ac:spMkLst>
            <pc:docMk/>
            <pc:sldMk cId="539259531" sldId="861"/>
            <ac:spMk id="190" creationId="{8A0BB54A-E95C-484D-B816-F4C0A8BB9851}"/>
          </ac:spMkLst>
        </pc:spChg>
        <pc:spChg chg="mod">
          <ac:chgData name="reza kabir" userId="af3c95a13102d509" providerId="LiveId" clId="{88200EE4-F4B4-49E8-8126-B01E5FCCBE2D}" dt="2020-05-17T09:23:22.894" v="1216"/>
          <ac:spMkLst>
            <pc:docMk/>
            <pc:sldMk cId="539259531" sldId="861"/>
            <ac:spMk id="191" creationId="{DA1AAB02-0490-49F6-BAEF-26495F7E5E5C}"/>
          </ac:spMkLst>
        </pc:spChg>
        <pc:spChg chg="mod">
          <ac:chgData name="reza kabir" userId="af3c95a13102d509" providerId="LiveId" clId="{88200EE4-F4B4-49E8-8126-B01E5FCCBE2D}" dt="2020-05-17T09:23:22.894" v="1216"/>
          <ac:spMkLst>
            <pc:docMk/>
            <pc:sldMk cId="539259531" sldId="861"/>
            <ac:spMk id="192" creationId="{622B9EF1-5A07-41A6-90F5-7B79A032EA37}"/>
          </ac:spMkLst>
        </pc:spChg>
        <pc:spChg chg="mod">
          <ac:chgData name="reza kabir" userId="af3c95a13102d509" providerId="LiveId" clId="{88200EE4-F4B4-49E8-8126-B01E5FCCBE2D}" dt="2020-05-17T09:23:22.894" v="1216"/>
          <ac:spMkLst>
            <pc:docMk/>
            <pc:sldMk cId="539259531" sldId="861"/>
            <ac:spMk id="193" creationId="{907C7AB4-AC9D-4339-B52A-AFC9C72320B1}"/>
          </ac:spMkLst>
        </pc:spChg>
        <pc:spChg chg="mod">
          <ac:chgData name="reza kabir" userId="af3c95a13102d509" providerId="LiveId" clId="{88200EE4-F4B4-49E8-8126-B01E5FCCBE2D}" dt="2020-05-17T09:23:22.894" v="1216"/>
          <ac:spMkLst>
            <pc:docMk/>
            <pc:sldMk cId="539259531" sldId="861"/>
            <ac:spMk id="194" creationId="{E91DE30D-9F37-4FBC-BB79-11815735F35C}"/>
          </ac:spMkLst>
        </pc:spChg>
        <pc:spChg chg="mod">
          <ac:chgData name="reza kabir" userId="af3c95a13102d509" providerId="LiveId" clId="{88200EE4-F4B4-49E8-8126-B01E5FCCBE2D}" dt="2020-05-17T09:23:22.894" v="1216"/>
          <ac:spMkLst>
            <pc:docMk/>
            <pc:sldMk cId="539259531" sldId="861"/>
            <ac:spMk id="195" creationId="{9E1AFCA4-7466-46F6-853F-DC1253E32635}"/>
          </ac:spMkLst>
        </pc:spChg>
        <pc:spChg chg="mod">
          <ac:chgData name="reza kabir" userId="af3c95a13102d509" providerId="LiveId" clId="{88200EE4-F4B4-49E8-8126-B01E5FCCBE2D}" dt="2020-05-17T09:23:22.894" v="1216"/>
          <ac:spMkLst>
            <pc:docMk/>
            <pc:sldMk cId="539259531" sldId="861"/>
            <ac:spMk id="196" creationId="{9C5866D2-ECCF-489F-A259-11752860DE9E}"/>
          </ac:spMkLst>
        </pc:spChg>
        <pc:spChg chg="mod">
          <ac:chgData name="reza kabir" userId="af3c95a13102d509" providerId="LiveId" clId="{88200EE4-F4B4-49E8-8126-B01E5FCCBE2D}" dt="2020-05-17T09:23:22.894" v="1216"/>
          <ac:spMkLst>
            <pc:docMk/>
            <pc:sldMk cId="539259531" sldId="861"/>
            <ac:spMk id="197" creationId="{860D2A0D-4B62-4794-9FC3-6FF443BE119B}"/>
          </ac:spMkLst>
        </pc:spChg>
        <pc:spChg chg="mod">
          <ac:chgData name="reza kabir" userId="af3c95a13102d509" providerId="LiveId" clId="{88200EE4-F4B4-49E8-8126-B01E5FCCBE2D}" dt="2020-05-17T09:23:22.894" v="1216"/>
          <ac:spMkLst>
            <pc:docMk/>
            <pc:sldMk cId="539259531" sldId="861"/>
            <ac:spMk id="198" creationId="{927899A6-C5BB-420F-A7DD-D455FF5588D6}"/>
          </ac:spMkLst>
        </pc:spChg>
        <pc:spChg chg="mod">
          <ac:chgData name="reza kabir" userId="af3c95a13102d509" providerId="LiveId" clId="{88200EE4-F4B4-49E8-8126-B01E5FCCBE2D}" dt="2020-05-17T09:23:22.894" v="1216"/>
          <ac:spMkLst>
            <pc:docMk/>
            <pc:sldMk cId="539259531" sldId="861"/>
            <ac:spMk id="199" creationId="{185218FD-1CE7-413F-9E29-DF2E57BACB93}"/>
          </ac:spMkLst>
        </pc:spChg>
        <pc:spChg chg="mod">
          <ac:chgData name="reza kabir" userId="af3c95a13102d509" providerId="LiveId" clId="{88200EE4-F4B4-49E8-8126-B01E5FCCBE2D}" dt="2020-05-17T09:23:22.894" v="1216"/>
          <ac:spMkLst>
            <pc:docMk/>
            <pc:sldMk cId="539259531" sldId="861"/>
            <ac:spMk id="200" creationId="{A52D1A5F-914F-43E3-905F-69DDD34B3BFF}"/>
          </ac:spMkLst>
        </pc:spChg>
        <pc:spChg chg="mod">
          <ac:chgData name="reza kabir" userId="af3c95a13102d509" providerId="LiveId" clId="{88200EE4-F4B4-49E8-8126-B01E5FCCBE2D}" dt="2020-05-17T09:23:22.894" v="1216"/>
          <ac:spMkLst>
            <pc:docMk/>
            <pc:sldMk cId="539259531" sldId="861"/>
            <ac:spMk id="201" creationId="{8DDEEC0C-4D38-4105-B1CF-8376E5350CE1}"/>
          </ac:spMkLst>
        </pc:spChg>
        <pc:spChg chg="mod">
          <ac:chgData name="reza kabir" userId="af3c95a13102d509" providerId="LiveId" clId="{88200EE4-F4B4-49E8-8126-B01E5FCCBE2D}" dt="2020-05-17T09:23:22.894" v="1216"/>
          <ac:spMkLst>
            <pc:docMk/>
            <pc:sldMk cId="539259531" sldId="861"/>
            <ac:spMk id="202" creationId="{4814A95E-459A-4C96-ABF1-3274D32EEF1D}"/>
          </ac:spMkLst>
        </pc:spChg>
        <pc:spChg chg="mod">
          <ac:chgData name="reza kabir" userId="af3c95a13102d509" providerId="LiveId" clId="{88200EE4-F4B4-49E8-8126-B01E5FCCBE2D}" dt="2020-05-17T09:23:22.894" v="1216"/>
          <ac:spMkLst>
            <pc:docMk/>
            <pc:sldMk cId="539259531" sldId="861"/>
            <ac:spMk id="203" creationId="{06397A5D-A955-468F-84A7-7813241BB1A4}"/>
          </ac:spMkLst>
        </pc:spChg>
        <pc:spChg chg="mod">
          <ac:chgData name="reza kabir" userId="af3c95a13102d509" providerId="LiveId" clId="{88200EE4-F4B4-49E8-8126-B01E5FCCBE2D}" dt="2020-05-17T09:23:22.894" v="1216"/>
          <ac:spMkLst>
            <pc:docMk/>
            <pc:sldMk cId="539259531" sldId="861"/>
            <ac:spMk id="204" creationId="{3786578C-7FAE-4BCB-9B63-3A131D8AF78A}"/>
          </ac:spMkLst>
        </pc:spChg>
        <pc:spChg chg="mod">
          <ac:chgData name="reza kabir" userId="af3c95a13102d509" providerId="LiveId" clId="{88200EE4-F4B4-49E8-8126-B01E5FCCBE2D}" dt="2020-05-17T09:23:22.894" v="1216"/>
          <ac:spMkLst>
            <pc:docMk/>
            <pc:sldMk cId="539259531" sldId="861"/>
            <ac:spMk id="205" creationId="{B1205B78-9D9C-44D5-8EA7-59CBE3C5899D}"/>
          </ac:spMkLst>
        </pc:spChg>
        <pc:spChg chg="mod">
          <ac:chgData name="reza kabir" userId="af3c95a13102d509" providerId="LiveId" clId="{88200EE4-F4B4-49E8-8126-B01E5FCCBE2D}" dt="2020-05-17T09:23:22.894" v="1216"/>
          <ac:spMkLst>
            <pc:docMk/>
            <pc:sldMk cId="539259531" sldId="861"/>
            <ac:spMk id="206" creationId="{40F143FE-3D49-4AE1-AEE3-CA3606BAAC62}"/>
          </ac:spMkLst>
        </pc:spChg>
        <pc:spChg chg="mod">
          <ac:chgData name="reza kabir" userId="af3c95a13102d509" providerId="LiveId" clId="{88200EE4-F4B4-49E8-8126-B01E5FCCBE2D}" dt="2020-05-17T09:23:22.894" v="1216"/>
          <ac:spMkLst>
            <pc:docMk/>
            <pc:sldMk cId="539259531" sldId="861"/>
            <ac:spMk id="207" creationId="{37E2CA54-2A43-43F9-9022-7AC9087FC39F}"/>
          </ac:spMkLst>
        </pc:spChg>
        <pc:spChg chg="mod">
          <ac:chgData name="reza kabir" userId="af3c95a13102d509" providerId="LiveId" clId="{88200EE4-F4B4-49E8-8126-B01E5FCCBE2D}" dt="2020-05-17T09:23:22.894" v="1216"/>
          <ac:spMkLst>
            <pc:docMk/>
            <pc:sldMk cId="539259531" sldId="861"/>
            <ac:spMk id="208" creationId="{5EECA630-3030-4668-B282-F9D2A86671D4}"/>
          </ac:spMkLst>
        </pc:spChg>
        <pc:spChg chg="mod">
          <ac:chgData name="reza kabir" userId="af3c95a13102d509" providerId="LiveId" clId="{88200EE4-F4B4-49E8-8126-B01E5FCCBE2D}" dt="2020-05-17T09:23:22.894" v="1216"/>
          <ac:spMkLst>
            <pc:docMk/>
            <pc:sldMk cId="539259531" sldId="861"/>
            <ac:spMk id="209" creationId="{FD116D9A-74E8-4C9E-A4AC-C891DD49FF3A}"/>
          </ac:spMkLst>
        </pc:spChg>
        <pc:spChg chg="mod">
          <ac:chgData name="reza kabir" userId="af3c95a13102d509" providerId="LiveId" clId="{88200EE4-F4B4-49E8-8126-B01E5FCCBE2D}" dt="2020-05-17T09:23:22.894" v="1216"/>
          <ac:spMkLst>
            <pc:docMk/>
            <pc:sldMk cId="539259531" sldId="861"/>
            <ac:spMk id="210" creationId="{C3359899-DA3A-4FE5-B5D6-F9BB2FAFD0B9}"/>
          </ac:spMkLst>
        </pc:spChg>
        <pc:spChg chg="mod">
          <ac:chgData name="reza kabir" userId="af3c95a13102d509" providerId="LiveId" clId="{88200EE4-F4B4-49E8-8126-B01E5FCCBE2D}" dt="2020-05-17T09:23:22.894" v="1216"/>
          <ac:spMkLst>
            <pc:docMk/>
            <pc:sldMk cId="539259531" sldId="861"/>
            <ac:spMk id="211" creationId="{43C63FAD-B639-4AF7-9913-DB9315461130}"/>
          </ac:spMkLst>
        </pc:spChg>
        <pc:spChg chg="mod">
          <ac:chgData name="reza kabir" userId="af3c95a13102d509" providerId="LiveId" clId="{88200EE4-F4B4-49E8-8126-B01E5FCCBE2D}" dt="2020-05-17T09:23:22.894" v="1216"/>
          <ac:spMkLst>
            <pc:docMk/>
            <pc:sldMk cId="539259531" sldId="861"/>
            <ac:spMk id="212" creationId="{1B8C2319-9D7B-43E6-BF77-2FCD6306EBE2}"/>
          </ac:spMkLst>
        </pc:spChg>
        <pc:spChg chg="mod">
          <ac:chgData name="reza kabir" userId="af3c95a13102d509" providerId="LiveId" clId="{88200EE4-F4B4-49E8-8126-B01E5FCCBE2D}" dt="2020-05-17T09:23:22.894" v="1216"/>
          <ac:spMkLst>
            <pc:docMk/>
            <pc:sldMk cId="539259531" sldId="861"/>
            <ac:spMk id="213" creationId="{8B2660E2-ED83-49D8-BEAF-EDB5C7A0DAE1}"/>
          </ac:spMkLst>
        </pc:spChg>
        <pc:spChg chg="mod">
          <ac:chgData name="reza kabir" userId="af3c95a13102d509" providerId="LiveId" clId="{88200EE4-F4B4-49E8-8126-B01E5FCCBE2D}" dt="2020-05-17T09:23:22.894" v="1216"/>
          <ac:spMkLst>
            <pc:docMk/>
            <pc:sldMk cId="539259531" sldId="861"/>
            <ac:spMk id="214" creationId="{866F55E7-C60C-462C-B6E7-8BDD5FBA3424}"/>
          </ac:spMkLst>
        </pc:spChg>
        <pc:spChg chg="mod">
          <ac:chgData name="reza kabir" userId="af3c95a13102d509" providerId="LiveId" clId="{88200EE4-F4B4-49E8-8126-B01E5FCCBE2D}" dt="2020-05-17T09:23:22.894" v="1216"/>
          <ac:spMkLst>
            <pc:docMk/>
            <pc:sldMk cId="539259531" sldId="861"/>
            <ac:spMk id="215" creationId="{40ED7510-EBDF-4208-B9DF-87FFC7865C12}"/>
          </ac:spMkLst>
        </pc:spChg>
        <pc:spChg chg="mod">
          <ac:chgData name="reza kabir" userId="af3c95a13102d509" providerId="LiveId" clId="{88200EE4-F4B4-49E8-8126-B01E5FCCBE2D}" dt="2020-05-17T09:23:22.894" v="1216"/>
          <ac:spMkLst>
            <pc:docMk/>
            <pc:sldMk cId="539259531" sldId="861"/>
            <ac:spMk id="216" creationId="{82F1730F-4AFE-40E1-8959-785CBC050FE1}"/>
          </ac:spMkLst>
        </pc:spChg>
        <pc:spChg chg="mod">
          <ac:chgData name="reza kabir" userId="af3c95a13102d509" providerId="LiveId" clId="{88200EE4-F4B4-49E8-8126-B01E5FCCBE2D}" dt="2020-05-17T09:23:22.894" v="1216"/>
          <ac:spMkLst>
            <pc:docMk/>
            <pc:sldMk cId="539259531" sldId="861"/>
            <ac:spMk id="217" creationId="{CAEB6382-698A-4EA6-B626-923DB16A9415}"/>
          </ac:spMkLst>
        </pc:spChg>
        <pc:spChg chg="mod">
          <ac:chgData name="reza kabir" userId="af3c95a13102d509" providerId="LiveId" clId="{88200EE4-F4B4-49E8-8126-B01E5FCCBE2D}" dt="2020-05-17T09:23:22.894" v="1216"/>
          <ac:spMkLst>
            <pc:docMk/>
            <pc:sldMk cId="539259531" sldId="861"/>
            <ac:spMk id="218" creationId="{A08AA9B8-D3AF-4ADE-BBBB-CFCD6433AFF5}"/>
          </ac:spMkLst>
        </pc:spChg>
        <pc:spChg chg="mod">
          <ac:chgData name="reza kabir" userId="af3c95a13102d509" providerId="LiveId" clId="{88200EE4-F4B4-49E8-8126-B01E5FCCBE2D}" dt="2020-05-17T09:23:22.894" v="1216"/>
          <ac:spMkLst>
            <pc:docMk/>
            <pc:sldMk cId="539259531" sldId="861"/>
            <ac:spMk id="219" creationId="{B2C11094-DEE5-4827-A04E-1039AE70111A}"/>
          </ac:spMkLst>
        </pc:spChg>
        <pc:spChg chg="mod">
          <ac:chgData name="reza kabir" userId="af3c95a13102d509" providerId="LiveId" clId="{88200EE4-F4B4-49E8-8126-B01E5FCCBE2D}" dt="2020-05-17T09:23:22.894" v="1216"/>
          <ac:spMkLst>
            <pc:docMk/>
            <pc:sldMk cId="539259531" sldId="861"/>
            <ac:spMk id="220" creationId="{884768F5-B0CA-43F9-BD4F-6981D22B90FB}"/>
          </ac:spMkLst>
        </pc:spChg>
        <pc:spChg chg="mod">
          <ac:chgData name="reza kabir" userId="af3c95a13102d509" providerId="LiveId" clId="{88200EE4-F4B4-49E8-8126-B01E5FCCBE2D}" dt="2020-05-17T09:23:22.894" v="1216"/>
          <ac:spMkLst>
            <pc:docMk/>
            <pc:sldMk cId="539259531" sldId="861"/>
            <ac:spMk id="221" creationId="{7E124162-8682-4185-89C2-4747715027D6}"/>
          </ac:spMkLst>
        </pc:spChg>
        <pc:spChg chg="mod">
          <ac:chgData name="reza kabir" userId="af3c95a13102d509" providerId="LiveId" clId="{88200EE4-F4B4-49E8-8126-B01E5FCCBE2D}" dt="2020-05-17T09:23:22.894" v="1216"/>
          <ac:spMkLst>
            <pc:docMk/>
            <pc:sldMk cId="539259531" sldId="861"/>
            <ac:spMk id="222" creationId="{E55F2153-D636-4596-875C-EFD8469067E7}"/>
          </ac:spMkLst>
        </pc:spChg>
        <pc:spChg chg="mod">
          <ac:chgData name="reza kabir" userId="af3c95a13102d509" providerId="LiveId" clId="{88200EE4-F4B4-49E8-8126-B01E5FCCBE2D}" dt="2020-05-17T09:23:22.894" v="1216"/>
          <ac:spMkLst>
            <pc:docMk/>
            <pc:sldMk cId="539259531" sldId="861"/>
            <ac:spMk id="223" creationId="{7C4A8455-42A2-4ECA-A1EB-9D746DF1F15E}"/>
          </ac:spMkLst>
        </pc:spChg>
        <pc:spChg chg="mod">
          <ac:chgData name="reza kabir" userId="af3c95a13102d509" providerId="LiveId" clId="{88200EE4-F4B4-49E8-8126-B01E5FCCBE2D}" dt="2020-05-17T09:23:22.894" v="1216"/>
          <ac:spMkLst>
            <pc:docMk/>
            <pc:sldMk cId="539259531" sldId="861"/>
            <ac:spMk id="224" creationId="{3F489BA2-B82C-4B75-855F-8835CCFFBB30}"/>
          </ac:spMkLst>
        </pc:spChg>
        <pc:spChg chg="mod">
          <ac:chgData name="reza kabir" userId="af3c95a13102d509" providerId="LiveId" clId="{88200EE4-F4B4-49E8-8126-B01E5FCCBE2D}" dt="2020-05-17T09:23:22.894" v="1216"/>
          <ac:spMkLst>
            <pc:docMk/>
            <pc:sldMk cId="539259531" sldId="861"/>
            <ac:spMk id="225" creationId="{24F99FAB-B5B7-4FD3-A0F8-AC5BA2519794}"/>
          </ac:spMkLst>
        </pc:spChg>
        <pc:spChg chg="mod">
          <ac:chgData name="reza kabir" userId="af3c95a13102d509" providerId="LiveId" clId="{88200EE4-F4B4-49E8-8126-B01E5FCCBE2D}" dt="2020-05-17T09:23:22.894" v="1216"/>
          <ac:spMkLst>
            <pc:docMk/>
            <pc:sldMk cId="539259531" sldId="861"/>
            <ac:spMk id="226" creationId="{226021BB-660B-4B35-9497-0BC373995A2F}"/>
          </ac:spMkLst>
        </pc:spChg>
        <pc:spChg chg="mod">
          <ac:chgData name="reza kabir" userId="af3c95a13102d509" providerId="LiveId" clId="{88200EE4-F4B4-49E8-8126-B01E5FCCBE2D}" dt="2020-05-17T09:23:22.894" v="1216"/>
          <ac:spMkLst>
            <pc:docMk/>
            <pc:sldMk cId="539259531" sldId="861"/>
            <ac:spMk id="227" creationId="{5224F29E-B6DB-4CE7-A50B-8503B406F7B5}"/>
          </ac:spMkLst>
        </pc:spChg>
        <pc:spChg chg="mod">
          <ac:chgData name="reza kabir" userId="af3c95a13102d509" providerId="LiveId" clId="{88200EE4-F4B4-49E8-8126-B01E5FCCBE2D}" dt="2020-05-17T09:23:22.894" v="1216"/>
          <ac:spMkLst>
            <pc:docMk/>
            <pc:sldMk cId="539259531" sldId="861"/>
            <ac:spMk id="228" creationId="{03168CFA-CE39-4D52-9CA1-FD6D01DA95DB}"/>
          </ac:spMkLst>
        </pc:spChg>
        <pc:spChg chg="mod">
          <ac:chgData name="reza kabir" userId="af3c95a13102d509" providerId="LiveId" clId="{88200EE4-F4B4-49E8-8126-B01E5FCCBE2D}" dt="2020-05-17T09:23:22.894" v="1216"/>
          <ac:spMkLst>
            <pc:docMk/>
            <pc:sldMk cId="539259531" sldId="861"/>
            <ac:spMk id="229" creationId="{81985837-9662-4A87-ADAC-297E66606BA1}"/>
          </ac:spMkLst>
        </pc:spChg>
        <pc:spChg chg="mod">
          <ac:chgData name="reza kabir" userId="af3c95a13102d509" providerId="LiveId" clId="{88200EE4-F4B4-49E8-8126-B01E5FCCBE2D}" dt="2020-05-17T09:23:22.894" v="1216"/>
          <ac:spMkLst>
            <pc:docMk/>
            <pc:sldMk cId="539259531" sldId="861"/>
            <ac:spMk id="230" creationId="{B0AB19AB-F53E-4F4B-A886-92A9F4046C67}"/>
          </ac:spMkLst>
        </pc:spChg>
        <pc:spChg chg="mod">
          <ac:chgData name="reza kabir" userId="af3c95a13102d509" providerId="LiveId" clId="{88200EE4-F4B4-49E8-8126-B01E5FCCBE2D}" dt="2020-05-17T09:23:22.894" v="1216"/>
          <ac:spMkLst>
            <pc:docMk/>
            <pc:sldMk cId="539259531" sldId="861"/>
            <ac:spMk id="231" creationId="{6262F1A9-0016-4189-9EFF-73639A7BE262}"/>
          </ac:spMkLst>
        </pc:spChg>
        <pc:spChg chg="mod">
          <ac:chgData name="reza kabir" userId="af3c95a13102d509" providerId="LiveId" clId="{88200EE4-F4B4-49E8-8126-B01E5FCCBE2D}" dt="2020-05-17T09:23:22.894" v="1216"/>
          <ac:spMkLst>
            <pc:docMk/>
            <pc:sldMk cId="539259531" sldId="861"/>
            <ac:spMk id="232" creationId="{AB0207C7-DB95-4DA7-AB0E-608D50790A99}"/>
          </ac:spMkLst>
        </pc:spChg>
        <pc:spChg chg="mod">
          <ac:chgData name="reza kabir" userId="af3c95a13102d509" providerId="LiveId" clId="{88200EE4-F4B4-49E8-8126-B01E5FCCBE2D}" dt="2020-05-17T09:23:22.894" v="1216"/>
          <ac:spMkLst>
            <pc:docMk/>
            <pc:sldMk cId="539259531" sldId="861"/>
            <ac:spMk id="233" creationId="{EBACD3E6-9A02-4776-B5B1-3C527AADEB87}"/>
          </ac:spMkLst>
        </pc:spChg>
        <pc:spChg chg="mod">
          <ac:chgData name="reza kabir" userId="af3c95a13102d509" providerId="LiveId" clId="{88200EE4-F4B4-49E8-8126-B01E5FCCBE2D}" dt="2020-05-17T09:23:22.894" v="1216"/>
          <ac:spMkLst>
            <pc:docMk/>
            <pc:sldMk cId="539259531" sldId="861"/>
            <ac:spMk id="234" creationId="{4101778F-2452-4CE3-877D-A37E8FF8BE3A}"/>
          </ac:spMkLst>
        </pc:spChg>
        <pc:spChg chg="mod">
          <ac:chgData name="reza kabir" userId="af3c95a13102d509" providerId="LiveId" clId="{88200EE4-F4B4-49E8-8126-B01E5FCCBE2D}" dt="2020-05-17T09:23:22.894" v="1216"/>
          <ac:spMkLst>
            <pc:docMk/>
            <pc:sldMk cId="539259531" sldId="861"/>
            <ac:spMk id="235" creationId="{C4B7A7DB-FAB5-4B96-9585-DC93277E4672}"/>
          </ac:spMkLst>
        </pc:spChg>
        <pc:spChg chg="mod">
          <ac:chgData name="reza kabir" userId="af3c95a13102d509" providerId="LiveId" clId="{88200EE4-F4B4-49E8-8126-B01E5FCCBE2D}" dt="2020-05-17T09:23:22.894" v="1216"/>
          <ac:spMkLst>
            <pc:docMk/>
            <pc:sldMk cId="539259531" sldId="861"/>
            <ac:spMk id="236" creationId="{747EAADA-6D58-4CB0-A78E-A0B93A2A95AE}"/>
          </ac:spMkLst>
        </pc:spChg>
        <pc:spChg chg="mod">
          <ac:chgData name="reza kabir" userId="af3c95a13102d509" providerId="LiveId" clId="{88200EE4-F4B4-49E8-8126-B01E5FCCBE2D}" dt="2020-05-17T09:23:22.894" v="1216"/>
          <ac:spMkLst>
            <pc:docMk/>
            <pc:sldMk cId="539259531" sldId="861"/>
            <ac:spMk id="237" creationId="{4649934E-599F-4694-811D-978C08A8CC4C}"/>
          </ac:spMkLst>
        </pc:spChg>
        <pc:spChg chg="mod">
          <ac:chgData name="reza kabir" userId="af3c95a13102d509" providerId="LiveId" clId="{88200EE4-F4B4-49E8-8126-B01E5FCCBE2D}" dt="2020-05-17T09:23:22.894" v="1216"/>
          <ac:spMkLst>
            <pc:docMk/>
            <pc:sldMk cId="539259531" sldId="861"/>
            <ac:spMk id="238" creationId="{CF7D12D2-A424-40DD-BFAD-A79C0503C774}"/>
          </ac:spMkLst>
        </pc:spChg>
        <pc:spChg chg="mod">
          <ac:chgData name="reza kabir" userId="af3c95a13102d509" providerId="LiveId" clId="{88200EE4-F4B4-49E8-8126-B01E5FCCBE2D}" dt="2020-05-17T09:23:22.894" v="1216"/>
          <ac:spMkLst>
            <pc:docMk/>
            <pc:sldMk cId="539259531" sldId="861"/>
            <ac:spMk id="239" creationId="{EB5C0C5D-5C2C-41E2-8CFE-2583441F3E4B}"/>
          </ac:spMkLst>
        </pc:spChg>
        <pc:spChg chg="mod">
          <ac:chgData name="reza kabir" userId="af3c95a13102d509" providerId="LiveId" clId="{88200EE4-F4B4-49E8-8126-B01E5FCCBE2D}" dt="2020-05-17T09:23:22.894" v="1216"/>
          <ac:spMkLst>
            <pc:docMk/>
            <pc:sldMk cId="539259531" sldId="861"/>
            <ac:spMk id="240" creationId="{8627A337-7FF8-4994-8B3A-87D18C451F68}"/>
          </ac:spMkLst>
        </pc:spChg>
        <pc:spChg chg="mod">
          <ac:chgData name="reza kabir" userId="af3c95a13102d509" providerId="LiveId" clId="{88200EE4-F4B4-49E8-8126-B01E5FCCBE2D}" dt="2020-05-17T09:23:22.894" v="1216"/>
          <ac:spMkLst>
            <pc:docMk/>
            <pc:sldMk cId="539259531" sldId="861"/>
            <ac:spMk id="241" creationId="{B0495270-FA09-4BCC-B115-045FD0AF529D}"/>
          </ac:spMkLst>
        </pc:spChg>
        <pc:spChg chg="mod">
          <ac:chgData name="reza kabir" userId="af3c95a13102d509" providerId="LiveId" clId="{88200EE4-F4B4-49E8-8126-B01E5FCCBE2D}" dt="2020-05-17T09:23:22.894" v="1216"/>
          <ac:spMkLst>
            <pc:docMk/>
            <pc:sldMk cId="539259531" sldId="861"/>
            <ac:spMk id="242" creationId="{5A59715A-1008-400B-8CE9-FE7FE933BA44}"/>
          </ac:spMkLst>
        </pc:spChg>
        <pc:spChg chg="mod">
          <ac:chgData name="reza kabir" userId="af3c95a13102d509" providerId="LiveId" clId="{88200EE4-F4B4-49E8-8126-B01E5FCCBE2D}" dt="2020-05-17T09:23:22.894" v="1216"/>
          <ac:spMkLst>
            <pc:docMk/>
            <pc:sldMk cId="539259531" sldId="861"/>
            <ac:spMk id="243" creationId="{11BB3E67-9B84-4917-B58C-E40390D30903}"/>
          </ac:spMkLst>
        </pc:spChg>
        <pc:spChg chg="mod">
          <ac:chgData name="reza kabir" userId="af3c95a13102d509" providerId="LiveId" clId="{88200EE4-F4B4-49E8-8126-B01E5FCCBE2D}" dt="2020-05-17T09:23:22.894" v="1216"/>
          <ac:spMkLst>
            <pc:docMk/>
            <pc:sldMk cId="539259531" sldId="861"/>
            <ac:spMk id="244" creationId="{E8BA21B1-56FB-49DC-94F8-BCC53D12A929}"/>
          </ac:spMkLst>
        </pc:spChg>
        <pc:spChg chg="mod">
          <ac:chgData name="reza kabir" userId="af3c95a13102d509" providerId="LiveId" clId="{88200EE4-F4B4-49E8-8126-B01E5FCCBE2D}" dt="2020-05-17T09:23:22.894" v="1216"/>
          <ac:spMkLst>
            <pc:docMk/>
            <pc:sldMk cId="539259531" sldId="861"/>
            <ac:spMk id="245" creationId="{208A44CA-DA4E-42CE-9823-5D7FE70B0C66}"/>
          </ac:spMkLst>
        </pc:spChg>
        <pc:spChg chg="mod">
          <ac:chgData name="reza kabir" userId="af3c95a13102d509" providerId="LiveId" clId="{88200EE4-F4B4-49E8-8126-B01E5FCCBE2D}" dt="2020-05-17T09:23:22.894" v="1216"/>
          <ac:spMkLst>
            <pc:docMk/>
            <pc:sldMk cId="539259531" sldId="861"/>
            <ac:spMk id="246" creationId="{679351CA-32A9-484F-90EF-732A133ECEFB}"/>
          </ac:spMkLst>
        </pc:spChg>
        <pc:spChg chg="mod">
          <ac:chgData name="reza kabir" userId="af3c95a13102d509" providerId="LiveId" clId="{88200EE4-F4B4-49E8-8126-B01E5FCCBE2D}" dt="2020-05-17T09:23:22.894" v="1216"/>
          <ac:spMkLst>
            <pc:docMk/>
            <pc:sldMk cId="539259531" sldId="861"/>
            <ac:spMk id="247" creationId="{CFFBDFBF-FAA9-4DD2-961F-F2EE35FF7DC7}"/>
          </ac:spMkLst>
        </pc:spChg>
        <pc:spChg chg="mod">
          <ac:chgData name="reza kabir" userId="af3c95a13102d509" providerId="LiveId" clId="{88200EE4-F4B4-49E8-8126-B01E5FCCBE2D}" dt="2020-05-17T09:23:22.894" v="1216"/>
          <ac:spMkLst>
            <pc:docMk/>
            <pc:sldMk cId="539259531" sldId="861"/>
            <ac:spMk id="248" creationId="{76EE405A-70A8-408D-ACFF-E556C9E03C58}"/>
          </ac:spMkLst>
        </pc:spChg>
        <pc:spChg chg="mod">
          <ac:chgData name="reza kabir" userId="af3c95a13102d509" providerId="LiveId" clId="{88200EE4-F4B4-49E8-8126-B01E5FCCBE2D}" dt="2020-05-17T09:23:22.894" v="1216"/>
          <ac:spMkLst>
            <pc:docMk/>
            <pc:sldMk cId="539259531" sldId="861"/>
            <ac:spMk id="249" creationId="{1554CA8F-B59D-4069-9AF8-4A0D18D4E85A}"/>
          </ac:spMkLst>
        </pc:spChg>
        <pc:spChg chg="mod">
          <ac:chgData name="reza kabir" userId="af3c95a13102d509" providerId="LiveId" clId="{88200EE4-F4B4-49E8-8126-B01E5FCCBE2D}" dt="2020-05-17T09:23:22.894" v="1216"/>
          <ac:spMkLst>
            <pc:docMk/>
            <pc:sldMk cId="539259531" sldId="861"/>
            <ac:spMk id="250" creationId="{7107C891-7868-4CBB-B4A7-B80B1180A8E1}"/>
          </ac:spMkLst>
        </pc:spChg>
        <pc:spChg chg="mod">
          <ac:chgData name="reza kabir" userId="af3c95a13102d509" providerId="LiveId" clId="{88200EE4-F4B4-49E8-8126-B01E5FCCBE2D}" dt="2020-05-17T09:23:22.894" v="1216"/>
          <ac:spMkLst>
            <pc:docMk/>
            <pc:sldMk cId="539259531" sldId="861"/>
            <ac:spMk id="251" creationId="{1B5C2BD3-EB7A-48DE-9821-F2FE3D46B407}"/>
          </ac:spMkLst>
        </pc:spChg>
        <pc:spChg chg="mod">
          <ac:chgData name="reza kabir" userId="af3c95a13102d509" providerId="LiveId" clId="{88200EE4-F4B4-49E8-8126-B01E5FCCBE2D}" dt="2020-05-17T09:23:22.894" v="1216"/>
          <ac:spMkLst>
            <pc:docMk/>
            <pc:sldMk cId="539259531" sldId="861"/>
            <ac:spMk id="252" creationId="{EE4BCB87-8C79-4E09-AB47-A9B88108EEC0}"/>
          </ac:spMkLst>
        </pc:spChg>
        <pc:spChg chg="mod">
          <ac:chgData name="reza kabir" userId="af3c95a13102d509" providerId="LiveId" clId="{88200EE4-F4B4-49E8-8126-B01E5FCCBE2D}" dt="2020-05-17T09:23:22.894" v="1216"/>
          <ac:spMkLst>
            <pc:docMk/>
            <pc:sldMk cId="539259531" sldId="861"/>
            <ac:spMk id="253" creationId="{59C963F1-B48F-48E3-AF11-B3DD533C0553}"/>
          </ac:spMkLst>
        </pc:spChg>
        <pc:spChg chg="mod">
          <ac:chgData name="reza kabir" userId="af3c95a13102d509" providerId="LiveId" clId="{88200EE4-F4B4-49E8-8126-B01E5FCCBE2D}" dt="2020-05-17T09:23:22.894" v="1216"/>
          <ac:spMkLst>
            <pc:docMk/>
            <pc:sldMk cId="539259531" sldId="861"/>
            <ac:spMk id="254" creationId="{DDCB9A11-731B-4F7A-A7EA-2562FD3CE055}"/>
          </ac:spMkLst>
        </pc:spChg>
        <pc:spChg chg="mod">
          <ac:chgData name="reza kabir" userId="af3c95a13102d509" providerId="LiveId" clId="{88200EE4-F4B4-49E8-8126-B01E5FCCBE2D}" dt="2020-05-17T09:23:22.894" v="1216"/>
          <ac:spMkLst>
            <pc:docMk/>
            <pc:sldMk cId="539259531" sldId="861"/>
            <ac:spMk id="255" creationId="{E66E279E-016E-4816-8E7E-A801C41746D1}"/>
          </ac:spMkLst>
        </pc:spChg>
        <pc:spChg chg="mod">
          <ac:chgData name="reza kabir" userId="af3c95a13102d509" providerId="LiveId" clId="{88200EE4-F4B4-49E8-8126-B01E5FCCBE2D}" dt="2020-05-17T09:23:22.894" v="1216"/>
          <ac:spMkLst>
            <pc:docMk/>
            <pc:sldMk cId="539259531" sldId="861"/>
            <ac:spMk id="256" creationId="{0378FE29-3C0A-4B41-85F4-35422E9F917B}"/>
          </ac:spMkLst>
        </pc:spChg>
        <pc:spChg chg="mod">
          <ac:chgData name="reza kabir" userId="af3c95a13102d509" providerId="LiveId" clId="{88200EE4-F4B4-49E8-8126-B01E5FCCBE2D}" dt="2020-05-17T09:23:22.894" v="1216"/>
          <ac:spMkLst>
            <pc:docMk/>
            <pc:sldMk cId="539259531" sldId="861"/>
            <ac:spMk id="257" creationId="{ABAAA6B1-A25A-4F45-B69B-ED495C5AFB98}"/>
          </ac:spMkLst>
        </pc:spChg>
        <pc:spChg chg="mod">
          <ac:chgData name="reza kabir" userId="af3c95a13102d509" providerId="LiveId" clId="{88200EE4-F4B4-49E8-8126-B01E5FCCBE2D}" dt="2020-05-17T09:23:22.894" v="1216"/>
          <ac:spMkLst>
            <pc:docMk/>
            <pc:sldMk cId="539259531" sldId="861"/>
            <ac:spMk id="258" creationId="{A83A3FFE-9A1B-473F-8979-1EEAFE9D3EC4}"/>
          </ac:spMkLst>
        </pc:spChg>
        <pc:spChg chg="mod">
          <ac:chgData name="reza kabir" userId="af3c95a13102d509" providerId="LiveId" clId="{88200EE4-F4B4-49E8-8126-B01E5FCCBE2D}" dt="2020-05-17T09:23:22.894" v="1216"/>
          <ac:spMkLst>
            <pc:docMk/>
            <pc:sldMk cId="539259531" sldId="861"/>
            <ac:spMk id="259" creationId="{20D9ABA4-61DD-4DAF-BD39-11FA625F50BE}"/>
          </ac:spMkLst>
        </pc:spChg>
        <pc:spChg chg="mod">
          <ac:chgData name="reza kabir" userId="af3c95a13102d509" providerId="LiveId" clId="{88200EE4-F4B4-49E8-8126-B01E5FCCBE2D}" dt="2020-05-17T09:23:22.894" v="1216"/>
          <ac:spMkLst>
            <pc:docMk/>
            <pc:sldMk cId="539259531" sldId="861"/>
            <ac:spMk id="260" creationId="{46820FD9-838D-45C0-9DF1-A0FAF7649916}"/>
          </ac:spMkLst>
        </pc:spChg>
        <pc:spChg chg="mod">
          <ac:chgData name="reza kabir" userId="af3c95a13102d509" providerId="LiveId" clId="{88200EE4-F4B4-49E8-8126-B01E5FCCBE2D}" dt="2020-05-17T09:23:22.894" v="1216"/>
          <ac:spMkLst>
            <pc:docMk/>
            <pc:sldMk cId="539259531" sldId="861"/>
            <ac:spMk id="261" creationId="{068EAC14-DA3A-43CA-94B3-B4B9F87EAFEC}"/>
          </ac:spMkLst>
        </pc:spChg>
        <pc:spChg chg="mod">
          <ac:chgData name="reza kabir" userId="af3c95a13102d509" providerId="LiveId" clId="{88200EE4-F4B4-49E8-8126-B01E5FCCBE2D}" dt="2020-05-17T09:23:22.894" v="1216"/>
          <ac:spMkLst>
            <pc:docMk/>
            <pc:sldMk cId="539259531" sldId="861"/>
            <ac:spMk id="262" creationId="{CEE380FB-E03D-4A7B-BCAE-B7A47CE7CD30}"/>
          </ac:spMkLst>
        </pc:spChg>
        <pc:spChg chg="mod">
          <ac:chgData name="reza kabir" userId="af3c95a13102d509" providerId="LiveId" clId="{88200EE4-F4B4-49E8-8126-B01E5FCCBE2D}" dt="2020-05-17T09:23:22.894" v="1216"/>
          <ac:spMkLst>
            <pc:docMk/>
            <pc:sldMk cId="539259531" sldId="861"/>
            <ac:spMk id="263" creationId="{582199CC-423A-4C1B-B667-8565F071C65F}"/>
          </ac:spMkLst>
        </pc:spChg>
        <pc:spChg chg="mod">
          <ac:chgData name="reza kabir" userId="af3c95a13102d509" providerId="LiveId" clId="{88200EE4-F4B4-49E8-8126-B01E5FCCBE2D}" dt="2020-05-17T09:23:22.894" v="1216"/>
          <ac:spMkLst>
            <pc:docMk/>
            <pc:sldMk cId="539259531" sldId="861"/>
            <ac:spMk id="264" creationId="{404D50CA-30D3-460F-AE1A-4FC906A00759}"/>
          </ac:spMkLst>
        </pc:spChg>
        <pc:spChg chg="mod">
          <ac:chgData name="reza kabir" userId="af3c95a13102d509" providerId="LiveId" clId="{88200EE4-F4B4-49E8-8126-B01E5FCCBE2D}" dt="2020-05-17T09:23:22.894" v="1216"/>
          <ac:spMkLst>
            <pc:docMk/>
            <pc:sldMk cId="539259531" sldId="861"/>
            <ac:spMk id="265" creationId="{6FD44F54-9766-4DBD-BF2E-98517534848F}"/>
          </ac:spMkLst>
        </pc:spChg>
        <pc:spChg chg="mod">
          <ac:chgData name="reza kabir" userId="af3c95a13102d509" providerId="LiveId" clId="{88200EE4-F4B4-49E8-8126-B01E5FCCBE2D}" dt="2020-05-17T09:23:22.894" v="1216"/>
          <ac:spMkLst>
            <pc:docMk/>
            <pc:sldMk cId="539259531" sldId="861"/>
            <ac:spMk id="266" creationId="{19695123-790E-4C8F-B8E5-94484519FC84}"/>
          </ac:spMkLst>
        </pc:spChg>
        <pc:spChg chg="mod">
          <ac:chgData name="reza kabir" userId="af3c95a13102d509" providerId="LiveId" clId="{88200EE4-F4B4-49E8-8126-B01E5FCCBE2D}" dt="2020-05-17T09:23:22.894" v="1216"/>
          <ac:spMkLst>
            <pc:docMk/>
            <pc:sldMk cId="539259531" sldId="861"/>
            <ac:spMk id="267" creationId="{7C029CD9-9763-4A91-88E5-89BC77DD4311}"/>
          </ac:spMkLst>
        </pc:spChg>
        <pc:spChg chg="mod">
          <ac:chgData name="reza kabir" userId="af3c95a13102d509" providerId="LiveId" clId="{88200EE4-F4B4-49E8-8126-B01E5FCCBE2D}" dt="2020-05-17T09:23:22.894" v="1216"/>
          <ac:spMkLst>
            <pc:docMk/>
            <pc:sldMk cId="539259531" sldId="861"/>
            <ac:spMk id="268" creationId="{A9DE4A8A-EAF2-4AC1-B549-435561747ACC}"/>
          </ac:spMkLst>
        </pc:spChg>
        <pc:spChg chg="mod">
          <ac:chgData name="reza kabir" userId="af3c95a13102d509" providerId="LiveId" clId="{88200EE4-F4B4-49E8-8126-B01E5FCCBE2D}" dt="2020-05-17T09:23:22.894" v="1216"/>
          <ac:spMkLst>
            <pc:docMk/>
            <pc:sldMk cId="539259531" sldId="861"/>
            <ac:spMk id="269" creationId="{60AC2707-E03C-4B74-9DAC-42E8961C8A54}"/>
          </ac:spMkLst>
        </pc:spChg>
        <pc:spChg chg="mod">
          <ac:chgData name="reza kabir" userId="af3c95a13102d509" providerId="LiveId" clId="{88200EE4-F4B4-49E8-8126-B01E5FCCBE2D}" dt="2020-05-17T09:23:22.894" v="1216"/>
          <ac:spMkLst>
            <pc:docMk/>
            <pc:sldMk cId="539259531" sldId="861"/>
            <ac:spMk id="270" creationId="{F3AA8C83-0CCC-467D-8F8A-F3F7E7D67A91}"/>
          </ac:spMkLst>
        </pc:spChg>
        <pc:spChg chg="mod">
          <ac:chgData name="reza kabir" userId="af3c95a13102d509" providerId="LiveId" clId="{88200EE4-F4B4-49E8-8126-B01E5FCCBE2D}" dt="2020-05-17T09:23:22.894" v="1216"/>
          <ac:spMkLst>
            <pc:docMk/>
            <pc:sldMk cId="539259531" sldId="861"/>
            <ac:spMk id="271" creationId="{3F75A709-90FA-429A-A120-7E48E3783BD7}"/>
          </ac:spMkLst>
        </pc:spChg>
        <pc:spChg chg="mod">
          <ac:chgData name="reza kabir" userId="af3c95a13102d509" providerId="LiveId" clId="{88200EE4-F4B4-49E8-8126-B01E5FCCBE2D}" dt="2020-05-17T09:23:22.894" v="1216"/>
          <ac:spMkLst>
            <pc:docMk/>
            <pc:sldMk cId="539259531" sldId="861"/>
            <ac:spMk id="272" creationId="{1D812036-0B60-40B8-976D-DED7BE5FC79F}"/>
          </ac:spMkLst>
        </pc:spChg>
        <pc:spChg chg="mod">
          <ac:chgData name="reza kabir" userId="af3c95a13102d509" providerId="LiveId" clId="{88200EE4-F4B4-49E8-8126-B01E5FCCBE2D}" dt="2020-05-17T09:23:22.894" v="1216"/>
          <ac:spMkLst>
            <pc:docMk/>
            <pc:sldMk cId="539259531" sldId="861"/>
            <ac:spMk id="273" creationId="{32049894-3138-4C20-A859-1E05AEDC78B0}"/>
          </ac:spMkLst>
        </pc:spChg>
        <pc:spChg chg="mod">
          <ac:chgData name="reza kabir" userId="af3c95a13102d509" providerId="LiveId" clId="{88200EE4-F4B4-49E8-8126-B01E5FCCBE2D}" dt="2020-05-17T09:23:22.894" v="1216"/>
          <ac:spMkLst>
            <pc:docMk/>
            <pc:sldMk cId="539259531" sldId="861"/>
            <ac:spMk id="274" creationId="{2C714253-86AB-474C-83B6-4277ACE6E38D}"/>
          </ac:spMkLst>
        </pc:spChg>
        <pc:spChg chg="mod">
          <ac:chgData name="reza kabir" userId="af3c95a13102d509" providerId="LiveId" clId="{88200EE4-F4B4-49E8-8126-B01E5FCCBE2D}" dt="2020-05-17T09:23:22.894" v="1216"/>
          <ac:spMkLst>
            <pc:docMk/>
            <pc:sldMk cId="539259531" sldId="861"/>
            <ac:spMk id="275" creationId="{FBE842A2-890F-4E2A-97DB-9826D471BCCB}"/>
          </ac:spMkLst>
        </pc:spChg>
        <pc:spChg chg="mod">
          <ac:chgData name="reza kabir" userId="af3c95a13102d509" providerId="LiveId" clId="{88200EE4-F4B4-49E8-8126-B01E5FCCBE2D}" dt="2020-05-17T09:23:22.894" v="1216"/>
          <ac:spMkLst>
            <pc:docMk/>
            <pc:sldMk cId="539259531" sldId="861"/>
            <ac:spMk id="276" creationId="{4B712C47-B63F-4F33-B44D-38C9304F41D3}"/>
          </ac:spMkLst>
        </pc:spChg>
        <pc:spChg chg="mod">
          <ac:chgData name="reza kabir" userId="af3c95a13102d509" providerId="LiveId" clId="{88200EE4-F4B4-49E8-8126-B01E5FCCBE2D}" dt="2020-05-17T09:23:22.894" v="1216"/>
          <ac:spMkLst>
            <pc:docMk/>
            <pc:sldMk cId="539259531" sldId="861"/>
            <ac:spMk id="277" creationId="{D7609224-B2DF-4066-A02E-C3D55BD57F60}"/>
          </ac:spMkLst>
        </pc:spChg>
        <pc:spChg chg="mod">
          <ac:chgData name="reza kabir" userId="af3c95a13102d509" providerId="LiveId" clId="{88200EE4-F4B4-49E8-8126-B01E5FCCBE2D}" dt="2020-05-17T09:23:22.894" v="1216"/>
          <ac:spMkLst>
            <pc:docMk/>
            <pc:sldMk cId="539259531" sldId="861"/>
            <ac:spMk id="278" creationId="{27A4638A-21B1-4731-846F-9C5FC566128F}"/>
          </ac:spMkLst>
        </pc:spChg>
        <pc:spChg chg="mod">
          <ac:chgData name="reza kabir" userId="af3c95a13102d509" providerId="LiveId" clId="{88200EE4-F4B4-49E8-8126-B01E5FCCBE2D}" dt="2020-05-17T09:23:22.894" v="1216"/>
          <ac:spMkLst>
            <pc:docMk/>
            <pc:sldMk cId="539259531" sldId="861"/>
            <ac:spMk id="279" creationId="{4DF48CA1-43B7-4F45-8545-B6A11619783F}"/>
          </ac:spMkLst>
        </pc:spChg>
        <pc:spChg chg="mod">
          <ac:chgData name="reza kabir" userId="af3c95a13102d509" providerId="LiveId" clId="{88200EE4-F4B4-49E8-8126-B01E5FCCBE2D}" dt="2020-05-17T09:23:22.894" v="1216"/>
          <ac:spMkLst>
            <pc:docMk/>
            <pc:sldMk cId="539259531" sldId="861"/>
            <ac:spMk id="280" creationId="{88E392DB-C800-4EBA-8179-AFF97892DDB9}"/>
          </ac:spMkLst>
        </pc:spChg>
        <pc:spChg chg="mod">
          <ac:chgData name="reza kabir" userId="af3c95a13102d509" providerId="LiveId" clId="{88200EE4-F4B4-49E8-8126-B01E5FCCBE2D}" dt="2020-05-17T09:23:22.894" v="1216"/>
          <ac:spMkLst>
            <pc:docMk/>
            <pc:sldMk cId="539259531" sldId="861"/>
            <ac:spMk id="281" creationId="{DB79157D-7D87-40CC-AFC9-782341FA519A}"/>
          </ac:spMkLst>
        </pc:spChg>
        <pc:spChg chg="mod">
          <ac:chgData name="reza kabir" userId="af3c95a13102d509" providerId="LiveId" clId="{88200EE4-F4B4-49E8-8126-B01E5FCCBE2D}" dt="2020-05-17T09:23:22.894" v="1216"/>
          <ac:spMkLst>
            <pc:docMk/>
            <pc:sldMk cId="539259531" sldId="861"/>
            <ac:spMk id="282" creationId="{D13C1C83-F282-48B4-8117-201482424E5B}"/>
          </ac:spMkLst>
        </pc:spChg>
        <pc:spChg chg="mod">
          <ac:chgData name="reza kabir" userId="af3c95a13102d509" providerId="LiveId" clId="{88200EE4-F4B4-49E8-8126-B01E5FCCBE2D}" dt="2020-05-17T09:23:22.894" v="1216"/>
          <ac:spMkLst>
            <pc:docMk/>
            <pc:sldMk cId="539259531" sldId="861"/>
            <ac:spMk id="283" creationId="{1298A67F-DBC6-4FF2-9E83-8D2FDE5C2D6A}"/>
          </ac:spMkLst>
        </pc:spChg>
        <pc:spChg chg="mod">
          <ac:chgData name="reza kabir" userId="af3c95a13102d509" providerId="LiveId" clId="{88200EE4-F4B4-49E8-8126-B01E5FCCBE2D}" dt="2020-05-17T09:23:22.894" v="1216"/>
          <ac:spMkLst>
            <pc:docMk/>
            <pc:sldMk cId="539259531" sldId="861"/>
            <ac:spMk id="284" creationId="{E24D4816-0E58-49B6-BCA1-331E2F93E51C}"/>
          </ac:spMkLst>
        </pc:spChg>
        <pc:spChg chg="mod">
          <ac:chgData name="reza kabir" userId="af3c95a13102d509" providerId="LiveId" clId="{88200EE4-F4B4-49E8-8126-B01E5FCCBE2D}" dt="2020-05-17T09:23:22.894" v="1216"/>
          <ac:spMkLst>
            <pc:docMk/>
            <pc:sldMk cId="539259531" sldId="861"/>
            <ac:spMk id="285" creationId="{0AF4144F-8941-4CA4-83E7-3F3E24EF4A9B}"/>
          </ac:spMkLst>
        </pc:spChg>
        <pc:spChg chg="mod">
          <ac:chgData name="reza kabir" userId="af3c95a13102d509" providerId="LiveId" clId="{88200EE4-F4B4-49E8-8126-B01E5FCCBE2D}" dt="2020-05-17T09:23:22.894" v="1216"/>
          <ac:spMkLst>
            <pc:docMk/>
            <pc:sldMk cId="539259531" sldId="861"/>
            <ac:spMk id="286" creationId="{42D0F2B3-A302-4F1D-8BC3-52E69D4A8C45}"/>
          </ac:spMkLst>
        </pc:spChg>
        <pc:spChg chg="mod">
          <ac:chgData name="reza kabir" userId="af3c95a13102d509" providerId="LiveId" clId="{88200EE4-F4B4-49E8-8126-B01E5FCCBE2D}" dt="2020-05-17T09:23:22.894" v="1216"/>
          <ac:spMkLst>
            <pc:docMk/>
            <pc:sldMk cId="539259531" sldId="861"/>
            <ac:spMk id="287" creationId="{6162329E-3A43-4F9E-A918-5673E867AC73}"/>
          </ac:spMkLst>
        </pc:spChg>
        <pc:spChg chg="mod">
          <ac:chgData name="reza kabir" userId="af3c95a13102d509" providerId="LiveId" clId="{88200EE4-F4B4-49E8-8126-B01E5FCCBE2D}" dt="2020-05-17T09:23:22.894" v="1216"/>
          <ac:spMkLst>
            <pc:docMk/>
            <pc:sldMk cId="539259531" sldId="861"/>
            <ac:spMk id="288" creationId="{13751917-8CBF-4E1D-9113-29D9E8A13A24}"/>
          </ac:spMkLst>
        </pc:spChg>
        <pc:spChg chg="mod">
          <ac:chgData name="reza kabir" userId="af3c95a13102d509" providerId="LiveId" clId="{88200EE4-F4B4-49E8-8126-B01E5FCCBE2D}" dt="2020-05-17T09:23:22.894" v="1216"/>
          <ac:spMkLst>
            <pc:docMk/>
            <pc:sldMk cId="539259531" sldId="861"/>
            <ac:spMk id="289" creationId="{DB61E982-E4A3-4764-A8B3-6CA4666A8052}"/>
          </ac:spMkLst>
        </pc:spChg>
        <pc:spChg chg="mod">
          <ac:chgData name="reza kabir" userId="af3c95a13102d509" providerId="LiveId" clId="{88200EE4-F4B4-49E8-8126-B01E5FCCBE2D}" dt="2020-05-17T09:23:22.894" v="1216"/>
          <ac:spMkLst>
            <pc:docMk/>
            <pc:sldMk cId="539259531" sldId="861"/>
            <ac:spMk id="290" creationId="{4F133BDB-C197-42D5-AA32-7709702582BB}"/>
          </ac:spMkLst>
        </pc:spChg>
        <pc:spChg chg="mod">
          <ac:chgData name="reza kabir" userId="af3c95a13102d509" providerId="LiveId" clId="{88200EE4-F4B4-49E8-8126-B01E5FCCBE2D}" dt="2020-05-17T09:23:22.894" v="1216"/>
          <ac:spMkLst>
            <pc:docMk/>
            <pc:sldMk cId="539259531" sldId="861"/>
            <ac:spMk id="291" creationId="{12FDD920-3F08-47E2-BCBC-41D0289B0690}"/>
          </ac:spMkLst>
        </pc:spChg>
        <pc:spChg chg="mod">
          <ac:chgData name="reza kabir" userId="af3c95a13102d509" providerId="LiveId" clId="{88200EE4-F4B4-49E8-8126-B01E5FCCBE2D}" dt="2020-05-17T09:23:22.894" v="1216"/>
          <ac:spMkLst>
            <pc:docMk/>
            <pc:sldMk cId="539259531" sldId="861"/>
            <ac:spMk id="292" creationId="{63016529-5258-465B-B348-1E873E6A0B81}"/>
          </ac:spMkLst>
        </pc:spChg>
        <pc:spChg chg="mod">
          <ac:chgData name="reza kabir" userId="af3c95a13102d509" providerId="LiveId" clId="{88200EE4-F4B4-49E8-8126-B01E5FCCBE2D}" dt="2020-05-17T09:23:22.894" v="1216"/>
          <ac:spMkLst>
            <pc:docMk/>
            <pc:sldMk cId="539259531" sldId="861"/>
            <ac:spMk id="293" creationId="{3CFFD6CA-A1A0-4FE0-9532-E765C1177577}"/>
          </ac:spMkLst>
        </pc:spChg>
        <pc:spChg chg="mod">
          <ac:chgData name="reza kabir" userId="af3c95a13102d509" providerId="LiveId" clId="{88200EE4-F4B4-49E8-8126-B01E5FCCBE2D}" dt="2020-05-17T09:23:22.894" v="1216"/>
          <ac:spMkLst>
            <pc:docMk/>
            <pc:sldMk cId="539259531" sldId="861"/>
            <ac:spMk id="294" creationId="{637D6703-058C-48AC-8318-F256C2DBE1E2}"/>
          </ac:spMkLst>
        </pc:spChg>
        <pc:spChg chg="mod">
          <ac:chgData name="reza kabir" userId="af3c95a13102d509" providerId="LiveId" clId="{88200EE4-F4B4-49E8-8126-B01E5FCCBE2D}" dt="2020-05-17T09:23:22.894" v="1216"/>
          <ac:spMkLst>
            <pc:docMk/>
            <pc:sldMk cId="539259531" sldId="861"/>
            <ac:spMk id="295" creationId="{2BD4CD34-3EEB-4CE4-83CD-39D52934D3E7}"/>
          </ac:spMkLst>
        </pc:spChg>
        <pc:spChg chg="mod">
          <ac:chgData name="reza kabir" userId="af3c95a13102d509" providerId="LiveId" clId="{88200EE4-F4B4-49E8-8126-B01E5FCCBE2D}" dt="2020-05-17T09:23:22.894" v="1216"/>
          <ac:spMkLst>
            <pc:docMk/>
            <pc:sldMk cId="539259531" sldId="861"/>
            <ac:spMk id="296" creationId="{21FCC0BA-F444-4B00-B2FD-346466CA4CD6}"/>
          </ac:spMkLst>
        </pc:spChg>
        <pc:spChg chg="mod">
          <ac:chgData name="reza kabir" userId="af3c95a13102d509" providerId="LiveId" clId="{88200EE4-F4B4-49E8-8126-B01E5FCCBE2D}" dt="2020-05-17T09:23:22.894" v="1216"/>
          <ac:spMkLst>
            <pc:docMk/>
            <pc:sldMk cId="539259531" sldId="861"/>
            <ac:spMk id="297" creationId="{F03CC4CA-E6B2-47E5-AED4-1DBCEC6C5418}"/>
          </ac:spMkLst>
        </pc:spChg>
        <pc:spChg chg="mod">
          <ac:chgData name="reza kabir" userId="af3c95a13102d509" providerId="LiveId" clId="{88200EE4-F4B4-49E8-8126-B01E5FCCBE2D}" dt="2020-05-17T09:23:22.894" v="1216"/>
          <ac:spMkLst>
            <pc:docMk/>
            <pc:sldMk cId="539259531" sldId="861"/>
            <ac:spMk id="298" creationId="{FD00D70D-7431-413D-B9EC-A7151B6CC011}"/>
          </ac:spMkLst>
        </pc:spChg>
        <pc:spChg chg="mod">
          <ac:chgData name="reza kabir" userId="af3c95a13102d509" providerId="LiveId" clId="{88200EE4-F4B4-49E8-8126-B01E5FCCBE2D}" dt="2020-05-17T09:23:22.894" v="1216"/>
          <ac:spMkLst>
            <pc:docMk/>
            <pc:sldMk cId="539259531" sldId="861"/>
            <ac:spMk id="299" creationId="{D459FC7F-112D-4951-B60F-F3C4C3A4B930}"/>
          </ac:spMkLst>
        </pc:spChg>
        <pc:spChg chg="mod">
          <ac:chgData name="reza kabir" userId="af3c95a13102d509" providerId="LiveId" clId="{88200EE4-F4B4-49E8-8126-B01E5FCCBE2D}" dt="2020-05-17T09:23:22.894" v="1216"/>
          <ac:spMkLst>
            <pc:docMk/>
            <pc:sldMk cId="539259531" sldId="861"/>
            <ac:spMk id="300" creationId="{386E0ACE-315D-41FB-9D3B-52C7F378C080}"/>
          </ac:spMkLst>
        </pc:spChg>
        <pc:spChg chg="mod">
          <ac:chgData name="reza kabir" userId="af3c95a13102d509" providerId="LiveId" clId="{88200EE4-F4B4-49E8-8126-B01E5FCCBE2D}" dt="2020-05-17T09:23:22.894" v="1216"/>
          <ac:spMkLst>
            <pc:docMk/>
            <pc:sldMk cId="539259531" sldId="861"/>
            <ac:spMk id="301" creationId="{C58489A2-6F9E-439B-A2FF-0BA599423DE7}"/>
          </ac:spMkLst>
        </pc:spChg>
        <pc:spChg chg="mod">
          <ac:chgData name="reza kabir" userId="af3c95a13102d509" providerId="LiveId" clId="{88200EE4-F4B4-49E8-8126-B01E5FCCBE2D}" dt="2020-05-17T09:23:22.894" v="1216"/>
          <ac:spMkLst>
            <pc:docMk/>
            <pc:sldMk cId="539259531" sldId="861"/>
            <ac:spMk id="302" creationId="{0874ED20-0CA1-4665-8B43-7870F5BC5C41}"/>
          </ac:spMkLst>
        </pc:spChg>
        <pc:spChg chg="mod">
          <ac:chgData name="reza kabir" userId="af3c95a13102d509" providerId="LiveId" clId="{88200EE4-F4B4-49E8-8126-B01E5FCCBE2D}" dt="2020-05-17T09:23:22.894" v="1216"/>
          <ac:spMkLst>
            <pc:docMk/>
            <pc:sldMk cId="539259531" sldId="861"/>
            <ac:spMk id="303" creationId="{D22E92BD-B3C9-44F3-A53F-268660D10FBC}"/>
          </ac:spMkLst>
        </pc:spChg>
        <pc:spChg chg="mod">
          <ac:chgData name="reza kabir" userId="af3c95a13102d509" providerId="LiveId" clId="{88200EE4-F4B4-49E8-8126-B01E5FCCBE2D}" dt="2020-05-17T09:23:22.894" v="1216"/>
          <ac:spMkLst>
            <pc:docMk/>
            <pc:sldMk cId="539259531" sldId="861"/>
            <ac:spMk id="304" creationId="{77163915-E1E0-48A4-BB78-EF5051473764}"/>
          </ac:spMkLst>
        </pc:spChg>
        <pc:spChg chg="mod">
          <ac:chgData name="reza kabir" userId="af3c95a13102d509" providerId="LiveId" clId="{88200EE4-F4B4-49E8-8126-B01E5FCCBE2D}" dt="2020-05-17T09:23:22.894" v="1216"/>
          <ac:spMkLst>
            <pc:docMk/>
            <pc:sldMk cId="539259531" sldId="861"/>
            <ac:spMk id="305" creationId="{3948464C-6DDE-4A43-8EE0-4884DEAB0F89}"/>
          </ac:spMkLst>
        </pc:spChg>
        <pc:spChg chg="mod">
          <ac:chgData name="reza kabir" userId="af3c95a13102d509" providerId="LiveId" clId="{88200EE4-F4B4-49E8-8126-B01E5FCCBE2D}" dt="2020-05-17T09:23:22.894" v="1216"/>
          <ac:spMkLst>
            <pc:docMk/>
            <pc:sldMk cId="539259531" sldId="861"/>
            <ac:spMk id="306" creationId="{5F9F92B7-3ADE-4DF1-B3FF-8015F9194A55}"/>
          </ac:spMkLst>
        </pc:spChg>
        <pc:spChg chg="mod">
          <ac:chgData name="reza kabir" userId="af3c95a13102d509" providerId="LiveId" clId="{88200EE4-F4B4-49E8-8126-B01E5FCCBE2D}" dt="2020-05-17T09:23:22.894" v="1216"/>
          <ac:spMkLst>
            <pc:docMk/>
            <pc:sldMk cId="539259531" sldId="861"/>
            <ac:spMk id="307" creationId="{24E37A25-6FC3-4997-82E4-2CB9495FBED0}"/>
          </ac:spMkLst>
        </pc:spChg>
        <pc:spChg chg="mod">
          <ac:chgData name="reza kabir" userId="af3c95a13102d509" providerId="LiveId" clId="{88200EE4-F4B4-49E8-8126-B01E5FCCBE2D}" dt="2020-05-17T09:23:22.894" v="1216"/>
          <ac:spMkLst>
            <pc:docMk/>
            <pc:sldMk cId="539259531" sldId="861"/>
            <ac:spMk id="308" creationId="{C812E82E-B0D5-4EB8-8D84-DC60F6ACAB30}"/>
          </ac:spMkLst>
        </pc:spChg>
        <pc:spChg chg="mod">
          <ac:chgData name="reza kabir" userId="af3c95a13102d509" providerId="LiveId" clId="{88200EE4-F4B4-49E8-8126-B01E5FCCBE2D}" dt="2020-05-17T09:23:22.894" v="1216"/>
          <ac:spMkLst>
            <pc:docMk/>
            <pc:sldMk cId="539259531" sldId="861"/>
            <ac:spMk id="309" creationId="{11F50A42-3F69-4843-AC3E-4F2F4CA69FC6}"/>
          </ac:spMkLst>
        </pc:spChg>
        <pc:spChg chg="mod">
          <ac:chgData name="reza kabir" userId="af3c95a13102d509" providerId="LiveId" clId="{88200EE4-F4B4-49E8-8126-B01E5FCCBE2D}" dt="2020-05-17T09:23:22.894" v="1216"/>
          <ac:spMkLst>
            <pc:docMk/>
            <pc:sldMk cId="539259531" sldId="861"/>
            <ac:spMk id="310" creationId="{A81D0AA3-03E0-4A5F-8783-A13268992330}"/>
          </ac:spMkLst>
        </pc:spChg>
        <pc:spChg chg="mod">
          <ac:chgData name="reza kabir" userId="af3c95a13102d509" providerId="LiveId" clId="{88200EE4-F4B4-49E8-8126-B01E5FCCBE2D}" dt="2020-05-17T09:23:22.894" v="1216"/>
          <ac:spMkLst>
            <pc:docMk/>
            <pc:sldMk cId="539259531" sldId="861"/>
            <ac:spMk id="311" creationId="{F4808D30-DD29-497B-93D9-F3D5C97EB981}"/>
          </ac:spMkLst>
        </pc:spChg>
        <pc:spChg chg="mod">
          <ac:chgData name="reza kabir" userId="af3c95a13102d509" providerId="LiveId" clId="{88200EE4-F4B4-49E8-8126-B01E5FCCBE2D}" dt="2020-05-17T09:23:22.894" v="1216"/>
          <ac:spMkLst>
            <pc:docMk/>
            <pc:sldMk cId="539259531" sldId="861"/>
            <ac:spMk id="312" creationId="{A1585F52-3E9C-41D7-9B63-531BA1E9A7C5}"/>
          </ac:spMkLst>
        </pc:spChg>
        <pc:spChg chg="mod">
          <ac:chgData name="reza kabir" userId="af3c95a13102d509" providerId="LiveId" clId="{88200EE4-F4B4-49E8-8126-B01E5FCCBE2D}" dt="2020-05-17T09:23:22.894" v="1216"/>
          <ac:spMkLst>
            <pc:docMk/>
            <pc:sldMk cId="539259531" sldId="861"/>
            <ac:spMk id="313" creationId="{0970B95E-9156-4E2C-B3AF-3F3769246EBA}"/>
          </ac:spMkLst>
        </pc:spChg>
        <pc:spChg chg="mod">
          <ac:chgData name="reza kabir" userId="af3c95a13102d509" providerId="LiveId" clId="{88200EE4-F4B4-49E8-8126-B01E5FCCBE2D}" dt="2020-05-17T09:23:22.894" v="1216"/>
          <ac:spMkLst>
            <pc:docMk/>
            <pc:sldMk cId="539259531" sldId="861"/>
            <ac:spMk id="314" creationId="{545368C6-DB45-4D31-A8DB-2E2A213B2638}"/>
          </ac:spMkLst>
        </pc:spChg>
        <pc:spChg chg="mod">
          <ac:chgData name="reza kabir" userId="af3c95a13102d509" providerId="LiveId" clId="{88200EE4-F4B4-49E8-8126-B01E5FCCBE2D}" dt="2020-05-17T09:23:22.894" v="1216"/>
          <ac:spMkLst>
            <pc:docMk/>
            <pc:sldMk cId="539259531" sldId="861"/>
            <ac:spMk id="315" creationId="{A0E1138F-F558-458B-91D8-6A223B11B55E}"/>
          </ac:spMkLst>
        </pc:spChg>
        <pc:spChg chg="mod">
          <ac:chgData name="reza kabir" userId="af3c95a13102d509" providerId="LiveId" clId="{88200EE4-F4B4-49E8-8126-B01E5FCCBE2D}" dt="2020-05-17T09:23:22.894" v="1216"/>
          <ac:spMkLst>
            <pc:docMk/>
            <pc:sldMk cId="539259531" sldId="861"/>
            <ac:spMk id="316" creationId="{FAEE1160-F335-4BD3-BDCA-DE9015D49C5D}"/>
          </ac:spMkLst>
        </pc:spChg>
        <pc:spChg chg="mod">
          <ac:chgData name="reza kabir" userId="af3c95a13102d509" providerId="LiveId" clId="{88200EE4-F4B4-49E8-8126-B01E5FCCBE2D}" dt="2020-05-17T09:23:22.894" v="1216"/>
          <ac:spMkLst>
            <pc:docMk/>
            <pc:sldMk cId="539259531" sldId="861"/>
            <ac:spMk id="317" creationId="{CD15434C-E340-448F-87F6-9636D2B35A50}"/>
          </ac:spMkLst>
        </pc:spChg>
        <pc:spChg chg="mod">
          <ac:chgData name="reza kabir" userId="af3c95a13102d509" providerId="LiveId" clId="{88200EE4-F4B4-49E8-8126-B01E5FCCBE2D}" dt="2020-05-17T09:23:22.894" v="1216"/>
          <ac:spMkLst>
            <pc:docMk/>
            <pc:sldMk cId="539259531" sldId="861"/>
            <ac:spMk id="318" creationId="{C0B28EC0-B04E-42EA-AFB8-0DD2402C048E}"/>
          </ac:spMkLst>
        </pc:spChg>
        <pc:spChg chg="mod">
          <ac:chgData name="reza kabir" userId="af3c95a13102d509" providerId="LiveId" clId="{88200EE4-F4B4-49E8-8126-B01E5FCCBE2D}" dt="2020-05-17T09:23:22.894" v="1216"/>
          <ac:spMkLst>
            <pc:docMk/>
            <pc:sldMk cId="539259531" sldId="861"/>
            <ac:spMk id="319" creationId="{37D6AFC0-23DE-4589-BE79-05849B34115B}"/>
          </ac:spMkLst>
        </pc:spChg>
        <pc:spChg chg="mod">
          <ac:chgData name="reza kabir" userId="af3c95a13102d509" providerId="LiveId" clId="{88200EE4-F4B4-49E8-8126-B01E5FCCBE2D}" dt="2020-05-17T09:23:22.894" v="1216"/>
          <ac:spMkLst>
            <pc:docMk/>
            <pc:sldMk cId="539259531" sldId="861"/>
            <ac:spMk id="320" creationId="{966B4B36-95DC-4EF4-9961-BD25928A814B}"/>
          </ac:spMkLst>
        </pc:spChg>
        <pc:spChg chg="mod">
          <ac:chgData name="reza kabir" userId="af3c95a13102d509" providerId="LiveId" clId="{88200EE4-F4B4-49E8-8126-B01E5FCCBE2D}" dt="2020-05-17T09:23:22.894" v="1216"/>
          <ac:spMkLst>
            <pc:docMk/>
            <pc:sldMk cId="539259531" sldId="861"/>
            <ac:spMk id="321" creationId="{8E82DD79-CD39-42B4-A36C-83B26911E53C}"/>
          </ac:spMkLst>
        </pc:spChg>
        <pc:spChg chg="mod">
          <ac:chgData name="reza kabir" userId="af3c95a13102d509" providerId="LiveId" clId="{88200EE4-F4B4-49E8-8126-B01E5FCCBE2D}" dt="2020-05-17T09:23:22.894" v="1216"/>
          <ac:spMkLst>
            <pc:docMk/>
            <pc:sldMk cId="539259531" sldId="861"/>
            <ac:spMk id="322" creationId="{1476AEA7-0C4D-46F5-AAE6-255760C743AB}"/>
          </ac:spMkLst>
        </pc:spChg>
        <pc:spChg chg="mod">
          <ac:chgData name="reza kabir" userId="af3c95a13102d509" providerId="LiveId" clId="{88200EE4-F4B4-49E8-8126-B01E5FCCBE2D}" dt="2020-05-17T09:23:22.894" v="1216"/>
          <ac:spMkLst>
            <pc:docMk/>
            <pc:sldMk cId="539259531" sldId="861"/>
            <ac:spMk id="323" creationId="{653CCA28-4C99-447E-A7A7-D0F8A42DC556}"/>
          </ac:spMkLst>
        </pc:spChg>
        <pc:spChg chg="mod">
          <ac:chgData name="reza kabir" userId="af3c95a13102d509" providerId="LiveId" clId="{88200EE4-F4B4-49E8-8126-B01E5FCCBE2D}" dt="2020-05-17T09:23:22.894" v="1216"/>
          <ac:spMkLst>
            <pc:docMk/>
            <pc:sldMk cId="539259531" sldId="861"/>
            <ac:spMk id="324" creationId="{D9E1A856-AA01-4762-82BD-23E6FE2BEAB1}"/>
          </ac:spMkLst>
        </pc:spChg>
        <pc:spChg chg="mod">
          <ac:chgData name="reza kabir" userId="af3c95a13102d509" providerId="LiveId" clId="{88200EE4-F4B4-49E8-8126-B01E5FCCBE2D}" dt="2020-05-17T09:23:22.894" v="1216"/>
          <ac:spMkLst>
            <pc:docMk/>
            <pc:sldMk cId="539259531" sldId="861"/>
            <ac:spMk id="325" creationId="{FF3D28FE-10D5-45B5-B2D5-76B52926C4B6}"/>
          </ac:spMkLst>
        </pc:spChg>
        <pc:spChg chg="mod">
          <ac:chgData name="reza kabir" userId="af3c95a13102d509" providerId="LiveId" clId="{88200EE4-F4B4-49E8-8126-B01E5FCCBE2D}" dt="2020-05-17T09:23:22.894" v="1216"/>
          <ac:spMkLst>
            <pc:docMk/>
            <pc:sldMk cId="539259531" sldId="861"/>
            <ac:spMk id="326" creationId="{E5DCA16F-3F80-4AF2-BA97-C63FCA0BDFE0}"/>
          </ac:spMkLst>
        </pc:spChg>
        <pc:spChg chg="mod">
          <ac:chgData name="reza kabir" userId="af3c95a13102d509" providerId="LiveId" clId="{88200EE4-F4B4-49E8-8126-B01E5FCCBE2D}" dt="2020-05-17T09:23:22.894" v="1216"/>
          <ac:spMkLst>
            <pc:docMk/>
            <pc:sldMk cId="539259531" sldId="861"/>
            <ac:spMk id="327" creationId="{C28CBB92-B5CF-46C3-B3C6-023886522173}"/>
          </ac:spMkLst>
        </pc:spChg>
        <pc:spChg chg="mod">
          <ac:chgData name="reza kabir" userId="af3c95a13102d509" providerId="LiveId" clId="{88200EE4-F4B4-49E8-8126-B01E5FCCBE2D}" dt="2020-05-17T09:23:22.894" v="1216"/>
          <ac:spMkLst>
            <pc:docMk/>
            <pc:sldMk cId="539259531" sldId="861"/>
            <ac:spMk id="328" creationId="{6C410313-A4AB-494A-9B77-783D2DA803F2}"/>
          </ac:spMkLst>
        </pc:spChg>
        <pc:spChg chg="mod">
          <ac:chgData name="reza kabir" userId="af3c95a13102d509" providerId="LiveId" clId="{88200EE4-F4B4-49E8-8126-B01E5FCCBE2D}" dt="2020-05-17T09:23:22.894" v="1216"/>
          <ac:spMkLst>
            <pc:docMk/>
            <pc:sldMk cId="539259531" sldId="861"/>
            <ac:spMk id="329" creationId="{BA8AD814-1FF3-410E-B369-BE0D0E5CEEC7}"/>
          </ac:spMkLst>
        </pc:spChg>
        <pc:spChg chg="mod">
          <ac:chgData name="reza kabir" userId="af3c95a13102d509" providerId="LiveId" clId="{88200EE4-F4B4-49E8-8126-B01E5FCCBE2D}" dt="2020-05-17T09:23:22.894" v="1216"/>
          <ac:spMkLst>
            <pc:docMk/>
            <pc:sldMk cId="539259531" sldId="861"/>
            <ac:spMk id="330" creationId="{CB020063-1241-4D8F-8DE0-CFAD10112355}"/>
          </ac:spMkLst>
        </pc:spChg>
        <pc:spChg chg="mod">
          <ac:chgData name="reza kabir" userId="af3c95a13102d509" providerId="LiveId" clId="{88200EE4-F4B4-49E8-8126-B01E5FCCBE2D}" dt="2020-05-17T09:23:22.894" v="1216"/>
          <ac:spMkLst>
            <pc:docMk/>
            <pc:sldMk cId="539259531" sldId="861"/>
            <ac:spMk id="331" creationId="{48C5D11D-A35C-46A2-B7BA-04F21AE15D04}"/>
          </ac:spMkLst>
        </pc:spChg>
        <pc:spChg chg="mod">
          <ac:chgData name="reza kabir" userId="af3c95a13102d509" providerId="LiveId" clId="{88200EE4-F4B4-49E8-8126-B01E5FCCBE2D}" dt="2020-05-17T09:23:22.894" v="1216"/>
          <ac:spMkLst>
            <pc:docMk/>
            <pc:sldMk cId="539259531" sldId="861"/>
            <ac:spMk id="332" creationId="{FF085A5E-3EEE-47B3-B491-730CB3ACF4A9}"/>
          </ac:spMkLst>
        </pc:spChg>
        <pc:spChg chg="mod">
          <ac:chgData name="reza kabir" userId="af3c95a13102d509" providerId="LiveId" clId="{88200EE4-F4B4-49E8-8126-B01E5FCCBE2D}" dt="2020-05-17T09:23:22.894" v="1216"/>
          <ac:spMkLst>
            <pc:docMk/>
            <pc:sldMk cId="539259531" sldId="861"/>
            <ac:spMk id="333" creationId="{4D7C2986-330B-45D8-86A8-24245040CC14}"/>
          </ac:spMkLst>
        </pc:spChg>
        <pc:spChg chg="mod">
          <ac:chgData name="reza kabir" userId="af3c95a13102d509" providerId="LiveId" clId="{88200EE4-F4B4-49E8-8126-B01E5FCCBE2D}" dt="2020-05-17T09:23:22.894" v="1216"/>
          <ac:spMkLst>
            <pc:docMk/>
            <pc:sldMk cId="539259531" sldId="861"/>
            <ac:spMk id="334" creationId="{421ECB57-1ED2-471C-9635-115B6F09DEA7}"/>
          </ac:spMkLst>
        </pc:spChg>
        <pc:spChg chg="mod">
          <ac:chgData name="reza kabir" userId="af3c95a13102d509" providerId="LiveId" clId="{88200EE4-F4B4-49E8-8126-B01E5FCCBE2D}" dt="2020-05-17T09:23:22.894" v="1216"/>
          <ac:spMkLst>
            <pc:docMk/>
            <pc:sldMk cId="539259531" sldId="861"/>
            <ac:spMk id="335" creationId="{CE80FE85-7AFC-4C63-A622-32B33C299B04}"/>
          </ac:spMkLst>
        </pc:spChg>
        <pc:spChg chg="mod">
          <ac:chgData name="reza kabir" userId="af3c95a13102d509" providerId="LiveId" clId="{88200EE4-F4B4-49E8-8126-B01E5FCCBE2D}" dt="2020-05-17T09:23:22.894" v="1216"/>
          <ac:spMkLst>
            <pc:docMk/>
            <pc:sldMk cId="539259531" sldId="861"/>
            <ac:spMk id="336" creationId="{00057B25-BF0D-411B-A78B-831A74FD2486}"/>
          </ac:spMkLst>
        </pc:spChg>
        <pc:spChg chg="mod">
          <ac:chgData name="reza kabir" userId="af3c95a13102d509" providerId="LiveId" clId="{88200EE4-F4B4-49E8-8126-B01E5FCCBE2D}" dt="2020-05-17T09:23:22.894" v="1216"/>
          <ac:spMkLst>
            <pc:docMk/>
            <pc:sldMk cId="539259531" sldId="861"/>
            <ac:spMk id="337" creationId="{21F23398-16D9-4992-A23C-03413F678954}"/>
          </ac:spMkLst>
        </pc:spChg>
        <pc:spChg chg="mod">
          <ac:chgData name="reza kabir" userId="af3c95a13102d509" providerId="LiveId" clId="{88200EE4-F4B4-49E8-8126-B01E5FCCBE2D}" dt="2020-05-17T09:23:22.894" v="1216"/>
          <ac:spMkLst>
            <pc:docMk/>
            <pc:sldMk cId="539259531" sldId="861"/>
            <ac:spMk id="338" creationId="{6CC53D05-592E-4790-9FFE-DCC167A35C26}"/>
          </ac:spMkLst>
        </pc:spChg>
        <pc:spChg chg="mod">
          <ac:chgData name="reza kabir" userId="af3c95a13102d509" providerId="LiveId" clId="{88200EE4-F4B4-49E8-8126-B01E5FCCBE2D}" dt="2020-05-17T09:23:22.894" v="1216"/>
          <ac:spMkLst>
            <pc:docMk/>
            <pc:sldMk cId="539259531" sldId="861"/>
            <ac:spMk id="339" creationId="{72C5D5A1-01C0-44E8-9A79-FEEC6D643499}"/>
          </ac:spMkLst>
        </pc:spChg>
        <pc:spChg chg="mod">
          <ac:chgData name="reza kabir" userId="af3c95a13102d509" providerId="LiveId" clId="{88200EE4-F4B4-49E8-8126-B01E5FCCBE2D}" dt="2020-05-17T09:23:22.894" v="1216"/>
          <ac:spMkLst>
            <pc:docMk/>
            <pc:sldMk cId="539259531" sldId="861"/>
            <ac:spMk id="340" creationId="{81E469C6-DEB5-4ABA-AC57-BAD27243E074}"/>
          </ac:spMkLst>
        </pc:spChg>
        <pc:spChg chg="mod">
          <ac:chgData name="reza kabir" userId="af3c95a13102d509" providerId="LiveId" clId="{88200EE4-F4B4-49E8-8126-B01E5FCCBE2D}" dt="2020-05-17T09:23:22.894" v="1216"/>
          <ac:spMkLst>
            <pc:docMk/>
            <pc:sldMk cId="539259531" sldId="861"/>
            <ac:spMk id="341" creationId="{88096950-6642-4E96-A9A8-D0E181FC9CE7}"/>
          </ac:spMkLst>
        </pc:spChg>
        <pc:spChg chg="mod">
          <ac:chgData name="reza kabir" userId="af3c95a13102d509" providerId="LiveId" clId="{88200EE4-F4B4-49E8-8126-B01E5FCCBE2D}" dt="2020-05-17T09:23:22.894" v="1216"/>
          <ac:spMkLst>
            <pc:docMk/>
            <pc:sldMk cId="539259531" sldId="861"/>
            <ac:spMk id="342" creationId="{2EBAAD65-6D49-4C36-9812-28F22EDDF21C}"/>
          </ac:spMkLst>
        </pc:spChg>
        <pc:spChg chg="mod">
          <ac:chgData name="reza kabir" userId="af3c95a13102d509" providerId="LiveId" clId="{88200EE4-F4B4-49E8-8126-B01E5FCCBE2D}" dt="2020-05-17T09:23:22.894" v="1216"/>
          <ac:spMkLst>
            <pc:docMk/>
            <pc:sldMk cId="539259531" sldId="861"/>
            <ac:spMk id="343" creationId="{F644BBAE-3244-4D09-9CF4-41136B6943C2}"/>
          </ac:spMkLst>
        </pc:spChg>
        <pc:spChg chg="mod">
          <ac:chgData name="reza kabir" userId="af3c95a13102d509" providerId="LiveId" clId="{88200EE4-F4B4-49E8-8126-B01E5FCCBE2D}" dt="2020-05-17T09:23:22.894" v="1216"/>
          <ac:spMkLst>
            <pc:docMk/>
            <pc:sldMk cId="539259531" sldId="861"/>
            <ac:spMk id="344" creationId="{3F940250-5777-4316-93A2-B811B6BA4ADD}"/>
          </ac:spMkLst>
        </pc:spChg>
        <pc:spChg chg="mod">
          <ac:chgData name="reza kabir" userId="af3c95a13102d509" providerId="LiveId" clId="{88200EE4-F4B4-49E8-8126-B01E5FCCBE2D}" dt="2020-05-17T09:23:22.894" v="1216"/>
          <ac:spMkLst>
            <pc:docMk/>
            <pc:sldMk cId="539259531" sldId="861"/>
            <ac:spMk id="345" creationId="{775EB69B-E7A3-4F79-A96E-E4E1C3CDEC85}"/>
          </ac:spMkLst>
        </pc:spChg>
        <pc:spChg chg="mod">
          <ac:chgData name="reza kabir" userId="af3c95a13102d509" providerId="LiveId" clId="{88200EE4-F4B4-49E8-8126-B01E5FCCBE2D}" dt="2020-05-17T09:23:22.894" v="1216"/>
          <ac:spMkLst>
            <pc:docMk/>
            <pc:sldMk cId="539259531" sldId="861"/>
            <ac:spMk id="346" creationId="{3AFA9B63-6E6E-418C-AA46-85ADACE3B6EA}"/>
          </ac:spMkLst>
        </pc:spChg>
        <pc:spChg chg="mod">
          <ac:chgData name="reza kabir" userId="af3c95a13102d509" providerId="LiveId" clId="{88200EE4-F4B4-49E8-8126-B01E5FCCBE2D}" dt="2020-05-17T09:23:22.894" v="1216"/>
          <ac:spMkLst>
            <pc:docMk/>
            <pc:sldMk cId="539259531" sldId="861"/>
            <ac:spMk id="347" creationId="{B3452647-C5B0-4305-94B2-2C10319E4401}"/>
          </ac:spMkLst>
        </pc:spChg>
        <pc:spChg chg="mod">
          <ac:chgData name="reza kabir" userId="af3c95a13102d509" providerId="LiveId" clId="{88200EE4-F4B4-49E8-8126-B01E5FCCBE2D}" dt="2020-05-17T09:23:22.894" v="1216"/>
          <ac:spMkLst>
            <pc:docMk/>
            <pc:sldMk cId="539259531" sldId="861"/>
            <ac:spMk id="348" creationId="{B50AAB32-4055-4F41-84CB-C0ACB6EE0E52}"/>
          </ac:spMkLst>
        </pc:spChg>
        <pc:spChg chg="mod">
          <ac:chgData name="reza kabir" userId="af3c95a13102d509" providerId="LiveId" clId="{88200EE4-F4B4-49E8-8126-B01E5FCCBE2D}" dt="2020-05-17T09:23:22.894" v="1216"/>
          <ac:spMkLst>
            <pc:docMk/>
            <pc:sldMk cId="539259531" sldId="861"/>
            <ac:spMk id="349" creationId="{24819115-BC15-469D-90D2-B9D56C4B975A}"/>
          </ac:spMkLst>
        </pc:spChg>
        <pc:spChg chg="mod">
          <ac:chgData name="reza kabir" userId="af3c95a13102d509" providerId="LiveId" clId="{88200EE4-F4B4-49E8-8126-B01E5FCCBE2D}" dt="2020-05-17T09:23:22.894" v="1216"/>
          <ac:spMkLst>
            <pc:docMk/>
            <pc:sldMk cId="539259531" sldId="861"/>
            <ac:spMk id="350" creationId="{533434E8-1A0E-495D-87EF-FE802CD18236}"/>
          </ac:spMkLst>
        </pc:spChg>
        <pc:spChg chg="mod">
          <ac:chgData name="reza kabir" userId="af3c95a13102d509" providerId="LiveId" clId="{88200EE4-F4B4-49E8-8126-B01E5FCCBE2D}" dt="2020-05-17T09:23:22.894" v="1216"/>
          <ac:spMkLst>
            <pc:docMk/>
            <pc:sldMk cId="539259531" sldId="861"/>
            <ac:spMk id="351" creationId="{E1B8F9F6-8DC1-48ED-A430-CE8572C8D5C9}"/>
          </ac:spMkLst>
        </pc:spChg>
        <pc:spChg chg="mod">
          <ac:chgData name="reza kabir" userId="af3c95a13102d509" providerId="LiveId" clId="{88200EE4-F4B4-49E8-8126-B01E5FCCBE2D}" dt="2020-05-17T09:23:22.894" v="1216"/>
          <ac:spMkLst>
            <pc:docMk/>
            <pc:sldMk cId="539259531" sldId="861"/>
            <ac:spMk id="352" creationId="{6EC01854-6D6E-4157-8B9F-DC03E73B0B3F}"/>
          </ac:spMkLst>
        </pc:spChg>
        <pc:spChg chg="mod">
          <ac:chgData name="reza kabir" userId="af3c95a13102d509" providerId="LiveId" clId="{88200EE4-F4B4-49E8-8126-B01E5FCCBE2D}" dt="2020-05-17T09:23:22.894" v="1216"/>
          <ac:spMkLst>
            <pc:docMk/>
            <pc:sldMk cId="539259531" sldId="861"/>
            <ac:spMk id="353" creationId="{6D30C68E-D2A8-44D8-8C2C-46E76E69204B}"/>
          </ac:spMkLst>
        </pc:spChg>
        <pc:spChg chg="mod">
          <ac:chgData name="reza kabir" userId="af3c95a13102d509" providerId="LiveId" clId="{88200EE4-F4B4-49E8-8126-B01E5FCCBE2D}" dt="2020-05-17T09:23:22.894" v="1216"/>
          <ac:spMkLst>
            <pc:docMk/>
            <pc:sldMk cId="539259531" sldId="861"/>
            <ac:spMk id="354" creationId="{D4B3DD50-6BE3-4CE5-B4BD-B94ED82C4EE3}"/>
          </ac:spMkLst>
        </pc:spChg>
        <pc:spChg chg="mod">
          <ac:chgData name="reza kabir" userId="af3c95a13102d509" providerId="LiveId" clId="{88200EE4-F4B4-49E8-8126-B01E5FCCBE2D}" dt="2020-05-17T09:23:22.894" v="1216"/>
          <ac:spMkLst>
            <pc:docMk/>
            <pc:sldMk cId="539259531" sldId="861"/>
            <ac:spMk id="355" creationId="{FD8133C2-F4A1-487E-BF47-E28A96AB9CB8}"/>
          </ac:spMkLst>
        </pc:spChg>
        <pc:spChg chg="mod">
          <ac:chgData name="reza kabir" userId="af3c95a13102d509" providerId="LiveId" clId="{88200EE4-F4B4-49E8-8126-B01E5FCCBE2D}" dt="2020-05-17T09:23:22.894" v="1216"/>
          <ac:spMkLst>
            <pc:docMk/>
            <pc:sldMk cId="539259531" sldId="861"/>
            <ac:spMk id="356" creationId="{9894FA55-BD80-46B2-AB55-EE02B92C9129}"/>
          </ac:spMkLst>
        </pc:spChg>
        <pc:spChg chg="mod">
          <ac:chgData name="reza kabir" userId="af3c95a13102d509" providerId="LiveId" clId="{88200EE4-F4B4-49E8-8126-B01E5FCCBE2D}" dt="2020-05-17T09:23:22.894" v="1216"/>
          <ac:spMkLst>
            <pc:docMk/>
            <pc:sldMk cId="539259531" sldId="861"/>
            <ac:spMk id="357" creationId="{CADF1907-9530-412E-ADC3-73429AE8F543}"/>
          </ac:spMkLst>
        </pc:spChg>
        <pc:spChg chg="mod">
          <ac:chgData name="reza kabir" userId="af3c95a13102d509" providerId="LiveId" clId="{88200EE4-F4B4-49E8-8126-B01E5FCCBE2D}" dt="2020-05-17T09:23:22.894" v="1216"/>
          <ac:spMkLst>
            <pc:docMk/>
            <pc:sldMk cId="539259531" sldId="861"/>
            <ac:spMk id="358" creationId="{71052CDD-16EC-4B20-B329-8B54AD0C430D}"/>
          </ac:spMkLst>
        </pc:spChg>
        <pc:spChg chg="mod">
          <ac:chgData name="reza kabir" userId="af3c95a13102d509" providerId="LiveId" clId="{88200EE4-F4B4-49E8-8126-B01E5FCCBE2D}" dt="2020-05-17T09:23:22.894" v="1216"/>
          <ac:spMkLst>
            <pc:docMk/>
            <pc:sldMk cId="539259531" sldId="861"/>
            <ac:spMk id="359" creationId="{1D5AB914-0A6D-4B62-969D-0893FE22A4DC}"/>
          </ac:spMkLst>
        </pc:spChg>
        <pc:spChg chg="mod">
          <ac:chgData name="reza kabir" userId="af3c95a13102d509" providerId="LiveId" clId="{88200EE4-F4B4-49E8-8126-B01E5FCCBE2D}" dt="2020-05-17T09:23:22.894" v="1216"/>
          <ac:spMkLst>
            <pc:docMk/>
            <pc:sldMk cId="539259531" sldId="861"/>
            <ac:spMk id="360" creationId="{BA2CBE26-BD1F-459B-8709-F75A382941EC}"/>
          </ac:spMkLst>
        </pc:spChg>
        <pc:spChg chg="mod">
          <ac:chgData name="reza kabir" userId="af3c95a13102d509" providerId="LiveId" clId="{88200EE4-F4B4-49E8-8126-B01E5FCCBE2D}" dt="2020-05-17T09:23:22.894" v="1216"/>
          <ac:spMkLst>
            <pc:docMk/>
            <pc:sldMk cId="539259531" sldId="861"/>
            <ac:spMk id="361" creationId="{B831C8C1-87B0-4E59-B370-A781814AB47C}"/>
          </ac:spMkLst>
        </pc:spChg>
        <pc:spChg chg="mod">
          <ac:chgData name="reza kabir" userId="af3c95a13102d509" providerId="LiveId" clId="{88200EE4-F4B4-49E8-8126-B01E5FCCBE2D}" dt="2020-05-17T09:23:22.894" v="1216"/>
          <ac:spMkLst>
            <pc:docMk/>
            <pc:sldMk cId="539259531" sldId="861"/>
            <ac:spMk id="362" creationId="{3553C9FD-D097-4A70-BF39-7AB530FDF481}"/>
          </ac:spMkLst>
        </pc:spChg>
        <pc:spChg chg="mod">
          <ac:chgData name="reza kabir" userId="af3c95a13102d509" providerId="LiveId" clId="{88200EE4-F4B4-49E8-8126-B01E5FCCBE2D}" dt="2020-05-17T09:23:22.894" v="1216"/>
          <ac:spMkLst>
            <pc:docMk/>
            <pc:sldMk cId="539259531" sldId="861"/>
            <ac:spMk id="363" creationId="{6DC526B4-5B82-4BD9-9E7A-047F2C2E5B83}"/>
          </ac:spMkLst>
        </pc:spChg>
        <pc:spChg chg="mod">
          <ac:chgData name="reza kabir" userId="af3c95a13102d509" providerId="LiveId" clId="{88200EE4-F4B4-49E8-8126-B01E5FCCBE2D}" dt="2020-05-17T09:23:22.894" v="1216"/>
          <ac:spMkLst>
            <pc:docMk/>
            <pc:sldMk cId="539259531" sldId="861"/>
            <ac:spMk id="364" creationId="{CA895263-08EB-4F92-9B3B-CBB3937D5A82}"/>
          </ac:spMkLst>
        </pc:spChg>
        <pc:spChg chg="mod">
          <ac:chgData name="reza kabir" userId="af3c95a13102d509" providerId="LiveId" clId="{88200EE4-F4B4-49E8-8126-B01E5FCCBE2D}" dt="2020-05-17T09:23:22.894" v="1216"/>
          <ac:spMkLst>
            <pc:docMk/>
            <pc:sldMk cId="539259531" sldId="861"/>
            <ac:spMk id="365" creationId="{07A31106-1C27-40B9-BFA6-57C02BFD943D}"/>
          </ac:spMkLst>
        </pc:spChg>
        <pc:spChg chg="mod">
          <ac:chgData name="reza kabir" userId="af3c95a13102d509" providerId="LiveId" clId="{88200EE4-F4B4-49E8-8126-B01E5FCCBE2D}" dt="2020-05-17T09:23:22.894" v="1216"/>
          <ac:spMkLst>
            <pc:docMk/>
            <pc:sldMk cId="539259531" sldId="861"/>
            <ac:spMk id="366" creationId="{4163D7DD-1240-49E5-AE63-ED409F0CAD34}"/>
          </ac:spMkLst>
        </pc:spChg>
        <pc:spChg chg="mod">
          <ac:chgData name="reza kabir" userId="af3c95a13102d509" providerId="LiveId" clId="{88200EE4-F4B4-49E8-8126-B01E5FCCBE2D}" dt="2020-05-17T09:23:22.894" v="1216"/>
          <ac:spMkLst>
            <pc:docMk/>
            <pc:sldMk cId="539259531" sldId="861"/>
            <ac:spMk id="367" creationId="{12D1137C-F885-475E-A704-A61EBBC0A10D}"/>
          </ac:spMkLst>
        </pc:spChg>
        <pc:spChg chg="mod">
          <ac:chgData name="reza kabir" userId="af3c95a13102d509" providerId="LiveId" clId="{88200EE4-F4B4-49E8-8126-B01E5FCCBE2D}" dt="2020-05-17T09:23:22.894" v="1216"/>
          <ac:spMkLst>
            <pc:docMk/>
            <pc:sldMk cId="539259531" sldId="861"/>
            <ac:spMk id="368" creationId="{FB816FF5-327B-47D4-8758-BBC25FADDF16}"/>
          </ac:spMkLst>
        </pc:spChg>
        <pc:spChg chg="mod">
          <ac:chgData name="reza kabir" userId="af3c95a13102d509" providerId="LiveId" clId="{88200EE4-F4B4-49E8-8126-B01E5FCCBE2D}" dt="2020-05-17T09:23:22.894" v="1216"/>
          <ac:spMkLst>
            <pc:docMk/>
            <pc:sldMk cId="539259531" sldId="861"/>
            <ac:spMk id="369" creationId="{EA5DDC37-EB8E-4F8F-B5F7-8E5C80012781}"/>
          </ac:spMkLst>
        </pc:spChg>
        <pc:spChg chg="mod">
          <ac:chgData name="reza kabir" userId="af3c95a13102d509" providerId="LiveId" clId="{88200EE4-F4B4-49E8-8126-B01E5FCCBE2D}" dt="2020-05-17T09:23:22.894" v="1216"/>
          <ac:spMkLst>
            <pc:docMk/>
            <pc:sldMk cId="539259531" sldId="861"/>
            <ac:spMk id="370" creationId="{09AD3B4C-64BE-4E41-A770-A4C6471A327B}"/>
          </ac:spMkLst>
        </pc:spChg>
        <pc:spChg chg="mod">
          <ac:chgData name="reza kabir" userId="af3c95a13102d509" providerId="LiveId" clId="{88200EE4-F4B4-49E8-8126-B01E5FCCBE2D}" dt="2020-05-17T09:23:22.894" v="1216"/>
          <ac:spMkLst>
            <pc:docMk/>
            <pc:sldMk cId="539259531" sldId="861"/>
            <ac:spMk id="371" creationId="{26F1ACEF-3352-43E9-A1E1-93A4C95C1047}"/>
          </ac:spMkLst>
        </pc:spChg>
        <pc:spChg chg="mod">
          <ac:chgData name="reza kabir" userId="af3c95a13102d509" providerId="LiveId" clId="{88200EE4-F4B4-49E8-8126-B01E5FCCBE2D}" dt="2020-05-17T09:23:22.894" v="1216"/>
          <ac:spMkLst>
            <pc:docMk/>
            <pc:sldMk cId="539259531" sldId="861"/>
            <ac:spMk id="372" creationId="{DD7436E6-1159-4D7E-954E-59DCCFE2201A}"/>
          </ac:spMkLst>
        </pc:spChg>
        <pc:spChg chg="mod">
          <ac:chgData name="reza kabir" userId="af3c95a13102d509" providerId="LiveId" clId="{88200EE4-F4B4-49E8-8126-B01E5FCCBE2D}" dt="2020-05-17T09:23:22.894" v="1216"/>
          <ac:spMkLst>
            <pc:docMk/>
            <pc:sldMk cId="539259531" sldId="861"/>
            <ac:spMk id="373" creationId="{35A044FF-2F23-462E-9DC0-3089F9CF8331}"/>
          </ac:spMkLst>
        </pc:spChg>
        <pc:spChg chg="mod">
          <ac:chgData name="reza kabir" userId="af3c95a13102d509" providerId="LiveId" clId="{88200EE4-F4B4-49E8-8126-B01E5FCCBE2D}" dt="2020-05-17T09:23:22.894" v="1216"/>
          <ac:spMkLst>
            <pc:docMk/>
            <pc:sldMk cId="539259531" sldId="861"/>
            <ac:spMk id="374" creationId="{14C5A3EB-7E77-4ED1-9BA4-DCE4BEC69E2E}"/>
          </ac:spMkLst>
        </pc:spChg>
        <pc:spChg chg="mod">
          <ac:chgData name="reza kabir" userId="af3c95a13102d509" providerId="LiveId" clId="{88200EE4-F4B4-49E8-8126-B01E5FCCBE2D}" dt="2020-05-17T09:23:22.894" v="1216"/>
          <ac:spMkLst>
            <pc:docMk/>
            <pc:sldMk cId="539259531" sldId="861"/>
            <ac:spMk id="375" creationId="{BAB2A272-758B-4BED-B31B-AAD897E04159}"/>
          </ac:spMkLst>
        </pc:spChg>
        <pc:spChg chg="mod">
          <ac:chgData name="reza kabir" userId="af3c95a13102d509" providerId="LiveId" clId="{88200EE4-F4B4-49E8-8126-B01E5FCCBE2D}" dt="2020-05-17T09:23:22.894" v="1216"/>
          <ac:spMkLst>
            <pc:docMk/>
            <pc:sldMk cId="539259531" sldId="861"/>
            <ac:spMk id="376" creationId="{F1816C66-EFD8-48C6-81A1-5470D665CB6A}"/>
          </ac:spMkLst>
        </pc:spChg>
        <pc:spChg chg="mod">
          <ac:chgData name="reza kabir" userId="af3c95a13102d509" providerId="LiveId" clId="{88200EE4-F4B4-49E8-8126-B01E5FCCBE2D}" dt="2020-05-17T09:23:22.894" v="1216"/>
          <ac:spMkLst>
            <pc:docMk/>
            <pc:sldMk cId="539259531" sldId="861"/>
            <ac:spMk id="377" creationId="{16B20781-8FEC-4A5C-A630-C8BCA023D77E}"/>
          </ac:spMkLst>
        </pc:spChg>
        <pc:spChg chg="mod">
          <ac:chgData name="reza kabir" userId="af3c95a13102d509" providerId="LiveId" clId="{88200EE4-F4B4-49E8-8126-B01E5FCCBE2D}" dt="2020-05-17T09:23:22.894" v="1216"/>
          <ac:spMkLst>
            <pc:docMk/>
            <pc:sldMk cId="539259531" sldId="861"/>
            <ac:spMk id="378" creationId="{FE4C92F6-05FD-4FB3-BA35-C1DB069722E3}"/>
          </ac:spMkLst>
        </pc:spChg>
        <pc:spChg chg="mod">
          <ac:chgData name="reza kabir" userId="af3c95a13102d509" providerId="LiveId" clId="{88200EE4-F4B4-49E8-8126-B01E5FCCBE2D}" dt="2020-05-17T09:23:22.894" v="1216"/>
          <ac:spMkLst>
            <pc:docMk/>
            <pc:sldMk cId="539259531" sldId="861"/>
            <ac:spMk id="379" creationId="{1B080A4C-10FB-43C9-AC34-17F82A2658DD}"/>
          </ac:spMkLst>
        </pc:spChg>
        <pc:spChg chg="mod">
          <ac:chgData name="reza kabir" userId="af3c95a13102d509" providerId="LiveId" clId="{88200EE4-F4B4-49E8-8126-B01E5FCCBE2D}" dt="2020-05-17T09:23:22.894" v="1216"/>
          <ac:spMkLst>
            <pc:docMk/>
            <pc:sldMk cId="539259531" sldId="861"/>
            <ac:spMk id="380" creationId="{623AD1CA-E276-4DC2-9BB9-ADCE395168B7}"/>
          </ac:spMkLst>
        </pc:spChg>
        <pc:spChg chg="mod">
          <ac:chgData name="reza kabir" userId="af3c95a13102d509" providerId="LiveId" clId="{88200EE4-F4B4-49E8-8126-B01E5FCCBE2D}" dt="2020-05-17T09:23:22.894" v="1216"/>
          <ac:spMkLst>
            <pc:docMk/>
            <pc:sldMk cId="539259531" sldId="861"/>
            <ac:spMk id="381" creationId="{8380FF5B-F5EC-4786-8EE3-98977D333B9D}"/>
          </ac:spMkLst>
        </pc:spChg>
        <pc:spChg chg="mod">
          <ac:chgData name="reza kabir" userId="af3c95a13102d509" providerId="LiveId" clId="{88200EE4-F4B4-49E8-8126-B01E5FCCBE2D}" dt="2020-05-17T09:23:22.894" v="1216"/>
          <ac:spMkLst>
            <pc:docMk/>
            <pc:sldMk cId="539259531" sldId="861"/>
            <ac:spMk id="382" creationId="{04C5D411-F27B-415F-A219-C7C6D4CE4A22}"/>
          </ac:spMkLst>
        </pc:spChg>
        <pc:spChg chg="mod">
          <ac:chgData name="reza kabir" userId="af3c95a13102d509" providerId="LiveId" clId="{88200EE4-F4B4-49E8-8126-B01E5FCCBE2D}" dt="2020-05-17T09:23:22.894" v="1216"/>
          <ac:spMkLst>
            <pc:docMk/>
            <pc:sldMk cId="539259531" sldId="861"/>
            <ac:spMk id="383" creationId="{ECB141C2-42FF-43F2-900D-BAA96DCCC15C}"/>
          </ac:spMkLst>
        </pc:spChg>
        <pc:spChg chg="mod">
          <ac:chgData name="reza kabir" userId="af3c95a13102d509" providerId="LiveId" clId="{88200EE4-F4B4-49E8-8126-B01E5FCCBE2D}" dt="2020-05-17T09:23:22.894" v="1216"/>
          <ac:spMkLst>
            <pc:docMk/>
            <pc:sldMk cId="539259531" sldId="861"/>
            <ac:spMk id="384" creationId="{569D88C1-59A7-4465-8D47-539C5F4FD0D9}"/>
          </ac:spMkLst>
        </pc:spChg>
        <pc:spChg chg="mod">
          <ac:chgData name="reza kabir" userId="af3c95a13102d509" providerId="LiveId" clId="{88200EE4-F4B4-49E8-8126-B01E5FCCBE2D}" dt="2020-05-17T09:23:22.894" v="1216"/>
          <ac:spMkLst>
            <pc:docMk/>
            <pc:sldMk cId="539259531" sldId="861"/>
            <ac:spMk id="385" creationId="{B8446946-CC59-47AB-B1FF-2C56B500540C}"/>
          </ac:spMkLst>
        </pc:spChg>
        <pc:spChg chg="mod">
          <ac:chgData name="reza kabir" userId="af3c95a13102d509" providerId="LiveId" clId="{88200EE4-F4B4-49E8-8126-B01E5FCCBE2D}" dt="2020-05-17T09:23:22.894" v="1216"/>
          <ac:spMkLst>
            <pc:docMk/>
            <pc:sldMk cId="539259531" sldId="861"/>
            <ac:spMk id="386" creationId="{48C4DC7F-815E-4CE4-9A22-727CB0CBBC09}"/>
          </ac:spMkLst>
        </pc:spChg>
        <pc:spChg chg="mod">
          <ac:chgData name="reza kabir" userId="af3c95a13102d509" providerId="LiveId" clId="{88200EE4-F4B4-49E8-8126-B01E5FCCBE2D}" dt="2020-05-17T09:23:22.894" v="1216"/>
          <ac:spMkLst>
            <pc:docMk/>
            <pc:sldMk cId="539259531" sldId="861"/>
            <ac:spMk id="387" creationId="{FE26C549-8815-4F4D-8EAB-81ECEE3498CA}"/>
          </ac:spMkLst>
        </pc:spChg>
        <pc:spChg chg="mod">
          <ac:chgData name="reza kabir" userId="af3c95a13102d509" providerId="LiveId" clId="{88200EE4-F4B4-49E8-8126-B01E5FCCBE2D}" dt="2020-05-17T09:23:22.894" v="1216"/>
          <ac:spMkLst>
            <pc:docMk/>
            <pc:sldMk cId="539259531" sldId="861"/>
            <ac:spMk id="388" creationId="{71D19996-681B-48E6-AAA9-3A51D6D24796}"/>
          </ac:spMkLst>
        </pc:spChg>
        <pc:spChg chg="mod">
          <ac:chgData name="reza kabir" userId="af3c95a13102d509" providerId="LiveId" clId="{88200EE4-F4B4-49E8-8126-B01E5FCCBE2D}" dt="2020-05-17T09:23:22.894" v="1216"/>
          <ac:spMkLst>
            <pc:docMk/>
            <pc:sldMk cId="539259531" sldId="861"/>
            <ac:spMk id="389" creationId="{BFD05274-2F6F-42A1-AF97-CF2BDB19D7FD}"/>
          </ac:spMkLst>
        </pc:spChg>
        <pc:spChg chg="mod">
          <ac:chgData name="reza kabir" userId="af3c95a13102d509" providerId="LiveId" clId="{88200EE4-F4B4-49E8-8126-B01E5FCCBE2D}" dt="2020-05-17T09:23:22.894" v="1216"/>
          <ac:spMkLst>
            <pc:docMk/>
            <pc:sldMk cId="539259531" sldId="861"/>
            <ac:spMk id="390" creationId="{6001A763-B39A-4342-80A9-4089A8742456}"/>
          </ac:spMkLst>
        </pc:spChg>
        <pc:spChg chg="mod">
          <ac:chgData name="reza kabir" userId="af3c95a13102d509" providerId="LiveId" clId="{88200EE4-F4B4-49E8-8126-B01E5FCCBE2D}" dt="2020-05-17T09:23:22.894" v="1216"/>
          <ac:spMkLst>
            <pc:docMk/>
            <pc:sldMk cId="539259531" sldId="861"/>
            <ac:spMk id="391" creationId="{C335D0DC-508B-4600-8E70-32693AC1CA93}"/>
          </ac:spMkLst>
        </pc:spChg>
        <pc:spChg chg="mod">
          <ac:chgData name="reza kabir" userId="af3c95a13102d509" providerId="LiveId" clId="{88200EE4-F4B4-49E8-8126-B01E5FCCBE2D}" dt="2020-05-17T09:23:22.894" v="1216"/>
          <ac:spMkLst>
            <pc:docMk/>
            <pc:sldMk cId="539259531" sldId="861"/>
            <ac:spMk id="392" creationId="{AFB14389-CD73-4A46-BA7F-A334CA21B57C}"/>
          </ac:spMkLst>
        </pc:spChg>
        <pc:spChg chg="mod">
          <ac:chgData name="reza kabir" userId="af3c95a13102d509" providerId="LiveId" clId="{88200EE4-F4B4-49E8-8126-B01E5FCCBE2D}" dt="2020-05-17T09:23:22.894" v="1216"/>
          <ac:spMkLst>
            <pc:docMk/>
            <pc:sldMk cId="539259531" sldId="861"/>
            <ac:spMk id="393" creationId="{417D548D-A759-43DA-A3B7-6AA3FB9541FD}"/>
          </ac:spMkLst>
        </pc:spChg>
        <pc:spChg chg="mod">
          <ac:chgData name="reza kabir" userId="af3c95a13102d509" providerId="LiveId" clId="{88200EE4-F4B4-49E8-8126-B01E5FCCBE2D}" dt="2020-05-17T09:23:22.894" v="1216"/>
          <ac:spMkLst>
            <pc:docMk/>
            <pc:sldMk cId="539259531" sldId="861"/>
            <ac:spMk id="394" creationId="{C92EA4EE-8E1B-4B30-A2F4-DF957F8A99E5}"/>
          </ac:spMkLst>
        </pc:spChg>
        <pc:spChg chg="mod">
          <ac:chgData name="reza kabir" userId="af3c95a13102d509" providerId="LiveId" clId="{88200EE4-F4B4-49E8-8126-B01E5FCCBE2D}" dt="2020-05-17T09:23:22.894" v="1216"/>
          <ac:spMkLst>
            <pc:docMk/>
            <pc:sldMk cId="539259531" sldId="861"/>
            <ac:spMk id="395" creationId="{DCFA6C03-DAC0-4AE9-9A7D-A54A28798D36}"/>
          </ac:spMkLst>
        </pc:spChg>
        <pc:spChg chg="mod">
          <ac:chgData name="reza kabir" userId="af3c95a13102d509" providerId="LiveId" clId="{88200EE4-F4B4-49E8-8126-B01E5FCCBE2D}" dt="2020-05-17T09:23:22.894" v="1216"/>
          <ac:spMkLst>
            <pc:docMk/>
            <pc:sldMk cId="539259531" sldId="861"/>
            <ac:spMk id="396" creationId="{B3E7301E-A817-4318-BCD0-55523655DE4F}"/>
          </ac:spMkLst>
        </pc:spChg>
        <pc:spChg chg="mod">
          <ac:chgData name="reza kabir" userId="af3c95a13102d509" providerId="LiveId" clId="{88200EE4-F4B4-49E8-8126-B01E5FCCBE2D}" dt="2020-05-17T09:23:22.894" v="1216"/>
          <ac:spMkLst>
            <pc:docMk/>
            <pc:sldMk cId="539259531" sldId="861"/>
            <ac:spMk id="397" creationId="{4FCDD2A4-1F31-4A00-BCF7-1BAE021003A4}"/>
          </ac:spMkLst>
        </pc:spChg>
        <pc:spChg chg="mod">
          <ac:chgData name="reza kabir" userId="af3c95a13102d509" providerId="LiveId" clId="{88200EE4-F4B4-49E8-8126-B01E5FCCBE2D}" dt="2020-05-17T09:23:22.894" v="1216"/>
          <ac:spMkLst>
            <pc:docMk/>
            <pc:sldMk cId="539259531" sldId="861"/>
            <ac:spMk id="398" creationId="{542564C7-7C29-4E8F-B4E8-0C3527ED0AB9}"/>
          </ac:spMkLst>
        </pc:spChg>
        <pc:spChg chg="mod">
          <ac:chgData name="reza kabir" userId="af3c95a13102d509" providerId="LiveId" clId="{88200EE4-F4B4-49E8-8126-B01E5FCCBE2D}" dt="2020-05-17T09:23:22.894" v="1216"/>
          <ac:spMkLst>
            <pc:docMk/>
            <pc:sldMk cId="539259531" sldId="861"/>
            <ac:spMk id="399" creationId="{07CA202D-D371-4A30-A470-137A421D12EA}"/>
          </ac:spMkLst>
        </pc:spChg>
        <pc:spChg chg="mod">
          <ac:chgData name="reza kabir" userId="af3c95a13102d509" providerId="LiveId" clId="{88200EE4-F4B4-49E8-8126-B01E5FCCBE2D}" dt="2020-05-17T09:23:22.894" v="1216"/>
          <ac:spMkLst>
            <pc:docMk/>
            <pc:sldMk cId="539259531" sldId="861"/>
            <ac:spMk id="400" creationId="{CB882383-1B95-4780-AC9E-162F4A889116}"/>
          </ac:spMkLst>
        </pc:spChg>
        <pc:spChg chg="mod">
          <ac:chgData name="reza kabir" userId="af3c95a13102d509" providerId="LiveId" clId="{88200EE4-F4B4-49E8-8126-B01E5FCCBE2D}" dt="2020-05-17T09:23:22.894" v="1216"/>
          <ac:spMkLst>
            <pc:docMk/>
            <pc:sldMk cId="539259531" sldId="861"/>
            <ac:spMk id="401" creationId="{B8FA2934-FA83-4EC1-AC2D-044F9FF3F2C1}"/>
          </ac:spMkLst>
        </pc:spChg>
        <pc:spChg chg="mod">
          <ac:chgData name="reza kabir" userId="af3c95a13102d509" providerId="LiveId" clId="{88200EE4-F4B4-49E8-8126-B01E5FCCBE2D}" dt="2020-05-17T09:23:22.894" v="1216"/>
          <ac:spMkLst>
            <pc:docMk/>
            <pc:sldMk cId="539259531" sldId="861"/>
            <ac:spMk id="402" creationId="{B1FBE693-8469-4788-A4C0-810B62954074}"/>
          </ac:spMkLst>
        </pc:spChg>
        <pc:spChg chg="mod">
          <ac:chgData name="reza kabir" userId="af3c95a13102d509" providerId="LiveId" clId="{88200EE4-F4B4-49E8-8126-B01E5FCCBE2D}" dt="2020-05-17T09:23:22.894" v="1216"/>
          <ac:spMkLst>
            <pc:docMk/>
            <pc:sldMk cId="539259531" sldId="861"/>
            <ac:spMk id="403" creationId="{8676C340-6B59-4898-A5A7-4E579C721802}"/>
          </ac:spMkLst>
        </pc:spChg>
        <pc:spChg chg="mod">
          <ac:chgData name="reza kabir" userId="af3c95a13102d509" providerId="LiveId" clId="{88200EE4-F4B4-49E8-8126-B01E5FCCBE2D}" dt="2020-05-17T09:23:22.894" v="1216"/>
          <ac:spMkLst>
            <pc:docMk/>
            <pc:sldMk cId="539259531" sldId="861"/>
            <ac:spMk id="404" creationId="{D57625BD-C96F-432E-B56A-B84722DA5773}"/>
          </ac:spMkLst>
        </pc:spChg>
        <pc:spChg chg="mod">
          <ac:chgData name="reza kabir" userId="af3c95a13102d509" providerId="LiveId" clId="{88200EE4-F4B4-49E8-8126-B01E5FCCBE2D}" dt="2020-05-17T09:23:22.894" v="1216"/>
          <ac:spMkLst>
            <pc:docMk/>
            <pc:sldMk cId="539259531" sldId="861"/>
            <ac:spMk id="405" creationId="{B581A434-4C43-4A2F-B85C-1A00128B9D3E}"/>
          </ac:spMkLst>
        </pc:spChg>
        <pc:spChg chg="mod">
          <ac:chgData name="reza kabir" userId="af3c95a13102d509" providerId="LiveId" clId="{88200EE4-F4B4-49E8-8126-B01E5FCCBE2D}" dt="2020-05-17T09:23:22.894" v="1216"/>
          <ac:spMkLst>
            <pc:docMk/>
            <pc:sldMk cId="539259531" sldId="861"/>
            <ac:spMk id="406" creationId="{B93047EB-526E-4B10-B074-850442D78499}"/>
          </ac:spMkLst>
        </pc:spChg>
        <pc:spChg chg="mod">
          <ac:chgData name="reza kabir" userId="af3c95a13102d509" providerId="LiveId" clId="{88200EE4-F4B4-49E8-8126-B01E5FCCBE2D}" dt="2020-05-17T09:23:22.894" v="1216"/>
          <ac:spMkLst>
            <pc:docMk/>
            <pc:sldMk cId="539259531" sldId="861"/>
            <ac:spMk id="407" creationId="{5815DCB6-3CE7-491C-9D84-CD49D9272BA4}"/>
          </ac:spMkLst>
        </pc:spChg>
        <pc:spChg chg="mod">
          <ac:chgData name="reza kabir" userId="af3c95a13102d509" providerId="LiveId" clId="{88200EE4-F4B4-49E8-8126-B01E5FCCBE2D}" dt="2020-05-17T09:23:22.894" v="1216"/>
          <ac:spMkLst>
            <pc:docMk/>
            <pc:sldMk cId="539259531" sldId="861"/>
            <ac:spMk id="408" creationId="{80816C6A-F949-4231-A51D-CB6339524F7B}"/>
          </ac:spMkLst>
        </pc:spChg>
        <pc:spChg chg="mod">
          <ac:chgData name="reza kabir" userId="af3c95a13102d509" providerId="LiveId" clId="{88200EE4-F4B4-49E8-8126-B01E5FCCBE2D}" dt="2020-05-17T09:23:22.894" v="1216"/>
          <ac:spMkLst>
            <pc:docMk/>
            <pc:sldMk cId="539259531" sldId="861"/>
            <ac:spMk id="409" creationId="{B23131FB-9742-4DBC-A728-D5EA65DFD899}"/>
          </ac:spMkLst>
        </pc:spChg>
        <pc:spChg chg="mod">
          <ac:chgData name="reza kabir" userId="af3c95a13102d509" providerId="LiveId" clId="{88200EE4-F4B4-49E8-8126-B01E5FCCBE2D}" dt="2020-05-17T09:23:22.894" v="1216"/>
          <ac:spMkLst>
            <pc:docMk/>
            <pc:sldMk cId="539259531" sldId="861"/>
            <ac:spMk id="410" creationId="{BBED4032-BCC1-4D81-BC93-82BE29945EBD}"/>
          </ac:spMkLst>
        </pc:spChg>
        <pc:spChg chg="mod">
          <ac:chgData name="reza kabir" userId="af3c95a13102d509" providerId="LiveId" clId="{88200EE4-F4B4-49E8-8126-B01E5FCCBE2D}" dt="2020-05-17T09:23:22.894" v="1216"/>
          <ac:spMkLst>
            <pc:docMk/>
            <pc:sldMk cId="539259531" sldId="861"/>
            <ac:spMk id="411" creationId="{6F6C8BB8-0CBF-421D-A0F2-F9975FE60AB2}"/>
          </ac:spMkLst>
        </pc:spChg>
        <pc:spChg chg="mod">
          <ac:chgData name="reza kabir" userId="af3c95a13102d509" providerId="LiveId" clId="{88200EE4-F4B4-49E8-8126-B01E5FCCBE2D}" dt="2020-05-17T09:23:22.894" v="1216"/>
          <ac:spMkLst>
            <pc:docMk/>
            <pc:sldMk cId="539259531" sldId="861"/>
            <ac:spMk id="412" creationId="{B9ED7032-7C0E-417B-988A-F1705CCABE6C}"/>
          </ac:spMkLst>
        </pc:spChg>
        <pc:spChg chg="mod">
          <ac:chgData name="reza kabir" userId="af3c95a13102d509" providerId="LiveId" clId="{88200EE4-F4B4-49E8-8126-B01E5FCCBE2D}" dt="2020-05-17T09:23:22.894" v="1216"/>
          <ac:spMkLst>
            <pc:docMk/>
            <pc:sldMk cId="539259531" sldId="861"/>
            <ac:spMk id="413" creationId="{D2F146CE-B82A-4059-9C1C-C936834F25CB}"/>
          </ac:spMkLst>
        </pc:spChg>
        <pc:spChg chg="mod">
          <ac:chgData name="reza kabir" userId="af3c95a13102d509" providerId="LiveId" clId="{88200EE4-F4B4-49E8-8126-B01E5FCCBE2D}" dt="2020-05-17T09:23:22.894" v="1216"/>
          <ac:spMkLst>
            <pc:docMk/>
            <pc:sldMk cId="539259531" sldId="861"/>
            <ac:spMk id="414" creationId="{745CAE82-227B-4E02-8E57-E1E0869683BF}"/>
          </ac:spMkLst>
        </pc:spChg>
        <pc:spChg chg="mod">
          <ac:chgData name="reza kabir" userId="af3c95a13102d509" providerId="LiveId" clId="{88200EE4-F4B4-49E8-8126-B01E5FCCBE2D}" dt="2020-05-17T09:23:22.894" v="1216"/>
          <ac:spMkLst>
            <pc:docMk/>
            <pc:sldMk cId="539259531" sldId="861"/>
            <ac:spMk id="415" creationId="{4E5E266E-0E9F-4CA3-A16D-7241F0FD354F}"/>
          </ac:spMkLst>
        </pc:spChg>
        <pc:spChg chg="mod">
          <ac:chgData name="reza kabir" userId="af3c95a13102d509" providerId="LiveId" clId="{88200EE4-F4B4-49E8-8126-B01E5FCCBE2D}" dt="2020-05-17T09:23:22.894" v="1216"/>
          <ac:spMkLst>
            <pc:docMk/>
            <pc:sldMk cId="539259531" sldId="861"/>
            <ac:spMk id="416" creationId="{C24D8169-7574-4256-A963-D1338D0E3658}"/>
          </ac:spMkLst>
        </pc:spChg>
        <pc:spChg chg="mod">
          <ac:chgData name="reza kabir" userId="af3c95a13102d509" providerId="LiveId" clId="{88200EE4-F4B4-49E8-8126-B01E5FCCBE2D}" dt="2020-05-17T09:23:22.894" v="1216"/>
          <ac:spMkLst>
            <pc:docMk/>
            <pc:sldMk cId="539259531" sldId="861"/>
            <ac:spMk id="417" creationId="{6DB8FEF5-7EEE-4645-8F84-1E323F8051E3}"/>
          </ac:spMkLst>
        </pc:spChg>
        <pc:spChg chg="mod">
          <ac:chgData name="reza kabir" userId="af3c95a13102d509" providerId="LiveId" clId="{88200EE4-F4B4-49E8-8126-B01E5FCCBE2D}" dt="2020-05-17T09:23:22.894" v="1216"/>
          <ac:spMkLst>
            <pc:docMk/>
            <pc:sldMk cId="539259531" sldId="861"/>
            <ac:spMk id="418" creationId="{D66C0FB7-DCF5-4116-8808-222CCC15C4BB}"/>
          </ac:spMkLst>
        </pc:spChg>
        <pc:spChg chg="mod">
          <ac:chgData name="reza kabir" userId="af3c95a13102d509" providerId="LiveId" clId="{88200EE4-F4B4-49E8-8126-B01E5FCCBE2D}" dt="2020-05-17T09:23:22.894" v="1216"/>
          <ac:spMkLst>
            <pc:docMk/>
            <pc:sldMk cId="539259531" sldId="861"/>
            <ac:spMk id="419" creationId="{B3C688D9-7033-474D-8A3C-4B4202E835AA}"/>
          </ac:spMkLst>
        </pc:spChg>
        <pc:spChg chg="mod">
          <ac:chgData name="reza kabir" userId="af3c95a13102d509" providerId="LiveId" clId="{88200EE4-F4B4-49E8-8126-B01E5FCCBE2D}" dt="2020-05-17T09:23:22.894" v="1216"/>
          <ac:spMkLst>
            <pc:docMk/>
            <pc:sldMk cId="539259531" sldId="861"/>
            <ac:spMk id="420" creationId="{B625AB82-194B-4907-9AB3-A74FF27E7414}"/>
          </ac:spMkLst>
        </pc:spChg>
        <pc:spChg chg="mod">
          <ac:chgData name="reza kabir" userId="af3c95a13102d509" providerId="LiveId" clId="{88200EE4-F4B4-49E8-8126-B01E5FCCBE2D}" dt="2020-05-17T09:23:22.894" v="1216"/>
          <ac:spMkLst>
            <pc:docMk/>
            <pc:sldMk cId="539259531" sldId="861"/>
            <ac:spMk id="421" creationId="{5FB51175-4447-4CAD-9E75-7B2F589744C9}"/>
          </ac:spMkLst>
        </pc:spChg>
        <pc:spChg chg="mod">
          <ac:chgData name="reza kabir" userId="af3c95a13102d509" providerId="LiveId" clId="{88200EE4-F4B4-49E8-8126-B01E5FCCBE2D}" dt="2020-05-17T09:23:22.894" v="1216"/>
          <ac:spMkLst>
            <pc:docMk/>
            <pc:sldMk cId="539259531" sldId="861"/>
            <ac:spMk id="422" creationId="{3C8E113D-EF47-48A1-96A9-59E99AB97F14}"/>
          </ac:spMkLst>
        </pc:spChg>
        <pc:spChg chg="mod">
          <ac:chgData name="reza kabir" userId="af3c95a13102d509" providerId="LiveId" clId="{88200EE4-F4B4-49E8-8126-B01E5FCCBE2D}" dt="2020-05-17T09:23:22.894" v="1216"/>
          <ac:spMkLst>
            <pc:docMk/>
            <pc:sldMk cId="539259531" sldId="861"/>
            <ac:spMk id="423" creationId="{F9426E3F-5DC6-4BA3-906D-13EB1D265BB7}"/>
          </ac:spMkLst>
        </pc:spChg>
        <pc:spChg chg="mod">
          <ac:chgData name="reza kabir" userId="af3c95a13102d509" providerId="LiveId" clId="{88200EE4-F4B4-49E8-8126-B01E5FCCBE2D}" dt="2020-05-17T09:23:22.894" v="1216"/>
          <ac:spMkLst>
            <pc:docMk/>
            <pc:sldMk cId="539259531" sldId="861"/>
            <ac:spMk id="424" creationId="{0ABC359B-AFAD-4F59-B713-5B95816DCCCD}"/>
          </ac:spMkLst>
        </pc:spChg>
        <pc:spChg chg="mod">
          <ac:chgData name="reza kabir" userId="af3c95a13102d509" providerId="LiveId" clId="{88200EE4-F4B4-49E8-8126-B01E5FCCBE2D}" dt="2020-05-17T09:23:22.894" v="1216"/>
          <ac:spMkLst>
            <pc:docMk/>
            <pc:sldMk cId="539259531" sldId="861"/>
            <ac:spMk id="425" creationId="{395869A5-6C5C-4DE3-8AD4-99BDB79BAE3C}"/>
          </ac:spMkLst>
        </pc:spChg>
        <pc:spChg chg="mod">
          <ac:chgData name="reza kabir" userId="af3c95a13102d509" providerId="LiveId" clId="{88200EE4-F4B4-49E8-8126-B01E5FCCBE2D}" dt="2020-05-17T09:23:22.894" v="1216"/>
          <ac:spMkLst>
            <pc:docMk/>
            <pc:sldMk cId="539259531" sldId="861"/>
            <ac:spMk id="426" creationId="{A35D266D-0438-43C5-8F64-B67AC18F9955}"/>
          </ac:spMkLst>
        </pc:spChg>
        <pc:spChg chg="mod">
          <ac:chgData name="reza kabir" userId="af3c95a13102d509" providerId="LiveId" clId="{88200EE4-F4B4-49E8-8126-B01E5FCCBE2D}" dt="2020-05-17T09:23:22.894" v="1216"/>
          <ac:spMkLst>
            <pc:docMk/>
            <pc:sldMk cId="539259531" sldId="861"/>
            <ac:spMk id="427" creationId="{48FFB2EA-0930-4017-B566-70B1F28B458C}"/>
          </ac:spMkLst>
        </pc:spChg>
        <pc:spChg chg="mod">
          <ac:chgData name="reza kabir" userId="af3c95a13102d509" providerId="LiveId" clId="{88200EE4-F4B4-49E8-8126-B01E5FCCBE2D}" dt="2020-05-17T09:23:22.894" v="1216"/>
          <ac:spMkLst>
            <pc:docMk/>
            <pc:sldMk cId="539259531" sldId="861"/>
            <ac:spMk id="428" creationId="{C048F20F-1287-4BCB-9F6E-C2BBFCF7A203}"/>
          </ac:spMkLst>
        </pc:spChg>
        <pc:spChg chg="mod">
          <ac:chgData name="reza kabir" userId="af3c95a13102d509" providerId="LiveId" clId="{88200EE4-F4B4-49E8-8126-B01E5FCCBE2D}" dt="2020-05-17T09:23:22.894" v="1216"/>
          <ac:spMkLst>
            <pc:docMk/>
            <pc:sldMk cId="539259531" sldId="861"/>
            <ac:spMk id="429" creationId="{53D0AE19-8E3F-426C-A7AC-A8FC24091C34}"/>
          </ac:spMkLst>
        </pc:spChg>
        <pc:spChg chg="mod">
          <ac:chgData name="reza kabir" userId="af3c95a13102d509" providerId="LiveId" clId="{88200EE4-F4B4-49E8-8126-B01E5FCCBE2D}" dt="2020-05-17T09:23:22.894" v="1216"/>
          <ac:spMkLst>
            <pc:docMk/>
            <pc:sldMk cId="539259531" sldId="861"/>
            <ac:spMk id="430" creationId="{A7E3A582-8255-4ED7-8E9A-3BF775C86B51}"/>
          </ac:spMkLst>
        </pc:spChg>
        <pc:spChg chg="mod">
          <ac:chgData name="reza kabir" userId="af3c95a13102d509" providerId="LiveId" clId="{88200EE4-F4B4-49E8-8126-B01E5FCCBE2D}" dt="2020-05-17T09:23:22.894" v="1216"/>
          <ac:spMkLst>
            <pc:docMk/>
            <pc:sldMk cId="539259531" sldId="861"/>
            <ac:spMk id="431" creationId="{492CB9A9-2EC3-4135-83DD-78D75A977F93}"/>
          </ac:spMkLst>
        </pc:spChg>
        <pc:spChg chg="mod">
          <ac:chgData name="reza kabir" userId="af3c95a13102d509" providerId="LiveId" clId="{88200EE4-F4B4-49E8-8126-B01E5FCCBE2D}" dt="2020-05-17T09:23:22.894" v="1216"/>
          <ac:spMkLst>
            <pc:docMk/>
            <pc:sldMk cId="539259531" sldId="861"/>
            <ac:spMk id="432" creationId="{D8E46E64-D5D7-48D9-8681-29B300D22344}"/>
          </ac:spMkLst>
        </pc:spChg>
        <pc:spChg chg="mod">
          <ac:chgData name="reza kabir" userId="af3c95a13102d509" providerId="LiveId" clId="{88200EE4-F4B4-49E8-8126-B01E5FCCBE2D}" dt="2020-05-17T09:23:22.894" v="1216"/>
          <ac:spMkLst>
            <pc:docMk/>
            <pc:sldMk cId="539259531" sldId="861"/>
            <ac:spMk id="433" creationId="{9B4A007F-7692-4EA2-B1EC-A8B48CD016A7}"/>
          </ac:spMkLst>
        </pc:spChg>
        <pc:spChg chg="mod">
          <ac:chgData name="reza kabir" userId="af3c95a13102d509" providerId="LiveId" clId="{88200EE4-F4B4-49E8-8126-B01E5FCCBE2D}" dt="2020-05-17T09:23:22.894" v="1216"/>
          <ac:spMkLst>
            <pc:docMk/>
            <pc:sldMk cId="539259531" sldId="861"/>
            <ac:spMk id="434" creationId="{524362D1-F00D-424C-8112-101594D8C544}"/>
          </ac:spMkLst>
        </pc:spChg>
        <pc:spChg chg="mod">
          <ac:chgData name="reza kabir" userId="af3c95a13102d509" providerId="LiveId" clId="{88200EE4-F4B4-49E8-8126-B01E5FCCBE2D}" dt="2020-05-17T09:23:22.894" v="1216"/>
          <ac:spMkLst>
            <pc:docMk/>
            <pc:sldMk cId="539259531" sldId="861"/>
            <ac:spMk id="435" creationId="{353B3FC4-FA90-4DC2-9BA1-F0A0B369E2DD}"/>
          </ac:spMkLst>
        </pc:spChg>
        <pc:spChg chg="mod">
          <ac:chgData name="reza kabir" userId="af3c95a13102d509" providerId="LiveId" clId="{88200EE4-F4B4-49E8-8126-B01E5FCCBE2D}" dt="2020-05-17T09:23:22.894" v="1216"/>
          <ac:spMkLst>
            <pc:docMk/>
            <pc:sldMk cId="539259531" sldId="861"/>
            <ac:spMk id="436" creationId="{CF03E1CD-3C3D-4F65-9AB4-D1FBE9AE31B9}"/>
          </ac:spMkLst>
        </pc:spChg>
        <pc:spChg chg="mod">
          <ac:chgData name="reza kabir" userId="af3c95a13102d509" providerId="LiveId" clId="{88200EE4-F4B4-49E8-8126-B01E5FCCBE2D}" dt="2020-05-17T09:23:22.894" v="1216"/>
          <ac:spMkLst>
            <pc:docMk/>
            <pc:sldMk cId="539259531" sldId="861"/>
            <ac:spMk id="437" creationId="{D3401BDB-1559-4813-BE4C-95B38DDA1F3E}"/>
          </ac:spMkLst>
        </pc:spChg>
        <pc:spChg chg="mod">
          <ac:chgData name="reza kabir" userId="af3c95a13102d509" providerId="LiveId" clId="{88200EE4-F4B4-49E8-8126-B01E5FCCBE2D}" dt="2020-05-17T09:23:22.894" v="1216"/>
          <ac:spMkLst>
            <pc:docMk/>
            <pc:sldMk cId="539259531" sldId="861"/>
            <ac:spMk id="438" creationId="{817B6E33-1559-4F73-A947-901F0EC714DB}"/>
          </ac:spMkLst>
        </pc:spChg>
        <pc:spChg chg="mod">
          <ac:chgData name="reza kabir" userId="af3c95a13102d509" providerId="LiveId" clId="{88200EE4-F4B4-49E8-8126-B01E5FCCBE2D}" dt="2020-05-17T09:23:22.894" v="1216"/>
          <ac:spMkLst>
            <pc:docMk/>
            <pc:sldMk cId="539259531" sldId="861"/>
            <ac:spMk id="439" creationId="{8353F2E6-C657-4319-83F4-ECE046B42290}"/>
          </ac:spMkLst>
        </pc:spChg>
        <pc:spChg chg="mod">
          <ac:chgData name="reza kabir" userId="af3c95a13102d509" providerId="LiveId" clId="{88200EE4-F4B4-49E8-8126-B01E5FCCBE2D}" dt="2020-05-17T09:23:22.894" v="1216"/>
          <ac:spMkLst>
            <pc:docMk/>
            <pc:sldMk cId="539259531" sldId="861"/>
            <ac:spMk id="440" creationId="{0AA24400-D8C0-41C6-8D71-04788B9E1345}"/>
          </ac:spMkLst>
        </pc:spChg>
        <pc:spChg chg="mod">
          <ac:chgData name="reza kabir" userId="af3c95a13102d509" providerId="LiveId" clId="{88200EE4-F4B4-49E8-8126-B01E5FCCBE2D}" dt="2020-05-17T09:23:22.894" v="1216"/>
          <ac:spMkLst>
            <pc:docMk/>
            <pc:sldMk cId="539259531" sldId="861"/>
            <ac:spMk id="441" creationId="{1FE301B0-1936-4191-A72A-134D12CFC9CB}"/>
          </ac:spMkLst>
        </pc:spChg>
        <pc:spChg chg="mod">
          <ac:chgData name="reza kabir" userId="af3c95a13102d509" providerId="LiveId" clId="{88200EE4-F4B4-49E8-8126-B01E5FCCBE2D}" dt="2020-05-17T09:23:22.894" v="1216"/>
          <ac:spMkLst>
            <pc:docMk/>
            <pc:sldMk cId="539259531" sldId="861"/>
            <ac:spMk id="442" creationId="{C1F596B6-D5CE-4E09-9883-ED1482584CAA}"/>
          </ac:spMkLst>
        </pc:spChg>
        <pc:spChg chg="mod">
          <ac:chgData name="reza kabir" userId="af3c95a13102d509" providerId="LiveId" clId="{88200EE4-F4B4-49E8-8126-B01E5FCCBE2D}" dt="2020-05-17T09:23:22.894" v="1216"/>
          <ac:spMkLst>
            <pc:docMk/>
            <pc:sldMk cId="539259531" sldId="861"/>
            <ac:spMk id="443" creationId="{E5229F5C-6D4D-4078-8CB9-73E8B5533697}"/>
          </ac:spMkLst>
        </pc:spChg>
        <pc:spChg chg="mod">
          <ac:chgData name="reza kabir" userId="af3c95a13102d509" providerId="LiveId" clId="{88200EE4-F4B4-49E8-8126-B01E5FCCBE2D}" dt="2020-05-17T09:23:22.894" v="1216"/>
          <ac:spMkLst>
            <pc:docMk/>
            <pc:sldMk cId="539259531" sldId="861"/>
            <ac:spMk id="444" creationId="{908F065E-4113-4F7A-AA0A-CB360C4A8C82}"/>
          </ac:spMkLst>
        </pc:spChg>
        <pc:spChg chg="mod">
          <ac:chgData name="reza kabir" userId="af3c95a13102d509" providerId="LiveId" clId="{88200EE4-F4B4-49E8-8126-B01E5FCCBE2D}" dt="2020-05-17T09:23:22.894" v="1216"/>
          <ac:spMkLst>
            <pc:docMk/>
            <pc:sldMk cId="539259531" sldId="861"/>
            <ac:spMk id="445" creationId="{4DE4F217-C699-4265-8B06-0530A8F48286}"/>
          </ac:spMkLst>
        </pc:spChg>
        <pc:spChg chg="mod">
          <ac:chgData name="reza kabir" userId="af3c95a13102d509" providerId="LiveId" clId="{88200EE4-F4B4-49E8-8126-B01E5FCCBE2D}" dt="2020-05-17T09:23:22.894" v="1216"/>
          <ac:spMkLst>
            <pc:docMk/>
            <pc:sldMk cId="539259531" sldId="861"/>
            <ac:spMk id="446" creationId="{E05EE3FB-611E-43AE-A753-810C333B1AC1}"/>
          </ac:spMkLst>
        </pc:spChg>
        <pc:spChg chg="mod">
          <ac:chgData name="reza kabir" userId="af3c95a13102d509" providerId="LiveId" clId="{88200EE4-F4B4-49E8-8126-B01E5FCCBE2D}" dt="2020-05-17T09:23:22.894" v="1216"/>
          <ac:spMkLst>
            <pc:docMk/>
            <pc:sldMk cId="539259531" sldId="861"/>
            <ac:spMk id="447" creationId="{C8CBAB82-454B-4E83-B929-416075204613}"/>
          </ac:spMkLst>
        </pc:spChg>
        <pc:spChg chg="mod">
          <ac:chgData name="reza kabir" userId="af3c95a13102d509" providerId="LiveId" clId="{88200EE4-F4B4-49E8-8126-B01E5FCCBE2D}" dt="2020-05-17T09:23:22.894" v="1216"/>
          <ac:spMkLst>
            <pc:docMk/>
            <pc:sldMk cId="539259531" sldId="861"/>
            <ac:spMk id="448" creationId="{06345F90-0F5D-4A78-B052-5278F3307EFD}"/>
          </ac:spMkLst>
        </pc:spChg>
        <pc:spChg chg="mod">
          <ac:chgData name="reza kabir" userId="af3c95a13102d509" providerId="LiveId" clId="{88200EE4-F4B4-49E8-8126-B01E5FCCBE2D}" dt="2020-05-17T09:23:22.894" v="1216"/>
          <ac:spMkLst>
            <pc:docMk/>
            <pc:sldMk cId="539259531" sldId="861"/>
            <ac:spMk id="449" creationId="{21635162-8EBE-43D5-866E-70B37F5BBD2A}"/>
          </ac:spMkLst>
        </pc:spChg>
        <pc:spChg chg="mod">
          <ac:chgData name="reza kabir" userId="af3c95a13102d509" providerId="LiveId" clId="{88200EE4-F4B4-49E8-8126-B01E5FCCBE2D}" dt="2020-05-17T09:23:22.894" v="1216"/>
          <ac:spMkLst>
            <pc:docMk/>
            <pc:sldMk cId="539259531" sldId="861"/>
            <ac:spMk id="450" creationId="{E242185B-B20C-4E4B-84C0-AEB4B3726DD2}"/>
          </ac:spMkLst>
        </pc:spChg>
        <pc:spChg chg="mod">
          <ac:chgData name="reza kabir" userId="af3c95a13102d509" providerId="LiveId" clId="{88200EE4-F4B4-49E8-8126-B01E5FCCBE2D}" dt="2020-05-17T09:23:22.894" v="1216"/>
          <ac:spMkLst>
            <pc:docMk/>
            <pc:sldMk cId="539259531" sldId="861"/>
            <ac:spMk id="451" creationId="{52F563E9-5023-4992-86DD-CBA78103758F}"/>
          </ac:spMkLst>
        </pc:spChg>
        <pc:spChg chg="mod">
          <ac:chgData name="reza kabir" userId="af3c95a13102d509" providerId="LiveId" clId="{88200EE4-F4B4-49E8-8126-B01E5FCCBE2D}" dt="2020-05-17T09:23:22.894" v="1216"/>
          <ac:spMkLst>
            <pc:docMk/>
            <pc:sldMk cId="539259531" sldId="861"/>
            <ac:spMk id="452" creationId="{3CB2D521-8E58-4FA8-B4DF-94E9ACF890B4}"/>
          </ac:spMkLst>
        </pc:spChg>
        <pc:spChg chg="mod">
          <ac:chgData name="reza kabir" userId="af3c95a13102d509" providerId="LiveId" clId="{88200EE4-F4B4-49E8-8126-B01E5FCCBE2D}" dt="2020-05-17T09:23:22.894" v="1216"/>
          <ac:spMkLst>
            <pc:docMk/>
            <pc:sldMk cId="539259531" sldId="861"/>
            <ac:spMk id="453" creationId="{F34E802E-D6A3-42FE-B718-80586EA3CE30}"/>
          </ac:spMkLst>
        </pc:spChg>
        <pc:spChg chg="mod">
          <ac:chgData name="reza kabir" userId="af3c95a13102d509" providerId="LiveId" clId="{88200EE4-F4B4-49E8-8126-B01E5FCCBE2D}" dt="2020-05-17T09:23:22.894" v="1216"/>
          <ac:spMkLst>
            <pc:docMk/>
            <pc:sldMk cId="539259531" sldId="861"/>
            <ac:spMk id="454" creationId="{06962879-8383-4821-91DB-2DBFADF67279}"/>
          </ac:spMkLst>
        </pc:spChg>
        <pc:spChg chg="mod">
          <ac:chgData name="reza kabir" userId="af3c95a13102d509" providerId="LiveId" clId="{88200EE4-F4B4-49E8-8126-B01E5FCCBE2D}" dt="2020-05-17T09:23:22.894" v="1216"/>
          <ac:spMkLst>
            <pc:docMk/>
            <pc:sldMk cId="539259531" sldId="861"/>
            <ac:spMk id="455" creationId="{5C5992BF-85CF-43DD-9ED4-FE884C7CE076}"/>
          </ac:spMkLst>
        </pc:spChg>
        <pc:spChg chg="mod">
          <ac:chgData name="reza kabir" userId="af3c95a13102d509" providerId="LiveId" clId="{88200EE4-F4B4-49E8-8126-B01E5FCCBE2D}" dt="2020-05-17T09:23:22.894" v="1216"/>
          <ac:spMkLst>
            <pc:docMk/>
            <pc:sldMk cId="539259531" sldId="861"/>
            <ac:spMk id="456" creationId="{169C0354-77C0-49FF-A426-76DF6A2CB927}"/>
          </ac:spMkLst>
        </pc:spChg>
        <pc:spChg chg="mod">
          <ac:chgData name="reza kabir" userId="af3c95a13102d509" providerId="LiveId" clId="{88200EE4-F4B4-49E8-8126-B01E5FCCBE2D}" dt="2020-05-17T09:23:22.894" v="1216"/>
          <ac:spMkLst>
            <pc:docMk/>
            <pc:sldMk cId="539259531" sldId="861"/>
            <ac:spMk id="457" creationId="{AD7B1B14-24E5-4E2A-AB53-398020BE282B}"/>
          </ac:spMkLst>
        </pc:spChg>
        <pc:spChg chg="mod">
          <ac:chgData name="reza kabir" userId="af3c95a13102d509" providerId="LiveId" clId="{88200EE4-F4B4-49E8-8126-B01E5FCCBE2D}" dt="2020-05-17T09:23:22.894" v="1216"/>
          <ac:spMkLst>
            <pc:docMk/>
            <pc:sldMk cId="539259531" sldId="861"/>
            <ac:spMk id="458" creationId="{60ADAD15-04F8-4958-8B59-2BBEC7F6C5E0}"/>
          </ac:spMkLst>
        </pc:spChg>
        <pc:spChg chg="mod">
          <ac:chgData name="reza kabir" userId="af3c95a13102d509" providerId="LiveId" clId="{88200EE4-F4B4-49E8-8126-B01E5FCCBE2D}" dt="2020-05-17T09:23:22.894" v="1216"/>
          <ac:spMkLst>
            <pc:docMk/>
            <pc:sldMk cId="539259531" sldId="861"/>
            <ac:spMk id="459" creationId="{13E58852-BFED-4E7C-8BD1-FCEB390814CF}"/>
          </ac:spMkLst>
        </pc:spChg>
        <pc:spChg chg="mod">
          <ac:chgData name="reza kabir" userId="af3c95a13102d509" providerId="LiveId" clId="{88200EE4-F4B4-49E8-8126-B01E5FCCBE2D}" dt="2020-05-17T09:23:22.894" v="1216"/>
          <ac:spMkLst>
            <pc:docMk/>
            <pc:sldMk cId="539259531" sldId="861"/>
            <ac:spMk id="460" creationId="{A3369AAD-716F-4C4A-A6D9-422DFCA12681}"/>
          </ac:spMkLst>
        </pc:spChg>
        <pc:spChg chg="mod">
          <ac:chgData name="reza kabir" userId="af3c95a13102d509" providerId="LiveId" clId="{88200EE4-F4B4-49E8-8126-B01E5FCCBE2D}" dt="2020-05-17T09:23:22.894" v="1216"/>
          <ac:spMkLst>
            <pc:docMk/>
            <pc:sldMk cId="539259531" sldId="861"/>
            <ac:spMk id="461" creationId="{168092D6-4D3B-4330-B202-2960960E238C}"/>
          </ac:spMkLst>
        </pc:spChg>
        <pc:spChg chg="mod">
          <ac:chgData name="reza kabir" userId="af3c95a13102d509" providerId="LiveId" clId="{88200EE4-F4B4-49E8-8126-B01E5FCCBE2D}" dt="2020-05-17T09:23:22.894" v="1216"/>
          <ac:spMkLst>
            <pc:docMk/>
            <pc:sldMk cId="539259531" sldId="861"/>
            <ac:spMk id="462" creationId="{493AFADF-DB90-40CA-A6A9-8CBEAA6DF298}"/>
          </ac:spMkLst>
        </pc:spChg>
        <pc:spChg chg="mod">
          <ac:chgData name="reza kabir" userId="af3c95a13102d509" providerId="LiveId" clId="{88200EE4-F4B4-49E8-8126-B01E5FCCBE2D}" dt="2020-05-17T09:23:22.894" v="1216"/>
          <ac:spMkLst>
            <pc:docMk/>
            <pc:sldMk cId="539259531" sldId="861"/>
            <ac:spMk id="463" creationId="{5FCDF8F0-81BC-474C-8343-1A86006634A6}"/>
          </ac:spMkLst>
        </pc:spChg>
        <pc:spChg chg="mod">
          <ac:chgData name="reza kabir" userId="af3c95a13102d509" providerId="LiveId" clId="{88200EE4-F4B4-49E8-8126-B01E5FCCBE2D}" dt="2020-05-17T09:23:22.894" v="1216"/>
          <ac:spMkLst>
            <pc:docMk/>
            <pc:sldMk cId="539259531" sldId="861"/>
            <ac:spMk id="464" creationId="{72D0F85E-B4A4-4A51-95F4-F58DAF6CA21C}"/>
          </ac:spMkLst>
        </pc:spChg>
        <pc:spChg chg="mod">
          <ac:chgData name="reza kabir" userId="af3c95a13102d509" providerId="LiveId" clId="{88200EE4-F4B4-49E8-8126-B01E5FCCBE2D}" dt="2020-05-17T09:23:22.894" v="1216"/>
          <ac:spMkLst>
            <pc:docMk/>
            <pc:sldMk cId="539259531" sldId="861"/>
            <ac:spMk id="465" creationId="{65E5AD29-8BFA-43C3-B2D0-4FAFB542D8C2}"/>
          </ac:spMkLst>
        </pc:spChg>
        <pc:spChg chg="mod">
          <ac:chgData name="reza kabir" userId="af3c95a13102d509" providerId="LiveId" clId="{88200EE4-F4B4-49E8-8126-B01E5FCCBE2D}" dt="2020-05-17T09:23:22.894" v="1216"/>
          <ac:spMkLst>
            <pc:docMk/>
            <pc:sldMk cId="539259531" sldId="861"/>
            <ac:spMk id="466" creationId="{852D9306-75CB-4ECC-A6E4-6008DCBE1CBA}"/>
          </ac:spMkLst>
        </pc:spChg>
        <pc:spChg chg="mod">
          <ac:chgData name="reza kabir" userId="af3c95a13102d509" providerId="LiveId" clId="{88200EE4-F4B4-49E8-8126-B01E5FCCBE2D}" dt="2020-05-17T09:23:22.894" v="1216"/>
          <ac:spMkLst>
            <pc:docMk/>
            <pc:sldMk cId="539259531" sldId="861"/>
            <ac:spMk id="467" creationId="{0A9E0A6A-970E-4C5F-A0FE-337A0472F5FD}"/>
          </ac:spMkLst>
        </pc:spChg>
        <pc:spChg chg="mod">
          <ac:chgData name="reza kabir" userId="af3c95a13102d509" providerId="LiveId" clId="{88200EE4-F4B4-49E8-8126-B01E5FCCBE2D}" dt="2020-05-17T09:23:22.894" v="1216"/>
          <ac:spMkLst>
            <pc:docMk/>
            <pc:sldMk cId="539259531" sldId="861"/>
            <ac:spMk id="468" creationId="{0012E9E5-A339-4F1D-9EFB-31F07CD5A038}"/>
          </ac:spMkLst>
        </pc:spChg>
        <pc:spChg chg="mod">
          <ac:chgData name="reza kabir" userId="af3c95a13102d509" providerId="LiveId" clId="{88200EE4-F4B4-49E8-8126-B01E5FCCBE2D}" dt="2020-05-17T09:23:22.894" v="1216"/>
          <ac:spMkLst>
            <pc:docMk/>
            <pc:sldMk cId="539259531" sldId="861"/>
            <ac:spMk id="469" creationId="{2D8252CF-8EAC-4999-9FBA-EC87D738A7BB}"/>
          </ac:spMkLst>
        </pc:spChg>
        <pc:spChg chg="mod">
          <ac:chgData name="reza kabir" userId="af3c95a13102d509" providerId="LiveId" clId="{88200EE4-F4B4-49E8-8126-B01E5FCCBE2D}" dt="2020-05-17T09:23:22.894" v="1216"/>
          <ac:spMkLst>
            <pc:docMk/>
            <pc:sldMk cId="539259531" sldId="861"/>
            <ac:spMk id="470" creationId="{F81720D0-20CA-46BE-AC76-30D7C4923131}"/>
          </ac:spMkLst>
        </pc:spChg>
        <pc:spChg chg="mod">
          <ac:chgData name="reza kabir" userId="af3c95a13102d509" providerId="LiveId" clId="{88200EE4-F4B4-49E8-8126-B01E5FCCBE2D}" dt="2020-05-17T09:23:22.894" v="1216"/>
          <ac:spMkLst>
            <pc:docMk/>
            <pc:sldMk cId="539259531" sldId="861"/>
            <ac:spMk id="471" creationId="{5CACBC48-7C0A-40A3-ACB8-009E84B02232}"/>
          </ac:spMkLst>
        </pc:spChg>
        <pc:spChg chg="mod">
          <ac:chgData name="reza kabir" userId="af3c95a13102d509" providerId="LiveId" clId="{88200EE4-F4B4-49E8-8126-B01E5FCCBE2D}" dt="2020-05-17T09:23:22.894" v="1216"/>
          <ac:spMkLst>
            <pc:docMk/>
            <pc:sldMk cId="539259531" sldId="861"/>
            <ac:spMk id="472" creationId="{0AC38609-41DC-4063-90CB-0A9C4071CCFA}"/>
          </ac:spMkLst>
        </pc:spChg>
        <pc:spChg chg="mod">
          <ac:chgData name="reza kabir" userId="af3c95a13102d509" providerId="LiveId" clId="{88200EE4-F4B4-49E8-8126-B01E5FCCBE2D}" dt="2020-05-17T09:23:22.894" v="1216"/>
          <ac:spMkLst>
            <pc:docMk/>
            <pc:sldMk cId="539259531" sldId="861"/>
            <ac:spMk id="473" creationId="{3090934C-4B5D-45B7-8BC8-C0DC3C8A7EAF}"/>
          </ac:spMkLst>
        </pc:spChg>
        <pc:spChg chg="mod">
          <ac:chgData name="reza kabir" userId="af3c95a13102d509" providerId="LiveId" clId="{88200EE4-F4B4-49E8-8126-B01E5FCCBE2D}" dt="2020-05-17T09:23:22.894" v="1216"/>
          <ac:spMkLst>
            <pc:docMk/>
            <pc:sldMk cId="539259531" sldId="861"/>
            <ac:spMk id="474" creationId="{3BC624C5-65B3-4B90-BD41-D4A26CEE6704}"/>
          </ac:spMkLst>
        </pc:spChg>
        <pc:spChg chg="mod">
          <ac:chgData name="reza kabir" userId="af3c95a13102d509" providerId="LiveId" clId="{88200EE4-F4B4-49E8-8126-B01E5FCCBE2D}" dt="2020-05-17T09:23:22.894" v="1216"/>
          <ac:spMkLst>
            <pc:docMk/>
            <pc:sldMk cId="539259531" sldId="861"/>
            <ac:spMk id="475" creationId="{5BBB5506-9F11-4BB6-8339-5DE7AD4506EB}"/>
          </ac:spMkLst>
        </pc:spChg>
        <pc:spChg chg="mod">
          <ac:chgData name="reza kabir" userId="af3c95a13102d509" providerId="LiveId" clId="{88200EE4-F4B4-49E8-8126-B01E5FCCBE2D}" dt="2020-05-17T09:23:22.894" v="1216"/>
          <ac:spMkLst>
            <pc:docMk/>
            <pc:sldMk cId="539259531" sldId="861"/>
            <ac:spMk id="476" creationId="{3BCDC4C6-2F75-4CBA-B876-AA7AD32BEE99}"/>
          </ac:spMkLst>
        </pc:spChg>
        <pc:spChg chg="mod">
          <ac:chgData name="reza kabir" userId="af3c95a13102d509" providerId="LiveId" clId="{88200EE4-F4B4-49E8-8126-B01E5FCCBE2D}" dt="2020-05-17T09:23:22.894" v="1216"/>
          <ac:spMkLst>
            <pc:docMk/>
            <pc:sldMk cId="539259531" sldId="861"/>
            <ac:spMk id="477" creationId="{C1302B95-105D-4B0A-898C-E6FE3DA7ACB9}"/>
          </ac:spMkLst>
        </pc:spChg>
        <pc:spChg chg="mod">
          <ac:chgData name="reza kabir" userId="af3c95a13102d509" providerId="LiveId" clId="{88200EE4-F4B4-49E8-8126-B01E5FCCBE2D}" dt="2020-05-17T09:23:22.894" v="1216"/>
          <ac:spMkLst>
            <pc:docMk/>
            <pc:sldMk cId="539259531" sldId="861"/>
            <ac:spMk id="478" creationId="{2550A0E6-EDE7-4FFD-A4F6-07D6987F1647}"/>
          </ac:spMkLst>
        </pc:spChg>
        <pc:spChg chg="mod">
          <ac:chgData name="reza kabir" userId="af3c95a13102d509" providerId="LiveId" clId="{88200EE4-F4B4-49E8-8126-B01E5FCCBE2D}" dt="2020-05-17T09:23:22.894" v="1216"/>
          <ac:spMkLst>
            <pc:docMk/>
            <pc:sldMk cId="539259531" sldId="861"/>
            <ac:spMk id="479" creationId="{53166F11-CF31-4816-8BAA-DF7ED43F612A}"/>
          </ac:spMkLst>
        </pc:spChg>
        <pc:spChg chg="mod">
          <ac:chgData name="reza kabir" userId="af3c95a13102d509" providerId="LiveId" clId="{88200EE4-F4B4-49E8-8126-B01E5FCCBE2D}" dt="2020-05-17T09:23:22.894" v="1216"/>
          <ac:spMkLst>
            <pc:docMk/>
            <pc:sldMk cId="539259531" sldId="861"/>
            <ac:spMk id="480" creationId="{0FC791C3-FFC9-4BE2-A7E1-1B9020B41DD3}"/>
          </ac:spMkLst>
        </pc:spChg>
        <pc:spChg chg="mod">
          <ac:chgData name="reza kabir" userId="af3c95a13102d509" providerId="LiveId" clId="{88200EE4-F4B4-49E8-8126-B01E5FCCBE2D}" dt="2020-05-17T09:23:22.894" v="1216"/>
          <ac:spMkLst>
            <pc:docMk/>
            <pc:sldMk cId="539259531" sldId="861"/>
            <ac:spMk id="481" creationId="{9CE734A6-1285-4F84-A709-19AB2631B690}"/>
          </ac:spMkLst>
        </pc:spChg>
        <pc:spChg chg="mod">
          <ac:chgData name="reza kabir" userId="af3c95a13102d509" providerId="LiveId" clId="{88200EE4-F4B4-49E8-8126-B01E5FCCBE2D}" dt="2020-05-17T09:23:22.894" v="1216"/>
          <ac:spMkLst>
            <pc:docMk/>
            <pc:sldMk cId="539259531" sldId="861"/>
            <ac:spMk id="482" creationId="{EC3D466A-5572-4288-ACA8-CFFA08DA6913}"/>
          </ac:spMkLst>
        </pc:spChg>
        <pc:spChg chg="mod">
          <ac:chgData name="reza kabir" userId="af3c95a13102d509" providerId="LiveId" clId="{88200EE4-F4B4-49E8-8126-B01E5FCCBE2D}" dt="2020-05-17T09:23:22.894" v="1216"/>
          <ac:spMkLst>
            <pc:docMk/>
            <pc:sldMk cId="539259531" sldId="861"/>
            <ac:spMk id="483" creationId="{79AF575B-793E-4DF5-8321-E3E505174C4C}"/>
          </ac:spMkLst>
        </pc:spChg>
        <pc:spChg chg="mod">
          <ac:chgData name="reza kabir" userId="af3c95a13102d509" providerId="LiveId" clId="{88200EE4-F4B4-49E8-8126-B01E5FCCBE2D}" dt="2020-05-17T09:23:22.894" v="1216"/>
          <ac:spMkLst>
            <pc:docMk/>
            <pc:sldMk cId="539259531" sldId="861"/>
            <ac:spMk id="484" creationId="{1F34D72C-1ACE-4B50-A5AE-221C80384777}"/>
          </ac:spMkLst>
        </pc:spChg>
        <pc:spChg chg="mod">
          <ac:chgData name="reza kabir" userId="af3c95a13102d509" providerId="LiveId" clId="{88200EE4-F4B4-49E8-8126-B01E5FCCBE2D}" dt="2020-05-17T09:23:22.894" v="1216"/>
          <ac:spMkLst>
            <pc:docMk/>
            <pc:sldMk cId="539259531" sldId="861"/>
            <ac:spMk id="485" creationId="{966ABBCA-80A8-46B0-82D3-57520CDBCC8B}"/>
          </ac:spMkLst>
        </pc:spChg>
        <pc:spChg chg="mod">
          <ac:chgData name="reza kabir" userId="af3c95a13102d509" providerId="LiveId" clId="{88200EE4-F4B4-49E8-8126-B01E5FCCBE2D}" dt="2020-05-17T09:23:22.894" v="1216"/>
          <ac:spMkLst>
            <pc:docMk/>
            <pc:sldMk cId="539259531" sldId="861"/>
            <ac:spMk id="486" creationId="{34986A7C-CA1F-4A35-9B4D-D120094C8824}"/>
          </ac:spMkLst>
        </pc:spChg>
        <pc:spChg chg="mod">
          <ac:chgData name="reza kabir" userId="af3c95a13102d509" providerId="LiveId" clId="{88200EE4-F4B4-49E8-8126-B01E5FCCBE2D}" dt="2020-05-17T09:23:22.894" v="1216"/>
          <ac:spMkLst>
            <pc:docMk/>
            <pc:sldMk cId="539259531" sldId="861"/>
            <ac:spMk id="487" creationId="{01A4F1EC-01CE-4BB9-8689-61BE0DF8E3AE}"/>
          </ac:spMkLst>
        </pc:spChg>
        <pc:spChg chg="mod">
          <ac:chgData name="reza kabir" userId="af3c95a13102d509" providerId="LiveId" clId="{88200EE4-F4B4-49E8-8126-B01E5FCCBE2D}" dt="2020-05-17T09:23:22.894" v="1216"/>
          <ac:spMkLst>
            <pc:docMk/>
            <pc:sldMk cId="539259531" sldId="861"/>
            <ac:spMk id="488" creationId="{0AD356B1-2C2B-4DF1-ADFB-95161581F465}"/>
          </ac:spMkLst>
        </pc:spChg>
        <pc:spChg chg="mod">
          <ac:chgData name="reza kabir" userId="af3c95a13102d509" providerId="LiveId" clId="{88200EE4-F4B4-49E8-8126-B01E5FCCBE2D}" dt="2020-05-17T09:23:22.894" v="1216"/>
          <ac:spMkLst>
            <pc:docMk/>
            <pc:sldMk cId="539259531" sldId="861"/>
            <ac:spMk id="489" creationId="{AE199CB2-123A-4426-BA0A-76394AA051E7}"/>
          </ac:spMkLst>
        </pc:spChg>
        <pc:spChg chg="mod">
          <ac:chgData name="reza kabir" userId="af3c95a13102d509" providerId="LiveId" clId="{88200EE4-F4B4-49E8-8126-B01E5FCCBE2D}" dt="2020-05-17T09:23:22.894" v="1216"/>
          <ac:spMkLst>
            <pc:docMk/>
            <pc:sldMk cId="539259531" sldId="861"/>
            <ac:spMk id="490" creationId="{E24596FD-648F-4365-8DB1-B29D61A72812}"/>
          </ac:spMkLst>
        </pc:spChg>
        <pc:spChg chg="mod">
          <ac:chgData name="reza kabir" userId="af3c95a13102d509" providerId="LiveId" clId="{88200EE4-F4B4-49E8-8126-B01E5FCCBE2D}" dt="2020-05-17T09:23:22.894" v="1216"/>
          <ac:spMkLst>
            <pc:docMk/>
            <pc:sldMk cId="539259531" sldId="861"/>
            <ac:spMk id="491" creationId="{EF009D2D-34B0-4229-877C-96214E43607F}"/>
          </ac:spMkLst>
        </pc:spChg>
        <pc:spChg chg="mod">
          <ac:chgData name="reza kabir" userId="af3c95a13102d509" providerId="LiveId" clId="{88200EE4-F4B4-49E8-8126-B01E5FCCBE2D}" dt="2020-05-17T09:23:22.894" v="1216"/>
          <ac:spMkLst>
            <pc:docMk/>
            <pc:sldMk cId="539259531" sldId="861"/>
            <ac:spMk id="492" creationId="{A8C50858-17B0-4DD1-BEDE-64F9051F7E3E}"/>
          </ac:spMkLst>
        </pc:spChg>
        <pc:spChg chg="mod">
          <ac:chgData name="reza kabir" userId="af3c95a13102d509" providerId="LiveId" clId="{88200EE4-F4B4-49E8-8126-B01E5FCCBE2D}" dt="2020-05-17T09:23:22.894" v="1216"/>
          <ac:spMkLst>
            <pc:docMk/>
            <pc:sldMk cId="539259531" sldId="861"/>
            <ac:spMk id="493" creationId="{D6FDB630-50EE-4324-AA65-0D252E70011D}"/>
          </ac:spMkLst>
        </pc:spChg>
        <pc:spChg chg="mod">
          <ac:chgData name="reza kabir" userId="af3c95a13102d509" providerId="LiveId" clId="{88200EE4-F4B4-49E8-8126-B01E5FCCBE2D}" dt="2020-05-17T09:23:22.894" v="1216"/>
          <ac:spMkLst>
            <pc:docMk/>
            <pc:sldMk cId="539259531" sldId="861"/>
            <ac:spMk id="494" creationId="{E16EA1BF-2933-4727-B728-C3FB4610A645}"/>
          </ac:spMkLst>
        </pc:spChg>
        <pc:spChg chg="mod">
          <ac:chgData name="reza kabir" userId="af3c95a13102d509" providerId="LiveId" clId="{88200EE4-F4B4-49E8-8126-B01E5FCCBE2D}" dt="2020-05-17T09:23:22.894" v="1216"/>
          <ac:spMkLst>
            <pc:docMk/>
            <pc:sldMk cId="539259531" sldId="861"/>
            <ac:spMk id="495" creationId="{9F493A23-77E0-44A6-8635-2685897F96C1}"/>
          </ac:spMkLst>
        </pc:spChg>
        <pc:spChg chg="mod">
          <ac:chgData name="reza kabir" userId="af3c95a13102d509" providerId="LiveId" clId="{88200EE4-F4B4-49E8-8126-B01E5FCCBE2D}" dt="2020-05-17T09:23:22.894" v="1216"/>
          <ac:spMkLst>
            <pc:docMk/>
            <pc:sldMk cId="539259531" sldId="861"/>
            <ac:spMk id="496" creationId="{F11793B3-BE79-4C2E-9738-90F07D80B5EF}"/>
          </ac:spMkLst>
        </pc:spChg>
        <pc:spChg chg="mod">
          <ac:chgData name="reza kabir" userId="af3c95a13102d509" providerId="LiveId" clId="{88200EE4-F4B4-49E8-8126-B01E5FCCBE2D}" dt="2020-05-17T09:23:22.894" v="1216"/>
          <ac:spMkLst>
            <pc:docMk/>
            <pc:sldMk cId="539259531" sldId="861"/>
            <ac:spMk id="497" creationId="{CCCE21F3-1373-4084-A323-E65F6793EFFE}"/>
          </ac:spMkLst>
        </pc:spChg>
        <pc:spChg chg="mod">
          <ac:chgData name="reza kabir" userId="af3c95a13102d509" providerId="LiveId" clId="{88200EE4-F4B4-49E8-8126-B01E5FCCBE2D}" dt="2020-05-17T09:23:22.894" v="1216"/>
          <ac:spMkLst>
            <pc:docMk/>
            <pc:sldMk cId="539259531" sldId="861"/>
            <ac:spMk id="498" creationId="{17C57903-FC3D-4DBB-849A-6C53E109E7BA}"/>
          </ac:spMkLst>
        </pc:spChg>
        <pc:spChg chg="mod">
          <ac:chgData name="reza kabir" userId="af3c95a13102d509" providerId="LiveId" clId="{88200EE4-F4B4-49E8-8126-B01E5FCCBE2D}" dt="2020-05-17T09:23:22.894" v="1216"/>
          <ac:spMkLst>
            <pc:docMk/>
            <pc:sldMk cId="539259531" sldId="861"/>
            <ac:spMk id="499" creationId="{0450F8C2-305A-4E8C-AAAD-78FD4135D257}"/>
          </ac:spMkLst>
        </pc:spChg>
        <pc:spChg chg="mod">
          <ac:chgData name="reza kabir" userId="af3c95a13102d509" providerId="LiveId" clId="{88200EE4-F4B4-49E8-8126-B01E5FCCBE2D}" dt="2020-05-17T09:23:22.894" v="1216"/>
          <ac:spMkLst>
            <pc:docMk/>
            <pc:sldMk cId="539259531" sldId="861"/>
            <ac:spMk id="500" creationId="{5A381300-E322-498F-9D48-CA9751D4008F}"/>
          </ac:spMkLst>
        </pc:spChg>
        <pc:spChg chg="mod">
          <ac:chgData name="reza kabir" userId="af3c95a13102d509" providerId="LiveId" clId="{88200EE4-F4B4-49E8-8126-B01E5FCCBE2D}" dt="2020-05-17T09:23:22.894" v="1216"/>
          <ac:spMkLst>
            <pc:docMk/>
            <pc:sldMk cId="539259531" sldId="861"/>
            <ac:spMk id="501" creationId="{4C247E00-4437-4F8E-801D-AF836376BB34}"/>
          </ac:spMkLst>
        </pc:spChg>
        <pc:spChg chg="mod">
          <ac:chgData name="reza kabir" userId="af3c95a13102d509" providerId="LiveId" clId="{88200EE4-F4B4-49E8-8126-B01E5FCCBE2D}" dt="2020-05-17T09:23:22.894" v="1216"/>
          <ac:spMkLst>
            <pc:docMk/>
            <pc:sldMk cId="539259531" sldId="861"/>
            <ac:spMk id="502" creationId="{614FE2E5-DBBC-41AC-A37D-96B2EC53BAD3}"/>
          </ac:spMkLst>
        </pc:spChg>
        <pc:spChg chg="mod">
          <ac:chgData name="reza kabir" userId="af3c95a13102d509" providerId="LiveId" clId="{88200EE4-F4B4-49E8-8126-B01E5FCCBE2D}" dt="2020-05-17T09:23:22.894" v="1216"/>
          <ac:spMkLst>
            <pc:docMk/>
            <pc:sldMk cId="539259531" sldId="861"/>
            <ac:spMk id="503" creationId="{97AB7682-74B8-4F7E-86BE-FF1E7D56C28D}"/>
          </ac:spMkLst>
        </pc:spChg>
        <pc:spChg chg="mod">
          <ac:chgData name="reza kabir" userId="af3c95a13102d509" providerId="LiveId" clId="{88200EE4-F4B4-49E8-8126-B01E5FCCBE2D}" dt="2020-05-17T09:23:22.894" v="1216"/>
          <ac:spMkLst>
            <pc:docMk/>
            <pc:sldMk cId="539259531" sldId="861"/>
            <ac:spMk id="504" creationId="{724EDDD5-81F0-4B50-9C87-D2690D0B2ED2}"/>
          </ac:spMkLst>
        </pc:spChg>
        <pc:spChg chg="mod">
          <ac:chgData name="reza kabir" userId="af3c95a13102d509" providerId="LiveId" clId="{88200EE4-F4B4-49E8-8126-B01E5FCCBE2D}" dt="2020-05-17T09:23:22.894" v="1216"/>
          <ac:spMkLst>
            <pc:docMk/>
            <pc:sldMk cId="539259531" sldId="861"/>
            <ac:spMk id="505" creationId="{A2372F40-FB3D-448E-A8B7-8F3C5E391B07}"/>
          </ac:spMkLst>
        </pc:spChg>
        <pc:spChg chg="mod">
          <ac:chgData name="reza kabir" userId="af3c95a13102d509" providerId="LiveId" clId="{88200EE4-F4B4-49E8-8126-B01E5FCCBE2D}" dt="2020-05-17T09:23:22.894" v="1216"/>
          <ac:spMkLst>
            <pc:docMk/>
            <pc:sldMk cId="539259531" sldId="861"/>
            <ac:spMk id="506" creationId="{7BB4C333-0BF3-479F-8E17-A94F003536FA}"/>
          </ac:spMkLst>
        </pc:spChg>
        <pc:spChg chg="mod">
          <ac:chgData name="reza kabir" userId="af3c95a13102d509" providerId="LiveId" clId="{88200EE4-F4B4-49E8-8126-B01E5FCCBE2D}" dt="2020-05-17T09:23:22.894" v="1216"/>
          <ac:spMkLst>
            <pc:docMk/>
            <pc:sldMk cId="539259531" sldId="861"/>
            <ac:spMk id="507" creationId="{CFA58296-2E6F-4BA0-A91A-3E52FA9B7901}"/>
          </ac:spMkLst>
        </pc:spChg>
        <pc:spChg chg="mod">
          <ac:chgData name="reza kabir" userId="af3c95a13102d509" providerId="LiveId" clId="{88200EE4-F4B4-49E8-8126-B01E5FCCBE2D}" dt="2020-05-17T09:23:22.894" v="1216"/>
          <ac:spMkLst>
            <pc:docMk/>
            <pc:sldMk cId="539259531" sldId="861"/>
            <ac:spMk id="508" creationId="{09A3CD7D-D540-4422-8DD8-41967BB5B720}"/>
          </ac:spMkLst>
        </pc:spChg>
        <pc:spChg chg="mod">
          <ac:chgData name="reza kabir" userId="af3c95a13102d509" providerId="LiveId" clId="{88200EE4-F4B4-49E8-8126-B01E5FCCBE2D}" dt="2020-05-17T09:23:22.894" v="1216"/>
          <ac:spMkLst>
            <pc:docMk/>
            <pc:sldMk cId="539259531" sldId="861"/>
            <ac:spMk id="509" creationId="{D106148F-EED1-4CBD-BC28-BAF3C8EE7824}"/>
          </ac:spMkLst>
        </pc:spChg>
        <pc:spChg chg="mod">
          <ac:chgData name="reza kabir" userId="af3c95a13102d509" providerId="LiveId" clId="{88200EE4-F4B4-49E8-8126-B01E5FCCBE2D}" dt="2020-05-17T09:23:22.894" v="1216"/>
          <ac:spMkLst>
            <pc:docMk/>
            <pc:sldMk cId="539259531" sldId="861"/>
            <ac:spMk id="510" creationId="{6CE7B98C-404C-4E99-B18C-A9334A4535BC}"/>
          </ac:spMkLst>
        </pc:spChg>
        <pc:spChg chg="mod">
          <ac:chgData name="reza kabir" userId="af3c95a13102d509" providerId="LiveId" clId="{88200EE4-F4B4-49E8-8126-B01E5FCCBE2D}" dt="2020-05-17T09:23:22.894" v="1216"/>
          <ac:spMkLst>
            <pc:docMk/>
            <pc:sldMk cId="539259531" sldId="861"/>
            <ac:spMk id="511" creationId="{0179E5DE-B7F8-4EAC-8C23-BB0010716DF4}"/>
          </ac:spMkLst>
        </pc:spChg>
        <pc:spChg chg="mod">
          <ac:chgData name="reza kabir" userId="af3c95a13102d509" providerId="LiveId" clId="{88200EE4-F4B4-49E8-8126-B01E5FCCBE2D}" dt="2020-05-17T09:23:22.894" v="1216"/>
          <ac:spMkLst>
            <pc:docMk/>
            <pc:sldMk cId="539259531" sldId="861"/>
            <ac:spMk id="512" creationId="{7E6C96A7-C277-44AC-B42F-3BBBFDEC9F2F}"/>
          </ac:spMkLst>
        </pc:spChg>
        <pc:spChg chg="mod">
          <ac:chgData name="reza kabir" userId="af3c95a13102d509" providerId="LiveId" clId="{88200EE4-F4B4-49E8-8126-B01E5FCCBE2D}" dt="2020-05-17T09:23:22.894" v="1216"/>
          <ac:spMkLst>
            <pc:docMk/>
            <pc:sldMk cId="539259531" sldId="861"/>
            <ac:spMk id="513" creationId="{F10344D3-96D1-4BC1-AFF0-4379D2B39E38}"/>
          </ac:spMkLst>
        </pc:spChg>
        <pc:spChg chg="mod">
          <ac:chgData name="reza kabir" userId="af3c95a13102d509" providerId="LiveId" clId="{88200EE4-F4B4-49E8-8126-B01E5FCCBE2D}" dt="2020-05-17T09:23:22.894" v="1216"/>
          <ac:spMkLst>
            <pc:docMk/>
            <pc:sldMk cId="539259531" sldId="861"/>
            <ac:spMk id="514" creationId="{B083E558-D4F6-4820-BA5C-86334D54D2BF}"/>
          </ac:spMkLst>
        </pc:spChg>
        <pc:spChg chg="mod">
          <ac:chgData name="reza kabir" userId="af3c95a13102d509" providerId="LiveId" clId="{88200EE4-F4B4-49E8-8126-B01E5FCCBE2D}" dt="2020-05-17T09:23:22.894" v="1216"/>
          <ac:spMkLst>
            <pc:docMk/>
            <pc:sldMk cId="539259531" sldId="861"/>
            <ac:spMk id="515" creationId="{F1D5C45C-25E7-41AD-B045-E005BE428BC7}"/>
          </ac:spMkLst>
        </pc:spChg>
        <pc:spChg chg="mod">
          <ac:chgData name="reza kabir" userId="af3c95a13102d509" providerId="LiveId" clId="{88200EE4-F4B4-49E8-8126-B01E5FCCBE2D}" dt="2020-05-17T09:23:22.894" v="1216"/>
          <ac:spMkLst>
            <pc:docMk/>
            <pc:sldMk cId="539259531" sldId="861"/>
            <ac:spMk id="516" creationId="{ACBEFC83-ED0F-4405-ACD1-19B53CD74D8B}"/>
          </ac:spMkLst>
        </pc:spChg>
        <pc:spChg chg="mod">
          <ac:chgData name="reza kabir" userId="af3c95a13102d509" providerId="LiveId" clId="{88200EE4-F4B4-49E8-8126-B01E5FCCBE2D}" dt="2020-05-17T09:23:22.894" v="1216"/>
          <ac:spMkLst>
            <pc:docMk/>
            <pc:sldMk cId="539259531" sldId="861"/>
            <ac:spMk id="517" creationId="{1F023C87-C92B-4E40-98B3-8496E8A71A13}"/>
          </ac:spMkLst>
        </pc:spChg>
        <pc:spChg chg="mod">
          <ac:chgData name="reza kabir" userId="af3c95a13102d509" providerId="LiveId" clId="{88200EE4-F4B4-49E8-8126-B01E5FCCBE2D}" dt="2020-05-17T09:23:22.894" v="1216"/>
          <ac:spMkLst>
            <pc:docMk/>
            <pc:sldMk cId="539259531" sldId="861"/>
            <ac:spMk id="518" creationId="{DBEAC45F-ACFA-4BD6-B3A3-345DCCC4B865}"/>
          </ac:spMkLst>
        </pc:spChg>
        <pc:spChg chg="mod">
          <ac:chgData name="reza kabir" userId="af3c95a13102d509" providerId="LiveId" clId="{88200EE4-F4B4-49E8-8126-B01E5FCCBE2D}" dt="2020-05-17T09:23:22.894" v="1216"/>
          <ac:spMkLst>
            <pc:docMk/>
            <pc:sldMk cId="539259531" sldId="861"/>
            <ac:spMk id="519" creationId="{80F798E5-0681-4A98-815B-C8A24CF26759}"/>
          </ac:spMkLst>
        </pc:spChg>
        <pc:spChg chg="mod">
          <ac:chgData name="reza kabir" userId="af3c95a13102d509" providerId="LiveId" clId="{88200EE4-F4B4-49E8-8126-B01E5FCCBE2D}" dt="2020-05-17T09:23:22.894" v="1216"/>
          <ac:spMkLst>
            <pc:docMk/>
            <pc:sldMk cId="539259531" sldId="861"/>
            <ac:spMk id="520" creationId="{A9A24729-BD87-4CDC-907E-345464666654}"/>
          </ac:spMkLst>
        </pc:spChg>
        <pc:spChg chg="mod">
          <ac:chgData name="reza kabir" userId="af3c95a13102d509" providerId="LiveId" clId="{88200EE4-F4B4-49E8-8126-B01E5FCCBE2D}" dt="2020-05-17T09:23:22.894" v="1216"/>
          <ac:spMkLst>
            <pc:docMk/>
            <pc:sldMk cId="539259531" sldId="861"/>
            <ac:spMk id="521" creationId="{0D9D6494-277F-43BC-944C-91E29CB4AE6F}"/>
          </ac:spMkLst>
        </pc:spChg>
        <pc:spChg chg="mod">
          <ac:chgData name="reza kabir" userId="af3c95a13102d509" providerId="LiveId" clId="{88200EE4-F4B4-49E8-8126-B01E5FCCBE2D}" dt="2020-05-17T09:23:22.894" v="1216"/>
          <ac:spMkLst>
            <pc:docMk/>
            <pc:sldMk cId="539259531" sldId="861"/>
            <ac:spMk id="522" creationId="{8343EEAF-40D5-4927-B108-C461848AA3ED}"/>
          </ac:spMkLst>
        </pc:spChg>
        <pc:spChg chg="mod">
          <ac:chgData name="reza kabir" userId="af3c95a13102d509" providerId="LiveId" clId="{88200EE4-F4B4-49E8-8126-B01E5FCCBE2D}" dt="2020-05-17T09:23:22.894" v="1216"/>
          <ac:spMkLst>
            <pc:docMk/>
            <pc:sldMk cId="539259531" sldId="861"/>
            <ac:spMk id="523" creationId="{1234D278-3CE8-4B93-881E-ADF57091BBA0}"/>
          </ac:spMkLst>
        </pc:spChg>
        <pc:spChg chg="mod">
          <ac:chgData name="reza kabir" userId="af3c95a13102d509" providerId="LiveId" clId="{88200EE4-F4B4-49E8-8126-B01E5FCCBE2D}" dt="2020-05-17T09:23:22.894" v="1216"/>
          <ac:spMkLst>
            <pc:docMk/>
            <pc:sldMk cId="539259531" sldId="861"/>
            <ac:spMk id="524" creationId="{A80CC745-F3D0-4251-8B56-9376E032A419}"/>
          </ac:spMkLst>
        </pc:spChg>
        <pc:spChg chg="mod">
          <ac:chgData name="reza kabir" userId="af3c95a13102d509" providerId="LiveId" clId="{88200EE4-F4B4-49E8-8126-B01E5FCCBE2D}" dt="2020-05-17T09:23:22.894" v="1216"/>
          <ac:spMkLst>
            <pc:docMk/>
            <pc:sldMk cId="539259531" sldId="861"/>
            <ac:spMk id="525" creationId="{D42616E7-3487-4002-B4BB-71ECC3AA39D6}"/>
          </ac:spMkLst>
        </pc:spChg>
        <pc:spChg chg="mod">
          <ac:chgData name="reza kabir" userId="af3c95a13102d509" providerId="LiveId" clId="{88200EE4-F4B4-49E8-8126-B01E5FCCBE2D}" dt="2020-05-17T09:23:22.894" v="1216"/>
          <ac:spMkLst>
            <pc:docMk/>
            <pc:sldMk cId="539259531" sldId="861"/>
            <ac:spMk id="526" creationId="{33B5DDD4-DEB9-4C56-B5D8-4D0C4894FE37}"/>
          </ac:spMkLst>
        </pc:spChg>
        <pc:spChg chg="mod">
          <ac:chgData name="reza kabir" userId="af3c95a13102d509" providerId="LiveId" clId="{88200EE4-F4B4-49E8-8126-B01E5FCCBE2D}" dt="2020-05-17T09:23:22.894" v="1216"/>
          <ac:spMkLst>
            <pc:docMk/>
            <pc:sldMk cId="539259531" sldId="861"/>
            <ac:spMk id="527" creationId="{6859B125-A8D6-4874-A532-D98DF0E0EFFA}"/>
          </ac:spMkLst>
        </pc:spChg>
        <pc:spChg chg="mod">
          <ac:chgData name="reza kabir" userId="af3c95a13102d509" providerId="LiveId" clId="{88200EE4-F4B4-49E8-8126-B01E5FCCBE2D}" dt="2020-05-17T09:23:22.894" v="1216"/>
          <ac:spMkLst>
            <pc:docMk/>
            <pc:sldMk cId="539259531" sldId="861"/>
            <ac:spMk id="528" creationId="{9767B875-4CB2-454B-9168-BBE564FD94AA}"/>
          </ac:spMkLst>
        </pc:spChg>
        <pc:spChg chg="mod">
          <ac:chgData name="reza kabir" userId="af3c95a13102d509" providerId="LiveId" clId="{88200EE4-F4B4-49E8-8126-B01E5FCCBE2D}" dt="2020-05-17T09:23:22.894" v="1216"/>
          <ac:spMkLst>
            <pc:docMk/>
            <pc:sldMk cId="539259531" sldId="861"/>
            <ac:spMk id="529" creationId="{8F7C036F-C40C-4205-9257-2DBAC7103671}"/>
          </ac:spMkLst>
        </pc:spChg>
        <pc:spChg chg="mod">
          <ac:chgData name="reza kabir" userId="af3c95a13102d509" providerId="LiveId" clId="{88200EE4-F4B4-49E8-8126-B01E5FCCBE2D}" dt="2020-05-17T09:23:22.894" v="1216"/>
          <ac:spMkLst>
            <pc:docMk/>
            <pc:sldMk cId="539259531" sldId="861"/>
            <ac:spMk id="530" creationId="{479867E2-054B-4E2E-BD4A-4C2FD43BCC54}"/>
          </ac:spMkLst>
        </pc:spChg>
        <pc:spChg chg="mod">
          <ac:chgData name="reza kabir" userId="af3c95a13102d509" providerId="LiveId" clId="{88200EE4-F4B4-49E8-8126-B01E5FCCBE2D}" dt="2020-05-17T09:23:22.894" v="1216"/>
          <ac:spMkLst>
            <pc:docMk/>
            <pc:sldMk cId="539259531" sldId="861"/>
            <ac:spMk id="531" creationId="{CF9455B1-F7D0-4B9F-A440-2213571FAD3D}"/>
          </ac:spMkLst>
        </pc:spChg>
        <pc:spChg chg="mod">
          <ac:chgData name="reza kabir" userId="af3c95a13102d509" providerId="LiveId" clId="{88200EE4-F4B4-49E8-8126-B01E5FCCBE2D}" dt="2020-05-17T09:23:22.894" v="1216"/>
          <ac:spMkLst>
            <pc:docMk/>
            <pc:sldMk cId="539259531" sldId="861"/>
            <ac:spMk id="532" creationId="{09DF8296-D27A-470C-A664-3CC34DF51421}"/>
          </ac:spMkLst>
        </pc:spChg>
        <pc:spChg chg="mod">
          <ac:chgData name="reza kabir" userId="af3c95a13102d509" providerId="LiveId" clId="{88200EE4-F4B4-49E8-8126-B01E5FCCBE2D}" dt="2020-05-17T09:23:22.894" v="1216"/>
          <ac:spMkLst>
            <pc:docMk/>
            <pc:sldMk cId="539259531" sldId="861"/>
            <ac:spMk id="533" creationId="{0B1FDD31-40B4-4548-8388-E737FB9537ED}"/>
          </ac:spMkLst>
        </pc:spChg>
        <pc:spChg chg="mod">
          <ac:chgData name="reza kabir" userId="af3c95a13102d509" providerId="LiveId" clId="{88200EE4-F4B4-49E8-8126-B01E5FCCBE2D}" dt="2020-05-17T09:23:22.894" v="1216"/>
          <ac:spMkLst>
            <pc:docMk/>
            <pc:sldMk cId="539259531" sldId="861"/>
            <ac:spMk id="534" creationId="{48B4472E-563B-4E60-B813-3E5A74C0618E}"/>
          </ac:spMkLst>
        </pc:spChg>
        <pc:spChg chg="mod">
          <ac:chgData name="reza kabir" userId="af3c95a13102d509" providerId="LiveId" clId="{88200EE4-F4B4-49E8-8126-B01E5FCCBE2D}" dt="2020-05-17T09:23:22.894" v="1216"/>
          <ac:spMkLst>
            <pc:docMk/>
            <pc:sldMk cId="539259531" sldId="861"/>
            <ac:spMk id="535" creationId="{BC77CB2F-E186-4B13-B2CE-84CC111096CA}"/>
          </ac:spMkLst>
        </pc:spChg>
        <pc:spChg chg="mod">
          <ac:chgData name="reza kabir" userId="af3c95a13102d509" providerId="LiveId" clId="{88200EE4-F4B4-49E8-8126-B01E5FCCBE2D}" dt="2020-05-17T09:23:22.894" v="1216"/>
          <ac:spMkLst>
            <pc:docMk/>
            <pc:sldMk cId="539259531" sldId="861"/>
            <ac:spMk id="536" creationId="{6A5CD66B-FB12-43C6-9024-DBB493A6ECEC}"/>
          </ac:spMkLst>
        </pc:spChg>
        <pc:spChg chg="mod">
          <ac:chgData name="reza kabir" userId="af3c95a13102d509" providerId="LiveId" clId="{88200EE4-F4B4-49E8-8126-B01E5FCCBE2D}" dt="2020-05-17T09:23:22.894" v="1216"/>
          <ac:spMkLst>
            <pc:docMk/>
            <pc:sldMk cId="539259531" sldId="861"/>
            <ac:spMk id="537" creationId="{5C97C29C-3353-4C7B-B1DD-32BF88231481}"/>
          </ac:spMkLst>
        </pc:spChg>
        <pc:spChg chg="mod">
          <ac:chgData name="reza kabir" userId="af3c95a13102d509" providerId="LiveId" clId="{88200EE4-F4B4-49E8-8126-B01E5FCCBE2D}" dt="2020-05-17T09:23:22.894" v="1216"/>
          <ac:spMkLst>
            <pc:docMk/>
            <pc:sldMk cId="539259531" sldId="861"/>
            <ac:spMk id="538" creationId="{80D0C618-2BE0-4657-AEF0-7A22452BF031}"/>
          </ac:spMkLst>
        </pc:spChg>
        <pc:spChg chg="mod">
          <ac:chgData name="reza kabir" userId="af3c95a13102d509" providerId="LiveId" clId="{88200EE4-F4B4-49E8-8126-B01E5FCCBE2D}" dt="2020-05-17T09:23:22.894" v="1216"/>
          <ac:spMkLst>
            <pc:docMk/>
            <pc:sldMk cId="539259531" sldId="861"/>
            <ac:spMk id="539" creationId="{1CD374A5-DD7A-431A-87D5-713F7524BD49}"/>
          </ac:spMkLst>
        </pc:spChg>
        <pc:spChg chg="mod">
          <ac:chgData name="reza kabir" userId="af3c95a13102d509" providerId="LiveId" clId="{88200EE4-F4B4-49E8-8126-B01E5FCCBE2D}" dt="2020-05-17T09:23:22.894" v="1216"/>
          <ac:spMkLst>
            <pc:docMk/>
            <pc:sldMk cId="539259531" sldId="861"/>
            <ac:spMk id="540" creationId="{31B0FE4C-A42E-45D3-B088-9DBB991642F8}"/>
          </ac:spMkLst>
        </pc:spChg>
        <pc:spChg chg="mod">
          <ac:chgData name="reza kabir" userId="af3c95a13102d509" providerId="LiveId" clId="{88200EE4-F4B4-49E8-8126-B01E5FCCBE2D}" dt="2020-05-17T09:23:22.894" v="1216"/>
          <ac:spMkLst>
            <pc:docMk/>
            <pc:sldMk cId="539259531" sldId="861"/>
            <ac:spMk id="541" creationId="{DDE8B5A7-B74E-4478-996F-C4B9025BBCE8}"/>
          </ac:spMkLst>
        </pc:spChg>
        <pc:spChg chg="mod">
          <ac:chgData name="reza kabir" userId="af3c95a13102d509" providerId="LiveId" clId="{88200EE4-F4B4-49E8-8126-B01E5FCCBE2D}" dt="2020-05-17T09:23:22.894" v="1216"/>
          <ac:spMkLst>
            <pc:docMk/>
            <pc:sldMk cId="539259531" sldId="861"/>
            <ac:spMk id="542" creationId="{229AA376-F000-4EC8-88E9-DA40463CFDE3}"/>
          </ac:spMkLst>
        </pc:spChg>
        <pc:spChg chg="mod">
          <ac:chgData name="reza kabir" userId="af3c95a13102d509" providerId="LiveId" clId="{88200EE4-F4B4-49E8-8126-B01E5FCCBE2D}" dt="2020-05-17T09:23:22.894" v="1216"/>
          <ac:spMkLst>
            <pc:docMk/>
            <pc:sldMk cId="539259531" sldId="861"/>
            <ac:spMk id="543" creationId="{9BB89AAE-6A74-407E-B1CE-6ED0C914AEC1}"/>
          </ac:spMkLst>
        </pc:spChg>
        <pc:spChg chg="mod">
          <ac:chgData name="reza kabir" userId="af3c95a13102d509" providerId="LiveId" clId="{88200EE4-F4B4-49E8-8126-B01E5FCCBE2D}" dt="2020-05-17T09:23:22.894" v="1216"/>
          <ac:spMkLst>
            <pc:docMk/>
            <pc:sldMk cId="539259531" sldId="861"/>
            <ac:spMk id="544" creationId="{73273C83-536A-4922-BEF2-5F93BF5762C9}"/>
          </ac:spMkLst>
        </pc:spChg>
        <pc:spChg chg="mod">
          <ac:chgData name="reza kabir" userId="af3c95a13102d509" providerId="LiveId" clId="{88200EE4-F4B4-49E8-8126-B01E5FCCBE2D}" dt="2020-05-17T09:23:22.894" v="1216"/>
          <ac:spMkLst>
            <pc:docMk/>
            <pc:sldMk cId="539259531" sldId="861"/>
            <ac:spMk id="545" creationId="{48F61262-EF79-4DFE-B953-C0BE32094428}"/>
          </ac:spMkLst>
        </pc:spChg>
        <pc:spChg chg="mod">
          <ac:chgData name="reza kabir" userId="af3c95a13102d509" providerId="LiveId" clId="{88200EE4-F4B4-49E8-8126-B01E5FCCBE2D}" dt="2020-05-17T09:23:22.894" v="1216"/>
          <ac:spMkLst>
            <pc:docMk/>
            <pc:sldMk cId="539259531" sldId="861"/>
            <ac:spMk id="546" creationId="{DA8DE8B2-E591-4D0D-AF57-611888314016}"/>
          </ac:spMkLst>
        </pc:spChg>
        <pc:spChg chg="mod">
          <ac:chgData name="reza kabir" userId="af3c95a13102d509" providerId="LiveId" clId="{88200EE4-F4B4-49E8-8126-B01E5FCCBE2D}" dt="2020-05-17T09:23:22.894" v="1216"/>
          <ac:spMkLst>
            <pc:docMk/>
            <pc:sldMk cId="539259531" sldId="861"/>
            <ac:spMk id="547" creationId="{CC78489E-A5D0-4D86-B20A-B2CCE7ADD49B}"/>
          </ac:spMkLst>
        </pc:spChg>
        <pc:spChg chg="mod">
          <ac:chgData name="reza kabir" userId="af3c95a13102d509" providerId="LiveId" clId="{88200EE4-F4B4-49E8-8126-B01E5FCCBE2D}" dt="2020-05-17T09:23:22.894" v="1216"/>
          <ac:spMkLst>
            <pc:docMk/>
            <pc:sldMk cId="539259531" sldId="861"/>
            <ac:spMk id="548" creationId="{5A5AB430-F772-426D-A974-B602CA31C0BA}"/>
          </ac:spMkLst>
        </pc:spChg>
        <pc:spChg chg="mod">
          <ac:chgData name="reza kabir" userId="af3c95a13102d509" providerId="LiveId" clId="{88200EE4-F4B4-49E8-8126-B01E5FCCBE2D}" dt="2020-05-17T09:23:22.894" v="1216"/>
          <ac:spMkLst>
            <pc:docMk/>
            <pc:sldMk cId="539259531" sldId="861"/>
            <ac:spMk id="549" creationId="{1A746C6A-B513-4F86-9018-50429AF716A4}"/>
          </ac:spMkLst>
        </pc:spChg>
        <pc:spChg chg="mod">
          <ac:chgData name="reza kabir" userId="af3c95a13102d509" providerId="LiveId" clId="{88200EE4-F4B4-49E8-8126-B01E5FCCBE2D}" dt="2020-05-17T09:23:22.894" v="1216"/>
          <ac:spMkLst>
            <pc:docMk/>
            <pc:sldMk cId="539259531" sldId="861"/>
            <ac:spMk id="550" creationId="{8AD7C5E5-5169-4AF0-B970-A7A74B022790}"/>
          </ac:spMkLst>
        </pc:spChg>
        <pc:spChg chg="mod">
          <ac:chgData name="reza kabir" userId="af3c95a13102d509" providerId="LiveId" clId="{88200EE4-F4B4-49E8-8126-B01E5FCCBE2D}" dt="2020-05-17T09:23:22.894" v="1216"/>
          <ac:spMkLst>
            <pc:docMk/>
            <pc:sldMk cId="539259531" sldId="861"/>
            <ac:spMk id="551" creationId="{54D9F0A8-5A69-4A68-B414-DCF046EE2957}"/>
          </ac:spMkLst>
        </pc:spChg>
        <pc:spChg chg="mod">
          <ac:chgData name="reza kabir" userId="af3c95a13102d509" providerId="LiveId" clId="{88200EE4-F4B4-49E8-8126-B01E5FCCBE2D}" dt="2020-05-17T09:23:22.894" v="1216"/>
          <ac:spMkLst>
            <pc:docMk/>
            <pc:sldMk cId="539259531" sldId="861"/>
            <ac:spMk id="552" creationId="{A87541FA-21E6-4DF8-AA30-2454945976E2}"/>
          </ac:spMkLst>
        </pc:spChg>
        <pc:spChg chg="mod">
          <ac:chgData name="reza kabir" userId="af3c95a13102d509" providerId="LiveId" clId="{88200EE4-F4B4-49E8-8126-B01E5FCCBE2D}" dt="2020-05-17T09:23:22.894" v="1216"/>
          <ac:spMkLst>
            <pc:docMk/>
            <pc:sldMk cId="539259531" sldId="861"/>
            <ac:spMk id="553" creationId="{31B610DD-494D-4453-820C-6F99FD2CA3CF}"/>
          </ac:spMkLst>
        </pc:spChg>
        <pc:spChg chg="mod">
          <ac:chgData name="reza kabir" userId="af3c95a13102d509" providerId="LiveId" clId="{88200EE4-F4B4-49E8-8126-B01E5FCCBE2D}" dt="2020-05-17T09:23:22.894" v="1216"/>
          <ac:spMkLst>
            <pc:docMk/>
            <pc:sldMk cId="539259531" sldId="861"/>
            <ac:spMk id="554" creationId="{B7C4740D-001C-4D87-9212-1FF0625EE1E6}"/>
          </ac:spMkLst>
        </pc:spChg>
        <pc:spChg chg="mod">
          <ac:chgData name="reza kabir" userId="af3c95a13102d509" providerId="LiveId" clId="{88200EE4-F4B4-49E8-8126-B01E5FCCBE2D}" dt="2020-05-17T09:23:22.894" v="1216"/>
          <ac:spMkLst>
            <pc:docMk/>
            <pc:sldMk cId="539259531" sldId="861"/>
            <ac:spMk id="555" creationId="{66166A22-C8E2-4A79-86E3-02C26EA73C30}"/>
          </ac:spMkLst>
        </pc:spChg>
        <pc:spChg chg="mod">
          <ac:chgData name="reza kabir" userId="af3c95a13102d509" providerId="LiveId" clId="{88200EE4-F4B4-49E8-8126-B01E5FCCBE2D}" dt="2020-05-17T09:23:22.894" v="1216"/>
          <ac:spMkLst>
            <pc:docMk/>
            <pc:sldMk cId="539259531" sldId="861"/>
            <ac:spMk id="556" creationId="{452F301E-7CCA-4B78-9B6E-D1E5AB2B79D7}"/>
          </ac:spMkLst>
        </pc:spChg>
        <pc:spChg chg="mod">
          <ac:chgData name="reza kabir" userId="af3c95a13102d509" providerId="LiveId" clId="{88200EE4-F4B4-49E8-8126-B01E5FCCBE2D}" dt="2020-05-17T09:23:22.894" v="1216"/>
          <ac:spMkLst>
            <pc:docMk/>
            <pc:sldMk cId="539259531" sldId="861"/>
            <ac:spMk id="557" creationId="{6FB6A350-3C1C-43D3-B74F-299B62275832}"/>
          </ac:spMkLst>
        </pc:spChg>
        <pc:spChg chg="mod">
          <ac:chgData name="reza kabir" userId="af3c95a13102d509" providerId="LiveId" clId="{88200EE4-F4B4-49E8-8126-B01E5FCCBE2D}" dt="2020-05-17T09:23:22.894" v="1216"/>
          <ac:spMkLst>
            <pc:docMk/>
            <pc:sldMk cId="539259531" sldId="861"/>
            <ac:spMk id="558" creationId="{40F1D8AC-9707-4AA2-8094-42C0C358D501}"/>
          </ac:spMkLst>
        </pc:spChg>
        <pc:spChg chg="mod">
          <ac:chgData name="reza kabir" userId="af3c95a13102d509" providerId="LiveId" clId="{88200EE4-F4B4-49E8-8126-B01E5FCCBE2D}" dt="2020-05-17T09:23:22.894" v="1216"/>
          <ac:spMkLst>
            <pc:docMk/>
            <pc:sldMk cId="539259531" sldId="861"/>
            <ac:spMk id="559" creationId="{A69C17F0-DC0F-4002-A16A-790B0A950851}"/>
          </ac:spMkLst>
        </pc:spChg>
        <pc:spChg chg="mod">
          <ac:chgData name="reza kabir" userId="af3c95a13102d509" providerId="LiveId" clId="{88200EE4-F4B4-49E8-8126-B01E5FCCBE2D}" dt="2020-05-17T09:23:22.894" v="1216"/>
          <ac:spMkLst>
            <pc:docMk/>
            <pc:sldMk cId="539259531" sldId="861"/>
            <ac:spMk id="560" creationId="{2B4FC92F-7C09-4A4F-B800-9DD9AE5BBD28}"/>
          </ac:spMkLst>
        </pc:spChg>
        <pc:spChg chg="mod">
          <ac:chgData name="reza kabir" userId="af3c95a13102d509" providerId="LiveId" clId="{88200EE4-F4B4-49E8-8126-B01E5FCCBE2D}" dt="2020-05-17T09:23:22.894" v="1216"/>
          <ac:spMkLst>
            <pc:docMk/>
            <pc:sldMk cId="539259531" sldId="861"/>
            <ac:spMk id="561" creationId="{FC94C722-E5A0-45A9-97F1-4DCBC248928F}"/>
          </ac:spMkLst>
        </pc:spChg>
        <pc:spChg chg="mod">
          <ac:chgData name="reza kabir" userId="af3c95a13102d509" providerId="LiveId" clId="{88200EE4-F4B4-49E8-8126-B01E5FCCBE2D}" dt="2020-05-17T09:23:22.894" v="1216"/>
          <ac:spMkLst>
            <pc:docMk/>
            <pc:sldMk cId="539259531" sldId="861"/>
            <ac:spMk id="562" creationId="{0984E0E4-655F-481C-B2EF-9D543902E6FD}"/>
          </ac:spMkLst>
        </pc:spChg>
        <pc:spChg chg="mod">
          <ac:chgData name="reza kabir" userId="af3c95a13102d509" providerId="LiveId" clId="{88200EE4-F4B4-49E8-8126-B01E5FCCBE2D}" dt="2020-05-17T09:23:22.894" v="1216"/>
          <ac:spMkLst>
            <pc:docMk/>
            <pc:sldMk cId="539259531" sldId="861"/>
            <ac:spMk id="563" creationId="{949808C4-FC3D-4807-88B2-808784CE2C0F}"/>
          </ac:spMkLst>
        </pc:spChg>
        <pc:spChg chg="mod">
          <ac:chgData name="reza kabir" userId="af3c95a13102d509" providerId="LiveId" clId="{88200EE4-F4B4-49E8-8126-B01E5FCCBE2D}" dt="2020-05-17T09:23:22.894" v="1216"/>
          <ac:spMkLst>
            <pc:docMk/>
            <pc:sldMk cId="539259531" sldId="861"/>
            <ac:spMk id="564" creationId="{64F06F0C-A28C-4798-827A-622EFFD75137}"/>
          </ac:spMkLst>
        </pc:spChg>
        <pc:spChg chg="mod">
          <ac:chgData name="reza kabir" userId="af3c95a13102d509" providerId="LiveId" clId="{88200EE4-F4B4-49E8-8126-B01E5FCCBE2D}" dt="2020-05-17T09:23:22.894" v="1216"/>
          <ac:spMkLst>
            <pc:docMk/>
            <pc:sldMk cId="539259531" sldId="861"/>
            <ac:spMk id="565" creationId="{D2E77AF9-9DD8-4C5F-BD6A-106B311C78F4}"/>
          </ac:spMkLst>
        </pc:spChg>
        <pc:spChg chg="mod">
          <ac:chgData name="reza kabir" userId="af3c95a13102d509" providerId="LiveId" clId="{88200EE4-F4B4-49E8-8126-B01E5FCCBE2D}" dt="2020-05-17T09:23:22.894" v="1216"/>
          <ac:spMkLst>
            <pc:docMk/>
            <pc:sldMk cId="539259531" sldId="861"/>
            <ac:spMk id="566" creationId="{90321756-CB0F-48EF-9EAF-C43A66A9C0EF}"/>
          </ac:spMkLst>
        </pc:spChg>
        <pc:spChg chg="mod">
          <ac:chgData name="reza kabir" userId="af3c95a13102d509" providerId="LiveId" clId="{88200EE4-F4B4-49E8-8126-B01E5FCCBE2D}" dt="2020-05-17T09:23:22.894" v="1216"/>
          <ac:spMkLst>
            <pc:docMk/>
            <pc:sldMk cId="539259531" sldId="861"/>
            <ac:spMk id="567" creationId="{CD1153B3-7076-4A9B-B0FB-8A27C46BAFC3}"/>
          </ac:spMkLst>
        </pc:spChg>
        <pc:spChg chg="mod">
          <ac:chgData name="reza kabir" userId="af3c95a13102d509" providerId="LiveId" clId="{88200EE4-F4B4-49E8-8126-B01E5FCCBE2D}" dt="2020-05-17T09:23:22.894" v="1216"/>
          <ac:spMkLst>
            <pc:docMk/>
            <pc:sldMk cId="539259531" sldId="861"/>
            <ac:spMk id="568" creationId="{67C072A1-C3A2-4009-9125-AE1C224071F5}"/>
          </ac:spMkLst>
        </pc:spChg>
        <pc:spChg chg="mod">
          <ac:chgData name="reza kabir" userId="af3c95a13102d509" providerId="LiveId" clId="{88200EE4-F4B4-49E8-8126-B01E5FCCBE2D}" dt="2020-05-17T09:23:22.894" v="1216"/>
          <ac:spMkLst>
            <pc:docMk/>
            <pc:sldMk cId="539259531" sldId="861"/>
            <ac:spMk id="569" creationId="{D9C496EF-FEBC-46E9-87A0-CED5FB54A68E}"/>
          </ac:spMkLst>
        </pc:spChg>
        <pc:spChg chg="mod">
          <ac:chgData name="reza kabir" userId="af3c95a13102d509" providerId="LiveId" clId="{88200EE4-F4B4-49E8-8126-B01E5FCCBE2D}" dt="2020-05-17T09:23:22.894" v="1216"/>
          <ac:spMkLst>
            <pc:docMk/>
            <pc:sldMk cId="539259531" sldId="861"/>
            <ac:spMk id="570" creationId="{6E0FC16F-EB34-4DC5-A30C-DEA5FFB9173B}"/>
          </ac:spMkLst>
        </pc:spChg>
        <pc:spChg chg="mod">
          <ac:chgData name="reza kabir" userId="af3c95a13102d509" providerId="LiveId" clId="{88200EE4-F4B4-49E8-8126-B01E5FCCBE2D}" dt="2020-05-17T09:23:22.894" v="1216"/>
          <ac:spMkLst>
            <pc:docMk/>
            <pc:sldMk cId="539259531" sldId="861"/>
            <ac:spMk id="571" creationId="{6F648633-F21D-4390-90ED-F9052B59B374}"/>
          </ac:spMkLst>
        </pc:spChg>
        <pc:spChg chg="mod">
          <ac:chgData name="reza kabir" userId="af3c95a13102d509" providerId="LiveId" clId="{88200EE4-F4B4-49E8-8126-B01E5FCCBE2D}" dt="2020-05-17T09:23:22.894" v="1216"/>
          <ac:spMkLst>
            <pc:docMk/>
            <pc:sldMk cId="539259531" sldId="861"/>
            <ac:spMk id="572" creationId="{71077720-0B91-4F74-AF61-6DF5F5D533EF}"/>
          </ac:spMkLst>
        </pc:spChg>
        <pc:spChg chg="mod">
          <ac:chgData name="reza kabir" userId="af3c95a13102d509" providerId="LiveId" clId="{88200EE4-F4B4-49E8-8126-B01E5FCCBE2D}" dt="2020-05-17T09:23:22.894" v="1216"/>
          <ac:spMkLst>
            <pc:docMk/>
            <pc:sldMk cId="539259531" sldId="861"/>
            <ac:spMk id="573" creationId="{A6F2A75C-3388-44E6-AA97-DA2BD9C1DC51}"/>
          </ac:spMkLst>
        </pc:spChg>
        <pc:spChg chg="mod">
          <ac:chgData name="reza kabir" userId="af3c95a13102d509" providerId="LiveId" clId="{88200EE4-F4B4-49E8-8126-B01E5FCCBE2D}" dt="2020-05-17T09:23:22.894" v="1216"/>
          <ac:spMkLst>
            <pc:docMk/>
            <pc:sldMk cId="539259531" sldId="861"/>
            <ac:spMk id="574" creationId="{C6039711-4765-4E6D-BBD5-0087B7275599}"/>
          </ac:spMkLst>
        </pc:spChg>
        <pc:spChg chg="mod">
          <ac:chgData name="reza kabir" userId="af3c95a13102d509" providerId="LiveId" clId="{88200EE4-F4B4-49E8-8126-B01E5FCCBE2D}" dt="2020-05-17T09:23:22.894" v="1216"/>
          <ac:spMkLst>
            <pc:docMk/>
            <pc:sldMk cId="539259531" sldId="861"/>
            <ac:spMk id="575" creationId="{61E09CC9-58BB-4D08-BA44-53B5CDDC755F}"/>
          </ac:spMkLst>
        </pc:spChg>
        <pc:spChg chg="mod">
          <ac:chgData name="reza kabir" userId="af3c95a13102d509" providerId="LiveId" clId="{88200EE4-F4B4-49E8-8126-B01E5FCCBE2D}" dt="2020-05-17T09:23:22.894" v="1216"/>
          <ac:spMkLst>
            <pc:docMk/>
            <pc:sldMk cId="539259531" sldId="861"/>
            <ac:spMk id="576" creationId="{2B87CAAA-52FD-4DA9-938D-22D834A82C64}"/>
          </ac:spMkLst>
        </pc:spChg>
        <pc:spChg chg="mod">
          <ac:chgData name="reza kabir" userId="af3c95a13102d509" providerId="LiveId" clId="{88200EE4-F4B4-49E8-8126-B01E5FCCBE2D}" dt="2020-05-17T09:23:22.894" v="1216"/>
          <ac:spMkLst>
            <pc:docMk/>
            <pc:sldMk cId="539259531" sldId="861"/>
            <ac:spMk id="577" creationId="{43B00F65-10D2-42B4-9B07-34093A9E0C9B}"/>
          </ac:spMkLst>
        </pc:spChg>
        <pc:spChg chg="mod">
          <ac:chgData name="reza kabir" userId="af3c95a13102d509" providerId="LiveId" clId="{88200EE4-F4B4-49E8-8126-B01E5FCCBE2D}" dt="2020-05-17T09:23:22.894" v="1216"/>
          <ac:spMkLst>
            <pc:docMk/>
            <pc:sldMk cId="539259531" sldId="861"/>
            <ac:spMk id="578" creationId="{C7F033E7-8B8A-427F-A90B-F843790AE1AA}"/>
          </ac:spMkLst>
        </pc:spChg>
        <pc:spChg chg="mod">
          <ac:chgData name="reza kabir" userId="af3c95a13102d509" providerId="LiveId" clId="{88200EE4-F4B4-49E8-8126-B01E5FCCBE2D}" dt="2020-05-17T09:23:22.894" v="1216"/>
          <ac:spMkLst>
            <pc:docMk/>
            <pc:sldMk cId="539259531" sldId="861"/>
            <ac:spMk id="579" creationId="{9CE713D1-8379-40D5-B13D-2937DCD6DFA5}"/>
          </ac:spMkLst>
        </pc:spChg>
        <pc:spChg chg="mod">
          <ac:chgData name="reza kabir" userId="af3c95a13102d509" providerId="LiveId" clId="{88200EE4-F4B4-49E8-8126-B01E5FCCBE2D}" dt="2020-05-17T09:23:22.894" v="1216"/>
          <ac:spMkLst>
            <pc:docMk/>
            <pc:sldMk cId="539259531" sldId="861"/>
            <ac:spMk id="580" creationId="{20CF0AC8-9DF3-4338-9F88-04D1A57C3ED8}"/>
          </ac:spMkLst>
        </pc:spChg>
        <pc:spChg chg="mod">
          <ac:chgData name="reza kabir" userId="af3c95a13102d509" providerId="LiveId" clId="{88200EE4-F4B4-49E8-8126-B01E5FCCBE2D}" dt="2020-05-17T09:23:22.894" v="1216"/>
          <ac:spMkLst>
            <pc:docMk/>
            <pc:sldMk cId="539259531" sldId="861"/>
            <ac:spMk id="581" creationId="{9408BACC-8D06-49D9-9A10-58B85416FF8A}"/>
          </ac:spMkLst>
        </pc:spChg>
        <pc:spChg chg="mod">
          <ac:chgData name="reza kabir" userId="af3c95a13102d509" providerId="LiveId" clId="{88200EE4-F4B4-49E8-8126-B01E5FCCBE2D}" dt="2020-05-17T09:23:22.894" v="1216"/>
          <ac:spMkLst>
            <pc:docMk/>
            <pc:sldMk cId="539259531" sldId="861"/>
            <ac:spMk id="582" creationId="{3898C08A-05E9-4F5A-B98E-BA644492739C}"/>
          </ac:spMkLst>
        </pc:spChg>
        <pc:spChg chg="mod">
          <ac:chgData name="reza kabir" userId="af3c95a13102d509" providerId="LiveId" clId="{88200EE4-F4B4-49E8-8126-B01E5FCCBE2D}" dt="2020-05-17T09:23:22.894" v="1216"/>
          <ac:spMkLst>
            <pc:docMk/>
            <pc:sldMk cId="539259531" sldId="861"/>
            <ac:spMk id="583" creationId="{218E8324-3054-454B-96DE-4BEBA36DFC10}"/>
          </ac:spMkLst>
        </pc:spChg>
        <pc:spChg chg="mod">
          <ac:chgData name="reza kabir" userId="af3c95a13102d509" providerId="LiveId" clId="{88200EE4-F4B4-49E8-8126-B01E5FCCBE2D}" dt="2020-05-17T09:23:22.894" v="1216"/>
          <ac:spMkLst>
            <pc:docMk/>
            <pc:sldMk cId="539259531" sldId="861"/>
            <ac:spMk id="584" creationId="{8E4E5E12-D894-41EE-A703-F6536BF54129}"/>
          </ac:spMkLst>
        </pc:spChg>
        <pc:spChg chg="mod">
          <ac:chgData name="reza kabir" userId="af3c95a13102d509" providerId="LiveId" clId="{88200EE4-F4B4-49E8-8126-B01E5FCCBE2D}" dt="2020-05-17T09:23:22.894" v="1216"/>
          <ac:spMkLst>
            <pc:docMk/>
            <pc:sldMk cId="539259531" sldId="861"/>
            <ac:spMk id="585" creationId="{CF0CE690-54D7-40DB-95CE-02C8C3AC6D6D}"/>
          </ac:spMkLst>
        </pc:spChg>
        <pc:spChg chg="mod">
          <ac:chgData name="reza kabir" userId="af3c95a13102d509" providerId="LiveId" clId="{88200EE4-F4B4-49E8-8126-B01E5FCCBE2D}" dt="2020-05-17T09:23:22.894" v="1216"/>
          <ac:spMkLst>
            <pc:docMk/>
            <pc:sldMk cId="539259531" sldId="861"/>
            <ac:spMk id="586" creationId="{71743FCD-1F0B-454F-A9F4-DDF35460C486}"/>
          </ac:spMkLst>
        </pc:spChg>
        <pc:spChg chg="mod">
          <ac:chgData name="reza kabir" userId="af3c95a13102d509" providerId="LiveId" clId="{88200EE4-F4B4-49E8-8126-B01E5FCCBE2D}" dt="2020-05-17T09:23:22.894" v="1216"/>
          <ac:spMkLst>
            <pc:docMk/>
            <pc:sldMk cId="539259531" sldId="861"/>
            <ac:spMk id="587" creationId="{FBD15F1A-63AD-49A0-87E6-CEC8A6590BBA}"/>
          </ac:spMkLst>
        </pc:spChg>
        <pc:spChg chg="mod">
          <ac:chgData name="reza kabir" userId="af3c95a13102d509" providerId="LiveId" clId="{88200EE4-F4B4-49E8-8126-B01E5FCCBE2D}" dt="2020-05-17T09:23:22.894" v="1216"/>
          <ac:spMkLst>
            <pc:docMk/>
            <pc:sldMk cId="539259531" sldId="861"/>
            <ac:spMk id="588" creationId="{AC1451DF-C160-4427-AC64-DD8BA4836F53}"/>
          </ac:spMkLst>
        </pc:spChg>
        <pc:spChg chg="mod">
          <ac:chgData name="reza kabir" userId="af3c95a13102d509" providerId="LiveId" clId="{88200EE4-F4B4-49E8-8126-B01E5FCCBE2D}" dt="2020-05-17T09:23:22.894" v="1216"/>
          <ac:spMkLst>
            <pc:docMk/>
            <pc:sldMk cId="539259531" sldId="861"/>
            <ac:spMk id="589" creationId="{D207DCA6-4B84-4DC3-98D6-D2B88CC6AEFB}"/>
          </ac:spMkLst>
        </pc:spChg>
        <pc:spChg chg="mod">
          <ac:chgData name="reza kabir" userId="af3c95a13102d509" providerId="LiveId" clId="{88200EE4-F4B4-49E8-8126-B01E5FCCBE2D}" dt="2020-05-17T09:23:22.894" v="1216"/>
          <ac:spMkLst>
            <pc:docMk/>
            <pc:sldMk cId="539259531" sldId="861"/>
            <ac:spMk id="590" creationId="{1370BFA2-3864-4895-A899-6264B3805E4E}"/>
          </ac:spMkLst>
        </pc:spChg>
        <pc:spChg chg="mod">
          <ac:chgData name="reza kabir" userId="af3c95a13102d509" providerId="LiveId" clId="{88200EE4-F4B4-49E8-8126-B01E5FCCBE2D}" dt="2020-05-17T09:23:22.894" v="1216"/>
          <ac:spMkLst>
            <pc:docMk/>
            <pc:sldMk cId="539259531" sldId="861"/>
            <ac:spMk id="591" creationId="{A5519C37-A59B-404B-A49B-7745FEED388B}"/>
          </ac:spMkLst>
        </pc:spChg>
        <pc:spChg chg="mod">
          <ac:chgData name="reza kabir" userId="af3c95a13102d509" providerId="LiveId" clId="{88200EE4-F4B4-49E8-8126-B01E5FCCBE2D}" dt="2020-05-17T09:23:22.894" v="1216"/>
          <ac:spMkLst>
            <pc:docMk/>
            <pc:sldMk cId="539259531" sldId="861"/>
            <ac:spMk id="592" creationId="{84C0A8B1-1B83-4033-BA25-EB657C66418E}"/>
          </ac:spMkLst>
        </pc:spChg>
        <pc:spChg chg="mod">
          <ac:chgData name="reza kabir" userId="af3c95a13102d509" providerId="LiveId" clId="{88200EE4-F4B4-49E8-8126-B01E5FCCBE2D}" dt="2020-05-17T09:23:22.894" v="1216"/>
          <ac:spMkLst>
            <pc:docMk/>
            <pc:sldMk cId="539259531" sldId="861"/>
            <ac:spMk id="593" creationId="{9D7CD158-F0B2-4DE5-8BD5-E452E9EB5BB5}"/>
          </ac:spMkLst>
        </pc:spChg>
        <pc:spChg chg="mod">
          <ac:chgData name="reza kabir" userId="af3c95a13102d509" providerId="LiveId" clId="{88200EE4-F4B4-49E8-8126-B01E5FCCBE2D}" dt="2020-05-17T09:23:22.894" v="1216"/>
          <ac:spMkLst>
            <pc:docMk/>
            <pc:sldMk cId="539259531" sldId="861"/>
            <ac:spMk id="594" creationId="{5AFD0280-DEBD-41E0-ADBB-D5183E7EE398}"/>
          </ac:spMkLst>
        </pc:spChg>
        <pc:spChg chg="mod">
          <ac:chgData name="reza kabir" userId="af3c95a13102d509" providerId="LiveId" clId="{88200EE4-F4B4-49E8-8126-B01E5FCCBE2D}" dt="2020-05-17T09:23:22.894" v="1216"/>
          <ac:spMkLst>
            <pc:docMk/>
            <pc:sldMk cId="539259531" sldId="861"/>
            <ac:spMk id="595" creationId="{7B9402ED-FE51-421A-A8C7-111DE935E83B}"/>
          </ac:spMkLst>
        </pc:spChg>
        <pc:spChg chg="mod">
          <ac:chgData name="reza kabir" userId="af3c95a13102d509" providerId="LiveId" clId="{88200EE4-F4B4-49E8-8126-B01E5FCCBE2D}" dt="2020-05-17T09:23:22.894" v="1216"/>
          <ac:spMkLst>
            <pc:docMk/>
            <pc:sldMk cId="539259531" sldId="861"/>
            <ac:spMk id="596" creationId="{CA98EDD1-361F-4E8B-B65D-C1F5CA88B3D0}"/>
          </ac:spMkLst>
        </pc:spChg>
        <pc:spChg chg="mod">
          <ac:chgData name="reza kabir" userId="af3c95a13102d509" providerId="LiveId" clId="{88200EE4-F4B4-49E8-8126-B01E5FCCBE2D}" dt="2020-05-17T09:23:22.894" v="1216"/>
          <ac:spMkLst>
            <pc:docMk/>
            <pc:sldMk cId="539259531" sldId="861"/>
            <ac:spMk id="597" creationId="{A3AB3FE9-E3BB-4B3D-9661-AFACA1906446}"/>
          </ac:spMkLst>
        </pc:spChg>
        <pc:spChg chg="mod">
          <ac:chgData name="reza kabir" userId="af3c95a13102d509" providerId="LiveId" clId="{88200EE4-F4B4-49E8-8126-B01E5FCCBE2D}" dt="2020-05-17T09:23:22.894" v="1216"/>
          <ac:spMkLst>
            <pc:docMk/>
            <pc:sldMk cId="539259531" sldId="861"/>
            <ac:spMk id="598" creationId="{B2EEB1C3-047F-4203-89F2-FFA9EDB78457}"/>
          </ac:spMkLst>
        </pc:spChg>
        <pc:spChg chg="mod">
          <ac:chgData name="reza kabir" userId="af3c95a13102d509" providerId="LiveId" clId="{88200EE4-F4B4-49E8-8126-B01E5FCCBE2D}" dt="2020-05-17T09:23:22.894" v="1216"/>
          <ac:spMkLst>
            <pc:docMk/>
            <pc:sldMk cId="539259531" sldId="861"/>
            <ac:spMk id="599" creationId="{5F42CC3A-2DBC-4B97-A06A-D5546AA55191}"/>
          </ac:spMkLst>
        </pc:spChg>
        <pc:spChg chg="mod">
          <ac:chgData name="reza kabir" userId="af3c95a13102d509" providerId="LiveId" clId="{88200EE4-F4B4-49E8-8126-B01E5FCCBE2D}" dt="2020-05-17T09:23:22.894" v="1216"/>
          <ac:spMkLst>
            <pc:docMk/>
            <pc:sldMk cId="539259531" sldId="861"/>
            <ac:spMk id="600" creationId="{C2396ADF-2C0F-4D4C-A28A-79AD5FFCAE0F}"/>
          </ac:spMkLst>
        </pc:spChg>
        <pc:spChg chg="mod">
          <ac:chgData name="reza kabir" userId="af3c95a13102d509" providerId="LiveId" clId="{88200EE4-F4B4-49E8-8126-B01E5FCCBE2D}" dt="2020-05-17T09:23:22.894" v="1216"/>
          <ac:spMkLst>
            <pc:docMk/>
            <pc:sldMk cId="539259531" sldId="861"/>
            <ac:spMk id="601" creationId="{BD3FD9CB-644F-4B70-A8DD-62C8737D0E20}"/>
          </ac:spMkLst>
        </pc:spChg>
        <pc:spChg chg="mod">
          <ac:chgData name="reza kabir" userId="af3c95a13102d509" providerId="LiveId" clId="{88200EE4-F4B4-49E8-8126-B01E5FCCBE2D}" dt="2020-05-17T09:23:22.894" v="1216"/>
          <ac:spMkLst>
            <pc:docMk/>
            <pc:sldMk cId="539259531" sldId="861"/>
            <ac:spMk id="602" creationId="{FA783552-7256-4581-8AB5-AAE496E4CAD3}"/>
          </ac:spMkLst>
        </pc:spChg>
        <pc:spChg chg="mod">
          <ac:chgData name="reza kabir" userId="af3c95a13102d509" providerId="LiveId" clId="{88200EE4-F4B4-49E8-8126-B01E5FCCBE2D}" dt="2020-05-17T09:23:22.894" v="1216"/>
          <ac:spMkLst>
            <pc:docMk/>
            <pc:sldMk cId="539259531" sldId="861"/>
            <ac:spMk id="603" creationId="{3B8CD2F8-3189-42C0-9B7D-FCA94815D70B}"/>
          </ac:spMkLst>
        </pc:spChg>
        <pc:spChg chg="mod">
          <ac:chgData name="reza kabir" userId="af3c95a13102d509" providerId="LiveId" clId="{88200EE4-F4B4-49E8-8126-B01E5FCCBE2D}" dt="2020-05-17T09:23:22.894" v="1216"/>
          <ac:spMkLst>
            <pc:docMk/>
            <pc:sldMk cId="539259531" sldId="861"/>
            <ac:spMk id="604" creationId="{1FFAAD67-A1ED-4B58-8FB4-95C957E23479}"/>
          </ac:spMkLst>
        </pc:spChg>
        <pc:spChg chg="mod">
          <ac:chgData name="reza kabir" userId="af3c95a13102d509" providerId="LiveId" clId="{88200EE4-F4B4-49E8-8126-B01E5FCCBE2D}" dt="2020-05-17T09:23:22.894" v="1216"/>
          <ac:spMkLst>
            <pc:docMk/>
            <pc:sldMk cId="539259531" sldId="861"/>
            <ac:spMk id="605" creationId="{A0783663-156C-4F51-BAE9-C4338C08AABE}"/>
          </ac:spMkLst>
        </pc:spChg>
        <pc:spChg chg="mod">
          <ac:chgData name="reza kabir" userId="af3c95a13102d509" providerId="LiveId" clId="{88200EE4-F4B4-49E8-8126-B01E5FCCBE2D}" dt="2020-05-17T09:23:22.894" v="1216"/>
          <ac:spMkLst>
            <pc:docMk/>
            <pc:sldMk cId="539259531" sldId="861"/>
            <ac:spMk id="606" creationId="{2BD4744F-1C45-478B-A63E-1F4FBE193D67}"/>
          </ac:spMkLst>
        </pc:spChg>
        <pc:spChg chg="mod">
          <ac:chgData name="reza kabir" userId="af3c95a13102d509" providerId="LiveId" clId="{88200EE4-F4B4-49E8-8126-B01E5FCCBE2D}" dt="2020-05-17T09:23:22.894" v="1216"/>
          <ac:spMkLst>
            <pc:docMk/>
            <pc:sldMk cId="539259531" sldId="861"/>
            <ac:spMk id="607" creationId="{885EC916-8DB8-4BBF-90B2-00BD46E7427C}"/>
          </ac:spMkLst>
        </pc:spChg>
        <pc:spChg chg="mod">
          <ac:chgData name="reza kabir" userId="af3c95a13102d509" providerId="LiveId" clId="{88200EE4-F4B4-49E8-8126-B01E5FCCBE2D}" dt="2020-05-17T09:23:22.894" v="1216"/>
          <ac:spMkLst>
            <pc:docMk/>
            <pc:sldMk cId="539259531" sldId="861"/>
            <ac:spMk id="608" creationId="{4917151E-BE9B-4BBE-9207-50C8DD34C234}"/>
          </ac:spMkLst>
        </pc:spChg>
        <pc:spChg chg="mod">
          <ac:chgData name="reza kabir" userId="af3c95a13102d509" providerId="LiveId" clId="{88200EE4-F4B4-49E8-8126-B01E5FCCBE2D}" dt="2020-05-17T09:23:22.894" v="1216"/>
          <ac:spMkLst>
            <pc:docMk/>
            <pc:sldMk cId="539259531" sldId="861"/>
            <ac:spMk id="609" creationId="{73165C45-D8AD-416F-8152-3280CB96143D}"/>
          </ac:spMkLst>
        </pc:spChg>
        <pc:spChg chg="mod">
          <ac:chgData name="reza kabir" userId="af3c95a13102d509" providerId="LiveId" clId="{88200EE4-F4B4-49E8-8126-B01E5FCCBE2D}" dt="2020-05-17T09:23:22.894" v="1216"/>
          <ac:spMkLst>
            <pc:docMk/>
            <pc:sldMk cId="539259531" sldId="861"/>
            <ac:spMk id="610" creationId="{139E5AC8-8B49-498B-A7D4-7C3ECB03DB54}"/>
          </ac:spMkLst>
        </pc:spChg>
        <pc:spChg chg="mod">
          <ac:chgData name="reza kabir" userId="af3c95a13102d509" providerId="LiveId" clId="{88200EE4-F4B4-49E8-8126-B01E5FCCBE2D}" dt="2020-05-17T09:23:22.894" v="1216"/>
          <ac:spMkLst>
            <pc:docMk/>
            <pc:sldMk cId="539259531" sldId="861"/>
            <ac:spMk id="611" creationId="{77E1164C-8679-4E01-B92A-629C4B8921C6}"/>
          </ac:spMkLst>
        </pc:spChg>
        <pc:spChg chg="mod">
          <ac:chgData name="reza kabir" userId="af3c95a13102d509" providerId="LiveId" clId="{88200EE4-F4B4-49E8-8126-B01E5FCCBE2D}" dt="2020-05-17T09:23:22.894" v="1216"/>
          <ac:spMkLst>
            <pc:docMk/>
            <pc:sldMk cId="539259531" sldId="861"/>
            <ac:spMk id="612" creationId="{7E56BB45-E517-4441-9ACC-67A3F99752F8}"/>
          </ac:spMkLst>
        </pc:spChg>
        <pc:spChg chg="mod">
          <ac:chgData name="reza kabir" userId="af3c95a13102d509" providerId="LiveId" clId="{88200EE4-F4B4-49E8-8126-B01E5FCCBE2D}" dt="2020-05-17T09:23:22.894" v="1216"/>
          <ac:spMkLst>
            <pc:docMk/>
            <pc:sldMk cId="539259531" sldId="861"/>
            <ac:spMk id="613" creationId="{008615F2-A782-4AC3-9CC2-FE418F19280C}"/>
          </ac:spMkLst>
        </pc:spChg>
        <pc:spChg chg="mod">
          <ac:chgData name="reza kabir" userId="af3c95a13102d509" providerId="LiveId" clId="{88200EE4-F4B4-49E8-8126-B01E5FCCBE2D}" dt="2020-05-17T09:23:22.894" v="1216"/>
          <ac:spMkLst>
            <pc:docMk/>
            <pc:sldMk cId="539259531" sldId="861"/>
            <ac:spMk id="614" creationId="{9EA56DB8-1C47-4A8D-845B-981A6D86755C}"/>
          </ac:spMkLst>
        </pc:spChg>
        <pc:spChg chg="mod">
          <ac:chgData name="reza kabir" userId="af3c95a13102d509" providerId="LiveId" clId="{88200EE4-F4B4-49E8-8126-B01E5FCCBE2D}" dt="2020-05-17T09:23:22.894" v="1216"/>
          <ac:spMkLst>
            <pc:docMk/>
            <pc:sldMk cId="539259531" sldId="861"/>
            <ac:spMk id="615" creationId="{E5361BCF-5925-49C7-9125-C373A8CA1F55}"/>
          </ac:spMkLst>
        </pc:spChg>
        <pc:spChg chg="mod">
          <ac:chgData name="reza kabir" userId="af3c95a13102d509" providerId="LiveId" clId="{88200EE4-F4B4-49E8-8126-B01E5FCCBE2D}" dt="2020-05-17T09:23:22.894" v="1216"/>
          <ac:spMkLst>
            <pc:docMk/>
            <pc:sldMk cId="539259531" sldId="861"/>
            <ac:spMk id="616" creationId="{A727664C-A91D-4F4E-86D9-E9CF9546E948}"/>
          </ac:spMkLst>
        </pc:spChg>
        <pc:spChg chg="mod">
          <ac:chgData name="reza kabir" userId="af3c95a13102d509" providerId="LiveId" clId="{88200EE4-F4B4-49E8-8126-B01E5FCCBE2D}" dt="2020-05-17T09:23:22.894" v="1216"/>
          <ac:spMkLst>
            <pc:docMk/>
            <pc:sldMk cId="539259531" sldId="861"/>
            <ac:spMk id="617" creationId="{A58B9DE7-FFC4-4FA5-84A5-EC272FEF4442}"/>
          </ac:spMkLst>
        </pc:spChg>
        <pc:spChg chg="mod">
          <ac:chgData name="reza kabir" userId="af3c95a13102d509" providerId="LiveId" clId="{88200EE4-F4B4-49E8-8126-B01E5FCCBE2D}" dt="2020-05-17T09:23:22.894" v="1216"/>
          <ac:spMkLst>
            <pc:docMk/>
            <pc:sldMk cId="539259531" sldId="861"/>
            <ac:spMk id="618" creationId="{57802C72-30D4-4292-8353-E72477C1E28A}"/>
          </ac:spMkLst>
        </pc:spChg>
        <pc:spChg chg="mod">
          <ac:chgData name="reza kabir" userId="af3c95a13102d509" providerId="LiveId" clId="{88200EE4-F4B4-49E8-8126-B01E5FCCBE2D}" dt="2020-05-17T09:23:22.894" v="1216"/>
          <ac:spMkLst>
            <pc:docMk/>
            <pc:sldMk cId="539259531" sldId="861"/>
            <ac:spMk id="619" creationId="{DC8F4492-2CD1-43E5-95C1-FC2AE6D84D4F}"/>
          </ac:spMkLst>
        </pc:spChg>
        <pc:spChg chg="mod">
          <ac:chgData name="reza kabir" userId="af3c95a13102d509" providerId="LiveId" clId="{88200EE4-F4B4-49E8-8126-B01E5FCCBE2D}" dt="2020-05-17T09:23:22.894" v="1216"/>
          <ac:spMkLst>
            <pc:docMk/>
            <pc:sldMk cId="539259531" sldId="861"/>
            <ac:spMk id="620" creationId="{A5B5C993-4479-41D8-BAF3-424EB974BCD2}"/>
          </ac:spMkLst>
        </pc:spChg>
        <pc:spChg chg="mod">
          <ac:chgData name="reza kabir" userId="af3c95a13102d509" providerId="LiveId" clId="{88200EE4-F4B4-49E8-8126-B01E5FCCBE2D}" dt="2020-05-17T09:23:22.894" v="1216"/>
          <ac:spMkLst>
            <pc:docMk/>
            <pc:sldMk cId="539259531" sldId="861"/>
            <ac:spMk id="621" creationId="{8FE5E4BE-DF42-44FD-AED4-7DA34755A9F7}"/>
          </ac:spMkLst>
        </pc:spChg>
        <pc:spChg chg="mod">
          <ac:chgData name="reza kabir" userId="af3c95a13102d509" providerId="LiveId" clId="{88200EE4-F4B4-49E8-8126-B01E5FCCBE2D}" dt="2020-05-17T09:23:22.894" v="1216"/>
          <ac:spMkLst>
            <pc:docMk/>
            <pc:sldMk cId="539259531" sldId="861"/>
            <ac:spMk id="622" creationId="{4B88D81A-A912-4940-8884-331FF9854611}"/>
          </ac:spMkLst>
        </pc:spChg>
        <pc:spChg chg="mod">
          <ac:chgData name="reza kabir" userId="af3c95a13102d509" providerId="LiveId" clId="{88200EE4-F4B4-49E8-8126-B01E5FCCBE2D}" dt="2020-05-17T09:23:22.894" v="1216"/>
          <ac:spMkLst>
            <pc:docMk/>
            <pc:sldMk cId="539259531" sldId="861"/>
            <ac:spMk id="623" creationId="{14646286-5BDC-407A-A153-711D24CF69AC}"/>
          </ac:spMkLst>
        </pc:spChg>
        <pc:spChg chg="mod">
          <ac:chgData name="reza kabir" userId="af3c95a13102d509" providerId="LiveId" clId="{88200EE4-F4B4-49E8-8126-B01E5FCCBE2D}" dt="2020-05-17T09:23:22.894" v="1216"/>
          <ac:spMkLst>
            <pc:docMk/>
            <pc:sldMk cId="539259531" sldId="861"/>
            <ac:spMk id="624" creationId="{35086F85-C3FB-4331-9DCD-3EC3673F5C36}"/>
          </ac:spMkLst>
        </pc:spChg>
        <pc:spChg chg="mod">
          <ac:chgData name="reza kabir" userId="af3c95a13102d509" providerId="LiveId" clId="{88200EE4-F4B4-49E8-8126-B01E5FCCBE2D}" dt="2020-05-17T09:23:22.894" v="1216"/>
          <ac:spMkLst>
            <pc:docMk/>
            <pc:sldMk cId="539259531" sldId="861"/>
            <ac:spMk id="625" creationId="{FE86A5EF-54DC-410E-BBEC-A9078DD2BCAF}"/>
          </ac:spMkLst>
        </pc:spChg>
        <pc:spChg chg="mod">
          <ac:chgData name="reza kabir" userId="af3c95a13102d509" providerId="LiveId" clId="{88200EE4-F4B4-49E8-8126-B01E5FCCBE2D}" dt="2020-05-17T09:23:22.894" v="1216"/>
          <ac:spMkLst>
            <pc:docMk/>
            <pc:sldMk cId="539259531" sldId="861"/>
            <ac:spMk id="626" creationId="{2A281BA7-7DA5-4F40-A3BB-271EE239D804}"/>
          </ac:spMkLst>
        </pc:spChg>
        <pc:spChg chg="mod">
          <ac:chgData name="reza kabir" userId="af3c95a13102d509" providerId="LiveId" clId="{88200EE4-F4B4-49E8-8126-B01E5FCCBE2D}" dt="2020-05-17T09:23:22.894" v="1216"/>
          <ac:spMkLst>
            <pc:docMk/>
            <pc:sldMk cId="539259531" sldId="861"/>
            <ac:spMk id="627" creationId="{CE2DB61E-D92C-43A1-8B2F-6A91A6859F81}"/>
          </ac:spMkLst>
        </pc:spChg>
        <pc:spChg chg="mod">
          <ac:chgData name="reza kabir" userId="af3c95a13102d509" providerId="LiveId" clId="{88200EE4-F4B4-49E8-8126-B01E5FCCBE2D}" dt="2020-05-17T09:23:22.894" v="1216"/>
          <ac:spMkLst>
            <pc:docMk/>
            <pc:sldMk cId="539259531" sldId="861"/>
            <ac:spMk id="628" creationId="{6880A82F-E665-48E2-85AC-B2C11758A63C}"/>
          </ac:spMkLst>
        </pc:spChg>
        <pc:spChg chg="mod">
          <ac:chgData name="reza kabir" userId="af3c95a13102d509" providerId="LiveId" clId="{88200EE4-F4B4-49E8-8126-B01E5FCCBE2D}" dt="2020-05-17T09:23:22.894" v="1216"/>
          <ac:spMkLst>
            <pc:docMk/>
            <pc:sldMk cId="539259531" sldId="861"/>
            <ac:spMk id="629" creationId="{C3B14F63-3D22-4B7B-9AAC-F386F8CBFEBE}"/>
          </ac:spMkLst>
        </pc:spChg>
        <pc:spChg chg="mod">
          <ac:chgData name="reza kabir" userId="af3c95a13102d509" providerId="LiveId" clId="{88200EE4-F4B4-49E8-8126-B01E5FCCBE2D}" dt="2020-05-17T09:23:22.894" v="1216"/>
          <ac:spMkLst>
            <pc:docMk/>
            <pc:sldMk cId="539259531" sldId="861"/>
            <ac:spMk id="630" creationId="{7BBA80C1-4B92-4F10-B31E-A0244A2E98A5}"/>
          </ac:spMkLst>
        </pc:spChg>
        <pc:spChg chg="mod">
          <ac:chgData name="reza kabir" userId="af3c95a13102d509" providerId="LiveId" clId="{88200EE4-F4B4-49E8-8126-B01E5FCCBE2D}" dt="2020-05-17T09:23:22.894" v="1216"/>
          <ac:spMkLst>
            <pc:docMk/>
            <pc:sldMk cId="539259531" sldId="861"/>
            <ac:spMk id="631" creationId="{B029F937-AD66-4DEA-9945-96DDC9E0F06E}"/>
          </ac:spMkLst>
        </pc:spChg>
        <pc:spChg chg="mod">
          <ac:chgData name="reza kabir" userId="af3c95a13102d509" providerId="LiveId" clId="{88200EE4-F4B4-49E8-8126-B01E5FCCBE2D}" dt="2020-05-17T09:23:22.894" v="1216"/>
          <ac:spMkLst>
            <pc:docMk/>
            <pc:sldMk cId="539259531" sldId="861"/>
            <ac:spMk id="632" creationId="{A04AAB24-E9D5-4E61-94C2-9CA00DA7F814}"/>
          </ac:spMkLst>
        </pc:spChg>
        <pc:spChg chg="mod">
          <ac:chgData name="reza kabir" userId="af3c95a13102d509" providerId="LiveId" clId="{88200EE4-F4B4-49E8-8126-B01E5FCCBE2D}" dt="2020-05-17T09:23:22.894" v="1216"/>
          <ac:spMkLst>
            <pc:docMk/>
            <pc:sldMk cId="539259531" sldId="861"/>
            <ac:spMk id="633" creationId="{C3061B6B-FBA9-4D49-85EB-50080BB5DB9E}"/>
          </ac:spMkLst>
        </pc:spChg>
        <pc:spChg chg="mod">
          <ac:chgData name="reza kabir" userId="af3c95a13102d509" providerId="LiveId" clId="{88200EE4-F4B4-49E8-8126-B01E5FCCBE2D}" dt="2020-05-17T09:23:22.894" v="1216"/>
          <ac:spMkLst>
            <pc:docMk/>
            <pc:sldMk cId="539259531" sldId="861"/>
            <ac:spMk id="634" creationId="{9B2CDBC8-339E-45E0-BB2B-BA335F20FAF0}"/>
          </ac:spMkLst>
        </pc:spChg>
        <pc:spChg chg="mod">
          <ac:chgData name="reza kabir" userId="af3c95a13102d509" providerId="LiveId" clId="{88200EE4-F4B4-49E8-8126-B01E5FCCBE2D}" dt="2020-05-17T09:23:22.894" v="1216"/>
          <ac:spMkLst>
            <pc:docMk/>
            <pc:sldMk cId="539259531" sldId="861"/>
            <ac:spMk id="635" creationId="{9658018B-0930-407E-8FC9-EA4F4B51BDD2}"/>
          </ac:spMkLst>
        </pc:spChg>
        <pc:spChg chg="mod">
          <ac:chgData name="reza kabir" userId="af3c95a13102d509" providerId="LiveId" clId="{88200EE4-F4B4-49E8-8126-B01E5FCCBE2D}" dt="2020-05-17T09:23:22.894" v="1216"/>
          <ac:spMkLst>
            <pc:docMk/>
            <pc:sldMk cId="539259531" sldId="861"/>
            <ac:spMk id="636" creationId="{6820E5F2-F948-4B8B-BE18-00D934D4CF9F}"/>
          </ac:spMkLst>
        </pc:spChg>
        <pc:spChg chg="add mod">
          <ac:chgData name="reza kabir" userId="af3c95a13102d509" providerId="LiveId" clId="{88200EE4-F4B4-49E8-8126-B01E5FCCBE2D}" dt="2020-05-17T09:24:03.265" v="1244" actId="20577"/>
          <ac:spMkLst>
            <pc:docMk/>
            <pc:sldMk cId="539259531" sldId="861"/>
            <ac:spMk id="637" creationId="{C43F052D-8048-4A52-8F52-0319EA25E0F6}"/>
          </ac:spMkLst>
        </pc:spChg>
        <pc:spChg chg="add mod">
          <ac:chgData name="reza kabir" userId="af3c95a13102d509" providerId="LiveId" clId="{88200EE4-F4B4-49E8-8126-B01E5FCCBE2D}" dt="2020-05-17T09:23:42.748" v="1221"/>
          <ac:spMkLst>
            <pc:docMk/>
            <pc:sldMk cId="539259531" sldId="861"/>
            <ac:spMk id="638" creationId="{0CDB8B32-8F19-435E-976B-170B91EC193B}"/>
          </ac:spMkLst>
        </pc:spChg>
        <pc:grpChg chg="add mod">
          <ac:chgData name="reza kabir" userId="af3c95a13102d509" providerId="LiveId" clId="{88200EE4-F4B4-49E8-8126-B01E5FCCBE2D}" dt="2020-05-17T09:23:36.733" v="1220" actId="1076"/>
          <ac:grpSpMkLst>
            <pc:docMk/>
            <pc:sldMk cId="539259531" sldId="861"/>
            <ac:grpSpMk id="3" creationId="{B2F6D216-D287-49E5-842E-4E49283BB570}"/>
          </ac:grpSpMkLst>
        </pc:grpChg>
        <pc:picChg chg="add del mod">
          <ac:chgData name="reza kabir" userId="af3c95a13102d509" providerId="LiveId" clId="{88200EE4-F4B4-49E8-8126-B01E5FCCBE2D}" dt="2020-05-17T09:24:18.652" v="1246" actId="21"/>
          <ac:picMkLst>
            <pc:docMk/>
            <pc:sldMk cId="539259531" sldId="861"/>
            <ac:picMk id="2" creationId="{445B278A-F320-45C6-B54E-B793435DEA30}"/>
          </ac:picMkLst>
        </pc:picChg>
      </pc:sldChg>
      <pc:sldChg chg="addSp delSp modSp new mod">
        <pc:chgData name="reza kabir" userId="af3c95a13102d509" providerId="LiveId" clId="{88200EE4-F4B4-49E8-8126-B01E5FCCBE2D}" dt="2020-05-17T13:58:19.960" v="3199" actId="478"/>
        <pc:sldMkLst>
          <pc:docMk/>
          <pc:sldMk cId="1231808239" sldId="862"/>
        </pc:sldMkLst>
        <pc:spChg chg="mod">
          <ac:chgData name="reza kabir" userId="af3c95a13102d509" providerId="LiveId" clId="{88200EE4-F4B4-49E8-8126-B01E5FCCBE2D}" dt="2020-05-17T09:25:18.813" v="1250"/>
          <ac:spMkLst>
            <pc:docMk/>
            <pc:sldMk cId="1231808239" sldId="862"/>
            <ac:spMk id="5" creationId="{DAE98B15-76EE-4AB8-8417-D1CAB1387E73}"/>
          </ac:spMkLst>
        </pc:spChg>
        <pc:spChg chg="mod">
          <ac:chgData name="reza kabir" userId="af3c95a13102d509" providerId="LiveId" clId="{88200EE4-F4B4-49E8-8126-B01E5FCCBE2D}" dt="2020-05-17T09:25:18.813" v="1250"/>
          <ac:spMkLst>
            <pc:docMk/>
            <pc:sldMk cId="1231808239" sldId="862"/>
            <ac:spMk id="6" creationId="{6088D932-A7FF-4DF2-99A7-2511502AA786}"/>
          </ac:spMkLst>
        </pc:spChg>
        <pc:spChg chg="mod">
          <ac:chgData name="reza kabir" userId="af3c95a13102d509" providerId="LiveId" clId="{88200EE4-F4B4-49E8-8126-B01E5FCCBE2D}" dt="2020-05-17T09:25:18.813" v="1250"/>
          <ac:spMkLst>
            <pc:docMk/>
            <pc:sldMk cId="1231808239" sldId="862"/>
            <ac:spMk id="7" creationId="{D3CE5533-DCF8-4E02-8DB1-6311F967AD03}"/>
          </ac:spMkLst>
        </pc:spChg>
        <pc:spChg chg="mod">
          <ac:chgData name="reza kabir" userId="af3c95a13102d509" providerId="LiveId" clId="{88200EE4-F4B4-49E8-8126-B01E5FCCBE2D}" dt="2020-05-17T09:25:18.813" v="1250"/>
          <ac:spMkLst>
            <pc:docMk/>
            <pc:sldMk cId="1231808239" sldId="862"/>
            <ac:spMk id="8" creationId="{62C8F40F-97DA-435C-8B41-9867A33B3DB8}"/>
          </ac:spMkLst>
        </pc:spChg>
        <pc:spChg chg="mod">
          <ac:chgData name="reza kabir" userId="af3c95a13102d509" providerId="LiveId" clId="{88200EE4-F4B4-49E8-8126-B01E5FCCBE2D}" dt="2020-05-17T09:25:18.813" v="1250"/>
          <ac:spMkLst>
            <pc:docMk/>
            <pc:sldMk cId="1231808239" sldId="862"/>
            <ac:spMk id="9" creationId="{54492406-FFD6-4130-98FD-E088B03E0829}"/>
          </ac:spMkLst>
        </pc:spChg>
        <pc:spChg chg="mod">
          <ac:chgData name="reza kabir" userId="af3c95a13102d509" providerId="LiveId" clId="{88200EE4-F4B4-49E8-8126-B01E5FCCBE2D}" dt="2020-05-17T09:25:18.813" v="1250"/>
          <ac:spMkLst>
            <pc:docMk/>
            <pc:sldMk cId="1231808239" sldId="862"/>
            <ac:spMk id="10" creationId="{1E76DFF9-9D6E-487B-BC2F-A47D8B6E7C87}"/>
          </ac:spMkLst>
        </pc:spChg>
        <pc:spChg chg="mod">
          <ac:chgData name="reza kabir" userId="af3c95a13102d509" providerId="LiveId" clId="{88200EE4-F4B4-49E8-8126-B01E5FCCBE2D}" dt="2020-05-17T09:25:18.813" v="1250"/>
          <ac:spMkLst>
            <pc:docMk/>
            <pc:sldMk cId="1231808239" sldId="862"/>
            <ac:spMk id="11" creationId="{43C64513-EDE6-4CF5-B129-1443140DE4D7}"/>
          </ac:spMkLst>
        </pc:spChg>
        <pc:spChg chg="mod">
          <ac:chgData name="reza kabir" userId="af3c95a13102d509" providerId="LiveId" clId="{88200EE4-F4B4-49E8-8126-B01E5FCCBE2D}" dt="2020-05-17T09:25:18.813" v="1250"/>
          <ac:spMkLst>
            <pc:docMk/>
            <pc:sldMk cId="1231808239" sldId="862"/>
            <ac:spMk id="12" creationId="{029BC477-EF0A-4A16-AE1C-46063AD5415C}"/>
          </ac:spMkLst>
        </pc:spChg>
        <pc:spChg chg="mod">
          <ac:chgData name="reza kabir" userId="af3c95a13102d509" providerId="LiveId" clId="{88200EE4-F4B4-49E8-8126-B01E5FCCBE2D}" dt="2020-05-17T09:25:18.813" v="1250"/>
          <ac:spMkLst>
            <pc:docMk/>
            <pc:sldMk cId="1231808239" sldId="862"/>
            <ac:spMk id="13" creationId="{58B02203-9BB5-4BA9-94F9-9CF48604C3F0}"/>
          </ac:spMkLst>
        </pc:spChg>
        <pc:spChg chg="mod">
          <ac:chgData name="reza kabir" userId="af3c95a13102d509" providerId="LiveId" clId="{88200EE4-F4B4-49E8-8126-B01E5FCCBE2D}" dt="2020-05-17T09:25:18.813" v="1250"/>
          <ac:spMkLst>
            <pc:docMk/>
            <pc:sldMk cId="1231808239" sldId="862"/>
            <ac:spMk id="14" creationId="{7D6374D6-00E3-4F86-A530-991FCD231051}"/>
          </ac:spMkLst>
        </pc:spChg>
        <pc:spChg chg="mod">
          <ac:chgData name="reza kabir" userId="af3c95a13102d509" providerId="LiveId" clId="{88200EE4-F4B4-49E8-8126-B01E5FCCBE2D}" dt="2020-05-17T09:25:18.813" v="1250"/>
          <ac:spMkLst>
            <pc:docMk/>
            <pc:sldMk cId="1231808239" sldId="862"/>
            <ac:spMk id="15" creationId="{5D7B877C-D975-4689-AD45-547693D0B0C2}"/>
          </ac:spMkLst>
        </pc:spChg>
        <pc:spChg chg="mod">
          <ac:chgData name="reza kabir" userId="af3c95a13102d509" providerId="LiveId" clId="{88200EE4-F4B4-49E8-8126-B01E5FCCBE2D}" dt="2020-05-17T09:25:18.813" v="1250"/>
          <ac:spMkLst>
            <pc:docMk/>
            <pc:sldMk cId="1231808239" sldId="862"/>
            <ac:spMk id="16" creationId="{A7B62994-1469-4A3D-A366-C3E8989A3837}"/>
          </ac:spMkLst>
        </pc:spChg>
        <pc:spChg chg="mod">
          <ac:chgData name="reza kabir" userId="af3c95a13102d509" providerId="LiveId" clId="{88200EE4-F4B4-49E8-8126-B01E5FCCBE2D}" dt="2020-05-17T09:25:18.813" v="1250"/>
          <ac:spMkLst>
            <pc:docMk/>
            <pc:sldMk cId="1231808239" sldId="862"/>
            <ac:spMk id="17" creationId="{B71A07E2-D1FA-44CE-B183-1F6D4EC0AB7B}"/>
          </ac:spMkLst>
        </pc:spChg>
        <pc:spChg chg="mod">
          <ac:chgData name="reza kabir" userId="af3c95a13102d509" providerId="LiveId" clId="{88200EE4-F4B4-49E8-8126-B01E5FCCBE2D}" dt="2020-05-17T09:25:18.813" v="1250"/>
          <ac:spMkLst>
            <pc:docMk/>
            <pc:sldMk cId="1231808239" sldId="862"/>
            <ac:spMk id="18" creationId="{8A36BFF1-289B-4797-9A9F-D23C99A7D81D}"/>
          </ac:spMkLst>
        </pc:spChg>
        <pc:spChg chg="mod">
          <ac:chgData name="reza kabir" userId="af3c95a13102d509" providerId="LiveId" clId="{88200EE4-F4B4-49E8-8126-B01E5FCCBE2D}" dt="2020-05-17T09:25:18.813" v="1250"/>
          <ac:spMkLst>
            <pc:docMk/>
            <pc:sldMk cId="1231808239" sldId="862"/>
            <ac:spMk id="19" creationId="{A8761456-810E-4924-BA1A-2E9291CA0B48}"/>
          </ac:spMkLst>
        </pc:spChg>
        <pc:spChg chg="mod">
          <ac:chgData name="reza kabir" userId="af3c95a13102d509" providerId="LiveId" clId="{88200EE4-F4B4-49E8-8126-B01E5FCCBE2D}" dt="2020-05-17T09:25:18.813" v="1250"/>
          <ac:spMkLst>
            <pc:docMk/>
            <pc:sldMk cId="1231808239" sldId="862"/>
            <ac:spMk id="20" creationId="{60A1C992-0110-4288-8D9A-9FB005FBEE4E}"/>
          </ac:spMkLst>
        </pc:spChg>
        <pc:spChg chg="mod">
          <ac:chgData name="reza kabir" userId="af3c95a13102d509" providerId="LiveId" clId="{88200EE4-F4B4-49E8-8126-B01E5FCCBE2D}" dt="2020-05-17T09:25:18.813" v="1250"/>
          <ac:spMkLst>
            <pc:docMk/>
            <pc:sldMk cId="1231808239" sldId="862"/>
            <ac:spMk id="21" creationId="{9C00128E-8278-451D-95F8-4B20146B35D3}"/>
          </ac:spMkLst>
        </pc:spChg>
        <pc:spChg chg="mod">
          <ac:chgData name="reza kabir" userId="af3c95a13102d509" providerId="LiveId" clId="{88200EE4-F4B4-49E8-8126-B01E5FCCBE2D}" dt="2020-05-17T09:25:18.813" v="1250"/>
          <ac:spMkLst>
            <pc:docMk/>
            <pc:sldMk cId="1231808239" sldId="862"/>
            <ac:spMk id="22" creationId="{C66EBF76-D69F-44D6-9362-218CE6E6D9E4}"/>
          </ac:spMkLst>
        </pc:spChg>
        <pc:spChg chg="mod">
          <ac:chgData name="reza kabir" userId="af3c95a13102d509" providerId="LiveId" clId="{88200EE4-F4B4-49E8-8126-B01E5FCCBE2D}" dt="2020-05-17T09:25:18.813" v="1250"/>
          <ac:spMkLst>
            <pc:docMk/>
            <pc:sldMk cId="1231808239" sldId="862"/>
            <ac:spMk id="23" creationId="{A1610361-111F-46F6-AC47-00D4A917A711}"/>
          </ac:spMkLst>
        </pc:spChg>
        <pc:spChg chg="mod">
          <ac:chgData name="reza kabir" userId="af3c95a13102d509" providerId="LiveId" clId="{88200EE4-F4B4-49E8-8126-B01E5FCCBE2D}" dt="2020-05-17T09:25:18.813" v="1250"/>
          <ac:spMkLst>
            <pc:docMk/>
            <pc:sldMk cId="1231808239" sldId="862"/>
            <ac:spMk id="24" creationId="{A6A97262-913D-4C70-BC6F-C879A26C767E}"/>
          </ac:spMkLst>
        </pc:spChg>
        <pc:spChg chg="mod">
          <ac:chgData name="reza kabir" userId="af3c95a13102d509" providerId="LiveId" clId="{88200EE4-F4B4-49E8-8126-B01E5FCCBE2D}" dt="2020-05-17T09:25:18.813" v="1250"/>
          <ac:spMkLst>
            <pc:docMk/>
            <pc:sldMk cId="1231808239" sldId="862"/>
            <ac:spMk id="25" creationId="{879BD021-CBCC-4B02-9CB5-54154F8C2F2C}"/>
          </ac:spMkLst>
        </pc:spChg>
        <pc:spChg chg="mod">
          <ac:chgData name="reza kabir" userId="af3c95a13102d509" providerId="LiveId" clId="{88200EE4-F4B4-49E8-8126-B01E5FCCBE2D}" dt="2020-05-17T09:25:18.813" v="1250"/>
          <ac:spMkLst>
            <pc:docMk/>
            <pc:sldMk cId="1231808239" sldId="862"/>
            <ac:spMk id="26" creationId="{3A919CE5-FC28-4F66-9CE1-E047A7F35079}"/>
          </ac:spMkLst>
        </pc:spChg>
        <pc:spChg chg="mod">
          <ac:chgData name="reza kabir" userId="af3c95a13102d509" providerId="LiveId" clId="{88200EE4-F4B4-49E8-8126-B01E5FCCBE2D}" dt="2020-05-17T09:25:18.813" v="1250"/>
          <ac:spMkLst>
            <pc:docMk/>
            <pc:sldMk cId="1231808239" sldId="862"/>
            <ac:spMk id="27" creationId="{7977054C-58D5-4FC9-B23B-FB0C5AEA6D97}"/>
          </ac:spMkLst>
        </pc:spChg>
        <pc:spChg chg="mod">
          <ac:chgData name="reza kabir" userId="af3c95a13102d509" providerId="LiveId" clId="{88200EE4-F4B4-49E8-8126-B01E5FCCBE2D}" dt="2020-05-17T09:25:18.813" v="1250"/>
          <ac:spMkLst>
            <pc:docMk/>
            <pc:sldMk cId="1231808239" sldId="862"/>
            <ac:spMk id="28" creationId="{99C4309A-1E6A-42E0-A5A7-5DF80F489749}"/>
          </ac:spMkLst>
        </pc:spChg>
        <pc:spChg chg="mod">
          <ac:chgData name="reza kabir" userId="af3c95a13102d509" providerId="LiveId" clId="{88200EE4-F4B4-49E8-8126-B01E5FCCBE2D}" dt="2020-05-17T09:25:18.813" v="1250"/>
          <ac:spMkLst>
            <pc:docMk/>
            <pc:sldMk cId="1231808239" sldId="862"/>
            <ac:spMk id="29" creationId="{07F08D3D-EEE0-4488-B40F-B3F4ABCDB4DC}"/>
          </ac:spMkLst>
        </pc:spChg>
        <pc:spChg chg="mod">
          <ac:chgData name="reza kabir" userId="af3c95a13102d509" providerId="LiveId" clId="{88200EE4-F4B4-49E8-8126-B01E5FCCBE2D}" dt="2020-05-17T09:25:18.813" v="1250"/>
          <ac:spMkLst>
            <pc:docMk/>
            <pc:sldMk cId="1231808239" sldId="862"/>
            <ac:spMk id="30" creationId="{483B8950-0F94-4BCA-A7F9-69C290C6BF84}"/>
          </ac:spMkLst>
        </pc:spChg>
        <pc:spChg chg="mod">
          <ac:chgData name="reza kabir" userId="af3c95a13102d509" providerId="LiveId" clId="{88200EE4-F4B4-49E8-8126-B01E5FCCBE2D}" dt="2020-05-17T09:25:18.813" v="1250"/>
          <ac:spMkLst>
            <pc:docMk/>
            <pc:sldMk cId="1231808239" sldId="862"/>
            <ac:spMk id="31" creationId="{4367FFC9-AC53-478D-83F8-45B10596C205}"/>
          </ac:spMkLst>
        </pc:spChg>
        <pc:spChg chg="mod">
          <ac:chgData name="reza kabir" userId="af3c95a13102d509" providerId="LiveId" clId="{88200EE4-F4B4-49E8-8126-B01E5FCCBE2D}" dt="2020-05-17T09:25:18.813" v="1250"/>
          <ac:spMkLst>
            <pc:docMk/>
            <pc:sldMk cId="1231808239" sldId="862"/>
            <ac:spMk id="32" creationId="{D52C33B0-D929-4F36-BBCD-10B90A95A0CD}"/>
          </ac:spMkLst>
        </pc:spChg>
        <pc:spChg chg="mod">
          <ac:chgData name="reza kabir" userId="af3c95a13102d509" providerId="LiveId" clId="{88200EE4-F4B4-49E8-8126-B01E5FCCBE2D}" dt="2020-05-17T09:25:18.813" v="1250"/>
          <ac:spMkLst>
            <pc:docMk/>
            <pc:sldMk cId="1231808239" sldId="862"/>
            <ac:spMk id="33" creationId="{6EEFD96E-A862-4B14-816F-F0EA6B3CAA3F}"/>
          </ac:spMkLst>
        </pc:spChg>
        <pc:spChg chg="mod">
          <ac:chgData name="reza kabir" userId="af3c95a13102d509" providerId="LiveId" clId="{88200EE4-F4B4-49E8-8126-B01E5FCCBE2D}" dt="2020-05-17T09:25:18.813" v="1250"/>
          <ac:spMkLst>
            <pc:docMk/>
            <pc:sldMk cId="1231808239" sldId="862"/>
            <ac:spMk id="34" creationId="{C8069DA8-9061-450F-B8CA-99F6862EAA21}"/>
          </ac:spMkLst>
        </pc:spChg>
        <pc:spChg chg="mod">
          <ac:chgData name="reza kabir" userId="af3c95a13102d509" providerId="LiveId" clId="{88200EE4-F4B4-49E8-8126-B01E5FCCBE2D}" dt="2020-05-17T09:25:18.813" v="1250"/>
          <ac:spMkLst>
            <pc:docMk/>
            <pc:sldMk cId="1231808239" sldId="862"/>
            <ac:spMk id="35" creationId="{28BA3C37-D500-43ED-8601-8392D1C0F4CC}"/>
          </ac:spMkLst>
        </pc:spChg>
        <pc:spChg chg="mod">
          <ac:chgData name="reza kabir" userId="af3c95a13102d509" providerId="LiveId" clId="{88200EE4-F4B4-49E8-8126-B01E5FCCBE2D}" dt="2020-05-17T09:25:18.813" v="1250"/>
          <ac:spMkLst>
            <pc:docMk/>
            <pc:sldMk cId="1231808239" sldId="862"/>
            <ac:spMk id="36" creationId="{D6472A1E-609C-483F-B1DD-CA157DE689D4}"/>
          </ac:spMkLst>
        </pc:spChg>
        <pc:spChg chg="mod">
          <ac:chgData name="reza kabir" userId="af3c95a13102d509" providerId="LiveId" clId="{88200EE4-F4B4-49E8-8126-B01E5FCCBE2D}" dt="2020-05-17T09:25:18.813" v="1250"/>
          <ac:spMkLst>
            <pc:docMk/>
            <pc:sldMk cId="1231808239" sldId="862"/>
            <ac:spMk id="37" creationId="{8E4EA44F-6746-4DC5-8BCE-FD04A3334472}"/>
          </ac:spMkLst>
        </pc:spChg>
        <pc:spChg chg="mod">
          <ac:chgData name="reza kabir" userId="af3c95a13102d509" providerId="LiveId" clId="{88200EE4-F4B4-49E8-8126-B01E5FCCBE2D}" dt="2020-05-17T09:25:18.813" v="1250"/>
          <ac:spMkLst>
            <pc:docMk/>
            <pc:sldMk cId="1231808239" sldId="862"/>
            <ac:spMk id="38" creationId="{DDB4B23E-1074-4A38-ACE8-0645CD110791}"/>
          </ac:spMkLst>
        </pc:spChg>
        <pc:spChg chg="mod">
          <ac:chgData name="reza kabir" userId="af3c95a13102d509" providerId="LiveId" clId="{88200EE4-F4B4-49E8-8126-B01E5FCCBE2D}" dt="2020-05-17T09:25:18.813" v="1250"/>
          <ac:spMkLst>
            <pc:docMk/>
            <pc:sldMk cId="1231808239" sldId="862"/>
            <ac:spMk id="39" creationId="{69316AAF-5004-47F9-AA41-1D60817FDED4}"/>
          </ac:spMkLst>
        </pc:spChg>
        <pc:spChg chg="mod">
          <ac:chgData name="reza kabir" userId="af3c95a13102d509" providerId="LiveId" clId="{88200EE4-F4B4-49E8-8126-B01E5FCCBE2D}" dt="2020-05-17T09:25:18.813" v="1250"/>
          <ac:spMkLst>
            <pc:docMk/>
            <pc:sldMk cId="1231808239" sldId="862"/>
            <ac:spMk id="40" creationId="{5582362E-1D2A-4243-8ACB-A3EE032623E2}"/>
          </ac:spMkLst>
        </pc:spChg>
        <pc:spChg chg="mod">
          <ac:chgData name="reza kabir" userId="af3c95a13102d509" providerId="LiveId" clId="{88200EE4-F4B4-49E8-8126-B01E5FCCBE2D}" dt="2020-05-17T09:25:18.813" v="1250"/>
          <ac:spMkLst>
            <pc:docMk/>
            <pc:sldMk cId="1231808239" sldId="862"/>
            <ac:spMk id="41" creationId="{B0868E14-769A-477D-B36F-3FC7C8B91CA1}"/>
          </ac:spMkLst>
        </pc:spChg>
        <pc:spChg chg="mod">
          <ac:chgData name="reza kabir" userId="af3c95a13102d509" providerId="LiveId" clId="{88200EE4-F4B4-49E8-8126-B01E5FCCBE2D}" dt="2020-05-17T09:25:18.813" v="1250"/>
          <ac:spMkLst>
            <pc:docMk/>
            <pc:sldMk cId="1231808239" sldId="862"/>
            <ac:spMk id="42" creationId="{21133D79-F286-4CF2-8BB8-580D306244A4}"/>
          </ac:spMkLst>
        </pc:spChg>
        <pc:spChg chg="mod">
          <ac:chgData name="reza kabir" userId="af3c95a13102d509" providerId="LiveId" clId="{88200EE4-F4B4-49E8-8126-B01E5FCCBE2D}" dt="2020-05-17T09:25:18.813" v="1250"/>
          <ac:spMkLst>
            <pc:docMk/>
            <pc:sldMk cId="1231808239" sldId="862"/>
            <ac:spMk id="43" creationId="{D160F270-BDB7-4388-97D7-B2BA51212A98}"/>
          </ac:spMkLst>
        </pc:spChg>
        <pc:spChg chg="mod">
          <ac:chgData name="reza kabir" userId="af3c95a13102d509" providerId="LiveId" clId="{88200EE4-F4B4-49E8-8126-B01E5FCCBE2D}" dt="2020-05-17T09:25:18.813" v="1250"/>
          <ac:spMkLst>
            <pc:docMk/>
            <pc:sldMk cId="1231808239" sldId="862"/>
            <ac:spMk id="44" creationId="{CF579074-8CFE-4A51-911D-E8EB4B063D30}"/>
          </ac:spMkLst>
        </pc:spChg>
        <pc:spChg chg="mod">
          <ac:chgData name="reza kabir" userId="af3c95a13102d509" providerId="LiveId" clId="{88200EE4-F4B4-49E8-8126-B01E5FCCBE2D}" dt="2020-05-17T09:25:18.813" v="1250"/>
          <ac:spMkLst>
            <pc:docMk/>
            <pc:sldMk cId="1231808239" sldId="862"/>
            <ac:spMk id="45" creationId="{2A96D38C-119B-4FE9-BEB9-9489C812E990}"/>
          </ac:spMkLst>
        </pc:spChg>
        <pc:spChg chg="mod">
          <ac:chgData name="reza kabir" userId="af3c95a13102d509" providerId="LiveId" clId="{88200EE4-F4B4-49E8-8126-B01E5FCCBE2D}" dt="2020-05-17T09:25:18.813" v="1250"/>
          <ac:spMkLst>
            <pc:docMk/>
            <pc:sldMk cId="1231808239" sldId="862"/>
            <ac:spMk id="46" creationId="{7B001394-0171-4A9B-8054-69159B4CDEE1}"/>
          </ac:spMkLst>
        </pc:spChg>
        <pc:spChg chg="mod">
          <ac:chgData name="reza kabir" userId="af3c95a13102d509" providerId="LiveId" clId="{88200EE4-F4B4-49E8-8126-B01E5FCCBE2D}" dt="2020-05-17T09:25:18.813" v="1250"/>
          <ac:spMkLst>
            <pc:docMk/>
            <pc:sldMk cId="1231808239" sldId="862"/>
            <ac:spMk id="47" creationId="{AC4AD36B-7EDF-4E4E-9549-1D0FDC6D1867}"/>
          </ac:spMkLst>
        </pc:spChg>
        <pc:spChg chg="mod">
          <ac:chgData name="reza kabir" userId="af3c95a13102d509" providerId="LiveId" clId="{88200EE4-F4B4-49E8-8126-B01E5FCCBE2D}" dt="2020-05-17T09:25:18.813" v="1250"/>
          <ac:spMkLst>
            <pc:docMk/>
            <pc:sldMk cId="1231808239" sldId="862"/>
            <ac:spMk id="48" creationId="{B9108D4B-D44F-47DF-8560-851501005B9B}"/>
          </ac:spMkLst>
        </pc:spChg>
        <pc:spChg chg="mod">
          <ac:chgData name="reza kabir" userId="af3c95a13102d509" providerId="LiveId" clId="{88200EE4-F4B4-49E8-8126-B01E5FCCBE2D}" dt="2020-05-17T09:25:18.813" v="1250"/>
          <ac:spMkLst>
            <pc:docMk/>
            <pc:sldMk cId="1231808239" sldId="862"/>
            <ac:spMk id="49" creationId="{9940260F-3209-472D-A0C6-6781DD251C6F}"/>
          </ac:spMkLst>
        </pc:spChg>
        <pc:spChg chg="mod">
          <ac:chgData name="reza kabir" userId="af3c95a13102d509" providerId="LiveId" clId="{88200EE4-F4B4-49E8-8126-B01E5FCCBE2D}" dt="2020-05-17T09:25:18.813" v="1250"/>
          <ac:spMkLst>
            <pc:docMk/>
            <pc:sldMk cId="1231808239" sldId="862"/>
            <ac:spMk id="50" creationId="{5031F8EB-46AB-4826-BFC4-947819A1C521}"/>
          </ac:spMkLst>
        </pc:spChg>
        <pc:spChg chg="mod">
          <ac:chgData name="reza kabir" userId="af3c95a13102d509" providerId="LiveId" clId="{88200EE4-F4B4-49E8-8126-B01E5FCCBE2D}" dt="2020-05-17T09:25:18.813" v="1250"/>
          <ac:spMkLst>
            <pc:docMk/>
            <pc:sldMk cId="1231808239" sldId="862"/>
            <ac:spMk id="51" creationId="{354F3E08-5E45-4805-A3D4-BF95514DFE29}"/>
          </ac:spMkLst>
        </pc:spChg>
        <pc:spChg chg="mod">
          <ac:chgData name="reza kabir" userId="af3c95a13102d509" providerId="LiveId" clId="{88200EE4-F4B4-49E8-8126-B01E5FCCBE2D}" dt="2020-05-17T09:25:18.813" v="1250"/>
          <ac:spMkLst>
            <pc:docMk/>
            <pc:sldMk cId="1231808239" sldId="862"/>
            <ac:spMk id="52" creationId="{BE0BDB2D-D2EB-40C8-8023-238681165C87}"/>
          </ac:spMkLst>
        </pc:spChg>
        <pc:spChg chg="mod">
          <ac:chgData name="reza kabir" userId="af3c95a13102d509" providerId="LiveId" clId="{88200EE4-F4B4-49E8-8126-B01E5FCCBE2D}" dt="2020-05-17T09:25:18.813" v="1250"/>
          <ac:spMkLst>
            <pc:docMk/>
            <pc:sldMk cId="1231808239" sldId="862"/>
            <ac:spMk id="53" creationId="{1319CCC8-1E81-483C-97E0-95ECFA6D5582}"/>
          </ac:spMkLst>
        </pc:spChg>
        <pc:spChg chg="mod">
          <ac:chgData name="reza kabir" userId="af3c95a13102d509" providerId="LiveId" clId="{88200EE4-F4B4-49E8-8126-B01E5FCCBE2D}" dt="2020-05-17T09:25:18.813" v="1250"/>
          <ac:spMkLst>
            <pc:docMk/>
            <pc:sldMk cId="1231808239" sldId="862"/>
            <ac:spMk id="54" creationId="{D259CA63-2BEE-4A7C-ACBA-62D22E8BE788}"/>
          </ac:spMkLst>
        </pc:spChg>
        <pc:spChg chg="mod">
          <ac:chgData name="reza kabir" userId="af3c95a13102d509" providerId="LiveId" clId="{88200EE4-F4B4-49E8-8126-B01E5FCCBE2D}" dt="2020-05-17T09:25:18.813" v="1250"/>
          <ac:spMkLst>
            <pc:docMk/>
            <pc:sldMk cId="1231808239" sldId="862"/>
            <ac:spMk id="55" creationId="{7D8E058E-4DAB-48F8-8D9F-820C9AC3DD96}"/>
          </ac:spMkLst>
        </pc:spChg>
        <pc:spChg chg="mod">
          <ac:chgData name="reza kabir" userId="af3c95a13102d509" providerId="LiveId" clId="{88200EE4-F4B4-49E8-8126-B01E5FCCBE2D}" dt="2020-05-17T09:25:18.813" v="1250"/>
          <ac:spMkLst>
            <pc:docMk/>
            <pc:sldMk cId="1231808239" sldId="862"/>
            <ac:spMk id="56" creationId="{6C1CF261-722D-48E9-A30E-929976C6577B}"/>
          </ac:spMkLst>
        </pc:spChg>
        <pc:spChg chg="mod">
          <ac:chgData name="reza kabir" userId="af3c95a13102d509" providerId="LiveId" clId="{88200EE4-F4B4-49E8-8126-B01E5FCCBE2D}" dt="2020-05-17T09:25:18.813" v="1250"/>
          <ac:spMkLst>
            <pc:docMk/>
            <pc:sldMk cId="1231808239" sldId="862"/>
            <ac:spMk id="57" creationId="{828B3775-4853-4A24-9206-8D830A957284}"/>
          </ac:spMkLst>
        </pc:spChg>
        <pc:spChg chg="mod">
          <ac:chgData name="reza kabir" userId="af3c95a13102d509" providerId="LiveId" clId="{88200EE4-F4B4-49E8-8126-B01E5FCCBE2D}" dt="2020-05-17T09:25:18.813" v="1250"/>
          <ac:spMkLst>
            <pc:docMk/>
            <pc:sldMk cId="1231808239" sldId="862"/>
            <ac:spMk id="58" creationId="{00A5F619-5EBD-490D-AF5C-C2F3962AE55A}"/>
          </ac:spMkLst>
        </pc:spChg>
        <pc:spChg chg="mod">
          <ac:chgData name="reza kabir" userId="af3c95a13102d509" providerId="LiveId" clId="{88200EE4-F4B4-49E8-8126-B01E5FCCBE2D}" dt="2020-05-17T09:25:18.813" v="1250"/>
          <ac:spMkLst>
            <pc:docMk/>
            <pc:sldMk cId="1231808239" sldId="862"/>
            <ac:spMk id="59" creationId="{781AE178-8106-4E85-A59D-870FF9E9FA33}"/>
          </ac:spMkLst>
        </pc:spChg>
        <pc:spChg chg="mod">
          <ac:chgData name="reza kabir" userId="af3c95a13102d509" providerId="LiveId" clId="{88200EE4-F4B4-49E8-8126-B01E5FCCBE2D}" dt="2020-05-17T09:25:18.813" v="1250"/>
          <ac:spMkLst>
            <pc:docMk/>
            <pc:sldMk cId="1231808239" sldId="862"/>
            <ac:spMk id="60" creationId="{49453C0A-CB23-42EE-8930-A31FCDA40ACF}"/>
          </ac:spMkLst>
        </pc:spChg>
        <pc:spChg chg="mod">
          <ac:chgData name="reza kabir" userId="af3c95a13102d509" providerId="LiveId" clId="{88200EE4-F4B4-49E8-8126-B01E5FCCBE2D}" dt="2020-05-17T09:25:18.813" v="1250"/>
          <ac:spMkLst>
            <pc:docMk/>
            <pc:sldMk cId="1231808239" sldId="862"/>
            <ac:spMk id="61" creationId="{CEDD983E-6611-499D-A804-CAB17D4E5DE4}"/>
          </ac:spMkLst>
        </pc:spChg>
        <pc:spChg chg="mod">
          <ac:chgData name="reza kabir" userId="af3c95a13102d509" providerId="LiveId" clId="{88200EE4-F4B4-49E8-8126-B01E5FCCBE2D}" dt="2020-05-17T09:25:18.813" v="1250"/>
          <ac:spMkLst>
            <pc:docMk/>
            <pc:sldMk cId="1231808239" sldId="862"/>
            <ac:spMk id="62" creationId="{CB62C46A-8BDF-4A2C-920D-D2298B9C840E}"/>
          </ac:spMkLst>
        </pc:spChg>
        <pc:spChg chg="mod">
          <ac:chgData name="reza kabir" userId="af3c95a13102d509" providerId="LiveId" clId="{88200EE4-F4B4-49E8-8126-B01E5FCCBE2D}" dt="2020-05-17T09:25:18.813" v="1250"/>
          <ac:spMkLst>
            <pc:docMk/>
            <pc:sldMk cId="1231808239" sldId="862"/>
            <ac:spMk id="63" creationId="{E2D89721-6226-45C1-9791-CFD1D9149AF0}"/>
          </ac:spMkLst>
        </pc:spChg>
        <pc:spChg chg="mod">
          <ac:chgData name="reza kabir" userId="af3c95a13102d509" providerId="LiveId" clId="{88200EE4-F4B4-49E8-8126-B01E5FCCBE2D}" dt="2020-05-17T09:25:18.813" v="1250"/>
          <ac:spMkLst>
            <pc:docMk/>
            <pc:sldMk cId="1231808239" sldId="862"/>
            <ac:spMk id="64" creationId="{E6418819-D336-4C18-B962-89EA7C65C38F}"/>
          </ac:spMkLst>
        </pc:spChg>
        <pc:spChg chg="mod">
          <ac:chgData name="reza kabir" userId="af3c95a13102d509" providerId="LiveId" clId="{88200EE4-F4B4-49E8-8126-B01E5FCCBE2D}" dt="2020-05-17T09:25:18.813" v="1250"/>
          <ac:spMkLst>
            <pc:docMk/>
            <pc:sldMk cId="1231808239" sldId="862"/>
            <ac:spMk id="65" creationId="{E4A02CD6-BF64-4234-9B93-BDF951F14792}"/>
          </ac:spMkLst>
        </pc:spChg>
        <pc:spChg chg="mod">
          <ac:chgData name="reza kabir" userId="af3c95a13102d509" providerId="LiveId" clId="{88200EE4-F4B4-49E8-8126-B01E5FCCBE2D}" dt="2020-05-17T09:25:18.813" v="1250"/>
          <ac:spMkLst>
            <pc:docMk/>
            <pc:sldMk cId="1231808239" sldId="862"/>
            <ac:spMk id="66" creationId="{F30D41DB-5DBA-439B-B798-230CED222D5A}"/>
          </ac:spMkLst>
        </pc:spChg>
        <pc:spChg chg="mod">
          <ac:chgData name="reza kabir" userId="af3c95a13102d509" providerId="LiveId" clId="{88200EE4-F4B4-49E8-8126-B01E5FCCBE2D}" dt="2020-05-17T09:25:18.813" v="1250"/>
          <ac:spMkLst>
            <pc:docMk/>
            <pc:sldMk cId="1231808239" sldId="862"/>
            <ac:spMk id="67" creationId="{1B9C246F-FFA8-4F11-8A9C-C0DBBCDC3A32}"/>
          </ac:spMkLst>
        </pc:spChg>
        <pc:spChg chg="mod">
          <ac:chgData name="reza kabir" userId="af3c95a13102d509" providerId="LiveId" clId="{88200EE4-F4B4-49E8-8126-B01E5FCCBE2D}" dt="2020-05-17T09:25:18.813" v="1250"/>
          <ac:spMkLst>
            <pc:docMk/>
            <pc:sldMk cId="1231808239" sldId="862"/>
            <ac:spMk id="68" creationId="{4AFA593C-AE30-4DE7-B161-0F97B88E55CD}"/>
          </ac:spMkLst>
        </pc:spChg>
        <pc:spChg chg="mod">
          <ac:chgData name="reza kabir" userId="af3c95a13102d509" providerId="LiveId" clId="{88200EE4-F4B4-49E8-8126-B01E5FCCBE2D}" dt="2020-05-17T09:25:18.813" v="1250"/>
          <ac:spMkLst>
            <pc:docMk/>
            <pc:sldMk cId="1231808239" sldId="862"/>
            <ac:spMk id="69" creationId="{E22374A6-A539-45DB-A372-2E2E31268B35}"/>
          </ac:spMkLst>
        </pc:spChg>
        <pc:spChg chg="mod">
          <ac:chgData name="reza kabir" userId="af3c95a13102d509" providerId="LiveId" clId="{88200EE4-F4B4-49E8-8126-B01E5FCCBE2D}" dt="2020-05-17T09:25:18.813" v="1250"/>
          <ac:spMkLst>
            <pc:docMk/>
            <pc:sldMk cId="1231808239" sldId="862"/>
            <ac:spMk id="70" creationId="{B861EB80-9281-437A-808E-400ED57E1344}"/>
          </ac:spMkLst>
        </pc:spChg>
        <pc:spChg chg="mod">
          <ac:chgData name="reza kabir" userId="af3c95a13102d509" providerId="LiveId" clId="{88200EE4-F4B4-49E8-8126-B01E5FCCBE2D}" dt="2020-05-17T09:25:18.813" v="1250"/>
          <ac:spMkLst>
            <pc:docMk/>
            <pc:sldMk cId="1231808239" sldId="862"/>
            <ac:spMk id="71" creationId="{8CD9ECA3-9B91-4820-842E-057EDB7C55F6}"/>
          </ac:spMkLst>
        </pc:spChg>
        <pc:spChg chg="mod">
          <ac:chgData name="reza kabir" userId="af3c95a13102d509" providerId="LiveId" clId="{88200EE4-F4B4-49E8-8126-B01E5FCCBE2D}" dt="2020-05-17T09:25:18.813" v="1250"/>
          <ac:spMkLst>
            <pc:docMk/>
            <pc:sldMk cId="1231808239" sldId="862"/>
            <ac:spMk id="72" creationId="{88CD9AAF-0355-4E9F-9BAB-FE4C173023D7}"/>
          </ac:spMkLst>
        </pc:spChg>
        <pc:spChg chg="mod">
          <ac:chgData name="reza kabir" userId="af3c95a13102d509" providerId="LiveId" clId="{88200EE4-F4B4-49E8-8126-B01E5FCCBE2D}" dt="2020-05-17T09:25:18.813" v="1250"/>
          <ac:spMkLst>
            <pc:docMk/>
            <pc:sldMk cId="1231808239" sldId="862"/>
            <ac:spMk id="73" creationId="{3A802A3E-482B-4134-86D7-70CC0FB1D240}"/>
          </ac:spMkLst>
        </pc:spChg>
        <pc:spChg chg="mod">
          <ac:chgData name="reza kabir" userId="af3c95a13102d509" providerId="LiveId" clId="{88200EE4-F4B4-49E8-8126-B01E5FCCBE2D}" dt="2020-05-17T09:25:18.813" v="1250"/>
          <ac:spMkLst>
            <pc:docMk/>
            <pc:sldMk cId="1231808239" sldId="862"/>
            <ac:spMk id="74" creationId="{B7AF5BC3-D4C9-45AC-A4A8-95DD9CFE5E6C}"/>
          </ac:spMkLst>
        </pc:spChg>
        <pc:spChg chg="mod">
          <ac:chgData name="reza kabir" userId="af3c95a13102d509" providerId="LiveId" clId="{88200EE4-F4B4-49E8-8126-B01E5FCCBE2D}" dt="2020-05-17T09:25:18.813" v="1250"/>
          <ac:spMkLst>
            <pc:docMk/>
            <pc:sldMk cId="1231808239" sldId="862"/>
            <ac:spMk id="75" creationId="{7FB6BC15-56FC-44A8-B83C-7CA37A6FBADF}"/>
          </ac:spMkLst>
        </pc:spChg>
        <pc:spChg chg="mod">
          <ac:chgData name="reza kabir" userId="af3c95a13102d509" providerId="LiveId" clId="{88200EE4-F4B4-49E8-8126-B01E5FCCBE2D}" dt="2020-05-17T09:25:18.813" v="1250"/>
          <ac:spMkLst>
            <pc:docMk/>
            <pc:sldMk cId="1231808239" sldId="862"/>
            <ac:spMk id="76" creationId="{D4D6CEE3-6A03-4BF6-AA55-605CF59D12D2}"/>
          </ac:spMkLst>
        </pc:spChg>
        <pc:spChg chg="mod">
          <ac:chgData name="reza kabir" userId="af3c95a13102d509" providerId="LiveId" clId="{88200EE4-F4B4-49E8-8126-B01E5FCCBE2D}" dt="2020-05-17T09:25:18.813" v="1250"/>
          <ac:spMkLst>
            <pc:docMk/>
            <pc:sldMk cId="1231808239" sldId="862"/>
            <ac:spMk id="77" creationId="{AED39826-D959-49A0-90ED-309D511F9EB9}"/>
          </ac:spMkLst>
        </pc:spChg>
        <pc:spChg chg="mod">
          <ac:chgData name="reza kabir" userId="af3c95a13102d509" providerId="LiveId" clId="{88200EE4-F4B4-49E8-8126-B01E5FCCBE2D}" dt="2020-05-17T09:25:18.813" v="1250"/>
          <ac:spMkLst>
            <pc:docMk/>
            <pc:sldMk cId="1231808239" sldId="862"/>
            <ac:spMk id="78" creationId="{65331038-8A9C-411A-9A0A-0C105AB6356E}"/>
          </ac:spMkLst>
        </pc:spChg>
        <pc:spChg chg="mod">
          <ac:chgData name="reza kabir" userId="af3c95a13102d509" providerId="LiveId" clId="{88200EE4-F4B4-49E8-8126-B01E5FCCBE2D}" dt="2020-05-17T09:25:18.813" v="1250"/>
          <ac:spMkLst>
            <pc:docMk/>
            <pc:sldMk cId="1231808239" sldId="862"/>
            <ac:spMk id="79" creationId="{863CC1A2-9035-4B7E-8581-A760AAF66170}"/>
          </ac:spMkLst>
        </pc:spChg>
        <pc:spChg chg="mod">
          <ac:chgData name="reza kabir" userId="af3c95a13102d509" providerId="LiveId" clId="{88200EE4-F4B4-49E8-8126-B01E5FCCBE2D}" dt="2020-05-17T09:25:18.813" v="1250"/>
          <ac:spMkLst>
            <pc:docMk/>
            <pc:sldMk cId="1231808239" sldId="862"/>
            <ac:spMk id="80" creationId="{8B732AE2-9273-4379-991B-786E13B7EDDA}"/>
          </ac:spMkLst>
        </pc:spChg>
        <pc:spChg chg="mod">
          <ac:chgData name="reza kabir" userId="af3c95a13102d509" providerId="LiveId" clId="{88200EE4-F4B4-49E8-8126-B01E5FCCBE2D}" dt="2020-05-17T09:25:18.813" v="1250"/>
          <ac:spMkLst>
            <pc:docMk/>
            <pc:sldMk cId="1231808239" sldId="862"/>
            <ac:spMk id="81" creationId="{E3A55D5B-3F1B-48B1-B944-82C56E0FAF3B}"/>
          </ac:spMkLst>
        </pc:spChg>
        <pc:spChg chg="mod">
          <ac:chgData name="reza kabir" userId="af3c95a13102d509" providerId="LiveId" clId="{88200EE4-F4B4-49E8-8126-B01E5FCCBE2D}" dt="2020-05-17T09:25:18.813" v="1250"/>
          <ac:spMkLst>
            <pc:docMk/>
            <pc:sldMk cId="1231808239" sldId="862"/>
            <ac:spMk id="82" creationId="{3DAF604C-D11E-4ED0-8FF0-40F2C17C627D}"/>
          </ac:spMkLst>
        </pc:spChg>
        <pc:spChg chg="mod">
          <ac:chgData name="reza kabir" userId="af3c95a13102d509" providerId="LiveId" clId="{88200EE4-F4B4-49E8-8126-B01E5FCCBE2D}" dt="2020-05-17T09:25:18.813" v="1250"/>
          <ac:spMkLst>
            <pc:docMk/>
            <pc:sldMk cId="1231808239" sldId="862"/>
            <ac:spMk id="83" creationId="{F7246B70-5DE7-42B8-80EC-0B7B872C98D7}"/>
          </ac:spMkLst>
        </pc:spChg>
        <pc:spChg chg="mod">
          <ac:chgData name="reza kabir" userId="af3c95a13102d509" providerId="LiveId" clId="{88200EE4-F4B4-49E8-8126-B01E5FCCBE2D}" dt="2020-05-17T09:25:18.813" v="1250"/>
          <ac:spMkLst>
            <pc:docMk/>
            <pc:sldMk cId="1231808239" sldId="862"/>
            <ac:spMk id="84" creationId="{1AD77A29-1D73-4C6B-9012-025164B9D0E4}"/>
          </ac:spMkLst>
        </pc:spChg>
        <pc:spChg chg="mod">
          <ac:chgData name="reza kabir" userId="af3c95a13102d509" providerId="LiveId" clId="{88200EE4-F4B4-49E8-8126-B01E5FCCBE2D}" dt="2020-05-17T09:25:18.813" v="1250"/>
          <ac:spMkLst>
            <pc:docMk/>
            <pc:sldMk cId="1231808239" sldId="862"/>
            <ac:spMk id="85" creationId="{4E5C5492-AD68-40A0-A59B-39D78F421BED}"/>
          </ac:spMkLst>
        </pc:spChg>
        <pc:spChg chg="mod">
          <ac:chgData name="reza kabir" userId="af3c95a13102d509" providerId="LiveId" clId="{88200EE4-F4B4-49E8-8126-B01E5FCCBE2D}" dt="2020-05-17T09:25:18.813" v="1250"/>
          <ac:spMkLst>
            <pc:docMk/>
            <pc:sldMk cId="1231808239" sldId="862"/>
            <ac:spMk id="86" creationId="{EDA66DAA-3633-4D9E-8B92-F2CE481C1995}"/>
          </ac:spMkLst>
        </pc:spChg>
        <pc:spChg chg="mod">
          <ac:chgData name="reza kabir" userId="af3c95a13102d509" providerId="LiveId" clId="{88200EE4-F4B4-49E8-8126-B01E5FCCBE2D}" dt="2020-05-17T09:25:18.813" v="1250"/>
          <ac:spMkLst>
            <pc:docMk/>
            <pc:sldMk cId="1231808239" sldId="862"/>
            <ac:spMk id="87" creationId="{61FA3C5B-80B1-448D-9F24-56FA82FEB8E5}"/>
          </ac:spMkLst>
        </pc:spChg>
        <pc:spChg chg="mod">
          <ac:chgData name="reza kabir" userId="af3c95a13102d509" providerId="LiveId" clId="{88200EE4-F4B4-49E8-8126-B01E5FCCBE2D}" dt="2020-05-17T09:25:18.813" v="1250"/>
          <ac:spMkLst>
            <pc:docMk/>
            <pc:sldMk cId="1231808239" sldId="862"/>
            <ac:spMk id="88" creationId="{86607387-B712-4EC8-9BFC-98DF7B4ED6D8}"/>
          </ac:spMkLst>
        </pc:spChg>
        <pc:spChg chg="mod">
          <ac:chgData name="reza kabir" userId="af3c95a13102d509" providerId="LiveId" clId="{88200EE4-F4B4-49E8-8126-B01E5FCCBE2D}" dt="2020-05-17T09:25:18.813" v="1250"/>
          <ac:spMkLst>
            <pc:docMk/>
            <pc:sldMk cId="1231808239" sldId="862"/>
            <ac:spMk id="89" creationId="{02B3A8C7-A985-4FE9-A7BA-F6A3DA2FB6EB}"/>
          </ac:spMkLst>
        </pc:spChg>
        <pc:spChg chg="mod">
          <ac:chgData name="reza kabir" userId="af3c95a13102d509" providerId="LiveId" clId="{88200EE4-F4B4-49E8-8126-B01E5FCCBE2D}" dt="2020-05-17T09:25:18.813" v="1250"/>
          <ac:spMkLst>
            <pc:docMk/>
            <pc:sldMk cId="1231808239" sldId="862"/>
            <ac:spMk id="90" creationId="{65F6D4D0-E062-4F8F-9EB7-C453BBB32550}"/>
          </ac:spMkLst>
        </pc:spChg>
        <pc:spChg chg="mod">
          <ac:chgData name="reza kabir" userId="af3c95a13102d509" providerId="LiveId" clId="{88200EE4-F4B4-49E8-8126-B01E5FCCBE2D}" dt="2020-05-17T09:25:18.813" v="1250"/>
          <ac:spMkLst>
            <pc:docMk/>
            <pc:sldMk cId="1231808239" sldId="862"/>
            <ac:spMk id="91" creationId="{B46DBFB2-BD71-4C7B-9DDC-8CC3104E90D2}"/>
          </ac:spMkLst>
        </pc:spChg>
        <pc:spChg chg="mod">
          <ac:chgData name="reza kabir" userId="af3c95a13102d509" providerId="LiveId" clId="{88200EE4-F4B4-49E8-8126-B01E5FCCBE2D}" dt="2020-05-17T09:25:18.813" v="1250"/>
          <ac:spMkLst>
            <pc:docMk/>
            <pc:sldMk cId="1231808239" sldId="862"/>
            <ac:spMk id="92" creationId="{1D2072A4-84A1-42D8-818C-9A9A6EAAE0EB}"/>
          </ac:spMkLst>
        </pc:spChg>
        <pc:spChg chg="mod">
          <ac:chgData name="reza kabir" userId="af3c95a13102d509" providerId="LiveId" clId="{88200EE4-F4B4-49E8-8126-B01E5FCCBE2D}" dt="2020-05-17T09:25:18.813" v="1250"/>
          <ac:spMkLst>
            <pc:docMk/>
            <pc:sldMk cId="1231808239" sldId="862"/>
            <ac:spMk id="93" creationId="{F7871CA0-6BF1-4108-972B-8D8BD2772089}"/>
          </ac:spMkLst>
        </pc:spChg>
        <pc:spChg chg="mod">
          <ac:chgData name="reza kabir" userId="af3c95a13102d509" providerId="LiveId" clId="{88200EE4-F4B4-49E8-8126-B01E5FCCBE2D}" dt="2020-05-17T09:25:18.813" v="1250"/>
          <ac:spMkLst>
            <pc:docMk/>
            <pc:sldMk cId="1231808239" sldId="862"/>
            <ac:spMk id="94" creationId="{91811384-FFD9-404D-9CCD-7B039009EB08}"/>
          </ac:spMkLst>
        </pc:spChg>
        <pc:spChg chg="mod">
          <ac:chgData name="reza kabir" userId="af3c95a13102d509" providerId="LiveId" clId="{88200EE4-F4B4-49E8-8126-B01E5FCCBE2D}" dt="2020-05-17T09:25:18.813" v="1250"/>
          <ac:spMkLst>
            <pc:docMk/>
            <pc:sldMk cId="1231808239" sldId="862"/>
            <ac:spMk id="95" creationId="{7A633B1E-D726-4774-A84F-D5059B0AE86B}"/>
          </ac:spMkLst>
        </pc:spChg>
        <pc:spChg chg="mod">
          <ac:chgData name="reza kabir" userId="af3c95a13102d509" providerId="LiveId" clId="{88200EE4-F4B4-49E8-8126-B01E5FCCBE2D}" dt="2020-05-17T09:25:18.813" v="1250"/>
          <ac:spMkLst>
            <pc:docMk/>
            <pc:sldMk cId="1231808239" sldId="862"/>
            <ac:spMk id="96" creationId="{45CBC957-F68E-4434-852B-A46C6ED665F6}"/>
          </ac:spMkLst>
        </pc:spChg>
        <pc:spChg chg="mod">
          <ac:chgData name="reza kabir" userId="af3c95a13102d509" providerId="LiveId" clId="{88200EE4-F4B4-49E8-8126-B01E5FCCBE2D}" dt="2020-05-17T09:25:18.813" v="1250"/>
          <ac:spMkLst>
            <pc:docMk/>
            <pc:sldMk cId="1231808239" sldId="862"/>
            <ac:spMk id="97" creationId="{7168B3B1-AB36-4538-8B66-9646AACEA7E7}"/>
          </ac:spMkLst>
        </pc:spChg>
        <pc:spChg chg="mod">
          <ac:chgData name="reza kabir" userId="af3c95a13102d509" providerId="LiveId" clId="{88200EE4-F4B4-49E8-8126-B01E5FCCBE2D}" dt="2020-05-17T09:25:18.813" v="1250"/>
          <ac:spMkLst>
            <pc:docMk/>
            <pc:sldMk cId="1231808239" sldId="862"/>
            <ac:spMk id="98" creationId="{747A2D23-7707-4420-864B-FD89CA523790}"/>
          </ac:spMkLst>
        </pc:spChg>
        <pc:spChg chg="mod">
          <ac:chgData name="reza kabir" userId="af3c95a13102d509" providerId="LiveId" clId="{88200EE4-F4B4-49E8-8126-B01E5FCCBE2D}" dt="2020-05-17T09:25:18.813" v="1250"/>
          <ac:spMkLst>
            <pc:docMk/>
            <pc:sldMk cId="1231808239" sldId="862"/>
            <ac:spMk id="99" creationId="{9C834EFE-3A66-4AD1-AE54-35DCE9033A2C}"/>
          </ac:spMkLst>
        </pc:spChg>
        <pc:spChg chg="mod">
          <ac:chgData name="reza kabir" userId="af3c95a13102d509" providerId="LiveId" clId="{88200EE4-F4B4-49E8-8126-B01E5FCCBE2D}" dt="2020-05-17T09:25:18.813" v="1250"/>
          <ac:spMkLst>
            <pc:docMk/>
            <pc:sldMk cId="1231808239" sldId="862"/>
            <ac:spMk id="100" creationId="{DDFBD8E0-5456-4CBB-8804-7F2A5F870AE3}"/>
          </ac:spMkLst>
        </pc:spChg>
        <pc:spChg chg="mod">
          <ac:chgData name="reza kabir" userId="af3c95a13102d509" providerId="LiveId" clId="{88200EE4-F4B4-49E8-8126-B01E5FCCBE2D}" dt="2020-05-17T09:25:18.813" v="1250"/>
          <ac:spMkLst>
            <pc:docMk/>
            <pc:sldMk cId="1231808239" sldId="862"/>
            <ac:spMk id="101" creationId="{B2FAA2D6-6891-4AA8-92B1-7FFC08EAC24E}"/>
          </ac:spMkLst>
        </pc:spChg>
        <pc:spChg chg="mod">
          <ac:chgData name="reza kabir" userId="af3c95a13102d509" providerId="LiveId" clId="{88200EE4-F4B4-49E8-8126-B01E5FCCBE2D}" dt="2020-05-17T09:25:18.813" v="1250"/>
          <ac:spMkLst>
            <pc:docMk/>
            <pc:sldMk cId="1231808239" sldId="862"/>
            <ac:spMk id="102" creationId="{031E882D-EDE6-48E4-BAB2-108118799447}"/>
          </ac:spMkLst>
        </pc:spChg>
        <pc:spChg chg="mod">
          <ac:chgData name="reza kabir" userId="af3c95a13102d509" providerId="LiveId" clId="{88200EE4-F4B4-49E8-8126-B01E5FCCBE2D}" dt="2020-05-17T09:25:18.813" v="1250"/>
          <ac:spMkLst>
            <pc:docMk/>
            <pc:sldMk cId="1231808239" sldId="862"/>
            <ac:spMk id="103" creationId="{3A743643-5D93-47C7-934D-E3CC52D2D85B}"/>
          </ac:spMkLst>
        </pc:spChg>
        <pc:spChg chg="mod">
          <ac:chgData name="reza kabir" userId="af3c95a13102d509" providerId="LiveId" clId="{88200EE4-F4B4-49E8-8126-B01E5FCCBE2D}" dt="2020-05-17T09:25:18.813" v="1250"/>
          <ac:spMkLst>
            <pc:docMk/>
            <pc:sldMk cId="1231808239" sldId="862"/>
            <ac:spMk id="104" creationId="{F2E6F00A-CAE4-492C-A0C9-1BBA04F85481}"/>
          </ac:spMkLst>
        </pc:spChg>
        <pc:spChg chg="mod">
          <ac:chgData name="reza kabir" userId="af3c95a13102d509" providerId="LiveId" clId="{88200EE4-F4B4-49E8-8126-B01E5FCCBE2D}" dt="2020-05-17T09:25:18.813" v="1250"/>
          <ac:spMkLst>
            <pc:docMk/>
            <pc:sldMk cId="1231808239" sldId="862"/>
            <ac:spMk id="105" creationId="{98AEDC5E-19A2-4556-A057-6C59EE0D9127}"/>
          </ac:spMkLst>
        </pc:spChg>
        <pc:spChg chg="mod">
          <ac:chgData name="reza kabir" userId="af3c95a13102d509" providerId="LiveId" clId="{88200EE4-F4B4-49E8-8126-B01E5FCCBE2D}" dt="2020-05-17T09:25:18.813" v="1250"/>
          <ac:spMkLst>
            <pc:docMk/>
            <pc:sldMk cId="1231808239" sldId="862"/>
            <ac:spMk id="106" creationId="{CE66B2A2-D6DB-4BC1-A8BF-21A9F491C65C}"/>
          </ac:spMkLst>
        </pc:spChg>
        <pc:spChg chg="mod">
          <ac:chgData name="reza kabir" userId="af3c95a13102d509" providerId="LiveId" clId="{88200EE4-F4B4-49E8-8126-B01E5FCCBE2D}" dt="2020-05-17T09:25:18.813" v="1250"/>
          <ac:spMkLst>
            <pc:docMk/>
            <pc:sldMk cId="1231808239" sldId="862"/>
            <ac:spMk id="107" creationId="{83DB8F83-A9E6-4604-A1E2-6E415F7379A9}"/>
          </ac:spMkLst>
        </pc:spChg>
        <pc:spChg chg="mod">
          <ac:chgData name="reza kabir" userId="af3c95a13102d509" providerId="LiveId" clId="{88200EE4-F4B4-49E8-8126-B01E5FCCBE2D}" dt="2020-05-17T09:25:18.813" v="1250"/>
          <ac:spMkLst>
            <pc:docMk/>
            <pc:sldMk cId="1231808239" sldId="862"/>
            <ac:spMk id="108" creationId="{FD1FF8FB-1AD9-4340-A3AE-D12A14A896AC}"/>
          </ac:spMkLst>
        </pc:spChg>
        <pc:spChg chg="mod">
          <ac:chgData name="reza kabir" userId="af3c95a13102d509" providerId="LiveId" clId="{88200EE4-F4B4-49E8-8126-B01E5FCCBE2D}" dt="2020-05-17T09:25:18.813" v="1250"/>
          <ac:spMkLst>
            <pc:docMk/>
            <pc:sldMk cId="1231808239" sldId="862"/>
            <ac:spMk id="109" creationId="{7A09E134-CE9F-42D6-9A3C-1A5E93C2D45F}"/>
          </ac:spMkLst>
        </pc:spChg>
        <pc:spChg chg="mod">
          <ac:chgData name="reza kabir" userId="af3c95a13102d509" providerId="LiveId" clId="{88200EE4-F4B4-49E8-8126-B01E5FCCBE2D}" dt="2020-05-17T09:25:18.813" v="1250"/>
          <ac:spMkLst>
            <pc:docMk/>
            <pc:sldMk cId="1231808239" sldId="862"/>
            <ac:spMk id="110" creationId="{9A691D91-85E0-45C8-ACE5-50299E5C46B6}"/>
          </ac:spMkLst>
        </pc:spChg>
        <pc:spChg chg="mod">
          <ac:chgData name="reza kabir" userId="af3c95a13102d509" providerId="LiveId" clId="{88200EE4-F4B4-49E8-8126-B01E5FCCBE2D}" dt="2020-05-17T09:25:18.813" v="1250"/>
          <ac:spMkLst>
            <pc:docMk/>
            <pc:sldMk cId="1231808239" sldId="862"/>
            <ac:spMk id="111" creationId="{789A7ED6-3F21-4DA7-BF14-889EECD2E79F}"/>
          </ac:spMkLst>
        </pc:spChg>
        <pc:spChg chg="mod">
          <ac:chgData name="reza kabir" userId="af3c95a13102d509" providerId="LiveId" clId="{88200EE4-F4B4-49E8-8126-B01E5FCCBE2D}" dt="2020-05-17T09:25:18.813" v="1250"/>
          <ac:spMkLst>
            <pc:docMk/>
            <pc:sldMk cId="1231808239" sldId="862"/>
            <ac:spMk id="112" creationId="{385967CA-C524-4CBF-983A-C2502AC2213E}"/>
          </ac:spMkLst>
        </pc:spChg>
        <pc:spChg chg="mod">
          <ac:chgData name="reza kabir" userId="af3c95a13102d509" providerId="LiveId" clId="{88200EE4-F4B4-49E8-8126-B01E5FCCBE2D}" dt="2020-05-17T09:25:18.813" v="1250"/>
          <ac:spMkLst>
            <pc:docMk/>
            <pc:sldMk cId="1231808239" sldId="862"/>
            <ac:spMk id="113" creationId="{51644011-2F68-4D23-BA18-B4139618A39A}"/>
          </ac:spMkLst>
        </pc:spChg>
        <pc:spChg chg="mod">
          <ac:chgData name="reza kabir" userId="af3c95a13102d509" providerId="LiveId" clId="{88200EE4-F4B4-49E8-8126-B01E5FCCBE2D}" dt="2020-05-17T09:25:18.813" v="1250"/>
          <ac:spMkLst>
            <pc:docMk/>
            <pc:sldMk cId="1231808239" sldId="862"/>
            <ac:spMk id="114" creationId="{1E6E75F8-C6F4-45CF-8D27-5F74833A42E1}"/>
          </ac:spMkLst>
        </pc:spChg>
        <pc:spChg chg="mod">
          <ac:chgData name="reza kabir" userId="af3c95a13102d509" providerId="LiveId" clId="{88200EE4-F4B4-49E8-8126-B01E5FCCBE2D}" dt="2020-05-17T09:25:18.813" v="1250"/>
          <ac:spMkLst>
            <pc:docMk/>
            <pc:sldMk cId="1231808239" sldId="862"/>
            <ac:spMk id="115" creationId="{B873FDEC-9ED8-427A-B582-CCB36730C2A6}"/>
          </ac:spMkLst>
        </pc:spChg>
        <pc:spChg chg="mod">
          <ac:chgData name="reza kabir" userId="af3c95a13102d509" providerId="LiveId" clId="{88200EE4-F4B4-49E8-8126-B01E5FCCBE2D}" dt="2020-05-17T09:25:18.813" v="1250"/>
          <ac:spMkLst>
            <pc:docMk/>
            <pc:sldMk cId="1231808239" sldId="862"/>
            <ac:spMk id="116" creationId="{5CDDB234-CF32-48E6-8477-5A4BCF4F98DE}"/>
          </ac:spMkLst>
        </pc:spChg>
        <pc:spChg chg="mod">
          <ac:chgData name="reza kabir" userId="af3c95a13102d509" providerId="LiveId" clId="{88200EE4-F4B4-49E8-8126-B01E5FCCBE2D}" dt="2020-05-17T09:25:18.813" v="1250"/>
          <ac:spMkLst>
            <pc:docMk/>
            <pc:sldMk cId="1231808239" sldId="862"/>
            <ac:spMk id="117" creationId="{8221C9EE-D267-44B6-A6E1-69E3E1B5EA5B}"/>
          </ac:spMkLst>
        </pc:spChg>
        <pc:spChg chg="mod">
          <ac:chgData name="reza kabir" userId="af3c95a13102d509" providerId="LiveId" clId="{88200EE4-F4B4-49E8-8126-B01E5FCCBE2D}" dt="2020-05-17T09:25:18.813" v="1250"/>
          <ac:spMkLst>
            <pc:docMk/>
            <pc:sldMk cId="1231808239" sldId="862"/>
            <ac:spMk id="118" creationId="{8D195D11-05E7-4001-BDD6-F4B8CBD3E042}"/>
          </ac:spMkLst>
        </pc:spChg>
        <pc:spChg chg="mod">
          <ac:chgData name="reza kabir" userId="af3c95a13102d509" providerId="LiveId" clId="{88200EE4-F4B4-49E8-8126-B01E5FCCBE2D}" dt="2020-05-17T09:25:18.813" v="1250"/>
          <ac:spMkLst>
            <pc:docMk/>
            <pc:sldMk cId="1231808239" sldId="862"/>
            <ac:spMk id="119" creationId="{D2571983-D0F7-4385-9732-20F91A3DC6BC}"/>
          </ac:spMkLst>
        </pc:spChg>
        <pc:spChg chg="mod">
          <ac:chgData name="reza kabir" userId="af3c95a13102d509" providerId="LiveId" clId="{88200EE4-F4B4-49E8-8126-B01E5FCCBE2D}" dt="2020-05-17T09:25:18.813" v="1250"/>
          <ac:spMkLst>
            <pc:docMk/>
            <pc:sldMk cId="1231808239" sldId="862"/>
            <ac:spMk id="120" creationId="{4CE2EE88-0BB7-4140-82E4-84CBE798EC34}"/>
          </ac:spMkLst>
        </pc:spChg>
        <pc:spChg chg="mod">
          <ac:chgData name="reza kabir" userId="af3c95a13102d509" providerId="LiveId" clId="{88200EE4-F4B4-49E8-8126-B01E5FCCBE2D}" dt="2020-05-17T09:25:18.813" v="1250"/>
          <ac:spMkLst>
            <pc:docMk/>
            <pc:sldMk cId="1231808239" sldId="862"/>
            <ac:spMk id="121" creationId="{37A8AD78-B534-4B9C-ADD1-D52BF9483D32}"/>
          </ac:spMkLst>
        </pc:spChg>
        <pc:spChg chg="mod">
          <ac:chgData name="reza kabir" userId="af3c95a13102d509" providerId="LiveId" clId="{88200EE4-F4B4-49E8-8126-B01E5FCCBE2D}" dt="2020-05-17T09:25:18.813" v="1250"/>
          <ac:spMkLst>
            <pc:docMk/>
            <pc:sldMk cId="1231808239" sldId="862"/>
            <ac:spMk id="122" creationId="{63CD69C2-7120-4358-87EB-72F1BECBA88E}"/>
          </ac:spMkLst>
        </pc:spChg>
        <pc:spChg chg="mod">
          <ac:chgData name="reza kabir" userId="af3c95a13102d509" providerId="LiveId" clId="{88200EE4-F4B4-49E8-8126-B01E5FCCBE2D}" dt="2020-05-17T09:25:18.813" v="1250"/>
          <ac:spMkLst>
            <pc:docMk/>
            <pc:sldMk cId="1231808239" sldId="862"/>
            <ac:spMk id="123" creationId="{77E3A21C-8F8D-40B5-87A4-ADFFC6C80133}"/>
          </ac:spMkLst>
        </pc:spChg>
        <pc:spChg chg="mod">
          <ac:chgData name="reza kabir" userId="af3c95a13102d509" providerId="LiveId" clId="{88200EE4-F4B4-49E8-8126-B01E5FCCBE2D}" dt="2020-05-17T09:25:18.813" v="1250"/>
          <ac:spMkLst>
            <pc:docMk/>
            <pc:sldMk cId="1231808239" sldId="862"/>
            <ac:spMk id="124" creationId="{838CA95B-D5C7-49D2-95AF-D514F19C6A54}"/>
          </ac:spMkLst>
        </pc:spChg>
        <pc:spChg chg="mod">
          <ac:chgData name="reza kabir" userId="af3c95a13102d509" providerId="LiveId" clId="{88200EE4-F4B4-49E8-8126-B01E5FCCBE2D}" dt="2020-05-17T09:25:18.813" v="1250"/>
          <ac:spMkLst>
            <pc:docMk/>
            <pc:sldMk cId="1231808239" sldId="862"/>
            <ac:spMk id="125" creationId="{191F12E2-3AE6-4CBF-9035-3FE93ED1FE69}"/>
          </ac:spMkLst>
        </pc:spChg>
        <pc:spChg chg="mod">
          <ac:chgData name="reza kabir" userId="af3c95a13102d509" providerId="LiveId" clId="{88200EE4-F4B4-49E8-8126-B01E5FCCBE2D}" dt="2020-05-17T09:25:18.813" v="1250"/>
          <ac:spMkLst>
            <pc:docMk/>
            <pc:sldMk cId="1231808239" sldId="862"/>
            <ac:spMk id="126" creationId="{38A0B62B-A7CC-4E32-B96D-1117D0AFFBEF}"/>
          </ac:spMkLst>
        </pc:spChg>
        <pc:spChg chg="mod">
          <ac:chgData name="reza kabir" userId="af3c95a13102d509" providerId="LiveId" clId="{88200EE4-F4B4-49E8-8126-B01E5FCCBE2D}" dt="2020-05-17T09:25:18.813" v="1250"/>
          <ac:spMkLst>
            <pc:docMk/>
            <pc:sldMk cId="1231808239" sldId="862"/>
            <ac:spMk id="127" creationId="{92C5FAD4-6571-4C87-ADB6-4A97288E0364}"/>
          </ac:spMkLst>
        </pc:spChg>
        <pc:spChg chg="mod">
          <ac:chgData name="reza kabir" userId="af3c95a13102d509" providerId="LiveId" clId="{88200EE4-F4B4-49E8-8126-B01E5FCCBE2D}" dt="2020-05-17T09:25:18.813" v="1250"/>
          <ac:spMkLst>
            <pc:docMk/>
            <pc:sldMk cId="1231808239" sldId="862"/>
            <ac:spMk id="128" creationId="{AA89510D-2E1F-4E18-B77A-B374DB6164D9}"/>
          </ac:spMkLst>
        </pc:spChg>
        <pc:spChg chg="mod">
          <ac:chgData name="reza kabir" userId="af3c95a13102d509" providerId="LiveId" clId="{88200EE4-F4B4-49E8-8126-B01E5FCCBE2D}" dt="2020-05-17T09:25:18.813" v="1250"/>
          <ac:spMkLst>
            <pc:docMk/>
            <pc:sldMk cId="1231808239" sldId="862"/>
            <ac:spMk id="129" creationId="{95B3A187-42F0-4AAD-AEF7-443E0FDDA3C4}"/>
          </ac:spMkLst>
        </pc:spChg>
        <pc:spChg chg="mod">
          <ac:chgData name="reza kabir" userId="af3c95a13102d509" providerId="LiveId" clId="{88200EE4-F4B4-49E8-8126-B01E5FCCBE2D}" dt="2020-05-17T09:25:18.813" v="1250"/>
          <ac:spMkLst>
            <pc:docMk/>
            <pc:sldMk cId="1231808239" sldId="862"/>
            <ac:spMk id="130" creationId="{0DA776A7-8F1C-43BA-AD9C-F1BF84885215}"/>
          </ac:spMkLst>
        </pc:spChg>
        <pc:spChg chg="mod">
          <ac:chgData name="reza kabir" userId="af3c95a13102d509" providerId="LiveId" clId="{88200EE4-F4B4-49E8-8126-B01E5FCCBE2D}" dt="2020-05-17T09:25:18.813" v="1250"/>
          <ac:spMkLst>
            <pc:docMk/>
            <pc:sldMk cId="1231808239" sldId="862"/>
            <ac:spMk id="131" creationId="{9F203E54-7CBF-4E5F-BA9F-4A74EDB2A068}"/>
          </ac:spMkLst>
        </pc:spChg>
        <pc:spChg chg="mod">
          <ac:chgData name="reza kabir" userId="af3c95a13102d509" providerId="LiveId" clId="{88200EE4-F4B4-49E8-8126-B01E5FCCBE2D}" dt="2020-05-17T09:25:18.813" v="1250"/>
          <ac:spMkLst>
            <pc:docMk/>
            <pc:sldMk cId="1231808239" sldId="862"/>
            <ac:spMk id="132" creationId="{85D16014-1725-4E32-B5F8-290E0783150E}"/>
          </ac:spMkLst>
        </pc:spChg>
        <pc:spChg chg="mod">
          <ac:chgData name="reza kabir" userId="af3c95a13102d509" providerId="LiveId" clId="{88200EE4-F4B4-49E8-8126-B01E5FCCBE2D}" dt="2020-05-17T09:25:18.813" v="1250"/>
          <ac:spMkLst>
            <pc:docMk/>
            <pc:sldMk cId="1231808239" sldId="862"/>
            <ac:spMk id="133" creationId="{47F83EDF-914D-4BE1-88FC-CE4C4D258572}"/>
          </ac:spMkLst>
        </pc:spChg>
        <pc:spChg chg="mod">
          <ac:chgData name="reza kabir" userId="af3c95a13102d509" providerId="LiveId" clId="{88200EE4-F4B4-49E8-8126-B01E5FCCBE2D}" dt="2020-05-17T09:25:18.813" v="1250"/>
          <ac:spMkLst>
            <pc:docMk/>
            <pc:sldMk cId="1231808239" sldId="862"/>
            <ac:spMk id="134" creationId="{17E19FBB-C71E-4A20-9F4B-156C4E700E28}"/>
          </ac:spMkLst>
        </pc:spChg>
        <pc:spChg chg="mod">
          <ac:chgData name="reza kabir" userId="af3c95a13102d509" providerId="LiveId" clId="{88200EE4-F4B4-49E8-8126-B01E5FCCBE2D}" dt="2020-05-17T09:25:18.813" v="1250"/>
          <ac:spMkLst>
            <pc:docMk/>
            <pc:sldMk cId="1231808239" sldId="862"/>
            <ac:spMk id="135" creationId="{0BDC7FD0-6D72-4DAF-9682-D9EF32829A94}"/>
          </ac:spMkLst>
        </pc:spChg>
        <pc:spChg chg="mod">
          <ac:chgData name="reza kabir" userId="af3c95a13102d509" providerId="LiveId" clId="{88200EE4-F4B4-49E8-8126-B01E5FCCBE2D}" dt="2020-05-17T09:25:18.813" v="1250"/>
          <ac:spMkLst>
            <pc:docMk/>
            <pc:sldMk cId="1231808239" sldId="862"/>
            <ac:spMk id="136" creationId="{C7356D3C-7EF7-4E58-8EA4-B25E796E3976}"/>
          </ac:spMkLst>
        </pc:spChg>
        <pc:spChg chg="mod">
          <ac:chgData name="reza kabir" userId="af3c95a13102d509" providerId="LiveId" clId="{88200EE4-F4B4-49E8-8126-B01E5FCCBE2D}" dt="2020-05-17T09:25:18.813" v="1250"/>
          <ac:spMkLst>
            <pc:docMk/>
            <pc:sldMk cId="1231808239" sldId="862"/>
            <ac:spMk id="137" creationId="{86C597E3-BACE-4E5C-B8CA-084356377D17}"/>
          </ac:spMkLst>
        </pc:spChg>
        <pc:spChg chg="mod">
          <ac:chgData name="reza kabir" userId="af3c95a13102d509" providerId="LiveId" clId="{88200EE4-F4B4-49E8-8126-B01E5FCCBE2D}" dt="2020-05-17T09:25:18.813" v="1250"/>
          <ac:spMkLst>
            <pc:docMk/>
            <pc:sldMk cId="1231808239" sldId="862"/>
            <ac:spMk id="138" creationId="{923C9080-BDCB-49D9-A8A1-BF8C6BF6D1D5}"/>
          </ac:spMkLst>
        </pc:spChg>
        <pc:spChg chg="mod">
          <ac:chgData name="reza kabir" userId="af3c95a13102d509" providerId="LiveId" clId="{88200EE4-F4B4-49E8-8126-B01E5FCCBE2D}" dt="2020-05-17T09:25:18.813" v="1250"/>
          <ac:spMkLst>
            <pc:docMk/>
            <pc:sldMk cId="1231808239" sldId="862"/>
            <ac:spMk id="139" creationId="{96E3D4D0-6402-4B42-8659-9C528BA75CD9}"/>
          </ac:spMkLst>
        </pc:spChg>
        <pc:spChg chg="mod">
          <ac:chgData name="reza kabir" userId="af3c95a13102d509" providerId="LiveId" clId="{88200EE4-F4B4-49E8-8126-B01E5FCCBE2D}" dt="2020-05-17T09:25:18.813" v="1250"/>
          <ac:spMkLst>
            <pc:docMk/>
            <pc:sldMk cId="1231808239" sldId="862"/>
            <ac:spMk id="140" creationId="{14B8D3F2-B57D-4E8D-8B08-5807F4CC6EAE}"/>
          </ac:spMkLst>
        </pc:spChg>
        <pc:spChg chg="mod">
          <ac:chgData name="reza kabir" userId="af3c95a13102d509" providerId="LiveId" clId="{88200EE4-F4B4-49E8-8126-B01E5FCCBE2D}" dt="2020-05-17T09:25:18.813" v="1250"/>
          <ac:spMkLst>
            <pc:docMk/>
            <pc:sldMk cId="1231808239" sldId="862"/>
            <ac:spMk id="141" creationId="{FD7C1996-0461-491A-BED8-66EB94FF42A4}"/>
          </ac:spMkLst>
        </pc:spChg>
        <pc:spChg chg="mod">
          <ac:chgData name="reza kabir" userId="af3c95a13102d509" providerId="LiveId" clId="{88200EE4-F4B4-49E8-8126-B01E5FCCBE2D}" dt="2020-05-17T09:25:18.813" v="1250"/>
          <ac:spMkLst>
            <pc:docMk/>
            <pc:sldMk cId="1231808239" sldId="862"/>
            <ac:spMk id="142" creationId="{8A47EE28-0219-4A06-BB07-248A428493ED}"/>
          </ac:spMkLst>
        </pc:spChg>
        <pc:spChg chg="mod">
          <ac:chgData name="reza kabir" userId="af3c95a13102d509" providerId="LiveId" clId="{88200EE4-F4B4-49E8-8126-B01E5FCCBE2D}" dt="2020-05-17T09:25:18.813" v="1250"/>
          <ac:spMkLst>
            <pc:docMk/>
            <pc:sldMk cId="1231808239" sldId="862"/>
            <ac:spMk id="143" creationId="{DD64A8EE-7ACC-4E50-AC76-2AB6FAFE441E}"/>
          </ac:spMkLst>
        </pc:spChg>
        <pc:spChg chg="mod">
          <ac:chgData name="reza kabir" userId="af3c95a13102d509" providerId="LiveId" clId="{88200EE4-F4B4-49E8-8126-B01E5FCCBE2D}" dt="2020-05-17T09:25:18.813" v="1250"/>
          <ac:spMkLst>
            <pc:docMk/>
            <pc:sldMk cId="1231808239" sldId="862"/>
            <ac:spMk id="144" creationId="{051F3819-35B1-4C20-8260-CC0C91662106}"/>
          </ac:spMkLst>
        </pc:spChg>
        <pc:spChg chg="mod">
          <ac:chgData name="reza kabir" userId="af3c95a13102d509" providerId="LiveId" clId="{88200EE4-F4B4-49E8-8126-B01E5FCCBE2D}" dt="2020-05-17T09:25:18.813" v="1250"/>
          <ac:spMkLst>
            <pc:docMk/>
            <pc:sldMk cId="1231808239" sldId="862"/>
            <ac:spMk id="145" creationId="{8B3F28A7-0BB0-47A8-8352-64A2B74C1130}"/>
          </ac:spMkLst>
        </pc:spChg>
        <pc:spChg chg="mod">
          <ac:chgData name="reza kabir" userId="af3c95a13102d509" providerId="LiveId" clId="{88200EE4-F4B4-49E8-8126-B01E5FCCBE2D}" dt="2020-05-17T09:25:18.813" v="1250"/>
          <ac:spMkLst>
            <pc:docMk/>
            <pc:sldMk cId="1231808239" sldId="862"/>
            <ac:spMk id="146" creationId="{605823F7-AADA-42CF-B7D6-0F64DFF7F7D6}"/>
          </ac:spMkLst>
        </pc:spChg>
        <pc:spChg chg="mod">
          <ac:chgData name="reza kabir" userId="af3c95a13102d509" providerId="LiveId" clId="{88200EE4-F4B4-49E8-8126-B01E5FCCBE2D}" dt="2020-05-17T09:25:18.813" v="1250"/>
          <ac:spMkLst>
            <pc:docMk/>
            <pc:sldMk cId="1231808239" sldId="862"/>
            <ac:spMk id="147" creationId="{CF49DAE6-0B0E-4D17-B2A9-94B8CFAFE754}"/>
          </ac:spMkLst>
        </pc:spChg>
        <pc:spChg chg="mod">
          <ac:chgData name="reza kabir" userId="af3c95a13102d509" providerId="LiveId" clId="{88200EE4-F4B4-49E8-8126-B01E5FCCBE2D}" dt="2020-05-17T09:25:18.813" v="1250"/>
          <ac:spMkLst>
            <pc:docMk/>
            <pc:sldMk cId="1231808239" sldId="862"/>
            <ac:spMk id="148" creationId="{7EDE65D9-70CC-486E-8E77-32F998267447}"/>
          </ac:spMkLst>
        </pc:spChg>
        <pc:spChg chg="mod">
          <ac:chgData name="reza kabir" userId="af3c95a13102d509" providerId="LiveId" clId="{88200EE4-F4B4-49E8-8126-B01E5FCCBE2D}" dt="2020-05-17T09:25:18.813" v="1250"/>
          <ac:spMkLst>
            <pc:docMk/>
            <pc:sldMk cId="1231808239" sldId="862"/>
            <ac:spMk id="149" creationId="{468557C0-57E9-4228-BBE2-4D880A48441B}"/>
          </ac:spMkLst>
        </pc:spChg>
        <pc:spChg chg="mod">
          <ac:chgData name="reza kabir" userId="af3c95a13102d509" providerId="LiveId" clId="{88200EE4-F4B4-49E8-8126-B01E5FCCBE2D}" dt="2020-05-17T09:25:18.813" v="1250"/>
          <ac:spMkLst>
            <pc:docMk/>
            <pc:sldMk cId="1231808239" sldId="862"/>
            <ac:spMk id="150" creationId="{71E1F9FC-08F8-49E6-9ED4-E932CB1BC6DC}"/>
          </ac:spMkLst>
        </pc:spChg>
        <pc:spChg chg="mod">
          <ac:chgData name="reza kabir" userId="af3c95a13102d509" providerId="LiveId" clId="{88200EE4-F4B4-49E8-8126-B01E5FCCBE2D}" dt="2020-05-17T09:25:18.813" v="1250"/>
          <ac:spMkLst>
            <pc:docMk/>
            <pc:sldMk cId="1231808239" sldId="862"/>
            <ac:spMk id="151" creationId="{987C7DB5-806C-4A6F-B778-047784B5D52E}"/>
          </ac:spMkLst>
        </pc:spChg>
        <pc:spChg chg="mod">
          <ac:chgData name="reza kabir" userId="af3c95a13102d509" providerId="LiveId" clId="{88200EE4-F4B4-49E8-8126-B01E5FCCBE2D}" dt="2020-05-17T09:25:18.813" v="1250"/>
          <ac:spMkLst>
            <pc:docMk/>
            <pc:sldMk cId="1231808239" sldId="862"/>
            <ac:spMk id="152" creationId="{C272105E-8875-4489-93A1-FD5C0A0DFF70}"/>
          </ac:spMkLst>
        </pc:spChg>
        <pc:spChg chg="mod">
          <ac:chgData name="reza kabir" userId="af3c95a13102d509" providerId="LiveId" clId="{88200EE4-F4B4-49E8-8126-B01E5FCCBE2D}" dt="2020-05-17T09:25:18.813" v="1250"/>
          <ac:spMkLst>
            <pc:docMk/>
            <pc:sldMk cId="1231808239" sldId="862"/>
            <ac:spMk id="153" creationId="{204DD201-7EE5-4017-B79B-32E8E9005E00}"/>
          </ac:spMkLst>
        </pc:spChg>
        <pc:spChg chg="mod">
          <ac:chgData name="reza kabir" userId="af3c95a13102d509" providerId="LiveId" clId="{88200EE4-F4B4-49E8-8126-B01E5FCCBE2D}" dt="2020-05-17T09:25:18.813" v="1250"/>
          <ac:spMkLst>
            <pc:docMk/>
            <pc:sldMk cId="1231808239" sldId="862"/>
            <ac:spMk id="154" creationId="{2E1707BD-613A-4C89-9DCE-C9704ED6499E}"/>
          </ac:spMkLst>
        </pc:spChg>
        <pc:spChg chg="mod">
          <ac:chgData name="reza kabir" userId="af3c95a13102d509" providerId="LiveId" clId="{88200EE4-F4B4-49E8-8126-B01E5FCCBE2D}" dt="2020-05-17T09:25:18.813" v="1250"/>
          <ac:spMkLst>
            <pc:docMk/>
            <pc:sldMk cId="1231808239" sldId="862"/>
            <ac:spMk id="155" creationId="{2EDA04DE-59C8-4FFF-BB00-0A9344C6C06E}"/>
          </ac:spMkLst>
        </pc:spChg>
        <pc:spChg chg="mod">
          <ac:chgData name="reza kabir" userId="af3c95a13102d509" providerId="LiveId" clId="{88200EE4-F4B4-49E8-8126-B01E5FCCBE2D}" dt="2020-05-17T09:25:18.813" v="1250"/>
          <ac:spMkLst>
            <pc:docMk/>
            <pc:sldMk cId="1231808239" sldId="862"/>
            <ac:spMk id="156" creationId="{6BB80AFA-4C4D-406A-BF93-0C69A22C3427}"/>
          </ac:spMkLst>
        </pc:spChg>
        <pc:spChg chg="mod">
          <ac:chgData name="reza kabir" userId="af3c95a13102d509" providerId="LiveId" clId="{88200EE4-F4B4-49E8-8126-B01E5FCCBE2D}" dt="2020-05-17T09:25:18.813" v="1250"/>
          <ac:spMkLst>
            <pc:docMk/>
            <pc:sldMk cId="1231808239" sldId="862"/>
            <ac:spMk id="157" creationId="{778A8BA9-E67F-4649-9221-2328DE5C4608}"/>
          </ac:spMkLst>
        </pc:spChg>
        <pc:spChg chg="mod">
          <ac:chgData name="reza kabir" userId="af3c95a13102d509" providerId="LiveId" clId="{88200EE4-F4B4-49E8-8126-B01E5FCCBE2D}" dt="2020-05-17T09:25:18.813" v="1250"/>
          <ac:spMkLst>
            <pc:docMk/>
            <pc:sldMk cId="1231808239" sldId="862"/>
            <ac:spMk id="158" creationId="{7B13F77F-B969-4F2A-AC13-7BDE3437591E}"/>
          </ac:spMkLst>
        </pc:spChg>
        <pc:spChg chg="mod">
          <ac:chgData name="reza kabir" userId="af3c95a13102d509" providerId="LiveId" clId="{88200EE4-F4B4-49E8-8126-B01E5FCCBE2D}" dt="2020-05-17T09:25:18.813" v="1250"/>
          <ac:spMkLst>
            <pc:docMk/>
            <pc:sldMk cId="1231808239" sldId="862"/>
            <ac:spMk id="159" creationId="{A5366F04-F18E-4011-9E11-A2739819D8FC}"/>
          </ac:spMkLst>
        </pc:spChg>
        <pc:spChg chg="mod">
          <ac:chgData name="reza kabir" userId="af3c95a13102d509" providerId="LiveId" clId="{88200EE4-F4B4-49E8-8126-B01E5FCCBE2D}" dt="2020-05-17T09:25:18.813" v="1250"/>
          <ac:spMkLst>
            <pc:docMk/>
            <pc:sldMk cId="1231808239" sldId="862"/>
            <ac:spMk id="160" creationId="{7E1ECB48-ADCF-47A6-BBCC-6137B78BBBBE}"/>
          </ac:spMkLst>
        </pc:spChg>
        <pc:spChg chg="mod">
          <ac:chgData name="reza kabir" userId="af3c95a13102d509" providerId="LiveId" clId="{88200EE4-F4B4-49E8-8126-B01E5FCCBE2D}" dt="2020-05-17T09:25:18.813" v="1250"/>
          <ac:spMkLst>
            <pc:docMk/>
            <pc:sldMk cId="1231808239" sldId="862"/>
            <ac:spMk id="161" creationId="{0219777E-6865-4642-A7B5-1E24DD7D6715}"/>
          </ac:spMkLst>
        </pc:spChg>
        <pc:spChg chg="mod">
          <ac:chgData name="reza kabir" userId="af3c95a13102d509" providerId="LiveId" clId="{88200EE4-F4B4-49E8-8126-B01E5FCCBE2D}" dt="2020-05-17T09:25:18.813" v="1250"/>
          <ac:spMkLst>
            <pc:docMk/>
            <pc:sldMk cId="1231808239" sldId="862"/>
            <ac:spMk id="162" creationId="{C7330CFD-EFEA-4CE4-9977-3BC9E91407CF}"/>
          </ac:spMkLst>
        </pc:spChg>
        <pc:spChg chg="mod">
          <ac:chgData name="reza kabir" userId="af3c95a13102d509" providerId="LiveId" clId="{88200EE4-F4B4-49E8-8126-B01E5FCCBE2D}" dt="2020-05-17T09:25:18.813" v="1250"/>
          <ac:spMkLst>
            <pc:docMk/>
            <pc:sldMk cId="1231808239" sldId="862"/>
            <ac:spMk id="163" creationId="{CCDD053D-2920-42EF-834A-BBA7455DD651}"/>
          </ac:spMkLst>
        </pc:spChg>
        <pc:spChg chg="mod">
          <ac:chgData name="reza kabir" userId="af3c95a13102d509" providerId="LiveId" clId="{88200EE4-F4B4-49E8-8126-B01E5FCCBE2D}" dt="2020-05-17T09:25:18.813" v="1250"/>
          <ac:spMkLst>
            <pc:docMk/>
            <pc:sldMk cId="1231808239" sldId="862"/>
            <ac:spMk id="164" creationId="{A26C36EA-2B8E-42E2-BE4E-A5A53BD4A032}"/>
          </ac:spMkLst>
        </pc:spChg>
        <pc:spChg chg="mod">
          <ac:chgData name="reza kabir" userId="af3c95a13102d509" providerId="LiveId" clId="{88200EE4-F4B4-49E8-8126-B01E5FCCBE2D}" dt="2020-05-17T09:25:18.813" v="1250"/>
          <ac:spMkLst>
            <pc:docMk/>
            <pc:sldMk cId="1231808239" sldId="862"/>
            <ac:spMk id="165" creationId="{C9CD8515-31DA-4C4A-BFE0-14C18A8370A5}"/>
          </ac:spMkLst>
        </pc:spChg>
        <pc:spChg chg="mod">
          <ac:chgData name="reza kabir" userId="af3c95a13102d509" providerId="LiveId" clId="{88200EE4-F4B4-49E8-8126-B01E5FCCBE2D}" dt="2020-05-17T09:25:18.813" v="1250"/>
          <ac:spMkLst>
            <pc:docMk/>
            <pc:sldMk cId="1231808239" sldId="862"/>
            <ac:spMk id="166" creationId="{2712DF72-4C69-4755-8DF7-03428C93B208}"/>
          </ac:spMkLst>
        </pc:spChg>
        <pc:spChg chg="mod">
          <ac:chgData name="reza kabir" userId="af3c95a13102d509" providerId="LiveId" clId="{88200EE4-F4B4-49E8-8126-B01E5FCCBE2D}" dt="2020-05-17T09:25:18.813" v="1250"/>
          <ac:spMkLst>
            <pc:docMk/>
            <pc:sldMk cId="1231808239" sldId="862"/>
            <ac:spMk id="167" creationId="{E7539643-9FC5-4AD5-A16C-93595732527B}"/>
          </ac:spMkLst>
        </pc:spChg>
        <pc:spChg chg="mod">
          <ac:chgData name="reza kabir" userId="af3c95a13102d509" providerId="LiveId" clId="{88200EE4-F4B4-49E8-8126-B01E5FCCBE2D}" dt="2020-05-17T09:25:18.813" v="1250"/>
          <ac:spMkLst>
            <pc:docMk/>
            <pc:sldMk cId="1231808239" sldId="862"/>
            <ac:spMk id="168" creationId="{60EB6B8F-E003-4949-A148-166754BF3D05}"/>
          </ac:spMkLst>
        </pc:spChg>
        <pc:spChg chg="mod">
          <ac:chgData name="reza kabir" userId="af3c95a13102d509" providerId="LiveId" clId="{88200EE4-F4B4-49E8-8126-B01E5FCCBE2D}" dt="2020-05-17T09:25:18.813" v="1250"/>
          <ac:spMkLst>
            <pc:docMk/>
            <pc:sldMk cId="1231808239" sldId="862"/>
            <ac:spMk id="169" creationId="{C5857C52-FDA5-454D-9E85-1325274BEDF7}"/>
          </ac:spMkLst>
        </pc:spChg>
        <pc:spChg chg="mod">
          <ac:chgData name="reza kabir" userId="af3c95a13102d509" providerId="LiveId" clId="{88200EE4-F4B4-49E8-8126-B01E5FCCBE2D}" dt="2020-05-17T09:25:18.813" v="1250"/>
          <ac:spMkLst>
            <pc:docMk/>
            <pc:sldMk cId="1231808239" sldId="862"/>
            <ac:spMk id="170" creationId="{E133CFEE-760C-410F-92DD-3C937BF96C1A}"/>
          </ac:spMkLst>
        </pc:spChg>
        <pc:spChg chg="mod">
          <ac:chgData name="reza kabir" userId="af3c95a13102d509" providerId="LiveId" clId="{88200EE4-F4B4-49E8-8126-B01E5FCCBE2D}" dt="2020-05-17T09:25:18.813" v="1250"/>
          <ac:spMkLst>
            <pc:docMk/>
            <pc:sldMk cId="1231808239" sldId="862"/>
            <ac:spMk id="171" creationId="{617AC038-A0C3-4012-BBB0-9ADB201FA2F9}"/>
          </ac:spMkLst>
        </pc:spChg>
        <pc:spChg chg="mod">
          <ac:chgData name="reza kabir" userId="af3c95a13102d509" providerId="LiveId" clId="{88200EE4-F4B4-49E8-8126-B01E5FCCBE2D}" dt="2020-05-17T09:25:18.813" v="1250"/>
          <ac:spMkLst>
            <pc:docMk/>
            <pc:sldMk cId="1231808239" sldId="862"/>
            <ac:spMk id="172" creationId="{D3BEF46B-EF15-4819-98D8-882A793D5B23}"/>
          </ac:spMkLst>
        </pc:spChg>
        <pc:spChg chg="mod">
          <ac:chgData name="reza kabir" userId="af3c95a13102d509" providerId="LiveId" clId="{88200EE4-F4B4-49E8-8126-B01E5FCCBE2D}" dt="2020-05-17T09:25:18.813" v="1250"/>
          <ac:spMkLst>
            <pc:docMk/>
            <pc:sldMk cId="1231808239" sldId="862"/>
            <ac:spMk id="173" creationId="{08600829-5057-4187-860D-D220AC0736B2}"/>
          </ac:spMkLst>
        </pc:spChg>
        <pc:spChg chg="mod">
          <ac:chgData name="reza kabir" userId="af3c95a13102d509" providerId="LiveId" clId="{88200EE4-F4B4-49E8-8126-B01E5FCCBE2D}" dt="2020-05-17T09:25:18.813" v="1250"/>
          <ac:spMkLst>
            <pc:docMk/>
            <pc:sldMk cId="1231808239" sldId="862"/>
            <ac:spMk id="174" creationId="{C1694836-C50C-4506-94AE-5BEB16FD7A7A}"/>
          </ac:spMkLst>
        </pc:spChg>
        <pc:spChg chg="mod">
          <ac:chgData name="reza kabir" userId="af3c95a13102d509" providerId="LiveId" clId="{88200EE4-F4B4-49E8-8126-B01E5FCCBE2D}" dt="2020-05-17T09:25:18.813" v="1250"/>
          <ac:spMkLst>
            <pc:docMk/>
            <pc:sldMk cId="1231808239" sldId="862"/>
            <ac:spMk id="175" creationId="{558B997B-E027-4A5E-8CB8-F1861694F96C}"/>
          </ac:spMkLst>
        </pc:spChg>
        <pc:spChg chg="mod">
          <ac:chgData name="reza kabir" userId="af3c95a13102d509" providerId="LiveId" clId="{88200EE4-F4B4-49E8-8126-B01E5FCCBE2D}" dt="2020-05-17T09:25:18.813" v="1250"/>
          <ac:spMkLst>
            <pc:docMk/>
            <pc:sldMk cId="1231808239" sldId="862"/>
            <ac:spMk id="176" creationId="{FA765FA2-4130-4040-89E5-139AF22001AD}"/>
          </ac:spMkLst>
        </pc:spChg>
        <pc:spChg chg="mod">
          <ac:chgData name="reza kabir" userId="af3c95a13102d509" providerId="LiveId" clId="{88200EE4-F4B4-49E8-8126-B01E5FCCBE2D}" dt="2020-05-17T09:25:18.813" v="1250"/>
          <ac:spMkLst>
            <pc:docMk/>
            <pc:sldMk cId="1231808239" sldId="862"/>
            <ac:spMk id="177" creationId="{C8C7D781-EF88-4EB0-A56C-6FB4A100DB6F}"/>
          </ac:spMkLst>
        </pc:spChg>
        <pc:spChg chg="mod">
          <ac:chgData name="reza kabir" userId="af3c95a13102d509" providerId="LiveId" clId="{88200EE4-F4B4-49E8-8126-B01E5FCCBE2D}" dt="2020-05-17T09:25:18.813" v="1250"/>
          <ac:spMkLst>
            <pc:docMk/>
            <pc:sldMk cId="1231808239" sldId="862"/>
            <ac:spMk id="178" creationId="{8E14D822-1BA8-43B7-8FB2-9475E8A13BD7}"/>
          </ac:spMkLst>
        </pc:spChg>
        <pc:spChg chg="mod">
          <ac:chgData name="reza kabir" userId="af3c95a13102d509" providerId="LiveId" clId="{88200EE4-F4B4-49E8-8126-B01E5FCCBE2D}" dt="2020-05-17T09:25:18.813" v="1250"/>
          <ac:spMkLst>
            <pc:docMk/>
            <pc:sldMk cId="1231808239" sldId="862"/>
            <ac:spMk id="179" creationId="{199AD2BE-F2D9-446E-A0AE-12164F51AFC4}"/>
          </ac:spMkLst>
        </pc:spChg>
        <pc:spChg chg="mod">
          <ac:chgData name="reza kabir" userId="af3c95a13102d509" providerId="LiveId" clId="{88200EE4-F4B4-49E8-8126-B01E5FCCBE2D}" dt="2020-05-17T09:25:18.813" v="1250"/>
          <ac:spMkLst>
            <pc:docMk/>
            <pc:sldMk cId="1231808239" sldId="862"/>
            <ac:spMk id="180" creationId="{EA5827D8-0648-4FC3-BA74-E65A6B29F586}"/>
          </ac:spMkLst>
        </pc:spChg>
        <pc:spChg chg="mod">
          <ac:chgData name="reza kabir" userId="af3c95a13102d509" providerId="LiveId" clId="{88200EE4-F4B4-49E8-8126-B01E5FCCBE2D}" dt="2020-05-17T09:25:18.813" v="1250"/>
          <ac:spMkLst>
            <pc:docMk/>
            <pc:sldMk cId="1231808239" sldId="862"/>
            <ac:spMk id="181" creationId="{BC9744BC-2099-4487-9B51-EB53F326281A}"/>
          </ac:spMkLst>
        </pc:spChg>
        <pc:spChg chg="mod">
          <ac:chgData name="reza kabir" userId="af3c95a13102d509" providerId="LiveId" clId="{88200EE4-F4B4-49E8-8126-B01E5FCCBE2D}" dt="2020-05-17T09:25:18.813" v="1250"/>
          <ac:spMkLst>
            <pc:docMk/>
            <pc:sldMk cId="1231808239" sldId="862"/>
            <ac:spMk id="182" creationId="{53AF0EFA-DCC3-446D-AF12-3FB277BD8C13}"/>
          </ac:spMkLst>
        </pc:spChg>
        <pc:spChg chg="mod">
          <ac:chgData name="reza kabir" userId="af3c95a13102d509" providerId="LiveId" clId="{88200EE4-F4B4-49E8-8126-B01E5FCCBE2D}" dt="2020-05-17T09:25:18.813" v="1250"/>
          <ac:spMkLst>
            <pc:docMk/>
            <pc:sldMk cId="1231808239" sldId="862"/>
            <ac:spMk id="183" creationId="{F3FC2FC4-3CDA-4DFA-B110-D6DAC8C4A0B1}"/>
          </ac:spMkLst>
        </pc:spChg>
        <pc:spChg chg="mod">
          <ac:chgData name="reza kabir" userId="af3c95a13102d509" providerId="LiveId" clId="{88200EE4-F4B4-49E8-8126-B01E5FCCBE2D}" dt="2020-05-17T09:25:18.813" v="1250"/>
          <ac:spMkLst>
            <pc:docMk/>
            <pc:sldMk cId="1231808239" sldId="862"/>
            <ac:spMk id="184" creationId="{4ECC12DD-E6E1-4816-8C6C-D5362DB2C373}"/>
          </ac:spMkLst>
        </pc:spChg>
        <pc:spChg chg="mod">
          <ac:chgData name="reza kabir" userId="af3c95a13102d509" providerId="LiveId" clId="{88200EE4-F4B4-49E8-8126-B01E5FCCBE2D}" dt="2020-05-17T09:25:18.813" v="1250"/>
          <ac:spMkLst>
            <pc:docMk/>
            <pc:sldMk cId="1231808239" sldId="862"/>
            <ac:spMk id="185" creationId="{9C03592D-D335-45E7-A69A-2B1CC16E120E}"/>
          </ac:spMkLst>
        </pc:spChg>
        <pc:spChg chg="mod">
          <ac:chgData name="reza kabir" userId="af3c95a13102d509" providerId="LiveId" clId="{88200EE4-F4B4-49E8-8126-B01E5FCCBE2D}" dt="2020-05-17T09:25:18.813" v="1250"/>
          <ac:spMkLst>
            <pc:docMk/>
            <pc:sldMk cId="1231808239" sldId="862"/>
            <ac:spMk id="186" creationId="{DC4B5400-33F7-4EB6-85C6-B87CEB71BB75}"/>
          </ac:spMkLst>
        </pc:spChg>
        <pc:spChg chg="mod">
          <ac:chgData name="reza kabir" userId="af3c95a13102d509" providerId="LiveId" clId="{88200EE4-F4B4-49E8-8126-B01E5FCCBE2D}" dt="2020-05-17T09:25:18.813" v="1250"/>
          <ac:spMkLst>
            <pc:docMk/>
            <pc:sldMk cId="1231808239" sldId="862"/>
            <ac:spMk id="187" creationId="{A29C47B6-5A8C-40FE-B918-86ADFC61EBD6}"/>
          </ac:spMkLst>
        </pc:spChg>
        <pc:spChg chg="mod">
          <ac:chgData name="reza kabir" userId="af3c95a13102d509" providerId="LiveId" clId="{88200EE4-F4B4-49E8-8126-B01E5FCCBE2D}" dt="2020-05-17T09:25:18.813" v="1250"/>
          <ac:spMkLst>
            <pc:docMk/>
            <pc:sldMk cId="1231808239" sldId="862"/>
            <ac:spMk id="188" creationId="{664FDBCF-1DED-4B65-8FD1-A879D12E2571}"/>
          </ac:spMkLst>
        </pc:spChg>
        <pc:spChg chg="mod">
          <ac:chgData name="reza kabir" userId="af3c95a13102d509" providerId="LiveId" clId="{88200EE4-F4B4-49E8-8126-B01E5FCCBE2D}" dt="2020-05-17T09:25:18.813" v="1250"/>
          <ac:spMkLst>
            <pc:docMk/>
            <pc:sldMk cId="1231808239" sldId="862"/>
            <ac:spMk id="189" creationId="{7967B678-C143-4E34-8FF7-28CC50383DD8}"/>
          </ac:spMkLst>
        </pc:spChg>
        <pc:spChg chg="mod">
          <ac:chgData name="reza kabir" userId="af3c95a13102d509" providerId="LiveId" clId="{88200EE4-F4B4-49E8-8126-B01E5FCCBE2D}" dt="2020-05-17T09:25:18.813" v="1250"/>
          <ac:spMkLst>
            <pc:docMk/>
            <pc:sldMk cId="1231808239" sldId="862"/>
            <ac:spMk id="190" creationId="{8A24C653-7F37-4886-B95A-E0370C17F9EB}"/>
          </ac:spMkLst>
        </pc:spChg>
        <pc:spChg chg="mod">
          <ac:chgData name="reza kabir" userId="af3c95a13102d509" providerId="LiveId" clId="{88200EE4-F4B4-49E8-8126-B01E5FCCBE2D}" dt="2020-05-17T09:25:18.813" v="1250"/>
          <ac:spMkLst>
            <pc:docMk/>
            <pc:sldMk cId="1231808239" sldId="862"/>
            <ac:spMk id="191" creationId="{EA9CBF79-3D9D-4D8B-9FD8-FAE54C86388E}"/>
          </ac:spMkLst>
        </pc:spChg>
        <pc:spChg chg="mod">
          <ac:chgData name="reza kabir" userId="af3c95a13102d509" providerId="LiveId" clId="{88200EE4-F4B4-49E8-8126-B01E5FCCBE2D}" dt="2020-05-17T09:25:18.813" v="1250"/>
          <ac:spMkLst>
            <pc:docMk/>
            <pc:sldMk cId="1231808239" sldId="862"/>
            <ac:spMk id="192" creationId="{0E5250FD-F90C-4FA7-8A48-5B57CB0CE6A0}"/>
          </ac:spMkLst>
        </pc:spChg>
        <pc:spChg chg="mod">
          <ac:chgData name="reza kabir" userId="af3c95a13102d509" providerId="LiveId" clId="{88200EE4-F4B4-49E8-8126-B01E5FCCBE2D}" dt="2020-05-17T09:25:18.813" v="1250"/>
          <ac:spMkLst>
            <pc:docMk/>
            <pc:sldMk cId="1231808239" sldId="862"/>
            <ac:spMk id="193" creationId="{AC157E12-962C-4607-BC1F-DD5A3296C800}"/>
          </ac:spMkLst>
        </pc:spChg>
        <pc:spChg chg="mod">
          <ac:chgData name="reza kabir" userId="af3c95a13102d509" providerId="LiveId" clId="{88200EE4-F4B4-49E8-8126-B01E5FCCBE2D}" dt="2020-05-17T09:25:18.813" v="1250"/>
          <ac:spMkLst>
            <pc:docMk/>
            <pc:sldMk cId="1231808239" sldId="862"/>
            <ac:spMk id="194" creationId="{999C109A-F0B7-48D4-B819-0CD6967C22B2}"/>
          </ac:spMkLst>
        </pc:spChg>
        <pc:spChg chg="mod">
          <ac:chgData name="reza kabir" userId="af3c95a13102d509" providerId="LiveId" clId="{88200EE4-F4B4-49E8-8126-B01E5FCCBE2D}" dt="2020-05-17T09:25:18.813" v="1250"/>
          <ac:spMkLst>
            <pc:docMk/>
            <pc:sldMk cId="1231808239" sldId="862"/>
            <ac:spMk id="195" creationId="{4118615B-BA84-43D1-9262-5323FED47F32}"/>
          </ac:spMkLst>
        </pc:spChg>
        <pc:spChg chg="mod">
          <ac:chgData name="reza kabir" userId="af3c95a13102d509" providerId="LiveId" clId="{88200EE4-F4B4-49E8-8126-B01E5FCCBE2D}" dt="2020-05-17T09:25:18.813" v="1250"/>
          <ac:spMkLst>
            <pc:docMk/>
            <pc:sldMk cId="1231808239" sldId="862"/>
            <ac:spMk id="196" creationId="{893AED48-1A35-433B-A5DD-B6C6E6B67189}"/>
          </ac:spMkLst>
        </pc:spChg>
        <pc:spChg chg="mod">
          <ac:chgData name="reza kabir" userId="af3c95a13102d509" providerId="LiveId" clId="{88200EE4-F4B4-49E8-8126-B01E5FCCBE2D}" dt="2020-05-17T09:25:18.813" v="1250"/>
          <ac:spMkLst>
            <pc:docMk/>
            <pc:sldMk cId="1231808239" sldId="862"/>
            <ac:spMk id="197" creationId="{702AFA78-A19C-4587-BD35-5DF7BF69C5D4}"/>
          </ac:spMkLst>
        </pc:spChg>
        <pc:spChg chg="mod">
          <ac:chgData name="reza kabir" userId="af3c95a13102d509" providerId="LiveId" clId="{88200EE4-F4B4-49E8-8126-B01E5FCCBE2D}" dt="2020-05-17T09:25:18.813" v="1250"/>
          <ac:spMkLst>
            <pc:docMk/>
            <pc:sldMk cId="1231808239" sldId="862"/>
            <ac:spMk id="198" creationId="{990A0788-15C6-45AB-89CC-1C2303FA8623}"/>
          </ac:spMkLst>
        </pc:spChg>
        <pc:spChg chg="mod">
          <ac:chgData name="reza kabir" userId="af3c95a13102d509" providerId="LiveId" clId="{88200EE4-F4B4-49E8-8126-B01E5FCCBE2D}" dt="2020-05-17T09:25:18.813" v="1250"/>
          <ac:spMkLst>
            <pc:docMk/>
            <pc:sldMk cId="1231808239" sldId="862"/>
            <ac:spMk id="199" creationId="{960B3227-FE6D-4403-95C8-505267B7405C}"/>
          </ac:spMkLst>
        </pc:spChg>
        <pc:spChg chg="mod">
          <ac:chgData name="reza kabir" userId="af3c95a13102d509" providerId="LiveId" clId="{88200EE4-F4B4-49E8-8126-B01E5FCCBE2D}" dt="2020-05-17T09:25:18.813" v="1250"/>
          <ac:spMkLst>
            <pc:docMk/>
            <pc:sldMk cId="1231808239" sldId="862"/>
            <ac:spMk id="200" creationId="{71634BA0-93AD-43FE-A952-A8D6D48F2D06}"/>
          </ac:spMkLst>
        </pc:spChg>
        <pc:spChg chg="mod">
          <ac:chgData name="reza kabir" userId="af3c95a13102d509" providerId="LiveId" clId="{88200EE4-F4B4-49E8-8126-B01E5FCCBE2D}" dt="2020-05-17T09:25:18.813" v="1250"/>
          <ac:spMkLst>
            <pc:docMk/>
            <pc:sldMk cId="1231808239" sldId="862"/>
            <ac:spMk id="201" creationId="{E652C0D8-24DD-47A3-865E-F81739C4B574}"/>
          </ac:spMkLst>
        </pc:spChg>
        <pc:spChg chg="mod">
          <ac:chgData name="reza kabir" userId="af3c95a13102d509" providerId="LiveId" clId="{88200EE4-F4B4-49E8-8126-B01E5FCCBE2D}" dt="2020-05-17T09:25:18.813" v="1250"/>
          <ac:spMkLst>
            <pc:docMk/>
            <pc:sldMk cId="1231808239" sldId="862"/>
            <ac:spMk id="202" creationId="{46562340-4398-4282-A056-F51B00AF8EFB}"/>
          </ac:spMkLst>
        </pc:spChg>
        <pc:spChg chg="mod">
          <ac:chgData name="reza kabir" userId="af3c95a13102d509" providerId="LiveId" clId="{88200EE4-F4B4-49E8-8126-B01E5FCCBE2D}" dt="2020-05-17T09:25:18.813" v="1250"/>
          <ac:spMkLst>
            <pc:docMk/>
            <pc:sldMk cId="1231808239" sldId="862"/>
            <ac:spMk id="203" creationId="{C2B1A120-79DF-4C73-94EC-53C54E7573B5}"/>
          </ac:spMkLst>
        </pc:spChg>
        <pc:spChg chg="mod">
          <ac:chgData name="reza kabir" userId="af3c95a13102d509" providerId="LiveId" clId="{88200EE4-F4B4-49E8-8126-B01E5FCCBE2D}" dt="2020-05-17T09:25:18.813" v="1250"/>
          <ac:spMkLst>
            <pc:docMk/>
            <pc:sldMk cId="1231808239" sldId="862"/>
            <ac:spMk id="204" creationId="{ED136585-4248-4971-BE0C-FD7DCF7D24E7}"/>
          </ac:spMkLst>
        </pc:spChg>
        <pc:spChg chg="mod">
          <ac:chgData name="reza kabir" userId="af3c95a13102d509" providerId="LiveId" clId="{88200EE4-F4B4-49E8-8126-B01E5FCCBE2D}" dt="2020-05-17T09:25:18.813" v="1250"/>
          <ac:spMkLst>
            <pc:docMk/>
            <pc:sldMk cId="1231808239" sldId="862"/>
            <ac:spMk id="205" creationId="{807FBC39-1519-429F-90DB-6607E9EBAB3C}"/>
          </ac:spMkLst>
        </pc:spChg>
        <pc:spChg chg="mod">
          <ac:chgData name="reza kabir" userId="af3c95a13102d509" providerId="LiveId" clId="{88200EE4-F4B4-49E8-8126-B01E5FCCBE2D}" dt="2020-05-17T09:25:18.813" v="1250"/>
          <ac:spMkLst>
            <pc:docMk/>
            <pc:sldMk cId="1231808239" sldId="862"/>
            <ac:spMk id="206" creationId="{54C71064-DFE2-4B67-81CB-4EED582E6F86}"/>
          </ac:spMkLst>
        </pc:spChg>
        <pc:spChg chg="mod">
          <ac:chgData name="reza kabir" userId="af3c95a13102d509" providerId="LiveId" clId="{88200EE4-F4B4-49E8-8126-B01E5FCCBE2D}" dt="2020-05-17T09:25:18.813" v="1250"/>
          <ac:spMkLst>
            <pc:docMk/>
            <pc:sldMk cId="1231808239" sldId="862"/>
            <ac:spMk id="207" creationId="{E91493D8-35D8-459E-8660-111AB298137E}"/>
          </ac:spMkLst>
        </pc:spChg>
        <pc:spChg chg="mod">
          <ac:chgData name="reza kabir" userId="af3c95a13102d509" providerId="LiveId" clId="{88200EE4-F4B4-49E8-8126-B01E5FCCBE2D}" dt="2020-05-17T09:25:18.813" v="1250"/>
          <ac:spMkLst>
            <pc:docMk/>
            <pc:sldMk cId="1231808239" sldId="862"/>
            <ac:spMk id="208" creationId="{5B302E9C-0CF8-4B81-B2FE-AD2CB0B39C71}"/>
          </ac:spMkLst>
        </pc:spChg>
        <pc:spChg chg="mod">
          <ac:chgData name="reza kabir" userId="af3c95a13102d509" providerId="LiveId" clId="{88200EE4-F4B4-49E8-8126-B01E5FCCBE2D}" dt="2020-05-17T09:25:18.813" v="1250"/>
          <ac:spMkLst>
            <pc:docMk/>
            <pc:sldMk cId="1231808239" sldId="862"/>
            <ac:spMk id="209" creationId="{7C7780F8-48FE-4D42-9E84-4A3D5DED8F09}"/>
          </ac:spMkLst>
        </pc:spChg>
        <pc:spChg chg="mod">
          <ac:chgData name="reza kabir" userId="af3c95a13102d509" providerId="LiveId" clId="{88200EE4-F4B4-49E8-8126-B01E5FCCBE2D}" dt="2020-05-17T09:25:18.813" v="1250"/>
          <ac:spMkLst>
            <pc:docMk/>
            <pc:sldMk cId="1231808239" sldId="862"/>
            <ac:spMk id="210" creationId="{F3E5B928-0EF3-4D94-9B2C-9A70610F92BC}"/>
          </ac:spMkLst>
        </pc:spChg>
        <pc:spChg chg="mod">
          <ac:chgData name="reza kabir" userId="af3c95a13102d509" providerId="LiveId" clId="{88200EE4-F4B4-49E8-8126-B01E5FCCBE2D}" dt="2020-05-17T09:25:18.813" v="1250"/>
          <ac:spMkLst>
            <pc:docMk/>
            <pc:sldMk cId="1231808239" sldId="862"/>
            <ac:spMk id="211" creationId="{9D55B277-D0B7-4885-A4A7-7CB457325856}"/>
          </ac:spMkLst>
        </pc:spChg>
        <pc:spChg chg="mod">
          <ac:chgData name="reza kabir" userId="af3c95a13102d509" providerId="LiveId" clId="{88200EE4-F4B4-49E8-8126-B01E5FCCBE2D}" dt="2020-05-17T09:25:18.813" v="1250"/>
          <ac:spMkLst>
            <pc:docMk/>
            <pc:sldMk cId="1231808239" sldId="862"/>
            <ac:spMk id="212" creationId="{83AF4E37-3CB6-4A0E-A4FD-44D61E7DCB18}"/>
          </ac:spMkLst>
        </pc:spChg>
        <pc:spChg chg="mod">
          <ac:chgData name="reza kabir" userId="af3c95a13102d509" providerId="LiveId" clId="{88200EE4-F4B4-49E8-8126-B01E5FCCBE2D}" dt="2020-05-17T09:25:18.813" v="1250"/>
          <ac:spMkLst>
            <pc:docMk/>
            <pc:sldMk cId="1231808239" sldId="862"/>
            <ac:spMk id="213" creationId="{478644FE-F662-4EA2-BDF6-D983ECAEDE65}"/>
          </ac:spMkLst>
        </pc:spChg>
        <pc:spChg chg="mod">
          <ac:chgData name="reza kabir" userId="af3c95a13102d509" providerId="LiveId" clId="{88200EE4-F4B4-49E8-8126-B01E5FCCBE2D}" dt="2020-05-17T09:25:18.813" v="1250"/>
          <ac:spMkLst>
            <pc:docMk/>
            <pc:sldMk cId="1231808239" sldId="862"/>
            <ac:spMk id="214" creationId="{4EEEC98C-1681-4224-AED1-C0358C14DB9C}"/>
          </ac:spMkLst>
        </pc:spChg>
        <pc:spChg chg="mod">
          <ac:chgData name="reza kabir" userId="af3c95a13102d509" providerId="LiveId" clId="{88200EE4-F4B4-49E8-8126-B01E5FCCBE2D}" dt="2020-05-17T09:25:18.813" v="1250"/>
          <ac:spMkLst>
            <pc:docMk/>
            <pc:sldMk cId="1231808239" sldId="862"/>
            <ac:spMk id="215" creationId="{17079983-419C-4510-AA33-E3D2EE8CB28E}"/>
          </ac:spMkLst>
        </pc:spChg>
        <pc:spChg chg="mod">
          <ac:chgData name="reza kabir" userId="af3c95a13102d509" providerId="LiveId" clId="{88200EE4-F4B4-49E8-8126-B01E5FCCBE2D}" dt="2020-05-17T09:25:18.813" v="1250"/>
          <ac:spMkLst>
            <pc:docMk/>
            <pc:sldMk cId="1231808239" sldId="862"/>
            <ac:spMk id="216" creationId="{E50F2949-2239-4C63-9F50-AC54ED29C2C6}"/>
          </ac:spMkLst>
        </pc:spChg>
        <pc:spChg chg="mod">
          <ac:chgData name="reza kabir" userId="af3c95a13102d509" providerId="LiveId" clId="{88200EE4-F4B4-49E8-8126-B01E5FCCBE2D}" dt="2020-05-17T09:25:18.813" v="1250"/>
          <ac:spMkLst>
            <pc:docMk/>
            <pc:sldMk cId="1231808239" sldId="862"/>
            <ac:spMk id="217" creationId="{8BD79E99-F23D-4D4B-9795-0E04B6F7C2FA}"/>
          </ac:spMkLst>
        </pc:spChg>
        <pc:spChg chg="mod">
          <ac:chgData name="reza kabir" userId="af3c95a13102d509" providerId="LiveId" clId="{88200EE4-F4B4-49E8-8126-B01E5FCCBE2D}" dt="2020-05-17T09:25:18.813" v="1250"/>
          <ac:spMkLst>
            <pc:docMk/>
            <pc:sldMk cId="1231808239" sldId="862"/>
            <ac:spMk id="218" creationId="{9406540B-5FB0-4A27-B6E7-86BD54C411FF}"/>
          </ac:spMkLst>
        </pc:spChg>
        <pc:spChg chg="mod">
          <ac:chgData name="reza kabir" userId="af3c95a13102d509" providerId="LiveId" clId="{88200EE4-F4B4-49E8-8126-B01E5FCCBE2D}" dt="2020-05-17T09:25:18.813" v="1250"/>
          <ac:spMkLst>
            <pc:docMk/>
            <pc:sldMk cId="1231808239" sldId="862"/>
            <ac:spMk id="219" creationId="{1668B11E-5EA5-44BC-97D9-1B6686F32109}"/>
          </ac:spMkLst>
        </pc:spChg>
        <pc:spChg chg="mod">
          <ac:chgData name="reza kabir" userId="af3c95a13102d509" providerId="LiveId" clId="{88200EE4-F4B4-49E8-8126-B01E5FCCBE2D}" dt="2020-05-17T09:25:18.813" v="1250"/>
          <ac:spMkLst>
            <pc:docMk/>
            <pc:sldMk cId="1231808239" sldId="862"/>
            <ac:spMk id="220" creationId="{665F244B-1808-41B2-B6E0-038418D9FC5E}"/>
          </ac:spMkLst>
        </pc:spChg>
        <pc:spChg chg="mod">
          <ac:chgData name="reza kabir" userId="af3c95a13102d509" providerId="LiveId" clId="{88200EE4-F4B4-49E8-8126-B01E5FCCBE2D}" dt="2020-05-17T09:25:18.813" v="1250"/>
          <ac:spMkLst>
            <pc:docMk/>
            <pc:sldMk cId="1231808239" sldId="862"/>
            <ac:spMk id="221" creationId="{A899B8F2-00A3-4721-8C6D-C28C386D42DB}"/>
          </ac:spMkLst>
        </pc:spChg>
        <pc:spChg chg="mod">
          <ac:chgData name="reza kabir" userId="af3c95a13102d509" providerId="LiveId" clId="{88200EE4-F4B4-49E8-8126-B01E5FCCBE2D}" dt="2020-05-17T09:25:18.813" v="1250"/>
          <ac:spMkLst>
            <pc:docMk/>
            <pc:sldMk cId="1231808239" sldId="862"/>
            <ac:spMk id="222" creationId="{5F2A2A4F-AAE2-4EAE-A0ED-D9EC5DE4B35B}"/>
          </ac:spMkLst>
        </pc:spChg>
        <pc:spChg chg="mod">
          <ac:chgData name="reza kabir" userId="af3c95a13102d509" providerId="LiveId" clId="{88200EE4-F4B4-49E8-8126-B01E5FCCBE2D}" dt="2020-05-17T09:25:18.813" v="1250"/>
          <ac:spMkLst>
            <pc:docMk/>
            <pc:sldMk cId="1231808239" sldId="862"/>
            <ac:spMk id="223" creationId="{901D4674-3F78-4BC7-8271-65629CFD3CB5}"/>
          </ac:spMkLst>
        </pc:spChg>
        <pc:spChg chg="mod">
          <ac:chgData name="reza kabir" userId="af3c95a13102d509" providerId="LiveId" clId="{88200EE4-F4B4-49E8-8126-B01E5FCCBE2D}" dt="2020-05-17T09:25:18.813" v="1250"/>
          <ac:spMkLst>
            <pc:docMk/>
            <pc:sldMk cId="1231808239" sldId="862"/>
            <ac:spMk id="224" creationId="{2DAFFB93-6434-4210-B800-8245E5EC4721}"/>
          </ac:spMkLst>
        </pc:spChg>
        <pc:spChg chg="mod">
          <ac:chgData name="reza kabir" userId="af3c95a13102d509" providerId="LiveId" clId="{88200EE4-F4B4-49E8-8126-B01E5FCCBE2D}" dt="2020-05-17T09:25:18.813" v="1250"/>
          <ac:spMkLst>
            <pc:docMk/>
            <pc:sldMk cId="1231808239" sldId="862"/>
            <ac:spMk id="225" creationId="{52B54775-1D7D-4962-BD66-558CA9E2A5D3}"/>
          </ac:spMkLst>
        </pc:spChg>
        <pc:spChg chg="mod">
          <ac:chgData name="reza kabir" userId="af3c95a13102d509" providerId="LiveId" clId="{88200EE4-F4B4-49E8-8126-B01E5FCCBE2D}" dt="2020-05-17T09:25:18.813" v="1250"/>
          <ac:spMkLst>
            <pc:docMk/>
            <pc:sldMk cId="1231808239" sldId="862"/>
            <ac:spMk id="226" creationId="{501BB99C-55D0-4338-85F0-927A883864D0}"/>
          </ac:spMkLst>
        </pc:spChg>
        <pc:spChg chg="mod">
          <ac:chgData name="reza kabir" userId="af3c95a13102d509" providerId="LiveId" clId="{88200EE4-F4B4-49E8-8126-B01E5FCCBE2D}" dt="2020-05-17T09:25:18.813" v="1250"/>
          <ac:spMkLst>
            <pc:docMk/>
            <pc:sldMk cId="1231808239" sldId="862"/>
            <ac:spMk id="227" creationId="{379A1CA0-3277-4F5C-9544-5EC239F99644}"/>
          </ac:spMkLst>
        </pc:spChg>
        <pc:spChg chg="mod">
          <ac:chgData name="reza kabir" userId="af3c95a13102d509" providerId="LiveId" clId="{88200EE4-F4B4-49E8-8126-B01E5FCCBE2D}" dt="2020-05-17T09:25:18.813" v="1250"/>
          <ac:spMkLst>
            <pc:docMk/>
            <pc:sldMk cId="1231808239" sldId="862"/>
            <ac:spMk id="228" creationId="{C0850FF4-087B-436E-AD27-97D0D8D6DF3B}"/>
          </ac:spMkLst>
        </pc:spChg>
        <pc:spChg chg="mod">
          <ac:chgData name="reza kabir" userId="af3c95a13102d509" providerId="LiveId" clId="{88200EE4-F4B4-49E8-8126-B01E5FCCBE2D}" dt="2020-05-17T09:25:18.813" v="1250"/>
          <ac:spMkLst>
            <pc:docMk/>
            <pc:sldMk cId="1231808239" sldId="862"/>
            <ac:spMk id="229" creationId="{17773E49-8865-455A-A60F-136F7C42B757}"/>
          </ac:spMkLst>
        </pc:spChg>
        <pc:spChg chg="mod">
          <ac:chgData name="reza kabir" userId="af3c95a13102d509" providerId="LiveId" clId="{88200EE4-F4B4-49E8-8126-B01E5FCCBE2D}" dt="2020-05-17T09:25:18.813" v="1250"/>
          <ac:spMkLst>
            <pc:docMk/>
            <pc:sldMk cId="1231808239" sldId="862"/>
            <ac:spMk id="230" creationId="{ACE5C4EB-F6A8-4DA7-AFE2-9D074584D328}"/>
          </ac:spMkLst>
        </pc:spChg>
        <pc:spChg chg="mod">
          <ac:chgData name="reza kabir" userId="af3c95a13102d509" providerId="LiveId" clId="{88200EE4-F4B4-49E8-8126-B01E5FCCBE2D}" dt="2020-05-17T09:25:18.813" v="1250"/>
          <ac:spMkLst>
            <pc:docMk/>
            <pc:sldMk cId="1231808239" sldId="862"/>
            <ac:spMk id="231" creationId="{43E10C6A-9567-4966-BCB1-67AF7E84844F}"/>
          </ac:spMkLst>
        </pc:spChg>
        <pc:spChg chg="mod">
          <ac:chgData name="reza kabir" userId="af3c95a13102d509" providerId="LiveId" clId="{88200EE4-F4B4-49E8-8126-B01E5FCCBE2D}" dt="2020-05-17T09:25:18.813" v="1250"/>
          <ac:spMkLst>
            <pc:docMk/>
            <pc:sldMk cId="1231808239" sldId="862"/>
            <ac:spMk id="232" creationId="{FA43F59F-DF00-4BE4-92DD-5C9EF41695BA}"/>
          </ac:spMkLst>
        </pc:spChg>
        <pc:spChg chg="mod">
          <ac:chgData name="reza kabir" userId="af3c95a13102d509" providerId="LiveId" clId="{88200EE4-F4B4-49E8-8126-B01E5FCCBE2D}" dt="2020-05-17T09:25:18.813" v="1250"/>
          <ac:spMkLst>
            <pc:docMk/>
            <pc:sldMk cId="1231808239" sldId="862"/>
            <ac:spMk id="233" creationId="{24CE3BC5-4BCB-49AA-A751-8C5CDAD507C1}"/>
          </ac:spMkLst>
        </pc:spChg>
        <pc:spChg chg="mod">
          <ac:chgData name="reza kabir" userId="af3c95a13102d509" providerId="LiveId" clId="{88200EE4-F4B4-49E8-8126-B01E5FCCBE2D}" dt="2020-05-17T09:25:18.813" v="1250"/>
          <ac:spMkLst>
            <pc:docMk/>
            <pc:sldMk cId="1231808239" sldId="862"/>
            <ac:spMk id="234" creationId="{8783EC6C-10ED-41E3-BAB8-7C49B76EEFA4}"/>
          </ac:spMkLst>
        </pc:spChg>
        <pc:spChg chg="mod">
          <ac:chgData name="reza kabir" userId="af3c95a13102d509" providerId="LiveId" clId="{88200EE4-F4B4-49E8-8126-B01E5FCCBE2D}" dt="2020-05-17T09:25:18.813" v="1250"/>
          <ac:spMkLst>
            <pc:docMk/>
            <pc:sldMk cId="1231808239" sldId="862"/>
            <ac:spMk id="235" creationId="{550917F2-9E68-4864-BEA1-8AD8C016BA09}"/>
          </ac:spMkLst>
        </pc:spChg>
        <pc:spChg chg="mod">
          <ac:chgData name="reza kabir" userId="af3c95a13102d509" providerId="LiveId" clId="{88200EE4-F4B4-49E8-8126-B01E5FCCBE2D}" dt="2020-05-17T09:25:18.813" v="1250"/>
          <ac:spMkLst>
            <pc:docMk/>
            <pc:sldMk cId="1231808239" sldId="862"/>
            <ac:spMk id="236" creationId="{3EA579FB-869F-40C2-A1C0-D9E489C954FB}"/>
          </ac:spMkLst>
        </pc:spChg>
        <pc:spChg chg="mod">
          <ac:chgData name="reza kabir" userId="af3c95a13102d509" providerId="LiveId" clId="{88200EE4-F4B4-49E8-8126-B01E5FCCBE2D}" dt="2020-05-17T09:25:18.813" v="1250"/>
          <ac:spMkLst>
            <pc:docMk/>
            <pc:sldMk cId="1231808239" sldId="862"/>
            <ac:spMk id="237" creationId="{B10786C5-C373-43E7-8E5D-37EF268C2BB0}"/>
          </ac:spMkLst>
        </pc:spChg>
        <pc:spChg chg="mod">
          <ac:chgData name="reza kabir" userId="af3c95a13102d509" providerId="LiveId" clId="{88200EE4-F4B4-49E8-8126-B01E5FCCBE2D}" dt="2020-05-17T09:25:18.813" v="1250"/>
          <ac:spMkLst>
            <pc:docMk/>
            <pc:sldMk cId="1231808239" sldId="862"/>
            <ac:spMk id="238" creationId="{74BAEE59-8070-4526-B421-6738A9E0A78E}"/>
          </ac:spMkLst>
        </pc:spChg>
        <pc:spChg chg="mod">
          <ac:chgData name="reza kabir" userId="af3c95a13102d509" providerId="LiveId" clId="{88200EE4-F4B4-49E8-8126-B01E5FCCBE2D}" dt="2020-05-17T09:25:18.813" v="1250"/>
          <ac:spMkLst>
            <pc:docMk/>
            <pc:sldMk cId="1231808239" sldId="862"/>
            <ac:spMk id="239" creationId="{15517696-CFB0-4CFA-8728-300C50A681A9}"/>
          </ac:spMkLst>
        </pc:spChg>
        <pc:spChg chg="mod">
          <ac:chgData name="reza kabir" userId="af3c95a13102d509" providerId="LiveId" clId="{88200EE4-F4B4-49E8-8126-B01E5FCCBE2D}" dt="2020-05-17T09:25:18.813" v="1250"/>
          <ac:spMkLst>
            <pc:docMk/>
            <pc:sldMk cId="1231808239" sldId="862"/>
            <ac:spMk id="240" creationId="{A2612CE1-BB24-4DD9-BA98-E1D43C714AB2}"/>
          </ac:spMkLst>
        </pc:spChg>
        <pc:spChg chg="mod">
          <ac:chgData name="reza kabir" userId="af3c95a13102d509" providerId="LiveId" clId="{88200EE4-F4B4-49E8-8126-B01E5FCCBE2D}" dt="2020-05-17T09:25:18.813" v="1250"/>
          <ac:spMkLst>
            <pc:docMk/>
            <pc:sldMk cId="1231808239" sldId="862"/>
            <ac:spMk id="241" creationId="{E9CDE598-987F-4528-B568-2F793EA2DADF}"/>
          </ac:spMkLst>
        </pc:spChg>
        <pc:spChg chg="mod">
          <ac:chgData name="reza kabir" userId="af3c95a13102d509" providerId="LiveId" clId="{88200EE4-F4B4-49E8-8126-B01E5FCCBE2D}" dt="2020-05-17T09:25:18.813" v="1250"/>
          <ac:spMkLst>
            <pc:docMk/>
            <pc:sldMk cId="1231808239" sldId="862"/>
            <ac:spMk id="242" creationId="{56610A95-9B62-4F1B-A847-4197956AEFA3}"/>
          </ac:spMkLst>
        </pc:spChg>
        <pc:spChg chg="mod">
          <ac:chgData name="reza kabir" userId="af3c95a13102d509" providerId="LiveId" clId="{88200EE4-F4B4-49E8-8126-B01E5FCCBE2D}" dt="2020-05-17T09:25:18.813" v="1250"/>
          <ac:spMkLst>
            <pc:docMk/>
            <pc:sldMk cId="1231808239" sldId="862"/>
            <ac:spMk id="243" creationId="{392716EA-4985-4AEA-A539-B6EE3A02FC9D}"/>
          </ac:spMkLst>
        </pc:spChg>
        <pc:spChg chg="mod">
          <ac:chgData name="reza kabir" userId="af3c95a13102d509" providerId="LiveId" clId="{88200EE4-F4B4-49E8-8126-B01E5FCCBE2D}" dt="2020-05-17T09:25:18.813" v="1250"/>
          <ac:spMkLst>
            <pc:docMk/>
            <pc:sldMk cId="1231808239" sldId="862"/>
            <ac:spMk id="244" creationId="{89834125-4FF3-4AE8-885E-4CB97E956001}"/>
          </ac:spMkLst>
        </pc:spChg>
        <pc:spChg chg="mod">
          <ac:chgData name="reza kabir" userId="af3c95a13102d509" providerId="LiveId" clId="{88200EE4-F4B4-49E8-8126-B01E5FCCBE2D}" dt="2020-05-17T09:25:18.813" v="1250"/>
          <ac:spMkLst>
            <pc:docMk/>
            <pc:sldMk cId="1231808239" sldId="862"/>
            <ac:spMk id="245" creationId="{E92ADBB6-38BE-4B75-B241-924BCCB379F3}"/>
          </ac:spMkLst>
        </pc:spChg>
        <pc:spChg chg="mod">
          <ac:chgData name="reza kabir" userId="af3c95a13102d509" providerId="LiveId" clId="{88200EE4-F4B4-49E8-8126-B01E5FCCBE2D}" dt="2020-05-17T09:25:18.813" v="1250"/>
          <ac:spMkLst>
            <pc:docMk/>
            <pc:sldMk cId="1231808239" sldId="862"/>
            <ac:spMk id="246" creationId="{A83DAD01-93FD-4984-AA2C-E609E6BA06B6}"/>
          </ac:spMkLst>
        </pc:spChg>
        <pc:spChg chg="mod">
          <ac:chgData name="reza kabir" userId="af3c95a13102d509" providerId="LiveId" clId="{88200EE4-F4B4-49E8-8126-B01E5FCCBE2D}" dt="2020-05-17T09:25:18.813" v="1250"/>
          <ac:spMkLst>
            <pc:docMk/>
            <pc:sldMk cId="1231808239" sldId="862"/>
            <ac:spMk id="247" creationId="{116EFC91-BF7D-460F-91B8-45CD6FB2E58E}"/>
          </ac:spMkLst>
        </pc:spChg>
        <pc:spChg chg="mod">
          <ac:chgData name="reza kabir" userId="af3c95a13102d509" providerId="LiveId" clId="{88200EE4-F4B4-49E8-8126-B01E5FCCBE2D}" dt="2020-05-17T09:25:18.813" v="1250"/>
          <ac:spMkLst>
            <pc:docMk/>
            <pc:sldMk cId="1231808239" sldId="862"/>
            <ac:spMk id="248" creationId="{3DB8F1C7-38F8-4406-B3A4-9AB33515840B}"/>
          </ac:spMkLst>
        </pc:spChg>
        <pc:spChg chg="mod">
          <ac:chgData name="reza kabir" userId="af3c95a13102d509" providerId="LiveId" clId="{88200EE4-F4B4-49E8-8126-B01E5FCCBE2D}" dt="2020-05-17T09:25:18.813" v="1250"/>
          <ac:spMkLst>
            <pc:docMk/>
            <pc:sldMk cId="1231808239" sldId="862"/>
            <ac:spMk id="249" creationId="{FBEDEBC0-9B35-4116-B1FE-00ACEA50AA1B}"/>
          </ac:spMkLst>
        </pc:spChg>
        <pc:spChg chg="mod">
          <ac:chgData name="reza kabir" userId="af3c95a13102d509" providerId="LiveId" clId="{88200EE4-F4B4-49E8-8126-B01E5FCCBE2D}" dt="2020-05-17T09:25:18.813" v="1250"/>
          <ac:spMkLst>
            <pc:docMk/>
            <pc:sldMk cId="1231808239" sldId="862"/>
            <ac:spMk id="250" creationId="{EC88B77A-63EE-4C42-A72C-E554C7D4011B}"/>
          </ac:spMkLst>
        </pc:spChg>
        <pc:spChg chg="mod">
          <ac:chgData name="reza kabir" userId="af3c95a13102d509" providerId="LiveId" clId="{88200EE4-F4B4-49E8-8126-B01E5FCCBE2D}" dt="2020-05-17T09:25:18.813" v="1250"/>
          <ac:spMkLst>
            <pc:docMk/>
            <pc:sldMk cId="1231808239" sldId="862"/>
            <ac:spMk id="251" creationId="{6991837A-834D-4998-AF98-1FC97B595B7D}"/>
          </ac:spMkLst>
        </pc:spChg>
        <pc:spChg chg="mod">
          <ac:chgData name="reza kabir" userId="af3c95a13102d509" providerId="LiveId" clId="{88200EE4-F4B4-49E8-8126-B01E5FCCBE2D}" dt="2020-05-17T09:25:18.813" v="1250"/>
          <ac:spMkLst>
            <pc:docMk/>
            <pc:sldMk cId="1231808239" sldId="862"/>
            <ac:spMk id="252" creationId="{3D2079F2-C763-4069-9817-03A4DC838E84}"/>
          </ac:spMkLst>
        </pc:spChg>
        <pc:spChg chg="mod">
          <ac:chgData name="reza kabir" userId="af3c95a13102d509" providerId="LiveId" clId="{88200EE4-F4B4-49E8-8126-B01E5FCCBE2D}" dt="2020-05-17T09:25:18.813" v="1250"/>
          <ac:spMkLst>
            <pc:docMk/>
            <pc:sldMk cId="1231808239" sldId="862"/>
            <ac:spMk id="253" creationId="{64C53663-AE88-4A5A-BAB7-6A247B065929}"/>
          </ac:spMkLst>
        </pc:spChg>
        <pc:spChg chg="mod">
          <ac:chgData name="reza kabir" userId="af3c95a13102d509" providerId="LiveId" clId="{88200EE4-F4B4-49E8-8126-B01E5FCCBE2D}" dt="2020-05-17T09:25:18.813" v="1250"/>
          <ac:spMkLst>
            <pc:docMk/>
            <pc:sldMk cId="1231808239" sldId="862"/>
            <ac:spMk id="254" creationId="{2339CA8B-787C-4699-B450-DA441B83B949}"/>
          </ac:spMkLst>
        </pc:spChg>
        <pc:spChg chg="mod">
          <ac:chgData name="reza kabir" userId="af3c95a13102d509" providerId="LiveId" clId="{88200EE4-F4B4-49E8-8126-B01E5FCCBE2D}" dt="2020-05-17T09:25:18.813" v="1250"/>
          <ac:spMkLst>
            <pc:docMk/>
            <pc:sldMk cId="1231808239" sldId="862"/>
            <ac:spMk id="255" creationId="{CFA204EB-A95F-45C0-BB8F-632DF8263F53}"/>
          </ac:spMkLst>
        </pc:spChg>
        <pc:spChg chg="mod">
          <ac:chgData name="reza kabir" userId="af3c95a13102d509" providerId="LiveId" clId="{88200EE4-F4B4-49E8-8126-B01E5FCCBE2D}" dt="2020-05-17T09:25:18.813" v="1250"/>
          <ac:spMkLst>
            <pc:docMk/>
            <pc:sldMk cId="1231808239" sldId="862"/>
            <ac:spMk id="256" creationId="{24B1A67B-53E2-4EA2-A91D-ED8021DCB84A}"/>
          </ac:spMkLst>
        </pc:spChg>
        <pc:spChg chg="mod">
          <ac:chgData name="reza kabir" userId="af3c95a13102d509" providerId="LiveId" clId="{88200EE4-F4B4-49E8-8126-B01E5FCCBE2D}" dt="2020-05-17T09:25:18.813" v="1250"/>
          <ac:spMkLst>
            <pc:docMk/>
            <pc:sldMk cId="1231808239" sldId="862"/>
            <ac:spMk id="257" creationId="{DA8FB21F-9EA9-4DBC-9DBA-1ACD67DF6476}"/>
          </ac:spMkLst>
        </pc:spChg>
        <pc:spChg chg="mod">
          <ac:chgData name="reza kabir" userId="af3c95a13102d509" providerId="LiveId" clId="{88200EE4-F4B4-49E8-8126-B01E5FCCBE2D}" dt="2020-05-17T09:25:18.813" v="1250"/>
          <ac:spMkLst>
            <pc:docMk/>
            <pc:sldMk cId="1231808239" sldId="862"/>
            <ac:spMk id="258" creationId="{5B8D8FF8-4C1D-4D05-8779-F38744052A13}"/>
          </ac:spMkLst>
        </pc:spChg>
        <pc:spChg chg="mod">
          <ac:chgData name="reza kabir" userId="af3c95a13102d509" providerId="LiveId" clId="{88200EE4-F4B4-49E8-8126-B01E5FCCBE2D}" dt="2020-05-17T09:25:18.813" v="1250"/>
          <ac:spMkLst>
            <pc:docMk/>
            <pc:sldMk cId="1231808239" sldId="862"/>
            <ac:spMk id="259" creationId="{420F2759-2048-40F1-B1A2-E0DD186E4831}"/>
          </ac:spMkLst>
        </pc:spChg>
        <pc:spChg chg="mod">
          <ac:chgData name="reza kabir" userId="af3c95a13102d509" providerId="LiveId" clId="{88200EE4-F4B4-49E8-8126-B01E5FCCBE2D}" dt="2020-05-17T09:25:18.813" v="1250"/>
          <ac:spMkLst>
            <pc:docMk/>
            <pc:sldMk cId="1231808239" sldId="862"/>
            <ac:spMk id="260" creationId="{408FFC5D-7B46-43DE-8515-2C0A234A6F06}"/>
          </ac:spMkLst>
        </pc:spChg>
        <pc:spChg chg="mod">
          <ac:chgData name="reza kabir" userId="af3c95a13102d509" providerId="LiveId" clId="{88200EE4-F4B4-49E8-8126-B01E5FCCBE2D}" dt="2020-05-17T09:25:18.813" v="1250"/>
          <ac:spMkLst>
            <pc:docMk/>
            <pc:sldMk cId="1231808239" sldId="862"/>
            <ac:spMk id="261" creationId="{F408B7E7-00DA-4A7A-9560-B80B62E44FD5}"/>
          </ac:spMkLst>
        </pc:spChg>
        <pc:spChg chg="mod">
          <ac:chgData name="reza kabir" userId="af3c95a13102d509" providerId="LiveId" clId="{88200EE4-F4B4-49E8-8126-B01E5FCCBE2D}" dt="2020-05-17T09:25:18.813" v="1250"/>
          <ac:spMkLst>
            <pc:docMk/>
            <pc:sldMk cId="1231808239" sldId="862"/>
            <ac:spMk id="262" creationId="{F07668A0-0CDA-43FD-9E2E-D34FBD556683}"/>
          </ac:spMkLst>
        </pc:spChg>
        <pc:spChg chg="mod">
          <ac:chgData name="reza kabir" userId="af3c95a13102d509" providerId="LiveId" clId="{88200EE4-F4B4-49E8-8126-B01E5FCCBE2D}" dt="2020-05-17T09:25:18.813" v="1250"/>
          <ac:spMkLst>
            <pc:docMk/>
            <pc:sldMk cId="1231808239" sldId="862"/>
            <ac:spMk id="263" creationId="{9FF882BC-DC35-4132-8B77-C96B8EC67E6C}"/>
          </ac:spMkLst>
        </pc:spChg>
        <pc:spChg chg="mod">
          <ac:chgData name="reza kabir" userId="af3c95a13102d509" providerId="LiveId" clId="{88200EE4-F4B4-49E8-8126-B01E5FCCBE2D}" dt="2020-05-17T09:25:18.813" v="1250"/>
          <ac:spMkLst>
            <pc:docMk/>
            <pc:sldMk cId="1231808239" sldId="862"/>
            <ac:spMk id="264" creationId="{9A722E55-0DA5-49C8-AAD5-A1038D2CB353}"/>
          </ac:spMkLst>
        </pc:spChg>
        <pc:spChg chg="mod">
          <ac:chgData name="reza kabir" userId="af3c95a13102d509" providerId="LiveId" clId="{88200EE4-F4B4-49E8-8126-B01E5FCCBE2D}" dt="2020-05-17T09:25:18.813" v="1250"/>
          <ac:spMkLst>
            <pc:docMk/>
            <pc:sldMk cId="1231808239" sldId="862"/>
            <ac:spMk id="265" creationId="{74C191FB-67E1-499C-A95B-EF546752F76B}"/>
          </ac:spMkLst>
        </pc:spChg>
        <pc:spChg chg="mod">
          <ac:chgData name="reza kabir" userId="af3c95a13102d509" providerId="LiveId" clId="{88200EE4-F4B4-49E8-8126-B01E5FCCBE2D}" dt="2020-05-17T09:25:18.813" v="1250"/>
          <ac:spMkLst>
            <pc:docMk/>
            <pc:sldMk cId="1231808239" sldId="862"/>
            <ac:spMk id="266" creationId="{CD210D1B-FBFA-477F-B498-297462A86584}"/>
          </ac:spMkLst>
        </pc:spChg>
        <pc:spChg chg="mod">
          <ac:chgData name="reza kabir" userId="af3c95a13102d509" providerId="LiveId" clId="{88200EE4-F4B4-49E8-8126-B01E5FCCBE2D}" dt="2020-05-17T09:25:18.813" v="1250"/>
          <ac:spMkLst>
            <pc:docMk/>
            <pc:sldMk cId="1231808239" sldId="862"/>
            <ac:spMk id="267" creationId="{8806ADA4-C791-4267-9352-04D72F878979}"/>
          </ac:spMkLst>
        </pc:spChg>
        <pc:spChg chg="mod">
          <ac:chgData name="reza kabir" userId="af3c95a13102d509" providerId="LiveId" clId="{88200EE4-F4B4-49E8-8126-B01E5FCCBE2D}" dt="2020-05-17T09:25:18.813" v="1250"/>
          <ac:spMkLst>
            <pc:docMk/>
            <pc:sldMk cId="1231808239" sldId="862"/>
            <ac:spMk id="268" creationId="{FA3BB170-30D2-493E-B75E-454AF5BA7975}"/>
          </ac:spMkLst>
        </pc:spChg>
        <pc:spChg chg="add mod">
          <ac:chgData name="reza kabir" userId="af3c95a13102d509" providerId="LiveId" clId="{88200EE4-F4B4-49E8-8126-B01E5FCCBE2D}" dt="2020-05-17T09:25:59.980" v="1259" actId="1076"/>
          <ac:spMkLst>
            <pc:docMk/>
            <pc:sldMk cId="1231808239" sldId="862"/>
            <ac:spMk id="269" creationId="{74D776FF-89B7-4BDC-A0D4-D8E014A094B9}"/>
          </ac:spMkLst>
        </pc:spChg>
        <pc:spChg chg="add mod">
          <ac:chgData name="reza kabir" userId="af3c95a13102d509" providerId="LiveId" clId="{88200EE4-F4B4-49E8-8126-B01E5FCCBE2D}" dt="2020-05-17T09:25:59.980" v="1259" actId="1076"/>
          <ac:spMkLst>
            <pc:docMk/>
            <pc:sldMk cId="1231808239" sldId="862"/>
            <ac:spMk id="270" creationId="{6FCF370A-C3EE-4EBF-97EF-DD95EB16786C}"/>
          </ac:spMkLst>
        </pc:spChg>
        <pc:grpChg chg="add mod">
          <ac:chgData name="reza kabir" userId="af3c95a13102d509" providerId="LiveId" clId="{88200EE4-F4B4-49E8-8126-B01E5FCCBE2D}" dt="2020-05-17T10:03:03.057" v="1260" actId="1076"/>
          <ac:grpSpMkLst>
            <pc:docMk/>
            <pc:sldMk cId="1231808239" sldId="862"/>
            <ac:grpSpMk id="4" creationId="{F3C11E47-2F57-4916-B11B-AF1000B57292}"/>
          </ac:grpSpMkLst>
        </pc:grpChg>
        <pc:picChg chg="add del mod">
          <ac:chgData name="reza kabir" userId="af3c95a13102d509" providerId="LiveId" clId="{88200EE4-F4B4-49E8-8126-B01E5FCCBE2D}" dt="2020-05-17T13:58:19.960" v="3199" actId="478"/>
          <ac:picMkLst>
            <pc:docMk/>
            <pc:sldMk cId="1231808239" sldId="862"/>
            <ac:picMk id="2" creationId="{D431C509-72F6-413E-AB5F-149A93D14AD8}"/>
          </ac:picMkLst>
        </pc:picChg>
        <pc:picChg chg="add del mod">
          <ac:chgData name="reza kabir" userId="af3c95a13102d509" providerId="LiveId" clId="{88200EE4-F4B4-49E8-8126-B01E5FCCBE2D}" dt="2020-05-17T13:58:17.442" v="3198" actId="478"/>
          <ac:picMkLst>
            <pc:docMk/>
            <pc:sldMk cId="1231808239" sldId="862"/>
            <ac:picMk id="3" creationId="{FE1A7CA7-2247-4C3B-BEAE-F655B2B1A89D}"/>
          </ac:picMkLst>
        </pc:picChg>
      </pc:sldChg>
      <pc:sldChg chg="addSp delSp modSp add mod">
        <pc:chgData name="reza kabir" userId="af3c95a13102d509" providerId="LiveId" clId="{88200EE4-F4B4-49E8-8126-B01E5FCCBE2D}" dt="2020-05-17T10:19:28.647" v="1278" actId="478"/>
        <pc:sldMkLst>
          <pc:docMk/>
          <pc:sldMk cId="431445880" sldId="863"/>
        </pc:sldMkLst>
        <pc:spChg chg="mod">
          <ac:chgData name="reza kabir" userId="af3c95a13102d509" providerId="LiveId" clId="{88200EE4-F4B4-49E8-8126-B01E5FCCBE2D}" dt="2020-05-17T10:19:23.544" v="1276" actId="20577"/>
          <ac:spMkLst>
            <pc:docMk/>
            <pc:sldMk cId="431445880" sldId="863"/>
            <ac:spMk id="269" creationId="{74D776FF-89B7-4BDC-A0D4-D8E014A094B9}"/>
          </ac:spMkLst>
        </pc:spChg>
        <pc:spChg chg="mod">
          <ac:chgData name="reza kabir" userId="af3c95a13102d509" providerId="LiveId" clId="{88200EE4-F4B4-49E8-8126-B01E5FCCBE2D}" dt="2020-05-17T10:19:09.570" v="1267" actId="1076"/>
          <ac:spMkLst>
            <pc:docMk/>
            <pc:sldMk cId="431445880" sldId="863"/>
            <ac:spMk id="270" creationId="{6FCF370A-C3EE-4EBF-97EF-DD95EB16786C}"/>
          </ac:spMkLst>
        </pc:spChg>
        <pc:spChg chg="mod">
          <ac:chgData name="reza kabir" userId="af3c95a13102d509" providerId="LiveId" clId="{88200EE4-F4B4-49E8-8126-B01E5FCCBE2D}" dt="2020-05-17T10:19:01.169" v="1263"/>
          <ac:spMkLst>
            <pc:docMk/>
            <pc:sldMk cId="431445880" sldId="863"/>
            <ac:spMk id="272" creationId="{5952B45D-F0D0-4C59-AB58-DA83D8860AC6}"/>
          </ac:spMkLst>
        </pc:spChg>
        <pc:spChg chg="mod">
          <ac:chgData name="reza kabir" userId="af3c95a13102d509" providerId="LiveId" clId="{88200EE4-F4B4-49E8-8126-B01E5FCCBE2D}" dt="2020-05-17T10:19:01.169" v="1263"/>
          <ac:spMkLst>
            <pc:docMk/>
            <pc:sldMk cId="431445880" sldId="863"/>
            <ac:spMk id="273" creationId="{EBDA67AD-27D4-4B1C-A860-4038D667B606}"/>
          </ac:spMkLst>
        </pc:spChg>
        <pc:spChg chg="mod">
          <ac:chgData name="reza kabir" userId="af3c95a13102d509" providerId="LiveId" clId="{88200EE4-F4B4-49E8-8126-B01E5FCCBE2D}" dt="2020-05-17T10:19:01.169" v="1263"/>
          <ac:spMkLst>
            <pc:docMk/>
            <pc:sldMk cId="431445880" sldId="863"/>
            <ac:spMk id="274" creationId="{30AF650A-3045-4291-9096-F5ED7668CDDF}"/>
          </ac:spMkLst>
        </pc:spChg>
        <pc:spChg chg="mod">
          <ac:chgData name="reza kabir" userId="af3c95a13102d509" providerId="LiveId" clId="{88200EE4-F4B4-49E8-8126-B01E5FCCBE2D}" dt="2020-05-17T10:19:01.169" v="1263"/>
          <ac:spMkLst>
            <pc:docMk/>
            <pc:sldMk cId="431445880" sldId="863"/>
            <ac:spMk id="275" creationId="{50FFAE9B-9806-4D38-9CAD-901A9F97969F}"/>
          </ac:spMkLst>
        </pc:spChg>
        <pc:spChg chg="mod">
          <ac:chgData name="reza kabir" userId="af3c95a13102d509" providerId="LiveId" clId="{88200EE4-F4B4-49E8-8126-B01E5FCCBE2D}" dt="2020-05-17T10:19:01.169" v="1263"/>
          <ac:spMkLst>
            <pc:docMk/>
            <pc:sldMk cId="431445880" sldId="863"/>
            <ac:spMk id="276" creationId="{55E25AF8-CE73-4203-871F-20FD0FD942E5}"/>
          </ac:spMkLst>
        </pc:spChg>
        <pc:spChg chg="mod">
          <ac:chgData name="reza kabir" userId="af3c95a13102d509" providerId="LiveId" clId="{88200EE4-F4B4-49E8-8126-B01E5FCCBE2D}" dt="2020-05-17T10:19:01.169" v="1263"/>
          <ac:spMkLst>
            <pc:docMk/>
            <pc:sldMk cId="431445880" sldId="863"/>
            <ac:spMk id="277" creationId="{FEBBD8B1-2B75-4A59-B845-D918EBB75225}"/>
          </ac:spMkLst>
        </pc:spChg>
        <pc:spChg chg="mod">
          <ac:chgData name="reza kabir" userId="af3c95a13102d509" providerId="LiveId" clId="{88200EE4-F4B4-49E8-8126-B01E5FCCBE2D}" dt="2020-05-17T10:19:01.169" v="1263"/>
          <ac:spMkLst>
            <pc:docMk/>
            <pc:sldMk cId="431445880" sldId="863"/>
            <ac:spMk id="278" creationId="{54FC0CBE-7D6E-4492-B4CD-2C810B052BBB}"/>
          </ac:spMkLst>
        </pc:spChg>
        <pc:spChg chg="mod">
          <ac:chgData name="reza kabir" userId="af3c95a13102d509" providerId="LiveId" clId="{88200EE4-F4B4-49E8-8126-B01E5FCCBE2D}" dt="2020-05-17T10:19:01.169" v="1263"/>
          <ac:spMkLst>
            <pc:docMk/>
            <pc:sldMk cId="431445880" sldId="863"/>
            <ac:spMk id="279" creationId="{ACC60660-AE1E-40B2-A5BA-397CB77437A4}"/>
          </ac:spMkLst>
        </pc:spChg>
        <pc:spChg chg="mod">
          <ac:chgData name="reza kabir" userId="af3c95a13102d509" providerId="LiveId" clId="{88200EE4-F4B4-49E8-8126-B01E5FCCBE2D}" dt="2020-05-17T10:19:01.169" v="1263"/>
          <ac:spMkLst>
            <pc:docMk/>
            <pc:sldMk cId="431445880" sldId="863"/>
            <ac:spMk id="280" creationId="{2F89231A-9B7D-4B79-B772-346A9949DDB0}"/>
          </ac:spMkLst>
        </pc:spChg>
        <pc:spChg chg="mod">
          <ac:chgData name="reza kabir" userId="af3c95a13102d509" providerId="LiveId" clId="{88200EE4-F4B4-49E8-8126-B01E5FCCBE2D}" dt="2020-05-17T10:19:01.169" v="1263"/>
          <ac:spMkLst>
            <pc:docMk/>
            <pc:sldMk cId="431445880" sldId="863"/>
            <ac:spMk id="281" creationId="{3A604DE9-0742-4E5C-8871-87B71F0B031A}"/>
          </ac:spMkLst>
        </pc:spChg>
        <pc:spChg chg="mod">
          <ac:chgData name="reza kabir" userId="af3c95a13102d509" providerId="LiveId" clId="{88200EE4-F4B4-49E8-8126-B01E5FCCBE2D}" dt="2020-05-17T10:19:01.169" v="1263"/>
          <ac:spMkLst>
            <pc:docMk/>
            <pc:sldMk cId="431445880" sldId="863"/>
            <ac:spMk id="282" creationId="{E4C25D32-4F3A-410A-B4FE-4945329CAB7F}"/>
          </ac:spMkLst>
        </pc:spChg>
        <pc:spChg chg="mod">
          <ac:chgData name="reza kabir" userId="af3c95a13102d509" providerId="LiveId" clId="{88200EE4-F4B4-49E8-8126-B01E5FCCBE2D}" dt="2020-05-17T10:19:01.169" v="1263"/>
          <ac:spMkLst>
            <pc:docMk/>
            <pc:sldMk cId="431445880" sldId="863"/>
            <ac:spMk id="283" creationId="{8D8FC1FF-324F-4944-86AA-2F5FBD8D76E3}"/>
          </ac:spMkLst>
        </pc:spChg>
        <pc:spChg chg="mod">
          <ac:chgData name="reza kabir" userId="af3c95a13102d509" providerId="LiveId" clId="{88200EE4-F4B4-49E8-8126-B01E5FCCBE2D}" dt="2020-05-17T10:19:01.169" v="1263"/>
          <ac:spMkLst>
            <pc:docMk/>
            <pc:sldMk cId="431445880" sldId="863"/>
            <ac:spMk id="284" creationId="{2BF9764F-955E-421D-8394-D0A588F70B08}"/>
          </ac:spMkLst>
        </pc:spChg>
        <pc:spChg chg="mod">
          <ac:chgData name="reza kabir" userId="af3c95a13102d509" providerId="LiveId" clId="{88200EE4-F4B4-49E8-8126-B01E5FCCBE2D}" dt="2020-05-17T10:19:01.169" v="1263"/>
          <ac:spMkLst>
            <pc:docMk/>
            <pc:sldMk cId="431445880" sldId="863"/>
            <ac:spMk id="285" creationId="{F4DF1875-C448-4F36-B981-21F18CADF454}"/>
          </ac:spMkLst>
        </pc:spChg>
        <pc:spChg chg="mod">
          <ac:chgData name="reza kabir" userId="af3c95a13102d509" providerId="LiveId" clId="{88200EE4-F4B4-49E8-8126-B01E5FCCBE2D}" dt="2020-05-17T10:19:01.169" v="1263"/>
          <ac:spMkLst>
            <pc:docMk/>
            <pc:sldMk cId="431445880" sldId="863"/>
            <ac:spMk id="286" creationId="{2303150C-BC43-4D40-8DDC-02C852612848}"/>
          </ac:spMkLst>
        </pc:spChg>
        <pc:spChg chg="mod">
          <ac:chgData name="reza kabir" userId="af3c95a13102d509" providerId="LiveId" clId="{88200EE4-F4B4-49E8-8126-B01E5FCCBE2D}" dt="2020-05-17T10:19:01.169" v="1263"/>
          <ac:spMkLst>
            <pc:docMk/>
            <pc:sldMk cId="431445880" sldId="863"/>
            <ac:spMk id="287" creationId="{E959275D-DDF5-4374-840E-C5B73843F560}"/>
          </ac:spMkLst>
        </pc:spChg>
        <pc:spChg chg="mod">
          <ac:chgData name="reza kabir" userId="af3c95a13102d509" providerId="LiveId" clId="{88200EE4-F4B4-49E8-8126-B01E5FCCBE2D}" dt="2020-05-17T10:19:01.169" v="1263"/>
          <ac:spMkLst>
            <pc:docMk/>
            <pc:sldMk cId="431445880" sldId="863"/>
            <ac:spMk id="288" creationId="{46A51636-4528-4912-A01C-0C7A78446271}"/>
          </ac:spMkLst>
        </pc:spChg>
        <pc:spChg chg="mod">
          <ac:chgData name="reza kabir" userId="af3c95a13102d509" providerId="LiveId" clId="{88200EE4-F4B4-49E8-8126-B01E5FCCBE2D}" dt="2020-05-17T10:19:01.169" v="1263"/>
          <ac:spMkLst>
            <pc:docMk/>
            <pc:sldMk cId="431445880" sldId="863"/>
            <ac:spMk id="289" creationId="{7EA95D23-0A2C-4AF6-A367-444B591407DC}"/>
          </ac:spMkLst>
        </pc:spChg>
        <pc:spChg chg="mod">
          <ac:chgData name="reza kabir" userId="af3c95a13102d509" providerId="LiveId" clId="{88200EE4-F4B4-49E8-8126-B01E5FCCBE2D}" dt="2020-05-17T10:19:01.169" v="1263"/>
          <ac:spMkLst>
            <pc:docMk/>
            <pc:sldMk cId="431445880" sldId="863"/>
            <ac:spMk id="290" creationId="{8D2F62FA-440D-4162-BF67-E55DBD4BED57}"/>
          </ac:spMkLst>
        </pc:spChg>
        <pc:spChg chg="mod">
          <ac:chgData name="reza kabir" userId="af3c95a13102d509" providerId="LiveId" clId="{88200EE4-F4B4-49E8-8126-B01E5FCCBE2D}" dt="2020-05-17T10:19:01.169" v="1263"/>
          <ac:spMkLst>
            <pc:docMk/>
            <pc:sldMk cId="431445880" sldId="863"/>
            <ac:spMk id="291" creationId="{F9132976-5F68-4D73-8755-EB26F2708DAA}"/>
          </ac:spMkLst>
        </pc:spChg>
        <pc:spChg chg="mod">
          <ac:chgData name="reza kabir" userId="af3c95a13102d509" providerId="LiveId" clId="{88200EE4-F4B4-49E8-8126-B01E5FCCBE2D}" dt="2020-05-17T10:19:01.169" v="1263"/>
          <ac:spMkLst>
            <pc:docMk/>
            <pc:sldMk cId="431445880" sldId="863"/>
            <ac:spMk id="292" creationId="{1B5CDB55-8834-4CA3-A6CF-9BD84AEAD4AD}"/>
          </ac:spMkLst>
        </pc:spChg>
        <pc:spChg chg="mod">
          <ac:chgData name="reza kabir" userId="af3c95a13102d509" providerId="LiveId" clId="{88200EE4-F4B4-49E8-8126-B01E5FCCBE2D}" dt="2020-05-17T10:19:01.169" v="1263"/>
          <ac:spMkLst>
            <pc:docMk/>
            <pc:sldMk cId="431445880" sldId="863"/>
            <ac:spMk id="293" creationId="{E14CC670-DF7E-4003-B89F-9079FF15CCB6}"/>
          </ac:spMkLst>
        </pc:spChg>
        <pc:spChg chg="mod">
          <ac:chgData name="reza kabir" userId="af3c95a13102d509" providerId="LiveId" clId="{88200EE4-F4B4-49E8-8126-B01E5FCCBE2D}" dt="2020-05-17T10:19:01.169" v="1263"/>
          <ac:spMkLst>
            <pc:docMk/>
            <pc:sldMk cId="431445880" sldId="863"/>
            <ac:spMk id="294" creationId="{579F4222-97CB-44E2-AAE7-D5901D869514}"/>
          </ac:spMkLst>
        </pc:spChg>
        <pc:spChg chg="mod">
          <ac:chgData name="reza kabir" userId="af3c95a13102d509" providerId="LiveId" clId="{88200EE4-F4B4-49E8-8126-B01E5FCCBE2D}" dt="2020-05-17T10:19:01.169" v="1263"/>
          <ac:spMkLst>
            <pc:docMk/>
            <pc:sldMk cId="431445880" sldId="863"/>
            <ac:spMk id="295" creationId="{C6E24CE3-8990-43DF-8E5F-57A13E2C579B}"/>
          </ac:spMkLst>
        </pc:spChg>
        <pc:spChg chg="mod">
          <ac:chgData name="reza kabir" userId="af3c95a13102d509" providerId="LiveId" clId="{88200EE4-F4B4-49E8-8126-B01E5FCCBE2D}" dt="2020-05-17T10:19:01.169" v="1263"/>
          <ac:spMkLst>
            <pc:docMk/>
            <pc:sldMk cId="431445880" sldId="863"/>
            <ac:spMk id="296" creationId="{13586F39-8BE7-4023-9DAA-A39080B9B5CA}"/>
          </ac:spMkLst>
        </pc:spChg>
        <pc:spChg chg="mod">
          <ac:chgData name="reza kabir" userId="af3c95a13102d509" providerId="LiveId" clId="{88200EE4-F4B4-49E8-8126-B01E5FCCBE2D}" dt="2020-05-17T10:19:01.169" v="1263"/>
          <ac:spMkLst>
            <pc:docMk/>
            <pc:sldMk cId="431445880" sldId="863"/>
            <ac:spMk id="297" creationId="{D3C1FC34-73D3-482F-A504-E4246D90681A}"/>
          </ac:spMkLst>
        </pc:spChg>
        <pc:spChg chg="mod">
          <ac:chgData name="reza kabir" userId="af3c95a13102d509" providerId="LiveId" clId="{88200EE4-F4B4-49E8-8126-B01E5FCCBE2D}" dt="2020-05-17T10:19:01.169" v="1263"/>
          <ac:spMkLst>
            <pc:docMk/>
            <pc:sldMk cId="431445880" sldId="863"/>
            <ac:spMk id="298" creationId="{F20E0842-1E27-4B29-B90C-F049BBBB8D98}"/>
          </ac:spMkLst>
        </pc:spChg>
        <pc:spChg chg="mod">
          <ac:chgData name="reza kabir" userId="af3c95a13102d509" providerId="LiveId" clId="{88200EE4-F4B4-49E8-8126-B01E5FCCBE2D}" dt="2020-05-17T10:19:01.169" v="1263"/>
          <ac:spMkLst>
            <pc:docMk/>
            <pc:sldMk cId="431445880" sldId="863"/>
            <ac:spMk id="299" creationId="{3DB4804B-5875-4F78-9873-565C9B3CCB3A}"/>
          </ac:spMkLst>
        </pc:spChg>
        <pc:spChg chg="mod">
          <ac:chgData name="reza kabir" userId="af3c95a13102d509" providerId="LiveId" clId="{88200EE4-F4B4-49E8-8126-B01E5FCCBE2D}" dt="2020-05-17T10:19:01.169" v="1263"/>
          <ac:spMkLst>
            <pc:docMk/>
            <pc:sldMk cId="431445880" sldId="863"/>
            <ac:spMk id="300" creationId="{DD012367-06E0-4C6F-9479-BBEBC54562E5}"/>
          </ac:spMkLst>
        </pc:spChg>
        <pc:spChg chg="mod">
          <ac:chgData name="reza kabir" userId="af3c95a13102d509" providerId="LiveId" clId="{88200EE4-F4B4-49E8-8126-B01E5FCCBE2D}" dt="2020-05-17T10:19:01.169" v="1263"/>
          <ac:spMkLst>
            <pc:docMk/>
            <pc:sldMk cId="431445880" sldId="863"/>
            <ac:spMk id="301" creationId="{883276B8-2E53-45E2-9EE6-2F169B60795D}"/>
          </ac:spMkLst>
        </pc:spChg>
        <pc:spChg chg="mod">
          <ac:chgData name="reza kabir" userId="af3c95a13102d509" providerId="LiveId" clId="{88200EE4-F4B4-49E8-8126-B01E5FCCBE2D}" dt="2020-05-17T10:19:01.169" v="1263"/>
          <ac:spMkLst>
            <pc:docMk/>
            <pc:sldMk cId="431445880" sldId="863"/>
            <ac:spMk id="302" creationId="{FBE62C72-EFC3-4E51-9993-8FD915C4D835}"/>
          </ac:spMkLst>
        </pc:spChg>
        <pc:spChg chg="mod">
          <ac:chgData name="reza kabir" userId="af3c95a13102d509" providerId="LiveId" clId="{88200EE4-F4B4-49E8-8126-B01E5FCCBE2D}" dt="2020-05-17T10:19:01.169" v="1263"/>
          <ac:spMkLst>
            <pc:docMk/>
            <pc:sldMk cId="431445880" sldId="863"/>
            <ac:spMk id="303" creationId="{EA6488F3-E171-42F8-B3CF-6B3E5150467B}"/>
          </ac:spMkLst>
        </pc:spChg>
        <pc:spChg chg="mod">
          <ac:chgData name="reza kabir" userId="af3c95a13102d509" providerId="LiveId" clId="{88200EE4-F4B4-49E8-8126-B01E5FCCBE2D}" dt="2020-05-17T10:19:01.169" v="1263"/>
          <ac:spMkLst>
            <pc:docMk/>
            <pc:sldMk cId="431445880" sldId="863"/>
            <ac:spMk id="304" creationId="{06ECC8DE-AA8A-4877-8509-8AFFCF6BD36F}"/>
          </ac:spMkLst>
        </pc:spChg>
        <pc:spChg chg="mod">
          <ac:chgData name="reza kabir" userId="af3c95a13102d509" providerId="LiveId" clId="{88200EE4-F4B4-49E8-8126-B01E5FCCBE2D}" dt="2020-05-17T10:19:01.169" v="1263"/>
          <ac:spMkLst>
            <pc:docMk/>
            <pc:sldMk cId="431445880" sldId="863"/>
            <ac:spMk id="305" creationId="{9E1E219F-E699-426E-8003-DA84C0C17A76}"/>
          </ac:spMkLst>
        </pc:spChg>
        <pc:spChg chg="mod">
          <ac:chgData name="reza kabir" userId="af3c95a13102d509" providerId="LiveId" clId="{88200EE4-F4B4-49E8-8126-B01E5FCCBE2D}" dt="2020-05-17T10:19:01.169" v="1263"/>
          <ac:spMkLst>
            <pc:docMk/>
            <pc:sldMk cId="431445880" sldId="863"/>
            <ac:spMk id="306" creationId="{2BA0B188-944B-47CF-BF58-4C80B14865D1}"/>
          </ac:spMkLst>
        </pc:spChg>
        <pc:spChg chg="mod">
          <ac:chgData name="reza kabir" userId="af3c95a13102d509" providerId="LiveId" clId="{88200EE4-F4B4-49E8-8126-B01E5FCCBE2D}" dt="2020-05-17T10:19:01.169" v="1263"/>
          <ac:spMkLst>
            <pc:docMk/>
            <pc:sldMk cId="431445880" sldId="863"/>
            <ac:spMk id="307" creationId="{610C0DED-216D-4EDE-923D-35169A71B90E}"/>
          </ac:spMkLst>
        </pc:spChg>
        <pc:spChg chg="mod">
          <ac:chgData name="reza kabir" userId="af3c95a13102d509" providerId="LiveId" clId="{88200EE4-F4B4-49E8-8126-B01E5FCCBE2D}" dt="2020-05-17T10:19:01.169" v="1263"/>
          <ac:spMkLst>
            <pc:docMk/>
            <pc:sldMk cId="431445880" sldId="863"/>
            <ac:spMk id="308" creationId="{4B2DF5DC-4278-4F12-8527-326A4F9E192B}"/>
          </ac:spMkLst>
        </pc:spChg>
        <pc:spChg chg="mod">
          <ac:chgData name="reza kabir" userId="af3c95a13102d509" providerId="LiveId" clId="{88200EE4-F4B4-49E8-8126-B01E5FCCBE2D}" dt="2020-05-17T10:19:01.169" v="1263"/>
          <ac:spMkLst>
            <pc:docMk/>
            <pc:sldMk cId="431445880" sldId="863"/>
            <ac:spMk id="309" creationId="{4334B8C4-925D-45EB-9A87-03E1793D2840}"/>
          </ac:spMkLst>
        </pc:spChg>
        <pc:spChg chg="mod">
          <ac:chgData name="reza kabir" userId="af3c95a13102d509" providerId="LiveId" clId="{88200EE4-F4B4-49E8-8126-B01E5FCCBE2D}" dt="2020-05-17T10:19:01.169" v="1263"/>
          <ac:spMkLst>
            <pc:docMk/>
            <pc:sldMk cId="431445880" sldId="863"/>
            <ac:spMk id="310" creationId="{9BAC46AC-D915-4EB8-97D6-EFEDDA6AFB60}"/>
          </ac:spMkLst>
        </pc:spChg>
        <pc:spChg chg="mod">
          <ac:chgData name="reza kabir" userId="af3c95a13102d509" providerId="LiveId" clId="{88200EE4-F4B4-49E8-8126-B01E5FCCBE2D}" dt="2020-05-17T10:19:01.169" v="1263"/>
          <ac:spMkLst>
            <pc:docMk/>
            <pc:sldMk cId="431445880" sldId="863"/>
            <ac:spMk id="311" creationId="{B036C848-D0AB-4C55-AA30-D1ADDABF0F55}"/>
          </ac:spMkLst>
        </pc:spChg>
        <pc:spChg chg="mod">
          <ac:chgData name="reza kabir" userId="af3c95a13102d509" providerId="LiveId" clId="{88200EE4-F4B4-49E8-8126-B01E5FCCBE2D}" dt="2020-05-17T10:19:01.169" v="1263"/>
          <ac:spMkLst>
            <pc:docMk/>
            <pc:sldMk cId="431445880" sldId="863"/>
            <ac:spMk id="312" creationId="{24893461-B9CD-4652-9979-4ECB78A7A029}"/>
          </ac:spMkLst>
        </pc:spChg>
        <pc:spChg chg="mod">
          <ac:chgData name="reza kabir" userId="af3c95a13102d509" providerId="LiveId" clId="{88200EE4-F4B4-49E8-8126-B01E5FCCBE2D}" dt="2020-05-17T10:19:01.169" v="1263"/>
          <ac:spMkLst>
            <pc:docMk/>
            <pc:sldMk cId="431445880" sldId="863"/>
            <ac:spMk id="313" creationId="{825DD233-1EAC-4089-A888-50273F797060}"/>
          </ac:spMkLst>
        </pc:spChg>
        <pc:spChg chg="mod">
          <ac:chgData name="reza kabir" userId="af3c95a13102d509" providerId="LiveId" clId="{88200EE4-F4B4-49E8-8126-B01E5FCCBE2D}" dt="2020-05-17T10:19:01.169" v="1263"/>
          <ac:spMkLst>
            <pc:docMk/>
            <pc:sldMk cId="431445880" sldId="863"/>
            <ac:spMk id="314" creationId="{7B641080-7FD8-44F3-A901-6FB4E8B281A8}"/>
          </ac:spMkLst>
        </pc:spChg>
        <pc:spChg chg="mod">
          <ac:chgData name="reza kabir" userId="af3c95a13102d509" providerId="LiveId" clId="{88200EE4-F4B4-49E8-8126-B01E5FCCBE2D}" dt="2020-05-17T10:19:01.169" v="1263"/>
          <ac:spMkLst>
            <pc:docMk/>
            <pc:sldMk cId="431445880" sldId="863"/>
            <ac:spMk id="315" creationId="{E199FF45-C609-4FD7-87C9-F13CE8886FE8}"/>
          </ac:spMkLst>
        </pc:spChg>
        <pc:spChg chg="mod">
          <ac:chgData name="reza kabir" userId="af3c95a13102d509" providerId="LiveId" clId="{88200EE4-F4B4-49E8-8126-B01E5FCCBE2D}" dt="2020-05-17T10:19:01.169" v="1263"/>
          <ac:spMkLst>
            <pc:docMk/>
            <pc:sldMk cId="431445880" sldId="863"/>
            <ac:spMk id="316" creationId="{A81E626F-557D-4FAA-A03F-90A298B02BEE}"/>
          </ac:spMkLst>
        </pc:spChg>
        <pc:spChg chg="mod">
          <ac:chgData name="reza kabir" userId="af3c95a13102d509" providerId="LiveId" clId="{88200EE4-F4B4-49E8-8126-B01E5FCCBE2D}" dt="2020-05-17T10:19:01.169" v="1263"/>
          <ac:spMkLst>
            <pc:docMk/>
            <pc:sldMk cId="431445880" sldId="863"/>
            <ac:spMk id="317" creationId="{1562DCA3-B8D9-431D-B13D-1283D22DA7DD}"/>
          </ac:spMkLst>
        </pc:spChg>
        <pc:spChg chg="mod">
          <ac:chgData name="reza kabir" userId="af3c95a13102d509" providerId="LiveId" clId="{88200EE4-F4B4-49E8-8126-B01E5FCCBE2D}" dt="2020-05-17T10:19:01.169" v="1263"/>
          <ac:spMkLst>
            <pc:docMk/>
            <pc:sldMk cId="431445880" sldId="863"/>
            <ac:spMk id="318" creationId="{EA0DA2E5-CED9-4A2D-ADBB-4D13FC8E6C2F}"/>
          </ac:spMkLst>
        </pc:spChg>
        <pc:spChg chg="mod">
          <ac:chgData name="reza kabir" userId="af3c95a13102d509" providerId="LiveId" clId="{88200EE4-F4B4-49E8-8126-B01E5FCCBE2D}" dt="2020-05-17T10:19:01.169" v="1263"/>
          <ac:spMkLst>
            <pc:docMk/>
            <pc:sldMk cId="431445880" sldId="863"/>
            <ac:spMk id="319" creationId="{4C541A24-6DF1-4374-9528-AF31560E627F}"/>
          </ac:spMkLst>
        </pc:spChg>
        <pc:spChg chg="mod">
          <ac:chgData name="reza kabir" userId="af3c95a13102d509" providerId="LiveId" clId="{88200EE4-F4B4-49E8-8126-B01E5FCCBE2D}" dt="2020-05-17T10:19:01.169" v="1263"/>
          <ac:spMkLst>
            <pc:docMk/>
            <pc:sldMk cId="431445880" sldId="863"/>
            <ac:spMk id="320" creationId="{E90D874A-8FEF-46ED-B586-FEC4A1703D9A}"/>
          </ac:spMkLst>
        </pc:spChg>
        <pc:spChg chg="mod">
          <ac:chgData name="reza kabir" userId="af3c95a13102d509" providerId="LiveId" clId="{88200EE4-F4B4-49E8-8126-B01E5FCCBE2D}" dt="2020-05-17T10:19:01.169" v="1263"/>
          <ac:spMkLst>
            <pc:docMk/>
            <pc:sldMk cId="431445880" sldId="863"/>
            <ac:spMk id="321" creationId="{865F0D2B-C43E-46C4-BCBE-CD85D8BE20E0}"/>
          </ac:spMkLst>
        </pc:spChg>
        <pc:spChg chg="mod">
          <ac:chgData name="reza kabir" userId="af3c95a13102d509" providerId="LiveId" clId="{88200EE4-F4B4-49E8-8126-B01E5FCCBE2D}" dt="2020-05-17T10:19:01.169" v="1263"/>
          <ac:spMkLst>
            <pc:docMk/>
            <pc:sldMk cId="431445880" sldId="863"/>
            <ac:spMk id="322" creationId="{6A62E891-6825-4E17-8061-E19D68D9EBE9}"/>
          </ac:spMkLst>
        </pc:spChg>
        <pc:spChg chg="mod">
          <ac:chgData name="reza kabir" userId="af3c95a13102d509" providerId="LiveId" clId="{88200EE4-F4B4-49E8-8126-B01E5FCCBE2D}" dt="2020-05-17T10:19:01.169" v="1263"/>
          <ac:spMkLst>
            <pc:docMk/>
            <pc:sldMk cId="431445880" sldId="863"/>
            <ac:spMk id="323" creationId="{E9715E75-E9A7-4169-BF85-5978E41E2E24}"/>
          </ac:spMkLst>
        </pc:spChg>
        <pc:spChg chg="mod">
          <ac:chgData name="reza kabir" userId="af3c95a13102d509" providerId="LiveId" clId="{88200EE4-F4B4-49E8-8126-B01E5FCCBE2D}" dt="2020-05-17T10:19:01.169" v="1263"/>
          <ac:spMkLst>
            <pc:docMk/>
            <pc:sldMk cId="431445880" sldId="863"/>
            <ac:spMk id="324" creationId="{4AFBB041-AC1E-41B8-8193-121848F1EC41}"/>
          </ac:spMkLst>
        </pc:spChg>
        <pc:spChg chg="mod">
          <ac:chgData name="reza kabir" userId="af3c95a13102d509" providerId="LiveId" clId="{88200EE4-F4B4-49E8-8126-B01E5FCCBE2D}" dt="2020-05-17T10:19:01.169" v="1263"/>
          <ac:spMkLst>
            <pc:docMk/>
            <pc:sldMk cId="431445880" sldId="863"/>
            <ac:spMk id="325" creationId="{C5ADE442-1AED-48A6-A36B-F27B176D69E6}"/>
          </ac:spMkLst>
        </pc:spChg>
        <pc:spChg chg="mod">
          <ac:chgData name="reza kabir" userId="af3c95a13102d509" providerId="LiveId" clId="{88200EE4-F4B4-49E8-8126-B01E5FCCBE2D}" dt="2020-05-17T10:19:01.169" v="1263"/>
          <ac:spMkLst>
            <pc:docMk/>
            <pc:sldMk cId="431445880" sldId="863"/>
            <ac:spMk id="326" creationId="{B569D863-68AA-4FB5-9D8C-EC84B0AE5189}"/>
          </ac:spMkLst>
        </pc:spChg>
        <pc:spChg chg="mod">
          <ac:chgData name="reza kabir" userId="af3c95a13102d509" providerId="LiveId" clId="{88200EE4-F4B4-49E8-8126-B01E5FCCBE2D}" dt="2020-05-17T10:19:01.169" v="1263"/>
          <ac:spMkLst>
            <pc:docMk/>
            <pc:sldMk cId="431445880" sldId="863"/>
            <ac:spMk id="327" creationId="{4AF15A81-AE82-4C0F-B921-2DDBFD7290B9}"/>
          </ac:spMkLst>
        </pc:spChg>
        <pc:spChg chg="mod">
          <ac:chgData name="reza kabir" userId="af3c95a13102d509" providerId="LiveId" clId="{88200EE4-F4B4-49E8-8126-B01E5FCCBE2D}" dt="2020-05-17T10:19:01.169" v="1263"/>
          <ac:spMkLst>
            <pc:docMk/>
            <pc:sldMk cId="431445880" sldId="863"/>
            <ac:spMk id="328" creationId="{020CE0F9-9A64-4656-AE56-5D7B23A36C8E}"/>
          </ac:spMkLst>
        </pc:spChg>
        <pc:spChg chg="mod">
          <ac:chgData name="reza kabir" userId="af3c95a13102d509" providerId="LiveId" clId="{88200EE4-F4B4-49E8-8126-B01E5FCCBE2D}" dt="2020-05-17T10:19:01.169" v="1263"/>
          <ac:spMkLst>
            <pc:docMk/>
            <pc:sldMk cId="431445880" sldId="863"/>
            <ac:spMk id="329" creationId="{394B0F04-7089-488B-9CE9-98DC1E3D64FC}"/>
          </ac:spMkLst>
        </pc:spChg>
        <pc:spChg chg="mod">
          <ac:chgData name="reza kabir" userId="af3c95a13102d509" providerId="LiveId" clId="{88200EE4-F4B4-49E8-8126-B01E5FCCBE2D}" dt="2020-05-17T10:19:01.169" v="1263"/>
          <ac:spMkLst>
            <pc:docMk/>
            <pc:sldMk cId="431445880" sldId="863"/>
            <ac:spMk id="330" creationId="{E7C98776-40D6-47EC-8380-4398B56AEE75}"/>
          </ac:spMkLst>
        </pc:spChg>
        <pc:spChg chg="mod">
          <ac:chgData name="reza kabir" userId="af3c95a13102d509" providerId="LiveId" clId="{88200EE4-F4B4-49E8-8126-B01E5FCCBE2D}" dt="2020-05-17T10:19:01.169" v="1263"/>
          <ac:spMkLst>
            <pc:docMk/>
            <pc:sldMk cId="431445880" sldId="863"/>
            <ac:spMk id="331" creationId="{D2334994-F481-4CEF-842B-E954D1368349}"/>
          </ac:spMkLst>
        </pc:spChg>
        <pc:spChg chg="mod">
          <ac:chgData name="reza kabir" userId="af3c95a13102d509" providerId="LiveId" clId="{88200EE4-F4B4-49E8-8126-B01E5FCCBE2D}" dt="2020-05-17T10:19:01.169" v="1263"/>
          <ac:spMkLst>
            <pc:docMk/>
            <pc:sldMk cId="431445880" sldId="863"/>
            <ac:spMk id="332" creationId="{AAD012F1-5123-4E21-83CA-D1B046CEBE66}"/>
          </ac:spMkLst>
        </pc:spChg>
        <pc:spChg chg="mod">
          <ac:chgData name="reza kabir" userId="af3c95a13102d509" providerId="LiveId" clId="{88200EE4-F4B4-49E8-8126-B01E5FCCBE2D}" dt="2020-05-17T10:19:01.169" v="1263"/>
          <ac:spMkLst>
            <pc:docMk/>
            <pc:sldMk cId="431445880" sldId="863"/>
            <ac:spMk id="333" creationId="{79E30007-12D2-4425-9447-0A011DD36CC7}"/>
          </ac:spMkLst>
        </pc:spChg>
        <pc:spChg chg="mod">
          <ac:chgData name="reza kabir" userId="af3c95a13102d509" providerId="LiveId" clId="{88200EE4-F4B4-49E8-8126-B01E5FCCBE2D}" dt="2020-05-17T10:19:01.169" v="1263"/>
          <ac:spMkLst>
            <pc:docMk/>
            <pc:sldMk cId="431445880" sldId="863"/>
            <ac:spMk id="334" creationId="{12F85337-567C-4B64-A63E-764765F12281}"/>
          </ac:spMkLst>
        </pc:spChg>
        <pc:spChg chg="mod">
          <ac:chgData name="reza kabir" userId="af3c95a13102d509" providerId="LiveId" clId="{88200EE4-F4B4-49E8-8126-B01E5FCCBE2D}" dt="2020-05-17T10:19:01.169" v="1263"/>
          <ac:spMkLst>
            <pc:docMk/>
            <pc:sldMk cId="431445880" sldId="863"/>
            <ac:spMk id="335" creationId="{05B78619-6058-4F65-BD31-98495DE7B4EA}"/>
          </ac:spMkLst>
        </pc:spChg>
        <pc:spChg chg="mod">
          <ac:chgData name="reza kabir" userId="af3c95a13102d509" providerId="LiveId" clId="{88200EE4-F4B4-49E8-8126-B01E5FCCBE2D}" dt="2020-05-17T10:19:01.169" v="1263"/>
          <ac:spMkLst>
            <pc:docMk/>
            <pc:sldMk cId="431445880" sldId="863"/>
            <ac:spMk id="336" creationId="{9FF78DDC-EE3C-4D6E-9502-2DE9DE4A3F7A}"/>
          </ac:spMkLst>
        </pc:spChg>
        <pc:spChg chg="mod">
          <ac:chgData name="reza kabir" userId="af3c95a13102d509" providerId="LiveId" clId="{88200EE4-F4B4-49E8-8126-B01E5FCCBE2D}" dt="2020-05-17T10:19:01.169" v="1263"/>
          <ac:spMkLst>
            <pc:docMk/>
            <pc:sldMk cId="431445880" sldId="863"/>
            <ac:spMk id="337" creationId="{7C58E322-3B6D-4E68-983B-AF43E5FC46C6}"/>
          </ac:spMkLst>
        </pc:spChg>
        <pc:spChg chg="mod">
          <ac:chgData name="reza kabir" userId="af3c95a13102d509" providerId="LiveId" clId="{88200EE4-F4B4-49E8-8126-B01E5FCCBE2D}" dt="2020-05-17T10:19:01.169" v="1263"/>
          <ac:spMkLst>
            <pc:docMk/>
            <pc:sldMk cId="431445880" sldId="863"/>
            <ac:spMk id="338" creationId="{028369A4-AFA8-4202-95E6-43D45EF7E322}"/>
          </ac:spMkLst>
        </pc:spChg>
        <pc:spChg chg="mod">
          <ac:chgData name="reza kabir" userId="af3c95a13102d509" providerId="LiveId" clId="{88200EE4-F4B4-49E8-8126-B01E5FCCBE2D}" dt="2020-05-17T10:19:01.169" v="1263"/>
          <ac:spMkLst>
            <pc:docMk/>
            <pc:sldMk cId="431445880" sldId="863"/>
            <ac:spMk id="339" creationId="{6DCFD5CD-E6FE-4F17-B270-FACE404E46B1}"/>
          </ac:spMkLst>
        </pc:spChg>
        <pc:spChg chg="mod">
          <ac:chgData name="reza kabir" userId="af3c95a13102d509" providerId="LiveId" clId="{88200EE4-F4B4-49E8-8126-B01E5FCCBE2D}" dt="2020-05-17T10:19:01.169" v="1263"/>
          <ac:spMkLst>
            <pc:docMk/>
            <pc:sldMk cId="431445880" sldId="863"/>
            <ac:spMk id="340" creationId="{5D32EE1E-C116-4D78-8B74-1B3548ED4D99}"/>
          </ac:spMkLst>
        </pc:spChg>
        <pc:spChg chg="mod">
          <ac:chgData name="reza kabir" userId="af3c95a13102d509" providerId="LiveId" clId="{88200EE4-F4B4-49E8-8126-B01E5FCCBE2D}" dt="2020-05-17T10:19:01.169" v="1263"/>
          <ac:spMkLst>
            <pc:docMk/>
            <pc:sldMk cId="431445880" sldId="863"/>
            <ac:spMk id="341" creationId="{CFCC4014-C8BE-4ECE-BFDE-0FF85EA7AB4E}"/>
          </ac:spMkLst>
        </pc:spChg>
        <pc:spChg chg="mod">
          <ac:chgData name="reza kabir" userId="af3c95a13102d509" providerId="LiveId" clId="{88200EE4-F4B4-49E8-8126-B01E5FCCBE2D}" dt="2020-05-17T10:19:01.169" v="1263"/>
          <ac:spMkLst>
            <pc:docMk/>
            <pc:sldMk cId="431445880" sldId="863"/>
            <ac:spMk id="342" creationId="{418E1105-ED26-4B28-83B3-24C64532B525}"/>
          </ac:spMkLst>
        </pc:spChg>
        <pc:spChg chg="mod">
          <ac:chgData name="reza kabir" userId="af3c95a13102d509" providerId="LiveId" clId="{88200EE4-F4B4-49E8-8126-B01E5FCCBE2D}" dt="2020-05-17T10:19:01.169" v="1263"/>
          <ac:spMkLst>
            <pc:docMk/>
            <pc:sldMk cId="431445880" sldId="863"/>
            <ac:spMk id="343" creationId="{F4EFCD07-0E39-44C6-B2E6-C5E5FF3D5539}"/>
          </ac:spMkLst>
        </pc:spChg>
        <pc:spChg chg="mod">
          <ac:chgData name="reza kabir" userId="af3c95a13102d509" providerId="LiveId" clId="{88200EE4-F4B4-49E8-8126-B01E5FCCBE2D}" dt="2020-05-17T10:19:01.169" v="1263"/>
          <ac:spMkLst>
            <pc:docMk/>
            <pc:sldMk cId="431445880" sldId="863"/>
            <ac:spMk id="344" creationId="{DD5FBCAB-E4A1-4E2B-86E0-4C5557039109}"/>
          </ac:spMkLst>
        </pc:spChg>
        <pc:spChg chg="mod">
          <ac:chgData name="reza kabir" userId="af3c95a13102d509" providerId="LiveId" clId="{88200EE4-F4B4-49E8-8126-B01E5FCCBE2D}" dt="2020-05-17T10:19:01.169" v="1263"/>
          <ac:spMkLst>
            <pc:docMk/>
            <pc:sldMk cId="431445880" sldId="863"/>
            <ac:spMk id="345" creationId="{100756B1-9C8F-465E-AF2D-E80A961C030C}"/>
          </ac:spMkLst>
        </pc:spChg>
        <pc:spChg chg="mod">
          <ac:chgData name="reza kabir" userId="af3c95a13102d509" providerId="LiveId" clId="{88200EE4-F4B4-49E8-8126-B01E5FCCBE2D}" dt="2020-05-17T10:19:01.169" v="1263"/>
          <ac:spMkLst>
            <pc:docMk/>
            <pc:sldMk cId="431445880" sldId="863"/>
            <ac:spMk id="346" creationId="{039F1FC3-2F71-4857-BCA9-DB27BB058C8F}"/>
          </ac:spMkLst>
        </pc:spChg>
        <pc:spChg chg="mod">
          <ac:chgData name="reza kabir" userId="af3c95a13102d509" providerId="LiveId" clId="{88200EE4-F4B4-49E8-8126-B01E5FCCBE2D}" dt="2020-05-17T10:19:01.169" v="1263"/>
          <ac:spMkLst>
            <pc:docMk/>
            <pc:sldMk cId="431445880" sldId="863"/>
            <ac:spMk id="347" creationId="{55429AA2-F84A-496A-97B2-A311EFB3CCE3}"/>
          </ac:spMkLst>
        </pc:spChg>
        <pc:spChg chg="mod">
          <ac:chgData name="reza kabir" userId="af3c95a13102d509" providerId="LiveId" clId="{88200EE4-F4B4-49E8-8126-B01E5FCCBE2D}" dt="2020-05-17T10:19:01.169" v="1263"/>
          <ac:spMkLst>
            <pc:docMk/>
            <pc:sldMk cId="431445880" sldId="863"/>
            <ac:spMk id="348" creationId="{8A1051DB-3EC1-4E6E-A77B-E91F18DB21B0}"/>
          </ac:spMkLst>
        </pc:spChg>
        <pc:spChg chg="mod">
          <ac:chgData name="reza kabir" userId="af3c95a13102d509" providerId="LiveId" clId="{88200EE4-F4B4-49E8-8126-B01E5FCCBE2D}" dt="2020-05-17T10:19:01.169" v="1263"/>
          <ac:spMkLst>
            <pc:docMk/>
            <pc:sldMk cId="431445880" sldId="863"/>
            <ac:spMk id="349" creationId="{CAE13C01-1F7E-4DC1-ABC2-FDE885E627AD}"/>
          </ac:spMkLst>
        </pc:spChg>
        <pc:spChg chg="mod">
          <ac:chgData name="reza kabir" userId="af3c95a13102d509" providerId="LiveId" clId="{88200EE4-F4B4-49E8-8126-B01E5FCCBE2D}" dt="2020-05-17T10:19:01.169" v="1263"/>
          <ac:spMkLst>
            <pc:docMk/>
            <pc:sldMk cId="431445880" sldId="863"/>
            <ac:spMk id="350" creationId="{6190B1A4-F048-43B8-A7F5-607E51D9DF16}"/>
          </ac:spMkLst>
        </pc:spChg>
        <pc:spChg chg="mod">
          <ac:chgData name="reza kabir" userId="af3c95a13102d509" providerId="LiveId" clId="{88200EE4-F4B4-49E8-8126-B01E5FCCBE2D}" dt="2020-05-17T10:19:01.169" v="1263"/>
          <ac:spMkLst>
            <pc:docMk/>
            <pc:sldMk cId="431445880" sldId="863"/>
            <ac:spMk id="351" creationId="{97A56A1F-1927-4361-A098-E8223B0C4FF5}"/>
          </ac:spMkLst>
        </pc:spChg>
        <pc:spChg chg="mod">
          <ac:chgData name="reza kabir" userId="af3c95a13102d509" providerId="LiveId" clId="{88200EE4-F4B4-49E8-8126-B01E5FCCBE2D}" dt="2020-05-17T10:19:01.169" v="1263"/>
          <ac:spMkLst>
            <pc:docMk/>
            <pc:sldMk cId="431445880" sldId="863"/>
            <ac:spMk id="352" creationId="{5CE5F498-3EAC-4D97-9153-145BDCF6DE58}"/>
          </ac:spMkLst>
        </pc:spChg>
        <pc:spChg chg="mod">
          <ac:chgData name="reza kabir" userId="af3c95a13102d509" providerId="LiveId" clId="{88200EE4-F4B4-49E8-8126-B01E5FCCBE2D}" dt="2020-05-17T10:19:01.169" v="1263"/>
          <ac:spMkLst>
            <pc:docMk/>
            <pc:sldMk cId="431445880" sldId="863"/>
            <ac:spMk id="353" creationId="{EC827898-FEED-409E-935E-8C46D1007046}"/>
          </ac:spMkLst>
        </pc:spChg>
        <pc:spChg chg="mod">
          <ac:chgData name="reza kabir" userId="af3c95a13102d509" providerId="LiveId" clId="{88200EE4-F4B4-49E8-8126-B01E5FCCBE2D}" dt="2020-05-17T10:19:01.169" v="1263"/>
          <ac:spMkLst>
            <pc:docMk/>
            <pc:sldMk cId="431445880" sldId="863"/>
            <ac:spMk id="354" creationId="{F4F87FB0-773A-4459-B083-74F115FC5F2A}"/>
          </ac:spMkLst>
        </pc:spChg>
        <pc:spChg chg="mod">
          <ac:chgData name="reza kabir" userId="af3c95a13102d509" providerId="LiveId" clId="{88200EE4-F4B4-49E8-8126-B01E5FCCBE2D}" dt="2020-05-17T10:19:01.169" v="1263"/>
          <ac:spMkLst>
            <pc:docMk/>
            <pc:sldMk cId="431445880" sldId="863"/>
            <ac:spMk id="355" creationId="{B2B39CE5-B91E-46DC-8097-A60B421F76F9}"/>
          </ac:spMkLst>
        </pc:spChg>
        <pc:spChg chg="mod">
          <ac:chgData name="reza kabir" userId="af3c95a13102d509" providerId="LiveId" clId="{88200EE4-F4B4-49E8-8126-B01E5FCCBE2D}" dt="2020-05-17T10:19:01.169" v="1263"/>
          <ac:spMkLst>
            <pc:docMk/>
            <pc:sldMk cId="431445880" sldId="863"/>
            <ac:spMk id="356" creationId="{C50E7D61-A903-4E82-99FA-0BC1C24FD72A}"/>
          </ac:spMkLst>
        </pc:spChg>
        <pc:spChg chg="mod">
          <ac:chgData name="reza kabir" userId="af3c95a13102d509" providerId="LiveId" clId="{88200EE4-F4B4-49E8-8126-B01E5FCCBE2D}" dt="2020-05-17T10:19:01.169" v="1263"/>
          <ac:spMkLst>
            <pc:docMk/>
            <pc:sldMk cId="431445880" sldId="863"/>
            <ac:spMk id="357" creationId="{E8D9787D-950D-4FF6-8705-B98A558EB522}"/>
          </ac:spMkLst>
        </pc:spChg>
        <pc:spChg chg="mod">
          <ac:chgData name="reza kabir" userId="af3c95a13102d509" providerId="LiveId" clId="{88200EE4-F4B4-49E8-8126-B01E5FCCBE2D}" dt="2020-05-17T10:19:01.169" v="1263"/>
          <ac:spMkLst>
            <pc:docMk/>
            <pc:sldMk cId="431445880" sldId="863"/>
            <ac:spMk id="358" creationId="{24D58993-2C41-4A3E-AF5B-0B9FE51EB17E}"/>
          </ac:spMkLst>
        </pc:spChg>
        <pc:spChg chg="mod">
          <ac:chgData name="reza kabir" userId="af3c95a13102d509" providerId="LiveId" clId="{88200EE4-F4B4-49E8-8126-B01E5FCCBE2D}" dt="2020-05-17T10:19:01.169" v="1263"/>
          <ac:spMkLst>
            <pc:docMk/>
            <pc:sldMk cId="431445880" sldId="863"/>
            <ac:spMk id="359" creationId="{EBDDD34A-9B11-4C11-AA2F-42283D4B0684}"/>
          </ac:spMkLst>
        </pc:spChg>
        <pc:spChg chg="mod">
          <ac:chgData name="reza kabir" userId="af3c95a13102d509" providerId="LiveId" clId="{88200EE4-F4B4-49E8-8126-B01E5FCCBE2D}" dt="2020-05-17T10:19:01.169" v="1263"/>
          <ac:spMkLst>
            <pc:docMk/>
            <pc:sldMk cId="431445880" sldId="863"/>
            <ac:spMk id="360" creationId="{46C13E49-257F-4084-B90B-8C3DE176CDCB}"/>
          </ac:spMkLst>
        </pc:spChg>
        <pc:spChg chg="mod">
          <ac:chgData name="reza kabir" userId="af3c95a13102d509" providerId="LiveId" clId="{88200EE4-F4B4-49E8-8126-B01E5FCCBE2D}" dt="2020-05-17T10:19:01.169" v="1263"/>
          <ac:spMkLst>
            <pc:docMk/>
            <pc:sldMk cId="431445880" sldId="863"/>
            <ac:spMk id="361" creationId="{B596485E-F0BC-44B4-80D9-3ADC083A9A5B}"/>
          </ac:spMkLst>
        </pc:spChg>
        <pc:spChg chg="mod">
          <ac:chgData name="reza kabir" userId="af3c95a13102d509" providerId="LiveId" clId="{88200EE4-F4B4-49E8-8126-B01E5FCCBE2D}" dt="2020-05-17T10:19:01.169" v="1263"/>
          <ac:spMkLst>
            <pc:docMk/>
            <pc:sldMk cId="431445880" sldId="863"/>
            <ac:spMk id="362" creationId="{982348D1-0E46-4238-8F5D-305268F7731C}"/>
          </ac:spMkLst>
        </pc:spChg>
        <pc:spChg chg="mod">
          <ac:chgData name="reza kabir" userId="af3c95a13102d509" providerId="LiveId" clId="{88200EE4-F4B4-49E8-8126-B01E5FCCBE2D}" dt="2020-05-17T10:19:01.169" v="1263"/>
          <ac:spMkLst>
            <pc:docMk/>
            <pc:sldMk cId="431445880" sldId="863"/>
            <ac:spMk id="363" creationId="{2912FAB8-3F23-4B17-905B-7EBB4BE5BF7F}"/>
          </ac:spMkLst>
        </pc:spChg>
        <pc:spChg chg="mod">
          <ac:chgData name="reza kabir" userId="af3c95a13102d509" providerId="LiveId" clId="{88200EE4-F4B4-49E8-8126-B01E5FCCBE2D}" dt="2020-05-17T10:19:01.169" v="1263"/>
          <ac:spMkLst>
            <pc:docMk/>
            <pc:sldMk cId="431445880" sldId="863"/>
            <ac:spMk id="364" creationId="{D6D9DB17-D15D-4E77-B3D8-DE65BD5895FD}"/>
          </ac:spMkLst>
        </pc:spChg>
        <pc:spChg chg="mod">
          <ac:chgData name="reza kabir" userId="af3c95a13102d509" providerId="LiveId" clId="{88200EE4-F4B4-49E8-8126-B01E5FCCBE2D}" dt="2020-05-17T10:19:01.169" v="1263"/>
          <ac:spMkLst>
            <pc:docMk/>
            <pc:sldMk cId="431445880" sldId="863"/>
            <ac:spMk id="365" creationId="{385DB6A1-5616-4460-83FD-630C20402D50}"/>
          </ac:spMkLst>
        </pc:spChg>
        <pc:spChg chg="mod">
          <ac:chgData name="reza kabir" userId="af3c95a13102d509" providerId="LiveId" clId="{88200EE4-F4B4-49E8-8126-B01E5FCCBE2D}" dt="2020-05-17T10:19:01.169" v="1263"/>
          <ac:spMkLst>
            <pc:docMk/>
            <pc:sldMk cId="431445880" sldId="863"/>
            <ac:spMk id="366" creationId="{198FE1E1-B3A6-4B54-AE9D-E679151438D7}"/>
          </ac:spMkLst>
        </pc:spChg>
        <pc:spChg chg="mod">
          <ac:chgData name="reza kabir" userId="af3c95a13102d509" providerId="LiveId" clId="{88200EE4-F4B4-49E8-8126-B01E5FCCBE2D}" dt="2020-05-17T10:19:01.169" v="1263"/>
          <ac:spMkLst>
            <pc:docMk/>
            <pc:sldMk cId="431445880" sldId="863"/>
            <ac:spMk id="367" creationId="{1D0D184A-B6E8-43B6-B603-E0076E7644C1}"/>
          </ac:spMkLst>
        </pc:spChg>
        <pc:spChg chg="mod">
          <ac:chgData name="reza kabir" userId="af3c95a13102d509" providerId="LiveId" clId="{88200EE4-F4B4-49E8-8126-B01E5FCCBE2D}" dt="2020-05-17T10:19:01.169" v="1263"/>
          <ac:spMkLst>
            <pc:docMk/>
            <pc:sldMk cId="431445880" sldId="863"/>
            <ac:spMk id="368" creationId="{196D0EC7-95C0-439E-8A73-D57D37F0D4CC}"/>
          </ac:spMkLst>
        </pc:spChg>
        <pc:spChg chg="mod">
          <ac:chgData name="reza kabir" userId="af3c95a13102d509" providerId="LiveId" clId="{88200EE4-F4B4-49E8-8126-B01E5FCCBE2D}" dt="2020-05-17T10:19:01.169" v="1263"/>
          <ac:spMkLst>
            <pc:docMk/>
            <pc:sldMk cId="431445880" sldId="863"/>
            <ac:spMk id="369" creationId="{94D944C8-AF6A-4B6F-8137-69E56D4FF3AF}"/>
          </ac:spMkLst>
        </pc:spChg>
        <pc:spChg chg="mod">
          <ac:chgData name="reza kabir" userId="af3c95a13102d509" providerId="LiveId" clId="{88200EE4-F4B4-49E8-8126-B01E5FCCBE2D}" dt="2020-05-17T10:19:01.169" v="1263"/>
          <ac:spMkLst>
            <pc:docMk/>
            <pc:sldMk cId="431445880" sldId="863"/>
            <ac:spMk id="370" creationId="{795FC1F7-0187-494E-A3C2-9F26B6A1F79F}"/>
          </ac:spMkLst>
        </pc:spChg>
        <pc:spChg chg="mod">
          <ac:chgData name="reza kabir" userId="af3c95a13102d509" providerId="LiveId" clId="{88200EE4-F4B4-49E8-8126-B01E5FCCBE2D}" dt="2020-05-17T10:19:01.169" v="1263"/>
          <ac:spMkLst>
            <pc:docMk/>
            <pc:sldMk cId="431445880" sldId="863"/>
            <ac:spMk id="371" creationId="{81D68D79-AFC7-46E7-87E1-792AF97A5828}"/>
          </ac:spMkLst>
        </pc:spChg>
        <pc:spChg chg="mod">
          <ac:chgData name="reza kabir" userId="af3c95a13102d509" providerId="LiveId" clId="{88200EE4-F4B4-49E8-8126-B01E5FCCBE2D}" dt="2020-05-17T10:19:01.169" v="1263"/>
          <ac:spMkLst>
            <pc:docMk/>
            <pc:sldMk cId="431445880" sldId="863"/>
            <ac:spMk id="372" creationId="{25CCC3D1-424A-4F62-B37B-D6F0671F9F9E}"/>
          </ac:spMkLst>
        </pc:spChg>
        <pc:spChg chg="mod">
          <ac:chgData name="reza kabir" userId="af3c95a13102d509" providerId="LiveId" clId="{88200EE4-F4B4-49E8-8126-B01E5FCCBE2D}" dt="2020-05-17T10:19:01.169" v="1263"/>
          <ac:spMkLst>
            <pc:docMk/>
            <pc:sldMk cId="431445880" sldId="863"/>
            <ac:spMk id="373" creationId="{F1657F6E-7182-4E31-8F23-B7C9DA65BFD2}"/>
          </ac:spMkLst>
        </pc:spChg>
        <pc:spChg chg="mod">
          <ac:chgData name="reza kabir" userId="af3c95a13102d509" providerId="LiveId" clId="{88200EE4-F4B4-49E8-8126-B01E5FCCBE2D}" dt="2020-05-17T10:19:01.169" v="1263"/>
          <ac:spMkLst>
            <pc:docMk/>
            <pc:sldMk cId="431445880" sldId="863"/>
            <ac:spMk id="374" creationId="{49C164C7-D057-4C73-90CE-77BD235D950A}"/>
          </ac:spMkLst>
        </pc:spChg>
        <pc:spChg chg="mod">
          <ac:chgData name="reza kabir" userId="af3c95a13102d509" providerId="LiveId" clId="{88200EE4-F4B4-49E8-8126-B01E5FCCBE2D}" dt="2020-05-17T10:19:01.169" v="1263"/>
          <ac:spMkLst>
            <pc:docMk/>
            <pc:sldMk cId="431445880" sldId="863"/>
            <ac:spMk id="375" creationId="{17334FFB-5DDF-4B0C-B71E-B86D56C1EC27}"/>
          </ac:spMkLst>
        </pc:spChg>
        <pc:spChg chg="mod">
          <ac:chgData name="reza kabir" userId="af3c95a13102d509" providerId="LiveId" clId="{88200EE4-F4B4-49E8-8126-B01E5FCCBE2D}" dt="2020-05-17T10:19:01.169" v="1263"/>
          <ac:spMkLst>
            <pc:docMk/>
            <pc:sldMk cId="431445880" sldId="863"/>
            <ac:spMk id="376" creationId="{25DDA778-B8E7-43FC-BCEC-670FB4138EC6}"/>
          </ac:spMkLst>
        </pc:spChg>
        <pc:spChg chg="mod">
          <ac:chgData name="reza kabir" userId="af3c95a13102d509" providerId="LiveId" clId="{88200EE4-F4B4-49E8-8126-B01E5FCCBE2D}" dt="2020-05-17T10:19:01.169" v="1263"/>
          <ac:spMkLst>
            <pc:docMk/>
            <pc:sldMk cId="431445880" sldId="863"/>
            <ac:spMk id="377" creationId="{A849469D-B28E-4BB8-A148-ED89A3B6B872}"/>
          </ac:spMkLst>
        </pc:spChg>
        <pc:spChg chg="mod">
          <ac:chgData name="reza kabir" userId="af3c95a13102d509" providerId="LiveId" clId="{88200EE4-F4B4-49E8-8126-B01E5FCCBE2D}" dt="2020-05-17T10:19:01.169" v="1263"/>
          <ac:spMkLst>
            <pc:docMk/>
            <pc:sldMk cId="431445880" sldId="863"/>
            <ac:spMk id="378" creationId="{55103330-D9A2-4BD7-98D0-CA8CAA536761}"/>
          </ac:spMkLst>
        </pc:spChg>
        <pc:spChg chg="mod">
          <ac:chgData name="reza kabir" userId="af3c95a13102d509" providerId="LiveId" clId="{88200EE4-F4B4-49E8-8126-B01E5FCCBE2D}" dt="2020-05-17T10:19:01.169" v="1263"/>
          <ac:spMkLst>
            <pc:docMk/>
            <pc:sldMk cId="431445880" sldId="863"/>
            <ac:spMk id="379" creationId="{9202A677-EC05-479C-9B0F-4D57AE03E8C3}"/>
          </ac:spMkLst>
        </pc:spChg>
        <pc:spChg chg="mod">
          <ac:chgData name="reza kabir" userId="af3c95a13102d509" providerId="LiveId" clId="{88200EE4-F4B4-49E8-8126-B01E5FCCBE2D}" dt="2020-05-17T10:19:01.169" v="1263"/>
          <ac:spMkLst>
            <pc:docMk/>
            <pc:sldMk cId="431445880" sldId="863"/>
            <ac:spMk id="380" creationId="{E4218BD4-AD1E-453D-81F8-E961AF7690A0}"/>
          </ac:spMkLst>
        </pc:spChg>
        <pc:spChg chg="mod">
          <ac:chgData name="reza kabir" userId="af3c95a13102d509" providerId="LiveId" clId="{88200EE4-F4B4-49E8-8126-B01E5FCCBE2D}" dt="2020-05-17T10:19:01.169" v="1263"/>
          <ac:spMkLst>
            <pc:docMk/>
            <pc:sldMk cId="431445880" sldId="863"/>
            <ac:spMk id="381" creationId="{71B0EAA7-B54B-4275-8543-E4ADAF0B3C54}"/>
          </ac:spMkLst>
        </pc:spChg>
        <pc:spChg chg="mod">
          <ac:chgData name="reza kabir" userId="af3c95a13102d509" providerId="LiveId" clId="{88200EE4-F4B4-49E8-8126-B01E5FCCBE2D}" dt="2020-05-17T10:19:01.169" v="1263"/>
          <ac:spMkLst>
            <pc:docMk/>
            <pc:sldMk cId="431445880" sldId="863"/>
            <ac:spMk id="382" creationId="{0017E6C3-70EB-4B80-91FF-9E314FC5EFA0}"/>
          </ac:spMkLst>
        </pc:spChg>
        <pc:spChg chg="mod">
          <ac:chgData name="reza kabir" userId="af3c95a13102d509" providerId="LiveId" clId="{88200EE4-F4B4-49E8-8126-B01E5FCCBE2D}" dt="2020-05-17T10:19:01.169" v="1263"/>
          <ac:spMkLst>
            <pc:docMk/>
            <pc:sldMk cId="431445880" sldId="863"/>
            <ac:spMk id="383" creationId="{E829C6AB-FD0F-40E7-85C5-8A26E0DE114F}"/>
          </ac:spMkLst>
        </pc:spChg>
        <pc:spChg chg="mod">
          <ac:chgData name="reza kabir" userId="af3c95a13102d509" providerId="LiveId" clId="{88200EE4-F4B4-49E8-8126-B01E5FCCBE2D}" dt="2020-05-17T10:19:01.169" v="1263"/>
          <ac:spMkLst>
            <pc:docMk/>
            <pc:sldMk cId="431445880" sldId="863"/>
            <ac:spMk id="384" creationId="{84547AAA-2F11-4E46-B1CB-16A52C98DA0A}"/>
          </ac:spMkLst>
        </pc:spChg>
        <pc:spChg chg="mod">
          <ac:chgData name="reza kabir" userId="af3c95a13102d509" providerId="LiveId" clId="{88200EE4-F4B4-49E8-8126-B01E5FCCBE2D}" dt="2020-05-17T10:19:01.169" v="1263"/>
          <ac:spMkLst>
            <pc:docMk/>
            <pc:sldMk cId="431445880" sldId="863"/>
            <ac:spMk id="385" creationId="{A3A9796D-312A-4EB3-9A4B-BFED0C72D9D3}"/>
          </ac:spMkLst>
        </pc:spChg>
        <pc:spChg chg="mod">
          <ac:chgData name="reza kabir" userId="af3c95a13102d509" providerId="LiveId" clId="{88200EE4-F4B4-49E8-8126-B01E5FCCBE2D}" dt="2020-05-17T10:19:01.169" v="1263"/>
          <ac:spMkLst>
            <pc:docMk/>
            <pc:sldMk cId="431445880" sldId="863"/>
            <ac:spMk id="386" creationId="{88032BAB-2334-4C04-9EB7-9E06EF718642}"/>
          </ac:spMkLst>
        </pc:spChg>
        <pc:spChg chg="mod">
          <ac:chgData name="reza kabir" userId="af3c95a13102d509" providerId="LiveId" clId="{88200EE4-F4B4-49E8-8126-B01E5FCCBE2D}" dt="2020-05-17T10:19:01.169" v="1263"/>
          <ac:spMkLst>
            <pc:docMk/>
            <pc:sldMk cId="431445880" sldId="863"/>
            <ac:spMk id="387" creationId="{E0110ADF-B5A3-4F6F-A725-2FD11F96119A}"/>
          </ac:spMkLst>
        </pc:spChg>
        <pc:spChg chg="mod">
          <ac:chgData name="reza kabir" userId="af3c95a13102d509" providerId="LiveId" clId="{88200EE4-F4B4-49E8-8126-B01E5FCCBE2D}" dt="2020-05-17T10:19:01.169" v="1263"/>
          <ac:spMkLst>
            <pc:docMk/>
            <pc:sldMk cId="431445880" sldId="863"/>
            <ac:spMk id="388" creationId="{3FB8AF47-24D7-4C36-A494-7D2942B6E4D7}"/>
          </ac:spMkLst>
        </pc:spChg>
        <pc:spChg chg="mod">
          <ac:chgData name="reza kabir" userId="af3c95a13102d509" providerId="LiveId" clId="{88200EE4-F4B4-49E8-8126-B01E5FCCBE2D}" dt="2020-05-17T10:19:01.169" v="1263"/>
          <ac:spMkLst>
            <pc:docMk/>
            <pc:sldMk cId="431445880" sldId="863"/>
            <ac:spMk id="389" creationId="{A4EACA6B-8AEF-4455-B165-4E19308FC3B3}"/>
          </ac:spMkLst>
        </pc:spChg>
        <pc:spChg chg="mod">
          <ac:chgData name="reza kabir" userId="af3c95a13102d509" providerId="LiveId" clId="{88200EE4-F4B4-49E8-8126-B01E5FCCBE2D}" dt="2020-05-17T10:19:01.169" v="1263"/>
          <ac:spMkLst>
            <pc:docMk/>
            <pc:sldMk cId="431445880" sldId="863"/>
            <ac:spMk id="390" creationId="{8EA1F864-ABB5-45B2-831E-EB92F68C734F}"/>
          </ac:spMkLst>
        </pc:spChg>
        <pc:spChg chg="mod">
          <ac:chgData name="reza kabir" userId="af3c95a13102d509" providerId="LiveId" clId="{88200EE4-F4B4-49E8-8126-B01E5FCCBE2D}" dt="2020-05-17T10:19:01.169" v="1263"/>
          <ac:spMkLst>
            <pc:docMk/>
            <pc:sldMk cId="431445880" sldId="863"/>
            <ac:spMk id="391" creationId="{28F5DFFA-786F-4AA5-BAB2-69ABCF97F310}"/>
          </ac:spMkLst>
        </pc:spChg>
        <pc:spChg chg="mod">
          <ac:chgData name="reza kabir" userId="af3c95a13102d509" providerId="LiveId" clId="{88200EE4-F4B4-49E8-8126-B01E5FCCBE2D}" dt="2020-05-17T10:19:01.169" v="1263"/>
          <ac:spMkLst>
            <pc:docMk/>
            <pc:sldMk cId="431445880" sldId="863"/>
            <ac:spMk id="392" creationId="{8347FFC8-5526-468B-992D-47785F79CAEB}"/>
          </ac:spMkLst>
        </pc:spChg>
        <pc:spChg chg="mod">
          <ac:chgData name="reza kabir" userId="af3c95a13102d509" providerId="LiveId" clId="{88200EE4-F4B4-49E8-8126-B01E5FCCBE2D}" dt="2020-05-17T10:19:01.169" v="1263"/>
          <ac:spMkLst>
            <pc:docMk/>
            <pc:sldMk cId="431445880" sldId="863"/>
            <ac:spMk id="393" creationId="{0F2C5EEE-5F21-41E6-9447-E1E634F20DAB}"/>
          </ac:spMkLst>
        </pc:spChg>
        <pc:spChg chg="mod">
          <ac:chgData name="reza kabir" userId="af3c95a13102d509" providerId="LiveId" clId="{88200EE4-F4B4-49E8-8126-B01E5FCCBE2D}" dt="2020-05-17T10:19:01.169" v="1263"/>
          <ac:spMkLst>
            <pc:docMk/>
            <pc:sldMk cId="431445880" sldId="863"/>
            <ac:spMk id="394" creationId="{B0E283E5-1692-4112-ADA9-434038CA20CD}"/>
          </ac:spMkLst>
        </pc:spChg>
        <pc:spChg chg="mod">
          <ac:chgData name="reza kabir" userId="af3c95a13102d509" providerId="LiveId" clId="{88200EE4-F4B4-49E8-8126-B01E5FCCBE2D}" dt="2020-05-17T10:19:01.169" v="1263"/>
          <ac:spMkLst>
            <pc:docMk/>
            <pc:sldMk cId="431445880" sldId="863"/>
            <ac:spMk id="395" creationId="{DEA3D94F-D8EB-48F4-A89F-5532FE6D5535}"/>
          </ac:spMkLst>
        </pc:spChg>
        <pc:spChg chg="mod">
          <ac:chgData name="reza kabir" userId="af3c95a13102d509" providerId="LiveId" clId="{88200EE4-F4B4-49E8-8126-B01E5FCCBE2D}" dt="2020-05-17T10:19:01.169" v="1263"/>
          <ac:spMkLst>
            <pc:docMk/>
            <pc:sldMk cId="431445880" sldId="863"/>
            <ac:spMk id="396" creationId="{1FCEC0BD-67C2-4173-89EB-682BBA7C939F}"/>
          </ac:spMkLst>
        </pc:spChg>
        <pc:spChg chg="mod">
          <ac:chgData name="reza kabir" userId="af3c95a13102d509" providerId="LiveId" clId="{88200EE4-F4B4-49E8-8126-B01E5FCCBE2D}" dt="2020-05-17T10:19:01.169" v="1263"/>
          <ac:spMkLst>
            <pc:docMk/>
            <pc:sldMk cId="431445880" sldId="863"/>
            <ac:spMk id="397" creationId="{2340BF78-C5EF-4C8F-8B24-1621A1F054F9}"/>
          </ac:spMkLst>
        </pc:spChg>
        <pc:spChg chg="mod">
          <ac:chgData name="reza kabir" userId="af3c95a13102d509" providerId="LiveId" clId="{88200EE4-F4B4-49E8-8126-B01E5FCCBE2D}" dt="2020-05-17T10:19:01.169" v="1263"/>
          <ac:spMkLst>
            <pc:docMk/>
            <pc:sldMk cId="431445880" sldId="863"/>
            <ac:spMk id="398" creationId="{B7CA93D2-20E5-429C-AD80-73246F9D582D}"/>
          </ac:spMkLst>
        </pc:spChg>
        <pc:spChg chg="mod">
          <ac:chgData name="reza kabir" userId="af3c95a13102d509" providerId="LiveId" clId="{88200EE4-F4B4-49E8-8126-B01E5FCCBE2D}" dt="2020-05-17T10:19:01.169" v="1263"/>
          <ac:spMkLst>
            <pc:docMk/>
            <pc:sldMk cId="431445880" sldId="863"/>
            <ac:spMk id="399" creationId="{C1803382-4DB3-441C-A405-7963FCD05A95}"/>
          </ac:spMkLst>
        </pc:spChg>
        <pc:spChg chg="mod">
          <ac:chgData name="reza kabir" userId="af3c95a13102d509" providerId="LiveId" clId="{88200EE4-F4B4-49E8-8126-B01E5FCCBE2D}" dt="2020-05-17T10:19:01.169" v="1263"/>
          <ac:spMkLst>
            <pc:docMk/>
            <pc:sldMk cId="431445880" sldId="863"/>
            <ac:spMk id="400" creationId="{5EF6DFE4-D7C9-416F-BCB0-7947AFC266B1}"/>
          </ac:spMkLst>
        </pc:spChg>
        <pc:spChg chg="mod">
          <ac:chgData name="reza kabir" userId="af3c95a13102d509" providerId="LiveId" clId="{88200EE4-F4B4-49E8-8126-B01E5FCCBE2D}" dt="2020-05-17T10:19:01.169" v="1263"/>
          <ac:spMkLst>
            <pc:docMk/>
            <pc:sldMk cId="431445880" sldId="863"/>
            <ac:spMk id="401" creationId="{65FD9B40-34D4-4250-B95D-3156F6762809}"/>
          </ac:spMkLst>
        </pc:spChg>
        <pc:spChg chg="mod">
          <ac:chgData name="reza kabir" userId="af3c95a13102d509" providerId="LiveId" clId="{88200EE4-F4B4-49E8-8126-B01E5FCCBE2D}" dt="2020-05-17T10:19:01.169" v="1263"/>
          <ac:spMkLst>
            <pc:docMk/>
            <pc:sldMk cId="431445880" sldId="863"/>
            <ac:spMk id="402" creationId="{FE0F17D0-7419-48A6-9134-45AFEA6A9294}"/>
          </ac:spMkLst>
        </pc:spChg>
        <pc:spChg chg="mod">
          <ac:chgData name="reza kabir" userId="af3c95a13102d509" providerId="LiveId" clId="{88200EE4-F4B4-49E8-8126-B01E5FCCBE2D}" dt="2020-05-17T10:19:01.169" v="1263"/>
          <ac:spMkLst>
            <pc:docMk/>
            <pc:sldMk cId="431445880" sldId="863"/>
            <ac:spMk id="403" creationId="{9864F973-E667-47A3-86DC-DDC87942B215}"/>
          </ac:spMkLst>
        </pc:spChg>
        <pc:spChg chg="mod">
          <ac:chgData name="reza kabir" userId="af3c95a13102d509" providerId="LiveId" clId="{88200EE4-F4B4-49E8-8126-B01E5FCCBE2D}" dt="2020-05-17T10:19:01.169" v="1263"/>
          <ac:spMkLst>
            <pc:docMk/>
            <pc:sldMk cId="431445880" sldId="863"/>
            <ac:spMk id="404" creationId="{8DB6BCD0-19DB-43F8-A464-AA22FF930347}"/>
          </ac:spMkLst>
        </pc:spChg>
        <pc:spChg chg="mod">
          <ac:chgData name="reza kabir" userId="af3c95a13102d509" providerId="LiveId" clId="{88200EE4-F4B4-49E8-8126-B01E5FCCBE2D}" dt="2020-05-17T10:19:01.169" v="1263"/>
          <ac:spMkLst>
            <pc:docMk/>
            <pc:sldMk cId="431445880" sldId="863"/>
            <ac:spMk id="405" creationId="{89307FEB-6CB8-4099-BB9E-8F0811FDBC1A}"/>
          </ac:spMkLst>
        </pc:spChg>
        <pc:spChg chg="mod">
          <ac:chgData name="reza kabir" userId="af3c95a13102d509" providerId="LiveId" clId="{88200EE4-F4B4-49E8-8126-B01E5FCCBE2D}" dt="2020-05-17T10:19:01.169" v="1263"/>
          <ac:spMkLst>
            <pc:docMk/>
            <pc:sldMk cId="431445880" sldId="863"/>
            <ac:spMk id="406" creationId="{F2DB7941-33A7-4FAD-B7F4-08252AD04FCD}"/>
          </ac:spMkLst>
        </pc:spChg>
        <pc:spChg chg="mod">
          <ac:chgData name="reza kabir" userId="af3c95a13102d509" providerId="LiveId" clId="{88200EE4-F4B4-49E8-8126-B01E5FCCBE2D}" dt="2020-05-17T10:19:01.169" v="1263"/>
          <ac:spMkLst>
            <pc:docMk/>
            <pc:sldMk cId="431445880" sldId="863"/>
            <ac:spMk id="407" creationId="{977185AC-A46F-4C4B-82DA-C9D4D7208C9F}"/>
          </ac:spMkLst>
        </pc:spChg>
        <pc:spChg chg="mod">
          <ac:chgData name="reza kabir" userId="af3c95a13102d509" providerId="LiveId" clId="{88200EE4-F4B4-49E8-8126-B01E5FCCBE2D}" dt="2020-05-17T10:19:01.169" v="1263"/>
          <ac:spMkLst>
            <pc:docMk/>
            <pc:sldMk cId="431445880" sldId="863"/>
            <ac:spMk id="408" creationId="{F0D2EE84-C2F1-4509-9AC7-612A91701F53}"/>
          </ac:spMkLst>
        </pc:spChg>
        <pc:spChg chg="mod">
          <ac:chgData name="reza kabir" userId="af3c95a13102d509" providerId="LiveId" clId="{88200EE4-F4B4-49E8-8126-B01E5FCCBE2D}" dt="2020-05-17T10:19:01.169" v="1263"/>
          <ac:spMkLst>
            <pc:docMk/>
            <pc:sldMk cId="431445880" sldId="863"/>
            <ac:spMk id="409" creationId="{873F6D08-1A69-4140-ABCA-84705B512452}"/>
          </ac:spMkLst>
        </pc:spChg>
        <pc:spChg chg="mod">
          <ac:chgData name="reza kabir" userId="af3c95a13102d509" providerId="LiveId" clId="{88200EE4-F4B4-49E8-8126-B01E5FCCBE2D}" dt="2020-05-17T10:19:01.169" v="1263"/>
          <ac:spMkLst>
            <pc:docMk/>
            <pc:sldMk cId="431445880" sldId="863"/>
            <ac:spMk id="410" creationId="{9C59E6CC-65A8-4DAD-B814-26E8B9328BB9}"/>
          </ac:spMkLst>
        </pc:spChg>
        <pc:spChg chg="mod">
          <ac:chgData name="reza kabir" userId="af3c95a13102d509" providerId="LiveId" clId="{88200EE4-F4B4-49E8-8126-B01E5FCCBE2D}" dt="2020-05-17T10:19:01.169" v="1263"/>
          <ac:spMkLst>
            <pc:docMk/>
            <pc:sldMk cId="431445880" sldId="863"/>
            <ac:spMk id="411" creationId="{740F36FF-D7C0-46A9-8889-01D9FFFAD97A}"/>
          </ac:spMkLst>
        </pc:spChg>
        <pc:spChg chg="mod">
          <ac:chgData name="reza kabir" userId="af3c95a13102d509" providerId="LiveId" clId="{88200EE4-F4B4-49E8-8126-B01E5FCCBE2D}" dt="2020-05-17T10:19:01.169" v="1263"/>
          <ac:spMkLst>
            <pc:docMk/>
            <pc:sldMk cId="431445880" sldId="863"/>
            <ac:spMk id="412" creationId="{54EAF499-A490-4D71-8227-B17CC031988D}"/>
          </ac:spMkLst>
        </pc:spChg>
        <pc:spChg chg="mod">
          <ac:chgData name="reza kabir" userId="af3c95a13102d509" providerId="LiveId" clId="{88200EE4-F4B4-49E8-8126-B01E5FCCBE2D}" dt="2020-05-17T10:19:01.169" v="1263"/>
          <ac:spMkLst>
            <pc:docMk/>
            <pc:sldMk cId="431445880" sldId="863"/>
            <ac:spMk id="413" creationId="{608A941F-8212-44CE-9522-C55EA5443C3B}"/>
          </ac:spMkLst>
        </pc:spChg>
        <pc:spChg chg="mod">
          <ac:chgData name="reza kabir" userId="af3c95a13102d509" providerId="LiveId" clId="{88200EE4-F4B4-49E8-8126-B01E5FCCBE2D}" dt="2020-05-17T10:19:01.169" v="1263"/>
          <ac:spMkLst>
            <pc:docMk/>
            <pc:sldMk cId="431445880" sldId="863"/>
            <ac:spMk id="414" creationId="{160D632D-1376-4BA1-8EB6-46B4017B43E3}"/>
          </ac:spMkLst>
        </pc:spChg>
        <pc:spChg chg="mod">
          <ac:chgData name="reza kabir" userId="af3c95a13102d509" providerId="LiveId" clId="{88200EE4-F4B4-49E8-8126-B01E5FCCBE2D}" dt="2020-05-17T10:19:01.169" v="1263"/>
          <ac:spMkLst>
            <pc:docMk/>
            <pc:sldMk cId="431445880" sldId="863"/>
            <ac:spMk id="415" creationId="{9EDFC776-0D2C-4FC2-A074-51B100BE7819}"/>
          </ac:spMkLst>
        </pc:spChg>
        <pc:spChg chg="mod">
          <ac:chgData name="reza kabir" userId="af3c95a13102d509" providerId="LiveId" clId="{88200EE4-F4B4-49E8-8126-B01E5FCCBE2D}" dt="2020-05-17T10:19:01.169" v="1263"/>
          <ac:spMkLst>
            <pc:docMk/>
            <pc:sldMk cId="431445880" sldId="863"/>
            <ac:spMk id="416" creationId="{EF5A954A-A846-4505-BCA1-EBB4358D3A0D}"/>
          </ac:spMkLst>
        </pc:spChg>
        <pc:spChg chg="mod">
          <ac:chgData name="reza kabir" userId="af3c95a13102d509" providerId="LiveId" clId="{88200EE4-F4B4-49E8-8126-B01E5FCCBE2D}" dt="2020-05-17T10:19:01.169" v="1263"/>
          <ac:spMkLst>
            <pc:docMk/>
            <pc:sldMk cId="431445880" sldId="863"/>
            <ac:spMk id="417" creationId="{8B72F7A2-F6A3-40E9-A1E3-7BE171EF499F}"/>
          </ac:spMkLst>
        </pc:spChg>
        <pc:spChg chg="mod">
          <ac:chgData name="reza kabir" userId="af3c95a13102d509" providerId="LiveId" clId="{88200EE4-F4B4-49E8-8126-B01E5FCCBE2D}" dt="2020-05-17T10:19:01.169" v="1263"/>
          <ac:spMkLst>
            <pc:docMk/>
            <pc:sldMk cId="431445880" sldId="863"/>
            <ac:spMk id="418" creationId="{21D02802-098A-4DE7-BA22-AA3038AD8772}"/>
          </ac:spMkLst>
        </pc:spChg>
        <pc:spChg chg="mod">
          <ac:chgData name="reza kabir" userId="af3c95a13102d509" providerId="LiveId" clId="{88200EE4-F4B4-49E8-8126-B01E5FCCBE2D}" dt="2020-05-17T10:19:01.169" v="1263"/>
          <ac:spMkLst>
            <pc:docMk/>
            <pc:sldMk cId="431445880" sldId="863"/>
            <ac:spMk id="419" creationId="{2227DAE9-2DE6-4812-96DE-29E64D42B51D}"/>
          </ac:spMkLst>
        </pc:spChg>
        <pc:spChg chg="mod">
          <ac:chgData name="reza kabir" userId="af3c95a13102d509" providerId="LiveId" clId="{88200EE4-F4B4-49E8-8126-B01E5FCCBE2D}" dt="2020-05-17T10:19:01.169" v="1263"/>
          <ac:spMkLst>
            <pc:docMk/>
            <pc:sldMk cId="431445880" sldId="863"/>
            <ac:spMk id="420" creationId="{CDDD9121-D314-435C-8C54-E0F5C6592D5A}"/>
          </ac:spMkLst>
        </pc:spChg>
        <pc:spChg chg="mod">
          <ac:chgData name="reza kabir" userId="af3c95a13102d509" providerId="LiveId" clId="{88200EE4-F4B4-49E8-8126-B01E5FCCBE2D}" dt="2020-05-17T10:19:01.169" v="1263"/>
          <ac:spMkLst>
            <pc:docMk/>
            <pc:sldMk cId="431445880" sldId="863"/>
            <ac:spMk id="421" creationId="{971CB442-5DE6-4C6E-8996-2E709D09AE8E}"/>
          </ac:spMkLst>
        </pc:spChg>
        <pc:spChg chg="mod">
          <ac:chgData name="reza kabir" userId="af3c95a13102d509" providerId="LiveId" clId="{88200EE4-F4B4-49E8-8126-B01E5FCCBE2D}" dt="2020-05-17T10:19:01.169" v="1263"/>
          <ac:spMkLst>
            <pc:docMk/>
            <pc:sldMk cId="431445880" sldId="863"/>
            <ac:spMk id="422" creationId="{036BFA7C-510E-4556-A896-6B67223F0404}"/>
          </ac:spMkLst>
        </pc:spChg>
        <pc:spChg chg="mod">
          <ac:chgData name="reza kabir" userId="af3c95a13102d509" providerId="LiveId" clId="{88200EE4-F4B4-49E8-8126-B01E5FCCBE2D}" dt="2020-05-17T10:19:01.169" v="1263"/>
          <ac:spMkLst>
            <pc:docMk/>
            <pc:sldMk cId="431445880" sldId="863"/>
            <ac:spMk id="423" creationId="{691C6F71-DE3A-4098-A87F-76F8B9203174}"/>
          </ac:spMkLst>
        </pc:spChg>
        <pc:spChg chg="mod">
          <ac:chgData name="reza kabir" userId="af3c95a13102d509" providerId="LiveId" clId="{88200EE4-F4B4-49E8-8126-B01E5FCCBE2D}" dt="2020-05-17T10:19:01.169" v="1263"/>
          <ac:spMkLst>
            <pc:docMk/>
            <pc:sldMk cId="431445880" sldId="863"/>
            <ac:spMk id="424" creationId="{0AA69EB0-C94E-4D76-B28F-3FC351A11314}"/>
          </ac:spMkLst>
        </pc:spChg>
        <pc:spChg chg="mod">
          <ac:chgData name="reza kabir" userId="af3c95a13102d509" providerId="LiveId" clId="{88200EE4-F4B4-49E8-8126-B01E5FCCBE2D}" dt="2020-05-17T10:19:01.169" v="1263"/>
          <ac:spMkLst>
            <pc:docMk/>
            <pc:sldMk cId="431445880" sldId="863"/>
            <ac:spMk id="425" creationId="{61132969-A2FC-4F9F-BFAF-D124C05C6620}"/>
          </ac:spMkLst>
        </pc:spChg>
        <pc:spChg chg="mod">
          <ac:chgData name="reza kabir" userId="af3c95a13102d509" providerId="LiveId" clId="{88200EE4-F4B4-49E8-8126-B01E5FCCBE2D}" dt="2020-05-17T10:19:01.169" v="1263"/>
          <ac:spMkLst>
            <pc:docMk/>
            <pc:sldMk cId="431445880" sldId="863"/>
            <ac:spMk id="426" creationId="{50ACC2ED-FB8C-4875-97D4-0B310FC80F66}"/>
          </ac:spMkLst>
        </pc:spChg>
        <pc:spChg chg="mod">
          <ac:chgData name="reza kabir" userId="af3c95a13102d509" providerId="LiveId" clId="{88200EE4-F4B4-49E8-8126-B01E5FCCBE2D}" dt="2020-05-17T10:19:01.169" v="1263"/>
          <ac:spMkLst>
            <pc:docMk/>
            <pc:sldMk cId="431445880" sldId="863"/>
            <ac:spMk id="427" creationId="{9BD830BE-6E86-469B-ADD0-A17CF0034A72}"/>
          </ac:spMkLst>
        </pc:spChg>
        <pc:spChg chg="mod">
          <ac:chgData name="reza kabir" userId="af3c95a13102d509" providerId="LiveId" clId="{88200EE4-F4B4-49E8-8126-B01E5FCCBE2D}" dt="2020-05-17T10:19:01.169" v="1263"/>
          <ac:spMkLst>
            <pc:docMk/>
            <pc:sldMk cId="431445880" sldId="863"/>
            <ac:spMk id="428" creationId="{44AA8689-633A-4585-A40C-EF383448CE99}"/>
          </ac:spMkLst>
        </pc:spChg>
        <pc:spChg chg="mod">
          <ac:chgData name="reza kabir" userId="af3c95a13102d509" providerId="LiveId" clId="{88200EE4-F4B4-49E8-8126-B01E5FCCBE2D}" dt="2020-05-17T10:19:01.169" v="1263"/>
          <ac:spMkLst>
            <pc:docMk/>
            <pc:sldMk cId="431445880" sldId="863"/>
            <ac:spMk id="429" creationId="{FFA2CBBF-BDE2-4C10-A020-7B11E4375373}"/>
          </ac:spMkLst>
        </pc:spChg>
        <pc:spChg chg="mod">
          <ac:chgData name="reza kabir" userId="af3c95a13102d509" providerId="LiveId" clId="{88200EE4-F4B4-49E8-8126-B01E5FCCBE2D}" dt="2020-05-17T10:19:01.169" v="1263"/>
          <ac:spMkLst>
            <pc:docMk/>
            <pc:sldMk cId="431445880" sldId="863"/>
            <ac:spMk id="430" creationId="{4650A4C4-7875-4BF5-A103-00C7E35CC014}"/>
          </ac:spMkLst>
        </pc:spChg>
        <pc:spChg chg="mod">
          <ac:chgData name="reza kabir" userId="af3c95a13102d509" providerId="LiveId" clId="{88200EE4-F4B4-49E8-8126-B01E5FCCBE2D}" dt="2020-05-17T10:19:01.169" v="1263"/>
          <ac:spMkLst>
            <pc:docMk/>
            <pc:sldMk cId="431445880" sldId="863"/>
            <ac:spMk id="431" creationId="{FF9A7B31-B525-4C88-94C7-AB893AB533B5}"/>
          </ac:spMkLst>
        </pc:spChg>
        <pc:spChg chg="mod">
          <ac:chgData name="reza kabir" userId="af3c95a13102d509" providerId="LiveId" clId="{88200EE4-F4B4-49E8-8126-B01E5FCCBE2D}" dt="2020-05-17T10:19:01.169" v="1263"/>
          <ac:spMkLst>
            <pc:docMk/>
            <pc:sldMk cId="431445880" sldId="863"/>
            <ac:spMk id="432" creationId="{094EE565-FADF-40D4-AA01-DC2954FEC05D}"/>
          </ac:spMkLst>
        </pc:spChg>
        <pc:spChg chg="mod">
          <ac:chgData name="reza kabir" userId="af3c95a13102d509" providerId="LiveId" clId="{88200EE4-F4B4-49E8-8126-B01E5FCCBE2D}" dt="2020-05-17T10:19:01.169" v="1263"/>
          <ac:spMkLst>
            <pc:docMk/>
            <pc:sldMk cId="431445880" sldId="863"/>
            <ac:spMk id="433" creationId="{64D62836-952A-4382-941E-D3F8F764545B}"/>
          </ac:spMkLst>
        </pc:spChg>
        <pc:spChg chg="mod">
          <ac:chgData name="reza kabir" userId="af3c95a13102d509" providerId="LiveId" clId="{88200EE4-F4B4-49E8-8126-B01E5FCCBE2D}" dt="2020-05-17T10:19:01.169" v="1263"/>
          <ac:spMkLst>
            <pc:docMk/>
            <pc:sldMk cId="431445880" sldId="863"/>
            <ac:spMk id="434" creationId="{CBA1B3D2-08B7-42C2-97F7-DF9D6A38E90E}"/>
          </ac:spMkLst>
        </pc:spChg>
        <pc:spChg chg="mod">
          <ac:chgData name="reza kabir" userId="af3c95a13102d509" providerId="LiveId" clId="{88200EE4-F4B4-49E8-8126-B01E5FCCBE2D}" dt="2020-05-17T10:19:01.169" v="1263"/>
          <ac:spMkLst>
            <pc:docMk/>
            <pc:sldMk cId="431445880" sldId="863"/>
            <ac:spMk id="435" creationId="{C09CFF35-10D4-4735-980B-271A28CC31B6}"/>
          </ac:spMkLst>
        </pc:spChg>
        <pc:spChg chg="mod">
          <ac:chgData name="reza kabir" userId="af3c95a13102d509" providerId="LiveId" clId="{88200EE4-F4B4-49E8-8126-B01E5FCCBE2D}" dt="2020-05-17T10:19:01.169" v="1263"/>
          <ac:spMkLst>
            <pc:docMk/>
            <pc:sldMk cId="431445880" sldId="863"/>
            <ac:spMk id="436" creationId="{F1E388F7-2378-4043-ACCE-92C81DFD3E22}"/>
          </ac:spMkLst>
        </pc:spChg>
        <pc:spChg chg="mod">
          <ac:chgData name="reza kabir" userId="af3c95a13102d509" providerId="LiveId" clId="{88200EE4-F4B4-49E8-8126-B01E5FCCBE2D}" dt="2020-05-17T10:19:01.169" v="1263"/>
          <ac:spMkLst>
            <pc:docMk/>
            <pc:sldMk cId="431445880" sldId="863"/>
            <ac:spMk id="437" creationId="{AAE31178-40E0-4768-915E-AF6B650E0CD2}"/>
          </ac:spMkLst>
        </pc:spChg>
        <pc:spChg chg="mod">
          <ac:chgData name="reza kabir" userId="af3c95a13102d509" providerId="LiveId" clId="{88200EE4-F4B4-49E8-8126-B01E5FCCBE2D}" dt="2020-05-17T10:19:01.169" v="1263"/>
          <ac:spMkLst>
            <pc:docMk/>
            <pc:sldMk cId="431445880" sldId="863"/>
            <ac:spMk id="438" creationId="{B64FD662-D5CF-4677-AB80-8D3F95A61B42}"/>
          </ac:spMkLst>
        </pc:spChg>
        <pc:spChg chg="mod">
          <ac:chgData name="reza kabir" userId="af3c95a13102d509" providerId="LiveId" clId="{88200EE4-F4B4-49E8-8126-B01E5FCCBE2D}" dt="2020-05-17T10:19:01.169" v="1263"/>
          <ac:spMkLst>
            <pc:docMk/>
            <pc:sldMk cId="431445880" sldId="863"/>
            <ac:spMk id="439" creationId="{1B26C75B-7CAC-4F29-AD15-CE6C2FA9A4BA}"/>
          </ac:spMkLst>
        </pc:spChg>
        <pc:spChg chg="mod">
          <ac:chgData name="reza kabir" userId="af3c95a13102d509" providerId="LiveId" clId="{88200EE4-F4B4-49E8-8126-B01E5FCCBE2D}" dt="2020-05-17T10:19:01.169" v="1263"/>
          <ac:spMkLst>
            <pc:docMk/>
            <pc:sldMk cId="431445880" sldId="863"/>
            <ac:spMk id="440" creationId="{BE24EFA5-474F-4E08-8A64-237164C8559B}"/>
          </ac:spMkLst>
        </pc:spChg>
        <pc:spChg chg="mod">
          <ac:chgData name="reza kabir" userId="af3c95a13102d509" providerId="LiveId" clId="{88200EE4-F4B4-49E8-8126-B01E5FCCBE2D}" dt="2020-05-17T10:19:01.169" v="1263"/>
          <ac:spMkLst>
            <pc:docMk/>
            <pc:sldMk cId="431445880" sldId="863"/>
            <ac:spMk id="441" creationId="{64113E15-B869-4863-A05C-206A9CB9DAF9}"/>
          </ac:spMkLst>
        </pc:spChg>
        <pc:spChg chg="mod">
          <ac:chgData name="reza kabir" userId="af3c95a13102d509" providerId="LiveId" clId="{88200EE4-F4B4-49E8-8126-B01E5FCCBE2D}" dt="2020-05-17T10:19:01.169" v="1263"/>
          <ac:spMkLst>
            <pc:docMk/>
            <pc:sldMk cId="431445880" sldId="863"/>
            <ac:spMk id="442" creationId="{40F78DC0-1782-417E-B0DD-120162C6C5A8}"/>
          </ac:spMkLst>
        </pc:spChg>
        <pc:spChg chg="mod">
          <ac:chgData name="reza kabir" userId="af3c95a13102d509" providerId="LiveId" clId="{88200EE4-F4B4-49E8-8126-B01E5FCCBE2D}" dt="2020-05-17T10:19:01.169" v="1263"/>
          <ac:spMkLst>
            <pc:docMk/>
            <pc:sldMk cId="431445880" sldId="863"/>
            <ac:spMk id="443" creationId="{7562BC1E-D43F-459E-8E41-4D737B9ABA6D}"/>
          </ac:spMkLst>
        </pc:spChg>
        <pc:spChg chg="mod">
          <ac:chgData name="reza kabir" userId="af3c95a13102d509" providerId="LiveId" clId="{88200EE4-F4B4-49E8-8126-B01E5FCCBE2D}" dt="2020-05-17T10:19:01.169" v="1263"/>
          <ac:spMkLst>
            <pc:docMk/>
            <pc:sldMk cId="431445880" sldId="863"/>
            <ac:spMk id="444" creationId="{98EEBEDB-76AD-4661-B89E-40619A05393E}"/>
          </ac:spMkLst>
        </pc:spChg>
        <pc:spChg chg="mod">
          <ac:chgData name="reza kabir" userId="af3c95a13102d509" providerId="LiveId" clId="{88200EE4-F4B4-49E8-8126-B01E5FCCBE2D}" dt="2020-05-17T10:19:01.169" v="1263"/>
          <ac:spMkLst>
            <pc:docMk/>
            <pc:sldMk cId="431445880" sldId="863"/>
            <ac:spMk id="445" creationId="{A692663E-700E-4857-94AE-AB2C7BB6EE1C}"/>
          </ac:spMkLst>
        </pc:spChg>
        <pc:spChg chg="mod">
          <ac:chgData name="reza kabir" userId="af3c95a13102d509" providerId="LiveId" clId="{88200EE4-F4B4-49E8-8126-B01E5FCCBE2D}" dt="2020-05-17T10:19:01.169" v="1263"/>
          <ac:spMkLst>
            <pc:docMk/>
            <pc:sldMk cId="431445880" sldId="863"/>
            <ac:spMk id="446" creationId="{03D3452A-95B5-4640-82CC-5F3126E806EE}"/>
          </ac:spMkLst>
        </pc:spChg>
        <pc:spChg chg="mod">
          <ac:chgData name="reza kabir" userId="af3c95a13102d509" providerId="LiveId" clId="{88200EE4-F4B4-49E8-8126-B01E5FCCBE2D}" dt="2020-05-17T10:19:01.169" v="1263"/>
          <ac:spMkLst>
            <pc:docMk/>
            <pc:sldMk cId="431445880" sldId="863"/>
            <ac:spMk id="447" creationId="{131C5B09-42AB-4C67-9916-ADA1345A4084}"/>
          </ac:spMkLst>
        </pc:spChg>
        <pc:spChg chg="mod">
          <ac:chgData name="reza kabir" userId="af3c95a13102d509" providerId="LiveId" clId="{88200EE4-F4B4-49E8-8126-B01E5FCCBE2D}" dt="2020-05-17T10:19:01.169" v="1263"/>
          <ac:spMkLst>
            <pc:docMk/>
            <pc:sldMk cId="431445880" sldId="863"/>
            <ac:spMk id="448" creationId="{337CBE88-3F9E-4240-95A2-7EE65F5DFA38}"/>
          </ac:spMkLst>
        </pc:spChg>
        <pc:spChg chg="mod">
          <ac:chgData name="reza kabir" userId="af3c95a13102d509" providerId="LiveId" clId="{88200EE4-F4B4-49E8-8126-B01E5FCCBE2D}" dt="2020-05-17T10:19:01.169" v="1263"/>
          <ac:spMkLst>
            <pc:docMk/>
            <pc:sldMk cId="431445880" sldId="863"/>
            <ac:spMk id="449" creationId="{407085F6-7B02-48E8-940B-8EAD6BEF096B}"/>
          </ac:spMkLst>
        </pc:spChg>
        <pc:spChg chg="mod">
          <ac:chgData name="reza kabir" userId="af3c95a13102d509" providerId="LiveId" clId="{88200EE4-F4B4-49E8-8126-B01E5FCCBE2D}" dt="2020-05-17T10:19:01.169" v="1263"/>
          <ac:spMkLst>
            <pc:docMk/>
            <pc:sldMk cId="431445880" sldId="863"/>
            <ac:spMk id="450" creationId="{BE08CE07-FB00-4EAA-89D0-9E6E7CB98CD6}"/>
          </ac:spMkLst>
        </pc:spChg>
        <pc:spChg chg="mod">
          <ac:chgData name="reza kabir" userId="af3c95a13102d509" providerId="LiveId" clId="{88200EE4-F4B4-49E8-8126-B01E5FCCBE2D}" dt="2020-05-17T10:19:01.169" v="1263"/>
          <ac:spMkLst>
            <pc:docMk/>
            <pc:sldMk cId="431445880" sldId="863"/>
            <ac:spMk id="451" creationId="{1168B93D-62D3-4636-8CDA-E838FD543DFD}"/>
          </ac:spMkLst>
        </pc:spChg>
        <pc:spChg chg="mod">
          <ac:chgData name="reza kabir" userId="af3c95a13102d509" providerId="LiveId" clId="{88200EE4-F4B4-49E8-8126-B01E5FCCBE2D}" dt="2020-05-17T10:19:01.169" v="1263"/>
          <ac:spMkLst>
            <pc:docMk/>
            <pc:sldMk cId="431445880" sldId="863"/>
            <ac:spMk id="452" creationId="{38B0068F-19F0-44D3-A32B-1A743289950E}"/>
          </ac:spMkLst>
        </pc:spChg>
        <pc:spChg chg="mod">
          <ac:chgData name="reza kabir" userId="af3c95a13102d509" providerId="LiveId" clId="{88200EE4-F4B4-49E8-8126-B01E5FCCBE2D}" dt="2020-05-17T10:19:01.169" v="1263"/>
          <ac:spMkLst>
            <pc:docMk/>
            <pc:sldMk cId="431445880" sldId="863"/>
            <ac:spMk id="453" creationId="{74C24933-C0BF-4B25-A09F-264B86780FAD}"/>
          </ac:spMkLst>
        </pc:spChg>
        <pc:spChg chg="mod">
          <ac:chgData name="reza kabir" userId="af3c95a13102d509" providerId="LiveId" clId="{88200EE4-F4B4-49E8-8126-B01E5FCCBE2D}" dt="2020-05-17T10:19:01.169" v="1263"/>
          <ac:spMkLst>
            <pc:docMk/>
            <pc:sldMk cId="431445880" sldId="863"/>
            <ac:spMk id="454" creationId="{B2BE74AF-C569-484E-9F32-1582AFA19581}"/>
          </ac:spMkLst>
        </pc:spChg>
        <pc:spChg chg="mod">
          <ac:chgData name="reza kabir" userId="af3c95a13102d509" providerId="LiveId" clId="{88200EE4-F4B4-49E8-8126-B01E5FCCBE2D}" dt="2020-05-17T10:19:01.169" v="1263"/>
          <ac:spMkLst>
            <pc:docMk/>
            <pc:sldMk cId="431445880" sldId="863"/>
            <ac:spMk id="455" creationId="{595CBA72-60AA-465C-8812-211C4A1ABD42}"/>
          </ac:spMkLst>
        </pc:spChg>
        <pc:spChg chg="mod">
          <ac:chgData name="reza kabir" userId="af3c95a13102d509" providerId="LiveId" clId="{88200EE4-F4B4-49E8-8126-B01E5FCCBE2D}" dt="2020-05-17T10:19:01.169" v="1263"/>
          <ac:spMkLst>
            <pc:docMk/>
            <pc:sldMk cId="431445880" sldId="863"/>
            <ac:spMk id="456" creationId="{E4902BA6-954C-4941-9E68-D471C686A3FB}"/>
          </ac:spMkLst>
        </pc:spChg>
        <pc:spChg chg="mod">
          <ac:chgData name="reza kabir" userId="af3c95a13102d509" providerId="LiveId" clId="{88200EE4-F4B4-49E8-8126-B01E5FCCBE2D}" dt="2020-05-17T10:19:01.169" v="1263"/>
          <ac:spMkLst>
            <pc:docMk/>
            <pc:sldMk cId="431445880" sldId="863"/>
            <ac:spMk id="457" creationId="{2EE09856-6713-4E14-B4DD-69F6DDA20B0B}"/>
          </ac:spMkLst>
        </pc:spChg>
        <pc:spChg chg="mod">
          <ac:chgData name="reza kabir" userId="af3c95a13102d509" providerId="LiveId" clId="{88200EE4-F4B4-49E8-8126-B01E5FCCBE2D}" dt="2020-05-17T10:19:01.169" v="1263"/>
          <ac:spMkLst>
            <pc:docMk/>
            <pc:sldMk cId="431445880" sldId="863"/>
            <ac:spMk id="458" creationId="{DDE65049-0742-46B7-9447-8A028353492A}"/>
          </ac:spMkLst>
        </pc:spChg>
        <pc:spChg chg="mod">
          <ac:chgData name="reza kabir" userId="af3c95a13102d509" providerId="LiveId" clId="{88200EE4-F4B4-49E8-8126-B01E5FCCBE2D}" dt="2020-05-17T10:19:01.169" v="1263"/>
          <ac:spMkLst>
            <pc:docMk/>
            <pc:sldMk cId="431445880" sldId="863"/>
            <ac:spMk id="459" creationId="{83AFDC22-E15E-4CD5-8F4F-3D82BF959BB3}"/>
          </ac:spMkLst>
        </pc:spChg>
        <pc:spChg chg="mod">
          <ac:chgData name="reza kabir" userId="af3c95a13102d509" providerId="LiveId" clId="{88200EE4-F4B4-49E8-8126-B01E5FCCBE2D}" dt="2020-05-17T10:19:01.169" v="1263"/>
          <ac:spMkLst>
            <pc:docMk/>
            <pc:sldMk cId="431445880" sldId="863"/>
            <ac:spMk id="460" creationId="{431A0019-07F9-4612-824F-2706CB368678}"/>
          </ac:spMkLst>
        </pc:spChg>
        <pc:spChg chg="mod">
          <ac:chgData name="reza kabir" userId="af3c95a13102d509" providerId="LiveId" clId="{88200EE4-F4B4-49E8-8126-B01E5FCCBE2D}" dt="2020-05-17T10:19:01.169" v="1263"/>
          <ac:spMkLst>
            <pc:docMk/>
            <pc:sldMk cId="431445880" sldId="863"/>
            <ac:spMk id="461" creationId="{0BA66B66-91A7-4583-83DB-00C59F051582}"/>
          </ac:spMkLst>
        </pc:spChg>
        <pc:spChg chg="mod">
          <ac:chgData name="reza kabir" userId="af3c95a13102d509" providerId="LiveId" clId="{88200EE4-F4B4-49E8-8126-B01E5FCCBE2D}" dt="2020-05-17T10:19:01.169" v="1263"/>
          <ac:spMkLst>
            <pc:docMk/>
            <pc:sldMk cId="431445880" sldId="863"/>
            <ac:spMk id="462" creationId="{CAD7607E-F2FC-43C0-86C7-CA9B13B0E873}"/>
          </ac:spMkLst>
        </pc:spChg>
        <pc:spChg chg="mod">
          <ac:chgData name="reza kabir" userId="af3c95a13102d509" providerId="LiveId" clId="{88200EE4-F4B4-49E8-8126-B01E5FCCBE2D}" dt="2020-05-17T10:19:01.169" v="1263"/>
          <ac:spMkLst>
            <pc:docMk/>
            <pc:sldMk cId="431445880" sldId="863"/>
            <ac:spMk id="463" creationId="{5ED341F9-00B9-42A8-BCCD-E01194D6FC7E}"/>
          </ac:spMkLst>
        </pc:spChg>
        <pc:spChg chg="mod">
          <ac:chgData name="reza kabir" userId="af3c95a13102d509" providerId="LiveId" clId="{88200EE4-F4B4-49E8-8126-B01E5FCCBE2D}" dt="2020-05-17T10:19:01.169" v="1263"/>
          <ac:spMkLst>
            <pc:docMk/>
            <pc:sldMk cId="431445880" sldId="863"/>
            <ac:spMk id="464" creationId="{0E25DB6E-E64A-4620-A9E0-6C9D9A28CBDA}"/>
          </ac:spMkLst>
        </pc:spChg>
        <pc:spChg chg="mod">
          <ac:chgData name="reza kabir" userId="af3c95a13102d509" providerId="LiveId" clId="{88200EE4-F4B4-49E8-8126-B01E5FCCBE2D}" dt="2020-05-17T10:19:01.169" v="1263"/>
          <ac:spMkLst>
            <pc:docMk/>
            <pc:sldMk cId="431445880" sldId="863"/>
            <ac:spMk id="465" creationId="{6AC712DD-8441-40F3-AEFC-9A355B684540}"/>
          </ac:spMkLst>
        </pc:spChg>
        <pc:spChg chg="mod">
          <ac:chgData name="reza kabir" userId="af3c95a13102d509" providerId="LiveId" clId="{88200EE4-F4B4-49E8-8126-B01E5FCCBE2D}" dt="2020-05-17T10:19:01.169" v="1263"/>
          <ac:spMkLst>
            <pc:docMk/>
            <pc:sldMk cId="431445880" sldId="863"/>
            <ac:spMk id="466" creationId="{1E2DDFC1-6F3C-4988-ADE0-29B874D1BEF4}"/>
          </ac:spMkLst>
        </pc:spChg>
        <pc:spChg chg="mod">
          <ac:chgData name="reza kabir" userId="af3c95a13102d509" providerId="LiveId" clId="{88200EE4-F4B4-49E8-8126-B01E5FCCBE2D}" dt="2020-05-17T10:19:01.169" v="1263"/>
          <ac:spMkLst>
            <pc:docMk/>
            <pc:sldMk cId="431445880" sldId="863"/>
            <ac:spMk id="467" creationId="{5980306A-15BB-4E0D-839E-EB64951EBD5A}"/>
          </ac:spMkLst>
        </pc:spChg>
        <pc:spChg chg="mod">
          <ac:chgData name="reza kabir" userId="af3c95a13102d509" providerId="LiveId" clId="{88200EE4-F4B4-49E8-8126-B01E5FCCBE2D}" dt="2020-05-17T10:19:01.169" v="1263"/>
          <ac:spMkLst>
            <pc:docMk/>
            <pc:sldMk cId="431445880" sldId="863"/>
            <ac:spMk id="468" creationId="{87373F12-AAAB-46E2-A907-3C0F7687941F}"/>
          </ac:spMkLst>
        </pc:spChg>
        <pc:spChg chg="mod">
          <ac:chgData name="reza kabir" userId="af3c95a13102d509" providerId="LiveId" clId="{88200EE4-F4B4-49E8-8126-B01E5FCCBE2D}" dt="2020-05-17T10:19:01.169" v="1263"/>
          <ac:spMkLst>
            <pc:docMk/>
            <pc:sldMk cId="431445880" sldId="863"/>
            <ac:spMk id="469" creationId="{1ED751D2-26ED-403A-AD33-169FE6DCF610}"/>
          </ac:spMkLst>
        </pc:spChg>
        <pc:spChg chg="mod">
          <ac:chgData name="reza kabir" userId="af3c95a13102d509" providerId="LiveId" clId="{88200EE4-F4B4-49E8-8126-B01E5FCCBE2D}" dt="2020-05-17T10:19:01.169" v="1263"/>
          <ac:spMkLst>
            <pc:docMk/>
            <pc:sldMk cId="431445880" sldId="863"/>
            <ac:spMk id="470" creationId="{D59DD3B8-68D9-4262-B03E-A6E3ABA87C1D}"/>
          </ac:spMkLst>
        </pc:spChg>
        <pc:spChg chg="mod">
          <ac:chgData name="reza kabir" userId="af3c95a13102d509" providerId="LiveId" clId="{88200EE4-F4B4-49E8-8126-B01E5FCCBE2D}" dt="2020-05-17T10:19:01.169" v="1263"/>
          <ac:spMkLst>
            <pc:docMk/>
            <pc:sldMk cId="431445880" sldId="863"/>
            <ac:spMk id="471" creationId="{0EAB52B6-1E6C-4E75-91AC-F2D3436BAB5E}"/>
          </ac:spMkLst>
        </pc:spChg>
        <pc:spChg chg="mod">
          <ac:chgData name="reza kabir" userId="af3c95a13102d509" providerId="LiveId" clId="{88200EE4-F4B4-49E8-8126-B01E5FCCBE2D}" dt="2020-05-17T10:19:01.169" v="1263"/>
          <ac:spMkLst>
            <pc:docMk/>
            <pc:sldMk cId="431445880" sldId="863"/>
            <ac:spMk id="472" creationId="{48807296-A111-4C0E-B079-C1FD5942FB87}"/>
          </ac:spMkLst>
        </pc:spChg>
        <pc:spChg chg="mod">
          <ac:chgData name="reza kabir" userId="af3c95a13102d509" providerId="LiveId" clId="{88200EE4-F4B4-49E8-8126-B01E5FCCBE2D}" dt="2020-05-17T10:19:01.169" v="1263"/>
          <ac:spMkLst>
            <pc:docMk/>
            <pc:sldMk cId="431445880" sldId="863"/>
            <ac:spMk id="473" creationId="{4B60E67B-6BB2-4666-A52A-C5EA53199748}"/>
          </ac:spMkLst>
        </pc:spChg>
        <pc:spChg chg="mod">
          <ac:chgData name="reza kabir" userId="af3c95a13102d509" providerId="LiveId" clId="{88200EE4-F4B4-49E8-8126-B01E5FCCBE2D}" dt="2020-05-17T10:19:01.169" v="1263"/>
          <ac:spMkLst>
            <pc:docMk/>
            <pc:sldMk cId="431445880" sldId="863"/>
            <ac:spMk id="474" creationId="{5D7CEC7A-233E-4733-B84F-49062C533074}"/>
          </ac:spMkLst>
        </pc:spChg>
        <pc:spChg chg="mod">
          <ac:chgData name="reza kabir" userId="af3c95a13102d509" providerId="LiveId" clId="{88200EE4-F4B4-49E8-8126-B01E5FCCBE2D}" dt="2020-05-17T10:19:01.169" v="1263"/>
          <ac:spMkLst>
            <pc:docMk/>
            <pc:sldMk cId="431445880" sldId="863"/>
            <ac:spMk id="475" creationId="{20E7921B-65F0-46A7-B96D-16C179035029}"/>
          </ac:spMkLst>
        </pc:spChg>
        <pc:spChg chg="mod">
          <ac:chgData name="reza kabir" userId="af3c95a13102d509" providerId="LiveId" clId="{88200EE4-F4B4-49E8-8126-B01E5FCCBE2D}" dt="2020-05-17T10:19:01.169" v="1263"/>
          <ac:spMkLst>
            <pc:docMk/>
            <pc:sldMk cId="431445880" sldId="863"/>
            <ac:spMk id="476" creationId="{30DA1DDD-7599-4C6C-880E-FDCB7744B9E9}"/>
          </ac:spMkLst>
        </pc:spChg>
        <pc:spChg chg="mod">
          <ac:chgData name="reza kabir" userId="af3c95a13102d509" providerId="LiveId" clId="{88200EE4-F4B4-49E8-8126-B01E5FCCBE2D}" dt="2020-05-17T10:19:01.169" v="1263"/>
          <ac:spMkLst>
            <pc:docMk/>
            <pc:sldMk cId="431445880" sldId="863"/>
            <ac:spMk id="477" creationId="{67736593-9F0D-4D6E-86E9-1EF782403D3F}"/>
          </ac:spMkLst>
        </pc:spChg>
        <pc:spChg chg="mod">
          <ac:chgData name="reza kabir" userId="af3c95a13102d509" providerId="LiveId" clId="{88200EE4-F4B4-49E8-8126-B01E5FCCBE2D}" dt="2020-05-17T10:19:01.169" v="1263"/>
          <ac:spMkLst>
            <pc:docMk/>
            <pc:sldMk cId="431445880" sldId="863"/>
            <ac:spMk id="478" creationId="{5D7FD5A5-4F56-4419-BA13-59B5359650CC}"/>
          </ac:spMkLst>
        </pc:spChg>
        <pc:spChg chg="mod">
          <ac:chgData name="reza kabir" userId="af3c95a13102d509" providerId="LiveId" clId="{88200EE4-F4B4-49E8-8126-B01E5FCCBE2D}" dt="2020-05-17T10:19:01.169" v="1263"/>
          <ac:spMkLst>
            <pc:docMk/>
            <pc:sldMk cId="431445880" sldId="863"/>
            <ac:spMk id="479" creationId="{E06BADF9-4D7C-412C-932B-62B2D887B5EA}"/>
          </ac:spMkLst>
        </pc:spChg>
        <pc:spChg chg="mod">
          <ac:chgData name="reza kabir" userId="af3c95a13102d509" providerId="LiveId" clId="{88200EE4-F4B4-49E8-8126-B01E5FCCBE2D}" dt="2020-05-17T10:19:01.169" v="1263"/>
          <ac:spMkLst>
            <pc:docMk/>
            <pc:sldMk cId="431445880" sldId="863"/>
            <ac:spMk id="480" creationId="{1C798C43-CBBC-4D35-8774-0CBF281324EA}"/>
          </ac:spMkLst>
        </pc:spChg>
        <pc:spChg chg="mod">
          <ac:chgData name="reza kabir" userId="af3c95a13102d509" providerId="LiveId" clId="{88200EE4-F4B4-49E8-8126-B01E5FCCBE2D}" dt="2020-05-17T10:19:01.169" v="1263"/>
          <ac:spMkLst>
            <pc:docMk/>
            <pc:sldMk cId="431445880" sldId="863"/>
            <ac:spMk id="481" creationId="{AA1DD71C-3796-43AF-9211-80B96A637D99}"/>
          </ac:spMkLst>
        </pc:spChg>
        <pc:spChg chg="mod">
          <ac:chgData name="reza kabir" userId="af3c95a13102d509" providerId="LiveId" clId="{88200EE4-F4B4-49E8-8126-B01E5FCCBE2D}" dt="2020-05-17T10:19:01.169" v="1263"/>
          <ac:spMkLst>
            <pc:docMk/>
            <pc:sldMk cId="431445880" sldId="863"/>
            <ac:spMk id="482" creationId="{9A5033DF-063B-4522-813C-02C325233107}"/>
          </ac:spMkLst>
        </pc:spChg>
        <pc:spChg chg="mod">
          <ac:chgData name="reza kabir" userId="af3c95a13102d509" providerId="LiveId" clId="{88200EE4-F4B4-49E8-8126-B01E5FCCBE2D}" dt="2020-05-17T10:19:01.169" v="1263"/>
          <ac:spMkLst>
            <pc:docMk/>
            <pc:sldMk cId="431445880" sldId="863"/>
            <ac:spMk id="483" creationId="{52989582-8016-4EF2-881B-715A4BF0D7E5}"/>
          </ac:spMkLst>
        </pc:spChg>
        <pc:spChg chg="mod">
          <ac:chgData name="reza kabir" userId="af3c95a13102d509" providerId="LiveId" clId="{88200EE4-F4B4-49E8-8126-B01E5FCCBE2D}" dt="2020-05-17T10:19:01.169" v="1263"/>
          <ac:spMkLst>
            <pc:docMk/>
            <pc:sldMk cId="431445880" sldId="863"/>
            <ac:spMk id="484" creationId="{D025804B-607E-4C0C-ABCC-8BE7616D206F}"/>
          </ac:spMkLst>
        </pc:spChg>
        <pc:spChg chg="mod">
          <ac:chgData name="reza kabir" userId="af3c95a13102d509" providerId="LiveId" clId="{88200EE4-F4B4-49E8-8126-B01E5FCCBE2D}" dt="2020-05-17T10:19:01.169" v="1263"/>
          <ac:spMkLst>
            <pc:docMk/>
            <pc:sldMk cId="431445880" sldId="863"/>
            <ac:spMk id="485" creationId="{C5E26C88-618F-4989-AA0E-4AD148BA686A}"/>
          </ac:spMkLst>
        </pc:spChg>
        <pc:spChg chg="mod">
          <ac:chgData name="reza kabir" userId="af3c95a13102d509" providerId="LiveId" clId="{88200EE4-F4B4-49E8-8126-B01E5FCCBE2D}" dt="2020-05-17T10:19:01.169" v="1263"/>
          <ac:spMkLst>
            <pc:docMk/>
            <pc:sldMk cId="431445880" sldId="863"/>
            <ac:spMk id="486" creationId="{BC26D71E-FA21-4355-8323-F778B665D4CF}"/>
          </ac:spMkLst>
        </pc:spChg>
        <pc:spChg chg="mod">
          <ac:chgData name="reza kabir" userId="af3c95a13102d509" providerId="LiveId" clId="{88200EE4-F4B4-49E8-8126-B01E5FCCBE2D}" dt="2020-05-17T10:19:01.169" v="1263"/>
          <ac:spMkLst>
            <pc:docMk/>
            <pc:sldMk cId="431445880" sldId="863"/>
            <ac:spMk id="487" creationId="{BAB86C3F-3D09-42C9-B8B3-0D658CC50BE4}"/>
          </ac:spMkLst>
        </pc:spChg>
        <pc:spChg chg="mod">
          <ac:chgData name="reza kabir" userId="af3c95a13102d509" providerId="LiveId" clId="{88200EE4-F4B4-49E8-8126-B01E5FCCBE2D}" dt="2020-05-17T10:19:01.169" v="1263"/>
          <ac:spMkLst>
            <pc:docMk/>
            <pc:sldMk cId="431445880" sldId="863"/>
            <ac:spMk id="488" creationId="{8EEE0916-7090-4006-B266-B1CF05F28D45}"/>
          </ac:spMkLst>
        </pc:spChg>
        <pc:spChg chg="mod">
          <ac:chgData name="reza kabir" userId="af3c95a13102d509" providerId="LiveId" clId="{88200EE4-F4B4-49E8-8126-B01E5FCCBE2D}" dt="2020-05-17T10:19:01.169" v="1263"/>
          <ac:spMkLst>
            <pc:docMk/>
            <pc:sldMk cId="431445880" sldId="863"/>
            <ac:spMk id="489" creationId="{4EDB52BD-E746-4DDA-AFE2-F807B30514A2}"/>
          </ac:spMkLst>
        </pc:spChg>
        <pc:spChg chg="mod">
          <ac:chgData name="reza kabir" userId="af3c95a13102d509" providerId="LiveId" clId="{88200EE4-F4B4-49E8-8126-B01E5FCCBE2D}" dt="2020-05-17T10:19:01.169" v="1263"/>
          <ac:spMkLst>
            <pc:docMk/>
            <pc:sldMk cId="431445880" sldId="863"/>
            <ac:spMk id="490" creationId="{FA0D31CF-57FE-49BB-B177-5052C932B1F7}"/>
          </ac:spMkLst>
        </pc:spChg>
        <pc:grpChg chg="del">
          <ac:chgData name="reza kabir" userId="af3c95a13102d509" providerId="LiveId" clId="{88200EE4-F4B4-49E8-8126-B01E5FCCBE2D}" dt="2020-05-17T10:18:50.804" v="1262" actId="478"/>
          <ac:grpSpMkLst>
            <pc:docMk/>
            <pc:sldMk cId="431445880" sldId="863"/>
            <ac:grpSpMk id="4" creationId="{F3C11E47-2F57-4916-B11B-AF1000B57292}"/>
          </ac:grpSpMkLst>
        </pc:grpChg>
        <pc:grpChg chg="add mod">
          <ac:chgData name="reza kabir" userId="af3c95a13102d509" providerId="LiveId" clId="{88200EE4-F4B4-49E8-8126-B01E5FCCBE2D}" dt="2020-05-17T10:19:06.656" v="1266" actId="1076"/>
          <ac:grpSpMkLst>
            <pc:docMk/>
            <pc:sldMk cId="431445880" sldId="863"/>
            <ac:grpSpMk id="271" creationId="{30B85B73-BF04-4CE0-BF24-A3BF94901E5C}"/>
          </ac:grpSpMkLst>
        </pc:grpChg>
        <pc:picChg chg="del">
          <ac:chgData name="reza kabir" userId="af3c95a13102d509" providerId="LiveId" clId="{88200EE4-F4B4-49E8-8126-B01E5FCCBE2D}" dt="2020-05-17T10:19:28.647" v="1278" actId="478"/>
          <ac:picMkLst>
            <pc:docMk/>
            <pc:sldMk cId="431445880" sldId="863"/>
            <ac:picMk id="2" creationId="{D431C509-72F6-413E-AB5F-149A93D14AD8}"/>
          </ac:picMkLst>
        </pc:picChg>
        <pc:picChg chg="del">
          <ac:chgData name="reza kabir" userId="af3c95a13102d509" providerId="LiveId" clId="{88200EE4-F4B4-49E8-8126-B01E5FCCBE2D}" dt="2020-05-17T10:19:26.525" v="1277" actId="478"/>
          <ac:picMkLst>
            <pc:docMk/>
            <pc:sldMk cId="431445880" sldId="863"/>
            <ac:picMk id="3" creationId="{FE1A7CA7-2247-4C3B-BEAE-F655B2B1A89D}"/>
          </ac:picMkLst>
        </pc:picChg>
      </pc:sldChg>
      <pc:sldChg chg="addSp delSp modSp new mod modClrScheme chgLayout">
        <pc:chgData name="reza kabir" userId="af3c95a13102d509" providerId="LiveId" clId="{88200EE4-F4B4-49E8-8126-B01E5FCCBE2D}" dt="2020-05-17T11:32:54.055" v="2182" actId="1076"/>
        <pc:sldMkLst>
          <pc:docMk/>
          <pc:sldMk cId="3760562580" sldId="864"/>
        </pc:sldMkLst>
        <pc:spChg chg="add mod">
          <ac:chgData name="reza kabir" userId="af3c95a13102d509" providerId="LiveId" clId="{88200EE4-F4B4-49E8-8126-B01E5FCCBE2D}" dt="2020-05-17T11:32:54.055" v="2182" actId="1076"/>
          <ac:spMkLst>
            <pc:docMk/>
            <pc:sldMk cId="3760562580" sldId="864"/>
            <ac:spMk id="2" creationId="{6D0F9B83-3D9F-499F-8E6E-68E614595361}"/>
          </ac:spMkLst>
        </pc:spChg>
        <pc:spChg chg="add mod">
          <ac:chgData name="reza kabir" userId="af3c95a13102d509" providerId="LiveId" clId="{88200EE4-F4B4-49E8-8126-B01E5FCCBE2D}" dt="2020-05-17T11:32:54.055" v="2182" actId="1076"/>
          <ac:spMkLst>
            <pc:docMk/>
            <pc:sldMk cId="3760562580" sldId="864"/>
            <ac:spMk id="3" creationId="{5D29CCF9-89CF-4E1D-A7BC-B4B52455EA43}"/>
          </ac:spMkLst>
        </pc:spChg>
        <pc:spChg chg="add mod">
          <ac:chgData name="reza kabir" userId="af3c95a13102d509" providerId="LiveId" clId="{88200EE4-F4B4-49E8-8126-B01E5FCCBE2D}" dt="2020-05-17T11:32:54.055" v="2182" actId="1076"/>
          <ac:spMkLst>
            <pc:docMk/>
            <pc:sldMk cId="3760562580" sldId="864"/>
            <ac:spMk id="4" creationId="{0793874E-A7DB-4B69-A5B8-758401303D9B}"/>
          </ac:spMkLst>
        </pc:spChg>
        <pc:spChg chg="add mod">
          <ac:chgData name="reza kabir" userId="af3c95a13102d509" providerId="LiveId" clId="{88200EE4-F4B4-49E8-8126-B01E5FCCBE2D}" dt="2020-05-17T11:32:54.055" v="2182" actId="1076"/>
          <ac:spMkLst>
            <pc:docMk/>
            <pc:sldMk cId="3760562580" sldId="864"/>
            <ac:spMk id="5" creationId="{A222799D-C3AF-4A6F-8FBC-EC116B46C3CC}"/>
          </ac:spMkLst>
        </pc:spChg>
        <pc:spChg chg="add mod">
          <ac:chgData name="reza kabir" userId="af3c95a13102d509" providerId="LiveId" clId="{88200EE4-F4B4-49E8-8126-B01E5FCCBE2D}" dt="2020-05-17T11:32:54.055" v="2182" actId="1076"/>
          <ac:spMkLst>
            <pc:docMk/>
            <pc:sldMk cId="3760562580" sldId="864"/>
            <ac:spMk id="6" creationId="{B0177887-CA75-46FE-959B-24D20F8FC542}"/>
          </ac:spMkLst>
        </pc:spChg>
        <pc:spChg chg="add mod">
          <ac:chgData name="reza kabir" userId="af3c95a13102d509" providerId="LiveId" clId="{88200EE4-F4B4-49E8-8126-B01E5FCCBE2D}" dt="2020-05-17T11:32:54.055" v="2182" actId="1076"/>
          <ac:spMkLst>
            <pc:docMk/>
            <pc:sldMk cId="3760562580" sldId="864"/>
            <ac:spMk id="7" creationId="{3B2A85C8-E8D7-45A8-ACD0-155C6B74EF71}"/>
          </ac:spMkLst>
        </pc:spChg>
        <pc:spChg chg="add mod">
          <ac:chgData name="reza kabir" userId="af3c95a13102d509" providerId="LiveId" clId="{88200EE4-F4B4-49E8-8126-B01E5FCCBE2D}" dt="2020-05-17T11:32:54.055" v="2182" actId="1076"/>
          <ac:spMkLst>
            <pc:docMk/>
            <pc:sldMk cId="3760562580" sldId="864"/>
            <ac:spMk id="8" creationId="{FA631669-D326-4C86-95E8-4B0792297C4E}"/>
          </ac:spMkLst>
        </pc:spChg>
        <pc:spChg chg="add mod">
          <ac:chgData name="reza kabir" userId="af3c95a13102d509" providerId="LiveId" clId="{88200EE4-F4B4-49E8-8126-B01E5FCCBE2D}" dt="2020-05-17T11:32:54.055" v="2182" actId="1076"/>
          <ac:spMkLst>
            <pc:docMk/>
            <pc:sldMk cId="3760562580" sldId="864"/>
            <ac:spMk id="9" creationId="{5241C2B6-BA30-4B63-8896-4699A8319D74}"/>
          </ac:spMkLst>
        </pc:spChg>
        <pc:spChg chg="add mod">
          <ac:chgData name="reza kabir" userId="af3c95a13102d509" providerId="LiveId" clId="{88200EE4-F4B4-49E8-8126-B01E5FCCBE2D}" dt="2020-05-17T11:32:54.055" v="2182" actId="1076"/>
          <ac:spMkLst>
            <pc:docMk/>
            <pc:sldMk cId="3760562580" sldId="864"/>
            <ac:spMk id="10" creationId="{6CAEF2FA-C5D2-485D-98CA-22929B4FEBBE}"/>
          </ac:spMkLst>
        </pc:spChg>
        <pc:spChg chg="add mod">
          <ac:chgData name="reza kabir" userId="af3c95a13102d509" providerId="LiveId" clId="{88200EE4-F4B4-49E8-8126-B01E5FCCBE2D}" dt="2020-05-17T11:32:54.055" v="2182" actId="1076"/>
          <ac:spMkLst>
            <pc:docMk/>
            <pc:sldMk cId="3760562580" sldId="864"/>
            <ac:spMk id="11" creationId="{3566FF14-617D-4EAC-B842-BC34BD6204B8}"/>
          </ac:spMkLst>
        </pc:spChg>
        <pc:spChg chg="add mod">
          <ac:chgData name="reza kabir" userId="af3c95a13102d509" providerId="LiveId" clId="{88200EE4-F4B4-49E8-8126-B01E5FCCBE2D}" dt="2020-05-17T11:32:54.055" v="2182" actId="1076"/>
          <ac:spMkLst>
            <pc:docMk/>
            <pc:sldMk cId="3760562580" sldId="864"/>
            <ac:spMk id="12" creationId="{6C17BC57-8B26-4F7C-84FD-1D627008145D}"/>
          </ac:spMkLst>
        </pc:spChg>
        <pc:spChg chg="add mod">
          <ac:chgData name="reza kabir" userId="af3c95a13102d509" providerId="LiveId" clId="{88200EE4-F4B4-49E8-8126-B01E5FCCBE2D}" dt="2020-05-17T11:32:54.055" v="2182" actId="1076"/>
          <ac:spMkLst>
            <pc:docMk/>
            <pc:sldMk cId="3760562580" sldId="864"/>
            <ac:spMk id="13" creationId="{95C2E099-4749-4AF0-89C3-55A7E1434DD8}"/>
          </ac:spMkLst>
        </pc:spChg>
        <pc:spChg chg="mod">
          <ac:chgData name="reza kabir" userId="af3c95a13102d509" providerId="LiveId" clId="{88200EE4-F4B4-49E8-8126-B01E5FCCBE2D}" dt="2020-05-17T11:24:29.822" v="2046"/>
          <ac:spMkLst>
            <pc:docMk/>
            <pc:sldMk cId="3760562580" sldId="864"/>
            <ac:spMk id="18" creationId="{FC2C514C-C26A-4FAA-A630-65745C970A75}"/>
          </ac:spMkLst>
        </pc:spChg>
        <pc:spChg chg="mod">
          <ac:chgData name="reza kabir" userId="af3c95a13102d509" providerId="LiveId" clId="{88200EE4-F4B4-49E8-8126-B01E5FCCBE2D}" dt="2020-05-17T11:24:29.822" v="2046"/>
          <ac:spMkLst>
            <pc:docMk/>
            <pc:sldMk cId="3760562580" sldId="864"/>
            <ac:spMk id="21" creationId="{01E24D5B-F3A1-4A86-932E-AFC8468532B5}"/>
          </ac:spMkLst>
        </pc:spChg>
        <pc:spChg chg="mod">
          <ac:chgData name="reza kabir" userId="af3c95a13102d509" providerId="LiveId" clId="{88200EE4-F4B4-49E8-8126-B01E5FCCBE2D}" dt="2020-05-17T11:24:29.822" v="2046"/>
          <ac:spMkLst>
            <pc:docMk/>
            <pc:sldMk cId="3760562580" sldId="864"/>
            <ac:spMk id="22" creationId="{32E93401-3550-4FA1-8BD0-C08BE2AC0F14}"/>
          </ac:spMkLst>
        </pc:spChg>
        <pc:spChg chg="mod">
          <ac:chgData name="reza kabir" userId="af3c95a13102d509" providerId="LiveId" clId="{88200EE4-F4B4-49E8-8126-B01E5FCCBE2D}" dt="2020-05-17T11:24:29.822" v="2046"/>
          <ac:spMkLst>
            <pc:docMk/>
            <pc:sldMk cId="3760562580" sldId="864"/>
            <ac:spMk id="23" creationId="{2C45FE5A-B53D-45C5-B644-FF59752C44B7}"/>
          </ac:spMkLst>
        </pc:spChg>
        <pc:spChg chg="mod">
          <ac:chgData name="reza kabir" userId="af3c95a13102d509" providerId="LiveId" clId="{88200EE4-F4B4-49E8-8126-B01E5FCCBE2D}" dt="2020-05-17T11:24:29.822" v="2046"/>
          <ac:spMkLst>
            <pc:docMk/>
            <pc:sldMk cId="3760562580" sldId="864"/>
            <ac:spMk id="24" creationId="{8E098759-843D-48E3-811F-0830267C2257}"/>
          </ac:spMkLst>
        </pc:spChg>
        <pc:spChg chg="mod">
          <ac:chgData name="reza kabir" userId="af3c95a13102d509" providerId="LiveId" clId="{88200EE4-F4B4-49E8-8126-B01E5FCCBE2D}" dt="2020-05-17T11:24:29.822" v="2046"/>
          <ac:spMkLst>
            <pc:docMk/>
            <pc:sldMk cId="3760562580" sldId="864"/>
            <ac:spMk id="25" creationId="{C7271E3B-E354-461E-88F7-F5467F74F157}"/>
          </ac:spMkLst>
        </pc:spChg>
        <pc:spChg chg="mod">
          <ac:chgData name="reza kabir" userId="af3c95a13102d509" providerId="LiveId" clId="{88200EE4-F4B4-49E8-8126-B01E5FCCBE2D}" dt="2020-05-17T11:24:29.822" v="2046"/>
          <ac:spMkLst>
            <pc:docMk/>
            <pc:sldMk cId="3760562580" sldId="864"/>
            <ac:spMk id="26" creationId="{B5001A7B-2D0B-43B7-8716-F4B88910D0E0}"/>
          </ac:spMkLst>
        </pc:spChg>
        <pc:spChg chg="mod">
          <ac:chgData name="reza kabir" userId="af3c95a13102d509" providerId="LiveId" clId="{88200EE4-F4B4-49E8-8126-B01E5FCCBE2D}" dt="2020-05-17T11:24:29.822" v="2046"/>
          <ac:spMkLst>
            <pc:docMk/>
            <pc:sldMk cId="3760562580" sldId="864"/>
            <ac:spMk id="27" creationId="{66BE5E38-13B0-4EF2-A5A2-A22B02011CBB}"/>
          </ac:spMkLst>
        </pc:spChg>
        <pc:spChg chg="mod">
          <ac:chgData name="reza kabir" userId="af3c95a13102d509" providerId="LiveId" clId="{88200EE4-F4B4-49E8-8126-B01E5FCCBE2D}" dt="2020-05-17T11:24:29.822" v="2046"/>
          <ac:spMkLst>
            <pc:docMk/>
            <pc:sldMk cId="3760562580" sldId="864"/>
            <ac:spMk id="32" creationId="{906EF746-918E-423E-B347-6B9EC3F1C069}"/>
          </ac:spMkLst>
        </pc:spChg>
        <pc:spChg chg="mod">
          <ac:chgData name="reza kabir" userId="af3c95a13102d509" providerId="LiveId" clId="{88200EE4-F4B4-49E8-8126-B01E5FCCBE2D}" dt="2020-05-17T11:24:29.822" v="2046"/>
          <ac:spMkLst>
            <pc:docMk/>
            <pc:sldMk cId="3760562580" sldId="864"/>
            <ac:spMk id="35" creationId="{D8CCA5E0-DE70-4D4B-8B60-BB4B017E3688}"/>
          </ac:spMkLst>
        </pc:spChg>
        <pc:spChg chg="mod">
          <ac:chgData name="reza kabir" userId="af3c95a13102d509" providerId="LiveId" clId="{88200EE4-F4B4-49E8-8126-B01E5FCCBE2D}" dt="2020-05-17T11:24:29.822" v="2046"/>
          <ac:spMkLst>
            <pc:docMk/>
            <pc:sldMk cId="3760562580" sldId="864"/>
            <ac:spMk id="36" creationId="{6AF59563-BA9F-40FB-A330-5D83A83B669B}"/>
          </ac:spMkLst>
        </pc:spChg>
        <pc:spChg chg="mod">
          <ac:chgData name="reza kabir" userId="af3c95a13102d509" providerId="LiveId" clId="{88200EE4-F4B4-49E8-8126-B01E5FCCBE2D}" dt="2020-05-17T11:24:29.822" v="2046"/>
          <ac:spMkLst>
            <pc:docMk/>
            <pc:sldMk cId="3760562580" sldId="864"/>
            <ac:spMk id="37" creationId="{9C5CA602-4CF6-4158-9262-E546C795BDE7}"/>
          </ac:spMkLst>
        </pc:spChg>
        <pc:spChg chg="mod">
          <ac:chgData name="reza kabir" userId="af3c95a13102d509" providerId="LiveId" clId="{88200EE4-F4B4-49E8-8126-B01E5FCCBE2D}" dt="2020-05-17T11:24:29.822" v="2046"/>
          <ac:spMkLst>
            <pc:docMk/>
            <pc:sldMk cId="3760562580" sldId="864"/>
            <ac:spMk id="38" creationId="{CFA422CE-3792-4017-BE11-A9FDAD83B761}"/>
          </ac:spMkLst>
        </pc:spChg>
        <pc:spChg chg="mod">
          <ac:chgData name="reza kabir" userId="af3c95a13102d509" providerId="LiveId" clId="{88200EE4-F4B4-49E8-8126-B01E5FCCBE2D}" dt="2020-05-17T11:24:29.822" v="2046"/>
          <ac:spMkLst>
            <pc:docMk/>
            <pc:sldMk cId="3760562580" sldId="864"/>
            <ac:spMk id="39" creationId="{C268E63B-A0EC-436D-A913-991C43C92A53}"/>
          </ac:spMkLst>
        </pc:spChg>
        <pc:spChg chg="mod">
          <ac:chgData name="reza kabir" userId="af3c95a13102d509" providerId="LiveId" clId="{88200EE4-F4B4-49E8-8126-B01E5FCCBE2D}" dt="2020-05-17T11:24:29.822" v="2046"/>
          <ac:spMkLst>
            <pc:docMk/>
            <pc:sldMk cId="3760562580" sldId="864"/>
            <ac:spMk id="40" creationId="{7301698D-E313-41C8-9F32-B19CD9FD0C99}"/>
          </ac:spMkLst>
        </pc:spChg>
        <pc:spChg chg="mod">
          <ac:chgData name="reza kabir" userId="af3c95a13102d509" providerId="LiveId" clId="{88200EE4-F4B4-49E8-8126-B01E5FCCBE2D}" dt="2020-05-17T11:24:29.822" v="2046"/>
          <ac:spMkLst>
            <pc:docMk/>
            <pc:sldMk cId="3760562580" sldId="864"/>
            <ac:spMk id="41" creationId="{C9D1E2BC-8203-4D95-8120-8BE1E2B1D734}"/>
          </ac:spMkLst>
        </pc:spChg>
        <pc:spChg chg="mod">
          <ac:chgData name="reza kabir" userId="af3c95a13102d509" providerId="LiveId" clId="{88200EE4-F4B4-49E8-8126-B01E5FCCBE2D}" dt="2020-05-17T11:24:29.822" v="2046"/>
          <ac:spMkLst>
            <pc:docMk/>
            <pc:sldMk cId="3760562580" sldId="864"/>
            <ac:spMk id="47" creationId="{BB8B4836-AA9C-4D1E-A2F1-EBEC648E6691}"/>
          </ac:spMkLst>
        </pc:spChg>
        <pc:spChg chg="mod">
          <ac:chgData name="reza kabir" userId="af3c95a13102d509" providerId="LiveId" clId="{88200EE4-F4B4-49E8-8126-B01E5FCCBE2D}" dt="2020-05-17T11:24:29.822" v="2046"/>
          <ac:spMkLst>
            <pc:docMk/>
            <pc:sldMk cId="3760562580" sldId="864"/>
            <ac:spMk id="48" creationId="{4785B386-640E-4247-BFC7-CA9154556858}"/>
          </ac:spMkLst>
        </pc:spChg>
        <pc:spChg chg="mod">
          <ac:chgData name="reza kabir" userId="af3c95a13102d509" providerId="LiveId" clId="{88200EE4-F4B4-49E8-8126-B01E5FCCBE2D}" dt="2020-05-17T11:24:29.822" v="2046"/>
          <ac:spMkLst>
            <pc:docMk/>
            <pc:sldMk cId="3760562580" sldId="864"/>
            <ac:spMk id="49" creationId="{5FE87A18-C142-4D17-BBB0-BDECC0796337}"/>
          </ac:spMkLst>
        </pc:spChg>
        <pc:spChg chg="mod">
          <ac:chgData name="reza kabir" userId="af3c95a13102d509" providerId="LiveId" clId="{88200EE4-F4B4-49E8-8126-B01E5FCCBE2D}" dt="2020-05-17T11:24:29.822" v="2046"/>
          <ac:spMkLst>
            <pc:docMk/>
            <pc:sldMk cId="3760562580" sldId="864"/>
            <ac:spMk id="50" creationId="{25661D7A-AB6C-4E79-A583-D79311BEB746}"/>
          </ac:spMkLst>
        </pc:spChg>
        <pc:spChg chg="mod">
          <ac:chgData name="reza kabir" userId="af3c95a13102d509" providerId="LiveId" clId="{88200EE4-F4B4-49E8-8126-B01E5FCCBE2D}" dt="2020-05-17T11:24:29.822" v="2046"/>
          <ac:spMkLst>
            <pc:docMk/>
            <pc:sldMk cId="3760562580" sldId="864"/>
            <ac:spMk id="51" creationId="{5F28A2F8-902E-411A-9F32-070BE6C7F66E}"/>
          </ac:spMkLst>
        </pc:spChg>
        <pc:spChg chg="mod">
          <ac:chgData name="reza kabir" userId="af3c95a13102d509" providerId="LiveId" clId="{88200EE4-F4B4-49E8-8126-B01E5FCCBE2D}" dt="2020-05-17T11:24:29.822" v="2046"/>
          <ac:spMkLst>
            <pc:docMk/>
            <pc:sldMk cId="3760562580" sldId="864"/>
            <ac:spMk id="52" creationId="{4EAEB1E5-9953-4D45-ADC2-109AF4C728D5}"/>
          </ac:spMkLst>
        </pc:spChg>
        <pc:spChg chg="mod">
          <ac:chgData name="reza kabir" userId="af3c95a13102d509" providerId="LiveId" clId="{88200EE4-F4B4-49E8-8126-B01E5FCCBE2D}" dt="2020-05-17T11:24:29.822" v="2046"/>
          <ac:spMkLst>
            <pc:docMk/>
            <pc:sldMk cId="3760562580" sldId="864"/>
            <ac:spMk id="53" creationId="{E5E6E082-7FFB-4E9A-9DD0-8BC22A2EB788}"/>
          </ac:spMkLst>
        </pc:spChg>
        <pc:spChg chg="mod">
          <ac:chgData name="reza kabir" userId="af3c95a13102d509" providerId="LiveId" clId="{88200EE4-F4B4-49E8-8126-B01E5FCCBE2D}" dt="2020-05-17T11:24:29.822" v="2046"/>
          <ac:spMkLst>
            <pc:docMk/>
            <pc:sldMk cId="3760562580" sldId="864"/>
            <ac:spMk id="56" creationId="{EDB9A476-68B0-453C-8963-9D3B4F2214DA}"/>
          </ac:spMkLst>
        </pc:spChg>
        <pc:spChg chg="mod">
          <ac:chgData name="reza kabir" userId="af3c95a13102d509" providerId="LiveId" clId="{88200EE4-F4B4-49E8-8126-B01E5FCCBE2D}" dt="2020-05-17T11:24:29.822" v="2046"/>
          <ac:spMkLst>
            <pc:docMk/>
            <pc:sldMk cId="3760562580" sldId="864"/>
            <ac:spMk id="57" creationId="{582A9F1A-9551-400F-8DA4-2B803F21D551}"/>
          </ac:spMkLst>
        </pc:spChg>
        <pc:spChg chg="mod">
          <ac:chgData name="reza kabir" userId="af3c95a13102d509" providerId="LiveId" clId="{88200EE4-F4B4-49E8-8126-B01E5FCCBE2D}" dt="2020-05-17T11:24:29.822" v="2046"/>
          <ac:spMkLst>
            <pc:docMk/>
            <pc:sldMk cId="3760562580" sldId="864"/>
            <ac:spMk id="58" creationId="{BB2F37DF-9506-4801-B7F1-7662F6ACF6A1}"/>
          </ac:spMkLst>
        </pc:spChg>
        <pc:spChg chg="mod">
          <ac:chgData name="reza kabir" userId="af3c95a13102d509" providerId="LiveId" clId="{88200EE4-F4B4-49E8-8126-B01E5FCCBE2D}" dt="2020-05-17T11:24:29.822" v="2046"/>
          <ac:spMkLst>
            <pc:docMk/>
            <pc:sldMk cId="3760562580" sldId="864"/>
            <ac:spMk id="59" creationId="{76816569-CF48-430A-8C8D-9EBE439D1EDE}"/>
          </ac:spMkLst>
        </pc:spChg>
        <pc:spChg chg="mod">
          <ac:chgData name="reza kabir" userId="af3c95a13102d509" providerId="LiveId" clId="{88200EE4-F4B4-49E8-8126-B01E5FCCBE2D}" dt="2020-05-17T11:24:29.822" v="2046"/>
          <ac:spMkLst>
            <pc:docMk/>
            <pc:sldMk cId="3760562580" sldId="864"/>
            <ac:spMk id="60" creationId="{544C2F46-7300-4A71-9EE5-D1689F24F7D2}"/>
          </ac:spMkLst>
        </pc:spChg>
        <pc:spChg chg="mod">
          <ac:chgData name="reza kabir" userId="af3c95a13102d509" providerId="LiveId" clId="{88200EE4-F4B4-49E8-8126-B01E5FCCBE2D}" dt="2020-05-17T11:24:29.822" v="2046"/>
          <ac:spMkLst>
            <pc:docMk/>
            <pc:sldMk cId="3760562580" sldId="864"/>
            <ac:spMk id="61" creationId="{C8C8F3EB-1EE8-4EB8-82CC-2847B1484435}"/>
          </ac:spMkLst>
        </pc:spChg>
        <pc:spChg chg="mod">
          <ac:chgData name="reza kabir" userId="af3c95a13102d509" providerId="LiveId" clId="{88200EE4-F4B4-49E8-8126-B01E5FCCBE2D}" dt="2020-05-17T11:24:29.822" v="2046"/>
          <ac:spMkLst>
            <pc:docMk/>
            <pc:sldMk cId="3760562580" sldId="864"/>
            <ac:spMk id="62" creationId="{A4C7F902-04F8-4F08-829B-EF3A92518CB8}"/>
          </ac:spMkLst>
        </pc:spChg>
        <pc:spChg chg="mod">
          <ac:chgData name="reza kabir" userId="af3c95a13102d509" providerId="LiveId" clId="{88200EE4-F4B4-49E8-8126-B01E5FCCBE2D}" dt="2020-05-17T11:24:29.822" v="2046"/>
          <ac:spMkLst>
            <pc:docMk/>
            <pc:sldMk cId="3760562580" sldId="864"/>
            <ac:spMk id="68" creationId="{AC9D3AB3-6857-45B2-8749-679D8331B3DB}"/>
          </ac:spMkLst>
        </pc:spChg>
        <pc:spChg chg="mod">
          <ac:chgData name="reza kabir" userId="af3c95a13102d509" providerId="LiveId" clId="{88200EE4-F4B4-49E8-8126-B01E5FCCBE2D}" dt="2020-05-17T11:24:29.822" v="2046"/>
          <ac:spMkLst>
            <pc:docMk/>
            <pc:sldMk cId="3760562580" sldId="864"/>
            <ac:spMk id="69" creationId="{AD92DE19-0A17-494F-A73F-06BBBC968C3A}"/>
          </ac:spMkLst>
        </pc:spChg>
        <pc:spChg chg="mod">
          <ac:chgData name="reza kabir" userId="af3c95a13102d509" providerId="LiveId" clId="{88200EE4-F4B4-49E8-8126-B01E5FCCBE2D}" dt="2020-05-17T11:24:29.822" v="2046"/>
          <ac:spMkLst>
            <pc:docMk/>
            <pc:sldMk cId="3760562580" sldId="864"/>
            <ac:spMk id="70" creationId="{770FF962-4F42-48E3-B51E-F4A2258645AF}"/>
          </ac:spMkLst>
        </pc:spChg>
        <pc:spChg chg="mod">
          <ac:chgData name="reza kabir" userId="af3c95a13102d509" providerId="LiveId" clId="{88200EE4-F4B4-49E8-8126-B01E5FCCBE2D}" dt="2020-05-17T11:24:29.822" v="2046"/>
          <ac:spMkLst>
            <pc:docMk/>
            <pc:sldMk cId="3760562580" sldId="864"/>
            <ac:spMk id="73" creationId="{6BF31DE1-6707-4522-AD45-B44931EC0D12}"/>
          </ac:spMkLst>
        </pc:spChg>
        <pc:spChg chg="mod">
          <ac:chgData name="reza kabir" userId="af3c95a13102d509" providerId="LiveId" clId="{88200EE4-F4B4-49E8-8126-B01E5FCCBE2D}" dt="2020-05-17T11:24:29.822" v="2046"/>
          <ac:spMkLst>
            <pc:docMk/>
            <pc:sldMk cId="3760562580" sldId="864"/>
            <ac:spMk id="74" creationId="{4256383E-9D40-46F1-BF09-34B0E8BA776A}"/>
          </ac:spMkLst>
        </pc:spChg>
        <pc:spChg chg="mod">
          <ac:chgData name="reza kabir" userId="af3c95a13102d509" providerId="LiveId" clId="{88200EE4-F4B4-49E8-8126-B01E5FCCBE2D}" dt="2020-05-17T11:24:29.822" v="2046"/>
          <ac:spMkLst>
            <pc:docMk/>
            <pc:sldMk cId="3760562580" sldId="864"/>
            <ac:spMk id="75" creationId="{B309265B-19D6-4E3C-A6BB-272282F86F54}"/>
          </ac:spMkLst>
        </pc:spChg>
        <pc:spChg chg="mod">
          <ac:chgData name="reza kabir" userId="af3c95a13102d509" providerId="LiveId" clId="{88200EE4-F4B4-49E8-8126-B01E5FCCBE2D}" dt="2020-05-17T11:24:29.822" v="2046"/>
          <ac:spMkLst>
            <pc:docMk/>
            <pc:sldMk cId="3760562580" sldId="864"/>
            <ac:spMk id="76" creationId="{5659DCC2-1034-43B9-93FB-E37A4B337DAC}"/>
          </ac:spMkLst>
        </pc:spChg>
        <pc:spChg chg="mod">
          <ac:chgData name="reza kabir" userId="af3c95a13102d509" providerId="LiveId" clId="{88200EE4-F4B4-49E8-8126-B01E5FCCBE2D}" dt="2020-05-17T11:24:29.822" v="2046"/>
          <ac:spMkLst>
            <pc:docMk/>
            <pc:sldMk cId="3760562580" sldId="864"/>
            <ac:spMk id="77" creationId="{07186282-CE73-4493-BE6C-337A9954EAD0}"/>
          </ac:spMkLst>
        </pc:spChg>
        <pc:spChg chg="mod">
          <ac:chgData name="reza kabir" userId="af3c95a13102d509" providerId="LiveId" clId="{88200EE4-F4B4-49E8-8126-B01E5FCCBE2D}" dt="2020-05-17T11:24:29.822" v="2046"/>
          <ac:spMkLst>
            <pc:docMk/>
            <pc:sldMk cId="3760562580" sldId="864"/>
            <ac:spMk id="78" creationId="{CD199869-96DC-425B-97B9-395336C6D52D}"/>
          </ac:spMkLst>
        </pc:spChg>
        <pc:spChg chg="mod">
          <ac:chgData name="reza kabir" userId="af3c95a13102d509" providerId="LiveId" clId="{88200EE4-F4B4-49E8-8126-B01E5FCCBE2D}" dt="2020-05-17T11:24:29.822" v="2046"/>
          <ac:spMkLst>
            <pc:docMk/>
            <pc:sldMk cId="3760562580" sldId="864"/>
            <ac:spMk id="79" creationId="{F59B59F3-35C9-42D6-99A9-698F96B59897}"/>
          </ac:spMkLst>
        </pc:spChg>
        <pc:spChg chg="add mod">
          <ac:chgData name="reza kabir" userId="af3c95a13102d509" providerId="LiveId" clId="{88200EE4-F4B4-49E8-8126-B01E5FCCBE2D}" dt="2020-05-17T11:32:54.055" v="2182" actId="1076"/>
          <ac:spMkLst>
            <pc:docMk/>
            <pc:sldMk cId="3760562580" sldId="864"/>
            <ac:spMk id="80" creationId="{D99FD6C2-A19E-44AC-9598-CDC699F08FBE}"/>
          </ac:spMkLst>
        </pc:spChg>
        <pc:spChg chg="add mod">
          <ac:chgData name="reza kabir" userId="af3c95a13102d509" providerId="LiveId" clId="{88200EE4-F4B4-49E8-8126-B01E5FCCBE2D}" dt="2020-05-17T11:32:54.055" v="2182" actId="1076"/>
          <ac:spMkLst>
            <pc:docMk/>
            <pc:sldMk cId="3760562580" sldId="864"/>
            <ac:spMk id="81" creationId="{C65FB88D-C725-413C-AC65-ED9913557B6C}"/>
          </ac:spMkLst>
        </pc:spChg>
        <pc:spChg chg="add mod">
          <ac:chgData name="reza kabir" userId="af3c95a13102d509" providerId="LiveId" clId="{88200EE4-F4B4-49E8-8126-B01E5FCCBE2D}" dt="2020-05-17T11:32:54.055" v="2182" actId="1076"/>
          <ac:spMkLst>
            <pc:docMk/>
            <pc:sldMk cId="3760562580" sldId="864"/>
            <ac:spMk id="82" creationId="{06F733FD-100F-4296-A51B-873C5E6DB1D3}"/>
          </ac:spMkLst>
        </pc:spChg>
        <pc:spChg chg="add mod">
          <ac:chgData name="reza kabir" userId="af3c95a13102d509" providerId="LiveId" clId="{88200EE4-F4B4-49E8-8126-B01E5FCCBE2D}" dt="2020-05-17T11:32:54.055" v="2182" actId="1076"/>
          <ac:spMkLst>
            <pc:docMk/>
            <pc:sldMk cId="3760562580" sldId="864"/>
            <ac:spMk id="83" creationId="{497E9B3D-20A2-40F5-B541-4C1714FB0B82}"/>
          </ac:spMkLst>
        </pc:spChg>
        <pc:spChg chg="add mod">
          <ac:chgData name="reza kabir" userId="af3c95a13102d509" providerId="LiveId" clId="{88200EE4-F4B4-49E8-8126-B01E5FCCBE2D}" dt="2020-05-17T11:32:54.055" v="2182" actId="1076"/>
          <ac:spMkLst>
            <pc:docMk/>
            <pc:sldMk cId="3760562580" sldId="864"/>
            <ac:spMk id="84" creationId="{CE4E220C-890F-4940-AA18-FB83E41541D4}"/>
          </ac:spMkLst>
        </pc:spChg>
        <pc:spChg chg="add mod">
          <ac:chgData name="reza kabir" userId="af3c95a13102d509" providerId="LiveId" clId="{88200EE4-F4B4-49E8-8126-B01E5FCCBE2D}" dt="2020-05-17T11:32:54.055" v="2182" actId="1076"/>
          <ac:spMkLst>
            <pc:docMk/>
            <pc:sldMk cId="3760562580" sldId="864"/>
            <ac:spMk id="85" creationId="{ABCC694E-172C-4C94-96C3-DBC0CEAD9906}"/>
          </ac:spMkLst>
        </pc:spChg>
        <pc:spChg chg="add mod">
          <ac:chgData name="reza kabir" userId="af3c95a13102d509" providerId="LiveId" clId="{88200EE4-F4B4-49E8-8126-B01E5FCCBE2D}" dt="2020-05-17T11:32:54.055" v="2182" actId="1076"/>
          <ac:spMkLst>
            <pc:docMk/>
            <pc:sldMk cId="3760562580" sldId="864"/>
            <ac:spMk id="86" creationId="{693CEF82-2818-44FC-BA1F-C6B5D8C34A12}"/>
          </ac:spMkLst>
        </pc:spChg>
        <pc:spChg chg="add mod">
          <ac:chgData name="reza kabir" userId="af3c95a13102d509" providerId="LiveId" clId="{88200EE4-F4B4-49E8-8126-B01E5FCCBE2D}" dt="2020-05-17T11:32:54.055" v="2182" actId="1076"/>
          <ac:spMkLst>
            <pc:docMk/>
            <pc:sldMk cId="3760562580" sldId="864"/>
            <ac:spMk id="87" creationId="{1B6930B2-2CC8-405B-AF64-4040DE85AE0E}"/>
          </ac:spMkLst>
        </pc:spChg>
        <pc:spChg chg="add mod">
          <ac:chgData name="reza kabir" userId="af3c95a13102d509" providerId="LiveId" clId="{88200EE4-F4B4-49E8-8126-B01E5FCCBE2D}" dt="2020-05-17T11:32:54.055" v="2182" actId="1076"/>
          <ac:spMkLst>
            <pc:docMk/>
            <pc:sldMk cId="3760562580" sldId="864"/>
            <ac:spMk id="88" creationId="{36CB830B-FD0D-4085-B1C9-33AE47E15D3A}"/>
          </ac:spMkLst>
        </pc:spChg>
        <pc:spChg chg="add mod">
          <ac:chgData name="reza kabir" userId="af3c95a13102d509" providerId="LiveId" clId="{88200EE4-F4B4-49E8-8126-B01E5FCCBE2D}" dt="2020-05-17T11:32:54.055" v="2182" actId="1076"/>
          <ac:spMkLst>
            <pc:docMk/>
            <pc:sldMk cId="3760562580" sldId="864"/>
            <ac:spMk id="89" creationId="{96858355-6C9E-44B2-944B-77C435C106F9}"/>
          </ac:spMkLst>
        </pc:spChg>
        <pc:spChg chg="add mod">
          <ac:chgData name="reza kabir" userId="af3c95a13102d509" providerId="LiveId" clId="{88200EE4-F4B4-49E8-8126-B01E5FCCBE2D}" dt="2020-05-17T11:32:54.055" v="2182" actId="1076"/>
          <ac:spMkLst>
            <pc:docMk/>
            <pc:sldMk cId="3760562580" sldId="864"/>
            <ac:spMk id="90" creationId="{3B969919-943A-4B89-BDE8-8052917BB0AC}"/>
          </ac:spMkLst>
        </pc:spChg>
        <pc:spChg chg="add mod">
          <ac:chgData name="reza kabir" userId="af3c95a13102d509" providerId="LiveId" clId="{88200EE4-F4B4-49E8-8126-B01E5FCCBE2D}" dt="2020-05-17T11:32:54.055" v="2182" actId="1076"/>
          <ac:spMkLst>
            <pc:docMk/>
            <pc:sldMk cId="3760562580" sldId="864"/>
            <ac:spMk id="91" creationId="{228D9A0E-5746-4EBC-890B-51BFE518E237}"/>
          </ac:spMkLst>
        </pc:spChg>
        <pc:spChg chg="add mod">
          <ac:chgData name="reza kabir" userId="af3c95a13102d509" providerId="LiveId" clId="{88200EE4-F4B4-49E8-8126-B01E5FCCBE2D}" dt="2020-05-17T11:32:54.055" v="2182" actId="1076"/>
          <ac:spMkLst>
            <pc:docMk/>
            <pc:sldMk cId="3760562580" sldId="864"/>
            <ac:spMk id="92" creationId="{007ED75E-4DC3-49A7-9FF3-8B57F10D5340}"/>
          </ac:spMkLst>
        </pc:spChg>
        <pc:spChg chg="add mod">
          <ac:chgData name="reza kabir" userId="af3c95a13102d509" providerId="LiveId" clId="{88200EE4-F4B4-49E8-8126-B01E5FCCBE2D}" dt="2020-05-17T11:32:54.055" v="2182" actId="1076"/>
          <ac:spMkLst>
            <pc:docMk/>
            <pc:sldMk cId="3760562580" sldId="864"/>
            <ac:spMk id="93" creationId="{DB76C771-6B70-4F39-BCCD-D7F48B4B3EC1}"/>
          </ac:spMkLst>
        </pc:spChg>
        <pc:spChg chg="add mod">
          <ac:chgData name="reza kabir" userId="af3c95a13102d509" providerId="LiveId" clId="{88200EE4-F4B4-49E8-8126-B01E5FCCBE2D}" dt="2020-05-17T11:32:54.055" v="2182" actId="1076"/>
          <ac:spMkLst>
            <pc:docMk/>
            <pc:sldMk cId="3760562580" sldId="864"/>
            <ac:spMk id="94" creationId="{E9CEB158-D1EE-4F10-9BD3-4091BCC41178}"/>
          </ac:spMkLst>
        </pc:spChg>
        <pc:spChg chg="add mod">
          <ac:chgData name="reza kabir" userId="af3c95a13102d509" providerId="LiveId" clId="{88200EE4-F4B4-49E8-8126-B01E5FCCBE2D}" dt="2020-05-17T11:32:54.055" v="2182" actId="1076"/>
          <ac:spMkLst>
            <pc:docMk/>
            <pc:sldMk cId="3760562580" sldId="864"/>
            <ac:spMk id="95" creationId="{F4369E46-B2F2-40F3-9115-963876EC108C}"/>
          </ac:spMkLst>
        </pc:spChg>
        <pc:spChg chg="add mod">
          <ac:chgData name="reza kabir" userId="af3c95a13102d509" providerId="LiveId" clId="{88200EE4-F4B4-49E8-8126-B01E5FCCBE2D}" dt="2020-05-17T11:32:54.055" v="2182" actId="1076"/>
          <ac:spMkLst>
            <pc:docMk/>
            <pc:sldMk cId="3760562580" sldId="864"/>
            <ac:spMk id="96" creationId="{B5A7218A-714A-429D-98D8-3A39E1E2796F}"/>
          </ac:spMkLst>
        </pc:spChg>
        <pc:spChg chg="add mod">
          <ac:chgData name="reza kabir" userId="af3c95a13102d509" providerId="LiveId" clId="{88200EE4-F4B4-49E8-8126-B01E5FCCBE2D}" dt="2020-05-17T11:32:54.055" v="2182" actId="1076"/>
          <ac:spMkLst>
            <pc:docMk/>
            <pc:sldMk cId="3760562580" sldId="864"/>
            <ac:spMk id="97" creationId="{2E34E4D7-FDD4-4D75-9E67-4093F35A1D33}"/>
          </ac:spMkLst>
        </pc:spChg>
        <pc:spChg chg="add mod">
          <ac:chgData name="reza kabir" userId="af3c95a13102d509" providerId="LiveId" clId="{88200EE4-F4B4-49E8-8126-B01E5FCCBE2D}" dt="2020-05-17T11:32:54.055" v="2182" actId="1076"/>
          <ac:spMkLst>
            <pc:docMk/>
            <pc:sldMk cId="3760562580" sldId="864"/>
            <ac:spMk id="98" creationId="{577724CC-6A27-41CE-90A5-3813E3AF3C21}"/>
          </ac:spMkLst>
        </pc:spChg>
        <pc:spChg chg="add mod">
          <ac:chgData name="reza kabir" userId="af3c95a13102d509" providerId="LiveId" clId="{88200EE4-F4B4-49E8-8126-B01E5FCCBE2D}" dt="2020-05-17T11:32:54.055" v="2182" actId="1076"/>
          <ac:spMkLst>
            <pc:docMk/>
            <pc:sldMk cId="3760562580" sldId="864"/>
            <ac:spMk id="99" creationId="{B6122F3E-ABB8-426D-A968-F231666A6278}"/>
          </ac:spMkLst>
        </pc:spChg>
        <pc:spChg chg="add mod">
          <ac:chgData name="reza kabir" userId="af3c95a13102d509" providerId="LiveId" clId="{88200EE4-F4B4-49E8-8126-B01E5FCCBE2D}" dt="2020-05-17T11:32:54.055" v="2182" actId="1076"/>
          <ac:spMkLst>
            <pc:docMk/>
            <pc:sldMk cId="3760562580" sldId="864"/>
            <ac:spMk id="100" creationId="{33CB4539-1EB5-43DA-94E4-96EF8F7B9D6B}"/>
          </ac:spMkLst>
        </pc:spChg>
        <pc:spChg chg="add mod">
          <ac:chgData name="reza kabir" userId="af3c95a13102d509" providerId="LiveId" clId="{88200EE4-F4B4-49E8-8126-B01E5FCCBE2D}" dt="2020-05-17T11:32:54.055" v="2182" actId="1076"/>
          <ac:spMkLst>
            <pc:docMk/>
            <pc:sldMk cId="3760562580" sldId="864"/>
            <ac:spMk id="101" creationId="{68A316F2-AD8E-4A98-8EC9-9FF487F3C434}"/>
          </ac:spMkLst>
        </pc:spChg>
        <pc:spChg chg="add mod">
          <ac:chgData name="reza kabir" userId="af3c95a13102d509" providerId="LiveId" clId="{88200EE4-F4B4-49E8-8126-B01E5FCCBE2D}" dt="2020-05-17T11:32:54.055" v="2182" actId="1076"/>
          <ac:spMkLst>
            <pc:docMk/>
            <pc:sldMk cId="3760562580" sldId="864"/>
            <ac:spMk id="102" creationId="{50CF0C85-69EF-4AE7-8FD1-FD5D9646B69F}"/>
          </ac:spMkLst>
        </pc:spChg>
        <pc:spChg chg="add mod">
          <ac:chgData name="reza kabir" userId="af3c95a13102d509" providerId="LiveId" clId="{88200EE4-F4B4-49E8-8126-B01E5FCCBE2D}" dt="2020-05-17T11:32:54.055" v="2182" actId="1076"/>
          <ac:spMkLst>
            <pc:docMk/>
            <pc:sldMk cId="3760562580" sldId="864"/>
            <ac:spMk id="103" creationId="{A7449A71-FD7B-4B20-AC0D-CB735A4FC5F5}"/>
          </ac:spMkLst>
        </pc:spChg>
        <pc:spChg chg="add del mod ord">
          <ac:chgData name="reza kabir" userId="af3c95a13102d509" providerId="LiveId" clId="{88200EE4-F4B4-49E8-8126-B01E5FCCBE2D}" dt="2020-05-17T11:32:53.066" v="2181" actId="700"/>
          <ac:spMkLst>
            <pc:docMk/>
            <pc:sldMk cId="3760562580" sldId="864"/>
            <ac:spMk id="104" creationId="{69E30291-D5B1-4E95-8E99-1C8FC3B3827C}"/>
          </ac:spMkLst>
        </pc:spChg>
        <pc:grpChg chg="add mod">
          <ac:chgData name="reza kabir" userId="af3c95a13102d509" providerId="LiveId" clId="{88200EE4-F4B4-49E8-8126-B01E5FCCBE2D}" dt="2020-05-17T11:32:54.055" v="2182" actId="1076"/>
          <ac:grpSpMkLst>
            <pc:docMk/>
            <pc:sldMk cId="3760562580" sldId="864"/>
            <ac:grpSpMk id="14" creationId="{70D664EB-7E87-4AB7-9BA9-92679CB83EFC}"/>
          </ac:grpSpMkLst>
        </pc:grpChg>
        <pc:grpChg chg="mod">
          <ac:chgData name="reza kabir" userId="af3c95a13102d509" providerId="LiveId" clId="{88200EE4-F4B4-49E8-8126-B01E5FCCBE2D}" dt="2020-05-17T11:24:29.822" v="2046"/>
          <ac:grpSpMkLst>
            <pc:docMk/>
            <pc:sldMk cId="3760562580" sldId="864"/>
            <ac:grpSpMk id="15" creationId="{D7D0DE75-3AD2-4E75-B86C-B0F942FFABCC}"/>
          </ac:grpSpMkLst>
        </pc:grpChg>
        <pc:grpChg chg="mod">
          <ac:chgData name="reza kabir" userId="af3c95a13102d509" providerId="LiveId" clId="{88200EE4-F4B4-49E8-8126-B01E5FCCBE2D}" dt="2020-05-17T11:24:29.822" v="2046"/>
          <ac:grpSpMkLst>
            <pc:docMk/>
            <pc:sldMk cId="3760562580" sldId="864"/>
            <ac:grpSpMk id="16" creationId="{2ECB6673-3FAB-476B-8609-40B08CB73CCB}"/>
          </ac:grpSpMkLst>
        </pc:grpChg>
        <pc:grpChg chg="mod">
          <ac:chgData name="reza kabir" userId="af3c95a13102d509" providerId="LiveId" clId="{88200EE4-F4B4-49E8-8126-B01E5FCCBE2D}" dt="2020-05-17T11:24:29.822" v="2046"/>
          <ac:grpSpMkLst>
            <pc:docMk/>
            <pc:sldMk cId="3760562580" sldId="864"/>
            <ac:grpSpMk id="17" creationId="{C02A0169-AB1B-4765-9151-D3D40F30D242}"/>
          </ac:grpSpMkLst>
        </pc:grpChg>
        <pc:grpChg chg="mod">
          <ac:chgData name="reza kabir" userId="af3c95a13102d509" providerId="LiveId" clId="{88200EE4-F4B4-49E8-8126-B01E5FCCBE2D}" dt="2020-05-17T11:24:29.822" v="2046"/>
          <ac:grpSpMkLst>
            <pc:docMk/>
            <pc:sldMk cId="3760562580" sldId="864"/>
            <ac:grpSpMk id="19" creationId="{BAF34307-D944-43C4-9432-E1B5B4E3550E}"/>
          </ac:grpSpMkLst>
        </pc:grpChg>
        <pc:grpChg chg="mod">
          <ac:chgData name="reza kabir" userId="af3c95a13102d509" providerId="LiveId" clId="{88200EE4-F4B4-49E8-8126-B01E5FCCBE2D}" dt="2020-05-17T11:24:29.822" v="2046"/>
          <ac:grpSpMkLst>
            <pc:docMk/>
            <pc:sldMk cId="3760562580" sldId="864"/>
            <ac:grpSpMk id="20" creationId="{6F6EB7F6-A00E-483B-B29E-D4179D530946}"/>
          </ac:grpSpMkLst>
        </pc:grpChg>
        <pc:grpChg chg="add mod">
          <ac:chgData name="reza kabir" userId="af3c95a13102d509" providerId="LiveId" clId="{88200EE4-F4B4-49E8-8126-B01E5FCCBE2D}" dt="2020-05-17T11:32:54.055" v="2182" actId="1076"/>
          <ac:grpSpMkLst>
            <pc:docMk/>
            <pc:sldMk cId="3760562580" sldId="864"/>
            <ac:grpSpMk id="28" creationId="{EEE823D5-F6E8-43D5-814A-BABA3EB2E089}"/>
          </ac:grpSpMkLst>
        </pc:grpChg>
        <pc:grpChg chg="mod">
          <ac:chgData name="reza kabir" userId="af3c95a13102d509" providerId="LiveId" clId="{88200EE4-F4B4-49E8-8126-B01E5FCCBE2D}" dt="2020-05-17T11:24:29.822" v="2046"/>
          <ac:grpSpMkLst>
            <pc:docMk/>
            <pc:sldMk cId="3760562580" sldId="864"/>
            <ac:grpSpMk id="29" creationId="{6D5E39CC-1A0D-4CA8-AEDB-974265DBA845}"/>
          </ac:grpSpMkLst>
        </pc:grpChg>
        <pc:grpChg chg="mod">
          <ac:chgData name="reza kabir" userId="af3c95a13102d509" providerId="LiveId" clId="{88200EE4-F4B4-49E8-8126-B01E5FCCBE2D}" dt="2020-05-17T11:24:29.822" v="2046"/>
          <ac:grpSpMkLst>
            <pc:docMk/>
            <pc:sldMk cId="3760562580" sldId="864"/>
            <ac:grpSpMk id="30" creationId="{814C310D-7B01-4535-A2E1-8DDC63E2EB3C}"/>
          </ac:grpSpMkLst>
        </pc:grpChg>
        <pc:grpChg chg="mod">
          <ac:chgData name="reza kabir" userId="af3c95a13102d509" providerId="LiveId" clId="{88200EE4-F4B4-49E8-8126-B01E5FCCBE2D}" dt="2020-05-17T11:24:29.822" v="2046"/>
          <ac:grpSpMkLst>
            <pc:docMk/>
            <pc:sldMk cId="3760562580" sldId="864"/>
            <ac:grpSpMk id="31" creationId="{97BE94F4-01A4-433B-BC8F-89A14B99F8B7}"/>
          </ac:grpSpMkLst>
        </pc:grpChg>
        <pc:grpChg chg="mod">
          <ac:chgData name="reza kabir" userId="af3c95a13102d509" providerId="LiveId" clId="{88200EE4-F4B4-49E8-8126-B01E5FCCBE2D}" dt="2020-05-17T11:24:29.822" v="2046"/>
          <ac:grpSpMkLst>
            <pc:docMk/>
            <pc:sldMk cId="3760562580" sldId="864"/>
            <ac:grpSpMk id="33" creationId="{603378BC-9E09-4196-9C7F-0864E14F22EF}"/>
          </ac:grpSpMkLst>
        </pc:grpChg>
        <pc:grpChg chg="mod">
          <ac:chgData name="reza kabir" userId="af3c95a13102d509" providerId="LiveId" clId="{88200EE4-F4B4-49E8-8126-B01E5FCCBE2D}" dt="2020-05-17T11:24:29.822" v="2046"/>
          <ac:grpSpMkLst>
            <pc:docMk/>
            <pc:sldMk cId="3760562580" sldId="864"/>
            <ac:grpSpMk id="34" creationId="{96FDB5F8-1A90-4931-A482-271848D18FD1}"/>
          </ac:grpSpMkLst>
        </pc:grpChg>
        <pc:grpChg chg="add mod">
          <ac:chgData name="reza kabir" userId="af3c95a13102d509" providerId="LiveId" clId="{88200EE4-F4B4-49E8-8126-B01E5FCCBE2D}" dt="2020-05-17T11:32:54.055" v="2182" actId="1076"/>
          <ac:grpSpMkLst>
            <pc:docMk/>
            <pc:sldMk cId="3760562580" sldId="864"/>
            <ac:grpSpMk id="42" creationId="{CE108C78-0C6D-432E-B357-EF51718602D3}"/>
          </ac:grpSpMkLst>
        </pc:grpChg>
        <pc:grpChg chg="mod">
          <ac:chgData name="reza kabir" userId="af3c95a13102d509" providerId="LiveId" clId="{88200EE4-F4B4-49E8-8126-B01E5FCCBE2D}" dt="2020-05-17T11:24:29.822" v="2046"/>
          <ac:grpSpMkLst>
            <pc:docMk/>
            <pc:sldMk cId="3760562580" sldId="864"/>
            <ac:grpSpMk id="43" creationId="{7167E115-1258-4D74-B5F3-AD064E7FC32E}"/>
          </ac:grpSpMkLst>
        </pc:grpChg>
        <pc:grpChg chg="mod">
          <ac:chgData name="reza kabir" userId="af3c95a13102d509" providerId="LiveId" clId="{88200EE4-F4B4-49E8-8126-B01E5FCCBE2D}" dt="2020-05-17T11:24:29.822" v="2046"/>
          <ac:grpSpMkLst>
            <pc:docMk/>
            <pc:sldMk cId="3760562580" sldId="864"/>
            <ac:grpSpMk id="44" creationId="{C7C29750-2063-44B4-961A-C14DBB2C5192}"/>
          </ac:grpSpMkLst>
        </pc:grpChg>
        <pc:grpChg chg="mod">
          <ac:chgData name="reza kabir" userId="af3c95a13102d509" providerId="LiveId" clId="{88200EE4-F4B4-49E8-8126-B01E5FCCBE2D}" dt="2020-05-17T11:24:29.822" v="2046"/>
          <ac:grpSpMkLst>
            <pc:docMk/>
            <pc:sldMk cId="3760562580" sldId="864"/>
            <ac:grpSpMk id="45" creationId="{6FCDAB31-F87A-4460-B2A0-B27B23E52461}"/>
          </ac:grpSpMkLst>
        </pc:grpChg>
        <pc:grpChg chg="mod">
          <ac:chgData name="reza kabir" userId="af3c95a13102d509" providerId="LiveId" clId="{88200EE4-F4B4-49E8-8126-B01E5FCCBE2D}" dt="2020-05-17T11:24:29.822" v="2046"/>
          <ac:grpSpMkLst>
            <pc:docMk/>
            <pc:sldMk cId="3760562580" sldId="864"/>
            <ac:grpSpMk id="46" creationId="{DA869D2C-8B67-4D17-9894-A6EC1C7C2484}"/>
          </ac:grpSpMkLst>
        </pc:grpChg>
        <pc:grpChg chg="mod">
          <ac:chgData name="reza kabir" userId="af3c95a13102d509" providerId="LiveId" clId="{88200EE4-F4B4-49E8-8126-B01E5FCCBE2D}" dt="2020-05-17T11:24:29.822" v="2046"/>
          <ac:grpSpMkLst>
            <pc:docMk/>
            <pc:sldMk cId="3760562580" sldId="864"/>
            <ac:grpSpMk id="54" creationId="{792F093E-F17F-4D9F-8A15-03ADCAFB0201}"/>
          </ac:grpSpMkLst>
        </pc:grpChg>
        <pc:grpChg chg="mod">
          <ac:chgData name="reza kabir" userId="af3c95a13102d509" providerId="LiveId" clId="{88200EE4-F4B4-49E8-8126-B01E5FCCBE2D}" dt="2020-05-17T11:24:29.822" v="2046"/>
          <ac:grpSpMkLst>
            <pc:docMk/>
            <pc:sldMk cId="3760562580" sldId="864"/>
            <ac:grpSpMk id="55" creationId="{6ECD4473-A526-4E77-B83A-EBBC714E0C41}"/>
          </ac:grpSpMkLst>
        </pc:grpChg>
        <pc:grpChg chg="add mod">
          <ac:chgData name="reza kabir" userId="af3c95a13102d509" providerId="LiveId" clId="{88200EE4-F4B4-49E8-8126-B01E5FCCBE2D}" dt="2020-05-17T11:32:54.055" v="2182" actId="1076"/>
          <ac:grpSpMkLst>
            <pc:docMk/>
            <pc:sldMk cId="3760562580" sldId="864"/>
            <ac:grpSpMk id="63" creationId="{2F06AE32-DDF8-43B0-BC16-BFFBADCE4E2F}"/>
          </ac:grpSpMkLst>
        </pc:grpChg>
        <pc:grpChg chg="mod">
          <ac:chgData name="reza kabir" userId="af3c95a13102d509" providerId="LiveId" clId="{88200EE4-F4B4-49E8-8126-B01E5FCCBE2D}" dt="2020-05-17T11:24:29.822" v="2046"/>
          <ac:grpSpMkLst>
            <pc:docMk/>
            <pc:sldMk cId="3760562580" sldId="864"/>
            <ac:grpSpMk id="64" creationId="{F24B279A-498E-4CB8-9ADB-CDAC138B1C21}"/>
          </ac:grpSpMkLst>
        </pc:grpChg>
        <pc:grpChg chg="mod">
          <ac:chgData name="reza kabir" userId="af3c95a13102d509" providerId="LiveId" clId="{88200EE4-F4B4-49E8-8126-B01E5FCCBE2D}" dt="2020-05-17T11:24:29.822" v="2046"/>
          <ac:grpSpMkLst>
            <pc:docMk/>
            <pc:sldMk cId="3760562580" sldId="864"/>
            <ac:grpSpMk id="65" creationId="{3A5008D2-D636-4082-A0ED-A6311F5914ED}"/>
          </ac:grpSpMkLst>
        </pc:grpChg>
        <pc:grpChg chg="mod">
          <ac:chgData name="reza kabir" userId="af3c95a13102d509" providerId="LiveId" clId="{88200EE4-F4B4-49E8-8126-B01E5FCCBE2D}" dt="2020-05-17T11:24:29.822" v="2046"/>
          <ac:grpSpMkLst>
            <pc:docMk/>
            <pc:sldMk cId="3760562580" sldId="864"/>
            <ac:grpSpMk id="66" creationId="{C22F2E4A-C8C9-471B-8506-74CA733C8AB8}"/>
          </ac:grpSpMkLst>
        </pc:grpChg>
        <pc:grpChg chg="mod">
          <ac:chgData name="reza kabir" userId="af3c95a13102d509" providerId="LiveId" clId="{88200EE4-F4B4-49E8-8126-B01E5FCCBE2D}" dt="2020-05-17T11:24:29.822" v="2046"/>
          <ac:grpSpMkLst>
            <pc:docMk/>
            <pc:sldMk cId="3760562580" sldId="864"/>
            <ac:grpSpMk id="67" creationId="{3C24FB21-6EC3-4D73-A5C5-09477CDA87A3}"/>
          </ac:grpSpMkLst>
        </pc:grpChg>
        <pc:grpChg chg="mod">
          <ac:chgData name="reza kabir" userId="af3c95a13102d509" providerId="LiveId" clId="{88200EE4-F4B4-49E8-8126-B01E5FCCBE2D}" dt="2020-05-17T11:24:29.822" v="2046"/>
          <ac:grpSpMkLst>
            <pc:docMk/>
            <pc:sldMk cId="3760562580" sldId="864"/>
            <ac:grpSpMk id="71" creationId="{F0C8F1C0-7171-466B-A5A9-4ABD510FB286}"/>
          </ac:grpSpMkLst>
        </pc:grpChg>
        <pc:grpChg chg="mod">
          <ac:chgData name="reza kabir" userId="af3c95a13102d509" providerId="LiveId" clId="{88200EE4-F4B4-49E8-8126-B01E5FCCBE2D}" dt="2020-05-17T11:24:29.822" v="2046"/>
          <ac:grpSpMkLst>
            <pc:docMk/>
            <pc:sldMk cId="3760562580" sldId="864"/>
            <ac:grpSpMk id="72" creationId="{0D304EA3-A831-4878-862E-E41C3A17A8A7}"/>
          </ac:grpSpMkLst>
        </pc:grpChg>
      </pc:sldChg>
      <pc:sldChg chg="addSp delSp modSp new mod modClrScheme chgLayout">
        <pc:chgData name="reza kabir" userId="af3c95a13102d509" providerId="LiveId" clId="{88200EE4-F4B4-49E8-8126-B01E5FCCBE2D}" dt="2020-05-17T12:00:27.832" v="2506" actId="207"/>
        <pc:sldMkLst>
          <pc:docMk/>
          <pc:sldMk cId="357606969" sldId="865"/>
        </pc:sldMkLst>
        <pc:spChg chg="del">
          <ac:chgData name="reza kabir" userId="af3c95a13102d509" providerId="LiveId" clId="{88200EE4-F4B4-49E8-8126-B01E5FCCBE2D}" dt="2020-05-17T11:58:20.678" v="2474" actId="700"/>
          <ac:spMkLst>
            <pc:docMk/>
            <pc:sldMk cId="357606969" sldId="865"/>
            <ac:spMk id="2" creationId="{F6A1C8A6-6C7F-4727-B3FF-AB96C26D2B15}"/>
          </ac:spMkLst>
        </pc:spChg>
        <pc:spChg chg="del mod topLvl">
          <ac:chgData name="reza kabir" userId="af3c95a13102d509" providerId="LiveId" clId="{88200EE4-F4B4-49E8-8126-B01E5FCCBE2D}" dt="2020-05-17T11:59:49.576" v="2492" actId="478"/>
          <ac:spMkLst>
            <pc:docMk/>
            <pc:sldMk cId="357606969" sldId="865"/>
            <ac:spMk id="5" creationId="{172DA5A2-25BE-42F3-B11A-73367D3E35BB}"/>
          </ac:spMkLst>
        </pc:spChg>
        <pc:spChg chg="mod">
          <ac:chgData name="reza kabir" userId="af3c95a13102d509" providerId="LiveId" clId="{88200EE4-F4B4-49E8-8126-B01E5FCCBE2D}" dt="2020-05-17T11:58:43.455" v="2475" actId="165"/>
          <ac:spMkLst>
            <pc:docMk/>
            <pc:sldMk cId="357606969" sldId="865"/>
            <ac:spMk id="11" creationId="{B38C89E5-1201-4BCC-ABF5-F3821B50C46D}"/>
          </ac:spMkLst>
        </pc:spChg>
        <pc:spChg chg="mod">
          <ac:chgData name="reza kabir" userId="af3c95a13102d509" providerId="LiveId" clId="{88200EE4-F4B4-49E8-8126-B01E5FCCBE2D}" dt="2020-05-17T11:58:43.455" v="2475" actId="165"/>
          <ac:spMkLst>
            <pc:docMk/>
            <pc:sldMk cId="357606969" sldId="865"/>
            <ac:spMk id="12" creationId="{8FB5C995-C745-4D87-907C-86B57C5E21B6}"/>
          </ac:spMkLst>
        </pc:spChg>
        <pc:spChg chg="mod">
          <ac:chgData name="reza kabir" userId="af3c95a13102d509" providerId="LiveId" clId="{88200EE4-F4B4-49E8-8126-B01E5FCCBE2D}" dt="2020-05-17T11:58:43.455" v="2475" actId="165"/>
          <ac:spMkLst>
            <pc:docMk/>
            <pc:sldMk cId="357606969" sldId="865"/>
            <ac:spMk id="13" creationId="{93E5FF90-3320-4934-ABDE-7E66516966BB}"/>
          </ac:spMkLst>
        </pc:spChg>
        <pc:spChg chg="mod">
          <ac:chgData name="reza kabir" userId="af3c95a13102d509" providerId="LiveId" clId="{88200EE4-F4B4-49E8-8126-B01E5FCCBE2D}" dt="2020-05-17T11:58:43.455" v="2475" actId="165"/>
          <ac:spMkLst>
            <pc:docMk/>
            <pc:sldMk cId="357606969" sldId="865"/>
            <ac:spMk id="14" creationId="{A7884937-E2BF-456F-9050-CFA263811C4E}"/>
          </ac:spMkLst>
        </pc:spChg>
        <pc:spChg chg="mod">
          <ac:chgData name="reza kabir" userId="af3c95a13102d509" providerId="LiveId" clId="{88200EE4-F4B4-49E8-8126-B01E5FCCBE2D}" dt="2020-05-17T11:58:43.455" v="2475" actId="165"/>
          <ac:spMkLst>
            <pc:docMk/>
            <pc:sldMk cId="357606969" sldId="865"/>
            <ac:spMk id="15" creationId="{3698A5DC-9B3E-4ADC-AEFA-09E3B246BE13}"/>
          </ac:spMkLst>
        </pc:spChg>
        <pc:spChg chg="mod">
          <ac:chgData name="reza kabir" userId="af3c95a13102d509" providerId="LiveId" clId="{88200EE4-F4B4-49E8-8126-B01E5FCCBE2D}" dt="2020-05-17T11:58:43.455" v="2475" actId="165"/>
          <ac:spMkLst>
            <pc:docMk/>
            <pc:sldMk cId="357606969" sldId="865"/>
            <ac:spMk id="16" creationId="{84A58605-4527-49F7-809F-0F5F72B490B2}"/>
          </ac:spMkLst>
        </pc:spChg>
        <pc:spChg chg="mod">
          <ac:chgData name="reza kabir" userId="af3c95a13102d509" providerId="LiveId" clId="{88200EE4-F4B4-49E8-8126-B01E5FCCBE2D}" dt="2020-05-17T11:58:43.455" v="2475" actId="165"/>
          <ac:spMkLst>
            <pc:docMk/>
            <pc:sldMk cId="357606969" sldId="865"/>
            <ac:spMk id="17" creationId="{3D957B3E-0DAD-4D83-B89E-195FE8E0F3B9}"/>
          </ac:spMkLst>
        </pc:spChg>
        <pc:spChg chg="mod">
          <ac:chgData name="reza kabir" userId="af3c95a13102d509" providerId="LiveId" clId="{88200EE4-F4B4-49E8-8126-B01E5FCCBE2D}" dt="2020-05-17T11:58:43.455" v="2475" actId="165"/>
          <ac:spMkLst>
            <pc:docMk/>
            <pc:sldMk cId="357606969" sldId="865"/>
            <ac:spMk id="18" creationId="{46D8E003-EFEE-4F19-A51B-4C78D465A92A}"/>
          </ac:spMkLst>
        </pc:spChg>
        <pc:spChg chg="mod">
          <ac:chgData name="reza kabir" userId="af3c95a13102d509" providerId="LiveId" clId="{88200EE4-F4B4-49E8-8126-B01E5FCCBE2D}" dt="2020-05-17T11:58:43.455" v="2475" actId="165"/>
          <ac:spMkLst>
            <pc:docMk/>
            <pc:sldMk cId="357606969" sldId="865"/>
            <ac:spMk id="19" creationId="{116158B9-5B4D-46C8-98FF-CD89BC31942E}"/>
          </ac:spMkLst>
        </pc:spChg>
        <pc:spChg chg="mod">
          <ac:chgData name="reza kabir" userId="af3c95a13102d509" providerId="LiveId" clId="{88200EE4-F4B4-49E8-8126-B01E5FCCBE2D}" dt="2020-05-17T11:58:43.455" v="2475" actId="165"/>
          <ac:spMkLst>
            <pc:docMk/>
            <pc:sldMk cId="357606969" sldId="865"/>
            <ac:spMk id="20" creationId="{7A40FDD8-F7C9-4FB7-9455-8E38A1C584C1}"/>
          </ac:spMkLst>
        </pc:spChg>
        <pc:spChg chg="mod">
          <ac:chgData name="reza kabir" userId="af3c95a13102d509" providerId="LiveId" clId="{88200EE4-F4B4-49E8-8126-B01E5FCCBE2D}" dt="2020-05-17T11:58:43.455" v="2475" actId="165"/>
          <ac:spMkLst>
            <pc:docMk/>
            <pc:sldMk cId="357606969" sldId="865"/>
            <ac:spMk id="22" creationId="{213DADE6-5D24-43A9-9D9B-3D0805A53479}"/>
          </ac:spMkLst>
        </pc:spChg>
        <pc:spChg chg="mod">
          <ac:chgData name="reza kabir" userId="af3c95a13102d509" providerId="LiveId" clId="{88200EE4-F4B4-49E8-8126-B01E5FCCBE2D}" dt="2020-05-17T11:58:43.455" v="2475" actId="165"/>
          <ac:spMkLst>
            <pc:docMk/>
            <pc:sldMk cId="357606969" sldId="865"/>
            <ac:spMk id="26" creationId="{921852C3-9090-4064-8B78-854CA198B401}"/>
          </ac:spMkLst>
        </pc:spChg>
        <pc:spChg chg="mod">
          <ac:chgData name="reza kabir" userId="af3c95a13102d509" providerId="LiveId" clId="{88200EE4-F4B4-49E8-8126-B01E5FCCBE2D}" dt="2020-05-17T11:58:43.455" v="2475" actId="165"/>
          <ac:spMkLst>
            <pc:docMk/>
            <pc:sldMk cId="357606969" sldId="865"/>
            <ac:spMk id="27" creationId="{F619FE8B-60E5-46BE-A2C9-84E876CE4874}"/>
          </ac:spMkLst>
        </pc:spChg>
        <pc:spChg chg="mod">
          <ac:chgData name="reza kabir" userId="af3c95a13102d509" providerId="LiveId" clId="{88200EE4-F4B4-49E8-8126-B01E5FCCBE2D}" dt="2020-05-17T11:58:43.455" v="2475" actId="165"/>
          <ac:spMkLst>
            <pc:docMk/>
            <pc:sldMk cId="357606969" sldId="865"/>
            <ac:spMk id="28" creationId="{5FA04146-B8CC-4279-B2F1-4509B7E20833}"/>
          </ac:spMkLst>
        </pc:spChg>
        <pc:spChg chg="mod">
          <ac:chgData name="reza kabir" userId="af3c95a13102d509" providerId="LiveId" clId="{88200EE4-F4B4-49E8-8126-B01E5FCCBE2D}" dt="2020-05-17T11:58:43.455" v="2475" actId="165"/>
          <ac:spMkLst>
            <pc:docMk/>
            <pc:sldMk cId="357606969" sldId="865"/>
            <ac:spMk id="29" creationId="{C6BE576E-B329-4CDD-B5C5-6995A6A24728}"/>
          </ac:spMkLst>
        </pc:spChg>
        <pc:spChg chg="mod">
          <ac:chgData name="reza kabir" userId="af3c95a13102d509" providerId="LiveId" clId="{88200EE4-F4B4-49E8-8126-B01E5FCCBE2D}" dt="2020-05-17T11:58:43.455" v="2475" actId="165"/>
          <ac:spMkLst>
            <pc:docMk/>
            <pc:sldMk cId="357606969" sldId="865"/>
            <ac:spMk id="30" creationId="{35077B4D-FE5D-4E14-BD06-9BB16953E615}"/>
          </ac:spMkLst>
        </pc:spChg>
        <pc:spChg chg="mod">
          <ac:chgData name="reza kabir" userId="af3c95a13102d509" providerId="LiveId" clId="{88200EE4-F4B4-49E8-8126-B01E5FCCBE2D}" dt="2020-05-17T11:58:43.455" v="2475" actId="165"/>
          <ac:spMkLst>
            <pc:docMk/>
            <pc:sldMk cId="357606969" sldId="865"/>
            <ac:spMk id="31" creationId="{C5093891-9D47-4BD4-B255-5572DBF8FF0E}"/>
          </ac:spMkLst>
        </pc:spChg>
        <pc:spChg chg="mod">
          <ac:chgData name="reza kabir" userId="af3c95a13102d509" providerId="LiveId" clId="{88200EE4-F4B4-49E8-8126-B01E5FCCBE2D}" dt="2020-05-17T11:58:43.455" v="2475" actId="165"/>
          <ac:spMkLst>
            <pc:docMk/>
            <pc:sldMk cId="357606969" sldId="865"/>
            <ac:spMk id="34" creationId="{A8EB8E49-E47E-4001-9DE8-1DB90A01C83C}"/>
          </ac:spMkLst>
        </pc:spChg>
        <pc:spChg chg="mod">
          <ac:chgData name="reza kabir" userId="af3c95a13102d509" providerId="LiveId" clId="{88200EE4-F4B4-49E8-8126-B01E5FCCBE2D}" dt="2020-05-17T11:58:43.455" v="2475" actId="165"/>
          <ac:spMkLst>
            <pc:docMk/>
            <pc:sldMk cId="357606969" sldId="865"/>
            <ac:spMk id="35" creationId="{46D2FD04-0E22-4F0F-B91D-307EAF29BF9C}"/>
          </ac:spMkLst>
        </pc:spChg>
        <pc:spChg chg="mod">
          <ac:chgData name="reza kabir" userId="af3c95a13102d509" providerId="LiveId" clId="{88200EE4-F4B4-49E8-8126-B01E5FCCBE2D}" dt="2020-05-17T11:58:43.455" v="2475" actId="165"/>
          <ac:spMkLst>
            <pc:docMk/>
            <pc:sldMk cId="357606969" sldId="865"/>
            <ac:spMk id="36" creationId="{666CFF65-D66D-47E6-BED3-F27FCF76CE02}"/>
          </ac:spMkLst>
        </pc:spChg>
        <pc:spChg chg="mod">
          <ac:chgData name="reza kabir" userId="af3c95a13102d509" providerId="LiveId" clId="{88200EE4-F4B4-49E8-8126-B01E5FCCBE2D}" dt="2020-05-17T11:58:43.455" v="2475" actId="165"/>
          <ac:spMkLst>
            <pc:docMk/>
            <pc:sldMk cId="357606969" sldId="865"/>
            <ac:spMk id="37" creationId="{611253F7-7859-4FE1-A677-67B8C26C17AA}"/>
          </ac:spMkLst>
        </pc:spChg>
        <pc:spChg chg="mod">
          <ac:chgData name="reza kabir" userId="af3c95a13102d509" providerId="LiveId" clId="{88200EE4-F4B4-49E8-8126-B01E5FCCBE2D}" dt="2020-05-17T11:58:43.455" v="2475" actId="165"/>
          <ac:spMkLst>
            <pc:docMk/>
            <pc:sldMk cId="357606969" sldId="865"/>
            <ac:spMk id="38" creationId="{ADD1AA2C-7CB8-4C95-BC5B-A9EFBA5884F7}"/>
          </ac:spMkLst>
        </pc:spChg>
        <pc:spChg chg="mod">
          <ac:chgData name="reza kabir" userId="af3c95a13102d509" providerId="LiveId" clId="{88200EE4-F4B4-49E8-8126-B01E5FCCBE2D}" dt="2020-05-17T11:58:43.455" v="2475" actId="165"/>
          <ac:spMkLst>
            <pc:docMk/>
            <pc:sldMk cId="357606969" sldId="865"/>
            <ac:spMk id="39" creationId="{3230EDCF-09B1-4290-8916-EA2E2AF83694}"/>
          </ac:spMkLst>
        </pc:spChg>
        <pc:spChg chg="mod">
          <ac:chgData name="reza kabir" userId="af3c95a13102d509" providerId="LiveId" clId="{88200EE4-F4B4-49E8-8126-B01E5FCCBE2D}" dt="2020-05-17T11:58:43.455" v="2475" actId="165"/>
          <ac:spMkLst>
            <pc:docMk/>
            <pc:sldMk cId="357606969" sldId="865"/>
            <ac:spMk id="40" creationId="{59509F90-D1CB-4FF0-8996-6A86BECEB375}"/>
          </ac:spMkLst>
        </pc:spChg>
        <pc:spChg chg="mod">
          <ac:chgData name="reza kabir" userId="af3c95a13102d509" providerId="LiveId" clId="{88200EE4-F4B4-49E8-8126-B01E5FCCBE2D}" dt="2020-05-17T11:58:43.455" v="2475" actId="165"/>
          <ac:spMkLst>
            <pc:docMk/>
            <pc:sldMk cId="357606969" sldId="865"/>
            <ac:spMk id="41" creationId="{9EFB4B3E-AB66-4C77-BEF1-FFDA35FF13F2}"/>
          </ac:spMkLst>
        </pc:spChg>
        <pc:spChg chg="mod">
          <ac:chgData name="reza kabir" userId="af3c95a13102d509" providerId="LiveId" clId="{88200EE4-F4B4-49E8-8126-B01E5FCCBE2D}" dt="2020-05-17T11:58:43.455" v="2475" actId="165"/>
          <ac:spMkLst>
            <pc:docMk/>
            <pc:sldMk cId="357606969" sldId="865"/>
            <ac:spMk id="42" creationId="{D091C61A-7DC1-40FA-8A8E-113A6C579A67}"/>
          </ac:spMkLst>
        </pc:spChg>
        <pc:spChg chg="mod">
          <ac:chgData name="reza kabir" userId="af3c95a13102d509" providerId="LiveId" clId="{88200EE4-F4B4-49E8-8126-B01E5FCCBE2D}" dt="2020-05-17T11:58:43.455" v="2475" actId="165"/>
          <ac:spMkLst>
            <pc:docMk/>
            <pc:sldMk cId="357606969" sldId="865"/>
            <ac:spMk id="43" creationId="{4702212C-FB9A-4A9C-BE53-4F3721152E8E}"/>
          </ac:spMkLst>
        </pc:spChg>
        <pc:spChg chg="mod">
          <ac:chgData name="reza kabir" userId="af3c95a13102d509" providerId="LiveId" clId="{88200EE4-F4B4-49E8-8126-B01E5FCCBE2D}" dt="2020-05-17T11:58:43.455" v="2475" actId="165"/>
          <ac:spMkLst>
            <pc:docMk/>
            <pc:sldMk cId="357606969" sldId="865"/>
            <ac:spMk id="44" creationId="{79CB75B5-AE16-4083-A1ED-69A1FD6F20F9}"/>
          </ac:spMkLst>
        </pc:spChg>
        <pc:spChg chg="mod">
          <ac:chgData name="reza kabir" userId="af3c95a13102d509" providerId="LiveId" clId="{88200EE4-F4B4-49E8-8126-B01E5FCCBE2D}" dt="2020-05-17T11:58:43.455" v="2475" actId="165"/>
          <ac:spMkLst>
            <pc:docMk/>
            <pc:sldMk cId="357606969" sldId="865"/>
            <ac:spMk id="45" creationId="{40023621-762B-4261-971F-8DC8941B13E7}"/>
          </ac:spMkLst>
        </pc:spChg>
        <pc:spChg chg="mod">
          <ac:chgData name="reza kabir" userId="af3c95a13102d509" providerId="LiveId" clId="{88200EE4-F4B4-49E8-8126-B01E5FCCBE2D}" dt="2020-05-17T11:58:43.455" v="2475" actId="165"/>
          <ac:spMkLst>
            <pc:docMk/>
            <pc:sldMk cId="357606969" sldId="865"/>
            <ac:spMk id="46" creationId="{0B13D7AF-C68D-471E-9F26-FA0D7ED21FD8}"/>
          </ac:spMkLst>
        </pc:spChg>
        <pc:spChg chg="mod">
          <ac:chgData name="reza kabir" userId="af3c95a13102d509" providerId="LiveId" clId="{88200EE4-F4B4-49E8-8126-B01E5FCCBE2D}" dt="2020-05-17T11:58:43.455" v="2475" actId="165"/>
          <ac:spMkLst>
            <pc:docMk/>
            <pc:sldMk cId="357606969" sldId="865"/>
            <ac:spMk id="47" creationId="{737A68DC-2A1C-4DCA-9E7F-A9214A39C033}"/>
          </ac:spMkLst>
        </pc:spChg>
        <pc:spChg chg="mod">
          <ac:chgData name="reza kabir" userId="af3c95a13102d509" providerId="LiveId" clId="{88200EE4-F4B4-49E8-8126-B01E5FCCBE2D}" dt="2020-05-17T11:58:43.455" v="2475" actId="165"/>
          <ac:spMkLst>
            <pc:docMk/>
            <pc:sldMk cId="357606969" sldId="865"/>
            <ac:spMk id="48" creationId="{814EE09C-D68D-43AC-8EB3-8A7A1721AB9A}"/>
          </ac:spMkLst>
        </pc:spChg>
        <pc:spChg chg="mod">
          <ac:chgData name="reza kabir" userId="af3c95a13102d509" providerId="LiveId" clId="{88200EE4-F4B4-49E8-8126-B01E5FCCBE2D}" dt="2020-05-17T11:58:43.455" v="2475" actId="165"/>
          <ac:spMkLst>
            <pc:docMk/>
            <pc:sldMk cId="357606969" sldId="865"/>
            <ac:spMk id="49" creationId="{751FF0C0-5FDE-4881-91CD-E040DBC56A05}"/>
          </ac:spMkLst>
        </pc:spChg>
        <pc:spChg chg="mod">
          <ac:chgData name="reza kabir" userId="af3c95a13102d509" providerId="LiveId" clId="{88200EE4-F4B4-49E8-8126-B01E5FCCBE2D}" dt="2020-05-17T11:58:43.455" v="2475" actId="165"/>
          <ac:spMkLst>
            <pc:docMk/>
            <pc:sldMk cId="357606969" sldId="865"/>
            <ac:spMk id="50" creationId="{E5F32542-DF95-4AB2-8DBD-0B742AC57997}"/>
          </ac:spMkLst>
        </pc:spChg>
        <pc:spChg chg="mod">
          <ac:chgData name="reza kabir" userId="af3c95a13102d509" providerId="LiveId" clId="{88200EE4-F4B4-49E8-8126-B01E5FCCBE2D}" dt="2020-05-17T11:58:43.455" v="2475" actId="165"/>
          <ac:spMkLst>
            <pc:docMk/>
            <pc:sldMk cId="357606969" sldId="865"/>
            <ac:spMk id="51" creationId="{B746212C-4F55-4440-925B-5C36AED0A918}"/>
          </ac:spMkLst>
        </pc:spChg>
        <pc:spChg chg="mod">
          <ac:chgData name="reza kabir" userId="af3c95a13102d509" providerId="LiveId" clId="{88200EE4-F4B4-49E8-8126-B01E5FCCBE2D}" dt="2020-05-17T11:58:43.455" v="2475" actId="165"/>
          <ac:spMkLst>
            <pc:docMk/>
            <pc:sldMk cId="357606969" sldId="865"/>
            <ac:spMk id="52" creationId="{F48DE0A0-454E-4E17-BC48-3CD38C5869B5}"/>
          </ac:spMkLst>
        </pc:spChg>
        <pc:spChg chg="mod">
          <ac:chgData name="reza kabir" userId="af3c95a13102d509" providerId="LiveId" clId="{88200EE4-F4B4-49E8-8126-B01E5FCCBE2D}" dt="2020-05-17T11:58:43.455" v="2475" actId="165"/>
          <ac:spMkLst>
            <pc:docMk/>
            <pc:sldMk cId="357606969" sldId="865"/>
            <ac:spMk id="53" creationId="{4C70C60F-FAF7-474A-A950-F9148D538B50}"/>
          </ac:spMkLst>
        </pc:spChg>
        <pc:spChg chg="mod">
          <ac:chgData name="reza kabir" userId="af3c95a13102d509" providerId="LiveId" clId="{88200EE4-F4B4-49E8-8126-B01E5FCCBE2D}" dt="2020-05-17T11:58:43.455" v="2475" actId="165"/>
          <ac:spMkLst>
            <pc:docMk/>
            <pc:sldMk cId="357606969" sldId="865"/>
            <ac:spMk id="54" creationId="{2852F06B-1960-4C05-933B-04637CAE3B18}"/>
          </ac:spMkLst>
        </pc:spChg>
        <pc:spChg chg="mod">
          <ac:chgData name="reza kabir" userId="af3c95a13102d509" providerId="LiveId" clId="{88200EE4-F4B4-49E8-8126-B01E5FCCBE2D}" dt="2020-05-17T11:58:43.455" v="2475" actId="165"/>
          <ac:spMkLst>
            <pc:docMk/>
            <pc:sldMk cId="357606969" sldId="865"/>
            <ac:spMk id="55" creationId="{F1B5AA86-035B-4C2A-AADD-A93D3C78A9EA}"/>
          </ac:spMkLst>
        </pc:spChg>
        <pc:spChg chg="mod">
          <ac:chgData name="reza kabir" userId="af3c95a13102d509" providerId="LiveId" clId="{88200EE4-F4B4-49E8-8126-B01E5FCCBE2D}" dt="2020-05-17T11:58:43.455" v="2475" actId="165"/>
          <ac:spMkLst>
            <pc:docMk/>
            <pc:sldMk cId="357606969" sldId="865"/>
            <ac:spMk id="56" creationId="{B75B8B4B-4B1F-4A83-B452-ECE1F2CED88C}"/>
          </ac:spMkLst>
        </pc:spChg>
        <pc:spChg chg="mod">
          <ac:chgData name="reza kabir" userId="af3c95a13102d509" providerId="LiveId" clId="{88200EE4-F4B4-49E8-8126-B01E5FCCBE2D}" dt="2020-05-17T11:58:43.455" v="2475" actId="165"/>
          <ac:spMkLst>
            <pc:docMk/>
            <pc:sldMk cId="357606969" sldId="865"/>
            <ac:spMk id="57" creationId="{CDD33C6B-8AB4-4356-A009-A452C8714CBD}"/>
          </ac:spMkLst>
        </pc:spChg>
        <pc:spChg chg="mod">
          <ac:chgData name="reza kabir" userId="af3c95a13102d509" providerId="LiveId" clId="{88200EE4-F4B4-49E8-8126-B01E5FCCBE2D}" dt="2020-05-17T11:58:43.455" v="2475" actId="165"/>
          <ac:spMkLst>
            <pc:docMk/>
            <pc:sldMk cId="357606969" sldId="865"/>
            <ac:spMk id="58" creationId="{86D1F110-FA51-4AEB-8BFF-8BE3A45278CF}"/>
          </ac:spMkLst>
        </pc:spChg>
        <pc:spChg chg="mod">
          <ac:chgData name="reza kabir" userId="af3c95a13102d509" providerId="LiveId" clId="{88200EE4-F4B4-49E8-8126-B01E5FCCBE2D}" dt="2020-05-17T11:58:43.455" v="2475" actId="165"/>
          <ac:spMkLst>
            <pc:docMk/>
            <pc:sldMk cId="357606969" sldId="865"/>
            <ac:spMk id="59" creationId="{203D850D-4397-4763-B001-83C96BB5B25F}"/>
          </ac:spMkLst>
        </pc:spChg>
        <pc:spChg chg="mod">
          <ac:chgData name="reza kabir" userId="af3c95a13102d509" providerId="LiveId" clId="{88200EE4-F4B4-49E8-8126-B01E5FCCBE2D}" dt="2020-05-17T11:58:43.455" v="2475" actId="165"/>
          <ac:spMkLst>
            <pc:docMk/>
            <pc:sldMk cId="357606969" sldId="865"/>
            <ac:spMk id="60" creationId="{C44B9275-862A-441B-B336-85C839177CF5}"/>
          </ac:spMkLst>
        </pc:spChg>
        <pc:spChg chg="mod">
          <ac:chgData name="reza kabir" userId="af3c95a13102d509" providerId="LiveId" clId="{88200EE4-F4B4-49E8-8126-B01E5FCCBE2D}" dt="2020-05-17T11:58:43.455" v="2475" actId="165"/>
          <ac:spMkLst>
            <pc:docMk/>
            <pc:sldMk cId="357606969" sldId="865"/>
            <ac:spMk id="61" creationId="{770DC417-F608-4B5D-AF0E-471F4D3C3A46}"/>
          </ac:spMkLst>
        </pc:spChg>
        <pc:spChg chg="mod">
          <ac:chgData name="reza kabir" userId="af3c95a13102d509" providerId="LiveId" clId="{88200EE4-F4B4-49E8-8126-B01E5FCCBE2D}" dt="2020-05-17T11:58:43.455" v="2475" actId="165"/>
          <ac:spMkLst>
            <pc:docMk/>
            <pc:sldMk cId="357606969" sldId="865"/>
            <ac:spMk id="62" creationId="{FCE6F9F9-AEE5-492D-9381-FF6B42B5AAD2}"/>
          </ac:spMkLst>
        </pc:spChg>
        <pc:spChg chg="mod">
          <ac:chgData name="reza kabir" userId="af3c95a13102d509" providerId="LiveId" clId="{88200EE4-F4B4-49E8-8126-B01E5FCCBE2D}" dt="2020-05-17T11:58:43.455" v="2475" actId="165"/>
          <ac:spMkLst>
            <pc:docMk/>
            <pc:sldMk cId="357606969" sldId="865"/>
            <ac:spMk id="63" creationId="{AD40585E-BCCC-4F20-9CED-5560C514A9D3}"/>
          </ac:spMkLst>
        </pc:spChg>
        <pc:spChg chg="mod">
          <ac:chgData name="reza kabir" userId="af3c95a13102d509" providerId="LiveId" clId="{88200EE4-F4B4-49E8-8126-B01E5FCCBE2D}" dt="2020-05-17T11:58:43.455" v="2475" actId="165"/>
          <ac:spMkLst>
            <pc:docMk/>
            <pc:sldMk cId="357606969" sldId="865"/>
            <ac:spMk id="64" creationId="{B6EA4478-D7B5-4155-9751-2624619B9166}"/>
          </ac:spMkLst>
        </pc:spChg>
        <pc:spChg chg="mod">
          <ac:chgData name="reza kabir" userId="af3c95a13102d509" providerId="LiveId" clId="{88200EE4-F4B4-49E8-8126-B01E5FCCBE2D}" dt="2020-05-17T11:58:43.455" v="2475" actId="165"/>
          <ac:spMkLst>
            <pc:docMk/>
            <pc:sldMk cId="357606969" sldId="865"/>
            <ac:spMk id="65" creationId="{3C8B052C-2C9B-45EB-973A-D9FAD0FF0131}"/>
          </ac:spMkLst>
        </pc:spChg>
        <pc:spChg chg="mod">
          <ac:chgData name="reza kabir" userId="af3c95a13102d509" providerId="LiveId" clId="{88200EE4-F4B4-49E8-8126-B01E5FCCBE2D}" dt="2020-05-17T11:58:43.455" v="2475" actId="165"/>
          <ac:spMkLst>
            <pc:docMk/>
            <pc:sldMk cId="357606969" sldId="865"/>
            <ac:spMk id="66" creationId="{F74434FC-88C7-429B-B596-1A13A6E1DD7C}"/>
          </ac:spMkLst>
        </pc:spChg>
        <pc:spChg chg="mod">
          <ac:chgData name="reza kabir" userId="af3c95a13102d509" providerId="LiveId" clId="{88200EE4-F4B4-49E8-8126-B01E5FCCBE2D}" dt="2020-05-17T11:58:43.455" v="2475" actId="165"/>
          <ac:spMkLst>
            <pc:docMk/>
            <pc:sldMk cId="357606969" sldId="865"/>
            <ac:spMk id="67" creationId="{47F8BD37-AF49-4A74-BDE6-2411858D0B21}"/>
          </ac:spMkLst>
        </pc:spChg>
        <pc:spChg chg="mod">
          <ac:chgData name="reza kabir" userId="af3c95a13102d509" providerId="LiveId" clId="{88200EE4-F4B4-49E8-8126-B01E5FCCBE2D}" dt="2020-05-17T11:58:43.455" v="2475" actId="165"/>
          <ac:spMkLst>
            <pc:docMk/>
            <pc:sldMk cId="357606969" sldId="865"/>
            <ac:spMk id="68" creationId="{A102D8AE-ECD1-4620-BD4F-5B960092289C}"/>
          </ac:spMkLst>
        </pc:spChg>
        <pc:spChg chg="mod">
          <ac:chgData name="reza kabir" userId="af3c95a13102d509" providerId="LiveId" clId="{88200EE4-F4B4-49E8-8126-B01E5FCCBE2D}" dt="2020-05-17T11:58:43.455" v="2475" actId="165"/>
          <ac:spMkLst>
            <pc:docMk/>
            <pc:sldMk cId="357606969" sldId="865"/>
            <ac:spMk id="69" creationId="{57105521-FD34-440A-B57A-A55C213A75C0}"/>
          </ac:spMkLst>
        </pc:spChg>
        <pc:spChg chg="mod">
          <ac:chgData name="reza kabir" userId="af3c95a13102d509" providerId="LiveId" clId="{88200EE4-F4B4-49E8-8126-B01E5FCCBE2D}" dt="2020-05-17T11:58:43.455" v="2475" actId="165"/>
          <ac:spMkLst>
            <pc:docMk/>
            <pc:sldMk cId="357606969" sldId="865"/>
            <ac:spMk id="70" creationId="{58CD9A7D-7CA6-4588-A5D1-E43497811B29}"/>
          </ac:spMkLst>
        </pc:spChg>
        <pc:spChg chg="mod">
          <ac:chgData name="reza kabir" userId="af3c95a13102d509" providerId="LiveId" clId="{88200EE4-F4B4-49E8-8126-B01E5FCCBE2D}" dt="2020-05-17T11:58:43.455" v="2475" actId="165"/>
          <ac:spMkLst>
            <pc:docMk/>
            <pc:sldMk cId="357606969" sldId="865"/>
            <ac:spMk id="71" creationId="{A3076CB8-0816-4C93-AB11-621A65FA195A}"/>
          </ac:spMkLst>
        </pc:spChg>
        <pc:spChg chg="mod">
          <ac:chgData name="reza kabir" userId="af3c95a13102d509" providerId="LiveId" clId="{88200EE4-F4B4-49E8-8126-B01E5FCCBE2D}" dt="2020-05-17T11:58:43.455" v="2475" actId="165"/>
          <ac:spMkLst>
            <pc:docMk/>
            <pc:sldMk cId="357606969" sldId="865"/>
            <ac:spMk id="72" creationId="{215042AB-659D-4FCF-B829-271786F139AF}"/>
          </ac:spMkLst>
        </pc:spChg>
        <pc:spChg chg="mod">
          <ac:chgData name="reza kabir" userId="af3c95a13102d509" providerId="LiveId" clId="{88200EE4-F4B4-49E8-8126-B01E5FCCBE2D}" dt="2020-05-17T11:58:43.455" v="2475" actId="165"/>
          <ac:spMkLst>
            <pc:docMk/>
            <pc:sldMk cId="357606969" sldId="865"/>
            <ac:spMk id="73" creationId="{39CBC123-4825-4F69-AC3D-43517355505C}"/>
          </ac:spMkLst>
        </pc:spChg>
        <pc:spChg chg="mod">
          <ac:chgData name="reza kabir" userId="af3c95a13102d509" providerId="LiveId" clId="{88200EE4-F4B4-49E8-8126-B01E5FCCBE2D}" dt="2020-05-17T11:58:43.455" v="2475" actId="165"/>
          <ac:spMkLst>
            <pc:docMk/>
            <pc:sldMk cId="357606969" sldId="865"/>
            <ac:spMk id="74" creationId="{704DD27B-0AAF-4C2E-9708-F415D37FE9CB}"/>
          </ac:spMkLst>
        </pc:spChg>
        <pc:spChg chg="mod">
          <ac:chgData name="reza kabir" userId="af3c95a13102d509" providerId="LiveId" clId="{88200EE4-F4B4-49E8-8126-B01E5FCCBE2D}" dt="2020-05-17T11:58:43.455" v="2475" actId="165"/>
          <ac:spMkLst>
            <pc:docMk/>
            <pc:sldMk cId="357606969" sldId="865"/>
            <ac:spMk id="75" creationId="{A1826AA1-557C-496A-856E-3B1C6936B18A}"/>
          </ac:spMkLst>
        </pc:spChg>
        <pc:spChg chg="mod">
          <ac:chgData name="reza kabir" userId="af3c95a13102d509" providerId="LiveId" clId="{88200EE4-F4B4-49E8-8126-B01E5FCCBE2D}" dt="2020-05-17T11:58:43.455" v="2475" actId="165"/>
          <ac:spMkLst>
            <pc:docMk/>
            <pc:sldMk cId="357606969" sldId="865"/>
            <ac:spMk id="76" creationId="{267D330D-537D-4954-B7C8-8ADFC588ED20}"/>
          </ac:spMkLst>
        </pc:spChg>
        <pc:spChg chg="mod">
          <ac:chgData name="reza kabir" userId="af3c95a13102d509" providerId="LiveId" clId="{88200EE4-F4B4-49E8-8126-B01E5FCCBE2D}" dt="2020-05-17T11:58:43.455" v="2475" actId="165"/>
          <ac:spMkLst>
            <pc:docMk/>
            <pc:sldMk cId="357606969" sldId="865"/>
            <ac:spMk id="77" creationId="{2228C328-4DE3-429B-85C2-8E1D643C76D0}"/>
          </ac:spMkLst>
        </pc:spChg>
        <pc:spChg chg="mod">
          <ac:chgData name="reza kabir" userId="af3c95a13102d509" providerId="LiveId" clId="{88200EE4-F4B4-49E8-8126-B01E5FCCBE2D}" dt="2020-05-17T11:58:43.455" v="2475" actId="165"/>
          <ac:spMkLst>
            <pc:docMk/>
            <pc:sldMk cId="357606969" sldId="865"/>
            <ac:spMk id="78" creationId="{C53E97DC-0A5A-4528-AAB5-9561BFE35872}"/>
          </ac:spMkLst>
        </pc:spChg>
        <pc:spChg chg="mod">
          <ac:chgData name="reza kabir" userId="af3c95a13102d509" providerId="LiveId" clId="{88200EE4-F4B4-49E8-8126-B01E5FCCBE2D}" dt="2020-05-17T11:58:43.455" v="2475" actId="165"/>
          <ac:spMkLst>
            <pc:docMk/>
            <pc:sldMk cId="357606969" sldId="865"/>
            <ac:spMk id="79" creationId="{B9693B52-E627-417E-A0F6-04C5650C1D77}"/>
          </ac:spMkLst>
        </pc:spChg>
        <pc:spChg chg="mod">
          <ac:chgData name="reza kabir" userId="af3c95a13102d509" providerId="LiveId" clId="{88200EE4-F4B4-49E8-8126-B01E5FCCBE2D}" dt="2020-05-17T11:58:43.455" v="2475" actId="165"/>
          <ac:spMkLst>
            <pc:docMk/>
            <pc:sldMk cId="357606969" sldId="865"/>
            <ac:spMk id="80" creationId="{939673AB-BC0A-40B6-8CA6-B3BCC2C17688}"/>
          </ac:spMkLst>
        </pc:spChg>
        <pc:spChg chg="mod">
          <ac:chgData name="reza kabir" userId="af3c95a13102d509" providerId="LiveId" clId="{88200EE4-F4B4-49E8-8126-B01E5FCCBE2D}" dt="2020-05-17T11:58:43.455" v="2475" actId="165"/>
          <ac:spMkLst>
            <pc:docMk/>
            <pc:sldMk cId="357606969" sldId="865"/>
            <ac:spMk id="81" creationId="{E5B6B6FB-16B0-4B40-8A68-73DF1DE1A549}"/>
          </ac:spMkLst>
        </pc:spChg>
        <pc:spChg chg="add mod">
          <ac:chgData name="reza kabir" userId="af3c95a13102d509" providerId="LiveId" clId="{88200EE4-F4B4-49E8-8126-B01E5FCCBE2D}" dt="2020-05-17T11:59:44.456" v="2490" actId="1076"/>
          <ac:spMkLst>
            <pc:docMk/>
            <pc:sldMk cId="357606969" sldId="865"/>
            <ac:spMk id="82" creationId="{62F204D8-4D80-4319-B545-3CEB7B095596}"/>
          </ac:spMkLst>
        </pc:spChg>
        <pc:spChg chg="add mod">
          <ac:chgData name="reza kabir" userId="af3c95a13102d509" providerId="LiveId" clId="{88200EE4-F4B4-49E8-8126-B01E5FCCBE2D}" dt="2020-05-17T11:59:46.703" v="2491" actId="1076"/>
          <ac:spMkLst>
            <pc:docMk/>
            <pc:sldMk cId="357606969" sldId="865"/>
            <ac:spMk id="83" creationId="{6BEC6A75-4BBA-481C-A948-9209511D6C69}"/>
          </ac:spMkLst>
        </pc:spChg>
        <pc:spChg chg="add mod">
          <ac:chgData name="reza kabir" userId="af3c95a13102d509" providerId="LiveId" clId="{88200EE4-F4B4-49E8-8126-B01E5FCCBE2D}" dt="2020-05-17T12:00:27.832" v="2506" actId="207"/>
          <ac:spMkLst>
            <pc:docMk/>
            <pc:sldMk cId="357606969" sldId="865"/>
            <ac:spMk id="84" creationId="{76A4543E-9F18-49A5-B779-7284A34D629C}"/>
          </ac:spMkLst>
        </pc:spChg>
        <pc:spChg chg="add mod">
          <ac:chgData name="reza kabir" userId="af3c95a13102d509" providerId="LiveId" clId="{88200EE4-F4B4-49E8-8126-B01E5FCCBE2D}" dt="2020-05-17T11:59:34.193" v="2484" actId="1076"/>
          <ac:spMkLst>
            <pc:docMk/>
            <pc:sldMk cId="357606969" sldId="865"/>
            <ac:spMk id="85" creationId="{51019C1E-AF2B-42DD-BDEF-C06A8015B89D}"/>
          </ac:spMkLst>
        </pc:spChg>
        <pc:grpChg chg="add del mod">
          <ac:chgData name="reza kabir" userId="af3c95a13102d509" providerId="LiveId" clId="{88200EE4-F4B4-49E8-8126-B01E5FCCBE2D}" dt="2020-05-17T11:58:43.455" v="2475" actId="165"/>
          <ac:grpSpMkLst>
            <pc:docMk/>
            <pc:sldMk cId="357606969" sldId="865"/>
            <ac:grpSpMk id="3" creationId="{E03E3B22-22C1-4E02-B089-AA4412A06C44}"/>
          </ac:grpSpMkLst>
        </pc:grpChg>
        <pc:grpChg chg="del mod topLvl">
          <ac:chgData name="reza kabir" userId="af3c95a13102d509" providerId="LiveId" clId="{88200EE4-F4B4-49E8-8126-B01E5FCCBE2D}" dt="2020-05-17T11:59:49.576" v="2492" actId="478"/>
          <ac:grpSpMkLst>
            <pc:docMk/>
            <pc:sldMk cId="357606969" sldId="865"/>
            <ac:grpSpMk id="4" creationId="{FA8D28AC-39F4-45E0-A72E-5A8FE923407E}"/>
          </ac:grpSpMkLst>
        </pc:grpChg>
        <pc:grpChg chg="del mod topLvl">
          <ac:chgData name="reza kabir" userId="af3c95a13102d509" providerId="LiveId" clId="{88200EE4-F4B4-49E8-8126-B01E5FCCBE2D}" dt="2020-05-17T11:59:49.576" v="2492" actId="478"/>
          <ac:grpSpMkLst>
            <pc:docMk/>
            <pc:sldMk cId="357606969" sldId="865"/>
            <ac:grpSpMk id="6" creationId="{762EEE85-7FF1-4D3C-92D7-8AD1C66AAA72}"/>
          </ac:grpSpMkLst>
        </pc:grpChg>
        <pc:grpChg chg="del mod topLvl">
          <ac:chgData name="reza kabir" userId="af3c95a13102d509" providerId="LiveId" clId="{88200EE4-F4B4-49E8-8126-B01E5FCCBE2D}" dt="2020-05-17T11:59:49.576" v="2492" actId="478"/>
          <ac:grpSpMkLst>
            <pc:docMk/>
            <pc:sldMk cId="357606969" sldId="865"/>
            <ac:grpSpMk id="7" creationId="{6B2278EF-D876-4C3E-A94C-A936A759F1D0}"/>
          </ac:grpSpMkLst>
        </pc:grpChg>
        <pc:grpChg chg="mod topLvl">
          <ac:chgData name="reza kabir" userId="af3c95a13102d509" providerId="LiveId" clId="{88200EE4-F4B4-49E8-8126-B01E5FCCBE2D}" dt="2020-05-17T11:59:52.697" v="2493" actId="1076"/>
          <ac:grpSpMkLst>
            <pc:docMk/>
            <pc:sldMk cId="357606969" sldId="865"/>
            <ac:grpSpMk id="8" creationId="{20BF8EBA-FF96-476D-B2F2-F15C7152FE92}"/>
          </ac:grpSpMkLst>
        </pc:grpChg>
        <pc:grpChg chg="mod">
          <ac:chgData name="reza kabir" userId="af3c95a13102d509" providerId="LiveId" clId="{88200EE4-F4B4-49E8-8126-B01E5FCCBE2D}" dt="2020-05-17T11:58:43.455" v="2475" actId="165"/>
          <ac:grpSpMkLst>
            <pc:docMk/>
            <pc:sldMk cId="357606969" sldId="865"/>
            <ac:grpSpMk id="9" creationId="{6A0BF482-948B-4D38-9D44-3DCBA5B6EC36}"/>
          </ac:grpSpMkLst>
        </pc:grpChg>
        <pc:grpChg chg="mod">
          <ac:chgData name="reza kabir" userId="af3c95a13102d509" providerId="LiveId" clId="{88200EE4-F4B4-49E8-8126-B01E5FCCBE2D}" dt="2020-05-17T11:58:43.455" v="2475" actId="165"/>
          <ac:grpSpMkLst>
            <pc:docMk/>
            <pc:sldMk cId="357606969" sldId="865"/>
            <ac:grpSpMk id="10" creationId="{A075632D-72B8-4DFF-BCC8-70FF415F590A}"/>
          </ac:grpSpMkLst>
        </pc:grpChg>
        <pc:grpChg chg="mod">
          <ac:chgData name="reza kabir" userId="af3c95a13102d509" providerId="LiveId" clId="{88200EE4-F4B4-49E8-8126-B01E5FCCBE2D}" dt="2020-05-17T11:58:43.455" v="2475" actId="165"/>
          <ac:grpSpMkLst>
            <pc:docMk/>
            <pc:sldMk cId="357606969" sldId="865"/>
            <ac:grpSpMk id="21" creationId="{FF67EECF-BE52-48C1-8FF0-6F5555995AE0}"/>
          </ac:grpSpMkLst>
        </pc:grpChg>
        <pc:grpChg chg="mod">
          <ac:chgData name="reza kabir" userId="af3c95a13102d509" providerId="LiveId" clId="{88200EE4-F4B4-49E8-8126-B01E5FCCBE2D}" dt="2020-05-17T11:58:43.455" v="2475" actId="165"/>
          <ac:grpSpMkLst>
            <pc:docMk/>
            <pc:sldMk cId="357606969" sldId="865"/>
            <ac:grpSpMk id="23" creationId="{96AEAE3E-534E-4442-BE38-64A290D6E87B}"/>
          </ac:grpSpMkLst>
        </pc:grpChg>
        <pc:grpChg chg="mod">
          <ac:chgData name="reza kabir" userId="af3c95a13102d509" providerId="LiveId" clId="{88200EE4-F4B4-49E8-8126-B01E5FCCBE2D}" dt="2020-05-17T11:58:43.455" v="2475" actId="165"/>
          <ac:grpSpMkLst>
            <pc:docMk/>
            <pc:sldMk cId="357606969" sldId="865"/>
            <ac:grpSpMk id="24" creationId="{A43FC0AA-EFDE-42F0-9E3B-66B1ABDB6ABA}"/>
          </ac:grpSpMkLst>
        </pc:grpChg>
        <pc:grpChg chg="mod">
          <ac:chgData name="reza kabir" userId="af3c95a13102d509" providerId="LiveId" clId="{88200EE4-F4B4-49E8-8126-B01E5FCCBE2D}" dt="2020-05-17T11:58:43.455" v="2475" actId="165"/>
          <ac:grpSpMkLst>
            <pc:docMk/>
            <pc:sldMk cId="357606969" sldId="865"/>
            <ac:grpSpMk id="25" creationId="{C7A8D9EA-DAC9-4B5E-AD90-B0ADD6C9EE41}"/>
          </ac:grpSpMkLst>
        </pc:grpChg>
        <pc:grpChg chg="mod">
          <ac:chgData name="reza kabir" userId="af3c95a13102d509" providerId="LiveId" clId="{88200EE4-F4B4-49E8-8126-B01E5FCCBE2D}" dt="2020-05-17T11:58:43.455" v="2475" actId="165"/>
          <ac:grpSpMkLst>
            <pc:docMk/>
            <pc:sldMk cId="357606969" sldId="865"/>
            <ac:grpSpMk id="32" creationId="{A7FB1E31-FB57-4FC0-B632-6EA3ED5A5B66}"/>
          </ac:grpSpMkLst>
        </pc:grpChg>
        <pc:grpChg chg="mod">
          <ac:chgData name="reza kabir" userId="af3c95a13102d509" providerId="LiveId" clId="{88200EE4-F4B4-49E8-8126-B01E5FCCBE2D}" dt="2020-05-17T11:58:43.455" v="2475" actId="165"/>
          <ac:grpSpMkLst>
            <pc:docMk/>
            <pc:sldMk cId="357606969" sldId="865"/>
            <ac:grpSpMk id="33" creationId="{1BC179AC-9E90-41A1-BBF9-2DADC967D152}"/>
          </ac:grpSpMkLst>
        </pc:grpChg>
      </pc:sldChg>
      <pc:sldChg chg="addSp delSp modSp new mod">
        <pc:chgData name="reza kabir" userId="af3c95a13102d509" providerId="LiveId" clId="{88200EE4-F4B4-49E8-8126-B01E5FCCBE2D}" dt="2020-05-17T12:00:23.488" v="2505" actId="207"/>
        <pc:sldMkLst>
          <pc:docMk/>
          <pc:sldMk cId="2919506690" sldId="866"/>
        </pc:sldMkLst>
        <pc:spChg chg="del mod topLvl">
          <ac:chgData name="reza kabir" userId="af3c95a13102d509" providerId="LiveId" clId="{88200EE4-F4B4-49E8-8126-B01E5FCCBE2D}" dt="2020-05-17T12:00:06.139" v="2497" actId="478"/>
          <ac:spMkLst>
            <pc:docMk/>
            <pc:sldMk cId="2919506690" sldId="866"/>
            <ac:spMk id="4" creationId="{9F7BF135-3054-401E-B7D4-E55ACB0C9B01}"/>
          </ac:spMkLst>
        </pc:spChg>
        <pc:spChg chg="mod">
          <ac:chgData name="reza kabir" userId="af3c95a13102d509" providerId="LiveId" clId="{88200EE4-F4B4-49E8-8126-B01E5FCCBE2D}" dt="2020-05-17T12:00:03.403" v="2496" actId="165"/>
          <ac:spMkLst>
            <pc:docMk/>
            <pc:sldMk cId="2919506690" sldId="866"/>
            <ac:spMk id="8" creationId="{90931721-7A8C-41E9-8642-C1294236D7F3}"/>
          </ac:spMkLst>
        </pc:spChg>
        <pc:spChg chg="mod">
          <ac:chgData name="reza kabir" userId="af3c95a13102d509" providerId="LiveId" clId="{88200EE4-F4B4-49E8-8126-B01E5FCCBE2D}" dt="2020-05-17T12:00:03.403" v="2496" actId="165"/>
          <ac:spMkLst>
            <pc:docMk/>
            <pc:sldMk cId="2919506690" sldId="866"/>
            <ac:spMk id="9" creationId="{7FD37C31-C373-417A-BF4A-EF4668FB6DF6}"/>
          </ac:spMkLst>
        </pc:spChg>
        <pc:spChg chg="mod">
          <ac:chgData name="reza kabir" userId="af3c95a13102d509" providerId="LiveId" clId="{88200EE4-F4B4-49E8-8126-B01E5FCCBE2D}" dt="2020-05-17T12:00:03.403" v="2496" actId="165"/>
          <ac:spMkLst>
            <pc:docMk/>
            <pc:sldMk cId="2919506690" sldId="866"/>
            <ac:spMk id="10" creationId="{D181FB76-1A07-4ABC-A316-33537CE0B629}"/>
          </ac:spMkLst>
        </pc:spChg>
        <pc:spChg chg="mod">
          <ac:chgData name="reza kabir" userId="af3c95a13102d509" providerId="LiveId" clId="{88200EE4-F4B4-49E8-8126-B01E5FCCBE2D}" dt="2020-05-17T12:00:03.403" v="2496" actId="165"/>
          <ac:spMkLst>
            <pc:docMk/>
            <pc:sldMk cId="2919506690" sldId="866"/>
            <ac:spMk id="11" creationId="{94D2A6A7-250B-43A5-A33D-E1E3B6566AC6}"/>
          </ac:spMkLst>
        </pc:spChg>
        <pc:spChg chg="mod">
          <ac:chgData name="reza kabir" userId="af3c95a13102d509" providerId="LiveId" clId="{88200EE4-F4B4-49E8-8126-B01E5FCCBE2D}" dt="2020-05-17T12:00:03.403" v="2496" actId="165"/>
          <ac:spMkLst>
            <pc:docMk/>
            <pc:sldMk cId="2919506690" sldId="866"/>
            <ac:spMk id="12" creationId="{FDD78C4D-EEED-48F7-A2F6-CD78D2F19477}"/>
          </ac:spMkLst>
        </pc:spChg>
        <pc:spChg chg="mod">
          <ac:chgData name="reza kabir" userId="af3c95a13102d509" providerId="LiveId" clId="{88200EE4-F4B4-49E8-8126-B01E5FCCBE2D}" dt="2020-05-17T12:00:03.403" v="2496" actId="165"/>
          <ac:spMkLst>
            <pc:docMk/>
            <pc:sldMk cId="2919506690" sldId="866"/>
            <ac:spMk id="13" creationId="{F300E89C-E5D7-4F0D-B8B5-975650CDC4B1}"/>
          </ac:spMkLst>
        </pc:spChg>
        <pc:spChg chg="mod">
          <ac:chgData name="reza kabir" userId="af3c95a13102d509" providerId="LiveId" clId="{88200EE4-F4B4-49E8-8126-B01E5FCCBE2D}" dt="2020-05-17T12:00:03.403" v="2496" actId="165"/>
          <ac:spMkLst>
            <pc:docMk/>
            <pc:sldMk cId="2919506690" sldId="866"/>
            <ac:spMk id="14" creationId="{2C98CB53-8FD2-42DA-A524-846C33608FE2}"/>
          </ac:spMkLst>
        </pc:spChg>
        <pc:spChg chg="mod">
          <ac:chgData name="reza kabir" userId="af3c95a13102d509" providerId="LiveId" clId="{88200EE4-F4B4-49E8-8126-B01E5FCCBE2D}" dt="2020-05-17T12:00:03.403" v="2496" actId="165"/>
          <ac:spMkLst>
            <pc:docMk/>
            <pc:sldMk cId="2919506690" sldId="866"/>
            <ac:spMk id="15" creationId="{5554698F-3BDF-4C8A-9279-A5E00EA02AC9}"/>
          </ac:spMkLst>
        </pc:spChg>
        <pc:spChg chg="mod">
          <ac:chgData name="reza kabir" userId="af3c95a13102d509" providerId="LiveId" clId="{88200EE4-F4B4-49E8-8126-B01E5FCCBE2D}" dt="2020-05-17T12:00:03.403" v="2496" actId="165"/>
          <ac:spMkLst>
            <pc:docMk/>
            <pc:sldMk cId="2919506690" sldId="866"/>
            <ac:spMk id="16" creationId="{18BCA1A8-E2F2-4CEF-9157-359392C72305}"/>
          </ac:spMkLst>
        </pc:spChg>
        <pc:spChg chg="mod">
          <ac:chgData name="reza kabir" userId="af3c95a13102d509" providerId="LiveId" clId="{88200EE4-F4B4-49E8-8126-B01E5FCCBE2D}" dt="2020-05-17T12:00:03.403" v="2496" actId="165"/>
          <ac:spMkLst>
            <pc:docMk/>
            <pc:sldMk cId="2919506690" sldId="866"/>
            <ac:spMk id="19" creationId="{4D520F20-C147-4E36-B7F5-FC76472232B8}"/>
          </ac:spMkLst>
        </pc:spChg>
        <pc:spChg chg="mod">
          <ac:chgData name="reza kabir" userId="af3c95a13102d509" providerId="LiveId" clId="{88200EE4-F4B4-49E8-8126-B01E5FCCBE2D}" dt="2020-05-17T12:00:03.403" v="2496" actId="165"/>
          <ac:spMkLst>
            <pc:docMk/>
            <pc:sldMk cId="2919506690" sldId="866"/>
            <ac:spMk id="20" creationId="{9C23AB55-E29D-48BD-BF5C-ED2A0165F91E}"/>
          </ac:spMkLst>
        </pc:spChg>
        <pc:spChg chg="mod">
          <ac:chgData name="reza kabir" userId="af3c95a13102d509" providerId="LiveId" clId="{88200EE4-F4B4-49E8-8126-B01E5FCCBE2D}" dt="2020-05-17T12:00:03.403" v="2496" actId="165"/>
          <ac:spMkLst>
            <pc:docMk/>
            <pc:sldMk cId="2919506690" sldId="866"/>
            <ac:spMk id="21" creationId="{C00C2480-C6BC-49A2-9FCD-5297001F4055}"/>
          </ac:spMkLst>
        </pc:spChg>
        <pc:spChg chg="mod">
          <ac:chgData name="reza kabir" userId="af3c95a13102d509" providerId="LiveId" clId="{88200EE4-F4B4-49E8-8126-B01E5FCCBE2D}" dt="2020-05-17T12:00:03.403" v="2496" actId="165"/>
          <ac:spMkLst>
            <pc:docMk/>
            <pc:sldMk cId="2919506690" sldId="866"/>
            <ac:spMk id="22" creationId="{17DA65E2-38C7-450E-8047-803F66ADDB94}"/>
          </ac:spMkLst>
        </pc:spChg>
        <pc:spChg chg="mod">
          <ac:chgData name="reza kabir" userId="af3c95a13102d509" providerId="LiveId" clId="{88200EE4-F4B4-49E8-8126-B01E5FCCBE2D}" dt="2020-05-17T12:00:03.403" v="2496" actId="165"/>
          <ac:spMkLst>
            <pc:docMk/>
            <pc:sldMk cId="2919506690" sldId="866"/>
            <ac:spMk id="23" creationId="{4E5D48B0-095E-40EC-A9D0-03D8FDBFF954}"/>
          </ac:spMkLst>
        </pc:spChg>
        <pc:spChg chg="mod">
          <ac:chgData name="reza kabir" userId="af3c95a13102d509" providerId="LiveId" clId="{88200EE4-F4B4-49E8-8126-B01E5FCCBE2D}" dt="2020-05-17T12:00:03.403" v="2496" actId="165"/>
          <ac:spMkLst>
            <pc:docMk/>
            <pc:sldMk cId="2919506690" sldId="866"/>
            <ac:spMk id="24" creationId="{7550164C-4CF3-4CFD-88A4-AC28B87241C5}"/>
          </ac:spMkLst>
        </pc:spChg>
        <pc:spChg chg="mod">
          <ac:chgData name="reza kabir" userId="af3c95a13102d509" providerId="LiveId" clId="{88200EE4-F4B4-49E8-8126-B01E5FCCBE2D}" dt="2020-05-17T12:00:03.403" v="2496" actId="165"/>
          <ac:spMkLst>
            <pc:docMk/>
            <pc:sldMk cId="2919506690" sldId="866"/>
            <ac:spMk id="25" creationId="{A472E31F-ED71-4F3C-9238-BBB3453A055D}"/>
          </ac:spMkLst>
        </pc:spChg>
        <pc:spChg chg="mod">
          <ac:chgData name="reza kabir" userId="af3c95a13102d509" providerId="LiveId" clId="{88200EE4-F4B4-49E8-8126-B01E5FCCBE2D}" dt="2020-05-17T12:00:03.403" v="2496" actId="165"/>
          <ac:spMkLst>
            <pc:docMk/>
            <pc:sldMk cId="2919506690" sldId="866"/>
            <ac:spMk id="26" creationId="{91154C7B-6520-4DA8-BC77-AC31ED281C71}"/>
          </ac:spMkLst>
        </pc:spChg>
        <pc:spChg chg="mod">
          <ac:chgData name="reza kabir" userId="af3c95a13102d509" providerId="LiveId" clId="{88200EE4-F4B4-49E8-8126-B01E5FCCBE2D}" dt="2020-05-17T12:00:03.403" v="2496" actId="165"/>
          <ac:spMkLst>
            <pc:docMk/>
            <pc:sldMk cId="2919506690" sldId="866"/>
            <ac:spMk id="27" creationId="{51F7A1C0-A65B-437B-A25E-75A4A3D6846B}"/>
          </ac:spMkLst>
        </pc:spChg>
        <pc:spChg chg="mod">
          <ac:chgData name="reza kabir" userId="af3c95a13102d509" providerId="LiveId" clId="{88200EE4-F4B4-49E8-8126-B01E5FCCBE2D}" dt="2020-05-17T12:00:03.403" v="2496" actId="165"/>
          <ac:spMkLst>
            <pc:docMk/>
            <pc:sldMk cId="2919506690" sldId="866"/>
            <ac:spMk id="28" creationId="{044E0807-67DC-4C11-8CCF-D0F91CBC1A7A}"/>
          </ac:spMkLst>
        </pc:spChg>
        <pc:spChg chg="mod">
          <ac:chgData name="reza kabir" userId="af3c95a13102d509" providerId="LiveId" clId="{88200EE4-F4B4-49E8-8126-B01E5FCCBE2D}" dt="2020-05-17T12:00:03.403" v="2496" actId="165"/>
          <ac:spMkLst>
            <pc:docMk/>
            <pc:sldMk cId="2919506690" sldId="866"/>
            <ac:spMk id="29" creationId="{1FB83442-32B8-4257-B257-872A074E4340}"/>
          </ac:spMkLst>
        </pc:spChg>
        <pc:spChg chg="mod">
          <ac:chgData name="reza kabir" userId="af3c95a13102d509" providerId="LiveId" clId="{88200EE4-F4B4-49E8-8126-B01E5FCCBE2D}" dt="2020-05-17T12:00:03.403" v="2496" actId="165"/>
          <ac:spMkLst>
            <pc:docMk/>
            <pc:sldMk cId="2919506690" sldId="866"/>
            <ac:spMk id="30" creationId="{51C4A091-AF3D-47C1-987E-16A09E8D62DE}"/>
          </ac:spMkLst>
        </pc:spChg>
        <pc:spChg chg="mod">
          <ac:chgData name="reza kabir" userId="af3c95a13102d509" providerId="LiveId" clId="{88200EE4-F4B4-49E8-8126-B01E5FCCBE2D}" dt="2020-05-17T12:00:03.403" v="2496" actId="165"/>
          <ac:spMkLst>
            <pc:docMk/>
            <pc:sldMk cId="2919506690" sldId="866"/>
            <ac:spMk id="31" creationId="{482F2F58-EADE-460B-9F41-705A2CBA4023}"/>
          </ac:spMkLst>
        </pc:spChg>
        <pc:spChg chg="mod">
          <ac:chgData name="reza kabir" userId="af3c95a13102d509" providerId="LiveId" clId="{88200EE4-F4B4-49E8-8126-B01E5FCCBE2D}" dt="2020-05-17T12:00:03.403" v="2496" actId="165"/>
          <ac:spMkLst>
            <pc:docMk/>
            <pc:sldMk cId="2919506690" sldId="866"/>
            <ac:spMk id="32" creationId="{75F1B4BB-E60A-430D-A1A5-323582E511E7}"/>
          </ac:spMkLst>
        </pc:spChg>
        <pc:spChg chg="mod">
          <ac:chgData name="reza kabir" userId="af3c95a13102d509" providerId="LiveId" clId="{88200EE4-F4B4-49E8-8126-B01E5FCCBE2D}" dt="2020-05-17T12:00:03.403" v="2496" actId="165"/>
          <ac:spMkLst>
            <pc:docMk/>
            <pc:sldMk cId="2919506690" sldId="866"/>
            <ac:spMk id="33" creationId="{4D12AF47-D72C-4A1D-B0AF-0E6C0E317EA2}"/>
          </ac:spMkLst>
        </pc:spChg>
        <pc:spChg chg="mod">
          <ac:chgData name="reza kabir" userId="af3c95a13102d509" providerId="LiveId" clId="{88200EE4-F4B4-49E8-8126-B01E5FCCBE2D}" dt="2020-05-17T12:00:03.403" v="2496" actId="165"/>
          <ac:spMkLst>
            <pc:docMk/>
            <pc:sldMk cId="2919506690" sldId="866"/>
            <ac:spMk id="34" creationId="{263D4B2C-2E73-4CBE-A51F-BFFBF1D3273C}"/>
          </ac:spMkLst>
        </pc:spChg>
        <pc:spChg chg="mod">
          <ac:chgData name="reza kabir" userId="af3c95a13102d509" providerId="LiveId" clId="{88200EE4-F4B4-49E8-8126-B01E5FCCBE2D}" dt="2020-05-17T12:00:03.403" v="2496" actId="165"/>
          <ac:spMkLst>
            <pc:docMk/>
            <pc:sldMk cId="2919506690" sldId="866"/>
            <ac:spMk id="35" creationId="{0970CB6E-BC55-49E3-8798-A241E95E8311}"/>
          </ac:spMkLst>
        </pc:spChg>
        <pc:spChg chg="mod">
          <ac:chgData name="reza kabir" userId="af3c95a13102d509" providerId="LiveId" clId="{88200EE4-F4B4-49E8-8126-B01E5FCCBE2D}" dt="2020-05-17T12:00:03.403" v="2496" actId="165"/>
          <ac:spMkLst>
            <pc:docMk/>
            <pc:sldMk cId="2919506690" sldId="866"/>
            <ac:spMk id="36" creationId="{49458DF2-F45F-48A8-83BF-959C0D893048}"/>
          </ac:spMkLst>
        </pc:spChg>
        <pc:spChg chg="mod">
          <ac:chgData name="reza kabir" userId="af3c95a13102d509" providerId="LiveId" clId="{88200EE4-F4B4-49E8-8126-B01E5FCCBE2D}" dt="2020-05-17T12:00:03.403" v="2496" actId="165"/>
          <ac:spMkLst>
            <pc:docMk/>
            <pc:sldMk cId="2919506690" sldId="866"/>
            <ac:spMk id="37" creationId="{A791D6F4-B158-416D-B1BD-0F4FF68DA02F}"/>
          </ac:spMkLst>
        </pc:spChg>
        <pc:spChg chg="mod">
          <ac:chgData name="reza kabir" userId="af3c95a13102d509" providerId="LiveId" clId="{88200EE4-F4B4-49E8-8126-B01E5FCCBE2D}" dt="2020-05-17T12:00:03.403" v="2496" actId="165"/>
          <ac:spMkLst>
            <pc:docMk/>
            <pc:sldMk cId="2919506690" sldId="866"/>
            <ac:spMk id="38" creationId="{F922E697-9FFD-4B32-8B73-C609660EB014}"/>
          </ac:spMkLst>
        </pc:spChg>
        <pc:spChg chg="mod">
          <ac:chgData name="reza kabir" userId="af3c95a13102d509" providerId="LiveId" clId="{88200EE4-F4B4-49E8-8126-B01E5FCCBE2D}" dt="2020-05-17T12:00:03.403" v="2496" actId="165"/>
          <ac:spMkLst>
            <pc:docMk/>
            <pc:sldMk cId="2919506690" sldId="866"/>
            <ac:spMk id="39" creationId="{70D4B974-DB73-4773-BBE0-BEFA33F0A3FF}"/>
          </ac:spMkLst>
        </pc:spChg>
        <pc:spChg chg="mod">
          <ac:chgData name="reza kabir" userId="af3c95a13102d509" providerId="LiveId" clId="{88200EE4-F4B4-49E8-8126-B01E5FCCBE2D}" dt="2020-05-17T12:00:03.403" v="2496" actId="165"/>
          <ac:spMkLst>
            <pc:docMk/>
            <pc:sldMk cId="2919506690" sldId="866"/>
            <ac:spMk id="40" creationId="{6B2357F2-0275-4F7C-89AC-99B394F3D103}"/>
          </ac:spMkLst>
        </pc:spChg>
        <pc:spChg chg="mod">
          <ac:chgData name="reza kabir" userId="af3c95a13102d509" providerId="LiveId" clId="{88200EE4-F4B4-49E8-8126-B01E5FCCBE2D}" dt="2020-05-17T12:00:03.403" v="2496" actId="165"/>
          <ac:spMkLst>
            <pc:docMk/>
            <pc:sldMk cId="2919506690" sldId="866"/>
            <ac:spMk id="41" creationId="{A2E4E340-97ED-4327-8681-CF73C42C24EF}"/>
          </ac:spMkLst>
        </pc:spChg>
        <pc:spChg chg="mod">
          <ac:chgData name="reza kabir" userId="af3c95a13102d509" providerId="LiveId" clId="{88200EE4-F4B4-49E8-8126-B01E5FCCBE2D}" dt="2020-05-17T12:00:03.403" v="2496" actId="165"/>
          <ac:spMkLst>
            <pc:docMk/>
            <pc:sldMk cId="2919506690" sldId="866"/>
            <ac:spMk id="42" creationId="{65B879FF-347B-4A3B-9B18-1B58C7FA785A}"/>
          </ac:spMkLst>
        </pc:spChg>
        <pc:spChg chg="mod">
          <ac:chgData name="reza kabir" userId="af3c95a13102d509" providerId="LiveId" clId="{88200EE4-F4B4-49E8-8126-B01E5FCCBE2D}" dt="2020-05-17T12:00:03.403" v="2496" actId="165"/>
          <ac:spMkLst>
            <pc:docMk/>
            <pc:sldMk cId="2919506690" sldId="866"/>
            <ac:spMk id="43" creationId="{BC649927-C422-414F-871D-C6CEED8165CB}"/>
          </ac:spMkLst>
        </pc:spChg>
        <pc:spChg chg="mod">
          <ac:chgData name="reza kabir" userId="af3c95a13102d509" providerId="LiveId" clId="{88200EE4-F4B4-49E8-8126-B01E5FCCBE2D}" dt="2020-05-17T12:00:03.403" v="2496" actId="165"/>
          <ac:spMkLst>
            <pc:docMk/>
            <pc:sldMk cId="2919506690" sldId="866"/>
            <ac:spMk id="44" creationId="{0EF6E0E8-E1E3-418C-95E1-B072A63A4DC2}"/>
          </ac:spMkLst>
        </pc:spChg>
        <pc:spChg chg="mod">
          <ac:chgData name="reza kabir" userId="af3c95a13102d509" providerId="LiveId" clId="{88200EE4-F4B4-49E8-8126-B01E5FCCBE2D}" dt="2020-05-17T12:00:03.403" v="2496" actId="165"/>
          <ac:spMkLst>
            <pc:docMk/>
            <pc:sldMk cId="2919506690" sldId="866"/>
            <ac:spMk id="45" creationId="{3BCFBAA3-D201-45EF-898D-2C0202956038}"/>
          </ac:spMkLst>
        </pc:spChg>
        <pc:spChg chg="mod">
          <ac:chgData name="reza kabir" userId="af3c95a13102d509" providerId="LiveId" clId="{88200EE4-F4B4-49E8-8126-B01E5FCCBE2D}" dt="2020-05-17T12:00:03.403" v="2496" actId="165"/>
          <ac:spMkLst>
            <pc:docMk/>
            <pc:sldMk cId="2919506690" sldId="866"/>
            <ac:spMk id="46" creationId="{054FDD42-BE75-499F-BC84-FDADA0F461E1}"/>
          </ac:spMkLst>
        </pc:spChg>
        <pc:spChg chg="mod">
          <ac:chgData name="reza kabir" userId="af3c95a13102d509" providerId="LiveId" clId="{88200EE4-F4B4-49E8-8126-B01E5FCCBE2D}" dt="2020-05-17T12:00:03.403" v="2496" actId="165"/>
          <ac:spMkLst>
            <pc:docMk/>
            <pc:sldMk cId="2919506690" sldId="866"/>
            <ac:spMk id="47" creationId="{A6187EC1-BC86-4AD3-992A-5A06BBB28D5D}"/>
          </ac:spMkLst>
        </pc:spChg>
        <pc:spChg chg="mod">
          <ac:chgData name="reza kabir" userId="af3c95a13102d509" providerId="LiveId" clId="{88200EE4-F4B4-49E8-8126-B01E5FCCBE2D}" dt="2020-05-17T12:00:03.403" v="2496" actId="165"/>
          <ac:spMkLst>
            <pc:docMk/>
            <pc:sldMk cId="2919506690" sldId="866"/>
            <ac:spMk id="48" creationId="{4B4D3801-924D-4D4E-96D5-5DC845BB8D0E}"/>
          </ac:spMkLst>
        </pc:spChg>
        <pc:spChg chg="mod">
          <ac:chgData name="reza kabir" userId="af3c95a13102d509" providerId="LiveId" clId="{88200EE4-F4B4-49E8-8126-B01E5FCCBE2D}" dt="2020-05-17T12:00:03.403" v="2496" actId="165"/>
          <ac:spMkLst>
            <pc:docMk/>
            <pc:sldMk cId="2919506690" sldId="866"/>
            <ac:spMk id="49" creationId="{7ECE46D1-BDBC-4BCA-8FCA-73C983B7CBB6}"/>
          </ac:spMkLst>
        </pc:spChg>
        <pc:spChg chg="mod">
          <ac:chgData name="reza kabir" userId="af3c95a13102d509" providerId="LiveId" clId="{88200EE4-F4B4-49E8-8126-B01E5FCCBE2D}" dt="2020-05-17T12:00:03.403" v="2496" actId="165"/>
          <ac:spMkLst>
            <pc:docMk/>
            <pc:sldMk cId="2919506690" sldId="866"/>
            <ac:spMk id="50" creationId="{7A6AE606-D172-4ECB-BB05-90E81D8415B4}"/>
          </ac:spMkLst>
        </pc:spChg>
        <pc:spChg chg="mod">
          <ac:chgData name="reza kabir" userId="af3c95a13102d509" providerId="LiveId" clId="{88200EE4-F4B4-49E8-8126-B01E5FCCBE2D}" dt="2020-05-17T12:00:03.403" v="2496" actId="165"/>
          <ac:spMkLst>
            <pc:docMk/>
            <pc:sldMk cId="2919506690" sldId="866"/>
            <ac:spMk id="51" creationId="{F41C9A3D-7BA6-402A-B214-E42D469C1406}"/>
          </ac:spMkLst>
        </pc:spChg>
        <pc:spChg chg="mod">
          <ac:chgData name="reza kabir" userId="af3c95a13102d509" providerId="LiveId" clId="{88200EE4-F4B4-49E8-8126-B01E5FCCBE2D}" dt="2020-05-17T12:00:03.403" v="2496" actId="165"/>
          <ac:spMkLst>
            <pc:docMk/>
            <pc:sldMk cId="2919506690" sldId="866"/>
            <ac:spMk id="52" creationId="{675E87BB-5FF4-45B5-A0A9-0B4490D46C55}"/>
          </ac:spMkLst>
        </pc:spChg>
        <pc:spChg chg="mod">
          <ac:chgData name="reza kabir" userId="af3c95a13102d509" providerId="LiveId" clId="{88200EE4-F4B4-49E8-8126-B01E5FCCBE2D}" dt="2020-05-17T12:00:03.403" v="2496" actId="165"/>
          <ac:spMkLst>
            <pc:docMk/>
            <pc:sldMk cId="2919506690" sldId="866"/>
            <ac:spMk id="53" creationId="{D861667A-00E1-46CB-828A-351BB6B2E224}"/>
          </ac:spMkLst>
        </pc:spChg>
        <pc:spChg chg="mod">
          <ac:chgData name="reza kabir" userId="af3c95a13102d509" providerId="LiveId" clId="{88200EE4-F4B4-49E8-8126-B01E5FCCBE2D}" dt="2020-05-17T12:00:03.403" v="2496" actId="165"/>
          <ac:spMkLst>
            <pc:docMk/>
            <pc:sldMk cId="2919506690" sldId="866"/>
            <ac:spMk id="54" creationId="{3C4461DE-1E41-4B12-9928-32FB63A4C0AD}"/>
          </ac:spMkLst>
        </pc:spChg>
        <pc:spChg chg="mod">
          <ac:chgData name="reza kabir" userId="af3c95a13102d509" providerId="LiveId" clId="{88200EE4-F4B4-49E8-8126-B01E5FCCBE2D}" dt="2020-05-17T12:00:03.403" v="2496" actId="165"/>
          <ac:spMkLst>
            <pc:docMk/>
            <pc:sldMk cId="2919506690" sldId="866"/>
            <ac:spMk id="55" creationId="{996E0D1B-A9A4-490B-8DBC-DCB9A12B9FCB}"/>
          </ac:spMkLst>
        </pc:spChg>
        <pc:spChg chg="mod">
          <ac:chgData name="reza kabir" userId="af3c95a13102d509" providerId="LiveId" clId="{88200EE4-F4B4-49E8-8126-B01E5FCCBE2D}" dt="2020-05-17T12:00:03.403" v="2496" actId="165"/>
          <ac:spMkLst>
            <pc:docMk/>
            <pc:sldMk cId="2919506690" sldId="866"/>
            <ac:spMk id="56" creationId="{AC67DAE7-AB8D-4943-B116-B7C9212BE86F}"/>
          </ac:spMkLst>
        </pc:spChg>
        <pc:spChg chg="mod">
          <ac:chgData name="reza kabir" userId="af3c95a13102d509" providerId="LiveId" clId="{88200EE4-F4B4-49E8-8126-B01E5FCCBE2D}" dt="2020-05-17T12:00:03.403" v="2496" actId="165"/>
          <ac:spMkLst>
            <pc:docMk/>
            <pc:sldMk cId="2919506690" sldId="866"/>
            <ac:spMk id="57" creationId="{CBCC8AB5-4292-4090-B8EF-8F8E54CB46F8}"/>
          </ac:spMkLst>
        </pc:spChg>
        <pc:spChg chg="mod">
          <ac:chgData name="reza kabir" userId="af3c95a13102d509" providerId="LiveId" clId="{88200EE4-F4B4-49E8-8126-B01E5FCCBE2D}" dt="2020-05-17T12:00:03.403" v="2496" actId="165"/>
          <ac:spMkLst>
            <pc:docMk/>
            <pc:sldMk cId="2919506690" sldId="866"/>
            <ac:spMk id="58" creationId="{63320DF8-723D-46DA-873A-45E1C90770CF}"/>
          </ac:spMkLst>
        </pc:spChg>
        <pc:spChg chg="mod">
          <ac:chgData name="reza kabir" userId="af3c95a13102d509" providerId="LiveId" clId="{88200EE4-F4B4-49E8-8126-B01E5FCCBE2D}" dt="2020-05-17T12:00:03.403" v="2496" actId="165"/>
          <ac:spMkLst>
            <pc:docMk/>
            <pc:sldMk cId="2919506690" sldId="866"/>
            <ac:spMk id="59" creationId="{FEF891A4-01D5-423C-B975-7C9EAE069835}"/>
          </ac:spMkLst>
        </pc:spChg>
        <pc:spChg chg="mod">
          <ac:chgData name="reza kabir" userId="af3c95a13102d509" providerId="LiveId" clId="{88200EE4-F4B4-49E8-8126-B01E5FCCBE2D}" dt="2020-05-17T12:00:03.403" v="2496" actId="165"/>
          <ac:spMkLst>
            <pc:docMk/>
            <pc:sldMk cId="2919506690" sldId="866"/>
            <ac:spMk id="60" creationId="{D2FFDBCD-3152-4685-A9CF-E16525533C9A}"/>
          </ac:spMkLst>
        </pc:spChg>
        <pc:spChg chg="mod">
          <ac:chgData name="reza kabir" userId="af3c95a13102d509" providerId="LiveId" clId="{88200EE4-F4B4-49E8-8126-B01E5FCCBE2D}" dt="2020-05-17T12:00:03.403" v="2496" actId="165"/>
          <ac:spMkLst>
            <pc:docMk/>
            <pc:sldMk cId="2919506690" sldId="866"/>
            <ac:spMk id="61" creationId="{692939C0-FA55-4112-ACDD-0DB1D1CFB96D}"/>
          </ac:spMkLst>
        </pc:spChg>
        <pc:spChg chg="mod">
          <ac:chgData name="reza kabir" userId="af3c95a13102d509" providerId="LiveId" clId="{88200EE4-F4B4-49E8-8126-B01E5FCCBE2D}" dt="2020-05-17T12:00:03.403" v="2496" actId="165"/>
          <ac:spMkLst>
            <pc:docMk/>
            <pc:sldMk cId="2919506690" sldId="866"/>
            <ac:spMk id="62" creationId="{ABDA6FC6-FFEC-4E2B-A844-264700D781DA}"/>
          </ac:spMkLst>
        </pc:spChg>
        <pc:spChg chg="mod">
          <ac:chgData name="reza kabir" userId="af3c95a13102d509" providerId="LiveId" clId="{88200EE4-F4B4-49E8-8126-B01E5FCCBE2D}" dt="2020-05-17T12:00:03.403" v="2496" actId="165"/>
          <ac:spMkLst>
            <pc:docMk/>
            <pc:sldMk cId="2919506690" sldId="866"/>
            <ac:spMk id="63" creationId="{612B5CB4-8027-4C59-8357-294514F524DB}"/>
          </ac:spMkLst>
        </pc:spChg>
        <pc:spChg chg="mod">
          <ac:chgData name="reza kabir" userId="af3c95a13102d509" providerId="LiveId" clId="{88200EE4-F4B4-49E8-8126-B01E5FCCBE2D}" dt="2020-05-17T12:00:03.403" v="2496" actId="165"/>
          <ac:spMkLst>
            <pc:docMk/>
            <pc:sldMk cId="2919506690" sldId="866"/>
            <ac:spMk id="64" creationId="{5AAD7A62-31FE-4DC4-9A36-90FB8906FB98}"/>
          </ac:spMkLst>
        </pc:spChg>
        <pc:spChg chg="mod">
          <ac:chgData name="reza kabir" userId="af3c95a13102d509" providerId="LiveId" clId="{88200EE4-F4B4-49E8-8126-B01E5FCCBE2D}" dt="2020-05-17T12:00:03.403" v="2496" actId="165"/>
          <ac:spMkLst>
            <pc:docMk/>
            <pc:sldMk cId="2919506690" sldId="866"/>
            <ac:spMk id="65" creationId="{A4CDFA3D-0588-4DCA-B15A-9AE6985697DF}"/>
          </ac:spMkLst>
        </pc:spChg>
        <pc:spChg chg="mod">
          <ac:chgData name="reza kabir" userId="af3c95a13102d509" providerId="LiveId" clId="{88200EE4-F4B4-49E8-8126-B01E5FCCBE2D}" dt="2020-05-17T12:00:03.403" v="2496" actId="165"/>
          <ac:spMkLst>
            <pc:docMk/>
            <pc:sldMk cId="2919506690" sldId="866"/>
            <ac:spMk id="66" creationId="{5BDD719F-4D90-4D81-B9F6-AF46B69B61A5}"/>
          </ac:spMkLst>
        </pc:spChg>
        <pc:spChg chg="mod">
          <ac:chgData name="reza kabir" userId="af3c95a13102d509" providerId="LiveId" clId="{88200EE4-F4B4-49E8-8126-B01E5FCCBE2D}" dt="2020-05-17T12:00:03.403" v="2496" actId="165"/>
          <ac:spMkLst>
            <pc:docMk/>
            <pc:sldMk cId="2919506690" sldId="866"/>
            <ac:spMk id="67" creationId="{91D828F7-AEBF-4E41-816B-0F79BF8BB78C}"/>
          </ac:spMkLst>
        </pc:spChg>
        <pc:spChg chg="mod">
          <ac:chgData name="reza kabir" userId="af3c95a13102d509" providerId="LiveId" clId="{88200EE4-F4B4-49E8-8126-B01E5FCCBE2D}" dt="2020-05-17T12:00:03.403" v="2496" actId="165"/>
          <ac:spMkLst>
            <pc:docMk/>
            <pc:sldMk cId="2919506690" sldId="866"/>
            <ac:spMk id="68" creationId="{40E6E061-77FC-4154-A3BF-206C1FCC9E9A}"/>
          </ac:spMkLst>
        </pc:spChg>
        <pc:spChg chg="mod">
          <ac:chgData name="reza kabir" userId="af3c95a13102d509" providerId="LiveId" clId="{88200EE4-F4B4-49E8-8126-B01E5FCCBE2D}" dt="2020-05-17T12:00:03.403" v="2496" actId="165"/>
          <ac:spMkLst>
            <pc:docMk/>
            <pc:sldMk cId="2919506690" sldId="866"/>
            <ac:spMk id="69" creationId="{F8CA1038-28E4-4A4E-8E3B-3B0B787E3B2D}"/>
          </ac:spMkLst>
        </pc:spChg>
        <pc:spChg chg="mod">
          <ac:chgData name="reza kabir" userId="af3c95a13102d509" providerId="LiveId" clId="{88200EE4-F4B4-49E8-8126-B01E5FCCBE2D}" dt="2020-05-17T12:00:03.403" v="2496" actId="165"/>
          <ac:spMkLst>
            <pc:docMk/>
            <pc:sldMk cId="2919506690" sldId="866"/>
            <ac:spMk id="70" creationId="{2A668D1E-22B3-472A-98D2-63ACF34706B7}"/>
          </ac:spMkLst>
        </pc:spChg>
        <pc:spChg chg="mod">
          <ac:chgData name="reza kabir" userId="af3c95a13102d509" providerId="LiveId" clId="{88200EE4-F4B4-49E8-8126-B01E5FCCBE2D}" dt="2020-05-17T12:00:03.403" v="2496" actId="165"/>
          <ac:spMkLst>
            <pc:docMk/>
            <pc:sldMk cId="2919506690" sldId="866"/>
            <ac:spMk id="71" creationId="{D5CB5420-F0FC-4B58-A4EE-1AF6C0D19E7D}"/>
          </ac:spMkLst>
        </pc:spChg>
        <pc:spChg chg="mod">
          <ac:chgData name="reza kabir" userId="af3c95a13102d509" providerId="LiveId" clId="{88200EE4-F4B4-49E8-8126-B01E5FCCBE2D}" dt="2020-05-17T12:00:03.403" v="2496" actId="165"/>
          <ac:spMkLst>
            <pc:docMk/>
            <pc:sldMk cId="2919506690" sldId="866"/>
            <ac:spMk id="72" creationId="{0E0E4CAC-2143-49F8-BB50-2DFC632532D9}"/>
          </ac:spMkLst>
        </pc:spChg>
        <pc:spChg chg="add mod">
          <ac:chgData name="reza kabir" userId="af3c95a13102d509" providerId="LiveId" clId="{88200EE4-F4B4-49E8-8126-B01E5FCCBE2D}" dt="2020-05-17T12:00:18.905" v="2504" actId="20577"/>
          <ac:spMkLst>
            <pc:docMk/>
            <pc:sldMk cId="2919506690" sldId="866"/>
            <ac:spMk id="73" creationId="{AE428BBB-47F1-483B-B372-2298F7722CCD}"/>
          </ac:spMkLst>
        </pc:spChg>
        <pc:spChg chg="add mod">
          <ac:chgData name="reza kabir" userId="af3c95a13102d509" providerId="LiveId" clId="{88200EE4-F4B4-49E8-8126-B01E5FCCBE2D}" dt="2020-05-17T12:00:15.567" v="2500"/>
          <ac:spMkLst>
            <pc:docMk/>
            <pc:sldMk cId="2919506690" sldId="866"/>
            <ac:spMk id="74" creationId="{6602D511-7307-4B63-8BAA-2539BCDFDA5E}"/>
          </ac:spMkLst>
        </pc:spChg>
        <pc:spChg chg="add mod">
          <ac:chgData name="reza kabir" userId="af3c95a13102d509" providerId="LiveId" clId="{88200EE4-F4B4-49E8-8126-B01E5FCCBE2D}" dt="2020-05-17T12:00:23.488" v="2505" actId="207"/>
          <ac:spMkLst>
            <pc:docMk/>
            <pc:sldMk cId="2919506690" sldId="866"/>
            <ac:spMk id="75" creationId="{15C5A460-F471-4927-A07E-7521D62B6E81}"/>
          </ac:spMkLst>
        </pc:spChg>
        <pc:spChg chg="add mod">
          <ac:chgData name="reza kabir" userId="af3c95a13102d509" providerId="LiveId" clId="{88200EE4-F4B4-49E8-8126-B01E5FCCBE2D}" dt="2020-05-17T12:00:15.567" v="2500"/>
          <ac:spMkLst>
            <pc:docMk/>
            <pc:sldMk cId="2919506690" sldId="866"/>
            <ac:spMk id="76" creationId="{20D3A208-E0F9-4332-9928-9A425EEB75DE}"/>
          </ac:spMkLst>
        </pc:spChg>
        <pc:grpChg chg="add del mod">
          <ac:chgData name="reza kabir" userId="af3c95a13102d509" providerId="LiveId" clId="{88200EE4-F4B4-49E8-8126-B01E5FCCBE2D}" dt="2020-05-17T12:00:03.403" v="2496" actId="165"/>
          <ac:grpSpMkLst>
            <pc:docMk/>
            <pc:sldMk cId="2919506690" sldId="866"/>
            <ac:grpSpMk id="2" creationId="{F11BE74F-EC80-44DA-8F57-FF0A05C0F8A2}"/>
          </ac:grpSpMkLst>
        </pc:grpChg>
        <pc:grpChg chg="del mod topLvl">
          <ac:chgData name="reza kabir" userId="af3c95a13102d509" providerId="LiveId" clId="{88200EE4-F4B4-49E8-8126-B01E5FCCBE2D}" dt="2020-05-17T12:00:06.139" v="2497" actId="478"/>
          <ac:grpSpMkLst>
            <pc:docMk/>
            <pc:sldMk cId="2919506690" sldId="866"/>
            <ac:grpSpMk id="3" creationId="{85243BE8-48D8-49C3-A04D-E0696855D987}"/>
          </ac:grpSpMkLst>
        </pc:grpChg>
        <pc:grpChg chg="del mod topLvl">
          <ac:chgData name="reza kabir" userId="af3c95a13102d509" providerId="LiveId" clId="{88200EE4-F4B4-49E8-8126-B01E5FCCBE2D}" dt="2020-05-17T12:00:06.139" v="2497" actId="478"/>
          <ac:grpSpMkLst>
            <pc:docMk/>
            <pc:sldMk cId="2919506690" sldId="866"/>
            <ac:grpSpMk id="5" creationId="{B44A1485-9EA3-4FB0-9679-D10BB83FD106}"/>
          </ac:grpSpMkLst>
        </pc:grpChg>
        <pc:grpChg chg="mod topLvl">
          <ac:chgData name="reza kabir" userId="af3c95a13102d509" providerId="LiveId" clId="{88200EE4-F4B4-49E8-8126-B01E5FCCBE2D}" dt="2020-05-17T12:00:09.857" v="2499" actId="1076"/>
          <ac:grpSpMkLst>
            <pc:docMk/>
            <pc:sldMk cId="2919506690" sldId="866"/>
            <ac:grpSpMk id="6" creationId="{5531E639-C4B1-4A46-A354-3CB29E3F4094}"/>
          </ac:grpSpMkLst>
        </pc:grpChg>
        <pc:grpChg chg="del mod topLvl">
          <ac:chgData name="reza kabir" userId="af3c95a13102d509" providerId="LiveId" clId="{88200EE4-F4B4-49E8-8126-B01E5FCCBE2D}" dt="2020-05-17T12:00:06.139" v="2497" actId="478"/>
          <ac:grpSpMkLst>
            <pc:docMk/>
            <pc:sldMk cId="2919506690" sldId="866"/>
            <ac:grpSpMk id="7" creationId="{41A1886B-8AD0-4CFF-BF18-4CAFB6E4B051}"/>
          </ac:grpSpMkLst>
        </pc:grpChg>
        <pc:grpChg chg="mod">
          <ac:chgData name="reza kabir" userId="af3c95a13102d509" providerId="LiveId" clId="{88200EE4-F4B4-49E8-8126-B01E5FCCBE2D}" dt="2020-05-17T12:00:03.403" v="2496" actId="165"/>
          <ac:grpSpMkLst>
            <pc:docMk/>
            <pc:sldMk cId="2919506690" sldId="866"/>
            <ac:grpSpMk id="17" creationId="{C59C9C19-F67C-4337-82E0-DE48A3E1DDEF}"/>
          </ac:grpSpMkLst>
        </pc:grpChg>
        <pc:grpChg chg="mod">
          <ac:chgData name="reza kabir" userId="af3c95a13102d509" providerId="LiveId" clId="{88200EE4-F4B4-49E8-8126-B01E5FCCBE2D}" dt="2020-05-17T12:00:03.403" v="2496" actId="165"/>
          <ac:grpSpMkLst>
            <pc:docMk/>
            <pc:sldMk cId="2919506690" sldId="866"/>
            <ac:grpSpMk id="18" creationId="{9DB35FE5-53A2-458A-9ECF-D6B659F47F1F}"/>
          </ac:grpSpMkLst>
        </pc:grpChg>
      </pc:sldChg>
      <pc:sldChg chg="addSp delSp modSp new mod">
        <pc:chgData name="reza kabir" userId="af3c95a13102d509" providerId="LiveId" clId="{88200EE4-F4B4-49E8-8126-B01E5FCCBE2D}" dt="2020-05-17T12:01:05.008" v="2521" actId="1076"/>
        <pc:sldMkLst>
          <pc:docMk/>
          <pc:sldMk cId="1597662555" sldId="867"/>
        </pc:sldMkLst>
        <pc:spChg chg="del mod topLvl">
          <ac:chgData name="reza kabir" userId="af3c95a13102d509" providerId="LiveId" clId="{88200EE4-F4B4-49E8-8126-B01E5FCCBE2D}" dt="2020-05-17T12:00:42.729" v="2510" actId="478"/>
          <ac:spMkLst>
            <pc:docMk/>
            <pc:sldMk cId="1597662555" sldId="867"/>
            <ac:spMk id="4" creationId="{053712FF-0AFF-4A9E-A83B-61A7608981F9}"/>
          </ac:spMkLst>
        </pc:spChg>
        <pc:spChg chg="mod">
          <ac:chgData name="reza kabir" userId="af3c95a13102d509" providerId="LiveId" clId="{88200EE4-F4B4-49E8-8126-B01E5FCCBE2D}" dt="2020-05-17T12:00:39.910" v="2509" actId="165"/>
          <ac:spMkLst>
            <pc:docMk/>
            <pc:sldMk cId="1597662555" sldId="867"/>
            <ac:spMk id="8" creationId="{11096A17-C314-4F23-BFE8-83FCB5EFF1A5}"/>
          </ac:spMkLst>
        </pc:spChg>
        <pc:spChg chg="mod">
          <ac:chgData name="reza kabir" userId="af3c95a13102d509" providerId="LiveId" clId="{88200EE4-F4B4-49E8-8126-B01E5FCCBE2D}" dt="2020-05-17T12:00:39.910" v="2509" actId="165"/>
          <ac:spMkLst>
            <pc:docMk/>
            <pc:sldMk cId="1597662555" sldId="867"/>
            <ac:spMk id="9" creationId="{AF61F14B-B920-4BB3-91C1-B6388859703B}"/>
          </ac:spMkLst>
        </pc:spChg>
        <pc:spChg chg="mod">
          <ac:chgData name="reza kabir" userId="af3c95a13102d509" providerId="LiveId" clId="{88200EE4-F4B4-49E8-8126-B01E5FCCBE2D}" dt="2020-05-17T12:00:39.910" v="2509" actId="165"/>
          <ac:spMkLst>
            <pc:docMk/>
            <pc:sldMk cId="1597662555" sldId="867"/>
            <ac:spMk id="10" creationId="{11FFCCA3-4B1F-4F8A-A7CB-2BC0600466E9}"/>
          </ac:spMkLst>
        </pc:spChg>
        <pc:spChg chg="mod">
          <ac:chgData name="reza kabir" userId="af3c95a13102d509" providerId="LiveId" clId="{88200EE4-F4B4-49E8-8126-B01E5FCCBE2D}" dt="2020-05-17T12:00:39.910" v="2509" actId="165"/>
          <ac:spMkLst>
            <pc:docMk/>
            <pc:sldMk cId="1597662555" sldId="867"/>
            <ac:spMk id="11" creationId="{261995B0-55FF-4E8C-8B41-81378407BD9C}"/>
          </ac:spMkLst>
        </pc:spChg>
        <pc:spChg chg="mod">
          <ac:chgData name="reza kabir" userId="af3c95a13102d509" providerId="LiveId" clId="{88200EE4-F4B4-49E8-8126-B01E5FCCBE2D}" dt="2020-05-17T12:00:39.910" v="2509" actId="165"/>
          <ac:spMkLst>
            <pc:docMk/>
            <pc:sldMk cId="1597662555" sldId="867"/>
            <ac:spMk id="12" creationId="{F8295856-CC33-4FAA-A7B3-4AC8EFC6E67A}"/>
          </ac:spMkLst>
        </pc:spChg>
        <pc:spChg chg="mod">
          <ac:chgData name="reza kabir" userId="af3c95a13102d509" providerId="LiveId" clId="{88200EE4-F4B4-49E8-8126-B01E5FCCBE2D}" dt="2020-05-17T12:00:39.910" v="2509" actId="165"/>
          <ac:spMkLst>
            <pc:docMk/>
            <pc:sldMk cId="1597662555" sldId="867"/>
            <ac:spMk id="13" creationId="{65E387AA-D6E7-47E5-B1D1-82E95160469E}"/>
          </ac:spMkLst>
        </pc:spChg>
        <pc:spChg chg="mod">
          <ac:chgData name="reza kabir" userId="af3c95a13102d509" providerId="LiveId" clId="{88200EE4-F4B4-49E8-8126-B01E5FCCBE2D}" dt="2020-05-17T12:00:39.910" v="2509" actId="165"/>
          <ac:spMkLst>
            <pc:docMk/>
            <pc:sldMk cId="1597662555" sldId="867"/>
            <ac:spMk id="14" creationId="{02A0B741-2263-4503-8456-6652EE12F69B}"/>
          </ac:spMkLst>
        </pc:spChg>
        <pc:spChg chg="mod">
          <ac:chgData name="reza kabir" userId="af3c95a13102d509" providerId="LiveId" clId="{88200EE4-F4B4-49E8-8126-B01E5FCCBE2D}" dt="2020-05-17T12:00:39.910" v="2509" actId="165"/>
          <ac:spMkLst>
            <pc:docMk/>
            <pc:sldMk cId="1597662555" sldId="867"/>
            <ac:spMk id="15" creationId="{227BB445-0790-44E0-8DA0-84F17A0C3A52}"/>
          </ac:spMkLst>
        </pc:spChg>
        <pc:spChg chg="mod">
          <ac:chgData name="reza kabir" userId="af3c95a13102d509" providerId="LiveId" clId="{88200EE4-F4B4-49E8-8126-B01E5FCCBE2D}" dt="2020-05-17T12:00:39.910" v="2509" actId="165"/>
          <ac:spMkLst>
            <pc:docMk/>
            <pc:sldMk cId="1597662555" sldId="867"/>
            <ac:spMk id="16" creationId="{CEEAD48D-8287-49C4-A3A7-1BF00D2A06F2}"/>
          </ac:spMkLst>
        </pc:spChg>
        <pc:spChg chg="mod">
          <ac:chgData name="reza kabir" userId="af3c95a13102d509" providerId="LiveId" clId="{88200EE4-F4B4-49E8-8126-B01E5FCCBE2D}" dt="2020-05-17T12:00:39.910" v="2509" actId="165"/>
          <ac:spMkLst>
            <pc:docMk/>
            <pc:sldMk cId="1597662555" sldId="867"/>
            <ac:spMk id="17" creationId="{0F106D84-A729-4BE1-95FA-F0F533B93B80}"/>
          </ac:spMkLst>
        </pc:spChg>
        <pc:spChg chg="mod">
          <ac:chgData name="reza kabir" userId="af3c95a13102d509" providerId="LiveId" clId="{88200EE4-F4B4-49E8-8126-B01E5FCCBE2D}" dt="2020-05-17T12:00:39.910" v="2509" actId="165"/>
          <ac:spMkLst>
            <pc:docMk/>
            <pc:sldMk cId="1597662555" sldId="867"/>
            <ac:spMk id="18" creationId="{10CB1469-F953-4E6D-830C-8FAEFB714864}"/>
          </ac:spMkLst>
        </pc:spChg>
        <pc:spChg chg="mod">
          <ac:chgData name="reza kabir" userId="af3c95a13102d509" providerId="LiveId" clId="{88200EE4-F4B4-49E8-8126-B01E5FCCBE2D}" dt="2020-05-17T12:00:39.910" v="2509" actId="165"/>
          <ac:spMkLst>
            <pc:docMk/>
            <pc:sldMk cId="1597662555" sldId="867"/>
            <ac:spMk id="19" creationId="{594B8D8D-CCA9-43C0-8DE8-9C34610BF8FE}"/>
          </ac:spMkLst>
        </pc:spChg>
        <pc:spChg chg="mod">
          <ac:chgData name="reza kabir" userId="af3c95a13102d509" providerId="LiveId" clId="{88200EE4-F4B4-49E8-8126-B01E5FCCBE2D}" dt="2020-05-17T12:00:39.910" v="2509" actId="165"/>
          <ac:spMkLst>
            <pc:docMk/>
            <pc:sldMk cId="1597662555" sldId="867"/>
            <ac:spMk id="20" creationId="{EB9EF142-8AB4-4B73-8C33-4B8495AC6F92}"/>
          </ac:spMkLst>
        </pc:spChg>
        <pc:spChg chg="mod">
          <ac:chgData name="reza kabir" userId="af3c95a13102d509" providerId="LiveId" clId="{88200EE4-F4B4-49E8-8126-B01E5FCCBE2D}" dt="2020-05-17T12:00:39.910" v="2509" actId="165"/>
          <ac:spMkLst>
            <pc:docMk/>
            <pc:sldMk cId="1597662555" sldId="867"/>
            <ac:spMk id="21" creationId="{50F7287D-9EF6-4824-B6B4-EEDB7843D68E}"/>
          </ac:spMkLst>
        </pc:spChg>
        <pc:spChg chg="mod">
          <ac:chgData name="reza kabir" userId="af3c95a13102d509" providerId="LiveId" clId="{88200EE4-F4B4-49E8-8126-B01E5FCCBE2D}" dt="2020-05-17T12:00:39.910" v="2509" actId="165"/>
          <ac:spMkLst>
            <pc:docMk/>
            <pc:sldMk cId="1597662555" sldId="867"/>
            <ac:spMk id="22" creationId="{3DD76E63-3C6E-4394-935F-B86F7202D877}"/>
          </ac:spMkLst>
        </pc:spChg>
        <pc:spChg chg="mod">
          <ac:chgData name="reza kabir" userId="af3c95a13102d509" providerId="LiveId" clId="{88200EE4-F4B4-49E8-8126-B01E5FCCBE2D}" dt="2020-05-17T12:00:39.910" v="2509" actId="165"/>
          <ac:spMkLst>
            <pc:docMk/>
            <pc:sldMk cId="1597662555" sldId="867"/>
            <ac:spMk id="23" creationId="{8067F4D4-433E-45B0-94FB-4F37BDD9A1CC}"/>
          </ac:spMkLst>
        </pc:spChg>
        <pc:spChg chg="mod">
          <ac:chgData name="reza kabir" userId="af3c95a13102d509" providerId="LiveId" clId="{88200EE4-F4B4-49E8-8126-B01E5FCCBE2D}" dt="2020-05-17T12:00:39.910" v="2509" actId="165"/>
          <ac:spMkLst>
            <pc:docMk/>
            <pc:sldMk cId="1597662555" sldId="867"/>
            <ac:spMk id="24" creationId="{8D929655-1449-4CC1-92B4-AA28DB32ABB4}"/>
          </ac:spMkLst>
        </pc:spChg>
        <pc:spChg chg="mod">
          <ac:chgData name="reza kabir" userId="af3c95a13102d509" providerId="LiveId" clId="{88200EE4-F4B4-49E8-8126-B01E5FCCBE2D}" dt="2020-05-17T12:00:39.910" v="2509" actId="165"/>
          <ac:spMkLst>
            <pc:docMk/>
            <pc:sldMk cId="1597662555" sldId="867"/>
            <ac:spMk id="25" creationId="{05034A8A-C181-460B-BC5F-F6A127E330BB}"/>
          </ac:spMkLst>
        </pc:spChg>
        <pc:spChg chg="mod">
          <ac:chgData name="reza kabir" userId="af3c95a13102d509" providerId="LiveId" clId="{88200EE4-F4B4-49E8-8126-B01E5FCCBE2D}" dt="2020-05-17T12:00:39.910" v="2509" actId="165"/>
          <ac:spMkLst>
            <pc:docMk/>
            <pc:sldMk cId="1597662555" sldId="867"/>
            <ac:spMk id="26" creationId="{0AB5F404-269B-4824-81C4-7D535CCCFE8B}"/>
          </ac:spMkLst>
        </pc:spChg>
        <pc:spChg chg="mod">
          <ac:chgData name="reza kabir" userId="af3c95a13102d509" providerId="LiveId" clId="{88200EE4-F4B4-49E8-8126-B01E5FCCBE2D}" dt="2020-05-17T12:00:39.910" v="2509" actId="165"/>
          <ac:spMkLst>
            <pc:docMk/>
            <pc:sldMk cId="1597662555" sldId="867"/>
            <ac:spMk id="27" creationId="{76BDDD00-AF19-4DE1-8A72-DF15A64897BE}"/>
          </ac:spMkLst>
        </pc:spChg>
        <pc:spChg chg="mod">
          <ac:chgData name="reza kabir" userId="af3c95a13102d509" providerId="LiveId" clId="{88200EE4-F4B4-49E8-8126-B01E5FCCBE2D}" dt="2020-05-17T12:00:39.910" v="2509" actId="165"/>
          <ac:spMkLst>
            <pc:docMk/>
            <pc:sldMk cId="1597662555" sldId="867"/>
            <ac:spMk id="28" creationId="{34B95A1C-CB66-42BD-BBD7-AEF8C843C409}"/>
          </ac:spMkLst>
        </pc:spChg>
        <pc:spChg chg="mod">
          <ac:chgData name="reza kabir" userId="af3c95a13102d509" providerId="LiveId" clId="{88200EE4-F4B4-49E8-8126-B01E5FCCBE2D}" dt="2020-05-17T12:00:39.910" v="2509" actId="165"/>
          <ac:spMkLst>
            <pc:docMk/>
            <pc:sldMk cId="1597662555" sldId="867"/>
            <ac:spMk id="29" creationId="{99544903-1E9C-4E6C-9698-B92C07E34525}"/>
          </ac:spMkLst>
        </pc:spChg>
        <pc:spChg chg="mod">
          <ac:chgData name="reza kabir" userId="af3c95a13102d509" providerId="LiveId" clId="{88200EE4-F4B4-49E8-8126-B01E5FCCBE2D}" dt="2020-05-17T12:00:39.910" v="2509" actId="165"/>
          <ac:spMkLst>
            <pc:docMk/>
            <pc:sldMk cId="1597662555" sldId="867"/>
            <ac:spMk id="30" creationId="{86FF6913-5A2F-42BA-990D-FEBA50D5CF39}"/>
          </ac:spMkLst>
        </pc:spChg>
        <pc:spChg chg="mod">
          <ac:chgData name="reza kabir" userId="af3c95a13102d509" providerId="LiveId" clId="{88200EE4-F4B4-49E8-8126-B01E5FCCBE2D}" dt="2020-05-17T12:00:39.910" v="2509" actId="165"/>
          <ac:spMkLst>
            <pc:docMk/>
            <pc:sldMk cId="1597662555" sldId="867"/>
            <ac:spMk id="31" creationId="{1902C14A-54D8-481E-A4A9-F7E5D49492C3}"/>
          </ac:spMkLst>
        </pc:spChg>
        <pc:spChg chg="mod">
          <ac:chgData name="reza kabir" userId="af3c95a13102d509" providerId="LiveId" clId="{88200EE4-F4B4-49E8-8126-B01E5FCCBE2D}" dt="2020-05-17T12:00:39.910" v="2509" actId="165"/>
          <ac:spMkLst>
            <pc:docMk/>
            <pc:sldMk cId="1597662555" sldId="867"/>
            <ac:spMk id="32" creationId="{8FD612E1-9836-433B-A615-6A1D0AF52A12}"/>
          </ac:spMkLst>
        </pc:spChg>
        <pc:spChg chg="mod">
          <ac:chgData name="reza kabir" userId="af3c95a13102d509" providerId="LiveId" clId="{88200EE4-F4B4-49E8-8126-B01E5FCCBE2D}" dt="2020-05-17T12:00:39.910" v="2509" actId="165"/>
          <ac:spMkLst>
            <pc:docMk/>
            <pc:sldMk cId="1597662555" sldId="867"/>
            <ac:spMk id="33" creationId="{736C5359-F74A-473D-A838-9FA2F31CF49E}"/>
          </ac:spMkLst>
        </pc:spChg>
        <pc:spChg chg="mod">
          <ac:chgData name="reza kabir" userId="af3c95a13102d509" providerId="LiveId" clId="{88200EE4-F4B4-49E8-8126-B01E5FCCBE2D}" dt="2020-05-17T12:00:39.910" v="2509" actId="165"/>
          <ac:spMkLst>
            <pc:docMk/>
            <pc:sldMk cId="1597662555" sldId="867"/>
            <ac:spMk id="34" creationId="{C6661EF2-835A-40FA-A098-B135D45A2BDA}"/>
          </ac:spMkLst>
        </pc:spChg>
        <pc:spChg chg="mod">
          <ac:chgData name="reza kabir" userId="af3c95a13102d509" providerId="LiveId" clId="{88200EE4-F4B4-49E8-8126-B01E5FCCBE2D}" dt="2020-05-17T12:00:39.910" v="2509" actId="165"/>
          <ac:spMkLst>
            <pc:docMk/>
            <pc:sldMk cId="1597662555" sldId="867"/>
            <ac:spMk id="35" creationId="{3BCFAB79-3156-4C25-834D-E57BD7B52072}"/>
          </ac:spMkLst>
        </pc:spChg>
        <pc:spChg chg="mod">
          <ac:chgData name="reza kabir" userId="af3c95a13102d509" providerId="LiveId" clId="{88200EE4-F4B4-49E8-8126-B01E5FCCBE2D}" dt="2020-05-17T12:00:39.910" v="2509" actId="165"/>
          <ac:spMkLst>
            <pc:docMk/>
            <pc:sldMk cId="1597662555" sldId="867"/>
            <ac:spMk id="36" creationId="{C50717D9-F854-4EB4-A550-029B3DA3E788}"/>
          </ac:spMkLst>
        </pc:spChg>
        <pc:spChg chg="mod">
          <ac:chgData name="reza kabir" userId="af3c95a13102d509" providerId="LiveId" clId="{88200EE4-F4B4-49E8-8126-B01E5FCCBE2D}" dt="2020-05-17T12:00:39.910" v="2509" actId="165"/>
          <ac:spMkLst>
            <pc:docMk/>
            <pc:sldMk cId="1597662555" sldId="867"/>
            <ac:spMk id="37" creationId="{950DC1E1-0762-463A-84D3-977F20352EBA}"/>
          </ac:spMkLst>
        </pc:spChg>
        <pc:spChg chg="mod">
          <ac:chgData name="reza kabir" userId="af3c95a13102d509" providerId="LiveId" clId="{88200EE4-F4B4-49E8-8126-B01E5FCCBE2D}" dt="2020-05-17T12:00:39.910" v="2509" actId="165"/>
          <ac:spMkLst>
            <pc:docMk/>
            <pc:sldMk cId="1597662555" sldId="867"/>
            <ac:spMk id="38" creationId="{AEF4CDF5-CA4A-44E9-B748-F4FC60EEE656}"/>
          </ac:spMkLst>
        </pc:spChg>
        <pc:spChg chg="mod">
          <ac:chgData name="reza kabir" userId="af3c95a13102d509" providerId="LiveId" clId="{88200EE4-F4B4-49E8-8126-B01E5FCCBE2D}" dt="2020-05-17T12:00:39.910" v="2509" actId="165"/>
          <ac:spMkLst>
            <pc:docMk/>
            <pc:sldMk cId="1597662555" sldId="867"/>
            <ac:spMk id="39" creationId="{A5431F71-6558-4748-9230-CF5AD62D7C27}"/>
          </ac:spMkLst>
        </pc:spChg>
        <pc:spChg chg="mod">
          <ac:chgData name="reza kabir" userId="af3c95a13102d509" providerId="LiveId" clId="{88200EE4-F4B4-49E8-8126-B01E5FCCBE2D}" dt="2020-05-17T12:00:39.910" v="2509" actId="165"/>
          <ac:spMkLst>
            <pc:docMk/>
            <pc:sldMk cId="1597662555" sldId="867"/>
            <ac:spMk id="40" creationId="{ED07E68A-D425-4B4A-BDDA-540405B1EF3B}"/>
          </ac:spMkLst>
        </pc:spChg>
        <pc:spChg chg="mod">
          <ac:chgData name="reza kabir" userId="af3c95a13102d509" providerId="LiveId" clId="{88200EE4-F4B4-49E8-8126-B01E5FCCBE2D}" dt="2020-05-17T12:00:39.910" v="2509" actId="165"/>
          <ac:spMkLst>
            <pc:docMk/>
            <pc:sldMk cId="1597662555" sldId="867"/>
            <ac:spMk id="41" creationId="{D5748D4B-0CDB-4771-B8C8-E318F1958032}"/>
          </ac:spMkLst>
        </pc:spChg>
        <pc:spChg chg="mod">
          <ac:chgData name="reza kabir" userId="af3c95a13102d509" providerId="LiveId" clId="{88200EE4-F4B4-49E8-8126-B01E5FCCBE2D}" dt="2020-05-17T12:00:39.910" v="2509" actId="165"/>
          <ac:spMkLst>
            <pc:docMk/>
            <pc:sldMk cId="1597662555" sldId="867"/>
            <ac:spMk id="42" creationId="{80DA7D5E-B025-42CC-95EF-E2F9BD70C27E}"/>
          </ac:spMkLst>
        </pc:spChg>
        <pc:spChg chg="mod">
          <ac:chgData name="reza kabir" userId="af3c95a13102d509" providerId="LiveId" clId="{88200EE4-F4B4-49E8-8126-B01E5FCCBE2D}" dt="2020-05-17T12:00:39.910" v="2509" actId="165"/>
          <ac:spMkLst>
            <pc:docMk/>
            <pc:sldMk cId="1597662555" sldId="867"/>
            <ac:spMk id="43" creationId="{E97CEB46-557D-432A-8AE4-5F21C91B6174}"/>
          </ac:spMkLst>
        </pc:spChg>
        <pc:spChg chg="mod">
          <ac:chgData name="reza kabir" userId="af3c95a13102d509" providerId="LiveId" clId="{88200EE4-F4B4-49E8-8126-B01E5FCCBE2D}" dt="2020-05-17T12:00:39.910" v="2509" actId="165"/>
          <ac:spMkLst>
            <pc:docMk/>
            <pc:sldMk cId="1597662555" sldId="867"/>
            <ac:spMk id="44" creationId="{8C52DE9A-9449-4D3E-B48B-D88C7ECA1A08}"/>
          </ac:spMkLst>
        </pc:spChg>
        <pc:spChg chg="mod">
          <ac:chgData name="reza kabir" userId="af3c95a13102d509" providerId="LiveId" clId="{88200EE4-F4B4-49E8-8126-B01E5FCCBE2D}" dt="2020-05-17T12:00:39.910" v="2509" actId="165"/>
          <ac:spMkLst>
            <pc:docMk/>
            <pc:sldMk cId="1597662555" sldId="867"/>
            <ac:spMk id="45" creationId="{652BEE04-4014-450C-A472-5C32A6EFF598}"/>
          </ac:spMkLst>
        </pc:spChg>
        <pc:spChg chg="mod">
          <ac:chgData name="reza kabir" userId="af3c95a13102d509" providerId="LiveId" clId="{88200EE4-F4B4-49E8-8126-B01E5FCCBE2D}" dt="2020-05-17T12:00:39.910" v="2509" actId="165"/>
          <ac:spMkLst>
            <pc:docMk/>
            <pc:sldMk cId="1597662555" sldId="867"/>
            <ac:spMk id="46" creationId="{F7E2096F-6836-4C75-A920-5C2F144F0BD9}"/>
          </ac:spMkLst>
        </pc:spChg>
        <pc:spChg chg="mod">
          <ac:chgData name="reza kabir" userId="af3c95a13102d509" providerId="LiveId" clId="{88200EE4-F4B4-49E8-8126-B01E5FCCBE2D}" dt="2020-05-17T12:00:39.910" v="2509" actId="165"/>
          <ac:spMkLst>
            <pc:docMk/>
            <pc:sldMk cId="1597662555" sldId="867"/>
            <ac:spMk id="47" creationId="{D58D0131-B157-45EB-AB1F-4A9D93F5C31C}"/>
          </ac:spMkLst>
        </pc:spChg>
        <pc:spChg chg="mod">
          <ac:chgData name="reza kabir" userId="af3c95a13102d509" providerId="LiveId" clId="{88200EE4-F4B4-49E8-8126-B01E5FCCBE2D}" dt="2020-05-17T12:00:39.910" v="2509" actId="165"/>
          <ac:spMkLst>
            <pc:docMk/>
            <pc:sldMk cId="1597662555" sldId="867"/>
            <ac:spMk id="48" creationId="{EBC75DCD-409A-4244-8487-FD9080C193D7}"/>
          </ac:spMkLst>
        </pc:spChg>
        <pc:spChg chg="mod">
          <ac:chgData name="reza kabir" userId="af3c95a13102d509" providerId="LiveId" clId="{88200EE4-F4B4-49E8-8126-B01E5FCCBE2D}" dt="2020-05-17T12:00:39.910" v="2509" actId="165"/>
          <ac:spMkLst>
            <pc:docMk/>
            <pc:sldMk cId="1597662555" sldId="867"/>
            <ac:spMk id="49" creationId="{717E8AC5-EF7D-4057-A882-77F12425DE8C}"/>
          </ac:spMkLst>
        </pc:spChg>
        <pc:spChg chg="mod">
          <ac:chgData name="reza kabir" userId="af3c95a13102d509" providerId="LiveId" clId="{88200EE4-F4B4-49E8-8126-B01E5FCCBE2D}" dt="2020-05-17T12:00:39.910" v="2509" actId="165"/>
          <ac:spMkLst>
            <pc:docMk/>
            <pc:sldMk cId="1597662555" sldId="867"/>
            <ac:spMk id="50" creationId="{E74DD0A3-E327-4591-82C4-E805FD14FA40}"/>
          </ac:spMkLst>
        </pc:spChg>
        <pc:spChg chg="mod">
          <ac:chgData name="reza kabir" userId="af3c95a13102d509" providerId="LiveId" clId="{88200EE4-F4B4-49E8-8126-B01E5FCCBE2D}" dt="2020-05-17T12:00:39.910" v="2509" actId="165"/>
          <ac:spMkLst>
            <pc:docMk/>
            <pc:sldMk cId="1597662555" sldId="867"/>
            <ac:spMk id="51" creationId="{4300496E-1331-4037-8B3E-6A25682E4D74}"/>
          </ac:spMkLst>
        </pc:spChg>
        <pc:spChg chg="mod">
          <ac:chgData name="reza kabir" userId="af3c95a13102d509" providerId="LiveId" clId="{88200EE4-F4B4-49E8-8126-B01E5FCCBE2D}" dt="2020-05-17T12:00:39.910" v="2509" actId="165"/>
          <ac:spMkLst>
            <pc:docMk/>
            <pc:sldMk cId="1597662555" sldId="867"/>
            <ac:spMk id="52" creationId="{5DA2C872-9B3D-48A1-9182-BAB671ED0B23}"/>
          </ac:spMkLst>
        </pc:spChg>
        <pc:spChg chg="mod">
          <ac:chgData name="reza kabir" userId="af3c95a13102d509" providerId="LiveId" clId="{88200EE4-F4B4-49E8-8126-B01E5FCCBE2D}" dt="2020-05-17T12:00:39.910" v="2509" actId="165"/>
          <ac:spMkLst>
            <pc:docMk/>
            <pc:sldMk cId="1597662555" sldId="867"/>
            <ac:spMk id="53" creationId="{3F2E63FE-24D6-4A18-B932-0350FB24CC4F}"/>
          </ac:spMkLst>
        </pc:spChg>
        <pc:spChg chg="mod">
          <ac:chgData name="reza kabir" userId="af3c95a13102d509" providerId="LiveId" clId="{88200EE4-F4B4-49E8-8126-B01E5FCCBE2D}" dt="2020-05-17T12:00:39.910" v="2509" actId="165"/>
          <ac:spMkLst>
            <pc:docMk/>
            <pc:sldMk cId="1597662555" sldId="867"/>
            <ac:spMk id="54" creationId="{4875F6FE-D8FB-4AF4-9169-B63C9A8C1C1E}"/>
          </ac:spMkLst>
        </pc:spChg>
        <pc:spChg chg="mod">
          <ac:chgData name="reza kabir" userId="af3c95a13102d509" providerId="LiveId" clId="{88200EE4-F4B4-49E8-8126-B01E5FCCBE2D}" dt="2020-05-17T12:00:39.910" v="2509" actId="165"/>
          <ac:spMkLst>
            <pc:docMk/>
            <pc:sldMk cId="1597662555" sldId="867"/>
            <ac:spMk id="55" creationId="{A4FAC7D0-1EED-48BF-947E-DAE6BB325DE1}"/>
          </ac:spMkLst>
        </pc:spChg>
        <pc:spChg chg="mod">
          <ac:chgData name="reza kabir" userId="af3c95a13102d509" providerId="LiveId" clId="{88200EE4-F4B4-49E8-8126-B01E5FCCBE2D}" dt="2020-05-17T12:00:39.910" v="2509" actId="165"/>
          <ac:spMkLst>
            <pc:docMk/>
            <pc:sldMk cId="1597662555" sldId="867"/>
            <ac:spMk id="56" creationId="{7174FC2C-5663-4CB9-A259-30ACB5DCD8FC}"/>
          </ac:spMkLst>
        </pc:spChg>
        <pc:spChg chg="mod">
          <ac:chgData name="reza kabir" userId="af3c95a13102d509" providerId="LiveId" clId="{88200EE4-F4B4-49E8-8126-B01E5FCCBE2D}" dt="2020-05-17T12:00:39.910" v="2509" actId="165"/>
          <ac:spMkLst>
            <pc:docMk/>
            <pc:sldMk cId="1597662555" sldId="867"/>
            <ac:spMk id="57" creationId="{1007130B-815D-4A03-9A9F-C5B50B116658}"/>
          </ac:spMkLst>
        </pc:spChg>
        <pc:spChg chg="mod">
          <ac:chgData name="reza kabir" userId="af3c95a13102d509" providerId="LiveId" clId="{88200EE4-F4B4-49E8-8126-B01E5FCCBE2D}" dt="2020-05-17T12:00:39.910" v="2509" actId="165"/>
          <ac:spMkLst>
            <pc:docMk/>
            <pc:sldMk cId="1597662555" sldId="867"/>
            <ac:spMk id="58" creationId="{C52104CC-DB43-4A20-A197-B077B47119A2}"/>
          </ac:spMkLst>
        </pc:spChg>
        <pc:spChg chg="mod">
          <ac:chgData name="reza kabir" userId="af3c95a13102d509" providerId="LiveId" clId="{88200EE4-F4B4-49E8-8126-B01E5FCCBE2D}" dt="2020-05-17T12:00:39.910" v="2509" actId="165"/>
          <ac:spMkLst>
            <pc:docMk/>
            <pc:sldMk cId="1597662555" sldId="867"/>
            <ac:spMk id="59" creationId="{E8B0AADB-8E4C-49C1-B1B3-AA3A27F362F6}"/>
          </ac:spMkLst>
        </pc:spChg>
        <pc:spChg chg="add mod">
          <ac:chgData name="reza kabir" userId="af3c95a13102d509" providerId="LiveId" clId="{88200EE4-F4B4-49E8-8126-B01E5FCCBE2D}" dt="2020-05-17T12:01:00.617" v="2519" actId="20577"/>
          <ac:spMkLst>
            <pc:docMk/>
            <pc:sldMk cId="1597662555" sldId="867"/>
            <ac:spMk id="60" creationId="{9D3BBC77-D9D2-4918-B0EA-8D5256990A60}"/>
          </ac:spMkLst>
        </pc:spChg>
        <pc:spChg chg="add mod">
          <ac:chgData name="reza kabir" userId="af3c95a13102d509" providerId="LiveId" clId="{88200EE4-F4B4-49E8-8126-B01E5FCCBE2D}" dt="2020-05-17T12:00:57.074" v="2515"/>
          <ac:spMkLst>
            <pc:docMk/>
            <pc:sldMk cId="1597662555" sldId="867"/>
            <ac:spMk id="61" creationId="{38DC0EA5-6C73-4856-AA5A-1B7339DE32C9}"/>
          </ac:spMkLst>
        </pc:spChg>
        <pc:spChg chg="add mod">
          <ac:chgData name="reza kabir" userId="af3c95a13102d509" providerId="LiveId" clId="{88200EE4-F4B4-49E8-8126-B01E5FCCBE2D}" dt="2020-05-17T12:00:57.074" v="2515"/>
          <ac:spMkLst>
            <pc:docMk/>
            <pc:sldMk cId="1597662555" sldId="867"/>
            <ac:spMk id="62" creationId="{A6CF4701-D187-48B1-8805-4E962219E58B}"/>
          </ac:spMkLst>
        </pc:spChg>
        <pc:spChg chg="add mod">
          <ac:chgData name="reza kabir" userId="af3c95a13102d509" providerId="LiveId" clId="{88200EE4-F4B4-49E8-8126-B01E5FCCBE2D}" dt="2020-05-17T12:00:57.074" v="2515"/>
          <ac:spMkLst>
            <pc:docMk/>
            <pc:sldMk cId="1597662555" sldId="867"/>
            <ac:spMk id="63" creationId="{32DD906B-34B6-4AE5-B609-068CC3FCED4F}"/>
          </ac:spMkLst>
        </pc:spChg>
        <pc:grpChg chg="add del mod">
          <ac:chgData name="reza kabir" userId="af3c95a13102d509" providerId="LiveId" clId="{88200EE4-F4B4-49E8-8126-B01E5FCCBE2D}" dt="2020-05-17T12:00:39.910" v="2509" actId="165"/>
          <ac:grpSpMkLst>
            <pc:docMk/>
            <pc:sldMk cId="1597662555" sldId="867"/>
            <ac:grpSpMk id="2" creationId="{773F7AD0-A5FA-4444-8B69-1156B82A06F6}"/>
          </ac:grpSpMkLst>
        </pc:grpChg>
        <pc:grpChg chg="del mod topLvl">
          <ac:chgData name="reza kabir" userId="af3c95a13102d509" providerId="LiveId" clId="{88200EE4-F4B4-49E8-8126-B01E5FCCBE2D}" dt="2020-05-17T12:00:42.729" v="2510" actId="478"/>
          <ac:grpSpMkLst>
            <pc:docMk/>
            <pc:sldMk cId="1597662555" sldId="867"/>
            <ac:grpSpMk id="3" creationId="{24079381-66B5-443F-90DF-196221609D9B}"/>
          </ac:grpSpMkLst>
        </pc:grpChg>
        <pc:grpChg chg="del mod topLvl">
          <ac:chgData name="reza kabir" userId="af3c95a13102d509" providerId="LiveId" clId="{88200EE4-F4B4-49E8-8126-B01E5FCCBE2D}" dt="2020-05-17T12:00:42.729" v="2510" actId="478"/>
          <ac:grpSpMkLst>
            <pc:docMk/>
            <pc:sldMk cId="1597662555" sldId="867"/>
            <ac:grpSpMk id="5" creationId="{2DF52082-A0F1-4EC4-90AC-C4CFD94FF068}"/>
          </ac:grpSpMkLst>
        </pc:grpChg>
        <pc:grpChg chg="del mod topLvl">
          <ac:chgData name="reza kabir" userId="af3c95a13102d509" providerId="LiveId" clId="{88200EE4-F4B4-49E8-8126-B01E5FCCBE2D}" dt="2020-05-17T12:00:42.729" v="2510" actId="478"/>
          <ac:grpSpMkLst>
            <pc:docMk/>
            <pc:sldMk cId="1597662555" sldId="867"/>
            <ac:grpSpMk id="6" creationId="{4F5181A4-E0B5-47DA-AE1C-403643650489}"/>
          </ac:grpSpMkLst>
        </pc:grpChg>
        <pc:grpChg chg="mod topLvl">
          <ac:chgData name="reza kabir" userId="af3c95a13102d509" providerId="LiveId" clId="{88200EE4-F4B4-49E8-8126-B01E5FCCBE2D}" dt="2020-05-17T12:01:05.008" v="2521" actId="1076"/>
          <ac:grpSpMkLst>
            <pc:docMk/>
            <pc:sldMk cId="1597662555" sldId="867"/>
            <ac:grpSpMk id="7" creationId="{449B7798-FD74-4342-89B7-D9BA47F196DD}"/>
          </ac:grpSpMkLst>
        </pc:grpChg>
      </pc:sldChg>
      <pc:sldChg chg="addSp delSp modSp new mod">
        <pc:chgData name="reza kabir" userId="af3c95a13102d509" providerId="LiveId" clId="{88200EE4-F4B4-49E8-8126-B01E5FCCBE2D}" dt="2020-05-17T12:04:31.712" v="2613" actId="207"/>
        <pc:sldMkLst>
          <pc:docMk/>
          <pc:sldMk cId="1202884722" sldId="868"/>
        </pc:sldMkLst>
        <pc:spChg chg="mod">
          <ac:chgData name="reza kabir" userId="af3c95a13102d509" providerId="LiveId" clId="{88200EE4-F4B4-49E8-8126-B01E5FCCBE2D}" dt="2020-05-17T12:01:52.843" v="2532"/>
          <ac:spMkLst>
            <pc:docMk/>
            <pc:sldMk cId="1202884722" sldId="868"/>
            <ac:spMk id="6" creationId="{D50E503D-4E60-4A00-9A3D-03ECF4EF3205}"/>
          </ac:spMkLst>
        </pc:spChg>
        <pc:spChg chg="mod">
          <ac:chgData name="reza kabir" userId="af3c95a13102d509" providerId="LiveId" clId="{88200EE4-F4B4-49E8-8126-B01E5FCCBE2D}" dt="2020-05-17T12:01:52.843" v="2532"/>
          <ac:spMkLst>
            <pc:docMk/>
            <pc:sldMk cId="1202884722" sldId="868"/>
            <ac:spMk id="7" creationId="{5FA3F839-DFE0-4E74-88D8-C7EB648E5667}"/>
          </ac:spMkLst>
        </pc:spChg>
        <pc:spChg chg="mod">
          <ac:chgData name="reza kabir" userId="af3c95a13102d509" providerId="LiveId" clId="{88200EE4-F4B4-49E8-8126-B01E5FCCBE2D}" dt="2020-05-17T12:01:52.843" v="2532"/>
          <ac:spMkLst>
            <pc:docMk/>
            <pc:sldMk cId="1202884722" sldId="868"/>
            <ac:spMk id="8" creationId="{CB53A37C-F97F-4E6B-94AD-9AD66D7FD683}"/>
          </ac:spMkLst>
        </pc:spChg>
        <pc:spChg chg="mod">
          <ac:chgData name="reza kabir" userId="af3c95a13102d509" providerId="LiveId" clId="{88200EE4-F4B4-49E8-8126-B01E5FCCBE2D}" dt="2020-05-17T12:01:52.843" v="2532"/>
          <ac:spMkLst>
            <pc:docMk/>
            <pc:sldMk cId="1202884722" sldId="868"/>
            <ac:spMk id="9" creationId="{72EE90F7-4FBE-4C52-ABDC-8DAAC8500D27}"/>
          </ac:spMkLst>
        </pc:spChg>
        <pc:spChg chg="mod">
          <ac:chgData name="reza kabir" userId="af3c95a13102d509" providerId="LiveId" clId="{88200EE4-F4B4-49E8-8126-B01E5FCCBE2D}" dt="2020-05-17T12:01:52.843" v="2532"/>
          <ac:spMkLst>
            <pc:docMk/>
            <pc:sldMk cId="1202884722" sldId="868"/>
            <ac:spMk id="10" creationId="{8452D4E7-2E29-4003-AACB-A18EFA02F957}"/>
          </ac:spMkLst>
        </pc:spChg>
        <pc:spChg chg="mod">
          <ac:chgData name="reza kabir" userId="af3c95a13102d509" providerId="LiveId" clId="{88200EE4-F4B4-49E8-8126-B01E5FCCBE2D}" dt="2020-05-17T12:01:52.843" v="2532"/>
          <ac:spMkLst>
            <pc:docMk/>
            <pc:sldMk cId="1202884722" sldId="868"/>
            <ac:spMk id="12" creationId="{77A2EE5C-F2FD-48A6-BDA7-9BBAB250E553}"/>
          </ac:spMkLst>
        </pc:spChg>
        <pc:spChg chg="mod">
          <ac:chgData name="reza kabir" userId="af3c95a13102d509" providerId="LiveId" clId="{88200EE4-F4B4-49E8-8126-B01E5FCCBE2D}" dt="2020-05-17T12:01:52.843" v="2532"/>
          <ac:spMkLst>
            <pc:docMk/>
            <pc:sldMk cId="1202884722" sldId="868"/>
            <ac:spMk id="13" creationId="{3A9A89F2-8F53-4342-A750-0DB72E3F3E13}"/>
          </ac:spMkLst>
        </pc:spChg>
        <pc:spChg chg="mod">
          <ac:chgData name="reza kabir" userId="af3c95a13102d509" providerId="LiveId" clId="{88200EE4-F4B4-49E8-8126-B01E5FCCBE2D}" dt="2020-05-17T12:01:52.843" v="2532"/>
          <ac:spMkLst>
            <pc:docMk/>
            <pc:sldMk cId="1202884722" sldId="868"/>
            <ac:spMk id="14" creationId="{837253D2-A0EA-4181-B600-CB3972D68466}"/>
          </ac:spMkLst>
        </pc:spChg>
        <pc:spChg chg="mod">
          <ac:chgData name="reza kabir" userId="af3c95a13102d509" providerId="LiveId" clId="{88200EE4-F4B4-49E8-8126-B01E5FCCBE2D}" dt="2020-05-17T12:01:52.843" v="2532"/>
          <ac:spMkLst>
            <pc:docMk/>
            <pc:sldMk cId="1202884722" sldId="868"/>
            <ac:spMk id="15" creationId="{D9A707E4-002A-48F1-8B1D-B338C17BCFAC}"/>
          </ac:spMkLst>
        </pc:spChg>
        <pc:spChg chg="mod">
          <ac:chgData name="reza kabir" userId="af3c95a13102d509" providerId="LiveId" clId="{88200EE4-F4B4-49E8-8126-B01E5FCCBE2D}" dt="2020-05-17T12:01:52.843" v="2532"/>
          <ac:spMkLst>
            <pc:docMk/>
            <pc:sldMk cId="1202884722" sldId="868"/>
            <ac:spMk id="17" creationId="{1A445CDE-9B0A-49A5-B966-581F65849DF5}"/>
          </ac:spMkLst>
        </pc:spChg>
        <pc:spChg chg="mod">
          <ac:chgData name="reza kabir" userId="af3c95a13102d509" providerId="LiveId" clId="{88200EE4-F4B4-49E8-8126-B01E5FCCBE2D}" dt="2020-05-17T12:01:52.843" v="2532"/>
          <ac:spMkLst>
            <pc:docMk/>
            <pc:sldMk cId="1202884722" sldId="868"/>
            <ac:spMk id="19" creationId="{385DA08D-FF59-4C60-A172-0731CE2E3EDA}"/>
          </ac:spMkLst>
        </pc:spChg>
        <pc:spChg chg="mod">
          <ac:chgData name="reza kabir" userId="af3c95a13102d509" providerId="LiveId" clId="{88200EE4-F4B4-49E8-8126-B01E5FCCBE2D}" dt="2020-05-17T12:01:52.843" v="2532"/>
          <ac:spMkLst>
            <pc:docMk/>
            <pc:sldMk cId="1202884722" sldId="868"/>
            <ac:spMk id="20" creationId="{D42F80CF-413B-4520-86E8-86074905DDB4}"/>
          </ac:spMkLst>
        </pc:spChg>
        <pc:spChg chg="mod">
          <ac:chgData name="reza kabir" userId="af3c95a13102d509" providerId="LiveId" clId="{88200EE4-F4B4-49E8-8126-B01E5FCCBE2D}" dt="2020-05-17T12:01:52.843" v="2532"/>
          <ac:spMkLst>
            <pc:docMk/>
            <pc:sldMk cId="1202884722" sldId="868"/>
            <ac:spMk id="21" creationId="{76ACE328-7963-41E6-9235-03300D18999F}"/>
          </ac:spMkLst>
        </pc:spChg>
        <pc:spChg chg="mod">
          <ac:chgData name="reza kabir" userId="af3c95a13102d509" providerId="LiveId" clId="{88200EE4-F4B4-49E8-8126-B01E5FCCBE2D}" dt="2020-05-17T12:01:52.843" v="2532"/>
          <ac:spMkLst>
            <pc:docMk/>
            <pc:sldMk cId="1202884722" sldId="868"/>
            <ac:spMk id="22" creationId="{B557EAAD-577D-4454-BB5F-F291D9F03C65}"/>
          </ac:spMkLst>
        </pc:spChg>
        <pc:spChg chg="mod">
          <ac:chgData name="reza kabir" userId="af3c95a13102d509" providerId="LiveId" clId="{88200EE4-F4B4-49E8-8126-B01E5FCCBE2D}" dt="2020-05-17T12:01:52.843" v="2532"/>
          <ac:spMkLst>
            <pc:docMk/>
            <pc:sldMk cId="1202884722" sldId="868"/>
            <ac:spMk id="23" creationId="{A732ED19-9901-4095-9E23-6E77DC4F251A}"/>
          </ac:spMkLst>
        </pc:spChg>
        <pc:spChg chg="mod">
          <ac:chgData name="reza kabir" userId="af3c95a13102d509" providerId="LiveId" clId="{88200EE4-F4B4-49E8-8126-B01E5FCCBE2D}" dt="2020-05-17T12:01:52.843" v="2532"/>
          <ac:spMkLst>
            <pc:docMk/>
            <pc:sldMk cId="1202884722" sldId="868"/>
            <ac:spMk id="24" creationId="{1BDB426A-DF47-4949-8EBB-591DE979669C}"/>
          </ac:spMkLst>
        </pc:spChg>
        <pc:spChg chg="mod">
          <ac:chgData name="reza kabir" userId="af3c95a13102d509" providerId="LiveId" clId="{88200EE4-F4B4-49E8-8126-B01E5FCCBE2D}" dt="2020-05-17T12:01:52.843" v="2532"/>
          <ac:spMkLst>
            <pc:docMk/>
            <pc:sldMk cId="1202884722" sldId="868"/>
            <ac:spMk id="25" creationId="{61F2DAFC-CE02-4B33-9D41-6B04C3DF8B62}"/>
          </ac:spMkLst>
        </pc:spChg>
        <pc:spChg chg="mod">
          <ac:chgData name="reza kabir" userId="af3c95a13102d509" providerId="LiveId" clId="{88200EE4-F4B4-49E8-8126-B01E5FCCBE2D}" dt="2020-05-17T12:01:52.843" v="2532"/>
          <ac:spMkLst>
            <pc:docMk/>
            <pc:sldMk cId="1202884722" sldId="868"/>
            <ac:spMk id="26" creationId="{6582F9B0-9D88-4C79-A699-DA47DF560C7C}"/>
          </ac:spMkLst>
        </pc:spChg>
        <pc:spChg chg="mod">
          <ac:chgData name="reza kabir" userId="af3c95a13102d509" providerId="LiveId" clId="{88200EE4-F4B4-49E8-8126-B01E5FCCBE2D}" dt="2020-05-17T12:01:52.843" v="2532"/>
          <ac:spMkLst>
            <pc:docMk/>
            <pc:sldMk cId="1202884722" sldId="868"/>
            <ac:spMk id="27" creationId="{F603663F-60F2-4192-B050-0997E2616653}"/>
          </ac:spMkLst>
        </pc:spChg>
        <pc:spChg chg="mod">
          <ac:chgData name="reza kabir" userId="af3c95a13102d509" providerId="LiveId" clId="{88200EE4-F4B4-49E8-8126-B01E5FCCBE2D}" dt="2020-05-17T12:01:52.843" v="2532"/>
          <ac:spMkLst>
            <pc:docMk/>
            <pc:sldMk cId="1202884722" sldId="868"/>
            <ac:spMk id="28" creationId="{46A50FA3-C7FE-466F-A892-407D1A2795E1}"/>
          </ac:spMkLst>
        </pc:spChg>
        <pc:spChg chg="mod">
          <ac:chgData name="reza kabir" userId="af3c95a13102d509" providerId="LiveId" clId="{88200EE4-F4B4-49E8-8126-B01E5FCCBE2D}" dt="2020-05-17T12:01:52.843" v="2532"/>
          <ac:spMkLst>
            <pc:docMk/>
            <pc:sldMk cId="1202884722" sldId="868"/>
            <ac:spMk id="29" creationId="{E190AFE4-70C2-49C3-9621-81FE9451E1F1}"/>
          </ac:spMkLst>
        </pc:spChg>
        <pc:spChg chg="mod">
          <ac:chgData name="reza kabir" userId="af3c95a13102d509" providerId="LiveId" clId="{88200EE4-F4B4-49E8-8126-B01E5FCCBE2D}" dt="2020-05-17T12:01:52.843" v="2532"/>
          <ac:spMkLst>
            <pc:docMk/>
            <pc:sldMk cId="1202884722" sldId="868"/>
            <ac:spMk id="30" creationId="{A39F4E3D-6C71-49EC-ACF8-E12C182A7086}"/>
          </ac:spMkLst>
        </pc:spChg>
        <pc:spChg chg="mod">
          <ac:chgData name="reza kabir" userId="af3c95a13102d509" providerId="LiveId" clId="{88200EE4-F4B4-49E8-8126-B01E5FCCBE2D}" dt="2020-05-17T12:01:52.843" v="2532"/>
          <ac:spMkLst>
            <pc:docMk/>
            <pc:sldMk cId="1202884722" sldId="868"/>
            <ac:spMk id="31" creationId="{482BE06F-B89E-46AB-B315-F68050C8512B}"/>
          </ac:spMkLst>
        </pc:spChg>
        <pc:spChg chg="mod">
          <ac:chgData name="reza kabir" userId="af3c95a13102d509" providerId="LiveId" clId="{88200EE4-F4B4-49E8-8126-B01E5FCCBE2D}" dt="2020-05-17T12:01:52.843" v="2532"/>
          <ac:spMkLst>
            <pc:docMk/>
            <pc:sldMk cId="1202884722" sldId="868"/>
            <ac:spMk id="32" creationId="{D1AAB9A7-5953-4BDC-8CEB-17995CE213C8}"/>
          </ac:spMkLst>
        </pc:spChg>
        <pc:spChg chg="mod">
          <ac:chgData name="reza kabir" userId="af3c95a13102d509" providerId="LiveId" clId="{88200EE4-F4B4-49E8-8126-B01E5FCCBE2D}" dt="2020-05-17T12:01:52.843" v="2532"/>
          <ac:spMkLst>
            <pc:docMk/>
            <pc:sldMk cId="1202884722" sldId="868"/>
            <ac:spMk id="33" creationId="{4473930B-1C40-4DF7-850D-026C8F8B8241}"/>
          </ac:spMkLst>
        </pc:spChg>
        <pc:spChg chg="mod">
          <ac:chgData name="reza kabir" userId="af3c95a13102d509" providerId="LiveId" clId="{88200EE4-F4B4-49E8-8126-B01E5FCCBE2D}" dt="2020-05-17T12:01:52.843" v="2532"/>
          <ac:spMkLst>
            <pc:docMk/>
            <pc:sldMk cId="1202884722" sldId="868"/>
            <ac:spMk id="34" creationId="{9F73A37D-47F6-47F4-90F6-E6F0390748C8}"/>
          </ac:spMkLst>
        </pc:spChg>
        <pc:spChg chg="mod">
          <ac:chgData name="reza kabir" userId="af3c95a13102d509" providerId="LiveId" clId="{88200EE4-F4B4-49E8-8126-B01E5FCCBE2D}" dt="2020-05-17T12:01:52.843" v="2532"/>
          <ac:spMkLst>
            <pc:docMk/>
            <pc:sldMk cId="1202884722" sldId="868"/>
            <ac:spMk id="35" creationId="{2366EE6C-8FAE-4A54-B8CB-76001B06EBA1}"/>
          </ac:spMkLst>
        </pc:spChg>
        <pc:spChg chg="mod">
          <ac:chgData name="reza kabir" userId="af3c95a13102d509" providerId="LiveId" clId="{88200EE4-F4B4-49E8-8126-B01E5FCCBE2D}" dt="2020-05-17T12:01:52.843" v="2532"/>
          <ac:spMkLst>
            <pc:docMk/>
            <pc:sldMk cId="1202884722" sldId="868"/>
            <ac:spMk id="36" creationId="{2300AFCB-A081-4CE1-B571-013C526D6985}"/>
          </ac:spMkLst>
        </pc:spChg>
        <pc:spChg chg="mod">
          <ac:chgData name="reza kabir" userId="af3c95a13102d509" providerId="LiveId" clId="{88200EE4-F4B4-49E8-8126-B01E5FCCBE2D}" dt="2020-05-17T12:01:52.843" v="2532"/>
          <ac:spMkLst>
            <pc:docMk/>
            <pc:sldMk cId="1202884722" sldId="868"/>
            <ac:spMk id="37" creationId="{556BD18D-84EE-4D94-80A8-8D7D3099BD88}"/>
          </ac:spMkLst>
        </pc:spChg>
        <pc:spChg chg="add mod">
          <ac:chgData name="reza kabir" userId="af3c95a13102d509" providerId="LiveId" clId="{88200EE4-F4B4-49E8-8126-B01E5FCCBE2D}" dt="2020-05-17T12:02:19.097" v="2554" actId="14100"/>
          <ac:spMkLst>
            <pc:docMk/>
            <pc:sldMk cId="1202884722" sldId="868"/>
            <ac:spMk id="38" creationId="{EF3AE92E-4545-4F4A-8775-19FBD22A9ED1}"/>
          </ac:spMkLst>
        </pc:spChg>
        <pc:spChg chg="add mod">
          <ac:chgData name="reza kabir" userId="af3c95a13102d509" providerId="LiveId" clId="{88200EE4-F4B4-49E8-8126-B01E5FCCBE2D}" dt="2020-05-17T12:02:05.265" v="2537"/>
          <ac:spMkLst>
            <pc:docMk/>
            <pc:sldMk cId="1202884722" sldId="868"/>
            <ac:spMk id="39" creationId="{D84181B8-E3BD-483C-A1CE-215AD91317F5}"/>
          </ac:spMkLst>
        </pc:spChg>
        <pc:spChg chg="add mod">
          <ac:chgData name="reza kabir" userId="af3c95a13102d509" providerId="LiveId" clId="{88200EE4-F4B4-49E8-8126-B01E5FCCBE2D}" dt="2020-05-17T12:04:31.712" v="2613" actId="207"/>
          <ac:spMkLst>
            <pc:docMk/>
            <pc:sldMk cId="1202884722" sldId="868"/>
            <ac:spMk id="40" creationId="{88F0CCE4-667B-4C4B-81DF-2E8646E064C2}"/>
          </ac:spMkLst>
        </pc:spChg>
        <pc:spChg chg="add mod">
          <ac:chgData name="reza kabir" userId="af3c95a13102d509" providerId="LiveId" clId="{88200EE4-F4B4-49E8-8126-B01E5FCCBE2D}" dt="2020-05-17T12:02:05.265" v="2537"/>
          <ac:spMkLst>
            <pc:docMk/>
            <pc:sldMk cId="1202884722" sldId="868"/>
            <ac:spMk id="41" creationId="{2C6FF48E-E8A8-4003-BFBD-421B0B0BA9A0}"/>
          </ac:spMkLst>
        </pc:spChg>
        <pc:grpChg chg="add mod">
          <ac:chgData name="reza kabir" userId="af3c95a13102d509" providerId="LiveId" clId="{88200EE4-F4B4-49E8-8126-B01E5FCCBE2D}" dt="2020-05-17T12:02:26.376" v="2555" actId="1076"/>
          <ac:grpSpMkLst>
            <pc:docMk/>
            <pc:sldMk cId="1202884722" sldId="868"/>
            <ac:grpSpMk id="3" creationId="{3C804F69-AE29-48F6-B847-BCE6AA21ECBF}"/>
          </ac:grpSpMkLst>
        </pc:grpChg>
        <pc:grpChg chg="mod">
          <ac:chgData name="reza kabir" userId="af3c95a13102d509" providerId="LiveId" clId="{88200EE4-F4B4-49E8-8126-B01E5FCCBE2D}" dt="2020-05-17T12:01:52.843" v="2532"/>
          <ac:grpSpMkLst>
            <pc:docMk/>
            <pc:sldMk cId="1202884722" sldId="868"/>
            <ac:grpSpMk id="4" creationId="{4AA5C3C1-C7E3-427C-B8C1-81A67469DD03}"/>
          </ac:grpSpMkLst>
        </pc:grpChg>
        <pc:grpChg chg="mod">
          <ac:chgData name="reza kabir" userId="af3c95a13102d509" providerId="LiveId" clId="{88200EE4-F4B4-49E8-8126-B01E5FCCBE2D}" dt="2020-05-17T12:01:52.843" v="2532"/>
          <ac:grpSpMkLst>
            <pc:docMk/>
            <pc:sldMk cId="1202884722" sldId="868"/>
            <ac:grpSpMk id="5" creationId="{F64E83FB-0D5F-4419-B7FB-B748D333CC97}"/>
          </ac:grpSpMkLst>
        </pc:grpChg>
        <pc:grpChg chg="mod">
          <ac:chgData name="reza kabir" userId="af3c95a13102d509" providerId="LiveId" clId="{88200EE4-F4B4-49E8-8126-B01E5FCCBE2D}" dt="2020-05-17T12:01:52.843" v="2532"/>
          <ac:grpSpMkLst>
            <pc:docMk/>
            <pc:sldMk cId="1202884722" sldId="868"/>
            <ac:grpSpMk id="11" creationId="{600E3B99-CE6A-4D91-ABF2-A79FCA2AF096}"/>
          </ac:grpSpMkLst>
        </pc:grpChg>
        <pc:grpChg chg="mod">
          <ac:chgData name="reza kabir" userId="af3c95a13102d509" providerId="LiveId" clId="{88200EE4-F4B4-49E8-8126-B01E5FCCBE2D}" dt="2020-05-17T12:01:52.843" v="2532"/>
          <ac:grpSpMkLst>
            <pc:docMk/>
            <pc:sldMk cId="1202884722" sldId="868"/>
            <ac:grpSpMk id="16" creationId="{2FA5D815-EF76-4804-A142-0F642589650F}"/>
          </ac:grpSpMkLst>
        </pc:grpChg>
        <pc:grpChg chg="mod">
          <ac:chgData name="reza kabir" userId="af3c95a13102d509" providerId="LiveId" clId="{88200EE4-F4B4-49E8-8126-B01E5FCCBE2D}" dt="2020-05-17T12:01:52.843" v="2532"/>
          <ac:grpSpMkLst>
            <pc:docMk/>
            <pc:sldMk cId="1202884722" sldId="868"/>
            <ac:grpSpMk id="18" creationId="{E70AF0E4-3B16-40A2-B99F-0BFFAB4A54F3}"/>
          </ac:grpSpMkLst>
        </pc:grpChg>
        <pc:picChg chg="add del mod">
          <ac:chgData name="reza kabir" userId="af3c95a13102d509" providerId="LiveId" clId="{88200EE4-F4B4-49E8-8126-B01E5FCCBE2D}" dt="2020-05-17T12:02:30.324" v="2556" actId="21"/>
          <ac:picMkLst>
            <pc:docMk/>
            <pc:sldMk cId="1202884722" sldId="868"/>
            <ac:picMk id="2" creationId="{825EE582-9FAD-46CD-8980-F659ADEE8985}"/>
          </ac:picMkLst>
        </pc:picChg>
      </pc:sldChg>
      <pc:sldChg chg="addSp delSp modSp new mod">
        <pc:chgData name="reza kabir" userId="af3c95a13102d509" providerId="LiveId" clId="{88200EE4-F4B4-49E8-8126-B01E5FCCBE2D}" dt="2020-05-17T12:04:37.967" v="2614" actId="207"/>
        <pc:sldMkLst>
          <pc:docMk/>
          <pc:sldMk cId="438076108" sldId="869"/>
        </pc:sldMkLst>
        <pc:spChg chg="mod">
          <ac:chgData name="reza kabir" userId="af3c95a13102d509" providerId="LiveId" clId="{88200EE4-F4B4-49E8-8126-B01E5FCCBE2D}" dt="2020-05-17T12:02:44.900" v="2561" actId="164"/>
          <ac:spMkLst>
            <pc:docMk/>
            <pc:sldMk cId="438076108" sldId="869"/>
            <ac:spMk id="4" creationId="{0D09C980-F754-4996-8039-3B23508F5DB8}"/>
          </ac:spMkLst>
        </pc:spChg>
        <pc:spChg chg="mod">
          <ac:chgData name="reza kabir" userId="af3c95a13102d509" providerId="LiveId" clId="{88200EE4-F4B4-49E8-8126-B01E5FCCBE2D}" dt="2020-05-17T12:02:44.900" v="2561" actId="164"/>
          <ac:spMkLst>
            <pc:docMk/>
            <pc:sldMk cId="438076108" sldId="869"/>
            <ac:spMk id="5" creationId="{ADE5CF2F-0576-4C43-B23C-FA81B1CC0354}"/>
          </ac:spMkLst>
        </pc:spChg>
        <pc:spChg chg="mod">
          <ac:chgData name="reza kabir" userId="af3c95a13102d509" providerId="LiveId" clId="{88200EE4-F4B4-49E8-8126-B01E5FCCBE2D}" dt="2020-05-17T12:02:44.900" v="2561" actId="164"/>
          <ac:spMkLst>
            <pc:docMk/>
            <pc:sldMk cId="438076108" sldId="869"/>
            <ac:spMk id="8" creationId="{28EEE4A2-EDE9-40FA-9C5D-8C607797B52F}"/>
          </ac:spMkLst>
        </pc:spChg>
        <pc:spChg chg="mod">
          <ac:chgData name="reza kabir" userId="af3c95a13102d509" providerId="LiveId" clId="{88200EE4-F4B4-49E8-8126-B01E5FCCBE2D}" dt="2020-05-17T12:02:44.900" v="2561" actId="164"/>
          <ac:spMkLst>
            <pc:docMk/>
            <pc:sldMk cId="438076108" sldId="869"/>
            <ac:spMk id="9" creationId="{D02BC99A-B65B-40B2-B963-DA0C4E8536C4}"/>
          </ac:spMkLst>
        </pc:spChg>
        <pc:spChg chg="mod">
          <ac:chgData name="reza kabir" userId="af3c95a13102d509" providerId="LiveId" clId="{88200EE4-F4B4-49E8-8126-B01E5FCCBE2D}" dt="2020-05-17T12:02:44.900" v="2561" actId="164"/>
          <ac:spMkLst>
            <pc:docMk/>
            <pc:sldMk cId="438076108" sldId="869"/>
            <ac:spMk id="10" creationId="{506607F7-1725-4165-978F-E002E6F4D853}"/>
          </ac:spMkLst>
        </pc:spChg>
        <pc:spChg chg="mod">
          <ac:chgData name="reza kabir" userId="af3c95a13102d509" providerId="LiveId" clId="{88200EE4-F4B4-49E8-8126-B01E5FCCBE2D}" dt="2020-05-17T12:02:44.900" v="2561" actId="164"/>
          <ac:spMkLst>
            <pc:docMk/>
            <pc:sldMk cId="438076108" sldId="869"/>
            <ac:spMk id="11" creationId="{DCD92812-01C2-4CC0-8811-CA6AEEE69C99}"/>
          </ac:spMkLst>
        </pc:spChg>
        <pc:spChg chg="mod">
          <ac:chgData name="reza kabir" userId="af3c95a13102d509" providerId="LiveId" clId="{88200EE4-F4B4-49E8-8126-B01E5FCCBE2D}" dt="2020-05-17T12:02:44.900" v="2561" actId="164"/>
          <ac:spMkLst>
            <pc:docMk/>
            <pc:sldMk cId="438076108" sldId="869"/>
            <ac:spMk id="12" creationId="{38B74384-29C0-4D8F-B09C-3A3ED960E7B1}"/>
          </ac:spMkLst>
        </pc:spChg>
        <pc:spChg chg="mod">
          <ac:chgData name="reza kabir" userId="af3c95a13102d509" providerId="LiveId" clId="{88200EE4-F4B4-49E8-8126-B01E5FCCBE2D}" dt="2020-05-17T12:02:44.900" v="2561" actId="164"/>
          <ac:spMkLst>
            <pc:docMk/>
            <pc:sldMk cId="438076108" sldId="869"/>
            <ac:spMk id="13" creationId="{8D4BF045-6B3D-44CD-AEF2-DA4F3E924743}"/>
          </ac:spMkLst>
        </pc:spChg>
        <pc:spChg chg="mod">
          <ac:chgData name="reza kabir" userId="af3c95a13102d509" providerId="LiveId" clId="{88200EE4-F4B4-49E8-8126-B01E5FCCBE2D}" dt="2020-05-17T12:02:44.900" v="2561" actId="164"/>
          <ac:spMkLst>
            <pc:docMk/>
            <pc:sldMk cId="438076108" sldId="869"/>
            <ac:spMk id="14" creationId="{A0D9BB4C-4783-49FB-9172-3C68170ABB6A}"/>
          </ac:spMkLst>
        </pc:spChg>
        <pc:spChg chg="mod">
          <ac:chgData name="reza kabir" userId="af3c95a13102d509" providerId="LiveId" clId="{88200EE4-F4B4-49E8-8126-B01E5FCCBE2D}" dt="2020-05-17T12:02:44.900" v="2561" actId="164"/>
          <ac:spMkLst>
            <pc:docMk/>
            <pc:sldMk cId="438076108" sldId="869"/>
            <ac:spMk id="15" creationId="{EF003CE2-BAF2-4C8B-B437-ED64010C84B0}"/>
          </ac:spMkLst>
        </pc:spChg>
        <pc:spChg chg="mod">
          <ac:chgData name="reza kabir" userId="af3c95a13102d509" providerId="LiveId" clId="{88200EE4-F4B4-49E8-8126-B01E5FCCBE2D}" dt="2020-05-17T12:02:44.900" v="2561" actId="164"/>
          <ac:spMkLst>
            <pc:docMk/>
            <pc:sldMk cId="438076108" sldId="869"/>
            <ac:spMk id="17" creationId="{E6AA3F0E-CEDF-4533-B3A4-6D0A16F858F6}"/>
          </ac:spMkLst>
        </pc:spChg>
        <pc:spChg chg="mod">
          <ac:chgData name="reza kabir" userId="af3c95a13102d509" providerId="LiveId" clId="{88200EE4-F4B4-49E8-8126-B01E5FCCBE2D}" dt="2020-05-17T12:02:44.900" v="2561" actId="164"/>
          <ac:spMkLst>
            <pc:docMk/>
            <pc:sldMk cId="438076108" sldId="869"/>
            <ac:spMk id="18" creationId="{E1F194E4-AD4D-4B7D-A721-0EEED5211030}"/>
          </ac:spMkLst>
        </pc:spChg>
        <pc:spChg chg="mod">
          <ac:chgData name="reza kabir" userId="af3c95a13102d509" providerId="LiveId" clId="{88200EE4-F4B4-49E8-8126-B01E5FCCBE2D}" dt="2020-05-17T12:02:44.900" v="2561" actId="164"/>
          <ac:spMkLst>
            <pc:docMk/>
            <pc:sldMk cId="438076108" sldId="869"/>
            <ac:spMk id="19" creationId="{58B7851E-C45B-4B1D-9DC3-F6773D011560}"/>
          </ac:spMkLst>
        </pc:spChg>
        <pc:spChg chg="mod">
          <ac:chgData name="reza kabir" userId="af3c95a13102d509" providerId="LiveId" clId="{88200EE4-F4B4-49E8-8126-B01E5FCCBE2D}" dt="2020-05-17T12:02:44.900" v="2561" actId="164"/>
          <ac:spMkLst>
            <pc:docMk/>
            <pc:sldMk cId="438076108" sldId="869"/>
            <ac:spMk id="21" creationId="{CE824F9E-B848-4D30-BDC5-47248C550213}"/>
          </ac:spMkLst>
        </pc:spChg>
        <pc:spChg chg="mod">
          <ac:chgData name="reza kabir" userId="af3c95a13102d509" providerId="LiveId" clId="{88200EE4-F4B4-49E8-8126-B01E5FCCBE2D}" dt="2020-05-17T12:02:44.900" v="2561" actId="164"/>
          <ac:spMkLst>
            <pc:docMk/>
            <pc:sldMk cId="438076108" sldId="869"/>
            <ac:spMk id="23" creationId="{2D86CDCD-FB8F-45D9-8262-66761469AF8A}"/>
          </ac:spMkLst>
        </pc:spChg>
        <pc:spChg chg="mod">
          <ac:chgData name="reza kabir" userId="af3c95a13102d509" providerId="LiveId" clId="{88200EE4-F4B4-49E8-8126-B01E5FCCBE2D}" dt="2020-05-17T12:02:44.900" v="2561" actId="164"/>
          <ac:spMkLst>
            <pc:docMk/>
            <pc:sldMk cId="438076108" sldId="869"/>
            <ac:spMk id="24" creationId="{2B5DF176-AD47-439A-B6A4-5FA259FDFEF9}"/>
          </ac:spMkLst>
        </pc:spChg>
        <pc:spChg chg="mod">
          <ac:chgData name="reza kabir" userId="af3c95a13102d509" providerId="LiveId" clId="{88200EE4-F4B4-49E8-8126-B01E5FCCBE2D}" dt="2020-05-17T12:02:44.900" v="2561" actId="164"/>
          <ac:spMkLst>
            <pc:docMk/>
            <pc:sldMk cId="438076108" sldId="869"/>
            <ac:spMk id="25" creationId="{ADB28A92-B666-410B-9C28-37079F5452F2}"/>
          </ac:spMkLst>
        </pc:spChg>
        <pc:spChg chg="mod">
          <ac:chgData name="reza kabir" userId="af3c95a13102d509" providerId="LiveId" clId="{88200EE4-F4B4-49E8-8126-B01E5FCCBE2D}" dt="2020-05-17T12:02:44.900" v="2561" actId="164"/>
          <ac:spMkLst>
            <pc:docMk/>
            <pc:sldMk cId="438076108" sldId="869"/>
            <ac:spMk id="26" creationId="{7A142E58-B146-4E7A-AC16-048B5A41717F}"/>
          </ac:spMkLst>
        </pc:spChg>
        <pc:spChg chg="mod">
          <ac:chgData name="reza kabir" userId="af3c95a13102d509" providerId="LiveId" clId="{88200EE4-F4B4-49E8-8126-B01E5FCCBE2D}" dt="2020-05-17T12:02:53.241" v="2563"/>
          <ac:spMkLst>
            <pc:docMk/>
            <pc:sldMk cId="438076108" sldId="869"/>
            <ac:spMk id="29" creationId="{0F52DD00-39E5-454A-950A-53BB48B0212D}"/>
          </ac:spMkLst>
        </pc:spChg>
        <pc:spChg chg="mod">
          <ac:chgData name="reza kabir" userId="af3c95a13102d509" providerId="LiveId" clId="{88200EE4-F4B4-49E8-8126-B01E5FCCBE2D}" dt="2020-05-17T12:02:53.241" v="2563"/>
          <ac:spMkLst>
            <pc:docMk/>
            <pc:sldMk cId="438076108" sldId="869"/>
            <ac:spMk id="30" creationId="{1BEE794C-4BB6-4535-8EDD-8F8A2837593C}"/>
          </ac:spMkLst>
        </pc:spChg>
        <pc:spChg chg="mod">
          <ac:chgData name="reza kabir" userId="af3c95a13102d509" providerId="LiveId" clId="{88200EE4-F4B4-49E8-8126-B01E5FCCBE2D}" dt="2020-05-17T12:02:53.241" v="2563"/>
          <ac:spMkLst>
            <pc:docMk/>
            <pc:sldMk cId="438076108" sldId="869"/>
            <ac:spMk id="33" creationId="{D7FE1D58-8A64-440A-9F78-C82257634054}"/>
          </ac:spMkLst>
        </pc:spChg>
        <pc:spChg chg="mod">
          <ac:chgData name="reza kabir" userId="af3c95a13102d509" providerId="LiveId" clId="{88200EE4-F4B4-49E8-8126-B01E5FCCBE2D}" dt="2020-05-17T12:02:53.241" v="2563"/>
          <ac:spMkLst>
            <pc:docMk/>
            <pc:sldMk cId="438076108" sldId="869"/>
            <ac:spMk id="34" creationId="{D5C79442-29BF-4770-BEA6-3095C8580201}"/>
          </ac:spMkLst>
        </pc:spChg>
        <pc:spChg chg="mod">
          <ac:chgData name="reza kabir" userId="af3c95a13102d509" providerId="LiveId" clId="{88200EE4-F4B4-49E8-8126-B01E5FCCBE2D}" dt="2020-05-17T12:02:53.241" v="2563"/>
          <ac:spMkLst>
            <pc:docMk/>
            <pc:sldMk cId="438076108" sldId="869"/>
            <ac:spMk id="35" creationId="{4AE28A78-EF29-417F-A208-95A1290D2B20}"/>
          </ac:spMkLst>
        </pc:spChg>
        <pc:spChg chg="mod">
          <ac:chgData name="reza kabir" userId="af3c95a13102d509" providerId="LiveId" clId="{88200EE4-F4B4-49E8-8126-B01E5FCCBE2D}" dt="2020-05-17T12:02:53.241" v="2563"/>
          <ac:spMkLst>
            <pc:docMk/>
            <pc:sldMk cId="438076108" sldId="869"/>
            <ac:spMk id="36" creationId="{887C092C-EFE2-40D7-ADBE-20768F5E613F}"/>
          </ac:spMkLst>
        </pc:spChg>
        <pc:spChg chg="mod">
          <ac:chgData name="reza kabir" userId="af3c95a13102d509" providerId="LiveId" clId="{88200EE4-F4B4-49E8-8126-B01E5FCCBE2D}" dt="2020-05-17T12:02:53.241" v="2563"/>
          <ac:spMkLst>
            <pc:docMk/>
            <pc:sldMk cId="438076108" sldId="869"/>
            <ac:spMk id="37" creationId="{DA0132A2-7606-4BF0-8E40-2B93E5049252}"/>
          </ac:spMkLst>
        </pc:spChg>
        <pc:spChg chg="mod">
          <ac:chgData name="reza kabir" userId="af3c95a13102d509" providerId="LiveId" clId="{88200EE4-F4B4-49E8-8126-B01E5FCCBE2D}" dt="2020-05-17T12:02:53.241" v="2563"/>
          <ac:spMkLst>
            <pc:docMk/>
            <pc:sldMk cId="438076108" sldId="869"/>
            <ac:spMk id="38" creationId="{60EC9ABD-C575-4EE5-8916-F38CB6CD0442}"/>
          </ac:spMkLst>
        </pc:spChg>
        <pc:spChg chg="mod">
          <ac:chgData name="reza kabir" userId="af3c95a13102d509" providerId="LiveId" clId="{88200EE4-F4B4-49E8-8126-B01E5FCCBE2D}" dt="2020-05-17T12:02:53.241" v="2563"/>
          <ac:spMkLst>
            <pc:docMk/>
            <pc:sldMk cId="438076108" sldId="869"/>
            <ac:spMk id="39" creationId="{30EEAD56-A469-409B-A937-41668050BC84}"/>
          </ac:spMkLst>
        </pc:spChg>
        <pc:spChg chg="mod">
          <ac:chgData name="reza kabir" userId="af3c95a13102d509" providerId="LiveId" clId="{88200EE4-F4B4-49E8-8126-B01E5FCCBE2D}" dt="2020-05-17T12:02:53.241" v="2563"/>
          <ac:spMkLst>
            <pc:docMk/>
            <pc:sldMk cId="438076108" sldId="869"/>
            <ac:spMk id="40" creationId="{3B139CC8-545A-4861-9EF1-4572183E76C0}"/>
          </ac:spMkLst>
        </pc:spChg>
        <pc:spChg chg="mod">
          <ac:chgData name="reza kabir" userId="af3c95a13102d509" providerId="LiveId" clId="{88200EE4-F4B4-49E8-8126-B01E5FCCBE2D}" dt="2020-05-17T12:02:53.241" v="2563"/>
          <ac:spMkLst>
            <pc:docMk/>
            <pc:sldMk cId="438076108" sldId="869"/>
            <ac:spMk id="42" creationId="{CA02391E-602F-43E9-8586-F01C54A48EFB}"/>
          </ac:spMkLst>
        </pc:spChg>
        <pc:spChg chg="mod">
          <ac:chgData name="reza kabir" userId="af3c95a13102d509" providerId="LiveId" clId="{88200EE4-F4B4-49E8-8126-B01E5FCCBE2D}" dt="2020-05-17T12:02:53.241" v="2563"/>
          <ac:spMkLst>
            <pc:docMk/>
            <pc:sldMk cId="438076108" sldId="869"/>
            <ac:spMk id="43" creationId="{05341AA6-3233-463D-9BD0-C6F675C92D22}"/>
          </ac:spMkLst>
        </pc:spChg>
        <pc:spChg chg="mod">
          <ac:chgData name="reza kabir" userId="af3c95a13102d509" providerId="LiveId" clId="{88200EE4-F4B4-49E8-8126-B01E5FCCBE2D}" dt="2020-05-17T12:02:53.241" v="2563"/>
          <ac:spMkLst>
            <pc:docMk/>
            <pc:sldMk cId="438076108" sldId="869"/>
            <ac:spMk id="44" creationId="{5E76C83F-1A24-4CB3-A0D4-A89D570ED5ED}"/>
          </ac:spMkLst>
        </pc:spChg>
        <pc:spChg chg="mod">
          <ac:chgData name="reza kabir" userId="af3c95a13102d509" providerId="LiveId" clId="{88200EE4-F4B4-49E8-8126-B01E5FCCBE2D}" dt="2020-05-17T12:02:53.241" v="2563"/>
          <ac:spMkLst>
            <pc:docMk/>
            <pc:sldMk cId="438076108" sldId="869"/>
            <ac:spMk id="46" creationId="{8FAAD369-0179-486B-A4BD-0CF3067D3B84}"/>
          </ac:spMkLst>
        </pc:spChg>
        <pc:spChg chg="mod">
          <ac:chgData name="reza kabir" userId="af3c95a13102d509" providerId="LiveId" clId="{88200EE4-F4B4-49E8-8126-B01E5FCCBE2D}" dt="2020-05-17T12:02:53.241" v="2563"/>
          <ac:spMkLst>
            <pc:docMk/>
            <pc:sldMk cId="438076108" sldId="869"/>
            <ac:spMk id="48" creationId="{938B33D8-57AA-4280-B95C-31C0A7DEF0CF}"/>
          </ac:spMkLst>
        </pc:spChg>
        <pc:spChg chg="mod">
          <ac:chgData name="reza kabir" userId="af3c95a13102d509" providerId="LiveId" clId="{88200EE4-F4B4-49E8-8126-B01E5FCCBE2D}" dt="2020-05-17T12:02:53.241" v="2563"/>
          <ac:spMkLst>
            <pc:docMk/>
            <pc:sldMk cId="438076108" sldId="869"/>
            <ac:spMk id="49" creationId="{63EE54DB-85A5-4687-9B76-15629B6686FE}"/>
          </ac:spMkLst>
        </pc:spChg>
        <pc:spChg chg="mod">
          <ac:chgData name="reza kabir" userId="af3c95a13102d509" providerId="LiveId" clId="{88200EE4-F4B4-49E8-8126-B01E5FCCBE2D}" dt="2020-05-17T12:02:53.241" v="2563"/>
          <ac:spMkLst>
            <pc:docMk/>
            <pc:sldMk cId="438076108" sldId="869"/>
            <ac:spMk id="50" creationId="{FBE1F626-425E-4F65-A6A9-80D48D9C48A6}"/>
          </ac:spMkLst>
        </pc:spChg>
        <pc:spChg chg="mod">
          <ac:chgData name="reza kabir" userId="af3c95a13102d509" providerId="LiveId" clId="{88200EE4-F4B4-49E8-8126-B01E5FCCBE2D}" dt="2020-05-17T12:02:53.241" v="2563"/>
          <ac:spMkLst>
            <pc:docMk/>
            <pc:sldMk cId="438076108" sldId="869"/>
            <ac:spMk id="51" creationId="{A528452F-2E79-4BA5-BEA2-96DC4B8C369A}"/>
          </ac:spMkLst>
        </pc:spChg>
        <pc:spChg chg="add mod">
          <ac:chgData name="reza kabir" userId="af3c95a13102d509" providerId="LiveId" clId="{88200EE4-F4B4-49E8-8126-B01E5FCCBE2D}" dt="2020-05-17T12:03:11.606" v="2571" actId="1076"/>
          <ac:spMkLst>
            <pc:docMk/>
            <pc:sldMk cId="438076108" sldId="869"/>
            <ac:spMk id="53" creationId="{69A8D25A-A8C2-4301-B25A-D302335985DF}"/>
          </ac:spMkLst>
        </pc:spChg>
        <pc:spChg chg="add mod">
          <ac:chgData name="reza kabir" userId="af3c95a13102d509" providerId="LiveId" clId="{88200EE4-F4B4-49E8-8126-B01E5FCCBE2D}" dt="2020-05-17T12:03:11.606" v="2571" actId="1076"/>
          <ac:spMkLst>
            <pc:docMk/>
            <pc:sldMk cId="438076108" sldId="869"/>
            <ac:spMk id="54" creationId="{2475B15E-7345-4091-8498-950D328313CA}"/>
          </ac:spMkLst>
        </pc:spChg>
        <pc:spChg chg="add mod">
          <ac:chgData name="reza kabir" userId="af3c95a13102d509" providerId="LiveId" clId="{88200EE4-F4B4-49E8-8126-B01E5FCCBE2D}" dt="2020-05-17T12:04:37.967" v="2614" actId="207"/>
          <ac:spMkLst>
            <pc:docMk/>
            <pc:sldMk cId="438076108" sldId="869"/>
            <ac:spMk id="55" creationId="{7B3C5048-1060-467E-BAE4-50D34817514F}"/>
          </ac:spMkLst>
        </pc:spChg>
        <pc:spChg chg="add mod">
          <ac:chgData name="reza kabir" userId="af3c95a13102d509" providerId="LiveId" clId="{88200EE4-F4B4-49E8-8126-B01E5FCCBE2D}" dt="2020-05-17T12:03:11.606" v="2571" actId="1076"/>
          <ac:spMkLst>
            <pc:docMk/>
            <pc:sldMk cId="438076108" sldId="869"/>
            <ac:spMk id="56" creationId="{C44817C7-70E3-4E2B-B9AA-51BCE921226C}"/>
          </ac:spMkLst>
        </pc:spChg>
        <pc:spChg chg="add mod">
          <ac:chgData name="reza kabir" userId="af3c95a13102d509" providerId="LiveId" clId="{88200EE4-F4B4-49E8-8126-B01E5FCCBE2D}" dt="2020-05-17T12:03:32.872" v="2587" actId="14100"/>
          <ac:spMkLst>
            <pc:docMk/>
            <pc:sldMk cId="438076108" sldId="869"/>
            <ac:spMk id="57" creationId="{5523905A-5C6B-4884-853F-370A92448876}"/>
          </ac:spMkLst>
        </pc:spChg>
        <pc:grpChg chg="add del mod">
          <ac:chgData name="reza kabir" userId="af3c95a13102d509" providerId="LiveId" clId="{88200EE4-F4B4-49E8-8126-B01E5FCCBE2D}" dt="2020-05-17T12:02:45.792" v="2562"/>
          <ac:grpSpMkLst>
            <pc:docMk/>
            <pc:sldMk cId="438076108" sldId="869"/>
            <ac:grpSpMk id="3" creationId="{9C133B06-CDC3-4E92-B080-7156FEB21BDD}"/>
          </ac:grpSpMkLst>
        </pc:grpChg>
        <pc:grpChg chg="add del mod">
          <ac:chgData name="reza kabir" userId="af3c95a13102d509" providerId="LiveId" clId="{88200EE4-F4B4-49E8-8126-B01E5FCCBE2D}" dt="2020-05-17T12:02:45.792" v="2562"/>
          <ac:grpSpMkLst>
            <pc:docMk/>
            <pc:sldMk cId="438076108" sldId="869"/>
            <ac:grpSpMk id="6" creationId="{CF340AF7-6BF2-4607-95BA-E57768C0961A}"/>
          </ac:grpSpMkLst>
        </pc:grpChg>
        <pc:grpChg chg="mod">
          <ac:chgData name="reza kabir" userId="af3c95a13102d509" providerId="LiveId" clId="{88200EE4-F4B4-49E8-8126-B01E5FCCBE2D}" dt="2020-05-17T12:02:44.900" v="2561" actId="164"/>
          <ac:grpSpMkLst>
            <pc:docMk/>
            <pc:sldMk cId="438076108" sldId="869"/>
            <ac:grpSpMk id="7" creationId="{DEBC6E67-124D-43AD-8456-1E1864FBF208}"/>
          </ac:grpSpMkLst>
        </pc:grpChg>
        <pc:grpChg chg="mod">
          <ac:chgData name="reza kabir" userId="af3c95a13102d509" providerId="LiveId" clId="{88200EE4-F4B4-49E8-8126-B01E5FCCBE2D}" dt="2020-05-17T12:02:44.900" v="2561" actId="164"/>
          <ac:grpSpMkLst>
            <pc:docMk/>
            <pc:sldMk cId="438076108" sldId="869"/>
            <ac:grpSpMk id="16" creationId="{74BAD241-4796-4114-BD7B-0612F9B3DAFB}"/>
          </ac:grpSpMkLst>
        </pc:grpChg>
        <pc:grpChg chg="mod">
          <ac:chgData name="reza kabir" userId="af3c95a13102d509" providerId="LiveId" clId="{88200EE4-F4B4-49E8-8126-B01E5FCCBE2D}" dt="2020-05-17T12:02:44.900" v="2561" actId="164"/>
          <ac:grpSpMkLst>
            <pc:docMk/>
            <pc:sldMk cId="438076108" sldId="869"/>
            <ac:grpSpMk id="20" creationId="{559D1DC3-76DD-498D-9390-4F61E7715038}"/>
          </ac:grpSpMkLst>
        </pc:grpChg>
        <pc:grpChg chg="mod">
          <ac:chgData name="reza kabir" userId="af3c95a13102d509" providerId="LiveId" clId="{88200EE4-F4B4-49E8-8126-B01E5FCCBE2D}" dt="2020-05-17T12:02:44.900" v="2561" actId="164"/>
          <ac:grpSpMkLst>
            <pc:docMk/>
            <pc:sldMk cId="438076108" sldId="869"/>
            <ac:grpSpMk id="22" creationId="{F28356EA-56C1-47C0-A871-F85C2F9C16FE}"/>
          </ac:grpSpMkLst>
        </pc:grpChg>
        <pc:grpChg chg="add mod">
          <ac:chgData name="reza kabir" userId="af3c95a13102d509" providerId="LiveId" clId="{88200EE4-F4B4-49E8-8126-B01E5FCCBE2D}" dt="2020-05-17T12:02:44.900" v="2561" actId="164"/>
          <ac:grpSpMkLst>
            <pc:docMk/>
            <pc:sldMk cId="438076108" sldId="869"/>
            <ac:grpSpMk id="27" creationId="{CD5686FF-9358-422A-8713-8C337240455A}"/>
          </ac:grpSpMkLst>
        </pc:grpChg>
        <pc:grpChg chg="add mod">
          <ac:chgData name="reza kabir" userId="af3c95a13102d509" providerId="LiveId" clId="{88200EE4-F4B4-49E8-8126-B01E5FCCBE2D}" dt="2020-05-17T12:02:54.566" v="2564" actId="164"/>
          <ac:grpSpMkLst>
            <pc:docMk/>
            <pc:sldMk cId="438076108" sldId="869"/>
            <ac:grpSpMk id="28" creationId="{482395C4-968E-4254-9A5D-5855293E6CBB}"/>
          </ac:grpSpMkLst>
        </pc:grpChg>
        <pc:grpChg chg="add mod">
          <ac:chgData name="reza kabir" userId="af3c95a13102d509" providerId="LiveId" clId="{88200EE4-F4B4-49E8-8126-B01E5FCCBE2D}" dt="2020-05-17T12:02:54.566" v="2564" actId="164"/>
          <ac:grpSpMkLst>
            <pc:docMk/>
            <pc:sldMk cId="438076108" sldId="869"/>
            <ac:grpSpMk id="31" creationId="{2B2D3928-302C-4BFE-88A0-7C116F6803EA}"/>
          </ac:grpSpMkLst>
        </pc:grpChg>
        <pc:grpChg chg="mod">
          <ac:chgData name="reza kabir" userId="af3c95a13102d509" providerId="LiveId" clId="{88200EE4-F4B4-49E8-8126-B01E5FCCBE2D}" dt="2020-05-17T12:02:53.241" v="2563"/>
          <ac:grpSpMkLst>
            <pc:docMk/>
            <pc:sldMk cId="438076108" sldId="869"/>
            <ac:grpSpMk id="32" creationId="{477F21C6-F05B-4775-8ED7-ACF5FCF3B3CB}"/>
          </ac:grpSpMkLst>
        </pc:grpChg>
        <pc:grpChg chg="mod">
          <ac:chgData name="reza kabir" userId="af3c95a13102d509" providerId="LiveId" clId="{88200EE4-F4B4-49E8-8126-B01E5FCCBE2D}" dt="2020-05-17T12:02:53.241" v="2563"/>
          <ac:grpSpMkLst>
            <pc:docMk/>
            <pc:sldMk cId="438076108" sldId="869"/>
            <ac:grpSpMk id="41" creationId="{52DEBD9E-9D1E-4547-88DC-BAAC6AAF9EAA}"/>
          </ac:grpSpMkLst>
        </pc:grpChg>
        <pc:grpChg chg="mod">
          <ac:chgData name="reza kabir" userId="af3c95a13102d509" providerId="LiveId" clId="{88200EE4-F4B4-49E8-8126-B01E5FCCBE2D}" dt="2020-05-17T12:02:53.241" v="2563"/>
          <ac:grpSpMkLst>
            <pc:docMk/>
            <pc:sldMk cId="438076108" sldId="869"/>
            <ac:grpSpMk id="45" creationId="{A100B79C-87D7-4AE0-B7F1-FD104CE53AF2}"/>
          </ac:grpSpMkLst>
        </pc:grpChg>
        <pc:grpChg chg="mod">
          <ac:chgData name="reza kabir" userId="af3c95a13102d509" providerId="LiveId" clId="{88200EE4-F4B4-49E8-8126-B01E5FCCBE2D}" dt="2020-05-17T12:02:53.241" v="2563"/>
          <ac:grpSpMkLst>
            <pc:docMk/>
            <pc:sldMk cId="438076108" sldId="869"/>
            <ac:grpSpMk id="47" creationId="{410790A1-3321-4F7A-B046-D19110A4C309}"/>
          </ac:grpSpMkLst>
        </pc:grpChg>
        <pc:grpChg chg="add mod">
          <ac:chgData name="reza kabir" userId="af3c95a13102d509" providerId="LiveId" clId="{88200EE4-F4B4-49E8-8126-B01E5FCCBE2D}" dt="2020-05-17T12:03:04.377" v="2569" actId="1076"/>
          <ac:grpSpMkLst>
            <pc:docMk/>
            <pc:sldMk cId="438076108" sldId="869"/>
            <ac:grpSpMk id="52" creationId="{6F311A18-1C1F-46FB-B534-E62A5B496491}"/>
          </ac:grpSpMkLst>
        </pc:grpChg>
        <pc:picChg chg="add del mod">
          <ac:chgData name="reza kabir" userId="af3c95a13102d509" providerId="LiveId" clId="{88200EE4-F4B4-49E8-8126-B01E5FCCBE2D}" dt="2020-05-17T12:03:35.346" v="2588" actId="21"/>
          <ac:picMkLst>
            <pc:docMk/>
            <pc:sldMk cId="438076108" sldId="869"/>
            <ac:picMk id="2" creationId="{EBBC73F1-EB31-404B-B2A3-BB2180EBEAED}"/>
          </ac:picMkLst>
        </pc:picChg>
      </pc:sldChg>
      <pc:sldChg chg="addSp delSp modSp new mod">
        <pc:chgData name="reza kabir" userId="af3c95a13102d509" providerId="LiveId" clId="{88200EE4-F4B4-49E8-8126-B01E5FCCBE2D}" dt="2020-05-17T12:05:08.438" v="2622" actId="21"/>
        <pc:sldMkLst>
          <pc:docMk/>
          <pc:sldMk cId="1453972898" sldId="870"/>
        </pc:sldMkLst>
        <pc:spChg chg="mod">
          <ac:chgData name="reza kabir" userId="af3c95a13102d509" providerId="LiveId" clId="{88200EE4-F4B4-49E8-8126-B01E5FCCBE2D}" dt="2020-05-17T12:03:58.343" v="2594"/>
          <ac:spMkLst>
            <pc:docMk/>
            <pc:sldMk cId="1453972898" sldId="870"/>
            <ac:spMk id="4" creationId="{4FFFDF04-A3C3-4632-AFD8-283E0405F7E6}"/>
          </ac:spMkLst>
        </pc:spChg>
        <pc:spChg chg="mod">
          <ac:chgData name="reza kabir" userId="af3c95a13102d509" providerId="LiveId" clId="{88200EE4-F4B4-49E8-8126-B01E5FCCBE2D}" dt="2020-05-17T12:03:58.343" v="2594"/>
          <ac:spMkLst>
            <pc:docMk/>
            <pc:sldMk cId="1453972898" sldId="870"/>
            <ac:spMk id="6" creationId="{BB672F6B-641E-4785-85A3-356F697DA153}"/>
          </ac:spMkLst>
        </pc:spChg>
        <pc:spChg chg="mod">
          <ac:chgData name="reza kabir" userId="af3c95a13102d509" providerId="LiveId" clId="{88200EE4-F4B4-49E8-8126-B01E5FCCBE2D}" dt="2020-05-17T12:03:58.343" v="2594"/>
          <ac:spMkLst>
            <pc:docMk/>
            <pc:sldMk cId="1453972898" sldId="870"/>
            <ac:spMk id="7" creationId="{C99FBA5E-16D6-4CD9-BB1B-36EE99D67B1E}"/>
          </ac:spMkLst>
        </pc:spChg>
        <pc:spChg chg="mod">
          <ac:chgData name="reza kabir" userId="af3c95a13102d509" providerId="LiveId" clId="{88200EE4-F4B4-49E8-8126-B01E5FCCBE2D}" dt="2020-05-17T12:03:58.343" v="2594"/>
          <ac:spMkLst>
            <pc:docMk/>
            <pc:sldMk cId="1453972898" sldId="870"/>
            <ac:spMk id="8" creationId="{F1B21B16-C957-49BA-81A9-6058F815A70B}"/>
          </ac:spMkLst>
        </pc:spChg>
        <pc:spChg chg="mod">
          <ac:chgData name="reza kabir" userId="af3c95a13102d509" providerId="LiveId" clId="{88200EE4-F4B4-49E8-8126-B01E5FCCBE2D}" dt="2020-05-17T12:03:58.343" v="2594"/>
          <ac:spMkLst>
            <pc:docMk/>
            <pc:sldMk cId="1453972898" sldId="870"/>
            <ac:spMk id="10" creationId="{9E8D1FEE-42A8-4DE2-B90F-FBFF91F9508D}"/>
          </ac:spMkLst>
        </pc:spChg>
        <pc:spChg chg="mod">
          <ac:chgData name="reza kabir" userId="af3c95a13102d509" providerId="LiveId" clId="{88200EE4-F4B4-49E8-8126-B01E5FCCBE2D}" dt="2020-05-17T12:03:58.343" v="2594"/>
          <ac:spMkLst>
            <pc:docMk/>
            <pc:sldMk cId="1453972898" sldId="870"/>
            <ac:spMk id="11" creationId="{C471B301-4A1D-49ED-A807-3FE9728C125D}"/>
          </ac:spMkLst>
        </pc:spChg>
        <pc:spChg chg="mod">
          <ac:chgData name="reza kabir" userId="af3c95a13102d509" providerId="LiveId" clId="{88200EE4-F4B4-49E8-8126-B01E5FCCBE2D}" dt="2020-05-17T12:03:58.343" v="2594"/>
          <ac:spMkLst>
            <pc:docMk/>
            <pc:sldMk cId="1453972898" sldId="870"/>
            <ac:spMk id="12" creationId="{78F454B3-0DA6-4160-9264-DA7CF9ACF53C}"/>
          </ac:spMkLst>
        </pc:spChg>
        <pc:spChg chg="mod">
          <ac:chgData name="reza kabir" userId="af3c95a13102d509" providerId="LiveId" clId="{88200EE4-F4B4-49E8-8126-B01E5FCCBE2D}" dt="2020-05-17T12:03:58.343" v="2594"/>
          <ac:spMkLst>
            <pc:docMk/>
            <pc:sldMk cId="1453972898" sldId="870"/>
            <ac:spMk id="13" creationId="{7538C12D-3381-4A68-A934-02B62DC52715}"/>
          </ac:spMkLst>
        </pc:spChg>
        <pc:spChg chg="mod">
          <ac:chgData name="reza kabir" userId="af3c95a13102d509" providerId="LiveId" clId="{88200EE4-F4B4-49E8-8126-B01E5FCCBE2D}" dt="2020-05-17T12:03:58.343" v="2594"/>
          <ac:spMkLst>
            <pc:docMk/>
            <pc:sldMk cId="1453972898" sldId="870"/>
            <ac:spMk id="14" creationId="{C951E319-31AA-4EBE-9806-2A4ADD4D8E05}"/>
          </ac:spMkLst>
        </pc:spChg>
        <pc:spChg chg="mod">
          <ac:chgData name="reza kabir" userId="af3c95a13102d509" providerId="LiveId" clId="{88200EE4-F4B4-49E8-8126-B01E5FCCBE2D}" dt="2020-05-17T12:03:58.343" v="2594"/>
          <ac:spMkLst>
            <pc:docMk/>
            <pc:sldMk cId="1453972898" sldId="870"/>
            <ac:spMk id="15" creationId="{C9D3F0D5-51DE-4F1E-A24A-51CA71AC33A4}"/>
          </ac:spMkLst>
        </pc:spChg>
        <pc:spChg chg="mod">
          <ac:chgData name="reza kabir" userId="af3c95a13102d509" providerId="LiveId" clId="{88200EE4-F4B4-49E8-8126-B01E5FCCBE2D}" dt="2020-05-17T12:03:58.343" v="2594"/>
          <ac:spMkLst>
            <pc:docMk/>
            <pc:sldMk cId="1453972898" sldId="870"/>
            <ac:spMk id="16" creationId="{48C23E00-B0B7-4E91-9B03-41E5679FDB61}"/>
          </ac:spMkLst>
        </pc:spChg>
        <pc:spChg chg="mod">
          <ac:chgData name="reza kabir" userId="af3c95a13102d509" providerId="LiveId" clId="{88200EE4-F4B4-49E8-8126-B01E5FCCBE2D}" dt="2020-05-17T12:03:58.343" v="2594"/>
          <ac:spMkLst>
            <pc:docMk/>
            <pc:sldMk cId="1453972898" sldId="870"/>
            <ac:spMk id="17" creationId="{CD69652E-6E91-4D47-95F0-F9EFF07B318A}"/>
          </ac:spMkLst>
        </pc:spChg>
        <pc:spChg chg="mod">
          <ac:chgData name="reza kabir" userId="af3c95a13102d509" providerId="LiveId" clId="{88200EE4-F4B4-49E8-8126-B01E5FCCBE2D}" dt="2020-05-17T12:03:58.343" v="2594"/>
          <ac:spMkLst>
            <pc:docMk/>
            <pc:sldMk cId="1453972898" sldId="870"/>
            <ac:spMk id="18" creationId="{D65D52E0-AF43-4BD4-9DE0-6E7B105D1BD4}"/>
          </ac:spMkLst>
        </pc:spChg>
        <pc:spChg chg="mod">
          <ac:chgData name="reza kabir" userId="af3c95a13102d509" providerId="LiveId" clId="{88200EE4-F4B4-49E8-8126-B01E5FCCBE2D}" dt="2020-05-17T12:03:58.343" v="2594"/>
          <ac:spMkLst>
            <pc:docMk/>
            <pc:sldMk cId="1453972898" sldId="870"/>
            <ac:spMk id="19" creationId="{F2431627-B2A8-4564-820A-B66C57913549}"/>
          </ac:spMkLst>
        </pc:spChg>
        <pc:spChg chg="mod">
          <ac:chgData name="reza kabir" userId="af3c95a13102d509" providerId="LiveId" clId="{88200EE4-F4B4-49E8-8126-B01E5FCCBE2D}" dt="2020-05-17T12:03:58.343" v="2594"/>
          <ac:spMkLst>
            <pc:docMk/>
            <pc:sldMk cId="1453972898" sldId="870"/>
            <ac:spMk id="20" creationId="{35D07955-56CA-4B94-B728-2F6AFF1FB9F3}"/>
          </ac:spMkLst>
        </pc:spChg>
        <pc:spChg chg="mod">
          <ac:chgData name="reza kabir" userId="af3c95a13102d509" providerId="LiveId" clId="{88200EE4-F4B4-49E8-8126-B01E5FCCBE2D}" dt="2020-05-17T12:03:58.343" v="2594"/>
          <ac:spMkLst>
            <pc:docMk/>
            <pc:sldMk cId="1453972898" sldId="870"/>
            <ac:spMk id="21" creationId="{8B7F2987-FEFB-4E82-B33A-9E7E16A6B66B}"/>
          </ac:spMkLst>
        </pc:spChg>
        <pc:spChg chg="add mod">
          <ac:chgData name="reza kabir" userId="af3c95a13102d509" providerId="LiveId" clId="{88200EE4-F4B4-49E8-8126-B01E5FCCBE2D}" dt="2020-05-17T12:04:21.687" v="2611" actId="20577"/>
          <ac:spMkLst>
            <pc:docMk/>
            <pc:sldMk cId="1453972898" sldId="870"/>
            <ac:spMk id="22" creationId="{336D54F2-D26F-4EA3-9F2A-F178E2B11A08}"/>
          </ac:spMkLst>
        </pc:spChg>
        <pc:spChg chg="add mod">
          <ac:chgData name="reza kabir" userId="af3c95a13102d509" providerId="LiveId" clId="{88200EE4-F4B4-49E8-8126-B01E5FCCBE2D}" dt="2020-05-17T12:04:10.557" v="2598" actId="1076"/>
          <ac:spMkLst>
            <pc:docMk/>
            <pc:sldMk cId="1453972898" sldId="870"/>
            <ac:spMk id="23" creationId="{D49B8113-918E-46D4-80B4-BF0C8443F102}"/>
          </ac:spMkLst>
        </pc:spChg>
        <pc:spChg chg="add mod">
          <ac:chgData name="reza kabir" userId="af3c95a13102d509" providerId="LiveId" clId="{88200EE4-F4B4-49E8-8126-B01E5FCCBE2D}" dt="2020-05-17T12:04:43.821" v="2615" actId="207"/>
          <ac:spMkLst>
            <pc:docMk/>
            <pc:sldMk cId="1453972898" sldId="870"/>
            <ac:spMk id="24" creationId="{F1920FB5-BBB9-44C6-9B25-26A9C8961CFF}"/>
          </ac:spMkLst>
        </pc:spChg>
        <pc:spChg chg="add mod">
          <ac:chgData name="reza kabir" userId="af3c95a13102d509" providerId="LiveId" clId="{88200EE4-F4B4-49E8-8126-B01E5FCCBE2D}" dt="2020-05-17T12:04:10.557" v="2598" actId="1076"/>
          <ac:spMkLst>
            <pc:docMk/>
            <pc:sldMk cId="1453972898" sldId="870"/>
            <ac:spMk id="25" creationId="{F9D7E6A0-4D5E-472C-A0AD-9C76A188C11A}"/>
          </ac:spMkLst>
        </pc:spChg>
        <pc:grpChg chg="add mod">
          <ac:chgData name="reza kabir" userId="af3c95a13102d509" providerId="LiveId" clId="{88200EE4-F4B4-49E8-8126-B01E5FCCBE2D}" dt="2020-05-17T12:04:25" v="2612" actId="1076"/>
          <ac:grpSpMkLst>
            <pc:docMk/>
            <pc:sldMk cId="1453972898" sldId="870"/>
            <ac:grpSpMk id="3" creationId="{631664F4-734F-4C1F-99EE-C63EC3DF863B}"/>
          </ac:grpSpMkLst>
        </pc:grpChg>
        <pc:grpChg chg="mod">
          <ac:chgData name="reza kabir" userId="af3c95a13102d509" providerId="LiveId" clId="{88200EE4-F4B4-49E8-8126-B01E5FCCBE2D}" dt="2020-05-17T12:03:58.343" v="2594"/>
          <ac:grpSpMkLst>
            <pc:docMk/>
            <pc:sldMk cId="1453972898" sldId="870"/>
            <ac:grpSpMk id="5" creationId="{1BDD60F1-E5C7-4CE3-9962-A17EB32A65E8}"/>
          </ac:grpSpMkLst>
        </pc:grpChg>
        <pc:grpChg chg="mod">
          <ac:chgData name="reza kabir" userId="af3c95a13102d509" providerId="LiveId" clId="{88200EE4-F4B4-49E8-8126-B01E5FCCBE2D}" dt="2020-05-17T12:03:58.343" v="2594"/>
          <ac:grpSpMkLst>
            <pc:docMk/>
            <pc:sldMk cId="1453972898" sldId="870"/>
            <ac:grpSpMk id="9" creationId="{9041A316-1387-414A-A0F4-B735A2F07A42}"/>
          </ac:grpSpMkLst>
        </pc:grpChg>
        <pc:picChg chg="add del mod">
          <ac:chgData name="reza kabir" userId="af3c95a13102d509" providerId="LiveId" clId="{88200EE4-F4B4-49E8-8126-B01E5FCCBE2D}" dt="2020-05-17T12:05:08.438" v="2622" actId="21"/>
          <ac:picMkLst>
            <pc:docMk/>
            <pc:sldMk cId="1453972898" sldId="870"/>
            <ac:picMk id="2" creationId="{6D823B86-7307-4A8B-ABE5-3B7CEBC733AE}"/>
          </ac:picMkLst>
        </pc:picChg>
      </pc:sldChg>
      <pc:sldChg chg="addSp delSp modSp new mod">
        <pc:chgData name="reza kabir" userId="af3c95a13102d509" providerId="LiveId" clId="{88200EE4-F4B4-49E8-8126-B01E5FCCBE2D}" dt="2020-05-17T12:14:58.496" v="2668" actId="478"/>
        <pc:sldMkLst>
          <pc:docMk/>
          <pc:sldMk cId="1192114274" sldId="871"/>
        </pc:sldMkLst>
        <pc:spChg chg="mod">
          <ac:chgData name="reza kabir" userId="af3c95a13102d509" providerId="LiveId" clId="{88200EE4-F4B4-49E8-8126-B01E5FCCBE2D}" dt="2020-05-17T12:05:15.013" v="2626" actId="20577"/>
          <ac:spMkLst>
            <pc:docMk/>
            <pc:sldMk cId="1192114274" sldId="871"/>
            <ac:spMk id="4" creationId="{C4D6ACF6-09B1-4170-A359-64DC29685E9B}"/>
          </ac:spMkLst>
        </pc:spChg>
        <pc:spChg chg="mod">
          <ac:chgData name="reza kabir" userId="af3c95a13102d509" providerId="LiveId" clId="{88200EE4-F4B4-49E8-8126-B01E5FCCBE2D}" dt="2020-05-17T12:04:52.801" v="2617"/>
          <ac:spMkLst>
            <pc:docMk/>
            <pc:sldMk cId="1192114274" sldId="871"/>
            <ac:spMk id="5" creationId="{A998F83D-D751-47EB-A7E6-CDFB47EF3FFF}"/>
          </ac:spMkLst>
        </pc:spChg>
        <pc:spChg chg="mod">
          <ac:chgData name="reza kabir" userId="af3c95a13102d509" providerId="LiveId" clId="{88200EE4-F4B4-49E8-8126-B01E5FCCBE2D}" dt="2020-05-17T12:04:52.801" v="2617"/>
          <ac:spMkLst>
            <pc:docMk/>
            <pc:sldMk cId="1192114274" sldId="871"/>
            <ac:spMk id="6" creationId="{57EB765A-5509-47F9-8D31-47002F7270EE}"/>
          </ac:spMkLst>
        </pc:spChg>
        <pc:spChg chg="mod">
          <ac:chgData name="reza kabir" userId="af3c95a13102d509" providerId="LiveId" clId="{88200EE4-F4B4-49E8-8126-B01E5FCCBE2D}" dt="2020-05-17T12:04:52.801" v="2617"/>
          <ac:spMkLst>
            <pc:docMk/>
            <pc:sldMk cId="1192114274" sldId="871"/>
            <ac:spMk id="7" creationId="{0F12423E-23F9-4BA8-B2BC-F9E3E0AB3565}"/>
          </ac:spMkLst>
        </pc:spChg>
        <pc:spChg chg="mod">
          <ac:chgData name="reza kabir" userId="af3c95a13102d509" providerId="LiveId" clId="{88200EE4-F4B4-49E8-8126-B01E5FCCBE2D}" dt="2020-05-17T12:04:52.801" v="2617"/>
          <ac:spMkLst>
            <pc:docMk/>
            <pc:sldMk cId="1192114274" sldId="871"/>
            <ac:spMk id="8" creationId="{6CD4A268-6F42-415A-A2BB-4D924A79ABCF}"/>
          </ac:spMkLst>
        </pc:spChg>
        <pc:spChg chg="mod">
          <ac:chgData name="reza kabir" userId="af3c95a13102d509" providerId="LiveId" clId="{88200EE4-F4B4-49E8-8126-B01E5FCCBE2D}" dt="2020-05-17T12:04:52.801" v="2617"/>
          <ac:spMkLst>
            <pc:docMk/>
            <pc:sldMk cId="1192114274" sldId="871"/>
            <ac:spMk id="9" creationId="{2B627149-70A7-40DC-B962-1FAB54984AB2}"/>
          </ac:spMkLst>
        </pc:spChg>
        <pc:spChg chg="mod">
          <ac:chgData name="reza kabir" userId="af3c95a13102d509" providerId="LiveId" clId="{88200EE4-F4B4-49E8-8126-B01E5FCCBE2D}" dt="2020-05-17T12:05:00.524" v="2619" actId="207"/>
          <ac:spMkLst>
            <pc:docMk/>
            <pc:sldMk cId="1192114274" sldId="871"/>
            <ac:spMk id="10" creationId="{F00E66EA-DB02-4BD4-907C-C1856E2F88FF}"/>
          </ac:spMkLst>
        </pc:spChg>
        <pc:spChg chg="mod">
          <ac:chgData name="reza kabir" userId="af3c95a13102d509" providerId="LiveId" clId="{88200EE4-F4B4-49E8-8126-B01E5FCCBE2D}" dt="2020-05-17T12:04:52.801" v="2617"/>
          <ac:spMkLst>
            <pc:docMk/>
            <pc:sldMk cId="1192114274" sldId="871"/>
            <ac:spMk id="11" creationId="{A625E76F-25A3-4E31-BA1C-0E9C51BCD450}"/>
          </ac:spMkLst>
        </pc:spChg>
        <pc:spChg chg="mod">
          <ac:chgData name="reza kabir" userId="af3c95a13102d509" providerId="LiveId" clId="{88200EE4-F4B4-49E8-8126-B01E5FCCBE2D}" dt="2020-05-17T12:04:52.801" v="2617"/>
          <ac:spMkLst>
            <pc:docMk/>
            <pc:sldMk cId="1192114274" sldId="871"/>
            <ac:spMk id="12" creationId="{2AA139AE-56F9-43F5-B630-3039B9035258}"/>
          </ac:spMkLst>
        </pc:spChg>
        <pc:spChg chg="mod">
          <ac:chgData name="reza kabir" userId="af3c95a13102d509" providerId="LiveId" clId="{88200EE4-F4B4-49E8-8126-B01E5FCCBE2D}" dt="2020-05-17T12:04:52.801" v="2617"/>
          <ac:spMkLst>
            <pc:docMk/>
            <pc:sldMk cId="1192114274" sldId="871"/>
            <ac:spMk id="13" creationId="{F78085EA-ADD8-4844-9557-70F58A7AEA6C}"/>
          </ac:spMkLst>
        </pc:spChg>
        <pc:spChg chg="mod">
          <ac:chgData name="reza kabir" userId="af3c95a13102d509" providerId="LiveId" clId="{88200EE4-F4B4-49E8-8126-B01E5FCCBE2D}" dt="2020-05-17T12:04:52.801" v="2617"/>
          <ac:spMkLst>
            <pc:docMk/>
            <pc:sldMk cId="1192114274" sldId="871"/>
            <ac:spMk id="14" creationId="{FD0334C5-0E0E-4C1D-AC49-784E4CC22755}"/>
          </ac:spMkLst>
        </pc:spChg>
        <pc:spChg chg="add mod">
          <ac:chgData name="reza kabir" userId="af3c95a13102d509" providerId="LiveId" clId="{88200EE4-F4B4-49E8-8126-B01E5FCCBE2D}" dt="2020-05-17T12:05:39" v="2644" actId="20577"/>
          <ac:spMkLst>
            <pc:docMk/>
            <pc:sldMk cId="1192114274" sldId="871"/>
            <ac:spMk id="16" creationId="{D466E87D-67A0-4392-AF66-969C5E03BFEF}"/>
          </ac:spMkLst>
        </pc:spChg>
        <pc:spChg chg="add mod">
          <ac:chgData name="reza kabir" userId="af3c95a13102d509" providerId="LiveId" clId="{88200EE4-F4B4-49E8-8126-B01E5FCCBE2D}" dt="2020-05-17T12:05:23.393" v="2628" actId="1076"/>
          <ac:spMkLst>
            <pc:docMk/>
            <pc:sldMk cId="1192114274" sldId="871"/>
            <ac:spMk id="17" creationId="{8BE39323-B812-4D24-81A2-0EFA5D96F42D}"/>
          </ac:spMkLst>
        </pc:spChg>
        <pc:spChg chg="add mod">
          <ac:chgData name="reza kabir" userId="af3c95a13102d509" providerId="LiveId" clId="{88200EE4-F4B4-49E8-8126-B01E5FCCBE2D}" dt="2020-05-17T12:05:23.393" v="2628" actId="1076"/>
          <ac:spMkLst>
            <pc:docMk/>
            <pc:sldMk cId="1192114274" sldId="871"/>
            <ac:spMk id="18" creationId="{A4D71A8A-250A-43F5-A91D-6E1013BBD25E}"/>
          </ac:spMkLst>
        </pc:spChg>
        <pc:spChg chg="add mod">
          <ac:chgData name="reza kabir" userId="af3c95a13102d509" providerId="LiveId" clId="{88200EE4-F4B4-49E8-8126-B01E5FCCBE2D}" dt="2020-05-17T12:05:23.393" v="2628" actId="1076"/>
          <ac:spMkLst>
            <pc:docMk/>
            <pc:sldMk cId="1192114274" sldId="871"/>
            <ac:spMk id="19" creationId="{0AE907B0-61C3-4A89-A11A-7D9BE00627C5}"/>
          </ac:spMkLst>
        </pc:spChg>
        <pc:grpChg chg="add mod">
          <ac:chgData name="reza kabir" userId="af3c95a13102d509" providerId="LiveId" clId="{88200EE4-F4B4-49E8-8126-B01E5FCCBE2D}" dt="2020-05-17T12:14:47.619" v="2667" actId="1076"/>
          <ac:grpSpMkLst>
            <pc:docMk/>
            <pc:sldMk cId="1192114274" sldId="871"/>
            <ac:grpSpMk id="2" creationId="{0BB6223B-36C1-47AF-A150-9F0F517B6ECB}"/>
          </ac:grpSpMkLst>
        </pc:grpChg>
        <pc:grpChg chg="mod">
          <ac:chgData name="reza kabir" userId="af3c95a13102d509" providerId="LiveId" clId="{88200EE4-F4B4-49E8-8126-B01E5FCCBE2D}" dt="2020-05-17T12:04:52.801" v="2617"/>
          <ac:grpSpMkLst>
            <pc:docMk/>
            <pc:sldMk cId="1192114274" sldId="871"/>
            <ac:grpSpMk id="3" creationId="{1CADE320-18C7-48E8-86F3-A0003755216F}"/>
          </ac:grpSpMkLst>
        </pc:grpChg>
        <pc:picChg chg="add del mod">
          <ac:chgData name="reza kabir" userId="af3c95a13102d509" providerId="LiveId" clId="{88200EE4-F4B4-49E8-8126-B01E5FCCBE2D}" dt="2020-05-17T12:14:58.496" v="2668" actId="478"/>
          <ac:picMkLst>
            <pc:docMk/>
            <pc:sldMk cId="1192114274" sldId="871"/>
            <ac:picMk id="15" creationId="{865E0667-E174-4E6E-90E6-3BCDF6077C65}"/>
          </ac:picMkLst>
        </pc:picChg>
      </pc:sldChg>
      <pc:sldChg chg="addSp delSp modSp new mod">
        <pc:chgData name="reza kabir" userId="af3c95a13102d509" providerId="LiveId" clId="{88200EE4-F4B4-49E8-8126-B01E5FCCBE2D}" dt="2020-05-17T12:15:57.275" v="2699" actId="207"/>
        <pc:sldMkLst>
          <pc:docMk/>
          <pc:sldMk cId="662369708" sldId="872"/>
        </pc:sldMkLst>
        <pc:spChg chg="mod">
          <ac:chgData name="reza kabir" userId="af3c95a13102d509" providerId="LiveId" clId="{88200EE4-F4B4-49E8-8126-B01E5FCCBE2D}" dt="2020-05-17T12:14:32.936" v="2662"/>
          <ac:spMkLst>
            <pc:docMk/>
            <pc:sldMk cId="662369708" sldId="872"/>
            <ac:spMk id="3" creationId="{A7E0C037-3A86-49F2-BBC0-F254BDDBEE95}"/>
          </ac:spMkLst>
        </pc:spChg>
        <pc:spChg chg="mod">
          <ac:chgData name="reza kabir" userId="af3c95a13102d509" providerId="LiveId" clId="{88200EE4-F4B4-49E8-8126-B01E5FCCBE2D}" dt="2020-05-17T12:14:32.936" v="2662"/>
          <ac:spMkLst>
            <pc:docMk/>
            <pc:sldMk cId="662369708" sldId="872"/>
            <ac:spMk id="4" creationId="{23510D34-3CB8-46A0-8BA6-BA6874D42BCE}"/>
          </ac:spMkLst>
        </pc:spChg>
        <pc:spChg chg="mod">
          <ac:chgData name="reza kabir" userId="af3c95a13102d509" providerId="LiveId" clId="{88200EE4-F4B4-49E8-8126-B01E5FCCBE2D}" dt="2020-05-17T12:14:32.936" v="2662"/>
          <ac:spMkLst>
            <pc:docMk/>
            <pc:sldMk cId="662369708" sldId="872"/>
            <ac:spMk id="5" creationId="{05B43312-CDE0-4366-8E3D-402D6225041C}"/>
          </ac:spMkLst>
        </pc:spChg>
        <pc:spChg chg="mod">
          <ac:chgData name="reza kabir" userId="af3c95a13102d509" providerId="LiveId" clId="{88200EE4-F4B4-49E8-8126-B01E5FCCBE2D}" dt="2020-05-17T12:14:32.936" v="2662"/>
          <ac:spMkLst>
            <pc:docMk/>
            <pc:sldMk cId="662369708" sldId="872"/>
            <ac:spMk id="6" creationId="{B4E07B93-E33C-4FCE-8F49-737F7D1B4926}"/>
          </ac:spMkLst>
        </pc:spChg>
        <pc:spChg chg="mod">
          <ac:chgData name="reza kabir" userId="af3c95a13102d509" providerId="LiveId" clId="{88200EE4-F4B4-49E8-8126-B01E5FCCBE2D}" dt="2020-05-17T12:14:32.936" v="2662"/>
          <ac:spMkLst>
            <pc:docMk/>
            <pc:sldMk cId="662369708" sldId="872"/>
            <ac:spMk id="7" creationId="{536EF3AD-A30C-4177-A903-6A85F77D506F}"/>
          </ac:spMkLst>
        </pc:spChg>
        <pc:spChg chg="mod">
          <ac:chgData name="reza kabir" userId="af3c95a13102d509" providerId="LiveId" clId="{88200EE4-F4B4-49E8-8126-B01E5FCCBE2D}" dt="2020-05-17T12:14:32.936" v="2662"/>
          <ac:spMkLst>
            <pc:docMk/>
            <pc:sldMk cId="662369708" sldId="872"/>
            <ac:spMk id="8" creationId="{7B7011A4-A80C-401C-ACBF-86AFA6F17A04}"/>
          </ac:spMkLst>
        </pc:spChg>
        <pc:spChg chg="mod">
          <ac:chgData name="reza kabir" userId="af3c95a13102d509" providerId="LiveId" clId="{88200EE4-F4B4-49E8-8126-B01E5FCCBE2D}" dt="2020-05-17T12:14:32.936" v="2662"/>
          <ac:spMkLst>
            <pc:docMk/>
            <pc:sldMk cId="662369708" sldId="872"/>
            <ac:spMk id="9" creationId="{F89699D3-F429-4FF4-8BD8-9E97FBB6859E}"/>
          </ac:spMkLst>
        </pc:spChg>
        <pc:spChg chg="mod">
          <ac:chgData name="reza kabir" userId="af3c95a13102d509" providerId="LiveId" clId="{88200EE4-F4B4-49E8-8126-B01E5FCCBE2D}" dt="2020-05-17T12:14:32.936" v="2662"/>
          <ac:spMkLst>
            <pc:docMk/>
            <pc:sldMk cId="662369708" sldId="872"/>
            <ac:spMk id="10" creationId="{89D9DA37-54EE-470E-AFA2-A6091D111A23}"/>
          </ac:spMkLst>
        </pc:spChg>
        <pc:spChg chg="mod">
          <ac:chgData name="reza kabir" userId="af3c95a13102d509" providerId="LiveId" clId="{88200EE4-F4B4-49E8-8126-B01E5FCCBE2D}" dt="2020-05-17T12:14:32.936" v="2662"/>
          <ac:spMkLst>
            <pc:docMk/>
            <pc:sldMk cId="662369708" sldId="872"/>
            <ac:spMk id="11" creationId="{CB474F21-0D6C-48E8-9E58-D9E0E025486F}"/>
          </ac:spMkLst>
        </pc:spChg>
        <pc:spChg chg="mod">
          <ac:chgData name="reza kabir" userId="af3c95a13102d509" providerId="LiveId" clId="{88200EE4-F4B4-49E8-8126-B01E5FCCBE2D}" dt="2020-05-17T12:14:32.936" v="2662"/>
          <ac:spMkLst>
            <pc:docMk/>
            <pc:sldMk cId="662369708" sldId="872"/>
            <ac:spMk id="12" creationId="{9F93BEB7-E77F-4D0F-B457-15FE28E9B8D6}"/>
          </ac:spMkLst>
        </pc:spChg>
        <pc:spChg chg="mod">
          <ac:chgData name="reza kabir" userId="af3c95a13102d509" providerId="LiveId" clId="{88200EE4-F4B4-49E8-8126-B01E5FCCBE2D}" dt="2020-05-17T12:14:32.936" v="2662"/>
          <ac:spMkLst>
            <pc:docMk/>
            <pc:sldMk cId="662369708" sldId="872"/>
            <ac:spMk id="13" creationId="{9D4810A7-1206-45AA-A734-2DA9F763BB85}"/>
          </ac:spMkLst>
        </pc:spChg>
        <pc:spChg chg="mod">
          <ac:chgData name="reza kabir" userId="af3c95a13102d509" providerId="LiveId" clId="{88200EE4-F4B4-49E8-8126-B01E5FCCBE2D}" dt="2020-05-17T12:14:32.936" v="2662"/>
          <ac:spMkLst>
            <pc:docMk/>
            <pc:sldMk cId="662369708" sldId="872"/>
            <ac:spMk id="14" creationId="{09BA8F1B-570A-4FEB-BCFB-4A5798AF918C}"/>
          </ac:spMkLst>
        </pc:spChg>
        <pc:spChg chg="mod">
          <ac:chgData name="reza kabir" userId="af3c95a13102d509" providerId="LiveId" clId="{88200EE4-F4B4-49E8-8126-B01E5FCCBE2D}" dt="2020-05-17T12:14:32.936" v="2662"/>
          <ac:spMkLst>
            <pc:docMk/>
            <pc:sldMk cId="662369708" sldId="872"/>
            <ac:spMk id="15" creationId="{6520EAC4-E934-46B2-A5B1-C1F300B7C0D6}"/>
          </ac:spMkLst>
        </pc:spChg>
        <pc:spChg chg="mod">
          <ac:chgData name="reza kabir" userId="af3c95a13102d509" providerId="LiveId" clId="{88200EE4-F4B4-49E8-8126-B01E5FCCBE2D}" dt="2020-05-17T12:14:32.936" v="2662"/>
          <ac:spMkLst>
            <pc:docMk/>
            <pc:sldMk cId="662369708" sldId="872"/>
            <ac:spMk id="16" creationId="{0EE3CD1D-405A-4487-9F28-20976728E3E0}"/>
          </ac:spMkLst>
        </pc:spChg>
        <pc:spChg chg="mod">
          <ac:chgData name="reza kabir" userId="af3c95a13102d509" providerId="LiveId" clId="{88200EE4-F4B4-49E8-8126-B01E5FCCBE2D}" dt="2020-05-17T12:14:32.936" v="2662"/>
          <ac:spMkLst>
            <pc:docMk/>
            <pc:sldMk cId="662369708" sldId="872"/>
            <ac:spMk id="17" creationId="{99D76F8C-4545-440A-AE95-64D6B58AD1CA}"/>
          </ac:spMkLst>
        </pc:spChg>
        <pc:spChg chg="mod">
          <ac:chgData name="reza kabir" userId="af3c95a13102d509" providerId="LiveId" clId="{88200EE4-F4B4-49E8-8126-B01E5FCCBE2D}" dt="2020-05-17T12:14:32.936" v="2662"/>
          <ac:spMkLst>
            <pc:docMk/>
            <pc:sldMk cId="662369708" sldId="872"/>
            <ac:spMk id="18" creationId="{F5DB8A4B-8CA2-417B-94F6-CEF537B052E3}"/>
          </ac:spMkLst>
        </pc:spChg>
        <pc:spChg chg="mod">
          <ac:chgData name="reza kabir" userId="af3c95a13102d509" providerId="LiveId" clId="{88200EE4-F4B4-49E8-8126-B01E5FCCBE2D}" dt="2020-05-17T12:14:32.936" v="2662"/>
          <ac:spMkLst>
            <pc:docMk/>
            <pc:sldMk cId="662369708" sldId="872"/>
            <ac:spMk id="19" creationId="{0DEC7FF6-87D3-4ED2-B4D1-CB8183D68CD0}"/>
          </ac:spMkLst>
        </pc:spChg>
        <pc:spChg chg="mod">
          <ac:chgData name="reza kabir" userId="af3c95a13102d509" providerId="LiveId" clId="{88200EE4-F4B4-49E8-8126-B01E5FCCBE2D}" dt="2020-05-17T12:14:32.936" v="2662"/>
          <ac:spMkLst>
            <pc:docMk/>
            <pc:sldMk cId="662369708" sldId="872"/>
            <ac:spMk id="20" creationId="{A4483FFB-46D8-4386-A81F-E476E4DDD938}"/>
          </ac:spMkLst>
        </pc:spChg>
        <pc:spChg chg="mod">
          <ac:chgData name="reza kabir" userId="af3c95a13102d509" providerId="LiveId" clId="{88200EE4-F4B4-49E8-8126-B01E5FCCBE2D}" dt="2020-05-17T12:14:32.936" v="2662"/>
          <ac:spMkLst>
            <pc:docMk/>
            <pc:sldMk cId="662369708" sldId="872"/>
            <ac:spMk id="21" creationId="{481CFECC-BED4-4310-80B2-09871E5AFB6E}"/>
          </ac:spMkLst>
        </pc:spChg>
        <pc:spChg chg="mod">
          <ac:chgData name="reza kabir" userId="af3c95a13102d509" providerId="LiveId" clId="{88200EE4-F4B4-49E8-8126-B01E5FCCBE2D}" dt="2020-05-17T12:14:32.936" v="2662"/>
          <ac:spMkLst>
            <pc:docMk/>
            <pc:sldMk cId="662369708" sldId="872"/>
            <ac:spMk id="22" creationId="{CAFF6783-4406-46A2-931E-5C4C72AFF638}"/>
          </ac:spMkLst>
        </pc:spChg>
        <pc:spChg chg="mod">
          <ac:chgData name="reza kabir" userId="af3c95a13102d509" providerId="LiveId" clId="{88200EE4-F4B4-49E8-8126-B01E5FCCBE2D}" dt="2020-05-17T12:14:32.936" v="2662"/>
          <ac:spMkLst>
            <pc:docMk/>
            <pc:sldMk cId="662369708" sldId="872"/>
            <ac:spMk id="23" creationId="{9D859D31-810E-49DD-8686-9B6B4CF4ACB8}"/>
          </ac:spMkLst>
        </pc:spChg>
        <pc:spChg chg="mod">
          <ac:chgData name="reza kabir" userId="af3c95a13102d509" providerId="LiveId" clId="{88200EE4-F4B4-49E8-8126-B01E5FCCBE2D}" dt="2020-05-17T12:14:32.936" v="2662"/>
          <ac:spMkLst>
            <pc:docMk/>
            <pc:sldMk cId="662369708" sldId="872"/>
            <ac:spMk id="24" creationId="{A08D4D26-53AD-4BBF-87D1-7B18C8F4E9AA}"/>
          </ac:spMkLst>
        </pc:spChg>
        <pc:spChg chg="mod">
          <ac:chgData name="reza kabir" userId="af3c95a13102d509" providerId="LiveId" clId="{88200EE4-F4B4-49E8-8126-B01E5FCCBE2D}" dt="2020-05-17T12:14:32.936" v="2662"/>
          <ac:spMkLst>
            <pc:docMk/>
            <pc:sldMk cId="662369708" sldId="872"/>
            <ac:spMk id="25" creationId="{4370CFB7-2F86-4A2A-B0F1-4B631F673BDE}"/>
          </ac:spMkLst>
        </pc:spChg>
        <pc:spChg chg="mod">
          <ac:chgData name="reza kabir" userId="af3c95a13102d509" providerId="LiveId" clId="{88200EE4-F4B4-49E8-8126-B01E5FCCBE2D}" dt="2020-05-17T12:14:32.936" v="2662"/>
          <ac:spMkLst>
            <pc:docMk/>
            <pc:sldMk cId="662369708" sldId="872"/>
            <ac:spMk id="26" creationId="{8842AD96-B902-4ABA-92B7-F706E0B31C8D}"/>
          </ac:spMkLst>
        </pc:spChg>
        <pc:spChg chg="mod">
          <ac:chgData name="reza kabir" userId="af3c95a13102d509" providerId="LiveId" clId="{88200EE4-F4B4-49E8-8126-B01E5FCCBE2D}" dt="2020-05-17T12:14:32.936" v="2662"/>
          <ac:spMkLst>
            <pc:docMk/>
            <pc:sldMk cId="662369708" sldId="872"/>
            <ac:spMk id="27" creationId="{AD0452DE-1F55-47E5-BAE8-58546EF53DA9}"/>
          </ac:spMkLst>
        </pc:spChg>
        <pc:spChg chg="mod">
          <ac:chgData name="reza kabir" userId="af3c95a13102d509" providerId="LiveId" clId="{88200EE4-F4B4-49E8-8126-B01E5FCCBE2D}" dt="2020-05-17T12:14:32.936" v="2662"/>
          <ac:spMkLst>
            <pc:docMk/>
            <pc:sldMk cId="662369708" sldId="872"/>
            <ac:spMk id="28" creationId="{7B1036E5-DA44-48A5-80F0-F8C6B6549749}"/>
          </ac:spMkLst>
        </pc:spChg>
        <pc:spChg chg="mod">
          <ac:chgData name="reza kabir" userId="af3c95a13102d509" providerId="LiveId" clId="{88200EE4-F4B4-49E8-8126-B01E5FCCBE2D}" dt="2020-05-17T12:14:32.936" v="2662"/>
          <ac:spMkLst>
            <pc:docMk/>
            <pc:sldMk cId="662369708" sldId="872"/>
            <ac:spMk id="29" creationId="{2CFA8B1F-90E0-4691-9F64-D3C80F813210}"/>
          </ac:spMkLst>
        </pc:spChg>
        <pc:spChg chg="mod">
          <ac:chgData name="reza kabir" userId="af3c95a13102d509" providerId="LiveId" clId="{88200EE4-F4B4-49E8-8126-B01E5FCCBE2D}" dt="2020-05-17T12:14:32.936" v="2662"/>
          <ac:spMkLst>
            <pc:docMk/>
            <pc:sldMk cId="662369708" sldId="872"/>
            <ac:spMk id="30" creationId="{F9E7C1F1-54D5-435A-988A-EB6D50697D35}"/>
          </ac:spMkLst>
        </pc:spChg>
        <pc:spChg chg="mod">
          <ac:chgData name="reza kabir" userId="af3c95a13102d509" providerId="LiveId" clId="{88200EE4-F4B4-49E8-8126-B01E5FCCBE2D}" dt="2020-05-17T12:14:32.936" v="2662"/>
          <ac:spMkLst>
            <pc:docMk/>
            <pc:sldMk cId="662369708" sldId="872"/>
            <ac:spMk id="31" creationId="{333FE93B-A2D4-4ECD-80EC-89FCC2E57C1D}"/>
          </ac:spMkLst>
        </pc:spChg>
        <pc:spChg chg="mod">
          <ac:chgData name="reza kabir" userId="af3c95a13102d509" providerId="LiveId" clId="{88200EE4-F4B4-49E8-8126-B01E5FCCBE2D}" dt="2020-05-17T12:14:32.936" v="2662"/>
          <ac:spMkLst>
            <pc:docMk/>
            <pc:sldMk cId="662369708" sldId="872"/>
            <ac:spMk id="33" creationId="{14F871EB-DA72-4947-8F84-B0C86ADC4935}"/>
          </ac:spMkLst>
        </pc:spChg>
        <pc:spChg chg="mod">
          <ac:chgData name="reza kabir" userId="af3c95a13102d509" providerId="LiveId" clId="{88200EE4-F4B4-49E8-8126-B01E5FCCBE2D}" dt="2020-05-17T12:14:32.936" v="2662"/>
          <ac:spMkLst>
            <pc:docMk/>
            <pc:sldMk cId="662369708" sldId="872"/>
            <ac:spMk id="34" creationId="{7089A954-E6A3-48E1-998B-2108BF1E6E37}"/>
          </ac:spMkLst>
        </pc:spChg>
        <pc:spChg chg="mod">
          <ac:chgData name="reza kabir" userId="af3c95a13102d509" providerId="LiveId" clId="{88200EE4-F4B4-49E8-8126-B01E5FCCBE2D}" dt="2020-05-17T12:14:32.936" v="2662"/>
          <ac:spMkLst>
            <pc:docMk/>
            <pc:sldMk cId="662369708" sldId="872"/>
            <ac:spMk id="35" creationId="{FE65E4D8-0624-4EB4-8D3A-B0114E6F99F6}"/>
          </ac:spMkLst>
        </pc:spChg>
        <pc:spChg chg="mod">
          <ac:chgData name="reza kabir" userId="af3c95a13102d509" providerId="LiveId" clId="{88200EE4-F4B4-49E8-8126-B01E5FCCBE2D}" dt="2020-05-17T12:14:32.936" v="2662"/>
          <ac:spMkLst>
            <pc:docMk/>
            <pc:sldMk cId="662369708" sldId="872"/>
            <ac:spMk id="36" creationId="{C478FC92-179C-441C-B4B9-E8567EF13553}"/>
          </ac:spMkLst>
        </pc:spChg>
        <pc:spChg chg="mod">
          <ac:chgData name="reza kabir" userId="af3c95a13102d509" providerId="LiveId" clId="{88200EE4-F4B4-49E8-8126-B01E5FCCBE2D}" dt="2020-05-17T12:14:32.936" v="2662"/>
          <ac:spMkLst>
            <pc:docMk/>
            <pc:sldMk cId="662369708" sldId="872"/>
            <ac:spMk id="37" creationId="{B32DA32A-AE17-4119-B7F1-EFCF1D2DC03C}"/>
          </ac:spMkLst>
        </pc:spChg>
        <pc:spChg chg="mod">
          <ac:chgData name="reza kabir" userId="af3c95a13102d509" providerId="LiveId" clId="{88200EE4-F4B4-49E8-8126-B01E5FCCBE2D}" dt="2020-05-17T12:14:32.936" v="2662"/>
          <ac:spMkLst>
            <pc:docMk/>
            <pc:sldMk cId="662369708" sldId="872"/>
            <ac:spMk id="38" creationId="{42FC2D65-83AF-4EE4-B6B9-C99FBBBFA1B1}"/>
          </ac:spMkLst>
        </pc:spChg>
        <pc:spChg chg="mod">
          <ac:chgData name="reza kabir" userId="af3c95a13102d509" providerId="LiveId" clId="{88200EE4-F4B4-49E8-8126-B01E5FCCBE2D}" dt="2020-05-17T12:14:32.936" v="2662"/>
          <ac:spMkLst>
            <pc:docMk/>
            <pc:sldMk cId="662369708" sldId="872"/>
            <ac:spMk id="39" creationId="{C8E73D95-5301-411C-B608-958088AE8D97}"/>
          </ac:spMkLst>
        </pc:spChg>
        <pc:spChg chg="mod">
          <ac:chgData name="reza kabir" userId="af3c95a13102d509" providerId="LiveId" clId="{88200EE4-F4B4-49E8-8126-B01E5FCCBE2D}" dt="2020-05-17T12:14:32.936" v="2662"/>
          <ac:spMkLst>
            <pc:docMk/>
            <pc:sldMk cId="662369708" sldId="872"/>
            <ac:spMk id="40" creationId="{07507E77-0E6B-47AC-946A-CD5A477D6240}"/>
          </ac:spMkLst>
        </pc:spChg>
        <pc:spChg chg="mod">
          <ac:chgData name="reza kabir" userId="af3c95a13102d509" providerId="LiveId" clId="{88200EE4-F4B4-49E8-8126-B01E5FCCBE2D}" dt="2020-05-17T12:14:32.936" v="2662"/>
          <ac:spMkLst>
            <pc:docMk/>
            <pc:sldMk cId="662369708" sldId="872"/>
            <ac:spMk id="41" creationId="{E45F2927-640A-496F-A10E-D1E1171E2470}"/>
          </ac:spMkLst>
        </pc:spChg>
        <pc:spChg chg="mod">
          <ac:chgData name="reza kabir" userId="af3c95a13102d509" providerId="LiveId" clId="{88200EE4-F4B4-49E8-8126-B01E5FCCBE2D}" dt="2020-05-17T12:14:32.936" v="2662"/>
          <ac:spMkLst>
            <pc:docMk/>
            <pc:sldMk cId="662369708" sldId="872"/>
            <ac:spMk id="42" creationId="{F6954DE9-9DD7-4052-B9FF-7C500866C364}"/>
          </ac:spMkLst>
        </pc:spChg>
        <pc:spChg chg="mod">
          <ac:chgData name="reza kabir" userId="af3c95a13102d509" providerId="LiveId" clId="{88200EE4-F4B4-49E8-8126-B01E5FCCBE2D}" dt="2020-05-17T12:14:32.936" v="2662"/>
          <ac:spMkLst>
            <pc:docMk/>
            <pc:sldMk cId="662369708" sldId="872"/>
            <ac:spMk id="43" creationId="{B758A7A6-B1A6-4F49-9E50-071098691A84}"/>
          </ac:spMkLst>
        </pc:spChg>
        <pc:spChg chg="mod">
          <ac:chgData name="reza kabir" userId="af3c95a13102d509" providerId="LiveId" clId="{88200EE4-F4B4-49E8-8126-B01E5FCCBE2D}" dt="2020-05-17T12:14:32.936" v="2662"/>
          <ac:spMkLst>
            <pc:docMk/>
            <pc:sldMk cId="662369708" sldId="872"/>
            <ac:spMk id="44" creationId="{4891B2F8-51C0-46D8-8A92-6B17B701931B}"/>
          </ac:spMkLst>
        </pc:spChg>
        <pc:spChg chg="mod">
          <ac:chgData name="reza kabir" userId="af3c95a13102d509" providerId="LiveId" clId="{88200EE4-F4B4-49E8-8126-B01E5FCCBE2D}" dt="2020-05-17T12:14:32.936" v="2662"/>
          <ac:spMkLst>
            <pc:docMk/>
            <pc:sldMk cId="662369708" sldId="872"/>
            <ac:spMk id="45" creationId="{E8D0D406-FBE6-4FDE-BC97-4C872CEDB753}"/>
          </ac:spMkLst>
        </pc:spChg>
        <pc:spChg chg="mod">
          <ac:chgData name="reza kabir" userId="af3c95a13102d509" providerId="LiveId" clId="{88200EE4-F4B4-49E8-8126-B01E5FCCBE2D}" dt="2020-05-17T12:14:32.936" v="2662"/>
          <ac:spMkLst>
            <pc:docMk/>
            <pc:sldMk cId="662369708" sldId="872"/>
            <ac:spMk id="46" creationId="{41B1037F-E1B8-4504-AF18-B527BC1EA729}"/>
          </ac:spMkLst>
        </pc:spChg>
        <pc:spChg chg="mod">
          <ac:chgData name="reza kabir" userId="af3c95a13102d509" providerId="LiveId" clId="{88200EE4-F4B4-49E8-8126-B01E5FCCBE2D}" dt="2020-05-17T12:14:32.936" v="2662"/>
          <ac:spMkLst>
            <pc:docMk/>
            <pc:sldMk cId="662369708" sldId="872"/>
            <ac:spMk id="47" creationId="{E9517975-57F8-4D8C-95B4-32B79452D1B3}"/>
          </ac:spMkLst>
        </pc:spChg>
        <pc:spChg chg="add mod">
          <ac:chgData name="reza kabir" userId="af3c95a13102d509" providerId="LiveId" clId="{88200EE4-F4B4-49E8-8126-B01E5FCCBE2D}" dt="2020-05-17T12:15:43.344" v="2696" actId="20577"/>
          <ac:spMkLst>
            <pc:docMk/>
            <pc:sldMk cId="662369708" sldId="872"/>
            <ac:spMk id="48" creationId="{CAA8ABF9-67A9-4698-BF92-BA38723A0C9B}"/>
          </ac:spMkLst>
        </pc:spChg>
        <pc:spChg chg="add mod">
          <ac:chgData name="reza kabir" userId="af3c95a13102d509" providerId="LiveId" clId="{88200EE4-F4B4-49E8-8126-B01E5FCCBE2D}" dt="2020-05-17T12:15:03.403" v="2670" actId="1076"/>
          <ac:spMkLst>
            <pc:docMk/>
            <pc:sldMk cId="662369708" sldId="872"/>
            <ac:spMk id="49" creationId="{A816860D-9874-4EA3-A7C6-C71E7819FF5C}"/>
          </ac:spMkLst>
        </pc:spChg>
        <pc:spChg chg="add del mod">
          <ac:chgData name="reza kabir" userId="af3c95a13102d509" providerId="LiveId" clId="{88200EE4-F4B4-49E8-8126-B01E5FCCBE2D}" dt="2020-05-17T12:15:57.275" v="2699" actId="207"/>
          <ac:spMkLst>
            <pc:docMk/>
            <pc:sldMk cId="662369708" sldId="872"/>
            <ac:spMk id="50" creationId="{8E86B886-4BB9-4641-9848-3889B2BA9CEB}"/>
          </ac:spMkLst>
        </pc:spChg>
        <pc:spChg chg="add del mod">
          <ac:chgData name="reza kabir" userId="af3c95a13102d509" providerId="LiveId" clId="{88200EE4-F4B4-49E8-8126-B01E5FCCBE2D}" dt="2020-05-17T12:15:52.890" v="2698" actId="478"/>
          <ac:spMkLst>
            <pc:docMk/>
            <pc:sldMk cId="662369708" sldId="872"/>
            <ac:spMk id="51" creationId="{1A7B3605-2BDD-464C-9B5A-B64717054664}"/>
          </ac:spMkLst>
        </pc:spChg>
        <pc:grpChg chg="add mod">
          <ac:chgData name="reza kabir" userId="af3c95a13102d509" providerId="LiveId" clId="{88200EE4-F4B4-49E8-8126-B01E5FCCBE2D}" dt="2020-05-17T12:14:38.876" v="2665" actId="1076"/>
          <ac:grpSpMkLst>
            <pc:docMk/>
            <pc:sldMk cId="662369708" sldId="872"/>
            <ac:grpSpMk id="2" creationId="{7AC96CF6-D87F-4D68-B266-B0BC39699137}"/>
          </ac:grpSpMkLst>
        </pc:grpChg>
        <pc:grpChg chg="mod">
          <ac:chgData name="reza kabir" userId="af3c95a13102d509" providerId="LiveId" clId="{88200EE4-F4B4-49E8-8126-B01E5FCCBE2D}" dt="2020-05-17T12:14:32.936" v="2662"/>
          <ac:grpSpMkLst>
            <pc:docMk/>
            <pc:sldMk cId="662369708" sldId="872"/>
            <ac:grpSpMk id="32" creationId="{146BC2BF-A3D7-4910-876E-236281EF487F}"/>
          </ac:grpSpMkLst>
        </pc:grpChg>
      </pc:sldChg>
      <pc:sldChg chg="addSp delSp modSp new mod">
        <pc:chgData name="reza kabir" userId="af3c95a13102d509" providerId="LiveId" clId="{88200EE4-F4B4-49E8-8126-B01E5FCCBE2D}" dt="2020-05-17T12:17:02.364" v="2718" actId="207"/>
        <pc:sldMkLst>
          <pc:docMk/>
          <pc:sldMk cId="997993879" sldId="873"/>
        </pc:sldMkLst>
        <pc:spChg chg="add del mod">
          <ac:chgData name="reza kabir" userId="af3c95a13102d509" providerId="LiveId" clId="{88200EE4-F4B4-49E8-8126-B01E5FCCBE2D}" dt="2020-05-17T12:16:24.134" v="2707" actId="478"/>
          <ac:spMkLst>
            <pc:docMk/>
            <pc:sldMk cId="997993879" sldId="873"/>
            <ac:spMk id="2" creationId="{4859D36F-EFB0-46F2-A578-03141A47B9E1}"/>
          </ac:spMkLst>
        </pc:spChg>
        <pc:spChg chg="add del mod">
          <ac:chgData name="reza kabir" userId="af3c95a13102d509" providerId="LiveId" clId="{88200EE4-F4B4-49E8-8126-B01E5FCCBE2D}" dt="2020-05-17T12:16:24.134" v="2707" actId="478"/>
          <ac:spMkLst>
            <pc:docMk/>
            <pc:sldMk cId="997993879" sldId="873"/>
            <ac:spMk id="3" creationId="{96FBD29B-CD69-4FE8-9C28-0B2E99B134AF}"/>
          </ac:spMkLst>
        </pc:spChg>
        <pc:spChg chg="mod">
          <ac:chgData name="reza kabir" userId="af3c95a13102d509" providerId="LiveId" clId="{88200EE4-F4B4-49E8-8126-B01E5FCCBE2D}" dt="2020-05-17T12:16:14.699" v="2703"/>
          <ac:spMkLst>
            <pc:docMk/>
            <pc:sldMk cId="997993879" sldId="873"/>
            <ac:spMk id="5" creationId="{2393F094-35C3-4BA4-ACE0-082C6C396B3D}"/>
          </ac:spMkLst>
        </pc:spChg>
        <pc:spChg chg="mod">
          <ac:chgData name="reza kabir" userId="af3c95a13102d509" providerId="LiveId" clId="{88200EE4-F4B4-49E8-8126-B01E5FCCBE2D}" dt="2020-05-17T12:16:14.699" v="2703"/>
          <ac:spMkLst>
            <pc:docMk/>
            <pc:sldMk cId="997993879" sldId="873"/>
            <ac:spMk id="6" creationId="{1E1A9A50-830A-4659-B206-A4A06CD0355A}"/>
          </ac:spMkLst>
        </pc:spChg>
        <pc:spChg chg="mod">
          <ac:chgData name="reza kabir" userId="af3c95a13102d509" providerId="LiveId" clId="{88200EE4-F4B4-49E8-8126-B01E5FCCBE2D}" dt="2020-05-17T12:16:14.699" v="2703"/>
          <ac:spMkLst>
            <pc:docMk/>
            <pc:sldMk cId="997993879" sldId="873"/>
            <ac:spMk id="7" creationId="{388482F2-86D6-48EA-9CA4-CC24147A23D1}"/>
          </ac:spMkLst>
        </pc:spChg>
        <pc:spChg chg="mod">
          <ac:chgData name="reza kabir" userId="af3c95a13102d509" providerId="LiveId" clId="{88200EE4-F4B4-49E8-8126-B01E5FCCBE2D}" dt="2020-05-17T12:16:14.699" v="2703"/>
          <ac:spMkLst>
            <pc:docMk/>
            <pc:sldMk cId="997993879" sldId="873"/>
            <ac:spMk id="8" creationId="{E51A09B5-240D-47F3-91B6-D33ABB4ED8A8}"/>
          </ac:spMkLst>
        </pc:spChg>
        <pc:spChg chg="mod">
          <ac:chgData name="reza kabir" userId="af3c95a13102d509" providerId="LiveId" clId="{88200EE4-F4B4-49E8-8126-B01E5FCCBE2D}" dt="2020-05-17T12:16:14.699" v="2703"/>
          <ac:spMkLst>
            <pc:docMk/>
            <pc:sldMk cId="997993879" sldId="873"/>
            <ac:spMk id="9" creationId="{4A9BE991-AB54-4D24-8978-5022D57EAF73}"/>
          </ac:spMkLst>
        </pc:spChg>
        <pc:spChg chg="mod">
          <ac:chgData name="reza kabir" userId="af3c95a13102d509" providerId="LiveId" clId="{88200EE4-F4B4-49E8-8126-B01E5FCCBE2D}" dt="2020-05-17T12:16:14.699" v="2703"/>
          <ac:spMkLst>
            <pc:docMk/>
            <pc:sldMk cId="997993879" sldId="873"/>
            <ac:spMk id="10" creationId="{E35EBA56-B3EA-4C47-A0BD-257312D08315}"/>
          </ac:spMkLst>
        </pc:spChg>
        <pc:spChg chg="mod">
          <ac:chgData name="reza kabir" userId="af3c95a13102d509" providerId="LiveId" clId="{88200EE4-F4B4-49E8-8126-B01E5FCCBE2D}" dt="2020-05-17T12:16:14.699" v="2703"/>
          <ac:spMkLst>
            <pc:docMk/>
            <pc:sldMk cId="997993879" sldId="873"/>
            <ac:spMk id="11" creationId="{04AF1970-B3FD-495C-988A-4DDB1707F9F3}"/>
          </ac:spMkLst>
        </pc:spChg>
        <pc:spChg chg="mod">
          <ac:chgData name="reza kabir" userId="af3c95a13102d509" providerId="LiveId" clId="{88200EE4-F4B4-49E8-8126-B01E5FCCBE2D}" dt="2020-05-17T12:16:14.699" v="2703"/>
          <ac:spMkLst>
            <pc:docMk/>
            <pc:sldMk cId="997993879" sldId="873"/>
            <ac:spMk id="12" creationId="{E29778CA-D9C4-496F-82B6-E7FB4591568F}"/>
          </ac:spMkLst>
        </pc:spChg>
        <pc:spChg chg="mod">
          <ac:chgData name="reza kabir" userId="af3c95a13102d509" providerId="LiveId" clId="{88200EE4-F4B4-49E8-8126-B01E5FCCBE2D}" dt="2020-05-17T12:16:14.699" v="2703"/>
          <ac:spMkLst>
            <pc:docMk/>
            <pc:sldMk cId="997993879" sldId="873"/>
            <ac:spMk id="13" creationId="{4CCE9388-D833-40B6-93D7-2D62E20A506F}"/>
          </ac:spMkLst>
        </pc:spChg>
        <pc:spChg chg="mod">
          <ac:chgData name="reza kabir" userId="af3c95a13102d509" providerId="LiveId" clId="{88200EE4-F4B4-49E8-8126-B01E5FCCBE2D}" dt="2020-05-17T12:16:14.699" v="2703"/>
          <ac:spMkLst>
            <pc:docMk/>
            <pc:sldMk cId="997993879" sldId="873"/>
            <ac:spMk id="14" creationId="{10D771F6-6134-4E2D-9E67-A5A5865CECDD}"/>
          </ac:spMkLst>
        </pc:spChg>
        <pc:spChg chg="mod">
          <ac:chgData name="reza kabir" userId="af3c95a13102d509" providerId="LiveId" clId="{88200EE4-F4B4-49E8-8126-B01E5FCCBE2D}" dt="2020-05-17T12:16:14.699" v="2703"/>
          <ac:spMkLst>
            <pc:docMk/>
            <pc:sldMk cId="997993879" sldId="873"/>
            <ac:spMk id="15" creationId="{4DE9BAC3-7DBF-4697-8204-E06AFF024252}"/>
          </ac:spMkLst>
        </pc:spChg>
        <pc:spChg chg="mod">
          <ac:chgData name="reza kabir" userId="af3c95a13102d509" providerId="LiveId" clId="{88200EE4-F4B4-49E8-8126-B01E5FCCBE2D}" dt="2020-05-17T12:16:14.699" v="2703"/>
          <ac:spMkLst>
            <pc:docMk/>
            <pc:sldMk cId="997993879" sldId="873"/>
            <ac:spMk id="16" creationId="{B7D571EE-B9AC-462A-8F3E-65BD851ED536}"/>
          </ac:spMkLst>
        </pc:spChg>
        <pc:spChg chg="mod">
          <ac:chgData name="reza kabir" userId="af3c95a13102d509" providerId="LiveId" clId="{88200EE4-F4B4-49E8-8126-B01E5FCCBE2D}" dt="2020-05-17T12:16:14.699" v="2703"/>
          <ac:spMkLst>
            <pc:docMk/>
            <pc:sldMk cId="997993879" sldId="873"/>
            <ac:spMk id="17" creationId="{D5B8C3B2-2339-4375-B531-A1C148E701C1}"/>
          </ac:spMkLst>
        </pc:spChg>
        <pc:spChg chg="mod">
          <ac:chgData name="reza kabir" userId="af3c95a13102d509" providerId="LiveId" clId="{88200EE4-F4B4-49E8-8126-B01E5FCCBE2D}" dt="2020-05-17T12:16:14.699" v="2703"/>
          <ac:spMkLst>
            <pc:docMk/>
            <pc:sldMk cId="997993879" sldId="873"/>
            <ac:spMk id="18" creationId="{9DB2EAB1-9B6E-4D91-840C-C4F151340793}"/>
          </ac:spMkLst>
        </pc:spChg>
        <pc:spChg chg="mod">
          <ac:chgData name="reza kabir" userId="af3c95a13102d509" providerId="LiveId" clId="{88200EE4-F4B4-49E8-8126-B01E5FCCBE2D}" dt="2020-05-17T12:16:14.699" v="2703"/>
          <ac:spMkLst>
            <pc:docMk/>
            <pc:sldMk cId="997993879" sldId="873"/>
            <ac:spMk id="19" creationId="{BFF21E50-CFD2-49C9-A0CB-F131ACD54089}"/>
          </ac:spMkLst>
        </pc:spChg>
        <pc:spChg chg="mod">
          <ac:chgData name="reza kabir" userId="af3c95a13102d509" providerId="LiveId" clId="{88200EE4-F4B4-49E8-8126-B01E5FCCBE2D}" dt="2020-05-17T12:16:14.699" v="2703"/>
          <ac:spMkLst>
            <pc:docMk/>
            <pc:sldMk cId="997993879" sldId="873"/>
            <ac:spMk id="20" creationId="{BD21F4D3-5A65-404A-9DE4-3979359169DF}"/>
          </ac:spMkLst>
        </pc:spChg>
        <pc:spChg chg="mod">
          <ac:chgData name="reza kabir" userId="af3c95a13102d509" providerId="LiveId" clId="{88200EE4-F4B4-49E8-8126-B01E5FCCBE2D}" dt="2020-05-17T12:16:14.699" v="2703"/>
          <ac:spMkLst>
            <pc:docMk/>
            <pc:sldMk cId="997993879" sldId="873"/>
            <ac:spMk id="21" creationId="{C5132A04-4086-4D26-95A6-1FAF5C0FB855}"/>
          </ac:spMkLst>
        </pc:spChg>
        <pc:spChg chg="mod">
          <ac:chgData name="reza kabir" userId="af3c95a13102d509" providerId="LiveId" clId="{88200EE4-F4B4-49E8-8126-B01E5FCCBE2D}" dt="2020-05-17T12:16:14.699" v="2703"/>
          <ac:spMkLst>
            <pc:docMk/>
            <pc:sldMk cId="997993879" sldId="873"/>
            <ac:spMk id="22" creationId="{346EBAA2-BF97-46B2-A779-9DF9FCA97BDC}"/>
          </ac:spMkLst>
        </pc:spChg>
        <pc:spChg chg="mod">
          <ac:chgData name="reza kabir" userId="af3c95a13102d509" providerId="LiveId" clId="{88200EE4-F4B4-49E8-8126-B01E5FCCBE2D}" dt="2020-05-17T12:16:14.699" v="2703"/>
          <ac:spMkLst>
            <pc:docMk/>
            <pc:sldMk cId="997993879" sldId="873"/>
            <ac:spMk id="23" creationId="{45736D17-FA0E-456D-9FBC-DA7C27565971}"/>
          </ac:spMkLst>
        </pc:spChg>
        <pc:spChg chg="mod">
          <ac:chgData name="reza kabir" userId="af3c95a13102d509" providerId="LiveId" clId="{88200EE4-F4B4-49E8-8126-B01E5FCCBE2D}" dt="2020-05-17T12:16:14.699" v="2703"/>
          <ac:spMkLst>
            <pc:docMk/>
            <pc:sldMk cId="997993879" sldId="873"/>
            <ac:spMk id="24" creationId="{77511DCC-4998-49FA-B44D-650D49CF33C5}"/>
          </ac:spMkLst>
        </pc:spChg>
        <pc:spChg chg="mod">
          <ac:chgData name="reza kabir" userId="af3c95a13102d509" providerId="LiveId" clId="{88200EE4-F4B4-49E8-8126-B01E5FCCBE2D}" dt="2020-05-17T12:16:14.699" v="2703"/>
          <ac:spMkLst>
            <pc:docMk/>
            <pc:sldMk cId="997993879" sldId="873"/>
            <ac:spMk id="25" creationId="{6A682C74-0F0D-4EA1-919D-BD7E779081DC}"/>
          </ac:spMkLst>
        </pc:spChg>
        <pc:spChg chg="mod">
          <ac:chgData name="reza kabir" userId="af3c95a13102d509" providerId="LiveId" clId="{88200EE4-F4B4-49E8-8126-B01E5FCCBE2D}" dt="2020-05-17T12:16:14.699" v="2703"/>
          <ac:spMkLst>
            <pc:docMk/>
            <pc:sldMk cId="997993879" sldId="873"/>
            <ac:spMk id="26" creationId="{A84CA41C-D04D-4C07-BB36-E7CB84F5B1E9}"/>
          </ac:spMkLst>
        </pc:spChg>
        <pc:spChg chg="mod">
          <ac:chgData name="reza kabir" userId="af3c95a13102d509" providerId="LiveId" clId="{88200EE4-F4B4-49E8-8126-B01E5FCCBE2D}" dt="2020-05-17T12:16:14.699" v="2703"/>
          <ac:spMkLst>
            <pc:docMk/>
            <pc:sldMk cId="997993879" sldId="873"/>
            <ac:spMk id="27" creationId="{FDB437C8-DDBA-452E-ACF4-43639292B09D}"/>
          </ac:spMkLst>
        </pc:spChg>
        <pc:spChg chg="mod">
          <ac:chgData name="reza kabir" userId="af3c95a13102d509" providerId="LiveId" clId="{88200EE4-F4B4-49E8-8126-B01E5FCCBE2D}" dt="2020-05-17T12:16:14.699" v="2703"/>
          <ac:spMkLst>
            <pc:docMk/>
            <pc:sldMk cId="997993879" sldId="873"/>
            <ac:spMk id="28" creationId="{051E2435-4FF6-41AE-848A-4E6CA176C797}"/>
          </ac:spMkLst>
        </pc:spChg>
        <pc:spChg chg="mod">
          <ac:chgData name="reza kabir" userId="af3c95a13102d509" providerId="LiveId" clId="{88200EE4-F4B4-49E8-8126-B01E5FCCBE2D}" dt="2020-05-17T12:16:14.699" v="2703"/>
          <ac:spMkLst>
            <pc:docMk/>
            <pc:sldMk cId="997993879" sldId="873"/>
            <ac:spMk id="29" creationId="{4F69DBB1-E6BD-4927-870B-1CAA191ADA16}"/>
          </ac:spMkLst>
        </pc:spChg>
        <pc:spChg chg="mod">
          <ac:chgData name="reza kabir" userId="af3c95a13102d509" providerId="LiveId" clId="{88200EE4-F4B4-49E8-8126-B01E5FCCBE2D}" dt="2020-05-17T12:16:14.699" v="2703"/>
          <ac:spMkLst>
            <pc:docMk/>
            <pc:sldMk cId="997993879" sldId="873"/>
            <ac:spMk id="30" creationId="{CA663884-17D7-4F90-BA39-939B1269C930}"/>
          </ac:spMkLst>
        </pc:spChg>
        <pc:spChg chg="mod">
          <ac:chgData name="reza kabir" userId="af3c95a13102d509" providerId="LiveId" clId="{88200EE4-F4B4-49E8-8126-B01E5FCCBE2D}" dt="2020-05-17T12:16:14.699" v="2703"/>
          <ac:spMkLst>
            <pc:docMk/>
            <pc:sldMk cId="997993879" sldId="873"/>
            <ac:spMk id="31" creationId="{1E30C13D-82EC-415E-8CA6-9323E07E2B58}"/>
          </ac:spMkLst>
        </pc:spChg>
        <pc:spChg chg="mod">
          <ac:chgData name="reza kabir" userId="af3c95a13102d509" providerId="LiveId" clId="{88200EE4-F4B4-49E8-8126-B01E5FCCBE2D}" dt="2020-05-17T12:16:14.699" v="2703"/>
          <ac:spMkLst>
            <pc:docMk/>
            <pc:sldMk cId="997993879" sldId="873"/>
            <ac:spMk id="32" creationId="{7AFC9688-65C2-4B3B-B65E-2570ED9F0402}"/>
          </ac:spMkLst>
        </pc:spChg>
        <pc:spChg chg="mod">
          <ac:chgData name="reza kabir" userId="af3c95a13102d509" providerId="LiveId" clId="{88200EE4-F4B4-49E8-8126-B01E5FCCBE2D}" dt="2020-05-17T12:16:14.699" v="2703"/>
          <ac:spMkLst>
            <pc:docMk/>
            <pc:sldMk cId="997993879" sldId="873"/>
            <ac:spMk id="33" creationId="{7463B85E-F9CC-47F4-B6BC-7E974DF37EBC}"/>
          </ac:spMkLst>
        </pc:spChg>
        <pc:spChg chg="mod">
          <ac:chgData name="reza kabir" userId="af3c95a13102d509" providerId="LiveId" clId="{88200EE4-F4B4-49E8-8126-B01E5FCCBE2D}" dt="2020-05-17T12:16:14.699" v="2703"/>
          <ac:spMkLst>
            <pc:docMk/>
            <pc:sldMk cId="997993879" sldId="873"/>
            <ac:spMk id="34" creationId="{A9274FA0-24D8-4346-A0AE-0E3D2FCD7AAD}"/>
          </ac:spMkLst>
        </pc:spChg>
        <pc:spChg chg="mod">
          <ac:chgData name="reza kabir" userId="af3c95a13102d509" providerId="LiveId" clId="{88200EE4-F4B4-49E8-8126-B01E5FCCBE2D}" dt="2020-05-17T12:16:14.699" v="2703"/>
          <ac:spMkLst>
            <pc:docMk/>
            <pc:sldMk cId="997993879" sldId="873"/>
            <ac:spMk id="35" creationId="{21E77F27-62F3-4373-AA24-C40F2C236AA7}"/>
          </ac:spMkLst>
        </pc:spChg>
        <pc:spChg chg="mod">
          <ac:chgData name="reza kabir" userId="af3c95a13102d509" providerId="LiveId" clId="{88200EE4-F4B4-49E8-8126-B01E5FCCBE2D}" dt="2020-05-17T12:16:14.699" v="2703"/>
          <ac:spMkLst>
            <pc:docMk/>
            <pc:sldMk cId="997993879" sldId="873"/>
            <ac:spMk id="36" creationId="{34AD5978-4B41-4748-A3CA-DAED43655345}"/>
          </ac:spMkLst>
        </pc:spChg>
        <pc:spChg chg="mod">
          <ac:chgData name="reza kabir" userId="af3c95a13102d509" providerId="LiveId" clId="{88200EE4-F4B4-49E8-8126-B01E5FCCBE2D}" dt="2020-05-17T12:16:14.699" v="2703"/>
          <ac:spMkLst>
            <pc:docMk/>
            <pc:sldMk cId="997993879" sldId="873"/>
            <ac:spMk id="37" creationId="{038A8EF0-68FD-4B30-B611-415649169FDF}"/>
          </ac:spMkLst>
        </pc:spChg>
        <pc:spChg chg="mod">
          <ac:chgData name="reza kabir" userId="af3c95a13102d509" providerId="LiveId" clId="{88200EE4-F4B4-49E8-8126-B01E5FCCBE2D}" dt="2020-05-17T12:16:14.699" v="2703"/>
          <ac:spMkLst>
            <pc:docMk/>
            <pc:sldMk cId="997993879" sldId="873"/>
            <ac:spMk id="38" creationId="{9BCEE7F2-B90F-44E0-95D1-D962DE92EA11}"/>
          </ac:spMkLst>
        </pc:spChg>
        <pc:spChg chg="mod">
          <ac:chgData name="reza kabir" userId="af3c95a13102d509" providerId="LiveId" clId="{88200EE4-F4B4-49E8-8126-B01E5FCCBE2D}" dt="2020-05-17T12:16:14.699" v="2703"/>
          <ac:spMkLst>
            <pc:docMk/>
            <pc:sldMk cId="997993879" sldId="873"/>
            <ac:spMk id="39" creationId="{DE74DB2E-2F85-4FB5-B273-F9B98E083C0D}"/>
          </ac:spMkLst>
        </pc:spChg>
        <pc:spChg chg="mod">
          <ac:chgData name="reza kabir" userId="af3c95a13102d509" providerId="LiveId" clId="{88200EE4-F4B4-49E8-8126-B01E5FCCBE2D}" dt="2020-05-17T12:16:14.699" v="2703"/>
          <ac:spMkLst>
            <pc:docMk/>
            <pc:sldMk cId="997993879" sldId="873"/>
            <ac:spMk id="40" creationId="{DB05B4E5-E025-49F8-A6F9-912CB38FB252}"/>
          </ac:spMkLst>
        </pc:spChg>
        <pc:spChg chg="mod">
          <ac:chgData name="reza kabir" userId="af3c95a13102d509" providerId="LiveId" clId="{88200EE4-F4B4-49E8-8126-B01E5FCCBE2D}" dt="2020-05-17T12:16:14.699" v="2703"/>
          <ac:spMkLst>
            <pc:docMk/>
            <pc:sldMk cId="997993879" sldId="873"/>
            <ac:spMk id="41" creationId="{C956EC13-227C-450B-AE87-5103E7242DD3}"/>
          </ac:spMkLst>
        </pc:spChg>
        <pc:spChg chg="mod">
          <ac:chgData name="reza kabir" userId="af3c95a13102d509" providerId="LiveId" clId="{88200EE4-F4B4-49E8-8126-B01E5FCCBE2D}" dt="2020-05-17T12:16:14.699" v="2703"/>
          <ac:spMkLst>
            <pc:docMk/>
            <pc:sldMk cId="997993879" sldId="873"/>
            <ac:spMk id="42" creationId="{68521915-1324-4333-A27C-3BA9969BBC9A}"/>
          </ac:spMkLst>
        </pc:spChg>
        <pc:spChg chg="mod">
          <ac:chgData name="reza kabir" userId="af3c95a13102d509" providerId="LiveId" clId="{88200EE4-F4B4-49E8-8126-B01E5FCCBE2D}" dt="2020-05-17T12:16:14.699" v="2703"/>
          <ac:spMkLst>
            <pc:docMk/>
            <pc:sldMk cId="997993879" sldId="873"/>
            <ac:spMk id="43" creationId="{3E1A44C0-4C81-4A4A-AF48-C79406AAA022}"/>
          </ac:spMkLst>
        </pc:spChg>
        <pc:spChg chg="mod">
          <ac:chgData name="reza kabir" userId="af3c95a13102d509" providerId="LiveId" clId="{88200EE4-F4B4-49E8-8126-B01E5FCCBE2D}" dt="2020-05-17T12:16:14.699" v="2703"/>
          <ac:spMkLst>
            <pc:docMk/>
            <pc:sldMk cId="997993879" sldId="873"/>
            <ac:spMk id="44" creationId="{E1582962-7F33-4300-9669-90FECA5DF252}"/>
          </ac:spMkLst>
        </pc:spChg>
        <pc:spChg chg="mod">
          <ac:chgData name="reza kabir" userId="af3c95a13102d509" providerId="LiveId" clId="{88200EE4-F4B4-49E8-8126-B01E5FCCBE2D}" dt="2020-05-17T12:16:14.699" v="2703"/>
          <ac:spMkLst>
            <pc:docMk/>
            <pc:sldMk cId="997993879" sldId="873"/>
            <ac:spMk id="45" creationId="{0AB63898-EF8F-4AF3-92F4-DBCC14564FD2}"/>
          </ac:spMkLst>
        </pc:spChg>
        <pc:spChg chg="mod">
          <ac:chgData name="reza kabir" userId="af3c95a13102d509" providerId="LiveId" clId="{88200EE4-F4B4-49E8-8126-B01E5FCCBE2D}" dt="2020-05-17T12:16:14.699" v="2703"/>
          <ac:spMkLst>
            <pc:docMk/>
            <pc:sldMk cId="997993879" sldId="873"/>
            <ac:spMk id="46" creationId="{E93F89D2-36A9-4986-AC05-6C9D3B4E83F6}"/>
          </ac:spMkLst>
        </pc:spChg>
        <pc:spChg chg="mod">
          <ac:chgData name="reza kabir" userId="af3c95a13102d509" providerId="LiveId" clId="{88200EE4-F4B4-49E8-8126-B01E5FCCBE2D}" dt="2020-05-17T12:16:14.699" v="2703"/>
          <ac:spMkLst>
            <pc:docMk/>
            <pc:sldMk cId="997993879" sldId="873"/>
            <ac:spMk id="47" creationId="{4A4B8C1B-9B21-4DE7-BFBC-017A9010BDD9}"/>
          </ac:spMkLst>
        </pc:spChg>
        <pc:spChg chg="mod">
          <ac:chgData name="reza kabir" userId="af3c95a13102d509" providerId="LiveId" clId="{88200EE4-F4B4-49E8-8126-B01E5FCCBE2D}" dt="2020-05-17T12:16:14.699" v="2703"/>
          <ac:spMkLst>
            <pc:docMk/>
            <pc:sldMk cId="997993879" sldId="873"/>
            <ac:spMk id="48" creationId="{246E45B2-3725-49D1-84E4-5FF71324F3FE}"/>
          </ac:spMkLst>
        </pc:spChg>
        <pc:spChg chg="mod">
          <ac:chgData name="reza kabir" userId="af3c95a13102d509" providerId="LiveId" clId="{88200EE4-F4B4-49E8-8126-B01E5FCCBE2D}" dt="2020-05-17T12:16:14.699" v="2703"/>
          <ac:spMkLst>
            <pc:docMk/>
            <pc:sldMk cId="997993879" sldId="873"/>
            <ac:spMk id="49" creationId="{2739A1FC-9432-413C-BA62-7DFC221E37CE}"/>
          </ac:spMkLst>
        </pc:spChg>
        <pc:spChg chg="mod">
          <ac:chgData name="reza kabir" userId="af3c95a13102d509" providerId="LiveId" clId="{88200EE4-F4B4-49E8-8126-B01E5FCCBE2D}" dt="2020-05-17T12:16:14.699" v="2703"/>
          <ac:spMkLst>
            <pc:docMk/>
            <pc:sldMk cId="997993879" sldId="873"/>
            <ac:spMk id="50" creationId="{957DE664-62D2-4AD5-A267-C3E6E900E9C7}"/>
          </ac:spMkLst>
        </pc:spChg>
        <pc:spChg chg="mod">
          <ac:chgData name="reza kabir" userId="af3c95a13102d509" providerId="LiveId" clId="{88200EE4-F4B4-49E8-8126-B01E5FCCBE2D}" dt="2020-05-17T12:16:14.699" v="2703"/>
          <ac:spMkLst>
            <pc:docMk/>
            <pc:sldMk cId="997993879" sldId="873"/>
            <ac:spMk id="52" creationId="{2BA017FB-FC32-41E2-B8D1-F6A06218CC10}"/>
          </ac:spMkLst>
        </pc:spChg>
        <pc:spChg chg="mod">
          <ac:chgData name="reza kabir" userId="af3c95a13102d509" providerId="LiveId" clId="{88200EE4-F4B4-49E8-8126-B01E5FCCBE2D}" dt="2020-05-17T12:16:14.699" v="2703"/>
          <ac:spMkLst>
            <pc:docMk/>
            <pc:sldMk cId="997993879" sldId="873"/>
            <ac:spMk id="53" creationId="{2894DF77-000A-4E26-B260-BBD5CC915F03}"/>
          </ac:spMkLst>
        </pc:spChg>
        <pc:spChg chg="mod">
          <ac:chgData name="reza kabir" userId="af3c95a13102d509" providerId="LiveId" clId="{88200EE4-F4B4-49E8-8126-B01E5FCCBE2D}" dt="2020-05-17T12:16:14.699" v="2703"/>
          <ac:spMkLst>
            <pc:docMk/>
            <pc:sldMk cId="997993879" sldId="873"/>
            <ac:spMk id="54" creationId="{F09AE691-62FA-4558-89D8-F7D504D280DE}"/>
          </ac:spMkLst>
        </pc:spChg>
        <pc:spChg chg="mod">
          <ac:chgData name="reza kabir" userId="af3c95a13102d509" providerId="LiveId" clId="{88200EE4-F4B4-49E8-8126-B01E5FCCBE2D}" dt="2020-05-17T12:16:14.699" v="2703"/>
          <ac:spMkLst>
            <pc:docMk/>
            <pc:sldMk cId="997993879" sldId="873"/>
            <ac:spMk id="55" creationId="{2471BA2E-9C0F-4546-8BA5-F04EB8963146}"/>
          </ac:spMkLst>
        </pc:spChg>
        <pc:spChg chg="mod">
          <ac:chgData name="reza kabir" userId="af3c95a13102d509" providerId="LiveId" clId="{88200EE4-F4B4-49E8-8126-B01E5FCCBE2D}" dt="2020-05-17T12:16:14.699" v="2703"/>
          <ac:spMkLst>
            <pc:docMk/>
            <pc:sldMk cId="997993879" sldId="873"/>
            <ac:spMk id="56" creationId="{D0E1D9DA-AE65-42BA-9AC8-16CB4A5F8724}"/>
          </ac:spMkLst>
        </pc:spChg>
        <pc:spChg chg="mod">
          <ac:chgData name="reza kabir" userId="af3c95a13102d509" providerId="LiveId" clId="{88200EE4-F4B4-49E8-8126-B01E5FCCBE2D}" dt="2020-05-17T12:16:14.699" v="2703"/>
          <ac:spMkLst>
            <pc:docMk/>
            <pc:sldMk cId="997993879" sldId="873"/>
            <ac:spMk id="57" creationId="{0D25D0FC-2AFE-47CC-8FD9-6E9D7B88B4F5}"/>
          </ac:spMkLst>
        </pc:spChg>
        <pc:spChg chg="mod">
          <ac:chgData name="reza kabir" userId="af3c95a13102d509" providerId="LiveId" clId="{88200EE4-F4B4-49E8-8126-B01E5FCCBE2D}" dt="2020-05-17T12:16:14.699" v="2703"/>
          <ac:spMkLst>
            <pc:docMk/>
            <pc:sldMk cId="997993879" sldId="873"/>
            <ac:spMk id="58" creationId="{92F34CE1-6E68-4485-B0FC-5A5E06288594}"/>
          </ac:spMkLst>
        </pc:spChg>
        <pc:spChg chg="mod">
          <ac:chgData name="reza kabir" userId="af3c95a13102d509" providerId="LiveId" clId="{88200EE4-F4B4-49E8-8126-B01E5FCCBE2D}" dt="2020-05-17T12:16:14.699" v="2703"/>
          <ac:spMkLst>
            <pc:docMk/>
            <pc:sldMk cId="997993879" sldId="873"/>
            <ac:spMk id="59" creationId="{D6D82B47-8AD5-4910-B9A6-36722385A186}"/>
          </ac:spMkLst>
        </pc:spChg>
        <pc:spChg chg="mod">
          <ac:chgData name="reza kabir" userId="af3c95a13102d509" providerId="LiveId" clId="{88200EE4-F4B4-49E8-8126-B01E5FCCBE2D}" dt="2020-05-17T12:16:14.699" v="2703"/>
          <ac:spMkLst>
            <pc:docMk/>
            <pc:sldMk cId="997993879" sldId="873"/>
            <ac:spMk id="60" creationId="{32E778C9-9F81-4232-A6C7-1C607A89CF75}"/>
          </ac:spMkLst>
        </pc:spChg>
        <pc:spChg chg="mod">
          <ac:chgData name="reza kabir" userId="af3c95a13102d509" providerId="LiveId" clId="{88200EE4-F4B4-49E8-8126-B01E5FCCBE2D}" dt="2020-05-17T12:16:14.699" v="2703"/>
          <ac:spMkLst>
            <pc:docMk/>
            <pc:sldMk cId="997993879" sldId="873"/>
            <ac:spMk id="61" creationId="{43637CC1-E978-452A-9A6C-315607DAD640}"/>
          </ac:spMkLst>
        </pc:spChg>
        <pc:spChg chg="mod">
          <ac:chgData name="reza kabir" userId="af3c95a13102d509" providerId="LiveId" clId="{88200EE4-F4B4-49E8-8126-B01E5FCCBE2D}" dt="2020-05-17T12:16:14.699" v="2703"/>
          <ac:spMkLst>
            <pc:docMk/>
            <pc:sldMk cId="997993879" sldId="873"/>
            <ac:spMk id="62" creationId="{8A17F33D-2636-487F-AA29-DCCAF2027A79}"/>
          </ac:spMkLst>
        </pc:spChg>
        <pc:spChg chg="mod">
          <ac:chgData name="reza kabir" userId="af3c95a13102d509" providerId="LiveId" clId="{88200EE4-F4B4-49E8-8126-B01E5FCCBE2D}" dt="2020-05-17T12:16:14.699" v="2703"/>
          <ac:spMkLst>
            <pc:docMk/>
            <pc:sldMk cId="997993879" sldId="873"/>
            <ac:spMk id="63" creationId="{0648A777-39F8-431D-8748-381EAD097EB1}"/>
          </ac:spMkLst>
        </pc:spChg>
        <pc:spChg chg="mod">
          <ac:chgData name="reza kabir" userId="af3c95a13102d509" providerId="LiveId" clId="{88200EE4-F4B4-49E8-8126-B01E5FCCBE2D}" dt="2020-05-17T12:16:14.699" v="2703"/>
          <ac:spMkLst>
            <pc:docMk/>
            <pc:sldMk cId="997993879" sldId="873"/>
            <ac:spMk id="64" creationId="{938A9061-DF47-4BA9-9419-674AF79CC596}"/>
          </ac:spMkLst>
        </pc:spChg>
        <pc:spChg chg="mod">
          <ac:chgData name="reza kabir" userId="af3c95a13102d509" providerId="LiveId" clId="{88200EE4-F4B4-49E8-8126-B01E5FCCBE2D}" dt="2020-05-17T12:16:14.699" v="2703"/>
          <ac:spMkLst>
            <pc:docMk/>
            <pc:sldMk cId="997993879" sldId="873"/>
            <ac:spMk id="65" creationId="{4B3CA3C2-BBA6-4D12-905A-F0825F2D8B61}"/>
          </ac:spMkLst>
        </pc:spChg>
        <pc:spChg chg="mod">
          <ac:chgData name="reza kabir" userId="af3c95a13102d509" providerId="LiveId" clId="{88200EE4-F4B4-49E8-8126-B01E5FCCBE2D}" dt="2020-05-17T12:16:14.699" v="2703"/>
          <ac:spMkLst>
            <pc:docMk/>
            <pc:sldMk cId="997993879" sldId="873"/>
            <ac:spMk id="66" creationId="{EF506828-1E59-4BAF-9193-56457739D3A7}"/>
          </ac:spMkLst>
        </pc:spChg>
        <pc:spChg chg="mod">
          <ac:chgData name="reza kabir" userId="af3c95a13102d509" providerId="LiveId" clId="{88200EE4-F4B4-49E8-8126-B01E5FCCBE2D}" dt="2020-05-17T12:16:14.699" v="2703"/>
          <ac:spMkLst>
            <pc:docMk/>
            <pc:sldMk cId="997993879" sldId="873"/>
            <ac:spMk id="67" creationId="{2650D36B-D96D-4011-ABAE-53819AFE2DD5}"/>
          </ac:spMkLst>
        </pc:spChg>
        <pc:spChg chg="mod">
          <ac:chgData name="reza kabir" userId="af3c95a13102d509" providerId="LiveId" clId="{88200EE4-F4B4-49E8-8126-B01E5FCCBE2D}" dt="2020-05-17T12:16:14.699" v="2703"/>
          <ac:spMkLst>
            <pc:docMk/>
            <pc:sldMk cId="997993879" sldId="873"/>
            <ac:spMk id="68" creationId="{546A2965-83FC-4828-9A24-20DBBEC3AB98}"/>
          </ac:spMkLst>
        </pc:spChg>
        <pc:spChg chg="mod">
          <ac:chgData name="reza kabir" userId="af3c95a13102d509" providerId="LiveId" clId="{88200EE4-F4B4-49E8-8126-B01E5FCCBE2D}" dt="2020-05-17T12:16:14.699" v="2703"/>
          <ac:spMkLst>
            <pc:docMk/>
            <pc:sldMk cId="997993879" sldId="873"/>
            <ac:spMk id="69" creationId="{DFA8753D-C267-41E6-B48F-8FA05D2C1623}"/>
          </ac:spMkLst>
        </pc:spChg>
        <pc:spChg chg="mod">
          <ac:chgData name="reza kabir" userId="af3c95a13102d509" providerId="LiveId" clId="{88200EE4-F4B4-49E8-8126-B01E5FCCBE2D}" dt="2020-05-17T12:16:14.699" v="2703"/>
          <ac:spMkLst>
            <pc:docMk/>
            <pc:sldMk cId="997993879" sldId="873"/>
            <ac:spMk id="70" creationId="{BD37B3EC-DE25-483B-AE73-3A9859214259}"/>
          </ac:spMkLst>
        </pc:spChg>
        <pc:spChg chg="mod">
          <ac:chgData name="reza kabir" userId="af3c95a13102d509" providerId="LiveId" clId="{88200EE4-F4B4-49E8-8126-B01E5FCCBE2D}" dt="2020-05-17T12:16:14.699" v="2703"/>
          <ac:spMkLst>
            <pc:docMk/>
            <pc:sldMk cId="997993879" sldId="873"/>
            <ac:spMk id="71" creationId="{0683C4BB-46D5-458A-94D9-B03529EF2BF6}"/>
          </ac:spMkLst>
        </pc:spChg>
        <pc:spChg chg="mod">
          <ac:chgData name="reza kabir" userId="af3c95a13102d509" providerId="LiveId" clId="{88200EE4-F4B4-49E8-8126-B01E5FCCBE2D}" dt="2020-05-17T12:16:14.699" v="2703"/>
          <ac:spMkLst>
            <pc:docMk/>
            <pc:sldMk cId="997993879" sldId="873"/>
            <ac:spMk id="72" creationId="{5181C91A-91E4-432C-9DB1-036AE0D95F47}"/>
          </ac:spMkLst>
        </pc:spChg>
        <pc:spChg chg="mod">
          <ac:chgData name="reza kabir" userId="af3c95a13102d509" providerId="LiveId" clId="{88200EE4-F4B4-49E8-8126-B01E5FCCBE2D}" dt="2020-05-17T12:16:14.699" v="2703"/>
          <ac:spMkLst>
            <pc:docMk/>
            <pc:sldMk cId="997993879" sldId="873"/>
            <ac:spMk id="73" creationId="{3FC61124-824A-431F-8E96-263DD05BEC08}"/>
          </ac:spMkLst>
        </pc:spChg>
        <pc:spChg chg="mod">
          <ac:chgData name="reza kabir" userId="af3c95a13102d509" providerId="LiveId" clId="{88200EE4-F4B4-49E8-8126-B01E5FCCBE2D}" dt="2020-05-17T12:16:14.699" v="2703"/>
          <ac:spMkLst>
            <pc:docMk/>
            <pc:sldMk cId="997993879" sldId="873"/>
            <ac:spMk id="74" creationId="{EF9DB6FC-B661-42BE-B956-8CBD2CB751BD}"/>
          </ac:spMkLst>
        </pc:spChg>
        <pc:spChg chg="mod">
          <ac:chgData name="reza kabir" userId="af3c95a13102d509" providerId="LiveId" clId="{88200EE4-F4B4-49E8-8126-B01E5FCCBE2D}" dt="2020-05-17T12:16:14.699" v="2703"/>
          <ac:spMkLst>
            <pc:docMk/>
            <pc:sldMk cId="997993879" sldId="873"/>
            <ac:spMk id="75" creationId="{5D9BBC82-46E9-4731-845E-01FD3601EB7D}"/>
          </ac:spMkLst>
        </pc:spChg>
        <pc:spChg chg="mod">
          <ac:chgData name="reza kabir" userId="af3c95a13102d509" providerId="LiveId" clId="{88200EE4-F4B4-49E8-8126-B01E5FCCBE2D}" dt="2020-05-17T12:16:14.699" v="2703"/>
          <ac:spMkLst>
            <pc:docMk/>
            <pc:sldMk cId="997993879" sldId="873"/>
            <ac:spMk id="76" creationId="{1359776A-1A18-4A98-916E-7E892242A7A2}"/>
          </ac:spMkLst>
        </pc:spChg>
        <pc:spChg chg="mod">
          <ac:chgData name="reza kabir" userId="af3c95a13102d509" providerId="LiveId" clId="{88200EE4-F4B4-49E8-8126-B01E5FCCBE2D}" dt="2020-05-17T12:16:14.699" v="2703"/>
          <ac:spMkLst>
            <pc:docMk/>
            <pc:sldMk cId="997993879" sldId="873"/>
            <ac:spMk id="77" creationId="{5FFF5FD4-C896-4369-AD4C-0DF34A8B66DA}"/>
          </ac:spMkLst>
        </pc:spChg>
        <pc:spChg chg="mod">
          <ac:chgData name="reza kabir" userId="af3c95a13102d509" providerId="LiveId" clId="{88200EE4-F4B4-49E8-8126-B01E5FCCBE2D}" dt="2020-05-17T12:16:14.699" v="2703"/>
          <ac:spMkLst>
            <pc:docMk/>
            <pc:sldMk cId="997993879" sldId="873"/>
            <ac:spMk id="78" creationId="{06B4F476-FF09-4535-AFF9-22F96DBADBDF}"/>
          </ac:spMkLst>
        </pc:spChg>
        <pc:spChg chg="mod">
          <ac:chgData name="reza kabir" userId="af3c95a13102d509" providerId="LiveId" clId="{88200EE4-F4B4-49E8-8126-B01E5FCCBE2D}" dt="2020-05-17T12:16:14.699" v="2703"/>
          <ac:spMkLst>
            <pc:docMk/>
            <pc:sldMk cId="997993879" sldId="873"/>
            <ac:spMk id="79" creationId="{FEBC3B01-2077-41A6-B2ED-833317ADA87C}"/>
          </ac:spMkLst>
        </pc:spChg>
        <pc:spChg chg="mod">
          <ac:chgData name="reza kabir" userId="af3c95a13102d509" providerId="LiveId" clId="{88200EE4-F4B4-49E8-8126-B01E5FCCBE2D}" dt="2020-05-17T12:16:14.699" v="2703"/>
          <ac:spMkLst>
            <pc:docMk/>
            <pc:sldMk cId="997993879" sldId="873"/>
            <ac:spMk id="80" creationId="{F94FBE6D-8DA2-41D0-A479-9D603E66BF1A}"/>
          </ac:spMkLst>
        </pc:spChg>
        <pc:spChg chg="mod">
          <ac:chgData name="reza kabir" userId="af3c95a13102d509" providerId="LiveId" clId="{88200EE4-F4B4-49E8-8126-B01E5FCCBE2D}" dt="2020-05-17T12:16:14.699" v="2703"/>
          <ac:spMkLst>
            <pc:docMk/>
            <pc:sldMk cId="997993879" sldId="873"/>
            <ac:spMk id="81" creationId="{758FB50F-43B5-4C64-8EB2-3FEF1377CF7F}"/>
          </ac:spMkLst>
        </pc:spChg>
        <pc:spChg chg="mod">
          <ac:chgData name="reza kabir" userId="af3c95a13102d509" providerId="LiveId" clId="{88200EE4-F4B4-49E8-8126-B01E5FCCBE2D}" dt="2020-05-17T12:16:14.699" v="2703"/>
          <ac:spMkLst>
            <pc:docMk/>
            <pc:sldMk cId="997993879" sldId="873"/>
            <ac:spMk id="82" creationId="{082FB377-7B69-4D04-8D81-714403A494A3}"/>
          </ac:spMkLst>
        </pc:spChg>
        <pc:spChg chg="mod">
          <ac:chgData name="reza kabir" userId="af3c95a13102d509" providerId="LiveId" clId="{88200EE4-F4B4-49E8-8126-B01E5FCCBE2D}" dt="2020-05-17T12:16:14.699" v="2703"/>
          <ac:spMkLst>
            <pc:docMk/>
            <pc:sldMk cId="997993879" sldId="873"/>
            <ac:spMk id="83" creationId="{2B927A1E-0427-489A-B9DB-8891F478659C}"/>
          </ac:spMkLst>
        </pc:spChg>
        <pc:spChg chg="add mod">
          <ac:chgData name="reza kabir" userId="af3c95a13102d509" providerId="LiveId" clId="{88200EE4-F4B4-49E8-8126-B01E5FCCBE2D}" dt="2020-05-17T12:16:32.178" v="2709"/>
          <ac:spMkLst>
            <pc:docMk/>
            <pc:sldMk cId="997993879" sldId="873"/>
            <ac:spMk id="84" creationId="{7E8CA2D4-B627-4EE7-95F6-64A9DED87890}"/>
          </ac:spMkLst>
        </pc:spChg>
        <pc:spChg chg="add mod">
          <ac:chgData name="reza kabir" userId="af3c95a13102d509" providerId="LiveId" clId="{88200EE4-F4B4-49E8-8126-B01E5FCCBE2D}" dt="2020-05-17T12:16:32.178" v="2709"/>
          <ac:spMkLst>
            <pc:docMk/>
            <pc:sldMk cId="997993879" sldId="873"/>
            <ac:spMk id="85" creationId="{0437DA5B-5D35-45C6-8838-9E457ECB87A9}"/>
          </ac:spMkLst>
        </pc:spChg>
        <pc:spChg chg="add mod">
          <ac:chgData name="reza kabir" userId="af3c95a13102d509" providerId="LiveId" clId="{88200EE4-F4B4-49E8-8126-B01E5FCCBE2D}" dt="2020-05-17T12:17:02.364" v="2718" actId="207"/>
          <ac:spMkLst>
            <pc:docMk/>
            <pc:sldMk cId="997993879" sldId="873"/>
            <ac:spMk id="86" creationId="{D92CDA8B-CD4F-4D4F-A2AD-678C0550C05B}"/>
          </ac:spMkLst>
        </pc:spChg>
        <pc:spChg chg="add mod">
          <ac:chgData name="reza kabir" userId="af3c95a13102d509" providerId="LiveId" clId="{88200EE4-F4B4-49E8-8126-B01E5FCCBE2D}" dt="2020-05-17T12:16:32.178" v="2709"/>
          <ac:spMkLst>
            <pc:docMk/>
            <pc:sldMk cId="997993879" sldId="873"/>
            <ac:spMk id="87" creationId="{2057B6C5-993C-435E-95DE-CA6DDA54BF45}"/>
          </ac:spMkLst>
        </pc:spChg>
        <pc:grpChg chg="add mod">
          <ac:chgData name="reza kabir" userId="af3c95a13102d509" providerId="LiveId" clId="{88200EE4-F4B4-49E8-8126-B01E5FCCBE2D}" dt="2020-05-17T12:16:26.919" v="2708" actId="14100"/>
          <ac:grpSpMkLst>
            <pc:docMk/>
            <pc:sldMk cId="997993879" sldId="873"/>
            <ac:grpSpMk id="4" creationId="{B7E110DE-8253-4F76-9D68-32891ECF203D}"/>
          </ac:grpSpMkLst>
        </pc:grpChg>
        <pc:grpChg chg="mod">
          <ac:chgData name="reza kabir" userId="af3c95a13102d509" providerId="LiveId" clId="{88200EE4-F4B4-49E8-8126-B01E5FCCBE2D}" dt="2020-05-17T12:16:14.699" v="2703"/>
          <ac:grpSpMkLst>
            <pc:docMk/>
            <pc:sldMk cId="997993879" sldId="873"/>
            <ac:grpSpMk id="51" creationId="{38900BCB-B1D5-4FA8-9FDA-EA50400A504A}"/>
          </ac:grpSpMkLst>
        </pc:grpChg>
      </pc:sldChg>
      <pc:sldChg chg="addSp modSp new mod">
        <pc:chgData name="reza kabir" userId="af3c95a13102d509" providerId="LiveId" clId="{88200EE4-F4B4-49E8-8126-B01E5FCCBE2D}" dt="2020-05-17T12:17:13.520" v="2720" actId="207"/>
        <pc:sldMkLst>
          <pc:docMk/>
          <pc:sldMk cId="1459491435" sldId="874"/>
        </pc:sldMkLst>
        <pc:spChg chg="add mod">
          <ac:chgData name="reza kabir" userId="af3c95a13102d509" providerId="LiveId" clId="{88200EE4-F4B4-49E8-8126-B01E5FCCBE2D}" dt="2020-05-17T12:16:46.006" v="2712"/>
          <ac:spMkLst>
            <pc:docMk/>
            <pc:sldMk cId="1459491435" sldId="874"/>
            <ac:spMk id="2" creationId="{BFA94FDD-832B-4A3D-892B-2BA9D4D020BB}"/>
          </ac:spMkLst>
        </pc:spChg>
        <pc:spChg chg="mod">
          <ac:chgData name="reza kabir" userId="af3c95a13102d509" providerId="LiveId" clId="{88200EE4-F4B4-49E8-8126-B01E5FCCBE2D}" dt="2020-05-17T12:16:46.006" v="2712"/>
          <ac:spMkLst>
            <pc:docMk/>
            <pc:sldMk cId="1459491435" sldId="874"/>
            <ac:spMk id="4" creationId="{6F0356E9-565B-43E8-8C29-C95531A2220C}"/>
          </ac:spMkLst>
        </pc:spChg>
        <pc:spChg chg="mod">
          <ac:chgData name="reza kabir" userId="af3c95a13102d509" providerId="LiveId" clId="{88200EE4-F4B4-49E8-8126-B01E5FCCBE2D}" dt="2020-05-17T12:16:46.006" v="2712"/>
          <ac:spMkLst>
            <pc:docMk/>
            <pc:sldMk cId="1459491435" sldId="874"/>
            <ac:spMk id="5" creationId="{AC101AFA-10C3-43AF-90D0-464D386E7204}"/>
          </ac:spMkLst>
        </pc:spChg>
        <pc:spChg chg="mod">
          <ac:chgData name="reza kabir" userId="af3c95a13102d509" providerId="LiveId" clId="{88200EE4-F4B4-49E8-8126-B01E5FCCBE2D}" dt="2020-05-17T12:16:46.006" v="2712"/>
          <ac:spMkLst>
            <pc:docMk/>
            <pc:sldMk cId="1459491435" sldId="874"/>
            <ac:spMk id="6" creationId="{48FA3A1C-8D1F-4105-B772-A575A2E5E17E}"/>
          </ac:spMkLst>
        </pc:spChg>
        <pc:spChg chg="mod">
          <ac:chgData name="reza kabir" userId="af3c95a13102d509" providerId="LiveId" clId="{88200EE4-F4B4-49E8-8126-B01E5FCCBE2D}" dt="2020-05-17T12:16:46.006" v="2712"/>
          <ac:spMkLst>
            <pc:docMk/>
            <pc:sldMk cId="1459491435" sldId="874"/>
            <ac:spMk id="7" creationId="{9139DD52-EF34-478E-9C72-E99A1834468B}"/>
          </ac:spMkLst>
        </pc:spChg>
        <pc:spChg chg="mod">
          <ac:chgData name="reza kabir" userId="af3c95a13102d509" providerId="LiveId" clId="{88200EE4-F4B4-49E8-8126-B01E5FCCBE2D}" dt="2020-05-17T12:16:46.006" v="2712"/>
          <ac:spMkLst>
            <pc:docMk/>
            <pc:sldMk cId="1459491435" sldId="874"/>
            <ac:spMk id="8" creationId="{4B537EAE-E76C-427D-8597-D8F7F7906EC2}"/>
          </ac:spMkLst>
        </pc:spChg>
        <pc:spChg chg="mod">
          <ac:chgData name="reza kabir" userId="af3c95a13102d509" providerId="LiveId" clId="{88200EE4-F4B4-49E8-8126-B01E5FCCBE2D}" dt="2020-05-17T12:16:46.006" v="2712"/>
          <ac:spMkLst>
            <pc:docMk/>
            <pc:sldMk cId="1459491435" sldId="874"/>
            <ac:spMk id="9" creationId="{70443B96-A97D-42F9-9069-4505F58F5879}"/>
          </ac:spMkLst>
        </pc:spChg>
        <pc:spChg chg="mod">
          <ac:chgData name="reza kabir" userId="af3c95a13102d509" providerId="LiveId" clId="{88200EE4-F4B4-49E8-8126-B01E5FCCBE2D}" dt="2020-05-17T12:16:46.006" v="2712"/>
          <ac:spMkLst>
            <pc:docMk/>
            <pc:sldMk cId="1459491435" sldId="874"/>
            <ac:spMk id="10" creationId="{A5019807-747F-4527-95D7-FA27298D20E7}"/>
          </ac:spMkLst>
        </pc:spChg>
        <pc:spChg chg="mod">
          <ac:chgData name="reza kabir" userId="af3c95a13102d509" providerId="LiveId" clId="{88200EE4-F4B4-49E8-8126-B01E5FCCBE2D}" dt="2020-05-17T12:16:46.006" v="2712"/>
          <ac:spMkLst>
            <pc:docMk/>
            <pc:sldMk cId="1459491435" sldId="874"/>
            <ac:spMk id="11" creationId="{C78311EA-F3BE-43E2-9401-6F5CA3717AFC}"/>
          </ac:spMkLst>
        </pc:spChg>
        <pc:spChg chg="mod">
          <ac:chgData name="reza kabir" userId="af3c95a13102d509" providerId="LiveId" clId="{88200EE4-F4B4-49E8-8126-B01E5FCCBE2D}" dt="2020-05-17T12:16:46.006" v="2712"/>
          <ac:spMkLst>
            <pc:docMk/>
            <pc:sldMk cId="1459491435" sldId="874"/>
            <ac:spMk id="12" creationId="{75D27144-EBAF-4FAE-A6BB-E4D785A0FC77}"/>
          </ac:spMkLst>
        </pc:spChg>
        <pc:spChg chg="mod">
          <ac:chgData name="reza kabir" userId="af3c95a13102d509" providerId="LiveId" clId="{88200EE4-F4B4-49E8-8126-B01E5FCCBE2D}" dt="2020-05-17T12:16:46.006" v="2712"/>
          <ac:spMkLst>
            <pc:docMk/>
            <pc:sldMk cId="1459491435" sldId="874"/>
            <ac:spMk id="13" creationId="{FE77A2E1-D029-4432-B635-37EDC71DBAC2}"/>
          </ac:spMkLst>
        </pc:spChg>
        <pc:spChg chg="mod">
          <ac:chgData name="reza kabir" userId="af3c95a13102d509" providerId="LiveId" clId="{88200EE4-F4B4-49E8-8126-B01E5FCCBE2D}" dt="2020-05-17T12:16:46.006" v="2712"/>
          <ac:spMkLst>
            <pc:docMk/>
            <pc:sldMk cId="1459491435" sldId="874"/>
            <ac:spMk id="14" creationId="{6C0E9628-BA4E-483C-BB50-726BDF7EC7CA}"/>
          </ac:spMkLst>
        </pc:spChg>
        <pc:spChg chg="mod">
          <ac:chgData name="reza kabir" userId="af3c95a13102d509" providerId="LiveId" clId="{88200EE4-F4B4-49E8-8126-B01E5FCCBE2D}" dt="2020-05-17T12:16:46.006" v="2712"/>
          <ac:spMkLst>
            <pc:docMk/>
            <pc:sldMk cId="1459491435" sldId="874"/>
            <ac:spMk id="15" creationId="{2708C5A4-08D3-4456-9A48-A5DC95B315CF}"/>
          </ac:spMkLst>
        </pc:spChg>
        <pc:spChg chg="mod">
          <ac:chgData name="reza kabir" userId="af3c95a13102d509" providerId="LiveId" clId="{88200EE4-F4B4-49E8-8126-B01E5FCCBE2D}" dt="2020-05-17T12:16:46.006" v="2712"/>
          <ac:spMkLst>
            <pc:docMk/>
            <pc:sldMk cId="1459491435" sldId="874"/>
            <ac:spMk id="16" creationId="{3B7298F2-680C-4D09-9B8C-C1D6C5C9BD7E}"/>
          </ac:spMkLst>
        </pc:spChg>
        <pc:spChg chg="mod">
          <ac:chgData name="reza kabir" userId="af3c95a13102d509" providerId="LiveId" clId="{88200EE4-F4B4-49E8-8126-B01E5FCCBE2D}" dt="2020-05-17T12:16:46.006" v="2712"/>
          <ac:spMkLst>
            <pc:docMk/>
            <pc:sldMk cId="1459491435" sldId="874"/>
            <ac:spMk id="17" creationId="{08AC160D-CF36-4A17-932B-3C8114DF6565}"/>
          </ac:spMkLst>
        </pc:spChg>
        <pc:spChg chg="mod">
          <ac:chgData name="reza kabir" userId="af3c95a13102d509" providerId="LiveId" clId="{88200EE4-F4B4-49E8-8126-B01E5FCCBE2D}" dt="2020-05-17T12:16:46.006" v="2712"/>
          <ac:spMkLst>
            <pc:docMk/>
            <pc:sldMk cId="1459491435" sldId="874"/>
            <ac:spMk id="18" creationId="{4F146368-D345-4372-BB5C-1F24E2838F37}"/>
          </ac:spMkLst>
        </pc:spChg>
        <pc:spChg chg="mod">
          <ac:chgData name="reza kabir" userId="af3c95a13102d509" providerId="LiveId" clId="{88200EE4-F4B4-49E8-8126-B01E5FCCBE2D}" dt="2020-05-17T12:16:46.006" v="2712"/>
          <ac:spMkLst>
            <pc:docMk/>
            <pc:sldMk cId="1459491435" sldId="874"/>
            <ac:spMk id="19" creationId="{EB908EC9-26CA-4FEE-A729-BA39A64A8196}"/>
          </ac:spMkLst>
        </pc:spChg>
        <pc:spChg chg="mod">
          <ac:chgData name="reza kabir" userId="af3c95a13102d509" providerId="LiveId" clId="{88200EE4-F4B4-49E8-8126-B01E5FCCBE2D}" dt="2020-05-17T12:16:46.006" v="2712"/>
          <ac:spMkLst>
            <pc:docMk/>
            <pc:sldMk cId="1459491435" sldId="874"/>
            <ac:spMk id="20" creationId="{0291A13E-DB5D-4FBE-9ED8-8DAAA88D338A}"/>
          </ac:spMkLst>
        </pc:spChg>
        <pc:spChg chg="mod">
          <ac:chgData name="reza kabir" userId="af3c95a13102d509" providerId="LiveId" clId="{88200EE4-F4B4-49E8-8126-B01E5FCCBE2D}" dt="2020-05-17T12:16:46.006" v="2712"/>
          <ac:spMkLst>
            <pc:docMk/>
            <pc:sldMk cId="1459491435" sldId="874"/>
            <ac:spMk id="21" creationId="{99EBBEC2-3605-4E1C-BB49-55F4E8BA3584}"/>
          </ac:spMkLst>
        </pc:spChg>
        <pc:spChg chg="mod">
          <ac:chgData name="reza kabir" userId="af3c95a13102d509" providerId="LiveId" clId="{88200EE4-F4B4-49E8-8126-B01E5FCCBE2D}" dt="2020-05-17T12:16:46.006" v="2712"/>
          <ac:spMkLst>
            <pc:docMk/>
            <pc:sldMk cId="1459491435" sldId="874"/>
            <ac:spMk id="22" creationId="{D4C91959-F478-41DB-9377-7C1F62A95D4F}"/>
          </ac:spMkLst>
        </pc:spChg>
        <pc:spChg chg="mod">
          <ac:chgData name="reza kabir" userId="af3c95a13102d509" providerId="LiveId" clId="{88200EE4-F4B4-49E8-8126-B01E5FCCBE2D}" dt="2020-05-17T12:16:46.006" v="2712"/>
          <ac:spMkLst>
            <pc:docMk/>
            <pc:sldMk cId="1459491435" sldId="874"/>
            <ac:spMk id="23" creationId="{9F371403-7C0C-41AE-9816-F8DFED519845}"/>
          </ac:spMkLst>
        </pc:spChg>
        <pc:spChg chg="mod">
          <ac:chgData name="reza kabir" userId="af3c95a13102d509" providerId="LiveId" clId="{88200EE4-F4B4-49E8-8126-B01E5FCCBE2D}" dt="2020-05-17T12:16:46.006" v="2712"/>
          <ac:spMkLst>
            <pc:docMk/>
            <pc:sldMk cId="1459491435" sldId="874"/>
            <ac:spMk id="24" creationId="{D1A617A4-A688-461E-8E3E-C5EE76B153C4}"/>
          </ac:spMkLst>
        </pc:spChg>
        <pc:spChg chg="mod">
          <ac:chgData name="reza kabir" userId="af3c95a13102d509" providerId="LiveId" clId="{88200EE4-F4B4-49E8-8126-B01E5FCCBE2D}" dt="2020-05-17T12:16:46.006" v="2712"/>
          <ac:spMkLst>
            <pc:docMk/>
            <pc:sldMk cId="1459491435" sldId="874"/>
            <ac:spMk id="25" creationId="{EF057374-89F5-4B2C-B0AF-E8FCEA5C3C08}"/>
          </ac:spMkLst>
        </pc:spChg>
        <pc:spChg chg="mod">
          <ac:chgData name="reza kabir" userId="af3c95a13102d509" providerId="LiveId" clId="{88200EE4-F4B4-49E8-8126-B01E5FCCBE2D}" dt="2020-05-17T12:16:46.006" v="2712"/>
          <ac:spMkLst>
            <pc:docMk/>
            <pc:sldMk cId="1459491435" sldId="874"/>
            <ac:spMk id="26" creationId="{A9DFF5CA-2A6F-46BF-9B49-F2FBB912DC6C}"/>
          </ac:spMkLst>
        </pc:spChg>
        <pc:spChg chg="mod">
          <ac:chgData name="reza kabir" userId="af3c95a13102d509" providerId="LiveId" clId="{88200EE4-F4B4-49E8-8126-B01E5FCCBE2D}" dt="2020-05-17T12:16:46.006" v="2712"/>
          <ac:spMkLst>
            <pc:docMk/>
            <pc:sldMk cId="1459491435" sldId="874"/>
            <ac:spMk id="28" creationId="{CC9D0E3B-B646-4214-A2C7-98D109CCACB1}"/>
          </ac:spMkLst>
        </pc:spChg>
        <pc:spChg chg="mod">
          <ac:chgData name="reza kabir" userId="af3c95a13102d509" providerId="LiveId" clId="{88200EE4-F4B4-49E8-8126-B01E5FCCBE2D}" dt="2020-05-17T12:16:46.006" v="2712"/>
          <ac:spMkLst>
            <pc:docMk/>
            <pc:sldMk cId="1459491435" sldId="874"/>
            <ac:spMk id="29" creationId="{ADAD53A3-727A-4517-AC3F-EED78A0E32DF}"/>
          </ac:spMkLst>
        </pc:spChg>
        <pc:spChg chg="mod">
          <ac:chgData name="reza kabir" userId="af3c95a13102d509" providerId="LiveId" clId="{88200EE4-F4B4-49E8-8126-B01E5FCCBE2D}" dt="2020-05-17T12:16:46.006" v="2712"/>
          <ac:spMkLst>
            <pc:docMk/>
            <pc:sldMk cId="1459491435" sldId="874"/>
            <ac:spMk id="30" creationId="{836B71D8-B292-4FE3-82A6-F46D93D5C985}"/>
          </ac:spMkLst>
        </pc:spChg>
        <pc:spChg chg="mod">
          <ac:chgData name="reza kabir" userId="af3c95a13102d509" providerId="LiveId" clId="{88200EE4-F4B4-49E8-8126-B01E5FCCBE2D}" dt="2020-05-17T12:16:46.006" v="2712"/>
          <ac:spMkLst>
            <pc:docMk/>
            <pc:sldMk cId="1459491435" sldId="874"/>
            <ac:spMk id="31" creationId="{1F3FDBDF-1D1D-48E8-ABA2-A5CAC385D795}"/>
          </ac:spMkLst>
        </pc:spChg>
        <pc:spChg chg="mod">
          <ac:chgData name="reza kabir" userId="af3c95a13102d509" providerId="LiveId" clId="{88200EE4-F4B4-49E8-8126-B01E5FCCBE2D}" dt="2020-05-17T12:16:46.006" v="2712"/>
          <ac:spMkLst>
            <pc:docMk/>
            <pc:sldMk cId="1459491435" sldId="874"/>
            <ac:spMk id="32" creationId="{76217E03-E8E3-46B0-88A0-E9CD819CE823}"/>
          </ac:spMkLst>
        </pc:spChg>
        <pc:spChg chg="mod">
          <ac:chgData name="reza kabir" userId="af3c95a13102d509" providerId="LiveId" clId="{88200EE4-F4B4-49E8-8126-B01E5FCCBE2D}" dt="2020-05-17T12:16:46.006" v="2712"/>
          <ac:spMkLst>
            <pc:docMk/>
            <pc:sldMk cId="1459491435" sldId="874"/>
            <ac:spMk id="34" creationId="{6A1B2637-ACAD-4833-B9C0-31082442E946}"/>
          </ac:spMkLst>
        </pc:spChg>
        <pc:spChg chg="mod">
          <ac:chgData name="reza kabir" userId="af3c95a13102d509" providerId="LiveId" clId="{88200EE4-F4B4-49E8-8126-B01E5FCCBE2D}" dt="2020-05-17T12:16:46.006" v="2712"/>
          <ac:spMkLst>
            <pc:docMk/>
            <pc:sldMk cId="1459491435" sldId="874"/>
            <ac:spMk id="35" creationId="{874E9EC3-0B67-410A-A7EA-4FFABF4B431C}"/>
          </ac:spMkLst>
        </pc:spChg>
        <pc:spChg chg="mod">
          <ac:chgData name="reza kabir" userId="af3c95a13102d509" providerId="LiveId" clId="{88200EE4-F4B4-49E8-8126-B01E5FCCBE2D}" dt="2020-05-17T12:16:46.006" v="2712"/>
          <ac:spMkLst>
            <pc:docMk/>
            <pc:sldMk cId="1459491435" sldId="874"/>
            <ac:spMk id="36" creationId="{350955F7-CF75-432E-9AD1-632BD3C28607}"/>
          </ac:spMkLst>
        </pc:spChg>
        <pc:spChg chg="mod">
          <ac:chgData name="reza kabir" userId="af3c95a13102d509" providerId="LiveId" clId="{88200EE4-F4B4-49E8-8126-B01E5FCCBE2D}" dt="2020-05-17T12:16:46.006" v="2712"/>
          <ac:spMkLst>
            <pc:docMk/>
            <pc:sldMk cId="1459491435" sldId="874"/>
            <ac:spMk id="37" creationId="{0F2D0EC3-57C5-44B9-BADD-C3A8E61D8518}"/>
          </ac:spMkLst>
        </pc:spChg>
        <pc:spChg chg="mod">
          <ac:chgData name="reza kabir" userId="af3c95a13102d509" providerId="LiveId" clId="{88200EE4-F4B4-49E8-8126-B01E5FCCBE2D}" dt="2020-05-17T12:16:46.006" v="2712"/>
          <ac:spMkLst>
            <pc:docMk/>
            <pc:sldMk cId="1459491435" sldId="874"/>
            <ac:spMk id="38" creationId="{DF28E103-F88D-460F-AA92-F9D5AD1067D0}"/>
          </ac:spMkLst>
        </pc:spChg>
        <pc:spChg chg="mod">
          <ac:chgData name="reza kabir" userId="af3c95a13102d509" providerId="LiveId" clId="{88200EE4-F4B4-49E8-8126-B01E5FCCBE2D}" dt="2020-05-17T12:16:46.006" v="2712"/>
          <ac:spMkLst>
            <pc:docMk/>
            <pc:sldMk cId="1459491435" sldId="874"/>
            <ac:spMk id="39" creationId="{E9091726-EFD5-459B-9A54-0AE03414BF73}"/>
          </ac:spMkLst>
        </pc:spChg>
        <pc:spChg chg="mod">
          <ac:chgData name="reza kabir" userId="af3c95a13102d509" providerId="LiveId" clId="{88200EE4-F4B4-49E8-8126-B01E5FCCBE2D}" dt="2020-05-17T12:16:46.006" v="2712"/>
          <ac:spMkLst>
            <pc:docMk/>
            <pc:sldMk cId="1459491435" sldId="874"/>
            <ac:spMk id="40" creationId="{39FCE295-15DF-4032-9C43-56827117E5D5}"/>
          </ac:spMkLst>
        </pc:spChg>
        <pc:spChg chg="mod">
          <ac:chgData name="reza kabir" userId="af3c95a13102d509" providerId="LiveId" clId="{88200EE4-F4B4-49E8-8126-B01E5FCCBE2D}" dt="2020-05-17T12:16:46.006" v="2712"/>
          <ac:spMkLst>
            <pc:docMk/>
            <pc:sldMk cId="1459491435" sldId="874"/>
            <ac:spMk id="42" creationId="{3ACF957A-6573-4338-A1BF-C8FE98965B35}"/>
          </ac:spMkLst>
        </pc:spChg>
        <pc:spChg chg="mod">
          <ac:chgData name="reza kabir" userId="af3c95a13102d509" providerId="LiveId" clId="{88200EE4-F4B4-49E8-8126-B01E5FCCBE2D}" dt="2020-05-17T12:16:46.006" v="2712"/>
          <ac:spMkLst>
            <pc:docMk/>
            <pc:sldMk cId="1459491435" sldId="874"/>
            <ac:spMk id="43" creationId="{0605947C-54FE-4E56-853A-29793171524B}"/>
          </ac:spMkLst>
        </pc:spChg>
        <pc:spChg chg="mod">
          <ac:chgData name="reza kabir" userId="af3c95a13102d509" providerId="LiveId" clId="{88200EE4-F4B4-49E8-8126-B01E5FCCBE2D}" dt="2020-05-17T12:16:46.006" v="2712"/>
          <ac:spMkLst>
            <pc:docMk/>
            <pc:sldMk cId="1459491435" sldId="874"/>
            <ac:spMk id="44" creationId="{157929F0-61D1-481F-93EC-56EBD50305C0}"/>
          </ac:spMkLst>
        </pc:spChg>
        <pc:spChg chg="mod">
          <ac:chgData name="reza kabir" userId="af3c95a13102d509" providerId="LiveId" clId="{88200EE4-F4B4-49E8-8126-B01E5FCCBE2D}" dt="2020-05-17T12:16:46.006" v="2712"/>
          <ac:spMkLst>
            <pc:docMk/>
            <pc:sldMk cId="1459491435" sldId="874"/>
            <ac:spMk id="46" creationId="{62E89A3A-1A3F-4930-83E9-E81EEBAB3A7D}"/>
          </ac:spMkLst>
        </pc:spChg>
        <pc:spChg chg="mod">
          <ac:chgData name="reza kabir" userId="af3c95a13102d509" providerId="LiveId" clId="{88200EE4-F4B4-49E8-8126-B01E5FCCBE2D}" dt="2020-05-17T12:16:46.006" v="2712"/>
          <ac:spMkLst>
            <pc:docMk/>
            <pc:sldMk cId="1459491435" sldId="874"/>
            <ac:spMk id="47" creationId="{E381B0ED-223C-4743-AEC2-7AAC5FA203FE}"/>
          </ac:spMkLst>
        </pc:spChg>
        <pc:spChg chg="mod">
          <ac:chgData name="reza kabir" userId="af3c95a13102d509" providerId="LiveId" clId="{88200EE4-F4B4-49E8-8126-B01E5FCCBE2D}" dt="2020-05-17T12:16:46.006" v="2712"/>
          <ac:spMkLst>
            <pc:docMk/>
            <pc:sldMk cId="1459491435" sldId="874"/>
            <ac:spMk id="48" creationId="{03DA95CA-78D0-43F4-B790-57C41BB8B8FD}"/>
          </ac:spMkLst>
        </pc:spChg>
        <pc:spChg chg="mod">
          <ac:chgData name="reza kabir" userId="af3c95a13102d509" providerId="LiveId" clId="{88200EE4-F4B4-49E8-8126-B01E5FCCBE2D}" dt="2020-05-17T12:16:46.006" v="2712"/>
          <ac:spMkLst>
            <pc:docMk/>
            <pc:sldMk cId="1459491435" sldId="874"/>
            <ac:spMk id="49" creationId="{DF8DE1C5-92CA-4D07-B32D-F97DB79E5D8A}"/>
          </ac:spMkLst>
        </pc:spChg>
        <pc:spChg chg="mod">
          <ac:chgData name="reza kabir" userId="af3c95a13102d509" providerId="LiveId" clId="{88200EE4-F4B4-49E8-8126-B01E5FCCBE2D}" dt="2020-05-17T12:16:46.006" v="2712"/>
          <ac:spMkLst>
            <pc:docMk/>
            <pc:sldMk cId="1459491435" sldId="874"/>
            <ac:spMk id="50" creationId="{AF7C8EB9-74B0-4119-96DD-328C053A0A6D}"/>
          </ac:spMkLst>
        </pc:spChg>
        <pc:spChg chg="mod">
          <ac:chgData name="reza kabir" userId="af3c95a13102d509" providerId="LiveId" clId="{88200EE4-F4B4-49E8-8126-B01E5FCCBE2D}" dt="2020-05-17T12:16:46.006" v="2712"/>
          <ac:spMkLst>
            <pc:docMk/>
            <pc:sldMk cId="1459491435" sldId="874"/>
            <ac:spMk id="51" creationId="{0E5A27FB-B235-4040-912D-407B6C76D03C}"/>
          </ac:spMkLst>
        </pc:spChg>
        <pc:spChg chg="add mod">
          <ac:chgData name="reza kabir" userId="af3c95a13102d509" providerId="LiveId" clId="{88200EE4-F4B4-49E8-8126-B01E5FCCBE2D}" dt="2020-05-17T12:17:08.232" v="2719"/>
          <ac:spMkLst>
            <pc:docMk/>
            <pc:sldMk cId="1459491435" sldId="874"/>
            <ac:spMk id="52" creationId="{2C9B121F-78A6-4692-B3C4-6819FAA20EC5}"/>
          </ac:spMkLst>
        </pc:spChg>
        <pc:spChg chg="add mod">
          <ac:chgData name="reza kabir" userId="af3c95a13102d509" providerId="LiveId" clId="{88200EE4-F4B4-49E8-8126-B01E5FCCBE2D}" dt="2020-05-17T12:17:08.232" v="2719"/>
          <ac:spMkLst>
            <pc:docMk/>
            <pc:sldMk cId="1459491435" sldId="874"/>
            <ac:spMk id="53" creationId="{4F72B412-008A-45ED-9685-BAC7EBEF6DEA}"/>
          </ac:spMkLst>
        </pc:spChg>
        <pc:spChg chg="add mod">
          <ac:chgData name="reza kabir" userId="af3c95a13102d509" providerId="LiveId" clId="{88200EE4-F4B4-49E8-8126-B01E5FCCBE2D}" dt="2020-05-17T12:17:13.520" v="2720" actId="207"/>
          <ac:spMkLst>
            <pc:docMk/>
            <pc:sldMk cId="1459491435" sldId="874"/>
            <ac:spMk id="54" creationId="{C26AAC21-E618-4B2E-A250-43AABD29027D}"/>
          </ac:spMkLst>
        </pc:spChg>
        <pc:spChg chg="add mod">
          <ac:chgData name="reza kabir" userId="af3c95a13102d509" providerId="LiveId" clId="{88200EE4-F4B4-49E8-8126-B01E5FCCBE2D}" dt="2020-05-17T12:17:08.232" v="2719"/>
          <ac:spMkLst>
            <pc:docMk/>
            <pc:sldMk cId="1459491435" sldId="874"/>
            <ac:spMk id="55" creationId="{B8D66385-5CC2-433F-AFC2-381AF61F129C}"/>
          </ac:spMkLst>
        </pc:spChg>
        <pc:grpChg chg="add mod">
          <ac:chgData name="reza kabir" userId="af3c95a13102d509" providerId="LiveId" clId="{88200EE4-F4B4-49E8-8126-B01E5FCCBE2D}" dt="2020-05-17T12:16:55.900" v="2717" actId="1076"/>
          <ac:grpSpMkLst>
            <pc:docMk/>
            <pc:sldMk cId="1459491435" sldId="874"/>
            <ac:grpSpMk id="3" creationId="{99055C74-C241-40CB-9464-B3D065DA6170}"/>
          </ac:grpSpMkLst>
        </pc:grpChg>
        <pc:grpChg chg="mod">
          <ac:chgData name="reza kabir" userId="af3c95a13102d509" providerId="LiveId" clId="{88200EE4-F4B4-49E8-8126-B01E5FCCBE2D}" dt="2020-05-17T12:16:46.006" v="2712"/>
          <ac:grpSpMkLst>
            <pc:docMk/>
            <pc:sldMk cId="1459491435" sldId="874"/>
            <ac:grpSpMk id="27" creationId="{74B779D1-1E5A-4ABD-9701-180AF5B747EC}"/>
          </ac:grpSpMkLst>
        </pc:grpChg>
        <pc:grpChg chg="mod">
          <ac:chgData name="reza kabir" userId="af3c95a13102d509" providerId="LiveId" clId="{88200EE4-F4B4-49E8-8126-B01E5FCCBE2D}" dt="2020-05-17T12:16:46.006" v="2712"/>
          <ac:grpSpMkLst>
            <pc:docMk/>
            <pc:sldMk cId="1459491435" sldId="874"/>
            <ac:grpSpMk id="33" creationId="{A40B95F8-972E-4524-B32F-30A4F46A3AFA}"/>
          </ac:grpSpMkLst>
        </pc:grpChg>
        <pc:grpChg chg="mod">
          <ac:chgData name="reza kabir" userId="af3c95a13102d509" providerId="LiveId" clId="{88200EE4-F4B4-49E8-8126-B01E5FCCBE2D}" dt="2020-05-17T12:16:46.006" v="2712"/>
          <ac:grpSpMkLst>
            <pc:docMk/>
            <pc:sldMk cId="1459491435" sldId="874"/>
            <ac:grpSpMk id="41" creationId="{4301C0DC-FA18-4141-AAA4-3D87428A3DC2}"/>
          </ac:grpSpMkLst>
        </pc:grpChg>
        <pc:grpChg chg="mod">
          <ac:chgData name="reza kabir" userId="af3c95a13102d509" providerId="LiveId" clId="{88200EE4-F4B4-49E8-8126-B01E5FCCBE2D}" dt="2020-05-17T12:16:46.006" v="2712"/>
          <ac:grpSpMkLst>
            <pc:docMk/>
            <pc:sldMk cId="1459491435" sldId="874"/>
            <ac:grpSpMk id="45" creationId="{21D3B719-14DA-4E2C-9DEF-18AA4903F236}"/>
          </ac:grpSpMkLst>
        </pc:grpChg>
      </pc:sldChg>
      <pc:sldChg chg="addSp modSp new mod">
        <pc:chgData name="reza kabir" userId="af3c95a13102d509" providerId="LiveId" clId="{88200EE4-F4B4-49E8-8126-B01E5FCCBE2D}" dt="2020-05-17T12:17:38.449" v="2726" actId="207"/>
        <pc:sldMkLst>
          <pc:docMk/>
          <pc:sldMk cId="1994283852" sldId="875"/>
        </pc:sldMkLst>
        <pc:spChg chg="mod">
          <ac:chgData name="reza kabir" userId="af3c95a13102d509" providerId="LiveId" clId="{88200EE4-F4B4-49E8-8126-B01E5FCCBE2D}" dt="2020-05-17T12:17:25.568" v="2723"/>
          <ac:spMkLst>
            <pc:docMk/>
            <pc:sldMk cId="1994283852" sldId="875"/>
            <ac:spMk id="3" creationId="{62A6EE70-3041-47EC-ABA0-D02467E48C3E}"/>
          </ac:spMkLst>
        </pc:spChg>
        <pc:spChg chg="mod">
          <ac:chgData name="reza kabir" userId="af3c95a13102d509" providerId="LiveId" clId="{88200EE4-F4B4-49E8-8126-B01E5FCCBE2D}" dt="2020-05-17T12:17:25.568" v="2723"/>
          <ac:spMkLst>
            <pc:docMk/>
            <pc:sldMk cId="1994283852" sldId="875"/>
            <ac:spMk id="4" creationId="{766F533F-B1B6-463F-B0EA-1624425D0A8A}"/>
          </ac:spMkLst>
        </pc:spChg>
        <pc:spChg chg="mod">
          <ac:chgData name="reza kabir" userId="af3c95a13102d509" providerId="LiveId" clId="{88200EE4-F4B4-49E8-8126-B01E5FCCBE2D}" dt="2020-05-17T12:17:25.568" v="2723"/>
          <ac:spMkLst>
            <pc:docMk/>
            <pc:sldMk cId="1994283852" sldId="875"/>
            <ac:spMk id="5" creationId="{8B8C6DDE-2008-4BE5-B6BF-87FB3D9F641F}"/>
          </ac:spMkLst>
        </pc:spChg>
        <pc:spChg chg="mod">
          <ac:chgData name="reza kabir" userId="af3c95a13102d509" providerId="LiveId" clId="{88200EE4-F4B4-49E8-8126-B01E5FCCBE2D}" dt="2020-05-17T12:17:25.568" v="2723"/>
          <ac:spMkLst>
            <pc:docMk/>
            <pc:sldMk cId="1994283852" sldId="875"/>
            <ac:spMk id="6" creationId="{96CB6A7F-A964-4274-A126-ADF8595C5FB0}"/>
          </ac:spMkLst>
        </pc:spChg>
        <pc:spChg chg="mod">
          <ac:chgData name="reza kabir" userId="af3c95a13102d509" providerId="LiveId" clId="{88200EE4-F4B4-49E8-8126-B01E5FCCBE2D}" dt="2020-05-17T12:17:25.568" v="2723"/>
          <ac:spMkLst>
            <pc:docMk/>
            <pc:sldMk cId="1994283852" sldId="875"/>
            <ac:spMk id="7" creationId="{C351EBE6-4163-4DEE-830B-265C372E6EC8}"/>
          </ac:spMkLst>
        </pc:spChg>
        <pc:spChg chg="mod">
          <ac:chgData name="reza kabir" userId="af3c95a13102d509" providerId="LiveId" clId="{88200EE4-F4B4-49E8-8126-B01E5FCCBE2D}" dt="2020-05-17T12:17:25.568" v="2723"/>
          <ac:spMkLst>
            <pc:docMk/>
            <pc:sldMk cId="1994283852" sldId="875"/>
            <ac:spMk id="8" creationId="{C3DF5867-DAA9-4725-A97F-ACB628577AF6}"/>
          </ac:spMkLst>
        </pc:spChg>
        <pc:spChg chg="mod">
          <ac:chgData name="reza kabir" userId="af3c95a13102d509" providerId="LiveId" clId="{88200EE4-F4B4-49E8-8126-B01E5FCCBE2D}" dt="2020-05-17T12:17:25.568" v="2723"/>
          <ac:spMkLst>
            <pc:docMk/>
            <pc:sldMk cId="1994283852" sldId="875"/>
            <ac:spMk id="9" creationId="{22AA230C-57B2-4740-BC17-39B34613DB87}"/>
          </ac:spMkLst>
        </pc:spChg>
        <pc:spChg chg="mod">
          <ac:chgData name="reza kabir" userId="af3c95a13102d509" providerId="LiveId" clId="{88200EE4-F4B4-49E8-8126-B01E5FCCBE2D}" dt="2020-05-17T12:17:25.568" v="2723"/>
          <ac:spMkLst>
            <pc:docMk/>
            <pc:sldMk cId="1994283852" sldId="875"/>
            <ac:spMk id="10" creationId="{AF5A745D-B573-46F1-949B-8433F6BDD46D}"/>
          </ac:spMkLst>
        </pc:spChg>
        <pc:spChg chg="mod">
          <ac:chgData name="reza kabir" userId="af3c95a13102d509" providerId="LiveId" clId="{88200EE4-F4B4-49E8-8126-B01E5FCCBE2D}" dt="2020-05-17T12:17:25.568" v="2723"/>
          <ac:spMkLst>
            <pc:docMk/>
            <pc:sldMk cId="1994283852" sldId="875"/>
            <ac:spMk id="11" creationId="{28534C70-7C41-42F5-8F8A-5A993C445D8F}"/>
          </ac:spMkLst>
        </pc:spChg>
        <pc:spChg chg="mod">
          <ac:chgData name="reza kabir" userId="af3c95a13102d509" providerId="LiveId" clId="{88200EE4-F4B4-49E8-8126-B01E5FCCBE2D}" dt="2020-05-17T12:17:25.568" v="2723"/>
          <ac:spMkLst>
            <pc:docMk/>
            <pc:sldMk cId="1994283852" sldId="875"/>
            <ac:spMk id="12" creationId="{BD950AA9-BC85-47FB-9A8E-6086E50DDE21}"/>
          </ac:spMkLst>
        </pc:spChg>
        <pc:spChg chg="mod">
          <ac:chgData name="reza kabir" userId="af3c95a13102d509" providerId="LiveId" clId="{88200EE4-F4B4-49E8-8126-B01E5FCCBE2D}" dt="2020-05-17T12:17:25.568" v="2723"/>
          <ac:spMkLst>
            <pc:docMk/>
            <pc:sldMk cId="1994283852" sldId="875"/>
            <ac:spMk id="13" creationId="{A6AFBC10-7FC4-4798-B96A-DECBB9E7B1A3}"/>
          </ac:spMkLst>
        </pc:spChg>
        <pc:spChg chg="mod">
          <ac:chgData name="reza kabir" userId="af3c95a13102d509" providerId="LiveId" clId="{88200EE4-F4B4-49E8-8126-B01E5FCCBE2D}" dt="2020-05-17T12:17:25.568" v="2723"/>
          <ac:spMkLst>
            <pc:docMk/>
            <pc:sldMk cId="1994283852" sldId="875"/>
            <ac:spMk id="14" creationId="{F7BE82E0-817A-4D02-AF0D-3C348CD769C7}"/>
          </ac:spMkLst>
        </pc:spChg>
        <pc:spChg chg="mod">
          <ac:chgData name="reza kabir" userId="af3c95a13102d509" providerId="LiveId" clId="{88200EE4-F4B4-49E8-8126-B01E5FCCBE2D}" dt="2020-05-17T12:17:25.568" v="2723"/>
          <ac:spMkLst>
            <pc:docMk/>
            <pc:sldMk cId="1994283852" sldId="875"/>
            <ac:spMk id="15" creationId="{2F9CF960-2A41-45F7-85F3-B6E2EE1DC52C}"/>
          </ac:spMkLst>
        </pc:spChg>
        <pc:spChg chg="mod">
          <ac:chgData name="reza kabir" userId="af3c95a13102d509" providerId="LiveId" clId="{88200EE4-F4B4-49E8-8126-B01E5FCCBE2D}" dt="2020-05-17T12:17:25.568" v="2723"/>
          <ac:spMkLst>
            <pc:docMk/>
            <pc:sldMk cId="1994283852" sldId="875"/>
            <ac:spMk id="16" creationId="{B317319C-06CA-468B-8154-9F293C388686}"/>
          </ac:spMkLst>
        </pc:spChg>
        <pc:spChg chg="mod">
          <ac:chgData name="reza kabir" userId="af3c95a13102d509" providerId="LiveId" clId="{88200EE4-F4B4-49E8-8126-B01E5FCCBE2D}" dt="2020-05-17T12:17:25.568" v="2723"/>
          <ac:spMkLst>
            <pc:docMk/>
            <pc:sldMk cId="1994283852" sldId="875"/>
            <ac:spMk id="17" creationId="{E8CCA8C5-FD85-41E6-B0AD-77554E87BC87}"/>
          </ac:spMkLst>
        </pc:spChg>
        <pc:spChg chg="mod">
          <ac:chgData name="reza kabir" userId="af3c95a13102d509" providerId="LiveId" clId="{88200EE4-F4B4-49E8-8126-B01E5FCCBE2D}" dt="2020-05-17T12:17:25.568" v="2723"/>
          <ac:spMkLst>
            <pc:docMk/>
            <pc:sldMk cId="1994283852" sldId="875"/>
            <ac:spMk id="18" creationId="{81775083-CEF9-4084-8619-3D411030043C}"/>
          </ac:spMkLst>
        </pc:spChg>
        <pc:spChg chg="mod">
          <ac:chgData name="reza kabir" userId="af3c95a13102d509" providerId="LiveId" clId="{88200EE4-F4B4-49E8-8126-B01E5FCCBE2D}" dt="2020-05-17T12:17:25.568" v="2723"/>
          <ac:spMkLst>
            <pc:docMk/>
            <pc:sldMk cId="1994283852" sldId="875"/>
            <ac:spMk id="19" creationId="{DED7206A-6A77-4D6C-9847-3F12BCD5212B}"/>
          </ac:spMkLst>
        </pc:spChg>
        <pc:spChg chg="mod">
          <ac:chgData name="reza kabir" userId="af3c95a13102d509" providerId="LiveId" clId="{88200EE4-F4B4-49E8-8126-B01E5FCCBE2D}" dt="2020-05-17T12:17:25.568" v="2723"/>
          <ac:spMkLst>
            <pc:docMk/>
            <pc:sldMk cId="1994283852" sldId="875"/>
            <ac:spMk id="20" creationId="{6C812F65-B814-42D9-9B34-DE47DD20B43C}"/>
          </ac:spMkLst>
        </pc:spChg>
        <pc:spChg chg="mod">
          <ac:chgData name="reza kabir" userId="af3c95a13102d509" providerId="LiveId" clId="{88200EE4-F4B4-49E8-8126-B01E5FCCBE2D}" dt="2020-05-17T12:17:25.568" v="2723"/>
          <ac:spMkLst>
            <pc:docMk/>
            <pc:sldMk cId="1994283852" sldId="875"/>
            <ac:spMk id="21" creationId="{0BC16F69-6C0F-47E1-8C9B-DA44589B3E19}"/>
          </ac:spMkLst>
        </pc:spChg>
        <pc:spChg chg="mod">
          <ac:chgData name="reza kabir" userId="af3c95a13102d509" providerId="LiveId" clId="{88200EE4-F4B4-49E8-8126-B01E5FCCBE2D}" dt="2020-05-17T12:17:25.568" v="2723"/>
          <ac:spMkLst>
            <pc:docMk/>
            <pc:sldMk cId="1994283852" sldId="875"/>
            <ac:spMk id="22" creationId="{3BCEE29D-F277-4D51-92EF-A89A94DDF6D3}"/>
          </ac:spMkLst>
        </pc:spChg>
        <pc:spChg chg="mod">
          <ac:chgData name="reza kabir" userId="af3c95a13102d509" providerId="LiveId" clId="{88200EE4-F4B4-49E8-8126-B01E5FCCBE2D}" dt="2020-05-17T12:17:25.568" v="2723"/>
          <ac:spMkLst>
            <pc:docMk/>
            <pc:sldMk cId="1994283852" sldId="875"/>
            <ac:spMk id="23" creationId="{3FC883E9-D048-4892-AC9C-B0805C0A6995}"/>
          </ac:spMkLst>
        </pc:spChg>
        <pc:spChg chg="mod">
          <ac:chgData name="reza kabir" userId="af3c95a13102d509" providerId="LiveId" clId="{88200EE4-F4B4-49E8-8126-B01E5FCCBE2D}" dt="2020-05-17T12:17:25.568" v="2723"/>
          <ac:spMkLst>
            <pc:docMk/>
            <pc:sldMk cId="1994283852" sldId="875"/>
            <ac:spMk id="24" creationId="{BFC1ED6F-F6F5-4245-8A00-0EB510530775}"/>
          </ac:spMkLst>
        </pc:spChg>
        <pc:spChg chg="mod">
          <ac:chgData name="reza kabir" userId="af3c95a13102d509" providerId="LiveId" clId="{88200EE4-F4B4-49E8-8126-B01E5FCCBE2D}" dt="2020-05-17T12:17:25.568" v="2723"/>
          <ac:spMkLst>
            <pc:docMk/>
            <pc:sldMk cId="1994283852" sldId="875"/>
            <ac:spMk id="25" creationId="{457C39D9-B154-411E-B59F-1F23EC354DEC}"/>
          </ac:spMkLst>
        </pc:spChg>
        <pc:spChg chg="mod">
          <ac:chgData name="reza kabir" userId="af3c95a13102d509" providerId="LiveId" clId="{88200EE4-F4B4-49E8-8126-B01E5FCCBE2D}" dt="2020-05-17T12:17:25.568" v="2723"/>
          <ac:spMkLst>
            <pc:docMk/>
            <pc:sldMk cId="1994283852" sldId="875"/>
            <ac:spMk id="26" creationId="{C694CFEE-B6B3-434D-8C4D-2C6E814B3773}"/>
          </ac:spMkLst>
        </pc:spChg>
        <pc:spChg chg="mod">
          <ac:chgData name="reza kabir" userId="af3c95a13102d509" providerId="LiveId" clId="{88200EE4-F4B4-49E8-8126-B01E5FCCBE2D}" dt="2020-05-17T12:17:25.568" v="2723"/>
          <ac:spMkLst>
            <pc:docMk/>
            <pc:sldMk cId="1994283852" sldId="875"/>
            <ac:spMk id="27" creationId="{E649A0BE-372C-4288-81C0-347A06E994C9}"/>
          </ac:spMkLst>
        </pc:spChg>
        <pc:spChg chg="mod">
          <ac:chgData name="reza kabir" userId="af3c95a13102d509" providerId="LiveId" clId="{88200EE4-F4B4-49E8-8126-B01E5FCCBE2D}" dt="2020-05-17T12:17:25.568" v="2723"/>
          <ac:spMkLst>
            <pc:docMk/>
            <pc:sldMk cId="1994283852" sldId="875"/>
            <ac:spMk id="28" creationId="{F03A5712-B3B0-4306-919E-F112E7690F4B}"/>
          </ac:spMkLst>
        </pc:spChg>
        <pc:spChg chg="mod">
          <ac:chgData name="reza kabir" userId="af3c95a13102d509" providerId="LiveId" clId="{88200EE4-F4B4-49E8-8126-B01E5FCCBE2D}" dt="2020-05-17T12:17:25.568" v="2723"/>
          <ac:spMkLst>
            <pc:docMk/>
            <pc:sldMk cId="1994283852" sldId="875"/>
            <ac:spMk id="29" creationId="{519FB3D1-FA60-4A67-80A9-3C1C6C7F16C2}"/>
          </ac:spMkLst>
        </pc:spChg>
        <pc:spChg chg="mod">
          <ac:chgData name="reza kabir" userId="af3c95a13102d509" providerId="LiveId" clId="{88200EE4-F4B4-49E8-8126-B01E5FCCBE2D}" dt="2020-05-17T12:17:25.568" v="2723"/>
          <ac:spMkLst>
            <pc:docMk/>
            <pc:sldMk cId="1994283852" sldId="875"/>
            <ac:spMk id="30" creationId="{DA03AFFD-0C4C-47DC-A1C1-B0C06B451132}"/>
          </ac:spMkLst>
        </pc:spChg>
        <pc:spChg chg="mod">
          <ac:chgData name="reza kabir" userId="af3c95a13102d509" providerId="LiveId" clId="{88200EE4-F4B4-49E8-8126-B01E5FCCBE2D}" dt="2020-05-17T12:17:25.568" v="2723"/>
          <ac:spMkLst>
            <pc:docMk/>
            <pc:sldMk cId="1994283852" sldId="875"/>
            <ac:spMk id="31" creationId="{27AE83F6-6667-4941-8AA7-C5906A99F929}"/>
          </ac:spMkLst>
        </pc:spChg>
        <pc:spChg chg="mod">
          <ac:chgData name="reza kabir" userId="af3c95a13102d509" providerId="LiveId" clId="{88200EE4-F4B4-49E8-8126-B01E5FCCBE2D}" dt="2020-05-17T12:17:25.568" v="2723"/>
          <ac:spMkLst>
            <pc:docMk/>
            <pc:sldMk cId="1994283852" sldId="875"/>
            <ac:spMk id="32" creationId="{A82B588F-35C5-4BF4-BFDE-D15A826CB915}"/>
          </ac:spMkLst>
        </pc:spChg>
        <pc:spChg chg="mod">
          <ac:chgData name="reza kabir" userId="af3c95a13102d509" providerId="LiveId" clId="{88200EE4-F4B4-49E8-8126-B01E5FCCBE2D}" dt="2020-05-17T12:17:25.568" v="2723"/>
          <ac:spMkLst>
            <pc:docMk/>
            <pc:sldMk cId="1994283852" sldId="875"/>
            <ac:spMk id="33" creationId="{954451CB-4888-421D-A64E-53E47956B88A}"/>
          </ac:spMkLst>
        </pc:spChg>
        <pc:spChg chg="mod">
          <ac:chgData name="reza kabir" userId="af3c95a13102d509" providerId="LiveId" clId="{88200EE4-F4B4-49E8-8126-B01E5FCCBE2D}" dt="2020-05-17T12:17:25.568" v="2723"/>
          <ac:spMkLst>
            <pc:docMk/>
            <pc:sldMk cId="1994283852" sldId="875"/>
            <ac:spMk id="34" creationId="{E4065A2F-A144-47C1-85D7-66855B3195A3}"/>
          </ac:spMkLst>
        </pc:spChg>
        <pc:spChg chg="mod">
          <ac:chgData name="reza kabir" userId="af3c95a13102d509" providerId="LiveId" clId="{88200EE4-F4B4-49E8-8126-B01E5FCCBE2D}" dt="2020-05-17T12:17:25.568" v="2723"/>
          <ac:spMkLst>
            <pc:docMk/>
            <pc:sldMk cId="1994283852" sldId="875"/>
            <ac:spMk id="35" creationId="{754FD9A9-1D8C-4F4E-BF7D-C97C9CB1D216}"/>
          </ac:spMkLst>
        </pc:spChg>
        <pc:spChg chg="mod">
          <ac:chgData name="reza kabir" userId="af3c95a13102d509" providerId="LiveId" clId="{88200EE4-F4B4-49E8-8126-B01E5FCCBE2D}" dt="2020-05-17T12:17:25.568" v="2723"/>
          <ac:spMkLst>
            <pc:docMk/>
            <pc:sldMk cId="1994283852" sldId="875"/>
            <ac:spMk id="36" creationId="{9E7FC86C-45C0-4917-BFB9-AFE833247341}"/>
          </ac:spMkLst>
        </pc:spChg>
        <pc:spChg chg="mod">
          <ac:chgData name="reza kabir" userId="af3c95a13102d509" providerId="LiveId" clId="{88200EE4-F4B4-49E8-8126-B01E5FCCBE2D}" dt="2020-05-17T12:17:25.568" v="2723"/>
          <ac:spMkLst>
            <pc:docMk/>
            <pc:sldMk cId="1994283852" sldId="875"/>
            <ac:spMk id="37" creationId="{8EBF478C-6F57-4DAF-AE81-7CFCB84CEB8D}"/>
          </ac:spMkLst>
        </pc:spChg>
        <pc:spChg chg="mod">
          <ac:chgData name="reza kabir" userId="af3c95a13102d509" providerId="LiveId" clId="{88200EE4-F4B4-49E8-8126-B01E5FCCBE2D}" dt="2020-05-17T12:17:25.568" v="2723"/>
          <ac:spMkLst>
            <pc:docMk/>
            <pc:sldMk cId="1994283852" sldId="875"/>
            <ac:spMk id="38" creationId="{C60F2B68-69FD-48E9-955C-916120EA44B1}"/>
          </ac:spMkLst>
        </pc:spChg>
        <pc:spChg chg="mod">
          <ac:chgData name="reza kabir" userId="af3c95a13102d509" providerId="LiveId" clId="{88200EE4-F4B4-49E8-8126-B01E5FCCBE2D}" dt="2020-05-17T12:17:25.568" v="2723"/>
          <ac:spMkLst>
            <pc:docMk/>
            <pc:sldMk cId="1994283852" sldId="875"/>
            <ac:spMk id="39" creationId="{54723FDB-5C81-48C0-81F4-3D9775B93699}"/>
          </ac:spMkLst>
        </pc:spChg>
        <pc:spChg chg="mod">
          <ac:chgData name="reza kabir" userId="af3c95a13102d509" providerId="LiveId" clId="{88200EE4-F4B4-49E8-8126-B01E5FCCBE2D}" dt="2020-05-17T12:17:25.568" v="2723"/>
          <ac:spMkLst>
            <pc:docMk/>
            <pc:sldMk cId="1994283852" sldId="875"/>
            <ac:spMk id="40" creationId="{A959E31C-B786-418E-B85B-CF584EE692CD}"/>
          </ac:spMkLst>
        </pc:spChg>
        <pc:spChg chg="mod">
          <ac:chgData name="reza kabir" userId="af3c95a13102d509" providerId="LiveId" clId="{88200EE4-F4B4-49E8-8126-B01E5FCCBE2D}" dt="2020-05-17T12:17:25.568" v="2723"/>
          <ac:spMkLst>
            <pc:docMk/>
            <pc:sldMk cId="1994283852" sldId="875"/>
            <ac:spMk id="41" creationId="{53BD9201-88F0-408A-9DFA-767E5A41A3DD}"/>
          </ac:spMkLst>
        </pc:spChg>
        <pc:spChg chg="mod">
          <ac:chgData name="reza kabir" userId="af3c95a13102d509" providerId="LiveId" clId="{88200EE4-F4B4-49E8-8126-B01E5FCCBE2D}" dt="2020-05-17T12:17:25.568" v="2723"/>
          <ac:spMkLst>
            <pc:docMk/>
            <pc:sldMk cId="1994283852" sldId="875"/>
            <ac:spMk id="42" creationId="{4765CA96-7131-4301-AD4F-4213122F289B}"/>
          </ac:spMkLst>
        </pc:spChg>
        <pc:spChg chg="mod">
          <ac:chgData name="reza kabir" userId="af3c95a13102d509" providerId="LiveId" clId="{88200EE4-F4B4-49E8-8126-B01E5FCCBE2D}" dt="2020-05-17T12:17:25.568" v="2723"/>
          <ac:spMkLst>
            <pc:docMk/>
            <pc:sldMk cId="1994283852" sldId="875"/>
            <ac:spMk id="43" creationId="{E62EE671-967A-416D-AB28-25C89FE47EE4}"/>
          </ac:spMkLst>
        </pc:spChg>
        <pc:spChg chg="mod">
          <ac:chgData name="reza kabir" userId="af3c95a13102d509" providerId="LiveId" clId="{88200EE4-F4B4-49E8-8126-B01E5FCCBE2D}" dt="2020-05-17T12:17:25.568" v="2723"/>
          <ac:spMkLst>
            <pc:docMk/>
            <pc:sldMk cId="1994283852" sldId="875"/>
            <ac:spMk id="44" creationId="{7E3A3FBB-8310-4740-828E-7B13A1F5200F}"/>
          </ac:spMkLst>
        </pc:spChg>
        <pc:spChg chg="mod">
          <ac:chgData name="reza kabir" userId="af3c95a13102d509" providerId="LiveId" clId="{88200EE4-F4B4-49E8-8126-B01E5FCCBE2D}" dt="2020-05-17T12:17:25.568" v="2723"/>
          <ac:spMkLst>
            <pc:docMk/>
            <pc:sldMk cId="1994283852" sldId="875"/>
            <ac:spMk id="45" creationId="{8B986DC5-562E-4E40-95B0-F0FECAC28ED4}"/>
          </ac:spMkLst>
        </pc:spChg>
        <pc:spChg chg="mod">
          <ac:chgData name="reza kabir" userId="af3c95a13102d509" providerId="LiveId" clId="{88200EE4-F4B4-49E8-8126-B01E5FCCBE2D}" dt="2020-05-17T12:17:25.568" v="2723"/>
          <ac:spMkLst>
            <pc:docMk/>
            <pc:sldMk cId="1994283852" sldId="875"/>
            <ac:spMk id="46" creationId="{A7C061F1-E1BF-4197-ADCF-FF915DDBE01D}"/>
          </ac:spMkLst>
        </pc:spChg>
        <pc:spChg chg="mod">
          <ac:chgData name="reza kabir" userId="af3c95a13102d509" providerId="LiveId" clId="{88200EE4-F4B4-49E8-8126-B01E5FCCBE2D}" dt="2020-05-17T12:17:25.568" v="2723"/>
          <ac:spMkLst>
            <pc:docMk/>
            <pc:sldMk cId="1994283852" sldId="875"/>
            <ac:spMk id="47" creationId="{38419A9E-7B89-413B-971B-A83ED6F8C8CD}"/>
          </ac:spMkLst>
        </pc:spChg>
        <pc:spChg chg="mod">
          <ac:chgData name="reza kabir" userId="af3c95a13102d509" providerId="LiveId" clId="{88200EE4-F4B4-49E8-8126-B01E5FCCBE2D}" dt="2020-05-17T12:17:25.568" v="2723"/>
          <ac:spMkLst>
            <pc:docMk/>
            <pc:sldMk cId="1994283852" sldId="875"/>
            <ac:spMk id="48" creationId="{69AEDB04-9BBF-43BB-9000-352EF9ECC370}"/>
          </ac:spMkLst>
        </pc:spChg>
        <pc:spChg chg="mod">
          <ac:chgData name="reza kabir" userId="af3c95a13102d509" providerId="LiveId" clId="{88200EE4-F4B4-49E8-8126-B01E5FCCBE2D}" dt="2020-05-17T12:17:25.568" v="2723"/>
          <ac:spMkLst>
            <pc:docMk/>
            <pc:sldMk cId="1994283852" sldId="875"/>
            <ac:spMk id="49" creationId="{4D1E5A58-9472-425D-A603-1F2A97189D96}"/>
          </ac:spMkLst>
        </pc:spChg>
        <pc:spChg chg="mod">
          <ac:chgData name="reza kabir" userId="af3c95a13102d509" providerId="LiveId" clId="{88200EE4-F4B4-49E8-8126-B01E5FCCBE2D}" dt="2020-05-17T12:17:25.568" v="2723"/>
          <ac:spMkLst>
            <pc:docMk/>
            <pc:sldMk cId="1994283852" sldId="875"/>
            <ac:spMk id="50" creationId="{2E44D972-0F3B-46FD-8602-1D698EF46F13}"/>
          </ac:spMkLst>
        </pc:spChg>
        <pc:spChg chg="mod">
          <ac:chgData name="reza kabir" userId="af3c95a13102d509" providerId="LiveId" clId="{88200EE4-F4B4-49E8-8126-B01E5FCCBE2D}" dt="2020-05-17T12:17:25.568" v="2723"/>
          <ac:spMkLst>
            <pc:docMk/>
            <pc:sldMk cId="1994283852" sldId="875"/>
            <ac:spMk id="51" creationId="{769F97F9-BE4C-490A-898C-CBAA2D4090E9}"/>
          </ac:spMkLst>
        </pc:spChg>
        <pc:spChg chg="mod">
          <ac:chgData name="reza kabir" userId="af3c95a13102d509" providerId="LiveId" clId="{88200EE4-F4B4-49E8-8126-B01E5FCCBE2D}" dt="2020-05-17T12:17:25.568" v="2723"/>
          <ac:spMkLst>
            <pc:docMk/>
            <pc:sldMk cId="1994283852" sldId="875"/>
            <ac:spMk id="52" creationId="{062CF301-F252-40CF-B428-B4FBE7918FE1}"/>
          </ac:spMkLst>
        </pc:spChg>
        <pc:spChg chg="mod">
          <ac:chgData name="reza kabir" userId="af3c95a13102d509" providerId="LiveId" clId="{88200EE4-F4B4-49E8-8126-B01E5FCCBE2D}" dt="2020-05-17T12:17:25.568" v="2723"/>
          <ac:spMkLst>
            <pc:docMk/>
            <pc:sldMk cId="1994283852" sldId="875"/>
            <ac:spMk id="53" creationId="{9C547C7D-3ECA-4C31-8000-1B406DFF33BC}"/>
          </ac:spMkLst>
        </pc:spChg>
        <pc:spChg chg="mod">
          <ac:chgData name="reza kabir" userId="af3c95a13102d509" providerId="LiveId" clId="{88200EE4-F4B4-49E8-8126-B01E5FCCBE2D}" dt="2020-05-17T12:17:25.568" v="2723"/>
          <ac:spMkLst>
            <pc:docMk/>
            <pc:sldMk cId="1994283852" sldId="875"/>
            <ac:spMk id="54" creationId="{8C6B371C-155B-405A-928E-44524FC6455B}"/>
          </ac:spMkLst>
        </pc:spChg>
        <pc:spChg chg="add mod">
          <ac:chgData name="reza kabir" userId="af3c95a13102d509" providerId="LiveId" clId="{88200EE4-F4B4-49E8-8126-B01E5FCCBE2D}" dt="2020-05-17T12:17:33.660" v="2725"/>
          <ac:spMkLst>
            <pc:docMk/>
            <pc:sldMk cId="1994283852" sldId="875"/>
            <ac:spMk id="55" creationId="{B5CBBD6C-B012-4449-9447-51A8CA7A667E}"/>
          </ac:spMkLst>
        </pc:spChg>
        <pc:spChg chg="add mod">
          <ac:chgData name="reza kabir" userId="af3c95a13102d509" providerId="LiveId" clId="{88200EE4-F4B4-49E8-8126-B01E5FCCBE2D}" dt="2020-05-17T12:17:33.660" v="2725"/>
          <ac:spMkLst>
            <pc:docMk/>
            <pc:sldMk cId="1994283852" sldId="875"/>
            <ac:spMk id="56" creationId="{93D0E35D-2FB9-4C4C-8E6E-9675B4042EC9}"/>
          </ac:spMkLst>
        </pc:spChg>
        <pc:spChg chg="add mod">
          <ac:chgData name="reza kabir" userId="af3c95a13102d509" providerId="LiveId" clId="{88200EE4-F4B4-49E8-8126-B01E5FCCBE2D}" dt="2020-05-17T12:17:33.660" v="2725"/>
          <ac:spMkLst>
            <pc:docMk/>
            <pc:sldMk cId="1994283852" sldId="875"/>
            <ac:spMk id="57" creationId="{871F6E44-89B8-4B9C-980C-DC1A08AC2915}"/>
          </ac:spMkLst>
        </pc:spChg>
        <pc:spChg chg="add mod">
          <ac:chgData name="reza kabir" userId="af3c95a13102d509" providerId="LiveId" clId="{88200EE4-F4B4-49E8-8126-B01E5FCCBE2D}" dt="2020-05-17T12:17:38.449" v="2726" actId="207"/>
          <ac:spMkLst>
            <pc:docMk/>
            <pc:sldMk cId="1994283852" sldId="875"/>
            <ac:spMk id="58" creationId="{B0762243-1168-4256-99AD-D5C2B56EC8F9}"/>
          </ac:spMkLst>
        </pc:spChg>
        <pc:spChg chg="add mod">
          <ac:chgData name="reza kabir" userId="af3c95a13102d509" providerId="LiveId" clId="{88200EE4-F4B4-49E8-8126-B01E5FCCBE2D}" dt="2020-05-17T12:17:33.660" v="2725"/>
          <ac:spMkLst>
            <pc:docMk/>
            <pc:sldMk cId="1994283852" sldId="875"/>
            <ac:spMk id="59" creationId="{C214680E-9438-44D6-A4FA-DAEEA740B7A2}"/>
          </ac:spMkLst>
        </pc:spChg>
        <pc:grpChg chg="add mod">
          <ac:chgData name="reza kabir" userId="af3c95a13102d509" providerId="LiveId" clId="{88200EE4-F4B4-49E8-8126-B01E5FCCBE2D}" dt="2020-05-17T12:17:27.714" v="2724" actId="14100"/>
          <ac:grpSpMkLst>
            <pc:docMk/>
            <pc:sldMk cId="1994283852" sldId="875"/>
            <ac:grpSpMk id="2" creationId="{F2D34AD6-0B07-4B17-B789-6EA185CB3E78}"/>
          </ac:grpSpMkLst>
        </pc:grpChg>
      </pc:sldChg>
      <pc:sldChg chg="addSp delSp modSp new mod modClrScheme chgLayout">
        <pc:chgData name="reza kabir" userId="af3c95a13102d509" providerId="LiveId" clId="{88200EE4-F4B4-49E8-8126-B01E5FCCBE2D}" dt="2020-05-17T13:22:20.991" v="2800" actId="478"/>
        <pc:sldMkLst>
          <pc:docMk/>
          <pc:sldMk cId="2990910593" sldId="876"/>
        </pc:sldMkLst>
        <pc:spChg chg="mod">
          <ac:chgData name="reza kabir" userId="af3c95a13102d509" providerId="LiveId" clId="{88200EE4-F4B4-49E8-8126-B01E5FCCBE2D}" dt="2020-05-17T12:17:51.111" v="2730"/>
          <ac:spMkLst>
            <pc:docMk/>
            <pc:sldMk cId="2990910593" sldId="876"/>
            <ac:spMk id="7" creationId="{BA3E723B-8011-40CE-9CB7-576D9AA8A898}"/>
          </ac:spMkLst>
        </pc:spChg>
        <pc:spChg chg="mod">
          <ac:chgData name="reza kabir" userId="af3c95a13102d509" providerId="LiveId" clId="{88200EE4-F4B4-49E8-8126-B01E5FCCBE2D}" dt="2020-05-17T12:17:51.111" v="2730"/>
          <ac:spMkLst>
            <pc:docMk/>
            <pc:sldMk cId="2990910593" sldId="876"/>
            <ac:spMk id="8" creationId="{DCF9DFF9-7740-4218-BAB3-912C026CF06F}"/>
          </ac:spMkLst>
        </pc:spChg>
        <pc:spChg chg="mod">
          <ac:chgData name="reza kabir" userId="af3c95a13102d509" providerId="LiveId" clId="{88200EE4-F4B4-49E8-8126-B01E5FCCBE2D}" dt="2020-05-17T12:17:51.111" v="2730"/>
          <ac:spMkLst>
            <pc:docMk/>
            <pc:sldMk cId="2990910593" sldId="876"/>
            <ac:spMk id="10" creationId="{BE5EAA15-9359-4843-AB8D-14CF9BE5FC3C}"/>
          </ac:spMkLst>
        </pc:spChg>
        <pc:spChg chg="mod">
          <ac:chgData name="reza kabir" userId="af3c95a13102d509" providerId="LiveId" clId="{88200EE4-F4B4-49E8-8126-B01E5FCCBE2D}" dt="2020-05-17T12:17:51.111" v="2730"/>
          <ac:spMkLst>
            <pc:docMk/>
            <pc:sldMk cId="2990910593" sldId="876"/>
            <ac:spMk id="12" creationId="{53B88305-3FE8-4278-B9B6-44C3510A65F5}"/>
          </ac:spMkLst>
        </pc:spChg>
        <pc:spChg chg="mod">
          <ac:chgData name="reza kabir" userId="af3c95a13102d509" providerId="LiveId" clId="{88200EE4-F4B4-49E8-8126-B01E5FCCBE2D}" dt="2020-05-17T12:17:51.111" v="2730"/>
          <ac:spMkLst>
            <pc:docMk/>
            <pc:sldMk cId="2990910593" sldId="876"/>
            <ac:spMk id="13" creationId="{D7EA5A80-D7DE-4CE2-8FF5-6A2F10C95307}"/>
          </ac:spMkLst>
        </pc:spChg>
        <pc:spChg chg="mod">
          <ac:chgData name="reza kabir" userId="af3c95a13102d509" providerId="LiveId" clId="{88200EE4-F4B4-49E8-8126-B01E5FCCBE2D}" dt="2020-05-17T12:17:51.111" v="2730"/>
          <ac:spMkLst>
            <pc:docMk/>
            <pc:sldMk cId="2990910593" sldId="876"/>
            <ac:spMk id="14" creationId="{7470A1BF-E4BC-48DA-98E8-D98E77CBEB08}"/>
          </ac:spMkLst>
        </pc:spChg>
        <pc:spChg chg="mod">
          <ac:chgData name="reza kabir" userId="af3c95a13102d509" providerId="LiveId" clId="{88200EE4-F4B4-49E8-8126-B01E5FCCBE2D}" dt="2020-05-17T12:17:51.111" v="2730"/>
          <ac:spMkLst>
            <pc:docMk/>
            <pc:sldMk cId="2990910593" sldId="876"/>
            <ac:spMk id="15" creationId="{14C4B3C4-2799-4413-983A-ED9FE752D6B7}"/>
          </ac:spMkLst>
        </pc:spChg>
        <pc:spChg chg="mod">
          <ac:chgData name="reza kabir" userId="af3c95a13102d509" providerId="LiveId" clId="{88200EE4-F4B4-49E8-8126-B01E5FCCBE2D}" dt="2020-05-17T12:17:51.111" v="2730"/>
          <ac:spMkLst>
            <pc:docMk/>
            <pc:sldMk cId="2990910593" sldId="876"/>
            <ac:spMk id="16" creationId="{BA01F617-37E1-42D5-AC2E-C154FC63F76F}"/>
          </ac:spMkLst>
        </pc:spChg>
        <pc:spChg chg="mod">
          <ac:chgData name="reza kabir" userId="af3c95a13102d509" providerId="LiveId" clId="{88200EE4-F4B4-49E8-8126-B01E5FCCBE2D}" dt="2020-05-17T12:17:51.111" v="2730"/>
          <ac:spMkLst>
            <pc:docMk/>
            <pc:sldMk cId="2990910593" sldId="876"/>
            <ac:spMk id="17" creationId="{61F88E0E-9360-470E-917A-434C87C8BE88}"/>
          </ac:spMkLst>
        </pc:spChg>
        <pc:spChg chg="mod">
          <ac:chgData name="reza kabir" userId="af3c95a13102d509" providerId="LiveId" clId="{88200EE4-F4B4-49E8-8126-B01E5FCCBE2D}" dt="2020-05-17T12:17:51.111" v="2730"/>
          <ac:spMkLst>
            <pc:docMk/>
            <pc:sldMk cId="2990910593" sldId="876"/>
            <ac:spMk id="18" creationId="{24ABFE1D-C72E-4E04-B8B0-3CD39F9F10E5}"/>
          </ac:spMkLst>
        </pc:spChg>
        <pc:spChg chg="mod">
          <ac:chgData name="reza kabir" userId="af3c95a13102d509" providerId="LiveId" clId="{88200EE4-F4B4-49E8-8126-B01E5FCCBE2D}" dt="2020-05-17T12:17:51.111" v="2730"/>
          <ac:spMkLst>
            <pc:docMk/>
            <pc:sldMk cId="2990910593" sldId="876"/>
            <ac:spMk id="19" creationId="{CD2B1E44-D584-41D8-9F6F-51E19CCF83D7}"/>
          </ac:spMkLst>
        </pc:spChg>
        <pc:spChg chg="mod">
          <ac:chgData name="reza kabir" userId="af3c95a13102d509" providerId="LiveId" clId="{88200EE4-F4B4-49E8-8126-B01E5FCCBE2D}" dt="2020-05-17T12:17:51.111" v="2730"/>
          <ac:spMkLst>
            <pc:docMk/>
            <pc:sldMk cId="2990910593" sldId="876"/>
            <ac:spMk id="20" creationId="{CB4E8384-2801-4483-AE9B-C02E4A7026A5}"/>
          </ac:spMkLst>
        </pc:spChg>
        <pc:spChg chg="mod">
          <ac:chgData name="reza kabir" userId="af3c95a13102d509" providerId="LiveId" clId="{88200EE4-F4B4-49E8-8126-B01E5FCCBE2D}" dt="2020-05-17T12:17:51.111" v="2730"/>
          <ac:spMkLst>
            <pc:docMk/>
            <pc:sldMk cId="2990910593" sldId="876"/>
            <ac:spMk id="21" creationId="{20A9AFC0-8D36-4B8D-81C8-625534F95B5B}"/>
          </ac:spMkLst>
        </pc:spChg>
        <pc:spChg chg="mod">
          <ac:chgData name="reza kabir" userId="af3c95a13102d509" providerId="LiveId" clId="{88200EE4-F4B4-49E8-8126-B01E5FCCBE2D}" dt="2020-05-17T12:17:51.111" v="2730"/>
          <ac:spMkLst>
            <pc:docMk/>
            <pc:sldMk cId="2990910593" sldId="876"/>
            <ac:spMk id="23" creationId="{F59CE366-2EEB-4AEA-8B43-686AD15570C5}"/>
          </ac:spMkLst>
        </pc:spChg>
        <pc:spChg chg="mod">
          <ac:chgData name="reza kabir" userId="af3c95a13102d509" providerId="LiveId" clId="{88200EE4-F4B4-49E8-8126-B01E5FCCBE2D}" dt="2020-05-17T12:17:51.111" v="2730"/>
          <ac:spMkLst>
            <pc:docMk/>
            <pc:sldMk cId="2990910593" sldId="876"/>
            <ac:spMk id="25" creationId="{44264F78-BBC5-4277-9CA9-B01CB3F9B1B4}"/>
          </ac:spMkLst>
        </pc:spChg>
        <pc:spChg chg="mod">
          <ac:chgData name="reza kabir" userId="af3c95a13102d509" providerId="LiveId" clId="{88200EE4-F4B4-49E8-8126-B01E5FCCBE2D}" dt="2020-05-17T12:17:51.111" v="2730"/>
          <ac:spMkLst>
            <pc:docMk/>
            <pc:sldMk cId="2990910593" sldId="876"/>
            <ac:spMk id="26" creationId="{9789ABED-A7AE-41EC-892B-BA2BF6B3BACD}"/>
          </ac:spMkLst>
        </pc:spChg>
        <pc:spChg chg="mod">
          <ac:chgData name="reza kabir" userId="af3c95a13102d509" providerId="LiveId" clId="{88200EE4-F4B4-49E8-8126-B01E5FCCBE2D}" dt="2020-05-17T12:17:51.111" v="2730"/>
          <ac:spMkLst>
            <pc:docMk/>
            <pc:sldMk cId="2990910593" sldId="876"/>
            <ac:spMk id="27" creationId="{D392D50C-A5BE-4DDF-ADA1-759AD4811345}"/>
          </ac:spMkLst>
        </pc:spChg>
        <pc:spChg chg="mod">
          <ac:chgData name="reza kabir" userId="af3c95a13102d509" providerId="LiveId" clId="{88200EE4-F4B4-49E8-8126-B01E5FCCBE2D}" dt="2020-05-17T12:17:51.111" v="2730"/>
          <ac:spMkLst>
            <pc:docMk/>
            <pc:sldMk cId="2990910593" sldId="876"/>
            <ac:spMk id="28" creationId="{835063E6-1918-4810-B095-DBEC1B3A1A0D}"/>
          </ac:spMkLst>
        </pc:spChg>
        <pc:spChg chg="mod">
          <ac:chgData name="reza kabir" userId="af3c95a13102d509" providerId="LiveId" clId="{88200EE4-F4B4-49E8-8126-B01E5FCCBE2D}" dt="2020-05-17T12:17:51.111" v="2730"/>
          <ac:spMkLst>
            <pc:docMk/>
            <pc:sldMk cId="2990910593" sldId="876"/>
            <ac:spMk id="29" creationId="{6B8DCB1F-9D70-483F-AACF-69A6A981CD63}"/>
          </ac:spMkLst>
        </pc:spChg>
        <pc:spChg chg="mod">
          <ac:chgData name="reza kabir" userId="af3c95a13102d509" providerId="LiveId" clId="{88200EE4-F4B4-49E8-8126-B01E5FCCBE2D}" dt="2020-05-17T12:17:51.111" v="2730"/>
          <ac:spMkLst>
            <pc:docMk/>
            <pc:sldMk cId="2990910593" sldId="876"/>
            <ac:spMk id="31" creationId="{E8D00513-7AF2-422B-BCDC-0A4B558DCB18}"/>
          </ac:spMkLst>
        </pc:spChg>
        <pc:spChg chg="mod">
          <ac:chgData name="reza kabir" userId="af3c95a13102d509" providerId="LiveId" clId="{88200EE4-F4B4-49E8-8126-B01E5FCCBE2D}" dt="2020-05-17T12:17:51.111" v="2730"/>
          <ac:spMkLst>
            <pc:docMk/>
            <pc:sldMk cId="2990910593" sldId="876"/>
            <ac:spMk id="32" creationId="{9DB2EAA3-6B00-4686-BC42-E638E7853067}"/>
          </ac:spMkLst>
        </pc:spChg>
        <pc:spChg chg="mod">
          <ac:chgData name="reza kabir" userId="af3c95a13102d509" providerId="LiveId" clId="{88200EE4-F4B4-49E8-8126-B01E5FCCBE2D}" dt="2020-05-17T12:17:51.111" v="2730"/>
          <ac:spMkLst>
            <pc:docMk/>
            <pc:sldMk cId="2990910593" sldId="876"/>
            <ac:spMk id="33" creationId="{41BF6DD8-E6C7-48E0-B052-CFAB010CFA65}"/>
          </ac:spMkLst>
        </pc:spChg>
        <pc:spChg chg="mod">
          <ac:chgData name="reza kabir" userId="af3c95a13102d509" providerId="LiveId" clId="{88200EE4-F4B4-49E8-8126-B01E5FCCBE2D}" dt="2020-05-17T12:17:51.111" v="2730"/>
          <ac:spMkLst>
            <pc:docMk/>
            <pc:sldMk cId="2990910593" sldId="876"/>
            <ac:spMk id="34" creationId="{87216D1B-3905-45FD-9623-88DC8B1F0469}"/>
          </ac:spMkLst>
        </pc:spChg>
        <pc:spChg chg="mod">
          <ac:chgData name="reza kabir" userId="af3c95a13102d509" providerId="LiveId" clId="{88200EE4-F4B4-49E8-8126-B01E5FCCBE2D}" dt="2020-05-17T12:17:51.111" v="2730"/>
          <ac:spMkLst>
            <pc:docMk/>
            <pc:sldMk cId="2990910593" sldId="876"/>
            <ac:spMk id="36" creationId="{5934A03E-5A4E-4BBA-819B-50E0C1DD8343}"/>
          </ac:spMkLst>
        </pc:spChg>
        <pc:spChg chg="mod">
          <ac:chgData name="reza kabir" userId="af3c95a13102d509" providerId="LiveId" clId="{88200EE4-F4B4-49E8-8126-B01E5FCCBE2D}" dt="2020-05-17T12:17:51.111" v="2730"/>
          <ac:spMkLst>
            <pc:docMk/>
            <pc:sldMk cId="2990910593" sldId="876"/>
            <ac:spMk id="37" creationId="{F622AEE3-C027-4E5D-A121-D4A67E4BC212}"/>
          </ac:spMkLst>
        </pc:spChg>
        <pc:spChg chg="mod">
          <ac:chgData name="reza kabir" userId="af3c95a13102d509" providerId="LiveId" clId="{88200EE4-F4B4-49E8-8126-B01E5FCCBE2D}" dt="2020-05-17T12:17:51.111" v="2730"/>
          <ac:spMkLst>
            <pc:docMk/>
            <pc:sldMk cId="2990910593" sldId="876"/>
            <ac:spMk id="38" creationId="{E3771D8A-1058-4779-8711-E6E111A38961}"/>
          </ac:spMkLst>
        </pc:spChg>
        <pc:spChg chg="mod">
          <ac:chgData name="reza kabir" userId="af3c95a13102d509" providerId="LiveId" clId="{88200EE4-F4B4-49E8-8126-B01E5FCCBE2D}" dt="2020-05-17T12:17:51.111" v="2730"/>
          <ac:spMkLst>
            <pc:docMk/>
            <pc:sldMk cId="2990910593" sldId="876"/>
            <ac:spMk id="39" creationId="{ABDCB5F6-B338-4ADF-8947-56216C5BBCDF}"/>
          </ac:spMkLst>
        </pc:spChg>
        <pc:spChg chg="mod">
          <ac:chgData name="reza kabir" userId="af3c95a13102d509" providerId="LiveId" clId="{88200EE4-F4B4-49E8-8126-B01E5FCCBE2D}" dt="2020-05-17T12:17:51.111" v="2730"/>
          <ac:spMkLst>
            <pc:docMk/>
            <pc:sldMk cId="2990910593" sldId="876"/>
            <ac:spMk id="41" creationId="{D8D856DE-5BF0-4E0C-B9EE-2DA191CF0999}"/>
          </ac:spMkLst>
        </pc:spChg>
        <pc:spChg chg="mod">
          <ac:chgData name="reza kabir" userId="af3c95a13102d509" providerId="LiveId" clId="{88200EE4-F4B4-49E8-8126-B01E5FCCBE2D}" dt="2020-05-17T12:17:51.111" v="2730"/>
          <ac:spMkLst>
            <pc:docMk/>
            <pc:sldMk cId="2990910593" sldId="876"/>
            <ac:spMk id="42" creationId="{3E2E6137-9626-4FED-976F-955F0DF42D21}"/>
          </ac:spMkLst>
        </pc:spChg>
        <pc:spChg chg="mod">
          <ac:chgData name="reza kabir" userId="af3c95a13102d509" providerId="LiveId" clId="{88200EE4-F4B4-49E8-8126-B01E5FCCBE2D}" dt="2020-05-17T12:17:51.111" v="2730"/>
          <ac:spMkLst>
            <pc:docMk/>
            <pc:sldMk cId="2990910593" sldId="876"/>
            <ac:spMk id="43" creationId="{1BC95972-A489-4C9A-8536-8EE5FBAAE44F}"/>
          </ac:spMkLst>
        </pc:spChg>
        <pc:spChg chg="mod">
          <ac:chgData name="reza kabir" userId="af3c95a13102d509" providerId="LiveId" clId="{88200EE4-F4B4-49E8-8126-B01E5FCCBE2D}" dt="2020-05-17T12:17:51.111" v="2730"/>
          <ac:spMkLst>
            <pc:docMk/>
            <pc:sldMk cId="2990910593" sldId="876"/>
            <ac:spMk id="44" creationId="{3004F515-A65B-445D-8F2C-49E97C839F01}"/>
          </ac:spMkLst>
        </pc:spChg>
        <pc:spChg chg="mod">
          <ac:chgData name="reza kabir" userId="af3c95a13102d509" providerId="LiveId" clId="{88200EE4-F4B4-49E8-8126-B01E5FCCBE2D}" dt="2020-05-17T12:17:51.111" v="2730"/>
          <ac:spMkLst>
            <pc:docMk/>
            <pc:sldMk cId="2990910593" sldId="876"/>
            <ac:spMk id="45" creationId="{CD74204F-A63B-448E-B584-F7A0111186B3}"/>
          </ac:spMkLst>
        </pc:spChg>
        <pc:spChg chg="mod">
          <ac:chgData name="reza kabir" userId="af3c95a13102d509" providerId="LiveId" clId="{88200EE4-F4B4-49E8-8126-B01E5FCCBE2D}" dt="2020-05-17T12:17:51.111" v="2730"/>
          <ac:spMkLst>
            <pc:docMk/>
            <pc:sldMk cId="2990910593" sldId="876"/>
            <ac:spMk id="48" creationId="{49D02988-64C6-410E-89A7-9B236BDEDC12}"/>
          </ac:spMkLst>
        </pc:spChg>
        <pc:spChg chg="mod">
          <ac:chgData name="reza kabir" userId="af3c95a13102d509" providerId="LiveId" clId="{88200EE4-F4B4-49E8-8126-B01E5FCCBE2D}" dt="2020-05-17T12:17:51.111" v="2730"/>
          <ac:spMkLst>
            <pc:docMk/>
            <pc:sldMk cId="2990910593" sldId="876"/>
            <ac:spMk id="49" creationId="{86478706-B330-443B-967C-51BC6EEBCACF}"/>
          </ac:spMkLst>
        </pc:spChg>
        <pc:spChg chg="mod">
          <ac:chgData name="reza kabir" userId="af3c95a13102d509" providerId="LiveId" clId="{88200EE4-F4B4-49E8-8126-B01E5FCCBE2D}" dt="2020-05-17T12:17:51.111" v="2730"/>
          <ac:spMkLst>
            <pc:docMk/>
            <pc:sldMk cId="2990910593" sldId="876"/>
            <ac:spMk id="50" creationId="{A1E4138D-53CF-4E94-8F50-94672BB98B3F}"/>
          </ac:spMkLst>
        </pc:spChg>
        <pc:spChg chg="mod">
          <ac:chgData name="reza kabir" userId="af3c95a13102d509" providerId="LiveId" clId="{88200EE4-F4B4-49E8-8126-B01E5FCCBE2D}" dt="2020-05-17T12:17:51.111" v="2730"/>
          <ac:spMkLst>
            <pc:docMk/>
            <pc:sldMk cId="2990910593" sldId="876"/>
            <ac:spMk id="51" creationId="{9E41CB94-AC20-4725-BFC6-F65C4AFF0991}"/>
          </ac:spMkLst>
        </pc:spChg>
        <pc:spChg chg="mod">
          <ac:chgData name="reza kabir" userId="af3c95a13102d509" providerId="LiveId" clId="{88200EE4-F4B4-49E8-8126-B01E5FCCBE2D}" dt="2020-05-17T12:17:51.111" v="2730"/>
          <ac:spMkLst>
            <pc:docMk/>
            <pc:sldMk cId="2990910593" sldId="876"/>
            <ac:spMk id="52" creationId="{43893F86-784F-4593-B432-876A07BCF258}"/>
          </ac:spMkLst>
        </pc:spChg>
        <pc:spChg chg="mod">
          <ac:chgData name="reza kabir" userId="af3c95a13102d509" providerId="LiveId" clId="{88200EE4-F4B4-49E8-8126-B01E5FCCBE2D}" dt="2020-05-17T12:17:51.111" v="2730"/>
          <ac:spMkLst>
            <pc:docMk/>
            <pc:sldMk cId="2990910593" sldId="876"/>
            <ac:spMk id="53" creationId="{8D8663F9-F02D-4549-BE1E-BD68DA5D2240}"/>
          </ac:spMkLst>
        </pc:spChg>
        <pc:spChg chg="mod">
          <ac:chgData name="reza kabir" userId="af3c95a13102d509" providerId="LiveId" clId="{88200EE4-F4B4-49E8-8126-B01E5FCCBE2D}" dt="2020-05-17T12:17:51.111" v="2730"/>
          <ac:spMkLst>
            <pc:docMk/>
            <pc:sldMk cId="2990910593" sldId="876"/>
            <ac:spMk id="55" creationId="{350D3090-9CFF-47BF-94AE-74CCAF5A6520}"/>
          </ac:spMkLst>
        </pc:spChg>
        <pc:spChg chg="mod">
          <ac:chgData name="reza kabir" userId="af3c95a13102d509" providerId="LiveId" clId="{88200EE4-F4B4-49E8-8126-B01E5FCCBE2D}" dt="2020-05-17T12:17:51.111" v="2730"/>
          <ac:spMkLst>
            <pc:docMk/>
            <pc:sldMk cId="2990910593" sldId="876"/>
            <ac:spMk id="56" creationId="{C7078EAB-CEF6-4F17-94E4-7E37A7E91C8C}"/>
          </ac:spMkLst>
        </pc:spChg>
        <pc:spChg chg="mod">
          <ac:chgData name="reza kabir" userId="af3c95a13102d509" providerId="LiveId" clId="{88200EE4-F4B4-49E8-8126-B01E5FCCBE2D}" dt="2020-05-17T12:17:51.111" v="2730"/>
          <ac:spMkLst>
            <pc:docMk/>
            <pc:sldMk cId="2990910593" sldId="876"/>
            <ac:spMk id="57" creationId="{796C73A1-CC9A-4A70-AE1A-7EA748348620}"/>
          </ac:spMkLst>
        </pc:spChg>
        <pc:spChg chg="mod">
          <ac:chgData name="reza kabir" userId="af3c95a13102d509" providerId="LiveId" clId="{88200EE4-F4B4-49E8-8126-B01E5FCCBE2D}" dt="2020-05-17T12:17:51.111" v="2730"/>
          <ac:spMkLst>
            <pc:docMk/>
            <pc:sldMk cId="2990910593" sldId="876"/>
            <ac:spMk id="58" creationId="{5C5B9474-425B-4070-A631-1F8D0614246F}"/>
          </ac:spMkLst>
        </pc:spChg>
        <pc:spChg chg="add mod ord">
          <ac:chgData name="reza kabir" userId="af3c95a13102d509" providerId="LiveId" clId="{88200EE4-F4B4-49E8-8126-B01E5FCCBE2D}" dt="2020-05-17T13:16:56.164" v="2744" actId="20577"/>
          <ac:spMkLst>
            <pc:docMk/>
            <pc:sldMk cId="2990910593" sldId="876"/>
            <ac:spMk id="59" creationId="{5F75D7EB-CD19-463F-9E84-3CF5142983E8}"/>
          </ac:spMkLst>
        </pc:spChg>
        <pc:spChg chg="mod">
          <ac:chgData name="reza kabir" userId="af3c95a13102d509" providerId="LiveId" clId="{88200EE4-F4B4-49E8-8126-B01E5FCCBE2D}" dt="2020-05-17T13:18:42.569" v="2746"/>
          <ac:spMkLst>
            <pc:docMk/>
            <pc:sldMk cId="2990910593" sldId="876"/>
            <ac:spMk id="61" creationId="{08894713-A9EC-40C7-BD58-2B31E127C6FC}"/>
          </ac:spMkLst>
        </pc:spChg>
        <pc:spChg chg="mod">
          <ac:chgData name="reza kabir" userId="af3c95a13102d509" providerId="LiveId" clId="{88200EE4-F4B4-49E8-8126-B01E5FCCBE2D}" dt="2020-05-17T13:18:42.569" v="2746"/>
          <ac:spMkLst>
            <pc:docMk/>
            <pc:sldMk cId="2990910593" sldId="876"/>
            <ac:spMk id="62" creationId="{712CF6D9-5F86-4F3F-A032-35C41582A4D0}"/>
          </ac:spMkLst>
        </pc:spChg>
        <pc:spChg chg="mod">
          <ac:chgData name="reza kabir" userId="af3c95a13102d509" providerId="LiveId" clId="{88200EE4-F4B4-49E8-8126-B01E5FCCBE2D}" dt="2020-05-17T13:18:42.569" v="2746"/>
          <ac:spMkLst>
            <pc:docMk/>
            <pc:sldMk cId="2990910593" sldId="876"/>
            <ac:spMk id="63" creationId="{8F8F6D63-5D2F-413A-BB7D-2C2EC36D2622}"/>
          </ac:spMkLst>
        </pc:spChg>
        <pc:spChg chg="mod">
          <ac:chgData name="reza kabir" userId="af3c95a13102d509" providerId="LiveId" clId="{88200EE4-F4B4-49E8-8126-B01E5FCCBE2D}" dt="2020-05-17T13:18:42.569" v="2746"/>
          <ac:spMkLst>
            <pc:docMk/>
            <pc:sldMk cId="2990910593" sldId="876"/>
            <ac:spMk id="64" creationId="{F0DC6F9A-D54A-4E6F-BEED-1C6C4A24D6B8}"/>
          </ac:spMkLst>
        </pc:spChg>
        <pc:spChg chg="mod">
          <ac:chgData name="reza kabir" userId="af3c95a13102d509" providerId="LiveId" clId="{88200EE4-F4B4-49E8-8126-B01E5FCCBE2D}" dt="2020-05-17T13:18:42.569" v="2746"/>
          <ac:spMkLst>
            <pc:docMk/>
            <pc:sldMk cId="2990910593" sldId="876"/>
            <ac:spMk id="65" creationId="{FB18897E-CBDB-4EC0-94A9-88B36155D052}"/>
          </ac:spMkLst>
        </pc:spChg>
        <pc:spChg chg="mod">
          <ac:chgData name="reza kabir" userId="af3c95a13102d509" providerId="LiveId" clId="{88200EE4-F4B4-49E8-8126-B01E5FCCBE2D}" dt="2020-05-17T13:18:42.569" v="2746"/>
          <ac:spMkLst>
            <pc:docMk/>
            <pc:sldMk cId="2990910593" sldId="876"/>
            <ac:spMk id="66" creationId="{75C7B38E-6761-4283-B9A6-8FA1EF217CAE}"/>
          </ac:spMkLst>
        </pc:spChg>
        <pc:spChg chg="mod">
          <ac:chgData name="reza kabir" userId="af3c95a13102d509" providerId="LiveId" clId="{88200EE4-F4B4-49E8-8126-B01E5FCCBE2D}" dt="2020-05-17T13:18:42.569" v="2746"/>
          <ac:spMkLst>
            <pc:docMk/>
            <pc:sldMk cId="2990910593" sldId="876"/>
            <ac:spMk id="67" creationId="{96AC3C38-BCB2-4225-B062-AAACDC433FCE}"/>
          </ac:spMkLst>
        </pc:spChg>
        <pc:spChg chg="mod">
          <ac:chgData name="reza kabir" userId="af3c95a13102d509" providerId="LiveId" clId="{88200EE4-F4B4-49E8-8126-B01E5FCCBE2D}" dt="2020-05-17T13:18:42.569" v="2746"/>
          <ac:spMkLst>
            <pc:docMk/>
            <pc:sldMk cId="2990910593" sldId="876"/>
            <ac:spMk id="68" creationId="{7ECD317B-5AD9-4128-A682-4C5C7C8DA0D4}"/>
          </ac:spMkLst>
        </pc:spChg>
        <pc:spChg chg="mod">
          <ac:chgData name="reza kabir" userId="af3c95a13102d509" providerId="LiveId" clId="{88200EE4-F4B4-49E8-8126-B01E5FCCBE2D}" dt="2020-05-17T13:18:42.569" v="2746"/>
          <ac:spMkLst>
            <pc:docMk/>
            <pc:sldMk cId="2990910593" sldId="876"/>
            <ac:spMk id="69" creationId="{E0167241-E9B9-44CA-9416-DF839994A2D7}"/>
          </ac:spMkLst>
        </pc:spChg>
        <pc:spChg chg="mod">
          <ac:chgData name="reza kabir" userId="af3c95a13102d509" providerId="LiveId" clId="{88200EE4-F4B4-49E8-8126-B01E5FCCBE2D}" dt="2020-05-17T13:18:42.569" v="2746"/>
          <ac:spMkLst>
            <pc:docMk/>
            <pc:sldMk cId="2990910593" sldId="876"/>
            <ac:spMk id="70" creationId="{D5B4E93C-D389-47DA-BBD0-F363D7D5697B}"/>
          </ac:spMkLst>
        </pc:spChg>
        <pc:spChg chg="mod">
          <ac:chgData name="reza kabir" userId="af3c95a13102d509" providerId="LiveId" clId="{88200EE4-F4B4-49E8-8126-B01E5FCCBE2D}" dt="2020-05-17T13:18:42.569" v="2746"/>
          <ac:spMkLst>
            <pc:docMk/>
            <pc:sldMk cId="2990910593" sldId="876"/>
            <ac:spMk id="71" creationId="{12793B04-B0DC-4943-BF8E-09F9EA2A184B}"/>
          </ac:spMkLst>
        </pc:spChg>
        <pc:spChg chg="mod">
          <ac:chgData name="reza kabir" userId="af3c95a13102d509" providerId="LiveId" clId="{88200EE4-F4B4-49E8-8126-B01E5FCCBE2D}" dt="2020-05-17T13:19:02.311" v="2751" actId="1076"/>
          <ac:spMkLst>
            <pc:docMk/>
            <pc:sldMk cId="2990910593" sldId="876"/>
            <ac:spMk id="72" creationId="{75E49F66-9052-4947-A992-D811D551D4F9}"/>
          </ac:spMkLst>
        </pc:spChg>
        <pc:spChg chg="mod">
          <ac:chgData name="reza kabir" userId="af3c95a13102d509" providerId="LiveId" clId="{88200EE4-F4B4-49E8-8126-B01E5FCCBE2D}" dt="2020-05-17T13:18:42.569" v="2746"/>
          <ac:spMkLst>
            <pc:docMk/>
            <pc:sldMk cId="2990910593" sldId="876"/>
            <ac:spMk id="73" creationId="{5752411A-114D-4767-9823-4E74D0B61BA4}"/>
          </ac:spMkLst>
        </pc:spChg>
        <pc:spChg chg="mod">
          <ac:chgData name="reza kabir" userId="af3c95a13102d509" providerId="LiveId" clId="{88200EE4-F4B4-49E8-8126-B01E5FCCBE2D}" dt="2020-05-17T13:18:42.569" v="2746"/>
          <ac:spMkLst>
            <pc:docMk/>
            <pc:sldMk cId="2990910593" sldId="876"/>
            <ac:spMk id="74" creationId="{79BBD3CE-E286-41CA-ACF1-B4E5DF1D947F}"/>
          </ac:spMkLst>
        </pc:spChg>
        <pc:spChg chg="mod">
          <ac:chgData name="reza kabir" userId="af3c95a13102d509" providerId="LiveId" clId="{88200EE4-F4B4-49E8-8126-B01E5FCCBE2D}" dt="2020-05-17T13:18:42.569" v="2746"/>
          <ac:spMkLst>
            <pc:docMk/>
            <pc:sldMk cId="2990910593" sldId="876"/>
            <ac:spMk id="75" creationId="{37A19FEE-D4CC-47FA-B9D2-F518988EFA89}"/>
          </ac:spMkLst>
        </pc:spChg>
        <pc:spChg chg="mod">
          <ac:chgData name="reza kabir" userId="af3c95a13102d509" providerId="LiveId" clId="{88200EE4-F4B4-49E8-8126-B01E5FCCBE2D}" dt="2020-05-17T13:18:42.569" v="2746"/>
          <ac:spMkLst>
            <pc:docMk/>
            <pc:sldMk cId="2990910593" sldId="876"/>
            <ac:spMk id="76" creationId="{8CD082AF-3204-44D9-A71D-FAD362CDE402}"/>
          </ac:spMkLst>
        </pc:spChg>
        <pc:spChg chg="mod">
          <ac:chgData name="reza kabir" userId="af3c95a13102d509" providerId="LiveId" clId="{88200EE4-F4B4-49E8-8126-B01E5FCCBE2D}" dt="2020-05-17T13:18:42.569" v="2746"/>
          <ac:spMkLst>
            <pc:docMk/>
            <pc:sldMk cId="2990910593" sldId="876"/>
            <ac:spMk id="77" creationId="{DEECF7D5-2FC5-4C85-BCB5-728D2C2C9F9E}"/>
          </ac:spMkLst>
        </pc:spChg>
        <pc:spChg chg="mod">
          <ac:chgData name="reza kabir" userId="af3c95a13102d509" providerId="LiveId" clId="{88200EE4-F4B4-49E8-8126-B01E5FCCBE2D}" dt="2020-05-17T13:18:42.569" v="2746"/>
          <ac:spMkLst>
            <pc:docMk/>
            <pc:sldMk cId="2990910593" sldId="876"/>
            <ac:spMk id="78" creationId="{0F463639-666F-4BC4-9B89-76615D776FF6}"/>
          </ac:spMkLst>
        </pc:spChg>
        <pc:spChg chg="mod">
          <ac:chgData name="reza kabir" userId="af3c95a13102d509" providerId="LiveId" clId="{88200EE4-F4B4-49E8-8126-B01E5FCCBE2D}" dt="2020-05-17T13:18:42.569" v="2746"/>
          <ac:spMkLst>
            <pc:docMk/>
            <pc:sldMk cId="2990910593" sldId="876"/>
            <ac:spMk id="79" creationId="{581F4A25-7AE1-4D9F-A5A0-733D4F1A1961}"/>
          </ac:spMkLst>
        </pc:spChg>
        <pc:spChg chg="mod">
          <ac:chgData name="reza kabir" userId="af3c95a13102d509" providerId="LiveId" clId="{88200EE4-F4B4-49E8-8126-B01E5FCCBE2D}" dt="2020-05-17T13:18:42.569" v="2746"/>
          <ac:spMkLst>
            <pc:docMk/>
            <pc:sldMk cId="2990910593" sldId="876"/>
            <ac:spMk id="80" creationId="{5516F889-C9A4-469A-908A-F3E9E8A276B5}"/>
          </ac:spMkLst>
        </pc:spChg>
        <pc:spChg chg="mod">
          <ac:chgData name="reza kabir" userId="af3c95a13102d509" providerId="LiveId" clId="{88200EE4-F4B4-49E8-8126-B01E5FCCBE2D}" dt="2020-05-17T13:18:42.569" v="2746"/>
          <ac:spMkLst>
            <pc:docMk/>
            <pc:sldMk cId="2990910593" sldId="876"/>
            <ac:spMk id="81" creationId="{8F9E9DF2-04C2-4513-A981-8CE896836605}"/>
          </ac:spMkLst>
        </pc:spChg>
        <pc:spChg chg="mod">
          <ac:chgData name="reza kabir" userId="af3c95a13102d509" providerId="LiveId" clId="{88200EE4-F4B4-49E8-8126-B01E5FCCBE2D}" dt="2020-05-17T13:18:42.569" v="2746"/>
          <ac:spMkLst>
            <pc:docMk/>
            <pc:sldMk cId="2990910593" sldId="876"/>
            <ac:spMk id="82" creationId="{60398191-D91E-4424-8EC5-6B6019F83A3B}"/>
          </ac:spMkLst>
        </pc:spChg>
        <pc:spChg chg="mod">
          <ac:chgData name="reza kabir" userId="af3c95a13102d509" providerId="LiveId" clId="{88200EE4-F4B4-49E8-8126-B01E5FCCBE2D}" dt="2020-05-17T13:18:42.569" v="2746"/>
          <ac:spMkLst>
            <pc:docMk/>
            <pc:sldMk cId="2990910593" sldId="876"/>
            <ac:spMk id="83" creationId="{D668CE40-A871-40FF-BF8D-7C7830C8739C}"/>
          </ac:spMkLst>
        </pc:spChg>
        <pc:spChg chg="mod">
          <ac:chgData name="reza kabir" userId="af3c95a13102d509" providerId="LiveId" clId="{88200EE4-F4B4-49E8-8126-B01E5FCCBE2D}" dt="2020-05-17T13:18:42.569" v="2746"/>
          <ac:spMkLst>
            <pc:docMk/>
            <pc:sldMk cId="2990910593" sldId="876"/>
            <ac:spMk id="84" creationId="{1846FF60-3865-4229-8512-1ECDEF15EB59}"/>
          </ac:spMkLst>
        </pc:spChg>
        <pc:spChg chg="mod">
          <ac:chgData name="reza kabir" userId="af3c95a13102d509" providerId="LiveId" clId="{88200EE4-F4B4-49E8-8126-B01E5FCCBE2D}" dt="2020-05-17T13:18:42.569" v="2746"/>
          <ac:spMkLst>
            <pc:docMk/>
            <pc:sldMk cId="2990910593" sldId="876"/>
            <ac:spMk id="85" creationId="{868C3E33-D045-4F3A-936A-A0F849A020B3}"/>
          </ac:spMkLst>
        </pc:spChg>
        <pc:spChg chg="mod">
          <ac:chgData name="reza kabir" userId="af3c95a13102d509" providerId="LiveId" clId="{88200EE4-F4B4-49E8-8126-B01E5FCCBE2D}" dt="2020-05-17T13:18:42.569" v="2746"/>
          <ac:spMkLst>
            <pc:docMk/>
            <pc:sldMk cId="2990910593" sldId="876"/>
            <ac:spMk id="86" creationId="{B415AD62-B3AF-43E4-BD94-FA9962385F3D}"/>
          </ac:spMkLst>
        </pc:spChg>
        <pc:spChg chg="mod">
          <ac:chgData name="reza kabir" userId="af3c95a13102d509" providerId="LiveId" clId="{88200EE4-F4B4-49E8-8126-B01E5FCCBE2D}" dt="2020-05-17T13:18:42.569" v="2746"/>
          <ac:spMkLst>
            <pc:docMk/>
            <pc:sldMk cId="2990910593" sldId="876"/>
            <ac:spMk id="87" creationId="{74437F4F-12AA-40C5-B23E-54AA051C238D}"/>
          </ac:spMkLst>
        </pc:spChg>
        <pc:spChg chg="add del mod">
          <ac:chgData name="reza kabir" userId="af3c95a13102d509" providerId="LiveId" clId="{88200EE4-F4B4-49E8-8126-B01E5FCCBE2D}" dt="2020-05-17T13:22:20.991" v="2800" actId="478"/>
          <ac:spMkLst>
            <pc:docMk/>
            <pc:sldMk cId="2990910593" sldId="876"/>
            <ac:spMk id="88" creationId="{C8AC19B9-4CE6-4D94-A168-1F732F595F24}"/>
          </ac:spMkLst>
        </pc:spChg>
        <pc:spChg chg="mod">
          <ac:chgData name="reza kabir" userId="af3c95a13102d509" providerId="LiveId" clId="{88200EE4-F4B4-49E8-8126-B01E5FCCBE2D}" dt="2020-05-17T13:18:53.542" v="2748"/>
          <ac:spMkLst>
            <pc:docMk/>
            <pc:sldMk cId="2990910593" sldId="876"/>
            <ac:spMk id="90" creationId="{95BFA38B-F4B6-4DA9-A700-5D8671BD516D}"/>
          </ac:spMkLst>
        </pc:spChg>
        <pc:spChg chg="mod">
          <ac:chgData name="reza kabir" userId="af3c95a13102d509" providerId="LiveId" clId="{88200EE4-F4B4-49E8-8126-B01E5FCCBE2D}" dt="2020-05-17T13:18:53.542" v="2748"/>
          <ac:spMkLst>
            <pc:docMk/>
            <pc:sldMk cId="2990910593" sldId="876"/>
            <ac:spMk id="91" creationId="{D36E59A1-E718-4D57-B9AE-71963C620369}"/>
          </ac:spMkLst>
        </pc:spChg>
        <pc:spChg chg="mod">
          <ac:chgData name="reza kabir" userId="af3c95a13102d509" providerId="LiveId" clId="{88200EE4-F4B4-49E8-8126-B01E5FCCBE2D}" dt="2020-05-17T13:18:53.542" v="2748"/>
          <ac:spMkLst>
            <pc:docMk/>
            <pc:sldMk cId="2990910593" sldId="876"/>
            <ac:spMk id="92" creationId="{8623BA34-5439-4952-A6D7-BC69AC97856C}"/>
          </ac:spMkLst>
        </pc:spChg>
        <pc:spChg chg="mod">
          <ac:chgData name="reza kabir" userId="af3c95a13102d509" providerId="LiveId" clId="{88200EE4-F4B4-49E8-8126-B01E5FCCBE2D}" dt="2020-05-17T13:18:53.542" v="2748"/>
          <ac:spMkLst>
            <pc:docMk/>
            <pc:sldMk cId="2990910593" sldId="876"/>
            <ac:spMk id="93" creationId="{BA221362-0FDE-41A6-91AB-7A3B4B3B62BE}"/>
          </ac:spMkLst>
        </pc:spChg>
        <pc:spChg chg="mod">
          <ac:chgData name="reza kabir" userId="af3c95a13102d509" providerId="LiveId" clId="{88200EE4-F4B4-49E8-8126-B01E5FCCBE2D}" dt="2020-05-17T13:18:53.542" v="2748"/>
          <ac:spMkLst>
            <pc:docMk/>
            <pc:sldMk cId="2990910593" sldId="876"/>
            <ac:spMk id="94" creationId="{225415B0-B20C-4E67-A8B3-F72128364B14}"/>
          </ac:spMkLst>
        </pc:spChg>
        <pc:spChg chg="mod">
          <ac:chgData name="reza kabir" userId="af3c95a13102d509" providerId="LiveId" clId="{88200EE4-F4B4-49E8-8126-B01E5FCCBE2D}" dt="2020-05-17T13:18:53.542" v="2748"/>
          <ac:spMkLst>
            <pc:docMk/>
            <pc:sldMk cId="2990910593" sldId="876"/>
            <ac:spMk id="95" creationId="{F7BDD57F-B83D-41FF-ACAB-949B0E3805A0}"/>
          </ac:spMkLst>
        </pc:spChg>
        <pc:spChg chg="mod">
          <ac:chgData name="reza kabir" userId="af3c95a13102d509" providerId="LiveId" clId="{88200EE4-F4B4-49E8-8126-B01E5FCCBE2D}" dt="2020-05-17T13:18:53.542" v="2748"/>
          <ac:spMkLst>
            <pc:docMk/>
            <pc:sldMk cId="2990910593" sldId="876"/>
            <ac:spMk id="96" creationId="{14B85B7E-44DC-4309-9381-A2D01C07AAE6}"/>
          </ac:spMkLst>
        </pc:spChg>
        <pc:spChg chg="mod">
          <ac:chgData name="reza kabir" userId="af3c95a13102d509" providerId="LiveId" clId="{88200EE4-F4B4-49E8-8126-B01E5FCCBE2D}" dt="2020-05-17T13:18:53.542" v="2748"/>
          <ac:spMkLst>
            <pc:docMk/>
            <pc:sldMk cId="2990910593" sldId="876"/>
            <ac:spMk id="97" creationId="{ECA885A0-CF8E-4030-B7C5-3C0BA24280D4}"/>
          </ac:spMkLst>
        </pc:spChg>
        <pc:spChg chg="mod">
          <ac:chgData name="reza kabir" userId="af3c95a13102d509" providerId="LiveId" clId="{88200EE4-F4B4-49E8-8126-B01E5FCCBE2D}" dt="2020-05-17T13:18:53.542" v="2748"/>
          <ac:spMkLst>
            <pc:docMk/>
            <pc:sldMk cId="2990910593" sldId="876"/>
            <ac:spMk id="98" creationId="{3640CD56-FE3B-4A35-B4E5-97806706E3F4}"/>
          </ac:spMkLst>
        </pc:spChg>
        <pc:spChg chg="mod">
          <ac:chgData name="reza kabir" userId="af3c95a13102d509" providerId="LiveId" clId="{88200EE4-F4B4-49E8-8126-B01E5FCCBE2D}" dt="2020-05-17T13:18:53.542" v="2748"/>
          <ac:spMkLst>
            <pc:docMk/>
            <pc:sldMk cId="2990910593" sldId="876"/>
            <ac:spMk id="99" creationId="{55939E8D-A668-4B3D-8596-043F7874E4AE}"/>
          </ac:spMkLst>
        </pc:spChg>
        <pc:spChg chg="mod">
          <ac:chgData name="reza kabir" userId="af3c95a13102d509" providerId="LiveId" clId="{88200EE4-F4B4-49E8-8126-B01E5FCCBE2D}" dt="2020-05-17T13:18:53.542" v="2748"/>
          <ac:spMkLst>
            <pc:docMk/>
            <pc:sldMk cId="2990910593" sldId="876"/>
            <ac:spMk id="100" creationId="{9845ECB6-FC92-40A4-9FDD-2C1EE25BB4C6}"/>
          </ac:spMkLst>
        </pc:spChg>
        <pc:spChg chg="mod">
          <ac:chgData name="reza kabir" userId="af3c95a13102d509" providerId="LiveId" clId="{88200EE4-F4B4-49E8-8126-B01E5FCCBE2D}" dt="2020-05-17T13:18:53.542" v="2748"/>
          <ac:spMkLst>
            <pc:docMk/>
            <pc:sldMk cId="2990910593" sldId="876"/>
            <ac:spMk id="101" creationId="{6039D1AD-4120-4164-ADD0-51A113A2541D}"/>
          </ac:spMkLst>
        </pc:spChg>
        <pc:spChg chg="mod">
          <ac:chgData name="reza kabir" userId="af3c95a13102d509" providerId="LiveId" clId="{88200EE4-F4B4-49E8-8126-B01E5FCCBE2D}" dt="2020-05-17T13:18:53.542" v="2748"/>
          <ac:spMkLst>
            <pc:docMk/>
            <pc:sldMk cId="2990910593" sldId="876"/>
            <ac:spMk id="102" creationId="{7EF17C28-891D-4B94-8934-417D34C7D399}"/>
          </ac:spMkLst>
        </pc:spChg>
        <pc:spChg chg="mod">
          <ac:chgData name="reza kabir" userId="af3c95a13102d509" providerId="LiveId" clId="{88200EE4-F4B4-49E8-8126-B01E5FCCBE2D}" dt="2020-05-17T13:18:53.542" v="2748"/>
          <ac:spMkLst>
            <pc:docMk/>
            <pc:sldMk cId="2990910593" sldId="876"/>
            <ac:spMk id="103" creationId="{E4FC36E5-3C92-4E74-A9C6-F45E52842C5A}"/>
          </ac:spMkLst>
        </pc:spChg>
        <pc:spChg chg="mod">
          <ac:chgData name="reza kabir" userId="af3c95a13102d509" providerId="LiveId" clId="{88200EE4-F4B4-49E8-8126-B01E5FCCBE2D}" dt="2020-05-17T13:18:53.542" v="2748"/>
          <ac:spMkLst>
            <pc:docMk/>
            <pc:sldMk cId="2990910593" sldId="876"/>
            <ac:spMk id="104" creationId="{0AA1A1BE-80E9-4535-A2DF-2970015ED5F0}"/>
          </ac:spMkLst>
        </pc:spChg>
        <pc:spChg chg="mod">
          <ac:chgData name="reza kabir" userId="af3c95a13102d509" providerId="LiveId" clId="{88200EE4-F4B4-49E8-8126-B01E5FCCBE2D}" dt="2020-05-17T13:18:53.542" v="2748"/>
          <ac:spMkLst>
            <pc:docMk/>
            <pc:sldMk cId="2990910593" sldId="876"/>
            <ac:spMk id="105" creationId="{32582C00-1470-4F7A-A68C-478749186F12}"/>
          </ac:spMkLst>
        </pc:spChg>
        <pc:spChg chg="mod">
          <ac:chgData name="reza kabir" userId="af3c95a13102d509" providerId="LiveId" clId="{88200EE4-F4B4-49E8-8126-B01E5FCCBE2D}" dt="2020-05-17T13:18:53.542" v="2748"/>
          <ac:spMkLst>
            <pc:docMk/>
            <pc:sldMk cId="2990910593" sldId="876"/>
            <ac:spMk id="106" creationId="{6616C032-1998-4FC9-B064-31525AB414E4}"/>
          </ac:spMkLst>
        </pc:spChg>
        <pc:spChg chg="mod">
          <ac:chgData name="reza kabir" userId="af3c95a13102d509" providerId="LiveId" clId="{88200EE4-F4B4-49E8-8126-B01E5FCCBE2D}" dt="2020-05-17T13:18:53.542" v="2748"/>
          <ac:spMkLst>
            <pc:docMk/>
            <pc:sldMk cId="2990910593" sldId="876"/>
            <ac:spMk id="107" creationId="{A3200B6E-DD95-436D-BC5D-7E45BAC8D3C6}"/>
          </ac:spMkLst>
        </pc:spChg>
        <pc:spChg chg="mod">
          <ac:chgData name="reza kabir" userId="af3c95a13102d509" providerId="LiveId" clId="{88200EE4-F4B4-49E8-8126-B01E5FCCBE2D}" dt="2020-05-17T13:18:53.542" v="2748"/>
          <ac:spMkLst>
            <pc:docMk/>
            <pc:sldMk cId="2990910593" sldId="876"/>
            <ac:spMk id="108" creationId="{4C187C0B-98E1-4716-9CBF-3964EED15DF9}"/>
          </ac:spMkLst>
        </pc:spChg>
        <pc:spChg chg="mod">
          <ac:chgData name="reza kabir" userId="af3c95a13102d509" providerId="LiveId" clId="{88200EE4-F4B4-49E8-8126-B01E5FCCBE2D}" dt="2020-05-17T13:18:53.542" v="2748"/>
          <ac:spMkLst>
            <pc:docMk/>
            <pc:sldMk cId="2990910593" sldId="876"/>
            <ac:spMk id="109" creationId="{CF2D8444-1965-476F-B910-29CDE862506C}"/>
          </ac:spMkLst>
        </pc:spChg>
        <pc:spChg chg="mod">
          <ac:chgData name="reza kabir" userId="af3c95a13102d509" providerId="LiveId" clId="{88200EE4-F4B4-49E8-8126-B01E5FCCBE2D}" dt="2020-05-17T13:18:53.542" v="2748"/>
          <ac:spMkLst>
            <pc:docMk/>
            <pc:sldMk cId="2990910593" sldId="876"/>
            <ac:spMk id="110" creationId="{718B5559-F91D-4B2A-B07D-7A2AC417F4EE}"/>
          </ac:spMkLst>
        </pc:spChg>
        <pc:spChg chg="mod">
          <ac:chgData name="reza kabir" userId="af3c95a13102d509" providerId="LiveId" clId="{88200EE4-F4B4-49E8-8126-B01E5FCCBE2D}" dt="2020-05-17T13:18:53.542" v="2748"/>
          <ac:spMkLst>
            <pc:docMk/>
            <pc:sldMk cId="2990910593" sldId="876"/>
            <ac:spMk id="111" creationId="{FCC40207-717C-4A2D-807E-561141AC4CEA}"/>
          </ac:spMkLst>
        </pc:spChg>
        <pc:spChg chg="mod">
          <ac:chgData name="reza kabir" userId="af3c95a13102d509" providerId="LiveId" clId="{88200EE4-F4B4-49E8-8126-B01E5FCCBE2D}" dt="2020-05-17T13:18:53.542" v="2748"/>
          <ac:spMkLst>
            <pc:docMk/>
            <pc:sldMk cId="2990910593" sldId="876"/>
            <ac:spMk id="112" creationId="{590C6103-5432-4CA3-B54D-97DFBF2E992F}"/>
          </ac:spMkLst>
        </pc:spChg>
        <pc:spChg chg="mod">
          <ac:chgData name="reza kabir" userId="af3c95a13102d509" providerId="LiveId" clId="{88200EE4-F4B4-49E8-8126-B01E5FCCBE2D}" dt="2020-05-17T13:18:53.542" v="2748"/>
          <ac:spMkLst>
            <pc:docMk/>
            <pc:sldMk cId="2990910593" sldId="876"/>
            <ac:spMk id="113" creationId="{25324E61-B860-4CB6-9C72-9D6C0B0FABA8}"/>
          </ac:spMkLst>
        </pc:spChg>
        <pc:spChg chg="mod">
          <ac:chgData name="reza kabir" userId="af3c95a13102d509" providerId="LiveId" clId="{88200EE4-F4B4-49E8-8126-B01E5FCCBE2D}" dt="2020-05-17T13:18:53.542" v="2748"/>
          <ac:spMkLst>
            <pc:docMk/>
            <pc:sldMk cId="2990910593" sldId="876"/>
            <ac:spMk id="114" creationId="{F285E462-F7B5-4CD0-BF35-605BD65D5966}"/>
          </ac:spMkLst>
        </pc:spChg>
        <pc:spChg chg="mod">
          <ac:chgData name="reza kabir" userId="af3c95a13102d509" providerId="LiveId" clId="{88200EE4-F4B4-49E8-8126-B01E5FCCBE2D}" dt="2020-05-17T13:18:53.542" v="2748"/>
          <ac:spMkLst>
            <pc:docMk/>
            <pc:sldMk cId="2990910593" sldId="876"/>
            <ac:spMk id="115" creationId="{217AE786-1BA4-475D-9E7D-14644F794879}"/>
          </ac:spMkLst>
        </pc:spChg>
        <pc:spChg chg="mod">
          <ac:chgData name="reza kabir" userId="af3c95a13102d509" providerId="LiveId" clId="{88200EE4-F4B4-49E8-8126-B01E5FCCBE2D}" dt="2020-05-17T13:18:53.542" v="2748"/>
          <ac:spMkLst>
            <pc:docMk/>
            <pc:sldMk cId="2990910593" sldId="876"/>
            <ac:spMk id="116" creationId="{C19D285C-4B4E-4393-A3FD-D6BD8E523506}"/>
          </ac:spMkLst>
        </pc:spChg>
        <pc:spChg chg="add del mod">
          <ac:chgData name="reza kabir" userId="af3c95a13102d509" providerId="LiveId" clId="{88200EE4-F4B4-49E8-8126-B01E5FCCBE2D}" dt="2020-05-17T13:18:56.240" v="2749"/>
          <ac:spMkLst>
            <pc:docMk/>
            <pc:sldMk cId="2990910593" sldId="876"/>
            <ac:spMk id="117" creationId="{EC83CF2F-15FD-4CBE-B458-20EB4D5DC99D}"/>
          </ac:spMkLst>
        </pc:spChg>
        <pc:spChg chg="add mod">
          <ac:chgData name="reza kabir" userId="af3c95a13102d509" providerId="LiveId" clId="{88200EE4-F4B4-49E8-8126-B01E5FCCBE2D}" dt="2020-05-17T13:22:03.614" v="2796" actId="208"/>
          <ac:spMkLst>
            <pc:docMk/>
            <pc:sldMk cId="2990910593" sldId="876"/>
            <ac:spMk id="118" creationId="{AD76BFA2-C78D-4CE9-AD7A-DE80743963A8}"/>
          </ac:spMkLst>
        </pc:spChg>
        <pc:spChg chg="add mod">
          <ac:chgData name="reza kabir" userId="af3c95a13102d509" providerId="LiveId" clId="{88200EE4-F4B4-49E8-8126-B01E5FCCBE2D}" dt="2020-05-17T13:22:03.614" v="2796" actId="208"/>
          <ac:spMkLst>
            <pc:docMk/>
            <pc:sldMk cId="2990910593" sldId="876"/>
            <ac:spMk id="119" creationId="{E0EE7678-A40C-48CE-B109-FE4051AB7AF9}"/>
          </ac:spMkLst>
        </pc:spChg>
        <pc:spChg chg="add mod">
          <ac:chgData name="reza kabir" userId="af3c95a13102d509" providerId="LiveId" clId="{88200EE4-F4B4-49E8-8126-B01E5FCCBE2D}" dt="2020-05-17T13:22:03.614" v="2796" actId="208"/>
          <ac:spMkLst>
            <pc:docMk/>
            <pc:sldMk cId="2990910593" sldId="876"/>
            <ac:spMk id="120" creationId="{73926466-7A8A-47FD-977D-8A867E89C6D2}"/>
          </ac:spMkLst>
        </pc:spChg>
        <pc:spChg chg="add mod">
          <ac:chgData name="reza kabir" userId="af3c95a13102d509" providerId="LiveId" clId="{88200EE4-F4B4-49E8-8126-B01E5FCCBE2D}" dt="2020-05-17T13:22:03.614" v="2796" actId="208"/>
          <ac:spMkLst>
            <pc:docMk/>
            <pc:sldMk cId="2990910593" sldId="876"/>
            <ac:spMk id="121" creationId="{B6E13853-E6C1-427D-8DD9-FFAFE44C2203}"/>
          </ac:spMkLst>
        </pc:spChg>
        <pc:spChg chg="add mod">
          <ac:chgData name="reza kabir" userId="af3c95a13102d509" providerId="LiveId" clId="{88200EE4-F4B4-49E8-8126-B01E5FCCBE2D}" dt="2020-05-17T13:22:08.490" v="2797" actId="1076"/>
          <ac:spMkLst>
            <pc:docMk/>
            <pc:sldMk cId="2990910593" sldId="876"/>
            <ac:spMk id="122" creationId="{78B21955-BD15-4C8B-B91A-7D6E0C6BFD70}"/>
          </ac:spMkLst>
        </pc:spChg>
        <pc:spChg chg="add mod">
          <ac:chgData name="reza kabir" userId="af3c95a13102d509" providerId="LiveId" clId="{88200EE4-F4B4-49E8-8126-B01E5FCCBE2D}" dt="2020-05-17T13:22:14.074" v="2798" actId="1076"/>
          <ac:spMkLst>
            <pc:docMk/>
            <pc:sldMk cId="2990910593" sldId="876"/>
            <ac:spMk id="123" creationId="{257E3527-3D84-4327-96FC-72CB93AAA3FB}"/>
          </ac:spMkLst>
        </pc:spChg>
        <pc:spChg chg="add mod">
          <ac:chgData name="reza kabir" userId="af3c95a13102d509" providerId="LiveId" clId="{88200EE4-F4B4-49E8-8126-B01E5FCCBE2D}" dt="2020-05-17T13:21:32.134" v="2788" actId="120"/>
          <ac:spMkLst>
            <pc:docMk/>
            <pc:sldMk cId="2990910593" sldId="876"/>
            <ac:spMk id="124" creationId="{DD4EE3DB-2A53-4B1D-A178-36957E2FAE7B}"/>
          </ac:spMkLst>
        </pc:spChg>
        <pc:spChg chg="add mod">
          <ac:chgData name="reza kabir" userId="af3c95a13102d509" providerId="LiveId" clId="{88200EE4-F4B4-49E8-8126-B01E5FCCBE2D}" dt="2020-05-17T13:21:49.706" v="2795" actId="1076"/>
          <ac:spMkLst>
            <pc:docMk/>
            <pc:sldMk cId="2990910593" sldId="876"/>
            <ac:spMk id="125" creationId="{358C8371-3AE6-4C04-A7D0-4FED470B3BDA}"/>
          </ac:spMkLst>
        </pc:spChg>
        <pc:grpChg chg="add mod">
          <ac:chgData name="reza kabir" userId="af3c95a13102d509" providerId="LiveId" clId="{88200EE4-F4B4-49E8-8126-B01E5FCCBE2D}" dt="2020-05-17T13:20:08.683" v="2761" actId="1076"/>
          <ac:grpSpMkLst>
            <pc:docMk/>
            <pc:sldMk cId="2990910593" sldId="876"/>
            <ac:grpSpMk id="2" creationId="{DD177B4E-E6FD-4D06-AED2-548A14CA44B6}"/>
          </ac:grpSpMkLst>
        </pc:grpChg>
        <pc:grpChg chg="mod">
          <ac:chgData name="reza kabir" userId="af3c95a13102d509" providerId="LiveId" clId="{88200EE4-F4B4-49E8-8126-B01E5FCCBE2D}" dt="2020-05-17T12:17:51.111" v="2730"/>
          <ac:grpSpMkLst>
            <pc:docMk/>
            <pc:sldMk cId="2990910593" sldId="876"/>
            <ac:grpSpMk id="3" creationId="{2C383F99-42E6-4334-A4AB-2C426BC230B2}"/>
          </ac:grpSpMkLst>
        </pc:grpChg>
        <pc:grpChg chg="mod">
          <ac:chgData name="reza kabir" userId="af3c95a13102d509" providerId="LiveId" clId="{88200EE4-F4B4-49E8-8126-B01E5FCCBE2D}" dt="2020-05-17T12:17:51.111" v="2730"/>
          <ac:grpSpMkLst>
            <pc:docMk/>
            <pc:sldMk cId="2990910593" sldId="876"/>
            <ac:grpSpMk id="4" creationId="{29F250DA-A8E0-4EB0-82E4-F15D5A453102}"/>
          </ac:grpSpMkLst>
        </pc:grpChg>
        <pc:grpChg chg="mod">
          <ac:chgData name="reza kabir" userId="af3c95a13102d509" providerId="LiveId" clId="{88200EE4-F4B4-49E8-8126-B01E5FCCBE2D}" dt="2020-05-17T12:17:51.111" v="2730"/>
          <ac:grpSpMkLst>
            <pc:docMk/>
            <pc:sldMk cId="2990910593" sldId="876"/>
            <ac:grpSpMk id="5" creationId="{3211FB60-F88A-4970-985A-DCAA59C9F129}"/>
          </ac:grpSpMkLst>
        </pc:grpChg>
        <pc:grpChg chg="mod">
          <ac:chgData name="reza kabir" userId="af3c95a13102d509" providerId="LiveId" clId="{88200EE4-F4B4-49E8-8126-B01E5FCCBE2D}" dt="2020-05-17T12:17:51.111" v="2730"/>
          <ac:grpSpMkLst>
            <pc:docMk/>
            <pc:sldMk cId="2990910593" sldId="876"/>
            <ac:grpSpMk id="6" creationId="{EC75CC28-E1D6-417D-B2E4-5DB9B0A5A778}"/>
          </ac:grpSpMkLst>
        </pc:grpChg>
        <pc:grpChg chg="mod">
          <ac:chgData name="reza kabir" userId="af3c95a13102d509" providerId="LiveId" clId="{88200EE4-F4B4-49E8-8126-B01E5FCCBE2D}" dt="2020-05-17T12:17:51.111" v="2730"/>
          <ac:grpSpMkLst>
            <pc:docMk/>
            <pc:sldMk cId="2990910593" sldId="876"/>
            <ac:grpSpMk id="9" creationId="{1B5402B4-7B8E-4D8F-B683-35DE28A08555}"/>
          </ac:grpSpMkLst>
        </pc:grpChg>
        <pc:grpChg chg="mod">
          <ac:chgData name="reza kabir" userId="af3c95a13102d509" providerId="LiveId" clId="{88200EE4-F4B4-49E8-8126-B01E5FCCBE2D}" dt="2020-05-17T12:17:51.111" v="2730"/>
          <ac:grpSpMkLst>
            <pc:docMk/>
            <pc:sldMk cId="2990910593" sldId="876"/>
            <ac:grpSpMk id="11" creationId="{300B2E42-F6F2-4C6C-815F-AE3E57BC5BAE}"/>
          </ac:grpSpMkLst>
        </pc:grpChg>
        <pc:grpChg chg="mod">
          <ac:chgData name="reza kabir" userId="af3c95a13102d509" providerId="LiveId" clId="{88200EE4-F4B4-49E8-8126-B01E5FCCBE2D}" dt="2020-05-17T12:17:51.111" v="2730"/>
          <ac:grpSpMkLst>
            <pc:docMk/>
            <pc:sldMk cId="2990910593" sldId="876"/>
            <ac:grpSpMk id="22" creationId="{34F9A4E0-E014-43E6-A51F-61710385BFDA}"/>
          </ac:grpSpMkLst>
        </pc:grpChg>
        <pc:grpChg chg="mod">
          <ac:chgData name="reza kabir" userId="af3c95a13102d509" providerId="LiveId" clId="{88200EE4-F4B4-49E8-8126-B01E5FCCBE2D}" dt="2020-05-17T12:17:51.111" v="2730"/>
          <ac:grpSpMkLst>
            <pc:docMk/>
            <pc:sldMk cId="2990910593" sldId="876"/>
            <ac:grpSpMk id="24" creationId="{06CB901E-41CF-49AA-B077-02589BAABEC1}"/>
          </ac:grpSpMkLst>
        </pc:grpChg>
        <pc:grpChg chg="mod">
          <ac:chgData name="reza kabir" userId="af3c95a13102d509" providerId="LiveId" clId="{88200EE4-F4B4-49E8-8126-B01E5FCCBE2D}" dt="2020-05-17T12:17:51.111" v="2730"/>
          <ac:grpSpMkLst>
            <pc:docMk/>
            <pc:sldMk cId="2990910593" sldId="876"/>
            <ac:grpSpMk id="30" creationId="{1296AB99-7475-4F87-82FD-E905E9461B12}"/>
          </ac:grpSpMkLst>
        </pc:grpChg>
        <pc:grpChg chg="mod">
          <ac:chgData name="reza kabir" userId="af3c95a13102d509" providerId="LiveId" clId="{88200EE4-F4B4-49E8-8126-B01E5FCCBE2D}" dt="2020-05-17T12:17:51.111" v="2730"/>
          <ac:grpSpMkLst>
            <pc:docMk/>
            <pc:sldMk cId="2990910593" sldId="876"/>
            <ac:grpSpMk id="35" creationId="{AE8E40CA-E704-4910-AF29-4AD6E66771E2}"/>
          </ac:grpSpMkLst>
        </pc:grpChg>
        <pc:grpChg chg="mod">
          <ac:chgData name="reza kabir" userId="af3c95a13102d509" providerId="LiveId" clId="{88200EE4-F4B4-49E8-8126-B01E5FCCBE2D}" dt="2020-05-17T12:17:51.111" v="2730"/>
          <ac:grpSpMkLst>
            <pc:docMk/>
            <pc:sldMk cId="2990910593" sldId="876"/>
            <ac:grpSpMk id="40" creationId="{0DCF2301-2E60-4465-A820-99F3A3D1576E}"/>
          </ac:grpSpMkLst>
        </pc:grpChg>
        <pc:grpChg chg="mod">
          <ac:chgData name="reza kabir" userId="af3c95a13102d509" providerId="LiveId" clId="{88200EE4-F4B4-49E8-8126-B01E5FCCBE2D}" dt="2020-05-17T12:17:51.111" v="2730"/>
          <ac:grpSpMkLst>
            <pc:docMk/>
            <pc:sldMk cId="2990910593" sldId="876"/>
            <ac:grpSpMk id="46" creationId="{43033CB5-D539-4805-9501-1B901A26CD72}"/>
          </ac:grpSpMkLst>
        </pc:grpChg>
        <pc:grpChg chg="mod">
          <ac:chgData name="reza kabir" userId="af3c95a13102d509" providerId="LiveId" clId="{88200EE4-F4B4-49E8-8126-B01E5FCCBE2D}" dt="2020-05-17T12:17:51.111" v="2730"/>
          <ac:grpSpMkLst>
            <pc:docMk/>
            <pc:sldMk cId="2990910593" sldId="876"/>
            <ac:grpSpMk id="47" creationId="{26B8B05E-CEF6-4AD5-9B6B-BC1C14BBF1A3}"/>
          </ac:grpSpMkLst>
        </pc:grpChg>
        <pc:grpChg chg="mod">
          <ac:chgData name="reza kabir" userId="af3c95a13102d509" providerId="LiveId" clId="{88200EE4-F4B4-49E8-8126-B01E5FCCBE2D}" dt="2020-05-17T12:17:51.111" v="2730"/>
          <ac:grpSpMkLst>
            <pc:docMk/>
            <pc:sldMk cId="2990910593" sldId="876"/>
            <ac:grpSpMk id="54" creationId="{392BA9C7-8D00-4B12-A775-BCC6DE2AD70A}"/>
          </ac:grpSpMkLst>
        </pc:grpChg>
        <pc:grpChg chg="add del mod">
          <ac:chgData name="reza kabir" userId="af3c95a13102d509" providerId="LiveId" clId="{88200EE4-F4B4-49E8-8126-B01E5FCCBE2D}" dt="2020-05-17T13:22:19.550" v="2799" actId="478"/>
          <ac:grpSpMkLst>
            <pc:docMk/>
            <pc:sldMk cId="2990910593" sldId="876"/>
            <ac:grpSpMk id="60" creationId="{03244FB4-BF94-4477-878D-AA75E2DC31CC}"/>
          </ac:grpSpMkLst>
        </pc:grpChg>
        <pc:grpChg chg="add del mod">
          <ac:chgData name="reza kabir" userId="af3c95a13102d509" providerId="LiveId" clId="{88200EE4-F4B4-49E8-8126-B01E5FCCBE2D}" dt="2020-05-17T13:18:56.240" v="2749"/>
          <ac:grpSpMkLst>
            <pc:docMk/>
            <pc:sldMk cId="2990910593" sldId="876"/>
            <ac:grpSpMk id="89" creationId="{1B4DA27F-84E2-4D78-AB69-3594951AA7B9}"/>
          </ac:grpSpMkLst>
        </pc:grpChg>
      </pc:sldChg>
      <pc:sldChg chg="addSp delSp modSp add mod ord">
        <pc:chgData name="reza kabir" userId="af3c95a13102d509" providerId="LiveId" clId="{88200EE4-F4B4-49E8-8126-B01E5FCCBE2D}" dt="2020-05-17T13:29:20.041" v="2922" actId="20577"/>
        <pc:sldMkLst>
          <pc:docMk/>
          <pc:sldMk cId="1506889795" sldId="877"/>
        </pc:sldMkLst>
        <pc:spChg chg="mod">
          <ac:chgData name="reza kabir" userId="af3c95a13102d509" providerId="LiveId" clId="{88200EE4-F4B4-49E8-8126-B01E5FCCBE2D}" dt="2020-05-17T13:29:13.450" v="2913" actId="1076"/>
          <ac:spMkLst>
            <pc:docMk/>
            <pc:sldMk cId="1506889795" sldId="877"/>
            <ac:spMk id="55" creationId="{B5CBBD6C-B012-4449-9447-51A8CA7A667E}"/>
          </ac:spMkLst>
        </pc:spChg>
        <pc:spChg chg="mod">
          <ac:chgData name="reza kabir" userId="af3c95a13102d509" providerId="LiveId" clId="{88200EE4-F4B4-49E8-8126-B01E5FCCBE2D}" dt="2020-05-17T13:29:20.041" v="2922" actId="20577"/>
          <ac:spMkLst>
            <pc:docMk/>
            <pc:sldMk cId="1506889795" sldId="877"/>
            <ac:spMk id="56" creationId="{93D0E35D-2FB9-4C4C-8E6E-9675B4042EC9}"/>
          </ac:spMkLst>
        </pc:spChg>
        <pc:spChg chg="mod">
          <ac:chgData name="reza kabir" userId="af3c95a13102d509" providerId="LiveId" clId="{88200EE4-F4B4-49E8-8126-B01E5FCCBE2D}" dt="2020-05-17T13:29:13.450" v="2913" actId="1076"/>
          <ac:spMkLst>
            <pc:docMk/>
            <pc:sldMk cId="1506889795" sldId="877"/>
            <ac:spMk id="57" creationId="{871F6E44-89B8-4B9C-980C-DC1A08AC2915}"/>
          </ac:spMkLst>
        </pc:spChg>
        <pc:spChg chg="mod">
          <ac:chgData name="reza kabir" userId="af3c95a13102d509" providerId="LiveId" clId="{88200EE4-F4B4-49E8-8126-B01E5FCCBE2D}" dt="2020-05-17T13:29:13.450" v="2913" actId="1076"/>
          <ac:spMkLst>
            <pc:docMk/>
            <pc:sldMk cId="1506889795" sldId="877"/>
            <ac:spMk id="58" creationId="{B0762243-1168-4256-99AD-D5C2B56EC8F9}"/>
          </ac:spMkLst>
        </pc:spChg>
        <pc:spChg chg="mod">
          <ac:chgData name="reza kabir" userId="af3c95a13102d509" providerId="LiveId" clId="{88200EE4-F4B4-49E8-8126-B01E5FCCBE2D}" dt="2020-05-17T13:29:13.450" v="2913" actId="1076"/>
          <ac:spMkLst>
            <pc:docMk/>
            <pc:sldMk cId="1506889795" sldId="877"/>
            <ac:spMk id="59" creationId="{C214680E-9438-44D6-A4FA-DAEEA740B7A2}"/>
          </ac:spMkLst>
        </pc:spChg>
        <pc:spChg chg="mod">
          <ac:chgData name="reza kabir" userId="af3c95a13102d509" providerId="LiveId" clId="{88200EE4-F4B4-49E8-8126-B01E5FCCBE2D}" dt="2020-05-17T13:28:59.451" v="2908"/>
          <ac:spMkLst>
            <pc:docMk/>
            <pc:sldMk cId="1506889795" sldId="877"/>
            <ac:spMk id="64" creationId="{6158512F-2CBD-4F2A-AB38-44CE9F4FBACE}"/>
          </ac:spMkLst>
        </pc:spChg>
        <pc:spChg chg="mod">
          <ac:chgData name="reza kabir" userId="af3c95a13102d509" providerId="LiveId" clId="{88200EE4-F4B4-49E8-8126-B01E5FCCBE2D}" dt="2020-05-17T13:28:59.451" v="2908"/>
          <ac:spMkLst>
            <pc:docMk/>
            <pc:sldMk cId="1506889795" sldId="877"/>
            <ac:spMk id="67" creationId="{1793E87F-2114-4602-AC84-78D4AD749250}"/>
          </ac:spMkLst>
        </pc:spChg>
        <pc:spChg chg="mod">
          <ac:chgData name="reza kabir" userId="af3c95a13102d509" providerId="LiveId" clId="{88200EE4-F4B4-49E8-8126-B01E5FCCBE2D}" dt="2020-05-17T13:28:59.451" v="2908"/>
          <ac:spMkLst>
            <pc:docMk/>
            <pc:sldMk cId="1506889795" sldId="877"/>
            <ac:spMk id="68" creationId="{63B03488-27CE-40E9-B226-55E09E860341}"/>
          </ac:spMkLst>
        </pc:spChg>
        <pc:spChg chg="mod">
          <ac:chgData name="reza kabir" userId="af3c95a13102d509" providerId="LiveId" clId="{88200EE4-F4B4-49E8-8126-B01E5FCCBE2D}" dt="2020-05-17T13:28:59.451" v="2908"/>
          <ac:spMkLst>
            <pc:docMk/>
            <pc:sldMk cId="1506889795" sldId="877"/>
            <ac:spMk id="69" creationId="{2AB845FE-6D4A-47EB-9B45-87152D0FAF97}"/>
          </ac:spMkLst>
        </pc:spChg>
        <pc:spChg chg="mod">
          <ac:chgData name="reza kabir" userId="af3c95a13102d509" providerId="LiveId" clId="{88200EE4-F4B4-49E8-8126-B01E5FCCBE2D}" dt="2020-05-17T13:28:59.451" v="2908"/>
          <ac:spMkLst>
            <pc:docMk/>
            <pc:sldMk cId="1506889795" sldId="877"/>
            <ac:spMk id="71" creationId="{4C93B6FA-E77D-4A6B-87FB-26DE6B4F99BF}"/>
          </ac:spMkLst>
        </pc:spChg>
        <pc:spChg chg="mod">
          <ac:chgData name="reza kabir" userId="af3c95a13102d509" providerId="LiveId" clId="{88200EE4-F4B4-49E8-8126-B01E5FCCBE2D}" dt="2020-05-17T13:28:59.451" v="2908"/>
          <ac:spMkLst>
            <pc:docMk/>
            <pc:sldMk cId="1506889795" sldId="877"/>
            <ac:spMk id="72" creationId="{68A6D788-EDFE-4C68-9F67-289232D7F072}"/>
          </ac:spMkLst>
        </pc:spChg>
        <pc:spChg chg="mod">
          <ac:chgData name="reza kabir" userId="af3c95a13102d509" providerId="LiveId" clId="{88200EE4-F4B4-49E8-8126-B01E5FCCBE2D}" dt="2020-05-17T13:28:59.451" v="2908"/>
          <ac:spMkLst>
            <pc:docMk/>
            <pc:sldMk cId="1506889795" sldId="877"/>
            <ac:spMk id="73" creationId="{77B065E1-E632-494A-85F9-4B430E85FF20}"/>
          </ac:spMkLst>
        </pc:spChg>
        <pc:spChg chg="mod">
          <ac:chgData name="reza kabir" userId="af3c95a13102d509" providerId="LiveId" clId="{88200EE4-F4B4-49E8-8126-B01E5FCCBE2D}" dt="2020-05-17T13:28:59.451" v="2908"/>
          <ac:spMkLst>
            <pc:docMk/>
            <pc:sldMk cId="1506889795" sldId="877"/>
            <ac:spMk id="75" creationId="{009A1A6F-EA79-4D48-AD5D-21092D437F6F}"/>
          </ac:spMkLst>
        </pc:spChg>
        <pc:spChg chg="mod">
          <ac:chgData name="reza kabir" userId="af3c95a13102d509" providerId="LiveId" clId="{88200EE4-F4B4-49E8-8126-B01E5FCCBE2D}" dt="2020-05-17T13:28:59.451" v="2908"/>
          <ac:spMkLst>
            <pc:docMk/>
            <pc:sldMk cId="1506889795" sldId="877"/>
            <ac:spMk id="76" creationId="{E112575F-6F6E-40FE-BBCE-84F689DED5CB}"/>
          </ac:spMkLst>
        </pc:spChg>
        <pc:spChg chg="mod">
          <ac:chgData name="reza kabir" userId="af3c95a13102d509" providerId="LiveId" clId="{88200EE4-F4B4-49E8-8126-B01E5FCCBE2D}" dt="2020-05-17T13:28:59.451" v="2908"/>
          <ac:spMkLst>
            <pc:docMk/>
            <pc:sldMk cId="1506889795" sldId="877"/>
            <ac:spMk id="77" creationId="{D756D617-6DBB-4DD9-96A2-4A3E85374F95}"/>
          </ac:spMkLst>
        </pc:spChg>
        <pc:spChg chg="mod">
          <ac:chgData name="reza kabir" userId="af3c95a13102d509" providerId="LiveId" clId="{88200EE4-F4B4-49E8-8126-B01E5FCCBE2D}" dt="2020-05-17T13:28:59.451" v="2908"/>
          <ac:spMkLst>
            <pc:docMk/>
            <pc:sldMk cId="1506889795" sldId="877"/>
            <ac:spMk id="78" creationId="{7BA848D7-9D7E-490E-8108-52F92F6D3059}"/>
          </ac:spMkLst>
        </pc:spChg>
        <pc:spChg chg="mod">
          <ac:chgData name="reza kabir" userId="af3c95a13102d509" providerId="LiveId" clId="{88200EE4-F4B4-49E8-8126-B01E5FCCBE2D}" dt="2020-05-17T13:28:59.451" v="2908"/>
          <ac:spMkLst>
            <pc:docMk/>
            <pc:sldMk cId="1506889795" sldId="877"/>
            <ac:spMk id="79" creationId="{300DC478-537E-4642-8445-E846B3CE7D22}"/>
          </ac:spMkLst>
        </pc:spChg>
        <pc:spChg chg="mod">
          <ac:chgData name="reza kabir" userId="af3c95a13102d509" providerId="LiveId" clId="{88200EE4-F4B4-49E8-8126-B01E5FCCBE2D}" dt="2020-05-17T13:28:59.451" v="2908"/>
          <ac:spMkLst>
            <pc:docMk/>
            <pc:sldMk cId="1506889795" sldId="877"/>
            <ac:spMk id="80" creationId="{CC258DB4-81A2-4BAF-BCB9-E38416B52ECC}"/>
          </ac:spMkLst>
        </pc:spChg>
        <pc:spChg chg="mod">
          <ac:chgData name="reza kabir" userId="af3c95a13102d509" providerId="LiveId" clId="{88200EE4-F4B4-49E8-8126-B01E5FCCBE2D}" dt="2020-05-17T13:28:59.451" v="2908"/>
          <ac:spMkLst>
            <pc:docMk/>
            <pc:sldMk cId="1506889795" sldId="877"/>
            <ac:spMk id="81" creationId="{1378DF70-7D15-40CE-BE46-2BC2723F52E8}"/>
          </ac:spMkLst>
        </pc:spChg>
        <pc:spChg chg="mod">
          <ac:chgData name="reza kabir" userId="af3c95a13102d509" providerId="LiveId" clId="{88200EE4-F4B4-49E8-8126-B01E5FCCBE2D}" dt="2020-05-17T13:28:59.451" v="2908"/>
          <ac:spMkLst>
            <pc:docMk/>
            <pc:sldMk cId="1506889795" sldId="877"/>
            <ac:spMk id="82" creationId="{EF51550A-0FCD-48BC-B779-2C980F7C97B7}"/>
          </ac:spMkLst>
        </pc:spChg>
        <pc:spChg chg="mod">
          <ac:chgData name="reza kabir" userId="af3c95a13102d509" providerId="LiveId" clId="{88200EE4-F4B4-49E8-8126-B01E5FCCBE2D}" dt="2020-05-17T13:28:59.451" v="2908"/>
          <ac:spMkLst>
            <pc:docMk/>
            <pc:sldMk cId="1506889795" sldId="877"/>
            <ac:spMk id="83" creationId="{6FC6FC02-52A5-456F-BB1E-48CA43052282}"/>
          </ac:spMkLst>
        </pc:spChg>
        <pc:spChg chg="mod">
          <ac:chgData name="reza kabir" userId="af3c95a13102d509" providerId="LiveId" clId="{88200EE4-F4B4-49E8-8126-B01E5FCCBE2D}" dt="2020-05-17T13:28:59.451" v="2908"/>
          <ac:spMkLst>
            <pc:docMk/>
            <pc:sldMk cId="1506889795" sldId="877"/>
            <ac:spMk id="84" creationId="{5FA2C19B-C560-4DB4-88C2-3813D9987477}"/>
          </ac:spMkLst>
        </pc:spChg>
        <pc:spChg chg="mod">
          <ac:chgData name="reza kabir" userId="af3c95a13102d509" providerId="LiveId" clId="{88200EE4-F4B4-49E8-8126-B01E5FCCBE2D}" dt="2020-05-17T13:28:59.451" v="2908"/>
          <ac:spMkLst>
            <pc:docMk/>
            <pc:sldMk cId="1506889795" sldId="877"/>
            <ac:spMk id="85" creationId="{18DCAA10-C43E-44AD-B717-3773D4CAC2A7}"/>
          </ac:spMkLst>
        </pc:spChg>
        <pc:spChg chg="mod">
          <ac:chgData name="reza kabir" userId="af3c95a13102d509" providerId="LiveId" clId="{88200EE4-F4B4-49E8-8126-B01E5FCCBE2D}" dt="2020-05-17T13:28:59.451" v="2908"/>
          <ac:spMkLst>
            <pc:docMk/>
            <pc:sldMk cId="1506889795" sldId="877"/>
            <ac:spMk id="86" creationId="{B614CC75-DD5D-4EAE-889D-621CD4561237}"/>
          </ac:spMkLst>
        </pc:spChg>
        <pc:spChg chg="mod">
          <ac:chgData name="reza kabir" userId="af3c95a13102d509" providerId="LiveId" clId="{88200EE4-F4B4-49E8-8126-B01E5FCCBE2D}" dt="2020-05-17T13:28:59.451" v="2908"/>
          <ac:spMkLst>
            <pc:docMk/>
            <pc:sldMk cId="1506889795" sldId="877"/>
            <ac:spMk id="87" creationId="{DB1BE92B-0217-4E77-9886-61DFAA3BD27C}"/>
          </ac:spMkLst>
        </pc:spChg>
        <pc:spChg chg="mod">
          <ac:chgData name="reza kabir" userId="af3c95a13102d509" providerId="LiveId" clId="{88200EE4-F4B4-49E8-8126-B01E5FCCBE2D}" dt="2020-05-17T13:28:59.451" v="2908"/>
          <ac:spMkLst>
            <pc:docMk/>
            <pc:sldMk cId="1506889795" sldId="877"/>
            <ac:spMk id="88" creationId="{A535F965-C238-4538-8972-BDC99844A7D8}"/>
          </ac:spMkLst>
        </pc:spChg>
        <pc:spChg chg="mod">
          <ac:chgData name="reza kabir" userId="af3c95a13102d509" providerId="LiveId" clId="{88200EE4-F4B4-49E8-8126-B01E5FCCBE2D}" dt="2020-05-17T13:28:59.451" v="2908"/>
          <ac:spMkLst>
            <pc:docMk/>
            <pc:sldMk cId="1506889795" sldId="877"/>
            <ac:spMk id="91" creationId="{52458899-07EA-4F11-8CEF-441B8F25E65A}"/>
          </ac:spMkLst>
        </pc:spChg>
        <pc:spChg chg="mod">
          <ac:chgData name="reza kabir" userId="af3c95a13102d509" providerId="LiveId" clId="{88200EE4-F4B4-49E8-8126-B01E5FCCBE2D}" dt="2020-05-17T13:28:59.451" v="2908"/>
          <ac:spMkLst>
            <pc:docMk/>
            <pc:sldMk cId="1506889795" sldId="877"/>
            <ac:spMk id="92" creationId="{2C36EB43-72C5-4727-944E-CDC65B987124}"/>
          </ac:spMkLst>
        </pc:spChg>
        <pc:spChg chg="mod">
          <ac:chgData name="reza kabir" userId="af3c95a13102d509" providerId="LiveId" clId="{88200EE4-F4B4-49E8-8126-B01E5FCCBE2D}" dt="2020-05-17T13:28:59.451" v="2908"/>
          <ac:spMkLst>
            <pc:docMk/>
            <pc:sldMk cId="1506889795" sldId="877"/>
            <ac:spMk id="93" creationId="{62769C1A-2E40-4102-9B61-F2BD33B52A12}"/>
          </ac:spMkLst>
        </pc:spChg>
        <pc:spChg chg="mod">
          <ac:chgData name="reza kabir" userId="af3c95a13102d509" providerId="LiveId" clId="{88200EE4-F4B4-49E8-8126-B01E5FCCBE2D}" dt="2020-05-17T13:28:59.451" v="2908"/>
          <ac:spMkLst>
            <pc:docMk/>
            <pc:sldMk cId="1506889795" sldId="877"/>
            <ac:spMk id="94" creationId="{2473AF09-AB4F-4BE7-BA5C-AD80881ACBAA}"/>
          </ac:spMkLst>
        </pc:spChg>
        <pc:spChg chg="mod">
          <ac:chgData name="reza kabir" userId="af3c95a13102d509" providerId="LiveId" clId="{88200EE4-F4B4-49E8-8126-B01E5FCCBE2D}" dt="2020-05-17T13:28:59.451" v="2908"/>
          <ac:spMkLst>
            <pc:docMk/>
            <pc:sldMk cId="1506889795" sldId="877"/>
            <ac:spMk id="95" creationId="{2BD5A077-E7E5-43E5-BE03-E4B9704951CD}"/>
          </ac:spMkLst>
        </pc:spChg>
        <pc:spChg chg="mod">
          <ac:chgData name="reza kabir" userId="af3c95a13102d509" providerId="LiveId" clId="{88200EE4-F4B4-49E8-8126-B01E5FCCBE2D}" dt="2020-05-17T13:28:59.451" v="2908"/>
          <ac:spMkLst>
            <pc:docMk/>
            <pc:sldMk cId="1506889795" sldId="877"/>
            <ac:spMk id="96" creationId="{FDA0E933-C39A-414F-86C4-1BB63A171246}"/>
          </ac:spMkLst>
        </pc:spChg>
        <pc:spChg chg="mod">
          <ac:chgData name="reza kabir" userId="af3c95a13102d509" providerId="LiveId" clId="{88200EE4-F4B4-49E8-8126-B01E5FCCBE2D}" dt="2020-05-17T13:28:59.451" v="2908"/>
          <ac:spMkLst>
            <pc:docMk/>
            <pc:sldMk cId="1506889795" sldId="877"/>
            <ac:spMk id="97" creationId="{6AA4F01A-C218-4388-A4F6-D425255A8F37}"/>
          </ac:spMkLst>
        </pc:spChg>
        <pc:spChg chg="mod">
          <ac:chgData name="reza kabir" userId="af3c95a13102d509" providerId="LiveId" clId="{88200EE4-F4B4-49E8-8126-B01E5FCCBE2D}" dt="2020-05-17T13:28:59.451" v="2908"/>
          <ac:spMkLst>
            <pc:docMk/>
            <pc:sldMk cId="1506889795" sldId="877"/>
            <ac:spMk id="98" creationId="{507CDB18-6436-470D-9D9E-6B950556620B}"/>
          </ac:spMkLst>
        </pc:spChg>
        <pc:spChg chg="mod">
          <ac:chgData name="reza kabir" userId="af3c95a13102d509" providerId="LiveId" clId="{88200EE4-F4B4-49E8-8126-B01E5FCCBE2D}" dt="2020-05-17T13:28:59.451" v="2908"/>
          <ac:spMkLst>
            <pc:docMk/>
            <pc:sldMk cId="1506889795" sldId="877"/>
            <ac:spMk id="100" creationId="{9EA18487-4D01-4818-8869-E1B5B79F547E}"/>
          </ac:spMkLst>
        </pc:spChg>
        <pc:spChg chg="mod">
          <ac:chgData name="reza kabir" userId="af3c95a13102d509" providerId="LiveId" clId="{88200EE4-F4B4-49E8-8126-B01E5FCCBE2D}" dt="2020-05-17T13:28:59.451" v="2908"/>
          <ac:spMkLst>
            <pc:docMk/>
            <pc:sldMk cId="1506889795" sldId="877"/>
            <ac:spMk id="101" creationId="{C500F9D9-8DBF-490D-954E-225483FAF716}"/>
          </ac:spMkLst>
        </pc:spChg>
        <pc:spChg chg="mod">
          <ac:chgData name="reza kabir" userId="af3c95a13102d509" providerId="LiveId" clId="{88200EE4-F4B4-49E8-8126-B01E5FCCBE2D}" dt="2020-05-17T13:28:59.451" v="2908"/>
          <ac:spMkLst>
            <pc:docMk/>
            <pc:sldMk cId="1506889795" sldId="877"/>
            <ac:spMk id="102" creationId="{DF68DB0E-5662-4124-9DB3-7D30452A6FC9}"/>
          </ac:spMkLst>
        </pc:spChg>
        <pc:spChg chg="mod">
          <ac:chgData name="reza kabir" userId="af3c95a13102d509" providerId="LiveId" clId="{88200EE4-F4B4-49E8-8126-B01E5FCCBE2D}" dt="2020-05-17T13:28:59.451" v="2908"/>
          <ac:spMkLst>
            <pc:docMk/>
            <pc:sldMk cId="1506889795" sldId="877"/>
            <ac:spMk id="103" creationId="{A5B33175-44E0-4221-97A1-D4C9039DA879}"/>
          </ac:spMkLst>
        </pc:spChg>
        <pc:spChg chg="mod">
          <ac:chgData name="reza kabir" userId="af3c95a13102d509" providerId="LiveId" clId="{88200EE4-F4B4-49E8-8126-B01E5FCCBE2D}" dt="2020-05-17T13:28:59.451" v="2908"/>
          <ac:spMkLst>
            <pc:docMk/>
            <pc:sldMk cId="1506889795" sldId="877"/>
            <ac:spMk id="104" creationId="{A3F57009-D6FE-4C62-9507-46A9596F279C}"/>
          </ac:spMkLst>
        </pc:spChg>
        <pc:spChg chg="mod">
          <ac:chgData name="reza kabir" userId="af3c95a13102d509" providerId="LiveId" clId="{88200EE4-F4B4-49E8-8126-B01E5FCCBE2D}" dt="2020-05-17T13:28:59.451" v="2908"/>
          <ac:spMkLst>
            <pc:docMk/>
            <pc:sldMk cId="1506889795" sldId="877"/>
            <ac:spMk id="105" creationId="{8BBCADA0-842C-4E5A-8864-58349226C594}"/>
          </ac:spMkLst>
        </pc:spChg>
        <pc:spChg chg="mod">
          <ac:chgData name="reza kabir" userId="af3c95a13102d509" providerId="LiveId" clId="{88200EE4-F4B4-49E8-8126-B01E5FCCBE2D}" dt="2020-05-17T13:28:59.451" v="2908"/>
          <ac:spMkLst>
            <pc:docMk/>
            <pc:sldMk cId="1506889795" sldId="877"/>
            <ac:spMk id="106" creationId="{DAE2EB29-9123-41E6-AD1E-7E4127EE748F}"/>
          </ac:spMkLst>
        </pc:spChg>
        <pc:spChg chg="mod">
          <ac:chgData name="reza kabir" userId="af3c95a13102d509" providerId="LiveId" clId="{88200EE4-F4B4-49E8-8126-B01E5FCCBE2D}" dt="2020-05-17T13:28:59.451" v="2908"/>
          <ac:spMkLst>
            <pc:docMk/>
            <pc:sldMk cId="1506889795" sldId="877"/>
            <ac:spMk id="107" creationId="{D99A2A67-66D9-49BC-AA9C-212B3C5AA06A}"/>
          </ac:spMkLst>
        </pc:spChg>
        <pc:spChg chg="mod">
          <ac:chgData name="reza kabir" userId="af3c95a13102d509" providerId="LiveId" clId="{88200EE4-F4B4-49E8-8126-B01E5FCCBE2D}" dt="2020-05-17T13:28:59.451" v="2908"/>
          <ac:spMkLst>
            <pc:docMk/>
            <pc:sldMk cId="1506889795" sldId="877"/>
            <ac:spMk id="108" creationId="{4274E6C6-B53E-4FAF-88D1-23D3F65FD26B}"/>
          </ac:spMkLst>
        </pc:spChg>
        <pc:spChg chg="mod">
          <ac:chgData name="reza kabir" userId="af3c95a13102d509" providerId="LiveId" clId="{88200EE4-F4B4-49E8-8126-B01E5FCCBE2D}" dt="2020-05-17T13:28:59.451" v="2908"/>
          <ac:spMkLst>
            <pc:docMk/>
            <pc:sldMk cId="1506889795" sldId="877"/>
            <ac:spMk id="109" creationId="{B91DE704-238A-4630-84CF-2F6984C3CE82}"/>
          </ac:spMkLst>
        </pc:spChg>
        <pc:spChg chg="mod">
          <ac:chgData name="reza kabir" userId="af3c95a13102d509" providerId="LiveId" clId="{88200EE4-F4B4-49E8-8126-B01E5FCCBE2D}" dt="2020-05-17T13:28:59.451" v="2908"/>
          <ac:spMkLst>
            <pc:docMk/>
            <pc:sldMk cId="1506889795" sldId="877"/>
            <ac:spMk id="110" creationId="{BECD8D84-CEE6-40B2-9D1D-C85A91F1B87D}"/>
          </ac:spMkLst>
        </pc:spChg>
        <pc:spChg chg="mod">
          <ac:chgData name="reza kabir" userId="af3c95a13102d509" providerId="LiveId" clId="{88200EE4-F4B4-49E8-8126-B01E5FCCBE2D}" dt="2020-05-17T13:28:59.451" v="2908"/>
          <ac:spMkLst>
            <pc:docMk/>
            <pc:sldMk cId="1506889795" sldId="877"/>
            <ac:spMk id="115" creationId="{6D27D6EB-6D97-4FAC-9DCD-6661FD94AB37}"/>
          </ac:spMkLst>
        </pc:spChg>
        <pc:spChg chg="mod">
          <ac:chgData name="reza kabir" userId="af3c95a13102d509" providerId="LiveId" clId="{88200EE4-F4B4-49E8-8126-B01E5FCCBE2D}" dt="2020-05-17T13:28:59.451" v="2908"/>
          <ac:spMkLst>
            <pc:docMk/>
            <pc:sldMk cId="1506889795" sldId="877"/>
            <ac:spMk id="116" creationId="{D2351260-467E-4CF0-ABE1-6A8114D55860}"/>
          </ac:spMkLst>
        </pc:spChg>
        <pc:spChg chg="mod">
          <ac:chgData name="reza kabir" userId="af3c95a13102d509" providerId="LiveId" clId="{88200EE4-F4B4-49E8-8126-B01E5FCCBE2D}" dt="2020-05-17T13:28:59.451" v="2908"/>
          <ac:spMkLst>
            <pc:docMk/>
            <pc:sldMk cId="1506889795" sldId="877"/>
            <ac:spMk id="117" creationId="{653F9A09-FD72-440E-94E5-A817B3EFC6A3}"/>
          </ac:spMkLst>
        </pc:spChg>
        <pc:spChg chg="mod">
          <ac:chgData name="reza kabir" userId="af3c95a13102d509" providerId="LiveId" clId="{88200EE4-F4B4-49E8-8126-B01E5FCCBE2D}" dt="2020-05-17T13:28:59.451" v="2908"/>
          <ac:spMkLst>
            <pc:docMk/>
            <pc:sldMk cId="1506889795" sldId="877"/>
            <ac:spMk id="118" creationId="{84FD6AAC-1E90-4792-AA62-A8ED0D8EBA6E}"/>
          </ac:spMkLst>
        </pc:spChg>
        <pc:spChg chg="mod">
          <ac:chgData name="reza kabir" userId="af3c95a13102d509" providerId="LiveId" clId="{88200EE4-F4B4-49E8-8126-B01E5FCCBE2D}" dt="2020-05-17T13:28:59.451" v="2908"/>
          <ac:spMkLst>
            <pc:docMk/>
            <pc:sldMk cId="1506889795" sldId="877"/>
            <ac:spMk id="119" creationId="{7ECE70E0-A1D4-44B0-BB9D-AC237DF39D1D}"/>
          </ac:spMkLst>
        </pc:spChg>
        <pc:spChg chg="mod">
          <ac:chgData name="reza kabir" userId="af3c95a13102d509" providerId="LiveId" clId="{88200EE4-F4B4-49E8-8126-B01E5FCCBE2D}" dt="2020-05-17T13:28:59.451" v="2908"/>
          <ac:spMkLst>
            <pc:docMk/>
            <pc:sldMk cId="1506889795" sldId="877"/>
            <ac:spMk id="120" creationId="{68D578E8-E994-4189-8E55-09CEED3EAB1B}"/>
          </ac:spMkLst>
        </pc:spChg>
        <pc:spChg chg="mod">
          <ac:chgData name="reza kabir" userId="af3c95a13102d509" providerId="LiveId" clId="{88200EE4-F4B4-49E8-8126-B01E5FCCBE2D}" dt="2020-05-17T13:28:59.451" v="2908"/>
          <ac:spMkLst>
            <pc:docMk/>
            <pc:sldMk cId="1506889795" sldId="877"/>
            <ac:spMk id="121" creationId="{516CE845-89D6-44DA-9C9C-12C400047072}"/>
          </ac:spMkLst>
        </pc:spChg>
        <pc:spChg chg="mod">
          <ac:chgData name="reza kabir" userId="af3c95a13102d509" providerId="LiveId" clId="{88200EE4-F4B4-49E8-8126-B01E5FCCBE2D}" dt="2020-05-17T13:28:59.451" v="2908"/>
          <ac:spMkLst>
            <pc:docMk/>
            <pc:sldMk cId="1506889795" sldId="877"/>
            <ac:spMk id="122" creationId="{89F508E8-EF90-4376-8D42-0984FD49E178}"/>
          </ac:spMkLst>
        </pc:spChg>
        <pc:spChg chg="mod">
          <ac:chgData name="reza kabir" userId="af3c95a13102d509" providerId="LiveId" clId="{88200EE4-F4B4-49E8-8126-B01E5FCCBE2D}" dt="2020-05-17T13:28:59.451" v="2908"/>
          <ac:spMkLst>
            <pc:docMk/>
            <pc:sldMk cId="1506889795" sldId="877"/>
            <ac:spMk id="123" creationId="{7E268DB2-DB69-4D95-AB01-EB4FE4A4E223}"/>
          </ac:spMkLst>
        </pc:spChg>
        <pc:spChg chg="mod">
          <ac:chgData name="reza kabir" userId="af3c95a13102d509" providerId="LiveId" clId="{88200EE4-F4B4-49E8-8126-B01E5FCCBE2D}" dt="2020-05-17T13:28:59.451" v="2908"/>
          <ac:spMkLst>
            <pc:docMk/>
            <pc:sldMk cId="1506889795" sldId="877"/>
            <ac:spMk id="124" creationId="{86CADD3D-DEC8-421F-AB39-1963C55D4A83}"/>
          </ac:spMkLst>
        </pc:spChg>
        <pc:spChg chg="mod">
          <ac:chgData name="reza kabir" userId="af3c95a13102d509" providerId="LiveId" clId="{88200EE4-F4B4-49E8-8126-B01E5FCCBE2D}" dt="2020-05-17T13:28:59.451" v="2908"/>
          <ac:spMkLst>
            <pc:docMk/>
            <pc:sldMk cId="1506889795" sldId="877"/>
            <ac:spMk id="125" creationId="{4A8CDBD8-F2BC-4756-98D4-F2C93452F98A}"/>
          </ac:spMkLst>
        </pc:spChg>
        <pc:spChg chg="mod">
          <ac:chgData name="reza kabir" userId="af3c95a13102d509" providerId="LiveId" clId="{88200EE4-F4B4-49E8-8126-B01E5FCCBE2D}" dt="2020-05-17T13:28:59.451" v="2908"/>
          <ac:spMkLst>
            <pc:docMk/>
            <pc:sldMk cId="1506889795" sldId="877"/>
            <ac:spMk id="126" creationId="{B9130A77-F11C-4663-BB7B-AEF37DD3DDC4}"/>
          </ac:spMkLst>
        </pc:spChg>
        <pc:spChg chg="mod">
          <ac:chgData name="reza kabir" userId="af3c95a13102d509" providerId="LiveId" clId="{88200EE4-F4B4-49E8-8126-B01E5FCCBE2D}" dt="2020-05-17T13:28:59.451" v="2908"/>
          <ac:spMkLst>
            <pc:docMk/>
            <pc:sldMk cId="1506889795" sldId="877"/>
            <ac:spMk id="129" creationId="{01A21B67-593A-4680-81B1-D038061924B8}"/>
          </ac:spMkLst>
        </pc:spChg>
        <pc:spChg chg="mod">
          <ac:chgData name="reza kabir" userId="af3c95a13102d509" providerId="LiveId" clId="{88200EE4-F4B4-49E8-8126-B01E5FCCBE2D}" dt="2020-05-17T13:28:59.451" v="2908"/>
          <ac:spMkLst>
            <pc:docMk/>
            <pc:sldMk cId="1506889795" sldId="877"/>
            <ac:spMk id="130" creationId="{23CCA0D2-6024-400F-92BF-D2A0236B82A1}"/>
          </ac:spMkLst>
        </pc:spChg>
        <pc:spChg chg="mod">
          <ac:chgData name="reza kabir" userId="af3c95a13102d509" providerId="LiveId" clId="{88200EE4-F4B4-49E8-8126-B01E5FCCBE2D}" dt="2020-05-17T13:28:59.451" v="2908"/>
          <ac:spMkLst>
            <pc:docMk/>
            <pc:sldMk cId="1506889795" sldId="877"/>
            <ac:spMk id="131" creationId="{387C8705-E3D3-4E96-8E57-B138E1A68D89}"/>
          </ac:spMkLst>
        </pc:spChg>
        <pc:spChg chg="mod">
          <ac:chgData name="reza kabir" userId="af3c95a13102d509" providerId="LiveId" clId="{88200EE4-F4B4-49E8-8126-B01E5FCCBE2D}" dt="2020-05-17T13:28:59.451" v="2908"/>
          <ac:spMkLst>
            <pc:docMk/>
            <pc:sldMk cId="1506889795" sldId="877"/>
            <ac:spMk id="133" creationId="{8D885C86-0404-40A8-A041-8F87BDA5C1AE}"/>
          </ac:spMkLst>
        </pc:spChg>
        <pc:spChg chg="mod">
          <ac:chgData name="reza kabir" userId="af3c95a13102d509" providerId="LiveId" clId="{88200EE4-F4B4-49E8-8126-B01E5FCCBE2D}" dt="2020-05-17T13:28:59.451" v="2908"/>
          <ac:spMkLst>
            <pc:docMk/>
            <pc:sldMk cId="1506889795" sldId="877"/>
            <ac:spMk id="134" creationId="{02702668-8388-467B-98C2-56582C60D91F}"/>
          </ac:spMkLst>
        </pc:spChg>
        <pc:spChg chg="mod">
          <ac:chgData name="reza kabir" userId="af3c95a13102d509" providerId="LiveId" clId="{88200EE4-F4B4-49E8-8126-B01E5FCCBE2D}" dt="2020-05-17T13:28:59.451" v="2908"/>
          <ac:spMkLst>
            <pc:docMk/>
            <pc:sldMk cId="1506889795" sldId="877"/>
            <ac:spMk id="135" creationId="{E8A589ED-5202-4905-A2FE-0B2AF9CB4A0E}"/>
          </ac:spMkLst>
        </pc:spChg>
        <pc:spChg chg="mod">
          <ac:chgData name="reza kabir" userId="af3c95a13102d509" providerId="LiveId" clId="{88200EE4-F4B4-49E8-8126-B01E5FCCBE2D}" dt="2020-05-17T13:28:59.451" v="2908"/>
          <ac:spMkLst>
            <pc:docMk/>
            <pc:sldMk cId="1506889795" sldId="877"/>
            <ac:spMk id="136" creationId="{5D8C7101-A0DF-4A39-B3BA-2224FF3CAE0D}"/>
          </ac:spMkLst>
        </pc:spChg>
        <pc:spChg chg="mod">
          <ac:chgData name="reza kabir" userId="af3c95a13102d509" providerId="LiveId" clId="{88200EE4-F4B4-49E8-8126-B01E5FCCBE2D}" dt="2020-05-17T13:28:59.451" v="2908"/>
          <ac:spMkLst>
            <pc:docMk/>
            <pc:sldMk cId="1506889795" sldId="877"/>
            <ac:spMk id="137" creationId="{3EF26E36-DD58-4BB8-8521-169D0BCE2D10}"/>
          </ac:spMkLst>
        </pc:spChg>
        <pc:spChg chg="mod">
          <ac:chgData name="reza kabir" userId="af3c95a13102d509" providerId="LiveId" clId="{88200EE4-F4B4-49E8-8126-B01E5FCCBE2D}" dt="2020-05-17T13:28:59.451" v="2908"/>
          <ac:spMkLst>
            <pc:docMk/>
            <pc:sldMk cId="1506889795" sldId="877"/>
            <ac:spMk id="138" creationId="{69126E82-F8EB-4FC8-ADA9-2A4444C0B0AC}"/>
          </ac:spMkLst>
        </pc:spChg>
        <pc:spChg chg="mod">
          <ac:chgData name="reza kabir" userId="af3c95a13102d509" providerId="LiveId" clId="{88200EE4-F4B4-49E8-8126-B01E5FCCBE2D}" dt="2020-05-17T13:28:59.451" v="2908"/>
          <ac:spMkLst>
            <pc:docMk/>
            <pc:sldMk cId="1506889795" sldId="877"/>
            <ac:spMk id="139" creationId="{9FF7FBF2-8815-467D-906B-3AD7DBC19A26}"/>
          </ac:spMkLst>
        </pc:spChg>
        <pc:spChg chg="mod">
          <ac:chgData name="reza kabir" userId="af3c95a13102d509" providerId="LiveId" clId="{88200EE4-F4B4-49E8-8126-B01E5FCCBE2D}" dt="2020-05-17T13:28:59.451" v="2908"/>
          <ac:spMkLst>
            <pc:docMk/>
            <pc:sldMk cId="1506889795" sldId="877"/>
            <ac:spMk id="140" creationId="{9B18F36B-3ED4-41B5-BD6D-B74835EC706D}"/>
          </ac:spMkLst>
        </pc:spChg>
        <pc:spChg chg="mod">
          <ac:chgData name="reza kabir" userId="af3c95a13102d509" providerId="LiveId" clId="{88200EE4-F4B4-49E8-8126-B01E5FCCBE2D}" dt="2020-05-17T13:28:59.451" v="2908"/>
          <ac:spMkLst>
            <pc:docMk/>
            <pc:sldMk cId="1506889795" sldId="877"/>
            <ac:spMk id="141" creationId="{DAE17407-9C50-46A8-B311-FA505A4676AE}"/>
          </ac:spMkLst>
        </pc:spChg>
        <pc:spChg chg="mod">
          <ac:chgData name="reza kabir" userId="af3c95a13102d509" providerId="LiveId" clId="{88200EE4-F4B4-49E8-8126-B01E5FCCBE2D}" dt="2020-05-17T13:28:59.451" v="2908"/>
          <ac:spMkLst>
            <pc:docMk/>
            <pc:sldMk cId="1506889795" sldId="877"/>
            <ac:spMk id="142" creationId="{C4A855D6-C986-4E7E-80D2-3E805FDCC79A}"/>
          </ac:spMkLst>
        </pc:spChg>
        <pc:spChg chg="mod">
          <ac:chgData name="reza kabir" userId="af3c95a13102d509" providerId="LiveId" clId="{88200EE4-F4B4-49E8-8126-B01E5FCCBE2D}" dt="2020-05-17T13:28:59.451" v="2908"/>
          <ac:spMkLst>
            <pc:docMk/>
            <pc:sldMk cId="1506889795" sldId="877"/>
            <ac:spMk id="143" creationId="{DAFA1AB8-D3D6-45F0-80B6-E722BC9F0892}"/>
          </ac:spMkLst>
        </pc:spChg>
        <pc:spChg chg="mod">
          <ac:chgData name="reza kabir" userId="af3c95a13102d509" providerId="LiveId" clId="{88200EE4-F4B4-49E8-8126-B01E5FCCBE2D}" dt="2020-05-17T13:28:59.451" v="2908"/>
          <ac:spMkLst>
            <pc:docMk/>
            <pc:sldMk cId="1506889795" sldId="877"/>
            <ac:spMk id="144" creationId="{2CFFF70E-8358-4CAB-A063-B5516654C121}"/>
          </ac:spMkLst>
        </pc:spChg>
        <pc:spChg chg="mod">
          <ac:chgData name="reza kabir" userId="af3c95a13102d509" providerId="LiveId" clId="{88200EE4-F4B4-49E8-8126-B01E5FCCBE2D}" dt="2020-05-17T13:28:59.451" v="2908"/>
          <ac:spMkLst>
            <pc:docMk/>
            <pc:sldMk cId="1506889795" sldId="877"/>
            <ac:spMk id="145" creationId="{9260B934-F70D-4160-9F9D-4E4740281067}"/>
          </ac:spMkLst>
        </pc:spChg>
        <pc:spChg chg="mod">
          <ac:chgData name="reza kabir" userId="af3c95a13102d509" providerId="LiveId" clId="{88200EE4-F4B4-49E8-8126-B01E5FCCBE2D}" dt="2020-05-17T13:28:59.451" v="2908"/>
          <ac:spMkLst>
            <pc:docMk/>
            <pc:sldMk cId="1506889795" sldId="877"/>
            <ac:spMk id="146" creationId="{707C1EE5-F142-4158-B480-79F9BE09C252}"/>
          </ac:spMkLst>
        </pc:spChg>
        <pc:grpChg chg="del">
          <ac:chgData name="reza kabir" userId="af3c95a13102d509" providerId="LiveId" clId="{88200EE4-F4B4-49E8-8126-B01E5FCCBE2D}" dt="2020-05-17T13:28:58.859" v="2907" actId="478"/>
          <ac:grpSpMkLst>
            <pc:docMk/>
            <pc:sldMk cId="1506889795" sldId="877"/>
            <ac:grpSpMk id="2" creationId="{F2D34AD6-0B07-4B17-B789-6EA185CB3E78}"/>
          </ac:grpSpMkLst>
        </pc:grpChg>
        <pc:grpChg chg="add mod">
          <ac:chgData name="reza kabir" userId="af3c95a13102d509" providerId="LiveId" clId="{88200EE4-F4B4-49E8-8126-B01E5FCCBE2D}" dt="2020-05-17T13:29:09.918" v="2912" actId="1076"/>
          <ac:grpSpMkLst>
            <pc:docMk/>
            <pc:sldMk cId="1506889795" sldId="877"/>
            <ac:grpSpMk id="60" creationId="{134166CD-A4FA-4FC3-A877-F2A83712BCBA}"/>
          </ac:grpSpMkLst>
        </pc:grpChg>
        <pc:grpChg chg="mod">
          <ac:chgData name="reza kabir" userId="af3c95a13102d509" providerId="LiveId" clId="{88200EE4-F4B4-49E8-8126-B01E5FCCBE2D}" dt="2020-05-17T13:28:59.451" v="2908"/>
          <ac:grpSpMkLst>
            <pc:docMk/>
            <pc:sldMk cId="1506889795" sldId="877"/>
            <ac:grpSpMk id="61" creationId="{2FE9F203-BF7F-4308-88A2-5AC34A5C288F}"/>
          </ac:grpSpMkLst>
        </pc:grpChg>
        <pc:grpChg chg="mod">
          <ac:chgData name="reza kabir" userId="af3c95a13102d509" providerId="LiveId" clId="{88200EE4-F4B4-49E8-8126-B01E5FCCBE2D}" dt="2020-05-17T13:28:59.451" v="2908"/>
          <ac:grpSpMkLst>
            <pc:docMk/>
            <pc:sldMk cId="1506889795" sldId="877"/>
            <ac:grpSpMk id="62" creationId="{91BEF6C6-C349-4B68-9336-F4637CD6C800}"/>
          </ac:grpSpMkLst>
        </pc:grpChg>
        <pc:grpChg chg="mod">
          <ac:chgData name="reza kabir" userId="af3c95a13102d509" providerId="LiveId" clId="{88200EE4-F4B4-49E8-8126-B01E5FCCBE2D}" dt="2020-05-17T13:28:59.451" v="2908"/>
          <ac:grpSpMkLst>
            <pc:docMk/>
            <pc:sldMk cId="1506889795" sldId="877"/>
            <ac:grpSpMk id="63" creationId="{8FC58593-5856-428E-9B04-F79A4844BDC2}"/>
          </ac:grpSpMkLst>
        </pc:grpChg>
        <pc:grpChg chg="mod">
          <ac:chgData name="reza kabir" userId="af3c95a13102d509" providerId="LiveId" clId="{88200EE4-F4B4-49E8-8126-B01E5FCCBE2D}" dt="2020-05-17T13:28:59.451" v="2908"/>
          <ac:grpSpMkLst>
            <pc:docMk/>
            <pc:sldMk cId="1506889795" sldId="877"/>
            <ac:grpSpMk id="65" creationId="{147B51DE-AFB5-4C08-8A67-413DC5D1777A}"/>
          </ac:grpSpMkLst>
        </pc:grpChg>
        <pc:grpChg chg="mod">
          <ac:chgData name="reza kabir" userId="af3c95a13102d509" providerId="LiveId" clId="{88200EE4-F4B4-49E8-8126-B01E5FCCBE2D}" dt="2020-05-17T13:28:59.451" v="2908"/>
          <ac:grpSpMkLst>
            <pc:docMk/>
            <pc:sldMk cId="1506889795" sldId="877"/>
            <ac:grpSpMk id="66" creationId="{E3D4D8C9-B2D8-453A-9345-18ED4B4B3B21}"/>
          </ac:grpSpMkLst>
        </pc:grpChg>
        <pc:grpChg chg="mod">
          <ac:chgData name="reza kabir" userId="af3c95a13102d509" providerId="LiveId" clId="{88200EE4-F4B4-49E8-8126-B01E5FCCBE2D}" dt="2020-05-17T13:28:59.451" v="2908"/>
          <ac:grpSpMkLst>
            <pc:docMk/>
            <pc:sldMk cId="1506889795" sldId="877"/>
            <ac:grpSpMk id="70" creationId="{78D375EF-D387-41F8-9DA1-89B4FA1C5A2A}"/>
          </ac:grpSpMkLst>
        </pc:grpChg>
        <pc:grpChg chg="mod">
          <ac:chgData name="reza kabir" userId="af3c95a13102d509" providerId="LiveId" clId="{88200EE4-F4B4-49E8-8126-B01E5FCCBE2D}" dt="2020-05-17T13:28:59.451" v="2908"/>
          <ac:grpSpMkLst>
            <pc:docMk/>
            <pc:sldMk cId="1506889795" sldId="877"/>
            <ac:grpSpMk id="74" creationId="{8E819CDB-BA42-4B84-8448-1072CF0E5FDC}"/>
          </ac:grpSpMkLst>
        </pc:grpChg>
        <pc:grpChg chg="mod">
          <ac:chgData name="reza kabir" userId="af3c95a13102d509" providerId="LiveId" clId="{88200EE4-F4B4-49E8-8126-B01E5FCCBE2D}" dt="2020-05-17T13:28:59.451" v="2908"/>
          <ac:grpSpMkLst>
            <pc:docMk/>
            <pc:sldMk cId="1506889795" sldId="877"/>
            <ac:grpSpMk id="89" creationId="{460ABFB1-1831-4F96-9690-5B1B85B84EE7}"/>
          </ac:grpSpMkLst>
        </pc:grpChg>
        <pc:grpChg chg="mod">
          <ac:chgData name="reza kabir" userId="af3c95a13102d509" providerId="LiveId" clId="{88200EE4-F4B4-49E8-8126-B01E5FCCBE2D}" dt="2020-05-17T13:28:59.451" v="2908"/>
          <ac:grpSpMkLst>
            <pc:docMk/>
            <pc:sldMk cId="1506889795" sldId="877"/>
            <ac:grpSpMk id="90" creationId="{2239D7A6-86A9-4EC7-B9DE-A3357D65715C}"/>
          </ac:grpSpMkLst>
        </pc:grpChg>
        <pc:grpChg chg="mod">
          <ac:chgData name="reza kabir" userId="af3c95a13102d509" providerId="LiveId" clId="{88200EE4-F4B4-49E8-8126-B01E5FCCBE2D}" dt="2020-05-17T13:28:59.451" v="2908"/>
          <ac:grpSpMkLst>
            <pc:docMk/>
            <pc:sldMk cId="1506889795" sldId="877"/>
            <ac:grpSpMk id="99" creationId="{0400B72C-8935-40C6-8A82-3593FC60904E}"/>
          </ac:grpSpMkLst>
        </pc:grpChg>
        <pc:grpChg chg="mod">
          <ac:chgData name="reza kabir" userId="af3c95a13102d509" providerId="LiveId" clId="{88200EE4-F4B4-49E8-8126-B01E5FCCBE2D}" dt="2020-05-17T13:28:59.451" v="2908"/>
          <ac:grpSpMkLst>
            <pc:docMk/>
            <pc:sldMk cId="1506889795" sldId="877"/>
            <ac:grpSpMk id="111" creationId="{BFBEABF9-046F-41A1-8C5F-C2FE65DACDAF}"/>
          </ac:grpSpMkLst>
        </pc:grpChg>
        <pc:grpChg chg="mod">
          <ac:chgData name="reza kabir" userId="af3c95a13102d509" providerId="LiveId" clId="{88200EE4-F4B4-49E8-8126-B01E5FCCBE2D}" dt="2020-05-17T13:28:59.451" v="2908"/>
          <ac:grpSpMkLst>
            <pc:docMk/>
            <pc:sldMk cId="1506889795" sldId="877"/>
            <ac:grpSpMk id="112" creationId="{4D13A71C-49C3-4DD7-B1B3-E56F54BEE38A}"/>
          </ac:grpSpMkLst>
        </pc:grpChg>
        <pc:grpChg chg="mod">
          <ac:chgData name="reza kabir" userId="af3c95a13102d509" providerId="LiveId" clId="{88200EE4-F4B4-49E8-8126-B01E5FCCBE2D}" dt="2020-05-17T13:28:59.451" v="2908"/>
          <ac:grpSpMkLst>
            <pc:docMk/>
            <pc:sldMk cId="1506889795" sldId="877"/>
            <ac:grpSpMk id="113" creationId="{AB6E1923-0609-4288-81C8-A3BF36F15E61}"/>
          </ac:grpSpMkLst>
        </pc:grpChg>
        <pc:grpChg chg="mod">
          <ac:chgData name="reza kabir" userId="af3c95a13102d509" providerId="LiveId" clId="{88200EE4-F4B4-49E8-8126-B01E5FCCBE2D}" dt="2020-05-17T13:28:59.451" v="2908"/>
          <ac:grpSpMkLst>
            <pc:docMk/>
            <pc:sldMk cId="1506889795" sldId="877"/>
            <ac:grpSpMk id="114" creationId="{2A56B410-5BFF-49D6-8F45-E174787666A1}"/>
          </ac:grpSpMkLst>
        </pc:grpChg>
        <pc:grpChg chg="mod">
          <ac:chgData name="reza kabir" userId="af3c95a13102d509" providerId="LiveId" clId="{88200EE4-F4B4-49E8-8126-B01E5FCCBE2D}" dt="2020-05-17T13:28:59.451" v="2908"/>
          <ac:grpSpMkLst>
            <pc:docMk/>
            <pc:sldMk cId="1506889795" sldId="877"/>
            <ac:grpSpMk id="127" creationId="{1F06592E-5719-4E23-9F5F-59EC5D4F8FA5}"/>
          </ac:grpSpMkLst>
        </pc:grpChg>
        <pc:grpChg chg="mod">
          <ac:chgData name="reza kabir" userId="af3c95a13102d509" providerId="LiveId" clId="{88200EE4-F4B4-49E8-8126-B01E5FCCBE2D}" dt="2020-05-17T13:28:59.451" v="2908"/>
          <ac:grpSpMkLst>
            <pc:docMk/>
            <pc:sldMk cId="1506889795" sldId="877"/>
            <ac:grpSpMk id="128" creationId="{AAFE016F-9470-45EE-B95C-CAB5D007C3B1}"/>
          </ac:grpSpMkLst>
        </pc:grpChg>
        <pc:grpChg chg="mod">
          <ac:chgData name="reza kabir" userId="af3c95a13102d509" providerId="LiveId" clId="{88200EE4-F4B4-49E8-8126-B01E5FCCBE2D}" dt="2020-05-17T13:28:59.451" v="2908"/>
          <ac:grpSpMkLst>
            <pc:docMk/>
            <pc:sldMk cId="1506889795" sldId="877"/>
            <ac:grpSpMk id="132" creationId="{2637DD6E-75A7-4ACE-B02B-15B9C491990D}"/>
          </ac:grpSpMkLst>
        </pc:grpChg>
      </pc:sldChg>
      <pc:sldChg chg="new del">
        <pc:chgData name="reza kabir" userId="af3c95a13102d509" providerId="LiveId" clId="{88200EE4-F4B4-49E8-8126-B01E5FCCBE2D}" dt="2020-05-17T13:28:52.994" v="2903" actId="680"/>
        <pc:sldMkLst>
          <pc:docMk/>
          <pc:sldMk cId="1789096308" sldId="877"/>
        </pc:sldMkLst>
      </pc:sldChg>
      <pc:sldChg chg="addSp delSp modSp add mod">
        <pc:chgData name="reza kabir" userId="af3c95a13102d509" providerId="LiveId" clId="{88200EE4-F4B4-49E8-8126-B01E5FCCBE2D}" dt="2020-05-17T13:30:38.631" v="2956" actId="1076"/>
        <pc:sldMkLst>
          <pc:docMk/>
          <pc:sldMk cId="624041083" sldId="878"/>
        </pc:sldMkLst>
        <pc:spChg chg="mod">
          <ac:chgData name="reza kabir" userId="af3c95a13102d509" providerId="LiveId" clId="{88200EE4-F4B4-49E8-8126-B01E5FCCBE2D}" dt="2020-05-17T13:30:34.552" v="2955" actId="20577"/>
          <ac:spMkLst>
            <pc:docMk/>
            <pc:sldMk cId="624041083" sldId="878"/>
            <ac:spMk id="56" creationId="{93D0E35D-2FB9-4C4C-8E6E-9675B4042EC9}"/>
          </ac:spMkLst>
        </pc:spChg>
        <pc:spChg chg="mod">
          <ac:chgData name="reza kabir" userId="af3c95a13102d509" providerId="LiveId" clId="{88200EE4-F4B4-49E8-8126-B01E5FCCBE2D}" dt="2020-05-17T13:30:17.085" v="2932"/>
          <ac:spMkLst>
            <pc:docMk/>
            <pc:sldMk cId="624041083" sldId="878"/>
            <ac:spMk id="149" creationId="{FCA976D1-AEE6-4515-9A81-258E975BF96A}"/>
          </ac:spMkLst>
        </pc:spChg>
        <pc:spChg chg="mod">
          <ac:chgData name="reza kabir" userId="af3c95a13102d509" providerId="LiveId" clId="{88200EE4-F4B4-49E8-8126-B01E5FCCBE2D}" dt="2020-05-17T13:30:17.085" v="2932"/>
          <ac:spMkLst>
            <pc:docMk/>
            <pc:sldMk cId="624041083" sldId="878"/>
            <ac:spMk id="150" creationId="{47CA22FE-1A6D-40BA-A8D9-A70BFAF0BD88}"/>
          </ac:spMkLst>
        </pc:spChg>
        <pc:spChg chg="mod">
          <ac:chgData name="reza kabir" userId="af3c95a13102d509" providerId="LiveId" clId="{88200EE4-F4B4-49E8-8126-B01E5FCCBE2D}" dt="2020-05-17T13:30:17.085" v="2932"/>
          <ac:spMkLst>
            <pc:docMk/>
            <pc:sldMk cId="624041083" sldId="878"/>
            <ac:spMk id="154" creationId="{24FC55B5-3484-42CF-BFB2-E0803FD9B344}"/>
          </ac:spMkLst>
        </pc:spChg>
        <pc:spChg chg="mod">
          <ac:chgData name="reza kabir" userId="af3c95a13102d509" providerId="LiveId" clId="{88200EE4-F4B4-49E8-8126-B01E5FCCBE2D}" dt="2020-05-17T13:30:17.085" v="2932"/>
          <ac:spMkLst>
            <pc:docMk/>
            <pc:sldMk cId="624041083" sldId="878"/>
            <ac:spMk id="155" creationId="{F75F8B63-8298-4F55-AADE-8AB244F86AEB}"/>
          </ac:spMkLst>
        </pc:spChg>
        <pc:spChg chg="mod">
          <ac:chgData name="reza kabir" userId="af3c95a13102d509" providerId="LiveId" clId="{88200EE4-F4B4-49E8-8126-B01E5FCCBE2D}" dt="2020-05-17T13:30:17.085" v="2932"/>
          <ac:spMkLst>
            <pc:docMk/>
            <pc:sldMk cId="624041083" sldId="878"/>
            <ac:spMk id="156" creationId="{123AFC84-4B1B-410D-B102-8131DB66B32A}"/>
          </ac:spMkLst>
        </pc:spChg>
        <pc:spChg chg="mod">
          <ac:chgData name="reza kabir" userId="af3c95a13102d509" providerId="LiveId" clId="{88200EE4-F4B4-49E8-8126-B01E5FCCBE2D}" dt="2020-05-17T13:30:17.085" v="2932"/>
          <ac:spMkLst>
            <pc:docMk/>
            <pc:sldMk cId="624041083" sldId="878"/>
            <ac:spMk id="157" creationId="{E80C6328-BD4F-4D7E-8A74-AC5F0F8C19F2}"/>
          </ac:spMkLst>
        </pc:spChg>
        <pc:spChg chg="mod">
          <ac:chgData name="reza kabir" userId="af3c95a13102d509" providerId="LiveId" clId="{88200EE4-F4B4-49E8-8126-B01E5FCCBE2D}" dt="2020-05-17T13:30:17.085" v="2932"/>
          <ac:spMkLst>
            <pc:docMk/>
            <pc:sldMk cId="624041083" sldId="878"/>
            <ac:spMk id="158" creationId="{96528ADA-74AD-4DFE-8AF4-3E0C3537A206}"/>
          </ac:spMkLst>
        </pc:spChg>
        <pc:spChg chg="mod">
          <ac:chgData name="reza kabir" userId="af3c95a13102d509" providerId="LiveId" clId="{88200EE4-F4B4-49E8-8126-B01E5FCCBE2D}" dt="2020-05-17T13:30:17.085" v="2932"/>
          <ac:spMkLst>
            <pc:docMk/>
            <pc:sldMk cId="624041083" sldId="878"/>
            <ac:spMk id="159" creationId="{76A0E8EC-6083-4800-98E1-4467DC9FFA97}"/>
          </ac:spMkLst>
        </pc:spChg>
        <pc:spChg chg="mod">
          <ac:chgData name="reza kabir" userId="af3c95a13102d509" providerId="LiveId" clId="{88200EE4-F4B4-49E8-8126-B01E5FCCBE2D}" dt="2020-05-17T13:30:17.085" v="2932"/>
          <ac:spMkLst>
            <pc:docMk/>
            <pc:sldMk cId="624041083" sldId="878"/>
            <ac:spMk id="160" creationId="{E79DADAE-49A6-4AFF-B36C-D9A4D8A9B948}"/>
          </ac:spMkLst>
        </pc:spChg>
        <pc:spChg chg="mod">
          <ac:chgData name="reza kabir" userId="af3c95a13102d509" providerId="LiveId" clId="{88200EE4-F4B4-49E8-8126-B01E5FCCBE2D}" dt="2020-05-17T13:30:17.085" v="2932"/>
          <ac:spMkLst>
            <pc:docMk/>
            <pc:sldMk cId="624041083" sldId="878"/>
            <ac:spMk id="161" creationId="{5D935385-8F90-4553-A0D3-9D71DAEB55AA}"/>
          </ac:spMkLst>
        </pc:spChg>
        <pc:spChg chg="mod">
          <ac:chgData name="reza kabir" userId="af3c95a13102d509" providerId="LiveId" clId="{88200EE4-F4B4-49E8-8126-B01E5FCCBE2D}" dt="2020-05-17T13:30:17.085" v="2932"/>
          <ac:spMkLst>
            <pc:docMk/>
            <pc:sldMk cId="624041083" sldId="878"/>
            <ac:spMk id="162" creationId="{C20AD81A-C960-4B8B-A961-82328304B3D1}"/>
          </ac:spMkLst>
        </pc:spChg>
        <pc:spChg chg="mod">
          <ac:chgData name="reza kabir" userId="af3c95a13102d509" providerId="LiveId" clId="{88200EE4-F4B4-49E8-8126-B01E5FCCBE2D}" dt="2020-05-17T13:30:17.085" v="2932"/>
          <ac:spMkLst>
            <pc:docMk/>
            <pc:sldMk cId="624041083" sldId="878"/>
            <ac:spMk id="163" creationId="{0982552E-1FB8-46FE-9072-D7B7B9C1634E}"/>
          </ac:spMkLst>
        </pc:spChg>
        <pc:spChg chg="mod">
          <ac:chgData name="reza kabir" userId="af3c95a13102d509" providerId="LiveId" clId="{88200EE4-F4B4-49E8-8126-B01E5FCCBE2D}" dt="2020-05-17T13:30:17.085" v="2932"/>
          <ac:spMkLst>
            <pc:docMk/>
            <pc:sldMk cId="624041083" sldId="878"/>
            <ac:spMk id="164" creationId="{131A777C-16B9-44E3-AA91-27587B7D217F}"/>
          </ac:spMkLst>
        </pc:spChg>
        <pc:spChg chg="mod">
          <ac:chgData name="reza kabir" userId="af3c95a13102d509" providerId="LiveId" clId="{88200EE4-F4B4-49E8-8126-B01E5FCCBE2D}" dt="2020-05-17T13:30:17.085" v="2932"/>
          <ac:spMkLst>
            <pc:docMk/>
            <pc:sldMk cId="624041083" sldId="878"/>
            <ac:spMk id="168" creationId="{1C7D1A89-9D3F-4236-9AB5-BC9AF950C034}"/>
          </ac:spMkLst>
        </pc:spChg>
        <pc:spChg chg="mod">
          <ac:chgData name="reza kabir" userId="af3c95a13102d509" providerId="LiveId" clId="{88200EE4-F4B4-49E8-8126-B01E5FCCBE2D}" dt="2020-05-17T13:30:17.085" v="2932"/>
          <ac:spMkLst>
            <pc:docMk/>
            <pc:sldMk cId="624041083" sldId="878"/>
            <ac:spMk id="169" creationId="{C3197447-A963-4388-BA4A-288FF09184F2}"/>
          </ac:spMkLst>
        </pc:spChg>
        <pc:spChg chg="mod">
          <ac:chgData name="reza kabir" userId="af3c95a13102d509" providerId="LiveId" clId="{88200EE4-F4B4-49E8-8126-B01E5FCCBE2D}" dt="2020-05-17T13:30:17.085" v="2932"/>
          <ac:spMkLst>
            <pc:docMk/>
            <pc:sldMk cId="624041083" sldId="878"/>
            <ac:spMk id="170" creationId="{E5A517C7-DDC8-43B5-AC35-EA19CA6DA128}"/>
          </ac:spMkLst>
        </pc:spChg>
        <pc:spChg chg="mod">
          <ac:chgData name="reza kabir" userId="af3c95a13102d509" providerId="LiveId" clId="{88200EE4-F4B4-49E8-8126-B01E5FCCBE2D}" dt="2020-05-17T13:30:17.085" v="2932"/>
          <ac:spMkLst>
            <pc:docMk/>
            <pc:sldMk cId="624041083" sldId="878"/>
            <ac:spMk id="171" creationId="{7671F234-6DD0-43C1-970B-6B2DC3329D15}"/>
          </ac:spMkLst>
        </pc:spChg>
        <pc:spChg chg="mod">
          <ac:chgData name="reza kabir" userId="af3c95a13102d509" providerId="LiveId" clId="{88200EE4-F4B4-49E8-8126-B01E5FCCBE2D}" dt="2020-05-17T13:30:17.085" v="2932"/>
          <ac:spMkLst>
            <pc:docMk/>
            <pc:sldMk cId="624041083" sldId="878"/>
            <ac:spMk id="172" creationId="{1108A0B7-0295-41EF-BDA0-A26F8ED44E84}"/>
          </ac:spMkLst>
        </pc:spChg>
        <pc:spChg chg="mod">
          <ac:chgData name="reza kabir" userId="af3c95a13102d509" providerId="LiveId" clId="{88200EE4-F4B4-49E8-8126-B01E5FCCBE2D}" dt="2020-05-17T13:30:17.085" v="2932"/>
          <ac:spMkLst>
            <pc:docMk/>
            <pc:sldMk cId="624041083" sldId="878"/>
            <ac:spMk id="173" creationId="{DF3C48C9-9ED1-49DB-B4EB-540F572D72B8}"/>
          </ac:spMkLst>
        </pc:spChg>
        <pc:spChg chg="mod">
          <ac:chgData name="reza kabir" userId="af3c95a13102d509" providerId="LiveId" clId="{88200EE4-F4B4-49E8-8126-B01E5FCCBE2D}" dt="2020-05-17T13:30:17.085" v="2932"/>
          <ac:spMkLst>
            <pc:docMk/>
            <pc:sldMk cId="624041083" sldId="878"/>
            <ac:spMk id="174" creationId="{AF334D48-DD4E-4507-9E85-E84C69A0717C}"/>
          </ac:spMkLst>
        </pc:spChg>
        <pc:spChg chg="mod">
          <ac:chgData name="reza kabir" userId="af3c95a13102d509" providerId="LiveId" clId="{88200EE4-F4B4-49E8-8126-B01E5FCCBE2D}" dt="2020-05-17T13:30:17.085" v="2932"/>
          <ac:spMkLst>
            <pc:docMk/>
            <pc:sldMk cId="624041083" sldId="878"/>
            <ac:spMk id="175" creationId="{03C6659D-8BBC-433C-9A59-C85FEF9377A5}"/>
          </ac:spMkLst>
        </pc:spChg>
        <pc:spChg chg="mod">
          <ac:chgData name="reza kabir" userId="af3c95a13102d509" providerId="LiveId" clId="{88200EE4-F4B4-49E8-8126-B01E5FCCBE2D}" dt="2020-05-17T13:30:17.085" v="2932"/>
          <ac:spMkLst>
            <pc:docMk/>
            <pc:sldMk cId="624041083" sldId="878"/>
            <ac:spMk id="176" creationId="{B4598841-F12B-4945-A3D7-FBB3D94F6776}"/>
          </ac:spMkLst>
        </pc:spChg>
        <pc:spChg chg="mod">
          <ac:chgData name="reza kabir" userId="af3c95a13102d509" providerId="LiveId" clId="{88200EE4-F4B4-49E8-8126-B01E5FCCBE2D}" dt="2020-05-17T13:30:17.085" v="2932"/>
          <ac:spMkLst>
            <pc:docMk/>
            <pc:sldMk cId="624041083" sldId="878"/>
            <ac:spMk id="179" creationId="{CFB41CC9-A7DC-4300-BB23-9277018FF4BC}"/>
          </ac:spMkLst>
        </pc:spChg>
        <pc:spChg chg="mod">
          <ac:chgData name="reza kabir" userId="af3c95a13102d509" providerId="LiveId" clId="{88200EE4-F4B4-49E8-8126-B01E5FCCBE2D}" dt="2020-05-17T13:30:17.085" v="2932"/>
          <ac:spMkLst>
            <pc:docMk/>
            <pc:sldMk cId="624041083" sldId="878"/>
            <ac:spMk id="180" creationId="{9A780F69-0A0D-4489-A2A2-E4953F10DA2B}"/>
          </ac:spMkLst>
        </pc:spChg>
        <pc:spChg chg="mod">
          <ac:chgData name="reza kabir" userId="af3c95a13102d509" providerId="LiveId" clId="{88200EE4-F4B4-49E8-8126-B01E5FCCBE2D}" dt="2020-05-17T13:30:17.085" v="2932"/>
          <ac:spMkLst>
            <pc:docMk/>
            <pc:sldMk cId="624041083" sldId="878"/>
            <ac:spMk id="181" creationId="{8DB3328E-84F5-42D9-B977-99FA0B147ECF}"/>
          </ac:spMkLst>
        </pc:spChg>
        <pc:spChg chg="mod">
          <ac:chgData name="reza kabir" userId="af3c95a13102d509" providerId="LiveId" clId="{88200EE4-F4B4-49E8-8126-B01E5FCCBE2D}" dt="2020-05-17T13:30:17.085" v="2932"/>
          <ac:spMkLst>
            <pc:docMk/>
            <pc:sldMk cId="624041083" sldId="878"/>
            <ac:spMk id="182" creationId="{532DCB04-1ADE-41B2-883E-5B7AC4A811DE}"/>
          </ac:spMkLst>
        </pc:spChg>
        <pc:spChg chg="mod">
          <ac:chgData name="reza kabir" userId="af3c95a13102d509" providerId="LiveId" clId="{88200EE4-F4B4-49E8-8126-B01E5FCCBE2D}" dt="2020-05-17T13:30:17.085" v="2932"/>
          <ac:spMkLst>
            <pc:docMk/>
            <pc:sldMk cId="624041083" sldId="878"/>
            <ac:spMk id="185" creationId="{0CEAE04A-7695-4C79-923A-31045790E056}"/>
          </ac:spMkLst>
        </pc:spChg>
        <pc:spChg chg="mod">
          <ac:chgData name="reza kabir" userId="af3c95a13102d509" providerId="LiveId" clId="{88200EE4-F4B4-49E8-8126-B01E5FCCBE2D}" dt="2020-05-17T13:30:17.085" v="2932"/>
          <ac:spMkLst>
            <pc:docMk/>
            <pc:sldMk cId="624041083" sldId="878"/>
            <ac:spMk id="186" creationId="{0C15CFDE-1C5C-499D-A95B-0DE606FB5CA8}"/>
          </ac:spMkLst>
        </pc:spChg>
        <pc:spChg chg="mod">
          <ac:chgData name="reza kabir" userId="af3c95a13102d509" providerId="LiveId" clId="{88200EE4-F4B4-49E8-8126-B01E5FCCBE2D}" dt="2020-05-17T13:30:17.085" v="2932"/>
          <ac:spMkLst>
            <pc:docMk/>
            <pc:sldMk cId="624041083" sldId="878"/>
            <ac:spMk id="187" creationId="{B8669E7D-9124-4EFC-8484-C4515A9F4843}"/>
          </ac:spMkLst>
        </pc:spChg>
        <pc:spChg chg="mod">
          <ac:chgData name="reza kabir" userId="af3c95a13102d509" providerId="LiveId" clId="{88200EE4-F4B4-49E8-8126-B01E5FCCBE2D}" dt="2020-05-17T13:30:17.085" v="2932"/>
          <ac:spMkLst>
            <pc:docMk/>
            <pc:sldMk cId="624041083" sldId="878"/>
            <ac:spMk id="188" creationId="{F3F883AE-C884-4C65-9BFB-BC95F5BA5F35}"/>
          </ac:spMkLst>
        </pc:spChg>
        <pc:spChg chg="mod">
          <ac:chgData name="reza kabir" userId="af3c95a13102d509" providerId="LiveId" clId="{88200EE4-F4B4-49E8-8126-B01E5FCCBE2D}" dt="2020-05-17T13:30:17.085" v="2932"/>
          <ac:spMkLst>
            <pc:docMk/>
            <pc:sldMk cId="624041083" sldId="878"/>
            <ac:spMk id="189" creationId="{FA4099F8-C32B-44EF-817C-D879AF3157CD}"/>
          </ac:spMkLst>
        </pc:spChg>
        <pc:spChg chg="mod">
          <ac:chgData name="reza kabir" userId="af3c95a13102d509" providerId="LiveId" clId="{88200EE4-F4B4-49E8-8126-B01E5FCCBE2D}" dt="2020-05-17T13:30:17.085" v="2932"/>
          <ac:spMkLst>
            <pc:docMk/>
            <pc:sldMk cId="624041083" sldId="878"/>
            <ac:spMk id="190" creationId="{80E159B1-3BED-4964-AA31-E827CBC28FE2}"/>
          </ac:spMkLst>
        </pc:spChg>
        <pc:spChg chg="mod">
          <ac:chgData name="reza kabir" userId="af3c95a13102d509" providerId="LiveId" clId="{88200EE4-F4B4-49E8-8126-B01E5FCCBE2D}" dt="2020-05-17T13:30:17.085" v="2932"/>
          <ac:spMkLst>
            <pc:docMk/>
            <pc:sldMk cId="624041083" sldId="878"/>
            <ac:spMk id="191" creationId="{55F5AF39-F711-4D5F-A5BE-D3E9C64FCDC6}"/>
          </ac:spMkLst>
        </pc:spChg>
        <pc:spChg chg="mod">
          <ac:chgData name="reza kabir" userId="af3c95a13102d509" providerId="LiveId" clId="{88200EE4-F4B4-49E8-8126-B01E5FCCBE2D}" dt="2020-05-17T13:30:17.085" v="2932"/>
          <ac:spMkLst>
            <pc:docMk/>
            <pc:sldMk cId="624041083" sldId="878"/>
            <ac:spMk id="195" creationId="{258728B9-C8FC-47E5-8787-BFD24C0A89A7}"/>
          </ac:spMkLst>
        </pc:spChg>
        <pc:spChg chg="mod">
          <ac:chgData name="reza kabir" userId="af3c95a13102d509" providerId="LiveId" clId="{88200EE4-F4B4-49E8-8126-B01E5FCCBE2D}" dt="2020-05-17T13:30:17.085" v="2932"/>
          <ac:spMkLst>
            <pc:docMk/>
            <pc:sldMk cId="624041083" sldId="878"/>
            <ac:spMk id="196" creationId="{28D7E6A2-5386-48FA-BDB1-3666568C7F70}"/>
          </ac:spMkLst>
        </pc:spChg>
        <pc:spChg chg="mod">
          <ac:chgData name="reza kabir" userId="af3c95a13102d509" providerId="LiveId" clId="{88200EE4-F4B4-49E8-8126-B01E5FCCBE2D}" dt="2020-05-17T13:30:17.085" v="2932"/>
          <ac:spMkLst>
            <pc:docMk/>
            <pc:sldMk cId="624041083" sldId="878"/>
            <ac:spMk id="197" creationId="{78DE8E9C-9957-496F-8151-8C72884D06F1}"/>
          </ac:spMkLst>
        </pc:spChg>
        <pc:spChg chg="mod">
          <ac:chgData name="reza kabir" userId="af3c95a13102d509" providerId="LiveId" clId="{88200EE4-F4B4-49E8-8126-B01E5FCCBE2D}" dt="2020-05-17T13:30:17.085" v="2932"/>
          <ac:spMkLst>
            <pc:docMk/>
            <pc:sldMk cId="624041083" sldId="878"/>
            <ac:spMk id="198" creationId="{FF9F1E7A-9BB6-4C64-AE13-BFFCC25B58F5}"/>
          </ac:spMkLst>
        </pc:spChg>
        <pc:spChg chg="mod">
          <ac:chgData name="reza kabir" userId="af3c95a13102d509" providerId="LiveId" clId="{88200EE4-F4B4-49E8-8126-B01E5FCCBE2D}" dt="2020-05-17T13:30:17.085" v="2932"/>
          <ac:spMkLst>
            <pc:docMk/>
            <pc:sldMk cId="624041083" sldId="878"/>
            <ac:spMk id="199" creationId="{88467B60-0F9B-4E26-B993-88D1D8CCD370}"/>
          </ac:spMkLst>
        </pc:spChg>
        <pc:spChg chg="mod">
          <ac:chgData name="reza kabir" userId="af3c95a13102d509" providerId="LiveId" clId="{88200EE4-F4B4-49E8-8126-B01E5FCCBE2D}" dt="2020-05-17T13:30:17.085" v="2932"/>
          <ac:spMkLst>
            <pc:docMk/>
            <pc:sldMk cId="624041083" sldId="878"/>
            <ac:spMk id="200" creationId="{25F8AC83-DF52-450D-B9D2-04650CEF0F6A}"/>
          </ac:spMkLst>
        </pc:spChg>
        <pc:spChg chg="mod">
          <ac:chgData name="reza kabir" userId="af3c95a13102d509" providerId="LiveId" clId="{88200EE4-F4B4-49E8-8126-B01E5FCCBE2D}" dt="2020-05-17T13:30:17.085" v="2932"/>
          <ac:spMkLst>
            <pc:docMk/>
            <pc:sldMk cId="624041083" sldId="878"/>
            <ac:spMk id="201" creationId="{F5403B0F-789D-41EB-8465-BA09F5124EB4}"/>
          </ac:spMkLst>
        </pc:spChg>
        <pc:spChg chg="mod">
          <ac:chgData name="reza kabir" userId="af3c95a13102d509" providerId="LiveId" clId="{88200EE4-F4B4-49E8-8126-B01E5FCCBE2D}" dt="2020-05-17T13:30:17.085" v="2932"/>
          <ac:spMkLst>
            <pc:docMk/>
            <pc:sldMk cId="624041083" sldId="878"/>
            <ac:spMk id="203" creationId="{ACDA376A-FE5C-4DAF-9C47-AF5268068A65}"/>
          </ac:spMkLst>
        </pc:spChg>
        <pc:spChg chg="mod">
          <ac:chgData name="reza kabir" userId="af3c95a13102d509" providerId="LiveId" clId="{88200EE4-F4B4-49E8-8126-B01E5FCCBE2D}" dt="2020-05-17T13:30:17.085" v="2932"/>
          <ac:spMkLst>
            <pc:docMk/>
            <pc:sldMk cId="624041083" sldId="878"/>
            <ac:spMk id="204" creationId="{8815FE92-5BF1-459B-8FCF-0BE118FCBC31}"/>
          </ac:spMkLst>
        </pc:spChg>
        <pc:spChg chg="mod">
          <ac:chgData name="reza kabir" userId="af3c95a13102d509" providerId="LiveId" clId="{88200EE4-F4B4-49E8-8126-B01E5FCCBE2D}" dt="2020-05-17T13:30:17.085" v="2932"/>
          <ac:spMkLst>
            <pc:docMk/>
            <pc:sldMk cId="624041083" sldId="878"/>
            <ac:spMk id="205" creationId="{0032BB03-1DDD-46AC-98C4-1C49B4C9EC6F}"/>
          </ac:spMkLst>
        </pc:spChg>
        <pc:spChg chg="mod">
          <ac:chgData name="reza kabir" userId="af3c95a13102d509" providerId="LiveId" clId="{88200EE4-F4B4-49E8-8126-B01E5FCCBE2D}" dt="2020-05-17T13:30:17.085" v="2932"/>
          <ac:spMkLst>
            <pc:docMk/>
            <pc:sldMk cId="624041083" sldId="878"/>
            <ac:spMk id="206" creationId="{43272B9E-3A81-48B2-8C0C-84574742E917}"/>
          </ac:spMkLst>
        </pc:spChg>
        <pc:spChg chg="mod">
          <ac:chgData name="reza kabir" userId="af3c95a13102d509" providerId="LiveId" clId="{88200EE4-F4B4-49E8-8126-B01E5FCCBE2D}" dt="2020-05-17T13:30:17.085" v="2932"/>
          <ac:spMkLst>
            <pc:docMk/>
            <pc:sldMk cId="624041083" sldId="878"/>
            <ac:spMk id="207" creationId="{5C9BFF78-4B8B-4ADB-8D07-E8B9C6AF2E7A}"/>
          </ac:spMkLst>
        </pc:spChg>
        <pc:grpChg chg="del">
          <ac:chgData name="reza kabir" userId="af3c95a13102d509" providerId="LiveId" clId="{88200EE4-F4B4-49E8-8126-B01E5FCCBE2D}" dt="2020-05-17T13:30:12.184" v="2931" actId="478"/>
          <ac:grpSpMkLst>
            <pc:docMk/>
            <pc:sldMk cId="624041083" sldId="878"/>
            <ac:grpSpMk id="60" creationId="{134166CD-A4FA-4FC3-A877-F2A83712BCBA}"/>
          </ac:grpSpMkLst>
        </pc:grpChg>
        <pc:grpChg chg="add mod">
          <ac:chgData name="reza kabir" userId="af3c95a13102d509" providerId="LiveId" clId="{88200EE4-F4B4-49E8-8126-B01E5FCCBE2D}" dt="2020-05-17T13:30:38.631" v="2956" actId="1076"/>
          <ac:grpSpMkLst>
            <pc:docMk/>
            <pc:sldMk cId="624041083" sldId="878"/>
            <ac:grpSpMk id="147" creationId="{9516E33A-462B-4244-AD38-684E0C22D060}"/>
          </ac:grpSpMkLst>
        </pc:grpChg>
        <pc:grpChg chg="mod">
          <ac:chgData name="reza kabir" userId="af3c95a13102d509" providerId="LiveId" clId="{88200EE4-F4B4-49E8-8126-B01E5FCCBE2D}" dt="2020-05-17T13:30:17.085" v="2932"/>
          <ac:grpSpMkLst>
            <pc:docMk/>
            <pc:sldMk cId="624041083" sldId="878"/>
            <ac:grpSpMk id="148" creationId="{82BDFA78-D213-47D0-B22E-E23334328743}"/>
          </ac:grpSpMkLst>
        </pc:grpChg>
        <pc:grpChg chg="mod">
          <ac:chgData name="reza kabir" userId="af3c95a13102d509" providerId="LiveId" clId="{88200EE4-F4B4-49E8-8126-B01E5FCCBE2D}" dt="2020-05-17T13:30:17.085" v="2932"/>
          <ac:grpSpMkLst>
            <pc:docMk/>
            <pc:sldMk cId="624041083" sldId="878"/>
            <ac:grpSpMk id="151" creationId="{2785C849-02E5-4D1F-BCD2-A33F59DA9C94}"/>
          </ac:grpSpMkLst>
        </pc:grpChg>
        <pc:grpChg chg="mod">
          <ac:chgData name="reza kabir" userId="af3c95a13102d509" providerId="LiveId" clId="{88200EE4-F4B4-49E8-8126-B01E5FCCBE2D}" dt="2020-05-17T13:30:17.085" v="2932"/>
          <ac:grpSpMkLst>
            <pc:docMk/>
            <pc:sldMk cId="624041083" sldId="878"/>
            <ac:grpSpMk id="152" creationId="{8E808C1B-88CD-4EB6-909E-55088F7C5896}"/>
          </ac:grpSpMkLst>
        </pc:grpChg>
        <pc:grpChg chg="mod">
          <ac:chgData name="reza kabir" userId="af3c95a13102d509" providerId="LiveId" clId="{88200EE4-F4B4-49E8-8126-B01E5FCCBE2D}" dt="2020-05-17T13:30:17.085" v="2932"/>
          <ac:grpSpMkLst>
            <pc:docMk/>
            <pc:sldMk cId="624041083" sldId="878"/>
            <ac:grpSpMk id="153" creationId="{91427BB4-F1F9-4278-8AC4-26EFA5F45558}"/>
          </ac:grpSpMkLst>
        </pc:grpChg>
        <pc:grpChg chg="mod">
          <ac:chgData name="reza kabir" userId="af3c95a13102d509" providerId="LiveId" clId="{88200EE4-F4B4-49E8-8126-B01E5FCCBE2D}" dt="2020-05-17T13:30:17.085" v="2932"/>
          <ac:grpSpMkLst>
            <pc:docMk/>
            <pc:sldMk cId="624041083" sldId="878"/>
            <ac:grpSpMk id="165" creationId="{D2D86CAA-18A0-41E4-82AB-0691FAEF680A}"/>
          </ac:grpSpMkLst>
        </pc:grpChg>
        <pc:grpChg chg="mod">
          <ac:chgData name="reza kabir" userId="af3c95a13102d509" providerId="LiveId" clId="{88200EE4-F4B4-49E8-8126-B01E5FCCBE2D}" dt="2020-05-17T13:30:17.085" v="2932"/>
          <ac:grpSpMkLst>
            <pc:docMk/>
            <pc:sldMk cId="624041083" sldId="878"/>
            <ac:grpSpMk id="166" creationId="{7ADC8F92-120D-4FC0-80AA-DF2AC446D760}"/>
          </ac:grpSpMkLst>
        </pc:grpChg>
        <pc:grpChg chg="mod">
          <ac:chgData name="reza kabir" userId="af3c95a13102d509" providerId="LiveId" clId="{88200EE4-F4B4-49E8-8126-B01E5FCCBE2D}" dt="2020-05-17T13:30:17.085" v="2932"/>
          <ac:grpSpMkLst>
            <pc:docMk/>
            <pc:sldMk cId="624041083" sldId="878"/>
            <ac:grpSpMk id="167" creationId="{E8A04A31-F931-4773-A9CF-D1B3F4B58400}"/>
          </ac:grpSpMkLst>
        </pc:grpChg>
        <pc:grpChg chg="mod">
          <ac:chgData name="reza kabir" userId="af3c95a13102d509" providerId="LiveId" clId="{88200EE4-F4B4-49E8-8126-B01E5FCCBE2D}" dt="2020-05-17T13:30:17.085" v="2932"/>
          <ac:grpSpMkLst>
            <pc:docMk/>
            <pc:sldMk cId="624041083" sldId="878"/>
            <ac:grpSpMk id="177" creationId="{84B09A09-1216-41BD-86B8-D24A65482CA5}"/>
          </ac:grpSpMkLst>
        </pc:grpChg>
        <pc:grpChg chg="mod">
          <ac:chgData name="reza kabir" userId="af3c95a13102d509" providerId="LiveId" clId="{88200EE4-F4B4-49E8-8126-B01E5FCCBE2D}" dt="2020-05-17T13:30:17.085" v="2932"/>
          <ac:grpSpMkLst>
            <pc:docMk/>
            <pc:sldMk cId="624041083" sldId="878"/>
            <ac:grpSpMk id="178" creationId="{0058133D-3FF0-48D9-97CD-B1E6C471A84E}"/>
          </ac:grpSpMkLst>
        </pc:grpChg>
        <pc:grpChg chg="mod">
          <ac:chgData name="reza kabir" userId="af3c95a13102d509" providerId="LiveId" clId="{88200EE4-F4B4-49E8-8126-B01E5FCCBE2D}" dt="2020-05-17T13:30:17.085" v="2932"/>
          <ac:grpSpMkLst>
            <pc:docMk/>
            <pc:sldMk cId="624041083" sldId="878"/>
            <ac:grpSpMk id="183" creationId="{75294CDE-34C1-4A8E-A314-CE44C1FBDB7B}"/>
          </ac:grpSpMkLst>
        </pc:grpChg>
        <pc:grpChg chg="mod">
          <ac:chgData name="reza kabir" userId="af3c95a13102d509" providerId="LiveId" clId="{88200EE4-F4B4-49E8-8126-B01E5FCCBE2D}" dt="2020-05-17T13:30:17.085" v="2932"/>
          <ac:grpSpMkLst>
            <pc:docMk/>
            <pc:sldMk cId="624041083" sldId="878"/>
            <ac:grpSpMk id="184" creationId="{3F9BCF3D-B897-4A5E-9A79-84B60495383E}"/>
          </ac:grpSpMkLst>
        </pc:grpChg>
        <pc:grpChg chg="mod">
          <ac:chgData name="reza kabir" userId="af3c95a13102d509" providerId="LiveId" clId="{88200EE4-F4B4-49E8-8126-B01E5FCCBE2D}" dt="2020-05-17T13:30:17.085" v="2932"/>
          <ac:grpSpMkLst>
            <pc:docMk/>
            <pc:sldMk cId="624041083" sldId="878"/>
            <ac:grpSpMk id="192" creationId="{FB9B3C9B-B145-4977-AB72-03E2BA7F34E9}"/>
          </ac:grpSpMkLst>
        </pc:grpChg>
        <pc:grpChg chg="mod">
          <ac:chgData name="reza kabir" userId="af3c95a13102d509" providerId="LiveId" clId="{88200EE4-F4B4-49E8-8126-B01E5FCCBE2D}" dt="2020-05-17T13:30:17.085" v="2932"/>
          <ac:grpSpMkLst>
            <pc:docMk/>
            <pc:sldMk cId="624041083" sldId="878"/>
            <ac:grpSpMk id="193" creationId="{B9EE8718-9BF2-4314-BFEE-0262B1C44D15}"/>
          </ac:grpSpMkLst>
        </pc:grpChg>
        <pc:grpChg chg="mod">
          <ac:chgData name="reza kabir" userId="af3c95a13102d509" providerId="LiveId" clId="{88200EE4-F4B4-49E8-8126-B01E5FCCBE2D}" dt="2020-05-17T13:30:17.085" v="2932"/>
          <ac:grpSpMkLst>
            <pc:docMk/>
            <pc:sldMk cId="624041083" sldId="878"/>
            <ac:grpSpMk id="194" creationId="{688C55BA-6D9E-42E6-8B21-F65ACD4A91EB}"/>
          </ac:grpSpMkLst>
        </pc:grpChg>
        <pc:grpChg chg="mod">
          <ac:chgData name="reza kabir" userId="af3c95a13102d509" providerId="LiveId" clId="{88200EE4-F4B4-49E8-8126-B01E5FCCBE2D}" dt="2020-05-17T13:30:17.085" v="2932"/>
          <ac:grpSpMkLst>
            <pc:docMk/>
            <pc:sldMk cId="624041083" sldId="878"/>
            <ac:grpSpMk id="202" creationId="{4A167DD4-0891-41A1-8A55-03BC98571671}"/>
          </ac:grpSpMkLst>
        </pc:grpChg>
      </pc:sldChg>
      <pc:sldChg chg="addSp delSp modSp new del mod">
        <pc:chgData name="reza kabir" userId="af3c95a13102d509" providerId="LiveId" clId="{88200EE4-F4B4-49E8-8126-B01E5FCCBE2D}" dt="2020-05-17T13:30:43.823" v="2958" actId="47"/>
        <pc:sldMkLst>
          <pc:docMk/>
          <pc:sldMk cId="613849663" sldId="879"/>
        </pc:sldMkLst>
        <pc:spChg chg="mod">
          <ac:chgData name="reza kabir" userId="af3c95a13102d509" providerId="LiveId" clId="{88200EE4-F4B4-49E8-8126-B01E5FCCBE2D}" dt="2020-05-17T13:29:55.290" v="2926"/>
          <ac:spMkLst>
            <pc:docMk/>
            <pc:sldMk cId="613849663" sldId="879"/>
            <ac:spMk id="4" creationId="{3F69F8F9-8B1A-4CCA-B1CA-9DFD827348A3}"/>
          </ac:spMkLst>
        </pc:spChg>
        <pc:spChg chg="mod">
          <ac:chgData name="reza kabir" userId="af3c95a13102d509" providerId="LiveId" clId="{88200EE4-F4B4-49E8-8126-B01E5FCCBE2D}" dt="2020-05-17T13:29:55.290" v="2926"/>
          <ac:spMkLst>
            <pc:docMk/>
            <pc:sldMk cId="613849663" sldId="879"/>
            <ac:spMk id="5" creationId="{95A6643B-A4CD-448E-AB14-461FC09F7C85}"/>
          </ac:spMkLst>
        </pc:spChg>
        <pc:spChg chg="mod">
          <ac:chgData name="reza kabir" userId="af3c95a13102d509" providerId="LiveId" clId="{88200EE4-F4B4-49E8-8126-B01E5FCCBE2D}" dt="2020-05-17T13:29:55.290" v="2926"/>
          <ac:spMkLst>
            <pc:docMk/>
            <pc:sldMk cId="613849663" sldId="879"/>
            <ac:spMk id="9" creationId="{BB5F6C2B-8C9B-4840-A155-223994752A79}"/>
          </ac:spMkLst>
        </pc:spChg>
        <pc:spChg chg="mod">
          <ac:chgData name="reza kabir" userId="af3c95a13102d509" providerId="LiveId" clId="{88200EE4-F4B4-49E8-8126-B01E5FCCBE2D}" dt="2020-05-17T13:29:55.290" v="2926"/>
          <ac:spMkLst>
            <pc:docMk/>
            <pc:sldMk cId="613849663" sldId="879"/>
            <ac:spMk id="10" creationId="{0E34083F-02B6-4713-99C6-3935BA05DC34}"/>
          </ac:spMkLst>
        </pc:spChg>
        <pc:spChg chg="mod">
          <ac:chgData name="reza kabir" userId="af3c95a13102d509" providerId="LiveId" clId="{88200EE4-F4B4-49E8-8126-B01E5FCCBE2D}" dt="2020-05-17T13:29:55.290" v="2926"/>
          <ac:spMkLst>
            <pc:docMk/>
            <pc:sldMk cId="613849663" sldId="879"/>
            <ac:spMk id="11" creationId="{6510C6A4-E4B4-48AE-9D2D-51802B2A617F}"/>
          </ac:spMkLst>
        </pc:spChg>
        <pc:spChg chg="mod">
          <ac:chgData name="reza kabir" userId="af3c95a13102d509" providerId="LiveId" clId="{88200EE4-F4B4-49E8-8126-B01E5FCCBE2D}" dt="2020-05-17T13:29:55.290" v="2926"/>
          <ac:spMkLst>
            <pc:docMk/>
            <pc:sldMk cId="613849663" sldId="879"/>
            <ac:spMk id="12" creationId="{E2612DD2-384A-45A9-8562-156036410D72}"/>
          </ac:spMkLst>
        </pc:spChg>
        <pc:spChg chg="mod">
          <ac:chgData name="reza kabir" userId="af3c95a13102d509" providerId="LiveId" clId="{88200EE4-F4B4-49E8-8126-B01E5FCCBE2D}" dt="2020-05-17T13:29:55.290" v="2926"/>
          <ac:spMkLst>
            <pc:docMk/>
            <pc:sldMk cId="613849663" sldId="879"/>
            <ac:spMk id="13" creationId="{9E7C19A5-A0D3-433F-B6B4-A592B1EA8C00}"/>
          </ac:spMkLst>
        </pc:spChg>
        <pc:spChg chg="mod">
          <ac:chgData name="reza kabir" userId="af3c95a13102d509" providerId="LiveId" clId="{88200EE4-F4B4-49E8-8126-B01E5FCCBE2D}" dt="2020-05-17T13:29:55.290" v="2926"/>
          <ac:spMkLst>
            <pc:docMk/>
            <pc:sldMk cId="613849663" sldId="879"/>
            <ac:spMk id="14" creationId="{14D39942-B459-4D34-B9AC-56C14172F23F}"/>
          </ac:spMkLst>
        </pc:spChg>
        <pc:spChg chg="mod">
          <ac:chgData name="reza kabir" userId="af3c95a13102d509" providerId="LiveId" clId="{88200EE4-F4B4-49E8-8126-B01E5FCCBE2D}" dt="2020-05-17T13:29:55.290" v="2926"/>
          <ac:spMkLst>
            <pc:docMk/>
            <pc:sldMk cId="613849663" sldId="879"/>
            <ac:spMk id="15" creationId="{966FEB13-D944-4873-9873-F90C5DE51407}"/>
          </ac:spMkLst>
        </pc:spChg>
        <pc:spChg chg="mod">
          <ac:chgData name="reza kabir" userId="af3c95a13102d509" providerId="LiveId" clId="{88200EE4-F4B4-49E8-8126-B01E5FCCBE2D}" dt="2020-05-17T13:29:55.290" v="2926"/>
          <ac:spMkLst>
            <pc:docMk/>
            <pc:sldMk cId="613849663" sldId="879"/>
            <ac:spMk id="16" creationId="{7913289C-1129-4CA6-8818-A4244C04CC25}"/>
          </ac:spMkLst>
        </pc:spChg>
        <pc:spChg chg="mod">
          <ac:chgData name="reza kabir" userId="af3c95a13102d509" providerId="LiveId" clId="{88200EE4-F4B4-49E8-8126-B01E5FCCBE2D}" dt="2020-05-17T13:29:55.290" v="2926"/>
          <ac:spMkLst>
            <pc:docMk/>
            <pc:sldMk cId="613849663" sldId="879"/>
            <ac:spMk id="17" creationId="{01F66E20-88C8-417E-B1A8-0EE20BA01B31}"/>
          </ac:spMkLst>
        </pc:spChg>
        <pc:spChg chg="mod">
          <ac:chgData name="reza kabir" userId="af3c95a13102d509" providerId="LiveId" clId="{88200EE4-F4B4-49E8-8126-B01E5FCCBE2D}" dt="2020-05-17T13:29:55.290" v="2926"/>
          <ac:spMkLst>
            <pc:docMk/>
            <pc:sldMk cId="613849663" sldId="879"/>
            <ac:spMk id="18" creationId="{B258EF87-D5CB-47A8-8E0A-F3D1208EADB7}"/>
          </ac:spMkLst>
        </pc:spChg>
        <pc:spChg chg="mod">
          <ac:chgData name="reza kabir" userId="af3c95a13102d509" providerId="LiveId" clId="{88200EE4-F4B4-49E8-8126-B01E5FCCBE2D}" dt="2020-05-17T13:29:55.290" v="2926"/>
          <ac:spMkLst>
            <pc:docMk/>
            <pc:sldMk cId="613849663" sldId="879"/>
            <ac:spMk id="19" creationId="{F121E710-20F4-4CEC-984E-C9ED3173804A}"/>
          </ac:spMkLst>
        </pc:spChg>
        <pc:spChg chg="mod">
          <ac:chgData name="reza kabir" userId="af3c95a13102d509" providerId="LiveId" clId="{88200EE4-F4B4-49E8-8126-B01E5FCCBE2D}" dt="2020-05-17T13:29:55.290" v="2926"/>
          <ac:spMkLst>
            <pc:docMk/>
            <pc:sldMk cId="613849663" sldId="879"/>
            <ac:spMk id="23" creationId="{223CCF60-9500-4C3E-88AB-F2F3EE6BA65D}"/>
          </ac:spMkLst>
        </pc:spChg>
        <pc:spChg chg="mod">
          <ac:chgData name="reza kabir" userId="af3c95a13102d509" providerId="LiveId" clId="{88200EE4-F4B4-49E8-8126-B01E5FCCBE2D}" dt="2020-05-17T13:29:55.290" v="2926"/>
          <ac:spMkLst>
            <pc:docMk/>
            <pc:sldMk cId="613849663" sldId="879"/>
            <ac:spMk id="24" creationId="{984F7B4F-61FE-415F-A13D-0A51FF0F6A7B}"/>
          </ac:spMkLst>
        </pc:spChg>
        <pc:spChg chg="mod">
          <ac:chgData name="reza kabir" userId="af3c95a13102d509" providerId="LiveId" clId="{88200EE4-F4B4-49E8-8126-B01E5FCCBE2D}" dt="2020-05-17T13:29:55.290" v="2926"/>
          <ac:spMkLst>
            <pc:docMk/>
            <pc:sldMk cId="613849663" sldId="879"/>
            <ac:spMk id="25" creationId="{F6C780B3-AC4F-41DF-BF8F-05F3069A2E9B}"/>
          </ac:spMkLst>
        </pc:spChg>
        <pc:spChg chg="mod">
          <ac:chgData name="reza kabir" userId="af3c95a13102d509" providerId="LiveId" clId="{88200EE4-F4B4-49E8-8126-B01E5FCCBE2D}" dt="2020-05-17T13:29:55.290" v="2926"/>
          <ac:spMkLst>
            <pc:docMk/>
            <pc:sldMk cId="613849663" sldId="879"/>
            <ac:spMk id="26" creationId="{B2754F5F-628B-4F71-8CF4-C049EA7E2CA5}"/>
          </ac:spMkLst>
        </pc:spChg>
        <pc:spChg chg="mod">
          <ac:chgData name="reza kabir" userId="af3c95a13102d509" providerId="LiveId" clId="{88200EE4-F4B4-49E8-8126-B01E5FCCBE2D}" dt="2020-05-17T13:29:55.290" v="2926"/>
          <ac:spMkLst>
            <pc:docMk/>
            <pc:sldMk cId="613849663" sldId="879"/>
            <ac:spMk id="27" creationId="{ADF0566D-8B02-48BD-8CC9-A77D09177792}"/>
          </ac:spMkLst>
        </pc:spChg>
        <pc:spChg chg="mod">
          <ac:chgData name="reza kabir" userId="af3c95a13102d509" providerId="LiveId" clId="{88200EE4-F4B4-49E8-8126-B01E5FCCBE2D}" dt="2020-05-17T13:29:55.290" v="2926"/>
          <ac:spMkLst>
            <pc:docMk/>
            <pc:sldMk cId="613849663" sldId="879"/>
            <ac:spMk id="28" creationId="{631E0E10-468E-4159-A1FC-846221CFC4F0}"/>
          </ac:spMkLst>
        </pc:spChg>
        <pc:spChg chg="mod">
          <ac:chgData name="reza kabir" userId="af3c95a13102d509" providerId="LiveId" clId="{88200EE4-F4B4-49E8-8126-B01E5FCCBE2D}" dt="2020-05-17T13:29:55.290" v="2926"/>
          <ac:spMkLst>
            <pc:docMk/>
            <pc:sldMk cId="613849663" sldId="879"/>
            <ac:spMk id="29" creationId="{AC1F633A-DC16-422B-AFB9-C00C1BB26C95}"/>
          </ac:spMkLst>
        </pc:spChg>
        <pc:spChg chg="mod">
          <ac:chgData name="reza kabir" userId="af3c95a13102d509" providerId="LiveId" clId="{88200EE4-F4B4-49E8-8126-B01E5FCCBE2D}" dt="2020-05-17T13:29:55.290" v="2926"/>
          <ac:spMkLst>
            <pc:docMk/>
            <pc:sldMk cId="613849663" sldId="879"/>
            <ac:spMk id="30" creationId="{818E9DE7-9C5F-4444-884B-9F33ECEBF7AE}"/>
          </ac:spMkLst>
        </pc:spChg>
        <pc:spChg chg="mod">
          <ac:chgData name="reza kabir" userId="af3c95a13102d509" providerId="LiveId" clId="{88200EE4-F4B4-49E8-8126-B01E5FCCBE2D}" dt="2020-05-17T13:29:55.290" v="2926"/>
          <ac:spMkLst>
            <pc:docMk/>
            <pc:sldMk cId="613849663" sldId="879"/>
            <ac:spMk id="31" creationId="{6D573ED7-2A60-469E-BAC2-DD5570E5AA3E}"/>
          </ac:spMkLst>
        </pc:spChg>
        <pc:spChg chg="mod">
          <ac:chgData name="reza kabir" userId="af3c95a13102d509" providerId="LiveId" clId="{88200EE4-F4B4-49E8-8126-B01E5FCCBE2D}" dt="2020-05-17T13:29:55.290" v="2926"/>
          <ac:spMkLst>
            <pc:docMk/>
            <pc:sldMk cId="613849663" sldId="879"/>
            <ac:spMk id="34" creationId="{9ADB9044-2211-454C-B1FF-FFC44BEF6FC6}"/>
          </ac:spMkLst>
        </pc:spChg>
        <pc:spChg chg="mod">
          <ac:chgData name="reza kabir" userId="af3c95a13102d509" providerId="LiveId" clId="{88200EE4-F4B4-49E8-8126-B01E5FCCBE2D}" dt="2020-05-17T13:29:55.290" v="2926"/>
          <ac:spMkLst>
            <pc:docMk/>
            <pc:sldMk cId="613849663" sldId="879"/>
            <ac:spMk id="35" creationId="{6DAC522D-B21C-46D9-85EB-414B689FF173}"/>
          </ac:spMkLst>
        </pc:spChg>
        <pc:spChg chg="mod">
          <ac:chgData name="reza kabir" userId="af3c95a13102d509" providerId="LiveId" clId="{88200EE4-F4B4-49E8-8126-B01E5FCCBE2D}" dt="2020-05-17T13:29:55.290" v="2926"/>
          <ac:spMkLst>
            <pc:docMk/>
            <pc:sldMk cId="613849663" sldId="879"/>
            <ac:spMk id="36" creationId="{9B85CB49-826B-4C45-BEA0-1FF64A00C3C9}"/>
          </ac:spMkLst>
        </pc:spChg>
        <pc:spChg chg="mod">
          <ac:chgData name="reza kabir" userId="af3c95a13102d509" providerId="LiveId" clId="{88200EE4-F4B4-49E8-8126-B01E5FCCBE2D}" dt="2020-05-17T13:29:55.290" v="2926"/>
          <ac:spMkLst>
            <pc:docMk/>
            <pc:sldMk cId="613849663" sldId="879"/>
            <ac:spMk id="37" creationId="{5F1417E3-4E20-4A12-90F0-FF4B50D65CDA}"/>
          </ac:spMkLst>
        </pc:spChg>
        <pc:spChg chg="mod">
          <ac:chgData name="reza kabir" userId="af3c95a13102d509" providerId="LiveId" clId="{88200EE4-F4B4-49E8-8126-B01E5FCCBE2D}" dt="2020-05-17T13:29:55.290" v="2926"/>
          <ac:spMkLst>
            <pc:docMk/>
            <pc:sldMk cId="613849663" sldId="879"/>
            <ac:spMk id="40" creationId="{E73C56E2-EA33-4272-99D5-B9F48E53E971}"/>
          </ac:spMkLst>
        </pc:spChg>
        <pc:spChg chg="mod">
          <ac:chgData name="reza kabir" userId="af3c95a13102d509" providerId="LiveId" clId="{88200EE4-F4B4-49E8-8126-B01E5FCCBE2D}" dt="2020-05-17T13:29:55.290" v="2926"/>
          <ac:spMkLst>
            <pc:docMk/>
            <pc:sldMk cId="613849663" sldId="879"/>
            <ac:spMk id="41" creationId="{B043EB63-CFE0-4AF6-B087-2DEE5348DB54}"/>
          </ac:spMkLst>
        </pc:spChg>
        <pc:spChg chg="mod">
          <ac:chgData name="reza kabir" userId="af3c95a13102d509" providerId="LiveId" clId="{88200EE4-F4B4-49E8-8126-B01E5FCCBE2D}" dt="2020-05-17T13:29:55.290" v="2926"/>
          <ac:spMkLst>
            <pc:docMk/>
            <pc:sldMk cId="613849663" sldId="879"/>
            <ac:spMk id="42" creationId="{FAEF5E9A-C610-4326-A00F-2B11BFA01366}"/>
          </ac:spMkLst>
        </pc:spChg>
        <pc:spChg chg="mod">
          <ac:chgData name="reza kabir" userId="af3c95a13102d509" providerId="LiveId" clId="{88200EE4-F4B4-49E8-8126-B01E5FCCBE2D}" dt="2020-05-17T13:29:55.290" v="2926"/>
          <ac:spMkLst>
            <pc:docMk/>
            <pc:sldMk cId="613849663" sldId="879"/>
            <ac:spMk id="43" creationId="{10B37FB8-AF2B-4B92-924E-41DC3E2FA16E}"/>
          </ac:spMkLst>
        </pc:spChg>
        <pc:spChg chg="mod">
          <ac:chgData name="reza kabir" userId="af3c95a13102d509" providerId="LiveId" clId="{88200EE4-F4B4-49E8-8126-B01E5FCCBE2D}" dt="2020-05-17T13:29:55.290" v="2926"/>
          <ac:spMkLst>
            <pc:docMk/>
            <pc:sldMk cId="613849663" sldId="879"/>
            <ac:spMk id="44" creationId="{141CDE4B-B023-45FD-B16E-271D95E78D2C}"/>
          </ac:spMkLst>
        </pc:spChg>
        <pc:spChg chg="mod">
          <ac:chgData name="reza kabir" userId="af3c95a13102d509" providerId="LiveId" clId="{88200EE4-F4B4-49E8-8126-B01E5FCCBE2D}" dt="2020-05-17T13:29:55.290" v="2926"/>
          <ac:spMkLst>
            <pc:docMk/>
            <pc:sldMk cId="613849663" sldId="879"/>
            <ac:spMk id="45" creationId="{FF6E355F-A5C8-461C-873E-6CF0BA6DB4F5}"/>
          </ac:spMkLst>
        </pc:spChg>
        <pc:spChg chg="mod">
          <ac:chgData name="reza kabir" userId="af3c95a13102d509" providerId="LiveId" clId="{88200EE4-F4B4-49E8-8126-B01E5FCCBE2D}" dt="2020-05-17T13:29:55.290" v="2926"/>
          <ac:spMkLst>
            <pc:docMk/>
            <pc:sldMk cId="613849663" sldId="879"/>
            <ac:spMk id="46" creationId="{2C394AB2-84CC-4FB5-A447-E123A7C44437}"/>
          </ac:spMkLst>
        </pc:spChg>
        <pc:spChg chg="mod">
          <ac:chgData name="reza kabir" userId="af3c95a13102d509" providerId="LiveId" clId="{88200EE4-F4B4-49E8-8126-B01E5FCCBE2D}" dt="2020-05-17T13:29:55.290" v="2926"/>
          <ac:spMkLst>
            <pc:docMk/>
            <pc:sldMk cId="613849663" sldId="879"/>
            <ac:spMk id="50" creationId="{A1E5D409-CEA9-452C-94DA-879C82AEBFC9}"/>
          </ac:spMkLst>
        </pc:spChg>
        <pc:spChg chg="mod">
          <ac:chgData name="reza kabir" userId="af3c95a13102d509" providerId="LiveId" clId="{88200EE4-F4B4-49E8-8126-B01E5FCCBE2D}" dt="2020-05-17T13:29:55.290" v="2926"/>
          <ac:spMkLst>
            <pc:docMk/>
            <pc:sldMk cId="613849663" sldId="879"/>
            <ac:spMk id="51" creationId="{3D1B26AF-4EC3-426D-B6EB-54334987E7C6}"/>
          </ac:spMkLst>
        </pc:spChg>
        <pc:spChg chg="mod">
          <ac:chgData name="reza kabir" userId="af3c95a13102d509" providerId="LiveId" clId="{88200EE4-F4B4-49E8-8126-B01E5FCCBE2D}" dt="2020-05-17T13:29:55.290" v="2926"/>
          <ac:spMkLst>
            <pc:docMk/>
            <pc:sldMk cId="613849663" sldId="879"/>
            <ac:spMk id="52" creationId="{FE9ECC92-45C0-407D-9DC6-668C7D70B793}"/>
          </ac:spMkLst>
        </pc:spChg>
        <pc:spChg chg="mod">
          <ac:chgData name="reza kabir" userId="af3c95a13102d509" providerId="LiveId" clId="{88200EE4-F4B4-49E8-8126-B01E5FCCBE2D}" dt="2020-05-17T13:29:55.290" v="2926"/>
          <ac:spMkLst>
            <pc:docMk/>
            <pc:sldMk cId="613849663" sldId="879"/>
            <ac:spMk id="53" creationId="{8BC3D5AB-9E03-453E-AA91-2285E6384B2A}"/>
          </ac:spMkLst>
        </pc:spChg>
        <pc:spChg chg="mod">
          <ac:chgData name="reza kabir" userId="af3c95a13102d509" providerId="LiveId" clId="{88200EE4-F4B4-49E8-8126-B01E5FCCBE2D}" dt="2020-05-17T13:29:55.290" v="2926"/>
          <ac:spMkLst>
            <pc:docMk/>
            <pc:sldMk cId="613849663" sldId="879"/>
            <ac:spMk id="54" creationId="{469FD400-5D48-45A7-AB8F-5626B8E6286B}"/>
          </ac:spMkLst>
        </pc:spChg>
        <pc:spChg chg="mod">
          <ac:chgData name="reza kabir" userId="af3c95a13102d509" providerId="LiveId" clId="{88200EE4-F4B4-49E8-8126-B01E5FCCBE2D}" dt="2020-05-17T13:29:55.290" v="2926"/>
          <ac:spMkLst>
            <pc:docMk/>
            <pc:sldMk cId="613849663" sldId="879"/>
            <ac:spMk id="55" creationId="{9E1B83D0-9AFA-4391-9881-33B3F04435EB}"/>
          </ac:spMkLst>
        </pc:spChg>
        <pc:spChg chg="mod">
          <ac:chgData name="reza kabir" userId="af3c95a13102d509" providerId="LiveId" clId="{88200EE4-F4B4-49E8-8126-B01E5FCCBE2D}" dt="2020-05-17T13:29:55.290" v="2926"/>
          <ac:spMkLst>
            <pc:docMk/>
            <pc:sldMk cId="613849663" sldId="879"/>
            <ac:spMk id="56" creationId="{8952CA3A-DECD-4ABB-9764-58842DAE796D}"/>
          </ac:spMkLst>
        </pc:spChg>
        <pc:spChg chg="mod">
          <ac:chgData name="reza kabir" userId="af3c95a13102d509" providerId="LiveId" clId="{88200EE4-F4B4-49E8-8126-B01E5FCCBE2D}" dt="2020-05-17T13:29:55.290" v="2926"/>
          <ac:spMkLst>
            <pc:docMk/>
            <pc:sldMk cId="613849663" sldId="879"/>
            <ac:spMk id="58" creationId="{6C64E285-6E65-4A5A-B214-03C9F09A21C1}"/>
          </ac:spMkLst>
        </pc:spChg>
        <pc:spChg chg="mod">
          <ac:chgData name="reza kabir" userId="af3c95a13102d509" providerId="LiveId" clId="{88200EE4-F4B4-49E8-8126-B01E5FCCBE2D}" dt="2020-05-17T13:29:55.290" v="2926"/>
          <ac:spMkLst>
            <pc:docMk/>
            <pc:sldMk cId="613849663" sldId="879"/>
            <ac:spMk id="59" creationId="{9AC15AD5-66A3-41A5-B0F3-9BB540F89692}"/>
          </ac:spMkLst>
        </pc:spChg>
        <pc:spChg chg="mod">
          <ac:chgData name="reza kabir" userId="af3c95a13102d509" providerId="LiveId" clId="{88200EE4-F4B4-49E8-8126-B01E5FCCBE2D}" dt="2020-05-17T13:29:55.290" v="2926"/>
          <ac:spMkLst>
            <pc:docMk/>
            <pc:sldMk cId="613849663" sldId="879"/>
            <ac:spMk id="60" creationId="{2C3961D3-CC62-4659-A0CD-A19CC9BDE86A}"/>
          </ac:spMkLst>
        </pc:spChg>
        <pc:spChg chg="mod">
          <ac:chgData name="reza kabir" userId="af3c95a13102d509" providerId="LiveId" clId="{88200EE4-F4B4-49E8-8126-B01E5FCCBE2D}" dt="2020-05-17T13:29:55.290" v="2926"/>
          <ac:spMkLst>
            <pc:docMk/>
            <pc:sldMk cId="613849663" sldId="879"/>
            <ac:spMk id="61" creationId="{A7B2AEE8-893A-4957-BB20-B9022B107441}"/>
          </ac:spMkLst>
        </pc:spChg>
        <pc:spChg chg="mod">
          <ac:chgData name="reza kabir" userId="af3c95a13102d509" providerId="LiveId" clId="{88200EE4-F4B4-49E8-8126-B01E5FCCBE2D}" dt="2020-05-17T13:29:55.290" v="2926"/>
          <ac:spMkLst>
            <pc:docMk/>
            <pc:sldMk cId="613849663" sldId="879"/>
            <ac:spMk id="62" creationId="{37AA62CE-B1E4-4663-AC48-17FBB282FD61}"/>
          </ac:spMkLst>
        </pc:spChg>
        <pc:grpChg chg="add del mod">
          <ac:chgData name="reza kabir" userId="af3c95a13102d509" providerId="LiveId" clId="{88200EE4-F4B4-49E8-8126-B01E5FCCBE2D}" dt="2020-05-17T13:30:42.587" v="2957" actId="478"/>
          <ac:grpSpMkLst>
            <pc:docMk/>
            <pc:sldMk cId="613849663" sldId="879"/>
            <ac:grpSpMk id="2" creationId="{16F3BA7B-B249-418D-A209-0A54375BA6F0}"/>
          </ac:grpSpMkLst>
        </pc:grpChg>
        <pc:grpChg chg="mod">
          <ac:chgData name="reza kabir" userId="af3c95a13102d509" providerId="LiveId" clId="{88200EE4-F4B4-49E8-8126-B01E5FCCBE2D}" dt="2020-05-17T13:29:55.290" v="2926"/>
          <ac:grpSpMkLst>
            <pc:docMk/>
            <pc:sldMk cId="613849663" sldId="879"/>
            <ac:grpSpMk id="3" creationId="{FE6473BB-3A95-4112-9488-A7EACB79E7E9}"/>
          </ac:grpSpMkLst>
        </pc:grpChg>
        <pc:grpChg chg="mod">
          <ac:chgData name="reza kabir" userId="af3c95a13102d509" providerId="LiveId" clId="{88200EE4-F4B4-49E8-8126-B01E5FCCBE2D}" dt="2020-05-17T13:29:55.290" v="2926"/>
          <ac:grpSpMkLst>
            <pc:docMk/>
            <pc:sldMk cId="613849663" sldId="879"/>
            <ac:grpSpMk id="6" creationId="{096D947D-AECA-4DEC-BB54-8F205D3FD1AD}"/>
          </ac:grpSpMkLst>
        </pc:grpChg>
        <pc:grpChg chg="mod">
          <ac:chgData name="reza kabir" userId="af3c95a13102d509" providerId="LiveId" clId="{88200EE4-F4B4-49E8-8126-B01E5FCCBE2D}" dt="2020-05-17T13:29:55.290" v="2926"/>
          <ac:grpSpMkLst>
            <pc:docMk/>
            <pc:sldMk cId="613849663" sldId="879"/>
            <ac:grpSpMk id="7" creationId="{E0DDB7DA-06F4-4A65-AA5D-7B9AB689538E}"/>
          </ac:grpSpMkLst>
        </pc:grpChg>
        <pc:grpChg chg="mod">
          <ac:chgData name="reza kabir" userId="af3c95a13102d509" providerId="LiveId" clId="{88200EE4-F4B4-49E8-8126-B01E5FCCBE2D}" dt="2020-05-17T13:29:55.290" v="2926"/>
          <ac:grpSpMkLst>
            <pc:docMk/>
            <pc:sldMk cId="613849663" sldId="879"/>
            <ac:grpSpMk id="8" creationId="{96FE759C-35A5-4A08-9522-38B5B0397082}"/>
          </ac:grpSpMkLst>
        </pc:grpChg>
        <pc:grpChg chg="mod">
          <ac:chgData name="reza kabir" userId="af3c95a13102d509" providerId="LiveId" clId="{88200EE4-F4B4-49E8-8126-B01E5FCCBE2D}" dt="2020-05-17T13:29:55.290" v="2926"/>
          <ac:grpSpMkLst>
            <pc:docMk/>
            <pc:sldMk cId="613849663" sldId="879"/>
            <ac:grpSpMk id="20" creationId="{EEB97534-5D48-4C80-ACDA-B50D78CC9860}"/>
          </ac:grpSpMkLst>
        </pc:grpChg>
        <pc:grpChg chg="mod">
          <ac:chgData name="reza kabir" userId="af3c95a13102d509" providerId="LiveId" clId="{88200EE4-F4B4-49E8-8126-B01E5FCCBE2D}" dt="2020-05-17T13:29:55.290" v="2926"/>
          <ac:grpSpMkLst>
            <pc:docMk/>
            <pc:sldMk cId="613849663" sldId="879"/>
            <ac:grpSpMk id="21" creationId="{8B96F42C-7205-4112-A996-8830665600DD}"/>
          </ac:grpSpMkLst>
        </pc:grpChg>
        <pc:grpChg chg="mod">
          <ac:chgData name="reza kabir" userId="af3c95a13102d509" providerId="LiveId" clId="{88200EE4-F4B4-49E8-8126-B01E5FCCBE2D}" dt="2020-05-17T13:29:55.290" v="2926"/>
          <ac:grpSpMkLst>
            <pc:docMk/>
            <pc:sldMk cId="613849663" sldId="879"/>
            <ac:grpSpMk id="22" creationId="{59D7FFC9-FEF2-4DA9-9A58-68BC2CEB3DBE}"/>
          </ac:grpSpMkLst>
        </pc:grpChg>
        <pc:grpChg chg="mod">
          <ac:chgData name="reza kabir" userId="af3c95a13102d509" providerId="LiveId" clId="{88200EE4-F4B4-49E8-8126-B01E5FCCBE2D}" dt="2020-05-17T13:29:55.290" v="2926"/>
          <ac:grpSpMkLst>
            <pc:docMk/>
            <pc:sldMk cId="613849663" sldId="879"/>
            <ac:grpSpMk id="32" creationId="{9405F888-8A9A-4AEE-9550-454AE599D710}"/>
          </ac:grpSpMkLst>
        </pc:grpChg>
        <pc:grpChg chg="mod">
          <ac:chgData name="reza kabir" userId="af3c95a13102d509" providerId="LiveId" clId="{88200EE4-F4B4-49E8-8126-B01E5FCCBE2D}" dt="2020-05-17T13:29:55.290" v="2926"/>
          <ac:grpSpMkLst>
            <pc:docMk/>
            <pc:sldMk cId="613849663" sldId="879"/>
            <ac:grpSpMk id="33" creationId="{DB9A06DA-9AB6-4670-B1C6-A19D1A36A056}"/>
          </ac:grpSpMkLst>
        </pc:grpChg>
        <pc:grpChg chg="mod">
          <ac:chgData name="reza kabir" userId="af3c95a13102d509" providerId="LiveId" clId="{88200EE4-F4B4-49E8-8126-B01E5FCCBE2D}" dt="2020-05-17T13:29:55.290" v="2926"/>
          <ac:grpSpMkLst>
            <pc:docMk/>
            <pc:sldMk cId="613849663" sldId="879"/>
            <ac:grpSpMk id="38" creationId="{6D276668-B165-45DA-BC47-64886E80EBEF}"/>
          </ac:grpSpMkLst>
        </pc:grpChg>
        <pc:grpChg chg="mod">
          <ac:chgData name="reza kabir" userId="af3c95a13102d509" providerId="LiveId" clId="{88200EE4-F4B4-49E8-8126-B01E5FCCBE2D}" dt="2020-05-17T13:29:55.290" v="2926"/>
          <ac:grpSpMkLst>
            <pc:docMk/>
            <pc:sldMk cId="613849663" sldId="879"/>
            <ac:grpSpMk id="39" creationId="{2D43FE8D-05FB-4DA8-A6CC-8AC168865378}"/>
          </ac:grpSpMkLst>
        </pc:grpChg>
        <pc:grpChg chg="mod">
          <ac:chgData name="reza kabir" userId="af3c95a13102d509" providerId="LiveId" clId="{88200EE4-F4B4-49E8-8126-B01E5FCCBE2D}" dt="2020-05-17T13:29:55.290" v="2926"/>
          <ac:grpSpMkLst>
            <pc:docMk/>
            <pc:sldMk cId="613849663" sldId="879"/>
            <ac:grpSpMk id="47" creationId="{9EFA4F5B-B2EE-4E2D-98C3-C5A27790BABE}"/>
          </ac:grpSpMkLst>
        </pc:grpChg>
        <pc:grpChg chg="mod">
          <ac:chgData name="reza kabir" userId="af3c95a13102d509" providerId="LiveId" clId="{88200EE4-F4B4-49E8-8126-B01E5FCCBE2D}" dt="2020-05-17T13:29:55.290" v="2926"/>
          <ac:grpSpMkLst>
            <pc:docMk/>
            <pc:sldMk cId="613849663" sldId="879"/>
            <ac:grpSpMk id="48" creationId="{5B9EF8CD-A493-478E-B571-5DF3552F4C6E}"/>
          </ac:grpSpMkLst>
        </pc:grpChg>
        <pc:grpChg chg="mod">
          <ac:chgData name="reza kabir" userId="af3c95a13102d509" providerId="LiveId" clId="{88200EE4-F4B4-49E8-8126-B01E5FCCBE2D}" dt="2020-05-17T13:29:55.290" v="2926"/>
          <ac:grpSpMkLst>
            <pc:docMk/>
            <pc:sldMk cId="613849663" sldId="879"/>
            <ac:grpSpMk id="49" creationId="{5C1B46E6-E0FA-4683-AB13-BDFA0024DC7A}"/>
          </ac:grpSpMkLst>
        </pc:grpChg>
        <pc:grpChg chg="mod">
          <ac:chgData name="reza kabir" userId="af3c95a13102d509" providerId="LiveId" clId="{88200EE4-F4B4-49E8-8126-B01E5FCCBE2D}" dt="2020-05-17T13:29:55.290" v="2926"/>
          <ac:grpSpMkLst>
            <pc:docMk/>
            <pc:sldMk cId="613849663" sldId="879"/>
            <ac:grpSpMk id="57" creationId="{3B86FB01-05F8-49A5-B1A7-41AB482BFDB0}"/>
          </ac:grpSpMkLst>
        </pc:grpChg>
      </pc:sldChg>
      <pc:sldChg chg="addSp delSp modSp add mod">
        <pc:chgData name="reza kabir" userId="af3c95a13102d509" providerId="LiveId" clId="{88200EE4-F4B4-49E8-8126-B01E5FCCBE2D}" dt="2020-05-17T13:32:11.393" v="2970" actId="207"/>
        <pc:sldMkLst>
          <pc:docMk/>
          <pc:sldMk cId="3695578603" sldId="879"/>
        </pc:sldMkLst>
        <pc:spChg chg="mod">
          <ac:chgData name="reza kabir" userId="af3c95a13102d509" providerId="LiveId" clId="{88200EE4-F4B4-49E8-8126-B01E5FCCBE2D}" dt="2020-05-17T13:31:57.834" v="2968" actId="1076"/>
          <ac:spMkLst>
            <pc:docMk/>
            <pc:sldMk cId="3695578603" sldId="879"/>
            <ac:spMk id="55" creationId="{B5CBBD6C-B012-4449-9447-51A8CA7A667E}"/>
          </ac:spMkLst>
        </pc:spChg>
        <pc:spChg chg="mod">
          <ac:chgData name="reza kabir" userId="af3c95a13102d509" providerId="LiveId" clId="{88200EE4-F4B4-49E8-8126-B01E5FCCBE2D}" dt="2020-05-17T13:31:57.834" v="2968" actId="1076"/>
          <ac:spMkLst>
            <pc:docMk/>
            <pc:sldMk cId="3695578603" sldId="879"/>
            <ac:spMk id="56" creationId="{93D0E35D-2FB9-4C4C-8E6E-9675B4042EC9}"/>
          </ac:spMkLst>
        </pc:spChg>
        <pc:spChg chg="mod">
          <ac:chgData name="reza kabir" userId="af3c95a13102d509" providerId="LiveId" clId="{88200EE4-F4B4-49E8-8126-B01E5FCCBE2D}" dt="2020-05-17T13:31:57.834" v="2968" actId="1076"/>
          <ac:spMkLst>
            <pc:docMk/>
            <pc:sldMk cId="3695578603" sldId="879"/>
            <ac:spMk id="57" creationId="{871F6E44-89B8-4B9C-980C-DC1A08AC2915}"/>
          </ac:spMkLst>
        </pc:spChg>
        <pc:spChg chg="mod">
          <ac:chgData name="reza kabir" userId="af3c95a13102d509" providerId="LiveId" clId="{88200EE4-F4B4-49E8-8126-B01E5FCCBE2D}" dt="2020-05-17T13:32:11.393" v="2970" actId="207"/>
          <ac:spMkLst>
            <pc:docMk/>
            <pc:sldMk cId="3695578603" sldId="879"/>
            <ac:spMk id="58" creationId="{B0762243-1168-4256-99AD-D5C2B56EC8F9}"/>
          </ac:spMkLst>
        </pc:spChg>
        <pc:spChg chg="mod">
          <ac:chgData name="reza kabir" userId="af3c95a13102d509" providerId="LiveId" clId="{88200EE4-F4B4-49E8-8126-B01E5FCCBE2D}" dt="2020-05-17T13:31:57.834" v="2968" actId="1076"/>
          <ac:spMkLst>
            <pc:docMk/>
            <pc:sldMk cId="3695578603" sldId="879"/>
            <ac:spMk id="59" creationId="{C214680E-9438-44D6-A4FA-DAEEA740B7A2}"/>
          </ac:spMkLst>
        </pc:spChg>
        <pc:spChg chg="mod">
          <ac:chgData name="reza kabir" userId="af3c95a13102d509" providerId="LiveId" clId="{88200EE4-F4B4-49E8-8126-B01E5FCCBE2D}" dt="2020-05-17T13:30:53.566" v="2963"/>
          <ac:spMkLst>
            <pc:docMk/>
            <pc:sldMk cId="3695578603" sldId="879"/>
            <ac:spMk id="71" creationId="{EE28858D-3BDC-481F-8F99-53DDBD0C2A3D}"/>
          </ac:spMkLst>
        </pc:spChg>
        <pc:spChg chg="mod">
          <ac:chgData name="reza kabir" userId="af3c95a13102d509" providerId="LiveId" clId="{88200EE4-F4B4-49E8-8126-B01E5FCCBE2D}" dt="2020-05-17T13:30:53.566" v="2963"/>
          <ac:spMkLst>
            <pc:docMk/>
            <pc:sldMk cId="3695578603" sldId="879"/>
            <ac:spMk id="72" creationId="{0186E5AB-BA04-44A3-9A11-43E056E68B47}"/>
          </ac:spMkLst>
        </pc:spChg>
        <pc:spChg chg="mod">
          <ac:chgData name="reza kabir" userId="af3c95a13102d509" providerId="LiveId" clId="{88200EE4-F4B4-49E8-8126-B01E5FCCBE2D}" dt="2020-05-17T13:30:53.566" v="2963"/>
          <ac:spMkLst>
            <pc:docMk/>
            <pc:sldMk cId="3695578603" sldId="879"/>
            <ac:spMk id="77" creationId="{444AB430-7217-4204-9960-CE1E52C9A379}"/>
          </ac:spMkLst>
        </pc:spChg>
        <pc:spChg chg="mod">
          <ac:chgData name="reza kabir" userId="af3c95a13102d509" providerId="LiveId" clId="{88200EE4-F4B4-49E8-8126-B01E5FCCBE2D}" dt="2020-05-17T13:30:53.566" v="2963"/>
          <ac:spMkLst>
            <pc:docMk/>
            <pc:sldMk cId="3695578603" sldId="879"/>
            <ac:spMk id="78" creationId="{60B61B79-C931-4AEA-9994-5AA12C10EBFE}"/>
          </ac:spMkLst>
        </pc:spChg>
        <pc:spChg chg="mod">
          <ac:chgData name="reza kabir" userId="af3c95a13102d509" providerId="LiveId" clId="{88200EE4-F4B4-49E8-8126-B01E5FCCBE2D}" dt="2020-05-17T13:30:53.566" v="2963"/>
          <ac:spMkLst>
            <pc:docMk/>
            <pc:sldMk cId="3695578603" sldId="879"/>
            <ac:spMk id="79" creationId="{24AE0F9F-6374-4D32-816C-A32C94BFCF80}"/>
          </ac:spMkLst>
        </pc:spChg>
        <pc:spChg chg="mod">
          <ac:chgData name="reza kabir" userId="af3c95a13102d509" providerId="LiveId" clId="{88200EE4-F4B4-49E8-8126-B01E5FCCBE2D}" dt="2020-05-17T13:30:53.566" v="2963"/>
          <ac:spMkLst>
            <pc:docMk/>
            <pc:sldMk cId="3695578603" sldId="879"/>
            <ac:spMk id="80" creationId="{6F335432-8C24-4F35-93C4-7A28AFAE74D0}"/>
          </ac:spMkLst>
        </pc:spChg>
        <pc:spChg chg="mod">
          <ac:chgData name="reza kabir" userId="af3c95a13102d509" providerId="LiveId" clId="{88200EE4-F4B4-49E8-8126-B01E5FCCBE2D}" dt="2020-05-17T13:30:53.566" v="2963"/>
          <ac:spMkLst>
            <pc:docMk/>
            <pc:sldMk cId="3695578603" sldId="879"/>
            <ac:spMk id="81" creationId="{B985D0DE-8814-404D-8749-1F407BBAB0D0}"/>
          </ac:spMkLst>
        </pc:spChg>
        <pc:spChg chg="mod">
          <ac:chgData name="reza kabir" userId="af3c95a13102d509" providerId="LiveId" clId="{88200EE4-F4B4-49E8-8126-B01E5FCCBE2D}" dt="2020-05-17T13:30:53.566" v="2963"/>
          <ac:spMkLst>
            <pc:docMk/>
            <pc:sldMk cId="3695578603" sldId="879"/>
            <ac:spMk id="82" creationId="{BBAFA6E1-EB94-40B0-BC2C-4078BB637071}"/>
          </ac:spMkLst>
        </pc:spChg>
        <pc:spChg chg="mod">
          <ac:chgData name="reza kabir" userId="af3c95a13102d509" providerId="LiveId" clId="{88200EE4-F4B4-49E8-8126-B01E5FCCBE2D}" dt="2020-05-17T13:30:53.566" v="2963"/>
          <ac:spMkLst>
            <pc:docMk/>
            <pc:sldMk cId="3695578603" sldId="879"/>
            <ac:spMk id="83" creationId="{5B3DE4BF-9E12-40FE-AE2D-F32A0F92E51F}"/>
          </ac:spMkLst>
        </pc:spChg>
        <pc:spChg chg="mod">
          <ac:chgData name="reza kabir" userId="af3c95a13102d509" providerId="LiveId" clId="{88200EE4-F4B4-49E8-8126-B01E5FCCBE2D}" dt="2020-05-17T13:30:53.566" v="2963"/>
          <ac:spMkLst>
            <pc:docMk/>
            <pc:sldMk cId="3695578603" sldId="879"/>
            <ac:spMk id="84" creationId="{D41F9E22-598F-493C-BFA2-0E30F59B5CAF}"/>
          </ac:spMkLst>
        </pc:spChg>
        <pc:spChg chg="mod">
          <ac:chgData name="reza kabir" userId="af3c95a13102d509" providerId="LiveId" clId="{88200EE4-F4B4-49E8-8126-B01E5FCCBE2D}" dt="2020-05-17T13:30:53.566" v="2963"/>
          <ac:spMkLst>
            <pc:docMk/>
            <pc:sldMk cId="3695578603" sldId="879"/>
            <ac:spMk id="86" creationId="{23C62C56-0C64-4372-9D89-33FD8D03F4F5}"/>
          </ac:spMkLst>
        </pc:spChg>
        <pc:spChg chg="mod">
          <ac:chgData name="reza kabir" userId="af3c95a13102d509" providerId="LiveId" clId="{88200EE4-F4B4-49E8-8126-B01E5FCCBE2D}" dt="2020-05-17T13:30:53.566" v="2963"/>
          <ac:spMkLst>
            <pc:docMk/>
            <pc:sldMk cId="3695578603" sldId="879"/>
            <ac:spMk id="87" creationId="{D44DFAC8-E618-40EE-8524-8B36ED71E0AF}"/>
          </ac:spMkLst>
        </pc:spChg>
        <pc:spChg chg="mod">
          <ac:chgData name="reza kabir" userId="af3c95a13102d509" providerId="LiveId" clId="{88200EE4-F4B4-49E8-8126-B01E5FCCBE2D}" dt="2020-05-17T13:30:53.566" v="2963"/>
          <ac:spMkLst>
            <pc:docMk/>
            <pc:sldMk cId="3695578603" sldId="879"/>
            <ac:spMk id="88" creationId="{5C68AC38-DBB0-49A5-95C3-B3C579BA9091}"/>
          </ac:spMkLst>
        </pc:spChg>
        <pc:spChg chg="mod">
          <ac:chgData name="reza kabir" userId="af3c95a13102d509" providerId="LiveId" clId="{88200EE4-F4B4-49E8-8126-B01E5FCCBE2D}" dt="2020-05-17T13:30:53.566" v="2963"/>
          <ac:spMkLst>
            <pc:docMk/>
            <pc:sldMk cId="3695578603" sldId="879"/>
            <ac:spMk id="89" creationId="{D2FF57AA-8CFA-47C3-B5F5-BD277C92636A}"/>
          </ac:spMkLst>
        </pc:spChg>
        <pc:spChg chg="mod">
          <ac:chgData name="reza kabir" userId="af3c95a13102d509" providerId="LiveId" clId="{88200EE4-F4B4-49E8-8126-B01E5FCCBE2D}" dt="2020-05-17T13:30:53.566" v="2963"/>
          <ac:spMkLst>
            <pc:docMk/>
            <pc:sldMk cId="3695578603" sldId="879"/>
            <ac:spMk id="90" creationId="{2B8B6D03-DA8E-473B-8EBD-4604E645155D}"/>
          </ac:spMkLst>
        </pc:spChg>
        <pc:spChg chg="mod">
          <ac:chgData name="reza kabir" userId="af3c95a13102d509" providerId="LiveId" clId="{88200EE4-F4B4-49E8-8126-B01E5FCCBE2D}" dt="2020-05-17T13:30:53.566" v="2963"/>
          <ac:spMkLst>
            <pc:docMk/>
            <pc:sldMk cId="3695578603" sldId="879"/>
            <ac:spMk id="92" creationId="{E01BF633-DE13-4B7B-B49E-AC76D45BA049}"/>
          </ac:spMkLst>
        </pc:spChg>
        <pc:spChg chg="mod">
          <ac:chgData name="reza kabir" userId="af3c95a13102d509" providerId="LiveId" clId="{88200EE4-F4B4-49E8-8126-B01E5FCCBE2D}" dt="2020-05-17T13:30:53.566" v="2963"/>
          <ac:spMkLst>
            <pc:docMk/>
            <pc:sldMk cId="3695578603" sldId="879"/>
            <ac:spMk id="93" creationId="{83282776-598E-4336-AFF8-244D1052525E}"/>
          </ac:spMkLst>
        </pc:spChg>
        <pc:spChg chg="mod">
          <ac:chgData name="reza kabir" userId="af3c95a13102d509" providerId="LiveId" clId="{88200EE4-F4B4-49E8-8126-B01E5FCCBE2D}" dt="2020-05-17T13:30:53.566" v="2963"/>
          <ac:spMkLst>
            <pc:docMk/>
            <pc:sldMk cId="3695578603" sldId="879"/>
            <ac:spMk id="94" creationId="{5A62190E-7B42-42D0-B592-26C397F60FE2}"/>
          </ac:spMkLst>
        </pc:spChg>
        <pc:spChg chg="mod">
          <ac:chgData name="reza kabir" userId="af3c95a13102d509" providerId="LiveId" clId="{88200EE4-F4B4-49E8-8126-B01E5FCCBE2D}" dt="2020-05-17T13:30:53.566" v="2963"/>
          <ac:spMkLst>
            <pc:docMk/>
            <pc:sldMk cId="3695578603" sldId="879"/>
            <ac:spMk id="95" creationId="{16CC6E15-0D31-496F-A52F-43C45643A19C}"/>
          </ac:spMkLst>
        </pc:spChg>
        <pc:spChg chg="mod">
          <ac:chgData name="reza kabir" userId="af3c95a13102d509" providerId="LiveId" clId="{88200EE4-F4B4-49E8-8126-B01E5FCCBE2D}" dt="2020-05-17T13:30:53.566" v="2963"/>
          <ac:spMkLst>
            <pc:docMk/>
            <pc:sldMk cId="3695578603" sldId="879"/>
            <ac:spMk id="96" creationId="{DDFEC932-01B9-4BDB-9A1A-F10DAA313038}"/>
          </ac:spMkLst>
        </pc:spChg>
        <pc:spChg chg="mod">
          <ac:chgData name="reza kabir" userId="af3c95a13102d509" providerId="LiveId" clId="{88200EE4-F4B4-49E8-8126-B01E5FCCBE2D}" dt="2020-05-17T13:30:53.566" v="2963"/>
          <ac:spMkLst>
            <pc:docMk/>
            <pc:sldMk cId="3695578603" sldId="879"/>
            <ac:spMk id="98" creationId="{412F7953-AB2D-418C-B2AC-7A6E260C235A}"/>
          </ac:spMkLst>
        </pc:spChg>
        <pc:spChg chg="mod">
          <ac:chgData name="reza kabir" userId="af3c95a13102d509" providerId="LiveId" clId="{88200EE4-F4B4-49E8-8126-B01E5FCCBE2D}" dt="2020-05-17T13:30:53.566" v="2963"/>
          <ac:spMkLst>
            <pc:docMk/>
            <pc:sldMk cId="3695578603" sldId="879"/>
            <ac:spMk id="99" creationId="{7C5B8221-2845-44CA-B2A4-A286A25BBA64}"/>
          </ac:spMkLst>
        </pc:spChg>
        <pc:spChg chg="mod">
          <ac:chgData name="reza kabir" userId="af3c95a13102d509" providerId="LiveId" clId="{88200EE4-F4B4-49E8-8126-B01E5FCCBE2D}" dt="2020-05-17T13:30:53.566" v="2963"/>
          <ac:spMkLst>
            <pc:docMk/>
            <pc:sldMk cId="3695578603" sldId="879"/>
            <ac:spMk id="101" creationId="{FC777D4C-18C1-4C13-8675-2B688CAC2C62}"/>
          </ac:spMkLst>
        </pc:spChg>
        <pc:spChg chg="mod">
          <ac:chgData name="reza kabir" userId="af3c95a13102d509" providerId="LiveId" clId="{88200EE4-F4B4-49E8-8126-B01E5FCCBE2D}" dt="2020-05-17T13:30:53.566" v="2963"/>
          <ac:spMkLst>
            <pc:docMk/>
            <pc:sldMk cId="3695578603" sldId="879"/>
            <ac:spMk id="104" creationId="{A80C9064-A722-4EDC-811C-FBC71F1887C6}"/>
          </ac:spMkLst>
        </pc:spChg>
        <pc:spChg chg="mod">
          <ac:chgData name="reza kabir" userId="af3c95a13102d509" providerId="LiveId" clId="{88200EE4-F4B4-49E8-8126-B01E5FCCBE2D}" dt="2020-05-17T13:30:53.566" v="2963"/>
          <ac:spMkLst>
            <pc:docMk/>
            <pc:sldMk cId="3695578603" sldId="879"/>
            <ac:spMk id="105" creationId="{60D79BD9-F9AF-420D-B1C0-B074D8D5B0E0}"/>
          </ac:spMkLst>
        </pc:spChg>
        <pc:spChg chg="mod">
          <ac:chgData name="reza kabir" userId="af3c95a13102d509" providerId="LiveId" clId="{88200EE4-F4B4-49E8-8126-B01E5FCCBE2D}" dt="2020-05-17T13:30:53.566" v="2963"/>
          <ac:spMkLst>
            <pc:docMk/>
            <pc:sldMk cId="3695578603" sldId="879"/>
            <ac:spMk id="106" creationId="{A07EDADA-E119-45FC-85E8-47B3C6B1516B}"/>
          </ac:spMkLst>
        </pc:spChg>
        <pc:spChg chg="mod">
          <ac:chgData name="reza kabir" userId="af3c95a13102d509" providerId="LiveId" clId="{88200EE4-F4B4-49E8-8126-B01E5FCCBE2D}" dt="2020-05-17T13:30:53.566" v="2963"/>
          <ac:spMkLst>
            <pc:docMk/>
            <pc:sldMk cId="3695578603" sldId="879"/>
            <ac:spMk id="107" creationId="{14C64E70-6539-4228-AE90-6B327A1BD494}"/>
          </ac:spMkLst>
        </pc:spChg>
        <pc:spChg chg="mod">
          <ac:chgData name="reza kabir" userId="af3c95a13102d509" providerId="LiveId" clId="{88200EE4-F4B4-49E8-8126-B01E5FCCBE2D}" dt="2020-05-17T13:30:53.566" v="2963"/>
          <ac:spMkLst>
            <pc:docMk/>
            <pc:sldMk cId="3695578603" sldId="879"/>
            <ac:spMk id="108" creationId="{CF5240E0-CDDA-4321-BE88-CC4343CEA984}"/>
          </ac:spMkLst>
        </pc:spChg>
        <pc:spChg chg="mod">
          <ac:chgData name="reza kabir" userId="af3c95a13102d509" providerId="LiveId" clId="{88200EE4-F4B4-49E8-8126-B01E5FCCBE2D}" dt="2020-05-17T13:30:53.566" v="2963"/>
          <ac:spMkLst>
            <pc:docMk/>
            <pc:sldMk cId="3695578603" sldId="879"/>
            <ac:spMk id="109" creationId="{54D54F3E-286F-427C-971F-4695AF33BAC7}"/>
          </ac:spMkLst>
        </pc:spChg>
        <pc:spChg chg="mod">
          <ac:chgData name="reza kabir" userId="af3c95a13102d509" providerId="LiveId" clId="{88200EE4-F4B4-49E8-8126-B01E5FCCBE2D}" dt="2020-05-17T13:30:53.566" v="2963"/>
          <ac:spMkLst>
            <pc:docMk/>
            <pc:sldMk cId="3695578603" sldId="879"/>
            <ac:spMk id="110" creationId="{327FC744-F93B-4121-B16A-BF03EF6AAF53}"/>
          </ac:spMkLst>
        </pc:spChg>
        <pc:spChg chg="mod">
          <ac:chgData name="reza kabir" userId="af3c95a13102d509" providerId="LiveId" clId="{88200EE4-F4B4-49E8-8126-B01E5FCCBE2D}" dt="2020-05-17T13:30:53.566" v="2963"/>
          <ac:spMkLst>
            <pc:docMk/>
            <pc:sldMk cId="3695578603" sldId="879"/>
            <ac:spMk id="111" creationId="{E756A16F-E0C8-456D-B539-ACFA1B0EDD5E}"/>
          </ac:spMkLst>
        </pc:spChg>
        <pc:spChg chg="mod">
          <ac:chgData name="reza kabir" userId="af3c95a13102d509" providerId="LiveId" clId="{88200EE4-F4B4-49E8-8126-B01E5FCCBE2D}" dt="2020-05-17T13:30:53.566" v="2963"/>
          <ac:spMkLst>
            <pc:docMk/>
            <pc:sldMk cId="3695578603" sldId="879"/>
            <ac:spMk id="112" creationId="{0A0BC6BF-60A9-4102-BA3F-F88A138A10B1}"/>
          </ac:spMkLst>
        </pc:spChg>
        <pc:spChg chg="mod">
          <ac:chgData name="reza kabir" userId="af3c95a13102d509" providerId="LiveId" clId="{88200EE4-F4B4-49E8-8126-B01E5FCCBE2D}" dt="2020-05-17T13:30:53.566" v="2963"/>
          <ac:spMkLst>
            <pc:docMk/>
            <pc:sldMk cId="3695578603" sldId="879"/>
            <ac:spMk id="113" creationId="{3EE95B4E-7C51-4EE3-B343-59D27887E029}"/>
          </ac:spMkLst>
        </pc:spChg>
        <pc:spChg chg="mod">
          <ac:chgData name="reza kabir" userId="af3c95a13102d509" providerId="LiveId" clId="{88200EE4-F4B4-49E8-8126-B01E5FCCBE2D}" dt="2020-05-17T13:30:53.566" v="2963"/>
          <ac:spMkLst>
            <pc:docMk/>
            <pc:sldMk cId="3695578603" sldId="879"/>
            <ac:spMk id="114" creationId="{7744CE56-7D0F-4852-A95B-D3ACED881BF5}"/>
          </ac:spMkLst>
        </pc:spChg>
        <pc:spChg chg="mod">
          <ac:chgData name="reza kabir" userId="af3c95a13102d509" providerId="LiveId" clId="{88200EE4-F4B4-49E8-8126-B01E5FCCBE2D}" dt="2020-05-17T13:30:53.566" v="2963"/>
          <ac:spMkLst>
            <pc:docMk/>
            <pc:sldMk cId="3695578603" sldId="879"/>
            <ac:spMk id="118" creationId="{0E15FCD2-D663-4FA5-89B3-17566D99FA33}"/>
          </ac:spMkLst>
        </pc:spChg>
        <pc:spChg chg="mod">
          <ac:chgData name="reza kabir" userId="af3c95a13102d509" providerId="LiveId" clId="{88200EE4-F4B4-49E8-8126-B01E5FCCBE2D}" dt="2020-05-17T13:30:53.566" v="2963"/>
          <ac:spMkLst>
            <pc:docMk/>
            <pc:sldMk cId="3695578603" sldId="879"/>
            <ac:spMk id="119" creationId="{B9CD5368-9BD5-4BB0-99F8-9AA32AB6F0C7}"/>
          </ac:spMkLst>
        </pc:spChg>
        <pc:spChg chg="mod">
          <ac:chgData name="reza kabir" userId="af3c95a13102d509" providerId="LiveId" clId="{88200EE4-F4B4-49E8-8126-B01E5FCCBE2D}" dt="2020-05-17T13:30:53.566" v="2963"/>
          <ac:spMkLst>
            <pc:docMk/>
            <pc:sldMk cId="3695578603" sldId="879"/>
            <ac:spMk id="120" creationId="{90DD02CF-23EF-4B53-B17C-53488D13A74A}"/>
          </ac:spMkLst>
        </pc:spChg>
        <pc:spChg chg="mod">
          <ac:chgData name="reza kabir" userId="af3c95a13102d509" providerId="LiveId" clId="{88200EE4-F4B4-49E8-8126-B01E5FCCBE2D}" dt="2020-05-17T13:30:53.566" v="2963"/>
          <ac:spMkLst>
            <pc:docMk/>
            <pc:sldMk cId="3695578603" sldId="879"/>
            <ac:spMk id="121" creationId="{00E9C77F-E6E5-4465-9C9F-B638237BECE9}"/>
          </ac:spMkLst>
        </pc:spChg>
        <pc:spChg chg="mod">
          <ac:chgData name="reza kabir" userId="af3c95a13102d509" providerId="LiveId" clId="{88200EE4-F4B4-49E8-8126-B01E5FCCBE2D}" dt="2020-05-17T13:30:53.566" v="2963"/>
          <ac:spMkLst>
            <pc:docMk/>
            <pc:sldMk cId="3695578603" sldId="879"/>
            <ac:spMk id="122" creationId="{66FD4E2B-F2F7-4075-9148-D10BFF18FC1A}"/>
          </ac:spMkLst>
        </pc:spChg>
        <pc:spChg chg="mod">
          <ac:chgData name="reza kabir" userId="af3c95a13102d509" providerId="LiveId" clId="{88200EE4-F4B4-49E8-8126-B01E5FCCBE2D}" dt="2020-05-17T13:30:53.566" v="2963"/>
          <ac:spMkLst>
            <pc:docMk/>
            <pc:sldMk cId="3695578603" sldId="879"/>
            <ac:spMk id="123" creationId="{DA510289-6FCC-4E1F-AE04-6C595643F56B}"/>
          </ac:spMkLst>
        </pc:spChg>
        <pc:spChg chg="mod">
          <ac:chgData name="reza kabir" userId="af3c95a13102d509" providerId="LiveId" clId="{88200EE4-F4B4-49E8-8126-B01E5FCCBE2D}" dt="2020-05-17T13:30:53.566" v="2963"/>
          <ac:spMkLst>
            <pc:docMk/>
            <pc:sldMk cId="3695578603" sldId="879"/>
            <ac:spMk id="124" creationId="{4F6D4D5E-D957-4542-AEFA-4ED716DCA76B}"/>
          </ac:spMkLst>
        </pc:spChg>
        <pc:spChg chg="mod">
          <ac:chgData name="reza kabir" userId="af3c95a13102d509" providerId="LiveId" clId="{88200EE4-F4B4-49E8-8126-B01E5FCCBE2D}" dt="2020-05-17T13:30:53.566" v="2963"/>
          <ac:spMkLst>
            <pc:docMk/>
            <pc:sldMk cId="3695578603" sldId="879"/>
            <ac:spMk id="125" creationId="{721E78F9-E72C-4814-9DBB-4E16B5181ADB}"/>
          </ac:spMkLst>
        </pc:spChg>
        <pc:spChg chg="mod">
          <ac:chgData name="reza kabir" userId="af3c95a13102d509" providerId="LiveId" clId="{88200EE4-F4B4-49E8-8126-B01E5FCCBE2D}" dt="2020-05-17T13:30:53.566" v="2963"/>
          <ac:spMkLst>
            <pc:docMk/>
            <pc:sldMk cId="3695578603" sldId="879"/>
            <ac:spMk id="126" creationId="{288DF6F9-5635-4E14-8FA2-4E69DE0C20A7}"/>
          </ac:spMkLst>
        </pc:spChg>
        <pc:spChg chg="mod">
          <ac:chgData name="reza kabir" userId="af3c95a13102d509" providerId="LiveId" clId="{88200EE4-F4B4-49E8-8126-B01E5FCCBE2D}" dt="2020-05-17T13:30:53.566" v="2963"/>
          <ac:spMkLst>
            <pc:docMk/>
            <pc:sldMk cId="3695578603" sldId="879"/>
            <ac:spMk id="127" creationId="{4F280FF6-B877-4860-B5E7-82EB114ABED3}"/>
          </ac:spMkLst>
        </pc:spChg>
        <pc:spChg chg="mod">
          <ac:chgData name="reza kabir" userId="af3c95a13102d509" providerId="LiveId" clId="{88200EE4-F4B4-49E8-8126-B01E5FCCBE2D}" dt="2020-05-17T13:30:53.566" v="2963"/>
          <ac:spMkLst>
            <pc:docMk/>
            <pc:sldMk cId="3695578603" sldId="879"/>
            <ac:spMk id="128" creationId="{84EE75F7-3EDA-4BBB-A8AB-FB5B4D3F8481}"/>
          </ac:spMkLst>
        </pc:spChg>
        <pc:spChg chg="mod">
          <ac:chgData name="reza kabir" userId="af3c95a13102d509" providerId="LiveId" clId="{88200EE4-F4B4-49E8-8126-B01E5FCCBE2D}" dt="2020-05-17T13:30:53.566" v="2963"/>
          <ac:spMkLst>
            <pc:docMk/>
            <pc:sldMk cId="3695578603" sldId="879"/>
            <ac:spMk id="129" creationId="{4F65BD62-1CBF-4BD9-ACFC-3A4B78F4C5CA}"/>
          </ac:spMkLst>
        </pc:spChg>
        <pc:spChg chg="mod">
          <ac:chgData name="reza kabir" userId="af3c95a13102d509" providerId="LiveId" clId="{88200EE4-F4B4-49E8-8126-B01E5FCCBE2D}" dt="2020-05-17T13:30:53.566" v="2963"/>
          <ac:spMkLst>
            <pc:docMk/>
            <pc:sldMk cId="3695578603" sldId="879"/>
            <ac:spMk id="130" creationId="{F6212AD5-86E2-4B33-AADE-8F962216A326}"/>
          </ac:spMkLst>
        </pc:spChg>
        <pc:spChg chg="mod">
          <ac:chgData name="reza kabir" userId="af3c95a13102d509" providerId="LiveId" clId="{88200EE4-F4B4-49E8-8126-B01E5FCCBE2D}" dt="2020-05-17T13:30:53.566" v="2963"/>
          <ac:spMkLst>
            <pc:docMk/>
            <pc:sldMk cId="3695578603" sldId="879"/>
            <ac:spMk id="131" creationId="{065DD6DF-DA0F-41A5-A85E-1068CABCC11E}"/>
          </ac:spMkLst>
        </pc:spChg>
        <pc:spChg chg="mod">
          <ac:chgData name="reza kabir" userId="af3c95a13102d509" providerId="LiveId" clId="{88200EE4-F4B4-49E8-8126-B01E5FCCBE2D}" dt="2020-05-17T13:30:53.566" v="2963"/>
          <ac:spMkLst>
            <pc:docMk/>
            <pc:sldMk cId="3695578603" sldId="879"/>
            <ac:spMk id="132" creationId="{0499025E-F93A-4A07-AFFC-9FCFC4A2BD33}"/>
          </ac:spMkLst>
        </pc:spChg>
        <pc:spChg chg="mod">
          <ac:chgData name="reza kabir" userId="af3c95a13102d509" providerId="LiveId" clId="{88200EE4-F4B4-49E8-8126-B01E5FCCBE2D}" dt="2020-05-17T13:30:53.566" v="2963"/>
          <ac:spMkLst>
            <pc:docMk/>
            <pc:sldMk cId="3695578603" sldId="879"/>
            <ac:spMk id="133" creationId="{1A376DD0-38E8-4A69-95C2-558B378D91F4}"/>
          </ac:spMkLst>
        </pc:spChg>
        <pc:spChg chg="mod">
          <ac:chgData name="reza kabir" userId="af3c95a13102d509" providerId="LiveId" clId="{88200EE4-F4B4-49E8-8126-B01E5FCCBE2D}" dt="2020-05-17T13:30:53.566" v="2963"/>
          <ac:spMkLst>
            <pc:docMk/>
            <pc:sldMk cId="3695578603" sldId="879"/>
            <ac:spMk id="134" creationId="{C60F5A14-F087-48B3-A6F4-D5F5ECA25B80}"/>
          </ac:spMkLst>
        </pc:spChg>
        <pc:spChg chg="mod">
          <ac:chgData name="reza kabir" userId="af3c95a13102d509" providerId="LiveId" clId="{88200EE4-F4B4-49E8-8126-B01E5FCCBE2D}" dt="2020-05-17T13:30:53.566" v="2963"/>
          <ac:spMkLst>
            <pc:docMk/>
            <pc:sldMk cId="3695578603" sldId="879"/>
            <ac:spMk id="137" creationId="{323FAD62-88D4-4D80-8FB7-0333A3292D2F}"/>
          </ac:spMkLst>
        </pc:spChg>
        <pc:spChg chg="mod">
          <ac:chgData name="reza kabir" userId="af3c95a13102d509" providerId="LiveId" clId="{88200EE4-F4B4-49E8-8126-B01E5FCCBE2D}" dt="2020-05-17T13:30:53.566" v="2963"/>
          <ac:spMkLst>
            <pc:docMk/>
            <pc:sldMk cId="3695578603" sldId="879"/>
            <ac:spMk id="143" creationId="{99B7A00A-E7F3-4E24-8903-9BFCD9099E26}"/>
          </ac:spMkLst>
        </pc:spChg>
        <pc:spChg chg="mod">
          <ac:chgData name="reza kabir" userId="af3c95a13102d509" providerId="LiveId" clId="{88200EE4-F4B4-49E8-8126-B01E5FCCBE2D}" dt="2020-05-17T13:30:53.566" v="2963"/>
          <ac:spMkLst>
            <pc:docMk/>
            <pc:sldMk cId="3695578603" sldId="879"/>
            <ac:spMk id="144" creationId="{903A4B78-6375-45C7-B701-2636E09D1C44}"/>
          </ac:spMkLst>
        </pc:spChg>
        <pc:spChg chg="mod">
          <ac:chgData name="reza kabir" userId="af3c95a13102d509" providerId="LiveId" clId="{88200EE4-F4B4-49E8-8126-B01E5FCCBE2D}" dt="2020-05-17T13:30:53.566" v="2963"/>
          <ac:spMkLst>
            <pc:docMk/>
            <pc:sldMk cId="3695578603" sldId="879"/>
            <ac:spMk id="145" creationId="{286EE879-1FD6-4EAD-BE94-812F68F68265}"/>
          </ac:spMkLst>
        </pc:spChg>
        <pc:spChg chg="mod">
          <ac:chgData name="reza kabir" userId="af3c95a13102d509" providerId="LiveId" clId="{88200EE4-F4B4-49E8-8126-B01E5FCCBE2D}" dt="2020-05-17T13:30:53.566" v="2963"/>
          <ac:spMkLst>
            <pc:docMk/>
            <pc:sldMk cId="3695578603" sldId="879"/>
            <ac:spMk id="146" creationId="{E662A06A-1BF2-474E-B399-97A4B6697688}"/>
          </ac:spMkLst>
        </pc:spChg>
        <pc:spChg chg="mod">
          <ac:chgData name="reza kabir" userId="af3c95a13102d509" providerId="LiveId" clId="{88200EE4-F4B4-49E8-8126-B01E5FCCBE2D}" dt="2020-05-17T13:30:53.566" v="2963"/>
          <ac:spMkLst>
            <pc:docMk/>
            <pc:sldMk cId="3695578603" sldId="879"/>
            <ac:spMk id="208" creationId="{ADE0BE53-3749-49AE-8E4E-DA96D470CDC7}"/>
          </ac:spMkLst>
        </pc:spChg>
        <pc:spChg chg="mod">
          <ac:chgData name="reza kabir" userId="af3c95a13102d509" providerId="LiveId" clId="{88200EE4-F4B4-49E8-8126-B01E5FCCBE2D}" dt="2020-05-17T13:30:53.566" v="2963"/>
          <ac:spMkLst>
            <pc:docMk/>
            <pc:sldMk cId="3695578603" sldId="879"/>
            <ac:spMk id="209" creationId="{17C078DD-F93D-4029-BB61-CF11AA5DF623}"/>
          </ac:spMkLst>
        </pc:spChg>
        <pc:spChg chg="mod">
          <ac:chgData name="reza kabir" userId="af3c95a13102d509" providerId="LiveId" clId="{88200EE4-F4B4-49E8-8126-B01E5FCCBE2D}" dt="2020-05-17T13:30:53.566" v="2963"/>
          <ac:spMkLst>
            <pc:docMk/>
            <pc:sldMk cId="3695578603" sldId="879"/>
            <ac:spMk id="210" creationId="{5D6DF2C9-1E2A-4C5E-91E4-45B681C18FE0}"/>
          </ac:spMkLst>
        </pc:spChg>
        <pc:spChg chg="mod">
          <ac:chgData name="reza kabir" userId="af3c95a13102d509" providerId="LiveId" clId="{88200EE4-F4B4-49E8-8126-B01E5FCCBE2D}" dt="2020-05-17T13:30:53.566" v="2963"/>
          <ac:spMkLst>
            <pc:docMk/>
            <pc:sldMk cId="3695578603" sldId="879"/>
            <ac:spMk id="211" creationId="{6AC6F617-8400-4108-BC35-F16AEB192DA4}"/>
          </ac:spMkLst>
        </pc:spChg>
        <pc:spChg chg="mod">
          <ac:chgData name="reza kabir" userId="af3c95a13102d509" providerId="LiveId" clId="{88200EE4-F4B4-49E8-8126-B01E5FCCBE2D}" dt="2020-05-17T13:30:53.566" v="2963"/>
          <ac:spMkLst>
            <pc:docMk/>
            <pc:sldMk cId="3695578603" sldId="879"/>
            <ac:spMk id="212" creationId="{6D5AEACC-B2AA-4962-8918-80CED178396F}"/>
          </ac:spMkLst>
        </pc:spChg>
        <pc:spChg chg="mod">
          <ac:chgData name="reza kabir" userId="af3c95a13102d509" providerId="LiveId" clId="{88200EE4-F4B4-49E8-8126-B01E5FCCBE2D}" dt="2020-05-17T13:30:53.566" v="2963"/>
          <ac:spMkLst>
            <pc:docMk/>
            <pc:sldMk cId="3695578603" sldId="879"/>
            <ac:spMk id="213" creationId="{71F73D0A-D997-464F-96B7-B98972E16ADC}"/>
          </ac:spMkLst>
        </pc:spChg>
        <pc:spChg chg="mod">
          <ac:chgData name="reza kabir" userId="af3c95a13102d509" providerId="LiveId" clId="{88200EE4-F4B4-49E8-8126-B01E5FCCBE2D}" dt="2020-05-17T13:30:53.566" v="2963"/>
          <ac:spMkLst>
            <pc:docMk/>
            <pc:sldMk cId="3695578603" sldId="879"/>
            <ac:spMk id="214" creationId="{35EE8659-9B3F-4299-89A2-ACA43C9ABBA0}"/>
          </ac:spMkLst>
        </pc:spChg>
        <pc:spChg chg="mod">
          <ac:chgData name="reza kabir" userId="af3c95a13102d509" providerId="LiveId" clId="{88200EE4-F4B4-49E8-8126-B01E5FCCBE2D}" dt="2020-05-17T13:30:53.566" v="2963"/>
          <ac:spMkLst>
            <pc:docMk/>
            <pc:sldMk cId="3695578603" sldId="879"/>
            <ac:spMk id="215" creationId="{229B975B-BB43-4C47-AF7B-75CDD13BD207}"/>
          </ac:spMkLst>
        </pc:spChg>
        <pc:spChg chg="mod">
          <ac:chgData name="reza kabir" userId="af3c95a13102d509" providerId="LiveId" clId="{88200EE4-F4B4-49E8-8126-B01E5FCCBE2D}" dt="2020-05-17T13:30:53.566" v="2963"/>
          <ac:spMkLst>
            <pc:docMk/>
            <pc:sldMk cId="3695578603" sldId="879"/>
            <ac:spMk id="216" creationId="{0C4BCA45-8DA9-41CB-AE57-87725FA129DD}"/>
          </ac:spMkLst>
        </pc:spChg>
        <pc:spChg chg="mod">
          <ac:chgData name="reza kabir" userId="af3c95a13102d509" providerId="LiveId" clId="{88200EE4-F4B4-49E8-8126-B01E5FCCBE2D}" dt="2020-05-17T13:30:53.566" v="2963"/>
          <ac:spMkLst>
            <pc:docMk/>
            <pc:sldMk cId="3695578603" sldId="879"/>
            <ac:spMk id="217" creationId="{137F3612-0D01-4676-B991-17B6191AF5E1}"/>
          </ac:spMkLst>
        </pc:spChg>
        <pc:spChg chg="mod">
          <ac:chgData name="reza kabir" userId="af3c95a13102d509" providerId="LiveId" clId="{88200EE4-F4B4-49E8-8126-B01E5FCCBE2D}" dt="2020-05-17T13:30:53.566" v="2963"/>
          <ac:spMkLst>
            <pc:docMk/>
            <pc:sldMk cId="3695578603" sldId="879"/>
            <ac:spMk id="218" creationId="{0D95AFCB-08DB-419F-A659-9A17287C759E}"/>
          </ac:spMkLst>
        </pc:spChg>
        <pc:spChg chg="mod">
          <ac:chgData name="reza kabir" userId="af3c95a13102d509" providerId="LiveId" clId="{88200EE4-F4B4-49E8-8126-B01E5FCCBE2D}" dt="2020-05-17T13:30:53.566" v="2963"/>
          <ac:spMkLst>
            <pc:docMk/>
            <pc:sldMk cId="3695578603" sldId="879"/>
            <ac:spMk id="219" creationId="{6EAAA4AC-471A-49AF-9B43-F7F7CBDDB30F}"/>
          </ac:spMkLst>
        </pc:spChg>
        <pc:spChg chg="mod">
          <ac:chgData name="reza kabir" userId="af3c95a13102d509" providerId="LiveId" clId="{88200EE4-F4B4-49E8-8126-B01E5FCCBE2D}" dt="2020-05-17T13:30:53.566" v="2963"/>
          <ac:spMkLst>
            <pc:docMk/>
            <pc:sldMk cId="3695578603" sldId="879"/>
            <ac:spMk id="220" creationId="{F70B45DE-975C-4BE4-A500-E2D0117D9BED}"/>
          </ac:spMkLst>
        </pc:spChg>
        <pc:spChg chg="mod">
          <ac:chgData name="reza kabir" userId="af3c95a13102d509" providerId="LiveId" clId="{88200EE4-F4B4-49E8-8126-B01E5FCCBE2D}" dt="2020-05-17T13:30:53.566" v="2963"/>
          <ac:spMkLst>
            <pc:docMk/>
            <pc:sldMk cId="3695578603" sldId="879"/>
            <ac:spMk id="221" creationId="{B808672A-25F5-4BDC-87A2-C01E1D84C1F9}"/>
          </ac:spMkLst>
        </pc:spChg>
        <pc:spChg chg="mod">
          <ac:chgData name="reza kabir" userId="af3c95a13102d509" providerId="LiveId" clId="{88200EE4-F4B4-49E8-8126-B01E5FCCBE2D}" dt="2020-05-17T13:30:53.566" v="2963"/>
          <ac:spMkLst>
            <pc:docMk/>
            <pc:sldMk cId="3695578603" sldId="879"/>
            <ac:spMk id="222" creationId="{81E2C7E6-5F55-4410-898F-43922716814E}"/>
          </ac:spMkLst>
        </pc:spChg>
        <pc:spChg chg="mod">
          <ac:chgData name="reza kabir" userId="af3c95a13102d509" providerId="LiveId" clId="{88200EE4-F4B4-49E8-8126-B01E5FCCBE2D}" dt="2020-05-17T13:30:53.566" v="2963"/>
          <ac:spMkLst>
            <pc:docMk/>
            <pc:sldMk cId="3695578603" sldId="879"/>
            <ac:spMk id="223" creationId="{FA00730B-3AA2-4904-A114-D90E3BC3A416}"/>
          </ac:spMkLst>
        </pc:spChg>
        <pc:spChg chg="mod">
          <ac:chgData name="reza kabir" userId="af3c95a13102d509" providerId="LiveId" clId="{88200EE4-F4B4-49E8-8126-B01E5FCCBE2D}" dt="2020-05-17T13:30:53.566" v="2963"/>
          <ac:spMkLst>
            <pc:docMk/>
            <pc:sldMk cId="3695578603" sldId="879"/>
            <ac:spMk id="224" creationId="{F8795278-9257-4A66-A96B-6FFFB9090562}"/>
          </ac:spMkLst>
        </pc:spChg>
        <pc:spChg chg="mod">
          <ac:chgData name="reza kabir" userId="af3c95a13102d509" providerId="LiveId" clId="{88200EE4-F4B4-49E8-8126-B01E5FCCBE2D}" dt="2020-05-17T13:30:53.566" v="2963"/>
          <ac:spMkLst>
            <pc:docMk/>
            <pc:sldMk cId="3695578603" sldId="879"/>
            <ac:spMk id="225" creationId="{A884181D-5FCC-4B48-9775-660CA23FB5FD}"/>
          </ac:spMkLst>
        </pc:spChg>
        <pc:spChg chg="mod">
          <ac:chgData name="reza kabir" userId="af3c95a13102d509" providerId="LiveId" clId="{88200EE4-F4B4-49E8-8126-B01E5FCCBE2D}" dt="2020-05-17T13:30:53.566" v="2963"/>
          <ac:spMkLst>
            <pc:docMk/>
            <pc:sldMk cId="3695578603" sldId="879"/>
            <ac:spMk id="226" creationId="{52B429D1-F3DE-4378-910C-738E018A745D}"/>
          </ac:spMkLst>
        </pc:spChg>
        <pc:spChg chg="mod">
          <ac:chgData name="reza kabir" userId="af3c95a13102d509" providerId="LiveId" clId="{88200EE4-F4B4-49E8-8126-B01E5FCCBE2D}" dt="2020-05-17T13:30:53.566" v="2963"/>
          <ac:spMkLst>
            <pc:docMk/>
            <pc:sldMk cId="3695578603" sldId="879"/>
            <ac:spMk id="227" creationId="{97624A38-A096-4EDC-B9DA-C936D48DBE9C}"/>
          </ac:spMkLst>
        </pc:spChg>
        <pc:spChg chg="mod">
          <ac:chgData name="reza kabir" userId="af3c95a13102d509" providerId="LiveId" clId="{88200EE4-F4B4-49E8-8126-B01E5FCCBE2D}" dt="2020-05-17T13:30:53.566" v="2963"/>
          <ac:spMkLst>
            <pc:docMk/>
            <pc:sldMk cId="3695578603" sldId="879"/>
            <ac:spMk id="228" creationId="{61B5937B-668D-495A-9B2B-3AD9BD580396}"/>
          </ac:spMkLst>
        </pc:spChg>
        <pc:spChg chg="mod">
          <ac:chgData name="reza kabir" userId="af3c95a13102d509" providerId="LiveId" clId="{88200EE4-F4B4-49E8-8126-B01E5FCCBE2D}" dt="2020-05-17T13:30:53.566" v="2963"/>
          <ac:spMkLst>
            <pc:docMk/>
            <pc:sldMk cId="3695578603" sldId="879"/>
            <ac:spMk id="229" creationId="{9BD66068-7C5E-4536-8F7B-57DCB88DEA2F}"/>
          </ac:spMkLst>
        </pc:spChg>
        <pc:spChg chg="mod">
          <ac:chgData name="reza kabir" userId="af3c95a13102d509" providerId="LiveId" clId="{88200EE4-F4B4-49E8-8126-B01E5FCCBE2D}" dt="2020-05-17T13:30:53.566" v="2963"/>
          <ac:spMkLst>
            <pc:docMk/>
            <pc:sldMk cId="3695578603" sldId="879"/>
            <ac:spMk id="230" creationId="{86D47DDA-6DBD-4B27-A678-2B3782396619}"/>
          </ac:spMkLst>
        </pc:spChg>
        <pc:spChg chg="mod">
          <ac:chgData name="reza kabir" userId="af3c95a13102d509" providerId="LiveId" clId="{88200EE4-F4B4-49E8-8126-B01E5FCCBE2D}" dt="2020-05-17T13:30:53.566" v="2963"/>
          <ac:spMkLst>
            <pc:docMk/>
            <pc:sldMk cId="3695578603" sldId="879"/>
            <ac:spMk id="231" creationId="{807F1B19-006C-435A-9746-E0B7A097B3DD}"/>
          </ac:spMkLst>
        </pc:spChg>
        <pc:spChg chg="mod">
          <ac:chgData name="reza kabir" userId="af3c95a13102d509" providerId="LiveId" clId="{88200EE4-F4B4-49E8-8126-B01E5FCCBE2D}" dt="2020-05-17T13:30:53.566" v="2963"/>
          <ac:spMkLst>
            <pc:docMk/>
            <pc:sldMk cId="3695578603" sldId="879"/>
            <ac:spMk id="232" creationId="{87BF7C47-A480-40B4-854D-FF274423409F}"/>
          </ac:spMkLst>
        </pc:spChg>
        <pc:spChg chg="mod">
          <ac:chgData name="reza kabir" userId="af3c95a13102d509" providerId="LiveId" clId="{88200EE4-F4B4-49E8-8126-B01E5FCCBE2D}" dt="2020-05-17T13:30:53.566" v="2963"/>
          <ac:spMkLst>
            <pc:docMk/>
            <pc:sldMk cId="3695578603" sldId="879"/>
            <ac:spMk id="233" creationId="{25492130-CAB7-4AB9-90DB-948534D5E12D}"/>
          </ac:spMkLst>
        </pc:spChg>
        <pc:spChg chg="mod">
          <ac:chgData name="reza kabir" userId="af3c95a13102d509" providerId="LiveId" clId="{88200EE4-F4B4-49E8-8126-B01E5FCCBE2D}" dt="2020-05-17T13:30:53.566" v="2963"/>
          <ac:spMkLst>
            <pc:docMk/>
            <pc:sldMk cId="3695578603" sldId="879"/>
            <ac:spMk id="234" creationId="{6BC30BB8-1045-4FD3-B17C-4FB63EF84068}"/>
          </ac:spMkLst>
        </pc:spChg>
        <pc:spChg chg="mod">
          <ac:chgData name="reza kabir" userId="af3c95a13102d509" providerId="LiveId" clId="{88200EE4-F4B4-49E8-8126-B01E5FCCBE2D}" dt="2020-05-17T13:30:53.566" v="2963"/>
          <ac:spMkLst>
            <pc:docMk/>
            <pc:sldMk cId="3695578603" sldId="879"/>
            <ac:spMk id="235" creationId="{51B058D5-2207-4368-8559-932C848DAA78}"/>
          </ac:spMkLst>
        </pc:spChg>
        <pc:grpChg chg="add mod">
          <ac:chgData name="reza kabir" userId="af3c95a13102d509" providerId="LiveId" clId="{88200EE4-F4B4-49E8-8126-B01E5FCCBE2D}" dt="2020-05-17T13:32:02.291" v="2969" actId="1076"/>
          <ac:grpSpMkLst>
            <pc:docMk/>
            <pc:sldMk cId="3695578603" sldId="879"/>
            <ac:grpSpMk id="68" creationId="{77527527-A68C-4FD0-8B50-188F1BCCF4F3}"/>
          </ac:grpSpMkLst>
        </pc:grpChg>
        <pc:grpChg chg="mod">
          <ac:chgData name="reza kabir" userId="af3c95a13102d509" providerId="LiveId" clId="{88200EE4-F4B4-49E8-8126-B01E5FCCBE2D}" dt="2020-05-17T13:30:53.566" v="2963"/>
          <ac:grpSpMkLst>
            <pc:docMk/>
            <pc:sldMk cId="3695578603" sldId="879"/>
            <ac:grpSpMk id="69" creationId="{7C8E4DEE-3CFF-42FB-A6BB-4A5329A5167B}"/>
          </ac:grpSpMkLst>
        </pc:grpChg>
        <pc:grpChg chg="mod">
          <ac:chgData name="reza kabir" userId="af3c95a13102d509" providerId="LiveId" clId="{88200EE4-F4B4-49E8-8126-B01E5FCCBE2D}" dt="2020-05-17T13:30:53.566" v="2963"/>
          <ac:grpSpMkLst>
            <pc:docMk/>
            <pc:sldMk cId="3695578603" sldId="879"/>
            <ac:grpSpMk id="70" creationId="{1C628885-1A9A-44C3-88ED-812BCC463335}"/>
          </ac:grpSpMkLst>
        </pc:grpChg>
        <pc:grpChg chg="mod">
          <ac:chgData name="reza kabir" userId="af3c95a13102d509" providerId="LiveId" clId="{88200EE4-F4B4-49E8-8126-B01E5FCCBE2D}" dt="2020-05-17T13:30:53.566" v="2963"/>
          <ac:grpSpMkLst>
            <pc:docMk/>
            <pc:sldMk cId="3695578603" sldId="879"/>
            <ac:grpSpMk id="73" creationId="{66D5B53A-E71A-4892-A11D-9A6F0B7700E9}"/>
          </ac:grpSpMkLst>
        </pc:grpChg>
        <pc:grpChg chg="mod">
          <ac:chgData name="reza kabir" userId="af3c95a13102d509" providerId="LiveId" clId="{88200EE4-F4B4-49E8-8126-B01E5FCCBE2D}" dt="2020-05-17T13:30:53.566" v="2963"/>
          <ac:grpSpMkLst>
            <pc:docMk/>
            <pc:sldMk cId="3695578603" sldId="879"/>
            <ac:grpSpMk id="74" creationId="{C0B7B1A6-E481-4084-8113-4BDA81817093}"/>
          </ac:grpSpMkLst>
        </pc:grpChg>
        <pc:grpChg chg="mod">
          <ac:chgData name="reza kabir" userId="af3c95a13102d509" providerId="LiveId" clId="{88200EE4-F4B4-49E8-8126-B01E5FCCBE2D}" dt="2020-05-17T13:30:53.566" v="2963"/>
          <ac:grpSpMkLst>
            <pc:docMk/>
            <pc:sldMk cId="3695578603" sldId="879"/>
            <ac:grpSpMk id="75" creationId="{A4B24917-102D-43F8-B2E9-2577AA442676}"/>
          </ac:grpSpMkLst>
        </pc:grpChg>
        <pc:grpChg chg="mod">
          <ac:chgData name="reza kabir" userId="af3c95a13102d509" providerId="LiveId" clId="{88200EE4-F4B4-49E8-8126-B01E5FCCBE2D}" dt="2020-05-17T13:30:53.566" v="2963"/>
          <ac:grpSpMkLst>
            <pc:docMk/>
            <pc:sldMk cId="3695578603" sldId="879"/>
            <ac:grpSpMk id="76" creationId="{F624916D-810D-4570-8A8F-158F6056E2E4}"/>
          </ac:grpSpMkLst>
        </pc:grpChg>
        <pc:grpChg chg="mod">
          <ac:chgData name="reza kabir" userId="af3c95a13102d509" providerId="LiveId" clId="{88200EE4-F4B4-49E8-8126-B01E5FCCBE2D}" dt="2020-05-17T13:30:53.566" v="2963"/>
          <ac:grpSpMkLst>
            <pc:docMk/>
            <pc:sldMk cId="3695578603" sldId="879"/>
            <ac:grpSpMk id="85" creationId="{FC38C11A-DE93-4133-819C-767C01D87B8D}"/>
          </ac:grpSpMkLst>
        </pc:grpChg>
        <pc:grpChg chg="mod">
          <ac:chgData name="reza kabir" userId="af3c95a13102d509" providerId="LiveId" clId="{88200EE4-F4B4-49E8-8126-B01E5FCCBE2D}" dt="2020-05-17T13:30:53.566" v="2963"/>
          <ac:grpSpMkLst>
            <pc:docMk/>
            <pc:sldMk cId="3695578603" sldId="879"/>
            <ac:grpSpMk id="91" creationId="{235D9F35-CC3B-4221-93E1-26901BF51895}"/>
          </ac:grpSpMkLst>
        </pc:grpChg>
        <pc:grpChg chg="mod">
          <ac:chgData name="reza kabir" userId="af3c95a13102d509" providerId="LiveId" clId="{88200EE4-F4B4-49E8-8126-B01E5FCCBE2D}" dt="2020-05-17T13:30:53.566" v="2963"/>
          <ac:grpSpMkLst>
            <pc:docMk/>
            <pc:sldMk cId="3695578603" sldId="879"/>
            <ac:grpSpMk id="97" creationId="{FC788FDE-D917-4D8B-A01F-177BF817C814}"/>
          </ac:grpSpMkLst>
        </pc:grpChg>
        <pc:grpChg chg="mod">
          <ac:chgData name="reza kabir" userId="af3c95a13102d509" providerId="LiveId" clId="{88200EE4-F4B4-49E8-8126-B01E5FCCBE2D}" dt="2020-05-17T13:30:53.566" v="2963"/>
          <ac:grpSpMkLst>
            <pc:docMk/>
            <pc:sldMk cId="3695578603" sldId="879"/>
            <ac:grpSpMk id="100" creationId="{610D7AF4-E13A-461D-B36E-C2960AC57ABF}"/>
          </ac:grpSpMkLst>
        </pc:grpChg>
        <pc:grpChg chg="mod">
          <ac:chgData name="reza kabir" userId="af3c95a13102d509" providerId="LiveId" clId="{88200EE4-F4B4-49E8-8126-B01E5FCCBE2D}" dt="2020-05-17T13:30:53.566" v="2963"/>
          <ac:grpSpMkLst>
            <pc:docMk/>
            <pc:sldMk cId="3695578603" sldId="879"/>
            <ac:grpSpMk id="102" creationId="{8C0D10CC-5C64-4F9B-94B6-930155B1621E}"/>
          </ac:grpSpMkLst>
        </pc:grpChg>
        <pc:grpChg chg="mod">
          <ac:chgData name="reza kabir" userId="af3c95a13102d509" providerId="LiveId" clId="{88200EE4-F4B4-49E8-8126-B01E5FCCBE2D}" dt="2020-05-17T13:30:53.566" v="2963"/>
          <ac:grpSpMkLst>
            <pc:docMk/>
            <pc:sldMk cId="3695578603" sldId="879"/>
            <ac:grpSpMk id="103" creationId="{FFA0DE46-6B39-4B70-BF9A-1144B21EC473}"/>
          </ac:grpSpMkLst>
        </pc:grpChg>
        <pc:grpChg chg="mod">
          <ac:chgData name="reza kabir" userId="af3c95a13102d509" providerId="LiveId" clId="{88200EE4-F4B4-49E8-8126-B01E5FCCBE2D}" dt="2020-05-17T13:30:53.566" v="2963"/>
          <ac:grpSpMkLst>
            <pc:docMk/>
            <pc:sldMk cId="3695578603" sldId="879"/>
            <ac:grpSpMk id="115" creationId="{545DC7F0-7DB3-4800-BA58-06155293B26C}"/>
          </ac:grpSpMkLst>
        </pc:grpChg>
        <pc:grpChg chg="mod">
          <ac:chgData name="reza kabir" userId="af3c95a13102d509" providerId="LiveId" clId="{88200EE4-F4B4-49E8-8126-B01E5FCCBE2D}" dt="2020-05-17T13:30:53.566" v="2963"/>
          <ac:grpSpMkLst>
            <pc:docMk/>
            <pc:sldMk cId="3695578603" sldId="879"/>
            <ac:grpSpMk id="116" creationId="{BB63AA64-CEC4-449D-9622-44679697241D}"/>
          </ac:grpSpMkLst>
        </pc:grpChg>
        <pc:grpChg chg="mod">
          <ac:chgData name="reza kabir" userId="af3c95a13102d509" providerId="LiveId" clId="{88200EE4-F4B4-49E8-8126-B01E5FCCBE2D}" dt="2020-05-17T13:30:53.566" v="2963"/>
          <ac:grpSpMkLst>
            <pc:docMk/>
            <pc:sldMk cId="3695578603" sldId="879"/>
            <ac:grpSpMk id="117" creationId="{D478B5FE-CFEC-4715-B0A5-6467B8F4372F}"/>
          </ac:grpSpMkLst>
        </pc:grpChg>
        <pc:grpChg chg="mod">
          <ac:chgData name="reza kabir" userId="af3c95a13102d509" providerId="LiveId" clId="{88200EE4-F4B4-49E8-8126-B01E5FCCBE2D}" dt="2020-05-17T13:30:53.566" v="2963"/>
          <ac:grpSpMkLst>
            <pc:docMk/>
            <pc:sldMk cId="3695578603" sldId="879"/>
            <ac:grpSpMk id="135" creationId="{9B6A8531-D88B-4ECC-91AA-AD764536A738}"/>
          </ac:grpSpMkLst>
        </pc:grpChg>
        <pc:grpChg chg="mod">
          <ac:chgData name="reza kabir" userId="af3c95a13102d509" providerId="LiveId" clId="{88200EE4-F4B4-49E8-8126-B01E5FCCBE2D}" dt="2020-05-17T13:30:53.566" v="2963"/>
          <ac:grpSpMkLst>
            <pc:docMk/>
            <pc:sldMk cId="3695578603" sldId="879"/>
            <ac:grpSpMk id="136" creationId="{4A2EE092-41CE-49A2-845A-1CCF9427CBE0}"/>
          </ac:grpSpMkLst>
        </pc:grpChg>
        <pc:grpChg chg="mod">
          <ac:chgData name="reza kabir" userId="af3c95a13102d509" providerId="LiveId" clId="{88200EE4-F4B4-49E8-8126-B01E5FCCBE2D}" dt="2020-05-17T13:30:53.566" v="2963"/>
          <ac:grpSpMkLst>
            <pc:docMk/>
            <pc:sldMk cId="3695578603" sldId="879"/>
            <ac:grpSpMk id="138" creationId="{6BDB087D-0D50-4E14-A95A-999F5117B5CE}"/>
          </ac:grpSpMkLst>
        </pc:grpChg>
        <pc:grpChg chg="mod">
          <ac:chgData name="reza kabir" userId="af3c95a13102d509" providerId="LiveId" clId="{88200EE4-F4B4-49E8-8126-B01E5FCCBE2D}" dt="2020-05-17T13:30:53.566" v="2963"/>
          <ac:grpSpMkLst>
            <pc:docMk/>
            <pc:sldMk cId="3695578603" sldId="879"/>
            <ac:grpSpMk id="139" creationId="{CA797E9B-FA3A-4AB0-AD0A-2C15545067FC}"/>
          </ac:grpSpMkLst>
        </pc:grpChg>
        <pc:grpChg chg="mod">
          <ac:chgData name="reza kabir" userId="af3c95a13102d509" providerId="LiveId" clId="{88200EE4-F4B4-49E8-8126-B01E5FCCBE2D}" dt="2020-05-17T13:30:53.566" v="2963"/>
          <ac:grpSpMkLst>
            <pc:docMk/>
            <pc:sldMk cId="3695578603" sldId="879"/>
            <ac:grpSpMk id="140" creationId="{36BDA051-0962-42CF-B1A7-CC813AF2F9B4}"/>
          </ac:grpSpMkLst>
        </pc:grpChg>
        <pc:grpChg chg="mod">
          <ac:chgData name="reza kabir" userId="af3c95a13102d509" providerId="LiveId" clId="{88200EE4-F4B4-49E8-8126-B01E5FCCBE2D}" dt="2020-05-17T13:30:53.566" v="2963"/>
          <ac:grpSpMkLst>
            <pc:docMk/>
            <pc:sldMk cId="3695578603" sldId="879"/>
            <ac:grpSpMk id="141" creationId="{84E6A0AC-916A-4217-BAF2-212DAD2B1A05}"/>
          </ac:grpSpMkLst>
        </pc:grpChg>
        <pc:grpChg chg="mod">
          <ac:chgData name="reza kabir" userId="af3c95a13102d509" providerId="LiveId" clId="{88200EE4-F4B4-49E8-8126-B01E5FCCBE2D}" dt="2020-05-17T13:30:53.566" v="2963"/>
          <ac:grpSpMkLst>
            <pc:docMk/>
            <pc:sldMk cId="3695578603" sldId="879"/>
            <ac:grpSpMk id="142" creationId="{3F99A04F-02FF-4064-9DD4-FABAF2B250A9}"/>
          </ac:grpSpMkLst>
        </pc:grpChg>
        <pc:grpChg chg="del">
          <ac:chgData name="reza kabir" userId="af3c95a13102d509" providerId="LiveId" clId="{88200EE4-F4B4-49E8-8126-B01E5FCCBE2D}" dt="2020-05-17T13:30:52.579" v="2962" actId="478"/>
          <ac:grpSpMkLst>
            <pc:docMk/>
            <pc:sldMk cId="3695578603" sldId="879"/>
            <ac:grpSpMk id="147" creationId="{9516E33A-462B-4244-AD38-684E0C22D060}"/>
          </ac:grpSpMkLst>
        </pc:grpChg>
      </pc:sldChg>
      <pc:sldChg chg="addSp delSp modSp add mod">
        <pc:chgData name="reza kabir" userId="af3c95a13102d509" providerId="LiveId" clId="{88200EE4-F4B4-49E8-8126-B01E5FCCBE2D}" dt="2020-05-17T13:32:44.510" v="2982" actId="1076"/>
        <pc:sldMkLst>
          <pc:docMk/>
          <pc:sldMk cId="1968094741" sldId="880"/>
        </pc:sldMkLst>
        <pc:spChg chg="mod">
          <ac:chgData name="reza kabir" userId="af3c95a13102d509" providerId="LiveId" clId="{88200EE4-F4B4-49E8-8126-B01E5FCCBE2D}" dt="2020-05-17T13:32:39.557" v="2979" actId="1076"/>
          <ac:spMkLst>
            <pc:docMk/>
            <pc:sldMk cId="1968094741" sldId="880"/>
            <ac:spMk id="55" creationId="{B5CBBD6C-B012-4449-9447-51A8CA7A667E}"/>
          </ac:spMkLst>
        </pc:spChg>
        <pc:spChg chg="mod">
          <ac:chgData name="reza kabir" userId="af3c95a13102d509" providerId="LiveId" clId="{88200EE4-F4B4-49E8-8126-B01E5FCCBE2D}" dt="2020-05-17T13:32:39.557" v="2979" actId="1076"/>
          <ac:spMkLst>
            <pc:docMk/>
            <pc:sldMk cId="1968094741" sldId="880"/>
            <ac:spMk id="56" creationId="{93D0E35D-2FB9-4C4C-8E6E-9675B4042EC9}"/>
          </ac:spMkLst>
        </pc:spChg>
        <pc:spChg chg="mod">
          <ac:chgData name="reza kabir" userId="af3c95a13102d509" providerId="LiveId" clId="{88200EE4-F4B4-49E8-8126-B01E5FCCBE2D}" dt="2020-05-17T13:32:39.557" v="2979" actId="1076"/>
          <ac:spMkLst>
            <pc:docMk/>
            <pc:sldMk cId="1968094741" sldId="880"/>
            <ac:spMk id="57" creationId="{871F6E44-89B8-4B9C-980C-DC1A08AC2915}"/>
          </ac:spMkLst>
        </pc:spChg>
        <pc:spChg chg="mod">
          <ac:chgData name="reza kabir" userId="af3c95a13102d509" providerId="LiveId" clId="{88200EE4-F4B4-49E8-8126-B01E5FCCBE2D}" dt="2020-05-17T13:32:39.557" v="2979" actId="1076"/>
          <ac:spMkLst>
            <pc:docMk/>
            <pc:sldMk cId="1968094741" sldId="880"/>
            <ac:spMk id="58" creationId="{B0762243-1168-4256-99AD-D5C2B56EC8F9}"/>
          </ac:spMkLst>
        </pc:spChg>
        <pc:spChg chg="mod">
          <ac:chgData name="reza kabir" userId="af3c95a13102d509" providerId="LiveId" clId="{88200EE4-F4B4-49E8-8126-B01E5FCCBE2D}" dt="2020-05-17T13:32:39.557" v="2979" actId="1076"/>
          <ac:spMkLst>
            <pc:docMk/>
            <pc:sldMk cId="1968094741" sldId="880"/>
            <ac:spMk id="59" creationId="{C214680E-9438-44D6-A4FA-DAEEA740B7A2}"/>
          </ac:spMkLst>
        </pc:spChg>
        <pc:spChg chg="mod">
          <ac:chgData name="reza kabir" userId="af3c95a13102d509" providerId="LiveId" clId="{88200EE4-F4B4-49E8-8126-B01E5FCCBE2D}" dt="2020-05-17T13:32:26.940" v="2973"/>
          <ac:spMkLst>
            <pc:docMk/>
            <pc:sldMk cId="1968094741" sldId="880"/>
            <ac:spMk id="148" creationId="{7221B7EA-348B-40EF-895B-E6A751BD0AB4}"/>
          </ac:spMkLst>
        </pc:spChg>
        <pc:spChg chg="mod">
          <ac:chgData name="reza kabir" userId="af3c95a13102d509" providerId="LiveId" clId="{88200EE4-F4B4-49E8-8126-B01E5FCCBE2D}" dt="2020-05-17T13:32:26.940" v="2973"/>
          <ac:spMkLst>
            <pc:docMk/>
            <pc:sldMk cId="1968094741" sldId="880"/>
            <ac:spMk id="151" creationId="{9313238D-A7DF-4CCB-B841-016A0B22899E}"/>
          </ac:spMkLst>
        </pc:spChg>
        <pc:spChg chg="mod">
          <ac:chgData name="reza kabir" userId="af3c95a13102d509" providerId="LiveId" clId="{88200EE4-F4B4-49E8-8126-B01E5FCCBE2D}" dt="2020-05-17T13:32:26.940" v="2973"/>
          <ac:spMkLst>
            <pc:docMk/>
            <pc:sldMk cId="1968094741" sldId="880"/>
            <ac:spMk id="152" creationId="{A20DAE75-4411-4586-AB17-9E33CAC8FD00}"/>
          </ac:spMkLst>
        </pc:spChg>
        <pc:spChg chg="mod">
          <ac:chgData name="reza kabir" userId="af3c95a13102d509" providerId="LiveId" clId="{88200EE4-F4B4-49E8-8126-B01E5FCCBE2D}" dt="2020-05-17T13:32:26.940" v="2973"/>
          <ac:spMkLst>
            <pc:docMk/>
            <pc:sldMk cId="1968094741" sldId="880"/>
            <ac:spMk id="154" creationId="{A35BC405-269B-43D1-8DD7-2BB99EB2F5F5}"/>
          </ac:spMkLst>
        </pc:spChg>
        <pc:spChg chg="mod">
          <ac:chgData name="reza kabir" userId="af3c95a13102d509" providerId="LiveId" clId="{88200EE4-F4B4-49E8-8126-B01E5FCCBE2D}" dt="2020-05-17T13:32:26.940" v="2973"/>
          <ac:spMkLst>
            <pc:docMk/>
            <pc:sldMk cId="1968094741" sldId="880"/>
            <ac:spMk id="155" creationId="{E541655C-1E70-4F1C-9AB1-A55DF8464AA6}"/>
          </ac:spMkLst>
        </pc:spChg>
        <pc:spChg chg="mod">
          <ac:chgData name="reza kabir" userId="af3c95a13102d509" providerId="LiveId" clId="{88200EE4-F4B4-49E8-8126-B01E5FCCBE2D}" dt="2020-05-17T13:32:26.940" v="2973"/>
          <ac:spMkLst>
            <pc:docMk/>
            <pc:sldMk cId="1968094741" sldId="880"/>
            <ac:spMk id="157" creationId="{E786DB68-BE41-4DD5-B470-39472D2A9DE1}"/>
          </ac:spMkLst>
        </pc:spChg>
        <pc:spChg chg="mod">
          <ac:chgData name="reza kabir" userId="af3c95a13102d509" providerId="LiveId" clId="{88200EE4-F4B4-49E8-8126-B01E5FCCBE2D}" dt="2020-05-17T13:32:26.940" v="2973"/>
          <ac:spMkLst>
            <pc:docMk/>
            <pc:sldMk cId="1968094741" sldId="880"/>
            <ac:spMk id="158" creationId="{CF289B27-C9B3-4D68-BAEA-C5F1D8F48D0D}"/>
          </ac:spMkLst>
        </pc:spChg>
        <pc:spChg chg="mod">
          <ac:chgData name="reza kabir" userId="af3c95a13102d509" providerId="LiveId" clId="{88200EE4-F4B4-49E8-8126-B01E5FCCBE2D}" dt="2020-05-17T13:32:26.940" v="2973"/>
          <ac:spMkLst>
            <pc:docMk/>
            <pc:sldMk cId="1968094741" sldId="880"/>
            <ac:spMk id="159" creationId="{0F22CD63-77C8-4035-89A9-9EDED2DC3221}"/>
          </ac:spMkLst>
        </pc:spChg>
        <pc:spChg chg="mod">
          <ac:chgData name="reza kabir" userId="af3c95a13102d509" providerId="LiveId" clId="{88200EE4-F4B4-49E8-8126-B01E5FCCBE2D}" dt="2020-05-17T13:32:26.940" v="2973"/>
          <ac:spMkLst>
            <pc:docMk/>
            <pc:sldMk cId="1968094741" sldId="880"/>
            <ac:spMk id="160" creationId="{E418BC6A-F1F6-4983-A56A-B515A45EEEA2}"/>
          </ac:spMkLst>
        </pc:spChg>
        <pc:spChg chg="mod">
          <ac:chgData name="reza kabir" userId="af3c95a13102d509" providerId="LiveId" clId="{88200EE4-F4B4-49E8-8126-B01E5FCCBE2D}" dt="2020-05-17T13:32:26.940" v="2973"/>
          <ac:spMkLst>
            <pc:docMk/>
            <pc:sldMk cId="1968094741" sldId="880"/>
            <ac:spMk id="161" creationId="{0C60C8DB-63D0-407E-B037-B36EABC3E783}"/>
          </ac:spMkLst>
        </pc:spChg>
        <pc:spChg chg="mod">
          <ac:chgData name="reza kabir" userId="af3c95a13102d509" providerId="LiveId" clId="{88200EE4-F4B4-49E8-8126-B01E5FCCBE2D}" dt="2020-05-17T13:32:26.940" v="2973"/>
          <ac:spMkLst>
            <pc:docMk/>
            <pc:sldMk cId="1968094741" sldId="880"/>
            <ac:spMk id="163" creationId="{D98B2944-CE34-4526-BF20-BAC2E6C242C3}"/>
          </ac:spMkLst>
        </pc:spChg>
        <pc:spChg chg="mod">
          <ac:chgData name="reza kabir" userId="af3c95a13102d509" providerId="LiveId" clId="{88200EE4-F4B4-49E8-8126-B01E5FCCBE2D}" dt="2020-05-17T13:32:26.940" v="2973"/>
          <ac:spMkLst>
            <pc:docMk/>
            <pc:sldMk cId="1968094741" sldId="880"/>
            <ac:spMk id="164" creationId="{DA7F39A9-7CC8-4C88-8F5F-3EE330E12F68}"/>
          </ac:spMkLst>
        </pc:spChg>
        <pc:spChg chg="mod">
          <ac:chgData name="reza kabir" userId="af3c95a13102d509" providerId="LiveId" clId="{88200EE4-F4B4-49E8-8126-B01E5FCCBE2D}" dt="2020-05-17T13:32:26.940" v="2973"/>
          <ac:spMkLst>
            <pc:docMk/>
            <pc:sldMk cId="1968094741" sldId="880"/>
            <ac:spMk id="165" creationId="{60CDABA6-7FC9-4587-BAF7-F3126244EAE0}"/>
          </ac:spMkLst>
        </pc:spChg>
        <pc:spChg chg="mod">
          <ac:chgData name="reza kabir" userId="af3c95a13102d509" providerId="LiveId" clId="{88200EE4-F4B4-49E8-8126-B01E5FCCBE2D}" dt="2020-05-17T13:32:26.940" v="2973"/>
          <ac:spMkLst>
            <pc:docMk/>
            <pc:sldMk cId="1968094741" sldId="880"/>
            <ac:spMk id="166" creationId="{5C12754F-F248-456C-A5C6-E5FB38B9A120}"/>
          </ac:spMkLst>
        </pc:spChg>
        <pc:spChg chg="mod">
          <ac:chgData name="reza kabir" userId="af3c95a13102d509" providerId="LiveId" clId="{88200EE4-F4B4-49E8-8126-B01E5FCCBE2D}" dt="2020-05-17T13:32:26.940" v="2973"/>
          <ac:spMkLst>
            <pc:docMk/>
            <pc:sldMk cId="1968094741" sldId="880"/>
            <ac:spMk id="167" creationId="{BCB9F217-A2CC-4476-A198-5096652B38E2}"/>
          </ac:spMkLst>
        </pc:spChg>
        <pc:spChg chg="mod">
          <ac:chgData name="reza kabir" userId="af3c95a13102d509" providerId="LiveId" clId="{88200EE4-F4B4-49E8-8126-B01E5FCCBE2D}" dt="2020-05-17T13:32:26.940" v="2973"/>
          <ac:spMkLst>
            <pc:docMk/>
            <pc:sldMk cId="1968094741" sldId="880"/>
            <ac:spMk id="168" creationId="{88DAFFA0-21D7-4528-B65D-DC0AEC5B5492}"/>
          </ac:spMkLst>
        </pc:spChg>
        <pc:spChg chg="mod">
          <ac:chgData name="reza kabir" userId="af3c95a13102d509" providerId="LiveId" clId="{88200EE4-F4B4-49E8-8126-B01E5FCCBE2D}" dt="2020-05-17T13:32:26.940" v="2973"/>
          <ac:spMkLst>
            <pc:docMk/>
            <pc:sldMk cId="1968094741" sldId="880"/>
            <ac:spMk id="169" creationId="{6089D78C-CF8D-4D16-8888-8079071ABF91}"/>
          </ac:spMkLst>
        </pc:spChg>
        <pc:spChg chg="mod">
          <ac:chgData name="reza kabir" userId="af3c95a13102d509" providerId="LiveId" clId="{88200EE4-F4B4-49E8-8126-B01E5FCCBE2D}" dt="2020-05-17T13:32:26.940" v="2973"/>
          <ac:spMkLst>
            <pc:docMk/>
            <pc:sldMk cId="1968094741" sldId="880"/>
            <ac:spMk id="170" creationId="{D0D5F19F-2662-4238-A539-D520C291E8A9}"/>
          </ac:spMkLst>
        </pc:spChg>
        <pc:grpChg chg="del">
          <ac:chgData name="reza kabir" userId="af3c95a13102d509" providerId="LiveId" clId="{88200EE4-F4B4-49E8-8126-B01E5FCCBE2D}" dt="2020-05-17T13:32:20.146" v="2972" actId="478"/>
          <ac:grpSpMkLst>
            <pc:docMk/>
            <pc:sldMk cId="1968094741" sldId="880"/>
            <ac:grpSpMk id="68" creationId="{77527527-A68C-4FD0-8B50-188F1BCCF4F3}"/>
          </ac:grpSpMkLst>
        </pc:grpChg>
        <pc:grpChg chg="add mod">
          <ac:chgData name="reza kabir" userId="af3c95a13102d509" providerId="LiveId" clId="{88200EE4-F4B4-49E8-8126-B01E5FCCBE2D}" dt="2020-05-17T13:32:44.510" v="2982" actId="1076"/>
          <ac:grpSpMkLst>
            <pc:docMk/>
            <pc:sldMk cId="1968094741" sldId="880"/>
            <ac:grpSpMk id="147" creationId="{AEC8CD09-19AC-4D98-9DAC-7072AF34BD41}"/>
          </ac:grpSpMkLst>
        </pc:grpChg>
        <pc:grpChg chg="mod">
          <ac:chgData name="reza kabir" userId="af3c95a13102d509" providerId="LiveId" clId="{88200EE4-F4B4-49E8-8126-B01E5FCCBE2D}" dt="2020-05-17T13:32:26.940" v="2973"/>
          <ac:grpSpMkLst>
            <pc:docMk/>
            <pc:sldMk cId="1968094741" sldId="880"/>
            <ac:grpSpMk id="149" creationId="{C38487AA-F0ED-4C22-879D-F37FF3D03559}"/>
          </ac:grpSpMkLst>
        </pc:grpChg>
        <pc:grpChg chg="mod">
          <ac:chgData name="reza kabir" userId="af3c95a13102d509" providerId="LiveId" clId="{88200EE4-F4B4-49E8-8126-B01E5FCCBE2D}" dt="2020-05-17T13:32:26.940" v="2973"/>
          <ac:grpSpMkLst>
            <pc:docMk/>
            <pc:sldMk cId="1968094741" sldId="880"/>
            <ac:grpSpMk id="150" creationId="{030C69D9-40EE-4CC9-B02A-98ED77A01565}"/>
          </ac:grpSpMkLst>
        </pc:grpChg>
        <pc:grpChg chg="mod">
          <ac:chgData name="reza kabir" userId="af3c95a13102d509" providerId="LiveId" clId="{88200EE4-F4B4-49E8-8126-B01E5FCCBE2D}" dt="2020-05-17T13:32:26.940" v="2973"/>
          <ac:grpSpMkLst>
            <pc:docMk/>
            <pc:sldMk cId="1968094741" sldId="880"/>
            <ac:grpSpMk id="153" creationId="{9ED77C00-8218-443C-9FB1-DEA474A21FEF}"/>
          </ac:grpSpMkLst>
        </pc:grpChg>
        <pc:grpChg chg="mod">
          <ac:chgData name="reza kabir" userId="af3c95a13102d509" providerId="LiveId" clId="{88200EE4-F4B4-49E8-8126-B01E5FCCBE2D}" dt="2020-05-17T13:32:26.940" v="2973"/>
          <ac:grpSpMkLst>
            <pc:docMk/>
            <pc:sldMk cId="1968094741" sldId="880"/>
            <ac:grpSpMk id="156" creationId="{B37531AE-94D2-41DF-9EFE-7D1F9B462602}"/>
          </ac:grpSpMkLst>
        </pc:grpChg>
        <pc:grpChg chg="mod">
          <ac:chgData name="reza kabir" userId="af3c95a13102d509" providerId="LiveId" clId="{88200EE4-F4B4-49E8-8126-B01E5FCCBE2D}" dt="2020-05-17T13:32:26.940" v="2973"/>
          <ac:grpSpMkLst>
            <pc:docMk/>
            <pc:sldMk cId="1968094741" sldId="880"/>
            <ac:grpSpMk id="162" creationId="{EE808866-5C58-49F9-BFC0-B909E76C4B89}"/>
          </ac:grpSpMkLst>
        </pc:grpChg>
      </pc:sldChg>
      <pc:sldChg chg="addSp modSp new mod">
        <pc:chgData name="reza kabir" userId="af3c95a13102d509" providerId="LiveId" clId="{88200EE4-F4B4-49E8-8126-B01E5FCCBE2D}" dt="2020-05-17T13:33:12.817" v="2992" actId="1076"/>
        <pc:sldMkLst>
          <pc:docMk/>
          <pc:sldMk cId="90922445" sldId="881"/>
        </pc:sldMkLst>
        <pc:spChg chg="mod">
          <ac:chgData name="reza kabir" userId="af3c95a13102d509" providerId="LiveId" clId="{88200EE4-F4B4-49E8-8126-B01E5FCCBE2D}" dt="2020-05-17T13:32:54.040" v="2985"/>
          <ac:spMkLst>
            <pc:docMk/>
            <pc:sldMk cId="90922445" sldId="881"/>
            <ac:spMk id="3" creationId="{2D77329B-EEAB-48C1-B540-998B44A72CD9}"/>
          </ac:spMkLst>
        </pc:spChg>
        <pc:spChg chg="mod">
          <ac:chgData name="reza kabir" userId="af3c95a13102d509" providerId="LiveId" clId="{88200EE4-F4B4-49E8-8126-B01E5FCCBE2D}" dt="2020-05-17T13:32:54.040" v="2985"/>
          <ac:spMkLst>
            <pc:docMk/>
            <pc:sldMk cId="90922445" sldId="881"/>
            <ac:spMk id="7" creationId="{A2DB5CF8-5257-4207-828D-8B8884637DCA}"/>
          </ac:spMkLst>
        </pc:spChg>
        <pc:spChg chg="mod">
          <ac:chgData name="reza kabir" userId="af3c95a13102d509" providerId="LiveId" clId="{88200EE4-F4B4-49E8-8126-B01E5FCCBE2D}" dt="2020-05-17T13:32:54.040" v="2985"/>
          <ac:spMkLst>
            <pc:docMk/>
            <pc:sldMk cId="90922445" sldId="881"/>
            <ac:spMk id="8" creationId="{3E264FFD-9843-4298-9BB9-37BBF368EF8F}"/>
          </ac:spMkLst>
        </pc:spChg>
        <pc:spChg chg="mod">
          <ac:chgData name="reza kabir" userId="af3c95a13102d509" providerId="LiveId" clId="{88200EE4-F4B4-49E8-8126-B01E5FCCBE2D}" dt="2020-05-17T13:32:54.040" v="2985"/>
          <ac:spMkLst>
            <pc:docMk/>
            <pc:sldMk cId="90922445" sldId="881"/>
            <ac:spMk id="9" creationId="{46BD6999-DE97-4F8D-B185-E30031EB77C0}"/>
          </ac:spMkLst>
        </pc:spChg>
        <pc:spChg chg="mod">
          <ac:chgData name="reza kabir" userId="af3c95a13102d509" providerId="LiveId" clId="{88200EE4-F4B4-49E8-8126-B01E5FCCBE2D}" dt="2020-05-17T13:32:54.040" v="2985"/>
          <ac:spMkLst>
            <pc:docMk/>
            <pc:sldMk cId="90922445" sldId="881"/>
            <ac:spMk id="15" creationId="{89B44EF9-544A-49C8-80A3-1F981A1DBD32}"/>
          </ac:spMkLst>
        </pc:spChg>
        <pc:spChg chg="mod">
          <ac:chgData name="reza kabir" userId="af3c95a13102d509" providerId="LiveId" clId="{88200EE4-F4B4-49E8-8126-B01E5FCCBE2D}" dt="2020-05-17T13:32:54.040" v="2985"/>
          <ac:spMkLst>
            <pc:docMk/>
            <pc:sldMk cId="90922445" sldId="881"/>
            <ac:spMk id="16" creationId="{421AD175-C066-4F17-BB72-80037C2F9636}"/>
          </ac:spMkLst>
        </pc:spChg>
        <pc:spChg chg="mod">
          <ac:chgData name="reza kabir" userId="af3c95a13102d509" providerId="LiveId" clId="{88200EE4-F4B4-49E8-8126-B01E5FCCBE2D}" dt="2020-05-17T13:32:54.040" v="2985"/>
          <ac:spMkLst>
            <pc:docMk/>
            <pc:sldMk cId="90922445" sldId="881"/>
            <ac:spMk id="17" creationId="{4C25A4B3-3D19-4042-A8DF-37CA7C5ADBF1}"/>
          </ac:spMkLst>
        </pc:spChg>
        <pc:spChg chg="mod">
          <ac:chgData name="reza kabir" userId="af3c95a13102d509" providerId="LiveId" clId="{88200EE4-F4B4-49E8-8126-B01E5FCCBE2D}" dt="2020-05-17T13:32:54.040" v="2985"/>
          <ac:spMkLst>
            <pc:docMk/>
            <pc:sldMk cId="90922445" sldId="881"/>
            <ac:spMk id="18" creationId="{4B4BAD88-D57F-4788-8F75-D330B745263E}"/>
          </ac:spMkLst>
        </pc:spChg>
        <pc:spChg chg="mod">
          <ac:chgData name="reza kabir" userId="af3c95a13102d509" providerId="LiveId" clId="{88200EE4-F4B4-49E8-8126-B01E5FCCBE2D}" dt="2020-05-17T13:32:54.040" v="2985"/>
          <ac:spMkLst>
            <pc:docMk/>
            <pc:sldMk cId="90922445" sldId="881"/>
            <ac:spMk id="23" creationId="{8A075961-6BD9-4716-BBEF-C4CDF82D1965}"/>
          </ac:spMkLst>
        </pc:spChg>
        <pc:spChg chg="mod">
          <ac:chgData name="reza kabir" userId="af3c95a13102d509" providerId="LiveId" clId="{88200EE4-F4B4-49E8-8126-B01E5FCCBE2D}" dt="2020-05-17T13:32:54.040" v="2985"/>
          <ac:spMkLst>
            <pc:docMk/>
            <pc:sldMk cId="90922445" sldId="881"/>
            <ac:spMk id="24" creationId="{2EBF268E-8BE3-4E7D-8737-E8BB2E3CB895}"/>
          </ac:spMkLst>
        </pc:spChg>
        <pc:spChg chg="mod">
          <ac:chgData name="reza kabir" userId="af3c95a13102d509" providerId="LiveId" clId="{88200EE4-F4B4-49E8-8126-B01E5FCCBE2D}" dt="2020-05-17T13:32:54.040" v="2985"/>
          <ac:spMkLst>
            <pc:docMk/>
            <pc:sldMk cId="90922445" sldId="881"/>
            <ac:spMk id="25" creationId="{36324B70-29AB-49DA-928C-74248EE1D7CC}"/>
          </ac:spMkLst>
        </pc:spChg>
        <pc:spChg chg="mod">
          <ac:chgData name="reza kabir" userId="af3c95a13102d509" providerId="LiveId" clId="{88200EE4-F4B4-49E8-8126-B01E5FCCBE2D}" dt="2020-05-17T13:32:54.040" v="2985"/>
          <ac:spMkLst>
            <pc:docMk/>
            <pc:sldMk cId="90922445" sldId="881"/>
            <ac:spMk id="26" creationId="{6D8378C3-DE83-4600-838A-949ED9ADA0EE}"/>
          </ac:spMkLst>
        </pc:spChg>
        <pc:spChg chg="mod">
          <ac:chgData name="reza kabir" userId="af3c95a13102d509" providerId="LiveId" clId="{88200EE4-F4B4-49E8-8126-B01E5FCCBE2D}" dt="2020-05-17T13:32:54.040" v="2985"/>
          <ac:spMkLst>
            <pc:docMk/>
            <pc:sldMk cId="90922445" sldId="881"/>
            <ac:spMk id="27" creationId="{7B259003-C7EC-41C6-89F2-64D5C135DE7C}"/>
          </ac:spMkLst>
        </pc:spChg>
        <pc:spChg chg="mod">
          <ac:chgData name="reza kabir" userId="af3c95a13102d509" providerId="LiveId" clId="{88200EE4-F4B4-49E8-8126-B01E5FCCBE2D}" dt="2020-05-17T13:32:54.040" v="2985"/>
          <ac:spMkLst>
            <pc:docMk/>
            <pc:sldMk cId="90922445" sldId="881"/>
            <ac:spMk id="28" creationId="{B4975879-263C-4305-B8D1-6747DAEDDD89}"/>
          </ac:spMkLst>
        </pc:spChg>
        <pc:spChg chg="mod">
          <ac:chgData name="reza kabir" userId="af3c95a13102d509" providerId="LiveId" clId="{88200EE4-F4B4-49E8-8126-B01E5FCCBE2D}" dt="2020-05-17T13:32:54.040" v="2985"/>
          <ac:spMkLst>
            <pc:docMk/>
            <pc:sldMk cId="90922445" sldId="881"/>
            <ac:spMk id="29" creationId="{DF6F4688-F9D9-4B7A-97BB-927ABFF28C7D}"/>
          </ac:spMkLst>
        </pc:spChg>
        <pc:spChg chg="mod">
          <ac:chgData name="reza kabir" userId="af3c95a13102d509" providerId="LiveId" clId="{88200EE4-F4B4-49E8-8126-B01E5FCCBE2D}" dt="2020-05-17T13:32:54.040" v="2985"/>
          <ac:spMkLst>
            <pc:docMk/>
            <pc:sldMk cId="90922445" sldId="881"/>
            <ac:spMk id="30" creationId="{8BCC8939-2935-4DE5-B379-7DAA6F2D561B}"/>
          </ac:spMkLst>
        </pc:spChg>
        <pc:spChg chg="mod">
          <ac:chgData name="reza kabir" userId="af3c95a13102d509" providerId="LiveId" clId="{88200EE4-F4B4-49E8-8126-B01E5FCCBE2D}" dt="2020-05-17T13:32:54.040" v="2985"/>
          <ac:spMkLst>
            <pc:docMk/>
            <pc:sldMk cId="90922445" sldId="881"/>
            <ac:spMk id="31" creationId="{B3227357-3D8C-40A2-B558-499ED79A0EFE}"/>
          </ac:spMkLst>
        </pc:spChg>
        <pc:spChg chg="mod">
          <ac:chgData name="reza kabir" userId="af3c95a13102d509" providerId="LiveId" clId="{88200EE4-F4B4-49E8-8126-B01E5FCCBE2D}" dt="2020-05-17T13:32:54.040" v="2985"/>
          <ac:spMkLst>
            <pc:docMk/>
            <pc:sldMk cId="90922445" sldId="881"/>
            <ac:spMk id="32" creationId="{25A6D5E2-EFCB-4E43-8A08-13DB848116C2}"/>
          </ac:spMkLst>
        </pc:spChg>
        <pc:spChg chg="mod">
          <ac:chgData name="reza kabir" userId="af3c95a13102d509" providerId="LiveId" clId="{88200EE4-F4B4-49E8-8126-B01E5FCCBE2D}" dt="2020-05-17T13:32:54.040" v="2985"/>
          <ac:spMkLst>
            <pc:docMk/>
            <pc:sldMk cId="90922445" sldId="881"/>
            <ac:spMk id="34" creationId="{493A3DFB-39FF-46F7-9492-D8F73327A4F0}"/>
          </ac:spMkLst>
        </pc:spChg>
        <pc:spChg chg="mod">
          <ac:chgData name="reza kabir" userId="af3c95a13102d509" providerId="LiveId" clId="{88200EE4-F4B4-49E8-8126-B01E5FCCBE2D}" dt="2020-05-17T13:32:54.040" v="2985"/>
          <ac:spMkLst>
            <pc:docMk/>
            <pc:sldMk cId="90922445" sldId="881"/>
            <ac:spMk id="35" creationId="{009DBE38-5193-4919-BEF9-8F8AF5EDFD51}"/>
          </ac:spMkLst>
        </pc:spChg>
        <pc:spChg chg="mod">
          <ac:chgData name="reza kabir" userId="af3c95a13102d509" providerId="LiveId" clId="{88200EE4-F4B4-49E8-8126-B01E5FCCBE2D}" dt="2020-05-17T13:32:54.040" v="2985"/>
          <ac:spMkLst>
            <pc:docMk/>
            <pc:sldMk cId="90922445" sldId="881"/>
            <ac:spMk id="36" creationId="{3F10A66F-1E41-4E02-8BCB-0A6EFE3BF642}"/>
          </ac:spMkLst>
        </pc:spChg>
        <pc:spChg chg="mod">
          <ac:chgData name="reza kabir" userId="af3c95a13102d509" providerId="LiveId" clId="{88200EE4-F4B4-49E8-8126-B01E5FCCBE2D}" dt="2020-05-17T13:32:54.040" v="2985"/>
          <ac:spMkLst>
            <pc:docMk/>
            <pc:sldMk cId="90922445" sldId="881"/>
            <ac:spMk id="37" creationId="{A43546DA-8589-4E87-9D0D-CCAD239A3591}"/>
          </ac:spMkLst>
        </pc:spChg>
        <pc:spChg chg="mod">
          <ac:chgData name="reza kabir" userId="af3c95a13102d509" providerId="LiveId" clId="{88200EE4-F4B4-49E8-8126-B01E5FCCBE2D}" dt="2020-05-17T13:32:54.040" v="2985"/>
          <ac:spMkLst>
            <pc:docMk/>
            <pc:sldMk cId="90922445" sldId="881"/>
            <ac:spMk id="38" creationId="{043266E0-A3CA-434B-89C1-3C8E1CE29E4E}"/>
          </ac:spMkLst>
        </pc:spChg>
        <pc:spChg chg="mod">
          <ac:chgData name="reza kabir" userId="af3c95a13102d509" providerId="LiveId" clId="{88200EE4-F4B4-49E8-8126-B01E5FCCBE2D}" dt="2020-05-17T13:32:54.040" v="2985"/>
          <ac:spMkLst>
            <pc:docMk/>
            <pc:sldMk cId="90922445" sldId="881"/>
            <ac:spMk id="39" creationId="{5B0332C0-27B4-4BA3-807B-BFCEB2EC0B14}"/>
          </ac:spMkLst>
        </pc:spChg>
        <pc:spChg chg="mod">
          <ac:chgData name="reza kabir" userId="af3c95a13102d509" providerId="LiveId" clId="{88200EE4-F4B4-49E8-8126-B01E5FCCBE2D}" dt="2020-05-17T13:32:54.040" v="2985"/>
          <ac:spMkLst>
            <pc:docMk/>
            <pc:sldMk cId="90922445" sldId="881"/>
            <ac:spMk id="40" creationId="{40021088-DE52-4414-8521-C07F74FF1707}"/>
          </ac:spMkLst>
        </pc:spChg>
        <pc:spChg chg="mod">
          <ac:chgData name="reza kabir" userId="af3c95a13102d509" providerId="LiveId" clId="{88200EE4-F4B4-49E8-8126-B01E5FCCBE2D}" dt="2020-05-17T13:32:54.040" v="2985"/>
          <ac:spMkLst>
            <pc:docMk/>
            <pc:sldMk cId="90922445" sldId="881"/>
            <ac:spMk id="42" creationId="{04D25032-DC31-405D-996D-09738B8D93D6}"/>
          </ac:spMkLst>
        </pc:spChg>
        <pc:spChg chg="mod">
          <ac:chgData name="reza kabir" userId="af3c95a13102d509" providerId="LiveId" clId="{88200EE4-F4B4-49E8-8126-B01E5FCCBE2D}" dt="2020-05-17T13:32:54.040" v="2985"/>
          <ac:spMkLst>
            <pc:docMk/>
            <pc:sldMk cId="90922445" sldId="881"/>
            <ac:spMk id="43" creationId="{85EBE7AC-04F7-4F0B-9EB6-B2F6D71835B5}"/>
          </ac:spMkLst>
        </pc:spChg>
        <pc:spChg chg="mod">
          <ac:chgData name="reza kabir" userId="af3c95a13102d509" providerId="LiveId" clId="{88200EE4-F4B4-49E8-8126-B01E5FCCBE2D}" dt="2020-05-17T13:32:54.040" v="2985"/>
          <ac:spMkLst>
            <pc:docMk/>
            <pc:sldMk cId="90922445" sldId="881"/>
            <ac:spMk id="44" creationId="{933507C5-395B-4431-A867-8197A15F6A6B}"/>
          </ac:spMkLst>
        </pc:spChg>
        <pc:spChg chg="mod">
          <ac:chgData name="reza kabir" userId="af3c95a13102d509" providerId="LiveId" clId="{88200EE4-F4B4-49E8-8126-B01E5FCCBE2D}" dt="2020-05-17T13:32:54.040" v="2985"/>
          <ac:spMkLst>
            <pc:docMk/>
            <pc:sldMk cId="90922445" sldId="881"/>
            <ac:spMk id="45" creationId="{173F3835-3A0E-40E5-B0DE-7C693481F038}"/>
          </ac:spMkLst>
        </pc:spChg>
        <pc:spChg chg="mod">
          <ac:chgData name="reza kabir" userId="af3c95a13102d509" providerId="LiveId" clId="{88200EE4-F4B4-49E8-8126-B01E5FCCBE2D}" dt="2020-05-17T13:32:54.040" v="2985"/>
          <ac:spMkLst>
            <pc:docMk/>
            <pc:sldMk cId="90922445" sldId="881"/>
            <ac:spMk id="46" creationId="{01102A46-857F-428B-820C-310EE82BC86A}"/>
          </ac:spMkLst>
        </pc:spChg>
        <pc:spChg chg="mod">
          <ac:chgData name="reza kabir" userId="af3c95a13102d509" providerId="LiveId" clId="{88200EE4-F4B4-49E8-8126-B01E5FCCBE2D}" dt="2020-05-17T13:32:54.040" v="2985"/>
          <ac:spMkLst>
            <pc:docMk/>
            <pc:sldMk cId="90922445" sldId="881"/>
            <ac:spMk id="47" creationId="{955E4CD6-1B40-4C31-90A2-48C5B00D7FB1}"/>
          </ac:spMkLst>
        </pc:spChg>
        <pc:spChg chg="mod">
          <ac:chgData name="reza kabir" userId="af3c95a13102d509" providerId="LiveId" clId="{88200EE4-F4B4-49E8-8126-B01E5FCCBE2D}" dt="2020-05-17T13:32:54.040" v="2985"/>
          <ac:spMkLst>
            <pc:docMk/>
            <pc:sldMk cId="90922445" sldId="881"/>
            <ac:spMk id="48" creationId="{624DB4AD-A9BF-4B1B-98C1-CB7D54E4DCBA}"/>
          </ac:spMkLst>
        </pc:spChg>
        <pc:spChg chg="mod">
          <ac:chgData name="reza kabir" userId="af3c95a13102d509" providerId="LiveId" clId="{88200EE4-F4B4-49E8-8126-B01E5FCCBE2D}" dt="2020-05-17T13:32:54.040" v="2985"/>
          <ac:spMkLst>
            <pc:docMk/>
            <pc:sldMk cId="90922445" sldId="881"/>
            <ac:spMk id="49" creationId="{A0E4E957-A4E9-48D1-8642-6A25BCA99641}"/>
          </ac:spMkLst>
        </pc:spChg>
        <pc:spChg chg="mod">
          <ac:chgData name="reza kabir" userId="af3c95a13102d509" providerId="LiveId" clId="{88200EE4-F4B4-49E8-8126-B01E5FCCBE2D}" dt="2020-05-17T13:32:54.040" v="2985"/>
          <ac:spMkLst>
            <pc:docMk/>
            <pc:sldMk cId="90922445" sldId="881"/>
            <ac:spMk id="50" creationId="{C9527DFF-167C-454A-BE0A-B965BF12463A}"/>
          </ac:spMkLst>
        </pc:spChg>
        <pc:spChg chg="mod">
          <ac:chgData name="reza kabir" userId="af3c95a13102d509" providerId="LiveId" clId="{88200EE4-F4B4-49E8-8126-B01E5FCCBE2D}" dt="2020-05-17T13:32:54.040" v="2985"/>
          <ac:spMkLst>
            <pc:docMk/>
            <pc:sldMk cId="90922445" sldId="881"/>
            <ac:spMk id="52" creationId="{E10FBF6E-F2BB-47F5-A1AD-7552995A4BF6}"/>
          </ac:spMkLst>
        </pc:spChg>
        <pc:spChg chg="mod">
          <ac:chgData name="reza kabir" userId="af3c95a13102d509" providerId="LiveId" clId="{88200EE4-F4B4-49E8-8126-B01E5FCCBE2D}" dt="2020-05-17T13:32:54.040" v="2985"/>
          <ac:spMkLst>
            <pc:docMk/>
            <pc:sldMk cId="90922445" sldId="881"/>
            <ac:spMk id="53" creationId="{1E3BCF7E-C8A6-4B86-A8D0-5B881C5FAFF7}"/>
          </ac:spMkLst>
        </pc:spChg>
        <pc:spChg chg="mod">
          <ac:chgData name="reza kabir" userId="af3c95a13102d509" providerId="LiveId" clId="{88200EE4-F4B4-49E8-8126-B01E5FCCBE2D}" dt="2020-05-17T13:32:54.040" v="2985"/>
          <ac:spMkLst>
            <pc:docMk/>
            <pc:sldMk cId="90922445" sldId="881"/>
            <ac:spMk id="57" creationId="{E26214EB-EF09-46A6-9C8D-FE1CFFFA0675}"/>
          </ac:spMkLst>
        </pc:spChg>
        <pc:spChg chg="mod">
          <ac:chgData name="reza kabir" userId="af3c95a13102d509" providerId="LiveId" clId="{88200EE4-F4B4-49E8-8126-B01E5FCCBE2D}" dt="2020-05-17T13:32:54.040" v="2985"/>
          <ac:spMkLst>
            <pc:docMk/>
            <pc:sldMk cId="90922445" sldId="881"/>
            <ac:spMk id="58" creationId="{86A732DC-F3CA-49FA-9F5B-CB9210B72EE4}"/>
          </ac:spMkLst>
        </pc:spChg>
        <pc:spChg chg="mod">
          <ac:chgData name="reza kabir" userId="af3c95a13102d509" providerId="LiveId" clId="{88200EE4-F4B4-49E8-8126-B01E5FCCBE2D}" dt="2020-05-17T13:32:54.040" v="2985"/>
          <ac:spMkLst>
            <pc:docMk/>
            <pc:sldMk cId="90922445" sldId="881"/>
            <ac:spMk id="59" creationId="{C50924C4-BA1E-4BF0-A34A-E139E75296F5}"/>
          </ac:spMkLst>
        </pc:spChg>
        <pc:spChg chg="mod">
          <ac:chgData name="reza kabir" userId="af3c95a13102d509" providerId="LiveId" clId="{88200EE4-F4B4-49E8-8126-B01E5FCCBE2D}" dt="2020-05-17T13:32:54.040" v="2985"/>
          <ac:spMkLst>
            <pc:docMk/>
            <pc:sldMk cId="90922445" sldId="881"/>
            <ac:spMk id="61" creationId="{C7E62E81-2C58-497D-A13E-E2A31FDCDD1A}"/>
          </ac:spMkLst>
        </pc:spChg>
        <pc:spChg chg="mod">
          <ac:chgData name="reza kabir" userId="af3c95a13102d509" providerId="LiveId" clId="{88200EE4-F4B4-49E8-8126-B01E5FCCBE2D}" dt="2020-05-17T13:32:54.040" v="2985"/>
          <ac:spMkLst>
            <pc:docMk/>
            <pc:sldMk cId="90922445" sldId="881"/>
            <ac:spMk id="62" creationId="{D7D929A6-C6B9-4921-81B2-DF6004253B05}"/>
          </ac:spMkLst>
        </pc:spChg>
        <pc:spChg chg="mod">
          <ac:chgData name="reza kabir" userId="af3c95a13102d509" providerId="LiveId" clId="{88200EE4-F4B4-49E8-8126-B01E5FCCBE2D}" dt="2020-05-17T13:32:54.040" v="2985"/>
          <ac:spMkLst>
            <pc:docMk/>
            <pc:sldMk cId="90922445" sldId="881"/>
            <ac:spMk id="63" creationId="{7AC9B7F7-A896-4763-96D7-AD1AD0257E0F}"/>
          </ac:spMkLst>
        </pc:spChg>
        <pc:spChg chg="mod">
          <ac:chgData name="reza kabir" userId="af3c95a13102d509" providerId="LiveId" clId="{88200EE4-F4B4-49E8-8126-B01E5FCCBE2D}" dt="2020-05-17T13:32:54.040" v="2985"/>
          <ac:spMkLst>
            <pc:docMk/>
            <pc:sldMk cId="90922445" sldId="881"/>
            <ac:spMk id="64" creationId="{6B089874-3455-4D86-8E75-F32A12EF263F}"/>
          </ac:spMkLst>
        </pc:spChg>
        <pc:spChg chg="mod">
          <ac:chgData name="reza kabir" userId="af3c95a13102d509" providerId="LiveId" clId="{88200EE4-F4B4-49E8-8126-B01E5FCCBE2D}" dt="2020-05-17T13:32:54.040" v="2985"/>
          <ac:spMkLst>
            <pc:docMk/>
            <pc:sldMk cId="90922445" sldId="881"/>
            <ac:spMk id="65" creationId="{2266EDED-145F-422C-8DBA-3CBBF4DC957A}"/>
          </ac:spMkLst>
        </pc:spChg>
        <pc:spChg chg="mod">
          <ac:chgData name="reza kabir" userId="af3c95a13102d509" providerId="LiveId" clId="{88200EE4-F4B4-49E8-8126-B01E5FCCBE2D}" dt="2020-05-17T13:32:54.040" v="2985"/>
          <ac:spMkLst>
            <pc:docMk/>
            <pc:sldMk cId="90922445" sldId="881"/>
            <ac:spMk id="66" creationId="{FEEA835B-6A93-46B0-BDFD-D530C596A584}"/>
          </ac:spMkLst>
        </pc:spChg>
        <pc:spChg chg="mod">
          <ac:chgData name="reza kabir" userId="af3c95a13102d509" providerId="LiveId" clId="{88200EE4-F4B4-49E8-8126-B01E5FCCBE2D}" dt="2020-05-17T13:32:54.040" v="2985"/>
          <ac:spMkLst>
            <pc:docMk/>
            <pc:sldMk cId="90922445" sldId="881"/>
            <ac:spMk id="67" creationId="{B4B6F4EF-E263-4163-8723-4A1C6D236A5E}"/>
          </ac:spMkLst>
        </pc:spChg>
        <pc:spChg chg="mod">
          <ac:chgData name="reza kabir" userId="af3c95a13102d509" providerId="LiveId" clId="{88200EE4-F4B4-49E8-8126-B01E5FCCBE2D}" dt="2020-05-17T13:32:54.040" v="2985"/>
          <ac:spMkLst>
            <pc:docMk/>
            <pc:sldMk cId="90922445" sldId="881"/>
            <ac:spMk id="68" creationId="{D84FE59E-1BE3-4584-AACA-7DDEE68041FA}"/>
          </ac:spMkLst>
        </pc:spChg>
        <pc:spChg chg="mod">
          <ac:chgData name="reza kabir" userId="af3c95a13102d509" providerId="LiveId" clId="{88200EE4-F4B4-49E8-8126-B01E5FCCBE2D}" dt="2020-05-17T13:32:54.040" v="2985"/>
          <ac:spMkLst>
            <pc:docMk/>
            <pc:sldMk cId="90922445" sldId="881"/>
            <ac:spMk id="69" creationId="{3680A2C8-A961-4EE8-874A-52A615DB4564}"/>
          </ac:spMkLst>
        </pc:spChg>
        <pc:spChg chg="mod">
          <ac:chgData name="reza kabir" userId="af3c95a13102d509" providerId="LiveId" clId="{88200EE4-F4B4-49E8-8126-B01E5FCCBE2D}" dt="2020-05-17T13:32:54.040" v="2985"/>
          <ac:spMkLst>
            <pc:docMk/>
            <pc:sldMk cId="90922445" sldId="881"/>
            <ac:spMk id="70" creationId="{02BAB8B3-6A2A-4C49-BDD9-C77510905160}"/>
          </ac:spMkLst>
        </pc:spChg>
        <pc:spChg chg="mod">
          <ac:chgData name="reza kabir" userId="af3c95a13102d509" providerId="LiveId" clId="{88200EE4-F4B4-49E8-8126-B01E5FCCBE2D}" dt="2020-05-17T13:32:54.040" v="2985"/>
          <ac:spMkLst>
            <pc:docMk/>
            <pc:sldMk cId="90922445" sldId="881"/>
            <ac:spMk id="71" creationId="{74A63E43-73EA-40DE-A5B2-59BA6C3243FC}"/>
          </ac:spMkLst>
        </pc:spChg>
        <pc:spChg chg="mod">
          <ac:chgData name="reza kabir" userId="af3c95a13102d509" providerId="LiveId" clId="{88200EE4-F4B4-49E8-8126-B01E5FCCBE2D}" dt="2020-05-17T13:32:54.040" v="2985"/>
          <ac:spMkLst>
            <pc:docMk/>
            <pc:sldMk cId="90922445" sldId="881"/>
            <ac:spMk id="72" creationId="{C69B2FC5-86ED-409D-9347-EF95E60267C3}"/>
          </ac:spMkLst>
        </pc:spChg>
        <pc:spChg chg="mod">
          <ac:chgData name="reza kabir" userId="af3c95a13102d509" providerId="LiveId" clId="{88200EE4-F4B4-49E8-8126-B01E5FCCBE2D}" dt="2020-05-17T13:32:54.040" v="2985"/>
          <ac:spMkLst>
            <pc:docMk/>
            <pc:sldMk cId="90922445" sldId="881"/>
            <ac:spMk id="73" creationId="{8D77A10B-6FF3-427C-87E6-1046A8405A0B}"/>
          </ac:spMkLst>
        </pc:spChg>
        <pc:spChg chg="mod">
          <ac:chgData name="reza kabir" userId="af3c95a13102d509" providerId="LiveId" clId="{88200EE4-F4B4-49E8-8126-B01E5FCCBE2D}" dt="2020-05-17T13:32:54.040" v="2985"/>
          <ac:spMkLst>
            <pc:docMk/>
            <pc:sldMk cId="90922445" sldId="881"/>
            <ac:spMk id="74" creationId="{0877E0EA-2CC4-44E3-A7DF-25BBDF3E0443}"/>
          </ac:spMkLst>
        </pc:spChg>
        <pc:spChg chg="mod">
          <ac:chgData name="reza kabir" userId="af3c95a13102d509" providerId="LiveId" clId="{88200EE4-F4B4-49E8-8126-B01E5FCCBE2D}" dt="2020-05-17T13:32:54.040" v="2985"/>
          <ac:spMkLst>
            <pc:docMk/>
            <pc:sldMk cId="90922445" sldId="881"/>
            <ac:spMk id="75" creationId="{8424F146-6AB5-4B01-A1C4-6C4FB40BF635}"/>
          </ac:spMkLst>
        </pc:spChg>
        <pc:spChg chg="mod">
          <ac:chgData name="reza kabir" userId="af3c95a13102d509" providerId="LiveId" clId="{88200EE4-F4B4-49E8-8126-B01E5FCCBE2D}" dt="2020-05-17T13:32:54.040" v="2985"/>
          <ac:spMkLst>
            <pc:docMk/>
            <pc:sldMk cId="90922445" sldId="881"/>
            <ac:spMk id="76" creationId="{240433D2-DFAF-4ACD-92F2-922EF7F153A4}"/>
          </ac:spMkLst>
        </pc:spChg>
        <pc:spChg chg="mod">
          <ac:chgData name="reza kabir" userId="af3c95a13102d509" providerId="LiveId" clId="{88200EE4-F4B4-49E8-8126-B01E5FCCBE2D}" dt="2020-05-17T13:32:54.040" v="2985"/>
          <ac:spMkLst>
            <pc:docMk/>
            <pc:sldMk cId="90922445" sldId="881"/>
            <ac:spMk id="77" creationId="{BE9FA578-D125-4C36-BA88-4EFAF3BD9319}"/>
          </ac:spMkLst>
        </pc:spChg>
        <pc:spChg chg="mod">
          <ac:chgData name="reza kabir" userId="af3c95a13102d509" providerId="LiveId" clId="{88200EE4-F4B4-49E8-8126-B01E5FCCBE2D}" dt="2020-05-17T13:32:54.040" v="2985"/>
          <ac:spMkLst>
            <pc:docMk/>
            <pc:sldMk cId="90922445" sldId="881"/>
            <ac:spMk id="78" creationId="{208AB9C5-AF3D-4786-999E-11036F703FB5}"/>
          </ac:spMkLst>
        </pc:spChg>
        <pc:spChg chg="add mod">
          <ac:chgData name="reza kabir" userId="af3c95a13102d509" providerId="LiveId" clId="{88200EE4-F4B4-49E8-8126-B01E5FCCBE2D}" dt="2020-05-17T13:33:08.250" v="2990" actId="1076"/>
          <ac:spMkLst>
            <pc:docMk/>
            <pc:sldMk cId="90922445" sldId="881"/>
            <ac:spMk id="79" creationId="{8A2F8625-4ED8-4418-A389-84D1E36E2DE1}"/>
          </ac:spMkLst>
        </pc:spChg>
        <pc:spChg chg="add mod">
          <ac:chgData name="reza kabir" userId="af3c95a13102d509" providerId="LiveId" clId="{88200EE4-F4B4-49E8-8126-B01E5FCCBE2D}" dt="2020-05-17T13:33:08.250" v="2990" actId="1076"/>
          <ac:spMkLst>
            <pc:docMk/>
            <pc:sldMk cId="90922445" sldId="881"/>
            <ac:spMk id="80" creationId="{38EF4782-51F8-4246-9DA0-21260595AE17}"/>
          </ac:spMkLst>
        </pc:spChg>
        <pc:spChg chg="add mod">
          <ac:chgData name="reza kabir" userId="af3c95a13102d509" providerId="LiveId" clId="{88200EE4-F4B4-49E8-8126-B01E5FCCBE2D}" dt="2020-05-17T13:33:08.250" v="2990" actId="1076"/>
          <ac:spMkLst>
            <pc:docMk/>
            <pc:sldMk cId="90922445" sldId="881"/>
            <ac:spMk id="81" creationId="{23AE8768-B0E3-4642-92C1-0CB419119EBB}"/>
          </ac:spMkLst>
        </pc:spChg>
        <pc:spChg chg="add mod">
          <ac:chgData name="reza kabir" userId="af3c95a13102d509" providerId="LiveId" clId="{88200EE4-F4B4-49E8-8126-B01E5FCCBE2D}" dt="2020-05-17T13:33:08.250" v="2990" actId="1076"/>
          <ac:spMkLst>
            <pc:docMk/>
            <pc:sldMk cId="90922445" sldId="881"/>
            <ac:spMk id="82" creationId="{0EAC69C7-8E0F-417D-8956-CF33D39FCDD0}"/>
          </ac:spMkLst>
        </pc:spChg>
        <pc:spChg chg="add mod">
          <ac:chgData name="reza kabir" userId="af3c95a13102d509" providerId="LiveId" clId="{88200EE4-F4B4-49E8-8126-B01E5FCCBE2D}" dt="2020-05-17T13:33:08.250" v="2990" actId="1076"/>
          <ac:spMkLst>
            <pc:docMk/>
            <pc:sldMk cId="90922445" sldId="881"/>
            <ac:spMk id="83" creationId="{8BD3E2AD-3B31-427A-B581-10F049F7A95E}"/>
          </ac:spMkLst>
        </pc:spChg>
        <pc:grpChg chg="add mod">
          <ac:chgData name="reza kabir" userId="af3c95a13102d509" providerId="LiveId" clId="{88200EE4-F4B4-49E8-8126-B01E5FCCBE2D}" dt="2020-05-17T13:33:12.817" v="2992" actId="1076"/>
          <ac:grpSpMkLst>
            <pc:docMk/>
            <pc:sldMk cId="90922445" sldId="881"/>
            <ac:grpSpMk id="2" creationId="{69D69BCA-669E-4D42-AE36-043EAEF88852}"/>
          </ac:grpSpMkLst>
        </pc:grpChg>
        <pc:grpChg chg="mod">
          <ac:chgData name="reza kabir" userId="af3c95a13102d509" providerId="LiveId" clId="{88200EE4-F4B4-49E8-8126-B01E5FCCBE2D}" dt="2020-05-17T13:32:54.040" v="2985"/>
          <ac:grpSpMkLst>
            <pc:docMk/>
            <pc:sldMk cId="90922445" sldId="881"/>
            <ac:grpSpMk id="4" creationId="{B3DE9E39-FB32-4A45-BE02-AD6BEAC702C2}"/>
          </ac:grpSpMkLst>
        </pc:grpChg>
        <pc:grpChg chg="mod">
          <ac:chgData name="reza kabir" userId="af3c95a13102d509" providerId="LiveId" clId="{88200EE4-F4B4-49E8-8126-B01E5FCCBE2D}" dt="2020-05-17T13:32:54.040" v="2985"/>
          <ac:grpSpMkLst>
            <pc:docMk/>
            <pc:sldMk cId="90922445" sldId="881"/>
            <ac:grpSpMk id="5" creationId="{A07D1235-C4C9-4530-8025-1E37F0ADBBF6}"/>
          </ac:grpSpMkLst>
        </pc:grpChg>
        <pc:grpChg chg="mod">
          <ac:chgData name="reza kabir" userId="af3c95a13102d509" providerId="LiveId" clId="{88200EE4-F4B4-49E8-8126-B01E5FCCBE2D}" dt="2020-05-17T13:32:54.040" v="2985"/>
          <ac:grpSpMkLst>
            <pc:docMk/>
            <pc:sldMk cId="90922445" sldId="881"/>
            <ac:grpSpMk id="6" creationId="{57AEAF9B-011A-4EC2-BD42-E071B5A8CE7D}"/>
          </ac:grpSpMkLst>
        </pc:grpChg>
        <pc:grpChg chg="mod">
          <ac:chgData name="reza kabir" userId="af3c95a13102d509" providerId="LiveId" clId="{88200EE4-F4B4-49E8-8126-B01E5FCCBE2D}" dt="2020-05-17T13:32:54.040" v="2985"/>
          <ac:grpSpMkLst>
            <pc:docMk/>
            <pc:sldMk cId="90922445" sldId="881"/>
            <ac:grpSpMk id="10" creationId="{388FAF67-060B-4E05-96FB-B6BB79094576}"/>
          </ac:grpSpMkLst>
        </pc:grpChg>
        <pc:grpChg chg="mod">
          <ac:chgData name="reza kabir" userId="af3c95a13102d509" providerId="LiveId" clId="{88200EE4-F4B4-49E8-8126-B01E5FCCBE2D}" dt="2020-05-17T13:32:54.040" v="2985"/>
          <ac:grpSpMkLst>
            <pc:docMk/>
            <pc:sldMk cId="90922445" sldId="881"/>
            <ac:grpSpMk id="11" creationId="{3BD4FA7C-3768-4C18-B0BF-534992F828F7}"/>
          </ac:grpSpMkLst>
        </pc:grpChg>
        <pc:grpChg chg="mod">
          <ac:chgData name="reza kabir" userId="af3c95a13102d509" providerId="LiveId" clId="{88200EE4-F4B4-49E8-8126-B01E5FCCBE2D}" dt="2020-05-17T13:32:54.040" v="2985"/>
          <ac:grpSpMkLst>
            <pc:docMk/>
            <pc:sldMk cId="90922445" sldId="881"/>
            <ac:grpSpMk id="12" creationId="{DB3712A0-849A-4A56-A713-5062695A2DF4}"/>
          </ac:grpSpMkLst>
        </pc:grpChg>
        <pc:grpChg chg="mod">
          <ac:chgData name="reza kabir" userId="af3c95a13102d509" providerId="LiveId" clId="{88200EE4-F4B4-49E8-8126-B01E5FCCBE2D}" dt="2020-05-17T13:32:54.040" v="2985"/>
          <ac:grpSpMkLst>
            <pc:docMk/>
            <pc:sldMk cId="90922445" sldId="881"/>
            <ac:grpSpMk id="13" creationId="{54F7A5C2-FF21-4C36-A45A-168C59D862E6}"/>
          </ac:grpSpMkLst>
        </pc:grpChg>
        <pc:grpChg chg="mod">
          <ac:chgData name="reza kabir" userId="af3c95a13102d509" providerId="LiveId" clId="{88200EE4-F4B4-49E8-8126-B01E5FCCBE2D}" dt="2020-05-17T13:32:54.040" v="2985"/>
          <ac:grpSpMkLst>
            <pc:docMk/>
            <pc:sldMk cId="90922445" sldId="881"/>
            <ac:grpSpMk id="14" creationId="{71804167-5893-42C6-BE06-DAE34388BB7B}"/>
          </ac:grpSpMkLst>
        </pc:grpChg>
        <pc:grpChg chg="mod">
          <ac:chgData name="reza kabir" userId="af3c95a13102d509" providerId="LiveId" clId="{88200EE4-F4B4-49E8-8126-B01E5FCCBE2D}" dt="2020-05-17T13:32:54.040" v="2985"/>
          <ac:grpSpMkLst>
            <pc:docMk/>
            <pc:sldMk cId="90922445" sldId="881"/>
            <ac:grpSpMk id="19" creationId="{AE448EA3-B967-43CC-AACF-26B668F2814F}"/>
          </ac:grpSpMkLst>
        </pc:grpChg>
        <pc:grpChg chg="mod">
          <ac:chgData name="reza kabir" userId="af3c95a13102d509" providerId="LiveId" clId="{88200EE4-F4B4-49E8-8126-B01E5FCCBE2D}" dt="2020-05-17T13:32:54.040" v="2985"/>
          <ac:grpSpMkLst>
            <pc:docMk/>
            <pc:sldMk cId="90922445" sldId="881"/>
            <ac:grpSpMk id="20" creationId="{CDAE130E-CB39-457B-AB00-E9079DA03F0E}"/>
          </ac:grpSpMkLst>
        </pc:grpChg>
        <pc:grpChg chg="mod">
          <ac:chgData name="reza kabir" userId="af3c95a13102d509" providerId="LiveId" clId="{88200EE4-F4B4-49E8-8126-B01E5FCCBE2D}" dt="2020-05-17T13:32:54.040" v="2985"/>
          <ac:grpSpMkLst>
            <pc:docMk/>
            <pc:sldMk cId="90922445" sldId="881"/>
            <ac:grpSpMk id="21" creationId="{E1E717C7-DFB7-4630-88F4-1A7442FCFE6F}"/>
          </ac:grpSpMkLst>
        </pc:grpChg>
        <pc:grpChg chg="mod">
          <ac:chgData name="reza kabir" userId="af3c95a13102d509" providerId="LiveId" clId="{88200EE4-F4B4-49E8-8126-B01E5FCCBE2D}" dt="2020-05-17T13:32:54.040" v="2985"/>
          <ac:grpSpMkLst>
            <pc:docMk/>
            <pc:sldMk cId="90922445" sldId="881"/>
            <ac:grpSpMk id="22" creationId="{53287F29-A10E-44B9-A0F3-72125B886693}"/>
          </ac:grpSpMkLst>
        </pc:grpChg>
        <pc:grpChg chg="mod">
          <ac:chgData name="reza kabir" userId="af3c95a13102d509" providerId="LiveId" clId="{88200EE4-F4B4-49E8-8126-B01E5FCCBE2D}" dt="2020-05-17T13:32:54.040" v="2985"/>
          <ac:grpSpMkLst>
            <pc:docMk/>
            <pc:sldMk cId="90922445" sldId="881"/>
            <ac:grpSpMk id="33" creationId="{544BEA17-5A43-4810-924E-26F605F418AC}"/>
          </ac:grpSpMkLst>
        </pc:grpChg>
        <pc:grpChg chg="mod">
          <ac:chgData name="reza kabir" userId="af3c95a13102d509" providerId="LiveId" clId="{88200EE4-F4B4-49E8-8126-B01E5FCCBE2D}" dt="2020-05-17T13:32:54.040" v="2985"/>
          <ac:grpSpMkLst>
            <pc:docMk/>
            <pc:sldMk cId="90922445" sldId="881"/>
            <ac:grpSpMk id="41" creationId="{0E8D6AB6-DF9C-41FD-A8C7-B49FD6B9EA85}"/>
          </ac:grpSpMkLst>
        </pc:grpChg>
        <pc:grpChg chg="mod">
          <ac:chgData name="reza kabir" userId="af3c95a13102d509" providerId="LiveId" clId="{88200EE4-F4B4-49E8-8126-B01E5FCCBE2D}" dt="2020-05-17T13:32:54.040" v="2985"/>
          <ac:grpSpMkLst>
            <pc:docMk/>
            <pc:sldMk cId="90922445" sldId="881"/>
            <ac:grpSpMk id="51" creationId="{E1E79AFE-692C-4BC2-9B8B-67B3B3732041}"/>
          </ac:grpSpMkLst>
        </pc:grpChg>
        <pc:grpChg chg="mod">
          <ac:chgData name="reza kabir" userId="af3c95a13102d509" providerId="LiveId" clId="{88200EE4-F4B4-49E8-8126-B01E5FCCBE2D}" dt="2020-05-17T13:32:54.040" v="2985"/>
          <ac:grpSpMkLst>
            <pc:docMk/>
            <pc:sldMk cId="90922445" sldId="881"/>
            <ac:grpSpMk id="54" creationId="{B52C71B6-BEDB-4AB7-AA32-FED5176B5ADA}"/>
          </ac:grpSpMkLst>
        </pc:grpChg>
        <pc:grpChg chg="mod">
          <ac:chgData name="reza kabir" userId="af3c95a13102d509" providerId="LiveId" clId="{88200EE4-F4B4-49E8-8126-B01E5FCCBE2D}" dt="2020-05-17T13:32:54.040" v="2985"/>
          <ac:grpSpMkLst>
            <pc:docMk/>
            <pc:sldMk cId="90922445" sldId="881"/>
            <ac:grpSpMk id="55" creationId="{D5D3441F-0DCB-437D-8584-2D1CFA2D5E1E}"/>
          </ac:grpSpMkLst>
        </pc:grpChg>
        <pc:grpChg chg="mod">
          <ac:chgData name="reza kabir" userId="af3c95a13102d509" providerId="LiveId" clId="{88200EE4-F4B4-49E8-8126-B01E5FCCBE2D}" dt="2020-05-17T13:32:54.040" v="2985"/>
          <ac:grpSpMkLst>
            <pc:docMk/>
            <pc:sldMk cId="90922445" sldId="881"/>
            <ac:grpSpMk id="56" creationId="{AC7112F8-0C2E-435E-B5EA-A3837B89C609}"/>
          </ac:grpSpMkLst>
        </pc:grpChg>
        <pc:grpChg chg="mod">
          <ac:chgData name="reza kabir" userId="af3c95a13102d509" providerId="LiveId" clId="{88200EE4-F4B4-49E8-8126-B01E5FCCBE2D}" dt="2020-05-17T13:32:54.040" v="2985"/>
          <ac:grpSpMkLst>
            <pc:docMk/>
            <pc:sldMk cId="90922445" sldId="881"/>
            <ac:grpSpMk id="60" creationId="{99C96733-3994-4A97-ACF9-737D25CA23D3}"/>
          </ac:grpSpMkLst>
        </pc:grpChg>
      </pc:sldChg>
      <pc:sldChg chg="addSp modSp new mod">
        <pc:chgData name="reza kabir" userId="af3c95a13102d509" providerId="LiveId" clId="{88200EE4-F4B4-49E8-8126-B01E5FCCBE2D}" dt="2020-05-17T13:33:45.409" v="3001" actId="207"/>
        <pc:sldMkLst>
          <pc:docMk/>
          <pc:sldMk cId="1174321187" sldId="882"/>
        </pc:sldMkLst>
        <pc:spChg chg="mod">
          <ac:chgData name="reza kabir" userId="af3c95a13102d509" providerId="LiveId" clId="{88200EE4-F4B4-49E8-8126-B01E5FCCBE2D}" dt="2020-05-17T13:33:26.718" v="2996"/>
          <ac:spMkLst>
            <pc:docMk/>
            <pc:sldMk cId="1174321187" sldId="882"/>
            <ac:spMk id="4" creationId="{439619C1-E7B7-403D-8520-CCDB263D888C}"/>
          </ac:spMkLst>
        </pc:spChg>
        <pc:spChg chg="mod">
          <ac:chgData name="reza kabir" userId="af3c95a13102d509" providerId="LiveId" clId="{88200EE4-F4B4-49E8-8126-B01E5FCCBE2D}" dt="2020-05-17T13:33:26.718" v="2996"/>
          <ac:spMkLst>
            <pc:docMk/>
            <pc:sldMk cId="1174321187" sldId="882"/>
            <ac:spMk id="6" creationId="{18AA48EF-DA40-48B2-9535-3F54EDEC710B}"/>
          </ac:spMkLst>
        </pc:spChg>
        <pc:spChg chg="mod">
          <ac:chgData name="reza kabir" userId="af3c95a13102d509" providerId="LiveId" clId="{88200EE4-F4B4-49E8-8126-B01E5FCCBE2D}" dt="2020-05-17T13:33:26.718" v="2996"/>
          <ac:spMkLst>
            <pc:docMk/>
            <pc:sldMk cId="1174321187" sldId="882"/>
            <ac:spMk id="7" creationId="{D1261888-E9CB-41C3-A228-DC96F5C763BB}"/>
          </ac:spMkLst>
        </pc:spChg>
        <pc:spChg chg="mod">
          <ac:chgData name="reza kabir" userId="af3c95a13102d509" providerId="LiveId" clId="{88200EE4-F4B4-49E8-8126-B01E5FCCBE2D}" dt="2020-05-17T13:33:26.718" v="2996"/>
          <ac:spMkLst>
            <pc:docMk/>
            <pc:sldMk cId="1174321187" sldId="882"/>
            <ac:spMk id="8" creationId="{D339975B-FD02-4942-851A-238A7280F6C3}"/>
          </ac:spMkLst>
        </pc:spChg>
        <pc:spChg chg="mod">
          <ac:chgData name="reza kabir" userId="af3c95a13102d509" providerId="LiveId" clId="{88200EE4-F4B4-49E8-8126-B01E5FCCBE2D}" dt="2020-05-17T13:33:26.718" v="2996"/>
          <ac:spMkLst>
            <pc:docMk/>
            <pc:sldMk cId="1174321187" sldId="882"/>
            <ac:spMk id="9" creationId="{0DBF507C-A752-423B-9CCB-40785B0AECCF}"/>
          </ac:spMkLst>
        </pc:spChg>
        <pc:spChg chg="mod">
          <ac:chgData name="reza kabir" userId="af3c95a13102d509" providerId="LiveId" clId="{88200EE4-F4B4-49E8-8126-B01E5FCCBE2D}" dt="2020-05-17T13:33:26.718" v="2996"/>
          <ac:spMkLst>
            <pc:docMk/>
            <pc:sldMk cId="1174321187" sldId="882"/>
            <ac:spMk id="11" creationId="{E5623BA3-280F-4255-9AE8-3291E95A1EC9}"/>
          </ac:spMkLst>
        </pc:spChg>
        <pc:spChg chg="mod">
          <ac:chgData name="reza kabir" userId="af3c95a13102d509" providerId="LiveId" clId="{88200EE4-F4B4-49E8-8126-B01E5FCCBE2D}" dt="2020-05-17T13:33:26.718" v="2996"/>
          <ac:spMkLst>
            <pc:docMk/>
            <pc:sldMk cId="1174321187" sldId="882"/>
            <ac:spMk id="12" creationId="{7B27C0F4-9B99-4A46-8F04-886A8F8CC5D9}"/>
          </ac:spMkLst>
        </pc:spChg>
        <pc:spChg chg="mod">
          <ac:chgData name="reza kabir" userId="af3c95a13102d509" providerId="LiveId" clId="{88200EE4-F4B4-49E8-8126-B01E5FCCBE2D}" dt="2020-05-17T13:33:26.718" v="2996"/>
          <ac:spMkLst>
            <pc:docMk/>
            <pc:sldMk cId="1174321187" sldId="882"/>
            <ac:spMk id="13" creationId="{F99E2821-0009-44B9-B190-3F9D45464BE5}"/>
          </ac:spMkLst>
        </pc:spChg>
        <pc:spChg chg="mod">
          <ac:chgData name="reza kabir" userId="af3c95a13102d509" providerId="LiveId" clId="{88200EE4-F4B4-49E8-8126-B01E5FCCBE2D}" dt="2020-05-17T13:33:26.718" v="2996"/>
          <ac:spMkLst>
            <pc:docMk/>
            <pc:sldMk cId="1174321187" sldId="882"/>
            <ac:spMk id="14" creationId="{A7DADE34-06A8-4F19-90B9-FFDB17A2182B}"/>
          </ac:spMkLst>
        </pc:spChg>
        <pc:spChg chg="mod">
          <ac:chgData name="reza kabir" userId="af3c95a13102d509" providerId="LiveId" clId="{88200EE4-F4B4-49E8-8126-B01E5FCCBE2D}" dt="2020-05-17T13:33:26.718" v="2996"/>
          <ac:spMkLst>
            <pc:docMk/>
            <pc:sldMk cId="1174321187" sldId="882"/>
            <ac:spMk id="15" creationId="{BFB5AB72-033E-4362-B6DF-84B7692B44EF}"/>
          </ac:spMkLst>
        </pc:spChg>
        <pc:spChg chg="mod">
          <ac:chgData name="reza kabir" userId="af3c95a13102d509" providerId="LiveId" clId="{88200EE4-F4B4-49E8-8126-B01E5FCCBE2D}" dt="2020-05-17T13:33:26.718" v="2996"/>
          <ac:spMkLst>
            <pc:docMk/>
            <pc:sldMk cId="1174321187" sldId="882"/>
            <ac:spMk id="20" creationId="{1F0570E7-DC78-4739-A9E5-ED0FA920D994}"/>
          </ac:spMkLst>
        </pc:spChg>
        <pc:spChg chg="mod">
          <ac:chgData name="reza kabir" userId="af3c95a13102d509" providerId="LiveId" clId="{88200EE4-F4B4-49E8-8126-B01E5FCCBE2D}" dt="2020-05-17T13:33:26.718" v="2996"/>
          <ac:spMkLst>
            <pc:docMk/>
            <pc:sldMk cId="1174321187" sldId="882"/>
            <ac:spMk id="21" creationId="{2F97B51B-F9C8-4F2B-8CF6-2FCAFB43FECD}"/>
          </ac:spMkLst>
        </pc:spChg>
        <pc:spChg chg="mod">
          <ac:chgData name="reza kabir" userId="af3c95a13102d509" providerId="LiveId" clId="{88200EE4-F4B4-49E8-8126-B01E5FCCBE2D}" dt="2020-05-17T13:33:26.718" v="2996"/>
          <ac:spMkLst>
            <pc:docMk/>
            <pc:sldMk cId="1174321187" sldId="882"/>
            <ac:spMk id="22" creationId="{15296282-8EAD-4390-9129-8CA8185D8419}"/>
          </ac:spMkLst>
        </pc:spChg>
        <pc:spChg chg="mod">
          <ac:chgData name="reza kabir" userId="af3c95a13102d509" providerId="LiveId" clId="{88200EE4-F4B4-49E8-8126-B01E5FCCBE2D}" dt="2020-05-17T13:33:26.718" v="2996"/>
          <ac:spMkLst>
            <pc:docMk/>
            <pc:sldMk cId="1174321187" sldId="882"/>
            <ac:spMk id="23" creationId="{3CA8493F-5706-4432-AB55-2A9A4589BB46}"/>
          </ac:spMkLst>
        </pc:spChg>
        <pc:spChg chg="mod">
          <ac:chgData name="reza kabir" userId="af3c95a13102d509" providerId="LiveId" clId="{88200EE4-F4B4-49E8-8126-B01E5FCCBE2D}" dt="2020-05-17T13:33:26.718" v="2996"/>
          <ac:spMkLst>
            <pc:docMk/>
            <pc:sldMk cId="1174321187" sldId="882"/>
            <ac:spMk id="24" creationId="{D713FFFD-DF1A-4E8B-B815-9561F435A31D}"/>
          </ac:spMkLst>
        </pc:spChg>
        <pc:spChg chg="mod">
          <ac:chgData name="reza kabir" userId="af3c95a13102d509" providerId="LiveId" clId="{88200EE4-F4B4-49E8-8126-B01E5FCCBE2D}" dt="2020-05-17T13:33:26.718" v="2996"/>
          <ac:spMkLst>
            <pc:docMk/>
            <pc:sldMk cId="1174321187" sldId="882"/>
            <ac:spMk id="25" creationId="{442C2C34-DCCF-4F2D-AE8A-1C3CCF6E7AB8}"/>
          </ac:spMkLst>
        </pc:spChg>
        <pc:spChg chg="mod">
          <ac:chgData name="reza kabir" userId="af3c95a13102d509" providerId="LiveId" clId="{88200EE4-F4B4-49E8-8126-B01E5FCCBE2D}" dt="2020-05-17T13:33:26.718" v="2996"/>
          <ac:spMkLst>
            <pc:docMk/>
            <pc:sldMk cId="1174321187" sldId="882"/>
            <ac:spMk id="26" creationId="{DBDC2CB0-911B-4C33-AFC2-FE95EDD57264}"/>
          </ac:spMkLst>
        </pc:spChg>
        <pc:spChg chg="mod">
          <ac:chgData name="reza kabir" userId="af3c95a13102d509" providerId="LiveId" clId="{88200EE4-F4B4-49E8-8126-B01E5FCCBE2D}" dt="2020-05-17T13:33:26.718" v="2996"/>
          <ac:spMkLst>
            <pc:docMk/>
            <pc:sldMk cId="1174321187" sldId="882"/>
            <ac:spMk id="27" creationId="{15996F67-082E-443D-BF60-17F2527870DB}"/>
          </ac:spMkLst>
        </pc:spChg>
        <pc:spChg chg="mod">
          <ac:chgData name="reza kabir" userId="af3c95a13102d509" providerId="LiveId" clId="{88200EE4-F4B4-49E8-8126-B01E5FCCBE2D}" dt="2020-05-17T13:33:26.718" v="2996"/>
          <ac:spMkLst>
            <pc:docMk/>
            <pc:sldMk cId="1174321187" sldId="882"/>
            <ac:spMk id="28" creationId="{EC0F18DC-C784-4E52-ABA1-37B50385228A}"/>
          </ac:spMkLst>
        </pc:spChg>
        <pc:spChg chg="mod">
          <ac:chgData name="reza kabir" userId="af3c95a13102d509" providerId="LiveId" clId="{88200EE4-F4B4-49E8-8126-B01E5FCCBE2D}" dt="2020-05-17T13:33:26.718" v="2996"/>
          <ac:spMkLst>
            <pc:docMk/>
            <pc:sldMk cId="1174321187" sldId="882"/>
            <ac:spMk id="29" creationId="{1D50BFE6-1DC6-4CC4-B984-37712A658FE3}"/>
          </ac:spMkLst>
        </pc:spChg>
        <pc:spChg chg="mod">
          <ac:chgData name="reza kabir" userId="af3c95a13102d509" providerId="LiveId" clId="{88200EE4-F4B4-49E8-8126-B01E5FCCBE2D}" dt="2020-05-17T13:33:26.718" v="2996"/>
          <ac:spMkLst>
            <pc:docMk/>
            <pc:sldMk cId="1174321187" sldId="882"/>
            <ac:spMk id="30" creationId="{CB9CE91F-A395-4FAE-ACBF-163D28C7AED5}"/>
          </ac:spMkLst>
        </pc:spChg>
        <pc:spChg chg="mod">
          <ac:chgData name="reza kabir" userId="af3c95a13102d509" providerId="LiveId" clId="{88200EE4-F4B4-49E8-8126-B01E5FCCBE2D}" dt="2020-05-17T13:33:26.718" v="2996"/>
          <ac:spMkLst>
            <pc:docMk/>
            <pc:sldMk cId="1174321187" sldId="882"/>
            <ac:spMk id="31" creationId="{16FE56AC-2BDD-424D-9CEA-F28061CDD1C0}"/>
          </ac:spMkLst>
        </pc:spChg>
        <pc:spChg chg="mod">
          <ac:chgData name="reza kabir" userId="af3c95a13102d509" providerId="LiveId" clId="{88200EE4-F4B4-49E8-8126-B01E5FCCBE2D}" dt="2020-05-17T13:33:26.718" v="2996"/>
          <ac:spMkLst>
            <pc:docMk/>
            <pc:sldMk cId="1174321187" sldId="882"/>
            <ac:spMk id="32" creationId="{022DDB0A-D5A8-4C76-83DD-E6C6F3044C92}"/>
          </ac:spMkLst>
        </pc:spChg>
        <pc:spChg chg="mod">
          <ac:chgData name="reza kabir" userId="af3c95a13102d509" providerId="LiveId" clId="{88200EE4-F4B4-49E8-8126-B01E5FCCBE2D}" dt="2020-05-17T13:33:26.718" v="2996"/>
          <ac:spMkLst>
            <pc:docMk/>
            <pc:sldMk cId="1174321187" sldId="882"/>
            <ac:spMk id="33" creationId="{AEC564D0-6588-471D-A54D-F18F0E4E672B}"/>
          </ac:spMkLst>
        </pc:spChg>
        <pc:spChg chg="mod">
          <ac:chgData name="reza kabir" userId="af3c95a13102d509" providerId="LiveId" clId="{88200EE4-F4B4-49E8-8126-B01E5FCCBE2D}" dt="2020-05-17T13:33:26.718" v="2996"/>
          <ac:spMkLst>
            <pc:docMk/>
            <pc:sldMk cId="1174321187" sldId="882"/>
            <ac:spMk id="34" creationId="{CEA9879F-E889-4EDC-93DB-8066504C5277}"/>
          </ac:spMkLst>
        </pc:spChg>
        <pc:spChg chg="mod">
          <ac:chgData name="reza kabir" userId="af3c95a13102d509" providerId="LiveId" clId="{88200EE4-F4B4-49E8-8126-B01E5FCCBE2D}" dt="2020-05-17T13:33:26.718" v="2996"/>
          <ac:spMkLst>
            <pc:docMk/>
            <pc:sldMk cId="1174321187" sldId="882"/>
            <ac:spMk id="39" creationId="{15B9CEA6-F817-4E75-992E-D6F2B848BEAF}"/>
          </ac:spMkLst>
        </pc:spChg>
        <pc:spChg chg="mod">
          <ac:chgData name="reza kabir" userId="af3c95a13102d509" providerId="LiveId" clId="{88200EE4-F4B4-49E8-8126-B01E5FCCBE2D}" dt="2020-05-17T13:33:26.718" v="2996"/>
          <ac:spMkLst>
            <pc:docMk/>
            <pc:sldMk cId="1174321187" sldId="882"/>
            <ac:spMk id="40" creationId="{E1E59ECC-BC91-4B7D-AF18-241E466640B6}"/>
          </ac:spMkLst>
        </pc:spChg>
        <pc:spChg chg="mod">
          <ac:chgData name="reza kabir" userId="af3c95a13102d509" providerId="LiveId" clId="{88200EE4-F4B4-49E8-8126-B01E5FCCBE2D}" dt="2020-05-17T13:33:26.718" v="2996"/>
          <ac:spMkLst>
            <pc:docMk/>
            <pc:sldMk cId="1174321187" sldId="882"/>
            <ac:spMk id="41" creationId="{A53C85AB-3582-4D9B-96DF-4B520787E8B6}"/>
          </ac:spMkLst>
        </pc:spChg>
        <pc:spChg chg="mod">
          <ac:chgData name="reza kabir" userId="af3c95a13102d509" providerId="LiveId" clId="{88200EE4-F4B4-49E8-8126-B01E5FCCBE2D}" dt="2020-05-17T13:33:26.718" v="2996"/>
          <ac:spMkLst>
            <pc:docMk/>
            <pc:sldMk cId="1174321187" sldId="882"/>
            <ac:spMk id="42" creationId="{2B36AD96-DFEF-484A-98F4-57C7516CA38D}"/>
          </ac:spMkLst>
        </pc:spChg>
        <pc:spChg chg="mod">
          <ac:chgData name="reza kabir" userId="af3c95a13102d509" providerId="LiveId" clId="{88200EE4-F4B4-49E8-8126-B01E5FCCBE2D}" dt="2020-05-17T13:33:26.718" v="2996"/>
          <ac:spMkLst>
            <pc:docMk/>
            <pc:sldMk cId="1174321187" sldId="882"/>
            <ac:spMk id="43" creationId="{2BAA624F-CFB9-4F48-87B5-EAE01E1CD05C}"/>
          </ac:spMkLst>
        </pc:spChg>
        <pc:spChg chg="mod">
          <ac:chgData name="reza kabir" userId="af3c95a13102d509" providerId="LiveId" clId="{88200EE4-F4B4-49E8-8126-B01E5FCCBE2D}" dt="2020-05-17T13:33:26.718" v="2996"/>
          <ac:spMkLst>
            <pc:docMk/>
            <pc:sldMk cId="1174321187" sldId="882"/>
            <ac:spMk id="44" creationId="{CDB14E94-61B5-4B96-ADB6-C30FC22938EC}"/>
          </ac:spMkLst>
        </pc:spChg>
        <pc:spChg chg="mod">
          <ac:chgData name="reza kabir" userId="af3c95a13102d509" providerId="LiveId" clId="{88200EE4-F4B4-49E8-8126-B01E5FCCBE2D}" dt="2020-05-17T13:33:26.718" v="2996"/>
          <ac:spMkLst>
            <pc:docMk/>
            <pc:sldMk cId="1174321187" sldId="882"/>
            <ac:spMk id="45" creationId="{573BEEF8-6216-4BC4-B318-2D64E5BAF673}"/>
          </ac:spMkLst>
        </pc:spChg>
        <pc:spChg chg="mod">
          <ac:chgData name="reza kabir" userId="af3c95a13102d509" providerId="LiveId" clId="{88200EE4-F4B4-49E8-8126-B01E5FCCBE2D}" dt="2020-05-17T13:33:26.718" v="2996"/>
          <ac:spMkLst>
            <pc:docMk/>
            <pc:sldMk cId="1174321187" sldId="882"/>
            <ac:spMk id="46" creationId="{64B5FDBD-F39A-45A3-B03B-13F631EB3790}"/>
          </ac:spMkLst>
        </pc:spChg>
        <pc:spChg chg="mod">
          <ac:chgData name="reza kabir" userId="af3c95a13102d509" providerId="LiveId" clId="{88200EE4-F4B4-49E8-8126-B01E5FCCBE2D}" dt="2020-05-17T13:33:26.718" v="2996"/>
          <ac:spMkLst>
            <pc:docMk/>
            <pc:sldMk cId="1174321187" sldId="882"/>
            <ac:spMk id="47" creationId="{A79AB6CC-63F5-4CD9-94A1-67CA15214CE8}"/>
          </ac:spMkLst>
        </pc:spChg>
        <pc:spChg chg="mod">
          <ac:chgData name="reza kabir" userId="af3c95a13102d509" providerId="LiveId" clId="{88200EE4-F4B4-49E8-8126-B01E5FCCBE2D}" dt="2020-05-17T13:33:26.718" v="2996"/>
          <ac:spMkLst>
            <pc:docMk/>
            <pc:sldMk cId="1174321187" sldId="882"/>
            <ac:spMk id="48" creationId="{9F9EBF6D-6DAD-47C9-9060-1E0752E7DAF2}"/>
          </ac:spMkLst>
        </pc:spChg>
        <pc:spChg chg="mod">
          <ac:chgData name="reza kabir" userId="af3c95a13102d509" providerId="LiveId" clId="{88200EE4-F4B4-49E8-8126-B01E5FCCBE2D}" dt="2020-05-17T13:33:26.718" v="2996"/>
          <ac:spMkLst>
            <pc:docMk/>
            <pc:sldMk cId="1174321187" sldId="882"/>
            <ac:spMk id="49" creationId="{75C75AF6-F21E-4C2D-AE57-446A22CFBB16}"/>
          </ac:spMkLst>
        </pc:spChg>
        <pc:spChg chg="mod">
          <ac:chgData name="reza kabir" userId="af3c95a13102d509" providerId="LiveId" clId="{88200EE4-F4B4-49E8-8126-B01E5FCCBE2D}" dt="2020-05-17T13:33:26.718" v="2996"/>
          <ac:spMkLst>
            <pc:docMk/>
            <pc:sldMk cId="1174321187" sldId="882"/>
            <ac:spMk id="50" creationId="{12546332-1E5B-43CA-84AA-BEA4D75E96C7}"/>
          </ac:spMkLst>
        </pc:spChg>
        <pc:spChg chg="mod">
          <ac:chgData name="reza kabir" userId="af3c95a13102d509" providerId="LiveId" clId="{88200EE4-F4B4-49E8-8126-B01E5FCCBE2D}" dt="2020-05-17T13:33:26.718" v="2996"/>
          <ac:spMkLst>
            <pc:docMk/>
            <pc:sldMk cId="1174321187" sldId="882"/>
            <ac:spMk id="51" creationId="{3AFC95D2-27E9-4BF8-A2D4-B66D02C35C9F}"/>
          </ac:spMkLst>
        </pc:spChg>
        <pc:spChg chg="mod">
          <ac:chgData name="reza kabir" userId="af3c95a13102d509" providerId="LiveId" clId="{88200EE4-F4B4-49E8-8126-B01E5FCCBE2D}" dt="2020-05-17T13:33:26.718" v="2996"/>
          <ac:spMkLst>
            <pc:docMk/>
            <pc:sldMk cId="1174321187" sldId="882"/>
            <ac:spMk id="52" creationId="{A2821A06-C88F-45BA-A064-F83251B0CB82}"/>
          </ac:spMkLst>
        </pc:spChg>
        <pc:spChg chg="mod">
          <ac:chgData name="reza kabir" userId="af3c95a13102d509" providerId="LiveId" clId="{88200EE4-F4B4-49E8-8126-B01E5FCCBE2D}" dt="2020-05-17T13:33:26.718" v="2996"/>
          <ac:spMkLst>
            <pc:docMk/>
            <pc:sldMk cId="1174321187" sldId="882"/>
            <ac:spMk id="53" creationId="{E5515684-2C8B-41D3-8129-A12FEE08B310}"/>
          </ac:spMkLst>
        </pc:spChg>
        <pc:spChg chg="mod">
          <ac:chgData name="reza kabir" userId="af3c95a13102d509" providerId="LiveId" clId="{88200EE4-F4B4-49E8-8126-B01E5FCCBE2D}" dt="2020-05-17T13:33:26.718" v="2996"/>
          <ac:spMkLst>
            <pc:docMk/>
            <pc:sldMk cId="1174321187" sldId="882"/>
            <ac:spMk id="54" creationId="{BE9935F2-A4AB-4B9C-8C4D-F7B71115D543}"/>
          </ac:spMkLst>
        </pc:spChg>
        <pc:spChg chg="mod">
          <ac:chgData name="reza kabir" userId="af3c95a13102d509" providerId="LiveId" clId="{88200EE4-F4B4-49E8-8126-B01E5FCCBE2D}" dt="2020-05-17T13:33:26.718" v="2996"/>
          <ac:spMkLst>
            <pc:docMk/>
            <pc:sldMk cId="1174321187" sldId="882"/>
            <ac:spMk id="55" creationId="{BF418DDF-608D-4BCC-BBF6-2F2F879D2844}"/>
          </ac:spMkLst>
        </pc:spChg>
        <pc:spChg chg="mod">
          <ac:chgData name="reza kabir" userId="af3c95a13102d509" providerId="LiveId" clId="{88200EE4-F4B4-49E8-8126-B01E5FCCBE2D}" dt="2020-05-17T13:33:26.718" v="2996"/>
          <ac:spMkLst>
            <pc:docMk/>
            <pc:sldMk cId="1174321187" sldId="882"/>
            <ac:spMk id="56" creationId="{A476CF30-67D7-4D12-BD12-DEC05EE97D57}"/>
          </ac:spMkLst>
        </pc:spChg>
        <pc:spChg chg="mod">
          <ac:chgData name="reza kabir" userId="af3c95a13102d509" providerId="LiveId" clId="{88200EE4-F4B4-49E8-8126-B01E5FCCBE2D}" dt="2020-05-17T13:33:26.718" v="2996"/>
          <ac:spMkLst>
            <pc:docMk/>
            <pc:sldMk cId="1174321187" sldId="882"/>
            <ac:spMk id="57" creationId="{CD30DCB5-399E-482A-A1AD-F4815C724A4C}"/>
          </ac:spMkLst>
        </pc:spChg>
        <pc:spChg chg="mod">
          <ac:chgData name="reza kabir" userId="af3c95a13102d509" providerId="LiveId" clId="{88200EE4-F4B4-49E8-8126-B01E5FCCBE2D}" dt="2020-05-17T13:33:26.718" v="2996"/>
          <ac:spMkLst>
            <pc:docMk/>
            <pc:sldMk cId="1174321187" sldId="882"/>
            <ac:spMk id="58" creationId="{25738257-48ED-4F1E-A841-7BCA31354D6F}"/>
          </ac:spMkLst>
        </pc:spChg>
        <pc:spChg chg="mod">
          <ac:chgData name="reza kabir" userId="af3c95a13102d509" providerId="LiveId" clId="{88200EE4-F4B4-49E8-8126-B01E5FCCBE2D}" dt="2020-05-17T13:33:26.718" v="2996"/>
          <ac:spMkLst>
            <pc:docMk/>
            <pc:sldMk cId="1174321187" sldId="882"/>
            <ac:spMk id="59" creationId="{76996446-9905-456F-BC5E-687005DF9446}"/>
          </ac:spMkLst>
        </pc:spChg>
        <pc:spChg chg="mod">
          <ac:chgData name="reza kabir" userId="af3c95a13102d509" providerId="LiveId" clId="{88200EE4-F4B4-49E8-8126-B01E5FCCBE2D}" dt="2020-05-17T13:33:26.718" v="2996"/>
          <ac:spMkLst>
            <pc:docMk/>
            <pc:sldMk cId="1174321187" sldId="882"/>
            <ac:spMk id="60" creationId="{8C7BE6B5-1E5D-4825-8442-11344FF74EB4}"/>
          </ac:spMkLst>
        </pc:spChg>
        <pc:spChg chg="add mod">
          <ac:chgData name="reza kabir" userId="af3c95a13102d509" providerId="LiveId" clId="{88200EE4-F4B4-49E8-8126-B01E5FCCBE2D}" dt="2020-05-17T13:33:37.463" v="3000"/>
          <ac:spMkLst>
            <pc:docMk/>
            <pc:sldMk cId="1174321187" sldId="882"/>
            <ac:spMk id="61" creationId="{F7B2C05E-B29A-4373-81C6-81823C49EDDD}"/>
          </ac:spMkLst>
        </pc:spChg>
        <pc:spChg chg="add mod">
          <ac:chgData name="reza kabir" userId="af3c95a13102d509" providerId="LiveId" clId="{88200EE4-F4B4-49E8-8126-B01E5FCCBE2D}" dt="2020-05-17T13:33:37.463" v="3000"/>
          <ac:spMkLst>
            <pc:docMk/>
            <pc:sldMk cId="1174321187" sldId="882"/>
            <ac:spMk id="62" creationId="{66C41A9A-5B63-47CC-B139-A546D1EEC33E}"/>
          </ac:spMkLst>
        </pc:spChg>
        <pc:spChg chg="add mod">
          <ac:chgData name="reza kabir" userId="af3c95a13102d509" providerId="LiveId" clId="{88200EE4-F4B4-49E8-8126-B01E5FCCBE2D}" dt="2020-05-17T13:33:37.463" v="3000"/>
          <ac:spMkLst>
            <pc:docMk/>
            <pc:sldMk cId="1174321187" sldId="882"/>
            <ac:spMk id="63" creationId="{448D55A8-DC49-4C40-8705-98625F7059F8}"/>
          </ac:spMkLst>
        </pc:spChg>
        <pc:spChg chg="add mod">
          <ac:chgData name="reza kabir" userId="af3c95a13102d509" providerId="LiveId" clId="{88200EE4-F4B4-49E8-8126-B01E5FCCBE2D}" dt="2020-05-17T13:33:45.409" v="3001" actId="207"/>
          <ac:spMkLst>
            <pc:docMk/>
            <pc:sldMk cId="1174321187" sldId="882"/>
            <ac:spMk id="64" creationId="{5CF7A3E3-3943-4DB8-B651-FC8A5BFEFE9F}"/>
          </ac:spMkLst>
        </pc:spChg>
        <pc:spChg chg="add mod">
          <ac:chgData name="reza kabir" userId="af3c95a13102d509" providerId="LiveId" clId="{88200EE4-F4B4-49E8-8126-B01E5FCCBE2D}" dt="2020-05-17T13:33:37.463" v="3000"/>
          <ac:spMkLst>
            <pc:docMk/>
            <pc:sldMk cId="1174321187" sldId="882"/>
            <ac:spMk id="65" creationId="{3E6710E0-AFE7-4816-ACBA-3F44E32390A2}"/>
          </ac:spMkLst>
        </pc:spChg>
        <pc:grpChg chg="add mod">
          <ac:chgData name="reza kabir" userId="af3c95a13102d509" providerId="LiveId" clId="{88200EE4-F4B4-49E8-8126-B01E5FCCBE2D}" dt="2020-05-17T13:33:31.842" v="2999" actId="1076"/>
          <ac:grpSpMkLst>
            <pc:docMk/>
            <pc:sldMk cId="1174321187" sldId="882"/>
            <ac:grpSpMk id="2" creationId="{44CA9378-6398-4801-B2C0-A4A30678EB22}"/>
          </ac:grpSpMkLst>
        </pc:grpChg>
        <pc:grpChg chg="mod">
          <ac:chgData name="reza kabir" userId="af3c95a13102d509" providerId="LiveId" clId="{88200EE4-F4B4-49E8-8126-B01E5FCCBE2D}" dt="2020-05-17T13:33:26.718" v="2996"/>
          <ac:grpSpMkLst>
            <pc:docMk/>
            <pc:sldMk cId="1174321187" sldId="882"/>
            <ac:grpSpMk id="3" creationId="{75376345-7020-41B4-896A-84EE4D58B022}"/>
          </ac:grpSpMkLst>
        </pc:grpChg>
        <pc:grpChg chg="mod">
          <ac:chgData name="reza kabir" userId="af3c95a13102d509" providerId="LiveId" clId="{88200EE4-F4B4-49E8-8126-B01E5FCCBE2D}" dt="2020-05-17T13:33:26.718" v="2996"/>
          <ac:grpSpMkLst>
            <pc:docMk/>
            <pc:sldMk cId="1174321187" sldId="882"/>
            <ac:grpSpMk id="5" creationId="{E145A661-55A2-497E-BBE5-8515F2EACFCE}"/>
          </ac:grpSpMkLst>
        </pc:grpChg>
        <pc:grpChg chg="mod">
          <ac:chgData name="reza kabir" userId="af3c95a13102d509" providerId="LiveId" clId="{88200EE4-F4B4-49E8-8126-B01E5FCCBE2D}" dt="2020-05-17T13:33:26.718" v="2996"/>
          <ac:grpSpMkLst>
            <pc:docMk/>
            <pc:sldMk cId="1174321187" sldId="882"/>
            <ac:grpSpMk id="10" creationId="{E28719CA-448C-41EA-B700-62F6953E92CD}"/>
          </ac:grpSpMkLst>
        </pc:grpChg>
        <pc:grpChg chg="mod">
          <ac:chgData name="reza kabir" userId="af3c95a13102d509" providerId="LiveId" clId="{88200EE4-F4B4-49E8-8126-B01E5FCCBE2D}" dt="2020-05-17T13:33:26.718" v="2996"/>
          <ac:grpSpMkLst>
            <pc:docMk/>
            <pc:sldMk cId="1174321187" sldId="882"/>
            <ac:grpSpMk id="16" creationId="{987A00DE-3844-45D7-A6FA-23BCDA522ED8}"/>
          </ac:grpSpMkLst>
        </pc:grpChg>
        <pc:grpChg chg="mod">
          <ac:chgData name="reza kabir" userId="af3c95a13102d509" providerId="LiveId" clId="{88200EE4-F4B4-49E8-8126-B01E5FCCBE2D}" dt="2020-05-17T13:33:26.718" v="2996"/>
          <ac:grpSpMkLst>
            <pc:docMk/>
            <pc:sldMk cId="1174321187" sldId="882"/>
            <ac:grpSpMk id="17" creationId="{59920DCB-B64B-4EC2-A95C-127FB3E755B5}"/>
          </ac:grpSpMkLst>
        </pc:grpChg>
        <pc:grpChg chg="mod">
          <ac:chgData name="reza kabir" userId="af3c95a13102d509" providerId="LiveId" clId="{88200EE4-F4B4-49E8-8126-B01E5FCCBE2D}" dt="2020-05-17T13:33:26.718" v="2996"/>
          <ac:grpSpMkLst>
            <pc:docMk/>
            <pc:sldMk cId="1174321187" sldId="882"/>
            <ac:grpSpMk id="18" creationId="{15D885CA-5202-404F-A9DB-CD1577B58F8E}"/>
          </ac:grpSpMkLst>
        </pc:grpChg>
        <pc:grpChg chg="mod">
          <ac:chgData name="reza kabir" userId="af3c95a13102d509" providerId="LiveId" clId="{88200EE4-F4B4-49E8-8126-B01E5FCCBE2D}" dt="2020-05-17T13:33:26.718" v="2996"/>
          <ac:grpSpMkLst>
            <pc:docMk/>
            <pc:sldMk cId="1174321187" sldId="882"/>
            <ac:grpSpMk id="19" creationId="{6B75B57C-57DD-485A-8E83-965A02C84AD2}"/>
          </ac:grpSpMkLst>
        </pc:grpChg>
        <pc:grpChg chg="mod">
          <ac:chgData name="reza kabir" userId="af3c95a13102d509" providerId="LiveId" clId="{88200EE4-F4B4-49E8-8126-B01E5FCCBE2D}" dt="2020-05-17T13:33:26.718" v="2996"/>
          <ac:grpSpMkLst>
            <pc:docMk/>
            <pc:sldMk cId="1174321187" sldId="882"/>
            <ac:grpSpMk id="35" creationId="{0A248021-C241-4C67-B712-D45BC71F240C}"/>
          </ac:grpSpMkLst>
        </pc:grpChg>
        <pc:grpChg chg="mod">
          <ac:chgData name="reza kabir" userId="af3c95a13102d509" providerId="LiveId" clId="{88200EE4-F4B4-49E8-8126-B01E5FCCBE2D}" dt="2020-05-17T13:33:26.718" v="2996"/>
          <ac:grpSpMkLst>
            <pc:docMk/>
            <pc:sldMk cId="1174321187" sldId="882"/>
            <ac:grpSpMk id="36" creationId="{E14BF68E-127B-4B21-B604-DCA215485C3E}"/>
          </ac:grpSpMkLst>
        </pc:grpChg>
        <pc:grpChg chg="mod">
          <ac:chgData name="reza kabir" userId="af3c95a13102d509" providerId="LiveId" clId="{88200EE4-F4B4-49E8-8126-B01E5FCCBE2D}" dt="2020-05-17T13:33:26.718" v="2996"/>
          <ac:grpSpMkLst>
            <pc:docMk/>
            <pc:sldMk cId="1174321187" sldId="882"/>
            <ac:grpSpMk id="37" creationId="{B038B119-90F9-4C6D-B7F8-1A0D3E1CCDC4}"/>
          </ac:grpSpMkLst>
        </pc:grpChg>
        <pc:grpChg chg="mod">
          <ac:chgData name="reza kabir" userId="af3c95a13102d509" providerId="LiveId" clId="{88200EE4-F4B4-49E8-8126-B01E5FCCBE2D}" dt="2020-05-17T13:33:26.718" v="2996"/>
          <ac:grpSpMkLst>
            <pc:docMk/>
            <pc:sldMk cId="1174321187" sldId="882"/>
            <ac:grpSpMk id="38" creationId="{F514DCF2-2301-4EE3-94CD-2738BA32E7B2}"/>
          </ac:grpSpMkLst>
        </pc:grpChg>
      </pc:sldChg>
      <pc:sldChg chg="addSp delSp modSp new mod">
        <pc:chgData name="reza kabir" userId="af3c95a13102d509" providerId="LiveId" clId="{88200EE4-F4B4-49E8-8126-B01E5FCCBE2D}" dt="2020-05-17T13:34:44.198" v="3015" actId="207"/>
        <pc:sldMkLst>
          <pc:docMk/>
          <pc:sldMk cId="4066963669" sldId="883"/>
        </pc:sldMkLst>
        <pc:spChg chg="mod">
          <ac:chgData name="reza kabir" userId="af3c95a13102d509" providerId="LiveId" clId="{88200EE4-F4B4-49E8-8126-B01E5FCCBE2D}" dt="2020-05-17T13:34:26.246" v="3009" actId="165"/>
          <ac:spMkLst>
            <pc:docMk/>
            <pc:sldMk cId="4066963669" sldId="883"/>
            <ac:spMk id="5" creationId="{2DF0E90F-C9C7-4522-A76C-8A555461D7F7}"/>
          </ac:spMkLst>
        </pc:spChg>
        <pc:spChg chg="mod">
          <ac:chgData name="reza kabir" userId="af3c95a13102d509" providerId="LiveId" clId="{88200EE4-F4B4-49E8-8126-B01E5FCCBE2D}" dt="2020-05-17T13:34:26.246" v="3009" actId="165"/>
          <ac:spMkLst>
            <pc:docMk/>
            <pc:sldMk cId="4066963669" sldId="883"/>
            <ac:spMk id="6" creationId="{0BF28AF2-0CFB-4B93-A69E-76DBF09665DA}"/>
          </ac:spMkLst>
        </pc:spChg>
        <pc:spChg chg="mod">
          <ac:chgData name="reza kabir" userId="af3c95a13102d509" providerId="LiveId" clId="{88200EE4-F4B4-49E8-8126-B01E5FCCBE2D}" dt="2020-05-17T13:34:26.246" v="3009" actId="165"/>
          <ac:spMkLst>
            <pc:docMk/>
            <pc:sldMk cId="4066963669" sldId="883"/>
            <ac:spMk id="7" creationId="{1085589B-CD75-4529-9879-0265995C96B3}"/>
          </ac:spMkLst>
        </pc:spChg>
        <pc:spChg chg="mod">
          <ac:chgData name="reza kabir" userId="af3c95a13102d509" providerId="LiveId" clId="{88200EE4-F4B4-49E8-8126-B01E5FCCBE2D}" dt="2020-05-17T13:34:26.246" v="3009" actId="165"/>
          <ac:spMkLst>
            <pc:docMk/>
            <pc:sldMk cId="4066963669" sldId="883"/>
            <ac:spMk id="8" creationId="{4A0FAB32-BFD9-4243-99F6-047D5125CE43}"/>
          </ac:spMkLst>
        </pc:spChg>
        <pc:spChg chg="mod">
          <ac:chgData name="reza kabir" userId="af3c95a13102d509" providerId="LiveId" clId="{88200EE4-F4B4-49E8-8126-B01E5FCCBE2D}" dt="2020-05-17T13:34:26.246" v="3009" actId="165"/>
          <ac:spMkLst>
            <pc:docMk/>
            <pc:sldMk cId="4066963669" sldId="883"/>
            <ac:spMk id="9" creationId="{3AD417D9-3358-4252-9919-896DC8ABB9B8}"/>
          </ac:spMkLst>
        </pc:spChg>
        <pc:spChg chg="mod">
          <ac:chgData name="reza kabir" userId="af3c95a13102d509" providerId="LiveId" clId="{88200EE4-F4B4-49E8-8126-B01E5FCCBE2D}" dt="2020-05-17T13:34:26.246" v="3009" actId="165"/>
          <ac:spMkLst>
            <pc:docMk/>
            <pc:sldMk cId="4066963669" sldId="883"/>
            <ac:spMk id="10" creationId="{3D99209E-ADA0-4852-8AC6-80F4E28571B0}"/>
          </ac:spMkLst>
        </pc:spChg>
        <pc:spChg chg="mod">
          <ac:chgData name="reza kabir" userId="af3c95a13102d509" providerId="LiveId" clId="{88200EE4-F4B4-49E8-8126-B01E5FCCBE2D}" dt="2020-05-17T13:34:26.246" v="3009" actId="165"/>
          <ac:spMkLst>
            <pc:docMk/>
            <pc:sldMk cId="4066963669" sldId="883"/>
            <ac:spMk id="11" creationId="{32065948-4910-4A8C-82D2-2D39B28F18CB}"/>
          </ac:spMkLst>
        </pc:spChg>
        <pc:spChg chg="mod">
          <ac:chgData name="reza kabir" userId="af3c95a13102d509" providerId="LiveId" clId="{88200EE4-F4B4-49E8-8126-B01E5FCCBE2D}" dt="2020-05-17T13:34:26.246" v="3009" actId="165"/>
          <ac:spMkLst>
            <pc:docMk/>
            <pc:sldMk cId="4066963669" sldId="883"/>
            <ac:spMk id="12" creationId="{16267032-9872-42DB-BC54-639CA20D3DA0}"/>
          </ac:spMkLst>
        </pc:spChg>
        <pc:spChg chg="mod">
          <ac:chgData name="reza kabir" userId="af3c95a13102d509" providerId="LiveId" clId="{88200EE4-F4B4-49E8-8126-B01E5FCCBE2D}" dt="2020-05-17T13:34:26.246" v="3009" actId="165"/>
          <ac:spMkLst>
            <pc:docMk/>
            <pc:sldMk cId="4066963669" sldId="883"/>
            <ac:spMk id="13" creationId="{35F07D63-5DD2-496C-B802-5D2AD203BF2F}"/>
          </ac:spMkLst>
        </pc:spChg>
        <pc:spChg chg="mod">
          <ac:chgData name="reza kabir" userId="af3c95a13102d509" providerId="LiveId" clId="{88200EE4-F4B4-49E8-8126-B01E5FCCBE2D}" dt="2020-05-17T13:34:26.246" v="3009" actId="165"/>
          <ac:spMkLst>
            <pc:docMk/>
            <pc:sldMk cId="4066963669" sldId="883"/>
            <ac:spMk id="14" creationId="{AC397BA6-82C6-4F81-848C-C1A7AA5D6102}"/>
          </ac:spMkLst>
        </pc:spChg>
        <pc:spChg chg="mod">
          <ac:chgData name="reza kabir" userId="af3c95a13102d509" providerId="LiveId" clId="{88200EE4-F4B4-49E8-8126-B01E5FCCBE2D}" dt="2020-05-17T13:34:26.246" v="3009" actId="165"/>
          <ac:spMkLst>
            <pc:docMk/>
            <pc:sldMk cId="4066963669" sldId="883"/>
            <ac:spMk id="15" creationId="{F545E989-6574-442C-86FC-6F232EDCB260}"/>
          </ac:spMkLst>
        </pc:spChg>
        <pc:spChg chg="mod">
          <ac:chgData name="reza kabir" userId="af3c95a13102d509" providerId="LiveId" clId="{88200EE4-F4B4-49E8-8126-B01E5FCCBE2D}" dt="2020-05-17T13:34:26.246" v="3009" actId="165"/>
          <ac:spMkLst>
            <pc:docMk/>
            <pc:sldMk cId="4066963669" sldId="883"/>
            <ac:spMk id="16" creationId="{50592B54-86F1-4154-8351-5736BBE9B2C2}"/>
          </ac:spMkLst>
        </pc:spChg>
        <pc:spChg chg="mod">
          <ac:chgData name="reza kabir" userId="af3c95a13102d509" providerId="LiveId" clId="{88200EE4-F4B4-49E8-8126-B01E5FCCBE2D}" dt="2020-05-17T13:34:26.246" v="3009" actId="165"/>
          <ac:spMkLst>
            <pc:docMk/>
            <pc:sldMk cId="4066963669" sldId="883"/>
            <ac:spMk id="17" creationId="{FA2262FD-38FC-46AB-8003-CDBEFFB2B8C6}"/>
          </ac:spMkLst>
        </pc:spChg>
        <pc:spChg chg="mod">
          <ac:chgData name="reza kabir" userId="af3c95a13102d509" providerId="LiveId" clId="{88200EE4-F4B4-49E8-8126-B01E5FCCBE2D}" dt="2020-05-17T13:34:26.246" v="3009" actId="165"/>
          <ac:spMkLst>
            <pc:docMk/>
            <pc:sldMk cId="4066963669" sldId="883"/>
            <ac:spMk id="18" creationId="{E9D481A3-B8F9-427F-A92C-08C476B0CC6D}"/>
          </ac:spMkLst>
        </pc:spChg>
        <pc:spChg chg="mod">
          <ac:chgData name="reza kabir" userId="af3c95a13102d509" providerId="LiveId" clId="{88200EE4-F4B4-49E8-8126-B01E5FCCBE2D}" dt="2020-05-17T13:34:26.246" v="3009" actId="165"/>
          <ac:spMkLst>
            <pc:docMk/>
            <pc:sldMk cId="4066963669" sldId="883"/>
            <ac:spMk id="19" creationId="{4E31A393-8557-4BCB-8226-372FE9126B0A}"/>
          </ac:spMkLst>
        </pc:spChg>
        <pc:spChg chg="mod">
          <ac:chgData name="reza kabir" userId="af3c95a13102d509" providerId="LiveId" clId="{88200EE4-F4B4-49E8-8126-B01E5FCCBE2D}" dt="2020-05-17T13:34:26.246" v="3009" actId="165"/>
          <ac:spMkLst>
            <pc:docMk/>
            <pc:sldMk cId="4066963669" sldId="883"/>
            <ac:spMk id="20" creationId="{FC2D11AD-191F-414E-BAF7-B8F99ED40E2A}"/>
          </ac:spMkLst>
        </pc:spChg>
        <pc:spChg chg="mod">
          <ac:chgData name="reza kabir" userId="af3c95a13102d509" providerId="LiveId" clId="{88200EE4-F4B4-49E8-8126-B01E5FCCBE2D}" dt="2020-05-17T13:34:26.246" v="3009" actId="165"/>
          <ac:spMkLst>
            <pc:docMk/>
            <pc:sldMk cId="4066963669" sldId="883"/>
            <ac:spMk id="21" creationId="{DF430E77-2CB2-47F7-B304-B468EC876757}"/>
          </ac:spMkLst>
        </pc:spChg>
        <pc:spChg chg="mod">
          <ac:chgData name="reza kabir" userId="af3c95a13102d509" providerId="LiveId" clId="{88200EE4-F4B4-49E8-8126-B01E5FCCBE2D}" dt="2020-05-17T13:34:26.246" v="3009" actId="165"/>
          <ac:spMkLst>
            <pc:docMk/>
            <pc:sldMk cId="4066963669" sldId="883"/>
            <ac:spMk id="22" creationId="{E15BD2E9-C24F-47BD-9167-215AA30F41F7}"/>
          </ac:spMkLst>
        </pc:spChg>
        <pc:spChg chg="mod">
          <ac:chgData name="reza kabir" userId="af3c95a13102d509" providerId="LiveId" clId="{88200EE4-F4B4-49E8-8126-B01E5FCCBE2D}" dt="2020-05-17T13:34:26.246" v="3009" actId="165"/>
          <ac:spMkLst>
            <pc:docMk/>
            <pc:sldMk cId="4066963669" sldId="883"/>
            <ac:spMk id="23" creationId="{DE7CFE39-37DB-46A0-9183-03BF8ACA5CC6}"/>
          </ac:spMkLst>
        </pc:spChg>
        <pc:spChg chg="mod">
          <ac:chgData name="reza kabir" userId="af3c95a13102d509" providerId="LiveId" clId="{88200EE4-F4B4-49E8-8126-B01E5FCCBE2D}" dt="2020-05-17T13:34:26.246" v="3009" actId="165"/>
          <ac:spMkLst>
            <pc:docMk/>
            <pc:sldMk cId="4066963669" sldId="883"/>
            <ac:spMk id="24" creationId="{E453F916-C699-4540-B801-CE7FF5FC41DC}"/>
          </ac:spMkLst>
        </pc:spChg>
        <pc:spChg chg="mod">
          <ac:chgData name="reza kabir" userId="af3c95a13102d509" providerId="LiveId" clId="{88200EE4-F4B4-49E8-8126-B01E5FCCBE2D}" dt="2020-05-17T13:34:26.246" v="3009" actId="165"/>
          <ac:spMkLst>
            <pc:docMk/>
            <pc:sldMk cId="4066963669" sldId="883"/>
            <ac:spMk id="25" creationId="{93A50DFB-D604-4E85-8AC5-2EE78DA58BD8}"/>
          </ac:spMkLst>
        </pc:spChg>
        <pc:spChg chg="mod">
          <ac:chgData name="reza kabir" userId="af3c95a13102d509" providerId="LiveId" clId="{88200EE4-F4B4-49E8-8126-B01E5FCCBE2D}" dt="2020-05-17T13:34:26.246" v="3009" actId="165"/>
          <ac:spMkLst>
            <pc:docMk/>
            <pc:sldMk cId="4066963669" sldId="883"/>
            <ac:spMk id="26" creationId="{F2131E64-9559-47E9-9116-5792076DEA09}"/>
          </ac:spMkLst>
        </pc:spChg>
        <pc:spChg chg="mod">
          <ac:chgData name="reza kabir" userId="af3c95a13102d509" providerId="LiveId" clId="{88200EE4-F4B4-49E8-8126-B01E5FCCBE2D}" dt="2020-05-17T13:34:26.246" v="3009" actId="165"/>
          <ac:spMkLst>
            <pc:docMk/>
            <pc:sldMk cId="4066963669" sldId="883"/>
            <ac:spMk id="27" creationId="{D8191F1C-41CF-4624-8390-981931973707}"/>
          </ac:spMkLst>
        </pc:spChg>
        <pc:spChg chg="mod">
          <ac:chgData name="reza kabir" userId="af3c95a13102d509" providerId="LiveId" clId="{88200EE4-F4B4-49E8-8126-B01E5FCCBE2D}" dt="2020-05-17T13:34:26.246" v="3009" actId="165"/>
          <ac:spMkLst>
            <pc:docMk/>
            <pc:sldMk cId="4066963669" sldId="883"/>
            <ac:spMk id="28" creationId="{E800B09B-B78E-4C7B-9964-ADFDA7CEEE2E}"/>
          </ac:spMkLst>
        </pc:spChg>
        <pc:spChg chg="mod">
          <ac:chgData name="reza kabir" userId="af3c95a13102d509" providerId="LiveId" clId="{88200EE4-F4B4-49E8-8126-B01E5FCCBE2D}" dt="2020-05-17T13:34:26.246" v="3009" actId="165"/>
          <ac:spMkLst>
            <pc:docMk/>
            <pc:sldMk cId="4066963669" sldId="883"/>
            <ac:spMk id="29" creationId="{BE51EE19-FB8A-499B-BF36-7FE045997A6D}"/>
          </ac:spMkLst>
        </pc:spChg>
        <pc:spChg chg="mod">
          <ac:chgData name="reza kabir" userId="af3c95a13102d509" providerId="LiveId" clId="{88200EE4-F4B4-49E8-8126-B01E5FCCBE2D}" dt="2020-05-17T13:34:26.246" v="3009" actId="165"/>
          <ac:spMkLst>
            <pc:docMk/>
            <pc:sldMk cId="4066963669" sldId="883"/>
            <ac:spMk id="30" creationId="{BAF6EC75-5D45-4F93-B1AF-F51432702B42}"/>
          </ac:spMkLst>
        </pc:spChg>
        <pc:spChg chg="mod">
          <ac:chgData name="reza kabir" userId="af3c95a13102d509" providerId="LiveId" clId="{88200EE4-F4B4-49E8-8126-B01E5FCCBE2D}" dt="2020-05-17T13:34:26.246" v="3009" actId="165"/>
          <ac:spMkLst>
            <pc:docMk/>
            <pc:sldMk cId="4066963669" sldId="883"/>
            <ac:spMk id="31" creationId="{D8C5B326-47E5-46E9-9D57-4DE8157720DD}"/>
          </ac:spMkLst>
        </pc:spChg>
        <pc:spChg chg="mod">
          <ac:chgData name="reza kabir" userId="af3c95a13102d509" providerId="LiveId" clId="{88200EE4-F4B4-49E8-8126-B01E5FCCBE2D}" dt="2020-05-17T13:34:26.246" v="3009" actId="165"/>
          <ac:spMkLst>
            <pc:docMk/>
            <pc:sldMk cId="4066963669" sldId="883"/>
            <ac:spMk id="32" creationId="{C6B60E24-FD2C-44E6-B2E7-24252ABB3164}"/>
          </ac:spMkLst>
        </pc:spChg>
        <pc:spChg chg="mod">
          <ac:chgData name="reza kabir" userId="af3c95a13102d509" providerId="LiveId" clId="{88200EE4-F4B4-49E8-8126-B01E5FCCBE2D}" dt="2020-05-17T13:34:26.246" v="3009" actId="165"/>
          <ac:spMkLst>
            <pc:docMk/>
            <pc:sldMk cId="4066963669" sldId="883"/>
            <ac:spMk id="33" creationId="{773D5723-6F6B-4008-B4EA-3DBEB8733E32}"/>
          </ac:spMkLst>
        </pc:spChg>
        <pc:spChg chg="mod">
          <ac:chgData name="reza kabir" userId="af3c95a13102d509" providerId="LiveId" clId="{88200EE4-F4B4-49E8-8126-B01E5FCCBE2D}" dt="2020-05-17T13:34:26.246" v="3009" actId="165"/>
          <ac:spMkLst>
            <pc:docMk/>
            <pc:sldMk cId="4066963669" sldId="883"/>
            <ac:spMk id="34" creationId="{7F236202-4FA0-47AA-A29C-8F72D621348A}"/>
          </ac:spMkLst>
        </pc:spChg>
        <pc:spChg chg="mod">
          <ac:chgData name="reza kabir" userId="af3c95a13102d509" providerId="LiveId" clId="{88200EE4-F4B4-49E8-8126-B01E5FCCBE2D}" dt="2020-05-17T13:34:26.246" v="3009" actId="165"/>
          <ac:spMkLst>
            <pc:docMk/>
            <pc:sldMk cId="4066963669" sldId="883"/>
            <ac:spMk id="35" creationId="{040EBD3D-2F3C-4281-9890-68FB7D22A08E}"/>
          </ac:spMkLst>
        </pc:spChg>
        <pc:spChg chg="mod">
          <ac:chgData name="reza kabir" userId="af3c95a13102d509" providerId="LiveId" clId="{88200EE4-F4B4-49E8-8126-B01E5FCCBE2D}" dt="2020-05-17T13:34:26.246" v="3009" actId="165"/>
          <ac:spMkLst>
            <pc:docMk/>
            <pc:sldMk cId="4066963669" sldId="883"/>
            <ac:spMk id="36" creationId="{84C2B896-CA62-4946-B7A8-868A20DCE7B4}"/>
          </ac:spMkLst>
        </pc:spChg>
        <pc:spChg chg="mod">
          <ac:chgData name="reza kabir" userId="af3c95a13102d509" providerId="LiveId" clId="{88200EE4-F4B4-49E8-8126-B01E5FCCBE2D}" dt="2020-05-17T13:34:26.246" v="3009" actId="165"/>
          <ac:spMkLst>
            <pc:docMk/>
            <pc:sldMk cId="4066963669" sldId="883"/>
            <ac:spMk id="37" creationId="{761F83AA-80F8-41AF-BB6F-960DC0230EAC}"/>
          </ac:spMkLst>
        </pc:spChg>
        <pc:spChg chg="mod">
          <ac:chgData name="reza kabir" userId="af3c95a13102d509" providerId="LiveId" clId="{88200EE4-F4B4-49E8-8126-B01E5FCCBE2D}" dt="2020-05-17T13:34:26.246" v="3009" actId="165"/>
          <ac:spMkLst>
            <pc:docMk/>
            <pc:sldMk cId="4066963669" sldId="883"/>
            <ac:spMk id="38" creationId="{9E47E4EE-E761-4D4A-8E06-CC38FE802215}"/>
          </ac:spMkLst>
        </pc:spChg>
        <pc:spChg chg="mod">
          <ac:chgData name="reza kabir" userId="af3c95a13102d509" providerId="LiveId" clId="{88200EE4-F4B4-49E8-8126-B01E5FCCBE2D}" dt="2020-05-17T13:34:26.246" v="3009" actId="165"/>
          <ac:spMkLst>
            <pc:docMk/>
            <pc:sldMk cId="4066963669" sldId="883"/>
            <ac:spMk id="39" creationId="{21D24AD6-33F9-42EE-9137-B803AAF00EA2}"/>
          </ac:spMkLst>
        </pc:spChg>
        <pc:spChg chg="mod">
          <ac:chgData name="reza kabir" userId="af3c95a13102d509" providerId="LiveId" clId="{88200EE4-F4B4-49E8-8126-B01E5FCCBE2D}" dt="2020-05-17T13:34:26.246" v="3009" actId="165"/>
          <ac:spMkLst>
            <pc:docMk/>
            <pc:sldMk cId="4066963669" sldId="883"/>
            <ac:spMk id="40" creationId="{066838A4-AF26-45FF-993C-12EB27A3AB5C}"/>
          </ac:spMkLst>
        </pc:spChg>
        <pc:spChg chg="mod">
          <ac:chgData name="reza kabir" userId="af3c95a13102d509" providerId="LiveId" clId="{88200EE4-F4B4-49E8-8126-B01E5FCCBE2D}" dt="2020-05-17T13:34:26.246" v="3009" actId="165"/>
          <ac:spMkLst>
            <pc:docMk/>
            <pc:sldMk cId="4066963669" sldId="883"/>
            <ac:spMk id="41" creationId="{89F9826F-9265-43EB-BF23-20F547400015}"/>
          </ac:spMkLst>
        </pc:spChg>
        <pc:spChg chg="mod">
          <ac:chgData name="reza kabir" userId="af3c95a13102d509" providerId="LiveId" clId="{88200EE4-F4B4-49E8-8126-B01E5FCCBE2D}" dt="2020-05-17T13:34:26.246" v="3009" actId="165"/>
          <ac:spMkLst>
            <pc:docMk/>
            <pc:sldMk cId="4066963669" sldId="883"/>
            <ac:spMk id="42" creationId="{A01BA567-5899-4D56-B624-28F9A5756430}"/>
          </ac:spMkLst>
        </pc:spChg>
        <pc:spChg chg="mod">
          <ac:chgData name="reza kabir" userId="af3c95a13102d509" providerId="LiveId" clId="{88200EE4-F4B4-49E8-8126-B01E5FCCBE2D}" dt="2020-05-17T13:34:26.246" v="3009" actId="165"/>
          <ac:spMkLst>
            <pc:docMk/>
            <pc:sldMk cId="4066963669" sldId="883"/>
            <ac:spMk id="43" creationId="{0F0B1364-7D1B-4D4E-8FCB-8097378EDFCC}"/>
          </ac:spMkLst>
        </pc:spChg>
        <pc:spChg chg="mod">
          <ac:chgData name="reza kabir" userId="af3c95a13102d509" providerId="LiveId" clId="{88200EE4-F4B4-49E8-8126-B01E5FCCBE2D}" dt="2020-05-17T13:34:26.246" v="3009" actId="165"/>
          <ac:spMkLst>
            <pc:docMk/>
            <pc:sldMk cId="4066963669" sldId="883"/>
            <ac:spMk id="44" creationId="{B90F8A00-4762-4011-8FA0-AE977D57A5A3}"/>
          </ac:spMkLst>
        </pc:spChg>
        <pc:spChg chg="mod">
          <ac:chgData name="reza kabir" userId="af3c95a13102d509" providerId="LiveId" clId="{88200EE4-F4B4-49E8-8126-B01E5FCCBE2D}" dt="2020-05-17T13:34:26.246" v="3009" actId="165"/>
          <ac:spMkLst>
            <pc:docMk/>
            <pc:sldMk cId="4066963669" sldId="883"/>
            <ac:spMk id="45" creationId="{5BD64BB6-1890-47C4-B499-BC1228E0376C}"/>
          </ac:spMkLst>
        </pc:spChg>
        <pc:spChg chg="mod">
          <ac:chgData name="reza kabir" userId="af3c95a13102d509" providerId="LiveId" clId="{88200EE4-F4B4-49E8-8126-B01E5FCCBE2D}" dt="2020-05-17T13:34:26.246" v="3009" actId="165"/>
          <ac:spMkLst>
            <pc:docMk/>
            <pc:sldMk cId="4066963669" sldId="883"/>
            <ac:spMk id="46" creationId="{EB32B8E0-596E-4EBF-AB4A-4C9E8057ADBF}"/>
          </ac:spMkLst>
        </pc:spChg>
        <pc:spChg chg="mod">
          <ac:chgData name="reza kabir" userId="af3c95a13102d509" providerId="LiveId" clId="{88200EE4-F4B4-49E8-8126-B01E5FCCBE2D}" dt="2020-05-17T13:34:26.246" v="3009" actId="165"/>
          <ac:spMkLst>
            <pc:docMk/>
            <pc:sldMk cId="4066963669" sldId="883"/>
            <ac:spMk id="47" creationId="{BB9CAE11-B9DF-49CC-B89E-6268B3494EC9}"/>
          </ac:spMkLst>
        </pc:spChg>
        <pc:spChg chg="mod">
          <ac:chgData name="reza kabir" userId="af3c95a13102d509" providerId="LiveId" clId="{88200EE4-F4B4-49E8-8126-B01E5FCCBE2D}" dt="2020-05-17T13:34:26.246" v="3009" actId="165"/>
          <ac:spMkLst>
            <pc:docMk/>
            <pc:sldMk cId="4066963669" sldId="883"/>
            <ac:spMk id="48" creationId="{F402C440-DBFD-4E50-8556-FB042CD0365A}"/>
          </ac:spMkLst>
        </pc:spChg>
        <pc:spChg chg="mod">
          <ac:chgData name="reza kabir" userId="af3c95a13102d509" providerId="LiveId" clId="{88200EE4-F4B4-49E8-8126-B01E5FCCBE2D}" dt="2020-05-17T13:34:26.246" v="3009" actId="165"/>
          <ac:spMkLst>
            <pc:docMk/>
            <pc:sldMk cId="4066963669" sldId="883"/>
            <ac:spMk id="49" creationId="{267861E0-207D-4A89-9399-47A33C6974D9}"/>
          </ac:spMkLst>
        </pc:spChg>
        <pc:spChg chg="mod">
          <ac:chgData name="reza kabir" userId="af3c95a13102d509" providerId="LiveId" clId="{88200EE4-F4B4-49E8-8126-B01E5FCCBE2D}" dt="2020-05-17T13:34:26.246" v="3009" actId="165"/>
          <ac:spMkLst>
            <pc:docMk/>
            <pc:sldMk cId="4066963669" sldId="883"/>
            <ac:spMk id="50" creationId="{FB11F7DB-D2ED-4067-A863-6501087D6E03}"/>
          </ac:spMkLst>
        </pc:spChg>
        <pc:spChg chg="mod">
          <ac:chgData name="reza kabir" userId="af3c95a13102d509" providerId="LiveId" clId="{88200EE4-F4B4-49E8-8126-B01E5FCCBE2D}" dt="2020-05-17T13:34:26.246" v="3009" actId="165"/>
          <ac:spMkLst>
            <pc:docMk/>
            <pc:sldMk cId="4066963669" sldId="883"/>
            <ac:spMk id="51" creationId="{B89B413A-EBE4-4CCE-8B3B-4248C78C8329}"/>
          </ac:spMkLst>
        </pc:spChg>
        <pc:spChg chg="mod">
          <ac:chgData name="reza kabir" userId="af3c95a13102d509" providerId="LiveId" clId="{88200EE4-F4B4-49E8-8126-B01E5FCCBE2D}" dt="2020-05-17T13:34:26.246" v="3009" actId="165"/>
          <ac:spMkLst>
            <pc:docMk/>
            <pc:sldMk cId="4066963669" sldId="883"/>
            <ac:spMk id="52" creationId="{BAB06C9A-D598-47CA-820A-AD49F9423395}"/>
          </ac:spMkLst>
        </pc:spChg>
        <pc:spChg chg="mod">
          <ac:chgData name="reza kabir" userId="af3c95a13102d509" providerId="LiveId" clId="{88200EE4-F4B4-49E8-8126-B01E5FCCBE2D}" dt="2020-05-17T13:34:26.246" v="3009" actId="165"/>
          <ac:spMkLst>
            <pc:docMk/>
            <pc:sldMk cId="4066963669" sldId="883"/>
            <ac:spMk id="53" creationId="{2623C60B-56C5-4223-A430-AB0432E77524}"/>
          </ac:spMkLst>
        </pc:spChg>
        <pc:spChg chg="mod">
          <ac:chgData name="reza kabir" userId="af3c95a13102d509" providerId="LiveId" clId="{88200EE4-F4B4-49E8-8126-B01E5FCCBE2D}" dt="2020-05-17T13:34:26.246" v="3009" actId="165"/>
          <ac:spMkLst>
            <pc:docMk/>
            <pc:sldMk cId="4066963669" sldId="883"/>
            <ac:spMk id="54" creationId="{095F069C-1B69-46D2-93C1-7C337423CB33}"/>
          </ac:spMkLst>
        </pc:spChg>
        <pc:spChg chg="mod">
          <ac:chgData name="reza kabir" userId="af3c95a13102d509" providerId="LiveId" clId="{88200EE4-F4B4-49E8-8126-B01E5FCCBE2D}" dt="2020-05-17T13:34:26.246" v="3009" actId="165"/>
          <ac:spMkLst>
            <pc:docMk/>
            <pc:sldMk cId="4066963669" sldId="883"/>
            <ac:spMk id="55" creationId="{6AE2E86D-9555-4D99-9820-241077B23DEE}"/>
          </ac:spMkLst>
        </pc:spChg>
        <pc:spChg chg="mod">
          <ac:chgData name="reza kabir" userId="af3c95a13102d509" providerId="LiveId" clId="{88200EE4-F4B4-49E8-8126-B01E5FCCBE2D}" dt="2020-05-17T13:34:26.246" v="3009" actId="165"/>
          <ac:spMkLst>
            <pc:docMk/>
            <pc:sldMk cId="4066963669" sldId="883"/>
            <ac:spMk id="56" creationId="{7357441F-7348-434A-987B-D4B8850E9A47}"/>
          </ac:spMkLst>
        </pc:spChg>
        <pc:spChg chg="mod">
          <ac:chgData name="reza kabir" userId="af3c95a13102d509" providerId="LiveId" clId="{88200EE4-F4B4-49E8-8126-B01E5FCCBE2D}" dt="2020-05-17T13:34:26.246" v="3009" actId="165"/>
          <ac:spMkLst>
            <pc:docMk/>
            <pc:sldMk cId="4066963669" sldId="883"/>
            <ac:spMk id="57" creationId="{0E6ED18E-71F7-4A38-AB6E-E19E4ACA1472}"/>
          </ac:spMkLst>
        </pc:spChg>
        <pc:spChg chg="mod">
          <ac:chgData name="reza kabir" userId="af3c95a13102d509" providerId="LiveId" clId="{88200EE4-F4B4-49E8-8126-B01E5FCCBE2D}" dt="2020-05-17T13:34:26.246" v="3009" actId="165"/>
          <ac:spMkLst>
            <pc:docMk/>
            <pc:sldMk cId="4066963669" sldId="883"/>
            <ac:spMk id="58" creationId="{67325F87-3CB7-4266-9B34-B2F0E27E6638}"/>
          </ac:spMkLst>
        </pc:spChg>
        <pc:spChg chg="mod">
          <ac:chgData name="reza kabir" userId="af3c95a13102d509" providerId="LiveId" clId="{88200EE4-F4B4-49E8-8126-B01E5FCCBE2D}" dt="2020-05-17T13:34:26.246" v="3009" actId="165"/>
          <ac:spMkLst>
            <pc:docMk/>
            <pc:sldMk cId="4066963669" sldId="883"/>
            <ac:spMk id="59" creationId="{B80722CE-F422-4555-A413-B5ECC8C4273B}"/>
          </ac:spMkLst>
        </pc:spChg>
        <pc:spChg chg="mod">
          <ac:chgData name="reza kabir" userId="af3c95a13102d509" providerId="LiveId" clId="{88200EE4-F4B4-49E8-8126-B01E5FCCBE2D}" dt="2020-05-17T13:34:26.246" v="3009" actId="165"/>
          <ac:spMkLst>
            <pc:docMk/>
            <pc:sldMk cId="4066963669" sldId="883"/>
            <ac:spMk id="60" creationId="{5CA06ED3-892E-47D2-AF2D-AF4977087D9A}"/>
          </ac:spMkLst>
        </pc:spChg>
        <pc:spChg chg="mod">
          <ac:chgData name="reza kabir" userId="af3c95a13102d509" providerId="LiveId" clId="{88200EE4-F4B4-49E8-8126-B01E5FCCBE2D}" dt="2020-05-17T13:34:26.246" v="3009" actId="165"/>
          <ac:spMkLst>
            <pc:docMk/>
            <pc:sldMk cId="4066963669" sldId="883"/>
            <ac:spMk id="61" creationId="{3B3E77D2-C519-4B67-BA25-5CA75A8EB5B5}"/>
          </ac:spMkLst>
        </pc:spChg>
        <pc:spChg chg="mod">
          <ac:chgData name="reza kabir" userId="af3c95a13102d509" providerId="LiveId" clId="{88200EE4-F4B4-49E8-8126-B01E5FCCBE2D}" dt="2020-05-17T13:34:26.246" v="3009" actId="165"/>
          <ac:spMkLst>
            <pc:docMk/>
            <pc:sldMk cId="4066963669" sldId="883"/>
            <ac:spMk id="62" creationId="{BDE3A183-AC4F-440C-AB41-EBF912CBC9D0}"/>
          </ac:spMkLst>
        </pc:spChg>
        <pc:spChg chg="mod">
          <ac:chgData name="reza kabir" userId="af3c95a13102d509" providerId="LiveId" clId="{88200EE4-F4B4-49E8-8126-B01E5FCCBE2D}" dt="2020-05-17T13:34:26.246" v="3009" actId="165"/>
          <ac:spMkLst>
            <pc:docMk/>
            <pc:sldMk cId="4066963669" sldId="883"/>
            <ac:spMk id="63" creationId="{6AFB524B-6550-42ED-92C8-0BD1B6B19A86}"/>
          </ac:spMkLst>
        </pc:spChg>
        <pc:spChg chg="mod">
          <ac:chgData name="reza kabir" userId="af3c95a13102d509" providerId="LiveId" clId="{88200EE4-F4B4-49E8-8126-B01E5FCCBE2D}" dt="2020-05-17T13:34:26.246" v="3009" actId="165"/>
          <ac:spMkLst>
            <pc:docMk/>
            <pc:sldMk cId="4066963669" sldId="883"/>
            <ac:spMk id="64" creationId="{B0B0FFD6-D3EB-47D4-9715-FBF7E46FC6BD}"/>
          </ac:spMkLst>
        </pc:spChg>
        <pc:spChg chg="mod">
          <ac:chgData name="reza kabir" userId="af3c95a13102d509" providerId="LiveId" clId="{88200EE4-F4B4-49E8-8126-B01E5FCCBE2D}" dt="2020-05-17T13:34:26.246" v="3009" actId="165"/>
          <ac:spMkLst>
            <pc:docMk/>
            <pc:sldMk cId="4066963669" sldId="883"/>
            <ac:spMk id="65" creationId="{8C07FE9C-7516-44FC-AA3D-6838B8C2E03F}"/>
          </ac:spMkLst>
        </pc:spChg>
        <pc:spChg chg="mod">
          <ac:chgData name="reza kabir" userId="af3c95a13102d509" providerId="LiveId" clId="{88200EE4-F4B4-49E8-8126-B01E5FCCBE2D}" dt="2020-05-17T13:34:26.246" v="3009" actId="165"/>
          <ac:spMkLst>
            <pc:docMk/>
            <pc:sldMk cId="4066963669" sldId="883"/>
            <ac:spMk id="66" creationId="{339AB51B-57CE-4046-A775-E3412E35ABCB}"/>
          </ac:spMkLst>
        </pc:spChg>
        <pc:spChg chg="mod">
          <ac:chgData name="reza kabir" userId="af3c95a13102d509" providerId="LiveId" clId="{88200EE4-F4B4-49E8-8126-B01E5FCCBE2D}" dt="2020-05-17T13:34:26.246" v="3009" actId="165"/>
          <ac:spMkLst>
            <pc:docMk/>
            <pc:sldMk cId="4066963669" sldId="883"/>
            <ac:spMk id="67" creationId="{4B52A2D2-4F6A-47B9-9F82-9213E1A20D9F}"/>
          </ac:spMkLst>
        </pc:spChg>
        <pc:spChg chg="mod">
          <ac:chgData name="reza kabir" userId="af3c95a13102d509" providerId="LiveId" clId="{88200EE4-F4B4-49E8-8126-B01E5FCCBE2D}" dt="2020-05-17T13:34:26.246" v="3009" actId="165"/>
          <ac:spMkLst>
            <pc:docMk/>
            <pc:sldMk cId="4066963669" sldId="883"/>
            <ac:spMk id="68" creationId="{D1D61462-F753-4713-9674-3DAA436E8B52}"/>
          </ac:spMkLst>
        </pc:spChg>
        <pc:spChg chg="mod">
          <ac:chgData name="reza kabir" userId="af3c95a13102d509" providerId="LiveId" clId="{88200EE4-F4B4-49E8-8126-B01E5FCCBE2D}" dt="2020-05-17T13:34:26.246" v="3009" actId="165"/>
          <ac:spMkLst>
            <pc:docMk/>
            <pc:sldMk cId="4066963669" sldId="883"/>
            <ac:spMk id="69" creationId="{C3F7715C-4F14-4919-88AE-C1AA108AB9CA}"/>
          </ac:spMkLst>
        </pc:spChg>
        <pc:spChg chg="mod">
          <ac:chgData name="reza kabir" userId="af3c95a13102d509" providerId="LiveId" clId="{88200EE4-F4B4-49E8-8126-B01E5FCCBE2D}" dt="2020-05-17T13:34:26.246" v="3009" actId="165"/>
          <ac:spMkLst>
            <pc:docMk/>
            <pc:sldMk cId="4066963669" sldId="883"/>
            <ac:spMk id="70" creationId="{B938C3AF-0612-423F-AD2D-0BAD9F1C3A2C}"/>
          </ac:spMkLst>
        </pc:spChg>
        <pc:spChg chg="mod">
          <ac:chgData name="reza kabir" userId="af3c95a13102d509" providerId="LiveId" clId="{88200EE4-F4B4-49E8-8126-B01E5FCCBE2D}" dt="2020-05-17T13:34:26.246" v="3009" actId="165"/>
          <ac:spMkLst>
            <pc:docMk/>
            <pc:sldMk cId="4066963669" sldId="883"/>
            <ac:spMk id="71" creationId="{CC131565-11E2-43D1-8052-5DFB4C7D3C16}"/>
          </ac:spMkLst>
        </pc:spChg>
        <pc:spChg chg="mod">
          <ac:chgData name="reza kabir" userId="af3c95a13102d509" providerId="LiveId" clId="{88200EE4-F4B4-49E8-8126-B01E5FCCBE2D}" dt="2020-05-17T13:34:26.246" v="3009" actId="165"/>
          <ac:spMkLst>
            <pc:docMk/>
            <pc:sldMk cId="4066963669" sldId="883"/>
            <ac:spMk id="72" creationId="{1902BA71-A8A5-42B5-88FF-C7E867289BDC}"/>
          </ac:spMkLst>
        </pc:spChg>
        <pc:spChg chg="mod">
          <ac:chgData name="reza kabir" userId="af3c95a13102d509" providerId="LiveId" clId="{88200EE4-F4B4-49E8-8126-B01E5FCCBE2D}" dt="2020-05-17T13:34:26.246" v="3009" actId="165"/>
          <ac:spMkLst>
            <pc:docMk/>
            <pc:sldMk cId="4066963669" sldId="883"/>
            <ac:spMk id="73" creationId="{4FABA0BF-77EC-4FBF-AA88-0D5412087689}"/>
          </ac:spMkLst>
        </pc:spChg>
        <pc:spChg chg="mod">
          <ac:chgData name="reza kabir" userId="af3c95a13102d509" providerId="LiveId" clId="{88200EE4-F4B4-49E8-8126-B01E5FCCBE2D}" dt="2020-05-17T13:34:26.246" v="3009" actId="165"/>
          <ac:spMkLst>
            <pc:docMk/>
            <pc:sldMk cId="4066963669" sldId="883"/>
            <ac:spMk id="74" creationId="{75DC107E-B8CF-4889-8C2A-92828D3E299E}"/>
          </ac:spMkLst>
        </pc:spChg>
        <pc:spChg chg="mod">
          <ac:chgData name="reza kabir" userId="af3c95a13102d509" providerId="LiveId" clId="{88200EE4-F4B4-49E8-8126-B01E5FCCBE2D}" dt="2020-05-17T13:34:26.246" v="3009" actId="165"/>
          <ac:spMkLst>
            <pc:docMk/>
            <pc:sldMk cId="4066963669" sldId="883"/>
            <ac:spMk id="75" creationId="{F0CDFF1E-EAE2-4A15-AF57-BEC5A902092E}"/>
          </ac:spMkLst>
        </pc:spChg>
        <pc:spChg chg="mod">
          <ac:chgData name="reza kabir" userId="af3c95a13102d509" providerId="LiveId" clId="{88200EE4-F4B4-49E8-8126-B01E5FCCBE2D}" dt="2020-05-17T13:34:26.246" v="3009" actId="165"/>
          <ac:spMkLst>
            <pc:docMk/>
            <pc:sldMk cId="4066963669" sldId="883"/>
            <ac:spMk id="76" creationId="{A8F6EA02-9939-4CD0-98CD-9E9A3F01A571}"/>
          </ac:spMkLst>
        </pc:spChg>
        <pc:spChg chg="mod">
          <ac:chgData name="reza kabir" userId="af3c95a13102d509" providerId="LiveId" clId="{88200EE4-F4B4-49E8-8126-B01E5FCCBE2D}" dt="2020-05-17T13:34:26.246" v="3009" actId="165"/>
          <ac:spMkLst>
            <pc:docMk/>
            <pc:sldMk cId="4066963669" sldId="883"/>
            <ac:spMk id="77" creationId="{62D6E81E-60B0-4E3D-83C3-156CDB7F2E99}"/>
          </ac:spMkLst>
        </pc:spChg>
        <pc:spChg chg="mod">
          <ac:chgData name="reza kabir" userId="af3c95a13102d509" providerId="LiveId" clId="{88200EE4-F4B4-49E8-8126-B01E5FCCBE2D}" dt="2020-05-17T13:34:26.246" v="3009" actId="165"/>
          <ac:spMkLst>
            <pc:docMk/>
            <pc:sldMk cId="4066963669" sldId="883"/>
            <ac:spMk id="78" creationId="{7D93B953-70F4-4D8F-AB73-A269159334D5}"/>
          </ac:spMkLst>
        </pc:spChg>
        <pc:spChg chg="mod">
          <ac:chgData name="reza kabir" userId="af3c95a13102d509" providerId="LiveId" clId="{88200EE4-F4B4-49E8-8126-B01E5FCCBE2D}" dt="2020-05-17T13:34:26.246" v="3009" actId="165"/>
          <ac:spMkLst>
            <pc:docMk/>
            <pc:sldMk cId="4066963669" sldId="883"/>
            <ac:spMk id="79" creationId="{209D1958-128E-4435-A515-4EBF4354BA82}"/>
          </ac:spMkLst>
        </pc:spChg>
        <pc:spChg chg="mod">
          <ac:chgData name="reza kabir" userId="af3c95a13102d509" providerId="LiveId" clId="{88200EE4-F4B4-49E8-8126-B01E5FCCBE2D}" dt="2020-05-17T13:34:26.246" v="3009" actId="165"/>
          <ac:spMkLst>
            <pc:docMk/>
            <pc:sldMk cId="4066963669" sldId="883"/>
            <ac:spMk id="80" creationId="{9618EF47-85F4-496E-B15B-9585634D700D}"/>
          </ac:spMkLst>
        </pc:spChg>
        <pc:spChg chg="mod">
          <ac:chgData name="reza kabir" userId="af3c95a13102d509" providerId="LiveId" clId="{88200EE4-F4B4-49E8-8126-B01E5FCCBE2D}" dt="2020-05-17T13:34:26.246" v="3009" actId="165"/>
          <ac:spMkLst>
            <pc:docMk/>
            <pc:sldMk cId="4066963669" sldId="883"/>
            <ac:spMk id="81" creationId="{CBAB9EEE-25FA-4576-9B4C-952815CF31D7}"/>
          </ac:spMkLst>
        </pc:spChg>
        <pc:spChg chg="mod">
          <ac:chgData name="reza kabir" userId="af3c95a13102d509" providerId="LiveId" clId="{88200EE4-F4B4-49E8-8126-B01E5FCCBE2D}" dt="2020-05-17T13:34:26.246" v="3009" actId="165"/>
          <ac:spMkLst>
            <pc:docMk/>
            <pc:sldMk cId="4066963669" sldId="883"/>
            <ac:spMk id="82" creationId="{2761575B-06B9-4A9D-9BF9-8756ECB2D1C8}"/>
          </ac:spMkLst>
        </pc:spChg>
        <pc:spChg chg="mod">
          <ac:chgData name="reza kabir" userId="af3c95a13102d509" providerId="LiveId" clId="{88200EE4-F4B4-49E8-8126-B01E5FCCBE2D}" dt="2020-05-17T13:34:26.246" v="3009" actId="165"/>
          <ac:spMkLst>
            <pc:docMk/>
            <pc:sldMk cId="4066963669" sldId="883"/>
            <ac:spMk id="83" creationId="{8271052B-EFC4-4535-A7C3-D1ACD56A38C2}"/>
          </ac:spMkLst>
        </pc:spChg>
        <pc:spChg chg="mod">
          <ac:chgData name="reza kabir" userId="af3c95a13102d509" providerId="LiveId" clId="{88200EE4-F4B4-49E8-8126-B01E5FCCBE2D}" dt="2020-05-17T13:34:26.246" v="3009" actId="165"/>
          <ac:spMkLst>
            <pc:docMk/>
            <pc:sldMk cId="4066963669" sldId="883"/>
            <ac:spMk id="84" creationId="{E0154054-F364-4F9D-AFE2-72F58965FBFF}"/>
          </ac:spMkLst>
        </pc:spChg>
        <pc:spChg chg="mod">
          <ac:chgData name="reza kabir" userId="af3c95a13102d509" providerId="LiveId" clId="{88200EE4-F4B4-49E8-8126-B01E5FCCBE2D}" dt="2020-05-17T13:34:26.246" v="3009" actId="165"/>
          <ac:spMkLst>
            <pc:docMk/>
            <pc:sldMk cId="4066963669" sldId="883"/>
            <ac:spMk id="85" creationId="{034A2793-BA65-42D7-ADAF-1AFCC3449D11}"/>
          </ac:spMkLst>
        </pc:spChg>
        <pc:spChg chg="mod">
          <ac:chgData name="reza kabir" userId="af3c95a13102d509" providerId="LiveId" clId="{88200EE4-F4B4-49E8-8126-B01E5FCCBE2D}" dt="2020-05-17T13:34:26.246" v="3009" actId="165"/>
          <ac:spMkLst>
            <pc:docMk/>
            <pc:sldMk cId="4066963669" sldId="883"/>
            <ac:spMk id="86" creationId="{AF8FADDA-C6C4-49DE-9B35-8E6CEF31ED9D}"/>
          </ac:spMkLst>
        </pc:spChg>
        <pc:spChg chg="mod">
          <ac:chgData name="reza kabir" userId="af3c95a13102d509" providerId="LiveId" clId="{88200EE4-F4B4-49E8-8126-B01E5FCCBE2D}" dt="2020-05-17T13:34:26.246" v="3009" actId="165"/>
          <ac:spMkLst>
            <pc:docMk/>
            <pc:sldMk cId="4066963669" sldId="883"/>
            <ac:spMk id="87" creationId="{757CD38F-85DA-45C3-B012-1A6DA3AE12B8}"/>
          </ac:spMkLst>
        </pc:spChg>
        <pc:spChg chg="mod">
          <ac:chgData name="reza kabir" userId="af3c95a13102d509" providerId="LiveId" clId="{88200EE4-F4B4-49E8-8126-B01E5FCCBE2D}" dt="2020-05-17T13:34:26.246" v="3009" actId="165"/>
          <ac:spMkLst>
            <pc:docMk/>
            <pc:sldMk cId="4066963669" sldId="883"/>
            <ac:spMk id="88" creationId="{5C7EE1A7-7DB3-40A8-8923-35C642EB7924}"/>
          </ac:spMkLst>
        </pc:spChg>
        <pc:spChg chg="mod">
          <ac:chgData name="reza kabir" userId="af3c95a13102d509" providerId="LiveId" clId="{88200EE4-F4B4-49E8-8126-B01E5FCCBE2D}" dt="2020-05-17T13:34:26.246" v="3009" actId="165"/>
          <ac:spMkLst>
            <pc:docMk/>
            <pc:sldMk cId="4066963669" sldId="883"/>
            <ac:spMk id="89" creationId="{97766F2F-FA45-40C3-956B-4A7C4164E9C6}"/>
          </ac:spMkLst>
        </pc:spChg>
        <pc:spChg chg="mod">
          <ac:chgData name="reza kabir" userId="af3c95a13102d509" providerId="LiveId" clId="{88200EE4-F4B4-49E8-8126-B01E5FCCBE2D}" dt="2020-05-17T13:34:26.246" v="3009" actId="165"/>
          <ac:spMkLst>
            <pc:docMk/>
            <pc:sldMk cId="4066963669" sldId="883"/>
            <ac:spMk id="90" creationId="{4F0BF273-4FE7-4A13-A6C5-065A1F7B5077}"/>
          </ac:spMkLst>
        </pc:spChg>
        <pc:spChg chg="mod">
          <ac:chgData name="reza kabir" userId="af3c95a13102d509" providerId="LiveId" clId="{88200EE4-F4B4-49E8-8126-B01E5FCCBE2D}" dt="2020-05-17T13:34:26.246" v="3009" actId="165"/>
          <ac:spMkLst>
            <pc:docMk/>
            <pc:sldMk cId="4066963669" sldId="883"/>
            <ac:spMk id="91" creationId="{87B0BE95-609F-4D9A-A227-71D74CE4096D}"/>
          </ac:spMkLst>
        </pc:spChg>
        <pc:spChg chg="mod">
          <ac:chgData name="reza kabir" userId="af3c95a13102d509" providerId="LiveId" clId="{88200EE4-F4B4-49E8-8126-B01E5FCCBE2D}" dt="2020-05-17T13:34:26.246" v="3009" actId="165"/>
          <ac:spMkLst>
            <pc:docMk/>
            <pc:sldMk cId="4066963669" sldId="883"/>
            <ac:spMk id="92" creationId="{A58064EE-DD21-4D17-8003-BE103C4D3BA2}"/>
          </ac:spMkLst>
        </pc:spChg>
        <pc:spChg chg="mod">
          <ac:chgData name="reza kabir" userId="af3c95a13102d509" providerId="LiveId" clId="{88200EE4-F4B4-49E8-8126-B01E5FCCBE2D}" dt="2020-05-17T13:34:26.246" v="3009" actId="165"/>
          <ac:spMkLst>
            <pc:docMk/>
            <pc:sldMk cId="4066963669" sldId="883"/>
            <ac:spMk id="93" creationId="{DE6A6761-658B-41E8-8896-75D4A88A2DFC}"/>
          </ac:spMkLst>
        </pc:spChg>
        <pc:spChg chg="mod">
          <ac:chgData name="reza kabir" userId="af3c95a13102d509" providerId="LiveId" clId="{88200EE4-F4B4-49E8-8126-B01E5FCCBE2D}" dt="2020-05-17T13:34:26.246" v="3009" actId="165"/>
          <ac:spMkLst>
            <pc:docMk/>
            <pc:sldMk cId="4066963669" sldId="883"/>
            <ac:spMk id="94" creationId="{F0C0A9E7-328D-4E32-8BF6-338DD3189A13}"/>
          </ac:spMkLst>
        </pc:spChg>
        <pc:spChg chg="mod">
          <ac:chgData name="reza kabir" userId="af3c95a13102d509" providerId="LiveId" clId="{88200EE4-F4B4-49E8-8126-B01E5FCCBE2D}" dt="2020-05-17T13:34:26.246" v="3009" actId="165"/>
          <ac:spMkLst>
            <pc:docMk/>
            <pc:sldMk cId="4066963669" sldId="883"/>
            <ac:spMk id="95" creationId="{2FF681AF-D540-4A0F-A32B-765377047507}"/>
          </ac:spMkLst>
        </pc:spChg>
        <pc:spChg chg="mod">
          <ac:chgData name="reza kabir" userId="af3c95a13102d509" providerId="LiveId" clId="{88200EE4-F4B4-49E8-8126-B01E5FCCBE2D}" dt="2020-05-17T13:34:26.246" v="3009" actId="165"/>
          <ac:spMkLst>
            <pc:docMk/>
            <pc:sldMk cId="4066963669" sldId="883"/>
            <ac:spMk id="96" creationId="{9C419CD0-FD82-47DA-9E35-91EB632B2A08}"/>
          </ac:spMkLst>
        </pc:spChg>
        <pc:spChg chg="mod">
          <ac:chgData name="reza kabir" userId="af3c95a13102d509" providerId="LiveId" clId="{88200EE4-F4B4-49E8-8126-B01E5FCCBE2D}" dt="2020-05-17T13:34:26.246" v="3009" actId="165"/>
          <ac:spMkLst>
            <pc:docMk/>
            <pc:sldMk cId="4066963669" sldId="883"/>
            <ac:spMk id="97" creationId="{53CB049A-602D-4C07-BEE2-970FC9BE3579}"/>
          </ac:spMkLst>
        </pc:spChg>
        <pc:spChg chg="mod">
          <ac:chgData name="reza kabir" userId="af3c95a13102d509" providerId="LiveId" clId="{88200EE4-F4B4-49E8-8126-B01E5FCCBE2D}" dt="2020-05-17T13:34:26.246" v="3009" actId="165"/>
          <ac:spMkLst>
            <pc:docMk/>
            <pc:sldMk cId="4066963669" sldId="883"/>
            <ac:spMk id="98" creationId="{DF0EC000-C1AC-4077-A902-174A46DB9313}"/>
          </ac:spMkLst>
        </pc:spChg>
        <pc:spChg chg="mod">
          <ac:chgData name="reza kabir" userId="af3c95a13102d509" providerId="LiveId" clId="{88200EE4-F4B4-49E8-8126-B01E5FCCBE2D}" dt="2020-05-17T13:34:26.246" v="3009" actId="165"/>
          <ac:spMkLst>
            <pc:docMk/>
            <pc:sldMk cId="4066963669" sldId="883"/>
            <ac:spMk id="99" creationId="{8037582D-F29D-4DA7-A7E4-B0152D3496B8}"/>
          </ac:spMkLst>
        </pc:spChg>
        <pc:spChg chg="mod">
          <ac:chgData name="reza kabir" userId="af3c95a13102d509" providerId="LiveId" clId="{88200EE4-F4B4-49E8-8126-B01E5FCCBE2D}" dt="2020-05-17T13:34:26.246" v="3009" actId="165"/>
          <ac:spMkLst>
            <pc:docMk/>
            <pc:sldMk cId="4066963669" sldId="883"/>
            <ac:spMk id="100" creationId="{CA67814C-9057-4D75-B0C4-BA9410747C92}"/>
          </ac:spMkLst>
        </pc:spChg>
        <pc:spChg chg="mod">
          <ac:chgData name="reza kabir" userId="af3c95a13102d509" providerId="LiveId" clId="{88200EE4-F4B4-49E8-8126-B01E5FCCBE2D}" dt="2020-05-17T13:34:26.246" v="3009" actId="165"/>
          <ac:spMkLst>
            <pc:docMk/>
            <pc:sldMk cId="4066963669" sldId="883"/>
            <ac:spMk id="101" creationId="{8F3E4687-AF22-4F44-A80B-3F2903544027}"/>
          </ac:spMkLst>
        </pc:spChg>
        <pc:spChg chg="mod">
          <ac:chgData name="reza kabir" userId="af3c95a13102d509" providerId="LiveId" clId="{88200EE4-F4B4-49E8-8126-B01E5FCCBE2D}" dt="2020-05-17T13:34:26.246" v="3009" actId="165"/>
          <ac:spMkLst>
            <pc:docMk/>
            <pc:sldMk cId="4066963669" sldId="883"/>
            <ac:spMk id="102" creationId="{FAE1A400-BC98-4D1E-8917-FD20A6F636A3}"/>
          </ac:spMkLst>
        </pc:spChg>
        <pc:spChg chg="mod">
          <ac:chgData name="reza kabir" userId="af3c95a13102d509" providerId="LiveId" clId="{88200EE4-F4B4-49E8-8126-B01E5FCCBE2D}" dt="2020-05-17T13:34:26.246" v="3009" actId="165"/>
          <ac:spMkLst>
            <pc:docMk/>
            <pc:sldMk cId="4066963669" sldId="883"/>
            <ac:spMk id="103" creationId="{5E2F87A2-F762-43DC-A98C-6B58ED415E80}"/>
          </ac:spMkLst>
        </pc:spChg>
        <pc:spChg chg="mod">
          <ac:chgData name="reza kabir" userId="af3c95a13102d509" providerId="LiveId" clId="{88200EE4-F4B4-49E8-8126-B01E5FCCBE2D}" dt="2020-05-17T13:34:26.246" v="3009" actId="165"/>
          <ac:spMkLst>
            <pc:docMk/>
            <pc:sldMk cId="4066963669" sldId="883"/>
            <ac:spMk id="104" creationId="{4DFA28D3-0EE7-49E1-B0A6-AFEC290F2319}"/>
          </ac:spMkLst>
        </pc:spChg>
        <pc:spChg chg="mod">
          <ac:chgData name="reza kabir" userId="af3c95a13102d509" providerId="LiveId" clId="{88200EE4-F4B4-49E8-8126-B01E5FCCBE2D}" dt="2020-05-17T13:34:26.246" v="3009" actId="165"/>
          <ac:spMkLst>
            <pc:docMk/>
            <pc:sldMk cId="4066963669" sldId="883"/>
            <ac:spMk id="105" creationId="{C6C92279-8E4D-44B8-8A8E-B8920C926AE2}"/>
          </ac:spMkLst>
        </pc:spChg>
        <pc:spChg chg="mod">
          <ac:chgData name="reza kabir" userId="af3c95a13102d509" providerId="LiveId" clId="{88200EE4-F4B4-49E8-8126-B01E5FCCBE2D}" dt="2020-05-17T13:34:26.246" v="3009" actId="165"/>
          <ac:spMkLst>
            <pc:docMk/>
            <pc:sldMk cId="4066963669" sldId="883"/>
            <ac:spMk id="106" creationId="{0506D9E1-186D-42F5-BEE5-7E1B47E77CAC}"/>
          </ac:spMkLst>
        </pc:spChg>
        <pc:spChg chg="mod">
          <ac:chgData name="reza kabir" userId="af3c95a13102d509" providerId="LiveId" clId="{88200EE4-F4B4-49E8-8126-B01E5FCCBE2D}" dt="2020-05-17T13:34:26.246" v="3009" actId="165"/>
          <ac:spMkLst>
            <pc:docMk/>
            <pc:sldMk cId="4066963669" sldId="883"/>
            <ac:spMk id="107" creationId="{DAA9EEF2-B185-4275-AACF-793D275778A0}"/>
          </ac:spMkLst>
        </pc:spChg>
        <pc:spChg chg="mod">
          <ac:chgData name="reza kabir" userId="af3c95a13102d509" providerId="LiveId" clId="{88200EE4-F4B4-49E8-8126-B01E5FCCBE2D}" dt="2020-05-17T13:34:26.246" v="3009" actId="165"/>
          <ac:spMkLst>
            <pc:docMk/>
            <pc:sldMk cId="4066963669" sldId="883"/>
            <ac:spMk id="108" creationId="{2312197C-94B2-47A8-ADD7-413A1322331E}"/>
          </ac:spMkLst>
        </pc:spChg>
        <pc:spChg chg="mod">
          <ac:chgData name="reza kabir" userId="af3c95a13102d509" providerId="LiveId" clId="{88200EE4-F4B4-49E8-8126-B01E5FCCBE2D}" dt="2020-05-17T13:34:26.246" v="3009" actId="165"/>
          <ac:spMkLst>
            <pc:docMk/>
            <pc:sldMk cId="4066963669" sldId="883"/>
            <ac:spMk id="109" creationId="{328EF626-AE72-4A67-B4AA-9B67C8D8AAD2}"/>
          </ac:spMkLst>
        </pc:spChg>
        <pc:spChg chg="mod">
          <ac:chgData name="reza kabir" userId="af3c95a13102d509" providerId="LiveId" clId="{88200EE4-F4B4-49E8-8126-B01E5FCCBE2D}" dt="2020-05-17T13:34:26.246" v="3009" actId="165"/>
          <ac:spMkLst>
            <pc:docMk/>
            <pc:sldMk cId="4066963669" sldId="883"/>
            <ac:spMk id="110" creationId="{1837DB80-A72E-46F5-BE00-01934EC65966}"/>
          </ac:spMkLst>
        </pc:spChg>
        <pc:spChg chg="mod">
          <ac:chgData name="reza kabir" userId="af3c95a13102d509" providerId="LiveId" clId="{88200EE4-F4B4-49E8-8126-B01E5FCCBE2D}" dt="2020-05-17T13:34:26.246" v="3009" actId="165"/>
          <ac:spMkLst>
            <pc:docMk/>
            <pc:sldMk cId="4066963669" sldId="883"/>
            <ac:spMk id="111" creationId="{9E9B7EE0-0E71-47B4-BE28-29C7D93FC339}"/>
          </ac:spMkLst>
        </pc:spChg>
        <pc:spChg chg="mod">
          <ac:chgData name="reza kabir" userId="af3c95a13102d509" providerId="LiveId" clId="{88200EE4-F4B4-49E8-8126-B01E5FCCBE2D}" dt="2020-05-17T13:34:26.246" v="3009" actId="165"/>
          <ac:spMkLst>
            <pc:docMk/>
            <pc:sldMk cId="4066963669" sldId="883"/>
            <ac:spMk id="112" creationId="{77011037-68A0-4F28-A796-647E737F1F25}"/>
          </ac:spMkLst>
        </pc:spChg>
        <pc:spChg chg="mod">
          <ac:chgData name="reza kabir" userId="af3c95a13102d509" providerId="LiveId" clId="{88200EE4-F4B4-49E8-8126-B01E5FCCBE2D}" dt="2020-05-17T13:34:26.246" v="3009" actId="165"/>
          <ac:spMkLst>
            <pc:docMk/>
            <pc:sldMk cId="4066963669" sldId="883"/>
            <ac:spMk id="113" creationId="{52EC441C-61E5-403B-9217-D4A0E0278440}"/>
          </ac:spMkLst>
        </pc:spChg>
        <pc:spChg chg="mod">
          <ac:chgData name="reza kabir" userId="af3c95a13102d509" providerId="LiveId" clId="{88200EE4-F4B4-49E8-8126-B01E5FCCBE2D}" dt="2020-05-17T13:34:26.246" v="3009" actId="165"/>
          <ac:spMkLst>
            <pc:docMk/>
            <pc:sldMk cId="4066963669" sldId="883"/>
            <ac:spMk id="114" creationId="{53AD0F2C-7F65-4512-A623-79C0A1ED070C}"/>
          </ac:spMkLst>
        </pc:spChg>
        <pc:spChg chg="mod">
          <ac:chgData name="reza kabir" userId="af3c95a13102d509" providerId="LiveId" clId="{88200EE4-F4B4-49E8-8126-B01E5FCCBE2D}" dt="2020-05-17T13:34:26.246" v="3009" actId="165"/>
          <ac:spMkLst>
            <pc:docMk/>
            <pc:sldMk cId="4066963669" sldId="883"/>
            <ac:spMk id="115" creationId="{6014E2FF-B7E2-4804-8FC7-433324120305}"/>
          </ac:spMkLst>
        </pc:spChg>
        <pc:spChg chg="mod">
          <ac:chgData name="reza kabir" userId="af3c95a13102d509" providerId="LiveId" clId="{88200EE4-F4B4-49E8-8126-B01E5FCCBE2D}" dt="2020-05-17T13:34:26.246" v="3009" actId="165"/>
          <ac:spMkLst>
            <pc:docMk/>
            <pc:sldMk cId="4066963669" sldId="883"/>
            <ac:spMk id="116" creationId="{8532E94D-A698-4261-AA8F-9687CD281EBC}"/>
          </ac:spMkLst>
        </pc:spChg>
        <pc:spChg chg="mod">
          <ac:chgData name="reza kabir" userId="af3c95a13102d509" providerId="LiveId" clId="{88200EE4-F4B4-49E8-8126-B01E5FCCBE2D}" dt="2020-05-17T13:34:26.246" v="3009" actId="165"/>
          <ac:spMkLst>
            <pc:docMk/>
            <pc:sldMk cId="4066963669" sldId="883"/>
            <ac:spMk id="117" creationId="{4FFABC87-CB45-42BE-9A3C-75225D8C16DF}"/>
          </ac:spMkLst>
        </pc:spChg>
        <pc:spChg chg="mod">
          <ac:chgData name="reza kabir" userId="af3c95a13102d509" providerId="LiveId" clId="{88200EE4-F4B4-49E8-8126-B01E5FCCBE2D}" dt="2020-05-17T13:34:26.246" v="3009" actId="165"/>
          <ac:spMkLst>
            <pc:docMk/>
            <pc:sldMk cId="4066963669" sldId="883"/>
            <ac:spMk id="118" creationId="{ECFB3B14-4EFB-4654-B2DE-28258B3F2183}"/>
          </ac:spMkLst>
        </pc:spChg>
        <pc:spChg chg="mod">
          <ac:chgData name="reza kabir" userId="af3c95a13102d509" providerId="LiveId" clId="{88200EE4-F4B4-49E8-8126-B01E5FCCBE2D}" dt="2020-05-17T13:34:26.246" v="3009" actId="165"/>
          <ac:spMkLst>
            <pc:docMk/>
            <pc:sldMk cId="4066963669" sldId="883"/>
            <ac:spMk id="119" creationId="{673E50FD-01B4-4B25-B2BA-AAE9DFA22F3B}"/>
          </ac:spMkLst>
        </pc:spChg>
        <pc:spChg chg="mod">
          <ac:chgData name="reza kabir" userId="af3c95a13102d509" providerId="LiveId" clId="{88200EE4-F4B4-49E8-8126-B01E5FCCBE2D}" dt="2020-05-17T13:34:26.246" v="3009" actId="165"/>
          <ac:spMkLst>
            <pc:docMk/>
            <pc:sldMk cId="4066963669" sldId="883"/>
            <ac:spMk id="120" creationId="{5EA6A37E-BEC2-4ECF-8252-F6941EAD4AB6}"/>
          </ac:spMkLst>
        </pc:spChg>
        <pc:spChg chg="mod">
          <ac:chgData name="reza kabir" userId="af3c95a13102d509" providerId="LiveId" clId="{88200EE4-F4B4-49E8-8126-B01E5FCCBE2D}" dt="2020-05-17T13:34:26.246" v="3009" actId="165"/>
          <ac:spMkLst>
            <pc:docMk/>
            <pc:sldMk cId="4066963669" sldId="883"/>
            <ac:spMk id="121" creationId="{5900B7A0-F992-4373-9BAA-5D9A9F9DADDF}"/>
          </ac:spMkLst>
        </pc:spChg>
        <pc:spChg chg="mod">
          <ac:chgData name="reza kabir" userId="af3c95a13102d509" providerId="LiveId" clId="{88200EE4-F4B4-49E8-8126-B01E5FCCBE2D}" dt="2020-05-17T13:34:26.246" v="3009" actId="165"/>
          <ac:spMkLst>
            <pc:docMk/>
            <pc:sldMk cId="4066963669" sldId="883"/>
            <ac:spMk id="122" creationId="{0FF6C047-C592-4354-8B80-E178B7FB32CC}"/>
          </ac:spMkLst>
        </pc:spChg>
        <pc:spChg chg="mod">
          <ac:chgData name="reza kabir" userId="af3c95a13102d509" providerId="LiveId" clId="{88200EE4-F4B4-49E8-8126-B01E5FCCBE2D}" dt="2020-05-17T13:34:26.246" v="3009" actId="165"/>
          <ac:spMkLst>
            <pc:docMk/>
            <pc:sldMk cId="4066963669" sldId="883"/>
            <ac:spMk id="123" creationId="{EDFC2B0A-FC30-4903-8B0F-2B49A852D3B3}"/>
          </ac:spMkLst>
        </pc:spChg>
        <pc:spChg chg="mod">
          <ac:chgData name="reza kabir" userId="af3c95a13102d509" providerId="LiveId" clId="{88200EE4-F4B4-49E8-8126-B01E5FCCBE2D}" dt="2020-05-17T13:34:26.246" v="3009" actId="165"/>
          <ac:spMkLst>
            <pc:docMk/>
            <pc:sldMk cId="4066963669" sldId="883"/>
            <ac:spMk id="124" creationId="{37176C35-C664-4ABF-9D3D-40FE06C3D31B}"/>
          </ac:spMkLst>
        </pc:spChg>
        <pc:spChg chg="mod">
          <ac:chgData name="reza kabir" userId="af3c95a13102d509" providerId="LiveId" clId="{88200EE4-F4B4-49E8-8126-B01E5FCCBE2D}" dt="2020-05-17T13:34:26.246" v="3009" actId="165"/>
          <ac:spMkLst>
            <pc:docMk/>
            <pc:sldMk cId="4066963669" sldId="883"/>
            <ac:spMk id="125" creationId="{9B61D4CB-FD07-4B84-AD21-F75FF86E94F3}"/>
          </ac:spMkLst>
        </pc:spChg>
        <pc:spChg chg="mod">
          <ac:chgData name="reza kabir" userId="af3c95a13102d509" providerId="LiveId" clId="{88200EE4-F4B4-49E8-8126-B01E5FCCBE2D}" dt="2020-05-17T13:34:26.246" v="3009" actId="165"/>
          <ac:spMkLst>
            <pc:docMk/>
            <pc:sldMk cId="4066963669" sldId="883"/>
            <ac:spMk id="126" creationId="{BF6F42AB-DAE9-4AE7-B0F0-2754C3F19470}"/>
          </ac:spMkLst>
        </pc:spChg>
        <pc:spChg chg="mod">
          <ac:chgData name="reza kabir" userId="af3c95a13102d509" providerId="LiveId" clId="{88200EE4-F4B4-49E8-8126-B01E5FCCBE2D}" dt="2020-05-17T13:34:26.246" v="3009" actId="165"/>
          <ac:spMkLst>
            <pc:docMk/>
            <pc:sldMk cId="4066963669" sldId="883"/>
            <ac:spMk id="127" creationId="{35D8C1BE-E1DD-4AD5-9AF3-91A01887F5F0}"/>
          </ac:spMkLst>
        </pc:spChg>
        <pc:spChg chg="mod">
          <ac:chgData name="reza kabir" userId="af3c95a13102d509" providerId="LiveId" clId="{88200EE4-F4B4-49E8-8126-B01E5FCCBE2D}" dt="2020-05-17T13:34:26.246" v="3009" actId="165"/>
          <ac:spMkLst>
            <pc:docMk/>
            <pc:sldMk cId="4066963669" sldId="883"/>
            <ac:spMk id="128" creationId="{24B9DF6E-1730-467C-B193-D42DFD3B6D69}"/>
          </ac:spMkLst>
        </pc:spChg>
        <pc:spChg chg="mod">
          <ac:chgData name="reza kabir" userId="af3c95a13102d509" providerId="LiveId" clId="{88200EE4-F4B4-49E8-8126-B01E5FCCBE2D}" dt="2020-05-17T13:34:26.246" v="3009" actId="165"/>
          <ac:spMkLst>
            <pc:docMk/>
            <pc:sldMk cId="4066963669" sldId="883"/>
            <ac:spMk id="129" creationId="{538DEC2D-D6CF-4BCE-A3E6-D2EE6E90112C}"/>
          </ac:spMkLst>
        </pc:spChg>
        <pc:spChg chg="mod">
          <ac:chgData name="reza kabir" userId="af3c95a13102d509" providerId="LiveId" clId="{88200EE4-F4B4-49E8-8126-B01E5FCCBE2D}" dt="2020-05-17T13:34:26.246" v="3009" actId="165"/>
          <ac:spMkLst>
            <pc:docMk/>
            <pc:sldMk cId="4066963669" sldId="883"/>
            <ac:spMk id="130" creationId="{04C37AA1-E1EB-4F62-B607-DDBEB934CBA2}"/>
          </ac:spMkLst>
        </pc:spChg>
        <pc:spChg chg="mod">
          <ac:chgData name="reza kabir" userId="af3c95a13102d509" providerId="LiveId" clId="{88200EE4-F4B4-49E8-8126-B01E5FCCBE2D}" dt="2020-05-17T13:34:26.246" v="3009" actId="165"/>
          <ac:spMkLst>
            <pc:docMk/>
            <pc:sldMk cId="4066963669" sldId="883"/>
            <ac:spMk id="131" creationId="{8DF01E21-C1F0-4379-9D7B-AC36A1E996F3}"/>
          </ac:spMkLst>
        </pc:spChg>
        <pc:spChg chg="mod">
          <ac:chgData name="reza kabir" userId="af3c95a13102d509" providerId="LiveId" clId="{88200EE4-F4B4-49E8-8126-B01E5FCCBE2D}" dt="2020-05-17T13:34:26.246" v="3009" actId="165"/>
          <ac:spMkLst>
            <pc:docMk/>
            <pc:sldMk cId="4066963669" sldId="883"/>
            <ac:spMk id="132" creationId="{6071F9DD-6406-475F-B365-946866BCA617}"/>
          </ac:spMkLst>
        </pc:spChg>
        <pc:spChg chg="mod">
          <ac:chgData name="reza kabir" userId="af3c95a13102d509" providerId="LiveId" clId="{88200EE4-F4B4-49E8-8126-B01E5FCCBE2D}" dt="2020-05-17T13:34:26.246" v="3009" actId="165"/>
          <ac:spMkLst>
            <pc:docMk/>
            <pc:sldMk cId="4066963669" sldId="883"/>
            <ac:spMk id="133" creationId="{E154BD7F-5D73-4D9F-A4C4-2FD3B17B3BAF}"/>
          </ac:spMkLst>
        </pc:spChg>
        <pc:spChg chg="mod">
          <ac:chgData name="reza kabir" userId="af3c95a13102d509" providerId="LiveId" clId="{88200EE4-F4B4-49E8-8126-B01E5FCCBE2D}" dt="2020-05-17T13:34:26.246" v="3009" actId="165"/>
          <ac:spMkLst>
            <pc:docMk/>
            <pc:sldMk cId="4066963669" sldId="883"/>
            <ac:spMk id="134" creationId="{F85B159B-79E3-4DE0-A0FC-B52CEB410EFA}"/>
          </ac:spMkLst>
        </pc:spChg>
        <pc:spChg chg="mod">
          <ac:chgData name="reza kabir" userId="af3c95a13102d509" providerId="LiveId" clId="{88200EE4-F4B4-49E8-8126-B01E5FCCBE2D}" dt="2020-05-17T13:34:26.246" v="3009" actId="165"/>
          <ac:spMkLst>
            <pc:docMk/>
            <pc:sldMk cId="4066963669" sldId="883"/>
            <ac:spMk id="135" creationId="{DC0CBFC1-AF99-4B6F-A7FB-53CE26F7CBE7}"/>
          </ac:spMkLst>
        </pc:spChg>
        <pc:spChg chg="mod">
          <ac:chgData name="reza kabir" userId="af3c95a13102d509" providerId="LiveId" clId="{88200EE4-F4B4-49E8-8126-B01E5FCCBE2D}" dt="2020-05-17T13:34:26.246" v="3009" actId="165"/>
          <ac:spMkLst>
            <pc:docMk/>
            <pc:sldMk cId="4066963669" sldId="883"/>
            <ac:spMk id="136" creationId="{458953C6-DAFC-419F-8AFC-893EE18B05A2}"/>
          </ac:spMkLst>
        </pc:spChg>
        <pc:spChg chg="mod">
          <ac:chgData name="reza kabir" userId="af3c95a13102d509" providerId="LiveId" clId="{88200EE4-F4B4-49E8-8126-B01E5FCCBE2D}" dt="2020-05-17T13:34:26.246" v="3009" actId="165"/>
          <ac:spMkLst>
            <pc:docMk/>
            <pc:sldMk cId="4066963669" sldId="883"/>
            <ac:spMk id="137" creationId="{80583B06-4DB3-431B-B231-BD9C3BC18FD9}"/>
          </ac:spMkLst>
        </pc:spChg>
        <pc:spChg chg="mod">
          <ac:chgData name="reza kabir" userId="af3c95a13102d509" providerId="LiveId" clId="{88200EE4-F4B4-49E8-8126-B01E5FCCBE2D}" dt="2020-05-17T13:34:26.246" v="3009" actId="165"/>
          <ac:spMkLst>
            <pc:docMk/>
            <pc:sldMk cId="4066963669" sldId="883"/>
            <ac:spMk id="138" creationId="{0678EC51-E151-465A-9F2A-58E9A56B1AF3}"/>
          </ac:spMkLst>
        </pc:spChg>
        <pc:spChg chg="mod">
          <ac:chgData name="reza kabir" userId="af3c95a13102d509" providerId="LiveId" clId="{88200EE4-F4B4-49E8-8126-B01E5FCCBE2D}" dt="2020-05-17T13:34:26.246" v="3009" actId="165"/>
          <ac:spMkLst>
            <pc:docMk/>
            <pc:sldMk cId="4066963669" sldId="883"/>
            <ac:spMk id="139" creationId="{41AB574C-ACD5-41C4-9D1D-CF8576FD12EE}"/>
          </ac:spMkLst>
        </pc:spChg>
        <pc:spChg chg="mod">
          <ac:chgData name="reza kabir" userId="af3c95a13102d509" providerId="LiveId" clId="{88200EE4-F4B4-49E8-8126-B01E5FCCBE2D}" dt="2020-05-17T13:34:26.246" v="3009" actId="165"/>
          <ac:spMkLst>
            <pc:docMk/>
            <pc:sldMk cId="4066963669" sldId="883"/>
            <ac:spMk id="140" creationId="{B88FE594-F36F-43C7-B7F9-A6F6E62D96CE}"/>
          </ac:spMkLst>
        </pc:spChg>
        <pc:spChg chg="mod">
          <ac:chgData name="reza kabir" userId="af3c95a13102d509" providerId="LiveId" clId="{88200EE4-F4B4-49E8-8126-B01E5FCCBE2D}" dt="2020-05-17T13:34:26.246" v="3009" actId="165"/>
          <ac:spMkLst>
            <pc:docMk/>
            <pc:sldMk cId="4066963669" sldId="883"/>
            <ac:spMk id="141" creationId="{30937740-AE8D-481D-AB8A-E68636735BB8}"/>
          </ac:spMkLst>
        </pc:spChg>
        <pc:spChg chg="mod">
          <ac:chgData name="reza kabir" userId="af3c95a13102d509" providerId="LiveId" clId="{88200EE4-F4B4-49E8-8126-B01E5FCCBE2D}" dt="2020-05-17T13:34:26.246" v="3009" actId="165"/>
          <ac:spMkLst>
            <pc:docMk/>
            <pc:sldMk cId="4066963669" sldId="883"/>
            <ac:spMk id="142" creationId="{5F39449E-AA6B-4B84-8AD9-A2299791C2D7}"/>
          </ac:spMkLst>
        </pc:spChg>
        <pc:spChg chg="mod">
          <ac:chgData name="reza kabir" userId="af3c95a13102d509" providerId="LiveId" clId="{88200EE4-F4B4-49E8-8126-B01E5FCCBE2D}" dt="2020-05-17T13:34:26.246" v="3009" actId="165"/>
          <ac:spMkLst>
            <pc:docMk/>
            <pc:sldMk cId="4066963669" sldId="883"/>
            <ac:spMk id="143" creationId="{E798FB2E-C87E-4CCD-A12D-5D24D1C487B0}"/>
          </ac:spMkLst>
        </pc:spChg>
        <pc:spChg chg="mod">
          <ac:chgData name="reza kabir" userId="af3c95a13102d509" providerId="LiveId" clId="{88200EE4-F4B4-49E8-8126-B01E5FCCBE2D}" dt="2020-05-17T13:34:26.246" v="3009" actId="165"/>
          <ac:spMkLst>
            <pc:docMk/>
            <pc:sldMk cId="4066963669" sldId="883"/>
            <ac:spMk id="144" creationId="{E813EB16-8112-4E9D-A601-493E64291E99}"/>
          </ac:spMkLst>
        </pc:spChg>
        <pc:spChg chg="mod">
          <ac:chgData name="reza kabir" userId="af3c95a13102d509" providerId="LiveId" clId="{88200EE4-F4B4-49E8-8126-B01E5FCCBE2D}" dt="2020-05-17T13:34:26.246" v="3009" actId="165"/>
          <ac:spMkLst>
            <pc:docMk/>
            <pc:sldMk cId="4066963669" sldId="883"/>
            <ac:spMk id="145" creationId="{BE84A999-BEEF-4050-B860-93379EE3FC95}"/>
          </ac:spMkLst>
        </pc:spChg>
        <pc:spChg chg="mod">
          <ac:chgData name="reza kabir" userId="af3c95a13102d509" providerId="LiveId" clId="{88200EE4-F4B4-49E8-8126-B01E5FCCBE2D}" dt="2020-05-17T13:34:26.246" v="3009" actId="165"/>
          <ac:spMkLst>
            <pc:docMk/>
            <pc:sldMk cId="4066963669" sldId="883"/>
            <ac:spMk id="146" creationId="{E553CC65-EBF8-41E2-B554-FD85941A7A42}"/>
          </ac:spMkLst>
        </pc:spChg>
        <pc:spChg chg="mod">
          <ac:chgData name="reza kabir" userId="af3c95a13102d509" providerId="LiveId" clId="{88200EE4-F4B4-49E8-8126-B01E5FCCBE2D}" dt="2020-05-17T13:34:26.246" v="3009" actId="165"/>
          <ac:spMkLst>
            <pc:docMk/>
            <pc:sldMk cId="4066963669" sldId="883"/>
            <ac:spMk id="147" creationId="{98B7F87E-869B-49C5-B3F2-ABD28DAFDEB8}"/>
          </ac:spMkLst>
        </pc:spChg>
        <pc:spChg chg="mod">
          <ac:chgData name="reza kabir" userId="af3c95a13102d509" providerId="LiveId" clId="{88200EE4-F4B4-49E8-8126-B01E5FCCBE2D}" dt="2020-05-17T13:34:26.246" v="3009" actId="165"/>
          <ac:spMkLst>
            <pc:docMk/>
            <pc:sldMk cId="4066963669" sldId="883"/>
            <ac:spMk id="148" creationId="{12F3B6FC-45FD-4DA5-8866-5561EB6A2D5E}"/>
          </ac:spMkLst>
        </pc:spChg>
        <pc:spChg chg="mod">
          <ac:chgData name="reza kabir" userId="af3c95a13102d509" providerId="LiveId" clId="{88200EE4-F4B4-49E8-8126-B01E5FCCBE2D}" dt="2020-05-17T13:34:26.246" v="3009" actId="165"/>
          <ac:spMkLst>
            <pc:docMk/>
            <pc:sldMk cId="4066963669" sldId="883"/>
            <ac:spMk id="149" creationId="{23DF0350-E450-401F-8DBF-9F534E5403B1}"/>
          </ac:spMkLst>
        </pc:spChg>
        <pc:spChg chg="mod">
          <ac:chgData name="reza kabir" userId="af3c95a13102d509" providerId="LiveId" clId="{88200EE4-F4B4-49E8-8126-B01E5FCCBE2D}" dt="2020-05-17T13:34:26.246" v="3009" actId="165"/>
          <ac:spMkLst>
            <pc:docMk/>
            <pc:sldMk cId="4066963669" sldId="883"/>
            <ac:spMk id="150" creationId="{8AD89B37-CDE6-411F-A103-775D1356FD0B}"/>
          </ac:spMkLst>
        </pc:spChg>
        <pc:spChg chg="mod">
          <ac:chgData name="reza kabir" userId="af3c95a13102d509" providerId="LiveId" clId="{88200EE4-F4B4-49E8-8126-B01E5FCCBE2D}" dt="2020-05-17T13:34:26.246" v="3009" actId="165"/>
          <ac:spMkLst>
            <pc:docMk/>
            <pc:sldMk cId="4066963669" sldId="883"/>
            <ac:spMk id="151" creationId="{03E4E5E3-D683-4E95-9B89-DFCEFDC50948}"/>
          </ac:spMkLst>
        </pc:spChg>
        <pc:spChg chg="mod">
          <ac:chgData name="reza kabir" userId="af3c95a13102d509" providerId="LiveId" clId="{88200EE4-F4B4-49E8-8126-B01E5FCCBE2D}" dt="2020-05-17T13:34:26.246" v="3009" actId="165"/>
          <ac:spMkLst>
            <pc:docMk/>
            <pc:sldMk cId="4066963669" sldId="883"/>
            <ac:spMk id="152" creationId="{D6336A82-2863-414E-9278-6954E155725C}"/>
          </ac:spMkLst>
        </pc:spChg>
        <pc:spChg chg="mod">
          <ac:chgData name="reza kabir" userId="af3c95a13102d509" providerId="LiveId" clId="{88200EE4-F4B4-49E8-8126-B01E5FCCBE2D}" dt="2020-05-17T13:34:26.246" v="3009" actId="165"/>
          <ac:spMkLst>
            <pc:docMk/>
            <pc:sldMk cId="4066963669" sldId="883"/>
            <ac:spMk id="153" creationId="{BF88A879-E711-4222-AFA3-7CDBC0D84DDA}"/>
          </ac:spMkLst>
        </pc:spChg>
        <pc:spChg chg="mod">
          <ac:chgData name="reza kabir" userId="af3c95a13102d509" providerId="LiveId" clId="{88200EE4-F4B4-49E8-8126-B01E5FCCBE2D}" dt="2020-05-17T13:34:26.246" v="3009" actId="165"/>
          <ac:spMkLst>
            <pc:docMk/>
            <pc:sldMk cId="4066963669" sldId="883"/>
            <ac:spMk id="154" creationId="{A9A4298F-F6FD-4EC5-9A46-6D963F7B78FC}"/>
          </ac:spMkLst>
        </pc:spChg>
        <pc:spChg chg="mod">
          <ac:chgData name="reza kabir" userId="af3c95a13102d509" providerId="LiveId" clId="{88200EE4-F4B4-49E8-8126-B01E5FCCBE2D}" dt="2020-05-17T13:34:26.246" v="3009" actId="165"/>
          <ac:spMkLst>
            <pc:docMk/>
            <pc:sldMk cId="4066963669" sldId="883"/>
            <ac:spMk id="155" creationId="{2B1F50FF-97A3-4DE7-9F92-83584E2305C9}"/>
          </ac:spMkLst>
        </pc:spChg>
        <pc:spChg chg="mod">
          <ac:chgData name="reza kabir" userId="af3c95a13102d509" providerId="LiveId" clId="{88200EE4-F4B4-49E8-8126-B01E5FCCBE2D}" dt="2020-05-17T13:34:26.246" v="3009" actId="165"/>
          <ac:spMkLst>
            <pc:docMk/>
            <pc:sldMk cId="4066963669" sldId="883"/>
            <ac:spMk id="156" creationId="{81737044-FF2E-4A49-A3A5-3D5F3794D05F}"/>
          </ac:spMkLst>
        </pc:spChg>
        <pc:spChg chg="mod">
          <ac:chgData name="reza kabir" userId="af3c95a13102d509" providerId="LiveId" clId="{88200EE4-F4B4-49E8-8126-B01E5FCCBE2D}" dt="2020-05-17T13:34:26.246" v="3009" actId="165"/>
          <ac:spMkLst>
            <pc:docMk/>
            <pc:sldMk cId="4066963669" sldId="883"/>
            <ac:spMk id="157" creationId="{54355041-3B26-4A97-8B1B-07744AC536E0}"/>
          </ac:spMkLst>
        </pc:spChg>
        <pc:spChg chg="mod">
          <ac:chgData name="reza kabir" userId="af3c95a13102d509" providerId="LiveId" clId="{88200EE4-F4B4-49E8-8126-B01E5FCCBE2D}" dt="2020-05-17T13:34:26.246" v="3009" actId="165"/>
          <ac:spMkLst>
            <pc:docMk/>
            <pc:sldMk cId="4066963669" sldId="883"/>
            <ac:spMk id="158" creationId="{79B7E219-6BC4-4FD2-8EA0-7009EB323E51}"/>
          </ac:spMkLst>
        </pc:spChg>
        <pc:spChg chg="mod">
          <ac:chgData name="reza kabir" userId="af3c95a13102d509" providerId="LiveId" clId="{88200EE4-F4B4-49E8-8126-B01E5FCCBE2D}" dt="2020-05-17T13:34:26.246" v="3009" actId="165"/>
          <ac:spMkLst>
            <pc:docMk/>
            <pc:sldMk cId="4066963669" sldId="883"/>
            <ac:spMk id="159" creationId="{4F76714F-472C-4CFE-B8FE-D11001BD9AF1}"/>
          </ac:spMkLst>
        </pc:spChg>
        <pc:spChg chg="mod">
          <ac:chgData name="reza kabir" userId="af3c95a13102d509" providerId="LiveId" clId="{88200EE4-F4B4-49E8-8126-B01E5FCCBE2D}" dt="2020-05-17T13:34:26.246" v="3009" actId="165"/>
          <ac:spMkLst>
            <pc:docMk/>
            <pc:sldMk cId="4066963669" sldId="883"/>
            <ac:spMk id="160" creationId="{AF1F7801-D0AB-46A2-B3CE-B7D7913277B8}"/>
          </ac:spMkLst>
        </pc:spChg>
        <pc:spChg chg="mod">
          <ac:chgData name="reza kabir" userId="af3c95a13102d509" providerId="LiveId" clId="{88200EE4-F4B4-49E8-8126-B01E5FCCBE2D}" dt="2020-05-17T13:34:26.246" v="3009" actId="165"/>
          <ac:spMkLst>
            <pc:docMk/>
            <pc:sldMk cId="4066963669" sldId="883"/>
            <ac:spMk id="161" creationId="{17DB4FD3-98F5-4A93-A264-744DBD268720}"/>
          </ac:spMkLst>
        </pc:spChg>
        <pc:spChg chg="mod">
          <ac:chgData name="reza kabir" userId="af3c95a13102d509" providerId="LiveId" clId="{88200EE4-F4B4-49E8-8126-B01E5FCCBE2D}" dt="2020-05-17T13:34:26.246" v="3009" actId="165"/>
          <ac:spMkLst>
            <pc:docMk/>
            <pc:sldMk cId="4066963669" sldId="883"/>
            <ac:spMk id="162" creationId="{EE20FB30-B94C-43AA-AD4D-CF10737F62F4}"/>
          </ac:spMkLst>
        </pc:spChg>
        <pc:spChg chg="mod">
          <ac:chgData name="reza kabir" userId="af3c95a13102d509" providerId="LiveId" clId="{88200EE4-F4B4-49E8-8126-B01E5FCCBE2D}" dt="2020-05-17T13:34:26.246" v="3009" actId="165"/>
          <ac:spMkLst>
            <pc:docMk/>
            <pc:sldMk cId="4066963669" sldId="883"/>
            <ac:spMk id="163" creationId="{AE351CC2-F846-4BBF-B287-0B44AE13078D}"/>
          </ac:spMkLst>
        </pc:spChg>
        <pc:spChg chg="mod">
          <ac:chgData name="reza kabir" userId="af3c95a13102d509" providerId="LiveId" clId="{88200EE4-F4B4-49E8-8126-B01E5FCCBE2D}" dt="2020-05-17T13:34:26.246" v="3009" actId="165"/>
          <ac:spMkLst>
            <pc:docMk/>
            <pc:sldMk cId="4066963669" sldId="883"/>
            <ac:spMk id="164" creationId="{3B5CED1E-58BD-4579-850B-6F0B3D809E6B}"/>
          </ac:spMkLst>
        </pc:spChg>
        <pc:spChg chg="mod">
          <ac:chgData name="reza kabir" userId="af3c95a13102d509" providerId="LiveId" clId="{88200EE4-F4B4-49E8-8126-B01E5FCCBE2D}" dt="2020-05-17T13:34:26.246" v="3009" actId="165"/>
          <ac:spMkLst>
            <pc:docMk/>
            <pc:sldMk cId="4066963669" sldId="883"/>
            <ac:spMk id="165" creationId="{D14CA677-BD7C-4E0B-9F5F-5BE1D8C18756}"/>
          </ac:spMkLst>
        </pc:spChg>
        <pc:spChg chg="mod">
          <ac:chgData name="reza kabir" userId="af3c95a13102d509" providerId="LiveId" clId="{88200EE4-F4B4-49E8-8126-B01E5FCCBE2D}" dt="2020-05-17T13:34:26.246" v="3009" actId="165"/>
          <ac:spMkLst>
            <pc:docMk/>
            <pc:sldMk cId="4066963669" sldId="883"/>
            <ac:spMk id="166" creationId="{67EC144B-46B6-4CBD-9847-C6F5818B0177}"/>
          </ac:spMkLst>
        </pc:spChg>
        <pc:spChg chg="mod">
          <ac:chgData name="reza kabir" userId="af3c95a13102d509" providerId="LiveId" clId="{88200EE4-F4B4-49E8-8126-B01E5FCCBE2D}" dt="2020-05-17T13:34:26.246" v="3009" actId="165"/>
          <ac:spMkLst>
            <pc:docMk/>
            <pc:sldMk cId="4066963669" sldId="883"/>
            <ac:spMk id="167" creationId="{C9AC73A0-00C0-4630-9CE6-37F49863DA7F}"/>
          </ac:spMkLst>
        </pc:spChg>
        <pc:spChg chg="mod">
          <ac:chgData name="reza kabir" userId="af3c95a13102d509" providerId="LiveId" clId="{88200EE4-F4B4-49E8-8126-B01E5FCCBE2D}" dt="2020-05-17T13:34:26.246" v="3009" actId="165"/>
          <ac:spMkLst>
            <pc:docMk/>
            <pc:sldMk cId="4066963669" sldId="883"/>
            <ac:spMk id="168" creationId="{7920DFD3-0A15-4D51-9870-B101FACB4758}"/>
          </ac:spMkLst>
        </pc:spChg>
        <pc:spChg chg="mod">
          <ac:chgData name="reza kabir" userId="af3c95a13102d509" providerId="LiveId" clId="{88200EE4-F4B4-49E8-8126-B01E5FCCBE2D}" dt="2020-05-17T13:34:26.246" v="3009" actId="165"/>
          <ac:spMkLst>
            <pc:docMk/>
            <pc:sldMk cId="4066963669" sldId="883"/>
            <ac:spMk id="169" creationId="{BB3BE706-B2B6-4829-A899-68748BD715E1}"/>
          </ac:spMkLst>
        </pc:spChg>
        <pc:spChg chg="mod">
          <ac:chgData name="reza kabir" userId="af3c95a13102d509" providerId="LiveId" clId="{88200EE4-F4B4-49E8-8126-B01E5FCCBE2D}" dt="2020-05-17T13:34:26.246" v="3009" actId="165"/>
          <ac:spMkLst>
            <pc:docMk/>
            <pc:sldMk cId="4066963669" sldId="883"/>
            <ac:spMk id="170" creationId="{9E112C7A-F62A-413F-8144-46DC4D67FA6D}"/>
          </ac:spMkLst>
        </pc:spChg>
        <pc:spChg chg="mod">
          <ac:chgData name="reza kabir" userId="af3c95a13102d509" providerId="LiveId" clId="{88200EE4-F4B4-49E8-8126-B01E5FCCBE2D}" dt="2020-05-17T13:34:26.246" v="3009" actId="165"/>
          <ac:spMkLst>
            <pc:docMk/>
            <pc:sldMk cId="4066963669" sldId="883"/>
            <ac:spMk id="171" creationId="{FD28E824-F552-41DC-9BAF-3367571AEF63}"/>
          </ac:spMkLst>
        </pc:spChg>
        <pc:spChg chg="mod">
          <ac:chgData name="reza kabir" userId="af3c95a13102d509" providerId="LiveId" clId="{88200EE4-F4B4-49E8-8126-B01E5FCCBE2D}" dt="2020-05-17T13:34:26.246" v="3009" actId="165"/>
          <ac:spMkLst>
            <pc:docMk/>
            <pc:sldMk cId="4066963669" sldId="883"/>
            <ac:spMk id="172" creationId="{27873353-C070-4C8B-B1EC-358031A459CE}"/>
          </ac:spMkLst>
        </pc:spChg>
        <pc:spChg chg="mod">
          <ac:chgData name="reza kabir" userId="af3c95a13102d509" providerId="LiveId" clId="{88200EE4-F4B4-49E8-8126-B01E5FCCBE2D}" dt="2020-05-17T13:34:26.246" v="3009" actId="165"/>
          <ac:spMkLst>
            <pc:docMk/>
            <pc:sldMk cId="4066963669" sldId="883"/>
            <ac:spMk id="173" creationId="{ADAC322D-B2B7-4D08-97FE-6729A018F242}"/>
          </ac:spMkLst>
        </pc:spChg>
        <pc:spChg chg="mod">
          <ac:chgData name="reza kabir" userId="af3c95a13102d509" providerId="LiveId" clId="{88200EE4-F4B4-49E8-8126-B01E5FCCBE2D}" dt="2020-05-17T13:34:26.246" v="3009" actId="165"/>
          <ac:spMkLst>
            <pc:docMk/>
            <pc:sldMk cId="4066963669" sldId="883"/>
            <ac:spMk id="174" creationId="{9CB3FB0F-85CF-424C-A813-AC5F5C7FD647}"/>
          </ac:spMkLst>
        </pc:spChg>
        <pc:spChg chg="mod">
          <ac:chgData name="reza kabir" userId="af3c95a13102d509" providerId="LiveId" clId="{88200EE4-F4B4-49E8-8126-B01E5FCCBE2D}" dt="2020-05-17T13:34:26.246" v="3009" actId="165"/>
          <ac:spMkLst>
            <pc:docMk/>
            <pc:sldMk cId="4066963669" sldId="883"/>
            <ac:spMk id="175" creationId="{4AF9F8A6-9711-41C2-A53C-BC1C2FF5B32D}"/>
          </ac:spMkLst>
        </pc:spChg>
        <pc:spChg chg="mod">
          <ac:chgData name="reza kabir" userId="af3c95a13102d509" providerId="LiveId" clId="{88200EE4-F4B4-49E8-8126-B01E5FCCBE2D}" dt="2020-05-17T13:34:26.246" v="3009" actId="165"/>
          <ac:spMkLst>
            <pc:docMk/>
            <pc:sldMk cId="4066963669" sldId="883"/>
            <ac:spMk id="176" creationId="{925078AC-9B1A-4243-B004-DCA4CBE61C3D}"/>
          </ac:spMkLst>
        </pc:spChg>
        <pc:spChg chg="mod">
          <ac:chgData name="reza kabir" userId="af3c95a13102d509" providerId="LiveId" clId="{88200EE4-F4B4-49E8-8126-B01E5FCCBE2D}" dt="2020-05-17T13:34:26.246" v="3009" actId="165"/>
          <ac:spMkLst>
            <pc:docMk/>
            <pc:sldMk cId="4066963669" sldId="883"/>
            <ac:spMk id="177" creationId="{6538688B-C61F-49C1-8D8D-6C3D546C6A5A}"/>
          </ac:spMkLst>
        </pc:spChg>
        <pc:spChg chg="mod">
          <ac:chgData name="reza kabir" userId="af3c95a13102d509" providerId="LiveId" clId="{88200EE4-F4B4-49E8-8126-B01E5FCCBE2D}" dt="2020-05-17T13:34:26.246" v="3009" actId="165"/>
          <ac:spMkLst>
            <pc:docMk/>
            <pc:sldMk cId="4066963669" sldId="883"/>
            <ac:spMk id="178" creationId="{A12B9D5F-87DA-4621-B6C9-9A324480CD6A}"/>
          </ac:spMkLst>
        </pc:spChg>
        <pc:spChg chg="mod">
          <ac:chgData name="reza kabir" userId="af3c95a13102d509" providerId="LiveId" clId="{88200EE4-F4B4-49E8-8126-B01E5FCCBE2D}" dt="2020-05-17T13:34:26.246" v="3009" actId="165"/>
          <ac:spMkLst>
            <pc:docMk/>
            <pc:sldMk cId="4066963669" sldId="883"/>
            <ac:spMk id="179" creationId="{376EE5B0-3AA2-4B96-B4E3-1626EE857C1A}"/>
          </ac:spMkLst>
        </pc:spChg>
        <pc:spChg chg="mod">
          <ac:chgData name="reza kabir" userId="af3c95a13102d509" providerId="LiveId" clId="{88200EE4-F4B4-49E8-8126-B01E5FCCBE2D}" dt="2020-05-17T13:34:26.246" v="3009" actId="165"/>
          <ac:spMkLst>
            <pc:docMk/>
            <pc:sldMk cId="4066963669" sldId="883"/>
            <ac:spMk id="180" creationId="{34058B82-75D4-4BE0-B7CF-711E025EA885}"/>
          </ac:spMkLst>
        </pc:spChg>
        <pc:spChg chg="mod">
          <ac:chgData name="reza kabir" userId="af3c95a13102d509" providerId="LiveId" clId="{88200EE4-F4B4-49E8-8126-B01E5FCCBE2D}" dt="2020-05-17T13:34:26.246" v="3009" actId="165"/>
          <ac:spMkLst>
            <pc:docMk/>
            <pc:sldMk cId="4066963669" sldId="883"/>
            <ac:spMk id="181" creationId="{80DF4D76-2A7D-4F56-B18F-2390C57008D4}"/>
          </ac:spMkLst>
        </pc:spChg>
        <pc:spChg chg="mod">
          <ac:chgData name="reza kabir" userId="af3c95a13102d509" providerId="LiveId" clId="{88200EE4-F4B4-49E8-8126-B01E5FCCBE2D}" dt="2020-05-17T13:34:26.246" v="3009" actId="165"/>
          <ac:spMkLst>
            <pc:docMk/>
            <pc:sldMk cId="4066963669" sldId="883"/>
            <ac:spMk id="182" creationId="{7E0A040D-2848-4E47-B335-33C11CEF618B}"/>
          </ac:spMkLst>
        </pc:spChg>
        <pc:spChg chg="mod">
          <ac:chgData name="reza kabir" userId="af3c95a13102d509" providerId="LiveId" clId="{88200EE4-F4B4-49E8-8126-B01E5FCCBE2D}" dt="2020-05-17T13:34:26.246" v="3009" actId="165"/>
          <ac:spMkLst>
            <pc:docMk/>
            <pc:sldMk cId="4066963669" sldId="883"/>
            <ac:spMk id="183" creationId="{C38F9755-BDC7-47EF-AA3D-CB0B57DA2D39}"/>
          </ac:spMkLst>
        </pc:spChg>
        <pc:spChg chg="mod">
          <ac:chgData name="reza kabir" userId="af3c95a13102d509" providerId="LiveId" clId="{88200EE4-F4B4-49E8-8126-B01E5FCCBE2D}" dt="2020-05-17T13:34:26.246" v="3009" actId="165"/>
          <ac:spMkLst>
            <pc:docMk/>
            <pc:sldMk cId="4066963669" sldId="883"/>
            <ac:spMk id="184" creationId="{84A99744-E310-43AD-9B5F-84EB42E42928}"/>
          </ac:spMkLst>
        </pc:spChg>
        <pc:spChg chg="mod">
          <ac:chgData name="reza kabir" userId="af3c95a13102d509" providerId="LiveId" clId="{88200EE4-F4B4-49E8-8126-B01E5FCCBE2D}" dt="2020-05-17T13:34:26.246" v="3009" actId="165"/>
          <ac:spMkLst>
            <pc:docMk/>
            <pc:sldMk cId="4066963669" sldId="883"/>
            <ac:spMk id="185" creationId="{62C17802-0473-46B9-A256-55D43B9140FC}"/>
          </ac:spMkLst>
        </pc:spChg>
        <pc:spChg chg="mod">
          <ac:chgData name="reza kabir" userId="af3c95a13102d509" providerId="LiveId" clId="{88200EE4-F4B4-49E8-8126-B01E5FCCBE2D}" dt="2020-05-17T13:34:26.246" v="3009" actId="165"/>
          <ac:spMkLst>
            <pc:docMk/>
            <pc:sldMk cId="4066963669" sldId="883"/>
            <ac:spMk id="186" creationId="{06272E17-1760-4BD4-A192-9A206FB4F734}"/>
          </ac:spMkLst>
        </pc:spChg>
        <pc:spChg chg="mod">
          <ac:chgData name="reza kabir" userId="af3c95a13102d509" providerId="LiveId" clId="{88200EE4-F4B4-49E8-8126-B01E5FCCBE2D}" dt="2020-05-17T13:34:26.246" v="3009" actId="165"/>
          <ac:spMkLst>
            <pc:docMk/>
            <pc:sldMk cId="4066963669" sldId="883"/>
            <ac:spMk id="187" creationId="{CA7A2EC6-F4CC-4E95-B063-77E8AD1006C0}"/>
          </ac:spMkLst>
        </pc:spChg>
        <pc:spChg chg="mod">
          <ac:chgData name="reza kabir" userId="af3c95a13102d509" providerId="LiveId" clId="{88200EE4-F4B4-49E8-8126-B01E5FCCBE2D}" dt="2020-05-17T13:34:26.246" v="3009" actId="165"/>
          <ac:spMkLst>
            <pc:docMk/>
            <pc:sldMk cId="4066963669" sldId="883"/>
            <ac:spMk id="188" creationId="{2D0C3210-C104-4015-9827-9A3068DB3341}"/>
          </ac:spMkLst>
        </pc:spChg>
        <pc:spChg chg="mod">
          <ac:chgData name="reza kabir" userId="af3c95a13102d509" providerId="LiveId" clId="{88200EE4-F4B4-49E8-8126-B01E5FCCBE2D}" dt="2020-05-17T13:34:26.246" v="3009" actId="165"/>
          <ac:spMkLst>
            <pc:docMk/>
            <pc:sldMk cId="4066963669" sldId="883"/>
            <ac:spMk id="189" creationId="{7BEABFD0-0F75-4651-87FC-07865AEDD287}"/>
          </ac:spMkLst>
        </pc:spChg>
        <pc:spChg chg="mod">
          <ac:chgData name="reza kabir" userId="af3c95a13102d509" providerId="LiveId" clId="{88200EE4-F4B4-49E8-8126-B01E5FCCBE2D}" dt="2020-05-17T13:34:26.246" v="3009" actId="165"/>
          <ac:spMkLst>
            <pc:docMk/>
            <pc:sldMk cId="4066963669" sldId="883"/>
            <ac:spMk id="190" creationId="{C91B90B0-DA36-4897-9A4F-DAE2D735E604}"/>
          </ac:spMkLst>
        </pc:spChg>
        <pc:spChg chg="mod">
          <ac:chgData name="reza kabir" userId="af3c95a13102d509" providerId="LiveId" clId="{88200EE4-F4B4-49E8-8126-B01E5FCCBE2D}" dt="2020-05-17T13:34:26.246" v="3009" actId="165"/>
          <ac:spMkLst>
            <pc:docMk/>
            <pc:sldMk cId="4066963669" sldId="883"/>
            <ac:spMk id="191" creationId="{87195740-0E48-4D3B-842C-96320E10D698}"/>
          </ac:spMkLst>
        </pc:spChg>
        <pc:spChg chg="mod">
          <ac:chgData name="reza kabir" userId="af3c95a13102d509" providerId="LiveId" clId="{88200EE4-F4B4-49E8-8126-B01E5FCCBE2D}" dt="2020-05-17T13:34:26.246" v="3009" actId="165"/>
          <ac:spMkLst>
            <pc:docMk/>
            <pc:sldMk cId="4066963669" sldId="883"/>
            <ac:spMk id="192" creationId="{DF8B6258-D823-4109-B88D-7457E2B5FF2F}"/>
          </ac:spMkLst>
        </pc:spChg>
        <pc:spChg chg="mod">
          <ac:chgData name="reza kabir" userId="af3c95a13102d509" providerId="LiveId" clId="{88200EE4-F4B4-49E8-8126-B01E5FCCBE2D}" dt="2020-05-17T13:34:26.246" v="3009" actId="165"/>
          <ac:spMkLst>
            <pc:docMk/>
            <pc:sldMk cId="4066963669" sldId="883"/>
            <ac:spMk id="193" creationId="{9B692709-4A55-49E5-984E-295A41CB72A0}"/>
          </ac:spMkLst>
        </pc:spChg>
        <pc:spChg chg="mod">
          <ac:chgData name="reza kabir" userId="af3c95a13102d509" providerId="LiveId" clId="{88200EE4-F4B4-49E8-8126-B01E5FCCBE2D}" dt="2020-05-17T13:34:26.246" v="3009" actId="165"/>
          <ac:spMkLst>
            <pc:docMk/>
            <pc:sldMk cId="4066963669" sldId="883"/>
            <ac:spMk id="194" creationId="{28D6F1D8-3CDA-4D3B-993A-D9A213AC0B4C}"/>
          </ac:spMkLst>
        </pc:spChg>
        <pc:spChg chg="mod">
          <ac:chgData name="reza kabir" userId="af3c95a13102d509" providerId="LiveId" clId="{88200EE4-F4B4-49E8-8126-B01E5FCCBE2D}" dt="2020-05-17T13:34:26.246" v="3009" actId="165"/>
          <ac:spMkLst>
            <pc:docMk/>
            <pc:sldMk cId="4066963669" sldId="883"/>
            <ac:spMk id="195" creationId="{A3D703EC-B670-4F70-967F-56F74A81A56A}"/>
          </ac:spMkLst>
        </pc:spChg>
        <pc:spChg chg="mod">
          <ac:chgData name="reza kabir" userId="af3c95a13102d509" providerId="LiveId" clId="{88200EE4-F4B4-49E8-8126-B01E5FCCBE2D}" dt="2020-05-17T13:34:26.246" v="3009" actId="165"/>
          <ac:spMkLst>
            <pc:docMk/>
            <pc:sldMk cId="4066963669" sldId="883"/>
            <ac:spMk id="196" creationId="{5F00A12B-4B13-4853-9164-43451D30EA00}"/>
          </ac:spMkLst>
        </pc:spChg>
        <pc:spChg chg="mod">
          <ac:chgData name="reza kabir" userId="af3c95a13102d509" providerId="LiveId" clId="{88200EE4-F4B4-49E8-8126-B01E5FCCBE2D}" dt="2020-05-17T13:34:26.246" v="3009" actId="165"/>
          <ac:spMkLst>
            <pc:docMk/>
            <pc:sldMk cId="4066963669" sldId="883"/>
            <ac:spMk id="197" creationId="{DC4D038E-1738-412E-BA98-B5349A217150}"/>
          </ac:spMkLst>
        </pc:spChg>
        <pc:spChg chg="mod">
          <ac:chgData name="reza kabir" userId="af3c95a13102d509" providerId="LiveId" clId="{88200EE4-F4B4-49E8-8126-B01E5FCCBE2D}" dt="2020-05-17T13:34:26.246" v="3009" actId="165"/>
          <ac:spMkLst>
            <pc:docMk/>
            <pc:sldMk cId="4066963669" sldId="883"/>
            <ac:spMk id="198" creationId="{19DAD69A-6313-4939-871F-BD59F000CA80}"/>
          </ac:spMkLst>
        </pc:spChg>
        <pc:spChg chg="mod">
          <ac:chgData name="reza kabir" userId="af3c95a13102d509" providerId="LiveId" clId="{88200EE4-F4B4-49E8-8126-B01E5FCCBE2D}" dt="2020-05-17T13:34:26.246" v="3009" actId="165"/>
          <ac:spMkLst>
            <pc:docMk/>
            <pc:sldMk cId="4066963669" sldId="883"/>
            <ac:spMk id="199" creationId="{4A2B102E-C9E0-44CA-80CD-0BB3D0AE94B2}"/>
          </ac:spMkLst>
        </pc:spChg>
        <pc:spChg chg="mod">
          <ac:chgData name="reza kabir" userId="af3c95a13102d509" providerId="LiveId" clId="{88200EE4-F4B4-49E8-8126-B01E5FCCBE2D}" dt="2020-05-17T13:34:26.246" v="3009" actId="165"/>
          <ac:spMkLst>
            <pc:docMk/>
            <pc:sldMk cId="4066963669" sldId="883"/>
            <ac:spMk id="200" creationId="{66271D7B-5889-4CBE-81B6-74559F91E8AA}"/>
          </ac:spMkLst>
        </pc:spChg>
        <pc:spChg chg="mod">
          <ac:chgData name="reza kabir" userId="af3c95a13102d509" providerId="LiveId" clId="{88200EE4-F4B4-49E8-8126-B01E5FCCBE2D}" dt="2020-05-17T13:34:26.246" v="3009" actId="165"/>
          <ac:spMkLst>
            <pc:docMk/>
            <pc:sldMk cId="4066963669" sldId="883"/>
            <ac:spMk id="201" creationId="{D53F9D63-1404-4940-8A7A-78AB51995C6D}"/>
          </ac:spMkLst>
        </pc:spChg>
        <pc:spChg chg="mod">
          <ac:chgData name="reza kabir" userId="af3c95a13102d509" providerId="LiveId" clId="{88200EE4-F4B4-49E8-8126-B01E5FCCBE2D}" dt="2020-05-17T13:34:26.246" v="3009" actId="165"/>
          <ac:spMkLst>
            <pc:docMk/>
            <pc:sldMk cId="4066963669" sldId="883"/>
            <ac:spMk id="202" creationId="{DF306519-0B0B-42E3-9391-C3A3E52C68FA}"/>
          </ac:spMkLst>
        </pc:spChg>
        <pc:spChg chg="mod">
          <ac:chgData name="reza kabir" userId="af3c95a13102d509" providerId="LiveId" clId="{88200EE4-F4B4-49E8-8126-B01E5FCCBE2D}" dt="2020-05-17T13:34:26.246" v="3009" actId="165"/>
          <ac:spMkLst>
            <pc:docMk/>
            <pc:sldMk cId="4066963669" sldId="883"/>
            <ac:spMk id="203" creationId="{3B5B54A3-EBE9-42EF-B3AB-766A9AD42B63}"/>
          </ac:spMkLst>
        </pc:spChg>
        <pc:spChg chg="mod">
          <ac:chgData name="reza kabir" userId="af3c95a13102d509" providerId="LiveId" clId="{88200EE4-F4B4-49E8-8126-B01E5FCCBE2D}" dt="2020-05-17T13:34:26.246" v="3009" actId="165"/>
          <ac:spMkLst>
            <pc:docMk/>
            <pc:sldMk cId="4066963669" sldId="883"/>
            <ac:spMk id="204" creationId="{CD8473F7-4F59-40DE-8683-70931D4F971D}"/>
          </ac:spMkLst>
        </pc:spChg>
        <pc:spChg chg="mod">
          <ac:chgData name="reza kabir" userId="af3c95a13102d509" providerId="LiveId" clId="{88200EE4-F4B4-49E8-8126-B01E5FCCBE2D}" dt="2020-05-17T13:34:26.246" v="3009" actId="165"/>
          <ac:spMkLst>
            <pc:docMk/>
            <pc:sldMk cId="4066963669" sldId="883"/>
            <ac:spMk id="205" creationId="{E0B7DE4E-34AC-49C8-8E88-B8611DB47220}"/>
          </ac:spMkLst>
        </pc:spChg>
        <pc:spChg chg="mod">
          <ac:chgData name="reza kabir" userId="af3c95a13102d509" providerId="LiveId" clId="{88200EE4-F4B4-49E8-8126-B01E5FCCBE2D}" dt="2020-05-17T13:34:26.246" v="3009" actId="165"/>
          <ac:spMkLst>
            <pc:docMk/>
            <pc:sldMk cId="4066963669" sldId="883"/>
            <ac:spMk id="206" creationId="{E935C54E-75E0-4072-ADBC-EFF69285BB5B}"/>
          </ac:spMkLst>
        </pc:spChg>
        <pc:spChg chg="mod">
          <ac:chgData name="reza kabir" userId="af3c95a13102d509" providerId="LiveId" clId="{88200EE4-F4B4-49E8-8126-B01E5FCCBE2D}" dt="2020-05-17T13:34:26.246" v="3009" actId="165"/>
          <ac:spMkLst>
            <pc:docMk/>
            <pc:sldMk cId="4066963669" sldId="883"/>
            <ac:spMk id="207" creationId="{787B175B-5E58-499D-82A5-D9713769AC28}"/>
          </ac:spMkLst>
        </pc:spChg>
        <pc:spChg chg="mod">
          <ac:chgData name="reza kabir" userId="af3c95a13102d509" providerId="LiveId" clId="{88200EE4-F4B4-49E8-8126-B01E5FCCBE2D}" dt="2020-05-17T13:34:26.246" v="3009" actId="165"/>
          <ac:spMkLst>
            <pc:docMk/>
            <pc:sldMk cId="4066963669" sldId="883"/>
            <ac:spMk id="208" creationId="{A80221B4-8AA3-4ED0-913B-85F701F48D96}"/>
          </ac:spMkLst>
        </pc:spChg>
        <pc:spChg chg="mod">
          <ac:chgData name="reza kabir" userId="af3c95a13102d509" providerId="LiveId" clId="{88200EE4-F4B4-49E8-8126-B01E5FCCBE2D}" dt="2020-05-17T13:34:26.246" v="3009" actId="165"/>
          <ac:spMkLst>
            <pc:docMk/>
            <pc:sldMk cId="4066963669" sldId="883"/>
            <ac:spMk id="209" creationId="{A9D15CB8-FC85-4B29-90D6-3AFF1F5F7723}"/>
          </ac:spMkLst>
        </pc:spChg>
        <pc:spChg chg="mod">
          <ac:chgData name="reza kabir" userId="af3c95a13102d509" providerId="LiveId" clId="{88200EE4-F4B4-49E8-8126-B01E5FCCBE2D}" dt="2020-05-17T13:34:26.246" v="3009" actId="165"/>
          <ac:spMkLst>
            <pc:docMk/>
            <pc:sldMk cId="4066963669" sldId="883"/>
            <ac:spMk id="210" creationId="{50942E1E-C020-4553-9B3B-E633AFDF9A19}"/>
          </ac:spMkLst>
        </pc:spChg>
        <pc:spChg chg="mod">
          <ac:chgData name="reza kabir" userId="af3c95a13102d509" providerId="LiveId" clId="{88200EE4-F4B4-49E8-8126-B01E5FCCBE2D}" dt="2020-05-17T13:34:26.246" v="3009" actId="165"/>
          <ac:spMkLst>
            <pc:docMk/>
            <pc:sldMk cId="4066963669" sldId="883"/>
            <ac:spMk id="211" creationId="{25D15FFF-4272-46F2-B40C-1E0492CFB1A4}"/>
          </ac:spMkLst>
        </pc:spChg>
        <pc:spChg chg="mod">
          <ac:chgData name="reza kabir" userId="af3c95a13102d509" providerId="LiveId" clId="{88200EE4-F4B4-49E8-8126-B01E5FCCBE2D}" dt="2020-05-17T13:34:26.246" v="3009" actId="165"/>
          <ac:spMkLst>
            <pc:docMk/>
            <pc:sldMk cId="4066963669" sldId="883"/>
            <ac:spMk id="212" creationId="{AA9D9DF8-FC25-4D79-8076-744C71AC0C14}"/>
          </ac:spMkLst>
        </pc:spChg>
        <pc:spChg chg="mod">
          <ac:chgData name="reza kabir" userId="af3c95a13102d509" providerId="LiveId" clId="{88200EE4-F4B4-49E8-8126-B01E5FCCBE2D}" dt="2020-05-17T13:34:26.246" v="3009" actId="165"/>
          <ac:spMkLst>
            <pc:docMk/>
            <pc:sldMk cId="4066963669" sldId="883"/>
            <ac:spMk id="213" creationId="{1B9B71D9-7A60-4AB6-9CF6-3F61A123E706}"/>
          </ac:spMkLst>
        </pc:spChg>
        <pc:spChg chg="mod">
          <ac:chgData name="reza kabir" userId="af3c95a13102d509" providerId="LiveId" clId="{88200EE4-F4B4-49E8-8126-B01E5FCCBE2D}" dt="2020-05-17T13:34:26.246" v="3009" actId="165"/>
          <ac:spMkLst>
            <pc:docMk/>
            <pc:sldMk cId="4066963669" sldId="883"/>
            <ac:spMk id="214" creationId="{5EAE2828-0379-4ED2-B980-18FF69495BAB}"/>
          </ac:spMkLst>
        </pc:spChg>
        <pc:spChg chg="mod">
          <ac:chgData name="reza kabir" userId="af3c95a13102d509" providerId="LiveId" clId="{88200EE4-F4B4-49E8-8126-B01E5FCCBE2D}" dt="2020-05-17T13:34:26.246" v="3009" actId="165"/>
          <ac:spMkLst>
            <pc:docMk/>
            <pc:sldMk cId="4066963669" sldId="883"/>
            <ac:spMk id="215" creationId="{A643E2B2-C15E-4850-940B-A1EA681B259B}"/>
          </ac:spMkLst>
        </pc:spChg>
        <pc:spChg chg="mod">
          <ac:chgData name="reza kabir" userId="af3c95a13102d509" providerId="LiveId" clId="{88200EE4-F4B4-49E8-8126-B01E5FCCBE2D}" dt="2020-05-17T13:34:26.246" v="3009" actId="165"/>
          <ac:spMkLst>
            <pc:docMk/>
            <pc:sldMk cId="4066963669" sldId="883"/>
            <ac:spMk id="216" creationId="{C40BBC46-AEE5-424F-A07C-72D5B65F89A5}"/>
          </ac:spMkLst>
        </pc:spChg>
        <pc:spChg chg="mod">
          <ac:chgData name="reza kabir" userId="af3c95a13102d509" providerId="LiveId" clId="{88200EE4-F4B4-49E8-8126-B01E5FCCBE2D}" dt="2020-05-17T13:34:26.246" v="3009" actId="165"/>
          <ac:spMkLst>
            <pc:docMk/>
            <pc:sldMk cId="4066963669" sldId="883"/>
            <ac:spMk id="217" creationId="{71A3837A-C8D9-4DB4-85C2-A78076AC92C5}"/>
          </ac:spMkLst>
        </pc:spChg>
        <pc:spChg chg="mod">
          <ac:chgData name="reza kabir" userId="af3c95a13102d509" providerId="LiveId" clId="{88200EE4-F4B4-49E8-8126-B01E5FCCBE2D}" dt="2020-05-17T13:34:26.246" v="3009" actId="165"/>
          <ac:spMkLst>
            <pc:docMk/>
            <pc:sldMk cId="4066963669" sldId="883"/>
            <ac:spMk id="218" creationId="{7FDD96E5-A725-44E3-917F-95AD0C9A6A80}"/>
          </ac:spMkLst>
        </pc:spChg>
        <pc:spChg chg="mod">
          <ac:chgData name="reza kabir" userId="af3c95a13102d509" providerId="LiveId" clId="{88200EE4-F4B4-49E8-8126-B01E5FCCBE2D}" dt="2020-05-17T13:34:26.246" v="3009" actId="165"/>
          <ac:spMkLst>
            <pc:docMk/>
            <pc:sldMk cId="4066963669" sldId="883"/>
            <ac:spMk id="219" creationId="{DF114794-EE24-495B-B359-736173C27164}"/>
          </ac:spMkLst>
        </pc:spChg>
        <pc:spChg chg="mod">
          <ac:chgData name="reza kabir" userId="af3c95a13102d509" providerId="LiveId" clId="{88200EE4-F4B4-49E8-8126-B01E5FCCBE2D}" dt="2020-05-17T13:34:26.246" v="3009" actId="165"/>
          <ac:spMkLst>
            <pc:docMk/>
            <pc:sldMk cId="4066963669" sldId="883"/>
            <ac:spMk id="220" creationId="{B03543D4-CA2F-4F6D-B488-210BDF5BD1F4}"/>
          </ac:spMkLst>
        </pc:spChg>
        <pc:spChg chg="mod">
          <ac:chgData name="reza kabir" userId="af3c95a13102d509" providerId="LiveId" clId="{88200EE4-F4B4-49E8-8126-B01E5FCCBE2D}" dt="2020-05-17T13:34:26.246" v="3009" actId="165"/>
          <ac:spMkLst>
            <pc:docMk/>
            <pc:sldMk cId="4066963669" sldId="883"/>
            <ac:spMk id="221" creationId="{3755D9FC-D749-4613-AA0C-6F0414F53961}"/>
          </ac:spMkLst>
        </pc:spChg>
        <pc:spChg chg="mod">
          <ac:chgData name="reza kabir" userId="af3c95a13102d509" providerId="LiveId" clId="{88200EE4-F4B4-49E8-8126-B01E5FCCBE2D}" dt="2020-05-17T13:34:26.246" v="3009" actId="165"/>
          <ac:spMkLst>
            <pc:docMk/>
            <pc:sldMk cId="4066963669" sldId="883"/>
            <ac:spMk id="222" creationId="{A0B82B31-7AE3-4391-A053-4DCEDCDD2E7E}"/>
          </ac:spMkLst>
        </pc:spChg>
        <pc:spChg chg="mod">
          <ac:chgData name="reza kabir" userId="af3c95a13102d509" providerId="LiveId" clId="{88200EE4-F4B4-49E8-8126-B01E5FCCBE2D}" dt="2020-05-17T13:34:26.246" v="3009" actId="165"/>
          <ac:spMkLst>
            <pc:docMk/>
            <pc:sldMk cId="4066963669" sldId="883"/>
            <ac:spMk id="224" creationId="{B4DDA216-B417-4C86-949D-55630214527A}"/>
          </ac:spMkLst>
        </pc:spChg>
        <pc:spChg chg="mod">
          <ac:chgData name="reza kabir" userId="af3c95a13102d509" providerId="LiveId" clId="{88200EE4-F4B4-49E8-8126-B01E5FCCBE2D}" dt="2020-05-17T13:34:26.246" v="3009" actId="165"/>
          <ac:spMkLst>
            <pc:docMk/>
            <pc:sldMk cId="4066963669" sldId="883"/>
            <ac:spMk id="225" creationId="{4D59FA6C-9816-4ACC-A2D0-5A89BD302A61}"/>
          </ac:spMkLst>
        </pc:spChg>
        <pc:spChg chg="mod">
          <ac:chgData name="reza kabir" userId="af3c95a13102d509" providerId="LiveId" clId="{88200EE4-F4B4-49E8-8126-B01E5FCCBE2D}" dt="2020-05-17T13:34:26.246" v="3009" actId="165"/>
          <ac:spMkLst>
            <pc:docMk/>
            <pc:sldMk cId="4066963669" sldId="883"/>
            <ac:spMk id="226" creationId="{3291D0E4-74F0-465B-8C31-DAC66E90CB67}"/>
          </ac:spMkLst>
        </pc:spChg>
        <pc:spChg chg="mod">
          <ac:chgData name="reza kabir" userId="af3c95a13102d509" providerId="LiveId" clId="{88200EE4-F4B4-49E8-8126-B01E5FCCBE2D}" dt="2020-05-17T13:34:26.246" v="3009" actId="165"/>
          <ac:spMkLst>
            <pc:docMk/>
            <pc:sldMk cId="4066963669" sldId="883"/>
            <ac:spMk id="227" creationId="{AE13CCEA-0936-4416-8E70-AD9117E38051}"/>
          </ac:spMkLst>
        </pc:spChg>
        <pc:spChg chg="mod">
          <ac:chgData name="reza kabir" userId="af3c95a13102d509" providerId="LiveId" clId="{88200EE4-F4B4-49E8-8126-B01E5FCCBE2D}" dt="2020-05-17T13:34:26.246" v="3009" actId="165"/>
          <ac:spMkLst>
            <pc:docMk/>
            <pc:sldMk cId="4066963669" sldId="883"/>
            <ac:spMk id="228" creationId="{55C86EB5-0E92-4847-AD0A-103983D10597}"/>
          </ac:spMkLst>
        </pc:spChg>
        <pc:spChg chg="mod">
          <ac:chgData name="reza kabir" userId="af3c95a13102d509" providerId="LiveId" clId="{88200EE4-F4B4-49E8-8126-B01E5FCCBE2D}" dt="2020-05-17T13:34:26.246" v="3009" actId="165"/>
          <ac:spMkLst>
            <pc:docMk/>
            <pc:sldMk cId="4066963669" sldId="883"/>
            <ac:spMk id="229" creationId="{8015E8B1-32A9-424D-8A1F-D8080D89DC3D}"/>
          </ac:spMkLst>
        </pc:spChg>
        <pc:spChg chg="mod">
          <ac:chgData name="reza kabir" userId="af3c95a13102d509" providerId="LiveId" clId="{88200EE4-F4B4-49E8-8126-B01E5FCCBE2D}" dt="2020-05-17T13:34:26.246" v="3009" actId="165"/>
          <ac:spMkLst>
            <pc:docMk/>
            <pc:sldMk cId="4066963669" sldId="883"/>
            <ac:spMk id="230" creationId="{E4459F10-D7B9-4EF1-9672-EBD6650C9D58}"/>
          </ac:spMkLst>
        </pc:spChg>
        <pc:spChg chg="mod">
          <ac:chgData name="reza kabir" userId="af3c95a13102d509" providerId="LiveId" clId="{88200EE4-F4B4-49E8-8126-B01E5FCCBE2D}" dt="2020-05-17T13:34:26.246" v="3009" actId="165"/>
          <ac:spMkLst>
            <pc:docMk/>
            <pc:sldMk cId="4066963669" sldId="883"/>
            <ac:spMk id="231" creationId="{91C27C8A-3444-476B-92A5-BDECAFB0FB4B}"/>
          </ac:spMkLst>
        </pc:spChg>
        <pc:spChg chg="mod">
          <ac:chgData name="reza kabir" userId="af3c95a13102d509" providerId="LiveId" clId="{88200EE4-F4B4-49E8-8126-B01E5FCCBE2D}" dt="2020-05-17T13:34:26.246" v="3009" actId="165"/>
          <ac:spMkLst>
            <pc:docMk/>
            <pc:sldMk cId="4066963669" sldId="883"/>
            <ac:spMk id="232" creationId="{751FE510-B2A2-4689-8786-065B7F844D3C}"/>
          </ac:spMkLst>
        </pc:spChg>
        <pc:spChg chg="mod">
          <ac:chgData name="reza kabir" userId="af3c95a13102d509" providerId="LiveId" clId="{88200EE4-F4B4-49E8-8126-B01E5FCCBE2D}" dt="2020-05-17T13:34:26.246" v="3009" actId="165"/>
          <ac:spMkLst>
            <pc:docMk/>
            <pc:sldMk cId="4066963669" sldId="883"/>
            <ac:spMk id="233" creationId="{B6F26199-7167-4CDF-80FC-F940DD540349}"/>
          </ac:spMkLst>
        </pc:spChg>
        <pc:spChg chg="mod">
          <ac:chgData name="reza kabir" userId="af3c95a13102d509" providerId="LiveId" clId="{88200EE4-F4B4-49E8-8126-B01E5FCCBE2D}" dt="2020-05-17T13:34:26.246" v="3009" actId="165"/>
          <ac:spMkLst>
            <pc:docMk/>
            <pc:sldMk cId="4066963669" sldId="883"/>
            <ac:spMk id="234" creationId="{61FBB28C-A3F1-4D50-8A97-85148EE96987}"/>
          </ac:spMkLst>
        </pc:spChg>
        <pc:spChg chg="mod">
          <ac:chgData name="reza kabir" userId="af3c95a13102d509" providerId="LiveId" clId="{88200EE4-F4B4-49E8-8126-B01E5FCCBE2D}" dt="2020-05-17T13:34:26.246" v="3009" actId="165"/>
          <ac:spMkLst>
            <pc:docMk/>
            <pc:sldMk cId="4066963669" sldId="883"/>
            <ac:spMk id="235" creationId="{CC85016E-F17E-42EC-B17D-3CF91980D063}"/>
          </ac:spMkLst>
        </pc:spChg>
        <pc:spChg chg="mod">
          <ac:chgData name="reza kabir" userId="af3c95a13102d509" providerId="LiveId" clId="{88200EE4-F4B4-49E8-8126-B01E5FCCBE2D}" dt="2020-05-17T13:34:26.246" v="3009" actId="165"/>
          <ac:spMkLst>
            <pc:docMk/>
            <pc:sldMk cId="4066963669" sldId="883"/>
            <ac:spMk id="236" creationId="{8EF3AC91-1079-4E59-BA7F-8206F26E5B44}"/>
          </ac:spMkLst>
        </pc:spChg>
        <pc:spChg chg="mod">
          <ac:chgData name="reza kabir" userId="af3c95a13102d509" providerId="LiveId" clId="{88200EE4-F4B4-49E8-8126-B01E5FCCBE2D}" dt="2020-05-17T13:34:26.246" v="3009" actId="165"/>
          <ac:spMkLst>
            <pc:docMk/>
            <pc:sldMk cId="4066963669" sldId="883"/>
            <ac:spMk id="237" creationId="{B732E8F3-A4AD-4BAD-BFEC-2B46BDFA1AFF}"/>
          </ac:spMkLst>
        </pc:spChg>
        <pc:spChg chg="mod">
          <ac:chgData name="reza kabir" userId="af3c95a13102d509" providerId="LiveId" clId="{88200EE4-F4B4-49E8-8126-B01E5FCCBE2D}" dt="2020-05-17T13:34:26.246" v="3009" actId="165"/>
          <ac:spMkLst>
            <pc:docMk/>
            <pc:sldMk cId="4066963669" sldId="883"/>
            <ac:spMk id="238" creationId="{D19EF1BD-82CF-4327-8695-F8B8C280BE36}"/>
          </ac:spMkLst>
        </pc:spChg>
        <pc:spChg chg="mod">
          <ac:chgData name="reza kabir" userId="af3c95a13102d509" providerId="LiveId" clId="{88200EE4-F4B4-49E8-8126-B01E5FCCBE2D}" dt="2020-05-17T13:34:26.246" v="3009" actId="165"/>
          <ac:spMkLst>
            <pc:docMk/>
            <pc:sldMk cId="4066963669" sldId="883"/>
            <ac:spMk id="239" creationId="{6AF101F8-FE9E-40FA-AE3E-3488DBFD5B33}"/>
          </ac:spMkLst>
        </pc:spChg>
        <pc:spChg chg="mod">
          <ac:chgData name="reza kabir" userId="af3c95a13102d509" providerId="LiveId" clId="{88200EE4-F4B4-49E8-8126-B01E5FCCBE2D}" dt="2020-05-17T13:34:26.246" v="3009" actId="165"/>
          <ac:spMkLst>
            <pc:docMk/>
            <pc:sldMk cId="4066963669" sldId="883"/>
            <ac:spMk id="240" creationId="{8932C2AB-3DF2-421F-9020-FBDEBF9570B8}"/>
          </ac:spMkLst>
        </pc:spChg>
        <pc:spChg chg="mod">
          <ac:chgData name="reza kabir" userId="af3c95a13102d509" providerId="LiveId" clId="{88200EE4-F4B4-49E8-8126-B01E5FCCBE2D}" dt="2020-05-17T13:34:26.246" v="3009" actId="165"/>
          <ac:spMkLst>
            <pc:docMk/>
            <pc:sldMk cId="4066963669" sldId="883"/>
            <ac:spMk id="241" creationId="{96C825B6-60B4-4D57-9B9D-FDBBBCBD16B6}"/>
          </ac:spMkLst>
        </pc:spChg>
        <pc:spChg chg="mod">
          <ac:chgData name="reza kabir" userId="af3c95a13102d509" providerId="LiveId" clId="{88200EE4-F4B4-49E8-8126-B01E5FCCBE2D}" dt="2020-05-17T13:34:26.246" v="3009" actId="165"/>
          <ac:spMkLst>
            <pc:docMk/>
            <pc:sldMk cId="4066963669" sldId="883"/>
            <ac:spMk id="242" creationId="{0A9C372F-AB2E-49A9-9B42-020C555199CD}"/>
          </ac:spMkLst>
        </pc:spChg>
        <pc:spChg chg="mod">
          <ac:chgData name="reza kabir" userId="af3c95a13102d509" providerId="LiveId" clId="{88200EE4-F4B4-49E8-8126-B01E5FCCBE2D}" dt="2020-05-17T13:34:26.246" v="3009" actId="165"/>
          <ac:spMkLst>
            <pc:docMk/>
            <pc:sldMk cId="4066963669" sldId="883"/>
            <ac:spMk id="243" creationId="{B5AB5815-9F60-4201-BF14-090D23A12A50}"/>
          </ac:spMkLst>
        </pc:spChg>
        <pc:spChg chg="mod">
          <ac:chgData name="reza kabir" userId="af3c95a13102d509" providerId="LiveId" clId="{88200EE4-F4B4-49E8-8126-B01E5FCCBE2D}" dt="2020-05-17T13:34:26.246" v="3009" actId="165"/>
          <ac:spMkLst>
            <pc:docMk/>
            <pc:sldMk cId="4066963669" sldId="883"/>
            <ac:spMk id="244" creationId="{4215B450-7EA0-4373-96DF-CA367171E2D1}"/>
          </ac:spMkLst>
        </pc:spChg>
        <pc:spChg chg="mod">
          <ac:chgData name="reza kabir" userId="af3c95a13102d509" providerId="LiveId" clId="{88200EE4-F4B4-49E8-8126-B01E5FCCBE2D}" dt="2020-05-17T13:34:26.246" v="3009" actId="165"/>
          <ac:spMkLst>
            <pc:docMk/>
            <pc:sldMk cId="4066963669" sldId="883"/>
            <ac:spMk id="245" creationId="{0AA4596D-0692-4BE3-90CD-C0709594B7A0}"/>
          </ac:spMkLst>
        </pc:spChg>
        <pc:spChg chg="mod">
          <ac:chgData name="reza kabir" userId="af3c95a13102d509" providerId="LiveId" clId="{88200EE4-F4B4-49E8-8126-B01E5FCCBE2D}" dt="2020-05-17T13:34:26.246" v="3009" actId="165"/>
          <ac:spMkLst>
            <pc:docMk/>
            <pc:sldMk cId="4066963669" sldId="883"/>
            <ac:spMk id="246" creationId="{3563A8AA-60C4-451B-AE7D-A3AC183FDBD6}"/>
          </ac:spMkLst>
        </pc:spChg>
        <pc:spChg chg="mod">
          <ac:chgData name="reza kabir" userId="af3c95a13102d509" providerId="LiveId" clId="{88200EE4-F4B4-49E8-8126-B01E5FCCBE2D}" dt="2020-05-17T13:34:26.246" v="3009" actId="165"/>
          <ac:spMkLst>
            <pc:docMk/>
            <pc:sldMk cId="4066963669" sldId="883"/>
            <ac:spMk id="247" creationId="{9E645352-760E-4B9E-82F1-054F37D4DEF9}"/>
          </ac:spMkLst>
        </pc:spChg>
        <pc:spChg chg="mod">
          <ac:chgData name="reza kabir" userId="af3c95a13102d509" providerId="LiveId" clId="{88200EE4-F4B4-49E8-8126-B01E5FCCBE2D}" dt="2020-05-17T13:34:26.246" v="3009" actId="165"/>
          <ac:spMkLst>
            <pc:docMk/>
            <pc:sldMk cId="4066963669" sldId="883"/>
            <ac:spMk id="248" creationId="{4E3029F2-9ECA-467D-9A35-247A906FF4B0}"/>
          </ac:spMkLst>
        </pc:spChg>
        <pc:spChg chg="mod">
          <ac:chgData name="reza kabir" userId="af3c95a13102d509" providerId="LiveId" clId="{88200EE4-F4B4-49E8-8126-B01E5FCCBE2D}" dt="2020-05-17T13:34:26.246" v="3009" actId="165"/>
          <ac:spMkLst>
            <pc:docMk/>
            <pc:sldMk cId="4066963669" sldId="883"/>
            <ac:spMk id="249" creationId="{3858D60E-9DF5-4E55-9726-ED93DCA1BE6D}"/>
          </ac:spMkLst>
        </pc:spChg>
        <pc:spChg chg="mod">
          <ac:chgData name="reza kabir" userId="af3c95a13102d509" providerId="LiveId" clId="{88200EE4-F4B4-49E8-8126-B01E5FCCBE2D}" dt="2020-05-17T13:34:26.246" v="3009" actId="165"/>
          <ac:spMkLst>
            <pc:docMk/>
            <pc:sldMk cId="4066963669" sldId="883"/>
            <ac:spMk id="252" creationId="{F3EF8FDE-E769-4286-8FD8-17E87A16C4EE}"/>
          </ac:spMkLst>
        </pc:spChg>
        <pc:spChg chg="mod">
          <ac:chgData name="reza kabir" userId="af3c95a13102d509" providerId="LiveId" clId="{88200EE4-F4B4-49E8-8126-B01E5FCCBE2D}" dt="2020-05-17T13:34:26.246" v="3009" actId="165"/>
          <ac:spMkLst>
            <pc:docMk/>
            <pc:sldMk cId="4066963669" sldId="883"/>
            <ac:spMk id="253" creationId="{60E413BD-214F-4A09-B50F-2E06C09D47D1}"/>
          </ac:spMkLst>
        </pc:spChg>
        <pc:spChg chg="mod">
          <ac:chgData name="reza kabir" userId="af3c95a13102d509" providerId="LiveId" clId="{88200EE4-F4B4-49E8-8126-B01E5FCCBE2D}" dt="2020-05-17T13:34:26.246" v="3009" actId="165"/>
          <ac:spMkLst>
            <pc:docMk/>
            <pc:sldMk cId="4066963669" sldId="883"/>
            <ac:spMk id="254" creationId="{57D7FF8F-7CB1-4E47-B9EA-4B5F0180A758}"/>
          </ac:spMkLst>
        </pc:spChg>
        <pc:spChg chg="mod">
          <ac:chgData name="reza kabir" userId="af3c95a13102d509" providerId="LiveId" clId="{88200EE4-F4B4-49E8-8126-B01E5FCCBE2D}" dt="2020-05-17T13:34:26.246" v="3009" actId="165"/>
          <ac:spMkLst>
            <pc:docMk/>
            <pc:sldMk cId="4066963669" sldId="883"/>
            <ac:spMk id="255" creationId="{2484663B-4AFC-4DF1-BE57-F3DD34EA20F0}"/>
          </ac:spMkLst>
        </pc:spChg>
        <pc:spChg chg="mod">
          <ac:chgData name="reza kabir" userId="af3c95a13102d509" providerId="LiveId" clId="{88200EE4-F4B4-49E8-8126-B01E5FCCBE2D}" dt="2020-05-17T13:34:26.246" v="3009" actId="165"/>
          <ac:spMkLst>
            <pc:docMk/>
            <pc:sldMk cId="4066963669" sldId="883"/>
            <ac:spMk id="256" creationId="{828D0906-EF79-4092-95E2-99811BAD5301}"/>
          </ac:spMkLst>
        </pc:spChg>
        <pc:spChg chg="mod">
          <ac:chgData name="reza kabir" userId="af3c95a13102d509" providerId="LiveId" clId="{88200EE4-F4B4-49E8-8126-B01E5FCCBE2D}" dt="2020-05-17T13:34:26.246" v="3009" actId="165"/>
          <ac:spMkLst>
            <pc:docMk/>
            <pc:sldMk cId="4066963669" sldId="883"/>
            <ac:spMk id="259" creationId="{4953FA23-1921-4360-8BA5-B051AAF68CEF}"/>
          </ac:spMkLst>
        </pc:spChg>
        <pc:spChg chg="mod">
          <ac:chgData name="reza kabir" userId="af3c95a13102d509" providerId="LiveId" clId="{88200EE4-F4B4-49E8-8126-B01E5FCCBE2D}" dt="2020-05-17T13:34:26.246" v="3009" actId="165"/>
          <ac:spMkLst>
            <pc:docMk/>
            <pc:sldMk cId="4066963669" sldId="883"/>
            <ac:spMk id="260" creationId="{39F1ECB3-6E1C-4828-8B1D-D1030E80F623}"/>
          </ac:spMkLst>
        </pc:spChg>
        <pc:spChg chg="mod">
          <ac:chgData name="reza kabir" userId="af3c95a13102d509" providerId="LiveId" clId="{88200EE4-F4B4-49E8-8126-B01E5FCCBE2D}" dt="2020-05-17T13:34:26.246" v="3009" actId="165"/>
          <ac:spMkLst>
            <pc:docMk/>
            <pc:sldMk cId="4066963669" sldId="883"/>
            <ac:spMk id="261" creationId="{9C90060A-9ED1-461C-842B-6DE708F35D13}"/>
          </ac:spMkLst>
        </pc:spChg>
        <pc:spChg chg="mod">
          <ac:chgData name="reza kabir" userId="af3c95a13102d509" providerId="LiveId" clId="{88200EE4-F4B4-49E8-8126-B01E5FCCBE2D}" dt="2020-05-17T13:34:26.246" v="3009" actId="165"/>
          <ac:spMkLst>
            <pc:docMk/>
            <pc:sldMk cId="4066963669" sldId="883"/>
            <ac:spMk id="262" creationId="{85AAC8B0-79BE-439D-9334-435209575B0D}"/>
          </ac:spMkLst>
        </pc:spChg>
        <pc:spChg chg="add mod">
          <ac:chgData name="reza kabir" userId="af3c95a13102d509" providerId="LiveId" clId="{88200EE4-F4B4-49E8-8126-B01E5FCCBE2D}" dt="2020-05-17T13:34:39.229" v="3014" actId="1076"/>
          <ac:spMkLst>
            <pc:docMk/>
            <pc:sldMk cId="4066963669" sldId="883"/>
            <ac:spMk id="263" creationId="{1EB9DE7D-34B4-4299-9159-2F0DF93EBC2A}"/>
          </ac:spMkLst>
        </pc:spChg>
        <pc:spChg chg="add mod">
          <ac:chgData name="reza kabir" userId="af3c95a13102d509" providerId="LiveId" clId="{88200EE4-F4B4-49E8-8126-B01E5FCCBE2D}" dt="2020-05-17T13:34:39.229" v="3014" actId="1076"/>
          <ac:spMkLst>
            <pc:docMk/>
            <pc:sldMk cId="4066963669" sldId="883"/>
            <ac:spMk id="264" creationId="{1D4A618C-4A6B-4E7E-918D-0ABC3861A059}"/>
          </ac:spMkLst>
        </pc:spChg>
        <pc:spChg chg="add mod">
          <ac:chgData name="reza kabir" userId="af3c95a13102d509" providerId="LiveId" clId="{88200EE4-F4B4-49E8-8126-B01E5FCCBE2D}" dt="2020-05-17T13:34:39.229" v="3014" actId="1076"/>
          <ac:spMkLst>
            <pc:docMk/>
            <pc:sldMk cId="4066963669" sldId="883"/>
            <ac:spMk id="265" creationId="{5F5AC1D2-DBFF-4F06-90CB-420FB1DFFF83}"/>
          </ac:spMkLst>
        </pc:spChg>
        <pc:spChg chg="add mod">
          <ac:chgData name="reza kabir" userId="af3c95a13102d509" providerId="LiveId" clId="{88200EE4-F4B4-49E8-8126-B01E5FCCBE2D}" dt="2020-05-17T13:34:44.198" v="3015" actId="207"/>
          <ac:spMkLst>
            <pc:docMk/>
            <pc:sldMk cId="4066963669" sldId="883"/>
            <ac:spMk id="266" creationId="{7570CFA1-B855-40C4-BE32-1D0D2FCC4B54}"/>
          </ac:spMkLst>
        </pc:spChg>
        <pc:spChg chg="add mod">
          <ac:chgData name="reza kabir" userId="af3c95a13102d509" providerId="LiveId" clId="{88200EE4-F4B4-49E8-8126-B01E5FCCBE2D}" dt="2020-05-17T13:34:39.229" v="3014" actId="1076"/>
          <ac:spMkLst>
            <pc:docMk/>
            <pc:sldMk cId="4066963669" sldId="883"/>
            <ac:spMk id="267" creationId="{EA5226C5-0202-447F-A95D-5D357553BC12}"/>
          </ac:spMkLst>
        </pc:spChg>
        <pc:grpChg chg="add del mod">
          <ac:chgData name="reza kabir" userId="af3c95a13102d509" providerId="LiveId" clId="{88200EE4-F4B4-49E8-8126-B01E5FCCBE2D}" dt="2020-05-17T13:34:26.246" v="3009" actId="165"/>
          <ac:grpSpMkLst>
            <pc:docMk/>
            <pc:sldMk cId="4066963669" sldId="883"/>
            <ac:grpSpMk id="2" creationId="{22E90A40-2179-4450-940E-0228F76E632B}"/>
          </ac:grpSpMkLst>
        </pc:grpChg>
        <pc:grpChg chg="mod topLvl">
          <ac:chgData name="reza kabir" userId="af3c95a13102d509" providerId="LiveId" clId="{88200EE4-F4B4-49E8-8126-B01E5FCCBE2D}" dt="2020-05-17T13:34:31.842" v="3012" actId="1076"/>
          <ac:grpSpMkLst>
            <pc:docMk/>
            <pc:sldMk cId="4066963669" sldId="883"/>
            <ac:grpSpMk id="3" creationId="{FB71DB28-774D-4FFC-87BF-B98B5079DFD6}"/>
          </ac:grpSpMkLst>
        </pc:grpChg>
        <pc:grpChg chg="del mod topLvl">
          <ac:chgData name="reza kabir" userId="af3c95a13102d509" providerId="LiveId" clId="{88200EE4-F4B4-49E8-8126-B01E5FCCBE2D}" dt="2020-05-17T13:34:27.814" v="3010" actId="478"/>
          <ac:grpSpMkLst>
            <pc:docMk/>
            <pc:sldMk cId="4066963669" sldId="883"/>
            <ac:grpSpMk id="4" creationId="{ECF483E0-A3F3-4CB2-8B7B-148266DD3649}"/>
          </ac:grpSpMkLst>
        </pc:grpChg>
        <pc:grpChg chg="mod">
          <ac:chgData name="reza kabir" userId="af3c95a13102d509" providerId="LiveId" clId="{88200EE4-F4B4-49E8-8126-B01E5FCCBE2D}" dt="2020-05-17T13:34:26.246" v="3009" actId="165"/>
          <ac:grpSpMkLst>
            <pc:docMk/>
            <pc:sldMk cId="4066963669" sldId="883"/>
            <ac:grpSpMk id="223" creationId="{84BCA311-6557-4F2E-A67B-E1C7F2EF25A2}"/>
          </ac:grpSpMkLst>
        </pc:grpChg>
        <pc:grpChg chg="mod">
          <ac:chgData name="reza kabir" userId="af3c95a13102d509" providerId="LiveId" clId="{88200EE4-F4B4-49E8-8126-B01E5FCCBE2D}" dt="2020-05-17T13:34:26.246" v="3009" actId="165"/>
          <ac:grpSpMkLst>
            <pc:docMk/>
            <pc:sldMk cId="4066963669" sldId="883"/>
            <ac:grpSpMk id="250" creationId="{B3C33A7A-2B73-4174-B7C6-7F42B9DBEB84}"/>
          </ac:grpSpMkLst>
        </pc:grpChg>
        <pc:grpChg chg="mod">
          <ac:chgData name="reza kabir" userId="af3c95a13102d509" providerId="LiveId" clId="{88200EE4-F4B4-49E8-8126-B01E5FCCBE2D}" dt="2020-05-17T13:34:26.246" v="3009" actId="165"/>
          <ac:grpSpMkLst>
            <pc:docMk/>
            <pc:sldMk cId="4066963669" sldId="883"/>
            <ac:grpSpMk id="251" creationId="{5FF6E400-051C-4F04-876B-00E7CCF066E8}"/>
          </ac:grpSpMkLst>
        </pc:grpChg>
        <pc:grpChg chg="mod">
          <ac:chgData name="reza kabir" userId="af3c95a13102d509" providerId="LiveId" clId="{88200EE4-F4B4-49E8-8126-B01E5FCCBE2D}" dt="2020-05-17T13:34:26.246" v="3009" actId="165"/>
          <ac:grpSpMkLst>
            <pc:docMk/>
            <pc:sldMk cId="4066963669" sldId="883"/>
            <ac:grpSpMk id="257" creationId="{43215FDA-68C3-4F6E-AF3C-BC11F5CB2541}"/>
          </ac:grpSpMkLst>
        </pc:grpChg>
        <pc:grpChg chg="mod">
          <ac:chgData name="reza kabir" userId="af3c95a13102d509" providerId="LiveId" clId="{88200EE4-F4B4-49E8-8126-B01E5FCCBE2D}" dt="2020-05-17T13:34:26.246" v="3009" actId="165"/>
          <ac:grpSpMkLst>
            <pc:docMk/>
            <pc:sldMk cId="4066963669" sldId="883"/>
            <ac:grpSpMk id="258" creationId="{E915DE84-8E20-462A-9407-8785E4D1D786}"/>
          </ac:grpSpMkLst>
        </pc:grpChg>
      </pc:sldChg>
      <pc:sldChg chg="addSp delSp modSp new mod">
        <pc:chgData name="reza kabir" userId="af3c95a13102d509" providerId="LiveId" clId="{88200EE4-F4B4-49E8-8126-B01E5FCCBE2D}" dt="2020-05-17T13:37:34.086" v="3027" actId="1076"/>
        <pc:sldMkLst>
          <pc:docMk/>
          <pc:sldMk cId="2109267497" sldId="884"/>
        </pc:sldMkLst>
        <pc:spChg chg="mod">
          <ac:chgData name="reza kabir" userId="af3c95a13102d509" providerId="LiveId" clId="{88200EE4-F4B4-49E8-8126-B01E5FCCBE2D}" dt="2020-05-17T13:37:12.654" v="3019" actId="165"/>
          <ac:spMkLst>
            <pc:docMk/>
            <pc:sldMk cId="2109267497" sldId="884"/>
            <ac:spMk id="5" creationId="{D99CA141-55DE-4008-9977-DC9DE77BBF2B}"/>
          </ac:spMkLst>
        </pc:spChg>
        <pc:spChg chg="mod">
          <ac:chgData name="reza kabir" userId="af3c95a13102d509" providerId="LiveId" clId="{88200EE4-F4B4-49E8-8126-B01E5FCCBE2D}" dt="2020-05-17T13:37:12.654" v="3019" actId="165"/>
          <ac:spMkLst>
            <pc:docMk/>
            <pc:sldMk cId="2109267497" sldId="884"/>
            <ac:spMk id="7" creationId="{896770D4-EB0A-427A-9864-20ABC5D31E14}"/>
          </ac:spMkLst>
        </pc:spChg>
        <pc:spChg chg="mod">
          <ac:chgData name="reza kabir" userId="af3c95a13102d509" providerId="LiveId" clId="{88200EE4-F4B4-49E8-8126-B01E5FCCBE2D}" dt="2020-05-17T13:37:12.654" v="3019" actId="165"/>
          <ac:spMkLst>
            <pc:docMk/>
            <pc:sldMk cId="2109267497" sldId="884"/>
            <ac:spMk id="8" creationId="{3CFF2F32-5A35-4A5D-B2DB-D3AF9A1FE0BE}"/>
          </ac:spMkLst>
        </pc:spChg>
        <pc:spChg chg="mod">
          <ac:chgData name="reza kabir" userId="af3c95a13102d509" providerId="LiveId" clId="{88200EE4-F4B4-49E8-8126-B01E5FCCBE2D}" dt="2020-05-17T13:37:12.654" v="3019" actId="165"/>
          <ac:spMkLst>
            <pc:docMk/>
            <pc:sldMk cId="2109267497" sldId="884"/>
            <ac:spMk id="9" creationId="{DF504681-212C-42AA-9E62-D21D5317FF78}"/>
          </ac:spMkLst>
        </pc:spChg>
        <pc:spChg chg="mod">
          <ac:chgData name="reza kabir" userId="af3c95a13102d509" providerId="LiveId" clId="{88200EE4-F4B4-49E8-8126-B01E5FCCBE2D}" dt="2020-05-17T13:37:12.654" v="3019" actId="165"/>
          <ac:spMkLst>
            <pc:docMk/>
            <pc:sldMk cId="2109267497" sldId="884"/>
            <ac:spMk id="10" creationId="{13F64CD0-3F17-4F18-BF9C-C168334BACF4}"/>
          </ac:spMkLst>
        </pc:spChg>
        <pc:spChg chg="mod">
          <ac:chgData name="reza kabir" userId="af3c95a13102d509" providerId="LiveId" clId="{88200EE4-F4B4-49E8-8126-B01E5FCCBE2D}" dt="2020-05-17T13:37:12.654" v="3019" actId="165"/>
          <ac:spMkLst>
            <pc:docMk/>
            <pc:sldMk cId="2109267497" sldId="884"/>
            <ac:spMk id="11" creationId="{8E05885A-D60D-4D39-B001-8429C3B79A31}"/>
          </ac:spMkLst>
        </pc:spChg>
        <pc:spChg chg="mod">
          <ac:chgData name="reza kabir" userId="af3c95a13102d509" providerId="LiveId" clId="{88200EE4-F4B4-49E8-8126-B01E5FCCBE2D}" dt="2020-05-17T13:37:12.654" v="3019" actId="165"/>
          <ac:spMkLst>
            <pc:docMk/>
            <pc:sldMk cId="2109267497" sldId="884"/>
            <ac:spMk id="12" creationId="{1AB24F12-10DA-4328-8443-38B573E31952}"/>
          </ac:spMkLst>
        </pc:spChg>
        <pc:spChg chg="mod">
          <ac:chgData name="reza kabir" userId="af3c95a13102d509" providerId="LiveId" clId="{88200EE4-F4B4-49E8-8126-B01E5FCCBE2D}" dt="2020-05-17T13:37:12.654" v="3019" actId="165"/>
          <ac:spMkLst>
            <pc:docMk/>
            <pc:sldMk cId="2109267497" sldId="884"/>
            <ac:spMk id="13" creationId="{35FF94CB-7BE7-4C05-A079-E47E9B16E888}"/>
          </ac:spMkLst>
        </pc:spChg>
        <pc:spChg chg="mod">
          <ac:chgData name="reza kabir" userId="af3c95a13102d509" providerId="LiveId" clId="{88200EE4-F4B4-49E8-8126-B01E5FCCBE2D}" dt="2020-05-17T13:37:12.654" v="3019" actId="165"/>
          <ac:spMkLst>
            <pc:docMk/>
            <pc:sldMk cId="2109267497" sldId="884"/>
            <ac:spMk id="14" creationId="{088B53E1-3A33-47C8-BE94-8E4ECAFB114A}"/>
          </ac:spMkLst>
        </pc:spChg>
        <pc:spChg chg="mod">
          <ac:chgData name="reza kabir" userId="af3c95a13102d509" providerId="LiveId" clId="{88200EE4-F4B4-49E8-8126-B01E5FCCBE2D}" dt="2020-05-17T13:37:12.654" v="3019" actId="165"/>
          <ac:spMkLst>
            <pc:docMk/>
            <pc:sldMk cId="2109267497" sldId="884"/>
            <ac:spMk id="15" creationId="{979EA13E-5D47-4358-B55E-0CBD749A4606}"/>
          </ac:spMkLst>
        </pc:spChg>
        <pc:spChg chg="mod">
          <ac:chgData name="reza kabir" userId="af3c95a13102d509" providerId="LiveId" clId="{88200EE4-F4B4-49E8-8126-B01E5FCCBE2D}" dt="2020-05-17T13:37:12.654" v="3019" actId="165"/>
          <ac:spMkLst>
            <pc:docMk/>
            <pc:sldMk cId="2109267497" sldId="884"/>
            <ac:spMk id="16" creationId="{F558A582-C9F3-488F-812A-779D46FF4CBF}"/>
          </ac:spMkLst>
        </pc:spChg>
        <pc:spChg chg="mod">
          <ac:chgData name="reza kabir" userId="af3c95a13102d509" providerId="LiveId" clId="{88200EE4-F4B4-49E8-8126-B01E5FCCBE2D}" dt="2020-05-17T13:37:12.654" v="3019" actId="165"/>
          <ac:spMkLst>
            <pc:docMk/>
            <pc:sldMk cId="2109267497" sldId="884"/>
            <ac:spMk id="17" creationId="{20B13D9F-F446-4B49-81D3-7423B1B64272}"/>
          </ac:spMkLst>
        </pc:spChg>
        <pc:spChg chg="mod">
          <ac:chgData name="reza kabir" userId="af3c95a13102d509" providerId="LiveId" clId="{88200EE4-F4B4-49E8-8126-B01E5FCCBE2D}" dt="2020-05-17T13:37:12.654" v="3019" actId="165"/>
          <ac:spMkLst>
            <pc:docMk/>
            <pc:sldMk cId="2109267497" sldId="884"/>
            <ac:spMk id="18" creationId="{BB4D147B-B97D-4C7B-B966-3FD6C3D10307}"/>
          </ac:spMkLst>
        </pc:spChg>
        <pc:spChg chg="mod">
          <ac:chgData name="reza kabir" userId="af3c95a13102d509" providerId="LiveId" clId="{88200EE4-F4B4-49E8-8126-B01E5FCCBE2D}" dt="2020-05-17T13:37:12.654" v="3019" actId="165"/>
          <ac:spMkLst>
            <pc:docMk/>
            <pc:sldMk cId="2109267497" sldId="884"/>
            <ac:spMk id="19" creationId="{FD6314A6-96AB-43D1-B235-1D20E2DA2FE1}"/>
          </ac:spMkLst>
        </pc:spChg>
        <pc:spChg chg="mod">
          <ac:chgData name="reza kabir" userId="af3c95a13102d509" providerId="LiveId" clId="{88200EE4-F4B4-49E8-8126-B01E5FCCBE2D}" dt="2020-05-17T13:37:12.654" v="3019" actId="165"/>
          <ac:spMkLst>
            <pc:docMk/>
            <pc:sldMk cId="2109267497" sldId="884"/>
            <ac:spMk id="20" creationId="{600F85A0-FA66-4272-97EE-73187401D1B8}"/>
          </ac:spMkLst>
        </pc:spChg>
        <pc:spChg chg="mod">
          <ac:chgData name="reza kabir" userId="af3c95a13102d509" providerId="LiveId" clId="{88200EE4-F4B4-49E8-8126-B01E5FCCBE2D}" dt="2020-05-17T13:37:12.654" v="3019" actId="165"/>
          <ac:spMkLst>
            <pc:docMk/>
            <pc:sldMk cId="2109267497" sldId="884"/>
            <ac:spMk id="21" creationId="{F4895C49-78EF-4FE0-BA8C-03E9C4D223AE}"/>
          </ac:spMkLst>
        </pc:spChg>
        <pc:spChg chg="mod">
          <ac:chgData name="reza kabir" userId="af3c95a13102d509" providerId="LiveId" clId="{88200EE4-F4B4-49E8-8126-B01E5FCCBE2D}" dt="2020-05-17T13:37:12.654" v="3019" actId="165"/>
          <ac:spMkLst>
            <pc:docMk/>
            <pc:sldMk cId="2109267497" sldId="884"/>
            <ac:spMk id="22" creationId="{CCD11D30-2212-428E-A0D7-C8817BFEF806}"/>
          </ac:spMkLst>
        </pc:spChg>
        <pc:spChg chg="mod">
          <ac:chgData name="reza kabir" userId="af3c95a13102d509" providerId="LiveId" clId="{88200EE4-F4B4-49E8-8126-B01E5FCCBE2D}" dt="2020-05-17T13:37:12.654" v="3019" actId="165"/>
          <ac:spMkLst>
            <pc:docMk/>
            <pc:sldMk cId="2109267497" sldId="884"/>
            <ac:spMk id="23" creationId="{52475667-C388-451B-BD65-34849DD86A50}"/>
          </ac:spMkLst>
        </pc:spChg>
        <pc:spChg chg="mod">
          <ac:chgData name="reza kabir" userId="af3c95a13102d509" providerId="LiveId" clId="{88200EE4-F4B4-49E8-8126-B01E5FCCBE2D}" dt="2020-05-17T13:37:12.654" v="3019" actId="165"/>
          <ac:spMkLst>
            <pc:docMk/>
            <pc:sldMk cId="2109267497" sldId="884"/>
            <ac:spMk id="24" creationId="{D6BB9D5D-DFD2-418A-B0CE-B3584846E8A5}"/>
          </ac:spMkLst>
        </pc:spChg>
        <pc:spChg chg="mod">
          <ac:chgData name="reza kabir" userId="af3c95a13102d509" providerId="LiveId" clId="{88200EE4-F4B4-49E8-8126-B01E5FCCBE2D}" dt="2020-05-17T13:37:12.654" v="3019" actId="165"/>
          <ac:spMkLst>
            <pc:docMk/>
            <pc:sldMk cId="2109267497" sldId="884"/>
            <ac:spMk id="25" creationId="{B8092F7D-77DC-41CA-86E2-A23899D8C0F8}"/>
          </ac:spMkLst>
        </pc:spChg>
        <pc:spChg chg="mod">
          <ac:chgData name="reza kabir" userId="af3c95a13102d509" providerId="LiveId" clId="{88200EE4-F4B4-49E8-8126-B01E5FCCBE2D}" dt="2020-05-17T13:37:12.654" v="3019" actId="165"/>
          <ac:spMkLst>
            <pc:docMk/>
            <pc:sldMk cId="2109267497" sldId="884"/>
            <ac:spMk id="26" creationId="{3A77F582-93B1-436B-B5B3-562BCFC1F224}"/>
          </ac:spMkLst>
        </pc:spChg>
        <pc:spChg chg="mod">
          <ac:chgData name="reza kabir" userId="af3c95a13102d509" providerId="LiveId" clId="{88200EE4-F4B4-49E8-8126-B01E5FCCBE2D}" dt="2020-05-17T13:37:12.654" v="3019" actId="165"/>
          <ac:spMkLst>
            <pc:docMk/>
            <pc:sldMk cId="2109267497" sldId="884"/>
            <ac:spMk id="27" creationId="{8FB04644-66E5-479F-97A8-55CC9D1BE475}"/>
          </ac:spMkLst>
        </pc:spChg>
        <pc:spChg chg="mod">
          <ac:chgData name="reza kabir" userId="af3c95a13102d509" providerId="LiveId" clId="{88200EE4-F4B4-49E8-8126-B01E5FCCBE2D}" dt="2020-05-17T13:37:12.654" v="3019" actId="165"/>
          <ac:spMkLst>
            <pc:docMk/>
            <pc:sldMk cId="2109267497" sldId="884"/>
            <ac:spMk id="28" creationId="{01579F96-EB9F-4197-81A9-EAA6ACDDCF17}"/>
          </ac:spMkLst>
        </pc:spChg>
        <pc:spChg chg="mod">
          <ac:chgData name="reza kabir" userId="af3c95a13102d509" providerId="LiveId" clId="{88200EE4-F4B4-49E8-8126-B01E5FCCBE2D}" dt="2020-05-17T13:37:12.654" v="3019" actId="165"/>
          <ac:spMkLst>
            <pc:docMk/>
            <pc:sldMk cId="2109267497" sldId="884"/>
            <ac:spMk id="29" creationId="{A172D233-6BDA-4037-80AE-864930595318}"/>
          </ac:spMkLst>
        </pc:spChg>
        <pc:spChg chg="mod">
          <ac:chgData name="reza kabir" userId="af3c95a13102d509" providerId="LiveId" clId="{88200EE4-F4B4-49E8-8126-B01E5FCCBE2D}" dt="2020-05-17T13:37:12.654" v="3019" actId="165"/>
          <ac:spMkLst>
            <pc:docMk/>
            <pc:sldMk cId="2109267497" sldId="884"/>
            <ac:spMk id="30" creationId="{433E49F1-0059-4157-AB71-7AC1166A70D6}"/>
          </ac:spMkLst>
        </pc:spChg>
        <pc:spChg chg="mod">
          <ac:chgData name="reza kabir" userId="af3c95a13102d509" providerId="LiveId" clId="{88200EE4-F4B4-49E8-8126-B01E5FCCBE2D}" dt="2020-05-17T13:37:12.654" v="3019" actId="165"/>
          <ac:spMkLst>
            <pc:docMk/>
            <pc:sldMk cId="2109267497" sldId="884"/>
            <ac:spMk id="31" creationId="{745CA5F9-9B9A-44B6-B456-8605396A9A59}"/>
          </ac:spMkLst>
        </pc:spChg>
        <pc:spChg chg="mod">
          <ac:chgData name="reza kabir" userId="af3c95a13102d509" providerId="LiveId" clId="{88200EE4-F4B4-49E8-8126-B01E5FCCBE2D}" dt="2020-05-17T13:37:12.654" v="3019" actId="165"/>
          <ac:spMkLst>
            <pc:docMk/>
            <pc:sldMk cId="2109267497" sldId="884"/>
            <ac:spMk id="32" creationId="{A064C46A-E371-4EBF-ABC9-9E5D261F5C33}"/>
          </ac:spMkLst>
        </pc:spChg>
        <pc:spChg chg="mod">
          <ac:chgData name="reza kabir" userId="af3c95a13102d509" providerId="LiveId" clId="{88200EE4-F4B4-49E8-8126-B01E5FCCBE2D}" dt="2020-05-17T13:37:12.654" v="3019" actId="165"/>
          <ac:spMkLst>
            <pc:docMk/>
            <pc:sldMk cId="2109267497" sldId="884"/>
            <ac:spMk id="33" creationId="{BD3B182D-02D4-408F-9EAA-B90E60E70C32}"/>
          </ac:spMkLst>
        </pc:spChg>
        <pc:spChg chg="mod">
          <ac:chgData name="reza kabir" userId="af3c95a13102d509" providerId="LiveId" clId="{88200EE4-F4B4-49E8-8126-B01E5FCCBE2D}" dt="2020-05-17T13:37:12.654" v="3019" actId="165"/>
          <ac:spMkLst>
            <pc:docMk/>
            <pc:sldMk cId="2109267497" sldId="884"/>
            <ac:spMk id="34" creationId="{E7DA16E2-3B9B-4935-9156-C88765837838}"/>
          </ac:spMkLst>
        </pc:spChg>
        <pc:spChg chg="mod">
          <ac:chgData name="reza kabir" userId="af3c95a13102d509" providerId="LiveId" clId="{88200EE4-F4B4-49E8-8126-B01E5FCCBE2D}" dt="2020-05-17T13:37:12.654" v="3019" actId="165"/>
          <ac:spMkLst>
            <pc:docMk/>
            <pc:sldMk cId="2109267497" sldId="884"/>
            <ac:spMk id="35" creationId="{6723B54A-7F52-45B3-8202-7068B9FF0845}"/>
          </ac:spMkLst>
        </pc:spChg>
        <pc:spChg chg="mod">
          <ac:chgData name="reza kabir" userId="af3c95a13102d509" providerId="LiveId" clId="{88200EE4-F4B4-49E8-8126-B01E5FCCBE2D}" dt="2020-05-17T13:37:12.654" v="3019" actId="165"/>
          <ac:spMkLst>
            <pc:docMk/>
            <pc:sldMk cId="2109267497" sldId="884"/>
            <ac:spMk id="36" creationId="{725D0C44-2DA3-4FCE-93AE-CB7B667A2BF2}"/>
          </ac:spMkLst>
        </pc:spChg>
        <pc:spChg chg="mod">
          <ac:chgData name="reza kabir" userId="af3c95a13102d509" providerId="LiveId" clId="{88200EE4-F4B4-49E8-8126-B01E5FCCBE2D}" dt="2020-05-17T13:37:12.654" v="3019" actId="165"/>
          <ac:spMkLst>
            <pc:docMk/>
            <pc:sldMk cId="2109267497" sldId="884"/>
            <ac:spMk id="37" creationId="{FCA9DACA-7434-49CC-92CF-0F0D1A71560A}"/>
          </ac:spMkLst>
        </pc:spChg>
        <pc:spChg chg="mod">
          <ac:chgData name="reza kabir" userId="af3c95a13102d509" providerId="LiveId" clId="{88200EE4-F4B4-49E8-8126-B01E5FCCBE2D}" dt="2020-05-17T13:37:12.654" v="3019" actId="165"/>
          <ac:spMkLst>
            <pc:docMk/>
            <pc:sldMk cId="2109267497" sldId="884"/>
            <ac:spMk id="38" creationId="{5938CEEA-D542-41A2-AA27-55B333EA9467}"/>
          </ac:spMkLst>
        </pc:spChg>
        <pc:spChg chg="mod">
          <ac:chgData name="reza kabir" userId="af3c95a13102d509" providerId="LiveId" clId="{88200EE4-F4B4-49E8-8126-B01E5FCCBE2D}" dt="2020-05-17T13:37:12.654" v="3019" actId="165"/>
          <ac:spMkLst>
            <pc:docMk/>
            <pc:sldMk cId="2109267497" sldId="884"/>
            <ac:spMk id="39" creationId="{55E199F8-F468-45D4-A36A-709E0E9A7AB8}"/>
          </ac:spMkLst>
        </pc:spChg>
        <pc:spChg chg="mod">
          <ac:chgData name="reza kabir" userId="af3c95a13102d509" providerId="LiveId" clId="{88200EE4-F4B4-49E8-8126-B01E5FCCBE2D}" dt="2020-05-17T13:37:12.654" v="3019" actId="165"/>
          <ac:spMkLst>
            <pc:docMk/>
            <pc:sldMk cId="2109267497" sldId="884"/>
            <ac:spMk id="40" creationId="{4CC7A748-FA07-428F-AB05-ABA329706988}"/>
          </ac:spMkLst>
        </pc:spChg>
        <pc:spChg chg="mod">
          <ac:chgData name="reza kabir" userId="af3c95a13102d509" providerId="LiveId" clId="{88200EE4-F4B4-49E8-8126-B01E5FCCBE2D}" dt="2020-05-17T13:37:12.654" v="3019" actId="165"/>
          <ac:spMkLst>
            <pc:docMk/>
            <pc:sldMk cId="2109267497" sldId="884"/>
            <ac:spMk id="41" creationId="{A57B55B2-C96B-416C-A9A8-3394FF38BCFE}"/>
          </ac:spMkLst>
        </pc:spChg>
        <pc:spChg chg="mod">
          <ac:chgData name="reza kabir" userId="af3c95a13102d509" providerId="LiveId" clId="{88200EE4-F4B4-49E8-8126-B01E5FCCBE2D}" dt="2020-05-17T13:37:12.654" v="3019" actId="165"/>
          <ac:spMkLst>
            <pc:docMk/>
            <pc:sldMk cId="2109267497" sldId="884"/>
            <ac:spMk id="42" creationId="{68D93ED0-B2E7-474B-842E-8F6F3C92B217}"/>
          </ac:spMkLst>
        </pc:spChg>
        <pc:spChg chg="mod">
          <ac:chgData name="reza kabir" userId="af3c95a13102d509" providerId="LiveId" clId="{88200EE4-F4B4-49E8-8126-B01E5FCCBE2D}" dt="2020-05-17T13:37:12.654" v="3019" actId="165"/>
          <ac:spMkLst>
            <pc:docMk/>
            <pc:sldMk cId="2109267497" sldId="884"/>
            <ac:spMk id="43" creationId="{A9E00DAE-512C-4FF4-98BE-48A8D6F1FC70}"/>
          </ac:spMkLst>
        </pc:spChg>
        <pc:spChg chg="mod">
          <ac:chgData name="reza kabir" userId="af3c95a13102d509" providerId="LiveId" clId="{88200EE4-F4B4-49E8-8126-B01E5FCCBE2D}" dt="2020-05-17T13:37:12.654" v="3019" actId="165"/>
          <ac:spMkLst>
            <pc:docMk/>
            <pc:sldMk cId="2109267497" sldId="884"/>
            <ac:spMk id="44" creationId="{CBCEE11C-7C51-41E9-AFDE-770906740E26}"/>
          </ac:spMkLst>
        </pc:spChg>
        <pc:spChg chg="mod">
          <ac:chgData name="reza kabir" userId="af3c95a13102d509" providerId="LiveId" clId="{88200EE4-F4B4-49E8-8126-B01E5FCCBE2D}" dt="2020-05-17T13:37:12.654" v="3019" actId="165"/>
          <ac:spMkLst>
            <pc:docMk/>
            <pc:sldMk cId="2109267497" sldId="884"/>
            <ac:spMk id="45" creationId="{EA872256-D1D8-4E88-B955-C3EE911DCEBB}"/>
          </ac:spMkLst>
        </pc:spChg>
        <pc:spChg chg="mod">
          <ac:chgData name="reza kabir" userId="af3c95a13102d509" providerId="LiveId" clId="{88200EE4-F4B4-49E8-8126-B01E5FCCBE2D}" dt="2020-05-17T13:37:12.654" v="3019" actId="165"/>
          <ac:spMkLst>
            <pc:docMk/>
            <pc:sldMk cId="2109267497" sldId="884"/>
            <ac:spMk id="46" creationId="{0D647C58-0FE7-4358-A8A5-01B3E6CF49AB}"/>
          </ac:spMkLst>
        </pc:spChg>
        <pc:spChg chg="mod">
          <ac:chgData name="reza kabir" userId="af3c95a13102d509" providerId="LiveId" clId="{88200EE4-F4B4-49E8-8126-B01E5FCCBE2D}" dt="2020-05-17T13:37:12.654" v="3019" actId="165"/>
          <ac:spMkLst>
            <pc:docMk/>
            <pc:sldMk cId="2109267497" sldId="884"/>
            <ac:spMk id="47" creationId="{A9AB5CC1-74F3-42D1-B6BD-08CB407FAB6B}"/>
          </ac:spMkLst>
        </pc:spChg>
        <pc:spChg chg="mod">
          <ac:chgData name="reza kabir" userId="af3c95a13102d509" providerId="LiveId" clId="{88200EE4-F4B4-49E8-8126-B01E5FCCBE2D}" dt="2020-05-17T13:37:12.654" v="3019" actId="165"/>
          <ac:spMkLst>
            <pc:docMk/>
            <pc:sldMk cId="2109267497" sldId="884"/>
            <ac:spMk id="48" creationId="{585F3CCD-C439-4BBB-8536-3A5CFF401675}"/>
          </ac:spMkLst>
        </pc:spChg>
        <pc:spChg chg="mod">
          <ac:chgData name="reza kabir" userId="af3c95a13102d509" providerId="LiveId" clId="{88200EE4-F4B4-49E8-8126-B01E5FCCBE2D}" dt="2020-05-17T13:37:12.654" v="3019" actId="165"/>
          <ac:spMkLst>
            <pc:docMk/>
            <pc:sldMk cId="2109267497" sldId="884"/>
            <ac:spMk id="49" creationId="{51414B47-9370-4723-8B33-1E0BB9695FA6}"/>
          </ac:spMkLst>
        </pc:spChg>
        <pc:spChg chg="mod">
          <ac:chgData name="reza kabir" userId="af3c95a13102d509" providerId="LiveId" clId="{88200EE4-F4B4-49E8-8126-B01E5FCCBE2D}" dt="2020-05-17T13:37:12.654" v="3019" actId="165"/>
          <ac:spMkLst>
            <pc:docMk/>
            <pc:sldMk cId="2109267497" sldId="884"/>
            <ac:spMk id="50" creationId="{CB1A6BDC-7D5B-439F-AF73-F0CECBA9B0D8}"/>
          </ac:spMkLst>
        </pc:spChg>
        <pc:spChg chg="mod">
          <ac:chgData name="reza kabir" userId="af3c95a13102d509" providerId="LiveId" clId="{88200EE4-F4B4-49E8-8126-B01E5FCCBE2D}" dt="2020-05-17T13:37:12.654" v="3019" actId="165"/>
          <ac:spMkLst>
            <pc:docMk/>
            <pc:sldMk cId="2109267497" sldId="884"/>
            <ac:spMk id="51" creationId="{20DAAA6F-7B62-484B-8315-1ECA5D60F153}"/>
          </ac:spMkLst>
        </pc:spChg>
        <pc:spChg chg="mod">
          <ac:chgData name="reza kabir" userId="af3c95a13102d509" providerId="LiveId" clId="{88200EE4-F4B4-49E8-8126-B01E5FCCBE2D}" dt="2020-05-17T13:37:12.654" v="3019" actId="165"/>
          <ac:spMkLst>
            <pc:docMk/>
            <pc:sldMk cId="2109267497" sldId="884"/>
            <ac:spMk id="52" creationId="{648105C8-8F45-44C5-B2E8-524F777370E8}"/>
          </ac:spMkLst>
        </pc:spChg>
        <pc:spChg chg="mod">
          <ac:chgData name="reza kabir" userId="af3c95a13102d509" providerId="LiveId" clId="{88200EE4-F4B4-49E8-8126-B01E5FCCBE2D}" dt="2020-05-17T13:37:12.654" v="3019" actId="165"/>
          <ac:spMkLst>
            <pc:docMk/>
            <pc:sldMk cId="2109267497" sldId="884"/>
            <ac:spMk id="53" creationId="{00A67630-AD77-4A8F-909C-5027BDA3CE54}"/>
          </ac:spMkLst>
        </pc:spChg>
        <pc:spChg chg="mod">
          <ac:chgData name="reza kabir" userId="af3c95a13102d509" providerId="LiveId" clId="{88200EE4-F4B4-49E8-8126-B01E5FCCBE2D}" dt="2020-05-17T13:37:12.654" v="3019" actId="165"/>
          <ac:spMkLst>
            <pc:docMk/>
            <pc:sldMk cId="2109267497" sldId="884"/>
            <ac:spMk id="54" creationId="{16F10AD1-CE64-4540-8E1F-9EBFAC2C7752}"/>
          </ac:spMkLst>
        </pc:spChg>
        <pc:spChg chg="mod">
          <ac:chgData name="reza kabir" userId="af3c95a13102d509" providerId="LiveId" clId="{88200EE4-F4B4-49E8-8126-B01E5FCCBE2D}" dt="2020-05-17T13:37:12.654" v="3019" actId="165"/>
          <ac:spMkLst>
            <pc:docMk/>
            <pc:sldMk cId="2109267497" sldId="884"/>
            <ac:spMk id="55" creationId="{9DB82051-DFD1-48AD-AE47-373E0C6C0244}"/>
          </ac:spMkLst>
        </pc:spChg>
        <pc:spChg chg="mod">
          <ac:chgData name="reza kabir" userId="af3c95a13102d509" providerId="LiveId" clId="{88200EE4-F4B4-49E8-8126-B01E5FCCBE2D}" dt="2020-05-17T13:37:12.654" v="3019" actId="165"/>
          <ac:spMkLst>
            <pc:docMk/>
            <pc:sldMk cId="2109267497" sldId="884"/>
            <ac:spMk id="56" creationId="{F34E05F3-5343-4AFD-AABB-E36EC29253C3}"/>
          </ac:spMkLst>
        </pc:spChg>
        <pc:spChg chg="mod">
          <ac:chgData name="reza kabir" userId="af3c95a13102d509" providerId="LiveId" clId="{88200EE4-F4B4-49E8-8126-B01E5FCCBE2D}" dt="2020-05-17T13:37:12.654" v="3019" actId="165"/>
          <ac:spMkLst>
            <pc:docMk/>
            <pc:sldMk cId="2109267497" sldId="884"/>
            <ac:spMk id="57" creationId="{1520C089-878F-4B61-97BE-85B175360F73}"/>
          </ac:spMkLst>
        </pc:spChg>
        <pc:spChg chg="mod">
          <ac:chgData name="reza kabir" userId="af3c95a13102d509" providerId="LiveId" clId="{88200EE4-F4B4-49E8-8126-B01E5FCCBE2D}" dt="2020-05-17T13:37:12.654" v="3019" actId="165"/>
          <ac:spMkLst>
            <pc:docMk/>
            <pc:sldMk cId="2109267497" sldId="884"/>
            <ac:spMk id="58" creationId="{6D072BD1-C6BA-4071-AE04-65A8C6438DB5}"/>
          </ac:spMkLst>
        </pc:spChg>
        <pc:spChg chg="mod">
          <ac:chgData name="reza kabir" userId="af3c95a13102d509" providerId="LiveId" clId="{88200EE4-F4B4-49E8-8126-B01E5FCCBE2D}" dt="2020-05-17T13:37:12.654" v="3019" actId="165"/>
          <ac:spMkLst>
            <pc:docMk/>
            <pc:sldMk cId="2109267497" sldId="884"/>
            <ac:spMk id="59" creationId="{6CE42990-7400-46F4-869C-B344F5DAF24F}"/>
          </ac:spMkLst>
        </pc:spChg>
        <pc:spChg chg="mod">
          <ac:chgData name="reza kabir" userId="af3c95a13102d509" providerId="LiveId" clId="{88200EE4-F4B4-49E8-8126-B01E5FCCBE2D}" dt="2020-05-17T13:37:12.654" v="3019" actId="165"/>
          <ac:spMkLst>
            <pc:docMk/>
            <pc:sldMk cId="2109267497" sldId="884"/>
            <ac:spMk id="60" creationId="{F0838314-93F2-4516-BF75-B0385EC76961}"/>
          </ac:spMkLst>
        </pc:spChg>
        <pc:spChg chg="mod">
          <ac:chgData name="reza kabir" userId="af3c95a13102d509" providerId="LiveId" clId="{88200EE4-F4B4-49E8-8126-B01E5FCCBE2D}" dt="2020-05-17T13:37:12.654" v="3019" actId="165"/>
          <ac:spMkLst>
            <pc:docMk/>
            <pc:sldMk cId="2109267497" sldId="884"/>
            <ac:spMk id="61" creationId="{22E67879-C96B-44B9-9701-9FF0A03759B5}"/>
          </ac:spMkLst>
        </pc:spChg>
        <pc:spChg chg="mod">
          <ac:chgData name="reza kabir" userId="af3c95a13102d509" providerId="LiveId" clId="{88200EE4-F4B4-49E8-8126-B01E5FCCBE2D}" dt="2020-05-17T13:37:12.654" v="3019" actId="165"/>
          <ac:spMkLst>
            <pc:docMk/>
            <pc:sldMk cId="2109267497" sldId="884"/>
            <ac:spMk id="62" creationId="{4A5152BB-7E83-4311-9D82-F3D8D55412AD}"/>
          </ac:spMkLst>
        </pc:spChg>
        <pc:spChg chg="mod">
          <ac:chgData name="reza kabir" userId="af3c95a13102d509" providerId="LiveId" clId="{88200EE4-F4B4-49E8-8126-B01E5FCCBE2D}" dt="2020-05-17T13:37:12.654" v="3019" actId="165"/>
          <ac:spMkLst>
            <pc:docMk/>
            <pc:sldMk cId="2109267497" sldId="884"/>
            <ac:spMk id="63" creationId="{AF73ACD8-83D7-4247-AD86-4D486FDAB955}"/>
          </ac:spMkLst>
        </pc:spChg>
        <pc:spChg chg="mod">
          <ac:chgData name="reza kabir" userId="af3c95a13102d509" providerId="LiveId" clId="{88200EE4-F4B4-49E8-8126-B01E5FCCBE2D}" dt="2020-05-17T13:37:12.654" v="3019" actId="165"/>
          <ac:spMkLst>
            <pc:docMk/>
            <pc:sldMk cId="2109267497" sldId="884"/>
            <ac:spMk id="64" creationId="{5DEE955C-7350-4082-9FCB-AAB9C902B750}"/>
          </ac:spMkLst>
        </pc:spChg>
        <pc:spChg chg="mod">
          <ac:chgData name="reza kabir" userId="af3c95a13102d509" providerId="LiveId" clId="{88200EE4-F4B4-49E8-8126-B01E5FCCBE2D}" dt="2020-05-17T13:37:12.654" v="3019" actId="165"/>
          <ac:spMkLst>
            <pc:docMk/>
            <pc:sldMk cId="2109267497" sldId="884"/>
            <ac:spMk id="65" creationId="{A467D2CF-7552-423B-A940-18C130E05069}"/>
          </ac:spMkLst>
        </pc:spChg>
        <pc:spChg chg="mod">
          <ac:chgData name="reza kabir" userId="af3c95a13102d509" providerId="LiveId" clId="{88200EE4-F4B4-49E8-8126-B01E5FCCBE2D}" dt="2020-05-17T13:37:12.654" v="3019" actId="165"/>
          <ac:spMkLst>
            <pc:docMk/>
            <pc:sldMk cId="2109267497" sldId="884"/>
            <ac:spMk id="66" creationId="{159B6444-078C-4599-BE47-539CCA76DE72}"/>
          </ac:spMkLst>
        </pc:spChg>
        <pc:spChg chg="mod">
          <ac:chgData name="reza kabir" userId="af3c95a13102d509" providerId="LiveId" clId="{88200EE4-F4B4-49E8-8126-B01E5FCCBE2D}" dt="2020-05-17T13:37:12.654" v="3019" actId="165"/>
          <ac:spMkLst>
            <pc:docMk/>
            <pc:sldMk cId="2109267497" sldId="884"/>
            <ac:spMk id="67" creationId="{14B94C6B-9108-40D6-B929-8A7EE4E7A6E3}"/>
          </ac:spMkLst>
        </pc:spChg>
        <pc:spChg chg="mod">
          <ac:chgData name="reza kabir" userId="af3c95a13102d509" providerId="LiveId" clId="{88200EE4-F4B4-49E8-8126-B01E5FCCBE2D}" dt="2020-05-17T13:37:12.654" v="3019" actId="165"/>
          <ac:spMkLst>
            <pc:docMk/>
            <pc:sldMk cId="2109267497" sldId="884"/>
            <ac:spMk id="68" creationId="{5F7BD9F4-E7B5-4744-BADA-B2A80EB8D605}"/>
          </ac:spMkLst>
        </pc:spChg>
        <pc:spChg chg="mod">
          <ac:chgData name="reza kabir" userId="af3c95a13102d509" providerId="LiveId" clId="{88200EE4-F4B4-49E8-8126-B01E5FCCBE2D}" dt="2020-05-17T13:37:12.654" v="3019" actId="165"/>
          <ac:spMkLst>
            <pc:docMk/>
            <pc:sldMk cId="2109267497" sldId="884"/>
            <ac:spMk id="69" creationId="{5AEB9C29-2E75-4C68-B234-6F5F4C13D1B2}"/>
          </ac:spMkLst>
        </pc:spChg>
        <pc:spChg chg="mod">
          <ac:chgData name="reza kabir" userId="af3c95a13102d509" providerId="LiveId" clId="{88200EE4-F4B4-49E8-8126-B01E5FCCBE2D}" dt="2020-05-17T13:37:12.654" v="3019" actId="165"/>
          <ac:spMkLst>
            <pc:docMk/>
            <pc:sldMk cId="2109267497" sldId="884"/>
            <ac:spMk id="70" creationId="{347A3B2E-472C-41CD-AB7E-3C94E5F740E1}"/>
          </ac:spMkLst>
        </pc:spChg>
        <pc:spChg chg="mod">
          <ac:chgData name="reza kabir" userId="af3c95a13102d509" providerId="LiveId" clId="{88200EE4-F4B4-49E8-8126-B01E5FCCBE2D}" dt="2020-05-17T13:37:12.654" v="3019" actId="165"/>
          <ac:spMkLst>
            <pc:docMk/>
            <pc:sldMk cId="2109267497" sldId="884"/>
            <ac:spMk id="71" creationId="{8FB92ECF-5CEE-473D-A3D4-066E534F0C82}"/>
          </ac:spMkLst>
        </pc:spChg>
        <pc:spChg chg="mod">
          <ac:chgData name="reza kabir" userId="af3c95a13102d509" providerId="LiveId" clId="{88200EE4-F4B4-49E8-8126-B01E5FCCBE2D}" dt="2020-05-17T13:37:12.654" v="3019" actId="165"/>
          <ac:spMkLst>
            <pc:docMk/>
            <pc:sldMk cId="2109267497" sldId="884"/>
            <ac:spMk id="72" creationId="{F98EDC45-9240-40DB-8606-04C2C67653A6}"/>
          </ac:spMkLst>
        </pc:spChg>
        <pc:spChg chg="mod">
          <ac:chgData name="reza kabir" userId="af3c95a13102d509" providerId="LiveId" clId="{88200EE4-F4B4-49E8-8126-B01E5FCCBE2D}" dt="2020-05-17T13:37:12.654" v="3019" actId="165"/>
          <ac:spMkLst>
            <pc:docMk/>
            <pc:sldMk cId="2109267497" sldId="884"/>
            <ac:spMk id="73" creationId="{E6BC3EF7-12CB-4E09-9060-C53E9C0B8482}"/>
          </ac:spMkLst>
        </pc:spChg>
        <pc:spChg chg="mod">
          <ac:chgData name="reza kabir" userId="af3c95a13102d509" providerId="LiveId" clId="{88200EE4-F4B4-49E8-8126-B01E5FCCBE2D}" dt="2020-05-17T13:37:12.654" v="3019" actId="165"/>
          <ac:spMkLst>
            <pc:docMk/>
            <pc:sldMk cId="2109267497" sldId="884"/>
            <ac:spMk id="74" creationId="{A55DFB30-C718-4755-BAB0-DC6B497F608C}"/>
          </ac:spMkLst>
        </pc:spChg>
        <pc:spChg chg="mod">
          <ac:chgData name="reza kabir" userId="af3c95a13102d509" providerId="LiveId" clId="{88200EE4-F4B4-49E8-8126-B01E5FCCBE2D}" dt="2020-05-17T13:37:12.654" v="3019" actId="165"/>
          <ac:spMkLst>
            <pc:docMk/>
            <pc:sldMk cId="2109267497" sldId="884"/>
            <ac:spMk id="75" creationId="{05E16709-459A-4F54-98C7-E5BF933C218C}"/>
          </ac:spMkLst>
        </pc:spChg>
        <pc:spChg chg="mod">
          <ac:chgData name="reza kabir" userId="af3c95a13102d509" providerId="LiveId" clId="{88200EE4-F4B4-49E8-8126-B01E5FCCBE2D}" dt="2020-05-17T13:37:12.654" v="3019" actId="165"/>
          <ac:spMkLst>
            <pc:docMk/>
            <pc:sldMk cId="2109267497" sldId="884"/>
            <ac:spMk id="76" creationId="{40B1FB71-52BF-4ECA-9528-542E9A1791CB}"/>
          </ac:spMkLst>
        </pc:spChg>
        <pc:spChg chg="mod">
          <ac:chgData name="reza kabir" userId="af3c95a13102d509" providerId="LiveId" clId="{88200EE4-F4B4-49E8-8126-B01E5FCCBE2D}" dt="2020-05-17T13:37:12.654" v="3019" actId="165"/>
          <ac:spMkLst>
            <pc:docMk/>
            <pc:sldMk cId="2109267497" sldId="884"/>
            <ac:spMk id="77" creationId="{130F85EF-B912-4F7D-964F-F86BFB3F4AE1}"/>
          </ac:spMkLst>
        </pc:spChg>
        <pc:spChg chg="mod">
          <ac:chgData name="reza kabir" userId="af3c95a13102d509" providerId="LiveId" clId="{88200EE4-F4B4-49E8-8126-B01E5FCCBE2D}" dt="2020-05-17T13:37:12.654" v="3019" actId="165"/>
          <ac:spMkLst>
            <pc:docMk/>
            <pc:sldMk cId="2109267497" sldId="884"/>
            <ac:spMk id="78" creationId="{2A18E629-9B18-42EB-A919-7475E4FB050B}"/>
          </ac:spMkLst>
        </pc:spChg>
        <pc:spChg chg="mod">
          <ac:chgData name="reza kabir" userId="af3c95a13102d509" providerId="LiveId" clId="{88200EE4-F4B4-49E8-8126-B01E5FCCBE2D}" dt="2020-05-17T13:37:12.654" v="3019" actId="165"/>
          <ac:spMkLst>
            <pc:docMk/>
            <pc:sldMk cId="2109267497" sldId="884"/>
            <ac:spMk id="79" creationId="{B709B938-AA83-43FC-BBE6-04DC1E28BCDF}"/>
          </ac:spMkLst>
        </pc:spChg>
        <pc:spChg chg="mod">
          <ac:chgData name="reza kabir" userId="af3c95a13102d509" providerId="LiveId" clId="{88200EE4-F4B4-49E8-8126-B01E5FCCBE2D}" dt="2020-05-17T13:37:12.654" v="3019" actId="165"/>
          <ac:spMkLst>
            <pc:docMk/>
            <pc:sldMk cId="2109267497" sldId="884"/>
            <ac:spMk id="80" creationId="{AF751C36-688B-49DC-88A4-A6043242AF7E}"/>
          </ac:spMkLst>
        </pc:spChg>
        <pc:spChg chg="mod">
          <ac:chgData name="reza kabir" userId="af3c95a13102d509" providerId="LiveId" clId="{88200EE4-F4B4-49E8-8126-B01E5FCCBE2D}" dt="2020-05-17T13:37:12.654" v="3019" actId="165"/>
          <ac:spMkLst>
            <pc:docMk/>
            <pc:sldMk cId="2109267497" sldId="884"/>
            <ac:spMk id="81" creationId="{C76155F8-0354-44EA-BC84-DD709CA57136}"/>
          </ac:spMkLst>
        </pc:spChg>
        <pc:spChg chg="mod">
          <ac:chgData name="reza kabir" userId="af3c95a13102d509" providerId="LiveId" clId="{88200EE4-F4B4-49E8-8126-B01E5FCCBE2D}" dt="2020-05-17T13:37:12.654" v="3019" actId="165"/>
          <ac:spMkLst>
            <pc:docMk/>
            <pc:sldMk cId="2109267497" sldId="884"/>
            <ac:spMk id="82" creationId="{EDD9A515-D407-4499-B956-29C9807BDA79}"/>
          </ac:spMkLst>
        </pc:spChg>
        <pc:spChg chg="mod">
          <ac:chgData name="reza kabir" userId="af3c95a13102d509" providerId="LiveId" clId="{88200EE4-F4B4-49E8-8126-B01E5FCCBE2D}" dt="2020-05-17T13:37:12.654" v="3019" actId="165"/>
          <ac:spMkLst>
            <pc:docMk/>
            <pc:sldMk cId="2109267497" sldId="884"/>
            <ac:spMk id="83" creationId="{86FA7970-B623-4400-B537-5E0B73B97B0B}"/>
          </ac:spMkLst>
        </pc:spChg>
        <pc:spChg chg="mod">
          <ac:chgData name="reza kabir" userId="af3c95a13102d509" providerId="LiveId" clId="{88200EE4-F4B4-49E8-8126-B01E5FCCBE2D}" dt="2020-05-17T13:37:12.654" v="3019" actId="165"/>
          <ac:spMkLst>
            <pc:docMk/>
            <pc:sldMk cId="2109267497" sldId="884"/>
            <ac:spMk id="84" creationId="{F9D8AF15-E3D2-4698-B88C-DA30A9257880}"/>
          </ac:spMkLst>
        </pc:spChg>
        <pc:spChg chg="mod">
          <ac:chgData name="reza kabir" userId="af3c95a13102d509" providerId="LiveId" clId="{88200EE4-F4B4-49E8-8126-B01E5FCCBE2D}" dt="2020-05-17T13:37:12.654" v="3019" actId="165"/>
          <ac:spMkLst>
            <pc:docMk/>
            <pc:sldMk cId="2109267497" sldId="884"/>
            <ac:spMk id="85" creationId="{AFE7D4E5-FD3C-4E0F-B04F-40921F9BAF90}"/>
          </ac:spMkLst>
        </pc:spChg>
        <pc:spChg chg="mod">
          <ac:chgData name="reza kabir" userId="af3c95a13102d509" providerId="LiveId" clId="{88200EE4-F4B4-49E8-8126-B01E5FCCBE2D}" dt="2020-05-17T13:37:12.654" v="3019" actId="165"/>
          <ac:spMkLst>
            <pc:docMk/>
            <pc:sldMk cId="2109267497" sldId="884"/>
            <ac:spMk id="86" creationId="{1658D874-7203-4B31-80AA-D31A3EFAC379}"/>
          </ac:spMkLst>
        </pc:spChg>
        <pc:spChg chg="mod">
          <ac:chgData name="reza kabir" userId="af3c95a13102d509" providerId="LiveId" clId="{88200EE4-F4B4-49E8-8126-B01E5FCCBE2D}" dt="2020-05-17T13:37:12.654" v="3019" actId="165"/>
          <ac:spMkLst>
            <pc:docMk/>
            <pc:sldMk cId="2109267497" sldId="884"/>
            <ac:spMk id="87" creationId="{B511624C-10A7-4F8F-895F-9CD624A02843}"/>
          </ac:spMkLst>
        </pc:spChg>
        <pc:spChg chg="mod">
          <ac:chgData name="reza kabir" userId="af3c95a13102d509" providerId="LiveId" clId="{88200EE4-F4B4-49E8-8126-B01E5FCCBE2D}" dt="2020-05-17T13:37:12.654" v="3019" actId="165"/>
          <ac:spMkLst>
            <pc:docMk/>
            <pc:sldMk cId="2109267497" sldId="884"/>
            <ac:spMk id="88" creationId="{64D80867-C840-4030-B707-C471A7DB0461}"/>
          </ac:spMkLst>
        </pc:spChg>
        <pc:spChg chg="mod">
          <ac:chgData name="reza kabir" userId="af3c95a13102d509" providerId="LiveId" clId="{88200EE4-F4B4-49E8-8126-B01E5FCCBE2D}" dt="2020-05-17T13:37:12.654" v="3019" actId="165"/>
          <ac:spMkLst>
            <pc:docMk/>
            <pc:sldMk cId="2109267497" sldId="884"/>
            <ac:spMk id="89" creationId="{7D43A832-D84F-4F4C-BF33-041891949F9C}"/>
          </ac:spMkLst>
        </pc:spChg>
        <pc:spChg chg="mod">
          <ac:chgData name="reza kabir" userId="af3c95a13102d509" providerId="LiveId" clId="{88200EE4-F4B4-49E8-8126-B01E5FCCBE2D}" dt="2020-05-17T13:37:12.654" v="3019" actId="165"/>
          <ac:spMkLst>
            <pc:docMk/>
            <pc:sldMk cId="2109267497" sldId="884"/>
            <ac:spMk id="90" creationId="{A0A7A9A7-460B-4A28-BCE2-776FD48C82AC}"/>
          </ac:spMkLst>
        </pc:spChg>
        <pc:spChg chg="mod">
          <ac:chgData name="reza kabir" userId="af3c95a13102d509" providerId="LiveId" clId="{88200EE4-F4B4-49E8-8126-B01E5FCCBE2D}" dt="2020-05-17T13:37:12.654" v="3019" actId="165"/>
          <ac:spMkLst>
            <pc:docMk/>
            <pc:sldMk cId="2109267497" sldId="884"/>
            <ac:spMk id="91" creationId="{35742A9E-A77B-47E7-99D7-BDBDEACF9A7F}"/>
          </ac:spMkLst>
        </pc:spChg>
        <pc:spChg chg="mod">
          <ac:chgData name="reza kabir" userId="af3c95a13102d509" providerId="LiveId" clId="{88200EE4-F4B4-49E8-8126-B01E5FCCBE2D}" dt="2020-05-17T13:37:12.654" v="3019" actId="165"/>
          <ac:spMkLst>
            <pc:docMk/>
            <pc:sldMk cId="2109267497" sldId="884"/>
            <ac:spMk id="92" creationId="{0B6EB4DD-C692-496A-B16F-5DCECE03E0C3}"/>
          </ac:spMkLst>
        </pc:spChg>
        <pc:spChg chg="mod">
          <ac:chgData name="reza kabir" userId="af3c95a13102d509" providerId="LiveId" clId="{88200EE4-F4B4-49E8-8126-B01E5FCCBE2D}" dt="2020-05-17T13:37:12.654" v="3019" actId="165"/>
          <ac:spMkLst>
            <pc:docMk/>
            <pc:sldMk cId="2109267497" sldId="884"/>
            <ac:spMk id="93" creationId="{1E16EF7E-5D50-4FE2-BCDF-D422BE1631E1}"/>
          </ac:spMkLst>
        </pc:spChg>
        <pc:spChg chg="mod">
          <ac:chgData name="reza kabir" userId="af3c95a13102d509" providerId="LiveId" clId="{88200EE4-F4B4-49E8-8126-B01E5FCCBE2D}" dt="2020-05-17T13:37:12.654" v="3019" actId="165"/>
          <ac:spMkLst>
            <pc:docMk/>
            <pc:sldMk cId="2109267497" sldId="884"/>
            <ac:spMk id="94" creationId="{4FCD2C76-7957-4280-BA5D-EC3D614A74FE}"/>
          </ac:spMkLst>
        </pc:spChg>
        <pc:spChg chg="mod">
          <ac:chgData name="reza kabir" userId="af3c95a13102d509" providerId="LiveId" clId="{88200EE4-F4B4-49E8-8126-B01E5FCCBE2D}" dt="2020-05-17T13:37:12.654" v="3019" actId="165"/>
          <ac:spMkLst>
            <pc:docMk/>
            <pc:sldMk cId="2109267497" sldId="884"/>
            <ac:spMk id="95" creationId="{DAAB62B0-6B33-4BCF-B8F3-400B0B58B723}"/>
          </ac:spMkLst>
        </pc:spChg>
        <pc:spChg chg="mod">
          <ac:chgData name="reza kabir" userId="af3c95a13102d509" providerId="LiveId" clId="{88200EE4-F4B4-49E8-8126-B01E5FCCBE2D}" dt="2020-05-17T13:37:12.654" v="3019" actId="165"/>
          <ac:spMkLst>
            <pc:docMk/>
            <pc:sldMk cId="2109267497" sldId="884"/>
            <ac:spMk id="96" creationId="{D15E2FA7-3722-48D4-ABB7-EE5898F97B32}"/>
          </ac:spMkLst>
        </pc:spChg>
        <pc:spChg chg="mod">
          <ac:chgData name="reza kabir" userId="af3c95a13102d509" providerId="LiveId" clId="{88200EE4-F4B4-49E8-8126-B01E5FCCBE2D}" dt="2020-05-17T13:37:12.654" v="3019" actId="165"/>
          <ac:spMkLst>
            <pc:docMk/>
            <pc:sldMk cId="2109267497" sldId="884"/>
            <ac:spMk id="97" creationId="{9570C8B7-8514-42F5-8685-9A98F4E9C8A4}"/>
          </ac:spMkLst>
        </pc:spChg>
        <pc:spChg chg="mod">
          <ac:chgData name="reza kabir" userId="af3c95a13102d509" providerId="LiveId" clId="{88200EE4-F4B4-49E8-8126-B01E5FCCBE2D}" dt="2020-05-17T13:37:12.654" v="3019" actId="165"/>
          <ac:spMkLst>
            <pc:docMk/>
            <pc:sldMk cId="2109267497" sldId="884"/>
            <ac:spMk id="98" creationId="{F6D64747-7ED8-4213-A193-49BF7ECCE88A}"/>
          </ac:spMkLst>
        </pc:spChg>
        <pc:spChg chg="mod">
          <ac:chgData name="reza kabir" userId="af3c95a13102d509" providerId="LiveId" clId="{88200EE4-F4B4-49E8-8126-B01E5FCCBE2D}" dt="2020-05-17T13:37:12.654" v="3019" actId="165"/>
          <ac:spMkLst>
            <pc:docMk/>
            <pc:sldMk cId="2109267497" sldId="884"/>
            <ac:spMk id="99" creationId="{EC20CA8F-A4D4-448D-88CF-66953D3D9037}"/>
          </ac:spMkLst>
        </pc:spChg>
        <pc:spChg chg="mod">
          <ac:chgData name="reza kabir" userId="af3c95a13102d509" providerId="LiveId" clId="{88200EE4-F4B4-49E8-8126-B01E5FCCBE2D}" dt="2020-05-17T13:37:12.654" v="3019" actId="165"/>
          <ac:spMkLst>
            <pc:docMk/>
            <pc:sldMk cId="2109267497" sldId="884"/>
            <ac:spMk id="100" creationId="{90E70E10-77D9-418F-BFF8-1712BB4B5080}"/>
          </ac:spMkLst>
        </pc:spChg>
        <pc:spChg chg="mod">
          <ac:chgData name="reza kabir" userId="af3c95a13102d509" providerId="LiveId" clId="{88200EE4-F4B4-49E8-8126-B01E5FCCBE2D}" dt="2020-05-17T13:37:12.654" v="3019" actId="165"/>
          <ac:spMkLst>
            <pc:docMk/>
            <pc:sldMk cId="2109267497" sldId="884"/>
            <ac:spMk id="101" creationId="{552A8B6C-BE0E-4C8A-B527-0B036BA765A9}"/>
          </ac:spMkLst>
        </pc:spChg>
        <pc:spChg chg="mod">
          <ac:chgData name="reza kabir" userId="af3c95a13102d509" providerId="LiveId" clId="{88200EE4-F4B4-49E8-8126-B01E5FCCBE2D}" dt="2020-05-17T13:37:12.654" v="3019" actId="165"/>
          <ac:spMkLst>
            <pc:docMk/>
            <pc:sldMk cId="2109267497" sldId="884"/>
            <ac:spMk id="102" creationId="{EA93DDFB-7D05-4BE4-9A77-E5219640AA6A}"/>
          </ac:spMkLst>
        </pc:spChg>
        <pc:spChg chg="mod">
          <ac:chgData name="reza kabir" userId="af3c95a13102d509" providerId="LiveId" clId="{88200EE4-F4B4-49E8-8126-B01E5FCCBE2D}" dt="2020-05-17T13:37:12.654" v="3019" actId="165"/>
          <ac:spMkLst>
            <pc:docMk/>
            <pc:sldMk cId="2109267497" sldId="884"/>
            <ac:spMk id="103" creationId="{9EEEA600-53A0-4490-BF01-6140E426404F}"/>
          </ac:spMkLst>
        </pc:spChg>
        <pc:spChg chg="mod">
          <ac:chgData name="reza kabir" userId="af3c95a13102d509" providerId="LiveId" clId="{88200EE4-F4B4-49E8-8126-B01E5FCCBE2D}" dt="2020-05-17T13:37:12.654" v="3019" actId="165"/>
          <ac:spMkLst>
            <pc:docMk/>
            <pc:sldMk cId="2109267497" sldId="884"/>
            <ac:spMk id="104" creationId="{C1063F68-BD75-4FC7-B2B6-43887900908B}"/>
          </ac:spMkLst>
        </pc:spChg>
        <pc:spChg chg="mod">
          <ac:chgData name="reza kabir" userId="af3c95a13102d509" providerId="LiveId" clId="{88200EE4-F4B4-49E8-8126-B01E5FCCBE2D}" dt="2020-05-17T13:37:12.654" v="3019" actId="165"/>
          <ac:spMkLst>
            <pc:docMk/>
            <pc:sldMk cId="2109267497" sldId="884"/>
            <ac:spMk id="105" creationId="{97E468E3-18D1-43EB-B209-DF38E03EFF2F}"/>
          </ac:spMkLst>
        </pc:spChg>
        <pc:spChg chg="mod">
          <ac:chgData name="reza kabir" userId="af3c95a13102d509" providerId="LiveId" clId="{88200EE4-F4B4-49E8-8126-B01E5FCCBE2D}" dt="2020-05-17T13:37:12.654" v="3019" actId="165"/>
          <ac:spMkLst>
            <pc:docMk/>
            <pc:sldMk cId="2109267497" sldId="884"/>
            <ac:spMk id="106" creationId="{C3CC6128-4136-4670-9A71-76164092013E}"/>
          </ac:spMkLst>
        </pc:spChg>
        <pc:spChg chg="mod">
          <ac:chgData name="reza kabir" userId="af3c95a13102d509" providerId="LiveId" clId="{88200EE4-F4B4-49E8-8126-B01E5FCCBE2D}" dt="2020-05-17T13:37:12.654" v="3019" actId="165"/>
          <ac:spMkLst>
            <pc:docMk/>
            <pc:sldMk cId="2109267497" sldId="884"/>
            <ac:spMk id="107" creationId="{467DD7D0-87DB-4641-9290-FE0E9327C02B}"/>
          </ac:spMkLst>
        </pc:spChg>
        <pc:spChg chg="mod">
          <ac:chgData name="reza kabir" userId="af3c95a13102d509" providerId="LiveId" clId="{88200EE4-F4B4-49E8-8126-B01E5FCCBE2D}" dt="2020-05-17T13:37:12.654" v="3019" actId="165"/>
          <ac:spMkLst>
            <pc:docMk/>
            <pc:sldMk cId="2109267497" sldId="884"/>
            <ac:spMk id="108" creationId="{4FBF8E9F-F1DA-4A01-AE99-85E3E44C98C1}"/>
          </ac:spMkLst>
        </pc:spChg>
        <pc:spChg chg="mod">
          <ac:chgData name="reza kabir" userId="af3c95a13102d509" providerId="LiveId" clId="{88200EE4-F4B4-49E8-8126-B01E5FCCBE2D}" dt="2020-05-17T13:37:12.654" v="3019" actId="165"/>
          <ac:spMkLst>
            <pc:docMk/>
            <pc:sldMk cId="2109267497" sldId="884"/>
            <ac:spMk id="109" creationId="{BCF40934-88D8-4F37-B04A-37B671D67840}"/>
          </ac:spMkLst>
        </pc:spChg>
        <pc:spChg chg="mod">
          <ac:chgData name="reza kabir" userId="af3c95a13102d509" providerId="LiveId" clId="{88200EE4-F4B4-49E8-8126-B01E5FCCBE2D}" dt="2020-05-17T13:37:12.654" v="3019" actId="165"/>
          <ac:spMkLst>
            <pc:docMk/>
            <pc:sldMk cId="2109267497" sldId="884"/>
            <ac:spMk id="110" creationId="{F858E871-8532-45C8-A01F-3C9E65532E7F}"/>
          </ac:spMkLst>
        </pc:spChg>
        <pc:spChg chg="mod">
          <ac:chgData name="reza kabir" userId="af3c95a13102d509" providerId="LiveId" clId="{88200EE4-F4B4-49E8-8126-B01E5FCCBE2D}" dt="2020-05-17T13:37:12.654" v="3019" actId="165"/>
          <ac:spMkLst>
            <pc:docMk/>
            <pc:sldMk cId="2109267497" sldId="884"/>
            <ac:spMk id="111" creationId="{9DF4DE6E-1DFA-47D7-A96A-7840E3B7DE60}"/>
          </ac:spMkLst>
        </pc:spChg>
        <pc:spChg chg="mod">
          <ac:chgData name="reza kabir" userId="af3c95a13102d509" providerId="LiveId" clId="{88200EE4-F4B4-49E8-8126-B01E5FCCBE2D}" dt="2020-05-17T13:37:12.654" v="3019" actId="165"/>
          <ac:spMkLst>
            <pc:docMk/>
            <pc:sldMk cId="2109267497" sldId="884"/>
            <ac:spMk id="112" creationId="{C3FA0C0A-A278-4C89-8DDE-2E8B974BF383}"/>
          </ac:spMkLst>
        </pc:spChg>
        <pc:spChg chg="mod">
          <ac:chgData name="reza kabir" userId="af3c95a13102d509" providerId="LiveId" clId="{88200EE4-F4B4-49E8-8126-B01E5FCCBE2D}" dt="2020-05-17T13:37:12.654" v="3019" actId="165"/>
          <ac:spMkLst>
            <pc:docMk/>
            <pc:sldMk cId="2109267497" sldId="884"/>
            <ac:spMk id="113" creationId="{70BD9E42-71A7-49A6-979C-32A188F3F8BE}"/>
          </ac:spMkLst>
        </pc:spChg>
        <pc:spChg chg="mod">
          <ac:chgData name="reza kabir" userId="af3c95a13102d509" providerId="LiveId" clId="{88200EE4-F4B4-49E8-8126-B01E5FCCBE2D}" dt="2020-05-17T13:37:12.654" v="3019" actId="165"/>
          <ac:spMkLst>
            <pc:docMk/>
            <pc:sldMk cId="2109267497" sldId="884"/>
            <ac:spMk id="115" creationId="{ACB74673-3812-4034-A343-C332D7A8E072}"/>
          </ac:spMkLst>
        </pc:spChg>
        <pc:spChg chg="mod">
          <ac:chgData name="reza kabir" userId="af3c95a13102d509" providerId="LiveId" clId="{88200EE4-F4B4-49E8-8126-B01E5FCCBE2D}" dt="2020-05-17T13:37:12.654" v="3019" actId="165"/>
          <ac:spMkLst>
            <pc:docMk/>
            <pc:sldMk cId="2109267497" sldId="884"/>
            <ac:spMk id="116" creationId="{F38224DB-B429-4A3C-B6E3-B4616DA6CB5A}"/>
          </ac:spMkLst>
        </pc:spChg>
        <pc:spChg chg="mod">
          <ac:chgData name="reza kabir" userId="af3c95a13102d509" providerId="LiveId" clId="{88200EE4-F4B4-49E8-8126-B01E5FCCBE2D}" dt="2020-05-17T13:37:12.654" v="3019" actId="165"/>
          <ac:spMkLst>
            <pc:docMk/>
            <pc:sldMk cId="2109267497" sldId="884"/>
            <ac:spMk id="117" creationId="{157DCFE3-C47D-4F27-944F-4AB8212DD6A1}"/>
          </ac:spMkLst>
        </pc:spChg>
        <pc:spChg chg="mod">
          <ac:chgData name="reza kabir" userId="af3c95a13102d509" providerId="LiveId" clId="{88200EE4-F4B4-49E8-8126-B01E5FCCBE2D}" dt="2020-05-17T13:37:12.654" v="3019" actId="165"/>
          <ac:spMkLst>
            <pc:docMk/>
            <pc:sldMk cId="2109267497" sldId="884"/>
            <ac:spMk id="118" creationId="{CDA6F861-9159-4A9A-89F5-9E87D59CFD14}"/>
          </ac:spMkLst>
        </pc:spChg>
        <pc:spChg chg="mod">
          <ac:chgData name="reza kabir" userId="af3c95a13102d509" providerId="LiveId" clId="{88200EE4-F4B4-49E8-8126-B01E5FCCBE2D}" dt="2020-05-17T13:37:12.654" v="3019" actId="165"/>
          <ac:spMkLst>
            <pc:docMk/>
            <pc:sldMk cId="2109267497" sldId="884"/>
            <ac:spMk id="119" creationId="{55A08C1E-397C-41E5-B83E-FC8D75CCCEEA}"/>
          </ac:spMkLst>
        </pc:spChg>
        <pc:spChg chg="mod">
          <ac:chgData name="reza kabir" userId="af3c95a13102d509" providerId="LiveId" clId="{88200EE4-F4B4-49E8-8126-B01E5FCCBE2D}" dt="2020-05-17T13:37:12.654" v="3019" actId="165"/>
          <ac:spMkLst>
            <pc:docMk/>
            <pc:sldMk cId="2109267497" sldId="884"/>
            <ac:spMk id="120" creationId="{240E90BA-BE5E-45F1-A797-0C646C7681FC}"/>
          </ac:spMkLst>
        </pc:spChg>
        <pc:spChg chg="mod">
          <ac:chgData name="reza kabir" userId="af3c95a13102d509" providerId="LiveId" clId="{88200EE4-F4B4-49E8-8126-B01E5FCCBE2D}" dt="2020-05-17T13:37:12.654" v="3019" actId="165"/>
          <ac:spMkLst>
            <pc:docMk/>
            <pc:sldMk cId="2109267497" sldId="884"/>
            <ac:spMk id="121" creationId="{0B56B0E0-1A73-43D8-95AC-44E037DB433C}"/>
          </ac:spMkLst>
        </pc:spChg>
        <pc:spChg chg="mod">
          <ac:chgData name="reza kabir" userId="af3c95a13102d509" providerId="LiveId" clId="{88200EE4-F4B4-49E8-8126-B01E5FCCBE2D}" dt="2020-05-17T13:37:12.654" v="3019" actId="165"/>
          <ac:spMkLst>
            <pc:docMk/>
            <pc:sldMk cId="2109267497" sldId="884"/>
            <ac:spMk id="122" creationId="{CA3D389B-28B6-47AB-90B8-24BF6B1D5770}"/>
          </ac:spMkLst>
        </pc:spChg>
        <pc:spChg chg="mod">
          <ac:chgData name="reza kabir" userId="af3c95a13102d509" providerId="LiveId" clId="{88200EE4-F4B4-49E8-8126-B01E5FCCBE2D}" dt="2020-05-17T13:37:12.654" v="3019" actId="165"/>
          <ac:spMkLst>
            <pc:docMk/>
            <pc:sldMk cId="2109267497" sldId="884"/>
            <ac:spMk id="123" creationId="{5CA7FB60-CA9A-44B4-8E18-885955CF8B5E}"/>
          </ac:spMkLst>
        </pc:spChg>
        <pc:spChg chg="mod">
          <ac:chgData name="reza kabir" userId="af3c95a13102d509" providerId="LiveId" clId="{88200EE4-F4B4-49E8-8126-B01E5FCCBE2D}" dt="2020-05-17T13:37:12.654" v="3019" actId="165"/>
          <ac:spMkLst>
            <pc:docMk/>
            <pc:sldMk cId="2109267497" sldId="884"/>
            <ac:spMk id="124" creationId="{4343ADF9-DDF8-4F12-9F6B-ADCFBB14ECB6}"/>
          </ac:spMkLst>
        </pc:spChg>
        <pc:spChg chg="mod">
          <ac:chgData name="reza kabir" userId="af3c95a13102d509" providerId="LiveId" clId="{88200EE4-F4B4-49E8-8126-B01E5FCCBE2D}" dt="2020-05-17T13:37:12.654" v="3019" actId="165"/>
          <ac:spMkLst>
            <pc:docMk/>
            <pc:sldMk cId="2109267497" sldId="884"/>
            <ac:spMk id="125" creationId="{ED2073DE-4190-4E35-B0E3-37A82F286B70}"/>
          </ac:spMkLst>
        </pc:spChg>
        <pc:spChg chg="mod">
          <ac:chgData name="reza kabir" userId="af3c95a13102d509" providerId="LiveId" clId="{88200EE4-F4B4-49E8-8126-B01E5FCCBE2D}" dt="2020-05-17T13:37:12.654" v="3019" actId="165"/>
          <ac:spMkLst>
            <pc:docMk/>
            <pc:sldMk cId="2109267497" sldId="884"/>
            <ac:spMk id="126" creationId="{7A8BE020-38C2-44E2-8B64-50DFDDB29C2A}"/>
          </ac:spMkLst>
        </pc:spChg>
        <pc:spChg chg="mod">
          <ac:chgData name="reza kabir" userId="af3c95a13102d509" providerId="LiveId" clId="{88200EE4-F4B4-49E8-8126-B01E5FCCBE2D}" dt="2020-05-17T13:37:12.654" v="3019" actId="165"/>
          <ac:spMkLst>
            <pc:docMk/>
            <pc:sldMk cId="2109267497" sldId="884"/>
            <ac:spMk id="127" creationId="{D19ED15C-10E9-4DB9-A8AD-0DF5580E6B51}"/>
          </ac:spMkLst>
        </pc:spChg>
        <pc:spChg chg="mod">
          <ac:chgData name="reza kabir" userId="af3c95a13102d509" providerId="LiveId" clId="{88200EE4-F4B4-49E8-8126-B01E5FCCBE2D}" dt="2020-05-17T13:37:12.654" v="3019" actId="165"/>
          <ac:spMkLst>
            <pc:docMk/>
            <pc:sldMk cId="2109267497" sldId="884"/>
            <ac:spMk id="128" creationId="{CD23B501-12B4-44B6-BC54-9FC838AD4706}"/>
          </ac:spMkLst>
        </pc:spChg>
        <pc:spChg chg="mod">
          <ac:chgData name="reza kabir" userId="af3c95a13102d509" providerId="LiveId" clId="{88200EE4-F4B4-49E8-8126-B01E5FCCBE2D}" dt="2020-05-17T13:37:12.654" v="3019" actId="165"/>
          <ac:spMkLst>
            <pc:docMk/>
            <pc:sldMk cId="2109267497" sldId="884"/>
            <ac:spMk id="129" creationId="{222F027A-6E7E-4B46-98E3-FE0C4D0ABBB5}"/>
          </ac:spMkLst>
        </pc:spChg>
        <pc:spChg chg="mod">
          <ac:chgData name="reza kabir" userId="af3c95a13102d509" providerId="LiveId" clId="{88200EE4-F4B4-49E8-8126-B01E5FCCBE2D}" dt="2020-05-17T13:37:12.654" v="3019" actId="165"/>
          <ac:spMkLst>
            <pc:docMk/>
            <pc:sldMk cId="2109267497" sldId="884"/>
            <ac:spMk id="130" creationId="{0325FF9C-D0DC-4F39-96A7-24184B9FCF04}"/>
          </ac:spMkLst>
        </pc:spChg>
        <pc:spChg chg="mod">
          <ac:chgData name="reza kabir" userId="af3c95a13102d509" providerId="LiveId" clId="{88200EE4-F4B4-49E8-8126-B01E5FCCBE2D}" dt="2020-05-17T13:37:12.654" v="3019" actId="165"/>
          <ac:spMkLst>
            <pc:docMk/>
            <pc:sldMk cId="2109267497" sldId="884"/>
            <ac:spMk id="131" creationId="{00B0A03B-FB42-4F6B-9ABE-BD1B8B2168DC}"/>
          </ac:spMkLst>
        </pc:spChg>
        <pc:spChg chg="mod">
          <ac:chgData name="reza kabir" userId="af3c95a13102d509" providerId="LiveId" clId="{88200EE4-F4B4-49E8-8126-B01E5FCCBE2D}" dt="2020-05-17T13:37:12.654" v="3019" actId="165"/>
          <ac:spMkLst>
            <pc:docMk/>
            <pc:sldMk cId="2109267497" sldId="884"/>
            <ac:spMk id="132" creationId="{00C14220-BF3C-4255-BEB9-6554D0C40FB4}"/>
          </ac:spMkLst>
        </pc:spChg>
        <pc:spChg chg="mod">
          <ac:chgData name="reza kabir" userId="af3c95a13102d509" providerId="LiveId" clId="{88200EE4-F4B4-49E8-8126-B01E5FCCBE2D}" dt="2020-05-17T13:37:12.654" v="3019" actId="165"/>
          <ac:spMkLst>
            <pc:docMk/>
            <pc:sldMk cId="2109267497" sldId="884"/>
            <ac:spMk id="133" creationId="{1CFD7412-F55B-4407-9824-08327852FAA9}"/>
          </ac:spMkLst>
        </pc:spChg>
        <pc:spChg chg="mod">
          <ac:chgData name="reza kabir" userId="af3c95a13102d509" providerId="LiveId" clId="{88200EE4-F4B4-49E8-8126-B01E5FCCBE2D}" dt="2020-05-17T13:37:12.654" v="3019" actId="165"/>
          <ac:spMkLst>
            <pc:docMk/>
            <pc:sldMk cId="2109267497" sldId="884"/>
            <ac:spMk id="134" creationId="{85BA0659-D7F2-4EF7-AD79-5704C8DE3777}"/>
          </ac:spMkLst>
        </pc:spChg>
        <pc:spChg chg="mod">
          <ac:chgData name="reza kabir" userId="af3c95a13102d509" providerId="LiveId" clId="{88200EE4-F4B4-49E8-8126-B01E5FCCBE2D}" dt="2020-05-17T13:37:12.654" v="3019" actId="165"/>
          <ac:spMkLst>
            <pc:docMk/>
            <pc:sldMk cId="2109267497" sldId="884"/>
            <ac:spMk id="135" creationId="{BDD5000A-6756-4A97-BA78-8DA1079ACFB2}"/>
          </ac:spMkLst>
        </pc:spChg>
        <pc:spChg chg="mod">
          <ac:chgData name="reza kabir" userId="af3c95a13102d509" providerId="LiveId" clId="{88200EE4-F4B4-49E8-8126-B01E5FCCBE2D}" dt="2020-05-17T13:37:12.654" v="3019" actId="165"/>
          <ac:spMkLst>
            <pc:docMk/>
            <pc:sldMk cId="2109267497" sldId="884"/>
            <ac:spMk id="136" creationId="{2E061680-72BA-4C64-AAE4-0E83943ECADE}"/>
          </ac:spMkLst>
        </pc:spChg>
        <pc:spChg chg="mod">
          <ac:chgData name="reza kabir" userId="af3c95a13102d509" providerId="LiveId" clId="{88200EE4-F4B4-49E8-8126-B01E5FCCBE2D}" dt="2020-05-17T13:37:12.654" v="3019" actId="165"/>
          <ac:spMkLst>
            <pc:docMk/>
            <pc:sldMk cId="2109267497" sldId="884"/>
            <ac:spMk id="137" creationId="{423C4CC2-368D-4097-A60B-C0751E84D725}"/>
          </ac:spMkLst>
        </pc:spChg>
        <pc:spChg chg="mod">
          <ac:chgData name="reza kabir" userId="af3c95a13102d509" providerId="LiveId" clId="{88200EE4-F4B4-49E8-8126-B01E5FCCBE2D}" dt="2020-05-17T13:37:12.654" v="3019" actId="165"/>
          <ac:spMkLst>
            <pc:docMk/>
            <pc:sldMk cId="2109267497" sldId="884"/>
            <ac:spMk id="138" creationId="{844ECE97-7896-4357-B084-3E7174FD3F3C}"/>
          </ac:spMkLst>
        </pc:spChg>
        <pc:spChg chg="mod">
          <ac:chgData name="reza kabir" userId="af3c95a13102d509" providerId="LiveId" clId="{88200EE4-F4B4-49E8-8126-B01E5FCCBE2D}" dt="2020-05-17T13:37:12.654" v="3019" actId="165"/>
          <ac:spMkLst>
            <pc:docMk/>
            <pc:sldMk cId="2109267497" sldId="884"/>
            <ac:spMk id="139" creationId="{294793FC-FB55-42C9-AA76-6FA480EE8452}"/>
          </ac:spMkLst>
        </pc:spChg>
        <pc:spChg chg="mod">
          <ac:chgData name="reza kabir" userId="af3c95a13102d509" providerId="LiveId" clId="{88200EE4-F4B4-49E8-8126-B01E5FCCBE2D}" dt="2020-05-17T13:37:12.654" v="3019" actId="165"/>
          <ac:spMkLst>
            <pc:docMk/>
            <pc:sldMk cId="2109267497" sldId="884"/>
            <ac:spMk id="140" creationId="{80D5EAD6-336F-40AD-9EC2-40013305B50C}"/>
          </ac:spMkLst>
        </pc:spChg>
        <pc:spChg chg="mod">
          <ac:chgData name="reza kabir" userId="af3c95a13102d509" providerId="LiveId" clId="{88200EE4-F4B4-49E8-8126-B01E5FCCBE2D}" dt="2020-05-17T13:37:12.654" v="3019" actId="165"/>
          <ac:spMkLst>
            <pc:docMk/>
            <pc:sldMk cId="2109267497" sldId="884"/>
            <ac:spMk id="141" creationId="{C1CEB9CF-0DDB-47F4-A5A3-46F9F6CE3BE7}"/>
          </ac:spMkLst>
        </pc:spChg>
        <pc:spChg chg="mod">
          <ac:chgData name="reza kabir" userId="af3c95a13102d509" providerId="LiveId" clId="{88200EE4-F4B4-49E8-8126-B01E5FCCBE2D}" dt="2020-05-17T13:37:12.654" v="3019" actId="165"/>
          <ac:spMkLst>
            <pc:docMk/>
            <pc:sldMk cId="2109267497" sldId="884"/>
            <ac:spMk id="142" creationId="{F4B77313-499C-4412-A082-9B82C6A73436}"/>
          </ac:spMkLst>
        </pc:spChg>
        <pc:spChg chg="mod">
          <ac:chgData name="reza kabir" userId="af3c95a13102d509" providerId="LiveId" clId="{88200EE4-F4B4-49E8-8126-B01E5FCCBE2D}" dt="2020-05-17T13:37:12.654" v="3019" actId="165"/>
          <ac:spMkLst>
            <pc:docMk/>
            <pc:sldMk cId="2109267497" sldId="884"/>
            <ac:spMk id="143" creationId="{C1D89149-585F-4215-AD80-820E71A3D81B}"/>
          </ac:spMkLst>
        </pc:spChg>
        <pc:spChg chg="mod">
          <ac:chgData name="reza kabir" userId="af3c95a13102d509" providerId="LiveId" clId="{88200EE4-F4B4-49E8-8126-B01E5FCCBE2D}" dt="2020-05-17T13:37:12.654" v="3019" actId="165"/>
          <ac:spMkLst>
            <pc:docMk/>
            <pc:sldMk cId="2109267497" sldId="884"/>
            <ac:spMk id="144" creationId="{6F6C12C6-5124-4583-8644-2D728FB69891}"/>
          </ac:spMkLst>
        </pc:spChg>
        <pc:spChg chg="mod">
          <ac:chgData name="reza kabir" userId="af3c95a13102d509" providerId="LiveId" clId="{88200EE4-F4B4-49E8-8126-B01E5FCCBE2D}" dt="2020-05-17T13:37:12.654" v="3019" actId="165"/>
          <ac:spMkLst>
            <pc:docMk/>
            <pc:sldMk cId="2109267497" sldId="884"/>
            <ac:spMk id="145" creationId="{53C4A4D6-7206-4AE1-A2ED-BCAC6418CAB8}"/>
          </ac:spMkLst>
        </pc:spChg>
        <pc:spChg chg="mod">
          <ac:chgData name="reza kabir" userId="af3c95a13102d509" providerId="LiveId" clId="{88200EE4-F4B4-49E8-8126-B01E5FCCBE2D}" dt="2020-05-17T13:37:12.654" v="3019" actId="165"/>
          <ac:spMkLst>
            <pc:docMk/>
            <pc:sldMk cId="2109267497" sldId="884"/>
            <ac:spMk id="146" creationId="{9812128A-0A7B-45CC-8197-DE2CA74453CB}"/>
          </ac:spMkLst>
        </pc:spChg>
        <pc:spChg chg="mod">
          <ac:chgData name="reza kabir" userId="af3c95a13102d509" providerId="LiveId" clId="{88200EE4-F4B4-49E8-8126-B01E5FCCBE2D}" dt="2020-05-17T13:37:12.654" v="3019" actId="165"/>
          <ac:spMkLst>
            <pc:docMk/>
            <pc:sldMk cId="2109267497" sldId="884"/>
            <ac:spMk id="147" creationId="{F95B00D4-AF75-46B0-A29E-EED890A4CB10}"/>
          </ac:spMkLst>
        </pc:spChg>
        <pc:spChg chg="mod">
          <ac:chgData name="reza kabir" userId="af3c95a13102d509" providerId="LiveId" clId="{88200EE4-F4B4-49E8-8126-B01E5FCCBE2D}" dt="2020-05-17T13:37:12.654" v="3019" actId="165"/>
          <ac:spMkLst>
            <pc:docMk/>
            <pc:sldMk cId="2109267497" sldId="884"/>
            <ac:spMk id="148" creationId="{EF3A0A92-58EB-49FF-984E-20B8F6827FE4}"/>
          </ac:spMkLst>
        </pc:spChg>
        <pc:spChg chg="mod">
          <ac:chgData name="reza kabir" userId="af3c95a13102d509" providerId="LiveId" clId="{88200EE4-F4B4-49E8-8126-B01E5FCCBE2D}" dt="2020-05-17T13:37:12.654" v="3019" actId="165"/>
          <ac:spMkLst>
            <pc:docMk/>
            <pc:sldMk cId="2109267497" sldId="884"/>
            <ac:spMk id="150" creationId="{52EDD8BA-9517-40C8-A81B-379EE11E52A0}"/>
          </ac:spMkLst>
        </pc:spChg>
        <pc:spChg chg="mod">
          <ac:chgData name="reza kabir" userId="af3c95a13102d509" providerId="LiveId" clId="{88200EE4-F4B4-49E8-8126-B01E5FCCBE2D}" dt="2020-05-17T13:37:12.654" v="3019" actId="165"/>
          <ac:spMkLst>
            <pc:docMk/>
            <pc:sldMk cId="2109267497" sldId="884"/>
            <ac:spMk id="153" creationId="{A5206280-6329-4028-88F9-B9180DD541E2}"/>
          </ac:spMkLst>
        </pc:spChg>
        <pc:spChg chg="mod">
          <ac:chgData name="reza kabir" userId="af3c95a13102d509" providerId="LiveId" clId="{88200EE4-F4B4-49E8-8126-B01E5FCCBE2D}" dt="2020-05-17T13:37:12.654" v="3019" actId="165"/>
          <ac:spMkLst>
            <pc:docMk/>
            <pc:sldMk cId="2109267497" sldId="884"/>
            <ac:spMk id="154" creationId="{72330048-9E60-4973-AB73-124EF93DDDDA}"/>
          </ac:spMkLst>
        </pc:spChg>
        <pc:spChg chg="mod">
          <ac:chgData name="reza kabir" userId="af3c95a13102d509" providerId="LiveId" clId="{88200EE4-F4B4-49E8-8126-B01E5FCCBE2D}" dt="2020-05-17T13:37:12.654" v="3019" actId="165"/>
          <ac:spMkLst>
            <pc:docMk/>
            <pc:sldMk cId="2109267497" sldId="884"/>
            <ac:spMk id="155" creationId="{E557F8FE-99B1-490A-87EB-569272D85498}"/>
          </ac:spMkLst>
        </pc:spChg>
        <pc:spChg chg="mod">
          <ac:chgData name="reza kabir" userId="af3c95a13102d509" providerId="LiveId" clId="{88200EE4-F4B4-49E8-8126-B01E5FCCBE2D}" dt="2020-05-17T13:37:12.654" v="3019" actId="165"/>
          <ac:spMkLst>
            <pc:docMk/>
            <pc:sldMk cId="2109267497" sldId="884"/>
            <ac:spMk id="156" creationId="{C822A723-B43C-464E-B04E-51264D946D35}"/>
          </ac:spMkLst>
        </pc:spChg>
        <pc:spChg chg="add mod">
          <ac:chgData name="reza kabir" userId="af3c95a13102d509" providerId="LiveId" clId="{88200EE4-F4B4-49E8-8126-B01E5FCCBE2D}" dt="2020-05-17T13:37:32.116" v="3026" actId="1076"/>
          <ac:spMkLst>
            <pc:docMk/>
            <pc:sldMk cId="2109267497" sldId="884"/>
            <ac:spMk id="157" creationId="{40254520-F046-4DF6-9DF4-59636C68C70F}"/>
          </ac:spMkLst>
        </pc:spChg>
        <pc:spChg chg="add mod">
          <ac:chgData name="reza kabir" userId="af3c95a13102d509" providerId="LiveId" clId="{88200EE4-F4B4-49E8-8126-B01E5FCCBE2D}" dt="2020-05-17T13:37:32.116" v="3026" actId="1076"/>
          <ac:spMkLst>
            <pc:docMk/>
            <pc:sldMk cId="2109267497" sldId="884"/>
            <ac:spMk id="158" creationId="{E9C2413B-A77A-4110-9ED6-A569839979FF}"/>
          </ac:spMkLst>
        </pc:spChg>
        <pc:spChg chg="add mod">
          <ac:chgData name="reza kabir" userId="af3c95a13102d509" providerId="LiveId" clId="{88200EE4-F4B4-49E8-8126-B01E5FCCBE2D}" dt="2020-05-17T13:37:32.116" v="3026" actId="1076"/>
          <ac:spMkLst>
            <pc:docMk/>
            <pc:sldMk cId="2109267497" sldId="884"/>
            <ac:spMk id="159" creationId="{F6C3E473-65BD-498E-A9EE-8D5E773BE742}"/>
          </ac:spMkLst>
        </pc:spChg>
        <pc:spChg chg="add mod">
          <ac:chgData name="reza kabir" userId="af3c95a13102d509" providerId="LiveId" clId="{88200EE4-F4B4-49E8-8126-B01E5FCCBE2D}" dt="2020-05-17T13:37:32.116" v="3026" actId="1076"/>
          <ac:spMkLst>
            <pc:docMk/>
            <pc:sldMk cId="2109267497" sldId="884"/>
            <ac:spMk id="160" creationId="{76B36DA6-FF86-4C1B-8543-E963B5A1516A}"/>
          </ac:spMkLst>
        </pc:spChg>
        <pc:spChg chg="add mod">
          <ac:chgData name="reza kabir" userId="af3c95a13102d509" providerId="LiveId" clId="{88200EE4-F4B4-49E8-8126-B01E5FCCBE2D}" dt="2020-05-17T13:37:32.116" v="3026" actId="1076"/>
          <ac:spMkLst>
            <pc:docMk/>
            <pc:sldMk cId="2109267497" sldId="884"/>
            <ac:spMk id="161" creationId="{E0198BCB-EEDD-47D1-B99C-A0A3B0AE584B}"/>
          </ac:spMkLst>
        </pc:spChg>
        <pc:grpChg chg="add del mod">
          <ac:chgData name="reza kabir" userId="af3c95a13102d509" providerId="LiveId" clId="{88200EE4-F4B4-49E8-8126-B01E5FCCBE2D}" dt="2020-05-17T13:37:12.654" v="3019" actId="165"/>
          <ac:grpSpMkLst>
            <pc:docMk/>
            <pc:sldMk cId="2109267497" sldId="884"/>
            <ac:grpSpMk id="2" creationId="{760BAC9F-9869-431B-88A0-49647EE51F92}"/>
          </ac:grpSpMkLst>
        </pc:grpChg>
        <pc:grpChg chg="mod topLvl">
          <ac:chgData name="reza kabir" userId="af3c95a13102d509" providerId="LiveId" clId="{88200EE4-F4B4-49E8-8126-B01E5FCCBE2D}" dt="2020-05-17T13:37:34.086" v="3027" actId="1076"/>
          <ac:grpSpMkLst>
            <pc:docMk/>
            <pc:sldMk cId="2109267497" sldId="884"/>
            <ac:grpSpMk id="3" creationId="{D199EFB0-7444-4C1D-AAE0-029A8CFE2342}"/>
          </ac:grpSpMkLst>
        </pc:grpChg>
        <pc:grpChg chg="del mod topLvl">
          <ac:chgData name="reza kabir" userId="af3c95a13102d509" providerId="LiveId" clId="{88200EE4-F4B4-49E8-8126-B01E5FCCBE2D}" dt="2020-05-17T13:37:14.898" v="3020" actId="478"/>
          <ac:grpSpMkLst>
            <pc:docMk/>
            <pc:sldMk cId="2109267497" sldId="884"/>
            <ac:grpSpMk id="4" creationId="{129D6EE2-4C87-4B13-8F62-8AC3BE40F3A1}"/>
          </ac:grpSpMkLst>
        </pc:grpChg>
        <pc:grpChg chg="mod">
          <ac:chgData name="reza kabir" userId="af3c95a13102d509" providerId="LiveId" clId="{88200EE4-F4B4-49E8-8126-B01E5FCCBE2D}" dt="2020-05-17T13:37:12.654" v="3019" actId="165"/>
          <ac:grpSpMkLst>
            <pc:docMk/>
            <pc:sldMk cId="2109267497" sldId="884"/>
            <ac:grpSpMk id="6" creationId="{FFC67554-9E5E-457B-98BA-EF111D8E3451}"/>
          </ac:grpSpMkLst>
        </pc:grpChg>
        <pc:grpChg chg="mod">
          <ac:chgData name="reza kabir" userId="af3c95a13102d509" providerId="LiveId" clId="{88200EE4-F4B4-49E8-8126-B01E5FCCBE2D}" dt="2020-05-17T13:37:12.654" v="3019" actId="165"/>
          <ac:grpSpMkLst>
            <pc:docMk/>
            <pc:sldMk cId="2109267497" sldId="884"/>
            <ac:grpSpMk id="114" creationId="{FE273A79-E1D3-4580-8A97-6F6376CF715E}"/>
          </ac:grpSpMkLst>
        </pc:grpChg>
        <pc:grpChg chg="mod">
          <ac:chgData name="reza kabir" userId="af3c95a13102d509" providerId="LiveId" clId="{88200EE4-F4B4-49E8-8126-B01E5FCCBE2D}" dt="2020-05-17T13:37:12.654" v="3019" actId="165"/>
          <ac:grpSpMkLst>
            <pc:docMk/>
            <pc:sldMk cId="2109267497" sldId="884"/>
            <ac:grpSpMk id="149" creationId="{88574098-E449-4F13-B740-994767F335BF}"/>
          </ac:grpSpMkLst>
        </pc:grpChg>
        <pc:grpChg chg="mod">
          <ac:chgData name="reza kabir" userId="af3c95a13102d509" providerId="LiveId" clId="{88200EE4-F4B4-49E8-8126-B01E5FCCBE2D}" dt="2020-05-17T13:37:12.654" v="3019" actId="165"/>
          <ac:grpSpMkLst>
            <pc:docMk/>
            <pc:sldMk cId="2109267497" sldId="884"/>
            <ac:grpSpMk id="151" creationId="{EB8FC4AE-5233-4E97-9C42-565E16A25D37}"/>
          </ac:grpSpMkLst>
        </pc:grpChg>
        <pc:grpChg chg="mod">
          <ac:chgData name="reza kabir" userId="af3c95a13102d509" providerId="LiveId" clId="{88200EE4-F4B4-49E8-8126-B01E5FCCBE2D}" dt="2020-05-17T13:37:12.654" v="3019" actId="165"/>
          <ac:grpSpMkLst>
            <pc:docMk/>
            <pc:sldMk cId="2109267497" sldId="884"/>
            <ac:grpSpMk id="152" creationId="{D3A3856F-457E-43AF-9719-9447D3991A19}"/>
          </ac:grpSpMkLst>
        </pc:grpChg>
      </pc:sldChg>
      <pc:sldChg chg="addSp delSp modSp new mod">
        <pc:chgData name="reza kabir" userId="af3c95a13102d509" providerId="LiveId" clId="{88200EE4-F4B4-49E8-8126-B01E5FCCBE2D}" dt="2020-05-17T13:38:32.127" v="3040" actId="207"/>
        <pc:sldMkLst>
          <pc:docMk/>
          <pc:sldMk cId="1700301235" sldId="885"/>
        </pc:sldMkLst>
        <pc:spChg chg="add del mod">
          <ac:chgData name="reza kabir" userId="af3c95a13102d509" providerId="LiveId" clId="{88200EE4-F4B4-49E8-8126-B01E5FCCBE2D}" dt="2020-05-17T13:37:49.715" v="3030"/>
          <ac:spMkLst>
            <pc:docMk/>
            <pc:sldMk cId="1700301235" sldId="885"/>
            <ac:spMk id="2" creationId="{1450BC50-1391-459E-A3E8-007002E498BF}"/>
          </ac:spMkLst>
        </pc:spChg>
        <pc:spChg chg="mod">
          <ac:chgData name="reza kabir" userId="af3c95a13102d509" providerId="LiveId" clId="{88200EE4-F4B4-49E8-8126-B01E5FCCBE2D}" dt="2020-05-17T13:38:01.130" v="3032" actId="165"/>
          <ac:spMkLst>
            <pc:docMk/>
            <pc:sldMk cId="1700301235" sldId="885"/>
            <ac:spMk id="6" creationId="{035D304C-3551-4701-B255-1DD224919623}"/>
          </ac:spMkLst>
        </pc:spChg>
        <pc:spChg chg="mod">
          <ac:chgData name="reza kabir" userId="af3c95a13102d509" providerId="LiveId" clId="{88200EE4-F4B4-49E8-8126-B01E5FCCBE2D}" dt="2020-05-17T13:38:01.130" v="3032" actId="165"/>
          <ac:spMkLst>
            <pc:docMk/>
            <pc:sldMk cId="1700301235" sldId="885"/>
            <ac:spMk id="7" creationId="{8C37C667-24C1-463C-8932-830501F3F639}"/>
          </ac:spMkLst>
        </pc:spChg>
        <pc:spChg chg="mod">
          <ac:chgData name="reza kabir" userId="af3c95a13102d509" providerId="LiveId" clId="{88200EE4-F4B4-49E8-8126-B01E5FCCBE2D}" dt="2020-05-17T13:38:01.130" v="3032" actId="165"/>
          <ac:spMkLst>
            <pc:docMk/>
            <pc:sldMk cId="1700301235" sldId="885"/>
            <ac:spMk id="8" creationId="{694E367E-E452-4326-BE98-59637DB56D69}"/>
          </ac:spMkLst>
        </pc:spChg>
        <pc:spChg chg="mod">
          <ac:chgData name="reza kabir" userId="af3c95a13102d509" providerId="LiveId" clId="{88200EE4-F4B4-49E8-8126-B01E5FCCBE2D}" dt="2020-05-17T13:38:01.130" v="3032" actId="165"/>
          <ac:spMkLst>
            <pc:docMk/>
            <pc:sldMk cId="1700301235" sldId="885"/>
            <ac:spMk id="9" creationId="{D22374D1-B3A2-47EC-AE03-DD8B53AFBFE4}"/>
          </ac:spMkLst>
        </pc:spChg>
        <pc:spChg chg="mod">
          <ac:chgData name="reza kabir" userId="af3c95a13102d509" providerId="LiveId" clId="{88200EE4-F4B4-49E8-8126-B01E5FCCBE2D}" dt="2020-05-17T13:38:01.130" v="3032" actId="165"/>
          <ac:spMkLst>
            <pc:docMk/>
            <pc:sldMk cId="1700301235" sldId="885"/>
            <ac:spMk id="10" creationId="{8CD19899-EDF2-4840-98C1-7983D1AC7D7C}"/>
          </ac:spMkLst>
        </pc:spChg>
        <pc:spChg chg="mod">
          <ac:chgData name="reza kabir" userId="af3c95a13102d509" providerId="LiveId" clId="{88200EE4-F4B4-49E8-8126-B01E5FCCBE2D}" dt="2020-05-17T13:38:01.130" v="3032" actId="165"/>
          <ac:spMkLst>
            <pc:docMk/>
            <pc:sldMk cId="1700301235" sldId="885"/>
            <ac:spMk id="11" creationId="{04EDE9B6-17C9-4477-BD7D-68C63E81047C}"/>
          </ac:spMkLst>
        </pc:spChg>
        <pc:spChg chg="mod">
          <ac:chgData name="reza kabir" userId="af3c95a13102d509" providerId="LiveId" clId="{88200EE4-F4B4-49E8-8126-B01E5FCCBE2D}" dt="2020-05-17T13:38:01.130" v="3032" actId="165"/>
          <ac:spMkLst>
            <pc:docMk/>
            <pc:sldMk cId="1700301235" sldId="885"/>
            <ac:spMk id="12" creationId="{5F8359D6-3DBA-4B60-B7FF-CCE3830DA39D}"/>
          </ac:spMkLst>
        </pc:spChg>
        <pc:spChg chg="mod">
          <ac:chgData name="reza kabir" userId="af3c95a13102d509" providerId="LiveId" clId="{88200EE4-F4B4-49E8-8126-B01E5FCCBE2D}" dt="2020-05-17T13:38:01.130" v="3032" actId="165"/>
          <ac:spMkLst>
            <pc:docMk/>
            <pc:sldMk cId="1700301235" sldId="885"/>
            <ac:spMk id="13" creationId="{EE62A6B8-19AD-44E3-AD9D-E5ED1DC56BA3}"/>
          </ac:spMkLst>
        </pc:spChg>
        <pc:spChg chg="mod">
          <ac:chgData name="reza kabir" userId="af3c95a13102d509" providerId="LiveId" clId="{88200EE4-F4B4-49E8-8126-B01E5FCCBE2D}" dt="2020-05-17T13:38:01.130" v="3032" actId="165"/>
          <ac:spMkLst>
            <pc:docMk/>
            <pc:sldMk cId="1700301235" sldId="885"/>
            <ac:spMk id="14" creationId="{E677CBBD-A462-4C10-A3B2-6CF12E1C60A9}"/>
          </ac:spMkLst>
        </pc:spChg>
        <pc:spChg chg="mod">
          <ac:chgData name="reza kabir" userId="af3c95a13102d509" providerId="LiveId" clId="{88200EE4-F4B4-49E8-8126-B01E5FCCBE2D}" dt="2020-05-17T13:38:01.130" v="3032" actId="165"/>
          <ac:spMkLst>
            <pc:docMk/>
            <pc:sldMk cId="1700301235" sldId="885"/>
            <ac:spMk id="15" creationId="{F111F45A-6ECD-4A02-AF10-9F23E73FEC73}"/>
          </ac:spMkLst>
        </pc:spChg>
        <pc:spChg chg="mod">
          <ac:chgData name="reza kabir" userId="af3c95a13102d509" providerId="LiveId" clId="{88200EE4-F4B4-49E8-8126-B01E5FCCBE2D}" dt="2020-05-17T13:38:01.130" v="3032" actId="165"/>
          <ac:spMkLst>
            <pc:docMk/>
            <pc:sldMk cId="1700301235" sldId="885"/>
            <ac:spMk id="16" creationId="{3F8A154E-6520-4C8B-9625-931831DB04FC}"/>
          </ac:spMkLst>
        </pc:spChg>
        <pc:spChg chg="mod">
          <ac:chgData name="reza kabir" userId="af3c95a13102d509" providerId="LiveId" clId="{88200EE4-F4B4-49E8-8126-B01E5FCCBE2D}" dt="2020-05-17T13:38:01.130" v="3032" actId="165"/>
          <ac:spMkLst>
            <pc:docMk/>
            <pc:sldMk cId="1700301235" sldId="885"/>
            <ac:spMk id="17" creationId="{ECA77DA1-020E-4B50-8DF6-F6991E07D661}"/>
          </ac:spMkLst>
        </pc:spChg>
        <pc:spChg chg="mod">
          <ac:chgData name="reza kabir" userId="af3c95a13102d509" providerId="LiveId" clId="{88200EE4-F4B4-49E8-8126-B01E5FCCBE2D}" dt="2020-05-17T13:38:01.130" v="3032" actId="165"/>
          <ac:spMkLst>
            <pc:docMk/>
            <pc:sldMk cId="1700301235" sldId="885"/>
            <ac:spMk id="18" creationId="{EC4DE28D-0D93-4FF6-9B77-B5C3DFC14491}"/>
          </ac:spMkLst>
        </pc:spChg>
        <pc:spChg chg="mod">
          <ac:chgData name="reza kabir" userId="af3c95a13102d509" providerId="LiveId" clId="{88200EE4-F4B4-49E8-8126-B01E5FCCBE2D}" dt="2020-05-17T13:38:01.130" v="3032" actId="165"/>
          <ac:spMkLst>
            <pc:docMk/>
            <pc:sldMk cId="1700301235" sldId="885"/>
            <ac:spMk id="19" creationId="{3D2240BC-9CCC-4D4D-A8BC-35FF9817E41F}"/>
          </ac:spMkLst>
        </pc:spChg>
        <pc:spChg chg="mod">
          <ac:chgData name="reza kabir" userId="af3c95a13102d509" providerId="LiveId" clId="{88200EE4-F4B4-49E8-8126-B01E5FCCBE2D}" dt="2020-05-17T13:38:01.130" v="3032" actId="165"/>
          <ac:spMkLst>
            <pc:docMk/>
            <pc:sldMk cId="1700301235" sldId="885"/>
            <ac:spMk id="20" creationId="{DC9080BF-D31A-4FDB-8398-4329BD480B42}"/>
          </ac:spMkLst>
        </pc:spChg>
        <pc:spChg chg="mod">
          <ac:chgData name="reza kabir" userId="af3c95a13102d509" providerId="LiveId" clId="{88200EE4-F4B4-49E8-8126-B01E5FCCBE2D}" dt="2020-05-17T13:38:01.130" v="3032" actId="165"/>
          <ac:spMkLst>
            <pc:docMk/>
            <pc:sldMk cId="1700301235" sldId="885"/>
            <ac:spMk id="21" creationId="{29CC54AF-7A1C-41AE-ADF1-F303772C891A}"/>
          </ac:spMkLst>
        </pc:spChg>
        <pc:spChg chg="mod">
          <ac:chgData name="reza kabir" userId="af3c95a13102d509" providerId="LiveId" clId="{88200EE4-F4B4-49E8-8126-B01E5FCCBE2D}" dt="2020-05-17T13:38:01.130" v="3032" actId="165"/>
          <ac:spMkLst>
            <pc:docMk/>
            <pc:sldMk cId="1700301235" sldId="885"/>
            <ac:spMk id="22" creationId="{D3DEF7B2-0EC1-464F-9D5C-770FE8A14A19}"/>
          </ac:spMkLst>
        </pc:spChg>
        <pc:spChg chg="mod">
          <ac:chgData name="reza kabir" userId="af3c95a13102d509" providerId="LiveId" clId="{88200EE4-F4B4-49E8-8126-B01E5FCCBE2D}" dt="2020-05-17T13:38:01.130" v="3032" actId="165"/>
          <ac:spMkLst>
            <pc:docMk/>
            <pc:sldMk cId="1700301235" sldId="885"/>
            <ac:spMk id="23" creationId="{ADC99045-1165-4E2F-8F1A-769B362698C9}"/>
          </ac:spMkLst>
        </pc:spChg>
        <pc:spChg chg="mod">
          <ac:chgData name="reza kabir" userId="af3c95a13102d509" providerId="LiveId" clId="{88200EE4-F4B4-49E8-8126-B01E5FCCBE2D}" dt="2020-05-17T13:38:01.130" v="3032" actId="165"/>
          <ac:spMkLst>
            <pc:docMk/>
            <pc:sldMk cId="1700301235" sldId="885"/>
            <ac:spMk id="24" creationId="{FE8FFEC5-ABCB-496B-9B3A-C5C914052211}"/>
          </ac:spMkLst>
        </pc:spChg>
        <pc:spChg chg="mod">
          <ac:chgData name="reza kabir" userId="af3c95a13102d509" providerId="LiveId" clId="{88200EE4-F4B4-49E8-8126-B01E5FCCBE2D}" dt="2020-05-17T13:38:01.130" v="3032" actId="165"/>
          <ac:spMkLst>
            <pc:docMk/>
            <pc:sldMk cId="1700301235" sldId="885"/>
            <ac:spMk id="25" creationId="{24DD0578-0E09-4A7E-8748-045EE2F87568}"/>
          </ac:spMkLst>
        </pc:spChg>
        <pc:spChg chg="mod">
          <ac:chgData name="reza kabir" userId="af3c95a13102d509" providerId="LiveId" clId="{88200EE4-F4B4-49E8-8126-B01E5FCCBE2D}" dt="2020-05-17T13:38:01.130" v="3032" actId="165"/>
          <ac:spMkLst>
            <pc:docMk/>
            <pc:sldMk cId="1700301235" sldId="885"/>
            <ac:spMk id="26" creationId="{45D71FC7-7BD8-41A9-A1B6-799A071BECDE}"/>
          </ac:spMkLst>
        </pc:spChg>
        <pc:spChg chg="mod">
          <ac:chgData name="reza kabir" userId="af3c95a13102d509" providerId="LiveId" clId="{88200EE4-F4B4-49E8-8126-B01E5FCCBE2D}" dt="2020-05-17T13:38:01.130" v="3032" actId="165"/>
          <ac:spMkLst>
            <pc:docMk/>
            <pc:sldMk cId="1700301235" sldId="885"/>
            <ac:spMk id="27" creationId="{ED92C069-A849-474A-9588-592DB255C544}"/>
          </ac:spMkLst>
        </pc:spChg>
        <pc:spChg chg="mod">
          <ac:chgData name="reza kabir" userId="af3c95a13102d509" providerId="LiveId" clId="{88200EE4-F4B4-49E8-8126-B01E5FCCBE2D}" dt="2020-05-17T13:38:01.130" v="3032" actId="165"/>
          <ac:spMkLst>
            <pc:docMk/>
            <pc:sldMk cId="1700301235" sldId="885"/>
            <ac:spMk id="28" creationId="{C61C945A-89BA-4E03-A059-C2782A357D4D}"/>
          </ac:spMkLst>
        </pc:spChg>
        <pc:spChg chg="mod">
          <ac:chgData name="reza kabir" userId="af3c95a13102d509" providerId="LiveId" clId="{88200EE4-F4B4-49E8-8126-B01E5FCCBE2D}" dt="2020-05-17T13:38:01.130" v="3032" actId="165"/>
          <ac:spMkLst>
            <pc:docMk/>
            <pc:sldMk cId="1700301235" sldId="885"/>
            <ac:spMk id="29" creationId="{4C77FAC5-C937-441C-ADEB-F180CFEFBAAF}"/>
          </ac:spMkLst>
        </pc:spChg>
        <pc:spChg chg="mod">
          <ac:chgData name="reza kabir" userId="af3c95a13102d509" providerId="LiveId" clId="{88200EE4-F4B4-49E8-8126-B01E5FCCBE2D}" dt="2020-05-17T13:38:01.130" v="3032" actId="165"/>
          <ac:spMkLst>
            <pc:docMk/>
            <pc:sldMk cId="1700301235" sldId="885"/>
            <ac:spMk id="30" creationId="{C25DF267-E9A0-42B2-BE05-8E34CCCFD386}"/>
          </ac:spMkLst>
        </pc:spChg>
        <pc:spChg chg="mod">
          <ac:chgData name="reza kabir" userId="af3c95a13102d509" providerId="LiveId" clId="{88200EE4-F4B4-49E8-8126-B01E5FCCBE2D}" dt="2020-05-17T13:38:01.130" v="3032" actId="165"/>
          <ac:spMkLst>
            <pc:docMk/>
            <pc:sldMk cId="1700301235" sldId="885"/>
            <ac:spMk id="31" creationId="{510747E0-957A-44DE-9F64-DA6D979BF91E}"/>
          </ac:spMkLst>
        </pc:spChg>
        <pc:spChg chg="mod">
          <ac:chgData name="reza kabir" userId="af3c95a13102d509" providerId="LiveId" clId="{88200EE4-F4B4-49E8-8126-B01E5FCCBE2D}" dt="2020-05-17T13:38:01.130" v="3032" actId="165"/>
          <ac:spMkLst>
            <pc:docMk/>
            <pc:sldMk cId="1700301235" sldId="885"/>
            <ac:spMk id="32" creationId="{8BF52313-6CBD-4239-9B29-CD387B199605}"/>
          </ac:spMkLst>
        </pc:spChg>
        <pc:spChg chg="mod">
          <ac:chgData name="reza kabir" userId="af3c95a13102d509" providerId="LiveId" clId="{88200EE4-F4B4-49E8-8126-B01E5FCCBE2D}" dt="2020-05-17T13:38:01.130" v="3032" actId="165"/>
          <ac:spMkLst>
            <pc:docMk/>
            <pc:sldMk cId="1700301235" sldId="885"/>
            <ac:spMk id="33" creationId="{7F234763-C3D4-4F4D-A9DE-3A6481E075AA}"/>
          </ac:spMkLst>
        </pc:spChg>
        <pc:spChg chg="mod">
          <ac:chgData name="reza kabir" userId="af3c95a13102d509" providerId="LiveId" clId="{88200EE4-F4B4-49E8-8126-B01E5FCCBE2D}" dt="2020-05-17T13:38:01.130" v="3032" actId="165"/>
          <ac:spMkLst>
            <pc:docMk/>
            <pc:sldMk cId="1700301235" sldId="885"/>
            <ac:spMk id="34" creationId="{D764351C-A7F6-4473-816B-31F3B0E2BA3E}"/>
          </ac:spMkLst>
        </pc:spChg>
        <pc:spChg chg="mod">
          <ac:chgData name="reza kabir" userId="af3c95a13102d509" providerId="LiveId" clId="{88200EE4-F4B4-49E8-8126-B01E5FCCBE2D}" dt="2020-05-17T13:38:01.130" v="3032" actId="165"/>
          <ac:spMkLst>
            <pc:docMk/>
            <pc:sldMk cId="1700301235" sldId="885"/>
            <ac:spMk id="35" creationId="{E4DA6772-2E0D-4A58-9C58-BFBF18BDA1E2}"/>
          </ac:spMkLst>
        </pc:spChg>
        <pc:spChg chg="mod">
          <ac:chgData name="reza kabir" userId="af3c95a13102d509" providerId="LiveId" clId="{88200EE4-F4B4-49E8-8126-B01E5FCCBE2D}" dt="2020-05-17T13:38:01.130" v="3032" actId="165"/>
          <ac:spMkLst>
            <pc:docMk/>
            <pc:sldMk cId="1700301235" sldId="885"/>
            <ac:spMk id="36" creationId="{BC60D3B5-D668-4033-BAC6-D053B3361C75}"/>
          </ac:spMkLst>
        </pc:spChg>
        <pc:spChg chg="mod">
          <ac:chgData name="reza kabir" userId="af3c95a13102d509" providerId="LiveId" clId="{88200EE4-F4B4-49E8-8126-B01E5FCCBE2D}" dt="2020-05-17T13:38:01.130" v="3032" actId="165"/>
          <ac:spMkLst>
            <pc:docMk/>
            <pc:sldMk cId="1700301235" sldId="885"/>
            <ac:spMk id="37" creationId="{A6CCEF96-5793-44CA-A35A-9DED39A0BF19}"/>
          </ac:spMkLst>
        </pc:spChg>
        <pc:spChg chg="mod">
          <ac:chgData name="reza kabir" userId="af3c95a13102d509" providerId="LiveId" clId="{88200EE4-F4B4-49E8-8126-B01E5FCCBE2D}" dt="2020-05-17T13:38:01.130" v="3032" actId="165"/>
          <ac:spMkLst>
            <pc:docMk/>
            <pc:sldMk cId="1700301235" sldId="885"/>
            <ac:spMk id="38" creationId="{643D9955-846F-4E74-8233-718E80C6138C}"/>
          </ac:spMkLst>
        </pc:spChg>
        <pc:spChg chg="mod">
          <ac:chgData name="reza kabir" userId="af3c95a13102d509" providerId="LiveId" clId="{88200EE4-F4B4-49E8-8126-B01E5FCCBE2D}" dt="2020-05-17T13:38:01.130" v="3032" actId="165"/>
          <ac:spMkLst>
            <pc:docMk/>
            <pc:sldMk cId="1700301235" sldId="885"/>
            <ac:spMk id="39" creationId="{2BF2B40F-9321-4D11-9C8B-F656AD50E808}"/>
          </ac:spMkLst>
        </pc:spChg>
        <pc:spChg chg="mod">
          <ac:chgData name="reza kabir" userId="af3c95a13102d509" providerId="LiveId" clId="{88200EE4-F4B4-49E8-8126-B01E5FCCBE2D}" dt="2020-05-17T13:38:01.130" v="3032" actId="165"/>
          <ac:spMkLst>
            <pc:docMk/>
            <pc:sldMk cId="1700301235" sldId="885"/>
            <ac:spMk id="40" creationId="{468EDC9F-5717-4741-A00B-71190A0E58C3}"/>
          </ac:spMkLst>
        </pc:spChg>
        <pc:spChg chg="mod">
          <ac:chgData name="reza kabir" userId="af3c95a13102d509" providerId="LiveId" clId="{88200EE4-F4B4-49E8-8126-B01E5FCCBE2D}" dt="2020-05-17T13:38:01.130" v="3032" actId="165"/>
          <ac:spMkLst>
            <pc:docMk/>
            <pc:sldMk cId="1700301235" sldId="885"/>
            <ac:spMk id="41" creationId="{0D4C51C7-28DE-49B7-9CA8-9288339D4B66}"/>
          </ac:spMkLst>
        </pc:spChg>
        <pc:spChg chg="mod">
          <ac:chgData name="reza kabir" userId="af3c95a13102d509" providerId="LiveId" clId="{88200EE4-F4B4-49E8-8126-B01E5FCCBE2D}" dt="2020-05-17T13:38:01.130" v="3032" actId="165"/>
          <ac:spMkLst>
            <pc:docMk/>
            <pc:sldMk cId="1700301235" sldId="885"/>
            <ac:spMk id="42" creationId="{1DBBCBF8-24EC-43D8-9287-A2C822415FD3}"/>
          </ac:spMkLst>
        </pc:spChg>
        <pc:spChg chg="mod">
          <ac:chgData name="reza kabir" userId="af3c95a13102d509" providerId="LiveId" clId="{88200EE4-F4B4-49E8-8126-B01E5FCCBE2D}" dt="2020-05-17T13:38:01.130" v="3032" actId="165"/>
          <ac:spMkLst>
            <pc:docMk/>
            <pc:sldMk cId="1700301235" sldId="885"/>
            <ac:spMk id="43" creationId="{D0E3D845-CA1D-4EE5-B7A6-380755F7E384}"/>
          </ac:spMkLst>
        </pc:spChg>
        <pc:spChg chg="mod">
          <ac:chgData name="reza kabir" userId="af3c95a13102d509" providerId="LiveId" clId="{88200EE4-F4B4-49E8-8126-B01E5FCCBE2D}" dt="2020-05-17T13:38:01.130" v="3032" actId="165"/>
          <ac:spMkLst>
            <pc:docMk/>
            <pc:sldMk cId="1700301235" sldId="885"/>
            <ac:spMk id="44" creationId="{8C59EA62-B99B-4A73-BAAF-CE162463508B}"/>
          </ac:spMkLst>
        </pc:spChg>
        <pc:spChg chg="mod">
          <ac:chgData name="reza kabir" userId="af3c95a13102d509" providerId="LiveId" clId="{88200EE4-F4B4-49E8-8126-B01E5FCCBE2D}" dt="2020-05-17T13:38:01.130" v="3032" actId="165"/>
          <ac:spMkLst>
            <pc:docMk/>
            <pc:sldMk cId="1700301235" sldId="885"/>
            <ac:spMk id="45" creationId="{73CF7474-F4AB-491C-AD07-3DE7FC60737B}"/>
          </ac:spMkLst>
        </pc:spChg>
        <pc:spChg chg="mod">
          <ac:chgData name="reza kabir" userId="af3c95a13102d509" providerId="LiveId" clId="{88200EE4-F4B4-49E8-8126-B01E5FCCBE2D}" dt="2020-05-17T13:38:01.130" v="3032" actId="165"/>
          <ac:spMkLst>
            <pc:docMk/>
            <pc:sldMk cId="1700301235" sldId="885"/>
            <ac:spMk id="46" creationId="{8A33AB17-5960-4FD8-B4FE-1DB68E7046D0}"/>
          </ac:spMkLst>
        </pc:spChg>
        <pc:spChg chg="mod">
          <ac:chgData name="reza kabir" userId="af3c95a13102d509" providerId="LiveId" clId="{88200EE4-F4B4-49E8-8126-B01E5FCCBE2D}" dt="2020-05-17T13:38:01.130" v="3032" actId="165"/>
          <ac:spMkLst>
            <pc:docMk/>
            <pc:sldMk cId="1700301235" sldId="885"/>
            <ac:spMk id="47" creationId="{ECF432BE-BEFD-4C40-9E50-C57D69D9E622}"/>
          </ac:spMkLst>
        </pc:spChg>
        <pc:spChg chg="mod">
          <ac:chgData name="reza kabir" userId="af3c95a13102d509" providerId="LiveId" clId="{88200EE4-F4B4-49E8-8126-B01E5FCCBE2D}" dt="2020-05-17T13:38:01.130" v="3032" actId="165"/>
          <ac:spMkLst>
            <pc:docMk/>
            <pc:sldMk cId="1700301235" sldId="885"/>
            <ac:spMk id="48" creationId="{1AA19C7D-AA95-4A3F-8275-EEE4D02118C2}"/>
          </ac:spMkLst>
        </pc:spChg>
        <pc:spChg chg="mod">
          <ac:chgData name="reza kabir" userId="af3c95a13102d509" providerId="LiveId" clId="{88200EE4-F4B4-49E8-8126-B01E5FCCBE2D}" dt="2020-05-17T13:38:01.130" v="3032" actId="165"/>
          <ac:spMkLst>
            <pc:docMk/>
            <pc:sldMk cId="1700301235" sldId="885"/>
            <ac:spMk id="49" creationId="{04A6814C-4E0C-449B-939D-D2F994AFBF67}"/>
          </ac:spMkLst>
        </pc:spChg>
        <pc:spChg chg="mod">
          <ac:chgData name="reza kabir" userId="af3c95a13102d509" providerId="LiveId" clId="{88200EE4-F4B4-49E8-8126-B01E5FCCBE2D}" dt="2020-05-17T13:38:01.130" v="3032" actId="165"/>
          <ac:spMkLst>
            <pc:docMk/>
            <pc:sldMk cId="1700301235" sldId="885"/>
            <ac:spMk id="50" creationId="{0B5C5FB9-EE54-49B2-95B2-B47D692564E5}"/>
          </ac:spMkLst>
        </pc:spChg>
        <pc:spChg chg="mod">
          <ac:chgData name="reza kabir" userId="af3c95a13102d509" providerId="LiveId" clId="{88200EE4-F4B4-49E8-8126-B01E5FCCBE2D}" dt="2020-05-17T13:38:01.130" v="3032" actId="165"/>
          <ac:spMkLst>
            <pc:docMk/>
            <pc:sldMk cId="1700301235" sldId="885"/>
            <ac:spMk id="51" creationId="{73953CE1-D11C-4A16-A8D0-D6E946DD1F68}"/>
          </ac:spMkLst>
        </pc:spChg>
        <pc:spChg chg="mod">
          <ac:chgData name="reza kabir" userId="af3c95a13102d509" providerId="LiveId" clId="{88200EE4-F4B4-49E8-8126-B01E5FCCBE2D}" dt="2020-05-17T13:38:01.130" v="3032" actId="165"/>
          <ac:spMkLst>
            <pc:docMk/>
            <pc:sldMk cId="1700301235" sldId="885"/>
            <ac:spMk id="52" creationId="{180C24CC-EEA7-4688-8DA2-07F58B9A1147}"/>
          </ac:spMkLst>
        </pc:spChg>
        <pc:spChg chg="mod">
          <ac:chgData name="reza kabir" userId="af3c95a13102d509" providerId="LiveId" clId="{88200EE4-F4B4-49E8-8126-B01E5FCCBE2D}" dt="2020-05-17T13:38:01.130" v="3032" actId="165"/>
          <ac:spMkLst>
            <pc:docMk/>
            <pc:sldMk cId="1700301235" sldId="885"/>
            <ac:spMk id="53" creationId="{41F6E9DC-7759-418E-BDB9-15950C9552E6}"/>
          </ac:spMkLst>
        </pc:spChg>
        <pc:spChg chg="mod">
          <ac:chgData name="reza kabir" userId="af3c95a13102d509" providerId="LiveId" clId="{88200EE4-F4B4-49E8-8126-B01E5FCCBE2D}" dt="2020-05-17T13:38:01.130" v="3032" actId="165"/>
          <ac:spMkLst>
            <pc:docMk/>
            <pc:sldMk cId="1700301235" sldId="885"/>
            <ac:spMk id="54" creationId="{6D16D525-AB1D-4537-AF01-6FD802D7BDF0}"/>
          </ac:spMkLst>
        </pc:spChg>
        <pc:spChg chg="mod">
          <ac:chgData name="reza kabir" userId="af3c95a13102d509" providerId="LiveId" clId="{88200EE4-F4B4-49E8-8126-B01E5FCCBE2D}" dt="2020-05-17T13:38:01.130" v="3032" actId="165"/>
          <ac:spMkLst>
            <pc:docMk/>
            <pc:sldMk cId="1700301235" sldId="885"/>
            <ac:spMk id="55" creationId="{B48F07BE-360B-4015-809B-2D21FE5A2EDC}"/>
          </ac:spMkLst>
        </pc:spChg>
        <pc:spChg chg="mod">
          <ac:chgData name="reza kabir" userId="af3c95a13102d509" providerId="LiveId" clId="{88200EE4-F4B4-49E8-8126-B01E5FCCBE2D}" dt="2020-05-17T13:38:01.130" v="3032" actId="165"/>
          <ac:spMkLst>
            <pc:docMk/>
            <pc:sldMk cId="1700301235" sldId="885"/>
            <ac:spMk id="56" creationId="{AC9B6408-CEB4-491F-8005-60DA0D0AAAE3}"/>
          </ac:spMkLst>
        </pc:spChg>
        <pc:spChg chg="mod">
          <ac:chgData name="reza kabir" userId="af3c95a13102d509" providerId="LiveId" clId="{88200EE4-F4B4-49E8-8126-B01E5FCCBE2D}" dt="2020-05-17T13:38:01.130" v="3032" actId="165"/>
          <ac:spMkLst>
            <pc:docMk/>
            <pc:sldMk cId="1700301235" sldId="885"/>
            <ac:spMk id="57" creationId="{E3C50701-6CDF-4270-A7BD-03DE5ED83EC1}"/>
          </ac:spMkLst>
        </pc:spChg>
        <pc:spChg chg="mod">
          <ac:chgData name="reza kabir" userId="af3c95a13102d509" providerId="LiveId" clId="{88200EE4-F4B4-49E8-8126-B01E5FCCBE2D}" dt="2020-05-17T13:38:01.130" v="3032" actId="165"/>
          <ac:spMkLst>
            <pc:docMk/>
            <pc:sldMk cId="1700301235" sldId="885"/>
            <ac:spMk id="58" creationId="{A7883D0C-064E-48A6-A6FE-50F115E7615C}"/>
          </ac:spMkLst>
        </pc:spChg>
        <pc:spChg chg="mod">
          <ac:chgData name="reza kabir" userId="af3c95a13102d509" providerId="LiveId" clId="{88200EE4-F4B4-49E8-8126-B01E5FCCBE2D}" dt="2020-05-17T13:38:01.130" v="3032" actId="165"/>
          <ac:spMkLst>
            <pc:docMk/>
            <pc:sldMk cId="1700301235" sldId="885"/>
            <ac:spMk id="59" creationId="{B73D718F-9498-4765-8F47-92FF3A03E134}"/>
          </ac:spMkLst>
        </pc:spChg>
        <pc:spChg chg="mod">
          <ac:chgData name="reza kabir" userId="af3c95a13102d509" providerId="LiveId" clId="{88200EE4-F4B4-49E8-8126-B01E5FCCBE2D}" dt="2020-05-17T13:38:01.130" v="3032" actId="165"/>
          <ac:spMkLst>
            <pc:docMk/>
            <pc:sldMk cId="1700301235" sldId="885"/>
            <ac:spMk id="60" creationId="{871DAAA2-2307-4249-AA55-40BD7AF270D8}"/>
          </ac:spMkLst>
        </pc:spChg>
        <pc:spChg chg="mod">
          <ac:chgData name="reza kabir" userId="af3c95a13102d509" providerId="LiveId" clId="{88200EE4-F4B4-49E8-8126-B01E5FCCBE2D}" dt="2020-05-17T13:38:01.130" v="3032" actId="165"/>
          <ac:spMkLst>
            <pc:docMk/>
            <pc:sldMk cId="1700301235" sldId="885"/>
            <ac:spMk id="61" creationId="{C5F54218-3E28-4894-B5CC-D64CA5831C51}"/>
          </ac:spMkLst>
        </pc:spChg>
        <pc:spChg chg="mod">
          <ac:chgData name="reza kabir" userId="af3c95a13102d509" providerId="LiveId" clId="{88200EE4-F4B4-49E8-8126-B01E5FCCBE2D}" dt="2020-05-17T13:38:01.130" v="3032" actId="165"/>
          <ac:spMkLst>
            <pc:docMk/>
            <pc:sldMk cId="1700301235" sldId="885"/>
            <ac:spMk id="62" creationId="{2FFC8602-9422-4A03-B230-8CCA3D989F64}"/>
          </ac:spMkLst>
        </pc:spChg>
        <pc:spChg chg="mod">
          <ac:chgData name="reza kabir" userId="af3c95a13102d509" providerId="LiveId" clId="{88200EE4-F4B4-49E8-8126-B01E5FCCBE2D}" dt="2020-05-17T13:38:01.130" v="3032" actId="165"/>
          <ac:spMkLst>
            <pc:docMk/>
            <pc:sldMk cId="1700301235" sldId="885"/>
            <ac:spMk id="63" creationId="{0A686B09-7AAB-4B4F-B88E-588FB9FA8ACA}"/>
          </ac:spMkLst>
        </pc:spChg>
        <pc:spChg chg="mod">
          <ac:chgData name="reza kabir" userId="af3c95a13102d509" providerId="LiveId" clId="{88200EE4-F4B4-49E8-8126-B01E5FCCBE2D}" dt="2020-05-17T13:38:01.130" v="3032" actId="165"/>
          <ac:spMkLst>
            <pc:docMk/>
            <pc:sldMk cId="1700301235" sldId="885"/>
            <ac:spMk id="64" creationId="{FB2E9623-A654-4746-B670-4CCDFDB246D5}"/>
          </ac:spMkLst>
        </pc:spChg>
        <pc:spChg chg="mod">
          <ac:chgData name="reza kabir" userId="af3c95a13102d509" providerId="LiveId" clId="{88200EE4-F4B4-49E8-8126-B01E5FCCBE2D}" dt="2020-05-17T13:38:01.130" v="3032" actId="165"/>
          <ac:spMkLst>
            <pc:docMk/>
            <pc:sldMk cId="1700301235" sldId="885"/>
            <ac:spMk id="65" creationId="{7F934355-6AF3-4083-B225-A54BBCBEFEE2}"/>
          </ac:spMkLst>
        </pc:spChg>
        <pc:spChg chg="mod">
          <ac:chgData name="reza kabir" userId="af3c95a13102d509" providerId="LiveId" clId="{88200EE4-F4B4-49E8-8126-B01E5FCCBE2D}" dt="2020-05-17T13:38:01.130" v="3032" actId="165"/>
          <ac:spMkLst>
            <pc:docMk/>
            <pc:sldMk cId="1700301235" sldId="885"/>
            <ac:spMk id="66" creationId="{2FE0D80F-0F08-4E4C-A43C-8CA8526ABA85}"/>
          </ac:spMkLst>
        </pc:spChg>
        <pc:spChg chg="mod">
          <ac:chgData name="reza kabir" userId="af3c95a13102d509" providerId="LiveId" clId="{88200EE4-F4B4-49E8-8126-B01E5FCCBE2D}" dt="2020-05-17T13:38:01.130" v="3032" actId="165"/>
          <ac:spMkLst>
            <pc:docMk/>
            <pc:sldMk cId="1700301235" sldId="885"/>
            <ac:spMk id="67" creationId="{F17C70DA-91E4-42FA-ABFF-02543A70F859}"/>
          </ac:spMkLst>
        </pc:spChg>
        <pc:spChg chg="mod">
          <ac:chgData name="reza kabir" userId="af3c95a13102d509" providerId="LiveId" clId="{88200EE4-F4B4-49E8-8126-B01E5FCCBE2D}" dt="2020-05-17T13:38:01.130" v="3032" actId="165"/>
          <ac:spMkLst>
            <pc:docMk/>
            <pc:sldMk cId="1700301235" sldId="885"/>
            <ac:spMk id="68" creationId="{703C0A71-8DBE-442E-993A-0AD7450D18EE}"/>
          </ac:spMkLst>
        </pc:spChg>
        <pc:spChg chg="mod">
          <ac:chgData name="reza kabir" userId="af3c95a13102d509" providerId="LiveId" clId="{88200EE4-F4B4-49E8-8126-B01E5FCCBE2D}" dt="2020-05-17T13:38:01.130" v="3032" actId="165"/>
          <ac:spMkLst>
            <pc:docMk/>
            <pc:sldMk cId="1700301235" sldId="885"/>
            <ac:spMk id="69" creationId="{1A82A46F-E037-482E-AE69-74C30FAF4928}"/>
          </ac:spMkLst>
        </pc:spChg>
        <pc:spChg chg="mod">
          <ac:chgData name="reza kabir" userId="af3c95a13102d509" providerId="LiveId" clId="{88200EE4-F4B4-49E8-8126-B01E5FCCBE2D}" dt="2020-05-17T13:38:01.130" v="3032" actId="165"/>
          <ac:spMkLst>
            <pc:docMk/>
            <pc:sldMk cId="1700301235" sldId="885"/>
            <ac:spMk id="70" creationId="{686B965D-9E56-472C-8F2F-8AE943272A84}"/>
          </ac:spMkLst>
        </pc:spChg>
        <pc:spChg chg="mod">
          <ac:chgData name="reza kabir" userId="af3c95a13102d509" providerId="LiveId" clId="{88200EE4-F4B4-49E8-8126-B01E5FCCBE2D}" dt="2020-05-17T13:38:01.130" v="3032" actId="165"/>
          <ac:spMkLst>
            <pc:docMk/>
            <pc:sldMk cId="1700301235" sldId="885"/>
            <ac:spMk id="71" creationId="{B4CD3C99-0877-4B3E-B1A1-283C2F3FE59E}"/>
          </ac:spMkLst>
        </pc:spChg>
        <pc:spChg chg="mod">
          <ac:chgData name="reza kabir" userId="af3c95a13102d509" providerId="LiveId" clId="{88200EE4-F4B4-49E8-8126-B01E5FCCBE2D}" dt="2020-05-17T13:38:01.130" v="3032" actId="165"/>
          <ac:spMkLst>
            <pc:docMk/>
            <pc:sldMk cId="1700301235" sldId="885"/>
            <ac:spMk id="72" creationId="{578F6F4B-9D39-48D6-9295-8B17795B7708}"/>
          </ac:spMkLst>
        </pc:spChg>
        <pc:spChg chg="mod">
          <ac:chgData name="reza kabir" userId="af3c95a13102d509" providerId="LiveId" clId="{88200EE4-F4B4-49E8-8126-B01E5FCCBE2D}" dt="2020-05-17T13:38:01.130" v="3032" actId="165"/>
          <ac:spMkLst>
            <pc:docMk/>
            <pc:sldMk cId="1700301235" sldId="885"/>
            <ac:spMk id="73" creationId="{52A31781-CD3F-4900-9011-5036013EACB9}"/>
          </ac:spMkLst>
        </pc:spChg>
        <pc:spChg chg="mod">
          <ac:chgData name="reza kabir" userId="af3c95a13102d509" providerId="LiveId" clId="{88200EE4-F4B4-49E8-8126-B01E5FCCBE2D}" dt="2020-05-17T13:38:01.130" v="3032" actId="165"/>
          <ac:spMkLst>
            <pc:docMk/>
            <pc:sldMk cId="1700301235" sldId="885"/>
            <ac:spMk id="74" creationId="{B01A1B4E-5989-4FE6-9DC6-85815F334517}"/>
          </ac:spMkLst>
        </pc:spChg>
        <pc:spChg chg="mod">
          <ac:chgData name="reza kabir" userId="af3c95a13102d509" providerId="LiveId" clId="{88200EE4-F4B4-49E8-8126-B01E5FCCBE2D}" dt="2020-05-17T13:38:01.130" v="3032" actId="165"/>
          <ac:spMkLst>
            <pc:docMk/>
            <pc:sldMk cId="1700301235" sldId="885"/>
            <ac:spMk id="75" creationId="{2E949C26-D37D-460E-B010-C20B4CE8C380}"/>
          </ac:spMkLst>
        </pc:spChg>
        <pc:spChg chg="mod">
          <ac:chgData name="reza kabir" userId="af3c95a13102d509" providerId="LiveId" clId="{88200EE4-F4B4-49E8-8126-B01E5FCCBE2D}" dt="2020-05-17T13:38:01.130" v="3032" actId="165"/>
          <ac:spMkLst>
            <pc:docMk/>
            <pc:sldMk cId="1700301235" sldId="885"/>
            <ac:spMk id="76" creationId="{988A7CA5-368B-4283-983F-6C2E90814E7B}"/>
          </ac:spMkLst>
        </pc:spChg>
        <pc:spChg chg="mod">
          <ac:chgData name="reza kabir" userId="af3c95a13102d509" providerId="LiveId" clId="{88200EE4-F4B4-49E8-8126-B01E5FCCBE2D}" dt="2020-05-17T13:38:01.130" v="3032" actId="165"/>
          <ac:spMkLst>
            <pc:docMk/>
            <pc:sldMk cId="1700301235" sldId="885"/>
            <ac:spMk id="77" creationId="{920477EE-6CC7-4D9F-AC0F-550D3DD3D418}"/>
          </ac:spMkLst>
        </pc:spChg>
        <pc:spChg chg="mod">
          <ac:chgData name="reza kabir" userId="af3c95a13102d509" providerId="LiveId" clId="{88200EE4-F4B4-49E8-8126-B01E5FCCBE2D}" dt="2020-05-17T13:38:01.130" v="3032" actId="165"/>
          <ac:spMkLst>
            <pc:docMk/>
            <pc:sldMk cId="1700301235" sldId="885"/>
            <ac:spMk id="78" creationId="{FFF24E6C-3C87-4274-AB5B-25DA4F354017}"/>
          </ac:spMkLst>
        </pc:spChg>
        <pc:spChg chg="mod">
          <ac:chgData name="reza kabir" userId="af3c95a13102d509" providerId="LiveId" clId="{88200EE4-F4B4-49E8-8126-B01E5FCCBE2D}" dt="2020-05-17T13:38:01.130" v="3032" actId="165"/>
          <ac:spMkLst>
            <pc:docMk/>
            <pc:sldMk cId="1700301235" sldId="885"/>
            <ac:spMk id="79" creationId="{5F64FF30-C06D-4215-89F1-E80BFE723832}"/>
          </ac:spMkLst>
        </pc:spChg>
        <pc:spChg chg="mod">
          <ac:chgData name="reza kabir" userId="af3c95a13102d509" providerId="LiveId" clId="{88200EE4-F4B4-49E8-8126-B01E5FCCBE2D}" dt="2020-05-17T13:38:01.130" v="3032" actId="165"/>
          <ac:spMkLst>
            <pc:docMk/>
            <pc:sldMk cId="1700301235" sldId="885"/>
            <ac:spMk id="80" creationId="{4A629073-8B5C-4078-ABDD-4840DFC11377}"/>
          </ac:spMkLst>
        </pc:spChg>
        <pc:spChg chg="mod">
          <ac:chgData name="reza kabir" userId="af3c95a13102d509" providerId="LiveId" clId="{88200EE4-F4B4-49E8-8126-B01E5FCCBE2D}" dt="2020-05-17T13:38:01.130" v="3032" actId="165"/>
          <ac:spMkLst>
            <pc:docMk/>
            <pc:sldMk cId="1700301235" sldId="885"/>
            <ac:spMk id="81" creationId="{D416FC6A-4AE5-4778-AA67-45492321ED74}"/>
          </ac:spMkLst>
        </pc:spChg>
        <pc:spChg chg="mod">
          <ac:chgData name="reza kabir" userId="af3c95a13102d509" providerId="LiveId" clId="{88200EE4-F4B4-49E8-8126-B01E5FCCBE2D}" dt="2020-05-17T13:38:01.130" v="3032" actId="165"/>
          <ac:spMkLst>
            <pc:docMk/>
            <pc:sldMk cId="1700301235" sldId="885"/>
            <ac:spMk id="82" creationId="{29B278F9-8D6B-43F6-8530-B4377263B571}"/>
          </ac:spMkLst>
        </pc:spChg>
        <pc:spChg chg="mod">
          <ac:chgData name="reza kabir" userId="af3c95a13102d509" providerId="LiveId" clId="{88200EE4-F4B4-49E8-8126-B01E5FCCBE2D}" dt="2020-05-17T13:38:01.130" v="3032" actId="165"/>
          <ac:spMkLst>
            <pc:docMk/>
            <pc:sldMk cId="1700301235" sldId="885"/>
            <ac:spMk id="83" creationId="{CFAC8C83-4CC0-48A6-B830-95E04F166B38}"/>
          </ac:spMkLst>
        </pc:spChg>
        <pc:spChg chg="mod">
          <ac:chgData name="reza kabir" userId="af3c95a13102d509" providerId="LiveId" clId="{88200EE4-F4B4-49E8-8126-B01E5FCCBE2D}" dt="2020-05-17T13:38:01.130" v="3032" actId="165"/>
          <ac:spMkLst>
            <pc:docMk/>
            <pc:sldMk cId="1700301235" sldId="885"/>
            <ac:spMk id="84" creationId="{E9D9E860-76D5-403F-88B1-3CE888C6F1AF}"/>
          </ac:spMkLst>
        </pc:spChg>
        <pc:spChg chg="mod">
          <ac:chgData name="reza kabir" userId="af3c95a13102d509" providerId="LiveId" clId="{88200EE4-F4B4-49E8-8126-B01E5FCCBE2D}" dt="2020-05-17T13:38:01.130" v="3032" actId="165"/>
          <ac:spMkLst>
            <pc:docMk/>
            <pc:sldMk cId="1700301235" sldId="885"/>
            <ac:spMk id="85" creationId="{927E0E7F-7777-4B32-8EFF-5AAD484B6076}"/>
          </ac:spMkLst>
        </pc:spChg>
        <pc:spChg chg="mod">
          <ac:chgData name="reza kabir" userId="af3c95a13102d509" providerId="LiveId" clId="{88200EE4-F4B4-49E8-8126-B01E5FCCBE2D}" dt="2020-05-17T13:38:01.130" v="3032" actId="165"/>
          <ac:spMkLst>
            <pc:docMk/>
            <pc:sldMk cId="1700301235" sldId="885"/>
            <ac:spMk id="86" creationId="{086C75D8-E46D-4E03-9ACB-6A7183141B97}"/>
          </ac:spMkLst>
        </pc:spChg>
        <pc:spChg chg="mod">
          <ac:chgData name="reza kabir" userId="af3c95a13102d509" providerId="LiveId" clId="{88200EE4-F4B4-49E8-8126-B01E5FCCBE2D}" dt="2020-05-17T13:38:01.130" v="3032" actId="165"/>
          <ac:spMkLst>
            <pc:docMk/>
            <pc:sldMk cId="1700301235" sldId="885"/>
            <ac:spMk id="87" creationId="{D798ABAC-C097-4FA1-8DC5-2E023AF20C02}"/>
          </ac:spMkLst>
        </pc:spChg>
        <pc:spChg chg="mod">
          <ac:chgData name="reza kabir" userId="af3c95a13102d509" providerId="LiveId" clId="{88200EE4-F4B4-49E8-8126-B01E5FCCBE2D}" dt="2020-05-17T13:38:01.130" v="3032" actId="165"/>
          <ac:spMkLst>
            <pc:docMk/>
            <pc:sldMk cId="1700301235" sldId="885"/>
            <ac:spMk id="88" creationId="{D6A545AB-775A-40D2-9979-183A2DF511EB}"/>
          </ac:spMkLst>
        </pc:spChg>
        <pc:spChg chg="mod">
          <ac:chgData name="reza kabir" userId="af3c95a13102d509" providerId="LiveId" clId="{88200EE4-F4B4-49E8-8126-B01E5FCCBE2D}" dt="2020-05-17T13:38:01.130" v="3032" actId="165"/>
          <ac:spMkLst>
            <pc:docMk/>
            <pc:sldMk cId="1700301235" sldId="885"/>
            <ac:spMk id="89" creationId="{62C2AB15-4B4F-4B26-9D36-53AC707AB559}"/>
          </ac:spMkLst>
        </pc:spChg>
        <pc:spChg chg="mod">
          <ac:chgData name="reza kabir" userId="af3c95a13102d509" providerId="LiveId" clId="{88200EE4-F4B4-49E8-8126-B01E5FCCBE2D}" dt="2020-05-17T13:38:01.130" v="3032" actId="165"/>
          <ac:spMkLst>
            <pc:docMk/>
            <pc:sldMk cId="1700301235" sldId="885"/>
            <ac:spMk id="90" creationId="{95FB9B0F-D502-48E0-86CA-7C888F7D9401}"/>
          </ac:spMkLst>
        </pc:spChg>
        <pc:spChg chg="mod">
          <ac:chgData name="reza kabir" userId="af3c95a13102d509" providerId="LiveId" clId="{88200EE4-F4B4-49E8-8126-B01E5FCCBE2D}" dt="2020-05-17T13:38:01.130" v="3032" actId="165"/>
          <ac:spMkLst>
            <pc:docMk/>
            <pc:sldMk cId="1700301235" sldId="885"/>
            <ac:spMk id="91" creationId="{79D07FD5-117E-4BE6-9698-7941BEB434D4}"/>
          </ac:spMkLst>
        </pc:spChg>
        <pc:spChg chg="mod">
          <ac:chgData name="reza kabir" userId="af3c95a13102d509" providerId="LiveId" clId="{88200EE4-F4B4-49E8-8126-B01E5FCCBE2D}" dt="2020-05-17T13:38:01.130" v="3032" actId="165"/>
          <ac:spMkLst>
            <pc:docMk/>
            <pc:sldMk cId="1700301235" sldId="885"/>
            <ac:spMk id="92" creationId="{6D739348-C405-44E5-85AD-4A652C0E82A8}"/>
          </ac:spMkLst>
        </pc:spChg>
        <pc:spChg chg="mod">
          <ac:chgData name="reza kabir" userId="af3c95a13102d509" providerId="LiveId" clId="{88200EE4-F4B4-49E8-8126-B01E5FCCBE2D}" dt="2020-05-17T13:38:01.130" v="3032" actId="165"/>
          <ac:spMkLst>
            <pc:docMk/>
            <pc:sldMk cId="1700301235" sldId="885"/>
            <ac:spMk id="93" creationId="{3BEC3070-44EB-4977-A83E-B64834D4BFB5}"/>
          </ac:spMkLst>
        </pc:spChg>
        <pc:spChg chg="mod">
          <ac:chgData name="reza kabir" userId="af3c95a13102d509" providerId="LiveId" clId="{88200EE4-F4B4-49E8-8126-B01E5FCCBE2D}" dt="2020-05-17T13:38:01.130" v="3032" actId="165"/>
          <ac:spMkLst>
            <pc:docMk/>
            <pc:sldMk cId="1700301235" sldId="885"/>
            <ac:spMk id="94" creationId="{811C620D-913C-4F9A-9DF0-4CD2F649AE1A}"/>
          </ac:spMkLst>
        </pc:spChg>
        <pc:spChg chg="mod">
          <ac:chgData name="reza kabir" userId="af3c95a13102d509" providerId="LiveId" clId="{88200EE4-F4B4-49E8-8126-B01E5FCCBE2D}" dt="2020-05-17T13:38:01.130" v="3032" actId="165"/>
          <ac:spMkLst>
            <pc:docMk/>
            <pc:sldMk cId="1700301235" sldId="885"/>
            <ac:spMk id="95" creationId="{FFC3F48F-0231-4F18-8E45-E9078F859719}"/>
          </ac:spMkLst>
        </pc:spChg>
        <pc:spChg chg="mod">
          <ac:chgData name="reza kabir" userId="af3c95a13102d509" providerId="LiveId" clId="{88200EE4-F4B4-49E8-8126-B01E5FCCBE2D}" dt="2020-05-17T13:38:01.130" v="3032" actId="165"/>
          <ac:spMkLst>
            <pc:docMk/>
            <pc:sldMk cId="1700301235" sldId="885"/>
            <ac:spMk id="96" creationId="{373CF39D-FE8B-4824-8E22-B9B7A8978471}"/>
          </ac:spMkLst>
        </pc:spChg>
        <pc:spChg chg="mod">
          <ac:chgData name="reza kabir" userId="af3c95a13102d509" providerId="LiveId" clId="{88200EE4-F4B4-49E8-8126-B01E5FCCBE2D}" dt="2020-05-17T13:38:01.130" v="3032" actId="165"/>
          <ac:spMkLst>
            <pc:docMk/>
            <pc:sldMk cId="1700301235" sldId="885"/>
            <ac:spMk id="97" creationId="{B5F756A5-7E56-41C0-B144-34F4E5B9057B}"/>
          </ac:spMkLst>
        </pc:spChg>
        <pc:spChg chg="mod">
          <ac:chgData name="reza kabir" userId="af3c95a13102d509" providerId="LiveId" clId="{88200EE4-F4B4-49E8-8126-B01E5FCCBE2D}" dt="2020-05-17T13:38:01.130" v="3032" actId="165"/>
          <ac:spMkLst>
            <pc:docMk/>
            <pc:sldMk cId="1700301235" sldId="885"/>
            <ac:spMk id="98" creationId="{9EC9EC4C-3B74-455F-888C-B6393386EB58}"/>
          </ac:spMkLst>
        </pc:spChg>
        <pc:spChg chg="mod">
          <ac:chgData name="reza kabir" userId="af3c95a13102d509" providerId="LiveId" clId="{88200EE4-F4B4-49E8-8126-B01E5FCCBE2D}" dt="2020-05-17T13:38:01.130" v="3032" actId="165"/>
          <ac:spMkLst>
            <pc:docMk/>
            <pc:sldMk cId="1700301235" sldId="885"/>
            <ac:spMk id="99" creationId="{CB58709C-3745-4E83-A248-A84C8289C97C}"/>
          </ac:spMkLst>
        </pc:spChg>
        <pc:spChg chg="mod">
          <ac:chgData name="reza kabir" userId="af3c95a13102d509" providerId="LiveId" clId="{88200EE4-F4B4-49E8-8126-B01E5FCCBE2D}" dt="2020-05-17T13:38:01.130" v="3032" actId="165"/>
          <ac:spMkLst>
            <pc:docMk/>
            <pc:sldMk cId="1700301235" sldId="885"/>
            <ac:spMk id="100" creationId="{04B4F26D-95F4-4290-A0EB-8FB91BDCB9EB}"/>
          </ac:spMkLst>
        </pc:spChg>
        <pc:spChg chg="mod">
          <ac:chgData name="reza kabir" userId="af3c95a13102d509" providerId="LiveId" clId="{88200EE4-F4B4-49E8-8126-B01E5FCCBE2D}" dt="2020-05-17T13:38:01.130" v="3032" actId="165"/>
          <ac:spMkLst>
            <pc:docMk/>
            <pc:sldMk cId="1700301235" sldId="885"/>
            <ac:spMk id="101" creationId="{7DFF8806-D081-40BC-9564-6CF4152675D4}"/>
          </ac:spMkLst>
        </pc:spChg>
        <pc:spChg chg="mod">
          <ac:chgData name="reza kabir" userId="af3c95a13102d509" providerId="LiveId" clId="{88200EE4-F4B4-49E8-8126-B01E5FCCBE2D}" dt="2020-05-17T13:38:01.130" v="3032" actId="165"/>
          <ac:spMkLst>
            <pc:docMk/>
            <pc:sldMk cId="1700301235" sldId="885"/>
            <ac:spMk id="102" creationId="{4FE9A4BF-72E4-4D56-879B-6080DFF0CA10}"/>
          </ac:spMkLst>
        </pc:spChg>
        <pc:spChg chg="mod">
          <ac:chgData name="reza kabir" userId="af3c95a13102d509" providerId="LiveId" clId="{88200EE4-F4B4-49E8-8126-B01E5FCCBE2D}" dt="2020-05-17T13:38:01.130" v="3032" actId="165"/>
          <ac:spMkLst>
            <pc:docMk/>
            <pc:sldMk cId="1700301235" sldId="885"/>
            <ac:spMk id="103" creationId="{6E0CE2C9-D48E-426E-9856-004737267CA1}"/>
          </ac:spMkLst>
        </pc:spChg>
        <pc:spChg chg="mod">
          <ac:chgData name="reza kabir" userId="af3c95a13102d509" providerId="LiveId" clId="{88200EE4-F4B4-49E8-8126-B01E5FCCBE2D}" dt="2020-05-17T13:38:01.130" v="3032" actId="165"/>
          <ac:spMkLst>
            <pc:docMk/>
            <pc:sldMk cId="1700301235" sldId="885"/>
            <ac:spMk id="104" creationId="{E8378F7F-4628-4676-8A10-9FBBE8365F87}"/>
          </ac:spMkLst>
        </pc:spChg>
        <pc:spChg chg="mod">
          <ac:chgData name="reza kabir" userId="af3c95a13102d509" providerId="LiveId" clId="{88200EE4-F4B4-49E8-8126-B01E5FCCBE2D}" dt="2020-05-17T13:38:01.130" v="3032" actId="165"/>
          <ac:spMkLst>
            <pc:docMk/>
            <pc:sldMk cId="1700301235" sldId="885"/>
            <ac:spMk id="105" creationId="{2D6AEDA8-9F3F-4799-9C93-CBD7610C5961}"/>
          </ac:spMkLst>
        </pc:spChg>
        <pc:spChg chg="mod">
          <ac:chgData name="reza kabir" userId="af3c95a13102d509" providerId="LiveId" clId="{88200EE4-F4B4-49E8-8126-B01E5FCCBE2D}" dt="2020-05-17T13:38:01.130" v="3032" actId="165"/>
          <ac:spMkLst>
            <pc:docMk/>
            <pc:sldMk cId="1700301235" sldId="885"/>
            <ac:spMk id="106" creationId="{A80D0D49-1777-4272-81CE-EF81274862B9}"/>
          </ac:spMkLst>
        </pc:spChg>
        <pc:spChg chg="mod">
          <ac:chgData name="reza kabir" userId="af3c95a13102d509" providerId="LiveId" clId="{88200EE4-F4B4-49E8-8126-B01E5FCCBE2D}" dt="2020-05-17T13:38:01.130" v="3032" actId="165"/>
          <ac:spMkLst>
            <pc:docMk/>
            <pc:sldMk cId="1700301235" sldId="885"/>
            <ac:spMk id="107" creationId="{222F99AC-74E5-484F-9CBB-2126D25324A1}"/>
          </ac:spMkLst>
        </pc:spChg>
        <pc:spChg chg="mod">
          <ac:chgData name="reza kabir" userId="af3c95a13102d509" providerId="LiveId" clId="{88200EE4-F4B4-49E8-8126-B01E5FCCBE2D}" dt="2020-05-17T13:38:01.130" v="3032" actId="165"/>
          <ac:spMkLst>
            <pc:docMk/>
            <pc:sldMk cId="1700301235" sldId="885"/>
            <ac:spMk id="108" creationId="{F7127EAF-DAF1-4B97-BD52-3B359C53700A}"/>
          </ac:spMkLst>
        </pc:spChg>
        <pc:spChg chg="mod">
          <ac:chgData name="reza kabir" userId="af3c95a13102d509" providerId="LiveId" clId="{88200EE4-F4B4-49E8-8126-B01E5FCCBE2D}" dt="2020-05-17T13:38:01.130" v="3032" actId="165"/>
          <ac:spMkLst>
            <pc:docMk/>
            <pc:sldMk cId="1700301235" sldId="885"/>
            <ac:spMk id="109" creationId="{41364F1E-6CEF-4EC6-ACEA-9BD0E5ED2DDF}"/>
          </ac:spMkLst>
        </pc:spChg>
        <pc:spChg chg="mod">
          <ac:chgData name="reza kabir" userId="af3c95a13102d509" providerId="LiveId" clId="{88200EE4-F4B4-49E8-8126-B01E5FCCBE2D}" dt="2020-05-17T13:38:01.130" v="3032" actId="165"/>
          <ac:spMkLst>
            <pc:docMk/>
            <pc:sldMk cId="1700301235" sldId="885"/>
            <ac:spMk id="110" creationId="{DA1B5837-C89B-475B-9521-1F3647BFB150}"/>
          </ac:spMkLst>
        </pc:spChg>
        <pc:spChg chg="mod">
          <ac:chgData name="reza kabir" userId="af3c95a13102d509" providerId="LiveId" clId="{88200EE4-F4B4-49E8-8126-B01E5FCCBE2D}" dt="2020-05-17T13:38:01.130" v="3032" actId="165"/>
          <ac:spMkLst>
            <pc:docMk/>
            <pc:sldMk cId="1700301235" sldId="885"/>
            <ac:spMk id="111" creationId="{C311ACB4-4662-42A8-8403-60BBFC5272EE}"/>
          </ac:spMkLst>
        </pc:spChg>
        <pc:spChg chg="mod">
          <ac:chgData name="reza kabir" userId="af3c95a13102d509" providerId="LiveId" clId="{88200EE4-F4B4-49E8-8126-B01E5FCCBE2D}" dt="2020-05-17T13:38:01.130" v="3032" actId="165"/>
          <ac:spMkLst>
            <pc:docMk/>
            <pc:sldMk cId="1700301235" sldId="885"/>
            <ac:spMk id="112" creationId="{5B0E1EE3-D319-4123-B72D-D4BD309F6A4C}"/>
          </ac:spMkLst>
        </pc:spChg>
        <pc:spChg chg="mod">
          <ac:chgData name="reza kabir" userId="af3c95a13102d509" providerId="LiveId" clId="{88200EE4-F4B4-49E8-8126-B01E5FCCBE2D}" dt="2020-05-17T13:38:01.130" v="3032" actId="165"/>
          <ac:spMkLst>
            <pc:docMk/>
            <pc:sldMk cId="1700301235" sldId="885"/>
            <ac:spMk id="113" creationId="{67025BA5-057B-465F-99BB-3ED2E24F107A}"/>
          </ac:spMkLst>
        </pc:spChg>
        <pc:spChg chg="mod">
          <ac:chgData name="reza kabir" userId="af3c95a13102d509" providerId="LiveId" clId="{88200EE4-F4B4-49E8-8126-B01E5FCCBE2D}" dt="2020-05-17T13:38:01.130" v="3032" actId="165"/>
          <ac:spMkLst>
            <pc:docMk/>
            <pc:sldMk cId="1700301235" sldId="885"/>
            <ac:spMk id="114" creationId="{33646918-10CB-49F7-9753-5EBAE797936C}"/>
          </ac:spMkLst>
        </pc:spChg>
        <pc:spChg chg="mod">
          <ac:chgData name="reza kabir" userId="af3c95a13102d509" providerId="LiveId" clId="{88200EE4-F4B4-49E8-8126-B01E5FCCBE2D}" dt="2020-05-17T13:38:01.130" v="3032" actId="165"/>
          <ac:spMkLst>
            <pc:docMk/>
            <pc:sldMk cId="1700301235" sldId="885"/>
            <ac:spMk id="115" creationId="{299BFDC8-988C-405F-943B-8103034861EB}"/>
          </ac:spMkLst>
        </pc:spChg>
        <pc:spChg chg="mod">
          <ac:chgData name="reza kabir" userId="af3c95a13102d509" providerId="LiveId" clId="{88200EE4-F4B4-49E8-8126-B01E5FCCBE2D}" dt="2020-05-17T13:38:01.130" v="3032" actId="165"/>
          <ac:spMkLst>
            <pc:docMk/>
            <pc:sldMk cId="1700301235" sldId="885"/>
            <ac:spMk id="116" creationId="{0127453E-A2C8-4A9B-B68B-1F6428E8B0AB}"/>
          </ac:spMkLst>
        </pc:spChg>
        <pc:spChg chg="mod">
          <ac:chgData name="reza kabir" userId="af3c95a13102d509" providerId="LiveId" clId="{88200EE4-F4B4-49E8-8126-B01E5FCCBE2D}" dt="2020-05-17T13:38:01.130" v="3032" actId="165"/>
          <ac:spMkLst>
            <pc:docMk/>
            <pc:sldMk cId="1700301235" sldId="885"/>
            <ac:spMk id="117" creationId="{BE3B66BE-C5A0-412A-9C38-6812EC514F76}"/>
          </ac:spMkLst>
        </pc:spChg>
        <pc:spChg chg="mod">
          <ac:chgData name="reza kabir" userId="af3c95a13102d509" providerId="LiveId" clId="{88200EE4-F4B4-49E8-8126-B01E5FCCBE2D}" dt="2020-05-17T13:38:01.130" v="3032" actId="165"/>
          <ac:spMkLst>
            <pc:docMk/>
            <pc:sldMk cId="1700301235" sldId="885"/>
            <ac:spMk id="118" creationId="{3C79AD7D-4D09-4D76-B878-A49B8653D90D}"/>
          </ac:spMkLst>
        </pc:spChg>
        <pc:spChg chg="mod">
          <ac:chgData name="reza kabir" userId="af3c95a13102d509" providerId="LiveId" clId="{88200EE4-F4B4-49E8-8126-B01E5FCCBE2D}" dt="2020-05-17T13:38:01.130" v="3032" actId="165"/>
          <ac:spMkLst>
            <pc:docMk/>
            <pc:sldMk cId="1700301235" sldId="885"/>
            <ac:spMk id="119" creationId="{1D8BFA5F-930F-4416-ADB3-F581C6B07384}"/>
          </ac:spMkLst>
        </pc:spChg>
        <pc:spChg chg="mod">
          <ac:chgData name="reza kabir" userId="af3c95a13102d509" providerId="LiveId" clId="{88200EE4-F4B4-49E8-8126-B01E5FCCBE2D}" dt="2020-05-17T13:38:01.130" v="3032" actId="165"/>
          <ac:spMkLst>
            <pc:docMk/>
            <pc:sldMk cId="1700301235" sldId="885"/>
            <ac:spMk id="120" creationId="{3FD1BA5D-46A6-4B02-8808-881712D797C4}"/>
          </ac:spMkLst>
        </pc:spChg>
        <pc:spChg chg="mod">
          <ac:chgData name="reza kabir" userId="af3c95a13102d509" providerId="LiveId" clId="{88200EE4-F4B4-49E8-8126-B01E5FCCBE2D}" dt="2020-05-17T13:38:01.130" v="3032" actId="165"/>
          <ac:spMkLst>
            <pc:docMk/>
            <pc:sldMk cId="1700301235" sldId="885"/>
            <ac:spMk id="121" creationId="{303A80F4-6359-4DBF-A23A-D05B5C2F9FA9}"/>
          </ac:spMkLst>
        </pc:spChg>
        <pc:spChg chg="mod">
          <ac:chgData name="reza kabir" userId="af3c95a13102d509" providerId="LiveId" clId="{88200EE4-F4B4-49E8-8126-B01E5FCCBE2D}" dt="2020-05-17T13:38:01.130" v="3032" actId="165"/>
          <ac:spMkLst>
            <pc:docMk/>
            <pc:sldMk cId="1700301235" sldId="885"/>
            <ac:spMk id="122" creationId="{0E5DDF8B-BCFC-4728-9457-E846EA3884C7}"/>
          </ac:spMkLst>
        </pc:spChg>
        <pc:spChg chg="mod">
          <ac:chgData name="reza kabir" userId="af3c95a13102d509" providerId="LiveId" clId="{88200EE4-F4B4-49E8-8126-B01E5FCCBE2D}" dt="2020-05-17T13:38:01.130" v="3032" actId="165"/>
          <ac:spMkLst>
            <pc:docMk/>
            <pc:sldMk cId="1700301235" sldId="885"/>
            <ac:spMk id="123" creationId="{90509127-4A17-4CA1-A1EA-F6872CC3CC0F}"/>
          </ac:spMkLst>
        </pc:spChg>
        <pc:spChg chg="mod">
          <ac:chgData name="reza kabir" userId="af3c95a13102d509" providerId="LiveId" clId="{88200EE4-F4B4-49E8-8126-B01E5FCCBE2D}" dt="2020-05-17T13:38:01.130" v="3032" actId="165"/>
          <ac:spMkLst>
            <pc:docMk/>
            <pc:sldMk cId="1700301235" sldId="885"/>
            <ac:spMk id="124" creationId="{98375DBE-C98E-49DB-918C-08E4F0480C24}"/>
          </ac:spMkLst>
        </pc:spChg>
        <pc:spChg chg="mod">
          <ac:chgData name="reza kabir" userId="af3c95a13102d509" providerId="LiveId" clId="{88200EE4-F4B4-49E8-8126-B01E5FCCBE2D}" dt="2020-05-17T13:38:01.130" v="3032" actId="165"/>
          <ac:spMkLst>
            <pc:docMk/>
            <pc:sldMk cId="1700301235" sldId="885"/>
            <ac:spMk id="125" creationId="{B90153E5-D330-4F4E-BFBE-8A08CC2981A0}"/>
          </ac:spMkLst>
        </pc:spChg>
        <pc:spChg chg="mod">
          <ac:chgData name="reza kabir" userId="af3c95a13102d509" providerId="LiveId" clId="{88200EE4-F4B4-49E8-8126-B01E5FCCBE2D}" dt="2020-05-17T13:38:01.130" v="3032" actId="165"/>
          <ac:spMkLst>
            <pc:docMk/>
            <pc:sldMk cId="1700301235" sldId="885"/>
            <ac:spMk id="126" creationId="{2044E164-46F6-49E8-9291-645FED215136}"/>
          </ac:spMkLst>
        </pc:spChg>
        <pc:spChg chg="mod">
          <ac:chgData name="reza kabir" userId="af3c95a13102d509" providerId="LiveId" clId="{88200EE4-F4B4-49E8-8126-B01E5FCCBE2D}" dt="2020-05-17T13:38:01.130" v="3032" actId="165"/>
          <ac:spMkLst>
            <pc:docMk/>
            <pc:sldMk cId="1700301235" sldId="885"/>
            <ac:spMk id="127" creationId="{1FA94061-533E-4716-BE3F-7319CB23DB55}"/>
          </ac:spMkLst>
        </pc:spChg>
        <pc:spChg chg="mod">
          <ac:chgData name="reza kabir" userId="af3c95a13102d509" providerId="LiveId" clId="{88200EE4-F4B4-49E8-8126-B01E5FCCBE2D}" dt="2020-05-17T13:38:01.130" v="3032" actId="165"/>
          <ac:spMkLst>
            <pc:docMk/>
            <pc:sldMk cId="1700301235" sldId="885"/>
            <ac:spMk id="128" creationId="{047FE8A2-89F3-425C-8880-841DF5C082C8}"/>
          </ac:spMkLst>
        </pc:spChg>
        <pc:spChg chg="mod">
          <ac:chgData name="reza kabir" userId="af3c95a13102d509" providerId="LiveId" clId="{88200EE4-F4B4-49E8-8126-B01E5FCCBE2D}" dt="2020-05-17T13:38:01.130" v="3032" actId="165"/>
          <ac:spMkLst>
            <pc:docMk/>
            <pc:sldMk cId="1700301235" sldId="885"/>
            <ac:spMk id="129" creationId="{2F78595F-30AE-4585-ABAA-CE0BFE125BB0}"/>
          </ac:spMkLst>
        </pc:spChg>
        <pc:spChg chg="mod">
          <ac:chgData name="reza kabir" userId="af3c95a13102d509" providerId="LiveId" clId="{88200EE4-F4B4-49E8-8126-B01E5FCCBE2D}" dt="2020-05-17T13:38:01.130" v="3032" actId="165"/>
          <ac:spMkLst>
            <pc:docMk/>
            <pc:sldMk cId="1700301235" sldId="885"/>
            <ac:spMk id="130" creationId="{589BB1AA-D86D-46DC-8DB9-6FE00CF5B122}"/>
          </ac:spMkLst>
        </pc:spChg>
        <pc:spChg chg="mod">
          <ac:chgData name="reza kabir" userId="af3c95a13102d509" providerId="LiveId" clId="{88200EE4-F4B4-49E8-8126-B01E5FCCBE2D}" dt="2020-05-17T13:38:01.130" v="3032" actId="165"/>
          <ac:spMkLst>
            <pc:docMk/>
            <pc:sldMk cId="1700301235" sldId="885"/>
            <ac:spMk id="131" creationId="{0BC085D4-FB5D-4D86-B138-954EEAA1EDD9}"/>
          </ac:spMkLst>
        </pc:spChg>
        <pc:spChg chg="mod">
          <ac:chgData name="reza kabir" userId="af3c95a13102d509" providerId="LiveId" clId="{88200EE4-F4B4-49E8-8126-B01E5FCCBE2D}" dt="2020-05-17T13:38:01.130" v="3032" actId="165"/>
          <ac:spMkLst>
            <pc:docMk/>
            <pc:sldMk cId="1700301235" sldId="885"/>
            <ac:spMk id="132" creationId="{0A147FB5-D703-4522-81FC-35BD3760C6A7}"/>
          </ac:spMkLst>
        </pc:spChg>
        <pc:spChg chg="mod">
          <ac:chgData name="reza kabir" userId="af3c95a13102d509" providerId="LiveId" clId="{88200EE4-F4B4-49E8-8126-B01E5FCCBE2D}" dt="2020-05-17T13:38:01.130" v="3032" actId="165"/>
          <ac:spMkLst>
            <pc:docMk/>
            <pc:sldMk cId="1700301235" sldId="885"/>
            <ac:spMk id="133" creationId="{9976957B-D8A5-4688-A8B7-50B8E8435FE7}"/>
          </ac:spMkLst>
        </pc:spChg>
        <pc:spChg chg="mod">
          <ac:chgData name="reza kabir" userId="af3c95a13102d509" providerId="LiveId" clId="{88200EE4-F4B4-49E8-8126-B01E5FCCBE2D}" dt="2020-05-17T13:38:01.130" v="3032" actId="165"/>
          <ac:spMkLst>
            <pc:docMk/>
            <pc:sldMk cId="1700301235" sldId="885"/>
            <ac:spMk id="134" creationId="{574623EE-9BAC-48E4-9FFC-9F287BE8CF85}"/>
          </ac:spMkLst>
        </pc:spChg>
        <pc:spChg chg="mod">
          <ac:chgData name="reza kabir" userId="af3c95a13102d509" providerId="LiveId" clId="{88200EE4-F4B4-49E8-8126-B01E5FCCBE2D}" dt="2020-05-17T13:38:01.130" v="3032" actId="165"/>
          <ac:spMkLst>
            <pc:docMk/>
            <pc:sldMk cId="1700301235" sldId="885"/>
            <ac:spMk id="135" creationId="{446EA30A-D884-46ED-9CCB-9B23A6977FE5}"/>
          </ac:spMkLst>
        </pc:spChg>
        <pc:spChg chg="mod">
          <ac:chgData name="reza kabir" userId="af3c95a13102d509" providerId="LiveId" clId="{88200EE4-F4B4-49E8-8126-B01E5FCCBE2D}" dt="2020-05-17T13:38:01.130" v="3032" actId="165"/>
          <ac:spMkLst>
            <pc:docMk/>
            <pc:sldMk cId="1700301235" sldId="885"/>
            <ac:spMk id="136" creationId="{EBB20DA3-A98B-4886-B777-5EC0FCBA8D6E}"/>
          </ac:spMkLst>
        </pc:spChg>
        <pc:spChg chg="mod">
          <ac:chgData name="reza kabir" userId="af3c95a13102d509" providerId="LiveId" clId="{88200EE4-F4B4-49E8-8126-B01E5FCCBE2D}" dt="2020-05-17T13:38:01.130" v="3032" actId="165"/>
          <ac:spMkLst>
            <pc:docMk/>
            <pc:sldMk cId="1700301235" sldId="885"/>
            <ac:spMk id="137" creationId="{5A87E8FD-2CFB-4E75-BCC3-2820E0F3379F}"/>
          </ac:spMkLst>
        </pc:spChg>
        <pc:spChg chg="mod">
          <ac:chgData name="reza kabir" userId="af3c95a13102d509" providerId="LiveId" clId="{88200EE4-F4B4-49E8-8126-B01E5FCCBE2D}" dt="2020-05-17T13:38:01.130" v="3032" actId="165"/>
          <ac:spMkLst>
            <pc:docMk/>
            <pc:sldMk cId="1700301235" sldId="885"/>
            <ac:spMk id="138" creationId="{677850CE-18CD-4FD5-B7AE-517A50B338F9}"/>
          </ac:spMkLst>
        </pc:spChg>
        <pc:spChg chg="mod">
          <ac:chgData name="reza kabir" userId="af3c95a13102d509" providerId="LiveId" clId="{88200EE4-F4B4-49E8-8126-B01E5FCCBE2D}" dt="2020-05-17T13:38:01.130" v="3032" actId="165"/>
          <ac:spMkLst>
            <pc:docMk/>
            <pc:sldMk cId="1700301235" sldId="885"/>
            <ac:spMk id="139" creationId="{13422A40-46FB-4927-A925-2EBBB5211B21}"/>
          </ac:spMkLst>
        </pc:spChg>
        <pc:spChg chg="mod">
          <ac:chgData name="reza kabir" userId="af3c95a13102d509" providerId="LiveId" clId="{88200EE4-F4B4-49E8-8126-B01E5FCCBE2D}" dt="2020-05-17T13:38:01.130" v="3032" actId="165"/>
          <ac:spMkLst>
            <pc:docMk/>
            <pc:sldMk cId="1700301235" sldId="885"/>
            <ac:spMk id="140" creationId="{5A4BF9B0-89E9-4F42-93FC-11DEC02AA0E2}"/>
          </ac:spMkLst>
        </pc:spChg>
        <pc:spChg chg="mod">
          <ac:chgData name="reza kabir" userId="af3c95a13102d509" providerId="LiveId" clId="{88200EE4-F4B4-49E8-8126-B01E5FCCBE2D}" dt="2020-05-17T13:38:01.130" v="3032" actId="165"/>
          <ac:spMkLst>
            <pc:docMk/>
            <pc:sldMk cId="1700301235" sldId="885"/>
            <ac:spMk id="141" creationId="{786F2CFA-71EF-44F1-B15F-A98E3E4ECFB0}"/>
          </ac:spMkLst>
        </pc:spChg>
        <pc:spChg chg="mod">
          <ac:chgData name="reza kabir" userId="af3c95a13102d509" providerId="LiveId" clId="{88200EE4-F4B4-49E8-8126-B01E5FCCBE2D}" dt="2020-05-17T13:38:01.130" v="3032" actId="165"/>
          <ac:spMkLst>
            <pc:docMk/>
            <pc:sldMk cId="1700301235" sldId="885"/>
            <ac:spMk id="142" creationId="{C7F33448-146F-47A3-8780-8890785CC77A}"/>
          </ac:spMkLst>
        </pc:spChg>
        <pc:spChg chg="mod">
          <ac:chgData name="reza kabir" userId="af3c95a13102d509" providerId="LiveId" clId="{88200EE4-F4B4-49E8-8126-B01E5FCCBE2D}" dt="2020-05-17T13:38:01.130" v="3032" actId="165"/>
          <ac:spMkLst>
            <pc:docMk/>
            <pc:sldMk cId="1700301235" sldId="885"/>
            <ac:spMk id="143" creationId="{8729CA8B-2EFF-44D8-AA6C-491B55ED723C}"/>
          </ac:spMkLst>
        </pc:spChg>
        <pc:spChg chg="mod">
          <ac:chgData name="reza kabir" userId="af3c95a13102d509" providerId="LiveId" clId="{88200EE4-F4B4-49E8-8126-B01E5FCCBE2D}" dt="2020-05-17T13:38:01.130" v="3032" actId="165"/>
          <ac:spMkLst>
            <pc:docMk/>
            <pc:sldMk cId="1700301235" sldId="885"/>
            <ac:spMk id="144" creationId="{87982671-145C-4B02-9C4D-E272AA5067A0}"/>
          </ac:spMkLst>
        </pc:spChg>
        <pc:spChg chg="mod">
          <ac:chgData name="reza kabir" userId="af3c95a13102d509" providerId="LiveId" clId="{88200EE4-F4B4-49E8-8126-B01E5FCCBE2D}" dt="2020-05-17T13:38:01.130" v="3032" actId="165"/>
          <ac:spMkLst>
            <pc:docMk/>
            <pc:sldMk cId="1700301235" sldId="885"/>
            <ac:spMk id="145" creationId="{DEC36245-B177-4229-B676-646999022CE1}"/>
          </ac:spMkLst>
        </pc:spChg>
        <pc:spChg chg="mod">
          <ac:chgData name="reza kabir" userId="af3c95a13102d509" providerId="LiveId" clId="{88200EE4-F4B4-49E8-8126-B01E5FCCBE2D}" dt="2020-05-17T13:38:01.130" v="3032" actId="165"/>
          <ac:spMkLst>
            <pc:docMk/>
            <pc:sldMk cId="1700301235" sldId="885"/>
            <ac:spMk id="146" creationId="{5D163847-502C-4AF7-8523-1DE427326780}"/>
          </ac:spMkLst>
        </pc:spChg>
        <pc:spChg chg="mod">
          <ac:chgData name="reza kabir" userId="af3c95a13102d509" providerId="LiveId" clId="{88200EE4-F4B4-49E8-8126-B01E5FCCBE2D}" dt="2020-05-17T13:38:01.130" v="3032" actId="165"/>
          <ac:spMkLst>
            <pc:docMk/>
            <pc:sldMk cId="1700301235" sldId="885"/>
            <ac:spMk id="147" creationId="{3EABB0B9-5A8E-4961-8AA5-B16BB71DCBA8}"/>
          </ac:spMkLst>
        </pc:spChg>
        <pc:spChg chg="mod">
          <ac:chgData name="reza kabir" userId="af3c95a13102d509" providerId="LiveId" clId="{88200EE4-F4B4-49E8-8126-B01E5FCCBE2D}" dt="2020-05-17T13:38:01.130" v="3032" actId="165"/>
          <ac:spMkLst>
            <pc:docMk/>
            <pc:sldMk cId="1700301235" sldId="885"/>
            <ac:spMk id="148" creationId="{22BB1BF0-E162-4842-8B7C-3FD84CF9A2C5}"/>
          </ac:spMkLst>
        </pc:spChg>
        <pc:spChg chg="mod">
          <ac:chgData name="reza kabir" userId="af3c95a13102d509" providerId="LiveId" clId="{88200EE4-F4B4-49E8-8126-B01E5FCCBE2D}" dt="2020-05-17T13:38:01.130" v="3032" actId="165"/>
          <ac:spMkLst>
            <pc:docMk/>
            <pc:sldMk cId="1700301235" sldId="885"/>
            <ac:spMk id="149" creationId="{24E8439E-2AF1-4DEB-A072-526889FD2F69}"/>
          </ac:spMkLst>
        </pc:spChg>
        <pc:spChg chg="mod">
          <ac:chgData name="reza kabir" userId="af3c95a13102d509" providerId="LiveId" clId="{88200EE4-F4B4-49E8-8126-B01E5FCCBE2D}" dt="2020-05-17T13:38:01.130" v="3032" actId="165"/>
          <ac:spMkLst>
            <pc:docMk/>
            <pc:sldMk cId="1700301235" sldId="885"/>
            <ac:spMk id="150" creationId="{5B0C9B5C-D058-4E1B-820A-9C4197BD5142}"/>
          </ac:spMkLst>
        </pc:spChg>
        <pc:spChg chg="mod">
          <ac:chgData name="reza kabir" userId="af3c95a13102d509" providerId="LiveId" clId="{88200EE4-F4B4-49E8-8126-B01E5FCCBE2D}" dt="2020-05-17T13:38:01.130" v="3032" actId="165"/>
          <ac:spMkLst>
            <pc:docMk/>
            <pc:sldMk cId="1700301235" sldId="885"/>
            <ac:spMk id="151" creationId="{AE55C34C-9A41-4433-B335-BA52A1D8BC71}"/>
          </ac:spMkLst>
        </pc:spChg>
        <pc:spChg chg="mod">
          <ac:chgData name="reza kabir" userId="af3c95a13102d509" providerId="LiveId" clId="{88200EE4-F4B4-49E8-8126-B01E5FCCBE2D}" dt="2020-05-17T13:38:01.130" v="3032" actId="165"/>
          <ac:spMkLst>
            <pc:docMk/>
            <pc:sldMk cId="1700301235" sldId="885"/>
            <ac:spMk id="152" creationId="{D1EFBA4C-7ED0-4AD0-8E1D-966A2BDE09BF}"/>
          </ac:spMkLst>
        </pc:spChg>
        <pc:spChg chg="mod">
          <ac:chgData name="reza kabir" userId="af3c95a13102d509" providerId="LiveId" clId="{88200EE4-F4B4-49E8-8126-B01E5FCCBE2D}" dt="2020-05-17T13:38:01.130" v="3032" actId="165"/>
          <ac:spMkLst>
            <pc:docMk/>
            <pc:sldMk cId="1700301235" sldId="885"/>
            <ac:spMk id="153" creationId="{7DDD47BA-6E85-4EA2-A5EA-6AFA999F0F3A}"/>
          </ac:spMkLst>
        </pc:spChg>
        <pc:spChg chg="mod">
          <ac:chgData name="reza kabir" userId="af3c95a13102d509" providerId="LiveId" clId="{88200EE4-F4B4-49E8-8126-B01E5FCCBE2D}" dt="2020-05-17T13:38:01.130" v="3032" actId="165"/>
          <ac:spMkLst>
            <pc:docMk/>
            <pc:sldMk cId="1700301235" sldId="885"/>
            <ac:spMk id="154" creationId="{76A75177-D36D-408B-8771-A8A51F6C90F7}"/>
          </ac:spMkLst>
        </pc:spChg>
        <pc:spChg chg="mod">
          <ac:chgData name="reza kabir" userId="af3c95a13102d509" providerId="LiveId" clId="{88200EE4-F4B4-49E8-8126-B01E5FCCBE2D}" dt="2020-05-17T13:38:01.130" v="3032" actId="165"/>
          <ac:spMkLst>
            <pc:docMk/>
            <pc:sldMk cId="1700301235" sldId="885"/>
            <ac:spMk id="155" creationId="{34212F12-99F9-40A1-9ABC-E383B28638BF}"/>
          </ac:spMkLst>
        </pc:spChg>
        <pc:spChg chg="mod">
          <ac:chgData name="reza kabir" userId="af3c95a13102d509" providerId="LiveId" clId="{88200EE4-F4B4-49E8-8126-B01E5FCCBE2D}" dt="2020-05-17T13:38:01.130" v="3032" actId="165"/>
          <ac:spMkLst>
            <pc:docMk/>
            <pc:sldMk cId="1700301235" sldId="885"/>
            <ac:spMk id="156" creationId="{A2F37F31-15F4-4C98-9229-15B2E3FC9876}"/>
          </ac:spMkLst>
        </pc:spChg>
        <pc:spChg chg="mod">
          <ac:chgData name="reza kabir" userId="af3c95a13102d509" providerId="LiveId" clId="{88200EE4-F4B4-49E8-8126-B01E5FCCBE2D}" dt="2020-05-17T13:38:01.130" v="3032" actId="165"/>
          <ac:spMkLst>
            <pc:docMk/>
            <pc:sldMk cId="1700301235" sldId="885"/>
            <ac:spMk id="157" creationId="{4E7B8E6B-0620-4498-B86D-0DD849565D55}"/>
          </ac:spMkLst>
        </pc:spChg>
        <pc:spChg chg="mod">
          <ac:chgData name="reza kabir" userId="af3c95a13102d509" providerId="LiveId" clId="{88200EE4-F4B4-49E8-8126-B01E5FCCBE2D}" dt="2020-05-17T13:38:01.130" v="3032" actId="165"/>
          <ac:spMkLst>
            <pc:docMk/>
            <pc:sldMk cId="1700301235" sldId="885"/>
            <ac:spMk id="158" creationId="{5F0BD744-A01B-4C1A-B061-095A941BA485}"/>
          </ac:spMkLst>
        </pc:spChg>
        <pc:spChg chg="mod">
          <ac:chgData name="reza kabir" userId="af3c95a13102d509" providerId="LiveId" clId="{88200EE4-F4B4-49E8-8126-B01E5FCCBE2D}" dt="2020-05-17T13:38:01.130" v="3032" actId="165"/>
          <ac:spMkLst>
            <pc:docMk/>
            <pc:sldMk cId="1700301235" sldId="885"/>
            <ac:spMk id="159" creationId="{E0A84CFE-475A-434A-BD05-86561A328D96}"/>
          </ac:spMkLst>
        </pc:spChg>
        <pc:spChg chg="mod">
          <ac:chgData name="reza kabir" userId="af3c95a13102d509" providerId="LiveId" clId="{88200EE4-F4B4-49E8-8126-B01E5FCCBE2D}" dt="2020-05-17T13:38:01.130" v="3032" actId="165"/>
          <ac:spMkLst>
            <pc:docMk/>
            <pc:sldMk cId="1700301235" sldId="885"/>
            <ac:spMk id="160" creationId="{DD7BAEB3-078E-46F6-B332-2C2C34C302E5}"/>
          </ac:spMkLst>
        </pc:spChg>
        <pc:spChg chg="mod">
          <ac:chgData name="reza kabir" userId="af3c95a13102d509" providerId="LiveId" clId="{88200EE4-F4B4-49E8-8126-B01E5FCCBE2D}" dt="2020-05-17T13:38:01.130" v="3032" actId="165"/>
          <ac:spMkLst>
            <pc:docMk/>
            <pc:sldMk cId="1700301235" sldId="885"/>
            <ac:spMk id="161" creationId="{301508AD-6AB9-4523-A0F8-CE7EA1DF9FF0}"/>
          </ac:spMkLst>
        </pc:spChg>
        <pc:spChg chg="mod">
          <ac:chgData name="reza kabir" userId="af3c95a13102d509" providerId="LiveId" clId="{88200EE4-F4B4-49E8-8126-B01E5FCCBE2D}" dt="2020-05-17T13:38:01.130" v="3032" actId="165"/>
          <ac:spMkLst>
            <pc:docMk/>
            <pc:sldMk cId="1700301235" sldId="885"/>
            <ac:spMk id="162" creationId="{B3823FBA-62A7-4484-8B76-CD7C3AA74236}"/>
          </ac:spMkLst>
        </pc:spChg>
        <pc:spChg chg="mod">
          <ac:chgData name="reza kabir" userId="af3c95a13102d509" providerId="LiveId" clId="{88200EE4-F4B4-49E8-8126-B01E5FCCBE2D}" dt="2020-05-17T13:38:01.130" v="3032" actId="165"/>
          <ac:spMkLst>
            <pc:docMk/>
            <pc:sldMk cId="1700301235" sldId="885"/>
            <ac:spMk id="163" creationId="{79AE2F09-5BB2-4D45-8DBB-04E651322270}"/>
          </ac:spMkLst>
        </pc:spChg>
        <pc:spChg chg="mod">
          <ac:chgData name="reza kabir" userId="af3c95a13102d509" providerId="LiveId" clId="{88200EE4-F4B4-49E8-8126-B01E5FCCBE2D}" dt="2020-05-17T13:38:01.130" v="3032" actId="165"/>
          <ac:spMkLst>
            <pc:docMk/>
            <pc:sldMk cId="1700301235" sldId="885"/>
            <ac:spMk id="164" creationId="{7BF7CABF-450A-4162-ADB2-184EDE1C7100}"/>
          </ac:spMkLst>
        </pc:spChg>
        <pc:spChg chg="mod">
          <ac:chgData name="reza kabir" userId="af3c95a13102d509" providerId="LiveId" clId="{88200EE4-F4B4-49E8-8126-B01E5FCCBE2D}" dt="2020-05-17T13:38:01.130" v="3032" actId="165"/>
          <ac:spMkLst>
            <pc:docMk/>
            <pc:sldMk cId="1700301235" sldId="885"/>
            <ac:spMk id="165" creationId="{11EF7A84-8D2E-4256-8097-1A3818C025D1}"/>
          </ac:spMkLst>
        </pc:spChg>
        <pc:spChg chg="mod">
          <ac:chgData name="reza kabir" userId="af3c95a13102d509" providerId="LiveId" clId="{88200EE4-F4B4-49E8-8126-B01E5FCCBE2D}" dt="2020-05-17T13:38:01.130" v="3032" actId="165"/>
          <ac:spMkLst>
            <pc:docMk/>
            <pc:sldMk cId="1700301235" sldId="885"/>
            <ac:spMk id="166" creationId="{1117BDBB-CDAE-4146-B7BE-B4A9AD94E900}"/>
          </ac:spMkLst>
        </pc:spChg>
        <pc:spChg chg="mod">
          <ac:chgData name="reza kabir" userId="af3c95a13102d509" providerId="LiveId" clId="{88200EE4-F4B4-49E8-8126-B01E5FCCBE2D}" dt="2020-05-17T13:38:01.130" v="3032" actId="165"/>
          <ac:spMkLst>
            <pc:docMk/>
            <pc:sldMk cId="1700301235" sldId="885"/>
            <ac:spMk id="167" creationId="{329492BE-8019-4ABB-8D2E-EE189FC6BD7B}"/>
          </ac:spMkLst>
        </pc:spChg>
        <pc:spChg chg="mod">
          <ac:chgData name="reza kabir" userId="af3c95a13102d509" providerId="LiveId" clId="{88200EE4-F4B4-49E8-8126-B01E5FCCBE2D}" dt="2020-05-17T13:38:01.130" v="3032" actId="165"/>
          <ac:spMkLst>
            <pc:docMk/>
            <pc:sldMk cId="1700301235" sldId="885"/>
            <ac:spMk id="168" creationId="{B4C521F9-5907-49F6-8AE5-F2D3232B6B8C}"/>
          </ac:spMkLst>
        </pc:spChg>
        <pc:spChg chg="mod">
          <ac:chgData name="reza kabir" userId="af3c95a13102d509" providerId="LiveId" clId="{88200EE4-F4B4-49E8-8126-B01E5FCCBE2D}" dt="2020-05-17T13:38:01.130" v="3032" actId="165"/>
          <ac:spMkLst>
            <pc:docMk/>
            <pc:sldMk cId="1700301235" sldId="885"/>
            <ac:spMk id="169" creationId="{7D342B73-2FE6-4B68-86ED-B9CB0E1783D8}"/>
          </ac:spMkLst>
        </pc:spChg>
        <pc:spChg chg="mod">
          <ac:chgData name="reza kabir" userId="af3c95a13102d509" providerId="LiveId" clId="{88200EE4-F4B4-49E8-8126-B01E5FCCBE2D}" dt="2020-05-17T13:38:01.130" v="3032" actId="165"/>
          <ac:spMkLst>
            <pc:docMk/>
            <pc:sldMk cId="1700301235" sldId="885"/>
            <ac:spMk id="170" creationId="{73BDF0BB-36C0-4DB7-AAFF-7DFDEA91380C}"/>
          </ac:spMkLst>
        </pc:spChg>
        <pc:spChg chg="mod">
          <ac:chgData name="reza kabir" userId="af3c95a13102d509" providerId="LiveId" clId="{88200EE4-F4B4-49E8-8126-B01E5FCCBE2D}" dt="2020-05-17T13:38:01.130" v="3032" actId="165"/>
          <ac:spMkLst>
            <pc:docMk/>
            <pc:sldMk cId="1700301235" sldId="885"/>
            <ac:spMk id="171" creationId="{849CEB00-F357-4E94-9578-07F9F5634765}"/>
          </ac:spMkLst>
        </pc:spChg>
        <pc:spChg chg="mod">
          <ac:chgData name="reza kabir" userId="af3c95a13102d509" providerId="LiveId" clId="{88200EE4-F4B4-49E8-8126-B01E5FCCBE2D}" dt="2020-05-17T13:38:01.130" v="3032" actId="165"/>
          <ac:spMkLst>
            <pc:docMk/>
            <pc:sldMk cId="1700301235" sldId="885"/>
            <ac:spMk id="172" creationId="{EF5AB50F-81DD-4DDC-8A6C-8A62DA2F6EE0}"/>
          </ac:spMkLst>
        </pc:spChg>
        <pc:spChg chg="mod">
          <ac:chgData name="reza kabir" userId="af3c95a13102d509" providerId="LiveId" clId="{88200EE4-F4B4-49E8-8126-B01E5FCCBE2D}" dt="2020-05-17T13:38:01.130" v="3032" actId="165"/>
          <ac:spMkLst>
            <pc:docMk/>
            <pc:sldMk cId="1700301235" sldId="885"/>
            <ac:spMk id="173" creationId="{AA70392A-FD98-41C6-BF37-78A98FF73CBB}"/>
          </ac:spMkLst>
        </pc:spChg>
        <pc:spChg chg="mod">
          <ac:chgData name="reza kabir" userId="af3c95a13102d509" providerId="LiveId" clId="{88200EE4-F4B4-49E8-8126-B01E5FCCBE2D}" dt="2020-05-17T13:38:01.130" v="3032" actId="165"/>
          <ac:spMkLst>
            <pc:docMk/>
            <pc:sldMk cId="1700301235" sldId="885"/>
            <ac:spMk id="174" creationId="{B4779838-F414-48E4-85D6-5872AFF90CF1}"/>
          </ac:spMkLst>
        </pc:spChg>
        <pc:spChg chg="mod">
          <ac:chgData name="reza kabir" userId="af3c95a13102d509" providerId="LiveId" clId="{88200EE4-F4B4-49E8-8126-B01E5FCCBE2D}" dt="2020-05-17T13:38:01.130" v="3032" actId="165"/>
          <ac:spMkLst>
            <pc:docMk/>
            <pc:sldMk cId="1700301235" sldId="885"/>
            <ac:spMk id="175" creationId="{78D3666E-F328-4468-8E41-90BD9136E8EF}"/>
          </ac:spMkLst>
        </pc:spChg>
        <pc:spChg chg="mod">
          <ac:chgData name="reza kabir" userId="af3c95a13102d509" providerId="LiveId" clId="{88200EE4-F4B4-49E8-8126-B01E5FCCBE2D}" dt="2020-05-17T13:38:01.130" v="3032" actId="165"/>
          <ac:spMkLst>
            <pc:docMk/>
            <pc:sldMk cId="1700301235" sldId="885"/>
            <ac:spMk id="176" creationId="{B61BC929-53B8-49F3-A336-B2F3B7DC99A7}"/>
          </ac:spMkLst>
        </pc:spChg>
        <pc:spChg chg="mod">
          <ac:chgData name="reza kabir" userId="af3c95a13102d509" providerId="LiveId" clId="{88200EE4-F4B4-49E8-8126-B01E5FCCBE2D}" dt="2020-05-17T13:38:01.130" v="3032" actId="165"/>
          <ac:spMkLst>
            <pc:docMk/>
            <pc:sldMk cId="1700301235" sldId="885"/>
            <ac:spMk id="177" creationId="{B713116B-7306-4F46-A271-36C5194F4B0A}"/>
          </ac:spMkLst>
        </pc:spChg>
        <pc:spChg chg="mod">
          <ac:chgData name="reza kabir" userId="af3c95a13102d509" providerId="LiveId" clId="{88200EE4-F4B4-49E8-8126-B01E5FCCBE2D}" dt="2020-05-17T13:38:01.130" v="3032" actId="165"/>
          <ac:spMkLst>
            <pc:docMk/>
            <pc:sldMk cId="1700301235" sldId="885"/>
            <ac:spMk id="178" creationId="{BEDCEDF5-D4BE-4C7D-A9B0-843768A4B5E0}"/>
          </ac:spMkLst>
        </pc:spChg>
        <pc:spChg chg="mod">
          <ac:chgData name="reza kabir" userId="af3c95a13102d509" providerId="LiveId" clId="{88200EE4-F4B4-49E8-8126-B01E5FCCBE2D}" dt="2020-05-17T13:38:01.130" v="3032" actId="165"/>
          <ac:spMkLst>
            <pc:docMk/>
            <pc:sldMk cId="1700301235" sldId="885"/>
            <ac:spMk id="179" creationId="{B2E5D24F-2F04-449A-A1E1-0ED0B1517F7F}"/>
          </ac:spMkLst>
        </pc:spChg>
        <pc:spChg chg="mod">
          <ac:chgData name="reza kabir" userId="af3c95a13102d509" providerId="LiveId" clId="{88200EE4-F4B4-49E8-8126-B01E5FCCBE2D}" dt="2020-05-17T13:38:01.130" v="3032" actId="165"/>
          <ac:spMkLst>
            <pc:docMk/>
            <pc:sldMk cId="1700301235" sldId="885"/>
            <ac:spMk id="180" creationId="{E4E2D4DA-41A9-4E74-8518-F67B9486ACD8}"/>
          </ac:spMkLst>
        </pc:spChg>
        <pc:spChg chg="mod">
          <ac:chgData name="reza kabir" userId="af3c95a13102d509" providerId="LiveId" clId="{88200EE4-F4B4-49E8-8126-B01E5FCCBE2D}" dt="2020-05-17T13:38:01.130" v="3032" actId="165"/>
          <ac:spMkLst>
            <pc:docMk/>
            <pc:sldMk cId="1700301235" sldId="885"/>
            <ac:spMk id="181" creationId="{47BD73CD-B038-4D63-8572-1BDE907AA2C9}"/>
          </ac:spMkLst>
        </pc:spChg>
        <pc:spChg chg="mod">
          <ac:chgData name="reza kabir" userId="af3c95a13102d509" providerId="LiveId" clId="{88200EE4-F4B4-49E8-8126-B01E5FCCBE2D}" dt="2020-05-17T13:38:01.130" v="3032" actId="165"/>
          <ac:spMkLst>
            <pc:docMk/>
            <pc:sldMk cId="1700301235" sldId="885"/>
            <ac:spMk id="182" creationId="{EA47B437-8CF3-4C34-80D0-11EF1293AD5D}"/>
          </ac:spMkLst>
        </pc:spChg>
        <pc:spChg chg="mod">
          <ac:chgData name="reza kabir" userId="af3c95a13102d509" providerId="LiveId" clId="{88200EE4-F4B4-49E8-8126-B01E5FCCBE2D}" dt="2020-05-17T13:38:01.130" v="3032" actId="165"/>
          <ac:spMkLst>
            <pc:docMk/>
            <pc:sldMk cId="1700301235" sldId="885"/>
            <ac:spMk id="183" creationId="{93420F64-8BAC-4CCA-9EB6-7B4FE4662B4E}"/>
          </ac:spMkLst>
        </pc:spChg>
        <pc:spChg chg="mod">
          <ac:chgData name="reza kabir" userId="af3c95a13102d509" providerId="LiveId" clId="{88200EE4-F4B4-49E8-8126-B01E5FCCBE2D}" dt="2020-05-17T13:38:01.130" v="3032" actId="165"/>
          <ac:spMkLst>
            <pc:docMk/>
            <pc:sldMk cId="1700301235" sldId="885"/>
            <ac:spMk id="184" creationId="{F85EC94B-845E-4874-BE1D-B0F870CF2FA9}"/>
          </ac:spMkLst>
        </pc:spChg>
        <pc:spChg chg="mod">
          <ac:chgData name="reza kabir" userId="af3c95a13102d509" providerId="LiveId" clId="{88200EE4-F4B4-49E8-8126-B01E5FCCBE2D}" dt="2020-05-17T13:38:01.130" v="3032" actId="165"/>
          <ac:spMkLst>
            <pc:docMk/>
            <pc:sldMk cId="1700301235" sldId="885"/>
            <ac:spMk id="185" creationId="{06B31D1A-418B-45B2-99A0-F8FDC2ADCE9A}"/>
          </ac:spMkLst>
        </pc:spChg>
        <pc:spChg chg="mod">
          <ac:chgData name="reza kabir" userId="af3c95a13102d509" providerId="LiveId" clId="{88200EE4-F4B4-49E8-8126-B01E5FCCBE2D}" dt="2020-05-17T13:38:01.130" v="3032" actId="165"/>
          <ac:spMkLst>
            <pc:docMk/>
            <pc:sldMk cId="1700301235" sldId="885"/>
            <ac:spMk id="186" creationId="{6CCD9261-32A0-495F-8345-511DF02AC7DD}"/>
          </ac:spMkLst>
        </pc:spChg>
        <pc:spChg chg="mod">
          <ac:chgData name="reza kabir" userId="af3c95a13102d509" providerId="LiveId" clId="{88200EE4-F4B4-49E8-8126-B01E5FCCBE2D}" dt="2020-05-17T13:38:01.130" v="3032" actId="165"/>
          <ac:spMkLst>
            <pc:docMk/>
            <pc:sldMk cId="1700301235" sldId="885"/>
            <ac:spMk id="187" creationId="{32D0BB01-857B-477D-B246-B2BCBEC8F906}"/>
          </ac:spMkLst>
        </pc:spChg>
        <pc:spChg chg="mod">
          <ac:chgData name="reza kabir" userId="af3c95a13102d509" providerId="LiveId" clId="{88200EE4-F4B4-49E8-8126-B01E5FCCBE2D}" dt="2020-05-17T13:38:01.130" v="3032" actId="165"/>
          <ac:spMkLst>
            <pc:docMk/>
            <pc:sldMk cId="1700301235" sldId="885"/>
            <ac:spMk id="188" creationId="{2C7DE786-1865-4F45-9E75-FE151352A275}"/>
          </ac:spMkLst>
        </pc:spChg>
        <pc:spChg chg="mod">
          <ac:chgData name="reza kabir" userId="af3c95a13102d509" providerId="LiveId" clId="{88200EE4-F4B4-49E8-8126-B01E5FCCBE2D}" dt="2020-05-17T13:38:01.130" v="3032" actId="165"/>
          <ac:spMkLst>
            <pc:docMk/>
            <pc:sldMk cId="1700301235" sldId="885"/>
            <ac:spMk id="189" creationId="{25EBB2DE-8B8E-439B-AB0A-46A0A546B182}"/>
          </ac:spMkLst>
        </pc:spChg>
        <pc:spChg chg="mod">
          <ac:chgData name="reza kabir" userId="af3c95a13102d509" providerId="LiveId" clId="{88200EE4-F4B4-49E8-8126-B01E5FCCBE2D}" dt="2020-05-17T13:38:01.130" v="3032" actId="165"/>
          <ac:spMkLst>
            <pc:docMk/>
            <pc:sldMk cId="1700301235" sldId="885"/>
            <ac:spMk id="190" creationId="{E500806D-11D4-4659-84CE-2A5B744982A1}"/>
          </ac:spMkLst>
        </pc:spChg>
        <pc:spChg chg="mod">
          <ac:chgData name="reza kabir" userId="af3c95a13102d509" providerId="LiveId" clId="{88200EE4-F4B4-49E8-8126-B01E5FCCBE2D}" dt="2020-05-17T13:38:01.130" v="3032" actId="165"/>
          <ac:spMkLst>
            <pc:docMk/>
            <pc:sldMk cId="1700301235" sldId="885"/>
            <ac:spMk id="191" creationId="{9E350954-4D7D-46F5-9DEF-DC088E3398DA}"/>
          </ac:spMkLst>
        </pc:spChg>
        <pc:spChg chg="mod">
          <ac:chgData name="reza kabir" userId="af3c95a13102d509" providerId="LiveId" clId="{88200EE4-F4B4-49E8-8126-B01E5FCCBE2D}" dt="2020-05-17T13:38:01.130" v="3032" actId="165"/>
          <ac:spMkLst>
            <pc:docMk/>
            <pc:sldMk cId="1700301235" sldId="885"/>
            <ac:spMk id="192" creationId="{88B008DE-7CDD-47E4-A93C-AF230A49DBB1}"/>
          </ac:spMkLst>
        </pc:spChg>
        <pc:spChg chg="mod">
          <ac:chgData name="reza kabir" userId="af3c95a13102d509" providerId="LiveId" clId="{88200EE4-F4B4-49E8-8126-B01E5FCCBE2D}" dt="2020-05-17T13:38:01.130" v="3032" actId="165"/>
          <ac:spMkLst>
            <pc:docMk/>
            <pc:sldMk cId="1700301235" sldId="885"/>
            <ac:spMk id="193" creationId="{A92195BB-FD42-4B97-B239-835C886C1764}"/>
          </ac:spMkLst>
        </pc:spChg>
        <pc:spChg chg="mod">
          <ac:chgData name="reza kabir" userId="af3c95a13102d509" providerId="LiveId" clId="{88200EE4-F4B4-49E8-8126-B01E5FCCBE2D}" dt="2020-05-17T13:38:01.130" v="3032" actId="165"/>
          <ac:spMkLst>
            <pc:docMk/>
            <pc:sldMk cId="1700301235" sldId="885"/>
            <ac:spMk id="194" creationId="{8BC89AE9-6250-4013-AB69-CD0E77A07D48}"/>
          </ac:spMkLst>
        </pc:spChg>
        <pc:spChg chg="mod">
          <ac:chgData name="reza kabir" userId="af3c95a13102d509" providerId="LiveId" clId="{88200EE4-F4B4-49E8-8126-B01E5FCCBE2D}" dt="2020-05-17T13:38:01.130" v="3032" actId="165"/>
          <ac:spMkLst>
            <pc:docMk/>
            <pc:sldMk cId="1700301235" sldId="885"/>
            <ac:spMk id="195" creationId="{53EF1149-60E6-4203-AD4C-7E6A44DEC608}"/>
          </ac:spMkLst>
        </pc:spChg>
        <pc:spChg chg="mod">
          <ac:chgData name="reza kabir" userId="af3c95a13102d509" providerId="LiveId" clId="{88200EE4-F4B4-49E8-8126-B01E5FCCBE2D}" dt="2020-05-17T13:38:01.130" v="3032" actId="165"/>
          <ac:spMkLst>
            <pc:docMk/>
            <pc:sldMk cId="1700301235" sldId="885"/>
            <ac:spMk id="196" creationId="{CC9610E2-ED90-497F-A98A-CF3C26E30AFD}"/>
          </ac:spMkLst>
        </pc:spChg>
        <pc:spChg chg="mod">
          <ac:chgData name="reza kabir" userId="af3c95a13102d509" providerId="LiveId" clId="{88200EE4-F4B4-49E8-8126-B01E5FCCBE2D}" dt="2020-05-17T13:38:01.130" v="3032" actId="165"/>
          <ac:spMkLst>
            <pc:docMk/>
            <pc:sldMk cId="1700301235" sldId="885"/>
            <ac:spMk id="197" creationId="{05630E61-80F9-4CD4-869C-D05C2F85F077}"/>
          </ac:spMkLst>
        </pc:spChg>
        <pc:spChg chg="mod">
          <ac:chgData name="reza kabir" userId="af3c95a13102d509" providerId="LiveId" clId="{88200EE4-F4B4-49E8-8126-B01E5FCCBE2D}" dt="2020-05-17T13:38:01.130" v="3032" actId="165"/>
          <ac:spMkLst>
            <pc:docMk/>
            <pc:sldMk cId="1700301235" sldId="885"/>
            <ac:spMk id="198" creationId="{40BAC35D-2528-45E2-B51C-2621C0C8BDE9}"/>
          </ac:spMkLst>
        </pc:spChg>
        <pc:spChg chg="mod">
          <ac:chgData name="reza kabir" userId="af3c95a13102d509" providerId="LiveId" clId="{88200EE4-F4B4-49E8-8126-B01E5FCCBE2D}" dt="2020-05-17T13:38:01.130" v="3032" actId="165"/>
          <ac:spMkLst>
            <pc:docMk/>
            <pc:sldMk cId="1700301235" sldId="885"/>
            <ac:spMk id="199" creationId="{24F414E6-B5BD-4633-B46D-DC3551BA8642}"/>
          </ac:spMkLst>
        </pc:spChg>
        <pc:spChg chg="mod">
          <ac:chgData name="reza kabir" userId="af3c95a13102d509" providerId="LiveId" clId="{88200EE4-F4B4-49E8-8126-B01E5FCCBE2D}" dt="2020-05-17T13:38:01.130" v="3032" actId="165"/>
          <ac:spMkLst>
            <pc:docMk/>
            <pc:sldMk cId="1700301235" sldId="885"/>
            <ac:spMk id="200" creationId="{21FB916E-D0DC-4EB1-8530-78122002BAA9}"/>
          </ac:spMkLst>
        </pc:spChg>
        <pc:spChg chg="mod">
          <ac:chgData name="reza kabir" userId="af3c95a13102d509" providerId="LiveId" clId="{88200EE4-F4B4-49E8-8126-B01E5FCCBE2D}" dt="2020-05-17T13:38:01.130" v="3032" actId="165"/>
          <ac:spMkLst>
            <pc:docMk/>
            <pc:sldMk cId="1700301235" sldId="885"/>
            <ac:spMk id="201" creationId="{83855951-B6BC-427D-B59D-C581AE792D28}"/>
          </ac:spMkLst>
        </pc:spChg>
        <pc:spChg chg="mod">
          <ac:chgData name="reza kabir" userId="af3c95a13102d509" providerId="LiveId" clId="{88200EE4-F4B4-49E8-8126-B01E5FCCBE2D}" dt="2020-05-17T13:38:01.130" v="3032" actId="165"/>
          <ac:spMkLst>
            <pc:docMk/>
            <pc:sldMk cId="1700301235" sldId="885"/>
            <ac:spMk id="202" creationId="{518E64E1-E529-4C06-A1A1-7F77276E2610}"/>
          </ac:spMkLst>
        </pc:spChg>
        <pc:spChg chg="mod">
          <ac:chgData name="reza kabir" userId="af3c95a13102d509" providerId="LiveId" clId="{88200EE4-F4B4-49E8-8126-B01E5FCCBE2D}" dt="2020-05-17T13:38:01.130" v="3032" actId="165"/>
          <ac:spMkLst>
            <pc:docMk/>
            <pc:sldMk cId="1700301235" sldId="885"/>
            <ac:spMk id="203" creationId="{280B6DE9-8264-484A-ACFB-B1434F22F752}"/>
          </ac:spMkLst>
        </pc:spChg>
        <pc:spChg chg="mod">
          <ac:chgData name="reza kabir" userId="af3c95a13102d509" providerId="LiveId" clId="{88200EE4-F4B4-49E8-8126-B01E5FCCBE2D}" dt="2020-05-17T13:38:01.130" v="3032" actId="165"/>
          <ac:spMkLst>
            <pc:docMk/>
            <pc:sldMk cId="1700301235" sldId="885"/>
            <ac:spMk id="206" creationId="{B44322EB-3C06-4E18-A534-26774FEB2B5E}"/>
          </ac:spMkLst>
        </pc:spChg>
        <pc:spChg chg="mod">
          <ac:chgData name="reza kabir" userId="af3c95a13102d509" providerId="LiveId" clId="{88200EE4-F4B4-49E8-8126-B01E5FCCBE2D}" dt="2020-05-17T13:38:01.130" v="3032" actId="165"/>
          <ac:spMkLst>
            <pc:docMk/>
            <pc:sldMk cId="1700301235" sldId="885"/>
            <ac:spMk id="207" creationId="{7E7CFAAE-56A5-47E0-930C-59287D67E74C}"/>
          </ac:spMkLst>
        </pc:spChg>
        <pc:spChg chg="mod">
          <ac:chgData name="reza kabir" userId="af3c95a13102d509" providerId="LiveId" clId="{88200EE4-F4B4-49E8-8126-B01E5FCCBE2D}" dt="2020-05-17T13:38:01.130" v="3032" actId="165"/>
          <ac:spMkLst>
            <pc:docMk/>
            <pc:sldMk cId="1700301235" sldId="885"/>
            <ac:spMk id="208" creationId="{442F9B1A-E52F-4966-80B9-4FAD0C0C6FE6}"/>
          </ac:spMkLst>
        </pc:spChg>
        <pc:spChg chg="mod">
          <ac:chgData name="reza kabir" userId="af3c95a13102d509" providerId="LiveId" clId="{88200EE4-F4B4-49E8-8126-B01E5FCCBE2D}" dt="2020-05-17T13:38:01.130" v="3032" actId="165"/>
          <ac:spMkLst>
            <pc:docMk/>
            <pc:sldMk cId="1700301235" sldId="885"/>
            <ac:spMk id="209" creationId="{76C88C90-B02D-401D-AE1A-8F5AA3326DA3}"/>
          </ac:spMkLst>
        </pc:spChg>
        <pc:spChg chg="mod">
          <ac:chgData name="reza kabir" userId="af3c95a13102d509" providerId="LiveId" clId="{88200EE4-F4B4-49E8-8126-B01E5FCCBE2D}" dt="2020-05-17T13:38:01.130" v="3032" actId="165"/>
          <ac:spMkLst>
            <pc:docMk/>
            <pc:sldMk cId="1700301235" sldId="885"/>
            <ac:spMk id="210" creationId="{6AF5EBEF-68FF-4D50-9B64-2F0EAECDDB54}"/>
          </ac:spMkLst>
        </pc:spChg>
        <pc:spChg chg="mod">
          <ac:chgData name="reza kabir" userId="af3c95a13102d509" providerId="LiveId" clId="{88200EE4-F4B4-49E8-8126-B01E5FCCBE2D}" dt="2020-05-17T13:38:01.130" v="3032" actId="165"/>
          <ac:spMkLst>
            <pc:docMk/>
            <pc:sldMk cId="1700301235" sldId="885"/>
            <ac:spMk id="211" creationId="{C8BA0282-1C4A-4616-BFA9-8FE9BC34A44B}"/>
          </ac:spMkLst>
        </pc:spChg>
        <pc:spChg chg="mod">
          <ac:chgData name="reza kabir" userId="af3c95a13102d509" providerId="LiveId" clId="{88200EE4-F4B4-49E8-8126-B01E5FCCBE2D}" dt="2020-05-17T13:38:01.130" v="3032" actId="165"/>
          <ac:spMkLst>
            <pc:docMk/>
            <pc:sldMk cId="1700301235" sldId="885"/>
            <ac:spMk id="212" creationId="{C335A05E-E896-4E54-AADC-CAA4B77AE039}"/>
          </ac:spMkLst>
        </pc:spChg>
        <pc:spChg chg="mod">
          <ac:chgData name="reza kabir" userId="af3c95a13102d509" providerId="LiveId" clId="{88200EE4-F4B4-49E8-8126-B01E5FCCBE2D}" dt="2020-05-17T13:38:01.130" v="3032" actId="165"/>
          <ac:spMkLst>
            <pc:docMk/>
            <pc:sldMk cId="1700301235" sldId="885"/>
            <ac:spMk id="213" creationId="{D354E3C2-8D79-4D95-B356-16009EEDCEC2}"/>
          </ac:spMkLst>
        </pc:spChg>
        <pc:spChg chg="mod">
          <ac:chgData name="reza kabir" userId="af3c95a13102d509" providerId="LiveId" clId="{88200EE4-F4B4-49E8-8126-B01E5FCCBE2D}" dt="2020-05-17T13:38:01.130" v="3032" actId="165"/>
          <ac:spMkLst>
            <pc:docMk/>
            <pc:sldMk cId="1700301235" sldId="885"/>
            <ac:spMk id="214" creationId="{CA4C14EA-FD4D-42ED-8AC6-5D0EBF301EBE}"/>
          </ac:spMkLst>
        </pc:spChg>
        <pc:spChg chg="mod">
          <ac:chgData name="reza kabir" userId="af3c95a13102d509" providerId="LiveId" clId="{88200EE4-F4B4-49E8-8126-B01E5FCCBE2D}" dt="2020-05-17T13:38:01.130" v="3032" actId="165"/>
          <ac:spMkLst>
            <pc:docMk/>
            <pc:sldMk cId="1700301235" sldId="885"/>
            <ac:spMk id="215" creationId="{F93551C2-3831-436C-9B37-D6F3F3A90845}"/>
          </ac:spMkLst>
        </pc:spChg>
        <pc:spChg chg="mod">
          <ac:chgData name="reza kabir" userId="af3c95a13102d509" providerId="LiveId" clId="{88200EE4-F4B4-49E8-8126-B01E5FCCBE2D}" dt="2020-05-17T13:38:01.130" v="3032" actId="165"/>
          <ac:spMkLst>
            <pc:docMk/>
            <pc:sldMk cId="1700301235" sldId="885"/>
            <ac:spMk id="216" creationId="{A059BFC4-44B3-47D0-B2BE-24622865617E}"/>
          </ac:spMkLst>
        </pc:spChg>
        <pc:spChg chg="mod">
          <ac:chgData name="reza kabir" userId="af3c95a13102d509" providerId="LiveId" clId="{88200EE4-F4B4-49E8-8126-B01E5FCCBE2D}" dt="2020-05-17T13:38:01.130" v="3032" actId="165"/>
          <ac:spMkLst>
            <pc:docMk/>
            <pc:sldMk cId="1700301235" sldId="885"/>
            <ac:spMk id="217" creationId="{625EF9FE-C872-4762-A305-0A61E5022067}"/>
          </ac:spMkLst>
        </pc:spChg>
        <pc:spChg chg="mod">
          <ac:chgData name="reza kabir" userId="af3c95a13102d509" providerId="LiveId" clId="{88200EE4-F4B4-49E8-8126-B01E5FCCBE2D}" dt="2020-05-17T13:38:01.130" v="3032" actId="165"/>
          <ac:spMkLst>
            <pc:docMk/>
            <pc:sldMk cId="1700301235" sldId="885"/>
            <ac:spMk id="218" creationId="{423495BE-0160-4498-8F41-11B89C3E3383}"/>
          </ac:spMkLst>
        </pc:spChg>
        <pc:spChg chg="mod">
          <ac:chgData name="reza kabir" userId="af3c95a13102d509" providerId="LiveId" clId="{88200EE4-F4B4-49E8-8126-B01E5FCCBE2D}" dt="2020-05-17T13:38:01.130" v="3032" actId="165"/>
          <ac:spMkLst>
            <pc:docMk/>
            <pc:sldMk cId="1700301235" sldId="885"/>
            <ac:spMk id="219" creationId="{293EC8BF-AFEF-4605-9C79-62AF1ECED4CC}"/>
          </ac:spMkLst>
        </pc:spChg>
        <pc:spChg chg="mod">
          <ac:chgData name="reza kabir" userId="af3c95a13102d509" providerId="LiveId" clId="{88200EE4-F4B4-49E8-8126-B01E5FCCBE2D}" dt="2020-05-17T13:38:01.130" v="3032" actId="165"/>
          <ac:spMkLst>
            <pc:docMk/>
            <pc:sldMk cId="1700301235" sldId="885"/>
            <ac:spMk id="220" creationId="{3AA2A820-F3A9-4C70-863D-F0BAA7AF5B90}"/>
          </ac:spMkLst>
        </pc:spChg>
        <pc:spChg chg="mod">
          <ac:chgData name="reza kabir" userId="af3c95a13102d509" providerId="LiveId" clId="{88200EE4-F4B4-49E8-8126-B01E5FCCBE2D}" dt="2020-05-17T13:38:01.130" v="3032" actId="165"/>
          <ac:spMkLst>
            <pc:docMk/>
            <pc:sldMk cId="1700301235" sldId="885"/>
            <ac:spMk id="221" creationId="{85B063EB-6D81-424E-A3BA-8D0EBF6BC1AE}"/>
          </ac:spMkLst>
        </pc:spChg>
        <pc:spChg chg="mod">
          <ac:chgData name="reza kabir" userId="af3c95a13102d509" providerId="LiveId" clId="{88200EE4-F4B4-49E8-8126-B01E5FCCBE2D}" dt="2020-05-17T13:38:01.130" v="3032" actId="165"/>
          <ac:spMkLst>
            <pc:docMk/>
            <pc:sldMk cId="1700301235" sldId="885"/>
            <ac:spMk id="223" creationId="{70508AA6-E3E1-4E12-912B-E22D378609AB}"/>
          </ac:spMkLst>
        </pc:spChg>
        <pc:spChg chg="mod">
          <ac:chgData name="reza kabir" userId="af3c95a13102d509" providerId="LiveId" clId="{88200EE4-F4B4-49E8-8126-B01E5FCCBE2D}" dt="2020-05-17T13:38:01.130" v="3032" actId="165"/>
          <ac:spMkLst>
            <pc:docMk/>
            <pc:sldMk cId="1700301235" sldId="885"/>
            <ac:spMk id="224" creationId="{FD585CD8-9472-4068-9C39-E1A3E9AABF00}"/>
          </ac:spMkLst>
        </pc:spChg>
        <pc:spChg chg="mod">
          <ac:chgData name="reza kabir" userId="af3c95a13102d509" providerId="LiveId" clId="{88200EE4-F4B4-49E8-8126-B01E5FCCBE2D}" dt="2020-05-17T13:38:01.130" v="3032" actId="165"/>
          <ac:spMkLst>
            <pc:docMk/>
            <pc:sldMk cId="1700301235" sldId="885"/>
            <ac:spMk id="225" creationId="{0601C761-77A7-4373-B6A7-F9FBA3ABF1E6}"/>
          </ac:spMkLst>
        </pc:spChg>
        <pc:spChg chg="mod">
          <ac:chgData name="reza kabir" userId="af3c95a13102d509" providerId="LiveId" clId="{88200EE4-F4B4-49E8-8126-B01E5FCCBE2D}" dt="2020-05-17T13:38:01.130" v="3032" actId="165"/>
          <ac:spMkLst>
            <pc:docMk/>
            <pc:sldMk cId="1700301235" sldId="885"/>
            <ac:spMk id="226" creationId="{AA55D1A5-E37A-4AD3-A2AD-4EDE83BCC4D9}"/>
          </ac:spMkLst>
        </pc:spChg>
        <pc:spChg chg="mod">
          <ac:chgData name="reza kabir" userId="af3c95a13102d509" providerId="LiveId" clId="{88200EE4-F4B4-49E8-8126-B01E5FCCBE2D}" dt="2020-05-17T13:38:01.130" v="3032" actId="165"/>
          <ac:spMkLst>
            <pc:docMk/>
            <pc:sldMk cId="1700301235" sldId="885"/>
            <ac:spMk id="227" creationId="{CD3BD6C5-DF76-4D45-B0D4-A81A49671A2D}"/>
          </ac:spMkLst>
        </pc:spChg>
        <pc:spChg chg="mod">
          <ac:chgData name="reza kabir" userId="af3c95a13102d509" providerId="LiveId" clId="{88200EE4-F4B4-49E8-8126-B01E5FCCBE2D}" dt="2020-05-17T13:38:01.130" v="3032" actId="165"/>
          <ac:spMkLst>
            <pc:docMk/>
            <pc:sldMk cId="1700301235" sldId="885"/>
            <ac:spMk id="228" creationId="{E35B5322-9DF2-4983-A9A9-E7FB5468A650}"/>
          </ac:spMkLst>
        </pc:spChg>
        <pc:spChg chg="mod">
          <ac:chgData name="reza kabir" userId="af3c95a13102d509" providerId="LiveId" clId="{88200EE4-F4B4-49E8-8126-B01E5FCCBE2D}" dt="2020-05-17T13:38:01.130" v="3032" actId="165"/>
          <ac:spMkLst>
            <pc:docMk/>
            <pc:sldMk cId="1700301235" sldId="885"/>
            <ac:spMk id="229" creationId="{5C78D996-119A-474D-81D1-0C064A4E428B}"/>
          </ac:spMkLst>
        </pc:spChg>
        <pc:spChg chg="mod">
          <ac:chgData name="reza kabir" userId="af3c95a13102d509" providerId="LiveId" clId="{88200EE4-F4B4-49E8-8126-B01E5FCCBE2D}" dt="2020-05-17T13:38:01.130" v="3032" actId="165"/>
          <ac:spMkLst>
            <pc:docMk/>
            <pc:sldMk cId="1700301235" sldId="885"/>
            <ac:spMk id="230" creationId="{88CFEB12-53C7-493B-B7DD-EA235938B7DC}"/>
          </ac:spMkLst>
        </pc:spChg>
        <pc:spChg chg="mod">
          <ac:chgData name="reza kabir" userId="af3c95a13102d509" providerId="LiveId" clId="{88200EE4-F4B4-49E8-8126-B01E5FCCBE2D}" dt="2020-05-17T13:38:01.130" v="3032" actId="165"/>
          <ac:spMkLst>
            <pc:docMk/>
            <pc:sldMk cId="1700301235" sldId="885"/>
            <ac:spMk id="231" creationId="{4744F8D8-612B-4A83-96E6-6F91AC6C99C5}"/>
          </ac:spMkLst>
        </pc:spChg>
        <pc:spChg chg="mod">
          <ac:chgData name="reza kabir" userId="af3c95a13102d509" providerId="LiveId" clId="{88200EE4-F4B4-49E8-8126-B01E5FCCBE2D}" dt="2020-05-17T13:38:01.130" v="3032" actId="165"/>
          <ac:spMkLst>
            <pc:docMk/>
            <pc:sldMk cId="1700301235" sldId="885"/>
            <ac:spMk id="232" creationId="{9282EE9D-C3E6-4CFB-85EE-06F5E14B71EC}"/>
          </ac:spMkLst>
        </pc:spChg>
        <pc:spChg chg="mod">
          <ac:chgData name="reza kabir" userId="af3c95a13102d509" providerId="LiveId" clId="{88200EE4-F4B4-49E8-8126-B01E5FCCBE2D}" dt="2020-05-17T13:38:01.130" v="3032" actId="165"/>
          <ac:spMkLst>
            <pc:docMk/>
            <pc:sldMk cId="1700301235" sldId="885"/>
            <ac:spMk id="233" creationId="{FEE8FB91-C3E7-409E-9E6D-C7EA56D0DC01}"/>
          </ac:spMkLst>
        </pc:spChg>
        <pc:spChg chg="mod">
          <ac:chgData name="reza kabir" userId="af3c95a13102d509" providerId="LiveId" clId="{88200EE4-F4B4-49E8-8126-B01E5FCCBE2D}" dt="2020-05-17T13:38:01.130" v="3032" actId="165"/>
          <ac:spMkLst>
            <pc:docMk/>
            <pc:sldMk cId="1700301235" sldId="885"/>
            <ac:spMk id="234" creationId="{22F96C19-4BCF-49CB-A654-F2EF90C64F7B}"/>
          </ac:spMkLst>
        </pc:spChg>
        <pc:spChg chg="mod">
          <ac:chgData name="reza kabir" userId="af3c95a13102d509" providerId="LiveId" clId="{88200EE4-F4B4-49E8-8126-B01E5FCCBE2D}" dt="2020-05-17T13:38:01.130" v="3032" actId="165"/>
          <ac:spMkLst>
            <pc:docMk/>
            <pc:sldMk cId="1700301235" sldId="885"/>
            <ac:spMk id="235" creationId="{85BF55D1-C6AD-4882-80D6-9F4F7D4A6467}"/>
          </ac:spMkLst>
        </pc:spChg>
        <pc:spChg chg="mod">
          <ac:chgData name="reza kabir" userId="af3c95a13102d509" providerId="LiveId" clId="{88200EE4-F4B4-49E8-8126-B01E5FCCBE2D}" dt="2020-05-17T13:38:01.130" v="3032" actId="165"/>
          <ac:spMkLst>
            <pc:docMk/>
            <pc:sldMk cId="1700301235" sldId="885"/>
            <ac:spMk id="236" creationId="{266FF024-7832-4D3F-A024-4403B6364262}"/>
          </ac:spMkLst>
        </pc:spChg>
        <pc:spChg chg="add mod">
          <ac:chgData name="reza kabir" userId="af3c95a13102d509" providerId="LiveId" clId="{88200EE4-F4B4-49E8-8126-B01E5FCCBE2D}" dt="2020-05-17T13:38:27.458" v="3039" actId="1076"/>
          <ac:spMkLst>
            <pc:docMk/>
            <pc:sldMk cId="1700301235" sldId="885"/>
            <ac:spMk id="237" creationId="{90A4E23D-45FC-4CA0-A22E-B3F6718C58F7}"/>
          </ac:spMkLst>
        </pc:spChg>
        <pc:spChg chg="add mod">
          <ac:chgData name="reza kabir" userId="af3c95a13102d509" providerId="LiveId" clId="{88200EE4-F4B4-49E8-8126-B01E5FCCBE2D}" dt="2020-05-17T13:38:27.458" v="3039" actId="1076"/>
          <ac:spMkLst>
            <pc:docMk/>
            <pc:sldMk cId="1700301235" sldId="885"/>
            <ac:spMk id="238" creationId="{63D45BB7-BEE1-4564-A8FD-1E3454B5D223}"/>
          </ac:spMkLst>
        </pc:spChg>
        <pc:spChg chg="add mod">
          <ac:chgData name="reza kabir" userId="af3c95a13102d509" providerId="LiveId" clId="{88200EE4-F4B4-49E8-8126-B01E5FCCBE2D}" dt="2020-05-17T13:38:27.458" v="3039" actId="1076"/>
          <ac:spMkLst>
            <pc:docMk/>
            <pc:sldMk cId="1700301235" sldId="885"/>
            <ac:spMk id="239" creationId="{23C5BF4A-26B2-4A22-82FD-44DF3A4B67C7}"/>
          </ac:spMkLst>
        </pc:spChg>
        <pc:spChg chg="add mod">
          <ac:chgData name="reza kabir" userId="af3c95a13102d509" providerId="LiveId" clId="{88200EE4-F4B4-49E8-8126-B01E5FCCBE2D}" dt="2020-05-17T13:38:32.127" v="3040" actId="207"/>
          <ac:spMkLst>
            <pc:docMk/>
            <pc:sldMk cId="1700301235" sldId="885"/>
            <ac:spMk id="240" creationId="{D595141B-B751-405F-83CB-2BEEA2C5480A}"/>
          </ac:spMkLst>
        </pc:spChg>
        <pc:spChg chg="add mod">
          <ac:chgData name="reza kabir" userId="af3c95a13102d509" providerId="LiveId" clId="{88200EE4-F4B4-49E8-8126-B01E5FCCBE2D}" dt="2020-05-17T13:38:27.458" v="3039" actId="1076"/>
          <ac:spMkLst>
            <pc:docMk/>
            <pc:sldMk cId="1700301235" sldId="885"/>
            <ac:spMk id="241" creationId="{A095E4C1-1D42-45CE-B1CE-CCE8C3B84799}"/>
          </ac:spMkLst>
        </pc:spChg>
        <pc:grpChg chg="add del mod">
          <ac:chgData name="reza kabir" userId="af3c95a13102d509" providerId="LiveId" clId="{88200EE4-F4B4-49E8-8126-B01E5FCCBE2D}" dt="2020-05-17T13:38:01.130" v="3032" actId="165"/>
          <ac:grpSpMkLst>
            <pc:docMk/>
            <pc:sldMk cId="1700301235" sldId="885"/>
            <ac:grpSpMk id="3" creationId="{2B56CEC0-C989-4067-ACE9-6C44B18C7578}"/>
          </ac:grpSpMkLst>
        </pc:grpChg>
        <pc:grpChg chg="mod topLvl">
          <ac:chgData name="reza kabir" userId="af3c95a13102d509" providerId="LiveId" clId="{88200EE4-F4B4-49E8-8126-B01E5FCCBE2D}" dt="2020-05-17T13:38:14.957" v="3037" actId="1076"/>
          <ac:grpSpMkLst>
            <pc:docMk/>
            <pc:sldMk cId="1700301235" sldId="885"/>
            <ac:grpSpMk id="4" creationId="{7C7C1CFB-F6B5-40F3-8164-FA2E589583AB}"/>
          </ac:grpSpMkLst>
        </pc:grpChg>
        <pc:grpChg chg="del mod topLvl">
          <ac:chgData name="reza kabir" userId="af3c95a13102d509" providerId="LiveId" clId="{88200EE4-F4B4-49E8-8126-B01E5FCCBE2D}" dt="2020-05-17T13:38:04.675" v="3033" actId="478"/>
          <ac:grpSpMkLst>
            <pc:docMk/>
            <pc:sldMk cId="1700301235" sldId="885"/>
            <ac:grpSpMk id="5" creationId="{08B88D06-7675-47B4-AC99-FE6867D607FD}"/>
          </ac:grpSpMkLst>
        </pc:grpChg>
        <pc:grpChg chg="mod">
          <ac:chgData name="reza kabir" userId="af3c95a13102d509" providerId="LiveId" clId="{88200EE4-F4B4-49E8-8126-B01E5FCCBE2D}" dt="2020-05-17T13:38:01.130" v="3032" actId="165"/>
          <ac:grpSpMkLst>
            <pc:docMk/>
            <pc:sldMk cId="1700301235" sldId="885"/>
            <ac:grpSpMk id="204" creationId="{FD3F1617-9D0D-47B5-A57E-D00E04DB025D}"/>
          </ac:grpSpMkLst>
        </pc:grpChg>
        <pc:grpChg chg="mod">
          <ac:chgData name="reza kabir" userId="af3c95a13102d509" providerId="LiveId" clId="{88200EE4-F4B4-49E8-8126-B01E5FCCBE2D}" dt="2020-05-17T13:38:01.130" v="3032" actId="165"/>
          <ac:grpSpMkLst>
            <pc:docMk/>
            <pc:sldMk cId="1700301235" sldId="885"/>
            <ac:grpSpMk id="205" creationId="{C8E98DAB-1FE3-49AD-81EF-1418821E9F14}"/>
          </ac:grpSpMkLst>
        </pc:grpChg>
        <pc:grpChg chg="mod">
          <ac:chgData name="reza kabir" userId="af3c95a13102d509" providerId="LiveId" clId="{88200EE4-F4B4-49E8-8126-B01E5FCCBE2D}" dt="2020-05-17T13:38:01.130" v="3032" actId="165"/>
          <ac:grpSpMkLst>
            <pc:docMk/>
            <pc:sldMk cId="1700301235" sldId="885"/>
            <ac:grpSpMk id="222" creationId="{D67838F0-E460-4DA0-ACD7-7CEE480D0406}"/>
          </ac:grpSpMkLst>
        </pc:grpChg>
      </pc:sldChg>
      <pc:sldMasterChg chg="delSldLayout modSldLayout">
        <pc:chgData name="reza kabir" userId="af3c95a13102d509" providerId="LiveId" clId="{88200EE4-F4B4-49E8-8126-B01E5FCCBE2D}" dt="2020-05-17T13:57:12.977" v="3192" actId="2696"/>
        <pc:sldMasterMkLst>
          <pc:docMk/>
          <pc:sldMasterMk cId="4290804006" sldId="2147483648"/>
        </pc:sldMasterMkLst>
        <pc:sldLayoutChg chg="modSp">
          <pc:chgData name="reza kabir" userId="af3c95a13102d509" providerId="LiveId" clId="{88200EE4-F4B4-49E8-8126-B01E5FCCBE2D}" dt="2020-05-17T06:29:14.358" v="729" actId="122"/>
          <pc:sldLayoutMkLst>
            <pc:docMk/>
            <pc:sldMasterMk cId="4290804006" sldId="2147483648"/>
            <pc:sldLayoutMk cId="1574323559" sldId="2147485791"/>
          </pc:sldLayoutMkLst>
          <pc:spChg chg="mod">
            <ac:chgData name="reza kabir" userId="af3c95a13102d509" providerId="LiveId" clId="{88200EE4-F4B4-49E8-8126-B01E5FCCBE2D}" dt="2020-05-17T06:29:14.358" v="729" actId="122"/>
            <ac:spMkLst>
              <pc:docMk/>
              <pc:sldMasterMk cId="4290804006" sldId="2147483648"/>
              <pc:sldLayoutMk cId="1574323559" sldId="2147485791"/>
              <ac:spMk id="2" creationId="{00000000-0000-0000-0000-000000000000}"/>
            </ac:spMkLst>
          </pc:spChg>
        </pc:sldLayoutChg>
        <pc:sldLayoutChg chg="del">
          <pc:chgData name="reza kabir" userId="af3c95a13102d509" providerId="LiveId" clId="{88200EE4-F4B4-49E8-8126-B01E5FCCBE2D}" dt="2020-05-17T13:57:12.977" v="3192" actId="2696"/>
          <pc:sldLayoutMkLst>
            <pc:docMk/>
            <pc:sldMasterMk cId="4290804006" sldId="2147483648"/>
            <pc:sldLayoutMk cId="3747899692" sldId="2147485793"/>
          </pc:sldLayoutMkLst>
        </pc:sldLayoutChg>
      </pc:sldMasterChg>
    </pc:docChg>
  </pc:docChgLst>
  <pc:docChgLst>
    <pc:chgData name="reza kabir" userId="af3c95a13102d509" providerId="LiveId" clId="{56FAC459-F8CF-4212-BEC4-FC84FDAF9B7E}"/>
    <pc:docChg chg="custSel addSld delSld modSld modMainMaster">
      <pc:chgData name="reza kabir" userId="af3c95a13102d509" providerId="LiveId" clId="{56FAC459-F8CF-4212-BEC4-FC84FDAF9B7E}" dt="2020-05-04T06:26:47.701" v="58" actId="478"/>
      <pc:docMkLst>
        <pc:docMk/>
      </pc:docMkLst>
      <pc:sldChg chg="delSp new mod">
        <pc:chgData name="reza kabir" userId="af3c95a13102d509" providerId="LiveId" clId="{56FAC459-F8CF-4212-BEC4-FC84FDAF9B7E}" dt="2020-05-04T06:26:47.701" v="58" actId="478"/>
        <pc:sldMkLst>
          <pc:docMk/>
          <pc:sldMk cId="3914354228" sldId="256"/>
        </pc:sldMkLst>
        <pc:spChg chg="del">
          <ac:chgData name="reza kabir" userId="af3c95a13102d509" providerId="LiveId" clId="{56FAC459-F8CF-4212-BEC4-FC84FDAF9B7E}" dt="2020-05-04T06:26:47.701" v="58" actId="478"/>
          <ac:spMkLst>
            <pc:docMk/>
            <pc:sldMk cId="3914354228" sldId="256"/>
            <ac:spMk id="2" creationId="{874D5446-B050-43CC-B104-C01651E4568A}"/>
          </ac:spMkLst>
        </pc:spChg>
      </pc:sldChg>
      <pc:sldChg chg="del">
        <pc:chgData name="reza kabir" userId="af3c95a13102d509" providerId="LiveId" clId="{56FAC459-F8CF-4212-BEC4-FC84FDAF9B7E}" dt="2020-05-04T06:23:54.567" v="0" actId="47"/>
        <pc:sldMkLst>
          <pc:docMk/>
          <pc:sldMk cId="491567836" sldId="1097"/>
        </pc:sldMkLst>
      </pc:sldChg>
      <pc:sldChg chg="del">
        <pc:chgData name="reza kabir" userId="af3c95a13102d509" providerId="LiveId" clId="{56FAC459-F8CF-4212-BEC4-FC84FDAF9B7E}" dt="2020-05-04T06:23:54.567" v="0" actId="47"/>
        <pc:sldMkLst>
          <pc:docMk/>
          <pc:sldMk cId="1507644739" sldId="3519"/>
        </pc:sldMkLst>
      </pc:sldChg>
      <pc:sldChg chg="del">
        <pc:chgData name="reza kabir" userId="af3c95a13102d509" providerId="LiveId" clId="{56FAC459-F8CF-4212-BEC4-FC84FDAF9B7E}" dt="2020-05-04T06:23:54.567" v="0" actId="47"/>
        <pc:sldMkLst>
          <pc:docMk/>
          <pc:sldMk cId="3337605228" sldId="3786"/>
        </pc:sldMkLst>
      </pc:sldChg>
      <pc:sldChg chg="del">
        <pc:chgData name="reza kabir" userId="af3c95a13102d509" providerId="LiveId" clId="{56FAC459-F8CF-4212-BEC4-FC84FDAF9B7E}" dt="2020-05-04T06:23:54.567" v="0" actId="47"/>
        <pc:sldMkLst>
          <pc:docMk/>
          <pc:sldMk cId="80341129" sldId="3860"/>
        </pc:sldMkLst>
      </pc:sldChg>
      <pc:sldChg chg="del">
        <pc:chgData name="reza kabir" userId="af3c95a13102d509" providerId="LiveId" clId="{56FAC459-F8CF-4212-BEC4-FC84FDAF9B7E}" dt="2020-05-04T06:23:54.567" v="0" actId="47"/>
        <pc:sldMkLst>
          <pc:docMk/>
          <pc:sldMk cId="3367389625" sldId="4088"/>
        </pc:sldMkLst>
      </pc:sldChg>
      <pc:sldChg chg="del">
        <pc:chgData name="reza kabir" userId="af3c95a13102d509" providerId="LiveId" clId="{56FAC459-F8CF-4212-BEC4-FC84FDAF9B7E}" dt="2020-05-04T06:23:54.567" v="0" actId="47"/>
        <pc:sldMkLst>
          <pc:docMk/>
          <pc:sldMk cId="4088722002" sldId="4113"/>
        </pc:sldMkLst>
      </pc:sldChg>
      <pc:sldChg chg="del">
        <pc:chgData name="reza kabir" userId="af3c95a13102d509" providerId="LiveId" clId="{56FAC459-F8CF-4212-BEC4-FC84FDAF9B7E}" dt="2020-05-04T06:23:54.567" v="0" actId="47"/>
        <pc:sldMkLst>
          <pc:docMk/>
          <pc:sldMk cId="1829992798" sldId="4151"/>
        </pc:sldMkLst>
      </pc:sldChg>
      <pc:sldChg chg="del">
        <pc:chgData name="reza kabir" userId="af3c95a13102d509" providerId="LiveId" clId="{56FAC459-F8CF-4212-BEC4-FC84FDAF9B7E}" dt="2020-05-04T06:23:54.567" v="0" actId="47"/>
        <pc:sldMkLst>
          <pc:docMk/>
          <pc:sldMk cId="95095483" sldId="4156"/>
        </pc:sldMkLst>
      </pc:sldChg>
      <pc:sldChg chg="del">
        <pc:chgData name="reza kabir" userId="af3c95a13102d509" providerId="LiveId" clId="{56FAC459-F8CF-4212-BEC4-FC84FDAF9B7E}" dt="2020-05-04T06:23:54.567" v="0" actId="47"/>
        <pc:sldMkLst>
          <pc:docMk/>
          <pc:sldMk cId="1195768298" sldId="4205"/>
        </pc:sldMkLst>
      </pc:sldChg>
      <pc:sldChg chg="del">
        <pc:chgData name="reza kabir" userId="af3c95a13102d509" providerId="LiveId" clId="{56FAC459-F8CF-4212-BEC4-FC84FDAF9B7E}" dt="2020-05-04T06:23:54.567" v="0" actId="47"/>
        <pc:sldMkLst>
          <pc:docMk/>
          <pc:sldMk cId="3613104135" sldId="4216"/>
        </pc:sldMkLst>
      </pc:sldChg>
      <pc:sldChg chg="del">
        <pc:chgData name="reza kabir" userId="af3c95a13102d509" providerId="LiveId" clId="{56FAC459-F8CF-4212-BEC4-FC84FDAF9B7E}" dt="2020-05-04T06:23:54.567" v="0" actId="47"/>
        <pc:sldMkLst>
          <pc:docMk/>
          <pc:sldMk cId="47237791" sldId="4218"/>
        </pc:sldMkLst>
      </pc:sldChg>
      <pc:sldMasterChg chg="delSldLayout modSldLayout">
        <pc:chgData name="reza kabir" userId="af3c95a13102d509" providerId="LiveId" clId="{56FAC459-F8CF-4212-BEC4-FC84FDAF9B7E}" dt="2020-05-04T06:26:37.158" v="57"/>
        <pc:sldMasterMkLst>
          <pc:docMk/>
          <pc:sldMasterMk cId="4290804006" sldId="2147483648"/>
        </pc:sldMasterMkLst>
        <pc:sldLayoutChg chg="del">
          <pc:chgData name="reza kabir" userId="af3c95a13102d509" providerId="LiveId" clId="{56FAC459-F8CF-4212-BEC4-FC84FDAF9B7E}" dt="2020-05-04T06:25:49.201" v="17" actId="2696"/>
          <pc:sldLayoutMkLst>
            <pc:docMk/>
            <pc:sldMasterMk cId="4290804006" sldId="2147483648"/>
            <pc:sldLayoutMk cId="977834362" sldId="2147484520"/>
          </pc:sldLayoutMkLst>
        </pc:sldLayoutChg>
        <pc:sldLayoutChg chg="del">
          <pc:chgData name="reza kabir" userId="af3c95a13102d509" providerId="LiveId" clId="{56FAC459-F8CF-4212-BEC4-FC84FDAF9B7E}" dt="2020-05-04T06:25:49.193" v="16" actId="2696"/>
          <pc:sldLayoutMkLst>
            <pc:docMk/>
            <pc:sldMasterMk cId="4290804006" sldId="2147483648"/>
            <pc:sldLayoutMk cId="1701055060" sldId="2147485243"/>
          </pc:sldLayoutMkLst>
        </pc:sldLayoutChg>
        <pc:sldLayoutChg chg="del">
          <pc:chgData name="reza kabir" userId="af3c95a13102d509" providerId="LiveId" clId="{56FAC459-F8CF-4212-BEC4-FC84FDAF9B7E}" dt="2020-05-04T06:25:49.789" v="25" actId="2696"/>
          <pc:sldLayoutMkLst>
            <pc:docMk/>
            <pc:sldMasterMk cId="4290804006" sldId="2147483648"/>
            <pc:sldLayoutMk cId="3475830240" sldId="2147485330"/>
          </pc:sldLayoutMkLst>
        </pc:sldLayoutChg>
        <pc:sldLayoutChg chg="del">
          <pc:chgData name="reza kabir" userId="af3c95a13102d509" providerId="LiveId" clId="{56FAC459-F8CF-4212-BEC4-FC84FDAF9B7E}" dt="2020-05-04T06:25:49.731" v="23" actId="2696"/>
          <pc:sldLayoutMkLst>
            <pc:docMk/>
            <pc:sldMasterMk cId="4290804006" sldId="2147483648"/>
            <pc:sldLayoutMk cId="3614910781" sldId="2147485335"/>
          </pc:sldLayoutMkLst>
        </pc:sldLayoutChg>
        <pc:sldLayoutChg chg="del">
          <pc:chgData name="reza kabir" userId="af3c95a13102d509" providerId="LiveId" clId="{56FAC459-F8CF-4212-BEC4-FC84FDAF9B7E}" dt="2020-05-04T06:25:49.867" v="27" actId="2696"/>
          <pc:sldLayoutMkLst>
            <pc:docMk/>
            <pc:sldMasterMk cId="4290804006" sldId="2147483648"/>
            <pc:sldLayoutMk cId="2386002988" sldId="2147485342"/>
          </pc:sldLayoutMkLst>
        </pc:sldLayoutChg>
        <pc:sldLayoutChg chg="del">
          <pc:chgData name="reza kabir" userId="af3c95a13102d509" providerId="LiveId" clId="{56FAC459-F8CF-4212-BEC4-FC84FDAF9B7E}" dt="2020-05-04T06:25:49.425" v="18" actId="2696"/>
          <pc:sldLayoutMkLst>
            <pc:docMk/>
            <pc:sldMasterMk cId="4290804006" sldId="2147483648"/>
            <pc:sldLayoutMk cId="3044865263" sldId="2147485367"/>
          </pc:sldLayoutMkLst>
        </pc:sldLayoutChg>
        <pc:sldLayoutChg chg="del">
          <pc:chgData name="reza kabir" userId="af3c95a13102d509" providerId="LiveId" clId="{56FAC459-F8CF-4212-BEC4-FC84FDAF9B7E}" dt="2020-05-04T06:25:49.882" v="28" actId="2696"/>
          <pc:sldLayoutMkLst>
            <pc:docMk/>
            <pc:sldMasterMk cId="4290804006" sldId="2147483648"/>
            <pc:sldLayoutMk cId="2745128992" sldId="2147485369"/>
          </pc:sldLayoutMkLst>
        </pc:sldLayoutChg>
        <pc:sldLayoutChg chg="del">
          <pc:chgData name="reza kabir" userId="af3c95a13102d509" providerId="LiveId" clId="{56FAC459-F8CF-4212-BEC4-FC84FDAF9B7E}" dt="2020-05-04T06:25:50.038" v="32" actId="2696"/>
          <pc:sldLayoutMkLst>
            <pc:docMk/>
            <pc:sldMasterMk cId="4290804006" sldId="2147483648"/>
            <pc:sldLayoutMk cId="85049157" sldId="2147485372"/>
          </pc:sldLayoutMkLst>
        </pc:sldLayoutChg>
        <pc:sldLayoutChg chg="del">
          <pc:chgData name="reza kabir" userId="af3c95a13102d509" providerId="LiveId" clId="{56FAC459-F8CF-4212-BEC4-FC84FDAF9B7E}" dt="2020-05-04T06:25:50.070" v="33" actId="2696"/>
          <pc:sldLayoutMkLst>
            <pc:docMk/>
            <pc:sldMasterMk cId="4290804006" sldId="2147483648"/>
            <pc:sldLayoutMk cId="2089221816" sldId="2147485380"/>
          </pc:sldLayoutMkLst>
        </pc:sldLayoutChg>
        <pc:sldLayoutChg chg="del">
          <pc:chgData name="reza kabir" userId="af3c95a13102d509" providerId="LiveId" clId="{56FAC459-F8CF-4212-BEC4-FC84FDAF9B7E}" dt="2020-05-04T06:25:49.503" v="20" actId="2696"/>
          <pc:sldLayoutMkLst>
            <pc:docMk/>
            <pc:sldMasterMk cId="4290804006" sldId="2147483648"/>
            <pc:sldLayoutMk cId="587683434" sldId="2147485391"/>
          </pc:sldLayoutMkLst>
        </pc:sldLayoutChg>
        <pc:sldLayoutChg chg="del">
          <pc:chgData name="reza kabir" userId="af3c95a13102d509" providerId="LiveId" clId="{56FAC459-F8CF-4212-BEC4-FC84FDAF9B7E}" dt="2020-05-04T06:25:49.441" v="19" actId="2696"/>
          <pc:sldLayoutMkLst>
            <pc:docMk/>
            <pc:sldMasterMk cId="4290804006" sldId="2147483648"/>
            <pc:sldLayoutMk cId="2416694928" sldId="2147485396"/>
          </pc:sldLayoutMkLst>
        </pc:sldLayoutChg>
        <pc:sldLayoutChg chg="del">
          <pc:chgData name="reza kabir" userId="af3c95a13102d509" providerId="LiveId" clId="{56FAC459-F8CF-4212-BEC4-FC84FDAF9B7E}" dt="2020-05-04T06:25:49.757" v="24" actId="2696"/>
          <pc:sldLayoutMkLst>
            <pc:docMk/>
            <pc:sldMasterMk cId="4290804006" sldId="2147483648"/>
            <pc:sldLayoutMk cId="2469103985" sldId="2147485398"/>
          </pc:sldLayoutMkLst>
        </pc:sldLayoutChg>
        <pc:sldLayoutChg chg="del">
          <pc:chgData name="reza kabir" userId="af3c95a13102d509" providerId="LiveId" clId="{56FAC459-F8CF-4212-BEC4-FC84FDAF9B7E}" dt="2020-05-04T06:25:49.613" v="22" actId="2696"/>
          <pc:sldLayoutMkLst>
            <pc:docMk/>
            <pc:sldMasterMk cId="4290804006" sldId="2147483648"/>
            <pc:sldLayoutMk cId="3531003814" sldId="2147485399"/>
          </pc:sldLayoutMkLst>
        </pc:sldLayoutChg>
        <pc:sldLayoutChg chg="del">
          <pc:chgData name="reza kabir" userId="af3c95a13102d509" providerId="LiveId" clId="{56FAC459-F8CF-4212-BEC4-FC84FDAF9B7E}" dt="2020-05-04T06:25:49.976" v="31" actId="2696"/>
          <pc:sldLayoutMkLst>
            <pc:docMk/>
            <pc:sldMasterMk cId="4290804006" sldId="2147483648"/>
            <pc:sldLayoutMk cId="3245828119" sldId="2147485418"/>
          </pc:sldLayoutMkLst>
        </pc:sldLayoutChg>
        <pc:sldLayoutChg chg="del">
          <pc:chgData name="reza kabir" userId="af3c95a13102d509" providerId="LiveId" clId="{56FAC459-F8CF-4212-BEC4-FC84FDAF9B7E}" dt="2020-05-04T06:25:49.835" v="26" actId="2696"/>
          <pc:sldLayoutMkLst>
            <pc:docMk/>
            <pc:sldMasterMk cId="4290804006" sldId="2147483648"/>
            <pc:sldLayoutMk cId="203324457" sldId="2147485419"/>
          </pc:sldLayoutMkLst>
        </pc:sldLayoutChg>
        <pc:sldLayoutChg chg="del">
          <pc:chgData name="reza kabir" userId="af3c95a13102d509" providerId="LiveId" clId="{56FAC459-F8CF-4212-BEC4-FC84FDAF9B7E}" dt="2020-05-04T06:25:49.914" v="29" actId="2696"/>
          <pc:sldLayoutMkLst>
            <pc:docMk/>
            <pc:sldMasterMk cId="4290804006" sldId="2147483648"/>
            <pc:sldLayoutMk cId="1394870598" sldId="2147485424"/>
          </pc:sldLayoutMkLst>
        </pc:sldLayoutChg>
        <pc:sldLayoutChg chg="del">
          <pc:chgData name="reza kabir" userId="af3c95a13102d509" providerId="LiveId" clId="{56FAC459-F8CF-4212-BEC4-FC84FDAF9B7E}" dt="2020-05-04T06:25:49.929" v="30" actId="2696"/>
          <pc:sldLayoutMkLst>
            <pc:docMk/>
            <pc:sldMasterMk cId="4290804006" sldId="2147483648"/>
            <pc:sldLayoutMk cId="1057216667" sldId="2147485425"/>
          </pc:sldLayoutMkLst>
        </pc:sldLayoutChg>
        <pc:sldLayoutChg chg="del">
          <pc:chgData name="reza kabir" userId="af3c95a13102d509" providerId="LiveId" clId="{56FAC459-F8CF-4212-BEC4-FC84FDAF9B7E}" dt="2020-05-04T06:25:50.085" v="34" actId="2696"/>
          <pc:sldLayoutMkLst>
            <pc:docMk/>
            <pc:sldMasterMk cId="4290804006" sldId="2147483648"/>
            <pc:sldLayoutMk cId="2100659996" sldId="2147485426"/>
          </pc:sldLayoutMkLst>
        </pc:sldLayoutChg>
        <pc:sldLayoutChg chg="del">
          <pc:chgData name="reza kabir" userId="af3c95a13102d509" providerId="LiveId" clId="{56FAC459-F8CF-4212-BEC4-FC84FDAF9B7E}" dt="2020-05-04T06:25:50.132" v="35" actId="2696"/>
          <pc:sldLayoutMkLst>
            <pc:docMk/>
            <pc:sldMasterMk cId="4290804006" sldId="2147483648"/>
            <pc:sldLayoutMk cId="3742641809" sldId="2147485428"/>
          </pc:sldLayoutMkLst>
        </pc:sldLayoutChg>
        <pc:sldLayoutChg chg="del">
          <pc:chgData name="reza kabir" userId="af3c95a13102d509" providerId="LiveId" clId="{56FAC459-F8CF-4212-BEC4-FC84FDAF9B7E}" dt="2020-05-04T06:25:50.132" v="36" actId="2696"/>
          <pc:sldLayoutMkLst>
            <pc:docMk/>
            <pc:sldMasterMk cId="4290804006" sldId="2147483648"/>
            <pc:sldLayoutMk cId="2832584112" sldId="2147485432"/>
          </pc:sldLayoutMkLst>
        </pc:sldLayoutChg>
        <pc:sldLayoutChg chg="del">
          <pc:chgData name="reza kabir" userId="af3c95a13102d509" providerId="LiveId" clId="{56FAC459-F8CF-4212-BEC4-FC84FDAF9B7E}" dt="2020-05-04T06:25:50.179" v="37" actId="2696"/>
          <pc:sldLayoutMkLst>
            <pc:docMk/>
            <pc:sldMasterMk cId="4290804006" sldId="2147483648"/>
            <pc:sldLayoutMk cId="4769623" sldId="2147485434"/>
          </pc:sldLayoutMkLst>
        </pc:sldLayoutChg>
        <pc:sldLayoutChg chg="del">
          <pc:chgData name="reza kabir" userId="af3c95a13102d509" providerId="LiveId" clId="{56FAC459-F8CF-4212-BEC4-FC84FDAF9B7E}" dt="2020-05-04T06:25:49.535" v="21" actId="2696"/>
          <pc:sldLayoutMkLst>
            <pc:docMk/>
            <pc:sldMasterMk cId="4290804006" sldId="2147483648"/>
            <pc:sldLayoutMk cId="534668943" sldId="2147485445"/>
          </pc:sldLayoutMkLst>
        </pc:sldLayoutChg>
        <pc:sldLayoutChg chg="del">
          <pc:chgData name="reza kabir" userId="af3c95a13102d509" providerId="LiveId" clId="{56FAC459-F8CF-4212-BEC4-FC84FDAF9B7E}" dt="2020-05-04T06:23:54.567" v="0" actId="47"/>
          <pc:sldLayoutMkLst>
            <pc:docMk/>
            <pc:sldMasterMk cId="4290804006" sldId="2147483648"/>
            <pc:sldLayoutMk cId="3656707292" sldId="2147485486"/>
          </pc:sldLayoutMkLst>
        </pc:sldLayoutChg>
        <pc:sldLayoutChg chg="del">
          <pc:chgData name="reza kabir" userId="af3c95a13102d509" providerId="LiveId" clId="{56FAC459-F8CF-4212-BEC4-FC84FDAF9B7E}" dt="2020-05-04T06:25:50.195" v="38" actId="2696"/>
          <pc:sldLayoutMkLst>
            <pc:docMk/>
            <pc:sldMasterMk cId="4290804006" sldId="2147483648"/>
            <pc:sldLayoutMk cId="578264711" sldId="2147485487"/>
          </pc:sldLayoutMkLst>
        </pc:sldLayoutChg>
        <pc:sldLayoutChg chg="del">
          <pc:chgData name="reza kabir" userId="af3c95a13102d509" providerId="LiveId" clId="{56FAC459-F8CF-4212-BEC4-FC84FDAF9B7E}" dt="2020-05-04T06:25:50.210" v="39" actId="2696"/>
          <pc:sldLayoutMkLst>
            <pc:docMk/>
            <pc:sldMasterMk cId="4290804006" sldId="2147483648"/>
            <pc:sldLayoutMk cId="3448444853" sldId="2147485488"/>
          </pc:sldLayoutMkLst>
        </pc:sldLayoutChg>
        <pc:sldLayoutChg chg="del">
          <pc:chgData name="reza kabir" userId="af3c95a13102d509" providerId="LiveId" clId="{56FAC459-F8CF-4212-BEC4-FC84FDAF9B7E}" dt="2020-05-04T06:25:50.210" v="40" actId="2696"/>
          <pc:sldLayoutMkLst>
            <pc:docMk/>
            <pc:sldMasterMk cId="4290804006" sldId="2147483648"/>
            <pc:sldLayoutMk cId="1341509547" sldId="2147485489"/>
          </pc:sldLayoutMkLst>
        </pc:sldLayoutChg>
        <pc:sldLayoutChg chg="del">
          <pc:chgData name="reza kabir" userId="af3c95a13102d509" providerId="LiveId" clId="{56FAC459-F8CF-4212-BEC4-FC84FDAF9B7E}" dt="2020-05-04T06:25:50.233" v="41" actId="2696"/>
          <pc:sldLayoutMkLst>
            <pc:docMk/>
            <pc:sldMasterMk cId="4290804006" sldId="2147483648"/>
            <pc:sldLayoutMk cId="96894796" sldId="2147485490"/>
          </pc:sldLayoutMkLst>
        </pc:sldLayoutChg>
        <pc:sldLayoutChg chg="del">
          <pc:chgData name="reza kabir" userId="af3c95a13102d509" providerId="LiveId" clId="{56FAC459-F8CF-4212-BEC4-FC84FDAF9B7E}" dt="2020-05-04T06:25:50.245" v="42" actId="2696"/>
          <pc:sldLayoutMkLst>
            <pc:docMk/>
            <pc:sldMasterMk cId="4290804006" sldId="2147483648"/>
            <pc:sldLayoutMk cId="3378560587" sldId="2147485491"/>
          </pc:sldLayoutMkLst>
        </pc:sldLayoutChg>
        <pc:sldLayoutChg chg="del">
          <pc:chgData name="reza kabir" userId="af3c95a13102d509" providerId="LiveId" clId="{56FAC459-F8CF-4212-BEC4-FC84FDAF9B7E}" dt="2020-05-04T06:25:50.253" v="43" actId="2696"/>
          <pc:sldLayoutMkLst>
            <pc:docMk/>
            <pc:sldMasterMk cId="4290804006" sldId="2147483648"/>
            <pc:sldLayoutMk cId="175237910" sldId="2147485492"/>
          </pc:sldLayoutMkLst>
        </pc:sldLayoutChg>
        <pc:sldLayoutChg chg="del">
          <pc:chgData name="reza kabir" userId="af3c95a13102d509" providerId="LiveId" clId="{56FAC459-F8CF-4212-BEC4-FC84FDAF9B7E}" dt="2020-05-04T06:25:50.304" v="48" actId="2696"/>
          <pc:sldLayoutMkLst>
            <pc:docMk/>
            <pc:sldMasterMk cId="4290804006" sldId="2147483648"/>
            <pc:sldLayoutMk cId="4271757873" sldId="2147485493"/>
          </pc:sldLayoutMkLst>
        </pc:sldLayoutChg>
        <pc:sldLayoutChg chg="del">
          <pc:chgData name="reza kabir" userId="af3c95a13102d509" providerId="LiveId" clId="{56FAC459-F8CF-4212-BEC4-FC84FDAF9B7E}" dt="2020-05-04T06:25:50.351" v="51" actId="2696"/>
          <pc:sldLayoutMkLst>
            <pc:docMk/>
            <pc:sldMasterMk cId="4290804006" sldId="2147483648"/>
            <pc:sldLayoutMk cId="1689458946" sldId="2147485495"/>
          </pc:sldLayoutMkLst>
        </pc:sldLayoutChg>
        <pc:sldLayoutChg chg="del">
          <pc:chgData name="reza kabir" userId="af3c95a13102d509" providerId="LiveId" clId="{56FAC459-F8CF-4212-BEC4-FC84FDAF9B7E}" dt="2020-05-04T06:25:50.367" v="52" actId="2696"/>
          <pc:sldLayoutMkLst>
            <pc:docMk/>
            <pc:sldMasterMk cId="4290804006" sldId="2147483648"/>
            <pc:sldLayoutMk cId="3136111718" sldId="2147485496"/>
          </pc:sldLayoutMkLst>
        </pc:sldLayoutChg>
        <pc:sldLayoutChg chg="del">
          <pc:chgData name="reza kabir" userId="af3c95a13102d509" providerId="LiveId" clId="{56FAC459-F8CF-4212-BEC4-FC84FDAF9B7E}" dt="2020-05-04T06:25:50.335" v="50" actId="2696"/>
          <pc:sldLayoutMkLst>
            <pc:docMk/>
            <pc:sldMasterMk cId="4290804006" sldId="2147483648"/>
            <pc:sldLayoutMk cId="1889800082" sldId="2147485498"/>
          </pc:sldLayoutMkLst>
        </pc:sldLayoutChg>
        <pc:sldLayoutChg chg="del">
          <pc:chgData name="reza kabir" userId="af3c95a13102d509" providerId="LiveId" clId="{56FAC459-F8CF-4212-BEC4-FC84FDAF9B7E}" dt="2020-05-04T06:25:50.304" v="47" actId="2696"/>
          <pc:sldLayoutMkLst>
            <pc:docMk/>
            <pc:sldMasterMk cId="4290804006" sldId="2147483648"/>
            <pc:sldLayoutMk cId="1102690312" sldId="2147485499"/>
          </pc:sldLayoutMkLst>
        </pc:sldLayoutChg>
        <pc:sldLayoutChg chg="del">
          <pc:chgData name="reza kabir" userId="af3c95a13102d509" providerId="LiveId" clId="{56FAC459-F8CF-4212-BEC4-FC84FDAF9B7E}" dt="2020-05-04T06:25:50.288" v="46" actId="2696"/>
          <pc:sldLayoutMkLst>
            <pc:docMk/>
            <pc:sldMasterMk cId="4290804006" sldId="2147483648"/>
            <pc:sldLayoutMk cId="3177082063" sldId="2147485500"/>
          </pc:sldLayoutMkLst>
        </pc:sldLayoutChg>
        <pc:sldLayoutChg chg="del">
          <pc:chgData name="reza kabir" userId="af3c95a13102d509" providerId="LiveId" clId="{56FAC459-F8CF-4212-BEC4-FC84FDAF9B7E}" dt="2020-05-04T06:25:50.320" v="49" actId="2696"/>
          <pc:sldLayoutMkLst>
            <pc:docMk/>
            <pc:sldMasterMk cId="4290804006" sldId="2147483648"/>
            <pc:sldLayoutMk cId="527114984" sldId="2147485501"/>
          </pc:sldLayoutMkLst>
        </pc:sldLayoutChg>
        <pc:sldLayoutChg chg="del">
          <pc:chgData name="reza kabir" userId="af3c95a13102d509" providerId="LiveId" clId="{56FAC459-F8CF-4212-BEC4-FC84FDAF9B7E}" dt="2020-05-04T06:25:50.273" v="45" actId="2696"/>
          <pc:sldLayoutMkLst>
            <pc:docMk/>
            <pc:sldMasterMk cId="4290804006" sldId="2147483648"/>
            <pc:sldLayoutMk cId="1005181873" sldId="2147485502"/>
          </pc:sldLayoutMkLst>
        </pc:sldLayoutChg>
        <pc:sldLayoutChg chg="del">
          <pc:chgData name="reza kabir" userId="af3c95a13102d509" providerId="LiveId" clId="{56FAC459-F8CF-4212-BEC4-FC84FDAF9B7E}" dt="2020-05-04T06:25:50.267" v="44" actId="2696"/>
          <pc:sldLayoutMkLst>
            <pc:docMk/>
            <pc:sldMasterMk cId="4290804006" sldId="2147483648"/>
            <pc:sldLayoutMk cId="1843183087" sldId="2147485504"/>
          </pc:sldLayoutMkLst>
        </pc:sldLayoutChg>
        <pc:sldLayoutChg chg="del">
          <pc:chgData name="reza kabir" userId="af3c95a13102d509" providerId="LiveId" clId="{56FAC459-F8CF-4212-BEC4-FC84FDAF9B7E}" dt="2020-05-04T06:25:50.382" v="53" actId="2696"/>
          <pc:sldLayoutMkLst>
            <pc:docMk/>
            <pc:sldMasterMk cId="4290804006" sldId="2147483648"/>
            <pc:sldLayoutMk cId="1059422624" sldId="2147485505"/>
          </pc:sldLayoutMkLst>
        </pc:sldLayoutChg>
        <pc:sldLayoutChg chg="del">
          <pc:chgData name="reza kabir" userId="af3c95a13102d509" providerId="LiveId" clId="{56FAC459-F8CF-4212-BEC4-FC84FDAF9B7E}" dt="2020-05-04T06:23:54.567" v="0" actId="47"/>
          <pc:sldLayoutMkLst>
            <pc:docMk/>
            <pc:sldMasterMk cId="4290804006" sldId="2147483648"/>
            <pc:sldLayoutMk cId="928308143" sldId="2147485728"/>
          </pc:sldLayoutMkLst>
        </pc:sldLayoutChg>
        <pc:sldLayoutChg chg="del">
          <pc:chgData name="reza kabir" userId="af3c95a13102d509" providerId="LiveId" clId="{56FAC459-F8CF-4212-BEC4-FC84FDAF9B7E}" dt="2020-05-04T06:23:54.567" v="0" actId="47"/>
          <pc:sldLayoutMkLst>
            <pc:docMk/>
            <pc:sldMasterMk cId="4290804006" sldId="2147483648"/>
            <pc:sldLayoutMk cId="1887396366" sldId="2147485733"/>
          </pc:sldLayoutMkLst>
        </pc:sldLayoutChg>
        <pc:sldLayoutChg chg="del">
          <pc:chgData name="reza kabir" userId="af3c95a13102d509" providerId="LiveId" clId="{56FAC459-F8CF-4212-BEC4-FC84FDAF9B7E}" dt="2020-05-04T06:25:49.037" v="2" actId="2696"/>
          <pc:sldLayoutMkLst>
            <pc:docMk/>
            <pc:sldMasterMk cId="4290804006" sldId="2147483648"/>
            <pc:sldLayoutMk cId="1772584132" sldId="2147485782"/>
          </pc:sldLayoutMkLst>
        </pc:sldLayoutChg>
        <pc:sldLayoutChg chg="del">
          <pc:chgData name="reza kabir" userId="af3c95a13102d509" providerId="LiveId" clId="{56FAC459-F8CF-4212-BEC4-FC84FDAF9B7E}" dt="2020-05-04T06:25:49.069" v="3" actId="2696"/>
          <pc:sldLayoutMkLst>
            <pc:docMk/>
            <pc:sldMasterMk cId="4290804006" sldId="2147483648"/>
            <pc:sldLayoutMk cId="2562174174" sldId="2147485783"/>
          </pc:sldLayoutMkLst>
        </pc:sldLayoutChg>
        <pc:sldLayoutChg chg="del">
          <pc:chgData name="reza kabir" userId="af3c95a13102d509" providerId="LiveId" clId="{56FAC459-F8CF-4212-BEC4-FC84FDAF9B7E}" dt="2020-05-04T06:25:49.084" v="5" actId="2696"/>
          <pc:sldLayoutMkLst>
            <pc:docMk/>
            <pc:sldMasterMk cId="4290804006" sldId="2147483648"/>
            <pc:sldLayoutMk cId="2740346988" sldId="2147485784"/>
          </pc:sldLayoutMkLst>
        </pc:sldLayoutChg>
        <pc:sldLayoutChg chg="del">
          <pc:chgData name="reza kabir" userId="af3c95a13102d509" providerId="LiveId" clId="{56FAC459-F8CF-4212-BEC4-FC84FDAF9B7E}" dt="2020-05-04T06:25:49.069" v="4" actId="2696"/>
          <pc:sldLayoutMkLst>
            <pc:docMk/>
            <pc:sldMasterMk cId="4290804006" sldId="2147483648"/>
            <pc:sldLayoutMk cId="857142110" sldId="2147485786"/>
          </pc:sldLayoutMkLst>
        </pc:sldLayoutChg>
        <pc:sldLayoutChg chg="modSp">
          <pc:chgData name="reza kabir" userId="af3c95a13102d509" providerId="LiveId" clId="{56FAC459-F8CF-4212-BEC4-FC84FDAF9B7E}" dt="2020-05-04T06:26:37.158" v="57"/>
          <pc:sldLayoutMkLst>
            <pc:docMk/>
            <pc:sldMasterMk cId="4290804006" sldId="2147483648"/>
            <pc:sldLayoutMk cId="651299168" sldId="2147485790"/>
          </pc:sldLayoutMkLst>
          <pc:spChg chg="mod">
            <ac:chgData name="reza kabir" userId="af3c95a13102d509" providerId="LiveId" clId="{56FAC459-F8CF-4212-BEC4-FC84FDAF9B7E}" dt="2020-05-04T06:26:37.158" v="57"/>
            <ac:spMkLst>
              <pc:docMk/>
              <pc:sldMasterMk cId="4290804006" sldId="2147483648"/>
              <pc:sldLayoutMk cId="651299168" sldId="2147485790"/>
              <ac:spMk id="2" creationId="{00000000-0000-0000-0000-000000000000}"/>
            </ac:spMkLst>
          </pc:spChg>
          <pc:spChg chg="mod">
            <ac:chgData name="reza kabir" userId="af3c95a13102d509" providerId="LiveId" clId="{56FAC459-F8CF-4212-BEC4-FC84FDAF9B7E}" dt="2020-05-04T06:26:37.158" v="57"/>
            <ac:spMkLst>
              <pc:docMk/>
              <pc:sldMasterMk cId="4290804006" sldId="2147483648"/>
              <pc:sldLayoutMk cId="651299168" sldId="2147485790"/>
              <ac:spMk id="3" creationId="{00000000-0000-0000-0000-000000000000}"/>
            </ac:spMkLst>
          </pc:spChg>
          <pc:spChg chg="mod">
            <ac:chgData name="reza kabir" userId="af3c95a13102d509" providerId="LiveId" clId="{56FAC459-F8CF-4212-BEC4-FC84FDAF9B7E}" dt="2020-05-04T06:26:37.158" v="57"/>
            <ac:spMkLst>
              <pc:docMk/>
              <pc:sldMasterMk cId="4290804006" sldId="2147483648"/>
              <pc:sldLayoutMk cId="651299168" sldId="2147485790"/>
              <ac:spMk id="4" creationId="{00000000-0000-0000-0000-000000000000}"/>
            </ac:spMkLst>
          </pc:spChg>
          <pc:spChg chg="mod">
            <ac:chgData name="reza kabir" userId="af3c95a13102d509" providerId="LiveId" clId="{56FAC459-F8CF-4212-BEC4-FC84FDAF9B7E}" dt="2020-05-04T06:26:37.158" v="57"/>
            <ac:spMkLst>
              <pc:docMk/>
              <pc:sldMasterMk cId="4290804006" sldId="2147483648"/>
              <pc:sldLayoutMk cId="651299168" sldId="2147485790"/>
              <ac:spMk id="5" creationId="{00000000-0000-0000-0000-000000000000}"/>
            </ac:spMkLst>
          </pc:spChg>
          <pc:spChg chg="mod">
            <ac:chgData name="reza kabir" userId="af3c95a13102d509" providerId="LiveId" clId="{56FAC459-F8CF-4212-BEC4-FC84FDAF9B7E}" dt="2020-05-04T06:26:37.158" v="57"/>
            <ac:spMkLst>
              <pc:docMk/>
              <pc:sldMasterMk cId="4290804006" sldId="2147483648"/>
              <pc:sldLayoutMk cId="651299168" sldId="2147485790"/>
              <ac:spMk id="6" creationId="{00000000-0000-0000-0000-000000000000}"/>
            </ac:spMkLst>
          </pc:spChg>
        </pc:sldLayoutChg>
        <pc:sldLayoutChg chg="del">
          <pc:chgData name="reza kabir" userId="af3c95a13102d509" providerId="LiveId" clId="{56FAC459-F8CF-4212-BEC4-FC84FDAF9B7E}" dt="2020-05-04T06:25:49.084" v="6" actId="2696"/>
          <pc:sldLayoutMkLst>
            <pc:docMk/>
            <pc:sldMasterMk cId="4290804006" sldId="2147483648"/>
            <pc:sldLayoutMk cId="772951651" sldId="2147485790"/>
          </pc:sldLayoutMkLst>
        </pc:sldLayoutChg>
        <pc:sldLayoutChg chg="del">
          <pc:chgData name="reza kabir" userId="af3c95a13102d509" providerId="LiveId" clId="{56FAC459-F8CF-4212-BEC4-FC84FDAF9B7E}" dt="2020-05-04T06:25:49.100" v="7" actId="2696"/>
          <pc:sldLayoutMkLst>
            <pc:docMk/>
            <pc:sldMasterMk cId="4290804006" sldId="2147483648"/>
            <pc:sldLayoutMk cId="975173095" sldId="2147485791"/>
          </pc:sldLayoutMkLst>
        </pc:sldLayoutChg>
        <pc:sldLayoutChg chg="modSp">
          <pc:chgData name="reza kabir" userId="af3c95a13102d509" providerId="LiveId" clId="{56FAC459-F8CF-4212-BEC4-FC84FDAF9B7E}" dt="2020-05-04T06:26:37.158" v="57"/>
          <pc:sldLayoutMkLst>
            <pc:docMk/>
            <pc:sldMasterMk cId="4290804006" sldId="2147483648"/>
            <pc:sldLayoutMk cId="1574323559" sldId="2147485791"/>
          </pc:sldLayoutMkLst>
          <pc:spChg chg="mod">
            <ac:chgData name="reza kabir" userId="af3c95a13102d509" providerId="LiveId" clId="{56FAC459-F8CF-4212-BEC4-FC84FDAF9B7E}" dt="2020-05-04T06:26:37.158" v="57"/>
            <ac:spMkLst>
              <pc:docMk/>
              <pc:sldMasterMk cId="4290804006" sldId="2147483648"/>
              <pc:sldLayoutMk cId="1574323559" sldId="2147485791"/>
              <ac:spMk id="2" creationId="{00000000-0000-0000-0000-000000000000}"/>
            </ac:spMkLst>
          </pc:spChg>
        </pc:sldLayoutChg>
        <pc:sldLayoutChg chg="del">
          <pc:chgData name="reza kabir" userId="af3c95a13102d509" providerId="LiveId" clId="{56FAC459-F8CF-4212-BEC4-FC84FDAF9B7E}" dt="2020-05-04T06:25:49.115" v="9" actId="2696"/>
          <pc:sldLayoutMkLst>
            <pc:docMk/>
            <pc:sldMasterMk cId="4290804006" sldId="2147483648"/>
            <pc:sldLayoutMk cId="4075221332" sldId="2147485793"/>
          </pc:sldLayoutMkLst>
        </pc:sldLayoutChg>
        <pc:sldLayoutChg chg="del">
          <pc:chgData name="reza kabir" userId="af3c95a13102d509" providerId="LiveId" clId="{56FAC459-F8CF-4212-BEC4-FC84FDAF9B7E}" dt="2020-05-04T06:25:49.115" v="8" actId="2696"/>
          <pc:sldLayoutMkLst>
            <pc:docMk/>
            <pc:sldMasterMk cId="4290804006" sldId="2147483648"/>
            <pc:sldLayoutMk cId="1412595294" sldId="2147485794"/>
          </pc:sldLayoutMkLst>
        </pc:sldLayoutChg>
        <pc:sldLayoutChg chg="del">
          <pc:chgData name="reza kabir" userId="af3c95a13102d509" providerId="LiveId" clId="{56FAC459-F8CF-4212-BEC4-FC84FDAF9B7E}" dt="2020-05-04T06:25:49.162" v="14" actId="2696"/>
          <pc:sldLayoutMkLst>
            <pc:docMk/>
            <pc:sldMasterMk cId="4290804006" sldId="2147483648"/>
            <pc:sldLayoutMk cId="3658527848" sldId="2147485795"/>
          </pc:sldLayoutMkLst>
        </pc:sldLayoutChg>
        <pc:sldLayoutChg chg="del">
          <pc:chgData name="reza kabir" userId="af3c95a13102d509" providerId="LiveId" clId="{56FAC459-F8CF-4212-BEC4-FC84FDAF9B7E}" dt="2020-05-04T06:25:49.185" v="15" actId="2696"/>
          <pc:sldLayoutMkLst>
            <pc:docMk/>
            <pc:sldMasterMk cId="4290804006" sldId="2147483648"/>
            <pc:sldLayoutMk cId="356537295" sldId="2147485796"/>
          </pc:sldLayoutMkLst>
        </pc:sldLayoutChg>
        <pc:sldLayoutChg chg="del">
          <pc:chgData name="reza kabir" userId="af3c95a13102d509" providerId="LiveId" clId="{56FAC459-F8CF-4212-BEC4-FC84FDAF9B7E}" dt="2020-05-04T06:25:49.135" v="10" actId="2696"/>
          <pc:sldLayoutMkLst>
            <pc:docMk/>
            <pc:sldMasterMk cId="4290804006" sldId="2147483648"/>
            <pc:sldLayoutMk cId="1751893187" sldId="2147485797"/>
          </pc:sldLayoutMkLst>
        </pc:sldLayoutChg>
        <pc:sldLayoutChg chg="del">
          <pc:chgData name="reza kabir" userId="af3c95a13102d509" providerId="LiveId" clId="{56FAC459-F8CF-4212-BEC4-FC84FDAF9B7E}" dt="2020-05-04T06:25:49.147" v="11" actId="2696"/>
          <pc:sldLayoutMkLst>
            <pc:docMk/>
            <pc:sldMasterMk cId="4290804006" sldId="2147483648"/>
            <pc:sldLayoutMk cId="3390853970" sldId="2147485798"/>
          </pc:sldLayoutMkLst>
        </pc:sldLayoutChg>
        <pc:sldLayoutChg chg="del">
          <pc:chgData name="reza kabir" userId="af3c95a13102d509" providerId="LiveId" clId="{56FAC459-F8CF-4212-BEC4-FC84FDAF9B7E}" dt="2020-05-04T06:25:49.147" v="12" actId="2696"/>
          <pc:sldLayoutMkLst>
            <pc:docMk/>
            <pc:sldMasterMk cId="4290804006" sldId="2147483648"/>
            <pc:sldLayoutMk cId="4033117071" sldId="2147485799"/>
          </pc:sldLayoutMkLst>
        </pc:sldLayoutChg>
        <pc:sldLayoutChg chg="del">
          <pc:chgData name="reza kabir" userId="af3c95a13102d509" providerId="LiveId" clId="{56FAC459-F8CF-4212-BEC4-FC84FDAF9B7E}" dt="2020-05-04T06:25:49.162" v="13" actId="2696"/>
          <pc:sldLayoutMkLst>
            <pc:docMk/>
            <pc:sldMasterMk cId="4290804006" sldId="2147483648"/>
            <pc:sldLayoutMk cId="1289093741" sldId="2147485800"/>
          </pc:sldLayoutMkLst>
        </pc:sldLayoutChg>
        <pc:sldLayoutChg chg="del">
          <pc:chgData name="reza kabir" userId="af3c95a13102d509" providerId="LiveId" clId="{56FAC459-F8CF-4212-BEC4-FC84FDAF9B7E}" dt="2020-05-04T06:25:50.398" v="54" actId="2696"/>
          <pc:sldLayoutMkLst>
            <pc:docMk/>
            <pc:sldMasterMk cId="4290804006" sldId="2147483648"/>
            <pc:sldLayoutMk cId="1706208068" sldId="2147485801"/>
          </pc:sldLayoutMkLst>
        </pc:sldLayoutChg>
        <pc:sldLayoutChg chg="del">
          <pc:chgData name="reza kabir" userId="af3c95a13102d509" providerId="LiveId" clId="{56FAC459-F8CF-4212-BEC4-FC84FDAF9B7E}" dt="2020-05-04T06:25:50.398" v="55" actId="2696"/>
          <pc:sldLayoutMkLst>
            <pc:docMk/>
            <pc:sldMasterMk cId="4290804006" sldId="2147483648"/>
            <pc:sldLayoutMk cId="513502782" sldId="2147485802"/>
          </pc:sldLayoutMkLst>
        </pc:sldLayoutChg>
        <pc:sldLayoutChg chg="del">
          <pc:chgData name="reza kabir" userId="af3c95a13102d509" providerId="LiveId" clId="{56FAC459-F8CF-4212-BEC4-FC84FDAF9B7E}" dt="2020-05-04T06:25:50.413" v="56" actId="2696"/>
          <pc:sldLayoutMkLst>
            <pc:docMk/>
            <pc:sldMasterMk cId="4290804006" sldId="2147483648"/>
            <pc:sldLayoutMk cId="2977979087" sldId="2147485803"/>
          </pc:sldLayoutMkLst>
        </pc:sldLayoutChg>
      </pc:sldMasterChg>
    </pc:docChg>
  </pc:docChgLst>
  <pc:docChgLst>
    <pc:chgData name="reza kabir" userId="af3c95a13102d509" providerId="LiveId" clId="{8A534E3E-AC83-48BF-8482-13D17C9D9133}"/>
    <pc:docChg chg="undo custSel addSld delSld modSld modMainMaster">
      <pc:chgData name="reza kabir" userId="af3c95a13102d509" providerId="LiveId" clId="{8A534E3E-AC83-48BF-8482-13D17C9D9133}" dt="2020-06-11T15:45:50.945" v="110" actId="404"/>
      <pc:docMkLst>
        <pc:docMk/>
      </pc:docMkLst>
      <pc:sldChg chg="add del">
        <pc:chgData name="reza kabir" userId="af3c95a13102d509" providerId="LiveId" clId="{8A534E3E-AC83-48BF-8482-13D17C9D9133}" dt="2020-05-23T11:10:03.023" v="6"/>
        <pc:sldMkLst>
          <pc:docMk/>
          <pc:sldMk cId="1924510523" sldId="312"/>
        </pc:sldMkLst>
      </pc:sldChg>
      <pc:sldChg chg="add del">
        <pc:chgData name="reza kabir" userId="af3c95a13102d509" providerId="LiveId" clId="{8A534E3E-AC83-48BF-8482-13D17C9D9133}" dt="2020-06-11T15:35:36.550" v="37" actId="47"/>
        <pc:sldMkLst>
          <pc:docMk/>
          <pc:sldMk cId="0" sldId="313"/>
        </pc:sldMkLst>
      </pc:sldChg>
      <pc:sldChg chg="add del">
        <pc:chgData name="reza kabir" userId="af3c95a13102d509" providerId="LiveId" clId="{8A534E3E-AC83-48BF-8482-13D17C9D9133}" dt="2020-05-23T14:59:26.043" v="10"/>
        <pc:sldMkLst>
          <pc:docMk/>
          <pc:sldMk cId="0" sldId="316"/>
        </pc:sldMkLst>
      </pc:sldChg>
      <pc:sldChg chg="modSp add del">
        <pc:chgData name="reza kabir" userId="af3c95a13102d509" providerId="LiveId" clId="{8A534E3E-AC83-48BF-8482-13D17C9D9133}" dt="2020-05-23T14:59:26.043" v="10"/>
        <pc:sldMkLst>
          <pc:docMk/>
          <pc:sldMk cId="0" sldId="317"/>
        </pc:sldMkLst>
        <pc:spChg chg="mod">
          <ac:chgData name="reza kabir" userId="af3c95a13102d509" providerId="LiveId" clId="{8A534E3E-AC83-48BF-8482-13D17C9D9133}" dt="2020-05-23T14:59:22.253" v="8"/>
          <ac:spMkLst>
            <pc:docMk/>
            <pc:sldMk cId="0" sldId="317"/>
            <ac:spMk id="3315" creationId="{00000000-0000-0000-0000-000000000000}"/>
          </ac:spMkLst>
        </pc:spChg>
      </pc:sldChg>
      <pc:sldChg chg="add del">
        <pc:chgData name="reza kabir" userId="af3c95a13102d509" providerId="LiveId" clId="{8A534E3E-AC83-48BF-8482-13D17C9D9133}" dt="2020-05-23T11:10:03.023" v="6"/>
        <pc:sldMkLst>
          <pc:docMk/>
          <pc:sldMk cId="3105179992" sldId="319"/>
        </pc:sldMkLst>
      </pc:sldChg>
      <pc:sldChg chg="add del">
        <pc:chgData name="reza kabir" userId="af3c95a13102d509" providerId="LiveId" clId="{8A534E3E-AC83-48BF-8482-13D17C9D9133}" dt="2020-05-23T11:10:03.023" v="6"/>
        <pc:sldMkLst>
          <pc:docMk/>
          <pc:sldMk cId="1131601136" sldId="320"/>
        </pc:sldMkLst>
      </pc:sldChg>
      <pc:sldChg chg="add del">
        <pc:chgData name="reza kabir" userId="af3c95a13102d509" providerId="LiveId" clId="{8A534E3E-AC83-48BF-8482-13D17C9D9133}" dt="2020-05-23T11:10:03.023" v="6"/>
        <pc:sldMkLst>
          <pc:docMk/>
          <pc:sldMk cId="1285032035" sldId="321"/>
        </pc:sldMkLst>
      </pc:sldChg>
      <pc:sldChg chg="add del">
        <pc:chgData name="reza kabir" userId="af3c95a13102d509" providerId="LiveId" clId="{8A534E3E-AC83-48BF-8482-13D17C9D9133}" dt="2020-05-23T11:10:03.023" v="6"/>
        <pc:sldMkLst>
          <pc:docMk/>
          <pc:sldMk cId="1864634512" sldId="322"/>
        </pc:sldMkLst>
      </pc:sldChg>
      <pc:sldChg chg="add del">
        <pc:chgData name="reza kabir" userId="af3c95a13102d509" providerId="LiveId" clId="{8A534E3E-AC83-48BF-8482-13D17C9D9133}" dt="2020-05-23T11:10:03.023" v="6"/>
        <pc:sldMkLst>
          <pc:docMk/>
          <pc:sldMk cId="1723861054" sldId="323"/>
        </pc:sldMkLst>
      </pc:sldChg>
      <pc:sldChg chg="add del">
        <pc:chgData name="reza kabir" userId="af3c95a13102d509" providerId="LiveId" clId="{8A534E3E-AC83-48BF-8482-13D17C9D9133}" dt="2020-05-23T11:10:03.023" v="6"/>
        <pc:sldMkLst>
          <pc:docMk/>
          <pc:sldMk cId="2364507730" sldId="324"/>
        </pc:sldMkLst>
      </pc:sldChg>
      <pc:sldChg chg="add del">
        <pc:chgData name="reza kabir" userId="af3c95a13102d509" providerId="LiveId" clId="{8A534E3E-AC83-48BF-8482-13D17C9D9133}" dt="2020-05-23T11:10:03.023" v="6"/>
        <pc:sldMkLst>
          <pc:docMk/>
          <pc:sldMk cId="423143571" sldId="325"/>
        </pc:sldMkLst>
      </pc:sldChg>
      <pc:sldChg chg="add del">
        <pc:chgData name="reza kabir" userId="af3c95a13102d509" providerId="LiveId" clId="{8A534E3E-AC83-48BF-8482-13D17C9D9133}" dt="2020-05-23T11:10:03.023" v="6"/>
        <pc:sldMkLst>
          <pc:docMk/>
          <pc:sldMk cId="1563861004" sldId="326"/>
        </pc:sldMkLst>
      </pc:sldChg>
      <pc:sldChg chg="modSp add del">
        <pc:chgData name="reza kabir" userId="af3c95a13102d509" providerId="LiveId" clId="{8A534E3E-AC83-48BF-8482-13D17C9D9133}" dt="2020-05-23T14:59:26.043" v="10"/>
        <pc:sldMkLst>
          <pc:docMk/>
          <pc:sldMk cId="0" sldId="370"/>
        </pc:sldMkLst>
        <pc:spChg chg="mod">
          <ac:chgData name="reza kabir" userId="af3c95a13102d509" providerId="LiveId" clId="{8A534E3E-AC83-48BF-8482-13D17C9D9133}" dt="2020-05-23T14:59:22.253" v="8"/>
          <ac:spMkLst>
            <pc:docMk/>
            <pc:sldMk cId="0" sldId="370"/>
            <ac:spMk id="1346" creationId="{00000000-0000-0000-0000-000000000000}"/>
          </ac:spMkLst>
        </pc:spChg>
      </pc:sldChg>
      <pc:sldChg chg="delSp mod">
        <pc:chgData name="reza kabir" userId="af3c95a13102d509" providerId="LiveId" clId="{8A534E3E-AC83-48BF-8482-13D17C9D9133}" dt="2020-06-11T15:38:23.287" v="51" actId="478"/>
        <pc:sldMkLst>
          <pc:docMk/>
          <pc:sldMk cId="1769665302" sldId="406"/>
        </pc:sldMkLst>
        <pc:picChg chg="del">
          <ac:chgData name="reza kabir" userId="af3c95a13102d509" providerId="LiveId" clId="{8A534E3E-AC83-48BF-8482-13D17C9D9133}" dt="2020-06-11T15:38:23.287" v="51" actId="478"/>
          <ac:picMkLst>
            <pc:docMk/>
            <pc:sldMk cId="1769665302" sldId="406"/>
            <ac:picMk id="91" creationId="{8E8F521F-08D3-4034-805A-EC70C3076111}"/>
          </ac:picMkLst>
        </pc:picChg>
      </pc:sldChg>
      <pc:sldChg chg="add">
        <pc:chgData name="reza kabir" userId="af3c95a13102d509" providerId="LiveId" clId="{8A534E3E-AC83-48BF-8482-13D17C9D9133}" dt="2020-05-23T09:24:22.487" v="0"/>
        <pc:sldMkLst>
          <pc:docMk/>
          <pc:sldMk cId="3758811889" sldId="434"/>
        </pc:sldMkLst>
      </pc:sldChg>
      <pc:sldChg chg="add del">
        <pc:chgData name="reza kabir" userId="af3c95a13102d509" providerId="LiveId" clId="{8A534E3E-AC83-48BF-8482-13D17C9D9133}" dt="2020-06-11T15:35:54.845" v="41" actId="47"/>
        <pc:sldMkLst>
          <pc:docMk/>
          <pc:sldMk cId="552429266" sldId="436"/>
        </pc:sldMkLst>
      </pc:sldChg>
      <pc:sldChg chg="add">
        <pc:chgData name="reza kabir" userId="af3c95a13102d509" providerId="LiveId" clId="{8A534E3E-AC83-48BF-8482-13D17C9D9133}" dt="2020-05-23T09:24:22.487" v="0"/>
        <pc:sldMkLst>
          <pc:docMk/>
          <pc:sldMk cId="4162341952" sldId="437"/>
        </pc:sldMkLst>
      </pc:sldChg>
      <pc:sldChg chg="modSp add del">
        <pc:chgData name="reza kabir" userId="af3c95a13102d509" providerId="LiveId" clId="{8A534E3E-AC83-48BF-8482-13D17C9D9133}" dt="2020-05-23T14:59:26.043" v="10"/>
        <pc:sldMkLst>
          <pc:docMk/>
          <pc:sldMk cId="0" sldId="452"/>
        </pc:sldMkLst>
        <pc:spChg chg="mod">
          <ac:chgData name="reza kabir" userId="af3c95a13102d509" providerId="LiveId" clId="{8A534E3E-AC83-48BF-8482-13D17C9D9133}" dt="2020-05-23T14:59:22.253" v="8"/>
          <ac:spMkLst>
            <pc:docMk/>
            <pc:sldMk cId="0" sldId="452"/>
            <ac:spMk id="970" creationId="{00000000-0000-0000-0000-000000000000}"/>
          </ac:spMkLst>
        </pc:spChg>
        <pc:spChg chg="mod">
          <ac:chgData name="reza kabir" userId="af3c95a13102d509" providerId="LiveId" clId="{8A534E3E-AC83-48BF-8482-13D17C9D9133}" dt="2020-05-23T14:59:22.253" v="8"/>
          <ac:spMkLst>
            <pc:docMk/>
            <pc:sldMk cId="0" sldId="452"/>
            <ac:spMk id="971" creationId="{00000000-0000-0000-0000-000000000000}"/>
          </ac:spMkLst>
        </pc:spChg>
        <pc:spChg chg="mod">
          <ac:chgData name="reza kabir" userId="af3c95a13102d509" providerId="LiveId" clId="{8A534E3E-AC83-48BF-8482-13D17C9D9133}" dt="2020-05-23T14:59:22.253" v="8"/>
          <ac:spMkLst>
            <pc:docMk/>
            <pc:sldMk cId="0" sldId="452"/>
            <ac:spMk id="973" creationId="{00000000-0000-0000-0000-000000000000}"/>
          </ac:spMkLst>
        </pc:spChg>
        <pc:spChg chg="mod">
          <ac:chgData name="reza kabir" userId="af3c95a13102d509" providerId="LiveId" clId="{8A534E3E-AC83-48BF-8482-13D17C9D9133}" dt="2020-05-23T14:59:22.253" v="8"/>
          <ac:spMkLst>
            <pc:docMk/>
            <pc:sldMk cId="0" sldId="452"/>
            <ac:spMk id="974" creationId="{00000000-0000-0000-0000-000000000000}"/>
          </ac:spMkLst>
        </pc:spChg>
      </pc:sldChg>
      <pc:sldChg chg="add del">
        <pc:chgData name="reza kabir" userId="af3c95a13102d509" providerId="LiveId" clId="{8A534E3E-AC83-48BF-8482-13D17C9D9133}" dt="2020-05-23T14:59:26.043" v="10"/>
        <pc:sldMkLst>
          <pc:docMk/>
          <pc:sldMk cId="0" sldId="456"/>
        </pc:sldMkLst>
      </pc:sldChg>
      <pc:sldChg chg="addSp delSp modSp add del mod modClrScheme chgLayout">
        <pc:chgData name="reza kabir" userId="af3c95a13102d509" providerId="LiveId" clId="{8A534E3E-AC83-48BF-8482-13D17C9D9133}" dt="2020-05-23T15:01:39.239" v="18" actId="478"/>
        <pc:sldMkLst>
          <pc:docMk/>
          <pc:sldMk cId="0" sldId="457"/>
        </pc:sldMkLst>
        <pc:spChg chg="add del mod ord">
          <ac:chgData name="reza kabir" userId="af3c95a13102d509" providerId="LiveId" clId="{8A534E3E-AC83-48BF-8482-13D17C9D9133}" dt="2020-05-23T15:01:39.239" v="18" actId="478"/>
          <ac:spMkLst>
            <pc:docMk/>
            <pc:sldMk cId="0" sldId="457"/>
            <ac:spMk id="2" creationId="{10402F54-267B-484A-AE3C-F9F4FEF11636}"/>
          </ac:spMkLst>
        </pc:spChg>
      </pc:sldChg>
      <pc:sldChg chg="modSp add del mod modClrScheme chgLayout">
        <pc:chgData name="reza kabir" userId="af3c95a13102d509" providerId="LiveId" clId="{8A534E3E-AC83-48BF-8482-13D17C9D9133}" dt="2020-05-23T15:01:32.598" v="16" actId="1076"/>
        <pc:sldMkLst>
          <pc:docMk/>
          <pc:sldMk cId="0" sldId="458"/>
        </pc:sldMkLst>
        <pc:spChg chg="mod ord">
          <ac:chgData name="reza kabir" userId="af3c95a13102d509" providerId="LiveId" clId="{8A534E3E-AC83-48BF-8482-13D17C9D9133}" dt="2020-05-23T15:01:14.326" v="13" actId="700"/>
          <ac:spMkLst>
            <pc:docMk/>
            <pc:sldMk cId="0" sldId="458"/>
            <ac:spMk id="660" creationId="{00000000-0000-0000-0000-000000000000}"/>
          </ac:spMkLst>
        </pc:spChg>
        <pc:spChg chg="mod ord">
          <ac:chgData name="reza kabir" userId="af3c95a13102d509" providerId="LiveId" clId="{8A534E3E-AC83-48BF-8482-13D17C9D9133}" dt="2020-05-23T15:01:32.598" v="16" actId="1076"/>
          <ac:spMkLst>
            <pc:docMk/>
            <pc:sldMk cId="0" sldId="458"/>
            <ac:spMk id="661" creationId="{00000000-0000-0000-0000-000000000000}"/>
          </ac:spMkLst>
        </pc:spChg>
      </pc:sldChg>
      <pc:sldChg chg="add">
        <pc:chgData name="reza kabir" userId="af3c95a13102d509" providerId="LiveId" clId="{8A534E3E-AC83-48BF-8482-13D17C9D9133}" dt="2020-05-23T09:24:22.487" v="0"/>
        <pc:sldMkLst>
          <pc:docMk/>
          <pc:sldMk cId="113581293" sldId="478"/>
        </pc:sldMkLst>
      </pc:sldChg>
      <pc:sldChg chg="add del">
        <pc:chgData name="reza kabir" userId="af3c95a13102d509" providerId="LiveId" clId="{8A534E3E-AC83-48BF-8482-13D17C9D9133}" dt="2020-06-11T15:36:46.342" v="45" actId="47"/>
        <pc:sldMkLst>
          <pc:docMk/>
          <pc:sldMk cId="3498558235" sldId="509"/>
        </pc:sldMkLst>
      </pc:sldChg>
      <pc:sldChg chg="del">
        <pc:chgData name="reza kabir" userId="af3c95a13102d509" providerId="LiveId" clId="{8A534E3E-AC83-48BF-8482-13D17C9D9133}" dt="2020-06-11T15:36:48.781" v="46" actId="47"/>
        <pc:sldMkLst>
          <pc:docMk/>
          <pc:sldMk cId="286211789" sldId="510"/>
        </pc:sldMkLst>
      </pc:sldChg>
      <pc:sldChg chg="add">
        <pc:chgData name="reza kabir" userId="af3c95a13102d509" providerId="LiveId" clId="{8A534E3E-AC83-48BF-8482-13D17C9D9133}" dt="2020-05-23T09:24:22.487" v="0"/>
        <pc:sldMkLst>
          <pc:docMk/>
          <pc:sldMk cId="1412590976" sldId="515"/>
        </pc:sldMkLst>
      </pc:sldChg>
      <pc:sldChg chg="modSp add mod">
        <pc:chgData name="reza kabir" userId="af3c95a13102d509" providerId="LiveId" clId="{8A534E3E-AC83-48BF-8482-13D17C9D9133}" dt="2020-06-11T15:39:44.025" v="56" actId="207"/>
        <pc:sldMkLst>
          <pc:docMk/>
          <pc:sldMk cId="1927455679" sldId="517"/>
        </pc:sldMkLst>
        <pc:spChg chg="mod">
          <ac:chgData name="reza kabir" userId="af3c95a13102d509" providerId="LiveId" clId="{8A534E3E-AC83-48BF-8482-13D17C9D9133}" dt="2020-06-11T15:39:39.534" v="55" actId="207"/>
          <ac:spMkLst>
            <pc:docMk/>
            <pc:sldMk cId="1927455679" sldId="517"/>
            <ac:spMk id="6" creationId="{55D09A18-0A58-423A-8BA8-4A608DAEF914}"/>
          </ac:spMkLst>
        </pc:spChg>
        <pc:spChg chg="mod">
          <ac:chgData name="reza kabir" userId="af3c95a13102d509" providerId="LiveId" clId="{8A534E3E-AC83-48BF-8482-13D17C9D9133}" dt="2020-06-11T15:39:44.025" v="56" actId="207"/>
          <ac:spMkLst>
            <pc:docMk/>
            <pc:sldMk cId="1927455679" sldId="517"/>
            <ac:spMk id="87" creationId="{590F8907-1B16-48CB-9965-E7FE068005F8}"/>
          </ac:spMkLst>
        </pc:spChg>
        <pc:spChg chg="mod">
          <ac:chgData name="reza kabir" userId="af3c95a13102d509" providerId="LiveId" clId="{8A534E3E-AC83-48BF-8482-13D17C9D9133}" dt="2020-06-11T15:39:44.025" v="56" actId="207"/>
          <ac:spMkLst>
            <pc:docMk/>
            <pc:sldMk cId="1927455679" sldId="517"/>
            <ac:spMk id="88" creationId="{8B019FA1-6259-41FC-BF55-946A6006DCAF}"/>
          </ac:spMkLst>
        </pc:spChg>
        <pc:cxnChg chg="mod">
          <ac:chgData name="reza kabir" userId="af3c95a13102d509" providerId="LiveId" clId="{8A534E3E-AC83-48BF-8482-13D17C9D9133}" dt="2020-06-11T15:39:31.132" v="53" actId="1076"/>
          <ac:cxnSpMkLst>
            <pc:docMk/>
            <pc:sldMk cId="1927455679" sldId="517"/>
            <ac:cxnSpMk id="54" creationId="{BADD767A-D03E-4E7D-8160-873C9E313B46}"/>
          </ac:cxnSpMkLst>
        </pc:cxnChg>
        <pc:cxnChg chg="mod">
          <ac:chgData name="reza kabir" userId="af3c95a13102d509" providerId="LiveId" clId="{8A534E3E-AC83-48BF-8482-13D17C9D9133}" dt="2020-06-11T15:39:31.132" v="53" actId="1076"/>
          <ac:cxnSpMkLst>
            <pc:docMk/>
            <pc:sldMk cId="1927455679" sldId="517"/>
            <ac:cxnSpMk id="119" creationId="{680B853A-29A5-4E6C-8542-67F9D7630E8D}"/>
          </ac:cxnSpMkLst>
        </pc:cxnChg>
        <pc:cxnChg chg="mod">
          <ac:chgData name="reza kabir" userId="af3c95a13102d509" providerId="LiveId" clId="{8A534E3E-AC83-48BF-8482-13D17C9D9133}" dt="2020-06-11T15:39:31.132" v="53" actId="1076"/>
          <ac:cxnSpMkLst>
            <pc:docMk/>
            <pc:sldMk cId="1927455679" sldId="517"/>
            <ac:cxnSpMk id="120" creationId="{DA3AD83F-96CF-47A9-9E4C-04DB09CC2970}"/>
          </ac:cxnSpMkLst>
        </pc:cxnChg>
      </pc:sldChg>
      <pc:sldChg chg="modSp add">
        <pc:chgData name="reza kabir" userId="af3c95a13102d509" providerId="LiveId" clId="{8A534E3E-AC83-48BF-8482-13D17C9D9133}" dt="2020-06-11T15:40:11.576" v="57" actId="207"/>
        <pc:sldMkLst>
          <pc:docMk/>
          <pc:sldMk cId="476137934" sldId="518"/>
        </pc:sldMkLst>
        <pc:spChg chg="mod">
          <ac:chgData name="reza kabir" userId="af3c95a13102d509" providerId="LiveId" clId="{8A534E3E-AC83-48BF-8482-13D17C9D9133}" dt="2020-06-11T15:40:11.576" v="57" actId="207"/>
          <ac:spMkLst>
            <pc:docMk/>
            <pc:sldMk cId="476137934" sldId="518"/>
            <ac:spMk id="27" creationId="{32688D93-779D-4EA2-8EAE-1B1DDAECAB20}"/>
          </ac:spMkLst>
        </pc:spChg>
      </pc:sldChg>
      <pc:sldChg chg="modSp add">
        <pc:chgData name="reza kabir" userId="af3c95a13102d509" providerId="LiveId" clId="{8A534E3E-AC83-48BF-8482-13D17C9D9133}" dt="2020-06-11T15:40:31.854" v="58" actId="207"/>
        <pc:sldMkLst>
          <pc:docMk/>
          <pc:sldMk cId="148001705" sldId="519"/>
        </pc:sldMkLst>
        <pc:spChg chg="mod">
          <ac:chgData name="reza kabir" userId="af3c95a13102d509" providerId="LiveId" clId="{8A534E3E-AC83-48BF-8482-13D17C9D9133}" dt="2020-06-11T15:40:31.854" v="58" actId="207"/>
          <ac:spMkLst>
            <pc:docMk/>
            <pc:sldMk cId="148001705" sldId="519"/>
            <ac:spMk id="39" creationId="{DBC75A56-4696-4DA3-924C-5C8E27851964}"/>
          </ac:spMkLst>
        </pc:spChg>
        <pc:spChg chg="mod">
          <ac:chgData name="reza kabir" userId="af3c95a13102d509" providerId="LiveId" clId="{8A534E3E-AC83-48BF-8482-13D17C9D9133}" dt="2020-06-11T15:40:31.854" v="58" actId="207"/>
          <ac:spMkLst>
            <pc:docMk/>
            <pc:sldMk cId="148001705" sldId="519"/>
            <ac:spMk id="40" creationId="{9774D514-E59F-44B4-ADC7-20D3CB90E0EB}"/>
          </ac:spMkLst>
        </pc:spChg>
        <pc:spChg chg="mod">
          <ac:chgData name="reza kabir" userId="af3c95a13102d509" providerId="LiveId" clId="{8A534E3E-AC83-48BF-8482-13D17C9D9133}" dt="2020-06-11T15:40:31.854" v="58" actId="207"/>
          <ac:spMkLst>
            <pc:docMk/>
            <pc:sldMk cId="148001705" sldId="519"/>
            <ac:spMk id="96" creationId="{0C363378-6A80-4FC5-9C8C-DD01D5F28C68}"/>
          </ac:spMkLst>
        </pc:spChg>
        <pc:spChg chg="mod">
          <ac:chgData name="reza kabir" userId="af3c95a13102d509" providerId="LiveId" clId="{8A534E3E-AC83-48BF-8482-13D17C9D9133}" dt="2020-06-11T15:40:31.854" v="58" actId="207"/>
          <ac:spMkLst>
            <pc:docMk/>
            <pc:sldMk cId="148001705" sldId="519"/>
            <ac:spMk id="97" creationId="{2C6D0A6D-D3BD-4483-9E04-CD74722A684D}"/>
          </ac:spMkLst>
        </pc:spChg>
        <pc:spChg chg="mod">
          <ac:chgData name="reza kabir" userId="af3c95a13102d509" providerId="LiveId" clId="{8A534E3E-AC83-48BF-8482-13D17C9D9133}" dt="2020-06-11T15:40:31.854" v="58" actId="207"/>
          <ac:spMkLst>
            <pc:docMk/>
            <pc:sldMk cId="148001705" sldId="519"/>
            <ac:spMk id="112" creationId="{4237E9A8-9311-45AC-8E58-74CAA91AA965}"/>
          </ac:spMkLst>
        </pc:spChg>
        <pc:spChg chg="mod">
          <ac:chgData name="reza kabir" userId="af3c95a13102d509" providerId="LiveId" clId="{8A534E3E-AC83-48BF-8482-13D17C9D9133}" dt="2020-06-11T15:40:31.854" v="58" actId="207"/>
          <ac:spMkLst>
            <pc:docMk/>
            <pc:sldMk cId="148001705" sldId="519"/>
            <ac:spMk id="113" creationId="{0B80FAB9-D176-45A3-A60E-CEACFBE3E569}"/>
          </ac:spMkLst>
        </pc:spChg>
        <pc:spChg chg="mod">
          <ac:chgData name="reza kabir" userId="af3c95a13102d509" providerId="LiveId" clId="{8A534E3E-AC83-48BF-8482-13D17C9D9133}" dt="2020-06-11T15:40:31.854" v="58" actId="207"/>
          <ac:spMkLst>
            <pc:docMk/>
            <pc:sldMk cId="148001705" sldId="519"/>
            <ac:spMk id="125" creationId="{2A84721E-3737-4AF0-973E-DC15410CC183}"/>
          </ac:spMkLst>
        </pc:spChg>
        <pc:spChg chg="mod">
          <ac:chgData name="reza kabir" userId="af3c95a13102d509" providerId="LiveId" clId="{8A534E3E-AC83-48BF-8482-13D17C9D9133}" dt="2020-06-11T15:40:31.854" v="58" actId="207"/>
          <ac:spMkLst>
            <pc:docMk/>
            <pc:sldMk cId="148001705" sldId="519"/>
            <ac:spMk id="126" creationId="{541763EC-7D33-452F-BBBB-F226422A7C44}"/>
          </ac:spMkLst>
        </pc:spChg>
      </pc:sldChg>
      <pc:sldChg chg="add del">
        <pc:chgData name="reza kabir" userId="af3c95a13102d509" providerId="LiveId" clId="{8A534E3E-AC83-48BF-8482-13D17C9D9133}" dt="2020-05-23T16:08:39.990" v="26"/>
        <pc:sldMkLst>
          <pc:docMk/>
          <pc:sldMk cId="0" sldId="552"/>
        </pc:sldMkLst>
      </pc:sldChg>
      <pc:sldChg chg="modSp add mod">
        <pc:chgData name="reza kabir" userId="af3c95a13102d509" providerId="LiveId" clId="{8A534E3E-AC83-48BF-8482-13D17C9D9133}" dt="2020-05-23T09:24:39.689" v="3" actId="1076"/>
        <pc:sldMkLst>
          <pc:docMk/>
          <pc:sldMk cId="1492984239" sldId="553"/>
        </pc:sldMkLst>
        <pc:spChg chg="mod">
          <ac:chgData name="reza kabir" userId="af3c95a13102d509" providerId="LiveId" clId="{8A534E3E-AC83-48BF-8482-13D17C9D9133}" dt="2020-05-23T09:24:39.689" v="3" actId="1076"/>
          <ac:spMkLst>
            <pc:docMk/>
            <pc:sldMk cId="1492984239" sldId="553"/>
            <ac:spMk id="2" creationId="{7C6C434E-3679-4780-8BDA-D82AB3BF0762}"/>
          </ac:spMkLst>
        </pc:spChg>
        <pc:spChg chg="mod">
          <ac:chgData name="reza kabir" userId="af3c95a13102d509" providerId="LiveId" clId="{8A534E3E-AC83-48BF-8482-13D17C9D9133}" dt="2020-05-23T09:24:39.689" v="3" actId="1076"/>
          <ac:spMkLst>
            <pc:docMk/>
            <pc:sldMk cId="1492984239" sldId="553"/>
            <ac:spMk id="3" creationId="{B271CBA4-03D9-44A6-8FC4-60F0431439E7}"/>
          </ac:spMkLst>
        </pc:spChg>
        <pc:spChg chg="mod">
          <ac:chgData name="reza kabir" userId="af3c95a13102d509" providerId="LiveId" clId="{8A534E3E-AC83-48BF-8482-13D17C9D9133}" dt="2020-05-23T09:24:35.305" v="2" actId="1076"/>
          <ac:spMkLst>
            <pc:docMk/>
            <pc:sldMk cId="1492984239" sldId="553"/>
            <ac:spMk id="6" creationId="{00000000-0000-0000-0000-000000000000}"/>
          </ac:spMkLst>
        </pc:spChg>
        <pc:spChg chg="mod">
          <ac:chgData name="reza kabir" userId="af3c95a13102d509" providerId="LiveId" clId="{8A534E3E-AC83-48BF-8482-13D17C9D9133}" dt="2020-05-23T09:24:35.305" v="2" actId="1076"/>
          <ac:spMkLst>
            <pc:docMk/>
            <pc:sldMk cId="1492984239" sldId="553"/>
            <ac:spMk id="7" creationId="{00000000-0000-0000-0000-000000000000}"/>
          </ac:spMkLst>
        </pc:spChg>
        <pc:spChg chg="mod">
          <ac:chgData name="reza kabir" userId="af3c95a13102d509" providerId="LiveId" clId="{8A534E3E-AC83-48BF-8482-13D17C9D9133}" dt="2020-05-23T09:24:35.305" v="2" actId="1076"/>
          <ac:spMkLst>
            <pc:docMk/>
            <pc:sldMk cId="1492984239" sldId="553"/>
            <ac:spMk id="8" creationId="{00000000-0000-0000-0000-000000000000}"/>
          </ac:spMkLst>
        </pc:spChg>
        <pc:spChg chg="mod">
          <ac:chgData name="reza kabir" userId="af3c95a13102d509" providerId="LiveId" clId="{8A534E3E-AC83-48BF-8482-13D17C9D9133}" dt="2020-05-23T09:24:35.305" v="2" actId="1076"/>
          <ac:spMkLst>
            <pc:docMk/>
            <pc:sldMk cId="1492984239" sldId="553"/>
            <ac:spMk id="9" creationId="{00000000-0000-0000-0000-000000000000}"/>
          </ac:spMkLst>
        </pc:spChg>
        <pc:spChg chg="mod">
          <ac:chgData name="reza kabir" userId="af3c95a13102d509" providerId="LiveId" clId="{8A534E3E-AC83-48BF-8482-13D17C9D9133}" dt="2020-05-23T09:24:35.305" v="2" actId="1076"/>
          <ac:spMkLst>
            <pc:docMk/>
            <pc:sldMk cId="1492984239" sldId="553"/>
            <ac:spMk id="10" creationId="{00000000-0000-0000-0000-000000000000}"/>
          </ac:spMkLst>
        </pc:spChg>
        <pc:spChg chg="mod">
          <ac:chgData name="reza kabir" userId="af3c95a13102d509" providerId="LiveId" clId="{8A534E3E-AC83-48BF-8482-13D17C9D9133}" dt="2020-05-23T09:24:35.305" v="2" actId="1076"/>
          <ac:spMkLst>
            <pc:docMk/>
            <pc:sldMk cId="1492984239" sldId="553"/>
            <ac:spMk id="11" creationId="{00000000-0000-0000-0000-000000000000}"/>
          </ac:spMkLst>
        </pc:spChg>
        <pc:spChg chg="mod">
          <ac:chgData name="reza kabir" userId="af3c95a13102d509" providerId="LiveId" clId="{8A534E3E-AC83-48BF-8482-13D17C9D9133}" dt="2020-05-23T09:24:35.305" v="2" actId="1076"/>
          <ac:spMkLst>
            <pc:docMk/>
            <pc:sldMk cId="1492984239" sldId="553"/>
            <ac:spMk id="12" creationId="{00000000-0000-0000-0000-000000000000}"/>
          </ac:spMkLst>
        </pc:spChg>
        <pc:spChg chg="mod">
          <ac:chgData name="reza kabir" userId="af3c95a13102d509" providerId="LiveId" clId="{8A534E3E-AC83-48BF-8482-13D17C9D9133}" dt="2020-05-23T09:24:35.305" v="2" actId="1076"/>
          <ac:spMkLst>
            <pc:docMk/>
            <pc:sldMk cId="1492984239" sldId="553"/>
            <ac:spMk id="13" creationId="{00000000-0000-0000-0000-000000000000}"/>
          </ac:spMkLst>
        </pc:spChg>
        <pc:spChg chg="mod">
          <ac:chgData name="reza kabir" userId="af3c95a13102d509" providerId="LiveId" clId="{8A534E3E-AC83-48BF-8482-13D17C9D9133}" dt="2020-05-23T09:24:35.305" v="2" actId="1076"/>
          <ac:spMkLst>
            <pc:docMk/>
            <pc:sldMk cId="1492984239" sldId="553"/>
            <ac:spMk id="14" creationId="{00000000-0000-0000-0000-000000000000}"/>
          </ac:spMkLst>
        </pc:spChg>
        <pc:spChg chg="mod">
          <ac:chgData name="reza kabir" userId="af3c95a13102d509" providerId="LiveId" clId="{8A534E3E-AC83-48BF-8482-13D17C9D9133}" dt="2020-05-23T09:24:35.305" v="2" actId="1076"/>
          <ac:spMkLst>
            <pc:docMk/>
            <pc:sldMk cId="1492984239" sldId="553"/>
            <ac:spMk id="15" creationId="{00000000-0000-0000-0000-000000000000}"/>
          </ac:spMkLst>
        </pc:spChg>
        <pc:spChg chg="mod">
          <ac:chgData name="reza kabir" userId="af3c95a13102d509" providerId="LiveId" clId="{8A534E3E-AC83-48BF-8482-13D17C9D9133}" dt="2020-05-23T09:24:35.305" v="2" actId="1076"/>
          <ac:spMkLst>
            <pc:docMk/>
            <pc:sldMk cId="1492984239" sldId="553"/>
            <ac:spMk id="16" creationId="{00000000-0000-0000-0000-000000000000}"/>
          </ac:spMkLst>
        </pc:spChg>
        <pc:spChg chg="mod">
          <ac:chgData name="reza kabir" userId="af3c95a13102d509" providerId="LiveId" clId="{8A534E3E-AC83-48BF-8482-13D17C9D9133}" dt="2020-05-23T09:24:35.305" v="2" actId="1076"/>
          <ac:spMkLst>
            <pc:docMk/>
            <pc:sldMk cId="1492984239" sldId="553"/>
            <ac:spMk id="17" creationId="{00000000-0000-0000-0000-000000000000}"/>
          </ac:spMkLst>
        </pc:spChg>
        <pc:spChg chg="mod">
          <ac:chgData name="reza kabir" userId="af3c95a13102d509" providerId="LiveId" clId="{8A534E3E-AC83-48BF-8482-13D17C9D9133}" dt="2020-05-23T09:24:35.305" v="2" actId="1076"/>
          <ac:spMkLst>
            <pc:docMk/>
            <pc:sldMk cId="1492984239" sldId="553"/>
            <ac:spMk id="18" creationId="{00000000-0000-0000-0000-000000000000}"/>
          </ac:spMkLst>
        </pc:spChg>
        <pc:spChg chg="mod">
          <ac:chgData name="reza kabir" userId="af3c95a13102d509" providerId="LiveId" clId="{8A534E3E-AC83-48BF-8482-13D17C9D9133}" dt="2020-05-23T09:24:35.305" v="2" actId="1076"/>
          <ac:spMkLst>
            <pc:docMk/>
            <pc:sldMk cId="1492984239" sldId="553"/>
            <ac:spMk id="19" creationId="{00000000-0000-0000-0000-000000000000}"/>
          </ac:spMkLst>
        </pc:spChg>
        <pc:spChg chg="mod">
          <ac:chgData name="reza kabir" userId="af3c95a13102d509" providerId="LiveId" clId="{8A534E3E-AC83-48BF-8482-13D17C9D9133}" dt="2020-05-23T09:24:35.305" v="2" actId="1076"/>
          <ac:spMkLst>
            <pc:docMk/>
            <pc:sldMk cId="1492984239" sldId="553"/>
            <ac:spMk id="20" creationId="{00000000-0000-0000-0000-000000000000}"/>
          </ac:spMkLst>
        </pc:spChg>
        <pc:spChg chg="mod">
          <ac:chgData name="reza kabir" userId="af3c95a13102d509" providerId="LiveId" clId="{8A534E3E-AC83-48BF-8482-13D17C9D9133}" dt="2020-05-23T09:24:35.305" v="2" actId="1076"/>
          <ac:spMkLst>
            <pc:docMk/>
            <pc:sldMk cId="1492984239" sldId="553"/>
            <ac:spMk id="21" creationId="{00000000-0000-0000-0000-000000000000}"/>
          </ac:spMkLst>
        </pc:spChg>
        <pc:spChg chg="mod">
          <ac:chgData name="reza kabir" userId="af3c95a13102d509" providerId="LiveId" clId="{8A534E3E-AC83-48BF-8482-13D17C9D9133}" dt="2020-05-23T09:24:35.305" v="2" actId="1076"/>
          <ac:spMkLst>
            <pc:docMk/>
            <pc:sldMk cId="1492984239" sldId="553"/>
            <ac:spMk id="22" creationId="{00000000-0000-0000-0000-000000000000}"/>
          </ac:spMkLst>
        </pc:spChg>
        <pc:spChg chg="mod">
          <ac:chgData name="reza kabir" userId="af3c95a13102d509" providerId="LiveId" clId="{8A534E3E-AC83-48BF-8482-13D17C9D9133}" dt="2020-05-23T09:24:35.305" v="2" actId="1076"/>
          <ac:spMkLst>
            <pc:docMk/>
            <pc:sldMk cId="1492984239" sldId="553"/>
            <ac:spMk id="23" creationId="{00000000-0000-0000-0000-000000000000}"/>
          </ac:spMkLst>
        </pc:spChg>
        <pc:spChg chg="mod">
          <ac:chgData name="reza kabir" userId="af3c95a13102d509" providerId="LiveId" clId="{8A534E3E-AC83-48BF-8482-13D17C9D9133}" dt="2020-05-23T09:24:35.305" v="2" actId="1076"/>
          <ac:spMkLst>
            <pc:docMk/>
            <pc:sldMk cId="1492984239" sldId="553"/>
            <ac:spMk id="24" creationId="{00000000-0000-0000-0000-000000000000}"/>
          </ac:spMkLst>
        </pc:spChg>
        <pc:spChg chg="mod">
          <ac:chgData name="reza kabir" userId="af3c95a13102d509" providerId="LiveId" clId="{8A534E3E-AC83-48BF-8482-13D17C9D9133}" dt="2020-05-23T09:24:35.305" v="2" actId="1076"/>
          <ac:spMkLst>
            <pc:docMk/>
            <pc:sldMk cId="1492984239" sldId="553"/>
            <ac:spMk id="25" creationId="{00000000-0000-0000-0000-000000000000}"/>
          </ac:spMkLst>
        </pc:spChg>
        <pc:spChg chg="mod">
          <ac:chgData name="reza kabir" userId="af3c95a13102d509" providerId="LiveId" clId="{8A534E3E-AC83-48BF-8482-13D17C9D9133}" dt="2020-05-23T09:24:35.305" v="2" actId="1076"/>
          <ac:spMkLst>
            <pc:docMk/>
            <pc:sldMk cId="1492984239" sldId="553"/>
            <ac:spMk id="26" creationId="{00000000-0000-0000-0000-000000000000}"/>
          </ac:spMkLst>
        </pc:spChg>
        <pc:spChg chg="mod">
          <ac:chgData name="reza kabir" userId="af3c95a13102d509" providerId="LiveId" clId="{8A534E3E-AC83-48BF-8482-13D17C9D9133}" dt="2020-05-23T09:24:35.305" v="2" actId="1076"/>
          <ac:spMkLst>
            <pc:docMk/>
            <pc:sldMk cId="1492984239" sldId="553"/>
            <ac:spMk id="27" creationId="{00000000-0000-0000-0000-000000000000}"/>
          </ac:spMkLst>
        </pc:spChg>
        <pc:spChg chg="mod">
          <ac:chgData name="reza kabir" userId="af3c95a13102d509" providerId="LiveId" clId="{8A534E3E-AC83-48BF-8482-13D17C9D9133}" dt="2020-05-23T09:24:35.305" v="2" actId="1076"/>
          <ac:spMkLst>
            <pc:docMk/>
            <pc:sldMk cId="1492984239" sldId="553"/>
            <ac:spMk id="28" creationId="{00000000-0000-0000-0000-000000000000}"/>
          </ac:spMkLst>
        </pc:spChg>
        <pc:spChg chg="mod">
          <ac:chgData name="reza kabir" userId="af3c95a13102d509" providerId="LiveId" clId="{8A534E3E-AC83-48BF-8482-13D17C9D9133}" dt="2020-05-23T09:24:35.305" v="2" actId="1076"/>
          <ac:spMkLst>
            <pc:docMk/>
            <pc:sldMk cId="1492984239" sldId="553"/>
            <ac:spMk id="29" creationId="{00000000-0000-0000-0000-000000000000}"/>
          </ac:spMkLst>
        </pc:spChg>
        <pc:spChg chg="mod">
          <ac:chgData name="reza kabir" userId="af3c95a13102d509" providerId="LiveId" clId="{8A534E3E-AC83-48BF-8482-13D17C9D9133}" dt="2020-05-23T09:24:35.305" v="2" actId="1076"/>
          <ac:spMkLst>
            <pc:docMk/>
            <pc:sldMk cId="1492984239" sldId="553"/>
            <ac:spMk id="30" creationId="{00000000-0000-0000-0000-000000000000}"/>
          </ac:spMkLst>
        </pc:spChg>
        <pc:spChg chg="mod">
          <ac:chgData name="reza kabir" userId="af3c95a13102d509" providerId="LiveId" clId="{8A534E3E-AC83-48BF-8482-13D17C9D9133}" dt="2020-05-23T09:24:35.305" v="2" actId="1076"/>
          <ac:spMkLst>
            <pc:docMk/>
            <pc:sldMk cId="1492984239" sldId="553"/>
            <ac:spMk id="31" creationId="{00000000-0000-0000-0000-000000000000}"/>
          </ac:spMkLst>
        </pc:spChg>
        <pc:spChg chg="mod">
          <ac:chgData name="reza kabir" userId="af3c95a13102d509" providerId="LiveId" clId="{8A534E3E-AC83-48BF-8482-13D17C9D9133}" dt="2020-05-23T09:24:35.305" v="2" actId="1076"/>
          <ac:spMkLst>
            <pc:docMk/>
            <pc:sldMk cId="1492984239" sldId="553"/>
            <ac:spMk id="32" creationId="{00000000-0000-0000-0000-000000000000}"/>
          </ac:spMkLst>
        </pc:spChg>
        <pc:spChg chg="mod">
          <ac:chgData name="reza kabir" userId="af3c95a13102d509" providerId="LiveId" clId="{8A534E3E-AC83-48BF-8482-13D17C9D9133}" dt="2020-05-23T09:24:35.305" v="2" actId="1076"/>
          <ac:spMkLst>
            <pc:docMk/>
            <pc:sldMk cId="1492984239" sldId="553"/>
            <ac:spMk id="33" creationId="{00000000-0000-0000-0000-000000000000}"/>
          </ac:spMkLst>
        </pc:spChg>
        <pc:spChg chg="mod">
          <ac:chgData name="reza kabir" userId="af3c95a13102d509" providerId="LiveId" clId="{8A534E3E-AC83-48BF-8482-13D17C9D9133}" dt="2020-05-23T09:24:35.305" v="2" actId="1076"/>
          <ac:spMkLst>
            <pc:docMk/>
            <pc:sldMk cId="1492984239" sldId="553"/>
            <ac:spMk id="34" creationId="{00000000-0000-0000-0000-000000000000}"/>
          </ac:spMkLst>
        </pc:spChg>
        <pc:spChg chg="mod">
          <ac:chgData name="reza kabir" userId="af3c95a13102d509" providerId="LiveId" clId="{8A534E3E-AC83-48BF-8482-13D17C9D9133}" dt="2020-05-23T09:24:35.305" v="2" actId="1076"/>
          <ac:spMkLst>
            <pc:docMk/>
            <pc:sldMk cId="1492984239" sldId="553"/>
            <ac:spMk id="35" creationId="{00000000-0000-0000-0000-000000000000}"/>
          </ac:spMkLst>
        </pc:spChg>
        <pc:spChg chg="mod">
          <ac:chgData name="reza kabir" userId="af3c95a13102d509" providerId="LiveId" clId="{8A534E3E-AC83-48BF-8482-13D17C9D9133}" dt="2020-05-23T09:24:35.305" v="2" actId="1076"/>
          <ac:spMkLst>
            <pc:docMk/>
            <pc:sldMk cId="1492984239" sldId="553"/>
            <ac:spMk id="36" creationId="{00000000-0000-0000-0000-000000000000}"/>
          </ac:spMkLst>
        </pc:spChg>
        <pc:spChg chg="mod">
          <ac:chgData name="reza kabir" userId="af3c95a13102d509" providerId="LiveId" clId="{8A534E3E-AC83-48BF-8482-13D17C9D9133}" dt="2020-05-23T09:24:35.305" v="2" actId="1076"/>
          <ac:spMkLst>
            <pc:docMk/>
            <pc:sldMk cId="1492984239" sldId="553"/>
            <ac:spMk id="37" creationId="{00000000-0000-0000-0000-000000000000}"/>
          </ac:spMkLst>
        </pc:spChg>
        <pc:spChg chg="mod">
          <ac:chgData name="reza kabir" userId="af3c95a13102d509" providerId="LiveId" clId="{8A534E3E-AC83-48BF-8482-13D17C9D9133}" dt="2020-05-23T09:24:35.305" v="2" actId="1076"/>
          <ac:spMkLst>
            <pc:docMk/>
            <pc:sldMk cId="1492984239" sldId="553"/>
            <ac:spMk id="38" creationId="{00000000-0000-0000-0000-000000000000}"/>
          </ac:spMkLst>
        </pc:spChg>
        <pc:spChg chg="mod">
          <ac:chgData name="reza kabir" userId="af3c95a13102d509" providerId="LiveId" clId="{8A534E3E-AC83-48BF-8482-13D17C9D9133}" dt="2020-05-23T09:24:35.305" v="2" actId="1076"/>
          <ac:spMkLst>
            <pc:docMk/>
            <pc:sldMk cId="1492984239" sldId="553"/>
            <ac:spMk id="39" creationId="{00000000-0000-0000-0000-000000000000}"/>
          </ac:spMkLst>
        </pc:spChg>
        <pc:spChg chg="mod">
          <ac:chgData name="reza kabir" userId="af3c95a13102d509" providerId="LiveId" clId="{8A534E3E-AC83-48BF-8482-13D17C9D9133}" dt="2020-05-23T09:24:35.305" v="2" actId="1076"/>
          <ac:spMkLst>
            <pc:docMk/>
            <pc:sldMk cId="1492984239" sldId="553"/>
            <ac:spMk id="40" creationId="{00000000-0000-0000-0000-000000000000}"/>
          </ac:spMkLst>
        </pc:spChg>
        <pc:spChg chg="mod">
          <ac:chgData name="reza kabir" userId="af3c95a13102d509" providerId="LiveId" clId="{8A534E3E-AC83-48BF-8482-13D17C9D9133}" dt="2020-05-23T09:24:35.305" v="2" actId="1076"/>
          <ac:spMkLst>
            <pc:docMk/>
            <pc:sldMk cId="1492984239" sldId="553"/>
            <ac:spMk id="41" creationId="{00000000-0000-0000-0000-000000000000}"/>
          </ac:spMkLst>
        </pc:spChg>
        <pc:spChg chg="mod">
          <ac:chgData name="reza kabir" userId="af3c95a13102d509" providerId="LiveId" clId="{8A534E3E-AC83-48BF-8482-13D17C9D9133}" dt="2020-05-23T09:24:35.305" v="2" actId="1076"/>
          <ac:spMkLst>
            <pc:docMk/>
            <pc:sldMk cId="1492984239" sldId="553"/>
            <ac:spMk id="42" creationId="{00000000-0000-0000-0000-000000000000}"/>
          </ac:spMkLst>
        </pc:spChg>
        <pc:spChg chg="mod">
          <ac:chgData name="reza kabir" userId="af3c95a13102d509" providerId="LiveId" clId="{8A534E3E-AC83-48BF-8482-13D17C9D9133}" dt="2020-05-23T09:24:35.305" v="2" actId="1076"/>
          <ac:spMkLst>
            <pc:docMk/>
            <pc:sldMk cId="1492984239" sldId="553"/>
            <ac:spMk id="43" creationId="{00000000-0000-0000-0000-000000000000}"/>
          </ac:spMkLst>
        </pc:spChg>
        <pc:spChg chg="mod">
          <ac:chgData name="reza kabir" userId="af3c95a13102d509" providerId="LiveId" clId="{8A534E3E-AC83-48BF-8482-13D17C9D9133}" dt="2020-05-23T09:24:35.305" v="2" actId="1076"/>
          <ac:spMkLst>
            <pc:docMk/>
            <pc:sldMk cId="1492984239" sldId="553"/>
            <ac:spMk id="44" creationId="{00000000-0000-0000-0000-000000000000}"/>
          </ac:spMkLst>
        </pc:spChg>
        <pc:spChg chg="mod">
          <ac:chgData name="reza kabir" userId="af3c95a13102d509" providerId="LiveId" clId="{8A534E3E-AC83-48BF-8482-13D17C9D9133}" dt="2020-05-23T09:24:35.305" v="2" actId="1076"/>
          <ac:spMkLst>
            <pc:docMk/>
            <pc:sldMk cId="1492984239" sldId="553"/>
            <ac:spMk id="45" creationId="{00000000-0000-0000-0000-000000000000}"/>
          </ac:spMkLst>
        </pc:spChg>
        <pc:spChg chg="mod">
          <ac:chgData name="reza kabir" userId="af3c95a13102d509" providerId="LiveId" clId="{8A534E3E-AC83-48BF-8482-13D17C9D9133}" dt="2020-05-23T09:24:35.305" v="2" actId="1076"/>
          <ac:spMkLst>
            <pc:docMk/>
            <pc:sldMk cId="1492984239" sldId="553"/>
            <ac:spMk id="46" creationId="{00000000-0000-0000-0000-000000000000}"/>
          </ac:spMkLst>
        </pc:spChg>
        <pc:spChg chg="mod">
          <ac:chgData name="reza kabir" userId="af3c95a13102d509" providerId="LiveId" clId="{8A534E3E-AC83-48BF-8482-13D17C9D9133}" dt="2020-05-23T09:24:35.305" v="2" actId="1076"/>
          <ac:spMkLst>
            <pc:docMk/>
            <pc:sldMk cId="1492984239" sldId="553"/>
            <ac:spMk id="47" creationId="{00000000-0000-0000-0000-000000000000}"/>
          </ac:spMkLst>
        </pc:spChg>
        <pc:spChg chg="mod">
          <ac:chgData name="reza kabir" userId="af3c95a13102d509" providerId="LiveId" clId="{8A534E3E-AC83-48BF-8482-13D17C9D9133}" dt="2020-05-23T09:24:35.305" v="2" actId="1076"/>
          <ac:spMkLst>
            <pc:docMk/>
            <pc:sldMk cId="1492984239" sldId="553"/>
            <ac:spMk id="48" creationId="{00000000-0000-0000-0000-000000000000}"/>
          </ac:spMkLst>
        </pc:spChg>
        <pc:spChg chg="mod">
          <ac:chgData name="reza kabir" userId="af3c95a13102d509" providerId="LiveId" clId="{8A534E3E-AC83-48BF-8482-13D17C9D9133}" dt="2020-05-23T09:24:35.305" v="2" actId="1076"/>
          <ac:spMkLst>
            <pc:docMk/>
            <pc:sldMk cId="1492984239" sldId="553"/>
            <ac:spMk id="49" creationId="{00000000-0000-0000-0000-000000000000}"/>
          </ac:spMkLst>
        </pc:spChg>
        <pc:spChg chg="mod">
          <ac:chgData name="reza kabir" userId="af3c95a13102d509" providerId="LiveId" clId="{8A534E3E-AC83-48BF-8482-13D17C9D9133}" dt="2020-05-23T09:24:35.305" v="2" actId="1076"/>
          <ac:spMkLst>
            <pc:docMk/>
            <pc:sldMk cId="1492984239" sldId="553"/>
            <ac:spMk id="50" creationId="{00000000-0000-0000-0000-000000000000}"/>
          </ac:spMkLst>
        </pc:spChg>
        <pc:spChg chg="mod">
          <ac:chgData name="reza kabir" userId="af3c95a13102d509" providerId="LiveId" clId="{8A534E3E-AC83-48BF-8482-13D17C9D9133}" dt="2020-05-23T09:24:35.305" v="2" actId="1076"/>
          <ac:spMkLst>
            <pc:docMk/>
            <pc:sldMk cId="1492984239" sldId="553"/>
            <ac:spMk id="51" creationId="{00000000-0000-0000-0000-000000000000}"/>
          </ac:spMkLst>
        </pc:spChg>
        <pc:spChg chg="mod">
          <ac:chgData name="reza kabir" userId="af3c95a13102d509" providerId="LiveId" clId="{8A534E3E-AC83-48BF-8482-13D17C9D9133}" dt="2020-05-23T09:24:35.305" v="2" actId="1076"/>
          <ac:spMkLst>
            <pc:docMk/>
            <pc:sldMk cId="1492984239" sldId="553"/>
            <ac:spMk id="52" creationId="{00000000-0000-0000-0000-000000000000}"/>
          </ac:spMkLst>
        </pc:spChg>
        <pc:spChg chg="mod">
          <ac:chgData name="reza kabir" userId="af3c95a13102d509" providerId="LiveId" clId="{8A534E3E-AC83-48BF-8482-13D17C9D9133}" dt="2020-05-23T09:24:35.305" v="2" actId="1076"/>
          <ac:spMkLst>
            <pc:docMk/>
            <pc:sldMk cId="1492984239" sldId="553"/>
            <ac:spMk id="53" creationId="{00000000-0000-0000-0000-000000000000}"/>
          </ac:spMkLst>
        </pc:spChg>
        <pc:spChg chg="mod">
          <ac:chgData name="reza kabir" userId="af3c95a13102d509" providerId="LiveId" clId="{8A534E3E-AC83-48BF-8482-13D17C9D9133}" dt="2020-05-23T09:24:35.305" v="2" actId="1076"/>
          <ac:spMkLst>
            <pc:docMk/>
            <pc:sldMk cId="1492984239" sldId="553"/>
            <ac:spMk id="54" creationId="{00000000-0000-0000-0000-000000000000}"/>
          </ac:spMkLst>
        </pc:spChg>
        <pc:spChg chg="mod">
          <ac:chgData name="reza kabir" userId="af3c95a13102d509" providerId="LiveId" clId="{8A534E3E-AC83-48BF-8482-13D17C9D9133}" dt="2020-05-23T09:24:35.305" v="2" actId="1076"/>
          <ac:spMkLst>
            <pc:docMk/>
            <pc:sldMk cId="1492984239" sldId="553"/>
            <ac:spMk id="55" creationId="{00000000-0000-0000-0000-000000000000}"/>
          </ac:spMkLst>
        </pc:spChg>
        <pc:spChg chg="mod">
          <ac:chgData name="reza kabir" userId="af3c95a13102d509" providerId="LiveId" clId="{8A534E3E-AC83-48BF-8482-13D17C9D9133}" dt="2020-05-23T09:24:35.305" v="2" actId="1076"/>
          <ac:spMkLst>
            <pc:docMk/>
            <pc:sldMk cId="1492984239" sldId="553"/>
            <ac:spMk id="56" creationId="{00000000-0000-0000-0000-000000000000}"/>
          </ac:spMkLst>
        </pc:spChg>
        <pc:spChg chg="mod">
          <ac:chgData name="reza kabir" userId="af3c95a13102d509" providerId="LiveId" clId="{8A534E3E-AC83-48BF-8482-13D17C9D9133}" dt="2020-05-23T09:24:35.305" v="2" actId="1076"/>
          <ac:spMkLst>
            <pc:docMk/>
            <pc:sldMk cId="1492984239" sldId="553"/>
            <ac:spMk id="57" creationId="{00000000-0000-0000-0000-000000000000}"/>
          </ac:spMkLst>
        </pc:spChg>
        <pc:spChg chg="mod">
          <ac:chgData name="reza kabir" userId="af3c95a13102d509" providerId="LiveId" clId="{8A534E3E-AC83-48BF-8482-13D17C9D9133}" dt="2020-05-23T09:24:35.305" v="2" actId="1076"/>
          <ac:spMkLst>
            <pc:docMk/>
            <pc:sldMk cId="1492984239" sldId="553"/>
            <ac:spMk id="58" creationId="{00000000-0000-0000-0000-000000000000}"/>
          </ac:spMkLst>
        </pc:spChg>
        <pc:spChg chg="mod">
          <ac:chgData name="reza kabir" userId="af3c95a13102d509" providerId="LiveId" clId="{8A534E3E-AC83-48BF-8482-13D17C9D9133}" dt="2020-05-23T09:24:35.305" v="2" actId="1076"/>
          <ac:spMkLst>
            <pc:docMk/>
            <pc:sldMk cId="1492984239" sldId="553"/>
            <ac:spMk id="59" creationId="{00000000-0000-0000-0000-000000000000}"/>
          </ac:spMkLst>
        </pc:spChg>
        <pc:spChg chg="mod">
          <ac:chgData name="reza kabir" userId="af3c95a13102d509" providerId="LiveId" clId="{8A534E3E-AC83-48BF-8482-13D17C9D9133}" dt="2020-05-23T09:24:35.305" v="2" actId="1076"/>
          <ac:spMkLst>
            <pc:docMk/>
            <pc:sldMk cId="1492984239" sldId="553"/>
            <ac:spMk id="60" creationId="{00000000-0000-0000-0000-000000000000}"/>
          </ac:spMkLst>
        </pc:spChg>
        <pc:spChg chg="mod">
          <ac:chgData name="reza kabir" userId="af3c95a13102d509" providerId="LiveId" clId="{8A534E3E-AC83-48BF-8482-13D17C9D9133}" dt="2020-05-23T09:24:35.305" v="2" actId="1076"/>
          <ac:spMkLst>
            <pc:docMk/>
            <pc:sldMk cId="1492984239" sldId="553"/>
            <ac:spMk id="61" creationId="{00000000-0000-0000-0000-000000000000}"/>
          </ac:spMkLst>
        </pc:spChg>
        <pc:spChg chg="mod">
          <ac:chgData name="reza kabir" userId="af3c95a13102d509" providerId="LiveId" clId="{8A534E3E-AC83-48BF-8482-13D17C9D9133}" dt="2020-05-23T09:24:35.305" v="2" actId="1076"/>
          <ac:spMkLst>
            <pc:docMk/>
            <pc:sldMk cId="1492984239" sldId="553"/>
            <ac:spMk id="62" creationId="{00000000-0000-0000-0000-000000000000}"/>
          </ac:spMkLst>
        </pc:spChg>
        <pc:spChg chg="mod">
          <ac:chgData name="reza kabir" userId="af3c95a13102d509" providerId="LiveId" clId="{8A534E3E-AC83-48BF-8482-13D17C9D9133}" dt="2020-05-23T09:24:35.305" v="2" actId="1076"/>
          <ac:spMkLst>
            <pc:docMk/>
            <pc:sldMk cId="1492984239" sldId="553"/>
            <ac:spMk id="63" creationId="{00000000-0000-0000-0000-000000000000}"/>
          </ac:spMkLst>
        </pc:spChg>
        <pc:spChg chg="mod">
          <ac:chgData name="reza kabir" userId="af3c95a13102d509" providerId="LiveId" clId="{8A534E3E-AC83-48BF-8482-13D17C9D9133}" dt="2020-05-23T09:24:35.305" v="2" actId="1076"/>
          <ac:spMkLst>
            <pc:docMk/>
            <pc:sldMk cId="1492984239" sldId="553"/>
            <ac:spMk id="64" creationId="{00000000-0000-0000-0000-000000000000}"/>
          </ac:spMkLst>
        </pc:spChg>
        <pc:spChg chg="mod">
          <ac:chgData name="reza kabir" userId="af3c95a13102d509" providerId="LiveId" clId="{8A534E3E-AC83-48BF-8482-13D17C9D9133}" dt="2020-05-23T09:24:35.305" v="2" actId="1076"/>
          <ac:spMkLst>
            <pc:docMk/>
            <pc:sldMk cId="1492984239" sldId="553"/>
            <ac:spMk id="65" creationId="{00000000-0000-0000-0000-000000000000}"/>
          </ac:spMkLst>
        </pc:spChg>
        <pc:spChg chg="mod">
          <ac:chgData name="reza kabir" userId="af3c95a13102d509" providerId="LiveId" clId="{8A534E3E-AC83-48BF-8482-13D17C9D9133}" dt="2020-05-23T09:24:35.305" v="2" actId="1076"/>
          <ac:spMkLst>
            <pc:docMk/>
            <pc:sldMk cId="1492984239" sldId="553"/>
            <ac:spMk id="66" creationId="{00000000-0000-0000-0000-000000000000}"/>
          </ac:spMkLst>
        </pc:spChg>
        <pc:spChg chg="mod">
          <ac:chgData name="reza kabir" userId="af3c95a13102d509" providerId="LiveId" clId="{8A534E3E-AC83-48BF-8482-13D17C9D9133}" dt="2020-05-23T09:24:35.305" v="2" actId="1076"/>
          <ac:spMkLst>
            <pc:docMk/>
            <pc:sldMk cId="1492984239" sldId="553"/>
            <ac:spMk id="67" creationId="{00000000-0000-0000-0000-000000000000}"/>
          </ac:spMkLst>
        </pc:spChg>
        <pc:spChg chg="mod">
          <ac:chgData name="reza kabir" userId="af3c95a13102d509" providerId="LiveId" clId="{8A534E3E-AC83-48BF-8482-13D17C9D9133}" dt="2020-05-23T09:24:35.305" v="2" actId="1076"/>
          <ac:spMkLst>
            <pc:docMk/>
            <pc:sldMk cId="1492984239" sldId="553"/>
            <ac:spMk id="68" creationId="{00000000-0000-0000-0000-000000000000}"/>
          </ac:spMkLst>
        </pc:spChg>
        <pc:spChg chg="mod">
          <ac:chgData name="reza kabir" userId="af3c95a13102d509" providerId="LiveId" clId="{8A534E3E-AC83-48BF-8482-13D17C9D9133}" dt="2020-05-23T09:24:35.305" v="2" actId="1076"/>
          <ac:spMkLst>
            <pc:docMk/>
            <pc:sldMk cId="1492984239" sldId="553"/>
            <ac:spMk id="69" creationId="{00000000-0000-0000-0000-000000000000}"/>
          </ac:spMkLst>
        </pc:spChg>
        <pc:spChg chg="mod">
          <ac:chgData name="reza kabir" userId="af3c95a13102d509" providerId="LiveId" clId="{8A534E3E-AC83-48BF-8482-13D17C9D9133}" dt="2020-05-23T09:24:35.305" v="2" actId="1076"/>
          <ac:spMkLst>
            <pc:docMk/>
            <pc:sldMk cId="1492984239" sldId="553"/>
            <ac:spMk id="70" creationId="{00000000-0000-0000-0000-000000000000}"/>
          </ac:spMkLst>
        </pc:spChg>
        <pc:spChg chg="mod">
          <ac:chgData name="reza kabir" userId="af3c95a13102d509" providerId="LiveId" clId="{8A534E3E-AC83-48BF-8482-13D17C9D9133}" dt="2020-05-23T09:24:35.305" v="2" actId="1076"/>
          <ac:spMkLst>
            <pc:docMk/>
            <pc:sldMk cId="1492984239" sldId="553"/>
            <ac:spMk id="71" creationId="{00000000-0000-0000-0000-000000000000}"/>
          </ac:spMkLst>
        </pc:spChg>
        <pc:spChg chg="mod">
          <ac:chgData name="reza kabir" userId="af3c95a13102d509" providerId="LiveId" clId="{8A534E3E-AC83-48BF-8482-13D17C9D9133}" dt="2020-05-23T09:24:35.305" v="2" actId="1076"/>
          <ac:spMkLst>
            <pc:docMk/>
            <pc:sldMk cId="1492984239" sldId="553"/>
            <ac:spMk id="72" creationId="{00000000-0000-0000-0000-000000000000}"/>
          </ac:spMkLst>
        </pc:spChg>
        <pc:spChg chg="mod">
          <ac:chgData name="reza kabir" userId="af3c95a13102d509" providerId="LiveId" clId="{8A534E3E-AC83-48BF-8482-13D17C9D9133}" dt="2020-05-23T09:24:35.305" v="2" actId="1076"/>
          <ac:spMkLst>
            <pc:docMk/>
            <pc:sldMk cId="1492984239" sldId="553"/>
            <ac:spMk id="73" creationId="{00000000-0000-0000-0000-000000000000}"/>
          </ac:spMkLst>
        </pc:spChg>
        <pc:spChg chg="mod">
          <ac:chgData name="reza kabir" userId="af3c95a13102d509" providerId="LiveId" clId="{8A534E3E-AC83-48BF-8482-13D17C9D9133}" dt="2020-05-23T09:24:35.305" v="2" actId="1076"/>
          <ac:spMkLst>
            <pc:docMk/>
            <pc:sldMk cId="1492984239" sldId="553"/>
            <ac:spMk id="74" creationId="{00000000-0000-0000-0000-000000000000}"/>
          </ac:spMkLst>
        </pc:spChg>
        <pc:spChg chg="mod">
          <ac:chgData name="reza kabir" userId="af3c95a13102d509" providerId="LiveId" clId="{8A534E3E-AC83-48BF-8482-13D17C9D9133}" dt="2020-05-23T09:24:35.305" v="2" actId="1076"/>
          <ac:spMkLst>
            <pc:docMk/>
            <pc:sldMk cId="1492984239" sldId="553"/>
            <ac:spMk id="75" creationId="{00000000-0000-0000-0000-000000000000}"/>
          </ac:spMkLst>
        </pc:spChg>
        <pc:spChg chg="mod">
          <ac:chgData name="reza kabir" userId="af3c95a13102d509" providerId="LiveId" clId="{8A534E3E-AC83-48BF-8482-13D17C9D9133}" dt="2020-05-23T09:24:35.305" v="2" actId="1076"/>
          <ac:spMkLst>
            <pc:docMk/>
            <pc:sldMk cId="1492984239" sldId="553"/>
            <ac:spMk id="76" creationId="{00000000-0000-0000-0000-000000000000}"/>
          </ac:spMkLst>
        </pc:spChg>
        <pc:spChg chg="mod">
          <ac:chgData name="reza kabir" userId="af3c95a13102d509" providerId="LiveId" clId="{8A534E3E-AC83-48BF-8482-13D17C9D9133}" dt="2020-05-23T09:24:35.305" v="2" actId="1076"/>
          <ac:spMkLst>
            <pc:docMk/>
            <pc:sldMk cId="1492984239" sldId="553"/>
            <ac:spMk id="77" creationId="{00000000-0000-0000-0000-000000000000}"/>
          </ac:spMkLst>
        </pc:spChg>
        <pc:spChg chg="mod">
          <ac:chgData name="reza kabir" userId="af3c95a13102d509" providerId="LiveId" clId="{8A534E3E-AC83-48BF-8482-13D17C9D9133}" dt="2020-05-23T09:24:35.305" v="2" actId="1076"/>
          <ac:spMkLst>
            <pc:docMk/>
            <pc:sldMk cId="1492984239" sldId="553"/>
            <ac:spMk id="78" creationId="{00000000-0000-0000-0000-000000000000}"/>
          </ac:spMkLst>
        </pc:spChg>
        <pc:spChg chg="mod">
          <ac:chgData name="reza kabir" userId="af3c95a13102d509" providerId="LiveId" clId="{8A534E3E-AC83-48BF-8482-13D17C9D9133}" dt="2020-05-23T09:24:35.305" v="2" actId="1076"/>
          <ac:spMkLst>
            <pc:docMk/>
            <pc:sldMk cId="1492984239" sldId="553"/>
            <ac:spMk id="79" creationId="{00000000-0000-0000-0000-000000000000}"/>
          </ac:spMkLst>
        </pc:spChg>
        <pc:spChg chg="mod">
          <ac:chgData name="reza kabir" userId="af3c95a13102d509" providerId="LiveId" clId="{8A534E3E-AC83-48BF-8482-13D17C9D9133}" dt="2020-05-23T09:24:35.305" v="2" actId="1076"/>
          <ac:spMkLst>
            <pc:docMk/>
            <pc:sldMk cId="1492984239" sldId="553"/>
            <ac:spMk id="80" creationId="{00000000-0000-0000-0000-000000000000}"/>
          </ac:spMkLst>
        </pc:spChg>
        <pc:spChg chg="mod">
          <ac:chgData name="reza kabir" userId="af3c95a13102d509" providerId="LiveId" clId="{8A534E3E-AC83-48BF-8482-13D17C9D9133}" dt="2020-05-23T09:24:35.305" v="2" actId="1076"/>
          <ac:spMkLst>
            <pc:docMk/>
            <pc:sldMk cId="1492984239" sldId="553"/>
            <ac:spMk id="81" creationId="{00000000-0000-0000-0000-000000000000}"/>
          </ac:spMkLst>
        </pc:spChg>
        <pc:spChg chg="mod">
          <ac:chgData name="reza kabir" userId="af3c95a13102d509" providerId="LiveId" clId="{8A534E3E-AC83-48BF-8482-13D17C9D9133}" dt="2020-05-23T09:24:35.305" v="2" actId="1076"/>
          <ac:spMkLst>
            <pc:docMk/>
            <pc:sldMk cId="1492984239" sldId="553"/>
            <ac:spMk id="82" creationId="{00000000-0000-0000-0000-000000000000}"/>
          </ac:spMkLst>
        </pc:spChg>
        <pc:spChg chg="mod">
          <ac:chgData name="reza kabir" userId="af3c95a13102d509" providerId="LiveId" clId="{8A534E3E-AC83-48BF-8482-13D17C9D9133}" dt="2020-05-23T09:24:35.305" v="2" actId="1076"/>
          <ac:spMkLst>
            <pc:docMk/>
            <pc:sldMk cId="1492984239" sldId="553"/>
            <ac:spMk id="83" creationId="{00000000-0000-0000-0000-000000000000}"/>
          </ac:spMkLst>
        </pc:spChg>
        <pc:spChg chg="mod">
          <ac:chgData name="reza kabir" userId="af3c95a13102d509" providerId="LiveId" clId="{8A534E3E-AC83-48BF-8482-13D17C9D9133}" dt="2020-05-23T09:24:35.305" v="2" actId="1076"/>
          <ac:spMkLst>
            <pc:docMk/>
            <pc:sldMk cId="1492984239" sldId="553"/>
            <ac:spMk id="84" creationId="{00000000-0000-0000-0000-000000000000}"/>
          </ac:spMkLst>
        </pc:spChg>
        <pc:spChg chg="mod">
          <ac:chgData name="reza kabir" userId="af3c95a13102d509" providerId="LiveId" clId="{8A534E3E-AC83-48BF-8482-13D17C9D9133}" dt="2020-05-23T09:24:35.305" v="2" actId="1076"/>
          <ac:spMkLst>
            <pc:docMk/>
            <pc:sldMk cId="1492984239" sldId="553"/>
            <ac:spMk id="85" creationId="{00000000-0000-0000-0000-000000000000}"/>
          </ac:spMkLst>
        </pc:spChg>
        <pc:spChg chg="mod">
          <ac:chgData name="reza kabir" userId="af3c95a13102d509" providerId="LiveId" clId="{8A534E3E-AC83-48BF-8482-13D17C9D9133}" dt="2020-05-23T09:24:35.305" v="2" actId="1076"/>
          <ac:spMkLst>
            <pc:docMk/>
            <pc:sldMk cId="1492984239" sldId="553"/>
            <ac:spMk id="86" creationId="{00000000-0000-0000-0000-000000000000}"/>
          </ac:spMkLst>
        </pc:spChg>
        <pc:spChg chg="mod">
          <ac:chgData name="reza kabir" userId="af3c95a13102d509" providerId="LiveId" clId="{8A534E3E-AC83-48BF-8482-13D17C9D9133}" dt="2020-05-23T09:24:35.305" v="2" actId="1076"/>
          <ac:spMkLst>
            <pc:docMk/>
            <pc:sldMk cId="1492984239" sldId="553"/>
            <ac:spMk id="87" creationId="{00000000-0000-0000-0000-000000000000}"/>
          </ac:spMkLst>
        </pc:spChg>
        <pc:spChg chg="mod">
          <ac:chgData name="reza kabir" userId="af3c95a13102d509" providerId="LiveId" clId="{8A534E3E-AC83-48BF-8482-13D17C9D9133}" dt="2020-05-23T09:24:35.305" v="2" actId="1076"/>
          <ac:spMkLst>
            <pc:docMk/>
            <pc:sldMk cId="1492984239" sldId="553"/>
            <ac:spMk id="88" creationId="{00000000-0000-0000-0000-000000000000}"/>
          </ac:spMkLst>
        </pc:spChg>
        <pc:spChg chg="mod">
          <ac:chgData name="reza kabir" userId="af3c95a13102d509" providerId="LiveId" clId="{8A534E3E-AC83-48BF-8482-13D17C9D9133}" dt="2020-05-23T09:24:35.305" v="2" actId="1076"/>
          <ac:spMkLst>
            <pc:docMk/>
            <pc:sldMk cId="1492984239" sldId="553"/>
            <ac:spMk id="89" creationId="{00000000-0000-0000-0000-000000000000}"/>
          </ac:spMkLst>
        </pc:spChg>
        <pc:spChg chg="mod">
          <ac:chgData name="reza kabir" userId="af3c95a13102d509" providerId="LiveId" clId="{8A534E3E-AC83-48BF-8482-13D17C9D9133}" dt="2020-05-23T09:24:35.305" v="2" actId="1076"/>
          <ac:spMkLst>
            <pc:docMk/>
            <pc:sldMk cId="1492984239" sldId="553"/>
            <ac:spMk id="90" creationId="{00000000-0000-0000-0000-000000000000}"/>
          </ac:spMkLst>
        </pc:spChg>
        <pc:spChg chg="mod">
          <ac:chgData name="reza kabir" userId="af3c95a13102d509" providerId="LiveId" clId="{8A534E3E-AC83-48BF-8482-13D17C9D9133}" dt="2020-05-23T09:24:35.305" v="2" actId="1076"/>
          <ac:spMkLst>
            <pc:docMk/>
            <pc:sldMk cId="1492984239" sldId="553"/>
            <ac:spMk id="91" creationId="{00000000-0000-0000-0000-000000000000}"/>
          </ac:spMkLst>
        </pc:spChg>
        <pc:spChg chg="mod">
          <ac:chgData name="reza kabir" userId="af3c95a13102d509" providerId="LiveId" clId="{8A534E3E-AC83-48BF-8482-13D17C9D9133}" dt="2020-05-23T09:24:35.305" v="2" actId="1076"/>
          <ac:spMkLst>
            <pc:docMk/>
            <pc:sldMk cId="1492984239" sldId="553"/>
            <ac:spMk id="92" creationId="{00000000-0000-0000-0000-000000000000}"/>
          </ac:spMkLst>
        </pc:spChg>
        <pc:spChg chg="mod">
          <ac:chgData name="reza kabir" userId="af3c95a13102d509" providerId="LiveId" clId="{8A534E3E-AC83-48BF-8482-13D17C9D9133}" dt="2020-05-23T09:24:35.305" v="2" actId="1076"/>
          <ac:spMkLst>
            <pc:docMk/>
            <pc:sldMk cId="1492984239" sldId="553"/>
            <ac:spMk id="93" creationId="{00000000-0000-0000-0000-000000000000}"/>
          </ac:spMkLst>
        </pc:spChg>
        <pc:spChg chg="mod">
          <ac:chgData name="reza kabir" userId="af3c95a13102d509" providerId="LiveId" clId="{8A534E3E-AC83-48BF-8482-13D17C9D9133}" dt="2020-05-23T09:24:35.305" v="2" actId="1076"/>
          <ac:spMkLst>
            <pc:docMk/>
            <pc:sldMk cId="1492984239" sldId="553"/>
            <ac:spMk id="94" creationId="{00000000-0000-0000-0000-000000000000}"/>
          </ac:spMkLst>
        </pc:spChg>
        <pc:spChg chg="mod">
          <ac:chgData name="reza kabir" userId="af3c95a13102d509" providerId="LiveId" clId="{8A534E3E-AC83-48BF-8482-13D17C9D9133}" dt="2020-05-23T09:24:35.305" v="2" actId="1076"/>
          <ac:spMkLst>
            <pc:docMk/>
            <pc:sldMk cId="1492984239" sldId="553"/>
            <ac:spMk id="95" creationId="{00000000-0000-0000-0000-000000000000}"/>
          </ac:spMkLst>
        </pc:spChg>
        <pc:spChg chg="mod">
          <ac:chgData name="reza kabir" userId="af3c95a13102d509" providerId="LiveId" clId="{8A534E3E-AC83-48BF-8482-13D17C9D9133}" dt="2020-05-23T09:24:35.305" v="2" actId="1076"/>
          <ac:spMkLst>
            <pc:docMk/>
            <pc:sldMk cId="1492984239" sldId="553"/>
            <ac:spMk id="96" creationId="{00000000-0000-0000-0000-000000000000}"/>
          </ac:spMkLst>
        </pc:spChg>
        <pc:spChg chg="mod">
          <ac:chgData name="reza kabir" userId="af3c95a13102d509" providerId="LiveId" clId="{8A534E3E-AC83-48BF-8482-13D17C9D9133}" dt="2020-05-23T09:24:35.305" v="2" actId="1076"/>
          <ac:spMkLst>
            <pc:docMk/>
            <pc:sldMk cId="1492984239" sldId="553"/>
            <ac:spMk id="97" creationId="{00000000-0000-0000-0000-000000000000}"/>
          </ac:spMkLst>
        </pc:spChg>
        <pc:spChg chg="mod">
          <ac:chgData name="reza kabir" userId="af3c95a13102d509" providerId="LiveId" clId="{8A534E3E-AC83-48BF-8482-13D17C9D9133}" dt="2020-05-23T09:24:35.305" v="2" actId="1076"/>
          <ac:spMkLst>
            <pc:docMk/>
            <pc:sldMk cId="1492984239" sldId="553"/>
            <ac:spMk id="98" creationId="{00000000-0000-0000-0000-000000000000}"/>
          </ac:spMkLst>
        </pc:spChg>
        <pc:spChg chg="mod">
          <ac:chgData name="reza kabir" userId="af3c95a13102d509" providerId="LiveId" clId="{8A534E3E-AC83-48BF-8482-13D17C9D9133}" dt="2020-05-23T09:24:35.305" v="2" actId="1076"/>
          <ac:spMkLst>
            <pc:docMk/>
            <pc:sldMk cId="1492984239" sldId="553"/>
            <ac:spMk id="99" creationId="{00000000-0000-0000-0000-000000000000}"/>
          </ac:spMkLst>
        </pc:spChg>
        <pc:spChg chg="mod">
          <ac:chgData name="reza kabir" userId="af3c95a13102d509" providerId="LiveId" clId="{8A534E3E-AC83-48BF-8482-13D17C9D9133}" dt="2020-05-23T09:24:35.305" v="2" actId="1076"/>
          <ac:spMkLst>
            <pc:docMk/>
            <pc:sldMk cId="1492984239" sldId="553"/>
            <ac:spMk id="100" creationId="{00000000-0000-0000-0000-000000000000}"/>
          </ac:spMkLst>
        </pc:spChg>
        <pc:spChg chg="mod">
          <ac:chgData name="reza kabir" userId="af3c95a13102d509" providerId="LiveId" clId="{8A534E3E-AC83-48BF-8482-13D17C9D9133}" dt="2020-05-23T09:24:35.305" v="2" actId="1076"/>
          <ac:spMkLst>
            <pc:docMk/>
            <pc:sldMk cId="1492984239" sldId="553"/>
            <ac:spMk id="101" creationId="{00000000-0000-0000-0000-000000000000}"/>
          </ac:spMkLst>
        </pc:spChg>
        <pc:spChg chg="mod">
          <ac:chgData name="reza kabir" userId="af3c95a13102d509" providerId="LiveId" clId="{8A534E3E-AC83-48BF-8482-13D17C9D9133}" dt="2020-05-23T09:24:35.305" v="2" actId="1076"/>
          <ac:spMkLst>
            <pc:docMk/>
            <pc:sldMk cId="1492984239" sldId="553"/>
            <ac:spMk id="102" creationId="{00000000-0000-0000-0000-000000000000}"/>
          </ac:spMkLst>
        </pc:spChg>
        <pc:spChg chg="mod">
          <ac:chgData name="reza kabir" userId="af3c95a13102d509" providerId="LiveId" clId="{8A534E3E-AC83-48BF-8482-13D17C9D9133}" dt="2020-05-23T09:24:35.305" v="2" actId="1076"/>
          <ac:spMkLst>
            <pc:docMk/>
            <pc:sldMk cId="1492984239" sldId="553"/>
            <ac:spMk id="103" creationId="{00000000-0000-0000-0000-000000000000}"/>
          </ac:spMkLst>
        </pc:spChg>
        <pc:spChg chg="mod">
          <ac:chgData name="reza kabir" userId="af3c95a13102d509" providerId="LiveId" clId="{8A534E3E-AC83-48BF-8482-13D17C9D9133}" dt="2020-05-23T09:24:35.305" v="2" actId="1076"/>
          <ac:spMkLst>
            <pc:docMk/>
            <pc:sldMk cId="1492984239" sldId="553"/>
            <ac:spMk id="104" creationId="{00000000-0000-0000-0000-000000000000}"/>
          </ac:spMkLst>
        </pc:spChg>
        <pc:spChg chg="mod">
          <ac:chgData name="reza kabir" userId="af3c95a13102d509" providerId="LiveId" clId="{8A534E3E-AC83-48BF-8482-13D17C9D9133}" dt="2020-05-23T09:24:35.305" v="2" actId="1076"/>
          <ac:spMkLst>
            <pc:docMk/>
            <pc:sldMk cId="1492984239" sldId="553"/>
            <ac:spMk id="105" creationId="{00000000-0000-0000-0000-000000000000}"/>
          </ac:spMkLst>
        </pc:spChg>
        <pc:spChg chg="mod">
          <ac:chgData name="reza kabir" userId="af3c95a13102d509" providerId="LiveId" clId="{8A534E3E-AC83-48BF-8482-13D17C9D9133}" dt="2020-05-23T09:24:35.305" v="2" actId="1076"/>
          <ac:spMkLst>
            <pc:docMk/>
            <pc:sldMk cId="1492984239" sldId="553"/>
            <ac:spMk id="106" creationId="{00000000-0000-0000-0000-000000000000}"/>
          </ac:spMkLst>
        </pc:spChg>
        <pc:spChg chg="mod">
          <ac:chgData name="reza kabir" userId="af3c95a13102d509" providerId="LiveId" clId="{8A534E3E-AC83-48BF-8482-13D17C9D9133}" dt="2020-05-23T09:24:35.305" v="2" actId="1076"/>
          <ac:spMkLst>
            <pc:docMk/>
            <pc:sldMk cId="1492984239" sldId="553"/>
            <ac:spMk id="107" creationId="{00000000-0000-0000-0000-000000000000}"/>
          </ac:spMkLst>
        </pc:spChg>
        <pc:spChg chg="mod">
          <ac:chgData name="reza kabir" userId="af3c95a13102d509" providerId="LiveId" clId="{8A534E3E-AC83-48BF-8482-13D17C9D9133}" dt="2020-05-23T09:24:35.305" v="2" actId="1076"/>
          <ac:spMkLst>
            <pc:docMk/>
            <pc:sldMk cId="1492984239" sldId="553"/>
            <ac:spMk id="108" creationId="{00000000-0000-0000-0000-000000000000}"/>
          </ac:spMkLst>
        </pc:spChg>
        <pc:spChg chg="mod">
          <ac:chgData name="reza kabir" userId="af3c95a13102d509" providerId="LiveId" clId="{8A534E3E-AC83-48BF-8482-13D17C9D9133}" dt="2020-05-23T09:24:35.305" v="2" actId="1076"/>
          <ac:spMkLst>
            <pc:docMk/>
            <pc:sldMk cId="1492984239" sldId="553"/>
            <ac:spMk id="109" creationId="{00000000-0000-0000-0000-000000000000}"/>
          </ac:spMkLst>
        </pc:spChg>
        <pc:spChg chg="mod">
          <ac:chgData name="reza kabir" userId="af3c95a13102d509" providerId="LiveId" clId="{8A534E3E-AC83-48BF-8482-13D17C9D9133}" dt="2020-05-23T09:24:35.305" v="2" actId="1076"/>
          <ac:spMkLst>
            <pc:docMk/>
            <pc:sldMk cId="1492984239" sldId="553"/>
            <ac:spMk id="110" creationId="{00000000-0000-0000-0000-000000000000}"/>
          </ac:spMkLst>
        </pc:spChg>
        <pc:spChg chg="mod">
          <ac:chgData name="reza kabir" userId="af3c95a13102d509" providerId="LiveId" clId="{8A534E3E-AC83-48BF-8482-13D17C9D9133}" dt="2020-05-23T09:24:35.305" v="2" actId="1076"/>
          <ac:spMkLst>
            <pc:docMk/>
            <pc:sldMk cId="1492984239" sldId="553"/>
            <ac:spMk id="111" creationId="{00000000-0000-0000-0000-000000000000}"/>
          </ac:spMkLst>
        </pc:spChg>
        <pc:spChg chg="mod">
          <ac:chgData name="reza kabir" userId="af3c95a13102d509" providerId="LiveId" clId="{8A534E3E-AC83-48BF-8482-13D17C9D9133}" dt="2020-05-23T09:24:35.305" v="2" actId="1076"/>
          <ac:spMkLst>
            <pc:docMk/>
            <pc:sldMk cId="1492984239" sldId="553"/>
            <ac:spMk id="112" creationId="{00000000-0000-0000-0000-000000000000}"/>
          </ac:spMkLst>
        </pc:spChg>
        <pc:spChg chg="mod">
          <ac:chgData name="reza kabir" userId="af3c95a13102d509" providerId="LiveId" clId="{8A534E3E-AC83-48BF-8482-13D17C9D9133}" dt="2020-05-23T09:24:35.305" v="2" actId="1076"/>
          <ac:spMkLst>
            <pc:docMk/>
            <pc:sldMk cId="1492984239" sldId="553"/>
            <ac:spMk id="113" creationId="{00000000-0000-0000-0000-000000000000}"/>
          </ac:spMkLst>
        </pc:spChg>
        <pc:spChg chg="mod">
          <ac:chgData name="reza kabir" userId="af3c95a13102d509" providerId="LiveId" clId="{8A534E3E-AC83-48BF-8482-13D17C9D9133}" dt="2020-05-23T09:24:35.305" v="2" actId="1076"/>
          <ac:spMkLst>
            <pc:docMk/>
            <pc:sldMk cId="1492984239" sldId="553"/>
            <ac:spMk id="114" creationId="{00000000-0000-0000-0000-000000000000}"/>
          </ac:spMkLst>
        </pc:spChg>
        <pc:spChg chg="mod">
          <ac:chgData name="reza kabir" userId="af3c95a13102d509" providerId="LiveId" clId="{8A534E3E-AC83-48BF-8482-13D17C9D9133}" dt="2020-05-23T09:24:35.305" v="2" actId="1076"/>
          <ac:spMkLst>
            <pc:docMk/>
            <pc:sldMk cId="1492984239" sldId="553"/>
            <ac:spMk id="115" creationId="{00000000-0000-0000-0000-000000000000}"/>
          </ac:spMkLst>
        </pc:spChg>
        <pc:spChg chg="mod">
          <ac:chgData name="reza kabir" userId="af3c95a13102d509" providerId="LiveId" clId="{8A534E3E-AC83-48BF-8482-13D17C9D9133}" dt="2020-05-23T09:24:35.305" v="2" actId="1076"/>
          <ac:spMkLst>
            <pc:docMk/>
            <pc:sldMk cId="1492984239" sldId="553"/>
            <ac:spMk id="116" creationId="{00000000-0000-0000-0000-000000000000}"/>
          </ac:spMkLst>
        </pc:spChg>
        <pc:spChg chg="mod">
          <ac:chgData name="reza kabir" userId="af3c95a13102d509" providerId="LiveId" clId="{8A534E3E-AC83-48BF-8482-13D17C9D9133}" dt="2020-05-23T09:24:35.305" v="2" actId="1076"/>
          <ac:spMkLst>
            <pc:docMk/>
            <pc:sldMk cId="1492984239" sldId="553"/>
            <ac:spMk id="117" creationId="{00000000-0000-0000-0000-000000000000}"/>
          </ac:spMkLst>
        </pc:spChg>
        <pc:spChg chg="mod">
          <ac:chgData name="reza kabir" userId="af3c95a13102d509" providerId="LiveId" clId="{8A534E3E-AC83-48BF-8482-13D17C9D9133}" dt="2020-05-23T09:24:35.305" v="2" actId="1076"/>
          <ac:spMkLst>
            <pc:docMk/>
            <pc:sldMk cId="1492984239" sldId="553"/>
            <ac:spMk id="118" creationId="{00000000-0000-0000-0000-000000000000}"/>
          </ac:spMkLst>
        </pc:spChg>
        <pc:spChg chg="mod">
          <ac:chgData name="reza kabir" userId="af3c95a13102d509" providerId="LiveId" clId="{8A534E3E-AC83-48BF-8482-13D17C9D9133}" dt="2020-05-23T09:24:35.305" v="2" actId="1076"/>
          <ac:spMkLst>
            <pc:docMk/>
            <pc:sldMk cId="1492984239" sldId="553"/>
            <ac:spMk id="119" creationId="{00000000-0000-0000-0000-000000000000}"/>
          </ac:spMkLst>
        </pc:spChg>
        <pc:spChg chg="mod">
          <ac:chgData name="reza kabir" userId="af3c95a13102d509" providerId="LiveId" clId="{8A534E3E-AC83-48BF-8482-13D17C9D9133}" dt="2020-05-23T09:24:35.305" v="2" actId="1076"/>
          <ac:spMkLst>
            <pc:docMk/>
            <pc:sldMk cId="1492984239" sldId="553"/>
            <ac:spMk id="120" creationId="{00000000-0000-0000-0000-000000000000}"/>
          </ac:spMkLst>
        </pc:spChg>
        <pc:spChg chg="mod">
          <ac:chgData name="reza kabir" userId="af3c95a13102d509" providerId="LiveId" clId="{8A534E3E-AC83-48BF-8482-13D17C9D9133}" dt="2020-05-23T09:24:35.305" v="2" actId="1076"/>
          <ac:spMkLst>
            <pc:docMk/>
            <pc:sldMk cId="1492984239" sldId="553"/>
            <ac:spMk id="121" creationId="{00000000-0000-0000-0000-000000000000}"/>
          </ac:spMkLst>
        </pc:spChg>
        <pc:spChg chg="mod">
          <ac:chgData name="reza kabir" userId="af3c95a13102d509" providerId="LiveId" clId="{8A534E3E-AC83-48BF-8482-13D17C9D9133}" dt="2020-05-23T09:24:35.305" v="2" actId="1076"/>
          <ac:spMkLst>
            <pc:docMk/>
            <pc:sldMk cId="1492984239" sldId="553"/>
            <ac:spMk id="122" creationId="{00000000-0000-0000-0000-000000000000}"/>
          </ac:spMkLst>
        </pc:spChg>
        <pc:spChg chg="mod">
          <ac:chgData name="reza kabir" userId="af3c95a13102d509" providerId="LiveId" clId="{8A534E3E-AC83-48BF-8482-13D17C9D9133}" dt="2020-05-23T09:24:35.305" v="2" actId="1076"/>
          <ac:spMkLst>
            <pc:docMk/>
            <pc:sldMk cId="1492984239" sldId="553"/>
            <ac:spMk id="123" creationId="{00000000-0000-0000-0000-000000000000}"/>
          </ac:spMkLst>
        </pc:spChg>
        <pc:spChg chg="mod">
          <ac:chgData name="reza kabir" userId="af3c95a13102d509" providerId="LiveId" clId="{8A534E3E-AC83-48BF-8482-13D17C9D9133}" dt="2020-05-23T09:24:35.305" v="2" actId="1076"/>
          <ac:spMkLst>
            <pc:docMk/>
            <pc:sldMk cId="1492984239" sldId="553"/>
            <ac:spMk id="124" creationId="{00000000-0000-0000-0000-000000000000}"/>
          </ac:spMkLst>
        </pc:spChg>
        <pc:spChg chg="mod">
          <ac:chgData name="reza kabir" userId="af3c95a13102d509" providerId="LiveId" clId="{8A534E3E-AC83-48BF-8482-13D17C9D9133}" dt="2020-05-23T09:24:35.305" v="2" actId="1076"/>
          <ac:spMkLst>
            <pc:docMk/>
            <pc:sldMk cId="1492984239" sldId="553"/>
            <ac:spMk id="125" creationId="{00000000-0000-0000-0000-000000000000}"/>
          </ac:spMkLst>
        </pc:spChg>
        <pc:spChg chg="mod">
          <ac:chgData name="reza kabir" userId="af3c95a13102d509" providerId="LiveId" clId="{8A534E3E-AC83-48BF-8482-13D17C9D9133}" dt="2020-05-23T09:24:35.305" v="2" actId="1076"/>
          <ac:spMkLst>
            <pc:docMk/>
            <pc:sldMk cId="1492984239" sldId="553"/>
            <ac:spMk id="126" creationId="{00000000-0000-0000-0000-000000000000}"/>
          </ac:spMkLst>
        </pc:spChg>
        <pc:spChg chg="mod">
          <ac:chgData name="reza kabir" userId="af3c95a13102d509" providerId="LiveId" clId="{8A534E3E-AC83-48BF-8482-13D17C9D9133}" dt="2020-05-23T09:24:35.305" v="2" actId="1076"/>
          <ac:spMkLst>
            <pc:docMk/>
            <pc:sldMk cId="1492984239" sldId="553"/>
            <ac:spMk id="127" creationId="{00000000-0000-0000-0000-000000000000}"/>
          </ac:spMkLst>
        </pc:spChg>
        <pc:spChg chg="mod">
          <ac:chgData name="reza kabir" userId="af3c95a13102d509" providerId="LiveId" clId="{8A534E3E-AC83-48BF-8482-13D17C9D9133}" dt="2020-05-23T09:24:35.305" v="2" actId="1076"/>
          <ac:spMkLst>
            <pc:docMk/>
            <pc:sldMk cId="1492984239" sldId="553"/>
            <ac:spMk id="128" creationId="{00000000-0000-0000-0000-000000000000}"/>
          </ac:spMkLst>
        </pc:spChg>
        <pc:spChg chg="mod">
          <ac:chgData name="reza kabir" userId="af3c95a13102d509" providerId="LiveId" clId="{8A534E3E-AC83-48BF-8482-13D17C9D9133}" dt="2020-05-23T09:24:35.305" v="2" actId="1076"/>
          <ac:spMkLst>
            <pc:docMk/>
            <pc:sldMk cId="1492984239" sldId="553"/>
            <ac:spMk id="129" creationId="{00000000-0000-0000-0000-000000000000}"/>
          </ac:spMkLst>
        </pc:spChg>
        <pc:spChg chg="mod">
          <ac:chgData name="reza kabir" userId="af3c95a13102d509" providerId="LiveId" clId="{8A534E3E-AC83-48BF-8482-13D17C9D9133}" dt="2020-05-23T09:24:35.305" v="2" actId="1076"/>
          <ac:spMkLst>
            <pc:docMk/>
            <pc:sldMk cId="1492984239" sldId="553"/>
            <ac:spMk id="130" creationId="{00000000-0000-0000-0000-000000000000}"/>
          </ac:spMkLst>
        </pc:spChg>
        <pc:spChg chg="mod">
          <ac:chgData name="reza kabir" userId="af3c95a13102d509" providerId="LiveId" clId="{8A534E3E-AC83-48BF-8482-13D17C9D9133}" dt="2020-05-23T09:24:35.305" v="2" actId="1076"/>
          <ac:spMkLst>
            <pc:docMk/>
            <pc:sldMk cId="1492984239" sldId="553"/>
            <ac:spMk id="131" creationId="{00000000-0000-0000-0000-000000000000}"/>
          </ac:spMkLst>
        </pc:spChg>
        <pc:spChg chg="mod">
          <ac:chgData name="reza kabir" userId="af3c95a13102d509" providerId="LiveId" clId="{8A534E3E-AC83-48BF-8482-13D17C9D9133}" dt="2020-05-23T09:24:35.305" v="2" actId="1076"/>
          <ac:spMkLst>
            <pc:docMk/>
            <pc:sldMk cId="1492984239" sldId="553"/>
            <ac:spMk id="132" creationId="{00000000-0000-0000-0000-000000000000}"/>
          </ac:spMkLst>
        </pc:spChg>
        <pc:spChg chg="mod">
          <ac:chgData name="reza kabir" userId="af3c95a13102d509" providerId="LiveId" clId="{8A534E3E-AC83-48BF-8482-13D17C9D9133}" dt="2020-05-23T09:24:35.305" v="2" actId="1076"/>
          <ac:spMkLst>
            <pc:docMk/>
            <pc:sldMk cId="1492984239" sldId="553"/>
            <ac:spMk id="133" creationId="{00000000-0000-0000-0000-000000000000}"/>
          </ac:spMkLst>
        </pc:spChg>
        <pc:spChg chg="mod">
          <ac:chgData name="reza kabir" userId="af3c95a13102d509" providerId="LiveId" clId="{8A534E3E-AC83-48BF-8482-13D17C9D9133}" dt="2020-05-23T09:24:35.305" v="2" actId="1076"/>
          <ac:spMkLst>
            <pc:docMk/>
            <pc:sldMk cId="1492984239" sldId="553"/>
            <ac:spMk id="134" creationId="{00000000-0000-0000-0000-000000000000}"/>
          </ac:spMkLst>
        </pc:spChg>
        <pc:spChg chg="mod">
          <ac:chgData name="reza kabir" userId="af3c95a13102d509" providerId="LiveId" clId="{8A534E3E-AC83-48BF-8482-13D17C9D9133}" dt="2020-05-23T09:24:35.305" v="2" actId="1076"/>
          <ac:spMkLst>
            <pc:docMk/>
            <pc:sldMk cId="1492984239" sldId="553"/>
            <ac:spMk id="135" creationId="{00000000-0000-0000-0000-000000000000}"/>
          </ac:spMkLst>
        </pc:spChg>
        <pc:spChg chg="mod">
          <ac:chgData name="reza kabir" userId="af3c95a13102d509" providerId="LiveId" clId="{8A534E3E-AC83-48BF-8482-13D17C9D9133}" dt="2020-05-23T09:24:35.305" v="2" actId="1076"/>
          <ac:spMkLst>
            <pc:docMk/>
            <pc:sldMk cId="1492984239" sldId="553"/>
            <ac:spMk id="136" creationId="{00000000-0000-0000-0000-000000000000}"/>
          </ac:spMkLst>
        </pc:spChg>
        <pc:spChg chg="mod">
          <ac:chgData name="reza kabir" userId="af3c95a13102d509" providerId="LiveId" clId="{8A534E3E-AC83-48BF-8482-13D17C9D9133}" dt="2020-05-23T09:24:35.305" v="2" actId="1076"/>
          <ac:spMkLst>
            <pc:docMk/>
            <pc:sldMk cId="1492984239" sldId="553"/>
            <ac:spMk id="137" creationId="{00000000-0000-0000-0000-000000000000}"/>
          </ac:spMkLst>
        </pc:spChg>
        <pc:spChg chg="mod">
          <ac:chgData name="reza kabir" userId="af3c95a13102d509" providerId="LiveId" clId="{8A534E3E-AC83-48BF-8482-13D17C9D9133}" dt="2020-05-23T09:24:35.305" v="2" actId="1076"/>
          <ac:spMkLst>
            <pc:docMk/>
            <pc:sldMk cId="1492984239" sldId="553"/>
            <ac:spMk id="138" creationId="{00000000-0000-0000-0000-000000000000}"/>
          </ac:spMkLst>
        </pc:spChg>
        <pc:spChg chg="mod">
          <ac:chgData name="reza kabir" userId="af3c95a13102d509" providerId="LiveId" clId="{8A534E3E-AC83-48BF-8482-13D17C9D9133}" dt="2020-05-23T09:24:35.305" v="2" actId="1076"/>
          <ac:spMkLst>
            <pc:docMk/>
            <pc:sldMk cId="1492984239" sldId="553"/>
            <ac:spMk id="139" creationId="{00000000-0000-0000-0000-000000000000}"/>
          </ac:spMkLst>
        </pc:spChg>
        <pc:spChg chg="mod">
          <ac:chgData name="reza kabir" userId="af3c95a13102d509" providerId="LiveId" clId="{8A534E3E-AC83-48BF-8482-13D17C9D9133}" dt="2020-05-23T09:24:35.305" v="2" actId="1076"/>
          <ac:spMkLst>
            <pc:docMk/>
            <pc:sldMk cId="1492984239" sldId="553"/>
            <ac:spMk id="140" creationId="{00000000-0000-0000-0000-000000000000}"/>
          </ac:spMkLst>
        </pc:spChg>
        <pc:spChg chg="mod">
          <ac:chgData name="reza kabir" userId="af3c95a13102d509" providerId="LiveId" clId="{8A534E3E-AC83-48BF-8482-13D17C9D9133}" dt="2020-05-23T09:24:35.305" v="2" actId="1076"/>
          <ac:spMkLst>
            <pc:docMk/>
            <pc:sldMk cId="1492984239" sldId="553"/>
            <ac:spMk id="141" creationId="{00000000-0000-0000-0000-000000000000}"/>
          </ac:spMkLst>
        </pc:spChg>
        <pc:spChg chg="mod">
          <ac:chgData name="reza kabir" userId="af3c95a13102d509" providerId="LiveId" clId="{8A534E3E-AC83-48BF-8482-13D17C9D9133}" dt="2020-05-23T09:24:35.305" v="2" actId="1076"/>
          <ac:spMkLst>
            <pc:docMk/>
            <pc:sldMk cId="1492984239" sldId="553"/>
            <ac:spMk id="142" creationId="{00000000-0000-0000-0000-000000000000}"/>
          </ac:spMkLst>
        </pc:spChg>
        <pc:spChg chg="mod">
          <ac:chgData name="reza kabir" userId="af3c95a13102d509" providerId="LiveId" clId="{8A534E3E-AC83-48BF-8482-13D17C9D9133}" dt="2020-05-23T09:24:35.305" v="2" actId="1076"/>
          <ac:spMkLst>
            <pc:docMk/>
            <pc:sldMk cId="1492984239" sldId="553"/>
            <ac:spMk id="143" creationId="{00000000-0000-0000-0000-000000000000}"/>
          </ac:spMkLst>
        </pc:spChg>
        <pc:spChg chg="mod">
          <ac:chgData name="reza kabir" userId="af3c95a13102d509" providerId="LiveId" clId="{8A534E3E-AC83-48BF-8482-13D17C9D9133}" dt="2020-05-23T09:24:35.305" v="2" actId="1076"/>
          <ac:spMkLst>
            <pc:docMk/>
            <pc:sldMk cId="1492984239" sldId="553"/>
            <ac:spMk id="144" creationId="{00000000-0000-0000-0000-000000000000}"/>
          </ac:spMkLst>
        </pc:spChg>
        <pc:spChg chg="mod">
          <ac:chgData name="reza kabir" userId="af3c95a13102d509" providerId="LiveId" clId="{8A534E3E-AC83-48BF-8482-13D17C9D9133}" dt="2020-05-23T09:24:35.305" v="2" actId="1076"/>
          <ac:spMkLst>
            <pc:docMk/>
            <pc:sldMk cId="1492984239" sldId="553"/>
            <ac:spMk id="145" creationId="{00000000-0000-0000-0000-000000000000}"/>
          </ac:spMkLst>
        </pc:spChg>
        <pc:spChg chg="mod">
          <ac:chgData name="reza kabir" userId="af3c95a13102d509" providerId="LiveId" clId="{8A534E3E-AC83-48BF-8482-13D17C9D9133}" dt="2020-05-23T09:24:35.305" v="2" actId="1076"/>
          <ac:spMkLst>
            <pc:docMk/>
            <pc:sldMk cId="1492984239" sldId="553"/>
            <ac:spMk id="146" creationId="{00000000-0000-0000-0000-000000000000}"/>
          </ac:spMkLst>
        </pc:spChg>
        <pc:spChg chg="mod">
          <ac:chgData name="reza kabir" userId="af3c95a13102d509" providerId="LiveId" clId="{8A534E3E-AC83-48BF-8482-13D17C9D9133}" dt="2020-05-23T09:24:35.305" v="2" actId="1076"/>
          <ac:spMkLst>
            <pc:docMk/>
            <pc:sldMk cId="1492984239" sldId="553"/>
            <ac:spMk id="147" creationId="{00000000-0000-0000-0000-000000000000}"/>
          </ac:spMkLst>
        </pc:spChg>
        <pc:spChg chg="mod">
          <ac:chgData name="reza kabir" userId="af3c95a13102d509" providerId="LiveId" clId="{8A534E3E-AC83-48BF-8482-13D17C9D9133}" dt="2020-05-23T09:24:35.305" v="2" actId="1076"/>
          <ac:spMkLst>
            <pc:docMk/>
            <pc:sldMk cId="1492984239" sldId="553"/>
            <ac:spMk id="148" creationId="{00000000-0000-0000-0000-000000000000}"/>
          </ac:spMkLst>
        </pc:spChg>
        <pc:spChg chg="mod">
          <ac:chgData name="reza kabir" userId="af3c95a13102d509" providerId="LiveId" clId="{8A534E3E-AC83-48BF-8482-13D17C9D9133}" dt="2020-05-23T09:24:35.305" v="2" actId="1076"/>
          <ac:spMkLst>
            <pc:docMk/>
            <pc:sldMk cId="1492984239" sldId="553"/>
            <ac:spMk id="149" creationId="{00000000-0000-0000-0000-000000000000}"/>
          </ac:spMkLst>
        </pc:spChg>
        <pc:spChg chg="mod">
          <ac:chgData name="reza kabir" userId="af3c95a13102d509" providerId="LiveId" clId="{8A534E3E-AC83-48BF-8482-13D17C9D9133}" dt="2020-05-23T09:24:35.305" v="2" actId="1076"/>
          <ac:spMkLst>
            <pc:docMk/>
            <pc:sldMk cId="1492984239" sldId="553"/>
            <ac:spMk id="150" creationId="{00000000-0000-0000-0000-000000000000}"/>
          </ac:spMkLst>
        </pc:spChg>
        <pc:spChg chg="mod">
          <ac:chgData name="reza kabir" userId="af3c95a13102d509" providerId="LiveId" clId="{8A534E3E-AC83-48BF-8482-13D17C9D9133}" dt="2020-05-23T09:24:35.305" v="2" actId="1076"/>
          <ac:spMkLst>
            <pc:docMk/>
            <pc:sldMk cId="1492984239" sldId="553"/>
            <ac:spMk id="151" creationId="{00000000-0000-0000-0000-000000000000}"/>
          </ac:spMkLst>
        </pc:spChg>
        <pc:spChg chg="mod">
          <ac:chgData name="reza kabir" userId="af3c95a13102d509" providerId="LiveId" clId="{8A534E3E-AC83-48BF-8482-13D17C9D9133}" dt="2020-05-23T09:24:35.305" v="2" actId="1076"/>
          <ac:spMkLst>
            <pc:docMk/>
            <pc:sldMk cId="1492984239" sldId="553"/>
            <ac:spMk id="152" creationId="{00000000-0000-0000-0000-000000000000}"/>
          </ac:spMkLst>
        </pc:spChg>
        <pc:spChg chg="mod">
          <ac:chgData name="reza kabir" userId="af3c95a13102d509" providerId="LiveId" clId="{8A534E3E-AC83-48BF-8482-13D17C9D9133}" dt="2020-05-23T09:24:35.305" v="2" actId="1076"/>
          <ac:spMkLst>
            <pc:docMk/>
            <pc:sldMk cId="1492984239" sldId="553"/>
            <ac:spMk id="153" creationId="{00000000-0000-0000-0000-000000000000}"/>
          </ac:spMkLst>
        </pc:spChg>
        <pc:spChg chg="mod">
          <ac:chgData name="reza kabir" userId="af3c95a13102d509" providerId="LiveId" clId="{8A534E3E-AC83-48BF-8482-13D17C9D9133}" dt="2020-05-23T09:24:35.305" v="2" actId="1076"/>
          <ac:spMkLst>
            <pc:docMk/>
            <pc:sldMk cId="1492984239" sldId="553"/>
            <ac:spMk id="154" creationId="{00000000-0000-0000-0000-000000000000}"/>
          </ac:spMkLst>
        </pc:spChg>
        <pc:spChg chg="mod">
          <ac:chgData name="reza kabir" userId="af3c95a13102d509" providerId="LiveId" clId="{8A534E3E-AC83-48BF-8482-13D17C9D9133}" dt="2020-05-23T09:24:35.305" v="2" actId="1076"/>
          <ac:spMkLst>
            <pc:docMk/>
            <pc:sldMk cId="1492984239" sldId="553"/>
            <ac:spMk id="155" creationId="{00000000-0000-0000-0000-000000000000}"/>
          </ac:spMkLst>
        </pc:spChg>
        <pc:spChg chg="mod">
          <ac:chgData name="reza kabir" userId="af3c95a13102d509" providerId="LiveId" clId="{8A534E3E-AC83-48BF-8482-13D17C9D9133}" dt="2020-05-23T09:24:35.305" v="2" actId="1076"/>
          <ac:spMkLst>
            <pc:docMk/>
            <pc:sldMk cId="1492984239" sldId="553"/>
            <ac:spMk id="156" creationId="{00000000-0000-0000-0000-000000000000}"/>
          </ac:spMkLst>
        </pc:spChg>
        <pc:spChg chg="mod">
          <ac:chgData name="reza kabir" userId="af3c95a13102d509" providerId="LiveId" clId="{8A534E3E-AC83-48BF-8482-13D17C9D9133}" dt="2020-05-23T09:24:35.305" v="2" actId="1076"/>
          <ac:spMkLst>
            <pc:docMk/>
            <pc:sldMk cId="1492984239" sldId="553"/>
            <ac:spMk id="157" creationId="{00000000-0000-0000-0000-000000000000}"/>
          </ac:spMkLst>
        </pc:spChg>
        <pc:spChg chg="mod">
          <ac:chgData name="reza kabir" userId="af3c95a13102d509" providerId="LiveId" clId="{8A534E3E-AC83-48BF-8482-13D17C9D9133}" dt="2020-05-23T09:24:35.305" v="2" actId="1076"/>
          <ac:spMkLst>
            <pc:docMk/>
            <pc:sldMk cId="1492984239" sldId="553"/>
            <ac:spMk id="158" creationId="{00000000-0000-0000-0000-000000000000}"/>
          </ac:spMkLst>
        </pc:spChg>
        <pc:spChg chg="mod">
          <ac:chgData name="reza kabir" userId="af3c95a13102d509" providerId="LiveId" clId="{8A534E3E-AC83-48BF-8482-13D17C9D9133}" dt="2020-05-23T09:24:35.305" v="2" actId="1076"/>
          <ac:spMkLst>
            <pc:docMk/>
            <pc:sldMk cId="1492984239" sldId="553"/>
            <ac:spMk id="159" creationId="{00000000-0000-0000-0000-000000000000}"/>
          </ac:spMkLst>
        </pc:spChg>
        <pc:spChg chg="mod">
          <ac:chgData name="reza kabir" userId="af3c95a13102d509" providerId="LiveId" clId="{8A534E3E-AC83-48BF-8482-13D17C9D9133}" dt="2020-05-23T09:24:35.305" v="2" actId="1076"/>
          <ac:spMkLst>
            <pc:docMk/>
            <pc:sldMk cId="1492984239" sldId="553"/>
            <ac:spMk id="160" creationId="{00000000-0000-0000-0000-000000000000}"/>
          </ac:spMkLst>
        </pc:spChg>
        <pc:spChg chg="mod">
          <ac:chgData name="reza kabir" userId="af3c95a13102d509" providerId="LiveId" clId="{8A534E3E-AC83-48BF-8482-13D17C9D9133}" dt="2020-05-23T09:24:35.305" v="2" actId="1076"/>
          <ac:spMkLst>
            <pc:docMk/>
            <pc:sldMk cId="1492984239" sldId="553"/>
            <ac:spMk id="161" creationId="{00000000-0000-0000-0000-000000000000}"/>
          </ac:spMkLst>
        </pc:spChg>
        <pc:spChg chg="mod">
          <ac:chgData name="reza kabir" userId="af3c95a13102d509" providerId="LiveId" clId="{8A534E3E-AC83-48BF-8482-13D17C9D9133}" dt="2020-05-23T09:24:35.305" v="2" actId="1076"/>
          <ac:spMkLst>
            <pc:docMk/>
            <pc:sldMk cId="1492984239" sldId="553"/>
            <ac:spMk id="162" creationId="{00000000-0000-0000-0000-000000000000}"/>
          </ac:spMkLst>
        </pc:spChg>
        <pc:spChg chg="mod">
          <ac:chgData name="reza kabir" userId="af3c95a13102d509" providerId="LiveId" clId="{8A534E3E-AC83-48BF-8482-13D17C9D9133}" dt="2020-05-23T09:24:35.305" v="2" actId="1076"/>
          <ac:spMkLst>
            <pc:docMk/>
            <pc:sldMk cId="1492984239" sldId="553"/>
            <ac:spMk id="163" creationId="{00000000-0000-0000-0000-000000000000}"/>
          </ac:spMkLst>
        </pc:spChg>
        <pc:spChg chg="mod">
          <ac:chgData name="reza kabir" userId="af3c95a13102d509" providerId="LiveId" clId="{8A534E3E-AC83-48BF-8482-13D17C9D9133}" dt="2020-05-23T09:24:35.305" v="2" actId="1076"/>
          <ac:spMkLst>
            <pc:docMk/>
            <pc:sldMk cId="1492984239" sldId="553"/>
            <ac:spMk id="164" creationId="{00000000-0000-0000-0000-000000000000}"/>
          </ac:spMkLst>
        </pc:spChg>
        <pc:spChg chg="mod">
          <ac:chgData name="reza kabir" userId="af3c95a13102d509" providerId="LiveId" clId="{8A534E3E-AC83-48BF-8482-13D17C9D9133}" dt="2020-05-23T09:24:35.305" v="2" actId="1076"/>
          <ac:spMkLst>
            <pc:docMk/>
            <pc:sldMk cId="1492984239" sldId="553"/>
            <ac:spMk id="165" creationId="{00000000-0000-0000-0000-000000000000}"/>
          </ac:spMkLst>
        </pc:spChg>
        <pc:spChg chg="mod">
          <ac:chgData name="reza kabir" userId="af3c95a13102d509" providerId="LiveId" clId="{8A534E3E-AC83-48BF-8482-13D17C9D9133}" dt="2020-05-23T09:24:35.305" v="2" actId="1076"/>
          <ac:spMkLst>
            <pc:docMk/>
            <pc:sldMk cId="1492984239" sldId="553"/>
            <ac:spMk id="166" creationId="{00000000-0000-0000-0000-000000000000}"/>
          </ac:spMkLst>
        </pc:spChg>
        <pc:spChg chg="mod">
          <ac:chgData name="reza kabir" userId="af3c95a13102d509" providerId="LiveId" clId="{8A534E3E-AC83-48BF-8482-13D17C9D9133}" dt="2020-05-23T09:24:35.305" v="2" actId="1076"/>
          <ac:spMkLst>
            <pc:docMk/>
            <pc:sldMk cId="1492984239" sldId="553"/>
            <ac:spMk id="167" creationId="{00000000-0000-0000-0000-000000000000}"/>
          </ac:spMkLst>
        </pc:spChg>
        <pc:spChg chg="mod">
          <ac:chgData name="reza kabir" userId="af3c95a13102d509" providerId="LiveId" clId="{8A534E3E-AC83-48BF-8482-13D17C9D9133}" dt="2020-05-23T09:24:35.305" v="2" actId="1076"/>
          <ac:spMkLst>
            <pc:docMk/>
            <pc:sldMk cId="1492984239" sldId="553"/>
            <ac:spMk id="168" creationId="{00000000-0000-0000-0000-000000000000}"/>
          </ac:spMkLst>
        </pc:spChg>
        <pc:spChg chg="mod">
          <ac:chgData name="reza kabir" userId="af3c95a13102d509" providerId="LiveId" clId="{8A534E3E-AC83-48BF-8482-13D17C9D9133}" dt="2020-05-23T09:24:35.305" v="2" actId="1076"/>
          <ac:spMkLst>
            <pc:docMk/>
            <pc:sldMk cId="1492984239" sldId="553"/>
            <ac:spMk id="169" creationId="{00000000-0000-0000-0000-000000000000}"/>
          </ac:spMkLst>
        </pc:spChg>
        <pc:spChg chg="mod">
          <ac:chgData name="reza kabir" userId="af3c95a13102d509" providerId="LiveId" clId="{8A534E3E-AC83-48BF-8482-13D17C9D9133}" dt="2020-05-23T09:24:35.305" v="2" actId="1076"/>
          <ac:spMkLst>
            <pc:docMk/>
            <pc:sldMk cId="1492984239" sldId="553"/>
            <ac:spMk id="170" creationId="{00000000-0000-0000-0000-000000000000}"/>
          </ac:spMkLst>
        </pc:spChg>
        <pc:spChg chg="mod">
          <ac:chgData name="reza kabir" userId="af3c95a13102d509" providerId="LiveId" clId="{8A534E3E-AC83-48BF-8482-13D17C9D9133}" dt="2020-05-23T09:24:35.305" v="2" actId="1076"/>
          <ac:spMkLst>
            <pc:docMk/>
            <pc:sldMk cId="1492984239" sldId="553"/>
            <ac:spMk id="171" creationId="{00000000-0000-0000-0000-000000000000}"/>
          </ac:spMkLst>
        </pc:spChg>
        <pc:spChg chg="mod">
          <ac:chgData name="reza kabir" userId="af3c95a13102d509" providerId="LiveId" clId="{8A534E3E-AC83-48BF-8482-13D17C9D9133}" dt="2020-05-23T09:24:35.305" v="2" actId="1076"/>
          <ac:spMkLst>
            <pc:docMk/>
            <pc:sldMk cId="1492984239" sldId="553"/>
            <ac:spMk id="172" creationId="{00000000-0000-0000-0000-000000000000}"/>
          </ac:spMkLst>
        </pc:spChg>
        <pc:spChg chg="mod">
          <ac:chgData name="reza kabir" userId="af3c95a13102d509" providerId="LiveId" clId="{8A534E3E-AC83-48BF-8482-13D17C9D9133}" dt="2020-05-23T09:24:35.305" v="2" actId="1076"/>
          <ac:spMkLst>
            <pc:docMk/>
            <pc:sldMk cId="1492984239" sldId="553"/>
            <ac:spMk id="173" creationId="{00000000-0000-0000-0000-000000000000}"/>
          </ac:spMkLst>
        </pc:spChg>
        <pc:spChg chg="mod">
          <ac:chgData name="reza kabir" userId="af3c95a13102d509" providerId="LiveId" clId="{8A534E3E-AC83-48BF-8482-13D17C9D9133}" dt="2020-05-23T09:24:35.305" v="2" actId="1076"/>
          <ac:spMkLst>
            <pc:docMk/>
            <pc:sldMk cId="1492984239" sldId="553"/>
            <ac:spMk id="174" creationId="{00000000-0000-0000-0000-000000000000}"/>
          </ac:spMkLst>
        </pc:spChg>
        <pc:spChg chg="mod">
          <ac:chgData name="reza kabir" userId="af3c95a13102d509" providerId="LiveId" clId="{8A534E3E-AC83-48BF-8482-13D17C9D9133}" dt="2020-05-23T09:24:35.305" v="2" actId="1076"/>
          <ac:spMkLst>
            <pc:docMk/>
            <pc:sldMk cId="1492984239" sldId="553"/>
            <ac:spMk id="175" creationId="{00000000-0000-0000-0000-000000000000}"/>
          </ac:spMkLst>
        </pc:spChg>
        <pc:spChg chg="mod">
          <ac:chgData name="reza kabir" userId="af3c95a13102d509" providerId="LiveId" clId="{8A534E3E-AC83-48BF-8482-13D17C9D9133}" dt="2020-05-23T09:24:35.305" v="2" actId="1076"/>
          <ac:spMkLst>
            <pc:docMk/>
            <pc:sldMk cId="1492984239" sldId="553"/>
            <ac:spMk id="176" creationId="{00000000-0000-0000-0000-000000000000}"/>
          </ac:spMkLst>
        </pc:spChg>
        <pc:spChg chg="mod">
          <ac:chgData name="reza kabir" userId="af3c95a13102d509" providerId="LiveId" clId="{8A534E3E-AC83-48BF-8482-13D17C9D9133}" dt="2020-05-23T09:24:35.305" v="2" actId="1076"/>
          <ac:spMkLst>
            <pc:docMk/>
            <pc:sldMk cId="1492984239" sldId="553"/>
            <ac:spMk id="177" creationId="{00000000-0000-0000-0000-000000000000}"/>
          </ac:spMkLst>
        </pc:spChg>
        <pc:spChg chg="mod">
          <ac:chgData name="reza kabir" userId="af3c95a13102d509" providerId="LiveId" clId="{8A534E3E-AC83-48BF-8482-13D17C9D9133}" dt="2020-05-23T09:24:35.305" v="2" actId="1076"/>
          <ac:spMkLst>
            <pc:docMk/>
            <pc:sldMk cId="1492984239" sldId="553"/>
            <ac:spMk id="178" creationId="{00000000-0000-0000-0000-000000000000}"/>
          </ac:spMkLst>
        </pc:spChg>
        <pc:spChg chg="mod">
          <ac:chgData name="reza kabir" userId="af3c95a13102d509" providerId="LiveId" clId="{8A534E3E-AC83-48BF-8482-13D17C9D9133}" dt="2020-05-23T09:24:35.305" v="2" actId="1076"/>
          <ac:spMkLst>
            <pc:docMk/>
            <pc:sldMk cId="1492984239" sldId="553"/>
            <ac:spMk id="179" creationId="{00000000-0000-0000-0000-000000000000}"/>
          </ac:spMkLst>
        </pc:spChg>
        <pc:spChg chg="mod">
          <ac:chgData name="reza kabir" userId="af3c95a13102d509" providerId="LiveId" clId="{8A534E3E-AC83-48BF-8482-13D17C9D9133}" dt="2020-05-23T09:24:35.305" v="2" actId="1076"/>
          <ac:spMkLst>
            <pc:docMk/>
            <pc:sldMk cId="1492984239" sldId="553"/>
            <ac:spMk id="180" creationId="{00000000-0000-0000-0000-000000000000}"/>
          </ac:spMkLst>
        </pc:spChg>
        <pc:spChg chg="mod">
          <ac:chgData name="reza kabir" userId="af3c95a13102d509" providerId="LiveId" clId="{8A534E3E-AC83-48BF-8482-13D17C9D9133}" dt="2020-05-23T09:24:35.305" v="2" actId="1076"/>
          <ac:spMkLst>
            <pc:docMk/>
            <pc:sldMk cId="1492984239" sldId="553"/>
            <ac:spMk id="181" creationId="{00000000-0000-0000-0000-000000000000}"/>
          </ac:spMkLst>
        </pc:spChg>
        <pc:spChg chg="mod">
          <ac:chgData name="reza kabir" userId="af3c95a13102d509" providerId="LiveId" clId="{8A534E3E-AC83-48BF-8482-13D17C9D9133}" dt="2020-05-23T09:24:35.305" v="2" actId="1076"/>
          <ac:spMkLst>
            <pc:docMk/>
            <pc:sldMk cId="1492984239" sldId="553"/>
            <ac:spMk id="182" creationId="{00000000-0000-0000-0000-000000000000}"/>
          </ac:spMkLst>
        </pc:spChg>
        <pc:spChg chg="mod">
          <ac:chgData name="reza kabir" userId="af3c95a13102d509" providerId="LiveId" clId="{8A534E3E-AC83-48BF-8482-13D17C9D9133}" dt="2020-05-23T09:24:35.305" v="2" actId="1076"/>
          <ac:spMkLst>
            <pc:docMk/>
            <pc:sldMk cId="1492984239" sldId="553"/>
            <ac:spMk id="183" creationId="{00000000-0000-0000-0000-000000000000}"/>
          </ac:spMkLst>
        </pc:spChg>
        <pc:spChg chg="mod">
          <ac:chgData name="reza kabir" userId="af3c95a13102d509" providerId="LiveId" clId="{8A534E3E-AC83-48BF-8482-13D17C9D9133}" dt="2020-05-23T09:24:35.305" v="2" actId="1076"/>
          <ac:spMkLst>
            <pc:docMk/>
            <pc:sldMk cId="1492984239" sldId="553"/>
            <ac:spMk id="184" creationId="{00000000-0000-0000-0000-000000000000}"/>
          </ac:spMkLst>
        </pc:spChg>
        <pc:spChg chg="mod">
          <ac:chgData name="reza kabir" userId="af3c95a13102d509" providerId="LiveId" clId="{8A534E3E-AC83-48BF-8482-13D17C9D9133}" dt="2020-05-23T09:24:35.305" v="2" actId="1076"/>
          <ac:spMkLst>
            <pc:docMk/>
            <pc:sldMk cId="1492984239" sldId="553"/>
            <ac:spMk id="185" creationId="{00000000-0000-0000-0000-000000000000}"/>
          </ac:spMkLst>
        </pc:spChg>
        <pc:spChg chg="mod">
          <ac:chgData name="reza kabir" userId="af3c95a13102d509" providerId="LiveId" clId="{8A534E3E-AC83-48BF-8482-13D17C9D9133}" dt="2020-05-23T09:24:35.305" v="2" actId="1076"/>
          <ac:spMkLst>
            <pc:docMk/>
            <pc:sldMk cId="1492984239" sldId="553"/>
            <ac:spMk id="186" creationId="{00000000-0000-0000-0000-000000000000}"/>
          </ac:spMkLst>
        </pc:spChg>
        <pc:spChg chg="mod">
          <ac:chgData name="reza kabir" userId="af3c95a13102d509" providerId="LiveId" clId="{8A534E3E-AC83-48BF-8482-13D17C9D9133}" dt="2020-05-23T09:24:35.305" v="2" actId="1076"/>
          <ac:spMkLst>
            <pc:docMk/>
            <pc:sldMk cId="1492984239" sldId="553"/>
            <ac:spMk id="187" creationId="{00000000-0000-0000-0000-000000000000}"/>
          </ac:spMkLst>
        </pc:spChg>
        <pc:spChg chg="mod">
          <ac:chgData name="reza kabir" userId="af3c95a13102d509" providerId="LiveId" clId="{8A534E3E-AC83-48BF-8482-13D17C9D9133}" dt="2020-05-23T09:24:35.305" v="2" actId="1076"/>
          <ac:spMkLst>
            <pc:docMk/>
            <pc:sldMk cId="1492984239" sldId="553"/>
            <ac:spMk id="188" creationId="{00000000-0000-0000-0000-000000000000}"/>
          </ac:spMkLst>
        </pc:spChg>
        <pc:spChg chg="mod">
          <ac:chgData name="reza kabir" userId="af3c95a13102d509" providerId="LiveId" clId="{8A534E3E-AC83-48BF-8482-13D17C9D9133}" dt="2020-05-23T09:24:35.305" v="2" actId="1076"/>
          <ac:spMkLst>
            <pc:docMk/>
            <pc:sldMk cId="1492984239" sldId="553"/>
            <ac:spMk id="189" creationId="{00000000-0000-0000-0000-000000000000}"/>
          </ac:spMkLst>
        </pc:spChg>
        <pc:spChg chg="mod">
          <ac:chgData name="reza kabir" userId="af3c95a13102d509" providerId="LiveId" clId="{8A534E3E-AC83-48BF-8482-13D17C9D9133}" dt="2020-05-23T09:24:35.305" v="2" actId="1076"/>
          <ac:spMkLst>
            <pc:docMk/>
            <pc:sldMk cId="1492984239" sldId="553"/>
            <ac:spMk id="190" creationId="{00000000-0000-0000-0000-000000000000}"/>
          </ac:spMkLst>
        </pc:spChg>
        <pc:spChg chg="mod">
          <ac:chgData name="reza kabir" userId="af3c95a13102d509" providerId="LiveId" clId="{8A534E3E-AC83-48BF-8482-13D17C9D9133}" dt="2020-05-23T09:24:35.305" v="2" actId="1076"/>
          <ac:spMkLst>
            <pc:docMk/>
            <pc:sldMk cId="1492984239" sldId="553"/>
            <ac:spMk id="191" creationId="{00000000-0000-0000-0000-000000000000}"/>
          </ac:spMkLst>
        </pc:spChg>
        <pc:spChg chg="mod">
          <ac:chgData name="reza kabir" userId="af3c95a13102d509" providerId="LiveId" clId="{8A534E3E-AC83-48BF-8482-13D17C9D9133}" dt="2020-05-23T09:24:35.305" v="2" actId="1076"/>
          <ac:spMkLst>
            <pc:docMk/>
            <pc:sldMk cId="1492984239" sldId="553"/>
            <ac:spMk id="192" creationId="{00000000-0000-0000-0000-000000000000}"/>
          </ac:spMkLst>
        </pc:spChg>
        <pc:spChg chg="mod">
          <ac:chgData name="reza kabir" userId="af3c95a13102d509" providerId="LiveId" clId="{8A534E3E-AC83-48BF-8482-13D17C9D9133}" dt="2020-05-23T09:24:35.305" v="2" actId="1076"/>
          <ac:spMkLst>
            <pc:docMk/>
            <pc:sldMk cId="1492984239" sldId="553"/>
            <ac:spMk id="193" creationId="{00000000-0000-0000-0000-000000000000}"/>
          </ac:spMkLst>
        </pc:spChg>
        <pc:spChg chg="mod">
          <ac:chgData name="reza kabir" userId="af3c95a13102d509" providerId="LiveId" clId="{8A534E3E-AC83-48BF-8482-13D17C9D9133}" dt="2020-05-23T09:24:35.305" v="2" actId="1076"/>
          <ac:spMkLst>
            <pc:docMk/>
            <pc:sldMk cId="1492984239" sldId="553"/>
            <ac:spMk id="194" creationId="{00000000-0000-0000-0000-000000000000}"/>
          </ac:spMkLst>
        </pc:spChg>
        <pc:spChg chg="mod">
          <ac:chgData name="reza kabir" userId="af3c95a13102d509" providerId="LiveId" clId="{8A534E3E-AC83-48BF-8482-13D17C9D9133}" dt="2020-05-23T09:24:35.305" v="2" actId="1076"/>
          <ac:spMkLst>
            <pc:docMk/>
            <pc:sldMk cId="1492984239" sldId="553"/>
            <ac:spMk id="195" creationId="{00000000-0000-0000-0000-000000000000}"/>
          </ac:spMkLst>
        </pc:spChg>
        <pc:spChg chg="mod">
          <ac:chgData name="reza kabir" userId="af3c95a13102d509" providerId="LiveId" clId="{8A534E3E-AC83-48BF-8482-13D17C9D9133}" dt="2020-05-23T09:24:35.305" v="2" actId="1076"/>
          <ac:spMkLst>
            <pc:docMk/>
            <pc:sldMk cId="1492984239" sldId="553"/>
            <ac:spMk id="196" creationId="{00000000-0000-0000-0000-000000000000}"/>
          </ac:spMkLst>
        </pc:spChg>
        <pc:spChg chg="mod">
          <ac:chgData name="reza kabir" userId="af3c95a13102d509" providerId="LiveId" clId="{8A534E3E-AC83-48BF-8482-13D17C9D9133}" dt="2020-05-23T09:24:35.305" v="2" actId="1076"/>
          <ac:spMkLst>
            <pc:docMk/>
            <pc:sldMk cId="1492984239" sldId="553"/>
            <ac:spMk id="197" creationId="{00000000-0000-0000-0000-000000000000}"/>
          </ac:spMkLst>
        </pc:spChg>
        <pc:spChg chg="mod">
          <ac:chgData name="reza kabir" userId="af3c95a13102d509" providerId="LiveId" clId="{8A534E3E-AC83-48BF-8482-13D17C9D9133}" dt="2020-05-23T09:24:35.305" v="2" actId="1076"/>
          <ac:spMkLst>
            <pc:docMk/>
            <pc:sldMk cId="1492984239" sldId="553"/>
            <ac:spMk id="198" creationId="{00000000-0000-0000-0000-000000000000}"/>
          </ac:spMkLst>
        </pc:spChg>
        <pc:spChg chg="mod">
          <ac:chgData name="reza kabir" userId="af3c95a13102d509" providerId="LiveId" clId="{8A534E3E-AC83-48BF-8482-13D17C9D9133}" dt="2020-05-23T09:24:35.305" v="2" actId="1076"/>
          <ac:spMkLst>
            <pc:docMk/>
            <pc:sldMk cId="1492984239" sldId="553"/>
            <ac:spMk id="199" creationId="{00000000-0000-0000-0000-000000000000}"/>
          </ac:spMkLst>
        </pc:spChg>
        <pc:spChg chg="mod">
          <ac:chgData name="reza kabir" userId="af3c95a13102d509" providerId="LiveId" clId="{8A534E3E-AC83-48BF-8482-13D17C9D9133}" dt="2020-05-23T09:24:35.305" v="2" actId="1076"/>
          <ac:spMkLst>
            <pc:docMk/>
            <pc:sldMk cId="1492984239" sldId="553"/>
            <ac:spMk id="200" creationId="{00000000-0000-0000-0000-000000000000}"/>
          </ac:spMkLst>
        </pc:spChg>
        <pc:spChg chg="mod">
          <ac:chgData name="reza kabir" userId="af3c95a13102d509" providerId="LiveId" clId="{8A534E3E-AC83-48BF-8482-13D17C9D9133}" dt="2020-05-23T09:24:35.305" v="2" actId="1076"/>
          <ac:spMkLst>
            <pc:docMk/>
            <pc:sldMk cId="1492984239" sldId="553"/>
            <ac:spMk id="201" creationId="{00000000-0000-0000-0000-000000000000}"/>
          </ac:spMkLst>
        </pc:spChg>
        <pc:spChg chg="mod">
          <ac:chgData name="reza kabir" userId="af3c95a13102d509" providerId="LiveId" clId="{8A534E3E-AC83-48BF-8482-13D17C9D9133}" dt="2020-05-23T09:24:35.305" v="2" actId="1076"/>
          <ac:spMkLst>
            <pc:docMk/>
            <pc:sldMk cId="1492984239" sldId="553"/>
            <ac:spMk id="202" creationId="{00000000-0000-0000-0000-000000000000}"/>
          </ac:spMkLst>
        </pc:spChg>
        <pc:spChg chg="mod">
          <ac:chgData name="reza kabir" userId="af3c95a13102d509" providerId="LiveId" clId="{8A534E3E-AC83-48BF-8482-13D17C9D9133}" dt="2020-05-23T09:24:35.305" v="2" actId="1076"/>
          <ac:spMkLst>
            <pc:docMk/>
            <pc:sldMk cId="1492984239" sldId="553"/>
            <ac:spMk id="203" creationId="{00000000-0000-0000-0000-000000000000}"/>
          </ac:spMkLst>
        </pc:spChg>
        <pc:spChg chg="mod">
          <ac:chgData name="reza kabir" userId="af3c95a13102d509" providerId="LiveId" clId="{8A534E3E-AC83-48BF-8482-13D17C9D9133}" dt="2020-05-23T09:24:35.305" v="2" actId="1076"/>
          <ac:spMkLst>
            <pc:docMk/>
            <pc:sldMk cId="1492984239" sldId="553"/>
            <ac:spMk id="204" creationId="{00000000-0000-0000-0000-000000000000}"/>
          </ac:spMkLst>
        </pc:spChg>
        <pc:spChg chg="mod">
          <ac:chgData name="reza kabir" userId="af3c95a13102d509" providerId="LiveId" clId="{8A534E3E-AC83-48BF-8482-13D17C9D9133}" dt="2020-05-23T09:24:35.305" v="2" actId="1076"/>
          <ac:spMkLst>
            <pc:docMk/>
            <pc:sldMk cId="1492984239" sldId="553"/>
            <ac:spMk id="205" creationId="{00000000-0000-0000-0000-000000000000}"/>
          </ac:spMkLst>
        </pc:spChg>
        <pc:spChg chg="mod">
          <ac:chgData name="reza kabir" userId="af3c95a13102d509" providerId="LiveId" clId="{8A534E3E-AC83-48BF-8482-13D17C9D9133}" dt="2020-05-23T09:24:35.305" v="2" actId="1076"/>
          <ac:spMkLst>
            <pc:docMk/>
            <pc:sldMk cId="1492984239" sldId="553"/>
            <ac:spMk id="206" creationId="{00000000-0000-0000-0000-000000000000}"/>
          </ac:spMkLst>
        </pc:spChg>
        <pc:spChg chg="mod">
          <ac:chgData name="reza kabir" userId="af3c95a13102d509" providerId="LiveId" clId="{8A534E3E-AC83-48BF-8482-13D17C9D9133}" dt="2020-05-23T09:24:35.305" v="2" actId="1076"/>
          <ac:spMkLst>
            <pc:docMk/>
            <pc:sldMk cId="1492984239" sldId="553"/>
            <ac:spMk id="207" creationId="{00000000-0000-0000-0000-000000000000}"/>
          </ac:spMkLst>
        </pc:spChg>
        <pc:spChg chg="mod">
          <ac:chgData name="reza kabir" userId="af3c95a13102d509" providerId="LiveId" clId="{8A534E3E-AC83-48BF-8482-13D17C9D9133}" dt="2020-05-23T09:24:35.305" v="2" actId="1076"/>
          <ac:spMkLst>
            <pc:docMk/>
            <pc:sldMk cId="1492984239" sldId="553"/>
            <ac:spMk id="208" creationId="{00000000-0000-0000-0000-000000000000}"/>
          </ac:spMkLst>
        </pc:spChg>
        <pc:spChg chg="mod">
          <ac:chgData name="reza kabir" userId="af3c95a13102d509" providerId="LiveId" clId="{8A534E3E-AC83-48BF-8482-13D17C9D9133}" dt="2020-05-23T09:24:35.305" v="2" actId="1076"/>
          <ac:spMkLst>
            <pc:docMk/>
            <pc:sldMk cId="1492984239" sldId="553"/>
            <ac:spMk id="209" creationId="{00000000-0000-0000-0000-000000000000}"/>
          </ac:spMkLst>
        </pc:spChg>
        <pc:spChg chg="mod">
          <ac:chgData name="reza kabir" userId="af3c95a13102d509" providerId="LiveId" clId="{8A534E3E-AC83-48BF-8482-13D17C9D9133}" dt="2020-05-23T09:24:35.305" v="2" actId="1076"/>
          <ac:spMkLst>
            <pc:docMk/>
            <pc:sldMk cId="1492984239" sldId="553"/>
            <ac:spMk id="210" creationId="{00000000-0000-0000-0000-000000000000}"/>
          </ac:spMkLst>
        </pc:spChg>
        <pc:spChg chg="mod">
          <ac:chgData name="reza kabir" userId="af3c95a13102d509" providerId="LiveId" clId="{8A534E3E-AC83-48BF-8482-13D17C9D9133}" dt="2020-05-23T09:24:35.305" v="2" actId="1076"/>
          <ac:spMkLst>
            <pc:docMk/>
            <pc:sldMk cId="1492984239" sldId="553"/>
            <ac:spMk id="211" creationId="{00000000-0000-0000-0000-000000000000}"/>
          </ac:spMkLst>
        </pc:spChg>
        <pc:spChg chg="mod">
          <ac:chgData name="reza kabir" userId="af3c95a13102d509" providerId="LiveId" clId="{8A534E3E-AC83-48BF-8482-13D17C9D9133}" dt="2020-05-23T09:24:35.305" v="2" actId="1076"/>
          <ac:spMkLst>
            <pc:docMk/>
            <pc:sldMk cId="1492984239" sldId="553"/>
            <ac:spMk id="212" creationId="{00000000-0000-0000-0000-000000000000}"/>
          </ac:spMkLst>
        </pc:spChg>
        <pc:spChg chg="mod">
          <ac:chgData name="reza kabir" userId="af3c95a13102d509" providerId="LiveId" clId="{8A534E3E-AC83-48BF-8482-13D17C9D9133}" dt="2020-05-23T09:24:35.305" v="2" actId="1076"/>
          <ac:spMkLst>
            <pc:docMk/>
            <pc:sldMk cId="1492984239" sldId="553"/>
            <ac:spMk id="213" creationId="{00000000-0000-0000-0000-000000000000}"/>
          </ac:spMkLst>
        </pc:spChg>
        <pc:spChg chg="mod">
          <ac:chgData name="reza kabir" userId="af3c95a13102d509" providerId="LiveId" clId="{8A534E3E-AC83-48BF-8482-13D17C9D9133}" dt="2020-05-23T09:24:35.305" v="2" actId="1076"/>
          <ac:spMkLst>
            <pc:docMk/>
            <pc:sldMk cId="1492984239" sldId="553"/>
            <ac:spMk id="214" creationId="{00000000-0000-0000-0000-000000000000}"/>
          </ac:spMkLst>
        </pc:spChg>
        <pc:spChg chg="mod">
          <ac:chgData name="reza kabir" userId="af3c95a13102d509" providerId="LiveId" clId="{8A534E3E-AC83-48BF-8482-13D17C9D9133}" dt="2020-05-23T09:24:35.305" v="2" actId="1076"/>
          <ac:spMkLst>
            <pc:docMk/>
            <pc:sldMk cId="1492984239" sldId="553"/>
            <ac:spMk id="215" creationId="{00000000-0000-0000-0000-000000000000}"/>
          </ac:spMkLst>
        </pc:spChg>
        <pc:spChg chg="mod">
          <ac:chgData name="reza kabir" userId="af3c95a13102d509" providerId="LiveId" clId="{8A534E3E-AC83-48BF-8482-13D17C9D9133}" dt="2020-05-23T09:24:35.305" v="2" actId="1076"/>
          <ac:spMkLst>
            <pc:docMk/>
            <pc:sldMk cId="1492984239" sldId="553"/>
            <ac:spMk id="216" creationId="{00000000-0000-0000-0000-000000000000}"/>
          </ac:spMkLst>
        </pc:spChg>
        <pc:spChg chg="mod">
          <ac:chgData name="reza kabir" userId="af3c95a13102d509" providerId="LiveId" clId="{8A534E3E-AC83-48BF-8482-13D17C9D9133}" dt="2020-05-23T09:24:35.305" v="2" actId="1076"/>
          <ac:spMkLst>
            <pc:docMk/>
            <pc:sldMk cId="1492984239" sldId="553"/>
            <ac:spMk id="217" creationId="{00000000-0000-0000-0000-000000000000}"/>
          </ac:spMkLst>
        </pc:spChg>
        <pc:spChg chg="mod">
          <ac:chgData name="reza kabir" userId="af3c95a13102d509" providerId="LiveId" clId="{8A534E3E-AC83-48BF-8482-13D17C9D9133}" dt="2020-05-23T09:24:35.305" v="2" actId="1076"/>
          <ac:spMkLst>
            <pc:docMk/>
            <pc:sldMk cId="1492984239" sldId="553"/>
            <ac:spMk id="218" creationId="{00000000-0000-0000-0000-000000000000}"/>
          </ac:spMkLst>
        </pc:spChg>
        <pc:spChg chg="mod">
          <ac:chgData name="reza kabir" userId="af3c95a13102d509" providerId="LiveId" clId="{8A534E3E-AC83-48BF-8482-13D17C9D9133}" dt="2020-05-23T09:24:35.305" v="2" actId="1076"/>
          <ac:spMkLst>
            <pc:docMk/>
            <pc:sldMk cId="1492984239" sldId="553"/>
            <ac:spMk id="219" creationId="{00000000-0000-0000-0000-000000000000}"/>
          </ac:spMkLst>
        </pc:spChg>
        <pc:spChg chg="mod">
          <ac:chgData name="reza kabir" userId="af3c95a13102d509" providerId="LiveId" clId="{8A534E3E-AC83-48BF-8482-13D17C9D9133}" dt="2020-05-23T09:24:35.305" v="2" actId="1076"/>
          <ac:spMkLst>
            <pc:docMk/>
            <pc:sldMk cId="1492984239" sldId="553"/>
            <ac:spMk id="220" creationId="{00000000-0000-0000-0000-000000000000}"/>
          </ac:spMkLst>
        </pc:spChg>
        <pc:spChg chg="mod">
          <ac:chgData name="reza kabir" userId="af3c95a13102d509" providerId="LiveId" clId="{8A534E3E-AC83-48BF-8482-13D17C9D9133}" dt="2020-05-23T09:24:35.305" v="2" actId="1076"/>
          <ac:spMkLst>
            <pc:docMk/>
            <pc:sldMk cId="1492984239" sldId="553"/>
            <ac:spMk id="221" creationId="{00000000-0000-0000-0000-000000000000}"/>
          </ac:spMkLst>
        </pc:spChg>
        <pc:spChg chg="mod">
          <ac:chgData name="reza kabir" userId="af3c95a13102d509" providerId="LiveId" clId="{8A534E3E-AC83-48BF-8482-13D17C9D9133}" dt="2020-05-23T09:24:35.305" v="2" actId="1076"/>
          <ac:spMkLst>
            <pc:docMk/>
            <pc:sldMk cId="1492984239" sldId="553"/>
            <ac:spMk id="222" creationId="{00000000-0000-0000-0000-000000000000}"/>
          </ac:spMkLst>
        </pc:spChg>
        <pc:spChg chg="mod">
          <ac:chgData name="reza kabir" userId="af3c95a13102d509" providerId="LiveId" clId="{8A534E3E-AC83-48BF-8482-13D17C9D9133}" dt="2020-05-23T09:24:35.305" v="2" actId="1076"/>
          <ac:spMkLst>
            <pc:docMk/>
            <pc:sldMk cId="1492984239" sldId="553"/>
            <ac:spMk id="223" creationId="{00000000-0000-0000-0000-000000000000}"/>
          </ac:spMkLst>
        </pc:spChg>
        <pc:spChg chg="mod">
          <ac:chgData name="reza kabir" userId="af3c95a13102d509" providerId="LiveId" clId="{8A534E3E-AC83-48BF-8482-13D17C9D9133}" dt="2020-05-23T09:24:35.305" v="2" actId="1076"/>
          <ac:spMkLst>
            <pc:docMk/>
            <pc:sldMk cId="1492984239" sldId="553"/>
            <ac:spMk id="224" creationId="{00000000-0000-0000-0000-000000000000}"/>
          </ac:spMkLst>
        </pc:spChg>
        <pc:spChg chg="mod">
          <ac:chgData name="reza kabir" userId="af3c95a13102d509" providerId="LiveId" clId="{8A534E3E-AC83-48BF-8482-13D17C9D9133}" dt="2020-05-23T09:24:35.305" v="2" actId="1076"/>
          <ac:spMkLst>
            <pc:docMk/>
            <pc:sldMk cId="1492984239" sldId="553"/>
            <ac:spMk id="225" creationId="{00000000-0000-0000-0000-000000000000}"/>
          </ac:spMkLst>
        </pc:spChg>
        <pc:spChg chg="mod">
          <ac:chgData name="reza kabir" userId="af3c95a13102d509" providerId="LiveId" clId="{8A534E3E-AC83-48BF-8482-13D17C9D9133}" dt="2020-05-23T09:24:35.305" v="2" actId="1076"/>
          <ac:spMkLst>
            <pc:docMk/>
            <pc:sldMk cId="1492984239" sldId="553"/>
            <ac:spMk id="226" creationId="{00000000-0000-0000-0000-000000000000}"/>
          </ac:spMkLst>
        </pc:spChg>
        <pc:spChg chg="mod">
          <ac:chgData name="reza kabir" userId="af3c95a13102d509" providerId="LiveId" clId="{8A534E3E-AC83-48BF-8482-13D17C9D9133}" dt="2020-05-23T09:24:35.305" v="2" actId="1076"/>
          <ac:spMkLst>
            <pc:docMk/>
            <pc:sldMk cId="1492984239" sldId="553"/>
            <ac:spMk id="227" creationId="{00000000-0000-0000-0000-000000000000}"/>
          </ac:spMkLst>
        </pc:spChg>
        <pc:spChg chg="mod">
          <ac:chgData name="reza kabir" userId="af3c95a13102d509" providerId="LiveId" clId="{8A534E3E-AC83-48BF-8482-13D17C9D9133}" dt="2020-05-23T09:24:35.305" v="2" actId="1076"/>
          <ac:spMkLst>
            <pc:docMk/>
            <pc:sldMk cId="1492984239" sldId="553"/>
            <ac:spMk id="228" creationId="{00000000-0000-0000-0000-000000000000}"/>
          </ac:spMkLst>
        </pc:spChg>
        <pc:spChg chg="mod">
          <ac:chgData name="reza kabir" userId="af3c95a13102d509" providerId="LiveId" clId="{8A534E3E-AC83-48BF-8482-13D17C9D9133}" dt="2020-05-23T09:24:35.305" v="2" actId="1076"/>
          <ac:spMkLst>
            <pc:docMk/>
            <pc:sldMk cId="1492984239" sldId="553"/>
            <ac:spMk id="229" creationId="{00000000-0000-0000-0000-000000000000}"/>
          </ac:spMkLst>
        </pc:spChg>
        <pc:spChg chg="mod">
          <ac:chgData name="reza kabir" userId="af3c95a13102d509" providerId="LiveId" clId="{8A534E3E-AC83-48BF-8482-13D17C9D9133}" dt="2020-05-23T09:24:35.305" v="2" actId="1076"/>
          <ac:spMkLst>
            <pc:docMk/>
            <pc:sldMk cId="1492984239" sldId="553"/>
            <ac:spMk id="230" creationId="{00000000-0000-0000-0000-000000000000}"/>
          </ac:spMkLst>
        </pc:spChg>
        <pc:spChg chg="mod">
          <ac:chgData name="reza kabir" userId="af3c95a13102d509" providerId="LiveId" clId="{8A534E3E-AC83-48BF-8482-13D17C9D9133}" dt="2020-05-23T09:24:35.305" v="2" actId="1076"/>
          <ac:spMkLst>
            <pc:docMk/>
            <pc:sldMk cId="1492984239" sldId="553"/>
            <ac:spMk id="231" creationId="{00000000-0000-0000-0000-000000000000}"/>
          </ac:spMkLst>
        </pc:spChg>
        <pc:spChg chg="mod">
          <ac:chgData name="reza kabir" userId="af3c95a13102d509" providerId="LiveId" clId="{8A534E3E-AC83-48BF-8482-13D17C9D9133}" dt="2020-05-23T09:24:35.305" v="2" actId="1076"/>
          <ac:spMkLst>
            <pc:docMk/>
            <pc:sldMk cId="1492984239" sldId="553"/>
            <ac:spMk id="232" creationId="{00000000-0000-0000-0000-000000000000}"/>
          </ac:spMkLst>
        </pc:spChg>
        <pc:spChg chg="mod">
          <ac:chgData name="reza kabir" userId="af3c95a13102d509" providerId="LiveId" clId="{8A534E3E-AC83-48BF-8482-13D17C9D9133}" dt="2020-05-23T09:24:35.305" v="2" actId="1076"/>
          <ac:spMkLst>
            <pc:docMk/>
            <pc:sldMk cId="1492984239" sldId="553"/>
            <ac:spMk id="233" creationId="{00000000-0000-0000-0000-000000000000}"/>
          </ac:spMkLst>
        </pc:spChg>
        <pc:spChg chg="mod">
          <ac:chgData name="reza kabir" userId="af3c95a13102d509" providerId="LiveId" clId="{8A534E3E-AC83-48BF-8482-13D17C9D9133}" dt="2020-05-23T09:24:35.305" v="2" actId="1076"/>
          <ac:spMkLst>
            <pc:docMk/>
            <pc:sldMk cId="1492984239" sldId="553"/>
            <ac:spMk id="234" creationId="{00000000-0000-0000-0000-000000000000}"/>
          </ac:spMkLst>
        </pc:spChg>
        <pc:spChg chg="mod">
          <ac:chgData name="reza kabir" userId="af3c95a13102d509" providerId="LiveId" clId="{8A534E3E-AC83-48BF-8482-13D17C9D9133}" dt="2020-05-23T09:24:35.305" v="2" actId="1076"/>
          <ac:spMkLst>
            <pc:docMk/>
            <pc:sldMk cId="1492984239" sldId="553"/>
            <ac:spMk id="235" creationId="{00000000-0000-0000-0000-000000000000}"/>
          </ac:spMkLst>
        </pc:spChg>
        <pc:spChg chg="mod">
          <ac:chgData name="reza kabir" userId="af3c95a13102d509" providerId="LiveId" clId="{8A534E3E-AC83-48BF-8482-13D17C9D9133}" dt="2020-05-23T09:24:35.305" v="2" actId="1076"/>
          <ac:spMkLst>
            <pc:docMk/>
            <pc:sldMk cId="1492984239" sldId="553"/>
            <ac:spMk id="236" creationId="{00000000-0000-0000-0000-000000000000}"/>
          </ac:spMkLst>
        </pc:spChg>
        <pc:spChg chg="mod">
          <ac:chgData name="reza kabir" userId="af3c95a13102d509" providerId="LiveId" clId="{8A534E3E-AC83-48BF-8482-13D17C9D9133}" dt="2020-05-23T09:24:35.305" v="2" actId="1076"/>
          <ac:spMkLst>
            <pc:docMk/>
            <pc:sldMk cId="1492984239" sldId="553"/>
            <ac:spMk id="237" creationId="{00000000-0000-0000-0000-000000000000}"/>
          </ac:spMkLst>
        </pc:spChg>
        <pc:spChg chg="mod">
          <ac:chgData name="reza kabir" userId="af3c95a13102d509" providerId="LiveId" clId="{8A534E3E-AC83-48BF-8482-13D17C9D9133}" dt="2020-05-23T09:24:35.305" v="2" actId="1076"/>
          <ac:spMkLst>
            <pc:docMk/>
            <pc:sldMk cId="1492984239" sldId="553"/>
            <ac:spMk id="238" creationId="{00000000-0000-0000-0000-000000000000}"/>
          </ac:spMkLst>
        </pc:spChg>
        <pc:spChg chg="mod">
          <ac:chgData name="reza kabir" userId="af3c95a13102d509" providerId="LiveId" clId="{8A534E3E-AC83-48BF-8482-13D17C9D9133}" dt="2020-05-23T09:24:35.305" v="2" actId="1076"/>
          <ac:spMkLst>
            <pc:docMk/>
            <pc:sldMk cId="1492984239" sldId="553"/>
            <ac:spMk id="239" creationId="{00000000-0000-0000-0000-000000000000}"/>
          </ac:spMkLst>
        </pc:spChg>
        <pc:spChg chg="mod">
          <ac:chgData name="reza kabir" userId="af3c95a13102d509" providerId="LiveId" clId="{8A534E3E-AC83-48BF-8482-13D17C9D9133}" dt="2020-05-23T09:24:35.305" v="2" actId="1076"/>
          <ac:spMkLst>
            <pc:docMk/>
            <pc:sldMk cId="1492984239" sldId="553"/>
            <ac:spMk id="240" creationId="{00000000-0000-0000-0000-000000000000}"/>
          </ac:spMkLst>
        </pc:spChg>
        <pc:spChg chg="mod">
          <ac:chgData name="reza kabir" userId="af3c95a13102d509" providerId="LiveId" clId="{8A534E3E-AC83-48BF-8482-13D17C9D9133}" dt="2020-05-23T09:24:35.305" v="2" actId="1076"/>
          <ac:spMkLst>
            <pc:docMk/>
            <pc:sldMk cId="1492984239" sldId="553"/>
            <ac:spMk id="241" creationId="{00000000-0000-0000-0000-000000000000}"/>
          </ac:spMkLst>
        </pc:spChg>
        <pc:spChg chg="mod">
          <ac:chgData name="reza kabir" userId="af3c95a13102d509" providerId="LiveId" clId="{8A534E3E-AC83-48BF-8482-13D17C9D9133}" dt="2020-05-23T09:24:35.305" v="2" actId="1076"/>
          <ac:spMkLst>
            <pc:docMk/>
            <pc:sldMk cId="1492984239" sldId="553"/>
            <ac:spMk id="242" creationId="{00000000-0000-0000-0000-000000000000}"/>
          </ac:spMkLst>
        </pc:spChg>
        <pc:spChg chg="mod">
          <ac:chgData name="reza kabir" userId="af3c95a13102d509" providerId="LiveId" clId="{8A534E3E-AC83-48BF-8482-13D17C9D9133}" dt="2020-05-23T09:24:35.305" v="2" actId="1076"/>
          <ac:spMkLst>
            <pc:docMk/>
            <pc:sldMk cId="1492984239" sldId="553"/>
            <ac:spMk id="243" creationId="{00000000-0000-0000-0000-000000000000}"/>
          </ac:spMkLst>
        </pc:spChg>
        <pc:spChg chg="mod">
          <ac:chgData name="reza kabir" userId="af3c95a13102d509" providerId="LiveId" clId="{8A534E3E-AC83-48BF-8482-13D17C9D9133}" dt="2020-05-23T09:24:35.305" v="2" actId="1076"/>
          <ac:spMkLst>
            <pc:docMk/>
            <pc:sldMk cId="1492984239" sldId="553"/>
            <ac:spMk id="244" creationId="{00000000-0000-0000-0000-000000000000}"/>
          </ac:spMkLst>
        </pc:spChg>
        <pc:spChg chg="mod">
          <ac:chgData name="reza kabir" userId="af3c95a13102d509" providerId="LiveId" clId="{8A534E3E-AC83-48BF-8482-13D17C9D9133}" dt="2020-05-23T09:24:35.305" v="2" actId="1076"/>
          <ac:spMkLst>
            <pc:docMk/>
            <pc:sldMk cId="1492984239" sldId="553"/>
            <ac:spMk id="245" creationId="{00000000-0000-0000-0000-000000000000}"/>
          </ac:spMkLst>
        </pc:spChg>
        <pc:spChg chg="mod">
          <ac:chgData name="reza kabir" userId="af3c95a13102d509" providerId="LiveId" clId="{8A534E3E-AC83-48BF-8482-13D17C9D9133}" dt="2020-05-23T09:24:35.305" v="2" actId="1076"/>
          <ac:spMkLst>
            <pc:docMk/>
            <pc:sldMk cId="1492984239" sldId="553"/>
            <ac:spMk id="246" creationId="{00000000-0000-0000-0000-000000000000}"/>
          </ac:spMkLst>
        </pc:spChg>
        <pc:spChg chg="mod">
          <ac:chgData name="reza kabir" userId="af3c95a13102d509" providerId="LiveId" clId="{8A534E3E-AC83-48BF-8482-13D17C9D9133}" dt="2020-05-23T09:24:35.305" v="2" actId="1076"/>
          <ac:spMkLst>
            <pc:docMk/>
            <pc:sldMk cId="1492984239" sldId="553"/>
            <ac:spMk id="247" creationId="{00000000-0000-0000-0000-000000000000}"/>
          </ac:spMkLst>
        </pc:spChg>
        <pc:spChg chg="mod">
          <ac:chgData name="reza kabir" userId="af3c95a13102d509" providerId="LiveId" clId="{8A534E3E-AC83-48BF-8482-13D17C9D9133}" dt="2020-05-23T09:24:35.305" v="2" actId="1076"/>
          <ac:spMkLst>
            <pc:docMk/>
            <pc:sldMk cId="1492984239" sldId="553"/>
            <ac:spMk id="248" creationId="{00000000-0000-0000-0000-000000000000}"/>
          </ac:spMkLst>
        </pc:spChg>
        <pc:spChg chg="mod">
          <ac:chgData name="reza kabir" userId="af3c95a13102d509" providerId="LiveId" clId="{8A534E3E-AC83-48BF-8482-13D17C9D9133}" dt="2020-05-23T09:24:35.305" v="2" actId="1076"/>
          <ac:spMkLst>
            <pc:docMk/>
            <pc:sldMk cId="1492984239" sldId="553"/>
            <ac:spMk id="249" creationId="{00000000-0000-0000-0000-000000000000}"/>
          </ac:spMkLst>
        </pc:spChg>
        <pc:spChg chg="mod">
          <ac:chgData name="reza kabir" userId="af3c95a13102d509" providerId="LiveId" clId="{8A534E3E-AC83-48BF-8482-13D17C9D9133}" dt="2020-05-23T09:24:35.305" v="2" actId="1076"/>
          <ac:spMkLst>
            <pc:docMk/>
            <pc:sldMk cId="1492984239" sldId="553"/>
            <ac:spMk id="250" creationId="{00000000-0000-0000-0000-000000000000}"/>
          </ac:spMkLst>
        </pc:spChg>
        <pc:spChg chg="mod">
          <ac:chgData name="reza kabir" userId="af3c95a13102d509" providerId="LiveId" clId="{8A534E3E-AC83-48BF-8482-13D17C9D9133}" dt="2020-05-23T09:24:35.305" v="2" actId="1076"/>
          <ac:spMkLst>
            <pc:docMk/>
            <pc:sldMk cId="1492984239" sldId="553"/>
            <ac:spMk id="251" creationId="{00000000-0000-0000-0000-000000000000}"/>
          </ac:spMkLst>
        </pc:spChg>
        <pc:spChg chg="mod">
          <ac:chgData name="reza kabir" userId="af3c95a13102d509" providerId="LiveId" clId="{8A534E3E-AC83-48BF-8482-13D17C9D9133}" dt="2020-05-23T09:24:35.305" v="2" actId="1076"/>
          <ac:spMkLst>
            <pc:docMk/>
            <pc:sldMk cId="1492984239" sldId="553"/>
            <ac:spMk id="252" creationId="{00000000-0000-0000-0000-000000000000}"/>
          </ac:spMkLst>
        </pc:spChg>
        <pc:spChg chg="mod">
          <ac:chgData name="reza kabir" userId="af3c95a13102d509" providerId="LiveId" clId="{8A534E3E-AC83-48BF-8482-13D17C9D9133}" dt="2020-05-23T09:24:35.305" v="2" actId="1076"/>
          <ac:spMkLst>
            <pc:docMk/>
            <pc:sldMk cId="1492984239" sldId="553"/>
            <ac:spMk id="253" creationId="{00000000-0000-0000-0000-000000000000}"/>
          </ac:spMkLst>
        </pc:spChg>
        <pc:spChg chg="mod">
          <ac:chgData name="reza kabir" userId="af3c95a13102d509" providerId="LiveId" clId="{8A534E3E-AC83-48BF-8482-13D17C9D9133}" dt="2020-05-23T09:24:35.305" v="2" actId="1076"/>
          <ac:spMkLst>
            <pc:docMk/>
            <pc:sldMk cId="1492984239" sldId="553"/>
            <ac:spMk id="254" creationId="{00000000-0000-0000-0000-000000000000}"/>
          </ac:spMkLst>
        </pc:spChg>
        <pc:spChg chg="mod">
          <ac:chgData name="reza kabir" userId="af3c95a13102d509" providerId="LiveId" clId="{8A534E3E-AC83-48BF-8482-13D17C9D9133}" dt="2020-05-23T09:24:35.305" v="2" actId="1076"/>
          <ac:spMkLst>
            <pc:docMk/>
            <pc:sldMk cId="1492984239" sldId="553"/>
            <ac:spMk id="255" creationId="{00000000-0000-0000-0000-000000000000}"/>
          </ac:spMkLst>
        </pc:spChg>
        <pc:spChg chg="mod">
          <ac:chgData name="reza kabir" userId="af3c95a13102d509" providerId="LiveId" clId="{8A534E3E-AC83-48BF-8482-13D17C9D9133}" dt="2020-05-23T09:24:35.305" v="2" actId="1076"/>
          <ac:spMkLst>
            <pc:docMk/>
            <pc:sldMk cId="1492984239" sldId="553"/>
            <ac:spMk id="256" creationId="{00000000-0000-0000-0000-000000000000}"/>
          </ac:spMkLst>
        </pc:spChg>
        <pc:spChg chg="mod">
          <ac:chgData name="reza kabir" userId="af3c95a13102d509" providerId="LiveId" clId="{8A534E3E-AC83-48BF-8482-13D17C9D9133}" dt="2020-05-23T09:24:35.305" v="2" actId="1076"/>
          <ac:spMkLst>
            <pc:docMk/>
            <pc:sldMk cId="1492984239" sldId="553"/>
            <ac:spMk id="257" creationId="{00000000-0000-0000-0000-000000000000}"/>
          </ac:spMkLst>
        </pc:spChg>
        <pc:spChg chg="mod">
          <ac:chgData name="reza kabir" userId="af3c95a13102d509" providerId="LiveId" clId="{8A534E3E-AC83-48BF-8482-13D17C9D9133}" dt="2020-05-23T09:24:35.305" v="2" actId="1076"/>
          <ac:spMkLst>
            <pc:docMk/>
            <pc:sldMk cId="1492984239" sldId="553"/>
            <ac:spMk id="258" creationId="{00000000-0000-0000-0000-000000000000}"/>
          </ac:spMkLst>
        </pc:spChg>
        <pc:spChg chg="mod">
          <ac:chgData name="reza kabir" userId="af3c95a13102d509" providerId="LiveId" clId="{8A534E3E-AC83-48BF-8482-13D17C9D9133}" dt="2020-05-23T09:24:35.305" v="2" actId="1076"/>
          <ac:spMkLst>
            <pc:docMk/>
            <pc:sldMk cId="1492984239" sldId="553"/>
            <ac:spMk id="259" creationId="{00000000-0000-0000-0000-000000000000}"/>
          </ac:spMkLst>
        </pc:spChg>
        <pc:spChg chg="mod">
          <ac:chgData name="reza kabir" userId="af3c95a13102d509" providerId="LiveId" clId="{8A534E3E-AC83-48BF-8482-13D17C9D9133}" dt="2020-05-23T09:24:35.305" v="2" actId="1076"/>
          <ac:spMkLst>
            <pc:docMk/>
            <pc:sldMk cId="1492984239" sldId="553"/>
            <ac:spMk id="260" creationId="{00000000-0000-0000-0000-000000000000}"/>
          </ac:spMkLst>
        </pc:spChg>
        <pc:spChg chg="mod">
          <ac:chgData name="reza kabir" userId="af3c95a13102d509" providerId="LiveId" clId="{8A534E3E-AC83-48BF-8482-13D17C9D9133}" dt="2020-05-23T09:24:35.305" v="2" actId="1076"/>
          <ac:spMkLst>
            <pc:docMk/>
            <pc:sldMk cId="1492984239" sldId="553"/>
            <ac:spMk id="261" creationId="{00000000-0000-0000-0000-000000000000}"/>
          </ac:spMkLst>
        </pc:spChg>
        <pc:spChg chg="mod">
          <ac:chgData name="reza kabir" userId="af3c95a13102d509" providerId="LiveId" clId="{8A534E3E-AC83-48BF-8482-13D17C9D9133}" dt="2020-05-23T09:24:35.305" v="2" actId="1076"/>
          <ac:spMkLst>
            <pc:docMk/>
            <pc:sldMk cId="1492984239" sldId="553"/>
            <ac:spMk id="262" creationId="{00000000-0000-0000-0000-000000000000}"/>
          </ac:spMkLst>
        </pc:spChg>
        <pc:spChg chg="mod">
          <ac:chgData name="reza kabir" userId="af3c95a13102d509" providerId="LiveId" clId="{8A534E3E-AC83-48BF-8482-13D17C9D9133}" dt="2020-05-23T09:24:35.305" v="2" actId="1076"/>
          <ac:spMkLst>
            <pc:docMk/>
            <pc:sldMk cId="1492984239" sldId="553"/>
            <ac:spMk id="263" creationId="{00000000-0000-0000-0000-000000000000}"/>
          </ac:spMkLst>
        </pc:spChg>
        <pc:spChg chg="mod">
          <ac:chgData name="reza kabir" userId="af3c95a13102d509" providerId="LiveId" clId="{8A534E3E-AC83-48BF-8482-13D17C9D9133}" dt="2020-05-23T09:24:35.305" v="2" actId="1076"/>
          <ac:spMkLst>
            <pc:docMk/>
            <pc:sldMk cId="1492984239" sldId="553"/>
            <ac:spMk id="264" creationId="{00000000-0000-0000-0000-000000000000}"/>
          </ac:spMkLst>
        </pc:spChg>
        <pc:spChg chg="mod">
          <ac:chgData name="reza kabir" userId="af3c95a13102d509" providerId="LiveId" clId="{8A534E3E-AC83-48BF-8482-13D17C9D9133}" dt="2020-05-23T09:24:35.305" v="2" actId="1076"/>
          <ac:spMkLst>
            <pc:docMk/>
            <pc:sldMk cId="1492984239" sldId="553"/>
            <ac:spMk id="265" creationId="{00000000-0000-0000-0000-000000000000}"/>
          </ac:spMkLst>
        </pc:spChg>
        <pc:spChg chg="mod">
          <ac:chgData name="reza kabir" userId="af3c95a13102d509" providerId="LiveId" clId="{8A534E3E-AC83-48BF-8482-13D17C9D9133}" dt="2020-05-23T09:24:35.305" v="2" actId="1076"/>
          <ac:spMkLst>
            <pc:docMk/>
            <pc:sldMk cId="1492984239" sldId="553"/>
            <ac:spMk id="266" creationId="{00000000-0000-0000-0000-000000000000}"/>
          </ac:spMkLst>
        </pc:spChg>
        <pc:spChg chg="mod">
          <ac:chgData name="reza kabir" userId="af3c95a13102d509" providerId="LiveId" clId="{8A534E3E-AC83-48BF-8482-13D17C9D9133}" dt="2020-05-23T09:24:35.305" v="2" actId="1076"/>
          <ac:spMkLst>
            <pc:docMk/>
            <pc:sldMk cId="1492984239" sldId="553"/>
            <ac:spMk id="267" creationId="{00000000-0000-0000-0000-000000000000}"/>
          </ac:spMkLst>
        </pc:spChg>
        <pc:spChg chg="mod">
          <ac:chgData name="reza kabir" userId="af3c95a13102d509" providerId="LiveId" clId="{8A534E3E-AC83-48BF-8482-13D17C9D9133}" dt="2020-05-23T09:24:35.305" v="2" actId="1076"/>
          <ac:spMkLst>
            <pc:docMk/>
            <pc:sldMk cId="1492984239" sldId="553"/>
            <ac:spMk id="268" creationId="{00000000-0000-0000-0000-000000000000}"/>
          </ac:spMkLst>
        </pc:spChg>
        <pc:spChg chg="mod">
          <ac:chgData name="reza kabir" userId="af3c95a13102d509" providerId="LiveId" clId="{8A534E3E-AC83-48BF-8482-13D17C9D9133}" dt="2020-05-23T09:24:35.305" v="2" actId="1076"/>
          <ac:spMkLst>
            <pc:docMk/>
            <pc:sldMk cId="1492984239" sldId="553"/>
            <ac:spMk id="269" creationId="{00000000-0000-0000-0000-000000000000}"/>
          </ac:spMkLst>
        </pc:spChg>
        <pc:spChg chg="mod">
          <ac:chgData name="reza kabir" userId="af3c95a13102d509" providerId="LiveId" clId="{8A534E3E-AC83-48BF-8482-13D17C9D9133}" dt="2020-05-23T09:24:35.305" v="2" actId="1076"/>
          <ac:spMkLst>
            <pc:docMk/>
            <pc:sldMk cId="1492984239" sldId="553"/>
            <ac:spMk id="270" creationId="{00000000-0000-0000-0000-000000000000}"/>
          </ac:spMkLst>
        </pc:spChg>
        <pc:spChg chg="mod">
          <ac:chgData name="reza kabir" userId="af3c95a13102d509" providerId="LiveId" clId="{8A534E3E-AC83-48BF-8482-13D17C9D9133}" dt="2020-05-23T09:24:35.305" v="2" actId="1076"/>
          <ac:spMkLst>
            <pc:docMk/>
            <pc:sldMk cId="1492984239" sldId="553"/>
            <ac:spMk id="271" creationId="{00000000-0000-0000-0000-000000000000}"/>
          </ac:spMkLst>
        </pc:spChg>
        <pc:spChg chg="mod">
          <ac:chgData name="reza kabir" userId="af3c95a13102d509" providerId="LiveId" clId="{8A534E3E-AC83-48BF-8482-13D17C9D9133}" dt="2020-05-23T09:24:35.305" v="2" actId="1076"/>
          <ac:spMkLst>
            <pc:docMk/>
            <pc:sldMk cId="1492984239" sldId="553"/>
            <ac:spMk id="272" creationId="{00000000-0000-0000-0000-000000000000}"/>
          </ac:spMkLst>
        </pc:spChg>
        <pc:spChg chg="mod">
          <ac:chgData name="reza kabir" userId="af3c95a13102d509" providerId="LiveId" clId="{8A534E3E-AC83-48BF-8482-13D17C9D9133}" dt="2020-05-23T09:24:35.305" v="2" actId="1076"/>
          <ac:spMkLst>
            <pc:docMk/>
            <pc:sldMk cId="1492984239" sldId="553"/>
            <ac:spMk id="273" creationId="{00000000-0000-0000-0000-000000000000}"/>
          </ac:spMkLst>
        </pc:spChg>
        <pc:spChg chg="mod">
          <ac:chgData name="reza kabir" userId="af3c95a13102d509" providerId="LiveId" clId="{8A534E3E-AC83-48BF-8482-13D17C9D9133}" dt="2020-05-23T09:24:35.305" v="2" actId="1076"/>
          <ac:spMkLst>
            <pc:docMk/>
            <pc:sldMk cId="1492984239" sldId="553"/>
            <ac:spMk id="274" creationId="{00000000-0000-0000-0000-000000000000}"/>
          </ac:spMkLst>
        </pc:spChg>
        <pc:spChg chg="mod">
          <ac:chgData name="reza kabir" userId="af3c95a13102d509" providerId="LiveId" clId="{8A534E3E-AC83-48BF-8482-13D17C9D9133}" dt="2020-05-23T09:24:35.305" v="2" actId="1076"/>
          <ac:spMkLst>
            <pc:docMk/>
            <pc:sldMk cId="1492984239" sldId="553"/>
            <ac:spMk id="275" creationId="{00000000-0000-0000-0000-000000000000}"/>
          </ac:spMkLst>
        </pc:spChg>
        <pc:spChg chg="mod">
          <ac:chgData name="reza kabir" userId="af3c95a13102d509" providerId="LiveId" clId="{8A534E3E-AC83-48BF-8482-13D17C9D9133}" dt="2020-05-23T09:24:35.305" v="2" actId="1076"/>
          <ac:spMkLst>
            <pc:docMk/>
            <pc:sldMk cId="1492984239" sldId="553"/>
            <ac:spMk id="276" creationId="{00000000-0000-0000-0000-000000000000}"/>
          </ac:spMkLst>
        </pc:spChg>
        <pc:spChg chg="mod">
          <ac:chgData name="reza kabir" userId="af3c95a13102d509" providerId="LiveId" clId="{8A534E3E-AC83-48BF-8482-13D17C9D9133}" dt="2020-05-23T09:24:35.305" v="2" actId="1076"/>
          <ac:spMkLst>
            <pc:docMk/>
            <pc:sldMk cId="1492984239" sldId="553"/>
            <ac:spMk id="277" creationId="{00000000-0000-0000-0000-000000000000}"/>
          </ac:spMkLst>
        </pc:spChg>
        <pc:spChg chg="mod">
          <ac:chgData name="reza kabir" userId="af3c95a13102d509" providerId="LiveId" clId="{8A534E3E-AC83-48BF-8482-13D17C9D9133}" dt="2020-05-23T09:24:35.305" v="2" actId="1076"/>
          <ac:spMkLst>
            <pc:docMk/>
            <pc:sldMk cId="1492984239" sldId="553"/>
            <ac:spMk id="278" creationId="{00000000-0000-0000-0000-000000000000}"/>
          </ac:spMkLst>
        </pc:spChg>
        <pc:spChg chg="mod">
          <ac:chgData name="reza kabir" userId="af3c95a13102d509" providerId="LiveId" clId="{8A534E3E-AC83-48BF-8482-13D17C9D9133}" dt="2020-05-23T09:24:35.305" v="2" actId="1076"/>
          <ac:spMkLst>
            <pc:docMk/>
            <pc:sldMk cId="1492984239" sldId="553"/>
            <ac:spMk id="279" creationId="{00000000-0000-0000-0000-000000000000}"/>
          </ac:spMkLst>
        </pc:spChg>
        <pc:spChg chg="mod">
          <ac:chgData name="reza kabir" userId="af3c95a13102d509" providerId="LiveId" clId="{8A534E3E-AC83-48BF-8482-13D17C9D9133}" dt="2020-05-23T09:24:35.305" v="2" actId="1076"/>
          <ac:spMkLst>
            <pc:docMk/>
            <pc:sldMk cId="1492984239" sldId="553"/>
            <ac:spMk id="280" creationId="{00000000-0000-0000-0000-000000000000}"/>
          </ac:spMkLst>
        </pc:spChg>
        <pc:spChg chg="mod">
          <ac:chgData name="reza kabir" userId="af3c95a13102d509" providerId="LiveId" clId="{8A534E3E-AC83-48BF-8482-13D17C9D9133}" dt="2020-05-23T09:24:35.305" v="2" actId="1076"/>
          <ac:spMkLst>
            <pc:docMk/>
            <pc:sldMk cId="1492984239" sldId="553"/>
            <ac:spMk id="281" creationId="{00000000-0000-0000-0000-000000000000}"/>
          </ac:spMkLst>
        </pc:spChg>
        <pc:spChg chg="mod">
          <ac:chgData name="reza kabir" userId="af3c95a13102d509" providerId="LiveId" clId="{8A534E3E-AC83-48BF-8482-13D17C9D9133}" dt="2020-05-23T09:24:35.305" v="2" actId="1076"/>
          <ac:spMkLst>
            <pc:docMk/>
            <pc:sldMk cId="1492984239" sldId="553"/>
            <ac:spMk id="282" creationId="{00000000-0000-0000-0000-000000000000}"/>
          </ac:spMkLst>
        </pc:spChg>
        <pc:spChg chg="mod">
          <ac:chgData name="reza kabir" userId="af3c95a13102d509" providerId="LiveId" clId="{8A534E3E-AC83-48BF-8482-13D17C9D9133}" dt="2020-05-23T09:24:35.305" v="2" actId="1076"/>
          <ac:spMkLst>
            <pc:docMk/>
            <pc:sldMk cId="1492984239" sldId="553"/>
            <ac:spMk id="283" creationId="{00000000-0000-0000-0000-000000000000}"/>
          </ac:spMkLst>
        </pc:spChg>
        <pc:spChg chg="mod">
          <ac:chgData name="reza kabir" userId="af3c95a13102d509" providerId="LiveId" clId="{8A534E3E-AC83-48BF-8482-13D17C9D9133}" dt="2020-05-23T09:24:35.305" v="2" actId="1076"/>
          <ac:spMkLst>
            <pc:docMk/>
            <pc:sldMk cId="1492984239" sldId="553"/>
            <ac:spMk id="284" creationId="{00000000-0000-0000-0000-000000000000}"/>
          </ac:spMkLst>
        </pc:spChg>
        <pc:spChg chg="mod">
          <ac:chgData name="reza kabir" userId="af3c95a13102d509" providerId="LiveId" clId="{8A534E3E-AC83-48BF-8482-13D17C9D9133}" dt="2020-05-23T09:24:35.305" v="2" actId="1076"/>
          <ac:spMkLst>
            <pc:docMk/>
            <pc:sldMk cId="1492984239" sldId="553"/>
            <ac:spMk id="285" creationId="{00000000-0000-0000-0000-000000000000}"/>
          </ac:spMkLst>
        </pc:spChg>
        <pc:spChg chg="mod">
          <ac:chgData name="reza kabir" userId="af3c95a13102d509" providerId="LiveId" clId="{8A534E3E-AC83-48BF-8482-13D17C9D9133}" dt="2020-05-23T09:24:35.305" v="2" actId="1076"/>
          <ac:spMkLst>
            <pc:docMk/>
            <pc:sldMk cId="1492984239" sldId="553"/>
            <ac:spMk id="286" creationId="{00000000-0000-0000-0000-000000000000}"/>
          </ac:spMkLst>
        </pc:spChg>
        <pc:spChg chg="mod">
          <ac:chgData name="reza kabir" userId="af3c95a13102d509" providerId="LiveId" clId="{8A534E3E-AC83-48BF-8482-13D17C9D9133}" dt="2020-05-23T09:24:35.305" v="2" actId="1076"/>
          <ac:spMkLst>
            <pc:docMk/>
            <pc:sldMk cId="1492984239" sldId="553"/>
            <ac:spMk id="287" creationId="{00000000-0000-0000-0000-000000000000}"/>
          </ac:spMkLst>
        </pc:spChg>
        <pc:spChg chg="mod">
          <ac:chgData name="reza kabir" userId="af3c95a13102d509" providerId="LiveId" clId="{8A534E3E-AC83-48BF-8482-13D17C9D9133}" dt="2020-05-23T09:24:35.305" v="2" actId="1076"/>
          <ac:spMkLst>
            <pc:docMk/>
            <pc:sldMk cId="1492984239" sldId="553"/>
            <ac:spMk id="288" creationId="{00000000-0000-0000-0000-000000000000}"/>
          </ac:spMkLst>
        </pc:spChg>
        <pc:spChg chg="mod">
          <ac:chgData name="reza kabir" userId="af3c95a13102d509" providerId="LiveId" clId="{8A534E3E-AC83-48BF-8482-13D17C9D9133}" dt="2020-05-23T09:24:35.305" v="2" actId="1076"/>
          <ac:spMkLst>
            <pc:docMk/>
            <pc:sldMk cId="1492984239" sldId="553"/>
            <ac:spMk id="289" creationId="{00000000-0000-0000-0000-000000000000}"/>
          </ac:spMkLst>
        </pc:spChg>
        <pc:spChg chg="mod">
          <ac:chgData name="reza kabir" userId="af3c95a13102d509" providerId="LiveId" clId="{8A534E3E-AC83-48BF-8482-13D17C9D9133}" dt="2020-05-23T09:24:35.305" v="2" actId="1076"/>
          <ac:spMkLst>
            <pc:docMk/>
            <pc:sldMk cId="1492984239" sldId="553"/>
            <ac:spMk id="290" creationId="{00000000-0000-0000-0000-000000000000}"/>
          </ac:spMkLst>
        </pc:spChg>
        <pc:spChg chg="mod">
          <ac:chgData name="reza kabir" userId="af3c95a13102d509" providerId="LiveId" clId="{8A534E3E-AC83-48BF-8482-13D17C9D9133}" dt="2020-05-23T09:24:35.305" v="2" actId="1076"/>
          <ac:spMkLst>
            <pc:docMk/>
            <pc:sldMk cId="1492984239" sldId="553"/>
            <ac:spMk id="291" creationId="{00000000-0000-0000-0000-000000000000}"/>
          </ac:spMkLst>
        </pc:spChg>
        <pc:spChg chg="mod">
          <ac:chgData name="reza kabir" userId="af3c95a13102d509" providerId="LiveId" clId="{8A534E3E-AC83-48BF-8482-13D17C9D9133}" dt="2020-05-23T09:24:35.305" v="2" actId="1076"/>
          <ac:spMkLst>
            <pc:docMk/>
            <pc:sldMk cId="1492984239" sldId="553"/>
            <ac:spMk id="292" creationId="{00000000-0000-0000-0000-000000000000}"/>
          </ac:spMkLst>
        </pc:spChg>
        <pc:spChg chg="mod">
          <ac:chgData name="reza kabir" userId="af3c95a13102d509" providerId="LiveId" clId="{8A534E3E-AC83-48BF-8482-13D17C9D9133}" dt="2020-05-23T09:24:35.305" v="2" actId="1076"/>
          <ac:spMkLst>
            <pc:docMk/>
            <pc:sldMk cId="1492984239" sldId="553"/>
            <ac:spMk id="293" creationId="{00000000-0000-0000-0000-000000000000}"/>
          </ac:spMkLst>
        </pc:spChg>
        <pc:spChg chg="mod">
          <ac:chgData name="reza kabir" userId="af3c95a13102d509" providerId="LiveId" clId="{8A534E3E-AC83-48BF-8482-13D17C9D9133}" dt="2020-05-23T09:24:35.305" v="2" actId="1076"/>
          <ac:spMkLst>
            <pc:docMk/>
            <pc:sldMk cId="1492984239" sldId="553"/>
            <ac:spMk id="294" creationId="{00000000-0000-0000-0000-000000000000}"/>
          </ac:spMkLst>
        </pc:spChg>
        <pc:spChg chg="mod">
          <ac:chgData name="reza kabir" userId="af3c95a13102d509" providerId="LiveId" clId="{8A534E3E-AC83-48BF-8482-13D17C9D9133}" dt="2020-05-23T09:24:35.305" v="2" actId="1076"/>
          <ac:spMkLst>
            <pc:docMk/>
            <pc:sldMk cId="1492984239" sldId="553"/>
            <ac:spMk id="295" creationId="{00000000-0000-0000-0000-000000000000}"/>
          </ac:spMkLst>
        </pc:spChg>
        <pc:spChg chg="mod">
          <ac:chgData name="reza kabir" userId="af3c95a13102d509" providerId="LiveId" clId="{8A534E3E-AC83-48BF-8482-13D17C9D9133}" dt="2020-05-23T09:24:35.305" v="2" actId="1076"/>
          <ac:spMkLst>
            <pc:docMk/>
            <pc:sldMk cId="1492984239" sldId="553"/>
            <ac:spMk id="296" creationId="{00000000-0000-0000-0000-000000000000}"/>
          </ac:spMkLst>
        </pc:spChg>
        <pc:spChg chg="mod">
          <ac:chgData name="reza kabir" userId="af3c95a13102d509" providerId="LiveId" clId="{8A534E3E-AC83-48BF-8482-13D17C9D9133}" dt="2020-05-23T09:24:35.305" v="2" actId="1076"/>
          <ac:spMkLst>
            <pc:docMk/>
            <pc:sldMk cId="1492984239" sldId="553"/>
            <ac:spMk id="297" creationId="{00000000-0000-0000-0000-000000000000}"/>
          </ac:spMkLst>
        </pc:spChg>
        <pc:spChg chg="mod">
          <ac:chgData name="reza kabir" userId="af3c95a13102d509" providerId="LiveId" clId="{8A534E3E-AC83-48BF-8482-13D17C9D9133}" dt="2020-05-23T09:24:35.305" v="2" actId="1076"/>
          <ac:spMkLst>
            <pc:docMk/>
            <pc:sldMk cId="1492984239" sldId="553"/>
            <ac:spMk id="298" creationId="{00000000-0000-0000-0000-000000000000}"/>
          </ac:spMkLst>
        </pc:spChg>
        <pc:spChg chg="mod">
          <ac:chgData name="reza kabir" userId="af3c95a13102d509" providerId="LiveId" clId="{8A534E3E-AC83-48BF-8482-13D17C9D9133}" dt="2020-05-23T09:24:35.305" v="2" actId="1076"/>
          <ac:spMkLst>
            <pc:docMk/>
            <pc:sldMk cId="1492984239" sldId="553"/>
            <ac:spMk id="299" creationId="{00000000-0000-0000-0000-000000000000}"/>
          </ac:spMkLst>
        </pc:spChg>
        <pc:spChg chg="mod">
          <ac:chgData name="reza kabir" userId="af3c95a13102d509" providerId="LiveId" clId="{8A534E3E-AC83-48BF-8482-13D17C9D9133}" dt="2020-05-23T09:24:35.305" v="2" actId="1076"/>
          <ac:spMkLst>
            <pc:docMk/>
            <pc:sldMk cId="1492984239" sldId="553"/>
            <ac:spMk id="300" creationId="{00000000-0000-0000-0000-000000000000}"/>
          </ac:spMkLst>
        </pc:spChg>
        <pc:spChg chg="mod">
          <ac:chgData name="reza kabir" userId="af3c95a13102d509" providerId="LiveId" clId="{8A534E3E-AC83-48BF-8482-13D17C9D9133}" dt="2020-05-23T09:24:35.305" v="2" actId="1076"/>
          <ac:spMkLst>
            <pc:docMk/>
            <pc:sldMk cId="1492984239" sldId="553"/>
            <ac:spMk id="301" creationId="{00000000-0000-0000-0000-000000000000}"/>
          </ac:spMkLst>
        </pc:spChg>
        <pc:spChg chg="mod">
          <ac:chgData name="reza kabir" userId="af3c95a13102d509" providerId="LiveId" clId="{8A534E3E-AC83-48BF-8482-13D17C9D9133}" dt="2020-05-23T09:24:35.305" v="2" actId="1076"/>
          <ac:spMkLst>
            <pc:docMk/>
            <pc:sldMk cId="1492984239" sldId="553"/>
            <ac:spMk id="302" creationId="{00000000-0000-0000-0000-000000000000}"/>
          </ac:spMkLst>
        </pc:spChg>
        <pc:spChg chg="mod">
          <ac:chgData name="reza kabir" userId="af3c95a13102d509" providerId="LiveId" clId="{8A534E3E-AC83-48BF-8482-13D17C9D9133}" dt="2020-05-23T09:24:35.305" v="2" actId="1076"/>
          <ac:spMkLst>
            <pc:docMk/>
            <pc:sldMk cId="1492984239" sldId="553"/>
            <ac:spMk id="303" creationId="{00000000-0000-0000-0000-000000000000}"/>
          </ac:spMkLst>
        </pc:spChg>
        <pc:spChg chg="mod">
          <ac:chgData name="reza kabir" userId="af3c95a13102d509" providerId="LiveId" clId="{8A534E3E-AC83-48BF-8482-13D17C9D9133}" dt="2020-05-23T09:24:35.305" v="2" actId="1076"/>
          <ac:spMkLst>
            <pc:docMk/>
            <pc:sldMk cId="1492984239" sldId="553"/>
            <ac:spMk id="304" creationId="{00000000-0000-0000-0000-000000000000}"/>
          </ac:spMkLst>
        </pc:spChg>
        <pc:spChg chg="mod">
          <ac:chgData name="reza kabir" userId="af3c95a13102d509" providerId="LiveId" clId="{8A534E3E-AC83-48BF-8482-13D17C9D9133}" dt="2020-05-23T09:24:35.305" v="2" actId="1076"/>
          <ac:spMkLst>
            <pc:docMk/>
            <pc:sldMk cId="1492984239" sldId="553"/>
            <ac:spMk id="305" creationId="{00000000-0000-0000-0000-000000000000}"/>
          </ac:spMkLst>
        </pc:spChg>
        <pc:spChg chg="mod">
          <ac:chgData name="reza kabir" userId="af3c95a13102d509" providerId="LiveId" clId="{8A534E3E-AC83-48BF-8482-13D17C9D9133}" dt="2020-05-23T09:24:35.305" v="2" actId="1076"/>
          <ac:spMkLst>
            <pc:docMk/>
            <pc:sldMk cId="1492984239" sldId="553"/>
            <ac:spMk id="306" creationId="{00000000-0000-0000-0000-000000000000}"/>
          </ac:spMkLst>
        </pc:spChg>
        <pc:spChg chg="mod">
          <ac:chgData name="reza kabir" userId="af3c95a13102d509" providerId="LiveId" clId="{8A534E3E-AC83-48BF-8482-13D17C9D9133}" dt="2020-05-23T09:24:35.305" v="2" actId="1076"/>
          <ac:spMkLst>
            <pc:docMk/>
            <pc:sldMk cId="1492984239" sldId="553"/>
            <ac:spMk id="307" creationId="{00000000-0000-0000-0000-000000000000}"/>
          </ac:spMkLst>
        </pc:spChg>
        <pc:spChg chg="mod">
          <ac:chgData name="reza kabir" userId="af3c95a13102d509" providerId="LiveId" clId="{8A534E3E-AC83-48BF-8482-13D17C9D9133}" dt="2020-05-23T09:24:35.305" v="2" actId="1076"/>
          <ac:spMkLst>
            <pc:docMk/>
            <pc:sldMk cId="1492984239" sldId="553"/>
            <ac:spMk id="308" creationId="{00000000-0000-0000-0000-000000000000}"/>
          </ac:spMkLst>
        </pc:spChg>
        <pc:spChg chg="mod">
          <ac:chgData name="reza kabir" userId="af3c95a13102d509" providerId="LiveId" clId="{8A534E3E-AC83-48BF-8482-13D17C9D9133}" dt="2020-05-23T09:24:35.305" v="2" actId="1076"/>
          <ac:spMkLst>
            <pc:docMk/>
            <pc:sldMk cId="1492984239" sldId="553"/>
            <ac:spMk id="309" creationId="{00000000-0000-0000-0000-000000000000}"/>
          </ac:spMkLst>
        </pc:spChg>
        <pc:spChg chg="mod">
          <ac:chgData name="reza kabir" userId="af3c95a13102d509" providerId="LiveId" clId="{8A534E3E-AC83-48BF-8482-13D17C9D9133}" dt="2020-05-23T09:24:35.305" v="2" actId="1076"/>
          <ac:spMkLst>
            <pc:docMk/>
            <pc:sldMk cId="1492984239" sldId="553"/>
            <ac:spMk id="310" creationId="{00000000-0000-0000-0000-000000000000}"/>
          </ac:spMkLst>
        </pc:spChg>
        <pc:spChg chg="mod">
          <ac:chgData name="reza kabir" userId="af3c95a13102d509" providerId="LiveId" clId="{8A534E3E-AC83-48BF-8482-13D17C9D9133}" dt="2020-05-23T09:24:35.305" v="2" actId="1076"/>
          <ac:spMkLst>
            <pc:docMk/>
            <pc:sldMk cId="1492984239" sldId="553"/>
            <ac:spMk id="311" creationId="{00000000-0000-0000-0000-000000000000}"/>
          </ac:spMkLst>
        </pc:spChg>
        <pc:spChg chg="mod">
          <ac:chgData name="reza kabir" userId="af3c95a13102d509" providerId="LiveId" clId="{8A534E3E-AC83-48BF-8482-13D17C9D9133}" dt="2020-05-23T09:24:35.305" v="2" actId="1076"/>
          <ac:spMkLst>
            <pc:docMk/>
            <pc:sldMk cId="1492984239" sldId="553"/>
            <ac:spMk id="312" creationId="{00000000-0000-0000-0000-000000000000}"/>
          </ac:spMkLst>
        </pc:spChg>
        <pc:spChg chg="mod">
          <ac:chgData name="reza kabir" userId="af3c95a13102d509" providerId="LiveId" clId="{8A534E3E-AC83-48BF-8482-13D17C9D9133}" dt="2020-05-23T09:24:35.305" v="2" actId="1076"/>
          <ac:spMkLst>
            <pc:docMk/>
            <pc:sldMk cId="1492984239" sldId="553"/>
            <ac:spMk id="313" creationId="{00000000-0000-0000-0000-000000000000}"/>
          </ac:spMkLst>
        </pc:spChg>
        <pc:spChg chg="mod">
          <ac:chgData name="reza kabir" userId="af3c95a13102d509" providerId="LiveId" clId="{8A534E3E-AC83-48BF-8482-13D17C9D9133}" dt="2020-05-23T09:24:35.305" v="2" actId="1076"/>
          <ac:spMkLst>
            <pc:docMk/>
            <pc:sldMk cId="1492984239" sldId="553"/>
            <ac:spMk id="314" creationId="{00000000-0000-0000-0000-000000000000}"/>
          </ac:spMkLst>
        </pc:spChg>
        <pc:spChg chg="mod">
          <ac:chgData name="reza kabir" userId="af3c95a13102d509" providerId="LiveId" clId="{8A534E3E-AC83-48BF-8482-13D17C9D9133}" dt="2020-05-23T09:24:35.305" v="2" actId="1076"/>
          <ac:spMkLst>
            <pc:docMk/>
            <pc:sldMk cId="1492984239" sldId="553"/>
            <ac:spMk id="315" creationId="{00000000-0000-0000-0000-000000000000}"/>
          </ac:spMkLst>
        </pc:spChg>
        <pc:spChg chg="mod">
          <ac:chgData name="reza kabir" userId="af3c95a13102d509" providerId="LiveId" clId="{8A534E3E-AC83-48BF-8482-13D17C9D9133}" dt="2020-05-23T09:24:35.305" v="2" actId="1076"/>
          <ac:spMkLst>
            <pc:docMk/>
            <pc:sldMk cId="1492984239" sldId="553"/>
            <ac:spMk id="316" creationId="{00000000-0000-0000-0000-000000000000}"/>
          </ac:spMkLst>
        </pc:spChg>
        <pc:spChg chg="mod">
          <ac:chgData name="reza kabir" userId="af3c95a13102d509" providerId="LiveId" clId="{8A534E3E-AC83-48BF-8482-13D17C9D9133}" dt="2020-05-23T09:24:35.305" v="2" actId="1076"/>
          <ac:spMkLst>
            <pc:docMk/>
            <pc:sldMk cId="1492984239" sldId="553"/>
            <ac:spMk id="317" creationId="{00000000-0000-0000-0000-000000000000}"/>
          </ac:spMkLst>
        </pc:spChg>
        <pc:spChg chg="mod">
          <ac:chgData name="reza kabir" userId="af3c95a13102d509" providerId="LiveId" clId="{8A534E3E-AC83-48BF-8482-13D17C9D9133}" dt="2020-05-23T09:24:35.305" v="2" actId="1076"/>
          <ac:spMkLst>
            <pc:docMk/>
            <pc:sldMk cId="1492984239" sldId="553"/>
            <ac:spMk id="318" creationId="{00000000-0000-0000-0000-000000000000}"/>
          </ac:spMkLst>
        </pc:spChg>
        <pc:spChg chg="mod">
          <ac:chgData name="reza kabir" userId="af3c95a13102d509" providerId="LiveId" clId="{8A534E3E-AC83-48BF-8482-13D17C9D9133}" dt="2020-05-23T09:24:35.305" v="2" actId="1076"/>
          <ac:spMkLst>
            <pc:docMk/>
            <pc:sldMk cId="1492984239" sldId="553"/>
            <ac:spMk id="319" creationId="{00000000-0000-0000-0000-000000000000}"/>
          </ac:spMkLst>
        </pc:spChg>
        <pc:spChg chg="mod">
          <ac:chgData name="reza kabir" userId="af3c95a13102d509" providerId="LiveId" clId="{8A534E3E-AC83-48BF-8482-13D17C9D9133}" dt="2020-05-23T09:24:35.305" v="2" actId="1076"/>
          <ac:spMkLst>
            <pc:docMk/>
            <pc:sldMk cId="1492984239" sldId="553"/>
            <ac:spMk id="320" creationId="{00000000-0000-0000-0000-000000000000}"/>
          </ac:spMkLst>
        </pc:spChg>
        <pc:spChg chg="mod">
          <ac:chgData name="reza kabir" userId="af3c95a13102d509" providerId="LiveId" clId="{8A534E3E-AC83-48BF-8482-13D17C9D9133}" dt="2020-05-23T09:24:35.305" v="2" actId="1076"/>
          <ac:spMkLst>
            <pc:docMk/>
            <pc:sldMk cId="1492984239" sldId="553"/>
            <ac:spMk id="321" creationId="{00000000-0000-0000-0000-000000000000}"/>
          </ac:spMkLst>
        </pc:spChg>
        <pc:spChg chg="mod">
          <ac:chgData name="reza kabir" userId="af3c95a13102d509" providerId="LiveId" clId="{8A534E3E-AC83-48BF-8482-13D17C9D9133}" dt="2020-05-23T09:24:35.305" v="2" actId="1076"/>
          <ac:spMkLst>
            <pc:docMk/>
            <pc:sldMk cId="1492984239" sldId="553"/>
            <ac:spMk id="322" creationId="{00000000-0000-0000-0000-000000000000}"/>
          </ac:spMkLst>
        </pc:spChg>
        <pc:spChg chg="mod">
          <ac:chgData name="reza kabir" userId="af3c95a13102d509" providerId="LiveId" clId="{8A534E3E-AC83-48BF-8482-13D17C9D9133}" dt="2020-05-23T09:24:35.305" v="2" actId="1076"/>
          <ac:spMkLst>
            <pc:docMk/>
            <pc:sldMk cId="1492984239" sldId="553"/>
            <ac:spMk id="323" creationId="{00000000-0000-0000-0000-000000000000}"/>
          </ac:spMkLst>
        </pc:spChg>
        <pc:spChg chg="mod">
          <ac:chgData name="reza kabir" userId="af3c95a13102d509" providerId="LiveId" clId="{8A534E3E-AC83-48BF-8482-13D17C9D9133}" dt="2020-05-23T09:24:35.305" v="2" actId="1076"/>
          <ac:spMkLst>
            <pc:docMk/>
            <pc:sldMk cId="1492984239" sldId="553"/>
            <ac:spMk id="324" creationId="{00000000-0000-0000-0000-000000000000}"/>
          </ac:spMkLst>
        </pc:spChg>
        <pc:spChg chg="mod">
          <ac:chgData name="reza kabir" userId="af3c95a13102d509" providerId="LiveId" clId="{8A534E3E-AC83-48BF-8482-13D17C9D9133}" dt="2020-05-23T09:24:35.305" v="2" actId="1076"/>
          <ac:spMkLst>
            <pc:docMk/>
            <pc:sldMk cId="1492984239" sldId="553"/>
            <ac:spMk id="325" creationId="{00000000-0000-0000-0000-000000000000}"/>
          </ac:spMkLst>
        </pc:spChg>
        <pc:spChg chg="mod">
          <ac:chgData name="reza kabir" userId="af3c95a13102d509" providerId="LiveId" clId="{8A534E3E-AC83-48BF-8482-13D17C9D9133}" dt="2020-05-23T09:24:35.305" v="2" actId="1076"/>
          <ac:spMkLst>
            <pc:docMk/>
            <pc:sldMk cId="1492984239" sldId="553"/>
            <ac:spMk id="326" creationId="{00000000-0000-0000-0000-000000000000}"/>
          </ac:spMkLst>
        </pc:spChg>
        <pc:spChg chg="mod">
          <ac:chgData name="reza kabir" userId="af3c95a13102d509" providerId="LiveId" clId="{8A534E3E-AC83-48BF-8482-13D17C9D9133}" dt="2020-05-23T09:24:35.305" v="2" actId="1076"/>
          <ac:spMkLst>
            <pc:docMk/>
            <pc:sldMk cId="1492984239" sldId="553"/>
            <ac:spMk id="327" creationId="{00000000-0000-0000-0000-000000000000}"/>
          </ac:spMkLst>
        </pc:spChg>
        <pc:spChg chg="mod">
          <ac:chgData name="reza kabir" userId="af3c95a13102d509" providerId="LiveId" clId="{8A534E3E-AC83-48BF-8482-13D17C9D9133}" dt="2020-05-23T09:24:35.305" v="2" actId="1076"/>
          <ac:spMkLst>
            <pc:docMk/>
            <pc:sldMk cId="1492984239" sldId="553"/>
            <ac:spMk id="328" creationId="{00000000-0000-0000-0000-000000000000}"/>
          </ac:spMkLst>
        </pc:spChg>
        <pc:spChg chg="mod">
          <ac:chgData name="reza kabir" userId="af3c95a13102d509" providerId="LiveId" clId="{8A534E3E-AC83-48BF-8482-13D17C9D9133}" dt="2020-05-23T09:24:35.305" v="2" actId="1076"/>
          <ac:spMkLst>
            <pc:docMk/>
            <pc:sldMk cId="1492984239" sldId="553"/>
            <ac:spMk id="329" creationId="{00000000-0000-0000-0000-000000000000}"/>
          </ac:spMkLst>
        </pc:spChg>
        <pc:spChg chg="mod">
          <ac:chgData name="reza kabir" userId="af3c95a13102d509" providerId="LiveId" clId="{8A534E3E-AC83-48BF-8482-13D17C9D9133}" dt="2020-05-23T09:24:35.305" v="2" actId="1076"/>
          <ac:spMkLst>
            <pc:docMk/>
            <pc:sldMk cId="1492984239" sldId="553"/>
            <ac:spMk id="330" creationId="{00000000-0000-0000-0000-000000000000}"/>
          </ac:spMkLst>
        </pc:spChg>
        <pc:spChg chg="mod">
          <ac:chgData name="reza kabir" userId="af3c95a13102d509" providerId="LiveId" clId="{8A534E3E-AC83-48BF-8482-13D17C9D9133}" dt="2020-05-23T09:24:35.305" v="2" actId="1076"/>
          <ac:spMkLst>
            <pc:docMk/>
            <pc:sldMk cId="1492984239" sldId="553"/>
            <ac:spMk id="331" creationId="{00000000-0000-0000-0000-000000000000}"/>
          </ac:spMkLst>
        </pc:spChg>
        <pc:spChg chg="mod">
          <ac:chgData name="reza kabir" userId="af3c95a13102d509" providerId="LiveId" clId="{8A534E3E-AC83-48BF-8482-13D17C9D9133}" dt="2020-05-23T09:24:35.305" v="2" actId="1076"/>
          <ac:spMkLst>
            <pc:docMk/>
            <pc:sldMk cId="1492984239" sldId="553"/>
            <ac:spMk id="332" creationId="{00000000-0000-0000-0000-000000000000}"/>
          </ac:spMkLst>
        </pc:spChg>
        <pc:spChg chg="mod">
          <ac:chgData name="reza kabir" userId="af3c95a13102d509" providerId="LiveId" clId="{8A534E3E-AC83-48BF-8482-13D17C9D9133}" dt="2020-05-23T09:24:35.305" v="2" actId="1076"/>
          <ac:spMkLst>
            <pc:docMk/>
            <pc:sldMk cId="1492984239" sldId="553"/>
            <ac:spMk id="333" creationId="{00000000-0000-0000-0000-000000000000}"/>
          </ac:spMkLst>
        </pc:spChg>
        <pc:spChg chg="mod">
          <ac:chgData name="reza kabir" userId="af3c95a13102d509" providerId="LiveId" clId="{8A534E3E-AC83-48BF-8482-13D17C9D9133}" dt="2020-05-23T09:24:35.305" v="2" actId="1076"/>
          <ac:spMkLst>
            <pc:docMk/>
            <pc:sldMk cId="1492984239" sldId="553"/>
            <ac:spMk id="334" creationId="{00000000-0000-0000-0000-000000000000}"/>
          </ac:spMkLst>
        </pc:spChg>
        <pc:spChg chg="mod">
          <ac:chgData name="reza kabir" userId="af3c95a13102d509" providerId="LiveId" clId="{8A534E3E-AC83-48BF-8482-13D17C9D9133}" dt="2020-05-23T09:24:35.305" v="2" actId="1076"/>
          <ac:spMkLst>
            <pc:docMk/>
            <pc:sldMk cId="1492984239" sldId="553"/>
            <ac:spMk id="335" creationId="{00000000-0000-0000-0000-000000000000}"/>
          </ac:spMkLst>
        </pc:spChg>
        <pc:spChg chg="mod">
          <ac:chgData name="reza kabir" userId="af3c95a13102d509" providerId="LiveId" clId="{8A534E3E-AC83-48BF-8482-13D17C9D9133}" dt="2020-05-23T09:24:35.305" v="2" actId="1076"/>
          <ac:spMkLst>
            <pc:docMk/>
            <pc:sldMk cId="1492984239" sldId="553"/>
            <ac:spMk id="336" creationId="{00000000-0000-0000-0000-000000000000}"/>
          </ac:spMkLst>
        </pc:spChg>
        <pc:spChg chg="mod">
          <ac:chgData name="reza kabir" userId="af3c95a13102d509" providerId="LiveId" clId="{8A534E3E-AC83-48BF-8482-13D17C9D9133}" dt="2020-05-23T09:24:35.305" v="2" actId="1076"/>
          <ac:spMkLst>
            <pc:docMk/>
            <pc:sldMk cId="1492984239" sldId="553"/>
            <ac:spMk id="337" creationId="{00000000-0000-0000-0000-000000000000}"/>
          </ac:spMkLst>
        </pc:spChg>
        <pc:spChg chg="mod">
          <ac:chgData name="reza kabir" userId="af3c95a13102d509" providerId="LiveId" clId="{8A534E3E-AC83-48BF-8482-13D17C9D9133}" dt="2020-05-23T09:24:35.305" v="2" actId="1076"/>
          <ac:spMkLst>
            <pc:docMk/>
            <pc:sldMk cId="1492984239" sldId="553"/>
            <ac:spMk id="338" creationId="{00000000-0000-0000-0000-000000000000}"/>
          </ac:spMkLst>
        </pc:spChg>
        <pc:spChg chg="mod">
          <ac:chgData name="reza kabir" userId="af3c95a13102d509" providerId="LiveId" clId="{8A534E3E-AC83-48BF-8482-13D17C9D9133}" dt="2020-05-23T09:24:35.305" v="2" actId="1076"/>
          <ac:spMkLst>
            <pc:docMk/>
            <pc:sldMk cId="1492984239" sldId="553"/>
            <ac:spMk id="339" creationId="{00000000-0000-0000-0000-000000000000}"/>
          </ac:spMkLst>
        </pc:spChg>
        <pc:spChg chg="mod">
          <ac:chgData name="reza kabir" userId="af3c95a13102d509" providerId="LiveId" clId="{8A534E3E-AC83-48BF-8482-13D17C9D9133}" dt="2020-05-23T09:24:35.305" v="2" actId="1076"/>
          <ac:spMkLst>
            <pc:docMk/>
            <pc:sldMk cId="1492984239" sldId="553"/>
            <ac:spMk id="340" creationId="{00000000-0000-0000-0000-000000000000}"/>
          </ac:spMkLst>
        </pc:spChg>
        <pc:spChg chg="mod">
          <ac:chgData name="reza kabir" userId="af3c95a13102d509" providerId="LiveId" clId="{8A534E3E-AC83-48BF-8482-13D17C9D9133}" dt="2020-05-23T09:24:35.305" v="2" actId="1076"/>
          <ac:spMkLst>
            <pc:docMk/>
            <pc:sldMk cId="1492984239" sldId="553"/>
            <ac:spMk id="341" creationId="{00000000-0000-0000-0000-000000000000}"/>
          </ac:spMkLst>
        </pc:spChg>
        <pc:spChg chg="mod">
          <ac:chgData name="reza kabir" userId="af3c95a13102d509" providerId="LiveId" clId="{8A534E3E-AC83-48BF-8482-13D17C9D9133}" dt="2020-05-23T09:24:35.305" v="2" actId="1076"/>
          <ac:spMkLst>
            <pc:docMk/>
            <pc:sldMk cId="1492984239" sldId="553"/>
            <ac:spMk id="342" creationId="{00000000-0000-0000-0000-000000000000}"/>
          </ac:spMkLst>
        </pc:spChg>
        <pc:spChg chg="mod">
          <ac:chgData name="reza kabir" userId="af3c95a13102d509" providerId="LiveId" clId="{8A534E3E-AC83-48BF-8482-13D17C9D9133}" dt="2020-05-23T09:24:35.305" v="2" actId="1076"/>
          <ac:spMkLst>
            <pc:docMk/>
            <pc:sldMk cId="1492984239" sldId="553"/>
            <ac:spMk id="343" creationId="{00000000-0000-0000-0000-000000000000}"/>
          </ac:spMkLst>
        </pc:spChg>
        <pc:spChg chg="mod">
          <ac:chgData name="reza kabir" userId="af3c95a13102d509" providerId="LiveId" clId="{8A534E3E-AC83-48BF-8482-13D17C9D9133}" dt="2020-05-23T09:24:35.305" v="2" actId="1076"/>
          <ac:spMkLst>
            <pc:docMk/>
            <pc:sldMk cId="1492984239" sldId="553"/>
            <ac:spMk id="344" creationId="{00000000-0000-0000-0000-000000000000}"/>
          </ac:spMkLst>
        </pc:spChg>
        <pc:spChg chg="mod">
          <ac:chgData name="reza kabir" userId="af3c95a13102d509" providerId="LiveId" clId="{8A534E3E-AC83-48BF-8482-13D17C9D9133}" dt="2020-05-23T09:24:35.305" v="2" actId="1076"/>
          <ac:spMkLst>
            <pc:docMk/>
            <pc:sldMk cId="1492984239" sldId="553"/>
            <ac:spMk id="345" creationId="{00000000-0000-0000-0000-000000000000}"/>
          </ac:spMkLst>
        </pc:spChg>
        <pc:spChg chg="mod">
          <ac:chgData name="reza kabir" userId="af3c95a13102d509" providerId="LiveId" clId="{8A534E3E-AC83-48BF-8482-13D17C9D9133}" dt="2020-05-23T09:24:35.305" v="2" actId="1076"/>
          <ac:spMkLst>
            <pc:docMk/>
            <pc:sldMk cId="1492984239" sldId="553"/>
            <ac:spMk id="346" creationId="{00000000-0000-0000-0000-000000000000}"/>
          </ac:spMkLst>
        </pc:spChg>
        <pc:spChg chg="mod">
          <ac:chgData name="reza kabir" userId="af3c95a13102d509" providerId="LiveId" clId="{8A534E3E-AC83-48BF-8482-13D17C9D9133}" dt="2020-05-23T09:24:35.305" v="2" actId="1076"/>
          <ac:spMkLst>
            <pc:docMk/>
            <pc:sldMk cId="1492984239" sldId="553"/>
            <ac:spMk id="347" creationId="{00000000-0000-0000-0000-000000000000}"/>
          </ac:spMkLst>
        </pc:spChg>
        <pc:spChg chg="mod">
          <ac:chgData name="reza kabir" userId="af3c95a13102d509" providerId="LiveId" clId="{8A534E3E-AC83-48BF-8482-13D17C9D9133}" dt="2020-05-23T09:24:35.305" v="2" actId="1076"/>
          <ac:spMkLst>
            <pc:docMk/>
            <pc:sldMk cId="1492984239" sldId="553"/>
            <ac:spMk id="348" creationId="{00000000-0000-0000-0000-000000000000}"/>
          </ac:spMkLst>
        </pc:spChg>
        <pc:spChg chg="mod">
          <ac:chgData name="reza kabir" userId="af3c95a13102d509" providerId="LiveId" clId="{8A534E3E-AC83-48BF-8482-13D17C9D9133}" dt="2020-05-23T09:24:35.305" v="2" actId="1076"/>
          <ac:spMkLst>
            <pc:docMk/>
            <pc:sldMk cId="1492984239" sldId="553"/>
            <ac:spMk id="349" creationId="{00000000-0000-0000-0000-000000000000}"/>
          </ac:spMkLst>
        </pc:spChg>
        <pc:spChg chg="mod">
          <ac:chgData name="reza kabir" userId="af3c95a13102d509" providerId="LiveId" clId="{8A534E3E-AC83-48BF-8482-13D17C9D9133}" dt="2020-05-23T09:24:35.305" v="2" actId="1076"/>
          <ac:spMkLst>
            <pc:docMk/>
            <pc:sldMk cId="1492984239" sldId="553"/>
            <ac:spMk id="350" creationId="{00000000-0000-0000-0000-000000000000}"/>
          </ac:spMkLst>
        </pc:spChg>
        <pc:spChg chg="mod">
          <ac:chgData name="reza kabir" userId="af3c95a13102d509" providerId="LiveId" clId="{8A534E3E-AC83-48BF-8482-13D17C9D9133}" dt="2020-05-23T09:24:35.305" v="2" actId="1076"/>
          <ac:spMkLst>
            <pc:docMk/>
            <pc:sldMk cId="1492984239" sldId="553"/>
            <ac:spMk id="351" creationId="{00000000-0000-0000-0000-000000000000}"/>
          </ac:spMkLst>
        </pc:spChg>
        <pc:spChg chg="mod">
          <ac:chgData name="reza kabir" userId="af3c95a13102d509" providerId="LiveId" clId="{8A534E3E-AC83-48BF-8482-13D17C9D9133}" dt="2020-05-23T09:24:35.305" v="2" actId="1076"/>
          <ac:spMkLst>
            <pc:docMk/>
            <pc:sldMk cId="1492984239" sldId="553"/>
            <ac:spMk id="352" creationId="{00000000-0000-0000-0000-000000000000}"/>
          </ac:spMkLst>
        </pc:spChg>
        <pc:spChg chg="mod">
          <ac:chgData name="reza kabir" userId="af3c95a13102d509" providerId="LiveId" clId="{8A534E3E-AC83-48BF-8482-13D17C9D9133}" dt="2020-05-23T09:24:35.305" v="2" actId="1076"/>
          <ac:spMkLst>
            <pc:docMk/>
            <pc:sldMk cId="1492984239" sldId="553"/>
            <ac:spMk id="353" creationId="{00000000-0000-0000-0000-000000000000}"/>
          </ac:spMkLst>
        </pc:spChg>
        <pc:spChg chg="mod">
          <ac:chgData name="reza kabir" userId="af3c95a13102d509" providerId="LiveId" clId="{8A534E3E-AC83-48BF-8482-13D17C9D9133}" dt="2020-05-23T09:24:35.305" v="2" actId="1076"/>
          <ac:spMkLst>
            <pc:docMk/>
            <pc:sldMk cId="1492984239" sldId="553"/>
            <ac:spMk id="354" creationId="{00000000-0000-0000-0000-000000000000}"/>
          </ac:spMkLst>
        </pc:spChg>
        <pc:spChg chg="mod">
          <ac:chgData name="reza kabir" userId="af3c95a13102d509" providerId="LiveId" clId="{8A534E3E-AC83-48BF-8482-13D17C9D9133}" dt="2020-05-23T09:24:35.305" v="2" actId="1076"/>
          <ac:spMkLst>
            <pc:docMk/>
            <pc:sldMk cId="1492984239" sldId="553"/>
            <ac:spMk id="355" creationId="{00000000-0000-0000-0000-000000000000}"/>
          </ac:spMkLst>
        </pc:spChg>
        <pc:spChg chg="mod">
          <ac:chgData name="reza kabir" userId="af3c95a13102d509" providerId="LiveId" clId="{8A534E3E-AC83-48BF-8482-13D17C9D9133}" dt="2020-05-23T09:24:35.305" v="2" actId="1076"/>
          <ac:spMkLst>
            <pc:docMk/>
            <pc:sldMk cId="1492984239" sldId="553"/>
            <ac:spMk id="356" creationId="{00000000-0000-0000-0000-000000000000}"/>
          </ac:spMkLst>
        </pc:spChg>
        <pc:spChg chg="mod">
          <ac:chgData name="reza kabir" userId="af3c95a13102d509" providerId="LiveId" clId="{8A534E3E-AC83-48BF-8482-13D17C9D9133}" dt="2020-05-23T09:24:35.305" v="2" actId="1076"/>
          <ac:spMkLst>
            <pc:docMk/>
            <pc:sldMk cId="1492984239" sldId="553"/>
            <ac:spMk id="357" creationId="{00000000-0000-0000-0000-000000000000}"/>
          </ac:spMkLst>
        </pc:spChg>
        <pc:spChg chg="mod">
          <ac:chgData name="reza kabir" userId="af3c95a13102d509" providerId="LiveId" clId="{8A534E3E-AC83-48BF-8482-13D17C9D9133}" dt="2020-05-23T09:24:35.305" v="2" actId="1076"/>
          <ac:spMkLst>
            <pc:docMk/>
            <pc:sldMk cId="1492984239" sldId="553"/>
            <ac:spMk id="358" creationId="{00000000-0000-0000-0000-000000000000}"/>
          </ac:spMkLst>
        </pc:spChg>
        <pc:spChg chg="mod">
          <ac:chgData name="reza kabir" userId="af3c95a13102d509" providerId="LiveId" clId="{8A534E3E-AC83-48BF-8482-13D17C9D9133}" dt="2020-05-23T09:24:35.305" v="2" actId="1076"/>
          <ac:spMkLst>
            <pc:docMk/>
            <pc:sldMk cId="1492984239" sldId="553"/>
            <ac:spMk id="359" creationId="{00000000-0000-0000-0000-000000000000}"/>
          </ac:spMkLst>
        </pc:spChg>
        <pc:spChg chg="mod">
          <ac:chgData name="reza kabir" userId="af3c95a13102d509" providerId="LiveId" clId="{8A534E3E-AC83-48BF-8482-13D17C9D9133}" dt="2020-05-23T09:24:35.305" v="2" actId="1076"/>
          <ac:spMkLst>
            <pc:docMk/>
            <pc:sldMk cId="1492984239" sldId="553"/>
            <ac:spMk id="360" creationId="{00000000-0000-0000-0000-000000000000}"/>
          </ac:spMkLst>
        </pc:spChg>
        <pc:spChg chg="mod">
          <ac:chgData name="reza kabir" userId="af3c95a13102d509" providerId="LiveId" clId="{8A534E3E-AC83-48BF-8482-13D17C9D9133}" dt="2020-05-23T09:24:35.305" v="2" actId="1076"/>
          <ac:spMkLst>
            <pc:docMk/>
            <pc:sldMk cId="1492984239" sldId="553"/>
            <ac:spMk id="361" creationId="{00000000-0000-0000-0000-000000000000}"/>
          </ac:spMkLst>
        </pc:spChg>
        <pc:spChg chg="mod">
          <ac:chgData name="reza kabir" userId="af3c95a13102d509" providerId="LiveId" clId="{8A534E3E-AC83-48BF-8482-13D17C9D9133}" dt="2020-05-23T09:24:35.305" v="2" actId="1076"/>
          <ac:spMkLst>
            <pc:docMk/>
            <pc:sldMk cId="1492984239" sldId="553"/>
            <ac:spMk id="362" creationId="{00000000-0000-0000-0000-000000000000}"/>
          </ac:spMkLst>
        </pc:spChg>
        <pc:spChg chg="mod">
          <ac:chgData name="reza kabir" userId="af3c95a13102d509" providerId="LiveId" clId="{8A534E3E-AC83-48BF-8482-13D17C9D9133}" dt="2020-05-23T09:24:35.305" v="2" actId="1076"/>
          <ac:spMkLst>
            <pc:docMk/>
            <pc:sldMk cId="1492984239" sldId="553"/>
            <ac:spMk id="363" creationId="{00000000-0000-0000-0000-000000000000}"/>
          </ac:spMkLst>
        </pc:spChg>
        <pc:spChg chg="mod">
          <ac:chgData name="reza kabir" userId="af3c95a13102d509" providerId="LiveId" clId="{8A534E3E-AC83-48BF-8482-13D17C9D9133}" dt="2020-05-23T09:24:35.305" v="2" actId="1076"/>
          <ac:spMkLst>
            <pc:docMk/>
            <pc:sldMk cId="1492984239" sldId="553"/>
            <ac:spMk id="364" creationId="{00000000-0000-0000-0000-000000000000}"/>
          </ac:spMkLst>
        </pc:spChg>
        <pc:spChg chg="mod">
          <ac:chgData name="reza kabir" userId="af3c95a13102d509" providerId="LiveId" clId="{8A534E3E-AC83-48BF-8482-13D17C9D9133}" dt="2020-05-23T09:24:35.305" v="2" actId="1076"/>
          <ac:spMkLst>
            <pc:docMk/>
            <pc:sldMk cId="1492984239" sldId="553"/>
            <ac:spMk id="365" creationId="{00000000-0000-0000-0000-000000000000}"/>
          </ac:spMkLst>
        </pc:spChg>
        <pc:spChg chg="mod">
          <ac:chgData name="reza kabir" userId="af3c95a13102d509" providerId="LiveId" clId="{8A534E3E-AC83-48BF-8482-13D17C9D9133}" dt="2020-05-23T09:24:35.305" v="2" actId="1076"/>
          <ac:spMkLst>
            <pc:docMk/>
            <pc:sldMk cId="1492984239" sldId="553"/>
            <ac:spMk id="366" creationId="{00000000-0000-0000-0000-000000000000}"/>
          </ac:spMkLst>
        </pc:spChg>
        <pc:spChg chg="mod">
          <ac:chgData name="reza kabir" userId="af3c95a13102d509" providerId="LiveId" clId="{8A534E3E-AC83-48BF-8482-13D17C9D9133}" dt="2020-05-23T09:24:35.305" v="2" actId="1076"/>
          <ac:spMkLst>
            <pc:docMk/>
            <pc:sldMk cId="1492984239" sldId="553"/>
            <ac:spMk id="367" creationId="{00000000-0000-0000-0000-000000000000}"/>
          </ac:spMkLst>
        </pc:spChg>
        <pc:grpChg chg="mod">
          <ac:chgData name="reza kabir" userId="af3c95a13102d509" providerId="LiveId" clId="{8A534E3E-AC83-48BF-8482-13D17C9D9133}" dt="2020-05-23T09:24:35.305" v="2" actId="1076"/>
          <ac:grpSpMkLst>
            <pc:docMk/>
            <pc:sldMk cId="1492984239" sldId="553"/>
            <ac:grpSpMk id="368" creationId="{00000000-0000-0000-0000-000000000000}"/>
          </ac:grpSpMkLst>
        </pc:grpChg>
      </pc:sldChg>
      <pc:sldChg chg="add del">
        <pc:chgData name="reza kabir" userId="af3c95a13102d509" providerId="LiveId" clId="{8A534E3E-AC83-48BF-8482-13D17C9D9133}" dt="2020-05-23T16:08:39.990" v="26"/>
        <pc:sldMkLst>
          <pc:docMk/>
          <pc:sldMk cId="196101429" sldId="569"/>
        </pc:sldMkLst>
      </pc:sldChg>
      <pc:sldChg chg="add del">
        <pc:chgData name="reza kabir" userId="af3c95a13102d509" providerId="LiveId" clId="{8A534E3E-AC83-48BF-8482-13D17C9D9133}" dt="2020-05-23T16:08:39.990" v="26"/>
        <pc:sldMkLst>
          <pc:docMk/>
          <pc:sldMk cId="125023804" sldId="570"/>
        </pc:sldMkLst>
      </pc:sldChg>
      <pc:sldChg chg="add del">
        <pc:chgData name="reza kabir" userId="af3c95a13102d509" providerId="LiveId" clId="{8A534E3E-AC83-48BF-8482-13D17C9D9133}" dt="2020-06-11T15:35:36.550" v="37" actId="47"/>
        <pc:sldMkLst>
          <pc:docMk/>
          <pc:sldMk cId="2987755826" sldId="572"/>
        </pc:sldMkLst>
      </pc:sldChg>
      <pc:sldChg chg="add del">
        <pc:chgData name="reza kabir" userId="af3c95a13102d509" providerId="LiveId" clId="{8A534E3E-AC83-48BF-8482-13D17C9D9133}" dt="2020-06-11T15:35:36.550" v="37" actId="47"/>
        <pc:sldMkLst>
          <pc:docMk/>
          <pc:sldMk cId="1844298231" sldId="574"/>
        </pc:sldMkLst>
      </pc:sldChg>
      <pc:sldChg chg="add del">
        <pc:chgData name="reza kabir" userId="af3c95a13102d509" providerId="LiveId" clId="{8A534E3E-AC83-48BF-8482-13D17C9D9133}" dt="2020-05-23T14:59:26.043" v="10"/>
        <pc:sldMkLst>
          <pc:docMk/>
          <pc:sldMk cId="182255704" sldId="577"/>
        </pc:sldMkLst>
      </pc:sldChg>
      <pc:sldChg chg="add del">
        <pc:chgData name="reza kabir" userId="af3c95a13102d509" providerId="LiveId" clId="{8A534E3E-AC83-48BF-8482-13D17C9D9133}" dt="2020-05-23T14:59:26.043" v="10"/>
        <pc:sldMkLst>
          <pc:docMk/>
          <pc:sldMk cId="3084610073" sldId="578"/>
        </pc:sldMkLst>
      </pc:sldChg>
      <pc:sldChg chg="add del">
        <pc:chgData name="reza kabir" userId="af3c95a13102d509" providerId="LiveId" clId="{8A534E3E-AC83-48BF-8482-13D17C9D9133}" dt="2020-05-23T14:59:26.043" v="10"/>
        <pc:sldMkLst>
          <pc:docMk/>
          <pc:sldMk cId="1470788226" sldId="579"/>
        </pc:sldMkLst>
      </pc:sldChg>
      <pc:sldChg chg="add del">
        <pc:chgData name="reza kabir" userId="af3c95a13102d509" providerId="LiveId" clId="{8A534E3E-AC83-48BF-8482-13D17C9D9133}" dt="2020-05-23T16:08:39.990" v="26"/>
        <pc:sldMkLst>
          <pc:docMk/>
          <pc:sldMk cId="1925010710" sldId="585"/>
        </pc:sldMkLst>
      </pc:sldChg>
      <pc:sldChg chg="del">
        <pc:chgData name="reza kabir" userId="af3c95a13102d509" providerId="LiveId" clId="{8A534E3E-AC83-48BF-8482-13D17C9D9133}" dt="2020-06-11T15:36:57.795" v="48" actId="47"/>
        <pc:sldMkLst>
          <pc:docMk/>
          <pc:sldMk cId="2438729357" sldId="586"/>
        </pc:sldMkLst>
      </pc:sldChg>
      <pc:sldChg chg="add del">
        <pc:chgData name="reza kabir" userId="af3c95a13102d509" providerId="LiveId" clId="{8A534E3E-AC83-48BF-8482-13D17C9D9133}" dt="2020-05-23T16:08:39.990" v="26"/>
        <pc:sldMkLst>
          <pc:docMk/>
          <pc:sldMk cId="3705274150" sldId="602"/>
        </pc:sldMkLst>
      </pc:sldChg>
      <pc:sldChg chg="add del">
        <pc:chgData name="reza kabir" userId="af3c95a13102d509" providerId="LiveId" clId="{8A534E3E-AC83-48BF-8482-13D17C9D9133}" dt="2020-05-23T14:59:26.043" v="10"/>
        <pc:sldMkLst>
          <pc:docMk/>
          <pc:sldMk cId="1901219758" sldId="607"/>
        </pc:sldMkLst>
      </pc:sldChg>
      <pc:sldChg chg="add del">
        <pc:chgData name="reza kabir" userId="af3c95a13102d509" providerId="LiveId" clId="{8A534E3E-AC83-48BF-8482-13D17C9D9133}" dt="2020-05-23T14:59:26.043" v="10"/>
        <pc:sldMkLst>
          <pc:docMk/>
          <pc:sldMk cId="1563299949" sldId="608"/>
        </pc:sldMkLst>
      </pc:sldChg>
      <pc:sldChg chg="add del">
        <pc:chgData name="reza kabir" userId="af3c95a13102d509" providerId="LiveId" clId="{8A534E3E-AC83-48BF-8482-13D17C9D9133}" dt="2020-05-23T14:59:26.043" v="10"/>
        <pc:sldMkLst>
          <pc:docMk/>
          <pc:sldMk cId="1765821866" sldId="609"/>
        </pc:sldMkLst>
      </pc:sldChg>
      <pc:sldChg chg="add del">
        <pc:chgData name="reza kabir" userId="af3c95a13102d509" providerId="LiveId" clId="{8A534E3E-AC83-48BF-8482-13D17C9D9133}" dt="2020-05-23T14:59:26.043" v="10"/>
        <pc:sldMkLst>
          <pc:docMk/>
          <pc:sldMk cId="3381448254" sldId="610"/>
        </pc:sldMkLst>
      </pc:sldChg>
      <pc:sldChg chg="add del">
        <pc:chgData name="reza kabir" userId="af3c95a13102d509" providerId="LiveId" clId="{8A534E3E-AC83-48BF-8482-13D17C9D9133}" dt="2020-05-23T14:59:26.043" v="10"/>
        <pc:sldMkLst>
          <pc:docMk/>
          <pc:sldMk cId="3833437853" sldId="612"/>
        </pc:sldMkLst>
      </pc:sldChg>
      <pc:sldChg chg="add del">
        <pc:chgData name="reza kabir" userId="af3c95a13102d509" providerId="LiveId" clId="{8A534E3E-AC83-48BF-8482-13D17C9D9133}" dt="2020-05-23T14:59:26.043" v="10"/>
        <pc:sldMkLst>
          <pc:docMk/>
          <pc:sldMk cId="2459505657" sldId="615"/>
        </pc:sldMkLst>
      </pc:sldChg>
      <pc:sldChg chg="addSp delSp modSp add del mod modClrScheme chgLayout">
        <pc:chgData name="reza kabir" userId="af3c95a13102d509" providerId="LiveId" clId="{8A534E3E-AC83-48BF-8482-13D17C9D9133}" dt="2020-05-23T15:02:05.812" v="20" actId="700"/>
        <pc:sldMkLst>
          <pc:docMk/>
          <pc:sldMk cId="1510593084" sldId="618"/>
        </pc:sldMkLst>
        <pc:spChg chg="add del mod ord">
          <ac:chgData name="reza kabir" userId="af3c95a13102d509" providerId="LiveId" clId="{8A534E3E-AC83-48BF-8482-13D17C9D9133}" dt="2020-05-23T15:02:05.812" v="20" actId="700"/>
          <ac:spMkLst>
            <pc:docMk/>
            <pc:sldMk cId="1510593084" sldId="618"/>
            <ac:spMk id="2" creationId="{926D09D0-3026-4712-90F2-FFBC1B2F291A}"/>
          </ac:spMkLst>
        </pc:spChg>
      </pc:sldChg>
      <pc:sldChg chg="addSp delSp modSp add del mod modClrScheme chgLayout">
        <pc:chgData name="reza kabir" userId="af3c95a13102d509" providerId="LiveId" clId="{8A534E3E-AC83-48BF-8482-13D17C9D9133}" dt="2020-05-23T15:02:05.812" v="20" actId="700"/>
        <pc:sldMkLst>
          <pc:docMk/>
          <pc:sldMk cId="497516955" sldId="619"/>
        </pc:sldMkLst>
        <pc:spChg chg="add del mod ord">
          <ac:chgData name="reza kabir" userId="af3c95a13102d509" providerId="LiveId" clId="{8A534E3E-AC83-48BF-8482-13D17C9D9133}" dt="2020-05-23T15:02:05.812" v="20" actId="700"/>
          <ac:spMkLst>
            <pc:docMk/>
            <pc:sldMk cId="497516955" sldId="619"/>
            <ac:spMk id="2" creationId="{03F96AFB-09A9-4B58-BA38-322CB8CE77A7}"/>
          </ac:spMkLst>
        </pc:spChg>
      </pc:sldChg>
      <pc:sldChg chg="addSp delSp modSp add del mod modClrScheme chgLayout">
        <pc:chgData name="reza kabir" userId="af3c95a13102d509" providerId="LiveId" clId="{8A534E3E-AC83-48BF-8482-13D17C9D9133}" dt="2020-05-23T15:02:05.812" v="20" actId="700"/>
        <pc:sldMkLst>
          <pc:docMk/>
          <pc:sldMk cId="3498429393" sldId="620"/>
        </pc:sldMkLst>
        <pc:spChg chg="add del mod ord">
          <ac:chgData name="reza kabir" userId="af3c95a13102d509" providerId="LiveId" clId="{8A534E3E-AC83-48BF-8482-13D17C9D9133}" dt="2020-05-23T15:02:05.812" v="20" actId="700"/>
          <ac:spMkLst>
            <pc:docMk/>
            <pc:sldMk cId="3498429393" sldId="620"/>
            <ac:spMk id="75" creationId="{A3BFCA04-D14E-49A7-974D-FD431724C4B8}"/>
          </ac:spMkLst>
        </pc:spChg>
      </pc:sldChg>
      <pc:sldChg chg="addSp delSp modSp add del mod modClrScheme chgLayout">
        <pc:chgData name="reza kabir" userId="af3c95a13102d509" providerId="LiveId" clId="{8A534E3E-AC83-48BF-8482-13D17C9D9133}" dt="2020-05-23T15:02:05.812" v="20" actId="700"/>
        <pc:sldMkLst>
          <pc:docMk/>
          <pc:sldMk cId="1103104737" sldId="621"/>
        </pc:sldMkLst>
        <pc:spChg chg="add del mod ord">
          <ac:chgData name="reza kabir" userId="af3c95a13102d509" providerId="LiveId" clId="{8A534E3E-AC83-48BF-8482-13D17C9D9133}" dt="2020-05-23T15:02:05.812" v="20" actId="700"/>
          <ac:spMkLst>
            <pc:docMk/>
            <pc:sldMk cId="1103104737" sldId="621"/>
            <ac:spMk id="2" creationId="{EB1B6879-6B32-459B-8FB0-7A7A4BC222EF}"/>
          </ac:spMkLst>
        </pc:spChg>
      </pc:sldChg>
      <pc:sldChg chg="addSp delSp modSp add del mod modClrScheme chgLayout">
        <pc:chgData name="reza kabir" userId="af3c95a13102d509" providerId="LiveId" clId="{8A534E3E-AC83-48BF-8482-13D17C9D9133}" dt="2020-05-23T15:02:05.812" v="20" actId="700"/>
        <pc:sldMkLst>
          <pc:docMk/>
          <pc:sldMk cId="1395798189" sldId="622"/>
        </pc:sldMkLst>
        <pc:spChg chg="add del mod ord">
          <ac:chgData name="reza kabir" userId="af3c95a13102d509" providerId="LiveId" clId="{8A534E3E-AC83-48BF-8482-13D17C9D9133}" dt="2020-05-23T15:02:05.812" v="20" actId="700"/>
          <ac:spMkLst>
            <pc:docMk/>
            <pc:sldMk cId="1395798189" sldId="622"/>
            <ac:spMk id="2" creationId="{4ADD0158-34E9-487B-A12D-2C693961565B}"/>
          </ac:spMkLst>
        </pc:spChg>
      </pc:sldChg>
      <pc:sldChg chg="addSp delSp modSp add del mod modClrScheme chgLayout">
        <pc:chgData name="reza kabir" userId="af3c95a13102d509" providerId="LiveId" clId="{8A534E3E-AC83-48BF-8482-13D17C9D9133}" dt="2020-05-23T15:02:05.812" v="20" actId="700"/>
        <pc:sldMkLst>
          <pc:docMk/>
          <pc:sldMk cId="1641056271" sldId="623"/>
        </pc:sldMkLst>
        <pc:spChg chg="add del mod ord">
          <ac:chgData name="reza kabir" userId="af3c95a13102d509" providerId="LiveId" clId="{8A534E3E-AC83-48BF-8482-13D17C9D9133}" dt="2020-05-23T15:02:05.812" v="20" actId="700"/>
          <ac:spMkLst>
            <pc:docMk/>
            <pc:sldMk cId="1641056271" sldId="623"/>
            <ac:spMk id="54" creationId="{AF024CFF-5E3D-4E7A-AA6A-9D658C3F50DD}"/>
          </ac:spMkLst>
        </pc:spChg>
      </pc:sldChg>
      <pc:sldChg chg="addSp delSp modSp add del mod modClrScheme chgLayout">
        <pc:chgData name="reza kabir" userId="af3c95a13102d509" providerId="LiveId" clId="{8A534E3E-AC83-48BF-8482-13D17C9D9133}" dt="2020-05-23T15:02:05.812" v="20" actId="700"/>
        <pc:sldMkLst>
          <pc:docMk/>
          <pc:sldMk cId="574337913" sldId="624"/>
        </pc:sldMkLst>
        <pc:spChg chg="add del mod ord">
          <ac:chgData name="reza kabir" userId="af3c95a13102d509" providerId="LiveId" clId="{8A534E3E-AC83-48BF-8482-13D17C9D9133}" dt="2020-05-23T15:02:05.812" v="20" actId="700"/>
          <ac:spMkLst>
            <pc:docMk/>
            <pc:sldMk cId="574337913" sldId="624"/>
            <ac:spMk id="54" creationId="{857E037C-A223-4428-B4D1-21CC08024343}"/>
          </ac:spMkLst>
        </pc:spChg>
      </pc:sldChg>
      <pc:sldChg chg="addSp delSp modSp add del mod modClrScheme chgLayout">
        <pc:chgData name="reza kabir" userId="af3c95a13102d509" providerId="LiveId" clId="{8A534E3E-AC83-48BF-8482-13D17C9D9133}" dt="2020-05-23T15:02:05.812" v="20" actId="700"/>
        <pc:sldMkLst>
          <pc:docMk/>
          <pc:sldMk cId="2432215387" sldId="625"/>
        </pc:sldMkLst>
        <pc:spChg chg="add del mod ord">
          <ac:chgData name="reza kabir" userId="af3c95a13102d509" providerId="LiveId" clId="{8A534E3E-AC83-48BF-8482-13D17C9D9133}" dt="2020-05-23T15:02:05.812" v="20" actId="700"/>
          <ac:spMkLst>
            <pc:docMk/>
            <pc:sldMk cId="2432215387" sldId="625"/>
            <ac:spMk id="125" creationId="{6CD45EF7-7A31-4592-86F0-EBEBF6D6EDA7}"/>
          </ac:spMkLst>
        </pc:spChg>
      </pc:sldChg>
      <pc:sldChg chg="add del">
        <pc:chgData name="reza kabir" userId="af3c95a13102d509" providerId="LiveId" clId="{8A534E3E-AC83-48BF-8482-13D17C9D9133}" dt="2020-05-23T14:59:26.043" v="10"/>
        <pc:sldMkLst>
          <pc:docMk/>
          <pc:sldMk cId="1944745318" sldId="626"/>
        </pc:sldMkLst>
      </pc:sldChg>
      <pc:sldChg chg="add del">
        <pc:chgData name="reza kabir" userId="af3c95a13102d509" providerId="LiveId" clId="{8A534E3E-AC83-48BF-8482-13D17C9D9133}" dt="2020-05-23T14:59:26.043" v="10"/>
        <pc:sldMkLst>
          <pc:docMk/>
          <pc:sldMk cId="3494090911" sldId="627"/>
        </pc:sldMkLst>
      </pc:sldChg>
      <pc:sldChg chg="add del">
        <pc:chgData name="reza kabir" userId="af3c95a13102d509" providerId="LiveId" clId="{8A534E3E-AC83-48BF-8482-13D17C9D9133}" dt="2020-05-23T14:59:26.043" v="10"/>
        <pc:sldMkLst>
          <pc:docMk/>
          <pc:sldMk cId="4002344872" sldId="629"/>
        </pc:sldMkLst>
      </pc:sldChg>
      <pc:sldChg chg="add del">
        <pc:chgData name="reza kabir" userId="af3c95a13102d509" providerId="LiveId" clId="{8A534E3E-AC83-48BF-8482-13D17C9D9133}" dt="2020-05-23T14:59:26.043" v="10"/>
        <pc:sldMkLst>
          <pc:docMk/>
          <pc:sldMk cId="468231357" sldId="630"/>
        </pc:sldMkLst>
      </pc:sldChg>
      <pc:sldChg chg="add del">
        <pc:chgData name="reza kabir" userId="af3c95a13102d509" providerId="LiveId" clId="{8A534E3E-AC83-48BF-8482-13D17C9D9133}" dt="2020-05-23T14:59:26.043" v="10"/>
        <pc:sldMkLst>
          <pc:docMk/>
          <pc:sldMk cId="3187304176" sldId="631"/>
        </pc:sldMkLst>
      </pc:sldChg>
      <pc:sldChg chg="add del">
        <pc:chgData name="reza kabir" userId="af3c95a13102d509" providerId="LiveId" clId="{8A534E3E-AC83-48BF-8482-13D17C9D9133}" dt="2020-05-23T16:08:39.990" v="26"/>
        <pc:sldMkLst>
          <pc:docMk/>
          <pc:sldMk cId="162290052" sldId="632"/>
        </pc:sldMkLst>
      </pc:sldChg>
      <pc:sldChg chg="add del">
        <pc:chgData name="reza kabir" userId="af3c95a13102d509" providerId="LiveId" clId="{8A534E3E-AC83-48BF-8482-13D17C9D9133}" dt="2020-05-23T14:59:26.043" v="10"/>
        <pc:sldMkLst>
          <pc:docMk/>
          <pc:sldMk cId="1609204376" sldId="633"/>
        </pc:sldMkLst>
      </pc:sldChg>
      <pc:sldChg chg="add del">
        <pc:chgData name="reza kabir" userId="af3c95a13102d509" providerId="LiveId" clId="{8A534E3E-AC83-48BF-8482-13D17C9D9133}" dt="2020-05-23T14:59:26.043" v="10"/>
        <pc:sldMkLst>
          <pc:docMk/>
          <pc:sldMk cId="1155280016" sldId="634"/>
        </pc:sldMkLst>
      </pc:sldChg>
      <pc:sldChg chg="add del">
        <pc:chgData name="reza kabir" userId="af3c95a13102d509" providerId="LiveId" clId="{8A534E3E-AC83-48BF-8482-13D17C9D9133}" dt="2020-05-23T14:59:26.043" v="10"/>
        <pc:sldMkLst>
          <pc:docMk/>
          <pc:sldMk cId="3296571787" sldId="635"/>
        </pc:sldMkLst>
      </pc:sldChg>
      <pc:sldChg chg="add del">
        <pc:chgData name="reza kabir" userId="af3c95a13102d509" providerId="LiveId" clId="{8A534E3E-AC83-48BF-8482-13D17C9D9133}" dt="2020-05-23T14:59:26.043" v="10"/>
        <pc:sldMkLst>
          <pc:docMk/>
          <pc:sldMk cId="2502775336" sldId="636"/>
        </pc:sldMkLst>
      </pc:sldChg>
      <pc:sldChg chg="modSp add del">
        <pc:chgData name="reza kabir" userId="af3c95a13102d509" providerId="LiveId" clId="{8A534E3E-AC83-48BF-8482-13D17C9D9133}" dt="2020-06-11T15:41:34.728" v="59" actId="207"/>
        <pc:sldMkLst>
          <pc:docMk/>
          <pc:sldMk cId="1793335697" sldId="637"/>
        </pc:sldMkLst>
        <pc:spChg chg="mod">
          <ac:chgData name="reza kabir" userId="af3c95a13102d509" providerId="LiveId" clId="{8A534E3E-AC83-48BF-8482-13D17C9D9133}" dt="2020-06-11T15:41:34.728" v="59" actId="207"/>
          <ac:spMkLst>
            <pc:docMk/>
            <pc:sldMk cId="1793335697" sldId="637"/>
            <ac:spMk id="13" creationId="{919F9188-98C0-40BC-B5BF-185737549EE6}"/>
          </ac:spMkLst>
        </pc:spChg>
      </pc:sldChg>
      <pc:sldChg chg="add del">
        <pc:chgData name="reza kabir" userId="af3c95a13102d509" providerId="LiveId" clId="{8A534E3E-AC83-48BF-8482-13D17C9D9133}" dt="2020-05-23T14:59:26.043" v="10"/>
        <pc:sldMkLst>
          <pc:docMk/>
          <pc:sldMk cId="197823195" sldId="638"/>
        </pc:sldMkLst>
      </pc:sldChg>
      <pc:sldChg chg="add del">
        <pc:chgData name="reza kabir" userId="af3c95a13102d509" providerId="LiveId" clId="{8A534E3E-AC83-48BF-8482-13D17C9D9133}" dt="2020-05-23T14:59:26.043" v="10"/>
        <pc:sldMkLst>
          <pc:docMk/>
          <pc:sldMk cId="2797313113" sldId="641"/>
        </pc:sldMkLst>
      </pc:sldChg>
      <pc:sldChg chg="add del">
        <pc:chgData name="reza kabir" userId="af3c95a13102d509" providerId="LiveId" clId="{8A534E3E-AC83-48BF-8482-13D17C9D9133}" dt="2020-05-23T14:59:26.043" v="10"/>
        <pc:sldMkLst>
          <pc:docMk/>
          <pc:sldMk cId="752044687" sldId="643"/>
        </pc:sldMkLst>
      </pc:sldChg>
      <pc:sldChg chg="modSp add del mod">
        <pc:chgData name="reza kabir" userId="af3c95a13102d509" providerId="LiveId" clId="{8A534E3E-AC83-48BF-8482-13D17C9D9133}" dt="2020-06-11T15:43:58.743" v="68" actId="207"/>
        <pc:sldMkLst>
          <pc:docMk/>
          <pc:sldMk cId="219106026" sldId="644"/>
        </pc:sldMkLst>
        <pc:spChg chg="mod">
          <ac:chgData name="reza kabir" userId="af3c95a13102d509" providerId="LiveId" clId="{8A534E3E-AC83-48BF-8482-13D17C9D9133}" dt="2020-06-11T15:43:58.743" v="68" actId="207"/>
          <ac:spMkLst>
            <pc:docMk/>
            <pc:sldMk cId="219106026" sldId="644"/>
            <ac:spMk id="5" creationId="{843085DA-F944-4434-A92B-52E3A212F0D2}"/>
          </ac:spMkLst>
        </pc:spChg>
        <pc:spChg chg="mod">
          <ac:chgData name="reza kabir" userId="af3c95a13102d509" providerId="LiveId" clId="{8A534E3E-AC83-48BF-8482-13D17C9D9133}" dt="2020-06-11T15:43:31.592" v="61" actId="207"/>
          <ac:spMkLst>
            <pc:docMk/>
            <pc:sldMk cId="219106026" sldId="644"/>
            <ac:spMk id="6" creationId="{2408B99A-945A-45D4-8B0D-DBE81C0DDF4E}"/>
          </ac:spMkLst>
        </pc:spChg>
        <pc:spChg chg="mod">
          <ac:chgData name="reza kabir" userId="af3c95a13102d509" providerId="LiveId" clId="{8A534E3E-AC83-48BF-8482-13D17C9D9133}" dt="2020-06-11T15:43:34.264" v="62" actId="207"/>
          <ac:spMkLst>
            <pc:docMk/>
            <pc:sldMk cId="219106026" sldId="644"/>
            <ac:spMk id="7" creationId="{2550668E-FF32-45A7-8C6B-A8FB2DB5B014}"/>
          </ac:spMkLst>
        </pc:spChg>
        <pc:spChg chg="mod">
          <ac:chgData name="reza kabir" userId="af3c95a13102d509" providerId="LiveId" clId="{8A534E3E-AC83-48BF-8482-13D17C9D9133}" dt="2020-06-11T15:43:29.211" v="60" actId="207"/>
          <ac:spMkLst>
            <pc:docMk/>
            <pc:sldMk cId="219106026" sldId="644"/>
            <ac:spMk id="8" creationId="{F79B10F1-DE12-422F-82C0-142BF3EF09BC}"/>
          </ac:spMkLst>
        </pc:spChg>
        <pc:spChg chg="mod">
          <ac:chgData name="reza kabir" userId="af3c95a13102d509" providerId="LiveId" clId="{8A534E3E-AC83-48BF-8482-13D17C9D9133}" dt="2020-06-11T15:43:38.888" v="63" actId="207"/>
          <ac:spMkLst>
            <pc:docMk/>
            <pc:sldMk cId="219106026" sldId="644"/>
            <ac:spMk id="9" creationId="{6DB53B5E-D6B4-4DB7-80DB-3E6A630366D0}"/>
          </ac:spMkLst>
        </pc:spChg>
        <pc:spChg chg="mod">
          <ac:chgData name="reza kabir" userId="af3c95a13102d509" providerId="LiveId" clId="{8A534E3E-AC83-48BF-8482-13D17C9D9133}" dt="2020-06-11T15:43:48.291" v="66" actId="207"/>
          <ac:spMkLst>
            <pc:docMk/>
            <pc:sldMk cId="219106026" sldId="644"/>
            <ac:spMk id="12" creationId="{A0CF79AC-9E94-4AB0-B415-E573750372E1}"/>
          </ac:spMkLst>
        </pc:spChg>
      </pc:sldChg>
      <pc:sldChg chg="add del">
        <pc:chgData name="reza kabir" userId="af3c95a13102d509" providerId="LiveId" clId="{8A534E3E-AC83-48BF-8482-13D17C9D9133}" dt="2020-05-23T14:59:26.043" v="10"/>
        <pc:sldMkLst>
          <pc:docMk/>
          <pc:sldMk cId="1782118460" sldId="645"/>
        </pc:sldMkLst>
      </pc:sldChg>
      <pc:sldChg chg="del">
        <pc:chgData name="reza kabir" userId="af3c95a13102d509" providerId="LiveId" clId="{8A534E3E-AC83-48BF-8482-13D17C9D9133}" dt="2020-06-11T15:36:52.739" v="47" actId="47"/>
        <pc:sldMkLst>
          <pc:docMk/>
          <pc:sldMk cId="1978701167" sldId="655"/>
        </pc:sldMkLst>
      </pc:sldChg>
      <pc:sldChg chg="add del">
        <pc:chgData name="reza kabir" userId="af3c95a13102d509" providerId="LiveId" clId="{8A534E3E-AC83-48BF-8482-13D17C9D9133}" dt="2020-05-23T14:59:26.043" v="10"/>
        <pc:sldMkLst>
          <pc:docMk/>
          <pc:sldMk cId="1375295993" sldId="657"/>
        </pc:sldMkLst>
      </pc:sldChg>
      <pc:sldChg chg="add del">
        <pc:chgData name="reza kabir" userId="af3c95a13102d509" providerId="LiveId" clId="{8A534E3E-AC83-48BF-8482-13D17C9D9133}" dt="2020-05-23T14:59:26.043" v="10"/>
        <pc:sldMkLst>
          <pc:docMk/>
          <pc:sldMk cId="516227478" sldId="672"/>
        </pc:sldMkLst>
      </pc:sldChg>
      <pc:sldChg chg="add del">
        <pc:chgData name="reza kabir" userId="af3c95a13102d509" providerId="LiveId" clId="{8A534E3E-AC83-48BF-8482-13D17C9D9133}" dt="2020-05-23T14:59:26.043" v="10"/>
        <pc:sldMkLst>
          <pc:docMk/>
          <pc:sldMk cId="524683025" sldId="676"/>
        </pc:sldMkLst>
      </pc:sldChg>
      <pc:sldChg chg="modSp add del">
        <pc:chgData name="reza kabir" userId="af3c95a13102d509" providerId="LiveId" clId="{8A534E3E-AC83-48BF-8482-13D17C9D9133}" dt="2020-06-11T15:44:13.627" v="69" actId="207"/>
        <pc:sldMkLst>
          <pc:docMk/>
          <pc:sldMk cId="3521268707" sldId="678"/>
        </pc:sldMkLst>
        <pc:spChg chg="mod">
          <ac:chgData name="reza kabir" userId="af3c95a13102d509" providerId="LiveId" clId="{8A534E3E-AC83-48BF-8482-13D17C9D9133}" dt="2020-06-11T15:44:13.627" v="69" actId="207"/>
          <ac:spMkLst>
            <pc:docMk/>
            <pc:sldMk cId="3521268707" sldId="678"/>
            <ac:spMk id="107" creationId="{EE326454-5A3E-4144-BA00-9BA958CE4B86}"/>
          </ac:spMkLst>
        </pc:spChg>
      </pc:sldChg>
      <pc:sldChg chg="add del">
        <pc:chgData name="reza kabir" userId="af3c95a13102d509" providerId="LiveId" clId="{8A534E3E-AC83-48BF-8482-13D17C9D9133}" dt="2020-05-23T16:08:39.990" v="26"/>
        <pc:sldMkLst>
          <pc:docMk/>
          <pc:sldMk cId="2391087919" sldId="680"/>
        </pc:sldMkLst>
      </pc:sldChg>
      <pc:sldChg chg="add del">
        <pc:chgData name="reza kabir" userId="af3c95a13102d509" providerId="LiveId" clId="{8A534E3E-AC83-48BF-8482-13D17C9D9133}" dt="2020-05-23T14:59:26.043" v="10"/>
        <pc:sldMkLst>
          <pc:docMk/>
          <pc:sldMk cId="2062300440" sldId="683"/>
        </pc:sldMkLst>
      </pc:sldChg>
      <pc:sldChg chg="add del">
        <pc:chgData name="reza kabir" userId="af3c95a13102d509" providerId="LiveId" clId="{8A534E3E-AC83-48BF-8482-13D17C9D9133}" dt="2020-05-23T16:08:39.990" v="26"/>
        <pc:sldMkLst>
          <pc:docMk/>
          <pc:sldMk cId="1098923879" sldId="692"/>
        </pc:sldMkLst>
      </pc:sldChg>
      <pc:sldChg chg="add del">
        <pc:chgData name="reza kabir" userId="af3c95a13102d509" providerId="LiveId" clId="{8A534E3E-AC83-48BF-8482-13D17C9D9133}" dt="2020-05-23T16:08:39.990" v="26"/>
        <pc:sldMkLst>
          <pc:docMk/>
          <pc:sldMk cId="3145920637" sldId="693"/>
        </pc:sldMkLst>
      </pc:sldChg>
      <pc:sldChg chg="add del">
        <pc:chgData name="reza kabir" userId="af3c95a13102d509" providerId="LiveId" clId="{8A534E3E-AC83-48BF-8482-13D17C9D9133}" dt="2020-05-23T16:08:39.990" v="26"/>
        <pc:sldMkLst>
          <pc:docMk/>
          <pc:sldMk cId="2180143535" sldId="694"/>
        </pc:sldMkLst>
      </pc:sldChg>
      <pc:sldChg chg="add del">
        <pc:chgData name="reza kabir" userId="af3c95a13102d509" providerId="LiveId" clId="{8A534E3E-AC83-48BF-8482-13D17C9D9133}" dt="2020-05-23T16:08:39.990" v="26"/>
        <pc:sldMkLst>
          <pc:docMk/>
          <pc:sldMk cId="4200106442" sldId="695"/>
        </pc:sldMkLst>
      </pc:sldChg>
      <pc:sldChg chg="add">
        <pc:chgData name="reza kabir" userId="af3c95a13102d509" providerId="LiveId" clId="{8A534E3E-AC83-48BF-8482-13D17C9D9133}" dt="2020-05-23T09:24:22.487" v="0"/>
        <pc:sldMkLst>
          <pc:docMk/>
          <pc:sldMk cId="2715332233" sldId="696"/>
        </pc:sldMkLst>
      </pc:sldChg>
      <pc:sldChg chg="add del">
        <pc:chgData name="reza kabir" userId="af3c95a13102d509" providerId="LiveId" clId="{8A534E3E-AC83-48BF-8482-13D17C9D9133}" dt="2020-05-23T14:59:26.043" v="10"/>
        <pc:sldMkLst>
          <pc:docMk/>
          <pc:sldMk cId="3644203042" sldId="702"/>
        </pc:sldMkLst>
      </pc:sldChg>
      <pc:sldChg chg="add">
        <pc:chgData name="reza kabir" userId="af3c95a13102d509" providerId="LiveId" clId="{8A534E3E-AC83-48BF-8482-13D17C9D9133}" dt="2020-05-23T09:24:22.487" v="0"/>
        <pc:sldMkLst>
          <pc:docMk/>
          <pc:sldMk cId="3105227077" sldId="705"/>
        </pc:sldMkLst>
      </pc:sldChg>
      <pc:sldChg chg="add del">
        <pc:chgData name="reza kabir" userId="af3c95a13102d509" providerId="LiveId" clId="{8A534E3E-AC83-48BF-8482-13D17C9D9133}" dt="2020-06-11T15:35:36.550" v="37" actId="47"/>
        <pc:sldMkLst>
          <pc:docMk/>
          <pc:sldMk cId="3793378557" sldId="711"/>
        </pc:sldMkLst>
      </pc:sldChg>
      <pc:sldChg chg="add del">
        <pc:chgData name="reza kabir" userId="af3c95a13102d509" providerId="LiveId" clId="{8A534E3E-AC83-48BF-8482-13D17C9D9133}" dt="2020-06-11T15:35:36.550" v="37" actId="47"/>
        <pc:sldMkLst>
          <pc:docMk/>
          <pc:sldMk cId="878687071" sldId="719"/>
        </pc:sldMkLst>
      </pc:sldChg>
      <pc:sldChg chg="add del">
        <pc:chgData name="reza kabir" userId="af3c95a13102d509" providerId="LiveId" clId="{8A534E3E-AC83-48BF-8482-13D17C9D9133}" dt="2020-06-11T15:35:36.550" v="37" actId="47"/>
        <pc:sldMkLst>
          <pc:docMk/>
          <pc:sldMk cId="3193945787" sldId="724"/>
        </pc:sldMkLst>
      </pc:sldChg>
      <pc:sldChg chg="add del">
        <pc:chgData name="reza kabir" userId="af3c95a13102d509" providerId="LiveId" clId="{8A534E3E-AC83-48BF-8482-13D17C9D9133}" dt="2020-06-11T15:35:36.550" v="37" actId="47"/>
        <pc:sldMkLst>
          <pc:docMk/>
          <pc:sldMk cId="31871802" sldId="730"/>
        </pc:sldMkLst>
      </pc:sldChg>
      <pc:sldChg chg="add del">
        <pc:chgData name="reza kabir" userId="af3c95a13102d509" providerId="LiveId" clId="{8A534E3E-AC83-48BF-8482-13D17C9D9133}" dt="2020-05-23T14:59:26.043" v="10"/>
        <pc:sldMkLst>
          <pc:docMk/>
          <pc:sldMk cId="387057001" sldId="735"/>
        </pc:sldMkLst>
      </pc:sldChg>
      <pc:sldChg chg="add del">
        <pc:chgData name="reza kabir" userId="af3c95a13102d509" providerId="LiveId" clId="{8A534E3E-AC83-48BF-8482-13D17C9D9133}" dt="2020-06-11T11:45:22.184" v="27" actId="47"/>
        <pc:sldMkLst>
          <pc:docMk/>
          <pc:sldMk cId="2618962399" sldId="736"/>
        </pc:sldMkLst>
      </pc:sldChg>
      <pc:sldChg chg="add del">
        <pc:chgData name="reza kabir" userId="af3c95a13102d509" providerId="LiveId" clId="{8A534E3E-AC83-48BF-8482-13D17C9D9133}" dt="2020-05-23T14:59:26.043" v="10"/>
        <pc:sldMkLst>
          <pc:docMk/>
          <pc:sldMk cId="4283268978" sldId="738"/>
        </pc:sldMkLst>
      </pc:sldChg>
      <pc:sldChg chg="add del">
        <pc:chgData name="reza kabir" userId="af3c95a13102d509" providerId="LiveId" clId="{8A534E3E-AC83-48BF-8482-13D17C9D9133}" dt="2020-06-11T15:35:36.550" v="37" actId="47"/>
        <pc:sldMkLst>
          <pc:docMk/>
          <pc:sldMk cId="2677638160" sldId="752"/>
        </pc:sldMkLst>
      </pc:sldChg>
      <pc:sldChg chg="add del">
        <pc:chgData name="reza kabir" userId="af3c95a13102d509" providerId="LiveId" clId="{8A534E3E-AC83-48BF-8482-13D17C9D9133}" dt="2020-06-11T15:35:36.550" v="37" actId="47"/>
        <pc:sldMkLst>
          <pc:docMk/>
          <pc:sldMk cId="1457074812" sldId="753"/>
        </pc:sldMkLst>
      </pc:sldChg>
      <pc:sldChg chg="add del">
        <pc:chgData name="reza kabir" userId="af3c95a13102d509" providerId="LiveId" clId="{8A534E3E-AC83-48BF-8482-13D17C9D9133}" dt="2020-05-23T14:59:26.043" v="10"/>
        <pc:sldMkLst>
          <pc:docMk/>
          <pc:sldMk cId="3667856671" sldId="756"/>
        </pc:sldMkLst>
      </pc:sldChg>
      <pc:sldChg chg="add del">
        <pc:chgData name="reza kabir" userId="af3c95a13102d509" providerId="LiveId" clId="{8A534E3E-AC83-48BF-8482-13D17C9D9133}" dt="2020-06-11T15:35:36.550" v="37" actId="47"/>
        <pc:sldMkLst>
          <pc:docMk/>
          <pc:sldMk cId="3455315405" sldId="759"/>
        </pc:sldMkLst>
      </pc:sldChg>
      <pc:sldChg chg="del">
        <pc:chgData name="reza kabir" userId="af3c95a13102d509" providerId="LiveId" clId="{8A534E3E-AC83-48BF-8482-13D17C9D9133}" dt="2020-06-11T15:37:01.433" v="49" actId="47"/>
        <pc:sldMkLst>
          <pc:docMk/>
          <pc:sldMk cId="2469409101" sldId="810"/>
        </pc:sldMkLst>
      </pc:sldChg>
      <pc:sldChg chg="del">
        <pc:chgData name="reza kabir" userId="af3c95a13102d509" providerId="LiveId" clId="{8A534E3E-AC83-48BF-8482-13D17C9D9133}" dt="2020-06-11T15:35:58.674" v="42" actId="47"/>
        <pc:sldMkLst>
          <pc:docMk/>
          <pc:sldMk cId="822579798" sldId="846"/>
        </pc:sldMkLst>
      </pc:sldChg>
      <pc:sldChg chg="del">
        <pc:chgData name="reza kabir" userId="af3c95a13102d509" providerId="LiveId" clId="{8A534E3E-AC83-48BF-8482-13D17C9D9133}" dt="2020-06-11T15:36:08.130" v="43" actId="47"/>
        <pc:sldMkLst>
          <pc:docMk/>
          <pc:sldMk cId="2946905690" sldId="850"/>
        </pc:sldMkLst>
      </pc:sldChg>
      <pc:sldChg chg="add">
        <pc:chgData name="reza kabir" userId="af3c95a13102d509" providerId="LiveId" clId="{8A534E3E-AC83-48BF-8482-13D17C9D9133}" dt="2020-05-23T09:24:22.487" v="0"/>
        <pc:sldMkLst>
          <pc:docMk/>
          <pc:sldMk cId="3691942895" sldId="901"/>
        </pc:sldMkLst>
      </pc:sldChg>
      <pc:sldChg chg="add">
        <pc:chgData name="reza kabir" userId="af3c95a13102d509" providerId="LiveId" clId="{8A534E3E-AC83-48BF-8482-13D17C9D9133}" dt="2020-05-23T09:24:22.487" v="0"/>
        <pc:sldMkLst>
          <pc:docMk/>
          <pc:sldMk cId="4185194927" sldId="1103"/>
        </pc:sldMkLst>
      </pc:sldChg>
      <pc:sldChg chg="add">
        <pc:chgData name="reza kabir" userId="af3c95a13102d509" providerId="LiveId" clId="{8A534E3E-AC83-48BF-8482-13D17C9D9133}" dt="2020-05-23T09:24:22.487" v="0"/>
        <pc:sldMkLst>
          <pc:docMk/>
          <pc:sldMk cId="2660595972" sldId="1326"/>
        </pc:sldMkLst>
      </pc:sldChg>
      <pc:sldChg chg="add">
        <pc:chgData name="reza kabir" userId="af3c95a13102d509" providerId="LiveId" clId="{8A534E3E-AC83-48BF-8482-13D17C9D9133}" dt="2020-05-23T09:24:22.487" v="0"/>
        <pc:sldMkLst>
          <pc:docMk/>
          <pc:sldMk cId="985487539" sldId="1413"/>
        </pc:sldMkLst>
      </pc:sldChg>
      <pc:sldChg chg="add">
        <pc:chgData name="reza kabir" userId="af3c95a13102d509" providerId="LiveId" clId="{8A534E3E-AC83-48BF-8482-13D17C9D9133}" dt="2020-05-23T09:24:22.487" v="0"/>
        <pc:sldMkLst>
          <pc:docMk/>
          <pc:sldMk cId="3105720822" sldId="1454"/>
        </pc:sldMkLst>
      </pc:sldChg>
      <pc:sldChg chg="add">
        <pc:chgData name="reza kabir" userId="af3c95a13102d509" providerId="LiveId" clId="{8A534E3E-AC83-48BF-8482-13D17C9D9133}" dt="2020-05-23T09:24:22.487" v="0"/>
        <pc:sldMkLst>
          <pc:docMk/>
          <pc:sldMk cId="275844684" sldId="1467"/>
        </pc:sldMkLst>
      </pc:sldChg>
      <pc:sldChg chg="add">
        <pc:chgData name="reza kabir" userId="af3c95a13102d509" providerId="LiveId" clId="{8A534E3E-AC83-48BF-8482-13D17C9D9133}" dt="2020-05-23T09:24:22.487" v="0"/>
        <pc:sldMkLst>
          <pc:docMk/>
          <pc:sldMk cId="1320268361" sldId="1473"/>
        </pc:sldMkLst>
      </pc:sldChg>
      <pc:sldChg chg="add">
        <pc:chgData name="reza kabir" userId="af3c95a13102d509" providerId="LiveId" clId="{8A534E3E-AC83-48BF-8482-13D17C9D9133}" dt="2020-05-23T09:24:22.487" v="0"/>
        <pc:sldMkLst>
          <pc:docMk/>
          <pc:sldMk cId="2933563765" sldId="1494"/>
        </pc:sldMkLst>
      </pc:sldChg>
      <pc:sldChg chg="modSp add mod">
        <pc:chgData name="reza kabir" userId="af3c95a13102d509" providerId="LiveId" clId="{8A534E3E-AC83-48BF-8482-13D17C9D9133}" dt="2020-06-11T15:44:38.121" v="82" actId="404"/>
        <pc:sldMkLst>
          <pc:docMk/>
          <pc:sldMk cId="2510959047" sldId="1543"/>
        </pc:sldMkLst>
        <pc:spChg chg="mod">
          <ac:chgData name="reza kabir" userId="af3c95a13102d509" providerId="LiveId" clId="{8A534E3E-AC83-48BF-8482-13D17C9D9133}" dt="2020-06-11T15:44:38.121" v="82" actId="404"/>
          <ac:spMkLst>
            <pc:docMk/>
            <pc:sldMk cId="2510959047" sldId="1543"/>
            <ac:spMk id="13" creationId="{00000000-0000-0000-0000-000000000000}"/>
          </ac:spMkLst>
        </pc:spChg>
      </pc:sldChg>
      <pc:sldChg chg="modSp add mod">
        <pc:chgData name="reza kabir" userId="af3c95a13102d509" providerId="LiveId" clId="{8A534E3E-AC83-48BF-8482-13D17C9D9133}" dt="2020-06-11T15:45:15.778" v="99" actId="122"/>
        <pc:sldMkLst>
          <pc:docMk/>
          <pc:sldMk cId="2934722348" sldId="1556"/>
        </pc:sldMkLst>
        <pc:spChg chg="mod">
          <ac:chgData name="reza kabir" userId="af3c95a13102d509" providerId="LiveId" clId="{8A534E3E-AC83-48BF-8482-13D17C9D9133}" dt="2020-06-11T15:45:15.778" v="99" actId="122"/>
          <ac:spMkLst>
            <pc:docMk/>
            <pc:sldMk cId="2934722348" sldId="1556"/>
            <ac:spMk id="3" creationId="{00000000-0000-0000-0000-000000000000}"/>
          </ac:spMkLst>
        </pc:spChg>
      </pc:sldChg>
      <pc:sldChg chg="add">
        <pc:chgData name="reza kabir" userId="af3c95a13102d509" providerId="LiveId" clId="{8A534E3E-AC83-48BF-8482-13D17C9D9133}" dt="2020-06-11T11:55:04.864" v="30"/>
        <pc:sldMkLst>
          <pc:docMk/>
          <pc:sldMk cId="1241335360" sldId="1561"/>
        </pc:sldMkLst>
      </pc:sldChg>
      <pc:sldChg chg="add">
        <pc:chgData name="reza kabir" userId="af3c95a13102d509" providerId="LiveId" clId="{8A534E3E-AC83-48BF-8482-13D17C9D9133}" dt="2020-06-11T11:55:04.864" v="30"/>
        <pc:sldMkLst>
          <pc:docMk/>
          <pc:sldMk cId="547063107" sldId="1565"/>
        </pc:sldMkLst>
      </pc:sldChg>
      <pc:sldChg chg="add">
        <pc:chgData name="reza kabir" userId="af3c95a13102d509" providerId="LiveId" clId="{8A534E3E-AC83-48BF-8482-13D17C9D9133}" dt="2020-06-11T11:55:04.864" v="30"/>
        <pc:sldMkLst>
          <pc:docMk/>
          <pc:sldMk cId="1903030300" sldId="1573"/>
        </pc:sldMkLst>
      </pc:sldChg>
      <pc:sldChg chg="modSp add mod">
        <pc:chgData name="reza kabir" userId="af3c95a13102d509" providerId="LiveId" clId="{8A534E3E-AC83-48BF-8482-13D17C9D9133}" dt="2020-06-11T15:45:50.945" v="110" actId="404"/>
        <pc:sldMkLst>
          <pc:docMk/>
          <pc:sldMk cId="3158095829" sldId="1575"/>
        </pc:sldMkLst>
        <pc:spChg chg="mod">
          <ac:chgData name="reza kabir" userId="af3c95a13102d509" providerId="LiveId" clId="{8A534E3E-AC83-48BF-8482-13D17C9D9133}" dt="2020-06-11T15:45:50.945" v="110" actId="404"/>
          <ac:spMkLst>
            <pc:docMk/>
            <pc:sldMk cId="3158095829" sldId="1575"/>
            <ac:spMk id="2" creationId="{00000000-0000-0000-0000-000000000000}"/>
          </ac:spMkLst>
        </pc:spChg>
      </pc:sldChg>
      <pc:sldChg chg="add">
        <pc:chgData name="reza kabir" userId="af3c95a13102d509" providerId="LiveId" clId="{8A534E3E-AC83-48BF-8482-13D17C9D9133}" dt="2020-06-11T11:55:04.864" v="30"/>
        <pc:sldMkLst>
          <pc:docMk/>
          <pc:sldMk cId="3470488227" sldId="1584"/>
        </pc:sldMkLst>
      </pc:sldChg>
      <pc:sldChg chg="modSp add mod">
        <pc:chgData name="reza kabir" userId="af3c95a13102d509" providerId="LiveId" clId="{8A534E3E-AC83-48BF-8482-13D17C9D9133}" dt="2020-06-11T15:45:42.603" v="105" actId="122"/>
        <pc:sldMkLst>
          <pc:docMk/>
          <pc:sldMk cId="2125427947" sldId="1597"/>
        </pc:sldMkLst>
        <pc:spChg chg="mod">
          <ac:chgData name="reza kabir" userId="af3c95a13102d509" providerId="LiveId" clId="{8A534E3E-AC83-48BF-8482-13D17C9D9133}" dt="2020-06-11T15:45:42.603" v="105" actId="122"/>
          <ac:spMkLst>
            <pc:docMk/>
            <pc:sldMk cId="2125427947" sldId="1597"/>
            <ac:spMk id="2" creationId="{00000000-0000-0000-0000-000000000000}"/>
          </ac:spMkLst>
        </pc:spChg>
      </pc:sldChg>
      <pc:sldChg chg="add">
        <pc:chgData name="reza kabir" userId="af3c95a13102d509" providerId="LiveId" clId="{8A534E3E-AC83-48BF-8482-13D17C9D9133}" dt="2020-06-11T11:55:04.864" v="30"/>
        <pc:sldMkLst>
          <pc:docMk/>
          <pc:sldMk cId="1600230112" sldId="1617"/>
        </pc:sldMkLst>
      </pc:sldChg>
      <pc:sldChg chg="add">
        <pc:chgData name="reza kabir" userId="af3c95a13102d509" providerId="LiveId" clId="{8A534E3E-AC83-48BF-8482-13D17C9D9133}" dt="2020-06-11T11:55:04.864" v="30"/>
        <pc:sldMkLst>
          <pc:docMk/>
          <pc:sldMk cId="1370892577" sldId="1666"/>
        </pc:sldMkLst>
      </pc:sldChg>
      <pc:sldChg chg="add">
        <pc:chgData name="reza kabir" userId="af3c95a13102d509" providerId="LiveId" clId="{8A534E3E-AC83-48BF-8482-13D17C9D9133}" dt="2020-06-11T11:55:04.864" v="30"/>
        <pc:sldMkLst>
          <pc:docMk/>
          <pc:sldMk cId="4018002736" sldId="1678"/>
        </pc:sldMkLst>
      </pc:sldChg>
      <pc:sldChg chg="add">
        <pc:chgData name="reza kabir" userId="af3c95a13102d509" providerId="LiveId" clId="{8A534E3E-AC83-48BF-8482-13D17C9D9133}" dt="2020-05-23T09:24:22.487" v="0"/>
        <pc:sldMkLst>
          <pc:docMk/>
          <pc:sldMk cId="2158085828" sldId="1683"/>
        </pc:sldMkLst>
      </pc:sldChg>
      <pc:sldChg chg="add">
        <pc:chgData name="reza kabir" userId="af3c95a13102d509" providerId="LiveId" clId="{8A534E3E-AC83-48BF-8482-13D17C9D9133}" dt="2020-06-11T11:55:04.864" v="30"/>
        <pc:sldMkLst>
          <pc:docMk/>
          <pc:sldMk cId="313104285" sldId="1696"/>
        </pc:sldMkLst>
      </pc:sldChg>
      <pc:sldChg chg="add">
        <pc:chgData name="reza kabir" userId="af3c95a13102d509" providerId="LiveId" clId="{8A534E3E-AC83-48BF-8482-13D17C9D9133}" dt="2020-05-23T09:24:22.487" v="0"/>
        <pc:sldMkLst>
          <pc:docMk/>
          <pc:sldMk cId="4036567315" sldId="1708"/>
        </pc:sldMkLst>
      </pc:sldChg>
      <pc:sldChg chg="add">
        <pc:chgData name="reza kabir" userId="af3c95a13102d509" providerId="LiveId" clId="{8A534E3E-AC83-48BF-8482-13D17C9D9133}" dt="2020-06-11T11:55:04.864" v="30"/>
        <pc:sldMkLst>
          <pc:docMk/>
          <pc:sldMk cId="455581326" sldId="1713"/>
        </pc:sldMkLst>
      </pc:sldChg>
      <pc:sldChg chg="modSp add mod">
        <pc:chgData name="reza kabir" userId="af3c95a13102d509" providerId="LiveId" clId="{8A534E3E-AC83-48BF-8482-13D17C9D9133}" dt="2020-06-11T15:44:49.881" v="88" actId="404"/>
        <pc:sldMkLst>
          <pc:docMk/>
          <pc:sldMk cId="3424482444" sldId="1718"/>
        </pc:sldMkLst>
        <pc:spChg chg="mod">
          <ac:chgData name="reza kabir" userId="af3c95a13102d509" providerId="LiveId" clId="{8A534E3E-AC83-48BF-8482-13D17C9D9133}" dt="2020-06-11T15:44:49.881" v="88" actId="404"/>
          <ac:spMkLst>
            <pc:docMk/>
            <pc:sldMk cId="3424482444" sldId="1718"/>
            <ac:spMk id="2" creationId="{00000000-0000-0000-0000-000000000000}"/>
          </ac:spMkLst>
        </pc:spChg>
      </pc:sldChg>
      <pc:sldChg chg="add">
        <pc:chgData name="reza kabir" userId="af3c95a13102d509" providerId="LiveId" clId="{8A534E3E-AC83-48BF-8482-13D17C9D9133}" dt="2020-06-11T11:55:04.864" v="30"/>
        <pc:sldMkLst>
          <pc:docMk/>
          <pc:sldMk cId="2754303668" sldId="1719"/>
        </pc:sldMkLst>
      </pc:sldChg>
      <pc:sldChg chg="add">
        <pc:chgData name="reza kabir" userId="af3c95a13102d509" providerId="LiveId" clId="{8A534E3E-AC83-48BF-8482-13D17C9D9133}" dt="2020-06-11T11:55:04.864" v="30"/>
        <pc:sldMkLst>
          <pc:docMk/>
          <pc:sldMk cId="2431741415" sldId="1724"/>
        </pc:sldMkLst>
      </pc:sldChg>
      <pc:sldChg chg="modSp add mod">
        <pc:chgData name="reza kabir" userId="af3c95a13102d509" providerId="LiveId" clId="{8A534E3E-AC83-48BF-8482-13D17C9D9133}" dt="2020-06-11T15:44:32.033" v="77" actId="403"/>
        <pc:sldMkLst>
          <pc:docMk/>
          <pc:sldMk cId="755495117" sldId="1730"/>
        </pc:sldMkLst>
        <pc:spChg chg="mod">
          <ac:chgData name="reza kabir" userId="af3c95a13102d509" providerId="LiveId" clId="{8A534E3E-AC83-48BF-8482-13D17C9D9133}" dt="2020-06-11T15:44:32.033" v="77" actId="403"/>
          <ac:spMkLst>
            <pc:docMk/>
            <pc:sldMk cId="755495117" sldId="1730"/>
            <ac:spMk id="2" creationId="{00000000-0000-0000-0000-000000000000}"/>
          </ac:spMkLst>
        </pc:spChg>
      </pc:sldChg>
      <pc:sldChg chg="add">
        <pc:chgData name="reza kabir" userId="af3c95a13102d509" providerId="LiveId" clId="{8A534E3E-AC83-48BF-8482-13D17C9D9133}" dt="2020-06-11T11:55:04.864" v="30"/>
        <pc:sldMkLst>
          <pc:docMk/>
          <pc:sldMk cId="3352707897" sldId="1770"/>
        </pc:sldMkLst>
      </pc:sldChg>
      <pc:sldChg chg="modSp add mod">
        <pc:chgData name="reza kabir" userId="af3c95a13102d509" providerId="LiveId" clId="{8A534E3E-AC83-48BF-8482-13D17C9D9133}" dt="2020-06-11T15:44:58.875" v="93" actId="122"/>
        <pc:sldMkLst>
          <pc:docMk/>
          <pc:sldMk cId="448127704" sldId="1844"/>
        </pc:sldMkLst>
        <pc:spChg chg="mod">
          <ac:chgData name="reza kabir" userId="af3c95a13102d509" providerId="LiveId" clId="{8A534E3E-AC83-48BF-8482-13D17C9D9133}" dt="2020-06-11T15:44:58.875" v="93" actId="122"/>
          <ac:spMkLst>
            <pc:docMk/>
            <pc:sldMk cId="448127704" sldId="1844"/>
            <ac:spMk id="2" creationId="{00000000-0000-0000-0000-000000000000}"/>
          </ac:spMkLst>
        </pc:spChg>
      </pc:sldChg>
      <pc:sldChg chg="add">
        <pc:chgData name="reza kabir" userId="af3c95a13102d509" providerId="LiveId" clId="{8A534E3E-AC83-48BF-8482-13D17C9D9133}" dt="2020-06-11T11:55:04.864" v="30"/>
        <pc:sldMkLst>
          <pc:docMk/>
          <pc:sldMk cId="3303110353" sldId="1874"/>
        </pc:sldMkLst>
      </pc:sldChg>
      <pc:sldChg chg="add">
        <pc:chgData name="reza kabir" userId="af3c95a13102d509" providerId="LiveId" clId="{8A534E3E-AC83-48BF-8482-13D17C9D9133}" dt="2020-06-11T11:55:04.864" v="30"/>
        <pc:sldMkLst>
          <pc:docMk/>
          <pc:sldMk cId="4260299089" sldId="1875"/>
        </pc:sldMkLst>
      </pc:sldChg>
      <pc:sldChg chg="add">
        <pc:chgData name="reza kabir" userId="af3c95a13102d509" providerId="LiveId" clId="{8A534E3E-AC83-48BF-8482-13D17C9D9133}" dt="2020-06-11T11:55:04.864" v="30"/>
        <pc:sldMkLst>
          <pc:docMk/>
          <pc:sldMk cId="3280886685" sldId="1876"/>
        </pc:sldMkLst>
      </pc:sldChg>
      <pc:sldChg chg="add">
        <pc:chgData name="reza kabir" userId="af3c95a13102d509" providerId="LiveId" clId="{8A534E3E-AC83-48BF-8482-13D17C9D9133}" dt="2020-06-11T11:55:04.864" v="30"/>
        <pc:sldMkLst>
          <pc:docMk/>
          <pc:sldMk cId="4043988868" sldId="1877"/>
        </pc:sldMkLst>
      </pc:sldChg>
      <pc:sldChg chg="add">
        <pc:chgData name="reza kabir" userId="af3c95a13102d509" providerId="LiveId" clId="{8A534E3E-AC83-48BF-8482-13D17C9D9133}" dt="2020-06-11T11:55:04.864" v="30"/>
        <pc:sldMkLst>
          <pc:docMk/>
          <pc:sldMk cId="3746357597" sldId="1879"/>
        </pc:sldMkLst>
      </pc:sldChg>
      <pc:sldChg chg="add">
        <pc:chgData name="reza kabir" userId="af3c95a13102d509" providerId="LiveId" clId="{8A534E3E-AC83-48BF-8482-13D17C9D9133}" dt="2020-06-11T11:55:04.864" v="30"/>
        <pc:sldMkLst>
          <pc:docMk/>
          <pc:sldMk cId="1864946879" sldId="1882"/>
        </pc:sldMkLst>
      </pc:sldChg>
      <pc:sldChg chg="add">
        <pc:chgData name="reza kabir" userId="af3c95a13102d509" providerId="LiveId" clId="{8A534E3E-AC83-48BF-8482-13D17C9D9133}" dt="2020-06-11T11:55:04.864" v="30"/>
        <pc:sldMkLst>
          <pc:docMk/>
          <pc:sldMk cId="2355405195" sldId="2019"/>
        </pc:sldMkLst>
      </pc:sldChg>
      <pc:sldChg chg="add">
        <pc:chgData name="reza kabir" userId="af3c95a13102d509" providerId="LiveId" clId="{8A534E3E-AC83-48BF-8482-13D17C9D9133}" dt="2020-06-11T11:55:04.864" v="30"/>
        <pc:sldMkLst>
          <pc:docMk/>
          <pc:sldMk cId="1225706348" sldId="2025"/>
        </pc:sldMkLst>
      </pc:sldChg>
      <pc:sldChg chg="add">
        <pc:chgData name="reza kabir" userId="af3c95a13102d509" providerId="LiveId" clId="{8A534E3E-AC83-48BF-8482-13D17C9D9133}" dt="2020-06-11T11:55:04.864" v="30"/>
        <pc:sldMkLst>
          <pc:docMk/>
          <pc:sldMk cId="2722783660" sldId="2028"/>
        </pc:sldMkLst>
      </pc:sldChg>
      <pc:sldChg chg="add">
        <pc:chgData name="reza kabir" userId="af3c95a13102d509" providerId="LiveId" clId="{8A534E3E-AC83-48BF-8482-13D17C9D9133}" dt="2020-06-11T11:55:04.864" v="30"/>
        <pc:sldMkLst>
          <pc:docMk/>
          <pc:sldMk cId="754051693" sldId="2032"/>
        </pc:sldMkLst>
      </pc:sldChg>
      <pc:sldChg chg="add">
        <pc:chgData name="reza kabir" userId="af3c95a13102d509" providerId="LiveId" clId="{8A534E3E-AC83-48BF-8482-13D17C9D9133}" dt="2020-06-11T11:55:04.864" v="30"/>
        <pc:sldMkLst>
          <pc:docMk/>
          <pc:sldMk cId="625319249" sldId="2033"/>
        </pc:sldMkLst>
      </pc:sldChg>
      <pc:sldChg chg="add">
        <pc:chgData name="reza kabir" userId="af3c95a13102d509" providerId="LiveId" clId="{8A534E3E-AC83-48BF-8482-13D17C9D9133}" dt="2020-06-11T11:55:04.864" v="30"/>
        <pc:sldMkLst>
          <pc:docMk/>
          <pc:sldMk cId="2918917995" sldId="2144"/>
        </pc:sldMkLst>
      </pc:sldChg>
      <pc:sldChg chg="add">
        <pc:chgData name="reza kabir" userId="af3c95a13102d509" providerId="LiveId" clId="{8A534E3E-AC83-48BF-8482-13D17C9D9133}" dt="2020-06-11T11:55:04.864" v="30"/>
        <pc:sldMkLst>
          <pc:docMk/>
          <pc:sldMk cId="1558201349" sldId="2200"/>
        </pc:sldMkLst>
      </pc:sldChg>
      <pc:sldChg chg="add">
        <pc:chgData name="reza kabir" userId="af3c95a13102d509" providerId="LiveId" clId="{8A534E3E-AC83-48BF-8482-13D17C9D9133}" dt="2020-06-11T11:55:04.864" v="30"/>
        <pc:sldMkLst>
          <pc:docMk/>
          <pc:sldMk cId="2142243196" sldId="2208"/>
        </pc:sldMkLst>
      </pc:sldChg>
      <pc:sldChg chg="add">
        <pc:chgData name="reza kabir" userId="af3c95a13102d509" providerId="LiveId" clId="{8A534E3E-AC83-48BF-8482-13D17C9D9133}" dt="2020-06-11T11:55:04.864" v="30"/>
        <pc:sldMkLst>
          <pc:docMk/>
          <pc:sldMk cId="2919756353" sldId="2214"/>
        </pc:sldMkLst>
      </pc:sldChg>
      <pc:sldChg chg="add">
        <pc:chgData name="reza kabir" userId="af3c95a13102d509" providerId="LiveId" clId="{8A534E3E-AC83-48BF-8482-13D17C9D9133}" dt="2020-06-11T11:55:04.864" v="30"/>
        <pc:sldMkLst>
          <pc:docMk/>
          <pc:sldMk cId="1311558225" sldId="2292"/>
        </pc:sldMkLst>
      </pc:sldChg>
      <pc:sldChg chg="add">
        <pc:chgData name="reza kabir" userId="af3c95a13102d509" providerId="LiveId" clId="{8A534E3E-AC83-48BF-8482-13D17C9D9133}" dt="2020-06-11T11:55:04.864" v="30"/>
        <pc:sldMkLst>
          <pc:docMk/>
          <pc:sldMk cId="983511436" sldId="2417"/>
        </pc:sldMkLst>
      </pc:sldChg>
      <pc:sldChg chg="add del">
        <pc:chgData name="reza kabir" userId="af3c95a13102d509" providerId="LiveId" clId="{8A534E3E-AC83-48BF-8482-13D17C9D9133}" dt="2020-06-11T15:35:48.271" v="39"/>
        <pc:sldMkLst>
          <pc:docMk/>
          <pc:sldMk cId="615037499" sldId="2418"/>
        </pc:sldMkLst>
      </pc:sldChg>
      <pc:sldChg chg="add">
        <pc:chgData name="reza kabir" userId="af3c95a13102d509" providerId="LiveId" clId="{8A534E3E-AC83-48BF-8482-13D17C9D9133}" dt="2020-06-11T15:35:48.661" v="40"/>
        <pc:sldMkLst>
          <pc:docMk/>
          <pc:sldMk cId="3111355701" sldId="2418"/>
        </pc:sldMkLst>
      </pc:sldChg>
      <pc:sldChg chg="add">
        <pc:chgData name="reza kabir" userId="af3c95a13102d509" providerId="LiveId" clId="{8A534E3E-AC83-48BF-8482-13D17C9D9133}" dt="2020-06-11T15:35:48.661" v="40"/>
        <pc:sldMkLst>
          <pc:docMk/>
          <pc:sldMk cId="3404245302" sldId="2419"/>
        </pc:sldMkLst>
      </pc:sldChg>
      <pc:sldChg chg="add del">
        <pc:chgData name="reza kabir" userId="af3c95a13102d509" providerId="LiveId" clId="{8A534E3E-AC83-48BF-8482-13D17C9D9133}" dt="2020-06-11T15:35:48.271" v="39"/>
        <pc:sldMkLst>
          <pc:docMk/>
          <pc:sldMk cId="3989026451" sldId="2419"/>
        </pc:sldMkLst>
      </pc:sldChg>
      <pc:sldChg chg="add">
        <pc:chgData name="reza kabir" userId="af3c95a13102d509" providerId="LiveId" clId="{8A534E3E-AC83-48BF-8482-13D17C9D9133}" dt="2020-06-11T15:35:48.661" v="40"/>
        <pc:sldMkLst>
          <pc:docMk/>
          <pc:sldMk cId="3821900481" sldId="2420"/>
        </pc:sldMkLst>
      </pc:sldChg>
      <pc:sldChg chg="add del">
        <pc:chgData name="reza kabir" userId="af3c95a13102d509" providerId="LiveId" clId="{8A534E3E-AC83-48BF-8482-13D17C9D9133}" dt="2020-06-11T15:35:48.271" v="39"/>
        <pc:sldMkLst>
          <pc:docMk/>
          <pc:sldMk cId="4250568511" sldId="2420"/>
        </pc:sldMkLst>
      </pc:sldChg>
      <pc:sldChg chg="add del">
        <pc:chgData name="reza kabir" userId="af3c95a13102d509" providerId="LiveId" clId="{8A534E3E-AC83-48BF-8482-13D17C9D9133}" dt="2020-06-11T15:35:48.271" v="39"/>
        <pc:sldMkLst>
          <pc:docMk/>
          <pc:sldMk cId="86215488" sldId="2421"/>
        </pc:sldMkLst>
      </pc:sldChg>
      <pc:sldChg chg="add">
        <pc:chgData name="reza kabir" userId="af3c95a13102d509" providerId="LiveId" clId="{8A534E3E-AC83-48BF-8482-13D17C9D9133}" dt="2020-06-11T15:35:48.661" v="40"/>
        <pc:sldMkLst>
          <pc:docMk/>
          <pc:sldMk cId="719254001" sldId="2421"/>
        </pc:sldMkLst>
      </pc:sldChg>
      <pc:sldChg chg="add del">
        <pc:chgData name="reza kabir" userId="af3c95a13102d509" providerId="LiveId" clId="{8A534E3E-AC83-48BF-8482-13D17C9D9133}" dt="2020-06-11T15:35:48.271" v="39"/>
        <pc:sldMkLst>
          <pc:docMk/>
          <pc:sldMk cId="1569190942" sldId="2422"/>
        </pc:sldMkLst>
      </pc:sldChg>
      <pc:sldChg chg="add">
        <pc:chgData name="reza kabir" userId="af3c95a13102d509" providerId="LiveId" clId="{8A534E3E-AC83-48BF-8482-13D17C9D9133}" dt="2020-06-11T15:35:48.661" v="40"/>
        <pc:sldMkLst>
          <pc:docMk/>
          <pc:sldMk cId="1595633793" sldId="2422"/>
        </pc:sldMkLst>
      </pc:sldChg>
      <pc:sldChg chg="add del">
        <pc:chgData name="reza kabir" userId="af3c95a13102d509" providerId="LiveId" clId="{8A534E3E-AC83-48BF-8482-13D17C9D9133}" dt="2020-06-11T15:35:48.271" v="39"/>
        <pc:sldMkLst>
          <pc:docMk/>
          <pc:sldMk cId="895644182" sldId="2423"/>
        </pc:sldMkLst>
      </pc:sldChg>
      <pc:sldChg chg="add">
        <pc:chgData name="reza kabir" userId="af3c95a13102d509" providerId="LiveId" clId="{8A534E3E-AC83-48BF-8482-13D17C9D9133}" dt="2020-06-11T15:35:48.661" v="40"/>
        <pc:sldMkLst>
          <pc:docMk/>
          <pc:sldMk cId="2553710612" sldId="2423"/>
        </pc:sldMkLst>
      </pc:sldChg>
      <pc:sldChg chg="delSp add mod">
        <pc:chgData name="reza kabir" userId="af3c95a13102d509" providerId="LiveId" clId="{8A534E3E-AC83-48BF-8482-13D17C9D9133}" dt="2020-06-11T15:38:00.577" v="50" actId="478"/>
        <pc:sldMkLst>
          <pc:docMk/>
          <pc:sldMk cId="567953021" sldId="2424"/>
        </pc:sldMkLst>
        <pc:spChg chg="del">
          <ac:chgData name="reza kabir" userId="af3c95a13102d509" providerId="LiveId" clId="{8A534E3E-AC83-48BF-8482-13D17C9D9133}" dt="2020-06-11T15:38:00.577" v="50" actId="478"/>
          <ac:spMkLst>
            <pc:docMk/>
            <pc:sldMk cId="567953021" sldId="2424"/>
            <ac:spMk id="422" creationId="{2F62ACB6-64A9-4791-937C-CA4C9264E86C}"/>
          </ac:spMkLst>
        </pc:spChg>
      </pc:sldChg>
      <pc:sldChg chg="add del">
        <pc:chgData name="reza kabir" userId="af3c95a13102d509" providerId="LiveId" clId="{8A534E3E-AC83-48BF-8482-13D17C9D9133}" dt="2020-06-11T15:35:48.271" v="39"/>
        <pc:sldMkLst>
          <pc:docMk/>
          <pc:sldMk cId="1579772559" sldId="2424"/>
        </pc:sldMkLst>
      </pc:sldChg>
      <pc:sldChg chg="add del">
        <pc:chgData name="reza kabir" userId="af3c95a13102d509" providerId="LiveId" clId="{8A534E3E-AC83-48BF-8482-13D17C9D9133}" dt="2020-06-11T15:35:36.550" v="37" actId="47"/>
        <pc:sldMkLst>
          <pc:docMk/>
          <pc:sldMk cId="1924521827" sldId="4307"/>
        </pc:sldMkLst>
      </pc:sldChg>
      <pc:sldChg chg="add del">
        <pc:chgData name="reza kabir" userId="af3c95a13102d509" providerId="LiveId" clId="{8A534E3E-AC83-48BF-8482-13D17C9D9133}" dt="2020-06-11T15:35:36.550" v="37" actId="47"/>
        <pc:sldMkLst>
          <pc:docMk/>
          <pc:sldMk cId="963689401" sldId="4308"/>
        </pc:sldMkLst>
      </pc:sldChg>
      <pc:sldMasterChg chg="modSldLayout">
        <pc:chgData name="reza kabir" userId="af3c95a13102d509" providerId="LiveId" clId="{8A534E3E-AC83-48BF-8482-13D17C9D9133}" dt="2020-05-23T15:02:16.624" v="21"/>
        <pc:sldMasterMkLst>
          <pc:docMk/>
          <pc:sldMasterMk cId="3527496006" sldId="2147485795"/>
        </pc:sldMasterMkLst>
        <pc:sldLayoutChg chg="addSp modSp">
          <pc:chgData name="reza kabir" userId="af3c95a13102d509" providerId="LiveId" clId="{8A534E3E-AC83-48BF-8482-13D17C9D9133}" dt="2020-05-23T15:02:16.624" v="21"/>
          <pc:sldLayoutMkLst>
            <pc:docMk/>
            <pc:sldMasterMk cId="3527496006" sldId="2147485795"/>
            <pc:sldLayoutMk cId="2192619642" sldId="2147485798"/>
          </pc:sldLayoutMkLst>
          <pc:spChg chg="add mod">
            <ac:chgData name="reza kabir" userId="af3c95a13102d509" providerId="LiveId" clId="{8A534E3E-AC83-48BF-8482-13D17C9D9133}" dt="2020-05-23T15:02:16.624" v="21"/>
            <ac:spMkLst>
              <pc:docMk/>
              <pc:sldMasterMk cId="3527496006" sldId="2147485795"/>
              <pc:sldLayoutMk cId="2192619642" sldId="2147485798"/>
              <ac:spMk id="2" creationId="{E1733C94-B1EC-4067-97F2-BA9810FF83EC}"/>
            </ac:spMkLst>
          </pc:spChg>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0C46CF1-E1DA-44B2-A109-5C830654A2A4}" type="doc">
      <dgm:prSet loTypeId="urn:microsoft.com/office/officeart/2009/3/layout/RandomtoResultProcess" loCatId="process" qsTypeId="urn:microsoft.com/office/officeart/2005/8/quickstyle/simple1" qsCatId="simple" csTypeId="urn:microsoft.com/office/officeart/2005/8/colors/accent1_2" csCatId="accent1" phldr="1"/>
      <dgm:spPr/>
      <dgm:t>
        <a:bodyPr/>
        <a:lstStyle/>
        <a:p>
          <a:endParaRPr lang="id-ID"/>
        </a:p>
      </dgm:t>
    </dgm:pt>
    <dgm:pt modelId="{FAB1D6D9-A37B-4BC3-A146-65F0B24151FF}">
      <dgm:prSet phldrT="[Text]"/>
      <dgm:spPr/>
      <dgm:t>
        <a:bodyPr/>
        <a:lstStyle/>
        <a:p>
          <a:r>
            <a:rPr lang="id-ID" dirty="0"/>
            <a:t>Brainstroming</a:t>
          </a:r>
        </a:p>
      </dgm:t>
    </dgm:pt>
    <dgm:pt modelId="{3217E21F-7638-47C0-A665-95B12D49E007}" type="parTrans" cxnId="{B3E6F50F-CE57-441B-9D5D-61AAFAB19A50}">
      <dgm:prSet/>
      <dgm:spPr/>
      <dgm:t>
        <a:bodyPr/>
        <a:lstStyle/>
        <a:p>
          <a:endParaRPr lang="id-ID"/>
        </a:p>
      </dgm:t>
    </dgm:pt>
    <dgm:pt modelId="{8FC9E093-21B5-4EF9-B318-4579871EE9A5}" type="sibTrans" cxnId="{B3E6F50F-CE57-441B-9D5D-61AAFAB19A50}">
      <dgm:prSet/>
      <dgm:spPr/>
      <dgm:t>
        <a:bodyPr/>
        <a:lstStyle/>
        <a:p>
          <a:endParaRPr lang="id-ID"/>
        </a:p>
      </dgm:t>
    </dgm:pt>
    <dgm:pt modelId="{2ACA3281-6C17-47EC-A861-1FF45A678564}">
      <dgm:prSet phldrT="[Text]"/>
      <dgm:spPr/>
      <dgm:t>
        <a:bodyPr/>
        <a:lstStyle/>
        <a:p>
          <a:r>
            <a:rPr lang="id-ID" dirty="0"/>
            <a:t>Act</a:t>
          </a:r>
        </a:p>
      </dgm:t>
    </dgm:pt>
    <dgm:pt modelId="{A5B1693A-C48F-4467-80A2-1A23027715BB}" type="parTrans" cxnId="{67F6C5B8-FE37-46A9-9792-698DA671FF22}">
      <dgm:prSet/>
      <dgm:spPr/>
      <dgm:t>
        <a:bodyPr/>
        <a:lstStyle/>
        <a:p>
          <a:endParaRPr lang="id-ID"/>
        </a:p>
      </dgm:t>
    </dgm:pt>
    <dgm:pt modelId="{AB56EDD2-4E7C-4F75-81CA-453317A523C0}" type="sibTrans" cxnId="{67F6C5B8-FE37-46A9-9792-698DA671FF22}">
      <dgm:prSet/>
      <dgm:spPr/>
      <dgm:t>
        <a:bodyPr/>
        <a:lstStyle/>
        <a:p>
          <a:endParaRPr lang="id-ID"/>
        </a:p>
      </dgm:t>
    </dgm:pt>
    <dgm:pt modelId="{ED1E80C1-3805-45AE-8C9A-46E4D0AFAAC4}">
      <dgm:prSet phldrT="[Text]"/>
      <dgm:spPr/>
      <dgm:t>
        <a:bodyPr/>
        <a:lstStyle/>
        <a:p>
          <a:r>
            <a:rPr lang="id-ID" dirty="0"/>
            <a:t>Analyze</a:t>
          </a:r>
        </a:p>
      </dgm:t>
    </dgm:pt>
    <dgm:pt modelId="{9B52412D-F2B6-423D-A2BF-F8FA4A26F975}" type="sibTrans" cxnId="{048DE9AB-55CD-4B9B-9BBF-C2E5829F72D1}">
      <dgm:prSet/>
      <dgm:spPr/>
      <dgm:t>
        <a:bodyPr/>
        <a:lstStyle/>
        <a:p>
          <a:endParaRPr lang="id-ID"/>
        </a:p>
      </dgm:t>
    </dgm:pt>
    <dgm:pt modelId="{AC12FC74-7832-46EE-B152-47571D795FB1}" type="parTrans" cxnId="{048DE9AB-55CD-4B9B-9BBF-C2E5829F72D1}">
      <dgm:prSet/>
      <dgm:spPr/>
      <dgm:t>
        <a:bodyPr/>
        <a:lstStyle/>
        <a:p>
          <a:endParaRPr lang="id-ID"/>
        </a:p>
      </dgm:t>
    </dgm:pt>
    <dgm:pt modelId="{C7F4BA92-4F17-40A8-A4D0-024A2DB8CCAF}">
      <dgm:prSet phldrT="[Text]"/>
      <dgm:spPr/>
      <dgm:t>
        <a:bodyPr/>
        <a:lstStyle/>
        <a:p>
          <a:r>
            <a:rPr lang="id-ID" dirty="0"/>
            <a:t>Categorize</a:t>
          </a:r>
        </a:p>
      </dgm:t>
    </dgm:pt>
    <dgm:pt modelId="{8A31A572-BD9C-46AB-94C7-B8FB9B472681}" type="parTrans" cxnId="{80664F72-1DE0-4D0F-B461-ED6A0C85DA3C}">
      <dgm:prSet/>
      <dgm:spPr/>
      <dgm:t>
        <a:bodyPr/>
        <a:lstStyle/>
        <a:p>
          <a:endParaRPr lang="id-ID"/>
        </a:p>
      </dgm:t>
    </dgm:pt>
    <dgm:pt modelId="{46EF095E-6139-497E-B5A6-716154C1B453}" type="sibTrans" cxnId="{80664F72-1DE0-4D0F-B461-ED6A0C85DA3C}">
      <dgm:prSet/>
      <dgm:spPr/>
      <dgm:t>
        <a:bodyPr/>
        <a:lstStyle/>
        <a:p>
          <a:endParaRPr lang="id-ID"/>
        </a:p>
      </dgm:t>
    </dgm:pt>
    <dgm:pt modelId="{40BFEA4D-60EC-407F-948E-33A6F474AED0}" type="pres">
      <dgm:prSet presAssocID="{50C46CF1-E1DA-44B2-A109-5C830654A2A4}" presName="Name0" presStyleCnt="0">
        <dgm:presLayoutVars>
          <dgm:dir/>
          <dgm:animOne val="branch"/>
          <dgm:animLvl val="lvl"/>
        </dgm:presLayoutVars>
      </dgm:prSet>
      <dgm:spPr/>
    </dgm:pt>
    <dgm:pt modelId="{886AE58F-EC03-4F26-9D93-FCC4139602E4}" type="pres">
      <dgm:prSet presAssocID="{FAB1D6D9-A37B-4BC3-A146-65F0B24151FF}" presName="chaos" presStyleCnt="0"/>
      <dgm:spPr/>
    </dgm:pt>
    <dgm:pt modelId="{437E12D4-5A60-42A2-B29A-3EF7A0B901DC}" type="pres">
      <dgm:prSet presAssocID="{FAB1D6D9-A37B-4BC3-A146-65F0B24151FF}" presName="parTx1" presStyleLbl="revTx" presStyleIdx="0" presStyleCnt="3"/>
      <dgm:spPr/>
    </dgm:pt>
    <dgm:pt modelId="{5DE7AD63-29E0-4588-89ED-4EAB14DD2F73}" type="pres">
      <dgm:prSet presAssocID="{FAB1D6D9-A37B-4BC3-A146-65F0B24151FF}" presName="c1" presStyleLbl="node1" presStyleIdx="0" presStyleCnt="19"/>
      <dgm:spPr>
        <a:solidFill>
          <a:schemeClr val="accent1">
            <a:lumMod val="40000"/>
            <a:lumOff val="60000"/>
          </a:schemeClr>
        </a:solidFill>
      </dgm:spPr>
    </dgm:pt>
    <dgm:pt modelId="{EDA7C6F9-E087-4531-A2B9-5269CA74C7F5}" type="pres">
      <dgm:prSet presAssocID="{FAB1D6D9-A37B-4BC3-A146-65F0B24151FF}" presName="c2" presStyleLbl="node1" presStyleIdx="1" presStyleCnt="19"/>
      <dgm:spPr>
        <a:solidFill>
          <a:schemeClr val="accent1">
            <a:lumMod val="60000"/>
            <a:lumOff val="40000"/>
          </a:schemeClr>
        </a:solidFill>
      </dgm:spPr>
    </dgm:pt>
    <dgm:pt modelId="{FB6E0253-BD08-4563-94B6-750D4A4A780C}" type="pres">
      <dgm:prSet presAssocID="{FAB1D6D9-A37B-4BC3-A146-65F0B24151FF}" presName="c3" presStyleLbl="node1" presStyleIdx="2" presStyleCnt="19"/>
      <dgm:spPr>
        <a:solidFill>
          <a:schemeClr val="accent1">
            <a:lumMod val="40000"/>
            <a:lumOff val="60000"/>
          </a:schemeClr>
        </a:solidFill>
      </dgm:spPr>
    </dgm:pt>
    <dgm:pt modelId="{2FC3CB92-4C72-4ACA-81E7-00D84A9ECAF1}" type="pres">
      <dgm:prSet presAssocID="{FAB1D6D9-A37B-4BC3-A146-65F0B24151FF}" presName="c4" presStyleLbl="node1" presStyleIdx="3" presStyleCnt="19"/>
      <dgm:spPr/>
    </dgm:pt>
    <dgm:pt modelId="{322A8851-9810-40B8-8627-46554CFF6CE3}" type="pres">
      <dgm:prSet presAssocID="{FAB1D6D9-A37B-4BC3-A146-65F0B24151FF}" presName="c5" presStyleLbl="node1" presStyleIdx="4" presStyleCnt="19"/>
      <dgm:spPr>
        <a:solidFill>
          <a:schemeClr val="accent1"/>
        </a:solidFill>
      </dgm:spPr>
    </dgm:pt>
    <dgm:pt modelId="{C0FAA2F0-1256-41FA-AA10-F22A7CBB9306}" type="pres">
      <dgm:prSet presAssocID="{FAB1D6D9-A37B-4BC3-A146-65F0B24151FF}" presName="c6" presStyleLbl="node1" presStyleIdx="5" presStyleCnt="19"/>
      <dgm:spPr/>
    </dgm:pt>
    <dgm:pt modelId="{3EEB2D17-A0A1-4B90-8646-1BFD24921F1C}" type="pres">
      <dgm:prSet presAssocID="{FAB1D6D9-A37B-4BC3-A146-65F0B24151FF}" presName="c7" presStyleLbl="node1" presStyleIdx="6" presStyleCnt="19"/>
      <dgm:spPr>
        <a:solidFill>
          <a:schemeClr val="accent1"/>
        </a:solidFill>
      </dgm:spPr>
    </dgm:pt>
    <dgm:pt modelId="{56425CDD-8FF8-463A-86CF-FECB58FDB32F}" type="pres">
      <dgm:prSet presAssocID="{FAB1D6D9-A37B-4BC3-A146-65F0B24151FF}" presName="c8" presStyleLbl="node1" presStyleIdx="7" presStyleCnt="19"/>
      <dgm:spPr>
        <a:solidFill>
          <a:schemeClr val="accent1">
            <a:lumMod val="40000"/>
            <a:lumOff val="60000"/>
          </a:schemeClr>
        </a:solidFill>
      </dgm:spPr>
    </dgm:pt>
    <dgm:pt modelId="{64C1943A-5AFF-4259-BBF9-774D73946AC5}" type="pres">
      <dgm:prSet presAssocID="{FAB1D6D9-A37B-4BC3-A146-65F0B24151FF}" presName="c9" presStyleLbl="node1" presStyleIdx="8" presStyleCnt="19"/>
      <dgm:spPr>
        <a:solidFill>
          <a:schemeClr val="accent1">
            <a:lumMod val="60000"/>
            <a:lumOff val="40000"/>
          </a:schemeClr>
        </a:solidFill>
      </dgm:spPr>
    </dgm:pt>
    <dgm:pt modelId="{E205E1C0-94FA-4B3B-B0DC-CCDA71560F90}" type="pres">
      <dgm:prSet presAssocID="{FAB1D6D9-A37B-4BC3-A146-65F0B24151FF}" presName="c10" presStyleLbl="node1" presStyleIdx="9" presStyleCnt="19"/>
      <dgm:spPr>
        <a:solidFill>
          <a:schemeClr val="accent1">
            <a:lumMod val="60000"/>
            <a:lumOff val="40000"/>
          </a:schemeClr>
        </a:solidFill>
      </dgm:spPr>
    </dgm:pt>
    <dgm:pt modelId="{09565563-4970-45E5-9CAC-5C2D00A80D46}" type="pres">
      <dgm:prSet presAssocID="{FAB1D6D9-A37B-4BC3-A146-65F0B24151FF}" presName="c11" presStyleLbl="node1" presStyleIdx="10" presStyleCnt="19"/>
      <dgm:spPr/>
    </dgm:pt>
    <dgm:pt modelId="{4037E19A-BF20-44A8-8720-FA3383D7D714}" type="pres">
      <dgm:prSet presAssocID="{FAB1D6D9-A37B-4BC3-A146-65F0B24151FF}" presName="c12" presStyleLbl="node1" presStyleIdx="11" presStyleCnt="19"/>
      <dgm:spPr>
        <a:solidFill>
          <a:schemeClr val="accent1">
            <a:lumMod val="60000"/>
            <a:lumOff val="40000"/>
          </a:schemeClr>
        </a:solidFill>
      </dgm:spPr>
    </dgm:pt>
    <dgm:pt modelId="{AC538666-68D7-442E-B001-A5DE873E5B9C}" type="pres">
      <dgm:prSet presAssocID="{FAB1D6D9-A37B-4BC3-A146-65F0B24151FF}" presName="c13" presStyleLbl="node1" presStyleIdx="12" presStyleCnt="19"/>
      <dgm:spPr>
        <a:solidFill>
          <a:schemeClr val="accent1"/>
        </a:solidFill>
      </dgm:spPr>
    </dgm:pt>
    <dgm:pt modelId="{F3419A38-02AE-422B-A4D6-68DA2B866B73}" type="pres">
      <dgm:prSet presAssocID="{FAB1D6D9-A37B-4BC3-A146-65F0B24151FF}" presName="c14" presStyleLbl="node1" presStyleIdx="13" presStyleCnt="19"/>
      <dgm:spPr/>
    </dgm:pt>
    <dgm:pt modelId="{1DA11625-13D3-45E8-987C-DD7ED5D4F6C2}" type="pres">
      <dgm:prSet presAssocID="{FAB1D6D9-A37B-4BC3-A146-65F0B24151FF}" presName="c15" presStyleLbl="node1" presStyleIdx="14" presStyleCnt="19"/>
      <dgm:spPr>
        <a:solidFill>
          <a:schemeClr val="accent1">
            <a:lumMod val="60000"/>
            <a:lumOff val="40000"/>
          </a:schemeClr>
        </a:solidFill>
      </dgm:spPr>
    </dgm:pt>
    <dgm:pt modelId="{090ADD0A-7968-40AC-A6E3-3B119C37A952}" type="pres">
      <dgm:prSet presAssocID="{FAB1D6D9-A37B-4BC3-A146-65F0B24151FF}" presName="c16" presStyleLbl="node1" presStyleIdx="15" presStyleCnt="19"/>
      <dgm:spPr>
        <a:solidFill>
          <a:schemeClr val="accent1">
            <a:lumMod val="40000"/>
            <a:lumOff val="60000"/>
          </a:schemeClr>
        </a:solidFill>
      </dgm:spPr>
    </dgm:pt>
    <dgm:pt modelId="{5E5544FF-AA31-46AB-879A-2162985B3080}" type="pres">
      <dgm:prSet presAssocID="{FAB1D6D9-A37B-4BC3-A146-65F0B24151FF}" presName="c17" presStyleLbl="node1" presStyleIdx="16" presStyleCnt="19"/>
      <dgm:spPr/>
    </dgm:pt>
    <dgm:pt modelId="{2CFEE905-5A82-4031-AC66-BDCDF1FA1CC8}" type="pres">
      <dgm:prSet presAssocID="{FAB1D6D9-A37B-4BC3-A146-65F0B24151FF}" presName="c18" presStyleLbl="node1" presStyleIdx="17" presStyleCnt="19"/>
      <dgm:spPr>
        <a:solidFill>
          <a:schemeClr val="accent1">
            <a:lumMod val="60000"/>
            <a:lumOff val="40000"/>
          </a:schemeClr>
        </a:solidFill>
      </dgm:spPr>
    </dgm:pt>
    <dgm:pt modelId="{AE52DAED-8535-4418-8679-5BC07013FD7B}" type="pres">
      <dgm:prSet presAssocID="{8FC9E093-21B5-4EF9-B318-4579871EE9A5}" presName="chevronComposite1" presStyleCnt="0"/>
      <dgm:spPr/>
    </dgm:pt>
    <dgm:pt modelId="{165CEECC-18A3-41BB-BA29-901060DEB8DE}" type="pres">
      <dgm:prSet presAssocID="{8FC9E093-21B5-4EF9-B318-4579871EE9A5}" presName="chevron1" presStyleLbl="sibTrans2D1" presStyleIdx="0" presStyleCnt="3"/>
      <dgm:spPr>
        <a:solidFill>
          <a:schemeClr val="bg2"/>
        </a:solidFill>
      </dgm:spPr>
    </dgm:pt>
    <dgm:pt modelId="{2661FC3D-3006-47A0-AE62-5A90DF1787D3}" type="pres">
      <dgm:prSet presAssocID="{8FC9E093-21B5-4EF9-B318-4579871EE9A5}" presName="spChevron1" presStyleCnt="0"/>
      <dgm:spPr/>
    </dgm:pt>
    <dgm:pt modelId="{64E32A52-3778-41AB-AD41-642DDCCE115E}" type="pres">
      <dgm:prSet presAssocID="{C7F4BA92-4F17-40A8-A4D0-024A2DB8CCAF}" presName="middle" presStyleCnt="0"/>
      <dgm:spPr/>
    </dgm:pt>
    <dgm:pt modelId="{C587F79B-BC7A-4A3A-8100-1B1B038DB88F}" type="pres">
      <dgm:prSet presAssocID="{C7F4BA92-4F17-40A8-A4D0-024A2DB8CCAF}" presName="parTxMid" presStyleLbl="revTx" presStyleIdx="1" presStyleCnt="3"/>
      <dgm:spPr/>
    </dgm:pt>
    <dgm:pt modelId="{66DA0A58-2664-47B9-933A-72B89C060D8F}" type="pres">
      <dgm:prSet presAssocID="{C7F4BA92-4F17-40A8-A4D0-024A2DB8CCAF}" presName="spMid" presStyleCnt="0"/>
      <dgm:spPr/>
    </dgm:pt>
    <dgm:pt modelId="{159DD7CD-2B17-4FB4-89A7-CC4B4AED3DC3}" type="pres">
      <dgm:prSet presAssocID="{46EF095E-6139-497E-B5A6-716154C1B453}" presName="chevronComposite1" presStyleCnt="0"/>
      <dgm:spPr/>
    </dgm:pt>
    <dgm:pt modelId="{7F5BC64C-0183-43B2-B8D3-E6A6A4811D97}" type="pres">
      <dgm:prSet presAssocID="{46EF095E-6139-497E-B5A6-716154C1B453}" presName="chevron1" presStyleLbl="sibTrans2D1" presStyleIdx="1" presStyleCnt="3"/>
      <dgm:spPr>
        <a:solidFill>
          <a:schemeClr val="bg2"/>
        </a:solidFill>
      </dgm:spPr>
    </dgm:pt>
    <dgm:pt modelId="{930E1DF8-9E43-44E0-96F3-F14C83EB39CC}" type="pres">
      <dgm:prSet presAssocID="{46EF095E-6139-497E-B5A6-716154C1B453}" presName="spChevron1" presStyleCnt="0"/>
      <dgm:spPr/>
    </dgm:pt>
    <dgm:pt modelId="{CB013042-7060-4CE4-8D15-356FEC432DD0}" type="pres">
      <dgm:prSet presAssocID="{ED1E80C1-3805-45AE-8C9A-46E4D0AFAAC4}" presName="middle" presStyleCnt="0"/>
      <dgm:spPr/>
    </dgm:pt>
    <dgm:pt modelId="{F1EC1365-A4CA-4258-8491-8A26A2C13A64}" type="pres">
      <dgm:prSet presAssocID="{ED1E80C1-3805-45AE-8C9A-46E4D0AFAAC4}" presName="parTxMid" presStyleLbl="revTx" presStyleIdx="2" presStyleCnt="3"/>
      <dgm:spPr/>
    </dgm:pt>
    <dgm:pt modelId="{5FC97295-4DFB-4793-B4B5-E589951B0642}" type="pres">
      <dgm:prSet presAssocID="{ED1E80C1-3805-45AE-8C9A-46E4D0AFAAC4}" presName="spMid" presStyleCnt="0"/>
      <dgm:spPr/>
    </dgm:pt>
    <dgm:pt modelId="{0323354F-0D28-423B-B3DD-77B06800CE14}" type="pres">
      <dgm:prSet presAssocID="{9B52412D-F2B6-423D-A2BF-F8FA4A26F975}" presName="chevronComposite1" presStyleCnt="0"/>
      <dgm:spPr/>
    </dgm:pt>
    <dgm:pt modelId="{10FA0E78-C0F0-4DAC-B403-B1B5CF182E3E}" type="pres">
      <dgm:prSet presAssocID="{9B52412D-F2B6-423D-A2BF-F8FA4A26F975}" presName="chevron1" presStyleLbl="sibTrans2D1" presStyleIdx="2" presStyleCnt="3"/>
      <dgm:spPr>
        <a:solidFill>
          <a:schemeClr val="bg2"/>
        </a:solidFill>
      </dgm:spPr>
    </dgm:pt>
    <dgm:pt modelId="{186ADED9-8B74-4D2E-BC16-82F8E8CC2394}" type="pres">
      <dgm:prSet presAssocID="{9B52412D-F2B6-423D-A2BF-F8FA4A26F975}" presName="spChevron1" presStyleCnt="0"/>
      <dgm:spPr/>
    </dgm:pt>
    <dgm:pt modelId="{B1C5E0FD-A503-47E4-AD18-42EE2400E62B}" type="pres">
      <dgm:prSet presAssocID="{2ACA3281-6C17-47EC-A861-1FF45A678564}" presName="last" presStyleCnt="0"/>
      <dgm:spPr/>
    </dgm:pt>
    <dgm:pt modelId="{C573218F-5EDE-4F08-BE1C-C26B93BE001E}" type="pres">
      <dgm:prSet presAssocID="{2ACA3281-6C17-47EC-A861-1FF45A678564}" presName="circleTx" presStyleLbl="node1" presStyleIdx="18" presStyleCnt="19"/>
      <dgm:spPr/>
    </dgm:pt>
    <dgm:pt modelId="{628A4CE8-DD9A-4674-8400-4A1889E15F04}" type="pres">
      <dgm:prSet presAssocID="{2ACA3281-6C17-47EC-A861-1FF45A678564}" presName="spN" presStyleCnt="0"/>
      <dgm:spPr/>
    </dgm:pt>
  </dgm:ptLst>
  <dgm:cxnLst>
    <dgm:cxn modelId="{B3E6F50F-CE57-441B-9D5D-61AAFAB19A50}" srcId="{50C46CF1-E1DA-44B2-A109-5C830654A2A4}" destId="{FAB1D6D9-A37B-4BC3-A146-65F0B24151FF}" srcOrd="0" destOrd="0" parTransId="{3217E21F-7638-47C0-A665-95B12D49E007}" sibTransId="{8FC9E093-21B5-4EF9-B318-4579871EE9A5}"/>
    <dgm:cxn modelId="{80664F72-1DE0-4D0F-B461-ED6A0C85DA3C}" srcId="{50C46CF1-E1DA-44B2-A109-5C830654A2A4}" destId="{C7F4BA92-4F17-40A8-A4D0-024A2DB8CCAF}" srcOrd="1" destOrd="0" parTransId="{8A31A572-BD9C-46AB-94C7-B8FB9B472681}" sibTransId="{46EF095E-6139-497E-B5A6-716154C1B453}"/>
    <dgm:cxn modelId="{4E86167B-3A11-4A79-A378-805727502E16}" type="presOf" srcId="{2ACA3281-6C17-47EC-A861-1FF45A678564}" destId="{C573218F-5EDE-4F08-BE1C-C26B93BE001E}" srcOrd="0" destOrd="0" presId="urn:microsoft.com/office/officeart/2009/3/layout/RandomtoResultProcess"/>
    <dgm:cxn modelId="{361971A2-CCFA-4166-8982-3A55BC247D56}" type="presOf" srcId="{C7F4BA92-4F17-40A8-A4D0-024A2DB8CCAF}" destId="{C587F79B-BC7A-4A3A-8100-1B1B038DB88F}" srcOrd="0" destOrd="0" presId="urn:microsoft.com/office/officeart/2009/3/layout/RandomtoResultProcess"/>
    <dgm:cxn modelId="{048DE9AB-55CD-4B9B-9BBF-C2E5829F72D1}" srcId="{50C46CF1-E1DA-44B2-A109-5C830654A2A4}" destId="{ED1E80C1-3805-45AE-8C9A-46E4D0AFAAC4}" srcOrd="2" destOrd="0" parTransId="{AC12FC74-7832-46EE-B152-47571D795FB1}" sibTransId="{9B52412D-F2B6-423D-A2BF-F8FA4A26F975}"/>
    <dgm:cxn modelId="{67F6C5B8-FE37-46A9-9792-698DA671FF22}" srcId="{50C46CF1-E1DA-44B2-A109-5C830654A2A4}" destId="{2ACA3281-6C17-47EC-A861-1FF45A678564}" srcOrd="3" destOrd="0" parTransId="{A5B1693A-C48F-4467-80A2-1A23027715BB}" sibTransId="{AB56EDD2-4E7C-4F75-81CA-453317A523C0}"/>
    <dgm:cxn modelId="{847A65DE-C460-4436-BE2D-4E7E3EF616A1}" type="presOf" srcId="{FAB1D6D9-A37B-4BC3-A146-65F0B24151FF}" destId="{437E12D4-5A60-42A2-B29A-3EF7A0B901DC}" srcOrd="0" destOrd="0" presId="urn:microsoft.com/office/officeart/2009/3/layout/RandomtoResultProcess"/>
    <dgm:cxn modelId="{E40D6AF4-15BB-41C9-B6C2-FC9D04A4DFEF}" type="presOf" srcId="{ED1E80C1-3805-45AE-8C9A-46E4D0AFAAC4}" destId="{F1EC1365-A4CA-4258-8491-8A26A2C13A64}" srcOrd="0" destOrd="0" presId="urn:microsoft.com/office/officeart/2009/3/layout/RandomtoResultProcess"/>
    <dgm:cxn modelId="{FBD759FA-4354-40A7-947A-E1129226B662}" type="presOf" srcId="{50C46CF1-E1DA-44B2-A109-5C830654A2A4}" destId="{40BFEA4D-60EC-407F-948E-33A6F474AED0}" srcOrd="0" destOrd="0" presId="urn:microsoft.com/office/officeart/2009/3/layout/RandomtoResultProcess"/>
    <dgm:cxn modelId="{2B541F8A-F081-4B83-BCD9-8C0F639F5478}" type="presParOf" srcId="{40BFEA4D-60EC-407F-948E-33A6F474AED0}" destId="{886AE58F-EC03-4F26-9D93-FCC4139602E4}" srcOrd="0" destOrd="0" presId="urn:microsoft.com/office/officeart/2009/3/layout/RandomtoResultProcess"/>
    <dgm:cxn modelId="{AAB9B077-3A26-42E0-A53F-187937B7A061}" type="presParOf" srcId="{886AE58F-EC03-4F26-9D93-FCC4139602E4}" destId="{437E12D4-5A60-42A2-B29A-3EF7A0B901DC}" srcOrd="0" destOrd="0" presId="urn:microsoft.com/office/officeart/2009/3/layout/RandomtoResultProcess"/>
    <dgm:cxn modelId="{080E705C-8C1E-4335-AD4B-964C21AEC3D9}" type="presParOf" srcId="{886AE58F-EC03-4F26-9D93-FCC4139602E4}" destId="{5DE7AD63-29E0-4588-89ED-4EAB14DD2F73}" srcOrd="1" destOrd="0" presId="urn:microsoft.com/office/officeart/2009/3/layout/RandomtoResultProcess"/>
    <dgm:cxn modelId="{86746546-20F8-484B-8EDF-564C57040EAB}" type="presParOf" srcId="{886AE58F-EC03-4F26-9D93-FCC4139602E4}" destId="{EDA7C6F9-E087-4531-A2B9-5269CA74C7F5}" srcOrd="2" destOrd="0" presId="urn:microsoft.com/office/officeart/2009/3/layout/RandomtoResultProcess"/>
    <dgm:cxn modelId="{8CA82C0B-1D7B-481E-806D-C83A2ACF1B2B}" type="presParOf" srcId="{886AE58F-EC03-4F26-9D93-FCC4139602E4}" destId="{FB6E0253-BD08-4563-94B6-750D4A4A780C}" srcOrd="3" destOrd="0" presId="urn:microsoft.com/office/officeart/2009/3/layout/RandomtoResultProcess"/>
    <dgm:cxn modelId="{67762AAE-9701-4356-8DF0-9A11ABEB05E2}" type="presParOf" srcId="{886AE58F-EC03-4F26-9D93-FCC4139602E4}" destId="{2FC3CB92-4C72-4ACA-81E7-00D84A9ECAF1}" srcOrd="4" destOrd="0" presId="urn:microsoft.com/office/officeart/2009/3/layout/RandomtoResultProcess"/>
    <dgm:cxn modelId="{43732CF9-40D8-4597-8988-8E76F2D84A39}" type="presParOf" srcId="{886AE58F-EC03-4F26-9D93-FCC4139602E4}" destId="{322A8851-9810-40B8-8627-46554CFF6CE3}" srcOrd="5" destOrd="0" presId="urn:microsoft.com/office/officeart/2009/3/layout/RandomtoResultProcess"/>
    <dgm:cxn modelId="{C118A48D-27DB-4967-8372-378163D03768}" type="presParOf" srcId="{886AE58F-EC03-4F26-9D93-FCC4139602E4}" destId="{C0FAA2F0-1256-41FA-AA10-F22A7CBB9306}" srcOrd="6" destOrd="0" presId="urn:microsoft.com/office/officeart/2009/3/layout/RandomtoResultProcess"/>
    <dgm:cxn modelId="{5CC66989-4804-4CA7-8258-834C5E51A733}" type="presParOf" srcId="{886AE58F-EC03-4F26-9D93-FCC4139602E4}" destId="{3EEB2D17-A0A1-4B90-8646-1BFD24921F1C}" srcOrd="7" destOrd="0" presId="urn:microsoft.com/office/officeart/2009/3/layout/RandomtoResultProcess"/>
    <dgm:cxn modelId="{520FADA9-962D-437C-BEEA-FF1DE1525B29}" type="presParOf" srcId="{886AE58F-EC03-4F26-9D93-FCC4139602E4}" destId="{56425CDD-8FF8-463A-86CF-FECB58FDB32F}" srcOrd="8" destOrd="0" presId="urn:microsoft.com/office/officeart/2009/3/layout/RandomtoResultProcess"/>
    <dgm:cxn modelId="{7DBDA91E-F3A7-4ED1-A662-151181A104D7}" type="presParOf" srcId="{886AE58F-EC03-4F26-9D93-FCC4139602E4}" destId="{64C1943A-5AFF-4259-BBF9-774D73946AC5}" srcOrd="9" destOrd="0" presId="urn:microsoft.com/office/officeart/2009/3/layout/RandomtoResultProcess"/>
    <dgm:cxn modelId="{A574B46D-0CB5-466D-9DA0-922B71D6B532}" type="presParOf" srcId="{886AE58F-EC03-4F26-9D93-FCC4139602E4}" destId="{E205E1C0-94FA-4B3B-B0DC-CCDA71560F90}" srcOrd="10" destOrd="0" presId="urn:microsoft.com/office/officeart/2009/3/layout/RandomtoResultProcess"/>
    <dgm:cxn modelId="{31A41594-BF37-4EEF-B438-D35ED46D5F3F}" type="presParOf" srcId="{886AE58F-EC03-4F26-9D93-FCC4139602E4}" destId="{09565563-4970-45E5-9CAC-5C2D00A80D46}" srcOrd="11" destOrd="0" presId="urn:microsoft.com/office/officeart/2009/3/layout/RandomtoResultProcess"/>
    <dgm:cxn modelId="{7372220C-E438-4C2F-A856-1C8DB926BB5A}" type="presParOf" srcId="{886AE58F-EC03-4F26-9D93-FCC4139602E4}" destId="{4037E19A-BF20-44A8-8720-FA3383D7D714}" srcOrd="12" destOrd="0" presId="urn:microsoft.com/office/officeart/2009/3/layout/RandomtoResultProcess"/>
    <dgm:cxn modelId="{5E52710C-269F-4D91-913A-AD8DA46FAD46}" type="presParOf" srcId="{886AE58F-EC03-4F26-9D93-FCC4139602E4}" destId="{AC538666-68D7-442E-B001-A5DE873E5B9C}" srcOrd="13" destOrd="0" presId="urn:microsoft.com/office/officeart/2009/3/layout/RandomtoResultProcess"/>
    <dgm:cxn modelId="{6A57BCAB-2D02-4591-9975-D1B9DE66EE84}" type="presParOf" srcId="{886AE58F-EC03-4F26-9D93-FCC4139602E4}" destId="{F3419A38-02AE-422B-A4D6-68DA2B866B73}" srcOrd="14" destOrd="0" presId="urn:microsoft.com/office/officeart/2009/3/layout/RandomtoResultProcess"/>
    <dgm:cxn modelId="{DCFE297F-ABA1-4FEE-A9B2-DD3B94289355}" type="presParOf" srcId="{886AE58F-EC03-4F26-9D93-FCC4139602E4}" destId="{1DA11625-13D3-45E8-987C-DD7ED5D4F6C2}" srcOrd="15" destOrd="0" presId="urn:microsoft.com/office/officeart/2009/3/layout/RandomtoResultProcess"/>
    <dgm:cxn modelId="{118C8153-4419-4619-AD22-6BC3DAE5FB92}" type="presParOf" srcId="{886AE58F-EC03-4F26-9D93-FCC4139602E4}" destId="{090ADD0A-7968-40AC-A6E3-3B119C37A952}" srcOrd="16" destOrd="0" presId="urn:microsoft.com/office/officeart/2009/3/layout/RandomtoResultProcess"/>
    <dgm:cxn modelId="{5C742D9E-A44C-4001-BF20-44AFE592440A}" type="presParOf" srcId="{886AE58F-EC03-4F26-9D93-FCC4139602E4}" destId="{5E5544FF-AA31-46AB-879A-2162985B3080}" srcOrd="17" destOrd="0" presId="urn:microsoft.com/office/officeart/2009/3/layout/RandomtoResultProcess"/>
    <dgm:cxn modelId="{4F22B63F-3811-45EC-8D53-BEB993FA2009}" type="presParOf" srcId="{886AE58F-EC03-4F26-9D93-FCC4139602E4}" destId="{2CFEE905-5A82-4031-AC66-BDCDF1FA1CC8}" srcOrd="18" destOrd="0" presId="urn:microsoft.com/office/officeart/2009/3/layout/RandomtoResultProcess"/>
    <dgm:cxn modelId="{FBC621EC-A150-47AE-B9D8-D5F355647076}" type="presParOf" srcId="{40BFEA4D-60EC-407F-948E-33A6F474AED0}" destId="{AE52DAED-8535-4418-8679-5BC07013FD7B}" srcOrd="1" destOrd="0" presId="urn:microsoft.com/office/officeart/2009/3/layout/RandomtoResultProcess"/>
    <dgm:cxn modelId="{128A5431-E7CE-41C2-84BF-05B941F683F8}" type="presParOf" srcId="{AE52DAED-8535-4418-8679-5BC07013FD7B}" destId="{165CEECC-18A3-41BB-BA29-901060DEB8DE}" srcOrd="0" destOrd="0" presId="urn:microsoft.com/office/officeart/2009/3/layout/RandomtoResultProcess"/>
    <dgm:cxn modelId="{528A15E3-14B9-4944-8BC1-68E00E2927D9}" type="presParOf" srcId="{AE52DAED-8535-4418-8679-5BC07013FD7B}" destId="{2661FC3D-3006-47A0-AE62-5A90DF1787D3}" srcOrd="1" destOrd="0" presId="urn:microsoft.com/office/officeart/2009/3/layout/RandomtoResultProcess"/>
    <dgm:cxn modelId="{27110B9F-8946-4DF4-9C19-9E36D2E39471}" type="presParOf" srcId="{40BFEA4D-60EC-407F-948E-33A6F474AED0}" destId="{64E32A52-3778-41AB-AD41-642DDCCE115E}" srcOrd="2" destOrd="0" presId="urn:microsoft.com/office/officeart/2009/3/layout/RandomtoResultProcess"/>
    <dgm:cxn modelId="{C453F336-AD82-4804-9795-65347C335255}" type="presParOf" srcId="{64E32A52-3778-41AB-AD41-642DDCCE115E}" destId="{C587F79B-BC7A-4A3A-8100-1B1B038DB88F}" srcOrd="0" destOrd="0" presId="urn:microsoft.com/office/officeart/2009/3/layout/RandomtoResultProcess"/>
    <dgm:cxn modelId="{5B1FE431-44A2-4D24-B209-F3F4DE287B55}" type="presParOf" srcId="{64E32A52-3778-41AB-AD41-642DDCCE115E}" destId="{66DA0A58-2664-47B9-933A-72B89C060D8F}" srcOrd="1" destOrd="0" presId="urn:microsoft.com/office/officeart/2009/3/layout/RandomtoResultProcess"/>
    <dgm:cxn modelId="{FF5402E3-D895-4D2E-B93E-DDF567A72676}" type="presParOf" srcId="{40BFEA4D-60EC-407F-948E-33A6F474AED0}" destId="{159DD7CD-2B17-4FB4-89A7-CC4B4AED3DC3}" srcOrd="3" destOrd="0" presId="urn:microsoft.com/office/officeart/2009/3/layout/RandomtoResultProcess"/>
    <dgm:cxn modelId="{BEB0D4C6-6234-47AA-946B-D994E0E09138}" type="presParOf" srcId="{159DD7CD-2B17-4FB4-89A7-CC4B4AED3DC3}" destId="{7F5BC64C-0183-43B2-B8D3-E6A6A4811D97}" srcOrd="0" destOrd="0" presId="urn:microsoft.com/office/officeart/2009/3/layout/RandomtoResultProcess"/>
    <dgm:cxn modelId="{A15EDD76-2EDB-4018-8DBE-50D717DF7CEF}" type="presParOf" srcId="{159DD7CD-2B17-4FB4-89A7-CC4B4AED3DC3}" destId="{930E1DF8-9E43-44E0-96F3-F14C83EB39CC}" srcOrd="1" destOrd="0" presId="urn:microsoft.com/office/officeart/2009/3/layout/RandomtoResultProcess"/>
    <dgm:cxn modelId="{EC039B0F-64EB-41D5-9603-E36323CEFFBA}" type="presParOf" srcId="{40BFEA4D-60EC-407F-948E-33A6F474AED0}" destId="{CB013042-7060-4CE4-8D15-356FEC432DD0}" srcOrd="4" destOrd="0" presId="urn:microsoft.com/office/officeart/2009/3/layout/RandomtoResultProcess"/>
    <dgm:cxn modelId="{F70732C8-19DF-4193-A783-4564D584C73B}" type="presParOf" srcId="{CB013042-7060-4CE4-8D15-356FEC432DD0}" destId="{F1EC1365-A4CA-4258-8491-8A26A2C13A64}" srcOrd="0" destOrd="0" presId="urn:microsoft.com/office/officeart/2009/3/layout/RandomtoResultProcess"/>
    <dgm:cxn modelId="{FD6D6FF4-DD78-4E45-BDF6-175367A39C6E}" type="presParOf" srcId="{CB013042-7060-4CE4-8D15-356FEC432DD0}" destId="{5FC97295-4DFB-4793-B4B5-E589951B0642}" srcOrd="1" destOrd="0" presId="urn:microsoft.com/office/officeart/2009/3/layout/RandomtoResultProcess"/>
    <dgm:cxn modelId="{F5D282B2-7B26-4DD2-93A5-0E7986E8DBEC}" type="presParOf" srcId="{40BFEA4D-60EC-407F-948E-33A6F474AED0}" destId="{0323354F-0D28-423B-B3DD-77B06800CE14}" srcOrd="5" destOrd="0" presId="urn:microsoft.com/office/officeart/2009/3/layout/RandomtoResultProcess"/>
    <dgm:cxn modelId="{FC90C62F-2317-489C-933E-0EFC0A926D36}" type="presParOf" srcId="{0323354F-0D28-423B-B3DD-77B06800CE14}" destId="{10FA0E78-C0F0-4DAC-B403-B1B5CF182E3E}" srcOrd="0" destOrd="0" presId="urn:microsoft.com/office/officeart/2009/3/layout/RandomtoResultProcess"/>
    <dgm:cxn modelId="{EBD5747F-863D-479E-BA9D-0DA4F27DE29F}" type="presParOf" srcId="{0323354F-0D28-423B-B3DD-77B06800CE14}" destId="{186ADED9-8B74-4D2E-BC16-82F8E8CC2394}" srcOrd="1" destOrd="0" presId="urn:microsoft.com/office/officeart/2009/3/layout/RandomtoResultProcess"/>
    <dgm:cxn modelId="{B8AFF16D-C8A9-438A-9443-D9B777F25ED2}" type="presParOf" srcId="{40BFEA4D-60EC-407F-948E-33A6F474AED0}" destId="{B1C5E0FD-A503-47E4-AD18-42EE2400E62B}" srcOrd="6" destOrd="0" presId="urn:microsoft.com/office/officeart/2009/3/layout/RandomtoResultProcess"/>
    <dgm:cxn modelId="{7EE2554D-C679-4066-80AC-A003FE419CB0}" type="presParOf" srcId="{B1C5E0FD-A503-47E4-AD18-42EE2400E62B}" destId="{C573218F-5EDE-4F08-BE1C-C26B93BE001E}" srcOrd="0" destOrd="0" presId="urn:microsoft.com/office/officeart/2009/3/layout/RandomtoResultProcess"/>
    <dgm:cxn modelId="{F2EC038B-D75B-4B93-8DB1-D0EC9C281A89}" type="presParOf" srcId="{B1C5E0FD-A503-47E4-AD18-42EE2400E62B}" destId="{628A4CE8-DD9A-4674-8400-4A1889E15F04}" srcOrd="1" destOrd="0" presId="urn:microsoft.com/office/officeart/2009/3/layout/RandomtoResult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7E12D4-5A60-42A2-B29A-3EF7A0B901DC}">
      <dsp:nvSpPr>
        <dsp:cNvPr id="0" name=""/>
        <dsp:cNvSpPr/>
      </dsp:nvSpPr>
      <dsp:spPr>
        <a:xfrm>
          <a:off x="272021" y="5937037"/>
          <a:ext cx="4033320" cy="13291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1866900">
            <a:lnSpc>
              <a:spcPct val="90000"/>
            </a:lnSpc>
            <a:spcBef>
              <a:spcPct val="0"/>
            </a:spcBef>
            <a:spcAft>
              <a:spcPct val="35000"/>
            </a:spcAft>
            <a:buNone/>
          </a:pPr>
          <a:r>
            <a:rPr lang="id-ID" sz="4200" kern="1200" dirty="0"/>
            <a:t>Brainstroming</a:t>
          </a:r>
        </a:p>
      </dsp:txBody>
      <dsp:txXfrm>
        <a:off x="272021" y="5937037"/>
        <a:ext cx="4033320" cy="1329162"/>
      </dsp:txXfrm>
    </dsp:sp>
    <dsp:sp modelId="{5DE7AD63-29E0-4588-89ED-4EAB14DD2F73}">
      <dsp:nvSpPr>
        <dsp:cNvPr id="0" name=""/>
        <dsp:cNvSpPr/>
      </dsp:nvSpPr>
      <dsp:spPr>
        <a:xfrm>
          <a:off x="267437" y="5532788"/>
          <a:ext cx="320832" cy="320832"/>
        </a:xfrm>
        <a:prstGeom prst="ellipse">
          <a:avLst/>
        </a:prstGeom>
        <a:solidFill>
          <a:schemeClr val="accent1">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A7C6F9-E087-4531-A2B9-5269CA74C7F5}">
      <dsp:nvSpPr>
        <dsp:cNvPr id="0" name=""/>
        <dsp:cNvSpPr/>
      </dsp:nvSpPr>
      <dsp:spPr>
        <a:xfrm>
          <a:off x="492020" y="5083623"/>
          <a:ext cx="320832" cy="320832"/>
        </a:xfrm>
        <a:prstGeom prst="ellipse">
          <a:avLst/>
        </a:prstGeom>
        <a:solidFill>
          <a:schemeClr val="accent1">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B6E0253-BD08-4563-94B6-750D4A4A780C}">
      <dsp:nvSpPr>
        <dsp:cNvPr id="0" name=""/>
        <dsp:cNvSpPr/>
      </dsp:nvSpPr>
      <dsp:spPr>
        <a:xfrm>
          <a:off x="1031018" y="5173456"/>
          <a:ext cx="504165" cy="504165"/>
        </a:xfrm>
        <a:prstGeom prst="ellipse">
          <a:avLst/>
        </a:prstGeom>
        <a:solidFill>
          <a:schemeClr val="accent1">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FC3CB92-4C72-4ACA-81E7-00D84A9ECAF1}">
      <dsp:nvSpPr>
        <dsp:cNvPr id="0" name=""/>
        <dsp:cNvSpPr/>
      </dsp:nvSpPr>
      <dsp:spPr>
        <a:xfrm>
          <a:off x="1480184" y="4679374"/>
          <a:ext cx="320832" cy="32083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22A8851-9810-40B8-8627-46554CFF6CE3}">
      <dsp:nvSpPr>
        <dsp:cNvPr id="0" name=""/>
        <dsp:cNvSpPr/>
      </dsp:nvSpPr>
      <dsp:spPr>
        <a:xfrm>
          <a:off x="2064099" y="4499708"/>
          <a:ext cx="320832" cy="320832"/>
        </a:xfrm>
        <a:prstGeom prst="ellipse">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0FAA2F0-1256-41FA-AA10-F22A7CBB9306}">
      <dsp:nvSpPr>
        <dsp:cNvPr id="0" name=""/>
        <dsp:cNvSpPr/>
      </dsp:nvSpPr>
      <dsp:spPr>
        <a:xfrm>
          <a:off x="2782763" y="4814124"/>
          <a:ext cx="320832" cy="32083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EEB2D17-A0A1-4B90-8646-1BFD24921F1C}">
      <dsp:nvSpPr>
        <dsp:cNvPr id="0" name=""/>
        <dsp:cNvSpPr/>
      </dsp:nvSpPr>
      <dsp:spPr>
        <a:xfrm>
          <a:off x="3231928" y="5038706"/>
          <a:ext cx="504165" cy="504165"/>
        </a:xfrm>
        <a:prstGeom prst="ellipse">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6425CDD-8FF8-463A-86CF-FECB58FDB32F}">
      <dsp:nvSpPr>
        <dsp:cNvPr id="0" name=""/>
        <dsp:cNvSpPr/>
      </dsp:nvSpPr>
      <dsp:spPr>
        <a:xfrm>
          <a:off x="3860760" y="5532788"/>
          <a:ext cx="320832" cy="320832"/>
        </a:xfrm>
        <a:prstGeom prst="ellipse">
          <a:avLst/>
        </a:prstGeom>
        <a:solidFill>
          <a:schemeClr val="accent1">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4C1943A-5AFF-4259-BBF9-774D73946AC5}">
      <dsp:nvSpPr>
        <dsp:cNvPr id="0" name=""/>
        <dsp:cNvSpPr/>
      </dsp:nvSpPr>
      <dsp:spPr>
        <a:xfrm>
          <a:off x="4130259" y="6026870"/>
          <a:ext cx="320832" cy="320832"/>
        </a:xfrm>
        <a:prstGeom prst="ellipse">
          <a:avLst/>
        </a:prstGeom>
        <a:solidFill>
          <a:schemeClr val="accent1">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205E1C0-94FA-4B3B-B0DC-CCDA71560F90}">
      <dsp:nvSpPr>
        <dsp:cNvPr id="0" name=""/>
        <dsp:cNvSpPr/>
      </dsp:nvSpPr>
      <dsp:spPr>
        <a:xfrm>
          <a:off x="1794599" y="5083623"/>
          <a:ext cx="824997" cy="824997"/>
        </a:xfrm>
        <a:prstGeom prst="ellipse">
          <a:avLst/>
        </a:prstGeom>
        <a:solidFill>
          <a:schemeClr val="accent1">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9565563-4970-45E5-9CAC-5C2D00A80D46}">
      <dsp:nvSpPr>
        <dsp:cNvPr id="0" name=""/>
        <dsp:cNvSpPr/>
      </dsp:nvSpPr>
      <dsp:spPr>
        <a:xfrm>
          <a:off x="42855" y="6790451"/>
          <a:ext cx="320832" cy="32083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037E19A-BF20-44A8-8720-FA3383D7D714}">
      <dsp:nvSpPr>
        <dsp:cNvPr id="0" name=""/>
        <dsp:cNvSpPr/>
      </dsp:nvSpPr>
      <dsp:spPr>
        <a:xfrm>
          <a:off x="312354" y="7194700"/>
          <a:ext cx="504165" cy="504165"/>
        </a:xfrm>
        <a:prstGeom prst="ellipse">
          <a:avLst/>
        </a:prstGeom>
        <a:solidFill>
          <a:schemeClr val="accent1">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C538666-68D7-442E-B001-A5DE873E5B9C}">
      <dsp:nvSpPr>
        <dsp:cNvPr id="0" name=""/>
        <dsp:cNvSpPr/>
      </dsp:nvSpPr>
      <dsp:spPr>
        <a:xfrm>
          <a:off x="986102" y="7554032"/>
          <a:ext cx="733331" cy="733331"/>
        </a:xfrm>
        <a:prstGeom prst="ellipse">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3419A38-02AE-422B-A4D6-68DA2B866B73}">
      <dsp:nvSpPr>
        <dsp:cNvPr id="0" name=""/>
        <dsp:cNvSpPr/>
      </dsp:nvSpPr>
      <dsp:spPr>
        <a:xfrm>
          <a:off x="1929349" y="8137947"/>
          <a:ext cx="320832" cy="32083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DA11625-13D3-45E8-987C-DD7ED5D4F6C2}">
      <dsp:nvSpPr>
        <dsp:cNvPr id="0" name=""/>
        <dsp:cNvSpPr/>
      </dsp:nvSpPr>
      <dsp:spPr>
        <a:xfrm>
          <a:off x="2109015" y="7554032"/>
          <a:ext cx="504165" cy="504165"/>
        </a:xfrm>
        <a:prstGeom prst="ellipse">
          <a:avLst/>
        </a:prstGeom>
        <a:solidFill>
          <a:schemeClr val="accent1">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90ADD0A-7968-40AC-A6E3-3B119C37A952}">
      <dsp:nvSpPr>
        <dsp:cNvPr id="0" name=""/>
        <dsp:cNvSpPr/>
      </dsp:nvSpPr>
      <dsp:spPr>
        <a:xfrm>
          <a:off x="2558180" y="8182864"/>
          <a:ext cx="320832" cy="320832"/>
        </a:xfrm>
        <a:prstGeom prst="ellipse">
          <a:avLst/>
        </a:prstGeom>
        <a:solidFill>
          <a:schemeClr val="accent1">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E5544FF-AA31-46AB-879A-2162985B3080}">
      <dsp:nvSpPr>
        <dsp:cNvPr id="0" name=""/>
        <dsp:cNvSpPr/>
      </dsp:nvSpPr>
      <dsp:spPr>
        <a:xfrm>
          <a:off x="2962429" y="7464199"/>
          <a:ext cx="733331" cy="733331"/>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CFEE905-5A82-4031-AC66-BDCDF1FA1CC8}">
      <dsp:nvSpPr>
        <dsp:cNvPr id="0" name=""/>
        <dsp:cNvSpPr/>
      </dsp:nvSpPr>
      <dsp:spPr>
        <a:xfrm>
          <a:off x="3950593" y="7284533"/>
          <a:ext cx="504165" cy="504165"/>
        </a:xfrm>
        <a:prstGeom prst="ellipse">
          <a:avLst/>
        </a:prstGeom>
        <a:solidFill>
          <a:schemeClr val="accent1">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65CEECC-18A3-41BB-BA29-901060DEB8DE}">
      <dsp:nvSpPr>
        <dsp:cNvPr id="0" name=""/>
        <dsp:cNvSpPr/>
      </dsp:nvSpPr>
      <dsp:spPr>
        <a:xfrm>
          <a:off x="4454758" y="5172709"/>
          <a:ext cx="1480661" cy="2826743"/>
        </a:xfrm>
        <a:prstGeom prst="chevron">
          <a:avLst>
            <a:gd name="adj" fmla="val 6231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sp>
    <dsp:sp modelId="{C587F79B-BC7A-4A3A-8100-1B1B038DB88F}">
      <dsp:nvSpPr>
        <dsp:cNvPr id="0" name=""/>
        <dsp:cNvSpPr/>
      </dsp:nvSpPr>
      <dsp:spPr>
        <a:xfrm>
          <a:off x="5935419" y="5174082"/>
          <a:ext cx="4038166" cy="28267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1866900">
            <a:lnSpc>
              <a:spcPct val="90000"/>
            </a:lnSpc>
            <a:spcBef>
              <a:spcPct val="0"/>
            </a:spcBef>
            <a:spcAft>
              <a:spcPct val="35000"/>
            </a:spcAft>
            <a:buNone/>
          </a:pPr>
          <a:r>
            <a:rPr lang="id-ID" sz="4200" kern="1200" dirty="0"/>
            <a:t>Categorize</a:t>
          </a:r>
        </a:p>
      </dsp:txBody>
      <dsp:txXfrm>
        <a:off x="5935419" y="5174082"/>
        <a:ext cx="4038166" cy="2826716"/>
      </dsp:txXfrm>
    </dsp:sp>
    <dsp:sp modelId="{7F5BC64C-0183-43B2-B8D3-E6A6A4811D97}">
      <dsp:nvSpPr>
        <dsp:cNvPr id="0" name=""/>
        <dsp:cNvSpPr/>
      </dsp:nvSpPr>
      <dsp:spPr>
        <a:xfrm>
          <a:off x="9973586" y="5172709"/>
          <a:ext cx="1480661" cy="2826743"/>
        </a:xfrm>
        <a:prstGeom prst="chevron">
          <a:avLst>
            <a:gd name="adj" fmla="val 6231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sp>
    <dsp:sp modelId="{F1EC1365-A4CA-4258-8491-8A26A2C13A64}">
      <dsp:nvSpPr>
        <dsp:cNvPr id="0" name=""/>
        <dsp:cNvSpPr/>
      </dsp:nvSpPr>
      <dsp:spPr>
        <a:xfrm>
          <a:off x="11454247" y="5174082"/>
          <a:ext cx="4038166" cy="28267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1866900">
            <a:lnSpc>
              <a:spcPct val="90000"/>
            </a:lnSpc>
            <a:spcBef>
              <a:spcPct val="0"/>
            </a:spcBef>
            <a:spcAft>
              <a:spcPct val="35000"/>
            </a:spcAft>
            <a:buNone/>
          </a:pPr>
          <a:r>
            <a:rPr lang="id-ID" sz="4200" kern="1200" dirty="0"/>
            <a:t>Analyze</a:t>
          </a:r>
        </a:p>
      </dsp:txBody>
      <dsp:txXfrm>
        <a:off x="11454247" y="5174082"/>
        <a:ext cx="4038166" cy="2826716"/>
      </dsp:txXfrm>
    </dsp:sp>
    <dsp:sp modelId="{10FA0E78-C0F0-4DAC-B403-B1B5CF182E3E}">
      <dsp:nvSpPr>
        <dsp:cNvPr id="0" name=""/>
        <dsp:cNvSpPr/>
      </dsp:nvSpPr>
      <dsp:spPr>
        <a:xfrm>
          <a:off x="15492414" y="5172709"/>
          <a:ext cx="1480661" cy="2826743"/>
        </a:xfrm>
        <a:prstGeom prst="chevron">
          <a:avLst>
            <a:gd name="adj" fmla="val 6231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sp>
    <dsp:sp modelId="{C573218F-5EDE-4F08-BE1C-C26B93BE001E}">
      <dsp:nvSpPr>
        <dsp:cNvPr id="0" name=""/>
        <dsp:cNvSpPr/>
      </dsp:nvSpPr>
      <dsp:spPr>
        <a:xfrm>
          <a:off x="17134602" y="4939101"/>
          <a:ext cx="3432441" cy="3432441"/>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866900">
            <a:lnSpc>
              <a:spcPct val="90000"/>
            </a:lnSpc>
            <a:spcBef>
              <a:spcPct val="0"/>
            </a:spcBef>
            <a:spcAft>
              <a:spcPct val="35000"/>
            </a:spcAft>
            <a:buNone/>
          </a:pPr>
          <a:r>
            <a:rPr lang="id-ID" sz="4200" kern="1200" dirty="0"/>
            <a:t>Act</a:t>
          </a:r>
        </a:p>
      </dsp:txBody>
      <dsp:txXfrm>
        <a:off x="17637271" y="5441770"/>
        <a:ext cx="2427103" cy="2427103"/>
      </dsp:txXfrm>
    </dsp:sp>
  </dsp:spTree>
</dsp:drawing>
</file>

<file path=ppt/diagrams/layout1.xml><?xml version="1.0" encoding="utf-8"?>
<dgm:layoutDef xmlns:dgm="http://schemas.openxmlformats.org/drawingml/2006/diagram" xmlns:a="http://schemas.openxmlformats.org/drawingml/2006/main" uniqueId="urn:microsoft.com/office/officeart/2009/3/layout/RandomtoResultProcess">
  <dgm:title val=""/>
  <dgm:desc val=""/>
  <dgm:catLst>
    <dgm:cat type="process" pri="1275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clrData>
  <dgm:layoutNode name="Name0">
    <dgm:varLst>
      <dgm:dir/>
      <dgm:animOne val="branch"/>
      <dgm:animLvl val="lvl"/>
    </dgm:varLst>
    <dgm:choose name="Name1">
      <dgm:if name="Name2" func="var" arg="dir" op="equ" val="norm">
        <dgm:alg type="lin">
          <dgm:param type="fallback" val="2D"/>
          <dgm:param type="nodeVertAlign" val="t"/>
        </dgm:alg>
      </dgm:if>
      <dgm:else name="Name3">
        <dgm:alg type="lin">
          <dgm:param type="fallback" val="2D"/>
          <dgm:param type="nodeVertAlign" val="t"/>
          <dgm:param type="linDir" val="fromR"/>
        </dgm:alg>
      </dgm:else>
    </dgm:choose>
    <dgm:shape xmlns:r="http://schemas.openxmlformats.org/officeDocument/2006/relationships" r:blip="">
      <dgm:adjLst/>
    </dgm:shape>
    <dgm:constrLst>
      <dgm:constr type="userH" refType="h" fact="2"/>
      <dgm:constr type="w" for="ch" forName="chaos" refType="userH" fact="0.681"/>
      <dgm:constr type="h" for="ch" forName="chaos" refType="userH"/>
      <dgm:constr type="w" for="ch" forName="middle" refType="userH" fact="0.6"/>
      <dgm:constr type="h" for="ch" forName="middle" refType="userH"/>
      <dgm:constr type="w" for="ch" forName="last" refType="userH" fact="0.6"/>
      <dgm:constr type="h" for="ch" forName="last" refType="userH"/>
      <dgm:constr type="w" for="ch" forName="chevronComposite1" refType="userH" fact="0.22"/>
      <dgm:constr type="h" for="ch" forName="chevronComposite1" refType="userH" fact="0.52"/>
      <dgm:constr type="w" for="ch" forName="chevronComposite2" refType="userH" fact="0.22"/>
      <dgm:constr type="h" for="ch" forName="chevronComposite2" refType="userH" fact="0.52"/>
      <dgm:constr type="w" for="ch" forName="overlap" refType="userH" fact="-0.04"/>
      <dgm:constr type="h" for="ch" forName="overlap" refType="userH" fact="0.06"/>
      <dgm:constr type="primFontSz" for="des" forName="parTx1" op="equ" val="65"/>
      <dgm:constr type="primFontSz" for="des" forName="parTxMid" refType="primFontSz" refFor="des" refForName="parTx1" op="equ"/>
      <dgm:constr type="primFontSz" for="des" forName="circleTx" refType="primFontSz" refFor="des" refForName="parTx1" op="equ"/>
      <dgm:constr type="primFontSz" for="des" forName="desTx1" op="equ" val="65"/>
      <dgm:constr type="primFontSz" for="des" forName="desTxMid" refType="primFontSz" refFor="des" refForName="desTx1" op="equ"/>
      <dgm:constr type="primFontSz" for="des" forName="desTxN" refType="primFontSz" refFor="des" refForName="desTx1" op="equ"/>
    </dgm:constrLst>
    <dgm:forEach name="Name4" axis="ch" ptType="node">
      <dgm:choose name="Name5">
        <dgm:if name="Name6" axis="self" ptType="node" func="pos" op="equ" val="1">
          <dgm:layoutNode name="chaos">
            <dgm:alg type="composite"/>
            <dgm:shape xmlns:r="http://schemas.openxmlformats.org/officeDocument/2006/relationships" r:blip="">
              <dgm:adjLst/>
            </dgm:shape>
            <dgm:presOf/>
            <dgm:constrLst>
              <dgm:constr type="ctrX" for="ch" forName="parTx1" refType="w" fact="0.5"/>
              <dgm:constr type="t" for="ch" forName="parTx1" refType="w" fact="0.32"/>
              <dgm:constr type="w" for="ch" forName="parTx1" refType="w" fact="0.88"/>
              <dgm:constr type="h" for="ch" forName="parTx1" refType="w" fact="0.29"/>
              <dgm:constr type="ctrX" for="ch" forName="desTx1" refType="w" fact="0.5"/>
              <dgm:constr type="b" for="ch" forName="desTx1" refType="h"/>
              <dgm:constr type="w" for="ch" forName="desTx1" refType="w" fact="0.88"/>
              <dgm:constr type="h" for="ch" forName="desTx1" refType="h" fact="0.37"/>
              <dgm:constr type="l" for="ch" forName="c1" refType="w" fact="0.05"/>
              <dgm:constr type="t" for="ch" forName="c1" refType="w" fact="0.23"/>
              <dgm:constr type="w" for="ch" forName="c1" refType="w" fact="0.07"/>
              <dgm:constr type="h" for="ch" forName="c1" refType="w" refFor="ch" refForName="c1"/>
              <dgm:constr type="l" for="ch" forName="c2" refType="w" fact="0.1"/>
              <dgm:constr type="t" for="ch" forName="c2" refType="w" fact="0.13"/>
              <dgm:constr type="w" for="ch" forName="c2" refType="w" fact="0.07"/>
              <dgm:constr type="h" for="ch" forName="c2" refType="w" refFor="ch" refForName="c2"/>
              <dgm:constr type="l" for="ch" forName="c3" refType="w" fact="0.22"/>
              <dgm:constr type="t" for="ch" forName="c3" refType="w" fact="0.15"/>
              <dgm:constr type="w" for="ch" forName="c3" refType="w" fact="0.11"/>
              <dgm:constr type="h" for="ch" forName="c3" refType="w" refFor="ch" refForName="c3"/>
              <dgm:constr type="l" for="ch" forName="c4" refType="w" fact="0.32"/>
              <dgm:constr type="t" for="ch" forName="c4" refType="w" fact="0.04"/>
              <dgm:constr type="w" for="ch" forName="c4" refType="w" fact="0.07"/>
              <dgm:constr type="h" for="ch" forName="c4" refType="w" refFor="ch" refForName="c4"/>
              <dgm:constr type="l" for="ch" forName="c5" refType="w" fact="0.45"/>
              <dgm:constr type="t" for="ch" forName="c5" refType="w" fact="0"/>
              <dgm:constr type="w" for="ch" forName="c5" refType="w" fact="0.07"/>
              <dgm:constr type="h" for="ch" forName="c5" refType="w" refFor="ch" refForName="c5"/>
              <dgm:constr type="l" for="ch" forName="c6" refType="w" fact="0.61"/>
              <dgm:constr type="t" for="ch" forName="c6" refType="w" fact="0.07"/>
              <dgm:constr type="w" for="ch" forName="c6" refType="w" fact="0.07"/>
              <dgm:constr type="h" for="ch" forName="c6" refType="w" refFor="ch" refForName="c6"/>
              <dgm:constr type="l" for="ch" forName="c7" refType="w" fact="0.71"/>
              <dgm:constr type="t" for="ch" forName="c7" refType="w" fact="0.12"/>
              <dgm:constr type="w" for="ch" forName="c7" refType="w" fact="0.11"/>
              <dgm:constr type="h" for="ch" forName="c7" refType="w" refFor="ch" refForName="c7"/>
              <dgm:constr type="l" for="ch" forName="c8" refType="w" fact="0.85"/>
              <dgm:constr type="t" for="ch" forName="c8" refType="w" fact="0.23"/>
              <dgm:constr type="w" for="ch" forName="c8" refType="w" fact="0.07"/>
              <dgm:constr type="h" for="ch" forName="c8" refType="w" refFor="ch" refForName="c8"/>
              <dgm:constr type="l" for="ch" forName="c9" refType="w" fact="0.91"/>
              <dgm:constr type="t" for="ch" forName="c9" refType="w" fact="0.34"/>
              <dgm:constr type="w" for="ch" forName="c9" refType="w" fact="0.07"/>
              <dgm:constr type="h" for="ch" forName="c9" refType="w" refFor="ch" refForName="c9"/>
              <dgm:constr type="l" for="ch" forName="c10" refType="w" fact="0.39"/>
              <dgm:constr type="t" for="ch" forName="c10" refType="w" fact="0.13"/>
              <dgm:constr type="w" for="ch" forName="c10" refType="w" fact="0.18"/>
              <dgm:constr type="h" for="ch" forName="c10" refType="w" refFor="ch" refForName="c10"/>
              <dgm:constr type="l" for="ch" forName="c11" refType="w" fact="0"/>
              <dgm:constr type="t" for="ch" forName="c11" refType="w" fact="0.51"/>
              <dgm:constr type="w" for="ch" forName="c11" refType="w" fact="0.07"/>
              <dgm:constr type="h" for="ch" forName="c11" refType="w" refFor="ch" refForName="c11"/>
              <dgm:constr type="l" for="ch" forName="c12" refType="w" fact="0.06"/>
              <dgm:constr type="t" for="ch" forName="c12" refType="w" fact="0.6"/>
              <dgm:constr type="w" for="ch" forName="c12" refType="w" fact="0.11"/>
              <dgm:constr type="h" for="ch" forName="c12" refType="w" refFor="ch" refForName="c12"/>
              <dgm:constr type="l" for="ch" forName="c13" refType="w" fact="0.21"/>
              <dgm:constr type="t" for="ch" forName="c13" refType="w" fact="0.68"/>
              <dgm:constr type="w" for="ch" forName="c13" refType="w" fact="0.16"/>
              <dgm:constr type="h" for="ch" forName="c13" refType="w" refFor="ch" refForName="c13"/>
              <dgm:constr type="l" for="ch" forName="c14" refType="w" fact="0.42"/>
              <dgm:constr type="t" for="ch" forName="c14" refType="w" fact="0.81"/>
              <dgm:constr type="w" for="ch" forName="c14" refType="w" fact="0.07"/>
              <dgm:constr type="h" for="ch" forName="c14" refType="w" refFor="ch" refForName="c14"/>
              <dgm:constr type="l" for="ch" forName="c15" refType="w" fact="0.46"/>
              <dgm:constr type="t" for="ch" forName="c15" refType="w" fact="0.68"/>
              <dgm:constr type="w" for="ch" forName="c15" refType="w" fact="0.11"/>
              <dgm:constr type="h" for="ch" forName="c15" refType="w" refFor="ch" refForName="c15"/>
              <dgm:constr type="l" for="ch" forName="c16" refType="w" fact="0.56"/>
              <dgm:constr type="t" for="ch" forName="c16" refType="w" fact="0.82"/>
              <dgm:constr type="w" for="ch" forName="c16" refType="w" fact="0.07"/>
              <dgm:constr type="h" for="ch" forName="c16" refType="w" refFor="ch" refForName="c16"/>
              <dgm:constr type="l" for="ch" forName="c17" refType="w" fact="0.65"/>
              <dgm:constr type="t" for="ch" forName="c17" refType="w" fact="0.66"/>
              <dgm:constr type="w" for="ch" forName="c17" refType="w" fact="0.16"/>
              <dgm:constr type="h" for="ch" forName="c17" refType="w" refFor="ch" refForName="c17"/>
              <dgm:constr type="l" for="ch" forName="c18" refType="w" fact="0.87"/>
              <dgm:constr type="t" for="ch" forName="c18" refType="w" fact="0.62"/>
              <dgm:constr type="w" for="ch" forName="c18" refType="w" fact="0.11"/>
              <dgm:constr type="h" for="ch" forName="c18" refType="w" refFor="ch" refForName="c18"/>
            </dgm:constrLst>
            <dgm:layoutNode name="parTx1" styleLbl="revTx">
              <dgm:alg type="tx"/>
              <dgm:shape xmlns:r="http://schemas.openxmlformats.org/officeDocument/2006/relationships" type="rect"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7">
              <dgm:if name="Name8" axis="ch" ptType="node" func="cnt" op="gte" val="1">
                <dgm:layoutNode name="desTx1" styleLbl="revTx">
                  <dgm:varLst>
                    <dgm:bulletEnabled val="1"/>
                  </dgm:varLst>
                  <dgm:choose name="Name9">
                    <dgm:if name="Name10" axis="ch" ptType="node" func="cnt" op="equ" val="1">
                      <dgm:alg type="tx">
                        <dgm:param type="shpTxLTRAlignCh" val="l"/>
                      </dgm:alg>
                    </dgm:if>
                    <dgm:else name="Name11">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12"/>
            </dgm:choose>
            <dgm:layoutNode name="c1" styleLbl="node1">
              <dgm:alg type="sp"/>
              <dgm:shape xmlns:r="http://schemas.openxmlformats.org/officeDocument/2006/relationships" type="ellipse" r:blip="">
                <dgm:adjLst/>
              </dgm:shape>
              <dgm:presOf/>
            </dgm:layoutNode>
            <dgm:layoutNode name="c2" styleLbl="node1">
              <dgm:alg type="sp"/>
              <dgm:shape xmlns:r="http://schemas.openxmlformats.org/officeDocument/2006/relationships" type="ellipse" r:blip="">
                <dgm:adjLst/>
              </dgm:shape>
              <dgm:presOf/>
            </dgm:layoutNode>
            <dgm:layoutNode name="c3" styleLbl="node1">
              <dgm:alg type="sp"/>
              <dgm:shape xmlns:r="http://schemas.openxmlformats.org/officeDocument/2006/relationships" type="ellipse" r:blip="">
                <dgm:adjLst/>
              </dgm:shape>
              <dgm:presOf/>
            </dgm:layoutNode>
            <dgm:layoutNode name="c4" styleLbl="node1">
              <dgm:alg type="sp"/>
              <dgm:shape xmlns:r="http://schemas.openxmlformats.org/officeDocument/2006/relationships" type="ellipse" r:blip="">
                <dgm:adjLst/>
              </dgm:shape>
              <dgm:presOf/>
            </dgm:layoutNode>
            <dgm:layoutNode name="c5" styleLbl="node1">
              <dgm:alg type="sp"/>
              <dgm:shape xmlns:r="http://schemas.openxmlformats.org/officeDocument/2006/relationships" type="ellipse" r:blip="">
                <dgm:adjLst/>
              </dgm:shape>
              <dgm:presOf/>
            </dgm:layoutNode>
            <dgm:layoutNode name="c6" styleLbl="node1">
              <dgm:alg type="sp"/>
              <dgm:shape xmlns:r="http://schemas.openxmlformats.org/officeDocument/2006/relationships" type="ellipse" r:blip="">
                <dgm:adjLst/>
              </dgm:shape>
              <dgm:presOf/>
            </dgm:layoutNode>
            <dgm:layoutNode name="c7" styleLbl="node1">
              <dgm:alg type="sp"/>
              <dgm:shape xmlns:r="http://schemas.openxmlformats.org/officeDocument/2006/relationships" type="ellipse" r:blip="">
                <dgm:adjLst/>
              </dgm:shape>
              <dgm:presOf/>
            </dgm:layoutNode>
            <dgm:layoutNode name="c8" styleLbl="node1">
              <dgm:alg type="sp"/>
              <dgm:shape xmlns:r="http://schemas.openxmlformats.org/officeDocument/2006/relationships" type="ellipse" r:blip="">
                <dgm:adjLst/>
              </dgm:shape>
              <dgm:presOf/>
            </dgm:layoutNode>
            <dgm:layoutNode name="c9" styleLbl="node1">
              <dgm:alg type="sp"/>
              <dgm:shape xmlns:r="http://schemas.openxmlformats.org/officeDocument/2006/relationships" type="ellipse" r:blip="">
                <dgm:adjLst/>
              </dgm:shape>
              <dgm:presOf/>
            </dgm:layoutNode>
            <dgm:layoutNode name="c10" styleLbl="node1">
              <dgm:alg type="sp"/>
              <dgm:shape xmlns:r="http://schemas.openxmlformats.org/officeDocument/2006/relationships" type="ellipse" r:blip="">
                <dgm:adjLst/>
              </dgm:shape>
              <dgm:presOf/>
            </dgm:layoutNode>
            <dgm:layoutNode name="c11" styleLbl="node1">
              <dgm:alg type="sp"/>
              <dgm:shape xmlns:r="http://schemas.openxmlformats.org/officeDocument/2006/relationships" type="ellipse" r:blip="">
                <dgm:adjLst/>
              </dgm:shape>
              <dgm:presOf/>
            </dgm:layoutNode>
            <dgm:layoutNode name="c12" styleLbl="node1">
              <dgm:alg type="sp"/>
              <dgm:shape xmlns:r="http://schemas.openxmlformats.org/officeDocument/2006/relationships" type="ellipse" r:blip="">
                <dgm:adjLst/>
              </dgm:shape>
              <dgm:presOf/>
            </dgm:layoutNode>
            <dgm:layoutNode name="c13" styleLbl="node1">
              <dgm:alg type="sp"/>
              <dgm:shape xmlns:r="http://schemas.openxmlformats.org/officeDocument/2006/relationships" type="ellipse" r:blip="">
                <dgm:adjLst/>
              </dgm:shape>
              <dgm:presOf/>
            </dgm:layoutNode>
            <dgm:layoutNode name="c14" styleLbl="node1">
              <dgm:alg type="sp"/>
              <dgm:shape xmlns:r="http://schemas.openxmlformats.org/officeDocument/2006/relationships" type="ellipse" r:blip="">
                <dgm:adjLst/>
              </dgm:shape>
              <dgm:presOf/>
            </dgm:layoutNode>
            <dgm:layoutNode name="c15" styleLbl="node1">
              <dgm:alg type="sp"/>
              <dgm:shape xmlns:r="http://schemas.openxmlformats.org/officeDocument/2006/relationships" type="ellipse" r:blip="">
                <dgm:adjLst/>
              </dgm:shape>
              <dgm:presOf/>
            </dgm:layoutNode>
            <dgm:layoutNode name="c16" styleLbl="node1">
              <dgm:alg type="sp"/>
              <dgm:shape xmlns:r="http://schemas.openxmlformats.org/officeDocument/2006/relationships" type="ellipse" r:blip="">
                <dgm:adjLst/>
              </dgm:shape>
              <dgm:presOf/>
            </dgm:layoutNode>
            <dgm:layoutNode name="c17" styleLbl="node1">
              <dgm:alg type="sp"/>
              <dgm:shape xmlns:r="http://schemas.openxmlformats.org/officeDocument/2006/relationships" type="ellipse" r:blip="">
                <dgm:adjLst/>
              </dgm:shape>
              <dgm:presOf/>
            </dgm:layoutNode>
            <dgm:layoutNode name="c18" styleLbl="node1">
              <dgm:alg type="sp"/>
              <dgm:shape xmlns:r="http://schemas.openxmlformats.org/officeDocument/2006/relationships" type="ellipse" r:blip="">
                <dgm:adjLst/>
              </dgm:shape>
              <dgm:presOf/>
            </dgm:layoutNode>
          </dgm:layoutNode>
        </dgm:if>
        <dgm:if name="Name13" axis="self" ptType="node" func="revPos" op="equ" val="1">
          <dgm:layoutNode name="last">
            <dgm:alg type="composite"/>
            <dgm:shape xmlns:r="http://schemas.openxmlformats.org/officeDocument/2006/relationships" r:blip="">
              <dgm:adjLst/>
            </dgm:shape>
            <dgm:presOf/>
            <dgm:constrLst>
              <dgm:constr type="ctrX" for="ch" forName="circleTx" refType="w" fact="0.5"/>
              <dgm:constr type="t" for="ch" forName="circleTx" refType="w" fact="0.117"/>
              <dgm:constr type="w" for="ch" forName="circleTx" refType="h" refFor="ch" refForName="circleTx"/>
              <dgm:constr type="h" for="ch" forName="circleTx" refType="w" fact="0.85"/>
              <dgm:constr type="l" for="ch" forName="desTxN"/>
              <dgm:constr type="b" for="ch" forName="desTxN" refType="h"/>
              <dgm:constr type="w" for="ch" forName="desTxN" refType="w"/>
              <dgm:constr type="h" for="ch" forName="desTxN" refType="h" fact="0.37"/>
              <dgm:constr type="ctrX" for="ch" forName="spN" refType="w" fact="0.5"/>
              <dgm:constr type="t" for="ch" forName="spN"/>
              <dgm:constr type="w" for="ch" forName="spN" refType="w" fact="0.93"/>
              <dgm:constr type="h" for="ch" forName="spN" refType="h" fact="0.01"/>
            </dgm:constrLst>
            <dgm:layoutNode name="circleTx" styleLbl="node1">
              <dgm:alg type="tx"/>
              <dgm:shape xmlns:r="http://schemas.openxmlformats.org/officeDocument/2006/relationships" type="ellipse" r:blip="">
                <dgm:adjLst/>
              </dgm:shape>
              <dgm:presOf axis="self" ptType="node"/>
              <dgm:constrLst>
                <dgm:constr type="lMarg"/>
                <dgm:constr type="rMarg"/>
                <dgm:constr type="tMarg"/>
                <dgm:constr type="bMarg"/>
              </dgm:constrLst>
              <dgm:ruleLst>
                <dgm:rule type="primFontSz" val="5" fact="NaN" max="NaN"/>
              </dgm:ruleLst>
            </dgm:layoutNode>
            <dgm:choose name="Name14">
              <dgm:if name="Name15" axis="ch" ptType="node" func="cnt" op="gte" val="1">
                <dgm:layoutNode name="desTxN" styleLbl="revTx">
                  <dgm:varLst>
                    <dgm:bulletEnabled val="1"/>
                  </dgm:varLst>
                  <dgm:choose name="Name16">
                    <dgm:if name="Name17" axis="ch" ptType="node" func="cnt" op="equ" val="1">
                      <dgm:alg type="tx">
                        <dgm:param type="shpTxLTRAlignCh" val="l"/>
                      </dgm:alg>
                    </dgm:if>
                    <dgm:else name="Name18">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19"/>
            </dgm:choose>
            <dgm:layoutNode name="spN">
              <dgm:alg type="sp"/>
              <dgm:shape xmlns:r="http://schemas.openxmlformats.org/officeDocument/2006/relationships" r:blip="">
                <dgm:adjLst/>
              </dgm:shape>
              <dgm:presOf/>
            </dgm:layoutNode>
          </dgm:layoutNode>
        </dgm:if>
        <dgm:else name="Name20">
          <dgm:layoutNode name="middle">
            <dgm:alg type="composite"/>
            <dgm:shape xmlns:r="http://schemas.openxmlformats.org/officeDocument/2006/relationships" r:blip="">
              <dgm:adjLst/>
            </dgm:shape>
            <dgm:presOf/>
            <dgm:constrLst>
              <dgm:constr type="l" for="ch" forName="parTxMid"/>
              <dgm:constr type="t" for="ch" forName="parTxMid" refType="w" fact="0.167"/>
              <dgm:constr type="w" for="ch" forName="parTxMid" refType="w"/>
              <dgm:constr type="h" for="ch" forName="parTxMid" refType="w" fact="0.7"/>
              <dgm:constr type="l" for="ch" forName="desTxMid"/>
              <dgm:constr type="b" for="ch" forName="desTxMid" refType="h"/>
              <dgm:constr type="w" for="ch" forName="desTxMid" refType="w"/>
              <dgm:constr type="h" for="ch" forName="desTxMid" refType="h" fact="0.37"/>
              <dgm:constr type="ctrX" for="ch" forName="spMid" refType="w" fact="0.5"/>
              <dgm:constr type="t" for="ch" forName="spMid"/>
              <dgm:constr type="w" for="ch" forName="spMid" refType="w" fact="0.01"/>
              <dgm:constr type="h" for="ch" forName="spMid" refType="h" fact="0.01"/>
            </dgm:constrLst>
            <dgm:layoutNode name="parTxMid" styleLbl="revTx">
              <dgm:alg type="tx"/>
              <dgm:shape xmlns:r="http://schemas.openxmlformats.org/officeDocument/2006/relationships" type="rect"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21">
              <dgm:if name="Name22" axis="ch" ptType="node" func="cnt" op="gte" val="1">
                <dgm:layoutNode name="desTxMid" styleLbl="revTx">
                  <dgm:varLst>
                    <dgm:bulletEnabled val="1"/>
                  </dgm:varLst>
                  <dgm:choose name="Name23">
                    <dgm:if name="Name24" axis="ch" ptType="node" func="cnt" op="equ" val="1">
                      <dgm:alg type="tx">
                        <dgm:param type="shpTxLTRAlignCh" val="l"/>
                      </dgm:alg>
                    </dgm:if>
                    <dgm:else name="Name25">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26"/>
            </dgm:choose>
            <dgm:layoutNode name="spMid">
              <dgm:alg type="sp"/>
              <dgm:shape xmlns:r="http://schemas.openxmlformats.org/officeDocument/2006/relationships" r:blip="">
                <dgm:adjLst/>
              </dgm:shape>
              <dgm:presOf/>
            </dgm:layoutNode>
          </dgm:layoutNode>
        </dgm:else>
      </dgm:choose>
      <dgm:forEach name="Name27" axis="followSib" ptType="sibTrans" cnt="1">
        <dgm:layoutNode name="chevronComposite1" styleLbl="alignImgPlace1">
          <dgm:alg type="composite"/>
          <dgm:shape xmlns:r="http://schemas.openxmlformats.org/officeDocument/2006/relationships" r:blip="">
            <dgm:adjLst/>
          </dgm:shape>
          <dgm:presOf/>
          <dgm:constrLst>
            <dgm:constr type="l" for="ch" forName="chevron1"/>
            <dgm:constr type="t" for="ch" forName="chevron1" refType="h" fact="0.1923"/>
            <dgm:constr type="w" for="ch" forName="chevron1" refType="w"/>
            <dgm:constr type="b" for="ch" forName="chevron1" refType="h"/>
            <dgm:constr type="l" for="ch" forName="spChevron1"/>
            <dgm:constr type="t" for="ch" forName="spChevron1"/>
            <dgm:constr type="w" for="ch" forName="spChevron1" refType="w" fact="0.01"/>
            <dgm:constr type="h" for="ch" forName="spChevron1" refType="h" fact="0.01"/>
          </dgm:constrLst>
          <dgm:layoutNode name="chevron1">
            <dgm:alg type="sp"/>
            <dgm:choose name="Name28">
              <dgm:if name="Name29" func="var" arg="dir" op="equ" val="norm">
                <dgm:shape xmlns:r="http://schemas.openxmlformats.org/officeDocument/2006/relationships" type="chevron" r:blip="">
                  <dgm:adjLst>
                    <dgm:adj idx="1" val="0.6231"/>
                  </dgm:adjLst>
                </dgm:shape>
              </dgm:if>
              <dgm:else name="Name30">
                <dgm:shape xmlns:r="http://schemas.openxmlformats.org/officeDocument/2006/relationships" rot="180" type="chevron" r:blip="">
                  <dgm:adjLst>
                    <dgm:adj idx="1" val="0.6231"/>
                  </dgm:adjLst>
                </dgm:shape>
              </dgm:else>
            </dgm:choose>
            <dgm:presOf/>
          </dgm:layoutNode>
          <dgm:layoutNode name="spChevron1">
            <dgm:alg type="sp"/>
            <dgm:shape xmlns:r="http://schemas.openxmlformats.org/officeDocument/2006/relationships" r:blip="">
              <dgm:adjLst/>
            </dgm:shape>
            <dgm:presOf/>
          </dgm:layoutNode>
        </dgm:layoutNode>
        <dgm:choose name="Name31">
          <dgm:if name="Name32" axis="root ch" ptType="all node" func="cnt" op="equ" val="2">
            <dgm:layoutNode name="overlap">
              <dgm:alg type="sp"/>
              <dgm:shape xmlns:r="http://schemas.openxmlformats.org/officeDocument/2006/relationships" r:blip="">
                <dgm:adjLst/>
              </dgm:shape>
              <dgm:presOf/>
            </dgm:layoutNode>
            <dgm:layoutNode name="chevronComposite2" styleLbl="alignImgPlace1">
              <dgm:alg type="composite"/>
              <dgm:shape xmlns:r="http://schemas.openxmlformats.org/officeDocument/2006/relationships" r:blip="">
                <dgm:adjLst/>
              </dgm:shape>
              <dgm:presOf/>
              <dgm:constrLst>
                <dgm:constr type="l" for="ch" forName="chevron2"/>
                <dgm:constr type="t" for="ch" forName="chevron2" refType="h" fact="0.1923"/>
                <dgm:constr type="w" for="ch" forName="chevron2" refType="w"/>
                <dgm:constr type="b" for="ch" forName="chevron2" refType="h"/>
                <dgm:constr type="l" for="ch" forName="spChevron2"/>
                <dgm:constr type="t" for="ch" forName="spChevron2"/>
                <dgm:constr type="w" for="ch" forName="spChevron2" refType="w" fact="0.01"/>
                <dgm:constr type="h" for="ch" forName="spChevron2" refType="h" fact="0.01"/>
              </dgm:constrLst>
              <dgm:layoutNode name="chevron2">
                <dgm:alg type="sp"/>
                <dgm:choose name="Name33">
                  <dgm:if name="Name34" func="var" arg="dir" op="equ" val="norm">
                    <dgm:shape xmlns:r="http://schemas.openxmlformats.org/officeDocument/2006/relationships" type="chevron" r:blip="">
                      <dgm:adjLst>
                        <dgm:adj idx="1" val="0.6231"/>
                      </dgm:adjLst>
                    </dgm:shape>
                  </dgm:if>
                  <dgm:else name="Name35">
                    <dgm:shape xmlns:r="http://schemas.openxmlformats.org/officeDocument/2006/relationships" rot="180" type="chevron" r:blip="">
                      <dgm:adjLst>
                        <dgm:adj idx="1" val="0.6231"/>
                      </dgm:adjLst>
                    </dgm:shape>
                  </dgm:else>
                </dgm:choose>
                <dgm:presOf/>
              </dgm:layoutNode>
              <dgm:layoutNode name="spChevron2">
                <dgm:alg type="sp"/>
                <dgm:shape xmlns:r="http://schemas.openxmlformats.org/officeDocument/2006/relationships" r:blip="">
                  <dgm:adjLst/>
                </dgm:shape>
                <dgm:presOf/>
              </dgm:layoutNode>
            </dgm:layoutNode>
          </dgm:if>
          <dgm:else name="Name36"/>
        </dgm:choos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Дата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6D41B0E-0A9B-FB43-B29A-2C5A495EA0A7}" type="datetimeFigureOut">
              <a:rPr lang="ru-RU" smtClean="0"/>
              <a:t>11.06.2020</a:t>
            </a:fld>
            <a:endParaRPr lang="ru-RU"/>
          </a:p>
        </p:txBody>
      </p:sp>
      <p:sp>
        <p:nvSpPr>
          <p:cNvPr id="4" name="Нижний колонтитул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5" name="Номер слайда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2111949-EE69-F440-BF44-484174DCC2AF}" type="slidenum">
              <a:rPr lang="ru-RU" smtClean="0"/>
              <a:t>‹#›</a:t>
            </a:fld>
            <a:endParaRPr lang="ru-RU"/>
          </a:p>
        </p:txBody>
      </p:sp>
      <p:sp>
        <p:nvSpPr>
          <p:cNvPr id="2" name="Верхний колонтитул 1">
            <a:extLst>
              <a:ext uri="{FF2B5EF4-FFF2-40B4-BE49-F238E27FC236}">
                <a16:creationId xmlns:a16="http://schemas.microsoft.com/office/drawing/2014/main" id="{D163C9CA-823B-F14C-9E29-9AF9C74543C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Tree>
    <p:extLst>
      <p:ext uri="{BB962C8B-B14F-4D97-AF65-F5344CB8AC3E}">
        <p14:creationId xmlns:p14="http://schemas.microsoft.com/office/powerpoint/2010/main" val="2399242790"/>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image1.png>
</file>

<file path=ppt/media/image10.png>
</file>

<file path=ppt/media/image11.png>
</file>

<file path=ppt/media/image12.png>
</file>

<file path=ppt/media/image13.JPG>
</file>

<file path=ppt/media/image2.svg>
</file>

<file path=ppt/media/image3.png>
</file>

<file path=ppt/media/image4.sv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7E03F2D-4C40-8A47-B131-FA84CE0A3C0A}" type="datetimeFigureOut">
              <a:rPr lang="ru-RU" smtClean="0"/>
              <a:t>11.06.2020</a:t>
            </a:fld>
            <a:endParaRPr lang="ru-RU"/>
          </a:p>
        </p:txBody>
      </p:sp>
      <p:sp>
        <p:nvSpPr>
          <p:cNvPr id="4" name="Образ слайда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Образец текста</a:t>
            </a:r>
          </a:p>
          <a:p>
            <a:pPr lvl="1"/>
            <a:r>
              <a:rPr lang="en-US"/>
              <a:t>Второй уровень</a:t>
            </a:r>
          </a:p>
          <a:p>
            <a:pPr lvl="2"/>
            <a:r>
              <a:rPr lang="en-US"/>
              <a:t>Третий уровень</a:t>
            </a:r>
          </a:p>
          <a:p>
            <a:pPr lvl="3"/>
            <a:r>
              <a:rPr lang="en-US"/>
              <a:t>Четвертый уровень</a:t>
            </a:r>
          </a:p>
          <a:p>
            <a:pPr lvl="4"/>
            <a:r>
              <a:rPr lang="en-US"/>
              <a:t>Пятый уровень</a:t>
            </a:r>
            <a:endParaRPr lang="ru-RU"/>
          </a:p>
        </p:txBody>
      </p:sp>
      <p:sp>
        <p:nvSpPr>
          <p:cNvPr id="6" name="Нижний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3FC40D-6FB9-1648-B027-EAD4E7DC4F2C}" type="slidenum">
              <a:rPr lang="ru-RU" smtClean="0"/>
              <a:t>‹#›</a:t>
            </a:fld>
            <a:endParaRPr lang="ru-RU"/>
          </a:p>
        </p:txBody>
      </p:sp>
    </p:spTree>
    <p:extLst>
      <p:ext uri="{BB962C8B-B14F-4D97-AF65-F5344CB8AC3E}">
        <p14:creationId xmlns:p14="http://schemas.microsoft.com/office/powerpoint/2010/main" val="4180741598"/>
      </p:ext>
    </p:extLst>
  </p:cSld>
  <p:clrMap bg1="lt1" tx1="dk1" bg2="lt2" tx2="dk2" accent1="accent1" accent2="accent2" accent3="accent3" accent4="accent4" accent5="accent5" accent6="accent6" hlink="hlink" folHlink="folHlink"/>
  <p:hf hdr="0" ftr="0" dt="0"/>
  <p:notesStyle>
    <a:lvl1pPr marL="0" algn="l" defTabSz="1219261" rtl="0" eaLnBrk="1" latinLnBrk="0" hangingPunct="1">
      <a:defRPr sz="3200" kern="1200">
        <a:solidFill>
          <a:schemeClr val="tx1"/>
        </a:solidFill>
        <a:latin typeface="+mn-lt"/>
        <a:ea typeface="+mn-ea"/>
        <a:cs typeface="+mn-cs"/>
      </a:defRPr>
    </a:lvl1pPr>
    <a:lvl2pPr marL="1219261" algn="l" defTabSz="1219261" rtl="0" eaLnBrk="1" latinLnBrk="0" hangingPunct="1">
      <a:defRPr sz="3200" kern="1200">
        <a:solidFill>
          <a:schemeClr val="tx1"/>
        </a:solidFill>
        <a:latin typeface="+mn-lt"/>
        <a:ea typeface="+mn-ea"/>
        <a:cs typeface="+mn-cs"/>
      </a:defRPr>
    </a:lvl2pPr>
    <a:lvl3pPr marL="2438522" algn="l" defTabSz="1219261" rtl="0" eaLnBrk="1" latinLnBrk="0" hangingPunct="1">
      <a:defRPr sz="3200" kern="1200">
        <a:solidFill>
          <a:schemeClr val="tx1"/>
        </a:solidFill>
        <a:latin typeface="+mn-lt"/>
        <a:ea typeface="+mn-ea"/>
        <a:cs typeface="+mn-cs"/>
      </a:defRPr>
    </a:lvl3pPr>
    <a:lvl4pPr marL="3657783" algn="l" defTabSz="1219261" rtl="0" eaLnBrk="1" latinLnBrk="0" hangingPunct="1">
      <a:defRPr sz="3200" kern="1200">
        <a:solidFill>
          <a:schemeClr val="tx1"/>
        </a:solidFill>
        <a:latin typeface="+mn-lt"/>
        <a:ea typeface="+mn-ea"/>
        <a:cs typeface="+mn-cs"/>
      </a:defRPr>
    </a:lvl4pPr>
    <a:lvl5pPr marL="4877044" algn="l" defTabSz="1219261" rtl="0" eaLnBrk="1" latinLnBrk="0" hangingPunct="1">
      <a:defRPr sz="3200" kern="1200">
        <a:solidFill>
          <a:schemeClr val="tx1"/>
        </a:solidFill>
        <a:latin typeface="+mn-lt"/>
        <a:ea typeface="+mn-ea"/>
        <a:cs typeface="+mn-cs"/>
      </a:defRPr>
    </a:lvl5pPr>
    <a:lvl6pPr marL="6096305" algn="l" defTabSz="1219261" rtl="0" eaLnBrk="1" latinLnBrk="0" hangingPunct="1">
      <a:defRPr sz="3200" kern="1200">
        <a:solidFill>
          <a:schemeClr val="tx1"/>
        </a:solidFill>
        <a:latin typeface="+mn-lt"/>
        <a:ea typeface="+mn-ea"/>
        <a:cs typeface="+mn-cs"/>
      </a:defRPr>
    </a:lvl6pPr>
    <a:lvl7pPr marL="7315566" algn="l" defTabSz="1219261" rtl="0" eaLnBrk="1" latinLnBrk="0" hangingPunct="1">
      <a:defRPr sz="3200" kern="1200">
        <a:solidFill>
          <a:schemeClr val="tx1"/>
        </a:solidFill>
        <a:latin typeface="+mn-lt"/>
        <a:ea typeface="+mn-ea"/>
        <a:cs typeface="+mn-cs"/>
      </a:defRPr>
    </a:lvl7pPr>
    <a:lvl8pPr marL="8534827" algn="l" defTabSz="1219261" rtl="0" eaLnBrk="1" latinLnBrk="0" hangingPunct="1">
      <a:defRPr sz="3200" kern="1200">
        <a:solidFill>
          <a:schemeClr val="tx1"/>
        </a:solidFill>
        <a:latin typeface="+mn-lt"/>
        <a:ea typeface="+mn-ea"/>
        <a:cs typeface="+mn-cs"/>
      </a:defRPr>
    </a:lvl8pPr>
    <a:lvl9pPr marL="9754088" algn="l" defTabSz="1219261" rtl="0" eaLnBrk="1" latinLnBrk="0" hangingPunct="1">
      <a:defRPr sz="3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2438522" rtl="0" eaLnBrk="1" fontAlgn="auto" latinLnBrk="0" hangingPunct="1">
              <a:lnSpc>
                <a:spcPct val="100000"/>
              </a:lnSpc>
              <a:spcBef>
                <a:spcPts val="0"/>
              </a:spcBef>
              <a:spcAft>
                <a:spcPts val="0"/>
              </a:spcAft>
              <a:buClrTx/>
              <a:buSzTx/>
              <a:buFontTx/>
              <a:buNone/>
              <a:tabLst/>
              <a:defRPr/>
            </a:pPr>
            <a:fld id="{76B633CD-E388-434E-A623-4298E9A6527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243852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103104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p:cNvGrpSpPr/>
        <p:nvPr/>
      </p:nvGrpSpPr>
      <p:grpSpPr>
        <a:xfrm>
          <a:off x="0" y="0"/>
          <a:ext cx="0" cy="0"/>
          <a:chOff x="0" y="0"/>
          <a:chExt cx="0" cy="0"/>
        </a:xfrm>
      </p:grpSpPr>
      <p:sp>
        <p:nvSpPr>
          <p:cNvPr id="628" name="Google Shape;628;g54713f6f7e_0_5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 name="Google Shape;629;g54713f6f7e_0_5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5"/>
        <p:cNvGrpSpPr/>
        <p:nvPr/>
      </p:nvGrpSpPr>
      <p:grpSpPr>
        <a:xfrm>
          <a:off x="0" y="0"/>
          <a:ext cx="0" cy="0"/>
          <a:chOff x="0" y="0"/>
          <a:chExt cx="0" cy="0"/>
        </a:xfrm>
      </p:grpSpPr>
      <p:sp>
        <p:nvSpPr>
          <p:cNvPr id="966" name="Google Shape;966;g564cb1007b_0_1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7" name="Google Shape;967;g564cb1007b_0_1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2"/>
        <p:cNvGrpSpPr/>
        <p:nvPr/>
      </p:nvGrpSpPr>
      <p:grpSpPr>
        <a:xfrm>
          <a:off x="0" y="0"/>
          <a:ext cx="0" cy="0"/>
          <a:chOff x="0" y="0"/>
          <a:chExt cx="0" cy="0"/>
        </a:xfrm>
      </p:grpSpPr>
      <p:sp>
        <p:nvSpPr>
          <p:cNvPr id="1343" name="Google Shape;1343;g6e552fcb8f_5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4" name="Google Shape;1344;g6e552fcb8f_5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9"/>
        <p:cNvGrpSpPr/>
        <p:nvPr/>
      </p:nvGrpSpPr>
      <p:grpSpPr>
        <a:xfrm>
          <a:off x="0" y="0"/>
          <a:ext cx="0" cy="0"/>
          <a:chOff x="0" y="0"/>
          <a:chExt cx="0" cy="0"/>
        </a:xfrm>
      </p:grpSpPr>
      <p:sp>
        <p:nvSpPr>
          <p:cNvPr id="3150" name="Google Shape;3150;g6ed2768a38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1" name="Google Shape;3151;g6ed2768a38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9"/>
        <p:cNvGrpSpPr/>
        <p:nvPr/>
      </p:nvGrpSpPr>
      <p:grpSpPr>
        <a:xfrm>
          <a:off x="0" y="0"/>
          <a:ext cx="0" cy="0"/>
          <a:chOff x="0" y="0"/>
          <a:chExt cx="0" cy="0"/>
        </a:xfrm>
      </p:grpSpPr>
      <p:sp>
        <p:nvSpPr>
          <p:cNvPr id="3310" name="Google Shape;3310;g6ed2768a38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1" name="Google Shape;3311;g6ed2768a38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97863621-2E60-B848-8968-B0341E26A31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142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506831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006A6F3-9AA1-44DB-B0BD-23690F58B0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964750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5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23587"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atin typeface="Lato Regular"/>
            </a:endParaRPr>
          </a:p>
        </p:txBody>
      </p:sp>
      <p:sp>
        <p:nvSpPr>
          <p:cNvPr id="323588" name="Header Placeholder 3"/>
          <p:cNvSpPr>
            <a:spLocks noGrp="1"/>
          </p:cNvSpPr>
          <p:nvPr>
            <p:ph type="hdr" sz="quarter"/>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lvl1pPr>
              <a:defRPr sz="2000">
                <a:solidFill>
                  <a:schemeClr val="tx1"/>
                </a:solidFill>
                <a:latin typeface="Roboto Condensed" charset="0"/>
                <a:ea typeface="ＭＳ Ｐゴシック" charset="0"/>
                <a:cs typeface="FontAwesome" charset="0"/>
              </a:defRPr>
            </a:lvl1pPr>
            <a:lvl2pPr marL="742950" indent="-285750">
              <a:defRPr sz="2000">
                <a:solidFill>
                  <a:schemeClr val="tx1"/>
                </a:solidFill>
                <a:latin typeface="Roboto Condensed" charset="0"/>
                <a:ea typeface="FontAwesome" charset="0"/>
                <a:cs typeface="FontAwesome" charset="0"/>
              </a:defRPr>
            </a:lvl2pPr>
            <a:lvl3pPr marL="1143000" indent="-228600">
              <a:defRPr sz="2000">
                <a:solidFill>
                  <a:schemeClr val="tx1"/>
                </a:solidFill>
                <a:latin typeface="Roboto Condensed" charset="0"/>
                <a:ea typeface="FontAwesome" charset="0"/>
                <a:cs typeface="FontAwesome" charset="0"/>
              </a:defRPr>
            </a:lvl3pPr>
            <a:lvl4pPr marL="1600200" indent="-228600">
              <a:defRPr sz="2000">
                <a:solidFill>
                  <a:schemeClr val="tx1"/>
                </a:solidFill>
                <a:latin typeface="Roboto Condensed" charset="0"/>
                <a:ea typeface="FontAwesome" charset="0"/>
                <a:cs typeface="FontAwesome" charset="0"/>
              </a:defRPr>
            </a:lvl4pPr>
            <a:lvl5pPr marL="2057400" indent="-228600">
              <a:defRPr sz="2000">
                <a:solidFill>
                  <a:schemeClr val="tx1"/>
                </a:solidFill>
                <a:latin typeface="Roboto Condensed" charset="0"/>
                <a:ea typeface="FontAwesome" charset="0"/>
                <a:cs typeface="FontAwesome" charset="0"/>
              </a:defRPr>
            </a:lvl5pPr>
            <a:lvl6pPr marL="2514600" indent="-228600" defTabSz="1030288" fontAlgn="base">
              <a:spcBef>
                <a:spcPct val="0"/>
              </a:spcBef>
              <a:spcAft>
                <a:spcPct val="0"/>
              </a:spcAft>
              <a:defRPr sz="2000">
                <a:solidFill>
                  <a:schemeClr val="tx1"/>
                </a:solidFill>
                <a:latin typeface="Roboto Condensed" charset="0"/>
                <a:ea typeface="FontAwesome" charset="0"/>
                <a:cs typeface="FontAwesome" charset="0"/>
              </a:defRPr>
            </a:lvl6pPr>
            <a:lvl7pPr marL="2971800" indent="-228600" defTabSz="1030288" fontAlgn="base">
              <a:spcBef>
                <a:spcPct val="0"/>
              </a:spcBef>
              <a:spcAft>
                <a:spcPct val="0"/>
              </a:spcAft>
              <a:defRPr sz="2000">
                <a:solidFill>
                  <a:schemeClr val="tx1"/>
                </a:solidFill>
                <a:latin typeface="Roboto Condensed" charset="0"/>
                <a:ea typeface="FontAwesome" charset="0"/>
                <a:cs typeface="FontAwesome" charset="0"/>
              </a:defRPr>
            </a:lvl7pPr>
            <a:lvl8pPr marL="3429000" indent="-228600" defTabSz="1030288" fontAlgn="base">
              <a:spcBef>
                <a:spcPct val="0"/>
              </a:spcBef>
              <a:spcAft>
                <a:spcPct val="0"/>
              </a:spcAft>
              <a:defRPr sz="2000">
                <a:solidFill>
                  <a:schemeClr val="tx1"/>
                </a:solidFill>
                <a:latin typeface="Roboto Condensed" charset="0"/>
                <a:ea typeface="FontAwesome" charset="0"/>
                <a:cs typeface="FontAwesome" charset="0"/>
              </a:defRPr>
            </a:lvl8pPr>
            <a:lvl9pPr marL="3886200" indent="-228600" defTabSz="1030288" fontAlgn="base">
              <a:spcBef>
                <a:spcPct val="0"/>
              </a:spcBef>
              <a:spcAft>
                <a:spcPct val="0"/>
              </a:spcAft>
              <a:defRPr sz="2000">
                <a:solidFill>
                  <a:schemeClr val="tx1"/>
                </a:solidFill>
                <a:latin typeface="Roboto Condensed" charset="0"/>
                <a:ea typeface="FontAwesome" charset="0"/>
                <a:cs typeface="FontAwesome" charset="0"/>
              </a:defRPr>
            </a:lvl9pPr>
          </a:lstStyle>
          <a:p>
            <a:pPr marL="0" marR="0" lvl="0" indent="0" algn="l" defTabSz="1030288"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Lato Regular"/>
                <a:ea typeface="ＭＳ Ｐゴシック" charset="0"/>
                <a:cs typeface="Arial"/>
              </a:rPr>
              <a:t>My First Template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12"/>
          <p:cNvSpPr>
            <a:spLocks noGrp="1" noChangeArrowheads="1"/>
          </p:cNvSpPr>
          <p:nvPr>
            <p:ph type="sldNum"/>
          </p:nvPr>
        </p:nvSpPr>
        <p:spPr>
          <a:ln/>
        </p:spPr>
        <p:txBody>
          <a:bodyPr/>
          <a:lstStyle/>
          <a:p>
            <a:pPr marL="0" marR="0" lvl="0" indent="0" algn="r" defTabSz="1828434" rtl="0" eaLnBrk="1" fontAlgn="auto" latinLnBrk="0" hangingPunct="1">
              <a:lnSpc>
                <a:spcPct val="100000"/>
              </a:lnSpc>
              <a:spcBef>
                <a:spcPts val="0"/>
              </a:spcBef>
              <a:spcAft>
                <a:spcPts val="0"/>
              </a:spcAft>
              <a:buClrTx/>
              <a:buSzTx/>
              <a:buFontTx/>
              <a:buNone/>
              <a:tabLst/>
              <a:defRPr/>
            </a:pPr>
            <a:fld id="{528F6B4A-EBBA-684D-AA6B-8F3ABDE03877}" type="slidenum">
              <a:rPr kumimoji="0" lang="en-US" sz="1200" b="0" i="0" u="none" strike="noStrike" kern="1200" cap="none" spc="0" normalizeH="0" baseline="0" noProof="0">
                <a:ln>
                  <a:noFill/>
                </a:ln>
                <a:solidFill>
                  <a:prstClr val="black"/>
                </a:solidFill>
                <a:effectLst/>
                <a:uLnTx/>
                <a:uFillTx/>
                <a:latin typeface="Lato Light"/>
                <a:ea typeface="+mn-ea"/>
                <a:cs typeface="+mn-cs"/>
              </a:rPr>
              <a:pPr marL="0" marR="0" lvl="0" indent="0" algn="r" defTabSz="1828434"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Lato Light"/>
              <a:ea typeface="+mn-ea"/>
              <a:cs typeface="+mn-cs"/>
            </a:endParaRPr>
          </a:p>
        </p:txBody>
      </p:sp>
      <p:sp>
        <p:nvSpPr>
          <p:cNvPr id="12289" name="Text Box 1"/>
          <p:cNvSpPr txBox="1">
            <a:spLocks noGrp="1" noRot="1" noChangeAspect="1" noChangeArrowheads="1"/>
          </p:cNvSpPr>
          <p:nvPr>
            <p:ph type="sldImg"/>
          </p:nvPr>
        </p:nvSpPr>
        <p:spPr bwMode="auto">
          <a:xfrm>
            <a:off x="384175" y="693738"/>
            <a:ext cx="6081713" cy="3421062"/>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sp>
      <p:sp>
        <p:nvSpPr>
          <p:cNvPr id="12290" name="Text Box 2"/>
          <p:cNvSpPr txBox="1">
            <a:spLocks noGrp="1" noChangeArrowheads="1"/>
          </p:cNvSpPr>
          <p:nvPr>
            <p:ph type="body" idx="1"/>
          </p:nvPr>
        </p:nvSpPr>
        <p:spPr bwMode="auto">
          <a:xfrm>
            <a:off x="686361" y="4342535"/>
            <a:ext cx="5478276" cy="4105852"/>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55</a:t>
            </a:fld>
            <a:endParaRPr lang="en-US"/>
          </a:p>
        </p:txBody>
      </p:sp>
    </p:spTree>
    <p:extLst>
      <p:ext uri="{BB962C8B-B14F-4D97-AF65-F5344CB8AC3E}">
        <p14:creationId xmlns:p14="http://schemas.microsoft.com/office/powerpoint/2010/main" val="35428913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5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23587"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atin typeface="Lato Regular"/>
            </a:endParaRPr>
          </a:p>
        </p:txBody>
      </p:sp>
      <p:sp>
        <p:nvSpPr>
          <p:cNvPr id="323588" name="Header Placeholder 3"/>
          <p:cNvSpPr>
            <a:spLocks noGrp="1"/>
          </p:cNvSpPr>
          <p:nvPr>
            <p:ph type="hdr" sz="quarter"/>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lvl1pPr>
              <a:defRPr sz="2000">
                <a:solidFill>
                  <a:schemeClr val="tx1"/>
                </a:solidFill>
                <a:latin typeface="Roboto Condensed" charset="0"/>
                <a:ea typeface="ＭＳ Ｐゴシック" charset="0"/>
                <a:cs typeface="FontAwesome" charset="0"/>
              </a:defRPr>
            </a:lvl1pPr>
            <a:lvl2pPr marL="742950" indent="-285750">
              <a:defRPr sz="2000">
                <a:solidFill>
                  <a:schemeClr val="tx1"/>
                </a:solidFill>
                <a:latin typeface="Roboto Condensed" charset="0"/>
                <a:ea typeface="FontAwesome" charset="0"/>
                <a:cs typeface="FontAwesome" charset="0"/>
              </a:defRPr>
            </a:lvl2pPr>
            <a:lvl3pPr marL="1143000" indent="-228600">
              <a:defRPr sz="2000">
                <a:solidFill>
                  <a:schemeClr val="tx1"/>
                </a:solidFill>
                <a:latin typeface="Roboto Condensed" charset="0"/>
                <a:ea typeface="FontAwesome" charset="0"/>
                <a:cs typeface="FontAwesome" charset="0"/>
              </a:defRPr>
            </a:lvl3pPr>
            <a:lvl4pPr marL="1600200" indent="-228600">
              <a:defRPr sz="2000">
                <a:solidFill>
                  <a:schemeClr val="tx1"/>
                </a:solidFill>
                <a:latin typeface="Roboto Condensed" charset="0"/>
                <a:ea typeface="FontAwesome" charset="0"/>
                <a:cs typeface="FontAwesome" charset="0"/>
              </a:defRPr>
            </a:lvl4pPr>
            <a:lvl5pPr marL="2057400" indent="-228600">
              <a:defRPr sz="2000">
                <a:solidFill>
                  <a:schemeClr val="tx1"/>
                </a:solidFill>
                <a:latin typeface="Roboto Condensed" charset="0"/>
                <a:ea typeface="FontAwesome" charset="0"/>
                <a:cs typeface="FontAwesome" charset="0"/>
              </a:defRPr>
            </a:lvl5pPr>
            <a:lvl6pPr marL="2514600" indent="-228600" defTabSz="1030288" fontAlgn="base">
              <a:spcBef>
                <a:spcPct val="0"/>
              </a:spcBef>
              <a:spcAft>
                <a:spcPct val="0"/>
              </a:spcAft>
              <a:defRPr sz="2000">
                <a:solidFill>
                  <a:schemeClr val="tx1"/>
                </a:solidFill>
                <a:latin typeface="Roboto Condensed" charset="0"/>
                <a:ea typeface="FontAwesome" charset="0"/>
                <a:cs typeface="FontAwesome" charset="0"/>
              </a:defRPr>
            </a:lvl6pPr>
            <a:lvl7pPr marL="2971800" indent="-228600" defTabSz="1030288" fontAlgn="base">
              <a:spcBef>
                <a:spcPct val="0"/>
              </a:spcBef>
              <a:spcAft>
                <a:spcPct val="0"/>
              </a:spcAft>
              <a:defRPr sz="2000">
                <a:solidFill>
                  <a:schemeClr val="tx1"/>
                </a:solidFill>
                <a:latin typeface="Roboto Condensed" charset="0"/>
                <a:ea typeface="FontAwesome" charset="0"/>
                <a:cs typeface="FontAwesome" charset="0"/>
              </a:defRPr>
            </a:lvl7pPr>
            <a:lvl8pPr marL="3429000" indent="-228600" defTabSz="1030288" fontAlgn="base">
              <a:spcBef>
                <a:spcPct val="0"/>
              </a:spcBef>
              <a:spcAft>
                <a:spcPct val="0"/>
              </a:spcAft>
              <a:defRPr sz="2000">
                <a:solidFill>
                  <a:schemeClr val="tx1"/>
                </a:solidFill>
                <a:latin typeface="Roboto Condensed" charset="0"/>
                <a:ea typeface="FontAwesome" charset="0"/>
                <a:cs typeface="FontAwesome" charset="0"/>
              </a:defRPr>
            </a:lvl8pPr>
            <a:lvl9pPr marL="3886200" indent="-228600" defTabSz="1030288" fontAlgn="base">
              <a:spcBef>
                <a:spcPct val="0"/>
              </a:spcBef>
              <a:spcAft>
                <a:spcPct val="0"/>
              </a:spcAft>
              <a:defRPr sz="2000">
                <a:solidFill>
                  <a:schemeClr val="tx1"/>
                </a:solidFill>
                <a:latin typeface="Roboto Condensed" charset="0"/>
                <a:ea typeface="FontAwesome" charset="0"/>
                <a:cs typeface="FontAwesome" charset="0"/>
              </a:defRPr>
            </a:lvl9pPr>
          </a:lstStyle>
          <a:p>
            <a:pPr marL="0" marR="0" lvl="0" indent="0" algn="l" defTabSz="1030288"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Lato Regular"/>
                <a:ea typeface="ＭＳ Ｐゴシック" charset="0"/>
                <a:cs typeface="Arial"/>
              </a:rPr>
              <a:t>My First Template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57</a:t>
            </a:fld>
            <a:endParaRPr lang="en-US"/>
          </a:p>
        </p:txBody>
      </p:sp>
    </p:spTree>
    <p:extLst>
      <p:ext uri="{BB962C8B-B14F-4D97-AF65-F5344CB8AC3E}">
        <p14:creationId xmlns:p14="http://schemas.microsoft.com/office/powerpoint/2010/main" val="12679774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57cfa781d9_1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57cfa781d9_1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6415604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6415604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5.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6.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7.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8.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9.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0.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1.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30.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14.xml"/></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15.xml"/></Relationships>
</file>

<file path=ppt/slideLayouts/_rels/slideLayout32.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16.xml"/></Relationships>
</file>

<file path=ppt/slideLayouts/_rels/slideLayout33.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17.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18.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tags" Target="../tags/tag19.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tags" Target="../tags/tag20.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76400" y="730251"/>
            <a:ext cx="21031200" cy="2651126"/>
          </a:xfrm>
          <a:prstGeom prst="rect">
            <a:avLst/>
          </a:prstGeom>
        </p:spPr>
        <p:txBody>
          <a:bodyPr vert="horz" lIns="91440" tIns="45720" rIns="91440" bIns="45720" rtlCol="0" anchor="ctr">
            <a:norm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a:t>Click to edit Master title style</a:t>
            </a:r>
            <a:endParaRPr lang="en-US" dirty="0"/>
          </a:p>
        </p:txBody>
      </p:sp>
      <p:sp>
        <p:nvSpPr>
          <p:cNvPr id="3" name="Subtitle 2"/>
          <p:cNvSpPr>
            <a:spLocks noGrp="1"/>
          </p:cNvSpPr>
          <p:nvPr>
            <p:ph type="subTitle" idx="1"/>
          </p:nvPr>
        </p:nvSpPr>
        <p:spPr>
          <a:xfrm>
            <a:off x="1676400" y="3651250"/>
            <a:ext cx="21031200" cy="8702676"/>
          </a:xfrm>
          <a:prstGeom prst="rect">
            <a:avLst/>
          </a:prstGeom>
        </p:spPr>
        <p:txBody>
          <a:bodyPr vert="horz" lIns="91440" tIns="45720" rIns="91440" bIns="45720" rtlCol="0">
            <a:norm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676400" y="12712701"/>
            <a:ext cx="5486400" cy="730250"/>
          </a:xfrm>
          <a:prstGeom prst="rect">
            <a:avLst/>
          </a:prstGeom>
        </p:spPr>
        <p:txBody>
          <a:bodyPr vert="horz" lIns="91440" tIns="45720" rIns="91440" bIns="45720" rtlCol="0" anchor="ctr"/>
          <a:lstStyle>
            <a:defPPr>
              <a:defRPr lang="en-US"/>
            </a:defPPr>
            <a:lvl1pPr marL="0" algn="l" defTabSz="457200" rtl="0" eaLnBrk="1" latinLnBrk="0" hangingPunct="1">
              <a:defRPr sz="24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BF1A2E9-0A58-4CD8-B9CB-2A5E9A0BC469}" type="datetimeFigureOut">
              <a:rPr lang="en-US" smtClean="0"/>
              <a:pPr/>
              <a:t>6/11/2020</a:t>
            </a:fld>
            <a:endParaRPr lang="en-US"/>
          </a:p>
        </p:txBody>
      </p:sp>
      <p:sp>
        <p:nvSpPr>
          <p:cNvPr id="5" name="Footer Placeholder 4"/>
          <p:cNvSpPr>
            <a:spLocks noGrp="1"/>
          </p:cNvSpPr>
          <p:nvPr>
            <p:ph type="ftr" sz="quarter" idx="11"/>
          </p:nvPr>
        </p:nvSpPr>
        <p:spPr>
          <a:xfrm>
            <a:off x="8077200" y="12712701"/>
            <a:ext cx="8229600" cy="730250"/>
          </a:xfrm>
          <a:prstGeom prst="rect">
            <a:avLst/>
          </a:prstGeom>
        </p:spPr>
        <p:txBody>
          <a:bodyPr vert="horz" lIns="91440" tIns="45720" rIns="91440" bIns="45720" rtlCol="0" anchor="ctr"/>
          <a:lstStyle>
            <a:defPPr>
              <a:defRPr lang="en-US"/>
            </a:defPPr>
            <a:lvl1pPr marL="0" algn="ctr" defTabSz="457200" rtl="0" eaLnBrk="1" latinLnBrk="0" hangingPunct="1">
              <a:defRPr sz="24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 name="Slide Number Placeholder 5"/>
          <p:cNvSpPr>
            <a:spLocks noGrp="1"/>
          </p:cNvSpPr>
          <p:nvPr>
            <p:ph type="sldNum" sz="quarter" idx="12"/>
          </p:nvPr>
        </p:nvSpPr>
        <p:spPr>
          <a:xfrm>
            <a:off x="17221200" y="12712701"/>
            <a:ext cx="5486400" cy="730250"/>
          </a:xfrm>
          <a:prstGeom prst="rect">
            <a:avLst/>
          </a:prstGeom>
        </p:spPr>
        <p:txBody>
          <a:bodyPr vert="horz" lIns="91440" tIns="45720" rIns="91440" bIns="45720" rtlCol="0" anchor="ctr"/>
          <a:lstStyle>
            <a:defPPr>
              <a:defRPr lang="en-US"/>
            </a:defPPr>
            <a:lvl1pPr marL="0" algn="r" defTabSz="457200" rtl="0" eaLnBrk="1" latinLnBrk="0" hangingPunct="1">
              <a:defRPr sz="24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B9F497E-EEEB-4D0F-8C2E-A2AA7485E8AD}" type="slidenum">
              <a:rPr lang="en-US" smtClean="0"/>
              <a:pPr/>
              <a:t>‹#›</a:t>
            </a:fld>
            <a:endParaRPr lang="en-US"/>
          </a:p>
        </p:txBody>
      </p:sp>
    </p:spTree>
    <p:custDataLst>
      <p:tags r:id="rId1"/>
    </p:custDataLst>
    <p:extLst>
      <p:ext uri="{BB962C8B-B14F-4D97-AF65-F5344CB8AC3E}">
        <p14:creationId xmlns:p14="http://schemas.microsoft.com/office/powerpoint/2010/main" val="6512991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397" y="2244986"/>
            <a:ext cx="18290381" cy="4775753"/>
          </a:xfrm>
        </p:spPr>
        <p:txBody>
          <a:bodyPr anchor="b"/>
          <a:lstStyle>
            <a:lvl1pPr algn="ctr">
              <a:defRPr sz="12001"/>
            </a:lvl1pPr>
          </a:lstStyle>
          <a:p>
            <a:r>
              <a:rPr lang="en-US" dirty="0"/>
              <a:t>Click to edit Master title style</a:t>
            </a:r>
          </a:p>
        </p:txBody>
      </p:sp>
      <p:sp>
        <p:nvSpPr>
          <p:cNvPr id="3" name="Subtitle 2"/>
          <p:cNvSpPr>
            <a:spLocks noGrp="1"/>
          </p:cNvSpPr>
          <p:nvPr>
            <p:ph type="subTitle" idx="1"/>
          </p:nvPr>
        </p:nvSpPr>
        <p:spPr>
          <a:xfrm>
            <a:off x="3048397" y="7204910"/>
            <a:ext cx="18290381" cy="3311907"/>
          </a:xfrm>
        </p:spPr>
        <p:txBody>
          <a:bodyPr/>
          <a:lstStyle>
            <a:lvl1pPr marL="0" indent="0" algn="ctr">
              <a:buNone/>
              <a:defRPr sz="4800"/>
            </a:lvl1pPr>
            <a:lvl2pPr marL="914491" indent="0" algn="ctr">
              <a:buNone/>
              <a:defRPr sz="4000"/>
            </a:lvl2pPr>
            <a:lvl3pPr marL="1828983" indent="0" algn="ctr">
              <a:buNone/>
              <a:defRPr sz="3600"/>
            </a:lvl3pPr>
            <a:lvl4pPr marL="2743474" indent="0" algn="ctr">
              <a:buNone/>
              <a:defRPr sz="3200"/>
            </a:lvl4pPr>
            <a:lvl5pPr marL="3657966" indent="0" algn="ctr">
              <a:buNone/>
              <a:defRPr sz="3200"/>
            </a:lvl5pPr>
            <a:lvl6pPr marL="4572457" indent="0" algn="ctr">
              <a:buNone/>
              <a:defRPr sz="3200"/>
            </a:lvl6pPr>
            <a:lvl7pPr marL="5486949" indent="0" algn="ctr">
              <a:buNone/>
              <a:defRPr sz="3200"/>
            </a:lvl7pPr>
            <a:lvl8pPr marL="6401440" indent="0" algn="ctr">
              <a:buNone/>
              <a:defRPr sz="3200"/>
            </a:lvl8pPr>
            <a:lvl9pPr marL="7315932" indent="0" algn="ctr">
              <a:buNone/>
              <a:defRPr sz="3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BF1A2E9-0A58-4CD8-B9CB-2A5E9A0BC469}" type="datetimeFigureOut">
              <a:rPr lang="en-US" smtClean="0"/>
              <a:t>6/11/2020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9F497E-EEEB-4D0F-8C2E-A2AA7485E8AD}" type="slidenum">
              <a:rPr lang="en-US" smtClean="0"/>
              <a:t>‹#›</a:t>
            </a:fld>
            <a:endParaRPr lang="en-US"/>
          </a:p>
        </p:txBody>
      </p:sp>
    </p:spTree>
    <p:custDataLst>
      <p:tags r:id="rId1"/>
    </p:custDataLst>
    <p:extLst>
      <p:ext uri="{BB962C8B-B14F-4D97-AF65-F5344CB8AC3E}">
        <p14:creationId xmlns:p14="http://schemas.microsoft.com/office/powerpoint/2010/main" val="23086763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ctr">
              <a:defRPr sz="6401">
                <a:solidFill>
                  <a:srgbClr val="272E3A"/>
                </a:solidFill>
              </a:defRPr>
            </a:lvl1pPr>
          </a:lstStyle>
          <a:p>
            <a:r>
              <a:rPr lang="en-US" dirty="0"/>
              <a:t>Click to edit Master title style</a:t>
            </a:r>
          </a:p>
        </p:txBody>
      </p:sp>
    </p:spTree>
    <p:custDataLst>
      <p:tags r:id="rId1"/>
    </p:custDataLst>
    <p:extLst>
      <p:ext uri="{BB962C8B-B14F-4D97-AF65-F5344CB8AC3E}">
        <p14:creationId xmlns:p14="http://schemas.microsoft.com/office/powerpoint/2010/main" val="40857651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1733C94-B1EC-4067-97F2-BA9810FF83EC}"/>
              </a:ext>
            </a:extLst>
          </p:cNvPr>
          <p:cNvSpPr/>
          <p:nvPr userDrawn="1"/>
        </p:nvSpPr>
        <p:spPr>
          <a:xfrm>
            <a:off x="0" y="0"/>
            <a:ext cx="24387175" cy="137175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Tree>
    <p:custDataLst>
      <p:tags r:id="rId1"/>
    </p:custDataLst>
    <p:extLst>
      <p:ext uri="{BB962C8B-B14F-4D97-AF65-F5344CB8AC3E}">
        <p14:creationId xmlns:p14="http://schemas.microsoft.com/office/powerpoint/2010/main" val="21926196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756CB8-4DBA-466F-8019-AE61C4880CE0}"/>
              </a:ext>
            </a:extLst>
          </p:cNvPr>
          <p:cNvSpPr/>
          <p:nvPr userDrawn="1"/>
        </p:nvSpPr>
        <p:spPr>
          <a:xfrm>
            <a:off x="0" y="0"/>
            <a:ext cx="24387175" cy="137175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3" name="Title 1">
            <a:extLst>
              <a:ext uri="{FF2B5EF4-FFF2-40B4-BE49-F238E27FC236}">
                <a16:creationId xmlns:a16="http://schemas.microsoft.com/office/drawing/2014/main" id="{2CF990BF-0E41-4E0B-BA4E-895819CE48D4}"/>
              </a:ext>
            </a:extLst>
          </p:cNvPr>
          <p:cNvSpPr>
            <a:spLocks noGrp="1"/>
          </p:cNvSpPr>
          <p:nvPr>
            <p:ph type="title"/>
          </p:nvPr>
        </p:nvSpPr>
        <p:spPr>
          <a:xfrm>
            <a:off x="1676619" y="730336"/>
            <a:ext cx="21033938" cy="2651433"/>
          </a:xfrm>
        </p:spPr>
        <p:txBody>
          <a:bodyPr>
            <a:normAutofit/>
          </a:bodyPr>
          <a:lstStyle>
            <a:lvl1pPr algn="ctr">
              <a:defRPr sz="6401">
                <a:solidFill>
                  <a:srgbClr val="272E3A"/>
                </a:solidFill>
              </a:defRPr>
            </a:lvl1pPr>
          </a:lstStyle>
          <a:p>
            <a:r>
              <a:rPr lang="en-US" dirty="0"/>
              <a:t>Click to edit Master title style</a:t>
            </a:r>
          </a:p>
        </p:txBody>
      </p:sp>
    </p:spTree>
    <p:custDataLst>
      <p:tags r:id="rId1"/>
    </p:custDataLst>
    <p:extLst>
      <p:ext uri="{BB962C8B-B14F-4D97-AF65-F5344CB8AC3E}">
        <p14:creationId xmlns:p14="http://schemas.microsoft.com/office/powerpoint/2010/main" val="30170192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Normal Page">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5174525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39546769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Left_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4818842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Only Layout: 01">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Tree>
    <p:custDataLst>
      <p:tags r:id="rId1"/>
    </p:custDataLst>
    <p:extLst>
      <p:ext uri="{BB962C8B-B14F-4D97-AF65-F5344CB8AC3E}">
        <p14:creationId xmlns:p14="http://schemas.microsoft.com/office/powerpoint/2010/main" val="10268730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880837" y="1186870"/>
            <a:ext cx="21632416" cy="1527377"/>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5334"/>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63" name="Google Shape;63;p10"/>
          <p:cNvCxnSpPr/>
          <p:nvPr/>
        </p:nvCxnSpPr>
        <p:spPr>
          <a:xfrm rot="10800000">
            <a:off x="2083204" y="13175658"/>
            <a:ext cx="22291702" cy="0"/>
          </a:xfrm>
          <a:prstGeom prst="straightConnector1">
            <a:avLst/>
          </a:prstGeom>
          <a:noFill/>
          <a:ln w="19050" cap="flat" cmpd="sng">
            <a:solidFill>
              <a:schemeClr val="accent1"/>
            </a:solidFill>
            <a:prstDash val="solid"/>
            <a:round/>
            <a:headEnd type="none" w="med" len="med"/>
            <a:tailEnd type="none" w="med" len="med"/>
          </a:ln>
        </p:spPr>
      </p:cxnSp>
      <p:sp>
        <p:nvSpPr>
          <p:cNvPr id="64" name="Google Shape;64;p10"/>
          <p:cNvSpPr txBox="1"/>
          <p:nvPr/>
        </p:nvSpPr>
        <p:spPr>
          <a:xfrm>
            <a:off x="13994755" y="12369152"/>
            <a:ext cx="9149991" cy="851299"/>
          </a:xfrm>
          <a:prstGeom prst="rect">
            <a:avLst/>
          </a:prstGeom>
          <a:noFill/>
          <a:ln>
            <a:noFill/>
          </a:ln>
        </p:spPr>
        <p:txBody>
          <a:bodyPr spcFirstLastPara="1" wrap="square" lIns="243828" tIns="243828" rIns="243828" bIns="243828" anchor="ctr" anchorCtr="0">
            <a:noAutofit/>
          </a:bodyPr>
          <a:lstStyle/>
          <a:p>
            <a:pPr marL="0" lvl="0" indent="0" algn="r" rtl="0">
              <a:spcBef>
                <a:spcPts val="0"/>
              </a:spcBef>
              <a:spcAft>
                <a:spcPts val="0"/>
              </a:spcAft>
              <a:buNone/>
            </a:pPr>
            <a:r>
              <a:rPr lang="en" sz="2400">
                <a:solidFill>
                  <a:schemeClr val="accent1"/>
                </a:solidFill>
              </a:rPr>
              <a:t>COVID-19</a:t>
            </a:r>
            <a:endParaRPr sz="2400">
              <a:solidFill>
                <a:schemeClr val="accent1"/>
              </a:solidFill>
            </a:endParaRPr>
          </a:p>
        </p:txBody>
      </p:sp>
    </p:spTree>
    <p:extLst>
      <p:ext uri="{BB962C8B-B14F-4D97-AF65-F5344CB8AC3E}">
        <p14:creationId xmlns:p14="http://schemas.microsoft.com/office/powerpoint/2010/main" val="300233883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bg>
      <p:bgPr>
        <a:solidFill>
          <a:schemeClr val="accent1"/>
        </a:solidFill>
        <a:effectLst/>
      </p:bgPr>
    </p:bg>
    <p:spTree>
      <p:nvGrpSpPr>
        <p:cNvPr id="1" name="Shape 38"/>
        <p:cNvGrpSpPr/>
        <p:nvPr/>
      </p:nvGrpSpPr>
      <p:grpSpPr>
        <a:xfrm>
          <a:off x="0" y="0"/>
          <a:ext cx="0" cy="0"/>
          <a:chOff x="0" y="0"/>
          <a:chExt cx="0" cy="0"/>
        </a:xfrm>
      </p:grpSpPr>
      <p:sp>
        <p:nvSpPr>
          <p:cNvPr id="39" name="Google Shape;39;p9"/>
          <p:cNvSpPr/>
          <p:nvPr/>
        </p:nvSpPr>
        <p:spPr>
          <a:xfrm>
            <a:off x="1902047" y="10781515"/>
            <a:ext cx="20582680" cy="1496973"/>
          </a:xfrm>
          <a:prstGeom prst="roundRect">
            <a:avLst>
              <a:gd name="adj" fmla="val 50000"/>
            </a:avLst>
          </a:prstGeom>
          <a:solidFill>
            <a:schemeClr val="accent3"/>
          </a:solidFill>
          <a:ln>
            <a:noFill/>
          </a:ln>
        </p:spPr>
        <p:txBody>
          <a:bodyPr spcFirstLastPara="1" wrap="square" lIns="243828" tIns="243828" rIns="243828" bIns="243828" anchor="ctr" anchorCtr="0">
            <a:noAutofit/>
          </a:bodyPr>
          <a:lstStyle/>
          <a:p>
            <a:pPr marL="0" lvl="0" indent="0" algn="l" rtl="0">
              <a:spcBef>
                <a:spcPts val="0"/>
              </a:spcBef>
              <a:spcAft>
                <a:spcPts val="0"/>
              </a:spcAft>
              <a:buNone/>
            </a:pPr>
            <a:endParaRPr sz="4800"/>
          </a:p>
        </p:txBody>
      </p:sp>
      <p:sp>
        <p:nvSpPr>
          <p:cNvPr id="40" name="Google Shape;40;p9"/>
          <p:cNvSpPr txBox="1">
            <a:spLocks noGrp="1"/>
          </p:cNvSpPr>
          <p:nvPr>
            <p:ph type="ctrTitle"/>
          </p:nvPr>
        </p:nvSpPr>
        <p:spPr>
          <a:xfrm flipH="1">
            <a:off x="2662475" y="5026859"/>
            <a:ext cx="11332675" cy="4678942"/>
          </a:xfrm>
          <a:prstGeom prst="rect">
            <a:avLst/>
          </a:prstGeom>
          <a:noFill/>
        </p:spPr>
        <p:txBody>
          <a:bodyPr spcFirstLastPara="1" wrap="square" lIns="91425" tIns="91425" rIns="91425" bIns="91425" anchor="b" anchorCtr="0">
            <a:noAutofit/>
          </a:bodyPr>
          <a:lstStyle>
            <a:lvl1pPr lvl="0" rtl="0">
              <a:spcBef>
                <a:spcPts val="0"/>
              </a:spcBef>
              <a:spcAft>
                <a:spcPts val="0"/>
              </a:spcAft>
              <a:buSzPts val="6000"/>
              <a:buNone/>
              <a:defRPr sz="12801">
                <a:solidFill>
                  <a:schemeClr val="dk1"/>
                </a:solidFill>
              </a:defRPr>
            </a:lvl1pPr>
            <a:lvl2pPr lvl="1" rtl="0">
              <a:spcBef>
                <a:spcPts val="0"/>
              </a:spcBef>
              <a:spcAft>
                <a:spcPts val="0"/>
              </a:spcAft>
              <a:buSzPts val="6000"/>
              <a:buFont typeface="Bahiana"/>
              <a:buNone/>
              <a:defRPr sz="16002">
                <a:latin typeface="Bahiana"/>
                <a:ea typeface="Bahiana"/>
                <a:cs typeface="Bahiana"/>
                <a:sym typeface="Bahiana"/>
              </a:defRPr>
            </a:lvl2pPr>
            <a:lvl3pPr lvl="2" rtl="0">
              <a:spcBef>
                <a:spcPts val="0"/>
              </a:spcBef>
              <a:spcAft>
                <a:spcPts val="0"/>
              </a:spcAft>
              <a:buSzPts val="6000"/>
              <a:buFont typeface="Bahiana"/>
              <a:buNone/>
              <a:defRPr sz="16002">
                <a:latin typeface="Bahiana"/>
                <a:ea typeface="Bahiana"/>
                <a:cs typeface="Bahiana"/>
                <a:sym typeface="Bahiana"/>
              </a:defRPr>
            </a:lvl3pPr>
            <a:lvl4pPr lvl="3" rtl="0">
              <a:spcBef>
                <a:spcPts val="0"/>
              </a:spcBef>
              <a:spcAft>
                <a:spcPts val="0"/>
              </a:spcAft>
              <a:buSzPts val="6000"/>
              <a:buFont typeface="Bahiana"/>
              <a:buNone/>
              <a:defRPr sz="16002">
                <a:latin typeface="Bahiana"/>
                <a:ea typeface="Bahiana"/>
                <a:cs typeface="Bahiana"/>
                <a:sym typeface="Bahiana"/>
              </a:defRPr>
            </a:lvl4pPr>
            <a:lvl5pPr lvl="4" rtl="0">
              <a:spcBef>
                <a:spcPts val="0"/>
              </a:spcBef>
              <a:spcAft>
                <a:spcPts val="0"/>
              </a:spcAft>
              <a:buSzPts val="6000"/>
              <a:buFont typeface="Bahiana"/>
              <a:buNone/>
              <a:defRPr sz="16002">
                <a:latin typeface="Bahiana"/>
                <a:ea typeface="Bahiana"/>
                <a:cs typeface="Bahiana"/>
                <a:sym typeface="Bahiana"/>
              </a:defRPr>
            </a:lvl5pPr>
            <a:lvl6pPr lvl="5" rtl="0">
              <a:spcBef>
                <a:spcPts val="0"/>
              </a:spcBef>
              <a:spcAft>
                <a:spcPts val="0"/>
              </a:spcAft>
              <a:buSzPts val="6000"/>
              <a:buFont typeface="Bahiana"/>
              <a:buNone/>
              <a:defRPr sz="16002">
                <a:latin typeface="Bahiana"/>
                <a:ea typeface="Bahiana"/>
                <a:cs typeface="Bahiana"/>
                <a:sym typeface="Bahiana"/>
              </a:defRPr>
            </a:lvl6pPr>
            <a:lvl7pPr lvl="6" rtl="0">
              <a:spcBef>
                <a:spcPts val="0"/>
              </a:spcBef>
              <a:spcAft>
                <a:spcPts val="0"/>
              </a:spcAft>
              <a:buSzPts val="6000"/>
              <a:buFont typeface="Bahiana"/>
              <a:buNone/>
              <a:defRPr sz="16002">
                <a:latin typeface="Bahiana"/>
                <a:ea typeface="Bahiana"/>
                <a:cs typeface="Bahiana"/>
                <a:sym typeface="Bahiana"/>
              </a:defRPr>
            </a:lvl7pPr>
            <a:lvl8pPr lvl="7" rtl="0">
              <a:spcBef>
                <a:spcPts val="0"/>
              </a:spcBef>
              <a:spcAft>
                <a:spcPts val="0"/>
              </a:spcAft>
              <a:buSzPts val="6000"/>
              <a:buFont typeface="Bahiana"/>
              <a:buNone/>
              <a:defRPr sz="16002">
                <a:latin typeface="Bahiana"/>
                <a:ea typeface="Bahiana"/>
                <a:cs typeface="Bahiana"/>
                <a:sym typeface="Bahiana"/>
              </a:defRPr>
            </a:lvl8pPr>
            <a:lvl9pPr lvl="8" rtl="0">
              <a:spcBef>
                <a:spcPts val="0"/>
              </a:spcBef>
              <a:spcAft>
                <a:spcPts val="0"/>
              </a:spcAft>
              <a:buSzPts val="6000"/>
              <a:buFont typeface="Bahiana"/>
              <a:buNone/>
              <a:defRPr sz="16002">
                <a:latin typeface="Bahiana"/>
                <a:ea typeface="Bahiana"/>
                <a:cs typeface="Bahiana"/>
                <a:sym typeface="Bahiana"/>
              </a:defRPr>
            </a:lvl9pPr>
          </a:lstStyle>
          <a:p>
            <a:endParaRPr/>
          </a:p>
        </p:txBody>
      </p:sp>
      <p:sp>
        <p:nvSpPr>
          <p:cNvPr id="41" name="Google Shape;41;p9"/>
          <p:cNvSpPr txBox="1">
            <a:spLocks noGrp="1"/>
          </p:cNvSpPr>
          <p:nvPr>
            <p:ph type="subTitle" idx="1"/>
          </p:nvPr>
        </p:nvSpPr>
        <p:spPr>
          <a:xfrm flipH="1">
            <a:off x="2662474" y="10912130"/>
            <a:ext cx="14575498" cy="1235343"/>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4800">
                <a:solidFill>
                  <a:schemeClr val="dk1"/>
                </a:solidFill>
              </a:defRPr>
            </a:lvl1pPr>
            <a:lvl2pPr lvl="1" rtl="0">
              <a:lnSpc>
                <a:spcPct val="100000"/>
              </a:lnSpc>
              <a:spcBef>
                <a:spcPts val="4267"/>
              </a:spcBef>
              <a:spcAft>
                <a:spcPts val="0"/>
              </a:spcAft>
              <a:buNone/>
              <a:defRPr sz="4800">
                <a:solidFill>
                  <a:schemeClr val="dk1"/>
                </a:solidFill>
              </a:defRPr>
            </a:lvl2pPr>
            <a:lvl3pPr lvl="2" rtl="0">
              <a:lnSpc>
                <a:spcPct val="100000"/>
              </a:lnSpc>
              <a:spcBef>
                <a:spcPts val="4267"/>
              </a:spcBef>
              <a:spcAft>
                <a:spcPts val="0"/>
              </a:spcAft>
              <a:buNone/>
              <a:defRPr sz="4800">
                <a:solidFill>
                  <a:schemeClr val="dk1"/>
                </a:solidFill>
              </a:defRPr>
            </a:lvl3pPr>
            <a:lvl4pPr lvl="3" rtl="0">
              <a:lnSpc>
                <a:spcPct val="100000"/>
              </a:lnSpc>
              <a:spcBef>
                <a:spcPts val="4267"/>
              </a:spcBef>
              <a:spcAft>
                <a:spcPts val="0"/>
              </a:spcAft>
              <a:buNone/>
              <a:defRPr sz="4800">
                <a:solidFill>
                  <a:schemeClr val="dk1"/>
                </a:solidFill>
              </a:defRPr>
            </a:lvl4pPr>
            <a:lvl5pPr lvl="4" rtl="0">
              <a:lnSpc>
                <a:spcPct val="100000"/>
              </a:lnSpc>
              <a:spcBef>
                <a:spcPts val="4267"/>
              </a:spcBef>
              <a:spcAft>
                <a:spcPts val="0"/>
              </a:spcAft>
              <a:buNone/>
              <a:defRPr sz="4800">
                <a:solidFill>
                  <a:schemeClr val="dk1"/>
                </a:solidFill>
              </a:defRPr>
            </a:lvl5pPr>
            <a:lvl6pPr lvl="5" rtl="0">
              <a:lnSpc>
                <a:spcPct val="100000"/>
              </a:lnSpc>
              <a:spcBef>
                <a:spcPts val="4267"/>
              </a:spcBef>
              <a:spcAft>
                <a:spcPts val="0"/>
              </a:spcAft>
              <a:buNone/>
              <a:defRPr sz="4800">
                <a:solidFill>
                  <a:schemeClr val="dk1"/>
                </a:solidFill>
              </a:defRPr>
            </a:lvl6pPr>
            <a:lvl7pPr lvl="6" rtl="0">
              <a:lnSpc>
                <a:spcPct val="100000"/>
              </a:lnSpc>
              <a:spcBef>
                <a:spcPts val="4267"/>
              </a:spcBef>
              <a:spcAft>
                <a:spcPts val="0"/>
              </a:spcAft>
              <a:buNone/>
              <a:defRPr sz="4800">
                <a:solidFill>
                  <a:schemeClr val="dk1"/>
                </a:solidFill>
              </a:defRPr>
            </a:lvl7pPr>
            <a:lvl8pPr lvl="7" rtl="0">
              <a:lnSpc>
                <a:spcPct val="100000"/>
              </a:lnSpc>
              <a:spcBef>
                <a:spcPts val="4267"/>
              </a:spcBef>
              <a:spcAft>
                <a:spcPts val="0"/>
              </a:spcAft>
              <a:buNone/>
              <a:defRPr sz="4800">
                <a:solidFill>
                  <a:schemeClr val="dk1"/>
                </a:solidFill>
              </a:defRPr>
            </a:lvl8pPr>
            <a:lvl9pPr lvl="8" rtl="0">
              <a:lnSpc>
                <a:spcPct val="100000"/>
              </a:lnSpc>
              <a:spcBef>
                <a:spcPts val="4267"/>
              </a:spcBef>
              <a:spcAft>
                <a:spcPts val="4267"/>
              </a:spcAft>
              <a:buNone/>
              <a:defRPr sz="4800">
                <a:solidFill>
                  <a:schemeClr val="dk1"/>
                </a:solidFill>
              </a:defRPr>
            </a:lvl9pPr>
          </a:lstStyle>
          <a:p>
            <a:endParaRPr/>
          </a:p>
        </p:txBody>
      </p:sp>
      <p:sp>
        <p:nvSpPr>
          <p:cNvPr id="42" name="Google Shape;42;p9"/>
          <p:cNvSpPr txBox="1">
            <a:spLocks noGrp="1"/>
          </p:cNvSpPr>
          <p:nvPr>
            <p:ph type="title" idx="2" hasCustomPrompt="1"/>
          </p:nvPr>
        </p:nvSpPr>
        <p:spPr>
          <a:xfrm flipH="1">
            <a:off x="2662475" y="2154204"/>
            <a:ext cx="5391102" cy="2773921"/>
          </a:xfrm>
          <a:prstGeom prst="rect">
            <a:avLst/>
          </a:prstGeom>
          <a:noFill/>
        </p:spPr>
        <p:txBody>
          <a:bodyPr spcFirstLastPara="1" wrap="square" lIns="91425" tIns="91425" rIns="91425" bIns="91425" anchor="b" anchorCtr="0">
            <a:noAutofit/>
          </a:bodyPr>
          <a:lstStyle>
            <a:lvl1pPr marR="73160" lvl="0" rtl="0">
              <a:spcBef>
                <a:spcPts val="0"/>
              </a:spcBef>
              <a:spcAft>
                <a:spcPts val="0"/>
              </a:spcAft>
              <a:buClr>
                <a:schemeClr val="lt1"/>
              </a:buClr>
              <a:buSzPts val="3600"/>
              <a:buNone/>
              <a:defRPr sz="18669">
                <a:solidFill>
                  <a:schemeClr val="dk2"/>
                </a:solidFill>
              </a:defRPr>
            </a:lvl1pPr>
            <a:lvl2pPr lvl="1" rtl="0">
              <a:spcBef>
                <a:spcPts val="0"/>
              </a:spcBef>
              <a:spcAft>
                <a:spcPts val="0"/>
              </a:spcAft>
              <a:buClr>
                <a:schemeClr val="lt1"/>
              </a:buClr>
              <a:buSzPts val="4800"/>
              <a:buFont typeface="Fira Sans Extra Condensed Medium"/>
              <a:buNone/>
              <a:defRPr sz="12801">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4800"/>
              <a:buFont typeface="Fira Sans Extra Condensed Medium"/>
              <a:buNone/>
              <a:defRPr sz="12801">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4800"/>
              <a:buFont typeface="Fira Sans Extra Condensed Medium"/>
              <a:buNone/>
              <a:defRPr sz="12801">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4800"/>
              <a:buFont typeface="Fira Sans Extra Condensed Medium"/>
              <a:buNone/>
              <a:defRPr sz="12801">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4800"/>
              <a:buFont typeface="Fira Sans Extra Condensed Medium"/>
              <a:buNone/>
              <a:defRPr sz="12801">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4800"/>
              <a:buFont typeface="Fira Sans Extra Condensed Medium"/>
              <a:buNone/>
              <a:defRPr sz="12801">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4800"/>
              <a:buFont typeface="Fira Sans Extra Condensed Medium"/>
              <a:buNone/>
              <a:defRPr sz="12801">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4800"/>
              <a:buFont typeface="Fira Sans Extra Condensed Medium"/>
              <a:buNone/>
              <a:defRPr sz="12801">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Tree>
    <p:extLst>
      <p:ext uri="{BB962C8B-B14F-4D97-AF65-F5344CB8AC3E}">
        <p14:creationId xmlns:p14="http://schemas.microsoft.com/office/powerpoint/2010/main" val="1077891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lvl1pPr algn="ctr"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dirty="0"/>
              <a:t>Click to edit Master title style</a:t>
            </a:r>
          </a:p>
        </p:txBody>
      </p:sp>
    </p:spTree>
    <p:custDataLst>
      <p:tags r:id="rId1"/>
    </p:custDataLst>
    <p:extLst>
      <p:ext uri="{BB962C8B-B14F-4D97-AF65-F5344CB8AC3E}">
        <p14:creationId xmlns:p14="http://schemas.microsoft.com/office/powerpoint/2010/main" val="157432355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PENING SLIDE">
  <p:cSld name="OPENING SLIDE">
    <p:bg>
      <p:bgPr>
        <a:solidFill>
          <a:srgbClr val="F3F3F3"/>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221622" y="2801692"/>
            <a:ext cx="8663528" cy="6452747"/>
          </a:xfrm>
          <a:prstGeom prst="rect">
            <a:avLst/>
          </a:prstGeom>
        </p:spPr>
        <p:txBody>
          <a:bodyPr spcFirstLastPara="1" wrap="square" lIns="91425" tIns="91425" rIns="91425" bIns="91425" anchor="b" anchorCtr="0">
            <a:noAutofit/>
          </a:bodyPr>
          <a:lstStyle>
            <a:lvl1pPr lvl="0" rtl="0">
              <a:spcBef>
                <a:spcPts val="0"/>
              </a:spcBef>
              <a:spcAft>
                <a:spcPts val="0"/>
              </a:spcAft>
              <a:buClr>
                <a:srgbClr val="FCBF4A"/>
              </a:buClr>
              <a:buSzPts val="3600"/>
              <a:buNone/>
              <a:defRPr sz="14401" b="0">
                <a:latin typeface="Staatliches"/>
                <a:ea typeface="Staatliches"/>
                <a:cs typeface="Staatliches"/>
                <a:sym typeface="Staatliches"/>
              </a:defRPr>
            </a:lvl1pPr>
            <a:lvl2pPr lvl="1" algn="ctr" rtl="0">
              <a:spcBef>
                <a:spcPts val="0"/>
              </a:spcBef>
              <a:spcAft>
                <a:spcPts val="0"/>
              </a:spcAft>
              <a:buClr>
                <a:srgbClr val="FCBF4A"/>
              </a:buClr>
              <a:buSzPts val="5200"/>
              <a:buNone/>
              <a:defRPr sz="13868">
                <a:solidFill>
                  <a:srgbClr val="FCBF4A"/>
                </a:solidFill>
              </a:defRPr>
            </a:lvl2pPr>
            <a:lvl3pPr lvl="2" algn="ctr" rtl="0">
              <a:spcBef>
                <a:spcPts val="0"/>
              </a:spcBef>
              <a:spcAft>
                <a:spcPts val="0"/>
              </a:spcAft>
              <a:buClr>
                <a:srgbClr val="FCBF4A"/>
              </a:buClr>
              <a:buSzPts val="5200"/>
              <a:buNone/>
              <a:defRPr sz="13868">
                <a:solidFill>
                  <a:srgbClr val="FCBF4A"/>
                </a:solidFill>
              </a:defRPr>
            </a:lvl3pPr>
            <a:lvl4pPr lvl="3" algn="ctr" rtl="0">
              <a:spcBef>
                <a:spcPts val="0"/>
              </a:spcBef>
              <a:spcAft>
                <a:spcPts val="0"/>
              </a:spcAft>
              <a:buClr>
                <a:srgbClr val="FCBF4A"/>
              </a:buClr>
              <a:buSzPts val="5200"/>
              <a:buNone/>
              <a:defRPr sz="13868">
                <a:solidFill>
                  <a:srgbClr val="FCBF4A"/>
                </a:solidFill>
              </a:defRPr>
            </a:lvl4pPr>
            <a:lvl5pPr lvl="4" algn="ctr" rtl="0">
              <a:spcBef>
                <a:spcPts val="0"/>
              </a:spcBef>
              <a:spcAft>
                <a:spcPts val="0"/>
              </a:spcAft>
              <a:buClr>
                <a:srgbClr val="FCBF4A"/>
              </a:buClr>
              <a:buSzPts val="5200"/>
              <a:buNone/>
              <a:defRPr sz="13868">
                <a:solidFill>
                  <a:srgbClr val="FCBF4A"/>
                </a:solidFill>
              </a:defRPr>
            </a:lvl5pPr>
            <a:lvl6pPr lvl="5" algn="ctr" rtl="0">
              <a:spcBef>
                <a:spcPts val="0"/>
              </a:spcBef>
              <a:spcAft>
                <a:spcPts val="0"/>
              </a:spcAft>
              <a:buClr>
                <a:srgbClr val="FCBF4A"/>
              </a:buClr>
              <a:buSzPts val="5200"/>
              <a:buNone/>
              <a:defRPr sz="13868">
                <a:solidFill>
                  <a:srgbClr val="FCBF4A"/>
                </a:solidFill>
              </a:defRPr>
            </a:lvl6pPr>
            <a:lvl7pPr lvl="6" algn="ctr" rtl="0">
              <a:spcBef>
                <a:spcPts val="0"/>
              </a:spcBef>
              <a:spcAft>
                <a:spcPts val="0"/>
              </a:spcAft>
              <a:buClr>
                <a:srgbClr val="FCBF4A"/>
              </a:buClr>
              <a:buSzPts val="5200"/>
              <a:buNone/>
              <a:defRPr sz="13868">
                <a:solidFill>
                  <a:srgbClr val="FCBF4A"/>
                </a:solidFill>
              </a:defRPr>
            </a:lvl7pPr>
            <a:lvl8pPr lvl="7" algn="ctr" rtl="0">
              <a:spcBef>
                <a:spcPts val="0"/>
              </a:spcBef>
              <a:spcAft>
                <a:spcPts val="0"/>
              </a:spcAft>
              <a:buClr>
                <a:srgbClr val="FCBF4A"/>
              </a:buClr>
              <a:buSzPts val="5200"/>
              <a:buNone/>
              <a:defRPr sz="13868">
                <a:solidFill>
                  <a:srgbClr val="FCBF4A"/>
                </a:solidFill>
              </a:defRPr>
            </a:lvl8pPr>
            <a:lvl9pPr lvl="8" algn="ctr" rtl="0">
              <a:spcBef>
                <a:spcPts val="0"/>
              </a:spcBef>
              <a:spcAft>
                <a:spcPts val="0"/>
              </a:spcAft>
              <a:buClr>
                <a:srgbClr val="FCBF4A"/>
              </a:buClr>
              <a:buSzPts val="5200"/>
              <a:buNone/>
              <a:defRPr sz="13868">
                <a:solidFill>
                  <a:srgbClr val="FCBF4A"/>
                </a:solidFill>
              </a:defRPr>
            </a:lvl9pPr>
          </a:lstStyle>
          <a:p>
            <a:endParaRPr/>
          </a:p>
        </p:txBody>
      </p:sp>
      <p:sp>
        <p:nvSpPr>
          <p:cNvPr id="10" name="Google Shape;10;p2"/>
          <p:cNvSpPr txBox="1">
            <a:spLocks noGrp="1"/>
          </p:cNvSpPr>
          <p:nvPr>
            <p:ph type="subTitle" idx="1"/>
          </p:nvPr>
        </p:nvSpPr>
        <p:spPr>
          <a:xfrm>
            <a:off x="2221622" y="8799854"/>
            <a:ext cx="8872355" cy="858499"/>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400"/>
              <a:buNone/>
              <a:defRPr>
                <a:latin typeface="Anaheim"/>
                <a:ea typeface="Anaheim"/>
                <a:cs typeface="Anaheim"/>
                <a:sym typeface="Anaheim"/>
              </a:defRPr>
            </a:lvl1pPr>
            <a:lvl2pPr lvl="1" algn="ctr" rtl="0">
              <a:lnSpc>
                <a:spcPct val="100000"/>
              </a:lnSpc>
              <a:spcBef>
                <a:spcPts val="0"/>
              </a:spcBef>
              <a:spcAft>
                <a:spcPts val="0"/>
              </a:spcAft>
              <a:buClr>
                <a:srgbClr val="FCBF4A"/>
              </a:buClr>
              <a:buSzPts val="1400"/>
              <a:buFont typeface="Josefin Slab"/>
              <a:buNone/>
              <a:defRPr sz="3733">
                <a:solidFill>
                  <a:srgbClr val="FCBF4A"/>
                </a:solidFill>
                <a:latin typeface="Josefin Slab"/>
                <a:ea typeface="Josefin Slab"/>
                <a:cs typeface="Josefin Slab"/>
                <a:sym typeface="Josefin Slab"/>
              </a:defRPr>
            </a:lvl2pPr>
            <a:lvl3pPr lvl="2" algn="ctr" rtl="0">
              <a:lnSpc>
                <a:spcPct val="100000"/>
              </a:lnSpc>
              <a:spcBef>
                <a:spcPts val="0"/>
              </a:spcBef>
              <a:spcAft>
                <a:spcPts val="0"/>
              </a:spcAft>
              <a:buClr>
                <a:srgbClr val="FCBF4A"/>
              </a:buClr>
              <a:buSzPts val="1400"/>
              <a:buFont typeface="Josefin Slab"/>
              <a:buNone/>
              <a:defRPr sz="3733">
                <a:solidFill>
                  <a:srgbClr val="FCBF4A"/>
                </a:solidFill>
                <a:latin typeface="Josefin Slab"/>
                <a:ea typeface="Josefin Slab"/>
                <a:cs typeface="Josefin Slab"/>
                <a:sym typeface="Josefin Slab"/>
              </a:defRPr>
            </a:lvl3pPr>
            <a:lvl4pPr lvl="3" algn="ctr" rtl="0">
              <a:lnSpc>
                <a:spcPct val="100000"/>
              </a:lnSpc>
              <a:spcBef>
                <a:spcPts val="0"/>
              </a:spcBef>
              <a:spcAft>
                <a:spcPts val="0"/>
              </a:spcAft>
              <a:buClr>
                <a:srgbClr val="FCBF4A"/>
              </a:buClr>
              <a:buSzPts val="1400"/>
              <a:buFont typeface="Josefin Slab"/>
              <a:buNone/>
              <a:defRPr sz="3733">
                <a:solidFill>
                  <a:srgbClr val="FCBF4A"/>
                </a:solidFill>
                <a:latin typeface="Josefin Slab"/>
                <a:ea typeface="Josefin Slab"/>
                <a:cs typeface="Josefin Slab"/>
                <a:sym typeface="Josefin Slab"/>
              </a:defRPr>
            </a:lvl4pPr>
            <a:lvl5pPr lvl="4" algn="ctr" rtl="0">
              <a:lnSpc>
                <a:spcPct val="100000"/>
              </a:lnSpc>
              <a:spcBef>
                <a:spcPts val="0"/>
              </a:spcBef>
              <a:spcAft>
                <a:spcPts val="0"/>
              </a:spcAft>
              <a:buClr>
                <a:srgbClr val="FCBF4A"/>
              </a:buClr>
              <a:buSzPts val="1400"/>
              <a:buFont typeface="Josefin Slab"/>
              <a:buNone/>
              <a:defRPr sz="3733">
                <a:solidFill>
                  <a:srgbClr val="FCBF4A"/>
                </a:solidFill>
                <a:latin typeface="Josefin Slab"/>
                <a:ea typeface="Josefin Slab"/>
                <a:cs typeface="Josefin Slab"/>
                <a:sym typeface="Josefin Slab"/>
              </a:defRPr>
            </a:lvl5pPr>
            <a:lvl6pPr lvl="5" algn="ctr" rtl="0">
              <a:lnSpc>
                <a:spcPct val="100000"/>
              </a:lnSpc>
              <a:spcBef>
                <a:spcPts val="0"/>
              </a:spcBef>
              <a:spcAft>
                <a:spcPts val="0"/>
              </a:spcAft>
              <a:buClr>
                <a:srgbClr val="FCBF4A"/>
              </a:buClr>
              <a:buSzPts val="1400"/>
              <a:buFont typeface="Josefin Slab"/>
              <a:buNone/>
              <a:defRPr sz="3733">
                <a:solidFill>
                  <a:srgbClr val="FCBF4A"/>
                </a:solidFill>
                <a:latin typeface="Josefin Slab"/>
                <a:ea typeface="Josefin Slab"/>
                <a:cs typeface="Josefin Slab"/>
                <a:sym typeface="Josefin Slab"/>
              </a:defRPr>
            </a:lvl6pPr>
            <a:lvl7pPr lvl="6" algn="ctr" rtl="0">
              <a:lnSpc>
                <a:spcPct val="100000"/>
              </a:lnSpc>
              <a:spcBef>
                <a:spcPts val="0"/>
              </a:spcBef>
              <a:spcAft>
                <a:spcPts val="0"/>
              </a:spcAft>
              <a:buClr>
                <a:srgbClr val="FCBF4A"/>
              </a:buClr>
              <a:buSzPts val="1400"/>
              <a:buFont typeface="Josefin Slab"/>
              <a:buNone/>
              <a:defRPr sz="3733">
                <a:solidFill>
                  <a:srgbClr val="FCBF4A"/>
                </a:solidFill>
                <a:latin typeface="Josefin Slab"/>
                <a:ea typeface="Josefin Slab"/>
                <a:cs typeface="Josefin Slab"/>
                <a:sym typeface="Josefin Slab"/>
              </a:defRPr>
            </a:lvl7pPr>
            <a:lvl8pPr lvl="7" algn="ctr" rtl="0">
              <a:lnSpc>
                <a:spcPct val="100000"/>
              </a:lnSpc>
              <a:spcBef>
                <a:spcPts val="0"/>
              </a:spcBef>
              <a:spcAft>
                <a:spcPts val="0"/>
              </a:spcAft>
              <a:buClr>
                <a:srgbClr val="FCBF4A"/>
              </a:buClr>
              <a:buSzPts val="1400"/>
              <a:buFont typeface="Josefin Slab"/>
              <a:buNone/>
              <a:defRPr sz="3733">
                <a:solidFill>
                  <a:srgbClr val="FCBF4A"/>
                </a:solidFill>
                <a:latin typeface="Josefin Slab"/>
                <a:ea typeface="Josefin Slab"/>
                <a:cs typeface="Josefin Slab"/>
                <a:sym typeface="Josefin Slab"/>
              </a:defRPr>
            </a:lvl8pPr>
            <a:lvl9pPr lvl="8" algn="ctr" rtl="0">
              <a:lnSpc>
                <a:spcPct val="100000"/>
              </a:lnSpc>
              <a:spcBef>
                <a:spcPts val="0"/>
              </a:spcBef>
              <a:spcAft>
                <a:spcPts val="0"/>
              </a:spcAft>
              <a:buClr>
                <a:srgbClr val="FCBF4A"/>
              </a:buClr>
              <a:buSzPts val="1400"/>
              <a:buFont typeface="Josefin Slab"/>
              <a:buNone/>
              <a:defRPr sz="3733">
                <a:solidFill>
                  <a:srgbClr val="FCBF4A"/>
                </a:solidFill>
                <a:latin typeface="Josefin Slab"/>
                <a:ea typeface="Josefin Slab"/>
                <a:cs typeface="Josefin Slab"/>
                <a:sym typeface="Josefin Slab"/>
              </a:defRPr>
            </a:lvl9pPr>
          </a:lstStyle>
          <a:p>
            <a:endParaRPr/>
          </a:p>
        </p:txBody>
      </p:sp>
    </p:spTree>
    <p:extLst>
      <p:ext uri="{BB962C8B-B14F-4D97-AF65-F5344CB8AC3E}">
        <p14:creationId xmlns:p14="http://schemas.microsoft.com/office/powerpoint/2010/main" val="13208136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ABLE OF CONTENTS">
  <p:cSld name="TABLE OF CONTENTS">
    <p:bg>
      <p:bgPr>
        <a:solidFill>
          <a:srgbClr val="F3F3F3"/>
        </a:solid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ctrTitle"/>
          </p:nvPr>
        </p:nvSpPr>
        <p:spPr>
          <a:xfrm>
            <a:off x="10088780" y="4420845"/>
            <a:ext cx="5673539" cy="854499"/>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6401" b="0">
                <a:latin typeface="Staatliches"/>
                <a:ea typeface="Staatliches"/>
                <a:cs typeface="Staatliches"/>
                <a:sym typeface="Staatliches"/>
              </a:defRPr>
            </a:lvl1pPr>
            <a:lvl2pPr lvl="1" rtl="0">
              <a:spcBef>
                <a:spcPts val="0"/>
              </a:spcBef>
              <a:spcAft>
                <a:spcPts val="0"/>
              </a:spcAft>
              <a:buClr>
                <a:srgbClr val="F3F3F3"/>
              </a:buClr>
              <a:buSzPts val="1200"/>
              <a:buNone/>
              <a:defRPr sz="3200" b="0">
                <a:solidFill>
                  <a:srgbClr val="F3F3F3"/>
                </a:solidFill>
              </a:defRPr>
            </a:lvl2pPr>
            <a:lvl3pPr lvl="2" rtl="0">
              <a:spcBef>
                <a:spcPts val="0"/>
              </a:spcBef>
              <a:spcAft>
                <a:spcPts val="0"/>
              </a:spcAft>
              <a:buClr>
                <a:srgbClr val="F3F3F3"/>
              </a:buClr>
              <a:buSzPts val="1200"/>
              <a:buNone/>
              <a:defRPr sz="3200" b="0">
                <a:solidFill>
                  <a:srgbClr val="F3F3F3"/>
                </a:solidFill>
              </a:defRPr>
            </a:lvl3pPr>
            <a:lvl4pPr lvl="3" rtl="0">
              <a:spcBef>
                <a:spcPts val="0"/>
              </a:spcBef>
              <a:spcAft>
                <a:spcPts val="0"/>
              </a:spcAft>
              <a:buClr>
                <a:srgbClr val="F3F3F3"/>
              </a:buClr>
              <a:buSzPts val="1200"/>
              <a:buNone/>
              <a:defRPr sz="3200" b="0">
                <a:solidFill>
                  <a:srgbClr val="F3F3F3"/>
                </a:solidFill>
              </a:defRPr>
            </a:lvl4pPr>
            <a:lvl5pPr lvl="4" rtl="0">
              <a:spcBef>
                <a:spcPts val="0"/>
              </a:spcBef>
              <a:spcAft>
                <a:spcPts val="0"/>
              </a:spcAft>
              <a:buClr>
                <a:srgbClr val="F3F3F3"/>
              </a:buClr>
              <a:buSzPts val="1200"/>
              <a:buNone/>
              <a:defRPr sz="3200" b="0">
                <a:solidFill>
                  <a:srgbClr val="F3F3F3"/>
                </a:solidFill>
              </a:defRPr>
            </a:lvl5pPr>
            <a:lvl6pPr lvl="5" rtl="0">
              <a:spcBef>
                <a:spcPts val="0"/>
              </a:spcBef>
              <a:spcAft>
                <a:spcPts val="0"/>
              </a:spcAft>
              <a:buClr>
                <a:srgbClr val="F3F3F3"/>
              </a:buClr>
              <a:buSzPts val="1200"/>
              <a:buNone/>
              <a:defRPr sz="3200" b="0">
                <a:solidFill>
                  <a:srgbClr val="F3F3F3"/>
                </a:solidFill>
              </a:defRPr>
            </a:lvl6pPr>
            <a:lvl7pPr lvl="6" rtl="0">
              <a:spcBef>
                <a:spcPts val="0"/>
              </a:spcBef>
              <a:spcAft>
                <a:spcPts val="0"/>
              </a:spcAft>
              <a:buClr>
                <a:srgbClr val="F3F3F3"/>
              </a:buClr>
              <a:buSzPts val="1200"/>
              <a:buNone/>
              <a:defRPr sz="3200" b="0">
                <a:solidFill>
                  <a:srgbClr val="F3F3F3"/>
                </a:solidFill>
              </a:defRPr>
            </a:lvl7pPr>
            <a:lvl8pPr lvl="7" rtl="0">
              <a:spcBef>
                <a:spcPts val="0"/>
              </a:spcBef>
              <a:spcAft>
                <a:spcPts val="0"/>
              </a:spcAft>
              <a:buClr>
                <a:srgbClr val="F3F3F3"/>
              </a:buClr>
              <a:buSzPts val="1200"/>
              <a:buNone/>
              <a:defRPr sz="3200" b="0">
                <a:solidFill>
                  <a:srgbClr val="F3F3F3"/>
                </a:solidFill>
              </a:defRPr>
            </a:lvl8pPr>
            <a:lvl9pPr lvl="8" rtl="0">
              <a:spcBef>
                <a:spcPts val="0"/>
              </a:spcBef>
              <a:spcAft>
                <a:spcPts val="0"/>
              </a:spcAft>
              <a:buClr>
                <a:srgbClr val="F3F3F3"/>
              </a:buClr>
              <a:buSzPts val="1200"/>
              <a:buNone/>
              <a:defRPr sz="3200" b="0">
                <a:solidFill>
                  <a:srgbClr val="F3F3F3"/>
                </a:solidFill>
              </a:defRPr>
            </a:lvl9pPr>
          </a:lstStyle>
          <a:p>
            <a:endParaRPr/>
          </a:p>
        </p:txBody>
      </p:sp>
      <p:sp>
        <p:nvSpPr>
          <p:cNvPr id="18" name="Google Shape;18;p4"/>
          <p:cNvSpPr txBox="1">
            <a:spLocks noGrp="1"/>
          </p:cNvSpPr>
          <p:nvPr>
            <p:ph type="ctrTitle" idx="2"/>
          </p:nvPr>
        </p:nvSpPr>
        <p:spPr>
          <a:xfrm>
            <a:off x="10088780" y="9287608"/>
            <a:ext cx="6159202" cy="854499"/>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6401" b="0">
                <a:latin typeface="Staatliches"/>
                <a:ea typeface="Staatliches"/>
                <a:cs typeface="Staatliches"/>
                <a:sym typeface="Staatliches"/>
              </a:defRPr>
            </a:lvl1pPr>
            <a:lvl2pPr lvl="1" rtl="0">
              <a:spcBef>
                <a:spcPts val="0"/>
              </a:spcBef>
              <a:spcAft>
                <a:spcPts val="0"/>
              </a:spcAft>
              <a:buClr>
                <a:srgbClr val="F3F3F3"/>
              </a:buClr>
              <a:buSzPts val="1200"/>
              <a:buNone/>
              <a:defRPr sz="3200" b="0">
                <a:solidFill>
                  <a:srgbClr val="F3F3F3"/>
                </a:solidFill>
              </a:defRPr>
            </a:lvl2pPr>
            <a:lvl3pPr lvl="2" rtl="0">
              <a:spcBef>
                <a:spcPts val="0"/>
              </a:spcBef>
              <a:spcAft>
                <a:spcPts val="0"/>
              </a:spcAft>
              <a:buClr>
                <a:srgbClr val="F3F3F3"/>
              </a:buClr>
              <a:buSzPts val="1200"/>
              <a:buNone/>
              <a:defRPr sz="3200" b="0">
                <a:solidFill>
                  <a:srgbClr val="F3F3F3"/>
                </a:solidFill>
              </a:defRPr>
            </a:lvl3pPr>
            <a:lvl4pPr lvl="3" rtl="0">
              <a:spcBef>
                <a:spcPts val="0"/>
              </a:spcBef>
              <a:spcAft>
                <a:spcPts val="0"/>
              </a:spcAft>
              <a:buClr>
                <a:srgbClr val="F3F3F3"/>
              </a:buClr>
              <a:buSzPts val="1200"/>
              <a:buNone/>
              <a:defRPr sz="3200" b="0">
                <a:solidFill>
                  <a:srgbClr val="F3F3F3"/>
                </a:solidFill>
              </a:defRPr>
            </a:lvl4pPr>
            <a:lvl5pPr lvl="4" rtl="0">
              <a:spcBef>
                <a:spcPts val="0"/>
              </a:spcBef>
              <a:spcAft>
                <a:spcPts val="0"/>
              </a:spcAft>
              <a:buClr>
                <a:srgbClr val="F3F3F3"/>
              </a:buClr>
              <a:buSzPts val="1200"/>
              <a:buNone/>
              <a:defRPr sz="3200" b="0">
                <a:solidFill>
                  <a:srgbClr val="F3F3F3"/>
                </a:solidFill>
              </a:defRPr>
            </a:lvl5pPr>
            <a:lvl6pPr lvl="5" rtl="0">
              <a:spcBef>
                <a:spcPts val="0"/>
              </a:spcBef>
              <a:spcAft>
                <a:spcPts val="0"/>
              </a:spcAft>
              <a:buClr>
                <a:srgbClr val="F3F3F3"/>
              </a:buClr>
              <a:buSzPts val="1200"/>
              <a:buNone/>
              <a:defRPr sz="3200" b="0">
                <a:solidFill>
                  <a:srgbClr val="F3F3F3"/>
                </a:solidFill>
              </a:defRPr>
            </a:lvl6pPr>
            <a:lvl7pPr lvl="6" rtl="0">
              <a:spcBef>
                <a:spcPts val="0"/>
              </a:spcBef>
              <a:spcAft>
                <a:spcPts val="0"/>
              </a:spcAft>
              <a:buClr>
                <a:srgbClr val="F3F3F3"/>
              </a:buClr>
              <a:buSzPts val="1200"/>
              <a:buNone/>
              <a:defRPr sz="3200" b="0">
                <a:solidFill>
                  <a:srgbClr val="F3F3F3"/>
                </a:solidFill>
              </a:defRPr>
            </a:lvl7pPr>
            <a:lvl8pPr lvl="7" rtl="0">
              <a:spcBef>
                <a:spcPts val="0"/>
              </a:spcBef>
              <a:spcAft>
                <a:spcPts val="0"/>
              </a:spcAft>
              <a:buClr>
                <a:srgbClr val="F3F3F3"/>
              </a:buClr>
              <a:buSzPts val="1200"/>
              <a:buNone/>
              <a:defRPr sz="3200" b="0">
                <a:solidFill>
                  <a:srgbClr val="F3F3F3"/>
                </a:solidFill>
              </a:defRPr>
            </a:lvl8pPr>
            <a:lvl9pPr lvl="8" rtl="0">
              <a:spcBef>
                <a:spcPts val="0"/>
              </a:spcBef>
              <a:spcAft>
                <a:spcPts val="0"/>
              </a:spcAft>
              <a:buClr>
                <a:srgbClr val="F3F3F3"/>
              </a:buClr>
              <a:buSzPts val="1200"/>
              <a:buNone/>
              <a:defRPr sz="3200" b="0">
                <a:solidFill>
                  <a:srgbClr val="F3F3F3"/>
                </a:solidFill>
              </a:defRPr>
            </a:lvl9pPr>
          </a:lstStyle>
          <a:p>
            <a:endParaRPr/>
          </a:p>
        </p:txBody>
      </p:sp>
      <p:sp>
        <p:nvSpPr>
          <p:cNvPr id="19" name="Google Shape;19;p4"/>
          <p:cNvSpPr txBox="1">
            <a:spLocks noGrp="1"/>
          </p:cNvSpPr>
          <p:nvPr>
            <p:ph type="ctrTitle" idx="3"/>
          </p:nvPr>
        </p:nvSpPr>
        <p:spPr>
          <a:xfrm>
            <a:off x="16630365" y="4420845"/>
            <a:ext cx="6010383" cy="854499"/>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6401" b="0">
                <a:latin typeface="Staatliches"/>
                <a:ea typeface="Staatliches"/>
                <a:cs typeface="Staatliches"/>
                <a:sym typeface="Staatliches"/>
              </a:defRPr>
            </a:lvl1pPr>
            <a:lvl2pPr lvl="1" rtl="0">
              <a:spcBef>
                <a:spcPts val="0"/>
              </a:spcBef>
              <a:spcAft>
                <a:spcPts val="0"/>
              </a:spcAft>
              <a:buClr>
                <a:srgbClr val="F3F3F3"/>
              </a:buClr>
              <a:buSzPts val="1200"/>
              <a:buNone/>
              <a:defRPr sz="3200" b="0">
                <a:solidFill>
                  <a:srgbClr val="F3F3F3"/>
                </a:solidFill>
              </a:defRPr>
            </a:lvl2pPr>
            <a:lvl3pPr lvl="2" rtl="0">
              <a:spcBef>
                <a:spcPts val="0"/>
              </a:spcBef>
              <a:spcAft>
                <a:spcPts val="0"/>
              </a:spcAft>
              <a:buClr>
                <a:srgbClr val="F3F3F3"/>
              </a:buClr>
              <a:buSzPts val="1200"/>
              <a:buNone/>
              <a:defRPr sz="3200" b="0">
                <a:solidFill>
                  <a:srgbClr val="F3F3F3"/>
                </a:solidFill>
              </a:defRPr>
            </a:lvl3pPr>
            <a:lvl4pPr lvl="3" rtl="0">
              <a:spcBef>
                <a:spcPts val="0"/>
              </a:spcBef>
              <a:spcAft>
                <a:spcPts val="0"/>
              </a:spcAft>
              <a:buClr>
                <a:srgbClr val="F3F3F3"/>
              </a:buClr>
              <a:buSzPts val="1200"/>
              <a:buNone/>
              <a:defRPr sz="3200" b="0">
                <a:solidFill>
                  <a:srgbClr val="F3F3F3"/>
                </a:solidFill>
              </a:defRPr>
            </a:lvl4pPr>
            <a:lvl5pPr lvl="4" rtl="0">
              <a:spcBef>
                <a:spcPts val="0"/>
              </a:spcBef>
              <a:spcAft>
                <a:spcPts val="0"/>
              </a:spcAft>
              <a:buClr>
                <a:srgbClr val="F3F3F3"/>
              </a:buClr>
              <a:buSzPts val="1200"/>
              <a:buNone/>
              <a:defRPr sz="3200" b="0">
                <a:solidFill>
                  <a:srgbClr val="F3F3F3"/>
                </a:solidFill>
              </a:defRPr>
            </a:lvl5pPr>
            <a:lvl6pPr lvl="5" rtl="0">
              <a:spcBef>
                <a:spcPts val="0"/>
              </a:spcBef>
              <a:spcAft>
                <a:spcPts val="0"/>
              </a:spcAft>
              <a:buClr>
                <a:srgbClr val="F3F3F3"/>
              </a:buClr>
              <a:buSzPts val="1200"/>
              <a:buNone/>
              <a:defRPr sz="3200" b="0">
                <a:solidFill>
                  <a:srgbClr val="F3F3F3"/>
                </a:solidFill>
              </a:defRPr>
            </a:lvl6pPr>
            <a:lvl7pPr lvl="6" rtl="0">
              <a:spcBef>
                <a:spcPts val="0"/>
              </a:spcBef>
              <a:spcAft>
                <a:spcPts val="0"/>
              </a:spcAft>
              <a:buClr>
                <a:srgbClr val="F3F3F3"/>
              </a:buClr>
              <a:buSzPts val="1200"/>
              <a:buNone/>
              <a:defRPr sz="3200" b="0">
                <a:solidFill>
                  <a:srgbClr val="F3F3F3"/>
                </a:solidFill>
              </a:defRPr>
            </a:lvl7pPr>
            <a:lvl8pPr lvl="7" rtl="0">
              <a:spcBef>
                <a:spcPts val="0"/>
              </a:spcBef>
              <a:spcAft>
                <a:spcPts val="0"/>
              </a:spcAft>
              <a:buClr>
                <a:srgbClr val="F3F3F3"/>
              </a:buClr>
              <a:buSzPts val="1200"/>
              <a:buNone/>
              <a:defRPr sz="3200" b="0">
                <a:solidFill>
                  <a:srgbClr val="F3F3F3"/>
                </a:solidFill>
              </a:defRPr>
            </a:lvl8pPr>
            <a:lvl9pPr lvl="8" rtl="0">
              <a:spcBef>
                <a:spcPts val="0"/>
              </a:spcBef>
              <a:spcAft>
                <a:spcPts val="0"/>
              </a:spcAft>
              <a:buClr>
                <a:srgbClr val="F3F3F3"/>
              </a:buClr>
              <a:buSzPts val="1200"/>
              <a:buNone/>
              <a:defRPr sz="3200" b="0">
                <a:solidFill>
                  <a:srgbClr val="F3F3F3"/>
                </a:solidFill>
              </a:defRPr>
            </a:lvl9pPr>
          </a:lstStyle>
          <a:p>
            <a:endParaRPr/>
          </a:p>
        </p:txBody>
      </p:sp>
      <p:sp>
        <p:nvSpPr>
          <p:cNvPr id="20" name="Google Shape;20;p4"/>
          <p:cNvSpPr txBox="1">
            <a:spLocks noGrp="1"/>
          </p:cNvSpPr>
          <p:nvPr>
            <p:ph type="ctrTitle" idx="4"/>
          </p:nvPr>
        </p:nvSpPr>
        <p:spPr>
          <a:xfrm>
            <a:off x="16630365" y="9287608"/>
            <a:ext cx="6010383" cy="854499"/>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6401" b="0">
                <a:latin typeface="Staatliches"/>
                <a:ea typeface="Staatliches"/>
                <a:cs typeface="Staatliches"/>
                <a:sym typeface="Staatliches"/>
              </a:defRPr>
            </a:lvl1pPr>
            <a:lvl2pPr lvl="1" rtl="0">
              <a:spcBef>
                <a:spcPts val="0"/>
              </a:spcBef>
              <a:spcAft>
                <a:spcPts val="0"/>
              </a:spcAft>
              <a:buClr>
                <a:srgbClr val="F3F3F3"/>
              </a:buClr>
              <a:buSzPts val="1200"/>
              <a:buNone/>
              <a:defRPr sz="3200" b="0">
                <a:solidFill>
                  <a:srgbClr val="F3F3F3"/>
                </a:solidFill>
              </a:defRPr>
            </a:lvl2pPr>
            <a:lvl3pPr lvl="2" rtl="0">
              <a:spcBef>
                <a:spcPts val="0"/>
              </a:spcBef>
              <a:spcAft>
                <a:spcPts val="0"/>
              </a:spcAft>
              <a:buClr>
                <a:srgbClr val="F3F3F3"/>
              </a:buClr>
              <a:buSzPts val="1200"/>
              <a:buNone/>
              <a:defRPr sz="3200" b="0">
                <a:solidFill>
                  <a:srgbClr val="F3F3F3"/>
                </a:solidFill>
              </a:defRPr>
            </a:lvl3pPr>
            <a:lvl4pPr lvl="3" rtl="0">
              <a:spcBef>
                <a:spcPts val="0"/>
              </a:spcBef>
              <a:spcAft>
                <a:spcPts val="0"/>
              </a:spcAft>
              <a:buClr>
                <a:srgbClr val="F3F3F3"/>
              </a:buClr>
              <a:buSzPts val="1200"/>
              <a:buNone/>
              <a:defRPr sz="3200" b="0">
                <a:solidFill>
                  <a:srgbClr val="F3F3F3"/>
                </a:solidFill>
              </a:defRPr>
            </a:lvl4pPr>
            <a:lvl5pPr lvl="4" rtl="0">
              <a:spcBef>
                <a:spcPts val="0"/>
              </a:spcBef>
              <a:spcAft>
                <a:spcPts val="0"/>
              </a:spcAft>
              <a:buClr>
                <a:srgbClr val="F3F3F3"/>
              </a:buClr>
              <a:buSzPts val="1200"/>
              <a:buNone/>
              <a:defRPr sz="3200" b="0">
                <a:solidFill>
                  <a:srgbClr val="F3F3F3"/>
                </a:solidFill>
              </a:defRPr>
            </a:lvl5pPr>
            <a:lvl6pPr lvl="5" rtl="0">
              <a:spcBef>
                <a:spcPts val="0"/>
              </a:spcBef>
              <a:spcAft>
                <a:spcPts val="0"/>
              </a:spcAft>
              <a:buClr>
                <a:srgbClr val="F3F3F3"/>
              </a:buClr>
              <a:buSzPts val="1200"/>
              <a:buNone/>
              <a:defRPr sz="3200" b="0">
                <a:solidFill>
                  <a:srgbClr val="F3F3F3"/>
                </a:solidFill>
              </a:defRPr>
            </a:lvl6pPr>
            <a:lvl7pPr lvl="6" rtl="0">
              <a:spcBef>
                <a:spcPts val="0"/>
              </a:spcBef>
              <a:spcAft>
                <a:spcPts val="0"/>
              </a:spcAft>
              <a:buClr>
                <a:srgbClr val="F3F3F3"/>
              </a:buClr>
              <a:buSzPts val="1200"/>
              <a:buNone/>
              <a:defRPr sz="3200" b="0">
                <a:solidFill>
                  <a:srgbClr val="F3F3F3"/>
                </a:solidFill>
              </a:defRPr>
            </a:lvl7pPr>
            <a:lvl8pPr lvl="7" rtl="0">
              <a:spcBef>
                <a:spcPts val="0"/>
              </a:spcBef>
              <a:spcAft>
                <a:spcPts val="0"/>
              </a:spcAft>
              <a:buClr>
                <a:srgbClr val="F3F3F3"/>
              </a:buClr>
              <a:buSzPts val="1200"/>
              <a:buNone/>
              <a:defRPr sz="3200" b="0">
                <a:solidFill>
                  <a:srgbClr val="F3F3F3"/>
                </a:solidFill>
              </a:defRPr>
            </a:lvl8pPr>
            <a:lvl9pPr lvl="8" rtl="0">
              <a:spcBef>
                <a:spcPts val="0"/>
              </a:spcBef>
              <a:spcAft>
                <a:spcPts val="0"/>
              </a:spcAft>
              <a:buClr>
                <a:srgbClr val="F3F3F3"/>
              </a:buClr>
              <a:buSzPts val="1200"/>
              <a:buNone/>
              <a:defRPr sz="3200" b="0">
                <a:solidFill>
                  <a:srgbClr val="F3F3F3"/>
                </a:solidFill>
              </a:defRPr>
            </a:lvl9pPr>
          </a:lstStyle>
          <a:p>
            <a:endParaRPr/>
          </a:p>
        </p:txBody>
      </p:sp>
      <p:sp>
        <p:nvSpPr>
          <p:cNvPr id="21" name="Google Shape;21;p4"/>
          <p:cNvSpPr txBox="1">
            <a:spLocks noGrp="1"/>
          </p:cNvSpPr>
          <p:nvPr>
            <p:ph type="subTitle" idx="1"/>
          </p:nvPr>
        </p:nvSpPr>
        <p:spPr>
          <a:xfrm>
            <a:off x="10088780" y="4899775"/>
            <a:ext cx="5067060" cy="1342555"/>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rgbClr val="F3F3F3"/>
              </a:buClr>
              <a:buSzPts val="1000"/>
              <a:buNone/>
              <a:defRPr sz="2667">
                <a:solidFill>
                  <a:srgbClr val="F3F3F3"/>
                </a:solidFill>
              </a:defRPr>
            </a:lvl2pPr>
            <a:lvl3pPr lvl="2" rtl="0">
              <a:lnSpc>
                <a:spcPct val="100000"/>
              </a:lnSpc>
              <a:spcBef>
                <a:spcPts val="0"/>
              </a:spcBef>
              <a:spcAft>
                <a:spcPts val="0"/>
              </a:spcAft>
              <a:buClr>
                <a:srgbClr val="F3F3F3"/>
              </a:buClr>
              <a:buSzPts val="1000"/>
              <a:buNone/>
              <a:defRPr sz="2667">
                <a:solidFill>
                  <a:srgbClr val="F3F3F3"/>
                </a:solidFill>
              </a:defRPr>
            </a:lvl3pPr>
            <a:lvl4pPr lvl="3" rtl="0">
              <a:lnSpc>
                <a:spcPct val="100000"/>
              </a:lnSpc>
              <a:spcBef>
                <a:spcPts val="0"/>
              </a:spcBef>
              <a:spcAft>
                <a:spcPts val="0"/>
              </a:spcAft>
              <a:buClr>
                <a:srgbClr val="F3F3F3"/>
              </a:buClr>
              <a:buSzPts val="1000"/>
              <a:buNone/>
              <a:defRPr sz="2667">
                <a:solidFill>
                  <a:srgbClr val="F3F3F3"/>
                </a:solidFill>
              </a:defRPr>
            </a:lvl4pPr>
            <a:lvl5pPr lvl="4" rtl="0">
              <a:lnSpc>
                <a:spcPct val="100000"/>
              </a:lnSpc>
              <a:spcBef>
                <a:spcPts val="0"/>
              </a:spcBef>
              <a:spcAft>
                <a:spcPts val="0"/>
              </a:spcAft>
              <a:buClr>
                <a:srgbClr val="F3F3F3"/>
              </a:buClr>
              <a:buSzPts val="1000"/>
              <a:buNone/>
              <a:defRPr sz="2667">
                <a:solidFill>
                  <a:srgbClr val="F3F3F3"/>
                </a:solidFill>
              </a:defRPr>
            </a:lvl5pPr>
            <a:lvl6pPr lvl="5" rtl="0">
              <a:lnSpc>
                <a:spcPct val="100000"/>
              </a:lnSpc>
              <a:spcBef>
                <a:spcPts val="0"/>
              </a:spcBef>
              <a:spcAft>
                <a:spcPts val="0"/>
              </a:spcAft>
              <a:buClr>
                <a:srgbClr val="F3F3F3"/>
              </a:buClr>
              <a:buSzPts val="1000"/>
              <a:buNone/>
              <a:defRPr sz="2667">
                <a:solidFill>
                  <a:srgbClr val="F3F3F3"/>
                </a:solidFill>
              </a:defRPr>
            </a:lvl6pPr>
            <a:lvl7pPr lvl="6" rtl="0">
              <a:lnSpc>
                <a:spcPct val="100000"/>
              </a:lnSpc>
              <a:spcBef>
                <a:spcPts val="0"/>
              </a:spcBef>
              <a:spcAft>
                <a:spcPts val="0"/>
              </a:spcAft>
              <a:buClr>
                <a:srgbClr val="F3F3F3"/>
              </a:buClr>
              <a:buSzPts val="1000"/>
              <a:buNone/>
              <a:defRPr sz="2667">
                <a:solidFill>
                  <a:srgbClr val="F3F3F3"/>
                </a:solidFill>
              </a:defRPr>
            </a:lvl7pPr>
            <a:lvl8pPr lvl="7" rtl="0">
              <a:lnSpc>
                <a:spcPct val="100000"/>
              </a:lnSpc>
              <a:spcBef>
                <a:spcPts val="0"/>
              </a:spcBef>
              <a:spcAft>
                <a:spcPts val="0"/>
              </a:spcAft>
              <a:buClr>
                <a:srgbClr val="F3F3F3"/>
              </a:buClr>
              <a:buSzPts val="1000"/>
              <a:buNone/>
              <a:defRPr sz="2667">
                <a:solidFill>
                  <a:srgbClr val="F3F3F3"/>
                </a:solidFill>
              </a:defRPr>
            </a:lvl8pPr>
            <a:lvl9pPr lvl="8" rtl="0">
              <a:lnSpc>
                <a:spcPct val="100000"/>
              </a:lnSpc>
              <a:spcBef>
                <a:spcPts val="0"/>
              </a:spcBef>
              <a:spcAft>
                <a:spcPts val="0"/>
              </a:spcAft>
              <a:buClr>
                <a:srgbClr val="F3F3F3"/>
              </a:buClr>
              <a:buSzPts val="1000"/>
              <a:buNone/>
              <a:defRPr sz="2667">
                <a:solidFill>
                  <a:srgbClr val="F3F3F3"/>
                </a:solidFill>
              </a:defRPr>
            </a:lvl9pPr>
          </a:lstStyle>
          <a:p>
            <a:endParaRPr/>
          </a:p>
        </p:txBody>
      </p:sp>
      <p:sp>
        <p:nvSpPr>
          <p:cNvPr id="22" name="Google Shape;22;p4"/>
          <p:cNvSpPr txBox="1">
            <a:spLocks noGrp="1"/>
          </p:cNvSpPr>
          <p:nvPr>
            <p:ph type="subTitle" idx="5"/>
          </p:nvPr>
        </p:nvSpPr>
        <p:spPr>
          <a:xfrm>
            <a:off x="10088780" y="9760578"/>
            <a:ext cx="5067060" cy="1342555"/>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2667">
                <a:solidFill>
                  <a:srgbClr val="FCBF4A"/>
                </a:solidFill>
              </a:defRPr>
            </a:lvl2pPr>
            <a:lvl3pPr lvl="2" rtl="0">
              <a:lnSpc>
                <a:spcPct val="100000"/>
              </a:lnSpc>
              <a:spcBef>
                <a:spcPts val="0"/>
              </a:spcBef>
              <a:spcAft>
                <a:spcPts val="0"/>
              </a:spcAft>
              <a:buClr>
                <a:srgbClr val="FCBF4A"/>
              </a:buClr>
              <a:buSzPts val="1000"/>
              <a:buNone/>
              <a:defRPr sz="2667">
                <a:solidFill>
                  <a:srgbClr val="FCBF4A"/>
                </a:solidFill>
              </a:defRPr>
            </a:lvl3pPr>
            <a:lvl4pPr lvl="3" rtl="0">
              <a:lnSpc>
                <a:spcPct val="100000"/>
              </a:lnSpc>
              <a:spcBef>
                <a:spcPts val="0"/>
              </a:spcBef>
              <a:spcAft>
                <a:spcPts val="0"/>
              </a:spcAft>
              <a:buClr>
                <a:srgbClr val="FCBF4A"/>
              </a:buClr>
              <a:buSzPts val="1000"/>
              <a:buNone/>
              <a:defRPr sz="2667">
                <a:solidFill>
                  <a:srgbClr val="FCBF4A"/>
                </a:solidFill>
              </a:defRPr>
            </a:lvl4pPr>
            <a:lvl5pPr lvl="4" rtl="0">
              <a:lnSpc>
                <a:spcPct val="100000"/>
              </a:lnSpc>
              <a:spcBef>
                <a:spcPts val="0"/>
              </a:spcBef>
              <a:spcAft>
                <a:spcPts val="0"/>
              </a:spcAft>
              <a:buClr>
                <a:srgbClr val="FCBF4A"/>
              </a:buClr>
              <a:buSzPts val="1000"/>
              <a:buNone/>
              <a:defRPr sz="2667">
                <a:solidFill>
                  <a:srgbClr val="FCBF4A"/>
                </a:solidFill>
              </a:defRPr>
            </a:lvl5pPr>
            <a:lvl6pPr lvl="5" rtl="0">
              <a:lnSpc>
                <a:spcPct val="100000"/>
              </a:lnSpc>
              <a:spcBef>
                <a:spcPts val="0"/>
              </a:spcBef>
              <a:spcAft>
                <a:spcPts val="0"/>
              </a:spcAft>
              <a:buClr>
                <a:srgbClr val="FCBF4A"/>
              </a:buClr>
              <a:buSzPts val="1000"/>
              <a:buNone/>
              <a:defRPr sz="2667">
                <a:solidFill>
                  <a:srgbClr val="FCBF4A"/>
                </a:solidFill>
              </a:defRPr>
            </a:lvl6pPr>
            <a:lvl7pPr lvl="6" rtl="0">
              <a:lnSpc>
                <a:spcPct val="100000"/>
              </a:lnSpc>
              <a:spcBef>
                <a:spcPts val="0"/>
              </a:spcBef>
              <a:spcAft>
                <a:spcPts val="0"/>
              </a:spcAft>
              <a:buClr>
                <a:srgbClr val="FCBF4A"/>
              </a:buClr>
              <a:buSzPts val="1000"/>
              <a:buNone/>
              <a:defRPr sz="2667">
                <a:solidFill>
                  <a:srgbClr val="FCBF4A"/>
                </a:solidFill>
              </a:defRPr>
            </a:lvl7pPr>
            <a:lvl8pPr lvl="7" rtl="0">
              <a:lnSpc>
                <a:spcPct val="100000"/>
              </a:lnSpc>
              <a:spcBef>
                <a:spcPts val="0"/>
              </a:spcBef>
              <a:spcAft>
                <a:spcPts val="0"/>
              </a:spcAft>
              <a:buClr>
                <a:srgbClr val="FCBF4A"/>
              </a:buClr>
              <a:buSzPts val="1000"/>
              <a:buNone/>
              <a:defRPr sz="2667">
                <a:solidFill>
                  <a:srgbClr val="FCBF4A"/>
                </a:solidFill>
              </a:defRPr>
            </a:lvl8pPr>
            <a:lvl9pPr lvl="8" rtl="0">
              <a:lnSpc>
                <a:spcPct val="100000"/>
              </a:lnSpc>
              <a:spcBef>
                <a:spcPts val="0"/>
              </a:spcBef>
              <a:spcAft>
                <a:spcPts val="0"/>
              </a:spcAft>
              <a:buClr>
                <a:srgbClr val="FCBF4A"/>
              </a:buClr>
              <a:buSzPts val="1000"/>
              <a:buNone/>
              <a:defRPr sz="2667">
                <a:solidFill>
                  <a:srgbClr val="FCBF4A"/>
                </a:solidFill>
              </a:defRPr>
            </a:lvl9pPr>
          </a:lstStyle>
          <a:p>
            <a:endParaRPr/>
          </a:p>
        </p:txBody>
      </p:sp>
      <p:sp>
        <p:nvSpPr>
          <p:cNvPr id="23" name="Google Shape;23;p4"/>
          <p:cNvSpPr txBox="1">
            <a:spLocks noGrp="1"/>
          </p:cNvSpPr>
          <p:nvPr>
            <p:ph type="subTitle" idx="6"/>
          </p:nvPr>
        </p:nvSpPr>
        <p:spPr>
          <a:xfrm>
            <a:off x="16630365" y="4899775"/>
            <a:ext cx="5067060" cy="1342555"/>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rgbClr val="F3F3F3"/>
              </a:buClr>
              <a:buSzPts val="1000"/>
              <a:buNone/>
              <a:defRPr sz="2667">
                <a:solidFill>
                  <a:srgbClr val="F3F3F3"/>
                </a:solidFill>
              </a:defRPr>
            </a:lvl2pPr>
            <a:lvl3pPr lvl="2" rtl="0">
              <a:lnSpc>
                <a:spcPct val="100000"/>
              </a:lnSpc>
              <a:spcBef>
                <a:spcPts val="0"/>
              </a:spcBef>
              <a:spcAft>
                <a:spcPts val="0"/>
              </a:spcAft>
              <a:buClr>
                <a:srgbClr val="F3F3F3"/>
              </a:buClr>
              <a:buSzPts val="1000"/>
              <a:buNone/>
              <a:defRPr sz="2667">
                <a:solidFill>
                  <a:srgbClr val="F3F3F3"/>
                </a:solidFill>
              </a:defRPr>
            </a:lvl3pPr>
            <a:lvl4pPr lvl="3" rtl="0">
              <a:lnSpc>
                <a:spcPct val="100000"/>
              </a:lnSpc>
              <a:spcBef>
                <a:spcPts val="0"/>
              </a:spcBef>
              <a:spcAft>
                <a:spcPts val="0"/>
              </a:spcAft>
              <a:buClr>
                <a:srgbClr val="F3F3F3"/>
              </a:buClr>
              <a:buSzPts val="1000"/>
              <a:buNone/>
              <a:defRPr sz="2667">
                <a:solidFill>
                  <a:srgbClr val="F3F3F3"/>
                </a:solidFill>
              </a:defRPr>
            </a:lvl4pPr>
            <a:lvl5pPr lvl="4" rtl="0">
              <a:lnSpc>
                <a:spcPct val="100000"/>
              </a:lnSpc>
              <a:spcBef>
                <a:spcPts val="0"/>
              </a:spcBef>
              <a:spcAft>
                <a:spcPts val="0"/>
              </a:spcAft>
              <a:buClr>
                <a:srgbClr val="F3F3F3"/>
              </a:buClr>
              <a:buSzPts val="1000"/>
              <a:buNone/>
              <a:defRPr sz="2667">
                <a:solidFill>
                  <a:srgbClr val="F3F3F3"/>
                </a:solidFill>
              </a:defRPr>
            </a:lvl5pPr>
            <a:lvl6pPr lvl="5" rtl="0">
              <a:lnSpc>
                <a:spcPct val="100000"/>
              </a:lnSpc>
              <a:spcBef>
                <a:spcPts val="0"/>
              </a:spcBef>
              <a:spcAft>
                <a:spcPts val="0"/>
              </a:spcAft>
              <a:buClr>
                <a:srgbClr val="F3F3F3"/>
              </a:buClr>
              <a:buSzPts val="1000"/>
              <a:buNone/>
              <a:defRPr sz="2667">
                <a:solidFill>
                  <a:srgbClr val="F3F3F3"/>
                </a:solidFill>
              </a:defRPr>
            </a:lvl6pPr>
            <a:lvl7pPr lvl="6" rtl="0">
              <a:lnSpc>
                <a:spcPct val="100000"/>
              </a:lnSpc>
              <a:spcBef>
                <a:spcPts val="0"/>
              </a:spcBef>
              <a:spcAft>
                <a:spcPts val="0"/>
              </a:spcAft>
              <a:buClr>
                <a:srgbClr val="F3F3F3"/>
              </a:buClr>
              <a:buSzPts val="1000"/>
              <a:buNone/>
              <a:defRPr sz="2667">
                <a:solidFill>
                  <a:srgbClr val="F3F3F3"/>
                </a:solidFill>
              </a:defRPr>
            </a:lvl7pPr>
            <a:lvl8pPr lvl="7" rtl="0">
              <a:lnSpc>
                <a:spcPct val="100000"/>
              </a:lnSpc>
              <a:spcBef>
                <a:spcPts val="0"/>
              </a:spcBef>
              <a:spcAft>
                <a:spcPts val="0"/>
              </a:spcAft>
              <a:buClr>
                <a:srgbClr val="F3F3F3"/>
              </a:buClr>
              <a:buSzPts val="1000"/>
              <a:buNone/>
              <a:defRPr sz="2667">
                <a:solidFill>
                  <a:srgbClr val="F3F3F3"/>
                </a:solidFill>
              </a:defRPr>
            </a:lvl8pPr>
            <a:lvl9pPr lvl="8" rtl="0">
              <a:lnSpc>
                <a:spcPct val="100000"/>
              </a:lnSpc>
              <a:spcBef>
                <a:spcPts val="0"/>
              </a:spcBef>
              <a:spcAft>
                <a:spcPts val="0"/>
              </a:spcAft>
              <a:buClr>
                <a:srgbClr val="F3F3F3"/>
              </a:buClr>
              <a:buSzPts val="1000"/>
              <a:buNone/>
              <a:defRPr sz="2667">
                <a:solidFill>
                  <a:srgbClr val="F3F3F3"/>
                </a:solidFill>
              </a:defRPr>
            </a:lvl9pPr>
          </a:lstStyle>
          <a:p>
            <a:endParaRPr/>
          </a:p>
        </p:txBody>
      </p:sp>
      <p:sp>
        <p:nvSpPr>
          <p:cNvPr id="24" name="Google Shape;24;p4"/>
          <p:cNvSpPr txBox="1">
            <a:spLocks noGrp="1"/>
          </p:cNvSpPr>
          <p:nvPr>
            <p:ph type="subTitle" idx="7"/>
          </p:nvPr>
        </p:nvSpPr>
        <p:spPr>
          <a:xfrm>
            <a:off x="16630365" y="9760578"/>
            <a:ext cx="5067060" cy="1342555"/>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2667">
                <a:solidFill>
                  <a:srgbClr val="FCBF4A"/>
                </a:solidFill>
              </a:defRPr>
            </a:lvl2pPr>
            <a:lvl3pPr lvl="2" rtl="0">
              <a:lnSpc>
                <a:spcPct val="100000"/>
              </a:lnSpc>
              <a:spcBef>
                <a:spcPts val="0"/>
              </a:spcBef>
              <a:spcAft>
                <a:spcPts val="0"/>
              </a:spcAft>
              <a:buClr>
                <a:srgbClr val="FCBF4A"/>
              </a:buClr>
              <a:buSzPts val="1000"/>
              <a:buNone/>
              <a:defRPr sz="2667">
                <a:solidFill>
                  <a:srgbClr val="FCBF4A"/>
                </a:solidFill>
              </a:defRPr>
            </a:lvl3pPr>
            <a:lvl4pPr lvl="3" rtl="0">
              <a:lnSpc>
                <a:spcPct val="100000"/>
              </a:lnSpc>
              <a:spcBef>
                <a:spcPts val="0"/>
              </a:spcBef>
              <a:spcAft>
                <a:spcPts val="0"/>
              </a:spcAft>
              <a:buClr>
                <a:srgbClr val="FCBF4A"/>
              </a:buClr>
              <a:buSzPts val="1000"/>
              <a:buNone/>
              <a:defRPr sz="2667">
                <a:solidFill>
                  <a:srgbClr val="FCBF4A"/>
                </a:solidFill>
              </a:defRPr>
            </a:lvl4pPr>
            <a:lvl5pPr lvl="4" rtl="0">
              <a:lnSpc>
                <a:spcPct val="100000"/>
              </a:lnSpc>
              <a:spcBef>
                <a:spcPts val="0"/>
              </a:spcBef>
              <a:spcAft>
                <a:spcPts val="0"/>
              </a:spcAft>
              <a:buClr>
                <a:srgbClr val="FCBF4A"/>
              </a:buClr>
              <a:buSzPts val="1000"/>
              <a:buNone/>
              <a:defRPr sz="2667">
                <a:solidFill>
                  <a:srgbClr val="FCBF4A"/>
                </a:solidFill>
              </a:defRPr>
            </a:lvl5pPr>
            <a:lvl6pPr lvl="5" rtl="0">
              <a:lnSpc>
                <a:spcPct val="100000"/>
              </a:lnSpc>
              <a:spcBef>
                <a:spcPts val="0"/>
              </a:spcBef>
              <a:spcAft>
                <a:spcPts val="0"/>
              </a:spcAft>
              <a:buClr>
                <a:srgbClr val="FCBF4A"/>
              </a:buClr>
              <a:buSzPts val="1000"/>
              <a:buNone/>
              <a:defRPr sz="2667">
                <a:solidFill>
                  <a:srgbClr val="FCBF4A"/>
                </a:solidFill>
              </a:defRPr>
            </a:lvl6pPr>
            <a:lvl7pPr lvl="6" rtl="0">
              <a:lnSpc>
                <a:spcPct val="100000"/>
              </a:lnSpc>
              <a:spcBef>
                <a:spcPts val="0"/>
              </a:spcBef>
              <a:spcAft>
                <a:spcPts val="0"/>
              </a:spcAft>
              <a:buClr>
                <a:srgbClr val="FCBF4A"/>
              </a:buClr>
              <a:buSzPts val="1000"/>
              <a:buNone/>
              <a:defRPr sz="2667">
                <a:solidFill>
                  <a:srgbClr val="FCBF4A"/>
                </a:solidFill>
              </a:defRPr>
            </a:lvl7pPr>
            <a:lvl8pPr lvl="7" rtl="0">
              <a:lnSpc>
                <a:spcPct val="100000"/>
              </a:lnSpc>
              <a:spcBef>
                <a:spcPts val="0"/>
              </a:spcBef>
              <a:spcAft>
                <a:spcPts val="0"/>
              </a:spcAft>
              <a:buClr>
                <a:srgbClr val="FCBF4A"/>
              </a:buClr>
              <a:buSzPts val="1000"/>
              <a:buNone/>
              <a:defRPr sz="2667">
                <a:solidFill>
                  <a:srgbClr val="FCBF4A"/>
                </a:solidFill>
              </a:defRPr>
            </a:lvl8pPr>
            <a:lvl9pPr lvl="8" rtl="0">
              <a:lnSpc>
                <a:spcPct val="100000"/>
              </a:lnSpc>
              <a:spcBef>
                <a:spcPts val="0"/>
              </a:spcBef>
              <a:spcAft>
                <a:spcPts val="0"/>
              </a:spcAft>
              <a:buClr>
                <a:srgbClr val="FCBF4A"/>
              </a:buClr>
              <a:buSzPts val="1000"/>
              <a:buNone/>
              <a:defRPr sz="2667">
                <a:solidFill>
                  <a:srgbClr val="FCBF4A"/>
                </a:solidFill>
              </a:defRPr>
            </a:lvl9pPr>
          </a:lstStyle>
          <a:p>
            <a:endParaRPr/>
          </a:p>
        </p:txBody>
      </p:sp>
    </p:spTree>
    <p:extLst>
      <p:ext uri="{BB962C8B-B14F-4D97-AF65-F5344CB8AC3E}">
        <p14:creationId xmlns:p14="http://schemas.microsoft.com/office/powerpoint/2010/main" val="8464793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TEXT 1">
  <p:cSld name="TITLE +TEXT 1">
    <p:bg>
      <p:bgPr>
        <a:solidFill>
          <a:srgbClr val="F3F3F3"/>
        </a:solidFill>
        <a:effectLst/>
      </p:bgPr>
    </p:bg>
    <p:spTree>
      <p:nvGrpSpPr>
        <p:cNvPr id="1" name="Shape 25"/>
        <p:cNvGrpSpPr/>
        <p:nvPr/>
      </p:nvGrpSpPr>
      <p:grpSpPr>
        <a:xfrm>
          <a:off x="0" y="0"/>
          <a:ext cx="0" cy="0"/>
          <a:chOff x="0" y="0"/>
          <a:chExt cx="0" cy="0"/>
        </a:xfrm>
      </p:grpSpPr>
      <p:sp>
        <p:nvSpPr>
          <p:cNvPr id="26" name="Google Shape;26;p5"/>
          <p:cNvSpPr/>
          <p:nvPr/>
        </p:nvSpPr>
        <p:spPr>
          <a:xfrm>
            <a:off x="3906522" y="2824860"/>
            <a:ext cx="16574158" cy="7250439"/>
          </a:xfrm>
          <a:prstGeom prst="roundRect">
            <a:avLst>
              <a:gd name="adj" fmla="val 4313"/>
            </a:avLst>
          </a:prstGeom>
          <a:solidFill>
            <a:srgbClr val="FFF2CC"/>
          </a:solidFill>
          <a:ln>
            <a:noFill/>
          </a:ln>
        </p:spPr>
        <p:txBody>
          <a:bodyPr spcFirstLastPara="1" wrap="square" lIns="243828" tIns="243828" rIns="243828" bIns="243828" anchor="ctr" anchorCtr="0">
            <a:noAutofit/>
          </a:bodyPr>
          <a:lstStyle/>
          <a:p>
            <a:pPr marL="0" lvl="0" indent="0" algn="l" rtl="0">
              <a:spcBef>
                <a:spcPts val="0"/>
              </a:spcBef>
              <a:spcAft>
                <a:spcPts val="0"/>
              </a:spcAft>
              <a:buNone/>
            </a:pPr>
            <a:endParaRPr sz="4800"/>
          </a:p>
        </p:txBody>
      </p:sp>
      <p:sp>
        <p:nvSpPr>
          <p:cNvPr id="27" name="Google Shape;27;p5"/>
          <p:cNvSpPr txBox="1">
            <a:spLocks noGrp="1"/>
          </p:cNvSpPr>
          <p:nvPr>
            <p:ph type="ctrTitle"/>
          </p:nvPr>
        </p:nvSpPr>
        <p:spPr>
          <a:xfrm>
            <a:off x="5967164" y="4389276"/>
            <a:ext cx="12452821" cy="1026519"/>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2D406A"/>
              </a:buClr>
              <a:buSzPts val="2400"/>
              <a:buNone/>
              <a:defRPr sz="6401" b="0">
                <a:latin typeface="Staatliches"/>
                <a:ea typeface="Staatliches"/>
                <a:cs typeface="Staatliches"/>
                <a:sym typeface="Staatliches"/>
              </a:defRPr>
            </a:lvl1pPr>
            <a:lvl2pPr lvl="1" algn="ctr" rtl="0">
              <a:spcBef>
                <a:spcPts val="0"/>
              </a:spcBef>
              <a:spcAft>
                <a:spcPts val="0"/>
              </a:spcAft>
              <a:buClr>
                <a:srgbClr val="2D406A"/>
              </a:buClr>
              <a:buSzPts val="2400"/>
              <a:buFont typeface="Anton"/>
              <a:buNone/>
              <a:defRPr sz="6401" b="0">
                <a:solidFill>
                  <a:srgbClr val="2D406A"/>
                </a:solidFill>
                <a:latin typeface="Anton"/>
                <a:ea typeface="Anton"/>
                <a:cs typeface="Anton"/>
                <a:sym typeface="Anton"/>
              </a:defRPr>
            </a:lvl2pPr>
            <a:lvl3pPr lvl="2" algn="ctr" rtl="0">
              <a:spcBef>
                <a:spcPts val="0"/>
              </a:spcBef>
              <a:spcAft>
                <a:spcPts val="0"/>
              </a:spcAft>
              <a:buClr>
                <a:srgbClr val="2D406A"/>
              </a:buClr>
              <a:buSzPts val="2400"/>
              <a:buFont typeface="Anton"/>
              <a:buNone/>
              <a:defRPr sz="6401" b="0">
                <a:solidFill>
                  <a:srgbClr val="2D406A"/>
                </a:solidFill>
                <a:latin typeface="Anton"/>
                <a:ea typeface="Anton"/>
                <a:cs typeface="Anton"/>
                <a:sym typeface="Anton"/>
              </a:defRPr>
            </a:lvl3pPr>
            <a:lvl4pPr lvl="3" algn="ctr" rtl="0">
              <a:spcBef>
                <a:spcPts val="0"/>
              </a:spcBef>
              <a:spcAft>
                <a:spcPts val="0"/>
              </a:spcAft>
              <a:buClr>
                <a:srgbClr val="2D406A"/>
              </a:buClr>
              <a:buSzPts val="2400"/>
              <a:buFont typeface="Anton"/>
              <a:buNone/>
              <a:defRPr sz="6401" b="0">
                <a:solidFill>
                  <a:srgbClr val="2D406A"/>
                </a:solidFill>
                <a:latin typeface="Anton"/>
                <a:ea typeface="Anton"/>
                <a:cs typeface="Anton"/>
                <a:sym typeface="Anton"/>
              </a:defRPr>
            </a:lvl4pPr>
            <a:lvl5pPr lvl="4" algn="ctr" rtl="0">
              <a:spcBef>
                <a:spcPts val="0"/>
              </a:spcBef>
              <a:spcAft>
                <a:spcPts val="0"/>
              </a:spcAft>
              <a:buClr>
                <a:srgbClr val="2D406A"/>
              </a:buClr>
              <a:buSzPts val="2400"/>
              <a:buFont typeface="Anton"/>
              <a:buNone/>
              <a:defRPr sz="6401" b="0">
                <a:solidFill>
                  <a:srgbClr val="2D406A"/>
                </a:solidFill>
                <a:latin typeface="Anton"/>
                <a:ea typeface="Anton"/>
                <a:cs typeface="Anton"/>
                <a:sym typeface="Anton"/>
              </a:defRPr>
            </a:lvl5pPr>
            <a:lvl6pPr lvl="5" algn="ctr" rtl="0">
              <a:spcBef>
                <a:spcPts val="0"/>
              </a:spcBef>
              <a:spcAft>
                <a:spcPts val="0"/>
              </a:spcAft>
              <a:buClr>
                <a:srgbClr val="2D406A"/>
              </a:buClr>
              <a:buSzPts val="2400"/>
              <a:buFont typeface="Anton"/>
              <a:buNone/>
              <a:defRPr sz="6401" b="0">
                <a:solidFill>
                  <a:srgbClr val="2D406A"/>
                </a:solidFill>
                <a:latin typeface="Anton"/>
                <a:ea typeface="Anton"/>
                <a:cs typeface="Anton"/>
                <a:sym typeface="Anton"/>
              </a:defRPr>
            </a:lvl6pPr>
            <a:lvl7pPr lvl="6" algn="ctr" rtl="0">
              <a:spcBef>
                <a:spcPts val="0"/>
              </a:spcBef>
              <a:spcAft>
                <a:spcPts val="0"/>
              </a:spcAft>
              <a:buClr>
                <a:srgbClr val="2D406A"/>
              </a:buClr>
              <a:buSzPts val="2400"/>
              <a:buFont typeface="Anton"/>
              <a:buNone/>
              <a:defRPr sz="6401" b="0">
                <a:solidFill>
                  <a:srgbClr val="2D406A"/>
                </a:solidFill>
                <a:latin typeface="Anton"/>
                <a:ea typeface="Anton"/>
                <a:cs typeface="Anton"/>
                <a:sym typeface="Anton"/>
              </a:defRPr>
            </a:lvl7pPr>
            <a:lvl8pPr lvl="7" algn="ctr" rtl="0">
              <a:spcBef>
                <a:spcPts val="0"/>
              </a:spcBef>
              <a:spcAft>
                <a:spcPts val="0"/>
              </a:spcAft>
              <a:buClr>
                <a:srgbClr val="2D406A"/>
              </a:buClr>
              <a:buSzPts val="2400"/>
              <a:buFont typeface="Anton"/>
              <a:buNone/>
              <a:defRPr sz="6401" b="0">
                <a:solidFill>
                  <a:srgbClr val="2D406A"/>
                </a:solidFill>
                <a:latin typeface="Anton"/>
                <a:ea typeface="Anton"/>
                <a:cs typeface="Anton"/>
                <a:sym typeface="Anton"/>
              </a:defRPr>
            </a:lvl8pPr>
            <a:lvl9pPr lvl="8" algn="ctr" rtl="0">
              <a:spcBef>
                <a:spcPts val="0"/>
              </a:spcBef>
              <a:spcAft>
                <a:spcPts val="0"/>
              </a:spcAft>
              <a:buClr>
                <a:srgbClr val="2D406A"/>
              </a:buClr>
              <a:buSzPts val="2400"/>
              <a:buFont typeface="Anton"/>
              <a:buNone/>
              <a:defRPr sz="6401" b="0">
                <a:solidFill>
                  <a:srgbClr val="2D406A"/>
                </a:solidFill>
                <a:latin typeface="Anton"/>
                <a:ea typeface="Anton"/>
                <a:cs typeface="Anton"/>
                <a:sym typeface="Anton"/>
              </a:defRPr>
            </a:lvl9pPr>
          </a:lstStyle>
          <a:p>
            <a:endParaRPr/>
          </a:p>
        </p:txBody>
      </p:sp>
      <p:sp>
        <p:nvSpPr>
          <p:cNvPr id="28" name="Google Shape;28;p5"/>
          <p:cNvSpPr txBox="1">
            <a:spLocks noGrp="1"/>
          </p:cNvSpPr>
          <p:nvPr>
            <p:ph type="subTitle" idx="1"/>
          </p:nvPr>
        </p:nvSpPr>
        <p:spPr>
          <a:xfrm>
            <a:off x="6834690" y="5840737"/>
            <a:ext cx="10716595" cy="3487604"/>
          </a:xfrm>
          <a:prstGeom prst="rect">
            <a:avLst/>
          </a:prstGeom>
          <a:noFill/>
        </p:spPr>
        <p:txBody>
          <a:bodyPr spcFirstLastPara="1" wrap="square" lIns="91425" tIns="91425" rIns="91425" bIns="91425" anchor="t" anchorCtr="0">
            <a:noAutofit/>
          </a:bodyPr>
          <a:lstStyle>
            <a:lvl1pPr marR="192021" lvl="0" algn="ctr" rtl="0">
              <a:lnSpc>
                <a:spcPct val="100000"/>
              </a:lnSpc>
              <a:spcBef>
                <a:spcPts val="0"/>
              </a:spcBef>
              <a:spcAft>
                <a:spcPts val="0"/>
              </a:spcAft>
              <a:buClr>
                <a:srgbClr val="2D406A"/>
              </a:buClr>
              <a:buSzPts val="1100"/>
              <a:buFont typeface="Abel"/>
              <a:buNone/>
              <a:defRPr sz="2933">
                <a:latin typeface="Anaheim"/>
                <a:ea typeface="Anaheim"/>
                <a:cs typeface="Anaheim"/>
                <a:sym typeface="Anaheim"/>
              </a:defRPr>
            </a:lvl1pPr>
            <a:lvl2pPr lvl="1" algn="ctr" rtl="0">
              <a:lnSpc>
                <a:spcPct val="100000"/>
              </a:lnSpc>
              <a:spcBef>
                <a:spcPts val="0"/>
              </a:spcBef>
              <a:spcAft>
                <a:spcPts val="0"/>
              </a:spcAft>
              <a:buClr>
                <a:srgbClr val="2D406A"/>
              </a:buClr>
              <a:buSzPts val="1100"/>
              <a:buFont typeface="Abel"/>
              <a:buNone/>
              <a:defRPr sz="2933">
                <a:solidFill>
                  <a:srgbClr val="2D406A"/>
                </a:solidFill>
                <a:latin typeface="Abel"/>
                <a:ea typeface="Abel"/>
                <a:cs typeface="Abel"/>
                <a:sym typeface="Abel"/>
              </a:defRPr>
            </a:lvl2pPr>
            <a:lvl3pPr lvl="2" algn="ctr" rtl="0">
              <a:lnSpc>
                <a:spcPct val="100000"/>
              </a:lnSpc>
              <a:spcBef>
                <a:spcPts val="0"/>
              </a:spcBef>
              <a:spcAft>
                <a:spcPts val="0"/>
              </a:spcAft>
              <a:buClr>
                <a:srgbClr val="2D406A"/>
              </a:buClr>
              <a:buSzPts val="1100"/>
              <a:buFont typeface="Abel"/>
              <a:buNone/>
              <a:defRPr sz="2933">
                <a:solidFill>
                  <a:srgbClr val="2D406A"/>
                </a:solidFill>
                <a:latin typeface="Abel"/>
                <a:ea typeface="Abel"/>
                <a:cs typeface="Abel"/>
                <a:sym typeface="Abel"/>
              </a:defRPr>
            </a:lvl3pPr>
            <a:lvl4pPr lvl="3" algn="ctr" rtl="0">
              <a:lnSpc>
                <a:spcPct val="100000"/>
              </a:lnSpc>
              <a:spcBef>
                <a:spcPts val="0"/>
              </a:spcBef>
              <a:spcAft>
                <a:spcPts val="0"/>
              </a:spcAft>
              <a:buClr>
                <a:srgbClr val="2D406A"/>
              </a:buClr>
              <a:buSzPts val="1100"/>
              <a:buFont typeface="Abel"/>
              <a:buNone/>
              <a:defRPr sz="2933">
                <a:solidFill>
                  <a:srgbClr val="2D406A"/>
                </a:solidFill>
                <a:latin typeface="Abel"/>
                <a:ea typeface="Abel"/>
                <a:cs typeface="Abel"/>
                <a:sym typeface="Abel"/>
              </a:defRPr>
            </a:lvl4pPr>
            <a:lvl5pPr lvl="4" algn="ctr" rtl="0">
              <a:lnSpc>
                <a:spcPct val="100000"/>
              </a:lnSpc>
              <a:spcBef>
                <a:spcPts val="0"/>
              </a:spcBef>
              <a:spcAft>
                <a:spcPts val="0"/>
              </a:spcAft>
              <a:buClr>
                <a:srgbClr val="2D406A"/>
              </a:buClr>
              <a:buSzPts val="1100"/>
              <a:buFont typeface="Abel"/>
              <a:buNone/>
              <a:defRPr sz="2933">
                <a:solidFill>
                  <a:srgbClr val="2D406A"/>
                </a:solidFill>
                <a:latin typeface="Abel"/>
                <a:ea typeface="Abel"/>
                <a:cs typeface="Abel"/>
                <a:sym typeface="Abel"/>
              </a:defRPr>
            </a:lvl5pPr>
            <a:lvl6pPr lvl="5" algn="ctr" rtl="0">
              <a:lnSpc>
                <a:spcPct val="100000"/>
              </a:lnSpc>
              <a:spcBef>
                <a:spcPts val="0"/>
              </a:spcBef>
              <a:spcAft>
                <a:spcPts val="0"/>
              </a:spcAft>
              <a:buClr>
                <a:srgbClr val="2D406A"/>
              </a:buClr>
              <a:buSzPts val="1100"/>
              <a:buFont typeface="Abel"/>
              <a:buNone/>
              <a:defRPr sz="2933">
                <a:solidFill>
                  <a:srgbClr val="2D406A"/>
                </a:solidFill>
                <a:latin typeface="Abel"/>
                <a:ea typeface="Abel"/>
                <a:cs typeface="Abel"/>
                <a:sym typeface="Abel"/>
              </a:defRPr>
            </a:lvl6pPr>
            <a:lvl7pPr lvl="6" algn="ctr" rtl="0">
              <a:lnSpc>
                <a:spcPct val="100000"/>
              </a:lnSpc>
              <a:spcBef>
                <a:spcPts val="0"/>
              </a:spcBef>
              <a:spcAft>
                <a:spcPts val="0"/>
              </a:spcAft>
              <a:buClr>
                <a:srgbClr val="2D406A"/>
              </a:buClr>
              <a:buSzPts val="1100"/>
              <a:buFont typeface="Abel"/>
              <a:buNone/>
              <a:defRPr sz="2933">
                <a:solidFill>
                  <a:srgbClr val="2D406A"/>
                </a:solidFill>
                <a:latin typeface="Abel"/>
                <a:ea typeface="Abel"/>
                <a:cs typeface="Abel"/>
                <a:sym typeface="Abel"/>
              </a:defRPr>
            </a:lvl7pPr>
            <a:lvl8pPr lvl="7" algn="ctr" rtl="0">
              <a:lnSpc>
                <a:spcPct val="100000"/>
              </a:lnSpc>
              <a:spcBef>
                <a:spcPts val="0"/>
              </a:spcBef>
              <a:spcAft>
                <a:spcPts val="0"/>
              </a:spcAft>
              <a:buClr>
                <a:srgbClr val="2D406A"/>
              </a:buClr>
              <a:buSzPts val="1100"/>
              <a:buFont typeface="Abel"/>
              <a:buNone/>
              <a:defRPr sz="2933">
                <a:solidFill>
                  <a:srgbClr val="2D406A"/>
                </a:solidFill>
                <a:latin typeface="Abel"/>
                <a:ea typeface="Abel"/>
                <a:cs typeface="Abel"/>
                <a:sym typeface="Abel"/>
              </a:defRPr>
            </a:lvl8pPr>
            <a:lvl9pPr lvl="8" algn="ctr" rtl="0">
              <a:lnSpc>
                <a:spcPct val="100000"/>
              </a:lnSpc>
              <a:spcBef>
                <a:spcPts val="0"/>
              </a:spcBef>
              <a:spcAft>
                <a:spcPts val="0"/>
              </a:spcAft>
              <a:buClr>
                <a:srgbClr val="2D406A"/>
              </a:buClr>
              <a:buSzPts val="1100"/>
              <a:buFont typeface="Abel"/>
              <a:buNone/>
              <a:defRPr sz="2933">
                <a:solidFill>
                  <a:srgbClr val="2D406A"/>
                </a:solidFill>
                <a:latin typeface="Abel"/>
                <a:ea typeface="Abel"/>
                <a:cs typeface="Abel"/>
                <a:sym typeface="Abel"/>
              </a:defRPr>
            </a:lvl9pPr>
          </a:lstStyle>
          <a:p>
            <a:endParaRPr/>
          </a:p>
        </p:txBody>
      </p:sp>
      <p:sp>
        <p:nvSpPr>
          <p:cNvPr id="29" name="Google Shape;29;p5"/>
          <p:cNvSpPr/>
          <p:nvPr/>
        </p:nvSpPr>
        <p:spPr>
          <a:xfrm>
            <a:off x="4149287" y="2622504"/>
            <a:ext cx="16574158" cy="7250439"/>
          </a:xfrm>
          <a:prstGeom prst="roundRect">
            <a:avLst>
              <a:gd name="adj" fmla="val 4313"/>
            </a:avLst>
          </a:prstGeom>
          <a:noFill/>
          <a:ln w="9525" cap="flat" cmpd="sng">
            <a:solidFill>
              <a:srgbClr val="434343"/>
            </a:solidFill>
            <a:prstDash val="solid"/>
            <a:round/>
            <a:headEnd type="none" w="sm" len="sm"/>
            <a:tailEnd type="none" w="sm" len="sm"/>
          </a:ln>
        </p:spPr>
        <p:txBody>
          <a:bodyPr spcFirstLastPara="1" wrap="square" lIns="243828" tIns="243828" rIns="243828" bIns="243828" anchor="ctr" anchorCtr="0">
            <a:noAutofit/>
          </a:bodyPr>
          <a:lstStyle/>
          <a:p>
            <a:pPr marL="0" lvl="0" indent="0" algn="l" rtl="0">
              <a:spcBef>
                <a:spcPts val="0"/>
              </a:spcBef>
              <a:spcAft>
                <a:spcPts val="0"/>
              </a:spcAft>
              <a:buNone/>
            </a:pPr>
            <a:endParaRPr sz="4800"/>
          </a:p>
        </p:txBody>
      </p:sp>
    </p:spTree>
    <p:extLst>
      <p:ext uri="{BB962C8B-B14F-4D97-AF65-F5344CB8AC3E}">
        <p14:creationId xmlns:p14="http://schemas.microsoft.com/office/powerpoint/2010/main" val="8507684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TITLE">
  <p:cSld name="SECTION TITLE">
    <p:bg>
      <p:bgPr>
        <a:solidFill>
          <a:srgbClr val="F3F3F3"/>
        </a:solidFill>
        <a:effectLst/>
      </p:bgPr>
    </p:bg>
    <p:spTree>
      <p:nvGrpSpPr>
        <p:cNvPr id="1" name="Shape 36"/>
        <p:cNvGrpSpPr/>
        <p:nvPr/>
      </p:nvGrpSpPr>
      <p:grpSpPr>
        <a:xfrm>
          <a:off x="0" y="0"/>
          <a:ext cx="0" cy="0"/>
          <a:chOff x="0" y="0"/>
          <a:chExt cx="0" cy="0"/>
        </a:xfrm>
      </p:grpSpPr>
      <p:sp>
        <p:nvSpPr>
          <p:cNvPr id="37" name="Google Shape;37;p7"/>
          <p:cNvSpPr/>
          <p:nvPr/>
        </p:nvSpPr>
        <p:spPr>
          <a:xfrm>
            <a:off x="952524" y="2336887"/>
            <a:ext cx="9909290" cy="9303477"/>
          </a:xfrm>
          <a:prstGeom prst="roundRect">
            <a:avLst>
              <a:gd name="adj" fmla="val 4313"/>
            </a:avLst>
          </a:prstGeom>
          <a:solidFill>
            <a:srgbClr val="FFF2CC"/>
          </a:solidFill>
          <a:ln>
            <a:noFill/>
          </a:ln>
        </p:spPr>
        <p:txBody>
          <a:bodyPr spcFirstLastPara="1" wrap="square" lIns="243828" tIns="243828" rIns="243828" bIns="243828" anchor="ctr" anchorCtr="0">
            <a:noAutofit/>
          </a:bodyPr>
          <a:lstStyle/>
          <a:p>
            <a:pPr marL="0" lvl="0" indent="0" algn="l" rtl="0">
              <a:spcBef>
                <a:spcPts val="0"/>
              </a:spcBef>
              <a:spcAft>
                <a:spcPts val="0"/>
              </a:spcAft>
              <a:buNone/>
            </a:pPr>
            <a:endParaRPr sz="4800"/>
          </a:p>
        </p:txBody>
      </p:sp>
      <p:sp>
        <p:nvSpPr>
          <p:cNvPr id="38" name="Google Shape;38;p7"/>
          <p:cNvSpPr txBox="1">
            <a:spLocks noGrp="1"/>
          </p:cNvSpPr>
          <p:nvPr>
            <p:ph type="ctrTitle"/>
          </p:nvPr>
        </p:nvSpPr>
        <p:spPr>
          <a:xfrm>
            <a:off x="3884906" y="4574663"/>
            <a:ext cx="4654206" cy="2945141"/>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3F3F3"/>
              </a:buClr>
              <a:buSzPts val="3000"/>
              <a:buNone/>
              <a:defRPr sz="9601" b="0">
                <a:latin typeface="Staatliches"/>
                <a:ea typeface="Staatliches"/>
                <a:cs typeface="Staatliches"/>
                <a:sym typeface="Staatliches"/>
              </a:defRPr>
            </a:lvl1pPr>
            <a:lvl2pPr lvl="1" rtl="0">
              <a:spcBef>
                <a:spcPts val="0"/>
              </a:spcBef>
              <a:spcAft>
                <a:spcPts val="0"/>
              </a:spcAft>
              <a:buClr>
                <a:srgbClr val="F3F3F3"/>
              </a:buClr>
              <a:buSzPts val="3000"/>
              <a:buFont typeface="Unica One"/>
              <a:buNone/>
              <a:defRPr sz="8001">
                <a:solidFill>
                  <a:srgbClr val="F3F3F3"/>
                </a:solidFill>
                <a:latin typeface="Unica One"/>
                <a:ea typeface="Unica One"/>
                <a:cs typeface="Unica One"/>
                <a:sym typeface="Unica One"/>
              </a:defRPr>
            </a:lvl2pPr>
            <a:lvl3pPr lvl="2" rtl="0">
              <a:spcBef>
                <a:spcPts val="0"/>
              </a:spcBef>
              <a:spcAft>
                <a:spcPts val="0"/>
              </a:spcAft>
              <a:buClr>
                <a:srgbClr val="F3F3F3"/>
              </a:buClr>
              <a:buSzPts val="3000"/>
              <a:buFont typeface="Unica One"/>
              <a:buNone/>
              <a:defRPr sz="8001">
                <a:solidFill>
                  <a:srgbClr val="F3F3F3"/>
                </a:solidFill>
                <a:latin typeface="Unica One"/>
                <a:ea typeface="Unica One"/>
                <a:cs typeface="Unica One"/>
                <a:sym typeface="Unica One"/>
              </a:defRPr>
            </a:lvl3pPr>
            <a:lvl4pPr lvl="3" rtl="0">
              <a:spcBef>
                <a:spcPts val="0"/>
              </a:spcBef>
              <a:spcAft>
                <a:spcPts val="0"/>
              </a:spcAft>
              <a:buClr>
                <a:srgbClr val="F3F3F3"/>
              </a:buClr>
              <a:buSzPts val="3000"/>
              <a:buFont typeface="Unica One"/>
              <a:buNone/>
              <a:defRPr sz="8001">
                <a:solidFill>
                  <a:srgbClr val="F3F3F3"/>
                </a:solidFill>
                <a:latin typeface="Unica One"/>
                <a:ea typeface="Unica One"/>
                <a:cs typeface="Unica One"/>
                <a:sym typeface="Unica One"/>
              </a:defRPr>
            </a:lvl4pPr>
            <a:lvl5pPr lvl="4" rtl="0">
              <a:spcBef>
                <a:spcPts val="0"/>
              </a:spcBef>
              <a:spcAft>
                <a:spcPts val="0"/>
              </a:spcAft>
              <a:buClr>
                <a:srgbClr val="F3F3F3"/>
              </a:buClr>
              <a:buSzPts val="3000"/>
              <a:buFont typeface="Unica One"/>
              <a:buNone/>
              <a:defRPr sz="8001">
                <a:solidFill>
                  <a:srgbClr val="F3F3F3"/>
                </a:solidFill>
                <a:latin typeface="Unica One"/>
                <a:ea typeface="Unica One"/>
                <a:cs typeface="Unica One"/>
                <a:sym typeface="Unica One"/>
              </a:defRPr>
            </a:lvl5pPr>
            <a:lvl6pPr lvl="5" rtl="0">
              <a:spcBef>
                <a:spcPts val="0"/>
              </a:spcBef>
              <a:spcAft>
                <a:spcPts val="0"/>
              </a:spcAft>
              <a:buClr>
                <a:srgbClr val="F3F3F3"/>
              </a:buClr>
              <a:buSzPts val="3000"/>
              <a:buFont typeface="Unica One"/>
              <a:buNone/>
              <a:defRPr sz="8001">
                <a:solidFill>
                  <a:srgbClr val="F3F3F3"/>
                </a:solidFill>
                <a:latin typeface="Unica One"/>
                <a:ea typeface="Unica One"/>
                <a:cs typeface="Unica One"/>
                <a:sym typeface="Unica One"/>
              </a:defRPr>
            </a:lvl6pPr>
            <a:lvl7pPr lvl="6" rtl="0">
              <a:spcBef>
                <a:spcPts val="0"/>
              </a:spcBef>
              <a:spcAft>
                <a:spcPts val="0"/>
              </a:spcAft>
              <a:buClr>
                <a:srgbClr val="F3F3F3"/>
              </a:buClr>
              <a:buSzPts val="3000"/>
              <a:buFont typeface="Unica One"/>
              <a:buNone/>
              <a:defRPr sz="8001">
                <a:solidFill>
                  <a:srgbClr val="F3F3F3"/>
                </a:solidFill>
                <a:latin typeface="Unica One"/>
                <a:ea typeface="Unica One"/>
                <a:cs typeface="Unica One"/>
                <a:sym typeface="Unica One"/>
              </a:defRPr>
            </a:lvl7pPr>
            <a:lvl8pPr lvl="7" rtl="0">
              <a:spcBef>
                <a:spcPts val="0"/>
              </a:spcBef>
              <a:spcAft>
                <a:spcPts val="0"/>
              </a:spcAft>
              <a:buClr>
                <a:srgbClr val="F3F3F3"/>
              </a:buClr>
              <a:buSzPts val="3000"/>
              <a:buFont typeface="Unica One"/>
              <a:buNone/>
              <a:defRPr sz="8001">
                <a:solidFill>
                  <a:srgbClr val="F3F3F3"/>
                </a:solidFill>
                <a:latin typeface="Unica One"/>
                <a:ea typeface="Unica One"/>
                <a:cs typeface="Unica One"/>
                <a:sym typeface="Unica One"/>
              </a:defRPr>
            </a:lvl8pPr>
            <a:lvl9pPr lvl="8" rtl="0">
              <a:spcBef>
                <a:spcPts val="0"/>
              </a:spcBef>
              <a:spcAft>
                <a:spcPts val="0"/>
              </a:spcAft>
              <a:buClr>
                <a:srgbClr val="F3F3F3"/>
              </a:buClr>
              <a:buSzPts val="3000"/>
              <a:buFont typeface="Unica One"/>
              <a:buNone/>
              <a:defRPr sz="8001">
                <a:solidFill>
                  <a:srgbClr val="F3F3F3"/>
                </a:solidFill>
                <a:latin typeface="Unica One"/>
                <a:ea typeface="Unica One"/>
                <a:cs typeface="Unica One"/>
                <a:sym typeface="Unica One"/>
              </a:defRPr>
            </a:lvl9pPr>
          </a:lstStyle>
          <a:p>
            <a:endParaRPr/>
          </a:p>
        </p:txBody>
      </p:sp>
      <p:sp>
        <p:nvSpPr>
          <p:cNvPr id="39" name="Google Shape;39;p7"/>
          <p:cNvSpPr txBox="1">
            <a:spLocks noGrp="1"/>
          </p:cNvSpPr>
          <p:nvPr>
            <p:ph type="subTitle" idx="1"/>
          </p:nvPr>
        </p:nvSpPr>
        <p:spPr>
          <a:xfrm>
            <a:off x="2371909" y="7519870"/>
            <a:ext cx="6167203" cy="2945141"/>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F3F3F3"/>
              </a:buClr>
              <a:buSzPts val="1400"/>
              <a:buNone/>
              <a:defRPr/>
            </a:lvl1pPr>
            <a:lvl2pPr lvl="1" rtl="0">
              <a:lnSpc>
                <a:spcPct val="100000"/>
              </a:lnSpc>
              <a:spcBef>
                <a:spcPts val="0"/>
              </a:spcBef>
              <a:spcAft>
                <a:spcPts val="0"/>
              </a:spcAft>
              <a:buClr>
                <a:srgbClr val="F3F3F3"/>
              </a:buClr>
              <a:buSzPts val="3000"/>
              <a:buFont typeface="Unica One"/>
              <a:buNone/>
              <a:defRPr sz="8001">
                <a:solidFill>
                  <a:srgbClr val="F3F3F3"/>
                </a:solidFill>
                <a:latin typeface="Unica One"/>
                <a:ea typeface="Unica One"/>
                <a:cs typeface="Unica One"/>
                <a:sym typeface="Unica One"/>
              </a:defRPr>
            </a:lvl2pPr>
            <a:lvl3pPr lvl="2" rtl="0">
              <a:lnSpc>
                <a:spcPct val="100000"/>
              </a:lnSpc>
              <a:spcBef>
                <a:spcPts val="0"/>
              </a:spcBef>
              <a:spcAft>
                <a:spcPts val="0"/>
              </a:spcAft>
              <a:buClr>
                <a:srgbClr val="F3F3F3"/>
              </a:buClr>
              <a:buSzPts val="3000"/>
              <a:buFont typeface="Unica One"/>
              <a:buNone/>
              <a:defRPr sz="8001">
                <a:solidFill>
                  <a:srgbClr val="F3F3F3"/>
                </a:solidFill>
                <a:latin typeface="Unica One"/>
                <a:ea typeface="Unica One"/>
                <a:cs typeface="Unica One"/>
                <a:sym typeface="Unica One"/>
              </a:defRPr>
            </a:lvl3pPr>
            <a:lvl4pPr lvl="3" rtl="0">
              <a:lnSpc>
                <a:spcPct val="100000"/>
              </a:lnSpc>
              <a:spcBef>
                <a:spcPts val="0"/>
              </a:spcBef>
              <a:spcAft>
                <a:spcPts val="0"/>
              </a:spcAft>
              <a:buClr>
                <a:srgbClr val="F3F3F3"/>
              </a:buClr>
              <a:buSzPts val="3000"/>
              <a:buFont typeface="Unica One"/>
              <a:buNone/>
              <a:defRPr sz="8001">
                <a:solidFill>
                  <a:srgbClr val="F3F3F3"/>
                </a:solidFill>
                <a:latin typeface="Unica One"/>
                <a:ea typeface="Unica One"/>
                <a:cs typeface="Unica One"/>
                <a:sym typeface="Unica One"/>
              </a:defRPr>
            </a:lvl4pPr>
            <a:lvl5pPr lvl="4" rtl="0">
              <a:lnSpc>
                <a:spcPct val="100000"/>
              </a:lnSpc>
              <a:spcBef>
                <a:spcPts val="0"/>
              </a:spcBef>
              <a:spcAft>
                <a:spcPts val="0"/>
              </a:spcAft>
              <a:buClr>
                <a:srgbClr val="F3F3F3"/>
              </a:buClr>
              <a:buSzPts val="3000"/>
              <a:buFont typeface="Unica One"/>
              <a:buNone/>
              <a:defRPr sz="8001">
                <a:solidFill>
                  <a:srgbClr val="F3F3F3"/>
                </a:solidFill>
                <a:latin typeface="Unica One"/>
                <a:ea typeface="Unica One"/>
                <a:cs typeface="Unica One"/>
                <a:sym typeface="Unica One"/>
              </a:defRPr>
            </a:lvl5pPr>
            <a:lvl6pPr lvl="5" rtl="0">
              <a:lnSpc>
                <a:spcPct val="100000"/>
              </a:lnSpc>
              <a:spcBef>
                <a:spcPts val="0"/>
              </a:spcBef>
              <a:spcAft>
                <a:spcPts val="0"/>
              </a:spcAft>
              <a:buClr>
                <a:srgbClr val="F3F3F3"/>
              </a:buClr>
              <a:buSzPts val="3000"/>
              <a:buFont typeface="Unica One"/>
              <a:buNone/>
              <a:defRPr sz="8001">
                <a:solidFill>
                  <a:srgbClr val="F3F3F3"/>
                </a:solidFill>
                <a:latin typeface="Unica One"/>
                <a:ea typeface="Unica One"/>
                <a:cs typeface="Unica One"/>
                <a:sym typeface="Unica One"/>
              </a:defRPr>
            </a:lvl6pPr>
            <a:lvl7pPr lvl="6" rtl="0">
              <a:lnSpc>
                <a:spcPct val="100000"/>
              </a:lnSpc>
              <a:spcBef>
                <a:spcPts val="0"/>
              </a:spcBef>
              <a:spcAft>
                <a:spcPts val="0"/>
              </a:spcAft>
              <a:buClr>
                <a:srgbClr val="F3F3F3"/>
              </a:buClr>
              <a:buSzPts val="3000"/>
              <a:buFont typeface="Unica One"/>
              <a:buNone/>
              <a:defRPr sz="8001">
                <a:solidFill>
                  <a:srgbClr val="F3F3F3"/>
                </a:solidFill>
                <a:latin typeface="Unica One"/>
                <a:ea typeface="Unica One"/>
                <a:cs typeface="Unica One"/>
                <a:sym typeface="Unica One"/>
              </a:defRPr>
            </a:lvl7pPr>
            <a:lvl8pPr lvl="7" rtl="0">
              <a:lnSpc>
                <a:spcPct val="100000"/>
              </a:lnSpc>
              <a:spcBef>
                <a:spcPts val="0"/>
              </a:spcBef>
              <a:spcAft>
                <a:spcPts val="0"/>
              </a:spcAft>
              <a:buClr>
                <a:srgbClr val="F3F3F3"/>
              </a:buClr>
              <a:buSzPts val="3000"/>
              <a:buFont typeface="Unica One"/>
              <a:buNone/>
              <a:defRPr sz="8001">
                <a:solidFill>
                  <a:srgbClr val="F3F3F3"/>
                </a:solidFill>
                <a:latin typeface="Unica One"/>
                <a:ea typeface="Unica One"/>
                <a:cs typeface="Unica One"/>
                <a:sym typeface="Unica One"/>
              </a:defRPr>
            </a:lvl8pPr>
            <a:lvl9pPr lvl="8" rtl="0">
              <a:lnSpc>
                <a:spcPct val="100000"/>
              </a:lnSpc>
              <a:spcBef>
                <a:spcPts val="0"/>
              </a:spcBef>
              <a:spcAft>
                <a:spcPts val="0"/>
              </a:spcAft>
              <a:buClr>
                <a:srgbClr val="F3F3F3"/>
              </a:buClr>
              <a:buSzPts val="3000"/>
              <a:buFont typeface="Unica One"/>
              <a:buNone/>
              <a:defRPr sz="8001">
                <a:solidFill>
                  <a:srgbClr val="F3F3F3"/>
                </a:solidFill>
                <a:latin typeface="Unica One"/>
                <a:ea typeface="Unica One"/>
                <a:cs typeface="Unica One"/>
                <a:sym typeface="Unica One"/>
              </a:defRPr>
            </a:lvl9pPr>
          </a:lstStyle>
          <a:p>
            <a:endParaRPr/>
          </a:p>
        </p:txBody>
      </p:sp>
      <p:sp>
        <p:nvSpPr>
          <p:cNvPr id="40" name="Google Shape;40;p7"/>
          <p:cNvSpPr/>
          <p:nvPr/>
        </p:nvSpPr>
        <p:spPr>
          <a:xfrm>
            <a:off x="1097660" y="2077240"/>
            <a:ext cx="9909290" cy="9303477"/>
          </a:xfrm>
          <a:prstGeom prst="roundRect">
            <a:avLst>
              <a:gd name="adj" fmla="val 4313"/>
            </a:avLst>
          </a:prstGeom>
          <a:noFill/>
          <a:ln w="9525" cap="flat" cmpd="sng">
            <a:solidFill>
              <a:srgbClr val="434343"/>
            </a:solidFill>
            <a:prstDash val="solid"/>
            <a:round/>
            <a:headEnd type="none" w="sm" len="sm"/>
            <a:tailEnd type="none" w="sm" len="sm"/>
          </a:ln>
        </p:spPr>
        <p:txBody>
          <a:bodyPr spcFirstLastPara="1" wrap="square" lIns="243828" tIns="243828" rIns="243828" bIns="243828" anchor="ctr" anchorCtr="0">
            <a:noAutofit/>
          </a:bodyPr>
          <a:lstStyle/>
          <a:p>
            <a:pPr marL="0" lvl="0" indent="0" algn="l" rtl="0">
              <a:spcBef>
                <a:spcPts val="0"/>
              </a:spcBef>
              <a:spcAft>
                <a:spcPts val="0"/>
              </a:spcAft>
              <a:buNone/>
            </a:pPr>
            <a:endParaRPr sz="4800"/>
          </a:p>
        </p:txBody>
      </p:sp>
    </p:spTree>
    <p:extLst>
      <p:ext uri="{BB962C8B-B14F-4D97-AF65-F5344CB8AC3E}">
        <p14:creationId xmlns:p14="http://schemas.microsoft.com/office/powerpoint/2010/main" val="192376114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TEXT">
  <p:cSld name="BIG TEXT">
    <p:bg>
      <p:bgPr>
        <a:solidFill>
          <a:srgbClr val="F3F3F3"/>
        </a:solid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ctrTitle"/>
          </p:nvPr>
        </p:nvSpPr>
        <p:spPr>
          <a:xfrm>
            <a:off x="2371909" y="4422579"/>
            <a:ext cx="12103976" cy="4872564"/>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2D406A"/>
              </a:buClr>
              <a:buSzPts val="4800"/>
              <a:buNone/>
              <a:defRPr sz="19202" b="0">
                <a:latin typeface="Staatliches"/>
                <a:ea typeface="Staatliches"/>
                <a:cs typeface="Staatliches"/>
                <a:sym typeface="Staatliches"/>
              </a:defRPr>
            </a:lvl1pPr>
            <a:lvl2pPr lvl="1" algn="ctr" rtl="0">
              <a:spcBef>
                <a:spcPts val="0"/>
              </a:spcBef>
              <a:spcAft>
                <a:spcPts val="0"/>
              </a:spcAft>
              <a:buClr>
                <a:srgbClr val="338987"/>
              </a:buClr>
              <a:buSzPts val="4800"/>
              <a:buNone/>
              <a:defRPr sz="12801" b="0">
                <a:solidFill>
                  <a:srgbClr val="338987"/>
                </a:solidFill>
              </a:defRPr>
            </a:lvl2pPr>
            <a:lvl3pPr lvl="2" algn="ctr" rtl="0">
              <a:spcBef>
                <a:spcPts val="0"/>
              </a:spcBef>
              <a:spcAft>
                <a:spcPts val="0"/>
              </a:spcAft>
              <a:buClr>
                <a:srgbClr val="338987"/>
              </a:buClr>
              <a:buSzPts val="4800"/>
              <a:buNone/>
              <a:defRPr sz="12801" b="0">
                <a:solidFill>
                  <a:srgbClr val="338987"/>
                </a:solidFill>
              </a:defRPr>
            </a:lvl3pPr>
            <a:lvl4pPr lvl="3" algn="ctr" rtl="0">
              <a:spcBef>
                <a:spcPts val="0"/>
              </a:spcBef>
              <a:spcAft>
                <a:spcPts val="0"/>
              </a:spcAft>
              <a:buClr>
                <a:srgbClr val="338987"/>
              </a:buClr>
              <a:buSzPts val="4800"/>
              <a:buNone/>
              <a:defRPr sz="12801" b="0">
                <a:solidFill>
                  <a:srgbClr val="338987"/>
                </a:solidFill>
              </a:defRPr>
            </a:lvl4pPr>
            <a:lvl5pPr lvl="4" algn="ctr" rtl="0">
              <a:spcBef>
                <a:spcPts val="0"/>
              </a:spcBef>
              <a:spcAft>
                <a:spcPts val="0"/>
              </a:spcAft>
              <a:buClr>
                <a:srgbClr val="338987"/>
              </a:buClr>
              <a:buSzPts val="4800"/>
              <a:buNone/>
              <a:defRPr sz="12801" b="0">
                <a:solidFill>
                  <a:srgbClr val="338987"/>
                </a:solidFill>
              </a:defRPr>
            </a:lvl5pPr>
            <a:lvl6pPr lvl="5" algn="ctr" rtl="0">
              <a:spcBef>
                <a:spcPts val="0"/>
              </a:spcBef>
              <a:spcAft>
                <a:spcPts val="0"/>
              </a:spcAft>
              <a:buClr>
                <a:srgbClr val="338987"/>
              </a:buClr>
              <a:buSzPts val="4800"/>
              <a:buNone/>
              <a:defRPr sz="12801" b="0">
                <a:solidFill>
                  <a:srgbClr val="338987"/>
                </a:solidFill>
              </a:defRPr>
            </a:lvl6pPr>
            <a:lvl7pPr lvl="6" algn="ctr" rtl="0">
              <a:spcBef>
                <a:spcPts val="0"/>
              </a:spcBef>
              <a:spcAft>
                <a:spcPts val="0"/>
              </a:spcAft>
              <a:buClr>
                <a:srgbClr val="338987"/>
              </a:buClr>
              <a:buSzPts val="4800"/>
              <a:buNone/>
              <a:defRPr sz="12801" b="0">
                <a:solidFill>
                  <a:srgbClr val="338987"/>
                </a:solidFill>
              </a:defRPr>
            </a:lvl7pPr>
            <a:lvl8pPr lvl="7" algn="ctr" rtl="0">
              <a:spcBef>
                <a:spcPts val="0"/>
              </a:spcBef>
              <a:spcAft>
                <a:spcPts val="0"/>
              </a:spcAft>
              <a:buClr>
                <a:srgbClr val="338987"/>
              </a:buClr>
              <a:buSzPts val="4800"/>
              <a:buNone/>
              <a:defRPr sz="12801" b="0">
                <a:solidFill>
                  <a:srgbClr val="338987"/>
                </a:solidFill>
              </a:defRPr>
            </a:lvl8pPr>
            <a:lvl9pPr lvl="8" algn="ctr" rtl="0">
              <a:spcBef>
                <a:spcPts val="0"/>
              </a:spcBef>
              <a:spcAft>
                <a:spcPts val="0"/>
              </a:spcAft>
              <a:buClr>
                <a:srgbClr val="338987"/>
              </a:buClr>
              <a:buSzPts val="4800"/>
              <a:buNone/>
              <a:defRPr sz="12801" b="0">
                <a:solidFill>
                  <a:srgbClr val="338987"/>
                </a:solidFill>
              </a:defRPr>
            </a:lvl9pPr>
          </a:lstStyle>
          <a:p>
            <a:endParaRPr/>
          </a:p>
        </p:txBody>
      </p:sp>
    </p:spTree>
    <p:extLst>
      <p:ext uri="{BB962C8B-B14F-4D97-AF65-F5344CB8AC3E}">
        <p14:creationId xmlns:p14="http://schemas.microsoft.com/office/powerpoint/2010/main" val="230210542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Layout: 02">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231820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Blank Layout: 01">
    <p:spTree>
      <p:nvGrpSpPr>
        <p:cNvPr id="1" name=""/>
        <p:cNvGrpSpPr/>
        <p:nvPr/>
      </p:nvGrpSpPr>
      <p:grpSpPr>
        <a:xfrm>
          <a:off x="0" y="0"/>
          <a:ext cx="0" cy="0"/>
          <a:chOff x="0" y="0"/>
          <a:chExt cx="0" cy="0"/>
        </a:xfrm>
      </p:grpSpPr>
    </p:spTree>
    <p:extLst>
      <p:ext uri="{BB962C8B-B14F-4D97-AF65-F5344CB8AC3E}">
        <p14:creationId xmlns:p14="http://schemas.microsoft.com/office/powerpoint/2010/main" val="39970720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Our Office Layout: 01">
    <p:spTree>
      <p:nvGrpSpPr>
        <p:cNvPr id="1" name=""/>
        <p:cNvGrpSpPr/>
        <p:nvPr/>
      </p:nvGrpSpPr>
      <p:grpSpPr>
        <a:xfrm>
          <a:off x="0" y="0"/>
          <a:ext cx="0" cy="0"/>
          <a:chOff x="0" y="0"/>
          <a:chExt cx="0" cy="0"/>
        </a:xfrm>
      </p:grpSpPr>
      <p:sp>
        <p:nvSpPr>
          <p:cNvPr id="37" name="Picture Placeholder 2"/>
          <p:cNvSpPr>
            <a:spLocks noGrp="1"/>
          </p:cNvSpPr>
          <p:nvPr>
            <p:ph type="pic" sz="quarter" idx="15" hasCustomPrompt="1"/>
          </p:nvPr>
        </p:nvSpPr>
        <p:spPr>
          <a:xfrm>
            <a:off x="17293332" y="6752866"/>
            <a:ext cx="6255310" cy="2176524"/>
          </a:xfrm>
          <a:solidFill>
            <a:schemeClr val="bg1">
              <a:lumMod val="95000"/>
            </a:schemeClr>
          </a:solidFill>
        </p:spPr>
        <p:txBody>
          <a:bodyPr/>
          <a:lstStyle>
            <a:lvl1pPr>
              <a:defRPr baseline="0"/>
            </a:lvl1pPr>
          </a:lstStyle>
          <a:p>
            <a:r>
              <a:rPr lang="en-US"/>
              <a:t>Place your location map</a:t>
            </a:r>
          </a:p>
        </p:txBody>
      </p:sp>
      <p:sp>
        <p:nvSpPr>
          <p:cNvPr id="3" name="Picture Placeholder 2"/>
          <p:cNvSpPr>
            <a:spLocks noGrp="1"/>
          </p:cNvSpPr>
          <p:nvPr>
            <p:ph type="pic" sz="quarter" idx="10" hasCustomPrompt="1"/>
          </p:nvPr>
        </p:nvSpPr>
        <p:spPr>
          <a:xfrm>
            <a:off x="886860" y="573899"/>
            <a:ext cx="22661782" cy="4901751"/>
          </a:xfrm>
          <a:solidFill>
            <a:schemeClr val="bg1">
              <a:lumMod val="95000"/>
            </a:schemeClr>
          </a:solidFill>
        </p:spPr>
        <p:txBody>
          <a:bodyPr/>
          <a:lstStyle>
            <a:lvl1pPr>
              <a:defRPr baseline="0"/>
            </a:lvl1pPr>
          </a:lstStyle>
          <a:p>
            <a:r>
              <a:rPr lang="en-US"/>
              <a:t>Place your awesome office space image</a:t>
            </a:r>
          </a:p>
        </p:txBody>
      </p:sp>
      <p:sp>
        <p:nvSpPr>
          <p:cNvPr id="32" name="Picture Placeholder 6"/>
          <p:cNvSpPr>
            <a:spLocks noGrp="1"/>
          </p:cNvSpPr>
          <p:nvPr>
            <p:ph type="pic" sz="quarter" idx="11" hasCustomPrompt="1"/>
          </p:nvPr>
        </p:nvSpPr>
        <p:spPr>
          <a:xfrm>
            <a:off x="958877" y="10169607"/>
            <a:ext cx="3200817" cy="1957043"/>
          </a:xfrm>
          <a:solidFill>
            <a:schemeClr val="bg1">
              <a:lumMod val="95000"/>
            </a:schemeClr>
          </a:solidFill>
        </p:spPr>
        <p:txBody>
          <a:bodyPr>
            <a:normAutofit/>
          </a:bodyPr>
          <a:lstStyle>
            <a:lvl1pPr>
              <a:defRPr sz="2400" baseline="0"/>
            </a:lvl1pPr>
          </a:lstStyle>
          <a:p>
            <a:r>
              <a:rPr lang="en-US"/>
              <a:t>Place your Office Image</a:t>
            </a:r>
          </a:p>
        </p:txBody>
      </p:sp>
      <p:sp>
        <p:nvSpPr>
          <p:cNvPr id="33" name="Picture Placeholder 6"/>
          <p:cNvSpPr>
            <a:spLocks noGrp="1"/>
          </p:cNvSpPr>
          <p:nvPr>
            <p:ph type="pic" sz="quarter" idx="12" hasCustomPrompt="1"/>
          </p:nvPr>
        </p:nvSpPr>
        <p:spPr>
          <a:xfrm>
            <a:off x="4958233" y="10169607"/>
            <a:ext cx="3200817" cy="1957043"/>
          </a:xfrm>
          <a:solidFill>
            <a:schemeClr val="bg1">
              <a:lumMod val="95000"/>
            </a:schemeClr>
          </a:solidFill>
        </p:spPr>
        <p:txBody>
          <a:bodyPr>
            <a:normAutofit/>
          </a:bodyPr>
          <a:lstStyle>
            <a:lvl1pPr>
              <a:defRPr sz="2400" baseline="0"/>
            </a:lvl1pPr>
          </a:lstStyle>
          <a:p>
            <a:r>
              <a:rPr lang="en-US"/>
              <a:t>Place your Office Image</a:t>
            </a:r>
          </a:p>
        </p:txBody>
      </p:sp>
      <p:sp>
        <p:nvSpPr>
          <p:cNvPr id="34" name="Picture Placeholder 6"/>
          <p:cNvSpPr>
            <a:spLocks noGrp="1"/>
          </p:cNvSpPr>
          <p:nvPr>
            <p:ph type="pic" sz="quarter" idx="13" hasCustomPrompt="1"/>
          </p:nvPr>
        </p:nvSpPr>
        <p:spPr>
          <a:xfrm>
            <a:off x="8926520" y="10169607"/>
            <a:ext cx="3200817" cy="1957043"/>
          </a:xfrm>
          <a:solidFill>
            <a:schemeClr val="bg1">
              <a:lumMod val="95000"/>
            </a:schemeClr>
          </a:solidFill>
        </p:spPr>
        <p:txBody>
          <a:bodyPr>
            <a:normAutofit/>
          </a:bodyPr>
          <a:lstStyle>
            <a:lvl1pPr>
              <a:defRPr sz="2400" baseline="0"/>
            </a:lvl1pPr>
          </a:lstStyle>
          <a:p>
            <a:r>
              <a:rPr lang="en-US"/>
              <a:t>Place your Office Image</a:t>
            </a:r>
          </a:p>
        </p:txBody>
      </p:sp>
      <p:sp>
        <p:nvSpPr>
          <p:cNvPr id="35" name="Picture Placeholder 6"/>
          <p:cNvSpPr>
            <a:spLocks noGrp="1"/>
          </p:cNvSpPr>
          <p:nvPr>
            <p:ph type="pic" sz="quarter" idx="14" hasCustomPrompt="1"/>
          </p:nvPr>
        </p:nvSpPr>
        <p:spPr>
          <a:xfrm>
            <a:off x="12933112" y="10169607"/>
            <a:ext cx="3200817" cy="1957043"/>
          </a:xfrm>
          <a:solidFill>
            <a:schemeClr val="bg1">
              <a:lumMod val="95000"/>
            </a:schemeClr>
          </a:solidFill>
        </p:spPr>
        <p:txBody>
          <a:bodyPr>
            <a:normAutofit/>
          </a:bodyPr>
          <a:lstStyle>
            <a:lvl1pPr>
              <a:defRPr sz="2400" baseline="0"/>
            </a:lvl1pPr>
          </a:lstStyle>
          <a:p>
            <a:r>
              <a:rPr lang="en-US"/>
              <a:t>Place your Office Image</a:t>
            </a:r>
          </a:p>
        </p:txBody>
      </p:sp>
    </p:spTree>
    <p:extLst>
      <p:ext uri="{BB962C8B-B14F-4D97-AF65-F5344CB8AC3E}">
        <p14:creationId xmlns:p14="http://schemas.microsoft.com/office/powerpoint/2010/main" val="283959760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Contact Layout: 01">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886860" y="573899"/>
            <a:ext cx="22661782" cy="4901751"/>
          </a:xfrm>
          <a:solidFill>
            <a:schemeClr val="bg1">
              <a:lumMod val="95000"/>
            </a:schemeClr>
          </a:solidFill>
        </p:spPr>
        <p:txBody>
          <a:bodyPr/>
          <a:lstStyle>
            <a:lvl1pPr>
              <a:defRPr baseline="0"/>
            </a:lvl1pPr>
          </a:lstStyle>
          <a:p>
            <a:r>
              <a:rPr lang="en-US"/>
              <a:t>Place your location map</a:t>
            </a:r>
          </a:p>
        </p:txBody>
      </p:sp>
      <p:sp>
        <p:nvSpPr>
          <p:cNvPr id="26" name="Picture Placeholder 8"/>
          <p:cNvSpPr>
            <a:spLocks noGrp="1"/>
          </p:cNvSpPr>
          <p:nvPr>
            <p:ph type="pic" sz="quarter" idx="11" hasCustomPrompt="1"/>
          </p:nvPr>
        </p:nvSpPr>
        <p:spPr>
          <a:xfrm>
            <a:off x="10420879" y="1117323"/>
            <a:ext cx="1701005" cy="1700981"/>
          </a:xfrm>
          <a:prstGeom prst="ellipse">
            <a:avLst/>
          </a:prstGeom>
          <a:solidFill>
            <a:schemeClr val="bg1">
              <a:lumMod val="75000"/>
            </a:schemeClr>
          </a:solidFill>
          <a:ln w="19050">
            <a:solidFill>
              <a:schemeClr val="bg1"/>
            </a:solidFill>
          </a:ln>
        </p:spPr>
        <p:txBody>
          <a:bodyPr>
            <a:normAutofit/>
          </a:bodyPr>
          <a:lstStyle>
            <a:lvl1pPr>
              <a:defRPr sz="2100"/>
            </a:lvl1pPr>
          </a:lstStyle>
          <a:p>
            <a:r>
              <a:rPr lang="en-US"/>
              <a:t>Place your image</a:t>
            </a:r>
          </a:p>
        </p:txBody>
      </p:sp>
      <p:sp>
        <p:nvSpPr>
          <p:cNvPr id="30" name="Picture Placeholder 8"/>
          <p:cNvSpPr>
            <a:spLocks noGrp="1"/>
          </p:cNvSpPr>
          <p:nvPr>
            <p:ph type="pic" sz="quarter" idx="12" hasCustomPrompt="1"/>
          </p:nvPr>
        </p:nvSpPr>
        <p:spPr>
          <a:xfrm>
            <a:off x="18007981" y="736279"/>
            <a:ext cx="1701005" cy="1700981"/>
          </a:xfrm>
          <a:prstGeom prst="ellipse">
            <a:avLst/>
          </a:prstGeom>
          <a:solidFill>
            <a:schemeClr val="bg1">
              <a:lumMod val="75000"/>
            </a:schemeClr>
          </a:solidFill>
          <a:ln w="19050">
            <a:solidFill>
              <a:schemeClr val="bg1"/>
            </a:solidFill>
          </a:ln>
        </p:spPr>
        <p:txBody>
          <a:bodyPr>
            <a:normAutofit/>
          </a:bodyPr>
          <a:lstStyle>
            <a:lvl1pPr>
              <a:defRPr sz="2100"/>
            </a:lvl1pPr>
          </a:lstStyle>
          <a:p>
            <a:r>
              <a:rPr lang="en-US"/>
              <a:t>Place your image</a:t>
            </a:r>
          </a:p>
        </p:txBody>
      </p:sp>
    </p:spTree>
    <p:extLst>
      <p:ext uri="{BB962C8B-B14F-4D97-AF65-F5344CB8AC3E}">
        <p14:creationId xmlns:p14="http://schemas.microsoft.com/office/powerpoint/2010/main" val="252812872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Contact Layout: 02">
    <p:spTree>
      <p:nvGrpSpPr>
        <p:cNvPr id="1" name=""/>
        <p:cNvGrpSpPr/>
        <p:nvPr/>
      </p:nvGrpSpPr>
      <p:grpSpPr>
        <a:xfrm>
          <a:off x="0" y="0"/>
          <a:ext cx="0" cy="0"/>
          <a:chOff x="0" y="0"/>
          <a:chExt cx="0" cy="0"/>
        </a:xfrm>
      </p:grpSpPr>
      <p:sp>
        <p:nvSpPr>
          <p:cNvPr id="19" name="Picture Placeholder 2"/>
          <p:cNvSpPr>
            <a:spLocks noGrp="1"/>
          </p:cNvSpPr>
          <p:nvPr>
            <p:ph type="pic" sz="quarter" idx="10" hasCustomPrompt="1"/>
          </p:nvPr>
        </p:nvSpPr>
        <p:spPr>
          <a:xfrm>
            <a:off x="-32436" y="3481023"/>
            <a:ext cx="24419611" cy="5682482"/>
          </a:xfrm>
          <a:solidFill>
            <a:schemeClr val="bg1">
              <a:lumMod val="95000"/>
            </a:schemeClr>
          </a:solidFill>
        </p:spPr>
        <p:txBody>
          <a:bodyPr/>
          <a:lstStyle>
            <a:lvl1pPr>
              <a:defRPr baseline="0"/>
            </a:lvl1pPr>
          </a:lstStyle>
          <a:p>
            <a:r>
              <a:rPr lang="en-US"/>
              <a:t>Place your location map</a:t>
            </a:r>
          </a:p>
        </p:txBody>
      </p:sp>
      <p:sp>
        <p:nvSpPr>
          <p:cNvPr id="32" name="Title 1"/>
          <p:cNvSpPr>
            <a:spLocks noGrp="1"/>
          </p:cNvSpPr>
          <p:nvPr>
            <p:ph type="title" hasCustomPrompt="1"/>
          </p:nvPr>
        </p:nvSpPr>
        <p:spPr>
          <a:xfrm>
            <a:off x="1829038" y="559988"/>
            <a:ext cx="20729099" cy="1635311"/>
          </a:xfrm>
        </p:spPr>
        <p:txBody>
          <a:bodyPr/>
          <a:lstStyle/>
          <a:p>
            <a:r>
              <a:rPr lang="en-US" dirty="0"/>
              <a:t>CLICK TO EDIT MASTER TITLE STYLE</a:t>
            </a:r>
          </a:p>
        </p:txBody>
      </p:sp>
      <p:cxnSp>
        <p:nvCxnSpPr>
          <p:cNvPr id="33" name="Straight Connector 32"/>
          <p:cNvCxnSpPr/>
          <p:nvPr userDrawn="1"/>
        </p:nvCxnSpPr>
        <p:spPr>
          <a:xfrm>
            <a:off x="10287504" y="2321765"/>
            <a:ext cx="3812168" cy="0"/>
          </a:xfrm>
          <a:prstGeom prst="line">
            <a:avLst/>
          </a:prstGeom>
          <a:ln>
            <a:solidFill>
              <a:srgbClr val="BFBFBF"/>
            </a:solidFill>
          </a:ln>
        </p:spPr>
        <p:style>
          <a:lnRef idx="1">
            <a:schemeClr val="accent1"/>
          </a:lnRef>
          <a:fillRef idx="0">
            <a:schemeClr val="accent1"/>
          </a:fillRef>
          <a:effectRef idx="0">
            <a:schemeClr val="accent1"/>
          </a:effectRef>
          <a:fontRef idx="minor">
            <a:schemeClr val="tx1"/>
          </a:fontRef>
        </p:style>
      </p:cxnSp>
      <p:sp>
        <p:nvSpPr>
          <p:cNvPr id="38" name="Picture Placeholder 8"/>
          <p:cNvSpPr>
            <a:spLocks noGrp="1"/>
          </p:cNvSpPr>
          <p:nvPr>
            <p:ph type="pic" sz="quarter" idx="11" hasCustomPrompt="1"/>
          </p:nvPr>
        </p:nvSpPr>
        <p:spPr>
          <a:xfrm>
            <a:off x="10403241" y="4343497"/>
            <a:ext cx="1701005" cy="1700981"/>
          </a:xfrm>
          <a:prstGeom prst="ellipse">
            <a:avLst/>
          </a:prstGeom>
          <a:solidFill>
            <a:schemeClr val="bg1">
              <a:lumMod val="75000"/>
            </a:schemeClr>
          </a:solidFill>
          <a:ln w="19050">
            <a:solidFill>
              <a:schemeClr val="bg1"/>
            </a:solidFill>
          </a:ln>
        </p:spPr>
        <p:txBody>
          <a:bodyPr>
            <a:normAutofit/>
          </a:bodyPr>
          <a:lstStyle>
            <a:lvl1pPr>
              <a:defRPr sz="2100"/>
            </a:lvl1pPr>
          </a:lstStyle>
          <a:p>
            <a:r>
              <a:rPr lang="en-US"/>
              <a:t>Place your image</a:t>
            </a:r>
          </a:p>
        </p:txBody>
      </p:sp>
      <p:sp>
        <p:nvSpPr>
          <p:cNvPr id="39" name="Picture Placeholder 8"/>
          <p:cNvSpPr>
            <a:spLocks noGrp="1"/>
          </p:cNvSpPr>
          <p:nvPr>
            <p:ph type="pic" sz="quarter" idx="12" hasCustomPrompt="1"/>
          </p:nvPr>
        </p:nvSpPr>
        <p:spPr>
          <a:xfrm>
            <a:off x="18396795" y="3962453"/>
            <a:ext cx="1701005" cy="1700981"/>
          </a:xfrm>
          <a:prstGeom prst="ellipse">
            <a:avLst/>
          </a:prstGeom>
          <a:solidFill>
            <a:schemeClr val="bg1">
              <a:lumMod val="75000"/>
            </a:schemeClr>
          </a:solidFill>
          <a:ln w="19050">
            <a:solidFill>
              <a:schemeClr val="bg1"/>
            </a:solidFill>
          </a:ln>
        </p:spPr>
        <p:txBody>
          <a:bodyPr>
            <a:normAutofit/>
          </a:bodyPr>
          <a:lstStyle>
            <a:lvl1pPr>
              <a:defRPr sz="2100"/>
            </a:lvl1pPr>
          </a:lstStyle>
          <a:p>
            <a:r>
              <a:rPr lang="en-US"/>
              <a:t>Place your image</a:t>
            </a:r>
          </a:p>
        </p:txBody>
      </p:sp>
    </p:spTree>
    <p:extLst>
      <p:ext uri="{BB962C8B-B14F-4D97-AF65-F5344CB8AC3E}">
        <p14:creationId xmlns:p14="http://schemas.microsoft.com/office/powerpoint/2010/main" val="31956118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318378617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397" y="2244986"/>
            <a:ext cx="18290381" cy="4775753"/>
          </a:xfrm>
        </p:spPr>
        <p:txBody>
          <a:bodyPr anchor="b"/>
          <a:lstStyle>
            <a:lvl1pPr algn="ctr">
              <a:defRPr sz="12001"/>
            </a:lvl1pPr>
          </a:lstStyle>
          <a:p>
            <a:r>
              <a:rPr lang="en-US" dirty="0"/>
              <a:t>Click to edit Master title style</a:t>
            </a:r>
          </a:p>
        </p:txBody>
      </p:sp>
      <p:sp>
        <p:nvSpPr>
          <p:cNvPr id="3" name="Subtitle 2"/>
          <p:cNvSpPr>
            <a:spLocks noGrp="1"/>
          </p:cNvSpPr>
          <p:nvPr>
            <p:ph type="subTitle" idx="1"/>
          </p:nvPr>
        </p:nvSpPr>
        <p:spPr>
          <a:xfrm>
            <a:off x="3048397" y="7204910"/>
            <a:ext cx="18290381" cy="3311907"/>
          </a:xfrm>
        </p:spPr>
        <p:txBody>
          <a:bodyPr/>
          <a:lstStyle>
            <a:lvl1pPr marL="0" indent="0" algn="ctr">
              <a:buNone/>
              <a:defRPr sz="4800"/>
            </a:lvl1pPr>
            <a:lvl2pPr marL="914491" indent="0" algn="ctr">
              <a:buNone/>
              <a:defRPr sz="4000"/>
            </a:lvl2pPr>
            <a:lvl3pPr marL="1828983" indent="0" algn="ctr">
              <a:buNone/>
              <a:defRPr sz="3600"/>
            </a:lvl3pPr>
            <a:lvl4pPr marL="2743474" indent="0" algn="ctr">
              <a:buNone/>
              <a:defRPr sz="3200"/>
            </a:lvl4pPr>
            <a:lvl5pPr marL="3657966" indent="0" algn="ctr">
              <a:buNone/>
              <a:defRPr sz="3200"/>
            </a:lvl5pPr>
            <a:lvl6pPr marL="4572457" indent="0" algn="ctr">
              <a:buNone/>
              <a:defRPr sz="3200"/>
            </a:lvl6pPr>
            <a:lvl7pPr marL="5486949" indent="0" algn="ctr">
              <a:buNone/>
              <a:defRPr sz="3200"/>
            </a:lvl7pPr>
            <a:lvl8pPr marL="6401440" indent="0" algn="ctr">
              <a:buNone/>
              <a:defRPr sz="3200"/>
            </a:lvl8pPr>
            <a:lvl9pPr marL="7315932" indent="0" algn="ctr">
              <a:buNone/>
              <a:defRPr sz="3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BF1A2E9-0A58-4CD8-B9CB-2A5E9A0BC469}" type="datetimeFigureOut">
              <a:rPr lang="en-US" smtClean="0"/>
              <a:t>6/11/2020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9F497E-EEEB-4D0F-8C2E-A2AA7485E8AD}" type="slidenum">
              <a:rPr lang="en-US" smtClean="0"/>
              <a:t>‹#›</a:t>
            </a:fld>
            <a:endParaRPr lang="en-US"/>
          </a:p>
        </p:txBody>
      </p:sp>
    </p:spTree>
    <p:custDataLst>
      <p:tags r:id="rId1"/>
    </p:custDataLst>
    <p:extLst>
      <p:ext uri="{BB962C8B-B14F-4D97-AF65-F5344CB8AC3E}">
        <p14:creationId xmlns:p14="http://schemas.microsoft.com/office/powerpoint/2010/main" val="117278005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ctr">
              <a:defRPr sz="6401">
                <a:solidFill>
                  <a:srgbClr val="272E3A"/>
                </a:solidFill>
              </a:defRPr>
            </a:lvl1pPr>
          </a:lstStyle>
          <a:p>
            <a:r>
              <a:rPr lang="en-US" dirty="0"/>
              <a:t>Click to edit Master title style</a:t>
            </a:r>
          </a:p>
        </p:txBody>
      </p:sp>
    </p:spTree>
    <p:custDataLst>
      <p:tags r:id="rId1"/>
    </p:custDataLst>
    <p:extLst>
      <p:ext uri="{BB962C8B-B14F-4D97-AF65-F5344CB8AC3E}">
        <p14:creationId xmlns:p14="http://schemas.microsoft.com/office/powerpoint/2010/main" val="296630949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4621161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756CB8-4DBA-466F-8019-AE61C4880CE0}"/>
              </a:ext>
            </a:extLst>
          </p:cNvPr>
          <p:cNvSpPr/>
          <p:nvPr userDrawn="1"/>
        </p:nvSpPr>
        <p:spPr>
          <a:xfrm>
            <a:off x="0" y="0"/>
            <a:ext cx="24387175" cy="137175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3" name="Title 1">
            <a:extLst>
              <a:ext uri="{FF2B5EF4-FFF2-40B4-BE49-F238E27FC236}">
                <a16:creationId xmlns:a16="http://schemas.microsoft.com/office/drawing/2014/main" id="{2CF990BF-0E41-4E0B-BA4E-895819CE48D4}"/>
              </a:ext>
            </a:extLst>
          </p:cNvPr>
          <p:cNvSpPr>
            <a:spLocks noGrp="1"/>
          </p:cNvSpPr>
          <p:nvPr>
            <p:ph type="title"/>
          </p:nvPr>
        </p:nvSpPr>
        <p:spPr>
          <a:xfrm>
            <a:off x="1676619" y="730336"/>
            <a:ext cx="21033938" cy="2651433"/>
          </a:xfrm>
        </p:spPr>
        <p:txBody>
          <a:bodyPr>
            <a:normAutofit/>
          </a:bodyPr>
          <a:lstStyle>
            <a:lvl1pPr algn="ctr">
              <a:defRPr sz="6401">
                <a:solidFill>
                  <a:srgbClr val="272E3A"/>
                </a:solidFill>
              </a:defRPr>
            </a:lvl1pPr>
          </a:lstStyle>
          <a:p>
            <a:r>
              <a:rPr lang="en-US" dirty="0"/>
              <a:t>Click to edit Master title style</a:t>
            </a:r>
          </a:p>
        </p:txBody>
      </p:sp>
    </p:spTree>
    <p:custDataLst>
      <p:tags r:id="rId1"/>
    </p:custDataLst>
    <p:extLst>
      <p:ext uri="{BB962C8B-B14F-4D97-AF65-F5344CB8AC3E}">
        <p14:creationId xmlns:p14="http://schemas.microsoft.com/office/powerpoint/2010/main" val="13720051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756CB8-4DBA-466F-8019-AE61C4880CE0}"/>
              </a:ext>
            </a:extLst>
          </p:cNvPr>
          <p:cNvSpPr/>
          <p:nvPr userDrawn="1"/>
        </p:nvSpPr>
        <p:spPr>
          <a:xfrm>
            <a:off x="0" y="0"/>
            <a:ext cx="24387175" cy="137175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Tree>
    <p:custDataLst>
      <p:tags r:id="rId1"/>
    </p:custDataLst>
    <p:extLst>
      <p:ext uri="{BB962C8B-B14F-4D97-AF65-F5344CB8AC3E}">
        <p14:creationId xmlns:p14="http://schemas.microsoft.com/office/powerpoint/2010/main" val="169132450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TLE &amp; BLANK SLIDE">
  <p:cSld name="TITTLE &amp; BLANK SLIDE">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1089841" y="1044860"/>
            <a:ext cx="22791767" cy="1071324"/>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2500"/>
              <a:buNone/>
              <a:defRPr sz="6668" i="0"/>
            </a:lvl1pPr>
            <a:lvl2pPr lvl="1" algn="ctr" rtl="0">
              <a:spcBef>
                <a:spcPts val="0"/>
              </a:spcBef>
              <a:spcAft>
                <a:spcPts val="0"/>
              </a:spcAft>
              <a:buSzPts val="3300"/>
              <a:buNone/>
              <a:defRPr sz="8801"/>
            </a:lvl2pPr>
            <a:lvl3pPr lvl="2" algn="ctr" rtl="0">
              <a:spcBef>
                <a:spcPts val="0"/>
              </a:spcBef>
              <a:spcAft>
                <a:spcPts val="0"/>
              </a:spcAft>
              <a:buSzPts val="3300"/>
              <a:buNone/>
              <a:defRPr sz="8801"/>
            </a:lvl3pPr>
            <a:lvl4pPr lvl="3" algn="ctr" rtl="0">
              <a:spcBef>
                <a:spcPts val="0"/>
              </a:spcBef>
              <a:spcAft>
                <a:spcPts val="0"/>
              </a:spcAft>
              <a:buSzPts val="3300"/>
              <a:buNone/>
              <a:defRPr sz="8801"/>
            </a:lvl4pPr>
            <a:lvl5pPr lvl="4" algn="ctr" rtl="0">
              <a:spcBef>
                <a:spcPts val="0"/>
              </a:spcBef>
              <a:spcAft>
                <a:spcPts val="0"/>
              </a:spcAft>
              <a:buSzPts val="3300"/>
              <a:buNone/>
              <a:defRPr sz="8801"/>
            </a:lvl5pPr>
            <a:lvl6pPr lvl="5" algn="ctr" rtl="0">
              <a:spcBef>
                <a:spcPts val="0"/>
              </a:spcBef>
              <a:spcAft>
                <a:spcPts val="0"/>
              </a:spcAft>
              <a:buSzPts val="3300"/>
              <a:buNone/>
              <a:defRPr sz="8801"/>
            </a:lvl6pPr>
            <a:lvl7pPr lvl="6" algn="ctr" rtl="0">
              <a:spcBef>
                <a:spcPts val="0"/>
              </a:spcBef>
              <a:spcAft>
                <a:spcPts val="0"/>
              </a:spcAft>
              <a:buSzPts val="3300"/>
              <a:buNone/>
              <a:defRPr sz="8801"/>
            </a:lvl7pPr>
            <a:lvl8pPr lvl="7" algn="ctr" rtl="0">
              <a:spcBef>
                <a:spcPts val="0"/>
              </a:spcBef>
              <a:spcAft>
                <a:spcPts val="0"/>
              </a:spcAft>
              <a:buSzPts val="3300"/>
              <a:buNone/>
              <a:defRPr sz="8801"/>
            </a:lvl8pPr>
            <a:lvl9pPr lvl="8" algn="ctr" rtl="0">
              <a:spcBef>
                <a:spcPts val="0"/>
              </a:spcBef>
              <a:spcAft>
                <a:spcPts val="0"/>
              </a:spcAft>
              <a:buSzPts val="3300"/>
              <a:buNone/>
              <a:defRPr sz="8801"/>
            </a:lvl9pPr>
          </a:lstStyle>
          <a:p>
            <a:endParaRPr/>
          </a:p>
        </p:txBody>
      </p:sp>
    </p:spTree>
    <p:extLst>
      <p:ext uri="{BB962C8B-B14F-4D97-AF65-F5344CB8AC3E}">
        <p14:creationId xmlns:p14="http://schemas.microsoft.com/office/powerpoint/2010/main" val="68189586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77"/>
        <p:cNvGrpSpPr/>
        <p:nvPr/>
      </p:nvGrpSpPr>
      <p:grpSpPr>
        <a:xfrm>
          <a:off x="0" y="0"/>
          <a:ext cx="0" cy="0"/>
          <a:chOff x="0" y="0"/>
          <a:chExt cx="0" cy="0"/>
        </a:xfrm>
      </p:grpSpPr>
      <p:sp>
        <p:nvSpPr>
          <p:cNvPr id="78" name="Google Shape;78;p7"/>
          <p:cNvSpPr/>
          <p:nvPr/>
        </p:nvSpPr>
        <p:spPr>
          <a:xfrm>
            <a:off x="-1948" y="12461979"/>
            <a:ext cx="24386730" cy="1268302"/>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1"/>
          </a:solidFill>
          <a:ln>
            <a:noFill/>
          </a:ln>
        </p:spPr>
        <p:txBody>
          <a:bodyPr spcFirstLastPara="1" wrap="square" lIns="243828" tIns="243828" rIns="243828" bIns="243828" anchor="ctr" anchorCtr="0">
            <a:noAutofit/>
          </a:bodyPr>
          <a:lstStyle/>
          <a:p>
            <a:pPr marL="0" lvl="0" indent="0" algn="l" rtl="0">
              <a:spcBef>
                <a:spcPts val="0"/>
              </a:spcBef>
              <a:spcAft>
                <a:spcPts val="0"/>
              </a:spcAft>
              <a:buNone/>
            </a:pPr>
            <a:endParaRPr sz="4800"/>
          </a:p>
        </p:txBody>
      </p:sp>
      <p:sp>
        <p:nvSpPr>
          <p:cNvPr id="79" name="Google Shape;79;p7"/>
          <p:cNvSpPr txBox="1">
            <a:spLocks noGrp="1"/>
          </p:cNvSpPr>
          <p:nvPr>
            <p:ph type="title"/>
          </p:nvPr>
        </p:nvSpPr>
        <p:spPr>
          <a:xfrm>
            <a:off x="3042929" y="7114423"/>
            <a:ext cx="10135720" cy="1196939"/>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7201"/>
            </a:lvl1pPr>
            <a:lvl2pPr lvl="1" rtl="0">
              <a:spcBef>
                <a:spcPts val="0"/>
              </a:spcBef>
              <a:spcAft>
                <a:spcPts val="0"/>
              </a:spcAft>
              <a:buSzPts val="2400"/>
              <a:buNone/>
              <a:defRPr sz="6401"/>
            </a:lvl2pPr>
            <a:lvl3pPr lvl="2" rtl="0">
              <a:spcBef>
                <a:spcPts val="0"/>
              </a:spcBef>
              <a:spcAft>
                <a:spcPts val="0"/>
              </a:spcAft>
              <a:buSzPts val="2400"/>
              <a:buNone/>
              <a:defRPr sz="6401"/>
            </a:lvl3pPr>
            <a:lvl4pPr lvl="3" rtl="0">
              <a:spcBef>
                <a:spcPts val="0"/>
              </a:spcBef>
              <a:spcAft>
                <a:spcPts val="0"/>
              </a:spcAft>
              <a:buSzPts val="2400"/>
              <a:buNone/>
              <a:defRPr sz="6401"/>
            </a:lvl4pPr>
            <a:lvl5pPr lvl="4" rtl="0">
              <a:spcBef>
                <a:spcPts val="0"/>
              </a:spcBef>
              <a:spcAft>
                <a:spcPts val="0"/>
              </a:spcAft>
              <a:buSzPts val="2400"/>
              <a:buNone/>
              <a:defRPr sz="6401"/>
            </a:lvl5pPr>
            <a:lvl6pPr lvl="5" rtl="0">
              <a:spcBef>
                <a:spcPts val="0"/>
              </a:spcBef>
              <a:spcAft>
                <a:spcPts val="0"/>
              </a:spcAft>
              <a:buSzPts val="2400"/>
              <a:buNone/>
              <a:defRPr sz="6401"/>
            </a:lvl6pPr>
            <a:lvl7pPr lvl="6" rtl="0">
              <a:spcBef>
                <a:spcPts val="0"/>
              </a:spcBef>
              <a:spcAft>
                <a:spcPts val="0"/>
              </a:spcAft>
              <a:buSzPts val="2400"/>
              <a:buNone/>
              <a:defRPr sz="6401"/>
            </a:lvl7pPr>
            <a:lvl8pPr lvl="7" rtl="0">
              <a:spcBef>
                <a:spcPts val="0"/>
              </a:spcBef>
              <a:spcAft>
                <a:spcPts val="0"/>
              </a:spcAft>
              <a:buSzPts val="2400"/>
              <a:buNone/>
              <a:defRPr sz="6401"/>
            </a:lvl8pPr>
            <a:lvl9pPr lvl="8" rtl="0">
              <a:spcBef>
                <a:spcPts val="0"/>
              </a:spcBef>
              <a:spcAft>
                <a:spcPts val="0"/>
              </a:spcAft>
              <a:buSzPts val="2400"/>
              <a:buNone/>
              <a:defRPr sz="6401"/>
            </a:lvl9pPr>
          </a:lstStyle>
          <a:p>
            <a:endParaRPr/>
          </a:p>
        </p:txBody>
      </p:sp>
      <p:sp>
        <p:nvSpPr>
          <p:cNvPr id="80" name="Google Shape;80;p7"/>
          <p:cNvSpPr txBox="1">
            <a:spLocks noGrp="1"/>
          </p:cNvSpPr>
          <p:nvPr>
            <p:ph type="body" idx="1"/>
          </p:nvPr>
        </p:nvSpPr>
        <p:spPr>
          <a:xfrm>
            <a:off x="3042929" y="8566725"/>
            <a:ext cx="10135720" cy="3703629"/>
          </a:xfrm>
          <a:prstGeom prst="rect">
            <a:avLst/>
          </a:prstGeom>
        </p:spPr>
        <p:txBody>
          <a:bodyPr spcFirstLastPara="1" wrap="square" lIns="91425" tIns="91425" rIns="91425" bIns="91425" anchor="t" anchorCtr="0">
            <a:noAutofit/>
          </a:bodyPr>
          <a:lstStyle>
            <a:lvl1pPr marL="1219337" lvl="0" indent="-795957" algn="r" rtl="0">
              <a:lnSpc>
                <a:spcPct val="100000"/>
              </a:lnSpc>
              <a:spcBef>
                <a:spcPts val="0"/>
              </a:spcBef>
              <a:spcAft>
                <a:spcPts val="0"/>
              </a:spcAft>
              <a:buSzPts val="1100"/>
              <a:buChar char="●"/>
              <a:defRPr sz="3200"/>
            </a:lvl1pPr>
            <a:lvl2pPr marL="2438674" lvl="1" indent="-795957" rtl="0">
              <a:spcBef>
                <a:spcPts val="4267"/>
              </a:spcBef>
              <a:spcAft>
                <a:spcPts val="0"/>
              </a:spcAft>
              <a:buSzPts val="1100"/>
              <a:buChar char="○"/>
              <a:defRPr/>
            </a:lvl2pPr>
            <a:lvl3pPr marL="3658012" lvl="2" indent="-795957" rtl="0">
              <a:spcBef>
                <a:spcPts val="4267"/>
              </a:spcBef>
              <a:spcAft>
                <a:spcPts val="0"/>
              </a:spcAft>
              <a:buSzPts val="1100"/>
              <a:buChar char="■"/>
              <a:defRPr/>
            </a:lvl3pPr>
            <a:lvl4pPr marL="4877349" lvl="3" indent="-795957" rtl="0">
              <a:spcBef>
                <a:spcPts val="4267"/>
              </a:spcBef>
              <a:spcAft>
                <a:spcPts val="0"/>
              </a:spcAft>
              <a:buSzPts val="1100"/>
              <a:buChar char="●"/>
              <a:defRPr/>
            </a:lvl4pPr>
            <a:lvl5pPr marL="6096686" lvl="4" indent="-795957" rtl="0">
              <a:spcBef>
                <a:spcPts val="4267"/>
              </a:spcBef>
              <a:spcAft>
                <a:spcPts val="0"/>
              </a:spcAft>
              <a:buSzPts val="1100"/>
              <a:buChar char="○"/>
              <a:defRPr/>
            </a:lvl5pPr>
            <a:lvl6pPr marL="7316023" lvl="5" indent="-795957" rtl="0">
              <a:spcBef>
                <a:spcPts val="4267"/>
              </a:spcBef>
              <a:spcAft>
                <a:spcPts val="0"/>
              </a:spcAft>
              <a:buSzPts val="1100"/>
              <a:buChar char="■"/>
              <a:defRPr/>
            </a:lvl6pPr>
            <a:lvl7pPr marL="8535360" lvl="6" indent="-795957" rtl="0">
              <a:spcBef>
                <a:spcPts val="4267"/>
              </a:spcBef>
              <a:spcAft>
                <a:spcPts val="0"/>
              </a:spcAft>
              <a:buSzPts val="1100"/>
              <a:buChar char="●"/>
              <a:defRPr/>
            </a:lvl7pPr>
            <a:lvl8pPr marL="9754697" lvl="7" indent="-795957" rtl="0">
              <a:spcBef>
                <a:spcPts val="4267"/>
              </a:spcBef>
              <a:spcAft>
                <a:spcPts val="0"/>
              </a:spcAft>
              <a:buSzPts val="1100"/>
              <a:buChar char="○"/>
              <a:defRPr/>
            </a:lvl8pPr>
            <a:lvl9pPr marL="10974034" lvl="8" indent="-795957" rtl="0">
              <a:spcBef>
                <a:spcPts val="4267"/>
              </a:spcBef>
              <a:spcAft>
                <a:spcPts val="4267"/>
              </a:spcAft>
              <a:buSzPts val="1100"/>
              <a:buChar char="■"/>
              <a:defRPr/>
            </a:lvl9pPr>
          </a:lstStyle>
          <a:p>
            <a:endParaRPr/>
          </a:p>
        </p:txBody>
      </p:sp>
      <p:grpSp>
        <p:nvGrpSpPr>
          <p:cNvPr id="81" name="Google Shape;81;p7"/>
          <p:cNvGrpSpPr/>
          <p:nvPr/>
        </p:nvGrpSpPr>
        <p:grpSpPr>
          <a:xfrm>
            <a:off x="15289140" y="3822161"/>
            <a:ext cx="1661997" cy="1284730"/>
            <a:chOff x="5732681" y="1433144"/>
            <a:chExt cx="623168" cy="481718"/>
          </a:xfrm>
        </p:grpSpPr>
        <p:sp>
          <p:nvSpPr>
            <p:cNvPr id="82" name="Google Shape;82;p7"/>
            <p:cNvSpPr/>
            <p:nvPr/>
          </p:nvSpPr>
          <p:spPr>
            <a:xfrm>
              <a:off x="5732681" y="1433144"/>
              <a:ext cx="623168" cy="481718"/>
            </a:xfrm>
            <a:custGeom>
              <a:avLst/>
              <a:gdLst/>
              <a:ahLst/>
              <a:cxnLst/>
              <a:rect l="l" t="t" r="r" b="b"/>
              <a:pathLst>
                <a:path w="19433" h="15022" extrusionOk="0">
                  <a:moveTo>
                    <a:pt x="1" y="1"/>
                  </a:moveTo>
                  <a:lnTo>
                    <a:pt x="1" y="15022"/>
                  </a:lnTo>
                  <a:lnTo>
                    <a:pt x="19433" y="15022"/>
                  </a:lnTo>
                  <a:lnTo>
                    <a:pt x="1943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3" name="Google Shape;83;p7"/>
            <p:cNvSpPr/>
            <p:nvPr/>
          </p:nvSpPr>
          <p:spPr>
            <a:xfrm>
              <a:off x="5780910" y="1606758"/>
              <a:ext cx="526709" cy="264172"/>
            </a:xfrm>
            <a:custGeom>
              <a:avLst/>
              <a:gdLst/>
              <a:ahLst/>
              <a:cxnLst/>
              <a:rect l="l" t="t" r="r" b="b"/>
              <a:pathLst>
                <a:path w="16425" h="8238" extrusionOk="0">
                  <a:moveTo>
                    <a:pt x="11045" y="0"/>
                  </a:moveTo>
                  <a:lnTo>
                    <a:pt x="6650" y="5264"/>
                  </a:lnTo>
                  <a:lnTo>
                    <a:pt x="3977" y="2473"/>
                  </a:lnTo>
                  <a:lnTo>
                    <a:pt x="0" y="8238"/>
                  </a:lnTo>
                  <a:lnTo>
                    <a:pt x="16425" y="8238"/>
                  </a:lnTo>
                  <a:lnTo>
                    <a:pt x="1104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4" name="Google Shape;84;p7"/>
            <p:cNvSpPr/>
            <p:nvPr/>
          </p:nvSpPr>
          <p:spPr>
            <a:xfrm>
              <a:off x="5967896" y="1584791"/>
              <a:ext cx="89500" cy="76417"/>
            </a:xfrm>
            <a:custGeom>
              <a:avLst/>
              <a:gdLst/>
              <a:ahLst/>
              <a:cxnLst/>
              <a:rect l="l" t="t" r="r" b="b"/>
              <a:pathLst>
                <a:path w="2791" h="2383" extrusionOk="0">
                  <a:moveTo>
                    <a:pt x="1187" y="0"/>
                  </a:moveTo>
                  <a:cubicBezTo>
                    <a:pt x="535" y="0"/>
                    <a:pt x="1" y="535"/>
                    <a:pt x="1" y="1187"/>
                  </a:cubicBezTo>
                  <a:cubicBezTo>
                    <a:pt x="1" y="1911"/>
                    <a:pt x="591" y="2383"/>
                    <a:pt x="1206" y="2383"/>
                  </a:cubicBezTo>
                  <a:cubicBezTo>
                    <a:pt x="1499" y="2383"/>
                    <a:pt x="1797" y="2276"/>
                    <a:pt x="2039" y="2039"/>
                  </a:cubicBezTo>
                  <a:cubicBezTo>
                    <a:pt x="2791" y="1287"/>
                    <a:pt x="2256" y="0"/>
                    <a:pt x="118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85" name="Google Shape;85;p7"/>
          <p:cNvGrpSpPr/>
          <p:nvPr/>
        </p:nvGrpSpPr>
        <p:grpSpPr>
          <a:xfrm>
            <a:off x="20082018" y="2636126"/>
            <a:ext cx="2255025" cy="2918053"/>
            <a:chOff x="7529776" y="988432"/>
            <a:chExt cx="845524" cy="1094143"/>
          </a:xfrm>
        </p:grpSpPr>
        <p:sp>
          <p:nvSpPr>
            <p:cNvPr id="86" name="Google Shape;86;p7"/>
            <p:cNvSpPr/>
            <p:nvPr/>
          </p:nvSpPr>
          <p:spPr>
            <a:xfrm>
              <a:off x="7529776" y="988432"/>
              <a:ext cx="845524" cy="1094143"/>
            </a:xfrm>
            <a:custGeom>
              <a:avLst/>
              <a:gdLst/>
              <a:ahLst/>
              <a:cxnLst/>
              <a:rect l="l" t="t" r="r" b="b"/>
              <a:pathLst>
                <a:path w="26367" h="34120" extrusionOk="0">
                  <a:moveTo>
                    <a:pt x="702" y="1"/>
                  </a:moveTo>
                  <a:lnTo>
                    <a:pt x="0" y="34120"/>
                  </a:lnTo>
                  <a:lnTo>
                    <a:pt x="25681" y="34003"/>
                  </a:lnTo>
                  <a:lnTo>
                    <a:pt x="26366" y="535"/>
                  </a:lnTo>
                  <a:lnTo>
                    <a:pt x="70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7" name="Google Shape;87;p7"/>
            <p:cNvSpPr/>
            <p:nvPr/>
          </p:nvSpPr>
          <p:spPr>
            <a:xfrm>
              <a:off x="7584964" y="1027554"/>
              <a:ext cx="741048" cy="998229"/>
            </a:xfrm>
            <a:custGeom>
              <a:avLst/>
              <a:gdLst/>
              <a:ahLst/>
              <a:cxnLst/>
              <a:rect l="l" t="t" r="r" b="b"/>
              <a:pathLst>
                <a:path w="23109" h="31129" extrusionOk="0">
                  <a:moveTo>
                    <a:pt x="635" y="0"/>
                  </a:moveTo>
                  <a:lnTo>
                    <a:pt x="0" y="31128"/>
                  </a:lnTo>
                  <a:lnTo>
                    <a:pt x="0" y="31128"/>
                  </a:lnTo>
                  <a:lnTo>
                    <a:pt x="22473" y="30828"/>
                  </a:lnTo>
                  <a:lnTo>
                    <a:pt x="23108" y="468"/>
                  </a:lnTo>
                  <a:lnTo>
                    <a:pt x="635"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8" name="Google Shape;88;p7"/>
            <p:cNvSpPr/>
            <p:nvPr/>
          </p:nvSpPr>
          <p:spPr>
            <a:xfrm>
              <a:off x="7714068" y="1199019"/>
              <a:ext cx="492461" cy="680504"/>
            </a:xfrm>
            <a:custGeom>
              <a:avLst/>
              <a:gdLst/>
              <a:ahLst/>
              <a:cxnLst/>
              <a:rect l="l" t="t" r="r" b="b"/>
              <a:pathLst>
                <a:path w="15357" h="21221" extrusionOk="0">
                  <a:moveTo>
                    <a:pt x="15356" y="0"/>
                  </a:moveTo>
                  <a:lnTo>
                    <a:pt x="435" y="251"/>
                  </a:lnTo>
                  <a:lnTo>
                    <a:pt x="1" y="20903"/>
                  </a:lnTo>
                  <a:lnTo>
                    <a:pt x="14922" y="21220"/>
                  </a:lnTo>
                  <a:lnTo>
                    <a:pt x="1535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9" name="Google Shape;89;p7"/>
            <p:cNvSpPr/>
            <p:nvPr/>
          </p:nvSpPr>
          <p:spPr>
            <a:xfrm>
              <a:off x="7721571" y="1199019"/>
              <a:ext cx="484957" cy="680504"/>
            </a:xfrm>
            <a:custGeom>
              <a:avLst/>
              <a:gdLst/>
              <a:ahLst/>
              <a:cxnLst/>
              <a:rect l="l" t="t" r="r" b="b"/>
              <a:pathLst>
                <a:path w="15123" h="21221" extrusionOk="0">
                  <a:moveTo>
                    <a:pt x="15122" y="0"/>
                  </a:moveTo>
                  <a:lnTo>
                    <a:pt x="1" y="10009"/>
                  </a:lnTo>
                  <a:lnTo>
                    <a:pt x="14688" y="21220"/>
                  </a:lnTo>
                  <a:lnTo>
                    <a:pt x="1512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90" name="Google Shape;90;p7"/>
          <p:cNvGrpSpPr/>
          <p:nvPr/>
        </p:nvGrpSpPr>
        <p:grpSpPr>
          <a:xfrm>
            <a:off x="14225988" y="991428"/>
            <a:ext cx="1623424" cy="2099254"/>
            <a:chOff x="5334050" y="371742"/>
            <a:chExt cx="608705" cy="787129"/>
          </a:xfrm>
        </p:grpSpPr>
        <p:sp>
          <p:nvSpPr>
            <p:cNvPr id="91" name="Google Shape;91;p7"/>
            <p:cNvSpPr/>
            <p:nvPr/>
          </p:nvSpPr>
          <p:spPr>
            <a:xfrm>
              <a:off x="5334050" y="371742"/>
              <a:ext cx="608705" cy="787129"/>
            </a:xfrm>
            <a:custGeom>
              <a:avLst/>
              <a:gdLst/>
              <a:ahLst/>
              <a:cxnLst/>
              <a:rect l="l" t="t" r="r" b="b"/>
              <a:pathLst>
                <a:path w="18982" h="24546" extrusionOk="0">
                  <a:moveTo>
                    <a:pt x="518" y="0"/>
                  </a:moveTo>
                  <a:lnTo>
                    <a:pt x="0" y="24545"/>
                  </a:lnTo>
                  <a:lnTo>
                    <a:pt x="18480" y="24462"/>
                  </a:lnTo>
                  <a:lnTo>
                    <a:pt x="18981" y="385"/>
                  </a:lnTo>
                  <a:lnTo>
                    <a:pt x="518"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2" name="Google Shape;92;p7"/>
            <p:cNvSpPr/>
            <p:nvPr/>
          </p:nvSpPr>
          <p:spPr>
            <a:xfrm>
              <a:off x="5374230" y="400122"/>
              <a:ext cx="532609" cy="717478"/>
            </a:xfrm>
            <a:custGeom>
              <a:avLst/>
              <a:gdLst/>
              <a:ahLst/>
              <a:cxnLst/>
              <a:rect l="l" t="t" r="r" b="b"/>
              <a:pathLst>
                <a:path w="16609" h="22374" extrusionOk="0">
                  <a:moveTo>
                    <a:pt x="452" y="1"/>
                  </a:moveTo>
                  <a:lnTo>
                    <a:pt x="1" y="22374"/>
                  </a:lnTo>
                  <a:lnTo>
                    <a:pt x="16158" y="22173"/>
                  </a:lnTo>
                  <a:lnTo>
                    <a:pt x="16609" y="335"/>
                  </a:lnTo>
                  <a:lnTo>
                    <a:pt x="452"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3" name="Google Shape;93;p7"/>
            <p:cNvSpPr/>
            <p:nvPr/>
          </p:nvSpPr>
          <p:spPr>
            <a:xfrm>
              <a:off x="5466938" y="523357"/>
              <a:ext cx="354186" cy="489222"/>
            </a:xfrm>
            <a:custGeom>
              <a:avLst/>
              <a:gdLst/>
              <a:ahLst/>
              <a:cxnLst/>
              <a:rect l="l" t="t" r="r" b="b"/>
              <a:pathLst>
                <a:path w="11045" h="15256" extrusionOk="0">
                  <a:moveTo>
                    <a:pt x="11045" y="1"/>
                  </a:moveTo>
                  <a:lnTo>
                    <a:pt x="318" y="185"/>
                  </a:lnTo>
                  <a:lnTo>
                    <a:pt x="0" y="15038"/>
                  </a:lnTo>
                  <a:lnTo>
                    <a:pt x="10727" y="15256"/>
                  </a:lnTo>
                  <a:lnTo>
                    <a:pt x="11045"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4" name="Google Shape;94;p7"/>
            <p:cNvSpPr/>
            <p:nvPr/>
          </p:nvSpPr>
          <p:spPr>
            <a:xfrm>
              <a:off x="5472293" y="523357"/>
              <a:ext cx="348830" cy="489222"/>
            </a:xfrm>
            <a:custGeom>
              <a:avLst/>
              <a:gdLst/>
              <a:ahLst/>
              <a:cxnLst/>
              <a:rect l="l" t="t" r="r" b="b"/>
              <a:pathLst>
                <a:path w="10878" h="15256" extrusionOk="0">
                  <a:moveTo>
                    <a:pt x="10878" y="1"/>
                  </a:moveTo>
                  <a:lnTo>
                    <a:pt x="0" y="7202"/>
                  </a:lnTo>
                  <a:lnTo>
                    <a:pt x="10560" y="15256"/>
                  </a:lnTo>
                  <a:lnTo>
                    <a:pt x="1087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95" name="Google Shape;95;p7"/>
          <p:cNvGrpSpPr/>
          <p:nvPr/>
        </p:nvGrpSpPr>
        <p:grpSpPr>
          <a:xfrm>
            <a:off x="19148861" y="6138556"/>
            <a:ext cx="1623424" cy="2097800"/>
            <a:chOff x="7179887" y="2301692"/>
            <a:chExt cx="608705" cy="786584"/>
          </a:xfrm>
        </p:grpSpPr>
        <p:sp>
          <p:nvSpPr>
            <p:cNvPr id="96" name="Google Shape;96;p7"/>
            <p:cNvSpPr/>
            <p:nvPr/>
          </p:nvSpPr>
          <p:spPr>
            <a:xfrm>
              <a:off x="7179887" y="2301692"/>
              <a:ext cx="608705" cy="786584"/>
            </a:xfrm>
            <a:custGeom>
              <a:avLst/>
              <a:gdLst/>
              <a:ahLst/>
              <a:cxnLst/>
              <a:rect l="l" t="t" r="r" b="b"/>
              <a:pathLst>
                <a:path w="18982" h="24529" extrusionOk="0">
                  <a:moveTo>
                    <a:pt x="518" y="0"/>
                  </a:moveTo>
                  <a:lnTo>
                    <a:pt x="0" y="24528"/>
                  </a:lnTo>
                  <a:lnTo>
                    <a:pt x="18480" y="24445"/>
                  </a:lnTo>
                  <a:lnTo>
                    <a:pt x="18981" y="368"/>
                  </a:lnTo>
                  <a:lnTo>
                    <a:pt x="518"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7" name="Google Shape;97;p7"/>
            <p:cNvSpPr/>
            <p:nvPr/>
          </p:nvSpPr>
          <p:spPr>
            <a:xfrm>
              <a:off x="7220068" y="2329559"/>
              <a:ext cx="532609" cy="717991"/>
            </a:xfrm>
            <a:custGeom>
              <a:avLst/>
              <a:gdLst/>
              <a:ahLst/>
              <a:cxnLst/>
              <a:rect l="l" t="t" r="r" b="b"/>
              <a:pathLst>
                <a:path w="16609" h="22390" extrusionOk="0">
                  <a:moveTo>
                    <a:pt x="452" y="0"/>
                  </a:moveTo>
                  <a:lnTo>
                    <a:pt x="1" y="22390"/>
                  </a:lnTo>
                  <a:lnTo>
                    <a:pt x="16158" y="22172"/>
                  </a:lnTo>
                  <a:lnTo>
                    <a:pt x="16609" y="334"/>
                  </a:lnTo>
                  <a:lnTo>
                    <a:pt x="452"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8" name="Google Shape;98;p7"/>
            <p:cNvSpPr/>
            <p:nvPr/>
          </p:nvSpPr>
          <p:spPr>
            <a:xfrm>
              <a:off x="7312775" y="2452794"/>
              <a:ext cx="354186" cy="489735"/>
            </a:xfrm>
            <a:custGeom>
              <a:avLst/>
              <a:gdLst/>
              <a:ahLst/>
              <a:cxnLst/>
              <a:rect l="l" t="t" r="r" b="b"/>
              <a:pathLst>
                <a:path w="11045" h="15272" extrusionOk="0">
                  <a:moveTo>
                    <a:pt x="11045" y="0"/>
                  </a:moveTo>
                  <a:lnTo>
                    <a:pt x="318" y="184"/>
                  </a:lnTo>
                  <a:lnTo>
                    <a:pt x="0" y="15038"/>
                  </a:lnTo>
                  <a:lnTo>
                    <a:pt x="10727" y="15272"/>
                  </a:lnTo>
                  <a:lnTo>
                    <a:pt x="1104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99" name="Google Shape;99;p7"/>
          <p:cNvGrpSpPr/>
          <p:nvPr/>
        </p:nvGrpSpPr>
        <p:grpSpPr>
          <a:xfrm>
            <a:off x="13178567" y="5364061"/>
            <a:ext cx="970361" cy="1256164"/>
            <a:chOff x="4941319" y="2011289"/>
            <a:chExt cx="363838" cy="471007"/>
          </a:xfrm>
        </p:grpSpPr>
        <p:sp>
          <p:nvSpPr>
            <p:cNvPr id="100" name="Google Shape;100;p7"/>
            <p:cNvSpPr/>
            <p:nvPr/>
          </p:nvSpPr>
          <p:spPr>
            <a:xfrm>
              <a:off x="4941319" y="2011289"/>
              <a:ext cx="363838" cy="471007"/>
            </a:xfrm>
            <a:custGeom>
              <a:avLst/>
              <a:gdLst/>
              <a:ahLst/>
              <a:cxnLst/>
              <a:rect l="l" t="t" r="r" b="b"/>
              <a:pathLst>
                <a:path w="11346" h="14688" extrusionOk="0">
                  <a:moveTo>
                    <a:pt x="301" y="0"/>
                  </a:moveTo>
                  <a:lnTo>
                    <a:pt x="0" y="14687"/>
                  </a:lnTo>
                  <a:lnTo>
                    <a:pt x="11044" y="14637"/>
                  </a:lnTo>
                  <a:lnTo>
                    <a:pt x="11345" y="234"/>
                  </a:lnTo>
                  <a:lnTo>
                    <a:pt x="30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1" name="Google Shape;101;p7"/>
            <p:cNvSpPr/>
            <p:nvPr/>
          </p:nvSpPr>
          <p:spPr>
            <a:xfrm>
              <a:off x="4964889" y="2027900"/>
              <a:ext cx="318815" cy="429737"/>
            </a:xfrm>
            <a:custGeom>
              <a:avLst/>
              <a:gdLst/>
              <a:ahLst/>
              <a:cxnLst/>
              <a:rect l="l" t="t" r="r" b="b"/>
              <a:pathLst>
                <a:path w="9942" h="13401" extrusionOk="0">
                  <a:moveTo>
                    <a:pt x="284" y="0"/>
                  </a:moveTo>
                  <a:lnTo>
                    <a:pt x="0" y="13401"/>
                  </a:lnTo>
                  <a:lnTo>
                    <a:pt x="9674" y="13284"/>
                  </a:lnTo>
                  <a:lnTo>
                    <a:pt x="9942" y="201"/>
                  </a:lnTo>
                  <a:lnTo>
                    <a:pt x="284"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2" name="Google Shape;102;p7"/>
            <p:cNvSpPr/>
            <p:nvPr/>
          </p:nvSpPr>
          <p:spPr>
            <a:xfrm>
              <a:off x="5020590" y="2101848"/>
              <a:ext cx="211678" cy="293097"/>
            </a:xfrm>
            <a:custGeom>
              <a:avLst/>
              <a:gdLst/>
              <a:ahLst/>
              <a:cxnLst/>
              <a:rect l="l" t="t" r="r" b="b"/>
              <a:pathLst>
                <a:path w="6601" h="9140" extrusionOk="0">
                  <a:moveTo>
                    <a:pt x="6601" y="0"/>
                  </a:moveTo>
                  <a:lnTo>
                    <a:pt x="185" y="117"/>
                  </a:lnTo>
                  <a:lnTo>
                    <a:pt x="1" y="9006"/>
                  </a:lnTo>
                  <a:lnTo>
                    <a:pt x="6417" y="9140"/>
                  </a:lnTo>
                  <a:lnTo>
                    <a:pt x="660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3" name="Google Shape;103;p7"/>
            <p:cNvSpPr/>
            <p:nvPr/>
          </p:nvSpPr>
          <p:spPr>
            <a:xfrm>
              <a:off x="5023829" y="2101848"/>
              <a:ext cx="208439" cy="293097"/>
            </a:xfrm>
            <a:custGeom>
              <a:avLst/>
              <a:gdLst/>
              <a:ahLst/>
              <a:cxnLst/>
              <a:rect l="l" t="t" r="r" b="b"/>
              <a:pathLst>
                <a:path w="6500" h="9140" extrusionOk="0">
                  <a:moveTo>
                    <a:pt x="6500" y="0"/>
                  </a:moveTo>
                  <a:lnTo>
                    <a:pt x="0" y="4311"/>
                  </a:lnTo>
                  <a:lnTo>
                    <a:pt x="6316" y="9140"/>
                  </a:lnTo>
                  <a:lnTo>
                    <a:pt x="650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104" name="Google Shape;104;p7"/>
          <p:cNvGrpSpPr/>
          <p:nvPr/>
        </p:nvGrpSpPr>
        <p:grpSpPr>
          <a:xfrm>
            <a:off x="18162849" y="1370126"/>
            <a:ext cx="1483422" cy="1427554"/>
            <a:chOff x="6810181" y="513737"/>
            <a:chExt cx="556211" cy="535271"/>
          </a:xfrm>
        </p:grpSpPr>
        <p:sp>
          <p:nvSpPr>
            <p:cNvPr id="105" name="Google Shape;105;p7"/>
            <p:cNvSpPr/>
            <p:nvPr/>
          </p:nvSpPr>
          <p:spPr>
            <a:xfrm>
              <a:off x="6946821" y="513737"/>
              <a:ext cx="273279" cy="121119"/>
            </a:xfrm>
            <a:custGeom>
              <a:avLst/>
              <a:gdLst/>
              <a:ahLst/>
              <a:cxnLst/>
              <a:rect l="l" t="t" r="r" b="b"/>
              <a:pathLst>
                <a:path w="8522" h="3777" extrusionOk="0">
                  <a:moveTo>
                    <a:pt x="20" y="3578"/>
                  </a:moveTo>
                  <a:cubicBezTo>
                    <a:pt x="14" y="3583"/>
                    <a:pt x="7" y="3588"/>
                    <a:pt x="0" y="3592"/>
                  </a:cubicBezTo>
                  <a:lnTo>
                    <a:pt x="0" y="3609"/>
                  </a:lnTo>
                  <a:cubicBezTo>
                    <a:pt x="7" y="3598"/>
                    <a:pt x="14" y="3588"/>
                    <a:pt x="20" y="3578"/>
                  </a:cubicBezTo>
                  <a:close/>
                  <a:moveTo>
                    <a:pt x="4344" y="0"/>
                  </a:moveTo>
                  <a:cubicBezTo>
                    <a:pt x="4127" y="33"/>
                    <a:pt x="3943" y="117"/>
                    <a:pt x="3776" y="234"/>
                  </a:cubicBezTo>
                  <a:cubicBezTo>
                    <a:pt x="3609" y="351"/>
                    <a:pt x="3459" y="451"/>
                    <a:pt x="3309" y="568"/>
                  </a:cubicBezTo>
                  <a:cubicBezTo>
                    <a:pt x="3008" y="785"/>
                    <a:pt x="2740" y="1003"/>
                    <a:pt x="2473" y="1220"/>
                  </a:cubicBezTo>
                  <a:cubicBezTo>
                    <a:pt x="1972" y="1671"/>
                    <a:pt x="1521" y="2072"/>
                    <a:pt x="1153" y="2423"/>
                  </a:cubicBezTo>
                  <a:cubicBezTo>
                    <a:pt x="786" y="2774"/>
                    <a:pt x="485" y="3058"/>
                    <a:pt x="284" y="3275"/>
                  </a:cubicBezTo>
                  <a:cubicBezTo>
                    <a:pt x="192" y="3367"/>
                    <a:pt x="100" y="3460"/>
                    <a:pt x="20" y="3578"/>
                  </a:cubicBezTo>
                  <a:lnTo>
                    <a:pt x="20" y="3578"/>
                  </a:lnTo>
                  <a:cubicBezTo>
                    <a:pt x="131" y="3499"/>
                    <a:pt x="240" y="3420"/>
                    <a:pt x="334" y="3325"/>
                  </a:cubicBezTo>
                  <a:lnTo>
                    <a:pt x="1237" y="2506"/>
                  </a:lnTo>
                  <a:cubicBezTo>
                    <a:pt x="1604" y="2172"/>
                    <a:pt x="2072" y="1771"/>
                    <a:pt x="2573" y="1353"/>
                  </a:cubicBezTo>
                  <a:cubicBezTo>
                    <a:pt x="2841" y="1136"/>
                    <a:pt x="3108" y="919"/>
                    <a:pt x="3409" y="702"/>
                  </a:cubicBezTo>
                  <a:cubicBezTo>
                    <a:pt x="3559" y="585"/>
                    <a:pt x="3710" y="485"/>
                    <a:pt x="3860" y="384"/>
                  </a:cubicBezTo>
                  <a:cubicBezTo>
                    <a:pt x="4010" y="284"/>
                    <a:pt x="4161" y="217"/>
                    <a:pt x="4344" y="167"/>
                  </a:cubicBezTo>
                  <a:cubicBezTo>
                    <a:pt x="4512" y="217"/>
                    <a:pt x="4679" y="284"/>
                    <a:pt x="4812" y="384"/>
                  </a:cubicBezTo>
                  <a:cubicBezTo>
                    <a:pt x="4963" y="501"/>
                    <a:pt x="5113" y="602"/>
                    <a:pt x="5247" y="718"/>
                  </a:cubicBezTo>
                  <a:cubicBezTo>
                    <a:pt x="5531" y="952"/>
                    <a:pt x="5798" y="1186"/>
                    <a:pt x="6049" y="1404"/>
                  </a:cubicBezTo>
                  <a:cubicBezTo>
                    <a:pt x="6533" y="1855"/>
                    <a:pt x="6968" y="2272"/>
                    <a:pt x="7335" y="2640"/>
                  </a:cubicBezTo>
                  <a:lnTo>
                    <a:pt x="8204" y="3475"/>
                  </a:lnTo>
                  <a:cubicBezTo>
                    <a:pt x="8304" y="3592"/>
                    <a:pt x="8405" y="3693"/>
                    <a:pt x="8522" y="3776"/>
                  </a:cubicBezTo>
                  <a:cubicBezTo>
                    <a:pt x="8438" y="3642"/>
                    <a:pt x="8355" y="3542"/>
                    <a:pt x="8254" y="3425"/>
                  </a:cubicBezTo>
                  <a:cubicBezTo>
                    <a:pt x="8054" y="3225"/>
                    <a:pt x="7786" y="2907"/>
                    <a:pt x="7419" y="2540"/>
                  </a:cubicBezTo>
                  <a:cubicBezTo>
                    <a:pt x="7068" y="2189"/>
                    <a:pt x="6650" y="1754"/>
                    <a:pt x="6149" y="1287"/>
                  </a:cubicBezTo>
                  <a:cubicBezTo>
                    <a:pt x="5898" y="1053"/>
                    <a:pt x="5648" y="819"/>
                    <a:pt x="5364" y="585"/>
                  </a:cubicBezTo>
                  <a:cubicBezTo>
                    <a:pt x="5213" y="468"/>
                    <a:pt x="5063" y="351"/>
                    <a:pt x="4896" y="251"/>
                  </a:cubicBezTo>
                  <a:cubicBezTo>
                    <a:pt x="4745" y="117"/>
                    <a:pt x="4545" y="33"/>
                    <a:pt x="434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6" name="Google Shape;106;p7"/>
            <p:cNvSpPr/>
            <p:nvPr/>
          </p:nvSpPr>
          <p:spPr>
            <a:xfrm>
              <a:off x="6810181" y="619271"/>
              <a:ext cx="556211" cy="429737"/>
            </a:xfrm>
            <a:custGeom>
              <a:avLst/>
              <a:gdLst/>
              <a:ahLst/>
              <a:cxnLst/>
              <a:rect l="l" t="t" r="r" b="b"/>
              <a:pathLst>
                <a:path w="17345" h="13401" extrusionOk="0">
                  <a:moveTo>
                    <a:pt x="1" y="1"/>
                  </a:moveTo>
                  <a:lnTo>
                    <a:pt x="67" y="13050"/>
                  </a:lnTo>
                  <a:lnTo>
                    <a:pt x="17077" y="13401"/>
                  </a:lnTo>
                  <a:lnTo>
                    <a:pt x="17344" y="351"/>
                  </a:lnTo>
                  <a:lnTo>
                    <a:pt x="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7" name="Google Shape;107;p7"/>
            <p:cNvSpPr/>
            <p:nvPr/>
          </p:nvSpPr>
          <p:spPr>
            <a:xfrm>
              <a:off x="6839106" y="647138"/>
              <a:ext cx="507436" cy="376697"/>
            </a:xfrm>
            <a:custGeom>
              <a:avLst/>
              <a:gdLst/>
              <a:ahLst/>
              <a:cxnLst/>
              <a:rect l="l" t="t" r="r" b="b"/>
              <a:pathLst>
                <a:path w="15824" h="11747" extrusionOk="0">
                  <a:moveTo>
                    <a:pt x="1" y="0"/>
                  </a:moveTo>
                  <a:lnTo>
                    <a:pt x="151" y="11429"/>
                  </a:lnTo>
                  <a:lnTo>
                    <a:pt x="15590" y="11747"/>
                  </a:lnTo>
                  <a:lnTo>
                    <a:pt x="15824" y="318"/>
                  </a:lnTo>
                  <a:lnTo>
                    <a:pt x="1"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8" name="Google Shape;108;p7"/>
            <p:cNvSpPr/>
            <p:nvPr/>
          </p:nvSpPr>
          <p:spPr>
            <a:xfrm>
              <a:off x="6913599" y="713036"/>
              <a:ext cx="346169" cy="249710"/>
            </a:xfrm>
            <a:custGeom>
              <a:avLst/>
              <a:gdLst/>
              <a:ahLst/>
              <a:cxnLst/>
              <a:rect l="l" t="t" r="r" b="b"/>
              <a:pathLst>
                <a:path w="10795" h="7787" extrusionOk="0">
                  <a:moveTo>
                    <a:pt x="151" y="1"/>
                  </a:moveTo>
                  <a:lnTo>
                    <a:pt x="0" y="7570"/>
                  </a:lnTo>
                  <a:lnTo>
                    <a:pt x="10794" y="7787"/>
                  </a:lnTo>
                  <a:lnTo>
                    <a:pt x="10660" y="218"/>
                  </a:lnTo>
                  <a:lnTo>
                    <a:pt x="15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9" name="Google Shape;109;p7"/>
            <p:cNvSpPr/>
            <p:nvPr/>
          </p:nvSpPr>
          <p:spPr>
            <a:xfrm>
              <a:off x="6969300" y="779480"/>
              <a:ext cx="238999" cy="5932"/>
            </a:xfrm>
            <a:custGeom>
              <a:avLst/>
              <a:gdLst/>
              <a:ahLst/>
              <a:cxnLst/>
              <a:rect l="l" t="t" r="r" b="b"/>
              <a:pathLst>
                <a:path w="7453" h="185" extrusionOk="0">
                  <a:moveTo>
                    <a:pt x="3727" y="0"/>
                  </a:moveTo>
                  <a:cubicBezTo>
                    <a:pt x="1672" y="0"/>
                    <a:pt x="1" y="51"/>
                    <a:pt x="1" y="84"/>
                  </a:cubicBezTo>
                  <a:cubicBezTo>
                    <a:pt x="1" y="134"/>
                    <a:pt x="1672" y="184"/>
                    <a:pt x="3727" y="184"/>
                  </a:cubicBezTo>
                  <a:cubicBezTo>
                    <a:pt x="5782" y="184"/>
                    <a:pt x="7453" y="134"/>
                    <a:pt x="7453" y="84"/>
                  </a:cubicBezTo>
                  <a:cubicBezTo>
                    <a:pt x="7453" y="51"/>
                    <a:pt x="5782" y="0"/>
                    <a:pt x="372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0" name="Google Shape;110;p7"/>
            <p:cNvSpPr/>
            <p:nvPr/>
          </p:nvSpPr>
          <p:spPr>
            <a:xfrm>
              <a:off x="6969300" y="817512"/>
              <a:ext cx="238999" cy="5387"/>
            </a:xfrm>
            <a:custGeom>
              <a:avLst/>
              <a:gdLst/>
              <a:ahLst/>
              <a:cxnLst/>
              <a:rect l="l" t="t" r="r" b="b"/>
              <a:pathLst>
                <a:path w="7453" h="168" extrusionOk="0">
                  <a:moveTo>
                    <a:pt x="3727" y="1"/>
                  </a:moveTo>
                  <a:cubicBezTo>
                    <a:pt x="1672" y="1"/>
                    <a:pt x="1" y="34"/>
                    <a:pt x="1" y="84"/>
                  </a:cubicBezTo>
                  <a:cubicBezTo>
                    <a:pt x="1" y="134"/>
                    <a:pt x="1672" y="168"/>
                    <a:pt x="3727" y="168"/>
                  </a:cubicBezTo>
                  <a:cubicBezTo>
                    <a:pt x="5782" y="168"/>
                    <a:pt x="7453" y="134"/>
                    <a:pt x="7453" y="84"/>
                  </a:cubicBezTo>
                  <a:cubicBezTo>
                    <a:pt x="7453" y="34"/>
                    <a:pt x="5782" y="1"/>
                    <a:pt x="372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1" name="Google Shape;111;p7"/>
            <p:cNvSpPr/>
            <p:nvPr/>
          </p:nvSpPr>
          <p:spPr>
            <a:xfrm>
              <a:off x="6969300" y="855031"/>
              <a:ext cx="238999" cy="5932"/>
            </a:xfrm>
            <a:custGeom>
              <a:avLst/>
              <a:gdLst/>
              <a:ahLst/>
              <a:cxnLst/>
              <a:rect l="l" t="t" r="r" b="b"/>
              <a:pathLst>
                <a:path w="7453" h="185" extrusionOk="0">
                  <a:moveTo>
                    <a:pt x="3727" y="0"/>
                  </a:moveTo>
                  <a:cubicBezTo>
                    <a:pt x="1672" y="0"/>
                    <a:pt x="1" y="50"/>
                    <a:pt x="1" y="101"/>
                  </a:cubicBezTo>
                  <a:cubicBezTo>
                    <a:pt x="1" y="134"/>
                    <a:pt x="1672" y="184"/>
                    <a:pt x="3727" y="184"/>
                  </a:cubicBezTo>
                  <a:cubicBezTo>
                    <a:pt x="5782" y="184"/>
                    <a:pt x="7453" y="134"/>
                    <a:pt x="7453" y="101"/>
                  </a:cubicBezTo>
                  <a:cubicBezTo>
                    <a:pt x="7453" y="50"/>
                    <a:pt x="5782" y="0"/>
                    <a:pt x="372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2" name="Google Shape;112;p7"/>
            <p:cNvSpPr/>
            <p:nvPr/>
          </p:nvSpPr>
          <p:spPr>
            <a:xfrm>
              <a:off x="7123641" y="893063"/>
              <a:ext cx="84658" cy="5387"/>
            </a:xfrm>
            <a:custGeom>
              <a:avLst/>
              <a:gdLst/>
              <a:ahLst/>
              <a:cxnLst/>
              <a:rect l="l" t="t" r="r" b="b"/>
              <a:pathLst>
                <a:path w="2640" h="168" extrusionOk="0">
                  <a:moveTo>
                    <a:pt x="1320" y="1"/>
                  </a:moveTo>
                  <a:cubicBezTo>
                    <a:pt x="585" y="1"/>
                    <a:pt x="0" y="34"/>
                    <a:pt x="0" y="84"/>
                  </a:cubicBezTo>
                  <a:cubicBezTo>
                    <a:pt x="0" y="134"/>
                    <a:pt x="585" y="168"/>
                    <a:pt x="1320" y="168"/>
                  </a:cubicBezTo>
                  <a:cubicBezTo>
                    <a:pt x="2055" y="168"/>
                    <a:pt x="2640" y="134"/>
                    <a:pt x="2640" y="84"/>
                  </a:cubicBezTo>
                  <a:cubicBezTo>
                    <a:pt x="2640" y="34"/>
                    <a:pt x="2055" y="1"/>
                    <a:pt x="132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3" name="Google Shape;113;p7"/>
            <p:cNvSpPr/>
            <p:nvPr/>
          </p:nvSpPr>
          <p:spPr>
            <a:xfrm>
              <a:off x="7161128" y="723522"/>
              <a:ext cx="92194" cy="83536"/>
            </a:xfrm>
            <a:custGeom>
              <a:avLst/>
              <a:gdLst/>
              <a:ahLst/>
              <a:cxnLst/>
              <a:rect l="l" t="t" r="r" b="b"/>
              <a:pathLst>
                <a:path w="2875" h="2605" extrusionOk="0">
                  <a:moveTo>
                    <a:pt x="1281" y="0"/>
                  </a:moveTo>
                  <a:cubicBezTo>
                    <a:pt x="998" y="0"/>
                    <a:pt x="719" y="97"/>
                    <a:pt x="485" y="275"/>
                  </a:cubicBezTo>
                  <a:cubicBezTo>
                    <a:pt x="251" y="459"/>
                    <a:pt x="101" y="710"/>
                    <a:pt x="34" y="994"/>
                  </a:cubicBezTo>
                  <a:cubicBezTo>
                    <a:pt x="17" y="1094"/>
                    <a:pt x="1" y="1194"/>
                    <a:pt x="34" y="1294"/>
                  </a:cubicBezTo>
                  <a:cubicBezTo>
                    <a:pt x="51" y="1294"/>
                    <a:pt x="51" y="1194"/>
                    <a:pt x="101" y="1010"/>
                  </a:cubicBezTo>
                  <a:cubicBezTo>
                    <a:pt x="184" y="760"/>
                    <a:pt x="335" y="526"/>
                    <a:pt x="552" y="375"/>
                  </a:cubicBezTo>
                  <a:cubicBezTo>
                    <a:pt x="769" y="215"/>
                    <a:pt x="1011" y="142"/>
                    <a:pt x="1247" y="142"/>
                  </a:cubicBezTo>
                  <a:cubicBezTo>
                    <a:pt x="1847" y="142"/>
                    <a:pt x="2407" y="611"/>
                    <a:pt x="2407" y="1294"/>
                  </a:cubicBezTo>
                  <a:cubicBezTo>
                    <a:pt x="2407" y="1981"/>
                    <a:pt x="1842" y="2460"/>
                    <a:pt x="1238" y="2460"/>
                  </a:cubicBezTo>
                  <a:cubicBezTo>
                    <a:pt x="1005" y="2460"/>
                    <a:pt x="766" y="2388"/>
                    <a:pt x="552" y="2230"/>
                  </a:cubicBezTo>
                  <a:cubicBezTo>
                    <a:pt x="335" y="2080"/>
                    <a:pt x="184" y="1846"/>
                    <a:pt x="101" y="1595"/>
                  </a:cubicBezTo>
                  <a:cubicBezTo>
                    <a:pt x="51" y="1411"/>
                    <a:pt x="51" y="1294"/>
                    <a:pt x="34" y="1294"/>
                  </a:cubicBezTo>
                  <a:cubicBezTo>
                    <a:pt x="1" y="1411"/>
                    <a:pt x="17" y="1512"/>
                    <a:pt x="34" y="1612"/>
                  </a:cubicBezTo>
                  <a:cubicBezTo>
                    <a:pt x="101" y="1896"/>
                    <a:pt x="251" y="2146"/>
                    <a:pt x="485" y="2330"/>
                  </a:cubicBezTo>
                  <a:cubicBezTo>
                    <a:pt x="719" y="2508"/>
                    <a:pt x="998" y="2605"/>
                    <a:pt x="1281" y="2605"/>
                  </a:cubicBezTo>
                  <a:cubicBezTo>
                    <a:pt x="1423" y="2605"/>
                    <a:pt x="1566" y="2581"/>
                    <a:pt x="1705" y="2531"/>
                  </a:cubicBezTo>
                  <a:cubicBezTo>
                    <a:pt x="2875" y="2130"/>
                    <a:pt x="2875" y="476"/>
                    <a:pt x="1705" y="75"/>
                  </a:cubicBezTo>
                  <a:cubicBezTo>
                    <a:pt x="1566" y="24"/>
                    <a:pt x="1423" y="0"/>
                    <a:pt x="128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4" name="Google Shape;114;p7"/>
            <p:cNvSpPr/>
            <p:nvPr/>
          </p:nvSpPr>
          <p:spPr>
            <a:xfrm>
              <a:off x="6952721" y="886073"/>
              <a:ext cx="70196" cy="43580"/>
            </a:xfrm>
            <a:custGeom>
              <a:avLst/>
              <a:gdLst/>
              <a:ahLst/>
              <a:cxnLst/>
              <a:rect l="l" t="t" r="r" b="b"/>
              <a:pathLst>
                <a:path w="2189" h="1359" extrusionOk="0">
                  <a:moveTo>
                    <a:pt x="1089" y="155"/>
                  </a:moveTo>
                  <a:cubicBezTo>
                    <a:pt x="1128" y="155"/>
                    <a:pt x="1183" y="186"/>
                    <a:pt x="1220" y="235"/>
                  </a:cubicBezTo>
                  <a:cubicBezTo>
                    <a:pt x="1303" y="369"/>
                    <a:pt x="1270" y="553"/>
                    <a:pt x="1136" y="653"/>
                  </a:cubicBezTo>
                  <a:cubicBezTo>
                    <a:pt x="1109" y="673"/>
                    <a:pt x="1079" y="690"/>
                    <a:pt x="1049" y="703"/>
                  </a:cubicBezTo>
                  <a:lnTo>
                    <a:pt x="1049" y="703"/>
                  </a:lnTo>
                  <a:cubicBezTo>
                    <a:pt x="1014" y="608"/>
                    <a:pt x="994" y="507"/>
                    <a:pt x="986" y="402"/>
                  </a:cubicBezTo>
                  <a:cubicBezTo>
                    <a:pt x="969" y="319"/>
                    <a:pt x="1003" y="235"/>
                    <a:pt x="1053" y="169"/>
                  </a:cubicBezTo>
                  <a:cubicBezTo>
                    <a:pt x="1062" y="160"/>
                    <a:pt x="1074" y="155"/>
                    <a:pt x="1089" y="155"/>
                  </a:cubicBezTo>
                  <a:close/>
                  <a:moveTo>
                    <a:pt x="1874" y="166"/>
                  </a:moveTo>
                  <a:cubicBezTo>
                    <a:pt x="1890" y="166"/>
                    <a:pt x="1904" y="183"/>
                    <a:pt x="1922" y="219"/>
                  </a:cubicBezTo>
                  <a:cubicBezTo>
                    <a:pt x="2005" y="369"/>
                    <a:pt x="2038" y="553"/>
                    <a:pt x="2022" y="737"/>
                  </a:cubicBezTo>
                  <a:cubicBezTo>
                    <a:pt x="2022" y="840"/>
                    <a:pt x="1985" y="938"/>
                    <a:pt x="1922" y="1019"/>
                  </a:cubicBezTo>
                  <a:lnTo>
                    <a:pt x="1922" y="1019"/>
                  </a:lnTo>
                  <a:cubicBezTo>
                    <a:pt x="1783" y="854"/>
                    <a:pt x="1722" y="628"/>
                    <a:pt x="1754" y="402"/>
                  </a:cubicBezTo>
                  <a:cubicBezTo>
                    <a:pt x="1754" y="336"/>
                    <a:pt x="1788" y="269"/>
                    <a:pt x="1821" y="202"/>
                  </a:cubicBezTo>
                  <a:cubicBezTo>
                    <a:pt x="1845" y="179"/>
                    <a:pt x="1861" y="166"/>
                    <a:pt x="1874" y="166"/>
                  </a:cubicBezTo>
                  <a:close/>
                  <a:moveTo>
                    <a:pt x="1106" y="1"/>
                  </a:moveTo>
                  <a:cubicBezTo>
                    <a:pt x="1053" y="1"/>
                    <a:pt x="996" y="19"/>
                    <a:pt x="952" y="52"/>
                  </a:cubicBezTo>
                  <a:cubicBezTo>
                    <a:pt x="852" y="135"/>
                    <a:pt x="802" y="285"/>
                    <a:pt x="819" y="419"/>
                  </a:cubicBezTo>
                  <a:cubicBezTo>
                    <a:pt x="826" y="532"/>
                    <a:pt x="847" y="642"/>
                    <a:pt x="884" y="747"/>
                  </a:cubicBezTo>
                  <a:lnTo>
                    <a:pt x="884" y="747"/>
                  </a:lnTo>
                  <a:cubicBezTo>
                    <a:pt x="868" y="749"/>
                    <a:pt x="851" y="749"/>
                    <a:pt x="834" y="749"/>
                  </a:cubicBezTo>
                  <a:cubicBezTo>
                    <a:pt x="796" y="749"/>
                    <a:pt x="757" y="745"/>
                    <a:pt x="718" y="737"/>
                  </a:cubicBezTo>
                  <a:cubicBezTo>
                    <a:pt x="501" y="653"/>
                    <a:pt x="301" y="503"/>
                    <a:pt x="167" y="302"/>
                  </a:cubicBezTo>
                  <a:cubicBezTo>
                    <a:pt x="67" y="169"/>
                    <a:pt x="17" y="102"/>
                    <a:pt x="0" y="102"/>
                  </a:cubicBezTo>
                  <a:lnTo>
                    <a:pt x="0" y="102"/>
                  </a:lnTo>
                  <a:cubicBezTo>
                    <a:pt x="17" y="185"/>
                    <a:pt x="67" y="269"/>
                    <a:pt x="117" y="352"/>
                  </a:cubicBezTo>
                  <a:cubicBezTo>
                    <a:pt x="234" y="570"/>
                    <a:pt x="434" y="753"/>
                    <a:pt x="685" y="854"/>
                  </a:cubicBezTo>
                  <a:cubicBezTo>
                    <a:pt x="742" y="869"/>
                    <a:pt x="800" y="877"/>
                    <a:pt x="859" y="877"/>
                  </a:cubicBezTo>
                  <a:cubicBezTo>
                    <a:pt x="884" y="877"/>
                    <a:pt x="910" y="875"/>
                    <a:pt x="936" y="872"/>
                  </a:cubicBezTo>
                  <a:lnTo>
                    <a:pt x="936" y="872"/>
                  </a:lnTo>
                  <a:cubicBezTo>
                    <a:pt x="975" y="953"/>
                    <a:pt x="1025" y="1031"/>
                    <a:pt x="1086" y="1104"/>
                  </a:cubicBezTo>
                  <a:cubicBezTo>
                    <a:pt x="1186" y="1204"/>
                    <a:pt x="1287" y="1271"/>
                    <a:pt x="1404" y="1321"/>
                  </a:cubicBezTo>
                  <a:cubicBezTo>
                    <a:pt x="1470" y="1346"/>
                    <a:pt x="1537" y="1359"/>
                    <a:pt x="1604" y="1359"/>
                  </a:cubicBezTo>
                  <a:cubicBezTo>
                    <a:pt x="1671" y="1359"/>
                    <a:pt x="1738" y="1346"/>
                    <a:pt x="1805" y="1321"/>
                  </a:cubicBezTo>
                  <a:cubicBezTo>
                    <a:pt x="1878" y="1287"/>
                    <a:pt x="1944" y="1238"/>
                    <a:pt x="2000" y="1178"/>
                  </a:cubicBezTo>
                  <a:lnTo>
                    <a:pt x="2000" y="1178"/>
                  </a:lnTo>
                  <a:cubicBezTo>
                    <a:pt x="2058" y="1214"/>
                    <a:pt x="2104" y="1226"/>
                    <a:pt x="2125" y="1226"/>
                  </a:cubicBezTo>
                  <a:cubicBezTo>
                    <a:pt x="2134" y="1226"/>
                    <a:pt x="2139" y="1224"/>
                    <a:pt x="2139" y="1221"/>
                  </a:cubicBezTo>
                  <a:cubicBezTo>
                    <a:pt x="2139" y="1210"/>
                    <a:pt x="2099" y="1190"/>
                    <a:pt x="2036" y="1135"/>
                  </a:cubicBezTo>
                  <a:lnTo>
                    <a:pt x="2036" y="1135"/>
                  </a:lnTo>
                  <a:cubicBezTo>
                    <a:pt x="2124" y="1024"/>
                    <a:pt x="2179" y="883"/>
                    <a:pt x="2189" y="737"/>
                  </a:cubicBezTo>
                  <a:cubicBezTo>
                    <a:pt x="2189" y="536"/>
                    <a:pt x="2139" y="319"/>
                    <a:pt x="2038" y="135"/>
                  </a:cubicBezTo>
                  <a:cubicBezTo>
                    <a:pt x="2005" y="85"/>
                    <a:pt x="1955" y="35"/>
                    <a:pt x="1888" y="35"/>
                  </a:cubicBezTo>
                  <a:cubicBezTo>
                    <a:pt x="1805" y="35"/>
                    <a:pt x="1754" y="68"/>
                    <a:pt x="1721" y="118"/>
                  </a:cubicBezTo>
                  <a:cubicBezTo>
                    <a:pt x="1671" y="202"/>
                    <a:pt x="1637" y="285"/>
                    <a:pt x="1637" y="386"/>
                  </a:cubicBezTo>
                  <a:cubicBezTo>
                    <a:pt x="1605" y="646"/>
                    <a:pt x="1699" y="891"/>
                    <a:pt x="1874" y="1073"/>
                  </a:cubicBezTo>
                  <a:lnTo>
                    <a:pt x="1874" y="1073"/>
                  </a:lnTo>
                  <a:cubicBezTo>
                    <a:pt x="1835" y="1112"/>
                    <a:pt x="1789" y="1146"/>
                    <a:pt x="1738" y="1171"/>
                  </a:cubicBezTo>
                  <a:cubicBezTo>
                    <a:pt x="1694" y="1182"/>
                    <a:pt x="1650" y="1187"/>
                    <a:pt x="1608" y="1187"/>
                  </a:cubicBezTo>
                  <a:cubicBezTo>
                    <a:pt x="1454" y="1187"/>
                    <a:pt x="1311" y="1118"/>
                    <a:pt x="1220" y="987"/>
                  </a:cubicBezTo>
                  <a:cubicBezTo>
                    <a:pt x="1175" y="937"/>
                    <a:pt x="1137" y="885"/>
                    <a:pt x="1107" y="829"/>
                  </a:cubicBezTo>
                  <a:lnTo>
                    <a:pt x="1107" y="829"/>
                  </a:lnTo>
                  <a:cubicBezTo>
                    <a:pt x="1147" y="813"/>
                    <a:pt x="1185" y="794"/>
                    <a:pt x="1220" y="770"/>
                  </a:cubicBezTo>
                  <a:cubicBezTo>
                    <a:pt x="1420" y="620"/>
                    <a:pt x="1470" y="352"/>
                    <a:pt x="1337" y="152"/>
                  </a:cubicBezTo>
                  <a:cubicBezTo>
                    <a:pt x="1303" y="85"/>
                    <a:pt x="1253" y="52"/>
                    <a:pt x="1186" y="18"/>
                  </a:cubicBezTo>
                  <a:cubicBezTo>
                    <a:pt x="1163" y="6"/>
                    <a:pt x="1135" y="1"/>
                    <a:pt x="110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115" name="Google Shape;115;p7"/>
          <p:cNvGrpSpPr/>
          <p:nvPr/>
        </p:nvGrpSpPr>
        <p:grpSpPr>
          <a:xfrm>
            <a:off x="12215392" y="2796222"/>
            <a:ext cx="2276491" cy="2189224"/>
            <a:chOff x="4580175" y="1048462"/>
            <a:chExt cx="853573" cy="820864"/>
          </a:xfrm>
        </p:grpSpPr>
        <p:sp>
          <p:nvSpPr>
            <p:cNvPr id="116" name="Google Shape;116;p7"/>
            <p:cNvSpPr/>
            <p:nvPr/>
          </p:nvSpPr>
          <p:spPr>
            <a:xfrm>
              <a:off x="4789672" y="1048462"/>
              <a:ext cx="419571" cy="185414"/>
            </a:xfrm>
            <a:custGeom>
              <a:avLst/>
              <a:gdLst/>
              <a:ahLst/>
              <a:cxnLst/>
              <a:rect l="l" t="t" r="r" b="b"/>
              <a:pathLst>
                <a:path w="13084" h="5782" extrusionOk="0">
                  <a:moveTo>
                    <a:pt x="6651" y="0"/>
                  </a:moveTo>
                  <a:cubicBezTo>
                    <a:pt x="6350" y="67"/>
                    <a:pt x="6049" y="184"/>
                    <a:pt x="5782" y="368"/>
                  </a:cubicBezTo>
                  <a:cubicBezTo>
                    <a:pt x="5531" y="518"/>
                    <a:pt x="5297" y="685"/>
                    <a:pt x="5080" y="852"/>
                  </a:cubicBezTo>
                  <a:cubicBezTo>
                    <a:pt x="4629" y="1203"/>
                    <a:pt x="4194" y="1537"/>
                    <a:pt x="3810" y="1871"/>
                  </a:cubicBezTo>
                  <a:cubicBezTo>
                    <a:pt x="3025" y="2557"/>
                    <a:pt x="2340" y="3175"/>
                    <a:pt x="1772" y="3709"/>
                  </a:cubicBezTo>
                  <a:cubicBezTo>
                    <a:pt x="1204" y="4261"/>
                    <a:pt x="752" y="4695"/>
                    <a:pt x="452" y="5013"/>
                  </a:cubicBezTo>
                  <a:cubicBezTo>
                    <a:pt x="285" y="5163"/>
                    <a:pt x="134" y="5330"/>
                    <a:pt x="1" y="5514"/>
                  </a:cubicBezTo>
                  <a:lnTo>
                    <a:pt x="1" y="5531"/>
                  </a:lnTo>
                  <a:cubicBezTo>
                    <a:pt x="184" y="5397"/>
                    <a:pt x="351" y="5247"/>
                    <a:pt x="518" y="5096"/>
                  </a:cubicBezTo>
                  <a:cubicBezTo>
                    <a:pt x="886" y="4762"/>
                    <a:pt x="1337" y="4344"/>
                    <a:pt x="1889" y="3860"/>
                  </a:cubicBezTo>
                  <a:cubicBezTo>
                    <a:pt x="2473" y="3342"/>
                    <a:pt x="3175" y="2724"/>
                    <a:pt x="3960" y="2055"/>
                  </a:cubicBezTo>
                  <a:cubicBezTo>
                    <a:pt x="4361" y="1738"/>
                    <a:pt x="4779" y="1404"/>
                    <a:pt x="5230" y="1069"/>
                  </a:cubicBezTo>
                  <a:cubicBezTo>
                    <a:pt x="5448" y="902"/>
                    <a:pt x="5681" y="735"/>
                    <a:pt x="5932" y="585"/>
                  </a:cubicBezTo>
                  <a:cubicBezTo>
                    <a:pt x="6149" y="435"/>
                    <a:pt x="6400" y="318"/>
                    <a:pt x="6667" y="267"/>
                  </a:cubicBezTo>
                  <a:cubicBezTo>
                    <a:pt x="6935" y="318"/>
                    <a:pt x="7168" y="435"/>
                    <a:pt x="7386" y="602"/>
                  </a:cubicBezTo>
                  <a:cubicBezTo>
                    <a:pt x="7620" y="752"/>
                    <a:pt x="7837" y="919"/>
                    <a:pt x="8054" y="1103"/>
                  </a:cubicBezTo>
                  <a:cubicBezTo>
                    <a:pt x="8488" y="1454"/>
                    <a:pt x="8906" y="1805"/>
                    <a:pt x="9274" y="2156"/>
                  </a:cubicBezTo>
                  <a:cubicBezTo>
                    <a:pt x="10042" y="2841"/>
                    <a:pt x="10711" y="3492"/>
                    <a:pt x="11262" y="4044"/>
                  </a:cubicBezTo>
                  <a:cubicBezTo>
                    <a:pt x="11797" y="4562"/>
                    <a:pt x="12231" y="4996"/>
                    <a:pt x="12582" y="5330"/>
                  </a:cubicBezTo>
                  <a:cubicBezTo>
                    <a:pt x="12732" y="5497"/>
                    <a:pt x="12900" y="5648"/>
                    <a:pt x="13083" y="5781"/>
                  </a:cubicBezTo>
                  <a:cubicBezTo>
                    <a:pt x="12966" y="5597"/>
                    <a:pt x="12816" y="5414"/>
                    <a:pt x="12666" y="5263"/>
                  </a:cubicBezTo>
                  <a:cubicBezTo>
                    <a:pt x="12365" y="4929"/>
                    <a:pt x="11947" y="4461"/>
                    <a:pt x="11396" y="3910"/>
                  </a:cubicBezTo>
                  <a:cubicBezTo>
                    <a:pt x="10861" y="3342"/>
                    <a:pt x="10209" y="2690"/>
                    <a:pt x="9441" y="1972"/>
                  </a:cubicBezTo>
                  <a:cubicBezTo>
                    <a:pt x="9073" y="1621"/>
                    <a:pt x="8656" y="1253"/>
                    <a:pt x="8221" y="902"/>
                  </a:cubicBezTo>
                  <a:cubicBezTo>
                    <a:pt x="8004" y="719"/>
                    <a:pt x="7770" y="551"/>
                    <a:pt x="7536" y="384"/>
                  </a:cubicBezTo>
                  <a:cubicBezTo>
                    <a:pt x="7269" y="234"/>
                    <a:pt x="7035" y="34"/>
                    <a:pt x="665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7" name="Google Shape;117;p7"/>
            <p:cNvSpPr/>
            <p:nvPr/>
          </p:nvSpPr>
          <p:spPr>
            <a:xfrm>
              <a:off x="4580175" y="1210275"/>
              <a:ext cx="853573" cy="659051"/>
            </a:xfrm>
            <a:custGeom>
              <a:avLst/>
              <a:gdLst/>
              <a:ahLst/>
              <a:cxnLst/>
              <a:rect l="l" t="t" r="r" b="b"/>
              <a:pathLst>
                <a:path w="26618" h="20552" extrusionOk="0">
                  <a:moveTo>
                    <a:pt x="0" y="0"/>
                  </a:moveTo>
                  <a:lnTo>
                    <a:pt x="101" y="20034"/>
                  </a:lnTo>
                  <a:lnTo>
                    <a:pt x="26216" y="20552"/>
                  </a:lnTo>
                  <a:lnTo>
                    <a:pt x="26617" y="535"/>
                  </a:lnTo>
                  <a:lnTo>
                    <a:pt x="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8" name="Google Shape;118;p7"/>
            <p:cNvSpPr/>
            <p:nvPr/>
          </p:nvSpPr>
          <p:spPr>
            <a:xfrm>
              <a:off x="4624653" y="1253117"/>
              <a:ext cx="778535" cy="577632"/>
            </a:xfrm>
            <a:custGeom>
              <a:avLst/>
              <a:gdLst/>
              <a:ahLst/>
              <a:cxnLst/>
              <a:rect l="l" t="t" r="r" b="b"/>
              <a:pathLst>
                <a:path w="24278" h="18013" extrusionOk="0">
                  <a:moveTo>
                    <a:pt x="0" y="1"/>
                  </a:moveTo>
                  <a:lnTo>
                    <a:pt x="234" y="17545"/>
                  </a:lnTo>
                  <a:lnTo>
                    <a:pt x="23927" y="18013"/>
                  </a:lnTo>
                  <a:lnTo>
                    <a:pt x="24278" y="502"/>
                  </a:lnTo>
                  <a:lnTo>
                    <a:pt x="0"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9" name="Google Shape;119;p7"/>
            <p:cNvSpPr/>
            <p:nvPr/>
          </p:nvSpPr>
          <p:spPr>
            <a:xfrm>
              <a:off x="4738781" y="1354386"/>
              <a:ext cx="531006" cy="383656"/>
            </a:xfrm>
            <a:custGeom>
              <a:avLst/>
              <a:gdLst/>
              <a:ahLst/>
              <a:cxnLst/>
              <a:rect l="l" t="t" r="r" b="b"/>
              <a:pathLst>
                <a:path w="16559" h="11964" extrusionOk="0">
                  <a:moveTo>
                    <a:pt x="234" y="1"/>
                  </a:moveTo>
                  <a:lnTo>
                    <a:pt x="0" y="11613"/>
                  </a:lnTo>
                  <a:lnTo>
                    <a:pt x="16558" y="11964"/>
                  </a:lnTo>
                  <a:lnTo>
                    <a:pt x="16358" y="318"/>
                  </a:lnTo>
                  <a:lnTo>
                    <a:pt x="23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20" name="Google Shape;120;p7"/>
            <p:cNvSpPr/>
            <p:nvPr/>
          </p:nvSpPr>
          <p:spPr>
            <a:xfrm>
              <a:off x="4824497" y="1456746"/>
              <a:ext cx="366532" cy="8049"/>
            </a:xfrm>
            <a:custGeom>
              <a:avLst/>
              <a:gdLst/>
              <a:ahLst/>
              <a:cxnLst/>
              <a:rect l="l" t="t" r="r" b="b"/>
              <a:pathLst>
                <a:path w="11430" h="251" extrusionOk="0">
                  <a:moveTo>
                    <a:pt x="5715" y="0"/>
                  </a:moveTo>
                  <a:cubicBezTo>
                    <a:pt x="2557" y="0"/>
                    <a:pt x="1" y="50"/>
                    <a:pt x="1" y="134"/>
                  </a:cubicBezTo>
                  <a:cubicBezTo>
                    <a:pt x="1" y="201"/>
                    <a:pt x="2557" y="251"/>
                    <a:pt x="5715" y="251"/>
                  </a:cubicBezTo>
                  <a:cubicBezTo>
                    <a:pt x="8873" y="251"/>
                    <a:pt x="11429" y="201"/>
                    <a:pt x="11429" y="134"/>
                  </a:cubicBezTo>
                  <a:cubicBezTo>
                    <a:pt x="11429" y="50"/>
                    <a:pt x="8873" y="0"/>
                    <a:pt x="571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21" name="Google Shape;121;p7"/>
            <p:cNvSpPr/>
            <p:nvPr/>
          </p:nvSpPr>
          <p:spPr>
            <a:xfrm>
              <a:off x="4824497" y="1514596"/>
              <a:ext cx="366532" cy="8081"/>
            </a:xfrm>
            <a:custGeom>
              <a:avLst/>
              <a:gdLst/>
              <a:ahLst/>
              <a:cxnLst/>
              <a:rect l="l" t="t" r="r" b="b"/>
              <a:pathLst>
                <a:path w="11430" h="252" extrusionOk="0">
                  <a:moveTo>
                    <a:pt x="5715" y="1"/>
                  </a:moveTo>
                  <a:cubicBezTo>
                    <a:pt x="2557" y="1"/>
                    <a:pt x="1" y="51"/>
                    <a:pt x="1" y="134"/>
                  </a:cubicBezTo>
                  <a:cubicBezTo>
                    <a:pt x="1" y="201"/>
                    <a:pt x="2557" y="251"/>
                    <a:pt x="5715" y="251"/>
                  </a:cubicBezTo>
                  <a:cubicBezTo>
                    <a:pt x="8873" y="251"/>
                    <a:pt x="11429" y="201"/>
                    <a:pt x="11429" y="134"/>
                  </a:cubicBezTo>
                  <a:cubicBezTo>
                    <a:pt x="11429" y="51"/>
                    <a:pt x="8873" y="1"/>
                    <a:pt x="571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22" name="Google Shape;122;p7"/>
            <p:cNvSpPr/>
            <p:nvPr/>
          </p:nvSpPr>
          <p:spPr>
            <a:xfrm>
              <a:off x="4824497" y="1572477"/>
              <a:ext cx="366532" cy="8594"/>
            </a:xfrm>
            <a:custGeom>
              <a:avLst/>
              <a:gdLst/>
              <a:ahLst/>
              <a:cxnLst/>
              <a:rect l="l" t="t" r="r" b="b"/>
              <a:pathLst>
                <a:path w="11430" h="268" extrusionOk="0">
                  <a:moveTo>
                    <a:pt x="5715" y="0"/>
                  </a:moveTo>
                  <a:cubicBezTo>
                    <a:pt x="2557" y="0"/>
                    <a:pt x="1" y="67"/>
                    <a:pt x="1" y="134"/>
                  </a:cubicBezTo>
                  <a:cubicBezTo>
                    <a:pt x="1" y="201"/>
                    <a:pt x="2557" y="267"/>
                    <a:pt x="5715" y="267"/>
                  </a:cubicBezTo>
                  <a:cubicBezTo>
                    <a:pt x="8873" y="267"/>
                    <a:pt x="11429" y="201"/>
                    <a:pt x="11429" y="134"/>
                  </a:cubicBezTo>
                  <a:cubicBezTo>
                    <a:pt x="11429" y="67"/>
                    <a:pt x="8873" y="0"/>
                    <a:pt x="571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23" name="Google Shape;123;p7"/>
            <p:cNvSpPr/>
            <p:nvPr/>
          </p:nvSpPr>
          <p:spPr>
            <a:xfrm>
              <a:off x="5060803" y="1630327"/>
              <a:ext cx="130226" cy="8594"/>
            </a:xfrm>
            <a:custGeom>
              <a:avLst/>
              <a:gdLst/>
              <a:ahLst/>
              <a:cxnLst/>
              <a:rect l="l" t="t" r="r" b="b"/>
              <a:pathLst>
                <a:path w="4061" h="268" extrusionOk="0">
                  <a:moveTo>
                    <a:pt x="2038" y="1"/>
                  </a:moveTo>
                  <a:cubicBezTo>
                    <a:pt x="902" y="1"/>
                    <a:pt x="0" y="67"/>
                    <a:pt x="0" y="134"/>
                  </a:cubicBezTo>
                  <a:cubicBezTo>
                    <a:pt x="0" y="201"/>
                    <a:pt x="902" y="268"/>
                    <a:pt x="2038" y="268"/>
                  </a:cubicBezTo>
                  <a:cubicBezTo>
                    <a:pt x="3158" y="268"/>
                    <a:pt x="4060" y="201"/>
                    <a:pt x="4060" y="134"/>
                  </a:cubicBezTo>
                  <a:cubicBezTo>
                    <a:pt x="4060" y="67"/>
                    <a:pt x="3158" y="1"/>
                    <a:pt x="203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24" name="Google Shape;124;p7"/>
            <p:cNvSpPr/>
            <p:nvPr/>
          </p:nvSpPr>
          <p:spPr>
            <a:xfrm>
              <a:off x="5119198" y="1370260"/>
              <a:ext cx="140937" cy="128366"/>
            </a:xfrm>
            <a:custGeom>
              <a:avLst/>
              <a:gdLst/>
              <a:ahLst/>
              <a:cxnLst/>
              <a:rect l="l" t="t" r="r" b="b"/>
              <a:pathLst>
                <a:path w="4395" h="4003" extrusionOk="0">
                  <a:moveTo>
                    <a:pt x="1960" y="0"/>
                  </a:moveTo>
                  <a:cubicBezTo>
                    <a:pt x="1517" y="0"/>
                    <a:pt x="1077" y="145"/>
                    <a:pt x="719" y="425"/>
                  </a:cubicBezTo>
                  <a:cubicBezTo>
                    <a:pt x="368" y="692"/>
                    <a:pt x="134" y="1093"/>
                    <a:pt x="34" y="1527"/>
                  </a:cubicBezTo>
                  <a:cubicBezTo>
                    <a:pt x="0" y="1678"/>
                    <a:pt x="0" y="1845"/>
                    <a:pt x="34" y="1995"/>
                  </a:cubicBezTo>
                  <a:cubicBezTo>
                    <a:pt x="50" y="1995"/>
                    <a:pt x="50" y="1828"/>
                    <a:pt x="134" y="1544"/>
                  </a:cubicBezTo>
                  <a:cubicBezTo>
                    <a:pt x="251" y="1160"/>
                    <a:pt x="502" y="809"/>
                    <a:pt x="836" y="575"/>
                  </a:cubicBezTo>
                  <a:cubicBezTo>
                    <a:pt x="1163" y="332"/>
                    <a:pt x="1530" y="222"/>
                    <a:pt x="1888" y="222"/>
                  </a:cubicBezTo>
                  <a:cubicBezTo>
                    <a:pt x="2810" y="222"/>
                    <a:pt x="3676" y="948"/>
                    <a:pt x="3676" y="1995"/>
                  </a:cubicBezTo>
                  <a:cubicBezTo>
                    <a:pt x="3676" y="3055"/>
                    <a:pt x="2809" y="3785"/>
                    <a:pt x="1886" y="3785"/>
                  </a:cubicBezTo>
                  <a:cubicBezTo>
                    <a:pt x="1528" y="3785"/>
                    <a:pt x="1162" y="3675"/>
                    <a:pt x="836" y="3432"/>
                  </a:cubicBezTo>
                  <a:cubicBezTo>
                    <a:pt x="502" y="3182"/>
                    <a:pt x="251" y="2847"/>
                    <a:pt x="134" y="2446"/>
                  </a:cubicBezTo>
                  <a:cubicBezTo>
                    <a:pt x="50" y="2162"/>
                    <a:pt x="50" y="1995"/>
                    <a:pt x="34" y="1995"/>
                  </a:cubicBezTo>
                  <a:cubicBezTo>
                    <a:pt x="0" y="2162"/>
                    <a:pt x="0" y="2313"/>
                    <a:pt x="34" y="2480"/>
                  </a:cubicBezTo>
                  <a:cubicBezTo>
                    <a:pt x="134" y="2914"/>
                    <a:pt x="368" y="3299"/>
                    <a:pt x="719" y="3583"/>
                  </a:cubicBezTo>
                  <a:cubicBezTo>
                    <a:pt x="1071" y="3858"/>
                    <a:pt x="1502" y="4002"/>
                    <a:pt x="1937" y="4002"/>
                  </a:cubicBezTo>
                  <a:cubicBezTo>
                    <a:pt x="2163" y="4002"/>
                    <a:pt x="2390" y="3963"/>
                    <a:pt x="2607" y="3883"/>
                  </a:cubicBezTo>
                  <a:cubicBezTo>
                    <a:pt x="4395" y="3265"/>
                    <a:pt x="4395" y="742"/>
                    <a:pt x="2607" y="107"/>
                  </a:cubicBezTo>
                  <a:cubicBezTo>
                    <a:pt x="2397" y="35"/>
                    <a:pt x="2178" y="0"/>
                    <a:pt x="196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25" name="Google Shape;125;p7"/>
            <p:cNvSpPr/>
            <p:nvPr/>
          </p:nvSpPr>
          <p:spPr>
            <a:xfrm>
              <a:off x="4798779" y="1619777"/>
              <a:ext cx="108260" cy="67246"/>
            </a:xfrm>
            <a:custGeom>
              <a:avLst/>
              <a:gdLst/>
              <a:ahLst/>
              <a:cxnLst/>
              <a:rect l="l" t="t" r="r" b="b"/>
              <a:pathLst>
                <a:path w="3376" h="2097" extrusionOk="0">
                  <a:moveTo>
                    <a:pt x="1685" y="249"/>
                  </a:moveTo>
                  <a:cubicBezTo>
                    <a:pt x="1742" y="249"/>
                    <a:pt x="1815" y="294"/>
                    <a:pt x="1872" y="363"/>
                  </a:cubicBezTo>
                  <a:cubicBezTo>
                    <a:pt x="2006" y="580"/>
                    <a:pt x="1955" y="848"/>
                    <a:pt x="1755" y="1015"/>
                  </a:cubicBezTo>
                  <a:cubicBezTo>
                    <a:pt x="1712" y="1046"/>
                    <a:pt x="1665" y="1072"/>
                    <a:pt x="1616" y="1092"/>
                  </a:cubicBezTo>
                  <a:lnTo>
                    <a:pt x="1616" y="1092"/>
                  </a:lnTo>
                  <a:cubicBezTo>
                    <a:pt x="1561" y="947"/>
                    <a:pt x="1529" y="793"/>
                    <a:pt x="1521" y="630"/>
                  </a:cubicBezTo>
                  <a:cubicBezTo>
                    <a:pt x="1504" y="497"/>
                    <a:pt x="1538" y="380"/>
                    <a:pt x="1621" y="279"/>
                  </a:cubicBezTo>
                  <a:cubicBezTo>
                    <a:pt x="1637" y="258"/>
                    <a:pt x="1659" y="249"/>
                    <a:pt x="1685" y="249"/>
                  </a:cubicBezTo>
                  <a:close/>
                  <a:moveTo>
                    <a:pt x="2873" y="265"/>
                  </a:moveTo>
                  <a:cubicBezTo>
                    <a:pt x="2897" y="265"/>
                    <a:pt x="2923" y="285"/>
                    <a:pt x="2958" y="330"/>
                  </a:cubicBezTo>
                  <a:cubicBezTo>
                    <a:pt x="3075" y="580"/>
                    <a:pt x="3125" y="848"/>
                    <a:pt x="3108" y="1132"/>
                  </a:cubicBezTo>
                  <a:cubicBezTo>
                    <a:pt x="3108" y="1292"/>
                    <a:pt x="3049" y="1448"/>
                    <a:pt x="2953" y="1574"/>
                  </a:cubicBezTo>
                  <a:lnTo>
                    <a:pt x="2953" y="1574"/>
                  </a:lnTo>
                  <a:cubicBezTo>
                    <a:pt x="2735" y="1310"/>
                    <a:pt x="2642" y="970"/>
                    <a:pt x="2691" y="614"/>
                  </a:cubicBezTo>
                  <a:cubicBezTo>
                    <a:pt x="2707" y="513"/>
                    <a:pt x="2741" y="413"/>
                    <a:pt x="2808" y="313"/>
                  </a:cubicBezTo>
                  <a:cubicBezTo>
                    <a:pt x="2831" y="281"/>
                    <a:pt x="2851" y="265"/>
                    <a:pt x="2873" y="265"/>
                  </a:cubicBezTo>
                  <a:close/>
                  <a:moveTo>
                    <a:pt x="1686" y="1"/>
                  </a:moveTo>
                  <a:cubicBezTo>
                    <a:pt x="1609" y="1"/>
                    <a:pt x="1534" y="27"/>
                    <a:pt x="1471" y="79"/>
                  </a:cubicBezTo>
                  <a:cubicBezTo>
                    <a:pt x="1321" y="213"/>
                    <a:pt x="1237" y="430"/>
                    <a:pt x="1254" y="630"/>
                  </a:cubicBezTo>
                  <a:cubicBezTo>
                    <a:pt x="1261" y="811"/>
                    <a:pt x="1296" y="985"/>
                    <a:pt x="1355" y="1148"/>
                  </a:cubicBezTo>
                  <a:lnTo>
                    <a:pt x="1355" y="1148"/>
                  </a:lnTo>
                  <a:cubicBezTo>
                    <a:pt x="1346" y="1148"/>
                    <a:pt x="1337" y="1148"/>
                    <a:pt x="1328" y="1148"/>
                  </a:cubicBezTo>
                  <a:cubicBezTo>
                    <a:pt x="1252" y="1148"/>
                    <a:pt x="1176" y="1137"/>
                    <a:pt x="1103" y="1115"/>
                  </a:cubicBezTo>
                  <a:cubicBezTo>
                    <a:pt x="769" y="998"/>
                    <a:pt x="468" y="781"/>
                    <a:pt x="268" y="480"/>
                  </a:cubicBezTo>
                  <a:cubicBezTo>
                    <a:pt x="111" y="276"/>
                    <a:pt x="28" y="161"/>
                    <a:pt x="5" y="161"/>
                  </a:cubicBezTo>
                  <a:cubicBezTo>
                    <a:pt x="3" y="161"/>
                    <a:pt x="2" y="161"/>
                    <a:pt x="1" y="162"/>
                  </a:cubicBezTo>
                  <a:cubicBezTo>
                    <a:pt x="34" y="296"/>
                    <a:pt x="101" y="430"/>
                    <a:pt x="184" y="530"/>
                  </a:cubicBezTo>
                  <a:cubicBezTo>
                    <a:pt x="368" y="881"/>
                    <a:pt x="686" y="1165"/>
                    <a:pt x="1053" y="1299"/>
                  </a:cubicBezTo>
                  <a:cubicBezTo>
                    <a:pt x="1152" y="1333"/>
                    <a:pt x="1252" y="1350"/>
                    <a:pt x="1352" y="1350"/>
                  </a:cubicBezTo>
                  <a:cubicBezTo>
                    <a:pt x="1382" y="1350"/>
                    <a:pt x="1411" y="1349"/>
                    <a:pt x="1441" y="1346"/>
                  </a:cubicBezTo>
                  <a:lnTo>
                    <a:pt x="1441" y="1346"/>
                  </a:lnTo>
                  <a:cubicBezTo>
                    <a:pt x="1504" y="1467"/>
                    <a:pt x="1581" y="1581"/>
                    <a:pt x="1671" y="1683"/>
                  </a:cubicBezTo>
                  <a:cubicBezTo>
                    <a:pt x="1805" y="1833"/>
                    <a:pt x="1972" y="1950"/>
                    <a:pt x="2156" y="2034"/>
                  </a:cubicBezTo>
                  <a:cubicBezTo>
                    <a:pt x="2256" y="2076"/>
                    <a:pt x="2361" y="2096"/>
                    <a:pt x="2465" y="2096"/>
                  </a:cubicBezTo>
                  <a:cubicBezTo>
                    <a:pt x="2570" y="2096"/>
                    <a:pt x="2674" y="2076"/>
                    <a:pt x="2774" y="2034"/>
                  </a:cubicBezTo>
                  <a:cubicBezTo>
                    <a:pt x="2890" y="1976"/>
                    <a:pt x="2993" y="1898"/>
                    <a:pt x="3080" y="1806"/>
                  </a:cubicBezTo>
                  <a:lnTo>
                    <a:pt x="3080" y="1806"/>
                  </a:lnTo>
                  <a:cubicBezTo>
                    <a:pt x="3200" y="1875"/>
                    <a:pt x="3275" y="1883"/>
                    <a:pt x="3275" y="1883"/>
                  </a:cubicBezTo>
                  <a:cubicBezTo>
                    <a:pt x="3287" y="1861"/>
                    <a:pt x="3222" y="1831"/>
                    <a:pt x="3127" y="1752"/>
                  </a:cubicBezTo>
                  <a:lnTo>
                    <a:pt x="3127" y="1752"/>
                  </a:lnTo>
                  <a:cubicBezTo>
                    <a:pt x="3264" y="1584"/>
                    <a:pt x="3349" y="1375"/>
                    <a:pt x="3359" y="1148"/>
                  </a:cubicBezTo>
                  <a:cubicBezTo>
                    <a:pt x="3376" y="814"/>
                    <a:pt x="3292" y="497"/>
                    <a:pt x="3142" y="213"/>
                  </a:cubicBezTo>
                  <a:cubicBezTo>
                    <a:pt x="3075" y="129"/>
                    <a:pt x="2991" y="62"/>
                    <a:pt x="2891" y="46"/>
                  </a:cubicBezTo>
                  <a:cubicBezTo>
                    <a:pt x="2791" y="62"/>
                    <a:pt x="2691" y="112"/>
                    <a:pt x="2641" y="196"/>
                  </a:cubicBezTo>
                  <a:cubicBezTo>
                    <a:pt x="2557" y="313"/>
                    <a:pt x="2524" y="447"/>
                    <a:pt x="2507" y="597"/>
                  </a:cubicBezTo>
                  <a:cubicBezTo>
                    <a:pt x="2458" y="985"/>
                    <a:pt x="2598" y="1374"/>
                    <a:pt x="2880" y="1656"/>
                  </a:cubicBezTo>
                  <a:lnTo>
                    <a:pt x="2880" y="1656"/>
                  </a:lnTo>
                  <a:cubicBezTo>
                    <a:pt x="2820" y="1715"/>
                    <a:pt x="2750" y="1764"/>
                    <a:pt x="2674" y="1800"/>
                  </a:cubicBezTo>
                  <a:cubicBezTo>
                    <a:pt x="2611" y="1828"/>
                    <a:pt x="2545" y="1840"/>
                    <a:pt x="2478" y="1840"/>
                  </a:cubicBezTo>
                  <a:cubicBezTo>
                    <a:pt x="2262" y="1840"/>
                    <a:pt x="2038" y="1707"/>
                    <a:pt x="1872" y="1516"/>
                  </a:cubicBezTo>
                  <a:cubicBezTo>
                    <a:pt x="1807" y="1441"/>
                    <a:pt x="1752" y="1362"/>
                    <a:pt x="1705" y="1280"/>
                  </a:cubicBezTo>
                  <a:lnTo>
                    <a:pt x="1705" y="1280"/>
                  </a:lnTo>
                  <a:cubicBezTo>
                    <a:pt x="1768" y="1254"/>
                    <a:pt x="1830" y="1221"/>
                    <a:pt x="1889" y="1182"/>
                  </a:cubicBezTo>
                  <a:cubicBezTo>
                    <a:pt x="2189" y="964"/>
                    <a:pt x="2273" y="547"/>
                    <a:pt x="2056" y="229"/>
                  </a:cubicBezTo>
                  <a:cubicBezTo>
                    <a:pt x="2006" y="146"/>
                    <a:pt x="1922" y="79"/>
                    <a:pt x="1822" y="29"/>
                  </a:cubicBezTo>
                  <a:cubicBezTo>
                    <a:pt x="1778" y="10"/>
                    <a:pt x="1732" y="1"/>
                    <a:pt x="168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126" name="Google Shape;126;p7"/>
          <p:cNvGrpSpPr/>
          <p:nvPr/>
        </p:nvGrpSpPr>
        <p:grpSpPr>
          <a:xfrm>
            <a:off x="6920998" y="2706167"/>
            <a:ext cx="4228415" cy="3073791"/>
            <a:chOff x="2595036" y="1014695"/>
            <a:chExt cx="1585449" cy="1152538"/>
          </a:xfrm>
        </p:grpSpPr>
        <p:sp>
          <p:nvSpPr>
            <p:cNvPr id="127" name="Google Shape;127;p7"/>
            <p:cNvSpPr/>
            <p:nvPr/>
          </p:nvSpPr>
          <p:spPr>
            <a:xfrm>
              <a:off x="2856483" y="1388410"/>
              <a:ext cx="139365" cy="297683"/>
            </a:xfrm>
            <a:custGeom>
              <a:avLst/>
              <a:gdLst/>
              <a:ahLst/>
              <a:cxnLst/>
              <a:rect l="l" t="t" r="r" b="b"/>
              <a:pathLst>
                <a:path w="4346" h="9283" extrusionOk="0">
                  <a:moveTo>
                    <a:pt x="193" y="1"/>
                  </a:moveTo>
                  <a:cubicBezTo>
                    <a:pt x="182" y="1"/>
                    <a:pt x="174" y="3"/>
                    <a:pt x="168" y="9"/>
                  </a:cubicBezTo>
                  <a:cubicBezTo>
                    <a:pt x="1" y="159"/>
                    <a:pt x="1538" y="1880"/>
                    <a:pt x="2624" y="4453"/>
                  </a:cubicBezTo>
                  <a:cubicBezTo>
                    <a:pt x="3740" y="6984"/>
                    <a:pt x="3943" y="9282"/>
                    <a:pt x="4176" y="9282"/>
                  </a:cubicBezTo>
                  <a:cubicBezTo>
                    <a:pt x="4176" y="9282"/>
                    <a:pt x="4177" y="9282"/>
                    <a:pt x="4178" y="9282"/>
                  </a:cubicBezTo>
                  <a:cubicBezTo>
                    <a:pt x="4278" y="9282"/>
                    <a:pt x="4345" y="8681"/>
                    <a:pt x="4262" y="7745"/>
                  </a:cubicBezTo>
                  <a:cubicBezTo>
                    <a:pt x="4212" y="7177"/>
                    <a:pt x="4111" y="6626"/>
                    <a:pt x="3978" y="6091"/>
                  </a:cubicBezTo>
                  <a:cubicBezTo>
                    <a:pt x="3643" y="4754"/>
                    <a:pt x="3092" y="3484"/>
                    <a:pt x="2357" y="2332"/>
                  </a:cubicBezTo>
                  <a:cubicBezTo>
                    <a:pt x="2056" y="1864"/>
                    <a:pt x="1722" y="1413"/>
                    <a:pt x="1354" y="995"/>
                  </a:cubicBezTo>
                  <a:cubicBezTo>
                    <a:pt x="772" y="336"/>
                    <a:pt x="317" y="1"/>
                    <a:pt x="19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28" name="Google Shape;128;p7"/>
            <p:cNvSpPr/>
            <p:nvPr/>
          </p:nvSpPr>
          <p:spPr>
            <a:xfrm>
              <a:off x="2974363" y="1014695"/>
              <a:ext cx="43965" cy="732486"/>
            </a:xfrm>
            <a:custGeom>
              <a:avLst/>
              <a:gdLst/>
              <a:ahLst/>
              <a:cxnLst/>
              <a:rect l="l" t="t" r="r" b="b"/>
              <a:pathLst>
                <a:path w="1371" h="22842" extrusionOk="0">
                  <a:moveTo>
                    <a:pt x="352" y="0"/>
                  </a:moveTo>
                  <a:cubicBezTo>
                    <a:pt x="251" y="0"/>
                    <a:pt x="151" y="1287"/>
                    <a:pt x="84" y="3359"/>
                  </a:cubicBezTo>
                  <a:cubicBezTo>
                    <a:pt x="34" y="5414"/>
                    <a:pt x="1" y="8288"/>
                    <a:pt x="84" y="11446"/>
                  </a:cubicBezTo>
                  <a:cubicBezTo>
                    <a:pt x="168" y="14620"/>
                    <a:pt x="368" y="17478"/>
                    <a:pt x="636" y="19533"/>
                  </a:cubicBezTo>
                  <a:cubicBezTo>
                    <a:pt x="885" y="21591"/>
                    <a:pt x="1150" y="22841"/>
                    <a:pt x="1252" y="22841"/>
                  </a:cubicBezTo>
                  <a:cubicBezTo>
                    <a:pt x="1253" y="22841"/>
                    <a:pt x="1253" y="22841"/>
                    <a:pt x="1254" y="22841"/>
                  </a:cubicBezTo>
                  <a:cubicBezTo>
                    <a:pt x="1371" y="22824"/>
                    <a:pt x="1287" y="21554"/>
                    <a:pt x="1170" y="19483"/>
                  </a:cubicBezTo>
                  <a:cubicBezTo>
                    <a:pt x="1054" y="17427"/>
                    <a:pt x="920" y="14587"/>
                    <a:pt x="836" y="11429"/>
                  </a:cubicBezTo>
                  <a:cubicBezTo>
                    <a:pt x="753" y="8271"/>
                    <a:pt x="703" y="5414"/>
                    <a:pt x="636" y="3342"/>
                  </a:cubicBezTo>
                  <a:cubicBezTo>
                    <a:pt x="552" y="1287"/>
                    <a:pt x="469" y="0"/>
                    <a:pt x="35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29" name="Google Shape;129;p7"/>
            <p:cNvSpPr/>
            <p:nvPr/>
          </p:nvSpPr>
          <p:spPr>
            <a:xfrm>
              <a:off x="3009188" y="1170543"/>
              <a:ext cx="155976" cy="533218"/>
            </a:xfrm>
            <a:custGeom>
              <a:avLst/>
              <a:gdLst/>
              <a:ahLst/>
              <a:cxnLst/>
              <a:rect l="l" t="t" r="r" b="b"/>
              <a:pathLst>
                <a:path w="4864" h="16628" extrusionOk="0">
                  <a:moveTo>
                    <a:pt x="4754" y="0"/>
                  </a:moveTo>
                  <a:cubicBezTo>
                    <a:pt x="4646" y="0"/>
                    <a:pt x="4092" y="797"/>
                    <a:pt x="3460" y="2208"/>
                  </a:cubicBezTo>
                  <a:cubicBezTo>
                    <a:pt x="1805" y="5984"/>
                    <a:pt x="703" y="9978"/>
                    <a:pt x="168" y="14055"/>
                  </a:cubicBezTo>
                  <a:cubicBezTo>
                    <a:pt x="1" y="15625"/>
                    <a:pt x="68" y="16628"/>
                    <a:pt x="168" y="16628"/>
                  </a:cubicBezTo>
                  <a:cubicBezTo>
                    <a:pt x="285" y="16628"/>
                    <a:pt x="385" y="15659"/>
                    <a:pt x="703" y="14138"/>
                  </a:cubicBezTo>
                  <a:cubicBezTo>
                    <a:pt x="1003" y="12618"/>
                    <a:pt x="1488" y="10512"/>
                    <a:pt x="2123" y="8223"/>
                  </a:cubicBezTo>
                  <a:cubicBezTo>
                    <a:pt x="2758" y="5917"/>
                    <a:pt x="3409" y="3862"/>
                    <a:pt x="3944" y="2409"/>
                  </a:cubicBezTo>
                  <a:cubicBezTo>
                    <a:pt x="4462" y="938"/>
                    <a:pt x="4863" y="53"/>
                    <a:pt x="4763" y="3"/>
                  </a:cubicBezTo>
                  <a:cubicBezTo>
                    <a:pt x="4760" y="1"/>
                    <a:pt x="4758" y="0"/>
                    <a:pt x="4754"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0" name="Google Shape;130;p7"/>
            <p:cNvSpPr/>
            <p:nvPr/>
          </p:nvSpPr>
          <p:spPr>
            <a:xfrm>
              <a:off x="2823806" y="1663004"/>
              <a:ext cx="345110" cy="254007"/>
            </a:xfrm>
            <a:custGeom>
              <a:avLst/>
              <a:gdLst/>
              <a:ahLst/>
              <a:cxnLst/>
              <a:rect l="l" t="t" r="r" b="b"/>
              <a:pathLst>
                <a:path w="10762" h="7921" extrusionOk="0">
                  <a:moveTo>
                    <a:pt x="34" y="1"/>
                  </a:moveTo>
                  <a:lnTo>
                    <a:pt x="34" y="2507"/>
                  </a:lnTo>
                  <a:cubicBezTo>
                    <a:pt x="1" y="5498"/>
                    <a:pt x="2407" y="7921"/>
                    <a:pt x="5381" y="7921"/>
                  </a:cubicBezTo>
                  <a:cubicBezTo>
                    <a:pt x="8355" y="7921"/>
                    <a:pt x="10761" y="5498"/>
                    <a:pt x="10744" y="2507"/>
                  </a:cubicBezTo>
                  <a:lnTo>
                    <a:pt x="1074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1" name="Google Shape;131;p7"/>
            <p:cNvSpPr/>
            <p:nvPr/>
          </p:nvSpPr>
          <p:spPr>
            <a:xfrm>
              <a:off x="2824896" y="1728903"/>
              <a:ext cx="346682" cy="4874"/>
            </a:xfrm>
            <a:custGeom>
              <a:avLst/>
              <a:gdLst/>
              <a:ahLst/>
              <a:cxnLst/>
              <a:rect l="l" t="t" r="r" b="b"/>
              <a:pathLst>
                <a:path w="10811" h="152" extrusionOk="0">
                  <a:moveTo>
                    <a:pt x="5397" y="1"/>
                  </a:moveTo>
                  <a:cubicBezTo>
                    <a:pt x="2406" y="1"/>
                    <a:pt x="0" y="34"/>
                    <a:pt x="0" y="68"/>
                  </a:cubicBezTo>
                  <a:cubicBezTo>
                    <a:pt x="0" y="118"/>
                    <a:pt x="2406" y="151"/>
                    <a:pt x="5397" y="151"/>
                  </a:cubicBezTo>
                  <a:cubicBezTo>
                    <a:pt x="8388" y="151"/>
                    <a:pt x="10811" y="118"/>
                    <a:pt x="10811" y="68"/>
                  </a:cubicBezTo>
                  <a:cubicBezTo>
                    <a:pt x="10811" y="34"/>
                    <a:pt x="8388" y="1"/>
                    <a:pt x="539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2" name="Google Shape;132;p7"/>
            <p:cNvSpPr/>
            <p:nvPr/>
          </p:nvSpPr>
          <p:spPr>
            <a:xfrm>
              <a:off x="2824896" y="1751414"/>
              <a:ext cx="346682" cy="4874"/>
            </a:xfrm>
            <a:custGeom>
              <a:avLst/>
              <a:gdLst/>
              <a:ahLst/>
              <a:cxnLst/>
              <a:rect l="l" t="t" r="r" b="b"/>
              <a:pathLst>
                <a:path w="10811" h="152" extrusionOk="0">
                  <a:moveTo>
                    <a:pt x="5397" y="1"/>
                  </a:moveTo>
                  <a:cubicBezTo>
                    <a:pt x="2406" y="1"/>
                    <a:pt x="0" y="34"/>
                    <a:pt x="0" y="68"/>
                  </a:cubicBezTo>
                  <a:cubicBezTo>
                    <a:pt x="0" y="118"/>
                    <a:pt x="2406" y="151"/>
                    <a:pt x="5397" y="151"/>
                  </a:cubicBezTo>
                  <a:cubicBezTo>
                    <a:pt x="8388" y="151"/>
                    <a:pt x="10811" y="118"/>
                    <a:pt x="10811" y="68"/>
                  </a:cubicBezTo>
                  <a:cubicBezTo>
                    <a:pt x="10811" y="34"/>
                    <a:pt x="8388" y="1"/>
                    <a:pt x="539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3" name="Google Shape;133;p7"/>
            <p:cNvSpPr/>
            <p:nvPr/>
          </p:nvSpPr>
          <p:spPr>
            <a:xfrm>
              <a:off x="2595036" y="1915920"/>
              <a:ext cx="1585449" cy="92194"/>
            </a:xfrm>
            <a:custGeom>
              <a:avLst/>
              <a:gdLst/>
              <a:ahLst/>
              <a:cxnLst/>
              <a:rect l="l" t="t" r="r" b="b"/>
              <a:pathLst>
                <a:path w="49441" h="2875" extrusionOk="0">
                  <a:moveTo>
                    <a:pt x="0" y="0"/>
                  </a:moveTo>
                  <a:lnTo>
                    <a:pt x="0" y="2874"/>
                  </a:lnTo>
                  <a:lnTo>
                    <a:pt x="49441" y="2874"/>
                  </a:lnTo>
                  <a:lnTo>
                    <a:pt x="4944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4" name="Google Shape;134;p7"/>
            <p:cNvSpPr/>
            <p:nvPr/>
          </p:nvSpPr>
          <p:spPr>
            <a:xfrm>
              <a:off x="2895605" y="2008082"/>
              <a:ext cx="52559" cy="159151"/>
            </a:xfrm>
            <a:custGeom>
              <a:avLst/>
              <a:gdLst/>
              <a:ahLst/>
              <a:cxnLst/>
              <a:rect l="l" t="t" r="r" b="b"/>
              <a:pathLst>
                <a:path w="1639" h="4963" extrusionOk="0">
                  <a:moveTo>
                    <a:pt x="1" y="0"/>
                  </a:moveTo>
                  <a:lnTo>
                    <a:pt x="1" y="4963"/>
                  </a:lnTo>
                  <a:lnTo>
                    <a:pt x="1638" y="4963"/>
                  </a:lnTo>
                  <a:lnTo>
                    <a:pt x="163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5" name="Google Shape;135;p7"/>
            <p:cNvSpPr/>
            <p:nvPr/>
          </p:nvSpPr>
          <p:spPr>
            <a:xfrm>
              <a:off x="3765212" y="2008082"/>
              <a:ext cx="52559" cy="159151"/>
            </a:xfrm>
            <a:custGeom>
              <a:avLst/>
              <a:gdLst/>
              <a:ahLst/>
              <a:cxnLst/>
              <a:rect l="l" t="t" r="r" b="b"/>
              <a:pathLst>
                <a:path w="1639" h="4963" extrusionOk="0">
                  <a:moveTo>
                    <a:pt x="1" y="0"/>
                  </a:moveTo>
                  <a:lnTo>
                    <a:pt x="1" y="4963"/>
                  </a:lnTo>
                  <a:lnTo>
                    <a:pt x="1638" y="4963"/>
                  </a:lnTo>
                  <a:lnTo>
                    <a:pt x="163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6" name="Google Shape;136;p7"/>
            <p:cNvSpPr/>
            <p:nvPr/>
          </p:nvSpPr>
          <p:spPr>
            <a:xfrm>
              <a:off x="3465156" y="1579436"/>
              <a:ext cx="498329" cy="334368"/>
            </a:xfrm>
            <a:custGeom>
              <a:avLst/>
              <a:gdLst/>
              <a:ahLst/>
              <a:cxnLst/>
              <a:rect l="l" t="t" r="r" b="b"/>
              <a:pathLst>
                <a:path w="15540" h="10427" extrusionOk="0">
                  <a:moveTo>
                    <a:pt x="1120" y="0"/>
                  </a:moveTo>
                  <a:lnTo>
                    <a:pt x="1" y="10426"/>
                  </a:lnTo>
                  <a:lnTo>
                    <a:pt x="14354" y="10426"/>
                  </a:lnTo>
                  <a:lnTo>
                    <a:pt x="1554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7" name="Google Shape;137;p7"/>
            <p:cNvSpPr/>
            <p:nvPr/>
          </p:nvSpPr>
          <p:spPr>
            <a:xfrm>
              <a:off x="3485006" y="1603551"/>
              <a:ext cx="449009" cy="292552"/>
            </a:xfrm>
            <a:custGeom>
              <a:avLst/>
              <a:gdLst/>
              <a:ahLst/>
              <a:cxnLst/>
              <a:rect l="l" t="t" r="r" b="b"/>
              <a:pathLst>
                <a:path w="14002" h="9123" extrusionOk="0">
                  <a:moveTo>
                    <a:pt x="1086" y="0"/>
                  </a:moveTo>
                  <a:lnTo>
                    <a:pt x="0" y="9123"/>
                  </a:lnTo>
                  <a:lnTo>
                    <a:pt x="12949" y="9123"/>
                  </a:lnTo>
                  <a:lnTo>
                    <a:pt x="140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8" name="Google Shape;138;p7"/>
            <p:cNvSpPr/>
            <p:nvPr/>
          </p:nvSpPr>
          <p:spPr>
            <a:xfrm>
              <a:off x="3568574" y="1652839"/>
              <a:ext cx="275428" cy="193976"/>
            </a:xfrm>
            <a:custGeom>
              <a:avLst/>
              <a:gdLst/>
              <a:ahLst/>
              <a:cxnLst/>
              <a:rect l="l" t="t" r="r" b="b"/>
              <a:pathLst>
                <a:path w="8589" h="6049" extrusionOk="0">
                  <a:moveTo>
                    <a:pt x="669" y="0"/>
                  </a:moveTo>
                  <a:lnTo>
                    <a:pt x="1" y="6049"/>
                  </a:lnTo>
                  <a:lnTo>
                    <a:pt x="8171" y="6049"/>
                  </a:lnTo>
                  <a:lnTo>
                    <a:pt x="858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9" name="Google Shape;139;p7"/>
            <p:cNvSpPr/>
            <p:nvPr/>
          </p:nvSpPr>
          <p:spPr>
            <a:xfrm>
              <a:off x="3925421" y="1710688"/>
              <a:ext cx="116854" cy="204719"/>
            </a:xfrm>
            <a:custGeom>
              <a:avLst/>
              <a:gdLst/>
              <a:ahLst/>
              <a:cxnLst/>
              <a:rect l="l" t="t" r="r" b="b"/>
              <a:pathLst>
                <a:path w="3644" h="6384" extrusionOk="0">
                  <a:moveTo>
                    <a:pt x="719" y="1"/>
                  </a:moveTo>
                  <a:lnTo>
                    <a:pt x="669" y="402"/>
                  </a:lnTo>
                  <a:lnTo>
                    <a:pt x="673" y="409"/>
                  </a:lnTo>
                  <a:lnTo>
                    <a:pt x="719" y="1"/>
                  </a:lnTo>
                  <a:close/>
                  <a:moveTo>
                    <a:pt x="673" y="409"/>
                  </a:moveTo>
                  <a:lnTo>
                    <a:pt x="1" y="6333"/>
                  </a:lnTo>
                  <a:lnTo>
                    <a:pt x="3643" y="6383"/>
                  </a:lnTo>
                  <a:lnTo>
                    <a:pt x="673" y="409"/>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140" name="Google Shape;140;p7"/>
          <p:cNvGrpSpPr/>
          <p:nvPr/>
        </p:nvGrpSpPr>
        <p:grpSpPr>
          <a:xfrm>
            <a:off x="10460601" y="1720171"/>
            <a:ext cx="1017484" cy="1551991"/>
            <a:chOff x="3922214" y="644989"/>
            <a:chExt cx="381507" cy="581929"/>
          </a:xfrm>
        </p:grpSpPr>
        <p:sp>
          <p:nvSpPr>
            <p:cNvPr id="141" name="Google Shape;141;p7"/>
            <p:cNvSpPr/>
            <p:nvPr/>
          </p:nvSpPr>
          <p:spPr>
            <a:xfrm>
              <a:off x="3922214" y="644989"/>
              <a:ext cx="381507" cy="581929"/>
            </a:xfrm>
            <a:custGeom>
              <a:avLst/>
              <a:gdLst/>
              <a:ahLst/>
              <a:cxnLst/>
              <a:rect l="l" t="t" r="r" b="b"/>
              <a:pathLst>
                <a:path w="11897" h="18147" extrusionOk="0">
                  <a:moveTo>
                    <a:pt x="0" y="1"/>
                  </a:moveTo>
                  <a:lnTo>
                    <a:pt x="0" y="18146"/>
                  </a:lnTo>
                  <a:lnTo>
                    <a:pt x="11897" y="18146"/>
                  </a:lnTo>
                  <a:lnTo>
                    <a:pt x="1189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2" name="Google Shape;142;p7"/>
            <p:cNvSpPr/>
            <p:nvPr/>
          </p:nvSpPr>
          <p:spPr>
            <a:xfrm>
              <a:off x="3937735" y="665897"/>
              <a:ext cx="348862" cy="540658"/>
            </a:xfrm>
            <a:custGeom>
              <a:avLst/>
              <a:gdLst/>
              <a:ahLst/>
              <a:cxnLst/>
              <a:rect l="l" t="t" r="r" b="b"/>
              <a:pathLst>
                <a:path w="10879" h="16860" extrusionOk="0">
                  <a:moveTo>
                    <a:pt x="1" y="0"/>
                  </a:moveTo>
                  <a:lnTo>
                    <a:pt x="1" y="16859"/>
                  </a:lnTo>
                  <a:lnTo>
                    <a:pt x="10878" y="16859"/>
                  </a:lnTo>
                  <a:lnTo>
                    <a:pt x="10878"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3" name="Google Shape;143;p7"/>
            <p:cNvSpPr/>
            <p:nvPr/>
          </p:nvSpPr>
          <p:spPr>
            <a:xfrm>
              <a:off x="4064722" y="848073"/>
              <a:ext cx="95946" cy="176307"/>
            </a:xfrm>
            <a:custGeom>
              <a:avLst/>
              <a:gdLst/>
              <a:ahLst/>
              <a:cxnLst/>
              <a:rect l="l" t="t" r="r" b="b"/>
              <a:pathLst>
                <a:path w="2992" h="5498" extrusionOk="0">
                  <a:moveTo>
                    <a:pt x="1" y="0"/>
                  </a:moveTo>
                  <a:lnTo>
                    <a:pt x="1" y="5497"/>
                  </a:lnTo>
                  <a:lnTo>
                    <a:pt x="2992" y="5497"/>
                  </a:lnTo>
                  <a:lnTo>
                    <a:pt x="299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144" name="Google Shape;144;p7"/>
          <p:cNvGrpSpPr/>
          <p:nvPr/>
        </p:nvGrpSpPr>
        <p:grpSpPr>
          <a:xfrm>
            <a:off x="9227339" y="1332919"/>
            <a:ext cx="584559" cy="891751"/>
            <a:chOff x="3459801" y="499787"/>
            <a:chExt cx="219181" cy="334368"/>
          </a:xfrm>
        </p:grpSpPr>
        <p:sp>
          <p:nvSpPr>
            <p:cNvPr id="145" name="Google Shape;145;p7"/>
            <p:cNvSpPr/>
            <p:nvPr/>
          </p:nvSpPr>
          <p:spPr>
            <a:xfrm>
              <a:off x="3459801" y="499787"/>
              <a:ext cx="219181" cy="334368"/>
            </a:xfrm>
            <a:custGeom>
              <a:avLst/>
              <a:gdLst/>
              <a:ahLst/>
              <a:cxnLst/>
              <a:rect l="l" t="t" r="r" b="b"/>
              <a:pathLst>
                <a:path w="6835" h="10427" extrusionOk="0">
                  <a:moveTo>
                    <a:pt x="1" y="1"/>
                  </a:moveTo>
                  <a:lnTo>
                    <a:pt x="1" y="10427"/>
                  </a:lnTo>
                  <a:lnTo>
                    <a:pt x="6835" y="10427"/>
                  </a:lnTo>
                  <a:lnTo>
                    <a:pt x="683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6" name="Google Shape;146;p7"/>
            <p:cNvSpPr/>
            <p:nvPr/>
          </p:nvSpPr>
          <p:spPr>
            <a:xfrm>
              <a:off x="3468908" y="511588"/>
              <a:ext cx="200422" cy="310798"/>
            </a:xfrm>
            <a:custGeom>
              <a:avLst/>
              <a:gdLst/>
              <a:ahLst/>
              <a:cxnLst/>
              <a:rect l="l" t="t" r="r" b="b"/>
              <a:pathLst>
                <a:path w="6250" h="9692" extrusionOk="0">
                  <a:moveTo>
                    <a:pt x="1" y="0"/>
                  </a:moveTo>
                  <a:lnTo>
                    <a:pt x="1" y="9691"/>
                  </a:lnTo>
                  <a:lnTo>
                    <a:pt x="6250" y="9691"/>
                  </a:lnTo>
                  <a:lnTo>
                    <a:pt x="6250"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7" name="Google Shape;147;p7"/>
            <p:cNvSpPr/>
            <p:nvPr/>
          </p:nvSpPr>
          <p:spPr>
            <a:xfrm>
              <a:off x="3541797" y="616064"/>
              <a:ext cx="55220" cy="101814"/>
            </a:xfrm>
            <a:custGeom>
              <a:avLst/>
              <a:gdLst/>
              <a:ahLst/>
              <a:cxnLst/>
              <a:rect l="l" t="t" r="r" b="b"/>
              <a:pathLst>
                <a:path w="1722" h="3175" extrusionOk="0">
                  <a:moveTo>
                    <a:pt x="0" y="0"/>
                  </a:moveTo>
                  <a:lnTo>
                    <a:pt x="0" y="3175"/>
                  </a:lnTo>
                  <a:lnTo>
                    <a:pt x="1721" y="3175"/>
                  </a:lnTo>
                  <a:lnTo>
                    <a:pt x="172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spTree>
    <p:extLst>
      <p:ext uri="{BB962C8B-B14F-4D97-AF65-F5344CB8AC3E}">
        <p14:creationId xmlns:p14="http://schemas.microsoft.com/office/powerpoint/2010/main" val="14453178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userDrawn="1">
  <p:cSld name="Title and two columns">
    <p:spTree>
      <p:nvGrpSpPr>
        <p:cNvPr id="1" name="Shape 19"/>
        <p:cNvGrpSpPr/>
        <p:nvPr/>
      </p:nvGrpSpPr>
      <p:grpSpPr>
        <a:xfrm>
          <a:off x="0" y="0"/>
          <a:ext cx="0" cy="0"/>
          <a:chOff x="0" y="0"/>
          <a:chExt cx="0" cy="0"/>
        </a:xfrm>
      </p:grpSpPr>
      <p:sp>
        <p:nvSpPr>
          <p:cNvPr id="20" name="Google Shape;20;p5"/>
          <p:cNvSpPr/>
          <p:nvPr/>
        </p:nvSpPr>
        <p:spPr>
          <a:xfrm>
            <a:off x="-1948" y="12461979"/>
            <a:ext cx="24386730" cy="1268302"/>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1"/>
          </a:solidFill>
          <a:ln>
            <a:noFill/>
          </a:ln>
        </p:spPr>
        <p:txBody>
          <a:bodyPr spcFirstLastPara="1" wrap="square" lIns="243828" tIns="243828" rIns="243828" bIns="243828" anchor="ctr" anchorCtr="0">
            <a:noAutofit/>
          </a:bodyPr>
          <a:lstStyle/>
          <a:p>
            <a:pPr marL="0" lvl="0" indent="0" algn="l" rtl="0">
              <a:spcBef>
                <a:spcPts val="0"/>
              </a:spcBef>
              <a:spcAft>
                <a:spcPts val="0"/>
              </a:spcAft>
              <a:buNone/>
            </a:pPr>
            <a:endParaRPr sz="4800"/>
          </a:p>
        </p:txBody>
      </p:sp>
      <p:sp>
        <p:nvSpPr>
          <p:cNvPr id="23" name="Google Shape;23;p5"/>
          <p:cNvSpPr txBox="1">
            <a:spLocks noGrp="1"/>
          </p:cNvSpPr>
          <p:nvPr>
            <p:ph type="title"/>
          </p:nvPr>
        </p:nvSpPr>
        <p:spPr>
          <a:xfrm>
            <a:off x="1920250" y="1440167"/>
            <a:ext cx="20546675" cy="854499"/>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7201"/>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24" name="Google Shape;24;p5"/>
          <p:cNvGrpSpPr/>
          <p:nvPr/>
        </p:nvGrpSpPr>
        <p:grpSpPr>
          <a:xfrm>
            <a:off x="17830009" y="1676708"/>
            <a:ext cx="4085591" cy="2960900"/>
            <a:chOff x="6418270" y="761967"/>
            <a:chExt cx="1531897" cy="1110209"/>
          </a:xfrm>
        </p:grpSpPr>
        <p:sp>
          <p:nvSpPr>
            <p:cNvPr id="25" name="Google Shape;25;p5"/>
            <p:cNvSpPr/>
            <p:nvPr/>
          </p:nvSpPr>
          <p:spPr>
            <a:xfrm>
              <a:off x="6671186" y="1121765"/>
              <a:ext cx="134523" cy="286940"/>
            </a:xfrm>
            <a:custGeom>
              <a:avLst/>
              <a:gdLst/>
              <a:ahLst/>
              <a:cxnLst/>
              <a:rect l="l" t="t" r="r" b="b"/>
              <a:pathLst>
                <a:path w="4195" h="8948" extrusionOk="0">
                  <a:moveTo>
                    <a:pt x="192" y="0"/>
                  </a:moveTo>
                  <a:cubicBezTo>
                    <a:pt x="181" y="0"/>
                    <a:pt x="173" y="3"/>
                    <a:pt x="167" y="9"/>
                  </a:cubicBezTo>
                  <a:lnTo>
                    <a:pt x="151" y="9"/>
                  </a:lnTo>
                  <a:cubicBezTo>
                    <a:pt x="0" y="159"/>
                    <a:pt x="1471" y="1830"/>
                    <a:pt x="2523" y="4286"/>
                  </a:cubicBezTo>
                  <a:cubicBezTo>
                    <a:pt x="3605" y="6733"/>
                    <a:pt x="3808" y="8948"/>
                    <a:pt x="4025" y="8948"/>
                  </a:cubicBezTo>
                  <a:cubicBezTo>
                    <a:pt x="4025" y="8948"/>
                    <a:pt x="4026" y="8948"/>
                    <a:pt x="4027" y="8948"/>
                  </a:cubicBezTo>
                  <a:cubicBezTo>
                    <a:pt x="4127" y="8948"/>
                    <a:pt x="4194" y="8380"/>
                    <a:pt x="4111" y="7461"/>
                  </a:cubicBezTo>
                  <a:cubicBezTo>
                    <a:pt x="4060" y="6926"/>
                    <a:pt x="3977" y="6391"/>
                    <a:pt x="3843" y="5873"/>
                  </a:cubicBezTo>
                  <a:cubicBezTo>
                    <a:pt x="3509" y="4587"/>
                    <a:pt x="2991" y="3367"/>
                    <a:pt x="2273" y="2264"/>
                  </a:cubicBezTo>
                  <a:cubicBezTo>
                    <a:pt x="1989" y="1796"/>
                    <a:pt x="1654" y="1379"/>
                    <a:pt x="1304" y="978"/>
                  </a:cubicBezTo>
                  <a:cubicBezTo>
                    <a:pt x="737" y="335"/>
                    <a:pt x="311" y="0"/>
                    <a:pt x="19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6" name="Google Shape;26;p5"/>
            <p:cNvSpPr/>
            <p:nvPr/>
          </p:nvSpPr>
          <p:spPr>
            <a:xfrm>
              <a:off x="6784769" y="761967"/>
              <a:ext cx="42361" cy="705677"/>
            </a:xfrm>
            <a:custGeom>
              <a:avLst/>
              <a:gdLst/>
              <a:ahLst/>
              <a:cxnLst/>
              <a:rect l="l" t="t" r="r" b="b"/>
              <a:pathLst>
                <a:path w="1321" h="22006" extrusionOk="0">
                  <a:moveTo>
                    <a:pt x="351" y="0"/>
                  </a:moveTo>
                  <a:cubicBezTo>
                    <a:pt x="251" y="0"/>
                    <a:pt x="151" y="1237"/>
                    <a:pt x="84" y="3242"/>
                  </a:cubicBezTo>
                  <a:cubicBezTo>
                    <a:pt x="34" y="5230"/>
                    <a:pt x="1" y="7987"/>
                    <a:pt x="84" y="11028"/>
                  </a:cubicBezTo>
                  <a:cubicBezTo>
                    <a:pt x="151" y="14086"/>
                    <a:pt x="368" y="16843"/>
                    <a:pt x="602" y="18831"/>
                  </a:cubicBezTo>
                  <a:cubicBezTo>
                    <a:pt x="851" y="20789"/>
                    <a:pt x="1116" y="22006"/>
                    <a:pt x="1218" y="22006"/>
                  </a:cubicBezTo>
                  <a:cubicBezTo>
                    <a:pt x="1219" y="22006"/>
                    <a:pt x="1220" y="22006"/>
                    <a:pt x="1220" y="22006"/>
                  </a:cubicBezTo>
                  <a:cubicBezTo>
                    <a:pt x="1321" y="21989"/>
                    <a:pt x="1237" y="20769"/>
                    <a:pt x="1120" y="18781"/>
                  </a:cubicBezTo>
                  <a:cubicBezTo>
                    <a:pt x="1020" y="16792"/>
                    <a:pt x="886" y="14052"/>
                    <a:pt x="819" y="11011"/>
                  </a:cubicBezTo>
                  <a:cubicBezTo>
                    <a:pt x="736" y="7987"/>
                    <a:pt x="686" y="5230"/>
                    <a:pt x="602" y="3242"/>
                  </a:cubicBezTo>
                  <a:cubicBezTo>
                    <a:pt x="535" y="1237"/>
                    <a:pt x="452" y="0"/>
                    <a:pt x="35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7" name="Google Shape;27;p5"/>
            <p:cNvSpPr/>
            <p:nvPr/>
          </p:nvSpPr>
          <p:spPr>
            <a:xfrm>
              <a:off x="6817991" y="912460"/>
              <a:ext cx="151134" cy="513401"/>
            </a:xfrm>
            <a:custGeom>
              <a:avLst/>
              <a:gdLst/>
              <a:ahLst/>
              <a:cxnLst/>
              <a:rect l="l" t="t" r="r" b="b"/>
              <a:pathLst>
                <a:path w="4713" h="16010" extrusionOk="0">
                  <a:moveTo>
                    <a:pt x="4620" y="0"/>
                  </a:moveTo>
                  <a:cubicBezTo>
                    <a:pt x="4511" y="0"/>
                    <a:pt x="3974" y="764"/>
                    <a:pt x="3342" y="2108"/>
                  </a:cubicBezTo>
                  <a:cubicBezTo>
                    <a:pt x="2540" y="3929"/>
                    <a:pt x="1872" y="5800"/>
                    <a:pt x="1354" y="7705"/>
                  </a:cubicBezTo>
                  <a:cubicBezTo>
                    <a:pt x="819" y="9627"/>
                    <a:pt x="418" y="11565"/>
                    <a:pt x="184" y="13536"/>
                  </a:cubicBezTo>
                  <a:cubicBezTo>
                    <a:pt x="0" y="15057"/>
                    <a:pt x="84" y="16009"/>
                    <a:pt x="184" y="16009"/>
                  </a:cubicBezTo>
                  <a:cubicBezTo>
                    <a:pt x="285" y="16009"/>
                    <a:pt x="385" y="15090"/>
                    <a:pt x="686" y="13620"/>
                  </a:cubicBezTo>
                  <a:cubicBezTo>
                    <a:pt x="986" y="12133"/>
                    <a:pt x="1454" y="10111"/>
                    <a:pt x="2072" y="7906"/>
                  </a:cubicBezTo>
                  <a:cubicBezTo>
                    <a:pt x="2691" y="5700"/>
                    <a:pt x="3309" y="3729"/>
                    <a:pt x="3827" y="2308"/>
                  </a:cubicBezTo>
                  <a:cubicBezTo>
                    <a:pt x="4328" y="905"/>
                    <a:pt x="4712" y="53"/>
                    <a:pt x="4629" y="3"/>
                  </a:cubicBezTo>
                  <a:cubicBezTo>
                    <a:pt x="4626" y="1"/>
                    <a:pt x="4623" y="0"/>
                    <a:pt x="462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8" name="Google Shape;28;p5"/>
            <p:cNvSpPr/>
            <p:nvPr/>
          </p:nvSpPr>
          <p:spPr>
            <a:xfrm>
              <a:off x="6640113" y="1386706"/>
              <a:ext cx="332219" cy="243296"/>
            </a:xfrm>
            <a:custGeom>
              <a:avLst/>
              <a:gdLst/>
              <a:ahLst/>
              <a:cxnLst/>
              <a:rect l="l" t="t" r="r" b="b"/>
              <a:pathLst>
                <a:path w="10360" h="7587" extrusionOk="0">
                  <a:moveTo>
                    <a:pt x="0" y="1"/>
                  </a:moveTo>
                  <a:lnTo>
                    <a:pt x="0" y="2423"/>
                  </a:lnTo>
                  <a:cubicBezTo>
                    <a:pt x="0" y="5280"/>
                    <a:pt x="2323" y="7586"/>
                    <a:pt x="5180" y="7586"/>
                  </a:cubicBezTo>
                  <a:cubicBezTo>
                    <a:pt x="8037" y="7586"/>
                    <a:pt x="10360" y="5280"/>
                    <a:pt x="10360" y="2423"/>
                  </a:cubicBezTo>
                  <a:lnTo>
                    <a:pt x="1036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9" name="Google Shape;29;p5"/>
            <p:cNvSpPr/>
            <p:nvPr/>
          </p:nvSpPr>
          <p:spPr>
            <a:xfrm>
              <a:off x="6640113" y="1449943"/>
              <a:ext cx="334913" cy="4842"/>
            </a:xfrm>
            <a:custGeom>
              <a:avLst/>
              <a:gdLst/>
              <a:ahLst/>
              <a:cxnLst/>
              <a:rect l="l" t="t" r="r" b="b"/>
              <a:pathLst>
                <a:path w="10444" h="151" extrusionOk="0">
                  <a:moveTo>
                    <a:pt x="5230" y="0"/>
                  </a:moveTo>
                  <a:cubicBezTo>
                    <a:pt x="2339" y="0"/>
                    <a:pt x="0" y="34"/>
                    <a:pt x="0" y="67"/>
                  </a:cubicBezTo>
                  <a:cubicBezTo>
                    <a:pt x="0" y="117"/>
                    <a:pt x="2339" y="151"/>
                    <a:pt x="5230" y="151"/>
                  </a:cubicBezTo>
                  <a:cubicBezTo>
                    <a:pt x="8104" y="151"/>
                    <a:pt x="10443" y="117"/>
                    <a:pt x="10443" y="67"/>
                  </a:cubicBezTo>
                  <a:cubicBezTo>
                    <a:pt x="10443" y="34"/>
                    <a:pt x="8104" y="0"/>
                    <a:pt x="523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0" name="Google Shape;30;p5"/>
            <p:cNvSpPr/>
            <p:nvPr/>
          </p:nvSpPr>
          <p:spPr>
            <a:xfrm>
              <a:off x="6640113" y="1471365"/>
              <a:ext cx="334913" cy="4842"/>
            </a:xfrm>
            <a:custGeom>
              <a:avLst/>
              <a:gdLst/>
              <a:ahLst/>
              <a:cxnLst/>
              <a:rect l="l" t="t" r="r" b="b"/>
              <a:pathLst>
                <a:path w="10444" h="151" extrusionOk="0">
                  <a:moveTo>
                    <a:pt x="5230" y="1"/>
                  </a:moveTo>
                  <a:cubicBezTo>
                    <a:pt x="2339" y="1"/>
                    <a:pt x="0" y="34"/>
                    <a:pt x="0" y="84"/>
                  </a:cubicBezTo>
                  <a:cubicBezTo>
                    <a:pt x="0" y="117"/>
                    <a:pt x="2339" y="151"/>
                    <a:pt x="5230" y="151"/>
                  </a:cubicBezTo>
                  <a:cubicBezTo>
                    <a:pt x="8104" y="151"/>
                    <a:pt x="10443" y="117"/>
                    <a:pt x="10443" y="84"/>
                  </a:cubicBezTo>
                  <a:cubicBezTo>
                    <a:pt x="10443" y="34"/>
                    <a:pt x="8104" y="1"/>
                    <a:pt x="523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1" name="Google Shape;31;p5"/>
            <p:cNvSpPr/>
            <p:nvPr/>
          </p:nvSpPr>
          <p:spPr>
            <a:xfrm>
              <a:off x="6418270" y="1629970"/>
              <a:ext cx="1531897" cy="88955"/>
            </a:xfrm>
            <a:custGeom>
              <a:avLst/>
              <a:gdLst/>
              <a:ahLst/>
              <a:cxnLst/>
              <a:rect l="l" t="t" r="r" b="b"/>
              <a:pathLst>
                <a:path w="47771" h="2774" extrusionOk="0">
                  <a:moveTo>
                    <a:pt x="1" y="0"/>
                  </a:moveTo>
                  <a:lnTo>
                    <a:pt x="1" y="2774"/>
                  </a:lnTo>
                  <a:lnTo>
                    <a:pt x="47771" y="2774"/>
                  </a:lnTo>
                  <a:lnTo>
                    <a:pt x="4777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2" name="Google Shape;32;p5"/>
            <p:cNvSpPr/>
            <p:nvPr/>
          </p:nvSpPr>
          <p:spPr>
            <a:xfrm>
              <a:off x="6708673" y="1718894"/>
              <a:ext cx="50955" cy="153283"/>
            </a:xfrm>
            <a:custGeom>
              <a:avLst/>
              <a:gdLst/>
              <a:ahLst/>
              <a:cxnLst/>
              <a:rect l="l" t="t" r="r" b="b"/>
              <a:pathLst>
                <a:path w="1589" h="4780" extrusionOk="0">
                  <a:moveTo>
                    <a:pt x="1" y="1"/>
                  </a:moveTo>
                  <a:lnTo>
                    <a:pt x="1" y="4779"/>
                  </a:lnTo>
                  <a:lnTo>
                    <a:pt x="1588" y="4779"/>
                  </a:lnTo>
                  <a:lnTo>
                    <a:pt x="158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3" name="Google Shape;33;p5"/>
            <p:cNvSpPr/>
            <p:nvPr/>
          </p:nvSpPr>
          <p:spPr>
            <a:xfrm>
              <a:off x="7548809" y="1718894"/>
              <a:ext cx="50955" cy="153283"/>
            </a:xfrm>
            <a:custGeom>
              <a:avLst/>
              <a:gdLst/>
              <a:ahLst/>
              <a:cxnLst/>
              <a:rect l="l" t="t" r="r" b="b"/>
              <a:pathLst>
                <a:path w="1589" h="4780" extrusionOk="0">
                  <a:moveTo>
                    <a:pt x="1" y="1"/>
                  </a:moveTo>
                  <a:lnTo>
                    <a:pt x="1" y="4779"/>
                  </a:lnTo>
                  <a:lnTo>
                    <a:pt x="1588" y="4779"/>
                  </a:lnTo>
                  <a:lnTo>
                    <a:pt x="158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4" name="Google Shape;34;p5"/>
            <p:cNvSpPr/>
            <p:nvPr/>
          </p:nvSpPr>
          <p:spPr>
            <a:xfrm>
              <a:off x="7258951" y="1305800"/>
              <a:ext cx="481718" cy="322054"/>
            </a:xfrm>
            <a:custGeom>
              <a:avLst/>
              <a:gdLst/>
              <a:ahLst/>
              <a:cxnLst/>
              <a:rect l="l" t="t" r="r" b="b"/>
              <a:pathLst>
                <a:path w="15022" h="10043" extrusionOk="0">
                  <a:moveTo>
                    <a:pt x="1087" y="1"/>
                  </a:moveTo>
                  <a:lnTo>
                    <a:pt x="1" y="10042"/>
                  </a:lnTo>
                  <a:lnTo>
                    <a:pt x="13869" y="10042"/>
                  </a:lnTo>
                  <a:lnTo>
                    <a:pt x="1502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5" name="Google Shape;35;p5"/>
            <p:cNvSpPr/>
            <p:nvPr/>
          </p:nvSpPr>
          <p:spPr>
            <a:xfrm>
              <a:off x="7278256" y="1329370"/>
              <a:ext cx="433488" cy="281328"/>
            </a:xfrm>
            <a:custGeom>
              <a:avLst/>
              <a:gdLst/>
              <a:ahLst/>
              <a:cxnLst/>
              <a:rect l="l" t="t" r="r" b="b"/>
              <a:pathLst>
                <a:path w="13518" h="8773" extrusionOk="0">
                  <a:moveTo>
                    <a:pt x="1053" y="1"/>
                  </a:moveTo>
                  <a:lnTo>
                    <a:pt x="0" y="8773"/>
                  </a:lnTo>
                  <a:lnTo>
                    <a:pt x="12515" y="8773"/>
                  </a:lnTo>
                  <a:lnTo>
                    <a:pt x="135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6" name="Google Shape;36;p5"/>
            <p:cNvSpPr/>
            <p:nvPr/>
          </p:nvSpPr>
          <p:spPr>
            <a:xfrm>
              <a:off x="7358617" y="1376541"/>
              <a:ext cx="266321" cy="187018"/>
            </a:xfrm>
            <a:custGeom>
              <a:avLst/>
              <a:gdLst/>
              <a:ahLst/>
              <a:cxnLst/>
              <a:rect l="l" t="t" r="r" b="b"/>
              <a:pathLst>
                <a:path w="8305" h="5832" extrusionOk="0">
                  <a:moveTo>
                    <a:pt x="652" y="0"/>
                  </a:moveTo>
                  <a:lnTo>
                    <a:pt x="0" y="5831"/>
                  </a:lnTo>
                  <a:lnTo>
                    <a:pt x="7904" y="5831"/>
                  </a:lnTo>
                  <a:lnTo>
                    <a:pt x="830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7" name="Google Shape;37;p5"/>
            <p:cNvSpPr/>
            <p:nvPr/>
          </p:nvSpPr>
          <p:spPr>
            <a:xfrm>
              <a:off x="7703663" y="1432787"/>
              <a:ext cx="112557" cy="196670"/>
            </a:xfrm>
            <a:custGeom>
              <a:avLst/>
              <a:gdLst/>
              <a:ahLst/>
              <a:cxnLst/>
              <a:rect l="l" t="t" r="r" b="b"/>
              <a:pathLst>
                <a:path w="3510" h="6133" extrusionOk="0">
                  <a:moveTo>
                    <a:pt x="686" y="0"/>
                  </a:moveTo>
                  <a:lnTo>
                    <a:pt x="1" y="6082"/>
                  </a:lnTo>
                  <a:lnTo>
                    <a:pt x="3510" y="6133"/>
                  </a:lnTo>
                  <a:lnTo>
                    <a:pt x="652" y="368"/>
                  </a:lnTo>
                  <a:lnTo>
                    <a:pt x="686"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38" name="Google Shape;38;p5"/>
          <p:cNvGrpSpPr/>
          <p:nvPr/>
        </p:nvGrpSpPr>
        <p:grpSpPr>
          <a:xfrm>
            <a:off x="1185470" y="1912462"/>
            <a:ext cx="4591467" cy="3075244"/>
            <a:chOff x="735556" y="934490"/>
            <a:chExt cx="1721576" cy="1153083"/>
          </a:xfrm>
        </p:grpSpPr>
        <p:sp>
          <p:nvSpPr>
            <p:cNvPr id="39" name="Google Shape;39;p5"/>
            <p:cNvSpPr/>
            <p:nvPr/>
          </p:nvSpPr>
          <p:spPr>
            <a:xfrm>
              <a:off x="735556" y="1437084"/>
              <a:ext cx="990212" cy="650489"/>
            </a:xfrm>
            <a:custGeom>
              <a:avLst/>
              <a:gdLst/>
              <a:ahLst/>
              <a:cxnLst/>
              <a:rect l="l" t="t" r="r" b="b"/>
              <a:pathLst>
                <a:path w="30879" h="20285" extrusionOk="0">
                  <a:moveTo>
                    <a:pt x="1" y="0"/>
                  </a:moveTo>
                  <a:lnTo>
                    <a:pt x="1" y="20284"/>
                  </a:lnTo>
                  <a:lnTo>
                    <a:pt x="30878" y="20284"/>
                  </a:lnTo>
                  <a:lnTo>
                    <a:pt x="3087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0" name="Google Shape;40;p5"/>
            <p:cNvSpPr/>
            <p:nvPr/>
          </p:nvSpPr>
          <p:spPr>
            <a:xfrm>
              <a:off x="770381" y="1463316"/>
              <a:ext cx="920562" cy="595333"/>
            </a:xfrm>
            <a:custGeom>
              <a:avLst/>
              <a:gdLst/>
              <a:ahLst/>
              <a:cxnLst/>
              <a:rect l="l" t="t" r="r" b="b"/>
              <a:pathLst>
                <a:path w="28707" h="18565" extrusionOk="0">
                  <a:moveTo>
                    <a:pt x="1" y="1"/>
                  </a:moveTo>
                  <a:lnTo>
                    <a:pt x="1" y="18564"/>
                  </a:lnTo>
                  <a:lnTo>
                    <a:pt x="28706" y="18564"/>
                  </a:lnTo>
                  <a:lnTo>
                    <a:pt x="28706"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1" name="Google Shape;41;p5"/>
            <p:cNvSpPr/>
            <p:nvPr/>
          </p:nvSpPr>
          <p:spPr>
            <a:xfrm>
              <a:off x="1080634" y="1680316"/>
              <a:ext cx="300056" cy="163993"/>
            </a:xfrm>
            <a:custGeom>
              <a:avLst/>
              <a:gdLst/>
              <a:ahLst/>
              <a:cxnLst/>
              <a:rect l="l" t="t" r="r" b="b"/>
              <a:pathLst>
                <a:path w="9357" h="5114" extrusionOk="0">
                  <a:moveTo>
                    <a:pt x="0" y="1"/>
                  </a:moveTo>
                  <a:lnTo>
                    <a:pt x="0" y="5114"/>
                  </a:lnTo>
                  <a:lnTo>
                    <a:pt x="9357" y="5114"/>
                  </a:lnTo>
                  <a:lnTo>
                    <a:pt x="935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2" name="Google Shape;42;p5"/>
            <p:cNvSpPr/>
            <p:nvPr/>
          </p:nvSpPr>
          <p:spPr>
            <a:xfrm>
              <a:off x="2088452" y="1209886"/>
              <a:ext cx="368680" cy="559963"/>
            </a:xfrm>
            <a:custGeom>
              <a:avLst/>
              <a:gdLst/>
              <a:ahLst/>
              <a:cxnLst/>
              <a:rect l="l" t="t" r="r" b="b"/>
              <a:pathLst>
                <a:path w="11497" h="17462" extrusionOk="0">
                  <a:moveTo>
                    <a:pt x="1" y="1"/>
                  </a:moveTo>
                  <a:lnTo>
                    <a:pt x="1" y="17461"/>
                  </a:lnTo>
                  <a:lnTo>
                    <a:pt x="11496" y="17461"/>
                  </a:lnTo>
                  <a:lnTo>
                    <a:pt x="1149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3" name="Google Shape;43;p5"/>
            <p:cNvSpPr/>
            <p:nvPr/>
          </p:nvSpPr>
          <p:spPr>
            <a:xfrm>
              <a:off x="2103459" y="1229704"/>
              <a:ext cx="337061" cy="520840"/>
            </a:xfrm>
            <a:custGeom>
              <a:avLst/>
              <a:gdLst/>
              <a:ahLst/>
              <a:cxnLst/>
              <a:rect l="l" t="t" r="r" b="b"/>
              <a:pathLst>
                <a:path w="10511" h="16242" extrusionOk="0">
                  <a:moveTo>
                    <a:pt x="1" y="1"/>
                  </a:moveTo>
                  <a:lnTo>
                    <a:pt x="1" y="16242"/>
                  </a:lnTo>
                  <a:lnTo>
                    <a:pt x="10510" y="16242"/>
                  </a:lnTo>
                  <a:lnTo>
                    <a:pt x="10510"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4" name="Google Shape;44;p5"/>
            <p:cNvSpPr/>
            <p:nvPr/>
          </p:nvSpPr>
          <p:spPr>
            <a:xfrm>
              <a:off x="2226695" y="1404921"/>
              <a:ext cx="92194" cy="169894"/>
            </a:xfrm>
            <a:custGeom>
              <a:avLst/>
              <a:gdLst/>
              <a:ahLst/>
              <a:cxnLst/>
              <a:rect l="l" t="t" r="r" b="b"/>
              <a:pathLst>
                <a:path w="2875" h="5298" extrusionOk="0">
                  <a:moveTo>
                    <a:pt x="1" y="1"/>
                  </a:moveTo>
                  <a:lnTo>
                    <a:pt x="1" y="5297"/>
                  </a:lnTo>
                  <a:lnTo>
                    <a:pt x="2875" y="5297"/>
                  </a:lnTo>
                  <a:lnTo>
                    <a:pt x="287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5" name="Google Shape;45;p5"/>
            <p:cNvSpPr/>
            <p:nvPr/>
          </p:nvSpPr>
          <p:spPr>
            <a:xfrm>
              <a:off x="1603014" y="934490"/>
              <a:ext cx="211678" cy="322054"/>
            </a:xfrm>
            <a:custGeom>
              <a:avLst/>
              <a:gdLst/>
              <a:ahLst/>
              <a:cxnLst/>
              <a:rect l="l" t="t" r="r" b="b"/>
              <a:pathLst>
                <a:path w="6601" h="10043" extrusionOk="0">
                  <a:moveTo>
                    <a:pt x="1" y="1"/>
                  </a:moveTo>
                  <a:lnTo>
                    <a:pt x="1" y="10042"/>
                  </a:lnTo>
                  <a:lnTo>
                    <a:pt x="6601" y="10042"/>
                  </a:lnTo>
                  <a:lnTo>
                    <a:pt x="660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6" name="Google Shape;46;p5"/>
            <p:cNvSpPr/>
            <p:nvPr/>
          </p:nvSpPr>
          <p:spPr>
            <a:xfrm>
              <a:off x="1611608" y="945746"/>
              <a:ext cx="193463" cy="299543"/>
            </a:xfrm>
            <a:custGeom>
              <a:avLst/>
              <a:gdLst/>
              <a:ahLst/>
              <a:cxnLst/>
              <a:rect l="l" t="t" r="r" b="b"/>
              <a:pathLst>
                <a:path w="6033" h="9341" extrusionOk="0">
                  <a:moveTo>
                    <a:pt x="0" y="0"/>
                  </a:moveTo>
                  <a:lnTo>
                    <a:pt x="0" y="9341"/>
                  </a:lnTo>
                  <a:lnTo>
                    <a:pt x="6032" y="9341"/>
                  </a:lnTo>
                  <a:lnTo>
                    <a:pt x="6032"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7" name="Google Shape;47;p5"/>
            <p:cNvSpPr/>
            <p:nvPr/>
          </p:nvSpPr>
          <p:spPr>
            <a:xfrm>
              <a:off x="1682317" y="1046470"/>
              <a:ext cx="53072" cy="97549"/>
            </a:xfrm>
            <a:custGeom>
              <a:avLst/>
              <a:gdLst/>
              <a:ahLst/>
              <a:cxnLst/>
              <a:rect l="l" t="t" r="r" b="b"/>
              <a:pathLst>
                <a:path w="1655" h="3042" extrusionOk="0">
                  <a:moveTo>
                    <a:pt x="1" y="1"/>
                  </a:moveTo>
                  <a:lnTo>
                    <a:pt x="1" y="3042"/>
                  </a:lnTo>
                  <a:lnTo>
                    <a:pt x="1655" y="3042"/>
                  </a:lnTo>
                  <a:lnTo>
                    <a:pt x="165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48" name="Google Shape;48;p5"/>
          <p:cNvGrpSpPr/>
          <p:nvPr/>
        </p:nvGrpSpPr>
        <p:grpSpPr>
          <a:xfrm>
            <a:off x="3703698" y="10787419"/>
            <a:ext cx="2502275" cy="1770586"/>
            <a:chOff x="1278330" y="4044813"/>
            <a:chExt cx="938231" cy="663893"/>
          </a:xfrm>
        </p:grpSpPr>
        <p:sp>
          <p:nvSpPr>
            <p:cNvPr id="49" name="Google Shape;49;p5"/>
            <p:cNvSpPr/>
            <p:nvPr/>
          </p:nvSpPr>
          <p:spPr>
            <a:xfrm>
              <a:off x="1306197" y="4117158"/>
              <a:ext cx="794088" cy="258272"/>
            </a:xfrm>
            <a:custGeom>
              <a:avLst/>
              <a:gdLst/>
              <a:ahLst/>
              <a:cxnLst/>
              <a:rect l="l" t="t" r="r" b="b"/>
              <a:pathLst>
                <a:path w="24763" h="8054" extrusionOk="0">
                  <a:moveTo>
                    <a:pt x="0" y="0"/>
                  </a:moveTo>
                  <a:lnTo>
                    <a:pt x="0" y="8054"/>
                  </a:lnTo>
                  <a:lnTo>
                    <a:pt x="24762" y="8054"/>
                  </a:lnTo>
                  <a:lnTo>
                    <a:pt x="2476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0" name="Google Shape;50;p5"/>
            <p:cNvSpPr/>
            <p:nvPr/>
          </p:nvSpPr>
          <p:spPr>
            <a:xfrm>
              <a:off x="1278330" y="4044813"/>
              <a:ext cx="855176" cy="72376"/>
            </a:xfrm>
            <a:custGeom>
              <a:avLst/>
              <a:gdLst/>
              <a:ahLst/>
              <a:cxnLst/>
              <a:rect l="l" t="t" r="r" b="b"/>
              <a:pathLst>
                <a:path w="26668" h="2257" extrusionOk="0">
                  <a:moveTo>
                    <a:pt x="1" y="1"/>
                  </a:moveTo>
                  <a:lnTo>
                    <a:pt x="1" y="2256"/>
                  </a:lnTo>
                  <a:lnTo>
                    <a:pt x="26667" y="2256"/>
                  </a:lnTo>
                  <a:lnTo>
                    <a:pt x="266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1" name="Google Shape;51;p5"/>
            <p:cNvSpPr/>
            <p:nvPr/>
          </p:nvSpPr>
          <p:spPr>
            <a:xfrm>
              <a:off x="1278330" y="4044813"/>
              <a:ext cx="444199" cy="330616"/>
            </a:xfrm>
            <a:custGeom>
              <a:avLst/>
              <a:gdLst/>
              <a:ahLst/>
              <a:cxnLst/>
              <a:rect l="l" t="t" r="r" b="b"/>
              <a:pathLst>
                <a:path w="13852" h="10310" extrusionOk="0">
                  <a:moveTo>
                    <a:pt x="1" y="1"/>
                  </a:moveTo>
                  <a:lnTo>
                    <a:pt x="1" y="2256"/>
                  </a:lnTo>
                  <a:lnTo>
                    <a:pt x="869" y="2256"/>
                  </a:lnTo>
                  <a:lnTo>
                    <a:pt x="869" y="10310"/>
                  </a:lnTo>
                  <a:lnTo>
                    <a:pt x="13334" y="10310"/>
                  </a:lnTo>
                  <a:lnTo>
                    <a:pt x="13852" y="2056"/>
                  </a:lnTo>
                  <a:lnTo>
                    <a:pt x="1385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2" name="Google Shape;52;p5"/>
            <p:cNvSpPr/>
            <p:nvPr/>
          </p:nvSpPr>
          <p:spPr>
            <a:xfrm>
              <a:off x="1828064" y="4158942"/>
              <a:ext cx="161300" cy="38609"/>
            </a:xfrm>
            <a:custGeom>
              <a:avLst/>
              <a:gdLst/>
              <a:ahLst/>
              <a:cxnLst/>
              <a:rect l="l" t="t" r="r" b="b"/>
              <a:pathLst>
                <a:path w="5030" h="1204" extrusionOk="0">
                  <a:moveTo>
                    <a:pt x="1" y="0"/>
                  </a:moveTo>
                  <a:lnTo>
                    <a:pt x="1" y="1203"/>
                  </a:lnTo>
                  <a:lnTo>
                    <a:pt x="5030" y="1203"/>
                  </a:lnTo>
                  <a:lnTo>
                    <a:pt x="503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3" name="Google Shape;53;p5"/>
            <p:cNvSpPr/>
            <p:nvPr/>
          </p:nvSpPr>
          <p:spPr>
            <a:xfrm>
              <a:off x="1803404" y="4246262"/>
              <a:ext cx="206867" cy="82029"/>
            </a:xfrm>
            <a:custGeom>
              <a:avLst/>
              <a:gdLst/>
              <a:ahLst/>
              <a:cxnLst/>
              <a:rect l="l" t="t" r="r" b="b"/>
              <a:pathLst>
                <a:path w="6451" h="2558" extrusionOk="0">
                  <a:moveTo>
                    <a:pt x="1" y="1"/>
                  </a:moveTo>
                  <a:lnTo>
                    <a:pt x="1" y="2557"/>
                  </a:lnTo>
                  <a:lnTo>
                    <a:pt x="6450" y="2557"/>
                  </a:lnTo>
                  <a:lnTo>
                    <a:pt x="6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4" name="Google Shape;54;p5"/>
            <p:cNvSpPr/>
            <p:nvPr/>
          </p:nvSpPr>
          <p:spPr>
            <a:xfrm>
              <a:off x="1389252" y="4450403"/>
              <a:ext cx="794088" cy="258304"/>
            </a:xfrm>
            <a:custGeom>
              <a:avLst/>
              <a:gdLst/>
              <a:ahLst/>
              <a:cxnLst/>
              <a:rect l="l" t="t" r="r" b="b"/>
              <a:pathLst>
                <a:path w="24763" h="8055" extrusionOk="0">
                  <a:moveTo>
                    <a:pt x="0" y="1"/>
                  </a:moveTo>
                  <a:lnTo>
                    <a:pt x="0" y="8054"/>
                  </a:lnTo>
                  <a:lnTo>
                    <a:pt x="24762" y="8054"/>
                  </a:lnTo>
                  <a:lnTo>
                    <a:pt x="2476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5" name="Google Shape;55;p5"/>
            <p:cNvSpPr/>
            <p:nvPr/>
          </p:nvSpPr>
          <p:spPr>
            <a:xfrm>
              <a:off x="1361385" y="4378091"/>
              <a:ext cx="855176" cy="72344"/>
            </a:xfrm>
            <a:custGeom>
              <a:avLst/>
              <a:gdLst/>
              <a:ahLst/>
              <a:cxnLst/>
              <a:rect l="l" t="t" r="r" b="b"/>
              <a:pathLst>
                <a:path w="26668" h="2256" extrusionOk="0">
                  <a:moveTo>
                    <a:pt x="0" y="0"/>
                  </a:moveTo>
                  <a:lnTo>
                    <a:pt x="0" y="2256"/>
                  </a:lnTo>
                  <a:lnTo>
                    <a:pt x="26667" y="2256"/>
                  </a:lnTo>
                  <a:lnTo>
                    <a:pt x="2666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6" name="Google Shape;56;p5"/>
            <p:cNvSpPr/>
            <p:nvPr/>
          </p:nvSpPr>
          <p:spPr>
            <a:xfrm>
              <a:off x="1361385" y="4378091"/>
              <a:ext cx="444199" cy="330616"/>
            </a:xfrm>
            <a:custGeom>
              <a:avLst/>
              <a:gdLst/>
              <a:ahLst/>
              <a:cxnLst/>
              <a:rect l="l" t="t" r="r" b="b"/>
              <a:pathLst>
                <a:path w="13852" h="10310" extrusionOk="0">
                  <a:moveTo>
                    <a:pt x="0" y="0"/>
                  </a:moveTo>
                  <a:lnTo>
                    <a:pt x="0" y="2256"/>
                  </a:lnTo>
                  <a:lnTo>
                    <a:pt x="869" y="2256"/>
                  </a:lnTo>
                  <a:lnTo>
                    <a:pt x="869" y="10309"/>
                  </a:lnTo>
                  <a:lnTo>
                    <a:pt x="13334" y="10309"/>
                  </a:lnTo>
                  <a:lnTo>
                    <a:pt x="13852" y="2039"/>
                  </a:lnTo>
                  <a:lnTo>
                    <a:pt x="1385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7" name="Google Shape;57;p5"/>
            <p:cNvSpPr/>
            <p:nvPr/>
          </p:nvSpPr>
          <p:spPr>
            <a:xfrm>
              <a:off x="1911118" y="4492219"/>
              <a:ext cx="160754" cy="38609"/>
            </a:xfrm>
            <a:custGeom>
              <a:avLst/>
              <a:gdLst/>
              <a:ahLst/>
              <a:cxnLst/>
              <a:rect l="l" t="t" r="r" b="b"/>
              <a:pathLst>
                <a:path w="5013" h="1204" extrusionOk="0">
                  <a:moveTo>
                    <a:pt x="0" y="0"/>
                  </a:moveTo>
                  <a:lnTo>
                    <a:pt x="0" y="1203"/>
                  </a:lnTo>
                  <a:lnTo>
                    <a:pt x="5013" y="1203"/>
                  </a:lnTo>
                  <a:lnTo>
                    <a:pt x="501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8" name="Google Shape;58;p5"/>
            <p:cNvSpPr/>
            <p:nvPr/>
          </p:nvSpPr>
          <p:spPr>
            <a:xfrm>
              <a:off x="1885945" y="4579539"/>
              <a:ext cx="206835" cy="82029"/>
            </a:xfrm>
            <a:custGeom>
              <a:avLst/>
              <a:gdLst/>
              <a:ahLst/>
              <a:cxnLst/>
              <a:rect l="l" t="t" r="r" b="b"/>
              <a:pathLst>
                <a:path w="6450" h="2558" extrusionOk="0">
                  <a:moveTo>
                    <a:pt x="0" y="1"/>
                  </a:moveTo>
                  <a:lnTo>
                    <a:pt x="0" y="2557"/>
                  </a:lnTo>
                  <a:lnTo>
                    <a:pt x="6450" y="2557"/>
                  </a:lnTo>
                  <a:lnTo>
                    <a:pt x="6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59" name="Google Shape;59;p5"/>
          <p:cNvGrpSpPr/>
          <p:nvPr/>
        </p:nvGrpSpPr>
        <p:grpSpPr>
          <a:xfrm>
            <a:off x="18544290" y="8631123"/>
            <a:ext cx="2233643" cy="3864026"/>
            <a:chOff x="7002828" y="3236296"/>
            <a:chExt cx="837507" cy="1448842"/>
          </a:xfrm>
        </p:grpSpPr>
        <p:sp>
          <p:nvSpPr>
            <p:cNvPr id="60" name="Google Shape;60;p5"/>
            <p:cNvSpPr/>
            <p:nvPr/>
          </p:nvSpPr>
          <p:spPr>
            <a:xfrm>
              <a:off x="7002828" y="3236296"/>
              <a:ext cx="837507" cy="1448842"/>
            </a:xfrm>
            <a:custGeom>
              <a:avLst/>
              <a:gdLst/>
              <a:ahLst/>
              <a:cxnLst/>
              <a:rect l="l" t="t" r="r" b="b"/>
              <a:pathLst>
                <a:path w="26117" h="45181" extrusionOk="0">
                  <a:moveTo>
                    <a:pt x="586" y="0"/>
                  </a:moveTo>
                  <a:lnTo>
                    <a:pt x="1" y="45180"/>
                  </a:lnTo>
                  <a:lnTo>
                    <a:pt x="26116" y="45180"/>
                  </a:lnTo>
                  <a:lnTo>
                    <a:pt x="26116" y="619"/>
                  </a:lnTo>
                  <a:lnTo>
                    <a:pt x="58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1" name="Google Shape;61;p5"/>
            <p:cNvSpPr/>
            <p:nvPr/>
          </p:nvSpPr>
          <p:spPr>
            <a:xfrm>
              <a:off x="7465242" y="3247551"/>
              <a:ext cx="375094" cy="1437586"/>
            </a:xfrm>
            <a:custGeom>
              <a:avLst/>
              <a:gdLst/>
              <a:ahLst/>
              <a:cxnLst/>
              <a:rect l="l" t="t" r="r" b="b"/>
              <a:pathLst>
                <a:path w="11697" h="44830" extrusionOk="0">
                  <a:moveTo>
                    <a:pt x="234" y="0"/>
                  </a:moveTo>
                  <a:lnTo>
                    <a:pt x="0" y="44829"/>
                  </a:lnTo>
                  <a:lnTo>
                    <a:pt x="11696" y="44829"/>
                  </a:lnTo>
                  <a:lnTo>
                    <a:pt x="11696" y="268"/>
                  </a:lnTo>
                  <a:lnTo>
                    <a:pt x="23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2" name="Google Shape;62;p5"/>
            <p:cNvSpPr/>
            <p:nvPr/>
          </p:nvSpPr>
          <p:spPr>
            <a:xfrm>
              <a:off x="7048396" y="3262559"/>
              <a:ext cx="396515" cy="296304"/>
            </a:xfrm>
            <a:custGeom>
              <a:avLst/>
              <a:gdLst/>
              <a:ahLst/>
              <a:cxnLst/>
              <a:rect l="l" t="t" r="r" b="b"/>
              <a:pathLst>
                <a:path w="12365" h="9240" extrusionOk="0">
                  <a:moveTo>
                    <a:pt x="0" y="0"/>
                  </a:moveTo>
                  <a:lnTo>
                    <a:pt x="0" y="9240"/>
                  </a:lnTo>
                  <a:lnTo>
                    <a:pt x="12364" y="9240"/>
                  </a:lnTo>
                  <a:lnTo>
                    <a:pt x="12364" y="435"/>
                  </a:lnTo>
                  <a:lnTo>
                    <a:pt x="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3" name="Google Shape;63;p5"/>
            <p:cNvSpPr/>
            <p:nvPr/>
          </p:nvSpPr>
          <p:spPr>
            <a:xfrm>
              <a:off x="7185004" y="3340226"/>
              <a:ext cx="121119" cy="47716"/>
            </a:xfrm>
            <a:custGeom>
              <a:avLst/>
              <a:gdLst/>
              <a:ahLst/>
              <a:cxnLst/>
              <a:rect l="l" t="t" r="r" b="b"/>
              <a:pathLst>
                <a:path w="3777" h="1488" extrusionOk="0">
                  <a:moveTo>
                    <a:pt x="3777" y="1"/>
                  </a:moveTo>
                  <a:lnTo>
                    <a:pt x="1" y="118"/>
                  </a:lnTo>
                  <a:lnTo>
                    <a:pt x="1" y="1488"/>
                  </a:lnTo>
                  <a:lnTo>
                    <a:pt x="3777" y="1488"/>
                  </a:lnTo>
                  <a:lnTo>
                    <a:pt x="377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4" name="Google Shape;64;p5"/>
            <p:cNvSpPr/>
            <p:nvPr/>
          </p:nvSpPr>
          <p:spPr>
            <a:xfrm>
              <a:off x="7185004" y="3424885"/>
              <a:ext cx="125416" cy="17733"/>
            </a:xfrm>
            <a:custGeom>
              <a:avLst/>
              <a:gdLst/>
              <a:ahLst/>
              <a:cxnLst/>
              <a:rect l="l" t="t" r="r" b="b"/>
              <a:pathLst>
                <a:path w="3911" h="553" extrusionOk="0">
                  <a:moveTo>
                    <a:pt x="1" y="1"/>
                  </a:moveTo>
                  <a:lnTo>
                    <a:pt x="1" y="552"/>
                  </a:lnTo>
                  <a:lnTo>
                    <a:pt x="3911" y="552"/>
                  </a:lnTo>
                  <a:lnTo>
                    <a:pt x="391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5" name="Google Shape;65;p5"/>
            <p:cNvSpPr/>
            <p:nvPr/>
          </p:nvSpPr>
          <p:spPr>
            <a:xfrm>
              <a:off x="7048396" y="4300937"/>
              <a:ext cx="396515" cy="295791"/>
            </a:xfrm>
            <a:custGeom>
              <a:avLst/>
              <a:gdLst/>
              <a:ahLst/>
              <a:cxnLst/>
              <a:rect l="l" t="t" r="r" b="b"/>
              <a:pathLst>
                <a:path w="12365" h="9224" extrusionOk="0">
                  <a:moveTo>
                    <a:pt x="0" y="0"/>
                  </a:moveTo>
                  <a:lnTo>
                    <a:pt x="0" y="9223"/>
                  </a:lnTo>
                  <a:lnTo>
                    <a:pt x="12364" y="9223"/>
                  </a:lnTo>
                  <a:lnTo>
                    <a:pt x="12364" y="435"/>
                  </a:lnTo>
                  <a:lnTo>
                    <a:pt x="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6" name="Google Shape;66;p5"/>
            <p:cNvSpPr/>
            <p:nvPr/>
          </p:nvSpPr>
          <p:spPr>
            <a:xfrm>
              <a:off x="7185004" y="4378091"/>
              <a:ext cx="121119" cy="47716"/>
            </a:xfrm>
            <a:custGeom>
              <a:avLst/>
              <a:gdLst/>
              <a:ahLst/>
              <a:cxnLst/>
              <a:rect l="l" t="t" r="r" b="b"/>
              <a:pathLst>
                <a:path w="3777" h="1488" extrusionOk="0">
                  <a:moveTo>
                    <a:pt x="3777" y="0"/>
                  </a:moveTo>
                  <a:lnTo>
                    <a:pt x="1" y="134"/>
                  </a:lnTo>
                  <a:lnTo>
                    <a:pt x="1" y="1487"/>
                  </a:lnTo>
                  <a:lnTo>
                    <a:pt x="3777" y="1487"/>
                  </a:lnTo>
                  <a:lnTo>
                    <a:pt x="3777"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7" name="Google Shape;67;p5"/>
            <p:cNvSpPr/>
            <p:nvPr/>
          </p:nvSpPr>
          <p:spPr>
            <a:xfrm>
              <a:off x="7185004" y="4462749"/>
              <a:ext cx="125416" cy="17701"/>
            </a:xfrm>
            <a:custGeom>
              <a:avLst/>
              <a:gdLst/>
              <a:ahLst/>
              <a:cxnLst/>
              <a:rect l="l" t="t" r="r" b="b"/>
              <a:pathLst>
                <a:path w="3911" h="552" extrusionOk="0">
                  <a:moveTo>
                    <a:pt x="1" y="0"/>
                  </a:moveTo>
                  <a:lnTo>
                    <a:pt x="1" y="552"/>
                  </a:lnTo>
                  <a:lnTo>
                    <a:pt x="3911" y="552"/>
                  </a:lnTo>
                  <a:lnTo>
                    <a:pt x="391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8" name="Google Shape;68;p5"/>
            <p:cNvSpPr/>
            <p:nvPr/>
          </p:nvSpPr>
          <p:spPr>
            <a:xfrm>
              <a:off x="7048396" y="3596349"/>
              <a:ext cx="396515" cy="296336"/>
            </a:xfrm>
            <a:custGeom>
              <a:avLst/>
              <a:gdLst/>
              <a:ahLst/>
              <a:cxnLst/>
              <a:rect l="l" t="t" r="r" b="b"/>
              <a:pathLst>
                <a:path w="12365" h="9241" extrusionOk="0">
                  <a:moveTo>
                    <a:pt x="0" y="1"/>
                  </a:moveTo>
                  <a:lnTo>
                    <a:pt x="0" y="9240"/>
                  </a:lnTo>
                  <a:lnTo>
                    <a:pt x="12364" y="9240"/>
                  </a:lnTo>
                  <a:lnTo>
                    <a:pt x="12364" y="452"/>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9" name="Google Shape;69;p5"/>
            <p:cNvSpPr/>
            <p:nvPr/>
          </p:nvSpPr>
          <p:spPr>
            <a:xfrm>
              <a:off x="7185004" y="3674049"/>
              <a:ext cx="121119" cy="47716"/>
            </a:xfrm>
            <a:custGeom>
              <a:avLst/>
              <a:gdLst/>
              <a:ahLst/>
              <a:cxnLst/>
              <a:rect l="l" t="t" r="r" b="b"/>
              <a:pathLst>
                <a:path w="3777" h="1488" extrusionOk="0">
                  <a:moveTo>
                    <a:pt x="3777" y="0"/>
                  </a:moveTo>
                  <a:lnTo>
                    <a:pt x="1" y="134"/>
                  </a:lnTo>
                  <a:lnTo>
                    <a:pt x="1" y="1487"/>
                  </a:lnTo>
                  <a:lnTo>
                    <a:pt x="3777" y="1487"/>
                  </a:lnTo>
                  <a:lnTo>
                    <a:pt x="3777"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0" name="Google Shape;70;p5"/>
            <p:cNvSpPr/>
            <p:nvPr/>
          </p:nvSpPr>
          <p:spPr>
            <a:xfrm>
              <a:off x="7185004" y="3758707"/>
              <a:ext cx="125416" cy="17701"/>
            </a:xfrm>
            <a:custGeom>
              <a:avLst/>
              <a:gdLst/>
              <a:ahLst/>
              <a:cxnLst/>
              <a:rect l="l" t="t" r="r" b="b"/>
              <a:pathLst>
                <a:path w="3911" h="552" extrusionOk="0">
                  <a:moveTo>
                    <a:pt x="1" y="0"/>
                  </a:moveTo>
                  <a:lnTo>
                    <a:pt x="1" y="552"/>
                  </a:lnTo>
                  <a:lnTo>
                    <a:pt x="3911" y="552"/>
                  </a:lnTo>
                  <a:lnTo>
                    <a:pt x="391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1" name="Google Shape;71;p5"/>
            <p:cNvSpPr/>
            <p:nvPr/>
          </p:nvSpPr>
          <p:spPr>
            <a:xfrm>
              <a:off x="7043041" y="3951048"/>
              <a:ext cx="396515" cy="296336"/>
            </a:xfrm>
            <a:custGeom>
              <a:avLst/>
              <a:gdLst/>
              <a:ahLst/>
              <a:cxnLst/>
              <a:rect l="l" t="t" r="r" b="b"/>
              <a:pathLst>
                <a:path w="12365" h="9241" extrusionOk="0">
                  <a:moveTo>
                    <a:pt x="0" y="1"/>
                  </a:moveTo>
                  <a:lnTo>
                    <a:pt x="0" y="9240"/>
                  </a:lnTo>
                  <a:lnTo>
                    <a:pt x="12364" y="9240"/>
                  </a:lnTo>
                  <a:lnTo>
                    <a:pt x="1236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2" name="Google Shape;72;p5"/>
            <p:cNvSpPr/>
            <p:nvPr/>
          </p:nvSpPr>
          <p:spPr>
            <a:xfrm>
              <a:off x="7182342" y="4081242"/>
              <a:ext cx="114160" cy="44510"/>
            </a:xfrm>
            <a:custGeom>
              <a:avLst/>
              <a:gdLst/>
              <a:ahLst/>
              <a:cxnLst/>
              <a:rect l="l" t="t" r="r" b="b"/>
              <a:pathLst>
                <a:path w="3560" h="1388" extrusionOk="0">
                  <a:moveTo>
                    <a:pt x="3559" y="1"/>
                  </a:moveTo>
                  <a:lnTo>
                    <a:pt x="0" y="118"/>
                  </a:lnTo>
                  <a:lnTo>
                    <a:pt x="0" y="1388"/>
                  </a:lnTo>
                  <a:lnTo>
                    <a:pt x="3559" y="1388"/>
                  </a:lnTo>
                  <a:lnTo>
                    <a:pt x="3559"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3" name="Google Shape;73;p5"/>
            <p:cNvSpPr/>
            <p:nvPr/>
          </p:nvSpPr>
          <p:spPr>
            <a:xfrm>
              <a:off x="7182342" y="4160545"/>
              <a:ext cx="117912" cy="16643"/>
            </a:xfrm>
            <a:custGeom>
              <a:avLst/>
              <a:gdLst/>
              <a:ahLst/>
              <a:cxnLst/>
              <a:rect l="l" t="t" r="r" b="b"/>
              <a:pathLst>
                <a:path w="3677" h="519" extrusionOk="0">
                  <a:moveTo>
                    <a:pt x="0" y="1"/>
                  </a:moveTo>
                  <a:lnTo>
                    <a:pt x="0" y="519"/>
                  </a:lnTo>
                  <a:lnTo>
                    <a:pt x="3676" y="519"/>
                  </a:lnTo>
                  <a:lnTo>
                    <a:pt x="367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spTree>
    <p:extLst>
      <p:ext uri="{BB962C8B-B14F-4D97-AF65-F5344CB8AC3E}">
        <p14:creationId xmlns:p14="http://schemas.microsoft.com/office/powerpoint/2010/main" val="194606014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302"/>
        <p:cNvGrpSpPr/>
        <p:nvPr/>
      </p:nvGrpSpPr>
      <p:grpSpPr>
        <a:xfrm>
          <a:off x="0" y="0"/>
          <a:ext cx="0" cy="0"/>
          <a:chOff x="0" y="0"/>
          <a:chExt cx="0" cy="0"/>
        </a:xfrm>
      </p:grpSpPr>
      <p:sp>
        <p:nvSpPr>
          <p:cNvPr id="303" name="Google Shape;303;p16"/>
          <p:cNvSpPr/>
          <p:nvPr/>
        </p:nvSpPr>
        <p:spPr>
          <a:xfrm>
            <a:off x="-1948" y="12461979"/>
            <a:ext cx="24386730" cy="1268302"/>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1"/>
          </a:solidFill>
          <a:ln>
            <a:noFill/>
          </a:ln>
        </p:spPr>
        <p:txBody>
          <a:bodyPr spcFirstLastPara="1" wrap="square" lIns="243828" tIns="243828" rIns="243828" bIns="243828" anchor="ctr" anchorCtr="0">
            <a:noAutofit/>
          </a:bodyPr>
          <a:lstStyle/>
          <a:p>
            <a:pPr marL="0" lvl="0" indent="0" algn="l" rtl="0">
              <a:spcBef>
                <a:spcPts val="0"/>
              </a:spcBef>
              <a:spcAft>
                <a:spcPts val="0"/>
              </a:spcAft>
              <a:buNone/>
            </a:pPr>
            <a:endParaRPr sz="4800"/>
          </a:p>
        </p:txBody>
      </p:sp>
      <p:sp>
        <p:nvSpPr>
          <p:cNvPr id="304" name="Google Shape;304;p16"/>
          <p:cNvSpPr txBox="1">
            <a:spLocks noGrp="1"/>
          </p:cNvSpPr>
          <p:nvPr>
            <p:ph type="title"/>
          </p:nvPr>
        </p:nvSpPr>
        <p:spPr>
          <a:xfrm>
            <a:off x="9937294" y="7114424"/>
            <a:ext cx="9015574" cy="2361873"/>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sz="7201"/>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05" name="Google Shape;305;p16"/>
          <p:cNvSpPr txBox="1">
            <a:spLocks noGrp="1"/>
          </p:cNvSpPr>
          <p:nvPr>
            <p:ph type="subTitle" idx="1"/>
          </p:nvPr>
        </p:nvSpPr>
        <p:spPr>
          <a:xfrm>
            <a:off x="9937561" y="4568262"/>
            <a:ext cx="9015574" cy="2522692"/>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4267"/>
            </a:lvl1pPr>
            <a:lvl2pPr lvl="1" algn="ctr" rtl="0">
              <a:lnSpc>
                <a:spcPct val="100000"/>
              </a:lnSpc>
              <a:spcBef>
                <a:spcPts val="0"/>
              </a:spcBef>
              <a:spcAft>
                <a:spcPts val="0"/>
              </a:spcAft>
              <a:buSzPts val="2100"/>
              <a:buNone/>
              <a:defRPr sz="5601"/>
            </a:lvl2pPr>
            <a:lvl3pPr lvl="2" algn="ctr" rtl="0">
              <a:lnSpc>
                <a:spcPct val="100000"/>
              </a:lnSpc>
              <a:spcBef>
                <a:spcPts val="0"/>
              </a:spcBef>
              <a:spcAft>
                <a:spcPts val="0"/>
              </a:spcAft>
              <a:buSzPts val="2100"/>
              <a:buNone/>
              <a:defRPr sz="5601"/>
            </a:lvl3pPr>
            <a:lvl4pPr lvl="3" algn="ctr" rtl="0">
              <a:lnSpc>
                <a:spcPct val="100000"/>
              </a:lnSpc>
              <a:spcBef>
                <a:spcPts val="0"/>
              </a:spcBef>
              <a:spcAft>
                <a:spcPts val="0"/>
              </a:spcAft>
              <a:buSzPts val="2100"/>
              <a:buNone/>
              <a:defRPr sz="5601"/>
            </a:lvl4pPr>
            <a:lvl5pPr lvl="4" algn="ctr" rtl="0">
              <a:lnSpc>
                <a:spcPct val="100000"/>
              </a:lnSpc>
              <a:spcBef>
                <a:spcPts val="0"/>
              </a:spcBef>
              <a:spcAft>
                <a:spcPts val="0"/>
              </a:spcAft>
              <a:buSzPts val="2100"/>
              <a:buNone/>
              <a:defRPr sz="5601"/>
            </a:lvl5pPr>
            <a:lvl6pPr lvl="5" algn="ctr" rtl="0">
              <a:lnSpc>
                <a:spcPct val="100000"/>
              </a:lnSpc>
              <a:spcBef>
                <a:spcPts val="0"/>
              </a:spcBef>
              <a:spcAft>
                <a:spcPts val="0"/>
              </a:spcAft>
              <a:buSzPts val="2100"/>
              <a:buNone/>
              <a:defRPr sz="5601"/>
            </a:lvl6pPr>
            <a:lvl7pPr lvl="6" algn="ctr" rtl="0">
              <a:lnSpc>
                <a:spcPct val="100000"/>
              </a:lnSpc>
              <a:spcBef>
                <a:spcPts val="0"/>
              </a:spcBef>
              <a:spcAft>
                <a:spcPts val="0"/>
              </a:spcAft>
              <a:buSzPts val="2100"/>
              <a:buNone/>
              <a:defRPr sz="5601"/>
            </a:lvl7pPr>
            <a:lvl8pPr lvl="7" algn="ctr" rtl="0">
              <a:lnSpc>
                <a:spcPct val="100000"/>
              </a:lnSpc>
              <a:spcBef>
                <a:spcPts val="0"/>
              </a:spcBef>
              <a:spcAft>
                <a:spcPts val="0"/>
              </a:spcAft>
              <a:buSzPts val="2100"/>
              <a:buNone/>
              <a:defRPr sz="5601"/>
            </a:lvl8pPr>
            <a:lvl9pPr lvl="8" algn="ctr" rtl="0">
              <a:lnSpc>
                <a:spcPct val="100000"/>
              </a:lnSpc>
              <a:spcBef>
                <a:spcPts val="0"/>
              </a:spcBef>
              <a:spcAft>
                <a:spcPts val="0"/>
              </a:spcAft>
              <a:buSzPts val="2100"/>
              <a:buNone/>
              <a:defRPr sz="5601"/>
            </a:lvl9pPr>
          </a:lstStyle>
          <a:p>
            <a:endParaRPr/>
          </a:p>
        </p:txBody>
      </p:sp>
      <p:grpSp>
        <p:nvGrpSpPr>
          <p:cNvPr id="306" name="Google Shape;306;p16"/>
          <p:cNvGrpSpPr/>
          <p:nvPr/>
        </p:nvGrpSpPr>
        <p:grpSpPr>
          <a:xfrm>
            <a:off x="5282579" y="1585814"/>
            <a:ext cx="1751908" cy="1661125"/>
            <a:chOff x="1980709" y="594611"/>
            <a:chExt cx="656880" cy="622850"/>
          </a:xfrm>
        </p:grpSpPr>
        <p:sp>
          <p:nvSpPr>
            <p:cNvPr id="307" name="Google Shape;307;p16"/>
            <p:cNvSpPr/>
            <p:nvPr/>
          </p:nvSpPr>
          <p:spPr>
            <a:xfrm>
              <a:off x="1980709" y="594611"/>
              <a:ext cx="656880" cy="622850"/>
            </a:xfrm>
            <a:custGeom>
              <a:avLst/>
              <a:gdLst/>
              <a:ahLst/>
              <a:cxnLst/>
              <a:rect l="l" t="t" r="r" b="b"/>
              <a:pathLst>
                <a:path w="19670" h="18651" extrusionOk="0">
                  <a:moveTo>
                    <a:pt x="9650" y="1"/>
                  </a:moveTo>
                  <a:cubicBezTo>
                    <a:pt x="8645" y="1"/>
                    <a:pt x="7630" y="164"/>
                    <a:pt x="6643" y="500"/>
                  </a:cubicBezTo>
                  <a:cubicBezTo>
                    <a:pt x="3081" y="1703"/>
                    <a:pt x="594" y="4960"/>
                    <a:pt x="337" y="8714"/>
                  </a:cubicBezTo>
                  <a:cubicBezTo>
                    <a:pt x="1" y="13848"/>
                    <a:pt x="3899" y="18292"/>
                    <a:pt x="9033" y="18629"/>
                  </a:cubicBezTo>
                  <a:cubicBezTo>
                    <a:pt x="9245" y="18644"/>
                    <a:pt x="9456" y="18651"/>
                    <a:pt x="9666" y="18651"/>
                  </a:cubicBezTo>
                  <a:cubicBezTo>
                    <a:pt x="13194" y="18651"/>
                    <a:pt x="16427" y="16642"/>
                    <a:pt x="18001" y="13447"/>
                  </a:cubicBezTo>
                  <a:cubicBezTo>
                    <a:pt x="19670" y="10078"/>
                    <a:pt x="19140" y="6019"/>
                    <a:pt x="16654" y="3179"/>
                  </a:cubicBezTo>
                  <a:cubicBezTo>
                    <a:pt x="14853" y="1123"/>
                    <a:pt x="12287" y="1"/>
                    <a:pt x="965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08" name="Google Shape;308;p16"/>
            <p:cNvSpPr/>
            <p:nvPr/>
          </p:nvSpPr>
          <p:spPr>
            <a:xfrm>
              <a:off x="2298429" y="732365"/>
              <a:ext cx="145769" cy="185943"/>
            </a:xfrm>
            <a:custGeom>
              <a:avLst/>
              <a:gdLst/>
              <a:ahLst/>
              <a:cxnLst/>
              <a:rect l="l" t="t" r="r" b="b"/>
              <a:pathLst>
                <a:path w="4365" h="5568" extrusionOk="0">
                  <a:moveTo>
                    <a:pt x="81" y="1"/>
                  </a:moveTo>
                  <a:cubicBezTo>
                    <a:pt x="48" y="113"/>
                    <a:pt x="48" y="242"/>
                    <a:pt x="48" y="386"/>
                  </a:cubicBezTo>
                  <a:cubicBezTo>
                    <a:pt x="48" y="659"/>
                    <a:pt x="32" y="1012"/>
                    <a:pt x="16" y="1429"/>
                  </a:cubicBezTo>
                  <a:cubicBezTo>
                    <a:pt x="16" y="2311"/>
                    <a:pt x="0" y="3530"/>
                    <a:pt x="0" y="4878"/>
                  </a:cubicBezTo>
                  <a:lnTo>
                    <a:pt x="0" y="5488"/>
                  </a:lnTo>
                  <a:lnTo>
                    <a:pt x="0" y="5568"/>
                  </a:lnTo>
                  <a:lnTo>
                    <a:pt x="81" y="5568"/>
                  </a:lnTo>
                  <a:cubicBezTo>
                    <a:pt x="1284" y="5568"/>
                    <a:pt x="2359" y="5552"/>
                    <a:pt x="3129" y="5536"/>
                  </a:cubicBezTo>
                  <a:lnTo>
                    <a:pt x="4043" y="5520"/>
                  </a:lnTo>
                  <a:cubicBezTo>
                    <a:pt x="4139" y="5520"/>
                    <a:pt x="4252" y="5520"/>
                    <a:pt x="4364" y="5488"/>
                  </a:cubicBezTo>
                  <a:cubicBezTo>
                    <a:pt x="4252" y="5472"/>
                    <a:pt x="4156" y="5456"/>
                    <a:pt x="4043" y="5456"/>
                  </a:cubicBezTo>
                  <a:lnTo>
                    <a:pt x="3129" y="5440"/>
                  </a:lnTo>
                  <a:cubicBezTo>
                    <a:pt x="2376" y="5424"/>
                    <a:pt x="1332" y="5408"/>
                    <a:pt x="161" y="5408"/>
                  </a:cubicBezTo>
                  <a:lnTo>
                    <a:pt x="161" y="5408"/>
                  </a:lnTo>
                  <a:lnTo>
                    <a:pt x="161" y="4878"/>
                  </a:lnTo>
                  <a:cubicBezTo>
                    <a:pt x="161" y="3530"/>
                    <a:pt x="145" y="2311"/>
                    <a:pt x="145" y="1429"/>
                  </a:cubicBezTo>
                  <a:cubicBezTo>
                    <a:pt x="129" y="1012"/>
                    <a:pt x="113" y="659"/>
                    <a:pt x="113" y="386"/>
                  </a:cubicBezTo>
                  <a:cubicBezTo>
                    <a:pt x="113" y="242"/>
                    <a:pt x="113" y="113"/>
                    <a:pt x="8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09" name="Google Shape;309;p16"/>
            <p:cNvSpPr/>
            <p:nvPr/>
          </p:nvSpPr>
          <p:spPr>
            <a:xfrm>
              <a:off x="2299497" y="646106"/>
              <a:ext cx="5377" cy="52029"/>
            </a:xfrm>
            <a:custGeom>
              <a:avLst/>
              <a:gdLst/>
              <a:ahLst/>
              <a:cxnLst/>
              <a:rect l="l" t="t" r="r" b="b"/>
              <a:pathLst>
                <a:path w="161" h="1558" extrusionOk="0">
                  <a:moveTo>
                    <a:pt x="81" y="1"/>
                  </a:moveTo>
                  <a:cubicBezTo>
                    <a:pt x="32" y="1"/>
                    <a:pt x="0" y="338"/>
                    <a:pt x="0" y="771"/>
                  </a:cubicBezTo>
                  <a:cubicBezTo>
                    <a:pt x="0" y="1204"/>
                    <a:pt x="32" y="1557"/>
                    <a:pt x="81" y="1557"/>
                  </a:cubicBezTo>
                  <a:cubicBezTo>
                    <a:pt x="113" y="1557"/>
                    <a:pt x="161" y="1204"/>
                    <a:pt x="161" y="771"/>
                  </a:cubicBezTo>
                  <a:cubicBezTo>
                    <a:pt x="161" y="338"/>
                    <a:pt x="129" y="1"/>
                    <a:pt x="8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10" name="Google Shape;310;p16"/>
            <p:cNvSpPr/>
            <p:nvPr/>
          </p:nvSpPr>
          <p:spPr>
            <a:xfrm>
              <a:off x="2406662" y="687816"/>
              <a:ext cx="38605" cy="36668"/>
            </a:xfrm>
            <a:custGeom>
              <a:avLst/>
              <a:gdLst/>
              <a:ahLst/>
              <a:cxnLst/>
              <a:rect l="l" t="t" r="r" b="b"/>
              <a:pathLst>
                <a:path w="1156" h="1098" extrusionOk="0">
                  <a:moveTo>
                    <a:pt x="1114" y="0"/>
                  </a:moveTo>
                  <a:cubicBezTo>
                    <a:pt x="1056" y="0"/>
                    <a:pt x="799" y="214"/>
                    <a:pt x="513" y="485"/>
                  </a:cubicBezTo>
                  <a:cubicBezTo>
                    <a:pt x="209" y="789"/>
                    <a:pt x="0" y="1062"/>
                    <a:pt x="32" y="1094"/>
                  </a:cubicBezTo>
                  <a:cubicBezTo>
                    <a:pt x="33" y="1096"/>
                    <a:pt x="35" y="1097"/>
                    <a:pt x="38" y="1097"/>
                  </a:cubicBezTo>
                  <a:cubicBezTo>
                    <a:pt x="83" y="1097"/>
                    <a:pt x="340" y="883"/>
                    <a:pt x="626" y="613"/>
                  </a:cubicBezTo>
                  <a:cubicBezTo>
                    <a:pt x="931" y="308"/>
                    <a:pt x="1155" y="35"/>
                    <a:pt x="1123" y="3"/>
                  </a:cubicBezTo>
                  <a:cubicBezTo>
                    <a:pt x="1121" y="1"/>
                    <a:pt x="1118" y="0"/>
                    <a:pt x="111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11" name="Google Shape;311;p16"/>
            <p:cNvSpPr/>
            <p:nvPr/>
          </p:nvSpPr>
          <p:spPr>
            <a:xfrm>
              <a:off x="2482202" y="778283"/>
              <a:ext cx="45551" cy="27117"/>
            </a:xfrm>
            <a:custGeom>
              <a:avLst/>
              <a:gdLst/>
              <a:ahLst/>
              <a:cxnLst/>
              <a:rect l="l" t="t" r="r" b="b"/>
              <a:pathLst>
                <a:path w="1364" h="812" extrusionOk="0">
                  <a:moveTo>
                    <a:pt x="1315" y="0"/>
                  </a:moveTo>
                  <a:cubicBezTo>
                    <a:pt x="1243" y="0"/>
                    <a:pt x="953" y="111"/>
                    <a:pt x="626" y="310"/>
                  </a:cubicBezTo>
                  <a:cubicBezTo>
                    <a:pt x="257" y="535"/>
                    <a:pt x="0" y="776"/>
                    <a:pt x="16" y="808"/>
                  </a:cubicBezTo>
                  <a:cubicBezTo>
                    <a:pt x="19" y="811"/>
                    <a:pt x="24" y="812"/>
                    <a:pt x="30" y="812"/>
                  </a:cubicBezTo>
                  <a:cubicBezTo>
                    <a:pt x="101" y="812"/>
                    <a:pt x="383" y="660"/>
                    <a:pt x="706" y="455"/>
                  </a:cubicBezTo>
                  <a:cubicBezTo>
                    <a:pt x="1075" y="230"/>
                    <a:pt x="1364" y="54"/>
                    <a:pt x="1332" y="6"/>
                  </a:cubicBezTo>
                  <a:cubicBezTo>
                    <a:pt x="1330" y="2"/>
                    <a:pt x="1324" y="0"/>
                    <a:pt x="131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12" name="Google Shape;312;p16"/>
            <p:cNvSpPr/>
            <p:nvPr/>
          </p:nvSpPr>
          <p:spPr>
            <a:xfrm>
              <a:off x="2504142" y="910260"/>
              <a:ext cx="71298" cy="5377"/>
            </a:xfrm>
            <a:custGeom>
              <a:avLst/>
              <a:gdLst/>
              <a:ahLst/>
              <a:cxnLst/>
              <a:rect l="l" t="t" r="r" b="b"/>
              <a:pathLst>
                <a:path w="2135" h="161" extrusionOk="0">
                  <a:moveTo>
                    <a:pt x="1076" y="0"/>
                  </a:moveTo>
                  <a:cubicBezTo>
                    <a:pt x="482" y="0"/>
                    <a:pt x="1" y="32"/>
                    <a:pt x="1" y="80"/>
                  </a:cubicBezTo>
                  <a:cubicBezTo>
                    <a:pt x="1" y="129"/>
                    <a:pt x="482" y="161"/>
                    <a:pt x="1076" y="161"/>
                  </a:cubicBezTo>
                  <a:cubicBezTo>
                    <a:pt x="1653" y="161"/>
                    <a:pt x="2135" y="129"/>
                    <a:pt x="2135" y="80"/>
                  </a:cubicBezTo>
                  <a:cubicBezTo>
                    <a:pt x="2135" y="32"/>
                    <a:pt x="1653" y="0"/>
                    <a:pt x="107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13" name="Google Shape;313;p16"/>
            <p:cNvSpPr/>
            <p:nvPr/>
          </p:nvSpPr>
          <p:spPr>
            <a:xfrm>
              <a:off x="2013402" y="905418"/>
              <a:ext cx="67525" cy="5410"/>
            </a:xfrm>
            <a:custGeom>
              <a:avLst/>
              <a:gdLst/>
              <a:ahLst/>
              <a:cxnLst/>
              <a:rect l="l" t="t" r="r" b="b"/>
              <a:pathLst>
                <a:path w="2022" h="162" extrusionOk="0">
                  <a:moveTo>
                    <a:pt x="1011" y="1"/>
                  </a:moveTo>
                  <a:cubicBezTo>
                    <a:pt x="449" y="1"/>
                    <a:pt x="0" y="33"/>
                    <a:pt x="0" y="81"/>
                  </a:cubicBezTo>
                  <a:cubicBezTo>
                    <a:pt x="0" y="129"/>
                    <a:pt x="449" y="161"/>
                    <a:pt x="1011" y="161"/>
                  </a:cubicBezTo>
                  <a:cubicBezTo>
                    <a:pt x="1572" y="161"/>
                    <a:pt x="2022" y="129"/>
                    <a:pt x="2022" y="81"/>
                  </a:cubicBezTo>
                  <a:cubicBezTo>
                    <a:pt x="2022" y="33"/>
                    <a:pt x="1572" y="1"/>
                    <a:pt x="101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14" name="Google Shape;314;p16"/>
            <p:cNvSpPr/>
            <p:nvPr/>
          </p:nvSpPr>
          <p:spPr>
            <a:xfrm>
              <a:off x="2061625" y="1008208"/>
              <a:ext cx="55202" cy="43180"/>
            </a:xfrm>
            <a:custGeom>
              <a:avLst/>
              <a:gdLst/>
              <a:ahLst/>
              <a:cxnLst/>
              <a:rect l="l" t="t" r="r" b="b"/>
              <a:pathLst>
                <a:path w="1653" h="1293" extrusionOk="0">
                  <a:moveTo>
                    <a:pt x="1612" y="0"/>
                  </a:moveTo>
                  <a:cubicBezTo>
                    <a:pt x="1546" y="0"/>
                    <a:pt x="1194" y="248"/>
                    <a:pt x="770" y="581"/>
                  </a:cubicBezTo>
                  <a:cubicBezTo>
                    <a:pt x="337" y="934"/>
                    <a:pt x="0" y="1255"/>
                    <a:pt x="16" y="1287"/>
                  </a:cubicBezTo>
                  <a:cubicBezTo>
                    <a:pt x="19" y="1290"/>
                    <a:pt x="23" y="1292"/>
                    <a:pt x="30" y="1292"/>
                  </a:cubicBezTo>
                  <a:cubicBezTo>
                    <a:pt x="108" y="1292"/>
                    <a:pt x="468" y="1035"/>
                    <a:pt x="882" y="709"/>
                  </a:cubicBezTo>
                  <a:cubicBezTo>
                    <a:pt x="1316" y="356"/>
                    <a:pt x="1653" y="35"/>
                    <a:pt x="1620" y="3"/>
                  </a:cubicBezTo>
                  <a:cubicBezTo>
                    <a:pt x="1619" y="1"/>
                    <a:pt x="1616" y="0"/>
                    <a:pt x="161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15" name="Google Shape;315;p16"/>
            <p:cNvSpPr/>
            <p:nvPr/>
          </p:nvSpPr>
          <p:spPr>
            <a:xfrm>
              <a:off x="2165016" y="1085918"/>
              <a:ext cx="38605" cy="59577"/>
            </a:xfrm>
            <a:custGeom>
              <a:avLst/>
              <a:gdLst/>
              <a:ahLst/>
              <a:cxnLst/>
              <a:rect l="l" t="t" r="r" b="b"/>
              <a:pathLst>
                <a:path w="1156" h="1784" extrusionOk="0">
                  <a:moveTo>
                    <a:pt x="1102" y="0"/>
                  </a:moveTo>
                  <a:cubicBezTo>
                    <a:pt x="1050" y="0"/>
                    <a:pt x="758" y="344"/>
                    <a:pt x="466" y="821"/>
                  </a:cubicBezTo>
                  <a:cubicBezTo>
                    <a:pt x="177" y="1318"/>
                    <a:pt x="0" y="1751"/>
                    <a:pt x="49" y="1783"/>
                  </a:cubicBezTo>
                  <a:cubicBezTo>
                    <a:pt x="49" y="1784"/>
                    <a:pt x="50" y="1784"/>
                    <a:pt x="51" y="1784"/>
                  </a:cubicBezTo>
                  <a:cubicBezTo>
                    <a:pt x="90" y="1784"/>
                    <a:pt x="327" y="1389"/>
                    <a:pt x="610" y="901"/>
                  </a:cubicBezTo>
                  <a:cubicBezTo>
                    <a:pt x="899" y="420"/>
                    <a:pt x="1156" y="19"/>
                    <a:pt x="1107" y="2"/>
                  </a:cubicBezTo>
                  <a:cubicBezTo>
                    <a:pt x="1106" y="1"/>
                    <a:pt x="1104" y="0"/>
                    <a:pt x="110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16" name="Google Shape;316;p16"/>
            <p:cNvSpPr/>
            <p:nvPr/>
          </p:nvSpPr>
          <p:spPr>
            <a:xfrm>
              <a:off x="2299497" y="1114370"/>
              <a:ext cx="5377" cy="71298"/>
            </a:xfrm>
            <a:custGeom>
              <a:avLst/>
              <a:gdLst/>
              <a:ahLst/>
              <a:cxnLst/>
              <a:rect l="l" t="t" r="r" b="b"/>
              <a:pathLst>
                <a:path w="161" h="2135" extrusionOk="0">
                  <a:moveTo>
                    <a:pt x="81" y="1"/>
                  </a:moveTo>
                  <a:cubicBezTo>
                    <a:pt x="32" y="1"/>
                    <a:pt x="0" y="482"/>
                    <a:pt x="0" y="1076"/>
                  </a:cubicBezTo>
                  <a:cubicBezTo>
                    <a:pt x="0" y="1653"/>
                    <a:pt x="32" y="2135"/>
                    <a:pt x="81" y="2135"/>
                  </a:cubicBezTo>
                  <a:cubicBezTo>
                    <a:pt x="113" y="2135"/>
                    <a:pt x="161" y="1653"/>
                    <a:pt x="161" y="1076"/>
                  </a:cubicBezTo>
                  <a:cubicBezTo>
                    <a:pt x="161" y="482"/>
                    <a:pt x="113" y="1"/>
                    <a:pt x="8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17" name="Google Shape;317;p16"/>
            <p:cNvSpPr/>
            <p:nvPr/>
          </p:nvSpPr>
          <p:spPr>
            <a:xfrm>
              <a:off x="2401285" y="1091328"/>
              <a:ext cx="55235" cy="46853"/>
            </a:xfrm>
            <a:custGeom>
              <a:avLst/>
              <a:gdLst/>
              <a:ahLst/>
              <a:cxnLst/>
              <a:rect l="l" t="t" r="r" b="b"/>
              <a:pathLst>
                <a:path w="1654" h="1403" extrusionOk="0">
                  <a:moveTo>
                    <a:pt x="36" y="0"/>
                  </a:moveTo>
                  <a:cubicBezTo>
                    <a:pt x="34" y="0"/>
                    <a:pt x="33" y="1"/>
                    <a:pt x="33" y="1"/>
                  </a:cubicBezTo>
                  <a:cubicBezTo>
                    <a:pt x="1" y="33"/>
                    <a:pt x="289" y="418"/>
                    <a:pt x="739" y="819"/>
                  </a:cubicBezTo>
                  <a:cubicBezTo>
                    <a:pt x="1150" y="1171"/>
                    <a:pt x="1534" y="1403"/>
                    <a:pt x="1621" y="1403"/>
                  </a:cubicBezTo>
                  <a:cubicBezTo>
                    <a:pt x="1629" y="1403"/>
                    <a:pt x="1634" y="1401"/>
                    <a:pt x="1637" y="1397"/>
                  </a:cubicBezTo>
                  <a:cubicBezTo>
                    <a:pt x="1653" y="1365"/>
                    <a:pt x="1284" y="1076"/>
                    <a:pt x="851" y="691"/>
                  </a:cubicBezTo>
                  <a:cubicBezTo>
                    <a:pt x="413" y="315"/>
                    <a:pt x="81" y="0"/>
                    <a:pt x="3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18" name="Google Shape;318;p16"/>
            <p:cNvSpPr/>
            <p:nvPr/>
          </p:nvSpPr>
          <p:spPr>
            <a:xfrm>
              <a:off x="2482736" y="1015722"/>
              <a:ext cx="46085" cy="44649"/>
            </a:xfrm>
            <a:custGeom>
              <a:avLst/>
              <a:gdLst/>
              <a:ahLst/>
              <a:cxnLst/>
              <a:rect l="l" t="t" r="r" b="b"/>
              <a:pathLst>
                <a:path w="1380" h="1337" extrusionOk="0">
                  <a:moveTo>
                    <a:pt x="40" y="0"/>
                  </a:moveTo>
                  <a:cubicBezTo>
                    <a:pt x="37" y="0"/>
                    <a:pt x="34" y="1"/>
                    <a:pt x="32" y="3"/>
                  </a:cubicBezTo>
                  <a:cubicBezTo>
                    <a:pt x="0" y="35"/>
                    <a:pt x="273" y="372"/>
                    <a:pt x="626" y="725"/>
                  </a:cubicBezTo>
                  <a:cubicBezTo>
                    <a:pt x="975" y="1074"/>
                    <a:pt x="1281" y="1337"/>
                    <a:pt x="1340" y="1337"/>
                  </a:cubicBezTo>
                  <a:cubicBezTo>
                    <a:pt x="1344" y="1337"/>
                    <a:pt x="1346" y="1336"/>
                    <a:pt x="1348" y="1334"/>
                  </a:cubicBezTo>
                  <a:cubicBezTo>
                    <a:pt x="1380" y="1302"/>
                    <a:pt x="1107" y="981"/>
                    <a:pt x="754" y="612"/>
                  </a:cubicBezTo>
                  <a:cubicBezTo>
                    <a:pt x="405" y="263"/>
                    <a:pt x="99" y="0"/>
                    <a:pt x="4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19" name="Google Shape;319;p16"/>
            <p:cNvSpPr/>
            <p:nvPr/>
          </p:nvSpPr>
          <p:spPr>
            <a:xfrm>
              <a:off x="2072846" y="773541"/>
              <a:ext cx="40775" cy="38805"/>
            </a:xfrm>
            <a:custGeom>
              <a:avLst/>
              <a:gdLst/>
              <a:ahLst/>
              <a:cxnLst/>
              <a:rect l="l" t="t" r="r" b="b"/>
              <a:pathLst>
                <a:path w="1221" h="1162" extrusionOk="0">
                  <a:moveTo>
                    <a:pt x="42" y="0"/>
                  </a:moveTo>
                  <a:cubicBezTo>
                    <a:pt x="38" y="0"/>
                    <a:pt x="35" y="1"/>
                    <a:pt x="33" y="3"/>
                  </a:cubicBezTo>
                  <a:cubicBezTo>
                    <a:pt x="1" y="35"/>
                    <a:pt x="226" y="324"/>
                    <a:pt x="546" y="645"/>
                  </a:cubicBezTo>
                  <a:cubicBezTo>
                    <a:pt x="847" y="945"/>
                    <a:pt x="1119" y="1161"/>
                    <a:pt x="1179" y="1161"/>
                  </a:cubicBezTo>
                  <a:cubicBezTo>
                    <a:pt x="1183" y="1161"/>
                    <a:pt x="1186" y="1160"/>
                    <a:pt x="1188" y="1158"/>
                  </a:cubicBezTo>
                  <a:cubicBezTo>
                    <a:pt x="1220" y="1126"/>
                    <a:pt x="980" y="837"/>
                    <a:pt x="659" y="517"/>
                  </a:cubicBezTo>
                  <a:cubicBezTo>
                    <a:pt x="358" y="216"/>
                    <a:pt x="100" y="0"/>
                    <a:pt x="4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20" name="Google Shape;320;p16"/>
            <p:cNvSpPr/>
            <p:nvPr/>
          </p:nvSpPr>
          <p:spPr>
            <a:xfrm>
              <a:off x="2162344" y="680302"/>
              <a:ext cx="40208" cy="38271"/>
            </a:xfrm>
            <a:custGeom>
              <a:avLst/>
              <a:gdLst/>
              <a:ahLst/>
              <a:cxnLst/>
              <a:rect l="l" t="t" r="r" b="b"/>
              <a:pathLst>
                <a:path w="1204" h="1146" extrusionOk="0">
                  <a:moveTo>
                    <a:pt x="41" y="1"/>
                  </a:moveTo>
                  <a:cubicBezTo>
                    <a:pt x="37" y="1"/>
                    <a:pt x="34" y="2"/>
                    <a:pt x="32" y="4"/>
                  </a:cubicBezTo>
                  <a:cubicBezTo>
                    <a:pt x="0" y="36"/>
                    <a:pt x="241" y="325"/>
                    <a:pt x="546" y="629"/>
                  </a:cubicBezTo>
                  <a:cubicBezTo>
                    <a:pt x="846" y="930"/>
                    <a:pt x="1104" y="1146"/>
                    <a:pt x="1162" y="1146"/>
                  </a:cubicBezTo>
                  <a:cubicBezTo>
                    <a:pt x="1166" y="1146"/>
                    <a:pt x="1169" y="1145"/>
                    <a:pt x="1171" y="1143"/>
                  </a:cubicBezTo>
                  <a:cubicBezTo>
                    <a:pt x="1204" y="1111"/>
                    <a:pt x="979" y="838"/>
                    <a:pt x="658" y="517"/>
                  </a:cubicBezTo>
                  <a:cubicBezTo>
                    <a:pt x="372" y="231"/>
                    <a:pt x="99" y="1"/>
                    <a:pt x="4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321" name="Google Shape;321;p16"/>
          <p:cNvGrpSpPr/>
          <p:nvPr/>
        </p:nvGrpSpPr>
        <p:grpSpPr>
          <a:xfrm>
            <a:off x="-252985" y="4315167"/>
            <a:ext cx="2416331" cy="1588984"/>
            <a:chOff x="-94857" y="1618000"/>
            <a:chExt cx="906006" cy="595800"/>
          </a:xfrm>
        </p:grpSpPr>
        <p:sp>
          <p:nvSpPr>
            <p:cNvPr id="322" name="Google Shape;322;p16"/>
            <p:cNvSpPr/>
            <p:nvPr/>
          </p:nvSpPr>
          <p:spPr>
            <a:xfrm>
              <a:off x="-94857" y="1618000"/>
              <a:ext cx="906006" cy="595800"/>
            </a:xfrm>
            <a:custGeom>
              <a:avLst/>
              <a:gdLst/>
              <a:ahLst/>
              <a:cxnLst/>
              <a:rect l="l" t="t" r="r" b="b"/>
              <a:pathLst>
                <a:path w="27130" h="17841" extrusionOk="0">
                  <a:moveTo>
                    <a:pt x="0" y="1"/>
                  </a:moveTo>
                  <a:lnTo>
                    <a:pt x="0" y="17841"/>
                  </a:lnTo>
                  <a:lnTo>
                    <a:pt x="27130" y="17841"/>
                  </a:lnTo>
                  <a:lnTo>
                    <a:pt x="2713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23" name="Google Shape;323;p16"/>
            <p:cNvSpPr/>
            <p:nvPr/>
          </p:nvSpPr>
          <p:spPr>
            <a:xfrm>
              <a:off x="-63266" y="1642646"/>
              <a:ext cx="842289" cy="544372"/>
            </a:xfrm>
            <a:custGeom>
              <a:avLst/>
              <a:gdLst/>
              <a:ahLst/>
              <a:cxnLst/>
              <a:rect l="l" t="t" r="r" b="b"/>
              <a:pathLst>
                <a:path w="25222" h="16301" extrusionOk="0">
                  <a:moveTo>
                    <a:pt x="1" y="1"/>
                  </a:moveTo>
                  <a:lnTo>
                    <a:pt x="1" y="16301"/>
                  </a:lnTo>
                  <a:lnTo>
                    <a:pt x="25221" y="16301"/>
                  </a:lnTo>
                  <a:lnTo>
                    <a:pt x="25221"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24" name="Google Shape;324;p16"/>
            <p:cNvSpPr/>
            <p:nvPr/>
          </p:nvSpPr>
          <p:spPr>
            <a:xfrm>
              <a:off x="220692" y="1840879"/>
              <a:ext cx="274908" cy="150044"/>
            </a:xfrm>
            <a:custGeom>
              <a:avLst/>
              <a:gdLst/>
              <a:ahLst/>
              <a:cxnLst/>
              <a:rect l="l" t="t" r="r" b="b"/>
              <a:pathLst>
                <a:path w="8232" h="4493" extrusionOk="0">
                  <a:moveTo>
                    <a:pt x="1" y="1"/>
                  </a:moveTo>
                  <a:lnTo>
                    <a:pt x="1" y="4493"/>
                  </a:lnTo>
                  <a:lnTo>
                    <a:pt x="8231" y="4493"/>
                  </a:lnTo>
                  <a:lnTo>
                    <a:pt x="823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325" name="Google Shape;325;p16"/>
          <p:cNvGrpSpPr/>
          <p:nvPr/>
        </p:nvGrpSpPr>
        <p:grpSpPr>
          <a:xfrm>
            <a:off x="21019193" y="6083151"/>
            <a:ext cx="2609247" cy="6379984"/>
            <a:chOff x="7881171" y="2278620"/>
            <a:chExt cx="978340" cy="2392217"/>
          </a:xfrm>
        </p:grpSpPr>
        <p:sp>
          <p:nvSpPr>
            <p:cNvPr id="326" name="Google Shape;326;p16"/>
            <p:cNvSpPr/>
            <p:nvPr/>
          </p:nvSpPr>
          <p:spPr>
            <a:xfrm>
              <a:off x="8442641" y="2530953"/>
              <a:ext cx="373456" cy="90567"/>
            </a:xfrm>
            <a:custGeom>
              <a:avLst/>
              <a:gdLst/>
              <a:ahLst/>
              <a:cxnLst/>
              <a:rect l="l" t="t" r="r" b="b"/>
              <a:pathLst>
                <a:path w="11183" h="2712" extrusionOk="0">
                  <a:moveTo>
                    <a:pt x="1" y="0"/>
                  </a:moveTo>
                  <a:lnTo>
                    <a:pt x="241" y="2712"/>
                  </a:lnTo>
                  <a:lnTo>
                    <a:pt x="11183" y="2712"/>
                  </a:lnTo>
                  <a:lnTo>
                    <a:pt x="11183" y="819"/>
                  </a:lnTo>
                  <a:lnTo>
                    <a:pt x="1"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27" name="Google Shape;327;p16"/>
            <p:cNvSpPr/>
            <p:nvPr/>
          </p:nvSpPr>
          <p:spPr>
            <a:xfrm>
              <a:off x="8463547" y="2479525"/>
              <a:ext cx="347208" cy="78244"/>
            </a:xfrm>
            <a:custGeom>
              <a:avLst/>
              <a:gdLst/>
              <a:ahLst/>
              <a:cxnLst/>
              <a:rect l="l" t="t" r="r" b="b"/>
              <a:pathLst>
                <a:path w="10397" h="2343" extrusionOk="0">
                  <a:moveTo>
                    <a:pt x="0" y="0"/>
                  </a:moveTo>
                  <a:lnTo>
                    <a:pt x="0" y="1589"/>
                  </a:lnTo>
                  <a:lnTo>
                    <a:pt x="10188" y="2343"/>
                  </a:lnTo>
                  <a:lnTo>
                    <a:pt x="1039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28" name="Google Shape;328;p16"/>
            <p:cNvSpPr/>
            <p:nvPr/>
          </p:nvSpPr>
          <p:spPr>
            <a:xfrm>
              <a:off x="8429250" y="2431302"/>
              <a:ext cx="349879" cy="48256"/>
            </a:xfrm>
            <a:custGeom>
              <a:avLst/>
              <a:gdLst/>
              <a:ahLst/>
              <a:cxnLst/>
              <a:rect l="l" t="t" r="r" b="b"/>
              <a:pathLst>
                <a:path w="10477" h="1445" extrusionOk="0">
                  <a:moveTo>
                    <a:pt x="1" y="0"/>
                  </a:moveTo>
                  <a:lnTo>
                    <a:pt x="209" y="1444"/>
                  </a:lnTo>
                  <a:lnTo>
                    <a:pt x="10477" y="1444"/>
                  </a:lnTo>
                  <a:lnTo>
                    <a:pt x="1047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29" name="Google Shape;329;p16"/>
            <p:cNvSpPr/>
            <p:nvPr/>
          </p:nvSpPr>
          <p:spPr>
            <a:xfrm>
              <a:off x="8463547" y="2479525"/>
              <a:ext cx="335419" cy="11822"/>
            </a:xfrm>
            <a:custGeom>
              <a:avLst/>
              <a:gdLst/>
              <a:ahLst/>
              <a:cxnLst/>
              <a:rect l="l" t="t" r="r" b="b"/>
              <a:pathLst>
                <a:path w="10044" h="354" extrusionOk="0">
                  <a:moveTo>
                    <a:pt x="0" y="0"/>
                  </a:moveTo>
                  <a:lnTo>
                    <a:pt x="0" y="353"/>
                  </a:lnTo>
                  <a:lnTo>
                    <a:pt x="1004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30" name="Google Shape;330;p16"/>
            <p:cNvSpPr/>
            <p:nvPr/>
          </p:nvSpPr>
          <p:spPr>
            <a:xfrm>
              <a:off x="8463547" y="2532556"/>
              <a:ext cx="341297" cy="25213"/>
            </a:xfrm>
            <a:custGeom>
              <a:avLst/>
              <a:gdLst/>
              <a:ahLst/>
              <a:cxnLst/>
              <a:rect l="l" t="t" r="r" b="b"/>
              <a:pathLst>
                <a:path w="10220" h="755" extrusionOk="0">
                  <a:moveTo>
                    <a:pt x="0" y="1"/>
                  </a:moveTo>
                  <a:lnTo>
                    <a:pt x="10188" y="755"/>
                  </a:lnTo>
                  <a:lnTo>
                    <a:pt x="10220" y="370"/>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31" name="Google Shape;331;p16"/>
            <p:cNvSpPr/>
            <p:nvPr/>
          </p:nvSpPr>
          <p:spPr>
            <a:xfrm>
              <a:off x="8650525" y="2504705"/>
              <a:ext cx="148441" cy="7514"/>
            </a:xfrm>
            <a:custGeom>
              <a:avLst/>
              <a:gdLst/>
              <a:ahLst/>
              <a:cxnLst/>
              <a:rect l="l" t="t" r="r" b="b"/>
              <a:pathLst>
                <a:path w="4445" h="225" extrusionOk="0">
                  <a:moveTo>
                    <a:pt x="1765" y="0"/>
                  </a:moveTo>
                  <a:lnTo>
                    <a:pt x="1" y="225"/>
                  </a:lnTo>
                  <a:lnTo>
                    <a:pt x="4445" y="225"/>
                  </a:lnTo>
                  <a:lnTo>
                    <a:pt x="176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32" name="Google Shape;332;p16"/>
            <p:cNvSpPr/>
            <p:nvPr/>
          </p:nvSpPr>
          <p:spPr>
            <a:xfrm>
              <a:off x="8447484" y="2583984"/>
              <a:ext cx="110938" cy="8082"/>
            </a:xfrm>
            <a:custGeom>
              <a:avLst/>
              <a:gdLst/>
              <a:ahLst/>
              <a:cxnLst/>
              <a:rect l="l" t="t" r="r" b="b"/>
              <a:pathLst>
                <a:path w="3322" h="242" extrusionOk="0">
                  <a:moveTo>
                    <a:pt x="0" y="1"/>
                  </a:moveTo>
                  <a:lnTo>
                    <a:pt x="16" y="241"/>
                  </a:lnTo>
                  <a:lnTo>
                    <a:pt x="332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33" name="Google Shape;333;p16"/>
            <p:cNvSpPr/>
            <p:nvPr/>
          </p:nvSpPr>
          <p:spPr>
            <a:xfrm>
              <a:off x="8550874" y="2448434"/>
              <a:ext cx="228789" cy="7013"/>
            </a:xfrm>
            <a:custGeom>
              <a:avLst/>
              <a:gdLst/>
              <a:ahLst/>
              <a:cxnLst/>
              <a:rect l="l" t="t" r="r" b="b"/>
              <a:pathLst>
                <a:path w="6851" h="210" extrusionOk="0">
                  <a:moveTo>
                    <a:pt x="6835" y="1"/>
                  </a:moveTo>
                  <a:lnTo>
                    <a:pt x="0" y="209"/>
                  </a:lnTo>
                  <a:cubicBezTo>
                    <a:pt x="0" y="209"/>
                    <a:pt x="6851" y="161"/>
                    <a:pt x="683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34" name="Google Shape;334;p16"/>
            <p:cNvSpPr/>
            <p:nvPr/>
          </p:nvSpPr>
          <p:spPr>
            <a:xfrm>
              <a:off x="7992076" y="2278620"/>
              <a:ext cx="390588" cy="52530"/>
            </a:xfrm>
            <a:custGeom>
              <a:avLst/>
              <a:gdLst/>
              <a:ahLst/>
              <a:cxnLst/>
              <a:rect l="l" t="t" r="r" b="b"/>
              <a:pathLst>
                <a:path w="11696" h="1573" extrusionOk="0">
                  <a:moveTo>
                    <a:pt x="0" y="0"/>
                  </a:moveTo>
                  <a:lnTo>
                    <a:pt x="0" y="1572"/>
                  </a:lnTo>
                  <a:lnTo>
                    <a:pt x="11696" y="1572"/>
                  </a:lnTo>
                  <a:lnTo>
                    <a:pt x="11696"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35" name="Google Shape;335;p16"/>
            <p:cNvSpPr/>
            <p:nvPr/>
          </p:nvSpPr>
          <p:spPr>
            <a:xfrm>
              <a:off x="8042970" y="2280758"/>
              <a:ext cx="4842" cy="49324"/>
            </a:xfrm>
            <a:custGeom>
              <a:avLst/>
              <a:gdLst/>
              <a:ahLst/>
              <a:cxnLst/>
              <a:rect l="l" t="t" r="r" b="b"/>
              <a:pathLst>
                <a:path w="145" h="1477" extrusionOk="0">
                  <a:moveTo>
                    <a:pt x="64" y="0"/>
                  </a:moveTo>
                  <a:cubicBezTo>
                    <a:pt x="32" y="0"/>
                    <a:pt x="0" y="337"/>
                    <a:pt x="0" y="738"/>
                  </a:cubicBezTo>
                  <a:cubicBezTo>
                    <a:pt x="0" y="1139"/>
                    <a:pt x="32" y="1476"/>
                    <a:pt x="64" y="1476"/>
                  </a:cubicBezTo>
                  <a:cubicBezTo>
                    <a:pt x="113" y="1476"/>
                    <a:pt x="145" y="1139"/>
                    <a:pt x="145" y="738"/>
                  </a:cubicBezTo>
                  <a:cubicBezTo>
                    <a:pt x="145" y="337"/>
                    <a:pt x="113" y="0"/>
                    <a:pt x="6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36" name="Google Shape;336;p16"/>
            <p:cNvSpPr/>
            <p:nvPr/>
          </p:nvSpPr>
          <p:spPr>
            <a:xfrm>
              <a:off x="8034387" y="2279689"/>
              <a:ext cx="4842" cy="49324"/>
            </a:xfrm>
            <a:custGeom>
              <a:avLst/>
              <a:gdLst/>
              <a:ahLst/>
              <a:cxnLst/>
              <a:rect l="l" t="t" r="r" b="b"/>
              <a:pathLst>
                <a:path w="145" h="1477" extrusionOk="0">
                  <a:moveTo>
                    <a:pt x="65" y="0"/>
                  </a:moveTo>
                  <a:cubicBezTo>
                    <a:pt x="33" y="0"/>
                    <a:pt x="1" y="337"/>
                    <a:pt x="1" y="738"/>
                  </a:cubicBezTo>
                  <a:cubicBezTo>
                    <a:pt x="1" y="1139"/>
                    <a:pt x="33" y="1476"/>
                    <a:pt x="65" y="1476"/>
                  </a:cubicBezTo>
                  <a:cubicBezTo>
                    <a:pt x="113" y="1476"/>
                    <a:pt x="145" y="1139"/>
                    <a:pt x="145" y="738"/>
                  </a:cubicBezTo>
                  <a:cubicBezTo>
                    <a:pt x="145" y="337"/>
                    <a:pt x="113" y="0"/>
                    <a:pt x="6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37" name="Google Shape;337;p16"/>
            <p:cNvSpPr/>
            <p:nvPr/>
          </p:nvSpPr>
          <p:spPr>
            <a:xfrm>
              <a:off x="8349970" y="2280758"/>
              <a:ext cx="4842" cy="49324"/>
            </a:xfrm>
            <a:custGeom>
              <a:avLst/>
              <a:gdLst/>
              <a:ahLst/>
              <a:cxnLst/>
              <a:rect l="l" t="t" r="r" b="b"/>
              <a:pathLst>
                <a:path w="145" h="1477" extrusionOk="0">
                  <a:moveTo>
                    <a:pt x="64" y="0"/>
                  </a:moveTo>
                  <a:cubicBezTo>
                    <a:pt x="32" y="0"/>
                    <a:pt x="0" y="337"/>
                    <a:pt x="0" y="738"/>
                  </a:cubicBezTo>
                  <a:cubicBezTo>
                    <a:pt x="0" y="1139"/>
                    <a:pt x="32" y="1476"/>
                    <a:pt x="64" y="1476"/>
                  </a:cubicBezTo>
                  <a:cubicBezTo>
                    <a:pt x="112" y="1476"/>
                    <a:pt x="145" y="1139"/>
                    <a:pt x="145" y="738"/>
                  </a:cubicBezTo>
                  <a:cubicBezTo>
                    <a:pt x="145" y="337"/>
                    <a:pt x="112" y="0"/>
                    <a:pt x="6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38" name="Google Shape;338;p16"/>
            <p:cNvSpPr/>
            <p:nvPr/>
          </p:nvSpPr>
          <p:spPr>
            <a:xfrm>
              <a:off x="8341388" y="2279689"/>
              <a:ext cx="4842" cy="49324"/>
            </a:xfrm>
            <a:custGeom>
              <a:avLst/>
              <a:gdLst/>
              <a:ahLst/>
              <a:cxnLst/>
              <a:rect l="l" t="t" r="r" b="b"/>
              <a:pathLst>
                <a:path w="145" h="1477" extrusionOk="0">
                  <a:moveTo>
                    <a:pt x="81" y="0"/>
                  </a:moveTo>
                  <a:cubicBezTo>
                    <a:pt x="33" y="0"/>
                    <a:pt x="0" y="337"/>
                    <a:pt x="0" y="738"/>
                  </a:cubicBezTo>
                  <a:cubicBezTo>
                    <a:pt x="0" y="1139"/>
                    <a:pt x="33" y="1476"/>
                    <a:pt x="81" y="1476"/>
                  </a:cubicBezTo>
                  <a:cubicBezTo>
                    <a:pt x="113" y="1476"/>
                    <a:pt x="145" y="1139"/>
                    <a:pt x="145" y="738"/>
                  </a:cubicBezTo>
                  <a:cubicBezTo>
                    <a:pt x="145" y="337"/>
                    <a:pt x="113" y="0"/>
                    <a:pt x="8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39" name="Google Shape;339;p16"/>
            <p:cNvSpPr/>
            <p:nvPr/>
          </p:nvSpPr>
          <p:spPr>
            <a:xfrm>
              <a:off x="8093330" y="2303800"/>
              <a:ext cx="199335" cy="4842"/>
            </a:xfrm>
            <a:custGeom>
              <a:avLst/>
              <a:gdLst/>
              <a:ahLst/>
              <a:cxnLst/>
              <a:rect l="l" t="t" r="r" b="b"/>
              <a:pathLst>
                <a:path w="5969" h="145" extrusionOk="0">
                  <a:moveTo>
                    <a:pt x="2984" y="0"/>
                  </a:moveTo>
                  <a:cubicBezTo>
                    <a:pt x="1332" y="0"/>
                    <a:pt x="0" y="32"/>
                    <a:pt x="0" y="80"/>
                  </a:cubicBezTo>
                  <a:cubicBezTo>
                    <a:pt x="0" y="112"/>
                    <a:pt x="1332" y="144"/>
                    <a:pt x="2984" y="144"/>
                  </a:cubicBezTo>
                  <a:cubicBezTo>
                    <a:pt x="4637" y="144"/>
                    <a:pt x="5968" y="112"/>
                    <a:pt x="5968" y="80"/>
                  </a:cubicBezTo>
                  <a:cubicBezTo>
                    <a:pt x="5968" y="32"/>
                    <a:pt x="4637" y="0"/>
                    <a:pt x="298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40" name="Google Shape;340;p16"/>
            <p:cNvSpPr/>
            <p:nvPr/>
          </p:nvSpPr>
          <p:spPr>
            <a:xfrm>
              <a:off x="7990440" y="2513821"/>
              <a:ext cx="390621" cy="103959"/>
            </a:xfrm>
            <a:custGeom>
              <a:avLst/>
              <a:gdLst/>
              <a:ahLst/>
              <a:cxnLst/>
              <a:rect l="l" t="t" r="r" b="b"/>
              <a:pathLst>
                <a:path w="11697" h="3113" extrusionOk="0">
                  <a:moveTo>
                    <a:pt x="1" y="0"/>
                  </a:moveTo>
                  <a:lnTo>
                    <a:pt x="1" y="3112"/>
                  </a:lnTo>
                  <a:lnTo>
                    <a:pt x="11697" y="3112"/>
                  </a:lnTo>
                  <a:lnTo>
                    <a:pt x="1169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41" name="Google Shape;341;p16"/>
            <p:cNvSpPr/>
            <p:nvPr/>
          </p:nvSpPr>
          <p:spPr>
            <a:xfrm>
              <a:off x="7991542" y="2522370"/>
              <a:ext cx="394362" cy="90634"/>
            </a:xfrm>
            <a:custGeom>
              <a:avLst/>
              <a:gdLst/>
              <a:ahLst/>
              <a:cxnLst/>
              <a:rect l="l" t="t" r="r" b="b"/>
              <a:pathLst>
                <a:path w="11809" h="2714" extrusionOk="0">
                  <a:moveTo>
                    <a:pt x="6494" y="154"/>
                  </a:moveTo>
                  <a:cubicBezTo>
                    <a:pt x="6583" y="154"/>
                    <a:pt x="6674" y="183"/>
                    <a:pt x="6754" y="241"/>
                  </a:cubicBezTo>
                  <a:cubicBezTo>
                    <a:pt x="6947" y="354"/>
                    <a:pt x="7075" y="546"/>
                    <a:pt x="7123" y="771"/>
                  </a:cubicBezTo>
                  <a:cubicBezTo>
                    <a:pt x="7198" y="1203"/>
                    <a:pt x="7078" y="1636"/>
                    <a:pt x="6778" y="1940"/>
                  </a:cubicBezTo>
                  <a:lnTo>
                    <a:pt x="6778" y="1940"/>
                  </a:lnTo>
                  <a:cubicBezTo>
                    <a:pt x="6568" y="1811"/>
                    <a:pt x="6381" y="1646"/>
                    <a:pt x="6225" y="1445"/>
                  </a:cubicBezTo>
                  <a:cubicBezTo>
                    <a:pt x="6081" y="1284"/>
                    <a:pt x="6000" y="1076"/>
                    <a:pt x="5984" y="851"/>
                  </a:cubicBezTo>
                  <a:cubicBezTo>
                    <a:pt x="5968" y="643"/>
                    <a:pt x="6032" y="418"/>
                    <a:pt x="6193" y="274"/>
                  </a:cubicBezTo>
                  <a:cubicBezTo>
                    <a:pt x="6280" y="195"/>
                    <a:pt x="6386" y="154"/>
                    <a:pt x="6494" y="154"/>
                  </a:cubicBezTo>
                  <a:close/>
                  <a:moveTo>
                    <a:pt x="9312" y="127"/>
                  </a:moveTo>
                  <a:cubicBezTo>
                    <a:pt x="9326" y="127"/>
                    <a:pt x="9340" y="128"/>
                    <a:pt x="9353" y="129"/>
                  </a:cubicBezTo>
                  <a:cubicBezTo>
                    <a:pt x="9658" y="145"/>
                    <a:pt x="9931" y="482"/>
                    <a:pt x="9963" y="819"/>
                  </a:cubicBezTo>
                  <a:cubicBezTo>
                    <a:pt x="9979" y="1204"/>
                    <a:pt x="9851" y="1557"/>
                    <a:pt x="9578" y="1830"/>
                  </a:cubicBezTo>
                  <a:cubicBezTo>
                    <a:pt x="9517" y="1894"/>
                    <a:pt x="9451" y="1953"/>
                    <a:pt x="9381" y="2006"/>
                  </a:cubicBezTo>
                  <a:lnTo>
                    <a:pt x="9381" y="2006"/>
                  </a:lnTo>
                  <a:cubicBezTo>
                    <a:pt x="9201" y="1884"/>
                    <a:pt x="9053" y="1726"/>
                    <a:pt x="8936" y="1557"/>
                  </a:cubicBezTo>
                  <a:cubicBezTo>
                    <a:pt x="8776" y="1300"/>
                    <a:pt x="8712" y="1012"/>
                    <a:pt x="8744" y="723"/>
                  </a:cubicBezTo>
                  <a:cubicBezTo>
                    <a:pt x="8776" y="562"/>
                    <a:pt x="8840" y="418"/>
                    <a:pt x="8936" y="306"/>
                  </a:cubicBezTo>
                  <a:cubicBezTo>
                    <a:pt x="9039" y="203"/>
                    <a:pt x="9168" y="127"/>
                    <a:pt x="9312" y="127"/>
                  </a:cubicBezTo>
                  <a:close/>
                  <a:moveTo>
                    <a:pt x="3584" y="182"/>
                  </a:moveTo>
                  <a:cubicBezTo>
                    <a:pt x="3710" y="182"/>
                    <a:pt x="3837" y="221"/>
                    <a:pt x="3947" y="306"/>
                  </a:cubicBezTo>
                  <a:cubicBezTo>
                    <a:pt x="4203" y="530"/>
                    <a:pt x="4300" y="899"/>
                    <a:pt x="4187" y="1236"/>
                  </a:cubicBezTo>
                  <a:cubicBezTo>
                    <a:pt x="4091" y="1541"/>
                    <a:pt x="3899" y="1814"/>
                    <a:pt x="3642" y="2006"/>
                  </a:cubicBezTo>
                  <a:cubicBezTo>
                    <a:pt x="3620" y="2024"/>
                    <a:pt x="3599" y="2042"/>
                    <a:pt x="3577" y="2060"/>
                  </a:cubicBezTo>
                  <a:lnTo>
                    <a:pt x="3577" y="2060"/>
                  </a:lnTo>
                  <a:cubicBezTo>
                    <a:pt x="3434" y="1939"/>
                    <a:pt x="3310" y="1796"/>
                    <a:pt x="3209" y="1637"/>
                  </a:cubicBezTo>
                  <a:cubicBezTo>
                    <a:pt x="2984" y="1316"/>
                    <a:pt x="2936" y="899"/>
                    <a:pt x="3080" y="530"/>
                  </a:cubicBezTo>
                  <a:cubicBezTo>
                    <a:pt x="3145" y="354"/>
                    <a:pt x="3289" y="225"/>
                    <a:pt x="3465" y="193"/>
                  </a:cubicBezTo>
                  <a:cubicBezTo>
                    <a:pt x="3504" y="186"/>
                    <a:pt x="3544" y="182"/>
                    <a:pt x="3584" y="182"/>
                  </a:cubicBezTo>
                  <a:close/>
                  <a:moveTo>
                    <a:pt x="6450" y="1"/>
                  </a:moveTo>
                  <a:cubicBezTo>
                    <a:pt x="6321" y="17"/>
                    <a:pt x="6193" y="65"/>
                    <a:pt x="6097" y="161"/>
                  </a:cubicBezTo>
                  <a:cubicBezTo>
                    <a:pt x="5904" y="354"/>
                    <a:pt x="5808" y="610"/>
                    <a:pt x="5840" y="867"/>
                  </a:cubicBezTo>
                  <a:cubicBezTo>
                    <a:pt x="5856" y="1108"/>
                    <a:pt x="5952" y="1348"/>
                    <a:pt x="6113" y="1541"/>
                  </a:cubicBezTo>
                  <a:cubicBezTo>
                    <a:pt x="6269" y="1732"/>
                    <a:pt x="6458" y="1899"/>
                    <a:pt x="6670" y="2036"/>
                  </a:cubicBezTo>
                  <a:lnTo>
                    <a:pt x="6670" y="2036"/>
                  </a:lnTo>
                  <a:cubicBezTo>
                    <a:pt x="6323" y="2307"/>
                    <a:pt x="5905" y="2473"/>
                    <a:pt x="5471" y="2504"/>
                  </a:cubicBezTo>
                  <a:cubicBezTo>
                    <a:pt x="5342" y="2523"/>
                    <a:pt x="5211" y="2532"/>
                    <a:pt x="5080" y="2532"/>
                  </a:cubicBezTo>
                  <a:cubicBezTo>
                    <a:pt x="4772" y="2532"/>
                    <a:pt x="4464" y="2481"/>
                    <a:pt x="4171" y="2391"/>
                  </a:cubicBezTo>
                  <a:cubicBezTo>
                    <a:pt x="3985" y="2332"/>
                    <a:pt x="3813" y="2241"/>
                    <a:pt x="3659" y="2126"/>
                  </a:cubicBezTo>
                  <a:lnTo>
                    <a:pt x="3659" y="2126"/>
                  </a:lnTo>
                  <a:cubicBezTo>
                    <a:pt x="3675" y="2113"/>
                    <a:pt x="3691" y="2100"/>
                    <a:pt x="3706" y="2086"/>
                  </a:cubicBezTo>
                  <a:cubicBezTo>
                    <a:pt x="3979" y="1878"/>
                    <a:pt x="4187" y="1589"/>
                    <a:pt x="4300" y="1268"/>
                  </a:cubicBezTo>
                  <a:cubicBezTo>
                    <a:pt x="4428" y="883"/>
                    <a:pt x="4316" y="466"/>
                    <a:pt x="4027" y="209"/>
                  </a:cubicBezTo>
                  <a:cubicBezTo>
                    <a:pt x="3886" y="107"/>
                    <a:pt x="3724" y="55"/>
                    <a:pt x="3558" y="55"/>
                  </a:cubicBezTo>
                  <a:cubicBezTo>
                    <a:pt x="3517" y="55"/>
                    <a:pt x="3475" y="59"/>
                    <a:pt x="3433" y="65"/>
                  </a:cubicBezTo>
                  <a:cubicBezTo>
                    <a:pt x="3225" y="113"/>
                    <a:pt x="3032" y="257"/>
                    <a:pt x="2952" y="466"/>
                  </a:cubicBezTo>
                  <a:cubicBezTo>
                    <a:pt x="2808" y="883"/>
                    <a:pt x="2856" y="1348"/>
                    <a:pt x="3080" y="1717"/>
                  </a:cubicBezTo>
                  <a:cubicBezTo>
                    <a:pt x="3184" y="1883"/>
                    <a:pt x="3311" y="2028"/>
                    <a:pt x="3457" y="2151"/>
                  </a:cubicBezTo>
                  <a:lnTo>
                    <a:pt x="3457" y="2151"/>
                  </a:lnTo>
                  <a:cubicBezTo>
                    <a:pt x="3062" y="2434"/>
                    <a:pt x="2600" y="2604"/>
                    <a:pt x="2102" y="2632"/>
                  </a:cubicBezTo>
                  <a:cubicBezTo>
                    <a:pt x="2066" y="2633"/>
                    <a:pt x="2030" y="2634"/>
                    <a:pt x="1995" y="2634"/>
                  </a:cubicBezTo>
                  <a:cubicBezTo>
                    <a:pt x="1600" y="2634"/>
                    <a:pt x="1220" y="2552"/>
                    <a:pt x="866" y="2375"/>
                  </a:cubicBezTo>
                  <a:cubicBezTo>
                    <a:pt x="529" y="2215"/>
                    <a:pt x="241" y="1990"/>
                    <a:pt x="0" y="1717"/>
                  </a:cubicBezTo>
                  <a:lnTo>
                    <a:pt x="0" y="1717"/>
                  </a:lnTo>
                  <a:cubicBezTo>
                    <a:pt x="0" y="1733"/>
                    <a:pt x="16" y="1750"/>
                    <a:pt x="32" y="1766"/>
                  </a:cubicBezTo>
                  <a:cubicBezTo>
                    <a:pt x="80" y="1830"/>
                    <a:pt x="128" y="1878"/>
                    <a:pt x="177" y="1926"/>
                  </a:cubicBezTo>
                  <a:cubicBezTo>
                    <a:pt x="369" y="2135"/>
                    <a:pt x="594" y="2295"/>
                    <a:pt x="834" y="2423"/>
                  </a:cubicBezTo>
                  <a:cubicBezTo>
                    <a:pt x="1207" y="2617"/>
                    <a:pt x="1607" y="2714"/>
                    <a:pt x="2009" y="2714"/>
                  </a:cubicBezTo>
                  <a:cubicBezTo>
                    <a:pt x="2040" y="2714"/>
                    <a:pt x="2071" y="2713"/>
                    <a:pt x="2102" y="2712"/>
                  </a:cubicBezTo>
                  <a:cubicBezTo>
                    <a:pt x="2625" y="2698"/>
                    <a:pt x="3123" y="2522"/>
                    <a:pt x="3541" y="2217"/>
                  </a:cubicBezTo>
                  <a:lnTo>
                    <a:pt x="3541" y="2217"/>
                  </a:lnTo>
                  <a:cubicBezTo>
                    <a:pt x="3715" y="2347"/>
                    <a:pt x="3911" y="2449"/>
                    <a:pt x="4123" y="2520"/>
                  </a:cubicBezTo>
                  <a:cubicBezTo>
                    <a:pt x="4441" y="2622"/>
                    <a:pt x="4768" y="2676"/>
                    <a:pt x="5090" y="2676"/>
                  </a:cubicBezTo>
                  <a:cubicBezTo>
                    <a:pt x="5223" y="2676"/>
                    <a:pt x="5356" y="2667"/>
                    <a:pt x="5487" y="2648"/>
                  </a:cubicBezTo>
                  <a:cubicBezTo>
                    <a:pt x="5968" y="2616"/>
                    <a:pt x="6433" y="2423"/>
                    <a:pt x="6802" y="2119"/>
                  </a:cubicBezTo>
                  <a:cubicBezTo>
                    <a:pt x="6803" y="2118"/>
                    <a:pt x="6804" y="2117"/>
                    <a:pt x="6805" y="2117"/>
                  </a:cubicBezTo>
                  <a:lnTo>
                    <a:pt x="6805" y="2117"/>
                  </a:lnTo>
                  <a:cubicBezTo>
                    <a:pt x="6946" y="2195"/>
                    <a:pt x="7096" y="2261"/>
                    <a:pt x="7252" y="2311"/>
                  </a:cubicBezTo>
                  <a:cubicBezTo>
                    <a:pt x="7587" y="2427"/>
                    <a:pt x="7933" y="2481"/>
                    <a:pt x="8289" y="2481"/>
                  </a:cubicBezTo>
                  <a:cubicBezTo>
                    <a:pt x="8376" y="2481"/>
                    <a:pt x="8463" y="2478"/>
                    <a:pt x="8551" y="2471"/>
                  </a:cubicBezTo>
                  <a:cubicBezTo>
                    <a:pt x="8873" y="2436"/>
                    <a:pt x="9177" y="2320"/>
                    <a:pt x="9431" y="2131"/>
                  </a:cubicBezTo>
                  <a:lnTo>
                    <a:pt x="9431" y="2131"/>
                  </a:lnTo>
                  <a:cubicBezTo>
                    <a:pt x="9442" y="2138"/>
                    <a:pt x="9454" y="2144"/>
                    <a:pt x="9466" y="2151"/>
                  </a:cubicBezTo>
                  <a:cubicBezTo>
                    <a:pt x="9767" y="2295"/>
                    <a:pt x="10094" y="2367"/>
                    <a:pt x="10422" y="2367"/>
                  </a:cubicBezTo>
                  <a:cubicBezTo>
                    <a:pt x="10532" y="2367"/>
                    <a:pt x="10641" y="2359"/>
                    <a:pt x="10749" y="2343"/>
                  </a:cubicBezTo>
                  <a:cubicBezTo>
                    <a:pt x="11022" y="2295"/>
                    <a:pt x="11295" y="2215"/>
                    <a:pt x="11551" y="2102"/>
                  </a:cubicBezTo>
                  <a:cubicBezTo>
                    <a:pt x="11632" y="2070"/>
                    <a:pt x="11696" y="2038"/>
                    <a:pt x="11744" y="2022"/>
                  </a:cubicBezTo>
                  <a:cubicBezTo>
                    <a:pt x="11760" y="2006"/>
                    <a:pt x="11792" y="2006"/>
                    <a:pt x="11808" y="1990"/>
                  </a:cubicBezTo>
                  <a:cubicBezTo>
                    <a:pt x="11808" y="1988"/>
                    <a:pt x="11806" y="1987"/>
                    <a:pt x="11803" y="1987"/>
                  </a:cubicBezTo>
                  <a:cubicBezTo>
                    <a:pt x="11781" y="1987"/>
                    <a:pt x="11689" y="2031"/>
                    <a:pt x="11535" y="2086"/>
                  </a:cubicBezTo>
                  <a:cubicBezTo>
                    <a:pt x="11279" y="2183"/>
                    <a:pt x="11022" y="2247"/>
                    <a:pt x="10749" y="2279"/>
                  </a:cubicBezTo>
                  <a:cubicBezTo>
                    <a:pt x="10645" y="2295"/>
                    <a:pt x="10540" y="2303"/>
                    <a:pt x="10434" y="2303"/>
                  </a:cubicBezTo>
                  <a:cubicBezTo>
                    <a:pt x="10118" y="2303"/>
                    <a:pt x="9803" y="2231"/>
                    <a:pt x="9514" y="2086"/>
                  </a:cubicBezTo>
                  <a:cubicBezTo>
                    <a:pt x="9509" y="2084"/>
                    <a:pt x="9504" y="2081"/>
                    <a:pt x="9499" y="2078"/>
                  </a:cubicBezTo>
                  <a:lnTo>
                    <a:pt x="9499" y="2078"/>
                  </a:lnTo>
                  <a:cubicBezTo>
                    <a:pt x="9561" y="2027"/>
                    <a:pt x="9620" y="1971"/>
                    <a:pt x="9674" y="1910"/>
                  </a:cubicBezTo>
                  <a:cubicBezTo>
                    <a:pt x="9963" y="1621"/>
                    <a:pt x="10107" y="1220"/>
                    <a:pt x="10075" y="803"/>
                  </a:cubicBezTo>
                  <a:cubicBezTo>
                    <a:pt x="10059" y="610"/>
                    <a:pt x="9979" y="434"/>
                    <a:pt x="9851" y="274"/>
                  </a:cubicBezTo>
                  <a:cubicBezTo>
                    <a:pt x="9722" y="129"/>
                    <a:pt x="9546" y="33"/>
                    <a:pt x="9353" y="17"/>
                  </a:cubicBezTo>
                  <a:cubicBezTo>
                    <a:pt x="9337" y="15"/>
                    <a:pt x="9321" y="15"/>
                    <a:pt x="9305" y="15"/>
                  </a:cubicBezTo>
                  <a:cubicBezTo>
                    <a:pt x="9132" y="15"/>
                    <a:pt x="8974" y="94"/>
                    <a:pt x="8856" y="241"/>
                  </a:cubicBezTo>
                  <a:cubicBezTo>
                    <a:pt x="8744" y="370"/>
                    <a:pt x="8680" y="530"/>
                    <a:pt x="8647" y="707"/>
                  </a:cubicBezTo>
                  <a:cubicBezTo>
                    <a:pt x="8599" y="1012"/>
                    <a:pt x="8680" y="1332"/>
                    <a:pt x="8856" y="1605"/>
                  </a:cubicBezTo>
                  <a:cubicBezTo>
                    <a:pt x="8981" y="1780"/>
                    <a:pt x="9135" y="1936"/>
                    <a:pt x="9311" y="2057"/>
                  </a:cubicBezTo>
                  <a:lnTo>
                    <a:pt x="9311" y="2057"/>
                  </a:lnTo>
                  <a:cubicBezTo>
                    <a:pt x="9083" y="2211"/>
                    <a:pt x="8817" y="2305"/>
                    <a:pt x="8535" y="2327"/>
                  </a:cubicBezTo>
                  <a:cubicBezTo>
                    <a:pt x="8443" y="2338"/>
                    <a:pt x="8350" y="2343"/>
                    <a:pt x="8256" y="2343"/>
                  </a:cubicBezTo>
                  <a:cubicBezTo>
                    <a:pt x="7928" y="2343"/>
                    <a:pt x="7596" y="2279"/>
                    <a:pt x="7284" y="2167"/>
                  </a:cubicBezTo>
                  <a:cubicBezTo>
                    <a:pt x="7153" y="2126"/>
                    <a:pt x="7027" y="2075"/>
                    <a:pt x="6907" y="2013"/>
                  </a:cubicBezTo>
                  <a:lnTo>
                    <a:pt x="6907" y="2013"/>
                  </a:lnTo>
                  <a:cubicBezTo>
                    <a:pt x="7219" y="1667"/>
                    <a:pt x="7355" y="1203"/>
                    <a:pt x="7268" y="739"/>
                  </a:cubicBezTo>
                  <a:cubicBezTo>
                    <a:pt x="7220" y="482"/>
                    <a:pt x="7059" y="257"/>
                    <a:pt x="6835" y="113"/>
                  </a:cubicBezTo>
                  <a:cubicBezTo>
                    <a:pt x="6722" y="33"/>
                    <a:pt x="6594" y="1"/>
                    <a:pt x="645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42" name="Google Shape;342;p16"/>
            <p:cNvSpPr/>
            <p:nvPr/>
          </p:nvSpPr>
          <p:spPr>
            <a:xfrm>
              <a:off x="8025271" y="2332186"/>
              <a:ext cx="355790" cy="181134"/>
            </a:xfrm>
            <a:custGeom>
              <a:avLst/>
              <a:gdLst/>
              <a:ahLst/>
              <a:cxnLst/>
              <a:rect l="l" t="t" r="r" b="b"/>
              <a:pathLst>
                <a:path w="10654" h="5424" extrusionOk="0">
                  <a:moveTo>
                    <a:pt x="1" y="0"/>
                  </a:moveTo>
                  <a:lnTo>
                    <a:pt x="1" y="5423"/>
                  </a:lnTo>
                  <a:lnTo>
                    <a:pt x="10654" y="5423"/>
                  </a:lnTo>
                  <a:lnTo>
                    <a:pt x="1065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43" name="Google Shape;343;p16"/>
            <p:cNvSpPr/>
            <p:nvPr/>
          </p:nvSpPr>
          <p:spPr>
            <a:xfrm>
              <a:off x="8082075" y="2338598"/>
              <a:ext cx="4842" cy="175257"/>
            </a:xfrm>
            <a:custGeom>
              <a:avLst/>
              <a:gdLst/>
              <a:ahLst/>
              <a:cxnLst/>
              <a:rect l="l" t="t" r="r" b="b"/>
              <a:pathLst>
                <a:path w="145" h="5248" extrusionOk="0">
                  <a:moveTo>
                    <a:pt x="65" y="1"/>
                  </a:moveTo>
                  <a:cubicBezTo>
                    <a:pt x="32" y="1"/>
                    <a:pt x="0" y="1172"/>
                    <a:pt x="0" y="2632"/>
                  </a:cubicBezTo>
                  <a:cubicBezTo>
                    <a:pt x="0" y="4076"/>
                    <a:pt x="32" y="5247"/>
                    <a:pt x="65" y="5247"/>
                  </a:cubicBezTo>
                  <a:cubicBezTo>
                    <a:pt x="113" y="5247"/>
                    <a:pt x="145" y="4076"/>
                    <a:pt x="145" y="2632"/>
                  </a:cubicBezTo>
                  <a:cubicBezTo>
                    <a:pt x="145" y="1172"/>
                    <a:pt x="113" y="1"/>
                    <a:pt x="6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44" name="Google Shape;344;p16"/>
            <p:cNvSpPr/>
            <p:nvPr/>
          </p:nvSpPr>
          <p:spPr>
            <a:xfrm>
              <a:off x="8108858" y="2336461"/>
              <a:ext cx="4842" cy="173086"/>
            </a:xfrm>
            <a:custGeom>
              <a:avLst/>
              <a:gdLst/>
              <a:ahLst/>
              <a:cxnLst/>
              <a:rect l="l" t="t" r="r" b="b"/>
              <a:pathLst>
                <a:path w="145" h="5183" extrusionOk="0">
                  <a:moveTo>
                    <a:pt x="81" y="1"/>
                  </a:moveTo>
                  <a:cubicBezTo>
                    <a:pt x="33" y="1"/>
                    <a:pt x="1" y="1156"/>
                    <a:pt x="1" y="2584"/>
                  </a:cubicBezTo>
                  <a:cubicBezTo>
                    <a:pt x="1" y="4012"/>
                    <a:pt x="33" y="5183"/>
                    <a:pt x="81" y="5183"/>
                  </a:cubicBezTo>
                  <a:cubicBezTo>
                    <a:pt x="113" y="5183"/>
                    <a:pt x="145" y="4012"/>
                    <a:pt x="145" y="2584"/>
                  </a:cubicBezTo>
                  <a:cubicBezTo>
                    <a:pt x="145" y="1156"/>
                    <a:pt x="113" y="1"/>
                    <a:pt x="8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45" name="Google Shape;345;p16"/>
            <p:cNvSpPr/>
            <p:nvPr/>
          </p:nvSpPr>
          <p:spPr>
            <a:xfrm>
              <a:off x="8338182" y="2330583"/>
              <a:ext cx="4842" cy="182170"/>
            </a:xfrm>
            <a:custGeom>
              <a:avLst/>
              <a:gdLst/>
              <a:ahLst/>
              <a:cxnLst/>
              <a:rect l="l" t="t" r="r" b="b"/>
              <a:pathLst>
                <a:path w="145" h="5455" extrusionOk="0">
                  <a:moveTo>
                    <a:pt x="80" y="0"/>
                  </a:moveTo>
                  <a:cubicBezTo>
                    <a:pt x="32" y="0"/>
                    <a:pt x="0" y="1220"/>
                    <a:pt x="0" y="2728"/>
                  </a:cubicBezTo>
                  <a:cubicBezTo>
                    <a:pt x="0" y="4236"/>
                    <a:pt x="32" y="5455"/>
                    <a:pt x="80" y="5455"/>
                  </a:cubicBezTo>
                  <a:cubicBezTo>
                    <a:pt x="112" y="5455"/>
                    <a:pt x="145" y="4236"/>
                    <a:pt x="145" y="2728"/>
                  </a:cubicBezTo>
                  <a:cubicBezTo>
                    <a:pt x="145" y="1220"/>
                    <a:pt x="112" y="0"/>
                    <a:pt x="8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46" name="Google Shape;346;p16"/>
            <p:cNvSpPr/>
            <p:nvPr/>
          </p:nvSpPr>
          <p:spPr>
            <a:xfrm>
              <a:off x="8306557" y="2333255"/>
              <a:ext cx="4842" cy="177361"/>
            </a:xfrm>
            <a:custGeom>
              <a:avLst/>
              <a:gdLst/>
              <a:ahLst/>
              <a:cxnLst/>
              <a:rect l="l" t="t" r="r" b="b"/>
              <a:pathLst>
                <a:path w="145" h="5311" extrusionOk="0">
                  <a:moveTo>
                    <a:pt x="65" y="0"/>
                  </a:moveTo>
                  <a:cubicBezTo>
                    <a:pt x="33" y="0"/>
                    <a:pt x="1" y="1188"/>
                    <a:pt x="1" y="2648"/>
                  </a:cubicBezTo>
                  <a:cubicBezTo>
                    <a:pt x="1" y="4124"/>
                    <a:pt x="33" y="5311"/>
                    <a:pt x="65" y="5311"/>
                  </a:cubicBezTo>
                  <a:cubicBezTo>
                    <a:pt x="113" y="5311"/>
                    <a:pt x="145" y="4124"/>
                    <a:pt x="145" y="2648"/>
                  </a:cubicBezTo>
                  <a:cubicBezTo>
                    <a:pt x="145" y="1188"/>
                    <a:pt x="113" y="0"/>
                    <a:pt x="6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47" name="Google Shape;347;p16"/>
            <p:cNvSpPr/>
            <p:nvPr/>
          </p:nvSpPr>
          <p:spPr>
            <a:xfrm>
              <a:off x="7881171" y="2615075"/>
              <a:ext cx="529378" cy="1712329"/>
            </a:xfrm>
            <a:custGeom>
              <a:avLst/>
              <a:gdLst/>
              <a:ahLst/>
              <a:cxnLst/>
              <a:rect l="l" t="t" r="r" b="b"/>
              <a:pathLst>
                <a:path w="15852" h="51275" extrusionOk="0">
                  <a:moveTo>
                    <a:pt x="0" y="0"/>
                  </a:moveTo>
                  <a:lnTo>
                    <a:pt x="0" y="51275"/>
                  </a:lnTo>
                  <a:lnTo>
                    <a:pt x="15851" y="51275"/>
                  </a:lnTo>
                  <a:lnTo>
                    <a:pt x="1585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48" name="Google Shape;348;p16"/>
            <p:cNvSpPr/>
            <p:nvPr/>
          </p:nvSpPr>
          <p:spPr>
            <a:xfrm>
              <a:off x="8410515" y="2615609"/>
              <a:ext cx="448996" cy="1711794"/>
            </a:xfrm>
            <a:custGeom>
              <a:avLst/>
              <a:gdLst/>
              <a:ahLst/>
              <a:cxnLst/>
              <a:rect l="l" t="t" r="r" b="b"/>
              <a:pathLst>
                <a:path w="13445" h="51259" extrusionOk="0">
                  <a:moveTo>
                    <a:pt x="0" y="0"/>
                  </a:moveTo>
                  <a:lnTo>
                    <a:pt x="0" y="51259"/>
                  </a:lnTo>
                  <a:lnTo>
                    <a:pt x="13444" y="51259"/>
                  </a:lnTo>
                  <a:lnTo>
                    <a:pt x="1344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49" name="Google Shape;349;p16"/>
            <p:cNvSpPr/>
            <p:nvPr/>
          </p:nvSpPr>
          <p:spPr>
            <a:xfrm>
              <a:off x="7922414" y="2684704"/>
              <a:ext cx="424885" cy="368647"/>
            </a:xfrm>
            <a:custGeom>
              <a:avLst/>
              <a:gdLst/>
              <a:ahLst/>
              <a:cxnLst/>
              <a:rect l="l" t="t" r="r" b="b"/>
              <a:pathLst>
                <a:path w="12723" h="11039" extrusionOk="0">
                  <a:moveTo>
                    <a:pt x="0" y="1"/>
                  </a:moveTo>
                  <a:lnTo>
                    <a:pt x="0" y="11039"/>
                  </a:lnTo>
                  <a:lnTo>
                    <a:pt x="12723" y="11039"/>
                  </a:lnTo>
                  <a:lnTo>
                    <a:pt x="1272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50" name="Google Shape;350;p16"/>
            <p:cNvSpPr/>
            <p:nvPr/>
          </p:nvSpPr>
          <p:spPr>
            <a:xfrm>
              <a:off x="7922414" y="3095128"/>
              <a:ext cx="424885" cy="369182"/>
            </a:xfrm>
            <a:custGeom>
              <a:avLst/>
              <a:gdLst/>
              <a:ahLst/>
              <a:cxnLst/>
              <a:rect l="l" t="t" r="r" b="b"/>
              <a:pathLst>
                <a:path w="12723" h="11055" extrusionOk="0">
                  <a:moveTo>
                    <a:pt x="0" y="0"/>
                  </a:moveTo>
                  <a:lnTo>
                    <a:pt x="0" y="11054"/>
                  </a:lnTo>
                  <a:lnTo>
                    <a:pt x="12723" y="11054"/>
                  </a:lnTo>
                  <a:lnTo>
                    <a:pt x="1272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51" name="Google Shape;351;p16"/>
            <p:cNvSpPr/>
            <p:nvPr/>
          </p:nvSpPr>
          <p:spPr>
            <a:xfrm>
              <a:off x="7922414" y="3506054"/>
              <a:ext cx="424885" cy="368647"/>
            </a:xfrm>
            <a:custGeom>
              <a:avLst/>
              <a:gdLst/>
              <a:ahLst/>
              <a:cxnLst/>
              <a:rect l="l" t="t" r="r" b="b"/>
              <a:pathLst>
                <a:path w="12723" h="11039" extrusionOk="0">
                  <a:moveTo>
                    <a:pt x="0" y="0"/>
                  </a:moveTo>
                  <a:lnTo>
                    <a:pt x="0" y="11038"/>
                  </a:lnTo>
                  <a:lnTo>
                    <a:pt x="12723" y="11038"/>
                  </a:lnTo>
                  <a:lnTo>
                    <a:pt x="1272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52" name="Google Shape;352;p16"/>
            <p:cNvSpPr/>
            <p:nvPr/>
          </p:nvSpPr>
          <p:spPr>
            <a:xfrm>
              <a:off x="7922414" y="3916445"/>
              <a:ext cx="424885" cy="369182"/>
            </a:xfrm>
            <a:custGeom>
              <a:avLst/>
              <a:gdLst/>
              <a:ahLst/>
              <a:cxnLst/>
              <a:rect l="l" t="t" r="r" b="b"/>
              <a:pathLst>
                <a:path w="12723" h="11055" extrusionOk="0">
                  <a:moveTo>
                    <a:pt x="0" y="1"/>
                  </a:moveTo>
                  <a:lnTo>
                    <a:pt x="0" y="11055"/>
                  </a:lnTo>
                  <a:lnTo>
                    <a:pt x="12723" y="11055"/>
                  </a:lnTo>
                  <a:lnTo>
                    <a:pt x="1272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53" name="Google Shape;353;p16"/>
            <p:cNvSpPr/>
            <p:nvPr/>
          </p:nvSpPr>
          <p:spPr>
            <a:xfrm>
              <a:off x="8100276" y="2737768"/>
              <a:ext cx="34330" cy="29722"/>
            </a:xfrm>
            <a:custGeom>
              <a:avLst/>
              <a:gdLst/>
              <a:ahLst/>
              <a:cxnLst/>
              <a:rect l="l" t="t" r="r" b="b"/>
              <a:pathLst>
                <a:path w="1028" h="890" extrusionOk="0">
                  <a:moveTo>
                    <a:pt x="594" y="0"/>
                  </a:moveTo>
                  <a:cubicBezTo>
                    <a:pt x="193" y="0"/>
                    <a:pt x="1" y="482"/>
                    <a:pt x="290" y="754"/>
                  </a:cubicBezTo>
                  <a:cubicBezTo>
                    <a:pt x="378" y="848"/>
                    <a:pt x="487" y="889"/>
                    <a:pt x="593" y="889"/>
                  </a:cubicBezTo>
                  <a:cubicBezTo>
                    <a:pt x="815" y="889"/>
                    <a:pt x="1028" y="710"/>
                    <a:pt x="1028" y="449"/>
                  </a:cubicBezTo>
                  <a:cubicBezTo>
                    <a:pt x="1028" y="209"/>
                    <a:pt x="835" y="0"/>
                    <a:pt x="59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54" name="Google Shape;354;p16"/>
            <p:cNvSpPr/>
            <p:nvPr/>
          </p:nvSpPr>
          <p:spPr>
            <a:xfrm>
              <a:off x="8100276" y="3153503"/>
              <a:ext cx="34330" cy="29488"/>
            </a:xfrm>
            <a:custGeom>
              <a:avLst/>
              <a:gdLst/>
              <a:ahLst/>
              <a:cxnLst/>
              <a:rect l="l" t="t" r="r" b="b"/>
              <a:pathLst>
                <a:path w="1028" h="883" extrusionOk="0">
                  <a:moveTo>
                    <a:pt x="594" y="1"/>
                  </a:moveTo>
                  <a:cubicBezTo>
                    <a:pt x="193" y="1"/>
                    <a:pt x="1" y="466"/>
                    <a:pt x="290" y="755"/>
                  </a:cubicBezTo>
                  <a:cubicBezTo>
                    <a:pt x="377" y="843"/>
                    <a:pt x="485" y="882"/>
                    <a:pt x="591" y="882"/>
                  </a:cubicBezTo>
                  <a:cubicBezTo>
                    <a:pt x="814" y="882"/>
                    <a:pt x="1028" y="706"/>
                    <a:pt x="1028" y="434"/>
                  </a:cubicBezTo>
                  <a:cubicBezTo>
                    <a:pt x="1028" y="193"/>
                    <a:pt x="835" y="1"/>
                    <a:pt x="59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55" name="Google Shape;355;p16"/>
            <p:cNvSpPr/>
            <p:nvPr/>
          </p:nvSpPr>
          <p:spPr>
            <a:xfrm>
              <a:off x="8100276" y="3568736"/>
              <a:ext cx="34330" cy="29488"/>
            </a:xfrm>
            <a:custGeom>
              <a:avLst/>
              <a:gdLst/>
              <a:ahLst/>
              <a:cxnLst/>
              <a:rect l="l" t="t" r="r" b="b"/>
              <a:pathLst>
                <a:path w="1028" h="883" extrusionOk="0">
                  <a:moveTo>
                    <a:pt x="594" y="0"/>
                  </a:moveTo>
                  <a:cubicBezTo>
                    <a:pt x="193" y="0"/>
                    <a:pt x="1" y="482"/>
                    <a:pt x="290" y="755"/>
                  </a:cubicBezTo>
                  <a:cubicBezTo>
                    <a:pt x="378" y="843"/>
                    <a:pt x="487" y="882"/>
                    <a:pt x="593" y="882"/>
                  </a:cubicBezTo>
                  <a:cubicBezTo>
                    <a:pt x="815" y="882"/>
                    <a:pt x="1028" y="710"/>
                    <a:pt x="1028" y="450"/>
                  </a:cubicBezTo>
                  <a:cubicBezTo>
                    <a:pt x="1028" y="193"/>
                    <a:pt x="835" y="0"/>
                    <a:pt x="59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56" name="Google Shape;356;p16"/>
            <p:cNvSpPr/>
            <p:nvPr/>
          </p:nvSpPr>
          <p:spPr>
            <a:xfrm>
              <a:off x="8100276" y="3984504"/>
              <a:ext cx="34330" cy="29287"/>
            </a:xfrm>
            <a:custGeom>
              <a:avLst/>
              <a:gdLst/>
              <a:ahLst/>
              <a:cxnLst/>
              <a:rect l="l" t="t" r="r" b="b"/>
              <a:pathLst>
                <a:path w="1028" h="877" extrusionOk="0">
                  <a:moveTo>
                    <a:pt x="594" y="0"/>
                  </a:moveTo>
                  <a:cubicBezTo>
                    <a:pt x="193" y="0"/>
                    <a:pt x="1" y="465"/>
                    <a:pt x="290" y="738"/>
                  </a:cubicBezTo>
                  <a:cubicBezTo>
                    <a:pt x="380" y="834"/>
                    <a:pt x="491" y="877"/>
                    <a:pt x="600" y="877"/>
                  </a:cubicBezTo>
                  <a:cubicBezTo>
                    <a:pt x="819" y="877"/>
                    <a:pt x="1028" y="702"/>
                    <a:pt x="1028" y="433"/>
                  </a:cubicBezTo>
                  <a:cubicBezTo>
                    <a:pt x="1028" y="193"/>
                    <a:pt x="835" y="0"/>
                    <a:pt x="59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57" name="Google Shape;357;p16"/>
            <p:cNvSpPr/>
            <p:nvPr/>
          </p:nvSpPr>
          <p:spPr>
            <a:xfrm>
              <a:off x="7881171" y="4327370"/>
              <a:ext cx="61113" cy="343468"/>
            </a:xfrm>
            <a:custGeom>
              <a:avLst/>
              <a:gdLst/>
              <a:ahLst/>
              <a:cxnLst/>
              <a:rect l="l" t="t" r="r" b="b"/>
              <a:pathLst>
                <a:path w="1830" h="10285" extrusionOk="0">
                  <a:moveTo>
                    <a:pt x="0" y="1"/>
                  </a:moveTo>
                  <a:lnTo>
                    <a:pt x="0" y="10285"/>
                  </a:lnTo>
                  <a:lnTo>
                    <a:pt x="1829" y="10285"/>
                  </a:lnTo>
                  <a:lnTo>
                    <a:pt x="182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58" name="Google Shape;358;p16"/>
            <p:cNvSpPr/>
            <p:nvPr/>
          </p:nvSpPr>
          <p:spPr>
            <a:xfrm>
              <a:off x="8347265" y="4327370"/>
              <a:ext cx="61113" cy="343468"/>
            </a:xfrm>
            <a:custGeom>
              <a:avLst/>
              <a:gdLst/>
              <a:ahLst/>
              <a:cxnLst/>
              <a:rect l="l" t="t" r="r" b="b"/>
              <a:pathLst>
                <a:path w="1830" h="10285" extrusionOk="0">
                  <a:moveTo>
                    <a:pt x="1" y="1"/>
                  </a:moveTo>
                  <a:lnTo>
                    <a:pt x="1" y="10285"/>
                  </a:lnTo>
                  <a:lnTo>
                    <a:pt x="1830" y="10285"/>
                  </a:lnTo>
                  <a:lnTo>
                    <a:pt x="183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59" name="Google Shape;359;p16"/>
            <p:cNvSpPr/>
            <p:nvPr/>
          </p:nvSpPr>
          <p:spPr>
            <a:xfrm>
              <a:off x="8791953" y="4327370"/>
              <a:ext cx="61113" cy="343468"/>
            </a:xfrm>
            <a:custGeom>
              <a:avLst/>
              <a:gdLst/>
              <a:ahLst/>
              <a:cxnLst/>
              <a:rect l="l" t="t" r="r" b="b"/>
              <a:pathLst>
                <a:path w="1830" h="10285" extrusionOk="0">
                  <a:moveTo>
                    <a:pt x="1" y="1"/>
                  </a:moveTo>
                  <a:lnTo>
                    <a:pt x="1" y="10285"/>
                  </a:lnTo>
                  <a:lnTo>
                    <a:pt x="1830" y="10285"/>
                  </a:lnTo>
                  <a:lnTo>
                    <a:pt x="183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spTree>
    <p:extLst>
      <p:ext uri="{BB962C8B-B14F-4D97-AF65-F5344CB8AC3E}">
        <p14:creationId xmlns:p14="http://schemas.microsoft.com/office/powerpoint/2010/main" val="213046893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 text">
  <p:cSld name="Title + text">
    <p:spTree>
      <p:nvGrpSpPr>
        <p:cNvPr id="1" name="Shape 360"/>
        <p:cNvGrpSpPr/>
        <p:nvPr/>
      </p:nvGrpSpPr>
      <p:grpSpPr>
        <a:xfrm>
          <a:off x="0" y="0"/>
          <a:ext cx="0" cy="0"/>
          <a:chOff x="0" y="0"/>
          <a:chExt cx="0" cy="0"/>
        </a:xfrm>
      </p:grpSpPr>
      <p:sp>
        <p:nvSpPr>
          <p:cNvPr id="361" name="Google Shape;361;p17"/>
          <p:cNvSpPr/>
          <p:nvPr/>
        </p:nvSpPr>
        <p:spPr>
          <a:xfrm>
            <a:off x="-1948" y="12461979"/>
            <a:ext cx="24386730" cy="1268302"/>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1"/>
          </a:solidFill>
          <a:ln>
            <a:noFill/>
          </a:ln>
        </p:spPr>
        <p:txBody>
          <a:bodyPr spcFirstLastPara="1" wrap="square" lIns="243828" tIns="243828" rIns="243828" bIns="243828" anchor="ctr" anchorCtr="0">
            <a:noAutofit/>
          </a:bodyPr>
          <a:lstStyle/>
          <a:p>
            <a:pPr marL="0" lvl="0" indent="0" algn="l" rtl="0">
              <a:spcBef>
                <a:spcPts val="0"/>
              </a:spcBef>
              <a:spcAft>
                <a:spcPts val="0"/>
              </a:spcAft>
              <a:buNone/>
            </a:pPr>
            <a:endParaRPr sz="4800"/>
          </a:p>
        </p:txBody>
      </p:sp>
      <p:sp>
        <p:nvSpPr>
          <p:cNvPr id="362" name="Google Shape;362;p17"/>
          <p:cNvSpPr txBox="1">
            <a:spLocks noGrp="1"/>
          </p:cNvSpPr>
          <p:nvPr>
            <p:ph type="title"/>
          </p:nvPr>
        </p:nvSpPr>
        <p:spPr>
          <a:xfrm>
            <a:off x="5415105" y="10906863"/>
            <a:ext cx="9101985" cy="138336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sz="7201"/>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63" name="Google Shape;363;p17"/>
          <p:cNvSpPr txBox="1">
            <a:spLocks noGrp="1"/>
          </p:cNvSpPr>
          <p:nvPr>
            <p:ph type="subTitle" idx="1"/>
          </p:nvPr>
        </p:nvSpPr>
        <p:spPr>
          <a:xfrm>
            <a:off x="5415105" y="7834507"/>
            <a:ext cx="9101985" cy="3072356"/>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100"/>
              <a:buNone/>
              <a:defRPr sz="3200"/>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grpSp>
        <p:nvGrpSpPr>
          <p:cNvPr id="364" name="Google Shape;364;p17"/>
          <p:cNvGrpSpPr/>
          <p:nvPr/>
        </p:nvGrpSpPr>
        <p:grpSpPr>
          <a:xfrm>
            <a:off x="5187569" y="1058574"/>
            <a:ext cx="3956254" cy="6362620"/>
            <a:chOff x="1945085" y="396919"/>
            <a:chExt cx="1483402" cy="2385706"/>
          </a:xfrm>
        </p:grpSpPr>
        <p:sp>
          <p:nvSpPr>
            <p:cNvPr id="365" name="Google Shape;365;p17"/>
            <p:cNvSpPr/>
            <p:nvPr/>
          </p:nvSpPr>
          <p:spPr>
            <a:xfrm>
              <a:off x="2062901" y="481499"/>
              <a:ext cx="1272930" cy="2227219"/>
            </a:xfrm>
            <a:custGeom>
              <a:avLst/>
              <a:gdLst/>
              <a:ahLst/>
              <a:cxnLst/>
              <a:rect l="l" t="t" r="r" b="b"/>
              <a:pathLst>
                <a:path w="39717" h="69492" extrusionOk="0">
                  <a:moveTo>
                    <a:pt x="0" y="1"/>
                  </a:moveTo>
                  <a:lnTo>
                    <a:pt x="0" y="69492"/>
                  </a:lnTo>
                  <a:lnTo>
                    <a:pt x="39717" y="69492"/>
                  </a:lnTo>
                  <a:lnTo>
                    <a:pt x="39717"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66" name="Google Shape;366;p17"/>
            <p:cNvSpPr/>
            <p:nvPr/>
          </p:nvSpPr>
          <p:spPr>
            <a:xfrm>
              <a:off x="2044151" y="456339"/>
              <a:ext cx="632475" cy="2273787"/>
            </a:xfrm>
            <a:custGeom>
              <a:avLst/>
              <a:gdLst/>
              <a:ahLst/>
              <a:cxnLst/>
              <a:rect l="l" t="t" r="r" b="b"/>
              <a:pathLst>
                <a:path w="19734" h="70945" extrusionOk="0">
                  <a:moveTo>
                    <a:pt x="1" y="1"/>
                  </a:moveTo>
                  <a:lnTo>
                    <a:pt x="1" y="70945"/>
                  </a:lnTo>
                  <a:lnTo>
                    <a:pt x="12966" y="70945"/>
                  </a:lnTo>
                  <a:cubicBezTo>
                    <a:pt x="12966" y="70945"/>
                    <a:pt x="8606" y="39683"/>
                    <a:pt x="6333" y="36241"/>
                  </a:cubicBezTo>
                  <a:cubicBezTo>
                    <a:pt x="6333" y="36241"/>
                    <a:pt x="19349" y="26484"/>
                    <a:pt x="1973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67" name="Google Shape;367;p17"/>
            <p:cNvSpPr/>
            <p:nvPr/>
          </p:nvSpPr>
          <p:spPr>
            <a:xfrm>
              <a:off x="2722105" y="452045"/>
              <a:ext cx="632475" cy="2273819"/>
            </a:xfrm>
            <a:custGeom>
              <a:avLst/>
              <a:gdLst/>
              <a:ahLst/>
              <a:cxnLst/>
              <a:rect l="l" t="t" r="r" b="b"/>
              <a:pathLst>
                <a:path w="19734" h="70946" extrusionOk="0">
                  <a:moveTo>
                    <a:pt x="1" y="1"/>
                  </a:moveTo>
                  <a:cubicBezTo>
                    <a:pt x="402" y="26467"/>
                    <a:pt x="13401" y="36242"/>
                    <a:pt x="13401" y="36242"/>
                  </a:cubicBezTo>
                  <a:cubicBezTo>
                    <a:pt x="11129" y="39684"/>
                    <a:pt x="6768" y="70945"/>
                    <a:pt x="6768" y="70945"/>
                  </a:cubicBezTo>
                  <a:lnTo>
                    <a:pt x="19733" y="70945"/>
                  </a:lnTo>
                  <a:lnTo>
                    <a:pt x="1973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68" name="Google Shape;368;p17"/>
            <p:cNvSpPr/>
            <p:nvPr/>
          </p:nvSpPr>
          <p:spPr>
            <a:xfrm>
              <a:off x="1945085" y="396919"/>
              <a:ext cx="1483402" cy="2385706"/>
            </a:xfrm>
            <a:custGeom>
              <a:avLst/>
              <a:gdLst/>
              <a:ahLst/>
              <a:cxnLst/>
              <a:rect l="l" t="t" r="r" b="b"/>
              <a:pathLst>
                <a:path w="46284" h="74437" extrusionOk="0">
                  <a:moveTo>
                    <a:pt x="11663" y="2640"/>
                  </a:moveTo>
                  <a:lnTo>
                    <a:pt x="11663" y="18747"/>
                  </a:lnTo>
                  <a:lnTo>
                    <a:pt x="3676" y="18747"/>
                  </a:lnTo>
                  <a:lnTo>
                    <a:pt x="3676" y="2640"/>
                  </a:lnTo>
                  <a:close/>
                  <a:moveTo>
                    <a:pt x="22540" y="2640"/>
                  </a:moveTo>
                  <a:lnTo>
                    <a:pt x="22540" y="18747"/>
                  </a:lnTo>
                  <a:lnTo>
                    <a:pt x="12014" y="18747"/>
                  </a:lnTo>
                  <a:lnTo>
                    <a:pt x="12014" y="2640"/>
                  </a:lnTo>
                  <a:close/>
                  <a:moveTo>
                    <a:pt x="33802" y="2640"/>
                  </a:moveTo>
                  <a:lnTo>
                    <a:pt x="33802" y="18747"/>
                  </a:lnTo>
                  <a:lnTo>
                    <a:pt x="23810" y="18747"/>
                  </a:lnTo>
                  <a:lnTo>
                    <a:pt x="23810" y="2640"/>
                  </a:lnTo>
                  <a:close/>
                  <a:moveTo>
                    <a:pt x="42607" y="2640"/>
                  </a:moveTo>
                  <a:lnTo>
                    <a:pt x="42607" y="18747"/>
                  </a:lnTo>
                  <a:lnTo>
                    <a:pt x="34153" y="18747"/>
                  </a:lnTo>
                  <a:lnTo>
                    <a:pt x="34153" y="2640"/>
                  </a:lnTo>
                  <a:close/>
                  <a:moveTo>
                    <a:pt x="11663" y="19064"/>
                  </a:moveTo>
                  <a:lnTo>
                    <a:pt x="11663" y="37394"/>
                  </a:lnTo>
                  <a:lnTo>
                    <a:pt x="3676" y="37394"/>
                  </a:lnTo>
                  <a:lnTo>
                    <a:pt x="3676" y="19064"/>
                  </a:lnTo>
                  <a:close/>
                  <a:moveTo>
                    <a:pt x="22540" y="19064"/>
                  </a:moveTo>
                  <a:lnTo>
                    <a:pt x="22540" y="37394"/>
                  </a:lnTo>
                  <a:lnTo>
                    <a:pt x="12014" y="37394"/>
                  </a:lnTo>
                  <a:lnTo>
                    <a:pt x="12014" y="19064"/>
                  </a:lnTo>
                  <a:close/>
                  <a:moveTo>
                    <a:pt x="33802" y="19064"/>
                  </a:moveTo>
                  <a:lnTo>
                    <a:pt x="33802" y="37394"/>
                  </a:lnTo>
                  <a:lnTo>
                    <a:pt x="23810" y="37394"/>
                  </a:lnTo>
                  <a:lnTo>
                    <a:pt x="23810" y="19064"/>
                  </a:lnTo>
                  <a:close/>
                  <a:moveTo>
                    <a:pt x="42607" y="19064"/>
                  </a:moveTo>
                  <a:lnTo>
                    <a:pt x="42607" y="37394"/>
                  </a:lnTo>
                  <a:lnTo>
                    <a:pt x="34153" y="37394"/>
                  </a:lnTo>
                  <a:lnTo>
                    <a:pt x="34153" y="19064"/>
                  </a:lnTo>
                  <a:close/>
                  <a:moveTo>
                    <a:pt x="11663" y="38663"/>
                  </a:moveTo>
                  <a:lnTo>
                    <a:pt x="11663" y="56374"/>
                  </a:lnTo>
                  <a:lnTo>
                    <a:pt x="3676" y="56374"/>
                  </a:lnTo>
                  <a:lnTo>
                    <a:pt x="3676" y="38663"/>
                  </a:lnTo>
                  <a:close/>
                  <a:moveTo>
                    <a:pt x="22540" y="38663"/>
                  </a:moveTo>
                  <a:lnTo>
                    <a:pt x="22540" y="56374"/>
                  </a:lnTo>
                  <a:lnTo>
                    <a:pt x="12014" y="56374"/>
                  </a:lnTo>
                  <a:lnTo>
                    <a:pt x="12014" y="38663"/>
                  </a:lnTo>
                  <a:close/>
                  <a:moveTo>
                    <a:pt x="33802" y="38663"/>
                  </a:moveTo>
                  <a:lnTo>
                    <a:pt x="33802" y="56374"/>
                  </a:lnTo>
                  <a:lnTo>
                    <a:pt x="23810" y="56374"/>
                  </a:lnTo>
                  <a:lnTo>
                    <a:pt x="23810" y="38663"/>
                  </a:lnTo>
                  <a:close/>
                  <a:moveTo>
                    <a:pt x="42607" y="38663"/>
                  </a:moveTo>
                  <a:lnTo>
                    <a:pt x="42607" y="56374"/>
                  </a:lnTo>
                  <a:lnTo>
                    <a:pt x="34153" y="56374"/>
                  </a:lnTo>
                  <a:lnTo>
                    <a:pt x="34153" y="38663"/>
                  </a:lnTo>
                  <a:close/>
                  <a:moveTo>
                    <a:pt x="11663" y="56692"/>
                  </a:moveTo>
                  <a:lnTo>
                    <a:pt x="11663" y="72147"/>
                  </a:lnTo>
                  <a:lnTo>
                    <a:pt x="3676" y="72147"/>
                  </a:lnTo>
                  <a:lnTo>
                    <a:pt x="3676" y="56692"/>
                  </a:lnTo>
                  <a:close/>
                  <a:moveTo>
                    <a:pt x="22540" y="56692"/>
                  </a:moveTo>
                  <a:lnTo>
                    <a:pt x="22540" y="72147"/>
                  </a:lnTo>
                  <a:lnTo>
                    <a:pt x="12014" y="72147"/>
                  </a:lnTo>
                  <a:lnTo>
                    <a:pt x="12014" y="56692"/>
                  </a:lnTo>
                  <a:close/>
                  <a:moveTo>
                    <a:pt x="33802" y="56692"/>
                  </a:moveTo>
                  <a:lnTo>
                    <a:pt x="33802" y="72147"/>
                  </a:lnTo>
                  <a:lnTo>
                    <a:pt x="23810" y="72147"/>
                  </a:lnTo>
                  <a:lnTo>
                    <a:pt x="23810" y="56692"/>
                  </a:lnTo>
                  <a:close/>
                  <a:moveTo>
                    <a:pt x="42607" y="56692"/>
                  </a:moveTo>
                  <a:lnTo>
                    <a:pt x="42607" y="72147"/>
                  </a:lnTo>
                  <a:lnTo>
                    <a:pt x="34153" y="72147"/>
                  </a:lnTo>
                  <a:lnTo>
                    <a:pt x="34153" y="56692"/>
                  </a:lnTo>
                  <a:close/>
                  <a:moveTo>
                    <a:pt x="1" y="0"/>
                  </a:moveTo>
                  <a:lnTo>
                    <a:pt x="1" y="74436"/>
                  </a:lnTo>
                  <a:lnTo>
                    <a:pt x="46283" y="74436"/>
                  </a:lnTo>
                  <a:lnTo>
                    <a:pt x="4628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369" name="Google Shape;369;p17"/>
          <p:cNvGrpSpPr/>
          <p:nvPr/>
        </p:nvGrpSpPr>
        <p:grpSpPr>
          <a:xfrm>
            <a:off x="12257180" y="1058574"/>
            <a:ext cx="3956254" cy="6362620"/>
            <a:chOff x="4595844" y="396919"/>
            <a:chExt cx="1483402" cy="2385706"/>
          </a:xfrm>
        </p:grpSpPr>
        <p:sp>
          <p:nvSpPr>
            <p:cNvPr id="370" name="Google Shape;370;p17"/>
            <p:cNvSpPr/>
            <p:nvPr/>
          </p:nvSpPr>
          <p:spPr>
            <a:xfrm>
              <a:off x="4713660" y="481499"/>
              <a:ext cx="1272962" cy="2227219"/>
            </a:xfrm>
            <a:custGeom>
              <a:avLst/>
              <a:gdLst/>
              <a:ahLst/>
              <a:cxnLst/>
              <a:rect l="l" t="t" r="r" b="b"/>
              <a:pathLst>
                <a:path w="39718" h="69492" extrusionOk="0">
                  <a:moveTo>
                    <a:pt x="1" y="1"/>
                  </a:moveTo>
                  <a:lnTo>
                    <a:pt x="1" y="69492"/>
                  </a:lnTo>
                  <a:lnTo>
                    <a:pt x="39717" y="69492"/>
                  </a:lnTo>
                  <a:lnTo>
                    <a:pt x="39717"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71" name="Google Shape;371;p17"/>
            <p:cNvSpPr/>
            <p:nvPr/>
          </p:nvSpPr>
          <p:spPr>
            <a:xfrm>
              <a:off x="4694943" y="456339"/>
              <a:ext cx="632443" cy="2273787"/>
            </a:xfrm>
            <a:custGeom>
              <a:avLst/>
              <a:gdLst/>
              <a:ahLst/>
              <a:cxnLst/>
              <a:rect l="l" t="t" r="r" b="b"/>
              <a:pathLst>
                <a:path w="19733" h="70945" extrusionOk="0">
                  <a:moveTo>
                    <a:pt x="0" y="1"/>
                  </a:moveTo>
                  <a:lnTo>
                    <a:pt x="0" y="70945"/>
                  </a:lnTo>
                  <a:lnTo>
                    <a:pt x="12966" y="70945"/>
                  </a:lnTo>
                  <a:cubicBezTo>
                    <a:pt x="12966" y="70945"/>
                    <a:pt x="8605" y="39683"/>
                    <a:pt x="6333" y="36241"/>
                  </a:cubicBezTo>
                  <a:cubicBezTo>
                    <a:pt x="6333" y="36241"/>
                    <a:pt x="19349" y="26484"/>
                    <a:pt x="1973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72" name="Google Shape;372;p17"/>
            <p:cNvSpPr/>
            <p:nvPr/>
          </p:nvSpPr>
          <p:spPr>
            <a:xfrm>
              <a:off x="5372896" y="452045"/>
              <a:ext cx="632443" cy="2273819"/>
            </a:xfrm>
            <a:custGeom>
              <a:avLst/>
              <a:gdLst/>
              <a:ahLst/>
              <a:cxnLst/>
              <a:rect l="l" t="t" r="r" b="b"/>
              <a:pathLst>
                <a:path w="19733" h="70946" extrusionOk="0">
                  <a:moveTo>
                    <a:pt x="0" y="1"/>
                  </a:moveTo>
                  <a:cubicBezTo>
                    <a:pt x="401" y="26467"/>
                    <a:pt x="13400" y="36242"/>
                    <a:pt x="13400" y="36242"/>
                  </a:cubicBezTo>
                  <a:cubicBezTo>
                    <a:pt x="11128" y="39684"/>
                    <a:pt x="6767" y="70945"/>
                    <a:pt x="6767" y="70945"/>
                  </a:cubicBezTo>
                  <a:lnTo>
                    <a:pt x="19733" y="70945"/>
                  </a:lnTo>
                  <a:lnTo>
                    <a:pt x="1973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73" name="Google Shape;373;p17"/>
            <p:cNvSpPr/>
            <p:nvPr/>
          </p:nvSpPr>
          <p:spPr>
            <a:xfrm>
              <a:off x="4595844" y="396919"/>
              <a:ext cx="1483402" cy="2385706"/>
            </a:xfrm>
            <a:custGeom>
              <a:avLst/>
              <a:gdLst/>
              <a:ahLst/>
              <a:cxnLst/>
              <a:rect l="l" t="t" r="r" b="b"/>
              <a:pathLst>
                <a:path w="46284" h="74437" extrusionOk="0">
                  <a:moveTo>
                    <a:pt x="11664" y="2640"/>
                  </a:moveTo>
                  <a:lnTo>
                    <a:pt x="11664" y="18747"/>
                  </a:lnTo>
                  <a:lnTo>
                    <a:pt x="3677" y="18747"/>
                  </a:lnTo>
                  <a:lnTo>
                    <a:pt x="3677" y="2640"/>
                  </a:lnTo>
                  <a:close/>
                  <a:moveTo>
                    <a:pt x="22541" y="2640"/>
                  </a:moveTo>
                  <a:lnTo>
                    <a:pt x="22541" y="18747"/>
                  </a:lnTo>
                  <a:lnTo>
                    <a:pt x="12014" y="18747"/>
                  </a:lnTo>
                  <a:lnTo>
                    <a:pt x="12014" y="2640"/>
                  </a:lnTo>
                  <a:close/>
                  <a:moveTo>
                    <a:pt x="33802" y="2640"/>
                  </a:moveTo>
                  <a:lnTo>
                    <a:pt x="33802" y="18747"/>
                  </a:lnTo>
                  <a:lnTo>
                    <a:pt x="23811" y="18747"/>
                  </a:lnTo>
                  <a:lnTo>
                    <a:pt x="23811" y="2640"/>
                  </a:lnTo>
                  <a:close/>
                  <a:moveTo>
                    <a:pt x="42608" y="2640"/>
                  </a:moveTo>
                  <a:lnTo>
                    <a:pt x="42608" y="18747"/>
                  </a:lnTo>
                  <a:lnTo>
                    <a:pt x="34153" y="18747"/>
                  </a:lnTo>
                  <a:lnTo>
                    <a:pt x="34153" y="2640"/>
                  </a:lnTo>
                  <a:close/>
                  <a:moveTo>
                    <a:pt x="11664" y="19064"/>
                  </a:moveTo>
                  <a:lnTo>
                    <a:pt x="11664" y="37394"/>
                  </a:lnTo>
                  <a:lnTo>
                    <a:pt x="3677" y="37394"/>
                  </a:lnTo>
                  <a:lnTo>
                    <a:pt x="3677" y="19064"/>
                  </a:lnTo>
                  <a:close/>
                  <a:moveTo>
                    <a:pt x="22541" y="19064"/>
                  </a:moveTo>
                  <a:lnTo>
                    <a:pt x="22541" y="37394"/>
                  </a:lnTo>
                  <a:lnTo>
                    <a:pt x="12014" y="37394"/>
                  </a:lnTo>
                  <a:lnTo>
                    <a:pt x="12014" y="19064"/>
                  </a:lnTo>
                  <a:close/>
                  <a:moveTo>
                    <a:pt x="33802" y="19064"/>
                  </a:moveTo>
                  <a:lnTo>
                    <a:pt x="33802" y="37394"/>
                  </a:lnTo>
                  <a:lnTo>
                    <a:pt x="23811" y="37394"/>
                  </a:lnTo>
                  <a:lnTo>
                    <a:pt x="23811" y="19064"/>
                  </a:lnTo>
                  <a:close/>
                  <a:moveTo>
                    <a:pt x="42608" y="19064"/>
                  </a:moveTo>
                  <a:lnTo>
                    <a:pt x="42608" y="37394"/>
                  </a:lnTo>
                  <a:lnTo>
                    <a:pt x="34153" y="37394"/>
                  </a:lnTo>
                  <a:lnTo>
                    <a:pt x="34153" y="19064"/>
                  </a:lnTo>
                  <a:close/>
                  <a:moveTo>
                    <a:pt x="11664" y="38663"/>
                  </a:moveTo>
                  <a:lnTo>
                    <a:pt x="11664" y="56374"/>
                  </a:lnTo>
                  <a:lnTo>
                    <a:pt x="3677" y="56374"/>
                  </a:lnTo>
                  <a:lnTo>
                    <a:pt x="3677" y="38663"/>
                  </a:lnTo>
                  <a:close/>
                  <a:moveTo>
                    <a:pt x="22541" y="38663"/>
                  </a:moveTo>
                  <a:lnTo>
                    <a:pt x="22541" y="56374"/>
                  </a:lnTo>
                  <a:lnTo>
                    <a:pt x="12014" y="56374"/>
                  </a:lnTo>
                  <a:lnTo>
                    <a:pt x="12014" y="38663"/>
                  </a:lnTo>
                  <a:close/>
                  <a:moveTo>
                    <a:pt x="33802" y="38663"/>
                  </a:moveTo>
                  <a:lnTo>
                    <a:pt x="33802" y="56374"/>
                  </a:lnTo>
                  <a:lnTo>
                    <a:pt x="23811" y="56374"/>
                  </a:lnTo>
                  <a:lnTo>
                    <a:pt x="23811" y="38663"/>
                  </a:lnTo>
                  <a:close/>
                  <a:moveTo>
                    <a:pt x="42608" y="38663"/>
                  </a:moveTo>
                  <a:lnTo>
                    <a:pt x="42608" y="56374"/>
                  </a:lnTo>
                  <a:lnTo>
                    <a:pt x="34153" y="56374"/>
                  </a:lnTo>
                  <a:lnTo>
                    <a:pt x="34153" y="38663"/>
                  </a:lnTo>
                  <a:close/>
                  <a:moveTo>
                    <a:pt x="11664" y="56692"/>
                  </a:moveTo>
                  <a:lnTo>
                    <a:pt x="11664" y="72147"/>
                  </a:lnTo>
                  <a:lnTo>
                    <a:pt x="3677" y="72147"/>
                  </a:lnTo>
                  <a:lnTo>
                    <a:pt x="3677" y="56692"/>
                  </a:lnTo>
                  <a:close/>
                  <a:moveTo>
                    <a:pt x="22541" y="56692"/>
                  </a:moveTo>
                  <a:lnTo>
                    <a:pt x="22541" y="72147"/>
                  </a:lnTo>
                  <a:lnTo>
                    <a:pt x="12014" y="72147"/>
                  </a:lnTo>
                  <a:lnTo>
                    <a:pt x="12014" y="56692"/>
                  </a:lnTo>
                  <a:close/>
                  <a:moveTo>
                    <a:pt x="33802" y="56692"/>
                  </a:moveTo>
                  <a:lnTo>
                    <a:pt x="33802" y="72147"/>
                  </a:lnTo>
                  <a:lnTo>
                    <a:pt x="23811" y="72147"/>
                  </a:lnTo>
                  <a:lnTo>
                    <a:pt x="23811" y="56692"/>
                  </a:lnTo>
                  <a:close/>
                  <a:moveTo>
                    <a:pt x="42608" y="56692"/>
                  </a:moveTo>
                  <a:lnTo>
                    <a:pt x="42608" y="72147"/>
                  </a:lnTo>
                  <a:lnTo>
                    <a:pt x="34153" y="72147"/>
                  </a:lnTo>
                  <a:lnTo>
                    <a:pt x="34153" y="56692"/>
                  </a:lnTo>
                  <a:close/>
                  <a:moveTo>
                    <a:pt x="1" y="0"/>
                  </a:moveTo>
                  <a:lnTo>
                    <a:pt x="1" y="74436"/>
                  </a:lnTo>
                  <a:lnTo>
                    <a:pt x="46284" y="74436"/>
                  </a:lnTo>
                  <a:lnTo>
                    <a:pt x="4628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374" name="Google Shape;374;p17"/>
          <p:cNvGrpSpPr/>
          <p:nvPr/>
        </p:nvGrpSpPr>
        <p:grpSpPr>
          <a:xfrm>
            <a:off x="389910" y="7781130"/>
            <a:ext cx="3060702" cy="4680185"/>
            <a:chOff x="146197" y="2914863"/>
            <a:chExt cx="1147614" cy="1754866"/>
          </a:xfrm>
        </p:grpSpPr>
        <p:sp>
          <p:nvSpPr>
            <p:cNvPr id="375" name="Google Shape;375;p17"/>
            <p:cNvSpPr/>
            <p:nvPr/>
          </p:nvSpPr>
          <p:spPr>
            <a:xfrm>
              <a:off x="1194713" y="4349485"/>
              <a:ext cx="99099" cy="320244"/>
            </a:xfrm>
            <a:custGeom>
              <a:avLst/>
              <a:gdLst/>
              <a:ahLst/>
              <a:cxnLst/>
              <a:rect l="l" t="t" r="r" b="b"/>
              <a:pathLst>
                <a:path w="3092" h="9992" extrusionOk="0">
                  <a:moveTo>
                    <a:pt x="1" y="0"/>
                  </a:moveTo>
                  <a:lnTo>
                    <a:pt x="1772" y="9992"/>
                  </a:lnTo>
                  <a:lnTo>
                    <a:pt x="3092" y="9992"/>
                  </a:lnTo>
                  <a:lnTo>
                    <a:pt x="3092" y="101"/>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76" name="Google Shape;376;p17"/>
            <p:cNvSpPr/>
            <p:nvPr/>
          </p:nvSpPr>
          <p:spPr>
            <a:xfrm>
              <a:off x="808607" y="4349485"/>
              <a:ext cx="99099" cy="320244"/>
            </a:xfrm>
            <a:custGeom>
              <a:avLst/>
              <a:gdLst/>
              <a:ahLst/>
              <a:cxnLst/>
              <a:rect l="l" t="t" r="r" b="b"/>
              <a:pathLst>
                <a:path w="3092" h="9992" extrusionOk="0">
                  <a:moveTo>
                    <a:pt x="1" y="0"/>
                  </a:moveTo>
                  <a:lnTo>
                    <a:pt x="1772" y="9992"/>
                  </a:lnTo>
                  <a:lnTo>
                    <a:pt x="3092" y="9992"/>
                  </a:lnTo>
                  <a:lnTo>
                    <a:pt x="3092" y="101"/>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77" name="Google Shape;377;p17"/>
            <p:cNvSpPr/>
            <p:nvPr/>
          </p:nvSpPr>
          <p:spPr>
            <a:xfrm>
              <a:off x="425193" y="4349485"/>
              <a:ext cx="99643" cy="320244"/>
            </a:xfrm>
            <a:custGeom>
              <a:avLst/>
              <a:gdLst/>
              <a:ahLst/>
              <a:cxnLst/>
              <a:rect l="l" t="t" r="r" b="b"/>
              <a:pathLst>
                <a:path w="3109" h="9992" extrusionOk="0">
                  <a:moveTo>
                    <a:pt x="3108" y="0"/>
                  </a:moveTo>
                  <a:lnTo>
                    <a:pt x="0" y="101"/>
                  </a:lnTo>
                  <a:lnTo>
                    <a:pt x="0" y="9992"/>
                  </a:lnTo>
                  <a:lnTo>
                    <a:pt x="1320" y="9992"/>
                  </a:lnTo>
                  <a:lnTo>
                    <a:pt x="310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78" name="Google Shape;378;p17"/>
            <p:cNvSpPr/>
            <p:nvPr/>
          </p:nvSpPr>
          <p:spPr>
            <a:xfrm>
              <a:off x="154210" y="4349485"/>
              <a:ext cx="99099" cy="320244"/>
            </a:xfrm>
            <a:custGeom>
              <a:avLst/>
              <a:gdLst/>
              <a:ahLst/>
              <a:cxnLst/>
              <a:rect l="l" t="t" r="r" b="b"/>
              <a:pathLst>
                <a:path w="3092" h="9992" extrusionOk="0">
                  <a:moveTo>
                    <a:pt x="3092" y="0"/>
                  </a:moveTo>
                  <a:lnTo>
                    <a:pt x="1" y="101"/>
                  </a:lnTo>
                  <a:lnTo>
                    <a:pt x="1" y="9992"/>
                  </a:lnTo>
                  <a:lnTo>
                    <a:pt x="1321" y="9992"/>
                  </a:lnTo>
                  <a:lnTo>
                    <a:pt x="309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79" name="Google Shape;379;p17"/>
            <p:cNvSpPr/>
            <p:nvPr/>
          </p:nvSpPr>
          <p:spPr>
            <a:xfrm>
              <a:off x="983183" y="3637687"/>
              <a:ext cx="310629" cy="721926"/>
            </a:xfrm>
            <a:custGeom>
              <a:avLst/>
              <a:gdLst/>
              <a:ahLst/>
              <a:cxnLst/>
              <a:rect l="l" t="t" r="r" b="b"/>
              <a:pathLst>
                <a:path w="9692" h="22525" extrusionOk="0">
                  <a:moveTo>
                    <a:pt x="5106" y="1"/>
                  </a:moveTo>
                  <a:cubicBezTo>
                    <a:pt x="3291" y="1"/>
                    <a:pt x="1421" y="538"/>
                    <a:pt x="1421" y="538"/>
                  </a:cubicBezTo>
                  <a:cubicBezTo>
                    <a:pt x="1421" y="538"/>
                    <a:pt x="1" y="22276"/>
                    <a:pt x="185" y="22443"/>
                  </a:cubicBezTo>
                  <a:cubicBezTo>
                    <a:pt x="240" y="22504"/>
                    <a:pt x="1315" y="22525"/>
                    <a:pt x="2724" y="22525"/>
                  </a:cubicBezTo>
                  <a:cubicBezTo>
                    <a:pt x="5541" y="22525"/>
                    <a:pt x="9692" y="22443"/>
                    <a:pt x="9692" y="22443"/>
                  </a:cubicBezTo>
                  <a:cubicBezTo>
                    <a:pt x="9692" y="22443"/>
                    <a:pt x="9541" y="3061"/>
                    <a:pt x="8104" y="1056"/>
                  </a:cubicBezTo>
                  <a:cubicBezTo>
                    <a:pt x="7520" y="244"/>
                    <a:pt x="6326" y="1"/>
                    <a:pt x="510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80" name="Google Shape;380;p17"/>
            <p:cNvSpPr/>
            <p:nvPr/>
          </p:nvSpPr>
          <p:spPr>
            <a:xfrm>
              <a:off x="154210" y="2914863"/>
              <a:ext cx="897015" cy="1329146"/>
            </a:xfrm>
            <a:custGeom>
              <a:avLst/>
              <a:gdLst/>
              <a:ahLst/>
              <a:cxnLst/>
              <a:rect l="l" t="t" r="r" b="b"/>
              <a:pathLst>
                <a:path w="27988" h="41471" extrusionOk="0">
                  <a:moveTo>
                    <a:pt x="7823" y="0"/>
                  </a:moveTo>
                  <a:cubicBezTo>
                    <a:pt x="3510" y="0"/>
                    <a:pt x="1" y="3519"/>
                    <a:pt x="34" y="7853"/>
                  </a:cubicBezTo>
                  <a:lnTo>
                    <a:pt x="252" y="41471"/>
                  </a:lnTo>
                  <a:lnTo>
                    <a:pt x="27102" y="41471"/>
                  </a:lnTo>
                  <a:lnTo>
                    <a:pt x="27888" y="7870"/>
                  </a:lnTo>
                  <a:cubicBezTo>
                    <a:pt x="27988" y="3559"/>
                    <a:pt x="24512" y="0"/>
                    <a:pt x="20202" y="0"/>
                  </a:cubicBezTo>
                  <a:lnTo>
                    <a:pt x="7854" y="0"/>
                  </a:lnTo>
                  <a:cubicBezTo>
                    <a:pt x="7844" y="0"/>
                    <a:pt x="7834" y="0"/>
                    <a:pt x="782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81" name="Google Shape;381;p17"/>
            <p:cNvSpPr/>
            <p:nvPr/>
          </p:nvSpPr>
          <p:spPr>
            <a:xfrm>
              <a:off x="162254" y="4008249"/>
              <a:ext cx="1080694" cy="347166"/>
            </a:xfrm>
            <a:custGeom>
              <a:avLst/>
              <a:gdLst/>
              <a:ahLst/>
              <a:cxnLst/>
              <a:rect l="l" t="t" r="r" b="b"/>
              <a:pathLst>
                <a:path w="33719" h="10832" extrusionOk="0">
                  <a:moveTo>
                    <a:pt x="17415" y="0"/>
                  </a:moveTo>
                  <a:cubicBezTo>
                    <a:pt x="14801" y="0"/>
                    <a:pt x="12220" y="26"/>
                    <a:pt x="10360" y="104"/>
                  </a:cubicBezTo>
                  <a:cubicBezTo>
                    <a:pt x="4762" y="338"/>
                    <a:pt x="1" y="7356"/>
                    <a:pt x="1" y="7356"/>
                  </a:cubicBezTo>
                  <a:lnTo>
                    <a:pt x="1" y="10831"/>
                  </a:lnTo>
                  <a:lnTo>
                    <a:pt x="33718" y="10831"/>
                  </a:lnTo>
                  <a:lnTo>
                    <a:pt x="33718" y="6921"/>
                  </a:lnTo>
                  <a:cubicBezTo>
                    <a:pt x="33334" y="305"/>
                    <a:pt x="28004" y="104"/>
                    <a:pt x="28004" y="104"/>
                  </a:cubicBezTo>
                  <a:cubicBezTo>
                    <a:pt x="28004" y="104"/>
                    <a:pt x="22643" y="0"/>
                    <a:pt x="17415"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82" name="Google Shape;382;p17"/>
            <p:cNvSpPr/>
            <p:nvPr/>
          </p:nvSpPr>
          <p:spPr>
            <a:xfrm>
              <a:off x="508202" y="4007832"/>
              <a:ext cx="749746" cy="341557"/>
            </a:xfrm>
            <a:custGeom>
              <a:avLst/>
              <a:gdLst/>
              <a:ahLst/>
              <a:cxnLst/>
              <a:rect l="l" t="t" r="r" b="b"/>
              <a:pathLst>
                <a:path w="23393" h="10657" extrusionOk="0">
                  <a:moveTo>
                    <a:pt x="15406" y="0"/>
                  </a:moveTo>
                  <a:cubicBezTo>
                    <a:pt x="10326" y="34"/>
                    <a:pt x="5230" y="50"/>
                    <a:pt x="151" y="84"/>
                  </a:cubicBezTo>
                  <a:cubicBezTo>
                    <a:pt x="0" y="84"/>
                    <a:pt x="0" y="318"/>
                    <a:pt x="151" y="318"/>
                  </a:cubicBezTo>
                  <a:lnTo>
                    <a:pt x="13985" y="251"/>
                  </a:lnTo>
                  <a:cubicBezTo>
                    <a:pt x="14681" y="243"/>
                    <a:pt x="15418" y="201"/>
                    <a:pt x="16152" y="201"/>
                  </a:cubicBezTo>
                  <a:cubicBezTo>
                    <a:pt x="16952" y="201"/>
                    <a:pt x="17748" y="251"/>
                    <a:pt x="18480" y="451"/>
                  </a:cubicBezTo>
                  <a:cubicBezTo>
                    <a:pt x="22607" y="1621"/>
                    <a:pt x="23208" y="6901"/>
                    <a:pt x="22874" y="10543"/>
                  </a:cubicBezTo>
                  <a:cubicBezTo>
                    <a:pt x="22874" y="10619"/>
                    <a:pt x="22929" y="10656"/>
                    <a:pt x="22985" y="10656"/>
                  </a:cubicBezTo>
                  <a:cubicBezTo>
                    <a:pt x="23041" y="10656"/>
                    <a:pt x="23100" y="10619"/>
                    <a:pt x="23108" y="10543"/>
                  </a:cubicBezTo>
                  <a:cubicBezTo>
                    <a:pt x="23392" y="7486"/>
                    <a:pt x="23058" y="3225"/>
                    <a:pt x="20452" y="1187"/>
                  </a:cubicBezTo>
                  <a:cubicBezTo>
                    <a:pt x="18948" y="17"/>
                    <a:pt x="17193" y="0"/>
                    <a:pt x="1540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83" name="Google Shape;383;p17"/>
            <p:cNvSpPr/>
            <p:nvPr/>
          </p:nvSpPr>
          <p:spPr>
            <a:xfrm>
              <a:off x="342183" y="2936048"/>
              <a:ext cx="583727" cy="696959"/>
            </a:xfrm>
            <a:custGeom>
              <a:avLst/>
              <a:gdLst/>
              <a:ahLst/>
              <a:cxnLst/>
              <a:rect l="l" t="t" r="r" b="b"/>
              <a:pathLst>
                <a:path w="18213" h="21746" extrusionOk="0">
                  <a:moveTo>
                    <a:pt x="12059" y="0"/>
                  </a:moveTo>
                  <a:cubicBezTo>
                    <a:pt x="11472" y="0"/>
                    <a:pt x="10856" y="8"/>
                    <a:pt x="10210" y="8"/>
                  </a:cubicBezTo>
                  <a:cubicBezTo>
                    <a:pt x="9190" y="8"/>
                    <a:pt x="8154" y="58"/>
                    <a:pt x="7118" y="158"/>
                  </a:cubicBezTo>
                  <a:cubicBezTo>
                    <a:pt x="6567" y="225"/>
                    <a:pt x="6016" y="325"/>
                    <a:pt x="5481" y="459"/>
                  </a:cubicBezTo>
                  <a:cubicBezTo>
                    <a:pt x="4896" y="592"/>
                    <a:pt x="4345" y="776"/>
                    <a:pt x="3827" y="1044"/>
                  </a:cubicBezTo>
                  <a:cubicBezTo>
                    <a:pt x="3292" y="1328"/>
                    <a:pt x="2791" y="1695"/>
                    <a:pt x="2357" y="2130"/>
                  </a:cubicBezTo>
                  <a:cubicBezTo>
                    <a:pt x="1922" y="2581"/>
                    <a:pt x="1538" y="3082"/>
                    <a:pt x="1237" y="3633"/>
                  </a:cubicBezTo>
                  <a:cubicBezTo>
                    <a:pt x="1087" y="3917"/>
                    <a:pt x="970" y="4218"/>
                    <a:pt x="886" y="4519"/>
                  </a:cubicBezTo>
                  <a:cubicBezTo>
                    <a:pt x="819" y="4820"/>
                    <a:pt x="769" y="5137"/>
                    <a:pt x="753" y="5438"/>
                  </a:cubicBezTo>
                  <a:cubicBezTo>
                    <a:pt x="686" y="6039"/>
                    <a:pt x="619" y="6641"/>
                    <a:pt x="569" y="7242"/>
                  </a:cubicBezTo>
                  <a:cubicBezTo>
                    <a:pt x="452" y="8412"/>
                    <a:pt x="368" y="9565"/>
                    <a:pt x="301" y="10651"/>
                  </a:cubicBezTo>
                  <a:cubicBezTo>
                    <a:pt x="168" y="12823"/>
                    <a:pt x="101" y="14778"/>
                    <a:pt x="67" y="16415"/>
                  </a:cubicBezTo>
                  <a:cubicBezTo>
                    <a:pt x="17" y="18069"/>
                    <a:pt x="1" y="19406"/>
                    <a:pt x="1" y="20325"/>
                  </a:cubicBezTo>
                  <a:cubicBezTo>
                    <a:pt x="1" y="20776"/>
                    <a:pt x="1" y="21127"/>
                    <a:pt x="1" y="21378"/>
                  </a:cubicBezTo>
                  <a:cubicBezTo>
                    <a:pt x="1" y="21495"/>
                    <a:pt x="1" y="21595"/>
                    <a:pt x="1" y="21662"/>
                  </a:cubicBezTo>
                  <a:cubicBezTo>
                    <a:pt x="1" y="21695"/>
                    <a:pt x="1" y="21712"/>
                    <a:pt x="1" y="21745"/>
                  </a:cubicBezTo>
                  <a:cubicBezTo>
                    <a:pt x="1" y="21712"/>
                    <a:pt x="17" y="21695"/>
                    <a:pt x="17" y="21662"/>
                  </a:cubicBezTo>
                  <a:cubicBezTo>
                    <a:pt x="17" y="21595"/>
                    <a:pt x="17" y="21495"/>
                    <a:pt x="17" y="21378"/>
                  </a:cubicBezTo>
                  <a:cubicBezTo>
                    <a:pt x="34" y="21127"/>
                    <a:pt x="34" y="20776"/>
                    <a:pt x="51" y="20325"/>
                  </a:cubicBezTo>
                  <a:cubicBezTo>
                    <a:pt x="84" y="19389"/>
                    <a:pt x="118" y="18069"/>
                    <a:pt x="168" y="16432"/>
                  </a:cubicBezTo>
                  <a:cubicBezTo>
                    <a:pt x="218" y="14778"/>
                    <a:pt x="285" y="12823"/>
                    <a:pt x="418" y="10651"/>
                  </a:cubicBezTo>
                  <a:cubicBezTo>
                    <a:pt x="502" y="9565"/>
                    <a:pt x="585" y="8429"/>
                    <a:pt x="702" y="7242"/>
                  </a:cubicBezTo>
                  <a:cubicBezTo>
                    <a:pt x="753" y="6658"/>
                    <a:pt x="819" y="6056"/>
                    <a:pt x="886" y="5455"/>
                  </a:cubicBezTo>
                  <a:cubicBezTo>
                    <a:pt x="920" y="5154"/>
                    <a:pt x="970" y="4853"/>
                    <a:pt x="1037" y="4552"/>
                  </a:cubicBezTo>
                  <a:cubicBezTo>
                    <a:pt x="1103" y="4252"/>
                    <a:pt x="1220" y="3968"/>
                    <a:pt x="1371" y="3700"/>
                  </a:cubicBezTo>
                  <a:cubicBezTo>
                    <a:pt x="1655" y="3149"/>
                    <a:pt x="2022" y="2664"/>
                    <a:pt x="2457" y="2230"/>
                  </a:cubicBezTo>
                  <a:cubicBezTo>
                    <a:pt x="2891" y="1812"/>
                    <a:pt x="3359" y="1445"/>
                    <a:pt x="3877" y="1160"/>
                  </a:cubicBezTo>
                  <a:cubicBezTo>
                    <a:pt x="4395" y="910"/>
                    <a:pt x="4946" y="709"/>
                    <a:pt x="5514" y="592"/>
                  </a:cubicBezTo>
                  <a:cubicBezTo>
                    <a:pt x="6049" y="459"/>
                    <a:pt x="6584" y="358"/>
                    <a:pt x="7135" y="292"/>
                  </a:cubicBezTo>
                  <a:cubicBezTo>
                    <a:pt x="8171" y="175"/>
                    <a:pt x="9190" y="125"/>
                    <a:pt x="10226" y="125"/>
                  </a:cubicBezTo>
                  <a:cubicBezTo>
                    <a:pt x="11179" y="108"/>
                    <a:pt x="12081" y="108"/>
                    <a:pt x="12916" y="108"/>
                  </a:cubicBezTo>
                  <a:cubicBezTo>
                    <a:pt x="14554" y="108"/>
                    <a:pt x="15890" y="141"/>
                    <a:pt x="16809" y="191"/>
                  </a:cubicBezTo>
                  <a:lnTo>
                    <a:pt x="17411" y="258"/>
                  </a:lnTo>
                  <a:cubicBezTo>
                    <a:pt x="17578" y="275"/>
                    <a:pt x="17728" y="292"/>
                    <a:pt x="17862" y="308"/>
                  </a:cubicBezTo>
                  <a:cubicBezTo>
                    <a:pt x="17979" y="342"/>
                    <a:pt x="18063" y="358"/>
                    <a:pt x="18129" y="375"/>
                  </a:cubicBezTo>
                  <a:cubicBezTo>
                    <a:pt x="18146" y="392"/>
                    <a:pt x="18180" y="392"/>
                    <a:pt x="18213" y="392"/>
                  </a:cubicBezTo>
                  <a:cubicBezTo>
                    <a:pt x="18180" y="375"/>
                    <a:pt x="18163" y="375"/>
                    <a:pt x="18129" y="358"/>
                  </a:cubicBezTo>
                  <a:cubicBezTo>
                    <a:pt x="18063" y="342"/>
                    <a:pt x="17979" y="308"/>
                    <a:pt x="17862" y="292"/>
                  </a:cubicBezTo>
                  <a:cubicBezTo>
                    <a:pt x="17745" y="258"/>
                    <a:pt x="17595" y="242"/>
                    <a:pt x="17411" y="208"/>
                  </a:cubicBezTo>
                  <a:cubicBezTo>
                    <a:pt x="17244" y="191"/>
                    <a:pt x="17043" y="158"/>
                    <a:pt x="16809" y="141"/>
                  </a:cubicBezTo>
                  <a:cubicBezTo>
                    <a:pt x="15890" y="58"/>
                    <a:pt x="14554" y="8"/>
                    <a:pt x="12916" y="8"/>
                  </a:cubicBezTo>
                  <a:cubicBezTo>
                    <a:pt x="12638" y="2"/>
                    <a:pt x="12352" y="0"/>
                    <a:pt x="1205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84" name="Google Shape;384;p17"/>
            <p:cNvSpPr/>
            <p:nvPr/>
          </p:nvSpPr>
          <p:spPr>
            <a:xfrm>
              <a:off x="575123" y="3303501"/>
              <a:ext cx="26281" cy="109419"/>
            </a:xfrm>
            <a:custGeom>
              <a:avLst/>
              <a:gdLst/>
              <a:ahLst/>
              <a:cxnLst/>
              <a:rect l="l" t="t" r="r" b="b"/>
              <a:pathLst>
                <a:path w="820" h="3414" extrusionOk="0">
                  <a:moveTo>
                    <a:pt x="57" y="0"/>
                  </a:moveTo>
                  <a:cubicBezTo>
                    <a:pt x="30" y="0"/>
                    <a:pt x="18" y="5"/>
                    <a:pt x="18" y="5"/>
                  </a:cubicBezTo>
                  <a:cubicBezTo>
                    <a:pt x="201" y="71"/>
                    <a:pt x="352" y="172"/>
                    <a:pt x="452" y="322"/>
                  </a:cubicBezTo>
                  <a:cubicBezTo>
                    <a:pt x="669" y="589"/>
                    <a:pt x="703" y="1091"/>
                    <a:pt x="652" y="1609"/>
                  </a:cubicBezTo>
                  <a:cubicBezTo>
                    <a:pt x="602" y="2060"/>
                    <a:pt x="485" y="2511"/>
                    <a:pt x="285" y="2912"/>
                  </a:cubicBezTo>
                  <a:cubicBezTo>
                    <a:pt x="135" y="3229"/>
                    <a:pt x="1" y="3396"/>
                    <a:pt x="18" y="3413"/>
                  </a:cubicBezTo>
                  <a:cubicBezTo>
                    <a:pt x="168" y="3296"/>
                    <a:pt x="285" y="3129"/>
                    <a:pt x="368" y="2962"/>
                  </a:cubicBezTo>
                  <a:cubicBezTo>
                    <a:pt x="602" y="2544"/>
                    <a:pt x="753" y="2093"/>
                    <a:pt x="803" y="1625"/>
                  </a:cubicBezTo>
                  <a:cubicBezTo>
                    <a:pt x="820" y="1375"/>
                    <a:pt x="820" y="1107"/>
                    <a:pt x="786" y="857"/>
                  </a:cubicBezTo>
                  <a:cubicBezTo>
                    <a:pt x="753" y="640"/>
                    <a:pt x="669" y="422"/>
                    <a:pt x="536" y="255"/>
                  </a:cubicBezTo>
                  <a:cubicBezTo>
                    <a:pt x="452" y="138"/>
                    <a:pt x="318" y="55"/>
                    <a:pt x="185" y="21"/>
                  </a:cubicBezTo>
                  <a:cubicBezTo>
                    <a:pt x="126" y="5"/>
                    <a:pt x="84" y="0"/>
                    <a:pt x="5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85" name="Google Shape;385;p17"/>
            <p:cNvSpPr/>
            <p:nvPr/>
          </p:nvSpPr>
          <p:spPr>
            <a:xfrm>
              <a:off x="826811" y="3303501"/>
              <a:ext cx="26281" cy="109419"/>
            </a:xfrm>
            <a:custGeom>
              <a:avLst/>
              <a:gdLst/>
              <a:ahLst/>
              <a:cxnLst/>
              <a:rect l="l" t="t" r="r" b="b"/>
              <a:pathLst>
                <a:path w="820" h="3414" extrusionOk="0">
                  <a:moveTo>
                    <a:pt x="55" y="0"/>
                  </a:moveTo>
                  <a:cubicBezTo>
                    <a:pt x="30" y="0"/>
                    <a:pt x="18" y="5"/>
                    <a:pt x="18" y="5"/>
                  </a:cubicBezTo>
                  <a:cubicBezTo>
                    <a:pt x="185" y="71"/>
                    <a:pt x="352" y="172"/>
                    <a:pt x="452" y="322"/>
                  </a:cubicBezTo>
                  <a:cubicBezTo>
                    <a:pt x="669" y="589"/>
                    <a:pt x="703" y="1091"/>
                    <a:pt x="653" y="1609"/>
                  </a:cubicBezTo>
                  <a:cubicBezTo>
                    <a:pt x="602" y="2060"/>
                    <a:pt x="485" y="2511"/>
                    <a:pt x="285" y="2912"/>
                  </a:cubicBezTo>
                  <a:cubicBezTo>
                    <a:pt x="135" y="3229"/>
                    <a:pt x="1" y="3396"/>
                    <a:pt x="18" y="3413"/>
                  </a:cubicBezTo>
                  <a:cubicBezTo>
                    <a:pt x="168" y="3296"/>
                    <a:pt x="285" y="3129"/>
                    <a:pt x="368" y="2962"/>
                  </a:cubicBezTo>
                  <a:cubicBezTo>
                    <a:pt x="602" y="2544"/>
                    <a:pt x="753" y="2093"/>
                    <a:pt x="803" y="1625"/>
                  </a:cubicBezTo>
                  <a:cubicBezTo>
                    <a:pt x="820" y="1375"/>
                    <a:pt x="820" y="1107"/>
                    <a:pt x="786" y="857"/>
                  </a:cubicBezTo>
                  <a:cubicBezTo>
                    <a:pt x="753" y="640"/>
                    <a:pt x="669" y="422"/>
                    <a:pt x="536" y="255"/>
                  </a:cubicBezTo>
                  <a:cubicBezTo>
                    <a:pt x="452" y="138"/>
                    <a:pt x="318" y="55"/>
                    <a:pt x="168" y="21"/>
                  </a:cubicBezTo>
                  <a:cubicBezTo>
                    <a:pt x="118" y="5"/>
                    <a:pt x="80" y="0"/>
                    <a:pt x="5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86" name="Google Shape;386;p17"/>
            <p:cNvSpPr/>
            <p:nvPr/>
          </p:nvSpPr>
          <p:spPr>
            <a:xfrm>
              <a:off x="152607" y="3623777"/>
              <a:ext cx="372229" cy="739650"/>
            </a:xfrm>
            <a:custGeom>
              <a:avLst/>
              <a:gdLst/>
              <a:ahLst/>
              <a:cxnLst/>
              <a:rect l="l" t="t" r="r" b="b"/>
              <a:pathLst>
                <a:path w="11614" h="23078" extrusionOk="0">
                  <a:moveTo>
                    <a:pt x="5997" y="1"/>
                  </a:moveTo>
                  <a:cubicBezTo>
                    <a:pt x="3366" y="1"/>
                    <a:pt x="452" y="755"/>
                    <a:pt x="452" y="755"/>
                  </a:cubicBezTo>
                  <a:cubicBezTo>
                    <a:pt x="452" y="755"/>
                    <a:pt x="1" y="22359"/>
                    <a:pt x="17" y="22844"/>
                  </a:cubicBezTo>
                  <a:cubicBezTo>
                    <a:pt x="30" y="23022"/>
                    <a:pt x="1596" y="23078"/>
                    <a:pt x="3573" y="23078"/>
                  </a:cubicBezTo>
                  <a:cubicBezTo>
                    <a:pt x="6982" y="23078"/>
                    <a:pt x="11613" y="22911"/>
                    <a:pt x="11613" y="22911"/>
                  </a:cubicBezTo>
                  <a:cubicBezTo>
                    <a:pt x="11613" y="22911"/>
                    <a:pt x="11346" y="4130"/>
                    <a:pt x="9909" y="1407"/>
                  </a:cubicBezTo>
                  <a:cubicBezTo>
                    <a:pt x="9332" y="327"/>
                    <a:pt x="7726" y="1"/>
                    <a:pt x="599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87" name="Google Shape;387;p17"/>
            <p:cNvSpPr/>
            <p:nvPr/>
          </p:nvSpPr>
          <p:spPr>
            <a:xfrm>
              <a:off x="146197" y="3630732"/>
              <a:ext cx="281175" cy="734554"/>
            </a:xfrm>
            <a:custGeom>
              <a:avLst/>
              <a:gdLst/>
              <a:ahLst/>
              <a:cxnLst/>
              <a:rect l="l" t="t" r="r" b="b"/>
              <a:pathLst>
                <a:path w="8773" h="22919" extrusionOk="0">
                  <a:moveTo>
                    <a:pt x="3734" y="1"/>
                  </a:moveTo>
                  <a:cubicBezTo>
                    <a:pt x="1971" y="1"/>
                    <a:pt x="217" y="455"/>
                    <a:pt x="217" y="455"/>
                  </a:cubicBezTo>
                  <a:cubicBezTo>
                    <a:pt x="217" y="455"/>
                    <a:pt x="0" y="22694"/>
                    <a:pt x="167" y="22861"/>
                  </a:cubicBezTo>
                  <a:cubicBezTo>
                    <a:pt x="209" y="22902"/>
                    <a:pt x="768" y="22918"/>
                    <a:pt x="1582" y="22918"/>
                  </a:cubicBezTo>
                  <a:cubicBezTo>
                    <a:pt x="4026" y="22918"/>
                    <a:pt x="8772" y="22777"/>
                    <a:pt x="8772" y="22777"/>
                  </a:cubicBezTo>
                  <a:cubicBezTo>
                    <a:pt x="8772" y="22777"/>
                    <a:pt x="8388" y="3111"/>
                    <a:pt x="6951" y="1106"/>
                  </a:cubicBezTo>
                  <a:cubicBezTo>
                    <a:pt x="6341" y="248"/>
                    <a:pt x="5035" y="1"/>
                    <a:pt x="373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88" name="Google Shape;388;p17"/>
            <p:cNvSpPr/>
            <p:nvPr/>
          </p:nvSpPr>
          <p:spPr>
            <a:xfrm>
              <a:off x="238309" y="3954821"/>
              <a:ext cx="26794" cy="33620"/>
            </a:xfrm>
            <a:custGeom>
              <a:avLst/>
              <a:gdLst/>
              <a:ahLst/>
              <a:cxnLst/>
              <a:rect l="l" t="t" r="r" b="b"/>
              <a:pathLst>
                <a:path w="836" h="1049" extrusionOk="0">
                  <a:moveTo>
                    <a:pt x="568" y="0"/>
                  </a:moveTo>
                  <a:cubicBezTo>
                    <a:pt x="552" y="0"/>
                    <a:pt x="501" y="0"/>
                    <a:pt x="418" y="17"/>
                  </a:cubicBezTo>
                  <a:lnTo>
                    <a:pt x="351" y="34"/>
                  </a:lnTo>
                  <a:lnTo>
                    <a:pt x="401" y="84"/>
                  </a:lnTo>
                  <a:cubicBezTo>
                    <a:pt x="518" y="167"/>
                    <a:pt x="618" y="284"/>
                    <a:pt x="668" y="435"/>
                  </a:cubicBezTo>
                  <a:cubicBezTo>
                    <a:pt x="752" y="618"/>
                    <a:pt x="652" y="852"/>
                    <a:pt x="451" y="902"/>
                  </a:cubicBezTo>
                  <a:cubicBezTo>
                    <a:pt x="434" y="906"/>
                    <a:pt x="417" y="908"/>
                    <a:pt x="400" y="908"/>
                  </a:cubicBezTo>
                  <a:cubicBezTo>
                    <a:pt x="271" y="908"/>
                    <a:pt x="165" y="801"/>
                    <a:pt x="151" y="668"/>
                  </a:cubicBezTo>
                  <a:cubicBezTo>
                    <a:pt x="134" y="552"/>
                    <a:pt x="134" y="418"/>
                    <a:pt x="167" y="284"/>
                  </a:cubicBezTo>
                  <a:cubicBezTo>
                    <a:pt x="201" y="201"/>
                    <a:pt x="267" y="151"/>
                    <a:pt x="351" y="134"/>
                  </a:cubicBezTo>
                  <a:cubicBezTo>
                    <a:pt x="362" y="130"/>
                    <a:pt x="371" y="129"/>
                    <a:pt x="380" y="129"/>
                  </a:cubicBezTo>
                  <a:cubicBezTo>
                    <a:pt x="405" y="129"/>
                    <a:pt x="423" y="139"/>
                    <a:pt x="430" y="139"/>
                  </a:cubicBezTo>
                  <a:cubicBezTo>
                    <a:pt x="433" y="139"/>
                    <a:pt x="435" y="137"/>
                    <a:pt x="435" y="134"/>
                  </a:cubicBezTo>
                  <a:cubicBezTo>
                    <a:pt x="451" y="134"/>
                    <a:pt x="418" y="84"/>
                    <a:pt x="351" y="84"/>
                  </a:cubicBezTo>
                  <a:cubicBezTo>
                    <a:pt x="341" y="82"/>
                    <a:pt x="331" y="82"/>
                    <a:pt x="321" y="82"/>
                  </a:cubicBezTo>
                  <a:cubicBezTo>
                    <a:pt x="214" y="82"/>
                    <a:pt x="114" y="159"/>
                    <a:pt x="84" y="251"/>
                  </a:cubicBezTo>
                  <a:cubicBezTo>
                    <a:pt x="17" y="384"/>
                    <a:pt x="0" y="552"/>
                    <a:pt x="34" y="702"/>
                  </a:cubicBezTo>
                  <a:cubicBezTo>
                    <a:pt x="34" y="802"/>
                    <a:pt x="84" y="886"/>
                    <a:pt x="151" y="953"/>
                  </a:cubicBezTo>
                  <a:cubicBezTo>
                    <a:pt x="225" y="1014"/>
                    <a:pt x="299" y="1049"/>
                    <a:pt x="380" y="1049"/>
                  </a:cubicBezTo>
                  <a:cubicBezTo>
                    <a:pt x="409" y="1049"/>
                    <a:pt x="438" y="1045"/>
                    <a:pt x="468" y="1036"/>
                  </a:cubicBezTo>
                  <a:cubicBezTo>
                    <a:pt x="618" y="1019"/>
                    <a:pt x="752" y="902"/>
                    <a:pt x="785" y="769"/>
                  </a:cubicBezTo>
                  <a:cubicBezTo>
                    <a:pt x="836" y="635"/>
                    <a:pt x="836" y="518"/>
                    <a:pt x="785" y="384"/>
                  </a:cubicBezTo>
                  <a:cubicBezTo>
                    <a:pt x="728" y="255"/>
                    <a:pt x="633" y="137"/>
                    <a:pt x="500" y="54"/>
                  </a:cubicBezTo>
                  <a:lnTo>
                    <a:pt x="500" y="54"/>
                  </a:lnTo>
                  <a:cubicBezTo>
                    <a:pt x="544" y="32"/>
                    <a:pt x="568" y="12"/>
                    <a:pt x="56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89" name="Google Shape;389;p17"/>
            <p:cNvSpPr/>
            <p:nvPr/>
          </p:nvSpPr>
          <p:spPr>
            <a:xfrm>
              <a:off x="250071" y="3845018"/>
              <a:ext cx="50927" cy="115733"/>
            </a:xfrm>
            <a:custGeom>
              <a:avLst/>
              <a:gdLst/>
              <a:ahLst/>
              <a:cxnLst/>
              <a:rect l="l" t="t" r="r" b="b"/>
              <a:pathLst>
                <a:path w="1589" h="3611" extrusionOk="0">
                  <a:moveTo>
                    <a:pt x="1571" y="1"/>
                  </a:moveTo>
                  <a:cubicBezTo>
                    <a:pt x="1574" y="2"/>
                    <a:pt x="1576" y="6"/>
                    <a:pt x="1575" y="13"/>
                  </a:cubicBezTo>
                  <a:lnTo>
                    <a:pt x="1575" y="13"/>
                  </a:lnTo>
                  <a:cubicBezTo>
                    <a:pt x="1579" y="9"/>
                    <a:pt x="1584" y="5"/>
                    <a:pt x="1588" y="1"/>
                  </a:cubicBezTo>
                  <a:close/>
                  <a:moveTo>
                    <a:pt x="1575" y="13"/>
                  </a:moveTo>
                  <a:cubicBezTo>
                    <a:pt x="1432" y="144"/>
                    <a:pt x="1335" y="307"/>
                    <a:pt x="1237" y="469"/>
                  </a:cubicBezTo>
                  <a:cubicBezTo>
                    <a:pt x="753" y="1271"/>
                    <a:pt x="385" y="2140"/>
                    <a:pt x="134" y="3042"/>
                  </a:cubicBezTo>
                  <a:cubicBezTo>
                    <a:pt x="68" y="3226"/>
                    <a:pt x="17" y="3426"/>
                    <a:pt x="1" y="3610"/>
                  </a:cubicBezTo>
                  <a:cubicBezTo>
                    <a:pt x="1" y="3610"/>
                    <a:pt x="2" y="3610"/>
                    <a:pt x="2" y="3610"/>
                  </a:cubicBezTo>
                  <a:cubicBezTo>
                    <a:pt x="56" y="3610"/>
                    <a:pt x="306" y="2765"/>
                    <a:pt x="736" y="1772"/>
                  </a:cubicBezTo>
                  <a:cubicBezTo>
                    <a:pt x="1143" y="848"/>
                    <a:pt x="1565" y="114"/>
                    <a:pt x="1575" y="13"/>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90" name="Google Shape;390;p17"/>
            <p:cNvSpPr/>
            <p:nvPr/>
          </p:nvSpPr>
          <p:spPr>
            <a:xfrm>
              <a:off x="198150" y="3855723"/>
              <a:ext cx="48748" cy="106630"/>
            </a:xfrm>
            <a:custGeom>
              <a:avLst/>
              <a:gdLst/>
              <a:ahLst/>
              <a:cxnLst/>
              <a:rect l="l" t="t" r="r" b="b"/>
              <a:pathLst>
                <a:path w="1521" h="3327" extrusionOk="0">
                  <a:moveTo>
                    <a:pt x="51" y="1"/>
                  </a:moveTo>
                  <a:cubicBezTo>
                    <a:pt x="51" y="1"/>
                    <a:pt x="51" y="1"/>
                    <a:pt x="50" y="1"/>
                  </a:cubicBezTo>
                  <a:cubicBezTo>
                    <a:pt x="0" y="18"/>
                    <a:pt x="368" y="736"/>
                    <a:pt x="769" y="1672"/>
                  </a:cubicBezTo>
                  <a:cubicBezTo>
                    <a:pt x="1149" y="2581"/>
                    <a:pt x="1447" y="3326"/>
                    <a:pt x="1486" y="3326"/>
                  </a:cubicBezTo>
                  <a:cubicBezTo>
                    <a:pt x="1486" y="3326"/>
                    <a:pt x="1487" y="3326"/>
                    <a:pt x="1487" y="3326"/>
                  </a:cubicBezTo>
                  <a:cubicBezTo>
                    <a:pt x="1520" y="3326"/>
                    <a:pt x="1287" y="2541"/>
                    <a:pt x="886" y="1605"/>
                  </a:cubicBezTo>
                  <a:cubicBezTo>
                    <a:pt x="489" y="697"/>
                    <a:pt x="93" y="1"/>
                    <a:pt x="5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91" name="Google Shape;391;p17"/>
            <p:cNvSpPr/>
            <p:nvPr/>
          </p:nvSpPr>
          <p:spPr>
            <a:xfrm>
              <a:off x="259174" y="3984275"/>
              <a:ext cx="40191" cy="179961"/>
            </a:xfrm>
            <a:custGeom>
              <a:avLst/>
              <a:gdLst/>
              <a:ahLst/>
              <a:cxnLst/>
              <a:rect l="l" t="t" r="r" b="b"/>
              <a:pathLst>
                <a:path w="1254" h="5615" extrusionOk="0">
                  <a:moveTo>
                    <a:pt x="1" y="0"/>
                  </a:moveTo>
                  <a:lnTo>
                    <a:pt x="1" y="0"/>
                  </a:lnTo>
                  <a:cubicBezTo>
                    <a:pt x="34" y="284"/>
                    <a:pt x="101" y="551"/>
                    <a:pt x="168" y="819"/>
                  </a:cubicBezTo>
                  <a:cubicBezTo>
                    <a:pt x="302" y="1337"/>
                    <a:pt x="469" y="2022"/>
                    <a:pt x="652" y="2807"/>
                  </a:cubicBezTo>
                  <a:cubicBezTo>
                    <a:pt x="820" y="3576"/>
                    <a:pt x="970" y="4277"/>
                    <a:pt x="1070" y="4795"/>
                  </a:cubicBezTo>
                  <a:cubicBezTo>
                    <a:pt x="1120" y="5079"/>
                    <a:pt x="1170" y="5347"/>
                    <a:pt x="1254" y="5614"/>
                  </a:cubicBezTo>
                  <a:cubicBezTo>
                    <a:pt x="1254" y="5330"/>
                    <a:pt x="1221" y="5046"/>
                    <a:pt x="1170" y="4779"/>
                  </a:cubicBezTo>
                  <a:cubicBezTo>
                    <a:pt x="1087" y="4261"/>
                    <a:pt x="953" y="3559"/>
                    <a:pt x="786" y="2774"/>
                  </a:cubicBezTo>
                  <a:cubicBezTo>
                    <a:pt x="602" y="1988"/>
                    <a:pt x="419" y="1303"/>
                    <a:pt x="268" y="802"/>
                  </a:cubicBezTo>
                  <a:cubicBezTo>
                    <a:pt x="201" y="518"/>
                    <a:pt x="118" y="251"/>
                    <a:pt x="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92" name="Google Shape;392;p17"/>
            <p:cNvSpPr/>
            <p:nvPr/>
          </p:nvSpPr>
          <p:spPr>
            <a:xfrm>
              <a:off x="199753" y="3984788"/>
              <a:ext cx="46088" cy="110380"/>
            </a:xfrm>
            <a:custGeom>
              <a:avLst/>
              <a:gdLst/>
              <a:ahLst/>
              <a:cxnLst/>
              <a:rect l="l" t="t" r="r" b="b"/>
              <a:pathLst>
                <a:path w="1438" h="3444" extrusionOk="0">
                  <a:moveTo>
                    <a:pt x="1404" y="1"/>
                  </a:moveTo>
                  <a:cubicBezTo>
                    <a:pt x="1287" y="134"/>
                    <a:pt x="1186" y="302"/>
                    <a:pt x="1103" y="469"/>
                  </a:cubicBezTo>
                  <a:cubicBezTo>
                    <a:pt x="668" y="1237"/>
                    <a:pt x="334" y="2056"/>
                    <a:pt x="100" y="2908"/>
                  </a:cubicBezTo>
                  <a:cubicBezTo>
                    <a:pt x="50" y="3075"/>
                    <a:pt x="0" y="3259"/>
                    <a:pt x="0" y="3443"/>
                  </a:cubicBezTo>
                  <a:cubicBezTo>
                    <a:pt x="0" y="3443"/>
                    <a:pt x="1" y="3443"/>
                    <a:pt x="1" y="3443"/>
                  </a:cubicBezTo>
                  <a:cubicBezTo>
                    <a:pt x="38" y="3443"/>
                    <a:pt x="271" y="2648"/>
                    <a:pt x="652" y="1705"/>
                  </a:cubicBezTo>
                  <a:cubicBezTo>
                    <a:pt x="1036" y="753"/>
                    <a:pt x="1437" y="18"/>
                    <a:pt x="140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spTree>
    <p:extLst>
      <p:ext uri="{BB962C8B-B14F-4D97-AF65-F5344CB8AC3E}">
        <p14:creationId xmlns:p14="http://schemas.microsoft.com/office/powerpoint/2010/main" val="3754880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Main_1">
    <p:spTree>
      <p:nvGrpSpPr>
        <p:cNvPr id="1" name=""/>
        <p:cNvGrpSpPr/>
        <p:nvPr/>
      </p:nvGrpSpPr>
      <p:grpSpPr>
        <a:xfrm>
          <a:off x="0" y="0"/>
          <a:ext cx="0" cy="0"/>
          <a:chOff x="0" y="0"/>
          <a:chExt cx="0" cy="0"/>
        </a:xfrm>
      </p:grpSpPr>
      <p:sp>
        <p:nvSpPr>
          <p:cNvPr id="15" name="Заголовок 1">
            <a:extLst>
              <a:ext uri="{FF2B5EF4-FFF2-40B4-BE49-F238E27FC236}">
                <a16:creationId xmlns:a16="http://schemas.microsoft.com/office/drawing/2014/main" id="{C02986CC-D516-6547-954E-BA4F692DAAE9}"/>
              </a:ext>
            </a:extLst>
          </p:cNvPr>
          <p:cNvSpPr>
            <a:spLocks noGrp="1"/>
          </p:cNvSpPr>
          <p:nvPr>
            <p:ph type="title" hasCustomPrompt="1"/>
          </p:nvPr>
        </p:nvSpPr>
        <p:spPr>
          <a:xfrm>
            <a:off x="2040459" y="6498754"/>
            <a:ext cx="7632848" cy="5184575"/>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dirty="0"/>
              <a:t>NAME OF YOUR TOP SLIDE</a:t>
            </a:r>
            <a:endParaRPr lang="ru-RU" dirty="0"/>
          </a:p>
        </p:txBody>
      </p:sp>
    </p:spTree>
    <p:extLst>
      <p:ext uri="{BB962C8B-B14F-4D97-AF65-F5344CB8AC3E}">
        <p14:creationId xmlns:p14="http://schemas.microsoft.com/office/powerpoint/2010/main" val="331191673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 text 2">
  <p:cSld name="Title + text 2">
    <p:spTree>
      <p:nvGrpSpPr>
        <p:cNvPr id="1" name="Shape 393"/>
        <p:cNvGrpSpPr/>
        <p:nvPr/>
      </p:nvGrpSpPr>
      <p:grpSpPr>
        <a:xfrm>
          <a:off x="0" y="0"/>
          <a:ext cx="0" cy="0"/>
          <a:chOff x="0" y="0"/>
          <a:chExt cx="0" cy="0"/>
        </a:xfrm>
      </p:grpSpPr>
      <p:sp>
        <p:nvSpPr>
          <p:cNvPr id="394" name="Google Shape;394;p18"/>
          <p:cNvSpPr/>
          <p:nvPr/>
        </p:nvSpPr>
        <p:spPr>
          <a:xfrm>
            <a:off x="-1948" y="12461979"/>
            <a:ext cx="24386730" cy="1268302"/>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1"/>
          </a:solidFill>
          <a:ln>
            <a:noFill/>
          </a:ln>
        </p:spPr>
        <p:txBody>
          <a:bodyPr spcFirstLastPara="1" wrap="square" lIns="243828" tIns="243828" rIns="243828" bIns="243828" anchor="ctr" anchorCtr="0">
            <a:noAutofit/>
          </a:bodyPr>
          <a:lstStyle/>
          <a:p>
            <a:pPr marL="0" lvl="0" indent="0" algn="l" rtl="0">
              <a:spcBef>
                <a:spcPts val="0"/>
              </a:spcBef>
              <a:spcAft>
                <a:spcPts val="0"/>
              </a:spcAft>
              <a:buNone/>
            </a:pPr>
            <a:endParaRPr sz="4800"/>
          </a:p>
        </p:txBody>
      </p:sp>
      <p:sp>
        <p:nvSpPr>
          <p:cNvPr id="395" name="Google Shape;395;p18"/>
          <p:cNvSpPr txBox="1">
            <a:spLocks noGrp="1"/>
          </p:cNvSpPr>
          <p:nvPr>
            <p:ph type="title"/>
          </p:nvPr>
        </p:nvSpPr>
        <p:spPr>
          <a:xfrm>
            <a:off x="9937294" y="10906863"/>
            <a:ext cx="9015574" cy="1363358"/>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7201"/>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96" name="Google Shape;396;p18"/>
          <p:cNvSpPr txBox="1">
            <a:spLocks noGrp="1"/>
          </p:cNvSpPr>
          <p:nvPr>
            <p:ph type="subTitle" idx="1"/>
          </p:nvPr>
        </p:nvSpPr>
        <p:spPr>
          <a:xfrm>
            <a:off x="9937294" y="7829306"/>
            <a:ext cx="9015574" cy="3077156"/>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100"/>
              <a:buNone/>
              <a:defRPr sz="3200"/>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grpSp>
        <p:nvGrpSpPr>
          <p:cNvPr id="397" name="Google Shape;397;p18"/>
          <p:cNvGrpSpPr/>
          <p:nvPr/>
        </p:nvGrpSpPr>
        <p:grpSpPr>
          <a:xfrm>
            <a:off x="9386497" y="1131383"/>
            <a:ext cx="3479202" cy="6086958"/>
            <a:chOff x="3519477" y="424219"/>
            <a:chExt cx="1304531" cy="2282345"/>
          </a:xfrm>
        </p:grpSpPr>
        <p:sp>
          <p:nvSpPr>
            <p:cNvPr id="398" name="Google Shape;398;p18"/>
            <p:cNvSpPr/>
            <p:nvPr/>
          </p:nvSpPr>
          <p:spPr>
            <a:xfrm>
              <a:off x="3519477" y="972018"/>
              <a:ext cx="276912" cy="593374"/>
            </a:xfrm>
            <a:custGeom>
              <a:avLst/>
              <a:gdLst/>
              <a:ahLst/>
              <a:cxnLst/>
              <a:rect l="l" t="t" r="r" b="b"/>
              <a:pathLst>
                <a:path w="8640" h="18514" extrusionOk="0">
                  <a:moveTo>
                    <a:pt x="1" y="1"/>
                  </a:moveTo>
                  <a:lnTo>
                    <a:pt x="1" y="18514"/>
                  </a:lnTo>
                  <a:lnTo>
                    <a:pt x="8639" y="18514"/>
                  </a:lnTo>
                  <a:lnTo>
                    <a:pt x="8639"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99" name="Google Shape;399;p18"/>
            <p:cNvSpPr/>
            <p:nvPr/>
          </p:nvSpPr>
          <p:spPr>
            <a:xfrm>
              <a:off x="3808119" y="1606608"/>
              <a:ext cx="340083" cy="573022"/>
            </a:xfrm>
            <a:custGeom>
              <a:avLst/>
              <a:gdLst/>
              <a:ahLst/>
              <a:cxnLst/>
              <a:rect l="l" t="t" r="r" b="b"/>
              <a:pathLst>
                <a:path w="10611" h="17879" extrusionOk="0">
                  <a:moveTo>
                    <a:pt x="1" y="0"/>
                  </a:moveTo>
                  <a:lnTo>
                    <a:pt x="1" y="17879"/>
                  </a:lnTo>
                  <a:lnTo>
                    <a:pt x="10611" y="17879"/>
                  </a:lnTo>
                  <a:lnTo>
                    <a:pt x="1061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00" name="Google Shape;400;p18"/>
            <p:cNvSpPr/>
            <p:nvPr/>
          </p:nvSpPr>
          <p:spPr>
            <a:xfrm>
              <a:off x="4189931" y="424219"/>
              <a:ext cx="634077" cy="537671"/>
            </a:xfrm>
            <a:custGeom>
              <a:avLst/>
              <a:gdLst/>
              <a:ahLst/>
              <a:cxnLst/>
              <a:rect l="l" t="t" r="r" b="b"/>
              <a:pathLst>
                <a:path w="19784" h="16776" extrusionOk="0">
                  <a:moveTo>
                    <a:pt x="1" y="0"/>
                  </a:moveTo>
                  <a:lnTo>
                    <a:pt x="1" y="16775"/>
                  </a:lnTo>
                  <a:lnTo>
                    <a:pt x="10076" y="16775"/>
                  </a:lnTo>
                  <a:lnTo>
                    <a:pt x="10076" y="368"/>
                  </a:lnTo>
                  <a:lnTo>
                    <a:pt x="10444" y="368"/>
                  </a:lnTo>
                  <a:lnTo>
                    <a:pt x="10444" y="16775"/>
                  </a:lnTo>
                  <a:lnTo>
                    <a:pt x="19784" y="16775"/>
                  </a:lnTo>
                  <a:lnTo>
                    <a:pt x="1978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01" name="Google Shape;401;p18"/>
            <p:cNvSpPr/>
            <p:nvPr/>
          </p:nvSpPr>
          <p:spPr>
            <a:xfrm>
              <a:off x="3519477" y="1606608"/>
              <a:ext cx="276912" cy="573022"/>
            </a:xfrm>
            <a:custGeom>
              <a:avLst/>
              <a:gdLst/>
              <a:ahLst/>
              <a:cxnLst/>
              <a:rect l="l" t="t" r="r" b="b"/>
              <a:pathLst>
                <a:path w="8640" h="17879" extrusionOk="0">
                  <a:moveTo>
                    <a:pt x="1" y="0"/>
                  </a:moveTo>
                  <a:lnTo>
                    <a:pt x="1" y="17879"/>
                  </a:lnTo>
                  <a:lnTo>
                    <a:pt x="8639" y="17879"/>
                  </a:lnTo>
                  <a:lnTo>
                    <a:pt x="8639"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02" name="Google Shape;402;p18"/>
            <p:cNvSpPr/>
            <p:nvPr/>
          </p:nvSpPr>
          <p:spPr>
            <a:xfrm>
              <a:off x="4524629" y="1606608"/>
              <a:ext cx="299379" cy="573022"/>
            </a:xfrm>
            <a:custGeom>
              <a:avLst/>
              <a:gdLst/>
              <a:ahLst/>
              <a:cxnLst/>
              <a:rect l="l" t="t" r="r" b="b"/>
              <a:pathLst>
                <a:path w="9341" h="17879" extrusionOk="0">
                  <a:moveTo>
                    <a:pt x="1" y="0"/>
                  </a:moveTo>
                  <a:lnTo>
                    <a:pt x="1" y="17879"/>
                  </a:lnTo>
                  <a:lnTo>
                    <a:pt x="9341" y="17879"/>
                  </a:lnTo>
                  <a:lnTo>
                    <a:pt x="934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03" name="Google Shape;403;p18"/>
            <p:cNvSpPr/>
            <p:nvPr/>
          </p:nvSpPr>
          <p:spPr>
            <a:xfrm>
              <a:off x="3808119" y="972018"/>
              <a:ext cx="340083" cy="593374"/>
            </a:xfrm>
            <a:custGeom>
              <a:avLst/>
              <a:gdLst/>
              <a:ahLst/>
              <a:cxnLst/>
              <a:rect l="l" t="t" r="r" b="b"/>
              <a:pathLst>
                <a:path w="10611" h="18514" extrusionOk="0">
                  <a:moveTo>
                    <a:pt x="1" y="1"/>
                  </a:moveTo>
                  <a:lnTo>
                    <a:pt x="1" y="18514"/>
                  </a:lnTo>
                  <a:lnTo>
                    <a:pt x="10611" y="18514"/>
                  </a:lnTo>
                  <a:lnTo>
                    <a:pt x="1061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04" name="Google Shape;404;p18"/>
            <p:cNvSpPr/>
            <p:nvPr/>
          </p:nvSpPr>
          <p:spPr>
            <a:xfrm>
              <a:off x="4524629" y="972018"/>
              <a:ext cx="299379" cy="593374"/>
            </a:xfrm>
            <a:custGeom>
              <a:avLst/>
              <a:gdLst/>
              <a:ahLst/>
              <a:cxnLst/>
              <a:rect l="l" t="t" r="r" b="b"/>
              <a:pathLst>
                <a:path w="9341" h="18514" extrusionOk="0">
                  <a:moveTo>
                    <a:pt x="1" y="1"/>
                  </a:moveTo>
                  <a:lnTo>
                    <a:pt x="1" y="18514"/>
                  </a:lnTo>
                  <a:lnTo>
                    <a:pt x="9341" y="18514"/>
                  </a:lnTo>
                  <a:lnTo>
                    <a:pt x="934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05" name="Google Shape;405;p18"/>
            <p:cNvSpPr/>
            <p:nvPr/>
          </p:nvSpPr>
          <p:spPr>
            <a:xfrm>
              <a:off x="3519477" y="2189757"/>
              <a:ext cx="276912" cy="516806"/>
            </a:xfrm>
            <a:custGeom>
              <a:avLst/>
              <a:gdLst/>
              <a:ahLst/>
              <a:cxnLst/>
              <a:rect l="l" t="t" r="r" b="b"/>
              <a:pathLst>
                <a:path w="8640" h="16125" extrusionOk="0">
                  <a:moveTo>
                    <a:pt x="1" y="1"/>
                  </a:moveTo>
                  <a:lnTo>
                    <a:pt x="1" y="16125"/>
                  </a:lnTo>
                  <a:lnTo>
                    <a:pt x="8639" y="16125"/>
                  </a:lnTo>
                  <a:lnTo>
                    <a:pt x="8639"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06" name="Google Shape;406;p18"/>
            <p:cNvSpPr/>
            <p:nvPr/>
          </p:nvSpPr>
          <p:spPr>
            <a:xfrm>
              <a:off x="3519477" y="424219"/>
              <a:ext cx="628725" cy="537671"/>
            </a:xfrm>
            <a:custGeom>
              <a:avLst/>
              <a:gdLst/>
              <a:ahLst/>
              <a:cxnLst/>
              <a:rect l="l" t="t" r="r" b="b"/>
              <a:pathLst>
                <a:path w="19617" h="16776" extrusionOk="0">
                  <a:moveTo>
                    <a:pt x="1" y="0"/>
                  </a:moveTo>
                  <a:lnTo>
                    <a:pt x="1" y="16775"/>
                  </a:lnTo>
                  <a:lnTo>
                    <a:pt x="8639" y="16775"/>
                  </a:lnTo>
                  <a:lnTo>
                    <a:pt x="8639" y="368"/>
                  </a:lnTo>
                  <a:lnTo>
                    <a:pt x="9007" y="368"/>
                  </a:lnTo>
                  <a:lnTo>
                    <a:pt x="9007" y="16775"/>
                  </a:lnTo>
                  <a:lnTo>
                    <a:pt x="19617" y="16775"/>
                  </a:lnTo>
                  <a:lnTo>
                    <a:pt x="19617"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07" name="Google Shape;407;p18"/>
            <p:cNvSpPr/>
            <p:nvPr/>
          </p:nvSpPr>
          <p:spPr>
            <a:xfrm>
              <a:off x="3808119" y="2189757"/>
              <a:ext cx="340083" cy="516806"/>
            </a:xfrm>
            <a:custGeom>
              <a:avLst/>
              <a:gdLst/>
              <a:ahLst/>
              <a:cxnLst/>
              <a:rect l="l" t="t" r="r" b="b"/>
              <a:pathLst>
                <a:path w="10611" h="16125" extrusionOk="0">
                  <a:moveTo>
                    <a:pt x="1" y="1"/>
                  </a:moveTo>
                  <a:lnTo>
                    <a:pt x="1" y="16125"/>
                  </a:lnTo>
                  <a:lnTo>
                    <a:pt x="10611" y="16125"/>
                  </a:lnTo>
                  <a:lnTo>
                    <a:pt x="1061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08" name="Google Shape;408;p18"/>
            <p:cNvSpPr/>
            <p:nvPr/>
          </p:nvSpPr>
          <p:spPr>
            <a:xfrm>
              <a:off x="4524629" y="2189757"/>
              <a:ext cx="299379" cy="516806"/>
            </a:xfrm>
            <a:custGeom>
              <a:avLst/>
              <a:gdLst/>
              <a:ahLst/>
              <a:cxnLst/>
              <a:rect l="l" t="t" r="r" b="b"/>
              <a:pathLst>
                <a:path w="9341" h="16125" extrusionOk="0">
                  <a:moveTo>
                    <a:pt x="1" y="1"/>
                  </a:moveTo>
                  <a:lnTo>
                    <a:pt x="1" y="16125"/>
                  </a:lnTo>
                  <a:lnTo>
                    <a:pt x="9341" y="16125"/>
                  </a:lnTo>
                  <a:lnTo>
                    <a:pt x="934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09" name="Google Shape;409;p18"/>
            <p:cNvSpPr/>
            <p:nvPr/>
          </p:nvSpPr>
          <p:spPr>
            <a:xfrm>
              <a:off x="4189931" y="972018"/>
              <a:ext cx="322968" cy="593374"/>
            </a:xfrm>
            <a:custGeom>
              <a:avLst/>
              <a:gdLst/>
              <a:ahLst/>
              <a:cxnLst/>
              <a:rect l="l" t="t" r="r" b="b"/>
              <a:pathLst>
                <a:path w="10077" h="18514" extrusionOk="0">
                  <a:moveTo>
                    <a:pt x="1" y="1"/>
                  </a:moveTo>
                  <a:lnTo>
                    <a:pt x="1" y="18514"/>
                  </a:lnTo>
                  <a:lnTo>
                    <a:pt x="10076" y="18514"/>
                  </a:lnTo>
                  <a:lnTo>
                    <a:pt x="1007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10" name="Google Shape;410;p18"/>
            <p:cNvSpPr/>
            <p:nvPr/>
          </p:nvSpPr>
          <p:spPr>
            <a:xfrm>
              <a:off x="4189931" y="2189757"/>
              <a:ext cx="322968" cy="516806"/>
            </a:xfrm>
            <a:custGeom>
              <a:avLst/>
              <a:gdLst/>
              <a:ahLst/>
              <a:cxnLst/>
              <a:rect l="l" t="t" r="r" b="b"/>
              <a:pathLst>
                <a:path w="10077" h="16125" extrusionOk="0">
                  <a:moveTo>
                    <a:pt x="1" y="1"/>
                  </a:moveTo>
                  <a:lnTo>
                    <a:pt x="1" y="16125"/>
                  </a:lnTo>
                  <a:lnTo>
                    <a:pt x="10076" y="16125"/>
                  </a:lnTo>
                  <a:lnTo>
                    <a:pt x="1007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11" name="Google Shape;411;p18"/>
            <p:cNvSpPr/>
            <p:nvPr/>
          </p:nvSpPr>
          <p:spPr>
            <a:xfrm>
              <a:off x="4189931" y="1606608"/>
              <a:ext cx="322968" cy="573022"/>
            </a:xfrm>
            <a:custGeom>
              <a:avLst/>
              <a:gdLst/>
              <a:ahLst/>
              <a:cxnLst/>
              <a:rect l="l" t="t" r="r" b="b"/>
              <a:pathLst>
                <a:path w="10077" h="17879" extrusionOk="0">
                  <a:moveTo>
                    <a:pt x="1" y="0"/>
                  </a:moveTo>
                  <a:lnTo>
                    <a:pt x="1" y="17879"/>
                  </a:lnTo>
                  <a:lnTo>
                    <a:pt x="10076" y="17879"/>
                  </a:lnTo>
                  <a:lnTo>
                    <a:pt x="1007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412" name="Google Shape;412;p18"/>
          <p:cNvGrpSpPr/>
          <p:nvPr/>
        </p:nvGrpSpPr>
        <p:grpSpPr>
          <a:xfrm>
            <a:off x="16259081" y="1131383"/>
            <a:ext cx="3479202" cy="6086958"/>
            <a:chOff x="6096361" y="424219"/>
            <a:chExt cx="1304531" cy="2282345"/>
          </a:xfrm>
        </p:grpSpPr>
        <p:sp>
          <p:nvSpPr>
            <p:cNvPr id="413" name="Google Shape;413;p18"/>
            <p:cNvSpPr/>
            <p:nvPr/>
          </p:nvSpPr>
          <p:spPr>
            <a:xfrm>
              <a:off x="6096361" y="972018"/>
              <a:ext cx="277425" cy="593374"/>
            </a:xfrm>
            <a:custGeom>
              <a:avLst/>
              <a:gdLst/>
              <a:ahLst/>
              <a:cxnLst/>
              <a:rect l="l" t="t" r="r" b="b"/>
              <a:pathLst>
                <a:path w="8656" h="18514" extrusionOk="0">
                  <a:moveTo>
                    <a:pt x="0" y="1"/>
                  </a:moveTo>
                  <a:lnTo>
                    <a:pt x="0" y="18514"/>
                  </a:lnTo>
                  <a:lnTo>
                    <a:pt x="8655" y="18514"/>
                  </a:lnTo>
                  <a:lnTo>
                    <a:pt x="865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14" name="Google Shape;414;p18"/>
            <p:cNvSpPr/>
            <p:nvPr/>
          </p:nvSpPr>
          <p:spPr>
            <a:xfrm>
              <a:off x="6385003" y="1606608"/>
              <a:ext cx="340595" cy="573022"/>
            </a:xfrm>
            <a:custGeom>
              <a:avLst/>
              <a:gdLst/>
              <a:ahLst/>
              <a:cxnLst/>
              <a:rect l="l" t="t" r="r" b="b"/>
              <a:pathLst>
                <a:path w="10627" h="17879" extrusionOk="0">
                  <a:moveTo>
                    <a:pt x="0" y="0"/>
                  </a:moveTo>
                  <a:lnTo>
                    <a:pt x="0" y="17879"/>
                  </a:lnTo>
                  <a:lnTo>
                    <a:pt x="10627" y="17879"/>
                  </a:lnTo>
                  <a:lnTo>
                    <a:pt x="10627"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15" name="Google Shape;415;p18"/>
            <p:cNvSpPr/>
            <p:nvPr/>
          </p:nvSpPr>
          <p:spPr>
            <a:xfrm>
              <a:off x="6766815" y="424219"/>
              <a:ext cx="634077" cy="537671"/>
            </a:xfrm>
            <a:custGeom>
              <a:avLst/>
              <a:gdLst/>
              <a:ahLst/>
              <a:cxnLst/>
              <a:rect l="l" t="t" r="r" b="b"/>
              <a:pathLst>
                <a:path w="19784" h="16776" extrusionOk="0">
                  <a:moveTo>
                    <a:pt x="1" y="0"/>
                  </a:moveTo>
                  <a:lnTo>
                    <a:pt x="1" y="16775"/>
                  </a:lnTo>
                  <a:lnTo>
                    <a:pt x="10093" y="16775"/>
                  </a:lnTo>
                  <a:lnTo>
                    <a:pt x="10093" y="368"/>
                  </a:lnTo>
                  <a:lnTo>
                    <a:pt x="10443" y="368"/>
                  </a:lnTo>
                  <a:lnTo>
                    <a:pt x="10443" y="16775"/>
                  </a:lnTo>
                  <a:lnTo>
                    <a:pt x="19783" y="16775"/>
                  </a:lnTo>
                  <a:lnTo>
                    <a:pt x="1978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16" name="Google Shape;416;p18"/>
            <p:cNvSpPr/>
            <p:nvPr/>
          </p:nvSpPr>
          <p:spPr>
            <a:xfrm>
              <a:off x="6096361" y="1606608"/>
              <a:ext cx="277425" cy="573022"/>
            </a:xfrm>
            <a:custGeom>
              <a:avLst/>
              <a:gdLst/>
              <a:ahLst/>
              <a:cxnLst/>
              <a:rect l="l" t="t" r="r" b="b"/>
              <a:pathLst>
                <a:path w="8656" h="17879" extrusionOk="0">
                  <a:moveTo>
                    <a:pt x="0" y="0"/>
                  </a:moveTo>
                  <a:lnTo>
                    <a:pt x="0" y="17879"/>
                  </a:lnTo>
                  <a:lnTo>
                    <a:pt x="8655" y="17879"/>
                  </a:lnTo>
                  <a:lnTo>
                    <a:pt x="865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17" name="Google Shape;417;p18"/>
            <p:cNvSpPr/>
            <p:nvPr/>
          </p:nvSpPr>
          <p:spPr>
            <a:xfrm>
              <a:off x="7101513" y="1606608"/>
              <a:ext cx="299379" cy="573022"/>
            </a:xfrm>
            <a:custGeom>
              <a:avLst/>
              <a:gdLst/>
              <a:ahLst/>
              <a:cxnLst/>
              <a:rect l="l" t="t" r="r" b="b"/>
              <a:pathLst>
                <a:path w="9341" h="17879" extrusionOk="0">
                  <a:moveTo>
                    <a:pt x="0" y="0"/>
                  </a:moveTo>
                  <a:lnTo>
                    <a:pt x="0" y="17879"/>
                  </a:lnTo>
                  <a:lnTo>
                    <a:pt x="9340" y="17879"/>
                  </a:lnTo>
                  <a:lnTo>
                    <a:pt x="934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18" name="Google Shape;418;p18"/>
            <p:cNvSpPr/>
            <p:nvPr/>
          </p:nvSpPr>
          <p:spPr>
            <a:xfrm>
              <a:off x="6385003" y="972018"/>
              <a:ext cx="340595" cy="593374"/>
            </a:xfrm>
            <a:custGeom>
              <a:avLst/>
              <a:gdLst/>
              <a:ahLst/>
              <a:cxnLst/>
              <a:rect l="l" t="t" r="r" b="b"/>
              <a:pathLst>
                <a:path w="10627" h="18514" extrusionOk="0">
                  <a:moveTo>
                    <a:pt x="0" y="1"/>
                  </a:moveTo>
                  <a:lnTo>
                    <a:pt x="0" y="18514"/>
                  </a:lnTo>
                  <a:lnTo>
                    <a:pt x="10627" y="18514"/>
                  </a:lnTo>
                  <a:lnTo>
                    <a:pt x="1062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19" name="Google Shape;419;p18"/>
            <p:cNvSpPr/>
            <p:nvPr/>
          </p:nvSpPr>
          <p:spPr>
            <a:xfrm>
              <a:off x="7101513" y="972018"/>
              <a:ext cx="299379" cy="593374"/>
            </a:xfrm>
            <a:custGeom>
              <a:avLst/>
              <a:gdLst/>
              <a:ahLst/>
              <a:cxnLst/>
              <a:rect l="l" t="t" r="r" b="b"/>
              <a:pathLst>
                <a:path w="9341" h="18514" extrusionOk="0">
                  <a:moveTo>
                    <a:pt x="0" y="1"/>
                  </a:moveTo>
                  <a:lnTo>
                    <a:pt x="0" y="18514"/>
                  </a:lnTo>
                  <a:lnTo>
                    <a:pt x="9340" y="18514"/>
                  </a:lnTo>
                  <a:lnTo>
                    <a:pt x="934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20" name="Google Shape;420;p18"/>
            <p:cNvSpPr/>
            <p:nvPr/>
          </p:nvSpPr>
          <p:spPr>
            <a:xfrm>
              <a:off x="6096361" y="2189757"/>
              <a:ext cx="277425" cy="516806"/>
            </a:xfrm>
            <a:custGeom>
              <a:avLst/>
              <a:gdLst/>
              <a:ahLst/>
              <a:cxnLst/>
              <a:rect l="l" t="t" r="r" b="b"/>
              <a:pathLst>
                <a:path w="8656" h="16125" extrusionOk="0">
                  <a:moveTo>
                    <a:pt x="0" y="1"/>
                  </a:moveTo>
                  <a:lnTo>
                    <a:pt x="0" y="16125"/>
                  </a:lnTo>
                  <a:lnTo>
                    <a:pt x="8655" y="16125"/>
                  </a:lnTo>
                  <a:lnTo>
                    <a:pt x="865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21" name="Google Shape;421;p18"/>
            <p:cNvSpPr/>
            <p:nvPr/>
          </p:nvSpPr>
          <p:spPr>
            <a:xfrm>
              <a:off x="6096361" y="424219"/>
              <a:ext cx="629238" cy="537671"/>
            </a:xfrm>
            <a:custGeom>
              <a:avLst/>
              <a:gdLst/>
              <a:ahLst/>
              <a:cxnLst/>
              <a:rect l="l" t="t" r="r" b="b"/>
              <a:pathLst>
                <a:path w="19633" h="16776" extrusionOk="0">
                  <a:moveTo>
                    <a:pt x="0" y="0"/>
                  </a:moveTo>
                  <a:lnTo>
                    <a:pt x="0" y="16775"/>
                  </a:lnTo>
                  <a:lnTo>
                    <a:pt x="8655" y="16775"/>
                  </a:lnTo>
                  <a:lnTo>
                    <a:pt x="8655" y="368"/>
                  </a:lnTo>
                  <a:lnTo>
                    <a:pt x="9006" y="368"/>
                  </a:lnTo>
                  <a:lnTo>
                    <a:pt x="9006" y="16775"/>
                  </a:lnTo>
                  <a:lnTo>
                    <a:pt x="19633" y="16775"/>
                  </a:lnTo>
                  <a:lnTo>
                    <a:pt x="1963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22" name="Google Shape;422;p18"/>
            <p:cNvSpPr/>
            <p:nvPr/>
          </p:nvSpPr>
          <p:spPr>
            <a:xfrm>
              <a:off x="6385003" y="2189757"/>
              <a:ext cx="340595" cy="516806"/>
            </a:xfrm>
            <a:custGeom>
              <a:avLst/>
              <a:gdLst/>
              <a:ahLst/>
              <a:cxnLst/>
              <a:rect l="l" t="t" r="r" b="b"/>
              <a:pathLst>
                <a:path w="10627" h="16125" extrusionOk="0">
                  <a:moveTo>
                    <a:pt x="0" y="1"/>
                  </a:moveTo>
                  <a:lnTo>
                    <a:pt x="0" y="16125"/>
                  </a:lnTo>
                  <a:lnTo>
                    <a:pt x="10627" y="16125"/>
                  </a:lnTo>
                  <a:lnTo>
                    <a:pt x="1062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23" name="Google Shape;423;p18"/>
            <p:cNvSpPr/>
            <p:nvPr/>
          </p:nvSpPr>
          <p:spPr>
            <a:xfrm>
              <a:off x="7101513" y="2189757"/>
              <a:ext cx="299379" cy="516806"/>
            </a:xfrm>
            <a:custGeom>
              <a:avLst/>
              <a:gdLst/>
              <a:ahLst/>
              <a:cxnLst/>
              <a:rect l="l" t="t" r="r" b="b"/>
              <a:pathLst>
                <a:path w="9341" h="16125" extrusionOk="0">
                  <a:moveTo>
                    <a:pt x="0" y="1"/>
                  </a:moveTo>
                  <a:lnTo>
                    <a:pt x="0" y="16125"/>
                  </a:lnTo>
                  <a:lnTo>
                    <a:pt x="9340" y="16125"/>
                  </a:lnTo>
                  <a:lnTo>
                    <a:pt x="934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24" name="Google Shape;424;p18"/>
            <p:cNvSpPr/>
            <p:nvPr/>
          </p:nvSpPr>
          <p:spPr>
            <a:xfrm>
              <a:off x="6766815" y="972018"/>
              <a:ext cx="323481" cy="593374"/>
            </a:xfrm>
            <a:custGeom>
              <a:avLst/>
              <a:gdLst/>
              <a:ahLst/>
              <a:cxnLst/>
              <a:rect l="l" t="t" r="r" b="b"/>
              <a:pathLst>
                <a:path w="10093" h="18514" extrusionOk="0">
                  <a:moveTo>
                    <a:pt x="1" y="1"/>
                  </a:moveTo>
                  <a:lnTo>
                    <a:pt x="1" y="18514"/>
                  </a:lnTo>
                  <a:lnTo>
                    <a:pt x="10093" y="18514"/>
                  </a:lnTo>
                  <a:lnTo>
                    <a:pt x="100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25" name="Google Shape;425;p18"/>
            <p:cNvSpPr/>
            <p:nvPr/>
          </p:nvSpPr>
          <p:spPr>
            <a:xfrm>
              <a:off x="6766815" y="2189757"/>
              <a:ext cx="323481" cy="516806"/>
            </a:xfrm>
            <a:custGeom>
              <a:avLst/>
              <a:gdLst/>
              <a:ahLst/>
              <a:cxnLst/>
              <a:rect l="l" t="t" r="r" b="b"/>
              <a:pathLst>
                <a:path w="10093" h="16125" extrusionOk="0">
                  <a:moveTo>
                    <a:pt x="1" y="1"/>
                  </a:moveTo>
                  <a:lnTo>
                    <a:pt x="1" y="16125"/>
                  </a:lnTo>
                  <a:lnTo>
                    <a:pt x="10093" y="16125"/>
                  </a:lnTo>
                  <a:lnTo>
                    <a:pt x="100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26" name="Google Shape;426;p18"/>
            <p:cNvSpPr/>
            <p:nvPr/>
          </p:nvSpPr>
          <p:spPr>
            <a:xfrm>
              <a:off x="6766815" y="1606608"/>
              <a:ext cx="323481" cy="573022"/>
            </a:xfrm>
            <a:custGeom>
              <a:avLst/>
              <a:gdLst/>
              <a:ahLst/>
              <a:cxnLst/>
              <a:rect l="l" t="t" r="r" b="b"/>
              <a:pathLst>
                <a:path w="10093" h="17879" extrusionOk="0">
                  <a:moveTo>
                    <a:pt x="1" y="0"/>
                  </a:moveTo>
                  <a:lnTo>
                    <a:pt x="1" y="17879"/>
                  </a:lnTo>
                  <a:lnTo>
                    <a:pt x="10093" y="17879"/>
                  </a:lnTo>
                  <a:lnTo>
                    <a:pt x="100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427" name="Google Shape;427;p18"/>
          <p:cNvGrpSpPr/>
          <p:nvPr/>
        </p:nvGrpSpPr>
        <p:grpSpPr>
          <a:xfrm>
            <a:off x="20865050" y="8075653"/>
            <a:ext cx="1871023" cy="4386913"/>
            <a:chOff x="7823375" y="3040429"/>
            <a:chExt cx="701542" cy="1644902"/>
          </a:xfrm>
        </p:grpSpPr>
        <p:sp>
          <p:nvSpPr>
            <p:cNvPr id="428" name="Google Shape;428;p18"/>
            <p:cNvSpPr/>
            <p:nvPr/>
          </p:nvSpPr>
          <p:spPr>
            <a:xfrm>
              <a:off x="8030611" y="3040429"/>
              <a:ext cx="494307" cy="1211137"/>
            </a:xfrm>
            <a:custGeom>
              <a:avLst/>
              <a:gdLst/>
              <a:ahLst/>
              <a:cxnLst/>
              <a:rect l="l" t="t" r="r" b="b"/>
              <a:pathLst>
                <a:path w="15423" h="37789" extrusionOk="0">
                  <a:moveTo>
                    <a:pt x="5674" y="1"/>
                  </a:moveTo>
                  <a:cubicBezTo>
                    <a:pt x="5475" y="1"/>
                    <a:pt x="5272" y="9"/>
                    <a:pt x="5063" y="26"/>
                  </a:cubicBezTo>
                  <a:cubicBezTo>
                    <a:pt x="2875" y="376"/>
                    <a:pt x="1906" y="3066"/>
                    <a:pt x="2089" y="5272"/>
                  </a:cubicBezTo>
                  <a:cubicBezTo>
                    <a:pt x="2290" y="7478"/>
                    <a:pt x="3192" y="9633"/>
                    <a:pt x="2958" y="11838"/>
                  </a:cubicBezTo>
                  <a:cubicBezTo>
                    <a:pt x="2641" y="14629"/>
                    <a:pt x="535" y="17001"/>
                    <a:pt x="285" y="19792"/>
                  </a:cubicBezTo>
                  <a:cubicBezTo>
                    <a:pt x="1" y="23100"/>
                    <a:pt x="2323" y="26024"/>
                    <a:pt x="3025" y="29265"/>
                  </a:cubicBezTo>
                  <a:cubicBezTo>
                    <a:pt x="3376" y="30853"/>
                    <a:pt x="3326" y="32524"/>
                    <a:pt x="3911" y="34027"/>
                  </a:cubicBezTo>
                  <a:cubicBezTo>
                    <a:pt x="4780" y="36252"/>
                    <a:pt x="7143" y="37788"/>
                    <a:pt x="9522" y="37788"/>
                  </a:cubicBezTo>
                  <a:cubicBezTo>
                    <a:pt x="9842" y="37788"/>
                    <a:pt x="10161" y="37761"/>
                    <a:pt x="10477" y="37703"/>
                  </a:cubicBezTo>
                  <a:cubicBezTo>
                    <a:pt x="13167" y="37235"/>
                    <a:pt x="15323" y="34696"/>
                    <a:pt x="15373" y="31972"/>
                  </a:cubicBezTo>
                  <a:cubicBezTo>
                    <a:pt x="15423" y="29432"/>
                    <a:pt x="13852" y="27043"/>
                    <a:pt x="14053" y="24520"/>
                  </a:cubicBezTo>
                  <a:cubicBezTo>
                    <a:pt x="14186" y="22649"/>
                    <a:pt x="15289" y="20878"/>
                    <a:pt x="15055" y="19006"/>
                  </a:cubicBezTo>
                  <a:cubicBezTo>
                    <a:pt x="14771" y="16801"/>
                    <a:pt x="12716" y="15230"/>
                    <a:pt x="11998" y="13108"/>
                  </a:cubicBezTo>
                  <a:cubicBezTo>
                    <a:pt x="11262" y="11003"/>
                    <a:pt x="11964" y="8681"/>
                    <a:pt x="11713" y="6458"/>
                  </a:cubicBezTo>
                  <a:cubicBezTo>
                    <a:pt x="11286" y="2689"/>
                    <a:pt x="9282" y="1"/>
                    <a:pt x="567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29" name="Google Shape;429;p18"/>
            <p:cNvSpPr/>
            <p:nvPr/>
          </p:nvSpPr>
          <p:spPr>
            <a:xfrm>
              <a:off x="7823375" y="3658673"/>
              <a:ext cx="426842" cy="595040"/>
            </a:xfrm>
            <a:custGeom>
              <a:avLst/>
              <a:gdLst/>
              <a:ahLst/>
              <a:cxnLst/>
              <a:rect l="l" t="t" r="r" b="b"/>
              <a:pathLst>
                <a:path w="13318" h="18566" extrusionOk="0">
                  <a:moveTo>
                    <a:pt x="368" y="0"/>
                  </a:moveTo>
                  <a:lnTo>
                    <a:pt x="368" y="0"/>
                  </a:lnTo>
                  <a:cubicBezTo>
                    <a:pt x="1" y="3693"/>
                    <a:pt x="1621" y="8037"/>
                    <a:pt x="3526" y="11212"/>
                  </a:cubicBezTo>
                  <a:cubicBezTo>
                    <a:pt x="5448" y="14420"/>
                    <a:pt x="8338" y="16926"/>
                    <a:pt x="11780" y="18380"/>
                  </a:cubicBezTo>
                  <a:cubicBezTo>
                    <a:pt x="12007" y="18478"/>
                    <a:pt x="12268" y="18565"/>
                    <a:pt x="12509" y="18565"/>
                  </a:cubicBezTo>
                  <a:cubicBezTo>
                    <a:pt x="12678" y="18565"/>
                    <a:pt x="12836" y="18523"/>
                    <a:pt x="12966" y="18413"/>
                  </a:cubicBezTo>
                  <a:cubicBezTo>
                    <a:pt x="13234" y="18196"/>
                    <a:pt x="13267" y="17812"/>
                    <a:pt x="13267" y="17461"/>
                  </a:cubicBezTo>
                  <a:cubicBezTo>
                    <a:pt x="13317" y="9424"/>
                    <a:pt x="8071" y="2306"/>
                    <a:pt x="36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30" name="Google Shape;430;p18"/>
            <p:cNvSpPr/>
            <p:nvPr/>
          </p:nvSpPr>
          <p:spPr>
            <a:xfrm>
              <a:off x="7986157" y="3871806"/>
              <a:ext cx="363671" cy="622828"/>
            </a:xfrm>
            <a:custGeom>
              <a:avLst/>
              <a:gdLst/>
              <a:ahLst/>
              <a:cxnLst/>
              <a:rect l="l" t="t" r="r" b="b"/>
              <a:pathLst>
                <a:path w="11347" h="19433" extrusionOk="0">
                  <a:moveTo>
                    <a:pt x="1" y="0"/>
                  </a:moveTo>
                  <a:lnTo>
                    <a:pt x="1" y="0"/>
                  </a:lnTo>
                  <a:cubicBezTo>
                    <a:pt x="34" y="67"/>
                    <a:pt x="68" y="134"/>
                    <a:pt x="118" y="201"/>
                  </a:cubicBezTo>
                  <a:cubicBezTo>
                    <a:pt x="218" y="335"/>
                    <a:pt x="352" y="502"/>
                    <a:pt x="519" y="719"/>
                  </a:cubicBezTo>
                  <a:cubicBezTo>
                    <a:pt x="870" y="1170"/>
                    <a:pt x="1371" y="1838"/>
                    <a:pt x="1973" y="2657"/>
                  </a:cubicBezTo>
                  <a:cubicBezTo>
                    <a:pt x="5114" y="6951"/>
                    <a:pt x="7821" y="11563"/>
                    <a:pt x="10009" y="16408"/>
                  </a:cubicBezTo>
                  <a:cubicBezTo>
                    <a:pt x="10427" y="17344"/>
                    <a:pt x="10761" y="18096"/>
                    <a:pt x="10978" y="18630"/>
                  </a:cubicBezTo>
                  <a:cubicBezTo>
                    <a:pt x="11095" y="18881"/>
                    <a:pt x="11179" y="19082"/>
                    <a:pt x="11246" y="19232"/>
                  </a:cubicBezTo>
                  <a:cubicBezTo>
                    <a:pt x="11279" y="19299"/>
                    <a:pt x="11313" y="19382"/>
                    <a:pt x="11346" y="19432"/>
                  </a:cubicBezTo>
                  <a:cubicBezTo>
                    <a:pt x="11346" y="19366"/>
                    <a:pt x="11313" y="19282"/>
                    <a:pt x="11279" y="19215"/>
                  </a:cubicBezTo>
                  <a:cubicBezTo>
                    <a:pt x="11229" y="19048"/>
                    <a:pt x="11146" y="18848"/>
                    <a:pt x="11062" y="18597"/>
                  </a:cubicBezTo>
                  <a:cubicBezTo>
                    <a:pt x="10862" y="18062"/>
                    <a:pt x="10544" y="17294"/>
                    <a:pt x="10143" y="16358"/>
                  </a:cubicBezTo>
                  <a:cubicBezTo>
                    <a:pt x="8021" y="11446"/>
                    <a:pt x="5314" y="6817"/>
                    <a:pt x="2090" y="2574"/>
                  </a:cubicBezTo>
                  <a:cubicBezTo>
                    <a:pt x="1471" y="1755"/>
                    <a:pt x="953" y="1103"/>
                    <a:pt x="586" y="669"/>
                  </a:cubicBezTo>
                  <a:cubicBezTo>
                    <a:pt x="402" y="468"/>
                    <a:pt x="268" y="301"/>
                    <a:pt x="151" y="167"/>
                  </a:cubicBezTo>
                  <a:cubicBezTo>
                    <a:pt x="101" y="101"/>
                    <a:pt x="51" y="51"/>
                    <a:pt x="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31" name="Google Shape;431;p18"/>
            <p:cNvSpPr/>
            <p:nvPr/>
          </p:nvSpPr>
          <p:spPr>
            <a:xfrm>
              <a:off x="8273742" y="3368428"/>
              <a:ext cx="78747" cy="1116558"/>
            </a:xfrm>
            <a:custGeom>
              <a:avLst/>
              <a:gdLst/>
              <a:ahLst/>
              <a:cxnLst/>
              <a:rect l="l" t="t" r="r" b="b"/>
              <a:pathLst>
                <a:path w="2457" h="34838" extrusionOk="0">
                  <a:moveTo>
                    <a:pt x="0" y="0"/>
                  </a:moveTo>
                  <a:cubicBezTo>
                    <a:pt x="0" y="117"/>
                    <a:pt x="0" y="234"/>
                    <a:pt x="0" y="351"/>
                  </a:cubicBezTo>
                  <a:cubicBezTo>
                    <a:pt x="17" y="602"/>
                    <a:pt x="17" y="936"/>
                    <a:pt x="34" y="1371"/>
                  </a:cubicBezTo>
                  <a:cubicBezTo>
                    <a:pt x="84" y="2273"/>
                    <a:pt x="134" y="3543"/>
                    <a:pt x="218" y="5113"/>
                  </a:cubicBezTo>
                  <a:cubicBezTo>
                    <a:pt x="368" y="8271"/>
                    <a:pt x="635" y="12615"/>
                    <a:pt x="970" y="17444"/>
                  </a:cubicBezTo>
                  <a:cubicBezTo>
                    <a:pt x="1304" y="22256"/>
                    <a:pt x="1671" y="26600"/>
                    <a:pt x="1939" y="29758"/>
                  </a:cubicBezTo>
                  <a:cubicBezTo>
                    <a:pt x="2089" y="31312"/>
                    <a:pt x="2206" y="32582"/>
                    <a:pt x="2306" y="33484"/>
                  </a:cubicBezTo>
                  <a:cubicBezTo>
                    <a:pt x="2340" y="33902"/>
                    <a:pt x="2373" y="34253"/>
                    <a:pt x="2406" y="34487"/>
                  </a:cubicBezTo>
                  <a:cubicBezTo>
                    <a:pt x="2406" y="34620"/>
                    <a:pt x="2440" y="34737"/>
                    <a:pt x="2457" y="34838"/>
                  </a:cubicBezTo>
                  <a:cubicBezTo>
                    <a:pt x="2457" y="34721"/>
                    <a:pt x="2457" y="34604"/>
                    <a:pt x="2457" y="34487"/>
                  </a:cubicBezTo>
                  <a:cubicBezTo>
                    <a:pt x="2423" y="34236"/>
                    <a:pt x="2406" y="33902"/>
                    <a:pt x="2373" y="33468"/>
                  </a:cubicBezTo>
                  <a:cubicBezTo>
                    <a:pt x="2306" y="32565"/>
                    <a:pt x="2206" y="31295"/>
                    <a:pt x="2089" y="29742"/>
                  </a:cubicBezTo>
                  <a:cubicBezTo>
                    <a:pt x="1855" y="26584"/>
                    <a:pt x="1521" y="22239"/>
                    <a:pt x="1170" y="17427"/>
                  </a:cubicBezTo>
                  <a:cubicBezTo>
                    <a:pt x="836" y="12615"/>
                    <a:pt x="552" y="8254"/>
                    <a:pt x="351" y="5097"/>
                  </a:cubicBezTo>
                  <a:cubicBezTo>
                    <a:pt x="251" y="3543"/>
                    <a:pt x="184" y="2256"/>
                    <a:pt x="117" y="1354"/>
                  </a:cubicBezTo>
                  <a:cubicBezTo>
                    <a:pt x="84" y="936"/>
                    <a:pt x="67" y="602"/>
                    <a:pt x="51" y="351"/>
                  </a:cubicBezTo>
                  <a:cubicBezTo>
                    <a:pt x="34" y="234"/>
                    <a:pt x="34" y="101"/>
                    <a:pt x="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32" name="Google Shape;432;p18"/>
            <p:cNvSpPr/>
            <p:nvPr/>
          </p:nvSpPr>
          <p:spPr>
            <a:xfrm>
              <a:off x="8165028" y="4326435"/>
              <a:ext cx="296174" cy="358896"/>
            </a:xfrm>
            <a:custGeom>
              <a:avLst/>
              <a:gdLst/>
              <a:ahLst/>
              <a:cxnLst/>
              <a:rect l="l" t="t" r="r" b="b"/>
              <a:pathLst>
                <a:path w="9241" h="11198" extrusionOk="0">
                  <a:moveTo>
                    <a:pt x="1" y="1"/>
                  </a:moveTo>
                  <a:lnTo>
                    <a:pt x="385" y="7019"/>
                  </a:lnTo>
                  <a:cubicBezTo>
                    <a:pt x="516" y="9366"/>
                    <a:pt x="2454" y="11197"/>
                    <a:pt x="4804" y="11197"/>
                  </a:cubicBezTo>
                  <a:cubicBezTo>
                    <a:pt x="4846" y="11197"/>
                    <a:pt x="4888" y="11197"/>
                    <a:pt x="4930" y="11196"/>
                  </a:cubicBezTo>
                  <a:cubicBezTo>
                    <a:pt x="7319" y="11146"/>
                    <a:pt x="9240" y="9174"/>
                    <a:pt x="9240" y="6768"/>
                  </a:cubicBezTo>
                  <a:lnTo>
                    <a:pt x="924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spTree>
    <p:extLst>
      <p:ext uri="{BB962C8B-B14F-4D97-AF65-F5344CB8AC3E}">
        <p14:creationId xmlns:p14="http://schemas.microsoft.com/office/powerpoint/2010/main" val="149338078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hree columns">
  <p:cSld name="Three columns">
    <p:spTree>
      <p:nvGrpSpPr>
        <p:cNvPr id="1" name="Shape 433"/>
        <p:cNvGrpSpPr/>
        <p:nvPr/>
      </p:nvGrpSpPr>
      <p:grpSpPr>
        <a:xfrm>
          <a:off x="0" y="0"/>
          <a:ext cx="0" cy="0"/>
          <a:chOff x="0" y="0"/>
          <a:chExt cx="0" cy="0"/>
        </a:xfrm>
      </p:grpSpPr>
      <p:sp>
        <p:nvSpPr>
          <p:cNvPr id="434" name="Google Shape;434;p19"/>
          <p:cNvSpPr/>
          <p:nvPr/>
        </p:nvSpPr>
        <p:spPr>
          <a:xfrm>
            <a:off x="-1948" y="12461979"/>
            <a:ext cx="24386730" cy="1268302"/>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1"/>
          </a:solidFill>
          <a:ln>
            <a:noFill/>
          </a:ln>
        </p:spPr>
        <p:txBody>
          <a:bodyPr spcFirstLastPara="1" wrap="square" lIns="243828" tIns="243828" rIns="243828" bIns="243828" anchor="ctr" anchorCtr="0">
            <a:noAutofit/>
          </a:bodyPr>
          <a:lstStyle/>
          <a:p>
            <a:pPr marL="0" lvl="0" indent="0" algn="l" rtl="0">
              <a:spcBef>
                <a:spcPts val="0"/>
              </a:spcBef>
              <a:spcAft>
                <a:spcPts val="0"/>
              </a:spcAft>
              <a:buNone/>
            </a:pPr>
            <a:endParaRPr sz="4800"/>
          </a:p>
        </p:txBody>
      </p:sp>
      <p:sp>
        <p:nvSpPr>
          <p:cNvPr id="435" name="Google Shape;435;p19"/>
          <p:cNvSpPr txBox="1">
            <a:spLocks noGrp="1"/>
          </p:cNvSpPr>
          <p:nvPr>
            <p:ph type="subTitle" idx="1"/>
          </p:nvPr>
        </p:nvSpPr>
        <p:spPr>
          <a:xfrm>
            <a:off x="6619195" y="4088802"/>
            <a:ext cx="5583127" cy="737685"/>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4267">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100"/>
              <a:buNone/>
              <a:defRPr sz="5601"/>
            </a:lvl2pPr>
            <a:lvl3pPr lvl="2" algn="ctr" rtl="0">
              <a:lnSpc>
                <a:spcPct val="100000"/>
              </a:lnSpc>
              <a:spcBef>
                <a:spcPts val="0"/>
              </a:spcBef>
              <a:spcAft>
                <a:spcPts val="0"/>
              </a:spcAft>
              <a:buSzPts val="2100"/>
              <a:buNone/>
              <a:defRPr sz="5601"/>
            </a:lvl3pPr>
            <a:lvl4pPr lvl="3" algn="ctr" rtl="0">
              <a:lnSpc>
                <a:spcPct val="100000"/>
              </a:lnSpc>
              <a:spcBef>
                <a:spcPts val="0"/>
              </a:spcBef>
              <a:spcAft>
                <a:spcPts val="0"/>
              </a:spcAft>
              <a:buSzPts val="2100"/>
              <a:buNone/>
              <a:defRPr sz="5601"/>
            </a:lvl4pPr>
            <a:lvl5pPr lvl="4" algn="ctr" rtl="0">
              <a:lnSpc>
                <a:spcPct val="100000"/>
              </a:lnSpc>
              <a:spcBef>
                <a:spcPts val="0"/>
              </a:spcBef>
              <a:spcAft>
                <a:spcPts val="0"/>
              </a:spcAft>
              <a:buSzPts val="2100"/>
              <a:buNone/>
              <a:defRPr sz="5601"/>
            </a:lvl5pPr>
            <a:lvl6pPr lvl="5" algn="ctr" rtl="0">
              <a:lnSpc>
                <a:spcPct val="100000"/>
              </a:lnSpc>
              <a:spcBef>
                <a:spcPts val="0"/>
              </a:spcBef>
              <a:spcAft>
                <a:spcPts val="0"/>
              </a:spcAft>
              <a:buSzPts val="2100"/>
              <a:buNone/>
              <a:defRPr sz="5601"/>
            </a:lvl6pPr>
            <a:lvl7pPr lvl="6" algn="ctr" rtl="0">
              <a:lnSpc>
                <a:spcPct val="100000"/>
              </a:lnSpc>
              <a:spcBef>
                <a:spcPts val="0"/>
              </a:spcBef>
              <a:spcAft>
                <a:spcPts val="0"/>
              </a:spcAft>
              <a:buSzPts val="2100"/>
              <a:buNone/>
              <a:defRPr sz="5601"/>
            </a:lvl7pPr>
            <a:lvl8pPr lvl="7" algn="ctr" rtl="0">
              <a:lnSpc>
                <a:spcPct val="100000"/>
              </a:lnSpc>
              <a:spcBef>
                <a:spcPts val="0"/>
              </a:spcBef>
              <a:spcAft>
                <a:spcPts val="0"/>
              </a:spcAft>
              <a:buSzPts val="2100"/>
              <a:buNone/>
              <a:defRPr sz="5601"/>
            </a:lvl8pPr>
            <a:lvl9pPr lvl="8" algn="ctr" rtl="0">
              <a:lnSpc>
                <a:spcPct val="100000"/>
              </a:lnSpc>
              <a:spcBef>
                <a:spcPts val="0"/>
              </a:spcBef>
              <a:spcAft>
                <a:spcPts val="0"/>
              </a:spcAft>
              <a:buSzPts val="2100"/>
              <a:buNone/>
              <a:defRPr sz="5601"/>
            </a:lvl9pPr>
          </a:lstStyle>
          <a:p>
            <a:endParaRPr/>
          </a:p>
        </p:txBody>
      </p:sp>
      <p:sp>
        <p:nvSpPr>
          <p:cNvPr id="436" name="Google Shape;436;p19"/>
          <p:cNvSpPr txBox="1">
            <a:spLocks noGrp="1"/>
          </p:cNvSpPr>
          <p:nvPr>
            <p:ph type="subTitle" idx="2"/>
          </p:nvPr>
        </p:nvSpPr>
        <p:spPr>
          <a:xfrm>
            <a:off x="6619195" y="4813120"/>
            <a:ext cx="5583127" cy="120654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
        <p:nvSpPr>
          <p:cNvPr id="437" name="Google Shape;437;p19"/>
          <p:cNvSpPr txBox="1">
            <a:spLocks noGrp="1"/>
          </p:cNvSpPr>
          <p:nvPr>
            <p:ph type="title" hasCustomPrompt="1"/>
          </p:nvPr>
        </p:nvSpPr>
        <p:spPr>
          <a:xfrm>
            <a:off x="1920250" y="4551327"/>
            <a:ext cx="2023463" cy="1206540"/>
          </a:xfrm>
          <a:prstGeom prst="rect">
            <a:avLst/>
          </a:prstGeom>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chemeClr val="dk2"/>
              </a:buClr>
              <a:buSzPts val="2100"/>
              <a:buFont typeface="Josefin Sans"/>
              <a:buNone/>
              <a:defRPr sz="7201"/>
            </a:lvl1pPr>
            <a:lvl2pPr lvl="1" algn="ctr" rtl="0">
              <a:spcBef>
                <a:spcPts val="0"/>
              </a:spcBef>
              <a:spcAft>
                <a:spcPts val="0"/>
              </a:spcAft>
              <a:buSzPts val="12000"/>
              <a:buNone/>
              <a:defRPr sz="32003"/>
            </a:lvl2pPr>
            <a:lvl3pPr lvl="2" algn="ctr" rtl="0">
              <a:spcBef>
                <a:spcPts val="0"/>
              </a:spcBef>
              <a:spcAft>
                <a:spcPts val="0"/>
              </a:spcAft>
              <a:buSzPts val="12000"/>
              <a:buNone/>
              <a:defRPr sz="32003"/>
            </a:lvl3pPr>
            <a:lvl4pPr lvl="3" algn="ctr" rtl="0">
              <a:spcBef>
                <a:spcPts val="0"/>
              </a:spcBef>
              <a:spcAft>
                <a:spcPts val="0"/>
              </a:spcAft>
              <a:buSzPts val="12000"/>
              <a:buNone/>
              <a:defRPr sz="32003"/>
            </a:lvl4pPr>
            <a:lvl5pPr lvl="4" algn="ctr" rtl="0">
              <a:spcBef>
                <a:spcPts val="0"/>
              </a:spcBef>
              <a:spcAft>
                <a:spcPts val="0"/>
              </a:spcAft>
              <a:buSzPts val="12000"/>
              <a:buNone/>
              <a:defRPr sz="32003"/>
            </a:lvl5pPr>
            <a:lvl6pPr lvl="5" algn="ctr" rtl="0">
              <a:spcBef>
                <a:spcPts val="0"/>
              </a:spcBef>
              <a:spcAft>
                <a:spcPts val="0"/>
              </a:spcAft>
              <a:buSzPts val="12000"/>
              <a:buNone/>
              <a:defRPr sz="32003"/>
            </a:lvl6pPr>
            <a:lvl7pPr lvl="6" algn="ctr" rtl="0">
              <a:spcBef>
                <a:spcPts val="0"/>
              </a:spcBef>
              <a:spcAft>
                <a:spcPts val="0"/>
              </a:spcAft>
              <a:buSzPts val="12000"/>
              <a:buNone/>
              <a:defRPr sz="32003"/>
            </a:lvl7pPr>
            <a:lvl8pPr lvl="7" algn="ctr" rtl="0">
              <a:spcBef>
                <a:spcPts val="0"/>
              </a:spcBef>
              <a:spcAft>
                <a:spcPts val="0"/>
              </a:spcAft>
              <a:buSzPts val="12000"/>
              <a:buNone/>
              <a:defRPr sz="32003"/>
            </a:lvl8pPr>
            <a:lvl9pPr lvl="8" algn="ctr" rtl="0">
              <a:spcBef>
                <a:spcPts val="0"/>
              </a:spcBef>
              <a:spcAft>
                <a:spcPts val="0"/>
              </a:spcAft>
              <a:buSzPts val="12000"/>
              <a:buNone/>
              <a:defRPr sz="32003"/>
            </a:lvl9pPr>
          </a:lstStyle>
          <a:p>
            <a:r>
              <a:t>xx%</a:t>
            </a:r>
          </a:p>
        </p:txBody>
      </p:sp>
      <p:sp>
        <p:nvSpPr>
          <p:cNvPr id="438" name="Google Shape;438;p19"/>
          <p:cNvSpPr txBox="1">
            <a:spLocks noGrp="1"/>
          </p:cNvSpPr>
          <p:nvPr>
            <p:ph type="title" idx="3"/>
          </p:nvPr>
        </p:nvSpPr>
        <p:spPr>
          <a:xfrm>
            <a:off x="1920250" y="1440167"/>
            <a:ext cx="20546675" cy="854499"/>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sz="7201"/>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439" name="Google Shape;439;p19"/>
          <p:cNvSpPr txBox="1">
            <a:spLocks noGrp="1"/>
          </p:cNvSpPr>
          <p:nvPr>
            <p:ph type="subTitle" idx="4"/>
          </p:nvPr>
        </p:nvSpPr>
        <p:spPr>
          <a:xfrm>
            <a:off x="6610528" y="6837939"/>
            <a:ext cx="5583127" cy="737685"/>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4267">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100"/>
              <a:buNone/>
              <a:defRPr sz="5601"/>
            </a:lvl2pPr>
            <a:lvl3pPr lvl="2" algn="ctr" rtl="0">
              <a:lnSpc>
                <a:spcPct val="100000"/>
              </a:lnSpc>
              <a:spcBef>
                <a:spcPts val="0"/>
              </a:spcBef>
              <a:spcAft>
                <a:spcPts val="0"/>
              </a:spcAft>
              <a:buSzPts val="2100"/>
              <a:buNone/>
              <a:defRPr sz="5601"/>
            </a:lvl3pPr>
            <a:lvl4pPr lvl="3" algn="ctr" rtl="0">
              <a:lnSpc>
                <a:spcPct val="100000"/>
              </a:lnSpc>
              <a:spcBef>
                <a:spcPts val="0"/>
              </a:spcBef>
              <a:spcAft>
                <a:spcPts val="0"/>
              </a:spcAft>
              <a:buSzPts val="2100"/>
              <a:buNone/>
              <a:defRPr sz="5601"/>
            </a:lvl4pPr>
            <a:lvl5pPr lvl="4" algn="ctr" rtl="0">
              <a:lnSpc>
                <a:spcPct val="100000"/>
              </a:lnSpc>
              <a:spcBef>
                <a:spcPts val="0"/>
              </a:spcBef>
              <a:spcAft>
                <a:spcPts val="0"/>
              </a:spcAft>
              <a:buSzPts val="2100"/>
              <a:buNone/>
              <a:defRPr sz="5601"/>
            </a:lvl5pPr>
            <a:lvl6pPr lvl="5" algn="ctr" rtl="0">
              <a:lnSpc>
                <a:spcPct val="100000"/>
              </a:lnSpc>
              <a:spcBef>
                <a:spcPts val="0"/>
              </a:spcBef>
              <a:spcAft>
                <a:spcPts val="0"/>
              </a:spcAft>
              <a:buSzPts val="2100"/>
              <a:buNone/>
              <a:defRPr sz="5601"/>
            </a:lvl6pPr>
            <a:lvl7pPr lvl="6" algn="ctr" rtl="0">
              <a:lnSpc>
                <a:spcPct val="100000"/>
              </a:lnSpc>
              <a:spcBef>
                <a:spcPts val="0"/>
              </a:spcBef>
              <a:spcAft>
                <a:spcPts val="0"/>
              </a:spcAft>
              <a:buSzPts val="2100"/>
              <a:buNone/>
              <a:defRPr sz="5601"/>
            </a:lvl7pPr>
            <a:lvl8pPr lvl="7" algn="ctr" rtl="0">
              <a:lnSpc>
                <a:spcPct val="100000"/>
              </a:lnSpc>
              <a:spcBef>
                <a:spcPts val="0"/>
              </a:spcBef>
              <a:spcAft>
                <a:spcPts val="0"/>
              </a:spcAft>
              <a:buSzPts val="2100"/>
              <a:buNone/>
              <a:defRPr sz="5601"/>
            </a:lvl8pPr>
            <a:lvl9pPr lvl="8" algn="ctr" rtl="0">
              <a:lnSpc>
                <a:spcPct val="100000"/>
              </a:lnSpc>
              <a:spcBef>
                <a:spcPts val="0"/>
              </a:spcBef>
              <a:spcAft>
                <a:spcPts val="0"/>
              </a:spcAft>
              <a:buSzPts val="2100"/>
              <a:buNone/>
              <a:defRPr sz="5601"/>
            </a:lvl9pPr>
          </a:lstStyle>
          <a:p>
            <a:endParaRPr/>
          </a:p>
        </p:txBody>
      </p:sp>
      <p:sp>
        <p:nvSpPr>
          <p:cNvPr id="440" name="Google Shape;440;p19"/>
          <p:cNvSpPr txBox="1">
            <a:spLocks noGrp="1"/>
          </p:cNvSpPr>
          <p:nvPr>
            <p:ph type="subTitle" idx="5"/>
          </p:nvPr>
        </p:nvSpPr>
        <p:spPr>
          <a:xfrm>
            <a:off x="6610528" y="7568959"/>
            <a:ext cx="5583127" cy="120654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
        <p:nvSpPr>
          <p:cNvPr id="441" name="Google Shape;441;p19"/>
          <p:cNvSpPr txBox="1">
            <a:spLocks noGrp="1"/>
          </p:cNvSpPr>
          <p:nvPr>
            <p:ph type="title" idx="6" hasCustomPrompt="1"/>
          </p:nvPr>
        </p:nvSpPr>
        <p:spPr>
          <a:xfrm>
            <a:off x="1920250" y="7279442"/>
            <a:ext cx="2023463" cy="1343356"/>
          </a:xfrm>
          <a:prstGeom prst="rect">
            <a:avLst/>
          </a:prstGeom>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chemeClr val="dk2"/>
              </a:buClr>
              <a:buSzPts val="2100"/>
              <a:buFont typeface="Josefin Sans"/>
              <a:buNone/>
              <a:defRPr sz="7201"/>
            </a:lvl1pPr>
            <a:lvl2pPr lvl="1" algn="ctr" rtl="0">
              <a:spcBef>
                <a:spcPts val="0"/>
              </a:spcBef>
              <a:spcAft>
                <a:spcPts val="0"/>
              </a:spcAft>
              <a:buSzPts val="12000"/>
              <a:buNone/>
              <a:defRPr sz="32003"/>
            </a:lvl2pPr>
            <a:lvl3pPr lvl="2" algn="ctr" rtl="0">
              <a:spcBef>
                <a:spcPts val="0"/>
              </a:spcBef>
              <a:spcAft>
                <a:spcPts val="0"/>
              </a:spcAft>
              <a:buSzPts val="12000"/>
              <a:buNone/>
              <a:defRPr sz="32003"/>
            </a:lvl3pPr>
            <a:lvl4pPr lvl="3" algn="ctr" rtl="0">
              <a:spcBef>
                <a:spcPts val="0"/>
              </a:spcBef>
              <a:spcAft>
                <a:spcPts val="0"/>
              </a:spcAft>
              <a:buSzPts val="12000"/>
              <a:buNone/>
              <a:defRPr sz="32003"/>
            </a:lvl4pPr>
            <a:lvl5pPr lvl="4" algn="ctr" rtl="0">
              <a:spcBef>
                <a:spcPts val="0"/>
              </a:spcBef>
              <a:spcAft>
                <a:spcPts val="0"/>
              </a:spcAft>
              <a:buSzPts val="12000"/>
              <a:buNone/>
              <a:defRPr sz="32003"/>
            </a:lvl5pPr>
            <a:lvl6pPr lvl="5" algn="ctr" rtl="0">
              <a:spcBef>
                <a:spcPts val="0"/>
              </a:spcBef>
              <a:spcAft>
                <a:spcPts val="0"/>
              </a:spcAft>
              <a:buSzPts val="12000"/>
              <a:buNone/>
              <a:defRPr sz="32003"/>
            </a:lvl6pPr>
            <a:lvl7pPr lvl="6" algn="ctr" rtl="0">
              <a:spcBef>
                <a:spcPts val="0"/>
              </a:spcBef>
              <a:spcAft>
                <a:spcPts val="0"/>
              </a:spcAft>
              <a:buSzPts val="12000"/>
              <a:buNone/>
              <a:defRPr sz="32003"/>
            </a:lvl7pPr>
            <a:lvl8pPr lvl="7" algn="ctr" rtl="0">
              <a:spcBef>
                <a:spcPts val="0"/>
              </a:spcBef>
              <a:spcAft>
                <a:spcPts val="0"/>
              </a:spcAft>
              <a:buSzPts val="12000"/>
              <a:buNone/>
              <a:defRPr sz="32003"/>
            </a:lvl8pPr>
            <a:lvl9pPr lvl="8" algn="ctr" rtl="0">
              <a:spcBef>
                <a:spcPts val="0"/>
              </a:spcBef>
              <a:spcAft>
                <a:spcPts val="0"/>
              </a:spcAft>
              <a:buSzPts val="12000"/>
              <a:buNone/>
              <a:defRPr sz="32003"/>
            </a:lvl9pPr>
          </a:lstStyle>
          <a:p>
            <a:r>
              <a:t>xx%</a:t>
            </a:r>
          </a:p>
        </p:txBody>
      </p:sp>
      <p:sp>
        <p:nvSpPr>
          <p:cNvPr id="442" name="Google Shape;442;p19"/>
          <p:cNvSpPr txBox="1">
            <a:spLocks noGrp="1"/>
          </p:cNvSpPr>
          <p:nvPr>
            <p:ph type="subTitle" idx="7"/>
          </p:nvPr>
        </p:nvSpPr>
        <p:spPr>
          <a:xfrm>
            <a:off x="6610528" y="9560566"/>
            <a:ext cx="5583127" cy="737685"/>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4267">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100"/>
              <a:buNone/>
              <a:defRPr sz="5601"/>
            </a:lvl2pPr>
            <a:lvl3pPr lvl="2" algn="ctr" rtl="0">
              <a:lnSpc>
                <a:spcPct val="100000"/>
              </a:lnSpc>
              <a:spcBef>
                <a:spcPts val="0"/>
              </a:spcBef>
              <a:spcAft>
                <a:spcPts val="0"/>
              </a:spcAft>
              <a:buSzPts val="2100"/>
              <a:buNone/>
              <a:defRPr sz="5601"/>
            </a:lvl3pPr>
            <a:lvl4pPr lvl="3" algn="ctr" rtl="0">
              <a:lnSpc>
                <a:spcPct val="100000"/>
              </a:lnSpc>
              <a:spcBef>
                <a:spcPts val="0"/>
              </a:spcBef>
              <a:spcAft>
                <a:spcPts val="0"/>
              </a:spcAft>
              <a:buSzPts val="2100"/>
              <a:buNone/>
              <a:defRPr sz="5601"/>
            </a:lvl4pPr>
            <a:lvl5pPr lvl="4" algn="ctr" rtl="0">
              <a:lnSpc>
                <a:spcPct val="100000"/>
              </a:lnSpc>
              <a:spcBef>
                <a:spcPts val="0"/>
              </a:spcBef>
              <a:spcAft>
                <a:spcPts val="0"/>
              </a:spcAft>
              <a:buSzPts val="2100"/>
              <a:buNone/>
              <a:defRPr sz="5601"/>
            </a:lvl5pPr>
            <a:lvl6pPr lvl="5" algn="ctr" rtl="0">
              <a:lnSpc>
                <a:spcPct val="100000"/>
              </a:lnSpc>
              <a:spcBef>
                <a:spcPts val="0"/>
              </a:spcBef>
              <a:spcAft>
                <a:spcPts val="0"/>
              </a:spcAft>
              <a:buSzPts val="2100"/>
              <a:buNone/>
              <a:defRPr sz="5601"/>
            </a:lvl6pPr>
            <a:lvl7pPr lvl="6" algn="ctr" rtl="0">
              <a:lnSpc>
                <a:spcPct val="100000"/>
              </a:lnSpc>
              <a:spcBef>
                <a:spcPts val="0"/>
              </a:spcBef>
              <a:spcAft>
                <a:spcPts val="0"/>
              </a:spcAft>
              <a:buSzPts val="2100"/>
              <a:buNone/>
              <a:defRPr sz="5601"/>
            </a:lvl7pPr>
            <a:lvl8pPr lvl="7" algn="ctr" rtl="0">
              <a:lnSpc>
                <a:spcPct val="100000"/>
              </a:lnSpc>
              <a:spcBef>
                <a:spcPts val="0"/>
              </a:spcBef>
              <a:spcAft>
                <a:spcPts val="0"/>
              </a:spcAft>
              <a:buSzPts val="2100"/>
              <a:buNone/>
              <a:defRPr sz="5601"/>
            </a:lvl8pPr>
            <a:lvl9pPr lvl="8" algn="ctr" rtl="0">
              <a:lnSpc>
                <a:spcPct val="100000"/>
              </a:lnSpc>
              <a:spcBef>
                <a:spcPts val="0"/>
              </a:spcBef>
              <a:spcAft>
                <a:spcPts val="0"/>
              </a:spcAft>
              <a:buSzPts val="2100"/>
              <a:buNone/>
              <a:defRPr sz="5601"/>
            </a:lvl9pPr>
          </a:lstStyle>
          <a:p>
            <a:endParaRPr/>
          </a:p>
        </p:txBody>
      </p:sp>
      <p:sp>
        <p:nvSpPr>
          <p:cNvPr id="443" name="Google Shape;443;p19"/>
          <p:cNvSpPr txBox="1">
            <a:spLocks noGrp="1"/>
          </p:cNvSpPr>
          <p:nvPr>
            <p:ph type="subTitle" idx="8"/>
          </p:nvPr>
        </p:nvSpPr>
        <p:spPr>
          <a:xfrm>
            <a:off x="6610528" y="10298253"/>
            <a:ext cx="5583127" cy="120654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
        <p:nvSpPr>
          <p:cNvPr id="444" name="Google Shape;444;p19"/>
          <p:cNvSpPr txBox="1">
            <a:spLocks noGrp="1"/>
          </p:cNvSpPr>
          <p:nvPr>
            <p:ph type="title" idx="9" hasCustomPrompt="1"/>
          </p:nvPr>
        </p:nvSpPr>
        <p:spPr>
          <a:xfrm>
            <a:off x="1920250" y="10008358"/>
            <a:ext cx="2023463" cy="1343356"/>
          </a:xfrm>
          <a:prstGeom prst="rect">
            <a:avLst/>
          </a:prstGeom>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chemeClr val="dk2"/>
              </a:buClr>
              <a:buSzPts val="2100"/>
              <a:buFont typeface="Josefin Sans"/>
              <a:buNone/>
              <a:defRPr sz="7201"/>
            </a:lvl1pPr>
            <a:lvl2pPr lvl="1" algn="ctr" rtl="0">
              <a:spcBef>
                <a:spcPts val="0"/>
              </a:spcBef>
              <a:spcAft>
                <a:spcPts val="0"/>
              </a:spcAft>
              <a:buSzPts val="12000"/>
              <a:buNone/>
              <a:defRPr sz="32003"/>
            </a:lvl2pPr>
            <a:lvl3pPr lvl="2" algn="ctr" rtl="0">
              <a:spcBef>
                <a:spcPts val="0"/>
              </a:spcBef>
              <a:spcAft>
                <a:spcPts val="0"/>
              </a:spcAft>
              <a:buSzPts val="12000"/>
              <a:buNone/>
              <a:defRPr sz="32003"/>
            </a:lvl3pPr>
            <a:lvl4pPr lvl="3" algn="ctr" rtl="0">
              <a:spcBef>
                <a:spcPts val="0"/>
              </a:spcBef>
              <a:spcAft>
                <a:spcPts val="0"/>
              </a:spcAft>
              <a:buSzPts val="12000"/>
              <a:buNone/>
              <a:defRPr sz="32003"/>
            </a:lvl4pPr>
            <a:lvl5pPr lvl="4" algn="ctr" rtl="0">
              <a:spcBef>
                <a:spcPts val="0"/>
              </a:spcBef>
              <a:spcAft>
                <a:spcPts val="0"/>
              </a:spcAft>
              <a:buSzPts val="12000"/>
              <a:buNone/>
              <a:defRPr sz="32003"/>
            </a:lvl5pPr>
            <a:lvl6pPr lvl="5" algn="ctr" rtl="0">
              <a:spcBef>
                <a:spcPts val="0"/>
              </a:spcBef>
              <a:spcAft>
                <a:spcPts val="0"/>
              </a:spcAft>
              <a:buSzPts val="12000"/>
              <a:buNone/>
              <a:defRPr sz="32003"/>
            </a:lvl6pPr>
            <a:lvl7pPr lvl="6" algn="ctr" rtl="0">
              <a:spcBef>
                <a:spcPts val="0"/>
              </a:spcBef>
              <a:spcAft>
                <a:spcPts val="0"/>
              </a:spcAft>
              <a:buSzPts val="12000"/>
              <a:buNone/>
              <a:defRPr sz="32003"/>
            </a:lvl7pPr>
            <a:lvl8pPr lvl="7" algn="ctr" rtl="0">
              <a:spcBef>
                <a:spcPts val="0"/>
              </a:spcBef>
              <a:spcAft>
                <a:spcPts val="0"/>
              </a:spcAft>
              <a:buSzPts val="12000"/>
              <a:buNone/>
              <a:defRPr sz="32003"/>
            </a:lvl8pPr>
            <a:lvl9pPr lvl="8" algn="ctr" rtl="0">
              <a:spcBef>
                <a:spcPts val="0"/>
              </a:spcBef>
              <a:spcAft>
                <a:spcPts val="0"/>
              </a:spcAft>
              <a:buSzPts val="12000"/>
              <a:buNone/>
              <a:defRPr sz="32003"/>
            </a:lvl9pPr>
          </a:lstStyle>
          <a:p>
            <a:r>
              <a:t>xx%</a:t>
            </a:r>
          </a:p>
        </p:txBody>
      </p:sp>
      <p:grpSp>
        <p:nvGrpSpPr>
          <p:cNvPr id="445" name="Google Shape;445;p19"/>
          <p:cNvGrpSpPr/>
          <p:nvPr/>
        </p:nvGrpSpPr>
        <p:grpSpPr>
          <a:xfrm>
            <a:off x="16654194" y="3326700"/>
            <a:ext cx="1149705" cy="1476619"/>
            <a:chOff x="6201325" y="1203748"/>
            <a:chExt cx="474500" cy="609431"/>
          </a:xfrm>
        </p:grpSpPr>
        <p:sp>
          <p:nvSpPr>
            <p:cNvPr id="446" name="Google Shape;446;p19"/>
            <p:cNvSpPr/>
            <p:nvPr/>
          </p:nvSpPr>
          <p:spPr>
            <a:xfrm>
              <a:off x="6201325" y="1212305"/>
              <a:ext cx="474500" cy="598181"/>
            </a:xfrm>
            <a:custGeom>
              <a:avLst/>
              <a:gdLst/>
              <a:ahLst/>
              <a:cxnLst/>
              <a:rect l="l" t="t" r="r" b="b"/>
              <a:pathLst>
                <a:path w="14805" h="18664" extrusionOk="0">
                  <a:moveTo>
                    <a:pt x="0" y="0"/>
                  </a:moveTo>
                  <a:lnTo>
                    <a:pt x="0" y="18664"/>
                  </a:lnTo>
                  <a:lnTo>
                    <a:pt x="14804" y="18664"/>
                  </a:lnTo>
                  <a:lnTo>
                    <a:pt x="1480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47" name="Google Shape;447;p19"/>
            <p:cNvSpPr/>
            <p:nvPr/>
          </p:nvSpPr>
          <p:spPr>
            <a:xfrm>
              <a:off x="6408560" y="1797090"/>
              <a:ext cx="65895" cy="16089"/>
            </a:xfrm>
            <a:custGeom>
              <a:avLst/>
              <a:gdLst/>
              <a:ahLst/>
              <a:cxnLst/>
              <a:rect l="l" t="t" r="r" b="b"/>
              <a:pathLst>
                <a:path w="2056" h="502" extrusionOk="0">
                  <a:moveTo>
                    <a:pt x="0" y="0"/>
                  </a:moveTo>
                  <a:lnTo>
                    <a:pt x="0" y="501"/>
                  </a:lnTo>
                  <a:lnTo>
                    <a:pt x="2056" y="501"/>
                  </a:lnTo>
                  <a:lnTo>
                    <a:pt x="2056"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48" name="Google Shape;448;p19"/>
            <p:cNvSpPr/>
            <p:nvPr/>
          </p:nvSpPr>
          <p:spPr>
            <a:xfrm>
              <a:off x="6333595" y="1417938"/>
              <a:ext cx="175121" cy="164417"/>
            </a:xfrm>
            <a:custGeom>
              <a:avLst/>
              <a:gdLst/>
              <a:ahLst/>
              <a:cxnLst/>
              <a:rect l="l" t="t" r="r" b="b"/>
              <a:pathLst>
                <a:path w="5464" h="5130" extrusionOk="0">
                  <a:moveTo>
                    <a:pt x="3743" y="0"/>
                  </a:moveTo>
                  <a:lnTo>
                    <a:pt x="1020" y="401"/>
                  </a:lnTo>
                  <a:lnTo>
                    <a:pt x="0" y="2958"/>
                  </a:lnTo>
                  <a:lnTo>
                    <a:pt x="1721" y="5130"/>
                  </a:lnTo>
                  <a:lnTo>
                    <a:pt x="4445" y="4729"/>
                  </a:lnTo>
                  <a:lnTo>
                    <a:pt x="5464" y="2173"/>
                  </a:lnTo>
                  <a:lnTo>
                    <a:pt x="374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49" name="Google Shape;449;p19"/>
            <p:cNvSpPr/>
            <p:nvPr/>
          </p:nvSpPr>
          <p:spPr>
            <a:xfrm>
              <a:off x="6374811" y="1470949"/>
              <a:ext cx="174608" cy="164449"/>
            </a:xfrm>
            <a:custGeom>
              <a:avLst/>
              <a:gdLst/>
              <a:ahLst/>
              <a:cxnLst/>
              <a:rect l="l" t="t" r="r" b="b"/>
              <a:pathLst>
                <a:path w="5448" h="5131" extrusionOk="0">
                  <a:moveTo>
                    <a:pt x="3744" y="1"/>
                  </a:moveTo>
                  <a:lnTo>
                    <a:pt x="1020" y="402"/>
                  </a:lnTo>
                  <a:lnTo>
                    <a:pt x="1" y="2958"/>
                  </a:lnTo>
                  <a:lnTo>
                    <a:pt x="1705" y="5130"/>
                  </a:lnTo>
                  <a:lnTo>
                    <a:pt x="4429" y="4729"/>
                  </a:lnTo>
                  <a:lnTo>
                    <a:pt x="5448" y="2173"/>
                  </a:lnTo>
                  <a:lnTo>
                    <a:pt x="3744"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50" name="Google Shape;450;p19"/>
            <p:cNvSpPr/>
            <p:nvPr/>
          </p:nvSpPr>
          <p:spPr>
            <a:xfrm>
              <a:off x="6418207" y="1203748"/>
              <a:ext cx="65350" cy="13942"/>
            </a:xfrm>
            <a:custGeom>
              <a:avLst/>
              <a:gdLst/>
              <a:ahLst/>
              <a:cxnLst/>
              <a:rect l="l" t="t" r="r" b="b"/>
              <a:pathLst>
                <a:path w="2039" h="435" extrusionOk="0">
                  <a:moveTo>
                    <a:pt x="0" y="0"/>
                  </a:moveTo>
                  <a:lnTo>
                    <a:pt x="0" y="434"/>
                  </a:lnTo>
                  <a:lnTo>
                    <a:pt x="2039" y="434"/>
                  </a:lnTo>
                  <a:lnTo>
                    <a:pt x="203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451" name="Google Shape;451;p19"/>
          <p:cNvGrpSpPr/>
          <p:nvPr/>
        </p:nvGrpSpPr>
        <p:grpSpPr>
          <a:xfrm>
            <a:off x="18821691" y="2294569"/>
            <a:ext cx="3840783" cy="6719469"/>
            <a:chOff x="6853029" y="844403"/>
            <a:chExt cx="1516061" cy="2652394"/>
          </a:xfrm>
        </p:grpSpPr>
        <p:sp>
          <p:nvSpPr>
            <p:cNvPr id="452" name="Google Shape;452;p19"/>
            <p:cNvSpPr/>
            <p:nvPr/>
          </p:nvSpPr>
          <p:spPr>
            <a:xfrm>
              <a:off x="6853029" y="1481141"/>
              <a:ext cx="321878" cy="689203"/>
            </a:xfrm>
            <a:custGeom>
              <a:avLst/>
              <a:gdLst/>
              <a:ahLst/>
              <a:cxnLst/>
              <a:rect l="l" t="t" r="r" b="b"/>
              <a:pathLst>
                <a:path w="10043" h="21504" extrusionOk="0">
                  <a:moveTo>
                    <a:pt x="1" y="0"/>
                  </a:moveTo>
                  <a:lnTo>
                    <a:pt x="1" y="21504"/>
                  </a:lnTo>
                  <a:lnTo>
                    <a:pt x="10042" y="21504"/>
                  </a:lnTo>
                  <a:lnTo>
                    <a:pt x="1004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53" name="Google Shape;453;p19"/>
            <p:cNvSpPr/>
            <p:nvPr/>
          </p:nvSpPr>
          <p:spPr>
            <a:xfrm>
              <a:off x="7188272" y="2218515"/>
              <a:ext cx="395753" cy="666223"/>
            </a:xfrm>
            <a:custGeom>
              <a:avLst/>
              <a:gdLst/>
              <a:ahLst/>
              <a:cxnLst/>
              <a:rect l="l" t="t" r="r" b="b"/>
              <a:pathLst>
                <a:path w="12348" h="20787" extrusionOk="0">
                  <a:moveTo>
                    <a:pt x="0" y="1"/>
                  </a:moveTo>
                  <a:lnTo>
                    <a:pt x="0" y="20786"/>
                  </a:lnTo>
                  <a:lnTo>
                    <a:pt x="12348" y="20786"/>
                  </a:lnTo>
                  <a:lnTo>
                    <a:pt x="1234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54" name="Google Shape;454;p19"/>
            <p:cNvSpPr/>
            <p:nvPr/>
          </p:nvSpPr>
          <p:spPr>
            <a:xfrm>
              <a:off x="7632197" y="844403"/>
              <a:ext cx="736894" cy="624975"/>
            </a:xfrm>
            <a:custGeom>
              <a:avLst/>
              <a:gdLst/>
              <a:ahLst/>
              <a:cxnLst/>
              <a:rect l="l" t="t" r="r" b="b"/>
              <a:pathLst>
                <a:path w="22992" h="19500" extrusionOk="0">
                  <a:moveTo>
                    <a:pt x="1" y="1"/>
                  </a:moveTo>
                  <a:lnTo>
                    <a:pt x="1" y="19499"/>
                  </a:lnTo>
                  <a:lnTo>
                    <a:pt x="11713" y="19499"/>
                  </a:lnTo>
                  <a:lnTo>
                    <a:pt x="11713" y="418"/>
                  </a:lnTo>
                  <a:lnTo>
                    <a:pt x="12131" y="418"/>
                  </a:lnTo>
                  <a:lnTo>
                    <a:pt x="12131" y="19499"/>
                  </a:lnTo>
                  <a:lnTo>
                    <a:pt x="22992" y="19499"/>
                  </a:lnTo>
                  <a:lnTo>
                    <a:pt x="2299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55" name="Google Shape;455;p19"/>
            <p:cNvSpPr/>
            <p:nvPr/>
          </p:nvSpPr>
          <p:spPr>
            <a:xfrm>
              <a:off x="6853029" y="2218515"/>
              <a:ext cx="321878" cy="666223"/>
            </a:xfrm>
            <a:custGeom>
              <a:avLst/>
              <a:gdLst/>
              <a:ahLst/>
              <a:cxnLst/>
              <a:rect l="l" t="t" r="r" b="b"/>
              <a:pathLst>
                <a:path w="10043" h="20787" extrusionOk="0">
                  <a:moveTo>
                    <a:pt x="1" y="1"/>
                  </a:moveTo>
                  <a:lnTo>
                    <a:pt x="1" y="20786"/>
                  </a:lnTo>
                  <a:lnTo>
                    <a:pt x="10042" y="20786"/>
                  </a:lnTo>
                  <a:lnTo>
                    <a:pt x="1004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56" name="Google Shape;456;p19"/>
            <p:cNvSpPr/>
            <p:nvPr/>
          </p:nvSpPr>
          <p:spPr>
            <a:xfrm>
              <a:off x="8020996" y="2218515"/>
              <a:ext cx="348095" cy="666223"/>
            </a:xfrm>
            <a:custGeom>
              <a:avLst/>
              <a:gdLst/>
              <a:ahLst/>
              <a:cxnLst/>
              <a:rect l="l" t="t" r="r" b="b"/>
              <a:pathLst>
                <a:path w="10861" h="20787" extrusionOk="0">
                  <a:moveTo>
                    <a:pt x="0" y="1"/>
                  </a:moveTo>
                  <a:lnTo>
                    <a:pt x="0" y="20786"/>
                  </a:lnTo>
                  <a:lnTo>
                    <a:pt x="10861" y="20786"/>
                  </a:lnTo>
                  <a:lnTo>
                    <a:pt x="1086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57" name="Google Shape;457;p19"/>
            <p:cNvSpPr/>
            <p:nvPr/>
          </p:nvSpPr>
          <p:spPr>
            <a:xfrm>
              <a:off x="7188272" y="1481141"/>
              <a:ext cx="395753" cy="689203"/>
            </a:xfrm>
            <a:custGeom>
              <a:avLst/>
              <a:gdLst/>
              <a:ahLst/>
              <a:cxnLst/>
              <a:rect l="l" t="t" r="r" b="b"/>
              <a:pathLst>
                <a:path w="12348" h="21504" extrusionOk="0">
                  <a:moveTo>
                    <a:pt x="0" y="0"/>
                  </a:moveTo>
                  <a:lnTo>
                    <a:pt x="0" y="21504"/>
                  </a:lnTo>
                  <a:lnTo>
                    <a:pt x="12348" y="21504"/>
                  </a:lnTo>
                  <a:lnTo>
                    <a:pt x="12348"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58" name="Google Shape;458;p19"/>
            <p:cNvSpPr/>
            <p:nvPr/>
          </p:nvSpPr>
          <p:spPr>
            <a:xfrm>
              <a:off x="8020996" y="1481141"/>
              <a:ext cx="348095" cy="689203"/>
            </a:xfrm>
            <a:custGeom>
              <a:avLst/>
              <a:gdLst/>
              <a:ahLst/>
              <a:cxnLst/>
              <a:rect l="l" t="t" r="r" b="b"/>
              <a:pathLst>
                <a:path w="10861" h="21504" extrusionOk="0">
                  <a:moveTo>
                    <a:pt x="0" y="0"/>
                  </a:moveTo>
                  <a:lnTo>
                    <a:pt x="0" y="21504"/>
                  </a:lnTo>
                  <a:lnTo>
                    <a:pt x="10861" y="21504"/>
                  </a:lnTo>
                  <a:lnTo>
                    <a:pt x="1086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59" name="Google Shape;459;p19"/>
            <p:cNvSpPr/>
            <p:nvPr/>
          </p:nvSpPr>
          <p:spPr>
            <a:xfrm>
              <a:off x="6853029" y="2896469"/>
              <a:ext cx="321878" cy="600329"/>
            </a:xfrm>
            <a:custGeom>
              <a:avLst/>
              <a:gdLst/>
              <a:ahLst/>
              <a:cxnLst/>
              <a:rect l="l" t="t" r="r" b="b"/>
              <a:pathLst>
                <a:path w="10043" h="18731" extrusionOk="0">
                  <a:moveTo>
                    <a:pt x="1" y="1"/>
                  </a:moveTo>
                  <a:lnTo>
                    <a:pt x="1" y="18731"/>
                  </a:lnTo>
                  <a:lnTo>
                    <a:pt x="10042" y="18731"/>
                  </a:lnTo>
                  <a:lnTo>
                    <a:pt x="1004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60" name="Google Shape;460;p19"/>
            <p:cNvSpPr/>
            <p:nvPr/>
          </p:nvSpPr>
          <p:spPr>
            <a:xfrm>
              <a:off x="6853029" y="844403"/>
              <a:ext cx="730996" cy="624975"/>
            </a:xfrm>
            <a:custGeom>
              <a:avLst/>
              <a:gdLst/>
              <a:ahLst/>
              <a:cxnLst/>
              <a:rect l="l" t="t" r="r" b="b"/>
              <a:pathLst>
                <a:path w="22808" h="19500" extrusionOk="0">
                  <a:moveTo>
                    <a:pt x="1" y="1"/>
                  </a:moveTo>
                  <a:lnTo>
                    <a:pt x="1" y="19499"/>
                  </a:lnTo>
                  <a:lnTo>
                    <a:pt x="10042" y="19499"/>
                  </a:lnTo>
                  <a:lnTo>
                    <a:pt x="10042" y="418"/>
                  </a:lnTo>
                  <a:lnTo>
                    <a:pt x="10460" y="418"/>
                  </a:lnTo>
                  <a:lnTo>
                    <a:pt x="10460" y="19499"/>
                  </a:lnTo>
                  <a:lnTo>
                    <a:pt x="22808" y="19499"/>
                  </a:lnTo>
                  <a:lnTo>
                    <a:pt x="2280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61" name="Google Shape;461;p19"/>
            <p:cNvSpPr/>
            <p:nvPr/>
          </p:nvSpPr>
          <p:spPr>
            <a:xfrm>
              <a:off x="7188272" y="2896469"/>
              <a:ext cx="395753" cy="600329"/>
            </a:xfrm>
            <a:custGeom>
              <a:avLst/>
              <a:gdLst/>
              <a:ahLst/>
              <a:cxnLst/>
              <a:rect l="l" t="t" r="r" b="b"/>
              <a:pathLst>
                <a:path w="12348" h="18731" extrusionOk="0">
                  <a:moveTo>
                    <a:pt x="0" y="1"/>
                  </a:moveTo>
                  <a:lnTo>
                    <a:pt x="0" y="18731"/>
                  </a:lnTo>
                  <a:lnTo>
                    <a:pt x="12348" y="18731"/>
                  </a:lnTo>
                  <a:lnTo>
                    <a:pt x="1234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62" name="Google Shape;462;p19"/>
            <p:cNvSpPr/>
            <p:nvPr/>
          </p:nvSpPr>
          <p:spPr>
            <a:xfrm>
              <a:off x="8020996" y="2896469"/>
              <a:ext cx="348095" cy="600329"/>
            </a:xfrm>
            <a:custGeom>
              <a:avLst/>
              <a:gdLst/>
              <a:ahLst/>
              <a:cxnLst/>
              <a:rect l="l" t="t" r="r" b="b"/>
              <a:pathLst>
                <a:path w="10861" h="18731" extrusionOk="0">
                  <a:moveTo>
                    <a:pt x="0" y="1"/>
                  </a:moveTo>
                  <a:lnTo>
                    <a:pt x="0" y="18731"/>
                  </a:lnTo>
                  <a:lnTo>
                    <a:pt x="10861" y="18731"/>
                  </a:lnTo>
                  <a:lnTo>
                    <a:pt x="1086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63" name="Google Shape;463;p19"/>
            <p:cNvSpPr/>
            <p:nvPr/>
          </p:nvSpPr>
          <p:spPr>
            <a:xfrm>
              <a:off x="7632197" y="1481141"/>
              <a:ext cx="375434" cy="689203"/>
            </a:xfrm>
            <a:custGeom>
              <a:avLst/>
              <a:gdLst/>
              <a:ahLst/>
              <a:cxnLst/>
              <a:rect l="l" t="t" r="r" b="b"/>
              <a:pathLst>
                <a:path w="11714" h="21504" extrusionOk="0">
                  <a:moveTo>
                    <a:pt x="1" y="0"/>
                  </a:moveTo>
                  <a:lnTo>
                    <a:pt x="1" y="21504"/>
                  </a:lnTo>
                  <a:lnTo>
                    <a:pt x="11713" y="21504"/>
                  </a:lnTo>
                  <a:lnTo>
                    <a:pt x="1171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64" name="Google Shape;464;p19"/>
            <p:cNvSpPr/>
            <p:nvPr/>
          </p:nvSpPr>
          <p:spPr>
            <a:xfrm>
              <a:off x="7632197" y="2896469"/>
              <a:ext cx="375434" cy="600329"/>
            </a:xfrm>
            <a:custGeom>
              <a:avLst/>
              <a:gdLst/>
              <a:ahLst/>
              <a:cxnLst/>
              <a:rect l="l" t="t" r="r" b="b"/>
              <a:pathLst>
                <a:path w="11714" h="18731" extrusionOk="0">
                  <a:moveTo>
                    <a:pt x="1" y="1"/>
                  </a:moveTo>
                  <a:lnTo>
                    <a:pt x="1" y="18731"/>
                  </a:lnTo>
                  <a:lnTo>
                    <a:pt x="11713" y="18731"/>
                  </a:lnTo>
                  <a:lnTo>
                    <a:pt x="1171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65" name="Google Shape;465;p19"/>
            <p:cNvSpPr/>
            <p:nvPr/>
          </p:nvSpPr>
          <p:spPr>
            <a:xfrm>
              <a:off x="7632197" y="2218515"/>
              <a:ext cx="375434" cy="666223"/>
            </a:xfrm>
            <a:custGeom>
              <a:avLst/>
              <a:gdLst/>
              <a:ahLst/>
              <a:cxnLst/>
              <a:rect l="l" t="t" r="r" b="b"/>
              <a:pathLst>
                <a:path w="11714" h="20787" extrusionOk="0">
                  <a:moveTo>
                    <a:pt x="1" y="1"/>
                  </a:moveTo>
                  <a:lnTo>
                    <a:pt x="1" y="20786"/>
                  </a:lnTo>
                  <a:lnTo>
                    <a:pt x="11713" y="20786"/>
                  </a:lnTo>
                  <a:lnTo>
                    <a:pt x="1171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466" name="Google Shape;466;p19"/>
          <p:cNvGrpSpPr/>
          <p:nvPr/>
        </p:nvGrpSpPr>
        <p:grpSpPr>
          <a:xfrm>
            <a:off x="18358687" y="9893649"/>
            <a:ext cx="2728024" cy="2566518"/>
            <a:chOff x="6883611" y="3709688"/>
            <a:chExt cx="1022876" cy="962333"/>
          </a:xfrm>
        </p:grpSpPr>
        <p:sp>
          <p:nvSpPr>
            <p:cNvPr id="467" name="Google Shape;467;p19"/>
            <p:cNvSpPr/>
            <p:nvPr/>
          </p:nvSpPr>
          <p:spPr>
            <a:xfrm>
              <a:off x="6923801" y="4362996"/>
              <a:ext cx="949481" cy="309026"/>
            </a:xfrm>
            <a:custGeom>
              <a:avLst/>
              <a:gdLst/>
              <a:ahLst/>
              <a:cxnLst/>
              <a:rect l="l" t="t" r="r" b="b"/>
              <a:pathLst>
                <a:path w="29625" h="9642" extrusionOk="0">
                  <a:moveTo>
                    <a:pt x="0" y="1"/>
                  </a:moveTo>
                  <a:lnTo>
                    <a:pt x="0" y="9642"/>
                  </a:lnTo>
                  <a:lnTo>
                    <a:pt x="29624" y="9642"/>
                  </a:lnTo>
                  <a:lnTo>
                    <a:pt x="2962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68" name="Google Shape;468;p19"/>
            <p:cNvSpPr/>
            <p:nvPr/>
          </p:nvSpPr>
          <p:spPr>
            <a:xfrm>
              <a:off x="6883611" y="4276781"/>
              <a:ext cx="1022876" cy="86247"/>
            </a:xfrm>
            <a:custGeom>
              <a:avLst/>
              <a:gdLst/>
              <a:ahLst/>
              <a:cxnLst/>
              <a:rect l="l" t="t" r="r" b="b"/>
              <a:pathLst>
                <a:path w="31915" h="2691" extrusionOk="0">
                  <a:moveTo>
                    <a:pt x="1" y="1"/>
                  </a:moveTo>
                  <a:lnTo>
                    <a:pt x="1" y="2691"/>
                  </a:lnTo>
                  <a:lnTo>
                    <a:pt x="31914" y="2691"/>
                  </a:lnTo>
                  <a:lnTo>
                    <a:pt x="3191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69" name="Google Shape;469;p19"/>
            <p:cNvSpPr/>
            <p:nvPr/>
          </p:nvSpPr>
          <p:spPr>
            <a:xfrm>
              <a:off x="7375226" y="4276781"/>
              <a:ext cx="531261" cy="395241"/>
            </a:xfrm>
            <a:custGeom>
              <a:avLst/>
              <a:gdLst/>
              <a:ahLst/>
              <a:cxnLst/>
              <a:rect l="l" t="t" r="r" b="b"/>
              <a:pathLst>
                <a:path w="16576" h="12332" extrusionOk="0">
                  <a:moveTo>
                    <a:pt x="0" y="1"/>
                  </a:moveTo>
                  <a:lnTo>
                    <a:pt x="0" y="2440"/>
                  </a:lnTo>
                  <a:lnTo>
                    <a:pt x="619" y="12332"/>
                  </a:lnTo>
                  <a:lnTo>
                    <a:pt x="15539" y="12332"/>
                  </a:lnTo>
                  <a:lnTo>
                    <a:pt x="15539" y="2691"/>
                  </a:lnTo>
                  <a:lnTo>
                    <a:pt x="16575" y="2691"/>
                  </a:lnTo>
                  <a:lnTo>
                    <a:pt x="1657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70" name="Google Shape;470;p19"/>
            <p:cNvSpPr/>
            <p:nvPr/>
          </p:nvSpPr>
          <p:spPr>
            <a:xfrm>
              <a:off x="7056585" y="4412801"/>
              <a:ext cx="192300" cy="46633"/>
            </a:xfrm>
            <a:custGeom>
              <a:avLst/>
              <a:gdLst/>
              <a:ahLst/>
              <a:cxnLst/>
              <a:rect l="l" t="t" r="r" b="b"/>
              <a:pathLst>
                <a:path w="6000" h="1455" extrusionOk="0">
                  <a:moveTo>
                    <a:pt x="1" y="1"/>
                  </a:moveTo>
                  <a:lnTo>
                    <a:pt x="1" y="1454"/>
                  </a:lnTo>
                  <a:lnTo>
                    <a:pt x="5999" y="1454"/>
                  </a:lnTo>
                  <a:lnTo>
                    <a:pt x="599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71" name="Google Shape;471;p19"/>
            <p:cNvSpPr/>
            <p:nvPr/>
          </p:nvSpPr>
          <p:spPr>
            <a:xfrm>
              <a:off x="7031425" y="4517220"/>
              <a:ext cx="247426" cy="98586"/>
            </a:xfrm>
            <a:custGeom>
              <a:avLst/>
              <a:gdLst/>
              <a:ahLst/>
              <a:cxnLst/>
              <a:rect l="l" t="t" r="r" b="b"/>
              <a:pathLst>
                <a:path w="7720" h="3076" extrusionOk="0">
                  <a:moveTo>
                    <a:pt x="1" y="1"/>
                  </a:moveTo>
                  <a:lnTo>
                    <a:pt x="1" y="3075"/>
                  </a:lnTo>
                  <a:lnTo>
                    <a:pt x="7720" y="3075"/>
                  </a:lnTo>
                  <a:lnTo>
                    <a:pt x="772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72" name="Google Shape;472;p19"/>
            <p:cNvSpPr/>
            <p:nvPr/>
          </p:nvSpPr>
          <p:spPr>
            <a:xfrm>
              <a:off x="7156741" y="3820005"/>
              <a:ext cx="419342" cy="149449"/>
            </a:xfrm>
            <a:custGeom>
              <a:avLst/>
              <a:gdLst/>
              <a:ahLst/>
              <a:cxnLst/>
              <a:rect l="l" t="t" r="r" b="b"/>
              <a:pathLst>
                <a:path w="13084" h="4663" extrusionOk="0">
                  <a:moveTo>
                    <a:pt x="0" y="0"/>
                  </a:moveTo>
                  <a:lnTo>
                    <a:pt x="50" y="3626"/>
                  </a:lnTo>
                  <a:lnTo>
                    <a:pt x="13083" y="4662"/>
                  </a:lnTo>
                  <a:lnTo>
                    <a:pt x="13083" y="4662"/>
                  </a:lnTo>
                  <a:lnTo>
                    <a:pt x="12682" y="1087"/>
                  </a:lnTo>
                  <a:lnTo>
                    <a:pt x="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73" name="Google Shape;473;p19"/>
            <p:cNvSpPr/>
            <p:nvPr/>
          </p:nvSpPr>
          <p:spPr>
            <a:xfrm>
              <a:off x="7244013" y="3872470"/>
              <a:ext cx="256015" cy="42883"/>
            </a:xfrm>
            <a:custGeom>
              <a:avLst/>
              <a:gdLst/>
              <a:ahLst/>
              <a:cxnLst/>
              <a:rect l="l" t="t" r="r" b="b"/>
              <a:pathLst>
                <a:path w="7988" h="1338" extrusionOk="0">
                  <a:moveTo>
                    <a:pt x="51" y="1"/>
                  </a:moveTo>
                  <a:lnTo>
                    <a:pt x="1" y="653"/>
                  </a:lnTo>
                  <a:lnTo>
                    <a:pt x="7937" y="1338"/>
                  </a:lnTo>
                  <a:lnTo>
                    <a:pt x="7988" y="686"/>
                  </a:lnTo>
                  <a:lnTo>
                    <a:pt x="5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74" name="Google Shape;474;p19"/>
            <p:cNvSpPr/>
            <p:nvPr/>
          </p:nvSpPr>
          <p:spPr>
            <a:xfrm>
              <a:off x="7109627" y="3709688"/>
              <a:ext cx="416650" cy="143007"/>
            </a:xfrm>
            <a:custGeom>
              <a:avLst/>
              <a:gdLst/>
              <a:ahLst/>
              <a:cxnLst/>
              <a:rect l="l" t="t" r="r" b="b"/>
              <a:pathLst>
                <a:path w="13000" h="4462" extrusionOk="0">
                  <a:moveTo>
                    <a:pt x="0" y="1"/>
                  </a:moveTo>
                  <a:lnTo>
                    <a:pt x="0" y="3626"/>
                  </a:lnTo>
                  <a:lnTo>
                    <a:pt x="12999" y="4462"/>
                  </a:lnTo>
                  <a:lnTo>
                    <a:pt x="12665" y="1220"/>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75" name="Google Shape;475;p19"/>
            <p:cNvSpPr/>
            <p:nvPr/>
          </p:nvSpPr>
          <p:spPr>
            <a:xfrm>
              <a:off x="7109627" y="3725233"/>
              <a:ext cx="395753" cy="107656"/>
            </a:xfrm>
            <a:custGeom>
              <a:avLst/>
              <a:gdLst/>
              <a:ahLst/>
              <a:cxnLst/>
              <a:rect l="l" t="t" r="r" b="b"/>
              <a:pathLst>
                <a:path w="12348" h="3359" extrusionOk="0">
                  <a:moveTo>
                    <a:pt x="0" y="0"/>
                  </a:moveTo>
                  <a:lnTo>
                    <a:pt x="0" y="2456"/>
                  </a:lnTo>
                  <a:lnTo>
                    <a:pt x="12348" y="3359"/>
                  </a:lnTo>
                  <a:lnTo>
                    <a:pt x="12130" y="110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76" name="Google Shape;476;p19"/>
            <p:cNvSpPr/>
            <p:nvPr/>
          </p:nvSpPr>
          <p:spPr>
            <a:xfrm>
              <a:off x="7112832" y="3753917"/>
              <a:ext cx="362550" cy="37210"/>
            </a:xfrm>
            <a:custGeom>
              <a:avLst/>
              <a:gdLst/>
              <a:ahLst/>
              <a:cxnLst/>
              <a:rect l="l" t="t" r="r" b="b"/>
              <a:pathLst>
                <a:path w="11312" h="1161" extrusionOk="0">
                  <a:moveTo>
                    <a:pt x="132" y="0"/>
                  </a:moveTo>
                  <a:cubicBezTo>
                    <a:pt x="88" y="0"/>
                    <a:pt x="44" y="2"/>
                    <a:pt x="0" y="7"/>
                  </a:cubicBezTo>
                  <a:cubicBezTo>
                    <a:pt x="134" y="57"/>
                    <a:pt x="284" y="74"/>
                    <a:pt x="435" y="91"/>
                  </a:cubicBezTo>
                  <a:lnTo>
                    <a:pt x="1654" y="241"/>
                  </a:lnTo>
                  <a:cubicBezTo>
                    <a:pt x="2674" y="358"/>
                    <a:pt x="4077" y="509"/>
                    <a:pt x="5648" y="659"/>
                  </a:cubicBezTo>
                  <a:cubicBezTo>
                    <a:pt x="7202" y="826"/>
                    <a:pt x="8622" y="960"/>
                    <a:pt x="9641" y="1043"/>
                  </a:cubicBezTo>
                  <a:lnTo>
                    <a:pt x="10861" y="1144"/>
                  </a:lnTo>
                  <a:cubicBezTo>
                    <a:pt x="11011" y="1160"/>
                    <a:pt x="11162" y="1160"/>
                    <a:pt x="11312" y="1160"/>
                  </a:cubicBezTo>
                  <a:cubicBezTo>
                    <a:pt x="11162" y="1110"/>
                    <a:pt x="11011" y="1093"/>
                    <a:pt x="10861" y="1077"/>
                  </a:cubicBezTo>
                  <a:lnTo>
                    <a:pt x="9658" y="926"/>
                  </a:lnTo>
                  <a:cubicBezTo>
                    <a:pt x="8639" y="809"/>
                    <a:pt x="7218" y="659"/>
                    <a:pt x="5664" y="492"/>
                  </a:cubicBezTo>
                  <a:cubicBezTo>
                    <a:pt x="4094" y="342"/>
                    <a:pt x="2690" y="208"/>
                    <a:pt x="1654" y="124"/>
                  </a:cubicBezTo>
                  <a:lnTo>
                    <a:pt x="451" y="24"/>
                  </a:lnTo>
                  <a:cubicBezTo>
                    <a:pt x="345" y="12"/>
                    <a:pt x="239" y="0"/>
                    <a:pt x="13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77" name="Google Shape;477;p19"/>
            <p:cNvSpPr/>
            <p:nvPr/>
          </p:nvSpPr>
          <p:spPr>
            <a:xfrm>
              <a:off x="7108538" y="3774622"/>
              <a:ext cx="365787" cy="26537"/>
            </a:xfrm>
            <a:custGeom>
              <a:avLst/>
              <a:gdLst/>
              <a:ahLst/>
              <a:cxnLst/>
              <a:rect l="l" t="t" r="r" b="b"/>
              <a:pathLst>
                <a:path w="11413" h="828" extrusionOk="0">
                  <a:moveTo>
                    <a:pt x="226" y="0"/>
                  </a:moveTo>
                  <a:cubicBezTo>
                    <a:pt x="151" y="0"/>
                    <a:pt x="76" y="5"/>
                    <a:pt x="1" y="13"/>
                  </a:cubicBezTo>
                  <a:cubicBezTo>
                    <a:pt x="134" y="46"/>
                    <a:pt x="285" y="80"/>
                    <a:pt x="435" y="80"/>
                  </a:cubicBezTo>
                  <a:lnTo>
                    <a:pt x="1655" y="197"/>
                  </a:lnTo>
                  <a:cubicBezTo>
                    <a:pt x="2691" y="280"/>
                    <a:pt x="4128" y="397"/>
                    <a:pt x="5698" y="498"/>
                  </a:cubicBezTo>
                  <a:cubicBezTo>
                    <a:pt x="7269" y="614"/>
                    <a:pt x="8706" y="698"/>
                    <a:pt x="9742" y="748"/>
                  </a:cubicBezTo>
                  <a:lnTo>
                    <a:pt x="10961" y="815"/>
                  </a:lnTo>
                  <a:cubicBezTo>
                    <a:pt x="11037" y="823"/>
                    <a:pt x="11112" y="828"/>
                    <a:pt x="11187" y="828"/>
                  </a:cubicBezTo>
                  <a:cubicBezTo>
                    <a:pt x="11262" y="828"/>
                    <a:pt x="11337" y="823"/>
                    <a:pt x="11413" y="815"/>
                  </a:cubicBezTo>
                  <a:cubicBezTo>
                    <a:pt x="11262" y="782"/>
                    <a:pt x="11112" y="748"/>
                    <a:pt x="10961" y="748"/>
                  </a:cubicBezTo>
                  <a:lnTo>
                    <a:pt x="9742" y="631"/>
                  </a:lnTo>
                  <a:cubicBezTo>
                    <a:pt x="8706" y="548"/>
                    <a:pt x="7286" y="447"/>
                    <a:pt x="5715" y="330"/>
                  </a:cubicBezTo>
                  <a:cubicBezTo>
                    <a:pt x="4128" y="213"/>
                    <a:pt x="2707" y="130"/>
                    <a:pt x="1671" y="80"/>
                  </a:cubicBezTo>
                  <a:lnTo>
                    <a:pt x="452" y="13"/>
                  </a:lnTo>
                  <a:cubicBezTo>
                    <a:pt x="377" y="5"/>
                    <a:pt x="301" y="0"/>
                    <a:pt x="22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78" name="Google Shape;478;p19"/>
            <p:cNvSpPr/>
            <p:nvPr/>
          </p:nvSpPr>
          <p:spPr>
            <a:xfrm>
              <a:off x="7161548" y="3927116"/>
              <a:ext cx="418285" cy="137655"/>
            </a:xfrm>
            <a:custGeom>
              <a:avLst/>
              <a:gdLst/>
              <a:ahLst/>
              <a:cxnLst/>
              <a:rect l="l" t="t" r="r" b="b"/>
              <a:pathLst>
                <a:path w="13051" h="4295" extrusionOk="0">
                  <a:moveTo>
                    <a:pt x="1" y="0"/>
                  </a:moveTo>
                  <a:lnTo>
                    <a:pt x="34" y="3609"/>
                  </a:lnTo>
                  <a:lnTo>
                    <a:pt x="13050" y="4294"/>
                  </a:lnTo>
                  <a:lnTo>
                    <a:pt x="12683" y="1070"/>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79" name="Google Shape;479;p19"/>
            <p:cNvSpPr/>
            <p:nvPr/>
          </p:nvSpPr>
          <p:spPr>
            <a:xfrm>
              <a:off x="7201194" y="3930865"/>
              <a:ext cx="8045" cy="114611"/>
            </a:xfrm>
            <a:custGeom>
              <a:avLst/>
              <a:gdLst/>
              <a:ahLst/>
              <a:cxnLst/>
              <a:rect l="l" t="t" r="r" b="b"/>
              <a:pathLst>
                <a:path w="251" h="3576" extrusionOk="0">
                  <a:moveTo>
                    <a:pt x="67" y="0"/>
                  </a:moveTo>
                  <a:cubicBezTo>
                    <a:pt x="17" y="0"/>
                    <a:pt x="0" y="802"/>
                    <a:pt x="50" y="1788"/>
                  </a:cubicBezTo>
                  <a:cubicBezTo>
                    <a:pt x="84" y="2774"/>
                    <a:pt x="151" y="3576"/>
                    <a:pt x="201" y="3576"/>
                  </a:cubicBezTo>
                  <a:cubicBezTo>
                    <a:pt x="251" y="3576"/>
                    <a:pt x="251" y="2774"/>
                    <a:pt x="217" y="1788"/>
                  </a:cubicBezTo>
                  <a:cubicBezTo>
                    <a:pt x="184" y="802"/>
                    <a:pt x="117" y="0"/>
                    <a:pt x="6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80" name="Google Shape;480;p19"/>
            <p:cNvSpPr/>
            <p:nvPr/>
          </p:nvSpPr>
          <p:spPr>
            <a:xfrm>
              <a:off x="7221001" y="3931923"/>
              <a:ext cx="6442" cy="114643"/>
            </a:xfrm>
            <a:custGeom>
              <a:avLst/>
              <a:gdLst/>
              <a:ahLst/>
              <a:cxnLst/>
              <a:rect l="l" t="t" r="r" b="b"/>
              <a:pathLst>
                <a:path w="201" h="3577" extrusionOk="0">
                  <a:moveTo>
                    <a:pt x="67" y="1"/>
                  </a:moveTo>
                  <a:cubicBezTo>
                    <a:pt x="17" y="1"/>
                    <a:pt x="0" y="803"/>
                    <a:pt x="17" y="1788"/>
                  </a:cubicBezTo>
                  <a:cubicBezTo>
                    <a:pt x="34" y="2774"/>
                    <a:pt x="84" y="3576"/>
                    <a:pt x="134" y="3576"/>
                  </a:cubicBezTo>
                  <a:cubicBezTo>
                    <a:pt x="184" y="3576"/>
                    <a:pt x="201" y="2774"/>
                    <a:pt x="184" y="1788"/>
                  </a:cubicBezTo>
                  <a:cubicBezTo>
                    <a:pt x="167" y="803"/>
                    <a:pt x="101" y="1"/>
                    <a:pt x="6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81" name="Google Shape;481;p19"/>
            <p:cNvSpPr/>
            <p:nvPr/>
          </p:nvSpPr>
          <p:spPr>
            <a:xfrm>
              <a:off x="7260102" y="3983331"/>
              <a:ext cx="226017" cy="18781"/>
            </a:xfrm>
            <a:custGeom>
              <a:avLst/>
              <a:gdLst/>
              <a:ahLst/>
              <a:cxnLst/>
              <a:rect l="l" t="t" r="r" b="b"/>
              <a:pathLst>
                <a:path w="7052" h="586" extrusionOk="0">
                  <a:moveTo>
                    <a:pt x="0" y="1"/>
                  </a:moveTo>
                  <a:cubicBezTo>
                    <a:pt x="1709" y="182"/>
                    <a:pt x="3659" y="313"/>
                    <a:pt x="5493" y="456"/>
                  </a:cubicBezTo>
                  <a:lnTo>
                    <a:pt x="5493" y="456"/>
                  </a:lnTo>
                  <a:lnTo>
                    <a:pt x="0" y="1"/>
                  </a:lnTo>
                  <a:close/>
                  <a:moveTo>
                    <a:pt x="5493" y="456"/>
                  </a:moveTo>
                  <a:lnTo>
                    <a:pt x="7051" y="585"/>
                  </a:lnTo>
                  <a:cubicBezTo>
                    <a:pt x="6547" y="540"/>
                    <a:pt x="6025" y="498"/>
                    <a:pt x="5493" y="4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82" name="Google Shape;482;p19"/>
            <p:cNvSpPr/>
            <p:nvPr/>
          </p:nvSpPr>
          <p:spPr>
            <a:xfrm>
              <a:off x="7260102" y="3983139"/>
              <a:ext cx="226017" cy="19166"/>
            </a:xfrm>
            <a:custGeom>
              <a:avLst/>
              <a:gdLst/>
              <a:ahLst/>
              <a:cxnLst/>
              <a:rect l="l" t="t" r="r" b="b"/>
              <a:pathLst>
                <a:path w="7052" h="598" extrusionOk="0">
                  <a:moveTo>
                    <a:pt x="279" y="0"/>
                  </a:moveTo>
                  <a:cubicBezTo>
                    <a:pt x="187" y="0"/>
                    <a:pt x="94" y="2"/>
                    <a:pt x="0" y="7"/>
                  </a:cubicBezTo>
                  <a:cubicBezTo>
                    <a:pt x="334" y="90"/>
                    <a:pt x="668" y="140"/>
                    <a:pt x="1019" y="174"/>
                  </a:cubicBezTo>
                  <a:cubicBezTo>
                    <a:pt x="1654" y="241"/>
                    <a:pt x="2540" y="324"/>
                    <a:pt x="3526" y="391"/>
                  </a:cubicBezTo>
                  <a:cubicBezTo>
                    <a:pt x="4495" y="474"/>
                    <a:pt x="5380" y="525"/>
                    <a:pt x="6015" y="558"/>
                  </a:cubicBezTo>
                  <a:cubicBezTo>
                    <a:pt x="6272" y="582"/>
                    <a:pt x="6529" y="598"/>
                    <a:pt x="6779" y="598"/>
                  </a:cubicBezTo>
                  <a:cubicBezTo>
                    <a:pt x="6871" y="598"/>
                    <a:pt x="6962" y="596"/>
                    <a:pt x="7051" y="591"/>
                  </a:cubicBezTo>
                  <a:cubicBezTo>
                    <a:pt x="6717" y="508"/>
                    <a:pt x="6366" y="458"/>
                    <a:pt x="6032" y="441"/>
                  </a:cubicBezTo>
                  <a:cubicBezTo>
                    <a:pt x="5397" y="374"/>
                    <a:pt x="4511" y="307"/>
                    <a:pt x="3526" y="224"/>
                  </a:cubicBezTo>
                  <a:lnTo>
                    <a:pt x="1036" y="40"/>
                  </a:lnTo>
                  <a:cubicBezTo>
                    <a:pt x="779" y="16"/>
                    <a:pt x="531" y="0"/>
                    <a:pt x="27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83" name="Google Shape;483;p19"/>
            <p:cNvSpPr/>
            <p:nvPr/>
          </p:nvSpPr>
          <p:spPr>
            <a:xfrm>
              <a:off x="7509098" y="3957627"/>
              <a:ext cx="8589" cy="103938"/>
            </a:xfrm>
            <a:custGeom>
              <a:avLst/>
              <a:gdLst/>
              <a:ahLst/>
              <a:cxnLst/>
              <a:rect l="l" t="t" r="r" b="b"/>
              <a:pathLst>
                <a:path w="268" h="3243" extrusionOk="0">
                  <a:moveTo>
                    <a:pt x="51" y="1"/>
                  </a:moveTo>
                  <a:cubicBezTo>
                    <a:pt x="1" y="1"/>
                    <a:pt x="1" y="736"/>
                    <a:pt x="51" y="1621"/>
                  </a:cubicBezTo>
                  <a:cubicBezTo>
                    <a:pt x="101" y="2524"/>
                    <a:pt x="168" y="3242"/>
                    <a:pt x="218" y="3242"/>
                  </a:cubicBezTo>
                  <a:cubicBezTo>
                    <a:pt x="268" y="3242"/>
                    <a:pt x="268" y="2507"/>
                    <a:pt x="218" y="1621"/>
                  </a:cubicBezTo>
                  <a:cubicBezTo>
                    <a:pt x="184" y="719"/>
                    <a:pt x="101" y="1"/>
                    <a:pt x="5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84" name="Google Shape;484;p19"/>
            <p:cNvSpPr/>
            <p:nvPr/>
          </p:nvSpPr>
          <p:spPr>
            <a:xfrm>
              <a:off x="7529450" y="3958717"/>
              <a:ext cx="12884" cy="104451"/>
            </a:xfrm>
            <a:custGeom>
              <a:avLst/>
              <a:gdLst/>
              <a:ahLst/>
              <a:cxnLst/>
              <a:rect l="l" t="t" r="r" b="b"/>
              <a:pathLst>
                <a:path w="402" h="3259" extrusionOk="0">
                  <a:moveTo>
                    <a:pt x="34" y="0"/>
                  </a:moveTo>
                  <a:lnTo>
                    <a:pt x="34" y="0"/>
                  </a:lnTo>
                  <a:cubicBezTo>
                    <a:pt x="1" y="17"/>
                    <a:pt x="34" y="735"/>
                    <a:pt x="117" y="1637"/>
                  </a:cubicBezTo>
                  <a:cubicBezTo>
                    <a:pt x="201" y="2540"/>
                    <a:pt x="318" y="3258"/>
                    <a:pt x="368" y="3258"/>
                  </a:cubicBezTo>
                  <a:cubicBezTo>
                    <a:pt x="402" y="3241"/>
                    <a:pt x="368" y="2523"/>
                    <a:pt x="285" y="1621"/>
                  </a:cubicBezTo>
                  <a:cubicBezTo>
                    <a:pt x="201" y="718"/>
                    <a:pt x="84" y="0"/>
                    <a:pt x="3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85" name="Google Shape;485;p19"/>
            <p:cNvSpPr/>
            <p:nvPr/>
          </p:nvSpPr>
          <p:spPr>
            <a:xfrm>
              <a:off x="7320068" y="4009035"/>
              <a:ext cx="115156" cy="6474"/>
            </a:xfrm>
            <a:custGeom>
              <a:avLst/>
              <a:gdLst/>
              <a:ahLst/>
              <a:cxnLst/>
              <a:rect l="l" t="t" r="r" b="b"/>
              <a:pathLst>
                <a:path w="3593" h="202" extrusionOk="0">
                  <a:moveTo>
                    <a:pt x="0" y="1"/>
                  </a:moveTo>
                  <a:lnTo>
                    <a:pt x="0" y="1"/>
                  </a:lnTo>
                  <a:cubicBezTo>
                    <a:pt x="1404" y="101"/>
                    <a:pt x="2473" y="168"/>
                    <a:pt x="3593" y="201"/>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86" name="Google Shape;486;p19"/>
            <p:cNvSpPr/>
            <p:nvPr/>
          </p:nvSpPr>
          <p:spPr>
            <a:xfrm>
              <a:off x="7320068" y="4008074"/>
              <a:ext cx="115156" cy="8397"/>
            </a:xfrm>
            <a:custGeom>
              <a:avLst/>
              <a:gdLst/>
              <a:ahLst/>
              <a:cxnLst/>
              <a:rect l="l" t="t" r="r" b="b"/>
              <a:pathLst>
                <a:path w="3593" h="262" extrusionOk="0">
                  <a:moveTo>
                    <a:pt x="394" y="0"/>
                  </a:moveTo>
                  <a:cubicBezTo>
                    <a:pt x="158" y="0"/>
                    <a:pt x="17" y="10"/>
                    <a:pt x="17" y="31"/>
                  </a:cubicBezTo>
                  <a:cubicBezTo>
                    <a:pt x="0" y="81"/>
                    <a:pt x="802" y="164"/>
                    <a:pt x="1788" y="214"/>
                  </a:cubicBezTo>
                  <a:cubicBezTo>
                    <a:pt x="2361" y="244"/>
                    <a:pt x="2878" y="261"/>
                    <a:pt x="3210" y="261"/>
                  </a:cubicBezTo>
                  <a:cubicBezTo>
                    <a:pt x="3449" y="261"/>
                    <a:pt x="3593" y="252"/>
                    <a:pt x="3593" y="231"/>
                  </a:cubicBezTo>
                  <a:cubicBezTo>
                    <a:pt x="3593" y="181"/>
                    <a:pt x="2791" y="97"/>
                    <a:pt x="1805" y="47"/>
                  </a:cubicBezTo>
                  <a:cubicBezTo>
                    <a:pt x="1232" y="18"/>
                    <a:pt x="721" y="0"/>
                    <a:pt x="39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87" name="Google Shape;487;p19"/>
            <p:cNvSpPr/>
            <p:nvPr/>
          </p:nvSpPr>
          <p:spPr>
            <a:xfrm>
              <a:off x="7182445" y="4153613"/>
              <a:ext cx="425207" cy="115700"/>
            </a:xfrm>
            <a:custGeom>
              <a:avLst/>
              <a:gdLst/>
              <a:ahLst/>
              <a:cxnLst/>
              <a:rect l="l" t="t" r="r" b="b"/>
              <a:pathLst>
                <a:path w="13267" h="3610" extrusionOk="0">
                  <a:moveTo>
                    <a:pt x="0" y="1"/>
                  </a:moveTo>
                  <a:lnTo>
                    <a:pt x="234" y="3610"/>
                  </a:lnTo>
                  <a:lnTo>
                    <a:pt x="13267" y="3610"/>
                  </a:lnTo>
                  <a:lnTo>
                    <a:pt x="12732" y="402"/>
                  </a:lnTo>
                  <a:lnTo>
                    <a:pt x="0"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88" name="Google Shape;488;p19"/>
            <p:cNvSpPr/>
            <p:nvPr/>
          </p:nvSpPr>
          <p:spPr>
            <a:xfrm>
              <a:off x="7199047" y="4170215"/>
              <a:ext cx="404343" cy="84644"/>
            </a:xfrm>
            <a:custGeom>
              <a:avLst/>
              <a:gdLst/>
              <a:ahLst/>
              <a:cxnLst/>
              <a:rect l="l" t="t" r="r" b="b"/>
              <a:pathLst>
                <a:path w="12616" h="2641" extrusionOk="0">
                  <a:moveTo>
                    <a:pt x="0" y="1"/>
                  </a:moveTo>
                  <a:lnTo>
                    <a:pt x="234" y="2641"/>
                  </a:lnTo>
                  <a:lnTo>
                    <a:pt x="12615" y="2474"/>
                  </a:lnTo>
                  <a:lnTo>
                    <a:pt x="12264" y="218"/>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89" name="Google Shape;489;p19"/>
            <p:cNvSpPr/>
            <p:nvPr/>
          </p:nvSpPr>
          <p:spPr>
            <a:xfrm>
              <a:off x="7197444" y="4040092"/>
              <a:ext cx="420945" cy="129642"/>
            </a:xfrm>
            <a:custGeom>
              <a:avLst/>
              <a:gdLst/>
              <a:ahLst/>
              <a:cxnLst/>
              <a:rect l="l" t="t" r="r" b="b"/>
              <a:pathLst>
                <a:path w="13134" h="4045" extrusionOk="0">
                  <a:moveTo>
                    <a:pt x="0" y="1"/>
                  </a:moveTo>
                  <a:lnTo>
                    <a:pt x="117" y="3610"/>
                  </a:lnTo>
                  <a:lnTo>
                    <a:pt x="13133" y="4044"/>
                  </a:lnTo>
                  <a:lnTo>
                    <a:pt x="12715" y="836"/>
                  </a:lnTo>
                  <a:lnTo>
                    <a:pt x="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90" name="Google Shape;490;p19"/>
            <p:cNvSpPr/>
            <p:nvPr/>
          </p:nvSpPr>
          <p:spPr>
            <a:xfrm>
              <a:off x="7286319" y="4090987"/>
              <a:ext cx="256015" cy="37499"/>
            </a:xfrm>
            <a:custGeom>
              <a:avLst/>
              <a:gdLst/>
              <a:ahLst/>
              <a:cxnLst/>
              <a:rect l="l" t="t" r="r" b="b"/>
              <a:pathLst>
                <a:path w="7988" h="1170" extrusionOk="0">
                  <a:moveTo>
                    <a:pt x="34" y="0"/>
                  </a:moveTo>
                  <a:lnTo>
                    <a:pt x="1" y="652"/>
                  </a:lnTo>
                  <a:lnTo>
                    <a:pt x="7937" y="1170"/>
                  </a:lnTo>
                  <a:lnTo>
                    <a:pt x="7988" y="518"/>
                  </a:lnTo>
                  <a:lnTo>
                    <a:pt x="3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91" name="Google Shape;491;p19"/>
            <p:cNvSpPr/>
            <p:nvPr/>
          </p:nvSpPr>
          <p:spPr>
            <a:xfrm>
              <a:off x="7200104" y="4204797"/>
              <a:ext cx="396330" cy="5609"/>
            </a:xfrm>
            <a:custGeom>
              <a:avLst/>
              <a:gdLst/>
              <a:ahLst/>
              <a:cxnLst/>
              <a:rect l="l" t="t" r="r" b="b"/>
              <a:pathLst>
                <a:path w="12366" h="175" extrusionOk="0">
                  <a:moveTo>
                    <a:pt x="7822" y="0"/>
                  </a:moveTo>
                  <a:cubicBezTo>
                    <a:pt x="7301" y="0"/>
                    <a:pt x="6751" y="2"/>
                    <a:pt x="6183" y="8"/>
                  </a:cubicBezTo>
                  <a:cubicBezTo>
                    <a:pt x="4462" y="8"/>
                    <a:pt x="2925" y="25"/>
                    <a:pt x="1805" y="41"/>
                  </a:cubicBezTo>
                  <a:lnTo>
                    <a:pt x="485" y="75"/>
                  </a:lnTo>
                  <a:cubicBezTo>
                    <a:pt x="318" y="75"/>
                    <a:pt x="151" y="91"/>
                    <a:pt x="1" y="108"/>
                  </a:cubicBezTo>
                  <a:cubicBezTo>
                    <a:pt x="111" y="133"/>
                    <a:pt x="230" y="148"/>
                    <a:pt x="351" y="148"/>
                  </a:cubicBezTo>
                  <a:cubicBezTo>
                    <a:pt x="396" y="148"/>
                    <a:pt x="441" y="146"/>
                    <a:pt x="485" y="142"/>
                  </a:cubicBezTo>
                  <a:lnTo>
                    <a:pt x="1805" y="175"/>
                  </a:lnTo>
                  <a:lnTo>
                    <a:pt x="6183" y="175"/>
                  </a:lnTo>
                  <a:cubicBezTo>
                    <a:pt x="7887" y="175"/>
                    <a:pt x="9424" y="158"/>
                    <a:pt x="10544" y="142"/>
                  </a:cubicBezTo>
                  <a:lnTo>
                    <a:pt x="11881" y="108"/>
                  </a:lnTo>
                  <a:cubicBezTo>
                    <a:pt x="12031" y="108"/>
                    <a:pt x="12198" y="91"/>
                    <a:pt x="12365" y="75"/>
                  </a:cubicBezTo>
                  <a:cubicBezTo>
                    <a:pt x="12243" y="50"/>
                    <a:pt x="12120" y="35"/>
                    <a:pt x="12005" y="35"/>
                  </a:cubicBezTo>
                  <a:cubicBezTo>
                    <a:pt x="11962" y="35"/>
                    <a:pt x="11921" y="37"/>
                    <a:pt x="11881" y="41"/>
                  </a:cubicBezTo>
                  <a:lnTo>
                    <a:pt x="10544" y="8"/>
                  </a:lnTo>
                  <a:cubicBezTo>
                    <a:pt x="9798" y="8"/>
                    <a:pt x="8866" y="0"/>
                    <a:pt x="782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92" name="Google Shape;492;p19"/>
            <p:cNvSpPr/>
            <p:nvPr/>
          </p:nvSpPr>
          <p:spPr>
            <a:xfrm>
              <a:off x="7201707" y="4222713"/>
              <a:ext cx="399535" cy="8045"/>
            </a:xfrm>
            <a:custGeom>
              <a:avLst/>
              <a:gdLst/>
              <a:ahLst/>
              <a:cxnLst/>
              <a:rect l="l" t="t" r="r" b="b"/>
              <a:pathLst>
                <a:path w="12466" h="251" extrusionOk="0">
                  <a:moveTo>
                    <a:pt x="1822" y="0"/>
                  </a:moveTo>
                  <a:lnTo>
                    <a:pt x="502" y="17"/>
                  </a:lnTo>
                  <a:cubicBezTo>
                    <a:pt x="453" y="12"/>
                    <a:pt x="404" y="10"/>
                    <a:pt x="355" y="10"/>
                  </a:cubicBezTo>
                  <a:cubicBezTo>
                    <a:pt x="237" y="10"/>
                    <a:pt x="119" y="22"/>
                    <a:pt x="1" y="34"/>
                  </a:cubicBezTo>
                  <a:cubicBezTo>
                    <a:pt x="168" y="67"/>
                    <a:pt x="335" y="84"/>
                    <a:pt x="502" y="84"/>
                  </a:cubicBezTo>
                  <a:lnTo>
                    <a:pt x="1822" y="117"/>
                  </a:lnTo>
                  <a:cubicBezTo>
                    <a:pt x="2958" y="151"/>
                    <a:pt x="4512" y="184"/>
                    <a:pt x="6233" y="201"/>
                  </a:cubicBezTo>
                  <a:cubicBezTo>
                    <a:pt x="7954" y="234"/>
                    <a:pt x="9508" y="251"/>
                    <a:pt x="10628" y="251"/>
                  </a:cubicBezTo>
                  <a:lnTo>
                    <a:pt x="11964" y="234"/>
                  </a:lnTo>
                  <a:cubicBezTo>
                    <a:pt x="12131" y="234"/>
                    <a:pt x="12298" y="234"/>
                    <a:pt x="12465" y="218"/>
                  </a:cubicBezTo>
                  <a:cubicBezTo>
                    <a:pt x="12298" y="184"/>
                    <a:pt x="12131" y="167"/>
                    <a:pt x="11964" y="167"/>
                  </a:cubicBezTo>
                  <a:lnTo>
                    <a:pt x="10628" y="117"/>
                  </a:lnTo>
                  <a:cubicBezTo>
                    <a:pt x="9508" y="101"/>
                    <a:pt x="7954" y="67"/>
                    <a:pt x="6233" y="34"/>
                  </a:cubicBezTo>
                  <a:cubicBezTo>
                    <a:pt x="4512" y="17"/>
                    <a:pt x="2958" y="0"/>
                    <a:pt x="182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spTree>
    <p:extLst>
      <p:ext uri="{BB962C8B-B14F-4D97-AF65-F5344CB8AC3E}">
        <p14:creationId xmlns:p14="http://schemas.microsoft.com/office/powerpoint/2010/main" val="73992966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hree columns 2">
  <p:cSld name="Three columns 2">
    <p:spTree>
      <p:nvGrpSpPr>
        <p:cNvPr id="1" name="Shape 493"/>
        <p:cNvGrpSpPr/>
        <p:nvPr/>
      </p:nvGrpSpPr>
      <p:grpSpPr>
        <a:xfrm>
          <a:off x="0" y="0"/>
          <a:ext cx="0" cy="0"/>
          <a:chOff x="0" y="0"/>
          <a:chExt cx="0" cy="0"/>
        </a:xfrm>
      </p:grpSpPr>
      <p:sp>
        <p:nvSpPr>
          <p:cNvPr id="494" name="Google Shape;494;p20"/>
          <p:cNvSpPr/>
          <p:nvPr/>
        </p:nvSpPr>
        <p:spPr>
          <a:xfrm>
            <a:off x="-1948" y="12461979"/>
            <a:ext cx="24386730" cy="1268302"/>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1"/>
          </a:solidFill>
          <a:ln>
            <a:noFill/>
          </a:ln>
        </p:spPr>
        <p:txBody>
          <a:bodyPr spcFirstLastPara="1" wrap="square" lIns="243828" tIns="243828" rIns="243828" bIns="243828" anchor="ctr" anchorCtr="0">
            <a:noAutofit/>
          </a:bodyPr>
          <a:lstStyle/>
          <a:p>
            <a:pPr marL="0" lvl="0" indent="0" algn="l" rtl="0">
              <a:spcBef>
                <a:spcPts val="0"/>
              </a:spcBef>
              <a:spcAft>
                <a:spcPts val="0"/>
              </a:spcAft>
              <a:buNone/>
            </a:pPr>
            <a:endParaRPr sz="4800"/>
          </a:p>
        </p:txBody>
      </p:sp>
      <p:sp>
        <p:nvSpPr>
          <p:cNvPr id="511" name="Google Shape;511;p20"/>
          <p:cNvSpPr txBox="1">
            <a:spLocks noGrp="1"/>
          </p:cNvSpPr>
          <p:nvPr>
            <p:ph type="title"/>
          </p:nvPr>
        </p:nvSpPr>
        <p:spPr>
          <a:xfrm>
            <a:off x="1920250" y="1440167"/>
            <a:ext cx="20546675" cy="854499"/>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sz="7201"/>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512" name="Google Shape;512;p20"/>
          <p:cNvSpPr txBox="1">
            <a:spLocks noGrp="1"/>
          </p:cNvSpPr>
          <p:nvPr>
            <p:ph type="subTitle" idx="1"/>
          </p:nvPr>
        </p:nvSpPr>
        <p:spPr>
          <a:xfrm>
            <a:off x="17986011" y="6602097"/>
            <a:ext cx="4277357" cy="737685"/>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4267">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100"/>
              <a:buNone/>
              <a:defRPr sz="5601"/>
            </a:lvl2pPr>
            <a:lvl3pPr lvl="2" algn="ctr" rtl="0">
              <a:lnSpc>
                <a:spcPct val="100000"/>
              </a:lnSpc>
              <a:spcBef>
                <a:spcPts val="0"/>
              </a:spcBef>
              <a:spcAft>
                <a:spcPts val="0"/>
              </a:spcAft>
              <a:buSzPts val="2100"/>
              <a:buNone/>
              <a:defRPr sz="5601"/>
            </a:lvl3pPr>
            <a:lvl4pPr lvl="3" algn="ctr" rtl="0">
              <a:lnSpc>
                <a:spcPct val="100000"/>
              </a:lnSpc>
              <a:spcBef>
                <a:spcPts val="0"/>
              </a:spcBef>
              <a:spcAft>
                <a:spcPts val="0"/>
              </a:spcAft>
              <a:buSzPts val="2100"/>
              <a:buNone/>
              <a:defRPr sz="5601"/>
            </a:lvl4pPr>
            <a:lvl5pPr lvl="4" algn="ctr" rtl="0">
              <a:lnSpc>
                <a:spcPct val="100000"/>
              </a:lnSpc>
              <a:spcBef>
                <a:spcPts val="0"/>
              </a:spcBef>
              <a:spcAft>
                <a:spcPts val="0"/>
              </a:spcAft>
              <a:buSzPts val="2100"/>
              <a:buNone/>
              <a:defRPr sz="5601"/>
            </a:lvl5pPr>
            <a:lvl6pPr lvl="5" algn="ctr" rtl="0">
              <a:lnSpc>
                <a:spcPct val="100000"/>
              </a:lnSpc>
              <a:spcBef>
                <a:spcPts val="0"/>
              </a:spcBef>
              <a:spcAft>
                <a:spcPts val="0"/>
              </a:spcAft>
              <a:buSzPts val="2100"/>
              <a:buNone/>
              <a:defRPr sz="5601"/>
            </a:lvl6pPr>
            <a:lvl7pPr lvl="6" algn="ctr" rtl="0">
              <a:lnSpc>
                <a:spcPct val="100000"/>
              </a:lnSpc>
              <a:spcBef>
                <a:spcPts val="0"/>
              </a:spcBef>
              <a:spcAft>
                <a:spcPts val="0"/>
              </a:spcAft>
              <a:buSzPts val="2100"/>
              <a:buNone/>
              <a:defRPr sz="5601"/>
            </a:lvl7pPr>
            <a:lvl8pPr lvl="7" algn="ctr" rtl="0">
              <a:lnSpc>
                <a:spcPct val="100000"/>
              </a:lnSpc>
              <a:spcBef>
                <a:spcPts val="0"/>
              </a:spcBef>
              <a:spcAft>
                <a:spcPts val="0"/>
              </a:spcAft>
              <a:buSzPts val="2100"/>
              <a:buNone/>
              <a:defRPr sz="5601"/>
            </a:lvl8pPr>
            <a:lvl9pPr lvl="8" algn="ctr" rtl="0">
              <a:lnSpc>
                <a:spcPct val="100000"/>
              </a:lnSpc>
              <a:spcBef>
                <a:spcPts val="0"/>
              </a:spcBef>
              <a:spcAft>
                <a:spcPts val="0"/>
              </a:spcAft>
              <a:buSzPts val="2100"/>
              <a:buNone/>
              <a:defRPr sz="5601"/>
            </a:lvl9pPr>
          </a:lstStyle>
          <a:p>
            <a:endParaRPr/>
          </a:p>
        </p:txBody>
      </p:sp>
      <p:sp>
        <p:nvSpPr>
          <p:cNvPr id="513" name="Google Shape;513;p20"/>
          <p:cNvSpPr txBox="1">
            <a:spLocks noGrp="1"/>
          </p:cNvSpPr>
          <p:nvPr>
            <p:ph type="subTitle" idx="2"/>
          </p:nvPr>
        </p:nvSpPr>
        <p:spPr>
          <a:xfrm>
            <a:off x="17986009" y="7339783"/>
            <a:ext cx="4277357" cy="1942625"/>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
        <p:nvSpPr>
          <p:cNvPr id="514" name="Google Shape;514;p20"/>
          <p:cNvSpPr txBox="1">
            <a:spLocks noGrp="1"/>
          </p:cNvSpPr>
          <p:nvPr>
            <p:ph type="subTitle" idx="3"/>
          </p:nvPr>
        </p:nvSpPr>
        <p:spPr>
          <a:xfrm>
            <a:off x="3691884" y="4099408"/>
            <a:ext cx="4277357" cy="737685"/>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4267">
                <a:solidFill>
                  <a:schemeClr val="dk1"/>
                </a:solidFill>
                <a:latin typeface="Lilita One"/>
                <a:ea typeface="Lilita One"/>
                <a:cs typeface="Lilita One"/>
                <a:sym typeface="Lilita One"/>
              </a:defRPr>
            </a:lvl1pPr>
            <a:lvl2pPr lvl="1" algn="r" rtl="0">
              <a:lnSpc>
                <a:spcPct val="100000"/>
              </a:lnSpc>
              <a:spcBef>
                <a:spcPts val="0"/>
              </a:spcBef>
              <a:spcAft>
                <a:spcPts val="0"/>
              </a:spcAft>
              <a:buSzPts val="2100"/>
              <a:buNone/>
              <a:defRPr sz="5601"/>
            </a:lvl2pPr>
            <a:lvl3pPr lvl="2" algn="r" rtl="0">
              <a:lnSpc>
                <a:spcPct val="100000"/>
              </a:lnSpc>
              <a:spcBef>
                <a:spcPts val="0"/>
              </a:spcBef>
              <a:spcAft>
                <a:spcPts val="0"/>
              </a:spcAft>
              <a:buSzPts val="2100"/>
              <a:buNone/>
              <a:defRPr sz="5601"/>
            </a:lvl3pPr>
            <a:lvl4pPr lvl="3" algn="r" rtl="0">
              <a:lnSpc>
                <a:spcPct val="100000"/>
              </a:lnSpc>
              <a:spcBef>
                <a:spcPts val="0"/>
              </a:spcBef>
              <a:spcAft>
                <a:spcPts val="0"/>
              </a:spcAft>
              <a:buSzPts val="2100"/>
              <a:buNone/>
              <a:defRPr sz="5601"/>
            </a:lvl4pPr>
            <a:lvl5pPr lvl="4" algn="r" rtl="0">
              <a:lnSpc>
                <a:spcPct val="100000"/>
              </a:lnSpc>
              <a:spcBef>
                <a:spcPts val="0"/>
              </a:spcBef>
              <a:spcAft>
                <a:spcPts val="0"/>
              </a:spcAft>
              <a:buSzPts val="2100"/>
              <a:buNone/>
              <a:defRPr sz="5601"/>
            </a:lvl5pPr>
            <a:lvl6pPr lvl="5" algn="r" rtl="0">
              <a:lnSpc>
                <a:spcPct val="100000"/>
              </a:lnSpc>
              <a:spcBef>
                <a:spcPts val="0"/>
              </a:spcBef>
              <a:spcAft>
                <a:spcPts val="0"/>
              </a:spcAft>
              <a:buSzPts val="2100"/>
              <a:buNone/>
              <a:defRPr sz="5601"/>
            </a:lvl6pPr>
            <a:lvl7pPr lvl="6" algn="r" rtl="0">
              <a:lnSpc>
                <a:spcPct val="100000"/>
              </a:lnSpc>
              <a:spcBef>
                <a:spcPts val="0"/>
              </a:spcBef>
              <a:spcAft>
                <a:spcPts val="0"/>
              </a:spcAft>
              <a:buSzPts val="2100"/>
              <a:buNone/>
              <a:defRPr sz="5601"/>
            </a:lvl7pPr>
            <a:lvl8pPr lvl="7" algn="r" rtl="0">
              <a:lnSpc>
                <a:spcPct val="100000"/>
              </a:lnSpc>
              <a:spcBef>
                <a:spcPts val="0"/>
              </a:spcBef>
              <a:spcAft>
                <a:spcPts val="0"/>
              </a:spcAft>
              <a:buSzPts val="2100"/>
              <a:buNone/>
              <a:defRPr sz="5601"/>
            </a:lvl8pPr>
            <a:lvl9pPr lvl="8" algn="r" rtl="0">
              <a:lnSpc>
                <a:spcPct val="100000"/>
              </a:lnSpc>
              <a:spcBef>
                <a:spcPts val="0"/>
              </a:spcBef>
              <a:spcAft>
                <a:spcPts val="0"/>
              </a:spcAft>
              <a:buSzPts val="2100"/>
              <a:buNone/>
              <a:defRPr sz="5601"/>
            </a:lvl9pPr>
          </a:lstStyle>
          <a:p>
            <a:endParaRPr/>
          </a:p>
        </p:txBody>
      </p:sp>
      <p:sp>
        <p:nvSpPr>
          <p:cNvPr id="515" name="Google Shape;515;p20"/>
          <p:cNvSpPr txBox="1">
            <a:spLocks noGrp="1"/>
          </p:cNvSpPr>
          <p:nvPr>
            <p:ph type="subTitle" idx="4"/>
          </p:nvPr>
        </p:nvSpPr>
        <p:spPr>
          <a:xfrm>
            <a:off x="3691881" y="4837093"/>
            <a:ext cx="4277357" cy="1942625"/>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a:lvl1pPr>
            <a:lvl2pPr lvl="1" algn="r" rtl="0">
              <a:lnSpc>
                <a:spcPct val="100000"/>
              </a:lnSpc>
              <a:spcBef>
                <a:spcPts val="0"/>
              </a:spcBef>
              <a:spcAft>
                <a:spcPts val="0"/>
              </a:spcAft>
              <a:buSzPts val="1100"/>
              <a:buNone/>
              <a:defRPr/>
            </a:lvl2pPr>
            <a:lvl3pPr lvl="2" algn="r" rtl="0">
              <a:lnSpc>
                <a:spcPct val="100000"/>
              </a:lnSpc>
              <a:spcBef>
                <a:spcPts val="0"/>
              </a:spcBef>
              <a:spcAft>
                <a:spcPts val="0"/>
              </a:spcAft>
              <a:buSzPts val="1100"/>
              <a:buNone/>
              <a:defRPr/>
            </a:lvl3pPr>
            <a:lvl4pPr lvl="3" algn="r" rtl="0">
              <a:lnSpc>
                <a:spcPct val="100000"/>
              </a:lnSpc>
              <a:spcBef>
                <a:spcPts val="0"/>
              </a:spcBef>
              <a:spcAft>
                <a:spcPts val="0"/>
              </a:spcAft>
              <a:buSzPts val="1100"/>
              <a:buNone/>
              <a:defRPr/>
            </a:lvl4pPr>
            <a:lvl5pPr lvl="4" algn="r" rtl="0">
              <a:lnSpc>
                <a:spcPct val="100000"/>
              </a:lnSpc>
              <a:spcBef>
                <a:spcPts val="0"/>
              </a:spcBef>
              <a:spcAft>
                <a:spcPts val="0"/>
              </a:spcAft>
              <a:buSzPts val="1100"/>
              <a:buNone/>
              <a:defRPr/>
            </a:lvl5pPr>
            <a:lvl6pPr lvl="5" algn="r" rtl="0">
              <a:lnSpc>
                <a:spcPct val="100000"/>
              </a:lnSpc>
              <a:spcBef>
                <a:spcPts val="0"/>
              </a:spcBef>
              <a:spcAft>
                <a:spcPts val="0"/>
              </a:spcAft>
              <a:buSzPts val="1100"/>
              <a:buNone/>
              <a:defRPr/>
            </a:lvl6pPr>
            <a:lvl7pPr lvl="6" algn="r" rtl="0">
              <a:lnSpc>
                <a:spcPct val="100000"/>
              </a:lnSpc>
              <a:spcBef>
                <a:spcPts val="0"/>
              </a:spcBef>
              <a:spcAft>
                <a:spcPts val="0"/>
              </a:spcAft>
              <a:buSzPts val="1100"/>
              <a:buNone/>
              <a:defRPr/>
            </a:lvl7pPr>
            <a:lvl8pPr lvl="7" algn="r" rtl="0">
              <a:lnSpc>
                <a:spcPct val="100000"/>
              </a:lnSpc>
              <a:spcBef>
                <a:spcPts val="0"/>
              </a:spcBef>
              <a:spcAft>
                <a:spcPts val="0"/>
              </a:spcAft>
              <a:buSzPts val="1100"/>
              <a:buNone/>
              <a:defRPr/>
            </a:lvl8pPr>
            <a:lvl9pPr lvl="8" algn="r" rtl="0">
              <a:lnSpc>
                <a:spcPct val="100000"/>
              </a:lnSpc>
              <a:spcBef>
                <a:spcPts val="0"/>
              </a:spcBef>
              <a:spcAft>
                <a:spcPts val="0"/>
              </a:spcAft>
              <a:buSzPts val="1100"/>
              <a:buNone/>
              <a:defRPr/>
            </a:lvl9pPr>
          </a:lstStyle>
          <a:p>
            <a:endParaRPr/>
          </a:p>
        </p:txBody>
      </p:sp>
      <p:sp>
        <p:nvSpPr>
          <p:cNvPr id="516" name="Google Shape;516;p20"/>
          <p:cNvSpPr txBox="1">
            <a:spLocks noGrp="1"/>
          </p:cNvSpPr>
          <p:nvPr>
            <p:ph type="subTitle" idx="5"/>
          </p:nvPr>
        </p:nvSpPr>
        <p:spPr>
          <a:xfrm>
            <a:off x="1920250" y="8226420"/>
            <a:ext cx="4277357" cy="737685"/>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4267">
                <a:solidFill>
                  <a:schemeClr val="dk1"/>
                </a:solidFill>
                <a:latin typeface="Lilita One"/>
                <a:ea typeface="Lilita One"/>
                <a:cs typeface="Lilita One"/>
                <a:sym typeface="Lilita One"/>
              </a:defRPr>
            </a:lvl1pPr>
            <a:lvl2pPr lvl="1" algn="r" rtl="0">
              <a:lnSpc>
                <a:spcPct val="100000"/>
              </a:lnSpc>
              <a:spcBef>
                <a:spcPts val="0"/>
              </a:spcBef>
              <a:spcAft>
                <a:spcPts val="0"/>
              </a:spcAft>
              <a:buSzPts val="2100"/>
              <a:buNone/>
              <a:defRPr sz="5601"/>
            </a:lvl2pPr>
            <a:lvl3pPr lvl="2" algn="r" rtl="0">
              <a:lnSpc>
                <a:spcPct val="100000"/>
              </a:lnSpc>
              <a:spcBef>
                <a:spcPts val="0"/>
              </a:spcBef>
              <a:spcAft>
                <a:spcPts val="0"/>
              </a:spcAft>
              <a:buSzPts val="2100"/>
              <a:buNone/>
              <a:defRPr sz="5601"/>
            </a:lvl3pPr>
            <a:lvl4pPr lvl="3" algn="r" rtl="0">
              <a:lnSpc>
                <a:spcPct val="100000"/>
              </a:lnSpc>
              <a:spcBef>
                <a:spcPts val="0"/>
              </a:spcBef>
              <a:spcAft>
                <a:spcPts val="0"/>
              </a:spcAft>
              <a:buSzPts val="2100"/>
              <a:buNone/>
              <a:defRPr sz="5601"/>
            </a:lvl4pPr>
            <a:lvl5pPr lvl="4" algn="r" rtl="0">
              <a:lnSpc>
                <a:spcPct val="100000"/>
              </a:lnSpc>
              <a:spcBef>
                <a:spcPts val="0"/>
              </a:spcBef>
              <a:spcAft>
                <a:spcPts val="0"/>
              </a:spcAft>
              <a:buSzPts val="2100"/>
              <a:buNone/>
              <a:defRPr sz="5601"/>
            </a:lvl5pPr>
            <a:lvl6pPr lvl="5" algn="r" rtl="0">
              <a:lnSpc>
                <a:spcPct val="100000"/>
              </a:lnSpc>
              <a:spcBef>
                <a:spcPts val="0"/>
              </a:spcBef>
              <a:spcAft>
                <a:spcPts val="0"/>
              </a:spcAft>
              <a:buSzPts val="2100"/>
              <a:buNone/>
              <a:defRPr sz="5601"/>
            </a:lvl6pPr>
            <a:lvl7pPr lvl="6" algn="r" rtl="0">
              <a:lnSpc>
                <a:spcPct val="100000"/>
              </a:lnSpc>
              <a:spcBef>
                <a:spcPts val="0"/>
              </a:spcBef>
              <a:spcAft>
                <a:spcPts val="0"/>
              </a:spcAft>
              <a:buSzPts val="2100"/>
              <a:buNone/>
              <a:defRPr sz="5601"/>
            </a:lvl7pPr>
            <a:lvl8pPr lvl="7" algn="r" rtl="0">
              <a:lnSpc>
                <a:spcPct val="100000"/>
              </a:lnSpc>
              <a:spcBef>
                <a:spcPts val="0"/>
              </a:spcBef>
              <a:spcAft>
                <a:spcPts val="0"/>
              </a:spcAft>
              <a:buSzPts val="2100"/>
              <a:buNone/>
              <a:defRPr sz="5601"/>
            </a:lvl8pPr>
            <a:lvl9pPr lvl="8" algn="r" rtl="0">
              <a:lnSpc>
                <a:spcPct val="100000"/>
              </a:lnSpc>
              <a:spcBef>
                <a:spcPts val="0"/>
              </a:spcBef>
              <a:spcAft>
                <a:spcPts val="0"/>
              </a:spcAft>
              <a:buSzPts val="2100"/>
              <a:buNone/>
              <a:defRPr sz="5601"/>
            </a:lvl9pPr>
          </a:lstStyle>
          <a:p>
            <a:endParaRPr/>
          </a:p>
        </p:txBody>
      </p:sp>
      <p:sp>
        <p:nvSpPr>
          <p:cNvPr id="517" name="Google Shape;517;p20"/>
          <p:cNvSpPr txBox="1">
            <a:spLocks noGrp="1"/>
          </p:cNvSpPr>
          <p:nvPr>
            <p:ph type="subTitle" idx="6"/>
          </p:nvPr>
        </p:nvSpPr>
        <p:spPr>
          <a:xfrm>
            <a:off x="1920250" y="8964105"/>
            <a:ext cx="4277357" cy="1942625"/>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a:lvl1pPr>
            <a:lvl2pPr lvl="1" algn="r" rtl="0">
              <a:lnSpc>
                <a:spcPct val="100000"/>
              </a:lnSpc>
              <a:spcBef>
                <a:spcPts val="0"/>
              </a:spcBef>
              <a:spcAft>
                <a:spcPts val="0"/>
              </a:spcAft>
              <a:buSzPts val="1100"/>
              <a:buNone/>
              <a:defRPr/>
            </a:lvl2pPr>
            <a:lvl3pPr lvl="2" algn="r" rtl="0">
              <a:lnSpc>
                <a:spcPct val="100000"/>
              </a:lnSpc>
              <a:spcBef>
                <a:spcPts val="0"/>
              </a:spcBef>
              <a:spcAft>
                <a:spcPts val="0"/>
              </a:spcAft>
              <a:buSzPts val="1100"/>
              <a:buNone/>
              <a:defRPr/>
            </a:lvl3pPr>
            <a:lvl4pPr lvl="3" algn="r" rtl="0">
              <a:lnSpc>
                <a:spcPct val="100000"/>
              </a:lnSpc>
              <a:spcBef>
                <a:spcPts val="0"/>
              </a:spcBef>
              <a:spcAft>
                <a:spcPts val="0"/>
              </a:spcAft>
              <a:buSzPts val="1100"/>
              <a:buNone/>
              <a:defRPr/>
            </a:lvl4pPr>
            <a:lvl5pPr lvl="4" algn="r" rtl="0">
              <a:lnSpc>
                <a:spcPct val="100000"/>
              </a:lnSpc>
              <a:spcBef>
                <a:spcPts val="0"/>
              </a:spcBef>
              <a:spcAft>
                <a:spcPts val="0"/>
              </a:spcAft>
              <a:buSzPts val="1100"/>
              <a:buNone/>
              <a:defRPr/>
            </a:lvl5pPr>
            <a:lvl6pPr lvl="5" algn="r" rtl="0">
              <a:lnSpc>
                <a:spcPct val="100000"/>
              </a:lnSpc>
              <a:spcBef>
                <a:spcPts val="0"/>
              </a:spcBef>
              <a:spcAft>
                <a:spcPts val="0"/>
              </a:spcAft>
              <a:buSzPts val="1100"/>
              <a:buNone/>
              <a:defRPr/>
            </a:lvl6pPr>
            <a:lvl7pPr lvl="6" algn="r" rtl="0">
              <a:lnSpc>
                <a:spcPct val="100000"/>
              </a:lnSpc>
              <a:spcBef>
                <a:spcPts val="0"/>
              </a:spcBef>
              <a:spcAft>
                <a:spcPts val="0"/>
              </a:spcAft>
              <a:buSzPts val="1100"/>
              <a:buNone/>
              <a:defRPr/>
            </a:lvl7pPr>
            <a:lvl8pPr lvl="7" algn="r" rtl="0">
              <a:lnSpc>
                <a:spcPct val="100000"/>
              </a:lnSpc>
              <a:spcBef>
                <a:spcPts val="0"/>
              </a:spcBef>
              <a:spcAft>
                <a:spcPts val="0"/>
              </a:spcAft>
              <a:buSzPts val="1100"/>
              <a:buNone/>
              <a:defRPr/>
            </a:lvl8pPr>
            <a:lvl9pPr lvl="8" algn="r" rtl="0">
              <a:lnSpc>
                <a:spcPct val="100000"/>
              </a:lnSpc>
              <a:spcBef>
                <a:spcPts val="0"/>
              </a:spcBef>
              <a:spcAft>
                <a:spcPts val="0"/>
              </a:spcAft>
              <a:buSzPts val="1100"/>
              <a:buNone/>
              <a:defRPr/>
            </a:lvl9pPr>
          </a:lstStyle>
          <a:p>
            <a:endParaRPr/>
          </a:p>
        </p:txBody>
      </p:sp>
      <p:sp>
        <p:nvSpPr>
          <p:cNvPr id="518" name="Google Shape;518;p20"/>
          <p:cNvSpPr txBox="1">
            <a:spLocks noGrp="1"/>
          </p:cNvSpPr>
          <p:nvPr>
            <p:ph type="title" idx="7" hasCustomPrompt="1"/>
          </p:nvPr>
        </p:nvSpPr>
        <p:spPr>
          <a:xfrm>
            <a:off x="14063967" y="7163221"/>
            <a:ext cx="1905848" cy="1408163"/>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Clr>
                <a:schemeClr val="dk2"/>
              </a:buClr>
              <a:buSzPts val="2100"/>
              <a:buFont typeface="Josefin Sans"/>
              <a:buNone/>
              <a:defRPr sz="4267"/>
            </a:lvl1pPr>
            <a:lvl2pPr lvl="1" algn="ctr" rtl="0">
              <a:spcBef>
                <a:spcPts val="0"/>
              </a:spcBef>
              <a:spcAft>
                <a:spcPts val="0"/>
              </a:spcAft>
              <a:buSzPts val="12000"/>
              <a:buNone/>
              <a:defRPr sz="32003"/>
            </a:lvl2pPr>
            <a:lvl3pPr lvl="2" algn="ctr" rtl="0">
              <a:spcBef>
                <a:spcPts val="0"/>
              </a:spcBef>
              <a:spcAft>
                <a:spcPts val="0"/>
              </a:spcAft>
              <a:buSzPts val="12000"/>
              <a:buNone/>
              <a:defRPr sz="32003"/>
            </a:lvl3pPr>
            <a:lvl4pPr lvl="3" algn="ctr" rtl="0">
              <a:spcBef>
                <a:spcPts val="0"/>
              </a:spcBef>
              <a:spcAft>
                <a:spcPts val="0"/>
              </a:spcAft>
              <a:buSzPts val="12000"/>
              <a:buNone/>
              <a:defRPr sz="32003"/>
            </a:lvl4pPr>
            <a:lvl5pPr lvl="4" algn="ctr" rtl="0">
              <a:spcBef>
                <a:spcPts val="0"/>
              </a:spcBef>
              <a:spcAft>
                <a:spcPts val="0"/>
              </a:spcAft>
              <a:buSzPts val="12000"/>
              <a:buNone/>
              <a:defRPr sz="32003"/>
            </a:lvl5pPr>
            <a:lvl6pPr lvl="5" algn="ctr" rtl="0">
              <a:spcBef>
                <a:spcPts val="0"/>
              </a:spcBef>
              <a:spcAft>
                <a:spcPts val="0"/>
              </a:spcAft>
              <a:buSzPts val="12000"/>
              <a:buNone/>
              <a:defRPr sz="32003"/>
            </a:lvl6pPr>
            <a:lvl7pPr lvl="6" algn="ctr" rtl="0">
              <a:spcBef>
                <a:spcPts val="0"/>
              </a:spcBef>
              <a:spcAft>
                <a:spcPts val="0"/>
              </a:spcAft>
              <a:buSzPts val="12000"/>
              <a:buNone/>
              <a:defRPr sz="32003"/>
            </a:lvl7pPr>
            <a:lvl8pPr lvl="7" algn="ctr" rtl="0">
              <a:spcBef>
                <a:spcPts val="0"/>
              </a:spcBef>
              <a:spcAft>
                <a:spcPts val="0"/>
              </a:spcAft>
              <a:buSzPts val="12000"/>
              <a:buNone/>
              <a:defRPr sz="32003"/>
            </a:lvl8pPr>
            <a:lvl9pPr lvl="8" algn="ctr" rtl="0">
              <a:spcBef>
                <a:spcPts val="0"/>
              </a:spcBef>
              <a:spcAft>
                <a:spcPts val="0"/>
              </a:spcAft>
              <a:buSzPts val="12000"/>
              <a:buNone/>
              <a:defRPr sz="32003"/>
            </a:lvl9pPr>
          </a:lstStyle>
          <a:p>
            <a:r>
              <a:t>xx%</a:t>
            </a:r>
          </a:p>
        </p:txBody>
      </p:sp>
      <p:sp>
        <p:nvSpPr>
          <p:cNvPr id="519" name="Google Shape;519;p20"/>
          <p:cNvSpPr txBox="1">
            <a:spLocks noGrp="1"/>
          </p:cNvSpPr>
          <p:nvPr>
            <p:ph type="title" idx="8" hasCustomPrompt="1"/>
          </p:nvPr>
        </p:nvSpPr>
        <p:spPr>
          <a:xfrm>
            <a:off x="10021217" y="5289236"/>
            <a:ext cx="1905848" cy="1408163"/>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Clr>
                <a:schemeClr val="dk2"/>
              </a:buClr>
              <a:buSzPts val="2100"/>
              <a:buFont typeface="Josefin Sans"/>
              <a:buNone/>
              <a:defRPr sz="4267"/>
            </a:lvl1pPr>
            <a:lvl2pPr lvl="1" algn="ctr" rtl="0">
              <a:spcBef>
                <a:spcPts val="0"/>
              </a:spcBef>
              <a:spcAft>
                <a:spcPts val="0"/>
              </a:spcAft>
              <a:buSzPts val="12000"/>
              <a:buNone/>
              <a:defRPr sz="32003"/>
            </a:lvl2pPr>
            <a:lvl3pPr lvl="2" algn="ctr" rtl="0">
              <a:spcBef>
                <a:spcPts val="0"/>
              </a:spcBef>
              <a:spcAft>
                <a:spcPts val="0"/>
              </a:spcAft>
              <a:buSzPts val="12000"/>
              <a:buNone/>
              <a:defRPr sz="32003"/>
            </a:lvl3pPr>
            <a:lvl4pPr lvl="3" algn="ctr" rtl="0">
              <a:spcBef>
                <a:spcPts val="0"/>
              </a:spcBef>
              <a:spcAft>
                <a:spcPts val="0"/>
              </a:spcAft>
              <a:buSzPts val="12000"/>
              <a:buNone/>
              <a:defRPr sz="32003"/>
            </a:lvl4pPr>
            <a:lvl5pPr lvl="4" algn="ctr" rtl="0">
              <a:spcBef>
                <a:spcPts val="0"/>
              </a:spcBef>
              <a:spcAft>
                <a:spcPts val="0"/>
              </a:spcAft>
              <a:buSzPts val="12000"/>
              <a:buNone/>
              <a:defRPr sz="32003"/>
            </a:lvl5pPr>
            <a:lvl6pPr lvl="5" algn="ctr" rtl="0">
              <a:spcBef>
                <a:spcPts val="0"/>
              </a:spcBef>
              <a:spcAft>
                <a:spcPts val="0"/>
              </a:spcAft>
              <a:buSzPts val="12000"/>
              <a:buNone/>
              <a:defRPr sz="32003"/>
            </a:lvl6pPr>
            <a:lvl7pPr lvl="6" algn="ctr" rtl="0">
              <a:spcBef>
                <a:spcPts val="0"/>
              </a:spcBef>
              <a:spcAft>
                <a:spcPts val="0"/>
              </a:spcAft>
              <a:buSzPts val="12000"/>
              <a:buNone/>
              <a:defRPr sz="32003"/>
            </a:lvl7pPr>
            <a:lvl8pPr lvl="7" algn="ctr" rtl="0">
              <a:spcBef>
                <a:spcPts val="0"/>
              </a:spcBef>
              <a:spcAft>
                <a:spcPts val="0"/>
              </a:spcAft>
              <a:buSzPts val="12000"/>
              <a:buNone/>
              <a:defRPr sz="32003"/>
            </a:lvl8pPr>
            <a:lvl9pPr lvl="8" algn="ctr" rtl="0">
              <a:spcBef>
                <a:spcPts val="0"/>
              </a:spcBef>
              <a:spcAft>
                <a:spcPts val="0"/>
              </a:spcAft>
              <a:buSzPts val="12000"/>
              <a:buNone/>
              <a:defRPr sz="32003"/>
            </a:lvl9pPr>
          </a:lstStyle>
          <a:p>
            <a:r>
              <a:t>xx%</a:t>
            </a:r>
          </a:p>
        </p:txBody>
      </p:sp>
      <p:sp>
        <p:nvSpPr>
          <p:cNvPr id="520" name="Google Shape;520;p20"/>
          <p:cNvSpPr txBox="1">
            <a:spLocks noGrp="1"/>
          </p:cNvSpPr>
          <p:nvPr>
            <p:ph type="title" idx="9" hasCustomPrompt="1"/>
          </p:nvPr>
        </p:nvSpPr>
        <p:spPr>
          <a:xfrm>
            <a:off x="7576351" y="8446727"/>
            <a:ext cx="1905848" cy="1408163"/>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Clr>
                <a:schemeClr val="dk2"/>
              </a:buClr>
              <a:buSzPts val="2100"/>
              <a:buFont typeface="Josefin Sans"/>
              <a:buNone/>
              <a:defRPr sz="4267"/>
            </a:lvl1pPr>
            <a:lvl2pPr lvl="1" algn="ctr" rtl="0">
              <a:spcBef>
                <a:spcPts val="0"/>
              </a:spcBef>
              <a:spcAft>
                <a:spcPts val="0"/>
              </a:spcAft>
              <a:buSzPts val="12000"/>
              <a:buNone/>
              <a:defRPr sz="32003"/>
            </a:lvl2pPr>
            <a:lvl3pPr lvl="2" algn="ctr" rtl="0">
              <a:spcBef>
                <a:spcPts val="0"/>
              </a:spcBef>
              <a:spcAft>
                <a:spcPts val="0"/>
              </a:spcAft>
              <a:buSzPts val="12000"/>
              <a:buNone/>
              <a:defRPr sz="32003"/>
            </a:lvl3pPr>
            <a:lvl4pPr lvl="3" algn="ctr" rtl="0">
              <a:spcBef>
                <a:spcPts val="0"/>
              </a:spcBef>
              <a:spcAft>
                <a:spcPts val="0"/>
              </a:spcAft>
              <a:buSzPts val="12000"/>
              <a:buNone/>
              <a:defRPr sz="32003"/>
            </a:lvl4pPr>
            <a:lvl5pPr lvl="4" algn="ctr" rtl="0">
              <a:spcBef>
                <a:spcPts val="0"/>
              </a:spcBef>
              <a:spcAft>
                <a:spcPts val="0"/>
              </a:spcAft>
              <a:buSzPts val="12000"/>
              <a:buNone/>
              <a:defRPr sz="32003"/>
            </a:lvl5pPr>
            <a:lvl6pPr lvl="5" algn="ctr" rtl="0">
              <a:spcBef>
                <a:spcPts val="0"/>
              </a:spcBef>
              <a:spcAft>
                <a:spcPts val="0"/>
              </a:spcAft>
              <a:buSzPts val="12000"/>
              <a:buNone/>
              <a:defRPr sz="32003"/>
            </a:lvl6pPr>
            <a:lvl7pPr lvl="6" algn="ctr" rtl="0">
              <a:spcBef>
                <a:spcPts val="0"/>
              </a:spcBef>
              <a:spcAft>
                <a:spcPts val="0"/>
              </a:spcAft>
              <a:buSzPts val="12000"/>
              <a:buNone/>
              <a:defRPr sz="32003"/>
            </a:lvl7pPr>
            <a:lvl8pPr lvl="7" algn="ctr" rtl="0">
              <a:spcBef>
                <a:spcPts val="0"/>
              </a:spcBef>
              <a:spcAft>
                <a:spcPts val="0"/>
              </a:spcAft>
              <a:buSzPts val="12000"/>
              <a:buNone/>
              <a:defRPr sz="32003"/>
            </a:lvl8pPr>
            <a:lvl9pPr lvl="8" algn="ctr" rtl="0">
              <a:spcBef>
                <a:spcPts val="0"/>
              </a:spcBef>
              <a:spcAft>
                <a:spcPts val="0"/>
              </a:spcAft>
              <a:buSzPts val="12000"/>
              <a:buNone/>
              <a:defRPr sz="32003"/>
            </a:lvl9pPr>
          </a:lstStyle>
          <a:p>
            <a:r>
              <a:t>xx%</a:t>
            </a:r>
          </a:p>
        </p:txBody>
      </p:sp>
      <p:sp>
        <p:nvSpPr>
          <p:cNvPr id="521" name="Google Shape;521;p20"/>
          <p:cNvSpPr/>
          <p:nvPr/>
        </p:nvSpPr>
        <p:spPr>
          <a:xfrm>
            <a:off x="8396218" y="3415598"/>
            <a:ext cx="5155871" cy="5155797"/>
          </a:xfrm>
          <a:prstGeom prst="ellipse">
            <a:avLst/>
          </a:prstGeom>
          <a:solidFill>
            <a:schemeClr val="accent1"/>
          </a:solidFill>
          <a:ln>
            <a:noFill/>
          </a:ln>
        </p:spPr>
        <p:txBody>
          <a:bodyPr spcFirstLastPara="1" wrap="square" lIns="243828" tIns="243828" rIns="243828" bIns="243828" anchor="ctr" anchorCtr="0">
            <a:noAutofit/>
          </a:bodyPr>
          <a:lstStyle/>
          <a:p>
            <a:pPr marL="0" lvl="0" indent="0" algn="l" rtl="0">
              <a:spcBef>
                <a:spcPts val="0"/>
              </a:spcBef>
              <a:spcAft>
                <a:spcPts val="0"/>
              </a:spcAft>
              <a:buNone/>
            </a:pPr>
            <a:endParaRPr sz="4800"/>
          </a:p>
        </p:txBody>
      </p:sp>
      <p:sp>
        <p:nvSpPr>
          <p:cNvPr id="522" name="Google Shape;522;p20"/>
          <p:cNvSpPr/>
          <p:nvPr/>
        </p:nvSpPr>
        <p:spPr>
          <a:xfrm>
            <a:off x="6571890" y="7193617"/>
            <a:ext cx="3914910" cy="3914853"/>
          </a:xfrm>
          <a:prstGeom prst="ellipse">
            <a:avLst/>
          </a:prstGeom>
          <a:solidFill>
            <a:schemeClr val="accent1"/>
          </a:solidFill>
          <a:ln>
            <a:noFill/>
          </a:ln>
        </p:spPr>
        <p:txBody>
          <a:bodyPr spcFirstLastPara="1" wrap="square" lIns="243828" tIns="243828" rIns="243828" bIns="243828" anchor="ctr" anchorCtr="0">
            <a:noAutofit/>
          </a:bodyPr>
          <a:lstStyle/>
          <a:p>
            <a:pPr marL="0" lvl="0" indent="0" algn="l" rtl="0">
              <a:spcBef>
                <a:spcPts val="0"/>
              </a:spcBef>
              <a:spcAft>
                <a:spcPts val="0"/>
              </a:spcAft>
              <a:buNone/>
            </a:pPr>
            <a:endParaRPr sz="4800"/>
          </a:p>
        </p:txBody>
      </p:sp>
      <p:sp>
        <p:nvSpPr>
          <p:cNvPr id="523" name="Google Shape;523;p20"/>
          <p:cNvSpPr/>
          <p:nvPr/>
        </p:nvSpPr>
        <p:spPr>
          <a:xfrm>
            <a:off x="12438967" y="5289583"/>
            <a:ext cx="5155871" cy="5155797"/>
          </a:xfrm>
          <a:prstGeom prst="ellipse">
            <a:avLst/>
          </a:prstGeom>
          <a:solidFill>
            <a:schemeClr val="accent1"/>
          </a:solidFill>
          <a:ln>
            <a:noFill/>
          </a:ln>
        </p:spPr>
        <p:txBody>
          <a:bodyPr spcFirstLastPara="1" wrap="square" lIns="243828" tIns="243828" rIns="243828" bIns="243828" anchor="ctr" anchorCtr="0">
            <a:noAutofit/>
          </a:bodyPr>
          <a:lstStyle/>
          <a:p>
            <a:pPr marL="0" lvl="0" indent="0" algn="l" rtl="0">
              <a:spcBef>
                <a:spcPts val="0"/>
              </a:spcBef>
              <a:spcAft>
                <a:spcPts val="0"/>
              </a:spcAft>
              <a:buNone/>
            </a:pPr>
            <a:endParaRPr sz="4800"/>
          </a:p>
        </p:txBody>
      </p:sp>
    </p:spTree>
    <p:extLst>
      <p:ext uri="{BB962C8B-B14F-4D97-AF65-F5344CB8AC3E}">
        <p14:creationId xmlns:p14="http://schemas.microsoft.com/office/powerpoint/2010/main" val="225922612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Four columns 2" userDrawn="1">
  <p:cSld name="Four columns 2">
    <p:spTree>
      <p:nvGrpSpPr>
        <p:cNvPr id="1" name="Shape 683"/>
        <p:cNvGrpSpPr/>
        <p:nvPr/>
      </p:nvGrpSpPr>
      <p:grpSpPr>
        <a:xfrm>
          <a:off x="0" y="0"/>
          <a:ext cx="0" cy="0"/>
          <a:chOff x="0" y="0"/>
          <a:chExt cx="0" cy="0"/>
        </a:xfrm>
      </p:grpSpPr>
      <p:sp>
        <p:nvSpPr>
          <p:cNvPr id="684" name="Google Shape;684;p25"/>
          <p:cNvSpPr/>
          <p:nvPr/>
        </p:nvSpPr>
        <p:spPr>
          <a:xfrm>
            <a:off x="-1948" y="12461979"/>
            <a:ext cx="24386730" cy="1268302"/>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1"/>
          </a:solidFill>
          <a:ln>
            <a:noFill/>
          </a:ln>
        </p:spPr>
        <p:txBody>
          <a:bodyPr spcFirstLastPara="1" wrap="square" lIns="243828" tIns="243828" rIns="243828" bIns="243828" anchor="ctr" anchorCtr="0">
            <a:noAutofit/>
          </a:bodyPr>
          <a:lstStyle/>
          <a:p>
            <a:pPr marL="0" lvl="0" indent="0" algn="l" rtl="0">
              <a:spcBef>
                <a:spcPts val="0"/>
              </a:spcBef>
              <a:spcAft>
                <a:spcPts val="0"/>
              </a:spcAft>
              <a:buNone/>
            </a:pPr>
            <a:endParaRPr sz="4800"/>
          </a:p>
        </p:txBody>
      </p:sp>
      <p:grpSp>
        <p:nvGrpSpPr>
          <p:cNvPr id="685" name="Google Shape;685;p25"/>
          <p:cNvGrpSpPr/>
          <p:nvPr/>
        </p:nvGrpSpPr>
        <p:grpSpPr>
          <a:xfrm>
            <a:off x="17362660" y="5243043"/>
            <a:ext cx="5794367" cy="7226872"/>
            <a:chOff x="6510149" y="1949738"/>
            <a:chExt cx="2172605" cy="2709763"/>
          </a:xfrm>
        </p:grpSpPr>
        <p:sp>
          <p:nvSpPr>
            <p:cNvPr id="686" name="Google Shape;686;p25"/>
            <p:cNvSpPr/>
            <p:nvPr/>
          </p:nvSpPr>
          <p:spPr>
            <a:xfrm>
              <a:off x="6510149" y="4267946"/>
              <a:ext cx="120540" cy="388831"/>
            </a:xfrm>
            <a:custGeom>
              <a:avLst/>
              <a:gdLst/>
              <a:ahLst/>
              <a:cxnLst/>
              <a:rect l="l" t="t" r="r" b="b"/>
              <a:pathLst>
                <a:path w="3761" h="12132" extrusionOk="0">
                  <a:moveTo>
                    <a:pt x="3760" y="1"/>
                  </a:moveTo>
                  <a:lnTo>
                    <a:pt x="1" y="135"/>
                  </a:lnTo>
                  <a:lnTo>
                    <a:pt x="1" y="12131"/>
                  </a:lnTo>
                  <a:lnTo>
                    <a:pt x="1605" y="12131"/>
                  </a:lnTo>
                  <a:lnTo>
                    <a:pt x="376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87" name="Google Shape;687;p25"/>
            <p:cNvSpPr/>
            <p:nvPr/>
          </p:nvSpPr>
          <p:spPr>
            <a:xfrm>
              <a:off x="7592958" y="2586860"/>
              <a:ext cx="93201" cy="30960"/>
            </a:xfrm>
            <a:custGeom>
              <a:avLst/>
              <a:gdLst/>
              <a:ahLst/>
              <a:cxnLst/>
              <a:rect l="l" t="t" r="r" b="b"/>
              <a:pathLst>
                <a:path w="2908" h="966" extrusionOk="0">
                  <a:moveTo>
                    <a:pt x="2875" y="1"/>
                  </a:moveTo>
                  <a:cubicBezTo>
                    <a:pt x="2771" y="1"/>
                    <a:pt x="2159" y="176"/>
                    <a:pt x="1421" y="423"/>
                  </a:cubicBezTo>
                  <a:cubicBezTo>
                    <a:pt x="635" y="690"/>
                    <a:pt x="0" y="924"/>
                    <a:pt x="0" y="957"/>
                  </a:cubicBezTo>
                  <a:cubicBezTo>
                    <a:pt x="2" y="963"/>
                    <a:pt x="12" y="966"/>
                    <a:pt x="29" y="966"/>
                  </a:cubicBezTo>
                  <a:cubicBezTo>
                    <a:pt x="164" y="966"/>
                    <a:pt x="758" y="794"/>
                    <a:pt x="1471" y="556"/>
                  </a:cubicBezTo>
                  <a:cubicBezTo>
                    <a:pt x="2273" y="289"/>
                    <a:pt x="2908" y="38"/>
                    <a:pt x="2891" y="5"/>
                  </a:cubicBezTo>
                  <a:cubicBezTo>
                    <a:pt x="2890" y="2"/>
                    <a:pt x="2884" y="1"/>
                    <a:pt x="287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88" name="Google Shape;688;p25"/>
            <p:cNvSpPr/>
            <p:nvPr/>
          </p:nvSpPr>
          <p:spPr>
            <a:xfrm>
              <a:off x="6977662" y="4267946"/>
              <a:ext cx="119963" cy="388831"/>
            </a:xfrm>
            <a:custGeom>
              <a:avLst/>
              <a:gdLst/>
              <a:ahLst/>
              <a:cxnLst/>
              <a:rect l="l" t="t" r="r" b="b"/>
              <a:pathLst>
                <a:path w="3743" h="12132" extrusionOk="0">
                  <a:moveTo>
                    <a:pt x="3743" y="1"/>
                  </a:moveTo>
                  <a:lnTo>
                    <a:pt x="0" y="135"/>
                  </a:lnTo>
                  <a:lnTo>
                    <a:pt x="0" y="12131"/>
                  </a:lnTo>
                  <a:lnTo>
                    <a:pt x="1604" y="12131"/>
                  </a:lnTo>
                  <a:lnTo>
                    <a:pt x="374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89" name="Google Shape;689;p25"/>
            <p:cNvSpPr/>
            <p:nvPr/>
          </p:nvSpPr>
          <p:spPr>
            <a:xfrm>
              <a:off x="7441394" y="4267946"/>
              <a:ext cx="120540" cy="388831"/>
            </a:xfrm>
            <a:custGeom>
              <a:avLst/>
              <a:gdLst/>
              <a:ahLst/>
              <a:cxnLst/>
              <a:rect l="l" t="t" r="r" b="b"/>
              <a:pathLst>
                <a:path w="3761" h="12132" extrusionOk="0">
                  <a:moveTo>
                    <a:pt x="1" y="1"/>
                  </a:moveTo>
                  <a:lnTo>
                    <a:pt x="2156" y="12131"/>
                  </a:lnTo>
                  <a:lnTo>
                    <a:pt x="3760" y="12131"/>
                  </a:lnTo>
                  <a:lnTo>
                    <a:pt x="3760" y="135"/>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90" name="Google Shape;690;p25"/>
            <p:cNvSpPr/>
            <p:nvPr/>
          </p:nvSpPr>
          <p:spPr>
            <a:xfrm>
              <a:off x="7769682" y="4267946"/>
              <a:ext cx="120508" cy="388831"/>
            </a:xfrm>
            <a:custGeom>
              <a:avLst/>
              <a:gdLst/>
              <a:ahLst/>
              <a:cxnLst/>
              <a:rect l="l" t="t" r="r" b="b"/>
              <a:pathLst>
                <a:path w="3760" h="12132" extrusionOk="0">
                  <a:moveTo>
                    <a:pt x="0" y="1"/>
                  </a:moveTo>
                  <a:lnTo>
                    <a:pt x="2156" y="12131"/>
                  </a:lnTo>
                  <a:lnTo>
                    <a:pt x="3760" y="12131"/>
                  </a:lnTo>
                  <a:lnTo>
                    <a:pt x="3760" y="135"/>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91" name="Google Shape;691;p25"/>
            <p:cNvSpPr/>
            <p:nvPr/>
          </p:nvSpPr>
          <p:spPr>
            <a:xfrm>
              <a:off x="6510149" y="3406827"/>
              <a:ext cx="375979" cy="873907"/>
            </a:xfrm>
            <a:custGeom>
              <a:avLst/>
              <a:gdLst/>
              <a:ahLst/>
              <a:cxnLst/>
              <a:rect l="l" t="t" r="r" b="b"/>
              <a:pathLst>
                <a:path w="11731" h="27267" extrusionOk="0">
                  <a:moveTo>
                    <a:pt x="5548" y="0"/>
                  </a:moveTo>
                  <a:cubicBezTo>
                    <a:pt x="4075" y="0"/>
                    <a:pt x="2636" y="293"/>
                    <a:pt x="1939" y="1271"/>
                  </a:cubicBezTo>
                  <a:cubicBezTo>
                    <a:pt x="184" y="3711"/>
                    <a:pt x="1" y="27170"/>
                    <a:pt x="1" y="27170"/>
                  </a:cubicBezTo>
                  <a:cubicBezTo>
                    <a:pt x="1" y="27170"/>
                    <a:pt x="5028" y="27266"/>
                    <a:pt x="8439" y="27266"/>
                  </a:cubicBezTo>
                  <a:cubicBezTo>
                    <a:pt x="10145" y="27266"/>
                    <a:pt x="11446" y="27242"/>
                    <a:pt x="11513" y="27170"/>
                  </a:cubicBezTo>
                  <a:cubicBezTo>
                    <a:pt x="11730" y="26969"/>
                    <a:pt x="10026" y="653"/>
                    <a:pt x="10026" y="653"/>
                  </a:cubicBezTo>
                  <a:cubicBezTo>
                    <a:pt x="10026" y="653"/>
                    <a:pt x="7748" y="0"/>
                    <a:pt x="554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92" name="Google Shape;692;p25"/>
            <p:cNvSpPr/>
            <p:nvPr/>
          </p:nvSpPr>
          <p:spPr>
            <a:xfrm>
              <a:off x="6804144" y="2531830"/>
              <a:ext cx="1086046" cy="1608718"/>
            </a:xfrm>
            <a:custGeom>
              <a:avLst/>
              <a:gdLst/>
              <a:ahLst/>
              <a:cxnLst/>
              <a:rect l="l" t="t" r="r" b="b"/>
              <a:pathLst>
                <a:path w="33886" h="50194" extrusionOk="0">
                  <a:moveTo>
                    <a:pt x="24423" y="1"/>
                  </a:moveTo>
                  <a:cubicBezTo>
                    <a:pt x="24403" y="1"/>
                    <a:pt x="24382" y="1"/>
                    <a:pt x="24362" y="1"/>
                  </a:cubicBezTo>
                  <a:lnTo>
                    <a:pt x="9424" y="1"/>
                  </a:lnTo>
                  <a:cubicBezTo>
                    <a:pt x="4195" y="1"/>
                    <a:pt x="1" y="4295"/>
                    <a:pt x="118" y="9525"/>
                  </a:cubicBezTo>
                  <a:lnTo>
                    <a:pt x="1070" y="50193"/>
                  </a:lnTo>
                  <a:lnTo>
                    <a:pt x="33568" y="50193"/>
                  </a:lnTo>
                  <a:lnTo>
                    <a:pt x="33836" y="9491"/>
                  </a:lnTo>
                  <a:cubicBezTo>
                    <a:pt x="33885" y="4265"/>
                    <a:pt x="29658" y="1"/>
                    <a:pt x="2442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93" name="Google Shape;693;p25"/>
            <p:cNvSpPr/>
            <p:nvPr/>
          </p:nvSpPr>
          <p:spPr>
            <a:xfrm>
              <a:off x="6572262" y="3855335"/>
              <a:ext cx="1307768" cy="420143"/>
            </a:xfrm>
            <a:custGeom>
              <a:avLst/>
              <a:gdLst/>
              <a:ahLst/>
              <a:cxnLst/>
              <a:rect l="l" t="t" r="r" b="b"/>
              <a:pathLst>
                <a:path w="40804" h="13109" extrusionOk="0">
                  <a:moveTo>
                    <a:pt x="19728" y="0"/>
                  </a:moveTo>
                  <a:cubicBezTo>
                    <a:pt x="13401" y="0"/>
                    <a:pt x="6918" y="126"/>
                    <a:pt x="6918" y="126"/>
                  </a:cubicBezTo>
                  <a:cubicBezTo>
                    <a:pt x="6918" y="126"/>
                    <a:pt x="452" y="377"/>
                    <a:pt x="1" y="8380"/>
                  </a:cubicBezTo>
                  <a:lnTo>
                    <a:pt x="1" y="13109"/>
                  </a:lnTo>
                  <a:lnTo>
                    <a:pt x="40803" y="13109"/>
                  </a:lnTo>
                  <a:lnTo>
                    <a:pt x="40803" y="8898"/>
                  </a:lnTo>
                  <a:cubicBezTo>
                    <a:pt x="40803" y="8898"/>
                    <a:pt x="35039" y="410"/>
                    <a:pt x="28272" y="126"/>
                  </a:cubicBezTo>
                  <a:cubicBezTo>
                    <a:pt x="26016" y="32"/>
                    <a:pt x="22892" y="0"/>
                    <a:pt x="1972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94" name="Google Shape;694;p25"/>
            <p:cNvSpPr/>
            <p:nvPr/>
          </p:nvSpPr>
          <p:spPr>
            <a:xfrm>
              <a:off x="6554057" y="3855014"/>
              <a:ext cx="907207" cy="413125"/>
            </a:xfrm>
            <a:custGeom>
              <a:avLst/>
              <a:gdLst/>
              <a:ahLst/>
              <a:cxnLst/>
              <a:rect l="l" t="t" r="r" b="b"/>
              <a:pathLst>
                <a:path w="28306" h="12890" extrusionOk="0">
                  <a:moveTo>
                    <a:pt x="9133" y="0"/>
                  </a:moveTo>
                  <a:cubicBezTo>
                    <a:pt x="7145" y="0"/>
                    <a:pt x="5217" y="133"/>
                    <a:pt x="3543" y="1423"/>
                  </a:cubicBezTo>
                  <a:cubicBezTo>
                    <a:pt x="385" y="3896"/>
                    <a:pt x="1" y="9059"/>
                    <a:pt x="335" y="12751"/>
                  </a:cubicBezTo>
                  <a:cubicBezTo>
                    <a:pt x="343" y="12843"/>
                    <a:pt x="414" y="12889"/>
                    <a:pt x="483" y="12889"/>
                  </a:cubicBezTo>
                  <a:cubicBezTo>
                    <a:pt x="552" y="12889"/>
                    <a:pt x="619" y="12843"/>
                    <a:pt x="619" y="12751"/>
                  </a:cubicBezTo>
                  <a:cubicBezTo>
                    <a:pt x="218" y="8357"/>
                    <a:pt x="953" y="1958"/>
                    <a:pt x="5932" y="554"/>
                  </a:cubicBezTo>
                  <a:cubicBezTo>
                    <a:pt x="6831" y="299"/>
                    <a:pt x="7809" y="238"/>
                    <a:pt x="8789" y="238"/>
                  </a:cubicBezTo>
                  <a:cubicBezTo>
                    <a:pt x="9668" y="238"/>
                    <a:pt x="10550" y="287"/>
                    <a:pt x="11379" y="287"/>
                  </a:cubicBezTo>
                  <a:lnTo>
                    <a:pt x="28121" y="387"/>
                  </a:lnTo>
                  <a:cubicBezTo>
                    <a:pt x="28305" y="370"/>
                    <a:pt x="28305" y="103"/>
                    <a:pt x="28121" y="103"/>
                  </a:cubicBezTo>
                  <a:cubicBezTo>
                    <a:pt x="21973" y="70"/>
                    <a:pt x="15807" y="36"/>
                    <a:pt x="9658" y="3"/>
                  </a:cubicBezTo>
                  <a:cubicBezTo>
                    <a:pt x="9483" y="1"/>
                    <a:pt x="9308" y="0"/>
                    <a:pt x="913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95" name="Google Shape;695;p25"/>
            <p:cNvSpPr/>
            <p:nvPr/>
          </p:nvSpPr>
          <p:spPr>
            <a:xfrm>
              <a:off x="6955708" y="2557534"/>
              <a:ext cx="706895" cy="844005"/>
            </a:xfrm>
            <a:custGeom>
              <a:avLst/>
              <a:gdLst/>
              <a:ahLst/>
              <a:cxnLst/>
              <a:rect l="l" t="t" r="r" b="b"/>
              <a:pathLst>
                <a:path w="22056" h="26334" extrusionOk="0">
                  <a:moveTo>
                    <a:pt x="6416" y="1"/>
                  </a:moveTo>
                  <a:cubicBezTo>
                    <a:pt x="4428" y="18"/>
                    <a:pt x="2807" y="68"/>
                    <a:pt x="1705" y="168"/>
                  </a:cubicBezTo>
                  <a:cubicBezTo>
                    <a:pt x="1420" y="201"/>
                    <a:pt x="1187" y="235"/>
                    <a:pt x="969" y="252"/>
                  </a:cubicBezTo>
                  <a:cubicBezTo>
                    <a:pt x="752" y="285"/>
                    <a:pt x="568" y="318"/>
                    <a:pt x="435" y="335"/>
                  </a:cubicBezTo>
                  <a:cubicBezTo>
                    <a:pt x="284" y="369"/>
                    <a:pt x="134" y="419"/>
                    <a:pt x="0" y="469"/>
                  </a:cubicBezTo>
                  <a:cubicBezTo>
                    <a:pt x="34" y="469"/>
                    <a:pt x="67" y="452"/>
                    <a:pt x="117" y="452"/>
                  </a:cubicBezTo>
                  <a:cubicBezTo>
                    <a:pt x="184" y="435"/>
                    <a:pt x="284" y="402"/>
                    <a:pt x="435" y="369"/>
                  </a:cubicBezTo>
                  <a:lnTo>
                    <a:pt x="969" y="302"/>
                  </a:lnTo>
                  <a:cubicBezTo>
                    <a:pt x="1187" y="285"/>
                    <a:pt x="1420" y="252"/>
                    <a:pt x="1705" y="235"/>
                  </a:cubicBezTo>
                  <a:cubicBezTo>
                    <a:pt x="2679" y="162"/>
                    <a:pt x="4022" y="115"/>
                    <a:pt x="5665" y="115"/>
                  </a:cubicBezTo>
                  <a:cubicBezTo>
                    <a:pt x="5909" y="115"/>
                    <a:pt x="6159" y="116"/>
                    <a:pt x="6416" y="118"/>
                  </a:cubicBezTo>
                  <a:cubicBezTo>
                    <a:pt x="7419" y="118"/>
                    <a:pt x="8505" y="118"/>
                    <a:pt x="9674" y="151"/>
                  </a:cubicBezTo>
                  <a:cubicBezTo>
                    <a:pt x="10844" y="185"/>
                    <a:pt x="12097" y="151"/>
                    <a:pt x="13401" y="335"/>
                  </a:cubicBezTo>
                  <a:cubicBezTo>
                    <a:pt x="14069" y="402"/>
                    <a:pt x="14737" y="536"/>
                    <a:pt x="15389" y="686"/>
                  </a:cubicBezTo>
                  <a:cubicBezTo>
                    <a:pt x="16074" y="853"/>
                    <a:pt x="16726" y="1087"/>
                    <a:pt x="17360" y="1388"/>
                  </a:cubicBezTo>
                  <a:cubicBezTo>
                    <a:pt x="17995" y="1739"/>
                    <a:pt x="18563" y="2173"/>
                    <a:pt x="19081" y="2691"/>
                  </a:cubicBezTo>
                  <a:cubicBezTo>
                    <a:pt x="19616" y="3209"/>
                    <a:pt x="20067" y="3810"/>
                    <a:pt x="20418" y="4462"/>
                  </a:cubicBezTo>
                  <a:cubicBezTo>
                    <a:pt x="20585" y="4796"/>
                    <a:pt x="20719" y="5147"/>
                    <a:pt x="20819" y="5498"/>
                  </a:cubicBezTo>
                  <a:cubicBezTo>
                    <a:pt x="20903" y="5866"/>
                    <a:pt x="20953" y="6233"/>
                    <a:pt x="20986" y="6601"/>
                  </a:cubicBezTo>
                  <a:cubicBezTo>
                    <a:pt x="21070" y="7336"/>
                    <a:pt x="21153" y="8054"/>
                    <a:pt x="21220" y="8773"/>
                  </a:cubicBezTo>
                  <a:cubicBezTo>
                    <a:pt x="21354" y="10193"/>
                    <a:pt x="21454" y="11580"/>
                    <a:pt x="21554" y="12883"/>
                  </a:cubicBezTo>
                  <a:cubicBezTo>
                    <a:pt x="21721" y="15523"/>
                    <a:pt x="21805" y="17896"/>
                    <a:pt x="21872" y="19884"/>
                  </a:cubicBezTo>
                  <a:cubicBezTo>
                    <a:pt x="21922" y="21872"/>
                    <a:pt x="21955" y="23476"/>
                    <a:pt x="21989" y="24596"/>
                  </a:cubicBezTo>
                  <a:cubicBezTo>
                    <a:pt x="22005" y="25147"/>
                    <a:pt x="22022" y="25582"/>
                    <a:pt x="22022" y="25882"/>
                  </a:cubicBezTo>
                  <a:cubicBezTo>
                    <a:pt x="22039" y="26016"/>
                    <a:pt x="22039" y="26133"/>
                    <a:pt x="22039" y="26217"/>
                  </a:cubicBezTo>
                  <a:cubicBezTo>
                    <a:pt x="22039" y="26250"/>
                    <a:pt x="22039" y="26283"/>
                    <a:pt x="22056" y="26334"/>
                  </a:cubicBezTo>
                  <a:cubicBezTo>
                    <a:pt x="22056" y="26283"/>
                    <a:pt x="22056" y="26250"/>
                    <a:pt x="22056" y="26217"/>
                  </a:cubicBezTo>
                  <a:cubicBezTo>
                    <a:pt x="22056" y="26133"/>
                    <a:pt x="22056" y="26016"/>
                    <a:pt x="22056" y="25882"/>
                  </a:cubicBezTo>
                  <a:cubicBezTo>
                    <a:pt x="22056" y="25582"/>
                    <a:pt x="22056" y="25147"/>
                    <a:pt x="22039" y="24596"/>
                  </a:cubicBezTo>
                  <a:cubicBezTo>
                    <a:pt x="22039" y="23476"/>
                    <a:pt x="22022" y="21872"/>
                    <a:pt x="21972" y="19867"/>
                  </a:cubicBezTo>
                  <a:cubicBezTo>
                    <a:pt x="21922" y="17879"/>
                    <a:pt x="21838" y="15506"/>
                    <a:pt x="21688" y="12883"/>
                  </a:cubicBezTo>
                  <a:cubicBezTo>
                    <a:pt x="21604" y="11563"/>
                    <a:pt x="21487" y="10176"/>
                    <a:pt x="21354" y="8756"/>
                  </a:cubicBezTo>
                  <a:cubicBezTo>
                    <a:pt x="21287" y="8038"/>
                    <a:pt x="21220" y="7319"/>
                    <a:pt x="21120" y="6584"/>
                  </a:cubicBezTo>
                  <a:cubicBezTo>
                    <a:pt x="21103" y="6200"/>
                    <a:pt x="21036" y="5832"/>
                    <a:pt x="20953" y="5465"/>
                  </a:cubicBezTo>
                  <a:cubicBezTo>
                    <a:pt x="20853" y="5097"/>
                    <a:pt x="20719" y="4729"/>
                    <a:pt x="20535" y="4395"/>
                  </a:cubicBezTo>
                  <a:cubicBezTo>
                    <a:pt x="20184" y="3727"/>
                    <a:pt x="19716" y="3109"/>
                    <a:pt x="19182" y="2591"/>
                  </a:cubicBezTo>
                  <a:cubicBezTo>
                    <a:pt x="18664" y="2056"/>
                    <a:pt x="18062" y="1622"/>
                    <a:pt x="17427" y="1271"/>
                  </a:cubicBezTo>
                  <a:cubicBezTo>
                    <a:pt x="16776" y="953"/>
                    <a:pt x="16107" y="719"/>
                    <a:pt x="15422" y="552"/>
                  </a:cubicBezTo>
                  <a:cubicBezTo>
                    <a:pt x="14771" y="402"/>
                    <a:pt x="14102" y="268"/>
                    <a:pt x="13417" y="201"/>
                  </a:cubicBezTo>
                  <a:cubicBezTo>
                    <a:pt x="12114" y="18"/>
                    <a:pt x="10844" y="51"/>
                    <a:pt x="9674" y="18"/>
                  </a:cubicBezTo>
                  <a:cubicBezTo>
                    <a:pt x="8505" y="1"/>
                    <a:pt x="7419" y="1"/>
                    <a:pt x="641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96" name="Google Shape;696;p25"/>
            <p:cNvSpPr/>
            <p:nvPr/>
          </p:nvSpPr>
          <p:spPr>
            <a:xfrm>
              <a:off x="7646514" y="2915500"/>
              <a:ext cx="74997" cy="26313"/>
            </a:xfrm>
            <a:custGeom>
              <a:avLst/>
              <a:gdLst/>
              <a:ahLst/>
              <a:cxnLst/>
              <a:rect l="l" t="t" r="r" b="b"/>
              <a:pathLst>
                <a:path w="2340" h="821" extrusionOk="0">
                  <a:moveTo>
                    <a:pt x="2311" y="1"/>
                  </a:moveTo>
                  <a:cubicBezTo>
                    <a:pt x="2192" y="1"/>
                    <a:pt x="1711" y="153"/>
                    <a:pt x="1153" y="344"/>
                  </a:cubicBezTo>
                  <a:cubicBezTo>
                    <a:pt x="502" y="561"/>
                    <a:pt x="0" y="779"/>
                    <a:pt x="17" y="812"/>
                  </a:cubicBezTo>
                  <a:cubicBezTo>
                    <a:pt x="19" y="818"/>
                    <a:pt x="28" y="821"/>
                    <a:pt x="44" y="821"/>
                  </a:cubicBezTo>
                  <a:cubicBezTo>
                    <a:pt x="161" y="821"/>
                    <a:pt x="631" y="669"/>
                    <a:pt x="1203" y="478"/>
                  </a:cubicBezTo>
                  <a:cubicBezTo>
                    <a:pt x="1838" y="261"/>
                    <a:pt x="2339" y="43"/>
                    <a:pt x="2339" y="10"/>
                  </a:cubicBezTo>
                  <a:cubicBezTo>
                    <a:pt x="2337" y="4"/>
                    <a:pt x="2328" y="1"/>
                    <a:pt x="231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97" name="Google Shape;697;p25"/>
            <p:cNvSpPr/>
            <p:nvPr/>
          </p:nvSpPr>
          <p:spPr>
            <a:xfrm>
              <a:off x="7647059" y="2987356"/>
              <a:ext cx="33749" cy="4743"/>
            </a:xfrm>
            <a:custGeom>
              <a:avLst/>
              <a:gdLst/>
              <a:ahLst/>
              <a:cxnLst/>
              <a:rect l="l" t="t" r="r" b="b"/>
              <a:pathLst>
                <a:path w="1053" h="148" extrusionOk="0">
                  <a:moveTo>
                    <a:pt x="324" y="1"/>
                  </a:moveTo>
                  <a:cubicBezTo>
                    <a:pt x="132" y="1"/>
                    <a:pt x="0" y="19"/>
                    <a:pt x="0" y="57"/>
                  </a:cubicBezTo>
                  <a:cubicBezTo>
                    <a:pt x="0" y="90"/>
                    <a:pt x="234" y="141"/>
                    <a:pt x="518" y="141"/>
                  </a:cubicBezTo>
                  <a:cubicBezTo>
                    <a:pt x="599" y="145"/>
                    <a:pt x="674" y="147"/>
                    <a:pt x="742" y="147"/>
                  </a:cubicBezTo>
                  <a:cubicBezTo>
                    <a:pt x="927" y="147"/>
                    <a:pt x="1053" y="132"/>
                    <a:pt x="1053" y="107"/>
                  </a:cubicBezTo>
                  <a:cubicBezTo>
                    <a:pt x="1053" y="57"/>
                    <a:pt x="819" y="24"/>
                    <a:pt x="535" y="7"/>
                  </a:cubicBezTo>
                  <a:cubicBezTo>
                    <a:pt x="459" y="3"/>
                    <a:pt x="388" y="1"/>
                    <a:pt x="32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98" name="Google Shape;698;p25"/>
            <p:cNvSpPr/>
            <p:nvPr/>
          </p:nvSpPr>
          <p:spPr>
            <a:xfrm>
              <a:off x="7353577" y="2960787"/>
              <a:ext cx="47690" cy="45575"/>
            </a:xfrm>
            <a:custGeom>
              <a:avLst/>
              <a:gdLst/>
              <a:ahLst/>
              <a:cxnLst/>
              <a:rect l="l" t="t" r="r" b="b"/>
              <a:pathLst>
                <a:path w="1488" h="1422" extrusionOk="0">
                  <a:moveTo>
                    <a:pt x="652" y="0"/>
                  </a:moveTo>
                  <a:lnTo>
                    <a:pt x="652" y="0"/>
                  </a:lnTo>
                  <a:cubicBezTo>
                    <a:pt x="652" y="0"/>
                    <a:pt x="585" y="0"/>
                    <a:pt x="485" y="34"/>
                  </a:cubicBezTo>
                  <a:cubicBezTo>
                    <a:pt x="352" y="84"/>
                    <a:pt x="218" y="201"/>
                    <a:pt x="151" y="318"/>
                  </a:cubicBezTo>
                  <a:cubicBezTo>
                    <a:pt x="17" y="518"/>
                    <a:pt x="1" y="769"/>
                    <a:pt x="101" y="986"/>
                  </a:cubicBezTo>
                  <a:cubicBezTo>
                    <a:pt x="213" y="1257"/>
                    <a:pt x="476" y="1422"/>
                    <a:pt x="747" y="1422"/>
                  </a:cubicBezTo>
                  <a:cubicBezTo>
                    <a:pt x="760" y="1422"/>
                    <a:pt x="773" y="1421"/>
                    <a:pt x="786" y="1421"/>
                  </a:cubicBezTo>
                  <a:cubicBezTo>
                    <a:pt x="1087" y="1387"/>
                    <a:pt x="1337" y="1187"/>
                    <a:pt x="1421" y="903"/>
                  </a:cubicBezTo>
                  <a:cubicBezTo>
                    <a:pt x="1488" y="669"/>
                    <a:pt x="1404" y="418"/>
                    <a:pt x="1204" y="251"/>
                  </a:cubicBezTo>
                  <a:cubicBezTo>
                    <a:pt x="1087" y="151"/>
                    <a:pt x="936" y="101"/>
                    <a:pt x="786" y="101"/>
                  </a:cubicBezTo>
                  <a:cubicBezTo>
                    <a:pt x="686" y="117"/>
                    <a:pt x="619" y="151"/>
                    <a:pt x="636" y="151"/>
                  </a:cubicBezTo>
                  <a:cubicBezTo>
                    <a:pt x="636" y="159"/>
                    <a:pt x="648" y="159"/>
                    <a:pt x="673" y="159"/>
                  </a:cubicBezTo>
                  <a:cubicBezTo>
                    <a:pt x="698" y="159"/>
                    <a:pt x="736" y="159"/>
                    <a:pt x="786" y="168"/>
                  </a:cubicBezTo>
                  <a:cubicBezTo>
                    <a:pt x="920" y="184"/>
                    <a:pt x="1053" y="234"/>
                    <a:pt x="1137" y="335"/>
                  </a:cubicBezTo>
                  <a:cubicBezTo>
                    <a:pt x="1287" y="468"/>
                    <a:pt x="1354" y="669"/>
                    <a:pt x="1287" y="853"/>
                  </a:cubicBezTo>
                  <a:cubicBezTo>
                    <a:pt x="1220" y="1087"/>
                    <a:pt x="1020" y="1254"/>
                    <a:pt x="786" y="1287"/>
                  </a:cubicBezTo>
                  <a:cubicBezTo>
                    <a:pt x="535" y="1287"/>
                    <a:pt x="318" y="1153"/>
                    <a:pt x="218" y="936"/>
                  </a:cubicBezTo>
                  <a:cubicBezTo>
                    <a:pt x="134" y="752"/>
                    <a:pt x="134" y="552"/>
                    <a:pt x="235" y="368"/>
                  </a:cubicBezTo>
                  <a:cubicBezTo>
                    <a:pt x="335" y="218"/>
                    <a:pt x="469" y="84"/>
                    <a:pt x="65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99" name="Google Shape;699;p25"/>
            <p:cNvSpPr/>
            <p:nvPr/>
          </p:nvSpPr>
          <p:spPr>
            <a:xfrm>
              <a:off x="7345564" y="2844574"/>
              <a:ext cx="46056" cy="123745"/>
            </a:xfrm>
            <a:custGeom>
              <a:avLst/>
              <a:gdLst/>
              <a:ahLst/>
              <a:cxnLst/>
              <a:rect l="l" t="t" r="r" b="b"/>
              <a:pathLst>
                <a:path w="1437" h="3861" extrusionOk="0">
                  <a:moveTo>
                    <a:pt x="1420" y="1"/>
                  </a:moveTo>
                  <a:cubicBezTo>
                    <a:pt x="1421" y="3"/>
                    <a:pt x="1422" y="6"/>
                    <a:pt x="1421" y="9"/>
                  </a:cubicBezTo>
                  <a:lnTo>
                    <a:pt x="1421" y="9"/>
                  </a:lnTo>
                  <a:cubicBezTo>
                    <a:pt x="1426" y="6"/>
                    <a:pt x="1432" y="3"/>
                    <a:pt x="1437" y="1"/>
                  </a:cubicBezTo>
                  <a:close/>
                  <a:moveTo>
                    <a:pt x="1421" y="9"/>
                  </a:moveTo>
                  <a:cubicBezTo>
                    <a:pt x="1228" y="108"/>
                    <a:pt x="1066" y="239"/>
                    <a:pt x="936" y="402"/>
                  </a:cubicBezTo>
                  <a:cubicBezTo>
                    <a:pt x="201" y="1187"/>
                    <a:pt x="0" y="2323"/>
                    <a:pt x="401" y="3309"/>
                  </a:cubicBezTo>
                  <a:cubicBezTo>
                    <a:pt x="468" y="3509"/>
                    <a:pt x="568" y="3710"/>
                    <a:pt x="719" y="3860"/>
                  </a:cubicBezTo>
                  <a:cubicBezTo>
                    <a:pt x="752" y="3844"/>
                    <a:pt x="618" y="3643"/>
                    <a:pt x="485" y="3276"/>
                  </a:cubicBezTo>
                  <a:cubicBezTo>
                    <a:pt x="167" y="2323"/>
                    <a:pt x="351" y="1254"/>
                    <a:pt x="1003" y="469"/>
                  </a:cubicBezTo>
                  <a:cubicBezTo>
                    <a:pt x="1236" y="188"/>
                    <a:pt x="1412" y="53"/>
                    <a:pt x="1421" y="9"/>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00" name="Google Shape;700;p25"/>
            <p:cNvSpPr/>
            <p:nvPr/>
          </p:nvSpPr>
          <p:spPr>
            <a:xfrm>
              <a:off x="7348769" y="3002420"/>
              <a:ext cx="31633" cy="132431"/>
            </a:xfrm>
            <a:custGeom>
              <a:avLst/>
              <a:gdLst/>
              <a:ahLst/>
              <a:cxnLst/>
              <a:rect l="l" t="t" r="r" b="b"/>
              <a:pathLst>
                <a:path w="987" h="4132" extrusionOk="0">
                  <a:moveTo>
                    <a:pt x="919" y="1"/>
                  </a:moveTo>
                  <a:cubicBezTo>
                    <a:pt x="886" y="1"/>
                    <a:pt x="836" y="5"/>
                    <a:pt x="769" y="21"/>
                  </a:cubicBezTo>
                  <a:cubicBezTo>
                    <a:pt x="602" y="72"/>
                    <a:pt x="451" y="172"/>
                    <a:pt x="334" y="305"/>
                  </a:cubicBezTo>
                  <a:cubicBezTo>
                    <a:pt x="184" y="523"/>
                    <a:pt x="84" y="757"/>
                    <a:pt x="50" y="1024"/>
                  </a:cubicBezTo>
                  <a:cubicBezTo>
                    <a:pt x="17" y="1341"/>
                    <a:pt x="0" y="1642"/>
                    <a:pt x="34" y="1960"/>
                  </a:cubicBezTo>
                  <a:cubicBezTo>
                    <a:pt x="84" y="2528"/>
                    <a:pt x="268" y="3079"/>
                    <a:pt x="535" y="3564"/>
                  </a:cubicBezTo>
                  <a:cubicBezTo>
                    <a:pt x="652" y="3781"/>
                    <a:pt x="786" y="3965"/>
                    <a:pt x="953" y="4132"/>
                  </a:cubicBezTo>
                  <a:cubicBezTo>
                    <a:pt x="986" y="4115"/>
                    <a:pt x="819" y="3898"/>
                    <a:pt x="635" y="3530"/>
                  </a:cubicBezTo>
                  <a:cubicBezTo>
                    <a:pt x="385" y="3029"/>
                    <a:pt x="234" y="2494"/>
                    <a:pt x="184" y="1943"/>
                  </a:cubicBezTo>
                  <a:cubicBezTo>
                    <a:pt x="117" y="1308"/>
                    <a:pt x="167" y="706"/>
                    <a:pt x="418" y="372"/>
                  </a:cubicBezTo>
                  <a:cubicBezTo>
                    <a:pt x="552" y="189"/>
                    <a:pt x="752" y="55"/>
                    <a:pt x="969" y="5"/>
                  </a:cubicBezTo>
                  <a:cubicBezTo>
                    <a:pt x="969" y="5"/>
                    <a:pt x="953" y="1"/>
                    <a:pt x="91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01" name="Google Shape;701;p25"/>
            <p:cNvSpPr/>
            <p:nvPr/>
          </p:nvSpPr>
          <p:spPr>
            <a:xfrm>
              <a:off x="7304316" y="2972581"/>
              <a:ext cx="47146" cy="9262"/>
            </a:xfrm>
            <a:custGeom>
              <a:avLst/>
              <a:gdLst/>
              <a:ahLst/>
              <a:cxnLst/>
              <a:rect l="l" t="t" r="r" b="b"/>
              <a:pathLst>
                <a:path w="1471" h="289" extrusionOk="0">
                  <a:moveTo>
                    <a:pt x="736" y="0"/>
                  </a:moveTo>
                  <a:cubicBezTo>
                    <a:pt x="285" y="0"/>
                    <a:pt x="1" y="251"/>
                    <a:pt x="34" y="284"/>
                  </a:cubicBezTo>
                  <a:cubicBezTo>
                    <a:pt x="35" y="287"/>
                    <a:pt x="39" y="288"/>
                    <a:pt x="44" y="288"/>
                  </a:cubicBezTo>
                  <a:cubicBezTo>
                    <a:pt x="99" y="288"/>
                    <a:pt x="368" y="134"/>
                    <a:pt x="736" y="134"/>
                  </a:cubicBezTo>
                  <a:cubicBezTo>
                    <a:pt x="1100" y="134"/>
                    <a:pt x="1368" y="272"/>
                    <a:pt x="1426" y="272"/>
                  </a:cubicBezTo>
                  <a:cubicBezTo>
                    <a:pt x="1432" y="272"/>
                    <a:pt x="1436" y="270"/>
                    <a:pt x="1437" y="267"/>
                  </a:cubicBezTo>
                  <a:cubicBezTo>
                    <a:pt x="1471" y="251"/>
                    <a:pt x="1187" y="0"/>
                    <a:pt x="73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02" name="Google Shape;702;p25"/>
            <p:cNvSpPr/>
            <p:nvPr/>
          </p:nvSpPr>
          <p:spPr>
            <a:xfrm>
              <a:off x="7048877" y="2960787"/>
              <a:ext cx="47690" cy="45575"/>
            </a:xfrm>
            <a:custGeom>
              <a:avLst/>
              <a:gdLst/>
              <a:ahLst/>
              <a:cxnLst/>
              <a:rect l="l" t="t" r="r" b="b"/>
              <a:pathLst>
                <a:path w="1488" h="1422" extrusionOk="0">
                  <a:moveTo>
                    <a:pt x="652" y="0"/>
                  </a:moveTo>
                  <a:cubicBezTo>
                    <a:pt x="652" y="0"/>
                    <a:pt x="585" y="0"/>
                    <a:pt x="485" y="34"/>
                  </a:cubicBezTo>
                  <a:cubicBezTo>
                    <a:pt x="351" y="84"/>
                    <a:pt x="234" y="201"/>
                    <a:pt x="151" y="318"/>
                  </a:cubicBezTo>
                  <a:cubicBezTo>
                    <a:pt x="17" y="518"/>
                    <a:pt x="1" y="769"/>
                    <a:pt x="101" y="986"/>
                  </a:cubicBezTo>
                  <a:cubicBezTo>
                    <a:pt x="212" y="1257"/>
                    <a:pt x="476" y="1422"/>
                    <a:pt x="761" y="1422"/>
                  </a:cubicBezTo>
                  <a:cubicBezTo>
                    <a:pt x="775" y="1422"/>
                    <a:pt x="789" y="1421"/>
                    <a:pt x="803" y="1421"/>
                  </a:cubicBezTo>
                  <a:cubicBezTo>
                    <a:pt x="1087" y="1387"/>
                    <a:pt x="1337" y="1187"/>
                    <a:pt x="1421" y="903"/>
                  </a:cubicBezTo>
                  <a:cubicBezTo>
                    <a:pt x="1488" y="652"/>
                    <a:pt x="1404" y="418"/>
                    <a:pt x="1220" y="251"/>
                  </a:cubicBezTo>
                  <a:cubicBezTo>
                    <a:pt x="1103" y="151"/>
                    <a:pt x="936" y="101"/>
                    <a:pt x="786" y="101"/>
                  </a:cubicBezTo>
                  <a:cubicBezTo>
                    <a:pt x="686" y="117"/>
                    <a:pt x="635" y="151"/>
                    <a:pt x="635" y="151"/>
                  </a:cubicBezTo>
                  <a:cubicBezTo>
                    <a:pt x="635" y="159"/>
                    <a:pt x="648" y="159"/>
                    <a:pt x="673" y="159"/>
                  </a:cubicBezTo>
                  <a:cubicBezTo>
                    <a:pt x="698" y="159"/>
                    <a:pt x="736" y="159"/>
                    <a:pt x="786" y="168"/>
                  </a:cubicBezTo>
                  <a:cubicBezTo>
                    <a:pt x="919" y="184"/>
                    <a:pt x="1053" y="234"/>
                    <a:pt x="1153" y="335"/>
                  </a:cubicBezTo>
                  <a:cubicBezTo>
                    <a:pt x="1287" y="468"/>
                    <a:pt x="1354" y="669"/>
                    <a:pt x="1287" y="853"/>
                  </a:cubicBezTo>
                  <a:cubicBezTo>
                    <a:pt x="1220" y="1087"/>
                    <a:pt x="1020" y="1254"/>
                    <a:pt x="786" y="1287"/>
                  </a:cubicBezTo>
                  <a:cubicBezTo>
                    <a:pt x="552" y="1287"/>
                    <a:pt x="318" y="1153"/>
                    <a:pt x="218" y="936"/>
                  </a:cubicBezTo>
                  <a:cubicBezTo>
                    <a:pt x="134" y="752"/>
                    <a:pt x="134" y="552"/>
                    <a:pt x="234" y="368"/>
                  </a:cubicBezTo>
                  <a:cubicBezTo>
                    <a:pt x="335" y="218"/>
                    <a:pt x="468" y="84"/>
                    <a:pt x="65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03" name="Google Shape;703;p25"/>
            <p:cNvSpPr/>
            <p:nvPr/>
          </p:nvSpPr>
          <p:spPr>
            <a:xfrm>
              <a:off x="7040833" y="2844574"/>
              <a:ext cx="46088" cy="123745"/>
            </a:xfrm>
            <a:custGeom>
              <a:avLst/>
              <a:gdLst/>
              <a:ahLst/>
              <a:cxnLst/>
              <a:rect l="l" t="t" r="r" b="b"/>
              <a:pathLst>
                <a:path w="1438" h="3861" extrusionOk="0">
                  <a:moveTo>
                    <a:pt x="1438" y="1"/>
                  </a:moveTo>
                  <a:lnTo>
                    <a:pt x="1438" y="1"/>
                  </a:lnTo>
                  <a:cubicBezTo>
                    <a:pt x="1237" y="101"/>
                    <a:pt x="1070" y="235"/>
                    <a:pt x="937" y="402"/>
                  </a:cubicBezTo>
                  <a:cubicBezTo>
                    <a:pt x="201" y="1187"/>
                    <a:pt x="1" y="2323"/>
                    <a:pt x="402" y="3309"/>
                  </a:cubicBezTo>
                  <a:cubicBezTo>
                    <a:pt x="469" y="3509"/>
                    <a:pt x="569" y="3710"/>
                    <a:pt x="719" y="3860"/>
                  </a:cubicBezTo>
                  <a:cubicBezTo>
                    <a:pt x="753" y="3844"/>
                    <a:pt x="619" y="3643"/>
                    <a:pt x="485" y="3276"/>
                  </a:cubicBezTo>
                  <a:cubicBezTo>
                    <a:pt x="168" y="2323"/>
                    <a:pt x="352" y="1254"/>
                    <a:pt x="1003" y="469"/>
                  </a:cubicBezTo>
                  <a:cubicBezTo>
                    <a:pt x="1254" y="168"/>
                    <a:pt x="1438" y="34"/>
                    <a:pt x="143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04" name="Google Shape;704;p25"/>
            <p:cNvSpPr/>
            <p:nvPr/>
          </p:nvSpPr>
          <p:spPr>
            <a:xfrm>
              <a:off x="7044070" y="3002420"/>
              <a:ext cx="31601" cy="132431"/>
            </a:xfrm>
            <a:custGeom>
              <a:avLst/>
              <a:gdLst/>
              <a:ahLst/>
              <a:cxnLst/>
              <a:rect l="l" t="t" r="r" b="b"/>
              <a:pathLst>
                <a:path w="986" h="4132" extrusionOk="0">
                  <a:moveTo>
                    <a:pt x="919" y="1"/>
                  </a:moveTo>
                  <a:cubicBezTo>
                    <a:pt x="886" y="1"/>
                    <a:pt x="836" y="5"/>
                    <a:pt x="769" y="21"/>
                  </a:cubicBezTo>
                  <a:cubicBezTo>
                    <a:pt x="602" y="72"/>
                    <a:pt x="451" y="172"/>
                    <a:pt x="351" y="305"/>
                  </a:cubicBezTo>
                  <a:cubicBezTo>
                    <a:pt x="184" y="523"/>
                    <a:pt x="84" y="757"/>
                    <a:pt x="50" y="1024"/>
                  </a:cubicBezTo>
                  <a:cubicBezTo>
                    <a:pt x="17" y="1341"/>
                    <a:pt x="0" y="1642"/>
                    <a:pt x="34" y="1960"/>
                  </a:cubicBezTo>
                  <a:cubicBezTo>
                    <a:pt x="84" y="2528"/>
                    <a:pt x="267" y="3079"/>
                    <a:pt x="552" y="3564"/>
                  </a:cubicBezTo>
                  <a:cubicBezTo>
                    <a:pt x="652" y="3781"/>
                    <a:pt x="785" y="3965"/>
                    <a:pt x="969" y="4132"/>
                  </a:cubicBezTo>
                  <a:cubicBezTo>
                    <a:pt x="986" y="4115"/>
                    <a:pt x="819" y="3898"/>
                    <a:pt x="635" y="3530"/>
                  </a:cubicBezTo>
                  <a:cubicBezTo>
                    <a:pt x="384" y="3029"/>
                    <a:pt x="234" y="2494"/>
                    <a:pt x="184" y="1943"/>
                  </a:cubicBezTo>
                  <a:cubicBezTo>
                    <a:pt x="117" y="1308"/>
                    <a:pt x="167" y="706"/>
                    <a:pt x="418" y="372"/>
                  </a:cubicBezTo>
                  <a:cubicBezTo>
                    <a:pt x="552" y="189"/>
                    <a:pt x="752" y="55"/>
                    <a:pt x="969" y="5"/>
                  </a:cubicBezTo>
                  <a:cubicBezTo>
                    <a:pt x="969" y="5"/>
                    <a:pt x="953" y="1"/>
                    <a:pt x="91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05" name="Google Shape;705;p25"/>
            <p:cNvSpPr/>
            <p:nvPr/>
          </p:nvSpPr>
          <p:spPr>
            <a:xfrm>
              <a:off x="6999616" y="2972581"/>
              <a:ext cx="47146" cy="9262"/>
            </a:xfrm>
            <a:custGeom>
              <a:avLst/>
              <a:gdLst/>
              <a:ahLst/>
              <a:cxnLst/>
              <a:rect l="l" t="t" r="r" b="b"/>
              <a:pathLst>
                <a:path w="1471" h="289" extrusionOk="0">
                  <a:moveTo>
                    <a:pt x="736" y="0"/>
                  </a:moveTo>
                  <a:cubicBezTo>
                    <a:pt x="284" y="0"/>
                    <a:pt x="0" y="251"/>
                    <a:pt x="34" y="284"/>
                  </a:cubicBezTo>
                  <a:cubicBezTo>
                    <a:pt x="35" y="287"/>
                    <a:pt x="39" y="288"/>
                    <a:pt x="44" y="288"/>
                  </a:cubicBezTo>
                  <a:cubicBezTo>
                    <a:pt x="101" y="288"/>
                    <a:pt x="383" y="134"/>
                    <a:pt x="736" y="134"/>
                  </a:cubicBezTo>
                  <a:cubicBezTo>
                    <a:pt x="1100" y="134"/>
                    <a:pt x="1368" y="272"/>
                    <a:pt x="1426" y="272"/>
                  </a:cubicBezTo>
                  <a:cubicBezTo>
                    <a:pt x="1432" y="272"/>
                    <a:pt x="1436" y="270"/>
                    <a:pt x="1437" y="267"/>
                  </a:cubicBezTo>
                  <a:cubicBezTo>
                    <a:pt x="1471" y="251"/>
                    <a:pt x="1187" y="0"/>
                    <a:pt x="73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06" name="Google Shape;706;p25"/>
            <p:cNvSpPr/>
            <p:nvPr/>
          </p:nvSpPr>
          <p:spPr>
            <a:xfrm>
              <a:off x="7441394" y="3389904"/>
              <a:ext cx="450943" cy="895573"/>
            </a:xfrm>
            <a:custGeom>
              <a:avLst/>
              <a:gdLst/>
              <a:ahLst/>
              <a:cxnLst/>
              <a:rect l="l" t="t" r="r" b="b"/>
              <a:pathLst>
                <a:path w="14070" h="27943" extrusionOk="0">
                  <a:moveTo>
                    <a:pt x="6802" y="1"/>
                  </a:moveTo>
                  <a:cubicBezTo>
                    <a:pt x="4711" y="1"/>
                    <a:pt x="2768" y="395"/>
                    <a:pt x="2073" y="1699"/>
                  </a:cubicBezTo>
                  <a:cubicBezTo>
                    <a:pt x="318" y="5008"/>
                    <a:pt x="1" y="27731"/>
                    <a:pt x="1" y="27731"/>
                  </a:cubicBezTo>
                  <a:cubicBezTo>
                    <a:pt x="1" y="27731"/>
                    <a:pt x="5721" y="27943"/>
                    <a:pt x="9858" y="27943"/>
                  </a:cubicBezTo>
                  <a:cubicBezTo>
                    <a:pt x="12193" y="27943"/>
                    <a:pt x="14024" y="27875"/>
                    <a:pt x="14036" y="27664"/>
                  </a:cubicBezTo>
                  <a:cubicBezTo>
                    <a:pt x="14070" y="27063"/>
                    <a:pt x="13501" y="914"/>
                    <a:pt x="13501" y="914"/>
                  </a:cubicBezTo>
                  <a:lnTo>
                    <a:pt x="13518" y="914"/>
                  </a:lnTo>
                  <a:cubicBezTo>
                    <a:pt x="13518" y="914"/>
                    <a:pt x="9987" y="1"/>
                    <a:pt x="6802"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07" name="Google Shape;707;p25"/>
            <p:cNvSpPr/>
            <p:nvPr/>
          </p:nvSpPr>
          <p:spPr>
            <a:xfrm>
              <a:off x="7559209" y="3398398"/>
              <a:ext cx="340627" cy="889259"/>
            </a:xfrm>
            <a:custGeom>
              <a:avLst/>
              <a:gdLst/>
              <a:ahLst/>
              <a:cxnLst/>
              <a:rect l="l" t="t" r="r" b="b"/>
              <a:pathLst>
                <a:path w="10628" h="27746" extrusionOk="0">
                  <a:moveTo>
                    <a:pt x="6106" y="1"/>
                  </a:moveTo>
                  <a:cubicBezTo>
                    <a:pt x="4532" y="1"/>
                    <a:pt x="2951" y="299"/>
                    <a:pt x="2206" y="1334"/>
                  </a:cubicBezTo>
                  <a:cubicBezTo>
                    <a:pt x="452" y="3773"/>
                    <a:pt x="1" y="27583"/>
                    <a:pt x="1" y="27583"/>
                  </a:cubicBezTo>
                  <a:cubicBezTo>
                    <a:pt x="1" y="27583"/>
                    <a:pt x="5511" y="27745"/>
                    <a:pt x="8521" y="27745"/>
                  </a:cubicBezTo>
                  <a:cubicBezTo>
                    <a:pt x="9608" y="27745"/>
                    <a:pt x="10369" y="27724"/>
                    <a:pt x="10427" y="27667"/>
                  </a:cubicBezTo>
                  <a:cubicBezTo>
                    <a:pt x="10627" y="27466"/>
                    <a:pt x="10360" y="549"/>
                    <a:pt x="10360" y="549"/>
                  </a:cubicBezTo>
                  <a:cubicBezTo>
                    <a:pt x="10360" y="549"/>
                    <a:pt x="8240" y="1"/>
                    <a:pt x="610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08" name="Google Shape;708;p25"/>
            <p:cNvSpPr/>
            <p:nvPr/>
          </p:nvSpPr>
          <p:spPr>
            <a:xfrm>
              <a:off x="7756285" y="3790818"/>
              <a:ext cx="31088" cy="40319"/>
            </a:xfrm>
            <a:custGeom>
              <a:avLst/>
              <a:gdLst/>
              <a:ahLst/>
              <a:cxnLst/>
              <a:rect l="l" t="t" r="r" b="b"/>
              <a:pathLst>
                <a:path w="970" h="1258" extrusionOk="0">
                  <a:moveTo>
                    <a:pt x="318" y="1"/>
                  </a:moveTo>
                  <a:cubicBezTo>
                    <a:pt x="304" y="14"/>
                    <a:pt x="346" y="39"/>
                    <a:pt x="415" y="65"/>
                  </a:cubicBezTo>
                  <a:lnTo>
                    <a:pt x="415" y="65"/>
                  </a:lnTo>
                  <a:cubicBezTo>
                    <a:pt x="256" y="164"/>
                    <a:pt x="126" y="304"/>
                    <a:pt x="51" y="485"/>
                  </a:cubicBezTo>
                  <a:cubicBezTo>
                    <a:pt x="1" y="619"/>
                    <a:pt x="1" y="769"/>
                    <a:pt x="51" y="920"/>
                  </a:cubicBezTo>
                  <a:cubicBezTo>
                    <a:pt x="101" y="1087"/>
                    <a:pt x="251" y="1220"/>
                    <a:pt x="435" y="1254"/>
                  </a:cubicBezTo>
                  <a:cubicBezTo>
                    <a:pt x="457" y="1257"/>
                    <a:pt x="480" y="1258"/>
                    <a:pt x="502" y="1258"/>
                  </a:cubicBezTo>
                  <a:cubicBezTo>
                    <a:pt x="612" y="1258"/>
                    <a:pt x="716" y="1223"/>
                    <a:pt x="786" y="1154"/>
                  </a:cubicBezTo>
                  <a:cubicBezTo>
                    <a:pt x="886" y="1070"/>
                    <a:pt x="936" y="953"/>
                    <a:pt x="953" y="836"/>
                  </a:cubicBezTo>
                  <a:cubicBezTo>
                    <a:pt x="970" y="652"/>
                    <a:pt x="953" y="468"/>
                    <a:pt x="886" y="301"/>
                  </a:cubicBezTo>
                  <a:cubicBezTo>
                    <a:pt x="836" y="168"/>
                    <a:pt x="719" y="101"/>
                    <a:pt x="585" y="101"/>
                  </a:cubicBezTo>
                  <a:cubicBezTo>
                    <a:pt x="485" y="101"/>
                    <a:pt x="452" y="151"/>
                    <a:pt x="452" y="168"/>
                  </a:cubicBezTo>
                  <a:lnTo>
                    <a:pt x="468" y="168"/>
                  </a:lnTo>
                  <a:cubicBezTo>
                    <a:pt x="468" y="168"/>
                    <a:pt x="502" y="151"/>
                    <a:pt x="585" y="151"/>
                  </a:cubicBezTo>
                  <a:cubicBezTo>
                    <a:pt x="686" y="168"/>
                    <a:pt x="769" y="235"/>
                    <a:pt x="803" y="335"/>
                  </a:cubicBezTo>
                  <a:cubicBezTo>
                    <a:pt x="836" y="502"/>
                    <a:pt x="853" y="652"/>
                    <a:pt x="819" y="819"/>
                  </a:cubicBezTo>
                  <a:cubicBezTo>
                    <a:pt x="804" y="984"/>
                    <a:pt x="669" y="1109"/>
                    <a:pt x="508" y="1109"/>
                  </a:cubicBezTo>
                  <a:cubicBezTo>
                    <a:pt x="490" y="1109"/>
                    <a:pt x="471" y="1107"/>
                    <a:pt x="452" y="1103"/>
                  </a:cubicBezTo>
                  <a:cubicBezTo>
                    <a:pt x="335" y="1087"/>
                    <a:pt x="218" y="986"/>
                    <a:pt x="184" y="869"/>
                  </a:cubicBezTo>
                  <a:cubicBezTo>
                    <a:pt x="134" y="753"/>
                    <a:pt x="134" y="636"/>
                    <a:pt x="168" y="519"/>
                  </a:cubicBezTo>
                  <a:cubicBezTo>
                    <a:pt x="234" y="352"/>
                    <a:pt x="351" y="201"/>
                    <a:pt x="502" y="84"/>
                  </a:cubicBezTo>
                  <a:lnTo>
                    <a:pt x="552" y="51"/>
                  </a:lnTo>
                  <a:lnTo>
                    <a:pt x="485" y="34"/>
                  </a:lnTo>
                  <a:cubicBezTo>
                    <a:pt x="385" y="1"/>
                    <a:pt x="318" y="1"/>
                    <a:pt x="31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09" name="Google Shape;709;p25"/>
            <p:cNvSpPr/>
            <p:nvPr/>
          </p:nvSpPr>
          <p:spPr>
            <a:xfrm>
              <a:off x="7712376" y="3657490"/>
              <a:ext cx="61087" cy="140315"/>
            </a:xfrm>
            <a:custGeom>
              <a:avLst/>
              <a:gdLst/>
              <a:ahLst/>
              <a:cxnLst/>
              <a:rect l="l" t="t" r="r" b="b"/>
              <a:pathLst>
                <a:path w="1906" h="4378" extrusionOk="0">
                  <a:moveTo>
                    <a:pt x="0" y="0"/>
                  </a:moveTo>
                  <a:lnTo>
                    <a:pt x="0" y="0"/>
                  </a:lnTo>
                  <a:cubicBezTo>
                    <a:pt x="101" y="217"/>
                    <a:pt x="201" y="435"/>
                    <a:pt x="318" y="635"/>
                  </a:cubicBezTo>
                  <a:cubicBezTo>
                    <a:pt x="518" y="1019"/>
                    <a:pt x="786" y="1554"/>
                    <a:pt x="1053" y="2156"/>
                  </a:cubicBezTo>
                  <a:cubicBezTo>
                    <a:pt x="1304" y="2757"/>
                    <a:pt x="1521" y="3325"/>
                    <a:pt x="1655" y="3726"/>
                  </a:cubicBezTo>
                  <a:cubicBezTo>
                    <a:pt x="1721" y="3960"/>
                    <a:pt x="1805" y="4177"/>
                    <a:pt x="1905" y="4378"/>
                  </a:cubicBezTo>
                  <a:cubicBezTo>
                    <a:pt x="1889" y="4144"/>
                    <a:pt x="1838" y="3910"/>
                    <a:pt x="1755" y="3693"/>
                  </a:cubicBezTo>
                  <a:cubicBezTo>
                    <a:pt x="1437" y="2607"/>
                    <a:pt x="986" y="1554"/>
                    <a:pt x="401" y="585"/>
                  </a:cubicBezTo>
                  <a:cubicBezTo>
                    <a:pt x="301" y="368"/>
                    <a:pt x="168" y="184"/>
                    <a:pt x="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10" name="Google Shape;710;p25"/>
            <p:cNvSpPr/>
            <p:nvPr/>
          </p:nvSpPr>
          <p:spPr>
            <a:xfrm>
              <a:off x="7779329" y="3670342"/>
              <a:ext cx="55703" cy="129610"/>
            </a:xfrm>
            <a:custGeom>
              <a:avLst/>
              <a:gdLst/>
              <a:ahLst/>
              <a:cxnLst/>
              <a:rect l="l" t="t" r="r" b="b"/>
              <a:pathLst>
                <a:path w="1738" h="4044" extrusionOk="0">
                  <a:moveTo>
                    <a:pt x="1738" y="0"/>
                  </a:moveTo>
                  <a:cubicBezTo>
                    <a:pt x="1604" y="167"/>
                    <a:pt x="1487" y="351"/>
                    <a:pt x="1404" y="552"/>
                  </a:cubicBezTo>
                  <a:cubicBezTo>
                    <a:pt x="1220" y="902"/>
                    <a:pt x="969" y="1404"/>
                    <a:pt x="718" y="1955"/>
                  </a:cubicBezTo>
                  <a:cubicBezTo>
                    <a:pt x="485" y="2523"/>
                    <a:pt x="284" y="3041"/>
                    <a:pt x="167" y="3425"/>
                  </a:cubicBezTo>
                  <a:cubicBezTo>
                    <a:pt x="84" y="3626"/>
                    <a:pt x="17" y="3826"/>
                    <a:pt x="0" y="4044"/>
                  </a:cubicBezTo>
                  <a:cubicBezTo>
                    <a:pt x="100" y="3860"/>
                    <a:pt x="184" y="3659"/>
                    <a:pt x="251" y="3459"/>
                  </a:cubicBezTo>
                  <a:cubicBezTo>
                    <a:pt x="401" y="3091"/>
                    <a:pt x="618" y="2573"/>
                    <a:pt x="852" y="2022"/>
                  </a:cubicBezTo>
                  <a:cubicBezTo>
                    <a:pt x="1103" y="1471"/>
                    <a:pt x="1320" y="969"/>
                    <a:pt x="1487" y="602"/>
                  </a:cubicBezTo>
                  <a:cubicBezTo>
                    <a:pt x="1587" y="418"/>
                    <a:pt x="1671" y="217"/>
                    <a:pt x="173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11" name="Google Shape;711;p25"/>
            <p:cNvSpPr/>
            <p:nvPr/>
          </p:nvSpPr>
          <p:spPr>
            <a:xfrm>
              <a:off x="7713979" y="3826169"/>
              <a:ext cx="49293" cy="217972"/>
            </a:xfrm>
            <a:custGeom>
              <a:avLst/>
              <a:gdLst/>
              <a:ahLst/>
              <a:cxnLst/>
              <a:rect l="l" t="t" r="r" b="b"/>
              <a:pathLst>
                <a:path w="1538" h="6801" extrusionOk="0">
                  <a:moveTo>
                    <a:pt x="1538" y="0"/>
                  </a:moveTo>
                  <a:lnTo>
                    <a:pt x="1538" y="0"/>
                  </a:lnTo>
                  <a:cubicBezTo>
                    <a:pt x="1488" y="84"/>
                    <a:pt x="1454" y="168"/>
                    <a:pt x="1438" y="268"/>
                  </a:cubicBezTo>
                  <a:cubicBezTo>
                    <a:pt x="1371" y="435"/>
                    <a:pt x="1304" y="669"/>
                    <a:pt x="1204" y="970"/>
                  </a:cubicBezTo>
                  <a:cubicBezTo>
                    <a:pt x="1037" y="1588"/>
                    <a:pt x="803" y="2423"/>
                    <a:pt x="585" y="3376"/>
                  </a:cubicBezTo>
                  <a:cubicBezTo>
                    <a:pt x="385" y="4311"/>
                    <a:pt x="218" y="5163"/>
                    <a:pt x="118" y="5798"/>
                  </a:cubicBezTo>
                  <a:cubicBezTo>
                    <a:pt x="67" y="6099"/>
                    <a:pt x="34" y="6350"/>
                    <a:pt x="17" y="6533"/>
                  </a:cubicBezTo>
                  <a:cubicBezTo>
                    <a:pt x="1" y="6617"/>
                    <a:pt x="1" y="6717"/>
                    <a:pt x="1" y="6801"/>
                  </a:cubicBezTo>
                  <a:cubicBezTo>
                    <a:pt x="101" y="6483"/>
                    <a:pt x="168" y="6149"/>
                    <a:pt x="218" y="5815"/>
                  </a:cubicBezTo>
                  <a:cubicBezTo>
                    <a:pt x="351" y="5197"/>
                    <a:pt x="519" y="4345"/>
                    <a:pt x="736" y="3392"/>
                  </a:cubicBezTo>
                  <a:cubicBezTo>
                    <a:pt x="936" y="2457"/>
                    <a:pt x="1153" y="1621"/>
                    <a:pt x="1304" y="1003"/>
                  </a:cubicBezTo>
                  <a:cubicBezTo>
                    <a:pt x="1404" y="669"/>
                    <a:pt x="1488" y="351"/>
                    <a:pt x="153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12" name="Google Shape;712;p25"/>
            <p:cNvSpPr/>
            <p:nvPr/>
          </p:nvSpPr>
          <p:spPr>
            <a:xfrm>
              <a:off x="7780387" y="3827227"/>
              <a:ext cx="54645" cy="133392"/>
            </a:xfrm>
            <a:custGeom>
              <a:avLst/>
              <a:gdLst/>
              <a:ahLst/>
              <a:cxnLst/>
              <a:rect l="l" t="t" r="r" b="b"/>
              <a:pathLst>
                <a:path w="1705" h="4162" extrusionOk="0">
                  <a:moveTo>
                    <a:pt x="0" y="1"/>
                  </a:moveTo>
                  <a:lnTo>
                    <a:pt x="0" y="1"/>
                  </a:lnTo>
                  <a:cubicBezTo>
                    <a:pt x="67" y="201"/>
                    <a:pt x="168" y="402"/>
                    <a:pt x="268" y="602"/>
                  </a:cubicBezTo>
                  <a:cubicBezTo>
                    <a:pt x="452" y="970"/>
                    <a:pt x="685" y="1471"/>
                    <a:pt x="919" y="2056"/>
                  </a:cubicBezTo>
                  <a:cubicBezTo>
                    <a:pt x="1153" y="2624"/>
                    <a:pt x="1337" y="3159"/>
                    <a:pt x="1471" y="3543"/>
                  </a:cubicBezTo>
                  <a:cubicBezTo>
                    <a:pt x="1521" y="3760"/>
                    <a:pt x="1604" y="3961"/>
                    <a:pt x="1705" y="4161"/>
                  </a:cubicBezTo>
                  <a:cubicBezTo>
                    <a:pt x="1688" y="3944"/>
                    <a:pt x="1638" y="3727"/>
                    <a:pt x="1571" y="3510"/>
                  </a:cubicBezTo>
                  <a:cubicBezTo>
                    <a:pt x="1287" y="2490"/>
                    <a:pt x="869" y="1488"/>
                    <a:pt x="351" y="552"/>
                  </a:cubicBezTo>
                  <a:cubicBezTo>
                    <a:pt x="268" y="352"/>
                    <a:pt x="134" y="168"/>
                    <a:pt x="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13" name="Google Shape;713;p25"/>
            <p:cNvSpPr/>
            <p:nvPr/>
          </p:nvSpPr>
          <p:spPr>
            <a:xfrm>
              <a:off x="7800193" y="2062201"/>
              <a:ext cx="842402" cy="398446"/>
            </a:xfrm>
            <a:custGeom>
              <a:avLst/>
              <a:gdLst/>
              <a:ahLst/>
              <a:cxnLst/>
              <a:rect l="l" t="t" r="r" b="b"/>
              <a:pathLst>
                <a:path w="26284" h="12432" extrusionOk="0">
                  <a:moveTo>
                    <a:pt x="235" y="1"/>
                  </a:moveTo>
                  <a:lnTo>
                    <a:pt x="1" y="502"/>
                  </a:lnTo>
                  <a:lnTo>
                    <a:pt x="26049" y="12432"/>
                  </a:lnTo>
                  <a:lnTo>
                    <a:pt x="26283" y="11947"/>
                  </a:lnTo>
                  <a:lnTo>
                    <a:pt x="23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14" name="Google Shape;714;p25"/>
            <p:cNvSpPr/>
            <p:nvPr/>
          </p:nvSpPr>
          <p:spPr>
            <a:xfrm>
              <a:off x="8429431" y="2361003"/>
              <a:ext cx="17692" cy="2295774"/>
            </a:xfrm>
            <a:custGeom>
              <a:avLst/>
              <a:gdLst/>
              <a:ahLst/>
              <a:cxnLst/>
              <a:rect l="l" t="t" r="r" b="b"/>
              <a:pathLst>
                <a:path w="552" h="71631" extrusionOk="0">
                  <a:moveTo>
                    <a:pt x="0" y="1"/>
                  </a:moveTo>
                  <a:lnTo>
                    <a:pt x="0" y="71630"/>
                  </a:lnTo>
                  <a:lnTo>
                    <a:pt x="552" y="71630"/>
                  </a:lnTo>
                  <a:lnTo>
                    <a:pt x="55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15" name="Google Shape;715;p25"/>
            <p:cNvSpPr/>
            <p:nvPr/>
          </p:nvSpPr>
          <p:spPr>
            <a:xfrm>
              <a:off x="8417092" y="2967742"/>
              <a:ext cx="45575" cy="308481"/>
            </a:xfrm>
            <a:custGeom>
              <a:avLst/>
              <a:gdLst/>
              <a:ahLst/>
              <a:cxnLst/>
              <a:rect l="l" t="t" r="r" b="b"/>
              <a:pathLst>
                <a:path w="1422" h="9625" extrusionOk="0">
                  <a:moveTo>
                    <a:pt x="636" y="1"/>
                  </a:moveTo>
                  <a:cubicBezTo>
                    <a:pt x="285" y="1"/>
                    <a:pt x="1" y="285"/>
                    <a:pt x="1" y="636"/>
                  </a:cubicBezTo>
                  <a:lnTo>
                    <a:pt x="1" y="8990"/>
                  </a:lnTo>
                  <a:cubicBezTo>
                    <a:pt x="1" y="9341"/>
                    <a:pt x="285" y="9625"/>
                    <a:pt x="636" y="9625"/>
                  </a:cubicBezTo>
                  <a:lnTo>
                    <a:pt x="786" y="9625"/>
                  </a:lnTo>
                  <a:cubicBezTo>
                    <a:pt x="1137" y="9625"/>
                    <a:pt x="1421" y="9341"/>
                    <a:pt x="1421" y="8990"/>
                  </a:cubicBezTo>
                  <a:lnTo>
                    <a:pt x="1421" y="636"/>
                  </a:lnTo>
                  <a:cubicBezTo>
                    <a:pt x="1421" y="285"/>
                    <a:pt x="1137" y="1"/>
                    <a:pt x="78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16" name="Google Shape;716;p25"/>
            <p:cNvSpPr/>
            <p:nvPr/>
          </p:nvSpPr>
          <p:spPr>
            <a:xfrm>
              <a:off x="7696832" y="1980730"/>
              <a:ext cx="143039" cy="128617"/>
            </a:xfrm>
            <a:custGeom>
              <a:avLst/>
              <a:gdLst/>
              <a:ahLst/>
              <a:cxnLst/>
              <a:rect l="l" t="t" r="r" b="b"/>
              <a:pathLst>
                <a:path w="4463" h="4013" extrusionOk="0">
                  <a:moveTo>
                    <a:pt x="2365" y="1"/>
                  </a:moveTo>
                  <a:cubicBezTo>
                    <a:pt x="1759" y="1"/>
                    <a:pt x="1166" y="297"/>
                    <a:pt x="820" y="838"/>
                  </a:cubicBezTo>
                  <a:lnTo>
                    <a:pt x="1" y="2125"/>
                  </a:lnTo>
                  <a:lnTo>
                    <a:pt x="3242" y="4013"/>
                  </a:lnTo>
                  <a:lnTo>
                    <a:pt x="3961" y="2760"/>
                  </a:lnTo>
                  <a:cubicBezTo>
                    <a:pt x="4462" y="1891"/>
                    <a:pt x="4178" y="788"/>
                    <a:pt x="3326" y="270"/>
                  </a:cubicBezTo>
                  <a:cubicBezTo>
                    <a:pt x="3026" y="88"/>
                    <a:pt x="2693" y="1"/>
                    <a:pt x="236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17" name="Google Shape;717;p25"/>
            <p:cNvSpPr/>
            <p:nvPr/>
          </p:nvSpPr>
          <p:spPr>
            <a:xfrm>
              <a:off x="7433894" y="2048804"/>
              <a:ext cx="428989" cy="324570"/>
            </a:xfrm>
            <a:custGeom>
              <a:avLst/>
              <a:gdLst/>
              <a:ahLst/>
              <a:cxnLst/>
              <a:rect l="l" t="t" r="r" b="b"/>
              <a:pathLst>
                <a:path w="13385" h="10127" extrusionOk="0">
                  <a:moveTo>
                    <a:pt x="8205" y="1"/>
                  </a:moveTo>
                  <a:lnTo>
                    <a:pt x="1" y="2541"/>
                  </a:lnTo>
                  <a:lnTo>
                    <a:pt x="13385" y="10126"/>
                  </a:lnTo>
                  <a:lnTo>
                    <a:pt x="11547" y="1388"/>
                  </a:lnTo>
                  <a:lnTo>
                    <a:pt x="820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18" name="Google Shape;718;p25"/>
            <p:cNvSpPr/>
            <p:nvPr/>
          </p:nvSpPr>
          <p:spPr>
            <a:xfrm>
              <a:off x="7392133" y="2122423"/>
              <a:ext cx="494307" cy="283354"/>
            </a:xfrm>
            <a:custGeom>
              <a:avLst/>
              <a:gdLst/>
              <a:ahLst/>
              <a:cxnLst/>
              <a:rect l="l" t="t" r="r" b="b"/>
              <a:pathLst>
                <a:path w="15423" h="8841" extrusionOk="0">
                  <a:moveTo>
                    <a:pt x="2252" y="1"/>
                  </a:moveTo>
                  <a:cubicBezTo>
                    <a:pt x="1456" y="1"/>
                    <a:pt x="893" y="198"/>
                    <a:pt x="669" y="611"/>
                  </a:cubicBezTo>
                  <a:cubicBezTo>
                    <a:pt x="1" y="1848"/>
                    <a:pt x="2607" y="4554"/>
                    <a:pt x="6500" y="6660"/>
                  </a:cubicBezTo>
                  <a:cubicBezTo>
                    <a:pt x="9092" y="8061"/>
                    <a:pt x="11594" y="8840"/>
                    <a:pt x="13175" y="8840"/>
                  </a:cubicBezTo>
                  <a:cubicBezTo>
                    <a:pt x="13969" y="8840"/>
                    <a:pt x="14531" y="8644"/>
                    <a:pt x="14754" y="8230"/>
                  </a:cubicBezTo>
                  <a:cubicBezTo>
                    <a:pt x="15423" y="6994"/>
                    <a:pt x="12816" y="4287"/>
                    <a:pt x="8923" y="2182"/>
                  </a:cubicBezTo>
                  <a:cubicBezTo>
                    <a:pt x="6343" y="780"/>
                    <a:pt x="3837" y="1"/>
                    <a:pt x="225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19" name="Google Shape;719;p25"/>
            <p:cNvSpPr/>
            <p:nvPr/>
          </p:nvSpPr>
          <p:spPr>
            <a:xfrm>
              <a:off x="8186845" y="4588222"/>
              <a:ext cx="495910" cy="68555"/>
            </a:xfrm>
            <a:custGeom>
              <a:avLst/>
              <a:gdLst/>
              <a:ahLst/>
              <a:cxnLst/>
              <a:rect l="l" t="t" r="r" b="b"/>
              <a:pathLst>
                <a:path w="15473" h="2139" extrusionOk="0">
                  <a:moveTo>
                    <a:pt x="7073" y="0"/>
                  </a:moveTo>
                  <a:cubicBezTo>
                    <a:pt x="2093" y="0"/>
                    <a:pt x="0" y="2138"/>
                    <a:pt x="0" y="2138"/>
                  </a:cubicBezTo>
                  <a:lnTo>
                    <a:pt x="15472" y="2138"/>
                  </a:lnTo>
                  <a:cubicBezTo>
                    <a:pt x="15472" y="2138"/>
                    <a:pt x="13384" y="234"/>
                    <a:pt x="7837" y="16"/>
                  </a:cubicBezTo>
                  <a:cubicBezTo>
                    <a:pt x="7575" y="5"/>
                    <a:pt x="7321" y="0"/>
                    <a:pt x="707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20" name="Google Shape;720;p25"/>
            <p:cNvSpPr/>
            <p:nvPr/>
          </p:nvSpPr>
          <p:spPr>
            <a:xfrm>
              <a:off x="8404240" y="2327799"/>
              <a:ext cx="78779" cy="67049"/>
            </a:xfrm>
            <a:custGeom>
              <a:avLst/>
              <a:gdLst/>
              <a:ahLst/>
              <a:cxnLst/>
              <a:rect l="l" t="t" r="r" b="b"/>
              <a:pathLst>
                <a:path w="2458" h="2092" extrusionOk="0">
                  <a:moveTo>
                    <a:pt x="1054" y="1"/>
                  </a:moveTo>
                  <a:cubicBezTo>
                    <a:pt x="469" y="1"/>
                    <a:pt x="1" y="469"/>
                    <a:pt x="1" y="1037"/>
                  </a:cubicBezTo>
                  <a:cubicBezTo>
                    <a:pt x="1" y="1672"/>
                    <a:pt x="525" y="2092"/>
                    <a:pt x="1070" y="2092"/>
                  </a:cubicBezTo>
                  <a:cubicBezTo>
                    <a:pt x="1328" y="2092"/>
                    <a:pt x="1591" y="1998"/>
                    <a:pt x="1805" y="1789"/>
                  </a:cubicBezTo>
                  <a:cubicBezTo>
                    <a:pt x="2457" y="1120"/>
                    <a:pt x="1989" y="1"/>
                    <a:pt x="105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21" name="Google Shape;721;p25"/>
            <p:cNvSpPr/>
            <p:nvPr/>
          </p:nvSpPr>
          <p:spPr>
            <a:xfrm>
              <a:off x="7788944" y="1949738"/>
              <a:ext cx="39133" cy="47178"/>
            </a:xfrm>
            <a:custGeom>
              <a:avLst/>
              <a:gdLst/>
              <a:ahLst/>
              <a:cxnLst/>
              <a:rect l="l" t="t" r="r" b="b"/>
              <a:pathLst>
                <a:path w="1221" h="1472" extrusionOk="0">
                  <a:moveTo>
                    <a:pt x="586" y="1"/>
                  </a:moveTo>
                  <a:lnTo>
                    <a:pt x="1" y="1304"/>
                  </a:lnTo>
                  <a:lnTo>
                    <a:pt x="485" y="1471"/>
                  </a:lnTo>
                  <a:lnTo>
                    <a:pt x="1220" y="235"/>
                  </a:lnTo>
                  <a:lnTo>
                    <a:pt x="58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22" name="Google Shape;722;p25"/>
            <p:cNvSpPr/>
            <p:nvPr/>
          </p:nvSpPr>
          <p:spPr>
            <a:xfrm>
              <a:off x="7696319" y="2045054"/>
              <a:ext cx="113008" cy="53620"/>
            </a:xfrm>
            <a:custGeom>
              <a:avLst/>
              <a:gdLst/>
              <a:ahLst/>
              <a:cxnLst/>
              <a:rect l="l" t="t" r="r" b="b"/>
              <a:pathLst>
                <a:path w="3526" h="1673" extrusionOk="0">
                  <a:moveTo>
                    <a:pt x="389" y="0"/>
                  </a:moveTo>
                  <a:cubicBezTo>
                    <a:pt x="261" y="0"/>
                    <a:pt x="136" y="19"/>
                    <a:pt x="17" y="51"/>
                  </a:cubicBezTo>
                  <a:cubicBezTo>
                    <a:pt x="0" y="101"/>
                    <a:pt x="936" y="34"/>
                    <a:pt x="1938" y="502"/>
                  </a:cubicBezTo>
                  <a:cubicBezTo>
                    <a:pt x="2919" y="960"/>
                    <a:pt x="3468" y="1673"/>
                    <a:pt x="3523" y="1673"/>
                  </a:cubicBezTo>
                  <a:cubicBezTo>
                    <a:pt x="3524" y="1673"/>
                    <a:pt x="3525" y="1672"/>
                    <a:pt x="3526" y="1672"/>
                  </a:cubicBezTo>
                  <a:cubicBezTo>
                    <a:pt x="3442" y="1488"/>
                    <a:pt x="3308" y="1338"/>
                    <a:pt x="3158" y="1204"/>
                  </a:cubicBezTo>
                  <a:cubicBezTo>
                    <a:pt x="2473" y="519"/>
                    <a:pt x="1571" y="84"/>
                    <a:pt x="602" y="18"/>
                  </a:cubicBezTo>
                  <a:cubicBezTo>
                    <a:pt x="531" y="6"/>
                    <a:pt x="460" y="0"/>
                    <a:pt x="38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23" name="Google Shape;723;p25"/>
            <p:cNvSpPr/>
            <p:nvPr/>
          </p:nvSpPr>
          <p:spPr>
            <a:xfrm>
              <a:off x="7569401" y="2185914"/>
              <a:ext cx="140315" cy="146757"/>
            </a:xfrm>
            <a:custGeom>
              <a:avLst/>
              <a:gdLst/>
              <a:ahLst/>
              <a:cxnLst/>
              <a:rect l="l" t="t" r="r" b="b"/>
              <a:pathLst>
                <a:path w="4378" h="4579" extrusionOk="0">
                  <a:moveTo>
                    <a:pt x="3025" y="0"/>
                  </a:moveTo>
                  <a:lnTo>
                    <a:pt x="936" y="1220"/>
                  </a:lnTo>
                  <a:cubicBezTo>
                    <a:pt x="719" y="1354"/>
                    <a:pt x="552" y="1537"/>
                    <a:pt x="435" y="1755"/>
                  </a:cubicBezTo>
                  <a:cubicBezTo>
                    <a:pt x="167" y="2289"/>
                    <a:pt x="0" y="3258"/>
                    <a:pt x="1654" y="4127"/>
                  </a:cubicBezTo>
                  <a:cubicBezTo>
                    <a:pt x="2285" y="4457"/>
                    <a:pt x="2770" y="4579"/>
                    <a:pt x="3144" y="4579"/>
                  </a:cubicBezTo>
                  <a:cubicBezTo>
                    <a:pt x="3603" y="4579"/>
                    <a:pt x="3893" y="4397"/>
                    <a:pt x="4077" y="4194"/>
                  </a:cubicBezTo>
                  <a:cubicBezTo>
                    <a:pt x="4278" y="3960"/>
                    <a:pt x="4378" y="3659"/>
                    <a:pt x="4361" y="3359"/>
                  </a:cubicBezTo>
                  <a:lnTo>
                    <a:pt x="4361" y="752"/>
                  </a:lnTo>
                  <a:lnTo>
                    <a:pt x="3025"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24" name="Google Shape;724;p25"/>
            <p:cNvSpPr/>
            <p:nvPr/>
          </p:nvSpPr>
          <p:spPr>
            <a:xfrm>
              <a:off x="7624015" y="2195016"/>
              <a:ext cx="73939" cy="89996"/>
            </a:xfrm>
            <a:custGeom>
              <a:avLst/>
              <a:gdLst/>
              <a:ahLst/>
              <a:cxnLst/>
              <a:rect l="l" t="t" r="r" b="b"/>
              <a:pathLst>
                <a:path w="2307" h="2808" extrusionOk="0">
                  <a:moveTo>
                    <a:pt x="351" y="1471"/>
                  </a:moveTo>
                  <a:cubicBezTo>
                    <a:pt x="485" y="1471"/>
                    <a:pt x="602" y="1504"/>
                    <a:pt x="719" y="1554"/>
                  </a:cubicBezTo>
                  <a:cubicBezTo>
                    <a:pt x="758" y="1574"/>
                    <a:pt x="797" y="1593"/>
                    <a:pt x="836" y="1613"/>
                  </a:cubicBezTo>
                  <a:lnTo>
                    <a:pt x="836" y="1613"/>
                  </a:lnTo>
                  <a:cubicBezTo>
                    <a:pt x="830" y="1621"/>
                    <a:pt x="825" y="1629"/>
                    <a:pt x="819" y="1638"/>
                  </a:cubicBezTo>
                  <a:cubicBezTo>
                    <a:pt x="752" y="1721"/>
                    <a:pt x="686" y="1805"/>
                    <a:pt x="585" y="1872"/>
                  </a:cubicBezTo>
                  <a:cubicBezTo>
                    <a:pt x="540" y="1929"/>
                    <a:pt x="471" y="1955"/>
                    <a:pt x="399" y="1955"/>
                  </a:cubicBezTo>
                  <a:cubicBezTo>
                    <a:pt x="366" y="1955"/>
                    <a:pt x="333" y="1949"/>
                    <a:pt x="301" y="1938"/>
                  </a:cubicBezTo>
                  <a:cubicBezTo>
                    <a:pt x="67" y="1855"/>
                    <a:pt x="101" y="1504"/>
                    <a:pt x="351" y="1471"/>
                  </a:cubicBezTo>
                  <a:close/>
                  <a:moveTo>
                    <a:pt x="1410" y="1962"/>
                  </a:moveTo>
                  <a:cubicBezTo>
                    <a:pt x="1430" y="1976"/>
                    <a:pt x="1451" y="1991"/>
                    <a:pt x="1471" y="2005"/>
                  </a:cubicBezTo>
                  <a:cubicBezTo>
                    <a:pt x="1588" y="2089"/>
                    <a:pt x="1688" y="2172"/>
                    <a:pt x="1671" y="2289"/>
                  </a:cubicBezTo>
                  <a:cubicBezTo>
                    <a:pt x="1655" y="2406"/>
                    <a:pt x="1605" y="2523"/>
                    <a:pt x="1521" y="2624"/>
                  </a:cubicBezTo>
                  <a:cubicBezTo>
                    <a:pt x="1494" y="2657"/>
                    <a:pt x="1462" y="2672"/>
                    <a:pt x="1428" y="2672"/>
                  </a:cubicBezTo>
                  <a:cubicBezTo>
                    <a:pt x="1379" y="2672"/>
                    <a:pt x="1327" y="2640"/>
                    <a:pt x="1287" y="2590"/>
                  </a:cubicBezTo>
                  <a:cubicBezTo>
                    <a:pt x="1220" y="2507"/>
                    <a:pt x="1204" y="2390"/>
                    <a:pt x="1254" y="2289"/>
                  </a:cubicBezTo>
                  <a:cubicBezTo>
                    <a:pt x="1287" y="2172"/>
                    <a:pt x="1354" y="2072"/>
                    <a:pt x="1404" y="1972"/>
                  </a:cubicBezTo>
                  <a:cubicBezTo>
                    <a:pt x="1406" y="1969"/>
                    <a:pt x="1408" y="1965"/>
                    <a:pt x="1410" y="1962"/>
                  </a:cubicBezTo>
                  <a:close/>
                  <a:moveTo>
                    <a:pt x="1788" y="0"/>
                  </a:moveTo>
                  <a:cubicBezTo>
                    <a:pt x="1722" y="84"/>
                    <a:pt x="1671" y="184"/>
                    <a:pt x="1638" y="301"/>
                  </a:cubicBezTo>
                  <a:cubicBezTo>
                    <a:pt x="1504" y="568"/>
                    <a:pt x="1337" y="836"/>
                    <a:pt x="1187" y="1103"/>
                  </a:cubicBezTo>
                  <a:cubicBezTo>
                    <a:pt x="1099" y="1229"/>
                    <a:pt x="1011" y="1355"/>
                    <a:pt x="916" y="1495"/>
                  </a:cubicBezTo>
                  <a:lnTo>
                    <a:pt x="916" y="1495"/>
                  </a:lnTo>
                  <a:cubicBezTo>
                    <a:pt x="872" y="1473"/>
                    <a:pt x="829" y="1453"/>
                    <a:pt x="786" y="1437"/>
                  </a:cubicBezTo>
                  <a:cubicBezTo>
                    <a:pt x="661" y="1368"/>
                    <a:pt x="535" y="1333"/>
                    <a:pt x="400" y="1333"/>
                  </a:cubicBezTo>
                  <a:cubicBezTo>
                    <a:pt x="373" y="1333"/>
                    <a:pt x="346" y="1334"/>
                    <a:pt x="318" y="1337"/>
                  </a:cubicBezTo>
                  <a:cubicBezTo>
                    <a:pt x="151" y="1370"/>
                    <a:pt x="17" y="1504"/>
                    <a:pt x="1" y="1688"/>
                  </a:cubicBezTo>
                  <a:cubicBezTo>
                    <a:pt x="1" y="1855"/>
                    <a:pt x="101" y="2005"/>
                    <a:pt x="251" y="2072"/>
                  </a:cubicBezTo>
                  <a:cubicBezTo>
                    <a:pt x="290" y="2081"/>
                    <a:pt x="329" y="2085"/>
                    <a:pt x="367" y="2085"/>
                  </a:cubicBezTo>
                  <a:cubicBezTo>
                    <a:pt x="477" y="2085"/>
                    <a:pt x="582" y="2051"/>
                    <a:pt x="669" y="1989"/>
                  </a:cubicBezTo>
                  <a:cubicBezTo>
                    <a:pt x="769" y="1905"/>
                    <a:pt x="853" y="1805"/>
                    <a:pt x="920" y="1705"/>
                  </a:cubicBezTo>
                  <a:cubicBezTo>
                    <a:pt x="927" y="1693"/>
                    <a:pt x="935" y="1682"/>
                    <a:pt x="942" y="1670"/>
                  </a:cubicBezTo>
                  <a:lnTo>
                    <a:pt x="942" y="1670"/>
                  </a:lnTo>
                  <a:cubicBezTo>
                    <a:pt x="998" y="1702"/>
                    <a:pt x="1052" y="1735"/>
                    <a:pt x="1103" y="1771"/>
                  </a:cubicBezTo>
                  <a:cubicBezTo>
                    <a:pt x="1179" y="1809"/>
                    <a:pt x="1249" y="1852"/>
                    <a:pt x="1317" y="1898"/>
                  </a:cubicBezTo>
                  <a:lnTo>
                    <a:pt x="1317" y="1898"/>
                  </a:lnTo>
                  <a:lnTo>
                    <a:pt x="1304" y="1922"/>
                  </a:lnTo>
                  <a:cubicBezTo>
                    <a:pt x="1237" y="2022"/>
                    <a:pt x="1187" y="2139"/>
                    <a:pt x="1137" y="2239"/>
                  </a:cubicBezTo>
                  <a:cubicBezTo>
                    <a:pt x="1103" y="2306"/>
                    <a:pt x="1103" y="2390"/>
                    <a:pt x="1103" y="2456"/>
                  </a:cubicBezTo>
                  <a:cubicBezTo>
                    <a:pt x="1103" y="2540"/>
                    <a:pt x="1137" y="2607"/>
                    <a:pt x="1170" y="2674"/>
                  </a:cubicBezTo>
                  <a:cubicBezTo>
                    <a:pt x="1220" y="2740"/>
                    <a:pt x="1304" y="2791"/>
                    <a:pt x="1387" y="2807"/>
                  </a:cubicBezTo>
                  <a:cubicBezTo>
                    <a:pt x="1471" y="2807"/>
                    <a:pt x="1554" y="2774"/>
                    <a:pt x="1621" y="2707"/>
                  </a:cubicBezTo>
                  <a:cubicBezTo>
                    <a:pt x="1671" y="2657"/>
                    <a:pt x="1722" y="2590"/>
                    <a:pt x="1738" y="2523"/>
                  </a:cubicBezTo>
                  <a:cubicBezTo>
                    <a:pt x="1772" y="2456"/>
                    <a:pt x="1805" y="2373"/>
                    <a:pt x="1805" y="2289"/>
                  </a:cubicBezTo>
                  <a:cubicBezTo>
                    <a:pt x="1822" y="2206"/>
                    <a:pt x="1788" y="2122"/>
                    <a:pt x="1738" y="2055"/>
                  </a:cubicBezTo>
                  <a:cubicBezTo>
                    <a:pt x="1671" y="1989"/>
                    <a:pt x="1621" y="1938"/>
                    <a:pt x="1554" y="1888"/>
                  </a:cubicBezTo>
                  <a:cubicBezTo>
                    <a:pt x="1531" y="1871"/>
                    <a:pt x="1506" y="1854"/>
                    <a:pt x="1482" y="1838"/>
                  </a:cubicBezTo>
                  <a:lnTo>
                    <a:pt x="1482" y="1838"/>
                  </a:lnTo>
                  <a:cubicBezTo>
                    <a:pt x="1567" y="1689"/>
                    <a:pt x="1644" y="1550"/>
                    <a:pt x="1722" y="1420"/>
                  </a:cubicBezTo>
                  <a:lnTo>
                    <a:pt x="2156" y="602"/>
                  </a:lnTo>
                  <a:cubicBezTo>
                    <a:pt x="2223" y="502"/>
                    <a:pt x="2273" y="401"/>
                    <a:pt x="2306" y="284"/>
                  </a:cubicBezTo>
                  <a:lnTo>
                    <a:pt x="2306" y="284"/>
                  </a:lnTo>
                  <a:cubicBezTo>
                    <a:pt x="2223" y="368"/>
                    <a:pt x="2156" y="468"/>
                    <a:pt x="2106" y="568"/>
                  </a:cubicBezTo>
                  <a:cubicBezTo>
                    <a:pt x="1972" y="786"/>
                    <a:pt x="1822" y="1053"/>
                    <a:pt x="1621" y="1370"/>
                  </a:cubicBezTo>
                  <a:lnTo>
                    <a:pt x="1388" y="1775"/>
                  </a:lnTo>
                  <a:lnTo>
                    <a:pt x="1388" y="1775"/>
                  </a:lnTo>
                  <a:cubicBezTo>
                    <a:pt x="1320" y="1729"/>
                    <a:pt x="1251" y="1683"/>
                    <a:pt x="1187" y="1638"/>
                  </a:cubicBezTo>
                  <a:cubicBezTo>
                    <a:pt x="1132" y="1610"/>
                    <a:pt x="1077" y="1580"/>
                    <a:pt x="1021" y="1550"/>
                  </a:cubicBezTo>
                  <a:lnTo>
                    <a:pt x="1021" y="1550"/>
                  </a:lnTo>
                  <a:cubicBezTo>
                    <a:pt x="1113" y="1409"/>
                    <a:pt x="1196" y="1276"/>
                    <a:pt x="1270" y="1153"/>
                  </a:cubicBezTo>
                  <a:cubicBezTo>
                    <a:pt x="1421" y="886"/>
                    <a:pt x="1571" y="602"/>
                    <a:pt x="1688" y="318"/>
                  </a:cubicBezTo>
                  <a:cubicBezTo>
                    <a:pt x="1738" y="217"/>
                    <a:pt x="1772" y="101"/>
                    <a:pt x="178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25" name="Google Shape;725;p25"/>
            <p:cNvSpPr/>
            <p:nvPr/>
          </p:nvSpPr>
          <p:spPr>
            <a:xfrm>
              <a:off x="6516591" y="4613894"/>
              <a:ext cx="63747" cy="45607"/>
            </a:xfrm>
            <a:custGeom>
              <a:avLst/>
              <a:gdLst/>
              <a:ahLst/>
              <a:cxnLst/>
              <a:rect l="l" t="t" r="r" b="b"/>
              <a:pathLst>
                <a:path w="1989" h="1423" extrusionOk="0">
                  <a:moveTo>
                    <a:pt x="418" y="1"/>
                  </a:moveTo>
                  <a:cubicBezTo>
                    <a:pt x="318" y="1"/>
                    <a:pt x="217" y="1"/>
                    <a:pt x="117" y="17"/>
                  </a:cubicBezTo>
                  <a:cubicBezTo>
                    <a:pt x="84" y="17"/>
                    <a:pt x="34" y="34"/>
                    <a:pt x="0" y="51"/>
                  </a:cubicBezTo>
                  <a:cubicBezTo>
                    <a:pt x="11" y="51"/>
                    <a:pt x="82" y="43"/>
                    <a:pt x="202" y="43"/>
                  </a:cubicBezTo>
                  <a:cubicBezTo>
                    <a:pt x="262" y="43"/>
                    <a:pt x="334" y="45"/>
                    <a:pt x="418" y="51"/>
                  </a:cubicBezTo>
                  <a:cubicBezTo>
                    <a:pt x="735" y="67"/>
                    <a:pt x="1036" y="184"/>
                    <a:pt x="1303" y="368"/>
                  </a:cubicBezTo>
                  <a:cubicBezTo>
                    <a:pt x="1554" y="535"/>
                    <a:pt x="1755" y="786"/>
                    <a:pt x="1872" y="1070"/>
                  </a:cubicBezTo>
                  <a:cubicBezTo>
                    <a:pt x="1951" y="1276"/>
                    <a:pt x="1970" y="1422"/>
                    <a:pt x="1986" y="1422"/>
                  </a:cubicBezTo>
                  <a:cubicBezTo>
                    <a:pt x="1987" y="1422"/>
                    <a:pt x="1988" y="1422"/>
                    <a:pt x="1989" y="1421"/>
                  </a:cubicBezTo>
                  <a:cubicBezTo>
                    <a:pt x="1989" y="1387"/>
                    <a:pt x="1989" y="1354"/>
                    <a:pt x="1989" y="1321"/>
                  </a:cubicBezTo>
                  <a:cubicBezTo>
                    <a:pt x="1972" y="1237"/>
                    <a:pt x="1938" y="1137"/>
                    <a:pt x="1922" y="1053"/>
                  </a:cubicBezTo>
                  <a:cubicBezTo>
                    <a:pt x="1805" y="753"/>
                    <a:pt x="1604" y="502"/>
                    <a:pt x="1337" y="318"/>
                  </a:cubicBezTo>
                  <a:cubicBezTo>
                    <a:pt x="1070" y="134"/>
                    <a:pt x="752" y="17"/>
                    <a:pt x="4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sp>
        <p:nvSpPr>
          <p:cNvPr id="726" name="Google Shape;726;p25"/>
          <p:cNvSpPr txBox="1">
            <a:spLocks noGrp="1"/>
          </p:cNvSpPr>
          <p:nvPr>
            <p:ph type="title"/>
          </p:nvPr>
        </p:nvSpPr>
        <p:spPr>
          <a:xfrm>
            <a:off x="1920250" y="1440167"/>
            <a:ext cx="20546675" cy="854499"/>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7201"/>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extLst>
      <p:ext uri="{BB962C8B-B14F-4D97-AF65-F5344CB8AC3E}">
        <p14:creationId xmlns:p14="http://schemas.microsoft.com/office/powerpoint/2010/main" val="188501551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Five columns">
  <p:cSld name="Five columns">
    <p:spTree>
      <p:nvGrpSpPr>
        <p:cNvPr id="1" name="Shape 743"/>
        <p:cNvGrpSpPr/>
        <p:nvPr/>
      </p:nvGrpSpPr>
      <p:grpSpPr>
        <a:xfrm>
          <a:off x="0" y="0"/>
          <a:ext cx="0" cy="0"/>
          <a:chOff x="0" y="0"/>
          <a:chExt cx="0" cy="0"/>
        </a:xfrm>
      </p:grpSpPr>
      <p:sp>
        <p:nvSpPr>
          <p:cNvPr id="744" name="Google Shape;744;p27"/>
          <p:cNvSpPr/>
          <p:nvPr/>
        </p:nvSpPr>
        <p:spPr>
          <a:xfrm>
            <a:off x="-1948" y="12461979"/>
            <a:ext cx="24386730" cy="1268302"/>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1"/>
          </a:solidFill>
          <a:ln>
            <a:noFill/>
          </a:ln>
        </p:spPr>
        <p:txBody>
          <a:bodyPr spcFirstLastPara="1" wrap="square" lIns="243828" tIns="243828" rIns="243828" bIns="243828" anchor="ctr" anchorCtr="0">
            <a:noAutofit/>
          </a:bodyPr>
          <a:lstStyle/>
          <a:p>
            <a:pPr marL="0" lvl="0" indent="0" algn="l" rtl="0">
              <a:spcBef>
                <a:spcPts val="0"/>
              </a:spcBef>
              <a:spcAft>
                <a:spcPts val="0"/>
              </a:spcAft>
              <a:buNone/>
            </a:pPr>
            <a:endParaRPr sz="4800"/>
          </a:p>
        </p:txBody>
      </p:sp>
      <p:sp>
        <p:nvSpPr>
          <p:cNvPr id="745" name="Google Shape;745;p27"/>
          <p:cNvSpPr txBox="1">
            <a:spLocks noGrp="1"/>
          </p:cNvSpPr>
          <p:nvPr>
            <p:ph type="title"/>
          </p:nvPr>
        </p:nvSpPr>
        <p:spPr>
          <a:xfrm>
            <a:off x="1920250" y="1440167"/>
            <a:ext cx="20546675" cy="854499"/>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7201"/>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46" name="Google Shape;746;p27"/>
          <p:cNvSpPr txBox="1">
            <a:spLocks noGrp="1"/>
          </p:cNvSpPr>
          <p:nvPr>
            <p:ph type="subTitle" idx="1"/>
          </p:nvPr>
        </p:nvSpPr>
        <p:spPr>
          <a:xfrm>
            <a:off x="3981819" y="9781999"/>
            <a:ext cx="4522189" cy="854499"/>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4267">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100"/>
              <a:buNone/>
              <a:defRPr sz="5601"/>
            </a:lvl2pPr>
            <a:lvl3pPr lvl="2" algn="ctr" rtl="0">
              <a:lnSpc>
                <a:spcPct val="100000"/>
              </a:lnSpc>
              <a:spcBef>
                <a:spcPts val="0"/>
              </a:spcBef>
              <a:spcAft>
                <a:spcPts val="0"/>
              </a:spcAft>
              <a:buSzPts val="2100"/>
              <a:buNone/>
              <a:defRPr sz="5601"/>
            </a:lvl3pPr>
            <a:lvl4pPr lvl="3" algn="ctr" rtl="0">
              <a:lnSpc>
                <a:spcPct val="100000"/>
              </a:lnSpc>
              <a:spcBef>
                <a:spcPts val="0"/>
              </a:spcBef>
              <a:spcAft>
                <a:spcPts val="0"/>
              </a:spcAft>
              <a:buSzPts val="2100"/>
              <a:buNone/>
              <a:defRPr sz="5601"/>
            </a:lvl4pPr>
            <a:lvl5pPr lvl="4" algn="ctr" rtl="0">
              <a:lnSpc>
                <a:spcPct val="100000"/>
              </a:lnSpc>
              <a:spcBef>
                <a:spcPts val="0"/>
              </a:spcBef>
              <a:spcAft>
                <a:spcPts val="0"/>
              </a:spcAft>
              <a:buSzPts val="2100"/>
              <a:buNone/>
              <a:defRPr sz="5601"/>
            </a:lvl5pPr>
            <a:lvl6pPr lvl="5" algn="ctr" rtl="0">
              <a:lnSpc>
                <a:spcPct val="100000"/>
              </a:lnSpc>
              <a:spcBef>
                <a:spcPts val="0"/>
              </a:spcBef>
              <a:spcAft>
                <a:spcPts val="0"/>
              </a:spcAft>
              <a:buSzPts val="2100"/>
              <a:buNone/>
              <a:defRPr sz="5601"/>
            </a:lvl6pPr>
            <a:lvl7pPr lvl="6" algn="ctr" rtl="0">
              <a:lnSpc>
                <a:spcPct val="100000"/>
              </a:lnSpc>
              <a:spcBef>
                <a:spcPts val="0"/>
              </a:spcBef>
              <a:spcAft>
                <a:spcPts val="0"/>
              </a:spcAft>
              <a:buSzPts val="2100"/>
              <a:buNone/>
              <a:defRPr sz="5601"/>
            </a:lvl7pPr>
            <a:lvl8pPr lvl="7" algn="ctr" rtl="0">
              <a:lnSpc>
                <a:spcPct val="100000"/>
              </a:lnSpc>
              <a:spcBef>
                <a:spcPts val="0"/>
              </a:spcBef>
              <a:spcAft>
                <a:spcPts val="0"/>
              </a:spcAft>
              <a:buSzPts val="2100"/>
              <a:buNone/>
              <a:defRPr sz="5601"/>
            </a:lvl8pPr>
            <a:lvl9pPr lvl="8" algn="ctr" rtl="0">
              <a:lnSpc>
                <a:spcPct val="100000"/>
              </a:lnSpc>
              <a:spcBef>
                <a:spcPts val="0"/>
              </a:spcBef>
              <a:spcAft>
                <a:spcPts val="0"/>
              </a:spcAft>
              <a:buSzPts val="2100"/>
              <a:buNone/>
              <a:defRPr sz="5601"/>
            </a:lvl9pPr>
          </a:lstStyle>
          <a:p>
            <a:endParaRPr/>
          </a:p>
        </p:txBody>
      </p:sp>
      <p:sp>
        <p:nvSpPr>
          <p:cNvPr id="747" name="Google Shape;747;p27"/>
          <p:cNvSpPr txBox="1">
            <a:spLocks noGrp="1"/>
          </p:cNvSpPr>
          <p:nvPr>
            <p:ph type="subTitle" idx="2"/>
          </p:nvPr>
        </p:nvSpPr>
        <p:spPr>
          <a:xfrm>
            <a:off x="3981851" y="10716020"/>
            <a:ext cx="4522189" cy="1204139"/>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
        <p:nvSpPr>
          <p:cNvPr id="748" name="Google Shape;748;p27"/>
          <p:cNvSpPr txBox="1">
            <a:spLocks noGrp="1"/>
          </p:cNvSpPr>
          <p:nvPr>
            <p:ph type="subTitle" idx="3"/>
          </p:nvPr>
        </p:nvSpPr>
        <p:spPr>
          <a:xfrm>
            <a:off x="9932461" y="9781999"/>
            <a:ext cx="4522189" cy="854499"/>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4267">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100"/>
              <a:buNone/>
              <a:defRPr sz="5601"/>
            </a:lvl2pPr>
            <a:lvl3pPr lvl="2" algn="ctr" rtl="0">
              <a:lnSpc>
                <a:spcPct val="100000"/>
              </a:lnSpc>
              <a:spcBef>
                <a:spcPts val="0"/>
              </a:spcBef>
              <a:spcAft>
                <a:spcPts val="0"/>
              </a:spcAft>
              <a:buSzPts val="2100"/>
              <a:buNone/>
              <a:defRPr sz="5601"/>
            </a:lvl3pPr>
            <a:lvl4pPr lvl="3" algn="ctr" rtl="0">
              <a:lnSpc>
                <a:spcPct val="100000"/>
              </a:lnSpc>
              <a:spcBef>
                <a:spcPts val="0"/>
              </a:spcBef>
              <a:spcAft>
                <a:spcPts val="0"/>
              </a:spcAft>
              <a:buSzPts val="2100"/>
              <a:buNone/>
              <a:defRPr sz="5601"/>
            </a:lvl4pPr>
            <a:lvl5pPr lvl="4" algn="ctr" rtl="0">
              <a:lnSpc>
                <a:spcPct val="100000"/>
              </a:lnSpc>
              <a:spcBef>
                <a:spcPts val="0"/>
              </a:spcBef>
              <a:spcAft>
                <a:spcPts val="0"/>
              </a:spcAft>
              <a:buSzPts val="2100"/>
              <a:buNone/>
              <a:defRPr sz="5601"/>
            </a:lvl5pPr>
            <a:lvl6pPr lvl="5" algn="ctr" rtl="0">
              <a:lnSpc>
                <a:spcPct val="100000"/>
              </a:lnSpc>
              <a:spcBef>
                <a:spcPts val="0"/>
              </a:spcBef>
              <a:spcAft>
                <a:spcPts val="0"/>
              </a:spcAft>
              <a:buSzPts val="2100"/>
              <a:buNone/>
              <a:defRPr sz="5601"/>
            </a:lvl6pPr>
            <a:lvl7pPr lvl="6" algn="ctr" rtl="0">
              <a:lnSpc>
                <a:spcPct val="100000"/>
              </a:lnSpc>
              <a:spcBef>
                <a:spcPts val="0"/>
              </a:spcBef>
              <a:spcAft>
                <a:spcPts val="0"/>
              </a:spcAft>
              <a:buSzPts val="2100"/>
              <a:buNone/>
              <a:defRPr sz="5601"/>
            </a:lvl7pPr>
            <a:lvl8pPr lvl="7" algn="ctr" rtl="0">
              <a:lnSpc>
                <a:spcPct val="100000"/>
              </a:lnSpc>
              <a:spcBef>
                <a:spcPts val="0"/>
              </a:spcBef>
              <a:spcAft>
                <a:spcPts val="0"/>
              </a:spcAft>
              <a:buSzPts val="2100"/>
              <a:buNone/>
              <a:defRPr sz="5601"/>
            </a:lvl8pPr>
            <a:lvl9pPr lvl="8" algn="ctr" rtl="0">
              <a:lnSpc>
                <a:spcPct val="100000"/>
              </a:lnSpc>
              <a:spcBef>
                <a:spcPts val="0"/>
              </a:spcBef>
              <a:spcAft>
                <a:spcPts val="0"/>
              </a:spcAft>
              <a:buSzPts val="2100"/>
              <a:buNone/>
              <a:defRPr sz="5601"/>
            </a:lvl9pPr>
          </a:lstStyle>
          <a:p>
            <a:endParaRPr/>
          </a:p>
        </p:txBody>
      </p:sp>
      <p:sp>
        <p:nvSpPr>
          <p:cNvPr id="749" name="Google Shape;749;p27"/>
          <p:cNvSpPr txBox="1">
            <a:spLocks noGrp="1"/>
          </p:cNvSpPr>
          <p:nvPr>
            <p:ph type="subTitle" idx="4"/>
          </p:nvPr>
        </p:nvSpPr>
        <p:spPr>
          <a:xfrm>
            <a:off x="9932493" y="10716020"/>
            <a:ext cx="4522189" cy="1204139"/>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
        <p:nvSpPr>
          <p:cNvPr id="750" name="Google Shape;750;p27"/>
          <p:cNvSpPr txBox="1">
            <a:spLocks noGrp="1"/>
          </p:cNvSpPr>
          <p:nvPr>
            <p:ph type="subTitle" idx="5"/>
          </p:nvPr>
        </p:nvSpPr>
        <p:spPr>
          <a:xfrm>
            <a:off x="15883103" y="9781999"/>
            <a:ext cx="4522189" cy="854499"/>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4267">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100"/>
              <a:buNone/>
              <a:defRPr sz="5601"/>
            </a:lvl2pPr>
            <a:lvl3pPr lvl="2" algn="ctr" rtl="0">
              <a:lnSpc>
                <a:spcPct val="100000"/>
              </a:lnSpc>
              <a:spcBef>
                <a:spcPts val="0"/>
              </a:spcBef>
              <a:spcAft>
                <a:spcPts val="0"/>
              </a:spcAft>
              <a:buSzPts val="2100"/>
              <a:buNone/>
              <a:defRPr sz="5601"/>
            </a:lvl3pPr>
            <a:lvl4pPr lvl="3" algn="ctr" rtl="0">
              <a:lnSpc>
                <a:spcPct val="100000"/>
              </a:lnSpc>
              <a:spcBef>
                <a:spcPts val="0"/>
              </a:spcBef>
              <a:spcAft>
                <a:spcPts val="0"/>
              </a:spcAft>
              <a:buSzPts val="2100"/>
              <a:buNone/>
              <a:defRPr sz="5601"/>
            </a:lvl4pPr>
            <a:lvl5pPr lvl="4" algn="ctr" rtl="0">
              <a:lnSpc>
                <a:spcPct val="100000"/>
              </a:lnSpc>
              <a:spcBef>
                <a:spcPts val="0"/>
              </a:spcBef>
              <a:spcAft>
                <a:spcPts val="0"/>
              </a:spcAft>
              <a:buSzPts val="2100"/>
              <a:buNone/>
              <a:defRPr sz="5601"/>
            </a:lvl5pPr>
            <a:lvl6pPr lvl="5" algn="ctr" rtl="0">
              <a:lnSpc>
                <a:spcPct val="100000"/>
              </a:lnSpc>
              <a:spcBef>
                <a:spcPts val="0"/>
              </a:spcBef>
              <a:spcAft>
                <a:spcPts val="0"/>
              </a:spcAft>
              <a:buSzPts val="2100"/>
              <a:buNone/>
              <a:defRPr sz="5601"/>
            </a:lvl6pPr>
            <a:lvl7pPr lvl="6" algn="ctr" rtl="0">
              <a:lnSpc>
                <a:spcPct val="100000"/>
              </a:lnSpc>
              <a:spcBef>
                <a:spcPts val="0"/>
              </a:spcBef>
              <a:spcAft>
                <a:spcPts val="0"/>
              </a:spcAft>
              <a:buSzPts val="2100"/>
              <a:buNone/>
              <a:defRPr sz="5601"/>
            </a:lvl7pPr>
            <a:lvl8pPr lvl="7" algn="ctr" rtl="0">
              <a:lnSpc>
                <a:spcPct val="100000"/>
              </a:lnSpc>
              <a:spcBef>
                <a:spcPts val="0"/>
              </a:spcBef>
              <a:spcAft>
                <a:spcPts val="0"/>
              </a:spcAft>
              <a:buSzPts val="2100"/>
              <a:buNone/>
              <a:defRPr sz="5601"/>
            </a:lvl8pPr>
            <a:lvl9pPr lvl="8" algn="ctr" rtl="0">
              <a:lnSpc>
                <a:spcPct val="100000"/>
              </a:lnSpc>
              <a:spcBef>
                <a:spcPts val="0"/>
              </a:spcBef>
              <a:spcAft>
                <a:spcPts val="0"/>
              </a:spcAft>
              <a:buSzPts val="2100"/>
              <a:buNone/>
              <a:defRPr sz="5601"/>
            </a:lvl9pPr>
          </a:lstStyle>
          <a:p>
            <a:endParaRPr/>
          </a:p>
        </p:txBody>
      </p:sp>
      <p:sp>
        <p:nvSpPr>
          <p:cNvPr id="751" name="Google Shape;751;p27"/>
          <p:cNvSpPr txBox="1">
            <a:spLocks noGrp="1"/>
          </p:cNvSpPr>
          <p:nvPr>
            <p:ph type="subTitle" idx="6"/>
          </p:nvPr>
        </p:nvSpPr>
        <p:spPr>
          <a:xfrm>
            <a:off x="15883135" y="10716020"/>
            <a:ext cx="4522189" cy="1204139"/>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
        <p:nvSpPr>
          <p:cNvPr id="752" name="Google Shape;752;p27"/>
          <p:cNvSpPr txBox="1">
            <a:spLocks noGrp="1"/>
          </p:cNvSpPr>
          <p:nvPr>
            <p:ph type="subTitle" idx="7"/>
          </p:nvPr>
        </p:nvSpPr>
        <p:spPr>
          <a:xfrm>
            <a:off x="6911100" y="4474454"/>
            <a:ext cx="4522189" cy="854499"/>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4267">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100"/>
              <a:buNone/>
              <a:defRPr sz="5601"/>
            </a:lvl2pPr>
            <a:lvl3pPr lvl="2" algn="ctr" rtl="0">
              <a:lnSpc>
                <a:spcPct val="100000"/>
              </a:lnSpc>
              <a:spcBef>
                <a:spcPts val="0"/>
              </a:spcBef>
              <a:spcAft>
                <a:spcPts val="0"/>
              </a:spcAft>
              <a:buSzPts val="2100"/>
              <a:buNone/>
              <a:defRPr sz="5601"/>
            </a:lvl3pPr>
            <a:lvl4pPr lvl="3" algn="ctr" rtl="0">
              <a:lnSpc>
                <a:spcPct val="100000"/>
              </a:lnSpc>
              <a:spcBef>
                <a:spcPts val="0"/>
              </a:spcBef>
              <a:spcAft>
                <a:spcPts val="0"/>
              </a:spcAft>
              <a:buSzPts val="2100"/>
              <a:buNone/>
              <a:defRPr sz="5601"/>
            </a:lvl4pPr>
            <a:lvl5pPr lvl="4" algn="ctr" rtl="0">
              <a:lnSpc>
                <a:spcPct val="100000"/>
              </a:lnSpc>
              <a:spcBef>
                <a:spcPts val="0"/>
              </a:spcBef>
              <a:spcAft>
                <a:spcPts val="0"/>
              </a:spcAft>
              <a:buSzPts val="2100"/>
              <a:buNone/>
              <a:defRPr sz="5601"/>
            </a:lvl5pPr>
            <a:lvl6pPr lvl="5" algn="ctr" rtl="0">
              <a:lnSpc>
                <a:spcPct val="100000"/>
              </a:lnSpc>
              <a:spcBef>
                <a:spcPts val="0"/>
              </a:spcBef>
              <a:spcAft>
                <a:spcPts val="0"/>
              </a:spcAft>
              <a:buSzPts val="2100"/>
              <a:buNone/>
              <a:defRPr sz="5601"/>
            </a:lvl6pPr>
            <a:lvl7pPr lvl="6" algn="ctr" rtl="0">
              <a:lnSpc>
                <a:spcPct val="100000"/>
              </a:lnSpc>
              <a:spcBef>
                <a:spcPts val="0"/>
              </a:spcBef>
              <a:spcAft>
                <a:spcPts val="0"/>
              </a:spcAft>
              <a:buSzPts val="2100"/>
              <a:buNone/>
              <a:defRPr sz="5601"/>
            </a:lvl7pPr>
            <a:lvl8pPr lvl="7" algn="ctr" rtl="0">
              <a:lnSpc>
                <a:spcPct val="100000"/>
              </a:lnSpc>
              <a:spcBef>
                <a:spcPts val="0"/>
              </a:spcBef>
              <a:spcAft>
                <a:spcPts val="0"/>
              </a:spcAft>
              <a:buSzPts val="2100"/>
              <a:buNone/>
              <a:defRPr sz="5601"/>
            </a:lvl8pPr>
            <a:lvl9pPr lvl="8" algn="ctr" rtl="0">
              <a:lnSpc>
                <a:spcPct val="100000"/>
              </a:lnSpc>
              <a:spcBef>
                <a:spcPts val="0"/>
              </a:spcBef>
              <a:spcAft>
                <a:spcPts val="0"/>
              </a:spcAft>
              <a:buSzPts val="2100"/>
              <a:buNone/>
              <a:defRPr sz="5601"/>
            </a:lvl9pPr>
          </a:lstStyle>
          <a:p>
            <a:endParaRPr/>
          </a:p>
        </p:txBody>
      </p:sp>
      <p:sp>
        <p:nvSpPr>
          <p:cNvPr id="753" name="Google Shape;753;p27"/>
          <p:cNvSpPr txBox="1">
            <a:spLocks noGrp="1"/>
          </p:cNvSpPr>
          <p:nvPr>
            <p:ph type="subTitle" idx="8"/>
          </p:nvPr>
        </p:nvSpPr>
        <p:spPr>
          <a:xfrm>
            <a:off x="6911167" y="3247376"/>
            <a:ext cx="4522189" cy="1364958"/>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
        <p:nvSpPr>
          <p:cNvPr id="754" name="Google Shape;754;p27"/>
          <p:cNvSpPr txBox="1">
            <a:spLocks noGrp="1"/>
          </p:cNvSpPr>
          <p:nvPr>
            <p:ph type="subTitle" idx="9"/>
          </p:nvPr>
        </p:nvSpPr>
        <p:spPr>
          <a:xfrm>
            <a:off x="12907781" y="4474454"/>
            <a:ext cx="4522189" cy="854499"/>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4267">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100"/>
              <a:buNone/>
              <a:defRPr sz="5601"/>
            </a:lvl2pPr>
            <a:lvl3pPr lvl="2" algn="ctr" rtl="0">
              <a:lnSpc>
                <a:spcPct val="100000"/>
              </a:lnSpc>
              <a:spcBef>
                <a:spcPts val="0"/>
              </a:spcBef>
              <a:spcAft>
                <a:spcPts val="0"/>
              </a:spcAft>
              <a:buSzPts val="2100"/>
              <a:buNone/>
              <a:defRPr sz="5601"/>
            </a:lvl3pPr>
            <a:lvl4pPr lvl="3" algn="ctr" rtl="0">
              <a:lnSpc>
                <a:spcPct val="100000"/>
              </a:lnSpc>
              <a:spcBef>
                <a:spcPts val="0"/>
              </a:spcBef>
              <a:spcAft>
                <a:spcPts val="0"/>
              </a:spcAft>
              <a:buSzPts val="2100"/>
              <a:buNone/>
              <a:defRPr sz="5601"/>
            </a:lvl4pPr>
            <a:lvl5pPr lvl="4" algn="ctr" rtl="0">
              <a:lnSpc>
                <a:spcPct val="100000"/>
              </a:lnSpc>
              <a:spcBef>
                <a:spcPts val="0"/>
              </a:spcBef>
              <a:spcAft>
                <a:spcPts val="0"/>
              </a:spcAft>
              <a:buSzPts val="2100"/>
              <a:buNone/>
              <a:defRPr sz="5601"/>
            </a:lvl5pPr>
            <a:lvl6pPr lvl="5" algn="ctr" rtl="0">
              <a:lnSpc>
                <a:spcPct val="100000"/>
              </a:lnSpc>
              <a:spcBef>
                <a:spcPts val="0"/>
              </a:spcBef>
              <a:spcAft>
                <a:spcPts val="0"/>
              </a:spcAft>
              <a:buSzPts val="2100"/>
              <a:buNone/>
              <a:defRPr sz="5601"/>
            </a:lvl6pPr>
            <a:lvl7pPr lvl="6" algn="ctr" rtl="0">
              <a:lnSpc>
                <a:spcPct val="100000"/>
              </a:lnSpc>
              <a:spcBef>
                <a:spcPts val="0"/>
              </a:spcBef>
              <a:spcAft>
                <a:spcPts val="0"/>
              </a:spcAft>
              <a:buSzPts val="2100"/>
              <a:buNone/>
              <a:defRPr sz="5601"/>
            </a:lvl7pPr>
            <a:lvl8pPr lvl="7" algn="ctr" rtl="0">
              <a:lnSpc>
                <a:spcPct val="100000"/>
              </a:lnSpc>
              <a:spcBef>
                <a:spcPts val="0"/>
              </a:spcBef>
              <a:spcAft>
                <a:spcPts val="0"/>
              </a:spcAft>
              <a:buSzPts val="2100"/>
              <a:buNone/>
              <a:defRPr sz="5601"/>
            </a:lvl8pPr>
            <a:lvl9pPr lvl="8" algn="ctr" rtl="0">
              <a:lnSpc>
                <a:spcPct val="100000"/>
              </a:lnSpc>
              <a:spcBef>
                <a:spcPts val="0"/>
              </a:spcBef>
              <a:spcAft>
                <a:spcPts val="0"/>
              </a:spcAft>
              <a:buSzPts val="2100"/>
              <a:buNone/>
              <a:defRPr sz="5601"/>
            </a:lvl9pPr>
          </a:lstStyle>
          <a:p>
            <a:endParaRPr/>
          </a:p>
        </p:txBody>
      </p:sp>
      <p:sp>
        <p:nvSpPr>
          <p:cNvPr id="755" name="Google Shape;755;p27"/>
          <p:cNvSpPr txBox="1">
            <a:spLocks noGrp="1"/>
          </p:cNvSpPr>
          <p:nvPr>
            <p:ph type="subTitle" idx="13"/>
          </p:nvPr>
        </p:nvSpPr>
        <p:spPr>
          <a:xfrm>
            <a:off x="12907880" y="3248011"/>
            <a:ext cx="4522189" cy="1364958"/>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185953231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351"/>
        <p:cNvGrpSpPr/>
        <p:nvPr/>
      </p:nvGrpSpPr>
      <p:grpSpPr>
        <a:xfrm>
          <a:off x="0" y="0"/>
          <a:ext cx="0" cy="0"/>
          <a:chOff x="0" y="0"/>
          <a:chExt cx="0" cy="0"/>
        </a:xfrm>
      </p:grpSpPr>
      <p:sp>
        <p:nvSpPr>
          <p:cNvPr id="1352" name="Google Shape;1352;p12"/>
          <p:cNvSpPr txBox="1">
            <a:spLocks noGrp="1"/>
          </p:cNvSpPr>
          <p:nvPr>
            <p:ph type="title"/>
          </p:nvPr>
        </p:nvSpPr>
        <p:spPr>
          <a:xfrm>
            <a:off x="1644214" y="864567"/>
            <a:ext cx="16909401" cy="2015433"/>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8001"/>
            </a:lvl1pPr>
            <a:lvl2pPr lvl="1" rtl="0">
              <a:spcBef>
                <a:spcPts val="0"/>
              </a:spcBef>
              <a:spcAft>
                <a:spcPts val="0"/>
              </a:spcAft>
              <a:buSzPts val="2400"/>
              <a:buNone/>
              <a:defRPr sz="6401"/>
            </a:lvl2pPr>
            <a:lvl3pPr lvl="2" rtl="0">
              <a:spcBef>
                <a:spcPts val="0"/>
              </a:spcBef>
              <a:spcAft>
                <a:spcPts val="0"/>
              </a:spcAft>
              <a:buSzPts val="2400"/>
              <a:buNone/>
              <a:defRPr sz="6401"/>
            </a:lvl3pPr>
            <a:lvl4pPr lvl="3" rtl="0">
              <a:spcBef>
                <a:spcPts val="0"/>
              </a:spcBef>
              <a:spcAft>
                <a:spcPts val="0"/>
              </a:spcAft>
              <a:buSzPts val="2400"/>
              <a:buNone/>
              <a:defRPr sz="6401"/>
            </a:lvl4pPr>
            <a:lvl5pPr lvl="4" rtl="0">
              <a:spcBef>
                <a:spcPts val="0"/>
              </a:spcBef>
              <a:spcAft>
                <a:spcPts val="0"/>
              </a:spcAft>
              <a:buSzPts val="2400"/>
              <a:buNone/>
              <a:defRPr sz="6401"/>
            </a:lvl5pPr>
            <a:lvl6pPr lvl="5" rtl="0">
              <a:spcBef>
                <a:spcPts val="0"/>
              </a:spcBef>
              <a:spcAft>
                <a:spcPts val="0"/>
              </a:spcAft>
              <a:buSzPts val="2400"/>
              <a:buNone/>
              <a:defRPr sz="6401"/>
            </a:lvl6pPr>
            <a:lvl7pPr lvl="6" rtl="0">
              <a:spcBef>
                <a:spcPts val="0"/>
              </a:spcBef>
              <a:spcAft>
                <a:spcPts val="0"/>
              </a:spcAft>
              <a:buSzPts val="2400"/>
              <a:buNone/>
              <a:defRPr sz="6401"/>
            </a:lvl7pPr>
            <a:lvl8pPr lvl="7" rtl="0">
              <a:spcBef>
                <a:spcPts val="0"/>
              </a:spcBef>
              <a:spcAft>
                <a:spcPts val="0"/>
              </a:spcAft>
              <a:buSzPts val="2400"/>
              <a:buNone/>
              <a:defRPr sz="6401"/>
            </a:lvl8pPr>
            <a:lvl9pPr lvl="8" rtl="0">
              <a:spcBef>
                <a:spcPts val="0"/>
              </a:spcBef>
              <a:spcAft>
                <a:spcPts val="0"/>
              </a:spcAft>
              <a:buSzPts val="2400"/>
              <a:buNone/>
              <a:defRPr sz="6401"/>
            </a:lvl9pPr>
          </a:lstStyle>
          <a:p>
            <a:endParaRPr/>
          </a:p>
        </p:txBody>
      </p:sp>
      <p:grpSp>
        <p:nvGrpSpPr>
          <p:cNvPr id="1353" name="Google Shape;1353;p12"/>
          <p:cNvGrpSpPr/>
          <p:nvPr/>
        </p:nvGrpSpPr>
        <p:grpSpPr>
          <a:xfrm>
            <a:off x="-349743" y="11527311"/>
            <a:ext cx="1388632" cy="1315485"/>
            <a:chOff x="484075" y="3026900"/>
            <a:chExt cx="161975" cy="153450"/>
          </a:xfrm>
        </p:grpSpPr>
        <p:sp>
          <p:nvSpPr>
            <p:cNvPr id="1354" name="Google Shape;1354;p12"/>
            <p:cNvSpPr/>
            <p:nvPr/>
          </p:nvSpPr>
          <p:spPr>
            <a:xfrm>
              <a:off x="492450" y="3034950"/>
              <a:ext cx="144125" cy="137525"/>
            </a:xfrm>
            <a:custGeom>
              <a:avLst/>
              <a:gdLst/>
              <a:ahLst/>
              <a:cxnLst/>
              <a:rect l="l" t="t" r="r" b="b"/>
              <a:pathLst>
                <a:path w="5765" h="5501" extrusionOk="0">
                  <a:moveTo>
                    <a:pt x="2554" y="0"/>
                  </a:moveTo>
                  <a:cubicBezTo>
                    <a:pt x="2126" y="0"/>
                    <a:pt x="1703" y="108"/>
                    <a:pt x="1331" y="316"/>
                  </a:cubicBezTo>
                  <a:cubicBezTo>
                    <a:pt x="776" y="619"/>
                    <a:pt x="379" y="1167"/>
                    <a:pt x="202" y="1848"/>
                  </a:cubicBezTo>
                  <a:cubicBezTo>
                    <a:pt x="0" y="2662"/>
                    <a:pt x="126" y="3520"/>
                    <a:pt x="568" y="4232"/>
                  </a:cubicBezTo>
                  <a:cubicBezTo>
                    <a:pt x="1079" y="5052"/>
                    <a:pt x="1873" y="5500"/>
                    <a:pt x="2813" y="5500"/>
                  </a:cubicBezTo>
                  <a:cubicBezTo>
                    <a:pt x="3866" y="5500"/>
                    <a:pt x="4875" y="4907"/>
                    <a:pt x="5330" y="4024"/>
                  </a:cubicBezTo>
                  <a:cubicBezTo>
                    <a:pt x="5765" y="3179"/>
                    <a:pt x="5639" y="2208"/>
                    <a:pt x="4983" y="1293"/>
                  </a:cubicBezTo>
                  <a:cubicBezTo>
                    <a:pt x="4402" y="480"/>
                    <a:pt x="3494" y="0"/>
                    <a:pt x="2554" y="0"/>
                  </a:cubicBezTo>
                  <a:close/>
                </a:path>
              </a:pathLst>
            </a:custGeom>
            <a:solidFill>
              <a:srgbClr val="4989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55" name="Google Shape;1355;p12"/>
            <p:cNvSpPr/>
            <p:nvPr/>
          </p:nvSpPr>
          <p:spPr>
            <a:xfrm>
              <a:off x="484075" y="3026900"/>
              <a:ext cx="161975" cy="153450"/>
            </a:xfrm>
            <a:custGeom>
              <a:avLst/>
              <a:gdLst/>
              <a:ahLst/>
              <a:cxnLst/>
              <a:rect l="l" t="t" r="r" b="b"/>
              <a:pathLst>
                <a:path w="6479" h="6138" extrusionOk="0">
                  <a:moveTo>
                    <a:pt x="2889" y="631"/>
                  </a:moveTo>
                  <a:cubicBezTo>
                    <a:pt x="3703" y="631"/>
                    <a:pt x="4529" y="1054"/>
                    <a:pt x="5059" y="1798"/>
                  </a:cubicBezTo>
                  <a:cubicBezTo>
                    <a:pt x="6478" y="3779"/>
                    <a:pt x="4832" y="5500"/>
                    <a:pt x="3148" y="5500"/>
                  </a:cubicBezTo>
                  <a:cubicBezTo>
                    <a:pt x="2410" y="5500"/>
                    <a:pt x="1666" y="5172"/>
                    <a:pt x="1168" y="4384"/>
                  </a:cubicBezTo>
                  <a:cubicBezTo>
                    <a:pt x="430" y="3205"/>
                    <a:pt x="714" y="1527"/>
                    <a:pt x="1817" y="909"/>
                  </a:cubicBezTo>
                  <a:cubicBezTo>
                    <a:pt x="2145" y="732"/>
                    <a:pt x="2517" y="638"/>
                    <a:pt x="2889" y="638"/>
                  </a:cubicBezTo>
                  <a:lnTo>
                    <a:pt x="2889" y="631"/>
                  </a:lnTo>
                  <a:close/>
                  <a:moveTo>
                    <a:pt x="2889" y="1"/>
                  </a:moveTo>
                  <a:lnTo>
                    <a:pt x="2889" y="7"/>
                  </a:lnTo>
                  <a:cubicBezTo>
                    <a:pt x="2410" y="7"/>
                    <a:pt x="1931" y="121"/>
                    <a:pt x="1508" y="354"/>
                  </a:cubicBezTo>
                  <a:cubicBezTo>
                    <a:pt x="884" y="701"/>
                    <a:pt x="423" y="1319"/>
                    <a:pt x="228" y="2088"/>
                  </a:cubicBezTo>
                  <a:cubicBezTo>
                    <a:pt x="1" y="2984"/>
                    <a:pt x="152" y="3930"/>
                    <a:pt x="632" y="4718"/>
                  </a:cubicBezTo>
                  <a:cubicBezTo>
                    <a:pt x="1199" y="5620"/>
                    <a:pt x="2114" y="6137"/>
                    <a:pt x="3148" y="6137"/>
                  </a:cubicBezTo>
                  <a:cubicBezTo>
                    <a:pt x="4315" y="6137"/>
                    <a:pt x="5437" y="5475"/>
                    <a:pt x="5942" y="4491"/>
                  </a:cubicBezTo>
                  <a:cubicBezTo>
                    <a:pt x="6428" y="3545"/>
                    <a:pt x="6295" y="2435"/>
                    <a:pt x="5576" y="1432"/>
                  </a:cubicBezTo>
                  <a:cubicBezTo>
                    <a:pt x="4939" y="537"/>
                    <a:pt x="3930" y="1"/>
                    <a:pt x="2889"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56" name="Google Shape;1356;p12"/>
            <p:cNvSpPr/>
            <p:nvPr/>
          </p:nvSpPr>
          <p:spPr>
            <a:xfrm>
              <a:off x="525400" y="3102200"/>
              <a:ext cx="14850" cy="10125"/>
            </a:xfrm>
            <a:custGeom>
              <a:avLst/>
              <a:gdLst/>
              <a:ahLst/>
              <a:cxnLst/>
              <a:rect l="l" t="t" r="r" b="b"/>
              <a:pathLst>
                <a:path w="594" h="405" extrusionOk="0">
                  <a:moveTo>
                    <a:pt x="249" y="0"/>
                  </a:moveTo>
                  <a:cubicBezTo>
                    <a:pt x="233" y="0"/>
                    <a:pt x="218" y="1"/>
                    <a:pt x="202" y="4"/>
                  </a:cubicBezTo>
                  <a:cubicBezTo>
                    <a:pt x="114" y="22"/>
                    <a:pt x="0" y="111"/>
                    <a:pt x="70" y="237"/>
                  </a:cubicBezTo>
                  <a:cubicBezTo>
                    <a:pt x="125" y="343"/>
                    <a:pt x="235" y="404"/>
                    <a:pt x="355" y="404"/>
                  </a:cubicBezTo>
                  <a:cubicBezTo>
                    <a:pt x="371" y="404"/>
                    <a:pt x="388" y="403"/>
                    <a:pt x="404" y="401"/>
                  </a:cubicBezTo>
                  <a:cubicBezTo>
                    <a:pt x="517" y="395"/>
                    <a:pt x="593" y="275"/>
                    <a:pt x="536" y="167"/>
                  </a:cubicBezTo>
                  <a:cubicBezTo>
                    <a:pt x="475" y="62"/>
                    <a:pt x="365" y="0"/>
                    <a:pt x="249"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57" name="Google Shape;1357;p12"/>
            <p:cNvSpPr/>
            <p:nvPr/>
          </p:nvSpPr>
          <p:spPr>
            <a:xfrm>
              <a:off x="527125" y="3082050"/>
              <a:ext cx="10600" cy="7375"/>
            </a:xfrm>
            <a:custGeom>
              <a:avLst/>
              <a:gdLst/>
              <a:ahLst/>
              <a:cxnLst/>
              <a:rect l="l" t="t" r="r" b="b"/>
              <a:pathLst>
                <a:path w="424" h="295" extrusionOk="0">
                  <a:moveTo>
                    <a:pt x="173" y="0"/>
                  </a:moveTo>
                  <a:cubicBezTo>
                    <a:pt x="162" y="0"/>
                    <a:pt x="151" y="1"/>
                    <a:pt x="139" y="2"/>
                  </a:cubicBezTo>
                  <a:cubicBezTo>
                    <a:pt x="57" y="9"/>
                    <a:pt x="1" y="97"/>
                    <a:pt x="45" y="173"/>
                  </a:cubicBezTo>
                  <a:cubicBezTo>
                    <a:pt x="84" y="251"/>
                    <a:pt x="168" y="294"/>
                    <a:pt x="252" y="294"/>
                  </a:cubicBezTo>
                  <a:cubicBezTo>
                    <a:pt x="263" y="294"/>
                    <a:pt x="274" y="294"/>
                    <a:pt x="284" y="292"/>
                  </a:cubicBezTo>
                  <a:cubicBezTo>
                    <a:pt x="373" y="286"/>
                    <a:pt x="423" y="198"/>
                    <a:pt x="385" y="122"/>
                  </a:cubicBezTo>
                  <a:cubicBezTo>
                    <a:pt x="341" y="44"/>
                    <a:pt x="261" y="0"/>
                    <a:pt x="173"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58" name="Google Shape;1358;p12"/>
            <p:cNvSpPr/>
            <p:nvPr/>
          </p:nvSpPr>
          <p:spPr>
            <a:xfrm>
              <a:off x="541950" y="3079500"/>
              <a:ext cx="9025" cy="7225"/>
            </a:xfrm>
            <a:custGeom>
              <a:avLst/>
              <a:gdLst/>
              <a:ahLst/>
              <a:cxnLst/>
              <a:rect l="l" t="t" r="r" b="b"/>
              <a:pathLst>
                <a:path w="361" h="289" extrusionOk="0">
                  <a:moveTo>
                    <a:pt x="96" y="0"/>
                  </a:moveTo>
                  <a:cubicBezTo>
                    <a:pt x="46" y="0"/>
                    <a:pt x="1" y="18"/>
                    <a:pt x="1" y="73"/>
                  </a:cubicBezTo>
                  <a:lnTo>
                    <a:pt x="1" y="111"/>
                  </a:lnTo>
                  <a:cubicBezTo>
                    <a:pt x="1" y="236"/>
                    <a:pt x="119" y="289"/>
                    <a:pt x="206" y="289"/>
                  </a:cubicBezTo>
                  <a:cubicBezTo>
                    <a:pt x="216" y="289"/>
                    <a:pt x="225" y="288"/>
                    <a:pt x="234" y="287"/>
                  </a:cubicBezTo>
                  <a:cubicBezTo>
                    <a:pt x="354" y="268"/>
                    <a:pt x="360" y="155"/>
                    <a:pt x="272" y="73"/>
                  </a:cubicBezTo>
                  <a:lnTo>
                    <a:pt x="234" y="41"/>
                  </a:lnTo>
                  <a:cubicBezTo>
                    <a:pt x="214" y="21"/>
                    <a:pt x="152" y="0"/>
                    <a:pt x="96"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59" name="Google Shape;1359;p12"/>
            <p:cNvSpPr/>
            <p:nvPr/>
          </p:nvSpPr>
          <p:spPr>
            <a:xfrm>
              <a:off x="546375" y="3097850"/>
              <a:ext cx="5375" cy="4175"/>
            </a:xfrm>
            <a:custGeom>
              <a:avLst/>
              <a:gdLst/>
              <a:ahLst/>
              <a:cxnLst/>
              <a:rect l="l" t="t" r="r" b="b"/>
              <a:pathLst>
                <a:path w="215" h="167" extrusionOk="0">
                  <a:moveTo>
                    <a:pt x="58" y="1"/>
                  </a:moveTo>
                  <a:cubicBezTo>
                    <a:pt x="43" y="1"/>
                    <a:pt x="29" y="7"/>
                    <a:pt x="19" y="26"/>
                  </a:cubicBezTo>
                  <a:cubicBezTo>
                    <a:pt x="13" y="26"/>
                    <a:pt x="13" y="26"/>
                    <a:pt x="13" y="32"/>
                  </a:cubicBezTo>
                  <a:cubicBezTo>
                    <a:pt x="0" y="45"/>
                    <a:pt x="0" y="64"/>
                    <a:pt x="13" y="83"/>
                  </a:cubicBezTo>
                  <a:cubicBezTo>
                    <a:pt x="13" y="89"/>
                    <a:pt x="19" y="102"/>
                    <a:pt x="19" y="108"/>
                  </a:cubicBezTo>
                  <a:cubicBezTo>
                    <a:pt x="32" y="148"/>
                    <a:pt x="75" y="167"/>
                    <a:pt x="114" y="167"/>
                  </a:cubicBezTo>
                  <a:cubicBezTo>
                    <a:pt x="167" y="167"/>
                    <a:pt x="214" y="132"/>
                    <a:pt x="170" y="70"/>
                  </a:cubicBezTo>
                  <a:cubicBezTo>
                    <a:pt x="158" y="45"/>
                    <a:pt x="133" y="20"/>
                    <a:pt x="101" y="14"/>
                  </a:cubicBezTo>
                  <a:cubicBezTo>
                    <a:pt x="88" y="7"/>
                    <a:pt x="73" y="1"/>
                    <a:pt x="58"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60" name="Google Shape;1360;p12"/>
            <p:cNvSpPr/>
            <p:nvPr/>
          </p:nvSpPr>
          <p:spPr>
            <a:xfrm>
              <a:off x="584525" y="3105800"/>
              <a:ext cx="12625" cy="8900"/>
            </a:xfrm>
            <a:custGeom>
              <a:avLst/>
              <a:gdLst/>
              <a:ahLst/>
              <a:cxnLst/>
              <a:rect l="l" t="t" r="r" b="b"/>
              <a:pathLst>
                <a:path w="505" h="356" extrusionOk="0">
                  <a:moveTo>
                    <a:pt x="208" y="1"/>
                  </a:moveTo>
                  <a:cubicBezTo>
                    <a:pt x="194" y="1"/>
                    <a:pt x="179" y="2"/>
                    <a:pt x="164" y="5"/>
                  </a:cubicBezTo>
                  <a:cubicBezTo>
                    <a:pt x="63" y="11"/>
                    <a:pt x="0" y="118"/>
                    <a:pt x="38" y="206"/>
                  </a:cubicBezTo>
                  <a:cubicBezTo>
                    <a:pt x="93" y="300"/>
                    <a:pt x="191" y="355"/>
                    <a:pt x="295" y="355"/>
                  </a:cubicBezTo>
                  <a:cubicBezTo>
                    <a:pt x="310" y="355"/>
                    <a:pt x="326" y="354"/>
                    <a:pt x="341" y="351"/>
                  </a:cubicBezTo>
                  <a:cubicBezTo>
                    <a:pt x="442" y="345"/>
                    <a:pt x="505" y="238"/>
                    <a:pt x="461" y="143"/>
                  </a:cubicBezTo>
                  <a:cubicBezTo>
                    <a:pt x="406" y="55"/>
                    <a:pt x="308" y="1"/>
                    <a:pt x="208"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1361" name="Google Shape;1361;p12"/>
          <p:cNvGrpSpPr/>
          <p:nvPr/>
        </p:nvGrpSpPr>
        <p:grpSpPr>
          <a:xfrm>
            <a:off x="17569642" y="-561798"/>
            <a:ext cx="1697309" cy="1317625"/>
            <a:chOff x="1145300" y="2753225"/>
            <a:chExt cx="173375" cy="134575"/>
          </a:xfrm>
        </p:grpSpPr>
        <p:sp>
          <p:nvSpPr>
            <p:cNvPr id="1362" name="Google Shape;1362;p12"/>
            <p:cNvSpPr/>
            <p:nvPr/>
          </p:nvSpPr>
          <p:spPr>
            <a:xfrm>
              <a:off x="1145300" y="2753225"/>
              <a:ext cx="173375" cy="134575"/>
            </a:xfrm>
            <a:custGeom>
              <a:avLst/>
              <a:gdLst/>
              <a:ahLst/>
              <a:cxnLst/>
              <a:rect l="l" t="t" r="r" b="b"/>
              <a:pathLst>
                <a:path w="6935" h="5383" extrusionOk="0">
                  <a:moveTo>
                    <a:pt x="3921" y="1"/>
                  </a:moveTo>
                  <a:cubicBezTo>
                    <a:pt x="3730" y="1"/>
                    <a:pt x="3544" y="15"/>
                    <a:pt x="3371" y="43"/>
                  </a:cubicBezTo>
                  <a:cubicBezTo>
                    <a:pt x="520" y="514"/>
                    <a:pt x="0" y="5383"/>
                    <a:pt x="2910" y="5383"/>
                  </a:cubicBezTo>
                  <a:cubicBezTo>
                    <a:pt x="3038" y="5383"/>
                    <a:pt x="3173" y="5373"/>
                    <a:pt x="3314" y="5354"/>
                  </a:cubicBezTo>
                  <a:cubicBezTo>
                    <a:pt x="5005" y="5114"/>
                    <a:pt x="6935" y="2932"/>
                    <a:pt x="6184" y="1178"/>
                  </a:cubicBezTo>
                  <a:cubicBezTo>
                    <a:pt x="5820" y="326"/>
                    <a:pt x="4814" y="1"/>
                    <a:pt x="3921" y="1"/>
                  </a:cubicBezTo>
                  <a:close/>
                </a:path>
              </a:pathLst>
            </a:custGeom>
            <a:solidFill>
              <a:srgbClr val="FF8E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63" name="Google Shape;1363;p12"/>
            <p:cNvSpPr/>
            <p:nvPr/>
          </p:nvSpPr>
          <p:spPr>
            <a:xfrm>
              <a:off x="1252425" y="2768250"/>
              <a:ext cx="15950" cy="13850"/>
            </a:xfrm>
            <a:custGeom>
              <a:avLst/>
              <a:gdLst/>
              <a:ahLst/>
              <a:cxnLst/>
              <a:rect l="l" t="t" r="r" b="b"/>
              <a:pathLst>
                <a:path w="638" h="554" extrusionOk="0">
                  <a:moveTo>
                    <a:pt x="421" y="1"/>
                  </a:moveTo>
                  <a:cubicBezTo>
                    <a:pt x="279" y="1"/>
                    <a:pt x="107" y="176"/>
                    <a:pt x="58" y="275"/>
                  </a:cubicBezTo>
                  <a:cubicBezTo>
                    <a:pt x="26" y="344"/>
                    <a:pt x="1" y="451"/>
                    <a:pt x="64" y="514"/>
                  </a:cubicBezTo>
                  <a:cubicBezTo>
                    <a:pt x="92" y="543"/>
                    <a:pt x="129" y="553"/>
                    <a:pt x="166" y="553"/>
                  </a:cubicBezTo>
                  <a:cubicBezTo>
                    <a:pt x="212" y="553"/>
                    <a:pt x="259" y="538"/>
                    <a:pt x="297" y="521"/>
                  </a:cubicBezTo>
                  <a:cubicBezTo>
                    <a:pt x="329" y="502"/>
                    <a:pt x="360" y="483"/>
                    <a:pt x="392" y="464"/>
                  </a:cubicBezTo>
                  <a:cubicBezTo>
                    <a:pt x="480" y="401"/>
                    <a:pt x="638" y="218"/>
                    <a:pt x="568" y="104"/>
                  </a:cubicBezTo>
                  <a:cubicBezTo>
                    <a:pt x="562" y="85"/>
                    <a:pt x="549" y="67"/>
                    <a:pt x="531" y="48"/>
                  </a:cubicBezTo>
                  <a:cubicBezTo>
                    <a:pt x="499" y="14"/>
                    <a:pt x="461" y="1"/>
                    <a:pt x="421"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64" name="Google Shape;1364;p12"/>
            <p:cNvSpPr/>
            <p:nvPr/>
          </p:nvSpPr>
          <p:spPr>
            <a:xfrm>
              <a:off x="1267400" y="2775425"/>
              <a:ext cx="8700" cy="8225"/>
            </a:xfrm>
            <a:custGeom>
              <a:avLst/>
              <a:gdLst/>
              <a:ahLst/>
              <a:cxnLst/>
              <a:rect l="l" t="t" r="r" b="b"/>
              <a:pathLst>
                <a:path w="348" h="329" extrusionOk="0">
                  <a:moveTo>
                    <a:pt x="253" y="0"/>
                  </a:moveTo>
                  <a:cubicBezTo>
                    <a:pt x="159" y="13"/>
                    <a:pt x="70" y="70"/>
                    <a:pt x="32" y="164"/>
                  </a:cubicBezTo>
                  <a:cubicBezTo>
                    <a:pt x="1" y="227"/>
                    <a:pt x="1" y="328"/>
                    <a:pt x="96" y="328"/>
                  </a:cubicBezTo>
                  <a:cubicBezTo>
                    <a:pt x="196" y="322"/>
                    <a:pt x="278" y="259"/>
                    <a:pt x="323" y="164"/>
                  </a:cubicBezTo>
                  <a:cubicBezTo>
                    <a:pt x="348" y="101"/>
                    <a:pt x="348" y="0"/>
                    <a:pt x="253"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65" name="Google Shape;1365;p12"/>
            <p:cNvSpPr/>
            <p:nvPr/>
          </p:nvSpPr>
          <p:spPr>
            <a:xfrm>
              <a:off x="1261100" y="2790075"/>
              <a:ext cx="8375" cy="7275"/>
            </a:xfrm>
            <a:custGeom>
              <a:avLst/>
              <a:gdLst/>
              <a:ahLst/>
              <a:cxnLst/>
              <a:rect l="l" t="t" r="r" b="b"/>
              <a:pathLst>
                <a:path w="335" h="291" extrusionOk="0">
                  <a:moveTo>
                    <a:pt x="237" y="1"/>
                  </a:moveTo>
                  <a:cubicBezTo>
                    <a:pt x="197" y="1"/>
                    <a:pt x="152" y="21"/>
                    <a:pt x="127" y="39"/>
                  </a:cubicBezTo>
                  <a:lnTo>
                    <a:pt x="108" y="58"/>
                  </a:lnTo>
                  <a:cubicBezTo>
                    <a:pt x="57" y="95"/>
                    <a:pt x="1" y="165"/>
                    <a:pt x="20" y="234"/>
                  </a:cubicBezTo>
                  <a:cubicBezTo>
                    <a:pt x="26" y="234"/>
                    <a:pt x="26" y="240"/>
                    <a:pt x="26" y="247"/>
                  </a:cubicBezTo>
                  <a:cubicBezTo>
                    <a:pt x="37" y="279"/>
                    <a:pt x="62" y="290"/>
                    <a:pt x="91" y="290"/>
                  </a:cubicBezTo>
                  <a:cubicBezTo>
                    <a:pt x="130" y="290"/>
                    <a:pt x="177" y="269"/>
                    <a:pt x="202" y="247"/>
                  </a:cubicBezTo>
                  <a:lnTo>
                    <a:pt x="240" y="215"/>
                  </a:lnTo>
                  <a:cubicBezTo>
                    <a:pt x="284" y="190"/>
                    <a:pt x="335" y="127"/>
                    <a:pt x="316" y="76"/>
                  </a:cubicBezTo>
                  <a:cubicBezTo>
                    <a:pt x="316" y="64"/>
                    <a:pt x="303" y="58"/>
                    <a:pt x="303" y="45"/>
                  </a:cubicBezTo>
                  <a:cubicBezTo>
                    <a:pt x="292" y="12"/>
                    <a:pt x="266" y="1"/>
                    <a:pt x="237"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66" name="Google Shape;1366;p12"/>
            <p:cNvSpPr/>
            <p:nvPr/>
          </p:nvSpPr>
          <p:spPr>
            <a:xfrm>
              <a:off x="1250225" y="2787100"/>
              <a:ext cx="6400" cy="6725"/>
            </a:xfrm>
            <a:custGeom>
              <a:avLst/>
              <a:gdLst/>
              <a:ahLst/>
              <a:cxnLst/>
              <a:rect l="l" t="t" r="r" b="b"/>
              <a:pathLst>
                <a:path w="256" h="269" extrusionOk="0">
                  <a:moveTo>
                    <a:pt x="202" y="0"/>
                  </a:moveTo>
                  <a:cubicBezTo>
                    <a:pt x="153" y="0"/>
                    <a:pt x="75" y="48"/>
                    <a:pt x="45" y="82"/>
                  </a:cubicBezTo>
                  <a:cubicBezTo>
                    <a:pt x="7" y="120"/>
                    <a:pt x="0" y="183"/>
                    <a:pt x="19" y="233"/>
                  </a:cubicBezTo>
                  <a:cubicBezTo>
                    <a:pt x="32" y="258"/>
                    <a:pt x="50" y="268"/>
                    <a:pt x="70" y="268"/>
                  </a:cubicBezTo>
                  <a:cubicBezTo>
                    <a:pt x="131" y="268"/>
                    <a:pt x="213" y="175"/>
                    <a:pt x="228" y="132"/>
                  </a:cubicBezTo>
                  <a:cubicBezTo>
                    <a:pt x="234" y="113"/>
                    <a:pt x="240" y="101"/>
                    <a:pt x="240" y="82"/>
                  </a:cubicBezTo>
                  <a:cubicBezTo>
                    <a:pt x="255" y="21"/>
                    <a:pt x="235" y="0"/>
                    <a:pt x="202"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67" name="Google Shape;1367;p12"/>
            <p:cNvSpPr/>
            <p:nvPr/>
          </p:nvSpPr>
          <p:spPr>
            <a:xfrm>
              <a:off x="1207325" y="2798150"/>
              <a:ext cx="7125" cy="6800"/>
            </a:xfrm>
            <a:custGeom>
              <a:avLst/>
              <a:gdLst/>
              <a:ahLst/>
              <a:cxnLst/>
              <a:rect l="l" t="t" r="r" b="b"/>
              <a:pathLst>
                <a:path w="285" h="272" extrusionOk="0">
                  <a:moveTo>
                    <a:pt x="221" y="1"/>
                  </a:moveTo>
                  <a:cubicBezTo>
                    <a:pt x="154" y="1"/>
                    <a:pt x="46" y="101"/>
                    <a:pt x="32" y="138"/>
                  </a:cubicBezTo>
                  <a:cubicBezTo>
                    <a:pt x="7" y="189"/>
                    <a:pt x="1" y="245"/>
                    <a:pt x="58" y="264"/>
                  </a:cubicBezTo>
                  <a:cubicBezTo>
                    <a:pt x="68" y="269"/>
                    <a:pt x="79" y="272"/>
                    <a:pt x="90" y="272"/>
                  </a:cubicBezTo>
                  <a:cubicBezTo>
                    <a:pt x="133" y="272"/>
                    <a:pt x="180" y="238"/>
                    <a:pt x="215" y="208"/>
                  </a:cubicBezTo>
                  <a:cubicBezTo>
                    <a:pt x="260" y="170"/>
                    <a:pt x="285" y="107"/>
                    <a:pt x="272" y="50"/>
                  </a:cubicBezTo>
                  <a:cubicBezTo>
                    <a:pt x="265" y="14"/>
                    <a:pt x="246" y="1"/>
                    <a:pt x="221"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68" name="Google Shape;1368;p12"/>
            <p:cNvSpPr/>
            <p:nvPr/>
          </p:nvSpPr>
          <p:spPr>
            <a:xfrm>
              <a:off x="1216275" y="2827200"/>
              <a:ext cx="9375" cy="6875"/>
            </a:xfrm>
            <a:custGeom>
              <a:avLst/>
              <a:gdLst/>
              <a:ahLst/>
              <a:cxnLst/>
              <a:rect l="l" t="t" r="r" b="b"/>
              <a:pathLst>
                <a:path w="375" h="275" extrusionOk="0">
                  <a:moveTo>
                    <a:pt x="215" y="1"/>
                  </a:moveTo>
                  <a:cubicBezTo>
                    <a:pt x="141" y="1"/>
                    <a:pt x="62" y="90"/>
                    <a:pt x="40" y="143"/>
                  </a:cubicBezTo>
                  <a:cubicBezTo>
                    <a:pt x="1" y="222"/>
                    <a:pt x="39" y="275"/>
                    <a:pt x="104" y="275"/>
                  </a:cubicBezTo>
                  <a:cubicBezTo>
                    <a:pt x="121" y="275"/>
                    <a:pt x="140" y="271"/>
                    <a:pt x="160" y="263"/>
                  </a:cubicBezTo>
                  <a:lnTo>
                    <a:pt x="185" y="250"/>
                  </a:lnTo>
                  <a:cubicBezTo>
                    <a:pt x="261" y="225"/>
                    <a:pt x="375" y="80"/>
                    <a:pt x="274" y="17"/>
                  </a:cubicBezTo>
                  <a:lnTo>
                    <a:pt x="255" y="11"/>
                  </a:lnTo>
                  <a:cubicBezTo>
                    <a:pt x="242" y="4"/>
                    <a:pt x="229" y="1"/>
                    <a:pt x="215"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69" name="Google Shape;1369;p12"/>
            <p:cNvSpPr/>
            <p:nvPr/>
          </p:nvSpPr>
          <p:spPr>
            <a:xfrm>
              <a:off x="1228150" y="2817825"/>
              <a:ext cx="8075" cy="4775"/>
            </a:xfrm>
            <a:custGeom>
              <a:avLst/>
              <a:gdLst/>
              <a:ahLst/>
              <a:cxnLst/>
              <a:rect l="l" t="t" r="r" b="b"/>
              <a:pathLst>
                <a:path w="323" h="191" extrusionOk="0">
                  <a:moveTo>
                    <a:pt x="202" y="1"/>
                  </a:moveTo>
                  <a:cubicBezTo>
                    <a:pt x="120" y="1"/>
                    <a:pt x="0" y="190"/>
                    <a:pt x="114" y="190"/>
                  </a:cubicBezTo>
                  <a:cubicBezTo>
                    <a:pt x="202" y="190"/>
                    <a:pt x="322" y="1"/>
                    <a:pt x="202"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70" name="Google Shape;1370;p12"/>
            <p:cNvSpPr/>
            <p:nvPr/>
          </p:nvSpPr>
          <p:spPr>
            <a:xfrm>
              <a:off x="1187450" y="2849675"/>
              <a:ext cx="9475" cy="7375"/>
            </a:xfrm>
            <a:custGeom>
              <a:avLst/>
              <a:gdLst/>
              <a:ahLst/>
              <a:cxnLst/>
              <a:rect l="l" t="t" r="r" b="b"/>
              <a:pathLst>
                <a:path w="379" h="295" extrusionOk="0">
                  <a:moveTo>
                    <a:pt x="271" y="0"/>
                  </a:moveTo>
                  <a:cubicBezTo>
                    <a:pt x="167" y="0"/>
                    <a:pt x="1" y="171"/>
                    <a:pt x="90" y="259"/>
                  </a:cubicBezTo>
                  <a:lnTo>
                    <a:pt x="96" y="272"/>
                  </a:lnTo>
                  <a:cubicBezTo>
                    <a:pt x="114" y="288"/>
                    <a:pt x="134" y="294"/>
                    <a:pt x="156" y="294"/>
                  </a:cubicBezTo>
                  <a:cubicBezTo>
                    <a:pt x="256" y="294"/>
                    <a:pt x="378" y="147"/>
                    <a:pt x="342" y="64"/>
                  </a:cubicBezTo>
                  <a:cubicBezTo>
                    <a:pt x="342" y="58"/>
                    <a:pt x="342" y="51"/>
                    <a:pt x="336" y="45"/>
                  </a:cubicBezTo>
                  <a:cubicBezTo>
                    <a:pt x="323" y="13"/>
                    <a:pt x="299" y="0"/>
                    <a:pt x="271"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71" name="Google Shape;1371;p12"/>
            <p:cNvSpPr/>
            <p:nvPr/>
          </p:nvSpPr>
          <p:spPr>
            <a:xfrm>
              <a:off x="1198825" y="2870525"/>
              <a:ext cx="7275" cy="6550"/>
            </a:xfrm>
            <a:custGeom>
              <a:avLst/>
              <a:gdLst/>
              <a:ahLst/>
              <a:cxnLst/>
              <a:rect l="l" t="t" r="r" b="b"/>
              <a:pathLst>
                <a:path w="291" h="262" extrusionOk="0">
                  <a:moveTo>
                    <a:pt x="208" y="1"/>
                  </a:moveTo>
                  <a:cubicBezTo>
                    <a:pt x="181" y="1"/>
                    <a:pt x="150" y="14"/>
                    <a:pt x="127" y="31"/>
                  </a:cubicBezTo>
                  <a:cubicBezTo>
                    <a:pt x="108" y="37"/>
                    <a:pt x="89" y="50"/>
                    <a:pt x="76" y="62"/>
                  </a:cubicBezTo>
                  <a:cubicBezTo>
                    <a:pt x="26" y="100"/>
                    <a:pt x="0" y="163"/>
                    <a:pt x="7" y="226"/>
                  </a:cubicBezTo>
                  <a:cubicBezTo>
                    <a:pt x="11" y="253"/>
                    <a:pt x="38" y="261"/>
                    <a:pt x="64" y="261"/>
                  </a:cubicBezTo>
                  <a:cubicBezTo>
                    <a:pt x="75" y="261"/>
                    <a:pt x="86" y="260"/>
                    <a:pt x="95" y="258"/>
                  </a:cubicBezTo>
                  <a:cubicBezTo>
                    <a:pt x="127" y="245"/>
                    <a:pt x="152" y="233"/>
                    <a:pt x="177" y="214"/>
                  </a:cubicBezTo>
                  <a:cubicBezTo>
                    <a:pt x="227" y="176"/>
                    <a:pt x="291" y="107"/>
                    <a:pt x="265" y="37"/>
                  </a:cubicBezTo>
                  <a:cubicBezTo>
                    <a:pt x="254" y="11"/>
                    <a:pt x="232" y="1"/>
                    <a:pt x="208"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72" name="Google Shape;1372;p12"/>
            <p:cNvSpPr/>
            <p:nvPr/>
          </p:nvSpPr>
          <p:spPr>
            <a:xfrm>
              <a:off x="1224675" y="2861050"/>
              <a:ext cx="9175" cy="8200"/>
            </a:xfrm>
            <a:custGeom>
              <a:avLst/>
              <a:gdLst/>
              <a:ahLst/>
              <a:cxnLst/>
              <a:rect l="l" t="t" r="r" b="b"/>
              <a:pathLst>
                <a:path w="367" h="328" extrusionOk="0">
                  <a:moveTo>
                    <a:pt x="255" y="1"/>
                  </a:moveTo>
                  <a:cubicBezTo>
                    <a:pt x="241" y="1"/>
                    <a:pt x="228" y="3"/>
                    <a:pt x="215" y="6"/>
                  </a:cubicBezTo>
                  <a:cubicBezTo>
                    <a:pt x="139" y="31"/>
                    <a:pt x="70" y="88"/>
                    <a:pt x="32" y="164"/>
                  </a:cubicBezTo>
                  <a:cubicBezTo>
                    <a:pt x="13" y="214"/>
                    <a:pt x="1" y="296"/>
                    <a:pt x="64" y="322"/>
                  </a:cubicBezTo>
                  <a:cubicBezTo>
                    <a:pt x="76" y="326"/>
                    <a:pt x="88" y="328"/>
                    <a:pt x="100" y="328"/>
                  </a:cubicBezTo>
                  <a:cubicBezTo>
                    <a:pt x="158" y="328"/>
                    <a:pt x="217" y="282"/>
                    <a:pt x="259" y="246"/>
                  </a:cubicBezTo>
                  <a:lnTo>
                    <a:pt x="310" y="202"/>
                  </a:lnTo>
                  <a:cubicBezTo>
                    <a:pt x="335" y="189"/>
                    <a:pt x="367" y="151"/>
                    <a:pt x="354" y="126"/>
                  </a:cubicBezTo>
                  <a:cubicBezTo>
                    <a:pt x="348" y="101"/>
                    <a:pt x="341" y="76"/>
                    <a:pt x="335" y="50"/>
                  </a:cubicBezTo>
                  <a:cubicBezTo>
                    <a:pt x="326" y="14"/>
                    <a:pt x="291" y="1"/>
                    <a:pt x="255"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73" name="Google Shape;1373;p12"/>
            <p:cNvSpPr/>
            <p:nvPr/>
          </p:nvSpPr>
          <p:spPr>
            <a:xfrm>
              <a:off x="1207975" y="2849400"/>
              <a:ext cx="7575" cy="6450"/>
            </a:xfrm>
            <a:custGeom>
              <a:avLst/>
              <a:gdLst/>
              <a:ahLst/>
              <a:cxnLst/>
              <a:rect l="l" t="t" r="r" b="b"/>
              <a:pathLst>
                <a:path w="303" h="258" extrusionOk="0">
                  <a:moveTo>
                    <a:pt x="211" y="0"/>
                  </a:moveTo>
                  <a:cubicBezTo>
                    <a:pt x="181" y="0"/>
                    <a:pt x="146" y="10"/>
                    <a:pt x="114" y="31"/>
                  </a:cubicBezTo>
                  <a:cubicBezTo>
                    <a:pt x="76" y="56"/>
                    <a:pt x="44" y="94"/>
                    <a:pt x="25" y="138"/>
                  </a:cubicBezTo>
                  <a:cubicBezTo>
                    <a:pt x="0" y="195"/>
                    <a:pt x="6" y="251"/>
                    <a:pt x="70" y="258"/>
                  </a:cubicBezTo>
                  <a:cubicBezTo>
                    <a:pt x="107" y="258"/>
                    <a:pt x="145" y="245"/>
                    <a:pt x="177" y="226"/>
                  </a:cubicBezTo>
                  <a:cubicBezTo>
                    <a:pt x="196" y="220"/>
                    <a:pt x="215" y="201"/>
                    <a:pt x="234" y="182"/>
                  </a:cubicBezTo>
                  <a:cubicBezTo>
                    <a:pt x="259" y="157"/>
                    <a:pt x="278" y="119"/>
                    <a:pt x="290" y="81"/>
                  </a:cubicBezTo>
                  <a:cubicBezTo>
                    <a:pt x="302" y="29"/>
                    <a:pt x="264" y="0"/>
                    <a:pt x="211"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74" name="Google Shape;1374;p12"/>
            <p:cNvSpPr/>
            <p:nvPr/>
          </p:nvSpPr>
          <p:spPr>
            <a:xfrm>
              <a:off x="1246225" y="2854100"/>
              <a:ext cx="9375" cy="6300"/>
            </a:xfrm>
            <a:custGeom>
              <a:avLst/>
              <a:gdLst/>
              <a:ahLst/>
              <a:cxnLst/>
              <a:rect l="l" t="t" r="r" b="b"/>
              <a:pathLst>
                <a:path w="375" h="252" extrusionOk="0">
                  <a:moveTo>
                    <a:pt x="198" y="0"/>
                  </a:moveTo>
                  <a:cubicBezTo>
                    <a:pt x="123" y="7"/>
                    <a:pt x="60" y="57"/>
                    <a:pt x="28" y="127"/>
                  </a:cubicBezTo>
                  <a:cubicBezTo>
                    <a:pt x="0" y="182"/>
                    <a:pt x="16" y="251"/>
                    <a:pt x="75" y="251"/>
                  </a:cubicBezTo>
                  <a:cubicBezTo>
                    <a:pt x="84" y="251"/>
                    <a:pt x="93" y="250"/>
                    <a:pt x="104" y="246"/>
                  </a:cubicBezTo>
                  <a:lnTo>
                    <a:pt x="123" y="246"/>
                  </a:lnTo>
                  <a:cubicBezTo>
                    <a:pt x="205" y="221"/>
                    <a:pt x="375" y="7"/>
                    <a:pt x="217"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75" name="Google Shape;1375;p12"/>
            <p:cNvSpPr/>
            <p:nvPr/>
          </p:nvSpPr>
          <p:spPr>
            <a:xfrm>
              <a:off x="1230125" y="2849525"/>
              <a:ext cx="7975" cy="6725"/>
            </a:xfrm>
            <a:custGeom>
              <a:avLst/>
              <a:gdLst/>
              <a:ahLst/>
              <a:cxnLst/>
              <a:rect l="l" t="t" r="r" b="b"/>
              <a:pathLst>
                <a:path w="319" h="269" extrusionOk="0">
                  <a:moveTo>
                    <a:pt x="249" y="1"/>
                  </a:moveTo>
                  <a:lnTo>
                    <a:pt x="268" y="26"/>
                  </a:lnTo>
                  <a:lnTo>
                    <a:pt x="268" y="32"/>
                  </a:lnTo>
                  <a:cubicBezTo>
                    <a:pt x="237" y="22"/>
                    <a:pt x="208" y="17"/>
                    <a:pt x="183" y="17"/>
                  </a:cubicBezTo>
                  <a:cubicBezTo>
                    <a:pt x="127" y="17"/>
                    <a:pt x="84" y="41"/>
                    <a:pt x="54" y="89"/>
                  </a:cubicBezTo>
                  <a:cubicBezTo>
                    <a:pt x="35" y="108"/>
                    <a:pt x="22" y="139"/>
                    <a:pt x="16" y="164"/>
                  </a:cubicBezTo>
                  <a:cubicBezTo>
                    <a:pt x="1" y="238"/>
                    <a:pt x="42" y="269"/>
                    <a:pt x="92" y="269"/>
                  </a:cubicBezTo>
                  <a:cubicBezTo>
                    <a:pt x="124" y="269"/>
                    <a:pt x="159" y="256"/>
                    <a:pt x="186" y="234"/>
                  </a:cubicBezTo>
                  <a:cubicBezTo>
                    <a:pt x="212" y="215"/>
                    <a:pt x="237" y="196"/>
                    <a:pt x="249" y="171"/>
                  </a:cubicBezTo>
                  <a:cubicBezTo>
                    <a:pt x="281" y="120"/>
                    <a:pt x="319" y="38"/>
                    <a:pt x="249"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76" name="Google Shape;1376;p12"/>
            <p:cNvSpPr/>
            <p:nvPr/>
          </p:nvSpPr>
          <p:spPr>
            <a:xfrm>
              <a:off x="1235550" y="2865600"/>
              <a:ext cx="11700" cy="6975"/>
            </a:xfrm>
            <a:custGeom>
              <a:avLst/>
              <a:gdLst/>
              <a:ahLst/>
              <a:cxnLst/>
              <a:rect l="l" t="t" r="r" b="b"/>
              <a:pathLst>
                <a:path w="468" h="279" extrusionOk="0">
                  <a:moveTo>
                    <a:pt x="297" y="1"/>
                  </a:moveTo>
                  <a:cubicBezTo>
                    <a:pt x="178" y="1"/>
                    <a:pt x="1" y="278"/>
                    <a:pt x="165" y="278"/>
                  </a:cubicBezTo>
                  <a:cubicBezTo>
                    <a:pt x="291" y="278"/>
                    <a:pt x="468" y="1"/>
                    <a:pt x="297"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77" name="Google Shape;1377;p12"/>
            <p:cNvSpPr/>
            <p:nvPr/>
          </p:nvSpPr>
          <p:spPr>
            <a:xfrm>
              <a:off x="1277650" y="2828875"/>
              <a:ext cx="9500" cy="9000"/>
            </a:xfrm>
            <a:custGeom>
              <a:avLst/>
              <a:gdLst/>
              <a:ahLst/>
              <a:cxnLst/>
              <a:rect l="l" t="t" r="r" b="b"/>
              <a:pathLst>
                <a:path w="380" h="360" extrusionOk="0">
                  <a:moveTo>
                    <a:pt x="278" y="0"/>
                  </a:moveTo>
                  <a:cubicBezTo>
                    <a:pt x="171" y="13"/>
                    <a:pt x="77" y="82"/>
                    <a:pt x="32" y="177"/>
                  </a:cubicBezTo>
                  <a:cubicBezTo>
                    <a:pt x="1" y="246"/>
                    <a:pt x="1" y="360"/>
                    <a:pt x="102" y="360"/>
                  </a:cubicBezTo>
                  <a:cubicBezTo>
                    <a:pt x="209" y="347"/>
                    <a:pt x="304" y="278"/>
                    <a:pt x="348" y="183"/>
                  </a:cubicBezTo>
                  <a:cubicBezTo>
                    <a:pt x="379" y="114"/>
                    <a:pt x="379" y="0"/>
                    <a:pt x="278"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1378" name="Google Shape;1378;p12"/>
          <p:cNvGrpSpPr/>
          <p:nvPr/>
        </p:nvGrpSpPr>
        <p:grpSpPr>
          <a:xfrm>
            <a:off x="18376916" y="223858"/>
            <a:ext cx="979861" cy="759368"/>
            <a:chOff x="1891175" y="2586225"/>
            <a:chExt cx="212100" cy="164375"/>
          </a:xfrm>
        </p:grpSpPr>
        <p:sp>
          <p:nvSpPr>
            <p:cNvPr id="1379" name="Google Shape;1379;p12"/>
            <p:cNvSpPr/>
            <p:nvPr/>
          </p:nvSpPr>
          <p:spPr>
            <a:xfrm>
              <a:off x="1891175" y="2586225"/>
              <a:ext cx="212100" cy="164375"/>
            </a:xfrm>
            <a:custGeom>
              <a:avLst/>
              <a:gdLst/>
              <a:ahLst/>
              <a:cxnLst/>
              <a:rect l="l" t="t" r="r" b="b"/>
              <a:pathLst>
                <a:path w="8484" h="6575" extrusionOk="0">
                  <a:moveTo>
                    <a:pt x="5004" y="0"/>
                  </a:moveTo>
                  <a:cubicBezTo>
                    <a:pt x="2188" y="0"/>
                    <a:pt x="0" y="2940"/>
                    <a:pt x="1646" y="5518"/>
                  </a:cubicBezTo>
                  <a:cubicBezTo>
                    <a:pt x="2131" y="6278"/>
                    <a:pt x="3024" y="6575"/>
                    <a:pt x="3970" y="6575"/>
                  </a:cubicBezTo>
                  <a:cubicBezTo>
                    <a:pt x="5066" y="6575"/>
                    <a:pt x="6235" y="6177"/>
                    <a:pt x="6925" y="5638"/>
                  </a:cubicBezTo>
                  <a:cubicBezTo>
                    <a:pt x="8332" y="4547"/>
                    <a:pt x="8483" y="769"/>
                    <a:pt x="6061" y="139"/>
                  </a:cubicBezTo>
                  <a:cubicBezTo>
                    <a:pt x="5703" y="44"/>
                    <a:pt x="5349" y="0"/>
                    <a:pt x="5004" y="0"/>
                  </a:cubicBezTo>
                  <a:close/>
                </a:path>
              </a:pathLst>
            </a:custGeom>
            <a:solidFill>
              <a:srgbClr val="99D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80" name="Google Shape;1380;p12"/>
            <p:cNvSpPr/>
            <p:nvPr/>
          </p:nvSpPr>
          <p:spPr>
            <a:xfrm>
              <a:off x="2039375" y="2650525"/>
              <a:ext cx="7925" cy="6675"/>
            </a:xfrm>
            <a:custGeom>
              <a:avLst/>
              <a:gdLst/>
              <a:ahLst/>
              <a:cxnLst/>
              <a:rect l="l" t="t" r="r" b="b"/>
              <a:pathLst>
                <a:path w="317" h="267" extrusionOk="0">
                  <a:moveTo>
                    <a:pt x="212" y="0"/>
                  </a:moveTo>
                  <a:cubicBezTo>
                    <a:pt x="147" y="0"/>
                    <a:pt x="88" y="40"/>
                    <a:pt x="58" y="96"/>
                  </a:cubicBezTo>
                  <a:cubicBezTo>
                    <a:pt x="26" y="146"/>
                    <a:pt x="1" y="216"/>
                    <a:pt x="64" y="253"/>
                  </a:cubicBezTo>
                  <a:cubicBezTo>
                    <a:pt x="77" y="266"/>
                    <a:pt x="95" y="266"/>
                    <a:pt x="114" y="266"/>
                  </a:cubicBezTo>
                  <a:cubicBezTo>
                    <a:pt x="196" y="260"/>
                    <a:pt x="259" y="197"/>
                    <a:pt x="272" y="121"/>
                  </a:cubicBezTo>
                  <a:cubicBezTo>
                    <a:pt x="304" y="71"/>
                    <a:pt x="316" y="26"/>
                    <a:pt x="259" y="7"/>
                  </a:cubicBezTo>
                  <a:cubicBezTo>
                    <a:pt x="244" y="3"/>
                    <a:pt x="228" y="0"/>
                    <a:pt x="212"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81" name="Google Shape;1381;p12"/>
            <p:cNvSpPr/>
            <p:nvPr/>
          </p:nvSpPr>
          <p:spPr>
            <a:xfrm>
              <a:off x="2050000" y="2649275"/>
              <a:ext cx="12425" cy="7925"/>
            </a:xfrm>
            <a:custGeom>
              <a:avLst/>
              <a:gdLst/>
              <a:ahLst/>
              <a:cxnLst/>
              <a:rect l="l" t="t" r="r" b="b"/>
              <a:pathLst>
                <a:path w="497" h="317" extrusionOk="0">
                  <a:moveTo>
                    <a:pt x="402" y="1"/>
                  </a:moveTo>
                  <a:cubicBezTo>
                    <a:pt x="276" y="7"/>
                    <a:pt x="162" y="64"/>
                    <a:pt x="74" y="152"/>
                  </a:cubicBezTo>
                  <a:cubicBezTo>
                    <a:pt x="0" y="221"/>
                    <a:pt x="19" y="317"/>
                    <a:pt x="90" y="317"/>
                  </a:cubicBezTo>
                  <a:cubicBezTo>
                    <a:pt x="110" y="317"/>
                    <a:pt x="135" y="309"/>
                    <a:pt x="162" y="291"/>
                  </a:cubicBezTo>
                  <a:lnTo>
                    <a:pt x="162" y="291"/>
                  </a:lnTo>
                  <a:cubicBezTo>
                    <a:pt x="143" y="303"/>
                    <a:pt x="238" y="310"/>
                    <a:pt x="251" y="310"/>
                  </a:cubicBezTo>
                  <a:cubicBezTo>
                    <a:pt x="345" y="297"/>
                    <a:pt x="427" y="240"/>
                    <a:pt x="465" y="152"/>
                  </a:cubicBezTo>
                  <a:cubicBezTo>
                    <a:pt x="497" y="95"/>
                    <a:pt x="490" y="1"/>
                    <a:pt x="402"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82" name="Google Shape;1382;p12"/>
            <p:cNvSpPr/>
            <p:nvPr/>
          </p:nvSpPr>
          <p:spPr>
            <a:xfrm>
              <a:off x="2056325" y="2663150"/>
              <a:ext cx="7375" cy="6975"/>
            </a:xfrm>
            <a:custGeom>
              <a:avLst/>
              <a:gdLst/>
              <a:ahLst/>
              <a:cxnLst/>
              <a:rect l="l" t="t" r="r" b="b"/>
              <a:pathLst>
                <a:path w="295" h="279" extrusionOk="0">
                  <a:moveTo>
                    <a:pt x="210" y="0"/>
                  </a:moveTo>
                  <a:cubicBezTo>
                    <a:pt x="117" y="0"/>
                    <a:pt x="51" y="112"/>
                    <a:pt x="23" y="184"/>
                  </a:cubicBezTo>
                  <a:cubicBezTo>
                    <a:pt x="0" y="248"/>
                    <a:pt x="44" y="279"/>
                    <a:pt x="93" y="279"/>
                  </a:cubicBezTo>
                  <a:cubicBezTo>
                    <a:pt x="112" y="279"/>
                    <a:pt x="132" y="274"/>
                    <a:pt x="149" y="266"/>
                  </a:cubicBezTo>
                  <a:cubicBezTo>
                    <a:pt x="206" y="234"/>
                    <a:pt x="294" y="146"/>
                    <a:pt x="269" y="70"/>
                  </a:cubicBezTo>
                  <a:cubicBezTo>
                    <a:pt x="269" y="70"/>
                    <a:pt x="269" y="70"/>
                    <a:pt x="263" y="64"/>
                  </a:cubicBezTo>
                  <a:cubicBezTo>
                    <a:pt x="275" y="39"/>
                    <a:pt x="282" y="20"/>
                    <a:pt x="250" y="7"/>
                  </a:cubicBezTo>
                  <a:cubicBezTo>
                    <a:pt x="236" y="2"/>
                    <a:pt x="223" y="0"/>
                    <a:pt x="210"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83" name="Google Shape;1383;p12"/>
            <p:cNvSpPr/>
            <p:nvPr/>
          </p:nvSpPr>
          <p:spPr>
            <a:xfrm>
              <a:off x="2043475" y="2665175"/>
              <a:ext cx="7275" cy="4725"/>
            </a:xfrm>
            <a:custGeom>
              <a:avLst/>
              <a:gdLst/>
              <a:ahLst/>
              <a:cxnLst/>
              <a:rect l="l" t="t" r="r" b="b"/>
              <a:pathLst>
                <a:path w="291" h="189" extrusionOk="0">
                  <a:moveTo>
                    <a:pt x="195" y="0"/>
                  </a:moveTo>
                  <a:cubicBezTo>
                    <a:pt x="183" y="0"/>
                    <a:pt x="170" y="3"/>
                    <a:pt x="159" y="8"/>
                  </a:cubicBezTo>
                  <a:lnTo>
                    <a:pt x="146" y="14"/>
                  </a:lnTo>
                  <a:cubicBezTo>
                    <a:pt x="95" y="33"/>
                    <a:pt x="1" y="147"/>
                    <a:pt x="83" y="185"/>
                  </a:cubicBezTo>
                  <a:cubicBezTo>
                    <a:pt x="90" y="188"/>
                    <a:pt x="98" y="189"/>
                    <a:pt x="106" y="189"/>
                  </a:cubicBezTo>
                  <a:cubicBezTo>
                    <a:pt x="132" y="189"/>
                    <a:pt x="160" y="175"/>
                    <a:pt x="184" y="166"/>
                  </a:cubicBezTo>
                  <a:cubicBezTo>
                    <a:pt x="215" y="153"/>
                    <a:pt x="291" y="71"/>
                    <a:pt x="247" y="40"/>
                  </a:cubicBezTo>
                  <a:cubicBezTo>
                    <a:pt x="241" y="34"/>
                    <a:pt x="237" y="31"/>
                    <a:pt x="234" y="30"/>
                  </a:cubicBezTo>
                  <a:lnTo>
                    <a:pt x="234" y="30"/>
                  </a:lnTo>
                  <a:cubicBezTo>
                    <a:pt x="232" y="8"/>
                    <a:pt x="215" y="0"/>
                    <a:pt x="195"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84" name="Google Shape;1384;p12"/>
            <p:cNvSpPr/>
            <p:nvPr/>
          </p:nvSpPr>
          <p:spPr>
            <a:xfrm>
              <a:off x="2052575" y="2616325"/>
              <a:ext cx="6550" cy="6225"/>
            </a:xfrm>
            <a:custGeom>
              <a:avLst/>
              <a:gdLst/>
              <a:ahLst/>
              <a:cxnLst/>
              <a:rect l="l" t="t" r="r" b="b"/>
              <a:pathLst>
                <a:path w="262" h="249" extrusionOk="0">
                  <a:moveTo>
                    <a:pt x="196" y="0"/>
                  </a:moveTo>
                  <a:cubicBezTo>
                    <a:pt x="121" y="0"/>
                    <a:pt x="1" y="84"/>
                    <a:pt x="34" y="183"/>
                  </a:cubicBezTo>
                  <a:cubicBezTo>
                    <a:pt x="34" y="196"/>
                    <a:pt x="40" y="209"/>
                    <a:pt x="47" y="215"/>
                  </a:cubicBezTo>
                  <a:cubicBezTo>
                    <a:pt x="60" y="239"/>
                    <a:pt x="78" y="248"/>
                    <a:pt x="99" y="248"/>
                  </a:cubicBezTo>
                  <a:cubicBezTo>
                    <a:pt x="149" y="248"/>
                    <a:pt x="210" y="192"/>
                    <a:pt x="223" y="152"/>
                  </a:cubicBezTo>
                  <a:cubicBezTo>
                    <a:pt x="236" y="127"/>
                    <a:pt x="242" y="101"/>
                    <a:pt x="249" y="76"/>
                  </a:cubicBezTo>
                  <a:cubicBezTo>
                    <a:pt x="262" y="23"/>
                    <a:pt x="235" y="0"/>
                    <a:pt x="196"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85" name="Google Shape;1385;p12"/>
            <p:cNvSpPr/>
            <p:nvPr/>
          </p:nvSpPr>
          <p:spPr>
            <a:xfrm>
              <a:off x="2028975" y="2712825"/>
              <a:ext cx="7500" cy="5225"/>
            </a:xfrm>
            <a:custGeom>
              <a:avLst/>
              <a:gdLst/>
              <a:ahLst/>
              <a:cxnLst/>
              <a:rect l="l" t="t" r="r" b="b"/>
              <a:pathLst>
                <a:path w="300" h="209" extrusionOk="0">
                  <a:moveTo>
                    <a:pt x="212" y="1"/>
                  </a:moveTo>
                  <a:cubicBezTo>
                    <a:pt x="203" y="1"/>
                    <a:pt x="193" y="2"/>
                    <a:pt x="183" y="7"/>
                  </a:cubicBezTo>
                  <a:cubicBezTo>
                    <a:pt x="127" y="32"/>
                    <a:pt x="1" y="209"/>
                    <a:pt x="133" y="209"/>
                  </a:cubicBezTo>
                  <a:cubicBezTo>
                    <a:pt x="196" y="196"/>
                    <a:pt x="247" y="158"/>
                    <a:pt x="278" y="101"/>
                  </a:cubicBezTo>
                  <a:cubicBezTo>
                    <a:pt x="299" y="49"/>
                    <a:pt x="259" y="1"/>
                    <a:pt x="212"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86" name="Google Shape;1386;p12"/>
            <p:cNvSpPr/>
            <p:nvPr/>
          </p:nvSpPr>
          <p:spPr>
            <a:xfrm>
              <a:off x="2056825" y="2692200"/>
              <a:ext cx="8600" cy="8600"/>
            </a:xfrm>
            <a:custGeom>
              <a:avLst/>
              <a:gdLst/>
              <a:ahLst/>
              <a:cxnLst/>
              <a:rect l="l" t="t" r="r" b="b"/>
              <a:pathLst>
                <a:path w="344" h="344" extrusionOk="0">
                  <a:moveTo>
                    <a:pt x="250" y="1"/>
                  </a:moveTo>
                  <a:cubicBezTo>
                    <a:pt x="146" y="1"/>
                    <a:pt x="61" y="144"/>
                    <a:pt x="28" y="226"/>
                  </a:cubicBezTo>
                  <a:cubicBezTo>
                    <a:pt x="1" y="292"/>
                    <a:pt x="54" y="343"/>
                    <a:pt x="114" y="343"/>
                  </a:cubicBezTo>
                  <a:cubicBezTo>
                    <a:pt x="123" y="343"/>
                    <a:pt x="133" y="342"/>
                    <a:pt x="142" y="340"/>
                  </a:cubicBezTo>
                  <a:cubicBezTo>
                    <a:pt x="173" y="327"/>
                    <a:pt x="205" y="315"/>
                    <a:pt x="230" y="296"/>
                  </a:cubicBezTo>
                  <a:cubicBezTo>
                    <a:pt x="243" y="289"/>
                    <a:pt x="255" y="277"/>
                    <a:pt x="262" y="264"/>
                  </a:cubicBezTo>
                  <a:cubicBezTo>
                    <a:pt x="287" y="245"/>
                    <a:pt x="306" y="220"/>
                    <a:pt x="318" y="195"/>
                  </a:cubicBezTo>
                  <a:cubicBezTo>
                    <a:pt x="318" y="188"/>
                    <a:pt x="318" y="182"/>
                    <a:pt x="318" y="176"/>
                  </a:cubicBezTo>
                  <a:cubicBezTo>
                    <a:pt x="331" y="157"/>
                    <a:pt x="337" y="138"/>
                    <a:pt x="337" y="113"/>
                  </a:cubicBezTo>
                  <a:cubicBezTo>
                    <a:pt x="337" y="100"/>
                    <a:pt x="337" y="94"/>
                    <a:pt x="337" y="87"/>
                  </a:cubicBezTo>
                  <a:cubicBezTo>
                    <a:pt x="344" y="56"/>
                    <a:pt x="331" y="24"/>
                    <a:pt x="299" y="12"/>
                  </a:cubicBezTo>
                  <a:cubicBezTo>
                    <a:pt x="282" y="4"/>
                    <a:pt x="266" y="1"/>
                    <a:pt x="250"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87" name="Google Shape;1387;p12"/>
            <p:cNvSpPr/>
            <p:nvPr/>
          </p:nvSpPr>
          <p:spPr>
            <a:xfrm>
              <a:off x="1937200" y="2668200"/>
              <a:ext cx="7450" cy="6975"/>
            </a:xfrm>
            <a:custGeom>
              <a:avLst/>
              <a:gdLst/>
              <a:ahLst/>
              <a:cxnLst/>
              <a:rect l="l" t="t" r="r" b="b"/>
              <a:pathLst>
                <a:path w="298" h="279" extrusionOk="0">
                  <a:moveTo>
                    <a:pt x="215" y="1"/>
                  </a:moveTo>
                  <a:cubicBezTo>
                    <a:pt x="133" y="7"/>
                    <a:pt x="58" y="57"/>
                    <a:pt x="26" y="139"/>
                  </a:cubicBezTo>
                  <a:cubicBezTo>
                    <a:pt x="1" y="190"/>
                    <a:pt x="1" y="278"/>
                    <a:pt x="83" y="278"/>
                  </a:cubicBezTo>
                  <a:cubicBezTo>
                    <a:pt x="165" y="272"/>
                    <a:pt x="241" y="215"/>
                    <a:pt x="272" y="139"/>
                  </a:cubicBezTo>
                  <a:cubicBezTo>
                    <a:pt x="297" y="89"/>
                    <a:pt x="297" y="1"/>
                    <a:pt x="215"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88" name="Google Shape;1388;p12"/>
            <p:cNvSpPr/>
            <p:nvPr/>
          </p:nvSpPr>
          <p:spPr>
            <a:xfrm>
              <a:off x="1941250" y="2689950"/>
              <a:ext cx="6225" cy="5375"/>
            </a:xfrm>
            <a:custGeom>
              <a:avLst/>
              <a:gdLst/>
              <a:ahLst/>
              <a:cxnLst/>
              <a:rect l="l" t="t" r="r" b="b"/>
              <a:pathLst>
                <a:path w="249" h="215" extrusionOk="0">
                  <a:moveTo>
                    <a:pt x="118" y="0"/>
                  </a:moveTo>
                  <a:cubicBezTo>
                    <a:pt x="83" y="0"/>
                    <a:pt x="38" y="53"/>
                    <a:pt x="28" y="77"/>
                  </a:cubicBezTo>
                  <a:cubicBezTo>
                    <a:pt x="16" y="102"/>
                    <a:pt x="9" y="133"/>
                    <a:pt x="3" y="165"/>
                  </a:cubicBezTo>
                  <a:cubicBezTo>
                    <a:pt x="0" y="202"/>
                    <a:pt x="18" y="215"/>
                    <a:pt x="43" y="215"/>
                  </a:cubicBezTo>
                  <a:cubicBezTo>
                    <a:pt x="82" y="215"/>
                    <a:pt x="138" y="184"/>
                    <a:pt x="161" y="165"/>
                  </a:cubicBezTo>
                  <a:cubicBezTo>
                    <a:pt x="198" y="127"/>
                    <a:pt x="249" y="39"/>
                    <a:pt x="148" y="20"/>
                  </a:cubicBezTo>
                  <a:cubicBezTo>
                    <a:pt x="140" y="6"/>
                    <a:pt x="130" y="0"/>
                    <a:pt x="118"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89" name="Google Shape;1389;p12"/>
            <p:cNvSpPr/>
            <p:nvPr/>
          </p:nvSpPr>
          <p:spPr>
            <a:xfrm>
              <a:off x="1966225" y="2673725"/>
              <a:ext cx="8500" cy="6850"/>
            </a:xfrm>
            <a:custGeom>
              <a:avLst/>
              <a:gdLst/>
              <a:ahLst/>
              <a:cxnLst/>
              <a:rect l="l" t="t" r="r" b="b"/>
              <a:pathLst>
                <a:path w="340" h="274" extrusionOk="0">
                  <a:moveTo>
                    <a:pt x="235" y="0"/>
                  </a:moveTo>
                  <a:cubicBezTo>
                    <a:pt x="233" y="0"/>
                    <a:pt x="230" y="0"/>
                    <a:pt x="227" y="0"/>
                  </a:cubicBezTo>
                  <a:cubicBezTo>
                    <a:pt x="127" y="7"/>
                    <a:pt x="0" y="114"/>
                    <a:pt x="7" y="215"/>
                  </a:cubicBezTo>
                  <a:cubicBezTo>
                    <a:pt x="7" y="240"/>
                    <a:pt x="19" y="265"/>
                    <a:pt x="45" y="271"/>
                  </a:cubicBezTo>
                  <a:cubicBezTo>
                    <a:pt x="53" y="273"/>
                    <a:pt x="61" y="274"/>
                    <a:pt x="70" y="274"/>
                  </a:cubicBezTo>
                  <a:cubicBezTo>
                    <a:pt x="93" y="274"/>
                    <a:pt x="114" y="268"/>
                    <a:pt x="133" y="259"/>
                  </a:cubicBezTo>
                  <a:cubicBezTo>
                    <a:pt x="139" y="259"/>
                    <a:pt x="145" y="253"/>
                    <a:pt x="145" y="253"/>
                  </a:cubicBezTo>
                  <a:lnTo>
                    <a:pt x="152" y="253"/>
                  </a:lnTo>
                  <a:cubicBezTo>
                    <a:pt x="157" y="254"/>
                    <a:pt x="163" y="255"/>
                    <a:pt x="168" y="255"/>
                  </a:cubicBezTo>
                  <a:cubicBezTo>
                    <a:pt x="212" y="255"/>
                    <a:pt x="249" y="211"/>
                    <a:pt x="272" y="183"/>
                  </a:cubicBezTo>
                  <a:cubicBezTo>
                    <a:pt x="302" y="122"/>
                    <a:pt x="339" y="0"/>
                    <a:pt x="235"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90" name="Google Shape;1390;p12"/>
            <p:cNvSpPr/>
            <p:nvPr/>
          </p:nvSpPr>
          <p:spPr>
            <a:xfrm>
              <a:off x="1952675" y="2668575"/>
              <a:ext cx="7900" cy="6200"/>
            </a:xfrm>
            <a:custGeom>
              <a:avLst/>
              <a:gdLst/>
              <a:ahLst/>
              <a:cxnLst/>
              <a:rect l="l" t="t" r="r" b="b"/>
              <a:pathLst>
                <a:path w="316" h="248" extrusionOk="0">
                  <a:moveTo>
                    <a:pt x="245" y="0"/>
                  </a:moveTo>
                  <a:cubicBezTo>
                    <a:pt x="236" y="0"/>
                    <a:pt x="226" y="2"/>
                    <a:pt x="214" y="4"/>
                  </a:cubicBezTo>
                  <a:cubicBezTo>
                    <a:pt x="151" y="23"/>
                    <a:pt x="0" y="156"/>
                    <a:pt x="82" y="225"/>
                  </a:cubicBezTo>
                  <a:cubicBezTo>
                    <a:pt x="102" y="242"/>
                    <a:pt x="121" y="248"/>
                    <a:pt x="141" y="248"/>
                  </a:cubicBezTo>
                  <a:cubicBezTo>
                    <a:pt x="166" y="248"/>
                    <a:pt x="193" y="239"/>
                    <a:pt x="221" y="232"/>
                  </a:cubicBezTo>
                  <a:cubicBezTo>
                    <a:pt x="246" y="219"/>
                    <a:pt x="296" y="168"/>
                    <a:pt x="278" y="137"/>
                  </a:cubicBezTo>
                  <a:cubicBezTo>
                    <a:pt x="276" y="137"/>
                    <a:pt x="275" y="137"/>
                    <a:pt x="274" y="138"/>
                  </a:cubicBezTo>
                  <a:lnTo>
                    <a:pt x="274" y="138"/>
                  </a:lnTo>
                  <a:cubicBezTo>
                    <a:pt x="300" y="82"/>
                    <a:pt x="315" y="0"/>
                    <a:pt x="245"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91" name="Google Shape;1391;p12"/>
            <p:cNvSpPr/>
            <p:nvPr/>
          </p:nvSpPr>
          <p:spPr>
            <a:xfrm>
              <a:off x="1957875" y="2648400"/>
              <a:ext cx="5800" cy="6475"/>
            </a:xfrm>
            <a:custGeom>
              <a:avLst/>
              <a:gdLst/>
              <a:ahLst/>
              <a:cxnLst/>
              <a:rect l="l" t="t" r="r" b="b"/>
              <a:pathLst>
                <a:path w="232" h="259" extrusionOk="0">
                  <a:moveTo>
                    <a:pt x="192" y="0"/>
                  </a:moveTo>
                  <a:cubicBezTo>
                    <a:pt x="186" y="0"/>
                    <a:pt x="179" y="1"/>
                    <a:pt x="170" y="4"/>
                  </a:cubicBezTo>
                  <a:cubicBezTo>
                    <a:pt x="101" y="29"/>
                    <a:pt x="51" y="74"/>
                    <a:pt x="19" y="137"/>
                  </a:cubicBezTo>
                  <a:cubicBezTo>
                    <a:pt x="0" y="174"/>
                    <a:pt x="0" y="231"/>
                    <a:pt x="44" y="244"/>
                  </a:cubicBezTo>
                  <a:lnTo>
                    <a:pt x="70" y="256"/>
                  </a:lnTo>
                  <a:cubicBezTo>
                    <a:pt x="75" y="258"/>
                    <a:pt x="80" y="259"/>
                    <a:pt x="85" y="259"/>
                  </a:cubicBezTo>
                  <a:cubicBezTo>
                    <a:pt x="117" y="259"/>
                    <a:pt x="148" y="228"/>
                    <a:pt x="164" y="206"/>
                  </a:cubicBezTo>
                  <a:cubicBezTo>
                    <a:pt x="196" y="174"/>
                    <a:pt x="221" y="130"/>
                    <a:pt x="221" y="80"/>
                  </a:cubicBezTo>
                  <a:cubicBezTo>
                    <a:pt x="232" y="42"/>
                    <a:pt x="229" y="0"/>
                    <a:pt x="192"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92" name="Google Shape;1392;p12"/>
            <p:cNvSpPr/>
            <p:nvPr/>
          </p:nvSpPr>
          <p:spPr>
            <a:xfrm>
              <a:off x="1992175" y="2605350"/>
              <a:ext cx="7975" cy="6275"/>
            </a:xfrm>
            <a:custGeom>
              <a:avLst/>
              <a:gdLst/>
              <a:ahLst/>
              <a:cxnLst/>
              <a:rect l="l" t="t" r="r" b="b"/>
              <a:pathLst>
                <a:path w="319" h="251" extrusionOk="0">
                  <a:moveTo>
                    <a:pt x="253" y="0"/>
                  </a:moveTo>
                  <a:cubicBezTo>
                    <a:pt x="163" y="0"/>
                    <a:pt x="0" y="132"/>
                    <a:pt x="79" y="225"/>
                  </a:cubicBezTo>
                  <a:lnTo>
                    <a:pt x="85" y="231"/>
                  </a:lnTo>
                  <a:cubicBezTo>
                    <a:pt x="96" y="245"/>
                    <a:pt x="113" y="251"/>
                    <a:pt x="131" y="251"/>
                  </a:cubicBezTo>
                  <a:cubicBezTo>
                    <a:pt x="154" y="251"/>
                    <a:pt x="178" y="242"/>
                    <a:pt x="192" y="231"/>
                  </a:cubicBezTo>
                  <a:cubicBezTo>
                    <a:pt x="268" y="200"/>
                    <a:pt x="318" y="118"/>
                    <a:pt x="306" y="36"/>
                  </a:cubicBezTo>
                  <a:cubicBezTo>
                    <a:pt x="299" y="11"/>
                    <a:pt x="279" y="0"/>
                    <a:pt x="253"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93" name="Google Shape;1393;p12"/>
            <p:cNvSpPr/>
            <p:nvPr/>
          </p:nvSpPr>
          <p:spPr>
            <a:xfrm>
              <a:off x="1996975" y="2638150"/>
              <a:ext cx="8700" cy="7325"/>
            </a:xfrm>
            <a:custGeom>
              <a:avLst/>
              <a:gdLst/>
              <a:ahLst/>
              <a:cxnLst/>
              <a:rect l="l" t="t" r="r" b="b"/>
              <a:pathLst>
                <a:path w="348" h="293" extrusionOk="0">
                  <a:moveTo>
                    <a:pt x="224" y="0"/>
                  </a:moveTo>
                  <a:cubicBezTo>
                    <a:pt x="209" y="0"/>
                    <a:pt x="190" y="6"/>
                    <a:pt x="171" y="17"/>
                  </a:cubicBezTo>
                  <a:cubicBezTo>
                    <a:pt x="95" y="67"/>
                    <a:pt x="0" y="181"/>
                    <a:pt x="70" y="269"/>
                  </a:cubicBezTo>
                  <a:cubicBezTo>
                    <a:pt x="83" y="286"/>
                    <a:pt x="101" y="293"/>
                    <a:pt x="120" y="293"/>
                  </a:cubicBezTo>
                  <a:cubicBezTo>
                    <a:pt x="213" y="293"/>
                    <a:pt x="347" y="135"/>
                    <a:pt x="259" y="67"/>
                  </a:cubicBezTo>
                  <a:cubicBezTo>
                    <a:pt x="271" y="22"/>
                    <a:pt x="254" y="0"/>
                    <a:pt x="224"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94" name="Google Shape;1394;p12"/>
            <p:cNvSpPr/>
            <p:nvPr/>
          </p:nvSpPr>
          <p:spPr>
            <a:xfrm>
              <a:off x="2014150" y="2612450"/>
              <a:ext cx="6025" cy="6175"/>
            </a:xfrm>
            <a:custGeom>
              <a:avLst/>
              <a:gdLst/>
              <a:ahLst/>
              <a:cxnLst/>
              <a:rect l="l" t="t" r="r" b="b"/>
              <a:pathLst>
                <a:path w="241" h="247" extrusionOk="0">
                  <a:moveTo>
                    <a:pt x="182" y="1"/>
                  </a:moveTo>
                  <a:cubicBezTo>
                    <a:pt x="153" y="1"/>
                    <a:pt x="118" y="18"/>
                    <a:pt x="95" y="29"/>
                  </a:cubicBezTo>
                  <a:cubicBezTo>
                    <a:pt x="70" y="48"/>
                    <a:pt x="45" y="67"/>
                    <a:pt x="32" y="99"/>
                  </a:cubicBezTo>
                  <a:cubicBezTo>
                    <a:pt x="26" y="111"/>
                    <a:pt x="26" y="118"/>
                    <a:pt x="20" y="137"/>
                  </a:cubicBezTo>
                  <a:cubicBezTo>
                    <a:pt x="20" y="137"/>
                    <a:pt x="20" y="137"/>
                    <a:pt x="20" y="143"/>
                  </a:cubicBezTo>
                  <a:cubicBezTo>
                    <a:pt x="1" y="168"/>
                    <a:pt x="7" y="206"/>
                    <a:pt x="32" y="225"/>
                  </a:cubicBezTo>
                  <a:cubicBezTo>
                    <a:pt x="39" y="231"/>
                    <a:pt x="45" y="231"/>
                    <a:pt x="51" y="238"/>
                  </a:cubicBezTo>
                  <a:cubicBezTo>
                    <a:pt x="61" y="244"/>
                    <a:pt x="72" y="247"/>
                    <a:pt x="82" y="247"/>
                  </a:cubicBezTo>
                  <a:cubicBezTo>
                    <a:pt x="145" y="247"/>
                    <a:pt x="212" y="148"/>
                    <a:pt x="228" y="105"/>
                  </a:cubicBezTo>
                  <a:cubicBezTo>
                    <a:pt x="240" y="80"/>
                    <a:pt x="234" y="55"/>
                    <a:pt x="228" y="36"/>
                  </a:cubicBezTo>
                  <a:cubicBezTo>
                    <a:pt x="220" y="10"/>
                    <a:pt x="202" y="1"/>
                    <a:pt x="182"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95" name="Google Shape;1395;p12"/>
            <p:cNvSpPr/>
            <p:nvPr/>
          </p:nvSpPr>
          <p:spPr>
            <a:xfrm>
              <a:off x="1990500" y="2704625"/>
              <a:ext cx="9325" cy="5375"/>
            </a:xfrm>
            <a:custGeom>
              <a:avLst/>
              <a:gdLst/>
              <a:ahLst/>
              <a:cxnLst/>
              <a:rect l="l" t="t" r="r" b="b"/>
              <a:pathLst>
                <a:path w="373" h="215" extrusionOk="0">
                  <a:moveTo>
                    <a:pt x="240" y="0"/>
                  </a:moveTo>
                  <a:cubicBezTo>
                    <a:pt x="139" y="0"/>
                    <a:pt x="1" y="215"/>
                    <a:pt x="133" y="215"/>
                  </a:cubicBezTo>
                  <a:cubicBezTo>
                    <a:pt x="234" y="215"/>
                    <a:pt x="373" y="0"/>
                    <a:pt x="240"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96" name="Google Shape;1396;p12"/>
            <p:cNvSpPr/>
            <p:nvPr/>
          </p:nvSpPr>
          <p:spPr>
            <a:xfrm>
              <a:off x="1986125" y="2724650"/>
              <a:ext cx="7725" cy="7325"/>
            </a:xfrm>
            <a:custGeom>
              <a:avLst/>
              <a:gdLst/>
              <a:ahLst/>
              <a:cxnLst/>
              <a:rect l="l" t="t" r="r" b="b"/>
              <a:pathLst>
                <a:path w="309" h="293" extrusionOk="0">
                  <a:moveTo>
                    <a:pt x="195" y="0"/>
                  </a:moveTo>
                  <a:cubicBezTo>
                    <a:pt x="150" y="0"/>
                    <a:pt x="100" y="45"/>
                    <a:pt x="75" y="76"/>
                  </a:cubicBezTo>
                  <a:lnTo>
                    <a:pt x="56" y="114"/>
                  </a:lnTo>
                  <a:cubicBezTo>
                    <a:pt x="0" y="185"/>
                    <a:pt x="14" y="293"/>
                    <a:pt x="90" y="293"/>
                  </a:cubicBezTo>
                  <a:cubicBezTo>
                    <a:pt x="109" y="293"/>
                    <a:pt x="131" y="286"/>
                    <a:pt x="157" y="272"/>
                  </a:cubicBezTo>
                  <a:cubicBezTo>
                    <a:pt x="226" y="246"/>
                    <a:pt x="277" y="190"/>
                    <a:pt x="296" y="114"/>
                  </a:cubicBezTo>
                  <a:cubicBezTo>
                    <a:pt x="308" y="57"/>
                    <a:pt x="289" y="13"/>
                    <a:pt x="226" y="7"/>
                  </a:cubicBezTo>
                  <a:lnTo>
                    <a:pt x="195" y="0"/>
                  </a:ln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97" name="Google Shape;1397;p12"/>
            <p:cNvSpPr/>
            <p:nvPr/>
          </p:nvSpPr>
          <p:spPr>
            <a:xfrm>
              <a:off x="1997925" y="2729700"/>
              <a:ext cx="10725" cy="8350"/>
            </a:xfrm>
            <a:custGeom>
              <a:avLst/>
              <a:gdLst/>
              <a:ahLst/>
              <a:cxnLst/>
              <a:rect l="l" t="t" r="r" b="b"/>
              <a:pathLst>
                <a:path w="429" h="334" extrusionOk="0">
                  <a:moveTo>
                    <a:pt x="310" y="1"/>
                  </a:moveTo>
                  <a:cubicBezTo>
                    <a:pt x="287" y="1"/>
                    <a:pt x="262" y="7"/>
                    <a:pt x="233" y="19"/>
                  </a:cubicBezTo>
                  <a:cubicBezTo>
                    <a:pt x="196" y="38"/>
                    <a:pt x="164" y="57"/>
                    <a:pt x="133" y="89"/>
                  </a:cubicBezTo>
                  <a:cubicBezTo>
                    <a:pt x="82" y="139"/>
                    <a:pt x="0" y="328"/>
                    <a:pt x="126" y="328"/>
                  </a:cubicBezTo>
                  <a:cubicBezTo>
                    <a:pt x="138" y="332"/>
                    <a:pt x="150" y="334"/>
                    <a:pt x="162" y="334"/>
                  </a:cubicBezTo>
                  <a:cubicBezTo>
                    <a:pt x="254" y="334"/>
                    <a:pt x="351" y="237"/>
                    <a:pt x="385" y="164"/>
                  </a:cubicBezTo>
                  <a:cubicBezTo>
                    <a:pt x="429" y="71"/>
                    <a:pt x="389" y="1"/>
                    <a:pt x="310"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1398" name="Google Shape;1398;p12"/>
          <p:cNvGrpSpPr/>
          <p:nvPr/>
        </p:nvGrpSpPr>
        <p:grpSpPr>
          <a:xfrm>
            <a:off x="1205293" y="12482598"/>
            <a:ext cx="438937" cy="1729549"/>
            <a:chOff x="1535150" y="2784850"/>
            <a:chExt cx="114650" cy="451700"/>
          </a:xfrm>
        </p:grpSpPr>
        <p:sp>
          <p:nvSpPr>
            <p:cNvPr id="1399" name="Google Shape;1399;p12"/>
            <p:cNvSpPr/>
            <p:nvPr/>
          </p:nvSpPr>
          <p:spPr>
            <a:xfrm>
              <a:off x="1535150" y="2784850"/>
              <a:ext cx="114650" cy="451700"/>
            </a:xfrm>
            <a:custGeom>
              <a:avLst/>
              <a:gdLst/>
              <a:ahLst/>
              <a:cxnLst/>
              <a:rect l="l" t="t" r="r" b="b"/>
              <a:pathLst>
                <a:path w="4586" h="18068" extrusionOk="0">
                  <a:moveTo>
                    <a:pt x="2227" y="1"/>
                  </a:moveTo>
                  <a:cubicBezTo>
                    <a:pt x="1286" y="1"/>
                    <a:pt x="294" y="840"/>
                    <a:pt x="215" y="3193"/>
                  </a:cubicBezTo>
                  <a:cubicBezTo>
                    <a:pt x="170" y="4562"/>
                    <a:pt x="183" y="5930"/>
                    <a:pt x="158" y="7305"/>
                  </a:cubicBezTo>
                  <a:cubicBezTo>
                    <a:pt x="133" y="9084"/>
                    <a:pt x="13" y="10843"/>
                    <a:pt x="6" y="12622"/>
                  </a:cubicBezTo>
                  <a:cubicBezTo>
                    <a:pt x="0" y="16388"/>
                    <a:pt x="128" y="18068"/>
                    <a:pt x="1104" y="18068"/>
                  </a:cubicBezTo>
                  <a:cubicBezTo>
                    <a:pt x="1147" y="18068"/>
                    <a:pt x="1191" y="18065"/>
                    <a:pt x="1236" y="18058"/>
                  </a:cubicBezTo>
                  <a:cubicBezTo>
                    <a:pt x="3198" y="17794"/>
                    <a:pt x="3526" y="16412"/>
                    <a:pt x="3627" y="14918"/>
                  </a:cubicBezTo>
                  <a:cubicBezTo>
                    <a:pt x="3791" y="12401"/>
                    <a:pt x="3879" y="9714"/>
                    <a:pt x="3974" y="7261"/>
                  </a:cubicBezTo>
                  <a:cubicBezTo>
                    <a:pt x="4049" y="5287"/>
                    <a:pt x="4585" y="2997"/>
                    <a:pt x="3841" y="1099"/>
                  </a:cubicBezTo>
                  <a:cubicBezTo>
                    <a:pt x="3587" y="457"/>
                    <a:pt x="2920" y="1"/>
                    <a:pt x="2227" y="1"/>
                  </a:cubicBezTo>
                  <a:close/>
                </a:path>
              </a:pathLst>
            </a:custGeom>
            <a:solidFill>
              <a:srgbClr val="FF8E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00" name="Google Shape;1400;p12"/>
            <p:cNvSpPr/>
            <p:nvPr/>
          </p:nvSpPr>
          <p:spPr>
            <a:xfrm>
              <a:off x="1603575" y="2822400"/>
              <a:ext cx="10275" cy="9500"/>
            </a:xfrm>
            <a:custGeom>
              <a:avLst/>
              <a:gdLst/>
              <a:ahLst/>
              <a:cxnLst/>
              <a:rect l="l" t="t" r="r" b="b"/>
              <a:pathLst>
                <a:path w="411" h="380" extrusionOk="0">
                  <a:moveTo>
                    <a:pt x="297" y="1"/>
                  </a:moveTo>
                  <a:cubicBezTo>
                    <a:pt x="183" y="13"/>
                    <a:pt x="82" y="83"/>
                    <a:pt x="38" y="190"/>
                  </a:cubicBezTo>
                  <a:cubicBezTo>
                    <a:pt x="0" y="266"/>
                    <a:pt x="7" y="379"/>
                    <a:pt x="120" y="379"/>
                  </a:cubicBezTo>
                  <a:cubicBezTo>
                    <a:pt x="234" y="367"/>
                    <a:pt x="328" y="297"/>
                    <a:pt x="379" y="190"/>
                  </a:cubicBezTo>
                  <a:cubicBezTo>
                    <a:pt x="410" y="121"/>
                    <a:pt x="410" y="1"/>
                    <a:pt x="297"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01" name="Google Shape;1401;p12"/>
            <p:cNvSpPr/>
            <p:nvPr/>
          </p:nvSpPr>
          <p:spPr>
            <a:xfrm>
              <a:off x="1610825" y="2836800"/>
              <a:ext cx="8375" cy="7550"/>
            </a:xfrm>
            <a:custGeom>
              <a:avLst/>
              <a:gdLst/>
              <a:ahLst/>
              <a:cxnLst/>
              <a:rect l="l" t="t" r="r" b="b"/>
              <a:pathLst>
                <a:path w="335" h="302" extrusionOk="0">
                  <a:moveTo>
                    <a:pt x="212" y="0"/>
                  </a:moveTo>
                  <a:cubicBezTo>
                    <a:pt x="191" y="0"/>
                    <a:pt x="171" y="2"/>
                    <a:pt x="152" y="5"/>
                  </a:cubicBezTo>
                  <a:cubicBezTo>
                    <a:pt x="101" y="18"/>
                    <a:pt x="1" y="100"/>
                    <a:pt x="26" y="169"/>
                  </a:cubicBezTo>
                  <a:cubicBezTo>
                    <a:pt x="11" y="237"/>
                    <a:pt x="30" y="301"/>
                    <a:pt x="95" y="301"/>
                  </a:cubicBezTo>
                  <a:cubicBezTo>
                    <a:pt x="114" y="301"/>
                    <a:pt x="137" y="295"/>
                    <a:pt x="164" y="282"/>
                  </a:cubicBezTo>
                  <a:cubicBezTo>
                    <a:pt x="221" y="257"/>
                    <a:pt x="272" y="207"/>
                    <a:pt x="297" y="150"/>
                  </a:cubicBezTo>
                  <a:cubicBezTo>
                    <a:pt x="316" y="112"/>
                    <a:pt x="335" y="18"/>
                    <a:pt x="272" y="5"/>
                  </a:cubicBezTo>
                  <a:cubicBezTo>
                    <a:pt x="253" y="2"/>
                    <a:pt x="232" y="0"/>
                    <a:pt x="212"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02" name="Google Shape;1402;p12"/>
            <p:cNvSpPr/>
            <p:nvPr/>
          </p:nvSpPr>
          <p:spPr>
            <a:xfrm>
              <a:off x="1600900" y="2847325"/>
              <a:ext cx="12150" cy="7275"/>
            </a:xfrm>
            <a:custGeom>
              <a:avLst/>
              <a:gdLst/>
              <a:ahLst/>
              <a:cxnLst/>
              <a:rect l="l" t="t" r="r" b="b"/>
              <a:pathLst>
                <a:path w="486" h="291" extrusionOk="0">
                  <a:moveTo>
                    <a:pt x="316" y="0"/>
                  </a:moveTo>
                  <a:cubicBezTo>
                    <a:pt x="183" y="0"/>
                    <a:pt x="0" y="290"/>
                    <a:pt x="177" y="290"/>
                  </a:cubicBezTo>
                  <a:cubicBezTo>
                    <a:pt x="303" y="290"/>
                    <a:pt x="486" y="0"/>
                    <a:pt x="316"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03" name="Google Shape;1403;p12"/>
            <p:cNvSpPr/>
            <p:nvPr/>
          </p:nvSpPr>
          <p:spPr>
            <a:xfrm>
              <a:off x="1591125" y="2833450"/>
              <a:ext cx="7825" cy="6275"/>
            </a:xfrm>
            <a:custGeom>
              <a:avLst/>
              <a:gdLst/>
              <a:ahLst/>
              <a:cxnLst/>
              <a:rect l="l" t="t" r="r" b="b"/>
              <a:pathLst>
                <a:path w="313" h="251" extrusionOk="0">
                  <a:moveTo>
                    <a:pt x="236" y="0"/>
                  </a:moveTo>
                  <a:cubicBezTo>
                    <a:pt x="227" y="0"/>
                    <a:pt x="218" y="2"/>
                    <a:pt x="208" y="7"/>
                  </a:cubicBezTo>
                  <a:cubicBezTo>
                    <a:pt x="114" y="25"/>
                    <a:pt x="0" y="164"/>
                    <a:pt x="107" y="240"/>
                  </a:cubicBezTo>
                  <a:cubicBezTo>
                    <a:pt x="118" y="248"/>
                    <a:pt x="130" y="251"/>
                    <a:pt x="141" y="251"/>
                  </a:cubicBezTo>
                  <a:cubicBezTo>
                    <a:pt x="177" y="251"/>
                    <a:pt x="214" y="220"/>
                    <a:pt x="233" y="196"/>
                  </a:cubicBezTo>
                  <a:lnTo>
                    <a:pt x="246" y="177"/>
                  </a:lnTo>
                  <a:cubicBezTo>
                    <a:pt x="265" y="152"/>
                    <a:pt x="284" y="126"/>
                    <a:pt x="297" y="95"/>
                  </a:cubicBezTo>
                  <a:cubicBezTo>
                    <a:pt x="312" y="48"/>
                    <a:pt x="280" y="0"/>
                    <a:pt x="236"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04" name="Google Shape;1404;p12"/>
            <p:cNvSpPr/>
            <p:nvPr/>
          </p:nvSpPr>
          <p:spPr>
            <a:xfrm>
              <a:off x="1586725" y="2802425"/>
              <a:ext cx="5650" cy="4675"/>
            </a:xfrm>
            <a:custGeom>
              <a:avLst/>
              <a:gdLst/>
              <a:ahLst/>
              <a:cxnLst/>
              <a:rect l="l" t="t" r="r" b="b"/>
              <a:pathLst>
                <a:path w="226" h="187" extrusionOk="0">
                  <a:moveTo>
                    <a:pt x="168" y="1"/>
                  </a:moveTo>
                  <a:cubicBezTo>
                    <a:pt x="157" y="1"/>
                    <a:pt x="145" y="4"/>
                    <a:pt x="132" y="11"/>
                  </a:cubicBezTo>
                  <a:cubicBezTo>
                    <a:pt x="107" y="24"/>
                    <a:pt x="82" y="43"/>
                    <a:pt x="63" y="62"/>
                  </a:cubicBezTo>
                  <a:cubicBezTo>
                    <a:pt x="0" y="124"/>
                    <a:pt x="26" y="187"/>
                    <a:pt x="78" y="187"/>
                  </a:cubicBezTo>
                  <a:cubicBezTo>
                    <a:pt x="99" y="187"/>
                    <a:pt x="125" y="176"/>
                    <a:pt x="151" y="150"/>
                  </a:cubicBezTo>
                  <a:cubicBezTo>
                    <a:pt x="170" y="131"/>
                    <a:pt x="189" y="106"/>
                    <a:pt x="201" y="81"/>
                  </a:cubicBezTo>
                  <a:cubicBezTo>
                    <a:pt x="226" y="37"/>
                    <a:pt x="205" y="1"/>
                    <a:pt x="168"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05" name="Google Shape;1405;p12"/>
            <p:cNvSpPr/>
            <p:nvPr/>
          </p:nvSpPr>
          <p:spPr>
            <a:xfrm>
              <a:off x="1550925" y="3002675"/>
              <a:ext cx="5525" cy="4500"/>
            </a:xfrm>
            <a:custGeom>
              <a:avLst/>
              <a:gdLst/>
              <a:ahLst/>
              <a:cxnLst/>
              <a:rect l="l" t="t" r="r" b="b"/>
              <a:pathLst>
                <a:path w="221" h="180" extrusionOk="0">
                  <a:moveTo>
                    <a:pt x="121" y="0"/>
                  </a:moveTo>
                  <a:cubicBezTo>
                    <a:pt x="91" y="0"/>
                    <a:pt x="54" y="33"/>
                    <a:pt x="44" y="49"/>
                  </a:cubicBezTo>
                  <a:cubicBezTo>
                    <a:pt x="38" y="55"/>
                    <a:pt x="38" y="62"/>
                    <a:pt x="31" y="74"/>
                  </a:cubicBezTo>
                  <a:cubicBezTo>
                    <a:pt x="1" y="120"/>
                    <a:pt x="7" y="179"/>
                    <a:pt x="55" y="179"/>
                  </a:cubicBezTo>
                  <a:cubicBezTo>
                    <a:pt x="66" y="179"/>
                    <a:pt x="79" y="176"/>
                    <a:pt x="94" y="169"/>
                  </a:cubicBezTo>
                  <a:cubicBezTo>
                    <a:pt x="139" y="150"/>
                    <a:pt x="221" y="55"/>
                    <a:pt x="151" y="11"/>
                  </a:cubicBezTo>
                  <a:lnTo>
                    <a:pt x="139" y="5"/>
                  </a:lnTo>
                  <a:cubicBezTo>
                    <a:pt x="133" y="2"/>
                    <a:pt x="127" y="0"/>
                    <a:pt x="121"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06" name="Google Shape;1406;p12"/>
            <p:cNvSpPr/>
            <p:nvPr/>
          </p:nvSpPr>
          <p:spPr>
            <a:xfrm>
              <a:off x="1550425" y="2984650"/>
              <a:ext cx="7300" cy="4275"/>
            </a:xfrm>
            <a:custGeom>
              <a:avLst/>
              <a:gdLst/>
              <a:ahLst/>
              <a:cxnLst/>
              <a:rect l="l" t="t" r="r" b="b"/>
              <a:pathLst>
                <a:path w="292" h="171" extrusionOk="0">
                  <a:moveTo>
                    <a:pt x="184" y="1"/>
                  </a:moveTo>
                  <a:cubicBezTo>
                    <a:pt x="108" y="1"/>
                    <a:pt x="1" y="171"/>
                    <a:pt x="108" y="171"/>
                  </a:cubicBezTo>
                  <a:cubicBezTo>
                    <a:pt x="184" y="171"/>
                    <a:pt x="291" y="1"/>
                    <a:pt x="184"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07" name="Google Shape;1407;p12"/>
            <p:cNvSpPr/>
            <p:nvPr/>
          </p:nvSpPr>
          <p:spPr>
            <a:xfrm>
              <a:off x="1569525" y="2961650"/>
              <a:ext cx="9275" cy="7525"/>
            </a:xfrm>
            <a:custGeom>
              <a:avLst/>
              <a:gdLst/>
              <a:ahLst/>
              <a:cxnLst/>
              <a:rect l="l" t="t" r="r" b="b"/>
              <a:pathLst>
                <a:path w="371" h="301" extrusionOk="0">
                  <a:moveTo>
                    <a:pt x="259" y="1"/>
                  </a:moveTo>
                  <a:cubicBezTo>
                    <a:pt x="227" y="1"/>
                    <a:pt x="191" y="13"/>
                    <a:pt x="158" y="38"/>
                  </a:cubicBezTo>
                  <a:cubicBezTo>
                    <a:pt x="88" y="88"/>
                    <a:pt x="38" y="164"/>
                    <a:pt x="13" y="246"/>
                  </a:cubicBezTo>
                  <a:cubicBezTo>
                    <a:pt x="0" y="286"/>
                    <a:pt x="22" y="301"/>
                    <a:pt x="50" y="301"/>
                  </a:cubicBezTo>
                  <a:cubicBezTo>
                    <a:pt x="65" y="301"/>
                    <a:pt x="81" y="297"/>
                    <a:pt x="95" y="290"/>
                  </a:cubicBezTo>
                  <a:cubicBezTo>
                    <a:pt x="105" y="295"/>
                    <a:pt x="116" y="297"/>
                    <a:pt x="127" y="297"/>
                  </a:cubicBezTo>
                  <a:cubicBezTo>
                    <a:pt x="206" y="297"/>
                    <a:pt x="301" y="194"/>
                    <a:pt x="328" y="145"/>
                  </a:cubicBezTo>
                  <a:cubicBezTo>
                    <a:pt x="370" y="51"/>
                    <a:pt x="324" y="1"/>
                    <a:pt x="259"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08" name="Google Shape;1408;p12"/>
            <p:cNvSpPr/>
            <p:nvPr/>
          </p:nvSpPr>
          <p:spPr>
            <a:xfrm>
              <a:off x="1588600" y="2976675"/>
              <a:ext cx="7750" cy="7225"/>
            </a:xfrm>
            <a:custGeom>
              <a:avLst/>
              <a:gdLst/>
              <a:ahLst/>
              <a:cxnLst/>
              <a:rect l="l" t="t" r="r" b="b"/>
              <a:pathLst>
                <a:path w="310" h="289" extrusionOk="0">
                  <a:moveTo>
                    <a:pt x="186" y="0"/>
                  </a:moveTo>
                  <a:cubicBezTo>
                    <a:pt x="170" y="0"/>
                    <a:pt x="155" y="2"/>
                    <a:pt x="139" y="4"/>
                  </a:cubicBezTo>
                  <a:cubicBezTo>
                    <a:pt x="82" y="4"/>
                    <a:pt x="0" y="80"/>
                    <a:pt x="19" y="143"/>
                  </a:cubicBezTo>
                  <a:cubicBezTo>
                    <a:pt x="38" y="187"/>
                    <a:pt x="19" y="219"/>
                    <a:pt x="51" y="263"/>
                  </a:cubicBezTo>
                  <a:cubicBezTo>
                    <a:pt x="62" y="281"/>
                    <a:pt x="78" y="288"/>
                    <a:pt x="96" y="288"/>
                  </a:cubicBezTo>
                  <a:cubicBezTo>
                    <a:pt x="161" y="288"/>
                    <a:pt x="257" y="195"/>
                    <a:pt x="271" y="156"/>
                  </a:cubicBezTo>
                  <a:lnTo>
                    <a:pt x="278" y="143"/>
                  </a:lnTo>
                  <a:cubicBezTo>
                    <a:pt x="290" y="99"/>
                    <a:pt x="309" y="36"/>
                    <a:pt x="252" y="11"/>
                  </a:cubicBezTo>
                  <a:cubicBezTo>
                    <a:pt x="230" y="3"/>
                    <a:pt x="208" y="0"/>
                    <a:pt x="186"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09" name="Google Shape;1409;p12"/>
            <p:cNvSpPr/>
            <p:nvPr/>
          </p:nvSpPr>
          <p:spPr>
            <a:xfrm>
              <a:off x="1578975" y="3004975"/>
              <a:ext cx="6175" cy="4925"/>
            </a:xfrm>
            <a:custGeom>
              <a:avLst/>
              <a:gdLst/>
              <a:ahLst/>
              <a:cxnLst/>
              <a:rect l="l" t="t" r="r" b="b"/>
              <a:pathLst>
                <a:path w="247" h="197" extrusionOk="0">
                  <a:moveTo>
                    <a:pt x="136" y="0"/>
                  </a:moveTo>
                  <a:cubicBezTo>
                    <a:pt x="121" y="0"/>
                    <a:pt x="107" y="5"/>
                    <a:pt x="95" y="14"/>
                  </a:cubicBezTo>
                  <a:cubicBezTo>
                    <a:pt x="82" y="20"/>
                    <a:pt x="70" y="33"/>
                    <a:pt x="57" y="39"/>
                  </a:cubicBezTo>
                  <a:cubicBezTo>
                    <a:pt x="51" y="45"/>
                    <a:pt x="45" y="52"/>
                    <a:pt x="38" y="58"/>
                  </a:cubicBezTo>
                  <a:cubicBezTo>
                    <a:pt x="32" y="71"/>
                    <a:pt x="26" y="77"/>
                    <a:pt x="19" y="89"/>
                  </a:cubicBezTo>
                  <a:cubicBezTo>
                    <a:pt x="13" y="96"/>
                    <a:pt x="13" y="102"/>
                    <a:pt x="13" y="108"/>
                  </a:cubicBezTo>
                  <a:cubicBezTo>
                    <a:pt x="7" y="121"/>
                    <a:pt x="0" y="134"/>
                    <a:pt x="0" y="146"/>
                  </a:cubicBezTo>
                  <a:lnTo>
                    <a:pt x="0" y="153"/>
                  </a:lnTo>
                  <a:cubicBezTo>
                    <a:pt x="0" y="178"/>
                    <a:pt x="19" y="197"/>
                    <a:pt x="45" y="197"/>
                  </a:cubicBezTo>
                  <a:lnTo>
                    <a:pt x="57" y="197"/>
                  </a:lnTo>
                  <a:cubicBezTo>
                    <a:pt x="114" y="190"/>
                    <a:pt x="246" y="83"/>
                    <a:pt x="183" y="20"/>
                  </a:cubicBezTo>
                  <a:cubicBezTo>
                    <a:pt x="170" y="7"/>
                    <a:pt x="153" y="0"/>
                    <a:pt x="136"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10" name="Google Shape;1410;p12"/>
            <p:cNvSpPr/>
            <p:nvPr/>
          </p:nvSpPr>
          <p:spPr>
            <a:xfrm>
              <a:off x="1574400" y="2987225"/>
              <a:ext cx="5775" cy="6075"/>
            </a:xfrm>
            <a:custGeom>
              <a:avLst/>
              <a:gdLst/>
              <a:ahLst/>
              <a:cxnLst/>
              <a:rect l="l" t="t" r="r" b="b"/>
              <a:pathLst>
                <a:path w="231" h="243" extrusionOk="0">
                  <a:moveTo>
                    <a:pt x="157" y="0"/>
                  </a:moveTo>
                  <a:cubicBezTo>
                    <a:pt x="149" y="0"/>
                    <a:pt x="141" y="2"/>
                    <a:pt x="133" y="5"/>
                  </a:cubicBezTo>
                  <a:cubicBezTo>
                    <a:pt x="64" y="24"/>
                    <a:pt x="7" y="80"/>
                    <a:pt x="1" y="156"/>
                  </a:cubicBezTo>
                  <a:cubicBezTo>
                    <a:pt x="1" y="194"/>
                    <a:pt x="1" y="213"/>
                    <a:pt x="26" y="232"/>
                  </a:cubicBezTo>
                  <a:cubicBezTo>
                    <a:pt x="38" y="239"/>
                    <a:pt x="51" y="243"/>
                    <a:pt x="64" y="243"/>
                  </a:cubicBezTo>
                  <a:cubicBezTo>
                    <a:pt x="105" y="243"/>
                    <a:pt x="147" y="210"/>
                    <a:pt x="171" y="181"/>
                  </a:cubicBezTo>
                  <a:cubicBezTo>
                    <a:pt x="190" y="150"/>
                    <a:pt x="209" y="112"/>
                    <a:pt x="215" y="80"/>
                  </a:cubicBezTo>
                  <a:cubicBezTo>
                    <a:pt x="231" y="38"/>
                    <a:pt x="198" y="0"/>
                    <a:pt x="157"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11" name="Google Shape;1411;p12"/>
            <p:cNvSpPr/>
            <p:nvPr/>
          </p:nvSpPr>
          <p:spPr>
            <a:xfrm>
              <a:off x="1600250" y="2946500"/>
              <a:ext cx="9500" cy="8625"/>
            </a:xfrm>
            <a:custGeom>
              <a:avLst/>
              <a:gdLst/>
              <a:ahLst/>
              <a:cxnLst/>
              <a:rect l="l" t="t" r="r" b="b"/>
              <a:pathLst>
                <a:path w="380" h="345" extrusionOk="0">
                  <a:moveTo>
                    <a:pt x="244" y="1"/>
                  </a:moveTo>
                  <a:cubicBezTo>
                    <a:pt x="159" y="1"/>
                    <a:pt x="65" y="122"/>
                    <a:pt x="45" y="183"/>
                  </a:cubicBezTo>
                  <a:cubicBezTo>
                    <a:pt x="32" y="215"/>
                    <a:pt x="26" y="253"/>
                    <a:pt x="14" y="290"/>
                  </a:cubicBezTo>
                  <a:cubicBezTo>
                    <a:pt x="1" y="331"/>
                    <a:pt x="16" y="345"/>
                    <a:pt x="40" y="345"/>
                  </a:cubicBezTo>
                  <a:cubicBezTo>
                    <a:pt x="76" y="345"/>
                    <a:pt x="133" y="313"/>
                    <a:pt x="152" y="290"/>
                  </a:cubicBezTo>
                  <a:cubicBezTo>
                    <a:pt x="159" y="278"/>
                    <a:pt x="171" y="271"/>
                    <a:pt x="184" y="265"/>
                  </a:cubicBezTo>
                  <a:cubicBezTo>
                    <a:pt x="253" y="240"/>
                    <a:pt x="379" y="101"/>
                    <a:pt x="304" y="25"/>
                  </a:cubicBezTo>
                  <a:cubicBezTo>
                    <a:pt x="285" y="8"/>
                    <a:pt x="265" y="1"/>
                    <a:pt x="244"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12" name="Google Shape;1412;p12"/>
            <p:cNvSpPr/>
            <p:nvPr/>
          </p:nvSpPr>
          <p:spPr>
            <a:xfrm>
              <a:off x="1565675" y="2932600"/>
              <a:ext cx="4825" cy="4900"/>
            </a:xfrm>
            <a:custGeom>
              <a:avLst/>
              <a:gdLst/>
              <a:ahLst/>
              <a:cxnLst/>
              <a:rect l="l" t="t" r="r" b="b"/>
              <a:pathLst>
                <a:path w="193" h="196" extrusionOk="0">
                  <a:moveTo>
                    <a:pt x="143" y="1"/>
                  </a:moveTo>
                  <a:cubicBezTo>
                    <a:pt x="87" y="1"/>
                    <a:pt x="1" y="65"/>
                    <a:pt x="9" y="127"/>
                  </a:cubicBezTo>
                  <a:cubicBezTo>
                    <a:pt x="9" y="134"/>
                    <a:pt x="9" y="146"/>
                    <a:pt x="9" y="153"/>
                  </a:cubicBezTo>
                  <a:cubicBezTo>
                    <a:pt x="15" y="184"/>
                    <a:pt x="32" y="196"/>
                    <a:pt x="53" y="196"/>
                  </a:cubicBezTo>
                  <a:cubicBezTo>
                    <a:pt x="80" y="196"/>
                    <a:pt x="114" y="177"/>
                    <a:pt x="141" y="153"/>
                  </a:cubicBezTo>
                  <a:cubicBezTo>
                    <a:pt x="141" y="154"/>
                    <a:pt x="141" y="155"/>
                    <a:pt x="142" y="155"/>
                  </a:cubicBezTo>
                  <a:cubicBezTo>
                    <a:pt x="143" y="155"/>
                    <a:pt x="146" y="148"/>
                    <a:pt x="160" y="134"/>
                  </a:cubicBezTo>
                  <a:cubicBezTo>
                    <a:pt x="160" y="134"/>
                    <a:pt x="160" y="127"/>
                    <a:pt x="160" y="127"/>
                  </a:cubicBezTo>
                  <a:cubicBezTo>
                    <a:pt x="167" y="115"/>
                    <a:pt x="173" y="102"/>
                    <a:pt x="173" y="90"/>
                  </a:cubicBezTo>
                  <a:lnTo>
                    <a:pt x="179" y="96"/>
                  </a:lnTo>
                  <a:cubicBezTo>
                    <a:pt x="186" y="83"/>
                    <a:pt x="186" y="77"/>
                    <a:pt x="186" y="64"/>
                  </a:cubicBezTo>
                  <a:cubicBezTo>
                    <a:pt x="192" y="19"/>
                    <a:pt x="172" y="1"/>
                    <a:pt x="143"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13" name="Google Shape;1413;p12"/>
            <p:cNvSpPr/>
            <p:nvPr/>
          </p:nvSpPr>
          <p:spPr>
            <a:xfrm>
              <a:off x="1576300" y="3116100"/>
              <a:ext cx="6775" cy="6225"/>
            </a:xfrm>
            <a:custGeom>
              <a:avLst/>
              <a:gdLst/>
              <a:ahLst/>
              <a:cxnLst/>
              <a:rect l="l" t="t" r="r" b="b"/>
              <a:pathLst>
                <a:path w="271" h="249" extrusionOk="0">
                  <a:moveTo>
                    <a:pt x="193" y="1"/>
                  </a:moveTo>
                  <a:cubicBezTo>
                    <a:pt x="186" y="1"/>
                    <a:pt x="178" y="1"/>
                    <a:pt x="171" y="3"/>
                  </a:cubicBezTo>
                  <a:cubicBezTo>
                    <a:pt x="95" y="28"/>
                    <a:pt x="38" y="85"/>
                    <a:pt x="19" y="154"/>
                  </a:cubicBezTo>
                  <a:cubicBezTo>
                    <a:pt x="1" y="218"/>
                    <a:pt x="39" y="249"/>
                    <a:pt x="86" y="249"/>
                  </a:cubicBezTo>
                  <a:cubicBezTo>
                    <a:pt x="103" y="249"/>
                    <a:pt x="122" y="245"/>
                    <a:pt x="139" y="236"/>
                  </a:cubicBezTo>
                  <a:cubicBezTo>
                    <a:pt x="196" y="211"/>
                    <a:pt x="240" y="167"/>
                    <a:pt x="259" y="103"/>
                  </a:cubicBezTo>
                  <a:cubicBezTo>
                    <a:pt x="270" y="47"/>
                    <a:pt x="251" y="1"/>
                    <a:pt x="193"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14" name="Google Shape;1414;p12"/>
            <p:cNvSpPr/>
            <p:nvPr/>
          </p:nvSpPr>
          <p:spPr>
            <a:xfrm>
              <a:off x="1569850" y="3098575"/>
              <a:ext cx="6000" cy="3950"/>
            </a:xfrm>
            <a:custGeom>
              <a:avLst/>
              <a:gdLst/>
              <a:ahLst/>
              <a:cxnLst/>
              <a:rect l="l" t="t" r="r" b="b"/>
              <a:pathLst>
                <a:path w="240" h="158" extrusionOk="0">
                  <a:moveTo>
                    <a:pt x="194" y="1"/>
                  </a:moveTo>
                  <a:cubicBezTo>
                    <a:pt x="190" y="1"/>
                    <a:pt x="186" y="2"/>
                    <a:pt x="183" y="3"/>
                  </a:cubicBezTo>
                  <a:lnTo>
                    <a:pt x="164" y="3"/>
                  </a:lnTo>
                  <a:cubicBezTo>
                    <a:pt x="157" y="2"/>
                    <a:pt x="151" y="1"/>
                    <a:pt x="145" y="1"/>
                  </a:cubicBezTo>
                  <a:cubicBezTo>
                    <a:pt x="55" y="1"/>
                    <a:pt x="1" y="157"/>
                    <a:pt x="77" y="157"/>
                  </a:cubicBezTo>
                  <a:cubicBezTo>
                    <a:pt x="82" y="157"/>
                    <a:pt x="88" y="156"/>
                    <a:pt x="94" y="155"/>
                  </a:cubicBezTo>
                  <a:cubicBezTo>
                    <a:pt x="138" y="149"/>
                    <a:pt x="189" y="117"/>
                    <a:pt x="214" y="73"/>
                  </a:cubicBezTo>
                  <a:cubicBezTo>
                    <a:pt x="220" y="67"/>
                    <a:pt x="239" y="41"/>
                    <a:pt x="227" y="22"/>
                  </a:cubicBezTo>
                  <a:lnTo>
                    <a:pt x="220" y="16"/>
                  </a:lnTo>
                  <a:cubicBezTo>
                    <a:pt x="216" y="7"/>
                    <a:pt x="204" y="1"/>
                    <a:pt x="194"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15" name="Google Shape;1415;p12"/>
            <p:cNvSpPr/>
            <p:nvPr/>
          </p:nvSpPr>
          <p:spPr>
            <a:xfrm>
              <a:off x="1598325" y="3074900"/>
              <a:ext cx="8175" cy="6750"/>
            </a:xfrm>
            <a:custGeom>
              <a:avLst/>
              <a:gdLst/>
              <a:ahLst/>
              <a:cxnLst/>
              <a:rect l="l" t="t" r="r" b="b"/>
              <a:pathLst>
                <a:path w="327" h="270" extrusionOk="0">
                  <a:moveTo>
                    <a:pt x="246" y="1"/>
                  </a:moveTo>
                  <a:cubicBezTo>
                    <a:pt x="212" y="1"/>
                    <a:pt x="171" y="14"/>
                    <a:pt x="141" y="30"/>
                  </a:cubicBezTo>
                  <a:cubicBezTo>
                    <a:pt x="78" y="74"/>
                    <a:pt x="34" y="137"/>
                    <a:pt x="15" y="213"/>
                  </a:cubicBezTo>
                  <a:cubicBezTo>
                    <a:pt x="0" y="247"/>
                    <a:pt x="12" y="269"/>
                    <a:pt x="38" y="269"/>
                  </a:cubicBezTo>
                  <a:cubicBezTo>
                    <a:pt x="46" y="269"/>
                    <a:pt x="55" y="267"/>
                    <a:pt x="65" y="263"/>
                  </a:cubicBezTo>
                  <a:cubicBezTo>
                    <a:pt x="72" y="257"/>
                    <a:pt x="78" y="257"/>
                    <a:pt x="84" y="250"/>
                  </a:cubicBezTo>
                  <a:lnTo>
                    <a:pt x="84" y="257"/>
                  </a:lnTo>
                  <a:cubicBezTo>
                    <a:pt x="97" y="264"/>
                    <a:pt x="110" y="267"/>
                    <a:pt x="124" y="267"/>
                  </a:cubicBezTo>
                  <a:cubicBezTo>
                    <a:pt x="205" y="267"/>
                    <a:pt x="294" y="152"/>
                    <a:pt x="305" y="93"/>
                  </a:cubicBezTo>
                  <a:cubicBezTo>
                    <a:pt x="327" y="24"/>
                    <a:pt x="292" y="1"/>
                    <a:pt x="246"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16" name="Google Shape;1416;p12"/>
            <p:cNvSpPr/>
            <p:nvPr/>
          </p:nvSpPr>
          <p:spPr>
            <a:xfrm>
              <a:off x="1608150" y="3099675"/>
              <a:ext cx="4900" cy="6950"/>
            </a:xfrm>
            <a:custGeom>
              <a:avLst/>
              <a:gdLst/>
              <a:ahLst/>
              <a:cxnLst/>
              <a:rect l="l" t="t" r="r" b="b"/>
              <a:pathLst>
                <a:path w="196" h="278" extrusionOk="0">
                  <a:moveTo>
                    <a:pt x="127" y="0"/>
                  </a:moveTo>
                  <a:cubicBezTo>
                    <a:pt x="90" y="0"/>
                    <a:pt x="41" y="57"/>
                    <a:pt x="32" y="86"/>
                  </a:cubicBezTo>
                  <a:cubicBezTo>
                    <a:pt x="7" y="136"/>
                    <a:pt x="0" y="193"/>
                    <a:pt x="7" y="243"/>
                  </a:cubicBezTo>
                  <a:cubicBezTo>
                    <a:pt x="13" y="268"/>
                    <a:pt x="27" y="278"/>
                    <a:pt x="45" y="278"/>
                  </a:cubicBezTo>
                  <a:cubicBezTo>
                    <a:pt x="95" y="278"/>
                    <a:pt x="174" y="199"/>
                    <a:pt x="183" y="161"/>
                  </a:cubicBezTo>
                  <a:cubicBezTo>
                    <a:pt x="196" y="117"/>
                    <a:pt x="183" y="67"/>
                    <a:pt x="158" y="23"/>
                  </a:cubicBezTo>
                  <a:cubicBezTo>
                    <a:pt x="150" y="7"/>
                    <a:pt x="139" y="0"/>
                    <a:pt x="127"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17" name="Google Shape;1417;p12"/>
            <p:cNvSpPr/>
            <p:nvPr/>
          </p:nvSpPr>
          <p:spPr>
            <a:xfrm>
              <a:off x="1599125" y="3132900"/>
              <a:ext cx="8250" cy="6000"/>
            </a:xfrm>
            <a:custGeom>
              <a:avLst/>
              <a:gdLst/>
              <a:ahLst/>
              <a:cxnLst/>
              <a:rect l="l" t="t" r="r" b="b"/>
              <a:pathLst>
                <a:path w="330" h="240" extrusionOk="0">
                  <a:moveTo>
                    <a:pt x="169" y="1"/>
                  </a:moveTo>
                  <a:cubicBezTo>
                    <a:pt x="133" y="1"/>
                    <a:pt x="100" y="36"/>
                    <a:pt x="84" y="62"/>
                  </a:cubicBezTo>
                  <a:lnTo>
                    <a:pt x="52" y="94"/>
                  </a:lnTo>
                  <a:cubicBezTo>
                    <a:pt x="0" y="156"/>
                    <a:pt x="21" y="239"/>
                    <a:pt x="89" y="239"/>
                  </a:cubicBezTo>
                  <a:cubicBezTo>
                    <a:pt x="104" y="239"/>
                    <a:pt x="121" y="235"/>
                    <a:pt x="141" y="226"/>
                  </a:cubicBezTo>
                  <a:cubicBezTo>
                    <a:pt x="185" y="207"/>
                    <a:pt x="330" y="50"/>
                    <a:pt x="216" y="12"/>
                  </a:cubicBezTo>
                  <a:lnTo>
                    <a:pt x="191" y="5"/>
                  </a:lnTo>
                  <a:cubicBezTo>
                    <a:pt x="184" y="2"/>
                    <a:pt x="176" y="1"/>
                    <a:pt x="169"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18" name="Google Shape;1418;p12"/>
            <p:cNvSpPr/>
            <p:nvPr/>
          </p:nvSpPr>
          <p:spPr>
            <a:xfrm>
              <a:off x="1594425" y="3096475"/>
              <a:ext cx="4975" cy="4100"/>
            </a:xfrm>
            <a:custGeom>
              <a:avLst/>
              <a:gdLst/>
              <a:ahLst/>
              <a:cxnLst/>
              <a:rect l="l" t="t" r="r" b="b"/>
              <a:pathLst>
                <a:path w="199" h="164" extrusionOk="0">
                  <a:moveTo>
                    <a:pt x="139" y="0"/>
                  </a:moveTo>
                  <a:cubicBezTo>
                    <a:pt x="96" y="0"/>
                    <a:pt x="40" y="19"/>
                    <a:pt x="19" y="43"/>
                  </a:cubicBezTo>
                  <a:cubicBezTo>
                    <a:pt x="7" y="69"/>
                    <a:pt x="1" y="94"/>
                    <a:pt x="1" y="125"/>
                  </a:cubicBezTo>
                  <a:cubicBezTo>
                    <a:pt x="3" y="153"/>
                    <a:pt x="18" y="164"/>
                    <a:pt x="38" y="164"/>
                  </a:cubicBezTo>
                  <a:cubicBezTo>
                    <a:pt x="66" y="164"/>
                    <a:pt x="104" y="141"/>
                    <a:pt x="127" y="119"/>
                  </a:cubicBezTo>
                  <a:cubicBezTo>
                    <a:pt x="158" y="106"/>
                    <a:pt x="177" y="75"/>
                    <a:pt x="190" y="43"/>
                  </a:cubicBezTo>
                  <a:cubicBezTo>
                    <a:pt x="198" y="12"/>
                    <a:pt x="173" y="0"/>
                    <a:pt x="139"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19" name="Google Shape;1419;p12"/>
            <p:cNvSpPr/>
            <p:nvPr/>
          </p:nvSpPr>
          <p:spPr>
            <a:xfrm>
              <a:off x="1584750" y="3172225"/>
              <a:ext cx="8750" cy="5875"/>
            </a:xfrm>
            <a:custGeom>
              <a:avLst/>
              <a:gdLst/>
              <a:ahLst/>
              <a:cxnLst/>
              <a:rect l="l" t="t" r="r" b="b"/>
              <a:pathLst>
                <a:path w="350" h="235" extrusionOk="0">
                  <a:moveTo>
                    <a:pt x="211" y="1"/>
                  </a:moveTo>
                  <a:cubicBezTo>
                    <a:pt x="123" y="1"/>
                    <a:pt x="1" y="116"/>
                    <a:pt x="60" y="198"/>
                  </a:cubicBezTo>
                  <a:lnTo>
                    <a:pt x="66" y="211"/>
                  </a:lnTo>
                  <a:cubicBezTo>
                    <a:pt x="79" y="228"/>
                    <a:pt x="95" y="235"/>
                    <a:pt x="112" y="235"/>
                  </a:cubicBezTo>
                  <a:cubicBezTo>
                    <a:pt x="208" y="235"/>
                    <a:pt x="349" y="24"/>
                    <a:pt x="243" y="3"/>
                  </a:cubicBezTo>
                  <a:lnTo>
                    <a:pt x="230" y="3"/>
                  </a:lnTo>
                  <a:cubicBezTo>
                    <a:pt x="224" y="2"/>
                    <a:pt x="218" y="1"/>
                    <a:pt x="211"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20" name="Google Shape;1420;p12"/>
            <p:cNvSpPr/>
            <p:nvPr/>
          </p:nvSpPr>
          <p:spPr>
            <a:xfrm>
              <a:off x="1569825" y="3212325"/>
              <a:ext cx="12650" cy="7450"/>
            </a:xfrm>
            <a:custGeom>
              <a:avLst/>
              <a:gdLst/>
              <a:ahLst/>
              <a:cxnLst/>
              <a:rect l="l" t="t" r="r" b="b"/>
              <a:pathLst>
                <a:path w="506" h="298" extrusionOk="0">
                  <a:moveTo>
                    <a:pt x="322" y="1"/>
                  </a:moveTo>
                  <a:cubicBezTo>
                    <a:pt x="190" y="1"/>
                    <a:pt x="1" y="297"/>
                    <a:pt x="184" y="297"/>
                  </a:cubicBezTo>
                  <a:cubicBezTo>
                    <a:pt x="316" y="297"/>
                    <a:pt x="505" y="1"/>
                    <a:pt x="322"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21" name="Google Shape;1421;p12"/>
            <p:cNvSpPr/>
            <p:nvPr/>
          </p:nvSpPr>
          <p:spPr>
            <a:xfrm>
              <a:off x="1555950" y="3199675"/>
              <a:ext cx="6650" cy="7025"/>
            </a:xfrm>
            <a:custGeom>
              <a:avLst/>
              <a:gdLst/>
              <a:ahLst/>
              <a:cxnLst/>
              <a:rect l="l" t="t" r="r" b="b"/>
              <a:pathLst>
                <a:path w="266" h="281" extrusionOk="0">
                  <a:moveTo>
                    <a:pt x="212" y="1"/>
                  </a:moveTo>
                  <a:cubicBezTo>
                    <a:pt x="160" y="1"/>
                    <a:pt x="88" y="58"/>
                    <a:pt x="70" y="84"/>
                  </a:cubicBezTo>
                  <a:cubicBezTo>
                    <a:pt x="64" y="97"/>
                    <a:pt x="64" y="103"/>
                    <a:pt x="57" y="109"/>
                  </a:cubicBezTo>
                  <a:cubicBezTo>
                    <a:pt x="20" y="160"/>
                    <a:pt x="1" y="223"/>
                    <a:pt x="57" y="261"/>
                  </a:cubicBezTo>
                  <a:cubicBezTo>
                    <a:pt x="83" y="273"/>
                    <a:pt x="108" y="280"/>
                    <a:pt x="127" y="280"/>
                  </a:cubicBezTo>
                  <a:cubicBezTo>
                    <a:pt x="131" y="281"/>
                    <a:pt x="136" y="281"/>
                    <a:pt x="140" y="281"/>
                  </a:cubicBezTo>
                  <a:cubicBezTo>
                    <a:pt x="198" y="281"/>
                    <a:pt x="253" y="206"/>
                    <a:pt x="259" y="154"/>
                  </a:cubicBezTo>
                  <a:cubicBezTo>
                    <a:pt x="266" y="116"/>
                    <a:pt x="266" y="78"/>
                    <a:pt x="259" y="40"/>
                  </a:cubicBezTo>
                  <a:cubicBezTo>
                    <a:pt x="252" y="11"/>
                    <a:pt x="234" y="1"/>
                    <a:pt x="212"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22" name="Google Shape;1422;p12"/>
            <p:cNvSpPr/>
            <p:nvPr/>
          </p:nvSpPr>
          <p:spPr>
            <a:xfrm>
              <a:off x="1581975" y="3196875"/>
              <a:ext cx="6950" cy="5575"/>
            </a:xfrm>
            <a:custGeom>
              <a:avLst/>
              <a:gdLst/>
              <a:ahLst/>
              <a:cxnLst/>
              <a:rect l="l" t="t" r="r" b="b"/>
              <a:pathLst>
                <a:path w="278" h="223" extrusionOk="0">
                  <a:moveTo>
                    <a:pt x="150" y="0"/>
                  </a:moveTo>
                  <a:cubicBezTo>
                    <a:pt x="126" y="0"/>
                    <a:pt x="103" y="7"/>
                    <a:pt x="82" y="20"/>
                  </a:cubicBezTo>
                  <a:cubicBezTo>
                    <a:pt x="32" y="45"/>
                    <a:pt x="0" y="95"/>
                    <a:pt x="7" y="158"/>
                  </a:cubicBezTo>
                  <a:cubicBezTo>
                    <a:pt x="0" y="158"/>
                    <a:pt x="0" y="165"/>
                    <a:pt x="7" y="165"/>
                  </a:cubicBezTo>
                  <a:cubicBezTo>
                    <a:pt x="0" y="209"/>
                    <a:pt x="26" y="223"/>
                    <a:pt x="57" y="223"/>
                  </a:cubicBezTo>
                  <a:cubicBezTo>
                    <a:pt x="89" y="223"/>
                    <a:pt x="126" y="209"/>
                    <a:pt x="145" y="196"/>
                  </a:cubicBezTo>
                  <a:cubicBezTo>
                    <a:pt x="183" y="165"/>
                    <a:pt x="278" y="39"/>
                    <a:pt x="190" y="7"/>
                  </a:cubicBezTo>
                  <a:cubicBezTo>
                    <a:pt x="176" y="3"/>
                    <a:pt x="163" y="0"/>
                    <a:pt x="150"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23" name="Google Shape;1423;p12"/>
            <p:cNvSpPr/>
            <p:nvPr/>
          </p:nvSpPr>
          <p:spPr>
            <a:xfrm>
              <a:off x="1568575" y="3196875"/>
              <a:ext cx="8050" cy="4750"/>
            </a:xfrm>
            <a:custGeom>
              <a:avLst/>
              <a:gdLst/>
              <a:ahLst/>
              <a:cxnLst/>
              <a:rect l="l" t="t" r="r" b="b"/>
              <a:pathLst>
                <a:path w="322" h="190" extrusionOk="0">
                  <a:moveTo>
                    <a:pt x="208" y="1"/>
                  </a:moveTo>
                  <a:cubicBezTo>
                    <a:pt x="120" y="1"/>
                    <a:pt x="0" y="190"/>
                    <a:pt x="114" y="190"/>
                  </a:cubicBezTo>
                  <a:cubicBezTo>
                    <a:pt x="202" y="190"/>
                    <a:pt x="322" y="1"/>
                    <a:pt x="208"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24" name="Google Shape;1424;p12"/>
            <p:cNvSpPr/>
            <p:nvPr/>
          </p:nvSpPr>
          <p:spPr>
            <a:xfrm>
              <a:off x="1556500" y="3171500"/>
              <a:ext cx="6100" cy="5650"/>
            </a:xfrm>
            <a:custGeom>
              <a:avLst/>
              <a:gdLst/>
              <a:ahLst/>
              <a:cxnLst/>
              <a:rect l="l" t="t" r="r" b="b"/>
              <a:pathLst>
                <a:path w="244" h="226" extrusionOk="0">
                  <a:moveTo>
                    <a:pt x="185" y="1"/>
                  </a:moveTo>
                  <a:cubicBezTo>
                    <a:pt x="167" y="1"/>
                    <a:pt x="148" y="7"/>
                    <a:pt x="136" y="13"/>
                  </a:cubicBezTo>
                  <a:cubicBezTo>
                    <a:pt x="73" y="38"/>
                    <a:pt x="29" y="89"/>
                    <a:pt x="17" y="152"/>
                  </a:cubicBezTo>
                  <a:cubicBezTo>
                    <a:pt x="1" y="189"/>
                    <a:pt x="33" y="226"/>
                    <a:pt x="70" y="226"/>
                  </a:cubicBezTo>
                  <a:cubicBezTo>
                    <a:pt x="78" y="226"/>
                    <a:pt x="85" y="224"/>
                    <a:pt x="92" y="221"/>
                  </a:cubicBezTo>
                  <a:cubicBezTo>
                    <a:pt x="136" y="208"/>
                    <a:pt x="174" y="177"/>
                    <a:pt x="199" y="133"/>
                  </a:cubicBezTo>
                  <a:cubicBezTo>
                    <a:pt x="204" y="128"/>
                    <a:pt x="208" y="124"/>
                    <a:pt x="206" y="124"/>
                  </a:cubicBezTo>
                  <a:cubicBezTo>
                    <a:pt x="205" y="124"/>
                    <a:pt x="203" y="125"/>
                    <a:pt x="199" y="126"/>
                  </a:cubicBezTo>
                  <a:cubicBezTo>
                    <a:pt x="218" y="107"/>
                    <a:pt x="244" y="82"/>
                    <a:pt x="237" y="57"/>
                  </a:cubicBezTo>
                  <a:lnTo>
                    <a:pt x="231" y="32"/>
                  </a:lnTo>
                  <a:cubicBezTo>
                    <a:pt x="224" y="8"/>
                    <a:pt x="205" y="1"/>
                    <a:pt x="185"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25" name="Google Shape;1425;p12"/>
            <p:cNvSpPr/>
            <p:nvPr/>
          </p:nvSpPr>
          <p:spPr>
            <a:xfrm>
              <a:off x="1607525" y="3117575"/>
              <a:ext cx="11200" cy="10425"/>
            </a:xfrm>
            <a:custGeom>
              <a:avLst/>
              <a:gdLst/>
              <a:ahLst/>
              <a:cxnLst/>
              <a:rect l="l" t="t" r="r" b="b"/>
              <a:pathLst>
                <a:path w="448" h="417" extrusionOk="0">
                  <a:moveTo>
                    <a:pt x="328" y="0"/>
                  </a:moveTo>
                  <a:cubicBezTo>
                    <a:pt x="202" y="13"/>
                    <a:pt x="95" y="89"/>
                    <a:pt x="44" y="208"/>
                  </a:cubicBezTo>
                  <a:cubicBezTo>
                    <a:pt x="0" y="284"/>
                    <a:pt x="6" y="417"/>
                    <a:pt x="126" y="417"/>
                  </a:cubicBezTo>
                  <a:cubicBezTo>
                    <a:pt x="252" y="404"/>
                    <a:pt x="360" y="328"/>
                    <a:pt x="410" y="208"/>
                  </a:cubicBezTo>
                  <a:cubicBezTo>
                    <a:pt x="448" y="126"/>
                    <a:pt x="448" y="0"/>
                    <a:pt x="328"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26" name="Google Shape;1426;p12"/>
            <p:cNvSpPr/>
            <p:nvPr/>
          </p:nvSpPr>
          <p:spPr>
            <a:xfrm>
              <a:off x="1561325" y="3005000"/>
              <a:ext cx="12000" cy="11200"/>
            </a:xfrm>
            <a:custGeom>
              <a:avLst/>
              <a:gdLst/>
              <a:ahLst/>
              <a:cxnLst/>
              <a:rect l="l" t="t" r="r" b="b"/>
              <a:pathLst>
                <a:path w="480" h="448" extrusionOk="0">
                  <a:moveTo>
                    <a:pt x="347" y="0"/>
                  </a:moveTo>
                  <a:cubicBezTo>
                    <a:pt x="215" y="13"/>
                    <a:pt x="95" y="95"/>
                    <a:pt x="44" y="221"/>
                  </a:cubicBezTo>
                  <a:cubicBezTo>
                    <a:pt x="0" y="309"/>
                    <a:pt x="0" y="448"/>
                    <a:pt x="133" y="448"/>
                  </a:cubicBezTo>
                  <a:cubicBezTo>
                    <a:pt x="265" y="435"/>
                    <a:pt x="379" y="347"/>
                    <a:pt x="435" y="227"/>
                  </a:cubicBezTo>
                  <a:cubicBezTo>
                    <a:pt x="479" y="139"/>
                    <a:pt x="479" y="0"/>
                    <a:pt x="347"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27" name="Google Shape;1427;p12"/>
            <p:cNvSpPr/>
            <p:nvPr/>
          </p:nvSpPr>
          <p:spPr>
            <a:xfrm>
              <a:off x="1549500" y="2961325"/>
              <a:ext cx="7275" cy="6800"/>
            </a:xfrm>
            <a:custGeom>
              <a:avLst/>
              <a:gdLst/>
              <a:ahLst/>
              <a:cxnLst/>
              <a:rect l="l" t="t" r="r" b="b"/>
              <a:pathLst>
                <a:path w="291" h="272" extrusionOk="0">
                  <a:moveTo>
                    <a:pt x="215" y="0"/>
                  </a:moveTo>
                  <a:cubicBezTo>
                    <a:pt x="133" y="6"/>
                    <a:pt x="63" y="57"/>
                    <a:pt x="25" y="133"/>
                  </a:cubicBezTo>
                  <a:cubicBezTo>
                    <a:pt x="0" y="189"/>
                    <a:pt x="6" y="271"/>
                    <a:pt x="82" y="271"/>
                  </a:cubicBezTo>
                  <a:cubicBezTo>
                    <a:pt x="164" y="265"/>
                    <a:pt x="233" y="215"/>
                    <a:pt x="265" y="139"/>
                  </a:cubicBezTo>
                  <a:cubicBezTo>
                    <a:pt x="290" y="82"/>
                    <a:pt x="290" y="0"/>
                    <a:pt x="215"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28" name="Google Shape;1428;p12"/>
            <p:cNvSpPr/>
            <p:nvPr/>
          </p:nvSpPr>
          <p:spPr>
            <a:xfrm>
              <a:off x="1581825" y="2817350"/>
              <a:ext cx="7100" cy="5875"/>
            </a:xfrm>
            <a:custGeom>
              <a:avLst/>
              <a:gdLst/>
              <a:ahLst/>
              <a:cxnLst/>
              <a:rect l="l" t="t" r="r" b="b"/>
              <a:pathLst>
                <a:path w="284" h="235" extrusionOk="0">
                  <a:moveTo>
                    <a:pt x="213" y="0"/>
                  </a:moveTo>
                  <a:cubicBezTo>
                    <a:pt x="175" y="0"/>
                    <a:pt x="133" y="37"/>
                    <a:pt x="107" y="58"/>
                  </a:cubicBezTo>
                  <a:lnTo>
                    <a:pt x="101" y="64"/>
                  </a:lnTo>
                  <a:cubicBezTo>
                    <a:pt x="63" y="102"/>
                    <a:pt x="0" y="234"/>
                    <a:pt x="107" y="234"/>
                  </a:cubicBezTo>
                  <a:cubicBezTo>
                    <a:pt x="177" y="228"/>
                    <a:pt x="240" y="177"/>
                    <a:pt x="271" y="108"/>
                  </a:cubicBezTo>
                  <a:cubicBezTo>
                    <a:pt x="284" y="89"/>
                    <a:pt x="284" y="58"/>
                    <a:pt x="271" y="32"/>
                  </a:cubicBezTo>
                  <a:cubicBezTo>
                    <a:pt x="259" y="20"/>
                    <a:pt x="252" y="14"/>
                    <a:pt x="240" y="7"/>
                  </a:cubicBezTo>
                  <a:cubicBezTo>
                    <a:pt x="231" y="2"/>
                    <a:pt x="222" y="0"/>
                    <a:pt x="213"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sp>
        <p:nvSpPr>
          <p:cNvPr id="1429" name="Google Shape;1429;p12"/>
          <p:cNvSpPr/>
          <p:nvPr/>
        </p:nvSpPr>
        <p:spPr>
          <a:xfrm rot="5400000">
            <a:off x="22274242" y="-322545"/>
            <a:ext cx="1130574" cy="3287311"/>
          </a:xfrm>
          <a:custGeom>
            <a:avLst/>
            <a:gdLst/>
            <a:ahLst/>
            <a:cxnLst/>
            <a:rect l="l" t="t" r="r" b="b"/>
            <a:pathLst>
              <a:path w="8247" h="23979" extrusionOk="0">
                <a:moveTo>
                  <a:pt x="7730" y="1"/>
                </a:moveTo>
                <a:cubicBezTo>
                  <a:pt x="7629" y="1"/>
                  <a:pt x="7513" y="29"/>
                  <a:pt x="7392" y="95"/>
                </a:cubicBezTo>
                <a:cubicBezTo>
                  <a:pt x="7291" y="132"/>
                  <a:pt x="7197" y="189"/>
                  <a:pt x="7115" y="259"/>
                </a:cubicBezTo>
                <a:cubicBezTo>
                  <a:pt x="6459" y="795"/>
                  <a:pt x="5809" y="1337"/>
                  <a:pt x="5153" y="1873"/>
                </a:cubicBezTo>
                <a:cubicBezTo>
                  <a:pt x="4970" y="2018"/>
                  <a:pt x="4794" y="2163"/>
                  <a:pt x="4617" y="2308"/>
                </a:cubicBezTo>
                <a:cubicBezTo>
                  <a:pt x="4182" y="2655"/>
                  <a:pt x="3741" y="3008"/>
                  <a:pt x="3305" y="3355"/>
                </a:cubicBezTo>
                <a:cubicBezTo>
                  <a:pt x="3242" y="3406"/>
                  <a:pt x="3179" y="3463"/>
                  <a:pt x="3122" y="3513"/>
                </a:cubicBezTo>
                <a:cubicBezTo>
                  <a:pt x="2189" y="4270"/>
                  <a:pt x="1249" y="5027"/>
                  <a:pt x="322" y="5783"/>
                </a:cubicBezTo>
                <a:cubicBezTo>
                  <a:pt x="297" y="5802"/>
                  <a:pt x="284" y="5815"/>
                  <a:pt x="265" y="5834"/>
                </a:cubicBezTo>
                <a:cubicBezTo>
                  <a:pt x="183" y="5872"/>
                  <a:pt x="120" y="5941"/>
                  <a:pt x="108" y="6036"/>
                </a:cubicBezTo>
                <a:cubicBezTo>
                  <a:pt x="7" y="6244"/>
                  <a:pt x="114" y="6414"/>
                  <a:pt x="316" y="6458"/>
                </a:cubicBezTo>
                <a:cubicBezTo>
                  <a:pt x="328" y="6465"/>
                  <a:pt x="335" y="6471"/>
                  <a:pt x="347" y="6484"/>
                </a:cubicBezTo>
                <a:cubicBezTo>
                  <a:pt x="1754" y="7657"/>
                  <a:pt x="3167" y="8817"/>
                  <a:pt x="4598" y="9971"/>
                </a:cubicBezTo>
                <a:cubicBezTo>
                  <a:pt x="4939" y="10255"/>
                  <a:pt x="5286" y="10539"/>
                  <a:pt x="5633" y="10823"/>
                </a:cubicBezTo>
                <a:cubicBezTo>
                  <a:pt x="6099" y="11214"/>
                  <a:pt x="6566" y="11598"/>
                  <a:pt x="7039" y="11983"/>
                </a:cubicBezTo>
                <a:cubicBezTo>
                  <a:pt x="6415" y="12500"/>
                  <a:pt x="5784" y="13024"/>
                  <a:pt x="5153" y="13541"/>
                </a:cubicBezTo>
                <a:cubicBezTo>
                  <a:pt x="4977" y="13680"/>
                  <a:pt x="4794" y="13825"/>
                  <a:pt x="4617" y="13970"/>
                </a:cubicBezTo>
                <a:lnTo>
                  <a:pt x="3305" y="15017"/>
                </a:lnTo>
                <a:cubicBezTo>
                  <a:pt x="3242" y="15067"/>
                  <a:pt x="3186" y="15124"/>
                  <a:pt x="3129" y="15174"/>
                </a:cubicBezTo>
                <a:cubicBezTo>
                  <a:pt x="2189" y="15931"/>
                  <a:pt x="1249" y="16688"/>
                  <a:pt x="316" y="17445"/>
                </a:cubicBezTo>
                <a:cubicBezTo>
                  <a:pt x="297" y="17458"/>
                  <a:pt x="278" y="17477"/>
                  <a:pt x="265" y="17495"/>
                </a:cubicBezTo>
                <a:cubicBezTo>
                  <a:pt x="177" y="17527"/>
                  <a:pt x="120" y="17603"/>
                  <a:pt x="108" y="17691"/>
                </a:cubicBezTo>
                <a:cubicBezTo>
                  <a:pt x="1" y="17905"/>
                  <a:pt x="114" y="18076"/>
                  <a:pt x="316" y="18114"/>
                </a:cubicBezTo>
                <a:cubicBezTo>
                  <a:pt x="328" y="18126"/>
                  <a:pt x="335" y="18132"/>
                  <a:pt x="347" y="18145"/>
                </a:cubicBezTo>
                <a:cubicBezTo>
                  <a:pt x="1748" y="19318"/>
                  <a:pt x="3167" y="20479"/>
                  <a:pt x="4592" y="21633"/>
                </a:cubicBezTo>
                <a:cubicBezTo>
                  <a:pt x="4939" y="21917"/>
                  <a:pt x="5279" y="22200"/>
                  <a:pt x="5626" y="22484"/>
                </a:cubicBezTo>
                <a:cubicBezTo>
                  <a:pt x="6150" y="22913"/>
                  <a:pt x="6673" y="23348"/>
                  <a:pt x="7203" y="23777"/>
                </a:cubicBezTo>
                <a:cubicBezTo>
                  <a:pt x="7378" y="23920"/>
                  <a:pt x="7553" y="23979"/>
                  <a:pt x="7696" y="23979"/>
                </a:cubicBezTo>
                <a:cubicBezTo>
                  <a:pt x="7998" y="23979"/>
                  <a:pt x="8166" y="23719"/>
                  <a:pt x="7922" y="23424"/>
                </a:cubicBezTo>
                <a:cubicBezTo>
                  <a:pt x="7872" y="23336"/>
                  <a:pt x="7802" y="23260"/>
                  <a:pt x="7727" y="23197"/>
                </a:cubicBezTo>
                <a:cubicBezTo>
                  <a:pt x="7058" y="22667"/>
                  <a:pt x="6396" y="22131"/>
                  <a:pt x="5740" y="21601"/>
                </a:cubicBezTo>
                <a:cubicBezTo>
                  <a:pt x="5563" y="21456"/>
                  <a:pt x="5380" y="21311"/>
                  <a:pt x="5204" y="21160"/>
                </a:cubicBezTo>
                <a:lnTo>
                  <a:pt x="3917" y="20107"/>
                </a:lnTo>
                <a:cubicBezTo>
                  <a:pt x="3854" y="20050"/>
                  <a:pt x="3791" y="19999"/>
                  <a:pt x="3722" y="19955"/>
                </a:cubicBezTo>
                <a:cubicBezTo>
                  <a:pt x="2845" y="19230"/>
                  <a:pt x="1962" y="18511"/>
                  <a:pt x="1085" y="17792"/>
                </a:cubicBezTo>
                <a:cubicBezTo>
                  <a:pt x="2467" y="16694"/>
                  <a:pt x="3835" y="15584"/>
                  <a:pt x="5191" y="14474"/>
                </a:cubicBezTo>
                <a:cubicBezTo>
                  <a:pt x="5544" y="14191"/>
                  <a:pt x="5891" y="13913"/>
                  <a:pt x="6238" y="13629"/>
                </a:cubicBezTo>
                <a:cubicBezTo>
                  <a:pt x="6768" y="13207"/>
                  <a:pt x="7298" y="12778"/>
                  <a:pt x="7821" y="12349"/>
                </a:cubicBezTo>
                <a:cubicBezTo>
                  <a:pt x="7859" y="12324"/>
                  <a:pt x="7891" y="12292"/>
                  <a:pt x="7922" y="12261"/>
                </a:cubicBezTo>
                <a:cubicBezTo>
                  <a:pt x="7973" y="12223"/>
                  <a:pt x="8010" y="12172"/>
                  <a:pt x="8029" y="12116"/>
                </a:cubicBezTo>
                <a:cubicBezTo>
                  <a:pt x="8137" y="11914"/>
                  <a:pt x="8048" y="11744"/>
                  <a:pt x="7872" y="11687"/>
                </a:cubicBezTo>
                <a:cubicBezTo>
                  <a:pt x="7827" y="11630"/>
                  <a:pt x="7777" y="11586"/>
                  <a:pt x="7727" y="11542"/>
                </a:cubicBezTo>
                <a:cubicBezTo>
                  <a:pt x="7064" y="11012"/>
                  <a:pt x="6402" y="10476"/>
                  <a:pt x="5740" y="9946"/>
                </a:cubicBezTo>
                <a:cubicBezTo>
                  <a:pt x="5563" y="9795"/>
                  <a:pt x="5387" y="9650"/>
                  <a:pt x="5210" y="9505"/>
                </a:cubicBezTo>
                <a:lnTo>
                  <a:pt x="3917" y="8439"/>
                </a:lnTo>
                <a:cubicBezTo>
                  <a:pt x="3854" y="8382"/>
                  <a:pt x="3791" y="8338"/>
                  <a:pt x="3722" y="8287"/>
                </a:cubicBezTo>
                <a:cubicBezTo>
                  <a:pt x="2845" y="7562"/>
                  <a:pt x="1962" y="6843"/>
                  <a:pt x="1085" y="6124"/>
                </a:cubicBezTo>
                <a:cubicBezTo>
                  <a:pt x="2467" y="5027"/>
                  <a:pt x="3835" y="3923"/>
                  <a:pt x="5191" y="2807"/>
                </a:cubicBezTo>
                <a:cubicBezTo>
                  <a:pt x="5544" y="2523"/>
                  <a:pt x="5891" y="2245"/>
                  <a:pt x="6238" y="1961"/>
                </a:cubicBezTo>
                <a:cubicBezTo>
                  <a:pt x="6768" y="1539"/>
                  <a:pt x="7298" y="1110"/>
                  <a:pt x="7821" y="681"/>
                </a:cubicBezTo>
                <a:cubicBezTo>
                  <a:pt x="8246" y="339"/>
                  <a:pt x="8077" y="1"/>
                  <a:pt x="7730" y="1"/>
                </a:cubicBezTo>
                <a:close/>
              </a:path>
            </a:pathLst>
          </a:custGeom>
          <a:solidFill>
            <a:srgbClr val="FFCB78"/>
          </a:solidFill>
          <a:ln>
            <a:noFill/>
          </a:ln>
        </p:spPr>
        <p:txBody>
          <a:bodyPr spcFirstLastPara="1" wrap="square" lIns="243828" tIns="243828" rIns="243828" bIns="243828" anchor="ctr" anchorCtr="0">
            <a:noAutofit/>
          </a:bodyPr>
          <a:lstStyle/>
          <a:p>
            <a:pPr marL="0" lvl="0" indent="0" algn="l" rtl="0">
              <a:spcBef>
                <a:spcPts val="0"/>
              </a:spcBef>
              <a:spcAft>
                <a:spcPts val="0"/>
              </a:spcAft>
              <a:buNone/>
            </a:pPr>
            <a:endParaRPr sz="4800"/>
          </a:p>
        </p:txBody>
      </p:sp>
    </p:spTree>
    <p:extLst>
      <p:ext uri="{BB962C8B-B14F-4D97-AF65-F5344CB8AC3E}">
        <p14:creationId xmlns:p14="http://schemas.microsoft.com/office/powerpoint/2010/main" val="129530903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1430"/>
        <p:cNvGrpSpPr/>
        <p:nvPr/>
      </p:nvGrpSpPr>
      <p:grpSpPr>
        <a:xfrm>
          <a:off x="0" y="0"/>
          <a:ext cx="0" cy="0"/>
          <a:chOff x="0" y="0"/>
          <a:chExt cx="0" cy="0"/>
        </a:xfrm>
      </p:grpSpPr>
      <p:sp>
        <p:nvSpPr>
          <p:cNvPr id="1431" name="Google Shape;1431;p13"/>
          <p:cNvSpPr txBox="1">
            <a:spLocks noGrp="1"/>
          </p:cNvSpPr>
          <p:nvPr>
            <p:ph type="title"/>
          </p:nvPr>
        </p:nvSpPr>
        <p:spPr>
          <a:xfrm>
            <a:off x="1644214" y="864567"/>
            <a:ext cx="16909401" cy="2015433"/>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8001"/>
            </a:lvl1pPr>
            <a:lvl2pPr lvl="1" rtl="0">
              <a:spcBef>
                <a:spcPts val="0"/>
              </a:spcBef>
              <a:spcAft>
                <a:spcPts val="0"/>
              </a:spcAft>
              <a:buSzPts val="2400"/>
              <a:buNone/>
              <a:defRPr sz="6401"/>
            </a:lvl2pPr>
            <a:lvl3pPr lvl="2" rtl="0">
              <a:spcBef>
                <a:spcPts val="0"/>
              </a:spcBef>
              <a:spcAft>
                <a:spcPts val="0"/>
              </a:spcAft>
              <a:buSzPts val="2400"/>
              <a:buNone/>
              <a:defRPr sz="6401"/>
            </a:lvl3pPr>
            <a:lvl4pPr lvl="3" rtl="0">
              <a:spcBef>
                <a:spcPts val="0"/>
              </a:spcBef>
              <a:spcAft>
                <a:spcPts val="0"/>
              </a:spcAft>
              <a:buSzPts val="2400"/>
              <a:buNone/>
              <a:defRPr sz="6401"/>
            </a:lvl4pPr>
            <a:lvl5pPr lvl="4" rtl="0">
              <a:spcBef>
                <a:spcPts val="0"/>
              </a:spcBef>
              <a:spcAft>
                <a:spcPts val="0"/>
              </a:spcAft>
              <a:buSzPts val="2400"/>
              <a:buNone/>
              <a:defRPr sz="6401"/>
            </a:lvl5pPr>
            <a:lvl6pPr lvl="5" rtl="0">
              <a:spcBef>
                <a:spcPts val="0"/>
              </a:spcBef>
              <a:spcAft>
                <a:spcPts val="0"/>
              </a:spcAft>
              <a:buSzPts val="2400"/>
              <a:buNone/>
              <a:defRPr sz="6401"/>
            </a:lvl6pPr>
            <a:lvl7pPr lvl="6" rtl="0">
              <a:spcBef>
                <a:spcPts val="0"/>
              </a:spcBef>
              <a:spcAft>
                <a:spcPts val="0"/>
              </a:spcAft>
              <a:buSzPts val="2400"/>
              <a:buNone/>
              <a:defRPr sz="6401"/>
            </a:lvl7pPr>
            <a:lvl8pPr lvl="7" rtl="0">
              <a:spcBef>
                <a:spcPts val="0"/>
              </a:spcBef>
              <a:spcAft>
                <a:spcPts val="0"/>
              </a:spcAft>
              <a:buSzPts val="2400"/>
              <a:buNone/>
              <a:defRPr sz="6401"/>
            </a:lvl8pPr>
            <a:lvl9pPr lvl="8" rtl="0">
              <a:spcBef>
                <a:spcPts val="0"/>
              </a:spcBef>
              <a:spcAft>
                <a:spcPts val="0"/>
              </a:spcAft>
              <a:buSzPts val="2400"/>
              <a:buNone/>
              <a:defRPr sz="6401"/>
            </a:lvl9pPr>
          </a:lstStyle>
          <a:p>
            <a:endParaRPr/>
          </a:p>
        </p:txBody>
      </p:sp>
      <p:grpSp>
        <p:nvGrpSpPr>
          <p:cNvPr id="1432" name="Google Shape;1432;p13"/>
          <p:cNvGrpSpPr/>
          <p:nvPr/>
        </p:nvGrpSpPr>
        <p:grpSpPr>
          <a:xfrm>
            <a:off x="-84913" y="12369119"/>
            <a:ext cx="1382111" cy="1071103"/>
            <a:chOff x="1891175" y="2586225"/>
            <a:chExt cx="212100" cy="164375"/>
          </a:xfrm>
        </p:grpSpPr>
        <p:sp>
          <p:nvSpPr>
            <p:cNvPr id="1433" name="Google Shape;1433;p13"/>
            <p:cNvSpPr/>
            <p:nvPr/>
          </p:nvSpPr>
          <p:spPr>
            <a:xfrm>
              <a:off x="1891175" y="2586225"/>
              <a:ext cx="212100" cy="164375"/>
            </a:xfrm>
            <a:custGeom>
              <a:avLst/>
              <a:gdLst/>
              <a:ahLst/>
              <a:cxnLst/>
              <a:rect l="l" t="t" r="r" b="b"/>
              <a:pathLst>
                <a:path w="8484" h="6575" extrusionOk="0">
                  <a:moveTo>
                    <a:pt x="5004" y="0"/>
                  </a:moveTo>
                  <a:cubicBezTo>
                    <a:pt x="2188" y="0"/>
                    <a:pt x="0" y="2940"/>
                    <a:pt x="1646" y="5518"/>
                  </a:cubicBezTo>
                  <a:cubicBezTo>
                    <a:pt x="2131" y="6278"/>
                    <a:pt x="3024" y="6575"/>
                    <a:pt x="3970" y="6575"/>
                  </a:cubicBezTo>
                  <a:cubicBezTo>
                    <a:pt x="5066" y="6575"/>
                    <a:pt x="6235" y="6177"/>
                    <a:pt x="6925" y="5638"/>
                  </a:cubicBezTo>
                  <a:cubicBezTo>
                    <a:pt x="8332" y="4547"/>
                    <a:pt x="8483" y="769"/>
                    <a:pt x="6061" y="139"/>
                  </a:cubicBezTo>
                  <a:cubicBezTo>
                    <a:pt x="5703" y="44"/>
                    <a:pt x="5349" y="0"/>
                    <a:pt x="5004" y="0"/>
                  </a:cubicBezTo>
                  <a:close/>
                </a:path>
              </a:pathLst>
            </a:custGeom>
            <a:solidFill>
              <a:srgbClr val="99D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34" name="Google Shape;1434;p13"/>
            <p:cNvSpPr/>
            <p:nvPr/>
          </p:nvSpPr>
          <p:spPr>
            <a:xfrm>
              <a:off x="2039375" y="2650525"/>
              <a:ext cx="7925" cy="6675"/>
            </a:xfrm>
            <a:custGeom>
              <a:avLst/>
              <a:gdLst/>
              <a:ahLst/>
              <a:cxnLst/>
              <a:rect l="l" t="t" r="r" b="b"/>
              <a:pathLst>
                <a:path w="317" h="267" extrusionOk="0">
                  <a:moveTo>
                    <a:pt x="212" y="0"/>
                  </a:moveTo>
                  <a:cubicBezTo>
                    <a:pt x="147" y="0"/>
                    <a:pt x="88" y="40"/>
                    <a:pt x="58" y="96"/>
                  </a:cubicBezTo>
                  <a:cubicBezTo>
                    <a:pt x="26" y="146"/>
                    <a:pt x="1" y="216"/>
                    <a:pt x="64" y="253"/>
                  </a:cubicBezTo>
                  <a:cubicBezTo>
                    <a:pt x="77" y="266"/>
                    <a:pt x="95" y="266"/>
                    <a:pt x="114" y="266"/>
                  </a:cubicBezTo>
                  <a:cubicBezTo>
                    <a:pt x="196" y="260"/>
                    <a:pt x="259" y="197"/>
                    <a:pt x="272" y="121"/>
                  </a:cubicBezTo>
                  <a:cubicBezTo>
                    <a:pt x="304" y="71"/>
                    <a:pt x="316" y="26"/>
                    <a:pt x="259" y="7"/>
                  </a:cubicBezTo>
                  <a:cubicBezTo>
                    <a:pt x="244" y="3"/>
                    <a:pt x="228" y="0"/>
                    <a:pt x="212"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35" name="Google Shape;1435;p13"/>
            <p:cNvSpPr/>
            <p:nvPr/>
          </p:nvSpPr>
          <p:spPr>
            <a:xfrm>
              <a:off x="2050000" y="2649275"/>
              <a:ext cx="12425" cy="7925"/>
            </a:xfrm>
            <a:custGeom>
              <a:avLst/>
              <a:gdLst/>
              <a:ahLst/>
              <a:cxnLst/>
              <a:rect l="l" t="t" r="r" b="b"/>
              <a:pathLst>
                <a:path w="497" h="317" extrusionOk="0">
                  <a:moveTo>
                    <a:pt x="402" y="1"/>
                  </a:moveTo>
                  <a:cubicBezTo>
                    <a:pt x="276" y="7"/>
                    <a:pt x="162" y="64"/>
                    <a:pt x="74" y="152"/>
                  </a:cubicBezTo>
                  <a:cubicBezTo>
                    <a:pt x="0" y="221"/>
                    <a:pt x="19" y="317"/>
                    <a:pt x="90" y="317"/>
                  </a:cubicBezTo>
                  <a:cubicBezTo>
                    <a:pt x="110" y="317"/>
                    <a:pt x="135" y="309"/>
                    <a:pt x="162" y="291"/>
                  </a:cubicBezTo>
                  <a:lnTo>
                    <a:pt x="162" y="291"/>
                  </a:lnTo>
                  <a:cubicBezTo>
                    <a:pt x="143" y="303"/>
                    <a:pt x="238" y="310"/>
                    <a:pt x="251" y="310"/>
                  </a:cubicBezTo>
                  <a:cubicBezTo>
                    <a:pt x="345" y="297"/>
                    <a:pt x="427" y="240"/>
                    <a:pt x="465" y="152"/>
                  </a:cubicBezTo>
                  <a:cubicBezTo>
                    <a:pt x="497" y="95"/>
                    <a:pt x="490" y="1"/>
                    <a:pt x="402"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36" name="Google Shape;1436;p13"/>
            <p:cNvSpPr/>
            <p:nvPr/>
          </p:nvSpPr>
          <p:spPr>
            <a:xfrm>
              <a:off x="2056325" y="2663150"/>
              <a:ext cx="7375" cy="6975"/>
            </a:xfrm>
            <a:custGeom>
              <a:avLst/>
              <a:gdLst/>
              <a:ahLst/>
              <a:cxnLst/>
              <a:rect l="l" t="t" r="r" b="b"/>
              <a:pathLst>
                <a:path w="295" h="279" extrusionOk="0">
                  <a:moveTo>
                    <a:pt x="210" y="0"/>
                  </a:moveTo>
                  <a:cubicBezTo>
                    <a:pt x="117" y="0"/>
                    <a:pt x="51" y="112"/>
                    <a:pt x="23" y="184"/>
                  </a:cubicBezTo>
                  <a:cubicBezTo>
                    <a:pt x="0" y="248"/>
                    <a:pt x="44" y="279"/>
                    <a:pt x="93" y="279"/>
                  </a:cubicBezTo>
                  <a:cubicBezTo>
                    <a:pt x="112" y="279"/>
                    <a:pt x="132" y="274"/>
                    <a:pt x="149" y="266"/>
                  </a:cubicBezTo>
                  <a:cubicBezTo>
                    <a:pt x="206" y="234"/>
                    <a:pt x="294" y="146"/>
                    <a:pt x="269" y="70"/>
                  </a:cubicBezTo>
                  <a:cubicBezTo>
                    <a:pt x="269" y="70"/>
                    <a:pt x="269" y="70"/>
                    <a:pt x="263" y="64"/>
                  </a:cubicBezTo>
                  <a:cubicBezTo>
                    <a:pt x="275" y="39"/>
                    <a:pt x="282" y="20"/>
                    <a:pt x="250" y="7"/>
                  </a:cubicBezTo>
                  <a:cubicBezTo>
                    <a:pt x="236" y="2"/>
                    <a:pt x="223" y="0"/>
                    <a:pt x="210"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37" name="Google Shape;1437;p13"/>
            <p:cNvSpPr/>
            <p:nvPr/>
          </p:nvSpPr>
          <p:spPr>
            <a:xfrm>
              <a:off x="2043475" y="2665175"/>
              <a:ext cx="7275" cy="4725"/>
            </a:xfrm>
            <a:custGeom>
              <a:avLst/>
              <a:gdLst/>
              <a:ahLst/>
              <a:cxnLst/>
              <a:rect l="l" t="t" r="r" b="b"/>
              <a:pathLst>
                <a:path w="291" h="189" extrusionOk="0">
                  <a:moveTo>
                    <a:pt x="195" y="0"/>
                  </a:moveTo>
                  <a:cubicBezTo>
                    <a:pt x="183" y="0"/>
                    <a:pt x="170" y="3"/>
                    <a:pt x="159" y="8"/>
                  </a:cubicBezTo>
                  <a:lnTo>
                    <a:pt x="146" y="14"/>
                  </a:lnTo>
                  <a:cubicBezTo>
                    <a:pt x="95" y="33"/>
                    <a:pt x="1" y="147"/>
                    <a:pt x="83" y="185"/>
                  </a:cubicBezTo>
                  <a:cubicBezTo>
                    <a:pt x="90" y="188"/>
                    <a:pt x="98" y="189"/>
                    <a:pt x="106" y="189"/>
                  </a:cubicBezTo>
                  <a:cubicBezTo>
                    <a:pt x="132" y="189"/>
                    <a:pt x="160" y="175"/>
                    <a:pt x="184" y="166"/>
                  </a:cubicBezTo>
                  <a:cubicBezTo>
                    <a:pt x="215" y="153"/>
                    <a:pt x="291" y="71"/>
                    <a:pt x="247" y="40"/>
                  </a:cubicBezTo>
                  <a:cubicBezTo>
                    <a:pt x="241" y="34"/>
                    <a:pt x="237" y="31"/>
                    <a:pt x="234" y="30"/>
                  </a:cubicBezTo>
                  <a:lnTo>
                    <a:pt x="234" y="30"/>
                  </a:lnTo>
                  <a:cubicBezTo>
                    <a:pt x="232" y="8"/>
                    <a:pt x="215" y="0"/>
                    <a:pt x="195"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38" name="Google Shape;1438;p13"/>
            <p:cNvSpPr/>
            <p:nvPr/>
          </p:nvSpPr>
          <p:spPr>
            <a:xfrm>
              <a:off x="2052575" y="2616325"/>
              <a:ext cx="6550" cy="6225"/>
            </a:xfrm>
            <a:custGeom>
              <a:avLst/>
              <a:gdLst/>
              <a:ahLst/>
              <a:cxnLst/>
              <a:rect l="l" t="t" r="r" b="b"/>
              <a:pathLst>
                <a:path w="262" h="249" extrusionOk="0">
                  <a:moveTo>
                    <a:pt x="196" y="0"/>
                  </a:moveTo>
                  <a:cubicBezTo>
                    <a:pt x="121" y="0"/>
                    <a:pt x="1" y="84"/>
                    <a:pt x="34" y="183"/>
                  </a:cubicBezTo>
                  <a:cubicBezTo>
                    <a:pt x="34" y="196"/>
                    <a:pt x="40" y="209"/>
                    <a:pt x="47" y="215"/>
                  </a:cubicBezTo>
                  <a:cubicBezTo>
                    <a:pt x="60" y="239"/>
                    <a:pt x="78" y="248"/>
                    <a:pt x="99" y="248"/>
                  </a:cubicBezTo>
                  <a:cubicBezTo>
                    <a:pt x="149" y="248"/>
                    <a:pt x="210" y="192"/>
                    <a:pt x="223" y="152"/>
                  </a:cubicBezTo>
                  <a:cubicBezTo>
                    <a:pt x="236" y="127"/>
                    <a:pt x="242" y="101"/>
                    <a:pt x="249" y="76"/>
                  </a:cubicBezTo>
                  <a:cubicBezTo>
                    <a:pt x="262" y="23"/>
                    <a:pt x="235" y="0"/>
                    <a:pt x="196"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39" name="Google Shape;1439;p13"/>
            <p:cNvSpPr/>
            <p:nvPr/>
          </p:nvSpPr>
          <p:spPr>
            <a:xfrm>
              <a:off x="2028975" y="2712825"/>
              <a:ext cx="7500" cy="5225"/>
            </a:xfrm>
            <a:custGeom>
              <a:avLst/>
              <a:gdLst/>
              <a:ahLst/>
              <a:cxnLst/>
              <a:rect l="l" t="t" r="r" b="b"/>
              <a:pathLst>
                <a:path w="300" h="209" extrusionOk="0">
                  <a:moveTo>
                    <a:pt x="212" y="1"/>
                  </a:moveTo>
                  <a:cubicBezTo>
                    <a:pt x="203" y="1"/>
                    <a:pt x="193" y="2"/>
                    <a:pt x="183" y="7"/>
                  </a:cubicBezTo>
                  <a:cubicBezTo>
                    <a:pt x="127" y="32"/>
                    <a:pt x="1" y="209"/>
                    <a:pt x="133" y="209"/>
                  </a:cubicBezTo>
                  <a:cubicBezTo>
                    <a:pt x="196" y="196"/>
                    <a:pt x="247" y="158"/>
                    <a:pt x="278" y="101"/>
                  </a:cubicBezTo>
                  <a:cubicBezTo>
                    <a:pt x="299" y="49"/>
                    <a:pt x="259" y="1"/>
                    <a:pt x="212"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40" name="Google Shape;1440;p13"/>
            <p:cNvSpPr/>
            <p:nvPr/>
          </p:nvSpPr>
          <p:spPr>
            <a:xfrm>
              <a:off x="2056825" y="2692200"/>
              <a:ext cx="8600" cy="8600"/>
            </a:xfrm>
            <a:custGeom>
              <a:avLst/>
              <a:gdLst/>
              <a:ahLst/>
              <a:cxnLst/>
              <a:rect l="l" t="t" r="r" b="b"/>
              <a:pathLst>
                <a:path w="344" h="344" extrusionOk="0">
                  <a:moveTo>
                    <a:pt x="250" y="1"/>
                  </a:moveTo>
                  <a:cubicBezTo>
                    <a:pt x="146" y="1"/>
                    <a:pt x="61" y="144"/>
                    <a:pt x="28" y="226"/>
                  </a:cubicBezTo>
                  <a:cubicBezTo>
                    <a:pt x="1" y="292"/>
                    <a:pt x="54" y="343"/>
                    <a:pt x="114" y="343"/>
                  </a:cubicBezTo>
                  <a:cubicBezTo>
                    <a:pt x="123" y="343"/>
                    <a:pt x="133" y="342"/>
                    <a:pt x="142" y="340"/>
                  </a:cubicBezTo>
                  <a:cubicBezTo>
                    <a:pt x="173" y="327"/>
                    <a:pt x="205" y="315"/>
                    <a:pt x="230" y="296"/>
                  </a:cubicBezTo>
                  <a:cubicBezTo>
                    <a:pt x="243" y="289"/>
                    <a:pt x="255" y="277"/>
                    <a:pt x="262" y="264"/>
                  </a:cubicBezTo>
                  <a:cubicBezTo>
                    <a:pt x="287" y="245"/>
                    <a:pt x="306" y="220"/>
                    <a:pt x="318" y="195"/>
                  </a:cubicBezTo>
                  <a:cubicBezTo>
                    <a:pt x="318" y="188"/>
                    <a:pt x="318" y="182"/>
                    <a:pt x="318" y="176"/>
                  </a:cubicBezTo>
                  <a:cubicBezTo>
                    <a:pt x="331" y="157"/>
                    <a:pt x="337" y="138"/>
                    <a:pt x="337" y="113"/>
                  </a:cubicBezTo>
                  <a:cubicBezTo>
                    <a:pt x="337" y="100"/>
                    <a:pt x="337" y="94"/>
                    <a:pt x="337" y="87"/>
                  </a:cubicBezTo>
                  <a:cubicBezTo>
                    <a:pt x="344" y="56"/>
                    <a:pt x="331" y="24"/>
                    <a:pt x="299" y="12"/>
                  </a:cubicBezTo>
                  <a:cubicBezTo>
                    <a:pt x="282" y="4"/>
                    <a:pt x="266" y="1"/>
                    <a:pt x="250"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41" name="Google Shape;1441;p13"/>
            <p:cNvSpPr/>
            <p:nvPr/>
          </p:nvSpPr>
          <p:spPr>
            <a:xfrm>
              <a:off x="1937200" y="2668200"/>
              <a:ext cx="7450" cy="6975"/>
            </a:xfrm>
            <a:custGeom>
              <a:avLst/>
              <a:gdLst/>
              <a:ahLst/>
              <a:cxnLst/>
              <a:rect l="l" t="t" r="r" b="b"/>
              <a:pathLst>
                <a:path w="298" h="279" extrusionOk="0">
                  <a:moveTo>
                    <a:pt x="215" y="1"/>
                  </a:moveTo>
                  <a:cubicBezTo>
                    <a:pt x="133" y="7"/>
                    <a:pt x="58" y="57"/>
                    <a:pt x="26" y="139"/>
                  </a:cubicBezTo>
                  <a:cubicBezTo>
                    <a:pt x="1" y="190"/>
                    <a:pt x="1" y="278"/>
                    <a:pt x="83" y="278"/>
                  </a:cubicBezTo>
                  <a:cubicBezTo>
                    <a:pt x="165" y="272"/>
                    <a:pt x="241" y="215"/>
                    <a:pt x="272" y="139"/>
                  </a:cubicBezTo>
                  <a:cubicBezTo>
                    <a:pt x="297" y="89"/>
                    <a:pt x="297" y="1"/>
                    <a:pt x="215"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42" name="Google Shape;1442;p13"/>
            <p:cNvSpPr/>
            <p:nvPr/>
          </p:nvSpPr>
          <p:spPr>
            <a:xfrm>
              <a:off x="1941250" y="2689950"/>
              <a:ext cx="6225" cy="5375"/>
            </a:xfrm>
            <a:custGeom>
              <a:avLst/>
              <a:gdLst/>
              <a:ahLst/>
              <a:cxnLst/>
              <a:rect l="l" t="t" r="r" b="b"/>
              <a:pathLst>
                <a:path w="249" h="215" extrusionOk="0">
                  <a:moveTo>
                    <a:pt x="118" y="0"/>
                  </a:moveTo>
                  <a:cubicBezTo>
                    <a:pt x="83" y="0"/>
                    <a:pt x="38" y="53"/>
                    <a:pt x="28" y="77"/>
                  </a:cubicBezTo>
                  <a:cubicBezTo>
                    <a:pt x="16" y="102"/>
                    <a:pt x="9" y="133"/>
                    <a:pt x="3" y="165"/>
                  </a:cubicBezTo>
                  <a:cubicBezTo>
                    <a:pt x="0" y="202"/>
                    <a:pt x="18" y="215"/>
                    <a:pt x="43" y="215"/>
                  </a:cubicBezTo>
                  <a:cubicBezTo>
                    <a:pt x="82" y="215"/>
                    <a:pt x="138" y="184"/>
                    <a:pt x="161" y="165"/>
                  </a:cubicBezTo>
                  <a:cubicBezTo>
                    <a:pt x="198" y="127"/>
                    <a:pt x="249" y="39"/>
                    <a:pt x="148" y="20"/>
                  </a:cubicBezTo>
                  <a:cubicBezTo>
                    <a:pt x="140" y="6"/>
                    <a:pt x="130" y="0"/>
                    <a:pt x="118"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43" name="Google Shape;1443;p13"/>
            <p:cNvSpPr/>
            <p:nvPr/>
          </p:nvSpPr>
          <p:spPr>
            <a:xfrm>
              <a:off x="1966225" y="2673725"/>
              <a:ext cx="8500" cy="6850"/>
            </a:xfrm>
            <a:custGeom>
              <a:avLst/>
              <a:gdLst/>
              <a:ahLst/>
              <a:cxnLst/>
              <a:rect l="l" t="t" r="r" b="b"/>
              <a:pathLst>
                <a:path w="340" h="274" extrusionOk="0">
                  <a:moveTo>
                    <a:pt x="235" y="0"/>
                  </a:moveTo>
                  <a:cubicBezTo>
                    <a:pt x="233" y="0"/>
                    <a:pt x="230" y="0"/>
                    <a:pt x="227" y="0"/>
                  </a:cubicBezTo>
                  <a:cubicBezTo>
                    <a:pt x="127" y="7"/>
                    <a:pt x="0" y="114"/>
                    <a:pt x="7" y="215"/>
                  </a:cubicBezTo>
                  <a:cubicBezTo>
                    <a:pt x="7" y="240"/>
                    <a:pt x="19" y="265"/>
                    <a:pt x="45" y="271"/>
                  </a:cubicBezTo>
                  <a:cubicBezTo>
                    <a:pt x="53" y="273"/>
                    <a:pt x="61" y="274"/>
                    <a:pt x="70" y="274"/>
                  </a:cubicBezTo>
                  <a:cubicBezTo>
                    <a:pt x="93" y="274"/>
                    <a:pt x="114" y="268"/>
                    <a:pt x="133" y="259"/>
                  </a:cubicBezTo>
                  <a:cubicBezTo>
                    <a:pt x="139" y="259"/>
                    <a:pt x="145" y="253"/>
                    <a:pt x="145" y="253"/>
                  </a:cubicBezTo>
                  <a:lnTo>
                    <a:pt x="152" y="253"/>
                  </a:lnTo>
                  <a:cubicBezTo>
                    <a:pt x="157" y="254"/>
                    <a:pt x="163" y="255"/>
                    <a:pt x="168" y="255"/>
                  </a:cubicBezTo>
                  <a:cubicBezTo>
                    <a:pt x="212" y="255"/>
                    <a:pt x="249" y="211"/>
                    <a:pt x="272" y="183"/>
                  </a:cubicBezTo>
                  <a:cubicBezTo>
                    <a:pt x="302" y="122"/>
                    <a:pt x="339" y="0"/>
                    <a:pt x="235"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44" name="Google Shape;1444;p13"/>
            <p:cNvSpPr/>
            <p:nvPr/>
          </p:nvSpPr>
          <p:spPr>
            <a:xfrm>
              <a:off x="1952675" y="2668575"/>
              <a:ext cx="7900" cy="6200"/>
            </a:xfrm>
            <a:custGeom>
              <a:avLst/>
              <a:gdLst/>
              <a:ahLst/>
              <a:cxnLst/>
              <a:rect l="l" t="t" r="r" b="b"/>
              <a:pathLst>
                <a:path w="316" h="248" extrusionOk="0">
                  <a:moveTo>
                    <a:pt x="245" y="0"/>
                  </a:moveTo>
                  <a:cubicBezTo>
                    <a:pt x="236" y="0"/>
                    <a:pt x="226" y="2"/>
                    <a:pt x="214" y="4"/>
                  </a:cubicBezTo>
                  <a:cubicBezTo>
                    <a:pt x="151" y="23"/>
                    <a:pt x="0" y="156"/>
                    <a:pt x="82" y="225"/>
                  </a:cubicBezTo>
                  <a:cubicBezTo>
                    <a:pt x="102" y="242"/>
                    <a:pt x="121" y="248"/>
                    <a:pt x="141" y="248"/>
                  </a:cubicBezTo>
                  <a:cubicBezTo>
                    <a:pt x="166" y="248"/>
                    <a:pt x="193" y="239"/>
                    <a:pt x="221" y="232"/>
                  </a:cubicBezTo>
                  <a:cubicBezTo>
                    <a:pt x="246" y="219"/>
                    <a:pt x="296" y="168"/>
                    <a:pt x="278" y="137"/>
                  </a:cubicBezTo>
                  <a:cubicBezTo>
                    <a:pt x="276" y="137"/>
                    <a:pt x="275" y="137"/>
                    <a:pt x="274" y="138"/>
                  </a:cubicBezTo>
                  <a:lnTo>
                    <a:pt x="274" y="138"/>
                  </a:lnTo>
                  <a:cubicBezTo>
                    <a:pt x="300" y="82"/>
                    <a:pt x="315" y="0"/>
                    <a:pt x="245"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45" name="Google Shape;1445;p13"/>
            <p:cNvSpPr/>
            <p:nvPr/>
          </p:nvSpPr>
          <p:spPr>
            <a:xfrm>
              <a:off x="1957875" y="2648400"/>
              <a:ext cx="5800" cy="6475"/>
            </a:xfrm>
            <a:custGeom>
              <a:avLst/>
              <a:gdLst/>
              <a:ahLst/>
              <a:cxnLst/>
              <a:rect l="l" t="t" r="r" b="b"/>
              <a:pathLst>
                <a:path w="232" h="259" extrusionOk="0">
                  <a:moveTo>
                    <a:pt x="192" y="0"/>
                  </a:moveTo>
                  <a:cubicBezTo>
                    <a:pt x="186" y="0"/>
                    <a:pt x="179" y="1"/>
                    <a:pt x="170" y="4"/>
                  </a:cubicBezTo>
                  <a:cubicBezTo>
                    <a:pt x="101" y="29"/>
                    <a:pt x="51" y="74"/>
                    <a:pt x="19" y="137"/>
                  </a:cubicBezTo>
                  <a:cubicBezTo>
                    <a:pt x="0" y="174"/>
                    <a:pt x="0" y="231"/>
                    <a:pt x="44" y="244"/>
                  </a:cubicBezTo>
                  <a:lnTo>
                    <a:pt x="70" y="256"/>
                  </a:lnTo>
                  <a:cubicBezTo>
                    <a:pt x="75" y="258"/>
                    <a:pt x="80" y="259"/>
                    <a:pt x="85" y="259"/>
                  </a:cubicBezTo>
                  <a:cubicBezTo>
                    <a:pt x="117" y="259"/>
                    <a:pt x="148" y="228"/>
                    <a:pt x="164" y="206"/>
                  </a:cubicBezTo>
                  <a:cubicBezTo>
                    <a:pt x="196" y="174"/>
                    <a:pt x="221" y="130"/>
                    <a:pt x="221" y="80"/>
                  </a:cubicBezTo>
                  <a:cubicBezTo>
                    <a:pt x="232" y="42"/>
                    <a:pt x="229" y="0"/>
                    <a:pt x="192"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46" name="Google Shape;1446;p13"/>
            <p:cNvSpPr/>
            <p:nvPr/>
          </p:nvSpPr>
          <p:spPr>
            <a:xfrm>
              <a:off x="1992175" y="2605350"/>
              <a:ext cx="7975" cy="6275"/>
            </a:xfrm>
            <a:custGeom>
              <a:avLst/>
              <a:gdLst/>
              <a:ahLst/>
              <a:cxnLst/>
              <a:rect l="l" t="t" r="r" b="b"/>
              <a:pathLst>
                <a:path w="319" h="251" extrusionOk="0">
                  <a:moveTo>
                    <a:pt x="253" y="0"/>
                  </a:moveTo>
                  <a:cubicBezTo>
                    <a:pt x="163" y="0"/>
                    <a:pt x="0" y="132"/>
                    <a:pt x="79" y="225"/>
                  </a:cubicBezTo>
                  <a:lnTo>
                    <a:pt x="85" y="231"/>
                  </a:lnTo>
                  <a:cubicBezTo>
                    <a:pt x="96" y="245"/>
                    <a:pt x="113" y="251"/>
                    <a:pt x="131" y="251"/>
                  </a:cubicBezTo>
                  <a:cubicBezTo>
                    <a:pt x="154" y="251"/>
                    <a:pt x="178" y="242"/>
                    <a:pt x="192" y="231"/>
                  </a:cubicBezTo>
                  <a:cubicBezTo>
                    <a:pt x="268" y="200"/>
                    <a:pt x="318" y="118"/>
                    <a:pt x="306" y="36"/>
                  </a:cubicBezTo>
                  <a:cubicBezTo>
                    <a:pt x="299" y="11"/>
                    <a:pt x="279" y="0"/>
                    <a:pt x="253"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47" name="Google Shape;1447;p13"/>
            <p:cNvSpPr/>
            <p:nvPr/>
          </p:nvSpPr>
          <p:spPr>
            <a:xfrm>
              <a:off x="1996975" y="2638150"/>
              <a:ext cx="8700" cy="7325"/>
            </a:xfrm>
            <a:custGeom>
              <a:avLst/>
              <a:gdLst/>
              <a:ahLst/>
              <a:cxnLst/>
              <a:rect l="l" t="t" r="r" b="b"/>
              <a:pathLst>
                <a:path w="348" h="293" extrusionOk="0">
                  <a:moveTo>
                    <a:pt x="224" y="0"/>
                  </a:moveTo>
                  <a:cubicBezTo>
                    <a:pt x="209" y="0"/>
                    <a:pt x="190" y="6"/>
                    <a:pt x="171" y="17"/>
                  </a:cubicBezTo>
                  <a:cubicBezTo>
                    <a:pt x="95" y="67"/>
                    <a:pt x="0" y="181"/>
                    <a:pt x="70" y="269"/>
                  </a:cubicBezTo>
                  <a:cubicBezTo>
                    <a:pt x="83" y="286"/>
                    <a:pt x="101" y="293"/>
                    <a:pt x="120" y="293"/>
                  </a:cubicBezTo>
                  <a:cubicBezTo>
                    <a:pt x="213" y="293"/>
                    <a:pt x="347" y="135"/>
                    <a:pt x="259" y="67"/>
                  </a:cubicBezTo>
                  <a:cubicBezTo>
                    <a:pt x="271" y="22"/>
                    <a:pt x="254" y="0"/>
                    <a:pt x="224"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48" name="Google Shape;1448;p13"/>
            <p:cNvSpPr/>
            <p:nvPr/>
          </p:nvSpPr>
          <p:spPr>
            <a:xfrm>
              <a:off x="2014150" y="2612450"/>
              <a:ext cx="6025" cy="6175"/>
            </a:xfrm>
            <a:custGeom>
              <a:avLst/>
              <a:gdLst/>
              <a:ahLst/>
              <a:cxnLst/>
              <a:rect l="l" t="t" r="r" b="b"/>
              <a:pathLst>
                <a:path w="241" h="247" extrusionOk="0">
                  <a:moveTo>
                    <a:pt x="182" y="1"/>
                  </a:moveTo>
                  <a:cubicBezTo>
                    <a:pt x="153" y="1"/>
                    <a:pt x="118" y="18"/>
                    <a:pt x="95" y="29"/>
                  </a:cubicBezTo>
                  <a:cubicBezTo>
                    <a:pt x="70" y="48"/>
                    <a:pt x="45" y="67"/>
                    <a:pt x="32" y="99"/>
                  </a:cubicBezTo>
                  <a:cubicBezTo>
                    <a:pt x="26" y="111"/>
                    <a:pt x="26" y="118"/>
                    <a:pt x="20" y="137"/>
                  </a:cubicBezTo>
                  <a:cubicBezTo>
                    <a:pt x="20" y="137"/>
                    <a:pt x="20" y="137"/>
                    <a:pt x="20" y="143"/>
                  </a:cubicBezTo>
                  <a:cubicBezTo>
                    <a:pt x="1" y="168"/>
                    <a:pt x="7" y="206"/>
                    <a:pt x="32" y="225"/>
                  </a:cubicBezTo>
                  <a:cubicBezTo>
                    <a:pt x="39" y="231"/>
                    <a:pt x="45" y="231"/>
                    <a:pt x="51" y="238"/>
                  </a:cubicBezTo>
                  <a:cubicBezTo>
                    <a:pt x="61" y="244"/>
                    <a:pt x="72" y="247"/>
                    <a:pt x="82" y="247"/>
                  </a:cubicBezTo>
                  <a:cubicBezTo>
                    <a:pt x="145" y="247"/>
                    <a:pt x="212" y="148"/>
                    <a:pt x="228" y="105"/>
                  </a:cubicBezTo>
                  <a:cubicBezTo>
                    <a:pt x="240" y="80"/>
                    <a:pt x="234" y="55"/>
                    <a:pt x="228" y="36"/>
                  </a:cubicBezTo>
                  <a:cubicBezTo>
                    <a:pt x="220" y="10"/>
                    <a:pt x="202" y="1"/>
                    <a:pt x="182"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49" name="Google Shape;1449;p13"/>
            <p:cNvSpPr/>
            <p:nvPr/>
          </p:nvSpPr>
          <p:spPr>
            <a:xfrm>
              <a:off x="1990500" y="2704625"/>
              <a:ext cx="9325" cy="5375"/>
            </a:xfrm>
            <a:custGeom>
              <a:avLst/>
              <a:gdLst/>
              <a:ahLst/>
              <a:cxnLst/>
              <a:rect l="l" t="t" r="r" b="b"/>
              <a:pathLst>
                <a:path w="373" h="215" extrusionOk="0">
                  <a:moveTo>
                    <a:pt x="240" y="0"/>
                  </a:moveTo>
                  <a:cubicBezTo>
                    <a:pt x="139" y="0"/>
                    <a:pt x="1" y="215"/>
                    <a:pt x="133" y="215"/>
                  </a:cubicBezTo>
                  <a:cubicBezTo>
                    <a:pt x="234" y="215"/>
                    <a:pt x="373" y="0"/>
                    <a:pt x="240"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50" name="Google Shape;1450;p13"/>
            <p:cNvSpPr/>
            <p:nvPr/>
          </p:nvSpPr>
          <p:spPr>
            <a:xfrm>
              <a:off x="1986125" y="2724650"/>
              <a:ext cx="7725" cy="7325"/>
            </a:xfrm>
            <a:custGeom>
              <a:avLst/>
              <a:gdLst/>
              <a:ahLst/>
              <a:cxnLst/>
              <a:rect l="l" t="t" r="r" b="b"/>
              <a:pathLst>
                <a:path w="309" h="293" extrusionOk="0">
                  <a:moveTo>
                    <a:pt x="195" y="0"/>
                  </a:moveTo>
                  <a:cubicBezTo>
                    <a:pt x="150" y="0"/>
                    <a:pt x="100" y="45"/>
                    <a:pt x="75" y="76"/>
                  </a:cubicBezTo>
                  <a:lnTo>
                    <a:pt x="56" y="114"/>
                  </a:lnTo>
                  <a:cubicBezTo>
                    <a:pt x="0" y="185"/>
                    <a:pt x="14" y="293"/>
                    <a:pt x="90" y="293"/>
                  </a:cubicBezTo>
                  <a:cubicBezTo>
                    <a:pt x="109" y="293"/>
                    <a:pt x="131" y="286"/>
                    <a:pt x="157" y="272"/>
                  </a:cubicBezTo>
                  <a:cubicBezTo>
                    <a:pt x="226" y="246"/>
                    <a:pt x="277" y="190"/>
                    <a:pt x="296" y="114"/>
                  </a:cubicBezTo>
                  <a:cubicBezTo>
                    <a:pt x="308" y="57"/>
                    <a:pt x="289" y="13"/>
                    <a:pt x="226" y="7"/>
                  </a:cubicBezTo>
                  <a:lnTo>
                    <a:pt x="195" y="0"/>
                  </a:ln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51" name="Google Shape;1451;p13"/>
            <p:cNvSpPr/>
            <p:nvPr/>
          </p:nvSpPr>
          <p:spPr>
            <a:xfrm>
              <a:off x="1997925" y="2729700"/>
              <a:ext cx="10725" cy="8350"/>
            </a:xfrm>
            <a:custGeom>
              <a:avLst/>
              <a:gdLst/>
              <a:ahLst/>
              <a:cxnLst/>
              <a:rect l="l" t="t" r="r" b="b"/>
              <a:pathLst>
                <a:path w="429" h="334" extrusionOk="0">
                  <a:moveTo>
                    <a:pt x="310" y="1"/>
                  </a:moveTo>
                  <a:cubicBezTo>
                    <a:pt x="287" y="1"/>
                    <a:pt x="262" y="7"/>
                    <a:pt x="233" y="19"/>
                  </a:cubicBezTo>
                  <a:cubicBezTo>
                    <a:pt x="196" y="38"/>
                    <a:pt x="164" y="57"/>
                    <a:pt x="133" y="89"/>
                  </a:cubicBezTo>
                  <a:cubicBezTo>
                    <a:pt x="82" y="139"/>
                    <a:pt x="0" y="328"/>
                    <a:pt x="126" y="328"/>
                  </a:cubicBezTo>
                  <a:cubicBezTo>
                    <a:pt x="138" y="332"/>
                    <a:pt x="150" y="334"/>
                    <a:pt x="162" y="334"/>
                  </a:cubicBezTo>
                  <a:cubicBezTo>
                    <a:pt x="254" y="334"/>
                    <a:pt x="351" y="237"/>
                    <a:pt x="385" y="164"/>
                  </a:cubicBezTo>
                  <a:cubicBezTo>
                    <a:pt x="429" y="71"/>
                    <a:pt x="389" y="1"/>
                    <a:pt x="310"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1452" name="Google Shape;1452;p13"/>
          <p:cNvGrpSpPr/>
          <p:nvPr/>
        </p:nvGrpSpPr>
        <p:grpSpPr>
          <a:xfrm>
            <a:off x="22802970" y="2040579"/>
            <a:ext cx="1932116" cy="1528438"/>
            <a:chOff x="4971350" y="3403100"/>
            <a:chExt cx="418225" cy="330850"/>
          </a:xfrm>
        </p:grpSpPr>
        <p:sp>
          <p:nvSpPr>
            <p:cNvPr id="1453" name="Google Shape;1453;p13"/>
            <p:cNvSpPr/>
            <p:nvPr/>
          </p:nvSpPr>
          <p:spPr>
            <a:xfrm>
              <a:off x="4971350" y="3403100"/>
              <a:ext cx="418225" cy="330850"/>
            </a:xfrm>
            <a:custGeom>
              <a:avLst/>
              <a:gdLst/>
              <a:ahLst/>
              <a:cxnLst/>
              <a:rect l="l" t="t" r="r" b="b"/>
              <a:pathLst>
                <a:path w="16729" h="13234" extrusionOk="0">
                  <a:moveTo>
                    <a:pt x="9128" y="0"/>
                  </a:moveTo>
                  <a:cubicBezTo>
                    <a:pt x="8815" y="0"/>
                    <a:pt x="8504" y="21"/>
                    <a:pt x="8199" y="64"/>
                  </a:cubicBezTo>
                  <a:cubicBezTo>
                    <a:pt x="3828" y="670"/>
                    <a:pt x="0" y="6598"/>
                    <a:pt x="2687" y="10616"/>
                  </a:cubicBezTo>
                  <a:cubicBezTo>
                    <a:pt x="3918" y="12457"/>
                    <a:pt x="5749" y="13234"/>
                    <a:pt x="7657" y="13234"/>
                  </a:cubicBezTo>
                  <a:cubicBezTo>
                    <a:pt x="11997" y="13234"/>
                    <a:pt x="16729" y="9215"/>
                    <a:pt x="15673" y="4567"/>
                  </a:cubicBezTo>
                  <a:cubicBezTo>
                    <a:pt x="15026" y="1711"/>
                    <a:pt x="11961" y="0"/>
                    <a:pt x="9128" y="0"/>
                  </a:cubicBezTo>
                  <a:close/>
                </a:path>
              </a:pathLst>
            </a:custGeom>
            <a:solidFill>
              <a:srgbClr val="FFCB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54" name="Google Shape;1454;p13"/>
            <p:cNvSpPr/>
            <p:nvPr/>
          </p:nvSpPr>
          <p:spPr>
            <a:xfrm>
              <a:off x="5091475" y="3435875"/>
              <a:ext cx="225450" cy="178450"/>
            </a:xfrm>
            <a:custGeom>
              <a:avLst/>
              <a:gdLst/>
              <a:ahLst/>
              <a:cxnLst/>
              <a:rect l="l" t="t" r="r" b="b"/>
              <a:pathLst>
                <a:path w="9018" h="7138" extrusionOk="0">
                  <a:moveTo>
                    <a:pt x="4917" y="0"/>
                  </a:moveTo>
                  <a:cubicBezTo>
                    <a:pt x="4750" y="0"/>
                    <a:pt x="4584" y="11"/>
                    <a:pt x="4422" y="34"/>
                  </a:cubicBezTo>
                  <a:cubicBezTo>
                    <a:pt x="2063" y="368"/>
                    <a:pt x="1" y="3559"/>
                    <a:pt x="1452" y="5729"/>
                  </a:cubicBezTo>
                  <a:cubicBezTo>
                    <a:pt x="2113" y="6720"/>
                    <a:pt x="3099" y="7138"/>
                    <a:pt x="4125" y="7138"/>
                  </a:cubicBezTo>
                  <a:cubicBezTo>
                    <a:pt x="6464" y="7138"/>
                    <a:pt x="9018" y="4969"/>
                    <a:pt x="8452" y="2462"/>
                  </a:cubicBezTo>
                  <a:cubicBezTo>
                    <a:pt x="8100" y="921"/>
                    <a:pt x="6445" y="0"/>
                    <a:pt x="4917" y="0"/>
                  </a:cubicBezTo>
                  <a:close/>
                </a:path>
              </a:pathLst>
            </a:custGeom>
            <a:solidFill>
              <a:srgbClr val="FF8E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55" name="Google Shape;1455;p13"/>
            <p:cNvSpPr/>
            <p:nvPr/>
          </p:nvSpPr>
          <p:spPr>
            <a:xfrm>
              <a:off x="5252775" y="3459850"/>
              <a:ext cx="5700" cy="5750"/>
            </a:xfrm>
            <a:custGeom>
              <a:avLst/>
              <a:gdLst/>
              <a:ahLst/>
              <a:cxnLst/>
              <a:rect l="l" t="t" r="r" b="b"/>
              <a:pathLst>
                <a:path w="228" h="230" extrusionOk="0">
                  <a:moveTo>
                    <a:pt x="153" y="1"/>
                  </a:moveTo>
                  <a:cubicBezTo>
                    <a:pt x="120" y="1"/>
                    <a:pt x="83" y="36"/>
                    <a:pt x="64" y="65"/>
                  </a:cubicBezTo>
                  <a:cubicBezTo>
                    <a:pt x="32" y="103"/>
                    <a:pt x="1" y="140"/>
                    <a:pt x="20" y="185"/>
                  </a:cubicBezTo>
                  <a:lnTo>
                    <a:pt x="20" y="191"/>
                  </a:lnTo>
                  <a:cubicBezTo>
                    <a:pt x="31" y="219"/>
                    <a:pt x="49" y="229"/>
                    <a:pt x="68" y="229"/>
                  </a:cubicBezTo>
                  <a:cubicBezTo>
                    <a:pt x="125" y="229"/>
                    <a:pt x="201" y="140"/>
                    <a:pt x="215" y="103"/>
                  </a:cubicBezTo>
                  <a:lnTo>
                    <a:pt x="215" y="90"/>
                  </a:lnTo>
                  <a:cubicBezTo>
                    <a:pt x="228" y="52"/>
                    <a:pt x="203" y="14"/>
                    <a:pt x="165" y="14"/>
                  </a:cubicBezTo>
                  <a:lnTo>
                    <a:pt x="184" y="14"/>
                  </a:lnTo>
                  <a:cubicBezTo>
                    <a:pt x="174" y="5"/>
                    <a:pt x="164" y="1"/>
                    <a:pt x="153"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56" name="Google Shape;1456;p13"/>
            <p:cNvSpPr/>
            <p:nvPr/>
          </p:nvSpPr>
          <p:spPr>
            <a:xfrm>
              <a:off x="5258925" y="3476200"/>
              <a:ext cx="11400" cy="7700"/>
            </a:xfrm>
            <a:custGeom>
              <a:avLst/>
              <a:gdLst/>
              <a:ahLst/>
              <a:cxnLst/>
              <a:rect l="l" t="t" r="r" b="b"/>
              <a:pathLst>
                <a:path w="456" h="308" extrusionOk="0">
                  <a:moveTo>
                    <a:pt x="269" y="0"/>
                  </a:moveTo>
                  <a:cubicBezTo>
                    <a:pt x="239" y="0"/>
                    <a:pt x="209" y="10"/>
                    <a:pt x="184" y="29"/>
                  </a:cubicBezTo>
                  <a:cubicBezTo>
                    <a:pt x="133" y="48"/>
                    <a:pt x="1" y="186"/>
                    <a:pt x="77" y="250"/>
                  </a:cubicBezTo>
                  <a:cubicBezTo>
                    <a:pt x="77" y="250"/>
                    <a:pt x="83" y="256"/>
                    <a:pt x="83" y="256"/>
                  </a:cubicBezTo>
                  <a:cubicBezTo>
                    <a:pt x="95" y="288"/>
                    <a:pt x="122" y="307"/>
                    <a:pt x="159" y="307"/>
                  </a:cubicBezTo>
                  <a:cubicBezTo>
                    <a:pt x="179" y="307"/>
                    <a:pt x="203" y="301"/>
                    <a:pt x="228" y="287"/>
                  </a:cubicBezTo>
                  <a:cubicBezTo>
                    <a:pt x="285" y="268"/>
                    <a:pt x="455" y="92"/>
                    <a:pt x="354" y="29"/>
                  </a:cubicBezTo>
                  <a:cubicBezTo>
                    <a:pt x="329" y="10"/>
                    <a:pt x="299" y="0"/>
                    <a:pt x="269"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57" name="Google Shape;1457;p13"/>
            <p:cNvSpPr/>
            <p:nvPr/>
          </p:nvSpPr>
          <p:spPr>
            <a:xfrm>
              <a:off x="5251050" y="3489200"/>
              <a:ext cx="11225" cy="6650"/>
            </a:xfrm>
            <a:custGeom>
              <a:avLst/>
              <a:gdLst/>
              <a:ahLst/>
              <a:cxnLst/>
              <a:rect l="l" t="t" r="r" b="b"/>
              <a:pathLst>
                <a:path w="449" h="266" extrusionOk="0">
                  <a:moveTo>
                    <a:pt x="291" y="1"/>
                  </a:moveTo>
                  <a:cubicBezTo>
                    <a:pt x="171" y="1"/>
                    <a:pt x="1" y="266"/>
                    <a:pt x="165" y="266"/>
                  </a:cubicBezTo>
                  <a:cubicBezTo>
                    <a:pt x="284" y="266"/>
                    <a:pt x="448" y="1"/>
                    <a:pt x="291"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58" name="Google Shape;1458;p13"/>
            <p:cNvSpPr/>
            <p:nvPr/>
          </p:nvSpPr>
          <p:spPr>
            <a:xfrm>
              <a:off x="5243175" y="3472525"/>
              <a:ext cx="10025" cy="7075"/>
            </a:xfrm>
            <a:custGeom>
              <a:avLst/>
              <a:gdLst/>
              <a:ahLst/>
              <a:cxnLst/>
              <a:rect l="l" t="t" r="r" b="b"/>
              <a:pathLst>
                <a:path w="401" h="283" extrusionOk="0">
                  <a:moveTo>
                    <a:pt x="284" y="1"/>
                  </a:moveTo>
                  <a:cubicBezTo>
                    <a:pt x="254" y="1"/>
                    <a:pt x="219" y="11"/>
                    <a:pt x="189" y="31"/>
                  </a:cubicBezTo>
                  <a:cubicBezTo>
                    <a:pt x="126" y="75"/>
                    <a:pt x="0" y="270"/>
                    <a:pt x="158" y="283"/>
                  </a:cubicBezTo>
                  <a:lnTo>
                    <a:pt x="171" y="283"/>
                  </a:lnTo>
                  <a:cubicBezTo>
                    <a:pt x="246" y="270"/>
                    <a:pt x="309" y="220"/>
                    <a:pt x="341" y="151"/>
                  </a:cubicBezTo>
                  <a:lnTo>
                    <a:pt x="353" y="138"/>
                  </a:lnTo>
                  <a:cubicBezTo>
                    <a:pt x="401" y="47"/>
                    <a:pt x="351" y="1"/>
                    <a:pt x="284"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59" name="Google Shape;1459;p13"/>
            <p:cNvSpPr/>
            <p:nvPr/>
          </p:nvSpPr>
          <p:spPr>
            <a:xfrm>
              <a:off x="5230075" y="3458925"/>
              <a:ext cx="8850" cy="6475"/>
            </a:xfrm>
            <a:custGeom>
              <a:avLst/>
              <a:gdLst/>
              <a:ahLst/>
              <a:cxnLst/>
              <a:rect l="l" t="t" r="r" b="b"/>
              <a:pathLst>
                <a:path w="354" h="259" extrusionOk="0">
                  <a:moveTo>
                    <a:pt x="196" y="1"/>
                  </a:moveTo>
                  <a:cubicBezTo>
                    <a:pt x="127" y="7"/>
                    <a:pt x="70" y="51"/>
                    <a:pt x="45" y="114"/>
                  </a:cubicBezTo>
                  <a:lnTo>
                    <a:pt x="39" y="133"/>
                  </a:lnTo>
                  <a:cubicBezTo>
                    <a:pt x="0" y="214"/>
                    <a:pt x="40" y="258"/>
                    <a:pt x="97" y="258"/>
                  </a:cubicBezTo>
                  <a:cubicBezTo>
                    <a:pt x="124" y="258"/>
                    <a:pt x="155" y="248"/>
                    <a:pt x="184" y="228"/>
                  </a:cubicBezTo>
                  <a:cubicBezTo>
                    <a:pt x="240" y="190"/>
                    <a:pt x="354" y="1"/>
                    <a:pt x="215"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60" name="Google Shape;1460;p13"/>
            <p:cNvSpPr/>
            <p:nvPr/>
          </p:nvSpPr>
          <p:spPr>
            <a:xfrm>
              <a:off x="5195700" y="3525400"/>
              <a:ext cx="9175" cy="7975"/>
            </a:xfrm>
            <a:custGeom>
              <a:avLst/>
              <a:gdLst/>
              <a:ahLst/>
              <a:cxnLst/>
              <a:rect l="l" t="t" r="r" b="b"/>
              <a:pathLst>
                <a:path w="367" h="319" extrusionOk="0">
                  <a:moveTo>
                    <a:pt x="252" y="0"/>
                  </a:moveTo>
                  <a:cubicBezTo>
                    <a:pt x="231" y="0"/>
                    <a:pt x="209" y="5"/>
                    <a:pt x="190" y="16"/>
                  </a:cubicBezTo>
                  <a:cubicBezTo>
                    <a:pt x="121" y="47"/>
                    <a:pt x="1" y="167"/>
                    <a:pt x="51" y="249"/>
                  </a:cubicBezTo>
                  <a:cubicBezTo>
                    <a:pt x="70" y="293"/>
                    <a:pt x="95" y="319"/>
                    <a:pt x="146" y="319"/>
                  </a:cubicBezTo>
                  <a:cubicBezTo>
                    <a:pt x="228" y="306"/>
                    <a:pt x="367" y="199"/>
                    <a:pt x="335" y="104"/>
                  </a:cubicBezTo>
                  <a:cubicBezTo>
                    <a:pt x="358" y="36"/>
                    <a:pt x="308" y="0"/>
                    <a:pt x="252"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61" name="Google Shape;1461;p13"/>
            <p:cNvSpPr/>
            <p:nvPr/>
          </p:nvSpPr>
          <p:spPr>
            <a:xfrm>
              <a:off x="5168425" y="3577975"/>
              <a:ext cx="10900" cy="6500"/>
            </a:xfrm>
            <a:custGeom>
              <a:avLst/>
              <a:gdLst/>
              <a:ahLst/>
              <a:cxnLst/>
              <a:rect l="l" t="t" r="r" b="b"/>
              <a:pathLst>
                <a:path w="436" h="260" extrusionOk="0">
                  <a:moveTo>
                    <a:pt x="278" y="1"/>
                  </a:moveTo>
                  <a:cubicBezTo>
                    <a:pt x="165" y="1"/>
                    <a:pt x="1" y="259"/>
                    <a:pt x="158" y="259"/>
                  </a:cubicBezTo>
                  <a:cubicBezTo>
                    <a:pt x="278" y="259"/>
                    <a:pt x="436" y="1"/>
                    <a:pt x="278"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62" name="Google Shape;1462;p13"/>
            <p:cNvSpPr/>
            <p:nvPr/>
          </p:nvSpPr>
          <p:spPr>
            <a:xfrm>
              <a:off x="5147450" y="3563775"/>
              <a:ext cx="12500" cy="8550"/>
            </a:xfrm>
            <a:custGeom>
              <a:avLst/>
              <a:gdLst/>
              <a:ahLst/>
              <a:cxnLst/>
              <a:rect l="l" t="t" r="r" b="b"/>
              <a:pathLst>
                <a:path w="500" h="342" extrusionOk="0">
                  <a:moveTo>
                    <a:pt x="360" y="1"/>
                  </a:moveTo>
                  <a:cubicBezTo>
                    <a:pt x="310" y="7"/>
                    <a:pt x="259" y="20"/>
                    <a:pt x="215" y="39"/>
                  </a:cubicBezTo>
                  <a:cubicBezTo>
                    <a:pt x="133" y="77"/>
                    <a:pt x="1" y="222"/>
                    <a:pt x="83" y="310"/>
                  </a:cubicBezTo>
                  <a:cubicBezTo>
                    <a:pt x="100" y="332"/>
                    <a:pt x="126" y="342"/>
                    <a:pt x="156" y="342"/>
                  </a:cubicBezTo>
                  <a:cubicBezTo>
                    <a:pt x="201" y="342"/>
                    <a:pt x="253" y="319"/>
                    <a:pt x="291" y="285"/>
                  </a:cubicBezTo>
                  <a:cubicBezTo>
                    <a:pt x="405" y="234"/>
                    <a:pt x="499" y="133"/>
                    <a:pt x="417" y="26"/>
                  </a:cubicBezTo>
                  <a:cubicBezTo>
                    <a:pt x="405" y="7"/>
                    <a:pt x="386" y="1"/>
                    <a:pt x="360"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63" name="Google Shape;1463;p13"/>
            <p:cNvSpPr/>
            <p:nvPr/>
          </p:nvSpPr>
          <p:spPr>
            <a:xfrm>
              <a:off x="5176875" y="3557975"/>
              <a:ext cx="9725" cy="7750"/>
            </a:xfrm>
            <a:custGeom>
              <a:avLst/>
              <a:gdLst/>
              <a:ahLst/>
              <a:cxnLst/>
              <a:rect l="l" t="t" r="r" b="b"/>
              <a:pathLst>
                <a:path w="389" h="310" extrusionOk="0">
                  <a:moveTo>
                    <a:pt x="240" y="0"/>
                  </a:moveTo>
                  <a:cubicBezTo>
                    <a:pt x="173" y="0"/>
                    <a:pt x="95" y="66"/>
                    <a:pt x="60" y="113"/>
                  </a:cubicBezTo>
                  <a:cubicBezTo>
                    <a:pt x="15" y="174"/>
                    <a:pt x="0" y="310"/>
                    <a:pt x="93" y="310"/>
                  </a:cubicBezTo>
                  <a:cubicBezTo>
                    <a:pt x="106" y="310"/>
                    <a:pt x="120" y="307"/>
                    <a:pt x="136" y="302"/>
                  </a:cubicBezTo>
                  <a:lnTo>
                    <a:pt x="167" y="290"/>
                  </a:lnTo>
                  <a:cubicBezTo>
                    <a:pt x="237" y="271"/>
                    <a:pt x="388" y="157"/>
                    <a:pt x="331" y="69"/>
                  </a:cubicBezTo>
                  <a:lnTo>
                    <a:pt x="319" y="50"/>
                  </a:lnTo>
                  <a:cubicBezTo>
                    <a:pt x="299" y="14"/>
                    <a:pt x="271" y="0"/>
                    <a:pt x="240"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64" name="Google Shape;1464;p13"/>
            <p:cNvSpPr/>
            <p:nvPr/>
          </p:nvSpPr>
          <p:spPr>
            <a:xfrm>
              <a:off x="5186950" y="3590425"/>
              <a:ext cx="10200" cy="7450"/>
            </a:xfrm>
            <a:custGeom>
              <a:avLst/>
              <a:gdLst/>
              <a:ahLst/>
              <a:cxnLst/>
              <a:rect l="l" t="t" r="r" b="b"/>
              <a:pathLst>
                <a:path w="408" h="298" extrusionOk="0">
                  <a:moveTo>
                    <a:pt x="285" y="0"/>
                  </a:moveTo>
                  <a:cubicBezTo>
                    <a:pt x="140" y="0"/>
                    <a:pt x="0" y="298"/>
                    <a:pt x="146" y="298"/>
                  </a:cubicBezTo>
                  <a:cubicBezTo>
                    <a:pt x="149" y="298"/>
                    <a:pt x="152" y="297"/>
                    <a:pt x="155" y="297"/>
                  </a:cubicBezTo>
                  <a:lnTo>
                    <a:pt x="187" y="297"/>
                  </a:lnTo>
                  <a:cubicBezTo>
                    <a:pt x="269" y="285"/>
                    <a:pt x="345" y="228"/>
                    <a:pt x="376" y="152"/>
                  </a:cubicBezTo>
                  <a:cubicBezTo>
                    <a:pt x="408" y="89"/>
                    <a:pt x="401" y="13"/>
                    <a:pt x="326" y="1"/>
                  </a:cubicBezTo>
                  <a:lnTo>
                    <a:pt x="294" y="1"/>
                  </a:lnTo>
                  <a:cubicBezTo>
                    <a:pt x="291" y="1"/>
                    <a:pt x="288" y="0"/>
                    <a:pt x="285"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65" name="Google Shape;1465;p13"/>
            <p:cNvSpPr/>
            <p:nvPr/>
          </p:nvSpPr>
          <p:spPr>
            <a:xfrm>
              <a:off x="5204375" y="3576725"/>
              <a:ext cx="8100" cy="6275"/>
            </a:xfrm>
            <a:custGeom>
              <a:avLst/>
              <a:gdLst/>
              <a:ahLst/>
              <a:cxnLst/>
              <a:rect l="l" t="t" r="r" b="b"/>
              <a:pathLst>
                <a:path w="324" h="251" extrusionOk="0">
                  <a:moveTo>
                    <a:pt x="217" y="1"/>
                  </a:moveTo>
                  <a:cubicBezTo>
                    <a:pt x="144" y="1"/>
                    <a:pt x="40" y="94"/>
                    <a:pt x="26" y="177"/>
                  </a:cubicBezTo>
                  <a:cubicBezTo>
                    <a:pt x="13" y="202"/>
                    <a:pt x="1" y="240"/>
                    <a:pt x="39" y="246"/>
                  </a:cubicBezTo>
                  <a:cubicBezTo>
                    <a:pt x="50" y="249"/>
                    <a:pt x="62" y="250"/>
                    <a:pt x="74" y="250"/>
                  </a:cubicBezTo>
                  <a:cubicBezTo>
                    <a:pt x="178" y="250"/>
                    <a:pt x="323" y="162"/>
                    <a:pt x="278" y="44"/>
                  </a:cubicBezTo>
                  <a:cubicBezTo>
                    <a:pt x="266" y="14"/>
                    <a:pt x="244" y="1"/>
                    <a:pt x="217"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66" name="Google Shape;1466;p13"/>
            <p:cNvSpPr/>
            <p:nvPr/>
          </p:nvSpPr>
          <p:spPr>
            <a:xfrm>
              <a:off x="5147275" y="3544750"/>
              <a:ext cx="9750" cy="5975"/>
            </a:xfrm>
            <a:custGeom>
              <a:avLst/>
              <a:gdLst/>
              <a:ahLst/>
              <a:cxnLst/>
              <a:rect l="l" t="t" r="r" b="b"/>
              <a:pathLst>
                <a:path w="390" h="239" extrusionOk="0">
                  <a:moveTo>
                    <a:pt x="249" y="0"/>
                  </a:moveTo>
                  <a:cubicBezTo>
                    <a:pt x="129" y="0"/>
                    <a:pt x="1" y="221"/>
                    <a:pt x="140" y="238"/>
                  </a:cubicBezTo>
                  <a:cubicBezTo>
                    <a:pt x="143" y="239"/>
                    <a:pt x="146" y="239"/>
                    <a:pt x="149" y="239"/>
                  </a:cubicBezTo>
                  <a:cubicBezTo>
                    <a:pt x="238" y="239"/>
                    <a:pt x="389" y="48"/>
                    <a:pt x="279" y="5"/>
                  </a:cubicBezTo>
                  <a:cubicBezTo>
                    <a:pt x="269" y="2"/>
                    <a:pt x="259" y="0"/>
                    <a:pt x="249"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67" name="Google Shape;1467;p13"/>
            <p:cNvSpPr/>
            <p:nvPr/>
          </p:nvSpPr>
          <p:spPr>
            <a:xfrm>
              <a:off x="5155975" y="3590125"/>
              <a:ext cx="10225" cy="5850"/>
            </a:xfrm>
            <a:custGeom>
              <a:avLst/>
              <a:gdLst/>
              <a:ahLst/>
              <a:cxnLst/>
              <a:rect l="l" t="t" r="r" b="b"/>
              <a:pathLst>
                <a:path w="409" h="234" extrusionOk="0">
                  <a:moveTo>
                    <a:pt x="259" y="0"/>
                  </a:moveTo>
                  <a:cubicBezTo>
                    <a:pt x="152" y="0"/>
                    <a:pt x="0" y="234"/>
                    <a:pt x="146" y="234"/>
                  </a:cubicBezTo>
                  <a:cubicBezTo>
                    <a:pt x="147" y="234"/>
                    <a:pt x="148" y="234"/>
                    <a:pt x="150" y="234"/>
                  </a:cubicBezTo>
                  <a:cubicBezTo>
                    <a:pt x="257" y="234"/>
                    <a:pt x="408" y="0"/>
                    <a:pt x="259"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68" name="Google Shape;1468;p13"/>
            <p:cNvSpPr/>
            <p:nvPr/>
          </p:nvSpPr>
          <p:spPr>
            <a:xfrm>
              <a:off x="5063725" y="3652250"/>
              <a:ext cx="9650" cy="9000"/>
            </a:xfrm>
            <a:custGeom>
              <a:avLst/>
              <a:gdLst/>
              <a:ahLst/>
              <a:cxnLst/>
              <a:rect l="l" t="t" r="r" b="b"/>
              <a:pathLst>
                <a:path w="386" h="360" extrusionOk="0">
                  <a:moveTo>
                    <a:pt x="278" y="0"/>
                  </a:moveTo>
                  <a:cubicBezTo>
                    <a:pt x="171" y="13"/>
                    <a:pt x="77" y="82"/>
                    <a:pt x="32" y="177"/>
                  </a:cubicBezTo>
                  <a:cubicBezTo>
                    <a:pt x="1" y="252"/>
                    <a:pt x="1" y="360"/>
                    <a:pt x="108" y="360"/>
                  </a:cubicBezTo>
                  <a:cubicBezTo>
                    <a:pt x="215" y="347"/>
                    <a:pt x="304" y="284"/>
                    <a:pt x="348" y="183"/>
                  </a:cubicBezTo>
                  <a:cubicBezTo>
                    <a:pt x="386" y="114"/>
                    <a:pt x="379" y="0"/>
                    <a:pt x="278"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69" name="Google Shape;1469;p13"/>
            <p:cNvSpPr/>
            <p:nvPr/>
          </p:nvSpPr>
          <p:spPr>
            <a:xfrm>
              <a:off x="5086000" y="3649875"/>
              <a:ext cx="11650" cy="8650"/>
            </a:xfrm>
            <a:custGeom>
              <a:avLst/>
              <a:gdLst/>
              <a:ahLst/>
              <a:cxnLst/>
              <a:rect l="l" t="t" r="r" b="b"/>
              <a:pathLst>
                <a:path w="466" h="346" extrusionOk="0">
                  <a:moveTo>
                    <a:pt x="282" y="1"/>
                  </a:moveTo>
                  <a:cubicBezTo>
                    <a:pt x="254" y="1"/>
                    <a:pt x="226" y="9"/>
                    <a:pt x="201" y="26"/>
                  </a:cubicBezTo>
                  <a:cubicBezTo>
                    <a:pt x="140" y="56"/>
                    <a:pt x="0" y="189"/>
                    <a:pt x="75" y="266"/>
                  </a:cubicBezTo>
                  <a:lnTo>
                    <a:pt x="75" y="266"/>
                  </a:lnTo>
                  <a:cubicBezTo>
                    <a:pt x="78" y="325"/>
                    <a:pt x="114" y="345"/>
                    <a:pt x="158" y="345"/>
                  </a:cubicBezTo>
                  <a:cubicBezTo>
                    <a:pt x="201" y="345"/>
                    <a:pt x="252" y="325"/>
                    <a:pt x="283" y="303"/>
                  </a:cubicBezTo>
                  <a:cubicBezTo>
                    <a:pt x="346" y="253"/>
                    <a:pt x="466" y="114"/>
                    <a:pt x="384" y="38"/>
                  </a:cubicBezTo>
                  <a:cubicBezTo>
                    <a:pt x="352" y="14"/>
                    <a:pt x="317" y="1"/>
                    <a:pt x="282"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70" name="Google Shape;1470;p13"/>
            <p:cNvSpPr/>
            <p:nvPr/>
          </p:nvSpPr>
          <p:spPr>
            <a:xfrm>
              <a:off x="5087300" y="3675900"/>
              <a:ext cx="8850" cy="7675"/>
            </a:xfrm>
            <a:custGeom>
              <a:avLst/>
              <a:gdLst/>
              <a:ahLst/>
              <a:cxnLst/>
              <a:rect l="l" t="t" r="r" b="b"/>
              <a:pathLst>
                <a:path w="354" h="307" extrusionOk="0">
                  <a:moveTo>
                    <a:pt x="254" y="1"/>
                  </a:moveTo>
                  <a:cubicBezTo>
                    <a:pt x="244" y="1"/>
                    <a:pt x="234" y="3"/>
                    <a:pt x="225" y="6"/>
                  </a:cubicBezTo>
                  <a:lnTo>
                    <a:pt x="212" y="6"/>
                  </a:lnTo>
                  <a:cubicBezTo>
                    <a:pt x="117" y="32"/>
                    <a:pt x="48" y="101"/>
                    <a:pt x="23" y="196"/>
                  </a:cubicBezTo>
                  <a:cubicBezTo>
                    <a:pt x="0" y="272"/>
                    <a:pt x="45" y="307"/>
                    <a:pt x="102" y="307"/>
                  </a:cubicBezTo>
                  <a:cubicBezTo>
                    <a:pt x="126" y="307"/>
                    <a:pt x="151" y="301"/>
                    <a:pt x="174" y="290"/>
                  </a:cubicBezTo>
                  <a:lnTo>
                    <a:pt x="187" y="284"/>
                  </a:lnTo>
                  <a:cubicBezTo>
                    <a:pt x="256" y="252"/>
                    <a:pt x="313" y="189"/>
                    <a:pt x="332" y="114"/>
                  </a:cubicBezTo>
                  <a:cubicBezTo>
                    <a:pt x="353" y="55"/>
                    <a:pt x="307" y="1"/>
                    <a:pt x="254"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71" name="Google Shape;1471;p13"/>
            <p:cNvSpPr/>
            <p:nvPr/>
          </p:nvSpPr>
          <p:spPr>
            <a:xfrm>
              <a:off x="5075425" y="3663625"/>
              <a:ext cx="10225" cy="6275"/>
            </a:xfrm>
            <a:custGeom>
              <a:avLst/>
              <a:gdLst/>
              <a:ahLst/>
              <a:cxnLst/>
              <a:rect l="l" t="t" r="r" b="b"/>
              <a:pathLst>
                <a:path w="409" h="251" extrusionOk="0">
                  <a:moveTo>
                    <a:pt x="256" y="1"/>
                  </a:moveTo>
                  <a:cubicBezTo>
                    <a:pt x="163" y="1"/>
                    <a:pt x="0" y="134"/>
                    <a:pt x="88" y="226"/>
                  </a:cubicBezTo>
                  <a:cubicBezTo>
                    <a:pt x="107" y="245"/>
                    <a:pt x="130" y="250"/>
                    <a:pt x="155" y="250"/>
                  </a:cubicBezTo>
                  <a:cubicBezTo>
                    <a:pt x="172" y="250"/>
                    <a:pt x="190" y="248"/>
                    <a:pt x="208" y="245"/>
                  </a:cubicBezTo>
                  <a:cubicBezTo>
                    <a:pt x="263" y="233"/>
                    <a:pt x="408" y="77"/>
                    <a:pt x="310" y="34"/>
                  </a:cubicBezTo>
                  <a:lnTo>
                    <a:pt x="310" y="34"/>
                  </a:lnTo>
                  <a:cubicBezTo>
                    <a:pt x="302" y="11"/>
                    <a:pt x="282" y="1"/>
                    <a:pt x="256"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72" name="Google Shape;1472;p13"/>
            <p:cNvSpPr/>
            <p:nvPr/>
          </p:nvSpPr>
          <p:spPr>
            <a:xfrm>
              <a:off x="5068075" y="3627375"/>
              <a:ext cx="10350" cy="7575"/>
            </a:xfrm>
            <a:custGeom>
              <a:avLst/>
              <a:gdLst/>
              <a:ahLst/>
              <a:cxnLst/>
              <a:rect l="l" t="t" r="r" b="b"/>
              <a:pathLst>
                <a:path w="414" h="303" extrusionOk="0">
                  <a:moveTo>
                    <a:pt x="296" y="0"/>
                  </a:moveTo>
                  <a:cubicBezTo>
                    <a:pt x="172" y="0"/>
                    <a:pt x="1" y="233"/>
                    <a:pt x="136" y="295"/>
                  </a:cubicBezTo>
                  <a:cubicBezTo>
                    <a:pt x="152" y="300"/>
                    <a:pt x="168" y="303"/>
                    <a:pt x="185" y="303"/>
                  </a:cubicBezTo>
                  <a:cubicBezTo>
                    <a:pt x="247" y="303"/>
                    <a:pt x="309" y="268"/>
                    <a:pt x="344" y="213"/>
                  </a:cubicBezTo>
                  <a:cubicBezTo>
                    <a:pt x="344" y="207"/>
                    <a:pt x="350" y="200"/>
                    <a:pt x="350" y="200"/>
                  </a:cubicBezTo>
                  <a:cubicBezTo>
                    <a:pt x="388" y="137"/>
                    <a:pt x="413" y="62"/>
                    <a:pt x="350" y="18"/>
                  </a:cubicBezTo>
                  <a:lnTo>
                    <a:pt x="338" y="11"/>
                  </a:lnTo>
                  <a:cubicBezTo>
                    <a:pt x="325" y="4"/>
                    <a:pt x="311" y="0"/>
                    <a:pt x="296"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73" name="Google Shape;1473;p13"/>
            <p:cNvSpPr/>
            <p:nvPr/>
          </p:nvSpPr>
          <p:spPr>
            <a:xfrm>
              <a:off x="5046550" y="3625275"/>
              <a:ext cx="8550" cy="6650"/>
            </a:xfrm>
            <a:custGeom>
              <a:avLst/>
              <a:gdLst/>
              <a:ahLst/>
              <a:cxnLst/>
              <a:rect l="l" t="t" r="r" b="b"/>
              <a:pathLst>
                <a:path w="342" h="266" extrusionOk="0">
                  <a:moveTo>
                    <a:pt x="234" y="1"/>
                  </a:moveTo>
                  <a:cubicBezTo>
                    <a:pt x="158" y="1"/>
                    <a:pt x="0" y="127"/>
                    <a:pt x="51" y="215"/>
                  </a:cubicBezTo>
                  <a:cubicBezTo>
                    <a:pt x="57" y="234"/>
                    <a:pt x="70" y="247"/>
                    <a:pt x="82" y="253"/>
                  </a:cubicBezTo>
                  <a:cubicBezTo>
                    <a:pt x="95" y="259"/>
                    <a:pt x="108" y="266"/>
                    <a:pt x="127" y="266"/>
                  </a:cubicBezTo>
                  <a:cubicBezTo>
                    <a:pt x="152" y="266"/>
                    <a:pt x="171" y="259"/>
                    <a:pt x="196" y="253"/>
                  </a:cubicBezTo>
                  <a:cubicBezTo>
                    <a:pt x="259" y="240"/>
                    <a:pt x="309" y="190"/>
                    <a:pt x="322" y="127"/>
                  </a:cubicBezTo>
                  <a:cubicBezTo>
                    <a:pt x="322" y="120"/>
                    <a:pt x="322" y="114"/>
                    <a:pt x="328" y="108"/>
                  </a:cubicBezTo>
                  <a:cubicBezTo>
                    <a:pt x="341" y="70"/>
                    <a:pt x="328" y="32"/>
                    <a:pt x="291" y="13"/>
                  </a:cubicBezTo>
                  <a:cubicBezTo>
                    <a:pt x="278" y="1"/>
                    <a:pt x="259" y="1"/>
                    <a:pt x="234"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74" name="Google Shape;1474;p13"/>
            <p:cNvSpPr/>
            <p:nvPr/>
          </p:nvSpPr>
          <p:spPr>
            <a:xfrm>
              <a:off x="5116250" y="3646900"/>
              <a:ext cx="9075" cy="8175"/>
            </a:xfrm>
            <a:custGeom>
              <a:avLst/>
              <a:gdLst/>
              <a:ahLst/>
              <a:cxnLst/>
              <a:rect l="l" t="t" r="r" b="b"/>
              <a:pathLst>
                <a:path w="363" h="327" extrusionOk="0">
                  <a:moveTo>
                    <a:pt x="243" y="0"/>
                  </a:moveTo>
                  <a:cubicBezTo>
                    <a:pt x="222" y="0"/>
                    <a:pt x="198" y="6"/>
                    <a:pt x="170" y="19"/>
                  </a:cubicBezTo>
                  <a:cubicBezTo>
                    <a:pt x="158" y="25"/>
                    <a:pt x="145" y="38"/>
                    <a:pt x="133" y="44"/>
                  </a:cubicBezTo>
                  <a:cubicBezTo>
                    <a:pt x="134" y="42"/>
                    <a:pt x="135" y="42"/>
                    <a:pt x="135" y="42"/>
                  </a:cubicBezTo>
                  <a:lnTo>
                    <a:pt x="135" y="42"/>
                  </a:lnTo>
                  <a:cubicBezTo>
                    <a:pt x="134" y="42"/>
                    <a:pt x="123" y="51"/>
                    <a:pt x="88" y="75"/>
                  </a:cubicBezTo>
                  <a:cubicBezTo>
                    <a:pt x="63" y="107"/>
                    <a:pt x="38" y="145"/>
                    <a:pt x="25" y="189"/>
                  </a:cubicBezTo>
                  <a:cubicBezTo>
                    <a:pt x="6" y="233"/>
                    <a:pt x="0" y="265"/>
                    <a:pt x="32" y="296"/>
                  </a:cubicBezTo>
                  <a:cubicBezTo>
                    <a:pt x="38" y="302"/>
                    <a:pt x="51" y="315"/>
                    <a:pt x="63" y="315"/>
                  </a:cubicBezTo>
                  <a:lnTo>
                    <a:pt x="82" y="321"/>
                  </a:lnTo>
                  <a:cubicBezTo>
                    <a:pt x="93" y="325"/>
                    <a:pt x="104" y="327"/>
                    <a:pt x="115" y="327"/>
                  </a:cubicBezTo>
                  <a:cubicBezTo>
                    <a:pt x="179" y="327"/>
                    <a:pt x="240" y="270"/>
                    <a:pt x="278" y="227"/>
                  </a:cubicBezTo>
                  <a:lnTo>
                    <a:pt x="290" y="201"/>
                  </a:lnTo>
                  <a:cubicBezTo>
                    <a:pt x="363" y="114"/>
                    <a:pt x="338" y="0"/>
                    <a:pt x="243"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75" name="Google Shape;1475;p13"/>
            <p:cNvSpPr/>
            <p:nvPr/>
          </p:nvSpPr>
          <p:spPr>
            <a:xfrm>
              <a:off x="5114375" y="3687475"/>
              <a:ext cx="8775" cy="8200"/>
            </a:xfrm>
            <a:custGeom>
              <a:avLst/>
              <a:gdLst/>
              <a:ahLst/>
              <a:cxnLst/>
              <a:rect l="l" t="t" r="r" b="b"/>
              <a:pathLst>
                <a:path w="351" h="328" extrusionOk="0">
                  <a:moveTo>
                    <a:pt x="244" y="0"/>
                  </a:moveTo>
                  <a:cubicBezTo>
                    <a:pt x="235" y="0"/>
                    <a:pt x="225" y="2"/>
                    <a:pt x="214" y="4"/>
                  </a:cubicBezTo>
                  <a:cubicBezTo>
                    <a:pt x="119" y="35"/>
                    <a:pt x="44" y="105"/>
                    <a:pt x="18" y="206"/>
                  </a:cubicBezTo>
                  <a:cubicBezTo>
                    <a:pt x="0" y="283"/>
                    <a:pt x="47" y="327"/>
                    <a:pt x="106" y="327"/>
                  </a:cubicBezTo>
                  <a:cubicBezTo>
                    <a:pt x="129" y="327"/>
                    <a:pt x="153" y="321"/>
                    <a:pt x="176" y="307"/>
                  </a:cubicBezTo>
                  <a:cubicBezTo>
                    <a:pt x="252" y="275"/>
                    <a:pt x="308" y="212"/>
                    <a:pt x="334" y="130"/>
                  </a:cubicBezTo>
                  <a:cubicBezTo>
                    <a:pt x="350" y="58"/>
                    <a:pt x="313" y="0"/>
                    <a:pt x="244"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76" name="Google Shape;1476;p13"/>
            <p:cNvSpPr/>
            <p:nvPr/>
          </p:nvSpPr>
          <p:spPr>
            <a:xfrm>
              <a:off x="5109775" y="3670700"/>
              <a:ext cx="9025" cy="6475"/>
            </a:xfrm>
            <a:custGeom>
              <a:avLst/>
              <a:gdLst/>
              <a:ahLst/>
              <a:cxnLst/>
              <a:rect l="l" t="t" r="r" b="b"/>
              <a:pathLst>
                <a:path w="361" h="259" extrusionOk="0">
                  <a:moveTo>
                    <a:pt x="280" y="1"/>
                  </a:moveTo>
                  <a:cubicBezTo>
                    <a:pt x="271" y="1"/>
                    <a:pt x="262" y="3"/>
                    <a:pt x="253" y="6"/>
                  </a:cubicBezTo>
                  <a:lnTo>
                    <a:pt x="228" y="13"/>
                  </a:lnTo>
                  <a:cubicBezTo>
                    <a:pt x="177" y="32"/>
                    <a:pt x="1" y="170"/>
                    <a:pt x="95" y="233"/>
                  </a:cubicBezTo>
                  <a:lnTo>
                    <a:pt x="108" y="240"/>
                  </a:lnTo>
                  <a:cubicBezTo>
                    <a:pt x="127" y="252"/>
                    <a:pt x="149" y="259"/>
                    <a:pt x="171" y="259"/>
                  </a:cubicBezTo>
                  <a:cubicBezTo>
                    <a:pt x="193" y="259"/>
                    <a:pt x="215" y="252"/>
                    <a:pt x="234" y="240"/>
                  </a:cubicBezTo>
                  <a:cubicBezTo>
                    <a:pt x="310" y="221"/>
                    <a:pt x="360" y="145"/>
                    <a:pt x="354" y="69"/>
                  </a:cubicBezTo>
                  <a:cubicBezTo>
                    <a:pt x="349" y="29"/>
                    <a:pt x="315" y="1"/>
                    <a:pt x="280"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77" name="Google Shape;1477;p13"/>
            <p:cNvSpPr/>
            <p:nvPr/>
          </p:nvSpPr>
          <p:spPr>
            <a:xfrm>
              <a:off x="5166875" y="3696900"/>
              <a:ext cx="6150" cy="5200"/>
            </a:xfrm>
            <a:custGeom>
              <a:avLst/>
              <a:gdLst/>
              <a:ahLst/>
              <a:cxnLst/>
              <a:rect l="l" t="t" r="r" b="b"/>
              <a:pathLst>
                <a:path w="246" h="208" extrusionOk="0">
                  <a:moveTo>
                    <a:pt x="173" y="0"/>
                  </a:moveTo>
                  <a:cubicBezTo>
                    <a:pt x="120" y="0"/>
                    <a:pt x="49" y="70"/>
                    <a:pt x="31" y="106"/>
                  </a:cubicBezTo>
                  <a:cubicBezTo>
                    <a:pt x="0" y="172"/>
                    <a:pt x="37" y="208"/>
                    <a:pt x="86" y="208"/>
                  </a:cubicBezTo>
                  <a:cubicBezTo>
                    <a:pt x="107" y="208"/>
                    <a:pt x="130" y="201"/>
                    <a:pt x="151" y="188"/>
                  </a:cubicBezTo>
                  <a:lnTo>
                    <a:pt x="170" y="169"/>
                  </a:lnTo>
                  <a:cubicBezTo>
                    <a:pt x="201" y="144"/>
                    <a:pt x="246" y="94"/>
                    <a:pt x="227" y="49"/>
                  </a:cubicBezTo>
                  <a:cubicBezTo>
                    <a:pt x="227" y="49"/>
                    <a:pt x="220" y="43"/>
                    <a:pt x="220" y="37"/>
                  </a:cubicBezTo>
                  <a:cubicBezTo>
                    <a:pt x="210" y="11"/>
                    <a:pt x="193" y="0"/>
                    <a:pt x="173"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78" name="Google Shape;1478;p13"/>
            <p:cNvSpPr/>
            <p:nvPr/>
          </p:nvSpPr>
          <p:spPr>
            <a:xfrm>
              <a:off x="5304975" y="3629525"/>
              <a:ext cx="13750" cy="8075"/>
            </a:xfrm>
            <a:custGeom>
              <a:avLst/>
              <a:gdLst/>
              <a:ahLst/>
              <a:cxnLst/>
              <a:rect l="l" t="t" r="r" b="b"/>
              <a:pathLst>
                <a:path w="550" h="323" extrusionOk="0">
                  <a:moveTo>
                    <a:pt x="354" y="1"/>
                  </a:moveTo>
                  <a:cubicBezTo>
                    <a:pt x="209" y="1"/>
                    <a:pt x="1" y="323"/>
                    <a:pt x="196" y="323"/>
                  </a:cubicBezTo>
                  <a:cubicBezTo>
                    <a:pt x="347" y="323"/>
                    <a:pt x="549" y="1"/>
                    <a:pt x="354"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79" name="Google Shape;1479;p13"/>
            <p:cNvSpPr/>
            <p:nvPr/>
          </p:nvSpPr>
          <p:spPr>
            <a:xfrm>
              <a:off x="5306075" y="3645925"/>
              <a:ext cx="11550" cy="6825"/>
            </a:xfrm>
            <a:custGeom>
              <a:avLst/>
              <a:gdLst/>
              <a:ahLst/>
              <a:cxnLst/>
              <a:rect l="l" t="t" r="r" b="b"/>
              <a:pathLst>
                <a:path w="462" h="273" extrusionOk="0">
                  <a:moveTo>
                    <a:pt x="297" y="1"/>
                  </a:moveTo>
                  <a:cubicBezTo>
                    <a:pt x="177" y="1"/>
                    <a:pt x="1" y="272"/>
                    <a:pt x="171" y="272"/>
                  </a:cubicBezTo>
                  <a:cubicBezTo>
                    <a:pt x="291" y="272"/>
                    <a:pt x="461" y="1"/>
                    <a:pt x="297"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80" name="Google Shape;1480;p13"/>
            <p:cNvSpPr/>
            <p:nvPr/>
          </p:nvSpPr>
          <p:spPr>
            <a:xfrm>
              <a:off x="5328000" y="3615500"/>
              <a:ext cx="11225" cy="6500"/>
            </a:xfrm>
            <a:custGeom>
              <a:avLst/>
              <a:gdLst/>
              <a:ahLst/>
              <a:cxnLst/>
              <a:rect l="l" t="t" r="r" b="b"/>
              <a:pathLst>
                <a:path w="449" h="260" extrusionOk="0">
                  <a:moveTo>
                    <a:pt x="284" y="1"/>
                  </a:moveTo>
                  <a:cubicBezTo>
                    <a:pt x="171" y="1"/>
                    <a:pt x="0" y="259"/>
                    <a:pt x="158" y="259"/>
                  </a:cubicBezTo>
                  <a:cubicBezTo>
                    <a:pt x="278" y="259"/>
                    <a:pt x="448" y="1"/>
                    <a:pt x="284"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81" name="Google Shape;1481;p13"/>
            <p:cNvSpPr/>
            <p:nvPr/>
          </p:nvSpPr>
          <p:spPr>
            <a:xfrm>
              <a:off x="5310450" y="3596150"/>
              <a:ext cx="8175" cy="5850"/>
            </a:xfrm>
            <a:custGeom>
              <a:avLst/>
              <a:gdLst/>
              <a:ahLst/>
              <a:cxnLst/>
              <a:rect l="l" t="t" r="r" b="b"/>
              <a:pathLst>
                <a:path w="327" h="234" extrusionOk="0">
                  <a:moveTo>
                    <a:pt x="262" y="0"/>
                  </a:moveTo>
                  <a:cubicBezTo>
                    <a:pt x="253" y="0"/>
                    <a:pt x="242" y="2"/>
                    <a:pt x="229" y="5"/>
                  </a:cubicBezTo>
                  <a:cubicBezTo>
                    <a:pt x="127" y="35"/>
                    <a:pt x="1" y="233"/>
                    <a:pt x="157" y="233"/>
                  </a:cubicBezTo>
                  <a:cubicBezTo>
                    <a:pt x="164" y="233"/>
                    <a:pt x="171" y="233"/>
                    <a:pt x="179" y="232"/>
                  </a:cubicBezTo>
                  <a:cubicBezTo>
                    <a:pt x="229" y="226"/>
                    <a:pt x="280" y="188"/>
                    <a:pt x="292" y="138"/>
                  </a:cubicBezTo>
                  <a:cubicBezTo>
                    <a:pt x="292" y="125"/>
                    <a:pt x="299" y="119"/>
                    <a:pt x="299" y="112"/>
                  </a:cubicBezTo>
                  <a:lnTo>
                    <a:pt x="299" y="112"/>
                  </a:lnTo>
                  <a:lnTo>
                    <a:pt x="280" y="131"/>
                  </a:lnTo>
                  <a:cubicBezTo>
                    <a:pt x="313" y="71"/>
                    <a:pt x="327" y="0"/>
                    <a:pt x="262"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82" name="Google Shape;1482;p13"/>
            <p:cNvSpPr/>
            <p:nvPr/>
          </p:nvSpPr>
          <p:spPr>
            <a:xfrm>
              <a:off x="5082025" y="3472975"/>
              <a:ext cx="8225" cy="7750"/>
            </a:xfrm>
            <a:custGeom>
              <a:avLst/>
              <a:gdLst/>
              <a:ahLst/>
              <a:cxnLst/>
              <a:rect l="l" t="t" r="r" b="b"/>
              <a:pathLst>
                <a:path w="329" h="310" extrusionOk="0">
                  <a:moveTo>
                    <a:pt x="240" y="0"/>
                  </a:moveTo>
                  <a:cubicBezTo>
                    <a:pt x="146" y="6"/>
                    <a:pt x="64" y="63"/>
                    <a:pt x="26" y="151"/>
                  </a:cubicBezTo>
                  <a:cubicBezTo>
                    <a:pt x="1" y="208"/>
                    <a:pt x="1" y="309"/>
                    <a:pt x="89" y="309"/>
                  </a:cubicBezTo>
                  <a:cubicBezTo>
                    <a:pt x="183" y="297"/>
                    <a:pt x="259" y="240"/>
                    <a:pt x="297" y="158"/>
                  </a:cubicBezTo>
                  <a:cubicBezTo>
                    <a:pt x="328" y="95"/>
                    <a:pt x="328" y="0"/>
                    <a:pt x="240"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83" name="Google Shape;1483;p13"/>
            <p:cNvSpPr/>
            <p:nvPr/>
          </p:nvSpPr>
          <p:spPr>
            <a:xfrm>
              <a:off x="5092600" y="3485850"/>
              <a:ext cx="6625" cy="5400"/>
            </a:xfrm>
            <a:custGeom>
              <a:avLst/>
              <a:gdLst/>
              <a:ahLst/>
              <a:cxnLst/>
              <a:rect l="l" t="t" r="r" b="b"/>
              <a:pathLst>
                <a:path w="265" h="216" extrusionOk="0">
                  <a:moveTo>
                    <a:pt x="168" y="0"/>
                  </a:moveTo>
                  <a:cubicBezTo>
                    <a:pt x="149" y="0"/>
                    <a:pt x="128" y="8"/>
                    <a:pt x="114" y="15"/>
                  </a:cubicBezTo>
                  <a:lnTo>
                    <a:pt x="101" y="15"/>
                  </a:lnTo>
                  <a:cubicBezTo>
                    <a:pt x="38" y="40"/>
                    <a:pt x="0" y="110"/>
                    <a:pt x="6" y="173"/>
                  </a:cubicBezTo>
                  <a:lnTo>
                    <a:pt x="6" y="185"/>
                  </a:lnTo>
                  <a:cubicBezTo>
                    <a:pt x="10" y="209"/>
                    <a:pt x="32" y="216"/>
                    <a:pt x="57" y="216"/>
                  </a:cubicBezTo>
                  <a:cubicBezTo>
                    <a:pt x="79" y="216"/>
                    <a:pt x="102" y="210"/>
                    <a:pt x="114" y="204"/>
                  </a:cubicBezTo>
                  <a:lnTo>
                    <a:pt x="133" y="191"/>
                  </a:lnTo>
                  <a:cubicBezTo>
                    <a:pt x="183" y="173"/>
                    <a:pt x="265" y="84"/>
                    <a:pt x="215" y="28"/>
                  </a:cubicBezTo>
                  <a:lnTo>
                    <a:pt x="202" y="15"/>
                  </a:lnTo>
                  <a:cubicBezTo>
                    <a:pt x="194" y="4"/>
                    <a:pt x="181" y="0"/>
                    <a:pt x="168"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84" name="Google Shape;1484;p13"/>
            <p:cNvSpPr/>
            <p:nvPr/>
          </p:nvSpPr>
          <p:spPr>
            <a:xfrm>
              <a:off x="5108200" y="3469175"/>
              <a:ext cx="9000" cy="5400"/>
            </a:xfrm>
            <a:custGeom>
              <a:avLst/>
              <a:gdLst/>
              <a:ahLst/>
              <a:cxnLst/>
              <a:rect l="l" t="t" r="r" b="b"/>
              <a:pathLst>
                <a:path w="360" h="216" extrusionOk="0">
                  <a:moveTo>
                    <a:pt x="234" y="1"/>
                  </a:moveTo>
                  <a:cubicBezTo>
                    <a:pt x="139" y="1"/>
                    <a:pt x="0" y="215"/>
                    <a:pt x="133" y="215"/>
                  </a:cubicBezTo>
                  <a:cubicBezTo>
                    <a:pt x="228" y="215"/>
                    <a:pt x="360" y="1"/>
                    <a:pt x="234"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85" name="Google Shape;1485;p13"/>
            <p:cNvSpPr/>
            <p:nvPr/>
          </p:nvSpPr>
          <p:spPr>
            <a:xfrm>
              <a:off x="5102525" y="3448675"/>
              <a:ext cx="8525" cy="4925"/>
            </a:xfrm>
            <a:custGeom>
              <a:avLst/>
              <a:gdLst/>
              <a:ahLst/>
              <a:cxnLst/>
              <a:rect l="l" t="t" r="r" b="b"/>
              <a:pathLst>
                <a:path w="341" h="197" extrusionOk="0">
                  <a:moveTo>
                    <a:pt x="221" y="1"/>
                  </a:moveTo>
                  <a:cubicBezTo>
                    <a:pt x="133" y="1"/>
                    <a:pt x="0" y="196"/>
                    <a:pt x="127" y="196"/>
                  </a:cubicBezTo>
                  <a:cubicBezTo>
                    <a:pt x="215" y="196"/>
                    <a:pt x="341" y="1"/>
                    <a:pt x="221"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1486" name="Google Shape;1486;p13"/>
          <p:cNvGrpSpPr/>
          <p:nvPr/>
        </p:nvGrpSpPr>
        <p:grpSpPr>
          <a:xfrm>
            <a:off x="22174986" y="828247"/>
            <a:ext cx="1362606" cy="1223894"/>
            <a:chOff x="6563050" y="2079925"/>
            <a:chExt cx="123025" cy="110500"/>
          </a:xfrm>
        </p:grpSpPr>
        <p:sp>
          <p:nvSpPr>
            <p:cNvPr id="1487" name="Google Shape;1487;p13"/>
            <p:cNvSpPr/>
            <p:nvPr/>
          </p:nvSpPr>
          <p:spPr>
            <a:xfrm>
              <a:off x="6563050" y="2135850"/>
              <a:ext cx="65000" cy="54575"/>
            </a:xfrm>
            <a:custGeom>
              <a:avLst/>
              <a:gdLst/>
              <a:ahLst/>
              <a:cxnLst/>
              <a:rect l="l" t="t" r="r" b="b"/>
              <a:pathLst>
                <a:path w="2600" h="2183" extrusionOk="0">
                  <a:moveTo>
                    <a:pt x="1643" y="1"/>
                  </a:moveTo>
                  <a:cubicBezTo>
                    <a:pt x="1116" y="1"/>
                    <a:pt x="150" y="129"/>
                    <a:pt x="51" y="601"/>
                  </a:cubicBezTo>
                  <a:cubicBezTo>
                    <a:pt x="1" y="854"/>
                    <a:pt x="184" y="1075"/>
                    <a:pt x="335" y="1251"/>
                  </a:cubicBezTo>
                  <a:cubicBezTo>
                    <a:pt x="556" y="1510"/>
                    <a:pt x="796" y="1762"/>
                    <a:pt x="1042" y="2002"/>
                  </a:cubicBezTo>
                  <a:cubicBezTo>
                    <a:pt x="1181" y="2129"/>
                    <a:pt x="1309" y="2182"/>
                    <a:pt x="1424" y="2182"/>
                  </a:cubicBezTo>
                  <a:cubicBezTo>
                    <a:pt x="1791" y="2182"/>
                    <a:pt x="2033" y="1643"/>
                    <a:pt x="2158" y="1283"/>
                  </a:cubicBezTo>
                  <a:cubicBezTo>
                    <a:pt x="2316" y="797"/>
                    <a:pt x="2599" y="53"/>
                    <a:pt x="1843" y="9"/>
                  </a:cubicBezTo>
                  <a:cubicBezTo>
                    <a:pt x="1788" y="4"/>
                    <a:pt x="1720" y="1"/>
                    <a:pt x="1643" y="1"/>
                  </a:cubicBezTo>
                  <a:close/>
                </a:path>
              </a:pathLst>
            </a:custGeom>
            <a:solidFill>
              <a:srgbClr val="4989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88" name="Google Shape;1488;p13"/>
            <p:cNvSpPr/>
            <p:nvPr/>
          </p:nvSpPr>
          <p:spPr>
            <a:xfrm>
              <a:off x="6620925" y="2079925"/>
              <a:ext cx="65150" cy="54450"/>
            </a:xfrm>
            <a:custGeom>
              <a:avLst/>
              <a:gdLst/>
              <a:ahLst/>
              <a:cxnLst/>
              <a:rect l="l" t="t" r="r" b="b"/>
              <a:pathLst>
                <a:path w="2606" h="2178" extrusionOk="0">
                  <a:moveTo>
                    <a:pt x="1662" y="1"/>
                  </a:moveTo>
                  <a:cubicBezTo>
                    <a:pt x="1142" y="1"/>
                    <a:pt x="158" y="122"/>
                    <a:pt x="57" y="606"/>
                  </a:cubicBezTo>
                  <a:cubicBezTo>
                    <a:pt x="1" y="852"/>
                    <a:pt x="183" y="1073"/>
                    <a:pt x="335" y="1243"/>
                  </a:cubicBezTo>
                  <a:cubicBezTo>
                    <a:pt x="562" y="1508"/>
                    <a:pt x="795" y="1760"/>
                    <a:pt x="1048" y="1993"/>
                  </a:cubicBezTo>
                  <a:cubicBezTo>
                    <a:pt x="1187" y="2124"/>
                    <a:pt x="1314" y="2178"/>
                    <a:pt x="1430" y="2178"/>
                  </a:cubicBezTo>
                  <a:cubicBezTo>
                    <a:pt x="1794" y="2178"/>
                    <a:pt x="2038" y="1640"/>
                    <a:pt x="2158" y="1281"/>
                  </a:cubicBezTo>
                  <a:cubicBezTo>
                    <a:pt x="2315" y="795"/>
                    <a:pt x="2605" y="51"/>
                    <a:pt x="1842" y="7"/>
                  </a:cubicBezTo>
                  <a:cubicBezTo>
                    <a:pt x="1793" y="3"/>
                    <a:pt x="1732" y="1"/>
                    <a:pt x="1662" y="1"/>
                  </a:cubicBezTo>
                  <a:close/>
                </a:path>
              </a:pathLst>
            </a:custGeom>
            <a:solidFill>
              <a:srgbClr val="4989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89" name="Google Shape;1489;p13"/>
            <p:cNvSpPr/>
            <p:nvPr/>
          </p:nvSpPr>
          <p:spPr>
            <a:xfrm>
              <a:off x="6652150" y="2098800"/>
              <a:ext cx="8925" cy="4050"/>
            </a:xfrm>
            <a:custGeom>
              <a:avLst/>
              <a:gdLst/>
              <a:ahLst/>
              <a:cxnLst/>
              <a:rect l="l" t="t" r="r" b="b"/>
              <a:pathLst>
                <a:path w="357" h="162" extrusionOk="0">
                  <a:moveTo>
                    <a:pt x="210" y="0"/>
                  </a:moveTo>
                  <a:cubicBezTo>
                    <a:pt x="200" y="0"/>
                    <a:pt x="191" y="1"/>
                    <a:pt x="183" y="2"/>
                  </a:cubicBezTo>
                  <a:lnTo>
                    <a:pt x="145" y="2"/>
                  </a:lnTo>
                  <a:cubicBezTo>
                    <a:pt x="44" y="9"/>
                    <a:pt x="0" y="109"/>
                    <a:pt x="108" y="154"/>
                  </a:cubicBezTo>
                  <a:cubicBezTo>
                    <a:pt x="120" y="159"/>
                    <a:pt x="145" y="162"/>
                    <a:pt x="174" y="162"/>
                  </a:cubicBezTo>
                  <a:cubicBezTo>
                    <a:pt x="251" y="162"/>
                    <a:pt x="357" y="139"/>
                    <a:pt x="316" y="65"/>
                  </a:cubicBezTo>
                  <a:lnTo>
                    <a:pt x="303" y="40"/>
                  </a:lnTo>
                  <a:cubicBezTo>
                    <a:pt x="283" y="10"/>
                    <a:pt x="244" y="0"/>
                    <a:pt x="210"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90" name="Google Shape;1490;p13"/>
            <p:cNvSpPr/>
            <p:nvPr/>
          </p:nvSpPr>
          <p:spPr>
            <a:xfrm>
              <a:off x="6650725" y="2091525"/>
              <a:ext cx="6800" cy="4200"/>
            </a:xfrm>
            <a:custGeom>
              <a:avLst/>
              <a:gdLst/>
              <a:ahLst/>
              <a:cxnLst/>
              <a:rect l="l" t="t" r="r" b="b"/>
              <a:pathLst>
                <a:path w="272" h="168" extrusionOk="0">
                  <a:moveTo>
                    <a:pt x="130" y="1"/>
                  </a:moveTo>
                  <a:cubicBezTo>
                    <a:pt x="81" y="1"/>
                    <a:pt x="32" y="20"/>
                    <a:pt x="20" y="60"/>
                  </a:cubicBezTo>
                  <a:cubicBezTo>
                    <a:pt x="20" y="60"/>
                    <a:pt x="20" y="66"/>
                    <a:pt x="13" y="66"/>
                  </a:cubicBezTo>
                  <a:cubicBezTo>
                    <a:pt x="1" y="110"/>
                    <a:pt x="32" y="136"/>
                    <a:pt x="70" y="154"/>
                  </a:cubicBezTo>
                  <a:cubicBezTo>
                    <a:pt x="61" y="150"/>
                    <a:pt x="57" y="148"/>
                    <a:pt x="56" y="148"/>
                  </a:cubicBezTo>
                  <a:lnTo>
                    <a:pt x="56" y="148"/>
                  </a:lnTo>
                  <a:cubicBezTo>
                    <a:pt x="53" y="148"/>
                    <a:pt x="85" y="167"/>
                    <a:pt x="95" y="167"/>
                  </a:cubicBezTo>
                  <a:cubicBezTo>
                    <a:pt x="114" y="167"/>
                    <a:pt x="139" y="167"/>
                    <a:pt x="165" y="161"/>
                  </a:cubicBezTo>
                  <a:cubicBezTo>
                    <a:pt x="209" y="154"/>
                    <a:pt x="272" y="123"/>
                    <a:pt x="253" y="66"/>
                  </a:cubicBezTo>
                  <a:cubicBezTo>
                    <a:pt x="253" y="66"/>
                    <a:pt x="253" y="60"/>
                    <a:pt x="247" y="60"/>
                  </a:cubicBezTo>
                  <a:cubicBezTo>
                    <a:pt x="234" y="21"/>
                    <a:pt x="181" y="1"/>
                    <a:pt x="130"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91" name="Google Shape;1491;p13"/>
            <p:cNvSpPr/>
            <p:nvPr/>
          </p:nvSpPr>
          <p:spPr>
            <a:xfrm>
              <a:off x="6596175" y="2159900"/>
              <a:ext cx="11200" cy="4650"/>
            </a:xfrm>
            <a:custGeom>
              <a:avLst/>
              <a:gdLst/>
              <a:ahLst/>
              <a:cxnLst/>
              <a:rect l="l" t="t" r="r" b="b"/>
              <a:pathLst>
                <a:path w="448" h="186" extrusionOk="0">
                  <a:moveTo>
                    <a:pt x="209" y="0"/>
                  </a:moveTo>
                  <a:cubicBezTo>
                    <a:pt x="174" y="0"/>
                    <a:pt x="139" y="8"/>
                    <a:pt x="108" y="24"/>
                  </a:cubicBezTo>
                  <a:cubicBezTo>
                    <a:pt x="0" y="87"/>
                    <a:pt x="95" y="163"/>
                    <a:pt x="171" y="182"/>
                  </a:cubicBezTo>
                  <a:lnTo>
                    <a:pt x="183" y="182"/>
                  </a:lnTo>
                  <a:cubicBezTo>
                    <a:pt x="191" y="184"/>
                    <a:pt x="201" y="186"/>
                    <a:pt x="213" y="186"/>
                  </a:cubicBezTo>
                  <a:cubicBezTo>
                    <a:pt x="292" y="186"/>
                    <a:pt x="448" y="133"/>
                    <a:pt x="360" y="56"/>
                  </a:cubicBezTo>
                  <a:cubicBezTo>
                    <a:pt x="354" y="56"/>
                    <a:pt x="354" y="49"/>
                    <a:pt x="354" y="49"/>
                  </a:cubicBezTo>
                  <a:cubicBezTo>
                    <a:pt x="309" y="16"/>
                    <a:pt x="259" y="0"/>
                    <a:pt x="209"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92" name="Google Shape;1492;p13"/>
            <p:cNvSpPr/>
            <p:nvPr/>
          </p:nvSpPr>
          <p:spPr>
            <a:xfrm>
              <a:off x="6594125" y="2171000"/>
              <a:ext cx="8525" cy="4350"/>
            </a:xfrm>
            <a:custGeom>
              <a:avLst/>
              <a:gdLst/>
              <a:ahLst/>
              <a:cxnLst/>
              <a:rect l="l" t="t" r="r" b="b"/>
              <a:pathLst>
                <a:path w="341" h="174" extrusionOk="0">
                  <a:moveTo>
                    <a:pt x="161" y="1"/>
                  </a:moveTo>
                  <a:cubicBezTo>
                    <a:pt x="140" y="1"/>
                    <a:pt x="120" y="3"/>
                    <a:pt x="101" y="9"/>
                  </a:cubicBezTo>
                  <a:cubicBezTo>
                    <a:pt x="57" y="28"/>
                    <a:pt x="0" y="78"/>
                    <a:pt x="51" y="129"/>
                  </a:cubicBezTo>
                  <a:cubicBezTo>
                    <a:pt x="84" y="158"/>
                    <a:pt x="128" y="173"/>
                    <a:pt x="172" y="173"/>
                  </a:cubicBezTo>
                  <a:cubicBezTo>
                    <a:pt x="195" y="173"/>
                    <a:pt x="218" y="169"/>
                    <a:pt x="240" y="160"/>
                  </a:cubicBezTo>
                  <a:cubicBezTo>
                    <a:pt x="291" y="142"/>
                    <a:pt x="341" y="91"/>
                    <a:pt x="297" y="47"/>
                  </a:cubicBezTo>
                  <a:cubicBezTo>
                    <a:pt x="257" y="16"/>
                    <a:pt x="208" y="1"/>
                    <a:pt x="161"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93" name="Google Shape;1493;p13"/>
            <p:cNvSpPr/>
            <p:nvPr/>
          </p:nvSpPr>
          <p:spPr>
            <a:xfrm>
              <a:off x="6586550" y="2166800"/>
              <a:ext cx="9025" cy="4600"/>
            </a:xfrm>
            <a:custGeom>
              <a:avLst/>
              <a:gdLst/>
              <a:ahLst/>
              <a:cxnLst/>
              <a:rect l="l" t="t" r="r" b="b"/>
              <a:pathLst>
                <a:path w="361" h="184" extrusionOk="0">
                  <a:moveTo>
                    <a:pt x="179" y="0"/>
                  </a:moveTo>
                  <a:cubicBezTo>
                    <a:pt x="155" y="0"/>
                    <a:pt x="131" y="5"/>
                    <a:pt x="108" y="13"/>
                  </a:cubicBezTo>
                  <a:cubicBezTo>
                    <a:pt x="57" y="32"/>
                    <a:pt x="1" y="89"/>
                    <a:pt x="51" y="139"/>
                  </a:cubicBezTo>
                  <a:cubicBezTo>
                    <a:pt x="88" y="168"/>
                    <a:pt x="134" y="184"/>
                    <a:pt x="182" y="184"/>
                  </a:cubicBezTo>
                  <a:cubicBezTo>
                    <a:pt x="207" y="184"/>
                    <a:pt x="233" y="179"/>
                    <a:pt x="259" y="171"/>
                  </a:cubicBezTo>
                  <a:cubicBezTo>
                    <a:pt x="303" y="158"/>
                    <a:pt x="360" y="101"/>
                    <a:pt x="316" y="51"/>
                  </a:cubicBezTo>
                  <a:cubicBezTo>
                    <a:pt x="274" y="17"/>
                    <a:pt x="226" y="0"/>
                    <a:pt x="179"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94" name="Google Shape;1494;p13"/>
            <p:cNvSpPr/>
            <p:nvPr/>
          </p:nvSpPr>
          <p:spPr>
            <a:xfrm>
              <a:off x="6601450" y="2148800"/>
              <a:ext cx="9725" cy="5450"/>
            </a:xfrm>
            <a:custGeom>
              <a:avLst/>
              <a:gdLst/>
              <a:ahLst/>
              <a:cxnLst/>
              <a:rect l="l" t="t" r="r" b="b"/>
              <a:pathLst>
                <a:path w="389" h="218" extrusionOk="0">
                  <a:moveTo>
                    <a:pt x="206" y="1"/>
                  </a:moveTo>
                  <a:cubicBezTo>
                    <a:pt x="142" y="1"/>
                    <a:pt x="1" y="45"/>
                    <a:pt x="48" y="128"/>
                  </a:cubicBezTo>
                  <a:cubicBezTo>
                    <a:pt x="54" y="128"/>
                    <a:pt x="54" y="134"/>
                    <a:pt x="54" y="140"/>
                  </a:cubicBezTo>
                  <a:cubicBezTo>
                    <a:pt x="79" y="189"/>
                    <a:pt x="159" y="218"/>
                    <a:pt x="234" y="218"/>
                  </a:cubicBezTo>
                  <a:cubicBezTo>
                    <a:pt x="314" y="218"/>
                    <a:pt x="389" y="186"/>
                    <a:pt x="389" y="115"/>
                  </a:cubicBezTo>
                  <a:lnTo>
                    <a:pt x="389" y="109"/>
                  </a:lnTo>
                  <a:cubicBezTo>
                    <a:pt x="389" y="27"/>
                    <a:pt x="281" y="1"/>
                    <a:pt x="218" y="1"/>
                  </a:cubicBezTo>
                  <a:cubicBezTo>
                    <a:pt x="215" y="1"/>
                    <a:pt x="211" y="1"/>
                    <a:pt x="206"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sp>
        <p:nvSpPr>
          <p:cNvPr id="1495" name="Google Shape;1495;p13"/>
          <p:cNvSpPr/>
          <p:nvPr/>
        </p:nvSpPr>
        <p:spPr>
          <a:xfrm>
            <a:off x="458265" y="12850820"/>
            <a:ext cx="1185957" cy="1026511"/>
          </a:xfrm>
          <a:custGeom>
            <a:avLst/>
            <a:gdLst/>
            <a:ahLst/>
            <a:cxnLst/>
            <a:rect l="l" t="t" r="r" b="b"/>
            <a:pathLst>
              <a:path w="5961" h="5160" extrusionOk="0">
                <a:moveTo>
                  <a:pt x="3539" y="215"/>
                </a:moveTo>
                <a:cubicBezTo>
                  <a:pt x="3842" y="303"/>
                  <a:pt x="4996" y="2883"/>
                  <a:pt x="5721" y="4712"/>
                </a:cubicBezTo>
                <a:cubicBezTo>
                  <a:pt x="5721" y="4724"/>
                  <a:pt x="5727" y="4731"/>
                  <a:pt x="5683" y="4762"/>
                </a:cubicBezTo>
                <a:cubicBezTo>
                  <a:pt x="5489" y="4895"/>
                  <a:pt x="4965" y="4952"/>
                  <a:pt x="4313" y="4952"/>
                </a:cubicBezTo>
                <a:cubicBezTo>
                  <a:pt x="2829" y="4952"/>
                  <a:pt x="685" y="4655"/>
                  <a:pt x="291" y="4283"/>
                </a:cubicBezTo>
                <a:cubicBezTo>
                  <a:pt x="228" y="4220"/>
                  <a:pt x="247" y="4195"/>
                  <a:pt x="259" y="4176"/>
                </a:cubicBezTo>
                <a:cubicBezTo>
                  <a:pt x="1060" y="2839"/>
                  <a:pt x="3242" y="272"/>
                  <a:pt x="3539" y="215"/>
                </a:cubicBezTo>
                <a:close/>
                <a:moveTo>
                  <a:pt x="3545" y="0"/>
                </a:moveTo>
                <a:cubicBezTo>
                  <a:pt x="3091" y="7"/>
                  <a:pt x="726" y="2984"/>
                  <a:pt x="76" y="4068"/>
                </a:cubicBezTo>
                <a:cubicBezTo>
                  <a:pt x="1" y="4188"/>
                  <a:pt x="32" y="4346"/>
                  <a:pt x="146" y="4434"/>
                </a:cubicBezTo>
                <a:cubicBezTo>
                  <a:pt x="587" y="4850"/>
                  <a:pt x="2719" y="5160"/>
                  <a:pt x="4258" y="5160"/>
                </a:cubicBezTo>
                <a:cubicBezTo>
                  <a:pt x="4983" y="5160"/>
                  <a:pt x="5570" y="5096"/>
                  <a:pt x="5803" y="4939"/>
                </a:cubicBezTo>
                <a:cubicBezTo>
                  <a:pt x="5910" y="4882"/>
                  <a:pt x="5961" y="4750"/>
                  <a:pt x="5917" y="4636"/>
                </a:cubicBezTo>
                <a:cubicBezTo>
                  <a:pt x="5488" y="3551"/>
                  <a:pt x="4043" y="0"/>
                  <a:pt x="3545" y="0"/>
                </a:cubicBezTo>
                <a:close/>
              </a:path>
            </a:pathLst>
          </a:custGeom>
          <a:solidFill>
            <a:srgbClr val="000000"/>
          </a:solidFill>
          <a:ln>
            <a:noFill/>
          </a:ln>
        </p:spPr>
        <p:txBody>
          <a:bodyPr spcFirstLastPara="1" wrap="square" lIns="243828" tIns="243828" rIns="243828" bIns="243828" anchor="ctr" anchorCtr="0">
            <a:noAutofit/>
          </a:bodyPr>
          <a:lstStyle/>
          <a:p>
            <a:pPr marL="0" lvl="0" indent="0" algn="l" rtl="0">
              <a:spcBef>
                <a:spcPts val="0"/>
              </a:spcBef>
              <a:spcAft>
                <a:spcPts val="0"/>
              </a:spcAft>
              <a:buNone/>
            </a:pPr>
            <a:endParaRPr sz="4800"/>
          </a:p>
        </p:txBody>
      </p:sp>
    </p:spTree>
    <p:extLst>
      <p:ext uri="{BB962C8B-B14F-4D97-AF65-F5344CB8AC3E}">
        <p14:creationId xmlns:p14="http://schemas.microsoft.com/office/powerpoint/2010/main" val="174041544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two columns" type="twoColTx">
  <p:cSld name="1_Title and two columns">
    <p:spTree>
      <p:nvGrpSpPr>
        <p:cNvPr id="1" name="Shape 623"/>
        <p:cNvGrpSpPr/>
        <p:nvPr/>
      </p:nvGrpSpPr>
      <p:grpSpPr>
        <a:xfrm>
          <a:off x="0" y="0"/>
          <a:ext cx="0" cy="0"/>
          <a:chOff x="0" y="0"/>
          <a:chExt cx="0" cy="0"/>
        </a:xfrm>
      </p:grpSpPr>
      <p:sp>
        <p:nvSpPr>
          <p:cNvPr id="624" name="Google Shape;624;p5"/>
          <p:cNvSpPr txBox="1">
            <a:spLocks noGrp="1"/>
          </p:cNvSpPr>
          <p:nvPr>
            <p:ph type="subTitle" idx="1"/>
          </p:nvPr>
        </p:nvSpPr>
        <p:spPr>
          <a:xfrm>
            <a:off x="3218352" y="10364400"/>
            <a:ext cx="7933833" cy="2966743"/>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3733">
                <a:solidFill>
                  <a:srgbClr val="000000"/>
                </a:solidFill>
              </a:defRPr>
            </a:lvl1pPr>
            <a:lvl2pPr lvl="1" algn="ctr" rtl="0">
              <a:lnSpc>
                <a:spcPct val="100000"/>
              </a:lnSpc>
              <a:spcBef>
                <a:spcPts val="0"/>
              </a:spcBef>
              <a:spcAft>
                <a:spcPts val="0"/>
              </a:spcAft>
              <a:buClr>
                <a:srgbClr val="000000"/>
              </a:buClr>
              <a:buSzPts val="1000"/>
              <a:buNone/>
              <a:defRPr sz="2667">
                <a:solidFill>
                  <a:srgbClr val="000000"/>
                </a:solidFill>
              </a:defRPr>
            </a:lvl2pPr>
            <a:lvl3pPr lvl="2" algn="ctr" rtl="0">
              <a:lnSpc>
                <a:spcPct val="100000"/>
              </a:lnSpc>
              <a:spcBef>
                <a:spcPts val="0"/>
              </a:spcBef>
              <a:spcAft>
                <a:spcPts val="0"/>
              </a:spcAft>
              <a:buClr>
                <a:srgbClr val="000000"/>
              </a:buClr>
              <a:buSzPts val="1000"/>
              <a:buNone/>
              <a:defRPr sz="2667">
                <a:solidFill>
                  <a:srgbClr val="000000"/>
                </a:solidFill>
              </a:defRPr>
            </a:lvl3pPr>
            <a:lvl4pPr lvl="3" algn="ctr" rtl="0">
              <a:lnSpc>
                <a:spcPct val="100000"/>
              </a:lnSpc>
              <a:spcBef>
                <a:spcPts val="0"/>
              </a:spcBef>
              <a:spcAft>
                <a:spcPts val="0"/>
              </a:spcAft>
              <a:buClr>
                <a:srgbClr val="000000"/>
              </a:buClr>
              <a:buSzPts val="1000"/>
              <a:buNone/>
              <a:defRPr sz="2667">
                <a:solidFill>
                  <a:srgbClr val="000000"/>
                </a:solidFill>
              </a:defRPr>
            </a:lvl4pPr>
            <a:lvl5pPr lvl="4" algn="ctr" rtl="0">
              <a:lnSpc>
                <a:spcPct val="100000"/>
              </a:lnSpc>
              <a:spcBef>
                <a:spcPts val="0"/>
              </a:spcBef>
              <a:spcAft>
                <a:spcPts val="0"/>
              </a:spcAft>
              <a:buClr>
                <a:srgbClr val="000000"/>
              </a:buClr>
              <a:buSzPts val="1000"/>
              <a:buNone/>
              <a:defRPr sz="2667">
                <a:solidFill>
                  <a:srgbClr val="000000"/>
                </a:solidFill>
              </a:defRPr>
            </a:lvl5pPr>
            <a:lvl6pPr lvl="5" algn="ctr" rtl="0">
              <a:lnSpc>
                <a:spcPct val="100000"/>
              </a:lnSpc>
              <a:spcBef>
                <a:spcPts val="0"/>
              </a:spcBef>
              <a:spcAft>
                <a:spcPts val="0"/>
              </a:spcAft>
              <a:buClr>
                <a:srgbClr val="000000"/>
              </a:buClr>
              <a:buSzPts val="1000"/>
              <a:buNone/>
              <a:defRPr sz="2667">
                <a:solidFill>
                  <a:srgbClr val="000000"/>
                </a:solidFill>
              </a:defRPr>
            </a:lvl6pPr>
            <a:lvl7pPr lvl="6" algn="ctr" rtl="0">
              <a:lnSpc>
                <a:spcPct val="100000"/>
              </a:lnSpc>
              <a:spcBef>
                <a:spcPts val="0"/>
              </a:spcBef>
              <a:spcAft>
                <a:spcPts val="0"/>
              </a:spcAft>
              <a:buClr>
                <a:srgbClr val="000000"/>
              </a:buClr>
              <a:buSzPts val="1000"/>
              <a:buNone/>
              <a:defRPr sz="2667">
                <a:solidFill>
                  <a:srgbClr val="000000"/>
                </a:solidFill>
              </a:defRPr>
            </a:lvl7pPr>
            <a:lvl8pPr lvl="7" algn="ctr" rtl="0">
              <a:lnSpc>
                <a:spcPct val="100000"/>
              </a:lnSpc>
              <a:spcBef>
                <a:spcPts val="0"/>
              </a:spcBef>
              <a:spcAft>
                <a:spcPts val="0"/>
              </a:spcAft>
              <a:buClr>
                <a:srgbClr val="000000"/>
              </a:buClr>
              <a:buSzPts val="1000"/>
              <a:buNone/>
              <a:defRPr sz="2667">
                <a:solidFill>
                  <a:srgbClr val="000000"/>
                </a:solidFill>
              </a:defRPr>
            </a:lvl8pPr>
            <a:lvl9pPr lvl="8" algn="ctr" rtl="0">
              <a:lnSpc>
                <a:spcPct val="100000"/>
              </a:lnSpc>
              <a:spcBef>
                <a:spcPts val="0"/>
              </a:spcBef>
              <a:spcAft>
                <a:spcPts val="0"/>
              </a:spcAft>
              <a:buClr>
                <a:srgbClr val="000000"/>
              </a:buClr>
              <a:buSzPts val="1000"/>
              <a:buNone/>
              <a:defRPr sz="2667">
                <a:solidFill>
                  <a:srgbClr val="000000"/>
                </a:solidFill>
              </a:defRPr>
            </a:lvl9pPr>
          </a:lstStyle>
          <a:p>
            <a:endParaRPr/>
          </a:p>
        </p:txBody>
      </p:sp>
      <p:sp>
        <p:nvSpPr>
          <p:cNvPr id="625" name="Google Shape;625;p5"/>
          <p:cNvSpPr txBox="1">
            <a:spLocks noGrp="1"/>
          </p:cNvSpPr>
          <p:nvPr>
            <p:ph type="subTitle" idx="2"/>
          </p:nvPr>
        </p:nvSpPr>
        <p:spPr>
          <a:xfrm>
            <a:off x="13813993" y="10364400"/>
            <a:ext cx="7356158" cy="2966743"/>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3733">
                <a:solidFill>
                  <a:srgbClr val="000000"/>
                </a:solidFill>
              </a:defRPr>
            </a:lvl1pPr>
            <a:lvl2pPr lvl="1" algn="ctr" rtl="0">
              <a:lnSpc>
                <a:spcPct val="100000"/>
              </a:lnSpc>
              <a:spcBef>
                <a:spcPts val="0"/>
              </a:spcBef>
              <a:spcAft>
                <a:spcPts val="0"/>
              </a:spcAft>
              <a:buClr>
                <a:srgbClr val="000000"/>
              </a:buClr>
              <a:buSzPts val="1000"/>
              <a:buNone/>
              <a:defRPr sz="2667">
                <a:solidFill>
                  <a:srgbClr val="000000"/>
                </a:solidFill>
              </a:defRPr>
            </a:lvl2pPr>
            <a:lvl3pPr lvl="2" algn="ctr" rtl="0">
              <a:lnSpc>
                <a:spcPct val="100000"/>
              </a:lnSpc>
              <a:spcBef>
                <a:spcPts val="0"/>
              </a:spcBef>
              <a:spcAft>
                <a:spcPts val="0"/>
              </a:spcAft>
              <a:buClr>
                <a:srgbClr val="000000"/>
              </a:buClr>
              <a:buSzPts val="1000"/>
              <a:buNone/>
              <a:defRPr sz="2667">
                <a:solidFill>
                  <a:srgbClr val="000000"/>
                </a:solidFill>
              </a:defRPr>
            </a:lvl3pPr>
            <a:lvl4pPr lvl="3" algn="ctr" rtl="0">
              <a:lnSpc>
                <a:spcPct val="100000"/>
              </a:lnSpc>
              <a:spcBef>
                <a:spcPts val="0"/>
              </a:spcBef>
              <a:spcAft>
                <a:spcPts val="0"/>
              </a:spcAft>
              <a:buClr>
                <a:srgbClr val="000000"/>
              </a:buClr>
              <a:buSzPts val="1000"/>
              <a:buNone/>
              <a:defRPr sz="2667">
                <a:solidFill>
                  <a:srgbClr val="000000"/>
                </a:solidFill>
              </a:defRPr>
            </a:lvl4pPr>
            <a:lvl5pPr lvl="4" algn="ctr" rtl="0">
              <a:lnSpc>
                <a:spcPct val="100000"/>
              </a:lnSpc>
              <a:spcBef>
                <a:spcPts val="0"/>
              </a:spcBef>
              <a:spcAft>
                <a:spcPts val="0"/>
              </a:spcAft>
              <a:buClr>
                <a:srgbClr val="000000"/>
              </a:buClr>
              <a:buSzPts val="1000"/>
              <a:buNone/>
              <a:defRPr sz="2667">
                <a:solidFill>
                  <a:srgbClr val="000000"/>
                </a:solidFill>
              </a:defRPr>
            </a:lvl5pPr>
            <a:lvl6pPr lvl="5" algn="ctr" rtl="0">
              <a:lnSpc>
                <a:spcPct val="100000"/>
              </a:lnSpc>
              <a:spcBef>
                <a:spcPts val="0"/>
              </a:spcBef>
              <a:spcAft>
                <a:spcPts val="0"/>
              </a:spcAft>
              <a:buClr>
                <a:srgbClr val="000000"/>
              </a:buClr>
              <a:buSzPts val="1000"/>
              <a:buNone/>
              <a:defRPr sz="2667">
                <a:solidFill>
                  <a:srgbClr val="000000"/>
                </a:solidFill>
              </a:defRPr>
            </a:lvl6pPr>
            <a:lvl7pPr lvl="6" algn="ctr" rtl="0">
              <a:lnSpc>
                <a:spcPct val="100000"/>
              </a:lnSpc>
              <a:spcBef>
                <a:spcPts val="0"/>
              </a:spcBef>
              <a:spcAft>
                <a:spcPts val="0"/>
              </a:spcAft>
              <a:buClr>
                <a:srgbClr val="000000"/>
              </a:buClr>
              <a:buSzPts val="1000"/>
              <a:buNone/>
              <a:defRPr sz="2667">
                <a:solidFill>
                  <a:srgbClr val="000000"/>
                </a:solidFill>
              </a:defRPr>
            </a:lvl7pPr>
            <a:lvl8pPr lvl="7" algn="ctr" rtl="0">
              <a:lnSpc>
                <a:spcPct val="100000"/>
              </a:lnSpc>
              <a:spcBef>
                <a:spcPts val="0"/>
              </a:spcBef>
              <a:spcAft>
                <a:spcPts val="0"/>
              </a:spcAft>
              <a:buClr>
                <a:srgbClr val="000000"/>
              </a:buClr>
              <a:buSzPts val="1000"/>
              <a:buNone/>
              <a:defRPr sz="2667">
                <a:solidFill>
                  <a:srgbClr val="000000"/>
                </a:solidFill>
              </a:defRPr>
            </a:lvl8pPr>
            <a:lvl9pPr lvl="8" algn="ctr" rtl="0">
              <a:lnSpc>
                <a:spcPct val="100000"/>
              </a:lnSpc>
              <a:spcBef>
                <a:spcPts val="0"/>
              </a:spcBef>
              <a:spcAft>
                <a:spcPts val="0"/>
              </a:spcAft>
              <a:buClr>
                <a:srgbClr val="000000"/>
              </a:buClr>
              <a:buSzPts val="1000"/>
              <a:buNone/>
              <a:defRPr sz="2667">
                <a:solidFill>
                  <a:srgbClr val="000000"/>
                </a:solidFill>
              </a:defRPr>
            </a:lvl9pPr>
          </a:lstStyle>
          <a:p>
            <a:endParaRPr/>
          </a:p>
        </p:txBody>
      </p:sp>
      <p:sp>
        <p:nvSpPr>
          <p:cNvPr id="626" name="Google Shape;626;p5"/>
          <p:cNvSpPr txBox="1">
            <a:spLocks noGrp="1"/>
          </p:cNvSpPr>
          <p:nvPr>
            <p:ph type="ctrTitle"/>
          </p:nvPr>
        </p:nvSpPr>
        <p:spPr>
          <a:xfrm>
            <a:off x="3692526" y="7776929"/>
            <a:ext cx="6985709" cy="1026519"/>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Font typeface="Fira Sans Condensed Medium"/>
              <a:buNone/>
              <a:defRPr sz="5334">
                <a:solidFill>
                  <a:srgbClr val="000000"/>
                </a:solidFill>
              </a:defRPr>
            </a:lvl1pPr>
            <a:lvl2pPr lvl="1" algn="ctr" rtl="0">
              <a:spcBef>
                <a:spcPts val="0"/>
              </a:spcBef>
              <a:spcAft>
                <a:spcPts val="0"/>
              </a:spcAft>
              <a:buClr>
                <a:srgbClr val="000000"/>
              </a:buClr>
              <a:buSzPts val="1600"/>
              <a:buFont typeface="Fira Sans Condensed Medium"/>
              <a:buNone/>
              <a:defRPr sz="4267">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4267">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4267">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4267">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4267">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4267">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4267">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4267">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627" name="Google Shape;627;p5"/>
          <p:cNvSpPr txBox="1">
            <a:spLocks noGrp="1"/>
          </p:cNvSpPr>
          <p:nvPr>
            <p:ph type="ctrTitle" idx="3"/>
          </p:nvPr>
        </p:nvSpPr>
        <p:spPr>
          <a:xfrm>
            <a:off x="13999335" y="7776929"/>
            <a:ext cx="6985709" cy="1026519"/>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Font typeface="Fira Sans Condensed Medium"/>
              <a:buNone/>
              <a:defRPr sz="5334">
                <a:solidFill>
                  <a:srgbClr val="000000"/>
                </a:solidFill>
              </a:defRPr>
            </a:lvl1pPr>
            <a:lvl2pPr lvl="1" algn="ctr" rtl="0">
              <a:spcBef>
                <a:spcPts val="0"/>
              </a:spcBef>
              <a:spcAft>
                <a:spcPts val="0"/>
              </a:spcAft>
              <a:buClr>
                <a:srgbClr val="000000"/>
              </a:buClr>
              <a:buSzPts val="1600"/>
              <a:buFont typeface="Fira Sans Condensed Medium"/>
              <a:buNone/>
              <a:defRPr sz="4267">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4267">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4267">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4267">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4267">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4267">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4267">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4267">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628" name="Google Shape;628;p5"/>
          <p:cNvSpPr txBox="1">
            <a:spLocks noGrp="1"/>
          </p:cNvSpPr>
          <p:nvPr>
            <p:ph type="title" idx="4"/>
          </p:nvPr>
        </p:nvSpPr>
        <p:spPr>
          <a:xfrm>
            <a:off x="1644214" y="864567"/>
            <a:ext cx="16909401" cy="2015433"/>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8001"/>
            </a:lvl1pPr>
            <a:lvl2pPr lvl="1" rtl="0">
              <a:spcBef>
                <a:spcPts val="0"/>
              </a:spcBef>
              <a:spcAft>
                <a:spcPts val="0"/>
              </a:spcAft>
              <a:buSzPts val="2400"/>
              <a:buNone/>
              <a:defRPr sz="6401"/>
            </a:lvl2pPr>
            <a:lvl3pPr lvl="2" rtl="0">
              <a:spcBef>
                <a:spcPts val="0"/>
              </a:spcBef>
              <a:spcAft>
                <a:spcPts val="0"/>
              </a:spcAft>
              <a:buSzPts val="2400"/>
              <a:buNone/>
              <a:defRPr sz="6401"/>
            </a:lvl3pPr>
            <a:lvl4pPr lvl="3" rtl="0">
              <a:spcBef>
                <a:spcPts val="0"/>
              </a:spcBef>
              <a:spcAft>
                <a:spcPts val="0"/>
              </a:spcAft>
              <a:buSzPts val="2400"/>
              <a:buNone/>
              <a:defRPr sz="6401"/>
            </a:lvl4pPr>
            <a:lvl5pPr lvl="4" rtl="0">
              <a:spcBef>
                <a:spcPts val="0"/>
              </a:spcBef>
              <a:spcAft>
                <a:spcPts val="0"/>
              </a:spcAft>
              <a:buSzPts val="2400"/>
              <a:buNone/>
              <a:defRPr sz="6401"/>
            </a:lvl5pPr>
            <a:lvl6pPr lvl="5" rtl="0">
              <a:spcBef>
                <a:spcPts val="0"/>
              </a:spcBef>
              <a:spcAft>
                <a:spcPts val="0"/>
              </a:spcAft>
              <a:buSzPts val="2400"/>
              <a:buNone/>
              <a:defRPr sz="6401"/>
            </a:lvl6pPr>
            <a:lvl7pPr lvl="6" rtl="0">
              <a:spcBef>
                <a:spcPts val="0"/>
              </a:spcBef>
              <a:spcAft>
                <a:spcPts val="0"/>
              </a:spcAft>
              <a:buSzPts val="2400"/>
              <a:buNone/>
              <a:defRPr sz="6401"/>
            </a:lvl7pPr>
            <a:lvl8pPr lvl="7" rtl="0">
              <a:spcBef>
                <a:spcPts val="0"/>
              </a:spcBef>
              <a:spcAft>
                <a:spcPts val="0"/>
              </a:spcAft>
              <a:buSzPts val="2400"/>
              <a:buNone/>
              <a:defRPr sz="6401"/>
            </a:lvl8pPr>
            <a:lvl9pPr lvl="8" rtl="0">
              <a:spcBef>
                <a:spcPts val="0"/>
              </a:spcBef>
              <a:spcAft>
                <a:spcPts val="0"/>
              </a:spcAft>
              <a:buSzPts val="2400"/>
              <a:buNone/>
              <a:defRPr sz="6401"/>
            </a:lvl9pPr>
          </a:lstStyle>
          <a:p>
            <a:endParaRPr/>
          </a:p>
        </p:txBody>
      </p:sp>
      <p:grpSp>
        <p:nvGrpSpPr>
          <p:cNvPr id="629" name="Google Shape;629;p5"/>
          <p:cNvGrpSpPr/>
          <p:nvPr/>
        </p:nvGrpSpPr>
        <p:grpSpPr>
          <a:xfrm>
            <a:off x="22699832" y="251938"/>
            <a:ext cx="2603491" cy="2018858"/>
            <a:chOff x="1982250" y="2295975"/>
            <a:chExt cx="334825" cy="259650"/>
          </a:xfrm>
        </p:grpSpPr>
        <p:sp>
          <p:nvSpPr>
            <p:cNvPr id="630" name="Google Shape;630;p5"/>
            <p:cNvSpPr/>
            <p:nvPr/>
          </p:nvSpPr>
          <p:spPr>
            <a:xfrm>
              <a:off x="1982250" y="2295975"/>
              <a:ext cx="334825" cy="259650"/>
            </a:xfrm>
            <a:custGeom>
              <a:avLst/>
              <a:gdLst/>
              <a:ahLst/>
              <a:cxnLst/>
              <a:rect l="l" t="t" r="r" b="b"/>
              <a:pathLst>
                <a:path w="13393" h="10386" extrusionOk="0">
                  <a:moveTo>
                    <a:pt x="7902" y="0"/>
                  </a:moveTo>
                  <a:cubicBezTo>
                    <a:pt x="3449" y="0"/>
                    <a:pt x="0" y="4648"/>
                    <a:pt x="2601" y="8721"/>
                  </a:cubicBezTo>
                  <a:cubicBezTo>
                    <a:pt x="3365" y="9917"/>
                    <a:pt x="4775" y="10385"/>
                    <a:pt x="6270" y="10385"/>
                  </a:cubicBezTo>
                  <a:cubicBezTo>
                    <a:pt x="8000" y="10385"/>
                    <a:pt x="9844" y="9760"/>
                    <a:pt x="10933" y="8911"/>
                  </a:cubicBezTo>
                  <a:cubicBezTo>
                    <a:pt x="13153" y="7182"/>
                    <a:pt x="13392" y="1222"/>
                    <a:pt x="9577" y="220"/>
                  </a:cubicBezTo>
                  <a:cubicBezTo>
                    <a:pt x="9010" y="70"/>
                    <a:pt x="8448" y="0"/>
                    <a:pt x="7902" y="0"/>
                  </a:cubicBezTo>
                  <a:close/>
                </a:path>
              </a:pathLst>
            </a:custGeom>
            <a:solidFill>
              <a:srgbClr val="FFCB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31" name="Google Shape;631;p5"/>
            <p:cNvSpPr/>
            <p:nvPr/>
          </p:nvSpPr>
          <p:spPr>
            <a:xfrm>
              <a:off x="2216125" y="2397450"/>
              <a:ext cx="12500" cy="10625"/>
            </a:xfrm>
            <a:custGeom>
              <a:avLst/>
              <a:gdLst/>
              <a:ahLst/>
              <a:cxnLst/>
              <a:rect l="l" t="t" r="r" b="b"/>
              <a:pathLst>
                <a:path w="500" h="425" extrusionOk="0">
                  <a:moveTo>
                    <a:pt x="341" y="0"/>
                  </a:moveTo>
                  <a:cubicBezTo>
                    <a:pt x="243" y="0"/>
                    <a:pt x="145" y="78"/>
                    <a:pt x="89" y="159"/>
                  </a:cubicBezTo>
                  <a:cubicBezTo>
                    <a:pt x="39" y="235"/>
                    <a:pt x="1" y="348"/>
                    <a:pt x="102" y="405"/>
                  </a:cubicBezTo>
                  <a:cubicBezTo>
                    <a:pt x="121" y="418"/>
                    <a:pt x="152" y="424"/>
                    <a:pt x="178" y="424"/>
                  </a:cubicBezTo>
                  <a:cubicBezTo>
                    <a:pt x="304" y="411"/>
                    <a:pt x="405" y="317"/>
                    <a:pt x="424" y="191"/>
                  </a:cubicBezTo>
                  <a:cubicBezTo>
                    <a:pt x="474" y="121"/>
                    <a:pt x="499" y="46"/>
                    <a:pt x="411" y="14"/>
                  </a:cubicBezTo>
                  <a:cubicBezTo>
                    <a:pt x="388" y="4"/>
                    <a:pt x="365" y="0"/>
                    <a:pt x="341"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32" name="Google Shape;632;p5"/>
            <p:cNvSpPr/>
            <p:nvPr/>
          </p:nvSpPr>
          <p:spPr>
            <a:xfrm>
              <a:off x="2233075" y="2395575"/>
              <a:ext cx="19350" cy="12500"/>
            </a:xfrm>
            <a:custGeom>
              <a:avLst/>
              <a:gdLst/>
              <a:ahLst/>
              <a:cxnLst/>
              <a:rect l="l" t="t" r="r" b="b"/>
              <a:pathLst>
                <a:path w="774" h="500" extrusionOk="0">
                  <a:moveTo>
                    <a:pt x="615" y="1"/>
                  </a:moveTo>
                  <a:cubicBezTo>
                    <a:pt x="441" y="1"/>
                    <a:pt x="234" y="117"/>
                    <a:pt x="118" y="234"/>
                  </a:cubicBezTo>
                  <a:cubicBezTo>
                    <a:pt x="1" y="346"/>
                    <a:pt x="23" y="500"/>
                    <a:pt x="135" y="500"/>
                  </a:cubicBezTo>
                  <a:cubicBezTo>
                    <a:pt x="168" y="500"/>
                    <a:pt x="209" y="486"/>
                    <a:pt x="256" y="455"/>
                  </a:cubicBezTo>
                  <a:lnTo>
                    <a:pt x="256" y="455"/>
                  </a:lnTo>
                  <a:cubicBezTo>
                    <a:pt x="219" y="480"/>
                    <a:pt x="364" y="493"/>
                    <a:pt x="389" y="493"/>
                  </a:cubicBezTo>
                  <a:cubicBezTo>
                    <a:pt x="540" y="474"/>
                    <a:pt x="666" y="379"/>
                    <a:pt x="729" y="247"/>
                  </a:cubicBezTo>
                  <a:cubicBezTo>
                    <a:pt x="774" y="146"/>
                    <a:pt x="767" y="1"/>
                    <a:pt x="629" y="1"/>
                  </a:cubicBezTo>
                  <a:cubicBezTo>
                    <a:pt x="624" y="1"/>
                    <a:pt x="620" y="1"/>
                    <a:pt x="615"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33" name="Google Shape;633;p5"/>
            <p:cNvSpPr/>
            <p:nvPr/>
          </p:nvSpPr>
          <p:spPr>
            <a:xfrm>
              <a:off x="2243100" y="2417525"/>
              <a:ext cx="11375" cy="10950"/>
            </a:xfrm>
            <a:custGeom>
              <a:avLst/>
              <a:gdLst/>
              <a:ahLst/>
              <a:cxnLst/>
              <a:rect l="l" t="t" r="r" b="b"/>
              <a:pathLst>
                <a:path w="455" h="438" extrusionOk="0">
                  <a:moveTo>
                    <a:pt x="322" y="1"/>
                  </a:moveTo>
                  <a:cubicBezTo>
                    <a:pt x="181" y="1"/>
                    <a:pt x="71" y="174"/>
                    <a:pt x="32" y="290"/>
                  </a:cubicBezTo>
                  <a:cubicBezTo>
                    <a:pt x="0" y="390"/>
                    <a:pt x="66" y="437"/>
                    <a:pt x="141" y="437"/>
                  </a:cubicBezTo>
                  <a:cubicBezTo>
                    <a:pt x="171" y="437"/>
                    <a:pt x="201" y="430"/>
                    <a:pt x="228" y="416"/>
                  </a:cubicBezTo>
                  <a:cubicBezTo>
                    <a:pt x="322" y="372"/>
                    <a:pt x="455" y="233"/>
                    <a:pt x="417" y="107"/>
                  </a:cubicBezTo>
                  <a:cubicBezTo>
                    <a:pt x="417" y="107"/>
                    <a:pt x="410" y="107"/>
                    <a:pt x="410" y="100"/>
                  </a:cubicBezTo>
                  <a:cubicBezTo>
                    <a:pt x="429" y="63"/>
                    <a:pt x="436" y="25"/>
                    <a:pt x="385" y="12"/>
                  </a:cubicBezTo>
                  <a:cubicBezTo>
                    <a:pt x="364" y="4"/>
                    <a:pt x="343" y="1"/>
                    <a:pt x="322"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34" name="Google Shape;634;p5"/>
            <p:cNvSpPr/>
            <p:nvPr/>
          </p:nvSpPr>
          <p:spPr>
            <a:xfrm>
              <a:off x="2222600" y="2420625"/>
              <a:ext cx="11525" cy="7525"/>
            </a:xfrm>
            <a:custGeom>
              <a:avLst/>
              <a:gdLst/>
              <a:ahLst/>
              <a:cxnLst/>
              <a:rect l="l" t="t" r="r" b="b"/>
              <a:pathLst>
                <a:path w="461" h="301" extrusionOk="0">
                  <a:moveTo>
                    <a:pt x="309" y="0"/>
                  </a:moveTo>
                  <a:cubicBezTo>
                    <a:pt x="291" y="0"/>
                    <a:pt x="271" y="5"/>
                    <a:pt x="253" y="14"/>
                  </a:cubicBezTo>
                  <a:lnTo>
                    <a:pt x="228" y="27"/>
                  </a:lnTo>
                  <a:cubicBezTo>
                    <a:pt x="152" y="58"/>
                    <a:pt x="1" y="229"/>
                    <a:pt x="127" y="292"/>
                  </a:cubicBezTo>
                  <a:cubicBezTo>
                    <a:pt x="140" y="298"/>
                    <a:pt x="154" y="300"/>
                    <a:pt x="168" y="300"/>
                  </a:cubicBezTo>
                  <a:cubicBezTo>
                    <a:pt x="212" y="300"/>
                    <a:pt x="257" y="275"/>
                    <a:pt x="291" y="260"/>
                  </a:cubicBezTo>
                  <a:cubicBezTo>
                    <a:pt x="341" y="241"/>
                    <a:pt x="461" y="121"/>
                    <a:pt x="392" y="65"/>
                  </a:cubicBezTo>
                  <a:cubicBezTo>
                    <a:pt x="382" y="57"/>
                    <a:pt x="376" y="53"/>
                    <a:pt x="372" y="51"/>
                  </a:cubicBezTo>
                  <a:lnTo>
                    <a:pt x="372" y="51"/>
                  </a:lnTo>
                  <a:cubicBezTo>
                    <a:pt x="369" y="15"/>
                    <a:pt x="341" y="0"/>
                    <a:pt x="309"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35" name="Google Shape;635;p5"/>
            <p:cNvSpPr/>
            <p:nvPr/>
          </p:nvSpPr>
          <p:spPr>
            <a:xfrm>
              <a:off x="2236925" y="2343625"/>
              <a:ext cx="10325" cy="9725"/>
            </a:xfrm>
            <a:custGeom>
              <a:avLst/>
              <a:gdLst/>
              <a:ahLst/>
              <a:cxnLst/>
              <a:rect l="l" t="t" r="r" b="b"/>
              <a:pathLst>
                <a:path w="413" h="389" extrusionOk="0">
                  <a:moveTo>
                    <a:pt x="306" y="1"/>
                  </a:moveTo>
                  <a:cubicBezTo>
                    <a:pt x="188" y="1"/>
                    <a:pt x="0" y="131"/>
                    <a:pt x="46" y="288"/>
                  </a:cubicBezTo>
                  <a:cubicBezTo>
                    <a:pt x="52" y="307"/>
                    <a:pt x="58" y="326"/>
                    <a:pt x="71" y="338"/>
                  </a:cubicBezTo>
                  <a:cubicBezTo>
                    <a:pt x="91" y="374"/>
                    <a:pt x="120" y="389"/>
                    <a:pt x="152" y="389"/>
                  </a:cubicBezTo>
                  <a:cubicBezTo>
                    <a:pt x="233" y="389"/>
                    <a:pt x="332" y="300"/>
                    <a:pt x="355" y="237"/>
                  </a:cubicBezTo>
                  <a:cubicBezTo>
                    <a:pt x="367" y="199"/>
                    <a:pt x="380" y="162"/>
                    <a:pt x="393" y="124"/>
                  </a:cubicBezTo>
                  <a:cubicBezTo>
                    <a:pt x="412" y="37"/>
                    <a:pt x="369" y="1"/>
                    <a:pt x="306"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36" name="Google Shape;636;p5"/>
            <p:cNvSpPr/>
            <p:nvPr/>
          </p:nvSpPr>
          <p:spPr>
            <a:xfrm>
              <a:off x="2199750" y="2495950"/>
              <a:ext cx="11700" cy="8150"/>
            </a:xfrm>
            <a:custGeom>
              <a:avLst/>
              <a:gdLst/>
              <a:ahLst/>
              <a:cxnLst/>
              <a:rect l="l" t="t" r="r" b="b"/>
              <a:pathLst>
                <a:path w="468" h="326" extrusionOk="0">
                  <a:moveTo>
                    <a:pt x="329" y="1"/>
                  </a:moveTo>
                  <a:cubicBezTo>
                    <a:pt x="315" y="1"/>
                    <a:pt x="299" y="4"/>
                    <a:pt x="284" y="10"/>
                  </a:cubicBezTo>
                  <a:cubicBezTo>
                    <a:pt x="208" y="48"/>
                    <a:pt x="0" y="325"/>
                    <a:pt x="208" y="325"/>
                  </a:cubicBezTo>
                  <a:cubicBezTo>
                    <a:pt x="309" y="306"/>
                    <a:pt x="391" y="243"/>
                    <a:pt x="442" y="155"/>
                  </a:cubicBezTo>
                  <a:cubicBezTo>
                    <a:pt x="468" y="75"/>
                    <a:pt x="406" y="1"/>
                    <a:pt x="329"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37" name="Google Shape;637;p5"/>
            <p:cNvSpPr/>
            <p:nvPr/>
          </p:nvSpPr>
          <p:spPr>
            <a:xfrm>
              <a:off x="2243875" y="2463375"/>
              <a:ext cx="13450" cy="13550"/>
            </a:xfrm>
            <a:custGeom>
              <a:avLst/>
              <a:gdLst/>
              <a:ahLst/>
              <a:cxnLst/>
              <a:rect l="l" t="t" r="r" b="b"/>
              <a:pathLst>
                <a:path w="538" h="542" extrusionOk="0">
                  <a:moveTo>
                    <a:pt x="396" y="0"/>
                  </a:moveTo>
                  <a:cubicBezTo>
                    <a:pt x="225" y="0"/>
                    <a:pt x="83" y="221"/>
                    <a:pt x="39" y="354"/>
                  </a:cubicBezTo>
                  <a:cubicBezTo>
                    <a:pt x="0" y="465"/>
                    <a:pt x="78" y="541"/>
                    <a:pt x="179" y="541"/>
                  </a:cubicBezTo>
                  <a:cubicBezTo>
                    <a:pt x="193" y="541"/>
                    <a:pt x="207" y="540"/>
                    <a:pt x="222" y="537"/>
                  </a:cubicBezTo>
                  <a:cubicBezTo>
                    <a:pt x="266" y="518"/>
                    <a:pt x="310" y="499"/>
                    <a:pt x="354" y="468"/>
                  </a:cubicBezTo>
                  <a:cubicBezTo>
                    <a:pt x="373" y="455"/>
                    <a:pt x="392" y="436"/>
                    <a:pt x="411" y="417"/>
                  </a:cubicBezTo>
                  <a:cubicBezTo>
                    <a:pt x="442" y="386"/>
                    <a:pt x="474" y="348"/>
                    <a:pt x="493" y="304"/>
                  </a:cubicBezTo>
                  <a:lnTo>
                    <a:pt x="493" y="297"/>
                  </a:lnTo>
                  <a:cubicBezTo>
                    <a:pt x="499" y="291"/>
                    <a:pt x="499" y="278"/>
                    <a:pt x="499" y="272"/>
                  </a:cubicBezTo>
                  <a:cubicBezTo>
                    <a:pt x="512" y="240"/>
                    <a:pt x="524" y="215"/>
                    <a:pt x="524" y="184"/>
                  </a:cubicBezTo>
                  <a:cubicBezTo>
                    <a:pt x="524" y="177"/>
                    <a:pt x="524" y="177"/>
                    <a:pt x="524" y="171"/>
                  </a:cubicBezTo>
                  <a:lnTo>
                    <a:pt x="524" y="140"/>
                  </a:lnTo>
                  <a:cubicBezTo>
                    <a:pt x="537" y="89"/>
                    <a:pt x="518" y="39"/>
                    <a:pt x="468" y="13"/>
                  </a:cubicBezTo>
                  <a:cubicBezTo>
                    <a:pt x="443" y="4"/>
                    <a:pt x="419" y="0"/>
                    <a:pt x="396"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38" name="Google Shape;638;p5"/>
            <p:cNvSpPr/>
            <p:nvPr/>
          </p:nvSpPr>
          <p:spPr>
            <a:xfrm>
              <a:off x="2054675" y="2425375"/>
              <a:ext cx="11850" cy="11225"/>
            </a:xfrm>
            <a:custGeom>
              <a:avLst/>
              <a:gdLst/>
              <a:ahLst/>
              <a:cxnLst/>
              <a:rect l="l" t="t" r="r" b="b"/>
              <a:pathLst>
                <a:path w="474" h="449" extrusionOk="0">
                  <a:moveTo>
                    <a:pt x="348" y="1"/>
                  </a:moveTo>
                  <a:cubicBezTo>
                    <a:pt x="215" y="13"/>
                    <a:pt x="102" y="102"/>
                    <a:pt x="45" y="222"/>
                  </a:cubicBezTo>
                  <a:cubicBezTo>
                    <a:pt x="1" y="310"/>
                    <a:pt x="7" y="449"/>
                    <a:pt x="133" y="449"/>
                  </a:cubicBezTo>
                  <a:cubicBezTo>
                    <a:pt x="266" y="430"/>
                    <a:pt x="379" y="348"/>
                    <a:pt x="436" y="228"/>
                  </a:cubicBezTo>
                  <a:cubicBezTo>
                    <a:pt x="474" y="140"/>
                    <a:pt x="474" y="1"/>
                    <a:pt x="348"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39" name="Google Shape;639;p5"/>
            <p:cNvSpPr/>
            <p:nvPr/>
          </p:nvSpPr>
          <p:spPr>
            <a:xfrm>
              <a:off x="2061400" y="2459775"/>
              <a:ext cx="9550" cy="8525"/>
            </a:xfrm>
            <a:custGeom>
              <a:avLst/>
              <a:gdLst/>
              <a:ahLst/>
              <a:cxnLst/>
              <a:rect l="l" t="t" r="r" b="b"/>
              <a:pathLst>
                <a:path w="382" h="341" extrusionOk="0">
                  <a:moveTo>
                    <a:pt x="183" y="1"/>
                  </a:moveTo>
                  <a:cubicBezTo>
                    <a:pt x="127" y="1"/>
                    <a:pt x="56" y="83"/>
                    <a:pt x="47" y="126"/>
                  </a:cubicBezTo>
                  <a:cubicBezTo>
                    <a:pt x="22" y="164"/>
                    <a:pt x="9" y="214"/>
                    <a:pt x="3" y="258"/>
                  </a:cubicBezTo>
                  <a:cubicBezTo>
                    <a:pt x="0" y="319"/>
                    <a:pt x="31" y="340"/>
                    <a:pt x="71" y="340"/>
                  </a:cubicBezTo>
                  <a:cubicBezTo>
                    <a:pt x="131" y="340"/>
                    <a:pt x="212" y="295"/>
                    <a:pt x="242" y="265"/>
                  </a:cubicBezTo>
                  <a:cubicBezTo>
                    <a:pt x="312" y="202"/>
                    <a:pt x="381" y="69"/>
                    <a:pt x="230" y="31"/>
                  </a:cubicBezTo>
                  <a:cubicBezTo>
                    <a:pt x="217" y="10"/>
                    <a:pt x="201" y="1"/>
                    <a:pt x="183"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40" name="Google Shape;640;p5"/>
            <p:cNvSpPr/>
            <p:nvPr/>
          </p:nvSpPr>
          <p:spPr>
            <a:xfrm>
              <a:off x="2100550" y="2434350"/>
              <a:ext cx="13500" cy="10600"/>
            </a:xfrm>
            <a:custGeom>
              <a:avLst/>
              <a:gdLst/>
              <a:ahLst/>
              <a:cxnLst/>
              <a:rect l="l" t="t" r="r" b="b"/>
              <a:pathLst>
                <a:path w="540" h="424" extrusionOk="0">
                  <a:moveTo>
                    <a:pt x="371" y="1"/>
                  </a:moveTo>
                  <a:cubicBezTo>
                    <a:pt x="366" y="1"/>
                    <a:pt x="360" y="1"/>
                    <a:pt x="354" y="1"/>
                  </a:cubicBezTo>
                  <a:cubicBezTo>
                    <a:pt x="209" y="8"/>
                    <a:pt x="1" y="172"/>
                    <a:pt x="20" y="336"/>
                  </a:cubicBezTo>
                  <a:cubicBezTo>
                    <a:pt x="20" y="367"/>
                    <a:pt x="32" y="411"/>
                    <a:pt x="70" y="418"/>
                  </a:cubicBezTo>
                  <a:cubicBezTo>
                    <a:pt x="87" y="422"/>
                    <a:pt x="104" y="424"/>
                    <a:pt x="121" y="424"/>
                  </a:cubicBezTo>
                  <a:cubicBezTo>
                    <a:pt x="154" y="424"/>
                    <a:pt x="186" y="416"/>
                    <a:pt x="215" y="399"/>
                  </a:cubicBezTo>
                  <a:lnTo>
                    <a:pt x="234" y="386"/>
                  </a:lnTo>
                  <a:lnTo>
                    <a:pt x="247" y="392"/>
                  </a:lnTo>
                  <a:cubicBezTo>
                    <a:pt x="257" y="396"/>
                    <a:pt x="267" y="397"/>
                    <a:pt x="278" y="397"/>
                  </a:cubicBezTo>
                  <a:cubicBezTo>
                    <a:pt x="342" y="397"/>
                    <a:pt x="403" y="333"/>
                    <a:pt x="430" y="279"/>
                  </a:cubicBezTo>
                  <a:cubicBezTo>
                    <a:pt x="485" y="187"/>
                    <a:pt x="540" y="1"/>
                    <a:pt x="371"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41" name="Google Shape;641;p5"/>
            <p:cNvSpPr/>
            <p:nvPr/>
          </p:nvSpPr>
          <p:spPr>
            <a:xfrm>
              <a:off x="2079275" y="2426175"/>
              <a:ext cx="12250" cy="9700"/>
            </a:xfrm>
            <a:custGeom>
              <a:avLst/>
              <a:gdLst/>
              <a:ahLst/>
              <a:cxnLst/>
              <a:rect l="l" t="t" r="r" b="b"/>
              <a:pathLst>
                <a:path w="490" h="388" extrusionOk="0">
                  <a:moveTo>
                    <a:pt x="380" y="1"/>
                  </a:moveTo>
                  <a:cubicBezTo>
                    <a:pt x="367" y="1"/>
                    <a:pt x="352" y="3"/>
                    <a:pt x="335" y="7"/>
                  </a:cubicBezTo>
                  <a:cubicBezTo>
                    <a:pt x="234" y="32"/>
                    <a:pt x="1" y="240"/>
                    <a:pt x="127" y="354"/>
                  </a:cubicBezTo>
                  <a:cubicBezTo>
                    <a:pt x="155" y="379"/>
                    <a:pt x="185" y="388"/>
                    <a:pt x="217" y="388"/>
                  </a:cubicBezTo>
                  <a:cubicBezTo>
                    <a:pt x="257" y="388"/>
                    <a:pt x="299" y="374"/>
                    <a:pt x="341" y="360"/>
                  </a:cubicBezTo>
                  <a:cubicBezTo>
                    <a:pt x="385" y="341"/>
                    <a:pt x="461" y="266"/>
                    <a:pt x="430" y="215"/>
                  </a:cubicBezTo>
                  <a:lnTo>
                    <a:pt x="430" y="215"/>
                  </a:lnTo>
                  <a:cubicBezTo>
                    <a:pt x="476" y="125"/>
                    <a:pt x="489" y="1"/>
                    <a:pt x="380"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42" name="Google Shape;642;p5"/>
            <p:cNvSpPr/>
            <p:nvPr/>
          </p:nvSpPr>
          <p:spPr>
            <a:xfrm>
              <a:off x="2087325" y="2394300"/>
              <a:ext cx="9400" cy="10225"/>
            </a:xfrm>
            <a:custGeom>
              <a:avLst/>
              <a:gdLst/>
              <a:ahLst/>
              <a:cxnLst/>
              <a:rect l="l" t="t" r="r" b="b"/>
              <a:pathLst>
                <a:path w="376" h="409" extrusionOk="0">
                  <a:moveTo>
                    <a:pt x="309" y="1"/>
                  </a:moveTo>
                  <a:cubicBezTo>
                    <a:pt x="298" y="1"/>
                    <a:pt x="286" y="3"/>
                    <a:pt x="271" y="8"/>
                  </a:cubicBezTo>
                  <a:cubicBezTo>
                    <a:pt x="164" y="39"/>
                    <a:pt x="82" y="115"/>
                    <a:pt x="38" y="216"/>
                  </a:cubicBezTo>
                  <a:cubicBezTo>
                    <a:pt x="6" y="273"/>
                    <a:pt x="0" y="361"/>
                    <a:pt x="70" y="386"/>
                  </a:cubicBezTo>
                  <a:lnTo>
                    <a:pt x="114" y="405"/>
                  </a:lnTo>
                  <a:cubicBezTo>
                    <a:pt x="121" y="408"/>
                    <a:pt x="129" y="409"/>
                    <a:pt x="137" y="409"/>
                  </a:cubicBezTo>
                  <a:cubicBezTo>
                    <a:pt x="187" y="409"/>
                    <a:pt x="239" y="361"/>
                    <a:pt x="271" y="323"/>
                  </a:cubicBezTo>
                  <a:cubicBezTo>
                    <a:pt x="322" y="266"/>
                    <a:pt x="353" y="197"/>
                    <a:pt x="360" y="121"/>
                  </a:cubicBezTo>
                  <a:cubicBezTo>
                    <a:pt x="376" y="68"/>
                    <a:pt x="369" y="1"/>
                    <a:pt x="309"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43" name="Google Shape;643;p5"/>
            <p:cNvSpPr/>
            <p:nvPr/>
          </p:nvSpPr>
          <p:spPr>
            <a:xfrm>
              <a:off x="2141575" y="2326175"/>
              <a:ext cx="12775" cy="9875"/>
            </a:xfrm>
            <a:custGeom>
              <a:avLst/>
              <a:gdLst/>
              <a:ahLst/>
              <a:cxnLst/>
              <a:rect l="l" t="t" r="r" b="b"/>
              <a:pathLst>
                <a:path w="511" h="395" extrusionOk="0">
                  <a:moveTo>
                    <a:pt x="397" y="0"/>
                  </a:moveTo>
                  <a:cubicBezTo>
                    <a:pt x="256" y="0"/>
                    <a:pt x="0" y="208"/>
                    <a:pt x="132" y="355"/>
                  </a:cubicBezTo>
                  <a:lnTo>
                    <a:pt x="139" y="368"/>
                  </a:lnTo>
                  <a:cubicBezTo>
                    <a:pt x="155" y="387"/>
                    <a:pt x="180" y="394"/>
                    <a:pt x="206" y="394"/>
                  </a:cubicBezTo>
                  <a:cubicBezTo>
                    <a:pt x="241" y="394"/>
                    <a:pt x="278" y="382"/>
                    <a:pt x="303" y="368"/>
                  </a:cubicBezTo>
                  <a:cubicBezTo>
                    <a:pt x="422" y="311"/>
                    <a:pt x="511" y="204"/>
                    <a:pt x="479" y="59"/>
                  </a:cubicBezTo>
                  <a:cubicBezTo>
                    <a:pt x="469" y="18"/>
                    <a:pt x="438" y="0"/>
                    <a:pt x="397"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44" name="Google Shape;644;p5"/>
            <p:cNvSpPr/>
            <p:nvPr/>
          </p:nvSpPr>
          <p:spPr>
            <a:xfrm>
              <a:off x="2149125" y="2378025"/>
              <a:ext cx="13675" cy="11675"/>
            </a:xfrm>
            <a:custGeom>
              <a:avLst/>
              <a:gdLst/>
              <a:ahLst/>
              <a:cxnLst/>
              <a:rect l="l" t="t" r="r" b="b"/>
              <a:pathLst>
                <a:path w="547" h="467" extrusionOk="0">
                  <a:moveTo>
                    <a:pt x="354" y="0"/>
                  </a:moveTo>
                  <a:cubicBezTo>
                    <a:pt x="330" y="0"/>
                    <a:pt x="301" y="9"/>
                    <a:pt x="272" y="28"/>
                  </a:cubicBezTo>
                  <a:cubicBezTo>
                    <a:pt x="146" y="110"/>
                    <a:pt x="1" y="287"/>
                    <a:pt x="114" y="432"/>
                  </a:cubicBezTo>
                  <a:cubicBezTo>
                    <a:pt x="134" y="456"/>
                    <a:pt x="161" y="467"/>
                    <a:pt x="191" y="467"/>
                  </a:cubicBezTo>
                  <a:cubicBezTo>
                    <a:pt x="335" y="467"/>
                    <a:pt x="547" y="215"/>
                    <a:pt x="410" y="110"/>
                  </a:cubicBezTo>
                  <a:cubicBezTo>
                    <a:pt x="436" y="38"/>
                    <a:pt x="404" y="0"/>
                    <a:pt x="354"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45" name="Google Shape;645;p5"/>
            <p:cNvSpPr/>
            <p:nvPr/>
          </p:nvSpPr>
          <p:spPr>
            <a:xfrm>
              <a:off x="2176100" y="2337375"/>
              <a:ext cx="9475" cy="9725"/>
            </a:xfrm>
            <a:custGeom>
              <a:avLst/>
              <a:gdLst/>
              <a:ahLst/>
              <a:cxnLst/>
              <a:rect l="l" t="t" r="r" b="b"/>
              <a:pathLst>
                <a:path w="379" h="389" extrusionOk="0">
                  <a:moveTo>
                    <a:pt x="292" y="0"/>
                  </a:moveTo>
                  <a:cubicBezTo>
                    <a:pt x="245" y="0"/>
                    <a:pt x="188" y="30"/>
                    <a:pt x="158" y="52"/>
                  </a:cubicBezTo>
                  <a:cubicBezTo>
                    <a:pt x="114" y="71"/>
                    <a:pt x="76" y="109"/>
                    <a:pt x="57" y="153"/>
                  </a:cubicBezTo>
                  <a:cubicBezTo>
                    <a:pt x="50" y="172"/>
                    <a:pt x="38" y="191"/>
                    <a:pt x="32" y="210"/>
                  </a:cubicBezTo>
                  <a:lnTo>
                    <a:pt x="32" y="229"/>
                  </a:lnTo>
                  <a:cubicBezTo>
                    <a:pt x="0" y="266"/>
                    <a:pt x="13" y="330"/>
                    <a:pt x="57" y="355"/>
                  </a:cubicBezTo>
                  <a:lnTo>
                    <a:pt x="82" y="374"/>
                  </a:lnTo>
                  <a:cubicBezTo>
                    <a:pt x="99" y="384"/>
                    <a:pt x="116" y="388"/>
                    <a:pt x="133" y="388"/>
                  </a:cubicBezTo>
                  <a:cubicBezTo>
                    <a:pt x="234" y="388"/>
                    <a:pt x="339" y="236"/>
                    <a:pt x="366" y="172"/>
                  </a:cubicBezTo>
                  <a:cubicBezTo>
                    <a:pt x="378" y="134"/>
                    <a:pt x="378" y="90"/>
                    <a:pt x="366" y="52"/>
                  </a:cubicBezTo>
                  <a:cubicBezTo>
                    <a:pt x="353" y="14"/>
                    <a:pt x="325" y="0"/>
                    <a:pt x="292"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46" name="Google Shape;646;p5"/>
            <p:cNvSpPr/>
            <p:nvPr/>
          </p:nvSpPr>
          <p:spPr>
            <a:xfrm>
              <a:off x="2139025" y="2483100"/>
              <a:ext cx="14550" cy="8525"/>
            </a:xfrm>
            <a:custGeom>
              <a:avLst/>
              <a:gdLst/>
              <a:ahLst/>
              <a:cxnLst/>
              <a:rect l="l" t="t" r="r" b="b"/>
              <a:pathLst>
                <a:path w="582" h="341" extrusionOk="0">
                  <a:moveTo>
                    <a:pt x="373" y="0"/>
                  </a:moveTo>
                  <a:cubicBezTo>
                    <a:pt x="222" y="0"/>
                    <a:pt x="1" y="341"/>
                    <a:pt x="209" y="341"/>
                  </a:cubicBezTo>
                  <a:cubicBezTo>
                    <a:pt x="360" y="341"/>
                    <a:pt x="581" y="0"/>
                    <a:pt x="373"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47" name="Google Shape;647;p5"/>
            <p:cNvSpPr/>
            <p:nvPr/>
          </p:nvSpPr>
          <p:spPr>
            <a:xfrm>
              <a:off x="2132100" y="2514750"/>
              <a:ext cx="12000" cy="11400"/>
            </a:xfrm>
            <a:custGeom>
              <a:avLst/>
              <a:gdLst/>
              <a:ahLst/>
              <a:cxnLst/>
              <a:rect l="l" t="t" r="r" b="b"/>
              <a:pathLst>
                <a:path w="480" h="456" extrusionOk="0">
                  <a:moveTo>
                    <a:pt x="294" y="0"/>
                  </a:moveTo>
                  <a:cubicBezTo>
                    <a:pt x="228" y="0"/>
                    <a:pt x="155" y="69"/>
                    <a:pt x="120" y="115"/>
                  </a:cubicBezTo>
                  <a:lnTo>
                    <a:pt x="82" y="172"/>
                  </a:lnTo>
                  <a:cubicBezTo>
                    <a:pt x="1" y="289"/>
                    <a:pt x="22" y="456"/>
                    <a:pt x="143" y="456"/>
                  </a:cubicBezTo>
                  <a:cubicBezTo>
                    <a:pt x="172" y="456"/>
                    <a:pt x="206" y="446"/>
                    <a:pt x="246" y="424"/>
                  </a:cubicBezTo>
                  <a:cubicBezTo>
                    <a:pt x="354" y="380"/>
                    <a:pt x="436" y="286"/>
                    <a:pt x="461" y="178"/>
                  </a:cubicBezTo>
                  <a:cubicBezTo>
                    <a:pt x="480" y="84"/>
                    <a:pt x="448" y="21"/>
                    <a:pt x="354" y="8"/>
                  </a:cubicBezTo>
                  <a:lnTo>
                    <a:pt x="309" y="2"/>
                  </a:lnTo>
                  <a:cubicBezTo>
                    <a:pt x="304" y="1"/>
                    <a:pt x="299" y="0"/>
                    <a:pt x="294"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48" name="Google Shape;648;p5"/>
            <p:cNvSpPr/>
            <p:nvPr/>
          </p:nvSpPr>
          <p:spPr>
            <a:xfrm>
              <a:off x="2150550" y="2522550"/>
              <a:ext cx="17175" cy="13350"/>
            </a:xfrm>
            <a:custGeom>
              <a:avLst/>
              <a:gdLst/>
              <a:ahLst/>
              <a:cxnLst/>
              <a:rect l="l" t="t" r="r" b="b"/>
              <a:pathLst>
                <a:path w="687" h="534" extrusionOk="0">
                  <a:moveTo>
                    <a:pt x="493" y="1"/>
                  </a:moveTo>
                  <a:cubicBezTo>
                    <a:pt x="459" y="1"/>
                    <a:pt x="420" y="10"/>
                    <a:pt x="379" y="30"/>
                  </a:cubicBezTo>
                  <a:cubicBezTo>
                    <a:pt x="316" y="56"/>
                    <a:pt x="259" y="100"/>
                    <a:pt x="215" y="144"/>
                  </a:cubicBezTo>
                  <a:cubicBezTo>
                    <a:pt x="139" y="220"/>
                    <a:pt x="0" y="516"/>
                    <a:pt x="202" y="522"/>
                  </a:cubicBezTo>
                  <a:cubicBezTo>
                    <a:pt x="223" y="530"/>
                    <a:pt x="245" y="533"/>
                    <a:pt x="266" y="533"/>
                  </a:cubicBezTo>
                  <a:cubicBezTo>
                    <a:pt x="412" y="533"/>
                    <a:pt x="563" y="379"/>
                    <a:pt x="612" y="264"/>
                  </a:cubicBezTo>
                  <a:cubicBezTo>
                    <a:pt x="686" y="121"/>
                    <a:pt x="617" y="1"/>
                    <a:pt x="493"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649" name="Google Shape;649;p5"/>
          <p:cNvGrpSpPr/>
          <p:nvPr/>
        </p:nvGrpSpPr>
        <p:grpSpPr>
          <a:xfrm>
            <a:off x="22699835" y="1058710"/>
            <a:ext cx="1292043" cy="3305239"/>
            <a:chOff x="2508475" y="2379100"/>
            <a:chExt cx="147125" cy="376350"/>
          </a:xfrm>
        </p:grpSpPr>
        <p:sp>
          <p:nvSpPr>
            <p:cNvPr id="650" name="Google Shape;650;p5"/>
            <p:cNvSpPr/>
            <p:nvPr/>
          </p:nvSpPr>
          <p:spPr>
            <a:xfrm>
              <a:off x="2508475" y="2438700"/>
              <a:ext cx="60875" cy="316750"/>
            </a:xfrm>
            <a:custGeom>
              <a:avLst/>
              <a:gdLst/>
              <a:ahLst/>
              <a:cxnLst/>
              <a:rect l="l" t="t" r="r" b="b"/>
              <a:pathLst>
                <a:path w="2435" h="12670" extrusionOk="0">
                  <a:moveTo>
                    <a:pt x="1394" y="1"/>
                  </a:moveTo>
                  <a:cubicBezTo>
                    <a:pt x="694" y="1"/>
                    <a:pt x="315" y="2966"/>
                    <a:pt x="315" y="4148"/>
                  </a:cubicBezTo>
                  <a:cubicBezTo>
                    <a:pt x="315" y="4886"/>
                    <a:pt x="309" y="5623"/>
                    <a:pt x="297" y="6355"/>
                  </a:cubicBezTo>
                  <a:cubicBezTo>
                    <a:pt x="284" y="7093"/>
                    <a:pt x="278" y="7850"/>
                    <a:pt x="284" y="8594"/>
                  </a:cubicBezTo>
                  <a:cubicBezTo>
                    <a:pt x="284" y="8783"/>
                    <a:pt x="297" y="8966"/>
                    <a:pt x="315" y="9149"/>
                  </a:cubicBezTo>
                  <a:cubicBezTo>
                    <a:pt x="391" y="10026"/>
                    <a:pt x="0" y="11741"/>
                    <a:pt x="788" y="12410"/>
                  </a:cubicBezTo>
                  <a:cubicBezTo>
                    <a:pt x="1000" y="12590"/>
                    <a:pt x="1179" y="12670"/>
                    <a:pt x="1332" y="12670"/>
                  </a:cubicBezTo>
                  <a:cubicBezTo>
                    <a:pt x="2297" y="12670"/>
                    <a:pt x="2170" y="9478"/>
                    <a:pt x="2170" y="8607"/>
                  </a:cubicBezTo>
                  <a:cubicBezTo>
                    <a:pt x="2239" y="7812"/>
                    <a:pt x="2214" y="7011"/>
                    <a:pt x="2195" y="6210"/>
                  </a:cubicBezTo>
                  <a:cubicBezTo>
                    <a:pt x="2176" y="5081"/>
                    <a:pt x="2435" y="1322"/>
                    <a:pt x="1829" y="357"/>
                  </a:cubicBezTo>
                  <a:cubicBezTo>
                    <a:pt x="1673" y="109"/>
                    <a:pt x="1527" y="1"/>
                    <a:pt x="13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51" name="Google Shape;651;p5"/>
            <p:cNvSpPr/>
            <p:nvPr/>
          </p:nvSpPr>
          <p:spPr>
            <a:xfrm>
              <a:off x="2537725" y="2468000"/>
              <a:ext cx="8450" cy="6100"/>
            </a:xfrm>
            <a:custGeom>
              <a:avLst/>
              <a:gdLst/>
              <a:ahLst/>
              <a:cxnLst/>
              <a:rect l="l" t="t" r="r" b="b"/>
              <a:pathLst>
                <a:path w="338" h="244" extrusionOk="0">
                  <a:moveTo>
                    <a:pt x="191" y="0"/>
                  </a:moveTo>
                  <a:cubicBezTo>
                    <a:pt x="127" y="0"/>
                    <a:pt x="59" y="69"/>
                    <a:pt x="35" y="119"/>
                  </a:cubicBezTo>
                  <a:cubicBezTo>
                    <a:pt x="0" y="193"/>
                    <a:pt x="32" y="244"/>
                    <a:pt x="90" y="244"/>
                  </a:cubicBezTo>
                  <a:cubicBezTo>
                    <a:pt x="105" y="244"/>
                    <a:pt x="123" y="240"/>
                    <a:pt x="142" y="232"/>
                  </a:cubicBezTo>
                  <a:lnTo>
                    <a:pt x="186" y="213"/>
                  </a:lnTo>
                  <a:cubicBezTo>
                    <a:pt x="224" y="194"/>
                    <a:pt x="337" y="87"/>
                    <a:pt x="268" y="37"/>
                  </a:cubicBezTo>
                  <a:cubicBezTo>
                    <a:pt x="262" y="30"/>
                    <a:pt x="255" y="24"/>
                    <a:pt x="243" y="18"/>
                  </a:cubicBezTo>
                  <a:cubicBezTo>
                    <a:pt x="227" y="5"/>
                    <a:pt x="209" y="0"/>
                    <a:pt x="191"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52" name="Google Shape;652;p5"/>
            <p:cNvSpPr/>
            <p:nvPr/>
          </p:nvSpPr>
          <p:spPr>
            <a:xfrm>
              <a:off x="2547875" y="2471400"/>
              <a:ext cx="7500" cy="5125"/>
            </a:xfrm>
            <a:custGeom>
              <a:avLst/>
              <a:gdLst/>
              <a:ahLst/>
              <a:cxnLst/>
              <a:rect l="l" t="t" r="r" b="b"/>
              <a:pathLst>
                <a:path w="300" h="205" extrusionOk="0">
                  <a:moveTo>
                    <a:pt x="187" y="0"/>
                  </a:moveTo>
                  <a:cubicBezTo>
                    <a:pt x="182" y="0"/>
                    <a:pt x="177" y="1"/>
                    <a:pt x="171" y="1"/>
                  </a:cubicBezTo>
                  <a:cubicBezTo>
                    <a:pt x="108" y="8"/>
                    <a:pt x="45" y="46"/>
                    <a:pt x="20" y="109"/>
                  </a:cubicBezTo>
                  <a:cubicBezTo>
                    <a:pt x="13" y="128"/>
                    <a:pt x="1" y="165"/>
                    <a:pt x="20" y="184"/>
                  </a:cubicBezTo>
                  <a:lnTo>
                    <a:pt x="26" y="191"/>
                  </a:lnTo>
                  <a:cubicBezTo>
                    <a:pt x="39" y="200"/>
                    <a:pt x="51" y="205"/>
                    <a:pt x="64" y="205"/>
                  </a:cubicBezTo>
                  <a:cubicBezTo>
                    <a:pt x="77" y="205"/>
                    <a:pt x="89" y="200"/>
                    <a:pt x="102" y="191"/>
                  </a:cubicBezTo>
                  <a:cubicBezTo>
                    <a:pt x="103" y="191"/>
                    <a:pt x="105" y="191"/>
                    <a:pt x="106" y="191"/>
                  </a:cubicBezTo>
                  <a:cubicBezTo>
                    <a:pt x="207" y="191"/>
                    <a:pt x="300" y="0"/>
                    <a:pt x="187"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53" name="Google Shape;653;p5"/>
            <p:cNvSpPr/>
            <p:nvPr/>
          </p:nvSpPr>
          <p:spPr>
            <a:xfrm>
              <a:off x="2532900" y="2478150"/>
              <a:ext cx="8225" cy="6550"/>
            </a:xfrm>
            <a:custGeom>
              <a:avLst/>
              <a:gdLst/>
              <a:ahLst/>
              <a:cxnLst/>
              <a:rect l="l" t="t" r="r" b="b"/>
              <a:pathLst>
                <a:path w="329" h="262" extrusionOk="0">
                  <a:moveTo>
                    <a:pt x="204" y="0"/>
                  </a:moveTo>
                  <a:cubicBezTo>
                    <a:pt x="162" y="0"/>
                    <a:pt x="105" y="60"/>
                    <a:pt x="95" y="85"/>
                  </a:cubicBezTo>
                  <a:cubicBezTo>
                    <a:pt x="95" y="85"/>
                    <a:pt x="102" y="78"/>
                    <a:pt x="108" y="78"/>
                  </a:cubicBezTo>
                  <a:cubicBezTo>
                    <a:pt x="64" y="123"/>
                    <a:pt x="1" y="255"/>
                    <a:pt x="108" y="261"/>
                  </a:cubicBezTo>
                  <a:cubicBezTo>
                    <a:pt x="152" y="261"/>
                    <a:pt x="196" y="236"/>
                    <a:pt x="221" y="198"/>
                  </a:cubicBezTo>
                  <a:cubicBezTo>
                    <a:pt x="272" y="154"/>
                    <a:pt x="329" y="34"/>
                    <a:pt x="221" y="22"/>
                  </a:cubicBezTo>
                  <a:lnTo>
                    <a:pt x="234" y="15"/>
                  </a:lnTo>
                  <a:cubicBezTo>
                    <a:pt x="226" y="4"/>
                    <a:pt x="216" y="0"/>
                    <a:pt x="204"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54" name="Google Shape;654;p5"/>
            <p:cNvSpPr/>
            <p:nvPr/>
          </p:nvSpPr>
          <p:spPr>
            <a:xfrm>
              <a:off x="2531950" y="2695725"/>
              <a:ext cx="7450" cy="6750"/>
            </a:xfrm>
            <a:custGeom>
              <a:avLst/>
              <a:gdLst/>
              <a:ahLst/>
              <a:cxnLst/>
              <a:rect l="l" t="t" r="r" b="b"/>
              <a:pathLst>
                <a:path w="298" h="270" extrusionOk="0">
                  <a:moveTo>
                    <a:pt x="205" y="0"/>
                  </a:moveTo>
                  <a:cubicBezTo>
                    <a:pt x="153" y="0"/>
                    <a:pt x="94" y="43"/>
                    <a:pt x="70" y="85"/>
                  </a:cubicBezTo>
                  <a:lnTo>
                    <a:pt x="64" y="92"/>
                  </a:lnTo>
                  <a:cubicBezTo>
                    <a:pt x="45" y="129"/>
                    <a:pt x="1" y="224"/>
                    <a:pt x="70" y="243"/>
                  </a:cubicBezTo>
                  <a:cubicBezTo>
                    <a:pt x="70" y="249"/>
                    <a:pt x="70" y="249"/>
                    <a:pt x="70" y="249"/>
                  </a:cubicBezTo>
                  <a:cubicBezTo>
                    <a:pt x="80" y="264"/>
                    <a:pt x="93" y="269"/>
                    <a:pt x="108" y="269"/>
                  </a:cubicBezTo>
                  <a:cubicBezTo>
                    <a:pt x="156" y="269"/>
                    <a:pt x="220" y="203"/>
                    <a:pt x="234" y="174"/>
                  </a:cubicBezTo>
                  <a:cubicBezTo>
                    <a:pt x="234" y="167"/>
                    <a:pt x="234" y="161"/>
                    <a:pt x="241" y="161"/>
                  </a:cubicBezTo>
                  <a:cubicBezTo>
                    <a:pt x="266" y="129"/>
                    <a:pt x="297" y="47"/>
                    <a:pt x="253" y="16"/>
                  </a:cubicBezTo>
                  <a:cubicBezTo>
                    <a:pt x="239" y="5"/>
                    <a:pt x="222" y="0"/>
                    <a:pt x="205"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55" name="Google Shape;655;p5"/>
            <p:cNvSpPr/>
            <p:nvPr/>
          </p:nvSpPr>
          <p:spPr>
            <a:xfrm>
              <a:off x="2532750" y="2716450"/>
              <a:ext cx="11375" cy="6650"/>
            </a:xfrm>
            <a:custGeom>
              <a:avLst/>
              <a:gdLst/>
              <a:ahLst/>
              <a:cxnLst/>
              <a:rect l="l" t="t" r="r" b="b"/>
              <a:pathLst>
                <a:path w="455" h="266" extrusionOk="0">
                  <a:moveTo>
                    <a:pt x="290" y="0"/>
                  </a:moveTo>
                  <a:cubicBezTo>
                    <a:pt x="171" y="0"/>
                    <a:pt x="0" y="265"/>
                    <a:pt x="158" y="265"/>
                  </a:cubicBezTo>
                  <a:cubicBezTo>
                    <a:pt x="278" y="265"/>
                    <a:pt x="454" y="0"/>
                    <a:pt x="290"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56" name="Google Shape;656;p5"/>
            <p:cNvSpPr/>
            <p:nvPr/>
          </p:nvSpPr>
          <p:spPr>
            <a:xfrm>
              <a:off x="2527375" y="2658100"/>
              <a:ext cx="13750" cy="21000"/>
            </a:xfrm>
            <a:custGeom>
              <a:avLst/>
              <a:gdLst/>
              <a:ahLst/>
              <a:cxnLst/>
              <a:rect l="l" t="t" r="r" b="b"/>
              <a:pathLst>
                <a:path w="550" h="840" extrusionOk="0">
                  <a:moveTo>
                    <a:pt x="480" y="1"/>
                  </a:moveTo>
                  <a:cubicBezTo>
                    <a:pt x="411" y="7"/>
                    <a:pt x="348" y="51"/>
                    <a:pt x="316" y="121"/>
                  </a:cubicBezTo>
                  <a:cubicBezTo>
                    <a:pt x="278" y="190"/>
                    <a:pt x="278" y="278"/>
                    <a:pt x="316" y="348"/>
                  </a:cubicBezTo>
                  <a:cubicBezTo>
                    <a:pt x="196" y="386"/>
                    <a:pt x="102" y="474"/>
                    <a:pt x="45" y="587"/>
                  </a:cubicBezTo>
                  <a:cubicBezTo>
                    <a:pt x="1" y="682"/>
                    <a:pt x="1" y="840"/>
                    <a:pt x="146" y="840"/>
                  </a:cubicBezTo>
                  <a:cubicBezTo>
                    <a:pt x="291" y="840"/>
                    <a:pt x="430" y="714"/>
                    <a:pt x="487" y="594"/>
                  </a:cubicBezTo>
                  <a:cubicBezTo>
                    <a:pt x="518" y="531"/>
                    <a:pt x="524" y="455"/>
                    <a:pt x="493" y="392"/>
                  </a:cubicBezTo>
                  <a:cubicBezTo>
                    <a:pt x="499" y="386"/>
                    <a:pt x="505" y="373"/>
                    <a:pt x="499" y="360"/>
                  </a:cubicBezTo>
                  <a:cubicBezTo>
                    <a:pt x="480" y="259"/>
                    <a:pt x="518" y="184"/>
                    <a:pt x="537" y="89"/>
                  </a:cubicBezTo>
                  <a:cubicBezTo>
                    <a:pt x="550" y="45"/>
                    <a:pt x="537" y="1"/>
                    <a:pt x="480"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57" name="Google Shape;657;p5"/>
            <p:cNvSpPr/>
            <p:nvPr/>
          </p:nvSpPr>
          <p:spPr>
            <a:xfrm>
              <a:off x="2522650" y="2589625"/>
              <a:ext cx="9775" cy="7100"/>
            </a:xfrm>
            <a:custGeom>
              <a:avLst/>
              <a:gdLst/>
              <a:ahLst/>
              <a:cxnLst/>
              <a:rect l="l" t="t" r="r" b="b"/>
              <a:pathLst>
                <a:path w="391" h="284" extrusionOk="0">
                  <a:moveTo>
                    <a:pt x="295" y="1"/>
                  </a:moveTo>
                  <a:cubicBezTo>
                    <a:pt x="276" y="1"/>
                    <a:pt x="255" y="4"/>
                    <a:pt x="234" y="9"/>
                  </a:cubicBezTo>
                  <a:cubicBezTo>
                    <a:pt x="171" y="22"/>
                    <a:pt x="1" y="198"/>
                    <a:pt x="121" y="242"/>
                  </a:cubicBezTo>
                  <a:lnTo>
                    <a:pt x="133" y="242"/>
                  </a:lnTo>
                  <a:cubicBezTo>
                    <a:pt x="143" y="273"/>
                    <a:pt x="169" y="284"/>
                    <a:pt x="196" y="284"/>
                  </a:cubicBezTo>
                  <a:cubicBezTo>
                    <a:pt x="218" y="284"/>
                    <a:pt x="242" y="276"/>
                    <a:pt x="259" y="268"/>
                  </a:cubicBezTo>
                  <a:cubicBezTo>
                    <a:pt x="329" y="236"/>
                    <a:pt x="379" y="173"/>
                    <a:pt x="385" y="97"/>
                  </a:cubicBezTo>
                  <a:cubicBezTo>
                    <a:pt x="390" y="24"/>
                    <a:pt x="348" y="1"/>
                    <a:pt x="295"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58" name="Google Shape;658;p5"/>
            <p:cNvSpPr/>
            <p:nvPr/>
          </p:nvSpPr>
          <p:spPr>
            <a:xfrm>
              <a:off x="2534950" y="2602450"/>
              <a:ext cx="6975" cy="4425"/>
            </a:xfrm>
            <a:custGeom>
              <a:avLst/>
              <a:gdLst/>
              <a:ahLst/>
              <a:cxnLst/>
              <a:rect l="l" t="t" r="r" b="b"/>
              <a:pathLst>
                <a:path w="279" h="177" extrusionOk="0">
                  <a:moveTo>
                    <a:pt x="175" y="0"/>
                  </a:moveTo>
                  <a:cubicBezTo>
                    <a:pt x="144" y="0"/>
                    <a:pt x="107" y="22"/>
                    <a:pt x="89" y="45"/>
                  </a:cubicBezTo>
                  <a:lnTo>
                    <a:pt x="83" y="45"/>
                  </a:lnTo>
                  <a:cubicBezTo>
                    <a:pt x="64" y="51"/>
                    <a:pt x="1" y="108"/>
                    <a:pt x="39" y="133"/>
                  </a:cubicBezTo>
                  <a:lnTo>
                    <a:pt x="57" y="165"/>
                  </a:lnTo>
                  <a:cubicBezTo>
                    <a:pt x="66" y="173"/>
                    <a:pt x="78" y="176"/>
                    <a:pt x="92" y="176"/>
                  </a:cubicBezTo>
                  <a:cubicBezTo>
                    <a:pt x="108" y="176"/>
                    <a:pt x="126" y="171"/>
                    <a:pt x="139" y="165"/>
                  </a:cubicBezTo>
                  <a:cubicBezTo>
                    <a:pt x="184" y="139"/>
                    <a:pt x="278" y="76"/>
                    <a:pt x="209" y="13"/>
                  </a:cubicBezTo>
                  <a:cubicBezTo>
                    <a:pt x="200" y="4"/>
                    <a:pt x="188" y="0"/>
                    <a:pt x="175"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59" name="Google Shape;659;p5"/>
            <p:cNvSpPr/>
            <p:nvPr/>
          </p:nvSpPr>
          <p:spPr>
            <a:xfrm>
              <a:off x="2541325" y="2588875"/>
              <a:ext cx="9100" cy="5100"/>
            </a:xfrm>
            <a:custGeom>
              <a:avLst/>
              <a:gdLst/>
              <a:ahLst/>
              <a:cxnLst/>
              <a:rect l="l" t="t" r="r" b="b"/>
              <a:pathLst>
                <a:path w="364" h="204" extrusionOk="0">
                  <a:moveTo>
                    <a:pt x="197" y="1"/>
                  </a:moveTo>
                  <a:cubicBezTo>
                    <a:pt x="96" y="1"/>
                    <a:pt x="0" y="203"/>
                    <a:pt x="96" y="203"/>
                  </a:cubicBezTo>
                  <a:cubicBezTo>
                    <a:pt x="99" y="203"/>
                    <a:pt x="102" y="203"/>
                    <a:pt x="105" y="203"/>
                  </a:cubicBezTo>
                  <a:cubicBezTo>
                    <a:pt x="130" y="203"/>
                    <a:pt x="149" y="203"/>
                    <a:pt x="175" y="190"/>
                  </a:cubicBezTo>
                  <a:cubicBezTo>
                    <a:pt x="225" y="184"/>
                    <a:pt x="364" y="45"/>
                    <a:pt x="263" y="14"/>
                  </a:cubicBezTo>
                  <a:cubicBezTo>
                    <a:pt x="244" y="1"/>
                    <a:pt x="225" y="1"/>
                    <a:pt x="206" y="1"/>
                  </a:cubicBezTo>
                  <a:cubicBezTo>
                    <a:pt x="203" y="1"/>
                    <a:pt x="200" y="1"/>
                    <a:pt x="197"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60" name="Google Shape;660;p5"/>
            <p:cNvSpPr/>
            <p:nvPr/>
          </p:nvSpPr>
          <p:spPr>
            <a:xfrm>
              <a:off x="2534475" y="2553725"/>
              <a:ext cx="12475" cy="7275"/>
            </a:xfrm>
            <a:custGeom>
              <a:avLst/>
              <a:gdLst/>
              <a:ahLst/>
              <a:cxnLst/>
              <a:rect l="l" t="t" r="r" b="b"/>
              <a:pathLst>
                <a:path w="499" h="291" extrusionOk="0">
                  <a:moveTo>
                    <a:pt x="316" y="1"/>
                  </a:moveTo>
                  <a:cubicBezTo>
                    <a:pt x="184" y="1"/>
                    <a:pt x="1" y="291"/>
                    <a:pt x="177" y="291"/>
                  </a:cubicBezTo>
                  <a:cubicBezTo>
                    <a:pt x="310" y="291"/>
                    <a:pt x="499" y="1"/>
                    <a:pt x="316"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61" name="Google Shape;661;p5"/>
            <p:cNvSpPr/>
            <p:nvPr/>
          </p:nvSpPr>
          <p:spPr>
            <a:xfrm>
              <a:off x="2544900" y="2523150"/>
              <a:ext cx="6325" cy="5225"/>
            </a:xfrm>
            <a:custGeom>
              <a:avLst/>
              <a:gdLst/>
              <a:ahLst/>
              <a:cxnLst/>
              <a:rect l="l" t="t" r="r" b="b"/>
              <a:pathLst>
                <a:path w="253" h="209" extrusionOk="0">
                  <a:moveTo>
                    <a:pt x="202" y="0"/>
                  </a:moveTo>
                  <a:cubicBezTo>
                    <a:pt x="170" y="0"/>
                    <a:pt x="139" y="6"/>
                    <a:pt x="107" y="25"/>
                  </a:cubicBezTo>
                  <a:cubicBezTo>
                    <a:pt x="82" y="32"/>
                    <a:pt x="0" y="120"/>
                    <a:pt x="50" y="145"/>
                  </a:cubicBezTo>
                  <a:cubicBezTo>
                    <a:pt x="63" y="158"/>
                    <a:pt x="69" y="164"/>
                    <a:pt x="76" y="177"/>
                  </a:cubicBezTo>
                  <a:cubicBezTo>
                    <a:pt x="82" y="200"/>
                    <a:pt x="95" y="209"/>
                    <a:pt x="111" y="209"/>
                  </a:cubicBezTo>
                  <a:cubicBezTo>
                    <a:pt x="163" y="209"/>
                    <a:pt x="248" y="119"/>
                    <a:pt x="252" y="76"/>
                  </a:cubicBezTo>
                  <a:cubicBezTo>
                    <a:pt x="252" y="57"/>
                    <a:pt x="246" y="44"/>
                    <a:pt x="246" y="32"/>
                  </a:cubicBezTo>
                  <a:cubicBezTo>
                    <a:pt x="233" y="13"/>
                    <a:pt x="221" y="0"/>
                    <a:pt x="202"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62" name="Google Shape;662;p5"/>
            <p:cNvSpPr/>
            <p:nvPr/>
          </p:nvSpPr>
          <p:spPr>
            <a:xfrm>
              <a:off x="2540325" y="2540925"/>
              <a:ext cx="10475" cy="5925"/>
            </a:xfrm>
            <a:custGeom>
              <a:avLst/>
              <a:gdLst/>
              <a:ahLst/>
              <a:cxnLst/>
              <a:rect l="l" t="t" r="r" b="b"/>
              <a:pathLst>
                <a:path w="419" h="237" extrusionOk="0">
                  <a:moveTo>
                    <a:pt x="280" y="0"/>
                  </a:moveTo>
                  <a:cubicBezTo>
                    <a:pt x="273" y="0"/>
                    <a:pt x="266" y="1"/>
                    <a:pt x="259" y="2"/>
                  </a:cubicBezTo>
                  <a:cubicBezTo>
                    <a:pt x="240" y="2"/>
                    <a:pt x="227" y="8"/>
                    <a:pt x="215" y="14"/>
                  </a:cubicBezTo>
                  <a:cubicBezTo>
                    <a:pt x="158" y="27"/>
                    <a:pt x="0" y="178"/>
                    <a:pt x="114" y="216"/>
                  </a:cubicBezTo>
                  <a:cubicBezTo>
                    <a:pt x="133" y="229"/>
                    <a:pt x="151" y="229"/>
                    <a:pt x="177" y="235"/>
                  </a:cubicBezTo>
                  <a:cubicBezTo>
                    <a:pt x="181" y="236"/>
                    <a:pt x="185" y="236"/>
                    <a:pt x="189" y="236"/>
                  </a:cubicBezTo>
                  <a:cubicBezTo>
                    <a:pt x="306" y="236"/>
                    <a:pt x="419" y="0"/>
                    <a:pt x="280"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63" name="Google Shape;663;p5"/>
            <p:cNvSpPr/>
            <p:nvPr/>
          </p:nvSpPr>
          <p:spPr>
            <a:xfrm>
              <a:off x="2594725" y="2379100"/>
              <a:ext cx="60875" cy="316750"/>
            </a:xfrm>
            <a:custGeom>
              <a:avLst/>
              <a:gdLst/>
              <a:ahLst/>
              <a:cxnLst/>
              <a:rect l="l" t="t" r="r" b="b"/>
              <a:pathLst>
                <a:path w="2435" h="12670" extrusionOk="0">
                  <a:moveTo>
                    <a:pt x="1390" y="1"/>
                  </a:moveTo>
                  <a:cubicBezTo>
                    <a:pt x="694" y="1"/>
                    <a:pt x="315" y="2966"/>
                    <a:pt x="315" y="4148"/>
                  </a:cubicBezTo>
                  <a:cubicBezTo>
                    <a:pt x="315" y="4885"/>
                    <a:pt x="309" y="5623"/>
                    <a:pt x="296" y="6355"/>
                  </a:cubicBezTo>
                  <a:cubicBezTo>
                    <a:pt x="278" y="7093"/>
                    <a:pt x="278" y="7850"/>
                    <a:pt x="284" y="8594"/>
                  </a:cubicBezTo>
                  <a:cubicBezTo>
                    <a:pt x="284" y="8777"/>
                    <a:pt x="296" y="8966"/>
                    <a:pt x="315" y="9143"/>
                  </a:cubicBezTo>
                  <a:cubicBezTo>
                    <a:pt x="391" y="10026"/>
                    <a:pt x="0" y="11741"/>
                    <a:pt x="788" y="12410"/>
                  </a:cubicBezTo>
                  <a:cubicBezTo>
                    <a:pt x="999" y="12590"/>
                    <a:pt x="1178" y="12670"/>
                    <a:pt x="1330" y="12670"/>
                  </a:cubicBezTo>
                  <a:cubicBezTo>
                    <a:pt x="2292" y="12670"/>
                    <a:pt x="2170" y="9478"/>
                    <a:pt x="2170" y="8607"/>
                  </a:cubicBezTo>
                  <a:cubicBezTo>
                    <a:pt x="2239" y="7812"/>
                    <a:pt x="2214" y="7011"/>
                    <a:pt x="2195" y="6210"/>
                  </a:cubicBezTo>
                  <a:cubicBezTo>
                    <a:pt x="2176" y="5081"/>
                    <a:pt x="2435" y="1322"/>
                    <a:pt x="1823" y="357"/>
                  </a:cubicBezTo>
                  <a:cubicBezTo>
                    <a:pt x="1667" y="109"/>
                    <a:pt x="1523" y="1"/>
                    <a:pt x="1390" y="1"/>
                  </a:cubicBezTo>
                  <a:close/>
                </a:path>
              </a:pathLst>
            </a:custGeom>
            <a:solidFill>
              <a:srgbClr val="4989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64" name="Google Shape;664;p5"/>
            <p:cNvSpPr/>
            <p:nvPr/>
          </p:nvSpPr>
          <p:spPr>
            <a:xfrm>
              <a:off x="2623925" y="2408375"/>
              <a:ext cx="8350" cy="5975"/>
            </a:xfrm>
            <a:custGeom>
              <a:avLst/>
              <a:gdLst/>
              <a:ahLst/>
              <a:cxnLst/>
              <a:rect l="l" t="t" r="r" b="b"/>
              <a:pathLst>
                <a:path w="334" h="239" extrusionOk="0">
                  <a:moveTo>
                    <a:pt x="191" y="0"/>
                  </a:moveTo>
                  <a:cubicBezTo>
                    <a:pt x="127" y="0"/>
                    <a:pt x="60" y="66"/>
                    <a:pt x="30" y="120"/>
                  </a:cubicBezTo>
                  <a:cubicBezTo>
                    <a:pt x="1" y="189"/>
                    <a:pt x="33" y="239"/>
                    <a:pt x="91" y="239"/>
                  </a:cubicBezTo>
                  <a:cubicBezTo>
                    <a:pt x="107" y="239"/>
                    <a:pt x="125" y="235"/>
                    <a:pt x="144" y="227"/>
                  </a:cubicBezTo>
                  <a:lnTo>
                    <a:pt x="188" y="208"/>
                  </a:lnTo>
                  <a:cubicBezTo>
                    <a:pt x="226" y="189"/>
                    <a:pt x="333" y="82"/>
                    <a:pt x="270" y="38"/>
                  </a:cubicBezTo>
                  <a:lnTo>
                    <a:pt x="245" y="19"/>
                  </a:lnTo>
                  <a:cubicBezTo>
                    <a:pt x="228" y="6"/>
                    <a:pt x="210" y="0"/>
                    <a:pt x="191"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65" name="Google Shape;665;p5"/>
            <p:cNvSpPr/>
            <p:nvPr/>
          </p:nvSpPr>
          <p:spPr>
            <a:xfrm>
              <a:off x="2626075" y="2427050"/>
              <a:ext cx="9025" cy="7625"/>
            </a:xfrm>
            <a:custGeom>
              <a:avLst/>
              <a:gdLst/>
              <a:ahLst/>
              <a:cxnLst/>
              <a:rect l="l" t="t" r="r" b="b"/>
              <a:pathLst>
                <a:path w="361" h="305" extrusionOk="0">
                  <a:moveTo>
                    <a:pt x="177" y="0"/>
                  </a:moveTo>
                  <a:cubicBezTo>
                    <a:pt x="151" y="0"/>
                    <a:pt x="122" y="24"/>
                    <a:pt x="108" y="47"/>
                  </a:cubicBezTo>
                  <a:cubicBezTo>
                    <a:pt x="89" y="73"/>
                    <a:pt x="70" y="104"/>
                    <a:pt x="52" y="129"/>
                  </a:cubicBezTo>
                  <a:cubicBezTo>
                    <a:pt x="0" y="206"/>
                    <a:pt x="12" y="304"/>
                    <a:pt x="89" y="304"/>
                  </a:cubicBezTo>
                  <a:cubicBezTo>
                    <a:pt x="106" y="304"/>
                    <a:pt x="128" y="299"/>
                    <a:pt x="152" y="287"/>
                  </a:cubicBezTo>
                  <a:cubicBezTo>
                    <a:pt x="228" y="249"/>
                    <a:pt x="361" y="98"/>
                    <a:pt x="247" y="35"/>
                  </a:cubicBezTo>
                  <a:lnTo>
                    <a:pt x="203" y="10"/>
                  </a:lnTo>
                  <a:cubicBezTo>
                    <a:pt x="195" y="3"/>
                    <a:pt x="186" y="0"/>
                    <a:pt x="177"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66" name="Google Shape;666;p5"/>
            <p:cNvSpPr/>
            <p:nvPr/>
          </p:nvSpPr>
          <p:spPr>
            <a:xfrm>
              <a:off x="2634125" y="2411650"/>
              <a:ext cx="7550" cy="5175"/>
            </a:xfrm>
            <a:custGeom>
              <a:avLst/>
              <a:gdLst/>
              <a:ahLst/>
              <a:cxnLst/>
              <a:rect l="l" t="t" r="r" b="b"/>
              <a:pathLst>
                <a:path w="302" h="207" extrusionOk="0">
                  <a:moveTo>
                    <a:pt x="182" y="1"/>
                  </a:moveTo>
                  <a:cubicBezTo>
                    <a:pt x="179" y="1"/>
                    <a:pt x="175" y="1"/>
                    <a:pt x="171" y="1"/>
                  </a:cubicBezTo>
                  <a:cubicBezTo>
                    <a:pt x="102" y="7"/>
                    <a:pt x="45" y="52"/>
                    <a:pt x="20" y="108"/>
                  </a:cubicBezTo>
                  <a:cubicBezTo>
                    <a:pt x="13" y="134"/>
                    <a:pt x="1" y="165"/>
                    <a:pt x="20" y="190"/>
                  </a:cubicBezTo>
                  <a:lnTo>
                    <a:pt x="26" y="197"/>
                  </a:lnTo>
                  <a:cubicBezTo>
                    <a:pt x="35" y="203"/>
                    <a:pt x="48" y="206"/>
                    <a:pt x="61" y="206"/>
                  </a:cubicBezTo>
                  <a:cubicBezTo>
                    <a:pt x="73" y="206"/>
                    <a:pt x="86" y="203"/>
                    <a:pt x="95" y="197"/>
                  </a:cubicBezTo>
                  <a:cubicBezTo>
                    <a:pt x="97" y="197"/>
                    <a:pt x="98" y="197"/>
                    <a:pt x="100" y="197"/>
                  </a:cubicBezTo>
                  <a:cubicBezTo>
                    <a:pt x="203" y="197"/>
                    <a:pt x="302" y="1"/>
                    <a:pt x="182"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67" name="Google Shape;667;p5"/>
            <p:cNvSpPr/>
            <p:nvPr/>
          </p:nvSpPr>
          <p:spPr>
            <a:xfrm>
              <a:off x="2619150" y="2418525"/>
              <a:ext cx="8075" cy="6400"/>
            </a:xfrm>
            <a:custGeom>
              <a:avLst/>
              <a:gdLst/>
              <a:ahLst/>
              <a:cxnLst/>
              <a:rect l="l" t="t" r="r" b="b"/>
              <a:pathLst>
                <a:path w="323" h="256" extrusionOk="0">
                  <a:moveTo>
                    <a:pt x="202" y="0"/>
                  </a:moveTo>
                  <a:cubicBezTo>
                    <a:pt x="160" y="0"/>
                    <a:pt x="105" y="56"/>
                    <a:pt x="95" y="86"/>
                  </a:cubicBezTo>
                  <a:lnTo>
                    <a:pt x="101" y="79"/>
                  </a:lnTo>
                  <a:lnTo>
                    <a:pt x="101" y="79"/>
                  </a:lnTo>
                  <a:cubicBezTo>
                    <a:pt x="64" y="117"/>
                    <a:pt x="1" y="250"/>
                    <a:pt x="102" y="256"/>
                  </a:cubicBezTo>
                  <a:cubicBezTo>
                    <a:pt x="152" y="256"/>
                    <a:pt x="196" y="237"/>
                    <a:pt x="221" y="199"/>
                  </a:cubicBezTo>
                  <a:cubicBezTo>
                    <a:pt x="272" y="149"/>
                    <a:pt x="322" y="35"/>
                    <a:pt x="221" y="23"/>
                  </a:cubicBezTo>
                  <a:lnTo>
                    <a:pt x="234" y="16"/>
                  </a:lnTo>
                  <a:cubicBezTo>
                    <a:pt x="225" y="5"/>
                    <a:pt x="214" y="0"/>
                    <a:pt x="202"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68" name="Google Shape;668;p5"/>
            <p:cNvSpPr/>
            <p:nvPr/>
          </p:nvSpPr>
          <p:spPr>
            <a:xfrm>
              <a:off x="2618050" y="2636125"/>
              <a:ext cx="7600" cy="6675"/>
            </a:xfrm>
            <a:custGeom>
              <a:avLst/>
              <a:gdLst/>
              <a:ahLst/>
              <a:cxnLst/>
              <a:rect l="l" t="t" r="r" b="b"/>
              <a:pathLst>
                <a:path w="304" h="267" extrusionOk="0">
                  <a:moveTo>
                    <a:pt x="207" y="0"/>
                  </a:moveTo>
                  <a:cubicBezTo>
                    <a:pt x="153" y="0"/>
                    <a:pt x="93" y="43"/>
                    <a:pt x="70" y="85"/>
                  </a:cubicBezTo>
                  <a:lnTo>
                    <a:pt x="64" y="92"/>
                  </a:lnTo>
                  <a:cubicBezTo>
                    <a:pt x="45" y="129"/>
                    <a:pt x="0" y="218"/>
                    <a:pt x="70" y="243"/>
                  </a:cubicBezTo>
                  <a:cubicBezTo>
                    <a:pt x="70" y="243"/>
                    <a:pt x="70" y="243"/>
                    <a:pt x="70" y="249"/>
                  </a:cubicBezTo>
                  <a:cubicBezTo>
                    <a:pt x="79" y="261"/>
                    <a:pt x="91" y="266"/>
                    <a:pt x="105" y="266"/>
                  </a:cubicBezTo>
                  <a:cubicBezTo>
                    <a:pt x="155" y="266"/>
                    <a:pt x="224" y="197"/>
                    <a:pt x="234" y="167"/>
                  </a:cubicBezTo>
                  <a:lnTo>
                    <a:pt x="240" y="155"/>
                  </a:lnTo>
                  <a:cubicBezTo>
                    <a:pt x="265" y="123"/>
                    <a:pt x="303" y="41"/>
                    <a:pt x="259" y="16"/>
                  </a:cubicBezTo>
                  <a:cubicBezTo>
                    <a:pt x="243" y="5"/>
                    <a:pt x="226" y="0"/>
                    <a:pt x="207"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69" name="Google Shape;669;p5"/>
            <p:cNvSpPr/>
            <p:nvPr/>
          </p:nvSpPr>
          <p:spPr>
            <a:xfrm>
              <a:off x="2618825" y="2656700"/>
              <a:ext cx="11400" cy="6650"/>
            </a:xfrm>
            <a:custGeom>
              <a:avLst/>
              <a:gdLst/>
              <a:ahLst/>
              <a:cxnLst/>
              <a:rect l="l" t="t" r="r" b="b"/>
              <a:pathLst>
                <a:path w="456" h="266" extrusionOk="0">
                  <a:moveTo>
                    <a:pt x="297" y="0"/>
                  </a:moveTo>
                  <a:cubicBezTo>
                    <a:pt x="171" y="0"/>
                    <a:pt x="1" y="265"/>
                    <a:pt x="165" y="265"/>
                  </a:cubicBezTo>
                  <a:cubicBezTo>
                    <a:pt x="285" y="265"/>
                    <a:pt x="455" y="0"/>
                    <a:pt x="297"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70" name="Google Shape;670;p5"/>
            <p:cNvSpPr/>
            <p:nvPr/>
          </p:nvSpPr>
          <p:spPr>
            <a:xfrm>
              <a:off x="2630025" y="2637450"/>
              <a:ext cx="5075" cy="2875"/>
            </a:xfrm>
            <a:custGeom>
              <a:avLst/>
              <a:gdLst/>
              <a:ahLst/>
              <a:cxnLst/>
              <a:rect l="l" t="t" r="r" b="b"/>
              <a:pathLst>
                <a:path w="203" h="115" extrusionOk="0">
                  <a:moveTo>
                    <a:pt x="127" y="1"/>
                  </a:moveTo>
                  <a:cubicBezTo>
                    <a:pt x="76" y="1"/>
                    <a:pt x="1" y="114"/>
                    <a:pt x="70" y="114"/>
                  </a:cubicBezTo>
                  <a:cubicBezTo>
                    <a:pt x="127" y="114"/>
                    <a:pt x="203" y="1"/>
                    <a:pt x="127"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71" name="Google Shape;671;p5"/>
            <p:cNvSpPr/>
            <p:nvPr/>
          </p:nvSpPr>
          <p:spPr>
            <a:xfrm>
              <a:off x="2621200" y="2542675"/>
              <a:ext cx="6975" cy="4500"/>
            </a:xfrm>
            <a:custGeom>
              <a:avLst/>
              <a:gdLst/>
              <a:ahLst/>
              <a:cxnLst/>
              <a:rect l="l" t="t" r="r" b="b"/>
              <a:pathLst>
                <a:path w="279" h="180" extrusionOk="0">
                  <a:moveTo>
                    <a:pt x="175" y="1"/>
                  </a:moveTo>
                  <a:cubicBezTo>
                    <a:pt x="143" y="1"/>
                    <a:pt x="107" y="23"/>
                    <a:pt x="89" y="45"/>
                  </a:cubicBezTo>
                  <a:lnTo>
                    <a:pt x="83" y="45"/>
                  </a:lnTo>
                  <a:cubicBezTo>
                    <a:pt x="64" y="52"/>
                    <a:pt x="1" y="115"/>
                    <a:pt x="38" y="134"/>
                  </a:cubicBezTo>
                  <a:lnTo>
                    <a:pt x="57" y="165"/>
                  </a:lnTo>
                  <a:cubicBezTo>
                    <a:pt x="65" y="176"/>
                    <a:pt x="78" y="180"/>
                    <a:pt x="91" y="180"/>
                  </a:cubicBezTo>
                  <a:cubicBezTo>
                    <a:pt x="109" y="180"/>
                    <a:pt x="128" y="172"/>
                    <a:pt x="139" y="165"/>
                  </a:cubicBezTo>
                  <a:cubicBezTo>
                    <a:pt x="183" y="146"/>
                    <a:pt x="278" y="83"/>
                    <a:pt x="209" y="14"/>
                  </a:cubicBezTo>
                  <a:cubicBezTo>
                    <a:pt x="199" y="5"/>
                    <a:pt x="188" y="1"/>
                    <a:pt x="175"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72" name="Google Shape;672;p5"/>
            <p:cNvSpPr/>
            <p:nvPr/>
          </p:nvSpPr>
          <p:spPr>
            <a:xfrm>
              <a:off x="2627550" y="2529125"/>
              <a:ext cx="9125" cy="5250"/>
            </a:xfrm>
            <a:custGeom>
              <a:avLst/>
              <a:gdLst/>
              <a:ahLst/>
              <a:cxnLst/>
              <a:rect l="l" t="t" r="r" b="b"/>
              <a:pathLst>
                <a:path w="365" h="210" extrusionOk="0">
                  <a:moveTo>
                    <a:pt x="198" y="0"/>
                  </a:moveTo>
                  <a:cubicBezTo>
                    <a:pt x="91" y="0"/>
                    <a:pt x="1" y="209"/>
                    <a:pt x="98" y="209"/>
                  </a:cubicBezTo>
                  <a:cubicBezTo>
                    <a:pt x="100" y="209"/>
                    <a:pt x="103" y="209"/>
                    <a:pt x="106" y="209"/>
                  </a:cubicBezTo>
                  <a:cubicBezTo>
                    <a:pt x="125" y="209"/>
                    <a:pt x="150" y="203"/>
                    <a:pt x="175" y="196"/>
                  </a:cubicBezTo>
                  <a:cubicBezTo>
                    <a:pt x="226" y="184"/>
                    <a:pt x="365" y="51"/>
                    <a:pt x="264" y="13"/>
                  </a:cubicBezTo>
                  <a:cubicBezTo>
                    <a:pt x="245" y="7"/>
                    <a:pt x="226" y="1"/>
                    <a:pt x="207" y="1"/>
                  </a:cubicBezTo>
                  <a:cubicBezTo>
                    <a:pt x="204" y="0"/>
                    <a:pt x="201" y="0"/>
                    <a:pt x="198"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73" name="Google Shape;673;p5"/>
            <p:cNvSpPr/>
            <p:nvPr/>
          </p:nvSpPr>
          <p:spPr>
            <a:xfrm>
              <a:off x="2620725" y="2493975"/>
              <a:ext cx="12325" cy="7425"/>
            </a:xfrm>
            <a:custGeom>
              <a:avLst/>
              <a:gdLst/>
              <a:ahLst/>
              <a:cxnLst/>
              <a:rect l="l" t="t" r="r" b="b"/>
              <a:pathLst>
                <a:path w="493" h="297" extrusionOk="0">
                  <a:moveTo>
                    <a:pt x="316" y="0"/>
                  </a:moveTo>
                  <a:cubicBezTo>
                    <a:pt x="184" y="0"/>
                    <a:pt x="1" y="297"/>
                    <a:pt x="177" y="297"/>
                  </a:cubicBezTo>
                  <a:cubicBezTo>
                    <a:pt x="310" y="297"/>
                    <a:pt x="493" y="0"/>
                    <a:pt x="316"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74" name="Google Shape;674;p5"/>
            <p:cNvSpPr/>
            <p:nvPr/>
          </p:nvSpPr>
          <p:spPr>
            <a:xfrm>
              <a:off x="2631125" y="2463500"/>
              <a:ext cx="6175" cy="5250"/>
            </a:xfrm>
            <a:custGeom>
              <a:avLst/>
              <a:gdLst/>
              <a:ahLst/>
              <a:cxnLst/>
              <a:rect l="l" t="t" r="r" b="b"/>
              <a:pathLst>
                <a:path w="247" h="210" extrusionOk="0">
                  <a:moveTo>
                    <a:pt x="179" y="0"/>
                  </a:moveTo>
                  <a:cubicBezTo>
                    <a:pt x="154" y="0"/>
                    <a:pt x="129" y="11"/>
                    <a:pt x="108" y="21"/>
                  </a:cubicBezTo>
                  <a:cubicBezTo>
                    <a:pt x="83" y="34"/>
                    <a:pt x="1" y="116"/>
                    <a:pt x="45" y="147"/>
                  </a:cubicBezTo>
                  <a:cubicBezTo>
                    <a:pt x="64" y="153"/>
                    <a:pt x="70" y="160"/>
                    <a:pt x="77" y="179"/>
                  </a:cubicBezTo>
                  <a:cubicBezTo>
                    <a:pt x="83" y="201"/>
                    <a:pt x="95" y="210"/>
                    <a:pt x="111" y="210"/>
                  </a:cubicBezTo>
                  <a:cubicBezTo>
                    <a:pt x="162" y="210"/>
                    <a:pt x="247" y="115"/>
                    <a:pt x="247" y="72"/>
                  </a:cubicBezTo>
                  <a:cubicBezTo>
                    <a:pt x="247" y="59"/>
                    <a:pt x="247" y="40"/>
                    <a:pt x="241" y="27"/>
                  </a:cubicBezTo>
                  <a:cubicBezTo>
                    <a:pt x="234" y="8"/>
                    <a:pt x="215" y="2"/>
                    <a:pt x="196" y="2"/>
                  </a:cubicBezTo>
                  <a:cubicBezTo>
                    <a:pt x="191" y="1"/>
                    <a:pt x="185" y="0"/>
                    <a:pt x="179"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75" name="Google Shape;675;p5"/>
            <p:cNvSpPr/>
            <p:nvPr/>
          </p:nvSpPr>
          <p:spPr>
            <a:xfrm>
              <a:off x="2626575" y="2481150"/>
              <a:ext cx="10475" cy="5925"/>
            </a:xfrm>
            <a:custGeom>
              <a:avLst/>
              <a:gdLst/>
              <a:ahLst/>
              <a:cxnLst/>
              <a:rect l="l" t="t" r="r" b="b"/>
              <a:pathLst>
                <a:path w="419" h="237" extrusionOk="0">
                  <a:moveTo>
                    <a:pt x="280" y="1"/>
                  </a:moveTo>
                  <a:cubicBezTo>
                    <a:pt x="273" y="1"/>
                    <a:pt x="266" y="1"/>
                    <a:pt x="259" y="3"/>
                  </a:cubicBezTo>
                  <a:cubicBezTo>
                    <a:pt x="240" y="9"/>
                    <a:pt x="227" y="9"/>
                    <a:pt x="208" y="15"/>
                  </a:cubicBezTo>
                  <a:cubicBezTo>
                    <a:pt x="158" y="28"/>
                    <a:pt x="0" y="179"/>
                    <a:pt x="114" y="223"/>
                  </a:cubicBezTo>
                  <a:cubicBezTo>
                    <a:pt x="132" y="230"/>
                    <a:pt x="151" y="236"/>
                    <a:pt x="170" y="236"/>
                  </a:cubicBezTo>
                  <a:cubicBezTo>
                    <a:pt x="175" y="236"/>
                    <a:pt x="179" y="237"/>
                    <a:pt x="183" y="237"/>
                  </a:cubicBezTo>
                  <a:cubicBezTo>
                    <a:pt x="305" y="237"/>
                    <a:pt x="419" y="1"/>
                    <a:pt x="280"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grpSp>
        <p:nvGrpSpPr>
          <p:cNvPr id="676" name="Google Shape;676;p5"/>
          <p:cNvGrpSpPr/>
          <p:nvPr/>
        </p:nvGrpSpPr>
        <p:grpSpPr>
          <a:xfrm>
            <a:off x="-486639" y="10656929"/>
            <a:ext cx="2290559" cy="1778139"/>
            <a:chOff x="1145300" y="2753225"/>
            <a:chExt cx="173375" cy="134575"/>
          </a:xfrm>
        </p:grpSpPr>
        <p:sp>
          <p:nvSpPr>
            <p:cNvPr id="677" name="Google Shape;677;p5"/>
            <p:cNvSpPr/>
            <p:nvPr/>
          </p:nvSpPr>
          <p:spPr>
            <a:xfrm>
              <a:off x="1145300" y="2753225"/>
              <a:ext cx="173375" cy="134575"/>
            </a:xfrm>
            <a:custGeom>
              <a:avLst/>
              <a:gdLst/>
              <a:ahLst/>
              <a:cxnLst/>
              <a:rect l="l" t="t" r="r" b="b"/>
              <a:pathLst>
                <a:path w="6935" h="5383" extrusionOk="0">
                  <a:moveTo>
                    <a:pt x="3921" y="1"/>
                  </a:moveTo>
                  <a:cubicBezTo>
                    <a:pt x="3730" y="1"/>
                    <a:pt x="3544" y="15"/>
                    <a:pt x="3371" y="43"/>
                  </a:cubicBezTo>
                  <a:cubicBezTo>
                    <a:pt x="520" y="514"/>
                    <a:pt x="0" y="5383"/>
                    <a:pt x="2910" y="5383"/>
                  </a:cubicBezTo>
                  <a:cubicBezTo>
                    <a:pt x="3038" y="5383"/>
                    <a:pt x="3173" y="5373"/>
                    <a:pt x="3314" y="5354"/>
                  </a:cubicBezTo>
                  <a:cubicBezTo>
                    <a:pt x="5005" y="5114"/>
                    <a:pt x="6935" y="2932"/>
                    <a:pt x="6184" y="1178"/>
                  </a:cubicBezTo>
                  <a:cubicBezTo>
                    <a:pt x="5820" y="326"/>
                    <a:pt x="4814" y="1"/>
                    <a:pt x="3921" y="1"/>
                  </a:cubicBezTo>
                  <a:close/>
                </a:path>
              </a:pathLst>
            </a:custGeom>
            <a:solidFill>
              <a:srgbClr val="FF8E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78" name="Google Shape;678;p5"/>
            <p:cNvSpPr/>
            <p:nvPr/>
          </p:nvSpPr>
          <p:spPr>
            <a:xfrm>
              <a:off x="1252425" y="2768250"/>
              <a:ext cx="15950" cy="13850"/>
            </a:xfrm>
            <a:custGeom>
              <a:avLst/>
              <a:gdLst/>
              <a:ahLst/>
              <a:cxnLst/>
              <a:rect l="l" t="t" r="r" b="b"/>
              <a:pathLst>
                <a:path w="638" h="554" extrusionOk="0">
                  <a:moveTo>
                    <a:pt x="421" y="1"/>
                  </a:moveTo>
                  <a:cubicBezTo>
                    <a:pt x="279" y="1"/>
                    <a:pt x="107" y="176"/>
                    <a:pt x="58" y="275"/>
                  </a:cubicBezTo>
                  <a:cubicBezTo>
                    <a:pt x="26" y="344"/>
                    <a:pt x="1" y="451"/>
                    <a:pt x="64" y="514"/>
                  </a:cubicBezTo>
                  <a:cubicBezTo>
                    <a:pt x="92" y="543"/>
                    <a:pt x="129" y="553"/>
                    <a:pt x="166" y="553"/>
                  </a:cubicBezTo>
                  <a:cubicBezTo>
                    <a:pt x="212" y="553"/>
                    <a:pt x="259" y="538"/>
                    <a:pt x="297" y="521"/>
                  </a:cubicBezTo>
                  <a:cubicBezTo>
                    <a:pt x="329" y="502"/>
                    <a:pt x="360" y="483"/>
                    <a:pt x="392" y="464"/>
                  </a:cubicBezTo>
                  <a:cubicBezTo>
                    <a:pt x="480" y="401"/>
                    <a:pt x="638" y="218"/>
                    <a:pt x="568" y="104"/>
                  </a:cubicBezTo>
                  <a:cubicBezTo>
                    <a:pt x="562" y="85"/>
                    <a:pt x="549" y="67"/>
                    <a:pt x="531" y="48"/>
                  </a:cubicBezTo>
                  <a:cubicBezTo>
                    <a:pt x="499" y="14"/>
                    <a:pt x="461" y="1"/>
                    <a:pt x="421"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79" name="Google Shape;679;p5"/>
            <p:cNvSpPr/>
            <p:nvPr/>
          </p:nvSpPr>
          <p:spPr>
            <a:xfrm>
              <a:off x="1267400" y="2775425"/>
              <a:ext cx="8700" cy="8225"/>
            </a:xfrm>
            <a:custGeom>
              <a:avLst/>
              <a:gdLst/>
              <a:ahLst/>
              <a:cxnLst/>
              <a:rect l="l" t="t" r="r" b="b"/>
              <a:pathLst>
                <a:path w="348" h="329" extrusionOk="0">
                  <a:moveTo>
                    <a:pt x="253" y="0"/>
                  </a:moveTo>
                  <a:cubicBezTo>
                    <a:pt x="159" y="13"/>
                    <a:pt x="70" y="70"/>
                    <a:pt x="32" y="164"/>
                  </a:cubicBezTo>
                  <a:cubicBezTo>
                    <a:pt x="1" y="227"/>
                    <a:pt x="1" y="328"/>
                    <a:pt x="96" y="328"/>
                  </a:cubicBezTo>
                  <a:cubicBezTo>
                    <a:pt x="196" y="322"/>
                    <a:pt x="278" y="259"/>
                    <a:pt x="323" y="164"/>
                  </a:cubicBezTo>
                  <a:cubicBezTo>
                    <a:pt x="348" y="101"/>
                    <a:pt x="348" y="0"/>
                    <a:pt x="253"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80" name="Google Shape;680;p5"/>
            <p:cNvSpPr/>
            <p:nvPr/>
          </p:nvSpPr>
          <p:spPr>
            <a:xfrm>
              <a:off x="1261100" y="2790075"/>
              <a:ext cx="8375" cy="7275"/>
            </a:xfrm>
            <a:custGeom>
              <a:avLst/>
              <a:gdLst/>
              <a:ahLst/>
              <a:cxnLst/>
              <a:rect l="l" t="t" r="r" b="b"/>
              <a:pathLst>
                <a:path w="335" h="291" extrusionOk="0">
                  <a:moveTo>
                    <a:pt x="237" y="1"/>
                  </a:moveTo>
                  <a:cubicBezTo>
                    <a:pt x="197" y="1"/>
                    <a:pt x="152" y="21"/>
                    <a:pt x="127" y="39"/>
                  </a:cubicBezTo>
                  <a:lnTo>
                    <a:pt x="108" y="58"/>
                  </a:lnTo>
                  <a:cubicBezTo>
                    <a:pt x="57" y="95"/>
                    <a:pt x="1" y="165"/>
                    <a:pt x="20" y="234"/>
                  </a:cubicBezTo>
                  <a:cubicBezTo>
                    <a:pt x="26" y="234"/>
                    <a:pt x="26" y="240"/>
                    <a:pt x="26" y="247"/>
                  </a:cubicBezTo>
                  <a:cubicBezTo>
                    <a:pt x="37" y="279"/>
                    <a:pt x="62" y="290"/>
                    <a:pt x="91" y="290"/>
                  </a:cubicBezTo>
                  <a:cubicBezTo>
                    <a:pt x="130" y="290"/>
                    <a:pt x="177" y="269"/>
                    <a:pt x="202" y="247"/>
                  </a:cubicBezTo>
                  <a:lnTo>
                    <a:pt x="240" y="215"/>
                  </a:lnTo>
                  <a:cubicBezTo>
                    <a:pt x="284" y="190"/>
                    <a:pt x="335" y="127"/>
                    <a:pt x="316" y="76"/>
                  </a:cubicBezTo>
                  <a:cubicBezTo>
                    <a:pt x="316" y="64"/>
                    <a:pt x="303" y="58"/>
                    <a:pt x="303" y="45"/>
                  </a:cubicBezTo>
                  <a:cubicBezTo>
                    <a:pt x="292" y="12"/>
                    <a:pt x="266" y="1"/>
                    <a:pt x="237"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81" name="Google Shape;681;p5"/>
            <p:cNvSpPr/>
            <p:nvPr/>
          </p:nvSpPr>
          <p:spPr>
            <a:xfrm>
              <a:off x="1250225" y="2787100"/>
              <a:ext cx="6400" cy="6725"/>
            </a:xfrm>
            <a:custGeom>
              <a:avLst/>
              <a:gdLst/>
              <a:ahLst/>
              <a:cxnLst/>
              <a:rect l="l" t="t" r="r" b="b"/>
              <a:pathLst>
                <a:path w="256" h="269" extrusionOk="0">
                  <a:moveTo>
                    <a:pt x="202" y="0"/>
                  </a:moveTo>
                  <a:cubicBezTo>
                    <a:pt x="153" y="0"/>
                    <a:pt x="75" y="48"/>
                    <a:pt x="45" y="82"/>
                  </a:cubicBezTo>
                  <a:cubicBezTo>
                    <a:pt x="7" y="120"/>
                    <a:pt x="0" y="183"/>
                    <a:pt x="19" y="233"/>
                  </a:cubicBezTo>
                  <a:cubicBezTo>
                    <a:pt x="32" y="258"/>
                    <a:pt x="50" y="268"/>
                    <a:pt x="70" y="268"/>
                  </a:cubicBezTo>
                  <a:cubicBezTo>
                    <a:pt x="131" y="268"/>
                    <a:pt x="213" y="175"/>
                    <a:pt x="228" y="132"/>
                  </a:cubicBezTo>
                  <a:cubicBezTo>
                    <a:pt x="234" y="113"/>
                    <a:pt x="240" y="101"/>
                    <a:pt x="240" y="82"/>
                  </a:cubicBezTo>
                  <a:cubicBezTo>
                    <a:pt x="255" y="21"/>
                    <a:pt x="235" y="0"/>
                    <a:pt x="202"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82" name="Google Shape;682;p5"/>
            <p:cNvSpPr/>
            <p:nvPr/>
          </p:nvSpPr>
          <p:spPr>
            <a:xfrm>
              <a:off x="1207325" y="2798150"/>
              <a:ext cx="7125" cy="6800"/>
            </a:xfrm>
            <a:custGeom>
              <a:avLst/>
              <a:gdLst/>
              <a:ahLst/>
              <a:cxnLst/>
              <a:rect l="l" t="t" r="r" b="b"/>
              <a:pathLst>
                <a:path w="285" h="272" extrusionOk="0">
                  <a:moveTo>
                    <a:pt x="221" y="1"/>
                  </a:moveTo>
                  <a:cubicBezTo>
                    <a:pt x="154" y="1"/>
                    <a:pt x="46" y="101"/>
                    <a:pt x="32" y="138"/>
                  </a:cubicBezTo>
                  <a:cubicBezTo>
                    <a:pt x="7" y="189"/>
                    <a:pt x="1" y="245"/>
                    <a:pt x="58" y="264"/>
                  </a:cubicBezTo>
                  <a:cubicBezTo>
                    <a:pt x="68" y="269"/>
                    <a:pt x="79" y="272"/>
                    <a:pt x="90" y="272"/>
                  </a:cubicBezTo>
                  <a:cubicBezTo>
                    <a:pt x="133" y="272"/>
                    <a:pt x="180" y="238"/>
                    <a:pt x="215" y="208"/>
                  </a:cubicBezTo>
                  <a:cubicBezTo>
                    <a:pt x="260" y="170"/>
                    <a:pt x="285" y="107"/>
                    <a:pt x="272" y="50"/>
                  </a:cubicBezTo>
                  <a:cubicBezTo>
                    <a:pt x="265" y="14"/>
                    <a:pt x="246" y="1"/>
                    <a:pt x="221"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83" name="Google Shape;683;p5"/>
            <p:cNvSpPr/>
            <p:nvPr/>
          </p:nvSpPr>
          <p:spPr>
            <a:xfrm>
              <a:off x="1216275" y="2827200"/>
              <a:ext cx="9375" cy="6875"/>
            </a:xfrm>
            <a:custGeom>
              <a:avLst/>
              <a:gdLst/>
              <a:ahLst/>
              <a:cxnLst/>
              <a:rect l="l" t="t" r="r" b="b"/>
              <a:pathLst>
                <a:path w="375" h="275" extrusionOk="0">
                  <a:moveTo>
                    <a:pt x="215" y="1"/>
                  </a:moveTo>
                  <a:cubicBezTo>
                    <a:pt x="141" y="1"/>
                    <a:pt x="62" y="90"/>
                    <a:pt x="40" y="143"/>
                  </a:cubicBezTo>
                  <a:cubicBezTo>
                    <a:pt x="1" y="222"/>
                    <a:pt x="39" y="275"/>
                    <a:pt x="104" y="275"/>
                  </a:cubicBezTo>
                  <a:cubicBezTo>
                    <a:pt x="121" y="275"/>
                    <a:pt x="140" y="271"/>
                    <a:pt x="160" y="263"/>
                  </a:cubicBezTo>
                  <a:lnTo>
                    <a:pt x="185" y="250"/>
                  </a:lnTo>
                  <a:cubicBezTo>
                    <a:pt x="261" y="225"/>
                    <a:pt x="375" y="80"/>
                    <a:pt x="274" y="17"/>
                  </a:cubicBezTo>
                  <a:lnTo>
                    <a:pt x="255" y="11"/>
                  </a:lnTo>
                  <a:cubicBezTo>
                    <a:pt x="242" y="4"/>
                    <a:pt x="229" y="1"/>
                    <a:pt x="215"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84" name="Google Shape;684;p5"/>
            <p:cNvSpPr/>
            <p:nvPr/>
          </p:nvSpPr>
          <p:spPr>
            <a:xfrm>
              <a:off x="1228150" y="2817825"/>
              <a:ext cx="8075" cy="4775"/>
            </a:xfrm>
            <a:custGeom>
              <a:avLst/>
              <a:gdLst/>
              <a:ahLst/>
              <a:cxnLst/>
              <a:rect l="l" t="t" r="r" b="b"/>
              <a:pathLst>
                <a:path w="323" h="191" extrusionOk="0">
                  <a:moveTo>
                    <a:pt x="202" y="1"/>
                  </a:moveTo>
                  <a:cubicBezTo>
                    <a:pt x="120" y="1"/>
                    <a:pt x="0" y="190"/>
                    <a:pt x="114" y="190"/>
                  </a:cubicBezTo>
                  <a:cubicBezTo>
                    <a:pt x="202" y="190"/>
                    <a:pt x="322" y="1"/>
                    <a:pt x="202"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85" name="Google Shape;685;p5"/>
            <p:cNvSpPr/>
            <p:nvPr/>
          </p:nvSpPr>
          <p:spPr>
            <a:xfrm>
              <a:off x="1187450" y="2849675"/>
              <a:ext cx="9475" cy="7375"/>
            </a:xfrm>
            <a:custGeom>
              <a:avLst/>
              <a:gdLst/>
              <a:ahLst/>
              <a:cxnLst/>
              <a:rect l="l" t="t" r="r" b="b"/>
              <a:pathLst>
                <a:path w="379" h="295" extrusionOk="0">
                  <a:moveTo>
                    <a:pt x="271" y="0"/>
                  </a:moveTo>
                  <a:cubicBezTo>
                    <a:pt x="167" y="0"/>
                    <a:pt x="1" y="171"/>
                    <a:pt x="90" y="259"/>
                  </a:cubicBezTo>
                  <a:lnTo>
                    <a:pt x="96" y="272"/>
                  </a:lnTo>
                  <a:cubicBezTo>
                    <a:pt x="114" y="288"/>
                    <a:pt x="134" y="294"/>
                    <a:pt x="156" y="294"/>
                  </a:cubicBezTo>
                  <a:cubicBezTo>
                    <a:pt x="256" y="294"/>
                    <a:pt x="378" y="147"/>
                    <a:pt x="342" y="64"/>
                  </a:cubicBezTo>
                  <a:cubicBezTo>
                    <a:pt x="342" y="58"/>
                    <a:pt x="342" y="51"/>
                    <a:pt x="336" y="45"/>
                  </a:cubicBezTo>
                  <a:cubicBezTo>
                    <a:pt x="323" y="13"/>
                    <a:pt x="299" y="0"/>
                    <a:pt x="271"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86" name="Google Shape;686;p5"/>
            <p:cNvSpPr/>
            <p:nvPr/>
          </p:nvSpPr>
          <p:spPr>
            <a:xfrm>
              <a:off x="1198825" y="2870525"/>
              <a:ext cx="7275" cy="6550"/>
            </a:xfrm>
            <a:custGeom>
              <a:avLst/>
              <a:gdLst/>
              <a:ahLst/>
              <a:cxnLst/>
              <a:rect l="l" t="t" r="r" b="b"/>
              <a:pathLst>
                <a:path w="291" h="262" extrusionOk="0">
                  <a:moveTo>
                    <a:pt x="208" y="1"/>
                  </a:moveTo>
                  <a:cubicBezTo>
                    <a:pt x="181" y="1"/>
                    <a:pt x="150" y="14"/>
                    <a:pt x="127" y="31"/>
                  </a:cubicBezTo>
                  <a:cubicBezTo>
                    <a:pt x="108" y="37"/>
                    <a:pt x="89" y="50"/>
                    <a:pt x="76" y="62"/>
                  </a:cubicBezTo>
                  <a:cubicBezTo>
                    <a:pt x="26" y="100"/>
                    <a:pt x="0" y="163"/>
                    <a:pt x="7" y="226"/>
                  </a:cubicBezTo>
                  <a:cubicBezTo>
                    <a:pt x="11" y="253"/>
                    <a:pt x="38" y="261"/>
                    <a:pt x="64" y="261"/>
                  </a:cubicBezTo>
                  <a:cubicBezTo>
                    <a:pt x="75" y="261"/>
                    <a:pt x="86" y="260"/>
                    <a:pt x="95" y="258"/>
                  </a:cubicBezTo>
                  <a:cubicBezTo>
                    <a:pt x="127" y="245"/>
                    <a:pt x="152" y="233"/>
                    <a:pt x="177" y="214"/>
                  </a:cubicBezTo>
                  <a:cubicBezTo>
                    <a:pt x="227" y="176"/>
                    <a:pt x="291" y="107"/>
                    <a:pt x="265" y="37"/>
                  </a:cubicBezTo>
                  <a:cubicBezTo>
                    <a:pt x="254" y="11"/>
                    <a:pt x="232" y="1"/>
                    <a:pt x="208"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87" name="Google Shape;687;p5"/>
            <p:cNvSpPr/>
            <p:nvPr/>
          </p:nvSpPr>
          <p:spPr>
            <a:xfrm>
              <a:off x="1224675" y="2861050"/>
              <a:ext cx="9175" cy="8200"/>
            </a:xfrm>
            <a:custGeom>
              <a:avLst/>
              <a:gdLst/>
              <a:ahLst/>
              <a:cxnLst/>
              <a:rect l="l" t="t" r="r" b="b"/>
              <a:pathLst>
                <a:path w="367" h="328" extrusionOk="0">
                  <a:moveTo>
                    <a:pt x="255" y="1"/>
                  </a:moveTo>
                  <a:cubicBezTo>
                    <a:pt x="241" y="1"/>
                    <a:pt x="228" y="3"/>
                    <a:pt x="215" y="6"/>
                  </a:cubicBezTo>
                  <a:cubicBezTo>
                    <a:pt x="139" y="31"/>
                    <a:pt x="70" y="88"/>
                    <a:pt x="32" y="164"/>
                  </a:cubicBezTo>
                  <a:cubicBezTo>
                    <a:pt x="13" y="214"/>
                    <a:pt x="1" y="296"/>
                    <a:pt x="64" y="322"/>
                  </a:cubicBezTo>
                  <a:cubicBezTo>
                    <a:pt x="76" y="326"/>
                    <a:pt x="88" y="328"/>
                    <a:pt x="100" y="328"/>
                  </a:cubicBezTo>
                  <a:cubicBezTo>
                    <a:pt x="158" y="328"/>
                    <a:pt x="217" y="282"/>
                    <a:pt x="259" y="246"/>
                  </a:cubicBezTo>
                  <a:lnTo>
                    <a:pt x="310" y="202"/>
                  </a:lnTo>
                  <a:cubicBezTo>
                    <a:pt x="335" y="189"/>
                    <a:pt x="367" y="151"/>
                    <a:pt x="354" y="126"/>
                  </a:cubicBezTo>
                  <a:cubicBezTo>
                    <a:pt x="348" y="101"/>
                    <a:pt x="341" y="76"/>
                    <a:pt x="335" y="50"/>
                  </a:cubicBezTo>
                  <a:cubicBezTo>
                    <a:pt x="326" y="14"/>
                    <a:pt x="291" y="1"/>
                    <a:pt x="255"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88" name="Google Shape;688;p5"/>
            <p:cNvSpPr/>
            <p:nvPr/>
          </p:nvSpPr>
          <p:spPr>
            <a:xfrm>
              <a:off x="1207975" y="2849400"/>
              <a:ext cx="7575" cy="6450"/>
            </a:xfrm>
            <a:custGeom>
              <a:avLst/>
              <a:gdLst/>
              <a:ahLst/>
              <a:cxnLst/>
              <a:rect l="l" t="t" r="r" b="b"/>
              <a:pathLst>
                <a:path w="303" h="258" extrusionOk="0">
                  <a:moveTo>
                    <a:pt x="211" y="0"/>
                  </a:moveTo>
                  <a:cubicBezTo>
                    <a:pt x="181" y="0"/>
                    <a:pt x="146" y="10"/>
                    <a:pt x="114" y="31"/>
                  </a:cubicBezTo>
                  <a:cubicBezTo>
                    <a:pt x="76" y="56"/>
                    <a:pt x="44" y="94"/>
                    <a:pt x="25" y="138"/>
                  </a:cubicBezTo>
                  <a:cubicBezTo>
                    <a:pt x="0" y="195"/>
                    <a:pt x="6" y="251"/>
                    <a:pt x="70" y="258"/>
                  </a:cubicBezTo>
                  <a:cubicBezTo>
                    <a:pt x="107" y="258"/>
                    <a:pt x="145" y="245"/>
                    <a:pt x="177" y="226"/>
                  </a:cubicBezTo>
                  <a:cubicBezTo>
                    <a:pt x="196" y="220"/>
                    <a:pt x="215" y="201"/>
                    <a:pt x="234" y="182"/>
                  </a:cubicBezTo>
                  <a:cubicBezTo>
                    <a:pt x="259" y="157"/>
                    <a:pt x="278" y="119"/>
                    <a:pt x="290" y="81"/>
                  </a:cubicBezTo>
                  <a:cubicBezTo>
                    <a:pt x="302" y="29"/>
                    <a:pt x="264" y="0"/>
                    <a:pt x="211"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89" name="Google Shape;689;p5"/>
            <p:cNvSpPr/>
            <p:nvPr/>
          </p:nvSpPr>
          <p:spPr>
            <a:xfrm>
              <a:off x="1246225" y="2854100"/>
              <a:ext cx="9375" cy="6300"/>
            </a:xfrm>
            <a:custGeom>
              <a:avLst/>
              <a:gdLst/>
              <a:ahLst/>
              <a:cxnLst/>
              <a:rect l="l" t="t" r="r" b="b"/>
              <a:pathLst>
                <a:path w="375" h="252" extrusionOk="0">
                  <a:moveTo>
                    <a:pt x="198" y="0"/>
                  </a:moveTo>
                  <a:cubicBezTo>
                    <a:pt x="123" y="7"/>
                    <a:pt x="60" y="57"/>
                    <a:pt x="28" y="127"/>
                  </a:cubicBezTo>
                  <a:cubicBezTo>
                    <a:pt x="0" y="182"/>
                    <a:pt x="16" y="251"/>
                    <a:pt x="75" y="251"/>
                  </a:cubicBezTo>
                  <a:cubicBezTo>
                    <a:pt x="84" y="251"/>
                    <a:pt x="93" y="250"/>
                    <a:pt x="104" y="246"/>
                  </a:cubicBezTo>
                  <a:lnTo>
                    <a:pt x="123" y="246"/>
                  </a:lnTo>
                  <a:cubicBezTo>
                    <a:pt x="205" y="221"/>
                    <a:pt x="375" y="7"/>
                    <a:pt x="217"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90" name="Google Shape;690;p5"/>
            <p:cNvSpPr/>
            <p:nvPr/>
          </p:nvSpPr>
          <p:spPr>
            <a:xfrm>
              <a:off x="1230125" y="2849525"/>
              <a:ext cx="7975" cy="6725"/>
            </a:xfrm>
            <a:custGeom>
              <a:avLst/>
              <a:gdLst/>
              <a:ahLst/>
              <a:cxnLst/>
              <a:rect l="l" t="t" r="r" b="b"/>
              <a:pathLst>
                <a:path w="319" h="269" extrusionOk="0">
                  <a:moveTo>
                    <a:pt x="249" y="1"/>
                  </a:moveTo>
                  <a:lnTo>
                    <a:pt x="268" y="26"/>
                  </a:lnTo>
                  <a:lnTo>
                    <a:pt x="268" y="32"/>
                  </a:lnTo>
                  <a:cubicBezTo>
                    <a:pt x="237" y="22"/>
                    <a:pt x="208" y="17"/>
                    <a:pt x="183" y="17"/>
                  </a:cubicBezTo>
                  <a:cubicBezTo>
                    <a:pt x="127" y="17"/>
                    <a:pt x="84" y="41"/>
                    <a:pt x="54" y="89"/>
                  </a:cubicBezTo>
                  <a:cubicBezTo>
                    <a:pt x="35" y="108"/>
                    <a:pt x="22" y="139"/>
                    <a:pt x="16" y="164"/>
                  </a:cubicBezTo>
                  <a:cubicBezTo>
                    <a:pt x="1" y="238"/>
                    <a:pt x="42" y="269"/>
                    <a:pt x="92" y="269"/>
                  </a:cubicBezTo>
                  <a:cubicBezTo>
                    <a:pt x="124" y="269"/>
                    <a:pt x="159" y="256"/>
                    <a:pt x="186" y="234"/>
                  </a:cubicBezTo>
                  <a:cubicBezTo>
                    <a:pt x="212" y="215"/>
                    <a:pt x="237" y="196"/>
                    <a:pt x="249" y="171"/>
                  </a:cubicBezTo>
                  <a:cubicBezTo>
                    <a:pt x="281" y="120"/>
                    <a:pt x="319" y="38"/>
                    <a:pt x="249"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91" name="Google Shape;691;p5"/>
            <p:cNvSpPr/>
            <p:nvPr/>
          </p:nvSpPr>
          <p:spPr>
            <a:xfrm>
              <a:off x="1235550" y="2865600"/>
              <a:ext cx="11700" cy="6975"/>
            </a:xfrm>
            <a:custGeom>
              <a:avLst/>
              <a:gdLst/>
              <a:ahLst/>
              <a:cxnLst/>
              <a:rect l="l" t="t" r="r" b="b"/>
              <a:pathLst>
                <a:path w="468" h="279" extrusionOk="0">
                  <a:moveTo>
                    <a:pt x="297" y="1"/>
                  </a:moveTo>
                  <a:cubicBezTo>
                    <a:pt x="178" y="1"/>
                    <a:pt x="1" y="278"/>
                    <a:pt x="165" y="278"/>
                  </a:cubicBezTo>
                  <a:cubicBezTo>
                    <a:pt x="291" y="278"/>
                    <a:pt x="468" y="1"/>
                    <a:pt x="297"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92" name="Google Shape;692;p5"/>
            <p:cNvSpPr/>
            <p:nvPr/>
          </p:nvSpPr>
          <p:spPr>
            <a:xfrm>
              <a:off x="1277650" y="2828875"/>
              <a:ext cx="9500" cy="9000"/>
            </a:xfrm>
            <a:custGeom>
              <a:avLst/>
              <a:gdLst/>
              <a:ahLst/>
              <a:cxnLst/>
              <a:rect l="l" t="t" r="r" b="b"/>
              <a:pathLst>
                <a:path w="380" h="360" extrusionOk="0">
                  <a:moveTo>
                    <a:pt x="278" y="0"/>
                  </a:moveTo>
                  <a:cubicBezTo>
                    <a:pt x="171" y="13"/>
                    <a:pt x="77" y="82"/>
                    <a:pt x="32" y="177"/>
                  </a:cubicBezTo>
                  <a:cubicBezTo>
                    <a:pt x="1" y="246"/>
                    <a:pt x="1" y="360"/>
                    <a:pt x="102" y="360"/>
                  </a:cubicBezTo>
                  <a:cubicBezTo>
                    <a:pt x="209" y="347"/>
                    <a:pt x="304" y="278"/>
                    <a:pt x="348" y="183"/>
                  </a:cubicBezTo>
                  <a:cubicBezTo>
                    <a:pt x="379" y="114"/>
                    <a:pt x="379" y="0"/>
                    <a:pt x="278"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sp>
        <p:nvSpPr>
          <p:cNvPr id="693" name="Google Shape;693;p5"/>
          <p:cNvSpPr/>
          <p:nvPr/>
        </p:nvSpPr>
        <p:spPr>
          <a:xfrm rot="5400000">
            <a:off x="511849" y="11448837"/>
            <a:ext cx="1292017" cy="1118351"/>
          </a:xfrm>
          <a:custGeom>
            <a:avLst/>
            <a:gdLst/>
            <a:ahLst/>
            <a:cxnLst/>
            <a:rect l="l" t="t" r="r" b="b"/>
            <a:pathLst>
              <a:path w="5961" h="5160" extrusionOk="0">
                <a:moveTo>
                  <a:pt x="3539" y="215"/>
                </a:moveTo>
                <a:cubicBezTo>
                  <a:pt x="3842" y="303"/>
                  <a:pt x="4996" y="2883"/>
                  <a:pt x="5721" y="4712"/>
                </a:cubicBezTo>
                <a:cubicBezTo>
                  <a:pt x="5721" y="4724"/>
                  <a:pt x="5727" y="4731"/>
                  <a:pt x="5683" y="4762"/>
                </a:cubicBezTo>
                <a:cubicBezTo>
                  <a:pt x="5489" y="4895"/>
                  <a:pt x="4965" y="4952"/>
                  <a:pt x="4313" y="4952"/>
                </a:cubicBezTo>
                <a:cubicBezTo>
                  <a:pt x="2829" y="4952"/>
                  <a:pt x="685" y="4655"/>
                  <a:pt x="291" y="4283"/>
                </a:cubicBezTo>
                <a:cubicBezTo>
                  <a:pt x="228" y="4220"/>
                  <a:pt x="247" y="4195"/>
                  <a:pt x="259" y="4176"/>
                </a:cubicBezTo>
                <a:cubicBezTo>
                  <a:pt x="1060" y="2839"/>
                  <a:pt x="3242" y="272"/>
                  <a:pt x="3539" y="215"/>
                </a:cubicBezTo>
                <a:close/>
                <a:moveTo>
                  <a:pt x="3545" y="0"/>
                </a:moveTo>
                <a:cubicBezTo>
                  <a:pt x="3091" y="7"/>
                  <a:pt x="726" y="2984"/>
                  <a:pt x="76" y="4068"/>
                </a:cubicBezTo>
                <a:cubicBezTo>
                  <a:pt x="1" y="4188"/>
                  <a:pt x="32" y="4346"/>
                  <a:pt x="146" y="4434"/>
                </a:cubicBezTo>
                <a:cubicBezTo>
                  <a:pt x="587" y="4850"/>
                  <a:pt x="2719" y="5160"/>
                  <a:pt x="4258" y="5160"/>
                </a:cubicBezTo>
                <a:cubicBezTo>
                  <a:pt x="4983" y="5160"/>
                  <a:pt x="5570" y="5096"/>
                  <a:pt x="5803" y="4939"/>
                </a:cubicBezTo>
                <a:cubicBezTo>
                  <a:pt x="5910" y="4882"/>
                  <a:pt x="5961" y="4750"/>
                  <a:pt x="5917" y="4636"/>
                </a:cubicBezTo>
                <a:cubicBezTo>
                  <a:pt x="5488" y="3551"/>
                  <a:pt x="4043" y="0"/>
                  <a:pt x="3545" y="0"/>
                </a:cubicBezTo>
                <a:close/>
              </a:path>
            </a:pathLst>
          </a:custGeom>
          <a:solidFill>
            <a:srgbClr val="000000"/>
          </a:solidFill>
          <a:ln>
            <a:noFill/>
          </a:ln>
        </p:spPr>
        <p:txBody>
          <a:bodyPr spcFirstLastPara="1" wrap="square" lIns="243828" tIns="243828" rIns="243828" bIns="243828" anchor="ctr" anchorCtr="0">
            <a:noAutofit/>
          </a:bodyPr>
          <a:lstStyle/>
          <a:p>
            <a:pPr marL="0" lvl="0" indent="0" algn="l" rtl="0">
              <a:spcBef>
                <a:spcPts val="0"/>
              </a:spcBef>
              <a:spcAft>
                <a:spcPts val="0"/>
              </a:spcAft>
              <a:buNone/>
            </a:pPr>
            <a:endParaRPr sz="4800"/>
          </a:p>
        </p:txBody>
      </p:sp>
      <p:grpSp>
        <p:nvGrpSpPr>
          <p:cNvPr id="694" name="Google Shape;694;p5"/>
          <p:cNvGrpSpPr/>
          <p:nvPr/>
        </p:nvGrpSpPr>
        <p:grpSpPr>
          <a:xfrm>
            <a:off x="1546081" y="12653996"/>
            <a:ext cx="748292" cy="708898"/>
            <a:chOff x="484075" y="3026900"/>
            <a:chExt cx="161975" cy="153450"/>
          </a:xfrm>
        </p:grpSpPr>
        <p:sp>
          <p:nvSpPr>
            <p:cNvPr id="695" name="Google Shape;695;p5"/>
            <p:cNvSpPr/>
            <p:nvPr/>
          </p:nvSpPr>
          <p:spPr>
            <a:xfrm>
              <a:off x="492450" y="3034950"/>
              <a:ext cx="144125" cy="137525"/>
            </a:xfrm>
            <a:custGeom>
              <a:avLst/>
              <a:gdLst/>
              <a:ahLst/>
              <a:cxnLst/>
              <a:rect l="l" t="t" r="r" b="b"/>
              <a:pathLst>
                <a:path w="5765" h="5501" extrusionOk="0">
                  <a:moveTo>
                    <a:pt x="2554" y="0"/>
                  </a:moveTo>
                  <a:cubicBezTo>
                    <a:pt x="2126" y="0"/>
                    <a:pt x="1703" y="108"/>
                    <a:pt x="1331" y="316"/>
                  </a:cubicBezTo>
                  <a:cubicBezTo>
                    <a:pt x="776" y="619"/>
                    <a:pt x="379" y="1167"/>
                    <a:pt x="202" y="1848"/>
                  </a:cubicBezTo>
                  <a:cubicBezTo>
                    <a:pt x="0" y="2662"/>
                    <a:pt x="126" y="3520"/>
                    <a:pt x="568" y="4232"/>
                  </a:cubicBezTo>
                  <a:cubicBezTo>
                    <a:pt x="1079" y="5052"/>
                    <a:pt x="1873" y="5500"/>
                    <a:pt x="2813" y="5500"/>
                  </a:cubicBezTo>
                  <a:cubicBezTo>
                    <a:pt x="3866" y="5500"/>
                    <a:pt x="4875" y="4907"/>
                    <a:pt x="5330" y="4024"/>
                  </a:cubicBezTo>
                  <a:cubicBezTo>
                    <a:pt x="5765" y="3179"/>
                    <a:pt x="5639" y="2208"/>
                    <a:pt x="4983" y="1293"/>
                  </a:cubicBezTo>
                  <a:cubicBezTo>
                    <a:pt x="4402" y="480"/>
                    <a:pt x="3494" y="0"/>
                    <a:pt x="2554" y="0"/>
                  </a:cubicBezTo>
                  <a:close/>
                </a:path>
              </a:pathLst>
            </a:custGeom>
            <a:solidFill>
              <a:srgbClr val="4989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96" name="Google Shape;696;p5"/>
            <p:cNvSpPr/>
            <p:nvPr/>
          </p:nvSpPr>
          <p:spPr>
            <a:xfrm>
              <a:off x="484075" y="3026900"/>
              <a:ext cx="161975" cy="153450"/>
            </a:xfrm>
            <a:custGeom>
              <a:avLst/>
              <a:gdLst/>
              <a:ahLst/>
              <a:cxnLst/>
              <a:rect l="l" t="t" r="r" b="b"/>
              <a:pathLst>
                <a:path w="6479" h="6138" extrusionOk="0">
                  <a:moveTo>
                    <a:pt x="2889" y="631"/>
                  </a:moveTo>
                  <a:cubicBezTo>
                    <a:pt x="3703" y="631"/>
                    <a:pt x="4529" y="1054"/>
                    <a:pt x="5059" y="1798"/>
                  </a:cubicBezTo>
                  <a:cubicBezTo>
                    <a:pt x="6478" y="3779"/>
                    <a:pt x="4832" y="5500"/>
                    <a:pt x="3148" y="5500"/>
                  </a:cubicBezTo>
                  <a:cubicBezTo>
                    <a:pt x="2410" y="5500"/>
                    <a:pt x="1666" y="5172"/>
                    <a:pt x="1168" y="4384"/>
                  </a:cubicBezTo>
                  <a:cubicBezTo>
                    <a:pt x="430" y="3205"/>
                    <a:pt x="714" y="1527"/>
                    <a:pt x="1817" y="909"/>
                  </a:cubicBezTo>
                  <a:cubicBezTo>
                    <a:pt x="2145" y="732"/>
                    <a:pt x="2517" y="638"/>
                    <a:pt x="2889" y="638"/>
                  </a:cubicBezTo>
                  <a:lnTo>
                    <a:pt x="2889" y="631"/>
                  </a:lnTo>
                  <a:close/>
                  <a:moveTo>
                    <a:pt x="2889" y="1"/>
                  </a:moveTo>
                  <a:lnTo>
                    <a:pt x="2889" y="7"/>
                  </a:lnTo>
                  <a:cubicBezTo>
                    <a:pt x="2410" y="7"/>
                    <a:pt x="1931" y="121"/>
                    <a:pt x="1508" y="354"/>
                  </a:cubicBezTo>
                  <a:cubicBezTo>
                    <a:pt x="884" y="701"/>
                    <a:pt x="423" y="1319"/>
                    <a:pt x="228" y="2088"/>
                  </a:cubicBezTo>
                  <a:cubicBezTo>
                    <a:pt x="1" y="2984"/>
                    <a:pt x="152" y="3930"/>
                    <a:pt x="632" y="4718"/>
                  </a:cubicBezTo>
                  <a:cubicBezTo>
                    <a:pt x="1199" y="5620"/>
                    <a:pt x="2114" y="6137"/>
                    <a:pt x="3148" y="6137"/>
                  </a:cubicBezTo>
                  <a:cubicBezTo>
                    <a:pt x="4315" y="6137"/>
                    <a:pt x="5437" y="5475"/>
                    <a:pt x="5942" y="4491"/>
                  </a:cubicBezTo>
                  <a:cubicBezTo>
                    <a:pt x="6428" y="3545"/>
                    <a:pt x="6295" y="2435"/>
                    <a:pt x="5576" y="1432"/>
                  </a:cubicBezTo>
                  <a:cubicBezTo>
                    <a:pt x="4939" y="537"/>
                    <a:pt x="3930" y="1"/>
                    <a:pt x="2889"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97" name="Google Shape;697;p5"/>
            <p:cNvSpPr/>
            <p:nvPr/>
          </p:nvSpPr>
          <p:spPr>
            <a:xfrm>
              <a:off x="525400" y="3102200"/>
              <a:ext cx="14850" cy="10125"/>
            </a:xfrm>
            <a:custGeom>
              <a:avLst/>
              <a:gdLst/>
              <a:ahLst/>
              <a:cxnLst/>
              <a:rect l="l" t="t" r="r" b="b"/>
              <a:pathLst>
                <a:path w="594" h="405" extrusionOk="0">
                  <a:moveTo>
                    <a:pt x="249" y="0"/>
                  </a:moveTo>
                  <a:cubicBezTo>
                    <a:pt x="233" y="0"/>
                    <a:pt x="218" y="1"/>
                    <a:pt x="202" y="4"/>
                  </a:cubicBezTo>
                  <a:cubicBezTo>
                    <a:pt x="114" y="22"/>
                    <a:pt x="0" y="111"/>
                    <a:pt x="70" y="237"/>
                  </a:cubicBezTo>
                  <a:cubicBezTo>
                    <a:pt x="125" y="343"/>
                    <a:pt x="235" y="404"/>
                    <a:pt x="355" y="404"/>
                  </a:cubicBezTo>
                  <a:cubicBezTo>
                    <a:pt x="371" y="404"/>
                    <a:pt x="388" y="403"/>
                    <a:pt x="404" y="401"/>
                  </a:cubicBezTo>
                  <a:cubicBezTo>
                    <a:pt x="517" y="395"/>
                    <a:pt x="593" y="275"/>
                    <a:pt x="536" y="167"/>
                  </a:cubicBezTo>
                  <a:cubicBezTo>
                    <a:pt x="475" y="62"/>
                    <a:pt x="365" y="0"/>
                    <a:pt x="249"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98" name="Google Shape;698;p5"/>
            <p:cNvSpPr/>
            <p:nvPr/>
          </p:nvSpPr>
          <p:spPr>
            <a:xfrm>
              <a:off x="527125" y="3082050"/>
              <a:ext cx="10600" cy="7375"/>
            </a:xfrm>
            <a:custGeom>
              <a:avLst/>
              <a:gdLst/>
              <a:ahLst/>
              <a:cxnLst/>
              <a:rect l="l" t="t" r="r" b="b"/>
              <a:pathLst>
                <a:path w="424" h="295" extrusionOk="0">
                  <a:moveTo>
                    <a:pt x="173" y="0"/>
                  </a:moveTo>
                  <a:cubicBezTo>
                    <a:pt x="162" y="0"/>
                    <a:pt x="151" y="1"/>
                    <a:pt x="139" y="2"/>
                  </a:cubicBezTo>
                  <a:cubicBezTo>
                    <a:pt x="57" y="9"/>
                    <a:pt x="1" y="97"/>
                    <a:pt x="45" y="173"/>
                  </a:cubicBezTo>
                  <a:cubicBezTo>
                    <a:pt x="84" y="251"/>
                    <a:pt x="168" y="294"/>
                    <a:pt x="252" y="294"/>
                  </a:cubicBezTo>
                  <a:cubicBezTo>
                    <a:pt x="263" y="294"/>
                    <a:pt x="274" y="294"/>
                    <a:pt x="284" y="292"/>
                  </a:cubicBezTo>
                  <a:cubicBezTo>
                    <a:pt x="373" y="286"/>
                    <a:pt x="423" y="198"/>
                    <a:pt x="385" y="122"/>
                  </a:cubicBezTo>
                  <a:cubicBezTo>
                    <a:pt x="341" y="44"/>
                    <a:pt x="261" y="0"/>
                    <a:pt x="173"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99" name="Google Shape;699;p5"/>
            <p:cNvSpPr/>
            <p:nvPr/>
          </p:nvSpPr>
          <p:spPr>
            <a:xfrm>
              <a:off x="541950" y="3079500"/>
              <a:ext cx="9025" cy="7225"/>
            </a:xfrm>
            <a:custGeom>
              <a:avLst/>
              <a:gdLst/>
              <a:ahLst/>
              <a:cxnLst/>
              <a:rect l="l" t="t" r="r" b="b"/>
              <a:pathLst>
                <a:path w="361" h="289" extrusionOk="0">
                  <a:moveTo>
                    <a:pt x="96" y="0"/>
                  </a:moveTo>
                  <a:cubicBezTo>
                    <a:pt x="46" y="0"/>
                    <a:pt x="1" y="18"/>
                    <a:pt x="1" y="73"/>
                  </a:cubicBezTo>
                  <a:lnTo>
                    <a:pt x="1" y="111"/>
                  </a:lnTo>
                  <a:cubicBezTo>
                    <a:pt x="1" y="236"/>
                    <a:pt x="119" y="289"/>
                    <a:pt x="206" y="289"/>
                  </a:cubicBezTo>
                  <a:cubicBezTo>
                    <a:pt x="216" y="289"/>
                    <a:pt x="225" y="288"/>
                    <a:pt x="234" y="287"/>
                  </a:cubicBezTo>
                  <a:cubicBezTo>
                    <a:pt x="354" y="268"/>
                    <a:pt x="360" y="155"/>
                    <a:pt x="272" y="73"/>
                  </a:cubicBezTo>
                  <a:lnTo>
                    <a:pt x="234" y="41"/>
                  </a:lnTo>
                  <a:cubicBezTo>
                    <a:pt x="214" y="21"/>
                    <a:pt x="152" y="0"/>
                    <a:pt x="96" y="0"/>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00" name="Google Shape;700;p5"/>
            <p:cNvSpPr/>
            <p:nvPr/>
          </p:nvSpPr>
          <p:spPr>
            <a:xfrm>
              <a:off x="546375" y="3097850"/>
              <a:ext cx="5375" cy="4175"/>
            </a:xfrm>
            <a:custGeom>
              <a:avLst/>
              <a:gdLst/>
              <a:ahLst/>
              <a:cxnLst/>
              <a:rect l="l" t="t" r="r" b="b"/>
              <a:pathLst>
                <a:path w="215" h="167" extrusionOk="0">
                  <a:moveTo>
                    <a:pt x="58" y="1"/>
                  </a:moveTo>
                  <a:cubicBezTo>
                    <a:pt x="43" y="1"/>
                    <a:pt x="29" y="7"/>
                    <a:pt x="19" y="26"/>
                  </a:cubicBezTo>
                  <a:cubicBezTo>
                    <a:pt x="13" y="26"/>
                    <a:pt x="13" y="26"/>
                    <a:pt x="13" y="32"/>
                  </a:cubicBezTo>
                  <a:cubicBezTo>
                    <a:pt x="0" y="45"/>
                    <a:pt x="0" y="64"/>
                    <a:pt x="13" y="83"/>
                  </a:cubicBezTo>
                  <a:cubicBezTo>
                    <a:pt x="13" y="89"/>
                    <a:pt x="19" y="102"/>
                    <a:pt x="19" y="108"/>
                  </a:cubicBezTo>
                  <a:cubicBezTo>
                    <a:pt x="32" y="148"/>
                    <a:pt x="75" y="167"/>
                    <a:pt x="114" y="167"/>
                  </a:cubicBezTo>
                  <a:cubicBezTo>
                    <a:pt x="167" y="167"/>
                    <a:pt x="214" y="132"/>
                    <a:pt x="170" y="70"/>
                  </a:cubicBezTo>
                  <a:cubicBezTo>
                    <a:pt x="158" y="45"/>
                    <a:pt x="133" y="20"/>
                    <a:pt x="101" y="14"/>
                  </a:cubicBezTo>
                  <a:cubicBezTo>
                    <a:pt x="88" y="7"/>
                    <a:pt x="73" y="1"/>
                    <a:pt x="58"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01" name="Google Shape;701;p5"/>
            <p:cNvSpPr/>
            <p:nvPr/>
          </p:nvSpPr>
          <p:spPr>
            <a:xfrm>
              <a:off x="584525" y="3105800"/>
              <a:ext cx="12625" cy="8900"/>
            </a:xfrm>
            <a:custGeom>
              <a:avLst/>
              <a:gdLst/>
              <a:ahLst/>
              <a:cxnLst/>
              <a:rect l="l" t="t" r="r" b="b"/>
              <a:pathLst>
                <a:path w="505" h="356" extrusionOk="0">
                  <a:moveTo>
                    <a:pt x="208" y="1"/>
                  </a:moveTo>
                  <a:cubicBezTo>
                    <a:pt x="194" y="1"/>
                    <a:pt x="179" y="2"/>
                    <a:pt x="164" y="5"/>
                  </a:cubicBezTo>
                  <a:cubicBezTo>
                    <a:pt x="63" y="11"/>
                    <a:pt x="0" y="118"/>
                    <a:pt x="38" y="206"/>
                  </a:cubicBezTo>
                  <a:cubicBezTo>
                    <a:pt x="93" y="300"/>
                    <a:pt x="191" y="355"/>
                    <a:pt x="295" y="355"/>
                  </a:cubicBezTo>
                  <a:cubicBezTo>
                    <a:pt x="310" y="355"/>
                    <a:pt x="326" y="354"/>
                    <a:pt x="341" y="351"/>
                  </a:cubicBezTo>
                  <a:cubicBezTo>
                    <a:pt x="442" y="345"/>
                    <a:pt x="505" y="238"/>
                    <a:pt x="461" y="143"/>
                  </a:cubicBezTo>
                  <a:cubicBezTo>
                    <a:pt x="406" y="55"/>
                    <a:pt x="308" y="1"/>
                    <a:pt x="208" y="1"/>
                  </a:cubicBezTo>
                  <a:close/>
                </a:path>
              </a:pathLst>
            </a:custGeom>
            <a:solidFill>
              <a:srgbClr val="FFFB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spTree>
    <p:extLst>
      <p:ext uri="{BB962C8B-B14F-4D97-AF65-F5344CB8AC3E}">
        <p14:creationId xmlns:p14="http://schemas.microsoft.com/office/powerpoint/2010/main" val="158566437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2_Main_1">
    <p:spTree>
      <p:nvGrpSpPr>
        <p:cNvPr id="1" name=""/>
        <p:cNvGrpSpPr/>
        <p:nvPr/>
      </p:nvGrpSpPr>
      <p:grpSpPr>
        <a:xfrm>
          <a:off x="0" y="0"/>
          <a:ext cx="0" cy="0"/>
          <a:chOff x="0" y="0"/>
          <a:chExt cx="0" cy="0"/>
        </a:xfrm>
      </p:grpSpPr>
      <p:sp>
        <p:nvSpPr>
          <p:cNvPr id="15" name="Заголовок 1">
            <a:extLst>
              <a:ext uri="{FF2B5EF4-FFF2-40B4-BE49-F238E27FC236}">
                <a16:creationId xmlns:a16="http://schemas.microsoft.com/office/drawing/2014/main" id="{C02986CC-D516-6547-954E-BA4F692DAAE9}"/>
              </a:ext>
            </a:extLst>
          </p:cNvPr>
          <p:cNvSpPr>
            <a:spLocks noGrp="1"/>
          </p:cNvSpPr>
          <p:nvPr>
            <p:ph type="title" hasCustomPrompt="1"/>
          </p:nvPr>
        </p:nvSpPr>
        <p:spPr>
          <a:xfrm>
            <a:off x="2040459" y="6498754"/>
            <a:ext cx="7632848" cy="5184575"/>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mj-lt"/>
                <a:ea typeface="Tahoma" charset="0"/>
                <a:cs typeface="Tahoma" charset="0"/>
              </a:defRPr>
            </a:lvl1pPr>
          </a:lstStyle>
          <a:p>
            <a:r>
              <a:rPr lang="en-US"/>
              <a:t>NAME OF YOUR TOP SLIDE</a:t>
            </a:r>
            <a:endParaRPr lang="ru-RU"/>
          </a:p>
        </p:txBody>
      </p:sp>
    </p:spTree>
    <p:extLst>
      <p:ext uri="{BB962C8B-B14F-4D97-AF65-F5344CB8AC3E}">
        <p14:creationId xmlns:p14="http://schemas.microsoft.com/office/powerpoint/2010/main" val="401586637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270B5-2641-4048-A5B7-426327B0BA58}"/>
              </a:ext>
            </a:extLst>
          </p:cNvPr>
          <p:cNvSpPr>
            <a:spLocks noGrp="1"/>
          </p:cNvSpPr>
          <p:nvPr>
            <p:ph type="title"/>
          </p:nvPr>
        </p:nvSpPr>
        <p:spPr>
          <a:xfrm>
            <a:off x="1676400" y="730251"/>
            <a:ext cx="21034375" cy="1664048"/>
          </a:xfrm>
          <a:prstGeom prst="rect">
            <a:avLst/>
          </a:prstGeom>
        </p:spPr>
        <p:txBody>
          <a:bodyPr anchor="ctr"/>
          <a:lstStyle>
            <a:lvl1pPr>
              <a:defRPr sz="7200"/>
            </a:lvl1pPr>
          </a:lstStyle>
          <a:p>
            <a:r>
              <a:rPr lang="en-US"/>
              <a:t>Click to edit Master title style</a:t>
            </a:r>
          </a:p>
        </p:txBody>
      </p:sp>
    </p:spTree>
    <p:extLst>
      <p:ext uri="{BB962C8B-B14F-4D97-AF65-F5344CB8AC3E}">
        <p14:creationId xmlns:p14="http://schemas.microsoft.com/office/powerpoint/2010/main" val="19397039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Main_1">
    <p:spTree>
      <p:nvGrpSpPr>
        <p:cNvPr id="1" name=""/>
        <p:cNvGrpSpPr/>
        <p:nvPr/>
      </p:nvGrpSpPr>
      <p:grpSpPr>
        <a:xfrm>
          <a:off x="0" y="0"/>
          <a:ext cx="0" cy="0"/>
          <a:chOff x="0" y="0"/>
          <a:chExt cx="0" cy="0"/>
        </a:xfrm>
      </p:grpSpPr>
      <p:sp>
        <p:nvSpPr>
          <p:cNvPr id="15" name="Заголовок 1">
            <a:extLst>
              <a:ext uri="{FF2B5EF4-FFF2-40B4-BE49-F238E27FC236}">
                <a16:creationId xmlns:a16="http://schemas.microsoft.com/office/drawing/2014/main" id="{C02986CC-D516-6547-954E-BA4F692DAAE9}"/>
              </a:ext>
            </a:extLst>
          </p:cNvPr>
          <p:cNvSpPr>
            <a:spLocks noGrp="1"/>
          </p:cNvSpPr>
          <p:nvPr>
            <p:ph type="title" hasCustomPrompt="1"/>
          </p:nvPr>
        </p:nvSpPr>
        <p:spPr>
          <a:xfrm>
            <a:off x="1824435" y="1098155"/>
            <a:ext cx="20666296" cy="1440160"/>
          </a:xfrm>
          <a:prstGeom prst="rect">
            <a:avLst/>
          </a:prstGeom>
        </p:spPr>
        <p:txBody>
          <a:bodyPr>
            <a:noAutofit/>
          </a:bodyPr>
          <a:lstStyle>
            <a:lvl1pPr marL="0" marR="0" indent="0" algn="ct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dirty="0"/>
              <a:t>NAME OF YOUR TOP SLIDE</a:t>
            </a:r>
            <a:endParaRPr lang="ru-RU" dirty="0"/>
          </a:p>
        </p:txBody>
      </p:sp>
      <p:sp>
        <p:nvSpPr>
          <p:cNvPr id="18" name="Текст 3">
            <a:extLst>
              <a:ext uri="{FF2B5EF4-FFF2-40B4-BE49-F238E27FC236}">
                <a16:creationId xmlns:a16="http://schemas.microsoft.com/office/drawing/2014/main" id="{0AB005FD-6530-3E4A-9093-8B2C9615AE57}"/>
              </a:ext>
            </a:extLst>
          </p:cNvPr>
          <p:cNvSpPr>
            <a:spLocks noGrp="1"/>
          </p:cNvSpPr>
          <p:nvPr>
            <p:ph type="body" sz="quarter" idx="21" hasCustomPrompt="1"/>
          </p:nvPr>
        </p:nvSpPr>
        <p:spPr>
          <a:xfrm>
            <a:off x="1824435" y="3474418"/>
            <a:ext cx="20666296" cy="5904656"/>
          </a:xfrm>
          <a:prstGeom prst="rect">
            <a:avLst/>
          </a:prstGeom>
        </p:spPr>
        <p:txBody>
          <a:bodyPr/>
          <a:lstStyle>
            <a:lvl1pPr algn="ctr">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dirty="0"/>
              <a:t>Example text</a:t>
            </a:r>
          </a:p>
        </p:txBody>
      </p:sp>
      <p:sp>
        <p:nvSpPr>
          <p:cNvPr id="4" name="Номер слайда 1">
            <a:extLst>
              <a:ext uri="{FF2B5EF4-FFF2-40B4-BE49-F238E27FC236}">
                <a16:creationId xmlns:a16="http://schemas.microsoft.com/office/drawing/2014/main" id="{F8176027-EFD5-1A4C-B3F3-DE92C312D23C}"/>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dirty="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78186767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621696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_Custom Layout">
    <p:bg>
      <p:bgPr>
        <a:solidFill>
          <a:schemeClr val="bg1">
            <a:lumMod val="8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447930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8594D8-4B2A-49A3-B0DD-DB765D23E12E}"/>
              </a:ext>
            </a:extLst>
          </p:cNvPr>
          <p:cNvSpPr/>
          <p:nvPr userDrawn="1"/>
        </p:nvSpPr>
        <p:spPr>
          <a:xfrm>
            <a:off x="0" y="0"/>
            <a:ext cx="24387175" cy="137175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Tree>
    <p:custDataLst>
      <p:tags r:id="rId1"/>
    </p:custDataLst>
    <p:extLst>
      <p:ext uri="{BB962C8B-B14F-4D97-AF65-F5344CB8AC3E}">
        <p14:creationId xmlns:p14="http://schemas.microsoft.com/office/powerpoint/2010/main" val="201752294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 TEXT">
  <p:cSld name="TITLE + TEXT">
    <p:bg>
      <p:bgPr>
        <a:solidFill>
          <a:schemeClr val="accent2"/>
        </a:solidFill>
        <a:effectLst/>
      </p:bgPr>
    </p:bg>
    <p:spTree>
      <p:nvGrpSpPr>
        <p:cNvPr id="1" name="Shape 37"/>
        <p:cNvGrpSpPr/>
        <p:nvPr/>
      </p:nvGrpSpPr>
      <p:grpSpPr>
        <a:xfrm>
          <a:off x="0" y="0"/>
          <a:ext cx="0" cy="0"/>
          <a:chOff x="0" y="0"/>
          <a:chExt cx="0" cy="0"/>
        </a:xfrm>
      </p:grpSpPr>
      <p:sp>
        <p:nvSpPr>
          <p:cNvPr id="38" name="Google Shape;38;p5"/>
          <p:cNvSpPr/>
          <p:nvPr/>
        </p:nvSpPr>
        <p:spPr>
          <a:xfrm>
            <a:off x="6786084" y="1451368"/>
            <a:ext cx="10815008" cy="10814852"/>
          </a:xfrm>
          <a:prstGeom prst="ellipse">
            <a:avLst/>
          </a:prstGeom>
          <a:solidFill>
            <a:srgbClr val="FFFFFF"/>
          </a:solidFill>
          <a:ln>
            <a:noFill/>
          </a:ln>
        </p:spPr>
        <p:txBody>
          <a:bodyPr spcFirstLastPara="1" wrap="square" lIns="243828" tIns="243828" rIns="243828" bIns="243828" anchor="ctr" anchorCtr="0">
            <a:noAutofit/>
          </a:bodyPr>
          <a:lstStyle/>
          <a:p>
            <a:pPr marL="0" lvl="0" indent="0" algn="l" rtl="0">
              <a:spcBef>
                <a:spcPts val="0"/>
              </a:spcBef>
              <a:spcAft>
                <a:spcPts val="0"/>
              </a:spcAft>
              <a:buNone/>
            </a:pPr>
            <a:endParaRPr sz="4800"/>
          </a:p>
        </p:txBody>
      </p:sp>
      <p:sp>
        <p:nvSpPr>
          <p:cNvPr id="39" name="Google Shape;39;p5"/>
          <p:cNvSpPr txBox="1">
            <a:spLocks noGrp="1"/>
          </p:cNvSpPr>
          <p:nvPr>
            <p:ph type="subTitle" idx="1"/>
          </p:nvPr>
        </p:nvSpPr>
        <p:spPr>
          <a:xfrm>
            <a:off x="8561915" y="6551023"/>
            <a:ext cx="7263346" cy="2517091"/>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2667"/>
            </a:lvl1pPr>
            <a:lvl2pPr lvl="1" algn="ctr" rtl="0">
              <a:lnSpc>
                <a:spcPct val="100000"/>
              </a:lnSpc>
              <a:spcBef>
                <a:spcPts val="0"/>
              </a:spcBef>
              <a:spcAft>
                <a:spcPts val="0"/>
              </a:spcAft>
              <a:buSzPts val="2800"/>
              <a:buNone/>
              <a:defRPr sz="7468"/>
            </a:lvl2pPr>
            <a:lvl3pPr lvl="2" algn="ctr" rtl="0">
              <a:lnSpc>
                <a:spcPct val="100000"/>
              </a:lnSpc>
              <a:spcBef>
                <a:spcPts val="0"/>
              </a:spcBef>
              <a:spcAft>
                <a:spcPts val="0"/>
              </a:spcAft>
              <a:buSzPts val="2800"/>
              <a:buNone/>
              <a:defRPr sz="7468"/>
            </a:lvl3pPr>
            <a:lvl4pPr lvl="3" algn="ctr" rtl="0">
              <a:lnSpc>
                <a:spcPct val="100000"/>
              </a:lnSpc>
              <a:spcBef>
                <a:spcPts val="0"/>
              </a:spcBef>
              <a:spcAft>
                <a:spcPts val="0"/>
              </a:spcAft>
              <a:buSzPts val="2800"/>
              <a:buNone/>
              <a:defRPr sz="7468"/>
            </a:lvl4pPr>
            <a:lvl5pPr lvl="4" algn="ctr" rtl="0">
              <a:lnSpc>
                <a:spcPct val="100000"/>
              </a:lnSpc>
              <a:spcBef>
                <a:spcPts val="0"/>
              </a:spcBef>
              <a:spcAft>
                <a:spcPts val="0"/>
              </a:spcAft>
              <a:buSzPts val="2800"/>
              <a:buNone/>
              <a:defRPr sz="7468"/>
            </a:lvl5pPr>
            <a:lvl6pPr lvl="5" algn="ctr" rtl="0">
              <a:lnSpc>
                <a:spcPct val="100000"/>
              </a:lnSpc>
              <a:spcBef>
                <a:spcPts val="0"/>
              </a:spcBef>
              <a:spcAft>
                <a:spcPts val="0"/>
              </a:spcAft>
              <a:buSzPts val="2800"/>
              <a:buNone/>
              <a:defRPr sz="7468"/>
            </a:lvl6pPr>
            <a:lvl7pPr lvl="6" algn="ctr" rtl="0">
              <a:lnSpc>
                <a:spcPct val="100000"/>
              </a:lnSpc>
              <a:spcBef>
                <a:spcPts val="0"/>
              </a:spcBef>
              <a:spcAft>
                <a:spcPts val="0"/>
              </a:spcAft>
              <a:buSzPts val="2800"/>
              <a:buNone/>
              <a:defRPr sz="7468"/>
            </a:lvl7pPr>
            <a:lvl8pPr lvl="7" algn="ctr" rtl="0">
              <a:lnSpc>
                <a:spcPct val="100000"/>
              </a:lnSpc>
              <a:spcBef>
                <a:spcPts val="0"/>
              </a:spcBef>
              <a:spcAft>
                <a:spcPts val="0"/>
              </a:spcAft>
              <a:buSzPts val="2800"/>
              <a:buNone/>
              <a:defRPr sz="7468"/>
            </a:lvl8pPr>
            <a:lvl9pPr lvl="8" algn="ctr" rtl="0">
              <a:lnSpc>
                <a:spcPct val="100000"/>
              </a:lnSpc>
              <a:spcBef>
                <a:spcPts val="0"/>
              </a:spcBef>
              <a:spcAft>
                <a:spcPts val="0"/>
              </a:spcAft>
              <a:buSzPts val="2800"/>
              <a:buNone/>
              <a:defRPr sz="7468"/>
            </a:lvl9pPr>
          </a:lstStyle>
          <a:p>
            <a:endParaRPr/>
          </a:p>
        </p:txBody>
      </p:sp>
      <p:sp>
        <p:nvSpPr>
          <p:cNvPr id="40" name="Google Shape;40;p5"/>
          <p:cNvSpPr txBox="1">
            <a:spLocks noGrp="1"/>
          </p:cNvSpPr>
          <p:nvPr>
            <p:ph type="title"/>
          </p:nvPr>
        </p:nvSpPr>
        <p:spPr>
          <a:xfrm>
            <a:off x="5522719" y="4862296"/>
            <a:ext cx="13341737" cy="1527377"/>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extLst>
      <p:ext uri="{BB962C8B-B14F-4D97-AF65-F5344CB8AC3E}">
        <p14:creationId xmlns:p14="http://schemas.microsoft.com/office/powerpoint/2010/main" val="207321067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ctr">
              <a:defRPr sz="6401">
                <a:solidFill>
                  <a:srgbClr val="272E3A"/>
                </a:solidFill>
              </a:defRPr>
            </a:lvl1pPr>
          </a:lstStyle>
          <a:p>
            <a:r>
              <a:rPr lang="en-US"/>
              <a:t>Click to edit Master title style</a:t>
            </a:r>
          </a:p>
        </p:txBody>
      </p:sp>
    </p:spTree>
    <p:custDataLst>
      <p:tags r:id="rId1"/>
    </p:custDataLst>
    <p:extLst>
      <p:ext uri="{BB962C8B-B14F-4D97-AF65-F5344CB8AC3E}">
        <p14:creationId xmlns:p14="http://schemas.microsoft.com/office/powerpoint/2010/main" val="208982241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_Main_1">
    <p:spTree>
      <p:nvGrpSpPr>
        <p:cNvPr id="1" name=""/>
        <p:cNvGrpSpPr/>
        <p:nvPr/>
      </p:nvGrpSpPr>
      <p:grpSpPr>
        <a:xfrm>
          <a:off x="0" y="0"/>
          <a:ext cx="0" cy="0"/>
          <a:chOff x="0" y="0"/>
          <a:chExt cx="0" cy="0"/>
        </a:xfrm>
      </p:grpSpPr>
      <p:sp>
        <p:nvSpPr>
          <p:cNvPr id="15" name="Заголовок 1">
            <a:extLst>
              <a:ext uri="{FF2B5EF4-FFF2-40B4-BE49-F238E27FC236}">
                <a16:creationId xmlns:a16="http://schemas.microsoft.com/office/drawing/2014/main" id="{C02986CC-D516-6547-954E-BA4F692DAAE9}"/>
              </a:ext>
            </a:extLst>
          </p:cNvPr>
          <p:cNvSpPr>
            <a:spLocks noGrp="1"/>
          </p:cNvSpPr>
          <p:nvPr>
            <p:ph type="title" hasCustomPrompt="1"/>
          </p:nvPr>
        </p:nvSpPr>
        <p:spPr>
          <a:xfrm>
            <a:off x="2040459" y="6498754"/>
            <a:ext cx="7632848" cy="5184575"/>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mj-lt"/>
                <a:ea typeface="Tahoma" charset="0"/>
                <a:cs typeface="Tahoma" charset="0"/>
              </a:defRPr>
            </a:lvl1pPr>
          </a:lstStyle>
          <a:p>
            <a:r>
              <a:rPr lang="en-US"/>
              <a:t>NAME OF YOUR TOP SLIDE</a:t>
            </a:r>
            <a:endParaRPr lang="ru-RU"/>
          </a:p>
        </p:txBody>
      </p:sp>
    </p:spTree>
    <p:extLst>
      <p:ext uri="{BB962C8B-B14F-4D97-AF65-F5344CB8AC3E}">
        <p14:creationId xmlns:p14="http://schemas.microsoft.com/office/powerpoint/2010/main" val="340391063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270B5-2641-4048-A5B7-426327B0BA58}"/>
              </a:ext>
            </a:extLst>
          </p:cNvPr>
          <p:cNvSpPr>
            <a:spLocks noGrp="1"/>
          </p:cNvSpPr>
          <p:nvPr>
            <p:ph type="title"/>
          </p:nvPr>
        </p:nvSpPr>
        <p:spPr>
          <a:xfrm>
            <a:off x="1676400" y="730251"/>
            <a:ext cx="21034375" cy="1664048"/>
          </a:xfrm>
          <a:prstGeom prst="rect">
            <a:avLst/>
          </a:prstGeom>
        </p:spPr>
        <p:txBody>
          <a:bodyPr anchor="ctr"/>
          <a:lstStyle>
            <a:lvl1pPr>
              <a:defRPr sz="7200"/>
            </a:lvl1pPr>
          </a:lstStyle>
          <a:p>
            <a:r>
              <a:rPr lang="en-US"/>
              <a:t>Click to edit Master title style</a:t>
            </a:r>
          </a:p>
        </p:txBody>
      </p:sp>
    </p:spTree>
    <p:extLst>
      <p:ext uri="{BB962C8B-B14F-4D97-AF65-F5344CB8AC3E}">
        <p14:creationId xmlns:p14="http://schemas.microsoft.com/office/powerpoint/2010/main" val="62017209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134565"/>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2_Custom Layout">
    <p:bg>
      <p:bgPr>
        <a:solidFill>
          <a:schemeClr val="bg1">
            <a:lumMod val="8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032952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7008486-9D45-43C8-BA76-43F6E7746094}"/>
              </a:ext>
            </a:extLst>
          </p:cNvPr>
          <p:cNvSpPr/>
          <p:nvPr userDrawn="1"/>
        </p:nvSpPr>
        <p:spPr>
          <a:xfrm>
            <a:off x="0" y="0"/>
            <a:ext cx="24387175" cy="13717588"/>
          </a:xfrm>
          <a:prstGeom prst="rect">
            <a:avLst/>
          </a:prstGeom>
          <a:solidFill>
            <a:srgbClr val="21212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980969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in_1">
    <p:spTree>
      <p:nvGrpSpPr>
        <p:cNvPr id="1" name=""/>
        <p:cNvGrpSpPr/>
        <p:nvPr/>
      </p:nvGrpSpPr>
      <p:grpSpPr>
        <a:xfrm>
          <a:off x="0" y="0"/>
          <a:ext cx="0" cy="0"/>
          <a:chOff x="0" y="0"/>
          <a:chExt cx="0" cy="0"/>
        </a:xfrm>
      </p:grpSpPr>
      <p:sp>
        <p:nvSpPr>
          <p:cNvPr id="15" name="Заголовок 1">
            <a:extLst>
              <a:ext uri="{FF2B5EF4-FFF2-40B4-BE49-F238E27FC236}">
                <a16:creationId xmlns:a16="http://schemas.microsoft.com/office/drawing/2014/main" id="{C02986CC-D516-6547-954E-BA4F692DAAE9}"/>
              </a:ext>
            </a:extLst>
          </p:cNvPr>
          <p:cNvSpPr>
            <a:spLocks noGrp="1"/>
          </p:cNvSpPr>
          <p:nvPr>
            <p:ph type="title" hasCustomPrompt="1"/>
          </p:nvPr>
        </p:nvSpPr>
        <p:spPr>
          <a:xfrm>
            <a:off x="14059303" y="1674219"/>
            <a:ext cx="8431428" cy="2664295"/>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dirty="0"/>
              <a:t>NAME OF YOUR TOP SLIDE</a:t>
            </a:r>
            <a:endParaRPr lang="ru-RU" dirty="0"/>
          </a:p>
        </p:txBody>
      </p:sp>
      <p:sp>
        <p:nvSpPr>
          <p:cNvPr id="18" name="Текст 3">
            <a:extLst>
              <a:ext uri="{FF2B5EF4-FFF2-40B4-BE49-F238E27FC236}">
                <a16:creationId xmlns:a16="http://schemas.microsoft.com/office/drawing/2014/main" id="{0AB005FD-6530-3E4A-9093-8B2C9615AE57}"/>
              </a:ext>
            </a:extLst>
          </p:cNvPr>
          <p:cNvSpPr>
            <a:spLocks noGrp="1"/>
          </p:cNvSpPr>
          <p:nvPr>
            <p:ph type="body" sz="quarter" idx="21" hasCustomPrompt="1"/>
          </p:nvPr>
        </p:nvSpPr>
        <p:spPr>
          <a:xfrm>
            <a:off x="14059303" y="5202610"/>
            <a:ext cx="8431428" cy="5904656"/>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dirty="0"/>
              <a:t>Example text</a:t>
            </a:r>
          </a:p>
        </p:txBody>
      </p:sp>
      <p:sp>
        <p:nvSpPr>
          <p:cNvPr id="4" name="Номер слайда 1">
            <a:extLst>
              <a:ext uri="{FF2B5EF4-FFF2-40B4-BE49-F238E27FC236}">
                <a16:creationId xmlns:a16="http://schemas.microsoft.com/office/drawing/2014/main" id="{8EC6443F-727B-6046-90AE-727CC4A21A8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dirty="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34411515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ain_0">
    <p:spTree>
      <p:nvGrpSpPr>
        <p:cNvPr id="1" name=""/>
        <p:cNvGrpSpPr/>
        <p:nvPr/>
      </p:nvGrpSpPr>
      <p:grpSpPr>
        <a:xfrm>
          <a:off x="0" y="0"/>
          <a:ext cx="0" cy="0"/>
          <a:chOff x="0" y="0"/>
          <a:chExt cx="0" cy="0"/>
        </a:xfrm>
      </p:grpSpPr>
      <p:sp>
        <p:nvSpPr>
          <p:cNvPr id="15" name="Заголовок 1">
            <a:extLst>
              <a:ext uri="{FF2B5EF4-FFF2-40B4-BE49-F238E27FC236}">
                <a16:creationId xmlns:a16="http://schemas.microsoft.com/office/drawing/2014/main" id="{C02986CC-D516-6547-954E-BA4F692DAAE9}"/>
              </a:ext>
            </a:extLst>
          </p:cNvPr>
          <p:cNvSpPr>
            <a:spLocks noGrp="1"/>
          </p:cNvSpPr>
          <p:nvPr>
            <p:ph type="title" hasCustomPrompt="1"/>
          </p:nvPr>
        </p:nvSpPr>
        <p:spPr>
          <a:xfrm>
            <a:off x="1601920" y="1674219"/>
            <a:ext cx="8431428" cy="2664295"/>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dirty="0"/>
              <a:t>NAME OF YOUR TOP SLIDE</a:t>
            </a:r>
            <a:endParaRPr lang="ru-RU" dirty="0"/>
          </a:p>
        </p:txBody>
      </p:sp>
      <p:sp>
        <p:nvSpPr>
          <p:cNvPr id="18" name="Текст 3">
            <a:extLst>
              <a:ext uri="{FF2B5EF4-FFF2-40B4-BE49-F238E27FC236}">
                <a16:creationId xmlns:a16="http://schemas.microsoft.com/office/drawing/2014/main" id="{0AB005FD-6530-3E4A-9093-8B2C9615AE57}"/>
              </a:ext>
            </a:extLst>
          </p:cNvPr>
          <p:cNvSpPr>
            <a:spLocks noGrp="1"/>
          </p:cNvSpPr>
          <p:nvPr>
            <p:ph type="body" sz="quarter" idx="21" hasCustomPrompt="1"/>
          </p:nvPr>
        </p:nvSpPr>
        <p:spPr>
          <a:xfrm>
            <a:off x="1601920" y="5202610"/>
            <a:ext cx="8431428" cy="5904656"/>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dirty="0"/>
              <a:t>Example text</a:t>
            </a:r>
          </a:p>
        </p:txBody>
      </p:sp>
      <p:sp>
        <p:nvSpPr>
          <p:cNvPr id="4" name="Номер слайда 1">
            <a:extLst>
              <a:ext uri="{FF2B5EF4-FFF2-40B4-BE49-F238E27FC236}">
                <a16:creationId xmlns:a16="http://schemas.microsoft.com/office/drawing/2014/main" id="{963ADF24-BE00-C549-BC1B-816B7DDDD61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dirty="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3018008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Custom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1378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Master Slide 1">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7443513"/>
      </p:ext>
    </p:extLst>
  </p:cSld>
  <p:clrMapOvr>
    <a:masterClrMapping/>
  </p:clrMapOvr>
  <mc:AlternateContent xmlns:mc="http://schemas.openxmlformats.org/markup-compatibility/2006" xmlns:p14="http://schemas.microsoft.com/office/powerpoint/2010/main">
    <mc:Choice Requires="p14">
      <p:transition p14:dur="0" advClick="0" advTm="3000"/>
    </mc:Choice>
    <mc:Fallback xmlns="">
      <p:transition xmlns:p14="http://schemas.microsoft.com/office/powerpoint/2010/main" advClick="0" advTm="3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13" Type="http://schemas.openxmlformats.org/officeDocument/2006/relationships/slideLayout" Target="../slideLayouts/slideLayout22.xml"/><Relationship Id="rId18" Type="http://schemas.openxmlformats.org/officeDocument/2006/relationships/slideLayout" Target="../slideLayouts/slideLayout27.xml"/><Relationship Id="rId3" Type="http://schemas.openxmlformats.org/officeDocument/2006/relationships/slideLayout" Target="../slideLayouts/slideLayout12.xml"/><Relationship Id="rId21" Type="http://schemas.openxmlformats.org/officeDocument/2006/relationships/theme" Target="../theme/theme2.xml"/><Relationship Id="rId7" Type="http://schemas.openxmlformats.org/officeDocument/2006/relationships/slideLayout" Target="../slideLayouts/slideLayout16.xml"/><Relationship Id="rId12" Type="http://schemas.openxmlformats.org/officeDocument/2006/relationships/slideLayout" Target="../slideLayouts/slideLayout21.xml"/><Relationship Id="rId17" Type="http://schemas.openxmlformats.org/officeDocument/2006/relationships/slideLayout" Target="../slideLayouts/slideLayout26.xml"/><Relationship Id="rId2" Type="http://schemas.openxmlformats.org/officeDocument/2006/relationships/slideLayout" Target="../slideLayouts/slideLayout11.xml"/><Relationship Id="rId16" Type="http://schemas.openxmlformats.org/officeDocument/2006/relationships/slideLayout" Target="../slideLayouts/slideLayout25.xml"/><Relationship Id="rId20" Type="http://schemas.openxmlformats.org/officeDocument/2006/relationships/slideLayout" Target="../slideLayouts/slideLayout29.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5" Type="http://schemas.openxmlformats.org/officeDocument/2006/relationships/slideLayout" Target="../slideLayouts/slideLayout14.xml"/><Relationship Id="rId15" Type="http://schemas.openxmlformats.org/officeDocument/2006/relationships/slideLayout" Target="../slideLayouts/slideLayout24.xml"/><Relationship Id="rId10" Type="http://schemas.openxmlformats.org/officeDocument/2006/relationships/slideLayout" Target="../slideLayouts/slideLayout19.xml"/><Relationship Id="rId19" Type="http://schemas.openxmlformats.org/officeDocument/2006/relationships/slideLayout" Target="../slideLayouts/slideLayout28.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4" Type="http://schemas.openxmlformats.org/officeDocument/2006/relationships/slideLayout" Target="../slideLayouts/slideLayout23.xml"/><Relationship Id="rId22" Type="http://schemas.openxmlformats.org/officeDocument/2006/relationships/tags" Target="../tags/tag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tags" Target="../tags/tag13.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10" Type="http://schemas.openxmlformats.org/officeDocument/2006/relationships/slideLayout" Target="../slideLayouts/slideLayout39.xml"/><Relationship Id="rId19" Type="http://schemas.openxmlformats.org/officeDocument/2006/relationships/theme" Target="../theme/theme3.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50.xml"/><Relationship Id="rId7" Type="http://schemas.openxmlformats.org/officeDocument/2006/relationships/slideLayout" Target="../slideLayouts/slideLayout54.xml"/><Relationship Id="rId2" Type="http://schemas.openxmlformats.org/officeDocument/2006/relationships/slideLayout" Target="../slideLayouts/slideLayout49.xml"/><Relationship Id="rId1" Type="http://schemas.openxmlformats.org/officeDocument/2006/relationships/slideLayout" Target="../slideLayouts/slideLayout48.xml"/><Relationship Id="rId6" Type="http://schemas.openxmlformats.org/officeDocument/2006/relationships/slideLayout" Target="../slideLayouts/slideLayout53.xml"/><Relationship Id="rId5" Type="http://schemas.openxmlformats.org/officeDocument/2006/relationships/slideLayout" Target="../slideLayouts/slideLayout52.xml"/><Relationship Id="rId4" Type="http://schemas.openxmlformats.org/officeDocument/2006/relationships/slideLayout" Target="../slideLayouts/slideLayout51.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57.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theme" Target="../theme/theme5.xml"/><Relationship Id="rId5" Type="http://schemas.openxmlformats.org/officeDocument/2006/relationships/slideLayout" Target="../slideLayouts/slideLayout59.xml"/><Relationship Id="rId4" Type="http://schemas.openxmlformats.org/officeDocument/2006/relationships/slideLayout" Target="../slideLayouts/slideLayout5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0804006"/>
      </p:ext>
    </p:extLst>
  </p:cSld>
  <p:clrMap bg1="lt1" tx1="dk1" bg2="lt2" tx2="dk2" accent1="accent1" accent2="accent2" accent3="accent3" accent4="accent4" accent5="accent5" accent6="accent6" hlink="hlink" folHlink="folHlink"/>
  <p:sldLayoutIdLst>
    <p:sldLayoutId id="2147485790" r:id="rId1"/>
    <p:sldLayoutId id="2147485791" r:id="rId2"/>
    <p:sldLayoutId id="2147485792" r:id="rId3"/>
    <p:sldLayoutId id="2147485789" r:id="rId4"/>
    <p:sldLayoutId id="2147485788" r:id="rId5"/>
    <p:sldLayoutId id="2147485680" r:id="rId6"/>
    <p:sldLayoutId id="2147485678" r:id="rId7"/>
    <p:sldLayoutId id="2147485793" r:id="rId8"/>
    <p:sldLayoutId id="2147485794" r:id="rId9"/>
  </p:sldLayoutIdLst>
  <p:hf hdr="0"/>
  <p:txStyles>
    <p:titleStyle>
      <a:lvl1pPr algn="ctr" defTabSz="2438645" rtl="0" eaLnBrk="1" latinLnBrk="0" hangingPunct="1">
        <a:spcBef>
          <a:spcPct val="0"/>
        </a:spcBef>
        <a:buNone/>
        <a:defRPr sz="11701" kern="1200">
          <a:solidFill>
            <a:schemeClr val="tx1"/>
          </a:solidFill>
          <a:latin typeface="+mj-lt"/>
          <a:ea typeface="+mj-ea"/>
          <a:cs typeface="+mj-cs"/>
        </a:defRPr>
      </a:lvl1pPr>
    </p:titleStyle>
    <p:bodyStyle>
      <a:lvl1pPr marL="914492" indent="-914492" algn="l" defTabSz="2438645" rtl="0" eaLnBrk="1" latinLnBrk="0" hangingPunct="1">
        <a:spcBef>
          <a:spcPct val="20000"/>
        </a:spcBef>
        <a:buFont typeface="Arial" panose="020B0604020202020204" pitchFamily="34" charset="0"/>
        <a:buChar char="•"/>
        <a:defRPr sz="8501" kern="1200">
          <a:solidFill>
            <a:schemeClr val="tx1"/>
          </a:solidFill>
          <a:latin typeface="+mn-lt"/>
          <a:ea typeface="+mn-ea"/>
          <a:cs typeface="+mn-cs"/>
        </a:defRPr>
      </a:lvl1pPr>
      <a:lvl2pPr marL="1981398" indent="-762077" algn="l" defTabSz="2438645" rtl="0" eaLnBrk="1" latinLnBrk="0" hangingPunct="1">
        <a:spcBef>
          <a:spcPct val="20000"/>
        </a:spcBef>
        <a:buFont typeface="Arial" panose="020B0604020202020204" pitchFamily="34" charset="0"/>
        <a:buChar char="–"/>
        <a:defRPr sz="7501" kern="1200">
          <a:solidFill>
            <a:schemeClr val="tx1"/>
          </a:solidFill>
          <a:latin typeface="+mn-lt"/>
          <a:ea typeface="+mn-ea"/>
          <a:cs typeface="+mn-cs"/>
        </a:defRPr>
      </a:lvl2pPr>
      <a:lvl3pPr marL="3048305" indent="-609660" algn="l" defTabSz="2438645" rtl="0" eaLnBrk="1" latinLnBrk="0" hangingPunct="1">
        <a:spcBef>
          <a:spcPct val="20000"/>
        </a:spcBef>
        <a:buFont typeface="Arial" panose="020B0604020202020204" pitchFamily="34" charset="0"/>
        <a:buChar char="•"/>
        <a:defRPr sz="6401" kern="1200">
          <a:solidFill>
            <a:schemeClr val="tx1"/>
          </a:solidFill>
          <a:latin typeface="+mn-lt"/>
          <a:ea typeface="+mn-ea"/>
          <a:cs typeface="+mn-cs"/>
        </a:defRPr>
      </a:lvl3pPr>
      <a:lvl4pPr marL="4267626"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4pPr>
      <a:lvl5pPr marL="5486948"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5pPr>
      <a:lvl6pPr marL="6706271"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6pPr>
      <a:lvl7pPr marL="7925593"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7pPr>
      <a:lvl8pPr marL="9144913"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8pPr>
      <a:lvl9pPr marL="10364236"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9pPr>
    </p:bodyStyle>
    <p:otherStyle>
      <a:defPPr>
        <a:defRPr lang="ru-RU"/>
      </a:defPPr>
      <a:lvl1pPr marL="0" algn="l" defTabSz="2438645" rtl="0" eaLnBrk="1" latinLnBrk="0" hangingPunct="1">
        <a:defRPr sz="4800" kern="1200">
          <a:solidFill>
            <a:schemeClr val="tx1"/>
          </a:solidFill>
          <a:latin typeface="+mn-lt"/>
          <a:ea typeface="+mn-ea"/>
          <a:cs typeface="+mn-cs"/>
        </a:defRPr>
      </a:lvl1pPr>
      <a:lvl2pPr marL="1219322" algn="l" defTabSz="2438645" rtl="0" eaLnBrk="1" latinLnBrk="0" hangingPunct="1">
        <a:defRPr sz="4800" kern="1200">
          <a:solidFill>
            <a:schemeClr val="tx1"/>
          </a:solidFill>
          <a:latin typeface="+mn-lt"/>
          <a:ea typeface="+mn-ea"/>
          <a:cs typeface="+mn-cs"/>
        </a:defRPr>
      </a:lvl2pPr>
      <a:lvl3pPr marL="2438645" algn="l" defTabSz="2438645" rtl="0" eaLnBrk="1" latinLnBrk="0" hangingPunct="1">
        <a:defRPr sz="4800" kern="1200">
          <a:solidFill>
            <a:schemeClr val="tx1"/>
          </a:solidFill>
          <a:latin typeface="+mn-lt"/>
          <a:ea typeface="+mn-ea"/>
          <a:cs typeface="+mn-cs"/>
        </a:defRPr>
      </a:lvl3pPr>
      <a:lvl4pPr marL="3657966" algn="l" defTabSz="2438645" rtl="0" eaLnBrk="1" latinLnBrk="0" hangingPunct="1">
        <a:defRPr sz="4800" kern="1200">
          <a:solidFill>
            <a:schemeClr val="tx1"/>
          </a:solidFill>
          <a:latin typeface="+mn-lt"/>
          <a:ea typeface="+mn-ea"/>
          <a:cs typeface="+mn-cs"/>
        </a:defRPr>
      </a:lvl4pPr>
      <a:lvl5pPr marL="4877288" algn="l" defTabSz="2438645" rtl="0" eaLnBrk="1" latinLnBrk="0" hangingPunct="1">
        <a:defRPr sz="4800" kern="1200">
          <a:solidFill>
            <a:schemeClr val="tx1"/>
          </a:solidFill>
          <a:latin typeface="+mn-lt"/>
          <a:ea typeface="+mn-ea"/>
          <a:cs typeface="+mn-cs"/>
        </a:defRPr>
      </a:lvl5pPr>
      <a:lvl6pPr marL="6096610" algn="l" defTabSz="2438645" rtl="0" eaLnBrk="1" latinLnBrk="0" hangingPunct="1">
        <a:defRPr sz="4800" kern="1200">
          <a:solidFill>
            <a:schemeClr val="tx1"/>
          </a:solidFill>
          <a:latin typeface="+mn-lt"/>
          <a:ea typeface="+mn-ea"/>
          <a:cs typeface="+mn-cs"/>
        </a:defRPr>
      </a:lvl6pPr>
      <a:lvl7pPr marL="7315932" algn="l" defTabSz="2438645" rtl="0" eaLnBrk="1" latinLnBrk="0" hangingPunct="1">
        <a:defRPr sz="4800" kern="1200">
          <a:solidFill>
            <a:schemeClr val="tx1"/>
          </a:solidFill>
          <a:latin typeface="+mn-lt"/>
          <a:ea typeface="+mn-ea"/>
          <a:cs typeface="+mn-cs"/>
        </a:defRPr>
      </a:lvl7pPr>
      <a:lvl8pPr marL="8535253" algn="l" defTabSz="2438645" rtl="0" eaLnBrk="1" latinLnBrk="0" hangingPunct="1">
        <a:defRPr sz="4800" kern="1200">
          <a:solidFill>
            <a:schemeClr val="tx1"/>
          </a:solidFill>
          <a:latin typeface="+mn-lt"/>
          <a:ea typeface="+mn-ea"/>
          <a:cs typeface="+mn-cs"/>
        </a:defRPr>
      </a:lvl8pPr>
      <a:lvl9pPr marL="9754574" algn="l" defTabSz="2438645" rtl="0" eaLnBrk="1" latinLnBrk="0" hangingPunct="1">
        <a:defRPr sz="4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619" y="730336"/>
            <a:ext cx="21033938" cy="265143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676619" y="3651673"/>
            <a:ext cx="21033938" cy="870368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676618" y="12714173"/>
            <a:ext cx="5487114" cy="730335"/>
          </a:xfrm>
          <a:prstGeom prst="rect">
            <a:avLst/>
          </a:prstGeom>
        </p:spPr>
        <p:txBody>
          <a:bodyPr vert="horz" lIns="91440" tIns="45720" rIns="91440" bIns="45720" rtlCol="0" anchor="ctr"/>
          <a:lstStyle>
            <a:lvl1pPr algn="l">
              <a:defRPr sz="2400">
                <a:solidFill>
                  <a:schemeClr val="tx1">
                    <a:tint val="75000"/>
                  </a:schemeClr>
                </a:solidFill>
              </a:defRPr>
            </a:lvl1pPr>
          </a:lstStyle>
          <a:p>
            <a:fld id="{2BF1A2E9-0A58-4CD8-B9CB-2A5E9A0BC469}" type="datetimeFigureOut">
              <a:rPr lang="en-US" smtClean="0"/>
              <a:t>6/11/2020</a:t>
            </a:fld>
            <a:endParaRPr lang="en-US"/>
          </a:p>
        </p:txBody>
      </p:sp>
      <p:sp>
        <p:nvSpPr>
          <p:cNvPr id="5" name="Footer Placeholder 4"/>
          <p:cNvSpPr>
            <a:spLocks noGrp="1"/>
          </p:cNvSpPr>
          <p:nvPr>
            <p:ph type="ftr" sz="quarter" idx="3"/>
          </p:nvPr>
        </p:nvSpPr>
        <p:spPr>
          <a:xfrm>
            <a:off x="8078252" y="12714173"/>
            <a:ext cx="8230672" cy="730335"/>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7223443" y="12714173"/>
            <a:ext cx="5487114" cy="730335"/>
          </a:xfrm>
          <a:prstGeom prst="rect">
            <a:avLst/>
          </a:prstGeom>
        </p:spPr>
        <p:txBody>
          <a:bodyPr vert="horz" lIns="91440" tIns="45720" rIns="91440" bIns="45720" rtlCol="0" anchor="ctr"/>
          <a:lstStyle>
            <a:lvl1pPr algn="r">
              <a:defRPr sz="2400">
                <a:solidFill>
                  <a:schemeClr val="tx1">
                    <a:tint val="75000"/>
                  </a:schemeClr>
                </a:solidFill>
              </a:defRPr>
            </a:lvl1pPr>
          </a:lstStyle>
          <a:p>
            <a:fld id="{8B9F497E-EEEB-4D0F-8C2E-A2AA7485E8AD}" type="slidenum">
              <a:rPr lang="en-US" smtClean="0"/>
              <a:t>‹#›</a:t>
            </a:fld>
            <a:endParaRPr lang="en-US"/>
          </a:p>
        </p:txBody>
      </p:sp>
    </p:spTree>
    <p:custDataLst>
      <p:tags r:id="rId22"/>
    </p:custDataLst>
    <p:extLst>
      <p:ext uri="{BB962C8B-B14F-4D97-AF65-F5344CB8AC3E}">
        <p14:creationId xmlns:p14="http://schemas.microsoft.com/office/powerpoint/2010/main" val="3527496006"/>
      </p:ext>
    </p:extLst>
  </p:cSld>
  <p:clrMap bg1="lt1" tx1="dk1" bg2="lt2" tx2="dk2" accent1="accent1" accent2="accent2" accent3="accent3" accent4="accent4" accent5="accent5" accent6="accent6" hlink="hlink" folHlink="folHlink"/>
  <p:sldLayoutIdLst>
    <p:sldLayoutId id="2147485796" r:id="rId1"/>
    <p:sldLayoutId id="2147485797" r:id="rId2"/>
    <p:sldLayoutId id="2147485798" r:id="rId3"/>
    <p:sldLayoutId id="2147485799" r:id="rId4"/>
    <p:sldLayoutId id="2147485800" r:id="rId5"/>
    <p:sldLayoutId id="2147485801" r:id="rId6"/>
    <p:sldLayoutId id="2147485802" r:id="rId7"/>
    <p:sldLayoutId id="2147485803" r:id="rId8"/>
    <p:sldLayoutId id="2147485804" r:id="rId9"/>
    <p:sldLayoutId id="2147485805" r:id="rId10"/>
    <p:sldLayoutId id="2147485806" r:id="rId11"/>
    <p:sldLayoutId id="2147485807" r:id="rId12"/>
    <p:sldLayoutId id="2147485808" r:id="rId13"/>
    <p:sldLayoutId id="2147485809" r:id="rId14"/>
    <p:sldLayoutId id="2147485810" r:id="rId15"/>
    <p:sldLayoutId id="2147485830" r:id="rId16"/>
    <p:sldLayoutId id="2147485831" r:id="rId17"/>
    <p:sldLayoutId id="2147485832" r:id="rId18"/>
    <p:sldLayoutId id="2147485833" r:id="rId19"/>
    <p:sldLayoutId id="2147485834" r:id="rId20"/>
  </p:sldLayoutIdLst>
  <p:txStyles>
    <p:titleStyle>
      <a:lvl1pPr algn="l" defTabSz="1828983" rtl="0" eaLnBrk="1" latinLnBrk="0" hangingPunct="1">
        <a:lnSpc>
          <a:spcPct val="90000"/>
        </a:lnSpc>
        <a:spcBef>
          <a:spcPct val="0"/>
        </a:spcBef>
        <a:buNone/>
        <a:defRPr sz="8801" kern="1200">
          <a:solidFill>
            <a:schemeClr val="tx1"/>
          </a:solidFill>
          <a:latin typeface="+mj-lt"/>
          <a:ea typeface="+mj-ea"/>
          <a:cs typeface="+mj-cs"/>
        </a:defRPr>
      </a:lvl1pPr>
    </p:titleStyle>
    <p:bodyStyle>
      <a:lvl1pPr marL="457246" indent="-457246" algn="l" defTabSz="1828983" rtl="0" eaLnBrk="1" latinLnBrk="0" hangingPunct="1">
        <a:lnSpc>
          <a:spcPct val="90000"/>
        </a:lnSpc>
        <a:spcBef>
          <a:spcPts val="2000"/>
        </a:spcBef>
        <a:buFont typeface="Arial" panose="020B0604020202020204" pitchFamily="34" charset="0"/>
        <a:buChar char="•"/>
        <a:defRPr sz="5601" kern="1200">
          <a:solidFill>
            <a:schemeClr val="tx1"/>
          </a:solidFill>
          <a:latin typeface="+mn-lt"/>
          <a:ea typeface="+mn-ea"/>
          <a:cs typeface="+mn-cs"/>
        </a:defRPr>
      </a:lvl1pPr>
      <a:lvl2pPr marL="1371737" indent="-457246" algn="l" defTabSz="1828983"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229" indent="-457246" algn="l" defTabSz="1828983"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720" indent="-457246" algn="l" defTabSz="1828983"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5211" indent="-457246" algn="l" defTabSz="1828983"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703" indent="-457246" algn="l" defTabSz="1828983"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4194" indent="-457246" algn="l" defTabSz="1828983"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686" indent="-457246" algn="l" defTabSz="1828983"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3177" indent="-457246" algn="l" defTabSz="1828983"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983" rtl="0" eaLnBrk="1" latinLnBrk="0" hangingPunct="1">
        <a:defRPr sz="3600" kern="1200">
          <a:solidFill>
            <a:schemeClr val="tx1"/>
          </a:solidFill>
          <a:latin typeface="+mn-lt"/>
          <a:ea typeface="+mn-ea"/>
          <a:cs typeface="+mn-cs"/>
        </a:defRPr>
      </a:lvl1pPr>
      <a:lvl2pPr marL="914491" algn="l" defTabSz="1828983" rtl="0" eaLnBrk="1" latinLnBrk="0" hangingPunct="1">
        <a:defRPr sz="3600" kern="1200">
          <a:solidFill>
            <a:schemeClr val="tx1"/>
          </a:solidFill>
          <a:latin typeface="+mn-lt"/>
          <a:ea typeface="+mn-ea"/>
          <a:cs typeface="+mn-cs"/>
        </a:defRPr>
      </a:lvl2pPr>
      <a:lvl3pPr marL="1828983" algn="l" defTabSz="1828983" rtl="0" eaLnBrk="1" latinLnBrk="0" hangingPunct="1">
        <a:defRPr sz="3600" kern="1200">
          <a:solidFill>
            <a:schemeClr val="tx1"/>
          </a:solidFill>
          <a:latin typeface="+mn-lt"/>
          <a:ea typeface="+mn-ea"/>
          <a:cs typeface="+mn-cs"/>
        </a:defRPr>
      </a:lvl3pPr>
      <a:lvl4pPr marL="2743474" algn="l" defTabSz="1828983" rtl="0" eaLnBrk="1" latinLnBrk="0" hangingPunct="1">
        <a:defRPr sz="3600" kern="1200">
          <a:solidFill>
            <a:schemeClr val="tx1"/>
          </a:solidFill>
          <a:latin typeface="+mn-lt"/>
          <a:ea typeface="+mn-ea"/>
          <a:cs typeface="+mn-cs"/>
        </a:defRPr>
      </a:lvl4pPr>
      <a:lvl5pPr marL="3657966" algn="l" defTabSz="1828983" rtl="0" eaLnBrk="1" latinLnBrk="0" hangingPunct="1">
        <a:defRPr sz="3600" kern="1200">
          <a:solidFill>
            <a:schemeClr val="tx1"/>
          </a:solidFill>
          <a:latin typeface="+mn-lt"/>
          <a:ea typeface="+mn-ea"/>
          <a:cs typeface="+mn-cs"/>
        </a:defRPr>
      </a:lvl5pPr>
      <a:lvl6pPr marL="4572457" algn="l" defTabSz="1828983" rtl="0" eaLnBrk="1" latinLnBrk="0" hangingPunct="1">
        <a:defRPr sz="3600" kern="1200">
          <a:solidFill>
            <a:schemeClr val="tx1"/>
          </a:solidFill>
          <a:latin typeface="+mn-lt"/>
          <a:ea typeface="+mn-ea"/>
          <a:cs typeface="+mn-cs"/>
        </a:defRPr>
      </a:lvl6pPr>
      <a:lvl7pPr marL="5486949" algn="l" defTabSz="1828983" rtl="0" eaLnBrk="1" latinLnBrk="0" hangingPunct="1">
        <a:defRPr sz="3600" kern="1200">
          <a:solidFill>
            <a:schemeClr val="tx1"/>
          </a:solidFill>
          <a:latin typeface="+mn-lt"/>
          <a:ea typeface="+mn-ea"/>
          <a:cs typeface="+mn-cs"/>
        </a:defRPr>
      </a:lvl7pPr>
      <a:lvl8pPr marL="6401440" algn="l" defTabSz="1828983" rtl="0" eaLnBrk="1" latinLnBrk="0" hangingPunct="1">
        <a:defRPr sz="3600" kern="1200">
          <a:solidFill>
            <a:schemeClr val="tx1"/>
          </a:solidFill>
          <a:latin typeface="+mn-lt"/>
          <a:ea typeface="+mn-ea"/>
          <a:cs typeface="+mn-cs"/>
        </a:defRPr>
      </a:lvl8pPr>
      <a:lvl9pPr marL="7315932" algn="l" defTabSz="1828983" rtl="0" eaLnBrk="1" latinLnBrk="0" hangingPunct="1">
        <a:defRPr sz="36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619" y="730336"/>
            <a:ext cx="21033938" cy="265143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676619" y="3651673"/>
            <a:ext cx="21033938" cy="870368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676618" y="12714173"/>
            <a:ext cx="5487114" cy="730335"/>
          </a:xfrm>
          <a:prstGeom prst="rect">
            <a:avLst/>
          </a:prstGeom>
        </p:spPr>
        <p:txBody>
          <a:bodyPr vert="horz" lIns="91440" tIns="45720" rIns="91440" bIns="45720" rtlCol="0" anchor="ctr"/>
          <a:lstStyle>
            <a:lvl1pPr algn="l">
              <a:defRPr sz="2400">
                <a:solidFill>
                  <a:schemeClr val="tx1">
                    <a:tint val="75000"/>
                  </a:schemeClr>
                </a:solidFill>
              </a:defRPr>
            </a:lvl1pPr>
          </a:lstStyle>
          <a:p>
            <a:fld id="{2BF1A2E9-0A58-4CD8-B9CB-2A5E9A0BC469}" type="datetimeFigureOut">
              <a:rPr lang="en-US" smtClean="0"/>
              <a:t>6/11/2020</a:t>
            </a:fld>
            <a:endParaRPr lang="en-US"/>
          </a:p>
        </p:txBody>
      </p:sp>
      <p:sp>
        <p:nvSpPr>
          <p:cNvPr id="5" name="Footer Placeholder 4"/>
          <p:cNvSpPr>
            <a:spLocks noGrp="1"/>
          </p:cNvSpPr>
          <p:nvPr>
            <p:ph type="ftr" sz="quarter" idx="3"/>
          </p:nvPr>
        </p:nvSpPr>
        <p:spPr>
          <a:xfrm>
            <a:off x="8078252" y="12714173"/>
            <a:ext cx="8230672" cy="730335"/>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7223443" y="12714173"/>
            <a:ext cx="5487114" cy="730335"/>
          </a:xfrm>
          <a:prstGeom prst="rect">
            <a:avLst/>
          </a:prstGeom>
        </p:spPr>
        <p:txBody>
          <a:bodyPr vert="horz" lIns="91440" tIns="45720" rIns="91440" bIns="45720" rtlCol="0" anchor="ctr"/>
          <a:lstStyle>
            <a:lvl1pPr algn="r">
              <a:defRPr sz="2400">
                <a:solidFill>
                  <a:schemeClr val="tx1">
                    <a:tint val="75000"/>
                  </a:schemeClr>
                </a:solidFill>
              </a:defRPr>
            </a:lvl1pPr>
          </a:lstStyle>
          <a:p>
            <a:fld id="{8B9F497E-EEEB-4D0F-8C2E-A2AA7485E8AD}" type="slidenum">
              <a:rPr lang="en-US" smtClean="0"/>
              <a:t>‹#›</a:t>
            </a:fld>
            <a:endParaRPr lang="en-US"/>
          </a:p>
        </p:txBody>
      </p:sp>
    </p:spTree>
    <p:custDataLst>
      <p:tags r:id="rId20"/>
    </p:custDataLst>
    <p:extLst>
      <p:ext uri="{BB962C8B-B14F-4D97-AF65-F5344CB8AC3E}">
        <p14:creationId xmlns:p14="http://schemas.microsoft.com/office/powerpoint/2010/main" val="4016317912"/>
      </p:ext>
    </p:extLst>
  </p:cSld>
  <p:clrMap bg1="lt1" tx1="dk1" bg2="lt2" tx2="dk2" accent1="accent1" accent2="accent2" accent3="accent3" accent4="accent4" accent5="accent5" accent6="accent6" hlink="hlink" folHlink="folHlink"/>
  <p:sldLayoutIdLst>
    <p:sldLayoutId id="2147485812" r:id="rId1"/>
    <p:sldLayoutId id="2147485813" r:id="rId2"/>
    <p:sldLayoutId id="2147485814" r:id="rId3"/>
    <p:sldLayoutId id="2147485815" r:id="rId4"/>
    <p:sldLayoutId id="2147485816" r:id="rId5"/>
    <p:sldLayoutId id="2147485817" r:id="rId6"/>
    <p:sldLayoutId id="2147485818" r:id="rId7"/>
    <p:sldLayoutId id="2147485819" r:id="rId8"/>
    <p:sldLayoutId id="2147485820" r:id="rId9"/>
    <p:sldLayoutId id="2147485821" r:id="rId10"/>
    <p:sldLayoutId id="2147485822" r:id="rId11"/>
    <p:sldLayoutId id="2147485823" r:id="rId12"/>
    <p:sldLayoutId id="2147485824" r:id="rId13"/>
    <p:sldLayoutId id="2147485825" r:id="rId14"/>
    <p:sldLayoutId id="2147485826" r:id="rId15"/>
    <p:sldLayoutId id="2147485827" r:id="rId16"/>
    <p:sldLayoutId id="2147485828" r:id="rId17"/>
    <p:sldLayoutId id="2147485829" r:id="rId18"/>
  </p:sldLayoutIdLst>
  <p:txStyles>
    <p:titleStyle>
      <a:lvl1pPr algn="l" defTabSz="1828983" rtl="0" eaLnBrk="1" latinLnBrk="0" hangingPunct="1">
        <a:lnSpc>
          <a:spcPct val="90000"/>
        </a:lnSpc>
        <a:spcBef>
          <a:spcPct val="0"/>
        </a:spcBef>
        <a:buNone/>
        <a:defRPr sz="8801" kern="1200">
          <a:solidFill>
            <a:schemeClr val="tx1"/>
          </a:solidFill>
          <a:latin typeface="+mj-lt"/>
          <a:ea typeface="+mj-ea"/>
          <a:cs typeface="+mj-cs"/>
        </a:defRPr>
      </a:lvl1pPr>
    </p:titleStyle>
    <p:bodyStyle>
      <a:lvl1pPr marL="457246" indent="-457246" algn="l" defTabSz="1828983" rtl="0" eaLnBrk="1" latinLnBrk="0" hangingPunct="1">
        <a:lnSpc>
          <a:spcPct val="90000"/>
        </a:lnSpc>
        <a:spcBef>
          <a:spcPts val="2000"/>
        </a:spcBef>
        <a:buFont typeface="Arial" panose="020B0604020202020204" pitchFamily="34" charset="0"/>
        <a:buChar char="•"/>
        <a:defRPr sz="5601" kern="1200">
          <a:solidFill>
            <a:schemeClr val="tx1"/>
          </a:solidFill>
          <a:latin typeface="+mn-lt"/>
          <a:ea typeface="+mn-ea"/>
          <a:cs typeface="+mn-cs"/>
        </a:defRPr>
      </a:lvl1pPr>
      <a:lvl2pPr marL="1371737" indent="-457246" algn="l" defTabSz="1828983"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229" indent="-457246" algn="l" defTabSz="1828983"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720" indent="-457246" algn="l" defTabSz="1828983"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5211" indent="-457246" algn="l" defTabSz="1828983"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703" indent="-457246" algn="l" defTabSz="1828983"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4194" indent="-457246" algn="l" defTabSz="1828983"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686" indent="-457246" algn="l" defTabSz="1828983"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3177" indent="-457246" algn="l" defTabSz="1828983"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983" rtl="0" eaLnBrk="1" latinLnBrk="0" hangingPunct="1">
        <a:defRPr sz="3600" kern="1200">
          <a:solidFill>
            <a:schemeClr val="tx1"/>
          </a:solidFill>
          <a:latin typeface="+mn-lt"/>
          <a:ea typeface="+mn-ea"/>
          <a:cs typeface="+mn-cs"/>
        </a:defRPr>
      </a:lvl1pPr>
      <a:lvl2pPr marL="914491" algn="l" defTabSz="1828983" rtl="0" eaLnBrk="1" latinLnBrk="0" hangingPunct="1">
        <a:defRPr sz="3600" kern="1200">
          <a:solidFill>
            <a:schemeClr val="tx1"/>
          </a:solidFill>
          <a:latin typeface="+mn-lt"/>
          <a:ea typeface="+mn-ea"/>
          <a:cs typeface="+mn-cs"/>
        </a:defRPr>
      </a:lvl2pPr>
      <a:lvl3pPr marL="1828983" algn="l" defTabSz="1828983" rtl="0" eaLnBrk="1" latinLnBrk="0" hangingPunct="1">
        <a:defRPr sz="3600" kern="1200">
          <a:solidFill>
            <a:schemeClr val="tx1"/>
          </a:solidFill>
          <a:latin typeface="+mn-lt"/>
          <a:ea typeface="+mn-ea"/>
          <a:cs typeface="+mn-cs"/>
        </a:defRPr>
      </a:lvl3pPr>
      <a:lvl4pPr marL="2743474" algn="l" defTabSz="1828983" rtl="0" eaLnBrk="1" latinLnBrk="0" hangingPunct="1">
        <a:defRPr sz="3600" kern="1200">
          <a:solidFill>
            <a:schemeClr val="tx1"/>
          </a:solidFill>
          <a:latin typeface="+mn-lt"/>
          <a:ea typeface="+mn-ea"/>
          <a:cs typeface="+mn-cs"/>
        </a:defRPr>
      </a:lvl4pPr>
      <a:lvl5pPr marL="3657966" algn="l" defTabSz="1828983" rtl="0" eaLnBrk="1" latinLnBrk="0" hangingPunct="1">
        <a:defRPr sz="3600" kern="1200">
          <a:solidFill>
            <a:schemeClr val="tx1"/>
          </a:solidFill>
          <a:latin typeface="+mn-lt"/>
          <a:ea typeface="+mn-ea"/>
          <a:cs typeface="+mn-cs"/>
        </a:defRPr>
      </a:lvl5pPr>
      <a:lvl6pPr marL="4572457" algn="l" defTabSz="1828983" rtl="0" eaLnBrk="1" latinLnBrk="0" hangingPunct="1">
        <a:defRPr sz="3600" kern="1200">
          <a:solidFill>
            <a:schemeClr val="tx1"/>
          </a:solidFill>
          <a:latin typeface="+mn-lt"/>
          <a:ea typeface="+mn-ea"/>
          <a:cs typeface="+mn-cs"/>
        </a:defRPr>
      </a:lvl6pPr>
      <a:lvl7pPr marL="5486949" algn="l" defTabSz="1828983" rtl="0" eaLnBrk="1" latinLnBrk="0" hangingPunct="1">
        <a:defRPr sz="3600" kern="1200">
          <a:solidFill>
            <a:schemeClr val="tx1"/>
          </a:solidFill>
          <a:latin typeface="+mn-lt"/>
          <a:ea typeface="+mn-ea"/>
          <a:cs typeface="+mn-cs"/>
        </a:defRPr>
      </a:lvl7pPr>
      <a:lvl8pPr marL="6401440" algn="l" defTabSz="1828983" rtl="0" eaLnBrk="1" latinLnBrk="0" hangingPunct="1">
        <a:defRPr sz="3600" kern="1200">
          <a:solidFill>
            <a:schemeClr val="tx1"/>
          </a:solidFill>
          <a:latin typeface="+mn-lt"/>
          <a:ea typeface="+mn-ea"/>
          <a:cs typeface="+mn-cs"/>
        </a:defRPr>
      </a:lvl8pPr>
      <a:lvl9pPr marL="7315932" algn="l" defTabSz="1828983" rtl="0" eaLnBrk="1" latinLnBrk="0" hangingPunct="1">
        <a:defRPr sz="36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5037753"/>
      </p:ext>
    </p:extLst>
  </p:cSld>
  <p:clrMap bg1="lt1" tx1="dk1" bg2="lt2" tx2="dk2" accent1="accent1" accent2="accent2" accent3="accent3" accent4="accent4" accent5="accent5" accent6="accent6" hlink="hlink" folHlink="folHlink"/>
  <p:sldLayoutIdLst>
    <p:sldLayoutId id="2147485836" r:id="rId1"/>
    <p:sldLayoutId id="2147485837" r:id="rId2"/>
    <p:sldLayoutId id="2147485838" r:id="rId3"/>
    <p:sldLayoutId id="2147485839" r:id="rId4"/>
    <p:sldLayoutId id="2147485840" r:id="rId5"/>
    <p:sldLayoutId id="2147485841" r:id="rId6"/>
    <p:sldLayoutId id="2147485842" r:id="rId7"/>
  </p:sldLayoutIdLst>
  <p:hf hdr="0"/>
  <p:txStyles>
    <p:titleStyle>
      <a:lvl1pPr algn="ctr" defTabSz="2438645" rtl="0" eaLnBrk="1" latinLnBrk="0" hangingPunct="1">
        <a:spcBef>
          <a:spcPct val="0"/>
        </a:spcBef>
        <a:buNone/>
        <a:defRPr sz="11701" kern="1200">
          <a:solidFill>
            <a:schemeClr val="tx1"/>
          </a:solidFill>
          <a:latin typeface="+mj-lt"/>
          <a:ea typeface="+mj-ea"/>
          <a:cs typeface="+mj-cs"/>
        </a:defRPr>
      </a:lvl1pPr>
    </p:titleStyle>
    <p:bodyStyle>
      <a:lvl1pPr marL="914492" indent="-914492" algn="l" defTabSz="2438645" rtl="0" eaLnBrk="1" latinLnBrk="0" hangingPunct="1">
        <a:spcBef>
          <a:spcPct val="20000"/>
        </a:spcBef>
        <a:buFont typeface="Arial" panose="020B0604020202020204" pitchFamily="34" charset="0"/>
        <a:buChar char="•"/>
        <a:defRPr sz="8501" kern="1200">
          <a:solidFill>
            <a:schemeClr val="tx1"/>
          </a:solidFill>
          <a:latin typeface="+mn-lt"/>
          <a:ea typeface="+mn-ea"/>
          <a:cs typeface="+mn-cs"/>
        </a:defRPr>
      </a:lvl1pPr>
      <a:lvl2pPr marL="1981398" indent="-762077" algn="l" defTabSz="2438645" rtl="0" eaLnBrk="1" latinLnBrk="0" hangingPunct="1">
        <a:spcBef>
          <a:spcPct val="20000"/>
        </a:spcBef>
        <a:buFont typeface="Arial" panose="020B0604020202020204" pitchFamily="34" charset="0"/>
        <a:buChar char="–"/>
        <a:defRPr sz="7501" kern="1200">
          <a:solidFill>
            <a:schemeClr val="tx1"/>
          </a:solidFill>
          <a:latin typeface="+mn-lt"/>
          <a:ea typeface="+mn-ea"/>
          <a:cs typeface="+mn-cs"/>
        </a:defRPr>
      </a:lvl2pPr>
      <a:lvl3pPr marL="3048305" indent="-609660" algn="l" defTabSz="2438645" rtl="0" eaLnBrk="1" latinLnBrk="0" hangingPunct="1">
        <a:spcBef>
          <a:spcPct val="20000"/>
        </a:spcBef>
        <a:buFont typeface="Arial" panose="020B0604020202020204" pitchFamily="34" charset="0"/>
        <a:buChar char="•"/>
        <a:defRPr sz="6401" kern="1200">
          <a:solidFill>
            <a:schemeClr val="tx1"/>
          </a:solidFill>
          <a:latin typeface="+mn-lt"/>
          <a:ea typeface="+mn-ea"/>
          <a:cs typeface="+mn-cs"/>
        </a:defRPr>
      </a:lvl3pPr>
      <a:lvl4pPr marL="4267626"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4pPr>
      <a:lvl5pPr marL="5486948"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5pPr>
      <a:lvl6pPr marL="6706271"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6pPr>
      <a:lvl7pPr marL="7925593"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7pPr>
      <a:lvl8pPr marL="9144913"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8pPr>
      <a:lvl9pPr marL="10364236"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9pPr>
    </p:bodyStyle>
    <p:otherStyle>
      <a:defPPr>
        <a:defRPr lang="ru-RU"/>
      </a:defPPr>
      <a:lvl1pPr marL="0" algn="l" defTabSz="2438645" rtl="0" eaLnBrk="1" latinLnBrk="0" hangingPunct="1">
        <a:defRPr sz="4800" kern="1200">
          <a:solidFill>
            <a:schemeClr val="tx1"/>
          </a:solidFill>
          <a:latin typeface="+mn-lt"/>
          <a:ea typeface="+mn-ea"/>
          <a:cs typeface="+mn-cs"/>
        </a:defRPr>
      </a:lvl1pPr>
      <a:lvl2pPr marL="1219322" algn="l" defTabSz="2438645" rtl="0" eaLnBrk="1" latinLnBrk="0" hangingPunct="1">
        <a:defRPr sz="4800" kern="1200">
          <a:solidFill>
            <a:schemeClr val="tx1"/>
          </a:solidFill>
          <a:latin typeface="+mn-lt"/>
          <a:ea typeface="+mn-ea"/>
          <a:cs typeface="+mn-cs"/>
        </a:defRPr>
      </a:lvl2pPr>
      <a:lvl3pPr marL="2438645" algn="l" defTabSz="2438645" rtl="0" eaLnBrk="1" latinLnBrk="0" hangingPunct="1">
        <a:defRPr sz="4800" kern="1200">
          <a:solidFill>
            <a:schemeClr val="tx1"/>
          </a:solidFill>
          <a:latin typeface="+mn-lt"/>
          <a:ea typeface="+mn-ea"/>
          <a:cs typeface="+mn-cs"/>
        </a:defRPr>
      </a:lvl3pPr>
      <a:lvl4pPr marL="3657966" algn="l" defTabSz="2438645" rtl="0" eaLnBrk="1" latinLnBrk="0" hangingPunct="1">
        <a:defRPr sz="4800" kern="1200">
          <a:solidFill>
            <a:schemeClr val="tx1"/>
          </a:solidFill>
          <a:latin typeface="+mn-lt"/>
          <a:ea typeface="+mn-ea"/>
          <a:cs typeface="+mn-cs"/>
        </a:defRPr>
      </a:lvl4pPr>
      <a:lvl5pPr marL="4877288" algn="l" defTabSz="2438645" rtl="0" eaLnBrk="1" latinLnBrk="0" hangingPunct="1">
        <a:defRPr sz="4800" kern="1200">
          <a:solidFill>
            <a:schemeClr val="tx1"/>
          </a:solidFill>
          <a:latin typeface="+mn-lt"/>
          <a:ea typeface="+mn-ea"/>
          <a:cs typeface="+mn-cs"/>
        </a:defRPr>
      </a:lvl5pPr>
      <a:lvl6pPr marL="6096610" algn="l" defTabSz="2438645" rtl="0" eaLnBrk="1" latinLnBrk="0" hangingPunct="1">
        <a:defRPr sz="4800" kern="1200">
          <a:solidFill>
            <a:schemeClr val="tx1"/>
          </a:solidFill>
          <a:latin typeface="+mn-lt"/>
          <a:ea typeface="+mn-ea"/>
          <a:cs typeface="+mn-cs"/>
        </a:defRPr>
      </a:lvl6pPr>
      <a:lvl7pPr marL="7315932" algn="l" defTabSz="2438645" rtl="0" eaLnBrk="1" latinLnBrk="0" hangingPunct="1">
        <a:defRPr sz="4800" kern="1200">
          <a:solidFill>
            <a:schemeClr val="tx1"/>
          </a:solidFill>
          <a:latin typeface="+mn-lt"/>
          <a:ea typeface="+mn-ea"/>
          <a:cs typeface="+mn-cs"/>
        </a:defRPr>
      </a:lvl7pPr>
      <a:lvl8pPr marL="8535253" algn="l" defTabSz="2438645" rtl="0" eaLnBrk="1" latinLnBrk="0" hangingPunct="1">
        <a:defRPr sz="4800" kern="1200">
          <a:solidFill>
            <a:schemeClr val="tx1"/>
          </a:solidFill>
          <a:latin typeface="+mn-lt"/>
          <a:ea typeface="+mn-ea"/>
          <a:cs typeface="+mn-cs"/>
        </a:defRPr>
      </a:lvl8pPr>
      <a:lvl9pPr marL="9754574" algn="l" defTabSz="2438645" rtl="0" eaLnBrk="1" latinLnBrk="0" hangingPunct="1">
        <a:defRPr sz="4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37532355"/>
      </p:ext>
    </p:extLst>
  </p:cSld>
  <p:clrMap bg1="lt1" tx1="dk1" bg2="lt2" tx2="dk2" accent1="accent1" accent2="accent2" accent3="accent3" accent4="accent4" accent5="accent5" accent6="accent6" hlink="hlink" folHlink="folHlink"/>
  <p:sldLayoutIdLst>
    <p:sldLayoutId id="2147485844" r:id="rId1"/>
    <p:sldLayoutId id="2147485845" r:id="rId2"/>
    <p:sldLayoutId id="2147485846" r:id="rId3"/>
    <p:sldLayoutId id="2147485847" r:id="rId4"/>
    <p:sldLayoutId id="2147485848" r:id="rId5"/>
  </p:sldLayoutIdLst>
  <p:hf hdr="0"/>
  <p:txStyles>
    <p:titleStyle>
      <a:lvl1pPr algn="ctr" defTabSz="2438645" rtl="0" eaLnBrk="1" latinLnBrk="0" hangingPunct="1">
        <a:spcBef>
          <a:spcPct val="0"/>
        </a:spcBef>
        <a:buNone/>
        <a:defRPr sz="11701" kern="1200">
          <a:solidFill>
            <a:schemeClr val="tx1"/>
          </a:solidFill>
          <a:latin typeface="+mj-lt"/>
          <a:ea typeface="+mj-ea"/>
          <a:cs typeface="+mj-cs"/>
        </a:defRPr>
      </a:lvl1pPr>
    </p:titleStyle>
    <p:bodyStyle>
      <a:lvl1pPr marL="914492" indent="-914492" algn="l" defTabSz="2438645" rtl="0" eaLnBrk="1" latinLnBrk="0" hangingPunct="1">
        <a:spcBef>
          <a:spcPct val="20000"/>
        </a:spcBef>
        <a:buFont typeface="Arial" panose="020B0604020202020204" pitchFamily="34" charset="0"/>
        <a:buChar char="•"/>
        <a:defRPr sz="8501" kern="1200">
          <a:solidFill>
            <a:schemeClr val="tx1"/>
          </a:solidFill>
          <a:latin typeface="+mn-lt"/>
          <a:ea typeface="+mn-ea"/>
          <a:cs typeface="+mn-cs"/>
        </a:defRPr>
      </a:lvl1pPr>
      <a:lvl2pPr marL="1981398" indent="-762077" algn="l" defTabSz="2438645" rtl="0" eaLnBrk="1" latinLnBrk="0" hangingPunct="1">
        <a:spcBef>
          <a:spcPct val="20000"/>
        </a:spcBef>
        <a:buFont typeface="Arial" panose="020B0604020202020204" pitchFamily="34" charset="0"/>
        <a:buChar char="–"/>
        <a:defRPr sz="7501" kern="1200">
          <a:solidFill>
            <a:schemeClr val="tx1"/>
          </a:solidFill>
          <a:latin typeface="+mn-lt"/>
          <a:ea typeface="+mn-ea"/>
          <a:cs typeface="+mn-cs"/>
        </a:defRPr>
      </a:lvl2pPr>
      <a:lvl3pPr marL="3048305" indent="-609660" algn="l" defTabSz="2438645" rtl="0" eaLnBrk="1" latinLnBrk="0" hangingPunct="1">
        <a:spcBef>
          <a:spcPct val="20000"/>
        </a:spcBef>
        <a:buFont typeface="Arial" panose="020B0604020202020204" pitchFamily="34" charset="0"/>
        <a:buChar char="•"/>
        <a:defRPr sz="6401" kern="1200">
          <a:solidFill>
            <a:schemeClr val="tx1"/>
          </a:solidFill>
          <a:latin typeface="+mn-lt"/>
          <a:ea typeface="+mn-ea"/>
          <a:cs typeface="+mn-cs"/>
        </a:defRPr>
      </a:lvl3pPr>
      <a:lvl4pPr marL="4267626"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4pPr>
      <a:lvl5pPr marL="5486948"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5pPr>
      <a:lvl6pPr marL="6706271"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6pPr>
      <a:lvl7pPr marL="7925593"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7pPr>
      <a:lvl8pPr marL="9144913"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8pPr>
      <a:lvl9pPr marL="10364236"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9pPr>
    </p:bodyStyle>
    <p:otherStyle>
      <a:defPPr>
        <a:defRPr lang="ru-RU"/>
      </a:defPPr>
      <a:lvl1pPr marL="0" algn="l" defTabSz="2438645" rtl="0" eaLnBrk="1" latinLnBrk="0" hangingPunct="1">
        <a:defRPr sz="4800" kern="1200">
          <a:solidFill>
            <a:schemeClr val="tx1"/>
          </a:solidFill>
          <a:latin typeface="+mn-lt"/>
          <a:ea typeface="+mn-ea"/>
          <a:cs typeface="+mn-cs"/>
        </a:defRPr>
      </a:lvl1pPr>
      <a:lvl2pPr marL="1219322" algn="l" defTabSz="2438645" rtl="0" eaLnBrk="1" latinLnBrk="0" hangingPunct="1">
        <a:defRPr sz="4800" kern="1200">
          <a:solidFill>
            <a:schemeClr val="tx1"/>
          </a:solidFill>
          <a:latin typeface="+mn-lt"/>
          <a:ea typeface="+mn-ea"/>
          <a:cs typeface="+mn-cs"/>
        </a:defRPr>
      </a:lvl2pPr>
      <a:lvl3pPr marL="2438645" algn="l" defTabSz="2438645" rtl="0" eaLnBrk="1" latinLnBrk="0" hangingPunct="1">
        <a:defRPr sz="4800" kern="1200">
          <a:solidFill>
            <a:schemeClr val="tx1"/>
          </a:solidFill>
          <a:latin typeface="+mn-lt"/>
          <a:ea typeface="+mn-ea"/>
          <a:cs typeface="+mn-cs"/>
        </a:defRPr>
      </a:lvl3pPr>
      <a:lvl4pPr marL="3657966" algn="l" defTabSz="2438645" rtl="0" eaLnBrk="1" latinLnBrk="0" hangingPunct="1">
        <a:defRPr sz="4800" kern="1200">
          <a:solidFill>
            <a:schemeClr val="tx1"/>
          </a:solidFill>
          <a:latin typeface="+mn-lt"/>
          <a:ea typeface="+mn-ea"/>
          <a:cs typeface="+mn-cs"/>
        </a:defRPr>
      </a:lvl4pPr>
      <a:lvl5pPr marL="4877288" algn="l" defTabSz="2438645" rtl="0" eaLnBrk="1" latinLnBrk="0" hangingPunct="1">
        <a:defRPr sz="4800" kern="1200">
          <a:solidFill>
            <a:schemeClr val="tx1"/>
          </a:solidFill>
          <a:latin typeface="+mn-lt"/>
          <a:ea typeface="+mn-ea"/>
          <a:cs typeface="+mn-cs"/>
        </a:defRPr>
      </a:lvl5pPr>
      <a:lvl6pPr marL="6096610" algn="l" defTabSz="2438645" rtl="0" eaLnBrk="1" latinLnBrk="0" hangingPunct="1">
        <a:defRPr sz="4800" kern="1200">
          <a:solidFill>
            <a:schemeClr val="tx1"/>
          </a:solidFill>
          <a:latin typeface="+mn-lt"/>
          <a:ea typeface="+mn-ea"/>
          <a:cs typeface="+mn-cs"/>
        </a:defRPr>
      </a:lvl6pPr>
      <a:lvl7pPr marL="7315932" algn="l" defTabSz="2438645" rtl="0" eaLnBrk="1" latinLnBrk="0" hangingPunct="1">
        <a:defRPr sz="4800" kern="1200">
          <a:solidFill>
            <a:schemeClr val="tx1"/>
          </a:solidFill>
          <a:latin typeface="+mn-lt"/>
          <a:ea typeface="+mn-ea"/>
          <a:cs typeface="+mn-cs"/>
        </a:defRPr>
      </a:lvl7pPr>
      <a:lvl8pPr marL="8535253" algn="l" defTabSz="2438645" rtl="0" eaLnBrk="1" latinLnBrk="0" hangingPunct="1">
        <a:defRPr sz="4800" kern="1200">
          <a:solidFill>
            <a:schemeClr val="tx1"/>
          </a:solidFill>
          <a:latin typeface="+mn-lt"/>
          <a:ea typeface="+mn-ea"/>
          <a:cs typeface="+mn-cs"/>
        </a:defRPr>
      </a:lvl8pPr>
      <a:lvl9pPr marL="9754574" algn="l" defTabSz="2438645" rtl="0" eaLnBrk="1" latinLnBrk="0" hangingPunct="1">
        <a:defRPr sz="4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5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2.xml"/><Relationship Id="rId1" Type="http://schemas.openxmlformats.org/officeDocument/2006/relationships/tags" Target="../tags/tag26.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1.xml"/><Relationship Id="rId1" Type="http://schemas.openxmlformats.org/officeDocument/2006/relationships/tags" Target="../tags/tag27.xml"/></Relationships>
</file>

<file path=ppt/slides/_rels/slide114.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1.xml"/><Relationship Id="rId1" Type="http://schemas.openxmlformats.org/officeDocument/2006/relationships/tags" Target="../tags/tag28.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25.xml"/><Relationship Id="rId5" Type="http://schemas.microsoft.com/office/2007/relationships/hdphoto" Target="../media/hdphoto2.wdp"/><Relationship Id="rId4" Type="http://schemas.openxmlformats.org/officeDocument/2006/relationships/image" Target="../media/image11.png"/></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32.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29.xml"/></Relationships>
</file>

<file path=ppt/slides/_rels/slide133.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30.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5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7.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8.xml"/><Relationship Id="rId1" Type="http://schemas.openxmlformats.org/officeDocument/2006/relationships/tags" Target="../tags/tag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2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5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5.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7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A28FC934-30D4-40FE-8C19-BA0D75D9E88F}"/>
              </a:ext>
            </a:extLst>
          </p:cNvPr>
          <p:cNvSpPr/>
          <p:nvPr/>
        </p:nvSpPr>
        <p:spPr>
          <a:xfrm>
            <a:off x="14500793" y="1933253"/>
            <a:ext cx="3555763" cy="265661"/>
          </a:xfrm>
          <a:custGeom>
            <a:avLst/>
            <a:gdLst>
              <a:gd name="connsiteX0" fmla="*/ 23529 w 3008124"/>
              <a:gd name="connsiteY0" fmla="*/ 23529 h 224744"/>
              <a:gd name="connsiteX1" fmla="*/ 2985149 w 3008124"/>
              <a:gd name="connsiteY1" fmla="*/ 23529 h 224744"/>
              <a:gd name="connsiteX2" fmla="*/ 2985149 w 3008124"/>
              <a:gd name="connsiteY2" fmla="*/ 204881 h 224744"/>
              <a:gd name="connsiteX3" fmla="*/ 23529 w 3008124"/>
              <a:gd name="connsiteY3" fmla="*/ 204881 h 224744"/>
            </a:gdLst>
            <a:ahLst/>
            <a:cxnLst>
              <a:cxn ang="0">
                <a:pos x="connsiteX0" y="connsiteY0"/>
              </a:cxn>
              <a:cxn ang="0">
                <a:pos x="connsiteX1" y="connsiteY1"/>
              </a:cxn>
              <a:cxn ang="0">
                <a:pos x="connsiteX2" y="connsiteY2"/>
              </a:cxn>
              <a:cxn ang="0">
                <a:pos x="connsiteX3" y="connsiteY3"/>
              </a:cxn>
            </a:cxnLst>
            <a:rect l="l" t="t" r="r" b="b"/>
            <a:pathLst>
              <a:path w="3008124" h="224744">
                <a:moveTo>
                  <a:pt x="23529" y="23529"/>
                </a:moveTo>
                <a:lnTo>
                  <a:pt x="2985149" y="23529"/>
                </a:lnTo>
                <a:lnTo>
                  <a:pt x="2985149" y="204881"/>
                </a:lnTo>
                <a:lnTo>
                  <a:pt x="23529" y="204881"/>
                </a:lnTo>
                <a:close/>
              </a:path>
            </a:pathLst>
          </a:custGeom>
          <a:solidFill>
            <a:schemeClr val="accent2"/>
          </a:solidFill>
          <a:ln w="1728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nvGrpSpPr>
          <p:cNvPr id="193" name="Group 192">
            <a:extLst>
              <a:ext uri="{FF2B5EF4-FFF2-40B4-BE49-F238E27FC236}">
                <a16:creationId xmlns:a16="http://schemas.microsoft.com/office/drawing/2014/main" id="{AABF8029-C20C-409D-8FB1-D83BE947EC4D}"/>
              </a:ext>
            </a:extLst>
          </p:cNvPr>
          <p:cNvGrpSpPr/>
          <p:nvPr/>
        </p:nvGrpSpPr>
        <p:grpSpPr>
          <a:xfrm>
            <a:off x="4823600" y="223034"/>
            <a:ext cx="18691684" cy="11252539"/>
            <a:chOff x="4823600" y="223034"/>
            <a:chExt cx="18691684" cy="11252539"/>
          </a:xfrm>
        </p:grpSpPr>
        <p:sp>
          <p:nvSpPr>
            <p:cNvPr id="3" name="Freeform: Shape 2">
              <a:extLst>
                <a:ext uri="{FF2B5EF4-FFF2-40B4-BE49-F238E27FC236}">
                  <a16:creationId xmlns:a16="http://schemas.microsoft.com/office/drawing/2014/main" id="{CD66738B-45CE-4CBC-A69D-B35277B10A90}"/>
                </a:ext>
              </a:extLst>
            </p:cNvPr>
            <p:cNvSpPr/>
            <p:nvPr/>
          </p:nvSpPr>
          <p:spPr>
            <a:xfrm>
              <a:off x="15418548" y="1609761"/>
              <a:ext cx="1900495" cy="2023107"/>
            </a:xfrm>
            <a:custGeom>
              <a:avLst/>
              <a:gdLst>
                <a:gd name="connsiteX0" fmla="*/ 1541077 w 1607790"/>
                <a:gd name="connsiteY0" fmla="*/ 294260 h 1711519"/>
                <a:gd name="connsiteX1" fmla="*/ 1532606 w 1607790"/>
                <a:gd name="connsiteY1" fmla="*/ 287691 h 1711519"/>
                <a:gd name="connsiteX2" fmla="*/ 1321518 w 1607790"/>
                <a:gd name="connsiteY2" fmla="*/ 313623 h 1711519"/>
                <a:gd name="connsiteX3" fmla="*/ 1158838 w 1607790"/>
                <a:gd name="connsiteY3" fmla="*/ 521771 h 1711519"/>
                <a:gd name="connsiteX4" fmla="*/ 1158838 w 1607790"/>
                <a:gd name="connsiteY4" fmla="*/ 142990 h 1711519"/>
                <a:gd name="connsiteX5" fmla="*/ 974719 w 1607790"/>
                <a:gd name="connsiteY5" fmla="*/ 23529 h 1711519"/>
                <a:gd name="connsiteX6" fmla="*/ 207648 w 1607790"/>
                <a:gd name="connsiteY6" fmla="*/ 23529 h 1711519"/>
                <a:gd name="connsiteX7" fmla="*/ 23529 w 1607790"/>
                <a:gd name="connsiteY7" fmla="*/ 142990 h 1711519"/>
                <a:gd name="connsiteX8" fmla="*/ 23529 w 1607790"/>
                <a:gd name="connsiteY8" fmla="*/ 943946 h 1711519"/>
                <a:gd name="connsiteX9" fmla="*/ 153363 w 1607790"/>
                <a:gd name="connsiteY9" fmla="*/ 1137918 h 1711519"/>
                <a:gd name="connsiteX10" fmla="*/ 153363 w 1607790"/>
                <a:gd name="connsiteY10" fmla="*/ 1688716 h 1711519"/>
                <a:gd name="connsiteX11" fmla="*/ 959332 w 1607790"/>
                <a:gd name="connsiteY11" fmla="*/ 1688716 h 1711519"/>
                <a:gd name="connsiteX12" fmla="*/ 959332 w 1607790"/>
                <a:gd name="connsiteY12" fmla="*/ 1151230 h 1711519"/>
                <a:gd name="connsiteX13" fmla="*/ 974719 w 1607790"/>
                <a:gd name="connsiteY13" fmla="*/ 1151230 h 1711519"/>
                <a:gd name="connsiteX14" fmla="*/ 978695 w 1607790"/>
                <a:gd name="connsiteY14" fmla="*/ 1150884 h 1711519"/>
                <a:gd name="connsiteX15" fmla="*/ 1107146 w 1607790"/>
                <a:gd name="connsiteY15" fmla="*/ 1093661 h 1711519"/>
                <a:gd name="connsiteX16" fmla="*/ 1566836 w 1607790"/>
                <a:gd name="connsiteY16" fmla="*/ 505348 h 1711519"/>
                <a:gd name="connsiteX17" fmla="*/ 1541077 w 1607790"/>
                <a:gd name="connsiteY17" fmla="*/ 294260 h 1711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07790" h="1711519">
                  <a:moveTo>
                    <a:pt x="1541077" y="294260"/>
                  </a:moveTo>
                  <a:lnTo>
                    <a:pt x="1532606" y="287691"/>
                  </a:lnTo>
                  <a:cubicBezTo>
                    <a:pt x="1467429" y="236691"/>
                    <a:pt x="1372345" y="248447"/>
                    <a:pt x="1321518" y="313623"/>
                  </a:cubicBezTo>
                  <a:lnTo>
                    <a:pt x="1158838" y="521771"/>
                  </a:lnTo>
                  <a:lnTo>
                    <a:pt x="1158838" y="142990"/>
                  </a:lnTo>
                  <a:cubicBezTo>
                    <a:pt x="1158838" y="77295"/>
                    <a:pt x="1076027" y="23529"/>
                    <a:pt x="974719" y="23529"/>
                  </a:cubicBezTo>
                  <a:lnTo>
                    <a:pt x="207648" y="23529"/>
                  </a:lnTo>
                  <a:cubicBezTo>
                    <a:pt x="106340" y="23529"/>
                    <a:pt x="23529" y="77295"/>
                    <a:pt x="23529" y="142990"/>
                  </a:cubicBezTo>
                  <a:lnTo>
                    <a:pt x="23529" y="943946"/>
                  </a:lnTo>
                  <a:cubicBezTo>
                    <a:pt x="23529" y="997366"/>
                    <a:pt x="78333" y="1101095"/>
                    <a:pt x="153363" y="1137918"/>
                  </a:cubicBezTo>
                  <a:lnTo>
                    <a:pt x="153363" y="1688716"/>
                  </a:lnTo>
                  <a:lnTo>
                    <a:pt x="959332" y="1688716"/>
                  </a:lnTo>
                  <a:lnTo>
                    <a:pt x="959332" y="1151230"/>
                  </a:lnTo>
                  <a:lnTo>
                    <a:pt x="974719" y="1151230"/>
                  </a:lnTo>
                  <a:cubicBezTo>
                    <a:pt x="976102" y="1151230"/>
                    <a:pt x="977313" y="1150884"/>
                    <a:pt x="978695" y="1150884"/>
                  </a:cubicBezTo>
                  <a:cubicBezTo>
                    <a:pt x="1026756" y="1153996"/>
                    <a:pt x="1075509" y="1134115"/>
                    <a:pt x="1107146" y="1093661"/>
                  </a:cubicBezTo>
                  <a:lnTo>
                    <a:pt x="1566836" y="505348"/>
                  </a:lnTo>
                  <a:cubicBezTo>
                    <a:pt x="1618009" y="440172"/>
                    <a:pt x="1606253" y="345260"/>
                    <a:pt x="1541077" y="294260"/>
                  </a:cubicBezTo>
                  <a:close/>
                </a:path>
              </a:pathLst>
            </a:custGeom>
            <a:solidFill>
              <a:srgbClr val="EA9368"/>
            </a:solidFill>
            <a:ln w="1728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 name="Freeform: Shape 3">
              <a:extLst>
                <a:ext uri="{FF2B5EF4-FFF2-40B4-BE49-F238E27FC236}">
                  <a16:creationId xmlns:a16="http://schemas.microsoft.com/office/drawing/2014/main" id="{6287843F-B2CA-40C1-8B48-A399C7013CA6}"/>
                </a:ext>
              </a:extLst>
            </p:cNvPr>
            <p:cNvSpPr/>
            <p:nvPr/>
          </p:nvSpPr>
          <p:spPr>
            <a:xfrm>
              <a:off x="14423956" y="1933253"/>
              <a:ext cx="3657941" cy="613062"/>
            </a:xfrm>
            <a:custGeom>
              <a:avLst/>
              <a:gdLst>
                <a:gd name="connsiteX0" fmla="*/ 23529 w 3094564"/>
                <a:gd name="connsiteY0" fmla="*/ 23529 h 518642"/>
                <a:gd name="connsiteX1" fmla="*/ 3085074 w 3094564"/>
                <a:gd name="connsiteY1" fmla="*/ 23529 h 518642"/>
                <a:gd name="connsiteX2" fmla="*/ 3085074 w 3094564"/>
                <a:gd name="connsiteY2" fmla="*/ 496877 h 518642"/>
                <a:gd name="connsiteX3" fmla="*/ 23529 w 3094564"/>
                <a:gd name="connsiteY3" fmla="*/ 496877 h 518642"/>
              </a:gdLst>
              <a:ahLst/>
              <a:cxnLst>
                <a:cxn ang="0">
                  <a:pos x="connsiteX0" y="connsiteY0"/>
                </a:cxn>
                <a:cxn ang="0">
                  <a:pos x="connsiteX1" y="connsiteY1"/>
                </a:cxn>
                <a:cxn ang="0">
                  <a:pos x="connsiteX2" y="connsiteY2"/>
                </a:cxn>
                <a:cxn ang="0">
                  <a:pos x="connsiteX3" y="connsiteY3"/>
                </a:cxn>
              </a:cxnLst>
              <a:rect l="l" t="t" r="r" b="b"/>
              <a:pathLst>
                <a:path w="3094564" h="518642">
                  <a:moveTo>
                    <a:pt x="23529" y="23529"/>
                  </a:moveTo>
                  <a:lnTo>
                    <a:pt x="3085074" y="23529"/>
                  </a:lnTo>
                  <a:lnTo>
                    <a:pt x="3085074" y="496877"/>
                  </a:lnTo>
                  <a:lnTo>
                    <a:pt x="23529" y="496877"/>
                  </a:lnTo>
                  <a:close/>
                </a:path>
              </a:pathLst>
            </a:custGeom>
            <a:solidFill>
              <a:schemeClr val="accent2"/>
            </a:solidFill>
            <a:ln w="1728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 name="Freeform: Shape 4">
              <a:extLst>
                <a:ext uri="{FF2B5EF4-FFF2-40B4-BE49-F238E27FC236}">
                  <a16:creationId xmlns:a16="http://schemas.microsoft.com/office/drawing/2014/main" id="{2CAAC64C-1877-4A2A-B108-F842855FD046}"/>
                </a:ext>
              </a:extLst>
            </p:cNvPr>
            <p:cNvSpPr/>
            <p:nvPr/>
          </p:nvSpPr>
          <p:spPr>
            <a:xfrm>
              <a:off x="4823600" y="871020"/>
              <a:ext cx="613062" cy="2758782"/>
            </a:xfrm>
            <a:custGeom>
              <a:avLst/>
              <a:gdLst>
                <a:gd name="connsiteX0" fmla="*/ 23529 w 518642"/>
                <a:gd name="connsiteY0" fmla="*/ 1518256 h 2333889"/>
                <a:gd name="connsiteX1" fmla="*/ 267637 w 518642"/>
                <a:gd name="connsiteY1" fmla="*/ 2315409 h 2333889"/>
                <a:gd name="connsiteX2" fmla="*/ 511744 w 518642"/>
                <a:gd name="connsiteY2" fmla="*/ 1518256 h 2333889"/>
                <a:gd name="connsiteX3" fmla="*/ 511744 w 518642"/>
                <a:gd name="connsiteY3" fmla="*/ 820682 h 2333889"/>
                <a:gd name="connsiteX4" fmla="*/ 267637 w 518642"/>
                <a:gd name="connsiteY4" fmla="*/ 23529 h 2333889"/>
                <a:gd name="connsiteX5" fmla="*/ 23529 w 518642"/>
                <a:gd name="connsiteY5" fmla="*/ 820682 h 2333889"/>
                <a:gd name="connsiteX6" fmla="*/ 23529 w 518642"/>
                <a:gd name="connsiteY6" fmla="*/ 1518256 h 2333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8642" h="2333889">
                  <a:moveTo>
                    <a:pt x="23529" y="1518256"/>
                  </a:moveTo>
                  <a:cubicBezTo>
                    <a:pt x="23529" y="1956681"/>
                    <a:pt x="133481" y="2315409"/>
                    <a:pt x="267637" y="2315409"/>
                  </a:cubicBezTo>
                  <a:cubicBezTo>
                    <a:pt x="401792" y="2315409"/>
                    <a:pt x="511744" y="1956681"/>
                    <a:pt x="511744" y="1518256"/>
                  </a:cubicBezTo>
                  <a:lnTo>
                    <a:pt x="511744" y="820682"/>
                  </a:lnTo>
                  <a:cubicBezTo>
                    <a:pt x="511744" y="382257"/>
                    <a:pt x="401792" y="23529"/>
                    <a:pt x="267637" y="23529"/>
                  </a:cubicBezTo>
                  <a:cubicBezTo>
                    <a:pt x="133481" y="23529"/>
                    <a:pt x="23529" y="382257"/>
                    <a:pt x="23529" y="820682"/>
                  </a:cubicBezTo>
                  <a:lnTo>
                    <a:pt x="23529" y="1518256"/>
                  </a:lnTo>
                  <a:close/>
                </a:path>
              </a:pathLst>
            </a:custGeom>
            <a:solidFill>
              <a:schemeClr val="bg2">
                <a:lumMod val="85000"/>
              </a:schemeClr>
            </a:solidFill>
            <a:ln w="1728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 name="Freeform: Shape 5">
              <a:extLst>
                <a:ext uri="{FF2B5EF4-FFF2-40B4-BE49-F238E27FC236}">
                  <a16:creationId xmlns:a16="http://schemas.microsoft.com/office/drawing/2014/main" id="{DF2B07A0-9C76-4285-BA36-DD223BC6A38C}"/>
                </a:ext>
              </a:extLst>
            </p:cNvPr>
            <p:cNvSpPr/>
            <p:nvPr/>
          </p:nvSpPr>
          <p:spPr>
            <a:xfrm>
              <a:off x="18036959" y="1833959"/>
              <a:ext cx="429143" cy="837852"/>
            </a:xfrm>
            <a:custGeom>
              <a:avLst/>
              <a:gdLst>
                <a:gd name="connsiteX0" fmla="*/ 360975 w 363049"/>
                <a:gd name="connsiteY0" fmla="*/ 580879 h 708810"/>
                <a:gd name="connsiteX1" fmla="*/ 215928 w 363049"/>
                <a:gd name="connsiteY1" fmla="*/ 696709 h 708810"/>
                <a:gd name="connsiteX2" fmla="*/ 158013 w 363049"/>
                <a:gd name="connsiteY2" fmla="*/ 696709 h 708810"/>
                <a:gd name="connsiteX3" fmla="*/ 12966 w 363049"/>
                <a:gd name="connsiteY3" fmla="*/ 580879 h 708810"/>
                <a:gd name="connsiteX4" fmla="*/ 12966 w 363049"/>
                <a:gd name="connsiteY4" fmla="*/ 128796 h 708810"/>
                <a:gd name="connsiteX5" fmla="*/ 158013 w 363049"/>
                <a:gd name="connsiteY5" fmla="*/ 12966 h 708810"/>
                <a:gd name="connsiteX6" fmla="*/ 215928 w 363049"/>
                <a:gd name="connsiteY6" fmla="*/ 12966 h 708810"/>
                <a:gd name="connsiteX7" fmla="*/ 360975 w 363049"/>
                <a:gd name="connsiteY7" fmla="*/ 128796 h 708810"/>
                <a:gd name="connsiteX8" fmla="*/ 360975 w 363049"/>
                <a:gd name="connsiteY8" fmla="*/ 580879 h 708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049" h="708810">
                  <a:moveTo>
                    <a:pt x="360975" y="580879"/>
                  </a:moveTo>
                  <a:cubicBezTo>
                    <a:pt x="360975" y="644672"/>
                    <a:pt x="295799" y="696709"/>
                    <a:pt x="215928" y="696709"/>
                  </a:cubicBezTo>
                  <a:lnTo>
                    <a:pt x="158013" y="696709"/>
                  </a:lnTo>
                  <a:cubicBezTo>
                    <a:pt x="78315" y="696709"/>
                    <a:pt x="12966" y="644499"/>
                    <a:pt x="12966" y="580879"/>
                  </a:cubicBezTo>
                  <a:lnTo>
                    <a:pt x="12966" y="128796"/>
                  </a:lnTo>
                  <a:cubicBezTo>
                    <a:pt x="12966" y="65003"/>
                    <a:pt x="78142" y="12966"/>
                    <a:pt x="158013" y="12966"/>
                  </a:cubicBezTo>
                  <a:lnTo>
                    <a:pt x="215928" y="12966"/>
                  </a:lnTo>
                  <a:cubicBezTo>
                    <a:pt x="295626" y="12966"/>
                    <a:pt x="360975" y="65176"/>
                    <a:pt x="360975" y="128796"/>
                  </a:cubicBezTo>
                  <a:lnTo>
                    <a:pt x="360975" y="580879"/>
                  </a:lnTo>
                  <a:close/>
                </a:path>
              </a:pathLst>
            </a:custGeom>
            <a:solidFill>
              <a:schemeClr val="accent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 name="Freeform: Shape 6">
              <a:extLst>
                <a:ext uri="{FF2B5EF4-FFF2-40B4-BE49-F238E27FC236}">
                  <a16:creationId xmlns:a16="http://schemas.microsoft.com/office/drawing/2014/main" id="{F908DD09-7460-4835-BC05-93CBC662D414}"/>
                </a:ext>
              </a:extLst>
            </p:cNvPr>
            <p:cNvSpPr/>
            <p:nvPr/>
          </p:nvSpPr>
          <p:spPr>
            <a:xfrm>
              <a:off x="12727836" y="1613255"/>
              <a:ext cx="1777881" cy="1287431"/>
            </a:xfrm>
            <a:custGeom>
              <a:avLst/>
              <a:gdLst>
                <a:gd name="connsiteX0" fmla="*/ 12966 w 1504062"/>
                <a:gd name="connsiteY0" fmla="*/ 1087420 h 1089148"/>
                <a:gd name="connsiteX1" fmla="*/ 12966 w 1504062"/>
                <a:gd name="connsiteY1" fmla="*/ 12966 h 1089148"/>
                <a:gd name="connsiteX2" fmla="*/ 1335850 w 1504062"/>
                <a:gd name="connsiteY2" fmla="*/ 12966 h 1089148"/>
                <a:gd name="connsiteX3" fmla="*/ 1498703 w 1504062"/>
                <a:gd name="connsiteY3" fmla="*/ 169250 h 1089148"/>
                <a:gd name="connsiteX4" fmla="*/ 1498703 w 1504062"/>
                <a:gd name="connsiteY4" fmla="*/ 931136 h 1089148"/>
                <a:gd name="connsiteX5" fmla="*/ 1335850 w 1504062"/>
                <a:gd name="connsiteY5" fmla="*/ 1087420 h 1089148"/>
                <a:gd name="connsiteX6" fmla="*/ 12966 w 1504062"/>
                <a:gd name="connsiteY6" fmla="*/ 1087420 h 1089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4062" h="1089148">
                  <a:moveTo>
                    <a:pt x="12966" y="1087420"/>
                  </a:moveTo>
                  <a:lnTo>
                    <a:pt x="12966" y="12966"/>
                  </a:lnTo>
                  <a:lnTo>
                    <a:pt x="1335850" y="12966"/>
                  </a:lnTo>
                  <a:cubicBezTo>
                    <a:pt x="1425402" y="12966"/>
                    <a:pt x="1498703" y="83329"/>
                    <a:pt x="1498703" y="169250"/>
                  </a:cubicBezTo>
                  <a:lnTo>
                    <a:pt x="1498703" y="931136"/>
                  </a:lnTo>
                  <a:cubicBezTo>
                    <a:pt x="1498703" y="1017057"/>
                    <a:pt x="1425402" y="1087420"/>
                    <a:pt x="1335850" y="1087420"/>
                  </a:cubicBezTo>
                  <a:lnTo>
                    <a:pt x="12966" y="1087420"/>
                  </a:ln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 name="Freeform: Shape 7">
              <a:extLst>
                <a:ext uri="{FF2B5EF4-FFF2-40B4-BE49-F238E27FC236}">
                  <a16:creationId xmlns:a16="http://schemas.microsoft.com/office/drawing/2014/main" id="{E8C2104E-12E5-43B6-AA74-F8B962B193B3}"/>
                </a:ext>
              </a:extLst>
            </p:cNvPr>
            <p:cNvSpPr/>
            <p:nvPr/>
          </p:nvSpPr>
          <p:spPr>
            <a:xfrm>
              <a:off x="6281688" y="1112588"/>
              <a:ext cx="4230132" cy="2247896"/>
            </a:xfrm>
            <a:custGeom>
              <a:avLst/>
              <a:gdLst>
                <a:gd name="connsiteX0" fmla="*/ 12966 w 3578630"/>
                <a:gd name="connsiteY0" fmla="*/ 12966 h 1901687"/>
                <a:gd name="connsiteX1" fmla="*/ 3389499 w 3578630"/>
                <a:gd name="connsiteY1" fmla="*/ 12966 h 1901687"/>
                <a:gd name="connsiteX2" fmla="*/ 3569814 w 3578630"/>
                <a:gd name="connsiteY2" fmla="*/ 231833 h 1901687"/>
                <a:gd name="connsiteX3" fmla="*/ 3569814 w 3578630"/>
                <a:gd name="connsiteY3" fmla="*/ 1677289 h 1901687"/>
                <a:gd name="connsiteX4" fmla="*/ 3389499 w 3578630"/>
                <a:gd name="connsiteY4" fmla="*/ 1896156 h 1901687"/>
                <a:gd name="connsiteX5" fmla="*/ 12966 w 3578630"/>
                <a:gd name="connsiteY5" fmla="*/ 1895983 h 1901687"/>
                <a:gd name="connsiteX6" fmla="*/ 12966 w 3578630"/>
                <a:gd name="connsiteY6" fmla="*/ 12966 h 1901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78630" h="1901687">
                  <a:moveTo>
                    <a:pt x="12966" y="12966"/>
                  </a:moveTo>
                  <a:lnTo>
                    <a:pt x="3389499" y="12966"/>
                  </a:lnTo>
                  <a:cubicBezTo>
                    <a:pt x="3488732" y="12966"/>
                    <a:pt x="3569814" y="111508"/>
                    <a:pt x="3569814" y="231833"/>
                  </a:cubicBezTo>
                  <a:lnTo>
                    <a:pt x="3569814" y="1677289"/>
                  </a:lnTo>
                  <a:cubicBezTo>
                    <a:pt x="3569814" y="1797614"/>
                    <a:pt x="3488732" y="1896156"/>
                    <a:pt x="3389499" y="1896156"/>
                  </a:cubicBezTo>
                  <a:lnTo>
                    <a:pt x="12966" y="1895983"/>
                  </a:lnTo>
                  <a:lnTo>
                    <a:pt x="12966" y="12966"/>
                  </a:ln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 name="Freeform: Shape 8">
              <a:extLst>
                <a:ext uri="{FF2B5EF4-FFF2-40B4-BE49-F238E27FC236}">
                  <a16:creationId xmlns:a16="http://schemas.microsoft.com/office/drawing/2014/main" id="{16A3C601-32E4-4BD0-8769-3ADDB5F6FA3C}"/>
                </a:ext>
              </a:extLst>
            </p:cNvPr>
            <p:cNvSpPr/>
            <p:nvPr/>
          </p:nvSpPr>
          <p:spPr>
            <a:xfrm>
              <a:off x="10464818" y="1358835"/>
              <a:ext cx="2370509" cy="1798317"/>
            </a:xfrm>
            <a:custGeom>
              <a:avLst/>
              <a:gdLst>
                <a:gd name="connsiteX0" fmla="*/ 12966 w 2005416"/>
                <a:gd name="connsiteY0" fmla="*/ 12966 h 1521350"/>
                <a:gd name="connsiteX1" fmla="*/ 1781362 w 2005416"/>
                <a:gd name="connsiteY1" fmla="*/ 12966 h 1521350"/>
                <a:gd name="connsiteX2" fmla="*/ 2009392 w 2005416"/>
                <a:gd name="connsiteY2" fmla="*/ 231833 h 1521350"/>
                <a:gd name="connsiteX3" fmla="*/ 2009392 w 2005416"/>
                <a:gd name="connsiteY3" fmla="*/ 1299026 h 1521350"/>
                <a:gd name="connsiteX4" fmla="*/ 1781362 w 2005416"/>
                <a:gd name="connsiteY4" fmla="*/ 1517893 h 1521350"/>
                <a:gd name="connsiteX5" fmla="*/ 12966 w 2005416"/>
                <a:gd name="connsiteY5" fmla="*/ 1517893 h 1521350"/>
                <a:gd name="connsiteX6" fmla="*/ 12966 w 2005416"/>
                <a:gd name="connsiteY6" fmla="*/ 12966 h 152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5416" h="1521350">
                  <a:moveTo>
                    <a:pt x="12966" y="12966"/>
                  </a:moveTo>
                  <a:lnTo>
                    <a:pt x="1781362" y="12966"/>
                  </a:lnTo>
                  <a:cubicBezTo>
                    <a:pt x="1906874" y="12966"/>
                    <a:pt x="2009392" y="111508"/>
                    <a:pt x="2009392" y="231833"/>
                  </a:cubicBezTo>
                  <a:lnTo>
                    <a:pt x="2009392" y="1299026"/>
                  </a:lnTo>
                  <a:cubicBezTo>
                    <a:pt x="2009392" y="1419351"/>
                    <a:pt x="1906701" y="1517893"/>
                    <a:pt x="1781362" y="1517893"/>
                  </a:cubicBezTo>
                  <a:lnTo>
                    <a:pt x="12966" y="1517893"/>
                  </a:lnTo>
                  <a:lnTo>
                    <a:pt x="12966" y="12966"/>
                  </a:ln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 name="Freeform: Shape 9">
              <a:extLst>
                <a:ext uri="{FF2B5EF4-FFF2-40B4-BE49-F238E27FC236}">
                  <a16:creationId xmlns:a16="http://schemas.microsoft.com/office/drawing/2014/main" id="{E1042971-F537-4479-AAE2-C4CF520A4C2D}"/>
                </a:ext>
              </a:extLst>
            </p:cNvPr>
            <p:cNvSpPr/>
            <p:nvPr/>
          </p:nvSpPr>
          <p:spPr>
            <a:xfrm>
              <a:off x="5124635" y="883711"/>
              <a:ext cx="1266996" cy="2738347"/>
            </a:xfrm>
            <a:custGeom>
              <a:avLst/>
              <a:gdLst>
                <a:gd name="connsiteX0" fmla="*/ 1066847 w 1071860"/>
                <a:gd name="connsiteY0" fmla="*/ 411456 h 2316601"/>
                <a:gd name="connsiteX1" fmla="*/ 1066847 w 1071860"/>
                <a:gd name="connsiteY1" fmla="*/ 1906356 h 2316601"/>
                <a:gd name="connsiteX2" fmla="*/ 770702 w 1071860"/>
                <a:gd name="connsiteY2" fmla="*/ 2305019 h 2316601"/>
                <a:gd name="connsiteX3" fmla="*/ 12966 w 1071860"/>
                <a:gd name="connsiteY3" fmla="*/ 2305019 h 2316601"/>
                <a:gd name="connsiteX4" fmla="*/ 15214 w 1071860"/>
                <a:gd name="connsiteY4" fmla="*/ 12966 h 2316601"/>
                <a:gd name="connsiteX5" fmla="*/ 770529 w 1071860"/>
                <a:gd name="connsiteY5" fmla="*/ 12966 h 2316601"/>
                <a:gd name="connsiteX6" fmla="*/ 1066847 w 1071860"/>
                <a:gd name="connsiteY6" fmla="*/ 411456 h 2316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1860" h="2316601">
                  <a:moveTo>
                    <a:pt x="1066847" y="411456"/>
                  </a:moveTo>
                  <a:lnTo>
                    <a:pt x="1066847" y="1906356"/>
                  </a:lnTo>
                  <a:cubicBezTo>
                    <a:pt x="1066847" y="2125569"/>
                    <a:pt x="933556" y="2305019"/>
                    <a:pt x="770702" y="2305019"/>
                  </a:cubicBezTo>
                  <a:lnTo>
                    <a:pt x="12966" y="2305019"/>
                  </a:lnTo>
                  <a:lnTo>
                    <a:pt x="15214" y="12966"/>
                  </a:lnTo>
                  <a:lnTo>
                    <a:pt x="770529" y="12966"/>
                  </a:lnTo>
                  <a:cubicBezTo>
                    <a:pt x="933556" y="12793"/>
                    <a:pt x="1066847" y="192071"/>
                    <a:pt x="1066847" y="411456"/>
                  </a:cubicBez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 name="Freeform: Shape 11">
              <a:extLst>
                <a:ext uri="{FF2B5EF4-FFF2-40B4-BE49-F238E27FC236}">
                  <a16:creationId xmlns:a16="http://schemas.microsoft.com/office/drawing/2014/main" id="{B100CC36-A74B-4386-A63B-BB306E374361}"/>
                </a:ext>
              </a:extLst>
            </p:cNvPr>
            <p:cNvSpPr/>
            <p:nvPr/>
          </p:nvSpPr>
          <p:spPr>
            <a:xfrm>
              <a:off x="5126065" y="883506"/>
              <a:ext cx="122612" cy="2738347"/>
            </a:xfrm>
            <a:custGeom>
              <a:avLst/>
              <a:gdLst>
                <a:gd name="connsiteX0" fmla="*/ 12966 w 103728"/>
                <a:gd name="connsiteY0" fmla="*/ 12966 h 2316601"/>
                <a:gd name="connsiteX1" fmla="*/ 99752 w 103728"/>
                <a:gd name="connsiteY1" fmla="*/ 12966 h 2316601"/>
                <a:gd name="connsiteX2" fmla="*/ 99752 w 103728"/>
                <a:gd name="connsiteY2" fmla="*/ 2305019 h 2316601"/>
                <a:gd name="connsiteX3" fmla="*/ 12966 w 103728"/>
                <a:gd name="connsiteY3" fmla="*/ 2305019 h 2316601"/>
              </a:gdLst>
              <a:ahLst/>
              <a:cxnLst>
                <a:cxn ang="0">
                  <a:pos x="connsiteX0" y="connsiteY0"/>
                </a:cxn>
                <a:cxn ang="0">
                  <a:pos x="connsiteX1" y="connsiteY1"/>
                </a:cxn>
                <a:cxn ang="0">
                  <a:pos x="connsiteX2" y="connsiteY2"/>
                </a:cxn>
                <a:cxn ang="0">
                  <a:pos x="connsiteX3" y="connsiteY3"/>
                </a:cxn>
              </a:cxnLst>
              <a:rect l="l" t="t" r="r" b="b"/>
              <a:pathLst>
                <a:path w="103728" h="2316601">
                  <a:moveTo>
                    <a:pt x="12966" y="12966"/>
                  </a:moveTo>
                  <a:lnTo>
                    <a:pt x="99752" y="12966"/>
                  </a:lnTo>
                  <a:lnTo>
                    <a:pt x="99752" y="2305019"/>
                  </a:lnTo>
                  <a:lnTo>
                    <a:pt x="12966" y="2305019"/>
                  </a:ln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 name="Freeform: Shape 12">
              <a:extLst>
                <a:ext uri="{FF2B5EF4-FFF2-40B4-BE49-F238E27FC236}">
                  <a16:creationId xmlns:a16="http://schemas.microsoft.com/office/drawing/2014/main" id="{73284CCF-B0CD-459A-B932-B3923FEAA78B}"/>
                </a:ext>
              </a:extLst>
            </p:cNvPr>
            <p:cNvSpPr/>
            <p:nvPr/>
          </p:nvSpPr>
          <p:spPr>
            <a:xfrm>
              <a:off x="18055499" y="1848672"/>
              <a:ext cx="388273" cy="326967"/>
            </a:xfrm>
            <a:custGeom>
              <a:avLst/>
              <a:gdLst>
                <a:gd name="connsiteX0" fmla="*/ 13359 w 328473"/>
                <a:gd name="connsiteY0" fmla="*/ 110816 h 276609"/>
                <a:gd name="connsiteX1" fmla="*/ 144921 w 328473"/>
                <a:gd name="connsiteY1" fmla="*/ 12966 h 276609"/>
                <a:gd name="connsiteX2" fmla="*/ 197822 w 328473"/>
                <a:gd name="connsiteY2" fmla="*/ 12966 h 276609"/>
                <a:gd name="connsiteX3" fmla="*/ 329903 w 328473"/>
                <a:gd name="connsiteY3" fmla="*/ 118596 h 276609"/>
                <a:gd name="connsiteX4" fmla="*/ 329903 w 328473"/>
                <a:gd name="connsiteY4" fmla="*/ 267101 h 276609"/>
                <a:gd name="connsiteX5" fmla="*/ 171370 w 328473"/>
                <a:gd name="connsiteY5" fmla="*/ 267101 h 276609"/>
                <a:gd name="connsiteX6" fmla="*/ 13013 w 328473"/>
                <a:gd name="connsiteY6" fmla="*/ 267101 h 276609"/>
                <a:gd name="connsiteX7" fmla="*/ 13013 w 328473"/>
                <a:gd name="connsiteY7" fmla="*/ 118596 h 276609"/>
                <a:gd name="connsiteX8" fmla="*/ 13359 w 328473"/>
                <a:gd name="connsiteY8" fmla="*/ 110816 h 276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8473" h="276609">
                  <a:moveTo>
                    <a:pt x="13359" y="110816"/>
                  </a:moveTo>
                  <a:cubicBezTo>
                    <a:pt x="18371" y="56359"/>
                    <a:pt x="75596" y="12966"/>
                    <a:pt x="144921" y="12966"/>
                  </a:cubicBezTo>
                  <a:lnTo>
                    <a:pt x="197822" y="12966"/>
                  </a:lnTo>
                  <a:cubicBezTo>
                    <a:pt x="270433" y="12966"/>
                    <a:pt x="329903" y="60508"/>
                    <a:pt x="329903" y="118596"/>
                  </a:cubicBezTo>
                  <a:lnTo>
                    <a:pt x="329903" y="267101"/>
                  </a:lnTo>
                  <a:lnTo>
                    <a:pt x="171370" y="267101"/>
                  </a:lnTo>
                  <a:lnTo>
                    <a:pt x="13013" y="267101"/>
                  </a:lnTo>
                  <a:lnTo>
                    <a:pt x="13013" y="118596"/>
                  </a:lnTo>
                  <a:cubicBezTo>
                    <a:pt x="12840" y="115830"/>
                    <a:pt x="13186" y="113410"/>
                    <a:pt x="13359" y="110816"/>
                  </a:cubicBez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 name="Freeform: Shape 13">
              <a:extLst>
                <a:ext uri="{FF2B5EF4-FFF2-40B4-BE49-F238E27FC236}">
                  <a16:creationId xmlns:a16="http://schemas.microsoft.com/office/drawing/2014/main" id="{FB1F69F8-6DAE-48C0-B398-8E370F9C10ED}"/>
                </a:ext>
              </a:extLst>
            </p:cNvPr>
            <p:cNvSpPr/>
            <p:nvPr/>
          </p:nvSpPr>
          <p:spPr>
            <a:xfrm>
              <a:off x="12892546" y="1636143"/>
              <a:ext cx="1573527" cy="531321"/>
            </a:xfrm>
            <a:custGeom>
              <a:avLst/>
              <a:gdLst>
                <a:gd name="connsiteX0" fmla="*/ 12966 w 1331181"/>
                <a:gd name="connsiteY0" fmla="*/ 16251 h 449489"/>
                <a:gd name="connsiteX1" fmla="*/ 1170057 w 1331181"/>
                <a:gd name="connsiteY1" fmla="*/ 12966 h 449489"/>
                <a:gd name="connsiteX2" fmla="*/ 1319253 w 1331181"/>
                <a:gd name="connsiteY2" fmla="*/ 156111 h 449489"/>
                <a:gd name="connsiteX3" fmla="*/ 1319253 w 1331181"/>
                <a:gd name="connsiteY3" fmla="*/ 436697 h 449489"/>
                <a:gd name="connsiteX4" fmla="*/ 13139 w 1331181"/>
                <a:gd name="connsiteY4" fmla="*/ 436697 h 449489"/>
                <a:gd name="connsiteX5" fmla="*/ 13139 w 1331181"/>
                <a:gd name="connsiteY5" fmla="*/ 16251 h 449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1181" h="449489">
                  <a:moveTo>
                    <a:pt x="12966" y="16251"/>
                  </a:moveTo>
                  <a:lnTo>
                    <a:pt x="1170057" y="12966"/>
                  </a:lnTo>
                  <a:cubicBezTo>
                    <a:pt x="1252175" y="12966"/>
                    <a:pt x="1319253" y="77450"/>
                    <a:pt x="1319253" y="156111"/>
                  </a:cubicBezTo>
                  <a:lnTo>
                    <a:pt x="1319253" y="436697"/>
                  </a:lnTo>
                  <a:lnTo>
                    <a:pt x="13139" y="436697"/>
                  </a:lnTo>
                  <a:lnTo>
                    <a:pt x="13139" y="16251"/>
                  </a:lnTo>
                  <a:close/>
                </a:path>
              </a:pathLst>
            </a:custGeom>
            <a:solidFill>
              <a:schemeClr val="bg2">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 name="Freeform: Shape 14">
              <a:extLst>
                <a:ext uri="{FF2B5EF4-FFF2-40B4-BE49-F238E27FC236}">
                  <a16:creationId xmlns:a16="http://schemas.microsoft.com/office/drawing/2014/main" id="{CE2F216C-F9A8-48CC-8258-E851FB987D1B}"/>
                </a:ext>
              </a:extLst>
            </p:cNvPr>
            <p:cNvSpPr/>
            <p:nvPr/>
          </p:nvSpPr>
          <p:spPr>
            <a:xfrm>
              <a:off x="10582118" y="1392144"/>
              <a:ext cx="2166154" cy="756111"/>
            </a:xfrm>
            <a:custGeom>
              <a:avLst/>
              <a:gdLst>
                <a:gd name="connsiteX0" fmla="*/ 13484 w 1832535"/>
                <a:gd name="connsiteY0" fmla="*/ 634472 h 639658"/>
                <a:gd name="connsiteX1" fmla="*/ 13484 w 1832535"/>
                <a:gd name="connsiteY1" fmla="*/ 22474 h 639658"/>
                <a:gd name="connsiteX2" fmla="*/ 12966 w 1832535"/>
                <a:gd name="connsiteY2" fmla="*/ 13830 h 639658"/>
                <a:gd name="connsiteX3" fmla="*/ 29908 w 1832535"/>
                <a:gd name="connsiteY3" fmla="*/ 12966 h 639658"/>
                <a:gd name="connsiteX4" fmla="*/ 1619027 w 1832535"/>
                <a:gd name="connsiteY4" fmla="*/ 12966 h 639658"/>
                <a:gd name="connsiteX5" fmla="*/ 1828213 w 1832535"/>
                <a:gd name="connsiteY5" fmla="*/ 213681 h 639658"/>
                <a:gd name="connsiteX6" fmla="*/ 1828213 w 1832535"/>
                <a:gd name="connsiteY6" fmla="*/ 634472 h 639658"/>
                <a:gd name="connsiteX7" fmla="*/ 13484 w 1832535"/>
                <a:gd name="connsiteY7" fmla="*/ 634472 h 639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32535" h="639658">
                  <a:moveTo>
                    <a:pt x="13484" y="634472"/>
                  </a:moveTo>
                  <a:lnTo>
                    <a:pt x="13484" y="22474"/>
                  </a:lnTo>
                  <a:cubicBezTo>
                    <a:pt x="13484" y="19536"/>
                    <a:pt x="13139" y="16769"/>
                    <a:pt x="12966" y="13830"/>
                  </a:cubicBezTo>
                  <a:cubicBezTo>
                    <a:pt x="18498" y="13312"/>
                    <a:pt x="24203" y="12966"/>
                    <a:pt x="29908" y="12966"/>
                  </a:cubicBezTo>
                  <a:lnTo>
                    <a:pt x="1619027" y="12966"/>
                  </a:lnTo>
                  <a:cubicBezTo>
                    <a:pt x="1734166" y="12966"/>
                    <a:pt x="1828213" y="103210"/>
                    <a:pt x="1828213" y="213681"/>
                  </a:cubicBezTo>
                  <a:lnTo>
                    <a:pt x="1828213" y="634472"/>
                  </a:lnTo>
                  <a:lnTo>
                    <a:pt x="13484" y="634472"/>
                  </a:lnTo>
                  <a:close/>
                </a:path>
              </a:pathLst>
            </a:custGeom>
            <a:solidFill>
              <a:schemeClr val="bg2">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 name="Freeform: Shape 15">
              <a:extLst>
                <a:ext uri="{FF2B5EF4-FFF2-40B4-BE49-F238E27FC236}">
                  <a16:creationId xmlns:a16="http://schemas.microsoft.com/office/drawing/2014/main" id="{6A7AA4CD-BD5F-4631-9C24-7CD044D08AF8}"/>
                </a:ext>
              </a:extLst>
            </p:cNvPr>
            <p:cNvSpPr/>
            <p:nvPr/>
          </p:nvSpPr>
          <p:spPr>
            <a:xfrm>
              <a:off x="6374873" y="1152436"/>
              <a:ext cx="4046213" cy="980900"/>
            </a:xfrm>
            <a:custGeom>
              <a:avLst/>
              <a:gdLst>
                <a:gd name="connsiteX0" fmla="*/ 46851 w 3423037"/>
                <a:gd name="connsiteY0" fmla="*/ 831729 h 829827"/>
                <a:gd name="connsiteX1" fmla="*/ 46851 w 3423037"/>
                <a:gd name="connsiteY1" fmla="*/ 202098 h 829827"/>
                <a:gd name="connsiteX2" fmla="*/ 45813 w 3423037"/>
                <a:gd name="connsiteY2" fmla="*/ 169250 h 829827"/>
                <a:gd name="connsiteX3" fmla="*/ 45122 w 3423037"/>
                <a:gd name="connsiteY3" fmla="*/ 159223 h 829827"/>
                <a:gd name="connsiteX4" fmla="*/ 42702 w 3423037"/>
                <a:gd name="connsiteY4" fmla="*/ 135366 h 829827"/>
                <a:gd name="connsiteX5" fmla="*/ 40800 w 3423037"/>
                <a:gd name="connsiteY5" fmla="*/ 120671 h 829827"/>
                <a:gd name="connsiteX6" fmla="*/ 37342 w 3423037"/>
                <a:gd name="connsiteY6" fmla="*/ 100098 h 829827"/>
                <a:gd name="connsiteX7" fmla="*/ 33712 w 3423037"/>
                <a:gd name="connsiteY7" fmla="*/ 82810 h 829827"/>
                <a:gd name="connsiteX8" fmla="*/ 31637 w 3423037"/>
                <a:gd name="connsiteY8" fmla="*/ 74166 h 829827"/>
                <a:gd name="connsiteX9" fmla="*/ 12966 w 3423037"/>
                <a:gd name="connsiteY9" fmla="*/ 13485 h 829827"/>
                <a:gd name="connsiteX10" fmla="*/ 12966 w 3423037"/>
                <a:gd name="connsiteY10" fmla="*/ 13485 h 829827"/>
                <a:gd name="connsiteX11" fmla="*/ 22820 w 3423037"/>
                <a:gd name="connsiteY11" fmla="*/ 12966 h 829827"/>
                <a:gd name="connsiteX12" fmla="*/ 3251195 w 3423037"/>
                <a:gd name="connsiteY12" fmla="*/ 12966 h 829827"/>
                <a:gd name="connsiteX13" fmla="*/ 3424766 w 3423037"/>
                <a:gd name="connsiteY13" fmla="*/ 215237 h 829827"/>
                <a:gd name="connsiteX14" fmla="*/ 3424766 w 3423037"/>
                <a:gd name="connsiteY14" fmla="*/ 832075 h 829827"/>
                <a:gd name="connsiteX15" fmla="*/ 46851 w 3423037"/>
                <a:gd name="connsiteY15" fmla="*/ 832075 h 829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23037" h="829827">
                  <a:moveTo>
                    <a:pt x="46851" y="831729"/>
                  </a:moveTo>
                  <a:lnTo>
                    <a:pt x="46851" y="202098"/>
                  </a:lnTo>
                  <a:cubicBezTo>
                    <a:pt x="46851" y="191033"/>
                    <a:pt x="46332" y="179969"/>
                    <a:pt x="45813" y="169250"/>
                  </a:cubicBezTo>
                  <a:cubicBezTo>
                    <a:pt x="45640" y="165966"/>
                    <a:pt x="45468" y="162508"/>
                    <a:pt x="45122" y="159223"/>
                  </a:cubicBezTo>
                  <a:cubicBezTo>
                    <a:pt x="44430" y="151271"/>
                    <a:pt x="43739" y="143318"/>
                    <a:pt x="42702" y="135366"/>
                  </a:cubicBezTo>
                  <a:cubicBezTo>
                    <a:pt x="42183" y="130352"/>
                    <a:pt x="41491" y="125511"/>
                    <a:pt x="40800" y="120671"/>
                  </a:cubicBezTo>
                  <a:cubicBezTo>
                    <a:pt x="39762" y="113756"/>
                    <a:pt x="38725" y="106840"/>
                    <a:pt x="37342" y="100098"/>
                  </a:cubicBezTo>
                  <a:cubicBezTo>
                    <a:pt x="36305" y="94220"/>
                    <a:pt x="35095" y="88515"/>
                    <a:pt x="33712" y="82810"/>
                  </a:cubicBezTo>
                  <a:cubicBezTo>
                    <a:pt x="33020" y="79871"/>
                    <a:pt x="32329" y="77105"/>
                    <a:pt x="31637" y="74166"/>
                  </a:cubicBezTo>
                  <a:cubicBezTo>
                    <a:pt x="26624" y="52902"/>
                    <a:pt x="20227" y="32674"/>
                    <a:pt x="12966" y="13485"/>
                  </a:cubicBezTo>
                  <a:lnTo>
                    <a:pt x="12966" y="13485"/>
                  </a:lnTo>
                  <a:cubicBezTo>
                    <a:pt x="16251" y="13312"/>
                    <a:pt x="19536" y="12966"/>
                    <a:pt x="22820" y="12966"/>
                  </a:cubicBezTo>
                  <a:lnTo>
                    <a:pt x="3251195" y="12966"/>
                  </a:lnTo>
                  <a:cubicBezTo>
                    <a:pt x="3346625" y="12966"/>
                    <a:pt x="3424766" y="103901"/>
                    <a:pt x="3424766" y="215237"/>
                  </a:cubicBezTo>
                  <a:lnTo>
                    <a:pt x="3424766" y="832075"/>
                  </a:lnTo>
                  <a:lnTo>
                    <a:pt x="46851" y="832075"/>
                  </a:lnTo>
                  <a:close/>
                </a:path>
              </a:pathLst>
            </a:custGeom>
            <a:solidFill>
              <a:schemeClr val="bg2">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 name="Freeform: Shape 16">
              <a:extLst>
                <a:ext uri="{FF2B5EF4-FFF2-40B4-BE49-F238E27FC236}">
                  <a16:creationId xmlns:a16="http://schemas.microsoft.com/office/drawing/2014/main" id="{54059457-F527-42DD-ABE4-626632D655BB}"/>
                </a:ext>
              </a:extLst>
            </p:cNvPr>
            <p:cNvSpPr/>
            <p:nvPr/>
          </p:nvSpPr>
          <p:spPr>
            <a:xfrm>
              <a:off x="5302832" y="951557"/>
              <a:ext cx="1021772" cy="1185254"/>
            </a:xfrm>
            <a:custGeom>
              <a:avLst/>
              <a:gdLst>
                <a:gd name="connsiteX0" fmla="*/ 605082 w 864403"/>
                <a:gd name="connsiteY0" fmla="*/ 13139 h 1002708"/>
                <a:gd name="connsiteX1" fmla="*/ 829481 w 864403"/>
                <a:gd name="connsiteY1" fmla="*/ 191206 h 1002708"/>
                <a:gd name="connsiteX2" fmla="*/ 850400 w 864403"/>
                <a:gd name="connsiteY2" fmla="*/ 251369 h 1002708"/>
                <a:gd name="connsiteX3" fmla="*/ 852647 w 864403"/>
                <a:gd name="connsiteY3" fmla="*/ 259840 h 1002708"/>
                <a:gd name="connsiteX4" fmla="*/ 856624 w 864403"/>
                <a:gd name="connsiteY4" fmla="*/ 276955 h 1002708"/>
                <a:gd name="connsiteX5" fmla="*/ 860427 w 864403"/>
                <a:gd name="connsiteY5" fmla="*/ 297355 h 1002708"/>
                <a:gd name="connsiteX6" fmla="*/ 862675 w 864403"/>
                <a:gd name="connsiteY6" fmla="*/ 311877 h 1002708"/>
                <a:gd name="connsiteX7" fmla="*/ 865268 w 864403"/>
                <a:gd name="connsiteY7" fmla="*/ 335561 h 1002708"/>
                <a:gd name="connsiteX8" fmla="*/ 865959 w 864403"/>
                <a:gd name="connsiteY8" fmla="*/ 345416 h 1002708"/>
                <a:gd name="connsiteX9" fmla="*/ 867170 w 864403"/>
                <a:gd name="connsiteY9" fmla="*/ 377917 h 1002708"/>
                <a:gd name="connsiteX10" fmla="*/ 867170 w 864403"/>
                <a:gd name="connsiteY10" fmla="*/ 1001671 h 1002708"/>
                <a:gd name="connsiteX11" fmla="*/ 12966 w 864403"/>
                <a:gd name="connsiteY11" fmla="*/ 1001671 h 1002708"/>
                <a:gd name="connsiteX12" fmla="*/ 14003 w 864403"/>
                <a:gd name="connsiteY12" fmla="*/ 12966 h 1002708"/>
                <a:gd name="connsiteX13" fmla="*/ 605082 w 864403"/>
                <a:gd name="connsiteY13" fmla="*/ 12966 h 1002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64403" h="1002708">
                  <a:moveTo>
                    <a:pt x="605082" y="13139"/>
                  </a:moveTo>
                  <a:cubicBezTo>
                    <a:pt x="700167" y="13139"/>
                    <a:pt x="783495" y="84884"/>
                    <a:pt x="829481" y="191206"/>
                  </a:cubicBezTo>
                  <a:cubicBezTo>
                    <a:pt x="837780" y="210223"/>
                    <a:pt x="844695" y="230450"/>
                    <a:pt x="850400" y="251369"/>
                  </a:cubicBezTo>
                  <a:cubicBezTo>
                    <a:pt x="851091" y="254135"/>
                    <a:pt x="851956" y="257074"/>
                    <a:pt x="852647" y="259840"/>
                  </a:cubicBezTo>
                  <a:cubicBezTo>
                    <a:pt x="854031" y="265545"/>
                    <a:pt x="855413" y="271250"/>
                    <a:pt x="856624" y="276955"/>
                  </a:cubicBezTo>
                  <a:cubicBezTo>
                    <a:pt x="858007" y="283697"/>
                    <a:pt x="859217" y="290440"/>
                    <a:pt x="860427" y="297355"/>
                  </a:cubicBezTo>
                  <a:cubicBezTo>
                    <a:pt x="861291" y="302195"/>
                    <a:pt x="861983" y="307036"/>
                    <a:pt x="862675" y="311877"/>
                  </a:cubicBezTo>
                  <a:cubicBezTo>
                    <a:pt x="863712" y="319656"/>
                    <a:pt x="864576" y="327609"/>
                    <a:pt x="865268" y="335561"/>
                  </a:cubicBezTo>
                  <a:cubicBezTo>
                    <a:pt x="865613" y="338846"/>
                    <a:pt x="865786" y="342131"/>
                    <a:pt x="865959" y="345416"/>
                  </a:cubicBezTo>
                  <a:cubicBezTo>
                    <a:pt x="866651" y="356134"/>
                    <a:pt x="867170" y="367026"/>
                    <a:pt x="867170" y="377917"/>
                  </a:cubicBezTo>
                  <a:lnTo>
                    <a:pt x="867170" y="1001671"/>
                  </a:lnTo>
                  <a:lnTo>
                    <a:pt x="12966" y="1001671"/>
                  </a:lnTo>
                  <a:lnTo>
                    <a:pt x="14003" y="12966"/>
                  </a:lnTo>
                  <a:lnTo>
                    <a:pt x="605082" y="12966"/>
                  </a:lnTo>
                  <a:close/>
                </a:path>
              </a:pathLst>
            </a:custGeom>
            <a:solidFill>
              <a:schemeClr val="bg2">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 name="Freeform: Shape 17">
              <a:extLst>
                <a:ext uri="{FF2B5EF4-FFF2-40B4-BE49-F238E27FC236}">
                  <a16:creationId xmlns:a16="http://schemas.microsoft.com/office/drawing/2014/main" id="{4D307227-90CB-4ADF-9EE7-93C21076F334}"/>
                </a:ext>
              </a:extLst>
            </p:cNvPr>
            <p:cNvSpPr/>
            <p:nvPr/>
          </p:nvSpPr>
          <p:spPr>
            <a:xfrm>
              <a:off x="15484370" y="3148977"/>
              <a:ext cx="5088419" cy="3576198"/>
            </a:xfrm>
            <a:custGeom>
              <a:avLst/>
              <a:gdLst>
                <a:gd name="connsiteX0" fmla="*/ 3817725 w 4304729"/>
                <a:gd name="connsiteY0" fmla="*/ 3019535 h 3025412"/>
                <a:gd name="connsiteX1" fmla="*/ 488388 w 4304729"/>
                <a:gd name="connsiteY1" fmla="*/ 3019535 h 3025412"/>
                <a:gd name="connsiteX2" fmla="*/ 12966 w 4304729"/>
                <a:gd name="connsiteY2" fmla="*/ 2544113 h 3025412"/>
                <a:gd name="connsiteX3" fmla="*/ 12966 w 4304729"/>
                <a:gd name="connsiteY3" fmla="*/ 12966 h 3025412"/>
                <a:gd name="connsiteX4" fmla="*/ 963810 w 4304729"/>
                <a:gd name="connsiteY4" fmla="*/ 12966 h 3025412"/>
                <a:gd name="connsiteX5" fmla="*/ 963810 w 4304729"/>
                <a:gd name="connsiteY5" fmla="*/ 2068691 h 3025412"/>
                <a:gd name="connsiteX6" fmla="*/ 3817725 w 4304729"/>
                <a:gd name="connsiteY6" fmla="*/ 2068691 h 3025412"/>
                <a:gd name="connsiteX7" fmla="*/ 4293147 w 4304729"/>
                <a:gd name="connsiteY7" fmla="*/ 2544113 h 3025412"/>
                <a:gd name="connsiteX8" fmla="*/ 3817725 w 4304729"/>
                <a:gd name="connsiteY8" fmla="*/ 3019535 h 3025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04729" h="3025412">
                  <a:moveTo>
                    <a:pt x="3817725" y="3019535"/>
                  </a:moveTo>
                  <a:lnTo>
                    <a:pt x="488388" y="3019535"/>
                  </a:lnTo>
                  <a:cubicBezTo>
                    <a:pt x="225782" y="3019535"/>
                    <a:pt x="12966" y="2806719"/>
                    <a:pt x="12966" y="2544113"/>
                  </a:cubicBezTo>
                  <a:lnTo>
                    <a:pt x="12966" y="12966"/>
                  </a:lnTo>
                  <a:lnTo>
                    <a:pt x="963810" y="12966"/>
                  </a:lnTo>
                  <a:lnTo>
                    <a:pt x="963810" y="2068691"/>
                  </a:lnTo>
                  <a:lnTo>
                    <a:pt x="3817725" y="2068691"/>
                  </a:lnTo>
                  <a:cubicBezTo>
                    <a:pt x="4080330" y="2068691"/>
                    <a:pt x="4293147" y="2281507"/>
                    <a:pt x="4293147" y="2544113"/>
                  </a:cubicBezTo>
                  <a:cubicBezTo>
                    <a:pt x="4293147" y="2806719"/>
                    <a:pt x="4080157" y="3019535"/>
                    <a:pt x="3817725" y="3019535"/>
                  </a:cubicBez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 name="Freeform: Shape 18">
              <a:extLst>
                <a:ext uri="{FF2B5EF4-FFF2-40B4-BE49-F238E27FC236}">
                  <a16:creationId xmlns:a16="http://schemas.microsoft.com/office/drawing/2014/main" id="{FEEA70B7-C715-481E-A874-5C034532DF9D}"/>
                </a:ext>
              </a:extLst>
            </p:cNvPr>
            <p:cNvSpPr/>
            <p:nvPr/>
          </p:nvSpPr>
          <p:spPr>
            <a:xfrm>
              <a:off x="16122773" y="1540915"/>
              <a:ext cx="326967" cy="837852"/>
            </a:xfrm>
            <a:custGeom>
              <a:avLst/>
              <a:gdLst>
                <a:gd name="connsiteX0" fmla="*/ 272632 w 276609"/>
                <a:gd name="connsiteY0" fmla="*/ 147122 h 708810"/>
                <a:gd name="connsiteX1" fmla="*/ 157148 w 276609"/>
                <a:gd name="connsiteY1" fmla="*/ 12966 h 708810"/>
                <a:gd name="connsiteX2" fmla="*/ 128450 w 276609"/>
                <a:gd name="connsiteY2" fmla="*/ 12966 h 708810"/>
                <a:gd name="connsiteX3" fmla="*/ 12966 w 276609"/>
                <a:gd name="connsiteY3" fmla="*/ 147122 h 708810"/>
                <a:gd name="connsiteX4" fmla="*/ 12966 w 276609"/>
                <a:gd name="connsiteY4" fmla="*/ 575520 h 708810"/>
                <a:gd name="connsiteX5" fmla="*/ 128450 w 276609"/>
                <a:gd name="connsiteY5" fmla="*/ 709675 h 708810"/>
                <a:gd name="connsiteX6" fmla="*/ 157148 w 276609"/>
                <a:gd name="connsiteY6" fmla="*/ 709675 h 708810"/>
                <a:gd name="connsiteX7" fmla="*/ 272632 w 276609"/>
                <a:gd name="connsiteY7" fmla="*/ 575520 h 708810"/>
                <a:gd name="connsiteX8" fmla="*/ 272632 w 276609"/>
                <a:gd name="connsiteY8" fmla="*/ 147122 h 708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609" h="708810">
                  <a:moveTo>
                    <a:pt x="272632" y="147122"/>
                  </a:moveTo>
                  <a:cubicBezTo>
                    <a:pt x="272632" y="73302"/>
                    <a:pt x="220596" y="12966"/>
                    <a:pt x="157148" y="12966"/>
                  </a:cubicBezTo>
                  <a:lnTo>
                    <a:pt x="128450" y="12966"/>
                  </a:lnTo>
                  <a:cubicBezTo>
                    <a:pt x="65003" y="12966"/>
                    <a:pt x="12966" y="73302"/>
                    <a:pt x="12966" y="147122"/>
                  </a:cubicBezTo>
                  <a:lnTo>
                    <a:pt x="12966" y="575520"/>
                  </a:lnTo>
                  <a:cubicBezTo>
                    <a:pt x="12966" y="649340"/>
                    <a:pt x="65003" y="709675"/>
                    <a:pt x="128450" y="709675"/>
                  </a:cubicBezTo>
                  <a:lnTo>
                    <a:pt x="157148" y="709675"/>
                  </a:lnTo>
                  <a:cubicBezTo>
                    <a:pt x="220596" y="709675"/>
                    <a:pt x="272632" y="649340"/>
                    <a:pt x="272632" y="575520"/>
                  </a:cubicBezTo>
                  <a:lnTo>
                    <a:pt x="272632" y="147122"/>
                  </a:lnTo>
                  <a:close/>
                </a:path>
              </a:pathLst>
            </a:custGeom>
            <a:solidFill>
              <a:srgbClr val="F7B48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 name="Freeform: Shape 19">
              <a:extLst>
                <a:ext uri="{FF2B5EF4-FFF2-40B4-BE49-F238E27FC236}">
                  <a16:creationId xmlns:a16="http://schemas.microsoft.com/office/drawing/2014/main" id="{97514322-CFB1-45B7-9405-2AB4128CA41C}"/>
                </a:ext>
              </a:extLst>
            </p:cNvPr>
            <p:cNvSpPr/>
            <p:nvPr/>
          </p:nvSpPr>
          <p:spPr>
            <a:xfrm>
              <a:off x="15777007" y="1540915"/>
              <a:ext cx="326967" cy="837852"/>
            </a:xfrm>
            <a:custGeom>
              <a:avLst/>
              <a:gdLst>
                <a:gd name="connsiteX0" fmla="*/ 272632 w 276609"/>
                <a:gd name="connsiteY0" fmla="*/ 147122 h 708810"/>
                <a:gd name="connsiteX1" fmla="*/ 157148 w 276609"/>
                <a:gd name="connsiteY1" fmla="*/ 12966 h 708810"/>
                <a:gd name="connsiteX2" fmla="*/ 128450 w 276609"/>
                <a:gd name="connsiteY2" fmla="*/ 12966 h 708810"/>
                <a:gd name="connsiteX3" fmla="*/ 12966 w 276609"/>
                <a:gd name="connsiteY3" fmla="*/ 147122 h 708810"/>
                <a:gd name="connsiteX4" fmla="*/ 12966 w 276609"/>
                <a:gd name="connsiteY4" fmla="*/ 575520 h 708810"/>
                <a:gd name="connsiteX5" fmla="*/ 128450 w 276609"/>
                <a:gd name="connsiteY5" fmla="*/ 709675 h 708810"/>
                <a:gd name="connsiteX6" fmla="*/ 157148 w 276609"/>
                <a:gd name="connsiteY6" fmla="*/ 709675 h 708810"/>
                <a:gd name="connsiteX7" fmla="*/ 272632 w 276609"/>
                <a:gd name="connsiteY7" fmla="*/ 575520 h 708810"/>
                <a:gd name="connsiteX8" fmla="*/ 272632 w 276609"/>
                <a:gd name="connsiteY8" fmla="*/ 147122 h 708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609" h="708810">
                  <a:moveTo>
                    <a:pt x="272632" y="147122"/>
                  </a:moveTo>
                  <a:cubicBezTo>
                    <a:pt x="272632" y="73302"/>
                    <a:pt x="220595" y="12966"/>
                    <a:pt x="157148" y="12966"/>
                  </a:cubicBezTo>
                  <a:lnTo>
                    <a:pt x="128450" y="12966"/>
                  </a:lnTo>
                  <a:cubicBezTo>
                    <a:pt x="65002" y="12966"/>
                    <a:pt x="12966" y="73302"/>
                    <a:pt x="12966" y="147122"/>
                  </a:cubicBezTo>
                  <a:lnTo>
                    <a:pt x="12966" y="575520"/>
                  </a:lnTo>
                  <a:cubicBezTo>
                    <a:pt x="12966" y="649340"/>
                    <a:pt x="65002" y="709675"/>
                    <a:pt x="128450" y="709675"/>
                  </a:cubicBezTo>
                  <a:lnTo>
                    <a:pt x="157148" y="709675"/>
                  </a:lnTo>
                  <a:cubicBezTo>
                    <a:pt x="220595" y="709675"/>
                    <a:pt x="272632" y="649340"/>
                    <a:pt x="272632" y="575520"/>
                  </a:cubicBezTo>
                  <a:lnTo>
                    <a:pt x="272632" y="147122"/>
                  </a:lnTo>
                  <a:close/>
                </a:path>
              </a:pathLst>
            </a:custGeom>
            <a:solidFill>
              <a:srgbClr val="F7B48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 name="Freeform: Shape 20">
              <a:extLst>
                <a:ext uri="{FF2B5EF4-FFF2-40B4-BE49-F238E27FC236}">
                  <a16:creationId xmlns:a16="http://schemas.microsoft.com/office/drawing/2014/main" id="{1A3FB2BE-3213-48DE-AF83-8A8AF638F0B2}"/>
                </a:ext>
              </a:extLst>
            </p:cNvPr>
            <p:cNvSpPr/>
            <p:nvPr/>
          </p:nvSpPr>
          <p:spPr>
            <a:xfrm>
              <a:off x="15431034" y="1540915"/>
              <a:ext cx="326967" cy="837852"/>
            </a:xfrm>
            <a:custGeom>
              <a:avLst/>
              <a:gdLst>
                <a:gd name="connsiteX0" fmla="*/ 272633 w 276609"/>
                <a:gd name="connsiteY0" fmla="*/ 147122 h 708810"/>
                <a:gd name="connsiteX1" fmla="*/ 157149 w 276609"/>
                <a:gd name="connsiteY1" fmla="*/ 12966 h 708810"/>
                <a:gd name="connsiteX2" fmla="*/ 128451 w 276609"/>
                <a:gd name="connsiteY2" fmla="*/ 12966 h 708810"/>
                <a:gd name="connsiteX3" fmla="*/ 12966 w 276609"/>
                <a:gd name="connsiteY3" fmla="*/ 147122 h 708810"/>
                <a:gd name="connsiteX4" fmla="*/ 12966 w 276609"/>
                <a:gd name="connsiteY4" fmla="*/ 575520 h 708810"/>
                <a:gd name="connsiteX5" fmla="*/ 128451 w 276609"/>
                <a:gd name="connsiteY5" fmla="*/ 709675 h 708810"/>
                <a:gd name="connsiteX6" fmla="*/ 157149 w 276609"/>
                <a:gd name="connsiteY6" fmla="*/ 709675 h 708810"/>
                <a:gd name="connsiteX7" fmla="*/ 272633 w 276609"/>
                <a:gd name="connsiteY7" fmla="*/ 575520 h 708810"/>
                <a:gd name="connsiteX8" fmla="*/ 272633 w 276609"/>
                <a:gd name="connsiteY8" fmla="*/ 147122 h 708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609" h="708810">
                  <a:moveTo>
                    <a:pt x="272633" y="147122"/>
                  </a:moveTo>
                  <a:cubicBezTo>
                    <a:pt x="272633" y="73302"/>
                    <a:pt x="220596" y="12966"/>
                    <a:pt x="157149" y="12966"/>
                  </a:cubicBezTo>
                  <a:lnTo>
                    <a:pt x="128451" y="12966"/>
                  </a:lnTo>
                  <a:cubicBezTo>
                    <a:pt x="65003" y="12966"/>
                    <a:pt x="12966" y="73302"/>
                    <a:pt x="12966" y="147122"/>
                  </a:cubicBezTo>
                  <a:lnTo>
                    <a:pt x="12966" y="575520"/>
                  </a:lnTo>
                  <a:cubicBezTo>
                    <a:pt x="12966" y="649340"/>
                    <a:pt x="65003" y="709675"/>
                    <a:pt x="128451" y="709675"/>
                  </a:cubicBezTo>
                  <a:lnTo>
                    <a:pt x="157149" y="709675"/>
                  </a:lnTo>
                  <a:cubicBezTo>
                    <a:pt x="220596" y="709675"/>
                    <a:pt x="272633" y="649340"/>
                    <a:pt x="272633" y="575520"/>
                  </a:cubicBezTo>
                  <a:lnTo>
                    <a:pt x="272633" y="147122"/>
                  </a:lnTo>
                  <a:close/>
                </a:path>
              </a:pathLst>
            </a:custGeom>
            <a:solidFill>
              <a:srgbClr val="F7B48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 name="Freeform: Shape 21">
              <a:extLst>
                <a:ext uri="{FF2B5EF4-FFF2-40B4-BE49-F238E27FC236}">
                  <a16:creationId xmlns:a16="http://schemas.microsoft.com/office/drawing/2014/main" id="{F5AE4BEC-A775-440E-9F77-3C7235537D38}"/>
                </a:ext>
              </a:extLst>
            </p:cNvPr>
            <p:cNvSpPr/>
            <p:nvPr/>
          </p:nvSpPr>
          <p:spPr>
            <a:xfrm>
              <a:off x="16466088" y="1540915"/>
              <a:ext cx="326967" cy="837852"/>
            </a:xfrm>
            <a:custGeom>
              <a:avLst/>
              <a:gdLst>
                <a:gd name="connsiteX0" fmla="*/ 272633 w 276609"/>
                <a:gd name="connsiteY0" fmla="*/ 147122 h 708810"/>
                <a:gd name="connsiteX1" fmla="*/ 157149 w 276609"/>
                <a:gd name="connsiteY1" fmla="*/ 12966 h 708810"/>
                <a:gd name="connsiteX2" fmla="*/ 128450 w 276609"/>
                <a:gd name="connsiteY2" fmla="*/ 12966 h 708810"/>
                <a:gd name="connsiteX3" fmla="*/ 12966 w 276609"/>
                <a:gd name="connsiteY3" fmla="*/ 147122 h 708810"/>
                <a:gd name="connsiteX4" fmla="*/ 12966 w 276609"/>
                <a:gd name="connsiteY4" fmla="*/ 575520 h 708810"/>
                <a:gd name="connsiteX5" fmla="*/ 128450 w 276609"/>
                <a:gd name="connsiteY5" fmla="*/ 709675 h 708810"/>
                <a:gd name="connsiteX6" fmla="*/ 157149 w 276609"/>
                <a:gd name="connsiteY6" fmla="*/ 709675 h 708810"/>
                <a:gd name="connsiteX7" fmla="*/ 272633 w 276609"/>
                <a:gd name="connsiteY7" fmla="*/ 575520 h 708810"/>
                <a:gd name="connsiteX8" fmla="*/ 272633 w 276609"/>
                <a:gd name="connsiteY8" fmla="*/ 147122 h 708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609" h="708810">
                  <a:moveTo>
                    <a:pt x="272633" y="147122"/>
                  </a:moveTo>
                  <a:cubicBezTo>
                    <a:pt x="272633" y="73302"/>
                    <a:pt x="220596" y="12966"/>
                    <a:pt x="157149" y="12966"/>
                  </a:cubicBezTo>
                  <a:lnTo>
                    <a:pt x="128450" y="12966"/>
                  </a:lnTo>
                  <a:cubicBezTo>
                    <a:pt x="65003" y="12966"/>
                    <a:pt x="12966" y="73302"/>
                    <a:pt x="12966" y="147122"/>
                  </a:cubicBezTo>
                  <a:lnTo>
                    <a:pt x="12966" y="575520"/>
                  </a:lnTo>
                  <a:cubicBezTo>
                    <a:pt x="12966" y="649340"/>
                    <a:pt x="65003" y="709675"/>
                    <a:pt x="128450" y="709675"/>
                  </a:cubicBezTo>
                  <a:lnTo>
                    <a:pt x="157149" y="709675"/>
                  </a:lnTo>
                  <a:cubicBezTo>
                    <a:pt x="220596" y="709675"/>
                    <a:pt x="272633" y="649340"/>
                    <a:pt x="272633" y="575520"/>
                  </a:cubicBezTo>
                  <a:lnTo>
                    <a:pt x="272633" y="147122"/>
                  </a:lnTo>
                  <a:close/>
                </a:path>
              </a:pathLst>
            </a:custGeom>
            <a:solidFill>
              <a:srgbClr val="F7B48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 name="Freeform: Shape 22">
              <a:extLst>
                <a:ext uri="{FF2B5EF4-FFF2-40B4-BE49-F238E27FC236}">
                  <a16:creationId xmlns:a16="http://schemas.microsoft.com/office/drawing/2014/main" id="{C0F3337B-3852-45C4-A004-C4ACEFEF1BFA}"/>
                </a:ext>
              </a:extLst>
            </p:cNvPr>
            <p:cNvSpPr/>
            <p:nvPr/>
          </p:nvSpPr>
          <p:spPr>
            <a:xfrm>
              <a:off x="18870929" y="1467550"/>
              <a:ext cx="3126620" cy="4597969"/>
            </a:xfrm>
            <a:custGeom>
              <a:avLst/>
              <a:gdLst>
                <a:gd name="connsiteX0" fmla="*/ 2269230 w 2645074"/>
                <a:gd name="connsiteY0" fmla="*/ 12966 h 3889815"/>
                <a:gd name="connsiteX1" fmla="*/ 779519 w 2645074"/>
                <a:gd name="connsiteY1" fmla="*/ 12966 h 3889815"/>
                <a:gd name="connsiteX2" fmla="*/ 409380 w 2645074"/>
                <a:gd name="connsiteY2" fmla="*/ 399700 h 3889815"/>
                <a:gd name="connsiteX3" fmla="*/ 409380 w 2645074"/>
                <a:gd name="connsiteY3" fmla="*/ 741312 h 3889815"/>
                <a:gd name="connsiteX4" fmla="*/ 12966 w 2645074"/>
                <a:gd name="connsiteY4" fmla="*/ 1640465 h 3889815"/>
                <a:gd name="connsiteX5" fmla="*/ 409380 w 2645074"/>
                <a:gd name="connsiteY5" fmla="*/ 1708061 h 3889815"/>
                <a:gd name="connsiteX6" fmla="*/ 409380 w 2645074"/>
                <a:gd name="connsiteY6" fmla="*/ 2594248 h 3889815"/>
                <a:gd name="connsiteX7" fmla="*/ 779519 w 2645074"/>
                <a:gd name="connsiteY7" fmla="*/ 2980982 h 3889815"/>
                <a:gd name="connsiteX8" fmla="*/ 1054572 w 2645074"/>
                <a:gd name="connsiteY8" fmla="*/ 2980982 h 3889815"/>
                <a:gd name="connsiteX9" fmla="*/ 1054572 w 2645074"/>
                <a:gd name="connsiteY9" fmla="*/ 3880135 h 3889815"/>
                <a:gd name="connsiteX10" fmla="*/ 2388172 w 2645074"/>
                <a:gd name="connsiteY10" fmla="*/ 3880135 h 3889815"/>
                <a:gd name="connsiteX11" fmla="*/ 2388172 w 2645074"/>
                <a:gd name="connsiteY11" fmla="*/ 2500892 h 3889815"/>
                <a:gd name="connsiteX12" fmla="*/ 2388172 w 2645074"/>
                <a:gd name="connsiteY12" fmla="*/ 2500892 h 3889815"/>
                <a:gd name="connsiteX13" fmla="*/ 2639368 w 2645074"/>
                <a:gd name="connsiteY13" fmla="*/ 1985189 h 3889815"/>
                <a:gd name="connsiteX14" fmla="*/ 2639368 w 2645074"/>
                <a:gd name="connsiteY14" fmla="*/ 399700 h 3889815"/>
                <a:gd name="connsiteX15" fmla="*/ 2269230 w 2645074"/>
                <a:gd name="connsiteY15" fmla="*/ 12966 h 3889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45074" h="3889815">
                  <a:moveTo>
                    <a:pt x="2269230" y="12966"/>
                  </a:moveTo>
                  <a:lnTo>
                    <a:pt x="779519" y="12966"/>
                  </a:lnTo>
                  <a:cubicBezTo>
                    <a:pt x="575865" y="12966"/>
                    <a:pt x="409380" y="187057"/>
                    <a:pt x="409380" y="399700"/>
                  </a:cubicBezTo>
                  <a:lnTo>
                    <a:pt x="409380" y="741312"/>
                  </a:lnTo>
                  <a:lnTo>
                    <a:pt x="12966" y="1640465"/>
                  </a:lnTo>
                  <a:lnTo>
                    <a:pt x="409380" y="1708061"/>
                  </a:lnTo>
                  <a:lnTo>
                    <a:pt x="409380" y="2594248"/>
                  </a:lnTo>
                  <a:cubicBezTo>
                    <a:pt x="409380" y="2806891"/>
                    <a:pt x="575865" y="2980982"/>
                    <a:pt x="779519" y="2980982"/>
                  </a:cubicBezTo>
                  <a:lnTo>
                    <a:pt x="1054572" y="2980982"/>
                  </a:lnTo>
                  <a:lnTo>
                    <a:pt x="1054572" y="3880135"/>
                  </a:lnTo>
                  <a:lnTo>
                    <a:pt x="2388172" y="3880135"/>
                  </a:lnTo>
                  <a:lnTo>
                    <a:pt x="2388172" y="2500892"/>
                  </a:lnTo>
                  <a:lnTo>
                    <a:pt x="2388172" y="2500892"/>
                  </a:lnTo>
                  <a:lnTo>
                    <a:pt x="2639368" y="1985189"/>
                  </a:lnTo>
                  <a:lnTo>
                    <a:pt x="2639368" y="399700"/>
                  </a:lnTo>
                  <a:cubicBezTo>
                    <a:pt x="2639368" y="187057"/>
                    <a:pt x="2472884" y="12966"/>
                    <a:pt x="2269230" y="12966"/>
                  </a:cubicBezTo>
                  <a:close/>
                </a:path>
              </a:pathLst>
            </a:custGeom>
            <a:solidFill>
              <a:srgbClr val="F7B48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 name="Freeform: Shape 23">
              <a:extLst>
                <a:ext uri="{FF2B5EF4-FFF2-40B4-BE49-F238E27FC236}">
                  <a16:creationId xmlns:a16="http://schemas.microsoft.com/office/drawing/2014/main" id="{C8320D70-D5C5-4A3F-AB09-E246F4510293}"/>
                </a:ext>
              </a:extLst>
            </p:cNvPr>
            <p:cNvSpPr/>
            <p:nvPr/>
          </p:nvSpPr>
          <p:spPr>
            <a:xfrm>
              <a:off x="19622900" y="2077334"/>
              <a:ext cx="858288" cy="183919"/>
            </a:xfrm>
            <a:custGeom>
              <a:avLst/>
              <a:gdLst>
                <a:gd name="connsiteX0" fmla="*/ 718537 w 726098"/>
                <a:gd name="connsiteY0" fmla="*/ 137968 h 155592"/>
                <a:gd name="connsiteX1" fmla="*/ 617056 w 726098"/>
                <a:gd name="connsiteY1" fmla="*/ 18334 h 155592"/>
                <a:gd name="connsiteX2" fmla="*/ 70061 w 726098"/>
                <a:gd name="connsiteY2" fmla="*/ 57578 h 155592"/>
                <a:gd name="connsiteX3" fmla="*/ 47759 w 726098"/>
                <a:gd name="connsiteY3" fmla="*/ 133127 h 155592"/>
                <a:gd name="connsiteX4" fmla="*/ 336469 w 726098"/>
                <a:gd name="connsiteY4" fmla="*/ 117913 h 155592"/>
                <a:gd name="connsiteX5" fmla="*/ 718537 w 726098"/>
                <a:gd name="connsiteY5" fmla="*/ 137968 h 15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6098" h="155592">
                  <a:moveTo>
                    <a:pt x="718537" y="137968"/>
                  </a:moveTo>
                  <a:cubicBezTo>
                    <a:pt x="728044" y="66568"/>
                    <a:pt x="670649" y="23348"/>
                    <a:pt x="617056" y="18334"/>
                  </a:cubicBezTo>
                  <a:cubicBezTo>
                    <a:pt x="445731" y="2602"/>
                    <a:pt x="176037" y="23175"/>
                    <a:pt x="70061" y="57578"/>
                  </a:cubicBezTo>
                  <a:cubicBezTo>
                    <a:pt x="18887" y="74175"/>
                    <a:pt x="-16725" y="142808"/>
                    <a:pt x="47759" y="133127"/>
                  </a:cubicBezTo>
                  <a:cubicBezTo>
                    <a:pt x="137485" y="119642"/>
                    <a:pt x="209056" y="116358"/>
                    <a:pt x="336469" y="117913"/>
                  </a:cubicBezTo>
                  <a:cubicBezTo>
                    <a:pt x="421527" y="118778"/>
                    <a:pt x="718537" y="171334"/>
                    <a:pt x="718537" y="137968"/>
                  </a:cubicBezTo>
                  <a:close/>
                </a:path>
              </a:pathLst>
            </a:custGeom>
            <a:solidFill>
              <a:srgbClr val="4C270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 name="Freeform: Shape 24">
              <a:extLst>
                <a:ext uri="{FF2B5EF4-FFF2-40B4-BE49-F238E27FC236}">
                  <a16:creationId xmlns:a16="http://schemas.microsoft.com/office/drawing/2014/main" id="{4A596C8B-B20F-4346-B495-FA1A4C486C84}"/>
                </a:ext>
              </a:extLst>
            </p:cNvPr>
            <p:cNvSpPr/>
            <p:nvPr/>
          </p:nvSpPr>
          <p:spPr>
            <a:xfrm>
              <a:off x="19818725" y="2445591"/>
              <a:ext cx="306531" cy="306531"/>
            </a:xfrm>
            <a:custGeom>
              <a:avLst/>
              <a:gdLst>
                <a:gd name="connsiteX0" fmla="*/ 12966 w 259321"/>
                <a:gd name="connsiteY0" fmla="*/ 132945 h 259321"/>
                <a:gd name="connsiteX1" fmla="*/ 132944 w 259321"/>
                <a:gd name="connsiteY1" fmla="*/ 252924 h 259321"/>
                <a:gd name="connsiteX2" fmla="*/ 252922 w 259321"/>
                <a:gd name="connsiteY2" fmla="*/ 132945 h 259321"/>
                <a:gd name="connsiteX3" fmla="*/ 132944 w 259321"/>
                <a:gd name="connsiteY3" fmla="*/ 12966 h 259321"/>
                <a:gd name="connsiteX4" fmla="*/ 12966 w 259321"/>
                <a:gd name="connsiteY4" fmla="*/ 132945 h 2593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321" h="259321">
                  <a:moveTo>
                    <a:pt x="12966" y="132945"/>
                  </a:moveTo>
                  <a:cubicBezTo>
                    <a:pt x="12966" y="199159"/>
                    <a:pt x="66732" y="252924"/>
                    <a:pt x="132944" y="252924"/>
                  </a:cubicBezTo>
                  <a:cubicBezTo>
                    <a:pt x="199157" y="252924"/>
                    <a:pt x="252922" y="199159"/>
                    <a:pt x="252922" y="132945"/>
                  </a:cubicBezTo>
                  <a:cubicBezTo>
                    <a:pt x="252922" y="66732"/>
                    <a:pt x="199157" y="12966"/>
                    <a:pt x="132944" y="12966"/>
                  </a:cubicBezTo>
                  <a:cubicBezTo>
                    <a:pt x="66732" y="12966"/>
                    <a:pt x="12966" y="66732"/>
                    <a:pt x="12966" y="132945"/>
                  </a:cubicBezTo>
                  <a:close/>
                </a:path>
              </a:pathLst>
            </a:custGeom>
            <a:solidFill>
              <a:srgbClr val="4C270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 name="Freeform: Shape 25">
              <a:extLst>
                <a:ext uri="{FF2B5EF4-FFF2-40B4-BE49-F238E27FC236}">
                  <a16:creationId xmlns:a16="http://schemas.microsoft.com/office/drawing/2014/main" id="{635D1012-9F32-4B82-8116-5D3FB63F583F}"/>
                </a:ext>
              </a:extLst>
            </p:cNvPr>
            <p:cNvSpPr/>
            <p:nvPr/>
          </p:nvSpPr>
          <p:spPr>
            <a:xfrm>
              <a:off x="19339512" y="3946980"/>
              <a:ext cx="919594" cy="183919"/>
            </a:xfrm>
            <a:custGeom>
              <a:avLst/>
              <a:gdLst>
                <a:gd name="connsiteX0" fmla="*/ 585893 w 777963"/>
                <a:gd name="connsiteY0" fmla="*/ 152135 h 155592"/>
                <a:gd name="connsiteX1" fmla="*/ 12966 w 777963"/>
                <a:gd name="connsiteY1" fmla="*/ 152135 h 155592"/>
                <a:gd name="connsiteX2" fmla="*/ 12966 w 777963"/>
                <a:gd name="connsiteY2" fmla="*/ 100271 h 155592"/>
                <a:gd name="connsiteX3" fmla="*/ 579670 w 777963"/>
                <a:gd name="connsiteY3" fmla="*/ 100271 h 155592"/>
                <a:gd name="connsiteX4" fmla="*/ 748055 w 777963"/>
                <a:gd name="connsiteY4" fmla="*/ 12966 h 155592"/>
                <a:gd name="connsiteX5" fmla="*/ 771913 w 777963"/>
                <a:gd name="connsiteY5" fmla="*/ 58952 h 155592"/>
                <a:gd name="connsiteX6" fmla="*/ 597821 w 777963"/>
                <a:gd name="connsiteY6" fmla="*/ 149196 h 155592"/>
                <a:gd name="connsiteX7" fmla="*/ 585893 w 777963"/>
                <a:gd name="connsiteY7" fmla="*/ 152135 h 15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7963" h="155592">
                  <a:moveTo>
                    <a:pt x="585893" y="152135"/>
                  </a:moveTo>
                  <a:lnTo>
                    <a:pt x="12966" y="152135"/>
                  </a:lnTo>
                  <a:lnTo>
                    <a:pt x="12966" y="100271"/>
                  </a:lnTo>
                  <a:lnTo>
                    <a:pt x="579670" y="100271"/>
                  </a:lnTo>
                  <a:lnTo>
                    <a:pt x="748055" y="12966"/>
                  </a:lnTo>
                  <a:lnTo>
                    <a:pt x="771913" y="58952"/>
                  </a:lnTo>
                  <a:lnTo>
                    <a:pt x="597821" y="149196"/>
                  </a:lnTo>
                  <a:cubicBezTo>
                    <a:pt x="594191" y="151098"/>
                    <a:pt x="590042" y="152135"/>
                    <a:pt x="585893" y="152135"/>
                  </a:cubicBezTo>
                  <a:close/>
                </a:path>
              </a:pathLst>
            </a:custGeom>
            <a:solidFill>
              <a:srgbClr val="4C270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 name="Freeform: Shape 26">
              <a:extLst>
                <a:ext uri="{FF2B5EF4-FFF2-40B4-BE49-F238E27FC236}">
                  <a16:creationId xmlns:a16="http://schemas.microsoft.com/office/drawing/2014/main" id="{AB517749-E90F-4FE8-8215-46450F878154}"/>
                </a:ext>
              </a:extLst>
            </p:cNvPr>
            <p:cNvSpPr/>
            <p:nvPr/>
          </p:nvSpPr>
          <p:spPr>
            <a:xfrm>
              <a:off x="18602122" y="223034"/>
              <a:ext cx="3719247" cy="3596633"/>
            </a:xfrm>
            <a:custGeom>
              <a:avLst/>
              <a:gdLst>
                <a:gd name="connsiteX0" fmla="*/ 2746451 w 3146428"/>
                <a:gd name="connsiteY0" fmla="*/ 669394 h 3042700"/>
                <a:gd name="connsiteX1" fmla="*/ 2676952 w 3146428"/>
                <a:gd name="connsiteY1" fmla="*/ 669394 h 3042700"/>
                <a:gd name="connsiteX2" fmla="*/ 2207581 w 3146428"/>
                <a:gd name="connsiteY2" fmla="*/ 232006 h 3042700"/>
                <a:gd name="connsiteX3" fmla="*/ 1028362 w 3146428"/>
                <a:gd name="connsiteY3" fmla="*/ 232006 h 3042700"/>
                <a:gd name="connsiteX4" fmla="*/ 709398 w 3146428"/>
                <a:gd name="connsiteY4" fmla="*/ 42702 h 3042700"/>
                <a:gd name="connsiteX5" fmla="*/ 563139 w 3146428"/>
                <a:gd name="connsiteY5" fmla="*/ 250850 h 3042700"/>
                <a:gd name="connsiteX6" fmla="*/ 307277 w 3146428"/>
                <a:gd name="connsiteY6" fmla="*/ 12966 h 3042700"/>
                <a:gd name="connsiteX7" fmla="*/ 625203 w 3146428"/>
                <a:gd name="connsiteY7" fmla="*/ 1404137 h 3042700"/>
                <a:gd name="connsiteX8" fmla="*/ 1997186 w 3146428"/>
                <a:gd name="connsiteY8" fmla="*/ 1405693 h 3042700"/>
                <a:gd name="connsiteX9" fmla="*/ 2071524 w 3146428"/>
                <a:gd name="connsiteY9" fmla="*/ 1478822 h 3042700"/>
                <a:gd name="connsiteX10" fmla="*/ 2071524 w 3146428"/>
                <a:gd name="connsiteY10" fmla="*/ 2393533 h 3042700"/>
                <a:gd name="connsiteX11" fmla="*/ 2183033 w 3146428"/>
                <a:gd name="connsiteY11" fmla="*/ 2391459 h 3042700"/>
                <a:gd name="connsiteX12" fmla="*/ 2183033 w 3146428"/>
                <a:gd name="connsiteY12" fmla="*/ 1933498 h 3042700"/>
                <a:gd name="connsiteX13" fmla="*/ 2322547 w 3146428"/>
                <a:gd name="connsiteY13" fmla="*/ 1793983 h 3042700"/>
                <a:gd name="connsiteX14" fmla="*/ 2557837 w 3146428"/>
                <a:gd name="connsiteY14" fmla="*/ 1793983 h 3042700"/>
                <a:gd name="connsiteX15" fmla="*/ 2697353 w 3146428"/>
                <a:gd name="connsiteY15" fmla="*/ 1933498 h 3042700"/>
                <a:gd name="connsiteX16" fmla="*/ 2697353 w 3146428"/>
                <a:gd name="connsiteY16" fmla="*/ 2449028 h 3042700"/>
                <a:gd name="connsiteX17" fmla="*/ 2567000 w 3146428"/>
                <a:gd name="connsiteY17" fmla="*/ 2588024 h 3042700"/>
                <a:gd name="connsiteX18" fmla="*/ 2567000 w 3146428"/>
                <a:gd name="connsiteY18" fmla="*/ 2901284 h 3042700"/>
                <a:gd name="connsiteX19" fmla="*/ 2866948 w 3146428"/>
                <a:gd name="connsiteY19" fmla="*/ 3038033 h 3042700"/>
                <a:gd name="connsiteX20" fmla="*/ 3137680 w 3146428"/>
                <a:gd name="connsiteY20" fmla="*/ 2549818 h 3042700"/>
                <a:gd name="connsiteX21" fmla="*/ 3137680 w 3146428"/>
                <a:gd name="connsiteY21" fmla="*/ 1056128 h 3042700"/>
                <a:gd name="connsiteX22" fmla="*/ 2746451 w 3146428"/>
                <a:gd name="connsiteY22" fmla="*/ 669394 h 304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146428" h="3042700">
                  <a:moveTo>
                    <a:pt x="2746451" y="669394"/>
                  </a:moveTo>
                  <a:lnTo>
                    <a:pt x="2676952" y="669394"/>
                  </a:lnTo>
                  <a:cubicBezTo>
                    <a:pt x="2637189" y="421829"/>
                    <a:pt x="2441489" y="232006"/>
                    <a:pt x="2207581" y="232006"/>
                  </a:cubicBezTo>
                  <a:lnTo>
                    <a:pt x="1028362" y="232006"/>
                  </a:lnTo>
                  <a:cubicBezTo>
                    <a:pt x="849258" y="232006"/>
                    <a:pt x="697122" y="170288"/>
                    <a:pt x="709398" y="42702"/>
                  </a:cubicBezTo>
                  <a:cubicBezTo>
                    <a:pt x="630736" y="75376"/>
                    <a:pt x="576798" y="183254"/>
                    <a:pt x="563139" y="250850"/>
                  </a:cubicBezTo>
                  <a:cubicBezTo>
                    <a:pt x="563139" y="250850"/>
                    <a:pt x="370723" y="245836"/>
                    <a:pt x="307277" y="12966"/>
                  </a:cubicBezTo>
                  <a:cubicBezTo>
                    <a:pt x="-199610" y="443785"/>
                    <a:pt x="-24828" y="1404137"/>
                    <a:pt x="625203" y="1404137"/>
                  </a:cubicBezTo>
                  <a:cubicBezTo>
                    <a:pt x="654767" y="1404137"/>
                    <a:pt x="1997186" y="1405693"/>
                    <a:pt x="1997186" y="1405693"/>
                  </a:cubicBezTo>
                  <a:cubicBezTo>
                    <a:pt x="2034181" y="1413646"/>
                    <a:pt x="2063226" y="1442344"/>
                    <a:pt x="2071524" y="1478822"/>
                  </a:cubicBezTo>
                  <a:lnTo>
                    <a:pt x="2071524" y="2393533"/>
                  </a:lnTo>
                  <a:lnTo>
                    <a:pt x="2183033" y="2391459"/>
                  </a:lnTo>
                  <a:lnTo>
                    <a:pt x="2183033" y="1933498"/>
                  </a:lnTo>
                  <a:cubicBezTo>
                    <a:pt x="2183033" y="1856739"/>
                    <a:pt x="2245789" y="1793983"/>
                    <a:pt x="2322547" y="1793983"/>
                  </a:cubicBezTo>
                  <a:lnTo>
                    <a:pt x="2557837" y="1793983"/>
                  </a:lnTo>
                  <a:cubicBezTo>
                    <a:pt x="2634597" y="1793983"/>
                    <a:pt x="2697353" y="1856739"/>
                    <a:pt x="2697353" y="1933498"/>
                  </a:cubicBezTo>
                  <a:lnTo>
                    <a:pt x="2697353" y="2449028"/>
                  </a:lnTo>
                  <a:cubicBezTo>
                    <a:pt x="2697353" y="2522675"/>
                    <a:pt x="2639436" y="2583356"/>
                    <a:pt x="2567000" y="2588024"/>
                  </a:cubicBezTo>
                  <a:lnTo>
                    <a:pt x="2567000" y="2901284"/>
                  </a:lnTo>
                  <a:lnTo>
                    <a:pt x="2866948" y="3038033"/>
                  </a:lnTo>
                  <a:lnTo>
                    <a:pt x="3137680" y="2549818"/>
                  </a:lnTo>
                  <a:lnTo>
                    <a:pt x="3137680" y="1056128"/>
                  </a:lnTo>
                  <a:cubicBezTo>
                    <a:pt x="3137507" y="843485"/>
                    <a:pt x="2961513" y="669394"/>
                    <a:pt x="2746451" y="669394"/>
                  </a:cubicBezTo>
                  <a:close/>
                </a:path>
              </a:pathLst>
            </a:custGeom>
            <a:solidFill>
              <a:srgbClr val="4C270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 name="Freeform: Shape 27">
              <a:extLst>
                <a:ext uri="{FF2B5EF4-FFF2-40B4-BE49-F238E27FC236}">
                  <a16:creationId xmlns:a16="http://schemas.microsoft.com/office/drawing/2014/main" id="{A2BEBEFE-827E-4C0A-9F1F-D2D4B36AC994}"/>
                </a:ext>
              </a:extLst>
            </p:cNvPr>
            <p:cNvSpPr/>
            <p:nvPr/>
          </p:nvSpPr>
          <p:spPr>
            <a:xfrm>
              <a:off x="21358941" y="2599469"/>
              <a:ext cx="286096" cy="449580"/>
            </a:xfrm>
            <a:custGeom>
              <a:avLst/>
              <a:gdLst>
                <a:gd name="connsiteX0" fmla="*/ 214890 w 242032"/>
                <a:gd name="connsiteY0" fmla="*/ 12966 h 380337"/>
                <a:gd name="connsiteX1" fmla="*/ 12966 w 242032"/>
                <a:gd name="connsiteY1" fmla="*/ 358555 h 380337"/>
                <a:gd name="connsiteX2" fmla="*/ 55148 w 242032"/>
                <a:gd name="connsiteY2" fmla="*/ 374114 h 380337"/>
                <a:gd name="connsiteX3" fmla="*/ 167866 w 242032"/>
                <a:gd name="connsiteY3" fmla="*/ 374114 h 380337"/>
                <a:gd name="connsiteX4" fmla="*/ 234598 w 242032"/>
                <a:gd name="connsiteY4" fmla="*/ 307382 h 380337"/>
                <a:gd name="connsiteX5" fmla="*/ 234598 w 242032"/>
                <a:gd name="connsiteY5" fmla="*/ 60508 h 380337"/>
                <a:gd name="connsiteX6" fmla="*/ 214890 w 242032"/>
                <a:gd name="connsiteY6" fmla="*/ 12966 h 380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2032" h="380337">
                  <a:moveTo>
                    <a:pt x="214890" y="12966"/>
                  </a:moveTo>
                  <a:lnTo>
                    <a:pt x="12966" y="358555"/>
                  </a:lnTo>
                  <a:cubicBezTo>
                    <a:pt x="24548" y="368063"/>
                    <a:pt x="39069" y="374114"/>
                    <a:pt x="55148" y="374114"/>
                  </a:cubicBezTo>
                  <a:lnTo>
                    <a:pt x="167866" y="374114"/>
                  </a:lnTo>
                  <a:cubicBezTo>
                    <a:pt x="204517" y="374114"/>
                    <a:pt x="234598" y="344033"/>
                    <a:pt x="234598" y="307382"/>
                  </a:cubicBezTo>
                  <a:lnTo>
                    <a:pt x="234598" y="60508"/>
                  </a:lnTo>
                  <a:cubicBezTo>
                    <a:pt x="234771" y="41837"/>
                    <a:pt x="227163" y="25068"/>
                    <a:pt x="214890" y="12966"/>
                  </a:cubicBezTo>
                  <a:close/>
                </a:path>
              </a:pathLst>
            </a:custGeom>
            <a:solidFill>
              <a:srgbClr val="ED9F8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 name="Freeform: Shape 28">
              <a:extLst>
                <a:ext uri="{FF2B5EF4-FFF2-40B4-BE49-F238E27FC236}">
                  <a16:creationId xmlns:a16="http://schemas.microsoft.com/office/drawing/2014/main" id="{45B78649-6113-42CC-A72E-AEF1642E9025}"/>
                </a:ext>
              </a:extLst>
            </p:cNvPr>
            <p:cNvSpPr/>
            <p:nvPr/>
          </p:nvSpPr>
          <p:spPr>
            <a:xfrm>
              <a:off x="18922812" y="5569736"/>
              <a:ext cx="4250568" cy="5905837"/>
            </a:xfrm>
            <a:custGeom>
              <a:avLst/>
              <a:gdLst>
                <a:gd name="connsiteX0" fmla="*/ 3582624 w 3595918"/>
                <a:gd name="connsiteY0" fmla="*/ 4586716 h 4996252"/>
                <a:gd name="connsiteX1" fmla="*/ 3192606 w 3595918"/>
                <a:gd name="connsiteY1" fmla="*/ 4973450 h 4996252"/>
                <a:gd name="connsiteX2" fmla="*/ 413549 w 3595918"/>
                <a:gd name="connsiteY2" fmla="*/ 4973450 h 4996252"/>
                <a:gd name="connsiteX3" fmla="*/ 23529 w 3595918"/>
                <a:gd name="connsiteY3" fmla="*/ 4586716 h 4996252"/>
                <a:gd name="connsiteX4" fmla="*/ 23529 w 3595918"/>
                <a:gd name="connsiteY4" fmla="*/ 410263 h 4996252"/>
                <a:gd name="connsiteX5" fmla="*/ 413549 w 3595918"/>
                <a:gd name="connsiteY5" fmla="*/ 23529 h 4996252"/>
                <a:gd name="connsiteX6" fmla="*/ 3192606 w 3595918"/>
                <a:gd name="connsiteY6" fmla="*/ 23529 h 4996252"/>
                <a:gd name="connsiteX7" fmla="*/ 3582624 w 3595918"/>
                <a:gd name="connsiteY7" fmla="*/ 410263 h 4996252"/>
                <a:gd name="connsiteX8" fmla="*/ 3582624 w 3595918"/>
                <a:gd name="connsiteY8" fmla="*/ 4586716 h 4996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95918" h="4996252">
                  <a:moveTo>
                    <a:pt x="3582624" y="4586716"/>
                  </a:moveTo>
                  <a:cubicBezTo>
                    <a:pt x="3582624" y="4799359"/>
                    <a:pt x="3407152" y="4973450"/>
                    <a:pt x="3192606" y="4973450"/>
                  </a:cubicBezTo>
                  <a:lnTo>
                    <a:pt x="413549" y="4973450"/>
                  </a:lnTo>
                  <a:cubicBezTo>
                    <a:pt x="199003" y="4973450"/>
                    <a:pt x="23529" y="4799359"/>
                    <a:pt x="23529" y="4586716"/>
                  </a:cubicBezTo>
                  <a:lnTo>
                    <a:pt x="23529" y="410263"/>
                  </a:lnTo>
                  <a:cubicBezTo>
                    <a:pt x="23529" y="197620"/>
                    <a:pt x="199003" y="23529"/>
                    <a:pt x="413549" y="23529"/>
                  </a:cubicBezTo>
                  <a:lnTo>
                    <a:pt x="3192606" y="23529"/>
                  </a:lnTo>
                  <a:cubicBezTo>
                    <a:pt x="3407152" y="23529"/>
                    <a:pt x="3582624" y="197620"/>
                    <a:pt x="3582624" y="410263"/>
                  </a:cubicBezTo>
                  <a:lnTo>
                    <a:pt x="3582624" y="4586716"/>
                  </a:lnTo>
                  <a:close/>
                </a:path>
              </a:pathLst>
            </a:custGeom>
            <a:solidFill>
              <a:schemeClr val="bg1">
                <a:lumMod val="85000"/>
              </a:schemeClr>
            </a:solidFill>
            <a:ln w="1728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 name="Freeform: Shape 29">
              <a:extLst>
                <a:ext uri="{FF2B5EF4-FFF2-40B4-BE49-F238E27FC236}">
                  <a16:creationId xmlns:a16="http://schemas.microsoft.com/office/drawing/2014/main" id="{B9B817B8-8EB8-4D37-B93C-778FC7163426}"/>
                </a:ext>
              </a:extLst>
            </p:cNvPr>
            <p:cNvSpPr/>
            <p:nvPr/>
          </p:nvSpPr>
          <p:spPr>
            <a:xfrm>
              <a:off x="20410717" y="5569736"/>
              <a:ext cx="858288" cy="4495793"/>
            </a:xfrm>
            <a:custGeom>
              <a:avLst/>
              <a:gdLst>
                <a:gd name="connsiteX0" fmla="*/ 132962 w 726098"/>
                <a:gd name="connsiteY0" fmla="*/ 367389 h 3803375"/>
                <a:gd name="connsiteX1" fmla="*/ 258820 w 726098"/>
                <a:gd name="connsiteY1" fmla="*/ 583144 h 3803375"/>
                <a:gd name="connsiteX2" fmla="*/ 23529 w 726098"/>
                <a:gd name="connsiteY2" fmla="*/ 3410262 h 3803375"/>
                <a:gd name="connsiteX3" fmla="*/ 363930 w 726098"/>
                <a:gd name="connsiteY3" fmla="*/ 3784376 h 3803375"/>
                <a:gd name="connsiteX4" fmla="*/ 704333 w 726098"/>
                <a:gd name="connsiteY4" fmla="*/ 3370845 h 3803375"/>
                <a:gd name="connsiteX5" fmla="*/ 528859 w 726098"/>
                <a:gd name="connsiteY5" fmla="*/ 582280 h 3803375"/>
                <a:gd name="connsiteX6" fmla="*/ 692577 w 726098"/>
                <a:gd name="connsiteY6" fmla="*/ 354077 h 3803375"/>
                <a:gd name="connsiteX7" fmla="*/ 518660 w 726098"/>
                <a:gd name="connsiteY7" fmla="*/ 28715 h 3803375"/>
                <a:gd name="connsiteX8" fmla="*/ 286653 w 726098"/>
                <a:gd name="connsiteY8" fmla="*/ 23529 h 380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6098" h="3803375">
                  <a:moveTo>
                    <a:pt x="132962" y="367389"/>
                  </a:moveTo>
                  <a:lnTo>
                    <a:pt x="258820" y="583144"/>
                  </a:lnTo>
                  <a:lnTo>
                    <a:pt x="23529" y="3410262"/>
                  </a:lnTo>
                  <a:lnTo>
                    <a:pt x="363930" y="3784376"/>
                  </a:lnTo>
                  <a:lnTo>
                    <a:pt x="704333" y="3370845"/>
                  </a:lnTo>
                  <a:lnTo>
                    <a:pt x="528859" y="582280"/>
                  </a:lnTo>
                  <a:lnTo>
                    <a:pt x="692577" y="354077"/>
                  </a:lnTo>
                  <a:lnTo>
                    <a:pt x="518660" y="28715"/>
                  </a:lnTo>
                  <a:lnTo>
                    <a:pt x="286653" y="23529"/>
                  </a:lnTo>
                  <a:close/>
                </a:path>
              </a:pathLst>
            </a:custGeom>
            <a:solidFill>
              <a:schemeClr val="bg1">
                <a:lumMod val="65000"/>
              </a:schemeClr>
            </a:solidFill>
            <a:ln w="1728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 name="Freeform: Shape 30">
              <a:extLst>
                <a:ext uri="{FF2B5EF4-FFF2-40B4-BE49-F238E27FC236}">
                  <a16:creationId xmlns:a16="http://schemas.microsoft.com/office/drawing/2014/main" id="{149AF231-71BD-494D-A967-513EEAD5527F}"/>
                </a:ext>
              </a:extLst>
            </p:cNvPr>
            <p:cNvSpPr/>
            <p:nvPr/>
          </p:nvSpPr>
          <p:spPr>
            <a:xfrm>
              <a:off x="19563465" y="5211095"/>
              <a:ext cx="1307866" cy="1001335"/>
            </a:xfrm>
            <a:custGeom>
              <a:avLst/>
              <a:gdLst>
                <a:gd name="connsiteX0" fmla="*/ 23529 w 1106436"/>
                <a:gd name="connsiteY0" fmla="*/ 326935 h 847115"/>
                <a:gd name="connsiteX1" fmla="*/ 847131 w 1106436"/>
                <a:gd name="connsiteY1" fmla="*/ 830710 h 847115"/>
                <a:gd name="connsiteX2" fmla="*/ 1084842 w 1106436"/>
                <a:gd name="connsiteY2" fmla="*/ 327280 h 847115"/>
                <a:gd name="connsiteX3" fmla="*/ 283713 w 1106436"/>
                <a:gd name="connsiteY3" fmla="*/ 23529 h 847115"/>
              </a:gdLst>
              <a:ahLst/>
              <a:cxnLst>
                <a:cxn ang="0">
                  <a:pos x="connsiteX0" y="connsiteY0"/>
                </a:cxn>
                <a:cxn ang="0">
                  <a:pos x="connsiteX1" y="connsiteY1"/>
                </a:cxn>
                <a:cxn ang="0">
                  <a:pos x="connsiteX2" y="connsiteY2"/>
                </a:cxn>
                <a:cxn ang="0">
                  <a:pos x="connsiteX3" y="connsiteY3"/>
                </a:cxn>
              </a:cxnLst>
              <a:rect l="l" t="t" r="r" b="b"/>
              <a:pathLst>
                <a:path w="1106436" h="847115">
                  <a:moveTo>
                    <a:pt x="23529" y="326935"/>
                  </a:moveTo>
                  <a:lnTo>
                    <a:pt x="847131" y="830710"/>
                  </a:lnTo>
                  <a:lnTo>
                    <a:pt x="1084842" y="327280"/>
                  </a:lnTo>
                  <a:lnTo>
                    <a:pt x="283713" y="23529"/>
                  </a:lnTo>
                  <a:close/>
                </a:path>
              </a:pathLst>
            </a:custGeom>
            <a:solidFill>
              <a:schemeClr val="bg1">
                <a:lumMod val="75000"/>
              </a:schemeClr>
            </a:solidFill>
            <a:ln w="1728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 name="Freeform: Shape 31">
              <a:extLst>
                <a:ext uri="{FF2B5EF4-FFF2-40B4-BE49-F238E27FC236}">
                  <a16:creationId xmlns:a16="http://schemas.microsoft.com/office/drawing/2014/main" id="{154F8FCF-C928-44D2-9B57-027EB4869784}"/>
                </a:ext>
              </a:extLst>
            </p:cNvPr>
            <p:cNvSpPr/>
            <p:nvPr/>
          </p:nvSpPr>
          <p:spPr>
            <a:xfrm>
              <a:off x="20889926" y="5211095"/>
              <a:ext cx="1307866" cy="1001335"/>
            </a:xfrm>
            <a:custGeom>
              <a:avLst/>
              <a:gdLst>
                <a:gd name="connsiteX0" fmla="*/ 1084671 w 1106436"/>
                <a:gd name="connsiteY0" fmla="*/ 326935 h 847115"/>
                <a:gd name="connsiteX1" fmla="*/ 261067 w 1106436"/>
                <a:gd name="connsiteY1" fmla="*/ 830710 h 847115"/>
                <a:gd name="connsiteX2" fmla="*/ 23529 w 1106436"/>
                <a:gd name="connsiteY2" fmla="*/ 327280 h 847115"/>
                <a:gd name="connsiteX3" fmla="*/ 824660 w 1106436"/>
                <a:gd name="connsiteY3" fmla="*/ 23529 h 847115"/>
              </a:gdLst>
              <a:ahLst/>
              <a:cxnLst>
                <a:cxn ang="0">
                  <a:pos x="connsiteX0" y="connsiteY0"/>
                </a:cxn>
                <a:cxn ang="0">
                  <a:pos x="connsiteX1" y="connsiteY1"/>
                </a:cxn>
                <a:cxn ang="0">
                  <a:pos x="connsiteX2" y="connsiteY2"/>
                </a:cxn>
                <a:cxn ang="0">
                  <a:pos x="connsiteX3" y="connsiteY3"/>
                </a:cxn>
              </a:cxnLst>
              <a:rect l="l" t="t" r="r" b="b"/>
              <a:pathLst>
                <a:path w="1106436" h="847115">
                  <a:moveTo>
                    <a:pt x="1084671" y="326935"/>
                  </a:moveTo>
                  <a:lnTo>
                    <a:pt x="261067" y="830710"/>
                  </a:lnTo>
                  <a:lnTo>
                    <a:pt x="23529" y="327280"/>
                  </a:lnTo>
                  <a:lnTo>
                    <a:pt x="824660" y="23529"/>
                  </a:lnTo>
                  <a:close/>
                </a:path>
              </a:pathLst>
            </a:custGeom>
            <a:solidFill>
              <a:schemeClr val="bg1">
                <a:lumMod val="75000"/>
              </a:schemeClr>
            </a:solidFill>
            <a:ln w="1728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 name="Freeform: Shape 32">
              <a:extLst>
                <a:ext uri="{FF2B5EF4-FFF2-40B4-BE49-F238E27FC236}">
                  <a16:creationId xmlns:a16="http://schemas.microsoft.com/office/drawing/2014/main" id="{B6CEAD3F-5B7E-46B4-AC9C-E05FA52F2005}"/>
                </a:ext>
              </a:extLst>
            </p:cNvPr>
            <p:cNvSpPr/>
            <p:nvPr/>
          </p:nvSpPr>
          <p:spPr>
            <a:xfrm>
              <a:off x="18935094" y="10097009"/>
              <a:ext cx="1920930" cy="1266996"/>
            </a:xfrm>
            <a:custGeom>
              <a:avLst/>
              <a:gdLst>
                <a:gd name="connsiteX0" fmla="*/ 1626809 w 1625078"/>
                <a:gd name="connsiteY0" fmla="*/ 370320 h 1071860"/>
                <a:gd name="connsiteX1" fmla="*/ 791621 w 1625078"/>
                <a:gd name="connsiteY1" fmla="*/ 279039 h 1071860"/>
                <a:gd name="connsiteX2" fmla="*/ 465396 w 1625078"/>
                <a:gd name="connsiteY2" fmla="*/ 54812 h 1071860"/>
                <a:gd name="connsiteX3" fmla="*/ 230278 w 1625078"/>
                <a:gd name="connsiteY3" fmla="*/ 65012 h 1071860"/>
                <a:gd name="connsiteX4" fmla="*/ 306173 w 1625078"/>
                <a:gd name="connsiteY4" fmla="*/ 286299 h 1071860"/>
                <a:gd name="connsiteX5" fmla="*/ 690487 w 1625078"/>
                <a:gd name="connsiteY5" fmla="*/ 563946 h 1071860"/>
                <a:gd name="connsiteX6" fmla="*/ 205902 w 1625078"/>
                <a:gd name="connsiteY6" fmla="*/ 615292 h 1071860"/>
                <a:gd name="connsiteX7" fmla="*/ 20920 w 1625078"/>
                <a:gd name="connsiteY7" fmla="*/ 471282 h 1071860"/>
                <a:gd name="connsiteX8" fmla="*/ 12966 w 1625078"/>
                <a:gd name="connsiteY8" fmla="*/ 466787 h 1071860"/>
                <a:gd name="connsiteX9" fmla="*/ 12966 w 1625078"/>
                <a:gd name="connsiteY9" fmla="*/ 756708 h 1071860"/>
                <a:gd name="connsiteX10" fmla="*/ 168042 w 1625078"/>
                <a:gd name="connsiteY10" fmla="*/ 1064782 h 1071860"/>
                <a:gd name="connsiteX11" fmla="*/ 1626636 w 1625078"/>
                <a:gd name="connsiteY11" fmla="*/ 1064782 h 1071860"/>
                <a:gd name="connsiteX12" fmla="*/ 1626636 w 1625078"/>
                <a:gd name="connsiteY12" fmla="*/ 370320 h 1071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25078" h="1071860">
                  <a:moveTo>
                    <a:pt x="1626809" y="370320"/>
                  </a:moveTo>
                  <a:lnTo>
                    <a:pt x="791621" y="279039"/>
                  </a:lnTo>
                  <a:lnTo>
                    <a:pt x="465396" y="54812"/>
                  </a:lnTo>
                  <a:cubicBezTo>
                    <a:pt x="418200" y="13494"/>
                    <a:pt x="292342" y="-17970"/>
                    <a:pt x="230278" y="65012"/>
                  </a:cubicBezTo>
                  <a:cubicBezTo>
                    <a:pt x="168388" y="147995"/>
                    <a:pt x="252925" y="241696"/>
                    <a:pt x="306173" y="286299"/>
                  </a:cubicBezTo>
                  <a:lnTo>
                    <a:pt x="690487" y="563946"/>
                  </a:lnTo>
                  <a:lnTo>
                    <a:pt x="205902" y="615292"/>
                  </a:lnTo>
                  <a:lnTo>
                    <a:pt x="20920" y="471282"/>
                  </a:lnTo>
                  <a:lnTo>
                    <a:pt x="12966" y="466787"/>
                  </a:lnTo>
                  <a:lnTo>
                    <a:pt x="12966" y="756708"/>
                  </a:lnTo>
                  <a:cubicBezTo>
                    <a:pt x="12966" y="882047"/>
                    <a:pt x="73993" y="994073"/>
                    <a:pt x="168042" y="1064782"/>
                  </a:cubicBezTo>
                  <a:lnTo>
                    <a:pt x="1626636" y="1064782"/>
                  </a:lnTo>
                  <a:lnTo>
                    <a:pt x="1626636" y="370320"/>
                  </a:ln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 name="Freeform: Shape 33">
              <a:extLst>
                <a:ext uri="{FF2B5EF4-FFF2-40B4-BE49-F238E27FC236}">
                  <a16:creationId xmlns:a16="http://schemas.microsoft.com/office/drawing/2014/main" id="{9E5C2D5A-15C6-40BB-AE8F-61F588E43163}"/>
                </a:ext>
              </a:extLst>
            </p:cNvPr>
            <p:cNvSpPr/>
            <p:nvPr/>
          </p:nvSpPr>
          <p:spPr>
            <a:xfrm>
              <a:off x="20423203" y="5597958"/>
              <a:ext cx="3004006" cy="5864965"/>
            </a:xfrm>
            <a:custGeom>
              <a:avLst/>
              <a:gdLst>
                <a:gd name="connsiteX0" fmla="*/ 2055033 w 2541346"/>
                <a:gd name="connsiteY0" fmla="*/ 4949575 h 4961676"/>
                <a:gd name="connsiteX1" fmla="*/ 12966 w 2541346"/>
                <a:gd name="connsiteY1" fmla="*/ 4949575 h 4961676"/>
                <a:gd name="connsiteX2" fmla="*/ 12966 w 2541346"/>
                <a:gd name="connsiteY2" fmla="*/ 3904684 h 4961676"/>
                <a:gd name="connsiteX3" fmla="*/ 1579611 w 2541346"/>
                <a:gd name="connsiteY3" fmla="*/ 3903819 h 4961676"/>
                <a:gd name="connsiteX4" fmla="*/ 1579611 w 2541346"/>
                <a:gd name="connsiteY4" fmla="*/ 488388 h 4961676"/>
                <a:gd name="connsiteX5" fmla="*/ 2055033 w 2541346"/>
                <a:gd name="connsiteY5" fmla="*/ 12966 h 4961676"/>
                <a:gd name="connsiteX6" fmla="*/ 2530455 w 2541346"/>
                <a:gd name="connsiteY6" fmla="*/ 488388 h 4961676"/>
                <a:gd name="connsiteX7" fmla="*/ 2530455 w 2541346"/>
                <a:gd name="connsiteY7" fmla="*/ 4492133 h 4961676"/>
                <a:gd name="connsiteX8" fmla="*/ 2055033 w 2541346"/>
                <a:gd name="connsiteY8" fmla="*/ 4949575 h 4961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1346" h="4961676">
                  <a:moveTo>
                    <a:pt x="2055033" y="4949575"/>
                  </a:moveTo>
                  <a:lnTo>
                    <a:pt x="12966" y="4949575"/>
                  </a:lnTo>
                  <a:lnTo>
                    <a:pt x="12966" y="3904684"/>
                  </a:lnTo>
                  <a:lnTo>
                    <a:pt x="1579611" y="3903819"/>
                  </a:lnTo>
                  <a:lnTo>
                    <a:pt x="1579611" y="488388"/>
                  </a:lnTo>
                  <a:cubicBezTo>
                    <a:pt x="1579611" y="225782"/>
                    <a:pt x="1792426" y="12966"/>
                    <a:pt x="2055033" y="12966"/>
                  </a:cubicBezTo>
                  <a:cubicBezTo>
                    <a:pt x="2317638" y="12966"/>
                    <a:pt x="2530455" y="225782"/>
                    <a:pt x="2530455" y="488388"/>
                  </a:cubicBezTo>
                  <a:lnTo>
                    <a:pt x="2530455" y="4492133"/>
                  </a:lnTo>
                  <a:cubicBezTo>
                    <a:pt x="2530455" y="4754738"/>
                    <a:pt x="2317638" y="4949575"/>
                    <a:pt x="2055033" y="4949575"/>
                  </a:cubicBez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 name="Freeform: Shape 34">
              <a:extLst>
                <a:ext uri="{FF2B5EF4-FFF2-40B4-BE49-F238E27FC236}">
                  <a16:creationId xmlns:a16="http://schemas.microsoft.com/office/drawing/2014/main" id="{FFFF5E9D-56DB-41FC-81E3-9C2A71FE3B68}"/>
                </a:ext>
              </a:extLst>
            </p:cNvPr>
            <p:cNvSpPr/>
            <p:nvPr/>
          </p:nvSpPr>
          <p:spPr>
            <a:xfrm>
              <a:off x="18202365" y="10279533"/>
              <a:ext cx="940029" cy="858288"/>
            </a:xfrm>
            <a:custGeom>
              <a:avLst/>
              <a:gdLst>
                <a:gd name="connsiteX0" fmla="*/ 677623 w 795251"/>
                <a:gd name="connsiteY0" fmla="*/ 720374 h 726098"/>
                <a:gd name="connsiteX1" fmla="*/ 796738 w 795251"/>
                <a:gd name="connsiteY1" fmla="*/ 588811 h 726098"/>
                <a:gd name="connsiteX2" fmla="*/ 677623 w 795251"/>
                <a:gd name="connsiteY2" fmla="*/ 443072 h 726098"/>
                <a:gd name="connsiteX3" fmla="*/ 200643 w 795251"/>
                <a:gd name="connsiteY3" fmla="*/ 58931 h 726098"/>
                <a:gd name="connsiteX4" fmla="*/ 37618 w 795251"/>
                <a:gd name="connsiteY4" fmla="*/ 34901 h 726098"/>
                <a:gd name="connsiteX5" fmla="*/ 57846 w 795251"/>
                <a:gd name="connsiteY5" fmla="*/ 179084 h 726098"/>
                <a:gd name="connsiteX6" fmla="*/ 677623 w 795251"/>
                <a:gd name="connsiteY6" fmla="*/ 720374 h 726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5251" h="726098">
                  <a:moveTo>
                    <a:pt x="677623" y="720374"/>
                  </a:moveTo>
                  <a:cubicBezTo>
                    <a:pt x="746948" y="720374"/>
                    <a:pt x="778930" y="652777"/>
                    <a:pt x="796738" y="588811"/>
                  </a:cubicBezTo>
                  <a:cubicBezTo>
                    <a:pt x="814543" y="524845"/>
                    <a:pt x="727412" y="486639"/>
                    <a:pt x="677623" y="443072"/>
                  </a:cubicBezTo>
                  <a:lnTo>
                    <a:pt x="200643" y="58931"/>
                  </a:lnTo>
                  <a:cubicBezTo>
                    <a:pt x="150853" y="15193"/>
                    <a:pt x="77898" y="-6071"/>
                    <a:pt x="37618" y="34901"/>
                  </a:cubicBezTo>
                  <a:cubicBezTo>
                    <a:pt x="-2663" y="75874"/>
                    <a:pt x="8056" y="135518"/>
                    <a:pt x="57846" y="179084"/>
                  </a:cubicBezTo>
                  <a:lnTo>
                    <a:pt x="677623" y="720374"/>
                  </a:ln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 name="Freeform: Shape 35">
              <a:extLst>
                <a:ext uri="{FF2B5EF4-FFF2-40B4-BE49-F238E27FC236}">
                  <a16:creationId xmlns:a16="http://schemas.microsoft.com/office/drawing/2014/main" id="{0C04C012-C37F-496B-A10A-46183714143D}"/>
                </a:ext>
              </a:extLst>
            </p:cNvPr>
            <p:cNvSpPr/>
            <p:nvPr/>
          </p:nvSpPr>
          <p:spPr>
            <a:xfrm>
              <a:off x="17987477" y="10192788"/>
              <a:ext cx="2677040" cy="1083078"/>
            </a:xfrm>
            <a:custGeom>
              <a:avLst/>
              <a:gdLst>
                <a:gd name="connsiteX0" fmla="*/ 48949 w 2264737"/>
                <a:gd name="connsiteY0" fmla="*/ 39826 h 916267"/>
                <a:gd name="connsiteX1" fmla="*/ 247935 w 2264737"/>
                <a:gd name="connsiteY1" fmla="*/ 86504 h 916267"/>
                <a:gd name="connsiteX2" fmla="*/ 866501 w 2264737"/>
                <a:gd name="connsiteY2" fmla="*/ 615173 h 916267"/>
                <a:gd name="connsiteX3" fmla="*/ 1540736 w 2264737"/>
                <a:gd name="connsiteY3" fmla="*/ 517150 h 916267"/>
                <a:gd name="connsiteX4" fmla="*/ 1139999 w 2264737"/>
                <a:gd name="connsiteY4" fmla="*/ 235873 h 916267"/>
                <a:gd name="connsiteX5" fmla="*/ 1079664 w 2264737"/>
                <a:gd name="connsiteY5" fmla="*/ 56077 h 916267"/>
                <a:gd name="connsiteX6" fmla="*/ 1285393 w 2264737"/>
                <a:gd name="connsiteY6" fmla="*/ 55558 h 916267"/>
                <a:gd name="connsiteX7" fmla="*/ 1539353 w 2264737"/>
                <a:gd name="connsiteY7" fmla="*/ 230168 h 916267"/>
                <a:gd name="connsiteX8" fmla="*/ 2267008 w 2264737"/>
                <a:gd name="connsiteY8" fmla="*/ 309693 h 916267"/>
                <a:gd name="connsiteX9" fmla="*/ 2267008 w 2264737"/>
                <a:gd name="connsiteY9" fmla="*/ 914776 h 916267"/>
                <a:gd name="connsiteX10" fmla="*/ 814810 w 2264737"/>
                <a:gd name="connsiteY10" fmla="*/ 914776 h 916267"/>
                <a:gd name="connsiteX11" fmla="*/ 55173 w 2264737"/>
                <a:gd name="connsiteY11" fmla="*/ 213226 h 916267"/>
                <a:gd name="connsiteX12" fmla="*/ 48949 w 2264737"/>
                <a:gd name="connsiteY12" fmla="*/ 39826 h 916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64737" h="916267">
                  <a:moveTo>
                    <a:pt x="48949" y="39826"/>
                  </a:moveTo>
                  <a:cubicBezTo>
                    <a:pt x="108246" y="-14804"/>
                    <a:pt x="194687" y="39826"/>
                    <a:pt x="247935" y="86504"/>
                  </a:cubicBezTo>
                  <a:lnTo>
                    <a:pt x="866501" y="615173"/>
                  </a:lnTo>
                  <a:lnTo>
                    <a:pt x="1540736" y="517150"/>
                  </a:lnTo>
                  <a:lnTo>
                    <a:pt x="1139999" y="235873"/>
                  </a:lnTo>
                  <a:cubicBezTo>
                    <a:pt x="1098854" y="199913"/>
                    <a:pt x="1027108" y="131280"/>
                    <a:pt x="1079664" y="56077"/>
                  </a:cubicBezTo>
                  <a:cubicBezTo>
                    <a:pt x="1132218" y="-19126"/>
                    <a:pt x="1244420" y="19599"/>
                    <a:pt x="1285393" y="55558"/>
                  </a:cubicBezTo>
                  <a:lnTo>
                    <a:pt x="1539353" y="230168"/>
                  </a:lnTo>
                  <a:lnTo>
                    <a:pt x="2267008" y="309693"/>
                  </a:lnTo>
                  <a:lnTo>
                    <a:pt x="2267008" y="914776"/>
                  </a:lnTo>
                  <a:lnTo>
                    <a:pt x="814810" y="914776"/>
                  </a:lnTo>
                  <a:lnTo>
                    <a:pt x="55173" y="213226"/>
                  </a:lnTo>
                  <a:cubicBezTo>
                    <a:pt x="-3953" y="159632"/>
                    <a:pt x="3828" y="81490"/>
                    <a:pt x="48949" y="39826"/>
                  </a:cubicBez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 name="Freeform: Shape 36">
              <a:extLst>
                <a:ext uri="{FF2B5EF4-FFF2-40B4-BE49-F238E27FC236}">
                  <a16:creationId xmlns:a16="http://schemas.microsoft.com/office/drawing/2014/main" id="{5310EA49-1583-4917-BE2A-DF866ECB4969}"/>
                </a:ext>
              </a:extLst>
            </p:cNvPr>
            <p:cNvSpPr/>
            <p:nvPr/>
          </p:nvSpPr>
          <p:spPr>
            <a:xfrm>
              <a:off x="20511278" y="5581201"/>
              <a:ext cx="3004006" cy="5885400"/>
            </a:xfrm>
            <a:custGeom>
              <a:avLst/>
              <a:gdLst>
                <a:gd name="connsiteX0" fmla="*/ 2055033 w 2541346"/>
                <a:gd name="connsiteY0" fmla="*/ 4967554 h 4978964"/>
                <a:gd name="connsiteX1" fmla="*/ 12966 w 2541346"/>
                <a:gd name="connsiteY1" fmla="*/ 4967554 h 4978964"/>
                <a:gd name="connsiteX2" fmla="*/ 12966 w 2541346"/>
                <a:gd name="connsiteY2" fmla="*/ 4016710 h 4978964"/>
                <a:gd name="connsiteX3" fmla="*/ 1579611 w 2541346"/>
                <a:gd name="connsiteY3" fmla="*/ 4016710 h 4978964"/>
                <a:gd name="connsiteX4" fmla="*/ 1579611 w 2541346"/>
                <a:gd name="connsiteY4" fmla="*/ 488388 h 4978964"/>
                <a:gd name="connsiteX5" fmla="*/ 2055033 w 2541346"/>
                <a:gd name="connsiteY5" fmla="*/ 12966 h 4978964"/>
                <a:gd name="connsiteX6" fmla="*/ 2530455 w 2541346"/>
                <a:gd name="connsiteY6" fmla="*/ 488388 h 4978964"/>
                <a:gd name="connsiteX7" fmla="*/ 2530455 w 2541346"/>
                <a:gd name="connsiteY7" fmla="*/ 4492132 h 4978964"/>
                <a:gd name="connsiteX8" fmla="*/ 2055033 w 2541346"/>
                <a:gd name="connsiteY8" fmla="*/ 4967554 h 4978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1346" h="4978964">
                  <a:moveTo>
                    <a:pt x="2055033" y="4967554"/>
                  </a:moveTo>
                  <a:lnTo>
                    <a:pt x="12966" y="4967554"/>
                  </a:lnTo>
                  <a:lnTo>
                    <a:pt x="12966" y="4016710"/>
                  </a:lnTo>
                  <a:lnTo>
                    <a:pt x="1579611" y="4016710"/>
                  </a:lnTo>
                  <a:lnTo>
                    <a:pt x="1579611" y="488388"/>
                  </a:lnTo>
                  <a:cubicBezTo>
                    <a:pt x="1579611" y="225782"/>
                    <a:pt x="1792428" y="12966"/>
                    <a:pt x="2055033" y="12966"/>
                  </a:cubicBezTo>
                  <a:cubicBezTo>
                    <a:pt x="2317640" y="12966"/>
                    <a:pt x="2530455" y="225782"/>
                    <a:pt x="2530455" y="488388"/>
                  </a:cubicBezTo>
                  <a:lnTo>
                    <a:pt x="2530455" y="4492132"/>
                  </a:lnTo>
                  <a:cubicBezTo>
                    <a:pt x="2530455" y="4754565"/>
                    <a:pt x="2317640" y="4967554"/>
                    <a:pt x="2055033" y="4967554"/>
                  </a:cubicBez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 name="Freeform: Shape 37">
              <a:extLst>
                <a:ext uri="{FF2B5EF4-FFF2-40B4-BE49-F238E27FC236}">
                  <a16:creationId xmlns:a16="http://schemas.microsoft.com/office/drawing/2014/main" id="{04F94273-8215-4333-B6A2-ED0E74017C2E}"/>
                </a:ext>
              </a:extLst>
            </p:cNvPr>
            <p:cNvSpPr/>
            <p:nvPr/>
          </p:nvSpPr>
          <p:spPr>
            <a:xfrm>
              <a:off x="19065882" y="7185382"/>
              <a:ext cx="3228796" cy="1737011"/>
            </a:xfrm>
            <a:custGeom>
              <a:avLst/>
              <a:gdLst>
                <a:gd name="connsiteX0" fmla="*/ 12966 w 2731515"/>
                <a:gd name="connsiteY0" fmla="*/ 12966 h 1469486"/>
                <a:gd name="connsiteX1" fmla="*/ 2725637 w 2731515"/>
                <a:gd name="connsiteY1" fmla="*/ 12966 h 1469486"/>
                <a:gd name="connsiteX2" fmla="*/ 2725637 w 2731515"/>
                <a:gd name="connsiteY2" fmla="*/ 1460324 h 1469486"/>
                <a:gd name="connsiteX3" fmla="*/ 12966 w 2731515"/>
                <a:gd name="connsiteY3" fmla="*/ 1460324 h 1469486"/>
              </a:gdLst>
              <a:ahLst/>
              <a:cxnLst>
                <a:cxn ang="0">
                  <a:pos x="connsiteX0" y="connsiteY0"/>
                </a:cxn>
                <a:cxn ang="0">
                  <a:pos x="connsiteX1" y="connsiteY1"/>
                </a:cxn>
                <a:cxn ang="0">
                  <a:pos x="connsiteX2" y="connsiteY2"/>
                </a:cxn>
                <a:cxn ang="0">
                  <a:pos x="connsiteX3" y="connsiteY3"/>
                </a:cxn>
              </a:cxnLst>
              <a:rect l="l" t="t" r="r" b="b"/>
              <a:pathLst>
                <a:path w="2731515" h="1469486">
                  <a:moveTo>
                    <a:pt x="12966" y="12966"/>
                  </a:moveTo>
                  <a:lnTo>
                    <a:pt x="2725637" y="12966"/>
                  </a:lnTo>
                  <a:lnTo>
                    <a:pt x="2725637" y="1460324"/>
                  </a:lnTo>
                  <a:lnTo>
                    <a:pt x="12966" y="1460324"/>
                  </a:ln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 name="Freeform: Shape 38">
              <a:extLst>
                <a:ext uri="{FF2B5EF4-FFF2-40B4-BE49-F238E27FC236}">
                  <a16:creationId xmlns:a16="http://schemas.microsoft.com/office/drawing/2014/main" id="{1ADD2489-2075-4EC1-BA3F-00C2459C7CE7}"/>
                </a:ext>
              </a:extLst>
            </p:cNvPr>
            <p:cNvSpPr/>
            <p:nvPr/>
          </p:nvSpPr>
          <p:spPr>
            <a:xfrm>
              <a:off x="20089195" y="7461423"/>
              <a:ext cx="1185254" cy="1185254"/>
            </a:xfrm>
            <a:custGeom>
              <a:avLst/>
              <a:gdLst>
                <a:gd name="connsiteX0" fmla="*/ 745933 w 1002708"/>
                <a:gd name="connsiteY0" fmla="*/ 260869 h 1002708"/>
                <a:gd name="connsiteX1" fmla="*/ 745933 w 1002708"/>
                <a:gd name="connsiteY1" fmla="*/ 745932 h 1002708"/>
                <a:gd name="connsiteX2" fmla="*/ 260870 w 1002708"/>
                <a:gd name="connsiteY2" fmla="*/ 745932 h 1002708"/>
                <a:gd name="connsiteX3" fmla="*/ 260869 w 1002708"/>
                <a:gd name="connsiteY3" fmla="*/ 260868 h 1002708"/>
                <a:gd name="connsiteX4" fmla="*/ 745933 w 1002708"/>
                <a:gd name="connsiteY4" fmla="*/ 260869 h 1002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2708" h="1002708">
                  <a:moveTo>
                    <a:pt x="745933" y="260869"/>
                  </a:moveTo>
                  <a:cubicBezTo>
                    <a:pt x="879880" y="394815"/>
                    <a:pt x="879879" y="611986"/>
                    <a:pt x="745933" y="745932"/>
                  </a:cubicBezTo>
                  <a:cubicBezTo>
                    <a:pt x="611987" y="879878"/>
                    <a:pt x="394816" y="879879"/>
                    <a:pt x="260870" y="745932"/>
                  </a:cubicBezTo>
                  <a:cubicBezTo>
                    <a:pt x="126923" y="611985"/>
                    <a:pt x="126923" y="394814"/>
                    <a:pt x="260869" y="260868"/>
                  </a:cubicBezTo>
                  <a:cubicBezTo>
                    <a:pt x="394815" y="126922"/>
                    <a:pt x="611986" y="126922"/>
                    <a:pt x="745933" y="260869"/>
                  </a:cubicBez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 name="Freeform: Shape 39">
              <a:extLst>
                <a:ext uri="{FF2B5EF4-FFF2-40B4-BE49-F238E27FC236}">
                  <a16:creationId xmlns:a16="http://schemas.microsoft.com/office/drawing/2014/main" id="{2AC3E90A-3C73-47BE-98C7-0E7E02CAE718}"/>
                </a:ext>
              </a:extLst>
            </p:cNvPr>
            <p:cNvSpPr/>
            <p:nvPr/>
          </p:nvSpPr>
          <p:spPr>
            <a:xfrm>
              <a:off x="19224869" y="7270393"/>
              <a:ext cx="2901830" cy="1553091"/>
            </a:xfrm>
            <a:custGeom>
              <a:avLst/>
              <a:gdLst>
                <a:gd name="connsiteX0" fmla="*/ 12966 w 2454905"/>
                <a:gd name="connsiteY0" fmla="*/ 12966 h 1313893"/>
                <a:gd name="connsiteX1" fmla="*/ 12966 w 2454905"/>
                <a:gd name="connsiteY1" fmla="*/ 1316833 h 1313893"/>
                <a:gd name="connsiteX2" fmla="*/ 2456634 w 2454905"/>
                <a:gd name="connsiteY2" fmla="*/ 1316833 h 1313893"/>
                <a:gd name="connsiteX3" fmla="*/ 2456634 w 2454905"/>
                <a:gd name="connsiteY3" fmla="*/ 12966 h 1313893"/>
                <a:gd name="connsiteX4" fmla="*/ 12966 w 2454905"/>
                <a:gd name="connsiteY4" fmla="*/ 12966 h 1313893"/>
                <a:gd name="connsiteX5" fmla="*/ 2403734 w 2454905"/>
                <a:gd name="connsiteY5" fmla="*/ 1040223 h 1313893"/>
                <a:gd name="connsiteX6" fmla="*/ 2210453 w 2454905"/>
                <a:gd name="connsiteY6" fmla="*/ 1251829 h 1313893"/>
                <a:gd name="connsiteX7" fmla="*/ 1958220 w 2454905"/>
                <a:gd name="connsiteY7" fmla="*/ 1251829 h 1313893"/>
                <a:gd name="connsiteX8" fmla="*/ 1472080 w 2454905"/>
                <a:gd name="connsiteY8" fmla="*/ 1251829 h 1313893"/>
                <a:gd name="connsiteX9" fmla="*/ 997867 w 2454905"/>
                <a:gd name="connsiteY9" fmla="*/ 1251829 h 1313893"/>
                <a:gd name="connsiteX10" fmla="*/ 628594 w 2454905"/>
                <a:gd name="connsiteY10" fmla="*/ 1251829 h 1313893"/>
                <a:gd name="connsiteX11" fmla="*/ 259494 w 2454905"/>
                <a:gd name="connsiteY11" fmla="*/ 1251829 h 1313893"/>
                <a:gd name="connsiteX12" fmla="*/ 66213 w 2454905"/>
                <a:gd name="connsiteY12" fmla="*/ 1040223 h 1313893"/>
                <a:gd name="connsiteX13" fmla="*/ 66213 w 2454905"/>
                <a:gd name="connsiteY13" fmla="*/ 289575 h 1313893"/>
                <a:gd name="connsiteX14" fmla="*/ 259494 w 2454905"/>
                <a:gd name="connsiteY14" fmla="*/ 77969 h 1313893"/>
                <a:gd name="connsiteX15" fmla="*/ 628594 w 2454905"/>
                <a:gd name="connsiteY15" fmla="*/ 77969 h 1313893"/>
                <a:gd name="connsiteX16" fmla="*/ 997867 w 2454905"/>
                <a:gd name="connsiteY16" fmla="*/ 77969 h 1313893"/>
                <a:gd name="connsiteX17" fmla="*/ 1472080 w 2454905"/>
                <a:gd name="connsiteY17" fmla="*/ 77969 h 1313893"/>
                <a:gd name="connsiteX18" fmla="*/ 1958220 w 2454905"/>
                <a:gd name="connsiteY18" fmla="*/ 77969 h 1313893"/>
                <a:gd name="connsiteX19" fmla="*/ 2210453 w 2454905"/>
                <a:gd name="connsiteY19" fmla="*/ 77969 h 1313893"/>
                <a:gd name="connsiteX20" fmla="*/ 2403734 w 2454905"/>
                <a:gd name="connsiteY20" fmla="*/ 289575 h 1313893"/>
                <a:gd name="connsiteX21" fmla="*/ 2403734 w 2454905"/>
                <a:gd name="connsiteY21" fmla="*/ 1040223 h 1313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454905" h="1313893">
                  <a:moveTo>
                    <a:pt x="12966" y="12966"/>
                  </a:moveTo>
                  <a:lnTo>
                    <a:pt x="12966" y="1316833"/>
                  </a:lnTo>
                  <a:lnTo>
                    <a:pt x="2456634" y="1316833"/>
                  </a:lnTo>
                  <a:lnTo>
                    <a:pt x="2456634" y="12966"/>
                  </a:lnTo>
                  <a:lnTo>
                    <a:pt x="12966" y="12966"/>
                  </a:lnTo>
                  <a:close/>
                  <a:moveTo>
                    <a:pt x="2403734" y="1040223"/>
                  </a:moveTo>
                  <a:lnTo>
                    <a:pt x="2210453" y="1251829"/>
                  </a:lnTo>
                  <a:lnTo>
                    <a:pt x="1958220" y="1251829"/>
                  </a:lnTo>
                  <a:lnTo>
                    <a:pt x="1472080" y="1251829"/>
                  </a:lnTo>
                  <a:lnTo>
                    <a:pt x="997867" y="1251829"/>
                  </a:lnTo>
                  <a:lnTo>
                    <a:pt x="628594" y="1251829"/>
                  </a:lnTo>
                  <a:lnTo>
                    <a:pt x="259494" y="1251829"/>
                  </a:lnTo>
                  <a:lnTo>
                    <a:pt x="66213" y="1040223"/>
                  </a:lnTo>
                  <a:lnTo>
                    <a:pt x="66213" y="289575"/>
                  </a:lnTo>
                  <a:lnTo>
                    <a:pt x="259494" y="77969"/>
                  </a:lnTo>
                  <a:lnTo>
                    <a:pt x="628594" y="77969"/>
                  </a:lnTo>
                  <a:lnTo>
                    <a:pt x="997867" y="77969"/>
                  </a:lnTo>
                  <a:lnTo>
                    <a:pt x="1472080" y="77969"/>
                  </a:lnTo>
                  <a:lnTo>
                    <a:pt x="1958220" y="77969"/>
                  </a:lnTo>
                  <a:lnTo>
                    <a:pt x="2210453" y="77969"/>
                  </a:lnTo>
                  <a:lnTo>
                    <a:pt x="2403734" y="289575"/>
                  </a:lnTo>
                  <a:lnTo>
                    <a:pt x="2403734" y="1040223"/>
                  </a:ln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 name="Freeform: Shape 40">
              <a:extLst>
                <a:ext uri="{FF2B5EF4-FFF2-40B4-BE49-F238E27FC236}">
                  <a16:creationId xmlns:a16="http://schemas.microsoft.com/office/drawing/2014/main" id="{5621CDB2-C246-4945-819A-82796DE7F980}"/>
                </a:ext>
              </a:extLst>
            </p:cNvPr>
            <p:cNvSpPr/>
            <p:nvPr/>
          </p:nvSpPr>
          <p:spPr>
            <a:xfrm>
              <a:off x="19065882" y="8896439"/>
              <a:ext cx="3228796" cy="1328303"/>
            </a:xfrm>
            <a:custGeom>
              <a:avLst/>
              <a:gdLst>
                <a:gd name="connsiteX0" fmla="*/ 12966 w 2731515"/>
                <a:gd name="connsiteY0" fmla="*/ 12966 h 1123724"/>
                <a:gd name="connsiteX1" fmla="*/ 2725637 w 2731515"/>
                <a:gd name="connsiteY1" fmla="*/ 12966 h 1123724"/>
                <a:gd name="connsiteX2" fmla="*/ 2725637 w 2731515"/>
                <a:gd name="connsiteY2" fmla="*/ 1113352 h 1123724"/>
                <a:gd name="connsiteX3" fmla="*/ 12966 w 2731515"/>
                <a:gd name="connsiteY3" fmla="*/ 1113352 h 1123724"/>
              </a:gdLst>
              <a:ahLst/>
              <a:cxnLst>
                <a:cxn ang="0">
                  <a:pos x="connsiteX0" y="connsiteY0"/>
                </a:cxn>
                <a:cxn ang="0">
                  <a:pos x="connsiteX1" y="connsiteY1"/>
                </a:cxn>
                <a:cxn ang="0">
                  <a:pos x="connsiteX2" y="connsiteY2"/>
                </a:cxn>
                <a:cxn ang="0">
                  <a:pos x="connsiteX3" y="connsiteY3"/>
                </a:cxn>
              </a:cxnLst>
              <a:rect l="l" t="t" r="r" b="b"/>
              <a:pathLst>
                <a:path w="2731515" h="1123724">
                  <a:moveTo>
                    <a:pt x="12966" y="12966"/>
                  </a:moveTo>
                  <a:lnTo>
                    <a:pt x="2725637" y="12966"/>
                  </a:lnTo>
                  <a:lnTo>
                    <a:pt x="2725637" y="1113352"/>
                  </a:lnTo>
                  <a:lnTo>
                    <a:pt x="12966" y="1113352"/>
                  </a:ln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 name="Freeform: Shape 41">
              <a:extLst>
                <a:ext uri="{FF2B5EF4-FFF2-40B4-BE49-F238E27FC236}">
                  <a16:creationId xmlns:a16="http://schemas.microsoft.com/office/drawing/2014/main" id="{0A2AE8E3-3F9C-46DB-9B81-DB4F1E62862A}"/>
                </a:ext>
              </a:extLst>
            </p:cNvPr>
            <p:cNvSpPr/>
            <p:nvPr/>
          </p:nvSpPr>
          <p:spPr>
            <a:xfrm>
              <a:off x="19065882" y="9025387"/>
              <a:ext cx="3228796" cy="81741"/>
            </a:xfrm>
            <a:custGeom>
              <a:avLst/>
              <a:gdLst>
                <a:gd name="connsiteX0" fmla="*/ 12966 w 2731515"/>
                <a:gd name="connsiteY0" fmla="*/ 12966 h 69152"/>
                <a:gd name="connsiteX1" fmla="*/ 2725637 w 2731515"/>
                <a:gd name="connsiteY1" fmla="*/ 12966 h 69152"/>
                <a:gd name="connsiteX2" fmla="*/ 2725637 w 2731515"/>
                <a:gd name="connsiteY2" fmla="*/ 69844 h 69152"/>
                <a:gd name="connsiteX3" fmla="*/ 12966 w 2731515"/>
                <a:gd name="connsiteY3" fmla="*/ 69844 h 69152"/>
              </a:gdLst>
              <a:ahLst/>
              <a:cxnLst>
                <a:cxn ang="0">
                  <a:pos x="connsiteX0" y="connsiteY0"/>
                </a:cxn>
                <a:cxn ang="0">
                  <a:pos x="connsiteX1" y="connsiteY1"/>
                </a:cxn>
                <a:cxn ang="0">
                  <a:pos x="connsiteX2" y="connsiteY2"/>
                </a:cxn>
                <a:cxn ang="0">
                  <a:pos x="connsiteX3" y="connsiteY3"/>
                </a:cxn>
              </a:cxnLst>
              <a:rect l="l" t="t" r="r" b="b"/>
              <a:pathLst>
                <a:path w="2731515" h="69152">
                  <a:moveTo>
                    <a:pt x="12966" y="12966"/>
                  </a:moveTo>
                  <a:lnTo>
                    <a:pt x="2725637" y="12966"/>
                  </a:lnTo>
                  <a:lnTo>
                    <a:pt x="2725637" y="69844"/>
                  </a:lnTo>
                  <a:lnTo>
                    <a:pt x="12966" y="69844"/>
                  </a:lnTo>
                  <a:close/>
                </a:path>
              </a:pathLst>
            </a:custGeom>
            <a:solidFill>
              <a:srgbClr val="032A3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 name="Freeform: Shape 42">
              <a:extLst>
                <a:ext uri="{FF2B5EF4-FFF2-40B4-BE49-F238E27FC236}">
                  <a16:creationId xmlns:a16="http://schemas.microsoft.com/office/drawing/2014/main" id="{D55FF4D3-C915-4865-88DF-7EA44852E998}"/>
                </a:ext>
              </a:extLst>
            </p:cNvPr>
            <p:cNvSpPr/>
            <p:nvPr/>
          </p:nvSpPr>
          <p:spPr>
            <a:xfrm>
              <a:off x="19065882" y="9350514"/>
              <a:ext cx="3228796" cy="81741"/>
            </a:xfrm>
            <a:custGeom>
              <a:avLst/>
              <a:gdLst>
                <a:gd name="connsiteX0" fmla="*/ 12966 w 2731515"/>
                <a:gd name="connsiteY0" fmla="*/ 12966 h 69152"/>
                <a:gd name="connsiteX1" fmla="*/ 2725637 w 2731515"/>
                <a:gd name="connsiteY1" fmla="*/ 12966 h 69152"/>
                <a:gd name="connsiteX2" fmla="*/ 2725637 w 2731515"/>
                <a:gd name="connsiteY2" fmla="*/ 69844 h 69152"/>
                <a:gd name="connsiteX3" fmla="*/ 12966 w 2731515"/>
                <a:gd name="connsiteY3" fmla="*/ 69844 h 69152"/>
              </a:gdLst>
              <a:ahLst/>
              <a:cxnLst>
                <a:cxn ang="0">
                  <a:pos x="connsiteX0" y="connsiteY0"/>
                </a:cxn>
                <a:cxn ang="0">
                  <a:pos x="connsiteX1" y="connsiteY1"/>
                </a:cxn>
                <a:cxn ang="0">
                  <a:pos x="connsiteX2" y="connsiteY2"/>
                </a:cxn>
                <a:cxn ang="0">
                  <a:pos x="connsiteX3" y="connsiteY3"/>
                </a:cxn>
              </a:cxnLst>
              <a:rect l="l" t="t" r="r" b="b"/>
              <a:pathLst>
                <a:path w="2731515" h="69152">
                  <a:moveTo>
                    <a:pt x="12966" y="12966"/>
                  </a:moveTo>
                  <a:lnTo>
                    <a:pt x="2725637" y="12966"/>
                  </a:lnTo>
                  <a:lnTo>
                    <a:pt x="2725637" y="69844"/>
                  </a:lnTo>
                  <a:lnTo>
                    <a:pt x="12966" y="69844"/>
                  </a:lnTo>
                  <a:close/>
                </a:path>
              </a:pathLst>
            </a:custGeom>
            <a:solidFill>
              <a:srgbClr val="032A3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 name="Freeform: Shape 43">
              <a:extLst>
                <a:ext uri="{FF2B5EF4-FFF2-40B4-BE49-F238E27FC236}">
                  <a16:creationId xmlns:a16="http://schemas.microsoft.com/office/drawing/2014/main" id="{FD729BEA-1E3F-4BB2-BF9B-457CD40B57BC}"/>
                </a:ext>
              </a:extLst>
            </p:cNvPr>
            <p:cNvSpPr/>
            <p:nvPr/>
          </p:nvSpPr>
          <p:spPr>
            <a:xfrm>
              <a:off x="19065882" y="9675642"/>
              <a:ext cx="3228796" cy="81741"/>
            </a:xfrm>
            <a:custGeom>
              <a:avLst/>
              <a:gdLst>
                <a:gd name="connsiteX0" fmla="*/ 12966 w 2731515"/>
                <a:gd name="connsiteY0" fmla="*/ 12966 h 69152"/>
                <a:gd name="connsiteX1" fmla="*/ 2725637 w 2731515"/>
                <a:gd name="connsiteY1" fmla="*/ 12966 h 69152"/>
                <a:gd name="connsiteX2" fmla="*/ 2725637 w 2731515"/>
                <a:gd name="connsiteY2" fmla="*/ 69844 h 69152"/>
                <a:gd name="connsiteX3" fmla="*/ 12966 w 2731515"/>
                <a:gd name="connsiteY3" fmla="*/ 69844 h 69152"/>
              </a:gdLst>
              <a:ahLst/>
              <a:cxnLst>
                <a:cxn ang="0">
                  <a:pos x="connsiteX0" y="connsiteY0"/>
                </a:cxn>
                <a:cxn ang="0">
                  <a:pos x="connsiteX1" y="connsiteY1"/>
                </a:cxn>
                <a:cxn ang="0">
                  <a:pos x="connsiteX2" y="connsiteY2"/>
                </a:cxn>
                <a:cxn ang="0">
                  <a:pos x="connsiteX3" y="connsiteY3"/>
                </a:cxn>
              </a:cxnLst>
              <a:rect l="l" t="t" r="r" b="b"/>
              <a:pathLst>
                <a:path w="2731515" h="69152">
                  <a:moveTo>
                    <a:pt x="12966" y="12966"/>
                  </a:moveTo>
                  <a:lnTo>
                    <a:pt x="2725637" y="12966"/>
                  </a:lnTo>
                  <a:lnTo>
                    <a:pt x="2725637" y="69844"/>
                  </a:lnTo>
                  <a:lnTo>
                    <a:pt x="12966" y="69844"/>
                  </a:lnTo>
                  <a:close/>
                </a:path>
              </a:pathLst>
            </a:custGeom>
            <a:solidFill>
              <a:srgbClr val="032A3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 name="Freeform: Shape 44">
              <a:extLst>
                <a:ext uri="{FF2B5EF4-FFF2-40B4-BE49-F238E27FC236}">
                  <a16:creationId xmlns:a16="http://schemas.microsoft.com/office/drawing/2014/main" id="{B75AD9B9-3273-46C9-B4F3-24F26A35EC51}"/>
                </a:ext>
              </a:extLst>
            </p:cNvPr>
            <p:cNvSpPr/>
            <p:nvPr/>
          </p:nvSpPr>
          <p:spPr>
            <a:xfrm>
              <a:off x="19065882" y="10000973"/>
              <a:ext cx="3228796" cy="81741"/>
            </a:xfrm>
            <a:custGeom>
              <a:avLst/>
              <a:gdLst>
                <a:gd name="connsiteX0" fmla="*/ 12966 w 2731515"/>
                <a:gd name="connsiteY0" fmla="*/ 12966 h 69152"/>
                <a:gd name="connsiteX1" fmla="*/ 2725637 w 2731515"/>
                <a:gd name="connsiteY1" fmla="*/ 12966 h 69152"/>
                <a:gd name="connsiteX2" fmla="*/ 2725637 w 2731515"/>
                <a:gd name="connsiteY2" fmla="*/ 69844 h 69152"/>
                <a:gd name="connsiteX3" fmla="*/ 12966 w 2731515"/>
                <a:gd name="connsiteY3" fmla="*/ 69844 h 69152"/>
              </a:gdLst>
              <a:ahLst/>
              <a:cxnLst>
                <a:cxn ang="0">
                  <a:pos x="connsiteX0" y="connsiteY0"/>
                </a:cxn>
                <a:cxn ang="0">
                  <a:pos x="connsiteX1" y="connsiteY1"/>
                </a:cxn>
                <a:cxn ang="0">
                  <a:pos x="connsiteX2" y="connsiteY2"/>
                </a:cxn>
                <a:cxn ang="0">
                  <a:pos x="connsiteX3" y="connsiteY3"/>
                </a:cxn>
              </a:cxnLst>
              <a:rect l="l" t="t" r="r" b="b"/>
              <a:pathLst>
                <a:path w="2731515" h="69152">
                  <a:moveTo>
                    <a:pt x="12966" y="12966"/>
                  </a:moveTo>
                  <a:lnTo>
                    <a:pt x="2725637" y="12966"/>
                  </a:lnTo>
                  <a:lnTo>
                    <a:pt x="2725637" y="69844"/>
                  </a:lnTo>
                  <a:lnTo>
                    <a:pt x="12966" y="69844"/>
                  </a:lnTo>
                  <a:close/>
                </a:path>
              </a:pathLst>
            </a:custGeom>
            <a:solidFill>
              <a:srgbClr val="032A3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 name="Freeform: Shape 45">
              <a:extLst>
                <a:ext uri="{FF2B5EF4-FFF2-40B4-BE49-F238E27FC236}">
                  <a16:creationId xmlns:a16="http://schemas.microsoft.com/office/drawing/2014/main" id="{98E18339-394F-4747-8F7F-30304BAB1043}"/>
                </a:ext>
              </a:extLst>
            </p:cNvPr>
            <p:cNvSpPr/>
            <p:nvPr/>
          </p:nvSpPr>
          <p:spPr>
            <a:xfrm>
              <a:off x="16241912" y="7594499"/>
              <a:ext cx="5251903" cy="2615734"/>
            </a:xfrm>
            <a:custGeom>
              <a:avLst/>
              <a:gdLst>
                <a:gd name="connsiteX0" fmla="*/ 12966 w 4443034"/>
                <a:gd name="connsiteY0" fmla="*/ 2215639 h 2212873"/>
                <a:gd name="connsiteX1" fmla="*/ 12966 w 4443034"/>
                <a:gd name="connsiteY1" fmla="*/ 1404137 h 2212873"/>
                <a:gd name="connsiteX2" fmla="*/ 909006 w 4443034"/>
                <a:gd name="connsiteY2" fmla="*/ 1404137 h 2212873"/>
                <a:gd name="connsiteX3" fmla="*/ 909006 w 4443034"/>
                <a:gd name="connsiteY3" fmla="*/ 567395 h 2212873"/>
                <a:gd name="connsiteX4" fmla="*/ 1809887 w 4443034"/>
                <a:gd name="connsiteY4" fmla="*/ 567395 h 2212873"/>
                <a:gd name="connsiteX5" fmla="*/ 1809887 w 4443034"/>
                <a:gd name="connsiteY5" fmla="*/ 12966 h 2212873"/>
                <a:gd name="connsiteX6" fmla="*/ 2641616 w 4443034"/>
                <a:gd name="connsiteY6" fmla="*/ 12966 h 2212873"/>
                <a:gd name="connsiteX7" fmla="*/ 2641616 w 4443034"/>
                <a:gd name="connsiteY7" fmla="*/ 986457 h 2212873"/>
                <a:gd name="connsiteX8" fmla="*/ 3539386 w 4443034"/>
                <a:gd name="connsiteY8" fmla="*/ 986457 h 2212873"/>
                <a:gd name="connsiteX9" fmla="*/ 3539386 w 4443034"/>
                <a:gd name="connsiteY9" fmla="*/ 1404137 h 2212873"/>
                <a:gd name="connsiteX10" fmla="*/ 4446318 w 4443034"/>
                <a:gd name="connsiteY10" fmla="*/ 1404137 h 2212873"/>
                <a:gd name="connsiteX11" fmla="*/ 4446318 w 4443034"/>
                <a:gd name="connsiteY11" fmla="*/ 2215639 h 2212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43034" h="2212873">
                  <a:moveTo>
                    <a:pt x="12966" y="2215639"/>
                  </a:moveTo>
                  <a:lnTo>
                    <a:pt x="12966" y="1404137"/>
                  </a:lnTo>
                  <a:lnTo>
                    <a:pt x="909006" y="1404137"/>
                  </a:lnTo>
                  <a:lnTo>
                    <a:pt x="909006" y="567395"/>
                  </a:lnTo>
                  <a:lnTo>
                    <a:pt x="1809887" y="567395"/>
                  </a:lnTo>
                  <a:lnTo>
                    <a:pt x="1809887" y="12966"/>
                  </a:lnTo>
                  <a:lnTo>
                    <a:pt x="2641616" y="12966"/>
                  </a:lnTo>
                  <a:lnTo>
                    <a:pt x="2641616" y="986457"/>
                  </a:lnTo>
                  <a:lnTo>
                    <a:pt x="3539386" y="986457"/>
                  </a:lnTo>
                  <a:lnTo>
                    <a:pt x="3539386" y="1404137"/>
                  </a:lnTo>
                  <a:lnTo>
                    <a:pt x="4446318" y="1404137"/>
                  </a:lnTo>
                  <a:lnTo>
                    <a:pt x="4446318" y="2215639"/>
                  </a:lnTo>
                  <a:close/>
                </a:path>
              </a:pathLst>
            </a:custGeom>
            <a:solidFill>
              <a:srgbClr val="B6690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 name="Freeform: Shape 46">
              <a:extLst>
                <a:ext uri="{FF2B5EF4-FFF2-40B4-BE49-F238E27FC236}">
                  <a16:creationId xmlns:a16="http://schemas.microsoft.com/office/drawing/2014/main" id="{47C367F8-D064-4E05-A3B5-5FCC0FDCEB2D}"/>
                </a:ext>
              </a:extLst>
            </p:cNvPr>
            <p:cNvSpPr/>
            <p:nvPr/>
          </p:nvSpPr>
          <p:spPr>
            <a:xfrm>
              <a:off x="16241912" y="10064732"/>
              <a:ext cx="1001335" cy="163484"/>
            </a:xfrm>
            <a:custGeom>
              <a:avLst/>
              <a:gdLst>
                <a:gd name="connsiteX0" fmla="*/ 12967 w 847115"/>
                <a:gd name="connsiteY0" fmla="*/ 12966 h 138304"/>
                <a:gd name="connsiteX1" fmla="*/ 844695 w 847115"/>
                <a:gd name="connsiteY1" fmla="*/ 12966 h 138304"/>
                <a:gd name="connsiteX2" fmla="*/ 844695 w 847115"/>
                <a:gd name="connsiteY2" fmla="*/ 125857 h 138304"/>
                <a:gd name="connsiteX3" fmla="*/ 12967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7" y="12966"/>
                  </a:moveTo>
                  <a:lnTo>
                    <a:pt x="844695" y="12966"/>
                  </a:lnTo>
                  <a:lnTo>
                    <a:pt x="844695" y="125857"/>
                  </a:lnTo>
                  <a:lnTo>
                    <a:pt x="12967"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 name="Freeform: Shape 47">
              <a:extLst>
                <a:ext uri="{FF2B5EF4-FFF2-40B4-BE49-F238E27FC236}">
                  <a16:creationId xmlns:a16="http://schemas.microsoft.com/office/drawing/2014/main" id="{F1350AB7-2162-46A0-BA0A-86BFB424EF58}"/>
                </a:ext>
              </a:extLst>
            </p:cNvPr>
            <p:cNvSpPr/>
            <p:nvPr/>
          </p:nvSpPr>
          <p:spPr>
            <a:xfrm>
              <a:off x="16241912" y="9899614"/>
              <a:ext cx="1001335" cy="163484"/>
            </a:xfrm>
            <a:custGeom>
              <a:avLst/>
              <a:gdLst>
                <a:gd name="connsiteX0" fmla="*/ 12967 w 847115"/>
                <a:gd name="connsiteY0" fmla="*/ 12966 h 138304"/>
                <a:gd name="connsiteX1" fmla="*/ 844695 w 847115"/>
                <a:gd name="connsiteY1" fmla="*/ 12966 h 138304"/>
                <a:gd name="connsiteX2" fmla="*/ 844695 w 847115"/>
                <a:gd name="connsiteY2" fmla="*/ 125857 h 138304"/>
                <a:gd name="connsiteX3" fmla="*/ 12967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7" y="12966"/>
                  </a:moveTo>
                  <a:lnTo>
                    <a:pt x="844695" y="12966"/>
                  </a:lnTo>
                  <a:lnTo>
                    <a:pt x="844695" y="125857"/>
                  </a:lnTo>
                  <a:lnTo>
                    <a:pt x="12967"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 name="Freeform: Shape 48">
              <a:extLst>
                <a:ext uri="{FF2B5EF4-FFF2-40B4-BE49-F238E27FC236}">
                  <a16:creationId xmlns:a16="http://schemas.microsoft.com/office/drawing/2014/main" id="{76E4AE81-FEDE-4D88-B549-2C1C89B9CB0D}"/>
                </a:ext>
              </a:extLst>
            </p:cNvPr>
            <p:cNvSpPr/>
            <p:nvPr/>
          </p:nvSpPr>
          <p:spPr>
            <a:xfrm>
              <a:off x="16241912" y="9734496"/>
              <a:ext cx="1001335" cy="163484"/>
            </a:xfrm>
            <a:custGeom>
              <a:avLst/>
              <a:gdLst>
                <a:gd name="connsiteX0" fmla="*/ 12967 w 847115"/>
                <a:gd name="connsiteY0" fmla="*/ 12966 h 138304"/>
                <a:gd name="connsiteX1" fmla="*/ 844695 w 847115"/>
                <a:gd name="connsiteY1" fmla="*/ 12966 h 138304"/>
                <a:gd name="connsiteX2" fmla="*/ 844695 w 847115"/>
                <a:gd name="connsiteY2" fmla="*/ 125857 h 138304"/>
                <a:gd name="connsiteX3" fmla="*/ 12967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7" y="12966"/>
                  </a:moveTo>
                  <a:lnTo>
                    <a:pt x="844695" y="12966"/>
                  </a:lnTo>
                  <a:lnTo>
                    <a:pt x="844695" y="125857"/>
                  </a:lnTo>
                  <a:lnTo>
                    <a:pt x="12967"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 name="Freeform: Shape 49">
              <a:extLst>
                <a:ext uri="{FF2B5EF4-FFF2-40B4-BE49-F238E27FC236}">
                  <a16:creationId xmlns:a16="http://schemas.microsoft.com/office/drawing/2014/main" id="{1C4B40FD-11BE-4D0D-97D4-282D98057E58}"/>
                </a:ext>
              </a:extLst>
            </p:cNvPr>
            <p:cNvSpPr/>
            <p:nvPr/>
          </p:nvSpPr>
          <p:spPr>
            <a:xfrm>
              <a:off x="16241912" y="9569377"/>
              <a:ext cx="1001335" cy="163484"/>
            </a:xfrm>
            <a:custGeom>
              <a:avLst/>
              <a:gdLst>
                <a:gd name="connsiteX0" fmla="*/ 12967 w 847115"/>
                <a:gd name="connsiteY0" fmla="*/ 12966 h 138304"/>
                <a:gd name="connsiteX1" fmla="*/ 844695 w 847115"/>
                <a:gd name="connsiteY1" fmla="*/ 12966 h 138304"/>
                <a:gd name="connsiteX2" fmla="*/ 844695 w 847115"/>
                <a:gd name="connsiteY2" fmla="*/ 125857 h 138304"/>
                <a:gd name="connsiteX3" fmla="*/ 12967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7" y="12966"/>
                  </a:moveTo>
                  <a:lnTo>
                    <a:pt x="844695" y="12966"/>
                  </a:lnTo>
                  <a:lnTo>
                    <a:pt x="844695" y="125857"/>
                  </a:lnTo>
                  <a:lnTo>
                    <a:pt x="12967"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 name="Freeform: Shape 50">
              <a:extLst>
                <a:ext uri="{FF2B5EF4-FFF2-40B4-BE49-F238E27FC236}">
                  <a16:creationId xmlns:a16="http://schemas.microsoft.com/office/drawing/2014/main" id="{AC76F1B2-876B-442D-9583-40197CBAE5B8}"/>
                </a:ext>
              </a:extLst>
            </p:cNvPr>
            <p:cNvSpPr/>
            <p:nvPr/>
          </p:nvSpPr>
          <p:spPr>
            <a:xfrm>
              <a:off x="16241912" y="9404055"/>
              <a:ext cx="1001335" cy="163484"/>
            </a:xfrm>
            <a:custGeom>
              <a:avLst/>
              <a:gdLst>
                <a:gd name="connsiteX0" fmla="*/ 12967 w 847115"/>
                <a:gd name="connsiteY0" fmla="*/ 12966 h 138304"/>
                <a:gd name="connsiteX1" fmla="*/ 844695 w 847115"/>
                <a:gd name="connsiteY1" fmla="*/ 12966 h 138304"/>
                <a:gd name="connsiteX2" fmla="*/ 844695 w 847115"/>
                <a:gd name="connsiteY2" fmla="*/ 125857 h 138304"/>
                <a:gd name="connsiteX3" fmla="*/ 12967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7" y="12966"/>
                  </a:moveTo>
                  <a:lnTo>
                    <a:pt x="844695" y="12966"/>
                  </a:lnTo>
                  <a:lnTo>
                    <a:pt x="844695" y="125857"/>
                  </a:lnTo>
                  <a:lnTo>
                    <a:pt x="12967"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 name="Freeform: Shape 51">
              <a:extLst>
                <a:ext uri="{FF2B5EF4-FFF2-40B4-BE49-F238E27FC236}">
                  <a16:creationId xmlns:a16="http://schemas.microsoft.com/office/drawing/2014/main" id="{A8DEBB3A-F0F8-49B1-9380-A64521E6CFF5}"/>
                </a:ext>
              </a:extLst>
            </p:cNvPr>
            <p:cNvSpPr/>
            <p:nvPr/>
          </p:nvSpPr>
          <p:spPr>
            <a:xfrm>
              <a:off x="16241912" y="9238937"/>
              <a:ext cx="1001335" cy="163484"/>
            </a:xfrm>
            <a:custGeom>
              <a:avLst/>
              <a:gdLst>
                <a:gd name="connsiteX0" fmla="*/ 12967 w 847115"/>
                <a:gd name="connsiteY0" fmla="*/ 12966 h 138304"/>
                <a:gd name="connsiteX1" fmla="*/ 844695 w 847115"/>
                <a:gd name="connsiteY1" fmla="*/ 12966 h 138304"/>
                <a:gd name="connsiteX2" fmla="*/ 844695 w 847115"/>
                <a:gd name="connsiteY2" fmla="*/ 125857 h 138304"/>
                <a:gd name="connsiteX3" fmla="*/ 12967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7" y="12966"/>
                  </a:moveTo>
                  <a:lnTo>
                    <a:pt x="844695" y="12966"/>
                  </a:lnTo>
                  <a:lnTo>
                    <a:pt x="844695" y="125857"/>
                  </a:lnTo>
                  <a:lnTo>
                    <a:pt x="12967"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 name="Freeform: Shape 52">
              <a:extLst>
                <a:ext uri="{FF2B5EF4-FFF2-40B4-BE49-F238E27FC236}">
                  <a16:creationId xmlns:a16="http://schemas.microsoft.com/office/drawing/2014/main" id="{2C933ED0-8954-41C9-9184-1BE55707BC42}"/>
                </a:ext>
              </a:extLst>
            </p:cNvPr>
            <p:cNvSpPr/>
            <p:nvPr/>
          </p:nvSpPr>
          <p:spPr>
            <a:xfrm>
              <a:off x="20499222" y="10064732"/>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 name="Freeform: Shape 53">
              <a:extLst>
                <a:ext uri="{FF2B5EF4-FFF2-40B4-BE49-F238E27FC236}">
                  <a16:creationId xmlns:a16="http://schemas.microsoft.com/office/drawing/2014/main" id="{6244AC33-98E0-45B0-AEF3-D64785D6EE87}"/>
                </a:ext>
              </a:extLst>
            </p:cNvPr>
            <p:cNvSpPr/>
            <p:nvPr/>
          </p:nvSpPr>
          <p:spPr>
            <a:xfrm>
              <a:off x="20499222" y="9899614"/>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 name="Freeform: Shape 54">
              <a:extLst>
                <a:ext uri="{FF2B5EF4-FFF2-40B4-BE49-F238E27FC236}">
                  <a16:creationId xmlns:a16="http://schemas.microsoft.com/office/drawing/2014/main" id="{33700AC5-31FA-4438-B2BC-FBF41BE35676}"/>
                </a:ext>
              </a:extLst>
            </p:cNvPr>
            <p:cNvSpPr/>
            <p:nvPr/>
          </p:nvSpPr>
          <p:spPr>
            <a:xfrm>
              <a:off x="20499222" y="9734496"/>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 name="Freeform: Shape 55">
              <a:extLst>
                <a:ext uri="{FF2B5EF4-FFF2-40B4-BE49-F238E27FC236}">
                  <a16:creationId xmlns:a16="http://schemas.microsoft.com/office/drawing/2014/main" id="{083B0D91-4541-43F9-8394-67EE4F511A86}"/>
                </a:ext>
              </a:extLst>
            </p:cNvPr>
            <p:cNvSpPr/>
            <p:nvPr/>
          </p:nvSpPr>
          <p:spPr>
            <a:xfrm>
              <a:off x="20499222" y="9569377"/>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 name="Freeform: Shape 56">
              <a:extLst>
                <a:ext uri="{FF2B5EF4-FFF2-40B4-BE49-F238E27FC236}">
                  <a16:creationId xmlns:a16="http://schemas.microsoft.com/office/drawing/2014/main" id="{EB4EB9BF-3C97-4742-85F0-0A02D61609FC}"/>
                </a:ext>
              </a:extLst>
            </p:cNvPr>
            <p:cNvSpPr/>
            <p:nvPr/>
          </p:nvSpPr>
          <p:spPr>
            <a:xfrm>
              <a:off x="20499222" y="9404055"/>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 name="Freeform: Shape 57">
              <a:extLst>
                <a:ext uri="{FF2B5EF4-FFF2-40B4-BE49-F238E27FC236}">
                  <a16:creationId xmlns:a16="http://schemas.microsoft.com/office/drawing/2014/main" id="{4AA56AA2-353C-48A6-B684-FD2B66A0C675}"/>
                </a:ext>
              </a:extLst>
            </p:cNvPr>
            <p:cNvSpPr/>
            <p:nvPr/>
          </p:nvSpPr>
          <p:spPr>
            <a:xfrm>
              <a:off x="20499222" y="9238937"/>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 name="Freeform: Shape 58">
              <a:extLst>
                <a:ext uri="{FF2B5EF4-FFF2-40B4-BE49-F238E27FC236}">
                  <a16:creationId xmlns:a16="http://schemas.microsoft.com/office/drawing/2014/main" id="{6170F592-9E01-4AB9-A76F-D871110733D4}"/>
                </a:ext>
              </a:extLst>
            </p:cNvPr>
            <p:cNvSpPr/>
            <p:nvPr/>
          </p:nvSpPr>
          <p:spPr>
            <a:xfrm>
              <a:off x="17301079" y="10064732"/>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 name="Freeform: Shape 59">
              <a:extLst>
                <a:ext uri="{FF2B5EF4-FFF2-40B4-BE49-F238E27FC236}">
                  <a16:creationId xmlns:a16="http://schemas.microsoft.com/office/drawing/2014/main" id="{2B2FDEC4-0758-4981-A2B0-9E96783D7AA3}"/>
                </a:ext>
              </a:extLst>
            </p:cNvPr>
            <p:cNvSpPr/>
            <p:nvPr/>
          </p:nvSpPr>
          <p:spPr>
            <a:xfrm>
              <a:off x="17301079" y="9899614"/>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 name="Freeform: Shape 60">
              <a:extLst>
                <a:ext uri="{FF2B5EF4-FFF2-40B4-BE49-F238E27FC236}">
                  <a16:creationId xmlns:a16="http://schemas.microsoft.com/office/drawing/2014/main" id="{023B17C3-88F9-44E4-B0FB-0AC8EA8C77A8}"/>
                </a:ext>
              </a:extLst>
            </p:cNvPr>
            <p:cNvSpPr/>
            <p:nvPr/>
          </p:nvSpPr>
          <p:spPr>
            <a:xfrm>
              <a:off x="17301079" y="9734496"/>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 name="Freeform: Shape 61">
              <a:extLst>
                <a:ext uri="{FF2B5EF4-FFF2-40B4-BE49-F238E27FC236}">
                  <a16:creationId xmlns:a16="http://schemas.microsoft.com/office/drawing/2014/main" id="{30B08191-9488-4346-A915-AE646AF912EE}"/>
                </a:ext>
              </a:extLst>
            </p:cNvPr>
            <p:cNvSpPr/>
            <p:nvPr/>
          </p:nvSpPr>
          <p:spPr>
            <a:xfrm>
              <a:off x="17301079" y="9569377"/>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 name="Freeform: Shape 62">
              <a:extLst>
                <a:ext uri="{FF2B5EF4-FFF2-40B4-BE49-F238E27FC236}">
                  <a16:creationId xmlns:a16="http://schemas.microsoft.com/office/drawing/2014/main" id="{E5413024-1068-4314-AACB-F0FED0C88B25}"/>
                </a:ext>
              </a:extLst>
            </p:cNvPr>
            <p:cNvSpPr/>
            <p:nvPr/>
          </p:nvSpPr>
          <p:spPr>
            <a:xfrm>
              <a:off x="17301079" y="9404055"/>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 name="Freeform: Shape 63">
              <a:extLst>
                <a:ext uri="{FF2B5EF4-FFF2-40B4-BE49-F238E27FC236}">
                  <a16:creationId xmlns:a16="http://schemas.microsoft.com/office/drawing/2014/main" id="{1D5788D0-DA98-4B2F-A15B-1EE367A8C4C1}"/>
                </a:ext>
              </a:extLst>
            </p:cNvPr>
            <p:cNvSpPr/>
            <p:nvPr/>
          </p:nvSpPr>
          <p:spPr>
            <a:xfrm>
              <a:off x="17301079" y="9238937"/>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 name="Freeform: Shape 64">
              <a:extLst>
                <a:ext uri="{FF2B5EF4-FFF2-40B4-BE49-F238E27FC236}">
                  <a16:creationId xmlns:a16="http://schemas.microsoft.com/office/drawing/2014/main" id="{272A5A73-09F2-4A21-9A66-4F3DF377ADFF}"/>
                </a:ext>
              </a:extLst>
            </p:cNvPr>
            <p:cNvSpPr/>
            <p:nvPr/>
          </p:nvSpPr>
          <p:spPr>
            <a:xfrm>
              <a:off x="17301079" y="9075453"/>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 name="Freeform: Shape 65">
              <a:extLst>
                <a:ext uri="{FF2B5EF4-FFF2-40B4-BE49-F238E27FC236}">
                  <a16:creationId xmlns:a16="http://schemas.microsoft.com/office/drawing/2014/main" id="{D08807CB-87D5-4FC8-B1AC-40FD1387A7DA}"/>
                </a:ext>
              </a:extLst>
            </p:cNvPr>
            <p:cNvSpPr/>
            <p:nvPr/>
          </p:nvSpPr>
          <p:spPr>
            <a:xfrm>
              <a:off x="17301079" y="8910335"/>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 name="Freeform: Shape 66">
              <a:extLst>
                <a:ext uri="{FF2B5EF4-FFF2-40B4-BE49-F238E27FC236}">
                  <a16:creationId xmlns:a16="http://schemas.microsoft.com/office/drawing/2014/main" id="{557FB03E-771C-4C6D-8CC1-8B47F1F24BEC}"/>
                </a:ext>
              </a:extLst>
            </p:cNvPr>
            <p:cNvSpPr/>
            <p:nvPr/>
          </p:nvSpPr>
          <p:spPr>
            <a:xfrm>
              <a:off x="17301079" y="8745217"/>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 name="Freeform: Shape 67">
              <a:extLst>
                <a:ext uri="{FF2B5EF4-FFF2-40B4-BE49-F238E27FC236}">
                  <a16:creationId xmlns:a16="http://schemas.microsoft.com/office/drawing/2014/main" id="{D1D648E4-B7F5-4C58-A881-2DCE8366ECE5}"/>
                </a:ext>
              </a:extLst>
            </p:cNvPr>
            <p:cNvSpPr/>
            <p:nvPr/>
          </p:nvSpPr>
          <p:spPr>
            <a:xfrm>
              <a:off x="17301079" y="8580099"/>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 name="Freeform: Shape 68">
              <a:extLst>
                <a:ext uri="{FF2B5EF4-FFF2-40B4-BE49-F238E27FC236}">
                  <a16:creationId xmlns:a16="http://schemas.microsoft.com/office/drawing/2014/main" id="{4D8E4865-0A04-4994-9894-7B165657F500}"/>
                </a:ext>
              </a:extLst>
            </p:cNvPr>
            <p:cNvSpPr/>
            <p:nvPr/>
          </p:nvSpPr>
          <p:spPr>
            <a:xfrm>
              <a:off x="17301079" y="8414981"/>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 name="Freeform: Shape 69">
              <a:extLst>
                <a:ext uri="{FF2B5EF4-FFF2-40B4-BE49-F238E27FC236}">
                  <a16:creationId xmlns:a16="http://schemas.microsoft.com/office/drawing/2014/main" id="{18386A4C-430E-42F8-90B2-554769D6C499}"/>
                </a:ext>
              </a:extLst>
            </p:cNvPr>
            <p:cNvSpPr/>
            <p:nvPr/>
          </p:nvSpPr>
          <p:spPr>
            <a:xfrm>
              <a:off x="17301079" y="8249862"/>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 name="Freeform: Shape 70">
              <a:extLst>
                <a:ext uri="{FF2B5EF4-FFF2-40B4-BE49-F238E27FC236}">
                  <a16:creationId xmlns:a16="http://schemas.microsoft.com/office/drawing/2014/main" id="{DBB0F291-9AC6-43D4-9503-2E5C8D646CAB}"/>
                </a:ext>
              </a:extLst>
            </p:cNvPr>
            <p:cNvSpPr/>
            <p:nvPr/>
          </p:nvSpPr>
          <p:spPr>
            <a:xfrm>
              <a:off x="19427180" y="10064732"/>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 name="Freeform: Shape 71">
              <a:extLst>
                <a:ext uri="{FF2B5EF4-FFF2-40B4-BE49-F238E27FC236}">
                  <a16:creationId xmlns:a16="http://schemas.microsoft.com/office/drawing/2014/main" id="{B06E9606-723E-405B-AB86-6E6EAE0F5965}"/>
                </a:ext>
              </a:extLst>
            </p:cNvPr>
            <p:cNvSpPr/>
            <p:nvPr/>
          </p:nvSpPr>
          <p:spPr>
            <a:xfrm>
              <a:off x="19427180" y="9899614"/>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 name="Freeform: Shape 72">
              <a:extLst>
                <a:ext uri="{FF2B5EF4-FFF2-40B4-BE49-F238E27FC236}">
                  <a16:creationId xmlns:a16="http://schemas.microsoft.com/office/drawing/2014/main" id="{7F6B1DF7-82F4-4436-BF37-7FFA16ADB0B6}"/>
                </a:ext>
              </a:extLst>
            </p:cNvPr>
            <p:cNvSpPr/>
            <p:nvPr/>
          </p:nvSpPr>
          <p:spPr>
            <a:xfrm>
              <a:off x="19427180" y="9734496"/>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 name="Freeform: Shape 73">
              <a:extLst>
                <a:ext uri="{FF2B5EF4-FFF2-40B4-BE49-F238E27FC236}">
                  <a16:creationId xmlns:a16="http://schemas.microsoft.com/office/drawing/2014/main" id="{DED76DEF-CF01-43DF-B392-6AE592F182AE}"/>
                </a:ext>
              </a:extLst>
            </p:cNvPr>
            <p:cNvSpPr/>
            <p:nvPr/>
          </p:nvSpPr>
          <p:spPr>
            <a:xfrm>
              <a:off x="19427180" y="9569377"/>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 name="Freeform: Shape 74">
              <a:extLst>
                <a:ext uri="{FF2B5EF4-FFF2-40B4-BE49-F238E27FC236}">
                  <a16:creationId xmlns:a16="http://schemas.microsoft.com/office/drawing/2014/main" id="{7301F2F0-F767-4D0B-B9DE-04163B76B8F0}"/>
                </a:ext>
              </a:extLst>
            </p:cNvPr>
            <p:cNvSpPr/>
            <p:nvPr/>
          </p:nvSpPr>
          <p:spPr>
            <a:xfrm>
              <a:off x="19427180" y="9404055"/>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 name="Freeform: Shape 75">
              <a:extLst>
                <a:ext uri="{FF2B5EF4-FFF2-40B4-BE49-F238E27FC236}">
                  <a16:creationId xmlns:a16="http://schemas.microsoft.com/office/drawing/2014/main" id="{C520A482-7C62-457D-A0FD-1E73F5226FA1}"/>
                </a:ext>
              </a:extLst>
            </p:cNvPr>
            <p:cNvSpPr/>
            <p:nvPr/>
          </p:nvSpPr>
          <p:spPr>
            <a:xfrm>
              <a:off x="19427180" y="9238937"/>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 name="Freeform: Shape 76">
              <a:extLst>
                <a:ext uri="{FF2B5EF4-FFF2-40B4-BE49-F238E27FC236}">
                  <a16:creationId xmlns:a16="http://schemas.microsoft.com/office/drawing/2014/main" id="{9F161E79-DB2E-44BF-87A8-489BD3F0872C}"/>
                </a:ext>
              </a:extLst>
            </p:cNvPr>
            <p:cNvSpPr/>
            <p:nvPr/>
          </p:nvSpPr>
          <p:spPr>
            <a:xfrm>
              <a:off x="19427180" y="9075453"/>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 name="Freeform: Shape 77">
              <a:extLst>
                <a:ext uri="{FF2B5EF4-FFF2-40B4-BE49-F238E27FC236}">
                  <a16:creationId xmlns:a16="http://schemas.microsoft.com/office/drawing/2014/main" id="{E0886DA4-8D19-46E7-B17E-8B4C038811E0}"/>
                </a:ext>
              </a:extLst>
            </p:cNvPr>
            <p:cNvSpPr/>
            <p:nvPr/>
          </p:nvSpPr>
          <p:spPr>
            <a:xfrm>
              <a:off x="19427180" y="8910335"/>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 name="Freeform: Shape 78">
              <a:extLst>
                <a:ext uri="{FF2B5EF4-FFF2-40B4-BE49-F238E27FC236}">
                  <a16:creationId xmlns:a16="http://schemas.microsoft.com/office/drawing/2014/main" id="{77E72829-B7D7-428F-9E27-B032854407DE}"/>
                </a:ext>
              </a:extLst>
            </p:cNvPr>
            <p:cNvSpPr/>
            <p:nvPr/>
          </p:nvSpPr>
          <p:spPr>
            <a:xfrm>
              <a:off x="19427180" y="8745217"/>
              <a:ext cx="1001335" cy="163484"/>
            </a:xfrm>
            <a:custGeom>
              <a:avLst/>
              <a:gdLst>
                <a:gd name="connsiteX0" fmla="*/ 12966 w 847115"/>
                <a:gd name="connsiteY0" fmla="*/ 12966 h 138304"/>
                <a:gd name="connsiteX1" fmla="*/ 844695 w 847115"/>
                <a:gd name="connsiteY1" fmla="*/ 12966 h 138304"/>
                <a:gd name="connsiteX2" fmla="*/ 844695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5" y="12966"/>
                  </a:lnTo>
                  <a:lnTo>
                    <a:pt x="844695"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 name="Freeform: Shape 79">
              <a:extLst>
                <a:ext uri="{FF2B5EF4-FFF2-40B4-BE49-F238E27FC236}">
                  <a16:creationId xmlns:a16="http://schemas.microsoft.com/office/drawing/2014/main" id="{B6DFE9F7-868C-474A-A206-A48B7AC1B0EC}"/>
                </a:ext>
              </a:extLst>
            </p:cNvPr>
            <p:cNvSpPr/>
            <p:nvPr/>
          </p:nvSpPr>
          <p:spPr>
            <a:xfrm>
              <a:off x="18365969" y="10064732"/>
              <a:ext cx="1001335" cy="163484"/>
            </a:xfrm>
            <a:custGeom>
              <a:avLst/>
              <a:gdLst>
                <a:gd name="connsiteX0" fmla="*/ 12966 w 847115"/>
                <a:gd name="connsiteY0" fmla="*/ 12966 h 138304"/>
                <a:gd name="connsiteX1" fmla="*/ 844694 w 847115"/>
                <a:gd name="connsiteY1" fmla="*/ 12966 h 138304"/>
                <a:gd name="connsiteX2" fmla="*/ 844694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4" y="12966"/>
                  </a:lnTo>
                  <a:lnTo>
                    <a:pt x="844694"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 name="Freeform: Shape 80">
              <a:extLst>
                <a:ext uri="{FF2B5EF4-FFF2-40B4-BE49-F238E27FC236}">
                  <a16:creationId xmlns:a16="http://schemas.microsoft.com/office/drawing/2014/main" id="{494FC107-9585-4B77-BF8E-43B3A0C9FB51}"/>
                </a:ext>
              </a:extLst>
            </p:cNvPr>
            <p:cNvSpPr/>
            <p:nvPr/>
          </p:nvSpPr>
          <p:spPr>
            <a:xfrm>
              <a:off x="18365969" y="9899614"/>
              <a:ext cx="1001335" cy="163484"/>
            </a:xfrm>
            <a:custGeom>
              <a:avLst/>
              <a:gdLst>
                <a:gd name="connsiteX0" fmla="*/ 12966 w 847115"/>
                <a:gd name="connsiteY0" fmla="*/ 12966 h 138304"/>
                <a:gd name="connsiteX1" fmla="*/ 844694 w 847115"/>
                <a:gd name="connsiteY1" fmla="*/ 12966 h 138304"/>
                <a:gd name="connsiteX2" fmla="*/ 844694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4" y="12966"/>
                  </a:lnTo>
                  <a:lnTo>
                    <a:pt x="844694"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 name="Freeform: Shape 81">
              <a:extLst>
                <a:ext uri="{FF2B5EF4-FFF2-40B4-BE49-F238E27FC236}">
                  <a16:creationId xmlns:a16="http://schemas.microsoft.com/office/drawing/2014/main" id="{CDA7BE96-7D57-451D-82FB-79FE3D034464}"/>
                </a:ext>
              </a:extLst>
            </p:cNvPr>
            <p:cNvSpPr/>
            <p:nvPr/>
          </p:nvSpPr>
          <p:spPr>
            <a:xfrm>
              <a:off x="18365969" y="9734496"/>
              <a:ext cx="1001335" cy="163484"/>
            </a:xfrm>
            <a:custGeom>
              <a:avLst/>
              <a:gdLst>
                <a:gd name="connsiteX0" fmla="*/ 12966 w 847115"/>
                <a:gd name="connsiteY0" fmla="*/ 12966 h 138304"/>
                <a:gd name="connsiteX1" fmla="*/ 844694 w 847115"/>
                <a:gd name="connsiteY1" fmla="*/ 12966 h 138304"/>
                <a:gd name="connsiteX2" fmla="*/ 844694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4" y="12966"/>
                  </a:lnTo>
                  <a:lnTo>
                    <a:pt x="844694"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 name="Freeform: Shape 82">
              <a:extLst>
                <a:ext uri="{FF2B5EF4-FFF2-40B4-BE49-F238E27FC236}">
                  <a16:creationId xmlns:a16="http://schemas.microsoft.com/office/drawing/2014/main" id="{3A6FFFAC-A28F-4EB2-A250-3488557E6A4E}"/>
                </a:ext>
              </a:extLst>
            </p:cNvPr>
            <p:cNvSpPr/>
            <p:nvPr/>
          </p:nvSpPr>
          <p:spPr>
            <a:xfrm>
              <a:off x="18365969" y="9569377"/>
              <a:ext cx="1001335" cy="163484"/>
            </a:xfrm>
            <a:custGeom>
              <a:avLst/>
              <a:gdLst>
                <a:gd name="connsiteX0" fmla="*/ 12966 w 847115"/>
                <a:gd name="connsiteY0" fmla="*/ 12966 h 138304"/>
                <a:gd name="connsiteX1" fmla="*/ 844694 w 847115"/>
                <a:gd name="connsiteY1" fmla="*/ 12966 h 138304"/>
                <a:gd name="connsiteX2" fmla="*/ 844694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4" y="12966"/>
                  </a:lnTo>
                  <a:lnTo>
                    <a:pt x="844694"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 name="Freeform: Shape 83">
              <a:extLst>
                <a:ext uri="{FF2B5EF4-FFF2-40B4-BE49-F238E27FC236}">
                  <a16:creationId xmlns:a16="http://schemas.microsoft.com/office/drawing/2014/main" id="{1D343F68-B039-441D-A833-7E82ED6181AE}"/>
                </a:ext>
              </a:extLst>
            </p:cNvPr>
            <p:cNvSpPr/>
            <p:nvPr/>
          </p:nvSpPr>
          <p:spPr>
            <a:xfrm>
              <a:off x="18365969" y="9404055"/>
              <a:ext cx="1001335" cy="163484"/>
            </a:xfrm>
            <a:custGeom>
              <a:avLst/>
              <a:gdLst>
                <a:gd name="connsiteX0" fmla="*/ 12966 w 847115"/>
                <a:gd name="connsiteY0" fmla="*/ 12966 h 138304"/>
                <a:gd name="connsiteX1" fmla="*/ 844694 w 847115"/>
                <a:gd name="connsiteY1" fmla="*/ 12966 h 138304"/>
                <a:gd name="connsiteX2" fmla="*/ 844694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4" y="12966"/>
                  </a:lnTo>
                  <a:lnTo>
                    <a:pt x="844694"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 name="Freeform: Shape 84">
              <a:extLst>
                <a:ext uri="{FF2B5EF4-FFF2-40B4-BE49-F238E27FC236}">
                  <a16:creationId xmlns:a16="http://schemas.microsoft.com/office/drawing/2014/main" id="{39DA849E-3051-4C8C-809C-C72B9D091A38}"/>
                </a:ext>
              </a:extLst>
            </p:cNvPr>
            <p:cNvSpPr/>
            <p:nvPr/>
          </p:nvSpPr>
          <p:spPr>
            <a:xfrm>
              <a:off x="18365969" y="9238937"/>
              <a:ext cx="1001335" cy="163484"/>
            </a:xfrm>
            <a:custGeom>
              <a:avLst/>
              <a:gdLst>
                <a:gd name="connsiteX0" fmla="*/ 12966 w 847115"/>
                <a:gd name="connsiteY0" fmla="*/ 12966 h 138304"/>
                <a:gd name="connsiteX1" fmla="*/ 844694 w 847115"/>
                <a:gd name="connsiteY1" fmla="*/ 12966 h 138304"/>
                <a:gd name="connsiteX2" fmla="*/ 844694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4" y="12966"/>
                  </a:lnTo>
                  <a:lnTo>
                    <a:pt x="844694"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 name="Freeform: Shape 85">
              <a:extLst>
                <a:ext uri="{FF2B5EF4-FFF2-40B4-BE49-F238E27FC236}">
                  <a16:creationId xmlns:a16="http://schemas.microsoft.com/office/drawing/2014/main" id="{4941A7DD-9A5E-4402-B26D-B0EB5D8AE9D1}"/>
                </a:ext>
              </a:extLst>
            </p:cNvPr>
            <p:cNvSpPr/>
            <p:nvPr/>
          </p:nvSpPr>
          <p:spPr>
            <a:xfrm>
              <a:off x="18365969" y="9075453"/>
              <a:ext cx="1001335" cy="163484"/>
            </a:xfrm>
            <a:custGeom>
              <a:avLst/>
              <a:gdLst>
                <a:gd name="connsiteX0" fmla="*/ 12966 w 847115"/>
                <a:gd name="connsiteY0" fmla="*/ 12966 h 138304"/>
                <a:gd name="connsiteX1" fmla="*/ 844694 w 847115"/>
                <a:gd name="connsiteY1" fmla="*/ 12966 h 138304"/>
                <a:gd name="connsiteX2" fmla="*/ 844694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4" y="12966"/>
                  </a:lnTo>
                  <a:lnTo>
                    <a:pt x="844694"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 name="Freeform: Shape 86">
              <a:extLst>
                <a:ext uri="{FF2B5EF4-FFF2-40B4-BE49-F238E27FC236}">
                  <a16:creationId xmlns:a16="http://schemas.microsoft.com/office/drawing/2014/main" id="{0F6C1E9A-85CF-4267-A205-56554F6075B7}"/>
                </a:ext>
              </a:extLst>
            </p:cNvPr>
            <p:cNvSpPr/>
            <p:nvPr/>
          </p:nvSpPr>
          <p:spPr>
            <a:xfrm>
              <a:off x="18365969" y="8910335"/>
              <a:ext cx="1001335" cy="163484"/>
            </a:xfrm>
            <a:custGeom>
              <a:avLst/>
              <a:gdLst>
                <a:gd name="connsiteX0" fmla="*/ 12966 w 847115"/>
                <a:gd name="connsiteY0" fmla="*/ 12966 h 138304"/>
                <a:gd name="connsiteX1" fmla="*/ 844694 w 847115"/>
                <a:gd name="connsiteY1" fmla="*/ 12966 h 138304"/>
                <a:gd name="connsiteX2" fmla="*/ 844694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4" y="12966"/>
                  </a:lnTo>
                  <a:lnTo>
                    <a:pt x="844694"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 name="Freeform: Shape 87">
              <a:extLst>
                <a:ext uri="{FF2B5EF4-FFF2-40B4-BE49-F238E27FC236}">
                  <a16:creationId xmlns:a16="http://schemas.microsoft.com/office/drawing/2014/main" id="{12BA7D81-4C8E-441B-88E3-A1871F03A704}"/>
                </a:ext>
              </a:extLst>
            </p:cNvPr>
            <p:cNvSpPr/>
            <p:nvPr/>
          </p:nvSpPr>
          <p:spPr>
            <a:xfrm>
              <a:off x="18365969" y="8745217"/>
              <a:ext cx="1001335" cy="163484"/>
            </a:xfrm>
            <a:custGeom>
              <a:avLst/>
              <a:gdLst>
                <a:gd name="connsiteX0" fmla="*/ 12966 w 847115"/>
                <a:gd name="connsiteY0" fmla="*/ 12966 h 138304"/>
                <a:gd name="connsiteX1" fmla="*/ 844694 w 847115"/>
                <a:gd name="connsiteY1" fmla="*/ 12966 h 138304"/>
                <a:gd name="connsiteX2" fmla="*/ 844694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4" y="12966"/>
                  </a:lnTo>
                  <a:lnTo>
                    <a:pt x="844694"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 name="Freeform: Shape 88">
              <a:extLst>
                <a:ext uri="{FF2B5EF4-FFF2-40B4-BE49-F238E27FC236}">
                  <a16:creationId xmlns:a16="http://schemas.microsoft.com/office/drawing/2014/main" id="{3C6507FF-E6DF-4A15-87F2-CAF25B333E9F}"/>
                </a:ext>
              </a:extLst>
            </p:cNvPr>
            <p:cNvSpPr/>
            <p:nvPr/>
          </p:nvSpPr>
          <p:spPr>
            <a:xfrm>
              <a:off x="18365969" y="8580099"/>
              <a:ext cx="1001335" cy="163484"/>
            </a:xfrm>
            <a:custGeom>
              <a:avLst/>
              <a:gdLst>
                <a:gd name="connsiteX0" fmla="*/ 12966 w 847115"/>
                <a:gd name="connsiteY0" fmla="*/ 12966 h 138304"/>
                <a:gd name="connsiteX1" fmla="*/ 844694 w 847115"/>
                <a:gd name="connsiteY1" fmla="*/ 12966 h 138304"/>
                <a:gd name="connsiteX2" fmla="*/ 844694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4" y="12966"/>
                  </a:lnTo>
                  <a:lnTo>
                    <a:pt x="844694"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 name="Freeform: Shape 89">
              <a:extLst>
                <a:ext uri="{FF2B5EF4-FFF2-40B4-BE49-F238E27FC236}">
                  <a16:creationId xmlns:a16="http://schemas.microsoft.com/office/drawing/2014/main" id="{FD8CC1C3-5E98-4486-9733-CC5B6AB17E0C}"/>
                </a:ext>
              </a:extLst>
            </p:cNvPr>
            <p:cNvSpPr/>
            <p:nvPr/>
          </p:nvSpPr>
          <p:spPr>
            <a:xfrm>
              <a:off x="18365969" y="8414981"/>
              <a:ext cx="1001335" cy="163484"/>
            </a:xfrm>
            <a:custGeom>
              <a:avLst/>
              <a:gdLst>
                <a:gd name="connsiteX0" fmla="*/ 12966 w 847115"/>
                <a:gd name="connsiteY0" fmla="*/ 12966 h 138304"/>
                <a:gd name="connsiteX1" fmla="*/ 844694 w 847115"/>
                <a:gd name="connsiteY1" fmla="*/ 12966 h 138304"/>
                <a:gd name="connsiteX2" fmla="*/ 844694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4" y="12966"/>
                  </a:lnTo>
                  <a:lnTo>
                    <a:pt x="844694"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 name="Freeform: Shape 90">
              <a:extLst>
                <a:ext uri="{FF2B5EF4-FFF2-40B4-BE49-F238E27FC236}">
                  <a16:creationId xmlns:a16="http://schemas.microsoft.com/office/drawing/2014/main" id="{B525F32F-B1E9-421B-B7E1-8267F0459316}"/>
                </a:ext>
              </a:extLst>
            </p:cNvPr>
            <p:cNvSpPr/>
            <p:nvPr/>
          </p:nvSpPr>
          <p:spPr>
            <a:xfrm>
              <a:off x="18365969" y="8249862"/>
              <a:ext cx="1001335" cy="163484"/>
            </a:xfrm>
            <a:custGeom>
              <a:avLst/>
              <a:gdLst>
                <a:gd name="connsiteX0" fmla="*/ 12966 w 847115"/>
                <a:gd name="connsiteY0" fmla="*/ 12966 h 138304"/>
                <a:gd name="connsiteX1" fmla="*/ 844694 w 847115"/>
                <a:gd name="connsiteY1" fmla="*/ 12966 h 138304"/>
                <a:gd name="connsiteX2" fmla="*/ 844694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4" y="12966"/>
                  </a:lnTo>
                  <a:lnTo>
                    <a:pt x="844694"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 name="Freeform: Shape 91">
              <a:extLst>
                <a:ext uri="{FF2B5EF4-FFF2-40B4-BE49-F238E27FC236}">
                  <a16:creationId xmlns:a16="http://schemas.microsoft.com/office/drawing/2014/main" id="{AF21394E-D126-4976-8D9F-C13BF7AF1E1C}"/>
                </a:ext>
              </a:extLst>
            </p:cNvPr>
            <p:cNvSpPr/>
            <p:nvPr/>
          </p:nvSpPr>
          <p:spPr>
            <a:xfrm>
              <a:off x="18365969" y="8090058"/>
              <a:ext cx="1001335" cy="163484"/>
            </a:xfrm>
            <a:custGeom>
              <a:avLst/>
              <a:gdLst>
                <a:gd name="connsiteX0" fmla="*/ 12966 w 847115"/>
                <a:gd name="connsiteY0" fmla="*/ 12966 h 138304"/>
                <a:gd name="connsiteX1" fmla="*/ 844694 w 847115"/>
                <a:gd name="connsiteY1" fmla="*/ 12966 h 138304"/>
                <a:gd name="connsiteX2" fmla="*/ 844694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4" y="12966"/>
                  </a:lnTo>
                  <a:lnTo>
                    <a:pt x="844694"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 name="Freeform: Shape 92">
              <a:extLst>
                <a:ext uri="{FF2B5EF4-FFF2-40B4-BE49-F238E27FC236}">
                  <a16:creationId xmlns:a16="http://schemas.microsoft.com/office/drawing/2014/main" id="{D543145A-4F24-419F-8288-95A83FD3F8D2}"/>
                </a:ext>
              </a:extLst>
            </p:cNvPr>
            <p:cNvSpPr/>
            <p:nvPr/>
          </p:nvSpPr>
          <p:spPr>
            <a:xfrm>
              <a:off x="18365969" y="7924939"/>
              <a:ext cx="1001335" cy="163484"/>
            </a:xfrm>
            <a:custGeom>
              <a:avLst/>
              <a:gdLst>
                <a:gd name="connsiteX0" fmla="*/ 12966 w 847115"/>
                <a:gd name="connsiteY0" fmla="*/ 12966 h 138304"/>
                <a:gd name="connsiteX1" fmla="*/ 844694 w 847115"/>
                <a:gd name="connsiteY1" fmla="*/ 12966 h 138304"/>
                <a:gd name="connsiteX2" fmla="*/ 844694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4" y="12966"/>
                  </a:lnTo>
                  <a:lnTo>
                    <a:pt x="844694"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 name="Freeform: Shape 93">
              <a:extLst>
                <a:ext uri="{FF2B5EF4-FFF2-40B4-BE49-F238E27FC236}">
                  <a16:creationId xmlns:a16="http://schemas.microsoft.com/office/drawing/2014/main" id="{B7BEDE7E-5284-4E1B-9FE6-E8FF3F6C93BA}"/>
                </a:ext>
              </a:extLst>
            </p:cNvPr>
            <p:cNvSpPr/>
            <p:nvPr/>
          </p:nvSpPr>
          <p:spPr>
            <a:xfrm>
              <a:off x="18365969" y="7759821"/>
              <a:ext cx="1001335" cy="163484"/>
            </a:xfrm>
            <a:custGeom>
              <a:avLst/>
              <a:gdLst>
                <a:gd name="connsiteX0" fmla="*/ 12966 w 847115"/>
                <a:gd name="connsiteY0" fmla="*/ 12966 h 138304"/>
                <a:gd name="connsiteX1" fmla="*/ 844694 w 847115"/>
                <a:gd name="connsiteY1" fmla="*/ 12966 h 138304"/>
                <a:gd name="connsiteX2" fmla="*/ 844694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4" y="12966"/>
                  </a:lnTo>
                  <a:lnTo>
                    <a:pt x="844694"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 name="Freeform: Shape 94">
              <a:extLst>
                <a:ext uri="{FF2B5EF4-FFF2-40B4-BE49-F238E27FC236}">
                  <a16:creationId xmlns:a16="http://schemas.microsoft.com/office/drawing/2014/main" id="{7F76A513-89E8-4EEC-9350-A89474277BA1}"/>
                </a:ext>
              </a:extLst>
            </p:cNvPr>
            <p:cNvSpPr/>
            <p:nvPr/>
          </p:nvSpPr>
          <p:spPr>
            <a:xfrm>
              <a:off x="18365969" y="7594499"/>
              <a:ext cx="1001335" cy="163484"/>
            </a:xfrm>
            <a:custGeom>
              <a:avLst/>
              <a:gdLst>
                <a:gd name="connsiteX0" fmla="*/ 12966 w 847115"/>
                <a:gd name="connsiteY0" fmla="*/ 12966 h 138304"/>
                <a:gd name="connsiteX1" fmla="*/ 844694 w 847115"/>
                <a:gd name="connsiteY1" fmla="*/ 12966 h 138304"/>
                <a:gd name="connsiteX2" fmla="*/ 844694 w 847115"/>
                <a:gd name="connsiteY2" fmla="*/ 125857 h 138304"/>
                <a:gd name="connsiteX3" fmla="*/ 12966 w 847115"/>
                <a:gd name="connsiteY3" fmla="*/ 125857 h 138304"/>
              </a:gdLst>
              <a:ahLst/>
              <a:cxnLst>
                <a:cxn ang="0">
                  <a:pos x="connsiteX0" y="connsiteY0"/>
                </a:cxn>
                <a:cxn ang="0">
                  <a:pos x="connsiteX1" y="connsiteY1"/>
                </a:cxn>
                <a:cxn ang="0">
                  <a:pos x="connsiteX2" y="connsiteY2"/>
                </a:cxn>
                <a:cxn ang="0">
                  <a:pos x="connsiteX3" y="connsiteY3"/>
                </a:cxn>
              </a:cxnLst>
              <a:rect l="l" t="t" r="r" b="b"/>
              <a:pathLst>
                <a:path w="847115" h="138304">
                  <a:moveTo>
                    <a:pt x="12966" y="12966"/>
                  </a:moveTo>
                  <a:lnTo>
                    <a:pt x="844694" y="12966"/>
                  </a:lnTo>
                  <a:lnTo>
                    <a:pt x="844694" y="125857"/>
                  </a:lnTo>
                  <a:lnTo>
                    <a:pt x="12966" y="12585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 name="Freeform: Shape 95">
              <a:extLst>
                <a:ext uri="{FF2B5EF4-FFF2-40B4-BE49-F238E27FC236}">
                  <a16:creationId xmlns:a16="http://schemas.microsoft.com/office/drawing/2014/main" id="{A5F2EC1E-8626-469A-8E88-B870C41583EF}"/>
                </a:ext>
              </a:extLst>
            </p:cNvPr>
            <p:cNvSpPr/>
            <p:nvPr/>
          </p:nvSpPr>
          <p:spPr>
            <a:xfrm>
              <a:off x="16978404" y="10073929"/>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 name="Freeform: Shape 96">
              <a:extLst>
                <a:ext uri="{FF2B5EF4-FFF2-40B4-BE49-F238E27FC236}">
                  <a16:creationId xmlns:a16="http://schemas.microsoft.com/office/drawing/2014/main" id="{D95B47A7-775A-4191-964F-D1AD3853539F}"/>
                </a:ext>
              </a:extLst>
            </p:cNvPr>
            <p:cNvSpPr/>
            <p:nvPr/>
          </p:nvSpPr>
          <p:spPr>
            <a:xfrm>
              <a:off x="16978404" y="9908810"/>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 name="Freeform: Shape 97">
              <a:extLst>
                <a:ext uri="{FF2B5EF4-FFF2-40B4-BE49-F238E27FC236}">
                  <a16:creationId xmlns:a16="http://schemas.microsoft.com/office/drawing/2014/main" id="{A695DEC6-B6BB-4F3C-B477-5A2EFB468DA3}"/>
                </a:ext>
              </a:extLst>
            </p:cNvPr>
            <p:cNvSpPr/>
            <p:nvPr/>
          </p:nvSpPr>
          <p:spPr>
            <a:xfrm>
              <a:off x="16978404" y="9743691"/>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 name="Freeform: Shape 98">
              <a:extLst>
                <a:ext uri="{FF2B5EF4-FFF2-40B4-BE49-F238E27FC236}">
                  <a16:creationId xmlns:a16="http://schemas.microsoft.com/office/drawing/2014/main" id="{7A6E95CF-2410-4C5D-AB74-CCABD109B50C}"/>
                </a:ext>
              </a:extLst>
            </p:cNvPr>
            <p:cNvSpPr/>
            <p:nvPr/>
          </p:nvSpPr>
          <p:spPr>
            <a:xfrm>
              <a:off x="16978404" y="9578369"/>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 name="Freeform: Shape 99">
              <a:extLst>
                <a:ext uri="{FF2B5EF4-FFF2-40B4-BE49-F238E27FC236}">
                  <a16:creationId xmlns:a16="http://schemas.microsoft.com/office/drawing/2014/main" id="{ACBA202C-880B-4438-8E0E-949A05064C94}"/>
                </a:ext>
              </a:extLst>
            </p:cNvPr>
            <p:cNvSpPr/>
            <p:nvPr/>
          </p:nvSpPr>
          <p:spPr>
            <a:xfrm>
              <a:off x="16978404" y="9413251"/>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 name="Freeform: Shape 100">
              <a:extLst>
                <a:ext uri="{FF2B5EF4-FFF2-40B4-BE49-F238E27FC236}">
                  <a16:creationId xmlns:a16="http://schemas.microsoft.com/office/drawing/2014/main" id="{7059614A-7147-4E27-AB45-351C1C878D99}"/>
                </a:ext>
              </a:extLst>
            </p:cNvPr>
            <p:cNvSpPr/>
            <p:nvPr/>
          </p:nvSpPr>
          <p:spPr>
            <a:xfrm>
              <a:off x="16978404" y="9248133"/>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 name="Freeform: Shape 101">
              <a:extLst>
                <a:ext uri="{FF2B5EF4-FFF2-40B4-BE49-F238E27FC236}">
                  <a16:creationId xmlns:a16="http://schemas.microsoft.com/office/drawing/2014/main" id="{6135A8B3-8CD3-408D-A86E-62F0BEDA09EE}"/>
                </a:ext>
              </a:extLst>
            </p:cNvPr>
            <p:cNvSpPr/>
            <p:nvPr/>
          </p:nvSpPr>
          <p:spPr>
            <a:xfrm>
              <a:off x="21235510" y="10073929"/>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 name="Freeform: Shape 102">
              <a:extLst>
                <a:ext uri="{FF2B5EF4-FFF2-40B4-BE49-F238E27FC236}">
                  <a16:creationId xmlns:a16="http://schemas.microsoft.com/office/drawing/2014/main" id="{1C400B7C-C6BA-4C80-82DA-C4D148E5A572}"/>
                </a:ext>
              </a:extLst>
            </p:cNvPr>
            <p:cNvSpPr/>
            <p:nvPr/>
          </p:nvSpPr>
          <p:spPr>
            <a:xfrm>
              <a:off x="21235510" y="9908810"/>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 name="Freeform: Shape 103">
              <a:extLst>
                <a:ext uri="{FF2B5EF4-FFF2-40B4-BE49-F238E27FC236}">
                  <a16:creationId xmlns:a16="http://schemas.microsoft.com/office/drawing/2014/main" id="{E075BEB3-DBAC-4705-BA48-DB5077C37AEE}"/>
                </a:ext>
              </a:extLst>
            </p:cNvPr>
            <p:cNvSpPr/>
            <p:nvPr/>
          </p:nvSpPr>
          <p:spPr>
            <a:xfrm>
              <a:off x="21235510" y="9743691"/>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 name="Freeform: Shape 104">
              <a:extLst>
                <a:ext uri="{FF2B5EF4-FFF2-40B4-BE49-F238E27FC236}">
                  <a16:creationId xmlns:a16="http://schemas.microsoft.com/office/drawing/2014/main" id="{81D506D1-CFA7-4BBE-B4CF-A99337988001}"/>
                </a:ext>
              </a:extLst>
            </p:cNvPr>
            <p:cNvSpPr/>
            <p:nvPr/>
          </p:nvSpPr>
          <p:spPr>
            <a:xfrm>
              <a:off x="21235510" y="9578369"/>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 name="Freeform: Shape 105">
              <a:extLst>
                <a:ext uri="{FF2B5EF4-FFF2-40B4-BE49-F238E27FC236}">
                  <a16:creationId xmlns:a16="http://schemas.microsoft.com/office/drawing/2014/main" id="{56E7FF29-A8C9-4B65-B92B-6AEFE0995B11}"/>
                </a:ext>
              </a:extLst>
            </p:cNvPr>
            <p:cNvSpPr/>
            <p:nvPr/>
          </p:nvSpPr>
          <p:spPr>
            <a:xfrm>
              <a:off x="21235510" y="9413251"/>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7" name="Freeform: Shape 106">
              <a:extLst>
                <a:ext uri="{FF2B5EF4-FFF2-40B4-BE49-F238E27FC236}">
                  <a16:creationId xmlns:a16="http://schemas.microsoft.com/office/drawing/2014/main" id="{65BCD89B-9C15-4ABD-A464-E307A7AA1B60}"/>
                </a:ext>
              </a:extLst>
            </p:cNvPr>
            <p:cNvSpPr/>
            <p:nvPr/>
          </p:nvSpPr>
          <p:spPr>
            <a:xfrm>
              <a:off x="21235510" y="9248133"/>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 name="Freeform: Shape 107">
              <a:extLst>
                <a:ext uri="{FF2B5EF4-FFF2-40B4-BE49-F238E27FC236}">
                  <a16:creationId xmlns:a16="http://schemas.microsoft.com/office/drawing/2014/main" id="{D9AB00E6-BC10-464B-AFFB-F492AF099DA2}"/>
                </a:ext>
              </a:extLst>
            </p:cNvPr>
            <p:cNvSpPr/>
            <p:nvPr/>
          </p:nvSpPr>
          <p:spPr>
            <a:xfrm>
              <a:off x="18037367" y="10073929"/>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 name="Freeform: Shape 108">
              <a:extLst>
                <a:ext uri="{FF2B5EF4-FFF2-40B4-BE49-F238E27FC236}">
                  <a16:creationId xmlns:a16="http://schemas.microsoft.com/office/drawing/2014/main" id="{3055D6AA-425E-4B9D-AAB8-C4F4AA610003}"/>
                </a:ext>
              </a:extLst>
            </p:cNvPr>
            <p:cNvSpPr/>
            <p:nvPr/>
          </p:nvSpPr>
          <p:spPr>
            <a:xfrm>
              <a:off x="18037367" y="9908810"/>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 name="Freeform: Shape 109">
              <a:extLst>
                <a:ext uri="{FF2B5EF4-FFF2-40B4-BE49-F238E27FC236}">
                  <a16:creationId xmlns:a16="http://schemas.microsoft.com/office/drawing/2014/main" id="{8F7AE30F-A3D3-45CD-A516-DBAF4A669619}"/>
                </a:ext>
              </a:extLst>
            </p:cNvPr>
            <p:cNvSpPr/>
            <p:nvPr/>
          </p:nvSpPr>
          <p:spPr>
            <a:xfrm>
              <a:off x="18037367" y="9743691"/>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1" name="Freeform: Shape 110">
              <a:extLst>
                <a:ext uri="{FF2B5EF4-FFF2-40B4-BE49-F238E27FC236}">
                  <a16:creationId xmlns:a16="http://schemas.microsoft.com/office/drawing/2014/main" id="{C1B70B27-C91A-4010-85FA-E4F55933847F}"/>
                </a:ext>
              </a:extLst>
            </p:cNvPr>
            <p:cNvSpPr/>
            <p:nvPr/>
          </p:nvSpPr>
          <p:spPr>
            <a:xfrm>
              <a:off x="18037367" y="9578369"/>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2" name="Freeform: Shape 111">
              <a:extLst>
                <a:ext uri="{FF2B5EF4-FFF2-40B4-BE49-F238E27FC236}">
                  <a16:creationId xmlns:a16="http://schemas.microsoft.com/office/drawing/2014/main" id="{DA3338FA-A0D3-4CE2-9086-517F596DF9BB}"/>
                </a:ext>
              </a:extLst>
            </p:cNvPr>
            <p:cNvSpPr/>
            <p:nvPr/>
          </p:nvSpPr>
          <p:spPr>
            <a:xfrm>
              <a:off x="18037367" y="9413251"/>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3" name="Freeform: Shape 112">
              <a:extLst>
                <a:ext uri="{FF2B5EF4-FFF2-40B4-BE49-F238E27FC236}">
                  <a16:creationId xmlns:a16="http://schemas.microsoft.com/office/drawing/2014/main" id="{357B908C-DAB0-4D03-8E05-320319061341}"/>
                </a:ext>
              </a:extLst>
            </p:cNvPr>
            <p:cNvSpPr/>
            <p:nvPr/>
          </p:nvSpPr>
          <p:spPr>
            <a:xfrm>
              <a:off x="18037367" y="9248133"/>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4" name="Freeform: Shape 113">
              <a:extLst>
                <a:ext uri="{FF2B5EF4-FFF2-40B4-BE49-F238E27FC236}">
                  <a16:creationId xmlns:a16="http://schemas.microsoft.com/office/drawing/2014/main" id="{C1AE8174-A086-4899-A1AA-BAEF7F2A8BFA}"/>
                </a:ext>
              </a:extLst>
            </p:cNvPr>
            <p:cNvSpPr/>
            <p:nvPr/>
          </p:nvSpPr>
          <p:spPr>
            <a:xfrm>
              <a:off x="18037367" y="9084649"/>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5" name="Freeform: Shape 114">
              <a:extLst>
                <a:ext uri="{FF2B5EF4-FFF2-40B4-BE49-F238E27FC236}">
                  <a16:creationId xmlns:a16="http://schemas.microsoft.com/office/drawing/2014/main" id="{6D518094-84E3-4461-A823-62998F0E2484}"/>
                </a:ext>
              </a:extLst>
            </p:cNvPr>
            <p:cNvSpPr/>
            <p:nvPr/>
          </p:nvSpPr>
          <p:spPr>
            <a:xfrm>
              <a:off x="18037367" y="8919531"/>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6" name="Freeform: Shape 115">
              <a:extLst>
                <a:ext uri="{FF2B5EF4-FFF2-40B4-BE49-F238E27FC236}">
                  <a16:creationId xmlns:a16="http://schemas.microsoft.com/office/drawing/2014/main" id="{BA28DE2B-3BA5-4CCD-9D82-6F4A00EF22B7}"/>
                </a:ext>
              </a:extLst>
            </p:cNvPr>
            <p:cNvSpPr/>
            <p:nvPr/>
          </p:nvSpPr>
          <p:spPr>
            <a:xfrm>
              <a:off x="18037367" y="8754413"/>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7" name="Freeform: Shape 116">
              <a:extLst>
                <a:ext uri="{FF2B5EF4-FFF2-40B4-BE49-F238E27FC236}">
                  <a16:creationId xmlns:a16="http://schemas.microsoft.com/office/drawing/2014/main" id="{BC60ECC9-0E98-4BA8-9663-93EFA1813275}"/>
                </a:ext>
              </a:extLst>
            </p:cNvPr>
            <p:cNvSpPr/>
            <p:nvPr/>
          </p:nvSpPr>
          <p:spPr>
            <a:xfrm>
              <a:off x="18037367" y="8589295"/>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8" name="Freeform: Shape 117">
              <a:extLst>
                <a:ext uri="{FF2B5EF4-FFF2-40B4-BE49-F238E27FC236}">
                  <a16:creationId xmlns:a16="http://schemas.microsoft.com/office/drawing/2014/main" id="{AB8CB2ED-ED3A-4951-B1EF-1A33C4E4AC54}"/>
                </a:ext>
              </a:extLst>
            </p:cNvPr>
            <p:cNvSpPr/>
            <p:nvPr/>
          </p:nvSpPr>
          <p:spPr>
            <a:xfrm>
              <a:off x="18037367" y="8423973"/>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9" name="Freeform: Shape 118">
              <a:extLst>
                <a:ext uri="{FF2B5EF4-FFF2-40B4-BE49-F238E27FC236}">
                  <a16:creationId xmlns:a16="http://schemas.microsoft.com/office/drawing/2014/main" id="{1DF11922-737F-4F1C-B1AD-7720434B3DAF}"/>
                </a:ext>
              </a:extLst>
            </p:cNvPr>
            <p:cNvSpPr/>
            <p:nvPr/>
          </p:nvSpPr>
          <p:spPr>
            <a:xfrm>
              <a:off x="18037367" y="8258854"/>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0" name="Freeform: Shape 119">
              <a:extLst>
                <a:ext uri="{FF2B5EF4-FFF2-40B4-BE49-F238E27FC236}">
                  <a16:creationId xmlns:a16="http://schemas.microsoft.com/office/drawing/2014/main" id="{7C350821-959D-4D41-881C-05944C99439E}"/>
                </a:ext>
              </a:extLst>
            </p:cNvPr>
            <p:cNvSpPr/>
            <p:nvPr/>
          </p:nvSpPr>
          <p:spPr>
            <a:xfrm>
              <a:off x="20163468" y="10073929"/>
              <a:ext cx="204355" cy="143047"/>
            </a:xfrm>
            <a:custGeom>
              <a:avLst/>
              <a:gdLst>
                <a:gd name="connsiteX0" fmla="*/ 12967 w 172880"/>
                <a:gd name="connsiteY0" fmla="*/ 12966 h 121016"/>
                <a:gd name="connsiteX1" fmla="*/ 164757 w 172880"/>
                <a:gd name="connsiteY1" fmla="*/ 12966 h 121016"/>
                <a:gd name="connsiteX2" fmla="*/ 164757 w 172880"/>
                <a:gd name="connsiteY2" fmla="*/ 110298 h 121016"/>
                <a:gd name="connsiteX3" fmla="*/ 12967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7" y="12966"/>
                  </a:moveTo>
                  <a:lnTo>
                    <a:pt x="164757" y="12966"/>
                  </a:lnTo>
                  <a:lnTo>
                    <a:pt x="164757" y="110298"/>
                  </a:lnTo>
                  <a:lnTo>
                    <a:pt x="12967"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1" name="Freeform: Shape 120">
              <a:extLst>
                <a:ext uri="{FF2B5EF4-FFF2-40B4-BE49-F238E27FC236}">
                  <a16:creationId xmlns:a16="http://schemas.microsoft.com/office/drawing/2014/main" id="{273351B4-D879-457A-8A5B-C10C9C5BEDC7}"/>
                </a:ext>
              </a:extLst>
            </p:cNvPr>
            <p:cNvSpPr/>
            <p:nvPr/>
          </p:nvSpPr>
          <p:spPr>
            <a:xfrm>
              <a:off x="20163468" y="9908810"/>
              <a:ext cx="204355" cy="143047"/>
            </a:xfrm>
            <a:custGeom>
              <a:avLst/>
              <a:gdLst>
                <a:gd name="connsiteX0" fmla="*/ 12967 w 172880"/>
                <a:gd name="connsiteY0" fmla="*/ 12966 h 121016"/>
                <a:gd name="connsiteX1" fmla="*/ 164757 w 172880"/>
                <a:gd name="connsiteY1" fmla="*/ 12966 h 121016"/>
                <a:gd name="connsiteX2" fmla="*/ 164757 w 172880"/>
                <a:gd name="connsiteY2" fmla="*/ 110298 h 121016"/>
                <a:gd name="connsiteX3" fmla="*/ 12967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7" y="12966"/>
                  </a:moveTo>
                  <a:lnTo>
                    <a:pt x="164757" y="12966"/>
                  </a:lnTo>
                  <a:lnTo>
                    <a:pt x="164757" y="110298"/>
                  </a:lnTo>
                  <a:lnTo>
                    <a:pt x="12967"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2" name="Freeform: Shape 121">
              <a:extLst>
                <a:ext uri="{FF2B5EF4-FFF2-40B4-BE49-F238E27FC236}">
                  <a16:creationId xmlns:a16="http://schemas.microsoft.com/office/drawing/2014/main" id="{9EA5F0B2-F618-4931-9832-D10B6B7E72CA}"/>
                </a:ext>
              </a:extLst>
            </p:cNvPr>
            <p:cNvSpPr/>
            <p:nvPr/>
          </p:nvSpPr>
          <p:spPr>
            <a:xfrm>
              <a:off x="20163468" y="9743691"/>
              <a:ext cx="204355" cy="143047"/>
            </a:xfrm>
            <a:custGeom>
              <a:avLst/>
              <a:gdLst>
                <a:gd name="connsiteX0" fmla="*/ 12967 w 172880"/>
                <a:gd name="connsiteY0" fmla="*/ 12966 h 121016"/>
                <a:gd name="connsiteX1" fmla="*/ 164757 w 172880"/>
                <a:gd name="connsiteY1" fmla="*/ 12966 h 121016"/>
                <a:gd name="connsiteX2" fmla="*/ 164757 w 172880"/>
                <a:gd name="connsiteY2" fmla="*/ 110298 h 121016"/>
                <a:gd name="connsiteX3" fmla="*/ 12967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7" y="12966"/>
                  </a:moveTo>
                  <a:lnTo>
                    <a:pt x="164757" y="12966"/>
                  </a:lnTo>
                  <a:lnTo>
                    <a:pt x="164757" y="110298"/>
                  </a:lnTo>
                  <a:lnTo>
                    <a:pt x="12967"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3" name="Freeform: Shape 122">
              <a:extLst>
                <a:ext uri="{FF2B5EF4-FFF2-40B4-BE49-F238E27FC236}">
                  <a16:creationId xmlns:a16="http://schemas.microsoft.com/office/drawing/2014/main" id="{B0E592B9-6B4C-40F9-80B0-93446B1DE95F}"/>
                </a:ext>
              </a:extLst>
            </p:cNvPr>
            <p:cNvSpPr/>
            <p:nvPr/>
          </p:nvSpPr>
          <p:spPr>
            <a:xfrm>
              <a:off x="20163468" y="9578369"/>
              <a:ext cx="204355" cy="143047"/>
            </a:xfrm>
            <a:custGeom>
              <a:avLst/>
              <a:gdLst>
                <a:gd name="connsiteX0" fmla="*/ 12967 w 172880"/>
                <a:gd name="connsiteY0" fmla="*/ 12966 h 121016"/>
                <a:gd name="connsiteX1" fmla="*/ 164757 w 172880"/>
                <a:gd name="connsiteY1" fmla="*/ 12966 h 121016"/>
                <a:gd name="connsiteX2" fmla="*/ 164757 w 172880"/>
                <a:gd name="connsiteY2" fmla="*/ 110298 h 121016"/>
                <a:gd name="connsiteX3" fmla="*/ 12967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7" y="12966"/>
                  </a:moveTo>
                  <a:lnTo>
                    <a:pt x="164757" y="12966"/>
                  </a:lnTo>
                  <a:lnTo>
                    <a:pt x="164757" y="110298"/>
                  </a:lnTo>
                  <a:lnTo>
                    <a:pt x="12967"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4" name="Freeform: Shape 123">
              <a:extLst>
                <a:ext uri="{FF2B5EF4-FFF2-40B4-BE49-F238E27FC236}">
                  <a16:creationId xmlns:a16="http://schemas.microsoft.com/office/drawing/2014/main" id="{EB5862D7-D279-4F9D-A20D-2047041FF65C}"/>
                </a:ext>
              </a:extLst>
            </p:cNvPr>
            <p:cNvSpPr/>
            <p:nvPr/>
          </p:nvSpPr>
          <p:spPr>
            <a:xfrm>
              <a:off x="20163468" y="9413251"/>
              <a:ext cx="204355" cy="143047"/>
            </a:xfrm>
            <a:custGeom>
              <a:avLst/>
              <a:gdLst>
                <a:gd name="connsiteX0" fmla="*/ 12967 w 172880"/>
                <a:gd name="connsiteY0" fmla="*/ 12966 h 121016"/>
                <a:gd name="connsiteX1" fmla="*/ 164757 w 172880"/>
                <a:gd name="connsiteY1" fmla="*/ 12966 h 121016"/>
                <a:gd name="connsiteX2" fmla="*/ 164757 w 172880"/>
                <a:gd name="connsiteY2" fmla="*/ 110298 h 121016"/>
                <a:gd name="connsiteX3" fmla="*/ 12967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7" y="12966"/>
                  </a:moveTo>
                  <a:lnTo>
                    <a:pt x="164757" y="12966"/>
                  </a:lnTo>
                  <a:lnTo>
                    <a:pt x="164757" y="110298"/>
                  </a:lnTo>
                  <a:lnTo>
                    <a:pt x="12967"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5" name="Freeform: Shape 124">
              <a:extLst>
                <a:ext uri="{FF2B5EF4-FFF2-40B4-BE49-F238E27FC236}">
                  <a16:creationId xmlns:a16="http://schemas.microsoft.com/office/drawing/2014/main" id="{C1EFA2C4-4F29-4697-A968-5C5A8567A138}"/>
                </a:ext>
              </a:extLst>
            </p:cNvPr>
            <p:cNvSpPr/>
            <p:nvPr/>
          </p:nvSpPr>
          <p:spPr>
            <a:xfrm>
              <a:off x="20163468" y="9248133"/>
              <a:ext cx="204355" cy="143047"/>
            </a:xfrm>
            <a:custGeom>
              <a:avLst/>
              <a:gdLst>
                <a:gd name="connsiteX0" fmla="*/ 12967 w 172880"/>
                <a:gd name="connsiteY0" fmla="*/ 12966 h 121016"/>
                <a:gd name="connsiteX1" fmla="*/ 164757 w 172880"/>
                <a:gd name="connsiteY1" fmla="*/ 12966 h 121016"/>
                <a:gd name="connsiteX2" fmla="*/ 164757 w 172880"/>
                <a:gd name="connsiteY2" fmla="*/ 110298 h 121016"/>
                <a:gd name="connsiteX3" fmla="*/ 12967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7" y="12966"/>
                  </a:moveTo>
                  <a:lnTo>
                    <a:pt x="164757" y="12966"/>
                  </a:lnTo>
                  <a:lnTo>
                    <a:pt x="164757" y="110298"/>
                  </a:lnTo>
                  <a:lnTo>
                    <a:pt x="12967"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6" name="Freeform: Shape 125">
              <a:extLst>
                <a:ext uri="{FF2B5EF4-FFF2-40B4-BE49-F238E27FC236}">
                  <a16:creationId xmlns:a16="http://schemas.microsoft.com/office/drawing/2014/main" id="{09444721-E20E-4E60-B2F1-C2A20A9CEED1}"/>
                </a:ext>
              </a:extLst>
            </p:cNvPr>
            <p:cNvSpPr/>
            <p:nvPr/>
          </p:nvSpPr>
          <p:spPr>
            <a:xfrm>
              <a:off x="20163468" y="9084649"/>
              <a:ext cx="204355" cy="143047"/>
            </a:xfrm>
            <a:custGeom>
              <a:avLst/>
              <a:gdLst>
                <a:gd name="connsiteX0" fmla="*/ 12967 w 172880"/>
                <a:gd name="connsiteY0" fmla="*/ 12966 h 121016"/>
                <a:gd name="connsiteX1" fmla="*/ 164757 w 172880"/>
                <a:gd name="connsiteY1" fmla="*/ 12966 h 121016"/>
                <a:gd name="connsiteX2" fmla="*/ 164757 w 172880"/>
                <a:gd name="connsiteY2" fmla="*/ 110298 h 121016"/>
                <a:gd name="connsiteX3" fmla="*/ 12967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7" y="12966"/>
                  </a:moveTo>
                  <a:lnTo>
                    <a:pt x="164757" y="12966"/>
                  </a:lnTo>
                  <a:lnTo>
                    <a:pt x="164757" y="110298"/>
                  </a:lnTo>
                  <a:lnTo>
                    <a:pt x="12967"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7" name="Freeform: Shape 126">
              <a:extLst>
                <a:ext uri="{FF2B5EF4-FFF2-40B4-BE49-F238E27FC236}">
                  <a16:creationId xmlns:a16="http://schemas.microsoft.com/office/drawing/2014/main" id="{465857A1-6ACD-4974-82DE-ABD5FF5496B8}"/>
                </a:ext>
              </a:extLst>
            </p:cNvPr>
            <p:cNvSpPr/>
            <p:nvPr/>
          </p:nvSpPr>
          <p:spPr>
            <a:xfrm>
              <a:off x="20163468" y="8919531"/>
              <a:ext cx="204355" cy="143047"/>
            </a:xfrm>
            <a:custGeom>
              <a:avLst/>
              <a:gdLst>
                <a:gd name="connsiteX0" fmla="*/ 12967 w 172880"/>
                <a:gd name="connsiteY0" fmla="*/ 12966 h 121016"/>
                <a:gd name="connsiteX1" fmla="*/ 164757 w 172880"/>
                <a:gd name="connsiteY1" fmla="*/ 12966 h 121016"/>
                <a:gd name="connsiteX2" fmla="*/ 164757 w 172880"/>
                <a:gd name="connsiteY2" fmla="*/ 110298 h 121016"/>
                <a:gd name="connsiteX3" fmla="*/ 12967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7" y="12966"/>
                  </a:moveTo>
                  <a:lnTo>
                    <a:pt x="164757" y="12966"/>
                  </a:lnTo>
                  <a:lnTo>
                    <a:pt x="164757" y="110298"/>
                  </a:lnTo>
                  <a:lnTo>
                    <a:pt x="12967"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8" name="Freeform: Shape 127">
              <a:extLst>
                <a:ext uri="{FF2B5EF4-FFF2-40B4-BE49-F238E27FC236}">
                  <a16:creationId xmlns:a16="http://schemas.microsoft.com/office/drawing/2014/main" id="{DC976325-8F81-4544-916B-E65FC3FE9317}"/>
                </a:ext>
              </a:extLst>
            </p:cNvPr>
            <p:cNvSpPr/>
            <p:nvPr/>
          </p:nvSpPr>
          <p:spPr>
            <a:xfrm>
              <a:off x="20163468" y="8754413"/>
              <a:ext cx="204355" cy="143047"/>
            </a:xfrm>
            <a:custGeom>
              <a:avLst/>
              <a:gdLst>
                <a:gd name="connsiteX0" fmla="*/ 12967 w 172880"/>
                <a:gd name="connsiteY0" fmla="*/ 12966 h 121016"/>
                <a:gd name="connsiteX1" fmla="*/ 164757 w 172880"/>
                <a:gd name="connsiteY1" fmla="*/ 12966 h 121016"/>
                <a:gd name="connsiteX2" fmla="*/ 164757 w 172880"/>
                <a:gd name="connsiteY2" fmla="*/ 110298 h 121016"/>
                <a:gd name="connsiteX3" fmla="*/ 12967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7" y="12966"/>
                  </a:moveTo>
                  <a:lnTo>
                    <a:pt x="164757" y="12966"/>
                  </a:lnTo>
                  <a:lnTo>
                    <a:pt x="164757" y="110298"/>
                  </a:lnTo>
                  <a:lnTo>
                    <a:pt x="12967"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9" name="Freeform: Shape 128">
              <a:extLst>
                <a:ext uri="{FF2B5EF4-FFF2-40B4-BE49-F238E27FC236}">
                  <a16:creationId xmlns:a16="http://schemas.microsoft.com/office/drawing/2014/main" id="{C4374EEA-C69B-4A7F-B01D-032CA8F3827F}"/>
                </a:ext>
              </a:extLst>
            </p:cNvPr>
            <p:cNvSpPr/>
            <p:nvPr/>
          </p:nvSpPr>
          <p:spPr>
            <a:xfrm>
              <a:off x="19102462" y="10073929"/>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0" name="Freeform: Shape 129">
              <a:extLst>
                <a:ext uri="{FF2B5EF4-FFF2-40B4-BE49-F238E27FC236}">
                  <a16:creationId xmlns:a16="http://schemas.microsoft.com/office/drawing/2014/main" id="{F5CAC844-87B7-419F-9E56-4A06A643778C}"/>
                </a:ext>
              </a:extLst>
            </p:cNvPr>
            <p:cNvSpPr/>
            <p:nvPr/>
          </p:nvSpPr>
          <p:spPr>
            <a:xfrm>
              <a:off x="19102462" y="9908810"/>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1" name="Freeform: Shape 130">
              <a:extLst>
                <a:ext uri="{FF2B5EF4-FFF2-40B4-BE49-F238E27FC236}">
                  <a16:creationId xmlns:a16="http://schemas.microsoft.com/office/drawing/2014/main" id="{93C5966A-66EE-487E-8FAB-A65098A66B95}"/>
                </a:ext>
              </a:extLst>
            </p:cNvPr>
            <p:cNvSpPr/>
            <p:nvPr/>
          </p:nvSpPr>
          <p:spPr>
            <a:xfrm>
              <a:off x="19102462" y="9743691"/>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2" name="Freeform: Shape 131">
              <a:extLst>
                <a:ext uri="{FF2B5EF4-FFF2-40B4-BE49-F238E27FC236}">
                  <a16:creationId xmlns:a16="http://schemas.microsoft.com/office/drawing/2014/main" id="{746ECF74-37F4-46D4-A3B0-907E50AA34EB}"/>
                </a:ext>
              </a:extLst>
            </p:cNvPr>
            <p:cNvSpPr/>
            <p:nvPr/>
          </p:nvSpPr>
          <p:spPr>
            <a:xfrm>
              <a:off x="19102462" y="9578369"/>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3" name="Freeform: Shape 132">
              <a:extLst>
                <a:ext uri="{FF2B5EF4-FFF2-40B4-BE49-F238E27FC236}">
                  <a16:creationId xmlns:a16="http://schemas.microsoft.com/office/drawing/2014/main" id="{738A13C2-5791-4DC9-81B0-8755B66B9A7E}"/>
                </a:ext>
              </a:extLst>
            </p:cNvPr>
            <p:cNvSpPr/>
            <p:nvPr/>
          </p:nvSpPr>
          <p:spPr>
            <a:xfrm>
              <a:off x="19102462" y="9413251"/>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4" name="Freeform: Shape 133">
              <a:extLst>
                <a:ext uri="{FF2B5EF4-FFF2-40B4-BE49-F238E27FC236}">
                  <a16:creationId xmlns:a16="http://schemas.microsoft.com/office/drawing/2014/main" id="{1E33B917-6F48-40B4-AE4A-8E43F7AECA7E}"/>
                </a:ext>
              </a:extLst>
            </p:cNvPr>
            <p:cNvSpPr/>
            <p:nvPr/>
          </p:nvSpPr>
          <p:spPr>
            <a:xfrm>
              <a:off x="19102462" y="9248133"/>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5" name="Freeform: Shape 134">
              <a:extLst>
                <a:ext uri="{FF2B5EF4-FFF2-40B4-BE49-F238E27FC236}">
                  <a16:creationId xmlns:a16="http://schemas.microsoft.com/office/drawing/2014/main" id="{F666D9B1-CB08-47CA-8E76-4AA37484609E}"/>
                </a:ext>
              </a:extLst>
            </p:cNvPr>
            <p:cNvSpPr/>
            <p:nvPr/>
          </p:nvSpPr>
          <p:spPr>
            <a:xfrm>
              <a:off x="19102462" y="9084649"/>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6" name="Freeform: Shape 135">
              <a:extLst>
                <a:ext uri="{FF2B5EF4-FFF2-40B4-BE49-F238E27FC236}">
                  <a16:creationId xmlns:a16="http://schemas.microsoft.com/office/drawing/2014/main" id="{82076ABB-AEAC-44EA-98DF-BACB13454B64}"/>
                </a:ext>
              </a:extLst>
            </p:cNvPr>
            <p:cNvSpPr/>
            <p:nvPr/>
          </p:nvSpPr>
          <p:spPr>
            <a:xfrm>
              <a:off x="19102462" y="8919531"/>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7" name="Freeform: Shape 136">
              <a:extLst>
                <a:ext uri="{FF2B5EF4-FFF2-40B4-BE49-F238E27FC236}">
                  <a16:creationId xmlns:a16="http://schemas.microsoft.com/office/drawing/2014/main" id="{3B2A39CC-90AD-4DE8-B620-6217C8451879}"/>
                </a:ext>
              </a:extLst>
            </p:cNvPr>
            <p:cNvSpPr/>
            <p:nvPr/>
          </p:nvSpPr>
          <p:spPr>
            <a:xfrm>
              <a:off x="19102462" y="8754413"/>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8" name="Freeform: Shape 137">
              <a:extLst>
                <a:ext uri="{FF2B5EF4-FFF2-40B4-BE49-F238E27FC236}">
                  <a16:creationId xmlns:a16="http://schemas.microsoft.com/office/drawing/2014/main" id="{CB9C7E6A-A1F2-4544-9C05-AD59B4222E50}"/>
                </a:ext>
              </a:extLst>
            </p:cNvPr>
            <p:cNvSpPr/>
            <p:nvPr/>
          </p:nvSpPr>
          <p:spPr>
            <a:xfrm>
              <a:off x="19102462" y="8589295"/>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9" name="Freeform: Shape 138">
              <a:extLst>
                <a:ext uri="{FF2B5EF4-FFF2-40B4-BE49-F238E27FC236}">
                  <a16:creationId xmlns:a16="http://schemas.microsoft.com/office/drawing/2014/main" id="{8677622A-9A24-4892-899E-FB730FD9945B}"/>
                </a:ext>
              </a:extLst>
            </p:cNvPr>
            <p:cNvSpPr/>
            <p:nvPr/>
          </p:nvSpPr>
          <p:spPr>
            <a:xfrm>
              <a:off x="19102462" y="8423973"/>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0" name="Freeform: Shape 139">
              <a:extLst>
                <a:ext uri="{FF2B5EF4-FFF2-40B4-BE49-F238E27FC236}">
                  <a16:creationId xmlns:a16="http://schemas.microsoft.com/office/drawing/2014/main" id="{1DA1121A-6A84-4617-B912-A420E5024220}"/>
                </a:ext>
              </a:extLst>
            </p:cNvPr>
            <p:cNvSpPr/>
            <p:nvPr/>
          </p:nvSpPr>
          <p:spPr>
            <a:xfrm>
              <a:off x="19102462" y="8258854"/>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1" name="Freeform: Shape 140">
              <a:extLst>
                <a:ext uri="{FF2B5EF4-FFF2-40B4-BE49-F238E27FC236}">
                  <a16:creationId xmlns:a16="http://schemas.microsoft.com/office/drawing/2014/main" id="{05DA8D68-172B-4E1E-B50D-F010470410C6}"/>
                </a:ext>
              </a:extLst>
            </p:cNvPr>
            <p:cNvSpPr/>
            <p:nvPr/>
          </p:nvSpPr>
          <p:spPr>
            <a:xfrm>
              <a:off x="19102462" y="8099253"/>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2" name="Freeform: Shape 141">
              <a:extLst>
                <a:ext uri="{FF2B5EF4-FFF2-40B4-BE49-F238E27FC236}">
                  <a16:creationId xmlns:a16="http://schemas.microsoft.com/office/drawing/2014/main" id="{C4818A37-7FB4-4792-BC02-AE9E764E4958}"/>
                </a:ext>
              </a:extLst>
            </p:cNvPr>
            <p:cNvSpPr/>
            <p:nvPr/>
          </p:nvSpPr>
          <p:spPr>
            <a:xfrm>
              <a:off x="19102462" y="7933931"/>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3" name="Freeform: Shape 142">
              <a:extLst>
                <a:ext uri="{FF2B5EF4-FFF2-40B4-BE49-F238E27FC236}">
                  <a16:creationId xmlns:a16="http://schemas.microsoft.com/office/drawing/2014/main" id="{633D0B84-831E-44E9-9953-711E1B871E6B}"/>
                </a:ext>
              </a:extLst>
            </p:cNvPr>
            <p:cNvSpPr/>
            <p:nvPr/>
          </p:nvSpPr>
          <p:spPr>
            <a:xfrm>
              <a:off x="19102462" y="7768813"/>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4" name="Freeform: Shape 143">
              <a:extLst>
                <a:ext uri="{FF2B5EF4-FFF2-40B4-BE49-F238E27FC236}">
                  <a16:creationId xmlns:a16="http://schemas.microsoft.com/office/drawing/2014/main" id="{0486B2F8-467B-4EF1-91FC-9B78F00A910F}"/>
                </a:ext>
              </a:extLst>
            </p:cNvPr>
            <p:cNvSpPr/>
            <p:nvPr/>
          </p:nvSpPr>
          <p:spPr>
            <a:xfrm>
              <a:off x="19102462" y="7603695"/>
              <a:ext cx="204355" cy="143047"/>
            </a:xfrm>
            <a:custGeom>
              <a:avLst/>
              <a:gdLst>
                <a:gd name="connsiteX0" fmla="*/ 12966 w 172880"/>
                <a:gd name="connsiteY0" fmla="*/ 12966 h 121016"/>
                <a:gd name="connsiteX1" fmla="*/ 164756 w 172880"/>
                <a:gd name="connsiteY1" fmla="*/ 12966 h 121016"/>
                <a:gd name="connsiteX2" fmla="*/ 164756 w 172880"/>
                <a:gd name="connsiteY2" fmla="*/ 110298 h 121016"/>
                <a:gd name="connsiteX3" fmla="*/ 12966 w 172880"/>
                <a:gd name="connsiteY3" fmla="*/ 110298 h 121016"/>
              </a:gdLst>
              <a:ahLst/>
              <a:cxnLst>
                <a:cxn ang="0">
                  <a:pos x="connsiteX0" y="connsiteY0"/>
                </a:cxn>
                <a:cxn ang="0">
                  <a:pos x="connsiteX1" y="connsiteY1"/>
                </a:cxn>
                <a:cxn ang="0">
                  <a:pos x="connsiteX2" y="connsiteY2"/>
                </a:cxn>
                <a:cxn ang="0">
                  <a:pos x="connsiteX3" y="connsiteY3"/>
                </a:cxn>
              </a:cxnLst>
              <a:rect l="l" t="t" r="r" b="b"/>
              <a:pathLst>
                <a:path w="172880" h="121016">
                  <a:moveTo>
                    <a:pt x="12966" y="12966"/>
                  </a:moveTo>
                  <a:lnTo>
                    <a:pt x="164756" y="12966"/>
                  </a:lnTo>
                  <a:lnTo>
                    <a:pt x="164756" y="110298"/>
                  </a:lnTo>
                  <a:lnTo>
                    <a:pt x="12966" y="110298"/>
                  </a:lnTo>
                  <a:close/>
                </a:path>
              </a:pathLst>
            </a:custGeom>
            <a:solidFill>
              <a:schemeClr val="accent5">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cxnSp>
        <p:nvCxnSpPr>
          <p:cNvPr id="168" name="Straight Connector 167">
            <a:extLst>
              <a:ext uri="{FF2B5EF4-FFF2-40B4-BE49-F238E27FC236}">
                <a16:creationId xmlns:a16="http://schemas.microsoft.com/office/drawing/2014/main" id="{B249F3F1-838B-47F7-BD9C-22C417709459}"/>
              </a:ext>
            </a:extLst>
          </p:cNvPr>
          <p:cNvCxnSpPr>
            <a:cxnSpLocks/>
          </p:cNvCxnSpPr>
          <p:nvPr/>
        </p:nvCxnSpPr>
        <p:spPr>
          <a:xfrm flipH="1">
            <a:off x="8740475" y="5098639"/>
            <a:ext cx="1" cy="2432180"/>
          </a:xfrm>
          <a:prstGeom prst="line">
            <a:avLst/>
          </a:prstGeom>
          <a:noFill/>
          <a:ln w="28575" cap="flat" cmpd="sng" algn="ctr">
            <a:solidFill>
              <a:srgbClr val="272E3A"/>
            </a:solidFill>
            <a:prstDash val="solid"/>
            <a:miter lim="800000"/>
          </a:ln>
          <a:effectLst/>
        </p:spPr>
      </p:cxnSp>
      <p:cxnSp>
        <p:nvCxnSpPr>
          <p:cNvPr id="169" name="Straight Connector 168">
            <a:extLst>
              <a:ext uri="{FF2B5EF4-FFF2-40B4-BE49-F238E27FC236}">
                <a16:creationId xmlns:a16="http://schemas.microsoft.com/office/drawing/2014/main" id="{83650E26-6CBA-49C0-B0FE-175BD6E1F201}"/>
              </a:ext>
            </a:extLst>
          </p:cNvPr>
          <p:cNvCxnSpPr>
            <a:cxnSpLocks/>
          </p:cNvCxnSpPr>
          <p:nvPr/>
        </p:nvCxnSpPr>
        <p:spPr>
          <a:xfrm flipH="1">
            <a:off x="8740475" y="10057089"/>
            <a:ext cx="1" cy="2432180"/>
          </a:xfrm>
          <a:prstGeom prst="line">
            <a:avLst/>
          </a:prstGeom>
          <a:noFill/>
          <a:ln w="28575" cap="flat" cmpd="sng" algn="ctr">
            <a:solidFill>
              <a:srgbClr val="272E3A"/>
            </a:solidFill>
            <a:prstDash val="solid"/>
            <a:miter lim="800000"/>
          </a:ln>
          <a:effectLst/>
        </p:spPr>
      </p:cxnSp>
      <p:cxnSp>
        <p:nvCxnSpPr>
          <p:cNvPr id="170" name="Straight Connector 169">
            <a:extLst>
              <a:ext uri="{FF2B5EF4-FFF2-40B4-BE49-F238E27FC236}">
                <a16:creationId xmlns:a16="http://schemas.microsoft.com/office/drawing/2014/main" id="{AE4DD832-47C9-48E8-BF53-76A9B6C98C05}"/>
              </a:ext>
            </a:extLst>
          </p:cNvPr>
          <p:cNvCxnSpPr>
            <a:cxnSpLocks/>
          </p:cNvCxnSpPr>
          <p:nvPr/>
        </p:nvCxnSpPr>
        <p:spPr>
          <a:xfrm flipH="1">
            <a:off x="4233246" y="8896439"/>
            <a:ext cx="3540504" cy="0"/>
          </a:xfrm>
          <a:prstGeom prst="line">
            <a:avLst/>
          </a:prstGeom>
          <a:noFill/>
          <a:ln w="28575" cap="flat" cmpd="sng" algn="ctr">
            <a:solidFill>
              <a:srgbClr val="272E3A"/>
            </a:solidFill>
            <a:prstDash val="solid"/>
            <a:miter lim="800000"/>
          </a:ln>
          <a:effectLst/>
        </p:spPr>
      </p:cxnSp>
      <p:cxnSp>
        <p:nvCxnSpPr>
          <p:cNvPr id="171" name="Straight Connector 170">
            <a:extLst>
              <a:ext uri="{FF2B5EF4-FFF2-40B4-BE49-F238E27FC236}">
                <a16:creationId xmlns:a16="http://schemas.microsoft.com/office/drawing/2014/main" id="{A5A37711-3874-4CCF-886B-FA46E0344F1A}"/>
              </a:ext>
            </a:extLst>
          </p:cNvPr>
          <p:cNvCxnSpPr>
            <a:cxnSpLocks/>
          </p:cNvCxnSpPr>
          <p:nvPr/>
        </p:nvCxnSpPr>
        <p:spPr>
          <a:xfrm flipH="1">
            <a:off x="9922846" y="8896439"/>
            <a:ext cx="3540504" cy="0"/>
          </a:xfrm>
          <a:prstGeom prst="line">
            <a:avLst/>
          </a:prstGeom>
          <a:noFill/>
          <a:ln w="28575" cap="flat" cmpd="sng" algn="ctr">
            <a:solidFill>
              <a:srgbClr val="272E3A"/>
            </a:solidFill>
            <a:prstDash val="solid"/>
            <a:miter lim="800000"/>
          </a:ln>
          <a:effectLst/>
        </p:spPr>
      </p:cxnSp>
      <p:sp>
        <p:nvSpPr>
          <p:cNvPr id="172" name="TextBox 171">
            <a:extLst>
              <a:ext uri="{FF2B5EF4-FFF2-40B4-BE49-F238E27FC236}">
                <a16:creationId xmlns:a16="http://schemas.microsoft.com/office/drawing/2014/main" id="{E5CBC094-1447-41D2-B46E-7A08419E49DF}"/>
              </a:ext>
            </a:extLst>
          </p:cNvPr>
          <p:cNvSpPr txBox="1"/>
          <p:nvPr/>
        </p:nvSpPr>
        <p:spPr>
          <a:xfrm>
            <a:off x="5484256" y="6613485"/>
            <a:ext cx="1053495" cy="523220"/>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srgbClr val="272E3A"/>
                </a:solidFill>
                <a:effectLst/>
                <a:uLnTx/>
                <a:uFillTx/>
                <a:latin typeface="Montserrat" panose="00000500000000000000" pitchFamily="2" charset="0"/>
                <a:ea typeface="Roboto Light" panose="02000000000000000000" pitchFamily="2" charset="0"/>
                <a:cs typeface="Roboto Light" panose="02000000000000000000" pitchFamily="2" charset="0"/>
              </a:rPr>
              <a:t>Pilot</a:t>
            </a:r>
          </a:p>
        </p:txBody>
      </p:sp>
      <p:sp>
        <p:nvSpPr>
          <p:cNvPr id="173" name="TextBox 172">
            <a:extLst>
              <a:ext uri="{FF2B5EF4-FFF2-40B4-BE49-F238E27FC236}">
                <a16:creationId xmlns:a16="http://schemas.microsoft.com/office/drawing/2014/main" id="{BF584633-7614-499C-84D4-93D5C8CAFB07}"/>
              </a:ext>
            </a:extLst>
          </p:cNvPr>
          <p:cNvSpPr txBox="1"/>
          <p:nvPr/>
        </p:nvSpPr>
        <p:spPr>
          <a:xfrm>
            <a:off x="4611919" y="7237728"/>
            <a:ext cx="2798172" cy="660052"/>
          </a:xfrm>
          <a:prstGeom prst="rect">
            <a:avLst/>
          </a:prstGeom>
          <a:noFill/>
        </p:spPr>
        <p:txBody>
          <a:bodyPr wrap="square" rtlCol="0">
            <a:spAutoFit/>
          </a:bodyPr>
          <a:lstStyle/>
          <a:p>
            <a:pPr marL="0" marR="0" lvl="0" indent="0" algn="ctr" defTabSz="457200" rtl="0" eaLnBrk="1" fontAlgn="auto" latinLnBrk="0" hangingPunct="1">
              <a:lnSpc>
                <a:spcPct val="120000"/>
              </a:lnSpc>
              <a:spcBef>
                <a:spcPts val="0"/>
              </a:spcBef>
              <a:spcAft>
                <a:spcPts val="0"/>
              </a:spcAft>
              <a:buClrTx/>
              <a:buSzTx/>
              <a:buFontTx/>
              <a:buNone/>
              <a:tabLst/>
              <a:defRPr/>
            </a:pPr>
            <a:r>
              <a:rPr kumimoji="0" lang="en-US" sz="1600" b="0" i="0" u="none" strike="noStrike" kern="1200" cap="none" spc="0" normalizeH="0" baseline="0" noProof="0">
                <a:ln>
                  <a:noFill/>
                </a:ln>
                <a:solidFill>
                  <a:srgbClr val="3A3A3A"/>
                </a:solidFill>
                <a:effectLst/>
                <a:uLnTx/>
                <a:uFillTx/>
                <a:latin typeface="Montserrat Light" panose="00000400000000000000" pitchFamily="2" charset="0"/>
                <a:ea typeface="+mn-ea"/>
                <a:cs typeface="+mn-cs"/>
              </a:rPr>
              <a:t>dummy text of the printing and typesetting </a:t>
            </a:r>
          </a:p>
        </p:txBody>
      </p:sp>
      <p:sp>
        <p:nvSpPr>
          <p:cNvPr id="174" name="TextBox 173">
            <a:extLst>
              <a:ext uri="{FF2B5EF4-FFF2-40B4-BE49-F238E27FC236}">
                <a16:creationId xmlns:a16="http://schemas.microsoft.com/office/drawing/2014/main" id="{54C7D587-EA0D-4336-A0B2-153F7D0E5F1B}"/>
              </a:ext>
            </a:extLst>
          </p:cNvPr>
          <p:cNvSpPr txBox="1"/>
          <p:nvPr/>
        </p:nvSpPr>
        <p:spPr>
          <a:xfrm>
            <a:off x="9886666" y="6613485"/>
            <a:ext cx="3332965" cy="523220"/>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srgbClr val="272E3A"/>
                </a:solidFill>
                <a:effectLst/>
                <a:uLnTx/>
                <a:uFillTx/>
                <a:latin typeface="Montserrat" panose="00000500000000000000" pitchFamily="2" charset="0"/>
                <a:ea typeface="Roboto Light" panose="02000000000000000000" pitchFamily="2" charset="0"/>
                <a:cs typeface="Roboto Light" panose="02000000000000000000" pitchFamily="2" charset="0"/>
              </a:rPr>
              <a:t>Test &amp; Transition</a:t>
            </a:r>
          </a:p>
        </p:txBody>
      </p:sp>
      <p:sp>
        <p:nvSpPr>
          <p:cNvPr id="175" name="TextBox 174">
            <a:extLst>
              <a:ext uri="{FF2B5EF4-FFF2-40B4-BE49-F238E27FC236}">
                <a16:creationId xmlns:a16="http://schemas.microsoft.com/office/drawing/2014/main" id="{FC5378A8-3345-4E96-978C-9DCF1966B0E5}"/>
              </a:ext>
            </a:extLst>
          </p:cNvPr>
          <p:cNvSpPr txBox="1"/>
          <p:nvPr/>
        </p:nvSpPr>
        <p:spPr>
          <a:xfrm>
            <a:off x="10154062" y="7237728"/>
            <a:ext cx="3140373" cy="660052"/>
          </a:xfrm>
          <a:prstGeom prst="rect">
            <a:avLst/>
          </a:prstGeom>
          <a:noFill/>
        </p:spPr>
        <p:txBody>
          <a:bodyPr wrap="square" rtlCol="0">
            <a:spAutoFit/>
          </a:bodyPr>
          <a:lstStyle/>
          <a:p>
            <a:pPr marL="0" marR="0" lvl="0" indent="0" algn="ctr" defTabSz="457200" rtl="0" eaLnBrk="1" fontAlgn="auto" latinLnBrk="0" hangingPunct="1">
              <a:lnSpc>
                <a:spcPct val="120000"/>
              </a:lnSpc>
              <a:spcBef>
                <a:spcPts val="0"/>
              </a:spcBef>
              <a:spcAft>
                <a:spcPts val="0"/>
              </a:spcAft>
              <a:buClrTx/>
              <a:buSzTx/>
              <a:buFontTx/>
              <a:buNone/>
              <a:tabLst/>
              <a:defRPr/>
            </a:pPr>
            <a:r>
              <a:rPr kumimoji="0" lang="en-US" sz="1600" b="0" i="0" u="none" strike="noStrike" kern="1200" cap="none" spc="0" normalizeH="0" baseline="0" noProof="0">
                <a:ln>
                  <a:noFill/>
                </a:ln>
                <a:solidFill>
                  <a:srgbClr val="3A3A3A"/>
                </a:solidFill>
                <a:effectLst/>
                <a:uLnTx/>
                <a:uFillTx/>
                <a:latin typeface="Montserrat Light" panose="00000400000000000000" pitchFamily="2" charset="0"/>
                <a:ea typeface="+mn-ea"/>
                <a:cs typeface="+mn-cs"/>
              </a:rPr>
              <a:t>dummy text of the printing and typesetting </a:t>
            </a:r>
          </a:p>
        </p:txBody>
      </p:sp>
      <p:sp>
        <p:nvSpPr>
          <p:cNvPr id="176" name="TextBox 175">
            <a:extLst>
              <a:ext uri="{FF2B5EF4-FFF2-40B4-BE49-F238E27FC236}">
                <a16:creationId xmlns:a16="http://schemas.microsoft.com/office/drawing/2014/main" id="{5F965891-C616-4550-BE43-5DA8DE54C343}"/>
              </a:ext>
            </a:extLst>
          </p:cNvPr>
          <p:cNvSpPr txBox="1"/>
          <p:nvPr/>
        </p:nvSpPr>
        <p:spPr>
          <a:xfrm>
            <a:off x="5230182" y="11177251"/>
            <a:ext cx="1561646" cy="523220"/>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srgbClr val="272E3A"/>
                </a:solidFill>
                <a:effectLst/>
                <a:uLnTx/>
                <a:uFillTx/>
                <a:latin typeface="Montserrat" panose="00000500000000000000" pitchFamily="2" charset="0"/>
                <a:ea typeface="Roboto Light" panose="02000000000000000000" pitchFamily="2" charset="0"/>
                <a:cs typeface="Roboto Light" panose="02000000000000000000" pitchFamily="2" charset="0"/>
              </a:rPr>
              <a:t>Scaling</a:t>
            </a:r>
          </a:p>
        </p:txBody>
      </p:sp>
      <p:sp>
        <p:nvSpPr>
          <p:cNvPr id="177" name="TextBox 176">
            <a:extLst>
              <a:ext uri="{FF2B5EF4-FFF2-40B4-BE49-F238E27FC236}">
                <a16:creationId xmlns:a16="http://schemas.microsoft.com/office/drawing/2014/main" id="{D8D027CF-1A16-494A-8324-5E65F7DE1F3D}"/>
              </a:ext>
            </a:extLst>
          </p:cNvPr>
          <p:cNvSpPr txBox="1"/>
          <p:nvPr/>
        </p:nvSpPr>
        <p:spPr>
          <a:xfrm>
            <a:off x="4611919" y="11801494"/>
            <a:ext cx="2798172" cy="660052"/>
          </a:xfrm>
          <a:prstGeom prst="rect">
            <a:avLst/>
          </a:prstGeom>
          <a:noFill/>
        </p:spPr>
        <p:txBody>
          <a:bodyPr wrap="square" rtlCol="0">
            <a:spAutoFit/>
          </a:bodyPr>
          <a:lstStyle/>
          <a:p>
            <a:pPr marL="0" marR="0" lvl="0" indent="0" algn="ctr" defTabSz="457200" rtl="0" eaLnBrk="1" fontAlgn="auto" latinLnBrk="0" hangingPunct="1">
              <a:lnSpc>
                <a:spcPct val="120000"/>
              </a:lnSpc>
              <a:spcBef>
                <a:spcPts val="0"/>
              </a:spcBef>
              <a:spcAft>
                <a:spcPts val="0"/>
              </a:spcAft>
              <a:buClrTx/>
              <a:buSzTx/>
              <a:buFontTx/>
              <a:buNone/>
              <a:tabLst/>
              <a:defRPr/>
            </a:pPr>
            <a:r>
              <a:rPr kumimoji="0" lang="en-US" sz="1600" b="0" i="0" u="none" strike="noStrike" kern="1200" cap="none" spc="0" normalizeH="0" baseline="0" noProof="0">
                <a:ln>
                  <a:noFill/>
                </a:ln>
                <a:solidFill>
                  <a:srgbClr val="3A3A3A"/>
                </a:solidFill>
                <a:effectLst/>
                <a:uLnTx/>
                <a:uFillTx/>
                <a:latin typeface="Montserrat Light" panose="00000400000000000000" pitchFamily="2" charset="0"/>
                <a:ea typeface="+mn-ea"/>
                <a:cs typeface="+mn-cs"/>
              </a:rPr>
              <a:t>dummy text of the printing and typesetting </a:t>
            </a:r>
          </a:p>
        </p:txBody>
      </p:sp>
      <p:sp>
        <p:nvSpPr>
          <p:cNvPr id="178" name="TextBox 177">
            <a:extLst>
              <a:ext uri="{FF2B5EF4-FFF2-40B4-BE49-F238E27FC236}">
                <a16:creationId xmlns:a16="http://schemas.microsoft.com/office/drawing/2014/main" id="{C8D9CB6B-84D2-4CA5-85D6-27C733D26954}"/>
              </a:ext>
            </a:extLst>
          </p:cNvPr>
          <p:cNvSpPr txBox="1"/>
          <p:nvPr/>
        </p:nvSpPr>
        <p:spPr>
          <a:xfrm>
            <a:off x="10583173" y="11177251"/>
            <a:ext cx="1939955" cy="523220"/>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srgbClr val="272E3A"/>
                </a:solidFill>
                <a:effectLst/>
                <a:uLnTx/>
                <a:uFillTx/>
                <a:latin typeface="Montserrat" panose="00000500000000000000" pitchFamily="2" charset="0"/>
                <a:ea typeface="Roboto Light" panose="02000000000000000000" pitchFamily="2" charset="0"/>
                <a:cs typeface="Roboto Light" panose="02000000000000000000" pitchFamily="2" charset="0"/>
              </a:rPr>
              <a:t>Branding</a:t>
            </a:r>
          </a:p>
        </p:txBody>
      </p:sp>
      <p:sp>
        <p:nvSpPr>
          <p:cNvPr id="179" name="TextBox 178">
            <a:extLst>
              <a:ext uri="{FF2B5EF4-FFF2-40B4-BE49-F238E27FC236}">
                <a16:creationId xmlns:a16="http://schemas.microsoft.com/office/drawing/2014/main" id="{B5818192-F7B6-41F8-BB6E-8F2DD632CAE6}"/>
              </a:ext>
            </a:extLst>
          </p:cNvPr>
          <p:cNvSpPr txBox="1"/>
          <p:nvPr/>
        </p:nvSpPr>
        <p:spPr>
          <a:xfrm>
            <a:off x="10154063" y="11801494"/>
            <a:ext cx="2798172" cy="660052"/>
          </a:xfrm>
          <a:prstGeom prst="rect">
            <a:avLst/>
          </a:prstGeom>
          <a:noFill/>
        </p:spPr>
        <p:txBody>
          <a:bodyPr wrap="square" rtlCol="0">
            <a:spAutoFit/>
          </a:bodyPr>
          <a:lstStyle/>
          <a:p>
            <a:pPr marL="0" marR="0" lvl="0" indent="0" algn="ctr" defTabSz="457200" rtl="0" eaLnBrk="1" fontAlgn="auto" latinLnBrk="0" hangingPunct="1">
              <a:lnSpc>
                <a:spcPct val="120000"/>
              </a:lnSpc>
              <a:spcBef>
                <a:spcPts val="0"/>
              </a:spcBef>
              <a:spcAft>
                <a:spcPts val="0"/>
              </a:spcAft>
              <a:buClrTx/>
              <a:buSzTx/>
              <a:buFontTx/>
              <a:buNone/>
              <a:tabLst/>
              <a:defRPr/>
            </a:pPr>
            <a:r>
              <a:rPr kumimoji="0" lang="en-US" sz="1600" b="0" i="0" u="none" strike="noStrike" kern="1200" cap="none" spc="0" normalizeH="0" baseline="0" noProof="0">
                <a:ln>
                  <a:noFill/>
                </a:ln>
                <a:solidFill>
                  <a:srgbClr val="3A3A3A"/>
                </a:solidFill>
                <a:effectLst/>
                <a:uLnTx/>
                <a:uFillTx/>
                <a:latin typeface="Montserrat Light" panose="00000400000000000000" pitchFamily="2" charset="0"/>
                <a:ea typeface="+mn-ea"/>
                <a:cs typeface="+mn-cs"/>
              </a:rPr>
              <a:t>dummy text of the printing and typesetting </a:t>
            </a:r>
          </a:p>
        </p:txBody>
      </p:sp>
      <p:pic>
        <p:nvPicPr>
          <p:cNvPr id="180" name="Graphic 179" descr="Rocket">
            <a:extLst>
              <a:ext uri="{FF2B5EF4-FFF2-40B4-BE49-F238E27FC236}">
                <a16:creationId xmlns:a16="http://schemas.microsoft.com/office/drawing/2014/main" id="{0BBDC864-502C-4973-ABAA-30E086FEE3E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288637" y="4738848"/>
            <a:ext cx="1411893" cy="1411893"/>
          </a:xfrm>
          <a:prstGeom prst="rect">
            <a:avLst/>
          </a:prstGeom>
        </p:spPr>
      </p:pic>
      <p:grpSp>
        <p:nvGrpSpPr>
          <p:cNvPr id="181" name="Graphic 47">
            <a:extLst>
              <a:ext uri="{FF2B5EF4-FFF2-40B4-BE49-F238E27FC236}">
                <a16:creationId xmlns:a16="http://schemas.microsoft.com/office/drawing/2014/main" id="{1FCB1062-EA97-47A6-948F-1471B94A6E48}"/>
              </a:ext>
            </a:extLst>
          </p:cNvPr>
          <p:cNvGrpSpPr/>
          <p:nvPr/>
        </p:nvGrpSpPr>
        <p:grpSpPr>
          <a:xfrm>
            <a:off x="5382556" y="9482557"/>
            <a:ext cx="1120940" cy="1121407"/>
            <a:chOff x="9753600" y="4725352"/>
            <a:chExt cx="4570094" cy="4571999"/>
          </a:xfrm>
          <a:solidFill>
            <a:schemeClr val="accent4"/>
          </a:solidFill>
        </p:grpSpPr>
        <p:sp>
          <p:nvSpPr>
            <p:cNvPr id="182" name="Freeform: Shape 181">
              <a:extLst>
                <a:ext uri="{FF2B5EF4-FFF2-40B4-BE49-F238E27FC236}">
                  <a16:creationId xmlns:a16="http://schemas.microsoft.com/office/drawing/2014/main" id="{899579E2-3A37-43F0-8E6B-A5863AFD3A9F}"/>
                </a:ext>
              </a:extLst>
            </p:cNvPr>
            <p:cNvSpPr/>
            <p:nvPr/>
          </p:nvSpPr>
          <p:spPr>
            <a:xfrm>
              <a:off x="9753600" y="4725352"/>
              <a:ext cx="4570094" cy="4571999"/>
            </a:xfrm>
            <a:custGeom>
              <a:avLst/>
              <a:gdLst>
                <a:gd name="connsiteX0" fmla="*/ 0 w 4570094"/>
                <a:gd name="connsiteY0" fmla="*/ 2437448 h 4571999"/>
                <a:gd name="connsiteX1" fmla="*/ 913448 w 4570094"/>
                <a:gd name="connsiteY1" fmla="*/ 2437448 h 4571999"/>
                <a:gd name="connsiteX2" fmla="*/ 913448 w 4570094"/>
                <a:gd name="connsiteY2" fmla="*/ 0 h 4571999"/>
                <a:gd name="connsiteX3" fmla="*/ 4570095 w 4570094"/>
                <a:gd name="connsiteY3" fmla="*/ 0 h 4571999"/>
                <a:gd name="connsiteX4" fmla="*/ 4570095 w 4570094"/>
                <a:gd name="connsiteY4" fmla="*/ 3653790 h 4571999"/>
                <a:gd name="connsiteX5" fmla="*/ 2139315 w 4570094"/>
                <a:gd name="connsiteY5" fmla="*/ 3653790 h 4571999"/>
                <a:gd name="connsiteX6" fmla="*/ 2132648 w 4570094"/>
                <a:gd name="connsiteY6" fmla="*/ 3671888 h 4571999"/>
                <a:gd name="connsiteX7" fmla="*/ 2133600 w 4570094"/>
                <a:gd name="connsiteY7" fmla="*/ 4572000 h 4571999"/>
                <a:gd name="connsiteX8" fmla="*/ 0 w 4570094"/>
                <a:gd name="connsiteY8" fmla="*/ 4572000 h 4571999"/>
                <a:gd name="connsiteX9" fmla="*/ 0 w 4570094"/>
                <a:gd name="connsiteY9" fmla="*/ 2437448 h 4571999"/>
                <a:gd name="connsiteX10" fmla="*/ 1223010 w 4570094"/>
                <a:gd name="connsiteY10" fmla="*/ 304800 h 4571999"/>
                <a:gd name="connsiteX11" fmla="*/ 1223010 w 4570094"/>
                <a:gd name="connsiteY11" fmla="*/ 2440305 h 4571999"/>
                <a:gd name="connsiteX12" fmla="*/ 2133600 w 4570094"/>
                <a:gd name="connsiteY12" fmla="*/ 2440305 h 4571999"/>
                <a:gd name="connsiteX13" fmla="*/ 2133600 w 4570094"/>
                <a:gd name="connsiteY13" fmla="*/ 3347085 h 4571999"/>
                <a:gd name="connsiteX14" fmla="*/ 4264343 w 4570094"/>
                <a:gd name="connsiteY14" fmla="*/ 3347085 h 4571999"/>
                <a:gd name="connsiteX15" fmla="*/ 4264343 w 4570094"/>
                <a:gd name="connsiteY15" fmla="*/ 304800 h 4571999"/>
                <a:gd name="connsiteX16" fmla="*/ 1223010 w 4570094"/>
                <a:gd name="connsiteY16" fmla="*/ 304800 h 4571999"/>
                <a:gd name="connsiteX17" fmla="*/ 914400 w 4570094"/>
                <a:gd name="connsiteY17" fmla="*/ 2745105 h 4571999"/>
                <a:gd name="connsiteX18" fmla="*/ 306705 w 4570094"/>
                <a:gd name="connsiteY18" fmla="*/ 2745105 h 4571999"/>
                <a:gd name="connsiteX19" fmla="*/ 306705 w 4570094"/>
                <a:gd name="connsiteY19" fmla="*/ 4261485 h 4571999"/>
                <a:gd name="connsiteX20" fmla="*/ 1822133 w 4570094"/>
                <a:gd name="connsiteY20" fmla="*/ 4261485 h 4571999"/>
                <a:gd name="connsiteX21" fmla="*/ 1822133 w 4570094"/>
                <a:gd name="connsiteY21" fmla="*/ 3652838 h 4571999"/>
                <a:gd name="connsiteX22" fmla="*/ 913448 w 4570094"/>
                <a:gd name="connsiteY22" fmla="*/ 3652838 h 4571999"/>
                <a:gd name="connsiteX23" fmla="*/ 914400 w 4570094"/>
                <a:gd name="connsiteY23" fmla="*/ 2745105 h 4571999"/>
                <a:gd name="connsiteX24" fmla="*/ 1824038 w 4570094"/>
                <a:gd name="connsiteY24" fmla="*/ 3348038 h 4571999"/>
                <a:gd name="connsiteX25" fmla="*/ 1824038 w 4570094"/>
                <a:gd name="connsiteY25" fmla="*/ 2744153 h 4571999"/>
                <a:gd name="connsiteX26" fmla="*/ 1223010 w 4570094"/>
                <a:gd name="connsiteY26" fmla="*/ 2744153 h 4571999"/>
                <a:gd name="connsiteX27" fmla="*/ 1223010 w 4570094"/>
                <a:gd name="connsiteY27" fmla="*/ 3348038 h 4571999"/>
                <a:gd name="connsiteX28" fmla="*/ 1824038 w 4570094"/>
                <a:gd name="connsiteY28" fmla="*/ 3348038 h 457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0094" h="4571999">
                  <a:moveTo>
                    <a:pt x="0" y="2437448"/>
                  </a:moveTo>
                  <a:cubicBezTo>
                    <a:pt x="302895" y="2437448"/>
                    <a:pt x="605790" y="2437448"/>
                    <a:pt x="913448" y="2437448"/>
                  </a:cubicBezTo>
                  <a:cubicBezTo>
                    <a:pt x="913448" y="1624013"/>
                    <a:pt x="913448" y="813435"/>
                    <a:pt x="913448" y="0"/>
                  </a:cubicBezTo>
                  <a:cubicBezTo>
                    <a:pt x="2134553" y="0"/>
                    <a:pt x="3350895" y="0"/>
                    <a:pt x="4570095" y="0"/>
                  </a:cubicBezTo>
                  <a:cubicBezTo>
                    <a:pt x="4570095" y="1217295"/>
                    <a:pt x="4570095" y="2432685"/>
                    <a:pt x="4570095" y="3653790"/>
                  </a:cubicBezTo>
                  <a:cubicBezTo>
                    <a:pt x="3758565" y="3653790"/>
                    <a:pt x="2948940" y="3653790"/>
                    <a:pt x="2139315" y="3653790"/>
                  </a:cubicBezTo>
                  <a:cubicBezTo>
                    <a:pt x="2135505" y="3663315"/>
                    <a:pt x="2132648" y="3667125"/>
                    <a:pt x="2132648" y="3671888"/>
                  </a:cubicBezTo>
                  <a:cubicBezTo>
                    <a:pt x="2132648" y="3971925"/>
                    <a:pt x="2133600" y="4271963"/>
                    <a:pt x="2133600" y="4572000"/>
                  </a:cubicBezTo>
                  <a:cubicBezTo>
                    <a:pt x="1422083" y="4572000"/>
                    <a:pt x="711518" y="4572000"/>
                    <a:pt x="0" y="4572000"/>
                  </a:cubicBezTo>
                  <a:cubicBezTo>
                    <a:pt x="0" y="3859530"/>
                    <a:pt x="0" y="3148965"/>
                    <a:pt x="0" y="2437448"/>
                  </a:cubicBezTo>
                  <a:close/>
                  <a:moveTo>
                    <a:pt x="1223010" y="304800"/>
                  </a:moveTo>
                  <a:cubicBezTo>
                    <a:pt x="1223010" y="1018223"/>
                    <a:pt x="1223010" y="1726883"/>
                    <a:pt x="1223010" y="2440305"/>
                  </a:cubicBezTo>
                  <a:cubicBezTo>
                    <a:pt x="1526858" y="2440305"/>
                    <a:pt x="1827848" y="2440305"/>
                    <a:pt x="2133600" y="2440305"/>
                  </a:cubicBezTo>
                  <a:cubicBezTo>
                    <a:pt x="2133600" y="2746058"/>
                    <a:pt x="2133600" y="3046095"/>
                    <a:pt x="2133600" y="3347085"/>
                  </a:cubicBezTo>
                  <a:cubicBezTo>
                    <a:pt x="2847975" y="3347085"/>
                    <a:pt x="3556635" y="3347085"/>
                    <a:pt x="4264343" y="3347085"/>
                  </a:cubicBezTo>
                  <a:cubicBezTo>
                    <a:pt x="4264343" y="2331720"/>
                    <a:pt x="4264343" y="1319213"/>
                    <a:pt x="4264343" y="304800"/>
                  </a:cubicBezTo>
                  <a:cubicBezTo>
                    <a:pt x="3249930" y="304800"/>
                    <a:pt x="2237423" y="304800"/>
                    <a:pt x="1223010" y="304800"/>
                  </a:cubicBezTo>
                  <a:close/>
                  <a:moveTo>
                    <a:pt x="914400" y="2745105"/>
                  </a:moveTo>
                  <a:cubicBezTo>
                    <a:pt x="707708" y="2745105"/>
                    <a:pt x="507683" y="2745105"/>
                    <a:pt x="306705" y="2745105"/>
                  </a:cubicBezTo>
                  <a:cubicBezTo>
                    <a:pt x="306705" y="3251835"/>
                    <a:pt x="306705" y="3755708"/>
                    <a:pt x="306705" y="4261485"/>
                  </a:cubicBezTo>
                  <a:cubicBezTo>
                    <a:pt x="813435" y="4261485"/>
                    <a:pt x="1317308" y="4261485"/>
                    <a:pt x="1822133" y="4261485"/>
                  </a:cubicBezTo>
                  <a:cubicBezTo>
                    <a:pt x="1822133" y="4058603"/>
                    <a:pt x="1822133" y="3858578"/>
                    <a:pt x="1822133" y="3652838"/>
                  </a:cubicBezTo>
                  <a:cubicBezTo>
                    <a:pt x="1517333" y="3652838"/>
                    <a:pt x="1217295" y="3652838"/>
                    <a:pt x="913448" y="3652838"/>
                  </a:cubicBezTo>
                  <a:cubicBezTo>
                    <a:pt x="914400" y="3348038"/>
                    <a:pt x="914400" y="3048953"/>
                    <a:pt x="914400" y="2745105"/>
                  </a:cubicBezTo>
                  <a:close/>
                  <a:moveTo>
                    <a:pt x="1824038" y="3348038"/>
                  </a:moveTo>
                  <a:cubicBezTo>
                    <a:pt x="1824038" y="3143250"/>
                    <a:pt x="1824038" y="2945130"/>
                    <a:pt x="1824038" y="2744153"/>
                  </a:cubicBezTo>
                  <a:cubicBezTo>
                    <a:pt x="1622108" y="2744153"/>
                    <a:pt x="1423035" y="2744153"/>
                    <a:pt x="1223010" y="2744153"/>
                  </a:cubicBezTo>
                  <a:cubicBezTo>
                    <a:pt x="1223010" y="2947035"/>
                    <a:pt x="1223010" y="3147060"/>
                    <a:pt x="1223010" y="3348038"/>
                  </a:cubicBezTo>
                  <a:cubicBezTo>
                    <a:pt x="1423988" y="3348038"/>
                    <a:pt x="1622108" y="3348038"/>
                    <a:pt x="1824038" y="3348038"/>
                  </a:cubicBezTo>
                  <a:close/>
                </a:path>
              </a:pathLst>
            </a:custGeom>
            <a:grp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oboto"/>
                <a:ea typeface="+mn-ea"/>
                <a:cs typeface="+mn-cs"/>
              </a:endParaRPr>
            </a:p>
          </p:txBody>
        </p:sp>
        <p:sp>
          <p:nvSpPr>
            <p:cNvPr id="183" name="Freeform: Shape 182">
              <a:extLst>
                <a:ext uri="{FF2B5EF4-FFF2-40B4-BE49-F238E27FC236}">
                  <a16:creationId xmlns:a16="http://schemas.microsoft.com/office/drawing/2014/main" id="{B425E828-9CDC-4FB1-8B43-8A38D9C41CF0}"/>
                </a:ext>
              </a:extLst>
            </p:cNvPr>
            <p:cNvSpPr/>
            <p:nvPr/>
          </p:nvSpPr>
          <p:spPr>
            <a:xfrm>
              <a:off x="12091987" y="5334952"/>
              <a:ext cx="1620202" cy="1629727"/>
            </a:xfrm>
            <a:custGeom>
              <a:avLst/>
              <a:gdLst>
                <a:gd name="connsiteX0" fmla="*/ 1620203 w 1620202"/>
                <a:gd name="connsiteY0" fmla="*/ 1214438 h 1629727"/>
                <a:gd name="connsiteX1" fmla="*/ 1320165 w 1620202"/>
                <a:gd name="connsiteY1" fmla="*/ 1214438 h 1629727"/>
                <a:gd name="connsiteX2" fmla="*/ 1320165 w 1620202"/>
                <a:gd name="connsiteY2" fmla="*/ 531495 h 1629727"/>
                <a:gd name="connsiteX3" fmla="*/ 221932 w 1620202"/>
                <a:gd name="connsiteY3" fmla="*/ 1629728 h 1629727"/>
                <a:gd name="connsiteX4" fmla="*/ 0 w 1620202"/>
                <a:gd name="connsiteY4" fmla="*/ 1406843 h 1629727"/>
                <a:gd name="connsiteX5" fmla="*/ 1102995 w 1620202"/>
                <a:gd name="connsiteY5" fmla="*/ 303848 h 1629727"/>
                <a:gd name="connsiteX6" fmla="*/ 407670 w 1620202"/>
                <a:gd name="connsiteY6" fmla="*/ 303848 h 1629727"/>
                <a:gd name="connsiteX7" fmla="*/ 407670 w 1620202"/>
                <a:gd name="connsiteY7" fmla="*/ 0 h 1629727"/>
                <a:gd name="connsiteX8" fmla="*/ 1620203 w 1620202"/>
                <a:gd name="connsiteY8" fmla="*/ 0 h 1629727"/>
                <a:gd name="connsiteX9" fmla="*/ 1620203 w 1620202"/>
                <a:gd name="connsiteY9" fmla="*/ 1214438 h 1629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20202" h="1629727">
                  <a:moveTo>
                    <a:pt x="1620203" y="1214438"/>
                  </a:moveTo>
                  <a:cubicBezTo>
                    <a:pt x="1520190" y="1214438"/>
                    <a:pt x="1423035" y="1214438"/>
                    <a:pt x="1320165" y="1214438"/>
                  </a:cubicBezTo>
                  <a:cubicBezTo>
                    <a:pt x="1320165" y="985838"/>
                    <a:pt x="1320165" y="758190"/>
                    <a:pt x="1320165" y="531495"/>
                  </a:cubicBezTo>
                  <a:cubicBezTo>
                    <a:pt x="951547" y="900113"/>
                    <a:pt x="584835" y="1266825"/>
                    <a:pt x="221932" y="1629728"/>
                  </a:cubicBezTo>
                  <a:cubicBezTo>
                    <a:pt x="142875" y="1550670"/>
                    <a:pt x="73342" y="1480185"/>
                    <a:pt x="0" y="1406843"/>
                  </a:cubicBezTo>
                  <a:cubicBezTo>
                    <a:pt x="360997" y="1046798"/>
                    <a:pt x="726757" y="680085"/>
                    <a:pt x="1102995" y="303848"/>
                  </a:cubicBezTo>
                  <a:cubicBezTo>
                    <a:pt x="862965" y="303848"/>
                    <a:pt x="637222" y="303848"/>
                    <a:pt x="407670" y="303848"/>
                  </a:cubicBezTo>
                  <a:cubicBezTo>
                    <a:pt x="407670" y="200025"/>
                    <a:pt x="407670" y="100965"/>
                    <a:pt x="407670" y="0"/>
                  </a:cubicBezTo>
                  <a:cubicBezTo>
                    <a:pt x="811530" y="0"/>
                    <a:pt x="1214438" y="0"/>
                    <a:pt x="1620203" y="0"/>
                  </a:cubicBezTo>
                  <a:cubicBezTo>
                    <a:pt x="1620203" y="404813"/>
                    <a:pt x="1620203" y="807720"/>
                    <a:pt x="1620203" y="1214438"/>
                  </a:cubicBezTo>
                  <a:close/>
                </a:path>
              </a:pathLst>
            </a:custGeom>
            <a:grp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oboto"/>
                <a:ea typeface="+mn-ea"/>
                <a:cs typeface="+mn-cs"/>
              </a:endParaRPr>
            </a:p>
          </p:txBody>
        </p:sp>
      </p:grpSp>
      <p:pic>
        <p:nvPicPr>
          <p:cNvPr id="184" name="Graphic 183" descr="Beaker">
            <a:extLst>
              <a:ext uri="{FF2B5EF4-FFF2-40B4-BE49-F238E27FC236}">
                <a16:creationId xmlns:a16="http://schemas.microsoft.com/office/drawing/2014/main" id="{1D714C5B-9871-4164-B4D9-E5450E2AAF5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48258" y="4658038"/>
            <a:ext cx="1360892" cy="1360892"/>
          </a:xfrm>
          <a:prstGeom prst="rect">
            <a:avLst/>
          </a:prstGeom>
        </p:spPr>
      </p:pic>
      <p:grpSp>
        <p:nvGrpSpPr>
          <p:cNvPr id="185" name="Group 184">
            <a:extLst>
              <a:ext uri="{FF2B5EF4-FFF2-40B4-BE49-F238E27FC236}">
                <a16:creationId xmlns:a16="http://schemas.microsoft.com/office/drawing/2014/main" id="{B9D088C4-DCD0-4180-9BC4-739785CC5339}"/>
              </a:ext>
            </a:extLst>
          </p:cNvPr>
          <p:cNvGrpSpPr/>
          <p:nvPr/>
        </p:nvGrpSpPr>
        <p:grpSpPr>
          <a:xfrm>
            <a:off x="10841529" y="9435820"/>
            <a:ext cx="1326422" cy="903844"/>
            <a:chOff x="7085399" y="229409"/>
            <a:chExt cx="682530" cy="465086"/>
          </a:xfrm>
          <a:solidFill>
            <a:schemeClr val="accent5"/>
          </a:solidFill>
        </p:grpSpPr>
        <p:sp>
          <p:nvSpPr>
            <p:cNvPr id="186" name="Freeform 29">
              <a:extLst>
                <a:ext uri="{FF2B5EF4-FFF2-40B4-BE49-F238E27FC236}">
                  <a16:creationId xmlns:a16="http://schemas.microsoft.com/office/drawing/2014/main" id="{4E8595EF-E162-47E6-8F52-E30674154FEB}"/>
                </a:ext>
              </a:extLst>
            </p:cNvPr>
            <p:cNvSpPr>
              <a:spLocks noEditPoints="1"/>
            </p:cNvSpPr>
            <p:nvPr/>
          </p:nvSpPr>
          <p:spPr bwMode="auto">
            <a:xfrm>
              <a:off x="7245461" y="567653"/>
              <a:ext cx="190264" cy="126842"/>
            </a:xfrm>
            <a:custGeom>
              <a:avLst/>
              <a:gdLst>
                <a:gd name="T0" fmla="*/ 29 w 57"/>
                <a:gd name="T1" fmla="*/ 0 h 38"/>
                <a:gd name="T2" fmla="*/ 0 w 57"/>
                <a:gd name="T3" fmla="*/ 19 h 38"/>
                <a:gd name="T4" fmla="*/ 29 w 57"/>
                <a:gd name="T5" fmla="*/ 38 h 38"/>
                <a:gd name="T6" fmla="*/ 57 w 57"/>
                <a:gd name="T7" fmla="*/ 19 h 38"/>
                <a:gd name="T8" fmla="*/ 29 w 57"/>
                <a:gd name="T9" fmla="*/ 0 h 38"/>
                <a:gd name="T10" fmla="*/ 29 w 57"/>
                <a:gd name="T11" fmla="*/ 31 h 38"/>
                <a:gd name="T12" fmla="*/ 10 w 57"/>
                <a:gd name="T13" fmla="*/ 19 h 38"/>
                <a:gd name="T14" fmla="*/ 29 w 57"/>
                <a:gd name="T15" fmla="*/ 7 h 38"/>
                <a:gd name="T16" fmla="*/ 47 w 57"/>
                <a:gd name="T17" fmla="*/ 19 h 38"/>
                <a:gd name="T18" fmla="*/ 29 w 57"/>
                <a:gd name="T19"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38">
                  <a:moveTo>
                    <a:pt x="29" y="0"/>
                  </a:moveTo>
                  <a:cubicBezTo>
                    <a:pt x="13" y="0"/>
                    <a:pt x="0" y="8"/>
                    <a:pt x="0" y="19"/>
                  </a:cubicBezTo>
                  <a:cubicBezTo>
                    <a:pt x="0" y="29"/>
                    <a:pt x="13" y="38"/>
                    <a:pt x="29" y="38"/>
                  </a:cubicBezTo>
                  <a:cubicBezTo>
                    <a:pt x="45" y="38"/>
                    <a:pt x="57" y="29"/>
                    <a:pt x="57" y="19"/>
                  </a:cubicBezTo>
                  <a:cubicBezTo>
                    <a:pt x="57" y="8"/>
                    <a:pt x="45" y="0"/>
                    <a:pt x="29" y="0"/>
                  </a:cubicBezTo>
                  <a:close/>
                  <a:moveTo>
                    <a:pt x="29" y="31"/>
                  </a:moveTo>
                  <a:cubicBezTo>
                    <a:pt x="18" y="31"/>
                    <a:pt x="10" y="26"/>
                    <a:pt x="10" y="19"/>
                  </a:cubicBezTo>
                  <a:cubicBezTo>
                    <a:pt x="10" y="12"/>
                    <a:pt x="18" y="7"/>
                    <a:pt x="29" y="7"/>
                  </a:cubicBezTo>
                  <a:cubicBezTo>
                    <a:pt x="39" y="7"/>
                    <a:pt x="47" y="12"/>
                    <a:pt x="47" y="19"/>
                  </a:cubicBezTo>
                  <a:cubicBezTo>
                    <a:pt x="47" y="26"/>
                    <a:pt x="39" y="31"/>
                    <a:pt x="29"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oboto"/>
                <a:ea typeface="+mn-ea"/>
                <a:cs typeface="+mn-cs"/>
              </a:endParaRPr>
            </a:p>
          </p:txBody>
        </p:sp>
        <p:sp>
          <p:nvSpPr>
            <p:cNvPr id="187" name="Freeform 30">
              <a:extLst>
                <a:ext uri="{FF2B5EF4-FFF2-40B4-BE49-F238E27FC236}">
                  <a16:creationId xmlns:a16="http://schemas.microsoft.com/office/drawing/2014/main" id="{B1A7F0AB-BE92-4F61-BEE0-6A763728FBA0}"/>
                </a:ext>
              </a:extLst>
            </p:cNvPr>
            <p:cNvSpPr>
              <a:spLocks/>
            </p:cNvSpPr>
            <p:nvPr/>
          </p:nvSpPr>
          <p:spPr bwMode="auto">
            <a:xfrm>
              <a:off x="7496125" y="271689"/>
              <a:ext cx="132882" cy="356365"/>
            </a:xfrm>
            <a:custGeom>
              <a:avLst/>
              <a:gdLst>
                <a:gd name="T0" fmla="*/ 7 w 44"/>
                <a:gd name="T1" fmla="*/ 0 h 118"/>
                <a:gd name="T2" fmla="*/ 0 w 44"/>
                <a:gd name="T3" fmla="*/ 5 h 118"/>
                <a:gd name="T4" fmla="*/ 33 w 44"/>
                <a:gd name="T5" fmla="*/ 118 h 118"/>
                <a:gd name="T6" fmla="*/ 44 w 44"/>
                <a:gd name="T7" fmla="*/ 118 h 118"/>
                <a:gd name="T8" fmla="*/ 7 w 44"/>
                <a:gd name="T9" fmla="*/ 0 h 118"/>
              </a:gdLst>
              <a:ahLst/>
              <a:cxnLst>
                <a:cxn ang="0">
                  <a:pos x="T0" y="T1"/>
                </a:cxn>
                <a:cxn ang="0">
                  <a:pos x="T2" y="T3"/>
                </a:cxn>
                <a:cxn ang="0">
                  <a:pos x="T4" y="T5"/>
                </a:cxn>
                <a:cxn ang="0">
                  <a:pos x="T6" y="T7"/>
                </a:cxn>
                <a:cxn ang="0">
                  <a:pos x="T8" y="T9"/>
                </a:cxn>
              </a:cxnLst>
              <a:rect l="0" t="0" r="r" b="b"/>
              <a:pathLst>
                <a:path w="44" h="118">
                  <a:moveTo>
                    <a:pt x="7" y="0"/>
                  </a:moveTo>
                  <a:lnTo>
                    <a:pt x="0" y="5"/>
                  </a:lnTo>
                  <a:lnTo>
                    <a:pt x="33" y="118"/>
                  </a:lnTo>
                  <a:lnTo>
                    <a:pt x="44" y="118"/>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oboto"/>
                <a:ea typeface="+mn-ea"/>
                <a:cs typeface="+mn-cs"/>
              </a:endParaRPr>
            </a:p>
          </p:txBody>
        </p:sp>
        <p:sp>
          <p:nvSpPr>
            <p:cNvPr id="188" name="Freeform 31">
              <a:extLst>
                <a:ext uri="{FF2B5EF4-FFF2-40B4-BE49-F238E27FC236}">
                  <a16:creationId xmlns:a16="http://schemas.microsoft.com/office/drawing/2014/main" id="{CFC21772-044D-4914-9487-B4A9D904B551}"/>
                </a:ext>
              </a:extLst>
            </p:cNvPr>
            <p:cNvSpPr>
              <a:spLocks/>
            </p:cNvSpPr>
            <p:nvPr/>
          </p:nvSpPr>
          <p:spPr bwMode="auto">
            <a:xfrm>
              <a:off x="7085399" y="522354"/>
              <a:ext cx="63422" cy="135903"/>
            </a:xfrm>
            <a:custGeom>
              <a:avLst/>
              <a:gdLst>
                <a:gd name="T0" fmla="*/ 12 w 21"/>
                <a:gd name="T1" fmla="*/ 4 h 45"/>
                <a:gd name="T2" fmla="*/ 0 w 21"/>
                <a:gd name="T3" fmla="*/ 0 h 45"/>
                <a:gd name="T4" fmla="*/ 14 w 21"/>
                <a:gd name="T5" fmla="*/ 45 h 45"/>
                <a:gd name="T6" fmla="*/ 21 w 21"/>
                <a:gd name="T7" fmla="*/ 35 h 45"/>
                <a:gd name="T8" fmla="*/ 12 w 21"/>
                <a:gd name="T9" fmla="*/ 4 h 45"/>
              </a:gdLst>
              <a:ahLst/>
              <a:cxnLst>
                <a:cxn ang="0">
                  <a:pos x="T0" y="T1"/>
                </a:cxn>
                <a:cxn ang="0">
                  <a:pos x="T2" y="T3"/>
                </a:cxn>
                <a:cxn ang="0">
                  <a:pos x="T4" y="T5"/>
                </a:cxn>
                <a:cxn ang="0">
                  <a:pos x="T6" y="T7"/>
                </a:cxn>
                <a:cxn ang="0">
                  <a:pos x="T8" y="T9"/>
                </a:cxn>
              </a:cxnLst>
              <a:rect l="0" t="0" r="r" b="b"/>
              <a:pathLst>
                <a:path w="21" h="45">
                  <a:moveTo>
                    <a:pt x="12" y="4"/>
                  </a:moveTo>
                  <a:lnTo>
                    <a:pt x="0" y="0"/>
                  </a:lnTo>
                  <a:lnTo>
                    <a:pt x="14" y="45"/>
                  </a:lnTo>
                  <a:lnTo>
                    <a:pt x="21" y="35"/>
                  </a:lnTo>
                  <a:lnTo>
                    <a:pt x="12"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oboto"/>
                <a:ea typeface="+mn-ea"/>
                <a:cs typeface="+mn-cs"/>
              </a:endParaRPr>
            </a:p>
          </p:txBody>
        </p:sp>
        <p:sp>
          <p:nvSpPr>
            <p:cNvPr id="189" name="Freeform 32">
              <a:extLst>
                <a:ext uri="{FF2B5EF4-FFF2-40B4-BE49-F238E27FC236}">
                  <a16:creationId xmlns:a16="http://schemas.microsoft.com/office/drawing/2014/main" id="{E6A39A52-9B26-436A-9155-CDAAE4C62CA4}"/>
                </a:ext>
              </a:extLst>
            </p:cNvPr>
            <p:cNvSpPr>
              <a:spLocks/>
            </p:cNvSpPr>
            <p:nvPr/>
          </p:nvSpPr>
          <p:spPr bwMode="auto">
            <a:xfrm>
              <a:off x="7136739" y="295850"/>
              <a:ext cx="446966" cy="332205"/>
            </a:xfrm>
            <a:custGeom>
              <a:avLst/>
              <a:gdLst>
                <a:gd name="T0" fmla="*/ 104 w 134"/>
                <a:gd name="T1" fmla="*/ 0 h 99"/>
                <a:gd name="T2" fmla="*/ 0 w 134"/>
                <a:gd name="T3" fmla="*/ 70 h 99"/>
                <a:gd name="T4" fmla="*/ 6 w 134"/>
                <a:gd name="T5" fmla="*/ 85 h 99"/>
                <a:gd name="T6" fmla="*/ 8 w 134"/>
                <a:gd name="T7" fmla="*/ 99 h 99"/>
                <a:gd name="T8" fmla="*/ 134 w 134"/>
                <a:gd name="T9" fmla="*/ 99 h 99"/>
                <a:gd name="T10" fmla="*/ 104 w 134"/>
                <a:gd name="T11" fmla="*/ 0 h 99"/>
              </a:gdLst>
              <a:ahLst/>
              <a:cxnLst>
                <a:cxn ang="0">
                  <a:pos x="T0" y="T1"/>
                </a:cxn>
                <a:cxn ang="0">
                  <a:pos x="T2" y="T3"/>
                </a:cxn>
                <a:cxn ang="0">
                  <a:pos x="T4" y="T5"/>
                </a:cxn>
                <a:cxn ang="0">
                  <a:pos x="T6" y="T7"/>
                </a:cxn>
                <a:cxn ang="0">
                  <a:pos x="T8" y="T9"/>
                </a:cxn>
                <a:cxn ang="0">
                  <a:pos x="T10" y="T11"/>
                </a:cxn>
              </a:cxnLst>
              <a:rect l="0" t="0" r="r" b="b"/>
              <a:pathLst>
                <a:path w="134" h="99">
                  <a:moveTo>
                    <a:pt x="104" y="0"/>
                  </a:moveTo>
                  <a:cubicBezTo>
                    <a:pt x="0" y="70"/>
                    <a:pt x="0" y="70"/>
                    <a:pt x="0" y="70"/>
                  </a:cubicBezTo>
                  <a:cubicBezTo>
                    <a:pt x="0" y="70"/>
                    <a:pt x="4" y="78"/>
                    <a:pt x="6" y="85"/>
                  </a:cubicBezTo>
                  <a:cubicBezTo>
                    <a:pt x="8" y="92"/>
                    <a:pt x="8" y="99"/>
                    <a:pt x="8" y="99"/>
                  </a:cubicBezTo>
                  <a:cubicBezTo>
                    <a:pt x="134" y="99"/>
                    <a:pt x="134" y="99"/>
                    <a:pt x="134" y="99"/>
                  </a:cubicBezTo>
                  <a:lnTo>
                    <a:pt x="10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oboto"/>
                <a:ea typeface="+mn-ea"/>
                <a:cs typeface="+mn-cs"/>
              </a:endParaRPr>
            </a:p>
          </p:txBody>
        </p:sp>
        <p:sp>
          <p:nvSpPr>
            <p:cNvPr id="190" name="Freeform 33">
              <a:extLst>
                <a:ext uri="{FF2B5EF4-FFF2-40B4-BE49-F238E27FC236}">
                  <a16:creationId xmlns:a16="http://schemas.microsoft.com/office/drawing/2014/main" id="{C2B2ADEB-BC3F-4236-BFA5-6CA8BBDCF9B9}"/>
                </a:ext>
              </a:extLst>
            </p:cNvPr>
            <p:cNvSpPr>
              <a:spLocks/>
            </p:cNvSpPr>
            <p:nvPr/>
          </p:nvSpPr>
          <p:spPr bwMode="auto">
            <a:xfrm>
              <a:off x="7577665" y="229409"/>
              <a:ext cx="108722" cy="99662"/>
            </a:xfrm>
            <a:custGeom>
              <a:avLst/>
              <a:gdLst>
                <a:gd name="T0" fmla="*/ 31 w 36"/>
                <a:gd name="T1" fmla="*/ 0 h 33"/>
                <a:gd name="T2" fmla="*/ 0 w 36"/>
                <a:gd name="T3" fmla="*/ 29 h 33"/>
                <a:gd name="T4" fmla="*/ 7 w 36"/>
                <a:gd name="T5" fmla="*/ 33 h 33"/>
                <a:gd name="T6" fmla="*/ 36 w 36"/>
                <a:gd name="T7" fmla="*/ 8 h 33"/>
                <a:gd name="T8" fmla="*/ 31 w 36"/>
                <a:gd name="T9" fmla="*/ 0 h 33"/>
              </a:gdLst>
              <a:ahLst/>
              <a:cxnLst>
                <a:cxn ang="0">
                  <a:pos x="T0" y="T1"/>
                </a:cxn>
                <a:cxn ang="0">
                  <a:pos x="T2" y="T3"/>
                </a:cxn>
                <a:cxn ang="0">
                  <a:pos x="T4" y="T5"/>
                </a:cxn>
                <a:cxn ang="0">
                  <a:pos x="T6" y="T7"/>
                </a:cxn>
                <a:cxn ang="0">
                  <a:pos x="T8" y="T9"/>
                </a:cxn>
              </a:cxnLst>
              <a:rect l="0" t="0" r="r" b="b"/>
              <a:pathLst>
                <a:path w="36" h="33">
                  <a:moveTo>
                    <a:pt x="31" y="0"/>
                  </a:moveTo>
                  <a:lnTo>
                    <a:pt x="0" y="29"/>
                  </a:lnTo>
                  <a:lnTo>
                    <a:pt x="7" y="33"/>
                  </a:lnTo>
                  <a:lnTo>
                    <a:pt x="36" y="8"/>
                  </a:lnTo>
                  <a:lnTo>
                    <a:pt x="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oboto"/>
                <a:ea typeface="+mn-ea"/>
                <a:cs typeface="+mn-cs"/>
              </a:endParaRPr>
            </a:p>
          </p:txBody>
        </p:sp>
        <p:sp>
          <p:nvSpPr>
            <p:cNvPr id="191" name="Freeform 34">
              <a:extLst>
                <a:ext uri="{FF2B5EF4-FFF2-40B4-BE49-F238E27FC236}">
                  <a16:creationId xmlns:a16="http://schemas.microsoft.com/office/drawing/2014/main" id="{6A073630-95B1-429B-89DD-A32BBF7DC9BF}"/>
                </a:ext>
              </a:extLst>
            </p:cNvPr>
            <p:cNvSpPr>
              <a:spLocks/>
            </p:cNvSpPr>
            <p:nvPr/>
          </p:nvSpPr>
          <p:spPr bwMode="auto">
            <a:xfrm>
              <a:off x="7644106" y="528394"/>
              <a:ext cx="123823" cy="54361"/>
            </a:xfrm>
            <a:custGeom>
              <a:avLst/>
              <a:gdLst>
                <a:gd name="T0" fmla="*/ 0 w 41"/>
                <a:gd name="T1" fmla="*/ 0 h 18"/>
                <a:gd name="T2" fmla="*/ 1 w 41"/>
                <a:gd name="T3" fmla="*/ 7 h 18"/>
                <a:gd name="T4" fmla="*/ 37 w 41"/>
                <a:gd name="T5" fmla="*/ 18 h 18"/>
                <a:gd name="T6" fmla="*/ 41 w 41"/>
                <a:gd name="T7" fmla="*/ 11 h 18"/>
                <a:gd name="T8" fmla="*/ 0 w 41"/>
                <a:gd name="T9" fmla="*/ 0 h 18"/>
              </a:gdLst>
              <a:ahLst/>
              <a:cxnLst>
                <a:cxn ang="0">
                  <a:pos x="T0" y="T1"/>
                </a:cxn>
                <a:cxn ang="0">
                  <a:pos x="T2" y="T3"/>
                </a:cxn>
                <a:cxn ang="0">
                  <a:pos x="T4" y="T5"/>
                </a:cxn>
                <a:cxn ang="0">
                  <a:pos x="T6" y="T7"/>
                </a:cxn>
                <a:cxn ang="0">
                  <a:pos x="T8" y="T9"/>
                </a:cxn>
              </a:cxnLst>
              <a:rect l="0" t="0" r="r" b="b"/>
              <a:pathLst>
                <a:path w="41" h="18">
                  <a:moveTo>
                    <a:pt x="0" y="0"/>
                  </a:moveTo>
                  <a:lnTo>
                    <a:pt x="1" y="7"/>
                  </a:lnTo>
                  <a:lnTo>
                    <a:pt x="37" y="18"/>
                  </a:lnTo>
                  <a:lnTo>
                    <a:pt x="41" y="1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oboto"/>
                <a:ea typeface="+mn-ea"/>
                <a:cs typeface="+mn-cs"/>
              </a:endParaRPr>
            </a:p>
          </p:txBody>
        </p:sp>
        <p:sp>
          <p:nvSpPr>
            <p:cNvPr id="192" name="Freeform 35">
              <a:extLst>
                <a:ext uri="{FF2B5EF4-FFF2-40B4-BE49-F238E27FC236}">
                  <a16:creationId xmlns:a16="http://schemas.microsoft.com/office/drawing/2014/main" id="{16BD0F52-3F10-4F4A-875B-E385FEA6B450}"/>
                </a:ext>
              </a:extLst>
            </p:cNvPr>
            <p:cNvSpPr>
              <a:spLocks/>
            </p:cNvSpPr>
            <p:nvPr/>
          </p:nvSpPr>
          <p:spPr bwMode="auto">
            <a:xfrm>
              <a:off x="7616927" y="368331"/>
              <a:ext cx="144962" cy="81542"/>
            </a:xfrm>
            <a:custGeom>
              <a:avLst/>
              <a:gdLst>
                <a:gd name="T0" fmla="*/ 45 w 48"/>
                <a:gd name="T1" fmla="*/ 0 h 27"/>
                <a:gd name="T2" fmla="*/ 0 w 48"/>
                <a:gd name="T3" fmla="*/ 22 h 27"/>
                <a:gd name="T4" fmla="*/ 4 w 48"/>
                <a:gd name="T5" fmla="*/ 27 h 27"/>
                <a:gd name="T6" fmla="*/ 48 w 48"/>
                <a:gd name="T7" fmla="*/ 7 h 27"/>
                <a:gd name="T8" fmla="*/ 45 w 48"/>
                <a:gd name="T9" fmla="*/ 0 h 27"/>
              </a:gdLst>
              <a:ahLst/>
              <a:cxnLst>
                <a:cxn ang="0">
                  <a:pos x="T0" y="T1"/>
                </a:cxn>
                <a:cxn ang="0">
                  <a:pos x="T2" y="T3"/>
                </a:cxn>
                <a:cxn ang="0">
                  <a:pos x="T4" y="T5"/>
                </a:cxn>
                <a:cxn ang="0">
                  <a:pos x="T6" y="T7"/>
                </a:cxn>
                <a:cxn ang="0">
                  <a:pos x="T8" y="T9"/>
                </a:cxn>
              </a:cxnLst>
              <a:rect l="0" t="0" r="r" b="b"/>
              <a:pathLst>
                <a:path w="48" h="27">
                  <a:moveTo>
                    <a:pt x="45" y="0"/>
                  </a:moveTo>
                  <a:lnTo>
                    <a:pt x="0" y="22"/>
                  </a:lnTo>
                  <a:lnTo>
                    <a:pt x="4" y="27"/>
                  </a:lnTo>
                  <a:lnTo>
                    <a:pt x="48" y="7"/>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oboto"/>
                <a:ea typeface="+mn-ea"/>
                <a:cs typeface="+mn-cs"/>
              </a:endParaRPr>
            </a:p>
          </p:txBody>
        </p:sp>
      </p:grpSp>
    </p:spTree>
    <p:extLst>
      <p:ext uri="{BB962C8B-B14F-4D97-AF65-F5344CB8AC3E}">
        <p14:creationId xmlns:p14="http://schemas.microsoft.com/office/powerpoint/2010/main" val="31113557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Rectangle 164">
            <a:extLst>
              <a:ext uri="{FF2B5EF4-FFF2-40B4-BE49-F238E27FC236}">
                <a16:creationId xmlns:a16="http://schemas.microsoft.com/office/drawing/2014/main" id="{4FB38AEF-57A2-490B-A901-25EB758FFA21}"/>
              </a:ext>
            </a:extLst>
          </p:cNvPr>
          <p:cNvSpPr/>
          <p:nvPr/>
        </p:nvSpPr>
        <p:spPr>
          <a:xfrm>
            <a:off x="1627442" y="3061864"/>
            <a:ext cx="8960382" cy="7479836"/>
          </a:xfrm>
          <a:prstGeom prst="rect">
            <a:avLst/>
          </a:prstGeom>
        </p:spPr>
        <p:txBody>
          <a:bodyPr wrap="square">
            <a:spAutoFit/>
          </a:bodyPr>
          <a:lstStyle/>
          <a:p>
            <a:pPr algn="r" defTabSz="457246"/>
            <a:r>
              <a:rPr lang="en-US" sz="8001" dirty="0">
                <a:solidFill>
                  <a:prstClr val="white"/>
                </a:solidFill>
                <a:latin typeface="Montserrat Light"/>
              </a:rPr>
              <a:t>Lorem Ipsum is simply dummy text of the printing and typesetting industry.</a:t>
            </a:r>
          </a:p>
        </p:txBody>
      </p:sp>
      <p:grpSp>
        <p:nvGrpSpPr>
          <p:cNvPr id="66" name="Google Shape;680;p34">
            <a:extLst>
              <a:ext uri="{FF2B5EF4-FFF2-40B4-BE49-F238E27FC236}">
                <a16:creationId xmlns:a16="http://schemas.microsoft.com/office/drawing/2014/main" id="{F1BD4028-58D9-42BB-807E-C669DD36D473}"/>
              </a:ext>
            </a:extLst>
          </p:cNvPr>
          <p:cNvGrpSpPr/>
          <p:nvPr/>
        </p:nvGrpSpPr>
        <p:grpSpPr>
          <a:xfrm>
            <a:off x="15313257" y="4839270"/>
            <a:ext cx="6027391" cy="6405538"/>
            <a:chOff x="4806475" y="654050"/>
            <a:chExt cx="413225" cy="439150"/>
          </a:xfrm>
        </p:grpSpPr>
        <p:sp>
          <p:nvSpPr>
            <p:cNvPr id="67" name="Google Shape;681;p34">
              <a:extLst>
                <a:ext uri="{FF2B5EF4-FFF2-40B4-BE49-F238E27FC236}">
                  <a16:creationId xmlns:a16="http://schemas.microsoft.com/office/drawing/2014/main" id="{E7318637-F84D-45DB-BBE5-7C6C6CCA87AF}"/>
                </a:ext>
              </a:extLst>
            </p:cNvPr>
            <p:cNvSpPr/>
            <p:nvPr/>
          </p:nvSpPr>
          <p:spPr>
            <a:xfrm>
              <a:off x="5081375" y="845775"/>
              <a:ext cx="87150" cy="104050"/>
            </a:xfrm>
            <a:custGeom>
              <a:avLst/>
              <a:gdLst/>
              <a:ahLst/>
              <a:cxnLst/>
              <a:rect l="l" t="t" r="r" b="b"/>
              <a:pathLst>
                <a:path w="3486" h="4162" extrusionOk="0">
                  <a:moveTo>
                    <a:pt x="1538" y="0"/>
                  </a:moveTo>
                  <a:lnTo>
                    <a:pt x="416" y="549"/>
                  </a:lnTo>
                  <a:lnTo>
                    <a:pt x="1" y="753"/>
                  </a:lnTo>
                  <a:cubicBezTo>
                    <a:pt x="130" y="1065"/>
                    <a:pt x="271" y="1368"/>
                    <a:pt x="411" y="1674"/>
                  </a:cubicBezTo>
                  <a:cubicBezTo>
                    <a:pt x="741" y="2385"/>
                    <a:pt x="1079" y="3092"/>
                    <a:pt x="1325" y="3835"/>
                  </a:cubicBezTo>
                  <a:lnTo>
                    <a:pt x="3486" y="4162"/>
                  </a:lnTo>
                  <a:cubicBezTo>
                    <a:pt x="3299" y="3235"/>
                    <a:pt x="2840" y="2387"/>
                    <a:pt x="2388" y="1557"/>
                  </a:cubicBezTo>
                  <a:cubicBezTo>
                    <a:pt x="2104" y="1039"/>
                    <a:pt x="1821" y="518"/>
                    <a:pt x="1538"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8" name="Google Shape;682;p34">
              <a:extLst>
                <a:ext uri="{FF2B5EF4-FFF2-40B4-BE49-F238E27FC236}">
                  <a16:creationId xmlns:a16="http://schemas.microsoft.com/office/drawing/2014/main" id="{8A153ED4-3041-4BC2-A9CC-84AEC6B4F901}"/>
                </a:ext>
              </a:extLst>
            </p:cNvPr>
            <p:cNvSpPr/>
            <p:nvPr/>
          </p:nvSpPr>
          <p:spPr>
            <a:xfrm>
              <a:off x="5085775" y="1040725"/>
              <a:ext cx="22700" cy="11125"/>
            </a:xfrm>
            <a:custGeom>
              <a:avLst/>
              <a:gdLst/>
              <a:ahLst/>
              <a:cxnLst/>
              <a:rect l="l" t="t" r="r" b="b"/>
              <a:pathLst>
                <a:path w="908" h="445" extrusionOk="0">
                  <a:moveTo>
                    <a:pt x="44" y="1"/>
                  </a:moveTo>
                  <a:cubicBezTo>
                    <a:pt x="29" y="97"/>
                    <a:pt x="16" y="194"/>
                    <a:pt x="5" y="297"/>
                  </a:cubicBezTo>
                  <a:cubicBezTo>
                    <a:pt x="2" y="310"/>
                    <a:pt x="2" y="324"/>
                    <a:pt x="0" y="337"/>
                  </a:cubicBezTo>
                  <a:cubicBezTo>
                    <a:pt x="13" y="341"/>
                    <a:pt x="29" y="343"/>
                    <a:pt x="44" y="348"/>
                  </a:cubicBezTo>
                  <a:cubicBezTo>
                    <a:pt x="167" y="374"/>
                    <a:pt x="290" y="405"/>
                    <a:pt x="413" y="436"/>
                  </a:cubicBezTo>
                  <a:cubicBezTo>
                    <a:pt x="432" y="441"/>
                    <a:pt x="452" y="444"/>
                    <a:pt x="472" y="444"/>
                  </a:cubicBezTo>
                  <a:cubicBezTo>
                    <a:pt x="482" y="444"/>
                    <a:pt x="491" y="444"/>
                    <a:pt x="501" y="442"/>
                  </a:cubicBezTo>
                  <a:cubicBezTo>
                    <a:pt x="532" y="429"/>
                    <a:pt x="558" y="411"/>
                    <a:pt x="580" y="387"/>
                  </a:cubicBezTo>
                  <a:lnTo>
                    <a:pt x="907" y="58"/>
                  </a:lnTo>
                  <a:lnTo>
                    <a:pt x="44" y="1"/>
                  </a:ln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9" name="Google Shape;683;p34">
              <a:extLst>
                <a:ext uri="{FF2B5EF4-FFF2-40B4-BE49-F238E27FC236}">
                  <a16:creationId xmlns:a16="http://schemas.microsoft.com/office/drawing/2014/main" id="{91A07393-C171-48A6-83A4-C2D710B2FD9E}"/>
                </a:ext>
              </a:extLst>
            </p:cNvPr>
            <p:cNvSpPr/>
            <p:nvPr/>
          </p:nvSpPr>
          <p:spPr>
            <a:xfrm>
              <a:off x="5050750" y="1045675"/>
              <a:ext cx="21875" cy="34250"/>
            </a:xfrm>
            <a:custGeom>
              <a:avLst/>
              <a:gdLst/>
              <a:ahLst/>
              <a:cxnLst/>
              <a:rect l="l" t="t" r="r" b="b"/>
              <a:pathLst>
                <a:path w="875" h="1370" extrusionOk="0">
                  <a:moveTo>
                    <a:pt x="874" y="0"/>
                  </a:moveTo>
                  <a:lnTo>
                    <a:pt x="0" y="244"/>
                  </a:lnTo>
                  <a:lnTo>
                    <a:pt x="279" y="1329"/>
                  </a:lnTo>
                  <a:cubicBezTo>
                    <a:pt x="331" y="1359"/>
                    <a:pt x="398" y="1369"/>
                    <a:pt x="465" y="1369"/>
                  </a:cubicBezTo>
                  <a:cubicBezTo>
                    <a:pt x="619" y="1369"/>
                    <a:pt x="778" y="1314"/>
                    <a:pt x="778" y="1314"/>
                  </a:cubicBezTo>
                  <a:cubicBezTo>
                    <a:pt x="778" y="1314"/>
                    <a:pt x="819" y="635"/>
                    <a:pt x="874"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0" name="Google Shape;684;p34">
              <a:extLst>
                <a:ext uri="{FF2B5EF4-FFF2-40B4-BE49-F238E27FC236}">
                  <a16:creationId xmlns:a16="http://schemas.microsoft.com/office/drawing/2014/main" id="{385514CB-17BC-4D42-A8FB-9B12D248A5F2}"/>
                </a:ext>
              </a:extLst>
            </p:cNvPr>
            <p:cNvSpPr/>
            <p:nvPr/>
          </p:nvSpPr>
          <p:spPr>
            <a:xfrm>
              <a:off x="5064025" y="841475"/>
              <a:ext cx="29350" cy="34575"/>
            </a:xfrm>
            <a:custGeom>
              <a:avLst/>
              <a:gdLst/>
              <a:ahLst/>
              <a:cxnLst/>
              <a:rect l="l" t="t" r="r" b="b"/>
              <a:pathLst>
                <a:path w="1174" h="1383" extrusionOk="0">
                  <a:moveTo>
                    <a:pt x="1158" y="1"/>
                  </a:moveTo>
                  <a:lnTo>
                    <a:pt x="1" y="245"/>
                  </a:lnTo>
                  <a:lnTo>
                    <a:pt x="1173" y="1382"/>
                  </a:lnTo>
                  <a:cubicBezTo>
                    <a:pt x="1173" y="1163"/>
                    <a:pt x="1173" y="943"/>
                    <a:pt x="1171" y="723"/>
                  </a:cubicBezTo>
                  <a:cubicBezTo>
                    <a:pt x="1169" y="482"/>
                    <a:pt x="1165" y="240"/>
                    <a:pt x="1158"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1" name="Google Shape;685;p34">
              <a:extLst>
                <a:ext uri="{FF2B5EF4-FFF2-40B4-BE49-F238E27FC236}">
                  <a16:creationId xmlns:a16="http://schemas.microsoft.com/office/drawing/2014/main" id="{CB1818D3-351E-426F-BB89-A1DE5CDBD0B2}"/>
                </a:ext>
              </a:extLst>
            </p:cNvPr>
            <p:cNvSpPr/>
            <p:nvPr/>
          </p:nvSpPr>
          <p:spPr>
            <a:xfrm>
              <a:off x="5054700" y="797400"/>
              <a:ext cx="70950" cy="40575"/>
            </a:xfrm>
            <a:custGeom>
              <a:avLst/>
              <a:gdLst/>
              <a:ahLst/>
              <a:cxnLst/>
              <a:rect l="l" t="t" r="r" b="b"/>
              <a:pathLst>
                <a:path w="2838" h="1623" extrusionOk="0">
                  <a:moveTo>
                    <a:pt x="2550" y="0"/>
                  </a:moveTo>
                  <a:lnTo>
                    <a:pt x="385" y="191"/>
                  </a:lnTo>
                  <a:lnTo>
                    <a:pt x="0" y="1138"/>
                  </a:lnTo>
                  <a:cubicBezTo>
                    <a:pt x="0" y="1138"/>
                    <a:pt x="747" y="1622"/>
                    <a:pt x="1585" y="1622"/>
                  </a:cubicBezTo>
                  <a:cubicBezTo>
                    <a:pt x="1623" y="1622"/>
                    <a:pt x="1662" y="1621"/>
                    <a:pt x="1700" y="1619"/>
                  </a:cubicBezTo>
                  <a:cubicBezTo>
                    <a:pt x="2581" y="1571"/>
                    <a:pt x="2838" y="1362"/>
                    <a:pt x="2838" y="1362"/>
                  </a:cubicBezTo>
                  <a:lnTo>
                    <a:pt x="2550" y="0"/>
                  </a:ln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2" name="Google Shape;686;p34">
              <a:extLst>
                <a:ext uri="{FF2B5EF4-FFF2-40B4-BE49-F238E27FC236}">
                  <a16:creationId xmlns:a16="http://schemas.microsoft.com/office/drawing/2014/main" id="{B7204CE6-950B-4D77-B872-7937AEFFA247}"/>
                </a:ext>
              </a:extLst>
            </p:cNvPr>
            <p:cNvSpPr/>
            <p:nvPr/>
          </p:nvSpPr>
          <p:spPr>
            <a:xfrm>
              <a:off x="5078350" y="730025"/>
              <a:ext cx="34450" cy="31700"/>
            </a:xfrm>
            <a:custGeom>
              <a:avLst/>
              <a:gdLst/>
              <a:ahLst/>
              <a:cxnLst/>
              <a:rect l="l" t="t" r="r" b="b"/>
              <a:pathLst>
                <a:path w="1378" h="1268" extrusionOk="0">
                  <a:moveTo>
                    <a:pt x="321" y="1"/>
                  </a:moveTo>
                  <a:lnTo>
                    <a:pt x="1" y="851"/>
                  </a:lnTo>
                  <a:lnTo>
                    <a:pt x="642" y="1268"/>
                  </a:lnTo>
                  <a:lnTo>
                    <a:pt x="1378" y="1140"/>
                  </a:lnTo>
                  <a:lnTo>
                    <a:pt x="1246" y="5"/>
                  </a:lnTo>
                  <a:lnTo>
                    <a:pt x="321" y="1"/>
                  </a:ln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3" name="Google Shape;687;p34">
              <a:extLst>
                <a:ext uri="{FF2B5EF4-FFF2-40B4-BE49-F238E27FC236}">
                  <a16:creationId xmlns:a16="http://schemas.microsoft.com/office/drawing/2014/main" id="{66F3318E-F472-4722-BF1D-D7C4EF0BDFD9}"/>
                </a:ext>
              </a:extLst>
            </p:cNvPr>
            <p:cNvSpPr/>
            <p:nvPr/>
          </p:nvSpPr>
          <p:spPr>
            <a:xfrm>
              <a:off x="5084825" y="703400"/>
              <a:ext cx="24675" cy="36200"/>
            </a:xfrm>
            <a:custGeom>
              <a:avLst/>
              <a:gdLst/>
              <a:ahLst/>
              <a:cxnLst/>
              <a:rect l="l" t="t" r="r" b="b"/>
              <a:pathLst>
                <a:path w="987" h="1448" extrusionOk="0">
                  <a:moveTo>
                    <a:pt x="932" y="1"/>
                  </a:moveTo>
                  <a:lnTo>
                    <a:pt x="141" y="271"/>
                  </a:lnTo>
                  <a:lnTo>
                    <a:pt x="124" y="411"/>
                  </a:lnTo>
                  <a:lnTo>
                    <a:pt x="95" y="664"/>
                  </a:lnTo>
                  <a:lnTo>
                    <a:pt x="82" y="774"/>
                  </a:lnTo>
                  <a:lnTo>
                    <a:pt x="69" y="883"/>
                  </a:lnTo>
                  <a:lnTo>
                    <a:pt x="69" y="890"/>
                  </a:lnTo>
                  <a:lnTo>
                    <a:pt x="51" y="1033"/>
                  </a:lnTo>
                  <a:lnTo>
                    <a:pt x="34" y="1182"/>
                  </a:lnTo>
                  <a:lnTo>
                    <a:pt x="1" y="1448"/>
                  </a:lnTo>
                  <a:lnTo>
                    <a:pt x="987" y="1070"/>
                  </a:lnTo>
                  <a:lnTo>
                    <a:pt x="978" y="859"/>
                  </a:lnTo>
                  <a:lnTo>
                    <a:pt x="932" y="1"/>
                  </a:ln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4" name="Google Shape;688;p34">
              <a:extLst>
                <a:ext uri="{FF2B5EF4-FFF2-40B4-BE49-F238E27FC236}">
                  <a16:creationId xmlns:a16="http://schemas.microsoft.com/office/drawing/2014/main" id="{F158EA6C-6847-44FD-B1E4-BCEFEF15CD37}"/>
                </a:ext>
              </a:extLst>
            </p:cNvPr>
            <p:cNvSpPr/>
            <p:nvPr/>
          </p:nvSpPr>
          <p:spPr>
            <a:xfrm>
              <a:off x="5196225" y="822375"/>
              <a:ext cx="23475" cy="15900"/>
            </a:xfrm>
            <a:custGeom>
              <a:avLst/>
              <a:gdLst/>
              <a:ahLst/>
              <a:cxnLst/>
              <a:rect l="l" t="t" r="r" b="b"/>
              <a:pathLst>
                <a:path w="939" h="636" extrusionOk="0">
                  <a:moveTo>
                    <a:pt x="704" y="1"/>
                  </a:moveTo>
                  <a:cubicBezTo>
                    <a:pt x="570" y="3"/>
                    <a:pt x="442" y="60"/>
                    <a:pt x="330" y="130"/>
                  </a:cubicBezTo>
                  <a:cubicBezTo>
                    <a:pt x="216" y="200"/>
                    <a:pt x="113" y="286"/>
                    <a:pt x="1" y="359"/>
                  </a:cubicBezTo>
                  <a:lnTo>
                    <a:pt x="69" y="508"/>
                  </a:lnTo>
                  <a:cubicBezTo>
                    <a:pt x="86" y="500"/>
                    <a:pt x="103" y="497"/>
                    <a:pt x="121" y="497"/>
                  </a:cubicBezTo>
                  <a:cubicBezTo>
                    <a:pt x="172" y="497"/>
                    <a:pt x="226" y="525"/>
                    <a:pt x="273" y="550"/>
                  </a:cubicBezTo>
                  <a:cubicBezTo>
                    <a:pt x="374" y="605"/>
                    <a:pt x="486" y="633"/>
                    <a:pt x="603" y="635"/>
                  </a:cubicBezTo>
                  <a:cubicBezTo>
                    <a:pt x="719" y="635"/>
                    <a:pt x="831" y="594"/>
                    <a:pt x="915" y="515"/>
                  </a:cubicBezTo>
                  <a:cubicBezTo>
                    <a:pt x="930" y="501"/>
                    <a:pt x="939" y="484"/>
                    <a:pt x="937" y="466"/>
                  </a:cubicBezTo>
                  <a:cubicBezTo>
                    <a:pt x="932" y="455"/>
                    <a:pt x="926" y="446"/>
                    <a:pt x="917" y="440"/>
                  </a:cubicBezTo>
                  <a:cubicBezTo>
                    <a:pt x="888" y="418"/>
                    <a:pt x="853" y="407"/>
                    <a:pt x="818" y="403"/>
                  </a:cubicBezTo>
                  <a:cubicBezTo>
                    <a:pt x="838" y="370"/>
                    <a:pt x="888" y="361"/>
                    <a:pt x="897" y="323"/>
                  </a:cubicBezTo>
                  <a:cubicBezTo>
                    <a:pt x="899" y="299"/>
                    <a:pt x="882" y="275"/>
                    <a:pt x="857" y="266"/>
                  </a:cubicBezTo>
                  <a:cubicBezTo>
                    <a:pt x="844" y="263"/>
                    <a:pt x="831" y="261"/>
                    <a:pt x="818" y="261"/>
                  </a:cubicBezTo>
                  <a:cubicBezTo>
                    <a:pt x="807" y="261"/>
                    <a:pt x="796" y="262"/>
                    <a:pt x="785" y="264"/>
                  </a:cubicBezTo>
                  <a:cubicBezTo>
                    <a:pt x="803" y="240"/>
                    <a:pt x="831" y="220"/>
                    <a:pt x="840" y="192"/>
                  </a:cubicBezTo>
                  <a:cubicBezTo>
                    <a:pt x="845" y="169"/>
                    <a:pt x="821" y="143"/>
                    <a:pt x="803" y="143"/>
                  </a:cubicBezTo>
                  <a:cubicBezTo>
                    <a:pt x="797" y="143"/>
                    <a:pt x="791" y="146"/>
                    <a:pt x="787" y="152"/>
                  </a:cubicBezTo>
                  <a:cubicBezTo>
                    <a:pt x="798" y="102"/>
                    <a:pt x="803" y="36"/>
                    <a:pt x="756" y="12"/>
                  </a:cubicBezTo>
                  <a:cubicBezTo>
                    <a:pt x="741" y="3"/>
                    <a:pt x="721" y="1"/>
                    <a:pt x="704"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5" name="Google Shape;689;p34">
              <a:extLst>
                <a:ext uri="{FF2B5EF4-FFF2-40B4-BE49-F238E27FC236}">
                  <a16:creationId xmlns:a16="http://schemas.microsoft.com/office/drawing/2014/main" id="{69C52203-6E7B-4C0F-A767-C0C55E605D7A}"/>
                </a:ext>
              </a:extLst>
            </p:cNvPr>
            <p:cNvSpPr/>
            <p:nvPr/>
          </p:nvSpPr>
          <p:spPr>
            <a:xfrm>
              <a:off x="5197125" y="817700"/>
              <a:ext cx="13575" cy="14100"/>
            </a:xfrm>
            <a:custGeom>
              <a:avLst/>
              <a:gdLst/>
              <a:ahLst/>
              <a:cxnLst/>
              <a:rect l="l" t="t" r="r" b="b"/>
              <a:pathLst>
                <a:path w="543" h="564" extrusionOk="0">
                  <a:moveTo>
                    <a:pt x="536" y="3"/>
                  </a:moveTo>
                  <a:lnTo>
                    <a:pt x="536" y="3"/>
                  </a:lnTo>
                  <a:cubicBezTo>
                    <a:pt x="437" y="23"/>
                    <a:pt x="325" y="1"/>
                    <a:pt x="242" y="65"/>
                  </a:cubicBezTo>
                  <a:cubicBezTo>
                    <a:pt x="156" y="128"/>
                    <a:pt x="145" y="247"/>
                    <a:pt x="114" y="348"/>
                  </a:cubicBezTo>
                  <a:cubicBezTo>
                    <a:pt x="90" y="427"/>
                    <a:pt x="53" y="499"/>
                    <a:pt x="0" y="563"/>
                  </a:cubicBezTo>
                  <a:lnTo>
                    <a:pt x="406" y="392"/>
                  </a:lnTo>
                  <a:cubicBezTo>
                    <a:pt x="360" y="335"/>
                    <a:pt x="395" y="251"/>
                    <a:pt x="439" y="192"/>
                  </a:cubicBezTo>
                  <a:cubicBezTo>
                    <a:pt x="485" y="135"/>
                    <a:pt x="543" y="76"/>
                    <a:pt x="536" y="3"/>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6" name="Google Shape;690;p34">
              <a:extLst>
                <a:ext uri="{FF2B5EF4-FFF2-40B4-BE49-F238E27FC236}">
                  <a16:creationId xmlns:a16="http://schemas.microsoft.com/office/drawing/2014/main" id="{4E62FEF8-4064-4021-8480-488318B32FCE}"/>
                </a:ext>
              </a:extLst>
            </p:cNvPr>
            <p:cNvSpPr/>
            <p:nvPr/>
          </p:nvSpPr>
          <p:spPr>
            <a:xfrm>
              <a:off x="5113225" y="798825"/>
              <a:ext cx="2775" cy="1700"/>
            </a:xfrm>
            <a:custGeom>
              <a:avLst/>
              <a:gdLst/>
              <a:ahLst/>
              <a:cxnLst/>
              <a:rect l="l" t="t" r="r" b="b"/>
              <a:pathLst>
                <a:path w="111" h="68" extrusionOk="0">
                  <a:moveTo>
                    <a:pt x="67" y="0"/>
                  </a:moveTo>
                  <a:cubicBezTo>
                    <a:pt x="36" y="0"/>
                    <a:pt x="15" y="28"/>
                    <a:pt x="0" y="60"/>
                  </a:cubicBezTo>
                  <a:lnTo>
                    <a:pt x="57" y="58"/>
                  </a:lnTo>
                  <a:cubicBezTo>
                    <a:pt x="61" y="65"/>
                    <a:pt x="66" y="68"/>
                    <a:pt x="70" y="68"/>
                  </a:cubicBezTo>
                  <a:cubicBezTo>
                    <a:pt x="91" y="68"/>
                    <a:pt x="110" y="2"/>
                    <a:pt x="71" y="0"/>
                  </a:cubicBezTo>
                  <a:cubicBezTo>
                    <a:pt x="69" y="0"/>
                    <a:pt x="68" y="0"/>
                    <a:pt x="67"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7" name="Google Shape;691;p34">
              <a:extLst>
                <a:ext uri="{FF2B5EF4-FFF2-40B4-BE49-F238E27FC236}">
                  <a16:creationId xmlns:a16="http://schemas.microsoft.com/office/drawing/2014/main" id="{00999038-0D65-408E-B692-D14EEAF12DAB}"/>
                </a:ext>
              </a:extLst>
            </p:cNvPr>
            <p:cNvSpPr/>
            <p:nvPr/>
          </p:nvSpPr>
          <p:spPr>
            <a:xfrm>
              <a:off x="5060025" y="741550"/>
              <a:ext cx="25" cy="100"/>
            </a:xfrm>
            <a:custGeom>
              <a:avLst/>
              <a:gdLst/>
              <a:ahLst/>
              <a:cxnLst/>
              <a:rect l="l" t="t" r="r" b="b"/>
              <a:pathLst>
                <a:path w="1" h="4" extrusionOk="0">
                  <a:moveTo>
                    <a:pt x="0" y="3"/>
                  </a:moveTo>
                  <a:lnTo>
                    <a:pt x="0" y="1"/>
                  </a:ln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8" name="Google Shape;692;p34">
              <a:extLst>
                <a:ext uri="{FF2B5EF4-FFF2-40B4-BE49-F238E27FC236}">
                  <a16:creationId xmlns:a16="http://schemas.microsoft.com/office/drawing/2014/main" id="{B93B0277-71AC-4831-8334-22047085F925}"/>
                </a:ext>
              </a:extLst>
            </p:cNvPr>
            <p:cNvSpPr/>
            <p:nvPr/>
          </p:nvSpPr>
          <p:spPr>
            <a:xfrm>
              <a:off x="5060025" y="747100"/>
              <a:ext cx="25" cy="75"/>
            </a:xfrm>
            <a:custGeom>
              <a:avLst/>
              <a:gdLst/>
              <a:ahLst/>
              <a:cxnLst/>
              <a:rect l="l" t="t" r="r" b="b"/>
              <a:pathLst>
                <a:path w="1" h="3" extrusionOk="0">
                  <a:moveTo>
                    <a:pt x="0" y="3"/>
                  </a:moveTo>
                  <a:lnTo>
                    <a:pt x="0" y="1"/>
                  </a:ln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9" name="Google Shape;693;p34">
              <a:extLst>
                <a:ext uri="{FF2B5EF4-FFF2-40B4-BE49-F238E27FC236}">
                  <a16:creationId xmlns:a16="http://schemas.microsoft.com/office/drawing/2014/main" id="{11A75BA9-EDDE-4F5E-8D13-78A754FCFFB1}"/>
                </a:ext>
              </a:extLst>
            </p:cNvPr>
            <p:cNvSpPr/>
            <p:nvPr/>
          </p:nvSpPr>
          <p:spPr>
            <a:xfrm>
              <a:off x="5013450" y="855975"/>
              <a:ext cx="16275" cy="22200"/>
            </a:xfrm>
            <a:custGeom>
              <a:avLst/>
              <a:gdLst/>
              <a:ahLst/>
              <a:cxnLst/>
              <a:rect l="l" t="t" r="r" b="b"/>
              <a:pathLst>
                <a:path w="651" h="888" extrusionOk="0">
                  <a:moveTo>
                    <a:pt x="438" y="1"/>
                  </a:moveTo>
                  <a:lnTo>
                    <a:pt x="275" y="34"/>
                  </a:lnTo>
                  <a:cubicBezTo>
                    <a:pt x="291" y="104"/>
                    <a:pt x="234" y="168"/>
                    <a:pt x="188" y="222"/>
                  </a:cubicBezTo>
                  <a:cubicBezTo>
                    <a:pt x="111" y="308"/>
                    <a:pt x="58" y="411"/>
                    <a:pt x="29" y="523"/>
                  </a:cubicBezTo>
                  <a:cubicBezTo>
                    <a:pt x="1" y="635"/>
                    <a:pt x="18" y="756"/>
                    <a:pt x="76" y="855"/>
                  </a:cubicBezTo>
                  <a:cubicBezTo>
                    <a:pt x="84" y="873"/>
                    <a:pt x="100" y="888"/>
                    <a:pt x="117" y="888"/>
                  </a:cubicBezTo>
                  <a:cubicBezTo>
                    <a:pt x="128" y="886"/>
                    <a:pt x="139" y="881"/>
                    <a:pt x="148" y="875"/>
                  </a:cubicBezTo>
                  <a:cubicBezTo>
                    <a:pt x="174" y="851"/>
                    <a:pt x="194" y="822"/>
                    <a:pt x="205" y="787"/>
                  </a:cubicBezTo>
                  <a:cubicBezTo>
                    <a:pt x="232" y="813"/>
                    <a:pt x="229" y="866"/>
                    <a:pt x="264" y="881"/>
                  </a:cubicBezTo>
                  <a:cubicBezTo>
                    <a:pt x="270" y="883"/>
                    <a:pt x="276" y="884"/>
                    <a:pt x="282" y="884"/>
                  </a:cubicBezTo>
                  <a:cubicBezTo>
                    <a:pt x="300" y="884"/>
                    <a:pt x="318" y="874"/>
                    <a:pt x="328" y="857"/>
                  </a:cubicBezTo>
                  <a:cubicBezTo>
                    <a:pt x="341" y="835"/>
                    <a:pt x="348" y="811"/>
                    <a:pt x="348" y="785"/>
                  </a:cubicBezTo>
                  <a:cubicBezTo>
                    <a:pt x="368" y="809"/>
                    <a:pt x="379" y="840"/>
                    <a:pt x="407" y="855"/>
                  </a:cubicBezTo>
                  <a:cubicBezTo>
                    <a:pt x="412" y="858"/>
                    <a:pt x="417" y="859"/>
                    <a:pt x="422" y="859"/>
                  </a:cubicBezTo>
                  <a:cubicBezTo>
                    <a:pt x="447" y="859"/>
                    <a:pt x="474" y="831"/>
                    <a:pt x="458" y="813"/>
                  </a:cubicBezTo>
                  <a:lnTo>
                    <a:pt x="458" y="813"/>
                  </a:lnTo>
                  <a:cubicBezTo>
                    <a:pt x="485" y="826"/>
                    <a:pt x="519" y="839"/>
                    <a:pt x="548" y="839"/>
                  </a:cubicBezTo>
                  <a:cubicBezTo>
                    <a:pt x="569" y="839"/>
                    <a:pt x="587" y="833"/>
                    <a:pt x="600" y="818"/>
                  </a:cubicBezTo>
                  <a:cubicBezTo>
                    <a:pt x="611" y="802"/>
                    <a:pt x="620" y="785"/>
                    <a:pt x="622" y="767"/>
                  </a:cubicBezTo>
                  <a:cubicBezTo>
                    <a:pt x="651" y="638"/>
                    <a:pt x="627" y="501"/>
                    <a:pt x="583" y="374"/>
                  </a:cubicBezTo>
                  <a:cubicBezTo>
                    <a:pt x="541" y="247"/>
                    <a:pt x="480" y="126"/>
                    <a:pt x="438"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0" name="Google Shape;694;p34">
              <a:extLst>
                <a:ext uri="{FF2B5EF4-FFF2-40B4-BE49-F238E27FC236}">
                  <a16:creationId xmlns:a16="http://schemas.microsoft.com/office/drawing/2014/main" id="{74177D8F-91CB-4B23-9C45-EC2F90B2C910}"/>
                </a:ext>
              </a:extLst>
            </p:cNvPr>
            <p:cNvSpPr/>
            <p:nvPr/>
          </p:nvSpPr>
          <p:spPr>
            <a:xfrm>
              <a:off x="5023725" y="856750"/>
              <a:ext cx="11825" cy="16275"/>
            </a:xfrm>
            <a:custGeom>
              <a:avLst/>
              <a:gdLst/>
              <a:ahLst/>
              <a:cxnLst/>
              <a:rect l="l" t="t" r="r" b="b"/>
              <a:pathLst>
                <a:path w="473" h="651" extrusionOk="0">
                  <a:moveTo>
                    <a:pt x="1" y="0"/>
                  </a:moveTo>
                  <a:lnTo>
                    <a:pt x="73" y="435"/>
                  </a:lnTo>
                  <a:cubicBezTo>
                    <a:pt x="87" y="429"/>
                    <a:pt x="100" y="426"/>
                    <a:pt x="114" y="426"/>
                  </a:cubicBezTo>
                  <a:cubicBezTo>
                    <a:pt x="168" y="426"/>
                    <a:pt x="223" y="469"/>
                    <a:pt x="260" y="514"/>
                  </a:cubicBezTo>
                  <a:cubicBezTo>
                    <a:pt x="304" y="571"/>
                    <a:pt x="350" y="642"/>
                    <a:pt x="422" y="650"/>
                  </a:cubicBezTo>
                  <a:cubicBezTo>
                    <a:pt x="427" y="549"/>
                    <a:pt x="473" y="446"/>
                    <a:pt x="429" y="350"/>
                  </a:cubicBezTo>
                  <a:cubicBezTo>
                    <a:pt x="387" y="253"/>
                    <a:pt x="273" y="213"/>
                    <a:pt x="183" y="161"/>
                  </a:cubicBezTo>
                  <a:cubicBezTo>
                    <a:pt x="113" y="119"/>
                    <a:pt x="49" y="64"/>
                    <a:pt x="1"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1" name="Google Shape;695;p34">
              <a:extLst>
                <a:ext uri="{FF2B5EF4-FFF2-40B4-BE49-F238E27FC236}">
                  <a16:creationId xmlns:a16="http://schemas.microsoft.com/office/drawing/2014/main" id="{AA2E4BC3-6FD9-4141-B3EC-E7B0D70F1EFF}"/>
                </a:ext>
              </a:extLst>
            </p:cNvPr>
            <p:cNvSpPr/>
            <p:nvPr/>
          </p:nvSpPr>
          <p:spPr>
            <a:xfrm>
              <a:off x="5056125" y="1085925"/>
              <a:ext cx="31525" cy="6400"/>
            </a:xfrm>
            <a:custGeom>
              <a:avLst/>
              <a:gdLst/>
              <a:ahLst/>
              <a:cxnLst/>
              <a:rect l="l" t="t" r="r" b="b"/>
              <a:pathLst>
                <a:path w="1261" h="256" extrusionOk="0">
                  <a:moveTo>
                    <a:pt x="437" y="0"/>
                  </a:moveTo>
                  <a:cubicBezTo>
                    <a:pt x="368" y="17"/>
                    <a:pt x="296" y="26"/>
                    <a:pt x="224" y="26"/>
                  </a:cubicBezTo>
                  <a:cubicBezTo>
                    <a:pt x="167" y="26"/>
                    <a:pt x="111" y="21"/>
                    <a:pt x="55" y="9"/>
                  </a:cubicBezTo>
                  <a:lnTo>
                    <a:pt x="33" y="5"/>
                  </a:lnTo>
                  <a:cubicBezTo>
                    <a:pt x="22" y="59"/>
                    <a:pt x="14" y="114"/>
                    <a:pt x="5" y="169"/>
                  </a:cubicBezTo>
                  <a:cubicBezTo>
                    <a:pt x="0" y="185"/>
                    <a:pt x="5" y="200"/>
                    <a:pt x="14" y="215"/>
                  </a:cubicBezTo>
                  <a:cubicBezTo>
                    <a:pt x="24" y="224"/>
                    <a:pt x="38" y="229"/>
                    <a:pt x="53" y="229"/>
                  </a:cubicBezTo>
                  <a:cubicBezTo>
                    <a:pt x="282" y="246"/>
                    <a:pt x="512" y="255"/>
                    <a:pt x="741" y="255"/>
                  </a:cubicBezTo>
                  <a:cubicBezTo>
                    <a:pt x="915" y="255"/>
                    <a:pt x="1088" y="250"/>
                    <a:pt x="1261" y="240"/>
                  </a:cubicBezTo>
                  <a:lnTo>
                    <a:pt x="437"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2" name="Google Shape;696;p34">
              <a:extLst>
                <a:ext uri="{FF2B5EF4-FFF2-40B4-BE49-F238E27FC236}">
                  <a16:creationId xmlns:a16="http://schemas.microsoft.com/office/drawing/2014/main" id="{67B730AC-1DFB-402F-B5BC-902702F77FBA}"/>
                </a:ext>
              </a:extLst>
            </p:cNvPr>
            <p:cNvSpPr/>
            <p:nvPr/>
          </p:nvSpPr>
          <p:spPr>
            <a:xfrm>
              <a:off x="5054575" y="1072575"/>
              <a:ext cx="17775" cy="18025"/>
            </a:xfrm>
            <a:custGeom>
              <a:avLst/>
              <a:gdLst/>
              <a:ahLst/>
              <a:cxnLst/>
              <a:rect l="l" t="t" r="r" b="b"/>
              <a:pathLst>
                <a:path w="711" h="721" extrusionOk="0">
                  <a:moveTo>
                    <a:pt x="710" y="0"/>
                  </a:moveTo>
                  <a:lnTo>
                    <a:pt x="1" y="14"/>
                  </a:lnTo>
                  <a:lnTo>
                    <a:pt x="84" y="699"/>
                  </a:lnTo>
                  <a:cubicBezTo>
                    <a:pt x="117" y="703"/>
                    <a:pt x="152" y="708"/>
                    <a:pt x="188" y="712"/>
                  </a:cubicBezTo>
                  <a:cubicBezTo>
                    <a:pt x="223" y="716"/>
                    <a:pt x="258" y="719"/>
                    <a:pt x="293" y="721"/>
                  </a:cubicBezTo>
                  <a:lnTo>
                    <a:pt x="616" y="598"/>
                  </a:lnTo>
                  <a:lnTo>
                    <a:pt x="710"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3" name="Google Shape;697;p34">
              <a:extLst>
                <a:ext uri="{FF2B5EF4-FFF2-40B4-BE49-F238E27FC236}">
                  <a16:creationId xmlns:a16="http://schemas.microsoft.com/office/drawing/2014/main" id="{2F26679E-DC3B-4F0C-A567-9C417275306C}"/>
                </a:ext>
              </a:extLst>
            </p:cNvPr>
            <p:cNvSpPr/>
            <p:nvPr/>
          </p:nvSpPr>
          <p:spPr>
            <a:xfrm>
              <a:off x="5083075" y="1057375"/>
              <a:ext cx="31500" cy="6850"/>
            </a:xfrm>
            <a:custGeom>
              <a:avLst/>
              <a:gdLst/>
              <a:ahLst/>
              <a:cxnLst/>
              <a:rect l="l" t="t" r="r" b="b"/>
              <a:pathLst>
                <a:path w="1260" h="274" extrusionOk="0">
                  <a:moveTo>
                    <a:pt x="403" y="0"/>
                  </a:moveTo>
                  <a:cubicBezTo>
                    <a:pt x="329" y="20"/>
                    <a:pt x="254" y="31"/>
                    <a:pt x="178" y="31"/>
                  </a:cubicBezTo>
                  <a:cubicBezTo>
                    <a:pt x="130" y="31"/>
                    <a:pt x="82" y="26"/>
                    <a:pt x="34" y="18"/>
                  </a:cubicBezTo>
                  <a:cubicBezTo>
                    <a:pt x="23" y="70"/>
                    <a:pt x="14" y="121"/>
                    <a:pt x="5" y="176"/>
                  </a:cubicBezTo>
                  <a:cubicBezTo>
                    <a:pt x="1" y="191"/>
                    <a:pt x="3" y="209"/>
                    <a:pt x="12" y="222"/>
                  </a:cubicBezTo>
                  <a:cubicBezTo>
                    <a:pt x="23" y="233"/>
                    <a:pt x="38" y="237"/>
                    <a:pt x="53" y="237"/>
                  </a:cubicBezTo>
                  <a:cubicBezTo>
                    <a:pt x="321" y="261"/>
                    <a:pt x="589" y="273"/>
                    <a:pt x="857" y="273"/>
                  </a:cubicBezTo>
                  <a:cubicBezTo>
                    <a:pt x="991" y="273"/>
                    <a:pt x="1125" y="270"/>
                    <a:pt x="1259" y="264"/>
                  </a:cubicBezTo>
                  <a:lnTo>
                    <a:pt x="403"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4" name="Google Shape;698;p34">
              <a:extLst>
                <a:ext uri="{FF2B5EF4-FFF2-40B4-BE49-F238E27FC236}">
                  <a16:creationId xmlns:a16="http://schemas.microsoft.com/office/drawing/2014/main" id="{0351E7FA-8DDC-40B8-9444-702ABFEBF87E}"/>
                </a:ext>
              </a:extLst>
            </p:cNvPr>
            <p:cNvSpPr/>
            <p:nvPr/>
          </p:nvSpPr>
          <p:spPr>
            <a:xfrm>
              <a:off x="5083200" y="1045350"/>
              <a:ext cx="23725" cy="16425"/>
            </a:xfrm>
            <a:custGeom>
              <a:avLst/>
              <a:gdLst/>
              <a:ahLst/>
              <a:cxnLst/>
              <a:rect l="l" t="t" r="r" b="b"/>
              <a:pathLst>
                <a:path w="949" h="657" extrusionOk="0">
                  <a:moveTo>
                    <a:pt x="165" y="0"/>
                  </a:moveTo>
                  <a:lnTo>
                    <a:pt x="0" y="657"/>
                  </a:lnTo>
                  <a:lnTo>
                    <a:pt x="507" y="633"/>
                  </a:lnTo>
                  <a:lnTo>
                    <a:pt x="949" y="59"/>
                  </a:lnTo>
                  <a:lnTo>
                    <a:pt x="165"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5" name="Google Shape;699;p34">
              <a:extLst>
                <a:ext uri="{FF2B5EF4-FFF2-40B4-BE49-F238E27FC236}">
                  <a16:creationId xmlns:a16="http://schemas.microsoft.com/office/drawing/2014/main" id="{D3D0AED7-9099-448C-8B24-6850BC493A0D}"/>
                </a:ext>
              </a:extLst>
            </p:cNvPr>
            <p:cNvSpPr/>
            <p:nvPr/>
          </p:nvSpPr>
          <p:spPr>
            <a:xfrm>
              <a:off x="4994575" y="740450"/>
              <a:ext cx="112625" cy="121875"/>
            </a:xfrm>
            <a:custGeom>
              <a:avLst/>
              <a:gdLst/>
              <a:ahLst/>
              <a:cxnLst/>
              <a:rect l="l" t="t" r="r" b="b"/>
              <a:pathLst>
                <a:path w="4505" h="4875" extrusionOk="0">
                  <a:moveTo>
                    <a:pt x="2935" y="1"/>
                  </a:moveTo>
                  <a:cubicBezTo>
                    <a:pt x="2934" y="1"/>
                    <a:pt x="1380" y="723"/>
                    <a:pt x="690" y="1683"/>
                  </a:cubicBezTo>
                  <a:cubicBezTo>
                    <a:pt x="0" y="2645"/>
                    <a:pt x="932" y="4874"/>
                    <a:pt x="932" y="4874"/>
                  </a:cubicBezTo>
                  <a:lnTo>
                    <a:pt x="1298" y="4795"/>
                  </a:lnTo>
                  <a:cubicBezTo>
                    <a:pt x="1298" y="4795"/>
                    <a:pt x="754" y="2518"/>
                    <a:pt x="2133" y="1892"/>
                  </a:cubicBezTo>
                  <a:cubicBezTo>
                    <a:pt x="3512" y="1268"/>
                    <a:pt x="4505" y="34"/>
                    <a:pt x="2935"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6" name="Google Shape;700;p34">
              <a:extLst>
                <a:ext uri="{FF2B5EF4-FFF2-40B4-BE49-F238E27FC236}">
                  <a16:creationId xmlns:a16="http://schemas.microsoft.com/office/drawing/2014/main" id="{54DD881A-50C3-4994-964E-D3033A9AE697}"/>
                </a:ext>
              </a:extLst>
            </p:cNvPr>
            <p:cNvSpPr/>
            <p:nvPr/>
          </p:nvSpPr>
          <p:spPr>
            <a:xfrm>
              <a:off x="5102175" y="736700"/>
              <a:ext cx="103975" cy="99375"/>
            </a:xfrm>
            <a:custGeom>
              <a:avLst/>
              <a:gdLst/>
              <a:ahLst/>
              <a:cxnLst/>
              <a:rect l="l" t="t" r="r" b="b"/>
              <a:pathLst>
                <a:path w="4159" h="3975" extrusionOk="0">
                  <a:moveTo>
                    <a:pt x="536" y="1"/>
                  </a:moveTo>
                  <a:cubicBezTo>
                    <a:pt x="337" y="1"/>
                    <a:pt x="147" y="197"/>
                    <a:pt x="1" y="669"/>
                  </a:cubicBezTo>
                  <a:cubicBezTo>
                    <a:pt x="1" y="669"/>
                    <a:pt x="267" y="2362"/>
                    <a:pt x="1002" y="3289"/>
                  </a:cubicBezTo>
                  <a:cubicBezTo>
                    <a:pt x="1459" y="3866"/>
                    <a:pt x="2560" y="3975"/>
                    <a:pt x="3327" y="3975"/>
                  </a:cubicBezTo>
                  <a:cubicBezTo>
                    <a:pt x="3792" y="3975"/>
                    <a:pt x="4134" y="3935"/>
                    <a:pt x="4134" y="3935"/>
                  </a:cubicBezTo>
                  <a:lnTo>
                    <a:pt x="4158" y="3559"/>
                  </a:lnTo>
                  <a:cubicBezTo>
                    <a:pt x="4158" y="3559"/>
                    <a:pt x="1822" y="3456"/>
                    <a:pt x="1600" y="1958"/>
                  </a:cubicBezTo>
                  <a:cubicBezTo>
                    <a:pt x="1448" y="932"/>
                    <a:pt x="971" y="1"/>
                    <a:pt x="536"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7" name="Google Shape;701;p34">
              <a:extLst>
                <a:ext uri="{FF2B5EF4-FFF2-40B4-BE49-F238E27FC236}">
                  <a16:creationId xmlns:a16="http://schemas.microsoft.com/office/drawing/2014/main" id="{1776E402-F820-4C8F-910A-FC1273BA21D4}"/>
                </a:ext>
              </a:extLst>
            </p:cNvPr>
            <p:cNvSpPr/>
            <p:nvPr/>
          </p:nvSpPr>
          <p:spPr>
            <a:xfrm>
              <a:off x="5031750" y="814800"/>
              <a:ext cx="112675" cy="240550"/>
            </a:xfrm>
            <a:custGeom>
              <a:avLst/>
              <a:gdLst/>
              <a:ahLst/>
              <a:cxnLst/>
              <a:rect l="l" t="t" r="r" b="b"/>
              <a:pathLst>
                <a:path w="4507" h="9622" extrusionOk="0">
                  <a:moveTo>
                    <a:pt x="1109" y="1"/>
                  </a:moveTo>
                  <a:cubicBezTo>
                    <a:pt x="907" y="304"/>
                    <a:pt x="806" y="2456"/>
                    <a:pt x="413" y="4520"/>
                  </a:cubicBezTo>
                  <a:cubicBezTo>
                    <a:pt x="0" y="6690"/>
                    <a:pt x="288" y="9622"/>
                    <a:pt x="288" y="9622"/>
                  </a:cubicBezTo>
                  <a:lnTo>
                    <a:pt x="1711" y="9488"/>
                  </a:lnTo>
                  <a:lnTo>
                    <a:pt x="2519" y="3080"/>
                  </a:lnTo>
                  <a:lnTo>
                    <a:pt x="2568" y="3334"/>
                  </a:lnTo>
                  <a:lnTo>
                    <a:pt x="4507" y="2517"/>
                  </a:lnTo>
                  <a:cubicBezTo>
                    <a:pt x="4507" y="2517"/>
                    <a:pt x="3929" y="1380"/>
                    <a:pt x="3929" y="1331"/>
                  </a:cubicBezTo>
                  <a:cubicBezTo>
                    <a:pt x="3929" y="1283"/>
                    <a:pt x="3672" y="194"/>
                    <a:pt x="3672" y="194"/>
                  </a:cubicBezTo>
                  <a:cubicBezTo>
                    <a:pt x="3672" y="194"/>
                    <a:pt x="3145" y="321"/>
                    <a:pt x="2616" y="321"/>
                  </a:cubicBezTo>
                  <a:cubicBezTo>
                    <a:pt x="2348" y="321"/>
                    <a:pt x="2023" y="266"/>
                    <a:pt x="1737" y="196"/>
                  </a:cubicBezTo>
                  <a:cubicBezTo>
                    <a:pt x="1597" y="163"/>
                    <a:pt x="1465" y="126"/>
                    <a:pt x="1355" y="91"/>
                  </a:cubicBezTo>
                  <a:cubicBezTo>
                    <a:pt x="1272" y="66"/>
                    <a:pt x="1188" y="36"/>
                    <a:pt x="1109"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8" name="Google Shape;702;p34">
              <a:extLst>
                <a:ext uri="{FF2B5EF4-FFF2-40B4-BE49-F238E27FC236}">
                  <a16:creationId xmlns:a16="http://schemas.microsoft.com/office/drawing/2014/main" id="{44638BF0-8F91-4DA2-A21B-33583317CEB5}"/>
                </a:ext>
              </a:extLst>
            </p:cNvPr>
            <p:cNvSpPr/>
            <p:nvPr/>
          </p:nvSpPr>
          <p:spPr>
            <a:xfrm>
              <a:off x="5065400" y="659850"/>
              <a:ext cx="27850" cy="70325"/>
            </a:xfrm>
            <a:custGeom>
              <a:avLst/>
              <a:gdLst/>
              <a:ahLst/>
              <a:cxnLst/>
              <a:rect l="l" t="t" r="r" b="b"/>
              <a:pathLst>
                <a:path w="1114" h="2813" extrusionOk="0">
                  <a:moveTo>
                    <a:pt x="675" y="1"/>
                  </a:moveTo>
                  <a:cubicBezTo>
                    <a:pt x="508" y="58"/>
                    <a:pt x="378" y="194"/>
                    <a:pt x="332" y="366"/>
                  </a:cubicBezTo>
                  <a:cubicBezTo>
                    <a:pt x="306" y="462"/>
                    <a:pt x="275" y="559"/>
                    <a:pt x="262" y="629"/>
                  </a:cubicBezTo>
                  <a:cubicBezTo>
                    <a:pt x="240" y="750"/>
                    <a:pt x="284" y="853"/>
                    <a:pt x="262" y="972"/>
                  </a:cubicBezTo>
                  <a:cubicBezTo>
                    <a:pt x="246" y="1066"/>
                    <a:pt x="224" y="1161"/>
                    <a:pt x="196" y="1251"/>
                  </a:cubicBezTo>
                  <a:cubicBezTo>
                    <a:pt x="150" y="1382"/>
                    <a:pt x="77" y="1501"/>
                    <a:pt x="40" y="1635"/>
                  </a:cubicBezTo>
                  <a:cubicBezTo>
                    <a:pt x="20" y="1716"/>
                    <a:pt x="9" y="1800"/>
                    <a:pt x="7" y="1883"/>
                  </a:cubicBezTo>
                  <a:cubicBezTo>
                    <a:pt x="0" y="2052"/>
                    <a:pt x="16" y="2234"/>
                    <a:pt x="134" y="2353"/>
                  </a:cubicBezTo>
                  <a:cubicBezTo>
                    <a:pt x="112" y="2217"/>
                    <a:pt x="145" y="2079"/>
                    <a:pt x="229" y="1969"/>
                  </a:cubicBezTo>
                  <a:cubicBezTo>
                    <a:pt x="400" y="2287"/>
                    <a:pt x="525" y="2610"/>
                    <a:pt x="824" y="2812"/>
                  </a:cubicBezTo>
                  <a:cubicBezTo>
                    <a:pt x="826" y="2781"/>
                    <a:pt x="848" y="2718"/>
                    <a:pt x="837" y="2689"/>
                  </a:cubicBezTo>
                  <a:cubicBezTo>
                    <a:pt x="837" y="2689"/>
                    <a:pt x="872" y="2516"/>
                    <a:pt x="866" y="2467"/>
                  </a:cubicBezTo>
                  <a:cubicBezTo>
                    <a:pt x="826" y="2213"/>
                    <a:pt x="976" y="2013"/>
                    <a:pt x="1022" y="1760"/>
                  </a:cubicBezTo>
                  <a:cubicBezTo>
                    <a:pt x="1055" y="1578"/>
                    <a:pt x="1094" y="1393"/>
                    <a:pt x="1105" y="1207"/>
                  </a:cubicBezTo>
                  <a:cubicBezTo>
                    <a:pt x="1114" y="1020"/>
                    <a:pt x="1094" y="827"/>
                    <a:pt x="1017" y="658"/>
                  </a:cubicBezTo>
                  <a:cubicBezTo>
                    <a:pt x="897" y="398"/>
                    <a:pt x="958" y="30"/>
                    <a:pt x="675"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9" name="Google Shape;703;p34">
              <a:extLst>
                <a:ext uri="{FF2B5EF4-FFF2-40B4-BE49-F238E27FC236}">
                  <a16:creationId xmlns:a16="http://schemas.microsoft.com/office/drawing/2014/main" id="{3DB07554-0548-4E79-87E4-571082CE073D}"/>
                </a:ext>
              </a:extLst>
            </p:cNvPr>
            <p:cNvSpPr/>
            <p:nvPr/>
          </p:nvSpPr>
          <p:spPr>
            <a:xfrm>
              <a:off x="5102300" y="690575"/>
              <a:ext cx="33675" cy="41850"/>
            </a:xfrm>
            <a:custGeom>
              <a:avLst/>
              <a:gdLst/>
              <a:ahLst/>
              <a:cxnLst/>
              <a:rect l="l" t="t" r="r" b="b"/>
              <a:pathLst>
                <a:path w="1347" h="1674" extrusionOk="0">
                  <a:moveTo>
                    <a:pt x="1268" y="1"/>
                  </a:moveTo>
                  <a:cubicBezTo>
                    <a:pt x="1258" y="1"/>
                    <a:pt x="1248" y="3"/>
                    <a:pt x="1239" y="8"/>
                  </a:cubicBezTo>
                  <a:lnTo>
                    <a:pt x="391" y="854"/>
                  </a:lnTo>
                  <a:cubicBezTo>
                    <a:pt x="319" y="988"/>
                    <a:pt x="323" y="1153"/>
                    <a:pt x="262" y="1293"/>
                  </a:cubicBezTo>
                  <a:cubicBezTo>
                    <a:pt x="207" y="1416"/>
                    <a:pt x="101" y="1511"/>
                    <a:pt x="0" y="1601"/>
                  </a:cubicBezTo>
                  <a:cubicBezTo>
                    <a:pt x="189" y="1568"/>
                    <a:pt x="356" y="1458"/>
                    <a:pt x="459" y="1298"/>
                  </a:cubicBezTo>
                  <a:lnTo>
                    <a:pt x="459" y="1298"/>
                  </a:lnTo>
                  <a:cubicBezTo>
                    <a:pt x="429" y="1429"/>
                    <a:pt x="378" y="1557"/>
                    <a:pt x="308" y="1673"/>
                  </a:cubicBezTo>
                  <a:cubicBezTo>
                    <a:pt x="321" y="1653"/>
                    <a:pt x="396" y="1629"/>
                    <a:pt x="418" y="1618"/>
                  </a:cubicBezTo>
                  <a:cubicBezTo>
                    <a:pt x="457" y="1596"/>
                    <a:pt x="494" y="1572"/>
                    <a:pt x="532" y="1546"/>
                  </a:cubicBezTo>
                  <a:cubicBezTo>
                    <a:pt x="602" y="1493"/>
                    <a:pt x="670" y="1436"/>
                    <a:pt x="729" y="1370"/>
                  </a:cubicBezTo>
                  <a:cubicBezTo>
                    <a:pt x="789" y="1306"/>
                    <a:pt x="844" y="1236"/>
                    <a:pt x="890" y="1161"/>
                  </a:cubicBezTo>
                  <a:cubicBezTo>
                    <a:pt x="927" y="1100"/>
                    <a:pt x="1206" y="768"/>
                    <a:pt x="1235" y="700"/>
                  </a:cubicBezTo>
                  <a:cubicBezTo>
                    <a:pt x="1329" y="467"/>
                    <a:pt x="1347" y="437"/>
                    <a:pt x="1344" y="311"/>
                  </a:cubicBezTo>
                  <a:lnTo>
                    <a:pt x="1338" y="120"/>
                  </a:lnTo>
                  <a:cubicBezTo>
                    <a:pt x="1340" y="90"/>
                    <a:pt x="1333" y="59"/>
                    <a:pt x="1318" y="30"/>
                  </a:cubicBezTo>
                  <a:cubicBezTo>
                    <a:pt x="1308" y="11"/>
                    <a:pt x="1288" y="1"/>
                    <a:pt x="1268"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0" name="Google Shape;704;p34">
              <a:extLst>
                <a:ext uri="{FF2B5EF4-FFF2-40B4-BE49-F238E27FC236}">
                  <a16:creationId xmlns:a16="http://schemas.microsoft.com/office/drawing/2014/main" id="{BB32BEDD-CE22-4CAB-9432-7BD4CB9D18C3}"/>
                </a:ext>
              </a:extLst>
            </p:cNvPr>
            <p:cNvSpPr/>
            <p:nvPr/>
          </p:nvSpPr>
          <p:spPr>
            <a:xfrm>
              <a:off x="5067275" y="662325"/>
              <a:ext cx="65725" cy="61225"/>
            </a:xfrm>
            <a:custGeom>
              <a:avLst/>
              <a:gdLst/>
              <a:ahLst/>
              <a:cxnLst/>
              <a:rect l="l" t="t" r="r" b="b"/>
              <a:pathLst>
                <a:path w="2629" h="2449" extrusionOk="0">
                  <a:moveTo>
                    <a:pt x="650" y="1"/>
                  </a:moveTo>
                  <a:cubicBezTo>
                    <a:pt x="475" y="176"/>
                    <a:pt x="343" y="354"/>
                    <a:pt x="288" y="611"/>
                  </a:cubicBezTo>
                  <a:cubicBezTo>
                    <a:pt x="229" y="879"/>
                    <a:pt x="224" y="1136"/>
                    <a:pt x="119" y="1393"/>
                  </a:cubicBezTo>
                  <a:cubicBezTo>
                    <a:pt x="0" y="1679"/>
                    <a:pt x="40" y="2204"/>
                    <a:pt x="235" y="2327"/>
                  </a:cubicBezTo>
                  <a:cubicBezTo>
                    <a:pt x="393" y="2428"/>
                    <a:pt x="617" y="2449"/>
                    <a:pt x="784" y="2449"/>
                  </a:cubicBezTo>
                  <a:cubicBezTo>
                    <a:pt x="830" y="2449"/>
                    <a:pt x="872" y="2447"/>
                    <a:pt x="907" y="2445"/>
                  </a:cubicBezTo>
                  <a:cubicBezTo>
                    <a:pt x="1366" y="2421"/>
                    <a:pt x="1634" y="2408"/>
                    <a:pt x="1983" y="2171"/>
                  </a:cubicBezTo>
                  <a:cubicBezTo>
                    <a:pt x="2332" y="1936"/>
                    <a:pt x="2574" y="1532"/>
                    <a:pt x="2576" y="1110"/>
                  </a:cubicBezTo>
                  <a:lnTo>
                    <a:pt x="2576" y="1110"/>
                  </a:lnTo>
                  <a:lnTo>
                    <a:pt x="2561" y="1143"/>
                  </a:lnTo>
                  <a:cubicBezTo>
                    <a:pt x="2583" y="1057"/>
                    <a:pt x="2600" y="969"/>
                    <a:pt x="2611" y="884"/>
                  </a:cubicBezTo>
                  <a:cubicBezTo>
                    <a:pt x="2625" y="796"/>
                    <a:pt x="2629" y="710"/>
                    <a:pt x="2627" y="625"/>
                  </a:cubicBezTo>
                  <a:cubicBezTo>
                    <a:pt x="2324" y="374"/>
                    <a:pt x="1931" y="275"/>
                    <a:pt x="1551" y="176"/>
                  </a:cubicBezTo>
                  <a:cubicBezTo>
                    <a:pt x="1300" y="108"/>
                    <a:pt x="1046" y="56"/>
                    <a:pt x="786" y="18"/>
                  </a:cubicBezTo>
                  <a:cubicBezTo>
                    <a:pt x="742" y="12"/>
                    <a:pt x="696" y="7"/>
                    <a:pt x="650"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1" name="Google Shape;705;p34">
              <a:extLst>
                <a:ext uri="{FF2B5EF4-FFF2-40B4-BE49-F238E27FC236}">
                  <a16:creationId xmlns:a16="http://schemas.microsoft.com/office/drawing/2014/main" id="{B70960E0-5DFB-4410-9EF7-77D861BF479D}"/>
                </a:ext>
              </a:extLst>
            </p:cNvPr>
            <p:cNvSpPr/>
            <p:nvPr/>
          </p:nvSpPr>
          <p:spPr>
            <a:xfrm>
              <a:off x="5074525" y="687550"/>
              <a:ext cx="9500" cy="17375"/>
            </a:xfrm>
            <a:custGeom>
              <a:avLst/>
              <a:gdLst/>
              <a:ahLst/>
              <a:cxnLst/>
              <a:rect l="l" t="t" r="r" b="b"/>
              <a:pathLst>
                <a:path w="380" h="695" extrusionOk="0">
                  <a:moveTo>
                    <a:pt x="339" y="0"/>
                  </a:moveTo>
                  <a:cubicBezTo>
                    <a:pt x="327" y="0"/>
                    <a:pt x="316" y="7"/>
                    <a:pt x="312" y="22"/>
                  </a:cubicBezTo>
                  <a:cubicBezTo>
                    <a:pt x="279" y="156"/>
                    <a:pt x="281" y="281"/>
                    <a:pt x="152" y="358"/>
                  </a:cubicBezTo>
                  <a:cubicBezTo>
                    <a:pt x="103" y="386"/>
                    <a:pt x="37" y="406"/>
                    <a:pt x="24" y="470"/>
                  </a:cubicBezTo>
                  <a:cubicBezTo>
                    <a:pt x="0" y="593"/>
                    <a:pt x="226" y="678"/>
                    <a:pt x="314" y="694"/>
                  </a:cubicBezTo>
                  <a:cubicBezTo>
                    <a:pt x="315" y="694"/>
                    <a:pt x="316" y="694"/>
                    <a:pt x="316" y="694"/>
                  </a:cubicBezTo>
                  <a:cubicBezTo>
                    <a:pt x="327" y="694"/>
                    <a:pt x="338" y="680"/>
                    <a:pt x="327" y="672"/>
                  </a:cubicBezTo>
                  <a:cubicBezTo>
                    <a:pt x="275" y="630"/>
                    <a:pt x="187" y="597"/>
                    <a:pt x="149" y="544"/>
                  </a:cubicBezTo>
                  <a:cubicBezTo>
                    <a:pt x="99" y="523"/>
                    <a:pt x="101" y="487"/>
                    <a:pt x="156" y="439"/>
                  </a:cubicBezTo>
                  <a:lnTo>
                    <a:pt x="189" y="424"/>
                  </a:lnTo>
                  <a:cubicBezTo>
                    <a:pt x="215" y="402"/>
                    <a:pt x="235" y="400"/>
                    <a:pt x="261" y="378"/>
                  </a:cubicBezTo>
                  <a:cubicBezTo>
                    <a:pt x="351" y="292"/>
                    <a:pt x="380" y="151"/>
                    <a:pt x="373" y="31"/>
                  </a:cubicBezTo>
                  <a:cubicBezTo>
                    <a:pt x="372" y="12"/>
                    <a:pt x="355" y="0"/>
                    <a:pt x="339" y="0"/>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2" name="Google Shape;706;p34">
              <a:extLst>
                <a:ext uri="{FF2B5EF4-FFF2-40B4-BE49-F238E27FC236}">
                  <a16:creationId xmlns:a16="http://schemas.microsoft.com/office/drawing/2014/main" id="{88891508-AFF9-4760-AB66-A068CA2D7FF1}"/>
                </a:ext>
              </a:extLst>
            </p:cNvPr>
            <p:cNvSpPr/>
            <p:nvPr/>
          </p:nvSpPr>
          <p:spPr>
            <a:xfrm>
              <a:off x="5092150" y="687225"/>
              <a:ext cx="10100" cy="4425"/>
            </a:xfrm>
            <a:custGeom>
              <a:avLst/>
              <a:gdLst/>
              <a:ahLst/>
              <a:cxnLst/>
              <a:rect l="l" t="t" r="r" b="b"/>
              <a:pathLst>
                <a:path w="404" h="177" extrusionOk="0">
                  <a:moveTo>
                    <a:pt x="120" y="0"/>
                  </a:moveTo>
                  <a:cubicBezTo>
                    <a:pt x="84" y="0"/>
                    <a:pt x="50" y="5"/>
                    <a:pt x="22" y="15"/>
                  </a:cubicBezTo>
                  <a:cubicBezTo>
                    <a:pt x="0" y="24"/>
                    <a:pt x="2" y="59"/>
                    <a:pt x="26" y="59"/>
                  </a:cubicBezTo>
                  <a:cubicBezTo>
                    <a:pt x="45" y="56"/>
                    <a:pt x="65" y="55"/>
                    <a:pt x="83" y="55"/>
                  </a:cubicBezTo>
                  <a:cubicBezTo>
                    <a:pt x="132" y="55"/>
                    <a:pt x="180" y="64"/>
                    <a:pt x="226" y="81"/>
                  </a:cubicBezTo>
                  <a:cubicBezTo>
                    <a:pt x="286" y="103"/>
                    <a:pt x="329" y="147"/>
                    <a:pt x="384" y="175"/>
                  </a:cubicBezTo>
                  <a:cubicBezTo>
                    <a:pt x="386" y="176"/>
                    <a:pt x="388" y="177"/>
                    <a:pt x="390" y="177"/>
                  </a:cubicBezTo>
                  <a:cubicBezTo>
                    <a:pt x="397" y="177"/>
                    <a:pt x="404" y="171"/>
                    <a:pt x="402" y="162"/>
                  </a:cubicBezTo>
                  <a:cubicBezTo>
                    <a:pt x="372" y="53"/>
                    <a:pt x="236" y="0"/>
                    <a:pt x="120"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3" name="Google Shape;707;p34">
              <a:extLst>
                <a:ext uri="{FF2B5EF4-FFF2-40B4-BE49-F238E27FC236}">
                  <a16:creationId xmlns:a16="http://schemas.microsoft.com/office/drawing/2014/main" id="{8EE32879-A60A-4E74-9048-8E6C47D60EB4}"/>
                </a:ext>
              </a:extLst>
            </p:cNvPr>
            <p:cNvSpPr/>
            <p:nvPr/>
          </p:nvSpPr>
          <p:spPr>
            <a:xfrm>
              <a:off x="5074575" y="680450"/>
              <a:ext cx="5300" cy="4625"/>
            </a:xfrm>
            <a:custGeom>
              <a:avLst/>
              <a:gdLst/>
              <a:ahLst/>
              <a:cxnLst/>
              <a:rect l="l" t="t" r="r" b="b"/>
              <a:pathLst>
                <a:path w="212" h="185" extrusionOk="0">
                  <a:moveTo>
                    <a:pt x="51" y="0"/>
                  </a:moveTo>
                  <a:cubicBezTo>
                    <a:pt x="38" y="0"/>
                    <a:pt x="25" y="3"/>
                    <a:pt x="11" y="9"/>
                  </a:cubicBezTo>
                  <a:cubicBezTo>
                    <a:pt x="2" y="14"/>
                    <a:pt x="0" y="27"/>
                    <a:pt x="7" y="33"/>
                  </a:cubicBezTo>
                  <a:cubicBezTo>
                    <a:pt x="35" y="58"/>
                    <a:pt x="64" y="62"/>
                    <a:pt x="92" y="82"/>
                  </a:cubicBezTo>
                  <a:cubicBezTo>
                    <a:pt x="125" y="106"/>
                    <a:pt x="154" y="137"/>
                    <a:pt x="172" y="174"/>
                  </a:cubicBezTo>
                  <a:cubicBezTo>
                    <a:pt x="175" y="182"/>
                    <a:pt x="181" y="185"/>
                    <a:pt x="188" y="185"/>
                  </a:cubicBezTo>
                  <a:cubicBezTo>
                    <a:pt x="199" y="185"/>
                    <a:pt x="212" y="173"/>
                    <a:pt x="209" y="159"/>
                  </a:cubicBezTo>
                  <a:cubicBezTo>
                    <a:pt x="194" y="91"/>
                    <a:pt x="127" y="0"/>
                    <a:pt x="5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4" name="Google Shape;708;p34">
              <a:extLst>
                <a:ext uri="{FF2B5EF4-FFF2-40B4-BE49-F238E27FC236}">
                  <a16:creationId xmlns:a16="http://schemas.microsoft.com/office/drawing/2014/main" id="{696B4AC7-C5A0-409D-B12D-9814266B082E}"/>
                </a:ext>
              </a:extLst>
            </p:cNvPr>
            <p:cNvSpPr/>
            <p:nvPr/>
          </p:nvSpPr>
          <p:spPr>
            <a:xfrm>
              <a:off x="5078675" y="654050"/>
              <a:ext cx="58625" cy="66400"/>
            </a:xfrm>
            <a:custGeom>
              <a:avLst/>
              <a:gdLst/>
              <a:ahLst/>
              <a:cxnLst/>
              <a:rect l="l" t="t" r="r" b="b"/>
              <a:pathLst>
                <a:path w="2345" h="2656" extrusionOk="0">
                  <a:moveTo>
                    <a:pt x="1201" y="1"/>
                  </a:moveTo>
                  <a:cubicBezTo>
                    <a:pt x="769" y="1"/>
                    <a:pt x="226" y="185"/>
                    <a:pt x="82" y="257"/>
                  </a:cubicBezTo>
                  <a:cubicBezTo>
                    <a:pt x="49" y="273"/>
                    <a:pt x="21" y="294"/>
                    <a:pt x="1" y="325"/>
                  </a:cubicBezTo>
                  <a:cubicBezTo>
                    <a:pt x="71" y="325"/>
                    <a:pt x="142" y="343"/>
                    <a:pt x="205" y="376"/>
                  </a:cubicBezTo>
                  <a:cubicBezTo>
                    <a:pt x="278" y="413"/>
                    <a:pt x="313" y="475"/>
                    <a:pt x="377" y="518"/>
                  </a:cubicBezTo>
                  <a:cubicBezTo>
                    <a:pt x="415" y="545"/>
                    <a:pt x="446" y="553"/>
                    <a:pt x="478" y="553"/>
                  </a:cubicBezTo>
                  <a:cubicBezTo>
                    <a:pt x="510" y="553"/>
                    <a:pt x="543" y="545"/>
                    <a:pt x="585" y="540"/>
                  </a:cubicBezTo>
                  <a:cubicBezTo>
                    <a:pt x="597" y="539"/>
                    <a:pt x="611" y="538"/>
                    <a:pt x="625" y="538"/>
                  </a:cubicBezTo>
                  <a:cubicBezTo>
                    <a:pt x="771" y="538"/>
                    <a:pt x="1009" y="611"/>
                    <a:pt x="965" y="767"/>
                  </a:cubicBezTo>
                  <a:lnTo>
                    <a:pt x="974" y="769"/>
                  </a:lnTo>
                  <a:cubicBezTo>
                    <a:pt x="974" y="769"/>
                    <a:pt x="969" y="1129"/>
                    <a:pt x="1084" y="1256"/>
                  </a:cubicBezTo>
                  <a:cubicBezTo>
                    <a:pt x="1198" y="1384"/>
                    <a:pt x="1378" y="1329"/>
                    <a:pt x="1277" y="1612"/>
                  </a:cubicBezTo>
                  <a:cubicBezTo>
                    <a:pt x="1183" y="1873"/>
                    <a:pt x="1239" y="1971"/>
                    <a:pt x="1296" y="1971"/>
                  </a:cubicBezTo>
                  <a:cubicBezTo>
                    <a:pt x="1301" y="1971"/>
                    <a:pt x="1307" y="1970"/>
                    <a:pt x="1312" y="1968"/>
                  </a:cubicBezTo>
                  <a:cubicBezTo>
                    <a:pt x="1334" y="1959"/>
                    <a:pt x="1349" y="1922"/>
                    <a:pt x="1363" y="1876"/>
                  </a:cubicBezTo>
                  <a:cubicBezTo>
                    <a:pt x="1369" y="1847"/>
                    <a:pt x="1378" y="1819"/>
                    <a:pt x="1393" y="1794"/>
                  </a:cubicBezTo>
                  <a:cubicBezTo>
                    <a:pt x="1413" y="1744"/>
                    <a:pt x="1444" y="1700"/>
                    <a:pt x="1497" y="1696"/>
                  </a:cubicBezTo>
                  <a:lnTo>
                    <a:pt x="1505" y="1696"/>
                  </a:lnTo>
                  <a:cubicBezTo>
                    <a:pt x="1527" y="1686"/>
                    <a:pt x="1549" y="1682"/>
                    <a:pt x="1570" y="1682"/>
                  </a:cubicBezTo>
                  <a:cubicBezTo>
                    <a:pt x="1653" y="1682"/>
                    <a:pt x="1723" y="1750"/>
                    <a:pt x="1740" y="1843"/>
                  </a:cubicBezTo>
                  <a:cubicBezTo>
                    <a:pt x="1775" y="2010"/>
                    <a:pt x="1692" y="2179"/>
                    <a:pt x="1538" y="2256"/>
                  </a:cubicBezTo>
                  <a:cubicBezTo>
                    <a:pt x="1477" y="2287"/>
                    <a:pt x="1407" y="2303"/>
                    <a:pt x="1338" y="2303"/>
                  </a:cubicBezTo>
                  <a:cubicBezTo>
                    <a:pt x="1326" y="2303"/>
                    <a:pt x="1313" y="2303"/>
                    <a:pt x="1301" y="2302"/>
                  </a:cubicBezTo>
                  <a:lnTo>
                    <a:pt x="1299" y="2302"/>
                  </a:lnTo>
                  <a:cubicBezTo>
                    <a:pt x="1268" y="2420"/>
                    <a:pt x="1242" y="2535"/>
                    <a:pt x="1242" y="2655"/>
                  </a:cubicBezTo>
                  <a:cubicBezTo>
                    <a:pt x="1374" y="2622"/>
                    <a:pt x="1562" y="2572"/>
                    <a:pt x="1652" y="2521"/>
                  </a:cubicBezTo>
                  <a:cubicBezTo>
                    <a:pt x="1802" y="2440"/>
                    <a:pt x="2305" y="2102"/>
                    <a:pt x="2325" y="1489"/>
                  </a:cubicBezTo>
                  <a:cubicBezTo>
                    <a:pt x="2344" y="874"/>
                    <a:pt x="1995" y="349"/>
                    <a:pt x="1617" y="97"/>
                  </a:cubicBezTo>
                  <a:cubicBezTo>
                    <a:pt x="1513" y="27"/>
                    <a:pt x="1365" y="1"/>
                    <a:pt x="1201"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5" name="Google Shape;709;p34">
              <a:extLst>
                <a:ext uri="{FF2B5EF4-FFF2-40B4-BE49-F238E27FC236}">
                  <a16:creationId xmlns:a16="http://schemas.microsoft.com/office/drawing/2014/main" id="{D47B9BEA-DEE5-4814-BC7A-DC283EDEB42B}"/>
                </a:ext>
              </a:extLst>
            </p:cNvPr>
            <p:cNvSpPr/>
            <p:nvPr/>
          </p:nvSpPr>
          <p:spPr>
            <a:xfrm>
              <a:off x="5074175" y="705275"/>
              <a:ext cx="9800" cy="7500"/>
            </a:xfrm>
            <a:custGeom>
              <a:avLst/>
              <a:gdLst/>
              <a:ahLst/>
              <a:cxnLst/>
              <a:rect l="l" t="t" r="r" b="b"/>
              <a:pathLst>
                <a:path w="392" h="300" extrusionOk="0">
                  <a:moveTo>
                    <a:pt x="1" y="0"/>
                  </a:moveTo>
                  <a:cubicBezTo>
                    <a:pt x="1" y="0"/>
                    <a:pt x="1" y="209"/>
                    <a:pt x="141" y="284"/>
                  </a:cubicBezTo>
                  <a:cubicBezTo>
                    <a:pt x="163" y="295"/>
                    <a:pt x="184" y="300"/>
                    <a:pt x="204" y="300"/>
                  </a:cubicBezTo>
                  <a:cubicBezTo>
                    <a:pt x="315" y="300"/>
                    <a:pt x="392" y="152"/>
                    <a:pt x="392" y="152"/>
                  </a:cubicBezTo>
                  <a:lnTo>
                    <a:pt x="1" y="0"/>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6" name="Google Shape;710;p34">
              <a:extLst>
                <a:ext uri="{FF2B5EF4-FFF2-40B4-BE49-F238E27FC236}">
                  <a16:creationId xmlns:a16="http://schemas.microsoft.com/office/drawing/2014/main" id="{D813D58A-C3BB-4BEF-A4D6-765098255F83}"/>
                </a:ext>
              </a:extLst>
            </p:cNvPr>
            <p:cNvSpPr/>
            <p:nvPr/>
          </p:nvSpPr>
          <p:spPr>
            <a:xfrm>
              <a:off x="5092350" y="671150"/>
              <a:ext cx="12625" cy="10700"/>
            </a:xfrm>
            <a:custGeom>
              <a:avLst/>
              <a:gdLst/>
              <a:ahLst/>
              <a:cxnLst/>
              <a:rect l="l" t="t" r="r" b="b"/>
              <a:pathLst>
                <a:path w="505" h="428" extrusionOk="0">
                  <a:moveTo>
                    <a:pt x="490" y="1"/>
                  </a:moveTo>
                  <a:cubicBezTo>
                    <a:pt x="485" y="1"/>
                    <a:pt x="481" y="3"/>
                    <a:pt x="480" y="8"/>
                  </a:cubicBezTo>
                  <a:lnTo>
                    <a:pt x="480" y="10"/>
                  </a:lnTo>
                  <a:cubicBezTo>
                    <a:pt x="409" y="225"/>
                    <a:pt x="223" y="337"/>
                    <a:pt x="16" y="399"/>
                  </a:cubicBezTo>
                  <a:cubicBezTo>
                    <a:pt x="1" y="403"/>
                    <a:pt x="5" y="425"/>
                    <a:pt x="21" y="427"/>
                  </a:cubicBezTo>
                  <a:cubicBezTo>
                    <a:pt x="258" y="425"/>
                    <a:pt x="438" y="228"/>
                    <a:pt x="502" y="15"/>
                  </a:cubicBezTo>
                  <a:cubicBezTo>
                    <a:pt x="504" y="6"/>
                    <a:pt x="497" y="1"/>
                    <a:pt x="490"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7" name="Google Shape;711;p34">
              <a:extLst>
                <a:ext uri="{FF2B5EF4-FFF2-40B4-BE49-F238E27FC236}">
                  <a16:creationId xmlns:a16="http://schemas.microsoft.com/office/drawing/2014/main" id="{27F035DA-A790-48D4-97EF-45A1804744D8}"/>
                </a:ext>
              </a:extLst>
            </p:cNvPr>
            <p:cNvSpPr/>
            <p:nvPr/>
          </p:nvSpPr>
          <p:spPr>
            <a:xfrm>
              <a:off x="5074400" y="657050"/>
              <a:ext cx="39225" cy="36000"/>
            </a:xfrm>
            <a:custGeom>
              <a:avLst/>
              <a:gdLst/>
              <a:ahLst/>
              <a:cxnLst/>
              <a:rect l="l" t="t" r="r" b="b"/>
              <a:pathLst>
                <a:path w="1569" h="1440" extrusionOk="0">
                  <a:moveTo>
                    <a:pt x="712" y="1"/>
                  </a:moveTo>
                  <a:cubicBezTo>
                    <a:pt x="607" y="1"/>
                    <a:pt x="154" y="155"/>
                    <a:pt x="84" y="232"/>
                  </a:cubicBezTo>
                  <a:cubicBezTo>
                    <a:pt x="49" y="273"/>
                    <a:pt x="25" y="326"/>
                    <a:pt x="20" y="381"/>
                  </a:cubicBezTo>
                  <a:cubicBezTo>
                    <a:pt x="1" y="526"/>
                    <a:pt x="75" y="908"/>
                    <a:pt x="187" y="1005"/>
                  </a:cubicBezTo>
                  <a:cubicBezTo>
                    <a:pt x="205" y="934"/>
                    <a:pt x="233" y="647"/>
                    <a:pt x="297" y="609"/>
                  </a:cubicBezTo>
                  <a:lnTo>
                    <a:pt x="297" y="609"/>
                  </a:lnTo>
                  <a:cubicBezTo>
                    <a:pt x="339" y="912"/>
                    <a:pt x="135" y="1193"/>
                    <a:pt x="319" y="1439"/>
                  </a:cubicBezTo>
                  <a:cubicBezTo>
                    <a:pt x="367" y="1213"/>
                    <a:pt x="638" y="983"/>
                    <a:pt x="703" y="761"/>
                  </a:cubicBezTo>
                  <a:cubicBezTo>
                    <a:pt x="881" y="906"/>
                    <a:pt x="879" y="1189"/>
                    <a:pt x="1101" y="1251"/>
                  </a:cubicBezTo>
                  <a:cubicBezTo>
                    <a:pt x="1112" y="1114"/>
                    <a:pt x="1371" y="809"/>
                    <a:pt x="1452" y="702"/>
                  </a:cubicBezTo>
                  <a:cubicBezTo>
                    <a:pt x="1503" y="636"/>
                    <a:pt x="1569" y="568"/>
                    <a:pt x="1564" y="484"/>
                  </a:cubicBezTo>
                  <a:cubicBezTo>
                    <a:pt x="1560" y="429"/>
                    <a:pt x="1531" y="379"/>
                    <a:pt x="1485" y="348"/>
                  </a:cubicBezTo>
                  <a:cubicBezTo>
                    <a:pt x="1441" y="317"/>
                    <a:pt x="1391" y="293"/>
                    <a:pt x="1336" y="280"/>
                  </a:cubicBezTo>
                  <a:cubicBezTo>
                    <a:pt x="1209" y="247"/>
                    <a:pt x="1081" y="223"/>
                    <a:pt x="949" y="207"/>
                  </a:cubicBezTo>
                  <a:lnTo>
                    <a:pt x="611" y="159"/>
                  </a:lnTo>
                  <a:lnTo>
                    <a:pt x="712"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8" name="Google Shape;712;p34">
              <a:extLst>
                <a:ext uri="{FF2B5EF4-FFF2-40B4-BE49-F238E27FC236}">
                  <a16:creationId xmlns:a16="http://schemas.microsoft.com/office/drawing/2014/main" id="{159B3597-0044-4A17-819A-CBC62DFB6DC9}"/>
                </a:ext>
              </a:extLst>
            </p:cNvPr>
            <p:cNvSpPr/>
            <p:nvPr/>
          </p:nvSpPr>
          <p:spPr>
            <a:xfrm>
              <a:off x="5092800" y="694175"/>
              <a:ext cx="5075" cy="2900"/>
            </a:xfrm>
            <a:custGeom>
              <a:avLst/>
              <a:gdLst/>
              <a:ahLst/>
              <a:cxnLst/>
              <a:rect l="l" t="t" r="r" b="b"/>
              <a:pathLst>
                <a:path w="203" h="116" extrusionOk="0">
                  <a:moveTo>
                    <a:pt x="120" y="0"/>
                  </a:moveTo>
                  <a:cubicBezTo>
                    <a:pt x="102" y="0"/>
                    <a:pt x="84" y="3"/>
                    <a:pt x="66" y="9"/>
                  </a:cubicBezTo>
                  <a:cubicBezTo>
                    <a:pt x="49" y="12"/>
                    <a:pt x="31" y="20"/>
                    <a:pt x="18" y="34"/>
                  </a:cubicBezTo>
                  <a:cubicBezTo>
                    <a:pt x="3" y="47"/>
                    <a:pt x="0" y="66"/>
                    <a:pt x="7" y="84"/>
                  </a:cubicBezTo>
                  <a:cubicBezTo>
                    <a:pt x="18" y="102"/>
                    <a:pt x="36" y="110"/>
                    <a:pt x="55" y="113"/>
                  </a:cubicBezTo>
                  <a:cubicBezTo>
                    <a:pt x="66" y="115"/>
                    <a:pt x="78" y="116"/>
                    <a:pt x="89" y="116"/>
                  </a:cubicBezTo>
                  <a:cubicBezTo>
                    <a:pt x="115" y="116"/>
                    <a:pt x="140" y="110"/>
                    <a:pt x="165" y="99"/>
                  </a:cubicBezTo>
                  <a:cubicBezTo>
                    <a:pt x="176" y="95"/>
                    <a:pt x="185" y="86"/>
                    <a:pt x="194" y="77"/>
                  </a:cubicBezTo>
                  <a:cubicBezTo>
                    <a:pt x="200" y="69"/>
                    <a:pt x="202" y="55"/>
                    <a:pt x="198" y="44"/>
                  </a:cubicBezTo>
                  <a:cubicBezTo>
                    <a:pt x="187" y="29"/>
                    <a:pt x="176" y="14"/>
                    <a:pt x="161" y="5"/>
                  </a:cubicBezTo>
                  <a:cubicBezTo>
                    <a:pt x="147" y="2"/>
                    <a:pt x="133" y="0"/>
                    <a:pt x="120"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9" name="Google Shape;713;p34">
              <a:extLst>
                <a:ext uri="{FF2B5EF4-FFF2-40B4-BE49-F238E27FC236}">
                  <a16:creationId xmlns:a16="http://schemas.microsoft.com/office/drawing/2014/main" id="{F2331E30-82D4-4B90-96AF-17B013ED00B1}"/>
                </a:ext>
              </a:extLst>
            </p:cNvPr>
            <p:cNvSpPr/>
            <p:nvPr/>
          </p:nvSpPr>
          <p:spPr>
            <a:xfrm>
              <a:off x="5074800" y="688900"/>
              <a:ext cx="4575" cy="3375"/>
            </a:xfrm>
            <a:custGeom>
              <a:avLst/>
              <a:gdLst/>
              <a:ahLst/>
              <a:cxnLst/>
              <a:rect l="l" t="t" r="r" b="b"/>
              <a:pathLst>
                <a:path w="183" h="135" extrusionOk="0">
                  <a:moveTo>
                    <a:pt x="54" y="1"/>
                  </a:moveTo>
                  <a:cubicBezTo>
                    <a:pt x="48" y="1"/>
                    <a:pt x="41" y="1"/>
                    <a:pt x="35" y="3"/>
                  </a:cubicBezTo>
                  <a:cubicBezTo>
                    <a:pt x="15" y="5"/>
                    <a:pt x="2" y="21"/>
                    <a:pt x="0" y="40"/>
                  </a:cubicBezTo>
                  <a:cubicBezTo>
                    <a:pt x="0" y="60"/>
                    <a:pt x="11" y="78"/>
                    <a:pt x="26" y="86"/>
                  </a:cubicBezTo>
                  <a:cubicBezTo>
                    <a:pt x="55" y="113"/>
                    <a:pt x="90" y="128"/>
                    <a:pt x="127" y="135"/>
                  </a:cubicBezTo>
                  <a:cubicBezTo>
                    <a:pt x="138" y="135"/>
                    <a:pt x="152" y="135"/>
                    <a:pt x="163" y="130"/>
                  </a:cubicBezTo>
                  <a:cubicBezTo>
                    <a:pt x="174" y="126"/>
                    <a:pt x="182" y="115"/>
                    <a:pt x="182" y="104"/>
                  </a:cubicBezTo>
                  <a:cubicBezTo>
                    <a:pt x="182" y="84"/>
                    <a:pt x="180" y="67"/>
                    <a:pt x="171" y="51"/>
                  </a:cubicBezTo>
                  <a:cubicBezTo>
                    <a:pt x="149" y="29"/>
                    <a:pt x="121" y="14"/>
                    <a:pt x="90" y="7"/>
                  </a:cubicBezTo>
                  <a:cubicBezTo>
                    <a:pt x="79" y="3"/>
                    <a:pt x="66" y="1"/>
                    <a:pt x="54"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0" name="Google Shape;714;p34">
              <a:extLst>
                <a:ext uri="{FF2B5EF4-FFF2-40B4-BE49-F238E27FC236}">
                  <a16:creationId xmlns:a16="http://schemas.microsoft.com/office/drawing/2014/main" id="{12D3051F-8FE5-47E8-9AF2-FB1F2DDF3F3F}"/>
                </a:ext>
              </a:extLst>
            </p:cNvPr>
            <p:cNvSpPr/>
            <p:nvPr/>
          </p:nvSpPr>
          <p:spPr>
            <a:xfrm>
              <a:off x="4946300" y="909775"/>
              <a:ext cx="6025" cy="5350"/>
            </a:xfrm>
            <a:custGeom>
              <a:avLst/>
              <a:gdLst/>
              <a:ahLst/>
              <a:cxnLst/>
              <a:rect l="l" t="t" r="r" b="b"/>
              <a:pathLst>
                <a:path w="241" h="214" extrusionOk="0">
                  <a:moveTo>
                    <a:pt x="122" y="1"/>
                  </a:moveTo>
                  <a:cubicBezTo>
                    <a:pt x="38" y="1"/>
                    <a:pt x="1" y="87"/>
                    <a:pt x="32" y="155"/>
                  </a:cubicBezTo>
                  <a:lnTo>
                    <a:pt x="38" y="168"/>
                  </a:lnTo>
                  <a:cubicBezTo>
                    <a:pt x="53" y="199"/>
                    <a:pt x="87" y="214"/>
                    <a:pt x="121" y="214"/>
                  </a:cubicBezTo>
                  <a:cubicBezTo>
                    <a:pt x="155" y="214"/>
                    <a:pt x="189" y="199"/>
                    <a:pt x="203" y="168"/>
                  </a:cubicBezTo>
                  <a:lnTo>
                    <a:pt x="210" y="155"/>
                  </a:lnTo>
                  <a:cubicBezTo>
                    <a:pt x="240" y="87"/>
                    <a:pt x="205" y="1"/>
                    <a:pt x="122" y="1"/>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1" name="Google Shape;715;p34">
              <a:extLst>
                <a:ext uri="{FF2B5EF4-FFF2-40B4-BE49-F238E27FC236}">
                  <a16:creationId xmlns:a16="http://schemas.microsoft.com/office/drawing/2014/main" id="{7CAB40E3-1AD2-4F9B-9E27-8BC14A8DC302}"/>
                </a:ext>
              </a:extLst>
            </p:cNvPr>
            <p:cNvSpPr/>
            <p:nvPr/>
          </p:nvSpPr>
          <p:spPr>
            <a:xfrm>
              <a:off x="4937375" y="897025"/>
              <a:ext cx="9350" cy="8075"/>
            </a:xfrm>
            <a:custGeom>
              <a:avLst/>
              <a:gdLst/>
              <a:ahLst/>
              <a:cxnLst/>
              <a:rect l="l" t="t" r="r" b="b"/>
              <a:pathLst>
                <a:path w="374" h="323" extrusionOk="0">
                  <a:moveTo>
                    <a:pt x="161" y="0"/>
                  </a:moveTo>
                  <a:cubicBezTo>
                    <a:pt x="79" y="0"/>
                    <a:pt x="0" y="65"/>
                    <a:pt x="0" y="162"/>
                  </a:cubicBezTo>
                  <a:cubicBezTo>
                    <a:pt x="0" y="250"/>
                    <a:pt x="70" y="320"/>
                    <a:pt x="160" y="322"/>
                  </a:cubicBezTo>
                  <a:cubicBezTo>
                    <a:pt x="301" y="320"/>
                    <a:pt x="373" y="149"/>
                    <a:pt x="272" y="47"/>
                  </a:cubicBezTo>
                  <a:cubicBezTo>
                    <a:pt x="240" y="15"/>
                    <a:pt x="200" y="0"/>
                    <a:pt x="161" y="0"/>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2" name="Google Shape;716;p34">
              <a:extLst>
                <a:ext uri="{FF2B5EF4-FFF2-40B4-BE49-F238E27FC236}">
                  <a16:creationId xmlns:a16="http://schemas.microsoft.com/office/drawing/2014/main" id="{A6390087-D40F-4E3D-BA92-F67BAD1451D3}"/>
                </a:ext>
              </a:extLst>
            </p:cNvPr>
            <p:cNvSpPr/>
            <p:nvPr/>
          </p:nvSpPr>
          <p:spPr>
            <a:xfrm>
              <a:off x="5086100" y="722050"/>
              <a:ext cx="17525" cy="8125"/>
            </a:xfrm>
            <a:custGeom>
              <a:avLst/>
              <a:gdLst/>
              <a:ahLst/>
              <a:cxnLst/>
              <a:rect l="l" t="t" r="r" b="b"/>
              <a:pathLst>
                <a:path w="701" h="325" extrusionOk="0">
                  <a:moveTo>
                    <a:pt x="635" y="0"/>
                  </a:moveTo>
                  <a:cubicBezTo>
                    <a:pt x="628" y="0"/>
                    <a:pt x="617" y="4"/>
                    <a:pt x="602" y="12"/>
                  </a:cubicBezTo>
                  <a:cubicBezTo>
                    <a:pt x="517" y="60"/>
                    <a:pt x="361" y="72"/>
                    <a:pt x="233" y="72"/>
                  </a:cubicBezTo>
                  <a:cubicBezTo>
                    <a:pt x="132" y="72"/>
                    <a:pt x="48" y="65"/>
                    <a:pt x="29" y="63"/>
                  </a:cubicBezTo>
                  <a:lnTo>
                    <a:pt x="18" y="173"/>
                  </a:lnTo>
                  <a:lnTo>
                    <a:pt x="18" y="179"/>
                  </a:lnTo>
                  <a:lnTo>
                    <a:pt x="0" y="324"/>
                  </a:lnTo>
                  <a:cubicBezTo>
                    <a:pt x="3" y="324"/>
                    <a:pt x="6" y="324"/>
                    <a:pt x="8" y="324"/>
                  </a:cubicBezTo>
                  <a:cubicBezTo>
                    <a:pt x="438" y="324"/>
                    <a:pt x="701" y="0"/>
                    <a:pt x="635" y="0"/>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3" name="Google Shape;717;p34">
              <a:extLst>
                <a:ext uri="{FF2B5EF4-FFF2-40B4-BE49-F238E27FC236}">
                  <a16:creationId xmlns:a16="http://schemas.microsoft.com/office/drawing/2014/main" id="{8588F47A-B906-484B-AA60-C3741FBE3B4A}"/>
                </a:ext>
              </a:extLst>
            </p:cNvPr>
            <p:cNvSpPr/>
            <p:nvPr/>
          </p:nvSpPr>
          <p:spPr>
            <a:xfrm>
              <a:off x="4954750" y="1056275"/>
              <a:ext cx="234750" cy="19025"/>
            </a:xfrm>
            <a:custGeom>
              <a:avLst/>
              <a:gdLst/>
              <a:ahLst/>
              <a:cxnLst/>
              <a:rect l="l" t="t" r="r" b="b"/>
              <a:pathLst>
                <a:path w="9390" h="761" extrusionOk="0">
                  <a:moveTo>
                    <a:pt x="191" y="1"/>
                  </a:moveTo>
                  <a:cubicBezTo>
                    <a:pt x="96" y="1"/>
                    <a:pt x="1" y="76"/>
                    <a:pt x="45" y="187"/>
                  </a:cubicBezTo>
                  <a:cubicBezTo>
                    <a:pt x="223" y="631"/>
                    <a:pt x="664" y="635"/>
                    <a:pt x="1088" y="652"/>
                  </a:cubicBezTo>
                  <a:cubicBezTo>
                    <a:pt x="1998" y="694"/>
                    <a:pt x="2907" y="714"/>
                    <a:pt x="3816" y="729"/>
                  </a:cubicBezTo>
                  <a:cubicBezTo>
                    <a:pt x="4291" y="737"/>
                    <a:pt x="4767" y="740"/>
                    <a:pt x="5242" y="740"/>
                  </a:cubicBezTo>
                  <a:cubicBezTo>
                    <a:pt x="5717" y="740"/>
                    <a:pt x="6192" y="737"/>
                    <a:pt x="6667" y="732"/>
                  </a:cubicBezTo>
                  <a:cubicBezTo>
                    <a:pt x="7536" y="721"/>
                    <a:pt x="8434" y="760"/>
                    <a:pt x="9293" y="615"/>
                  </a:cubicBezTo>
                  <a:cubicBezTo>
                    <a:pt x="9390" y="598"/>
                    <a:pt x="9352" y="466"/>
                    <a:pt x="9271" y="455"/>
                  </a:cubicBezTo>
                  <a:cubicBezTo>
                    <a:pt x="8777" y="401"/>
                    <a:pt x="8274" y="384"/>
                    <a:pt x="7767" y="384"/>
                  </a:cubicBezTo>
                  <a:cubicBezTo>
                    <a:pt x="6851" y="384"/>
                    <a:pt x="5923" y="441"/>
                    <a:pt x="5018" y="441"/>
                  </a:cubicBezTo>
                  <a:cubicBezTo>
                    <a:pt x="4948" y="441"/>
                    <a:pt x="4878" y="440"/>
                    <a:pt x="4809" y="439"/>
                  </a:cubicBezTo>
                  <a:cubicBezTo>
                    <a:pt x="4064" y="431"/>
                    <a:pt x="3320" y="420"/>
                    <a:pt x="2577" y="398"/>
                  </a:cubicBezTo>
                  <a:cubicBezTo>
                    <a:pt x="2566" y="397"/>
                    <a:pt x="2555" y="397"/>
                    <a:pt x="2542" y="397"/>
                  </a:cubicBezTo>
                  <a:cubicBezTo>
                    <a:pt x="2366" y="397"/>
                    <a:pt x="2015" y="419"/>
                    <a:pt x="1644" y="419"/>
                  </a:cubicBezTo>
                  <a:cubicBezTo>
                    <a:pt x="1067" y="419"/>
                    <a:pt x="440" y="367"/>
                    <a:pt x="342" y="103"/>
                  </a:cubicBezTo>
                  <a:cubicBezTo>
                    <a:pt x="315" y="31"/>
                    <a:pt x="253" y="1"/>
                    <a:pt x="191"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4" name="Google Shape;718;p34">
              <a:extLst>
                <a:ext uri="{FF2B5EF4-FFF2-40B4-BE49-F238E27FC236}">
                  <a16:creationId xmlns:a16="http://schemas.microsoft.com/office/drawing/2014/main" id="{012D49F4-3E61-42A6-9058-4D45115F60A0}"/>
                </a:ext>
              </a:extLst>
            </p:cNvPr>
            <p:cNvSpPr/>
            <p:nvPr/>
          </p:nvSpPr>
          <p:spPr>
            <a:xfrm>
              <a:off x="4984850" y="1075425"/>
              <a:ext cx="17775" cy="17775"/>
            </a:xfrm>
            <a:custGeom>
              <a:avLst/>
              <a:gdLst/>
              <a:ahLst/>
              <a:cxnLst/>
              <a:rect l="l" t="t" r="r" b="b"/>
              <a:pathLst>
                <a:path w="711" h="711" extrusionOk="0">
                  <a:moveTo>
                    <a:pt x="354" y="1"/>
                  </a:moveTo>
                  <a:cubicBezTo>
                    <a:pt x="159" y="1"/>
                    <a:pt x="1" y="159"/>
                    <a:pt x="1" y="356"/>
                  </a:cubicBezTo>
                  <a:cubicBezTo>
                    <a:pt x="1" y="552"/>
                    <a:pt x="159" y="710"/>
                    <a:pt x="354" y="710"/>
                  </a:cubicBezTo>
                  <a:cubicBezTo>
                    <a:pt x="552" y="710"/>
                    <a:pt x="710" y="552"/>
                    <a:pt x="710" y="356"/>
                  </a:cubicBezTo>
                  <a:cubicBezTo>
                    <a:pt x="710" y="159"/>
                    <a:pt x="552" y="1"/>
                    <a:pt x="354"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5" name="Google Shape;719;p34">
              <a:extLst>
                <a:ext uri="{FF2B5EF4-FFF2-40B4-BE49-F238E27FC236}">
                  <a16:creationId xmlns:a16="http://schemas.microsoft.com/office/drawing/2014/main" id="{F6203722-9F4E-43FE-A876-D607C692A76A}"/>
                </a:ext>
              </a:extLst>
            </p:cNvPr>
            <p:cNvSpPr/>
            <p:nvPr/>
          </p:nvSpPr>
          <p:spPr>
            <a:xfrm>
              <a:off x="5137225" y="1075425"/>
              <a:ext cx="17750" cy="17775"/>
            </a:xfrm>
            <a:custGeom>
              <a:avLst/>
              <a:gdLst/>
              <a:ahLst/>
              <a:cxnLst/>
              <a:rect l="l" t="t" r="r" b="b"/>
              <a:pathLst>
                <a:path w="710" h="711" extrusionOk="0">
                  <a:moveTo>
                    <a:pt x="354" y="1"/>
                  </a:moveTo>
                  <a:cubicBezTo>
                    <a:pt x="158" y="1"/>
                    <a:pt x="0" y="159"/>
                    <a:pt x="0" y="356"/>
                  </a:cubicBezTo>
                  <a:cubicBezTo>
                    <a:pt x="0" y="552"/>
                    <a:pt x="158" y="710"/>
                    <a:pt x="354" y="710"/>
                  </a:cubicBezTo>
                  <a:cubicBezTo>
                    <a:pt x="551" y="710"/>
                    <a:pt x="709" y="552"/>
                    <a:pt x="709" y="356"/>
                  </a:cubicBezTo>
                  <a:cubicBezTo>
                    <a:pt x="709" y="159"/>
                    <a:pt x="551" y="1"/>
                    <a:pt x="354"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6" name="Google Shape;720;p34">
              <a:extLst>
                <a:ext uri="{FF2B5EF4-FFF2-40B4-BE49-F238E27FC236}">
                  <a16:creationId xmlns:a16="http://schemas.microsoft.com/office/drawing/2014/main" id="{B60236BD-4C22-4FA8-8D78-9AED8A20E7DE}"/>
                </a:ext>
              </a:extLst>
            </p:cNvPr>
            <p:cNvSpPr/>
            <p:nvPr/>
          </p:nvSpPr>
          <p:spPr>
            <a:xfrm>
              <a:off x="5014950" y="730025"/>
              <a:ext cx="140675" cy="125300"/>
            </a:xfrm>
            <a:custGeom>
              <a:avLst/>
              <a:gdLst/>
              <a:ahLst/>
              <a:cxnLst/>
              <a:rect l="l" t="t" r="r" b="b"/>
              <a:pathLst>
                <a:path w="5627" h="5012" extrusionOk="0">
                  <a:moveTo>
                    <a:pt x="2855" y="1"/>
                  </a:moveTo>
                  <a:cubicBezTo>
                    <a:pt x="2622" y="20"/>
                    <a:pt x="2100" y="62"/>
                    <a:pt x="1792" y="86"/>
                  </a:cubicBezTo>
                  <a:cubicBezTo>
                    <a:pt x="1634" y="97"/>
                    <a:pt x="1483" y="161"/>
                    <a:pt x="1364" y="262"/>
                  </a:cubicBezTo>
                  <a:cubicBezTo>
                    <a:pt x="951" y="613"/>
                    <a:pt x="0" y="1426"/>
                    <a:pt x="18" y="1430"/>
                  </a:cubicBezTo>
                  <a:cubicBezTo>
                    <a:pt x="42" y="1437"/>
                    <a:pt x="1447" y="2853"/>
                    <a:pt x="1447" y="2853"/>
                  </a:cubicBezTo>
                  <a:lnTo>
                    <a:pt x="1942" y="2197"/>
                  </a:lnTo>
                  <a:lnTo>
                    <a:pt x="1942" y="2197"/>
                  </a:lnTo>
                  <a:cubicBezTo>
                    <a:pt x="1663" y="3113"/>
                    <a:pt x="956" y="4753"/>
                    <a:pt x="956" y="4753"/>
                  </a:cubicBezTo>
                  <a:lnTo>
                    <a:pt x="2412" y="4973"/>
                  </a:lnTo>
                  <a:cubicBezTo>
                    <a:pt x="2580" y="4999"/>
                    <a:pt x="2750" y="5012"/>
                    <a:pt x="2920" y="5012"/>
                  </a:cubicBezTo>
                  <a:cubicBezTo>
                    <a:pt x="3039" y="5012"/>
                    <a:pt x="3158" y="5005"/>
                    <a:pt x="3277" y="4993"/>
                  </a:cubicBezTo>
                  <a:lnTo>
                    <a:pt x="4794" y="4837"/>
                  </a:lnTo>
                  <a:cubicBezTo>
                    <a:pt x="4794" y="4837"/>
                    <a:pt x="4643" y="3668"/>
                    <a:pt x="4533" y="2785"/>
                  </a:cubicBezTo>
                  <a:lnTo>
                    <a:pt x="5627" y="2353"/>
                  </a:lnTo>
                  <a:lnTo>
                    <a:pt x="5047" y="521"/>
                  </a:lnTo>
                  <a:cubicBezTo>
                    <a:pt x="4977" y="299"/>
                    <a:pt x="4786" y="139"/>
                    <a:pt x="4557" y="108"/>
                  </a:cubicBezTo>
                  <a:lnTo>
                    <a:pt x="3782" y="5"/>
                  </a:lnTo>
                  <a:lnTo>
                    <a:pt x="3756" y="383"/>
                  </a:lnTo>
                  <a:cubicBezTo>
                    <a:pt x="3749" y="463"/>
                    <a:pt x="3682" y="517"/>
                    <a:pt x="3610" y="517"/>
                  </a:cubicBezTo>
                  <a:cubicBezTo>
                    <a:pt x="3581" y="517"/>
                    <a:pt x="3552" y="508"/>
                    <a:pt x="3525" y="488"/>
                  </a:cubicBezTo>
                  <a:lnTo>
                    <a:pt x="2855" y="1"/>
                  </a:ln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7" name="Google Shape;721;p34">
              <a:extLst>
                <a:ext uri="{FF2B5EF4-FFF2-40B4-BE49-F238E27FC236}">
                  <a16:creationId xmlns:a16="http://schemas.microsoft.com/office/drawing/2014/main" id="{5422C8D3-65AB-41D8-B380-AE1140B06B76}"/>
                </a:ext>
              </a:extLst>
            </p:cNvPr>
            <p:cNvSpPr/>
            <p:nvPr/>
          </p:nvSpPr>
          <p:spPr>
            <a:xfrm>
              <a:off x="5083200" y="874800"/>
              <a:ext cx="92350" cy="167500"/>
            </a:xfrm>
            <a:custGeom>
              <a:avLst/>
              <a:gdLst/>
              <a:ahLst/>
              <a:cxnLst/>
              <a:rect l="l" t="t" r="r" b="b"/>
              <a:pathLst>
                <a:path w="3694" h="6700" extrusionOk="0">
                  <a:moveTo>
                    <a:pt x="2389" y="1"/>
                  </a:moveTo>
                  <a:lnTo>
                    <a:pt x="351" y="640"/>
                  </a:lnTo>
                  <a:lnTo>
                    <a:pt x="1254" y="3348"/>
                  </a:lnTo>
                  <a:lnTo>
                    <a:pt x="0" y="6638"/>
                  </a:lnTo>
                  <a:lnTo>
                    <a:pt x="1575" y="6699"/>
                  </a:lnTo>
                  <a:lnTo>
                    <a:pt x="3542" y="3524"/>
                  </a:lnTo>
                  <a:cubicBezTo>
                    <a:pt x="3676" y="3304"/>
                    <a:pt x="3694" y="3034"/>
                    <a:pt x="3589" y="2801"/>
                  </a:cubicBezTo>
                  <a:lnTo>
                    <a:pt x="2389" y="1"/>
                  </a:ln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8" name="Google Shape;722;p34">
              <a:extLst>
                <a:ext uri="{FF2B5EF4-FFF2-40B4-BE49-F238E27FC236}">
                  <a16:creationId xmlns:a16="http://schemas.microsoft.com/office/drawing/2014/main" id="{EBC17715-3BCA-43ED-8F73-475A8389A243}"/>
                </a:ext>
              </a:extLst>
            </p:cNvPr>
            <p:cNvSpPr/>
            <p:nvPr/>
          </p:nvSpPr>
          <p:spPr>
            <a:xfrm>
              <a:off x="4882850" y="687000"/>
              <a:ext cx="26475" cy="64800"/>
            </a:xfrm>
            <a:custGeom>
              <a:avLst/>
              <a:gdLst/>
              <a:ahLst/>
              <a:cxnLst/>
              <a:rect l="l" t="t" r="r" b="b"/>
              <a:pathLst>
                <a:path w="1059" h="2592" extrusionOk="0">
                  <a:moveTo>
                    <a:pt x="261" y="0"/>
                  </a:moveTo>
                  <a:cubicBezTo>
                    <a:pt x="249" y="0"/>
                    <a:pt x="238" y="1"/>
                    <a:pt x="226" y="2"/>
                  </a:cubicBezTo>
                  <a:lnTo>
                    <a:pt x="376" y="66"/>
                  </a:lnTo>
                  <a:cubicBezTo>
                    <a:pt x="363" y="149"/>
                    <a:pt x="314" y="222"/>
                    <a:pt x="275" y="296"/>
                  </a:cubicBezTo>
                  <a:cubicBezTo>
                    <a:pt x="220" y="406"/>
                    <a:pt x="178" y="523"/>
                    <a:pt x="152" y="643"/>
                  </a:cubicBezTo>
                  <a:cubicBezTo>
                    <a:pt x="121" y="755"/>
                    <a:pt x="150" y="841"/>
                    <a:pt x="141" y="955"/>
                  </a:cubicBezTo>
                  <a:cubicBezTo>
                    <a:pt x="128" y="1124"/>
                    <a:pt x="66" y="1285"/>
                    <a:pt x="33" y="1449"/>
                  </a:cubicBezTo>
                  <a:cubicBezTo>
                    <a:pt x="7" y="1583"/>
                    <a:pt x="0" y="1728"/>
                    <a:pt x="49" y="1851"/>
                  </a:cubicBezTo>
                  <a:cubicBezTo>
                    <a:pt x="56" y="1867"/>
                    <a:pt x="70" y="1875"/>
                    <a:pt x="84" y="1875"/>
                  </a:cubicBezTo>
                  <a:cubicBezTo>
                    <a:pt x="100" y="1875"/>
                    <a:pt x="115" y="1865"/>
                    <a:pt x="121" y="1847"/>
                  </a:cubicBezTo>
                  <a:cubicBezTo>
                    <a:pt x="163" y="1695"/>
                    <a:pt x="209" y="1546"/>
                    <a:pt x="257" y="1397"/>
                  </a:cubicBezTo>
                  <a:lnTo>
                    <a:pt x="257" y="1397"/>
                  </a:lnTo>
                  <a:cubicBezTo>
                    <a:pt x="299" y="1489"/>
                    <a:pt x="266" y="1594"/>
                    <a:pt x="244" y="1693"/>
                  </a:cubicBezTo>
                  <a:cubicBezTo>
                    <a:pt x="224" y="1785"/>
                    <a:pt x="211" y="1880"/>
                    <a:pt x="202" y="1974"/>
                  </a:cubicBezTo>
                  <a:lnTo>
                    <a:pt x="180" y="2178"/>
                  </a:lnTo>
                  <a:cubicBezTo>
                    <a:pt x="176" y="2220"/>
                    <a:pt x="172" y="2262"/>
                    <a:pt x="174" y="2306"/>
                  </a:cubicBezTo>
                  <a:cubicBezTo>
                    <a:pt x="174" y="2356"/>
                    <a:pt x="185" y="2407"/>
                    <a:pt x="200" y="2457"/>
                  </a:cubicBezTo>
                  <a:cubicBezTo>
                    <a:pt x="211" y="2499"/>
                    <a:pt x="233" y="2536"/>
                    <a:pt x="266" y="2565"/>
                  </a:cubicBezTo>
                  <a:cubicBezTo>
                    <a:pt x="294" y="2583"/>
                    <a:pt x="325" y="2592"/>
                    <a:pt x="357" y="2592"/>
                  </a:cubicBezTo>
                  <a:cubicBezTo>
                    <a:pt x="383" y="2592"/>
                    <a:pt x="410" y="2586"/>
                    <a:pt x="435" y="2574"/>
                  </a:cubicBezTo>
                  <a:cubicBezTo>
                    <a:pt x="490" y="2541"/>
                    <a:pt x="536" y="2499"/>
                    <a:pt x="571" y="2446"/>
                  </a:cubicBezTo>
                  <a:cubicBezTo>
                    <a:pt x="633" y="2363"/>
                    <a:pt x="688" y="2273"/>
                    <a:pt x="734" y="2181"/>
                  </a:cubicBezTo>
                  <a:lnTo>
                    <a:pt x="901" y="1838"/>
                  </a:lnTo>
                  <a:cubicBezTo>
                    <a:pt x="929" y="1781"/>
                    <a:pt x="958" y="1724"/>
                    <a:pt x="982" y="1667"/>
                  </a:cubicBezTo>
                  <a:cubicBezTo>
                    <a:pt x="1017" y="1594"/>
                    <a:pt x="1039" y="1517"/>
                    <a:pt x="1050" y="1438"/>
                  </a:cubicBezTo>
                  <a:cubicBezTo>
                    <a:pt x="1059" y="1370"/>
                    <a:pt x="1052" y="1302"/>
                    <a:pt x="1032" y="1239"/>
                  </a:cubicBezTo>
                  <a:cubicBezTo>
                    <a:pt x="1004" y="1164"/>
                    <a:pt x="964" y="1094"/>
                    <a:pt x="914" y="1032"/>
                  </a:cubicBezTo>
                  <a:lnTo>
                    <a:pt x="780" y="839"/>
                  </a:lnTo>
                  <a:cubicBezTo>
                    <a:pt x="710" y="740"/>
                    <a:pt x="637" y="639"/>
                    <a:pt x="606" y="520"/>
                  </a:cubicBezTo>
                  <a:cubicBezTo>
                    <a:pt x="573" y="395"/>
                    <a:pt x="587" y="255"/>
                    <a:pt x="519" y="143"/>
                  </a:cubicBezTo>
                  <a:cubicBezTo>
                    <a:pt x="463" y="54"/>
                    <a:pt x="365" y="0"/>
                    <a:pt x="261"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9" name="Google Shape;723;p34">
              <a:extLst>
                <a:ext uri="{FF2B5EF4-FFF2-40B4-BE49-F238E27FC236}">
                  <a16:creationId xmlns:a16="http://schemas.microsoft.com/office/drawing/2014/main" id="{BBD4A779-CD4C-428C-BFA5-97E0C0BA0DAC}"/>
                </a:ext>
              </a:extLst>
            </p:cNvPr>
            <p:cNvSpPr/>
            <p:nvPr/>
          </p:nvSpPr>
          <p:spPr>
            <a:xfrm>
              <a:off x="4933750" y="668650"/>
              <a:ext cx="15125" cy="34225"/>
            </a:xfrm>
            <a:custGeom>
              <a:avLst/>
              <a:gdLst/>
              <a:ahLst/>
              <a:cxnLst/>
              <a:rect l="l" t="t" r="r" b="b"/>
              <a:pathLst>
                <a:path w="605" h="1369" extrusionOk="0">
                  <a:moveTo>
                    <a:pt x="97" y="0"/>
                  </a:moveTo>
                  <a:lnTo>
                    <a:pt x="0" y="1327"/>
                  </a:lnTo>
                  <a:cubicBezTo>
                    <a:pt x="167" y="1328"/>
                    <a:pt x="225" y="1369"/>
                    <a:pt x="284" y="1369"/>
                  </a:cubicBezTo>
                  <a:cubicBezTo>
                    <a:pt x="330" y="1369"/>
                    <a:pt x="376" y="1345"/>
                    <a:pt x="472" y="1261"/>
                  </a:cubicBezTo>
                  <a:cubicBezTo>
                    <a:pt x="538" y="1204"/>
                    <a:pt x="584" y="1011"/>
                    <a:pt x="595" y="925"/>
                  </a:cubicBezTo>
                  <a:cubicBezTo>
                    <a:pt x="604" y="874"/>
                    <a:pt x="584" y="473"/>
                    <a:pt x="571" y="424"/>
                  </a:cubicBezTo>
                  <a:cubicBezTo>
                    <a:pt x="518" y="235"/>
                    <a:pt x="481" y="279"/>
                    <a:pt x="330" y="158"/>
                  </a:cubicBezTo>
                  <a:cubicBezTo>
                    <a:pt x="176" y="35"/>
                    <a:pt x="288" y="44"/>
                    <a:pt x="97"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0" name="Google Shape;724;p34">
              <a:extLst>
                <a:ext uri="{FF2B5EF4-FFF2-40B4-BE49-F238E27FC236}">
                  <a16:creationId xmlns:a16="http://schemas.microsoft.com/office/drawing/2014/main" id="{5E8FE857-115C-400F-B466-25CEC81903D3}"/>
                </a:ext>
              </a:extLst>
            </p:cNvPr>
            <p:cNvSpPr/>
            <p:nvPr/>
          </p:nvSpPr>
          <p:spPr>
            <a:xfrm>
              <a:off x="4820250" y="1015575"/>
              <a:ext cx="35650" cy="32600"/>
            </a:xfrm>
            <a:custGeom>
              <a:avLst/>
              <a:gdLst/>
              <a:ahLst/>
              <a:cxnLst/>
              <a:rect l="l" t="t" r="r" b="b"/>
              <a:pathLst>
                <a:path w="1426" h="1304" extrusionOk="0">
                  <a:moveTo>
                    <a:pt x="1263" y="1"/>
                  </a:moveTo>
                  <a:lnTo>
                    <a:pt x="130" y="794"/>
                  </a:lnTo>
                  <a:cubicBezTo>
                    <a:pt x="1" y="1026"/>
                    <a:pt x="394" y="1303"/>
                    <a:pt x="394" y="1303"/>
                  </a:cubicBezTo>
                  <a:lnTo>
                    <a:pt x="1426" y="686"/>
                  </a:lnTo>
                  <a:lnTo>
                    <a:pt x="1263" y="1"/>
                  </a:ln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1" name="Google Shape;725;p34">
              <a:extLst>
                <a:ext uri="{FF2B5EF4-FFF2-40B4-BE49-F238E27FC236}">
                  <a16:creationId xmlns:a16="http://schemas.microsoft.com/office/drawing/2014/main" id="{2FCAB906-D225-43A7-A3D7-2D3ED9C9D4C5}"/>
                </a:ext>
              </a:extLst>
            </p:cNvPr>
            <p:cNvSpPr/>
            <p:nvPr/>
          </p:nvSpPr>
          <p:spPr>
            <a:xfrm>
              <a:off x="4904475" y="709725"/>
              <a:ext cx="20900" cy="40475"/>
            </a:xfrm>
            <a:custGeom>
              <a:avLst/>
              <a:gdLst/>
              <a:ahLst/>
              <a:cxnLst/>
              <a:rect l="l" t="t" r="r" b="b"/>
              <a:pathLst>
                <a:path w="836" h="1619" extrusionOk="0">
                  <a:moveTo>
                    <a:pt x="225" y="0"/>
                  </a:moveTo>
                  <a:cubicBezTo>
                    <a:pt x="216" y="24"/>
                    <a:pt x="1" y="813"/>
                    <a:pt x="1" y="813"/>
                  </a:cubicBezTo>
                  <a:cubicBezTo>
                    <a:pt x="1" y="813"/>
                    <a:pt x="771" y="1533"/>
                    <a:pt x="835" y="1619"/>
                  </a:cubicBezTo>
                  <a:cubicBezTo>
                    <a:pt x="824" y="1570"/>
                    <a:pt x="811" y="1320"/>
                    <a:pt x="798" y="1043"/>
                  </a:cubicBezTo>
                  <a:cubicBezTo>
                    <a:pt x="793" y="938"/>
                    <a:pt x="789" y="828"/>
                    <a:pt x="782" y="727"/>
                  </a:cubicBezTo>
                  <a:cubicBezTo>
                    <a:pt x="774" y="468"/>
                    <a:pt x="767" y="255"/>
                    <a:pt x="767" y="255"/>
                  </a:cubicBezTo>
                  <a:lnTo>
                    <a:pt x="225" y="0"/>
                  </a:ln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2" name="Google Shape;726;p34">
              <a:extLst>
                <a:ext uri="{FF2B5EF4-FFF2-40B4-BE49-F238E27FC236}">
                  <a16:creationId xmlns:a16="http://schemas.microsoft.com/office/drawing/2014/main" id="{BA0287F2-1103-4DCF-87B5-153C93021E8E}"/>
                </a:ext>
              </a:extLst>
            </p:cNvPr>
            <p:cNvSpPr/>
            <p:nvPr/>
          </p:nvSpPr>
          <p:spPr>
            <a:xfrm>
              <a:off x="4897550" y="1046600"/>
              <a:ext cx="15725" cy="28800"/>
            </a:xfrm>
            <a:custGeom>
              <a:avLst/>
              <a:gdLst/>
              <a:ahLst/>
              <a:cxnLst/>
              <a:rect l="l" t="t" r="r" b="b"/>
              <a:pathLst>
                <a:path w="629" h="1152" extrusionOk="0">
                  <a:moveTo>
                    <a:pt x="629" y="1"/>
                  </a:moveTo>
                  <a:lnTo>
                    <a:pt x="150" y="40"/>
                  </a:lnTo>
                  <a:cubicBezTo>
                    <a:pt x="150" y="405"/>
                    <a:pt x="102" y="769"/>
                    <a:pt x="1" y="1121"/>
                  </a:cubicBezTo>
                  <a:cubicBezTo>
                    <a:pt x="18" y="1121"/>
                    <a:pt x="34" y="1120"/>
                    <a:pt x="51" y="1120"/>
                  </a:cubicBezTo>
                  <a:cubicBezTo>
                    <a:pt x="234" y="1120"/>
                    <a:pt x="417" y="1131"/>
                    <a:pt x="600" y="1152"/>
                  </a:cubicBezTo>
                  <a:cubicBezTo>
                    <a:pt x="609" y="765"/>
                    <a:pt x="618" y="383"/>
                    <a:pt x="629" y="1"/>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3" name="Google Shape;727;p34">
              <a:extLst>
                <a:ext uri="{FF2B5EF4-FFF2-40B4-BE49-F238E27FC236}">
                  <a16:creationId xmlns:a16="http://schemas.microsoft.com/office/drawing/2014/main" id="{DA0D70A0-5493-469C-9D73-264255E97091}"/>
                </a:ext>
              </a:extLst>
            </p:cNvPr>
            <p:cNvSpPr/>
            <p:nvPr/>
          </p:nvSpPr>
          <p:spPr>
            <a:xfrm>
              <a:off x="4894600" y="1072300"/>
              <a:ext cx="46300" cy="18750"/>
            </a:xfrm>
            <a:custGeom>
              <a:avLst/>
              <a:gdLst/>
              <a:ahLst/>
              <a:cxnLst/>
              <a:rect l="l" t="t" r="r" b="b"/>
              <a:pathLst>
                <a:path w="1852" h="750" extrusionOk="0">
                  <a:moveTo>
                    <a:pt x="132" y="1"/>
                  </a:moveTo>
                  <a:cubicBezTo>
                    <a:pt x="106" y="170"/>
                    <a:pt x="18" y="321"/>
                    <a:pt x="5" y="495"/>
                  </a:cubicBezTo>
                  <a:cubicBezTo>
                    <a:pt x="0" y="580"/>
                    <a:pt x="5" y="666"/>
                    <a:pt x="20" y="749"/>
                  </a:cubicBezTo>
                  <a:lnTo>
                    <a:pt x="1852" y="741"/>
                  </a:lnTo>
                  <a:cubicBezTo>
                    <a:pt x="1838" y="679"/>
                    <a:pt x="1808" y="624"/>
                    <a:pt x="1762" y="582"/>
                  </a:cubicBezTo>
                  <a:cubicBezTo>
                    <a:pt x="1632" y="462"/>
                    <a:pt x="1415" y="466"/>
                    <a:pt x="1248" y="438"/>
                  </a:cubicBezTo>
                  <a:cubicBezTo>
                    <a:pt x="999" y="396"/>
                    <a:pt x="749" y="301"/>
                    <a:pt x="716" y="38"/>
                  </a:cubicBezTo>
                  <a:lnTo>
                    <a:pt x="712" y="38"/>
                  </a:lnTo>
                  <a:cubicBezTo>
                    <a:pt x="638" y="47"/>
                    <a:pt x="563" y="53"/>
                    <a:pt x="487" y="53"/>
                  </a:cubicBezTo>
                  <a:cubicBezTo>
                    <a:pt x="366" y="53"/>
                    <a:pt x="245" y="38"/>
                    <a:pt x="132"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4" name="Google Shape;728;p34">
              <a:extLst>
                <a:ext uri="{FF2B5EF4-FFF2-40B4-BE49-F238E27FC236}">
                  <a16:creationId xmlns:a16="http://schemas.microsoft.com/office/drawing/2014/main" id="{62F10955-EFF5-42D1-B23C-0F406CFBCD40}"/>
                </a:ext>
              </a:extLst>
            </p:cNvPr>
            <p:cNvSpPr/>
            <p:nvPr/>
          </p:nvSpPr>
          <p:spPr>
            <a:xfrm>
              <a:off x="4806475" y="1035400"/>
              <a:ext cx="28300" cy="43350"/>
            </a:xfrm>
            <a:custGeom>
              <a:avLst/>
              <a:gdLst/>
              <a:ahLst/>
              <a:cxnLst/>
              <a:rect l="l" t="t" r="r" b="b"/>
              <a:pathLst>
                <a:path w="1132" h="1734" extrusionOk="0">
                  <a:moveTo>
                    <a:pt x="688" y="1"/>
                  </a:moveTo>
                  <a:cubicBezTo>
                    <a:pt x="600" y="80"/>
                    <a:pt x="466" y="97"/>
                    <a:pt x="352" y="143"/>
                  </a:cubicBezTo>
                  <a:cubicBezTo>
                    <a:pt x="187" y="207"/>
                    <a:pt x="90" y="315"/>
                    <a:pt x="0" y="436"/>
                  </a:cubicBezTo>
                  <a:cubicBezTo>
                    <a:pt x="27" y="488"/>
                    <a:pt x="55" y="539"/>
                    <a:pt x="88" y="587"/>
                  </a:cubicBezTo>
                  <a:cubicBezTo>
                    <a:pt x="356" y="980"/>
                    <a:pt x="644" y="1358"/>
                    <a:pt x="953" y="1718"/>
                  </a:cubicBezTo>
                  <a:cubicBezTo>
                    <a:pt x="958" y="1725"/>
                    <a:pt x="962" y="1729"/>
                    <a:pt x="967" y="1733"/>
                  </a:cubicBezTo>
                  <a:cubicBezTo>
                    <a:pt x="995" y="1701"/>
                    <a:pt x="1017" y="1663"/>
                    <a:pt x="1037" y="1624"/>
                  </a:cubicBezTo>
                  <a:cubicBezTo>
                    <a:pt x="1131" y="1426"/>
                    <a:pt x="982" y="1211"/>
                    <a:pt x="914" y="1026"/>
                  </a:cubicBezTo>
                  <a:cubicBezTo>
                    <a:pt x="844" y="831"/>
                    <a:pt x="813" y="642"/>
                    <a:pt x="960" y="501"/>
                  </a:cubicBezTo>
                  <a:cubicBezTo>
                    <a:pt x="953" y="493"/>
                    <a:pt x="945" y="482"/>
                    <a:pt x="938" y="473"/>
                  </a:cubicBezTo>
                  <a:cubicBezTo>
                    <a:pt x="828" y="330"/>
                    <a:pt x="743" y="170"/>
                    <a:pt x="688"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5" name="Google Shape;729;p34">
              <a:extLst>
                <a:ext uri="{FF2B5EF4-FFF2-40B4-BE49-F238E27FC236}">
                  <a16:creationId xmlns:a16="http://schemas.microsoft.com/office/drawing/2014/main" id="{11B23D33-52C5-4E07-B4F8-01561075BA0D}"/>
                </a:ext>
              </a:extLst>
            </p:cNvPr>
            <p:cNvSpPr/>
            <p:nvPr/>
          </p:nvSpPr>
          <p:spPr>
            <a:xfrm>
              <a:off x="4893550" y="981600"/>
              <a:ext cx="38075" cy="73650"/>
            </a:xfrm>
            <a:custGeom>
              <a:avLst/>
              <a:gdLst/>
              <a:ahLst/>
              <a:cxnLst/>
              <a:rect l="l" t="t" r="r" b="b"/>
              <a:pathLst>
                <a:path w="1523" h="2946" extrusionOk="0">
                  <a:moveTo>
                    <a:pt x="1522" y="0"/>
                  </a:moveTo>
                  <a:lnTo>
                    <a:pt x="0" y="1276"/>
                  </a:lnTo>
                  <a:cubicBezTo>
                    <a:pt x="0" y="1276"/>
                    <a:pt x="121" y="2522"/>
                    <a:pt x="69" y="2807"/>
                  </a:cubicBezTo>
                  <a:lnTo>
                    <a:pt x="1151" y="2946"/>
                  </a:lnTo>
                  <a:cubicBezTo>
                    <a:pt x="1303" y="1966"/>
                    <a:pt x="1206" y="940"/>
                    <a:pt x="1522"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6" name="Google Shape;730;p34">
              <a:extLst>
                <a:ext uri="{FF2B5EF4-FFF2-40B4-BE49-F238E27FC236}">
                  <a16:creationId xmlns:a16="http://schemas.microsoft.com/office/drawing/2014/main" id="{4BC17217-1F6E-4F4E-86A4-B74A616E6A49}"/>
                </a:ext>
              </a:extLst>
            </p:cNvPr>
            <p:cNvSpPr/>
            <p:nvPr/>
          </p:nvSpPr>
          <p:spPr>
            <a:xfrm>
              <a:off x="4841000" y="837525"/>
              <a:ext cx="100900" cy="198350"/>
            </a:xfrm>
            <a:custGeom>
              <a:avLst/>
              <a:gdLst/>
              <a:ahLst/>
              <a:cxnLst/>
              <a:rect l="l" t="t" r="r" b="b"/>
              <a:pathLst>
                <a:path w="4036" h="7934" extrusionOk="0">
                  <a:moveTo>
                    <a:pt x="2153" y="1"/>
                  </a:moveTo>
                  <a:cubicBezTo>
                    <a:pt x="1312" y="1712"/>
                    <a:pt x="1652" y="5091"/>
                    <a:pt x="1652" y="5091"/>
                  </a:cubicBezTo>
                  <a:cubicBezTo>
                    <a:pt x="1652" y="5091"/>
                    <a:pt x="1690" y="5706"/>
                    <a:pt x="1665" y="5772"/>
                  </a:cubicBezTo>
                  <a:cubicBezTo>
                    <a:pt x="1646" y="5827"/>
                    <a:pt x="1597" y="5864"/>
                    <a:pt x="1553" y="5900"/>
                  </a:cubicBezTo>
                  <a:lnTo>
                    <a:pt x="1" y="7121"/>
                  </a:lnTo>
                  <a:lnTo>
                    <a:pt x="504" y="7841"/>
                  </a:lnTo>
                  <a:cubicBezTo>
                    <a:pt x="523" y="7878"/>
                    <a:pt x="554" y="7907"/>
                    <a:pt x="592" y="7927"/>
                  </a:cubicBezTo>
                  <a:cubicBezTo>
                    <a:pt x="604" y="7931"/>
                    <a:pt x="617" y="7933"/>
                    <a:pt x="631" y="7933"/>
                  </a:cubicBezTo>
                  <a:cubicBezTo>
                    <a:pt x="674" y="7933"/>
                    <a:pt x="720" y="7912"/>
                    <a:pt x="758" y="7892"/>
                  </a:cubicBezTo>
                  <a:lnTo>
                    <a:pt x="3374" y="6523"/>
                  </a:lnTo>
                  <a:cubicBezTo>
                    <a:pt x="3493" y="6460"/>
                    <a:pt x="3613" y="6396"/>
                    <a:pt x="3693" y="6288"/>
                  </a:cubicBezTo>
                  <a:cubicBezTo>
                    <a:pt x="3791" y="6157"/>
                    <a:pt x="3811" y="5983"/>
                    <a:pt x="3824" y="5818"/>
                  </a:cubicBezTo>
                  <a:cubicBezTo>
                    <a:pt x="3941" y="4437"/>
                    <a:pt x="4011" y="3053"/>
                    <a:pt x="4035" y="1665"/>
                  </a:cubicBezTo>
                  <a:lnTo>
                    <a:pt x="3993" y="242"/>
                  </a:lnTo>
                  <a:lnTo>
                    <a:pt x="2206" y="3"/>
                  </a:lnTo>
                  <a:lnTo>
                    <a:pt x="2153" y="1"/>
                  </a:ln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7" name="Google Shape;731;p34">
              <a:extLst>
                <a:ext uri="{FF2B5EF4-FFF2-40B4-BE49-F238E27FC236}">
                  <a16:creationId xmlns:a16="http://schemas.microsoft.com/office/drawing/2014/main" id="{ED416428-F135-477C-AAE0-C51947AD98FB}"/>
                </a:ext>
              </a:extLst>
            </p:cNvPr>
            <p:cNvSpPr/>
            <p:nvPr/>
          </p:nvSpPr>
          <p:spPr>
            <a:xfrm>
              <a:off x="4870925" y="748425"/>
              <a:ext cx="81075" cy="126900"/>
            </a:xfrm>
            <a:custGeom>
              <a:avLst/>
              <a:gdLst/>
              <a:ahLst/>
              <a:cxnLst/>
              <a:rect l="l" t="t" r="r" b="b"/>
              <a:pathLst>
                <a:path w="3243" h="5076" extrusionOk="0">
                  <a:moveTo>
                    <a:pt x="2252" y="0"/>
                  </a:moveTo>
                  <a:lnTo>
                    <a:pt x="1" y="1149"/>
                  </a:lnTo>
                  <a:lnTo>
                    <a:pt x="304" y="5043"/>
                  </a:lnTo>
                  <a:lnTo>
                    <a:pt x="3242" y="5076"/>
                  </a:lnTo>
                  <a:cubicBezTo>
                    <a:pt x="3242" y="5076"/>
                    <a:pt x="2827" y="1931"/>
                    <a:pt x="2682" y="1276"/>
                  </a:cubicBezTo>
                  <a:cubicBezTo>
                    <a:pt x="2539" y="622"/>
                    <a:pt x="2252" y="0"/>
                    <a:pt x="2252"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8" name="Google Shape;732;p34">
              <a:extLst>
                <a:ext uri="{FF2B5EF4-FFF2-40B4-BE49-F238E27FC236}">
                  <a16:creationId xmlns:a16="http://schemas.microsoft.com/office/drawing/2014/main" id="{B78242BF-3F7A-41D9-BF38-13D44638ED39}"/>
                </a:ext>
              </a:extLst>
            </p:cNvPr>
            <p:cNvSpPr/>
            <p:nvPr/>
          </p:nvSpPr>
          <p:spPr>
            <a:xfrm>
              <a:off x="4890250" y="731850"/>
              <a:ext cx="50975" cy="124400"/>
            </a:xfrm>
            <a:custGeom>
              <a:avLst/>
              <a:gdLst/>
              <a:ahLst/>
              <a:cxnLst/>
              <a:rect l="l" t="t" r="r" b="b"/>
              <a:pathLst>
                <a:path w="2039" h="4976" extrusionOk="0">
                  <a:moveTo>
                    <a:pt x="589" y="0"/>
                  </a:moveTo>
                  <a:lnTo>
                    <a:pt x="1" y="802"/>
                  </a:lnTo>
                  <a:lnTo>
                    <a:pt x="317" y="2732"/>
                  </a:lnTo>
                  <a:lnTo>
                    <a:pt x="682" y="4974"/>
                  </a:lnTo>
                  <a:cubicBezTo>
                    <a:pt x="708" y="4975"/>
                    <a:pt x="735" y="4975"/>
                    <a:pt x="761" y="4975"/>
                  </a:cubicBezTo>
                  <a:cubicBezTo>
                    <a:pt x="1197" y="4975"/>
                    <a:pt x="1627" y="4922"/>
                    <a:pt x="2039" y="4742"/>
                  </a:cubicBezTo>
                  <a:cubicBezTo>
                    <a:pt x="1898" y="3745"/>
                    <a:pt x="1892" y="2723"/>
                    <a:pt x="1685" y="1735"/>
                  </a:cubicBezTo>
                  <a:cubicBezTo>
                    <a:pt x="1536" y="1024"/>
                    <a:pt x="1259" y="275"/>
                    <a:pt x="589" y="0"/>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9" name="Google Shape;733;p34">
              <a:extLst>
                <a:ext uri="{FF2B5EF4-FFF2-40B4-BE49-F238E27FC236}">
                  <a16:creationId xmlns:a16="http://schemas.microsoft.com/office/drawing/2014/main" id="{C8BDFC56-F496-4D8A-ACFF-24B5A30F7F3C}"/>
                </a:ext>
              </a:extLst>
            </p:cNvPr>
            <p:cNvSpPr/>
            <p:nvPr/>
          </p:nvSpPr>
          <p:spPr>
            <a:xfrm>
              <a:off x="4906025" y="836450"/>
              <a:ext cx="31975" cy="7950"/>
            </a:xfrm>
            <a:custGeom>
              <a:avLst/>
              <a:gdLst/>
              <a:ahLst/>
              <a:cxnLst/>
              <a:rect l="l" t="t" r="r" b="b"/>
              <a:pathLst>
                <a:path w="1279" h="318" extrusionOk="0">
                  <a:moveTo>
                    <a:pt x="1184" y="1"/>
                  </a:moveTo>
                  <a:cubicBezTo>
                    <a:pt x="1178" y="1"/>
                    <a:pt x="1171" y="2"/>
                    <a:pt x="1164" y="4"/>
                  </a:cubicBezTo>
                  <a:cubicBezTo>
                    <a:pt x="975" y="66"/>
                    <a:pt x="795" y="129"/>
                    <a:pt x="595" y="151"/>
                  </a:cubicBezTo>
                  <a:cubicBezTo>
                    <a:pt x="539" y="158"/>
                    <a:pt x="483" y="160"/>
                    <a:pt x="427" y="160"/>
                  </a:cubicBezTo>
                  <a:cubicBezTo>
                    <a:pt x="339" y="160"/>
                    <a:pt x="252" y="155"/>
                    <a:pt x="163" y="155"/>
                  </a:cubicBezTo>
                  <a:cubicBezTo>
                    <a:pt x="130" y="155"/>
                    <a:pt x="97" y="156"/>
                    <a:pt x="64" y="158"/>
                  </a:cubicBezTo>
                  <a:cubicBezTo>
                    <a:pt x="11" y="162"/>
                    <a:pt x="0" y="237"/>
                    <a:pt x="51" y="252"/>
                  </a:cubicBezTo>
                  <a:cubicBezTo>
                    <a:pt x="167" y="298"/>
                    <a:pt x="300" y="318"/>
                    <a:pt x="437" y="318"/>
                  </a:cubicBezTo>
                  <a:cubicBezTo>
                    <a:pt x="711" y="318"/>
                    <a:pt x="1002" y="239"/>
                    <a:pt x="1217" y="129"/>
                  </a:cubicBezTo>
                  <a:cubicBezTo>
                    <a:pt x="1278" y="98"/>
                    <a:pt x="1246" y="1"/>
                    <a:pt x="1184"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0" name="Google Shape;734;p34">
              <a:extLst>
                <a:ext uri="{FF2B5EF4-FFF2-40B4-BE49-F238E27FC236}">
                  <a16:creationId xmlns:a16="http://schemas.microsoft.com/office/drawing/2014/main" id="{A9CFA73E-51FB-4E56-A290-4A110646D1D3}"/>
                </a:ext>
              </a:extLst>
            </p:cNvPr>
            <p:cNvSpPr/>
            <p:nvPr/>
          </p:nvSpPr>
          <p:spPr>
            <a:xfrm>
              <a:off x="4902950" y="779700"/>
              <a:ext cx="30675" cy="7200"/>
            </a:xfrm>
            <a:custGeom>
              <a:avLst/>
              <a:gdLst/>
              <a:ahLst/>
              <a:cxnLst/>
              <a:rect l="l" t="t" r="r" b="b"/>
              <a:pathLst>
                <a:path w="1227" h="288" extrusionOk="0">
                  <a:moveTo>
                    <a:pt x="1168" y="1"/>
                  </a:moveTo>
                  <a:cubicBezTo>
                    <a:pt x="1167" y="1"/>
                    <a:pt x="1165" y="1"/>
                    <a:pt x="1164" y="1"/>
                  </a:cubicBezTo>
                  <a:cubicBezTo>
                    <a:pt x="986" y="14"/>
                    <a:pt x="813" y="85"/>
                    <a:pt x="635" y="120"/>
                  </a:cubicBezTo>
                  <a:cubicBezTo>
                    <a:pt x="437" y="159"/>
                    <a:pt x="233" y="177"/>
                    <a:pt x="37" y="223"/>
                  </a:cubicBezTo>
                  <a:cubicBezTo>
                    <a:pt x="0" y="230"/>
                    <a:pt x="11" y="280"/>
                    <a:pt x="44" y="282"/>
                  </a:cubicBezTo>
                  <a:cubicBezTo>
                    <a:pt x="87" y="286"/>
                    <a:pt x="130" y="288"/>
                    <a:pt x="173" y="288"/>
                  </a:cubicBezTo>
                  <a:cubicBezTo>
                    <a:pt x="325" y="288"/>
                    <a:pt x="477" y="266"/>
                    <a:pt x="626" y="241"/>
                  </a:cubicBezTo>
                  <a:cubicBezTo>
                    <a:pt x="815" y="210"/>
                    <a:pt x="1021" y="183"/>
                    <a:pt x="1188" y="91"/>
                  </a:cubicBezTo>
                  <a:cubicBezTo>
                    <a:pt x="1227" y="70"/>
                    <a:pt x="1213" y="1"/>
                    <a:pt x="1168"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1" name="Google Shape;735;p34">
              <a:extLst>
                <a:ext uri="{FF2B5EF4-FFF2-40B4-BE49-F238E27FC236}">
                  <a16:creationId xmlns:a16="http://schemas.microsoft.com/office/drawing/2014/main" id="{F8E09A26-B95C-48EF-A1E9-8706927B002B}"/>
                </a:ext>
              </a:extLst>
            </p:cNvPr>
            <p:cNvSpPr/>
            <p:nvPr/>
          </p:nvSpPr>
          <p:spPr>
            <a:xfrm>
              <a:off x="4921550" y="782800"/>
              <a:ext cx="10025" cy="56150"/>
            </a:xfrm>
            <a:custGeom>
              <a:avLst/>
              <a:gdLst/>
              <a:ahLst/>
              <a:cxnLst/>
              <a:rect l="l" t="t" r="r" b="b"/>
              <a:pathLst>
                <a:path w="401" h="2246" extrusionOk="0">
                  <a:moveTo>
                    <a:pt x="47" y="0"/>
                  </a:moveTo>
                  <a:cubicBezTo>
                    <a:pt x="24" y="0"/>
                    <a:pt x="1" y="17"/>
                    <a:pt x="1" y="46"/>
                  </a:cubicBezTo>
                  <a:cubicBezTo>
                    <a:pt x="7" y="431"/>
                    <a:pt x="71" y="817"/>
                    <a:pt x="117" y="1197"/>
                  </a:cubicBezTo>
                  <a:cubicBezTo>
                    <a:pt x="159" y="1533"/>
                    <a:pt x="176" y="1878"/>
                    <a:pt x="271" y="2201"/>
                  </a:cubicBezTo>
                  <a:cubicBezTo>
                    <a:pt x="280" y="2231"/>
                    <a:pt x="305" y="2245"/>
                    <a:pt x="330" y="2245"/>
                  </a:cubicBezTo>
                  <a:cubicBezTo>
                    <a:pt x="361" y="2245"/>
                    <a:pt x="392" y="2224"/>
                    <a:pt x="394" y="2185"/>
                  </a:cubicBezTo>
                  <a:cubicBezTo>
                    <a:pt x="400" y="1849"/>
                    <a:pt x="328" y="1509"/>
                    <a:pt x="279" y="1175"/>
                  </a:cubicBezTo>
                  <a:cubicBezTo>
                    <a:pt x="225" y="795"/>
                    <a:pt x="185" y="406"/>
                    <a:pt x="91" y="33"/>
                  </a:cubicBezTo>
                  <a:cubicBezTo>
                    <a:pt x="84" y="11"/>
                    <a:pt x="65" y="0"/>
                    <a:pt x="47"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2" name="Google Shape;736;p34">
              <a:extLst>
                <a:ext uri="{FF2B5EF4-FFF2-40B4-BE49-F238E27FC236}">
                  <a16:creationId xmlns:a16="http://schemas.microsoft.com/office/drawing/2014/main" id="{5DDD7678-47D1-434D-9DE8-5A9539B98B90}"/>
                </a:ext>
              </a:extLst>
            </p:cNvPr>
            <p:cNvSpPr/>
            <p:nvPr/>
          </p:nvSpPr>
          <p:spPr>
            <a:xfrm>
              <a:off x="4816200" y="828225"/>
              <a:ext cx="178175" cy="129325"/>
            </a:xfrm>
            <a:custGeom>
              <a:avLst/>
              <a:gdLst/>
              <a:ahLst/>
              <a:cxnLst/>
              <a:rect l="l" t="t" r="r" b="b"/>
              <a:pathLst>
                <a:path w="7127" h="5173" extrusionOk="0">
                  <a:moveTo>
                    <a:pt x="760" y="0"/>
                  </a:moveTo>
                  <a:cubicBezTo>
                    <a:pt x="743" y="0"/>
                    <a:pt x="726" y="3"/>
                    <a:pt x="709" y="8"/>
                  </a:cubicBezTo>
                  <a:cubicBezTo>
                    <a:pt x="655" y="28"/>
                    <a:pt x="617" y="78"/>
                    <a:pt x="584" y="125"/>
                  </a:cubicBezTo>
                  <a:cubicBezTo>
                    <a:pt x="398" y="384"/>
                    <a:pt x="211" y="643"/>
                    <a:pt x="24" y="902"/>
                  </a:cubicBezTo>
                  <a:lnTo>
                    <a:pt x="0" y="928"/>
                  </a:lnTo>
                  <a:cubicBezTo>
                    <a:pt x="321" y="1429"/>
                    <a:pt x="813" y="1791"/>
                    <a:pt x="1298" y="2136"/>
                  </a:cubicBezTo>
                  <a:cubicBezTo>
                    <a:pt x="2607" y="3067"/>
                    <a:pt x="3947" y="3952"/>
                    <a:pt x="5319" y="4791"/>
                  </a:cubicBezTo>
                  <a:cubicBezTo>
                    <a:pt x="5594" y="4961"/>
                    <a:pt x="5881" y="5132"/>
                    <a:pt x="6204" y="5167"/>
                  </a:cubicBezTo>
                  <a:cubicBezTo>
                    <a:pt x="6237" y="5171"/>
                    <a:pt x="6270" y="5172"/>
                    <a:pt x="6303" y="5172"/>
                  </a:cubicBezTo>
                  <a:cubicBezTo>
                    <a:pt x="6597" y="5172"/>
                    <a:pt x="6902" y="5034"/>
                    <a:pt x="7012" y="4767"/>
                  </a:cubicBezTo>
                  <a:cubicBezTo>
                    <a:pt x="7127" y="4495"/>
                    <a:pt x="7010" y="4174"/>
                    <a:pt x="6813" y="3957"/>
                  </a:cubicBezTo>
                  <a:cubicBezTo>
                    <a:pt x="6615" y="3742"/>
                    <a:pt x="6092" y="3353"/>
                    <a:pt x="6092" y="3353"/>
                  </a:cubicBezTo>
                  <a:cubicBezTo>
                    <a:pt x="6092" y="3353"/>
                    <a:pt x="2844" y="761"/>
                    <a:pt x="896" y="32"/>
                  </a:cubicBezTo>
                  <a:cubicBezTo>
                    <a:pt x="852" y="16"/>
                    <a:pt x="806" y="0"/>
                    <a:pt x="760"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3" name="Google Shape;737;p34">
              <a:extLst>
                <a:ext uri="{FF2B5EF4-FFF2-40B4-BE49-F238E27FC236}">
                  <a16:creationId xmlns:a16="http://schemas.microsoft.com/office/drawing/2014/main" id="{1A06DD42-4F1B-4E79-A843-7D00F4B7F60D}"/>
                </a:ext>
              </a:extLst>
            </p:cNvPr>
            <p:cNvSpPr/>
            <p:nvPr/>
          </p:nvSpPr>
          <p:spPr>
            <a:xfrm>
              <a:off x="4887450" y="899475"/>
              <a:ext cx="18100" cy="19500"/>
            </a:xfrm>
            <a:custGeom>
              <a:avLst/>
              <a:gdLst/>
              <a:ahLst/>
              <a:cxnLst/>
              <a:rect l="l" t="t" r="r" b="b"/>
              <a:pathLst>
                <a:path w="724" h="780" extrusionOk="0">
                  <a:moveTo>
                    <a:pt x="657" y="0"/>
                  </a:moveTo>
                  <a:lnTo>
                    <a:pt x="49" y="18"/>
                  </a:lnTo>
                  <a:lnTo>
                    <a:pt x="25" y="292"/>
                  </a:lnTo>
                  <a:lnTo>
                    <a:pt x="9" y="290"/>
                  </a:lnTo>
                  <a:lnTo>
                    <a:pt x="9" y="290"/>
                  </a:lnTo>
                  <a:cubicBezTo>
                    <a:pt x="18" y="369"/>
                    <a:pt x="1" y="450"/>
                    <a:pt x="1" y="529"/>
                  </a:cubicBezTo>
                  <a:cubicBezTo>
                    <a:pt x="1" y="611"/>
                    <a:pt x="23" y="698"/>
                    <a:pt x="89" y="745"/>
                  </a:cubicBezTo>
                  <a:cubicBezTo>
                    <a:pt x="109" y="758"/>
                    <a:pt x="133" y="764"/>
                    <a:pt x="157" y="764"/>
                  </a:cubicBezTo>
                  <a:cubicBezTo>
                    <a:pt x="215" y="764"/>
                    <a:pt x="272" y="730"/>
                    <a:pt x="275" y="674"/>
                  </a:cubicBezTo>
                  <a:cubicBezTo>
                    <a:pt x="275" y="720"/>
                    <a:pt x="304" y="762"/>
                    <a:pt x="346" y="780"/>
                  </a:cubicBezTo>
                  <a:cubicBezTo>
                    <a:pt x="358" y="748"/>
                    <a:pt x="385" y="740"/>
                    <a:pt x="417" y="740"/>
                  </a:cubicBezTo>
                  <a:cubicBezTo>
                    <a:pt x="459" y="740"/>
                    <a:pt x="512" y="754"/>
                    <a:pt x="558" y="754"/>
                  </a:cubicBezTo>
                  <a:cubicBezTo>
                    <a:pt x="564" y="754"/>
                    <a:pt x="570" y="754"/>
                    <a:pt x="576" y="753"/>
                  </a:cubicBezTo>
                  <a:cubicBezTo>
                    <a:pt x="708" y="738"/>
                    <a:pt x="723" y="553"/>
                    <a:pt x="703" y="426"/>
                  </a:cubicBezTo>
                  <a:lnTo>
                    <a:pt x="649" y="415"/>
                  </a:lnTo>
                  <a:lnTo>
                    <a:pt x="701" y="398"/>
                  </a:lnTo>
                  <a:lnTo>
                    <a:pt x="657" y="0"/>
                  </a:ln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4" name="Google Shape;738;p34">
              <a:extLst>
                <a:ext uri="{FF2B5EF4-FFF2-40B4-BE49-F238E27FC236}">
                  <a16:creationId xmlns:a16="http://schemas.microsoft.com/office/drawing/2014/main" id="{FCDDB7E3-81D3-4612-A21C-A5AF71A742D4}"/>
                </a:ext>
              </a:extLst>
            </p:cNvPr>
            <p:cNvSpPr/>
            <p:nvPr/>
          </p:nvSpPr>
          <p:spPr>
            <a:xfrm>
              <a:off x="4856500" y="730075"/>
              <a:ext cx="55950" cy="176725"/>
            </a:xfrm>
            <a:custGeom>
              <a:avLst/>
              <a:gdLst/>
              <a:ahLst/>
              <a:cxnLst/>
              <a:rect l="l" t="t" r="r" b="b"/>
              <a:pathLst>
                <a:path w="2238" h="7069" extrusionOk="0">
                  <a:moveTo>
                    <a:pt x="1654" y="1"/>
                  </a:moveTo>
                  <a:cubicBezTo>
                    <a:pt x="725" y="368"/>
                    <a:pt x="185" y="1384"/>
                    <a:pt x="92" y="2379"/>
                  </a:cubicBezTo>
                  <a:cubicBezTo>
                    <a:pt x="0" y="3372"/>
                    <a:pt x="275" y="4360"/>
                    <a:pt x="547" y="5320"/>
                  </a:cubicBezTo>
                  <a:lnTo>
                    <a:pt x="1041" y="7068"/>
                  </a:lnTo>
                  <a:lnTo>
                    <a:pt x="2150" y="7020"/>
                  </a:lnTo>
                  <a:cubicBezTo>
                    <a:pt x="2078" y="5107"/>
                    <a:pt x="2029" y="2441"/>
                    <a:pt x="2238" y="636"/>
                  </a:cubicBezTo>
                  <a:cubicBezTo>
                    <a:pt x="2188" y="373"/>
                    <a:pt x="2045" y="48"/>
                    <a:pt x="1794" y="48"/>
                  </a:cubicBezTo>
                  <a:cubicBezTo>
                    <a:pt x="1780" y="48"/>
                    <a:pt x="1765" y="49"/>
                    <a:pt x="1750" y="51"/>
                  </a:cubicBezTo>
                  <a:lnTo>
                    <a:pt x="1654" y="1"/>
                  </a:ln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5" name="Google Shape;739;p34">
              <a:extLst>
                <a:ext uri="{FF2B5EF4-FFF2-40B4-BE49-F238E27FC236}">
                  <a16:creationId xmlns:a16="http://schemas.microsoft.com/office/drawing/2014/main" id="{626C5FEE-043F-4412-9A77-7D206817CC12}"/>
                </a:ext>
              </a:extLst>
            </p:cNvPr>
            <p:cNvSpPr/>
            <p:nvPr/>
          </p:nvSpPr>
          <p:spPr>
            <a:xfrm>
              <a:off x="4963450" y="919725"/>
              <a:ext cx="15300" cy="11525"/>
            </a:xfrm>
            <a:custGeom>
              <a:avLst/>
              <a:gdLst/>
              <a:ahLst/>
              <a:cxnLst/>
              <a:rect l="l" t="t" r="r" b="b"/>
              <a:pathLst>
                <a:path w="612" h="461" extrusionOk="0">
                  <a:moveTo>
                    <a:pt x="147" y="0"/>
                  </a:moveTo>
                  <a:cubicBezTo>
                    <a:pt x="102" y="0"/>
                    <a:pt x="54" y="32"/>
                    <a:pt x="38" y="77"/>
                  </a:cubicBezTo>
                  <a:lnTo>
                    <a:pt x="35" y="77"/>
                  </a:lnTo>
                  <a:cubicBezTo>
                    <a:pt x="0" y="165"/>
                    <a:pt x="70" y="246"/>
                    <a:pt x="132" y="303"/>
                  </a:cubicBezTo>
                  <a:cubicBezTo>
                    <a:pt x="198" y="365"/>
                    <a:pt x="286" y="437"/>
                    <a:pt x="378" y="457"/>
                  </a:cubicBezTo>
                  <a:cubicBezTo>
                    <a:pt x="388" y="459"/>
                    <a:pt x="398" y="460"/>
                    <a:pt x="408" y="460"/>
                  </a:cubicBezTo>
                  <a:cubicBezTo>
                    <a:pt x="527" y="460"/>
                    <a:pt x="612" y="318"/>
                    <a:pt x="516" y="220"/>
                  </a:cubicBezTo>
                  <a:cubicBezTo>
                    <a:pt x="464" y="176"/>
                    <a:pt x="406" y="141"/>
                    <a:pt x="345" y="115"/>
                  </a:cubicBezTo>
                  <a:cubicBezTo>
                    <a:pt x="319" y="101"/>
                    <a:pt x="292" y="90"/>
                    <a:pt x="266" y="77"/>
                  </a:cubicBezTo>
                  <a:cubicBezTo>
                    <a:pt x="255" y="73"/>
                    <a:pt x="244" y="66"/>
                    <a:pt x="233" y="62"/>
                  </a:cubicBezTo>
                  <a:cubicBezTo>
                    <a:pt x="232" y="61"/>
                    <a:pt x="231" y="61"/>
                    <a:pt x="231" y="60"/>
                  </a:cubicBezTo>
                  <a:lnTo>
                    <a:pt x="231" y="60"/>
                  </a:lnTo>
                  <a:cubicBezTo>
                    <a:pt x="230" y="58"/>
                    <a:pt x="228" y="55"/>
                    <a:pt x="226" y="51"/>
                  </a:cubicBezTo>
                  <a:cubicBezTo>
                    <a:pt x="208" y="15"/>
                    <a:pt x="179" y="0"/>
                    <a:pt x="147"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6" name="Google Shape;740;p34">
              <a:extLst>
                <a:ext uri="{FF2B5EF4-FFF2-40B4-BE49-F238E27FC236}">
                  <a16:creationId xmlns:a16="http://schemas.microsoft.com/office/drawing/2014/main" id="{99B9749C-8D26-43B0-9EDD-60A6AA32E8D3}"/>
                </a:ext>
              </a:extLst>
            </p:cNvPr>
            <p:cNvSpPr/>
            <p:nvPr/>
          </p:nvSpPr>
          <p:spPr>
            <a:xfrm>
              <a:off x="4952075" y="938750"/>
              <a:ext cx="13050" cy="10800"/>
            </a:xfrm>
            <a:custGeom>
              <a:avLst/>
              <a:gdLst/>
              <a:ahLst/>
              <a:cxnLst/>
              <a:rect l="l" t="t" r="r" b="b"/>
              <a:pathLst>
                <a:path w="522" h="432" extrusionOk="0">
                  <a:moveTo>
                    <a:pt x="130" y="1"/>
                  </a:moveTo>
                  <a:cubicBezTo>
                    <a:pt x="85" y="1"/>
                    <a:pt x="44" y="19"/>
                    <a:pt x="27" y="72"/>
                  </a:cubicBezTo>
                  <a:cubicBezTo>
                    <a:pt x="1" y="155"/>
                    <a:pt x="64" y="221"/>
                    <a:pt x="117" y="274"/>
                  </a:cubicBezTo>
                  <a:cubicBezTo>
                    <a:pt x="168" y="322"/>
                    <a:pt x="225" y="388"/>
                    <a:pt x="288" y="414"/>
                  </a:cubicBezTo>
                  <a:cubicBezTo>
                    <a:pt x="313" y="425"/>
                    <a:pt x="339" y="432"/>
                    <a:pt x="365" y="432"/>
                  </a:cubicBezTo>
                  <a:cubicBezTo>
                    <a:pt x="406" y="432"/>
                    <a:pt x="445" y="416"/>
                    <a:pt x="473" y="377"/>
                  </a:cubicBezTo>
                  <a:cubicBezTo>
                    <a:pt x="521" y="316"/>
                    <a:pt x="510" y="245"/>
                    <a:pt x="462" y="188"/>
                  </a:cubicBezTo>
                  <a:cubicBezTo>
                    <a:pt x="416" y="131"/>
                    <a:pt x="326" y="85"/>
                    <a:pt x="260" y="43"/>
                  </a:cubicBezTo>
                  <a:cubicBezTo>
                    <a:pt x="225" y="20"/>
                    <a:pt x="176" y="1"/>
                    <a:pt x="130"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7" name="Google Shape;741;p34">
              <a:extLst>
                <a:ext uri="{FF2B5EF4-FFF2-40B4-BE49-F238E27FC236}">
                  <a16:creationId xmlns:a16="http://schemas.microsoft.com/office/drawing/2014/main" id="{D13B1ACC-EA42-4A52-A828-8BBAAB73C075}"/>
                </a:ext>
              </a:extLst>
            </p:cNvPr>
            <p:cNvSpPr/>
            <p:nvPr/>
          </p:nvSpPr>
          <p:spPr>
            <a:xfrm>
              <a:off x="4832500" y="856900"/>
              <a:ext cx="12425" cy="10050"/>
            </a:xfrm>
            <a:custGeom>
              <a:avLst/>
              <a:gdLst/>
              <a:ahLst/>
              <a:cxnLst/>
              <a:rect l="l" t="t" r="r" b="b"/>
              <a:pathLst>
                <a:path w="497" h="402" extrusionOk="0">
                  <a:moveTo>
                    <a:pt x="130" y="1"/>
                  </a:moveTo>
                  <a:cubicBezTo>
                    <a:pt x="41" y="1"/>
                    <a:pt x="1" y="114"/>
                    <a:pt x="60" y="177"/>
                  </a:cubicBezTo>
                  <a:cubicBezTo>
                    <a:pt x="88" y="205"/>
                    <a:pt x="121" y="234"/>
                    <a:pt x="152" y="262"/>
                  </a:cubicBezTo>
                  <a:cubicBezTo>
                    <a:pt x="183" y="291"/>
                    <a:pt x="213" y="324"/>
                    <a:pt x="240" y="359"/>
                  </a:cubicBezTo>
                  <a:cubicBezTo>
                    <a:pt x="263" y="388"/>
                    <a:pt x="298" y="401"/>
                    <a:pt x="334" y="401"/>
                  </a:cubicBezTo>
                  <a:cubicBezTo>
                    <a:pt x="374" y="401"/>
                    <a:pt x="415" y="385"/>
                    <a:pt x="442" y="359"/>
                  </a:cubicBezTo>
                  <a:cubicBezTo>
                    <a:pt x="497" y="302"/>
                    <a:pt x="497" y="212"/>
                    <a:pt x="442" y="157"/>
                  </a:cubicBezTo>
                  <a:cubicBezTo>
                    <a:pt x="363" y="71"/>
                    <a:pt x="251" y="5"/>
                    <a:pt x="132" y="1"/>
                  </a:cubicBezTo>
                  <a:cubicBezTo>
                    <a:pt x="131" y="1"/>
                    <a:pt x="130" y="1"/>
                    <a:pt x="130"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8" name="Google Shape;742;p34">
              <a:extLst>
                <a:ext uri="{FF2B5EF4-FFF2-40B4-BE49-F238E27FC236}">
                  <a16:creationId xmlns:a16="http://schemas.microsoft.com/office/drawing/2014/main" id="{96DC02CC-A440-44EA-AFBD-41548DD6F8A5}"/>
                </a:ext>
              </a:extLst>
            </p:cNvPr>
            <p:cNvSpPr/>
            <p:nvPr/>
          </p:nvSpPr>
          <p:spPr>
            <a:xfrm>
              <a:off x="4844950" y="838025"/>
              <a:ext cx="13375" cy="9975"/>
            </a:xfrm>
            <a:custGeom>
              <a:avLst/>
              <a:gdLst/>
              <a:ahLst/>
              <a:cxnLst/>
              <a:rect l="l" t="t" r="r" b="b"/>
              <a:pathLst>
                <a:path w="535" h="399" extrusionOk="0">
                  <a:moveTo>
                    <a:pt x="162" y="0"/>
                  </a:moveTo>
                  <a:cubicBezTo>
                    <a:pt x="158" y="0"/>
                    <a:pt x="154" y="0"/>
                    <a:pt x="150" y="1"/>
                  </a:cubicBezTo>
                  <a:cubicBezTo>
                    <a:pt x="51" y="3"/>
                    <a:pt x="1" y="123"/>
                    <a:pt x="69" y="196"/>
                  </a:cubicBezTo>
                  <a:cubicBezTo>
                    <a:pt x="104" y="231"/>
                    <a:pt x="146" y="264"/>
                    <a:pt x="190" y="293"/>
                  </a:cubicBezTo>
                  <a:cubicBezTo>
                    <a:pt x="196" y="297"/>
                    <a:pt x="212" y="308"/>
                    <a:pt x="225" y="319"/>
                  </a:cubicBezTo>
                  <a:cubicBezTo>
                    <a:pt x="247" y="341"/>
                    <a:pt x="273" y="361"/>
                    <a:pt x="300" y="378"/>
                  </a:cubicBezTo>
                  <a:cubicBezTo>
                    <a:pt x="323" y="392"/>
                    <a:pt x="348" y="398"/>
                    <a:pt x="373" y="398"/>
                  </a:cubicBezTo>
                  <a:cubicBezTo>
                    <a:pt x="416" y="398"/>
                    <a:pt x="458" y="379"/>
                    <a:pt x="486" y="341"/>
                  </a:cubicBezTo>
                  <a:cubicBezTo>
                    <a:pt x="535" y="279"/>
                    <a:pt x="524" y="209"/>
                    <a:pt x="475" y="150"/>
                  </a:cubicBezTo>
                  <a:cubicBezTo>
                    <a:pt x="434" y="106"/>
                    <a:pt x="385" y="71"/>
                    <a:pt x="332" y="47"/>
                  </a:cubicBezTo>
                  <a:cubicBezTo>
                    <a:pt x="281" y="16"/>
                    <a:pt x="222" y="0"/>
                    <a:pt x="162"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9" name="Google Shape;743;p34">
              <a:extLst>
                <a:ext uri="{FF2B5EF4-FFF2-40B4-BE49-F238E27FC236}">
                  <a16:creationId xmlns:a16="http://schemas.microsoft.com/office/drawing/2014/main" id="{48D4E8F9-52EC-4110-BF57-279A14A445D7}"/>
                </a:ext>
              </a:extLst>
            </p:cNvPr>
            <p:cNvSpPr/>
            <p:nvPr/>
          </p:nvSpPr>
          <p:spPr>
            <a:xfrm>
              <a:off x="4955650" y="922350"/>
              <a:ext cx="18300" cy="24675"/>
            </a:xfrm>
            <a:custGeom>
              <a:avLst/>
              <a:gdLst/>
              <a:ahLst/>
              <a:cxnLst/>
              <a:rect l="l" t="t" r="r" b="b"/>
              <a:pathLst>
                <a:path w="732" h="987" extrusionOk="0">
                  <a:moveTo>
                    <a:pt x="494" y="1"/>
                  </a:moveTo>
                  <a:lnTo>
                    <a:pt x="0" y="820"/>
                  </a:lnTo>
                  <a:lnTo>
                    <a:pt x="255" y="987"/>
                  </a:lnTo>
                  <a:lnTo>
                    <a:pt x="732" y="194"/>
                  </a:lnTo>
                  <a:lnTo>
                    <a:pt x="494"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0" name="Google Shape;744;p34">
              <a:extLst>
                <a:ext uri="{FF2B5EF4-FFF2-40B4-BE49-F238E27FC236}">
                  <a16:creationId xmlns:a16="http://schemas.microsoft.com/office/drawing/2014/main" id="{1E734AEE-8FA7-4C4E-81D9-C55DA47918DC}"/>
                </a:ext>
              </a:extLst>
            </p:cNvPr>
            <p:cNvSpPr/>
            <p:nvPr/>
          </p:nvSpPr>
          <p:spPr>
            <a:xfrm>
              <a:off x="4836400" y="842025"/>
              <a:ext cx="18525" cy="23850"/>
            </a:xfrm>
            <a:custGeom>
              <a:avLst/>
              <a:gdLst/>
              <a:ahLst/>
              <a:cxnLst/>
              <a:rect l="l" t="t" r="r" b="b"/>
              <a:pathLst>
                <a:path w="741" h="954" extrusionOk="0">
                  <a:moveTo>
                    <a:pt x="569" y="1"/>
                  </a:moveTo>
                  <a:cubicBezTo>
                    <a:pt x="530" y="1"/>
                    <a:pt x="0" y="743"/>
                    <a:pt x="0" y="743"/>
                  </a:cubicBezTo>
                  <a:cubicBezTo>
                    <a:pt x="0" y="743"/>
                    <a:pt x="264" y="941"/>
                    <a:pt x="306" y="954"/>
                  </a:cubicBezTo>
                  <a:lnTo>
                    <a:pt x="740" y="106"/>
                  </a:lnTo>
                  <a:cubicBezTo>
                    <a:pt x="740" y="106"/>
                    <a:pt x="609" y="1"/>
                    <a:pt x="569"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1" name="Google Shape;745;p34">
              <a:extLst>
                <a:ext uri="{FF2B5EF4-FFF2-40B4-BE49-F238E27FC236}">
                  <a16:creationId xmlns:a16="http://schemas.microsoft.com/office/drawing/2014/main" id="{1E07A324-7EB3-4846-836E-7E621CA35E02}"/>
                </a:ext>
              </a:extLst>
            </p:cNvPr>
            <p:cNvSpPr/>
            <p:nvPr/>
          </p:nvSpPr>
          <p:spPr>
            <a:xfrm>
              <a:off x="4894050" y="668225"/>
              <a:ext cx="55000" cy="59750"/>
            </a:xfrm>
            <a:custGeom>
              <a:avLst/>
              <a:gdLst/>
              <a:ahLst/>
              <a:cxnLst/>
              <a:rect l="l" t="t" r="r" b="b"/>
              <a:pathLst>
                <a:path w="2200" h="2390" extrusionOk="0">
                  <a:moveTo>
                    <a:pt x="1316" y="1"/>
                  </a:moveTo>
                  <a:cubicBezTo>
                    <a:pt x="991" y="1"/>
                    <a:pt x="674" y="137"/>
                    <a:pt x="576" y="386"/>
                  </a:cubicBezTo>
                  <a:cubicBezTo>
                    <a:pt x="556" y="435"/>
                    <a:pt x="510" y="450"/>
                    <a:pt x="454" y="450"/>
                  </a:cubicBezTo>
                  <a:cubicBezTo>
                    <a:pt x="369" y="450"/>
                    <a:pt x="258" y="416"/>
                    <a:pt x="173" y="416"/>
                  </a:cubicBezTo>
                  <a:cubicBezTo>
                    <a:pt x="166" y="416"/>
                    <a:pt x="159" y="417"/>
                    <a:pt x="152" y="417"/>
                  </a:cubicBezTo>
                  <a:cubicBezTo>
                    <a:pt x="128" y="472"/>
                    <a:pt x="110" y="529"/>
                    <a:pt x="97" y="588"/>
                  </a:cubicBezTo>
                  <a:cubicBezTo>
                    <a:pt x="0" y="999"/>
                    <a:pt x="119" y="1438"/>
                    <a:pt x="334" y="1801"/>
                  </a:cubicBezTo>
                  <a:cubicBezTo>
                    <a:pt x="633" y="2183"/>
                    <a:pt x="874" y="2356"/>
                    <a:pt x="1285" y="2389"/>
                  </a:cubicBezTo>
                  <a:cubicBezTo>
                    <a:pt x="2192" y="2369"/>
                    <a:pt x="2137" y="1405"/>
                    <a:pt x="2155" y="784"/>
                  </a:cubicBezTo>
                  <a:cubicBezTo>
                    <a:pt x="2200" y="244"/>
                    <a:pt x="1751" y="1"/>
                    <a:pt x="1316"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2" name="Google Shape;746;p34">
              <a:extLst>
                <a:ext uri="{FF2B5EF4-FFF2-40B4-BE49-F238E27FC236}">
                  <a16:creationId xmlns:a16="http://schemas.microsoft.com/office/drawing/2014/main" id="{D149E648-5F46-4805-843A-A4DFDFE9EAAD}"/>
                </a:ext>
              </a:extLst>
            </p:cNvPr>
            <p:cNvSpPr/>
            <p:nvPr/>
          </p:nvSpPr>
          <p:spPr>
            <a:xfrm>
              <a:off x="4939075" y="690175"/>
              <a:ext cx="8600" cy="4500"/>
            </a:xfrm>
            <a:custGeom>
              <a:avLst/>
              <a:gdLst/>
              <a:ahLst/>
              <a:cxnLst/>
              <a:rect l="l" t="t" r="r" b="b"/>
              <a:pathLst>
                <a:path w="344" h="180" extrusionOk="0">
                  <a:moveTo>
                    <a:pt x="244" y="1"/>
                  </a:moveTo>
                  <a:cubicBezTo>
                    <a:pt x="152" y="1"/>
                    <a:pt x="34" y="86"/>
                    <a:pt x="4" y="152"/>
                  </a:cubicBezTo>
                  <a:cubicBezTo>
                    <a:pt x="1" y="161"/>
                    <a:pt x="7" y="179"/>
                    <a:pt x="20" y="179"/>
                  </a:cubicBezTo>
                  <a:cubicBezTo>
                    <a:pt x="22" y="179"/>
                    <a:pt x="24" y="179"/>
                    <a:pt x="26" y="178"/>
                  </a:cubicBezTo>
                  <a:cubicBezTo>
                    <a:pt x="97" y="148"/>
                    <a:pt x="174" y="86"/>
                    <a:pt x="256" y="86"/>
                  </a:cubicBezTo>
                  <a:cubicBezTo>
                    <a:pt x="271" y="86"/>
                    <a:pt x="286" y="88"/>
                    <a:pt x="301" y="92"/>
                  </a:cubicBezTo>
                  <a:cubicBezTo>
                    <a:pt x="304" y="93"/>
                    <a:pt x="306" y="94"/>
                    <a:pt x="309" y="94"/>
                  </a:cubicBezTo>
                  <a:cubicBezTo>
                    <a:pt x="329" y="94"/>
                    <a:pt x="343" y="70"/>
                    <a:pt x="332" y="51"/>
                  </a:cubicBezTo>
                  <a:lnTo>
                    <a:pt x="334" y="51"/>
                  </a:lnTo>
                  <a:cubicBezTo>
                    <a:pt x="314" y="15"/>
                    <a:pt x="281" y="1"/>
                    <a:pt x="244"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3" name="Google Shape;747;p34">
              <a:extLst>
                <a:ext uri="{FF2B5EF4-FFF2-40B4-BE49-F238E27FC236}">
                  <a16:creationId xmlns:a16="http://schemas.microsoft.com/office/drawing/2014/main" id="{A6DC37BE-0A56-4962-8B62-A6F8E978C77E}"/>
                </a:ext>
              </a:extLst>
            </p:cNvPr>
            <p:cNvSpPr/>
            <p:nvPr/>
          </p:nvSpPr>
          <p:spPr>
            <a:xfrm>
              <a:off x="4919375" y="688075"/>
              <a:ext cx="14150" cy="6950"/>
            </a:xfrm>
            <a:custGeom>
              <a:avLst/>
              <a:gdLst/>
              <a:ahLst/>
              <a:cxnLst/>
              <a:rect l="l" t="t" r="r" b="b"/>
              <a:pathLst>
                <a:path w="566" h="278" extrusionOk="0">
                  <a:moveTo>
                    <a:pt x="217" y="1"/>
                  </a:moveTo>
                  <a:cubicBezTo>
                    <a:pt x="128" y="1"/>
                    <a:pt x="31" y="55"/>
                    <a:pt x="6" y="139"/>
                  </a:cubicBezTo>
                  <a:cubicBezTo>
                    <a:pt x="0" y="163"/>
                    <a:pt x="19" y="186"/>
                    <a:pt x="44" y="186"/>
                  </a:cubicBezTo>
                  <a:cubicBezTo>
                    <a:pt x="46" y="186"/>
                    <a:pt x="49" y="186"/>
                    <a:pt x="52" y="185"/>
                  </a:cubicBezTo>
                  <a:cubicBezTo>
                    <a:pt x="105" y="168"/>
                    <a:pt x="140" y="122"/>
                    <a:pt x="195" y="111"/>
                  </a:cubicBezTo>
                  <a:cubicBezTo>
                    <a:pt x="203" y="109"/>
                    <a:pt x="210" y="108"/>
                    <a:pt x="217" y="108"/>
                  </a:cubicBezTo>
                  <a:cubicBezTo>
                    <a:pt x="255" y="108"/>
                    <a:pt x="285" y="130"/>
                    <a:pt x="316" y="152"/>
                  </a:cubicBezTo>
                  <a:cubicBezTo>
                    <a:pt x="382" y="194"/>
                    <a:pt x="441" y="247"/>
                    <a:pt x="514" y="275"/>
                  </a:cubicBezTo>
                  <a:cubicBezTo>
                    <a:pt x="517" y="277"/>
                    <a:pt x="521" y="278"/>
                    <a:pt x="524" y="278"/>
                  </a:cubicBezTo>
                  <a:cubicBezTo>
                    <a:pt x="549" y="278"/>
                    <a:pt x="566" y="240"/>
                    <a:pt x="544" y="220"/>
                  </a:cubicBezTo>
                  <a:cubicBezTo>
                    <a:pt x="472" y="146"/>
                    <a:pt x="386" y="47"/>
                    <a:pt x="283" y="12"/>
                  </a:cubicBezTo>
                  <a:cubicBezTo>
                    <a:pt x="262" y="4"/>
                    <a:pt x="240" y="1"/>
                    <a:pt x="217"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4" name="Google Shape;748;p34">
              <a:extLst>
                <a:ext uri="{FF2B5EF4-FFF2-40B4-BE49-F238E27FC236}">
                  <a16:creationId xmlns:a16="http://schemas.microsoft.com/office/drawing/2014/main" id="{7E15CE3F-31AA-4822-9D31-B3CB8205A931}"/>
                </a:ext>
              </a:extLst>
            </p:cNvPr>
            <p:cNvSpPr/>
            <p:nvPr/>
          </p:nvSpPr>
          <p:spPr>
            <a:xfrm>
              <a:off x="4930775" y="691950"/>
              <a:ext cx="10625" cy="21775"/>
            </a:xfrm>
            <a:custGeom>
              <a:avLst/>
              <a:gdLst/>
              <a:ahLst/>
              <a:cxnLst/>
              <a:rect l="l" t="t" r="r" b="b"/>
              <a:pathLst>
                <a:path w="425" h="871" extrusionOk="0">
                  <a:moveTo>
                    <a:pt x="323" y="1"/>
                  </a:moveTo>
                  <a:cubicBezTo>
                    <a:pt x="315" y="1"/>
                    <a:pt x="307" y="4"/>
                    <a:pt x="301" y="13"/>
                  </a:cubicBezTo>
                  <a:cubicBezTo>
                    <a:pt x="185" y="185"/>
                    <a:pt x="190" y="517"/>
                    <a:pt x="306" y="704"/>
                  </a:cubicBezTo>
                  <a:lnTo>
                    <a:pt x="306" y="704"/>
                  </a:lnTo>
                  <a:cubicBezTo>
                    <a:pt x="225" y="734"/>
                    <a:pt x="142" y="758"/>
                    <a:pt x="58" y="775"/>
                  </a:cubicBezTo>
                  <a:cubicBezTo>
                    <a:pt x="0" y="787"/>
                    <a:pt x="19" y="870"/>
                    <a:pt x="74" y="870"/>
                  </a:cubicBezTo>
                  <a:cubicBezTo>
                    <a:pt x="78" y="870"/>
                    <a:pt x="82" y="870"/>
                    <a:pt x="86" y="869"/>
                  </a:cubicBezTo>
                  <a:cubicBezTo>
                    <a:pt x="194" y="847"/>
                    <a:pt x="299" y="812"/>
                    <a:pt x="396" y="762"/>
                  </a:cubicBezTo>
                  <a:cubicBezTo>
                    <a:pt x="420" y="746"/>
                    <a:pt x="424" y="713"/>
                    <a:pt x="405" y="694"/>
                  </a:cubicBezTo>
                  <a:cubicBezTo>
                    <a:pt x="249" y="527"/>
                    <a:pt x="299" y="228"/>
                    <a:pt x="350" y="32"/>
                  </a:cubicBezTo>
                  <a:cubicBezTo>
                    <a:pt x="354" y="14"/>
                    <a:pt x="339" y="1"/>
                    <a:pt x="323"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5" name="Google Shape;749;p34">
              <a:extLst>
                <a:ext uri="{FF2B5EF4-FFF2-40B4-BE49-F238E27FC236}">
                  <a16:creationId xmlns:a16="http://schemas.microsoft.com/office/drawing/2014/main" id="{2119F026-EDC2-4771-969D-8B821C188F2B}"/>
                </a:ext>
              </a:extLst>
            </p:cNvPr>
            <p:cNvSpPr/>
            <p:nvPr/>
          </p:nvSpPr>
          <p:spPr>
            <a:xfrm>
              <a:off x="4879100" y="886550"/>
              <a:ext cx="31225" cy="5900"/>
            </a:xfrm>
            <a:custGeom>
              <a:avLst/>
              <a:gdLst/>
              <a:ahLst/>
              <a:cxnLst/>
              <a:rect l="l" t="t" r="r" b="b"/>
              <a:pathLst>
                <a:path w="1249" h="236" extrusionOk="0">
                  <a:moveTo>
                    <a:pt x="1137" y="0"/>
                  </a:moveTo>
                  <a:cubicBezTo>
                    <a:pt x="1134" y="0"/>
                    <a:pt x="1129" y="0"/>
                    <a:pt x="1125" y="1"/>
                  </a:cubicBezTo>
                  <a:cubicBezTo>
                    <a:pt x="921" y="32"/>
                    <a:pt x="717" y="56"/>
                    <a:pt x="510" y="73"/>
                  </a:cubicBezTo>
                  <a:cubicBezTo>
                    <a:pt x="352" y="84"/>
                    <a:pt x="181" y="69"/>
                    <a:pt x="32" y="133"/>
                  </a:cubicBezTo>
                  <a:cubicBezTo>
                    <a:pt x="1" y="141"/>
                    <a:pt x="1" y="188"/>
                    <a:pt x="32" y="199"/>
                  </a:cubicBezTo>
                  <a:lnTo>
                    <a:pt x="34" y="199"/>
                  </a:lnTo>
                  <a:cubicBezTo>
                    <a:pt x="106" y="226"/>
                    <a:pt x="185" y="235"/>
                    <a:pt x="266" y="235"/>
                  </a:cubicBezTo>
                  <a:cubicBezTo>
                    <a:pt x="376" y="235"/>
                    <a:pt x="490" y="218"/>
                    <a:pt x="594" y="210"/>
                  </a:cubicBezTo>
                  <a:cubicBezTo>
                    <a:pt x="785" y="194"/>
                    <a:pt x="974" y="168"/>
                    <a:pt x="1163" y="137"/>
                  </a:cubicBezTo>
                  <a:cubicBezTo>
                    <a:pt x="1249" y="125"/>
                    <a:pt x="1219" y="0"/>
                    <a:pt x="1137"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6" name="Google Shape;750;p34">
              <a:extLst>
                <a:ext uri="{FF2B5EF4-FFF2-40B4-BE49-F238E27FC236}">
                  <a16:creationId xmlns:a16="http://schemas.microsoft.com/office/drawing/2014/main" id="{3B6F2426-516B-4869-B3B0-A10797DDB687}"/>
                </a:ext>
              </a:extLst>
            </p:cNvPr>
            <p:cNvSpPr/>
            <p:nvPr/>
          </p:nvSpPr>
          <p:spPr>
            <a:xfrm>
              <a:off x="4865975" y="754825"/>
              <a:ext cx="44000" cy="17550"/>
            </a:xfrm>
            <a:custGeom>
              <a:avLst/>
              <a:gdLst/>
              <a:ahLst/>
              <a:cxnLst/>
              <a:rect l="l" t="t" r="r" b="b"/>
              <a:pathLst>
                <a:path w="1760" h="702" extrusionOk="0">
                  <a:moveTo>
                    <a:pt x="827" y="1"/>
                  </a:moveTo>
                  <a:cubicBezTo>
                    <a:pt x="526" y="1"/>
                    <a:pt x="222" y="95"/>
                    <a:pt x="30" y="260"/>
                  </a:cubicBezTo>
                  <a:cubicBezTo>
                    <a:pt x="0" y="286"/>
                    <a:pt x="28" y="332"/>
                    <a:pt x="61" y="332"/>
                  </a:cubicBezTo>
                  <a:cubicBezTo>
                    <a:pt x="67" y="332"/>
                    <a:pt x="74" y="330"/>
                    <a:pt x="80" y="326"/>
                  </a:cubicBezTo>
                  <a:cubicBezTo>
                    <a:pt x="278" y="208"/>
                    <a:pt x="553" y="129"/>
                    <a:pt x="818" y="129"/>
                  </a:cubicBezTo>
                  <a:cubicBezTo>
                    <a:pt x="1176" y="129"/>
                    <a:pt x="1516" y="272"/>
                    <a:pt x="1628" y="656"/>
                  </a:cubicBezTo>
                  <a:cubicBezTo>
                    <a:pt x="1637" y="687"/>
                    <a:pt x="1661" y="701"/>
                    <a:pt x="1685" y="701"/>
                  </a:cubicBezTo>
                  <a:cubicBezTo>
                    <a:pt x="1721" y="701"/>
                    <a:pt x="1759" y="670"/>
                    <a:pt x="1751" y="623"/>
                  </a:cubicBezTo>
                  <a:cubicBezTo>
                    <a:pt x="1667" y="187"/>
                    <a:pt x="1250" y="1"/>
                    <a:pt x="827"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7" name="Google Shape;751;p34">
              <a:extLst>
                <a:ext uri="{FF2B5EF4-FFF2-40B4-BE49-F238E27FC236}">
                  <a16:creationId xmlns:a16="http://schemas.microsoft.com/office/drawing/2014/main" id="{FAEB376E-86D9-46AB-851E-615D1DAEC5A0}"/>
                </a:ext>
              </a:extLst>
            </p:cNvPr>
            <p:cNvSpPr/>
            <p:nvPr/>
          </p:nvSpPr>
          <p:spPr>
            <a:xfrm>
              <a:off x="4871325" y="756800"/>
              <a:ext cx="17600" cy="133775"/>
            </a:xfrm>
            <a:custGeom>
              <a:avLst/>
              <a:gdLst/>
              <a:ahLst/>
              <a:cxnLst/>
              <a:rect l="l" t="t" r="r" b="b"/>
              <a:pathLst>
                <a:path w="704" h="5351" extrusionOk="0">
                  <a:moveTo>
                    <a:pt x="412" y="1"/>
                  </a:moveTo>
                  <a:cubicBezTo>
                    <a:pt x="402" y="1"/>
                    <a:pt x="392" y="5"/>
                    <a:pt x="387" y="15"/>
                  </a:cubicBezTo>
                  <a:cubicBezTo>
                    <a:pt x="0" y="704"/>
                    <a:pt x="149" y="1754"/>
                    <a:pt x="204" y="2509"/>
                  </a:cubicBezTo>
                  <a:cubicBezTo>
                    <a:pt x="277" y="3452"/>
                    <a:pt x="411" y="4389"/>
                    <a:pt x="606" y="5316"/>
                  </a:cubicBezTo>
                  <a:cubicBezTo>
                    <a:pt x="610" y="5340"/>
                    <a:pt x="627" y="5350"/>
                    <a:pt x="645" y="5350"/>
                  </a:cubicBezTo>
                  <a:cubicBezTo>
                    <a:pt x="673" y="5350"/>
                    <a:pt x="704" y="5326"/>
                    <a:pt x="698" y="5290"/>
                  </a:cubicBezTo>
                  <a:cubicBezTo>
                    <a:pt x="567" y="4394"/>
                    <a:pt x="393" y="3509"/>
                    <a:pt x="316" y="2606"/>
                  </a:cubicBezTo>
                  <a:cubicBezTo>
                    <a:pt x="248" y="1804"/>
                    <a:pt x="141" y="799"/>
                    <a:pt x="441" y="39"/>
                  </a:cubicBezTo>
                  <a:cubicBezTo>
                    <a:pt x="450" y="17"/>
                    <a:pt x="431" y="1"/>
                    <a:pt x="412"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8" name="Google Shape;752;p34">
              <a:extLst>
                <a:ext uri="{FF2B5EF4-FFF2-40B4-BE49-F238E27FC236}">
                  <a16:creationId xmlns:a16="http://schemas.microsoft.com/office/drawing/2014/main" id="{726FE275-CDBC-4F24-98D7-BA5C4AB229A7}"/>
                </a:ext>
              </a:extLst>
            </p:cNvPr>
            <p:cNvSpPr/>
            <p:nvPr/>
          </p:nvSpPr>
          <p:spPr>
            <a:xfrm>
              <a:off x="4884225" y="895450"/>
              <a:ext cx="8625" cy="6725"/>
            </a:xfrm>
            <a:custGeom>
              <a:avLst/>
              <a:gdLst/>
              <a:ahLst/>
              <a:cxnLst/>
              <a:rect l="l" t="t" r="r" b="b"/>
              <a:pathLst>
                <a:path w="345" h="269" extrusionOk="0">
                  <a:moveTo>
                    <a:pt x="171" y="1"/>
                  </a:moveTo>
                  <a:cubicBezTo>
                    <a:pt x="0" y="1"/>
                    <a:pt x="0" y="269"/>
                    <a:pt x="171" y="269"/>
                  </a:cubicBezTo>
                  <a:cubicBezTo>
                    <a:pt x="343" y="269"/>
                    <a:pt x="345" y="1"/>
                    <a:pt x="171"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9" name="Google Shape;753;p34">
              <a:extLst>
                <a:ext uri="{FF2B5EF4-FFF2-40B4-BE49-F238E27FC236}">
                  <a16:creationId xmlns:a16="http://schemas.microsoft.com/office/drawing/2014/main" id="{44B82194-120A-4254-9EC8-3E20362BD807}"/>
                </a:ext>
              </a:extLst>
            </p:cNvPr>
            <p:cNvSpPr/>
            <p:nvPr/>
          </p:nvSpPr>
          <p:spPr>
            <a:xfrm>
              <a:off x="4924275" y="698850"/>
              <a:ext cx="4150" cy="3550"/>
            </a:xfrm>
            <a:custGeom>
              <a:avLst/>
              <a:gdLst/>
              <a:ahLst/>
              <a:cxnLst/>
              <a:rect l="l" t="t" r="r" b="b"/>
              <a:pathLst>
                <a:path w="166" h="142" extrusionOk="0">
                  <a:moveTo>
                    <a:pt x="91" y="0"/>
                  </a:moveTo>
                  <a:cubicBezTo>
                    <a:pt x="48" y="0"/>
                    <a:pt x="1" y="36"/>
                    <a:pt x="17" y="90"/>
                  </a:cubicBezTo>
                  <a:cubicBezTo>
                    <a:pt x="27" y="126"/>
                    <a:pt x="54" y="141"/>
                    <a:pt x="81" y="141"/>
                  </a:cubicBezTo>
                  <a:cubicBezTo>
                    <a:pt x="123" y="141"/>
                    <a:pt x="166" y="106"/>
                    <a:pt x="155" y="53"/>
                  </a:cubicBezTo>
                  <a:cubicBezTo>
                    <a:pt x="148" y="16"/>
                    <a:pt x="120" y="0"/>
                    <a:pt x="9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0" name="Google Shape;754;p34">
              <a:extLst>
                <a:ext uri="{FF2B5EF4-FFF2-40B4-BE49-F238E27FC236}">
                  <a16:creationId xmlns:a16="http://schemas.microsoft.com/office/drawing/2014/main" id="{D00BFAE2-2D4B-4F26-9EF9-E344129570BE}"/>
                </a:ext>
              </a:extLst>
            </p:cNvPr>
            <p:cNvSpPr/>
            <p:nvPr/>
          </p:nvSpPr>
          <p:spPr>
            <a:xfrm>
              <a:off x="4940825" y="699000"/>
              <a:ext cx="5350" cy="4150"/>
            </a:xfrm>
            <a:custGeom>
              <a:avLst/>
              <a:gdLst/>
              <a:ahLst/>
              <a:cxnLst/>
              <a:rect l="l" t="t" r="r" b="b"/>
              <a:pathLst>
                <a:path w="214" h="166" extrusionOk="0">
                  <a:moveTo>
                    <a:pt x="106" y="1"/>
                  </a:moveTo>
                  <a:cubicBezTo>
                    <a:pt x="0" y="1"/>
                    <a:pt x="0" y="166"/>
                    <a:pt x="106" y="166"/>
                  </a:cubicBezTo>
                  <a:cubicBezTo>
                    <a:pt x="213" y="166"/>
                    <a:pt x="213" y="1"/>
                    <a:pt x="106"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1" name="Google Shape;755;p34">
              <a:extLst>
                <a:ext uri="{FF2B5EF4-FFF2-40B4-BE49-F238E27FC236}">
                  <a16:creationId xmlns:a16="http://schemas.microsoft.com/office/drawing/2014/main" id="{97E58BEB-21C0-4838-8AC6-6AD9F4EE321F}"/>
                </a:ext>
              </a:extLst>
            </p:cNvPr>
            <p:cNvSpPr/>
            <p:nvPr/>
          </p:nvSpPr>
          <p:spPr>
            <a:xfrm>
              <a:off x="4922450" y="713500"/>
              <a:ext cx="10825" cy="5600"/>
            </a:xfrm>
            <a:custGeom>
              <a:avLst/>
              <a:gdLst/>
              <a:ahLst/>
              <a:cxnLst/>
              <a:rect l="l" t="t" r="r" b="b"/>
              <a:pathLst>
                <a:path w="433" h="224" extrusionOk="0">
                  <a:moveTo>
                    <a:pt x="29" y="1"/>
                  </a:moveTo>
                  <a:cubicBezTo>
                    <a:pt x="14" y="1"/>
                    <a:pt x="1" y="19"/>
                    <a:pt x="6" y="34"/>
                  </a:cubicBezTo>
                  <a:cubicBezTo>
                    <a:pt x="33" y="108"/>
                    <a:pt x="127" y="152"/>
                    <a:pt x="193" y="183"/>
                  </a:cubicBezTo>
                  <a:cubicBezTo>
                    <a:pt x="232" y="199"/>
                    <a:pt x="292" y="224"/>
                    <a:pt x="344" y="224"/>
                  </a:cubicBezTo>
                  <a:cubicBezTo>
                    <a:pt x="370" y="224"/>
                    <a:pt x="394" y="217"/>
                    <a:pt x="413" y="200"/>
                  </a:cubicBezTo>
                  <a:cubicBezTo>
                    <a:pt x="432" y="181"/>
                    <a:pt x="424" y="146"/>
                    <a:pt x="395" y="137"/>
                  </a:cubicBezTo>
                  <a:cubicBezTo>
                    <a:pt x="369" y="132"/>
                    <a:pt x="340" y="130"/>
                    <a:pt x="312" y="130"/>
                  </a:cubicBezTo>
                  <a:cubicBezTo>
                    <a:pt x="272" y="121"/>
                    <a:pt x="237" y="110"/>
                    <a:pt x="202" y="93"/>
                  </a:cubicBezTo>
                  <a:cubicBezTo>
                    <a:pt x="145" y="67"/>
                    <a:pt x="96" y="25"/>
                    <a:pt x="37" y="3"/>
                  </a:cubicBezTo>
                  <a:cubicBezTo>
                    <a:pt x="34" y="1"/>
                    <a:pt x="31" y="1"/>
                    <a:pt x="29"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2" name="Google Shape;756;p34">
              <a:extLst>
                <a:ext uri="{FF2B5EF4-FFF2-40B4-BE49-F238E27FC236}">
                  <a16:creationId xmlns:a16="http://schemas.microsoft.com/office/drawing/2014/main" id="{16684BF9-0C32-44CE-92CC-F3EA7B460F4C}"/>
                </a:ext>
              </a:extLst>
            </p:cNvPr>
            <p:cNvSpPr/>
            <p:nvPr/>
          </p:nvSpPr>
          <p:spPr>
            <a:xfrm>
              <a:off x="4886125" y="662750"/>
              <a:ext cx="57950" cy="53350"/>
            </a:xfrm>
            <a:custGeom>
              <a:avLst/>
              <a:gdLst/>
              <a:ahLst/>
              <a:cxnLst/>
              <a:rect l="l" t="t" r="r" b="b"/>
              <a:pathLst>
                <a:path w="2318" h="2134" extrusionOk="0">
                  <a:moveTo>
                    <a:pt x="1306" y="1"/>
                  </a:moveTo>
                  <a:cubicBezTo>
                    <a:pt x="1294" y="1"/>
                    <a:pt x="1282" y="1"/>
                    <a:pt x="1270" y="1"/>
                  </a:cubicBezTo>
                  <a:cubicBezTo>
                    <a:pt x="855" y="15"/>
                    <a:pt x="467" y="293"/>
                    <a:pt x="254" y="640"/>
                  </a:cubicBezTo>
                  <a:cubicBezTo>
                    <a:pt x="238" y="667"/>
                    <a:pt x="225" y="691"/>
                    <a:pt x="210" y="717"/>
                  </a:cubicBezTo>
                  <a:cubicBezTo>
                    <a:pt x="128" y="873"/>
                    <a:pt x="1" y="1018"/>
                    <a:pt x="67" y="1389"/>
                  </a:cubicBezTo>
                  <a:cubicBezTo>
                    <a:pt x="164" y="1927"/>
                    <a:pt x="691" y="2134"/>
                    <a:pt x="691" y="2134"/>
                  </a:cubicBezTo>
                  <a:lnTo>
                    <a:pt x="816" y="1708"/>
                  </a:lnTo>
                  <a:lnTo>
                    <a:pt x="816" y="1708"/>
                  </a:lnTo>
                  <a:cubicBezTo>
                    <a:pt x="813" y="1708"/>
                    <a:pt x="810" y="1708"/>
                    <a:pt x="807" y="1708"/>
                  </a:cubicBezTo>
                  <a:cubicBezTo>
                    <a:pt x="695" y="1708"/>
                    <a:pt x="617" y="1591"/>
                    <a:pt x="590" y="1479"/>
                  </a:cubicBezTo>
                  <a:cubicBezTo>
                    <a:pt x="572" y="1398"/>
                    <a:pt x="574" y="1297"/>
                    <a:pt x="644" y="1249"/>
                  </a:cubicBezTo>
                  <a:cubicBezTo>
                    <a:pt x="666" y="1236"/>
                    <a:pt x="689" y="1230"/>
                    <a:pt x="713" y="1230"/>
                  </a:cubicBezTo>
                  <a:cubicBezTo>
                    <a:pt x="762" y="1230"/>
                    <a:pt x="812" y="1254"/>
                    <a:pt x="844" y="1291"/>
                  </a:cubicBezTo>
                  <a:cubicBezTo>
                    <a:pt x="893" y="1348"/>
                    <a:pt x="908" y="1424"/>
                    <a:pt x="912" y="1499"/>
                  </a:cubicBezTo>
                  <a:cubicBezTo>
                    <a:pt x="912" y="1521"/>
                    <a:pt x="915" y="1550"/>
                    <a:pt x="937" y="1558"/>
                  </a:cubicBezTo>
                  <a:cubicBezTo>
                    <a:pt x="940" y="1560"/>
                    <a:pt x="944" y="1561"/>
                    <a:pt x="947" y="1561"/>
                  </a:cubicBezTo>
                  <a:cubicBezTo>
                    <a:pt x="973" y="1561"/>
                    <a:pt x="992" y="1521"/>
                    <a:pt x="996" y="1490"/>
                  </a:cubicBezTo>
                  <a:cubicBezTo>
                    <a:pt x="1009" y="1363"/>
                    <a:pt x="1009" y="1238"/>
                    <a:pt x="1000" y="1113"/>
                  </a:cubicBezTo>
                  <a:cubicBezTo>
                    <a:pt x="1099" y="1064"/>
                    <a:pt x="1200" y="1029"/>
                    <a:pt x="1308" y="1005"/>
                  </a:cubicBezTo>
                  <a:cubicBezTo>
                    <a:pt x="1338" y="886"/>
                    <a:pt x="1378" y="772"/>
                    <a:pt x="1420" y="658"/>
                  </a:cubicBezTo>
                  <a:cubicBezTo>
                    <a:pt x="1422" y="603"/>
                    <a:pt x="1435" y="553"/>
                    <a:pt x="1461" y="506"/>
                  </a:cubicBezTo>
                  <a:cubicBezTo>
                    <a:pt x="1470" y="493"/>
                    <a:pt x="1481" y="480"/>
                    <a:pt x="1492" y="471"/>
                  </a:cubicBezTo>
                  <a:cubicBezTo>
                    <a:pt x="1492" y="470"/>
                    <a:pt x="1492" y="468"/>
                    <a:pt x="1494" y="468"/>
                  </a:cubicBezTo>
                  <a:cubicBezTo>
                    <a:pt x="1494" y="468"/>
                    <a:pt x="1495" y="469"/>
                    <a:pt x="1497" y="469"/>
                  </a:cubicBezTo>
                  <a:cubicBezTo>
                    <a:pt x="1536" y="439"/>
                    <a:pt x="1583" y="424"/>
                    <a:pt x="1631" y="424"/>
                  </a:cubicBezTo>
                  <a:cubicBezTo>
                    <a:pt x="1645" y="424"/>
                    <a:pt x="1658" y="425"/>
                    <a:pt x="1672" y="427"/>
                  </a:cubicBezTo>
                  <a:cubicBezTo>
                    <a:pt x="1761" y="418"/>
                    <a:pt x="1853" y="415"/>
                    <a:pt x="1944" y="415"/>
                  </a:cubicBezTo>
                  <a:cubicBezTo>
                    <a:pt x="2017" y="415"/>
                    <a:pt x="2090" y="417"/>
                    <a:pt x="2160" y="417"/>
                  </a:cubicBezTo>
                  <a:cubicBezTo>
                    <a:pt x="2178" y="417"/>
                    <a:pt x="2195" y="417"/>
                    <a:pt x="2213" y="416"/>
                  </a:cubicBezTo>
                  <a:cubicBezTo>
                    <a:pt x="2227" y="417"/>
                    <a:pt x="2242" y="418"/>
                    <a:pt x="2256" y="418"/>
                  </a:cubicBezTo>
                  <a:cubicBezTo>
                    <a:pt x="2277" y="418"/>
                    <a:pt x="2297" y="417"/>
                    <a:pt x="2318" y="414"/>
                  </a:cubicBezTo>
                  <a:cubicBezTo>
                    <a:pt x="2318" y="414"/>
                    <a:pt x="2239" y="324"/>
                    <a:pt x="2230" y="315"/>
                  </a:cubicBezTo>
                  <a:cubicBezTo>
                    <a:pt x="2191" y="280"/>
                    <a:pt x="2149" y="252"/>
                    <a:pt x="2103" y="225"/>
                  </a:cubicBezTo>
                  <a:cubicBezTo>
                    <a:pt x="2046" y="192"/>
                    <a:pt x="1984" y="164"/>
                    <a:pt x="1923" y="140"/>
                  </a:cubicBezTo>
                  <a:cubicBezTo>
                    <a:pt x="1885" y="127"/>
                    <a:pt x="1850" y="111"/>
                    <a:pt x="1813" y="100"/>
                  </a:cubicBezTo>
                  <a:cubicBezTo>
                    <a:pt x="1648" y="45"/>
                    <a:pt x="1478" y="1"/>
                    <a:pt x="1306"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3" name="Google Shape;757;p34">
              <a:extLst>
                <a:ext uri="{FF2B5EF4-FFF2-40B4-BE49-F238E27FC236}">
                  <a16:creationId xmlns:a16="http://schemas.microsoft.com/office/drawing/2014/main" id="{3AC0DA22-6A13-45F3-8DCC-4F8FB747F55D}"/>
                </a:ext>
              </a:extLst>
            </p:cNvPr>
            <p:cNvSpPr/>
            <p:nvPr/>
          </p:nvSpPr>
          <p:spPr>
            <a:xfrm>
              <a:off x="4896075" y="720925"/>
              <a:ext cx="35175" cy="41475"/>
            </a:xfrm>
            <a:custGeom>
              <a:avLst/>
              <a:gdLst/>
              <a:ahLst/>
              <a:cxnLst/>
              <a:rect l="l" t="t" r="r" b="b"/>
              <a:pathLst>
                <a:path w="1407" h="1659" extrusionOk="0">
                  <a:moveTo>
                    <a:pt x="257" y="0"/>
                  </a:moveTo>
                  <a:lnTo>
                    <a:pt x="1" y="367"/>
                  </a:lnTo>
                  <a:lnTo>
                    <a:pt x="1118" y="1658"/>
                  </a:lnTo>
                  <a:lnTo>
                    <a:pt x="1406" y="1067"/>
                  </a:lnTo>
                  <a:cubicBezTo>
                    <a:pt x="1338" y="949"/>
                    <a:pt x="1252" y="841"/>
                    <a:pt x="1151" y="749"/>
                  </a:cubicBezTo>
                  <a:cubicBezTo>
                    <a:pt x="976" y="591"/>
                    <a:pt x="257" y="0"/>
                    <a:pt x="257" y="0"/>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4" name="Google Shape;758;p34">
              <a:extLst>
                <a:ext uri="{FF2B5EF4-FFF2-40B4-BE49-F238E27FC236}">
                  <a16:creationId xmlns:a16="http://schemas.microsoft.com/office/drawing/2014/main" id="{867057CC-0590-4748-A755-DD0453B08D40}"/>
                </a:ext>
              </a:extLst>
            </p:cNvPr>
            <p:cNvSpPr/>
            <p:nvPr/>
          </p:nvSpPr>
          <p:spPr>
            <a:xfrm>
              <a:off x="4912650" y="721075"/>
              <a:ext cx="11775" cy="14800"/>
            </a:xfrm>
            <a:custGeom>
              <a:avLst/>
              <a:gdLst/>
              <a:ahLst/>
              <a:cxnLst/>
              <a:rect l="l" t="t" r="r" b="b"/>
              <a:pathLst>
                <a:path w="471" h="592" extrusionOk="0">
                  <a:moveTo>
                    <a:pt x="1" y="1"/>
                  </a:moveTo>
                  <a:cubicBezTo>
                    <a:pt x="95" y="297"/>
                    <a:pt x="306" y="484"/>
                    <a:pt x="471" y="591"/>
                  </a:cubicBezTo>
                  <a:cubicBezTo>
                    <a:pt x="466" y="484"/>
                    <a:pt x="462" y="376"/>
                    <a:pt x="455" y="273"/>
                  </a:cubicBezTo>
                  <a:cubicBezTo>
                    <a:pt x="282" y="229"/>
                    <a:pt x="122" y="135"/>
                    <a:pt x="1"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5" name="Google Shape;759;p34">
              <a:extLst>
                <a:ext uri="{FF2B5EF4-FFF2-40B4-BE49-F238E27FC236}">
                  <a16:creationId xmlns:a16="http://schemas.microsoft.com/office/drawing/2014/main" id="{AB1BCF5A-24D6-4233-B0F7-9942A7BEEDC8}"/>
                </a:ext>
              </a:extLst>
            </p:cNvPr>
            <p:cNvSpPr/>
            <p:nvPr/>
          </p:nvSpPr>
          <p:spPr>
            <a:xfrm>
              <a:off x="4895425" y="668925"/>
              <a:ext cx="45425" cy="25300"/>
            </a:xfrm>
            <a:custGeom>
              <a:avLst/>
              <a:gdLst/>
              <a:ahLst/>
              <a:cxnLst/>
              <a:rect l="l" t="t" r="r" b="b"/>
              <a:pathLst>
                <a:path w="1817" h="1012" extrusionOk="0">
                  <a:moveTo>
                    <a:pt x="1112" y="1"/>
                  </a:moveTo>
                  <a:cubicBezTo>
                    <a:pt x="648" y="1"/>
                    <a:pt x="211" y="276"/>
                    <a:pt x="22" y="723"/>
                  </a:cubicBezTo>
                  <a:cubicBezTo>
                    <a:pt x="11" y="749"/>
                    <a:pt x="2" y="780"/>
                    <a:pt x="0" y="809"/>
                  </a:cubicBezTo>
                  <a:cubicBezTo>
                    <a:pt x="5" y="866"/>
                    <a:pt x="35" y="918"/>
                    <a:pt x="86" y="947"/>
                  </a:cubicBezTo>
                  <a:cubicBezTo>
                    <a:pt x="134" y="973"/>
                    <a:pt x="189" y="991"/>
                    <a:pt x="244" y="995"/>
                  </a:cubicBezTo>
                  <a:cubicBezTo>
                    <a:pt x="313" y="1006"/>
                    <a:pt x="383" y="1011"/>
                    <a:pt x="453" y="1011"/>
                  </a:cubicBezTo>
                  <a:cubicBezTo>
                    <a:pt x="633" y="1011"/>
                    <a:pt x="811" y="974"/>
                    <a:pt x="966" y="885"/>
                  </a:cubicBezTo>
                  <a:lnTo>
                    <a:pt x="966" y="885"/>
                  </a:lnTo>
                  <a:cubicBezTo>
                    <a:pt x="958" y="894"/>
                    <a:pt x="953" y="905"/>
                    <a:pt x="953" y="918"/>
                  </a:cubicBezTo>
                  <a:cubicBezTo>
                    <a:pt x="1166" y="885"/>
                    <a:pt x="1357" y="769"/>
                    <a:pt x="1483" y="591"/>
                  </a:cubicBezTo>
                  <a:cubicBezTo>
                    <a:pt x="1500" y="622"/>
                    <a:pt x="1483" y="661"/>
                    <a:pt x="1496" y="692"/>
                  </a:cubicBezTo>
                  <a:cubicBezTo>
                    <a:pt x="1508" y="717"/>
                    <a:pt x="1534" y="732"/>
                    <a:pt x="1561" y="732"/>
                  </a:cubicBezTo>
                  <a:cubicBezTo>
                    <a:pt x="1567" y="732"/>
                    <a:pt x="1573" y="731"/>
                    <a:pt x="1579" y="729"/>
                  </a:cubicBezTo>
                  <a:cubicBezTo>
                    <a:pt x="1612" y="718"/>
                    <a:pt x="1641" y="699"/>
                    <a:pt x="1665" y="675"/>
                  </a:cubicBezTo>
                  <a:cubicBezTo>
                    <a:pt x="1726" y="622"/>
                    <a:pt x="1792" y="563"/>
                    <a:pt x="1810" y="481"/>
                  </a:cubicBezTo>
                  <a:cubicBezTo>
                    <a:pt x="1816" y="442"/>
                    <a:pt x="1814" y="400"/>
                    <a:pt x="1803" y="361"/>
                  </a:cubicBezTo>
                  <a:cubicBezTo>
                    <a:pt x="1761" y="209"/>
                    <a:pt x="1647" y="86"/>
                    <a:pt x="1498" y="38"/>
                  </a:cubicBezTo>
                  <a:lnTo>
                    <a:pt x="1472" y="57"/>
                  </a:lnTo>
                  <a:cubicBezTo>
                    <a:pt x="1352" y="19"/>
                    <a:pt x="1231" y="1"/>
                    <a:pt x="1112"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6" name="Google Shape;760;p34">
              <a:extLst>
                <a:ext uri="{FF2B5EF4-FFF2-40B4-BE49-F238E27FC236}">
                  <a16:creationId xmlns:a16="http://schemas.microsoft.com/office/drawing/2014/main" id="{CDC88DC7-BC4A-4DE2-9736-C2F0E6DE083A}"/>
                </a:ext>
              </a:extLst>
            </p:cNvPr>
            <p:cNvSpPr/>
            <p:nvPr/>
          </p:nvSpPr>
          <p:spPr>
            <a:xfrm>
              <a:off x="4920400" y="668475"/>
              <a:ext cx="27850" cy="13975"/>
            </a:xfrm>
            <a:custGeom>
              <a:avLst/>
              <a:gdLst/>
              <a:ahLst/>
              <a:cxnLst/>
              <a:rect l="l" t="t" r="r" b="b"/>
              <a:pathLst>
                <a:path w="1114" h="559" extrusionOk="0">
                  <a:moveTo>
                    <a:pt x="0" y="1"/>
                  </a:moveTo>
                  <a:lnTo>
                    <a:pt x="637" y="280"/>
                  </a:lnTo>
                  <a:cubicBezTo>
                    <a:pt x="694" y="254"/>
                    <a:pt x="749" y="240"/>
                    <a:pt x="802" y="240"/>
                  </a:cubicBezTo>
                  <a:cubicBezTo>
                    <a:pt x="931" y="240"/>
                    <a:pt x="1041" y="328"/>
                    <a:pt x="1105" y="559"/>
                  </a:cubicBezTo>
                  <a:cubicBezTo>
                    <a:pt x="1114" y="387"/>
                    <a:pt x="1000" y="183"/>
                    <a:pt x="859" y="86"/>
                  </a:cubicBezTo>
                  <a:cubicBezTo>
                    <a:pt x="780" y="33"/>
                    <a:pt x="736" y="24"/>
                    <a:pt x="683" y="24"/>
                  </a:cubicBezTo>
                  <a:cubicBezTo>
                    <a:pt x="656" y="24"/>
                    <a:pt x="628" y="26"/>
                    <a:pt x="591" y="26"/>
                  </a:cubicBezTo>
                  <a:cubicBezTo>
                    <a:pt x="569" y="26"/>
                    <a:pt x="545" y="25"/>
                    <a:pt x="517" y="23"/>
                  </a:cubicBezTo>
                  <a:cubicBezTo>
                    <a:pt x="345" y="7"/>
                    <a:pt x="172" y="14"/>
                    <a:pt x="0"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7" name="Google Shape;761;p34">
              <a:extLst>
                <a:ext uri="{FF2B5EF4-FFF2-40B4-BE49-F238E27FC236}">
                  <a16:creationId xmlns:a16="http://schemas.microsoft.com/office/drawing/2014/main" id="{910B440C-6596-4094-A0A3-7E11CE89FDA9}"/>
                </a:ext>
              </a:extLst>
            </p:cNvPr>
            <p:cNvSpPr/>
            <p:nvPr/>
          </p:nvSpPr>
          <p:spPr>
            <a:xfrm>
              <a:off x="4876625" y="688650"/>
              <a:ext cx="16450" cy="23950"/>
            </a:xfrm>
            <a:custGeom>
              <a:avLst/>
              <a:gdLst/>
              <a:ahLst/>
              <a:cxnLst/>
              <a:rect l="l" t="t" r="r" b="b"/>
              <a:pathLst>
                <a:path w="658" h="958" extrusionOk="0">
                  <a:moveTo>
                    <a:pt x="563" y="0"/>
                  </a:moveTo>
                  <a:cubicBezTo>
                    <a:pt x="549" y="0"/>
                    <a:pt x="534" y="6"/>
                    <a:pt x="519" y="20"/>
                  </a:cubicBezTo>
                  <a:cubicBezTo>
                    <a:pt x="469" y="66"/>
                    <a:pt x="440" y="193"/>
                    <a:pt x="410" y="257"/>
                  </a:cubicBezTo>
                  <a:cubicBezTo>
                    <a:pt x="372" y="336"/>
                    <a:pt x="333" y="413"/>
                    <a:pt x="293" y="490"/>
                  </a:cubicBezTo>
                  <a:cubicBezTo>
                    <a:pt x="223" y="626"/>
                    <a:pt x="142" y="764"/>
                    <a:pt x="34" y="872"/>
                  </a:cubicBezTo>
                  <a:cubicBezTo>
                    <a:pt x="0" y="906"/>
                    <a:pt x="26" y="957"/>
                    <a:pt x="67" y="957"/>
                  </a:cubicBezTo>
                  <a:cubicBezTo>
                    <a:pt x="74" y="957"/>
                    <a:pt x="81" y="956"/>
                    <a:pt x="89" y="953"/>
                  </a:cubicBezTo>
                  <a:cubicBezTo>
                    <a:pt x="269" y="874"/>
                    <a:pt x="416" y="735"/>
                    <a:pt x="506" y="560"/>
                  </a:cubicBezTo>
                  <a:cubicBezTo>
                    <a:pt x="548" y="468"/>
                    <a:pt x="581" y="373"/>
                    <a:pt x="605" y="276"/>
                  </a:cubicBezTo>
                  <a:cubicBezTo>
                    <a:pt x="620" y="213"/>
                    <a:pt x="658" y="114"/>
                    <a:pt x="627" y="50"/>
                  </a:cubicBezTo>
                  <a:cubicBezTo>
                    <a:pt x="613" y="19"/>
                    <a:pt x="589" y="0"/>
                    <a:pt x="563"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8" name="Google Shape;762;p34">
              <a:extLst>
                <a:ext uri="{FF2B5EF4-FFF2-40B4-BE49-F238E27FC236}">
                  <a16:creationId xmlns:a16="http://schemas.microsoft.com/office/drawing/2014/main" id="{4665AB0D-CCF3-4F58-8CC3-7A50B5DAA0FE}"/>
                </a:ext>
              </a:extLst>
            </p:cNvPr>
            <p:cNvSpPr/>
            <p:nvPr/>
          </p:nvSpPr>
          <p:spPr>
            <a:xfrm>
              <a:off x="4887950" y="680850"/>
              <a:ext cx="49050" cy="17625"/>
            </a:xfrm>
            <a:custGeom>
              <a:avLst/>
              <a:gdLst/>
              <a:ahLst/>
              <a:cxnLst/>
              <a:rect l="l" t="t" r="r" b="b"/>
              <a:pathLst>
                <a:path w="1962" h="705" extrusionOk="0">
                  <a:moveTo>
                    <a:pt x="1943" y="1"/>
                  </a:moveTo>
                  <a:cubicBezTo>
                    <a:pt x="1935" y="1"/>
                    <a:pt x="1927" y="5"/>
                    <a:pt x="1924" y="15"/>
                  </a:cubicBezTo>
                  <a:cubicBezTo>
                    <a:pt x="1813" y="485"/>
                    <a:pt x="1330" y="640"/>
                    <a:pt x="847" y="640"/>
                  </a:cubicBezTo>
                  <a:cubicBezTo>
                    <a:pt x="551" y="640"/>
                    <a:pt x="254" y="582"/>
                    <a:pt x="42" y="501"/>
                  </a:cubicBezTo>
                  <a:cubicBezTo>
                    <a:pt x="40" y="500"/>
                    <a:pt x="38" y="499"/>
                    <a:pt x="36" y="499"/>
                  </a:cubicBezTo>
                  <a:cubicBezTo>
                    <a:pt x="15" y="499"/>
                    <a:pt x="1" y="535"/>
                    <a:pt x="25" y="547"/>
                  </a:cubicBezTo>
                  <a:cubicBezTo>
                    <a:pt x="219" y="638"/>
                    <a:pt x="542" y="704"/>
                    <a:pt x="870" y="704"/>
                  </a:cubicBezTo>
                  <a:cubicBezTo>
                    <a:pt x="1400" y="704"/>
                    <a:pt x="1940" y="532"/>
                    <a:pt x="1962" y="20"/>
                  </a:cubicBezTo>
                  <a:cubicBezTo>
                    <a:pt x="1962" y="8"/>
                    <a:pt x="1952" y="1"/>
                    <a:pt x="1943"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9" name="Google Shape;763;p34">
              <a:extLst>
                <a:ext uri="{FF2B5EF4-FFF2-40B4-BE49-F238E27FC236}">
                  <a16:creationId xmlns:a16="http://schemas.microsoft.com/office/drawing/2014/main" id="{5A9095CD-56DB-4C44-9EB3-470CF621C7E8}"/>
                </a:ext>
              </a:extLst>
            </p:cNvPr>
            <p:cNvSpPr/>
            <p:nvPr/>
          </p:nvSpPr>
          <p:spPr>
            <a:xfrm>
              <a:off x="4864000" y="687725"/>
              <a:ext cx="37525" cy="51575"/>
            </a:xfrm>
            <a:custGeom>
              <a:avLst/>
              <a:gdLst/>
              <a:ahLst/>
              <a:cxnLst/>
              <a:rect l="l" t="t" r="r" b="b"/>
              <a:pathLst>
                <a:path w="1501" h="2063" extrusionOk="0">
                  <a:moveTo>
                    <a:pt x="1008" y="0"/>
                  </a:moveTo>
                  <a:cubicBezTo>
                    <a:pt x="986" y="0"/>
                    <a:pt x="965" y="18"/>
                    <a:pt x="974" y="43"/>
                  </a:cubicBezTo>
                  <a:cubicBezTo>
                    <a:pt x="1231" y="768"/>
                    <a:pt x="1" y="1361"/>
                    <a:pt x="528" y="2044"/>
                  </a:cubicBezTo>
                  <a:cubicBezTo>
                    <a:pt x="537" y="2057"/>
                    <a:pt x="553" y="2062"/>
                    <a:pt x="568" y="2062"/>
                  </a:cubicBezTo>
                  <a:cubicBezTo>
                    <a:pt x="594" y="2062"/>
                    <a:pt x="620" y="2044"/>
                    <a:pt x="607" y="2011"/>
                  </a:cubicBezTo>
                  <a:cubicBezTo>
                    <a:pt x="317" y="1271"/>
                    <a:pt x="1501" y="726"/>
                    <a:pt x="1038" y="17"/>
                  </a:cubicBezTo>
                  <a:cubicBezTo>
                    <a:pt x="1031" y="5"/>
                    <a:pt x="1019" y="0"/>
                    <a:pt x="1008"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0" name="Google Shape;764;p34">
              <a:extLst>
                <a:ext uri="{FF2B5EF4-FFF2-40B4-BE49-F238E27FC236}">
                  <a16:creationId xmlns:a16="http://schemas.microsoft.com/office/drawing/2014/main" id="{DA408C0F-A309-48B9-9D09-AB3FBA9B76FC}"/>
                </a:ext>
              </a:extLst>
            </p:cNvPr>
            <p:cNvSpPr/>
            <p:nvPr/>
          </p:nvSpPr>
          <p:spPr>
            <a:xfrm>
              <a:off x="4890250" y="714250"/>
              <a:ext cx="16125" cy="34800"/>
            </a:xfrm>
            <a:custGeom>
              <a:avLst/>
              <a:gdLst/>
              <a:ahLst/>
              <a:cxnLst/>
              <a:rect l="l" t="t" r="r" b="b"/>
              <a:pathLst>
                <a:path w="645" h="1392" extrusionOk="0">
                  <a:moveTo>
                    <a:pt x="473" y="0"/>
                  </a:moveTo>
                  <a:cubicBezTo>
                    <a:pt x="461" y="0"/>
                    <a:pt x="449" y="4"/>
                    <a:pt x="440" y="12"/>
                  </a:cubicBezTo>
                  <a:cubicBezTo>
                    <a:pt x="416" y="26"/>
                    <a:pt x="405" y="54"/>
                    <a:pt x="414" y="80"/>
                  </a:cubicBezTo>
                  <a:cubicBezTo>
                    <a:pt x="415" y="97"/>
                    <a:pt x="430" y="109"/>
                    <a:pt x="444" y="109"/>
                  </a:cubicBezTo>
                  <a:cubicBezTo>
                    <a:pt x="452" y="109"/>
                    <a:pt x="459" y="105"/>
                    <a:pt x="464" y="96"/>
                  </a:cubicBezTo>
                  <a:lnTo>
                    <a:pt x="464" y="96"/>
                  </a:lnTo>
                  <a:cubicBezTo>
                    <a:pt x="367" y="289"/>
                    <a:pt x="225" y="425"/>
                    <a:pt x="113" y="608"/>
                  </a:cubicBezTo>
                  <a:cubicBezTo>
                    <a:pt x="47" y="711"/>
                    <a:pt x="1" y="825"/>
                    <a:pt x="9" y="948"/>
                  </a:cubicBezTo>
                  <a:cubicBezTo>
                    <a:pt x="29" y="1194"/>
                    <a:pt x="251" y="1352"/>
                    <a:pt x="477" y="1392"/>
                  </a:cubicBezTo>
                  <a:cubicBezTo>
                    <a:pt x="479" y="1392"/>
                    <a:pt x="481" y="1392"/>
                    <a:pt x="483" y="1392"/>
                  </a:cubicBezTo>
                  <a:cubicBezTo>
                    <a:pt x="518" y="1392"/>
                    <a:pt x="548" y="1353"/>
                    <a:pt x="517" y="1326"/>
                  </a:cubicBezTo>
                  <a:cubicBezTo>
                    <a:pt x="403" y="1222"/>
                    <a:pt x="231" y="1146"/>
                    <a:pt x="179" y="990"/>
                  </a:cubicBezTo>
                  <a:cubicBezTo>
                    <a:pt x="100" y="748"/>
                    <a:pt x="354" y="544"/>
                    <a:pt x="468" y="373"/>
                  </a:cubicBezTo>
                  <a:cubicBezTo>
                    <a:pt x="530" y="280"/>
                    <a:pt x="644" y="76"/>
                    <a:pt x="497" y="6"/>
                  </a:cubicBezTo>
                  <a:cubicBezTo>
                    <a:pt x="489" y="2"/>
                    <a:pt x="481" y="0"/>
                    <a:pt x="473"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1" name="Google Shape;765;p34">
              <a:extLst>
                <a:ext uri="{FF2B5EF4-FFF2-40B4-BE49-F238E27FC236}">
                  <a16:creationId xmlns:a16="http://schemas.microsoft.com/office/drawing/2014/main" id="{078A30A1-CECC-4878-8054-996ED9B2671D}"/>
                </a:ext>
              </a:extLst>
            </p:cNvPr>
            <p:cNvSpPr/>
            <p:nvPr/>
          </p:nvSpPr>
          <p:spPr>
            <a:xfrm>
              <a:off x="4932575" y="669600"/>
              <a:ext cx="9600" cy="30700"/>
            </a:xfrm>
            <a:custGeom>
              <a:avLst/>
              <a:gdLst/>
              <a:ahLst/>
              <a:cxnLst/>
              <a:rect l="l" t="t" r="r" b="b"/>
              <a:pathLst>
                <a:path w="384" h="1228" extrusionOk="0">
                  <a:moveTo>
                    <a:pt x="217" y="1"/>
                  </a:moveTo>
                  <a:cubicBezTo>
                    <a:pt x="209" y="1"/>
                    <a:pt x="200" y="8"/>
                    <a:pt x="203" y="17"/>
                  </a:cubicBezTo>
                  <a:cubicBezTo>
                    <a:pt x="251" y="134"/>
                    <a:pt x="315" y="461"/>
                    <a:pt x="317" y="584"/>
                  </a:cubicBezTo>
                  <a:cubicBezTo>
                    <a:pt x="317" y="803"/>
                    <a:pt x="106" y="1025"/>
                    <a:pt x="5" y="1208"/>
                  </a:cubicBezTo>
                  <a:cubicBezTo>
                    <a:pt x="1" y="1217"/>
                    <a:pt x="10" y="1228"/>
                    <a:pt x="19" y="1228"/>
                  </a:cubicBezTo>
                  <a:cubicBezTo>
                    <a:pt x="22" y="1228"/>
                    <a:pt x="25" y="1227"/>
                    <a:pt x="27" y="1223"/>
                  </a:cubicBezTo>
                  <a:lnTo>
                    <a:pt x="27" y="1225"/>
                  </a:lnTo>
                  <a:cubicBezTo>
                    <a:pt x="159" y="1056"/>
                    <a:pt x="357" y="845"/>
                    <a:pt x="374" y="623"/>
                  </a:cubicBezTo>
                  <a:cubicBezTo>
                    <a:pt x="383" y="487"/>
                    <a:pt x="333" y="329"/>
                    <a:pt x="304" y="197"/>
                  </a:cubicBezTo>
                  <a:cubicBezTo>
                    <a:pt x="286" y="110"/>
                    <a:pt x="278" y="72"/>
                    <a:pt x="225" y="4"/>
                  </a:cubicBezTo>
                  <a:cubicBezTo>
                    <a:pt x="223" y="2"/>
                    <a:pt x="220" y="1"/>
                    <a:pt x="217"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2" name="Google Shape;766;p34">
              <a:extLst>
                <a:ext uri="{FF2B5EF4-FFF2-40B4-BE49-F238E27FC236}">
                  <a16:creationId xmlns:a16="http://schemas.microsoft.com/office/drawing/2014/main" id="{7E9EE7C2-467D-41F6-B4FB-72CDEBEE8590}"/>
                </a:ext>
              </a:extLst>
            </p:cNvPr>
            <p:cNvSpPr/>
            <p:nvPr/>
          </p:nvSpPr>
          <p:spPr>
            <a:xfrm>
              <a:off x="5095050" y="694175"/>
              <a:ext cx="4700" cy="1775"/>
            </a:xfrm>
            <a:custGeom>
              <a:avLst/>
              <a:gdLst/>
              <a:ahLst/>
              <a:cxnLst/>
              <a:rect l="l" t="t" r="r" b="b"/>
              <a:pathLst>
                <a:path w="188" h="71" extrusionOk="0">
                  <a:moveTo>
                    <a:pt x="0" y="1"/>
                  </a:moveTo>
                  <a:lnTo>
                    <a:pt x="33" y="71"/>
                  </a:lnTo>
                  <a:cubicBezTo>
                    <a:pt x="75" y="62"/>
                    <a:pt x="117" y="51"/>
                    <a:pt x="156" y="34"/>
                  </a:cubicBezTo>
                  <a:cubicBezTo>
                    <a:pt x="187" y="14"/>
                    <a:pt x="165" y="1"/>
                    <a:pt x="165"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3" name="Google Shape;767;p34">
              <a:extLst>
                <a:ext uri="{FF2B5EF4-FFF2-40B4-BE49-F238E27FC236}">
                  <a16:creationId xmlns:a16="http://schemas.microsoft.com/office/drawing/2014/main" id="{61846B45-FBDD-418E-94A3-1B6DA7D87FF7}"/>
                </a:ext>
              </a:extLst>
            </p:cNvPr>
            <p:cNvSpPr/>
            <p:nvPr/>
          </p:nvSpPr>
          <p:spPr>
            <a:xfrm>
              <a:off x="5072975" y="687925"/>
              <a:ext cx="4850" cy="2725"/>
            </a:xfrm>
            <a:custGeom>
              <a:avLst/>
              <a:gdLst/>
              <a:ahLst/>
              <a:cxnLst/>
              <a:rect l="l" t="t" r="r" b="b"/>
              <a:pathLst>
                <a:path w="194" h="109" extrusionOk="0">
                  <a:moveTo>
                    <a:pt x="49" y="0"/>
                  </a:moveTo>
                  <a:cubicBezTo>
                    <a:pt x="49" y="0"/>
                    <a:pt x="1" y="0"/>
                    <a:pt x="102" y="77"/>
                  </a:cubicBezTo>
                  <a:cubicBezTo>
                    <a:pt x="132" y="100"/>
                    <a:pt x="151" y="108"/>
                    <a:pt x="163" y="108"/>
                  </a:cubicBezTo>
                  <a:cubicBezTo>
                    <a:pt x="194" y="108"/>
                    <a:pt x="183" y="60"/>
                    <a:pt x="183" y="60"/>
                  </a:cubicBezTo>
                  <a:lnTo>
                    <a:pt x="49"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54" name="Google Shape;788;p34">
            <a:extLst>
              <a:ext uri="{FF2B5EF4-FFF2-40B4-BE49-F238E27FC236}">
                <a16:creationId xmlns:a16="http://schemas.microsoft.com/office/drawing/2014/main" id="{F554C5F5-B037-4FCD-A94D-34C9DB5D4DAE}"/>
              </a:ext>
            </a:extLst>
          </p:cNvPr>
          <p:cNvGrpSpPr/>
          <p:nvPr/>
        </p:nvGrpSpPr>
        <p:grpSpPr>
          <a:xfrm>
            <a:off x="20123194" y="2810180"/>
            <a:ext cx="972257" cy="1353842"/>
            <a:chOff x="5979675" y="4640775"/>
            <a:chExt cx="241875" cy="345775"/>
          </a:xfrm>
        </p:grpSpPr>
        <p:sp>
          <p:nvSpPr>
            <p:cNvPr id="155" name="Google Shape;789;p34">
              <a:extLst>
                <a:ext uri="{FF2B5EF4-FFF2-40B4-BE49-F238E27FC236}">
                  <a16:creationId xmlns:a16="http://schemas.microsoft.com/office/drawing/2014/main" id="{7EEB8DFC-F3FD-401B-8B84-E097CC5F84A6}"/>
                </a:ext>
              </a:extLst>
            </p:cNvPr>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6" name="Google Shape;790;p34">
              <a:extLst>
                <a:ext uri="{FF2B5EF4-FFF2-40B4-BE49-F238E27FC236}">
                  <a16:creationId xmlns:a16="http://schemas.microsoft.com/office/drawing/2014/main" id="{815D7A43-EE1B-424C-B06B-BF50D99D6D19}"/>
                </a:ext>
              </a:extLst>
            </p:cNvPr>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7" name="Google Shape;791;p34">
              <a:extLst>
                <a:ext uri="{FF2B5EF4-FFF2-40B4-BE49-F238E27FC236}">
                  <a16:creationId xmlns:a16="http://schemas.microsoft.com/office/drawing/2014/main" id="{C5476F81-39EB-4817-8B87-D6062DDE5579}"/>
                </a:ext>
              </a:extLst>
            </p:cNvPr>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8" name="Google Shape;792;p34">
              <a:extLst>
                <a:ext uri="{FF2B5EF4-FFF2-40B4-BE49-F238E27FC236}">
                  <a16:creationId xmlns:a16="http://schemas.microsoft.com/office/drawing/2014/main" id="{F19E19AD-432B-41F1-993A-BF1E1DD268AE}"/>
                </a:ext>
              </a:extLst>
            </p:cNvPr>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9" name="Google Shape;793;p34">
              <a:extLst>
                <a:ext uri="{FF2B5EF4-FFF2-40B4-BE49-F238E27FC236}">
                  <a16:creationId xmlns:a16="http://schemas.microsoft.com/office/drawing/2014/main" id="{984496F2-FAD1-41B8-8476-C24664867DE5}"/>
                </a:ext>
              </a:extLst>
            </p:cNvPr>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0" name="Google Shape;794;p34">
              <a:extLst>
                <a:ext uri="{FF2B5EF4-FFF2-40B4-BE49-F238E27FC236}">
                  <a16:creationId xmlns:a16="http://schemas.microsoft.com/office/drawing/2014/main" id="{81B03CD6-5DA3-4DB1-B0EA-7210D90EE8AC}"/>
                </a:ext>
              </a:extLst>
            </p:cNvPr>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1" name="Google Shape;795;p34">
              <a:extLst>
                <a:ext uri="{FF2B5EF4-FFF2-40B4-BE49-F238E27FC236}">
                  <a16:creationId xmlns:a16="http://schemas.microsoft.com/office/drawing/2014/main" id="{CF3049F4-024B-465A-8D3F-26AF04563E80}"/>
                </a:ext>
              </a:extLst>
            </p:cNvPr>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2" name="Google Shape;796;p34">
              <a:extLst>
                <a:ext uri="{FF2B5EF4-FFF2-40B4-BE49-F238E27FC236}">
                  <a16:creationId xmlns:a16="http://schemas.microsoft.com/office/drawing/2014/main" id="{9B48F652-90F5-49AA-9A3B-9243CBDB5172}"/>
                </a:ext>
              </a:extLst>
            </p:cNvPr>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3" name="Google Shape;797;p34">
              <a:extLst>
                <a:ext uri="{FF2B5EF4-FFF2-40B4-BE49-F238E27FC236}">
                  <a16:creationId xmlns:a16="http://schemas.microsoft.com/office/drawing/2014/main" id="{FFA763A8-F6B6-408B-984B-58E9C35AEC67}"/>
                </a:ext>
              </a:extLst>
            </p:cNvPr>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4" name="Google Shape;798;p34">
              <a:extLst>
                <a:ext uri="{FF2B5EF4-FFF2-40B4-BE49-F238E27FC236}">
                  <a16:creationId xmlns:a16="http://schemas.microsoft.com/office/drawing/2014/main" id="{2BEDE666-EB0E-4D58-9E38-FC1EFFDD57F3}"/>
                </a:ext>
              </a:extLst>
            </p:cNvPr>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9" name="Google Shape;799;p34">
              <a:extLst>
                <a:ext uri="{FF2B5EF4-FFF2-40B4-BE49-F238E27FC236}">
                  <a16:creationId xmlns:a16="http://schemas.microsoft.com/office/drawing/2014/main" id="{E17F1255-E6A5-45B0-BE4C-C019276FD7CE}"/>
                </a:ext>
              </a:extLst>
            </p:cNvPr>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0" name="Google Shape;800;p34">
              <a:extLst>
                <a:ext uri="{FF2B5EF4-FFF2-40B4-BE49-F238E27FC236}">
                  <a16:creationId xmlns:a16="http://schemas.microsoft.com/office/drawing/2014/main" id="{67C79CC2-49CF-411E-AB41-0119895648B2}"/>
                </a:ext>
              </a:extLst>
            </p:cNvPr>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1" name="Google Shape;801;p34">
              <a:extLst>
                <a:ext uri="{FF2B5EF4-FFF2-40B4-BE49-F238E27FC236}">
                  <a16:creationId xmlns:a16="http://schemas.microsoft.com/office/drawing/2014/main" id="{CBE764FE-DEE1-4BF2-B239-28A602D11492}"/>
                </a:ext>
              </a:extLst>
            </p:cNvPr>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232" name="Google Shape;802;p34">
            <a:extLst>
              <a:ext uri="{FF2B5EF4-FFF2-40B4-BE49-F238E27FC236}">
                <a16:creationId xmlns:a16="http://schemas.microsoft.com/office/drawing/2014/main" id="{C4F0F6D8-BC2F-4266-B26A-86BEBB855133}"/>
              </a:ext>
            </a:extLst>
          </p:cNvPr>
          <p:cNvGrpSpPr/>
          <p:nvPr/>
        </p:nvGrpSpPr>
        <p:grpSpPr>
          <a:xfrm>
            <a:off x="12193588" y="9612567"/>
            <a:ext cx="2128299" cy="1717452"/>
            <a:chOff x="7514750" y="4210883"/>
            <a:chExt cx="953999" cy="769838"/>
          </a:xfrm>
        </p:grpSpPr>
        <p:sp>
          <p:nvSpPr>
            <p:cNvPr id="233" name="Google Shape;803;p34">
              <a:extLst>
                <a:ext uri="{FF2B5EF4-FFF2-40B4-BE49-F238E27FC236}">
                  <a16:creationId xmlns:a16="http://schemas.microsoft.com/office/drawing/2014/main" id="{66F5646D-BA6B-4A2D-BEAD-DE51D3C7540F}"/>
                </a:ext>
              </a:extLst>
            </p:cNvPr>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4" name="Google Shape;804;p34">
              <a:extLst>
                <a:ext uri="{FF2B5EF4-FFF2-40B4-BE49-F238E27FC236}">
                  <a16:creationId xmlns:a16="http://schemas.microsoft.com/office/drawing/2014/main" id="{FADEB96D-7E46-4AA7-BCA5-66F9732FFF9C}"/>
                </a:ext>
              </a:extLst>
            </p:cNvPr>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5" name="Google Shape;805;p34">
              <a:extLst>
                <a:ext uri="{FF2B5EF4-FFF2-40B4-BE49-F238E27FC236}">
                  <a16:creationId xmlns:a16="http://schemas.microsoft.com/office/drawing/2014/main" id="{92DA70EA-85BE-48BC-BC63-FAC40BA861BA}"/>
                </a:ext>
              </a:extLst>
            </p:cNvPr>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6" name="Google Shape;806;p34">
              <a:extLst>
                <a:ext uri="{FF2B5EF4-FFF2-40B4-BE49-F238E27FC236}">
                  <a16:creationId xmlns:a16="http://schemas.microsoft.com/office/drawing/2014/main" id="{D8D2183A-AF5A-45BA-BB7E-B0247B287B87}"/>
                </a:ext>
              </a:extLst>
            </p:cNvPr>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7" name="Google Shape;807;p34">
              <a:extLst>
                <a:ext uri="{FF2B5EF4-FFF2-40B4-BE49-F238E27FC236}">
                  <a16:creationId xmlns:a16="http://schemas.microsoft.com/office/drawing/2014/main" id="{85EFB82D-BF37-428F-AA2B-E84D2960139C}"/>
                </a:ext>
              </a:extLst>
            </p:cNvPr>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8" name="Google Shape;808;p34">
              <a:extLst>
                <a:ext uri="{FF2B5EF4-FFF2-40B4-BE49-F238E27FC236}">
                  <a16:creationId xmlns:a16="http://schemas.microsoft.com/office/drawing/2014/main" id="{D15F3A5C-3D85-415B-9BD7-49781BE233F5}"/>
                </a:ext>
              </a:extLst>
            </p:cNvPr>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9" name="Google Shape;809;p34">
              <a:extLst>
                <a:ext uri="{FF2B5EF4-FFF2-40B4-BE49-F238E27FC236}">
                  <a16:creationId xmlns:a16="http://schemas.microsoft.com/office/drawing/2014/main" id="{B41D1F60-A1C2-43F4-A691-8511F5F9C02B}"/>
                </a:ext>
              </a:extLst>
            </p:cNvPr>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1285032035"/>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375;p32">
            <a:extLst>
              <a:ext uri="{FF2B5EF4-FFF2-40B4-BE49-F238E27FC236}">
                <a16:creationId xmlns:a16="http://schemas.microsoft.com/office/drawing/2014/main" id="{878E6261-1CA1-4E33-B66C-1FDEA7111F05}"/>
              </a:ext>
            </a:extLst>
          </p:cNvPr>
          <p:cNvGrpSpPr/>
          <p:nvPr/>
        </p:nvGrpSpPr>
        <p:grpSpPr>
          <a:xfrm>
            <a:off x="1069485" y="2376750"/>
            <a:ext cx="13027657" cy="10299120"/>
            <a:chOff x="-366069" y="828012"/>
            <a:chExt cx="4884806" cy="3861723"/>
          </a:xfrm>
        </p:grpSpPr>
        <p:grpSp>
          <p:nvGrpSpPr>
            <p:cNvPr id="3" name="Google Shape;376;p32">
              <a:extLst>
                <a:ext uri="{FF2B5EF4-FFF2-40B4-BE49-F238E27FC236}">
                  <a16:creationId xmlns:a16="http://schemas.microsoft.com/office/drawing/2014/main" id="{D7C9C182-0CFB-4669-95E1-07297F282FA3}"/>
                </a:ext>
              </a:extLst>
            </p:cNvPr>
            <p:cNvGrpSpPr/>
            <p:nvPr/>
          </p:nvGrpSpPr>
          <p:grpSpPr>
            <a:xfrm>
              <a:off x="-366069" y="828012"/>
              <a:ext cx="4884806" cy="3861723"/>
              <a:chOff x="-366069" y="828012"/>
              <a:chExt cx="4884806" cy="3861723"/>
            </a:xfrm>
          </p:grpSpPr>
          <p:sp>
            <p:nvSpPr>
              <p:cNvPr id="12" name="Google Shape;377;p32">
                <a:extLst>
                  <a:ext uri="{FF2B5EF4-FFF2-40B4-BE49-F238E27FC236}">
                    <a16:creationId xmlns:a16="http://schemas.microsoft.com/office/drawing/2014/main" id="{DB4DFDAA-2ADF-4DA5-BB04-DC595C3E4BF8}"/>
                  </a:ext>
                </a:extLst>
              </p:cNvPr>
              <p:cNvSpPr/>
              <p:nvPr/>
            </p:nvSpPr>
            <p:spPr>
              <a:xfrm>
                <a:off x="-366069" y="4450023"/>
                <a:ext cx="4884806" cy="239712"/>
              </a:xfrm>
              <a:custGeom>
                <a:avLst/>
                <a:gdLst/>
                <a:ahLst/>
                <a:cxnLst/>
                <a:rect l="l" t="t" r="r" b="b"/>
                <a:pathLst>
                  <a:path w="260836" h="12800" extrusionOk="0">
                    <a:moveTo>
                      <a:pt x="130418" y="1"/>
                    </a:moveTo>
                    <a:cubicBezTo>
                      <a:pt x="95830" y="1"/>
                      <a:pt x="62657" y="674"/>
                      <a:pt x="38199" y="1875"/>
                    </a:cubicBezTo>
                    <a:cubicBezTo>
                      <a:pt x="13742" y="3075"/>
                      <a:pt x="1" y="4703"/>
                      <a:pt x="1" y="6399"/>
                    </a:cubicBezTo>
                    <a:cubicBezTo>
                      <a:pt x="1" y="8096"/>
                      <a:pt x="13742" y="9724"/>
                      <a:pt x="38199" y="10924"/>
                    </a:cubicBezTo>
                    <a:cubicBezTo>
                      <a:pt x="62657" y="12124"/>
                      <a:pt x="95830" y="12799"/>
                      <a:pt x="130419" y="12799"/>
                    </a:cubicBezTo>
                    <a:cubicBezTo>
                      <a:pt x="165007" y="12799"/>
                      <a:pt x="198180" y="12124"/>
                      <a:pt x="222637" y="10924"/>
                    </a:cubicBezTo>
                    <a:cubicBezTo>
                      <a:pt x="247095" y="9724"/>
                      <a:pt x="260836" y="8096"/>
                      <a:pt x="260836" y="6399"/>
                    </a:cubicBezTo>
                    <a:cubicBezTo>
                      <a:pt x="260836" y="4703"/>
                      <a:pt x="247095" y="3075"/>
                      <a:pt x="222637" y="1875"/>
                    </a:cubicBezTo>
                    <a:cubicBezTo>
                      <a:pt x="198180" y="674"/>
                      <a:pt x="165007" y="1"/>
                      <a:pt x="130418" y="1"/>
                    </a:cubicBezTo>
                    <a:close/>
                  </a:path>
                </a:pathLst>
              </a:custGeom>
              <a:solidFill>
                <a:srgbClr val="CBECE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378;p32">
                <a:extLst>
                  <a:ext uri="{FF2B5EF4-FFF2-40B4-BE49-F238E27FC236}">
                    <a16:creationId xmlns:a16="http://schemas.microsoft.com/office/drawing/2014/main" id="{919F9188-98C0-40BC-B5BF-185737549EE6}"/>
                  </a:ext>
                </a:extLst>
              </p:cNvPr>
              <p:cNvSpPr/>
              <p:nvPr/>
            </p:nvSpPr>
            <p:spPr>
              <a:xfrm>
                <a:off x="1720043" y="2281566"/>
                <a:ext cx="842569" cy="1414413"/>
              </a:xfrm>
              <a:custGeom>
                <a:avLst/>
                <a:gdLst/>
                <a:ahLst/>
                <a:cxnLst/>
                <a:rect l="l" t="t" r="r" b="b"/>
                <a:pathLst>
                  <a:path w="44991" h="75526" extrusionOk="0">
                    <a:moveTo>
                      <a:pt x="22682" y="0"/>
                    </a:moveTo>
                    <a:lnTo>
                      <a:pt x="8861" y="7179"/>
                    </a:lnTo>
                    <a:lnTo>
                      <a:pt x="8380" y="15390"/>
                    </a:lnTo>
                    <a:cubicBezTo>
                      <a:pt x="8152" y="19298"/>
                      <a:pt x="10426" y="22924"/>
                      <a:pt x="14044" y="24420"/>
                    </a:cubicBezTo>
                    <a:lnTo>
                      <a:pt x="24757" y="28850"/>
                    </a:lnTo>
                    <a:cubicBezTo>
                      <a:pt x="25245" y="29052"/>
                      <a:pt x="25403" y="29665"/>
                      <a:pt x="25076" y="30078"/>
                    </a:cubicBezTo>
                    <a:lnTo>
                      <a:pt x="5607" y="54622"/>
                    </a:lnTo>
                    <a:cubicBezTo>
                      <a:pt x="5491" y="54770"/>
                      <a:pt x="5535" y="54987"/>
                      <a:pt x="5701" y="55079"/>
                    </a:cubicBezTo>
                    <a:lnTo>
                      <a:pt x="7154" y="55869"/>
                    </a:lnTo>
                    <a:lnTo>
                      <a:pt x="5404" y="58748"/>
                    </a:lnTo>
                    <a:lnTo>
                      <a:pt x="5409" y="58752"/>
                    </a:lnTo>
                    <a:cubicBezTo>
                      <a:pt x="5175" y="58665"/>
                      <a:pt x="4934" y="58623"/>
                      <a:pt x="4696" y="58623"/>
                    </a:cubicBezTo>
                    <a:cubicBezTo>
                      <a:pt x="4018" y="58623"/>
                      <a:pt x="3365" y="58962"/>
                      <a:pt x="2979" y="59558"/>
                    </a:cubicBezTo>
                    <a:lnTo>
                      <a:pt x="0" y="64165"/>
                    </a:lnTo>
                    <a:lnTo>
                      <a:pt x="17575" y="75526"/>
                    </a:lnTo>
                    <a:cubicBezTo>
                      <a:pt x="18455" y="74167"/>
                      <a:pt x="18065" y="72354"/>
                      <a:pt x="16705" y="71476"/>
                    </a:cubicBezTo>
                    <a:lnTo>
                      <a:pt x="15173" y="70486"/>
                    </a:lnTo>
                    <a:cubicBezTo>
                      <a:pt x="14149" y="69822"/>
                      <a:pt x="13501" y="68708"/>
                      <a:pt x="13435" y="67489"/>
                    </a:cubicBezTo>
                    <a:lnTo>
                      <a:pt x="13294" y="64926"/>
                    </a:lnTo>
                    <a:cubicBezTo>
                      <a:pt x="13252" y="64185"/>
                      <a:pt x="12859" y="63507"/>
                      <a:pt x="12236" y="63104"/>
                    </a:cubicBezTo>
                    <a:lnTo>
                      <a:pt x="12040" y="62977"/>
                    </a:lnTo>
                    <a:lnTo>
                      <a:pt x="13602" y="59372"/>
                    </a:lnTo>
                    <a:lnTo>
                      <a:pt x="14396" y="59804"/>
                    </a:lnTo>
                    <a:cubicBezTo>
                      <a:pt x="14614" y="59922"/>
                      <a:pt x="14852" y="59980"/>
                      <a:pt x="15088" y="59980"/>
                    </a:cubicBezTo>
                    <a:cubicBezTo>
                      <a:pt x="15473" y="59980"/>
                      <a:pt x="15854" y="59826"/>
                      <a:pt x="16135" y="59532"/>
                    </a:cubicBezTo>
                    <a:lnTo>
                      <a:pt x="40884" y="33644"/>
                    </a:lnTo>
                    <a:cubicBezTo>
                      <a:pt x="44904" y="29931"/>
                      <a:pt x="44990" y="23607"/>
                      <a:pt x="41074" y="19786"/>
                    </a:cubicBezTo>
                    <a:lnTo>
                      <a:pt x="22682" y="0"/>
                    </a:lnTo>
                    <a:close/>
                  </a:path>
                </a:pathLst>
              </a:custGeom>
              <a:solidFill>
                <a:srgbClr val="00B05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379;p32">
                <a:extLst>
                  <a:ext uri="{FF2B5EF4-FFF2-40B4-BE49-F238E27FC236}">
                    <a16:creationId xmlns:a16="http://schemas.microsoft.com/office/drawing/2014/main" id="{81F446E5-8233-4160-B253-4FA6E1621A68}"/>
                  </a:ext>
                </a:extLst>
              </p:cNvPr>
              <p:cNvSpPr/>
              <p:nvPr/>
            </p:nvSpPr>
            <p:spPr>
              <a:xfrm>
                <a:off x="1703057" y="3483197"/>
                <a:ext cx="349418" cy="247840"/>
              </a:xfrm>
              <a:custGeom>
                <a:avLst/>
                <a:gdLst/>
                <a:ahLst/>
                <a:cxnLst/>
                <a:rect l="l" t="t" r="r" b="b"/>
                <a:pathLst>
                  <a:path w="18658" h="13234" extrusionOk="0">
                    <a:moveTo>
                      <a:pt x="907" y="1"/>
                    </a:moveTo>
                    <a:lnTo>
                      <a:pt x="284" y="963"/>
                    </a:lnTo>
                    <a:cubicBezTo>
                      <a:pt x="0" y="1402"/>
                      <a:pt x="126" y="1988"/>
                      <a:pt x="566" y="2273"/>
                    </a:cubicBezTo>
                    <a:lnTo>
                      <a:pt x="17522" y="13234"/>
                    </a:lnTo>
                    <a:lnTo>
                      <a:pt x="18658" y="11475"/>
                    </a:lnTo>
                    <a:lnTo>
                      <a:pt x="907" y="1"/>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380;p32">
                <a:extLst>
                  <a:ext uri="{FF2B5EF4-FFF2-40B4-BE49-F238E27FC236}">
                    <a16:creationId xmlns:a16="http://schemas.microsoft.com/office/drawing/2014/main" id="{65F317F1-1EC8-4281-B28D-4F5026EE1D14}"/>
                  </a:ext>
                </a:extLst>
              </p:cNvPr>
              <p:cNvSpPr/>
              <p:nvPr/>
            </p:nvSpPr>
            <p:spPr>
              <a:xfrm>
                <a:off x="655497" y="2970644"/>
                <a:ext cx="871746" cy="249825"/>
              </a:xfrm>
              <a:custGeom>
                <a:avLst/>
                <a:gdLst/>
                <a:ahLst/>
                <a:cxnLst/>
                <a:rect l="l" t="t" r="r" b="b"/>
                <a:pathLst>
                  <a:path w="46549" h="13340" extrusionOk="0">
                    <a:moveTo>
                      <a:pt x="902" y="1"/>
                    </a:moveTo>
                    <a:cubicBezTo>
                      <a:pt x="402" y="7"/>
                      <a:pt x="1" y="414"/>
                      <a:pt x="1" y="915"/>
                    </a:cubicBezTo>
                    <a:cubicBezTo>
                      <a:pt x="1" y="1414"/>
                      <a:pt x="402" y="1821"/>
                      <a:pt x="902" y="1829"/>
                    </a:cubicBezTo>
                    <a:lnTo>
                      <a:pt x="29998" y="1829"/>
                    </a:lnTo>
                    <a:cubicBezTo>
                      <a:pt x="32369" y="1829"/>
                      <a:pt x="34597" y="2751"/>
                      <a:pt x="36274" y="4428"/>
                    </a:cubicBezTo>
                    <a:lnTo>
                      <a:pt x="44916" y="13071"/>
                    </a:lnTo>
                    <a:cubicBezTo>
                      <a:pt x="45087" y="13243"/>
                      <a:pt x="45321" y="13339"/>
                      <a:pt x="45562" y="13339"/>
                    </a:cubicBezTo>
                    <a:cubicBezTo>
                      <a:pt x="45932" y="13339"/>
                      <a:pt x="46266" y="13116"/>
                      <a:pt x="46407" y="12775"/>
                    </a:cubicBezTo>
                    <a:cubicBezTo>
                      <a:pt x="46548" y="12432"/>
                      <a:pt x="46471" y="12040"/>
                      <a:pt x="46209" y="11778"/>
                    </a:cubicBezTo>
                    <a:lnTo>
                      <a:pt x="37566" y="3135"/>
                    </a:lnTo>
                    <a:cubicBezTo>
                      <a:pt x="35544" y="1113"/>
                      <a:pt x="32856" y="1"/>
                      <a:pt x="29998"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381;p32">
                <a:extLst>
                  <a:ext uri="{FF2B5EF4-FFF2-40B4-BE49-F238E27FC236}">
                    <a16:creationId xmlns:a16="http://schemas.microsoft.com/office/drawing/2014/main" id="{9374BF3C-C1F9-4B26-9C87-594F3DAC36F0}"/>
                  </a:ext>
                </a:extLst>
              </p:cNvPr>
              <p:cNvSpPr/>
              <p:nvPr/>
            </p:nvSpPr>
            <p:spPr>
              <a:xfrm>
                <a:off x="2471952" y="3196479"/>
                <a:ext cx="1424769" cy="1424769"/>
              </a:xfrm>
              <a:custGeom>
                <a:avLst/>
                <a:gdLst/>
                <a:ahLst/>
                <a:cxnLst/>
                <a:rect l="l" t="t" r="r" b="b"/>
                <a:pathLst>
                  <a:path w="76079" h="76079" extrusionOk="0">
                    <a:moveTo>
                      <a:pt x="38039" y="6094"/>
                    </a:moveTo>
                    <a:cubicBezTo>
                      <a:pt x="55655" y="6094"/>
                      <a:pt x="69985" y="20426"/>
                      <a:pt x="69985" y="38040"/>
                    </a:cubicBezTo>
                    <a:cubicBezTo>
                      <a:pt x="69985" y="55654"/>
                      <a:pt x="55655" y="69984"/>
                      <a:pt x="38039" y="69984"/>
                    </a:cubicBezTo>
                    <a:cubicBezTo>
                      <a:pt x="20425" y="69984"/>
                      <a:pt x="6095" y="55654"/>
                      <a:pt x="6095" y="38040"/>
                    </a:cubicBezTo>
                    <a:cubicBezTo>
                      <a:pt x="6095" y="20426"/>
                      <a:pt x="20425" y="6094"/>
                      <a:pt x="38039" y="6094"/>
                    </a:cubicBezTo>
                    <a:close/>
                    <a:moveTo>
                      <a:pt x="38039" y="1"/>
                    </a:moveTo>
                    <a:cubicBezTo>
                      <a:pt x="17065" y="1"/>
                      <a:pt x="0" y="17065"/>
                      <a:pt x="0" y="38040"/>
                    </a:cubicBezTo>
                    <a:cubicBezTo>
                      <a:pt x="0" y="59014"/>
                      <a:pt x="17065" y="76079"/>
                      <a:pt x="38039" y="76079"/>
                    </a:cubicBezTo>
                    <a:cubicBezTo>
                      <a:pt x="59014" y="76079"/>
                      <a:pt x="76078" y="59014"/>
                      <a:pt x="76078" y="38040"/>
                    </a:cubicBezTo>
                    <a:cubicBezTo>
                      <a:pt x="76078" y="17065"/>
                      <a:pt x="59014" y="1"/>
                      <a:pt x="38039"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382;p32">
                <a:extLst>
                  <a:ext uri="{FF2B5EF4-FFF2-40B4-BE49-F238E27FC236}">
                    <a16:creationId xmlns:a16="http://schemas.microsoft.com/office/drawing/2014/main" id="{E99130F8-EE1D-4EC0-87AA-64DFA5C3E2F9}"/>
                  </a:ext>
                </a:extLst>
              </p:cNvPr>
              <p:cNvSpPr/>
              <p:nvPr/>
            </p:nvSpPr>
            <p:spPr>
              <a:xfrm>
                <a:off x="3093780" y="3818289"/>
                <a:ext cx="189710" cy="189747"/>
              </a:xfrm>
              <a:custGeom>
                <a:avLst/>
                <a:gdLst/>
                <a:ahLst/>
                <a:cxnLst/>
                <a:rect l="l" t="t" r="r" b="b"/>
                <a:pathLst>
                  <a:path w="10130" h="10132" extrusionOk="0">
                    <a:moveTo>
                      <a:pt x="5065" y="1"/>
                    </a:moveTo>
                    <a:cubicBezTo>
                      <a:pt x="2260" y="1"/>
                      <a:pt x="1" y="2260"/>
                      <a:pt x="1" y="5067"/>
                    </a:cubicBezTo>
                    <a:cubicBezTo>
                      <a:pt x="1" y="7872"/>
                      <a:pt x="2260" y="10131"/>
                      <a:pt x="5065" y="10131"/>
                    </a:cubicBezTo>
                    <a:cubicBezTo>
                      <a:pt x="7872" y="10131"/>
                      <a:pt x="10130" y="7872"/>
                      <a:pt x="10130" y="5067"/>
                    </a:cubicBezTo>
                    <a:cubicBezTo>
                      <a:pt x="10130" y="2260"/>
                      <a:pt x="7872" y="1"/>
                      <a:pt x="5065" y="1"/>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383;p32">
                <a:extLst>
                  <a:ext uri="{FF2B5EF4-FFF2-40B4-BE49-F238E27FC236}">
                    <a16:creationId xmlns:a16="http://schemas.microsoft.com/office/drawing/2014/main" id="{AACFCE0A-4FD3-45F5-9295-319F94CE662A}"/>
                  </a:ext>
                </a:extLst>
              </p:cNvPr>
              <p:cNvSpPr/>
              <p:nvPr/>
            </p:nvSpPr>
            <p:spPr>
              <a:xfrm>
                <a:off x="2413523" y="3126626"/>
                <a:ext cx="826501" cy="826501"/>
              </a:xfrm>
              <a:custGeom>
                <a:avLst/>
                <a:gdLst/>
                <a:ahLst/>
                <a:cxnLst/>
                <a:rect l="l" t="t" r="r" b="b"/>
                <a:pathLst>
                  <a:path w="44133" h="44133" extrusionOk="0">
                    <a:moveTo>
                      <a:pt x="37414" y="0"/>
                    </a:moveTo>
                    <a:cubicBezTo>
                      <a:pt x="16784" y="0"/>
                      <a:pt x="0" y="16784"/>
                      <a:pt x="0" y="37415"/>
                    </a:cubicBezTo>
                    <a:lnTo>
                      <a:pt x="0" y="42609"/>
                    </a:lnTo>
                    <a:cubicBezTo>
                      <a:pt x="0" y="43451"/>
                      <a:pt x="682" y="44133"/>
                      <a:pt x="1523" y="44133"/>
                    </a:cubicBezTo>
                    <a:cubicBezTo>
                      <a:pt x="2365" y="44133"/>
                      <a:pt x="3047" y="43451"/>
                      <a:pt x="3047" y="42609"/>
                    </a:cubicBezTo>
                    <a:lnTo>
                      <a:pt x="3047" y="37415"/>
                    </a:lnTo>
                    <a:cubicBezTo>
                      <a:pt x="3047" y="18464"/>
                      <a:pt x="18463" y="3047"/>
                      <a:pt x="37414" y="3047"/>
                    </a:cubicBezTo>
                    <a:lnTo>
                      <a:pt x="42608" y="3047"/>
                    </a:lnTo>
                    <a:cubicBezTo>
                      <a:pt x="43450" y="3047"/>
                      <a:pt x="44132" y="2365"/>
                      <a:pt x="44132" y="1523"/>
                    </a:cubicBezTo>
                    <a:cubicBezTo>
                      <a:pt x="44132" y="683"/>
                      <a:pt x="43450" y="0"/>
                      <a:pt x="42608" y="0"/>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384;p32">
                <a:extLst>
                  <a:ext uri="{FF2B5EF4-FFF2-40B4-BE49-F238E27FC236}">
                    <a16:creationId xmlns:a16="http://schemas.microsoft.com/office/drawing/2014/main" id="{E80AC9C4-A21C-46B2-8A23-C39A8C49F758}"/>
                  </a:ext>
                </a:extLst>
              </p:cNvPr>
              <p:cNvSpPr/>
              <p:nvPr/>
            </p:nvSpPr>
            <p:spPr>
              <a:xfrm>
                <a:off x="368030" y="3196479"/>
                <a:ext cx="1424788" cy="1424769"/>
              </a:xfrm>
              <a:custGeom>
                <a:avLst/>
                <a:gdLst/>
                <a:ahLst/>
                <a:cxnLst/>
                <a:rect l="l" t="t" r="r" b="b"/>
                <a:pathLst>
                  <a:path w="76080" h="76079" extrusionOk="0">
                    <a:moveTo>
                      <a:pt x="38041" y="6094"/>
                    </a:moveTo>
                    <a:cubicBezTo>
                      <a:pt x="55655" y="6094"/>
                      <a:pt x="69985" y="20426"/>
                      <a:pt x="69985" y="38040"/>
                    </a:cubicBezTo>
                    <a:cubicBezTo>
                      <a:pt x="69985" y="55654"/>
                      <a:pt x="55655" y="69984"/>
                      <a:pt x="38041" y="69984"/>
                    </a:cubicBezTo>
                    <a:cubicBezTo>
                      <a:pt x="20425" y="69984"/>
                      <a:pt x="6096" y="55654"/>
                      <a:pt x="6096" y="38040"/>
                    </a:cubicBezTo>
                    <a:cubicBezTo>
                      <a:pt x="6096" y="20426"/>
                      <a:pt x="20425" y="6094"/>
                      <a:pt x="38041" y="6094"/>
                    </a:cubicBezTo>
                    <a:close/>
                    <a:moveTo>
                      <a:pt x="38041" y="1"/>
                    </a:moveTo>
                    <a:cubicBezTo>
                      <a:pt x="17066" y="1"/>
                      <a:pt x="1" y="17065"/>
                      <a:pt x="1" y="38040"/>
                    </a:cubicBezTo>
                    <a:cubicBezTo>
                      <a:pt x="1" y="59014"/>
                      <a:pt x="17066" y="76079"/>
                      <a:pt x="38041" y="76079"/>
                    </a:cubicBezTo>
                    <a:cubicBezTo>
                      <a:pt x="59016" y="76079"/>
                      <a:pt x="76080" y="59014"/>
                      <a:pt x="76080" y="38040"/>
                    </a:cubicBezTo>
                    <a:cubicBezTo>
                      <a:pt x="76080" y="17065"/>
                      <a:pt x="59016" y="1"/>
                      <a:pt x="38041"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385;p32">
                <a:extLst>
                  <a:ext uri="{FF2B5EF4-FFF2-40B4-BE49-F238E27FC236}">
                    <a16:creationId xmlns:a16="http://schemas.microsoft.com/office/drawing/2014/main" id="{FC81BDCC-B404-4D2B-8EA7-39F50C24E124}"/>
                  </a:ext>
                </a:extLst>
              </p:cNvPr>
              <p:cNvSpPr/>
              <p:nvPr/>
            </p:nvSpPr>
            <p:spPr>
              <a:xfrm>
                <a:off x="284487" y="3115202"/>
                <a:ext cx="1430669" cy="826501"/>
              </a:xfrm>
              <a:custGeom>
                <a:avLst/>
                <a:gdLst/>
                <a:ahLst/>
                <a:cxnLst/>
                <a:rect l="l" t="t" r="r" b="b"/>
                <a:pathLst>
                  <a:path w="76394" h="44133" extrusionOk="0">
                    <a:moveTo>
                      <a:pt x="38582" y="0"/>
                    </a:moveTo>
                    <a:cubicBezTo>
                      <a:pt x="17306" y="0"/>
                      <a:pt x="0" y="16784"/>
                      <a:pt x="0" y="37414"/>
                    </a:cubicBezTo>
                    <a:lnTo>
                      <a:pt x="0" y="42610"/>
                    </a:lnTo>
                    <a:cubicBezTo>
                      <a:pt x="0" y="43450"/>
                      <a:pt x="682" y="44133"/>
                      <a:pt x="1524" y="44133"/>
                    </a:cubicBezTo>
                    <a:cubicBezTo>
                      <a:pt x="2366" y="44133"/>
                      <a:pt x="3048" y="43450"/>
                      <a:pt x="3048" y="42610"/>
                    </a:cubicBezTo>
                    <a:lnTo>
                      <a:pt x="3048" y="37414"/>
                    </a:lnTo>
                    <a:cubicBezTo>
                      <a:pt x="3048" y="18465"/>
                      <a:pt x="18989" y="3047"/>
                      <a:pt x="38582" y="3047"/>
                    </a:cubicBezTo>
                    <a:lnTo>
                      <a:pt x="43944" y="3047"/>
                    </a:lnTo>
                    <a:cubicBezTo>
                      <a:pt x="55777" y="3047"/>
                      <a:pt x="66797" y="8719"/>
                      <a:pt x="73423" y="18220"/>
                    </a:cubicBezTo>
                    <a:cubicBezTo>
                      <a:pt x="73720" y="18637"/>
                      <a:pt x="74188" y="18859"/>
                      <a:pt x="74664" y="18859"/>
                    </a:cubicBezTo>
                    <a:cubicBezTo>
                      <a:pt x="74965" y="18859"/>
                      <a:pt x="75270" y="18770"/>
                      <a:pt x="75535" y="18584"/>
                    </a:cubicBezTo>
                    <a:cubicBezTo>
                      <a:pt x="76220" y="18106"/>
                      <a:pt x="76393" y="17167"/>
                      <a:pt x="75923" y="16476"/>
                    </a:cubicBezTo>
                    <a:cubicBezTo>
                      <a:pt x="68727" y="6160"/>
                      <a:pt x="56771" y="0"/>
                      <a:pt x="43944" y="0"/>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386;p32">
                <a:extLst>
                  <a:ext uri="{FF2B5EF4-FFF2-40B4-BE49-F238E27FC236}">
                    <a16:creationId xmlns:a16="http://schemas.microsoft.com/office/drawing/2014/main" id="{0B4DA0C5-8DE8-427F-85C4-3A80CCADBF6D}"/>
                  </a:ext>
                </a:extLst>
              </p:cNvPr>
              <p:cNvSpPr/>
              <p:nvPr/>
            </p:nvSpPr>
            <p:spPr>
              <a:xfrm>
                <a:off x="989896" y="3818289"/>
                <a:ext cx="189710" cy="189747"/>
              </a:xfrm>
              <a:custGeom>
                <a:avLst/>
                <a:gdLst/>
                <a:ahLst/>
                <a:cxnLst/>
                <a:rect l="l" t="t" r="r" b="b"/>
                <a:pathLst>
                  <a:path w="10130" h="10132" extrusionOk="0">
                    <a:moveTo>
                      <a:pt x="5065" y="1"/>
                    </a:moveTo>
                    <a:cubicBezTo>
                      <a:pt x="2268" y="1"/>
                      <a:pt x="1" y="2269"/>
                      <a:pt x="1" y="5067"/>
                    </a:cubicBezTo>
                    <a:cubicBezTo>
                      <a:pt x="1" y="7863"/>
                      <a:pt x="2268" y="10131"/>
                      <a:pt x="5065" y="10131"/>
                    </a:cubicBezTo>
                    <a:cubicBezTo>
                      <a:pt x="7862" y="10131"/>
                      <a:pt x="10130" y="7863"/>
                      <a:pt x="10130" y="5067"/>
                    </a:cubicBezTo>
                    <a:cubicBezTo>
                      <a:pt x="10130" y="2269"/>
                      <a:pt x="7862" y="1"/>
                      <a:pt x="5065" y="1"/>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387;p32">
                <a:extLst>
                  <a:ext uri="{FF2B5EF4-FFF2-40B4-BE49-F238E27FC236}">
                    <a16:creationId xmlns:a16="http://schemas.microsoft.com/office/drawing/2014/main" id="{4E53C9F9-E21C-434A-9010-BBFDB57FCBA5}"/>
                  </a:ext>
                </a:extLst>
              </p:cNvPr>
              <p:cNvSpPr/>
              <p:nvPr/>
            </p:nvSpPr>
            <p:spPr>
              <a:xfrm>
                <a:off x="1053400" y="2463410"/>
                <a:ext cx="2177184" cy="1558727"/>
              </a:xfrm>
              <a:custGeom>
                <a:avLst/>
                <a:gdLst/>
                <a:ahLst/>
                <a:cxnLst/>
                <a:rect l="l" t="t" r="r" b="b"/>
                <a:pathLst>
                  <a:path w="116256" h="83232" extrusionOk="0">
                    <a:moveTo>
                      <a:pt x="91950" y="26828"/>
                    </a:moveTo>
                    <a:lnTo>
                      <a:pt x="45697" y="74629"/>
                    </a:lnTo>
                    <a:cubicBezTo>
                      <a:pt x="45653" y="74560"/>
                      <a:pt x="45621" y="74482"/>
                      <a:pt x="45604" y="74402"/>
                    </a:cubicBezTo>
                    <a:lnTo>
                      <a:pt x="34477" y="27590"/>
                    </a:lnTo>
                    <a:cubicBezTo>
                      <a:pt x="35563" y="27093"/>
                      <a:pt x="36725" y="26828"/>
                      <a:pt x="37916" y="26828"/>
                    </a:cubicBezTo>
                    <a:close/>
                    <a:moveTo>
                      <a:pt x="30803" y="30576"/>
                    </a:moveTo>
                    <a:lnTo>
                      <a:pt x="41455" y="75389"/>
                    </a:lnTo>
                    <a:cubicBezTo>
                      <a:pt x="41855" y="77071"/>
                      <a:pt x="43068" y="78382"/>
                      <a:pt x="44621" y="78807"/>
                    </a:cubicBezTo>
                    <a:cubicBezTo>
                      <a:pt x="44673" y="78821"/>
                      <a:pt x="44723" y="78834"/>
                      <a:pt x="44775" y="78847"/>
                    </a:cubicBezTo>
                    <a:lnTo>
                      <a:pt x="5169" y="74996"/>
                    </a:lnTo>
                    <a:lnTo>
                      <a:pt x="29935" y="31877"/>
                    </a:lnTo>
                    <a:cubicBezTo>
                      <a:pt x="30196" y="31425"/>
                      <a:pt x="30485" y="30990"/>
                      <a:pt x="30803" y="30576"/>
                    </a:cubicBezTo>
                    <a:close/>
                    <a:moveTo>
                      <a:pt x="89153" y="1"/>
                    </a:moveTo>
                    <a:cubicBezTo>
                      <a:pt x="88930" y="1"/>
                      <a:pt x="88703" y="36"/>
                      <a:pt x="88480" y="110"/>
                    </a:cubicBezTo>
                    <a:cubicBezTo>
                      <a:pt x="87361" y="483"/>
                      <a:pt x="86757" y="1690"/>
                      <a:pt x="87130" y="2808"/>
                    </a:cubicBezTo>
                    <a:lnTo>
                      <a:pt x="93708" y="22563"/>
                    </a:lnTo>
                    <a:lnTo>
                      <a:pt x="37916" y="22563"/>
                    </a:lnTo>
                    <a:cubicBezTo>
                      <a:pt x="36399" y="22563"/>
                      <a:pt x="34895" y="22840"/>
                      <a:pt x="33477" y="23381"/>
                    </a:cubicBezTo>
                    <a:lnTo>
                      <a:pt x="31375" y="14532"/>
                    </a:lnTo>
                    <a:cubicBezTo>
                      <a:pt x="31141" y="13552"/>
                      <a:pt x="30265" y="12892"/>
                      <a:pt x="29300" y="12892"/>
                    </a:cubicBezTo>
                    <a:cubicBezTo>
                      <a:pt x="29137" y="12892"/>
                      <a:pt x="28971" y="12911"/>
                      <a:pt x="28806" y="12950"/>
                    </a:cubicBezTo>
                    <a:cubicBezTo>
                      <a:pt x="27659" y="13224"/>
                      <a:pt x="26952" y="14374"/>
                      <a:pt x="27224" y="15519"/>
                    </a:cubicBezTo>
                    <a:lnTo>
                      <a:pt x="29633" y="25655"/>
                    </a:lnTo>
                    <a:cubicBezTo>
                      <a:pt x="28316" y="26762"/>
                      <a:pt x="27162" y="28141"/>
                      <a:pt x="26237" y="29753"/>
                    </a:cubicBezTo>
                    <a:lnTo>
                      <a:pt x="550" y="74475"/>
                    </a:lnTo>
                    <a:cubicBezTo>
                      <a:pt x="25" y="75389"/>
                      <a:pt x="1" y="76537"/>
                      <a:pt x="486" y="77476"/>
                    </a:cubicBezTo>
                    <a:cubicBezTo>
                      <a:pt x="945" y="78367"/>
                      <a:pt x="1798" y="78955"/>
                      <a:pt x="2767" y="79049"/>
                    </a:cubicBezTo>
                    <a:lnTo>
                      <a:pt x="45668" y="83221"/>
                    </a:lnTo>
                    <a:cubicBezTo>
                      <a:pt x="45738" y="83227"/>
                      <a:pt x="45807" y="83231"/>
                      <a:pt x="45877" y="83231"/>
                    </a:cubicBezTo>
                    <a:cubicBezTo>
                      <a:pt x="47016" y="83230"/>
                      <a:pt x="47952" y="82336"/>
                      <a:pt x="48006" y="81199"/>
                    </a:cubicBezTo>
                    <a:cubicBezTo>
                      <a:pt x="48060" y="80063"/>
                      <a:pt x="47214" y="79083"/>
                      <a:pt x="46082" y="78974"/>
                    </a:cubicBezTo>
                    <a:lnTo>
                      <a:pt x="45863" y="78954"/>
                    </a:lnTo>
                    <a:cubicBezTo>
                      <a:pt x="46919" y="78914"/>
                      <a:pt x="47935" y="78459"/>
                      <a:pt x="48724" y="77643"/>
                    </a:cubicBezTo>
                    <a:lnTo>
                      <a:pt x="95834" y="28948"/>
                    </a:lnTo>
                    <a:lnTo>
                      <a:pt x="111993" y="77473"/>
                    </a:lnTo>
                    <a:cubicBezTo>
                      <a:pt x="112284" y="78345"/>
                      <a:pt x="113098" y="78932"/>
                      <a:pt x="114016" y="78932"/>
                    </a:cubicBezTo>
                    <a:cubicBezTo>
                      <a:pt x="114701" y="78932"/>
                      <a:pt x="115345" y="78603"/>
                      <a:pt x="115745" y="78047"/>
                    </a:cubicBezTo>
                    <a:cubicBezTo>
                      <a:pt x="116146" y="77492"/>
                      <a:pt x="116256" y="76776"/>
                      <a:pt x="116040" y="76126"/>
                    </a:cubicBezTo>
                    <a:lnTo>
                      <a:pt x="91178" y="1460"/>
                    </a:lnTo>
                    <a:cubicBezTo>
                      <a:pt x="90880" y="566"/>
                      <a:pt x="90047" y="1"/>
                      <a:pt x="89153"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388;p32">
                <a:extLst>
                  <a:ext uri="{FF2B5EF4-FFF2-40B4-BE49-F238E27FC236}">
                    <a16:creationId xmlns:a16="http://schemas.microsoft.com/office/drawing/2014/main" id="{49F17DAA-810F-46D6-BF28-D5DEDEEB68EB}"/>
                  </a:ext>
                </a:extLst>
              </p:cNvPr>
              <p:cNvSpPr/>
              <p:nvPr/>
            </p:nvSpPr>
            <p:spPr>
              <a:xfrm>
                <a:off x="2680146" y="2456537"/>
                <a:ext cx="495324" cy="300651"/>
              </a:xfrm>
              <a:custGeom>
                <a:avLst/>
                <a:gdLst/>
                <a:ahLst/>
                <a:cxnLst/>
                <a:rect l="l" t="t" r="r" b="b"/>
                <a:pathLst>
                  <a:path w="26449" h="16054" extrusionOk="0">
                    <a:moveTo>
                      <a:pt x="1830" y="1"/>
                    </a:moveTo>
                    <a:cubicBezTo>
                      <a:pt x="820" y="1"/>
                      <a:pt x="1" y="819"/>
                      <a:pt x="1" y="1828"/>
                    </a:cubicBezTo>
                    <a:cubicBezTo>
                      <a:pt x="1" y="2839"/>
                      <a:pt x="820" y="3657"/>
                      <a:pt x="1830" y="3657"/>
                    </a:cubicBezTo>
                    <a:lnTo>
                      <a:pt x="19002" y="3657"/>
                    </a:lnTo>
                    <a:cubicBezTo>
                      <a:pt x="21092" y="3657"/>
                      <a:pt x="22792" y="5357"/>
                      <a:pt x="22792" y="7447"/>
                    </a:cubicBezTo>
                    <a:lnTo>
                      <a:pt x="22792" y="9528"/>
                    </a:lnTo>
                    <a:cubicBezTo>
                      <a:pt x="22792" y="11110"/>
                      <a:pt x="21505" y="12396"/>
                      <a:pt x="19923" y="12396"/>
                    </a:cubicBezTo>
                    <a:lnTo>
                      <a:pt x="17763" y="12396"/>
                    </a:lnTo>
                    <a:cubicBezTo>
                      <a:pt x="16753" y="12396"/>
                      <a:pt x="15934" y="13215"/>
                      <a:pt x="15934" y="14224"/>
                    </a:cubicBezTo>
                    <a:cubicBezTo>
                      <a:pt x="15934" y="15234"/>
                      <a:pt x="16753" y="16053"/>
                      <a:pt x="17763" y="16053"/>
                    </a:cubicBezTo>
                    <a:lnTo>
                      <a:pt x="19923" y="16053"/>
                    </a:lnTo>
                    <a:cubicBezTo>
                      <a:pt x="23521" y="16053"/>
                      <a:pt x="26449" y="13126"/>
                      <a:pt x="26449" y="9528"/>
                    </a:cubicBezTo>
                    <a:lnTo>
                      <a:pt x="26449" y="7447"/>
                    </a:lnTo>
                    <a:cubicBezTo>
                      <a:pt x="26449" y="3341"/>
                      <a:pt x="23108" y="1"/>
                      <a:pt x="19002"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389;p32">
                <a:extLst>
                  <a:ext uri="{FF2B5EF4-FFF2-40B4-BE49-F238E27FC236}">
                    <a16:creationId xmlns:a16="http://schemas.microsoft.com/office/drawing/2014/main" id="{3C51DD68-E479-45CC-9888-3EBBCC8A29B3}"/>
                  </a:ext>
                </a:extLst>
              </p:cNvPr>
              <p:cNvSpPr/>
              <p:nvPr/>
            </p:nvSpPr>
            <p:spPr>
              <a:xfrm>
                <a:off x="1722815" y="3783830"/>
                <a:ext cx="362152" cy="362152"/>
              </a:xfrm>
              <a:custGeom>
                <a:avLst/>
                <a:gdLst/>
                <a:ahLst/>
                <a:cxnLst/>
                <a:rect l="l" t="t" r="r" b="b"/>
                <a:pathLst>
                  <a:path w="19338" h="19338" extrusionOk="0">
                    <a:moveTo>
                      <a:pt x="9669" y="0"/>
                    </a:moveTo>
                    <a:cubicBezTo>
                      <a:pt x="7104" y="0"/>
                      <a:pt x="4645" y="1019"/>
                      <a:pt x="2831" y="2831"/>
                    </a:cubicBezTo>
                    <a:cubicBezTo>
                      <a:pt x="1019" y="4644"/>
                      <a:pt x="0" y="7104"/>
                      <a:pt x="0" y="9669"/>
                    </a:cubicBezTo>
                    <a:cubicBezTo>
                      <a:pt x="0" y="12233"/>
                      <a:pt x="1019" y="14693"/>
                      <a:pt x="2831" y="16506"/>
                    </a:cubicBezTo>
                    <a:cubicBezTo>
                      <a:pt x="4645" y="18320"/>
                      <a:pt x="7104" y="19337"/>
                      <a:pt x="9669" y="19337"/>
                    </a:cubicBezTo>
                    <a:cubicBezTo>
                      <a:pt x="12233" y="19337"/>
                      <a:pt x="14693" y="18320"/>
                      <a:pt x="16506" y="16506"/>
                    </a:cubicBezTo>
                    <a:cubicBezTo>
                      <a:pt x="18320" y="14693"/>
                      <a:pt x="19337" y="12233"/>
                      <a:pt x="19337" y="9669"/>
                    </a:cubicBezTo>
                    <a:cubicBezTo>
                      <a:pt x="19337" y="7104"/>
                      <a:pt x="18320" y="4644"/>
                      <a:pt x="16506" y="2831"/>
                    </a:cubicBezTo>
                    <a:cubicBezTo>
                      <a:pt x="14693" y="1019"/>
                      <a:pt x="12233" y="0"/>
                      <a:pt x="9669" y="0"/>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390;p32">
                <a:extLst>
                  <a:ext uri="{FF2B5EF4-FFF2-40B4-BE49-F238E27FC236}">
                    <a16:creationId xmlns:a16="http://schemas.microsoft.com/office/drawing/2014/main" id="{383AFB31-BA3C-4A38-8AEF-5C54322D0DA8}"/>
                  </a:ext>
                </a:extLst>
              </p:cNvPr>
              <p:cNvSpPr/>
              <p:nvPr/>
            </p:nvSpPr>
            <p:spPr>
              <a:xfrm>
                <a:off x="1374427" y="2583996"/>
                <a:ext cx="513620" cy="228269"/>
              </a:xfrm>
              <a:custGeom>
                <a:avLst/>
                <a:gdLst/>
                <a:ahLst/>
                <a:cxnLst/>
                <a:rect l="l" t="t" r="r" b="b"/>
                <a:pathLst>
                  <a:path w="27426" h="12189" extrusionOk="0">
                    <a:moveTo>
                      <a:pt x="6095" y="0"/>
                    </a:moveTo>
                    <a:cubicBezTo>
                      <a:pt x="2744" y="0"/>
                      <a:pt x="1" y="2743"/>
                      <a:pt x="1" y="6095"/>
                    </a:cubicBezTo>
                    <a:cubicBezTo>
                      <a:pt x="1" y="9447"/>
                      <a:pt x="2744" y="12189"/>
                      <a:pt x="6095" y="12189"/>
                    </a:cubicBezTo>
                    <a:lnTo>
                      <a:pt x="21331" y="12189"/>
                    </a:lnTo>
                    <a:cubicBezTo>
                      <a:pt x="24682" y="12189"/>
                      <a:pt x="27424" y="9447"/>
                      <a:pt x="27426" y="6095"/>
                    </a:cubicBezTo>
                    <a:cubicBezTo>
                      <a:pt x="27426" y="2743"/>
                      <a:pt x="24682" y="0"/>
                      <a:pt x="21331" y="0"/>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391;p32">
                <a:extLst>
                  <a:ext uri="{FF2B5EF4-FFF2-40B4-BE49-F238E27FC236}">
                    <a16:creationId xmlns:a16="http://schemas.microsoft.com/office/drawing/2014/main" id="{F3B1BC76-62C1-4695-93A5-80DBA316F766}"/>
                  </a:ext>
                </a:extLst>
              </p:cNvPr>
              <p:cNvSpPr/>
              <p:nvPr/>
            </p:nvSpPr>
            <p:spPr>
              <a:xfrm>
                <a:off x="1788174" y="828012"/>
                <a:ext cx="1331862" cy="1278302"/>
              </a:xfrm>
              <a:custGeom>
                <a:avLst/>
                <a:gdLst/>
                <a:ahLst/>
                <a:cxnLst/>
                <a:rect l="l" t="t" r="r" b="b"/>
                <a:pathLst>
                  <a:path w="71118" h="68258" extrusionOk="0">
                    <a:moveTo>
                      <a:pt x="27369" y="42439"/>
                    </a:moveTo>
                    <a:cubicBezTo>
                      <a:pt x="27378" y="42567"/>
                      <a:pt x="27389" y="42695"/>
                      <a:pt x="27402" y="42823"/>
                    </a:cubicBezTo>
                    <a:cubicBezTo>
                      <a:pt x="27327" y="42735"/>
                      <a:pt x="27251" y="42652"/>
                      <a:pt x="27175" y="42567"/>
                    </a:cubicBezTo>
                    <a:cubicBezTo>
                      <a:pt x="27241" y="42525"/>
                      <a:pt x="27304" y="42482"/>
                      <a:pt x="27369" y="42439"/>
                    </a:cubicBezTo>
                    <a:close/>
                    <a:moveTo>
                      <a:pt x="54505" y="1"/>
                    </a:moveTo>
                    <a:cubicBezTo>
                      <a:pt x="50081" y="1"/>
                      <a:pt x="46059" y="1808"/>
                      <a:pt x="43151" y="4735"/>
                    </a:cubicBezTo>
                    <a:cubicBezTo>
                      <a:pt x="43151" y="4735"/>
                      <a:pt x="43151" y="4735"/>
                      <a:pt x="43151" y="4735"/>
                    </a:cubicBezTo>
                    <a:cubicBezTo>
                      <a:pt x="43099" y="4735"/>
                      <a:pt x="33482" y="14373"/>
                      <a:pt x="26232" y="14373"/>
                    </a:cubicBezTo>
                    <a:cubicBezTo>
                      <a:pt x="26159" y="14373"/>
                      <a:pt x="26087" y="14372"/>
                      <a:pt x="26015" y="14370"/>
                    </a:cubicBezTo>
                    <a:cubicBezTo>
                      <a:pt x="23593" y="14306"/>
                      <a:pt x="19085" y="13023"/>
                      <a:pt x="19061" y="13017"/>
                    </a:cubicBezTo>
                    <a:cubicBezTo>
                      <a:pt x="18070" y="12773"/>
                      <a:pt x="17107" y="12657"/>
                      <a:pt x="16175" y="12657"/>
                    </a:cubicBezTo>
                    <a:cubicBezTo>
                      <a:pt x="8394" y="12657"/>
                      <a:pt x="2834" y="20697"/>
                      <a:pt x="2621" y="28592"/>
                    </a:cubicBezTo>
                    <a:cubicBezTo>
                      <a:pt x="2621" y="28604"/>
                      <a:pt x="2621" y="28615"/>
                      <a:pt x="2621" y="28627"/>
                    </a:cubicBezTo>
                    <a:cubicBezTo>
                      <a:pt x="2581" y="30349"/>
                      <a:pt x="3142" y="32030"/>
                      <a:pt x="4207" y="33385"/>
                    </a:cubicBezTo>
                    <a:cubicBezTo>
                      <a:pt x="5583" y="35133"/>
                      <a:pt x="6736" y="38023"/>
                      <a:pt x="6661" y="40788"/>
                    </a:cubicBezTo>
                    <a:cubicBezTo>
                      <a:pt x="6560" y="44520"/>
                      <a:pt x="4653" y="47969"/>
                      <a:pt x="1547" y="50039"/>
                    </a:cubicBezTo>
                    <a:cubicBezTo>
                      <a:pt x="785" y="50548"/>
                      <a:pt x="268" y="51363"/>
                      <a:pt x="235" y="52280"/>
                    </a:cubicBezTo>
                    <a:cubicBezTo>
                      <a:pt x="232" y="52323"/>
                      <a:pt x="232" y="52366"/>
                      <a:pt x="231" y="52411"/>
                    </a:cubicBezTo>
                    <a:cubicBezTo>
                      <a:pt x="0" y="60929"/>
                      <a:pt x="6720" y="68021"/>
                      <a:pt x="15238" y="68252"/>
                    </a:cubicBezTo>
                    <a:cubicBezTo>
                      <a:pt x="15380" y="68256"/>
                      <a:pt x="15522" y="68257"/>
                      <a:pt x="15663" y="68257"/>
                    </a:cubicBezTo>
                    <a:cubicBezTo>
                      <a:pt x="23991" y="68257"/>
                      <a:pt x="30853" y="61620"/>
                      <a:pt x="31079" y="53244"/>
                    </a:cubicBezTo>
                    <a:cubicBezTo>
                      <a:pt x="31094" y="52688"/>
                      <a:pt x="31079" y="52133"/>
                      <a:pt x="31035" y="51579"/>
                    </a:cubicBezTo>
                    <a:lnTo>
                      <a:pt x="31035" y="51579"/>
                    </a:lnTo>
                    <a:cubicBezTo>
                      <a:pt x="33965" y="55100"/>
                      <a:pt x="38379" y="57355"/>
                      <a:pt x="43351" y="57355"/>
                    </a:cubicBezTo>
                    <a:cubicBezTo>
                      <a:pt x="43750" y="57355"/>
                      <a:pt x="44152" y="57341"/>
                      <a:pt x="44557" y="57311"/>
                    </a:cubicBezTo>
                    <a:cubicBezTo>
                      <a:pt x="52040" y="56768"/>
                      <a:pt x="58235" y="50927"/>
                      <a:pt x="59214" y="43489"/>
                    </a:cubicBezTo>
                    <a:cubicBezTo>
                      <a:pt x="59782" y="39167"/>
                      <a:pt x="58608" y="35109"/>
                      <a:pt x="56291" y="31927"/>
                    </a:cubicBezTo>
                    <a:cubicBezTo>
                      <a:pt x="64637" y="31003"/>
                      <a:pt x="71117" y="23644"/>
                      <a:pt x="70483" y="14811"/>
                    </a:cubicBezTo>
                    <a:cubicBezTo>
                      <a:pt x="69949" y="7383"/>
                      <a:pt x="64202" y="1212"/>
                      <a:pt x="56828" y="166"/>
                    </a:cubicBezTo>
                    <a:cubicBezTo>
                      <a:pt x="56044" y="54"/>
                      <a:pt x="55268" y="1"/>
                      <a:pt x="54505"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392;p32">
                <a:extLst>
                  <a:ext uri="{FF2B5EF4-FFF2-40B4-BE49-F238E27FC236}">
                    <a16:creationId xmlns:a16="http://schemas.microsoft.com/office/drawing/2014/main" id="{F195C6D0-128E-43A8-A83C-875256026C55}"/>
                  </a:ext>
                </a:extLst>
              </p:cNvPr>
              <p:cNvSpPr/>
              <p:nvPr/>
            </p:nvSpPr>
            <p:spPr>
              <a:xfrm>
                <a:off x="1859245" y="3742423"/>
                <a:ext cx="171469" cy="114163"/>
              </a:xfrm>
              <a:custGeom>
                <a:avLst/>
                <a:gdLst/>
                <a:ahLst/>
                <a:cxnLst/>
                <a:rect l="l" t="t" r="r" b="b"/>
                <a:pathLst>
                  <a:path w="9156" h="6096" extrusionOk="0">
                    <a:moveTo>
                      <a:pt x="622" y="1"/>
                    </a:moveTo>
                    <a:lnTo>
                      <a:pt x="0" y="4497"/>
                    </a:lnTo>
                    <a:lnTo>
                      <a:pt x="9155" y="6096"/>
                    </a:lnTo>
                    <a:lnTo>
                      <a:pt x="9155" y="1"/>
                    </a:lnTo>
                    <a:close/>
                  </a:path>
                </a:pathLst>
              </a:custGeom>
              <a:solidFill>
                <a:srgbClr val="FFFAE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393;p32">
                <a:extLst>
                  <a:ext uri="{FF2B5EF4-FFF2-40B4-BE49-F238E27FC236}">
                    <a16:creationId xmlns:a16="http://schemas.microsoft.com/office/drawing/2014/main" id="{279689CA-52B8-4F3C-9EC7-C8984ACFAE1D}"/>
                  </a:ext>
                </a:extLst>
              </p:cNvPr>
              <p:cNvSpPr/>
              <p:nvPr/>
            </p:nvSpPr>
            <p:spPr>
              <a:xfrm>
                <a:off x="1789653" y="3983521"/>
                <a:ext cx="467588" cy="122216"/>
              </a:xfrm>
              <a:custGeom>
                <a:avLst/>
                <a:gdLst/>
                <a:ahLst/>
                <a:cxnLst/>
                <a:rect l="l" t="t" r="r" b="b"/>
                <a:pathLst>
                  <a:path w="24968" h="6526" extrusionOk="0">
                    <a:moveTo>
                      <a:pt x="405" y="0"/>
                    </a:moveTo>
                    <a:lnTo>
                      <a:pt x="1" y="2432"/>
                    </a:lnTo>
                    <a:lnTo>
                      <a:pt x="24563" y="6525"/>
                    </a:lnTo>
                    <a:lnTo>
                      <a:pt x="24967" y="4093"/>
                    </a:lnTo>
                    <a:lnTo>
                      <a:pt x="40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394;p32">
                <a:extLst>
                  <a:ext uri="{FF2B5EF4-FFF2-40B4-BE49-F238E27FC236}">
                    <a16:creationId xmlns:a16="http://schemas.microsoft.com/office/drawing/2014/main" id="{F14F0729-764D-488F-82CC-54EFB4877336}"/>
                  </a:ext>
                </a:extLst>
              </p:cNvPr>
              <p:cNvSpPr/>
              <p:nvPr/>
            </p:nvSpPr>
            <p:spPr>
              <a:xfrm>
                <a:off x="1797313" y="3826529"/>
                <a:ext cx="461333" cy="233082"/>
              </a:xfrm>
              <a:custGeom>
                <a:avLst/>
                <a:gdLst/>
                <a:ahLst/>
                <a:cxnLst/>
                <a:rect l="l" t="t" r="r" b="b"/>
                <a:pathLst>
                  <a:path w="24634" h="12446" extrusionOk="0">
                    <a:moveTo>
                      <a:pt x="3437" y="1"/>
                    </a:moveTo>
                    <a:cubicBezTo>
                      <a:pt x="2280" y="1"/>
                      <a:pt x="1260" y="837"/>
                      <a:pt x="1064" y="2016"/>
                    </a:cubicBezTo>
                    <a:lnTo>
                      <a:pt x="0" y="8392"/>
                    </a:lnTo>
                    <a:lnTo>
                      <a:pt x="24319" y="12446"/>
                    </a:lnTo>
                    <a:cubicBezTo>
                      <a:pt x="24633" y="10565"/>
                      <a:pt x="23364" y="8786"/>
                      <a:pt x="21483" y="8474"/>
                    </a:cubicBezTo>
                    <a:lnTo>
                      <a:pt x="19364" y="8120"/>
                    </a:lnTo>
                    <a:cubicBezTo>
                      <a:pt x="17945" y="7884"/>
                      <a:pt x="16725" y="6983"/>
                      <a:pt x="16082" y="5695"/>
                    </a:cubicBezTo>
                    <a:lnTo>
                      <a:pt x="14729" y="2991"/>
                    </a:lnTo>
                    <a:cubicBezTo>
                      <a:pt x="14337" y="2208"/>
                      <a:pt x="13595" y="1659"/>
                      <a:pt x="12733" y="1515"/>
                    </a:cubicBezTo>
                    <a:lnTo>
                      <a:pt x="3839" y="34"/>
                    </a:lnTo>
                    <a:cubicBezTo>
                      <a:pt x="3704" y="12"/>
                      <a:pt x="3570" y="1"/>
                      <a:pt x="343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395;p32">
                <a:extLst>
                  <a:ext uri="{FF2B5EF4-FFF2-40B4-BE49-F238E27FC236}">
                    <a16:creationId xmlns:a16="http://schemas.microsoft.com/office/drawing/2014/main" id="{0419AE6F-74B8-44B5-B4E7-718480667BEA}"/>
                  </a:ext>
                </a:extLst>
              </p:cNvPr>
              <p:cNvSpPr/>
              <p:nvPr/>
            </p:nvSpPr>
            <p:spPr>
              <a:xfrm>
                <a:off x="1408474" y="2041873"/>
                <a:ext cx="735504" cy="1771959"/>
              </a:xfrm>
              <a:custGeom>
                <a:avLst/>
                <a:gdLst/>
                <a:ahLst/>
                <a:cxnLst/>
                <a:rect l="l" t="t" r="r" b="b"/>
                <a:pathLst>
                  <a:path w="39274" h="94618" extrusionOk="0">
                    <a:moveTo>
                      <a:pt x="8238" y="1"/>
                    </a:moveTo>
                    <a:lnTo>
                      <a:pt x="4791" y="4259"/>
                    </a:lnTo>
                    <a:cubicBezTo>
                      <a:pt x="615" y="9417"/>
                      <a:pt x="0" y="16597"/>
                      <a:pt x="3237" y="22390"/>
                    </a:cubicBezTo>
                    <a:lnTo>
                      <a:pt x="24692" y="57896"/>
                    </a:lnTo>
                    <a:lnTo>
                      <a:pt x="24026" y="91245"/>
                    </a:lnTo>
                    <a:cubicBezTo>
                      <a:pt x="24006" y="92304"/>
                      <a:pt x="24760" y="93222"/>
                      <a:pt x="25806" y="93405"/>
                    </a:cubicBezTo>
                    <a:lnTo>
                      <a:pt x="32559" y="94586"/>
                    </a:lnTo>
                    <a:cubicBezTo>
                      <a:pt x="32678" y="94607"/>
                      <a:pt x="32796" y="94617"/>
                      <a:pt x="32913" y="94617"/>
                    </a:cubicBezTo>
                    <a:cubicBezTo>
                      <a:pt x="33922" y="94617"/>
                      <a:pt x="34806" y="93868"/>
                      <a:pt x="34939" y="92831"/>
                    </a:cubicBezTo>
                    <a:lnTo>
                      <a:pt x="39185" y="59560"/>
                    </a:lnTo>
                    <a:cubicBezTo>
                      <a:pt x="39274" y="58865"/>
                      <a:pt x="39226" y="58158"/>
                      <a:pt x="39047" y="57479"/>
                    </a:cubicBezTo>
                    <a:lnTo>
                      <a:pt x="30645" y="25902"/>
                    </a:lnTo>
                    <a:lnTo>
                      <a:pt x="32006" y="20722"/>
                    </a:lnTo>
                    <a:lnTo>
                      <a:pt x="8238"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396;p32">
                <a:extLst>
                  <a:ext uri="{FF2B5EF4-FFF2-40B4-BE49-F238E27FC236}">
                    <a16:creationId xmlns:a16="http://schemas.microsoft.com/office/drawing/2014/main" id="{28356D84-9ACE-4028-B9A7-704F11AC14CF}"/>
                  </a:ext>
                </a:extLst>
              </p:cNvPr>
              <p:cNvSpPr/>
              <p:nvPr/>
            </p:nvSpPr>
            <p:spPr>
              <a:xfrm>
                <a:off x="1877186" y="4045565"/>
                <a:ext cx="298067" cy="134089"/>
              </a:xfrm>
              <a:custGeom>
                <a:avLst/>
                <a:gdLst/>
                <a:ahLst/>
                <a:cxnLst/>
                <a:rect l="l" t="t" r="r" b="b"/>
                <a:pathLst>
                  <a:path w="15916" h="7160" extrusionOk="0">
                    <a:moveTo>
                      <a:pt x="1257" y="0"/>
                    </a:moveTo>
                    <a:cubicBezTo>
                      <a:pt x="965" y="0"/>
                      <a:pt x="708" y="211"/>
                      <a:pt x="657" y="510"/>
                    </a:cubicBezTo>
                    <a:lnTo>
                      <a:pt x="57" y="4116"/>
                    </a:lnTo>
                    <a:cubicBezTo>
                      <a:pt x="1" y="4449"/>
                      <a:pt x="225" y="4762"/>
                      <a:pt x="558" y="4818"/>
                    </a:cubicBezTo>
                    <a:lnTo>
                      <a:pt x="14557" y="7151"/>
                    </a:lnTo>
                    <a:cubicBezTo>
                      <a:pt x="14591" y="7157"/>
                      <a:pt x="14624" y="7160"/>
                      <a:pt x="14657" y="7160"/>
                    </a:cubicBezTo>
                    <a:cubicBezTo>
                      <a:pt x="14950" y="7160"/>
                      <a:pt x="15209" y="6949"/>
                      <a:pt x="15259" y="6651"/>
                    </a:cubicBezTo>
                    <a:lnTo>
                      <a:pt x="15861" y="3044"/>
                    </a:lnTo>
                    <a:cubicBezTo>
                      <a:pt x="15915" y="2712"/>
                      <a:pt x="15691" y="2398"/>
                      <a:pt x="15358" y="2342"/>
                    </a:cubicBezTo>
                    <a:lnTo>
                      <a:pt x="1360" y="9"/>
                    </a:lnTo>
                    <a:cubicBezTo>
                      <a:pt x="1325" y="3"/>
                      <a:pt x="1291" y="0"/>
                      <a:pt x="1257"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397;p32">
                <a:extLst>
                  <a:ext uri="{FF2B5EF4-FFF2-40B4-BE49-F238E27FC236}">
                    <a16:creationId xmlns:a16="http://schemas.microsoft.com/office/drawing/2014/main" id="{53EB2044-56E4-4C6E-97AD-D50D57982206}"/>
                  </a:ext>
                </a:extLst>
              </p:cNvPr>
              <p:cNvSpPr/>
              <p:nvPr/>
            </p:nvSpPr>
            <p:spPr>
              <a:xfrm>
                <a:off x="2444460" y="1904937"/>
                <a:ext cx="545158" cy="616303"/>
              </a:xfrm>
              <a:custGeom>
                <a:avLst/>
                <a:gdLst/>
                <a:ahLst/>
                <a:cxnLst/>
                <a:rect l="l" t="t" r="r" b="b"/>
                <a:pathLst>
                  <a:path w="29110" h="32909" extrusionOk="0">
                    <a:moveTo>
                      <a:pt x="4718" y="1"/>
                    </a:moveTo>
                    <a:cubicBezTo>
                      <a:pt x="3668" y="1"/>
                      <a:pt x="2617" y="386"/>
                      <a:pt x="1794" y="1162"/>
                    </a:cubicBezTo>
                    <a:cubicBezTo>
                      <a:pt x="81" y="2778"/>
                      <a:pt x="0" y="5478"/>
                      <a:pt x="1617" y="7192"/>
                    </a:cubicBezTo>
                    <a:lnTo>
                      <a:pt x="21728" y="28522"/>
                    </a:lnTo>
                    <a:cubicBezTo>
                      <a:pt x="21989" y="28800"/>
                      <a:pt x="22220" y="28916"/>
                      <a:pt x="22449" y="28944"/>
                    </a:cubicBezTo>
                    <a:lnTo>
                      <a:pt x="22394" y="29008"/>
                    </a:lnTo>
                    <a:cubicBezTo>
                      <a:pt x="22394" y="29008"/>
                      <a:pt x="24832" y="29008"/>
                      <a:pt x="24832" y="29983"/>
                    </a:cubicBezTo>
                    <a:lnTo>
                      <a:pt x="24832" y="31989"/>
                    </a:lnTo>
                    <a:cubicBezTo>
                      <a:pt x="24832" y="32497"/>
                      <a:pt x="25243" y="32909"/>
                      <a:pt x="25751" y="32909"/>
                    </a:cubicBezTo>
                    <a:cubicBezTo>
                      <a:pt x="27432" y="32909"/>
                      <a:pt x="28831" y="31613"/>
                      <a:pt x="28961" y="29937"/>
                    </a:cubicBezTo>
                    <a:cubicBezTo>
                      <a:pt x="29109" y="27997"/>
                      <a:pt x="27840" y="26232"/>
                      <a:pt x="25954" y="25756"/>
                    </a:cubicBezTo>
                    <a:lnTo>
                      <a:pt x="26049" y="25596"/>
                    </a:lnTo>
                    <a:lnTo>
                      <a:pt x="7824" y="1340"/>
                    </a:lnTo>
                    <a:cubicBezTo>
                      <a:pt x="6984" y="450"/>
                      <a:pt x="5852" y="1"/>
                      <a:pt x="4718" y="1"/>
                    </a:cubicBezTo>
                    <a:close/>
                  </a:path>
                </a:pathLst>
              </a:custGeom>
              <a:solidFill>
                <a:srgbClr val="FFFAE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398;p32">
                <a:extLst>
                  <a:ext uri="{FF2B5EF4-FFF2-40B4-BE49-F238E27FC236}">
                    <a16:creationId xmlns:a16="http://schemas.microsoft.com/office/drawing/2014/main" id="{CC1F2597-ACDC-4192-B957-3015F0E4F099}"/>
                  </a:ext>
                </a:extLst>
              </p:cNvPr>
              <p:cNvSpPr/>
              <p:nvPr/>
            </p:nvSpPr>
            <p:spPr>
              <a:xfrm>
                <a:off x="1509696" y="1425382"/>
                <a:ext cx="1158839" cy="1016341"/>
              </a:xfrm>
              <a:custGeom>
                <a:avLst/>
                <a:gdLst/>
                <a:ahLst/>
                <a:cxnLst/>
                <a:rect l="l" t="t" r="r" b="b"/>
                <a:pathLst>
                  <a:path w="61879" h="54270" extrusionOk="0">
                    <a:moveTo>
                      <a:pt x="50439" y="1"/>
                    </a:moveTo>
                    <a:cubicBezTo>
                      <a:pt x="48123" y="1"/>
                      <a:pt x="45813" y="680"/>
                      <a:pt x="43746" y="2047"/>
                    </a:cubicBezTo>
                    <a:lnTo>
                      <a:pt x="2141" y="29552"/>
                    </a:lnTo>
                    <a:cubicBezTo>
                      <a:pt x="218" y="30823"/>
                      <a:pt x="1" y="33897"/>
                      <a:pt x="1716" y="35564"/>
                    </a:cubicBezTo>
                    <a:lnTo>
                      <a:pt x="18775" y="52136"/>
                    </a:lnTo>
                    <a:cubicBezTo>
                      <a:pt x="20237" y="53556"/>
                      <a:pt x="22041" y="54269"/>
                      <a:pt x="23839" y="54269"/>
                    </a:cubicBezTo>
                    <a:cubicBezTo>
                      <a:pt x="25532" y="54269"/>
                      <a:pt x="27220" y="53636"/>
                      <a:pt x="28610" y="52362"/>
                    </a:cubicBezTo>
                    <a:lnTo>
                      <a:pt x="44476" y="35604"/>
                    </a:lnTo>
                    <a:lnTo>
                      <a:pt x="52532" y="32946"/>
                    </a:lnTo>
                    <a:cubicBezTo>
                      <a:pt x="55395" y="32002"/>
                      <a:pt x="57473" y="29418"/>
                      <a:pt x="57872" y="26310"/>
                    </a:cubicBezTo>
                    <a:lnTo>
                      <a:pt x="59499" y="15670"/>
                    </a:lnTo>
                    <a:cubicBezTo>
                      <a:pt x="61472" y="13848"/>
                      <a:pt x="61878" y="9771"/>
                      <a:pt x="60639" y="7199"/>
                    </a:cubicBezTo>
                    <a:lnTo>
                      <a:pt x="57876" y="2526"/>
                    </a:lnTo>
                    <a:cubicBezTo>
                      <a:pt x="55612" y="846"/>
                      <a:pt x="53022" y="1"/>
                      <a:pt x="50439"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399;p32">
                <a:extLst>
                  <a:ext uri="{FF2B5EF4-FFF2-40B4-BE49-F238E27FC236}">
                    <a16:creationId xmlns:a16="http://schemas.microsoft.com/office/drawing/2014/main" id="{ABA8D1F0-6A27-4CF1-AA62-C46661204467}"/>
                  </a:ext>
                </a:extLst>
              </p:cNvPr>
              <p:cNvSpPr/>
              <p:nvPr/>
            </p:nvSpPr>
            <p:spPr>
              <a:xfrm>
                <a:off x="2050527" y="1836807"/>
                <a:ext cx="822156" cy="752939"/>
              </a:xfrm>
              <a:custGeom>
                <a:avLst/>
                <a:gdLst/>
                <a:ahLst/>
                <a:cxnLst/>
                <a:rect l="l" t="t" r="r" b="b"/>
                <a:pathLst>
                  <a:path w="43901" h="40205" extrusionOk="0">
                    <a:moveTo>
                      <a:pt x="4008" y="0"/>
                    </a:moveTo>
                    <a:cubicBezTo>
                      <a:pt x="2585" y="2589"/>
                      <a:pt x="0" y="10810"/>
                      <a:pt x="187" y="12425"/>
                    </a:cubicBezTo>
                    <a:cubicBezTo>
                      <a:pt x="504" y="15165"/>
                      <a:pt x="2964" y="18908"/>
                      <a:pt x="6862" y="21311"/>
                    </a:cubicBezTo>
                    <a:lnTo>
                      <a:pt x="35912" y="36033"/>
                    </a:lnTo>
                    <a:cubicBezTo>
                      <a:pt x="36004" y="36083"/>
                      <a:pt x="36098" y="36104"/>
                      <a:pt x="36192" y="36104"/>
                    </a:cubicBezTo>
                    <a:cubicBezTo>
                      <a:pt x="36560" y="36104"/>
                      <a:pt x="36942" y="35778"/>
                      <a:pt x="37325" y="35549"/>
                    </a:cubicBezTo>
                    <a:cubicBezTo>
                      <a:pt x="37976" y="35719"/>
                      <a:pt x="38553" y="36017"/>
                      <a:pt x="38553" y="36548"/>
                    </a:cubicBezTo>
                    <a:lnTo>
                      <a:pt x="38553" y="39055"/>
                    </a:lnTo>
                    <a:cubicBezTo>
                      <a:pt x="38553" y="39690"/>
                      <a:pt x="39067" y="40204"/>
                      <a:pt x="39701" y="40205"/>
                    </a:cubicBezTo>
                    <a:cubicBezTo>
                      <a:pt x="41804" y="40204"/>
                      <a:pt x="43553" y="38586"/>
                      <a:pt x="43714" y="36489"/>
                    </a:cubicBezTo>
                    <a:cubicBezTo>
                      <a:pt x="43901" y="34060"/>
                      <a:pt x="42308" y="31849"/>
                      <a:pt x="39945" y="31258"/>
                    </a:cubicBezTo>
                    <a:lnTo>
                      <a:pt x="39163" y="31063"/>
                    </a:lnTo>
                    <a:lnTo>
                      <a:pt x="10833" y="12745"/>
                    </a:lnTo>
                    <a:cubicBezTo>
                      <a:pt x="10211" y="12355"/>
                      <a:pt x="9733" y="12007"/>
                      <a:pt x="9375" y="11716"/>
                    </a:cubicBezTo>
                    <a:lnTo>
                      <a:pt x="16018" y="3212"/>
                    </a:lnTo>
                    <a:cubicBezTo>
                      <a:pt x="15994" y="3207"/>
                      <a:pt x="15969" y="3205"/>
                      <a:pt x="15945" y="3199"/>
                    </a:cubicBezTo>
                    <a:lnTo>
                      <a:pt x="4584" y="227"/>
                    </a:lnTo>
                    <a:cubicBezTo>
                      <a:pt x="4384" y="174"/>
                      <a:pt x="4191" y="99"/>
                      <a:pt x="4008" y="0"/>
                    </a:cubicBezTo>
                    <a:close/>
                  </a:path>
                </a:pathLst>
              </a:custGeom>
              <a:solidFill>
                <a:srgbClr val="FFFAE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400;p32">
                <a:extLst>
                  <a:ext uri="{FF2B5EF4-FFF2-40B4-BE49-F238E27FC236}">
                    <a16:creationId xmlns:a16="http://schemas.microsoft.com/office/drawing/2014/main" id="{44D85B87-CCA6-40EB-B964-B45867C6C41B}"/>
                  </a:ext>
                </a:extLst>
              </p:cNvPr>
              <p:cNvSpPr/>
              <p:nvPr/>
            </p:nvSpPr>
            <p:spPr>
              <a:xfrm>
                <a:off x="2095717" y="1538946"/>
                <a:ext cx="464348" cy="359325"/>
              </a:xfrm>
              <a:custGeom>
                <a:avLst/>
                <a:gdLst/>
                <a:ahLst/>
                <a:cxnLst/>
                <a:rect l="l" t="t" r="r" b="b"/>
                <a:pathLst>
                  <a:path w="24795" h="19187" extrusionOk="0">
                    <a:moveTo>
                      <a:pt x="15388" y="0"/>
                    </a:moveTo>
                    <a:cubicBezTo>
                      <a:pt x="13275" y="0"/>
                      <a:pt x="11272" y="877"/>
                      <a:pt x="9901" y="2365"/>
                    </a:cubicBezTo>
                    <a:lnTo>
                      <a:pt x="995" y="12499"/>
                    </a:lnTo>
                    <a:cubicBezTo>
                      <a:pt x="1" y="13630"/>
                      <a:pt x="352" y="15230"/>
                      <a:pt x="1597" y="15905"/>
                    </a:cubicBezTo>
                    <a:cubicBezTo>
                      <a:pt x="1778" y="16004"/>
                      <a:pt x="1971" y="16081"/>
                      <a:pt x="2173" y="16132"/>
                    </a:cubicBezTo>
                    <a:lnTo>
                      <a:pt x="13532" y="19104"/>
                    </a:lnTo>
                    <a:cubicBezTo>
                      <a:pt x="13556" y="19110"/>
                      <a:pt x="13581" y="19112"/>
                      <a:pt x="13605" y="19117"/>
                    </a:cubicBezTo>
                    <a:cubicBezTo>
                      <a:pt x="13806" y="19164"/>
                      <a:pt x="14010" y="19186"/>
                      <a:pt x="14212" y="19186"/>
                    </a:cubicBezTo>
                    <a:cubicBezTo>
                      <a:pt x="15000" y="19186"/>
                      <a:pt x="15769" y="18844"/>
                      <a:pt x="16263" y="18234"/>
                    </a:cubicBezTo>
                    <a:cubicBezTo>
                      <a:pt x="18824" y="15070"/>
                      <a:pt x="24795" y="6963"/>
                      <a:pt x="21918" y="3357"/>
                    </a:cubicBezTo>
                    <a:cubicBezTo>
                      <a:pt x="20046" y="1010"/>
                      <a:pt x="17654" y="0"/>
                      <a:pt x="15388"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401;p32">
                <a:extLst>
                  <a:ext uri="{FF2B5EF4-FFF2-40B4-BE49-F238E27FC236}">
                    <a16:creationId xmlns:a16="http://schemas.microsoft.com/office/drawing/2014/main" id="{7615AF0C-A3AF-4BDB-AAAA-81895D09E326}"/>
                  </a:ext>
                </a:extLst>
              </p:cNvPr>
              <p:cNvSpPr/>
              <p:nvPr/>
            </p:nvSpPr>
            <p:spPr>
              <a:xfrm>
                <a:off x="2502216" y="1108363"/>
                <a:ext cx="505905" cy="457794"/>
              </a:xfrm>
              <a:custGeom>
                <a:avLst/>
                <a:gdLst/>
                <a:ahLst/>
                <a:cxnLst/>
                <a:rect l="l" t="t" r="r" b="b"/>
                <a:pathLst>
                  <a:path w="27014" h="24445" extrusionOk="0">
                    <a:moveTo>
                      <a:pt x="27014" y="0"/>
                    </a:moveTo>
                    <a:cubicBezTo>
                      <a:pt x="25588" y="3944"/>
                      <a:pt x="15510" y="4560"/>
                      <a:pt x="11736" y="4652"/>
                    </a:cubicBezTo>
                    <a:cubicBezTo>
                      <a:pt x="11274" y="3474"/>
                      <a:pt x="10134" y="2636"/>
                      <a:pt x="8793" y="2636"/>
                    </a:cubicBezTo>
                    <a:cubicBezTo>
                      <a:pt x="8573" y="2636"/>
                      <a:pt x="8348" y="2659"/>
                      <a:pt x="8119" y="2706"/>
                    </a:cubicBezTo>
                    <a:cubicBezTo>
                      <a:pt x="6932" y="2952"/>
                      <a:pt x="5967" y="3901"/>
                      <a:pt x="5708" y="5084"/>
                    </a:cubicBezTo>
                    <a:cubicBezTo>
                      <a:pt x="5405" y="6458"/>
                      <a:pt x="5998" y="7723"/>
                      <a:pt x="7011" y="8415"/>
                    </a:cubicBezTo>
                    <a:lnTo>
                      <a:pt x="6586" y="9901"/>
                    </a:lnTo>
                    <a:cubicBezTo>
                      <a:pt x="6344" y="11456"/>
                      <a:pt x="6408" y="12770"/>
                      <a:pt x="6683" y="13893"/>
                    </a:cubicBezTo>
                    <a:lnTo>
                      <a:pt x="6331" y="13893"/>
                    </a:lnTo>
                    <a:lnTo>
                      <a:pt x="0" y="18114"/>
                    </a:lnTo>
                    <a:lnTo>
                      <a:pt x="6331" y="24445"/>
                    </a:lnTo>
                    <a:lnTo>
                      <a:pt x="12616" y="20225"/>
                    </a:lnTo>
                    <a:cubicBezTo>
                      <a:pt x="13039" y="20481"/>
                      <a:pt x="13467" y="20732"/>
                      <a:pt x="13893" y="20972"/>
                    </a:cubicBezTo>
                    <a:cubicBezTo>
                      <a:pt x="14870" y="21519"/>
                      <a:pt x="15917" y="21774"/>
                      <a:pt x="16944" y="21774"/>
                    </a:cubicBezTo>
                    <a:cubicBezTo>
                      <a:pt x="19636" y="21774"/>
                      <a:pt x="22185" y="20021"/>
                      <a:pt x="22942" y="17186"/>
                    </a:cubicBezTo>
                    <a:cubicBezTo>
                      <a:pt x="24856" y="10018"/>
                      <a:pt x="27014" y="2"/>
                      <a:pt x="27014" y="0"/>
                    </a:cubicBezTo>
                    <a:close/>
                  </a:path>
                </a:pathLst>
              </a:custGeom>
              <a:solidFill>
                <a:srgbClr val="FFFAE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402;p32">
                <a:extLst>
                  <a:ext uri="{FF2B5EF4-FFF2-40B4-BE49-F238E27FC236}">
                    <a16:creationId xmlns:a16="http://schemas.microsoft.com/office/drawing/2014/main" id="{9698FC94-2DD9-47E0-A703-6D6A3E72E7F4}"/>
                  </a:ext>
                </a:extLst>
              </p:cNvPr>
              <p:cNvSpPr/>
              <p:nvPr/>
            </p:nvSpPr>
            <p:spPr>
              <a:xfrm>
                <a:off x="2723069" y="2498393"/>
                <a:ext cx="38073" cy="14551"/>
              </a:xfrm>
              <a:custGeom>
                <a:avLst/>
                <a:gdLst/>
                <a:ahLst/>
                <a:cxnLst/>
                <a:rect l="l" t="t" r="r" b="b"/>
                <a:pathLst>
                  <a:path w="2033" h="777" extrusionOk="0">
                    <a:moveTo>
                      <a:pt x="2032" y="1"/>
                    </a:moveTo>
                    <a:cubicBezTo>
                      <a:pt x="1831" y="1"/>
                      <a:pt x="1628" y="91"/>
                      <a:pt x="1426" y="211"/>
                    </a:cubicBezTo>
                    <a:lnTo>
                      <a:pt x="1426" y="211"/>
                    </a:lnTo>
                    <a:lnTo>
                      <a:pt x="2032" y="1"/>
                    </a:lnTo>
                    <a:close/>
                    <a:moveTo>
                      <a:pt x="1426" y="211"/>
                    </a:moveTo>
                    <a:lnTo>
                      <a:pt x="0" y="706"/>
                    </a:lnTo>
                    <a:cubicBezTo>
                      <a:pt x="92" y="755"/>
                      <a:pt x="185" y="777"/>
                      <a:pt x="279" y="777"/>
                    </a:cubicBezTo>
                    <a:cubicBezTo>
                      <a:pt x="651" y="777"/>
                      <a:pt x="1038" y="441"/>
                      <a:pt x="1426" y="211"/>
                    </a:cubicBezTo>
                    <a:close/>
                  </a:path>
                </a:pathLst>
              </a:custGeom>
              <a:solidFill>
                <a:srgbClr val="FFC3A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403;p32">
                <a:extLst>
                  <a:ext uri="{FF2B5EF4-FFF2-40B4-BE49-F238E27FC236}">
                    <a16:creationId xmlns:a16="http://schemas.microsoft.com/office/drawing/2014/main" id="{345F1237-67FD-4927-B44F-BB1F152A8663}"/>
                  </a:ext>
                </a:extLst>
              </p:cNvPr>
              <p:cNvSpPr/>
              <p:nvPr/>
            </p:nvSpPr>
            <p:spPr>
              <a:xfrm>
                <a:off x="469908" y="2156017"/>
                <a:ext cx="850341" cy="810339"/>
              </a:xfrm>
              <a:custGeom>
                <a:avLst/>
                <a:gdLst/>
                <a:ahLst/>
                <a:cxnLst/>
                <a:rect l="l" t="t" r="r" b="b"/>
                <a:pathLst>
                  <a:path w="45406" h="43270" extrusionOk="0">
                    <a:moveTo>
                      <a:pt x="2240" y="1"/>
                    </a:moveTo>
                    <a:cubicBezTo>
                      <a:pt x="1004" y="1"/>
                      <a:pt x="1" y="1004"/>
                      <a:pt x="1" y="2242"/>
                    </a:cubicBezTo>
                    <a:lnTo>
                      <a:pt x="1" y="41029"/>
                    </a:lnTo>
                    <a:cubicBezTo>
                      <a:pt x="1" y="42266"/>
                      <a:pt x="1002" y="43270"/>
                      <a:pt x="2240" y="43270"/>
                    </a:cubicBezTo>
                    <a:lnTo>
                      <a:pt x="43166" y="43270"/>
                    </a:lnTo>
                    <a:cubicBezTo>
                      <a:pt x="44402" y="43268"/>
                      <a:pt x="45405" y="42266"/>
                      <a:pt x="45405" y="41029"/>
                    </a:cubicBezTo>
                    <a:lnTo>
                      <a:pt x="45405" y="2242"/>
                    </a:lnTo>
                    <a:cubicBezTo>
                      <a:pt x="45405" y="1004"/>
                      <a:pt x="44402" y="1"/>
                      <a:pt x="43166"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404;p32">
                <a:extLst>
                  <a:ext uri="{FF2B5EF4-FFF2-40B4-BE49-F238E27FC236}">
                    <a16:creationId xmlns:a16="http://schemas.microsoft.com/office/drawing/2014/main" id="{1A6EC97F-45DD-4D7F-BEA6-71DF13A55EA8}"/>
                  </a:ext>
                </a:extLst>
              </p:cNvPr>
              <p:cNvSpPr/>
              <p:nvPr/>
            </p:nvSpPr>
            <p:spPr>
              <a:xfrm>
                <a:off x="800916" y="2144593"/>
                <a:ext cx="188324" cy="247372"/>
              </a:xfrm>
              <a:custGeom>
                <a:avLst/>
                <a:gdLst/>
                <a:ahLst/>
                <a:cxnLst/>
                <a:rect l="l" t="t" r="r" b="b"/>
                <a:pathLst>
                  <a:path w="10056" h="13209" extrusionOk="0">
                    <a:moveTo>
                      <a:pt x="573" y="0"/>
                    </a:moveTo>
                    <a:cubicBezTo>
                      <a:pt x="256" y="0"/>
                      <a:pt x="0" y="258"/>
                      <a:pt x="0" y="575"/>
                    </a:cubicBezTo>
                    <a:lnTo>
                      <a:pt x="0" y="12634"/>
                    </a:lnTo>
                    <a:cubicBezTo>
                      <a:pt x="0" y="12979"/>
                      <a:pt x="283" y="13208"/>
                      <a:pt x="578" y="13208"/>
                    </a:cubicBezTo>
                    <a:cubicBezTo>
                      <a:pt x="719" y="13208"/>
                      <a:pt x="862" y="13156"/>
                      <a:pt x="979" y="13039"/>
                    </a:cubicBezTo>
                    <a:lnTo>
                      <a:pt x="4775" y="9243"/>
                    </a:lnTo>
                    <a:cubicBezTo>
                      <a:pt x="4887" y="9131"/>
                      <a:pt x="5034" y="9075"/>
                      <a:pt x="5181" y="9075"/>
                    </a:cubicBezTo>
                    <a:cubicBezTo>
                      <a:pt x="5328" y="9075"/>
                      <a:pt x="5475" y="9131"/>
                      <a:pt x="5587" y="9243"/>
                    </a:cubicBezTo>
                    <a:lnTo>
                      <a:pt x="9076" y="12733"/>
                    </a:lnTo>
                    <a:cubicBezTo>
                      <a:pt x="9193" y="12850"/>
                      <a:pt x="9337" y="12902"/>
                      <a:pt x="9478" y="12902"/>
                    </a:cubicBezTo>
                    <a:cubicBezTo>
                      <a:pt x="9773" y="12902"/>
                      <a:pt x="10056" y="12673"/>
                      <a:pt x="10056" y="12327"/>
                    </a:cubicBezTo>
                    <a:lnTo>
                      <a:pt x="10056" y="575"/>
                    </a:lnTo>
                    <a:cubicBezTo>
                      <a:pt x="10056" y="258"/>
                      <a:pt x="9798" y="0"/>
                      <a:pt x="9482"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405;p32">
                <a:extLst>
                  <a:ext uri="{FF2B5EF4-FFF2-40B4-BE49-F238E27FC236}">
                    <a16:creationId xmlns:a16="http://schemas.microsoft.com/office/drawing/2014/main" id="{1BE0F760-BE27-49A8-9DA2-4697C0D4E6EB}"/>
                  </a:ext>
                </a:extLst>
              </p:cNvPr>
              <p:cNvSpPr/>
              <p:nvPr/>
            </p:nvSpPr>
            <p:spPr>
              <a:xfrm>
                <a:off x="554631" y="2669600"/>
                <a:ext cx="273908" cy="171207"/>
              </a:xfrm>
              <a:custGeom>
                <a:avLst/>
                <a:gdLst/>
                <a:ahLst/>
                <a:cxnLst/>
                <a:rect l="l" t="t" r="r" b="b"/>
                <a:pathLst>
                  <a:path w="14626" h="9142" extrusionOk="0">
                    <a:moveTo>
                      <a:pt x="11882" y="2440"/>
                    </a:moveTo>
                    <a:cubicBezTo>
                      <a:pt x="12219" y="2440"/>
                      <a:pt x="12492" y="2712"/>
                      <a:pt x="12492" y="3048"/>
                    </a:cubicBezTo>
                    <a:cubicBezTo>
                      <a:pt x="12492" y="3385"/>
                      <a:pt x="12219" y="3659"/>
                      <a:pt x="11882" y="3659"/>
                    </a:cubicBezTo>
                    <a:lnTo>
                      <a:pt x="2742" y="3659"/>
                    </a:lnTo>
                    <a:cubicBezTo>
                      <a:pt x="2405" y="3659"/>
                      <a:pt x="2132" y="3385"/>
                      <a:pt x="2132" y="3048"/>
                    </a:cubicBezTo>
                    <a:cubicBezTo>
                      <a:pt x="2132" y="2712"/>
                      <a:pt x="2405" y="2440"/>
                      <a:pt x="2742" y="2440"/>
                    </a:cubicBezTo>
                    <a:close/>
                    <a:moveTo>
                      <a:pt x="10370" y="5181"/>
                    </a:moveTo>
                    <a:cubicBezTo>
                      <a:pt x="10705" y="5181"/>
                      <a:pt x="10978" y="5454"/>
                      <a:pt x="10978" y="5791"/>
                    </a:cubicBezTo>
                    <a:cubicBezTo>
                      <a:pt x="10978" y="6128"/>
                      <a:pt x="10705" y="6400"/>
                      <a:pt x="10370" y="6400"/>
                    </a:cubicBezTo>
                    <a:cubicBezTo>
                      <a:pt x="10366" y="6400"/>
                      <a:pt x="10363" y="6400"/>
                      <a:pt x="10359" y="6400"/>
                    </a:cubicBezTo>
                    <a:lnTo>
                      <a:pt x="4264" y="6400"/>
                    </a:lnTo>
                    <a:cubicBezTo>
                      <a:pt x="4261" y="6400"/>
                      <a:pt x="4257" y="6400"/>
                      <a:pt x="4254" y="6400"/>
                    </a:cubicBezTo>
                    <a:cubicBezTo>
                      <a:pt x="3918" y="6400"/>
                      <a:pt x="3644" y="6128"/>
                      <a:pt x="3644" y="5791"/>
                    </a:cubicBezTo>
                    <a:cubicBezTo>
                      <a:pt x="3644" y="5454"/>
                      <a:pt x="3918" y="5181"/>
                      <a:pt x="4254" y="5181"/>
                    </a:cubicBezTo>
                    <a:cubicBezTo>
                      <a:pt x="4257" y="5181"/>
                      <a:pt x="4261" y="5181"/>
                      <a:pt x="4264" y="5181"/>
                    </a:cubicBezTo>
                    <a:lnTo>
                      <a:pt x="10359" y="5181"/>
                    </a:lnTo>
                    <a:cubicBezTo>
                      <a:pt x="10363" y="5181"/>
                      <a:pt x="10366" y="5181"/>
                      <a:pt x="10370" y="5181"/>
                    </a:cubicBezTo>
                    <a:close/>
                    <a:moveTo>
                      <a:pt x="1022" y="0"/>
                    </a:moveTo>
                    <a:cubicBezTo>
                      <a:pt x="456" y="0"/>
                      <a:pt x="0" y="458"/>
                      <a:pt x="0" y="1022"/>
                    </a:cubicBezTo>
                    <a:lnTo>
                      <a:pt x="0" y="8120"/>
                    </a:lnTo>
                    <a:cubicBezTo>
                      <a:pt x="0" y="8684"/>
                      <a:pt x="456" y="9142"/>
                      <a:pt x="1022" y="9142"/>
                    </a:cubicBezTo>
                    <a:lnTo>
                      <a:pt x="13603" y="9142"/>
                    </a:lnTo>
                    <a:cubicBezTo>
                      <a:pt x="14167" y="9142"/>
                      <a:pt x="14625" y="8684"/>
                      <a:pt x="14625" y="8120"/>
                    </a:cubicBezTo>
                    <a:lnTo>
                      <a:pt x="14625" y="1022"/>
                    </a:lnTo>
                    <a:cubicBezTo>
                      <a:pt x="14625" y="458"/>
                      <a:pt x="14167" y="0"/>
                      <a:pt x="13603"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406;p32">
                <a:extLst>
                  <a:ext uri="{FF2B5EF4-FFF2-40B4-BE49-F238E27FC236}">
                    <a16:creationId xmlns:a16="http://schemas.microsoft.com/office/drawing/2014/main" id="{7CFDA726-1F0D-4D16-AE7A-E0AB2DE0B314}"/>
                  </a:ext>
                </a:extLst>
              </p:cNvPr>
              <p:cNvSpPr/>
              <p:nvPr/>
            </p:nvSpPr>
            <p:spPr>
              <a:xfrm>
                <a:off x="602704" y="2121783"/>
                <a:ext cx="640911" cy="890230"/>
              </a:xfrm>
              <a:custGeom>
                <a:avLst/>
                <a:gdLst/>
                <a:ahLst/>
                <a:cxnLst/>
                <a:rect l="l" t="t" r="r" b="b"/>
                <a:pathLst>
                  <a:path w="34223" h="47536" extrusionOk="0">
                    <a:moveTo>
                      <a:pt x="682" y="0"/>
                    </a:moveTo>
                    <a:cubicBezTo>
                      <a:pt x="623" y="0"/>
                      <a:pt x="563" y="9"/>
                      <a:pt x="504" y="27"/>
                    </a:cubicBezTo>
                    <a:cubicBezTo>
                      <a:pt x="182" y="125"/>
                      <a:pt x="1" y="464"/>
                      <a:pt x="98" y="787"/>
                    </a:cubicBezTo>
                    <a:cubicBezTo>
                      <a:pt x="640" y="2566"/>
                      <a:pt x="13573" y="44391"/>
                      <a:pt x="33496" y="47528"/>
                    </a:cubicBezTo>
                    <a:cubicBezTo>
                      <a:pt x="33528" y="47533"/>
                      <a:pt x="33559" y="47536"/>
                      <a:pt x="33592" y="47536"/>
                    </a:cubicBezTo>
                    <a:cubicBezTo>
                      <a:pt x="33909" y="47536"/>
                      <a:pt x="34174" y="47289"/>
                      <a:pt x="34198" y="46973"/>
                    </a:cubicBezTo>
                    <a:cubicBezTo>
                      <a:pt x="34223" y="46656"/>
                      <a:pt x="34000" y="46374"/>
                      <a:pt x="33686" y="46324"/>
                    </a:cubicBezTo>
                    <a:cubicBezTo>
                      <a:pt x="14515" y="43306"/>
                      <a:pt x="1395" y="860"/>
                      <a:pt x="1266" y="433"/>
                    </a:cubicBezTo>
                    <a:cubicBezTo>
                      <a:pt x="1185" y="170"/>
                      <a:pt x="943" y="0"/>
                      <a:pt x="682"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407;p32">
                <a:extLst>
                  <a:ext uri="{FF2B5EF4-FFF2-40B4-BE49-F238E27FC236}">
                    <a16:creationId xmlns:a16="http://schemas.microsoft.com/office/drawing/2014/main" id="{D3ABC745-2E55-4B5C-8FBE-33E651061DCB}"/>
                  </a:ext>
                </a:extLst>
              </p:cNvPr>
              <p:cNvSpPr/>
              <p:nvPr/>
            </p:nvSpPr>
            <p:spPr>
              <a:xfrm>
                <a:off x="712373" y="2134143"/>
                <a:ext cx="607895" cy="880736"/>
              </a:xfrm>
              <a:custGeom>
                <a:avLst/>
                <a:gdLst/>
                <a:ahLst/>
                <a:cxnLst/>
                <a:rect l="l" t="t" r="r" b="b"/>
                <a:pathLst>
                  <a:path w="32460" h="47029" extrusionOk="0">
                    <a:moveTo>
                      <a:pt x="31801" y="1"/>
                    </a:moveTo>
                    <a:cubicBezTo>
                      <a:pt x="31766" y="1"/>
                      <a:pt x="31730" y="4"/>
                      <a:pt x="31694" y="10"/>
                    </a:cubicBezTo>
                    <a:cubicBezTo>
                      <a:pt x="11379" y="3633"/>
                      <a:pt x="537" y="44527"/>
                      <a:pt x="86" y="46265"/>
                    </a:cubicBezTo>
                    <a:cubicBezTo>
                      <a:pt x="1" y="46591"/>
                      <a:pt x="196" y="46923"/>
                      <a:pt x="522" y="47008"/>
                    </a:cubicBezTo>
                    <a:cubicBezTo>
                      <a:pt x="572" y="47021"/>
                      <a:pt x="624" y="47028"/>
                      <a:pt x="676" y="47028"/>
                    </a:cubicBezTo>
                    <a:cubicBezTo>
                      <a:pt x="953" y="47027"/>
                      <a:pt x="1197" y="46840"/>
                      <a:pt x="1266" y="46570"/>
                    </a:cubicBezTo>
                    <a:cubicBezTo>
                      <a:pt x="1374" y="46152"/>
                      <a:pt x="12355" y="4695"/>
                      <a:pt x="31907" y="1210"/>
                    </a:cubicBezTo>
                    <a:cubicBezTo>
                      <a:pt x="32238" y="1151"/>
                      <a:pt x="32460" y="835"/>
                      <a:pt x="32401" y="504"/>
                    </a:cubicBezTo>
                    <a:cubicBezTo>
                      <a:pt x="32348" y="209"/>
                      <a:pt x="32091" y="1"/>
                      <a:pt x="31801"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4" name="Google Shape;408;p32">
              <a:extLst>
                <a:ext uri="{FF2B5EF4-FFF2-40B4-BE49-F238E27FC236}">
                  <a16:creationId xmlns:a16="http://schemas.microsoft.com/office/drawing/2014/main" id="{AEE7D963-2C45-4867-AADA-2C28948CF2F8}"/>
                </a:ext>
              </a:extLst>
            </p:cNvPr>
            <p:cNvGrpSpPr/>
            <p:nvPr/>
          </p:nvGrpSpPr>
          <p:grpSpPr>
            <a:xfrm>
              <a:off x="638305" y="1087763"/>
              <a:ext cx="3321172" cy="1924251"/>
              <a:chOff x="638305" y="1087763"/>
              <a:chExt cx="3321172" cy="1924251"/>
            </a:xfrm>
          </p:grpSpPr>
          <p:grpSp>
            <p:nvGrpSpPr>
              <p:cNvPr id="5" name="Google Shape;409;p32">
                <a:extLst>
                  <a:ext uri="{FF2B5EF4-FFF2-40B4-BE49-F238E27FC236}">
                    <a16:creationId xmlns:a16="http://schemas.microsoft.com/office/drawing/2014/main" id="{0281BE38-00A8-4CC8-8885-74C91348C57E}"/>
                  </a:ext>
                </a:extLst>
              </p:cNvPr>
              <p:cNvGrpSpPr/>
              <p:nvPr/>
            </p:nvGrpSpPr>
            <p:grpSpPr>
              <a:xfrm>
                <a:off x="638305" y="1087763"/>
                <a:ext cx="570646" cy="645986"/>
                <a:chOff x="638305" y="1087763"/>
                <a:chExt cx="570646" cy="645986"/>
              </a:xfrm>
            </p:grpSpPr>
            <p:sp>
              <p:nvSpPr>
                <p:cNvPr id="9" name="Google Shape;410;p32">
                  <a:extLst>
                    <a:ext uri="{FF2B5EF4-FFF2-40B4-BE49-F238E27FC236}">
                      <a16:creationId xmlns:a16="http://schemas.microsoft.com/office/drawing/2014/main" id="{1503A367-B6A9-4CEE-AEB4-0B00D7130E2F}"/>
                    </a:ext>
                  </a:extLst>
                </p:cNvPr>
                <p:cNvSpPr/>
                <p:nvPr/>
              </p:nvSpPr>
              <p:spPr>
                <a:xfrm>
                  <a:off x="638305" y="1087763"/>
                  <a:ext cx="570646" cy="645986"/>
                </a:xfrm>
                <a:custGeom>
                  <a:avLst/>
                  <a:gdLst/>
                  <a:ahLst/>
                  <a:cxnLst/>
                  <a:rect l="l" t="t" r="r" b="b"/>
                  <a:pathLst>
                    <a:path w="30471" h="34494" extrusionOk="0">
                      <a:moveTo>
                        <a:pt x="3695" y="1"/>
                      </a:moveTo>
                      <a:cubicBezTo>
                        <a:pt x="1654" y="1"/>
                        <a:pt x="1" y="2124"/>
                        <a:pt x="1" y="4744"/>
                      </a:cubicBezTo>
                      <a:lnTo>
                        <a:pt x="1" y="21717"/>
                      </a:lnTo>
                      <a:cubicBezTo>
                        <a:pt x="1" y="24336"/>
                        <a:pt x="1654" y="26459"/>
                        <a:pt x="3695" y="26459"/>
                      </a:cubicBezTo>
                      <a:lnTo>
                        <a:pt x="9358" y="26459"/>
                      </a:lnTo>
                      <a:lnTo>
                        <a:pt x="14990" y="34141"/>
                      </a:lnTo>
                      <a:cubicBezTo>
                        <a:pt x="15163" y="34377"/>
                        <a:pt x="15395" y="34494"/>
                        <a:pt x="15626" y="34494"/>
                      </a:cubicBezTo>
                      <a:cubicBezTo>
                        <a:pt x="15883" y="34494"/>
                        <a:pt x="16138" y="34351"/>
                        <a:pt x="16312" y="34069"/>
                      </a:cubicBezTo>
                      <a:lnTo>
                        <a:pt x="20748" y="26885"/>
                      </a:lnTo>
                      <a:cubicBezTo>
                        <a:pt x="20913" y="26616"/>
                        <a:pt x="21165" y="26459"/>
                        <a:pt x="21433" y="26459"/>
                      </a:cubicBezTo>
                      <a:lnTo>
                        <a:pt x="26777" y="26459"/>
                      </a:lnTo>
                      <a:cubicBezTo>
                        <a:pt x="28816" y="26459"/>
                        <a:pt x="30471" y="24336"/>
                        <a:pt x="30471" y="21717"/>
                      </a:cubicBezTo>
                      <a:lnTo>
                        <a:pt x="30471" y="4744"/>
                      </a:lnTo>
                      <a:cubicBezTo>
                        <a:pt x="30471" y="2125"/>
                        <a:pt x="28817" y="1"/>
                        <a:pt x="26777"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411;p32">
                  <a:extLst>
                    <a:ext uri="{FF2B5EF4-FFF2-40B4-BE49-F238E27FC236}">
                      <a16:creationId xmlns:a16="http://schemas.microsoft.com/office/drawing/2014/main" id="{CFC1D6A4-2C02-4760-8361-55AE5F305126}"/>
                    </a:ext>
                  </a:extLst>
                </p:cNvPr>
                <p:cNvSpPr/>
                <p:nvPr/>
              </p:nvSpPr>
              <p:spPr>
                <a:xfrm>
                  <a:off x="788088" y="1197337"/>
                  <a:ext cx="275350" cy="275350"/>
                </a:xfrm>
                <a:custGeom>
                  <a:avLst/>
                  <a:gdLst/>
                  <a:ahLst/>
                  <a:cxnLst/>
                  <a:rect l="l" t="t" r="r" b="b"/>
                  <a:pathLst>
                    <a:path w="14703" h="14703" extrusionOk="0">
                      <a:moveTo>
                        <a:pt x="7352" y="856"/>
                      </a:moveTo>
                      <a:cubicBezTo>
                        <a:pt x="10934" y="856"/>
                        <a:pt x="13847" y="3771"/>
                        <a:pt x="13847" y="7350"/>
                      </a:cubicBezTo>
                      <a:cubicBezTo>
                        <a:pt x="13847" y="10931"/>
                        <a:pt x="10932" y="13845"/>
                        <a:pt x="7352" y="13845"/>
                      </a:cubicBezTo>
                      <a:cubicBezTo>
                        <a:pt x="3771" y="13845"/>
                        <a:pt x="858" y="10931"/>
                        <a:pt x="858" y="7350"/>
                      </a:cubicBezTo>
                      <a:cubicBezTo>
                        <a:pt x="858" y="3771"/>
                        <a:pt x="3771" y="856"/>
                        <a:pt x="7352" y="856"/>
                      </a:cubicBezTo>
                      <a:close/>
                      <a:moveTo>
                        <a:pt x="7352" y="0"/>
                      </a:moveTo>
                      <a:cubicBezTo>
                        <a:pt x="3299" y="0"/>
                        <a:pt x="0" y="3297"/>
                        <a:pt x="0" y="7351"/>
                      </a:cubicBezTo>
                      <a:cubicBezTo>
                        <a:pt x="0" y="11404"/>
                        <a:pt x="3299" y="14703"/>
                        <a:pt x="7352" y="14703"/>
                      </a:cubicBezTo>
                      <a:cubicBezTo>
                        <a:pt x="11406" y="14703"/>
                        <a:pt x="14703" y="11404"/>
                        <a:pt x="14703" y="7351"/>
                      </a:cubicBezTo>
                      <a:cubicBezTo>
                        <a:pt x="14703" y="3297"/>
                        <a:pt x="11406" y="0"/>
                        <a:pt x="7352"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412;p32">
                  <a:extLst>
                    <a:ext uri="{FF2B5EF4-FFF2-40B4-BE49-F238E27FC236}">
                      <a16:creationId xmlns:a16="http://schemas.microsoft.com/office/drawing/2014/main" id="{14F80C76-5A42-4C1F-84EC-9CDBE19945E3}"/>
                    </a:ext>
                  </a:extLst>
                </p:cNvPr>
                <p:cNvSpPr/>
                <p:nvPr/>
              </p:nvSpPr>
              <p:spPr>
                <a:xfrm>
                  <a:off x="915060" y="1262828"/>
                  <a:ext cx="54385" cy="102252"/>
                </a:xfrm>
                <a:custGeom>
                  <a:avLst/>
                  <a:gdLst/>
                  <a:ahLst/>
                  <a:cxnLst/>
                  <a:rect l="l" t="t" r="r" b="b"/>
                  <a:pathLst>
                    <a:path w="2904" h="5460" extrusionOk="0">
                      <a:moveTo>
                        <a:pt x="429" y="0"/>
                      </a:moveTo>
                      <a:cubicBezTo>
                        <a:pt x="193" y="0"/>
                        <a:pt x="0" y="192"/>
                        <a:pt x="0" y="428"/>
                      </a:cubicBezTo>
                      <a:lnTo>
                        <a:pt x="0" y="5459"/>
                      </a:lnTo>
                      <a:lnTo>
                        <a:pt x="2730" y="2729"/>
                      </a:lnTo>
                      <a:cubicBezTo>
                        <a:pt x="2902" y="2562"/>
                        <a:pt x="2903" y="2289"/>
                        <a:pt x="2735" y="2119"/>
                      </a:cubicBezTo>
                      <a:cubicBezTo>
                        <a:pt x="2650" y="2035"/>
                        <a:pt x="2541" y="1994"/>
                        <a:pt x="2431" y="1994"/>
                      </a:cubicBezTo>
                      <a:cubicBezTo>
                        <a:pt x="2320" y="1994"/>
                        <a:pt x="2209" y="2037"/>
                        <a:pt x="2124" y="2123"/>
                      </a:cubicBezTo>
                      <a:lnTo>
                        <a:pt x="857" y="3391"/>
                      </a:lnTo>
                      <a:lnTo>
                        <a:pt x="857" y="428"/>
                      </a:lnTo>
                      <a:cubicBezTo>
                        <a:pt x="857" y="192"/>
                        <a:pt x="665" y="0"/>
                        <a:pt x="429"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6" name="Google Shape;413;p32">
                <a:extLst>
                  <a:ext uri="{FF2B5EF4-FFF2-40B4-BE49-F238E27FC236}">
                    <a16:creationId xmlns:a16="http://schemas.microsoft.com/office/drawing/2014/main" id="{17D01B84-CCA4-4891-B75C-0F8356741F1D}"/>
                  </a:ext>
                </a:extLst>
              </p:cNvPr>
              <p:cNvGrpSpPr/>
              <p:nvPr/>
            </p:nvGrpSpPr>
            <p:grpSpPr>
              <a:xfrm>
                <a:off x="3388832" y="2366027"/>
                <a:ext cx="570646" cy="645986"/>
                <a:chOff x="3388832" y="2366027"/>
                <a:chExt cx="570646" cy="645986"/>
              </a:xfrm>
            </p:grpSpPr>
            <p:sp>
              <p:nvSpPr>
                <p:cNvPr id="7" name="Google Shape;414;p32">
                  <a:extLst>
                    <a:ext uri="{FF2B5EF4-FFF2-40B4-BE49-F238E27FC236}">
                      <a16:creationId xmlns:a16="http://schemas.microsoft.com/office/drawing/2014/main" id="{B2D88E7E-7EF3-4F3F-A22F-70A00A02A5D9}"/>
                    </a:ext>
                  </a:extLst>
                </p:cNvPr>
                <p:cNvSpPr/>
                <p:nvPr/>
              </p:nvSpPr>
              <p:spPr>
                <a:xfrm>
                  <a:off x="3388832" y="2366027"/>
                  <a:ext cx="570646" cy="645986"/>
                </a:xfrm>
                <a:custGeom>
                  <a:avLst/>
                  <a:gdLst/>
                  <a:ahLst/>
                  <a:cxnLst/>
                  <a:rect l="l" t="t" r="r" b="b"/>
                  <a:pathLst>
                    <a:path w="30471" h="34494" extrusionOk="0">
                      <a:moveTo>
                        <a:pt x="3696" y="1"/>
                      </a:moveTo>
                      <a:cubicBezTo>
                        <a:pt x="1656" y="1"/>
                        <a:pt x="1" y="2124"/>
                        <a:pt x="1" y="4744"/>
                      </a:cubicBezTo>
                      <a:lnTo>
                        <a:pt x="1" y="21717"/>
                      </a:lnTo>
                      <a:cubicBezTo>
                        <a:pt x="1" y="24336"/>
                        <a:pt x="1656" y="26459"/>
                        <a:pt x="3696" y="26459"/>
                      </a:cubicBezTo>
                      <a:lnTo>
                        <a:pt x="9358" y="26459"/>
                      </a:lnTo>
                      <a:lnTo>
                        <a:pt x="14991" y="34141"/>
                      </a:lnTo>
                      <a:cubicBezTo>
                        <a:pt x="15164" y="34377"/>
                        <a:pt x="15396" y="34493"/>
                        <a:pt x="15627" y="34493"/>
                      </a:cubicBezTo>
                      <a:cubicBezTo>
                        <a:pt x="15883" y="34493"/>
                        <a:pt x="16139" y="34350"/>
                        <a:pt x="16314" y="34069"/>
                      </a:cubicBezTo>
                      <a:lnTo>
                        <a:pt x="20748" y="26885"/>
                      </a:lnTo>
                      <a:cubicBezTo>
                        <a:pt x="20915" y="26615"/>
                        <a:pt x="21167" y="26459"/>
                        <a:pt x="21434" y="26459"/>
                      </a:cubicBezTo>
                      <a:lnTo>
                        <a:pt x="26777" y="26459"/>
                      </a:lnTo>
                      <a:cubicBezTo>
                        <a:pt x="28817" y="26459"/>
                        <a:pt x="30471" y="24336"/>
                        <a:pt x="30471" y="21717"/>
                      </a:cubicBezTo>
                      <a:lnTo>
                        <a:pt x="30471" y="4743"/>
                      </a:lnTo>
                      <a:cubicBezTo>
                        <a:pt x="30471" y="2125"/>
                        <a:pt x="28817" y="1"/>
                        <a:pt x="26777" y="1"/>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415;p32">
                  <a:extLst>
                    <a:ext uri="{FF2B5EF4-FFF2-40B4-BE49-F238E27FC236}">
                      <a16:creationId xmlns:a16="http://schemas.microsoft.com/office/drawing/2014/main" id="{DBD97BDD-17B1-44D3-B3E6-52E647ABF6A5}"/>
                    </a:ext>
                  </a:extLst>
                </p:cNvPr>
                <p:cNvSpPr/>
                <p:nvPr/>
              </p:nvSpPr>
              <p:spPr>
                <a:xfrm>
                  <a:off x="3514569" y="2453915"/>
                  <a:ext cx="313255" cy="276249"/>
                </a:xfrm>
                <a:custGeom>
                  <a:avLst/>
                  <a:gdLst/>
                  <a:ahLst/>
                  <a:cxnLst/>
                  <a:rect l="l" t="t" r="r" b="b"/>
                  <a:pathLst>
                    <a:path w="16727" h="14751" extrusionOk="0">
                      <a:moveTo>
                        <a:pt x="15854" y="2124"/>
                      </a:moveTo>
                      <a:lnTo>
                        <a:pt x="15854" y="2124"/>
                      </a:lnTo>
                      <a:cubicBezTo>
                        <a:pt x="15641" y="4389"/>
                        <a:pt x="15225" y="9079"/>
                        <a:pt x="13639" y="11838"/>
                      </a:cubicBezTo>
                      <a:lnTo>
                        <a:pt x="13639" y="11840"/>
                      </a:lnTo>
                      <a:cubicBezTo>
                        <a:pt x="13175" y="12645"/>
                        <a:pt x="11410" y="14039"/>
                        <a:pt x="9471" y="14039"/>
                      </a:cubicBezTo>
                      <a:cubicBezTo>
                        <a:pt x="9432" y="14039"/>
                        <a:pt x="9392" y="14038"/>
                        <a:pt x="9352" y="14037"/>
                      </a:cubicBezTo>
                      <a:cubicBezTo>
                        <a:pt x="8391" y="14008"/>
                        <a:pt x="7509" y="13626"/>
                        <a:pt x="6708" y="12915"/>
                      </a:cubicBezTo>
                      <a:cubicBezTo>
                        <a:pt x="10439" y="11073"/>
                        <a:pt x="12596" y="8095"/>
                        <a:pt x="12628" y="8052"/>
                      </a:cubicBezTo>
                      <a:cubicBezTo>
                        <a:pt x="12737" y="7891"/>
                        <a:pt x="12698" y="7672"/>
                        <a:pt x="12538" y="7559"/>
                      </a:cubicBezTo>
                      <a:cubicBezTo>
                        <a:pt x="12476" y="7515"/>
                        <a:pt x="12404" y="7494"/>
                        <a:pt x="12333" y="7494"/>
                      </a:cubicBezTo>
                      <a:cubicBezTo>
                        <a:pt x="12223" y="7494"/>
                        <a:pt x="12116" y="7544"/>
                        <a:pt x="12046" y="7639"/>
                      </a:cubicBezTo>
                      <a:cubicBezTo>
                        <a:pt x="12015" y="7682"/>
                        <a:pt x="9872" y="10642"/>
                        <a:pt x="6182" y="12385"/>
                      </a:cubicBezTo>
                      <a:cubicBezTo>
                        <a:pt x="5810" y="11965"/>
                        <a:pt x="5458" y="11474"/>
                        <a:pt x="5130" y="10894"/>
                      </a:cubicBezTo>
                      <a:cubicBezTo>
                        <a:pt x="4666" y="10077"/>
                        <a:pt x="4550" y="9376"/>
                        <a:pt x="4776" y="8751"/>
                      </a:cubicBezTo>
                      <a:cubicBezTo>
                        <a:pt x="5322" y="7241"/>
                        <a:pt x="7814" y="6300"/>
                        <a:pt x="10224" y="5391"/>
                      </a:cubicBezTo>
                      <a:cubicBezTo>
                        <a:pt x="11203" y="5022"/>
                        <a:pt x="12215" y="4639"/>
                        <a:pt x="13078" y="4222"/>
                      </a:cubicBezTo>
                      <a:cubicBezTo>
                        <a:pt x="14209" y="3675"/>
                        <a:pt x="15214" y="2776"/>
                        <a:pt x="15854" y="2124"/>
                      </a:cubicBezTo>
                      <a:close/>
                      <a:moveTo>
                        <a:pt x="16726" y="1"/>
                      </a:moveTo>
                      <a:lnTo>
                        <a:pt x="16020" y="882"/>
                      </a:lnTo>
                      <a:cubicBezTo>
                        <a:pt x="16004" y="899"/>
                        <a:pt x="14512" y="2737"/>
                        <a:pt x="12767" y="3580"/>
                      </a:cubicBezTo>
                      <a:cubicBezTo>
                        <a:pt x="11933" y="3983"/>
                        <a:pt x="10981" y="4343"/>
                        <a:pt x="9972" y="4723"/>
                      </a:cubicBezTo>
                      <a:cubicBezTo>
                        <a:pt x="7411" y="5690"/>
                        <a:pt x="4763" y="6689"/>
                        <a:pt x="4105" y="8508"/>
                      </a:cubicBezTo>
                      <a:cubicBezTo>
                        <a:pt x="3808" y="9328"/>
                        <a:pt x="3945" y="10249"/>
                        <a:pt x="4509" y="11245"/>
                      </a:cubicBezTo>
                      <a:cubicBezTo>
                        <a:pt x="4794" y="11753"/>
                        <a:pt x="5124" y="12235"/>
                        <a:pt x="5497" y="12683"/>
                      </a:cubicBezTo>
                      <a:cubicBezTo>
                        <a:pt x="4110" y="13249"/>
                        <a:pt x="2533" y="13628"/>
                        <a:pt x="785" y="13628"/>
                      </a:cubicBezTo>
                      <a:cubicBezTo>
                        <a:pt x="652" y="13628"/>
                        <a:pt x="518" y="13626"/>
                        <a:pt x="383" y="13621"/>
                      </a:cubicBezTo>
                      <a:cubicBezTo>
                        <a:pt x="380" y="13621"/>
                        <a:pt x="378" y="13621"/>
                        <a:pt x="375" y="13621"/>
                      </a:cubicBezTo>
                      <a:cubicBezTo>
                        <a:pt x="193" y="13621"/>
                        <a:pt x="38" y="13759"/>
                        <a:pt x="19" y="13942"/>
                      </a:cubicBezTo>
                      <a:cubicBezTo>
                        <a:pt x="0" y="14128"/>
                        <a:pt x="127" y="14296"/>
                        <a:pt x="311" y="14329"/>
                      </a:cubicBezTo>
                      <a:cubicBezTo>
                        <a:pt x="329" y="14332"/>
                        <a:pt x="344" y="14334"/>
                        <a:pt x="360" y="14335"/>
                      </a:cubicBezTo>
                      <a:cubicBezTo>
                        <a:pt x="501" y="14340"/>
                        <a:pt x="640" y="14342"/>
                        <a:pt x="778" y="14342"/>
                      </a:cubicBezTo>
                      <a:cubicBezTo>
                        <a:pt x="2734" y="14342"/>
                        <a:pt x="4489" y="13894"/>
                        <a:pt x="6012" y="13238"/>
                      </a:cubicBezTo>
                      <a:cubicBezTo>
                        <a:pt x="6950" y="14151"/>
                        <a:pt x="7899" y="14547"/>
                        <a:pt x="8709" y="14686"/>
                      </a:cubicBezTo>
                      <a:cubicBezTo>
                        <a:pt x="8915" y="14722"/>
                        <a:pt x="9123" y="14742"/>
                        <a:pt x="9332" y="14748"/>
                      </a:cubicBezTo>
                      <a:cubicBezTo>
                        <a:pt x="9377" y="14750"/>
                        <a:pt x="9422" y="14750"/>
                        <a:pt x="9467" y="14750"/>
                      </a:cubicBezTo>
                      <a:cubicBezTo>
                        <a:pt x="11605" y="14750"/>
                        <a:pt x="13569" y="13260"/>
                        <a:pt x="14238" y="12227"/>
                      </a:cubicBezTo>
                      <a:cubicBezTo>
                        <a:pt x="16095" y="9360"/>
                        <a:pt x="16632" y="1462"/>
                        <a:pt x="16653" y="1126"/>
                      </a:cubicBezTo>
                      <a:lnTo>
                        <a:pt x="16726" y="1"/>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grpSp>
      <p:sp>
        <p:nvSpPr>
          <p:cNvPr id="43" name="Rectangle 42">
            <a:extLst>
              <a:ext uri="{FF2B5EF4-FFF2-40B4-BE49-F238E27FC236}">
                <a16:creationId xmlns:a16="http://schemas.microsoft.com/office/drawing/2014/main" id="{C76770A3-151C-45E8-BB39-F68C818EEAB8}"/>
              </a:ext>
            </a:extLst>
          </p:cNvPr>
          <p:cNvSpPr/>
          <p:nvPr/>
        </p:nvSpPr>
        <p:spPr>
          <a:xfrm>
            <a:off x="14017850" y="4650182"/>
            <a:ext cx="9398489" cy="5175349"/>
          </a:xfrm>
          <a:prstGeom prst="rect">
            <a:avLst/>
          </a:prstGeom>
        </p:spPr>
        <p:txBody>
          <a:bodyPr wrap="square">
            <a:spAutoFit/>
          </a:bodyPr>
          <a:lstStyle/>
          <a:p>
            <a:pPr defTabSz="457246">
              <a:lnSpc>
                <a:spcPct val="150000"/>
              </a:lnSpc>
            </a:pPr>
            <a:r>
              <a:rPr lang="en-US" sz="3200" b="1" dirty="0">
                <a:solidFill>
                  <a:srgbClr val="272E3A"/>
                </a:solidFill>
                <a:latin typeface="Montserrat Light"/>
              </a:rPr>
              <a:t>Lorem Ipsum</a:t>
            </a:r>
            <a:r>
              <a:rPr lang="en-US" sz="3200" dirty="0">
                <a:solidFill>
                  <a:srgbClr val="272E3A"/>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a:t>
            </a:r>
          </a:p>
        </p:txBody>
      </p:sp>
      <p:sp>
        <p:nvSpPr>
          <p:cNvPr id="44" name="Rectangle 43">
            <a:extLst>
              <a:ext uri="{FF2B5EF4-FFF2-40B4-BE49-F238E27FC236}">
                <a16:creationId xmlns:a16="http://schemas.microsoft.com/office/drawing/2014/main" id="{5F776C73-4F03-40DB-A0BD-BB6032EFE917}"/>
              </a:ext>
            </a:extLst>
          </p:cNvPr>
          <p:cNvSpPr/>
          <p:nvPr/>
        </p:nvSpPr>
        <p:spPr>
          <a:xfrm>
            <a:off x="14017850" y="3680536"/>
            <a:ext cx="10369149" cy="831093"/>
          </a:xfrm>
          <a:prstGeom prst="rect">
            <a:avLst/>
          </a:prstGeom>
        </p:spPr>
        <p:txBody>
          <a:bodyPr wrap="square">
            <a:spAutoFit/>
          </a:bodyPr>
          <a:lstStyle/>
          <a:p>
            <a:pPr defTabSz="457246"/>
            <a:r>
              <a:rPr lang="en-US" b="1" dirty="0">
                <a:solidFill>
                  <a:srgbClr val="272E3A"/>
                </a:solidFill>
                <a:latin typeface="Montserrat Light"/>
              </a:rPr>
              <a:t>Lorem Ipsum</a:t>
            </a:r>
            <a:r>
              <a:rPr lang="en-US" dirty="0">
                <a:solidFill>
                  <a:srgbClr val="272E3A"/>
                </a:solidFill>
                <a:latin typeface="Montserrat Light"/>
              </a:rPr>
              <a:t> </a:t>
            </a:r>
          </a:p>
        </p:txBody>
      </p:sp>
    </p:spTree>
    <p:extLst>
      <p:ext uri="{BB962C8B-B14F-4D97-AF65-F5344CB8AC3E}">
        <p14:creationId xmlns:p14="http://schemas.microsoft.com/office/powerpoint/2010/main" val="179333569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519;p35">
            <a:extLst>
              <a:ext uri="{FF2B5EF4-FFF2-40B4-BE49-F238E27FC236}">
                <a16:creationId xmlns:a16="http://schemas.microsoft.com/office/drawing/2014/main" id="{671361BB-91B4-4B77-9B78-4964F55FC599}"/>
              </a:ext>
            </a:extLst>
          </p:cNvPr>
          <p:cNvGrpSpPr/>
          <p:nvPr/>
        </p:nvGrpSpPr>
        <p:grpSpPr>
          <a:xfrm>
            <a:off x="14451112" y="5391325"/>
            <a:ext cx="6272046" cy="3809017"/>
            <a:chOff x="1300500" y="2351500"/>
            <a:chExt cx="5146050" cy="3125200"/>
          </a:xfrm>
        </p:grpSpPr>
        <p:sp>
          <p:nvSpPr>
            <p:cNvPr id="3" name="Google Shape;520;p35">
              <a:extLst>
                <a:ext uri="{FF2B5EF4-FFF2-40B4-BE49-F238E27FC236}">
                  <a16:creationId xmlns:a16="http://schemas.microsoft.com/office/drawing/2014/main" id="{DD788B19-E855-457A-9E55-63CAAB92CC29}"/>
                </a:ext>
              </a:extLst>
            </p:cNvPr>
            <p:cNvSpPr/>
            <p:nvPr/>
          </p:nvSpPr>
          <p:spPr>
            <a:xfrm>
              <a:off x="3225450" y="5082175"/>
              <a:ext cx="269925" cy="136400"/>
            </a:xfrm>
            <a:custGeom>
              <a:avLst/>
              <a:gdLst/>
              <a:ahLst/>
              <a:cxnLst/>
              <a:rect l="l" t="t" r="r" b="b"/>
              <a:pathLst>
                <a:path w="10797" h="5456" extrusionOk="0">
                  <a:moveTo>
                    <a:pt x="1563" y="1"/>
                  </a:moveTo>
                  <a:cubicBezTo>
                    <a:pt x="990" y="1"/>
                    <a:pt x="451" y="360"/>
                    <a:pt x="252" y="930"/>
                  </a:cubicBezTo>
                  <a:cubicBezTo>
                    <a:pt x="0" y="1650"/>
                    <a:pt x="383" y="2445"/>
                    <a:pt x="1104" y="2698"/>
                  </a:cubicBezTo>
                  <a:lnTo>
                    <a:pt x="8777" y="5378"/>
                  </a:lnTo>
                  <a:cubicBezTo>
                    <a:pt x="8927" y="5431"/>
                    <a:pt x="9080" y="5456"/>
                    <a:pt x="9231" y="5456"/>
                  </a:cubicBezTo>
                  <a:cubicBezTo>
                    <a:pt x="9805" y="5456"/>
                    <a:pt x="10345" y="5096"/>
                    <a:pt x="10545" y="4526"/>
                  </a:cubicBezTo>
                  <a:cubicBezTo>
                    <a:pt x="10797" y="3806"/>
                    <a:pt x="10413" y="3011"/>
                    <a:pt x="9693" y="2759"/>
                  </a:cubicBezTo>
                  <a:lnTo>
                    <a:pt x="2018" y="78"/>
                  </a:lnTo>
                  <a:cubicBezTo>
                    <a:pt x="1868" y="26"/>
                    <a:pt x="1714" y="1"/>
                    <a:pt x="1563"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 name="Google Shape;521;p35">
              <a:extLst>
                <a:ext uri="{FF2B5EF4-FFF2-40B4-BE49-F238E27FC236}">
                  <a16:creationId xmlns:a16="http://schemas.microsoft.com/office/drawing/2014/main" id="{94CD156D-E8C7-46D8-9211-18B4D9391B66}"/>
                </a:ext>
              </a:extLst>
            </p:cNvPr>
            <p:cNvSpPr/>
            <p:nvPr/>
          </p:nvSpPr>
          <p:spPr>
            <a:xfrm>
              <a:off x="3225150" y="4562925"/>
              <a:ext cx="354950" cy="574825"/>
            </a:xfrm>
            <a:custGeom>
              <a:avLst/>
              <a:gdLst/>
              <a:ahLst/>
              <a:cxnLst/>
              <a:rect l="l" t="t" r="r" b="b"/>
              <a:pathLst>
                <a:path w="14198" h="22993" extrusionOk="0">
                  <a:moveTo>
                    <a:pt x="11618" y="1"/>
                  </a:moveTo>
                  <a:lnTo>
                    <a:pt x="0" y="21605"/>
                  </a:lnTo>
                  <a:lnTo>
                    <a:pt x="2579" y="22992"/>
                  </a:lnTo>
                  <a:lnTo>
                    <a:pt x="14198" y="1388"/>
                  </a:lnTo>
                  <a:lnTo>
                    <a:pt x="11618" y="1"/>
                  </a:ln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522;p35">
              <a:extLst>
                <a:ext uri="{FF2B5EF4-FFF2-40B4-BE49-F238E27FC236}">
                  <a16:creationId xmlns:a16="http://schemas.microsoft.com/office/drawing/2014/main" id="{1A80382B-C94B-44EE-ACB3-2A830B3C7EC4}"/>
                </a:ext>
              </a:extLst>
            </p:cNvPr>
            <p:cNvSpPr/>
            <p:nvPr/>
          </p:nvSpPr>
          <p:spPr>
            <a:xfrm>
              <a:off x="2853925" y="2617250"/>
              <a:ext cx="783075" cy="1983300"/>
            </a:xfrm>
            <a:custGeom>
              <a:avLst/>
              <a:gdLst/>
              <a:ahLst/>
              <a:cxnLst/>
              <a:rect l="l" t="t" r="r" b="b"/>
              <a:pathLst>
                <a:path w="31323" h="79332" extrusionOk="0">
                  <a:moveTo>
                    <a:pt x="4925" y="1"/>
                  </a:moveTo>
                  <a:lnTo>
                    <a:pt x="1" y="3690"/>
                  </a:lnTo>
                  <a:lnTo>
                    <a:pt x="10522" y="17731"/>
                  </a:lnTo>
                  <a:lnTo>
                    <a:pt x="25340" y="79332"/>
                  </a:lnTo>
                  <a:lnTo>
                    <a:pt x="31323" y="77893"/>
                  </a:lnTo>
                  <a:lnTo>
                    <a:pt x="16207" y="15057"/>
                  </a:lnTo>
                  <a:lnTo>
                    <a:pt x="4925"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523;p35">
              <a:extLst>
                <a:ext uri="{FF2B5EF4-FFF2-40B4-BE49-F238E27FC236}">
                  <a16:creationId xmlns:a16="http://schemas.microsoft.com/office/drawing/2014/main" id="{BCCF2D12-AB9E-420B-98D1-2A48F660564A}"/>
                </a:ext>
              </a:extLst>
            </p:cNvPr>
            <p:cNvSpPr/>
            <p:nvPr/>
          </p:nvSpPr>
          <p:spPr>
            <a:xfrm>
              <a:off x="2606525" y="2351500"/>
              <a:ext cx="854700" cy="410550"/>
            </a:xfrm>
            <a:custGeom>
              <a:avLst/>
              <a:gdLst/>
              <a:ahLst/>
              <a:cxnLst/>
              <a:rect l="l" t="t" r="r" b="b"/>
              <a:pathLst>
                <a:path w="34188" h="16422" extrusionOk="0">
                  <a:moveTo>
                    <a:pt x="4071" y="1"/>
                  </a:moveTo>
                  <a:cubicBezTo>
                    <a:pt x="4071" y="1"/>
                    <a:pt x="0" y="7507"/>
                    <a:pt x="4071" y="13278"/>
                  </a:cubicBezTo>
                  <a:cubicBezTo>
                    <a:pt x="5710" y="15604"/>
                    <a:pt x="10444" y="16422"/>
                    <a:pt x="15607" y="16422"/>
                  </a:cubicBezTo>
                  <a:cubicBezTo>
                    <a:pt x="23258" y="16422"/>
                    <a:pt x="31852" y="14626"/>
                    <a:pt x="32725" y="13278"/>
                  </a:cubicBezTo>
                  <a:cubicBezTo>
                    <a:pt x="34187" y="11020"/>
                    <a:pt x="30286" y="6160"/>
                    <a:pt x="30286" y="6160"/>
                  </a:cubicBezTo>
                  <a:lnTo>
                    <a:pt x="4071" y="1"/>
                  </a:ln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524;p35">
              <a:extLst>
                <a:ext uri="{FF2B5EF4-FFF2-40B4-BE49-F238E27FC236}">
                  <a16:creationId xmlns:a16="http://schemas.microsoft.com/office/drawing/2014/main" id="{EE93ECDA-7C7D-4F3A-8930-25AF3ACAE25A}"/>
                </a:ext>
              </a:extLst>
            </p:cNvPr>
            <p:cNvSpPr/>
            <p:nvPr/>
          </p:nvSpPr>
          <p:spPr>
            <a:xfrm>
              <a:off x="2324825" y="3584450"/>
              <a:ext cx="508850" cy="864575"/>
            </a:xfrm>
            <a:custGeom>
              <a:avLst/>
              <a:gdLst/>
              <a:ahLst/>
              <a:cxnLst/>
              <a:rect l="l" t="t" r="r" b="b"/>
              <a:pathLst>
                <a:path w="20354" h="34583" extrusionOk="0">
                  <a:moveTo>
                    <a:pt x="19761" y="1"/>
                  </a:moveTo>
                  <a:lnTo>
                    <a:pt x="1" y="34241"/>
                  </a:lnTo>
                  <a:lnTo>
                    <a:pt x="593" y="34583"/>
                  </a:lnTo>
                  <a:lnTo>
                    <a:pt x="20353" y="342"/>
                  </a:lnTo>
                  <a:lnTo>
                    <a:pt x="19761" y="1"/>
                  </a:lnTo>
                  <a:close/>
                </a:path>
              </a:pathLst>
            </a:custGeom>
            <a:solidFill>
              <a:srgbClr val="FFAA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525;p35">
              <a:extLst>
                <a:ext uri="{FF2B5EF4-FFF2-40B4-BE49-F238E27FC236}">
                  <a16:creationId xmlns:a16="http://schemas.microsoft.com/office/drawing/2014/main" id="{FDC0449A-A443-45F6-8B4C-58C4790C9D8A}"/>
                </a:ext>
              </a:extLst>
            </p:cNvPr>
            <p:cNvSpPr/>
            <p:nvPr/>
          </p:nvSpPr>
          <p:spPr>
            <a:xfrm>
              <a:off x="2327775" y="3943475"/>
              <a:ext cx="864325" cy="509275"/>
            </a:xfrm>
            <a:custGeom>
              <a:avLst/>
              <a:gdLst/>
              <a:ahLst/>
              <a:cxnLst/>
              <a:rect l="l" t="t" r="r" b="b"/>
              <a:pathLst>
                <a:path w="34573" h="20371" extrusionOk="0">
                  <a:moveTo>
                    <a:pt x="34231" y="1"/>
                  </a:moveTo>
                  <a:lnTo>
                    <a:pt x="1" y="19778"/>
                  </a:lnTo>
                  <a:lnTo>
                    <a:pt x="342" y="20371"/>
                  </a:lnTo>
                  <a:lnTo>
                    <a:pt x="34573" y="592"/>
                  </a:lnTo>
                  <a:lnTo>
                    <a:pt x="34231"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526;p35">
              <a:extLst>
                <a:ext uri="{FF2B5EF4-FFF2-40B4-BE49-F238E27FC236}">
                  <a16:creationId xmlns:a16="http://schemas.microsoft.com/office/drawing/2014/main" id="{0E3A3B82-FE05-4C71-8868-C524E0A613FE}"/>
                </a:ext>
              </a:extLst>
            </p:cNvPr>
            <p:cNvSpPr/>
            <p:nvPr/>
          </p:nvSpPr>
          <p:spPr>
            <a:xfrm>
              <a:off x="2332075" y="4436475"/>
              <a:ext cx="988375" cy="17100"/>
            </a:xfrm>
            <a:custGeom>
              <a:avLst/>
              <a:gdLst/>
              <a:ahLst/>
              <a:cxnLst/>
              <a:rect l="l" t="t" r="r" b="b"/>
              <a:pathLst>
                <a:path w="39535" h="684" extrusionOk="0">
                  <a:moveTo>
                    <a:pt x="1" y="0"/>
                  </a:moveTo>
                  <a:lnTo>
                    <a:pt x="1" y="684"/>
                  </a:lnTo>
                  <a:lnTo>
                    <a:pt x="39534" y="684"/>
                  </a:lnTo>
                  <a:lnTo>
                    <a:pt x="39534"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527;p35">
              <a:extLst>
                <a:ext uri="{FF2B5EF4-FFF2-40B4-BE49-F238E27FC236}">
                  <a16:creationId xmlns:a16="http://schemas.microsoft.com/office/drawing/2014/main" id="{EE502D74-4199-458A-BBCD-757D333A1C9D}"/>
                </a:ext>
              </a:extLst>
            </p:cNvPr>
            <p:cNvSpPr/>
            <p:nvPr/>
          </p:nvSpPr>
          <p:spPr>
            <a:xfrm>
              <a:off x="2327825" y="4437600"/>
              <a:ext cx="864500" cy="508975"/>
            </a:xfrm>
            <a:custGeom>
              <a:avLst/>
              <a:gdLst/>
              <a:ahLst/>
              <a:cxnLst/>
              <a:rect l="l" t="t" r="r" b="b"/>
              <a:pathLst>
                <a:path w="34580" h="20359" extrusionOk="0">
                  <a:moveTo>
                    <a:pt x="342" y="0"/>
                  </a:moveTo>
                  <a:lnTo>
                    <a:pt x="1" y="591"/>
                  </a:lnTo>
                  <a:lnTo>
                    <a:pt x="34238" y="20358"/>
                  </a:lnTo>
                  <a:lnTo>
                    <a:pt x="34580" y="19767"/>
                  </a:lnTo>
                  <a:lnTo>
                    <a:pt x="342"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528;p35">
              <a:extLst>
                <a:ext uri="{FF2B5EF4-FFF2-40B4-BE49-F238E27FC236}">
                  <a16:creationId xmlns:a16="http://schemas.microsoft.com/office/drawing/2014/main" id="{F6C1D9C0-AE86-45B3-9E9E-ED675A15B00C}"/>
                </a:ext>
              </a:extLst>
            </p:cNvPr>
            <p:cNvSpPr/>
            <p:nvPr/>
          </p:nvSpPr>
          <p:spPr>
            <a:xfrm>
              <a:off x="2324700" y="4440725"/>
              <a:ext cx="509000" cy="864525"/>
            </a:xfrm>
            <a:custGeom>
              <a:avLst/>
              <a:gdLst/>
              <a:ahLst/>
              <a:cxnLst/>
              <a:rect l="l" t="t" r="r" b="b"/>
              <a:pathLst>
                <a:path w="20360" h="34581" extrusionOk="0">
                  <a:moveTo>
                    <a:pt x="592" y="1"/>
                  </a:moveTo>
                  <a:lnTo>
                    <a:pt x="0" y="343"/>
                  </a:lnTo>
                  <a:lnTo>
                    <a:pt x="19767" y="34581"/>
                  </a:lnTo>
                  <a:lnTo>
                    <a:pt x="20359" y="34239"/>
                  </a:lnTo>
                  <a:lnTo>
                    <a:pt x="592"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529;p35">
              <a:extLst>
                <a:ext uri="{FF2B5EF4-FFF2-40B4-BE49-F238E27FC236}">
                  <a16:creationId xmlns:a16="http://schemas.microsoft.com/office/drawing/2014/main" id="{52590640-177C-4047-9E69-63AE16379241}"/>
                </a:ext>
              </a:extLst>
            </p:cNvPr>
            <p:cNvSpPr/>
            <p:nvPr/>
          </p:nvSpPr>
          <p:spPr>
            <a:xfrm>
              <a:off x="2323525" y="4445000"/>
              <a:ext cx="17125" cy="988400"/>
            </a:xfrm>
            <a:custGeom>
              <a:avLst/>
              <a:gdLst/>
              <a:ahLst/>
              <a:cxnLst/>
              <a:rect l="l" t="t" r="r" b="b"/>
              <a:pathLst>
                <a:path w="685" h="39536" extrusionOk="0">
                  <a:moveTo>
                    <a:pt x="1" y="1"/>
                  </a:moveTo>
                  <a:lnTo>
                    <a:pt x="1" y="39536"/>
                  </a:lnTo>
                  <a:lnTo>
                    <a:pt x="685" y="39536"/>
                  </a:lnTo>
                  <a:lnTo>
                    <a:pt x="685"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530;p35">
              <a:extLst>
                <a:ext uri="{FF2B5EF4-FFF2-40B4-BE49-F238E27FC236}">
                  <a16:creationId xmlns:a16="http://schemas.microsoft.com/office/drawing/2014/main" id="{84C79931-D5FD-485C-8295-6990DA23B50B}"/>
                </a:ext>
              </a:extLst>
            </p:cNvPr>
            <p:cNvSpPr/>
            <p:nvPr/>
          </p:nvSpPr>
          <p:spPr>
            <a:xfrm>
              <a:off x="1830700" y="4440350"/>
              <a:ext cx="508875" cy="864575"/>
            </a:xfrm>
            <a:custGeom>
              <a:avLst/>
              <a:gdLst/>
              <a:ahLst/>
              <a:cxnLst/>
              <a:rect l="l" t="t" r="r" b="b"/>
              <a:pathLst>
                <a:path w="20355" h="34583" extrusionOk="0">
                  <a:moveTo>
                    <a:pt x="19762" y="1"/>
                  </a:moveTo>
                  <a:lnTo>
                    <a:pt x="1" y="34241"/>
                  </a:lnTo>
                  <a:lnTo>
                    <a:pt x="593" y="34583"/>
                  </a:lnTo>
                  <a:lnTo>
                    <a:pt x="20354" y="342"/>
                  </a:lnTo>
                  <a:lnTo>
                    <a:pt x="19762"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531;p35">
              <a:extLst>
                <a:ext uri="{FF2B5EF4-FFF2-40B4-BE49-F238E27FC236}">
                  <a16:creationId xmlns:a16="http://schemas.microsoft.com/office/drawing/2014/main" id="{64E7FC6E-9E0B-43BD-91E9-697B78114918}"/>
                </a:ext>
              </a:extLst>
            </p:cNvPr>
            <p:cNvSpPr/>
            <p:nvPr/>
          </p:nvSpPr>
          <p:spPr>
            <a:xfrm>
              <a:off x="1471450" y="4456425"/>
              <a:ext cx="868425" cy="509050"/>
            </a:xfrm>
            <a:custGeom>
              <a:avLst/>
              <a:gdLst/>
              <a:ahLst/>
              <a:cxnLst/>
              <a:rect l="l" t="t" r="r" b="b"/>
              <a:pathLst>
                <a:path w="34737" h="20362" extrusionOk="0">
                  <a:moveTo>
                    <a:pt x="34395" y="0"/>
                  </a:moveTo>
                  <a:lnTo>
                    <a:pt x="0" y="19767"/>
                  </a:lnTo>
                  <a:lnTo>
                    <a:pt x="342" y="20362"/>
                  </a:lnTo>
                  <a:lnTo>
                    <a:pt x="34737" y="595"/>
                  </a:lnTo>
                  <a:lnTo>
                    <a:pt x="34395"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532;p35">
              <a:extLst>
                <a:ext uri="{FF2B5EF4-FFF2-40B4-BE49-F238E27FC236}">
                  <a16:creationId xmlns:a16="http://schemas.microsoft.com/office/drawing/2014/main" id="{EF05638B-25A7-46B0-AA07-DF1DD144D68F}"/>
                </a:ext>
              </a:extLst>
            </p:cNvPr>
            <p:cNvSpPr/>
            <p:nvPr/>
          </p:nvSpPr>
          <p:spPr>
            <a:xfrm>
              <a:off x="1343775" y="4436475"/>
              <a:ext cx="988325" cy="17100"/>
            </a:xfrm>
            <a:custGeom>
              <a:avLst/>
              <a:gdLst/>
              <a:ahLst/>
              <a:cxnLst/>
              <a:rect l="l" t="t" r="r" b="b"/>
              <a:pathLst>
                <a:path w="39533" h="684" extrusionOk="0">
                  <a:moveTo>
                    <a:pt x="0" y="0"/>
                  </a:moveTo>
                  <a:lnTo>
                    <a:pt x="0" y="684"/>
                  </a:lnTo>
                  <a:lnTo>
                    <a:pt x="39533" y="684"/>
                  </a:lnTo>
                  <a:lnTo>
                    <a:pt x="39533"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533;p35">
              <a:extLst>
                <a:ext uri="{FF2B5EF4-FFF2-40B4-BE49-F238E27FC236}">
                  <a16:creationId xmlns:a16="http://schemas.microsoft.com/office/drawing/2014/main" id="{33C5070D-397C-4195-946B-96BC19E5D80C}"/>
                </a:ext>
              </a:extLst>
            </p:cNvPr>
            <p:cNvSpPr/>
            <p:nvPr/>
          </p:nvSpPr>
          <p:spPr>
            <a:xfrm>
              <a:off x="1471875" y="3943450"/>
              <a:ext cx="864500" cy="509000"/>
            </a:xfrm>
            <a:custGeom>
              <a:avLst/>
              <a:gdLst/>
              <a:ahLst/>
              <a:cxnLst/>
              <a:rect l="l" t="t" r="r" b="b"/>
              <a:pathLst>
                <a:path w="34580" h="20360" extrusionOk="0">
                  <a:moveTo>
                    <a:pt x="343" y="0"/>
                  </a:moveTo>
                  <a:lnTo>
                    <a:pt x="1" y="593"/>
                  </a:lnTo>
                  <a:lnTo>
                    <a:pt x="34238" y="20360"/>
                  </a:lnTo>
                  <a:lnTo>
                    <a:pt x="34580" y="19767"/>
                  </a:lnTo>
                  <a:lnTo>
                    <a:pt x="343"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534;p35">
              <a:extLst>
                <a:ext uri="{FF2B5EF4-FFF2-40B4-BE49-F238E27FC236}">
                  <a16:creationId xmlns:a16="http://schemas.microsoft.com/office/drawing/2014/main" id="{4185D741-E445-44C4-BEAA-0843831951D0}"/>
                </a:ext>
              </a:extLst>
            </p:cNvPr>
            <p:cNvSpPr/>
            <p:nvPr/>
          </p:nvSpPr>
          <p:spPr>
            <a:xfrm>
              <a:off x="1830525" y="3584800"/>
              <a:ext cx="509000" cy="864500"/>
            </a:xfrm>
            <a:custGeom>
              <a:avLst/>
              <a:gdLst/>
              <a:ahLst/>
              <a:cxnLst/>
              <a:rect l="l" t="t" r="r" b="b"/>
              <a:pathLst>
                <a:path w="20360" h="34580" extrusionOk="0">
                  <a:moveTo>
                    <a:pt x="592" y="1"/>
                  </a:moveTo>
                  <a:lnTo>
                    <a:pt x="0" y="343"/>
                  </a:lnTo>
                  <a:lnTo>
                    <a:pt x="19767" y="34580"/>
                  </a:lnTo>
                  <a:lnTo>
                    <a:pt x="20359" y="34238"/>
                  </a:lnTo>
                  <a:lnTo>
                    <a:pt x="592"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535;p35">
              <a:extLst>
                <a:ext uri="{FF2B5EF4-FFF2-40B4-BE49-F238E27FC236}">
                  <a16:creationId xmlns:a16="http://schemas.microsoft.com/office/drawing/2014/main" id="{65769799-5DB3-4A67-8EA7-9F0FEBE8EB81}"/>
                </a:ext>
              </a:extLst>
            </p:cNvPr>
            <p:cNvSpPr/>
            <p:nvPr/>
          </p:nvSpPr>
          <p:spPr>
            <a:xfrm>
              <a:off x="2323525" y="3456700"/>
              <a:ext cx="17125" cy="988325"/>
            </a:xfrm>
            <a:custGeom>
              <a:avLst/>
              <a:gdLst/>
              <a:ahLst/>
              <a:cxnLst/>
              <a:rect l="l" t="t" r="r" b="b"/>
              <a:pathLst>
                <a:path w="685" h="39533" extrusionOk="0">
                  <a:moveTo>
                    <a:pt x="1" y="0"/>
                  </a:moveTo>
                  <a:lnTo>
                    <a:pt x="1" y="39533"/>
                  </a:lnTo>
                  <a:lnTo>
                    <a:pt x="685" y="39533"/>
                  </a:lnTo>
                  <a:lnTo>
                    <a:pt x="685"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536;p35">
              <a:extLst>
                <a:ext uri="{FF2B5EF4-FFF2-40B4-BE49-F238E27FC236}">
                  <a16:creationId xmlns:a16="http://schemas.microsoft.com/office/drawing/2014/main" id="{7EF416F0-5B7A-4051-B1AC-1ED4F8D51C0B}"/>
                </a:ext>
              </a:extLst>
            </p:cNvPr>
            <p:cNvSpPr/>
            <p:nvPr/>
          </p:nvSpPr>
          <p:spPr>
            <a:xfrm>
              <a:off x="1300500" y="3413375"/>
              <a:ext cx="2063175" cy="2063325"/>
            </a:xfrm>
            <a:custGeom>
              <a:avLst/>
              <a:gdLst/>
              <a:ahLst/>
              <a:cxnLst/>
              <a:rect l="l" t="t" r="r" b="b"/>
              <a:pathLst>
                <a:path w="82527" h="82533" extrusionOk="0">
                  <a:moveTo>
                    <a:pt x="41265" y="6270"/>
                  </a:moveTo>
                  <a:cubicBezTo>
                    <a:pt x="60556" y="6270"/>
                    <a:pt x="76258" y="21971"/>
                    <a:pt x="76258" y="41264"/>
                  </a:cubicBezTo>
                  <a:cubicBezTo>
                    <a:pt x="76258" y="60562"/>
                    <a:pt x="60557" y="76257"/>
                    <a:pt x="41264" y="76257"/>
                  </a:cubicBezTo>
                  <a:cubicBezTo>
                    <a:pt x="21967" y="76257"/>
                    <a:pt x="6271" y="60562"/>
                    <a:pt x="6271" y="41264"/>
                  </a:cubicBezTo>
                  <a:cubicBezTo>
                    <a:pt x="6271" y="21972"/>
                    <a:pt x="21967" y="6270"/>
                    <a:pt x="41265" y="6270"/>
                  </a:cubicBezTo>
                  <a:close/>
                  <a:moveTo>
                    <a:pt x="41264" y="1"/>
                  </a:moveTo>
                  <a:cubicBezTo>
                    <a:pt x="18473" y="1"/>
                    <a:pt x="1" y="18478"/>
                    <a:pt x="1" y="41264"/>
                  </a:cubicBezTo>
                  <a:cubicBezTo>
                    <a:pt x="1" y="64056"/>
                    <a:pt x="18473" y="82532"/>
                    <a:pt x="41264" y="82532"/>
                  </a:cubicBezTo>
                  <a:cubicBezTo>
                    <a:pt x="64050" y="82532"/>
                    <a:pt x="82527" y="64056"/>
                    <a:pt x="82527" y="41264"/>
                  </a:cubicBezTo>
                  <a:cubicBezTo>
                    <a:pt x="82527" y="18478"/>
                    <a:pt x="64050" y="1"/>
                    <a:pt x="41264" y="1"/>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537;p35">
              <a:extLst>
                <a:ext uri="{FF2B5EF4-FFF2-40B4-BE49-F238E27FC236}">
                  <a16:creationId xmlns:a16="http://schemas.microsoft.com/office/drawing/2014/main" id="{B82FC219-524B-46E2-B5E5-06662402D624}"/>
                </a:ext>
              </a:extLst>
            </p:cNvPr>
            <p:cNvSpPr/>
            <p:nvPr/>
          </p:nvSpPr>
          <p:spPr>
            <a:xfrm>
              <a:off x="1400250" y="3513175"/>
              <a:ext cx="1863700" cy="1863725"/>
            </a:xfrm>
            <a:custGeom>
              <a:avLst/>
              <a:gdLst/>
              <a:ahLst/>
              <a:cxnLst/>
              <a:rect l="l" t="t" r="r" b="b"/>
              <a:pathLst>
                <a:path w="74548" h="74549" extrusionOk="0">
                  <a:moveTo>
                    <a:pt x="37275" y="2280"/>
                  </a:moveTo>
                  <a:cubicBezTo>
                    <a:pt x="56567" y="2280"/>
                    <a:pt x="72268" y="17982"/>
                    <a:pt x="72268" y="37275"/>
                  </a:cubicBezTo>
                  <a:cubicBezTo>
                    <a:pt x="72268" y="56572"/>
                    <a:pt x="56567" y="72269"/>
                    <a:pt x="37274" y="72269"/>
                  </a:cubicBezTo>
                  <a:cubicBezTo>
                    <a:pt x="17977" y="72269"/>
                    <a:pt x="2281" y="56572"/>
                    <a:pt x="2281" y="37275"/>
                  </a:cubicBezTo>
                  <a:cubicBezTo>
                    <a:pt x="2281" y="17982"/>
                    <a:pt x="17977" y="2280"/>
                    <a:pt x="37275" y="2280"/>
                  </a:cubicBezTo>
                  <a:close/>
                  <a:moveTo>
                    <a:pt x="37274" y="1"/>
                  </a:moveTo>
                  <a:cubicBezTo>
                    <a:pt x="16717" y="1"/>
                    <a:pt x="1" y="16723"/>
                    <a:pt x="1" y="37275"/>
                  </a:cubicBezTo>
                  <a:cubicBezTo>
                    <a:pt x="1" y="57832"/>
                    <a:pt x="16717" y="74548"/>
                    <a:pt x="37274" y="74548"/>
                  </a:cubicBezTo>
                  <a:cubicBezTo>
                    <a:pt x="57826" y="74548"/>
                    <a:pt x="74548" y="57832"/>
                    <a:pt x="74548" y="37275"/>
                  </a:cubicBezTo>
                  <a:cubicBezTo>
                    <a:pt x="74548" y="16723"/>
                    <a:pt x="57826" y="1"/>
                    <a:pt x="37274"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538;p35">
              <a:extLst>
                <a:ext uri="{FF2B5EF4-FFF2-40B4-BE49-F238E27FC236}">
                  <a16:creationId xmlns:a16="http://schemas.microsoft.com/office/drawing/2014/main" id="{6F532556-9966-4132-A7A8-ABB5C51F30FA}"/>
                </a:ext>
              </a:extLst>
            </p:cNvPr>
            <p:cNvSpPr/>
            <p:nvPr/>
          </p:nvSpPr>
          <p:spPr>
            <a:xfrm>
              <a:off x="5407300" y="3584650"/>
              <a:ext cx="509300" cy="864325"/>
            </a:xfrm>
            <a:custGeom>
              <a:avLst/>
              <a:gdLst/>
              <a:ahLst/>
              <a:cxnLst/>
              <a:rect l="l" t="t" r="r" b="b"/>
              <a:pathLst>
                <a:path w="20372" h="34573" extrusionOk="0">
                  <a:moveTo>
                    <a:pt x="19780" y="0"/>
                  </a:moveTo>
                  <a:lnTo>
                    <a:pt x="1" y="34231"/>
                  </a:lnTo>
                  <a:lnTo>
                    <a:pt x="593" y="34573"/>
                  </a:lnTo>
                  <a:lnTo>
                    <a:pt x="20372" y="342"/>
                  </a:lnTo>
                  <a:lnTo>
                    <a:pt x="19780"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539;p35">
              <a:extLst>
                <a:ext uri="{FF2B5EF4-FFF2-40B4-BE49-F238E27FC236}">
                  <a16:creationId xmlns:a16="http://schemas.microsoft.com/office/drawing/2014/main" id="{BB3F9A1F-716C-4A4D-A9E6-4574FE130D6A}"/>
                </a:ext>
              </a:extLst>
            </p:cNvPr>
            <p:cNvSpPr/>
            <p:nvPr/>
          </p:nvSpPr>
          <p:spPr>
            <a:xfrm>
              <a:off x="5426850" y="3961525"/>
              <a:ext cx="868400" cy="509075"/>
            </a:xfrm>
            <a:custGeom>
              <a:avLst/>
              <a:gdLst/>
              <a:ahLst/>
              <a:cxnLst/>
              <a:rect l="l" t="t" r="r" b="b"/>
              <a:pathLst>
                <a:path w="34736" h="20363" extrusionOk="0">
                  <a:moveTo>
                    <a:pt x="34395" y="1"/>
                  </a:moveTo>
                  <a:lnTo>
                    <a:pt x="1" y="19768"/>
                  </a:lnTo>
                  <a:lnTo>
                    <a:pt x="341" y="20362"/>
                  </a:lnTo>
                  <a:lnTo>
                    <a:pt x="34736" y="595"/>
                  </a:lnTo>
                  <a:lnTo>
                    <a:pt x="34395"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540;p35">
              <a:extLst>
                <a:ext uri="{FF2B5EF4-FFF2-40B4-BE49-F238E27FC236}">
                  <a16:creationId xmlns:a16="http://schemas.microsoft.com/office/drawing/2014/main" id="{537B861D-D8CB-42E5-81A5-3030E371DCED}"/>
                </a:ext>
              </a:extLst>
            </p:cNvPr>
            <p:cNvSpPr/>
            <p:nvPr/>
          </p:nvSpPr>
          <p:spPr>
            <a:xfrm>
              <a:off x="5414950" y="4436475"/>
              <a:ext cx="988350" cy="17100"/>
            </a:xfrm>
            <a:custGeom>
              <a:avLst/>
              <a:gdLst/>
              <a:ahLst/>
              <a:cxnLst/>
              <a:rect l="l" t="t" r="r" b="b"/>
              <a:pathLst>
                <a:path w="39534" h="684" extrusionOk="0">
                  <a:moveTo>
                    <a:pt x="0" y="0"/>
                  </a:moveTo>
                  <a:lnTo>
                    <a:pt x="0" y="684"/>
                  </a:lnTo>
                  <a:lnTo>
                    <a:pt x="39534" y="684"/>
                  </a:lnTo>
                  <a:lnTo>
                    <a:pt x="39534"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541;p35">
              <a:extLst>
                <a:ext uri="{FF2B5EF4-FFF2-40B4-BE49-F238E27FC236}">
                  <a16:creationId xmlns:a16="http://schemas.microsoft.com/office/drawing/2014/main" id="{3DAFCAF4-2A7E-41AA-BE32-68EC0B0219C2}"/>
                </a:ext>
              </a:extLst>
            </p:cNvPr>
            <p:cNvSpPr/>
            <p:nvPr/>
          </p:nvSpPr>
          <p:spPr>
            <a:xfrm>
              <a:off x="5410675" y="4437600"/>
              <a:ext cx="864475" cy="509000"/>
            </a:xfrm>
            <a:custGeom>
              <a:avLst/>
              <a:gdLst/>
              <a:ahLst/>
              <a:cxnLst/>
              <a:rect l="l" t="t" r="r" b="b"/>
              <a:pathLst>
                <a:path w="34579" h="20360" extrusionOk="0">
                  <a:moveTo>
                    <a:pt x="342" y="0"/>
                  </a:moveTo>
                  <a:lnTo>
                    <a:pt x="0" y="592"/>
                  </a:lnTo>
                  <a:lnTo>
                    <a:pt x="34238" y="20359"/>
                  </a:lnTo>
                  <a:lnTo>
                    <a:pt x="34579" y="19767"/>
                  </a:lnTo>
                  <a:lnTo>
                    <a:pt x="342"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542;p35">
              <a:extLst>
                <a:ext uri="{FF2B5EF4-FFF2-40B4-BE49-F238E27FC236}">
                  <a16:creationId xmlns:a16="http://schemas.microsoft.com/office/drawing/2014/main" id="{29698350-D614-457E-9A37-5090F338668B}"/>
                </a:ext>
              </a:extLst>
            </p:cNvPr>
            <p:cNvSpPr/>
            <p:nvPr/>
          </p:nvSpPr>
          <p:spPr>
            <a:xfrm>
              <a:off x="5407550" y="4440800"/>
              <a:ext cx="508975" cy="864500"/>
            </a:xfrm>
            <a:custGeom>
              <a:avLst/>
              <a:gdLst/>
              <a:ahLst/>
              <a:cxnLst/>
              <a:rect l="l" t="t" r="r" b="b"/>
              <a:pathLst>
                <a:path w="20359" h="34580" extrusionOk="0">
                  <a:moveTo>
                    <a:pt x="592" y="0"/>
                  </a:moveTo>
                  <a:lnTo>
                    <a:pt x="1" y="341"/>
                  </a:lnTo>
                  <a:lnTo>
                    <a:pt x="19767" y="34579"/>
                  </a:lnTo>
                  <a:lnTo>
                    <a:pt x="20359" y="34237"/>
                  </a:lnTo>
                  <a:lnTo>
                    <a:pt x="592"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543;p35">
              <a:extLst>
                <a:ext uri="{FF2B5EF4-FFF2-40B4-BE49-F238E27FC236}">
                  <a16:creationId xmlns:a16="http://schemas.microsoft.com/office/drawing/2014/main" id="{7597FE19-9AB5-4B24-8D68-709BC5DA5415}"/>
                </a:ext>
              </a:extLst>
            </p:cNvPr>
            <p:cNvSpPr/>
            <p:nvPr/>
          </p:nvSpPr>
          <p:spPr>
            <a:xfrm>
              <a:off x="5406400" y="4445000"/>
              <a:ext cx="17125" cy="988400"/>
            </a:xfrm>
            <a:custGeom>
              <a:avLst/>
              <a:gdLst/>
              <a:ahLst/>
              <a:cxnLst/>
              <a:rect l="l" t="t" r="r" b="b"/>
              <a:pathLst>
                <a:path w="685" h="39536" extrusionOk="0">
                  <a:moveTo>
                    <a:pt x="0" y="1"/>
                  </a:moveTo>
                  <a:lnTo>
                    <a:pt x="0" y="39536"/>
                  </a:lnTo>
                  <a:lnTo>
                    <a:pt x="684" y="39536"/>
                  </a:lnTo>
                  <a:lnTo>
                    <a:pt x="684"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544;p35">
              <a:extLst>
                <a:ext uri="{FF2B5EF4-FFF2-40B4-BE49-F238E27FC236}">
                  <a16:creationId xmlns:a16="http://schemas.microsoft.com/office/drawing/2014/main" id="{409A67AF-1A54-4653-B342-3B86FF09803E}"/>
                </a:ext>
              </a:extLst>
            </p:cNvPr>
            <p:cNvSpPr/>
            <p:nvPr/>
          </p:nvSpPr>
          <p:spPr>
            <a:xfrm>
              <a:off x="4913200" y="4440550"/>
              <a:ext cx="509275" cy="864325"/>
            </a:xfrm>
            <a:custGeom>
              <a:avLst/>
              <a:gdLst/>
              <a:ahLst/>
              <a:cxnLst/>
              <a:rect l="l" t="t" r="r" b="b"/>
              <a:pathLst>
                <a:path w="20371" h="34573" extrusionOk="0">
                  <a:moveTo>
                    <a:pt x="19779" y="0"/>
                  </a:moveTo>
                  <a:lnTo>
                    <a:pt x="0" y="34232"/>
                  </a:lnTo>
                  <a:lnTo>
                    <a:pt x="591" y="34573"/>
                  </a:lnTo>
                  <a:lnTo>
                    <a:pt x="20370" y="342"/>
                  </a:lnTo>
                  <a:lnTo>
                    <a:pt x="19779"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545;p35">
              <a:extLst>
                <a:ext uri="{FF2B5EF4-FFF2-40B4-BE49-F238E27FC236}">
                  <a16:creationId xmlns:a16="http://schemas.microsoft.com/office/drawing/2014/main" id="{A81451ED-8436-48F1-889C-B93BFE0F7121}"/>
                </a:ext>
              </a:extLst>
            </p:cNvPr>
            <p:cNvSpPr/>
            <p:nvPr/>
          </p:nvSpPr>
          <p:spPr>
            <a:xfrm>
              <a:off x="4567175" y="4457475"/>
              <a:ext cx="868425" cy="509050"/>
            </a:xfrm>
            <a:custGeom>
              <a:avLst/>
              <a:gdLst/>
              <a:ahLst/>
              <a:cxnLst/>
              <a:rect l="l" t="t" r="r" b="b"/>
              <a:pathLst>
                <a:path w="34737" h="20362" extrusionOk="0">
                  <a:moveTo>
                    <a:pt x="34395" y="0"/>
                  </a:moveTo>
                  <a:lnTo>
                    <a:pt x="1" y="19767"/>
                  </a:lnTo>
                  <a:lnTo>
                    <a:pt x="343" y="20362"/>
                  </a:lnTo>
                  <a:lnTo>
                    <a:pt x="34736" y="595"/>
                  </a:lnTo>
                  <a:lnTo>
                    <a:pt x="34395"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546;p35">
              <a:extLst>
                <a:ext uri="{FF2B5EF4-FFF2-40B4-BE49-F238E27FC236}">
                  <a16:creationId xmlns:a16="http://schemas.microsoft.com/office/drawing/2014/main" id="{ECDED6E9-9A61-4347-877C-0834D18195F5}"/>
                </a:ext>
              </a:extLst>
            </p:cNvPr>
            <p:cNvSpPr/>
            <p:nvPr/>
          </p:nvSpPr>
          <p:spPr>
            <a:xfrm>
              <a:off x="4426625" y="4436475"/>
              <a:ext cx="988350" cy="17100"/>
            </a:xfrm>
            <a:custGeom>
              <a:avLst/>
              <a:gdLst/>
              <a:ahLst/>
              <a:cxnLst/>
              <a:rect l="l" t="t" r="r" b="b"/>
              <a:pathLst>
                <a:path w="39534" h="684" extrusionOk="0">
                  <a:moveTo>
                    <a:pt x="1" y="0"/>
                  </a:moveTo>
                  <a:lnTo>
                    <a:pt x="1" y="684"/>
                  </a:lnTo>
                  <a:lnTo>
                    <a:pt x="39533" y="684"/>
                  </a:lnTo>
                  <a:lnTo>
                    <a:pt x="39533"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547;p35">
              <a:extLst>
                <a:ext uri="{FF2B5EF4-FFF2-40B4-BE49-F238E27FC236}">
                  <a16:creationId xmlns:a16="http://schemas.microsoft.com/office/drawing/2014/main" id="{4AD41503-3567-4D65-B56F-2CF22E67463B}"/>
                </a:ext>
              </a:extLst>
            </p:cNvPr>
            <p:cNvSpPr/>
            <p:nvPr/>
          </p:nvSpPr>
          <p:spPr>
            <a:xfrm>
              <a:off x="4554775" y="3943475"/>
              <a:ext cx="864475" cy="508975"/>
            </a:xfrm>
            <a:custGeom>
              <a:avLst/>
              <a:gdLst/>
              <a:ahLst/>
              <a:cxnLst/>
              <a:rect l="l" t="t" r="r" b="b"/>
              <a:pathLst>
                <a:path w="34579" h="20359" extrusionOk="0">
                  <a:moveTo>
                    <a:pt x="341" y="1"/>
                  </a:moveTo>
                  <a:lnTo>
                    <a:pt x="0" y="592"/>
                  </a:lnTo>
                  <a:lnTo>
                    <a:pt x="34236" y="20359"/>
                  </a:lnTo>
                  <a:lnTo>
                    <a:pt x="34578" y="19766"/>
                  </a:lnTo>
                  <a:lnTo>
                    <a:pt x="341"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548;p35">
              <a:extLst>
                <a:ext uri="{FF2B5EF4-FFF2-40B4-BE49-F238E27FC236}">
                  <a16:creationId xmlns:a16="http://schemas.microsoft.com/office/drawing/2014/main" id="{DBF39EFC-4773-4B8B-A4F0-8E94DD0ADAAF}"/>
                </a:ext>
              </a:extLst>
            </p:cNvPr>
            <p:cNvSpPr/>
            <p:nvPr/>
          </p:nvSpPr>
          <p:spPr>
            <a:xfrm>
              <a:off x="4913375" y="3584800"/>
              <a:ext cx="509000" cy="864500"/>
            </a:xfrm>
            <a:custGeom>
              <a:avLst/>
              <a:gdLst/>
              <a:ahLst/>
              <a:cxnLst/>
              <a:rect l="l" t="t" r="r" b="b"/>
              <a:pathLst>
                <a:path w="20360" h="34580" extrusionOk="0">
                  <a:moveTo>
                    <a:pt x="593" y="1"/>
                  </a:moveTo>
                  <a:lnTo>
                    <a:pt x="1" y="343"/>
                  </a:lnTo>
                  <a:lnTo>
                    <a:pt x="19768" y="34580"/>
                  </a:lnTo>
                  <a:lnTo>
                    <a:pt x="20360" y="34238"/>
                  </a:lnTo>
                  <a:lnTo>
                    <a:pt x="593"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549;p35">
              <a:extLst>
                <a:ext uri="{FF2B5EF4-FFF2-40B4-BE49-F238E27FC236}">
                  <a16:creationId xmlns:a16="http://schemas.microsoft.com/office/drawing/2014/main" id="{F8E97499-5582-449E-A0F8-AF86E8515A68}"/>
                </a:ext>
              </a:extLst>
            </p:cNvPr>
            <p:cNvSpPr/>
            <p:nvPr/>
          </p:nvSpPr>
          <p:spPr>
            <a:xfrm>
              <a:off x="5406400" y="3456700"/>
              <a:ext cx="17125" cy="988325"/>
            </a:xfrm>
            <a:custGeom>
              <a:avLst/>
              <a:gdLst/>
              <a:ahLst/>
              <a:cxnLst/>
              <a:rect l="l" t="t" r="r" b="b"/>
              <a:pathLst>
                <a:path w="685" h="39533" extrusionOk="0">
                  <a:moveTo>
                    <a:pt x="0" y="0"/>
                  </a:moveTo>
                  <a:lnTo>
                    <a:pt x="0" y="39533"/>
                  </a:lnTo>
                  <a:lnTo>
                    <a:pt x="684" y="39533"/>
                  </a:lnTo>
                  <a:lnTo>
                    <a:pt x="684"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550;p35">
              <a:extLst>
                <a:ext uri="{FF2B5EF4-FFF2-40B4-BE49-F238E27FC236}">
                  <a16:creationId xmlns:a16="http://schemas.microsoft.com/office/drawing/2014/main" id="{170F15BB-96C4-4A28-937D-A033E26618D5}"/>
                </a:ext>
              </a:extLst>
            </p:cNvPr>
            <p:cNvSpPr/>
            <p:nvPr/>
          </p:nvSpPr>
          <p:spPr>
            <a:xfrm>
              <a:off x="5269775" y="4299850"/>
              <a:ext cx="290375" cy="290375"/>
            </a:xfrm>
            <a:custGeom>
              <a:avLst/>
              <a:gdLst/>
              <a:ahLst/>
              <a:cxnLst/>
              <a:rect l="l" t="t" r="r" b="b"/>
              <a:pathLst>
                <a:path w="11615" h="11615" extrusionOk="0">
                  <a:moveTo>
                    <a:pt x="5807" y="1"/>
                  </a:moveTo>
                  <a:cubicBezTo>
                    <a:pt x="4268" y="1"/>
                    <a:pt x="2791" y="613"/>
                    <a:pt x="1701" y="1701"/>
                  </a:cubicBezTo>
                  <a:cubicBezTo>
                    <a:pt x="613" y="2791"/>
                    <a:pt x="1" y="4267"/>
                    <a:pt x="1" y="5808"/>
                  </a:cubicBezTo>
                  <a:cubicBezTo>
                    <a:pt x="1" y="7348"/>
                    <a:pt x="613" y="8824"/>
                    <a:pt x="1701" y="9914"/>
                  </a:cubicBezTo>
                  <a:cubicBezTo>
                    <a:pt x="2791" y="11002"/>
                    <a:pt x="4268" y="11614"/>
                    <a:pt x="5807" y="11614"/>
                  </a:cubicBezTo>
                  <a:cubicBezTo>
                    <a:pt x="7348" y="11614"/>
                    <a:pt x="8824" y="11002"/>
                    <a:pt x="9914" y="9914"/>
                  </a:cubicBezTo>
                  <a:cubicBezTo>
                    <a:pt x="11003" y="8824"/>
                    <a:pt x="11615" y="7348"/>
                    <a:pt x="11615" y="5808"/>
                  </a:cubicBezTo>
                  <a:cubicBezTo>
                    <a:pt x="11615" y="4267"/>
                    <a:pt x="11003" y="2791"/>
                    <a:pt x="9914" y="1701"/>
                  </a:cubicBezTo>
                  <a:cubicBezTo>
                    <a:pt x="8824" y="613"/>
                    <a:pt x="7348" y="1"/>
                    <a:pt x="5807"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551;p35">
              <a:extLst>
                <a:ext uri="{FF2B5EF4-FFF2-40B4-BE49-F238E27FC236}">
                  <a16:creationId xmlns:a16="http://schemas.microsoft.com/office/drawing/2014/main" id="{66383D67-3D04-4196-B8F5-B0419511E26C}"/>
                </a:ext>
              </a:extLst>
            </p:cNvPr>
            <p:cNvSpPr/>
            <p:nvPr/>
          </p:nvSpPr>
          <p:spPr>
            <a:xfrm>
              <a:off x="4383400" y="3413375"/>
              <a:ext cx="2063150" cy="2063325"/>
            </a:xfrm>
            <a:custGeom>
              <a:avLst/>
              <a:gdLst/>
              <a:ahLst/>
              <a:cxnLst/>
              <a:rect l="l" t="t" r="r" b="b"/>
              <a:pathLst>
                <a:path w="82526" h="82533" extrusionOk="0">
                  <a:moveTo>
                    <a:pt x="41263" y="6270"/>
                  </a:moveTo>
                  <a:cubicBezTo>
                    <a:pt x="60555" y="6270"/>
                    <a:pt x="76257" y="21971"/>
                    <a:pt x="76257" y="41264"/>
                  </a:cubicBezTo>
                  <a:cubicBezTo>
                    <a:pt x="76257" y="60562"/>
                    <a:pt x="60555" y="76257"/>
                    <a:pt x="41263" y="76257"/>
                  </a:cubicBezTo>
                  <a:cubicBezTo>
                    <a:pt x="21965" y="76257"/>
                    <a:pt x="6269" y="60562"/>
                    <a:pt x="6269" y="41264"/>
                  </a:cubicBezTo>
                  <a:cubicBezTo>
                    <a:pt x="6269" y="21972"/>
                    <a:pt x="21965" y="6270"/>
                    <a:pt x="41263" y="6270"/>
                  </a:cubicBezTo>
                  <a:close/>
                  <a:moveTo>
                    <a:pt x="41263" y="1"/>
                  </a:moveTo>
                  <a:cubicBezTo>
                    <a:pt x="18471" y="1"/>
                    <a:pt x="0" y="18478"/>
                    <a:pt x="0" y="41264"/>
                  </a:cubicBezTo>
                  <a:cubicBezTo>
                    <a:pt x="0" y="64056"/>
                    <a:pt x="18472" y="82532"/>
                    <a:pt x="41263" y="82532"/>
                  </a:cubicBezTo>
                  <a:cubicBezTo>
                    <a:pt x="64049" y="82532"/>
                    <a:pt x="82525" y="64056"/>
                    <a:pt x="82525" y="41264"/>
                  </a:cubicBezTo>
                  <a:cubicBezTo>
                    <a:pt x="82525" y="18478"/>
                    <a:pt x="64049" y="1"/>
                    <a:pt x="41263" y="1"/>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552;p35">
              <a:extLst>
                <a:ext uri="{FF2B5EF4-FFF2-40B4-BE49-F238E27FC236}">
                  <a16:creationId xmlns:a16="http://schemas.microsoft.com/office/drawing/2014/main" id="{44BE8511-122E-4368-8C37-D1AAB041DF94}"/>
                </a:ext>
              </a:extLst>
            </p:cNvPr>
            <p:cNvSpPr/>
            <p:nvPr/>
          </p:nvSpPr>
          <p:spPr>
            <a:xfrm>
              <a:off x="4483125" y="3513175"/>
              <a:ext cx="1863700" cy="1863725"/>
            </a:xfrm>
            <a:custGeom>
              <a:avLst/>
              <a:gdLst/>
              <a:ahLst/>
              <a:cxnLst/>
              <a:rect l="l" t="t" r="r" b="b"/>
              <a:pathLst>
                <a:path w="74548" h="74549" extrusionOk="0">
                  <a:moveTo>
                    <a:pt x="37274" y="2280"/>
                  </a:moveTo>
                  <a:cubicBezTo>
                    <a:pt x="56566" y="2280"/>
                    <a:pt x="72268" y="17982"/>
                    <a:pt x="72268" y="37275"/>
                  </a:cubicBezTo>
                  <a:cubicBezTo>
                    <a:pt x="72268" y="56572"/>
                    <a:pt x="56566" y="72269"/>
                    <a:pt x="37274" y="72269"/>
                  </a:cubicBezTo>
                  <a:cubicBezTo>
                    <a:pt x="17976" y="72269"/>
                    <a:pt x="2280" y="56572"/>
                    <a:pt x="2280" y="37275"/>
                  </a:cubicBezTo>
                  <a:cubicBezTo>
                    <a:pt x="2280" y="17982"/>
                    <a:pt x="17976" y="2280"/>
                    <a:pt x="37274" y="2280"/>
                  </a:cubicBezTo>
                  <a:close/>
                  <a:moveTo>
                    <a:pt x="37274" y="1"/>
                  </a:moveTo>
                  <a:cubicBezTo>
                    <a:pt x="16717" y="1"/>
                    <a:pt x="0" y="16723"/>
                    <a:pt x="0" y="37275"/>
                  </a:cubicBezTo>
                  <a:cubicBezTo>
                    <a:pt x="0" y="57832"/>
                    <a:pt x="16717" y="74548"/>
                    <a:pt x="37273" y="74548"/>
                  </a:cubicBezTo>
                  <a:cubicBezTo>
                    <a:pt x="57825" y="74548"/>
                    <a:pt x="74547" y="57832"/>
                    <a:pt x="74547" y="37275"/>
                  </a:cubicBezTo>
                  <a:cubicBezTo>
                    <a:pt x="74547" y="16723"/>
                    <a:pt x="57825" y="1"/>
                    <a:pt x="37274"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553;p35">
              <a:extLst>
                <a:ext uri="{FF2B5EF4-FFF2-40B4-BE49-F238E27FC236}">
                  <a16:creationId xmlns:a16="http://schemas.microsoft.com/office/drawing/2014/main" id="{0466383C-7EC3-424E-8E62-07B7C86840BB}"/>
                </a:ext>
              </a:extLst>
            </p:cNvPr>
            <p:cNvSpPr/>
            <p:nvPr/>
          </p:nvSpPr>
          <p:spPr>
            <a:xfrm>
              <a:off x="2307975" y="4272175"/>
              <a:ext cx="1296050" cy="611625"/>
            </a:xfrm>
            <a:custGeom>
              <a:avLst/>
              <a:gdLst/>
              <a:ahLst/>
              <a:cxnLst/>
              <a:rect l="l" t="t" r="r" b="b"/>
              <a:pathLst>
                <a:path w="51842" h="24465" extrusionOk="0">
                  <a:moveTo>
                    <a:pt x="51063" y="712"/>
                  </a:moveTo>
                  <a:lnTo>
                    <a:pt x="48190" y="23603"/>
                  </a:lnTo>
                  <a:lnTo>
                    <a:pt x="717" y="10995"/>
                  </a:lnTo>
                  <a:lnTo>
                    <a:pt x="1232" y="2391"/>
                  </a:lnTo>
                  <a:lnTo>
                    <a:pt x="51063" y="712"/>
                  </a:lnTo>
                  <a:close/>
                  <a:moveTo>
                    <a:pt x="51842" y="0"/>
                  </a:moveTo>
                  <a:lnTo>
                    <a:pt x="585" y="1728"/>
                  </a:lnTo>
                  <a:lnTo>
                    <a:pt x="1" y="11513"/>
                  </a:lnTo>
                  <a:lnTo>
                    <a:pt x="48393" y="24364"/>
                  </a:lnTo>
                  <a:lnTo>
                    <a:pt x="48771" y="24464"/>
                  </a:lnTo>
                  <a:lnTo>
                    <a:pt x="51842" y="0"/>
                  </a:ln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554;p35">
              <a:extLst>
                <a:ext uri="{FF2B5EF4-FFF2-40B4-BE49-F238E27FC236}">
                  <a16:creationId xmlns:a16="http://schemas.microsoft.com/office/drawing/2014/main" id="{2DF02866-E5DE-40EF-B37A-52E6454D12F2}"/>
                </a:ext>
              </a:extLst>
            </p:cNvPr>
            <p:cNvSpPr/>
            <p:nvPr/>
          </p:nvSpPr>
          <p:spPr>
            <a:xfrm>
              <a:off x="2186925" y="4299850"/>
              <a:ext cx="290375" cy="290375"/>
            </a:xfrm>
            <a:custGeom>
              <a:avLst/>
              <a:gdLst/>
              <a:ahLst/>
              <a:cxnLst/>
              <a:rect l="l" t="t" r="r" b="b"/>
              <a:pathLst>
                <a:path w="11615" h="11615" extrusionOk="0">
                  <a:moveTo>
                    <a:pt x="5807" y="1"/>
                  </a:moveTo>
                  <a:cubicBezTo>
                    <a:pt x="4267" y="1"/>
                    <a:pt x="2790" y="613"/>
                    <a:pt x="1701" y="1701"/>
                  </a:cubicBezTo>
                  <a:cubicBezTo>
                    <a:pt x="612" y="2791"/>
                    <a:pt x="0" y="4267"/>
                    <a:pt x="0" y="5808"/>
                  </a:cubicBezTo>
                  <a:cubicBezTo>
                    <a:pt x="0" y="7348"/>
                    <a:pt x="612" y="8824"/>
                    <a:pt x="1701" y="9914"/>
                  </a:cubicBezTo>
                  <a:cubicBezTo>
                    <a:pt x="2790" y="11002"/>
                    <a:pt x="4267" y="11614"/>
                    <a:pt x="5807" y="11614"/>
                  </a:cubicBezTo>
                  <a:cubicBezTo>
                    <a:pt x="7347" y="11614"/>
                    <a:pt x="8824" y="11002"/>
                    <a:pt x="9914" y="9914"/>
                  </a:cubicBezTo>
                  <a:cubicBezTo>
                    <a:pt x="11002" y="8824"/>
                    <a:pt x="11614" y="7348"/>
                    <a:pt x="11614" y="5808"/>
                  </a:cubicBezTo>
                  <a:cubicBezTo>
                    <a:pt x="11614" y="4267"/>
                    <a:pt x="11002" y="2791"/>
                    <a:pt x="9914" y="1701"/>
                  </a:cubicBezTo>
                  <a:cubicBezTo>
                    <a:pt x="8824" y="613"/>
                    <a:pt x="7347" y="1"/>
                    <a:pt x="5807"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555;p35">
              <a:extLst>
                <a:ext uri="{FF2B5EF4-FFF2-40B4-BE49-F238E27FC236}">
                  <a16:creationId xmlns:a16="http://schemas.microsoft.com/office/drawing/2014/main" id="{F905FE00-6AA8-42CA-A7E6-40E49CAB9FC5}"/>
                </a:ext>
              </a:extLst>
            </p:cNvPr>
            <p:cNvSpPr/>
            <p:nvPr/>
          </p:nvSpPr>
          <p:spPr>
            <a:xfrm>
              <a:off x="3232150" y="4252450"/>
              <a:ext cx="660125" cy="660175"/>
            </a:xfrm>
            <a:custGeom>
              <a:avLst/>
              <a:gdLst/>
              <a:ahLst/>
              <a:cxnLst/>
              <a:rect l="l" t="t" r="r" b="b"/>
              <a:pathLst>
                <a:path w="26405" h="26407" extrusionOk="0">
                  <a:moveTo>
                    <a:pt x="13202" y="1"/>
                  </a:moveTo>
                  <a:cubicBezTo>
                    <a:pt x="9700" y="1"/>
                    <a:pt x="6342" y="1393"/>
                    <a:pt x="3867" y="3868"/>
                  </a:cubicBezTo>
                  <a:cubicBezTo>
                    <a:pt x="1391" y="6344"/>
                    <a:pt x="0" y="9702"/>
                    <a:pt x="0" y="13204"/>
                  </a:cubicBezTo>
                  <a:cubicBezTo>
                    <a:pt x="0" y="16705"/>
                    <a:pt x="1391" y="20064"/>
                    <a:pt x="3867" y="22540"/>
                  </a:cubicBezTo>
                  <a:cubicBezTo>
                    <a:pt x="6342" y="25016"/>
                    <a:pt x="9700" y="26407"/>
                    <a:pt x="13202" y="26407"/>
                  </a:cubicBezTo>
                  <a:cubicBezTo>
                    <a:pt x="16704" y="26407"/>
                    <a:pt x="20063" y="25016"/>
                    <a:pt x="22538" y="22540"/>
                  </a:cubicBezTo>
                  <a:cubicBezTo>
                    <a:pt x="25014" y="20064"/>
                    <a:pt x="26405" y="16705"/>
                    <a:pt x="26405" y="13204"/>
                  </a:cubicBezTo>
                  <a:cubicBezTo>
                    <a:pt x="26405" y="9702"/>
                    <a:pt x="25014" y="6344"/>
                    <a:pt x="22538" y="3868"/>
                  </a:cubicBezTo>
                  <a:cubicBezTo>
                    <a:pt x="20063" y="1393"/>
                    <a:pt x="16704" y="1"/>
                    <a:pt x="13202"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556;p35">
              <a:extLst>
                <a:ext uri="{FF2B5EF4-FFF2-40B4-BE49-F238E27FC236}">
                  <a16:creationId xmlns:a16="http://schemas.microsoft.com/office/drawing/2014/main" id="{11560799-A347-4284-8F2F-39BE6B6E889D}"/>
                </a:ext>
              </a:extLst>
            </p:cNvPr>
            <p:cNvSpPr/>
            <p:nvPr/>
          </p:nvSpPr>
          <p:spPr>
            <a:xfrm>
              <a:off x="2266350" y="2987075"/>
              <a:ext cx="987475" cy="1497550"/>
            </a:xfrm>
            <a:custGeom>
              <a:avLst/>
              <a:gdLst/>
              <a:ahLst/>
              <a:cxnLst/>
              <a:rect l="l" t="t" r="r" b="b"/>
              <a:pathLst>
                <a:path w="39499" h="59902" extrusionOk="0">
                  <a:moveTo>
                    <a:pt x="34231" y="1"/>
                  </a:moveTo>
                  <a:lnTo>
                    <a:pt x="1" y="56723"/>
                  </a:lnTo>
                  <a:lnTo>
                    <a:pt x="5269" y="59902"/>
                  </a:lnTo>
                  <a:lnTo>
                    <a:pt x="39499" y="3180"/>
                  </a:lnTo>
                  <a:lnTo>
                    <a:pt x="3423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557;p35">
              <a:extLst>
                <a:ext uri="{FF2B5EF4-FFF2-40B4-BE49-F238E27FC236}">
                  <a16:creationId xmlns:a16="http://schemas.microsoft.com/office/drawing/2014/main" id="{BA95DC1A-E2C8-46F8-83A6-B419A77DF8B2}"/>
                </a:ext>
              </a:extLst>
            </p:cNvPr>
            <p:cNvSpPr/>
            <p:nvPr/>
          </p:nvSpPr>
          <p:spPr>
            <a:xfrm>
              <a:off x="4819300" y="3000125"/>
              <a:ext cx="668000" cy="1471200"/>
            </a:xfrm>
            <a:custGeom>
              <a:avLst/>
              <a:gdLst/>
              <a:ahLst/>
              <a:cxnLst/>
              <a:rect l="l" t="t" r="r" b="b"/>
              <a:pathLst>
                <a:path w="26720" h="58848" extrusionOk="0">
                  <a:moveTo>
                    <a:pt x="5773" y="0"/>
                  </a:moveTo>
                  <a:lnTo>
                    <a:pt x="1" y="2132"/>
                  </a:lnTo>
                  <a:lnTo>
                    <a:pt x="20948" y="58848"/>
                  </a:lnTo>
                  <a:lnTo>
                    <a:pt x="26720" y="56716"/>
                  </a:lnTo>
                  <a:lnTo>
                    <a:pt x="577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558;p35">
              <a:extLst>
                <a:ext uri="{FF2B5EF4-FFF2-40B4-BE49-F238E27FC236}">
                  <a16:creationId xmlns:a16="http://schemas.microsoft.com/office/drawing/2014/main" id="{9E978F71-FA06-475D-B4BA-0B05BB0F6486}"/>
                </a:ext>
              </a:extLst>
            </p:cNvPr>
            <p:cNvSpPr/>
            <p:nvPr/>
          </p:nvSpPr>
          <p:spPr>
            <a:xfrm>
              <a:off x="3575100" y="3158825"/>
              <a:ext cx="1438750" cy="1415950"/>
            </a:xfrm>
            <a:custGeom>
              <a:avLst/>
              <a:gdLst/>
              <a:ahLst/>
              <a:cxnLst/>
              <a:rect l="l" t="t" r="r" b="b"/>
              <a:pathLst>
                <a:path w="57550" h="56638" extrusionOk="0">
                  <a:moveTo>
                    <a:pt x="53240" y="0"/>
                  </a:moveTo>
                  <a:lnTo>
                    <a:pt x="0" y="52245"/>
                  </a:lnTo>
                  <a:lnTo>
                    <a:pt x="4310" y="56638"/>
                  </a:lnTo>
                  <a:lnTo>
                    <a:pt x="57549" y="4392"/>
                  </a:lnTo>
                  <a:lnTo>
                    <a:pt x="53240"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559;p35">
              <a:extLst>
                <a:ext uri="{FF2B5EF4-FFF2-40B4-BE49-F238E27FC236}">
                  <a16:creationId xmlns:a16="http://schemas.microsoft.com/office/drawing/2014/main" id="{057F7DA5-C053-4069-B83C-0AB5AFB790CF}"/>
                </a:ext>
              </a:extLst>
            </p:cNvPr>
            <p:cNvSpPr/>
            <p:nvPr/>
          </p:nvSpPr>
          <p:spPr>
            <a:xfrm>
              <a:off x="3111100" y="2488225"/>
              <a:ext cx="2482350" cy="615775"/>
            </a:xfrm>
            <a:custGeom>
              <a:avLst/>
              <a:gdLst/>
              <a:ahLst/>
              <a:cxnLst/>
              <a:rect l="l" t="t" r="r" b="b"/>
              <a:pathLst>
                <a:path w="99294" h="24631" extrusionOk="0">
                  <a:moveTo>
                    <a:pt x="68136" y="0"/>
                  </a:moveTo>
                  <a:lnTo>
                    <a:pt x="68136" y="18478"/>
                  </a:lnTo>
                  <a:lnTo>
                    <a:pt x="3078" y="18478"/>
                  </a:lnTo>
                  <a:cubicBezTo>
                    <a:pt x="1378" y="18478"/>
                    <a:pt x="1" y="19856"/>
                    <a:pt x="1" y="21555"/>
                  </a:cubicBezTo>
                  <a:cubicBezTo>
                    <a:pt x="1" y="23253"/>
                    <a:pt x="1378" y="24631"/>
                    <a:pt x="3078" y="24631"/>
                  </a:cubicBezTo>
                  <a:lnTo>
                    <a:pt x="74289" y="24631"/>
                  </a:lnTo>
                  <a:lnTo>
                    <a:pt x="74289" y="6153"/>
                  </a:lnTo>
                  <a:lnTo>
                    <a:pt x="85852" y="6153"/>
                  </a:lnTo>
                  <a:cubicBezTo>
                    <a:pt x="89870" y="6153"/>
                    <a:pt x="93140" y="9423"/>
                    <a:pt x="93140" y="13443"/>
                  </a:cubicBezTo>
                  <a:lnTo>
                    <a:pt x="93140" y="21555"/>
                  </a:lnTo>
                  <a:cubicBezTo>
                    <a:pt x="93140" y="23253"/>
                    <a:pt x="94517" y="24631"/>
                    <a:pt x="96217" y="24631"/>
                  </a:cubicBezTo>
                  <a:cubicBezTo>
                    <a:pt x="97916" y="24631"/>
                    <a:pt x="99294" y="23253"/>
                    <a:pt x="99294" y="21555"/>
                  </a:cubicBezTo>
                  <a:lnTo>
                    <a:pt x="99294" y="13442"/>
                  </a:lnTo>
                  <a:cubicBezTo>
                    <a:pt x="99294" y="6030"/>
                    <a:pt x="93264" y="0"/>
                    <a:pt x="85852"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560;p35">
              <a:extLst>
                <a:ext uri="{FF2B5EF4-FFF2-40B4-BE49-F238E27FC236}">
                  <a16:creationId xmlns:a16="http://schemas.microsoft.com/office/drawing/2014/main" id="{BC7363C6-B90B-429E-AFBF-1845C7A6748A}"/>
                </a:ext>
              </a:extLst>
            </p:cNvPr>
            <p:cNvSpPr/>
            <p:nvPr/>
          </p:nvSpPr>
          <p:spPr>
            <a:xfrm>
              <a:off x="3460925" y="4481125"/>
              <a:ext cx="202825" cy="202875"/>
            </a:xfrm>
            <a:custGeom>
              <a:avLst/>
              <a:gdLst/>
              <a:ahLst/>
              <a:cxnLst/>
              <a:rect l="l" t="t" r="r" b="b"/>
              <a:pathLst>
                <a:path w="8113" h="8115" extrusionOk="0">
                  <a:moveTo>
                    <a:pt x="4056" y="1"/>
                  </a:moveTo>
                  <a:cubicBezTo>
                    <a:pt x="1816" y="1"/>
                    <a:pt x="0" y="1817"/>
                    <a:pt x="0" y="4057"/>
                  </a:cubicBezTo>
                  <a:cubicBezTo>
                    <a:pt x="0" y="6298"/>
                    <a:pt x="1816" y="8114"/>
                    <a:pt x="4056" y="8114"/>
                  </a:cubicBezTo>
                  <a:cubicBezTo>
                    <a:pt x="6296" y="8114"/>
                    <a:pt x="8113" y="6298"/>
                    <a:pt x="8113" y="4057"/>
                  </a:cubicBezTo>
                  <a:cubicBezTo>
                    <a:pt x="8113" y="1817"/>
                    <a:pt x="6296" y="1"/>
                    <a:pt x="4056"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561;p35">
              <a:extLst>
                <a:ext uri="{FF2B5EF4-FFF2-40B4-BE49-F238E27FC236}">
                  <a16:creationId xmlns:a16="http://schemas.microsoft.com/office/drawing/2014/main" id="{6031D4DC-4853-43E5-B9C4-34BA05590753}"/>
                </a:ext>
              </a:extLst>
            </p:cNvPr>
            <p:cNvSpPr/>
            <p:nvPr/>
          </p:nvSpPr>
          <p:spPr>
            <a:xfrm>
              <a:off x="3710150" y="4001475"/>
              <a:ext cx="269950" cy="136400"/>
            </a:xfrm>
            <a:custGeom>
              <a:avLst/>
              <a:gdLst/>
              <a:ahLst/>
              <a:cxnLst/>
              <a:rect l="l" t="t" r="r" b="b"/>
              <a:pathLst>
                <a:path w="10798" h="5456" extrusionOk="0">
                  <a:moveTo>
                    <a:pt x="1565" y="1"/>
                  </a:moveTo>
                  <a:cubicBezTo>
                    <a:pt x="992" y="1"/>
                    <a:pt x="451" y="359"/>
                    <a:pt x="252" y="929"/>
                  </a:cubicBezTo>
                  <a:cubicBezTo>
                    <a:pt x="1" y="1651"/>
                    <a:pt x="384" y="2446"/>
                    <a:pt x="1105" y="2697"/>
                  </a:cubicBezTo>
                  <a:lnTo>
                    <a:pt x="8779" y="5378"/>
                  </a:lnTo>
                  <a:cubicBezTo>
                    <a:pt x="8929" y="5431"/>
                    <a:pt x="9082" y="5455"/>
                    <a:pt x="9233" y="5455"/>
                  </a:cubicBezTo>
                  <a:cubicBezTo>
                    <a:pt x="9807" y="5455"/>
                    <a:pt x="10347" y="5096"/>
                    <a:pt x="10546" y="4526"/>
                  </a:cubicBezTo>
                  <a:cubicBezTo>
                    <a:pt x="10797" y="3806"/>
                    <a:pt x="10415" y="3010"/>
                    <a:pt x="9693" y="2759"/>
                  </a:cubicBezTo>
                  <a:lnTo>
                    <a:pt x="2020" y="78"/>
                  </a:lnTo>
                  <a:cubicBezTo>
                    <a:pt x="1870" y="26"/>
                    <a:pt x="1716" y="1"/>
                    <a:pt x="1565"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562;p35">
              <a:extLst>
                <a:ext uri="{FF2B5EF4-FFF2-40B4-BE49-F238E27FC236}">
                  <a16:creationId xmlns:a16="http://schemas.microsoft.com/office/drawing/2014/main" id="{8EDB2AD3-36FA-4098-BC1F-C5219A51B113}"/>
                </a:ext>
              </a:extLst>
            </p:cNvPr>
            <p:cNvSpPr/>
            <p:nvPr/>
          </p:nvSpPr>
          <p:spPr>
            <a:xfrm>
              <a:off x="3512625" y="4071175"/>
              <a:ext cx="354950" cy="574825"/>
            </a:xfrm>
            <a:custGeom>
              <a:avLst/>
              <a:gdLst/>
              <a:ahLst/>
              <a:cxnLst/>
              <a:rect l="l" t="t" r="r" b="b"/>
              <a:pathLst>
                <a:path w="14198" h="22993" extrusionOk="0">
                  <a:moveTo>
                    <a:pt x="11618" y="1"/>
                  </a:moveTo>
                  <a:lnTo>
                    <a:pt x="0" y="21605"/>
                  </a:lnTo>
                  <a:lnTo>
                    <a:pt x="2580" y="22992"/>
                  </a:lnTo>
                  <a:lnTo>
                    <a:pt x="14198" y="1388"/>
                  </a:lnTo>
                  <a:lnTo>
                    <a:pt x="11618" y="1"/>
                  </a:ln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46" name="Google Shape;563;p35">
            <a:extLst>
              <a:ext uri="{FF2B5EF4-FFF2-40B4-BE49-F238E27FC236}">
                <a16:creationId xmlns:a16="http://schemas.microsoft.com/office/drawing/2014/main" id="{89C92DF4-5602-44A1-8D39-9D49964C3A53}"/>
              </a:ext>
            </a:extLst>
          </p:cNvPr>
          <p:cNvGrpSpPr/>
          <p:nvPr/>
        </p:nvGrpSpPr>
        <p:grpSpPr>
          <a:xfrm>
            <a:off x="12984674" y="4748038"/>
            <a:ext cx="2073752" cy="2180215"/>
            <a:chOff x="4832528" y="895987"/>
            <a:chExt cx="777567" cy="817486"/>
          </a:xfrm>
        </p:grpSpPr>
        <p:sp>
          <p:nvSpPr>
            <p:cNvPr id="47" name="Google Shape;564;p35">
              <a:extLst>
                <a:ext uri="{FF2B5EF4-FFF2-40B4-BE49-F238E27FC236}">
                  <a16:creationId xmlns:a16="http://schemas.microsoft.com/office/drawing/2014/main" id="{1879B00B-5280-4757-BDF7-AD3AFBB48BA1}"/>
                </a:ext>
              </a:extLst>
            </p:cNvPr>
            <p:cNvSpPr/>
            <p:nvPr/>
          </p:nvSpPr>
          <p:spPr>
            <a:xfrm rot="-1379682">
              <a:off x="4936021" y="981772"/>
              <a:ext cx="570582" cy="645914"/>
            </a:xfrm>
            <a:custGeom>
              <a:avLst/>
              <a:gdLst/>
              <a:ahLst/>
              <a:cxnLst/>
              <a:rect l="l" t="t" r="r" b="b"/>
              <a:pathLst>
                <a:path w="30471" h="34494" extrusionOk="0">
                  <a:moveTo>
                    <a:pt x="3695" y="1"/>
                  </a:moveTo>
                  <a:cubicBezTo>
                    <a:pt x="1654" y="1"/>
                    <a:pt x="1" y="2124"/>
                    <a:pt x="1" y="4744"/>
                  </a:cubicBezTo>
                  <a:lnTo>
                    <a:pt x="1" y="21717"/>
                  </a:lnTo>
                  <a:cubicBezTo>
                    <a:pt x="1" y="24336"/>
                    <a:pt x="1654" y="26459"/>
                    <a:pt x="3695" y="26459"/>
                  </a:cubicBezTo>
                  <a:lnTo>
                    <a:pt x="9358" y="26459"/>
                  </a:lnTo>
                  <a:lnTo>
                    <a:pt x="14990" y="34141"/>
                  </a:lnTo>
                  <a:cubicBezTo>
                    <a:pt x="15163" y="34377"/>
                    <a:pt x="15395" y="34494"/>
                    <a:pt x="15626" y="34494"/>
                  </a:cubicBezTo>
                  <a:cubicBezTo>
                    <a:pt x="15883" y="34494"/>
                    <a:pt x="16138" y="34351"/>
                    <a:pt x="16312" y="34069"/>
                  </a:cubicBezTo>
                  <a:lnTo>
                    <a:pt x="20748" y="26885"/>
                  </a:lnTo>
                  <a:cubicBezTo>
                    <a:pt x="20913" y="26616"/>
                    <a:pt x="21165" y="26459"/>
                    <a:pt x="21433" y="26459"/>
                  </a:cubicBezTo>
                  <a:lnTo>
                    <a:pt x="26777" y="26459"/>
                  </a:lnTo>
                  <a:cubicBezTo>
                    <a:pt x="28816" y="26459"/>
                    <a:pt x="30471" y="24336"/>
                    <a:pt x="30471" y="21717"/>
                  </a:cubicBezTo>
                  <a:lnTo>
                    <a:pt x="30471" y="4744"/>
                  </a:lnTo>
                  <a:cubicBezTo>
                    <a:pt x="30471" y="2125"/>
                    <a:pt x="28817" y="1"/>
                    <a:pt x="26777"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48" name="Google Shape;565;p35">
              <a:extLst>
                <a:ext uri="{FF2B5EF4-FFF2-40B4-BE49-F238E27FC236}">
                  <a16:creationId xmlns:a16="http://schemas.microsoft.com/office/drawing/2014/main" id="{447DC064-08D0-4D59-A7A2-C9D173350788}"/>
                </a:ext>
              </a:extLst>
            </p:cNvPr>
            <p:cNvGrpSpPr/>
            <p:nvPr/>
          </p:nvGrpSpPr>
          <p:grpSpPr>
            <a:xfrm rot="-1374672">
              <a:off x="5009042" y="1087620"/>
              <a:ext cx="371778" cy="274282"/>
              <a:chOff x="5223609" y="3731112"/>
              <a:chExt cx="371782" cy="274285"/>
            </a:xfrm>
          </p:grpSpPr>
          <p:sp>
            <p:nvSpPr>
              <p:cNvPr id="49" name="Google Shape;566;p35">
                <a:extLst>
                  <a:ext uri="{FF2B5EF4-FFF2-40B4-BE49-F238E27FC236}">
                    <a16:creationId xmlns:a16="http://schemas.microsoft.com/office/drawing/2014/main" id="{158E8086-F860-4AE6-A19B-7C2FB4B1DBD5}"/>
                  </a:ext>
                </a:extLst>
              </p:cNvPr>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567;p35">
                <a:extLst>
                  <a:ext uri="{FF2B5EF4-FFF2-40B4-BE49-F238E27FC236}">
                    <a16:creationId xmlns:a16="http://schemas.microsoft.com/office/drawing/2014/main" id="{D41D8805-C03D-493B-8837-5F3FF5D1D039}"/>
                  </a:ext>
                </a:extLst>
              </p:cNvPr>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grpSp>
        <p:nvGrpSpPr>
          <p:cNvPr id="51" name="Google Shape;568;p35">
            <a:extLst>
              <a:ext uri="{FF2B5EF4-FFF2-40B4-BE49-F238E27FC236}">
                <a16:creationId xmlns:a16="http://schemas.microsoft.com/office/drawing/2014/main" id="{3B52F505-F16B-43C0-8F65-C3705DD743A0}"/>
              </a:ext>
            </a:extLst>
          </p:cNvPr>
          <p:cNvGrpSpPr/>
          <p:nvPr/>
        </p:nvGrpSpPr>
        <p:grpSpPr>
          <a:xfrm>
            <a:off x="6959575" y="3805938"/>
            <a:ext cx="2054569" cy="2166046"/>
            <a:chOff x="2573378" y="542740"/>
            <a:chExt cx="770374" cy="812173"/>
          </a:xfrm>
        </p:grpSpPr>
        <p:sp>
          <p:nvSpPr>
            <p:cNvPr id="52" name="Google Shape;569;p35">
              <a:extLst>
                <a:ext uri="{FF2B5EF4-FFF2-40B4-BE49-F238E27FC236}">
                  <a16:creationId xmlns:a16="http://schemas.microsoft.com/office/drawing/2014/main" id="{D32823B3-E3C4-47B0-9588-2B1DACC8966D}"/>
                </a:ext>
              </a:extLst>
            </p:cNvPr>
            <p:cNvSpPr/>
            <p:nvPr/>
          </p:nvSpPr>
          <p:spPr>
            <a:xfrm rot="1314050">
              <a:off x="2673258" y="625851"/>
              <a:ext cx="570614" cy="645951"/>
            </a:xfrm>
            <a:custGeom>
              <a:avLst/>
              <a:gdLst/>
              <a:ahLst/>
              <a:cxnLst/>
              <a:rect l="l" t="t" r="r" b="b"/>
              <a:pathLst>
                <a:path w="30471" h="34494" extrusionOk="0">
                  <a:moveTo>
                    <a:pt x="3695" y="1"/>
                  </a:moveTo>
                  <a:cubicBezTo>
                    <a:pt x="1654" y="1"/>
                    <a:pt x="1" y="2124"/>
                    <a:pt x="1" y="4744"/>
                  </a:cubicBezTo>
                  <a:lnTo>
                    <a:pt x="1" y="21717"/>
                  </a:lnTo>
                  <a:cubicBezTo>
                    <a:pt x="1" y="24336"/>
                    <a:pt x="1654" y="26459"/>
                    <a:pt x="3695" y="26459"/>
                  </a:cubicBezTo>
                  <a:lnTo>
                    <a:pt x="9358" y="26459"/>
                  </a:lnTo>
                  <a:lnTo>
                    <a:pt x="14990" y="34141"/>
                  </a:lnTo>
                  <a:cubicBezTo>
                    <a:pt x="15163" y="34377"/>
                    <a:pt x="15395" y="34494"/>
                    <a:pt x="15626" y="34494"/>
                  </a:cubicBezTo>
                  <a:cubicBezTo>
                    <a:pt x="15883" y="34494"/>
                    <a:pt x="16138" y="34351"/>
                    <a:pt x="16312" y="34069"/>
                  </a:cubicBezTo>
                  <a:lnTo>
                    <a:pt x="20748" y="26885"/>
                  </a:lnTo>
                  <a:cubicBezTo>
                    <a:pt x="20913" y="26616"/>
                    <a:pt x="21165" y="26459"/>
                    <a:pt x="21433" y="26459"/>
                  </a:cubicBezTo>
                  <a:lnTo>
                    <a:pt x="26777" y="26459"/>
                  </a:lnTo>
                  <a:cubicBezTo>
                    <a:pt x="28816" y="26459"/>
                    <a:pt x="30471" y="24336"/>
                    <a:pt x="30471" y="21717"/>
                  </a:cubicBezTo>
                  <a:lnTo>
                    <a:pt x="30471" y="4744"/>
                  </a:lnTo>
                  <a:cubicBezTo>
                    <a:pt x="30471" y="2125"/>
                    <a:pt x="28817" y="1"/>
                    <a:pt x="26777"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570;p35">
              <a:extLst>
                <a:ext uri="{FF2B5EF4-FFF2-40B4-BE49-F238E27FC236}">
                  <a16:creationId xmlns:a16="http://schemas.microsoft.com/office/drawing/2014/main" id="{E55CBCE3-9EE0-4608-B4D7-697D826C57FF}"/>
                </a:ext>
              </a:extLst>
            </p:cNvPr>
            <p:cNvSpPr/>
            <p:nvPr/>
          </p:nvSpPr>
          <p:spPr>
            <a:xfrm rot="1454455">
              <a:off x="2850037" y="746337"/>
              <a:ext cx="291985" cy="289068"/>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54" name="Google Shape;571;p35">
            <a:extLst>
              <a:ext uri="{FF2B5EF4-FFF2-40B4-BE49-F238E27FC236}">
                <a16:creationId xmlns:a16="http://schemas.microsoft.com/office/drawing/2014/main" id="{1D984055-6C95-42AB-A999-E9B3C3C99656}"/>
              </a:ext>
            </a:extLst>
          </p:cNvPr>
          <p:cNvGrpSpPr/>
          <p:nvPr/>
        </p:nvGrpSpPr>
        <p:grpSpPr>
          <a:xfrm>
            <a:off x="3856590" y="4748027"/>
            <a:ext cx="6271985" cy="4452307"/>
            <a:chOff x="238075" y="313400"/>
            <a:chExt cx="7167700" cy="5088150"/>
          </a:xfrm>
        </p:grpSpPr>
        <p:sp>
          <p:nvSpPr>
            <p:cNvPr id="55" name="Google Shape;572;p35">
              <a:extLst>
                <a:ext uri="{FF2B5EF4-FFF2-40B4-BE49-F238E27FC236}">
                  <a16:creationId xmlns:a16="http://schemas.microsoft.com/office/drawing/2014/main" id="{331C4E15-56FE-4F44-BA82-6B762D0EE439}"/>
                </a:ext>
              </a:extLst>
            </p:cNvPr>
            <p:cNvSpPr/>
            <p:nvPr/>
          </p:nvSpPr>
          <p:spPr>
            <a:xfrm>
              <a:off x="2157975" y="1239500"/>
              <a:ext cx="797675" cy="176400"/>
            </a:xfrm>
            <a:custGeom>
              <a:avLst/>
              <a:gdLst/>
              <a:ahLst/>
              <a:cxnLst/>
              <a:rect l="l" t="t" r="r" b="b"/>
              <a:pathLst>
                <a:path w="31907" h="7056" extrusionOk="0">
                  <a:moveTo>
                    <a:pt x="70" y="0"/>
                  </a:moveTo>
                  <a:cubicBezTo>
                    <a:pt x="31" y="0"/>
                    <a:pt x="0" y="31"/>
                    <a:pt x="0" y="69"/>
                  </a:cubicBezTo>
                  <a:lnTo>
                    <a:pt x="0" y="6988"/>
                  </a:lnTo>
                  <a:cubicBezTo>
                    <a:pt x="0" y="7025"/>
                    <a:pt x="31" y="7056"/>
                    <a:pt x="70" y="7056"/>
                  </a:cubicBezTo>
                  <a:lnTo>
                    <a:pt x="31839" y="7056"/>
                  </a:lnTo>
                  <a:cubicBezTo>
                    <a:pt x="31877" y="7056"/>
                    <a:pt x="31907" y="7025"/>
                    <a:pt x="31907" y="6988"/>
                  </a:cubicBezTo>
                  <a:lnTo>
                    <a:pt x="31907" y="69"/>
                  </a:lnTo>
                  <a:cubicBezTo>
                    <a:pt x="31907" y="31"/>
                    <a:pt x="31877" y="0"/>
                    <a:pt x="31839"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573;p35">
              <a:extLst>
                <a:ext uri="{FF2B5EF4-FFF2-40B4-BE49-F238E27FC236}">
                  <a16:creationId xmlns:a16="http://schemas.microsoft.com/office/drawing/2014/main" id="{E2A18C36-617B-4777-87C4-E5B70050EC1B}"/>
                </a:ext>
              </a:extLst>
            </p:cNvPr>
            <p:cNvSpPr/>
            <p:nvPr/>
          </p:nvSpPr>
          <p:spPr>
            <a:xfrm>
              <a:off x="3812950" y="2851025"/>
              <a:ext cx="1244050" cy="636825"/>
            </a:xfrm>
            <a:custGeom>
              <a:avLst/>
              <a:gdLst/>
              <a:ahLst/>
              <a:cxnLst/>
              <a:rect l="l" t="t" r="r" b="b"/>
              <a:pathLst>
                <a:path w="49762" h="25473" extrusionOk="0">
                  <a:moveTo>
                    <a:pt x="0" y="1"/>
                  </a:moveTo>
                  <a:lnTo>
                    <a:pt x="12639" y="25472"/>
                  </a:lnTo>
                  <a:lnTo>
                    <a:pt x="49762" y="25472"/>
                  </a:lnTo>
                  <a:lnTo>
                    <a:pt x="49762" y="1"/>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574;p35">
              <a:extLst>
                <a:ext uri="{FF2B5EF4-FFF2-40B4-BE49-F238E27FC236}">
                  <a16:creationId xmlns:a16="http://schemas.microsoft.com/office/drawing/2014/main" id="{62DF1813-059F-4D03-A519-65F4E42B3B59}"/>
                </a:ext>
              </a:extLst>
            </p:cNvPr>
            <p:cNvSpPr/>
            <p:nvPr/>
          </p:nvSpPr>
          <p:spPr>
            <a:xfrm>
              <a:off x="3189350" y="2599275"/>
              <a:ext cx="3999850" cy="1513950"/>
            </a:xfrm>
            <a:custGeom>
              <a:avLst/>
              <a:gdLst/>
              <a:ahLst/>
              <a:cxnLst/>
              <a:rect l="l" t="t" r="r" b="b"/>
              <a:pathLst>
                <a:path w="159994" h="60558" extrusionOk="0">
                  <a:moveTo>
                    <a:pt x="85565" y="0"/>
                  </a:moveTo>
                  <a:lnTo>
                    <a:pt x="13453" y="51041"/>
                  </a:lnTo>
                  <a:lnTo>
                    <a:pt x="468" y="60227"/>
                  </a:lnTo>
                  <a:lnTo>
                    <a:pt x="1" y="60558"/>
                  </a:lnTo>
                  <a:lnTo>
                    <a:pt x="107681" y="60558"/>
                  </a:lnTo>
                  <a:lnTo>
                    <a:pt x="108006" y="60227"/>
                  </a:lnTo>
                  <a:lnTo>
                    <a:pt x="130586" y="37194"/>
                  </a:lnTo>
                  <a:lnTo>
                    <a:pt x="156359" y="10900"/>
                  </a:lnTo>
                  <a:cubicBezTo>
                    <a:pt x="156585" y="10668"/>
                    <a:pt x="156797" y="10423"/>
                    <a:pt x="156992" y="10166"/>
                  </a:cubicBezTo>
                  <a:cubicBezTo>
                    <a:pt x="159994" y="6074"/>
                    <a:pt x="157133" y="0"/>
                    <a:pt x="151778" y="0"/>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575;p35">
              <a:extLst>
                <a:ext uri="{FF2B5EF4-FFF2-40B4-BE49-F238E27FC236}">
                  <a16:creationId xmlns:a16="http://schemas.microsoft.com/office/drawing/2014/main" id="{3B9ACC65-0DB8-4D19-AAA9-D71CFD405D34}"/>
                </a:ext>
              </a:extLst>
            </p:cNvPr>
            <p:cNvSpPr/>
            <p:nvPr/>
          </p:nvSpPr>
          <p:spPr>
            <a:xfrm>
              <a:off x="3814525" y="2131850"/>
              <a:ext cx="3587325" cy="724125"/>
            </a:xfrm>
            <a:custGeom>
              <a:avLst/>
              <a:gdLst/>
              <a:ahLst/>
              <a:cxnLst/>
              <a:rect l="l" t="t" r="r" b="b"/>
              <a:pathLst>
                <a:path w="143493" h="28965" extrusionOk="0">
                  <a:moveTo>
                    <a:pt x="24880" y="1"/>
                  </a:moveTo>
                  <a:cubicBezTo>
                    <a:pt x="16815" y="1"/>
                    <a:pt x="9652" y="3840"/>
                    <a:pt x="5101" y="9796"/>
                  </a:cubicBezTo>
                  <a:cubicBezTo>
                    <a:pt x="5047" y="9867"/>
                    <a:pt x="4993" y="9937"/>
                    <a:pt x="4937" y="10009"/>
                  </a:cubicBezTo>
                  <a:cubicBezTo>
                    <a:pt x="1840" y="14156"/>
                    <a:pt x="0" y="19305"/>
                    <a:pt x="0" y="24881"/>
                  </a:cubicBezTo>
                  <a:lnTo>
                    <a:pt x="0" y="28964"/>
                  </a:lnTo>
                  <a:lnTo>
                    <a:pt x="49501" y="28964"/>
                  </a:lnTo>
                  <a:lnTo>
                    <a:pt x="60029" y="20537"/>
                  </a:lnTo>
                  <a:lnTo>
                    <a:pt x="120059" y="20806"/>
                  </a:lnTo>
                  <a:lnTo>
                    <a:pt x="127175" y="15554"/>
                  </a:lnTo>
                  <a:lnTo>
                    <a:pt x="134678" y="10009"/>
                  </a:lnTo>
                  <a:lnTo>
                    <a:pt x="141336" y="5096"/>
                  </a:lnTo>
                  <a:cubicBezTo>
                    <a:pt x="141368" y="5072"/>
                    <a:pt x="141392" y="5049"/>
                    <a:pt x="141424" y="5025"/>
                  </a:cubicBezTo>
                  <a:cubicBezTo>
                    <a:pt x="143493" y="3382"/>
                    <a:pt x="142339" y="1"/>
                    <a:pt x="139652"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576;p35">
              <a:extLst>
                <a:ext uri="{FF2B5EF4-FFF2-40B4-BE49-F238E27FC236}">
                  <a16:creationId xmlns:a16="http://schemas.microsoft.com/office/drawing/2014/main" id="{DF62F3BF-F3D7-487A-ABF1-CACA58554D06}"/>
                </a:ext>
              </a:extLst>
            </p:cNvPr>
            <p:cNvSpPr/>
            <p:nvPr/>
          </p:nvSpPr>
          <p:spPr>
            <a:xfrm>
              <a:off x="3525650" y="2599250"/>
              <a:ext cx="3663550" cy="1513975"/>
            </a:xfrm>
            <a:custGeom>
              <a:avLst/>
              <a:gdLst/>
              <a:ahLst/>
              <a:cxnLst/>
              <a:rect l="l" t="t" r="r" b="b"/>
              <a:pathLst>
                <a:path w="146542" h="60559" extrusionOk="0">
                  <a:moveTo>
                    <a:pt x="72114" y="0"/>
                  </a:moveTo>
                  <a:lnTo>
                    <a:pt x="1" y="51041"/>
                  </a:lnTo>
                  <a:cubicBezTo>
                    <a:pt x="578" y="54295"/>
                    <a:pt x="1170" y="57541"/>
                    <a:pt x="1738" y="60559"/>
                  </a:cubicBezTo>
                  <a:lnTo>
                    <a:pt x="14984" y="60559"/>
                  </a:lnTo>
                  <a:cubicBezTo>
                    <a:pt x="25045" y="41635"/>
                    <a:pt x="54829" y="10162"/>
                    <a:pt x="141658" y="10162"/>
                  </a:cubicBezTo>
                  <a:cubicBezTo>
                    <a:pt x="142283" y="10162"/>
                    <a:pt x="142910" y="10164"/>
                    <a:pt x="143540" y="10167"/>
                  </a:cubicBezTo>
                  <a:cubicBezTo>
                    <a:pt x="146542" y="6075"/>
                    <a:pt x="143681" y="1"/>
                    <a:pt x="138326"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577;p35">
              <a:extLst>
                <a:ext uri="{FF2B5EF4-FFF2-40B4-BE49-F238E27FC236}">
                  <a16:creationId xmlns:a16="http://schemas.microsoft.com/office/drawing/2014/main" id="{15D7B4A9-20BC-4EB6-94E9-0CB122356D98}"/>
                </a:ext>
              </a:extLst>
            </p:cNvPr>
            <p:cNvSpPr/>
            <p:nvPr/>
          </p:nvSpPr>
          <p:spPr>
            <a:xfrm>
              <a:off x="3937975" y="2131900"/>
              <a:ext cx="3467800" cy="250200"/>
            </a:xfrm>
            <a:custGeom>
              <a:avLst/>
              <a:gdLst/>
              <a:ahLst/>
              <a:cxnLst/>
              <a:rect l="l" t="t" r="r" b="b"/>
              <a:pathLst>
                <a:path w="138712" h="10008" extrusionOk="0">
                  <a:moveTo>
                    <a:pt x="134955" y="0"/>
                  </a:moveTo>
                  <a:cubicBezTo>
                    <a:pt x="134954" y="0"/>
                    <a:pt x="134953" y="0"/>
                    <a:pt x="134953" y="0"/>
                  </a:cubicBezTo>
                  <a:lnTo>
                    <a:pt x="19942" y="0"/>
                  </a:lnTo>
                  <a:cubicBezTo>
                    <a:pt x="11878" y="0"/>
                    <a:pt x="4714" y="3838"/>
                    <a:pt x="165" y="9794"/>
                  </a:cubicBezTo>
                  <a:cubicBezTo>
                    <a:pt x="111" y="9865"/>
                    <a:pt x="55" y="9937"/>
                    <a:pt x="0" y="10007"/>
                  </a:cubicBezTo>
                  <a:lnTo>
                    <a:pt x="129740" y="10007"/>
                  </a:lnTo>
                  <a:lnTo>
                    <a:pt x="136486" y="5023"/>
                  </a:lnTo>
                  <a:lnTo>
                    <a:pt x="136580" y="4953"/>
                  </a:lnTo>
                  <a:cubicBezTo>
                    <a:pt x="138711" y="3381"/>
                    <a:pt x="137599" y="0"/>
                    <a:pt x="134955"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578;p35">
              <a:extLst>
                <a:ext uri="{FF2B5EF4-FFF2-40B4-BE49-F238E27FC236}">
                  <a16:creationId xmlns:a16="http://schemas.microsoft.com/office/drawing/2014/main" id="{9CAA1266-AEA3-4BD4-A8BC-2DC70DACF266}"/>
                </a:ext>
              </a:extLst>
            </p:cNvPr>
            <p:cNvSpPr/>
            <p:nvPr/>
          </p:nvSpPr>
          <p:spPr>
            <a:xfrm>
              <a:off x="1461525" y="3619500"/>
              <a:ext cx="2427125" cy="516700"/>
            </a:xfrm>
            <a:custGeom>
              <a:avLst/>
              <a:gdLst/>
              <a:ahLst/>
              <a:cxnLst/>
              <a:rect l="l" t="t" r="r" b="b"/>
              <a:pathLst>
                <a:path w="97085" h="20668" extrusionOk="0">
                  <a:moveTo>
                    <a:pt x="1" y="0"/>
                  </a:moveTo>
                  <a:lnTo>
                    <a:pt x="1" y="20668"/>
                  </a:lnTo>
                  <a:lnTo>
                    <a:pt x="82802" y="20668"/>
                  </a:lnTo>
                  <a:lnTo>
                    <a:pt x="97085"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2" name="Google Shape;579;p35">
              <a:extLst>
                <a:ext uri="{FF2B5EF4-FFF2-40B4-BE49-F238E27FC236}">
                  <a16:creationId xmlns:a16="http://schemas.microsoft.com/office/drawing/2014/main" id="{E110F37D-A44A-45EF-9A47-E3C1EBB7692E}"/>
                </a:ext>
              </a:extLst>
            </p:cNvPr>
            <p:cNvSpPr/>
            <p:nvPr/>
          </p:nvSpPr>
          <p:spPr>
            <a:xfrm>
              <a:off x="415600" y="3757375"/>
              <a:ext cx="1644200" cy="1644100"/>
            </a:xfrm>
            <a:custGeom>
              <a:avLst/>
              <a:gdLst/>
              <a:ahLst/>
              <a:cxnLst/>
              <a:rect l="l" t="t" r="r" b="b"/>
              <a:pathLst>
                <a:path w="65768" h="65764" extrusionOk="0">
                  <a:moveTo>
                    <a:pt x="32883" y="1"/>
                  </a:moveTo>
                  <a:cubicBezTo>
                    <a:pt x="17788" y="1"/>
                    <a:pt x="5080" y="10174"/>
                    <a:pt x="1211" y="24028"/>
                  </a:cubicBezTo>
                  <a:cubicBezTo>
                    <a:pt x="1068" y="24517"/>
                    <a:pt x="942" y="25031"/>
                    <a:pt x="823" y="25536"/>
                  </a:cubicBezTo>
                  <a:cubicBezTo>
                    <a:pt x="275" y="27948"/>
                    <a:pt x="1" y="30415"/>
                    <a:pt x="2" y="32889"/>
                  </a:cubicBezTo>
                  <a:cubicBezTo>
                    <a:pt x="2" y="33127"/>
                    <a:pt x="2" y="33364"/>
                    <a:pt x="9" y="33600"/>
                  </a:cubicBezTo>
                  <a:cubicBezTo>
                    <a:pt x="17" y="33908"/>
                    <a:pt x="26" y="34217"/>
                    <a:pt x="42" y="34525"/>
                  </a:cubicBezTo>
                  <a:cubicBezTo>
                    <a:pt x="886" y="51916"/>
                    <a:pt x="15269" y="65763"/>
                    <a:pt x="32883" y="65763"/>
                  </a:cubicBezTo>
                  <a:cubicBezTo>
                    <a:pt x="46011" y="65763"/>
                    <a:pt x="57329" y="58078"/>
                    <a:pt x="62605" y="46956"/>
                  </a:cubicBezTo>
                  <a:cubicBezTo>
                    <a:pt x="63104" y="45911"/>
                    <a:pt x="63544" y="44837"/>
                    <a:pt x="63923" y="43742"/>
                  </a:cubicBezTo>
                  <a:cubicBezTo>
                    <a:pt x="65145" y="40255"/>
                    <a:pt x="65768" y="36585"/>
                    <a:pt x="65765" y="32889"/>
                  </a:cubicBezTo>
                  <a:cubicBezTo>
                    <a:pt x="65766" y="30960"/>
                    <a:pt x="65596" y="29032"/>
                    <a:pt x="65252" y="27132"/>
                  </a:cubicBezTo>
                  <a:cubicBezTo>
                    <a:pt x="64201" y="21129"/>
                    <a:pt x="61517" y="15703"/>
                    <a:pt x="57693" y="11297"/>
                  </a:cubicBezTo>
                  <a:cubicBezTo>
                    <a:pt x="51665" y="4376"/>
                    <a:pt x="42780" y="1"/>
                    <a:pt x="32883"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3" name="Google Shape;580;p35">
              <a:extLst>
                <a:ext uri="{FF2B5EF4-FFF2-40B4-BE49-F238E27FC236}">
                  <a16:creationId xmlns:a16="http://schemas.microsoft.com/office/drawing/2014/main" id="{F98C1D2C-2FCD-44A6-8B99-68DB9983D190}"/>
                </a:ext>
              </a:extLst>
            </p:cNvPr>
            <p:cNvSpPr/>
            <p:nvPr/>
          </p:nvSpPr>
          <p:spPr>
            <a:xfrm>
              <a:off x="688350" y="4030100"/>
              <a:ext cx="1098800" cy="1098800"/>
            </a:xfrm>
            <a:custGeom>
              <a:avLst/>
              <a:gdLst/>
              <a:ahLst/>
              <a:cxnLst/>
              <a:rect l="l" t="t" r="r" b="b"/>
              <a:pathLst>
                <a:path w="43952" h="43952" extrusionOk="0">
                  <a:moveTo>
                    <a:pt x="21976" y="0"/>
                  </a:moveTo>
                  <a:cubicBezTo>
                    <a:pt x="16148" y="0"/>
                    <a:pt x="10558" y="2314"/>
                    <a:pt x="6436" y="6436"/>
                  </a:cubicBezTo>
                  <a:cubicBezTo>
                    <a:pt x="2315" y="10558"/>
                    <a:pt x="1" y="16148"/>
                    <a:pt x="1" y="21976"/>
                  </a:cubicBezTo>
                  <a:cubicBezTo>
                    <a:pt x="1" y="27804"/>
                    <a:pt x="2315" y="33394"/>
                    <a:pt x="6436" y="37516"/>
                  </a:cubicBezTo>
                  <a:cubicBezTo>
                    <a:pt x="10558" y="41636"/>
                    <a:pt x="16148" y="43952"/>
                    <a:pt x="21976" y="43952"/>
                  </a:cubicBezTo>
                  <a:cubicBezTo>
                    <a:pt x="27804" y="43952"/>
                    <a:pt x="33394" y="41636"/>
                    <a:pt x="37516" y="37516"/>
                  </a:cubicBezTo>
                  <a:cubicBezTo>
                    <a:pt x="41638" y="33394"/>
                    <a:pt x="43952" y="27804"/>
                    <a:pt x="43952" y="21976"/>
                  </a:cubicBezTo>
                  <a:cubicBezTo>
                    <a:pt x="43952" y="16148"/>
                    <a:pt x="41638" y="10558"/>
                    <a:pt x="37516" y="6436"/>
                  </a:cubicBezTo>
                  <a:cubicBezTo>
                    <a:pt x="33394" y="2314"/>
                    <a:pt x="27804" y="0"/>
                    <a:pt x="21976"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 name="Google Shape;581;p35">
              <a:extLst>
                <a:ext uri="{FF2B5EF4-FFF2-40B4-BE49-F238E27FC236}">
                  <a16:creationId xmlns:a16="http://schemas.microsoft.com/office/drawing/2014/main" id="{275E605D-D0A8-4FD1-8890-2B9DFB5E5E41}"/>
                </a:ext>
              </a:extLst>
            </p:cNvPr>
            <p:cNvSpPr/>
            <p:nvPr/>
          </p:nvSpPr>
          <p:spPr>
            <a:xfrm>
              <a:off x="902050" y="4243775"/>
              <a:ext cx="671425" cy="671450"/>
            </a:xfrm>
            <a:custGeom>
              <a:avLst/>
              <a:gdLst/>
              <a:ahLst/>
              <a:cxnLst/>
              <a:rect l="l" t="t" r="r" b="b"/>
              <a:pathLst>
                <a:path w="26857" h="26858" extrusionOk="0">
                  <a:moveTo>
                    <a:pt x="13428" y="1"/>
                  </a:moveTo>
                  <a:cubicBezTo>
                    <a:pt x="9867" y="1"/>
                    <a:pt x="6452" y="1415"/>
                    <a:pt x="3934" y="3933"/>
                  </a:cubicBezTo>
                  <a:cubicBezTo>
                    <a:pt x="1414" y="6451"/>
                    <a:pt x="0" y="9867"/>
                    <a:pt x="0" y="13429"/>
                  </a:cubicBezTo>
                  <a:cubicBezTo>
                    <a:pt x="0" y="16990"/>
                    <a:pt x="1414" y="20405"/>
                    <a:pt x="3934" y="22923"/>
                  </a:cubicBezTo>
                  <a:cubicBezTo>
                    <a:pt x="6452" y="25442"/>
                    <a:pt x="9867" y="26857"/>
                    <a:pt x="13428" y="26857"/>
                  </a:cubicBezTo>
                  <a:cubicBezTo>
                    <a:pt x="16989" y="26857"/>
                    <a:pt x="20405" y="25442"/>
                    <a:pt x="22923" y="22923"/>
                  </a:cubicBezTo>
                  <a:cubicBezTo>
                    <a:pt x="25443" y="20405"/>
                    <a:pt x="26857" y="16990"/>
                    <a:pt x="26857" y="13429"/>
                  </a:cubicBezTo>
                  <a:cubicBezTo>
                    <a:pt x="26857" y="9867"/>
                    <a:pt x="25443" y="6451"/>
                    <a:pt x="22923" y="3933"/>
                  </a:cubicBezTo>
                  <a:cubicBezTo>
                    <a:pt x="20405" y="1415"/>
                    <a:pt x="16989" y="1"/>
                    <a:pt x="13428"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582;p35">
              <a:extLst>
                <a:ext uri="{FF2B5EF4-FFF2-40B4-BE49-F238E27FC236}">
                  <a16:creationId xmlns:a16="http://schemas.microsoft.com/office/drawing/2014/main" id="{17962957-EFC4-4F8C-A5D7-3CBFB1425D05}"/>
                </a:ext>
              </a:extLst>
            </p:cNvPr>
            <p:cNvSpPr/>
            <p:nvPr/>
          </p:nvSpPr>
          <p:spPr>
            <a:xfrm>
              <a:off x="1084050" y="4425775"/>
              <a:ext cx="307425" cy="307425"/>
            </a:xfrm>
            <a:custGeom>
              <a:avLst/>
              <a:gdLst/>
              <a:ahLst/>
              <a:cxnLst/>
              <a:rect l="l" t="t" r="r" b="b"/>
              <a:pathLst>
                <a:path w="12297" h="12297" extrusionOk="0">
                  <a:moveTo>
                    <a:pt x="6148" y="1"/>
                  </a:moveTo>
                  <a:cubicBezTo>
                    <a:pt x="2753" y="1"/>
                    <a:pt x="0" y="2754"/>
                    <a:pt x="0" y="6149"/>
                  </a:cubicBezTo>
                  <a:cubicBezTo>
                    <a:pt x="0" y="9544"/>
                    <a:pt x="2753" y="12297"/>
                    <a:pt x="6148" y="12297"/>
                  </a:cubicBezTo>
                  <a:cubicBezTo>
                    <a:pt x="9543" y="12297"/>
                    <a:pt x="12296" y="9544"/>
                    <a:pt x="12296" y="6149"/>
                  </a:cubicBezTo>
                  <a:cubicBezTo>
                    <a:pt x="12296" y="2754"/>
                    <a:pt x="9543" y="1"/>
                    <a:pt x="6148"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583;p35">
              <a:extLst>
                <a:ext uri="{FF2B5EF4-FFF2-40B4-BE49-F238E27FC236}">
                  <a16:creationId xmlns:a16="http://schemas.microsoft.com/office/drawing/2014/main" id="{320EF3F0-6832-47A2-87BD-26C46E144E8D}"/>
                </a:ext>
              </a:extLst>
            </p:cNvPr>
            <p:cNvSpPr/>
            <p:nvPr/>
          </p:nvSpPr>
          <p:spPr>
            <a:xfrm>
              <a:off x="238075" y="3580025"/>
              <a:ext cx="1998950" cy="1007125"/>
            </a:xfrm>
            <a:custGeom>
              <a:avLst/>
              <a:gdLst/>
              <a:ahLst/>
              <a:cxnLst/>
              <a:rect l="l" t="t" r="r" b="b"/>
              <a:pathLst>
                <a:path w="79958" h="40285" extrusionOk="0">
                  <a:moveTo>
                    <a:pt x="39954" y="1"/>
                  </a:moveTo>
                  <a:cubicBezTo>
                    <a:pt x="36881" y="1"/>
                    <a:pt x="33820" y="356"/>
                    <a:pt x="30829" y="1060"/>
                  </a:cubicBezTo>
                  <a:cubicBezTo>
                    <a:pt x="16643" y="4377"/>
                    <a:pt x="5372" y="15253"/>
                    <a:pt x="1470" y="29210"/>
                  </a:cubicBezTo>
                  <a:cubicBezTo>
                    <a:pt x="1306" y="29810"/>
                    <a:pt x="1147" y="30434"/>
                    <a:pt x="1005" y="31042"/>
                  </a:cubicBezTo>
                  <a:cubicBezTo>
                    <a:pt x="337" y="33976"/>
                    <a:pt x="1" y="36975"/>
                    <a:pt x="2" y="39983"/>
                  </a:cubicBezTo>
                  <a:cubicBezTo>
                    <a:pt x="2" y="40086"/>
                    <a:pt x="9" y="40182"/>
                    <a:pt x="9" y="40284"/>
                  </a:cubicBezTo>
                  <a:lnTo>
                    <a:pt x="79951" y="40284"/>
                  </a:lnTo>
                  <a:cubicBezTo>
                    <a:pt x="79951" y="40182"/>
                    <a:pt x="79958" y="40086"/>
                    <a:pt x="79958" y="39983"/>
                  </a:cubicBezTo>
                  <a:cubicBezTo>
                    <a:pt x="79958" y="39431"/>
                    <a:pt x="79951" y="38886"/>
                    <a:pt x="79927" y="38342"/>
                  </a:cubicBezTo>
                  <a:cubicBezTo>
                    <a:pt x="79858" y="36541"/>
                    <a:pt x="79660" y="34749"/>
                    <a:pt x="79334" y="32978"/>
                  </a:cubicBezTo>
                  <a:cubicBezTo>
                    <a:pt x="78053" y="25687"/>
                    <a:pt x="74792" y="19093"/>
                    <a:pt x="70140" y="13738"/>
                  </a:cubicBezTo>
                  <a:cubicBezTo>
                    <a:pt x="62818" y="5316"/>
                    <a:pt x="52021" y="1"/>
                    <a:pt x="39992" y="1"/>
                  </a:cubicBezTo>
                  <a:cubicBezTo>
                    <a:pt x="39979" y="1"/>
                    <a:pt x="39966" y="1"/>
                    <a:pt x="39954"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7" name="Google Shape;584;p35">
              <a:extLst>
                <a:ext uri="{FF2B5EF4-FFF2-40B4-BE49-F238E27FC236}">
                  <a16:creationId xmlns:a16="http://schemas.microsoft.com/office/drawing/2014/main" id="{684202B4-729C-494D-9825-7E573B112C42}"/>
                </a:ext>
              </a:extLst>
            </p:cNvPr>
            <p:cNvSpPr/>
            <p:nvPr/>
          </p:nvSpPr>
          <p:spPr>
            <a:xfrm>
              <a:off x="1575900" y="4104950"/>
              <a:ext cx="4371250" cy="213850"/>
            </a:xfrm>
            <a:custGeom>
              <a:avLst/>
              <a:gdLst/>
              <a:ahLst/>
              <a:cxnLst/>
              <a:rect l="l" t="t" r="r" b="b"/>
              <a:pathLst>
                <a:path w="174850" h="8554" extrusionOk="0">
                  <a:moveTo>
                    <a:pt x="1" y="0"/>
                  </a:moveTo>
                  <a:lnTo>
                    <a:pt x="5593" y="4863"/>
                  </a:lnTo>
                  <a:cubicBezTo>
                    <a:pt x="8333" y="7241"/>
                    <a:pt x="11838" y="8551"/>
                    <a:pt x="15466" y="8553"/>
                  </a:cubicBezTo>
                  <a:lnTo>
                    <a:pt x="174849" y="8553"/>
                  </a:lnTo>
                  <a:lnTo>
                    <a:pt x="174849"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8" name="Google Shape;585;p35">
              <a:extLst>
                <a:ext uri="{FF2B5EF4-FFF2-40B4-BE49-F238E27FC236}">
                  <a16:creationId xmlns:a16="http://schemas.microsoft.com/office/drawing/2014/main" id="{93284666-C6AB-4F42-AA12-870D98AAD8B2}"/>
                </a:ext>
              </a:extLst>
            </p:cNvPr>
            <p:cNvSpPr/>
            <p:nvPr/>
          </p:nvSpPr>
          <p:spPr>
            <a:xfrm>
              <a:off x="1584100" y="3912375"/>
              <a:ext cx="2793300" cy="194200"/>
            </a:xfrm>
            <a:custGeom>
              <a:avLst/>
              <a:gdLst/>
              <a:ahLst/>
              <a:cxnLst/>
              <a:rect l="l" t="t" r="r" b="b"/>
              <a:pathLst>
                <a:path w="111732" h="7768" extrusionOk="0">
                  <a:moveTo>
                    <a:pt x="0" y="0"/>
                  </a:moveTo>
                  <a:lnTo>
                    <a:pt x="0" y="7768"/>
                  </a:lnTo>
                  <a:lnTo>
                    <a:pt x="111732" y="7768"/>
                  </a:lnTo>
                  <a:lnTo>
                    <a:pt x="111732"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9" name="Google Shape;586;p35">
              <a:extLst>
                <a:ext uri="{FF2B5EF4-FFF2-40B4-BE49-F238E27FC236}">
                  <a16:creationId xmlns:a16="http://schemas.microsoft.com/office/drawing/2014/main" id="{8B01DE3F-A026-41A8-A2AA-9D18D0D841C8}"/>
                </a:ext>
              </a:extLst>
            </p:cNvPr>
            <p:cNvSpPr/>
            <p:nvPr/>
          </p:nvSpPr>
          <p:spPr>
            <a:xfrm>
              <a:off x="927775" y="1422050"/>
              <a:ext cx="1622400" cy="2697100"/>
            </a:xfrm>
            <a:custGeom>
              <a:avLst/>
              <a:gdLst/>
              <a:ahLst/>
              <a:cxnLst/>
              <a:rect l="l" t="t" r="r" b="b"/>
              <a:pathLst>
                <a:path w="64896" h="107884" extrusionOk="0">
                  <a:moveTo>
                    <a:pt x="46269" y="0"/>
                  </a:moveTo>
                  <a:cubicBezTo>
                    <a:pt x="44890" y="0"/>
                    <a:pt x="43705" y="40"/>
                    <a:pt x="42877" y="93"/>
                  </a:cubicBezTo>
                  <a:cubicBezTo>
                    <a:pt x="41059" y="204"/>
                    <a:pt x="39180" y="765"/>
                    <a:pt x="37268" y="1736"/>
                  </a:cubicBezTo>
                  <a:cubicBezTo>
                    <a:pt x="26969" y="6990"/>
                    <a:pt x="15690" y="24341"/>
                    <a:pt x="8289" y="49916"/>
                  </a:cubicBezTo>
                  <a:cubicBezTo>
                    <a:pt x="6533" y="56000"/>
                    <a:pt x="5122" y="62184"/>
                    <a:pt x="3748" y="68362"/>
                  </a:cubicBezTo>
                  <a:cubicBezTo>
                    <a:pt x="2389" y="74464"/>
                    <a:pt x="0" y="82370"/>
                    <a:pt x="5228" y="87244"/>
                  </a:cubicBezTo>
                  <a:cubicBezTo>
                    <a:pt x="9012" y="90772"/>
                    <a:pt x="12659" y="94461"/>
                    <a:pt x="16370" y="98065"/>
                  </a:cubicBezTo>
                  <a:lnTo>
                    <a:pt x="26480" y="107883"/>
                  </a:lnTo>
                  <a:cubicBezTo>
                    <a:pt x="26488" y="107876"/>
                    <a:pt x="26499" y="107871"/>
                    <a:pt x="26510" y="107868"/>
                  </a:cubicBezTo>
                  <a:lnTo>
                    <a:pt x="32443" y="104732"/>
                  </a:lnTo>
                  <a:lnTo>
                    <a:pt x="64361" y="87860"/>
                  </a:lnTo>
                  <a:cubicBezTo>
                    <a:pt x="64361" y="87860"/>
                    <a:pt x="56762" y="81053"/>
                    <a:pt x="53863" y="66575"/>
                  </a:cubicBezTo>
                  <a:cubicBezTo>
                    <a:pt x="51423" y="54340"/>
                    <a:pt x="52608" y="36828"/>
                    <a:pt x="55553" y="23267"/>
                  </a:cubicBezTo>
                  <a:cubicBezTo>
                    <a:pt x="57125" y="16001"/>
                    <a:pt x="59202" y="9863"/>
                    <a:pt x="61500" y="6278"/>
                  </a:cubicBezTo>
                  <a:cubicBezTo>
                    <a:pt x="64896" y="988"/>
                    <a:pt x="53153" y="0"/>
                    <a:pt x="46269"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0" name="Google Shape;587;p35">
              <a:extLst>
                <a:ext uri="{FF2B5EF4-FFF2-40B4-BE49-F238E27FC236}">
                  <a16:creationId xmlns:a16="http://schemas.microsoft.com/office/drawing/2014/main" id="{F0C21CBF-DD76-4D3A-9FA4-EA97725128C5}"/>
                </a:ext>
              </a:extLst>
            </p:cNvPr>
            <p:cNvSpPr/>
            <p:nvPr/>
          </p:nvSpPr>
          <p:spPr>
            <a:xfrm>
              <a:off x="2013475" y="1456925"/>
              <a:ext cx="523300" cy="2323125"/>
            </a:xfrm>
            <a:custGeom>
              <a:avLst/>
              <a:gdLst/>
              <a:ahLst/>
              <a:cxnLst/>
              <a:rect l="l" t="t" r="r" b="b"/>
              <a:pathLst>
                <a:path w="20932" h="92925" extrusionOk="0">
                  <a:moveTo>
                    <a:pt x="15109" y="0"/>
                  </a:moveTo>
                  <a:cubicBezTo>
                    <a:pt x="12319" y="4392"/>
                    <a:pt x="9634" y="11236"/>
                    <a:pt x="7393" y="19261"/>
                  </a:cubicBezTo>
                  <a:cubicBezTo>
                    <a:pt x="2754" y="35818"/>
                    <a:pt x="1" y="57389"/>
                    <a:pt x="2121" y="72701"/>
                  </a:cubicBezTo>
                  <a:cubicBezTo>
                    <a:pt x="3372" y="81683"/>
                    <a:pt x="6189" y="88415"/>
                    <a:pt x="8711" y="92925"/>
                  </a:cubicBezTo>
                  <a:lnTo>
                    <a:pt x="20931" y="86465"/>
                  </a:lnTo>
                  <a:cubicBezTo>
                    <a:pt x="20931" y="86465"/>
                    <a:pt x="13332" y="79658"/>
                    <a:pt x="10434" y="65180"/>
                  </a:cubicBezTo>
                  <a:cubicBezTo>
                    <a:pt x="7993" y="52945"/>
                    <a:pt x="9178" y="35433"/>
                    <a:pt x="12124" y="21872"/>
                  </a:cubicBezTo>
                  <a:cubicBezTo>
                    <a:pt x="13697" y="14606"/>
                    <a:pt x="15774" y="8468"/>
                    <a:pt x="18071" y="4883"/>
                  </a:cubicBezTo>
                  <a:cubicBezTo>
                    <a:pt x="19630" y="2455"/>
                    <a:pt x="17994" y="937"/>
                    <a:pt x="15109" y="0"/>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1" name="Google Shape;588;p35">
              <a:extLst>
                <a:ext uri="{FF2B5EF4-FFF2-40B4-BE49-F238E27FC236}">
                  <a16:creationId xmlns:a16="http://schemas.microsoft.com/office/drawing/2014/main" id="{CD90887E-03FD-41E9-864E-B908B57B0FAF}"/>
                </a:ext>
              </a:extLst>
            </p:cNvPr>
            <p:cNvSpPr/>
            <p:nvPr/>
          </p:nvSpPr>
          <p:spPr>
            <a:xfrm>
              <a:off x="948625" y="1431525"/>
              <a:ext cx="1017275" cy="2699725"/>
            </a:xfrm>
            <a:custGeom>
              <a:avLst/>
              <a:gdLst/>
              <a:ahLst/>
              <a:cxnLst/>
              <a:rect l="l" t="t" r="r" b="b"/>
              <a:pathLst>
                <a:path w="40691" h="107989" extrusionOk="0">
                  <a:moveTo>
                    <a:pt x="40165" y="0"/>
                  </a:moveTo>
                  <a:lnTo>
                    <a:pt x="40165" y="0"/>
                  </a:lnTo>
                  <a:cubicBezTo>
                    <a:pt x="38940" y="273"/>
                    <a:pt x="37695" y="717"/>
                    <a:pt x="36434" y="1357"/>
                  </a:cubicBezTo>
                  <a:cubicBezTo>
                    <a:pt x="26135" y="6611"/>
                    <a:pt x="14856" y="23962"/>
                    <a:pt x="7455" y="49537"/>
                  </a:cubicBezTo>
                  <a:cubicBezTo>
                    <a:pt x="5704" y="55591"/>
                    <a:pt x="4301" y="61751"/>
                    <a:pt x="2933" y="67901"/>
                  </a:cubicBezTo>
                  <a:cubicBezTo>
                    <a:pt x="1798" y="72993"/>
                    <a:pt x="0" y="80051"/>
                    <a:pt x="2596" y="84982"/>
                  </a:cubicBezTo>
                  <a:cubicBezTo>
                    <a:pt x="3245" y="86216"/>
                    <a:pt x="4780" y="87239"/>
                    <a:pt x="5793" y="88224"/>
                  </a:cubicBezTo>
                  <a:lnTo>
                    <a:pt x="9658" y="91980"/>
                  </a:lnTo>
                  <a:cubicBezTo>
                    <a:pt x="14990" y="97158"/>
                    <a:pt x="20321" y="102335"/>
                    <a:pt x="25656" y="107510"/>
                  </a:cubicBezTo>
                  <a:cubicBezTo>
                    <a:pt x="28349" y="107660"/>
                    <a:pt x="31077" y="107831"/>
                    <a:pt x="33772" y="107892"/>
                  </a:cubicBezTo>
                  <a:cubicBezTo>
                    <a:pt x="35128" y="107923"/>
                    <a:pt x="40690" y="107989"/>
                    <a:pt x="40690" y="107989"/>
                  </a:cubicBezTo>
                  <a:cubicBezTo>
                    <a:pt x="40690" y="107989"/>
                    <a:pt x="37083" y="104714"/>
                    <a:pt x="36181" y="103924"/>
                  </a:cubicBezTo>
                  <a:cubicBezTo>
                    <a:pt x="34114" y="102114"/>
                    <a:pt x="32153" y="100184"/>
                    <a:pt x="30070" y="98341"/>
                  </a:cubicBezTo>
                  <a:cubicBezTo>
                    <a:pt x="27688" y="96237"/>
                    <a:pt x="25396" y="94038"/>
                    <a:pt x="23419" y="91577"/>
                  </a:cubicBezTo>
                  <a:cubicBezTo>
                    <a:pt x="19932" y="87238"/>
                    <a:pt x="17762" y="81909"/>
                    <a:pt x="16421" y="76543"/>
                  </a:cubicBezTo>
                  <a:cubicBezTo>
                    <a:pt x="14213" y="67692"/>
                    <a:pt x="14465" y="58372"/>
                    <a:pt x="16296" y="49478"/>
                  </a:cubicBezTo>
                  <a:cubicBezTo>
                    <a:pt x="21440" y="24493"/>
                    <a:pt x="30728" y="6759"/>
                    <a:pt x="40165" y="0"/>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2" name="Google Shape;589;p35">
              <a:extLst>
                <a:ext uri="{FF2B5EF4-FFF2-40B4-BE49-F238E27FC236}">
                  <a16:creationId xmlns:a16="http://schemas.microsoft.com/office/drawing/2014/main" id="{836CC6CF-1B7C-4D5D-94DD-31701B996D2C}"/>
                </a:ext>
              </a:extLst>
            </p:cNvPr>
            <p:cNvSpPr/>
            <p:nvPr/>
          </p:nvSpPr>
          <p:spPr>
            <a:xfrm>
              <a:off x="5365225" y="3757375"/>
              <a:ext cx="1644250" cy="1644175"/>
            </a:xfrm>
            <a:custGeom>
              <a:avLst/>
              <a:gdLst/>
              <a:ahLst/>
              <a:cxnLst/>
              <a:rect l="l" t="t" r="r" b="b"/>
              <a:pathLst>
                <a:path w="65770" h="65767" extrusionOk="0">
                  <a:moveTo>
                    <a:pt x="32891" y="1"/>
                  </a:moveTo>
                  <a:cubicBezTo>
                    <a:pt x="17793" y="1"/>
                    <a:pt x="5084" y="10172"/>
                    <a:pt x="1212" y="24025"/>
                  </a:cubicBezTo>
                  <a:cubicBezTo>
                    <a:pt x="1074" y="24520"/>
                    <a:pt x="945" y="25032"/>
                    <a:pt x="826" y="25536"/>
                  </a:cubicBezTo>
                  <a:cubicBezTo>
                    <a:pt x="277" y="27948"/>
                    <a:pt x="1" y="30414"/>
                    <a:pt x="2" y="32888"/>
                  </a:cubicBezTo>
                  <a:cubicBezTo>
                    <a:pt x="2" y="33126"/>
                    <a:pt x="2" y="33364"/>
                    <a:pt x="11" y="33601"/>
                  </a:cubicBezTo>
                  <a:cubicBezTo>
                    <a:pt x="387" y="51427"/>
                    <a:pt x="14962" y="65766"/>
                    <a:pt x="32890" y="65766"/>
                  </a:cubicBezTo>
                  <a:cubicBezTo>
                    <a:pt x="46009" y="65766"/>
                    <a:pt x="57335" y="58075"/>
                    <a:pt x="62609" y="46961"/>
                  </a:cubicBezTo>
                  <a:cubicBezTo>
                    <a:pt x="64633" y="42694"/>
                    <a:pt x="65768" y="37923"/>
                    <a:pt x="65768" y="32888"/>
                  </a:cubicBezTo>
                  <a:cubicBezTo>
                    <a:pt x="65769" y="30957"/>
                    <a:pt x="65598" y="29029"/>
                    <a:pt x="65255" y="27129"/>
                  </a:cubicBezTo>
                  <a:cubicBezTo>
                    <a:pt x="64203" y="21132"/>
                    <a:pt x="61520" y="15702"/>
                    <a:pt x="57693" y="11298"/>
                  </a:cubicBezTo>
                  <a:cubicBezTo>
                    <a:pt x="51669" y="4376"/>
                    <a:pt x="42788" y="1"/>
                    <a:pt x="32891"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3" name="Google Shape;590;p35">
              <a:extLst>
                <a:ext uri="{FF2B5EF4-FFF2-40B4-BE49-F238E27FC236}">
                  <a16:creationId xmlns:a16="http://schemas.microsoft.com/office/drawing/2014/main" id="{D98FB9D1-AC39-409F-87E0-CAED56B89B7B}"/>
                </a:ext>
              </a:extLst>
            </p:cNvPr>
            <p:cNvSpPr/>
            <p:nvPr/>
          </p:nvSpPr>
          <p:spPr>
            <a:xfrm>
              <a:off x="5638050" y="4030100"/>
              <a:ext cx="1098825" cy="1098800"/>
            </a:xfrm>
            <a:custGeom>
              <a:avLst/>
              <a:gdLst/>
              <a:ahLst/>
              <a:cxnLst/>
              <a:rect l="l" t="t" r="r" b="b"/>
              <a:pathLst>
                <a:path w="43953" h="43952" extrusionOk="0">
                  <a:moveTo>
                    <a:pt x="21977" y="0"/>
                  </a:moveTo>
                  <a:cubicBezTo>
                    <a:pt x="16149" y="0"/>
                    <a:pt x="10558" y="2314"/>
                    <a:pt x="6437" y="6436"/>
                  </a:cubicBezTo>
                  <a:cubicBezTo>
                    <a:pt x="2315" y="10558"/>
                    <a:pt x="1" y="16148"/>
                    <a:pt x="1" y="21976"/>
                  </a:cubicBezTo>
                  <a:cubicBezTo>
                    <a:pt x="1" y="27804"/>
                    <a:pt x="2315" y="33394"/>
                    <a:pt x="6437" y="37516"/>
                  </a:cubicBezTo>
                  <a:cubicBezTo>
                    <a:pt x="10558" y="41636"/>
                    <a:pt x="16149" y="43952"/>
                    <a:pt x="21977" y="43952"/>
                  </a:cubicBezTo>
                  <a:cubicBezTo>
                    <a:pt x="27804" y="43952"/>
                    <a:pt x="33395" y="41636"/>
                    <a:pt x="37516" y="37516"/>
                  </a:cubicBezTo>
                  <a:cubicBezTo>
                    <a:pt x="41638" y="33394"/>
                    <a:pt x="43952" y="27804"/>
                    <a:pt x="43952" y="21976"/>
                  </a:cubicBezTo>
                  <a:cubicBezTo>
                    <a:pt x="43952" y="16148"/>
                    <a:pt x="41638" y="10558"/>
                    <a:pt x="37516" y="6436"/>
                  </a:cubicBezTo>
                  <a:cubicBezTo>
                    <a:pt x="33395" y="2314"/>
                    <a:pt x="27804" y="0"/>
                    <a:pt x="21977"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4" name="Google Shape;591;p35">
              <a:extLst>
                <a:ext uri="{FF2B5EF4-FFF2-40B4-BE49-F238E27FC236}">
                  <a16:creationId xmlns:a16="http://schemas.microsoft.com/office/drawing/2014/main" id="{B2DF0937-C0CA-4521-8CB0-F366CF7A77E4}"/>
                </a:ext>
              </a:extLst>
            </p:cNvPr>
            <p:cNvSpPr/>
            <p:nvPr/>
          </p:nvSpPr>
          <p:spPr>
            <a:xfrm>
              <a:off x="1399000" y="1098150"/>
              <a:ext cx="461575" cy="461575"/>
            </a:xfrm>
            <a:custGeom>
              <a:avLst/>
              <a:gdLst/>
              <a:ahLst/>
              <a:cxnLst/>
              <a:rect l="l" t="t" r="r" b="b"/>
              <a:pathLst>
                <a:path w="18463" h="18463" extrusionOk="0">
                  <a:moveTo>
                    <a:pt x="9231" y="1"/>
                  </a:moveTo>
                  <a:cubicBezTo>
                    <a:pt x="6783" y="1"/>
                    <a:pt x="4435" y="973"/>
                    <a:pt x="2704" y="2704"/>
                  </a:cubicBezTo>
                  <a:cubicBezTo>
                    <a:pt x="973" y="4435"/>
                    <a:pt x="1" y="6783"/>
                    <a:pt x="1" y="9231"/>
                  </a:cubicBezTo>
                  <a:cubicBezTo>
                    <a:pt x="1" y="11680"/>
                    <a:pt x="973" y="14028"/>
                    <a:pt x="2704" y="15759"/>
                  </a:cubicBezTo>
                  <a:cubicBezTo>
                    <a:pt x="4435" y="17491"/>
                    <a:pt x="6783" y="18463"/>
                    <a:pt x="9231" y="18463"/>
                  </a:cubicBezTo>
                  <a:cubicBezTo>
                    <a:pt x="11680" y="18463"/>
                    <a:pt x="14028" y="17491"/>
                    <a:pt x="15759" y="15759"/>
                  </a:cubicBezTo>
                  <a:cubicBezTo>
                    <a:pt x="17491" y="14028"/>
                    <a:pt x="18463" y="11680"/>
                    <a:pt x="18463" y="9231"/>
                  </a:cubicBezTo>
                  <a:cubicBezTo>
                    <a:pt x="18463" y="6783"/>
                    <a:pt x="17491" y="4435"/>
                    <a:pt x="15759" y="2704"/>
                  </a:cubicBezTo>
                  <a:cubicBezTo>
                    <a:pt x="14028" y="973"/>
                    <a:pt x="11680" y="1"/>
                    <a:pt x="9231"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5" name="Google Shape;592;p35">
              <a:extLst>
                <a:ext uri="{FF2B5EF4-FFF2-40B4-BE49-F238E27FC236}">
                  <a16:creationId xmlns:a16="http://schemas.microsoft.com/office/drawing/2014/main" id="{C1CDABBB-FBB6-4C96-80E1-428B78600AEB}"/>
                </a:ext>
              </a:extLst>
            </p:cNvPr>
            <p:cNvSpPr/>
            <p:nvPr/>
          </p:nvSpPr>
          <p:spPr>
            <a:xfrm>
              <a:off x="1705050" y="1059050"/>
              <a:ext cx="780000" cy="520025"/>
            </a:xfrm>
            <a:custGeom>
              <a:avLst/>
              <a:gdLst/>
              <a:ahLst/>
              <a:cxnLst/>
              <a:rect l="l" t="t" r="r" b="b"/>
              <a:pathLst>
                <a:path w="31200" h="20801" extrusionOk="0">
                  <a:moveTo>
                    <a:pt x="1" y="1"/>
                  </a:moveTo>
                  <a:lnTo>
                    <a:pt x="1" y="20800"/>
                  </a:lnTo>
                  <a:lnTo>
                    <a:pt x="31148" y="20800"/>
                  </a:lnTo>
                  <a:cubicBezTo>
                    <a:pt x="31177" y="20800"/>
                    <a:pt x="31199" y="20777"/>
                    <a:pt x="31199" y="20749"/>
                  </a:cubicBezTo>
                  <a:lnTo>
                    <a:pt x="31199" y="408"/>
                  </a:lnTo>
                  <a:cubicBezTo>
                    <a:pt x="31199" y="183"/>
                    <a:pt x="31019" y="1"/>
                    <a:pt x="30794" y="1"/>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6" name="Google Shape;593;p35">
              <a:extLst>
                <a:ext uri="{FF2B5EF4-FFF2-40B4-BE49-F238E27FC236}">
                  <a16:creationId xmlns:a16="http://schemas.microsoft.com/office/drawing/2014/main" id="{19216AB1-3834-4140-82D4-89A58D93A4ED}"/>
                </a:ext>
              </a:extLst>
            </p:cNvPr>
            <p:cNvSpPr/>
            <p:nvPr/>
          </p:nvSpPr>
          <p:spPr>
            <a:xfrm>
              <a:off x="1705050" y="1453975"/>
              <a:ext cx="780000" cy="125100"/>
            </a:xfrm>
            <a:custGeom>
              <a:avLst/>
              <a:gdLst/>
              <a:ahLst/>
              <a:cxnLst/>
              <a:rect l="l" t="t" r="r" b="b"/>
              <a:pathLst>
                <a:path w="31200" h="5004" extrusionOk="0">
                  <a:moveTo>
                    <a:pt x="1" y="1"/>
                  </a:moveTo>
                  <a:lnTo>
                    <a:pt x="1" y="5003"/>
                  </a:lnTo>
                  <a:lnTo>
                    <a:pt x="29028" y="5003"/>
                  </a:lnTo>
                  <a:cubicBezTo>
                    <a:pt x="30227" y="5003"/>
                    <a:pt x="31199" y="4031"/>
                    <a:pt x="31199" y="2832"/>
                  </a:cubicBezTo>
                  <a:lnTo>
                    <a:pt x="31199" y="1175"/>
                  </a:lnTo>
                  <a:cubicBezTo>
                    <a:pt x="31199" y="780"/>
                    <a:pt x="31187" y="390"/>
                    <a:pt x="31168"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7" name="Google Shape;594;p35">
              <a:extLst>
                <a:ext uri="{FF2B5EF4-FFF2-40B4-BE49-F238E27FC236}">
                  <a16:creationId xmlns:a16="http://schemas.microsoft.com/office/drawing/2014/main" id="{719CBF3F-68EA-41E5-827D-163DF79AE5E8}"/>
                </a:ext>
              </a:extLst>
            </p:cNvPr>
            <p:cNvSpPr/>
            <p:nvPr/>
          </p:nvSpPr>
          <p:spPr>
            <a:xfrm>
              <a:off x="5851750" y="4243775"/>
              <a:ext cx="671425" cy="671450"/>
            </a:xfrm>
            <a:custGeom>
              <a:avLst/>
              <a:gdLst/>
              <a:ahLst/>
              <a:cxnLst/>
              <a:rect l="l" t="t" r="r" b="b"/>
              <a:pathLst>
                <a:path w="26857" h="26858" extrusionOk="0">
                  <a:moveTo>
                    <a:pt x="13429" y="1"/>
                  </a:moveTo>
                  <a:cubicBezTo>
                    <a:pt x="9868" y="1"/>
                    <a:pt x="6452" y="1415"/>
                    <a:pt x="3934" y="3933"/>
                  </a:cubicBezTo>
                  <a:cubicBezTo>
                    <a:pt x="1414" y="6451"/>
                    <a:pt x="0" y="9867"/>
                    <a:pt x="0" y="13429"/>
                  </a:cubicBezTo>
                  <a:cubicBezTo>
                    <a:pt x="0" y="16990"/>
                    <a:pt x="1414" y="20405"/>
                    <a:pt x="3934" y="22923"/>
                  </a:cubicBezTo>
                  <a:cubicBezTo>
                    <a:pt x="6452" y="25442"/>
                    <a:pt x="9868" y="26857"/>
                    <a:pt x="13429" y="26857"/>
                  </a:cubicBezTo>
                  <a:cubicBezTo>
                    <a:pt x="16989" y="26857"/>
                    <a:pt x="20405" y="25442"/>
                    <a:pt x="22923" y="22923"/>
                  </a:cubicBezTo>
                  <a:cubicBezTo>
                    <a:pt x="25443" y="20405"/>
                    <a:pt x="26857" y="16990"/>
                    <a:pt x="26857" y="13429"/>
                  </a:cubicBezTo>
                  <a:cubicBezTo>
                    <a:pt x="26857" y="9867"/>
                    <a:pt x="25443" y="6451"/>
                    <a:pt x="22923" y="3933"/>
                  </a:cubicBezTo>
                  <a:cubicBezTo>
                    <a:pt x="20405" y="1415"/>
                    <a:pt x="16989" y="1"/>
                    <a:pt x="13429"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8" name="Google Shape;595;p35">
              <a:extLst>
                <a:ext uri="{FF2B5EF4-FFF2-40B4-BE49-F238E27FC236}">
                  <a16:creationId xmlns:a16="http://schemas.microsoft.com/office/drawing/2014/main" id="{D4BD51BE-6382-410E-AFCF-A7DAFEEE9D49}"/>
                </a:ext>
              </a:extLst>
            </p:cNvPr>
            <p:cNvSpPr/>
            <p:nvPr/>
          </p:nvSpPr>
          <p:spPr>
            <a:xfrm>
              <a:off x="1445275" y="1059050"/>
              <a:ext cx="259800" cy="520025"/>
            </a:xfrm>
            <a:custGeom>
              <a:avLst/>
              <a:gdLst/>
              <a:ahLst/>
              <a:cxnLst/>
              <a:rect l="l" t="t" r="r" b="b"/>
              <a:pathLst>
                <a:path w="10392" h="20801" extrusionOk="0">
                  <a:moveTo>
                    <a:pt x="780" y="1"/>
                  </a:moveTo>
                  <a:cubicBezTo>
                    <a:pt x="267" y="1"/>
                    <a:pt x="0" y="612"/>
                    <a:pt x="348" y="989"/>
                  </a:cubicBezTo>
                  <a:cubicBezTo>
                    <a:pt x="4286" y="5236"/>
                    <a:pt x="7207" y="10322"/>
                    <a:pt x="8891" y="15862"/>
                  </a:cubicBezTo>
                  <a:lnTo>
                    <a:pt x="10392" y="20800"/>
                  </a:lnTo>
                  <a:lnTo>
                    <a:pt x="10392"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9" name="Google Shape;596;p35">
              <a:extLst>
                <a:ext uri="{FF2B5EF4-FFF2-40B4-BE49-F238E27FC236}">
                  <a16:creationId xmlns:a16="http://schemas.microsoft.com/office/drawing/2014/main" id="{DBF0E0AA-B890-42F9-AFA9-A57D19C8B363}"/>
                </a:ext>
              </a:extLst>
            </p:cNvPr>
            <p:cNvSpPr/>
            <p:nvPr/>
          </p:nvSpPr>
          <p:spPr>
            <a:xfrm>
              <a:off x="2027775" y="562750"/>
              <a:ext cx="300050" cy="558700"/>
            </a:xfrm>
            <a:custGeom>
              <a:avLst/>
              <a:gdLst/>
              <a:ahLst/>
              <a:cxnLst/>
              <a:rect l="l" t="t" r="r" b="b"/>
              <a:pathLst>
                <a:path w="12002" h="22348" extrusionOk="0">
                  <a:moveTo>
                    <a:pt x="10356" y="0"/>
                  </a:moveTo>
                  <a:cubicBezTo>
                    <a:pt x="9479" y="0"/>
                    <a:pt x="8634" y="257"/>
                    <a:pt x="7831" y="770"/>
                  </a:cubicBezTo>
                  <a:cubicBezTo>
                    <a:pt x="1861" y="4585"/>
                    <a:pt x="74" y="21547"/>
                    <a:pt x="0" y="22268"/>
                  </a:cubicBezTo>
                  <a:lnTo>
                    <a:pt x="787" y="22348"/>
                  </a:lnTo>
                  <a:cubicBezTo>
                    <a:pt x="805" y="22174"/>
                    <a:pt x="2607" y="5044"/>
                    <a:pt x="8257" y="1435"/>
                  </a:cubicBezTo>
                  <a:cubicBezTo>
                    <a:pt x="8933" y="1003"/>
                    <a:pt x="9625" y="788"/>
                    <a:pt x="10349" y="788"/>
                  </a:cubicBezTo>
                  <a:cubicBezTo>
                    <a:pt x="10800" y="788"/>
                    <a:pt x="11264" y="871"/>
                    <a:pt x="11744" y="1037"/>
                  </a:cubicBezTo>
                  <a:lnTo>
                    <a:pt x="12001" y="290"/>
                  </a:lnTo>
                  <a:cubicBezTo>
                    <a:pt x="11442" y="97"/>
                    <a:pt x="10893" y="0"/>
                    <a:pt x="10356"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0" name="Google Shape;597;p35">
              <a:extLst>
                <a:ext uri="{FF2B5EF4-FFF2-40B4-BE49-F238E27FC236}">
                  <a16:creationId xmlns:a16="http://schemas.microsoft.com/office/drawing/2014/main" id="{EC339E3F-3687-4400-A7E8-908A0C16842A}"/>
                </a:ext>
              </a:extLst>
            </p:cNvPr>
            <p:cNvSpPr/>
            <p:nvPr/>
          </p:nvSpPr>
          <p:spPr>
            <a:xfrm>
              <a:off x="2276250" y="313400"/>
              <a:ext cx="309375" cy="532000"/>
            </a:xfrm>
            <a:custGeom>
              <a:avLst/>
              <a:gdLst/>
              <a:ahLst/>
              <a:cxnLst/>
              <a:rect l="l" t="t" r="r" b="b"/>
              <a:pathLst>
                <a:path w="12375" h="21280" extrusionOk="0">
                  <a:moveTo>
                    <a:pt x="8325" y="0"/>
                  </a:moveTo>
                  <a:cubicBezTo>
                    <a:pt x="7109" y="0"/>
                    <a:pt x="5766" y="757"/>
                    <a:pt x="4504" y="2176"/>
                  </a:cubicBezTo>
                  <a:cubicBezTo>
                    <a:pt x="2981" y="3885"/>
                    <a:pt x="1698" y="6415"/>
                    <a:pt x="937" y="9213"/>
                  </a:cubicBezTo>
                  <a:cubicBezTo>
                    <a:pt x="177" y="12008"/>
                    <a:pt x="1" y="14841"/>
                    <a:pt x="447" y="17086"/>
                  </a:cubicBezTo>
                  <a:cubicBezTo>
                    <a:pt x="893" y="19331"/>
                    <a:pt x="1927" y="20804"/>
                    <a:pt x="3319" y="21183"/>
                  </a:cubicBezTo>
                  <a:cubicBezTo>
                    <a:pt x="3556" y="21247"/>
                    <a:pt x="3800" y="21279"/>
                    <a:pt x="4050" y="21279"/>
                  </a:cubicBezTo>
                  <a:cubicBezTo>
                    <a:pt x="5265" y="21279"/>
                    <a:pt x="6608" y="20523"/>
                    <a:pt x="7871" y="19105"/>
                  </a:cubicBezTo>
                  <a:cubicBezTo>
                    <a:pt x="9394" y="17396"/>
                    <a:pt x="10676" y="14864"/>
                    <a:pt x="11436" y="12068"/>
                  </a:cubicBezTo>
                  <a:cubicBezTo>
                    <a:pt x="12197" y="9273"/>
                    <a:pt x="12375" y="6440"/>
                    <a:pt x="11927" y="4195"/>
                  </a:cubicBezTo>
                  <a:cubicBezTo>
                    <a:pt x="11480" y="1950"/>
                    <a:pt x="10448" y="476"/>
                    <a:pt x="9056" y="97"/>
                  </a:cubicBezTo>
                  <a:cubicBezTo>
                    <a:pt x="8819" y="32"/>
                    <a:pt x="8575" y="0"/>
                    <a:pt x="8325"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1" name="Google Shape;598;p35">
              <a:extLst>
                <a:ext uri="{FF2B5EF4-FFF2-40B4-BE49-F238E27FC236}">
                  <a16:creationId xmlns:a16="http://schemas.microsoft.com/office/drawing/2014/main" id="{5DFA5F75-61D3-4341-B1DE-7678A0C2F46D}"/>
                </a:ext>
              </a:extLst>
            </p:cNvPr>
            <p:cNvSpPr/>
            <p:nvPr/>
          </p:nvSpPr>
          <p:spPr>
            <a:xfrm>
              <a:off x="6023875" y="4415900"/>
              <a:ext cx="327175" cy="327175"/>
            </a:xfrm>
            <a:custGeom>
              <a:avLst/>
              <a:gdLst/>
              <a:ahLst/>
              <a:cxnLst/>
              <a:rect l="l" t="t" r="r" b="b"/>
              <a:pathLst>
                <a:path w="13087" h="13087" extrusionOk="0">
                  <a:moveTo>
                    <a:pt x="6544" y="1"/>
                  </a:moveTo>
                  <a:cubicBezTo>
                    <a:pt x="2930" y="1"/>
                    <a:pt x="0" y="2930"/>
                    <a:pt x="0" y="6544"/>
                  </a:cubicBezTo>
                  <a:cubicBezTo>
                    <a:pt x="0" y="10158"/>
                    <a:pt x="2930" y="13087"/>
                    <a:pt x="6544" y="13087"/>
                  </a:cubicBezTo>
                  <a:cubicBezTo>
                    <a:pt x="10157" y="13087"/>
                    <a:pt x="13087" y="10158"/>
                    <a:pt x="13087" y="6544"/>
                  </a:cubicBezTo>
                  <a:cubicBezTo>
                    <a:pt x="13087" y="2930"/>
                    <a:pt x="10157" y="1"/>
                    <a:pt x="6544"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2" name="Google Shape;599;p35">
              <a:extLst>
                <a:ext uri="{FF2B5EF4-FFF2-40B4-BE49-F238E27FC236}">
                  <a16:creationId xmlns:a16="http://schemas.microsoft.com/office/drawing/2014/main" id="{56DE7E93-35F9-4133-BD73-1764E619EB05}"/>
                </a:ext>
              </a:extLst>
            </p:cNvPr>
            <p:cNvSpPr/>
            <p:nvPr/>
          </p:nvSpPr>
          <p:spPr>
            <a:xfrm>
              <a:off x="5187775" y="3580000"/>
              <a:ext cx="1999075" cy="1007150"/>
            </a:xfrm>
            <a:custGeom>
              <a:avLst/>
              <a:gdLst/>
              <a:ahLst/>
              <a:cxnLst/>
              <a:rect l="l" t="t" r="r" b="b"/>
              <a:pathLst>
                <a:path w="79963" h="40286" extrusionOk="0">
                  <a:moveTo>
                    <a:pt x="39988" y="1"/>
                  </a:moveTo>
                  <a:cubicBezTo>
                    <a:pt x="21633" y="1"/>
                    <a:pt x="6183" y="12367"/>
                    <a:pt x="1474" y="29208"/>
                  </a:cubicBezTo>
                  <a:cubicBezTo>
                    <a:pt x="1306" y="29810"/>
                    <a:pt x="1150" y="30433"/>
                    <a:pt x="1007" y="31045"/>
                  </a:cubicBezTo>
                  <a:cubicBezTo>
                    <a:pt x="337" y="33977"/>
                    <a:pt x="1" y="36976"/>
                    <a:pt x="4" y="39984"/>
                  </a:cubicBezTo>
                  <a:cubicBezTo>
                    <a:pt x="4" y="40084"/>
                    <a:pt x="8" y="40185"/>
                    <a:pt x="8" y="40285"/>
                  </a:cubicBezTo>
                  <a:lnTo>
                    <a:pt x="79952" y="40285"/>
                  </a:lnTo>
                  <a:cubicBezTo>
                    <a:pt x="79952" y="40184"/>
                    <a:pt x="79961" y="40084"/>
                    <a:pt x="79961" y="39984"/>
                  </a:cubicBezTo>
                  <a:cubicBezTo>
                    <a:pt x="79963" y="37636"/>
                    <a:pt x="79754" y="35293"/>
                    <a:pt x="79337" y="32982"/>
                  </a:cubicBezTo>
                  <a:cubicBezTo>
                    <a:pt x="78057" y="25691"/>
                    <a:pt x="74795" y="19091"/>
                    <a:pt x="70142" y="13736"/>
                  </a:cubicBezTo>
                  <a:cubicBezTo>
                    <a:pt x="62819" y="5320"/>
                    <a:pt x="52021" y="1"/>
                    <a:pt x="39988"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83" name="Title 82">
            <a:extLst>
              <a:ext uri="{FF2B5EF4-FFF2-40B4-BE49-F238E27FC236}">
                <a16:creationId xmlns:a16="http://schemas.microsoft.com/office/drawing/2014/main" id="{D690E6E6-07D4-4867-A659-C9CBB095C4E5}"/>
              </a:ext>
            </a:extLst>
          </p:cNvPr>
          <p:cNvSpPr>
            <a:spLocks noGrp="1"/>
          </p:cNvSpPr>
          <p:nvPr>
            <p:ph type="title"/>
          </p:nvPr>
        </p:nvSpPr>
        <p:spPr/>
        <p:txBody>
          <a:bodyPr/>
          <a:lstStyle/>
          <a:p>
            <a:r>
              <a:rPr lang="en-US" dirty="0"/>
              <a:t>TITLE HERE</a:t>
            </a:r>
          </a:p>
        </p:txBody>
      </p:sp>
      <p:sp>
        <p:nvSpPr>
          <p:cNvPr id="84" name="Rectangle 83">
            <a:extLst>
              <a:ext uri="{FF2B5EF4-FFF2-40B4-BE49-F238E27FC236}">
                <a16:creationId xmlns:a16="http://schemas.microsoft.com/office/drawing/2014/main" id="{041959A4-863E-4630-AE0B-BE0B6A480B3C}"/>
              </a:ext>
            </a:extLst>
          </p:cNvPr>
          <p:cNvSpPr/>
          <p:nvPr/>
        </p:nvSpPr>
        <p:spPr>
          <a:xfrm>
            <a:off x="3942658" y="10494756"/>
            <a:ext cx="5262996" cy="1688349"/>
          </a:xfrm>
          <a:prstGeom prst="rect">
            <a:avLst/>
          </a:prstGeom>
        </p:spPr>
        <p:txBody>
          <a:bodyPr wrap="square">
            <a:spAutoFit/>
          </a:bodyPr>
          <a:lstStyle/>
          <a:p>
            <a:pPr algn="ctr" defTabSz="457246">
              <a:lnSpc>
                <a:spcPct val="150000"/>
              </a:lnSpc>
            </a:pPr>
            <a:r>
              <a:rPr lang="en-US" sz="2400" dirty="0">
                <a:solidFill>
                  <a:srgbClr val="272E3A"/>
                </a:solidFill>
                <a:latin typeface="Montserrat Light"/>
              </a:rPr>
              <a:t>Lorem Ipsum is simply dummy text of the printing and typesetting industry. </a:t>
            </a:r>
          </a:p>
        </p:txBody>
      </p:sp>
      <p:sp>
        <p:nvSpPr>
          <p:cNvPr id="85" name="Rectangle 84">
            <a:extLst>
              <a:ext uri="{FF2B5EF4-FFF2-40B4-BE49-F238E27FC236}">
                <a16:creationId xmlns:a16="http://schemas.microsoft.com/office/drawing/2014/main" id="{75FCFBA4-5FCA-4D1F-ACBB-0987EAE16565}"/>
              </a:ext>
            </a:extLst>
          </p:cNvPr>
          <p:cNvSpPr/>
          <p:nvPr/>
        </p:nvSpPr>
        <p:spPr>
          <a:xfrm>
            <a:off x="4134120" y="9678395"/>
            <a:ext cx="5071534" cy="646406"/>
          </a:xfrm>
          <a:prstGeom prst="rect">
            <a:avLst/>
          </a:prstGeom>
        </p:spPr>
        <p:txBody>
          <a:bodyPr wrap="square">
            <a:spAutoFit/>
          </a:bodyPr>
          <a:lstStyle/>
          <a:p>
            <a:pPr algn="ctr" defTabSz="457246"/>
            <a:r>
              <a:rPr lang="en-US" sz="3600" dirty="0">
                <a:solidFill>
                  <a:srgbClr val="272E3A"/>
                </a:solidFill>
                <a:latin typeface="Montserrat Light"/>
              </a:rPr>
              <a:t>Lorem Ipsum </a:t>
            </a:r>
          </a:p>
        </p:txBody>
      </p:sp>
      <p:sp>
        <p:nvSpPr>
          <p:cNvPr id="86" name="Rectangle 85">
            <a:extLst>
              <a:ext uri="{FF2B5EF4-FFF2-40B4-BE49-F238E27FC236}">
                <a16:creationId xmlns:a16="http://schemas.microsoft.com/office/drawing/2014/main" id="{E99C2472-4D37-4134-B7E3-A85BA1407034}"/>
              </a:ext>
            </a:extLst>
          </p:cNvPr>
          <p:cNvSpPr/>
          <p:nvPr/>
        </p:nvSpPr>
        <p:spPr>
          <a:xfrm>
            <a:off x="15338617" y="10494756"/>
            <a:ext cx="5262996" cy="1688349"/>
          </a:xfrm>
          <a:prstGeom prst="rect">
            <a:avLst/>
          </a:prstGeom>
        </p:spPr>
        <p:txBody>
          <a:bodyPr wrap="square">
            <a:spAutoFit/>
          </a:bodyPr>
          <a:lstStyle/>
          <a:p>
            <a:pPr algn="ctr" defTabSz="457246">
              <a:lnSpc>
                <a:spcPct val="150000"/>
              </a:lnSpc>
            </a:pPr>
            <a:r>
              <a:rPr lang="en-US" sz="2400" dirty="0">
                <a:solidFill>
                  <a:srgbClr val="272E3A"/>
                </a:solidFill>
                <a:latin typeface="Montserrat Light"/>
              </a:rPr>
              <a:t>Lorem Ipsum is simply dummy text of the printing and typesetting industry. </a:t>
            </a:r>
          </a:p>
        </p:txBody>
      </p:sp>
      <p:sp>
        <p:nvSpPr>
          <p:cNvPr id="87" name="Rectangle 86">
            <a:extLst>
              <a:ext uri="{FF2B5EF4-FFF2-40B4-BE49-F238E27FC236}">
                <a16:creationId xmlns:a16="http://schemas.microsoft.com/office/drawing/2014/main" id="{65948EA7-C620-44ED-921E-F2A1CB18C33A}"/>
              </a:ext>
            </a:extLst>
          </p:cNvPr>
          <p:cNvSpPr/>
          <p:nvPr/>
        </p:nvSpPr>
        <p:spPr>
          <a:xfrm>
            <a:off x="15530079" y="9678395"/>
            <a:ext cx="5071534" cy="646406"/>
          </a:xfrm>
          <a:prstGeom prst="rect">
            <a:avLst/>
          </a:prstGeom>
        </p:spPr>
        <p:txBody>
          <a:bodyPr wrap="square">
            <a:spAutoFit/>
          </a:bodyPr>
          <a:lstStyle/>
          <a:p>
            <a:pPr algn="ctr" defTabSz="457246"/>
            <a:r>
              <a:rPr lang="en-US" sz="3600" dirty="0">
                <a:solidFill>
                  <a:srgbClr val="272E3A"/>
                </a:solidFill>
                <a:latin typeface="Montserrat Light"/>
              </a:rPr>
              <a:t>Lorem Ipsum </a:t>
            </a:r>
          </a:p>
        </p:txBody>
      </p:sp>
    </p:spTree>
    <p:extLst>
      <p:ext uri="{BB962C8B-B14F-4D97-AF65-F5344CB8AC3E}">
        <p14:creationId xmlns:p14="http://schemas.microsoft.com/office/powerpoint/2010/main" val="197823195"/>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46858-5818-4F8A-B2EC-53F33E878503}"/>
              </a:ext>
            </a:extLst>
          </p:cNvPr>
          <p:cNvSpPr>
            <a:spLocks noGrp="1"/>
          </p:cNvSpPr>
          <p:nvPr>
            <p:ph type="title"/>
          </p:nvPr>
        </p:nvSpPr>
        <p:spPr/>
        <p:txBody>
          <a:bodyPr/>
          <a:lstStyle/>
          <a:p>
            <a:r>
              <a:rPr lang="en-US" dirty="0"/>
              <a:t>PRODUCT REVIEW </a:t>
            </a:r>
          </a:p>
        </p:txBody>
      </p:sp>
      <p:grpSp>
        <p:nvGrpSpPr>
          <p:cNvPr id="3" name="Google Shape;1012;p46">
            <a:extLst>
              <a:ext uri="{FF2B5EF4-FFF2-40B4-BE49-F238E27FC236}">
                <a16:creationId xmlns:a16="http://schemas.microsoft.com/office/drawing/2014/main" id="{9C4CEAD9-6F40-4E21-A4D4-D3F51D015473}"/>
              </a:ext>
            </a:extLst>
          </p:cNvPr>
          <p:cNvGrpSpPr/>
          <p:nvPr/>
        </p:nvGrpSpPr>
        <p:grpSpPr>
          <a:xfrm>
            <a:off x="3901164" y="4054430"/>
            <a:ext cx="3012389" cy="9612696"/>
            <a:chOff x="14762575" y="-1709450"/>
            <a:chExt cx="811550" cy="2589700"/>
          </a:xfrm>
        </p:grpSpPr>
        <p:sp>
          <p:nvSpPr>
            <p:cNvPr id="4" name="Google Shape;1013;p46">
              <a:extLst>
                <a:ext uri="{FF2B5EF4-FFF2-40B4-BE49-F238E27FC236}">
                  <a16:creationId xmlns:a16="http://schemas.microsoft.com/office/drawing/2014/main" id="{79D62ADD-A48A-4CC0-8150-D5ACFA453B76}"/>
                </a:ext>
              </a:extLst>
            </p:cNvPr>
            <p:cNvSpPr/>
            <p:nvPr/>
          </p:nvSpPr>
          <p:spPr>
            <a:xfrm>
              <a:off x="14834800" y="747675"/>
              <a:ext cx="311925" cy="132575"/>
            </a:xfrm>
            <a:custGeom>
              <a:avLst/>
              <a:gdLst/>
              <a:ahLst/>
              <a:cxnLst/>
              <a:rect l="l" t="t" r="r" b="b"/>
              <a:pathLst>
                <a:path w="12477" h="5303" extrusionOk="0">
                  <a:moveTo>
                    <a:pt x="11946" y="0"/>
                  </a:moveTo>
                  <a:lnTo>
                    <a:pt x="9463" y="169"/>
                  </a:lnTo>
                  <a:lnTo>
                    <a:pt x="8523" y="1863"/>
                  </a:lnTo>
                  <a:cubicBezTo>
                    <a:pt x="8523" y="1863"/>
                    <a:pt x="8496" y="1862"/>
                    <a:pt x="8445" y="1862"/>
                  </a:cubicBezTo>
                  <a:cubicBezTo>
                    <a:pt x="7688" y="1862"/>
                    <a:pt x="1619" y="1944"/>
                    <a:pt x="1" y="4522"/>
                  </a:cubicBezTo>
                  <a:cubicBezTo>
                    <a:pt x="1" y="4522"/>
                    <a:pt x="3293" y="5302"/>
                    <a:pt x="6989" y="5302"/>
                  </a:cubicBezTo>
                  <a:cubicBezTo>
                    <a:pt x="8837" y="5302"/>
                    <a:pt x="10787" y="5107"/>
                    <a:pt x="12476" y="4522"/>
                  </a:cubicBezTo>
                  <a:cubicBezTo>
                    <a:pt x="12271" y="1607"/>
                    <a:pt x="11946" y="0"/>
                    <a:pt x="11946"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1014;p46">
              <a:extLst>
                <a:ext uri="{FF2B5EF4-FFF2-40B4-BE49-F238E27FC236}">
                  <a16:creationId xmlns:a16="http://schemas.microsoft.com/office/drawing/2014/main" id="{85654015-5BCB-4891-A206-60BAD7FF8DB8}"/>
                </a:ext>
              </a:extLst>
            </p:cNvPr>
            <p:cNvSpPr/>
            <p:nvPr/>
          </p:nvSpPr>
          <p:spPr>
            <a:xfrm>
              <a:off x="14834775" y="804200"/>
              <a:ext cx="311950" cy="76050"/>
            </a:xfrm>
            <a:custGeom>
              <a:avLst/>
              <a:gdLst/>
              <a:ahLst/>
              <a:cxnLst/>
              <a:rect l="l" t="t" r="r" b="b"/>
              <a:pathLst>
                <a:path w="12478" h="3042" extrusionOk="0">
                  <a:moveTo>
                    <a:pt x="12265" y="1"/>
                  </a:moveTo>
                  <a:cubicBezTo>
                    <a:pt x="11752" y="297"/>
                    <a:pt x="11280" y="661"/>
                    <a:pt x="10863" y="1081"/>
                  </a:cubicBezTo>
                  <a:cubicBezTo>
                    <a:pt x="10774" y="1172"/>
                    <a:pt x="10685" y="1266"/>
                    <a:pt x="10570" y="1318"/>
                  </a:cubicBezTo>
                  <a:cubicBezTo>
                    <a:pt x="10488" y="1355"/>
                    <a:pt x="10400" y="1367"/>
                    <a:pt x="10311" y="1367"/>
                  </a:cubicBezTo>
                  <a:cubicBezTo>
                    <a:pt x="10214" y="1367"/>
                    <a:pt x="10116" y="1353"/>
                    <a:pt x="10020" y="1340"/>
                  </a:cubicBezTo>
                  <a:cubicBezTo>
                    <a:pt x="9641" y="1290"/>
                    <a:pt x="9260" y="1265"/>
                    <a:pt x="8879" y="1265"/>
                  </a:cubicBezTo>
                  <a:cubicBezTo>
                    <a:pt x="8260" y="1265"/>
                    <a:pt x="7642" y="1331"/>
                    <a:pt x="7036" y="1462"/>
                  </a:cubicBezTo>
                  <a:cubicBezTo>
                    <a:pt x="6981" y="1475"/>
                    <a:pt x="6924" y="1487"/>
                    <a:pt x="6869" y="1487"/>
                  </a:cubicBezTo>
                  <a:cubicBezTo>
                    <a:pt x="6842" y="1487"/>
                    <a:pt x="6816" y="1484"/>
                    <a:pt x="6790" y="1477"/>
                  </a:cubicBezTo>
                  <a:cubicBezTo>
                    <a:pt x="6713" y="1456"/>
                    <a:pt x="6650" y="1401"/>
                    <a:pt x="6590" y="1348"/>
                  </a:cubicBezTo>
                  <a:cubicBezTo>
                    <a:pt x="5912" y="751"/>
                    <a:pt x="5108" y="301"/>
                    <a:pt x="4248" y="23"/>
                  </a:cubicBezTo>
                  <a:cubicBezTo>
                    <a:pt x="2526" y="382"/>
                    <a:pt x="766" y="1042"/>
                    <a:pt x="1" y="2261"/>
                  </a:cubicBezTo>
                  <a:cubicBezTo>
                    <a:pt x="1" y="2261"/>
                    <a:pt x="3293" y="3041"/>
                    <a:pt x="6990" y="3041"/>
                  </a:cubicBezTo>
                  <a:cubicBezTo>
                    <a:pt x="8838" y="3041"/>
                    <a:pt x="10788" y="2846"/>
                    <a:pt x="12477" y="2261"/>
                  </a:cubicBezTo>
                  <a:cubicBezTo>
                    <a:pt x="12414" y="1356"/>
                    <a:pt x="12339" y="607"/>
                    <a:pt x="12265"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1015;p46">
              <a:extLst>
                <a:ext uri="{FF2B5EF4-FFF2-40B4-BE49-F238E27FC236}">
                  <a16:creationId xmlns:a16="http://schemas.microsoft.com/office/drawing/2014/main" id="{156E664B-39AB-4ED4-A3B0-A0D4D1D198E3}"/>
                </a:ext>
              </a:extLst>
            </p:cNvPr>
            <p:cNvSpPr/>
            <p:nvPr/>
          </p:nvSpPr>
          <p:spPr>
            <a:xfrm>
              <a:off x="15176550" y="751875"/>
              <a:ext cx="311925" cy="128375"/>
            </a:xfrm>
            <a:custGeom>
              <a:avLst/>
              <a:gdLst/>
              <a:ahLst/>
              <a:cxnLst/>
              <a:rect l="l" t="t" r="r" b="b"/>
              <a:pathLst>
                <a:path w="12477" h="5135" extrusionOk="0">
                  <a:moveTo>
                    <a:pt x="3111" y="1"/>
                  </a:moveTo>
                  <a:lnTo>
                    <a:pt x="621" y="118"/>
                  </a:lnTo>
                  <a:cubicBezTo>
                    <a:pt x="621" y="118"/>
                    <a:pt x="206" y="1439"/>
                    <a:pt x="0" y="4354"/>
                  </a:cubicBezTo>
                  <a:cubicBezTo>
                    <a:pt x="1690" y="4939"/>
                    <a:pt x="3640" y="5134"/>
                    <a:pt x="5488" y="5134"/>
                  </a:cubicBezTo>
                  <a:cubicBezTo>
                    <a:pt x="9185" y="5134"/>
                    <a:pt x="12477" y="4354"/>
                    <a:pt x="12477" y="4354"/>
                  </a:cubicBezTo>
                  <a:cubicBezTo>
                    <a:pt x="10858" y="1776"/>
                    <a:pt x="4789" y="1694"/>
                    <a:pt x="4032" y="1694"/>
                  </a:cubicBezTo>
                  <a:cubicBezTo>
                    <a:pt x="3981" y="1694"/>
                    <a:pt x="3954" y="1695"/>
                    <a:pt x="3954" y="1695"/>
                  </a:cubicBezTo>
                  <a:lnTo>
                    <a:pt x="3111" y="1"/>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1016;p46">
              <a:extLst>
                <a:ext uri="{FF2B5EF4-FFF2-40B4-BE49-F238E27FC236}">
                  <a16:creationId xmlns:a16="http://schemas.microsoft.com/office/drawing/2014/main" id="{BEDC2FCA-4671-4491-9F63-A413AC6A1037}"/>
                </a:ext>
              </a:extLst>
            </p:cNvPr>
            <p:cNvSpPr/>
            <p:nvPr/>
          </p:nvSpPr>
          <p:spPr>
            <a:xfrm>
              <a:off x="15176550" y="804200"/>
              <a:ext cx="311925" cy="76050"/>
            </a:xfrm>
            <a:custGeom>
              <a:avLst/>
              <a:gdLst/>
              <a:ahLst/>
              <a:cxnLst/>
              <a:rect l="l" t="t" r="r" b="b"/>
              <a:pathLst>
                <a:path w="12477" h="3042" extrusionOk="0">
                  <a:moveTo>
                    <a:pt x="213" y="1"/>
                  </a:moveTo>
                  <a:cubicBezTo>
                    <a:pt x="139" y="607"/>
                    <a:pt x="64" y="1356"/>
                    <a:pt x="0" y="2261"/>
                  </a:cubicBezTo>
                  <a:cubicBezTo>
                    <a:pt x="1690" y="2846"/>
                    <a:pt x="3640" y="3041"/>
                    <a:pt x="5488" y="3041"/>
                  </a:cubicBezTo>
                  <a:cubicBezTo>
                    <a:pt x="9185" y="3041"/>
                    <a:pt x="12477" y="2261"/>
                    <a:pt x="12477" y="2261"/>
                  </a:cubicBezTo>
                  <a:cubicBezTo>
                    <a:pt x="11712" y="1042"/>
                    <a:pt x="9952" y="382"/>
                    <a:pt x="8229" y="23"/>
                  </a:cubicBezTo>
                  <a:cubicBezTo>
                    <a:pt x="7371" y="301"/>
                    <a:pt x="6567" y="751"/>
                    <a:pt x="5888" y="1348"/>
                  </a:cubicBezTo>
                  <a:cubicBezTo>
                    <a:pt x="5828" y="1401"/>
                    <a:pt x="5766" y="1456"/>
                    <a:pt x="5688" y="1477"/>
                  </a:cubicBezTo>
                  <a:cubicBezTo>
                    <a:pt x="5662" y="1484"/>
                    <a:pt x="5636" y="1487"/>
                    <a:pt x="5610" y="1487"/>
                  </a:cubicBezTo>
                  <a:cubicBezTo>
                    <a:pt x="5554" y="1487"/>
                    <a:pt x="5498" y="1475"/>
                    <a:pt x="5443" y="1462"/>
                  </a:cubicBezTo>
                  <a:cubicBezTo>
                    <a:pt x="4836" y="1331"/>
                    <a:pt x="4218" y="1265"/>
                    <a:pt x="3599" y="1265"/>
                  </a:cubicBezTo>
                  <a:cubicBezTo>
                    <a:pt x="3218" y="1265"/>
                    <a:pt x="2837" y="1290"/>
                    <a:pt x="2457" y="1340"/>
                  </a:cubicBezTo>
                  <a:cubicBezTo>
                    <a:pt x="2362" y="1353"/>
                    <a:pt x="2264" y="1367"/>
                    <a:pt x="2168" y="1367"/>
                  </a:cubicBezTo>
                  <a:cubicBezTo>
                    <a:pt x="2078" y="1367"/>
                    <a:pt x="1991" y="1355"/>
                    <a:pt x="1909" y="1318"/>
                  </a:cubicBezTo>
                  <a:cubicBezTo>
                    <a:pt x="1793" y="1266"/>
                    <a:pt x="1704" y="1172"/>
                    <a:pt x="1616" y="1081"/>
                  </a:cubicBezTo>
                  <a:cubicBezTo>
                    <a:pt x="1198" y="661"/>
                    <a:pt x="726" y="297"/>
                    <a:pt x="213"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1017;p46">
              <a:extLst>
                <a:ext uri="{FF2B5EF4-FFF2-40B4-BE49-F238E27FC236}">
                  <a16:creationId xmlns:a16="http://schemas.microsoft.com/office/drawing/2014/main" id="{F0F93D92-CB8F-46A6-A09D-930A3CC21B04}"/>
                </a:ext>
              </a:extLst>
            </p:cNvPr>
            <p:cNvSpPr/>
            <p:nvPr/>
          </p:nvSpPr>
          <p:spPr>
            <a:xfrm>
              <a:off x="14904425" y="-482675"/>
              <a:ext cx="516700" cy="1240625"/>
            </a:xfrm>
            <a:custGeom>
              <a:avLst/>
              <a:gdLst/>
              <a:ahLst/>
              <a:cxnLst/>
              <a:rect l="l" t="t" r="r" b="b"/>
              <a:pathLst>
                <a:path w="20668" h="49625" extrusionOk="0">
                  <a:moveTo>
                    <a:pt x="7352" y="1"/>
                  </a:moveTo>
                  <a:lnTo>
                    <a:pt x="7352" y="1628"/>
                  </a:lnTo>
                  <a:lnTo>
                    <a:pt x="1157" y="1005"/>
                  </a:lnTo>
                  <a:lnTo>
                    <a:pt x="1157" y="1005"/>
                  </a:lnTo>
                  <a:cubicBezTo>
                    <a:pt x="1157" y="1005"/>
                    <a:pt x="1" y="30463"/>
                    <a:pt x="6580" y="49625"/>
                  </a:cubicBezTo>
                  <a:cubicBezTo>
                    <a:pt x="7216" y="49597"/>
                    <a:pt x="7853" y="49537"/>
                    <a:pt x="8452" y="49523"/>
                  </a:cubicBezTo>
                  <a:cubicBezTo>
                    <a:pt x="8688" y="49518"/>
                    <a:pt x="8925" y="49510"/>
                    <a:pt x="9162" y="49500"/>
                  </a:cubicBezTo>
                  <a:cubicBezTo>
                    <a:pt x="9168" y="49494"/>
                    <a:pt x="9173" y="49488"/>
                    <a:pt x="9180" y="49482"/>
                  </a:cubicBezTo>
                  <a:lnTo>
                    <a:pt x="9249" y="6063"/>
                  </a:lnTo>
                  <a:lnTo>
                    <a:pt x="11418" y="5983"/>
                  </a:lnTo>
                  <a:lnTo>
                    <a:pt x="11487" y="49482"/>
                  </a:lnTo>
                  <a:cubicBezTo>
                    <a:pt x="11494" y="49488"/>
                    <a:pt x="11499" y="49494"/>
                    <a:pt x="11505" y="49500"/>
                  </a:cubicBezTo>
                  <a:cubicBezTo>
                    <a:pt x="11742" y="49509"/>
                    <a:pt x="11979" y="49517"/>
                    <a:pt x="12215" y="49523"/>
                  </a:cubicBezTo>
                  <a:cubicBezTo>
                    <a:pt x="12814" y="49536"/>
                    <a:pt x="13451" y="49597"/>
                    <a:pt x="14087" y="49625"/>
                  </a:cubicBezTo>
                  <a:cubicBezTo>
                    <a:pt x="20667" y="30463"/>
                    <a:pt x="19510" y="1005"/>
                    <a:pt x="19510" y="1005"/>
                  </a:cubicBezTo>
                  <a:lnTo>
                    <a:pt x="19510" y="1005"/>
                  </a:lnTo>
                  <a:lnTo>
                    <a:pt x="13119" y="1648"/>
                  </a:lnTo>
                  <a:lnTo>
                    <a:pt x="13212" y="655"/>
                  </a:lnTo>
                  <a:lnTo>
                    <a:pt x="7352" y="1"/>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1018;p46">
              <a:extLst>
                <a:ext uri="{FF2B5EF4-FFF2-40B4-BE49-F238E27FC236}">
                  <a16:creationId xmlns:a16="http://schemas.microsoft.com/office/drawing/2014/main" id="{F9AE92CD-622A-46FF-8805-C05094BC407A}"/>
                </a:ext>
              </a:extLst>
            </p:cNvPr>
            <p:cNvSpPr/>
            <p:nvPr/>
          </p:nvSpPr>
          <p:spPr>
            <a:xfrm>
              <a:off x="15371650" y="-880400"/>
              <a:ext cx="197475" cy="222700"/>
            </a:xfrm>
            <a:custGeom>
              <a:avLst/>
              <a:gdLst/>
              <a:ahLst/>
              <a:cxnLst/>
              <a:rect l="l" t="t" r="r" b="b"/>
              <a:pathLst>
                <a:path w="7899" h="8908" extrusionOk="0">
                  <a:moveTo>
                    <a:pt x="4862" y="1"/>
                  </a:moveTo>
                  <a:lnTo>
                    <a:pt x="1" y="832"/>
                  </a:lnTo>
                  <a:lnTo>
                    <a:pt x="2505" y="8781"/>
                  </a:lnTo>
                  <a:cubicBezTo>
                    <a:pt x="2505" y="8781"/>
                    <a:pt x="3538" y="8908"/>
                    <a:pt x="4698" y="8908"/>
                  </a:cubicBezTo>
                  <a:cubicBezTo>
                    <a:pt x="6172" y="8908"/>
                    <a:pt x="7850" y="8702"/>
                    <a:pt x="7868" y="7770"/>
                  </a:cubicBezTo>
                  <a:cubicBezTo>
                    <a:pt x="7898" y="6105"/>
                    <a:pt x="4862" y="1"/>
                    <a:pt x="4862"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1019;p46">
              <a:extLst>
                <a:ext uri="{FF2B5EF4-FFF2-40B4-BE49-F238E27FC236}">
                  <a16:creationId xmlns:a16="http://schemas.microsoft.com/office/drawing/2014/main" id="{5230131A-CC74-4967-9DAE-99932C696A29}"/>
                </a:ext>
              </a:extLst>
            </p:cNvPr>
            <p:cNvSpPr/>
            <p:nvPr/>
          </p:nvSpPr>
          <p:spPr>
            <a:xfrm>
              <a:off x="14769525" y="-893225"/>
              <a:ext cx="191050" cy="222675"/>
            </a:xfrm>
            <a:custGeom>
              <a:avLst/>
              <a:gdLst/>
              <a:ahLst/>
              <a:cxnLst/>
              <a:rect l="l" t="t" r="r" b="b"/>
              <a:pathLst>
                <a:path w="7642" h="8907" extrusionOk="0">
                  <a:moveTo>
                    <a:pt x="3036" y="0"/>
                  </a:moveTo>
                  <a:cubicBezTo>
                    <a:pt x="3036" y="0"/>
                    <a:pt x="1" y="6104"/>
                    <a:pt x="31" y="7769"/>
                  </a:cubicBezTo>
                  <a:cubicBezTo>
                    <a:pt x="48" y="8701"/>
                    <a:pt x="1724" y="8906"/>
                    <a:pt x="3197" y="8906"/>
                  </a:cubicBezTo>
                  <a:cubicBezTo>
                    <a:pt x="4358" y="8906"/>
                    <a:pt x="5394" y="8779"/>
                    <a:pt x="5394" y="8779"/>
                  </a:cubicBezTo>
                  <a:lnTo>
                    <a:pt x="7642" y="1690"/>
                  </a:lnTo>
                  <a:lnTo>
                    <a:pt x="3036"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1020;p46">
              <a:extLst>
                <a:ext uri="{FF2B5EF4-FFF2-40B4-BE49-F238E27FC236}">
                  <a16:creationId xmlns:a16="http://schemas.microsoft.com/office/drawing/2014/main" id="{7392A434-6326-4031-BAA5-31D1E778E276}"/>
                </a:ext>
              </a:extLst>
            </p:cNvPr>
            <p:cNvSpPr/>
            <p:nvPr/>
          </p:nvSpPr>
          <p:spPr>
            <a:xfrm>
              <a:off x="14783025" y="-1709450"/>
              <a:ext cx="740225" cy="750225"/>
            </a:xfrm>
            <a:custGeom>
              <a:avLst/>
              <a:gdLst/>
              <a:ahLst/>
              <a:cxnLst/>
              <a:rect l="l" t="t" r="r" b="b"/>
              <a:pathLst>
                <a:path w="29609" h="30009" extrusionOk="0">
                  <a:moveTo>
                    <a:pt x="14716" y="1"/>
                  </a:moveTo>
                  <a:cubicBezTo>
                    <a:pt x="12673" y="1"/>
                    <a:pt x="10590" y="577"/>
                    <a:pt x="9029" y="1885"/>
                  </a:cubicBezTo>
                  <a:cubicBezTo>
                    <a:pt x="7660" y="3032"/>
                    <a:pt x="6944" y="4547"/>
                    <a:pt x="6433" y="6220"/>
                  </a:cubicBezTo>
                  <a:cubicBezTo>
                    <a:pt x="5944" y="7822"/>
                    <a:pt x="6221" y="9826"/>
                    <a:pt x="5207" y="11237"/>
                  </a:cubicBezTo>
                  <a:cubicBezTo>
                    <a:pt x="4710" y="11930"/>
                    <a:pt x="3946" y="12369"/>
                    <a:pt x="3260" y="12873"/>
                  </a:cubicBezTo>
                  <a:cubicBezTo>
                    <a:pt x="1988" y="13804"/>
                    <a:pt x="897" y="15059"/>
                    <a:pt x="448" y="16569"/>
                  </a:cubicBezTo>
                  <a:cubicBezTo>
                    <a:pt x="0" y="18080"/>
                    <a:pt x="291" y="19861"/>
                    <a:pt x="1419" y="20960"/>
                  </a:cubicBezTo>
                  <a:cubicBezTo>
                    <a:pt x="1747" y="21281"/>
                    <a:pt x="2155" y="21566"/>
                    <a:pt x="2284" y="22005"/>
                  </a:cubicBezTo>
                  <a:cubicBezTo>
                    <a:pt x="2420" y="22463"/>
                    <a:pt x="2211" y="22943"/>
                    <a:pt x="2065" y="23399"/>
                  </a:cubicBezTo>
                  <a:cubicBezTo>
                    <a:pt x="1490" y="25194"/>
                    <a:pt x="1946" y="27282"/>
                    <a:pt x="3216" y="28673"/>
                  </a:cubicBezTo>
                  <a:cubicBezTo>
                    <a:pt x="3744" y="29252"/>
                    <a:pt x="4412" y="29719"/>
                    <a:pt x="5170" y="29914"/>
                  </a:cubicBezTo>
                  <a:cubicBezTo>
                    <a:pt x="5413" y="29976"/>
                    <a:pt x="5666" y="30009"/>
                    <a:pt x="5918" y="30009"/>
                  </a:cubicBezTo>
                  <a:cubicBezTo>
                    <a:pt x="6451" y="30009"/>
                    <a:pt x="6981" y="29865"/>
                    <a:pt x="7415" y="29559"/>
                  </a:cubicBezTo>
                  <a:lnTo>
                    <a:pt x="23532" y="29137"/>
                  </a:lnTo>
                  <a:cubicBezTo>
                    <a:pt x="24817" y="28909"/>
                    <a:pt x="26086" y="28366"/>
                    <a:pt x="26964" y="27401"/>
                  </a:cubicBezTo>
                  <a:cubicBezTo>
                    <a:pt x="27843" y="26436"/>
                    <a:pt x="28268" y="25004"/>
                    <a:pt x="27828" y="23775"/>
                  </a:cubicBezTo>
                  <a:cubicBezTo>
                    <a:pt x="27717" y="23462"/>
                    <a:pt x="27550" y="23142"/>
                    <a:pt x="27613" y="22815"/>
                  </a:cubicBezTo>
                  <a:cubicBezTo>
                    <a:pt x="27685" y="22439"/>
                    <a:pt x="28033" y="22190"/>
                    <a:pt x="28312" y="21926"/>
                  </a:cubicBezTo>
                  <a:cubicBezTo>
                    <a:pt x="29414" y="20877"/>
                    <a:pt x="29608" y="19119"/>
                    <a:pt x="29104" y="17684"/>
                  </a:cubicBezTo>
                  <a:cubicBezTo>
                    <a:pt x="28706" y="16550"/>
                    <a:pt x="27941" y="15592"/>
                    <a:pt x="27079" y="14770"/>
                  </a:cubicBezTo>
                  <a:cubicBezTo>
                    <a:pt x="26338" y="14065"/>
                    <a:pt x="25237" y="14013"/>
                    <a:pt x="24573" y="13209"/>
                  </a:cubicBezTo>
                  <a:cubicBezTo>
                    <a:pt x="23925" y="12423"/>
                    <a:pt x="24163" y="11531"/>
                    <a:pt x="24023" y="10618"/>
                  </a:cubicBezTo>
                  <a:cubicBezTo>
                    <a:pt x="23895" y="9786"/>
                    <a:pt x="23777" y="8941"/>
                    <a:pt x="23652" y="8100"/>
                  </a:cubicBezTo>
                  <a:cubicBezTo>
                    <a:pt x="23365" y="6189"/>
                    <a:pt x="23122" y="4273"/>
                    <a:pt x="21749" y="2789"/>
                  </a:cubicBezTo>
                  <a:cubicBezTo>
                    <a:pt x="20425" y="1360"/>
                    <a:pt x="18544" y="515"/>
                    <a:pt x="16649" y="173"/>
                  </a:cubicBezTo>
                  <a:cubicBezTo>
                    <a:pt x="16021" y="60"/>
                    <a:pt x="15371" y="1"/>
                    <a:pt x="14716" y="1"/>
                  </a:cubicBezTo>
                  <a:close/>
                </a:path>
              </a:pathLst>
            </a:custGeom>
            <a:solidFill>
              <a:srgbClr val="D96FA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1021;p46">
              <a:extLst>
                <a:ext uri="{FF2B5EF4-FFF2-40B4-BE49-F238E27FC236}">
                  <a16:creationId xmlns:a16="http://schemas.microsoft.com/office/drawing/2014/main" id="{7610B990-2C88-4480-B60E-14DDFC8D58E7}"/>
                </a:ext>
              </a:extLst>
            </p:cNvPr>
            <p:cNvSpPr/>
            <p:nvPr/>
          </p:nvSpPr>
          <p:spPr>
            <a:xfrm>
              <a:off x="15108200" y="-1168800"/>
              <a:ext cx="2350" cy="625"/>
            </a:xfrm>
            <a:custGeom>
              <a:avLst/>
              <a:gdLst/>
              <a:ahLst/>
              <a:cxnLst/>
              <a:rect l="l" t="t" r="r" b="b"/>
              <a:pathLst>
                <a:path w="94" h="25" extrusionOk="0">
                  <a:moveTo>
                    <a:pt x="0" y="24"/>
                  </a:moveTo>
                  <a:cubicBezTo>
                    <a:pt x="33" y="16"/>
                    <a:pt x="65" y="8"/>
                    <a:pt x="94" y="1"/>
                  </a:cubicBezTo>
                  <a:cubicBezTo>
                    <a:pt x="65" y="8"/>
                    <a:pt x="33" y="16"/>
                    <a:pt x="0" y="24"/>
                  </a:cubicBezTo>
                  <a:close/>
                </a:path>
              </a:pathLst>
            </a:custGeom>
            <a:solidFill>
              <a:srgbClr val="F4C22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1022;p46">
              <a:extLst>
                <a:ext uri="{FF2B5EF4-FFF2-40B4-BE49-F238E27FC236}">
                  <a16:creationId xmlns:a16="http://schemas.microsoft.com/office/drawing/2014/main" id="{16A3E552-8080-4F44-8E19-24FBE139C810}"/>
                </a:ext>
              </a:extLst>
            </p:cNvPr>
            <p:cNvSpPr/>
            <p:nvPr/>
          </p:nvSpPr>
          <p:spPr>
            <a:xfrm>
              <a:off x="15113475" y="-1169775"/>
              <a:ext cx="1275" cy="325"/>
            </a:xfrm>
            <a:custGeom>
              <a:avLst/>
              <a:gdLst/>
              <a:ahLst/>
              <a:cxnLst/>
              <a:rect l="l" t="t" r="r" b="b"/>
              <a:pathLst>
                <a:path w="51" h="13" extrusionOk="0">
                  <a:moveTo>
                    <a:pt x="0" y="12"/>
                  </a:moveTo>
                  <a:lnTo>
                    <a:pt x="50" y="0"/>
                  </a:lnTo>
                  <a:close/>
                </a:path>
              </a:pathLst>
            </a:custGeom>
            <a:solidFill>
              <a:srgbClr val="F4C22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1023;p46">
              <a:extLst>
                <a:ext uri="{FF2B5EF4-FFF2-40B4-BE49-F238E27FC236}">
                  <a16:creationId xmlns:a16="http://schemas.microsoft.com/office/drawing/2014/main" id="{BD27D209-A896-44AE-9BEF-CB3A6586E381}"/>
                </a:ext>
              </a:extLst>
            </p:cNvPr>
            <p:cNvSpPr/>
            <p:nvPr/>
          </p:nvSpPr>
          <p:spPr>
            <a:xfrm>
              <a:off x="15090975" y="-1164850"/>
              <a:ext cx="4300" cy="1225"/>
            </a:xfrm>
            <a:custGeom>
              <a:avLst/>
              <a:gdLst/>
              <a:ahLst/>
              <a:cxnLst/>
              <a:rect l="l" t="t" r="r" b="b"/>
              <a:pathLst>
                <a:path w="172" h="49" extrusionOk="0">
                  <a:moveTo>
                    <a:pt x="171" y="1"/>
                  </a:moveTo>
                  <a:lnTo>
                    <a:pt x="171" y="1"/>
                  </a:lnTo>
                  <a:cubicBezTo>
                    <a:pt x="116" y="16"/>
                    <a:pt x="60" y="32"/>
                    <a:pt x="0" y="49"/>
                  </a:cubicBezTo>
                  <a:cubicBezTo>
                    <a:pt x="60" y="32"/>
                    <a:pt x="117" y="16"/>
                    <a:pt x="171" y="1"/>
                  </a:cubicBezTo>
                  <a:close/>
                </a:path>
              </a:pathLst>
            </a:custGeom>
            <a:solidFill>
              <a:srgbClr val="F4C22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1024;p46">
              <a:extLst>
                <a:ext uri="{FF2B5EF4-FFF2-40B4-BE49-F238E27FC236}">
                  <a16:creationId xmlns:a16="http://schemas.microsoft.com/office/drawing/2014/main" id="{1BE654B6-3686-4134-85A7-218B0D3285FD}"/>
                </a:ext>
              </a:extLst>
            </p:cNvPr>
            <p:cNvSpPr/>
            <p:nvPr/>
          </p:nvSpPr>
          <p:spPr>
            <a:xfrm>
              <a:off x="15111125" y="-1169375"/>
              <a:ext cx="1850" cy="475"/>
            </a:xfrm>
            <a:custGeom>
              <a:avLst/>
              <a:gdLst/>
              <a:ahLst/>
              <a:cxnLst/>
              <a:rect l="l" t="t" r="r" b="b"/>
              <a:pathLst>
                <a:path w="74" h="19" extrusionOk="0">
                  <a:moveTo>
                    <a:pt x="0" y="18"/>
                  </a:moveTo>
                  <a:lnTo>
                    <a:pt x="73" y="0"/>
                  </a:lnTo>
                  <a:close/>
                </a:path>
              </a:pathLst>
            </a:custGeom>
            <a:solidFill>
              <a:srgbClr val="F4C22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1025;p46">
              <a:extLst>
                <a:ext uri="{FF2B5EF4-FFF2-40B4-BE49-F238E27FC236}">
                  <a16:creationId xmlns:a16="http://schemas.microsoft.com/office/drawing/2014/main" id="{724A7E4B-3303-4E57-9B68-BCBE0AA2C2C5}"/>
                </a:ext>
              </a:extLst>
            </p:cNvPr>
            <p:cNvSpPr/>
            <p:nvPr/>
          </p:nvSpPr>
          <p:spPr>
            <a:xfrm>
              <a:off x="15100600" y="-1167150"/>
              <a:ext cx="3350" cy="900"/>
            </a:xfrm>
            <a:custGeom>
              <a:avLst/>
              <a:gdLst/>
              <a:ahLst/>
              <a:cxnLst/>
              <a:rect l="l" t="t" r="r" b="b"/>
              <a:pathLst>
                <a:path w="134" h="36" extrusionOk="0">
                  <a:moveTo>
                    <a:pt x="133" y="0"/>
                  </a:moveTo>
                  <a:cubicBezTo>
                    <a:pt x="92" y="11"/>
                    <a:pt x="47" y="23"/>
                    <a:pt x="1" y="36"/>
                  </a:cubicBezTo>
                  <a:cubicBezTo>
                    <a:pt x="47" y="23"/>
                    <a:pt x="92" y="12"/>
                    <a:pt x="133" y="0"/>
                  </a:cubicBezTo>
                  <a:close/>
                </a:path>
              </a:pathLst>
            </a:custGeom>
            <a:solidFill>
              <a:srgbClr val="F4C22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1026;p46">
              <a:extLst>
                <a:ext uri="{FF2B5EF4-FFF2-40B4-BE49-F238E27FC236}">
                  <a16:creationId xmlns:a16="http://schemas.microsoft.com/office/drawing/2014/main" id="{CA0ED12A-4AFA-4412-9CD5-C4E472906EBD}"/>
                </a:ext>
              </a:extLst>
            </p:cNvPr>
            <p:cNvSpPr/>
            <p:nvPr/>
          </p:nvSpPr>
          <p:spPr>
            <a:xfrm>
              <a:off x="15096075" y="-1166050"/>
              <a:ext cx="3750" cy="1025"/>
            </a:xfrm>
            <a:custGeom>
              <a:avLst/>
              <a:gdLst/>
              <a:ahLst/>
              <a:cxnLst/>
              <a:rect l="l" t="t" r="r" b="b"/>
              <a:pathLst>
                <a:path w="150" h="41" extrusionOk="0">
                  <a:moveTo>
                    <a:pt x="0" y="40"/>
                  </a:moveTo>
                  <a:cubicBezTo>
                    <a:pt x="52" y="25"/>
                    <a:pt x="102" y="13"/>
                    <a:pt x="150" y="0"/>
                  </a:cubicBezTo>
                  <a:cubicBezTo>
                    <a:pt x="102" y="13"/>
                    <a:pt x="52" y="25"/>
                    <a:pt x="0" y="40"/>
                  </a:cubicBezTo>
                  <a:close/>
                </a:path>
              </a:pathLst>
            </a:custGeom>
            <a:solidFill>
              <a:srgbClr val="F4C22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1027;p46">
              <a:extLst>
                <a:ext uri="{FF2B5EF4-FFF2-40B4-BE49-F238E27FC236}">
                  <a16:creationId xmlns:a16="http://schemas.microsoft.com/office/drawing/2014/main" id="{082490E5-F944-4294-8DB7-5117F9EB3FCE}"/>
                </a:ext>
              </a:extLst>
            </p:cNvPr>
            <p:cNvSpPr/>
            <p:nvPr/>
          </p:nvSpPr>
          <p:spPr>
            <a:xfrm>
              <a:off x="15104675" y="-1168050"/>
              <a:ext cx="2850" cy="750"/>
            </a:xfrm>
            <a:custGeom>
              <a:avLst/>
              <a:gdLst/>
              <a:ahLst/>
              <a:cxnLst/>
              <a:rect l="l" t="t" r="r" b="b"/>
              <a:pathLst>
                <a:path w="114" h="30" extrusionOk="0">
                  <a:moveTo>
                    <a:pt x="114" y="0"/>
                  </a:moveTo>
                  <a:cubicBezTo>
                    <a:pt x="101" y="3"/>
                    <a:pt x="88" y="7"/>
                    <a:pt x="75" y="10"/>
                  </a:cubicBezTo>
                  <a:lnTo>
                    <a:pt x="75" y="10"/>
                  </a:lnTo>
                  <a:lnTo>
                    <a:pt x="114" y="0"/>
                  </a:lnTo>
                  <a:close/>
                  <a:moveTo>
                    <a:pt x="75" y="10"/>
                  </a:moveTo>
                  <a:lnTo>
                    <a:pt x="0" y="29"/>
                  </a:lnTo>
                  <a:cubicBezTo>
                    <a:pt x="26" y="23"/>
                    <a:pt x="51" y="16"/>
                    <a:pt x="75" y="10"/>
                  </a:cubicBezTo>
                  <a:close/>
                </a:path>
              </a:pathLst>
            </a:custGeom>
            <a:solidFill>
              <a:srgbClr val="F4C22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1028;p46">
              <a:extLst>
                <a:ext uri="{FF2B5EF4-FFF2-40B4-BE49-F238E27FC236}">
                  <a16:creationId xmlns:a16="http://schemas.microsoft.com/office/drawing/2014/main" id="{173C12C8-4E99-4ED8-993E-18E7F34FAA0D}"/>
                </a:ext>
              </a:extLst>
            </p:cNvPr>
            <p:cNvSpPr/>
            <p:nvPr/>
          </p:nvSpPr>
          <p:spPr>
            <a:xfrm>
              <a:off x="15085525" y="-1163450"/>
              <a:ext cx="4850" cy="1400"/>
            </a:xfrm>
            <a:custGeom>
              <a:avLst/>
              <a:gdLst/>
              <a:ahLst/>
              <a:cxnLst/>
              <a:rect l="l" t="t" r="r" b="b"/>
              <a:pathLst>
                <a:path w="194" h="56" extrusionOk="0">
                  <a:moveTo>
                    <a:pt x="1" y="55"/>
                  </a:moveTo>
                  <a:cubicBezTo>
                    <a:pt x="68" y="35"/>
                    <a:pt x="131" y="17"/>
                    <a:pt x="194" y="0"/>
                  </a:cubicBezTo>
                  <a:cubicBezTo>
                    <a:pt x="131" y="17"/>
                    <a:pt x="68" y="35"/>
                    <a:pt x="1" y="55"/>
                  </a:cubicBezTo>
                  <a:close/>
                </a:path>
              </a:pathLst>
            </a:custGeom>
            <a:solidFill>
              <a:srgbClr val="F4C22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1029;p46">
              <a:extLst>
                <a:ext uri="{FF2B5EF4-FFF2-40B4-BE49-F238E27FC236}">
                  <a16:creationId xmlns:a16="http://schemas.microsoft.com/office/drawing/2014/main" id="{1247227E-E66B-4DCC-890E-F96C0E4FF473}"/>
                </a:ext>
              </a:extLst>
            </p:cNvPr>
            <p:cNvSpPr/>
            <p:nvPr/>
          </p:nvSpPr>
          <p:spPr>
            <a:xfrm>
              <a:off x="15119575" y="-1173650"/>
              <a:ext cx="170925" cy="21250"/>
            </a:xfrm>
            <a:custGeom>
              <a:avLst/>
              <a:gdLst/>
              <a:ahLst/>
              <a:cxnLst/>
              <a:rect l="l" t="t" r="r" b="b"/>
              <a:pathLst>
                <a:path w="6837" h="850" extrusionOk="0">
                  <a:moveTo>
                    <a:pt x="3227" y="0"/>
                  </a:moveTo>
                  <a:lnTo>
                    <a:pt x="1" y="136"/>
                  </a:lnTo>
                  <a:lnTo>
                    <a:pt x="3227" y="0"/>
                  </a:lnTo>
                  <a:lnTo>
                    <a:pt x="3227" y="0"/>
                  </a:lnTo>
                  <a:cubicBezTo>
                    <a:pt x="3250" y="4"/>
                    <a:pt x="5021" y="293"/>
                    <a:pt x="6837" y="850"/>
                  </a:cubicBezTo>
                  <a:cubicBezTo>
                    <a:pt x="5009" y="289"/>
                    <a:pt x="3228" y="0"/>
                    <a:pt x="3228" y="0"/>
                  </a:cubicBezTo>
                  <a:lnTo>
                    <a:pt x="3227" y="0"/>
                  </a:lnTo>
                  <a:lnTo>
                    <a:pt x="3227" y="0"/>
                  </a:lnTo>
                  <a:cubicBezTo>
                    <a:pt x="3227" y="0"/>
                    <a:pt x="3227" y="0"/>
                    <a:pt x="3227" y="0"/>
                  </a:cubicBezTo>
                  <a:close/>
                </a:path>
              </a:pathLst>
            </a:custGeom>
            <a:solidFill>
              <a:srgbClr val="F4C22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1030;p46">
              <a:extLst>
                <a:ext uri="{FF2B5EF4-FFF2-40B4-BE49-F238E27FC236}">
                  <a16:creationId xmlns:a16="http://schemas.microsoft.com/office/drawing/2014/main" id="{FFFF1608-300F-4E89-B704-70E91E0CF233}"/>
                </a:ext>
              </a:extLst>
            </p:cNvPr>
            <p:cNvSpPr/>
            <p:nvPr/>
          </p:nvSpPr>
          <p:spPr>
            <a:xfrm>
              <a:off x="15115050" y="-1170050"/>
              <a:ext cx="775" cy="225"/>
            </a:xfrm>
            <a:custGeom>
              <a:avLst/>
              <a:gdLst/>
              <a:ahLst/>
              <a:cxnLst/>
              <a:rect l="l" t="t" r="r" b="b"/>
              <a:pathLst>
                <a:path w="31" h="9" extrusionOk="0">
                  <a:moveTo>
                    <a:pt x="0" y="8"/>
                  </a:moveTo>
                  <a:lnTo>
                    <a:pt x="31" y="1"/>
                  </a:lnTo>
                  <a:close/>
                </a:path>
              </a:pathLst>
            </a:custGeom>
            <a:solidFill>
              <a:srgbClr val="F4C22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1031;p46">
              <a:extLst>
                <a:ext uri="{FF2B5EF4-FFF2-40B4-BE49-F238E27FC236}">
                  <a16:creationId xmlns:a16="http://schemas.microsoft.com/office/drawing/2014/main" id="{DE4426EA-939B-497C-9615-4499D434E2E4}"/>
                </a:ext>
              </a:extLst>
            </p:cNvPr>
            <p:cNvSpPr/>
            <p:nvPr/>
          </p:nvSpPr>
          <p:spPr>
            <a:xfrm>
              <a:off x="15099800" y="-1166275"/>
              <a:ext cx="825" cy="250"/>
            </a:xfrm>
            <a:custGeom>
              <a:avLst/>
              <a:gdLst/>
              <a:ahLst/>
              <a:cxnLst/>
              <a:rect l="l" t="t" r="r" b="b"/>
              <a:pathLst>
                <a:path w="33" h="10" extrusionOk="0">
                  <a:moveTo>
                    <a:pt x="1" y="9"/>
                  </a:moveTo>
                  <a:lnTo>
                    <a:pt x="33" y="1"/>
                  </a:lnTo>
                  <a:close/>
                </a:path>
              </a:pathLst>
            </a:custGeom>
            <a:solidFill>
              <a:srgbClr val="FF8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1032;p46">
              <a:extLst>
                <a:ext uri="{FF2B5EF4-FFF2-40B4-BE49-F238E27FC236}">
                  <a16:creationId xmlns:a16="http://schemas.microsoft.com/office/drawing/2014/main" id="{D2878EE9-65BE-4BB3-ADBE-2B6654AE616A}"/>
                </a:ext>
              </a:extLst>
            </p:cNvPr>
            <p:cNvSpPr/>
            <p:nvPr/>
          </p:nvSpPr>
          <p:spPr>
            <a:xfrm>
              <a:off x="15090375" y="-1163650"/>
              <a:ext cx="625" cy="225"/>
            </a:xfrm>
            <a:custGeom>
              <a:avLst/>
              <a:gdLst/>
              <a:ahLst/>
              <a:cxnLst/>
              <a:rect l="l" t="t" r="r" b="b"/>
              <a:pathLst>
                <a:path w="25" h="9" extrusionOk="0">
                  <a:moveTo>
                    <a:pt x="0" y="8"/>
                  </a:moveTo>
                  <a:lnTo>
                    <a:pt x="24" y="1"/>
                  </a:lnTo>
                  <a:close/>
                </a:path>
              </a:pathLst>
            </a:custGeom>
            <a:solidFill>
              <a:srgbClr val="FF8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1033;p46">
              <a:extLst>
                <a:ext uri="{FF2B5EF4-FFF2-40B4-BE49-F238E27FC236}">
                  <a16:creationId xmlns:a16="http://schemas.microsoft.com/office/drawing/2014/main" id="{78850382-D0FD-4DEB-813E-6F56A98C6DC3}"/>
                </a:ext>
              </a:extLst>
            </p:cNvPr>
            <p:cNvSpPr/>
            <p:nvPr/>
          </p:nvSpPr>
          <p:spPr>
            <a:xfrm>
              <a:off x="15085025" y="-1162075"/>
              <a:ext cx="525" cy="150"/>
            </a:xfrm>
            <a:custGeom>
              <a:avLst/>
              <a:gdLst/>
              <a:ahLst/>
              <a:cxnLst/>
              <a:rect l="l" t="t" r="r" b="b"/>
              <a:pathLst>
                <a:path w="21" h="6" extrusionOk="0">
                  <a:moveTo>
                    <a:pt x="1" y="6"/>
                  </a:moveTo>
                  <a:lnTo>
                    <a:pt x="21" y="0"/>
                  </a:lnTo>
                  <a:close/>
                </a:path>
              </a:pathLst>
            </a:custGeom>
            <a:solidFill>
              <a:srgbClr val="FF8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1034;p46">
              <a:extLst>
                <a:ext uri="{FF2B5EF4-FFF2-40B4-BE49-F238E27FC236}">
                  <a16:creationId xmlns:a16="http://schemas.microsoft.com/office/drawing/2014/main" id="{300C56A2-E445-4FBB-8935-1219E887737D}"/>
                </a:ext>
              </a:extLst>
            </p:cNvPr>
            <p:cNvSpPr/>
            <p:nvPr/>
          </p:nvSpPr>
          <p:spPr>
            <a:xfrm>
              <a:off x="15095250" y="-1165050"/>
              <a:ext cx="850" cy="225"/>
            </a:xfrm>
            <a:custGeom>
              <a:avLst/>
              <a:gdLst/>
              <a:ahLst/>
              <a:cxnLst/>
              <a:rect l="l" t="t" r="r" b="b"/>
              <a:pathLst>
                <a:path w="34" h="9" extrusionOk="0">
                  <a:moveTo>
                    <a:pt x="0" y="9"/>
                  </a:moveTo>
                  <a:lnTo>
                    <a:pt x="33" y="0"/>
                  </a:lnTo>
                  <a:close/>
                </a:path>
              </a:pathLst>
            </a:custGeom>
            <a:solidFill>
              <a:srgbClr val="FF8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1035;p46">
              <a:extLst>
                <a:ext uri="{FF2B5EF4-FFF2-40B4-BE49-F238E27FC236}">
                  <a16:creationId xmlns:a16="http://schemas.microsoft.com/office/drawing/2014/main" id="{0F4FF5DB-7915-436C-BC9B-35B5AFF89805}"/>
                </a:ext>
              </a:extLst>
            </p:cNvPr>
            <p:cNvSpPr/>
            <p:nvPr/>
          </p:nvSpPr>
          <p:spPr>
            <a:xfrm>
              <a:off x="15115800" y="-1170250"/>
              <a:ext cx="3800" cy="225"/>
            </a:xfrm>
            <a:custGeom>
              <a:avLst/>
              <a:gdLst/>
              <a:ahLst/>
              <a:cxnLst/>
              <a:rect l="l" t="t" r="r" b="b"/>
              <a:pathLst>
                <a:path w="152" h="9" extrusionOk="0">
                  <a:moveTo>
                    <a:pt x="152" y="0"/>
                  </a:moveTo>
                  <a:lnTo>
                    <a:pt x="16" y="6"/>
                  </a:lnTo>
                  <a:lnTo>
                    <a:pt x="1" y="9"/>
                  </a:lnTo>
                  <a:lnTo>
                    <a:pt x="16" y="6"/>
                  </a:lnTo>
                  <a:close/>
                </a:path>
              </a:pathLst>
            </a:custGeom>
            <a:solidFill>
              <a:srgbClr val="FF8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1036;p46">
              <a:extLst>
                <a:ext uri="{FF2B5EF4-FFF2-40B4-BE49-F238E27FC236}">
                  <a16:creationId xmlns:a16="http://schemas.microsoft.com/office/drawing/2014/main" id="{3FF86C0D-AE5B-43CF-94BC-A799DFA1D30A}"/>
                </a:ext>
              </a:extLst>
            </p:cNvPr>
            <p:cNvSpPr/>
            <p:nvPr/>
          </p:nvSpPr>
          <p:spPr>
            <a:xfrm>
              <a:off x="15103925" y="-1167325"/>
              <a:ext cx="775" cy="225"/>
            </a:xfrm>
            <a:custGeom>
              <a:avLst/>
              <a:gdLst/>
              <a:ahLst/>
              <a:cxnLst/>
              <a:rect l="l" t="t" r="r" b="b"/>
              <a:pathLst>
                <a:path w="31" h="9" extrusionOk="0">
                  <a:moveTo>
                    <a:pt x="30" y="0"/>
                  </a:moveTo>
                  <a:lnTo>
                    <a:pt x="8" y="6"/>
                  </a:lnTo>
                  <a:lnTo>
                    <a:pt x="8" y="6"/>
                  </a:lnTo>
                  <a:cubicBezTo>
                    <a:pt x="16" y="4"/>
                    <a:pt x="23" y="2"/>
                    <a:pt x="30" y="0"/>
                  </a:cubicBezTo>
                  <a:close/>
                  <a:moveTo>
                    <a:pt x="8" y="6"/>
                  </a:moveTo>
                  <a:cubicBezTo>
                    <a:pt x="6" y="7"/>
                    <a:pt x="3" y="8"/>
                    <a:pt x="0" y="9"/>
                  </a:cubicBezTo>
                  <a:lnTo>
                    <a:pt x="8" y="6"/>
                  </a:lnTo>
                  <a:close/>
                </a:path>
              </a:pathLst>
            </a:custGeom>
            <a:solidFill>
              <a:srgbClr val="FF8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1037;p46">
              <a:extLst>
                <a:ext uri="{FF2B5EF4-FFF2-40B4-BE49-F238E27FC236}">
                  <a16:creationId xmlns:a16="http://schemas.microsoft.com/office/drawing/2014/main" id="{5BF28598-AE6D-4625-9659-581490117659}"/>
                </a:ext>
              </a:extLst>
            </p:cNvPr>
            <p:cNvSpPr/>
            <p:nvPr/>
          </p:nvSpPr>
          <p:spPr>
            <a:xfrm>
              <a:off x="15290475" y="-1152425"/>
              <a:ext cx="700" cy="250"/>
            </a:xfrm>
            <a:custGeom>
              <a:avLst/>
              <a:gdLst/>
              <a:ahLst/>
              <a:cxnLst/>
              <a:rect l="l" t="t" r="r" b="b"/>
              <a:pathLst>
                <a:path w="28" h="10" extrusionOk="0">
                  <a:moveTo>
                    <a:pt x="1" y="1"/>
                  </a:moveTo>
                  <a:lnTo>
                    <a:pt x="27" y="9"/>
                  </a:lnTo>
                  <a:close/>
                </a:path>
              </a:pathLst>
            </a:custGeom>
            <a:solidFill>
              <a:srgbClr val="FF8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1038;p46">
              <a:extLst>
                <a:ext uri="{FF2B5EF4-FFF2-40B4-BE49-F238E27FC236}">
                  <a16:creationId xmlns:a16="http://schemas.microsoft.com/office/drawing/2014/main" id="{DEB18F20-DA40-4ED7-8810-6B33A6AE0682}"/>
                </a:ext>
              </a:extLst>
            </p:cNvPr>
            <p:cNvSpPr/>
            <p:nvPr/>
          </p:nvSpPr>
          <p:spPr>
            <a:xfrm>
              <a:off x="15112950" y="-1169475"/>
              <a:ext cx="550" cy="125"/>
            </a:xfrm>
            <a:custGeom>
              <a:avLst/>
              <a:gdLst/>
              <a:ahLst/>
              <a:cxnLst/>
              <a:rect l="l" t="t" r="r" b="b"/>
              <a:pathLst>
                <a:path w="22" h="5" extrusionOk="0">
                  <a:moveTo>
                    <a:pt x="0" y="4"/>
                  </a:moveTo>
                  <a:lnTo>
                    <a:pt x="21" y="0"/>
                  </a:lnTo>
                  <a:close/>
                </a:path>
              </a:pathLst>
            </a:custGeom>
            <a:solidFill>
              <a:srgbClr val="FF8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1039;p46">
              <a:extLst>
                <a:ext uri="{FF2B5EF4-FFF2-40B4-BE49-F238E27FC236}">
                  <a16:creationId xmlns:a16="http://schemas.microsoft.com/office/drawing/2014/main" id="{ECB53724-D73A-4436-A767-A470A90B680C}"/>
                </a:ext>
              </a:extLst>
            </p:cNvPr>
            <p:cNvSpPr/>
            <p:nvPr/>
          </p:nvSpPr>
          <p:spPr>
            <a:xfrm>
              <a:off x="15114725" y="-1169850"/>
              <a:ext cx="350" cy="100"/>
            </a:xfrm>
            <a:custGeom>
              <a:avLst/>
              <a:gdLst/>
              <a:ahLst/>
              <a:cxnLst/>
              <a:rect l="l" t="t" r="r" b="b"/>
              <a:pathLst>
                <a:path w="14" h="4" extrusionOk="0">
                  <a:moveTo>
                    <a:pt x="0" y="3"/>
                  </a:moveTo>
                  <a:lnTo>
                    <a:pt x="13" y="0"/>
                  </a:lnTo>
                  <a:close/>
                </a:path>
              </a:pathLst>
            </a:custGeom>
            <a:solidFill>
              <a:srgbClr val="FF8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1040;p46">
              <a:extLst>
                <a:ext uri="{FF2B5EF4-FFF2-40B4-BE49-F238E27FC236}">
                  <a16:creationId xmlns:a16="http://schemas.microsoft.com/office/drawing/2014/main" id="{95E77722-FA02-4B25-9DB7-BD4FCC3D680A}"/>
                </a:ext>
              </a:extLst>
            </p:cNvPr>
            <p:cNvSpPr/>
            <p:nvPr/>
          </p:nvSpPr>
          <p:spPr>
            <a:xfrm>
              <a:off x="15110525" y="-1168925"/>
              <a:ext cx="600" cy="150"/>
            </a:xfrm>
            <a:custGeom>
              <a:avLst/>
              <a:gdLst/>
              <a:ahLst/>
              <a:cxnLst/>
              <a:rect l="l" t="t" r="r" b="b"/>
              <a:pathLst>
                <a:path w="24" h="6" extrusionOk="0">
                  <a:moveTo>
                    <a:pt x="1" y="6"/>
                  </a:moveTo>
                  <a:lnTo>
                    <a:pt x="24" y="0"/>
                  </a:lnTo>
                  <a:close/>
                </a:path>
              </a:pathLst>
            </a:custGeom>
            <a:solidFill>
              <a:srgbClr val="FF8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1041;p46">
              <a:extLst>
                <a:ext uri="{FF2B5EF4-FFF2-40B4-BE49-F238E27FC236}">
                  <a16:creationId xmlns:a16="http://schemas.microsoft.com/office/drawing/2014/main" id="{F28CA8AD-80A0-4871-B8D8-A438BB181093}"/>
                </a:ext>
              </a:extLst>
            </p:cNvPr>
            <p:cNvSpPr/>
            <p:nvPr/>
          </p:nvSpPr>
          <p:spPr>
            <a:xfrm>
              <a:off x="15107500" y="-1168200"/>
              <a:ext cx="725" cy="175"/>
            </a:xfrm>
            <a:custGeom>
              <a:avLst/>
              <a:gdLst/>
              <a:ahLst/>
              <a:cxnLst/>
              <a:rect l="l" t="t" r="r" b="b"/>
              <a:pathLst>
                <a:path w="29" h="7" extrusionOk="0">
                  <a:moveTo>
                    <a:pt x="1" y="6"/>
                  </a:moveTo>
                  <a:lnTo>
                    <a:pt x="28" y="0"/>
                  </a:lnTo>
                  <a:close/>
                </a:path>
              </a:pathLst>
            </a:custGeom>
            <a:solidFill>
              <a:srgbClr val="FF8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1042;p46">
              <a:extLst>
                <a:ext uri="{FF2B5EF4-FFF2-40B4-BE49-F238E27FC236}">
                  <a16:creationId xmlns:a16="http://schemas.microsoft.com/office/drawing/2014/main" id="{0DEA5191-0A44-4A67-9EE2-9F22B1974736}"/>
                </a:ext>
              </a:extLst>
            </p:cNvPr>
            <p:cNvSpPr/>
            <p:nvPr/>
          </p:nvSpPr>
          <p:spPr>
            <a:xfrm>
              <a:off x="15046750" y="-1173650"/>
              <a:ext cx="248600" cy="98250"/>
            </a:xfrm>
            <a:custGeom>
              <a:avLst/>
              <a:gdLst/>
              <a:ahLst/>
              <a:cxnLst/>
              <a:rect l="l" t="t" r="r" b="b"/>
              <a:pathLst>
                <a:path w="9944" h="3930" extrusionOk="0">
                  <a:moveTo>
                    <a:pt x="6140" y="0"/>
                  </a:moveTo>
                  <a:lnTo>
                    <a:pt x="2914" y="136"/>
                  </a:lnTo>
                  <a:lnTo>
                    <a:pt x="2778" y="142"/>
                  </a:lnTo>
                  <a:lnTo>
                    <a:pt x="2763" y="145"/>
                  </a:lnTo>
                  <a:lnTo>
                    <a:pt x="2732" y="152"/>
                  </a:lnTo>
                  <a:lnTo>
                    <a:pt x="2719" y="155"/>
                  </a:lnTo>
                  <a:lnTo>
                    <a:pt x="2669" y="167"/>
                  </a:lnTo>
                  <a:lnTo>
                    <a:pt x="2648" y="171"/>
                  </a:lnTo>
                  <a:lnTo>
                    <a:pt x="2575" y="189"/>
                  </a:lnTo>
                  <a:lnTo>
                    <a:pt x="2552" y="195"/>
                  </a:lnTo>
                  <a:cubicBezTo>
                    <a:pt x="2523" y="202"/>
                    <a:pt x="2491" y="210"/>
                    <a:pt x="2458" y="218"/>
                  </a:cubicBezTo>
                  <a:lnTo>
                    <a:pt x="2431" y="224"/>
                  </a:lnTo>
                  <a:cubicBezTo>
                    <a:pt x="2396" y="233"/>
                    <a:pt x="2357" y="244"/>
                    <a:pt x="2317" y="253"/>
                  </a:cubicBezTo>
                  <a:lnTo>
                    <a:pt x="2287" y="260"/>
                  </a:lnTo>
                  <a:cubicBezTo>
                    <a:pt x="2246" y="271"/>
                    <a:pt x="2201" y="283"/>
                    <a:pt x="2155" y="296"/>
                  </a:cubicBezTo>
                  <a:lnTo>
                    <a:pt x="2123" y="304"/>
                  </a:lnTo>
                  <a:cubicBezTo>
                    <a:pt x="2075" y="317"/>
                    <a:pt x="2024" y="329"/>
                    <a:pt x="1972" y="343"/>
                  </a:cubicBezTo>
                  <a:lnTo>
                    <a:pt x="1940" y="353"/>
                  </a:lnTo>
                  <a:cubicBezTo>
                    <a:pt x="1885" y="368"/>
                    <a:pt x="1828" y="384"/>
                    <a:pt x="1769" y="400"/>
                  </a:cubicBezTo>
                  <a:lnTo>
                    <a:pt x="1744" y="407"/>
                  </a:lnTo>
                  <a:cubicBezTo>
                    <a:pt x="1682" y="425"/>
                    <a:pt x="1619" y="443"/>
                    <a:pt x="1552" y="462"/>
                  </a:cubicBezTo>
                  <a:lnTo>
                    <a:pt x="1532" y="469"/>
                  </a:lnTo>
                  <a:cubicBezTo>
                    <a:pt x="1091" y="597"/>
                    <a:pt x="564" y="765"/>
                    <a:pt x="0" y="971"/>
                  </a:cubicBezTo>
                  <a:cubicBezTo>
                    <a:pt x="484" y="2048"/>
                    <a:pt x="1366" y="2959"/>
                    <a:pt x="2443" y="3455"/>
                  </a:cubicBezTo>
                  <a:cubicBezTo>
                    <a:pt x="3143" y="3777"/>
                    <a:pt x="3907" y="3930"/>
                    <a:pt x="4676" y="3930"/>
                  </a:cubicBezTo>
                  <a:cubicBezTo>
                    <a:pt x="5760" y="3930"/>
                    <a:pt x="6852" y="3626"/>
                    <a:pt x="7781" y="3061"/>
                  </a:cubicBezTo>
                  <a:cubicBezTo>
                    <a:pt x="8660" y="2528"/>
                    <a:pt x="9391" y="1778"/>
                    <a:pt x="9943" y="910"/>
                  </a:cubicBezTo>
                  <a:cubicBezTo>
                    <a:pt x="9888" y="893"/>
                    <a:pt x="9832" y="875"/>
                    <a:pt x="9775" y="857"/>
                  </a:cubicBezTo>
                  <a:lnTo>
                    <a:pt x="9749" y="850"/>
                  </a:lnTo>
                  <a:cubicBezTo>
                    <a:pt x="7921" y="288"/>
                    <a:pt x="6140" y="0"/>
                    <a:pt x="6140"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1043;p46">
              <a:extLst>
                <a:ext uri="{FF2B5EF4-FFF2-40B4-BE49-F238E27FC236}">
                  <a16:creationId xmlns:a16="http://schemas.microsoft.com/office/drawing/2014/main" id="{C55CB170-3325-4149-B3DD-9713BC550B05}"/>
                </a:ext>
              </a:extLst>
            </p:cNvPr>
            <p:cNvSpPr/>
            <p:nvPr/>
          </p:nvSpPr>
          <p:spPr>
            <a:xfrm>
              <a:off x="14962375" y="-1003325"/>
              <a:ext cx="37475" cy="189900"/>
            </a:xfrm>
            <a:custGeom>
              <a:avLst/>
              <a:gdLst/>
              <a:ahLst/>
              <a:cxnLst/>
              <a:rect l="l" t="t" r="r" b="b"/>
              <a:pathLst>
                <a:path w="1499" h="7596" extrusionOk="0">
                  <a:moveTo>
                    <a:pt x="1398" y="1"/>
                  </a:moveTo>
                  <a:cubicBezTo>
                    <a:pt x="1353" y="1"/>
                    <a:pt x="1314" y="33"/>
                    <a:pt x="1306" y="79"/>
                  </a:cubicBezTo>
                  <a:lnTo>
                    <a:pt x="1" y="7291"/>
                  </a:lnTo>
                  <a:cubicBezTo>
                    <a:pt x="13" y="7289"/>
                    <a:pt x="24" y="7288"/>
                    <a:pt x="36" y="7286"/>
                  </a:cubicBezTo>
                  <a:cubicBezTo>
                    <a:pt x="70" y="7390"/>
                    <a:pt x="103" y="7493"/>
                    <a:pt x="135" y="7596"/>
                  </a:cubicBezTo>
                  <a:lnTo>
                    <a:pt x="1489" y="114"/>
                  </a:lnTo>
                  <a:cubicBezTo>
                    <a:pt x="1499" y="62"/>
                    <a:pt x="1466" y="13"/>
                    <a:pt x="1415" y="3"/>
                  </a:cubicBezTo>
                  <a:cubicBezTo>
                    <a:pt x="1409" y="2"/>
                    <a:pt x="1403" y="1"/>
                    <a:pt x="1398" y="1"/>
                  </a:cubicBezTo>
                  <a:close/>
                </a:path>
              </a:pathLst>
            </a:custGeom>
            <a:solidFill>
              <a:srgbClr val="827A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1044;p46">
              <a:extLst>
                <a:ext uri="{FF2B5EF4-FFF2-40B4-BE49-F238E27FC236}">
                  <a16:creationId xmlns:a16="http://schemas.microsoft.com/office/drawing/2014/main" id="{816EB8F3-DCDE-4729-B997-35F02D561B54}"/>
                </a:ext>
              </a:extLst>
            </p:cNvPr>
            <p:cNvSpPr/>
            <p:nvPr/>
          </p:nvSpPr>
          <p:spPr>
            <a:xfrm>
              <a:off x="14807850" y="-1161925"/>
              <a:ext cx="707625" cy="749500"/>
            </a:xfrm>
            <a:custGeom>
              <a:avLst/>
              <a:gdLst/>
              <a:ahLst/>
              <a:cxnLst/>
              <a:rect l="l" t="t" r="r" b="b"/>
              <a:pathLst>
                <a:path w="28305" h="29980" extrusionOk="0">
                  <a:moveTo>
                    <a:pt x="11088" y="1"/>
                  </a:moveTo>
                  <a:lnTo>
                    <a:pt x="11088" y="1"/>
                  </a:lnTo>
                  <a:cubicBezTo>
                    <a:pt x="10753" y="98"/>
                    <a:pt x="10368" y="218"/>
                    <a:pt x="9956" y="361"/>
                  </a:cubicBezTo>
                  <a:lnTo>
                    <a:pt x="9956" y="361"/>
                  </a:lnTo>
                  <a:cubicBezTo>
                    <a:pt x="10368" y="218"/>
                    <a:pt x="10753" y="98"/>
                    <a:pt x="11088" y="1"/>
                  </a:cubicBezTo>
                  <a:close/>
                  <a:moveTo>
                    <a:pt x="9956" y="361"/>
                  </a:moveTo>
                  <a:cubicBezTo>
                    <a:pt x="8135" y="990"/>
                    <a:pt x="5774" y="2055"/>
                    <a:pt x="4790" y="3581"/>
                  </a:cubicBezTo>
                  <a:cubicBezTo>
                    <a:pt x="3088" y="6221"/>
                    <a:pt x="0" y="11148"/>
                    <a:pt x="0" y="11148"/>
                  </a:cubicBezTo>
                  <a:cubicBezTo>
                    <a:pt x="0" y="11148"/>
                    <a:pt x="1011" y="13759"/>
                    <a:pt x="4717" y="13759"/>
                  </a:cubicBezTo>
                  <a:cubicBezTo>
                    <a:pt x="5175" y="13759"/>
                    <a:pt x="5674" y="13719"/>
                    <a:pt x="6217" y="13630"/>
                  </a:cubicBezTo>
                  <a:cubicBezTo>
                    <a:pt x="7196" y="16664"/>
                    <a:pt x="7591" y="19456"/>
                    <a:pt x="7591" y="19456"/>
                  </a:cubicBezTo>
                  <a:lnTo>
                    <a:pt x="4240" y="28653"/>
                  </a:lnTo>
                  <a:cubicBezTo>
                    <a:pt x="4240" y="28653"/>
                    <a:pt x="8628" y="29980"/>
                    <a:pt x="14193" y="29980"/>
                  </a:cubicBezTo>
                  <a:cubicBezTo>
                    <a:pt x="17204" y="29980"/>
                    <a:pt x="20559" y="29591"/>
                    <a:pt x="23750" y="28394"/>
                  </a:cubicBezTo>
                  <a:cubicBezTo>
                    <a:pt x="20876" y="21505"/>
                    <a:pt x="20790" y="19403"/>
                    <a:pt x="20790" y="19403"/>
                  </a:cubicBezTo>
                  <a:lnTo>
                    <a:pt x="21624" y="13267"/>
                  </a:lnTo>
                  <a:cubicBezTo>
                    <a:pt x="21624" y="13267"/>
                    <a:pt x="21918" y="13294"/>
                    <a:pt x="22399" y="13294"/>
                  </a:cubicBezTo>
                  <a:cubicBezTo>
                    <a:pt x="23710" y="13294"/>
                    <a:pt x="26407" y="13093"/>
                    <a:pt x="28304" y="11594"/>
                  </a:cubicBezTo>
                  <a:cubicBezTo>
                    <a:pt x="27071" y="8163"/>
                    <a:pt x="24579" y="3168"/>
                    <a:pt x="22108" y="1574"/>
                  </a:cubicBezTo>
                  <a:cubicBezTo>
                    <a:pt x="21368" y="1096"/>
                    <a:pt x="20344" y="701"/>
                    <a:pt x="19331" y="389"/>
                  </a:cubicBezTo>
                  <a:lnTo>
                    <a:pt x="19331" y="389"/>
                  </a:lnTo>
                  <a:cubicBezTo>
                    <a:pt x="19388" y="407"/>
                    <a:pt x="19443" y="424"/>
                    <a:pt x="19499" y="442"/>
                  </a:cubicBezTo>
                  <a:cubicBezTo>
                    <a:pt x="18946" y="1310"/>
                    <a:pt x="18215" y="2059"/>
                    <a:pt x="17337" y="2592"/>
                  </a:cubicBezTo>
                  <a:cubicBezTo>
                    <a:pt x="16409" y="3157"/>
                    <a:pt x="15317" y="3462"/>
                    <a:pt x="14232" y="3462"/>
                  </a:cubicBezTo>
                  <a:cubicBezTo>
                    <a:pt x="13464" y="3462"/>
                    <a:pt x="12699" y="3309"/>
                    <a:pt x="11999" y="2986"/>
                  </a:cubicBezTo>
                  <a:cubicBezTo>
                    <a:pt x="10921" y="2491"/>
                    <a:pt x="10040" y="1580"/>
                    <a:pt x="9557" y="503"/>
                  </a:cubicBezTo>
                  <a:cubicBezTo>
                    <a:pt x="9692" y="453"/>
                    <a:pt x="9825" y="406"/>
                    <a:pt x="9956" y="36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1045;p46">
              <a:extLst>
                <a:ext uri="{FF2B5EF4-FFF2-40B4-BE49-F238E27FC236}">
                  <a16:creationId xmlns:a16="http://schemas.microsoft.com/office/drawing/2014/main" id="{F46685B8-A484-4461-82B6-93DF41AD8AC4}"/>
                </a:ext>
              </a:extLst>
            </p:cNvPr>
            <p:cNvSpPr/>
            <p:nvPr/>
          </p:nvSpPr>
          <p:spPr>
            <a:xfrm>
              <a:off x="15111050" y="-1306750"/>
              <a:ext cx="85650" cy="191800"/>
            </a:xfrm>
            <a:custGeom>
              <a:avLst/>
              <a:gdLst/>
              <a:ahLst/>
              <a:cxnLst/>
              <a:rect l="l" t="t" r="r" b="b"/>
              <a:pathLst>
                <a:path w="3426" h="7672" extrusionOk="0">
                  <a:moveTo>
                    <a:pt x="1" y="1"/>
                  </a:moveTo>
                  <a:lnTo>
                    <a:pt x="1" y="6344"/>
                  </a:lnTo>
                  <a:cubicBezTo>
                    <a:pt x="1" y="7078"/>
                    <a:pt x="595" y="7671"/>
                    <a:pt x="1328" y="7671"/>
                  </a:cubicBezTo>
                  <a:lnTo>
                    <a:pt x="2099" y="7671"/>
                  </a:lnTo>
                  <a:cubicBezTo>
                    <a:pt x="2832" y="7671"/>
                    <a:pt x="3426" y="7078"/>
                    <a:pt x="3426" y="6344"/>
                  </a:cubicBezTo>
                  <a:lnTo>
                    <a:pt x="3426" y="1"/>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1046;p46">
              <a:extLst>
                <a:ext uri="{FF2B5EF4-FFF2-40B4-BE49-F238E27FC236}">
                  <a16:creationId xmlns:a16="http://schemas.microsoft.com/office/drawing/2014/main" id="{FE393985-42E3-4B7D-8D43-CAF62A14E046}"/>
                </a:ext>
              </a:extLst>
            </p:cNvPr>
            <p:cNvSpPr/>
            <p:nvPr/>
          </p:nvSpPr>
          <p:spPr>
            <a:xfrm>
              <a:off x="14972950" y="-1679250"/>
              <a:ext cx="361850" cy="430400"/>
            </a:xfrm>
            <a:custGeom>
              <a:avLst/>
              <a:gdLst/>
              <a:ahLst/>
              <a:cxnLst/>
              <a:rect l="l" t="t" r="r" b="b"/>
              <a:pathLst>
                <a:path w="14474" h="17216" extrusionOk="0">
                  <a:moveTo>
                    <a:pt x="6496" y="1"/>
                  </a:moveTo>
                  <a:cubicBezTo>
                    <a:pt x="2909" y="1"/>
                    <a:pt x="0" y="2724"/>
                    <a:pt x="0" y="6312"/>
                  </a:cubicBezTo>
                  <a:lnTo>
                    <a:pt x="0" y="10721"/>
                  </a:lnTo>
                  <a:cubicBezTo>
                    <a:pt x="0" y="14307"/>
                    <a:pt x="2909" y="17215"/>
                    <a:pt x="6496" y="17215"/>
                  </a:cubicBezTo>
                  <a:lnTo>
                    <a:pt x="7979" y="17215"/>
                  </a:lnTo>
                  <a:cubicBezTo>
                    <a:pt x="11566" y="17215"/>
                    <a:pt x="14473" y="14307"/>
                    <a:pt x="14473" y="10721"/>
                  </a:cubicBezTo>
                  <a:lnTo>
                    <a:pt x="14473" y="6312"/>
                  </a:lnTo>
                  <a:cubicBezTo>
                    <a:pt x="14473" y="2724"/>
                    <a:pt x="11566" y="1"/>
                    <a:pt x="7979"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1047;p46">
              <a:extLst>
                <a:ext uri="{FF2B5EF4-FFF2-40B4-BE49-F238E27FC236}">
                  <a16:creationId xmlns:a16="http://schemas.microsoft.com/office/drawing/2014/main" id="{A759C9CD-DC98-4200-A734-9E77F22A2747}"/>
                </a:ext>
              </a:extLst>
            </p:cNvPr>
            <p:cNvSpPr/>
            <p:nvPr/>
          </p:nvSpPr>
          <p:spPr>
            <a:xfrm>
              <a:off x="14954825" y="-1682200"/>
              <a:ext cx="145250" cy="235525"/>
            </a:xfrm>
            <a:custGeom>
              <a:avLst/>
              <a:gdLst/>
              <a:ahLst/>
              <a:cxnLst/>
              <a:rect l="l" t="t" r="r" b="b"/>
              <a:pathLst>
                <a:path w="5810" h="9421" extrusionOk="0">
                  <a:moveTo>
                    <a:pt x="5632" y="0"/>
                  </a:moveTo>
                  <a:cubicBezTo>
                    <a:pt x="5552" y="0"/>
                    <a:pt x="5472" y="3"/>
                    <a:pt x="5392" y="7"/>
                  </a:cubicBezTo>
                  <a:lnTo>
                    <a:pt x="5392" y="7"/>
                  </a:lnTo>
                  <a:lnTo>
                    <a:pt x="5809" y="4"/>
                  </a:lnTo>
                  <a:cubicBezTo>
                    <a:pt x="5750" y="2"/>
                    <a:pt x="5691" y="0"/>
                    <a:pt x="5632" y="0"/>
                  </a:cubicBezTo>
                  <a:close/>
                  <a:moveTo>
                    <a:pt x="5392" y="7"/>
                  </a:moveTo>
                  <a:lnTo>
                    <a:pt x="5247" y="8"/>
                  </a:lnTo>
                  <a:cubicBezTo>
                    <a:pt x="5247" y="12"/>
                    <a:pt x="5246" y="15"/>
                    <a:pt x="5246" y="18"/>
                  </a:cubicBezTo>
                  <a:lnTo>
                    <a:pt x="5246" y="18"/>
                  </a:lnTo>
                  <a:cubicBezTo>
                    <a:pt x="5295" y="14"/>
                    <a:pt x="5343" y="10"/>
                    <a:pt x="5392" y="7"/>
                  </a:cubicBezTo>
                  <a:close/>
                  <a:moveTo>
                    <a:pt x="5246" y="18"/>
                  </a:moveTo>
                  <a:lnTo>
                    <a:pt x="5246" y="18"/>
                  </a:lnTo>
                  <a:cubicBezTo>
                    <a:pt x="3058" y="220"/>
                    <a:pt x="1018" y="2113"/>
                    <a:pt x="388" y="4620"/>
                  </a:cubicBezTo>
                  <a:cubicBezTo>
                    <a:pt x="0" y="6168"/>
                    <a:pt x="113" y="7828"/>
                    <a:pt x="334" y="9421"/>
                  </a:cubicBezTo>
                  <a:cubicBezTo>
                    <a:pt x="1911" y="8835"/>
                    <a:pt x="3185" y="7369"/>
                    <a:pt x="3974" y="5648"/>
                  </a:cubicBezTo>
                  <a:cubicBezTo>
                    <a:pt x="4762" y="3928"/>
                    <a:pt x="5106" y="1968"/>
                    <a:pt x="5246" y="18"/>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1048;p46">
              <a:extLst>
                <a:ext uri="{FF2B5EF4-FFF2-40B4-BE49-F238E27FC236}">
                  <a16:creationId xmlns:a16="http://schemas.microsoft.com/office/drawing/2014/main" id="{A5CEB71A-3425-479D-A0D3-0C72D16DAF42}"/>
                </a:ext>
              </a:extLst>
            </p:cNvPr>
            <p:cNvSpPr/>
            <p:nvPr/>
          </p:nvSpPr>
          <p:spPr>
            <a:xfrm>
              <a:off x="15293400" y="-1456800"/>
              <a:ext cx="102150" cy="103250"/>
            </a:xfrm>
            <a:custGeom>
              <a:avLst/>
              <a:gdLst/>
              <a:ahLst/>
              <a:cxnLst/>
              <a:rect l="l" t="t" r="r" b="b"/>
              <a:pathLst>
                <a:path w="4086" h="4130" extrusionOk="0">
                  <a:moveTo>
                    <a:pt x="2595" y="1"/>
                  </a:moveTo>
                  <a:cubicBezTo>
                    <a:pt x="1949" y="1"/>
                    <a:pt x="1216" y="416"/>
                    <a:pt x="713" y="1134"/>
                  </a:cubicBezTo>
                  <a:cubicBezTo>
                    <a:pt x="1" y="2152"/>
                    <a:pt x="20" y="3394"/>
                    <a:pt x="754" y="3907"/>
                  </a:cubicBezTo>
                  <a:cubicBezTo>
                    <a:pt x="970" y="4058"/>
                    <a:pt x="1224" y="4130"/>
                    <a:pt x="1492" y="4130"/>
                  </a:cubicBezTo>
                  <a:cubicBezTo>
                    <a:pt x="2138" y="4130"/>
                    <a:pt x="2871" y="3715"/>
                    <a:pt x="3374" y="2997"/>
                  </a:cubicBezTo>
                  <a:cubicBezTo>
                    <a:pt x="4086" y="1979"/>
                    <a:pt x="4067" y="737"/>
                    <a:pt x="3332" y="223"/>
                  </a:cubicBezTo>
                  <a:cubicBezTo>
                    <a:pt x="3117" y="72"/>
                    <a:pt x="2864" y="1"/>
                    <a:pt x="2595"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1049;p46">
              <a:extLst>
                <a:ext uri="{FF2B5EF4-FFF2-40B4-BE49-F238E27FC236}">
                  <a16:creationId xmlns:a16="http://schemas.microsoft.com/office/drawing/2014/main" id="{F1D72746-E34F-42F6-9121-2A33FC2C0019}"/>
                </a:ext>
              </a:extLst>
            </p:cNvPr>
            <p:cNvSpPr/>
            <p:nvPr/>
          </p:nvSpPr>
          <p:spPr>
            <a:xfrm>
              <a:off x="14910325" y="-1444950"/>
              <a:ext cx="102000" cy="103175"/>
            </a:xfrm>
            <a:custGeom>
              <a:avLst/>
              <a:gdLst/>
              <a:ahLst/>
              <a:cxnLst/>
              <a:rect l="l" t="t" r="r" b="b"/>
              <a:pathLst>
                <a:path w="4080" h="4127" extrusionOk="0">
                  <a:moveTo>
                    <a:pt x="1490" y="0"/>
                  </a:moveTo>
                  <a:cubicBezTo>
                    <a:pt x="1224" y="0"/>
                    <a:pt x="973" y="71"/>
                    <a:pt x="758" y="220"/>
                  </a:cubicBezTo>
                  <a:cubicBezTo>
                    <a:pt x="23" y="731"/>
                    <a:pt x="1" y="1971"/>
                    <a:pt x="708" y="2989"/>
                  </a:cubicBezTo>
                  <a:cubicBezTo>
                    <a:pt x="1210" y="3710"/>
                    <a:pt x="1943" y="4127"/>
                    <a:pt x="2589" y="4127"/>
                  </a:cubicBezTo>
                  <a:cubicBezTo>
                    <a:pt x="2855" y="4127"/>
                    <a:pt x="3107" y="4056"/>
                    <a:pt x="3322" y="3907"/>
                  </a:cubicBezTo>
                  <a:cubicBezTo>
                    <a:pt x="4057" y="3396"/>
                    <a:pt x="4079" y="2157"/>
                    <a:pt x="3371" y="1138"/>
                  </a:cubicBezTo>
                  <a:cubicBezTo>
                    <a:pt x="2870" y="417"/>
                    <a:pt x="2137" y="0"/>
                    <a:pt x="1490"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1050;p46">
              <a:extLst>
                <a:ext uri="{FF2B5EF4-FFF2-40B4-BE49-F238E27FC236}">
                  <a16:creationId xmlns:a16="http://schemas.microsoft.com/office/drawing/2014/main" id="{A92E6DC8-71AB-420F-818C-BC151B09A45E}"/>
                </a:ext>
              </a:extLst>
            </p:cNvPr>
            <p:cNvSpPr/>
            <p:nvPr/>
          </p:nvSpPr>
          <p:spPr>
            <a:xfrm>
              <a:off x="15071875" y="-1691475"/>
              <a:ext cx="291825" cy="180350"/>
            </a:xfrm>
            <a:custGeom>
              <a:avLst/>
              <a:gdLst/>
              <a:ahLst/>
              <a:cxnLst/>
              <a:rect l="l" t="t" r="r" b="b"/>
              <a:pathLst>
                <a:path w="11673" h="7214" extrusionOk="0">
                  <a:moveTo>
                    <a:pt x="3032" y="1"/>
                  </a:moveTo>
                  <a:cubicBezTo>
                    <a:pt x="2196" y="1"/>
                    <a:pt x="1360" y="117"/>
                    <a:pt x="557" y="355"/>
                  </a:cubicBezTo>
                  <a:lnTo>
                    <a:pt x="0" y="195"/>
                  </a:lnTo>
                  <a:lnTo>
                    <a:pt x="0" y="195"/>
                  </a:lnTo>
                  <a:cubicBezTo>
                    <a:pt x="846" y="2356"/>
                    <a:pt x="2552" y="4120"/>
                    <a:pt x="4564" y="5275"/>
                  </a:cubicBezTo>
                  <a:cubicBezTo>
                    <a:pt x="6578" y="6428"/>
                    <a:pt x="8883" y="7006"/>
                    <a:pt x="11195" y="7207"/>
                  </a:cubicBezTo>
                  <a:cubicBezTo>
                    <a:pt x="11231" y="7211"/>
                    <a:pt x="11268" y="7213"/>
                    <a:pt x="11306" y="7213"/>
                  </a:cubicBezTo>
                  <a:cubicBezTo>
                    <a:pt x="11424" y="7213"/>
                    <a:pt x="11541" y="7189"/>
                    <a:pt x="11606" y="7097"/>
                  </a:cubicBezTo>
                  <a:cubicBezTo>
                    <a:pt x="11672" y="7000"/>
                    <a:pt x="11651" y="6870"/>
                    <a:pt x="11623" y="6756"/>
                  </a:cubicBezTo>
                  <a:cubicBezTo>
                    <a:pt x="11070" y="4436"/>
                    <a:pt x="9531" y="2370"/>
                    <a:pt x="7467" y="1176"/>
                  </a:cubicBezTo>
                  <a:cubicBezTo>
                    <a:pt x="6127" y="400"/>
                    <a:pt x="4579" y="1"/>
                    <a:pt x="3032"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1051;p46">
              <a:extLst>
                <a:ext uri="{FF2B5EF4-FFF2-40B4-BE49-F238E27FC236}">
                  <a16:creationId xmlns:a16="http://schemas.microsoft.com/office/drawing/2014/main" id="{862AE1A5-FE34-4368-8C7A-223365B2A068}"/>
                </a:ext>
              </a:extLst>
            </p:cNvPr>
            <p:cNvSpPr/>
            <p:nvPr/>
          </p:nvSpPr>
          <p:spPr>
            <a:xfrm>
              <a:off x="15024025" y="-852650"/>
              <a:ext cx="259500" cy="28225"/>
            </a:xfrm>
            <a:custGeom>
              <a:avLst/>
              <a:gdLst/>
              <a:ahLst/>
              <a:cxnLst/>
              <a:rect l="l" t="t" r="r" b="b"/>
              <a:pathLst>
                <a:path w="10380" h="1129" extrusionOk="0">
                  <a:moveTo>
                    <a:pt x="16" y="0"/>
                  </a:moveTo>
                  <a:cubicBezTo>
                    <a:pt x="8" y="0"/>
                    <a:pt x="1" y="7"/>
                    <a:pt x="1" y="16"/>
                  </a:cubicBezTo>
                  <a:lnTo>
                    <a:pt x="1" y="1112"/>
                  </a:lnTo>
                  <a:cubicBezTo>
                    <a:pt x="1" y="1121"/>
                    <a:pt x="8" y="1128"/>
                    <a:pt x="16" y="1128"/>
                  </a:cubicBezTo>
                  <a:lnTo>
                    <a:pt x="10364" y="1128"/>
                  </a:lnTo>
                  <a:cubicBezTo>
                    <a:pt x="10372" y="1128"/>
                    <a:pt x="10380" y="1121"/>
                    <a:pt x="10380" y="1112"/>
                  </a:cubicBezTo>
                  <a:lnTo>
                    <a:pt x="10380" y="16"/>
                  </a:lnTo>
                  <a:cubicBezTo>
                    <a:pt x="10380" y="7"/>
                    <a:pt x="10372" y="0"/>
                    <a:pt x="10364"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1052;p46">
              <a:extLst>
                <a:ext uri="{FF2B5EF4-FFF2-40B4-BE49-F238E27FC236}">
                  <a16:creationId xmlns:a16="http://schemas.microsoft.com/office/drawing/2014/main" id="{F699D23D-A41F-4816-AB27-D0F80E89C214}"/>
                </a:ext>
              </a:extLst>
            </p:cNvPr>
            <p:cNvSpPr/>
            <p:nvPr/>
          </p:nvSpPr>
          <p:spPr>
            <a:xfrm>
              <a:off x="15039225" y="-853600"/>
              <a:ext cx="226725" cy="26325"/>
            </a:xfrm>
            <a:custGeom>
              <a:avLst/>
              <a:gdLst/>
              <a:ahLst/>
              <a:cxnLst/>
              <a:rect l="l" t="t" r="r" b="b"/>
              <a:pathLst>
                <a:path w="9069" h="1053" extrusionOk="0">
                  <a:moveTo>
                    <a:pt x="1" y="1"/>
                  </a:moveTo>
                  <a:cubicBezTo>
                    <a:pt x="240" y="386"/>
                    <a:pt x="548" y="804"/>
                    <a:pt x="999" y="849"/>
                  </a:cubicBezTo>
                  <a:cubicBezTo>
                    <a:pt x="1026" y="851"/>
                    <a:pt x="1052" y="853"/>
                    <a:pt x="1078" y="853"/>
                  </a:cubicBezTo>
                  <a:cubicBezTo>
                    <a:pt x="1517" y="853"/>
                    <a:pt x="1927" y="508"/>
                    <a:pt x="2362" y="508"/>
                  </a:cubicBezTo>
                  <a:cubicBezTo>
                    <a:pt x="2401" y="508"/>
                    <a:pt x="2440" y="511"/>
                    <a:pt x="2479" y="517"/>
                  </a:cubicBezTo>
                  <a:cubicBezTo>
                    <a:pt x="2698" y="551"/>
                    <a:pt x="2888" y="681"/>
                    <a:pt x="3080" y="791"/>
                  </a:cubicBezTo>
                  <a:cubicBezTo>
                    <a:pt x="3336" y="937"/>
                    <a:pt x="3631" y="1052"/>
                    <a:pt x="3920" y="1052"/>
                  </a:cubicBezTo>
                  <a:cubicBezTo>
                    <a:pt x="4029" y="1052"/>
                    <a:pt x="4137" y="1036"/>
                    <a:pt x="4242" y="999"/>
                  </a:cubicBezTo>
                  <a:cubicBezTo>
                    <a:pt x="4606" y="869"/>
                    <a:pt x="4870" y="507"/>
                    <a:pt x="5251" y="448"/>
                  </a:cubicBezTo>
                  <a:cubicBezTo>
                    <a:pt x="5289" y="442"/>
                    <a:pt x="5326" y="439"/>
                    <a:pt x="5363" y="439"/>
                  </a:cubicBezTo>
                  <a:cubicBezTo>
                    <a:pt x="5806" y="439"/>
                    <a:pt x="6192" y="827"/>
                    <a:pt x="6642" y="912"/>
                  </a:cubicBezTo>
                  <a:cubicBezTo>
                    <a:pt x="6689" y="920"/>
                    <a:pt x="6737" y="925"/>
                    <a:pt x="6785" y="925"/>
                  </a:cubicBezTo>
                  <a:cubicBezTo>
                    <a:pt x="6840" y="925"/>
                    <a:pt x="6894" y="918"/>
                    <a:pt x="6946" y="902"/>
                  </a:cubicBezTo>
                  <a:cubicBezTo>
                    <a:pt x="7129" y="845"/>
                    <a:pt x="7260" y="680"/>
                    <a:pt x="7438" y="611"/>
                  </a:cubicBezTo>
                  <a:cubicBezTo>
                    <a:pt x="7511" y="583"/>
                    <a:pt x="7587" y="573"/>
                    <a:pt x="7664" y="573"/>
                  </a:cubicBezTo>
                  <a:cubicBezTo>
                    <a:pt x="7874" y="573"/>
                    <a:pt x="8095" y="649"/>
                    <a:pt x="8307" y="649"/>
                  </a:cubicBezTo>
                  <a:cubicBezTo>
                    <a:pt x="8369" y="649"/>
                    <a:pt x="8430" y="643"/>
                    <a:pt x="8491" y="626"/>
                  </a:cubicBezTo>
                  <a:cubicBezTo>
                    <a:pt x="8752" y="554"/>
                    <a:pt x="8922" y="308"/>
                    <a:pt x="9068" y="79"/>
                  </a:cubicBezTo>
                  <a:lnTo>
                    <a:pt x="1"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1053;p46">
              <a:extLst>
                <a:ext uri="{FF2B5EF4-FFF2-40B4-BE49-F238E27FC236}">
                  <a16:creationId xmlns:a16="http://schemas.microsoft.com/office/drawing/2014/main" id="{13D450D4-40BD-4AFD-AC20-4EF1A71E97EE}"/>
                </a:ext>
              </a:extLst>
            </p:cNvPr>
            <p:cNvSpPr/>
            <p:nvPr/>
          </p:nvSpPr>
          <p:spPr>
            <a:xfrm>
              <a:off x="15024025" y="-910225"/>
              <a:ext cx="259500" cy="28250"/>
            </a:xfrm>
            <a:custGeom>
              <a:avLst/>
              <a:gdLst/>
              <a:ahLst/>
              <a:cxnLst/>
              <a:rect l="l" t="t" r="r" b="b"/>
              <a:pathLst>
                <a:path w="10380" h="1130" extrusionOk="0">
                  <a:moveTo>
                    <a:pt x="16" y="1"/>
                  </a:moveTo>
                  <a:cubicBezTo>
                    <a:pt x="8" y="1"/>
                    <a:pt x="1" y="8"/>
                    <a:pt x="1" y="17"/>
                  </a:cubicBezTo>
                  <a:lnTo>
                    <a:pt x="1" y="1113"/>
                  </a:lnTo>
                  <a:cubicBezTo>
                    <a:pt x="1" y="1122"/>
                    <a:pt x="8" y="1129"/>
                    <a:pt x="16" y="1129"/>
                  </a:cubicBezTo>
                  <a:lnTo>
                    <a:pt x="10364" y="1129"/>
                  </a:lnTo>
                  <a:cubicBezTo>
                    <a:pt x="10372" y="1129"/>
                    <a:pt x="10380" y="1122"/>
                    <a:pt x="10380" y="1113"/>
                  </a:cubicBezTo>
                  <a:lnTo>
                    <a:pt x="10380" y="17"/>
                  </a:lnTo>
                  <a:cubicBezTo>
                    <a:pt x="10380" y="8"/>
                    <a:pt x="10372" y="1"/>
                    <a:pt x="10364"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1054;p46">
              <a:extLst>
                <a:ext uri="{FF2B5EF4-FFF2-40B4-BE49-F238E27FC236}">
                  <a16:creationId xmlns:a16="http://schemas.microsoft.com/office/drawing/2014/main" id="{43049CA6-5240-4208-B40F-3918259C3517}"/>
                </a:ext>
              </a:extLst>
            </p:cNvPr>
            <p:cNvSpPr/>
            <p:nvPr/>
          </p:nvSpPr>
          <p:spPr>
            <a:xfrm>
              <a:off x="15014875" y="-882325"/>
              <a:ext cx="277800" cy="32075"/>
            </a:xfrm>
            <a:custGeom>
              <a:avLst/>
              <a:gdLst/>
              <a:ahLst/>
              <a:cxnLst/>
              <a:rect l="l" t="t" r="r" b="b"/>
              <a:pathLst>
                <a:path w="11112" h="1283" extrusionOk="0">
                  <a:moveTo>
                    <a:pt x="18" y="0"/>
                  </a:moveTo>
                  <a:cubicBezTo>
                    <a:pt x="9" y="0"/>
                    <a:pt x="0" y="9"/>
                    <a:pt x="0" y="18"/>
                  </a:cubicBezTo>
                  <a:lnTo>
                    <a:pt x="0" y="1264"/>
                  </a:lnTo>
                  <a:cubicBezTo>
                    <a:pt x="0" y="1274"/>
                    <a:pt x="9" y="1283"/>
                    <a:pt x="18" y="1283"/>
                  </a:cubicBezTo>
                  <a:lnTo>
                    <a:pt x="11094" y="1283"/>
                  </a:lnTo>
                  <a:cubicBezTo>
                    <a:pt x="11105" y="1283"/>
                    <a:pt x="11112" y="1274"/>
                    <a:pt x="11112" y="1264"/>
                  </a:cubicBezTo>
                  <a:lnTo>
                    <a:pt x="11112" y="18"/>
                  </a:lnTo>
                  <a:cubicBezTo>
                    <a:pt x="11112" y="9"/>
                    <a:pt x="11105" y="0"/>
                    <a:pt x="11094"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1055;p46">
              <a:extLst>
                <a:ext uri="{FF2B5EF4-FFF2-40B4-BE49-F238E27FC236}">
                  <a16:creationId xmlns:a16="http://schemas.microsoft.com/office/drawing/2014/main" id="{EB87F07A-C24A-4A29-B231-291E1E64F76A}"/>
                </a:ext>
              </a:extLst>
            </p:cNvPr>
            <p:cNvSpPr/>
            <p:nvPr/>
          </p:nvSpPr>
          <p:spPr>
            <a:xfrm>
              <a:off x="15047875" y="-910400"/>
              <a:ext cx="226900" cy="22225"/>
            </a:xfrm>
            <a:custGeom>
              <a:avLst/>
              <a:gdLst/>
              <a:ahLst/>
              <a:cxnLst/>
              <a:rect l="l" t="t" r="r" b="b"/>
              <a:pathLst>
                <a:path w="9076" h="889" extrusionOk="0">
                  <a:moveTo>
                    <a:pt x="9076" y="0"/>
                  </a:moveTo>
                  <a:lnTo>
                    <a:pt x="30" y="35"/>
                  </a:lnTo>
                  <a:cubicBezTo>
                    <a:pt x="1" y="312"/>
                    <a:pt x="215" y="593"/>
                    <a:pt x="490" y="636"/>
                  </a:cubicBezTo>
                  <a:cubicBezTo>
                    <a:pt x="522" y="641"/>
                    <a:pt x="554" y="644"/>
                    <a:pt x="586" y="644"/>
                  </a:cubicBezTo>
                  <a:cubicBezTo>
                    <a:pt x="823" y="644"/>
                    <a:pt x="1055" y="517"/>
                    <a:pt x="1297" y="510"/>
                  </a:cubicBezTo>
                  <a:cubicBezTo>
                    <a:pt x="1305" y="510"/>
                    <a:pt x="1314" y="509"/>
                    <a:pt x="1322" y="509"/>
                  </a:cubicBezTo>
                  <a:cubicBezTo>
                    <a:pt x="1570" y="509"/>
                    <a:pt x="1802" y="629"/>
                    <a:pt x="2033" y="720"/>
                  </a:cubicBezTo>
                  <a:cubicBezTo>
                    <a:pt x="2291" y="822"/>
                    <a:pt x="2574" y="889"/>
                    <a:pt x="2850" y="889"/>
                  </a:cubicBezTo>
                  <a:cubicBezTo>
                    <a:pt x="3091" y="889"/>
                    <a:pt x="3327" y="838"/>
                    <a:pt x="3535" y="715"/>
                  </a:cubicBezTo>
                  <a:cubicBezTo>
                    <a:pt x="3668" y="636"/>
                    <a:pt x="3788" y="530"/>
                    <a:pt x="3933" y="481"/>
                  </a:cubicBezTo>
                  <a:cubicBezTo>
                    <a:pt x="4000" y="459"/>
                    <a:pt x="4067" y="449"/>
                    <a:pt x="4134" y="449"/>
                  </a:cubicBezTo>
                  <a:cubicBezTo>
                    <a:pt x="4367" y="449"/>
                    <a:pt x="4603" y="563"/>
                    <a:pt x="4824" y="660"/>
                  </a:cubicBezTo>
                  <a:cubicBezTo>
                    <a:pt x="4992" y="734"/>
                    <a:pt x="5186" y="798"/>
                    <a:pt x="5367" y="798"/>
                  </a:cubicBezTo>
                  <a:cubicBezTo>
                    <a:pt x="5490" y="798"/>
                    <a:pt x="5608" y="769"/>
                    <a:pt x="5708" y="692"/>
                  </a:cubicBezTo>
                  <a:cubicBezTo>
                    <a:pt x="5798" y="625"/>
                    <a:pt x="5865" y="525"/>
                    <a:pt x="5969" y="480"/>
                  </a:cubicBezTo>
                  <a:cubicBezTo>
                    <a:pt x="6008" y="464"/>
                    <a:pt x="6049" y="457"/>
                    <a:pt x="6091" y="457"/>
                  </a:cubicBezTo>
                  <a:cubicBezTo>
                    <a:pt x="6174" y="457"/>
                    <a:pt x="6259" y="484"/>
                    <a:pt x="6337" y="515"/>
                  </a:cubicBezTo>
                  <a:cubicBezTo>
                    <a:pt x="6639" y="637"/>
                    <a:pt x="7026" y="870"/>
                    <a:pt x="7366" y="870"/>
                  </a:cubicBezTo>
                  <a:cubicBezTo>
                    <a:pt x="7544" y="870"/>
                    <a:pt x="7709" y="807"/>
                    <a:pt x="7843" y="631"/>
                  </a:cubicBezTo>
                  <a:cubicBezTo>
                    <a:pt x="7909" y="543"/>
                    <a:pt x="7994" y="455"/>
                    <a:pt x="8104" y="446"/>
                  </a:cubicBezTo>
                  <a:cubicBezTo>
                    <a:pt x="8111" y="446"/>
                    <a:pt x="8117" y="445"/>
                    <a:pt x="8123" y="445"/>
                  </a:cubicBezTo>
                  <a:cubicBezTo>
                    <a:pt x="8194" y="445"/>
                    <a:pt x="8261" y="478"/>
                    <a:pt x="8329" y="496"/>
                  </a:cubicBezTo>
                  <a:cubicBezTo>
                    <a:pt x="8383" y="511"/>
                    <a:pt x="8436" y="518"/>
                    <a:pt x="8489" y="518"/>
                  </a:cubicBezTo>
                  <a:cubicBezTo>
                    <a:pt x="8778" y="518"/>
                    <a:pt x="9037" y="303"/>
                    <a:pt x="9076"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1056;p46">
              <a:extLst>
                <a:ext uri="{FF2B5EF4-FFF2-40B4-BE49-F238E27FC236}">
                  <a16:creationId xmlns:a16="http://schemas.microsoft.com/office/drawing/2014/main" id="{A24899E1-6BD0-40B6-936A-A03D3EEDB384}"/>
                </a:ext>
              </a:extLst>
            </p:cNvPr>
            <p:cNvSpPr/>
            <p:nvPr/>
          </p:nvSpPr>
          <p:spPr>
            <a:xfrm>
              <a:off x="15015400" y="-1044000"/>
              <a:ext cx="276500" cy="138025"/>
            </a:xfrm>
            <a:custGeom>
              <a:avLst/>
              <a:gdLst/>
              <a:ahLst/>
              <a:cxnLst/>
              <a:rect l="l" t="t" r="r" b="b"/>
              <a:pathLst>
                <a:path w="11060" h="5521" extrusionOk="0">
                  <a:moveTo>
                    <a:pt x="5529" y="0"/>
                  </a:moveTo>
                  <a:cubicBezTo>
                    <a:pt x="2767" y="0"/>
                    <a:pt x="475" y="2029"/>
                    <a:pt x="66" y="4680"/>
                  </a:cubicBezTo>
                  <a:cubicBezTo>
                    <a:pt x="1" y="5108"/>
                    <a:pt x="326" y="5496"/>
                    <a:pt x="759" y="5497"/>
                  </a:cubicBezTo>
                  <a:lnTo>
                    <a:pt x="10298" y="5521"/>
                  </a:lnTo>
                  <a:cubicBezTo>
                    <a:pt x="10299" y="5521"/>
                    <a:pt x="10299" y="5521"/>
                    <a:pt x="10300" y="5521"/>
                  </a:cubicBezTo>
                  <a:cubicBezTo>
                    <a:pt x="10732" y="5521"/>
                    <a:pt x="11059" y="5135"/>
                    <a:pt x="10995" y="4707"/>
                  </a:cubicBezTo>
                  <a:cubicBezTo>
                    <a:pt x="10599" y="2049"/>
                    <a:pt x="8311" y="8"/>
                    <a:pt x="5542" y="0"/>
                  </a:cubicBezTo>
                  <a:cubicBezTo>
                    <a:pt x="5538" y="0"/>
                    <a:pt x="5533" y="0"/>
                    <a:pt x="5529" y="0"/>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1057;p46">
              <a:extLst>
                <a:ext uri="{FF2B5EF4-FFF2-40B4-BE49-F238E27FC236}">
                  <a16:creationId xmlns:a16="http://schemas.microsoft.com/office/drawing/2014/main" id="{B2BA49E1-3714-4293-AB83-7ED7E44E2183}"/>
                </a:ext>
              </a:extLst>
            </p:cNvPr>
            <p:cNvSpPr/>
            <p:nvPr/>
          </p:nvSpPr>
          <p:spPr>
            <a:xfrm>
              <a:off x="15016250" y="-827300"/>
              <a:ext cx="275075" cy="47875"/>
            </a:xfrm>
            <a:custGeom>
              <a:avLst/>
              <a:gdLst/>
              <a:ahLst/>
              <a:cxnLst/>
              <a:rect l="l" t="t" r="r" b="b"/>
              <a:pathLst>
                <a:path w="11003" h="1915" extrusionOk="0">
                  <a:moveTo>
                    <a:pt x="668" y="1"/>
                  </a:moveTo>
                  <a:cubicBezTo>
                    <a:pt x="282" y="1"/>
                    <a:pt x="1" y="367"/>
                    <a:pt x="100" y="740"/>
                  </a:cubicBezTo>
                  <a:cubicBezTo>
                    <a:pt x="285" y="1433"/>
                    <a:pt x="911" y="1914"/>
                    <a:pt x="1628" y="1914"/>
                  </a:cubicBezTo>
                  <a:lnTo>
                    <a:pt x="9375" y="1914"/>
                  </a:lnTo>
                  <a:cubicBezTo>
                    <a:pt x="10091" y="1914"/>
                    <a:pt x="10718" y="1433"/>
                    <a:pt x="10903" y="740"/>
                  </a:cubicBezTo>
                  <a:cubicBezTo>
                    <a:pt x="11003" y="367"/>
                    <a:pt x="10722" y="1"/>
                    <a:pt x="10334" y="1"/>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1058;p46">
              <a:extLst>
                <a:ext uri="{FF2B5EF4-FFF2-40B4-BE49-F238E27FC236}">
                  <a16:creationId xmlns:a16="http://schemas.microsoft.com/office/drawing/2014/main" id="{C424B58B-4837-4F50-9B3B-EDFEAD19FD40}"/>
                </a:ext>
              </a:extLst>
            </p:cNvPr>
            <p:cNvSpPr/>
            <p:nvPr/>
          </p:nvSpPr>
          <p:spPr>
            <a:xfrm>
              <a:off x="14762575" y="-851350"/>
              <a:ext cx="362775" cy="216050"/>
            </a:xfrm>
            <a:custGeom>
              <a:avLst/>
              <a:gdLst/>
              <a:ahLst/>
              <a:cxnLst/>
              <a:rect l="l" t="t" r="r" b="b"/>
              <a:pathLst>
                <a:path w="14511" h="8642" extrusionOk="0">
                  <a:moveTo>
                    <a:pt x="12894" y="0"/>
                  </a:moveTo>
                  <a:cubicBezTo>
                    <a:pt x="12802" y="0"/>
                    <a:pt x="12708" y="29"/>
                    <a:pt x="12620" y="57"/>
                  </a:cubicBezTo>
                  <a:cubicBezTo>
                    <a:pt x="9146" y="1186"/>
                    <a:pt x="5511" y="1787"/>
                    <a:pt x="2888" y="4582"/>
                  </a:cubicBezTo>
                  <a:lnTo>
                    <a:pt x="941" y="4198"/>
                  </a:lnTo>
                  <a:cubicBezTo>
                    <a:pt x="263" y="5473"/>
                    <a:pt x="1" y="6965"/>
                    <a:pt x="203" y="8396"/>
                  </a:cubicBezTo>
                  <a:cubicBezTo>
                    <a:pt x="231" y="8588"/>
                    <a:pt x="780" y="8641"/>
                    <a:pt x="1396" y="8641"/>
                  </a:cubicBezTo>
                  <a:cubicBezTo>
                    <a:pt x="2119" y="8641"/>
                    <a:pt x="2933" y="8568"/>
                    <a:pt x="3098" y="8559"/>
                  </a:cubicBezTo>
                  <a:cubicBezTo>
                    <a:pt x="4014" y="8510"/>
                    <a:pt x="4895" y="8345"/>
                    <a:pt x="5787" y="8090"/>
                  </a:cubicBezTo>
                  <a:cubicBezTo>
                    <a:pt x="9315" y="7084"/>
                    <a:pt x="12501" y="4586"/>
                    <a:pt x="14511" y="1526"/>
                  </a:cubicBezTo>
                  <a:cubicBezTo>
                    <a:pt x="14104" y="1069"/>
                    <a:pt x="13684" y="624"/>
                    <a:pt x="13249" y="192"/>
                  </a:cubicBezTo>
                  <a:cubicBezTo>
                    <a:pt x="13176" y="120"/>
                    <a:pt x="13098" y="45"/>
                    <a:pt x="13000" y="15"/>
                  </a:cubicBezTo>
                  <a:cubicBezTo>
                    <a:pt x="12965" y="5"/>
                    <a:pt x="12929" y="0"/>
                    <a:pt x="12894"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1059;p46">
              <a:extLst>
                <a:ext uri="{FF2B5EF4-FFF2-40B4-BE49-F238E27FC236}">
                  <a16:creationId xmlns:a16="http://schemas.microsoft.com/office/drawing/2014/main" id="{9B706F86-C083-494D-A780-7326E333D887}"/>
                </a:ext>
              </a:extLst>
            </p:cNvPr>
            <p:cNvSpPr/>
            <p:nvPr/>
          </p:nvSpPr>
          <p:spPr>
            <a:xfrm>
              <a:off x="15211350" y="-851350"/>
              <a:ext cx="362775" cy="216050"/>
            </a:xfrm>
            <a:custGeom>
              <a:avLst/>
              <a:gdLst/>
              <a:ahLst/>
              <a:cxnLst/>
              <a:rect l="l" t="t" r="r" b="b"/>
              <a:pathLst>
                <a:path w="14511" h="8642" extrusionOk="0">
                  <a:moveTo>
                    <a:pt x="1618" y="0"/>
                  </a:moveTo>
                  <a:cubicBezTo>
                    <a:pt x="1582" y="0"/>
                    <a:pt x="1547" y="5"/>
                    <a:pt x="1512" y="15"/>
                  </a:cubicBezTo>
                  <a:cubicBezTo>
                    <a:pt x="1414" y="45"/>
                    <a:pt x="1336" y="120"/>
                    <a:pt x="1263" y="192"/>
                  </a:cubicBezTo>
                  <a:cubicBezTo>
                    <a:pt x="828" y="624"/>
                    <a:pt x="407" y="1069"/>
                    <a:pt x="1" y="1526"/>
                  </a:cubicBezTo>
                  <a:cubicBezTo>
                    <a:pt x="2011" y="4586"/>
                    <a:pt x="5196" y="7084"/>
                    <a:pt x="8724" y="8090"/>
                  </a:cubicBezTo>
                  <a:cubicBezTo>
                    <a:pt x="9617" y="8345"/>
                    <a:pt x="10498" y="8510"/>
                    <a:pt x="11414" y="8559"/>
                  </a:cubicBezTo>
                  <a:cubicBezTo>
                    <a:pt x="11579" y="8568"/>
                    <a:pt x="12393" y="8641"/>
                    <a:pt x="13116" y="8641"/>
                  </a:cubicBezTo>
                  <a:cubicBezTo>
                    <a:pt x="13731" y="8641"/>
                    <a:pt x="14281" y="8588"/>
                    <a:pt x="14308" y="8396"/>
                  </a:cubicBezTo>
                  <a:cubicBezTo>
                    <a:pt x="14510" y="6953"/>
                    <a:pt x="14251" y="5484"/>
                    <a:pt x="13571" y="4198"/>
                  </a:cubicBezTo>
                  <a:lnTo>
                    <a:pt x="11624" y="4582"/>
                  </a:lnTo>
                  <a:cubicBezTo>
                    <a:pt x="9000" y="1787"/>
                    <a:pt x="5366" y="1186"/>
                    <a:pt x="1892" y="57"/>
                  </a:cubicBezTo>
                  <a:cubicBezTo>
                    <a:pt x="1804" y="29"/>
                    <a:pt x="1710" y="0"/>
                    <a:pt x="1618"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1060;p46">
              <a:extLst>
                <a:ext uri="{FF2B5EF4-FFF2-40B4-BE49-F238E27FC236}">
                  <a16:creationId xmlns:a16="http://schemas.microsoft.com/office/drawing/2014/main" id="{08796361-7D0B-4909-B5BF-C7F01473E32A}"/>
                </a:ext>
              </a:extLst>
            </p:cNvPr>
            <p:cNvSpPr/>
            <p:nvPr/>
          </p:nvSpPr>
          <p:spPr>
            <a:xfrm>
              <a:off x="14913825" y="-494025"/>
              <a:ext cx="487825" cy="81600"/>
            </a:xfrm>
            <a:custGeom>
              <a:avLst/>
              <a:gdLst/>
              <a:ahLst/>
              <a:cxnLst/>
              <a:rect l="l" t="t" r="r" b="b"/>
              <a:pathLst>
                <a:path w="19513" h="3264" extrusionOk="0">
                  <a:moveTo>
                    <a:pt x="18829" y="1"/>
                  </a:moveTo>
                  <a:cubicBezTo>
                    <a:pt x="15749" y="1281"/>
                    <a:pt x="12325" y="1692"/>
                    <a:pt x="8931" y="1692"/>
                  </a:cubicBezTo>
                  <a:cubicBezTo>
                    <a:pt x="8230" y="1692"/>
                    <a:pt x="7529" y="1675"/>
                    <a:pt x="6834" y="1644"/>
                  </a:cubicBezTo>
                  <a:cubicBezTo>
                    <a:pt x="4691" y="1548"/>
                    <a:pt x="2489" y="1314"/>
                    <a:pt x="504" y="556"/>
                  </a:cubicBezTo>
                  <a:lnTo>
                    <a:pt x="1" y="1936"/>
                  </a:lnTo>
                  <a:cubicBezTo>
                    <a:pt x="1" y="1936"/>
                    <a:pt x="4390" y="3264"/>
                    <a:pt x="9956" y="3264"/>
                  </a:cubicBezTo>
                  <a:cubicBezTo>
                    <a:pt x="12966" y="3264"/>
                    <a:pt x="16321" y="2875"/>
                    <a:pt x="19512" y="1678"/>
                  </a:cubicBezTo>
                  <a:cubicBezTo>
                    <a:pt x="19264" y="1082"/>
                    <a:pt x="19038" y="525"/>
                    <a:pt x="18829"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1061;p46">
              <a:extLst>
                <a:ext uri="{FF2B5EF4-FFF2-40B4-BE49-F238E27FC236}">
                  <a16:creationId xmlns:a16="http://schemas.microsoft.com/office/drawing/2014/main" id="{C1EFBD04-2926-425C-9002-C8694FF75269}"/>
                </a:ext>
              </a:extLst>
            </p:cNvPr>
            <p:cNvSpPr/>
            <p:nvPr/>
          </p:nvSpPr>
          <p:spPr>
            <a:xfrm>
              <a:off x="15057125" y="-1153075"/>
              <a:ext cx="100" cy="50"/>
            </a:xfrm>
            <a:custGeom>
              <a:avLst/>
              <a:gdLst/>
              <a:ahLst/>
              <a:cxnLst/>
              <a:rect l="l" t="t" r="r" b="b"/>
              <a:pathLst>
                <a:path w="4" h="2" extrusionOk="0">
                  <a:moveTo>
                    <a:pt x="0" y="1"/>
                  </a:moveTo>
                  <a:lnTo>
                    <a:pt x="3" y="0"/>
                  </a:lnTo>
                  <a:close/>
                </a:path>
              </a:pathLst>
            </a:custGeom>
            <a:solidFill>
              <a:srgbClr val="A09A2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1062;p46">
              <a:extLst>
                <a:ext uri="{FF2B5EF4-FFF2-40B4-BE49-F238E27FC236}">
                  <a16:creationId xmlns:a16="http://schemas.microsoft.com/office/drawing/2014/main" id="{A1782D3E-792A-450A-9852-710C81D7356C}"/>
                </a:ext>
              </a:extLst>
            </p:cNvPr>
            <p:cNvSpPr/>
            <p:nvPr/>
          </p:nvSpPr>
          <p:spPr>
            <a:xfrm>
              <a:off x="15046775" y="-1149450"/>
              <a:ext cx="175" cy="100"/>
            </a:xfrm>
            <a:custGeom>
              <a:avLst/>
              <a:gdLst/>
              <a:ahLst/>
              <a:cxnLst/>
              <a:rect l="l" t="t" r="r" b="b"/>
              <a:pathLst>
                <a:path w="7" h="4" extrusionOk="0">
                  <a:moveTo>
                    <a:pt x="0" y="4"/>
                  </a:moveTo>
                  <a:lnTo>
                    <a:pt x="0" y="4"/>
                  </a:lnTo>
                  <a:lnTo>
                    <a:pt x="7" y="0"/>
                  </a:lnTo>
                  <a:close/>
                </a:path>
              </a:pathLst>
            </a:custGeom>
            <a:solidFill>
              <a:srgbClr val="A09A2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1063;p46">
              <a:extLst>
                <a:ext uri="{FF2B5EF4-FFF2-40B4-BE49-F238E27FC236}">
                  <a16:creationId xmlns:a16="http://schemas.microsoft.com/office/drawing/2014/main" id="{B94DEEE7-0544-4FB9-BB9B-F1B279553B43}"/>
                </a:ext>
              </a:extLst>
            </p:cNvPr>
            <p:cNvSpPr/>
            <p:nvPr/>
          </p:nvSpPr>
          <p:spPr>
            <a:xfrm>
              <a:off x="15057225" y="-1156375"/>
              <a:ext cx="9875" cy="3325"/>
            </a:xfrm>
            <a:custGeom>
              <a:avLst/>
              <a:gdLst/>
              <a:ahLst/>
              <a:cxnLst/>
              <a:rect l="l" t="t" r="r" b="b"/>
              <a:pathLst>
                <a:path w="395" h="133" extrusionOk="0">
                  <a:moveTo>
                    <a:pt x="0" y="132"/>
                  </a:moveTo>
                  <a:cubicBezTo>
                    <a:pt x="134" y="85"/>
                    <a:pt x="266" y="42"/>
                    <a:pt x="394" y="0"/>
                  </a:cubicBezTo>
                  <a:cubicBezTo>
                    <a:pt x="266" y="42"/>
                    <a:pt x="134" y="85"/>
                    <a:pt x="0" y="132"/>
                  </a:cubicBezTo>
                  <a:close/>
                </a:path>
              </a:pathLst>
            </a:custGeom>
            <a:solidFill>
              <a:srgbClr val="A09A2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1064;p46">
              <a:extLst>
                <a:ext uri="{FF2B5EF4-FFF2-40B4-BE49-F238E27FC236}">
                  <a16:creationId xmlns:a16="http://schemas.microsoft.com/office/drawing/2014/main" id="{7746D9C4-BC0D-45C7-B71E-BA6D5C307867}"/>
                </a:ext>
              </a:extLst>
            </p:cNvPr>
            <p:cNvSpPr/>
            <p:nvPr/>
          </p:nvSpPr>
          <p:spPr>
            <a:xfrm>
              <a:off x="15046925" y="-1153050"/>
              <a:ext cx="10225" cy="3650"/>
            </a:xfrm>
            <a:custGeom>
              <a:avLst/>
              <a:gdLst/>
              <a:ahLst/>
              <a:cxnLst/>
              <a:rect l="l" t="t" r="r" b="b"/>
              <a:pathLst>
                <a:path w="409" h="146" extrusionOk="0">
                  <a:moveTo>
                    <a:pt x="408" y="0"/>
                  </a:moveTo>
                  <a:lnTo>
                    <a:pt x="408" y="0"/>
                  </a:lnTo>
                  <a:cubicBezTo>
                    <a:pt x="274" y="46"/>
                    <a:pt x="139" y="95"/>
                    <a:pt x="1" y="145"/>
                  </a:cubicBezTo>
                  <a:cubicBezTo>
                    <a:pt x="139" y="95"/>
                    <a:pt x="275" y="46"/>
                    <a:pt x="408" y="0"/>
                  </a:cubicBezTo>
                  <a:close/>
                </a:path>
              </a:pathLst>
            </a:custGeom>
            <a:solidFill>
              <a:srgbClr val="A09A2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1065;p46">
              <a:extLst>
                <a:ext uri="{FF2B5EF4-FFF2-40B4-BE49-F238E27FC236}">
                  <a16:creationId xmlns:a16="http://schemas.microsoft.com/office/drawing/2014/main" id="{2761EC5E-DCED-4CFA-A46B-B02EC2BA6B1E}"/>
                </a:ext>
              </a:extLst>
            </p:cNvPr>
            <p:cNvSpPr/>
            <p:nvPr/>
          </p:nvSpPr>
          <p:spPr>
            <a:xfrm>
              <a:off x="15067075" y="-1161950"/>
              <a:ext cx="17975" cy="5600"/>
            </a:xfrm>
            <a:custGeom>
              <a:avLst/>
              <a:gdLst/>
              <a:ahLst/>
              <a:cxnLst/>
              <a:rect l="l" t="t" r="r" b="b"/>
              <a:pathLst>
                <a:path w="719" h="224" extrusionOk="0">
                  <a:moveTo>
                    <a:pt x="0" y="223"/>
                  </a:moveTo>
                  <a:cubicBezTo>
                    <a:pt x="257" y="140"/>
                    <a:pt x="499" y="65"/>
                    <a:pt x="719" y="1"/>
                  </a:cubicBezTo>
                  <a:cubicBezTo>
                    <a:pt x="499" y="65"/>
                    <a:pt x="257" y="140"/>
                    <a:pt x="0" y="223"/>
                  </a:cubicBezTo>
                  <a:close/>
                </a:path>
              </a:pathLst>
            </a:custGeom>
            <a:solidFill>
              <a:srgbClr val="A09A2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1066;p46">
              <a:extLst>
                <a:ext uri="{FF2B5EF4-FFF2-40B4-BE49-F238E27FC236}">
                  <a16:creationId xmlns:a16="http://schemas.microsoft.com/office/drawing/2014/main" id="{67E06642-2BB7-4897-88FE-C5D23BF6E438}"/>
                </a:ext>
              </a:extLst>
            </p:cNvPr>
            <p:cNvSpPr/>
            <p:nvPr/>
          </p:nvSpPr>
          <p:spPr>
            <a:xfrm>
              <a:off x="15008000" y="-1150875"/>
              <a:ext cx="324050" cy="106650"/>
            </a:xfrm>
            <a:custGeom>
              <a:avLst/>
              <a:gdLst/>
              <a:ahLst/>
              <a:cxnLst/>
              <a:rect l="l" t="t" r="r" b="b"/>
              <a:pathLst>
                <a:path w="12962" h="4266" extrusionOk="0">
                  <a:moveTo>
                    <a:pt x="11493" y="0"/>
                  </a:moveTo>
                  <a:cubicBezTo>
                    <a:pt x="10940" y="868"/>
                    <a:pt x="10210" y="1617"/>
                    <a:pt x="9331" y="2150"/>
                  </a:cubicBezTo>
                  <a:cubicBezTo>
                    <a:pt x="8403" y="2715"/>
                    <a:pt x="7311" y="3019"/>
                    <a:pt x="6227" y="3019"/>
                  </a:cubicBezTo>
                  <a:cubicBezTo>
                    <a:pt x="5458" y="3019"/>
                    <a:pt x="4693" y="2866"/>
                    <a:pt x="3992" y="2544"/>
                  </a:cubicBezTo>
                  <a:cubicBezTo>
                    <a:pt x="2915" y="2048"/>
                    <a:pt x="2034" y="1138"/>
                    <a:pt x="1551" y="61"/>
                  </a:cubicBezTo>
                  <a:cubicBezTo>
                    <a:pt x="1050" y="243"/>
                    <a:pt x="522" y="459"/>
                    <a:pt x="0" y="703"/>
                  </a:cubicBezTo>
                  <a:cubicBezTo>
                    <a:pt x="326" y="1410"/>
                    <a:pt x="813" y="2046"/>
                    <a:pt x="1402" y="2558"/>
                  </a:cubicBezTo>
                  <a:cubicBezTo>
                    <a:pt x="2353" y="3386"/>
                    <a:pt x="3553" y="3901"/>
                    <a:pt x="4793" y="4129"/>
                  </a:cubicBezTo>
                  <a:cubicBezTo>
                    <a:pt x="5287" y="4220"/>
                    <a:pt x="5790" y="4265"/>
                    <a:pt x="6293" y="4265"/>
                  </a:cubicBezTo>
                  <a:cubicBezTo>
                    <a:pt x="7695" y="4265"/>
                    <a:pt x="9097" y="3912"/>
                    <a:pt x="10307" y="3207"/>
                  </a:cubicBezTo>
                  <a:cubicBezTo>
                    <a:pt x="11407" y="2562"/>
                    <a:pt x="12321" y="1643"/>
                    <a:pt x="12961" y="540"/>
                  </a:cubicBezTo>
                  <a:cubicBezTo>
                    <a:pt x="12496" y="340"/>
                    <a:pt x="11996" y="160"/>
                    <a:pt x="11493"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1067;p46">
              <a:extLst>
                <a:ext uri="{FF2B5EF4-FFF2-40B4-BE49-F238E27FC236}">
                  <a16:creationId xmlns:a16="http://schemas.microsoft.com/office/drawing/2014/main" id="{9248610E-328C-4E94-8B23-68321AA53D23}"/>
                </a:ext>
              </a:extLst>
            </p:cNvPr>
            <p:cNvSpPr/>
            <p:nvPr/>
          </p:nvSpPr>
          <p:spPr>
            <a:xfrm>
              <a:off x="15067050" y="-1156375"/>
              <a:ext cx="25" cy="25"/>
            </a:xfrm>
            <a:custGeom>
              <a:avLst/>
              <a:gdLst/>
              <a:ahLst/>
              <a:cxnLst/>
              <a:rect l="l" t="t" r="r" b="b"/>
              <a:pathLst>
                <a:path w="1" h="1" extrusionOk="0">
                  <a:moveTo>
                    <a:pt x="0" y="0"/>
                  </a:moveTo>
                  <a:close/>
                </a:path>
              </a:pathLst>
            </a:custGeom>
            <a:solidFill>
              <a:srgbClr val="A09A2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1068;p46">
              <a:extLst>
                <a:ext uri="{FF2B5EF4-FFF2-40B4-BE49-F238E27FC236}">
                  <a16:creationId xmlns:a16="http://schemas.microsoft.com/office/drawing/2014/main" id="{47BED324-4AB4-43E8-8514-4E23A5A4CAC9}"/>
                </a:ext>
              </a:extLst>
            </p:cNvPr>
            <p:cNvSpPr/>
            <p:nvPr/>
          </p:nvSpPr>
          <p:spPr>
            <a:xfrm>
              <a:off x="15291125" y="-1152200"/>
              <a:ext cx="4225" cy="1350"/>
            </a:xfrm>
            <a:custGeom>
              <a:avLst/>
              <a:gdLst/>
              <a:ahLst/>
              <a:cxnLst/>
              <a:rect l="l" t="t" r="r" b="b"/>
              <a:pathLst>
                <a:path w="169" h="54" extrusionOk="0">
                  <a:moveTo>
                    <a:pt x="1" y="0"/>
                  </a:moveTo>
                  <a:cubicBezTo>
                    <a:pt x="57" y="17"/>
                    <a:pt x="113" y="36"/>
                    <a:pt x="168" y="53"/>
                  </a:cubicBezTo>
                  <a:cubicBezTo>
                    <a:pt x="113" y="35"/>
                    <a:pt x="57" y="17"/>
                    <a:pt x="1" y="0"/>
                  </a:cubicBezTo>
                  <a:close/>
                </a:path>
              </a:pathLst>
            </a:custGeom>
            <a:solidFill>
              <a:srgbClr val="A09A2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1069;p46">
              <a:extLst>
                <a:ext uri="{FF2B5EF4-FFF2-40B4-BE49-F238E27FC236}">
                  <a16:creationId xmlns:a16="http://schemas.microsoft.com/office/drawing/2014/main" id="{488F6FB4-83F0-4453-9C39-E5D308AC2E9A}"/>
                </a:ext>
              </a:extLst>
            </p:cNvPr>
            <p:cNvSpPr/>
            <p:nvPr/>
          </p:nvSpPr>
          <p:spPr>
            <a:xfrm>
              <a:off x="15049425" y="-932850"/>
              <a:ext cx="141550" cy="159775"/>
            </a:xfrm>
            <a:custGeom>
              <a:avLst/>
              <a:gdLst/>
              <a:ahLst/>
              <a:cxnLst/>
              <a:rect l="l" t="t" r="r" b="b"/>
              <a:pathLst>
                <a:path w="5662" h="6391" extrusionOk="0">
                  <a:moveTo>
                    <a:pt x="3460" y="1"/>
                  </a:moveTo>
                  <a:cubicBezTo>
                    <a:pt x="2659" y="514"/>
                    <a:pt x="2298" y="1481"/>
                    <a:pt x="1988" y="2382"/>
                  </a:cubicBezTo>
                  <a:cubicBezTo>
                    <a:pt x="1967" y="1807"/>
                    <a:pt x="1946" y="1231"/>
                    <a:pt x="1869" y="660"/>
                  </a:cubicBezTo>
                  <a:cubicBezTo>
                    <a:pt x="1857" y="566"/>
                    <a:pt x="1815" y="446"/>
                    <a:pt x="1721" y="446"/>
                  </a:cubicBezTo>
                  <a:cubicBezTo>
                    <a:pt x="1720" y="446"/>
                    <a:pt x="1718" y="446"/>
                    <a:pt x="1717" y="446"/>
                  </a:cubicBezTo>
                  <a:cubicBezTo>
                    <a:pt x="1618" y="451"/>
                    <a:pt x="1587" y="580"/>
                    <a:pt x="1583" y="679"/>
                  </a:cubicBezTo>
                  <a:cubicBezTo>
                    <a:pt x="1561" y="1295"/>
                    <a:pt x="1511" y="1925"/>
                    <a:pt x="1276" y="2496"/>
                  </a:cubicBezTo>
                  <a:cubicBezTo>
                    <a:pt x="1043" y="3068"/>
                    <a:pt x="595" y="3582"/>
                    <a:pt x="0" y="3753"/>
                  </a:cubicBezTo>
                  <a:lnTo>
                    <a:pt x="1429" y="6390"/>
                  </a:lnTo>
                  <a:cubicBezTo>
                    <a:pt x="2232" y="5433"/>
                    <a:pt x="3452" y="4937"/>
                    <a:pt x="4407" y="4131"/>
                  </a:cubicBezTo>
                  <a:cubicBezTo>
                    <a:pt x="4477" y="4073"/>
                    <a:pt x="4553" y="3996"/>
                    <a:pt x="4539" y="3906"/>
                  </a:cubicBezTo>
                  <a:cubicBezTo>
                    <a:pt x="4523" y="3794"/>
                    <a:pt x="4397" y="3758"/>
                    <a:pt x="4274" y="3758"/>
                  </a:cubicBezTo>
                  <a:cubicBezTo>
                    <a:pt x="4241" y="3758"/>
                    <a:pt x="4208" y="3761"/>
                    <a:pt x="4178" y="3765"/>
                  </a:cubicBezTo>
                  <a:lnTo>
                    <a:pt x="3317" y="3884"/>
                  </a:lnTo>
                  <a:cubicBezTo>
                    <a:pt x="3955" y="3403"/>
                    <a:pt x="4587" y="2913"/>
                    <a:pt x="5213" y="2416"/>
                  </a:cubicBezTo>
                  <a:cubicBezTo>
                    <a:pt x="5427" y="2245"/>
                    <a:pt x="5662" y="2031"/>
                    <a:pt x="5650" y="1757"/>
                  </a:cubicBezTo>
                  <a:cubicBezTo>
                    <a:pt x="5647" y="1675"/>
                    <a:pt x="5617" y="1590"/>
                    <a:pt x="5553" y="1541"/>
                  </a:cubicBezTo>
                  <a:cubicBezTo>
                    <a:pt x="5510" y="1507"/>
                    <a:pt x="5459" y="1493"/>
                    <a:pt x="5406" y="1493"/>
                  </a:cubicBezTo>
                  <a:cubicBezTo>
                    <a:pt x="5306" y="1493"/>
                    <a:pt x="5195" y="1542"/>
                    <a:pt x="5103" y="1595"/>
                  </a:cubicBezTo>
                  <a:cubicBezTo>
                    <a:pt x="4433" y="1976"/>
                    <a:pt x="3814" y="2443"/>
                    <a:pt x="3263" y="2983"/>
                  </a:cubicBezTo>
                  <a:lnTo>
                    <a:pt x="4550" y="1037"/>
                  </a:lnTo>
                  <a:cubicBezTo>
                    <a:pt x="4633" y="913"/>
                    <a:pt x="4713" y="741"/>
                    <a:pt x="4614" y="630"/>
                  </a:cubicBezTo>
                  <a:lnTo>
                    <a:pt x="4614" y="630"/>
                  </a:lnTo>
                  <a:cubicBezTo>
                    <a:pt x="3711" y="925"/>
                    <a:pt x="3142" y="1794"/>
                    <a:pt x="2646" y="2605"/>
                  </a:cubicBezTo>
                  <a:cubicBezTo>
                    <a:pt x="2930" y="1819"/>
                    <a:pt x="3212" y="1032"/>
                    <a:pt x="3495" y="246"/>
                  </a:cubicBezTo>
                  <a:cubicBezTo>
                    <a:pt x="3526" y="160"/>
                    <a:pt x="3543" y="39"/>
                    <a:pt x="3460"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1070;p46">
              <a:extLst>
                <a:ext uri="{FF2B5EF4-FFF2-40B4-BE49-F238E27FC236}">
                  <a16:creationId xmlns:a16="http://schemas.microsoft.com/office/drawing/2014/main" id="{71FEBBCA-C33B-4A5E-99FB-A5B0EBB7EDC7}"/>
                </a:ext>
              </a:extLst>
            </p:cNvPr>
            <p:cNvSpPr/>
            <p:nvPr/>
          </p:nvSpPr>
          <p:spPr>
            <a:xfrm>
              <a:off x="15144125" y="-918425"/>
              <a:ext cx="127275" cy="110000"/>
            </a:xfrm>
            <a:custGeom>
              <a:avLst/>
              <a:gdLst/>
              <a:ahLst/>
              <a:cxnLst/>
              <a:rect l="l" t="t" r="r" b="b"/>
              <a:pathLst>
                <a:path w="5091" h="4400" extrusionOk="0">
                  <a:moveTo>
                    <a:pt x="1729" y="1"/>
                  </a:moveTo>
                  <a:cubicBezTo>
                    <a:pt x="1640" y="191"/>
                    <a:pt x="1736" y="413"/>
                    <a:pt x="1838" y="597"/>
                  </a:cubicBezTo>
                  <a:cubicBezTo>
                    <a:pt x="2123" y="1113"/>
                    <a:pt x="2476" y="1590"/>
                    <a:pt x="2885" y="2014"/>
                  </a:cubicBezTo>
                  <a:cubicBezTo>
                    <a:pt x="2355" y="1598"/>
                    <a:pt x="1681" y="1371"/>
                    <a:pt x="1008" y="1371"/>
                  </a:cubicBezTo>
                  <a:cubicBezTo>
                    <a:pt x="866" y="1371"/>
                    <a:pt x="724" y="1381"/>
                    <a:pt x="583" y="1402"/>
                  </a:cubicBezTo>
                  <a:cubicBezTo>
                    <a:pt x="524" y="1410"/>
                    <a:pt x="454" y="1430"/>
                    <a:pt x="433" y="1487"/>
                  </a:cubicBezTo>
                  <a:cubicBezTo>
                    <a:pt x="411" y="1551"/>
                    <a:pt x="468" y="1613"/>
                    <a:pt x="523" y="1653"/>
                  </a:cubicBezTo>
                  <a:cubicBezTo>
                    <a:pt x="1038" y="2045"/>
                    <a:pt x="1748" y="2083"/>
                    <a:pt x="2296" y="2430"/>
                  </a:cubicBezTo>
                  <a:cubicBezTo>
                    <a:pt x="1899" y="2360"/>
                    <a:pt x="1484" y="2291"/>
                    <a:pt x="1079" y="2291"/>
                  </a:cubicBezTo>
                  <a:cubicBezTo>
                    <a:pt x="703" y="2291"/>
                    <a:pt x="335" y="2351"/>
                    <a:pt x="0" y="2523"/>
                  </a:cubicBezTo>
                  <a:cubicBezTo>
                    <a:pt x="217" y="2753"/>
                    <a:pt x="553" y="2818"/>
                    <a:pt x="866" y="2865"/>
                  </a:cubicBezTo>
                  <a:cubicBezTo>
                    <a:pt x="1246" y="2921"/>
                    <a:pt x="1629" y="2969"/>
                    <a:pt x="2012" y="3007"/>
                  </a:cubicBezTo>
                  <a:cubicBezTo>
                    <a:pt x="1575" y="3208"/>
                    <a:pt x="1203" y="3524"/>
                    <a:pt x="931" y="3918"/>
                  </a:cubicBezTo>
                  <a:cubicBezTo>
                    <a:pt x="879" y="3995"/>
                    <a:pt x="829" y="4095"/>
                    <a:pt x="875" y="4175"/>
                  </a:cubicBezTo>
                  <a:cubicBezTo>
                    <a:pt x="912" y="4241"/>
                    <a:pt x="990" y="4258"/>
                    <a:pt x="1069" y="4258"/>
                  </a:cubicBezTo>
                  <a:cubicBezTo>
                    <a:pt x="1095" y="4258"/>
                    <a:pt x="1121" y="4256"/>
                    <a:pt x="1146" y="4254"/>
                  </a:cubicBezTo>
                  <a:cubicBezTo>
                    <a:pt x="1566" y="4208"/>
                    <a:pt x="1997" y="4129"/>
                    <a:pt x="2417" y="4129"/>
                  </a:cubicBezTo>
                  <a:cubicBezTo>
                    <a:pt x="2670" y="4129"/>
                    <a:pt x="2919" y="4157"/>
                    <a:pt x="3159" y="4239"/>
                  </a:cubicBezTo>
                  <a:cubicBezTo>
                    <a:pt x="3232" y="4264"/>
                    <a:pt x="3320" y="4328"/>
                    <a:pt x="3290" y="4399"/>
                  </a:cubicBezTo>
                  <a:lnTo>
                    <a:pt x="5091" y="3075"/>
                  </a:lnTo>
                  <a:cubicBezTo>
                    <a:pt x="4367" y="2342"/>
                    <a:pt x="4164" y="1262"/>
                    <a:pt x="3846" y="283"/>
                  </a:cubicBezTo>
                  <a:cubicBezTo>
                    <a:pt x="3804" y="155"/>
                    <a:pt x="3710" y="1"/>
                    <a:pt x="3590" y="1"/>
                  </a:cubicBezTo>
                  <a:cubicBezTo>
                    <a:pt x="3574" y="1"/>
                    <a:pt x="3557" y="4"/>
                    <a:pt x="3539" y="10"/>
                  </a:cubicBezTo>
                  <a:cubicBezTo>
                    <a:pt x="3445" y="44"/>
                    <a:pt x="3412" y="158"/>
                    <a:pt x="3397" y="257"/>
                  </a:cubicBezTo>
                  <a:cubicBezTo>
                    <a:pt x="3312" y="788"/>
                    <a:pt x="3345" y="1331"/>
                    <a:pt x="3492" y="1848"/>
                  </a:cubicBezTo>
                  <a:cubicBezTo>
                    <a:pt x="3143" y="1042"/>
                    <a:pt x="2519" y="387"/>
                    <a:pt x="1729"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62" name="Google Shape;1071;p46">
            <a:extLst>
              <a:ext uri="{FF2B5EF4-FFF2-40B4-BE49-F238E27FC236}">
                <a16:creationId xmlns:a16="http://schemas.microsoft.com/office/drawing/2014/main" id="{D3BAC7C5-CBAB-4F6A-948D-F477E3D9BBEE}"/>
              </a:ext>
            </a:extLst>
          </p:cNvPr>
          <p:cNvSpPr/>
          <p:nvPr/>
        </p:nvSpPr>
        <p:spPr>
          <a:xfrm>
            <a:off x="9014819" y="4104742"/>
            <a:ext cx="6357536" cy="3467601"/>
          </a:xfrm>
          <a:prstGeom prst="roundRect">
            <a:avLst>
              <a:gd name="adj" fmla="val 16667"/>
            </a:avLst>
          </a:pr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3" name="Google Shape;1072;p46">
            <a:extLst>
              <a:ext uri="{FF2B5EF4-FFF2-40B4-BE49-F238E27FC236}">
                <a16:creationId xmlns:a16="http://schemas.microsoft.com/office/drawing/2014/main" id="{EE3F1102-EC20-4F32-A0FB-B7AB3F835773}"/>
              </a:ext>
            </a:extLst>
          </p:cNvPr>
          <p:cNvSpPr/>
          <p:nvPr/>
        </p:nvSpPr>
        <p:spPr>
          <a:xfrm>
            <a:off x="9014819" y="8345433"/>
            <a:ext cx="6357536" cy="3467601"/>
          </a:xfrm>
          <a:prstGeom prst="roundRect">
            <a:avLst>
              <a:gd name="adj" fmla="val 16667"/>
            </a:avLst>
          </a:pr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 name="Google Shape;1073;p46">
            <a:extLst>
              <a:ext uri="{FF2B5EF4-FFF2-40B4-BE49-F238E27FC236}">
                <a16:creationId xmlns:a16="http://schemas.microsoft.com/office/drawing/2014/main" id="{C468E378-B015-4FD9-B003-C73A05FA56F9}"/>
              </a:ext>
            </a:extLst>
          </p:cNvPr>
          <p:cNvSpPr/>
          <p:nvPr/>
        </p:nvSpPr>
        <p:spPr>
          <a:xfrm rot="-5400000">
            <a:off x="7853418" y="5158464"/>
            <a:ext cx="1572182" cy="1360157"/>
          </a:xfrm>
          <a:prstGeom prst="triangle">
            <a:avLst>
              <a:gd name="adj" fmla="val 50000"/>
            </a:avLst>
          </a:prstGeom>
          <a:solidFill>
            <a:srgbClr val="3399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1074;p46">
            <a:extLst>
              <a:ext uri="{FF2B5EF4-FFF2-40B4-BE49-F238E27FC236}">
                <a16:creationId xmlns:a16="http://schemas.microsoft.com/office/drawing/2014/main" id="{CA0BA189-A879-47C8-B0C1-0DA63BD92440}"/>
              </a:ext>
            </a:extLst>
          </p:cNvPr>
          <p:cNvSpPr/>
          <p:nvPr/>
        </p:nvSpPr>
        <p:spPr>
          <a:xfrm rot="5400000">
            <a:off x="14890699" y="9434559"/>
            <a:ext cx="1572182" cy="1360157"/>
          </a:xfrm>
          <a:prstGeom prst="triangle">
            <a:avLst>
              <a:gd name="adj" fmla="val 50000"/>
            </a:avLst>
          </a:pr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1075;p46">
            <a:extLst>
              <a:ext uri="{FF2B5EF4-FFF2-40B4-BE49-F238E27FC236}">
                <a16:creationId xmlns:a16="http://schemas.microsoft.com/office/drawing/2014/main" id="{DE4E2276-AF56-465D-8D43-0319036CE4F2}"/>
              </a:ext>
            </a:extLst>
          </p:cNvPr>
          <p:cNvSpPr txBox="1">
            <a:spLocks/>
          </p:cNvSpPr>
          <p:nvPr/>
        </p:nvSpPr>
        <p:spPr>
          <a:xfrm>
            <a:off x="9373730" y="4387459"/>
            <a:ext cx="5281071" cy="2744318"/>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defTabSz="1828983">
              <a:spcAft>
                <a:spcPts val="4267"/>
              </a:spcAft>
              <a:buNone/>
            </a:pPr>
            <a:r>
              <a:rPr lang="en-US" sz="4400" b="1" dirty="0">
                <a:solidFill>
                  <a:prstClr val="white"/>
                </a:solidFill>
                <a:latin typeface="Montserrat Light"/>
                <a:ea typeface="Advent Pro"/>
                <a:cs typeface="Advent Pro"/>
                <a:sym typeface="Advent Pro"/>
              </a:rPr>
              <a:t>“Lorem Ipsum is simply dummy text of the ”</a:t>
            </a:r>
          </a:p>
        </p:txBody>
      </p:sp>
      <p:grpSp>
        <p:nvGrpSpPr>
          <p:cNvPr id="68" name="Google Shape;1077;p46">
            <a:extLst>
              <a:ext uri="{FF2B5EF4-FFF2-40B4-BE49-F238E27FC236}">
                <a16:creationId xmlns:a16="http://schemas.microsoft.com/office/drawing/2014/main" id="{37A38E24-4D20-47BC-B30B-2CEEA96ACB04}"/>
              </a:ext>
            </a:extLst>
          </p:cNvPr>
          <p:cNvGrpSpPr/>
          <p:nvPr/>
        </p:nvGrpSpPr>
        <p:grpSpPr>
          <a:xfrm>
            <a:off x="16997601" y="3276093"/>
            <a:ext cx="5266340" cy="10390966"/>
            <a:chOff x="6373296" y="1228392"/>
            <a:chExt cx="1974649" cy="3896161"/>
          </a:xfrm>
        </p:grpSpPr>
        <p:grpSp>
          <p:nvGrpSpPr>
            <p:cNvPr id="69" name="Google Shape;1078;p46">
              <a:extLst>
                <a:ext uri="{FF2B5EF4-FFF2-40B4-BE49-F238E27FC236}">
                  <a16:creationId xmlns:a16="http://schemas.microsoft.com/office/drawing/2014/main" id="{3C97FFCA-3C5D-4A4B-883C-B2CB1F51CBA3}"/>
                </a:ext>
              </a:extLst>
            </p:cNvPr>
            <p:cNvGrpSpPr/>
            <p:nvPr/>
          </p:nvGrpSpPr>
          <p:grpSpPr>
            <a:xfrm>
              <a:off x="6373296" y="1520242"/>
              <a:ext cx="1826388" cy="3604311"/>
              <a:chOff x="13843250" y="888100"/>
              <a:chExt cx="1317075" cy="2599200"/>
            </a:xfrm>
          </p:grpSpPr>
          <p:sp>
            <p:nvSpPr>
              <p:cNvPr id="73" name="Google Shape;1079;p46">
                <a:extLst>
                  <a:ext uri="{FF2B5EF4-FFF2-40B4-BE49-F238E27FC236}">
                    <a16:creationId xmlns:a16="http://schemas.microsoft.com/office/drawing/2014/main" id="{C6DAF4FE-ED01-4B2C-823A-59A8A38579E1}"/>
                  </a:ext>
                </a:extLst>
              </p:cNvPr>
              <p:cNvSpPr/>
              <p:nvPr/>
            </p:nvSpPr>
            <p:spPr>
              <a:xfrm>
                <a:off x="14427525" y="888100"/>
                <a:ext cx="248150" cy="220425"/>
              </a:xfrm>
              <a:custGeom>
                <a:avLst/>
                <a:gdLst/>
                <a:ahLst/>
                <a:cxnLst/>
                <a:rect l="l" t="t" r="r" b="b"/>
                <a:pathLst>
                  <a:path w="9926" h="8817" extrusionOk="0">
                    <a:moveTo>
                      <a:pt x="4825" y="1"/>
                    </a:moveTo>
                    <a:cubicBezTo>
                      <a:pt x="3315" y="1"/>
                      <a:pt x="1806" y="718"/>
                      <a:pt x="1057" y="2118"/>
                    </a:cubicBezTo>
                    <a:cubicBezTo>
                      <a:pt x="1" y="4089"/>
                      <a:pt x="337" y="6897"/>
                      <a:pt x="1662" y="8660"/>
                    </a:cubicBezTo>
                    <a:lnTo>
                      <a:pt x="3353" y="8816"/>
                    </a:lnTo>
                    <a:cubicBezTo>
                      <a:pt x="3379" y="8816"/>
                      <a:pt x="3405" y="8816"/>
                      <a:pt x="3431" y="8816"/>
                    </a:cubicBezTo>
                    <a:cubicBezTo>
                      <a:pt x="4522" y="8816"/>
                      <a:pt x="5627" y="8619"/>
                      <a:pt x="6598" y="8125"/>
                    </a:cubicBezTo>
                    <a:cubicBezTo>
                      <a:pt x="9030" y="6886"/>
                      <a:pt x="9926" y="3677"/>
                      <a:pt x="8151" y="1500"/>
                    </a:cubicBezTo>
                    <a:cubicBezTo>
                      <a:pt x="7331" y="494"/>
                      <a:pt x="6078" y="1"/>
                      <a:pt x="4825"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4" name="Google Shape;1080;p46">
                <a:extLst>
                  <a:ext uri="{FF2B5EF4-FFF2-40B4-BE49-F238E27FC236}">
                    <a16:creationId xmlns:a16="http://schemas.microsoft.com/office/drawing/2014/main" id="{74B0C95F-BD4F-4476-981C-A904736BA51B}"/>
                  </a:ext>
                </a:extLst>
              </p:cNvPr>
              <p:cNvSpPr/>
              <p:nvPr/>
            </p:nvSpPr>
            <p:spPr>
              <a:xfrm>
                <a:off x="14430850" y="923975"/>
                <a:ext cx="53025" cy="148650"/>
              </a:xfrm>
              <a:custGeom>
                <a:avLst/>
                <a:gdLst/>
                <a:ahLst/>
                <a:cxnLst/>
                <a:rect l="l" t="t" r="r" b="b"/>
                <a:pathLst>
                  <a:path w="2121" h="5946" extrusionOk="0">
                    <a:moveTo>
                      <a:pt x="856" y="0"/>
                    </a:moveTo>
                    <a:cubicBezTo>
                      <a:pt x="816" y="0"/>
                      <a:pt x="776" y="5"/>
                      <a:pt x="734" y="14"/>
                    </a:cubicBezTo>
                    <a:cubicBezTo>
                      <a:pt x="383" y="89"/>
                      <a:pt x="230" y="602"/>
                      <a:pt x="148" y="888"/>
                    </a:cubicBezTo>
                    <a:cubicBezTo>
                      <a:pt x="0" y="1407"/>
                      <a:pt x="65" y="1973"/>
                      <a:pt x="151" y="2495"/>
                    </a:cubicBezTo>
                    <a:cubicBezTo>
                      <a:pt x="352" y="3698"/>
                      <a:pt x="842" y="4858"/>
                      <a:pt x="1488" y="5885"/>
                    </a:cubicBezTo>
                    <a:cubicBezTo>
                      <a:pt x="1515" y="5928"/>
                      <a:pt x="1554" y="5945"/>
                      <a:pt x="1592" y="5945"/>
                    </a:cubicBezTo>
                    <a:cubicBezTo>
                      <a:pt x="1681" y="5945"/>
                      <a:pt x="1769" y="5854"/>
                      <a:pt x="1708" y="5757"/>
                    </a:cubicBezTo>
                    <a:cubicBezTo>
                      <a:pt x="1236" y="5008"/>
                      <a:pt x="867" y="4197"/>
                      <a:pt x="614" y="3348"/>
                    </a:cubicBezTo>
                    <a:cubicBezTo>
                      <a:pt x="353" y="2474"/>
                      <a:pt x="34" y="1161"/>
                      <a:pt x="661" y="370"/>
                    </a:cubicBezTo>
                    <a:cubicBezTo>
                      <a:pt x="725" y="289"/>
                      <a:pt x="789" y="256"/>
                      <a:pt x="851" y="256"/>
                    </a:cubicBezTo>
                    <a:cubicBezTo>
                      <a:pt x="1081" y="256"/>
                      <a:pt x="1275" y="723"/>
                      <a:pt x="1327" y="831"/>
                    </a:cubicBezTo>
                    <a:cubicBezTo>
                      <a:pt x="1433" y="1050"/>
                      <a:pt x="1502" y="1285"/>
                      <a:pt x="1566" y="1519"/>
                    </a:cubicBezTo>
                    <a:cubicBezTo>
                      <a:pt x="1686" y="1954"/>
                      <a:pt x="1726" y="2407"/>
                      <a:pt x="1748" y="2855"/>
                    </a:cubicBezTo>
                    <a:cubicBezTo>
                      <a:pt x="1796" y="3825"/>
                      <a:pt x="1689" y="4796"/>
                      <a:pt x="1728" y="5766"/>
                    </a:cubicBezTo>
                    <a:cubicBezTo>
                      <a:pt x="1731" y="5849"/>
                      <a:pt x="1797" y="5890"/>
                      <a:pt x="1860" y="5890"/>
                    </a:cubicBezTo>
                    <a:cubicBezTo>
                      <a:pt x="1924" y="5890"/>
                      <a:pt x="1986" y="5849"/>
                      <a:pt x="1983" y="5766"/>
                    </a:cubicBezTo>
                    <a:cubicBezTo>
                      <a:pt x="1933" y="4533"/>
                      <a:pt x="2121" y="3281"/>
                      <a:pt x="1930" y="2054"/>
                    </a:cubicBezTo>
                    <a:cubicBezTo>
                      <a:pt x="1849" y="1534"/>
                      <a:pt x="1598" y="0"/>
                      <a:pt x="856"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5" name="Google Shape;1081;p46">
                <a:extLst>
                  <a:ext uri="{FF2B5EF4-FFF2-40B4-BE49-F238E27FC236}">
                    <a16:creationId xmlns:a16="http://schemas.microsoft.com/office/drawing/2014/main" id="{DDCD87B0-5BF2-4F3E-9B2E-9297A7FB54C8}"/>
                  </a:ext>
                </a:extLst>
              </p:cNvPr>
              <p:cNvSpPr/>
              <p:nvPr/>
            </p:nvSpPr>
            <p:spPr>
              <a:xfrm>
                <a:off x="14349125" y="988525"/>
                <a:ext cx="137100" cy="88825"/>
              </a:xfrm>
              <a:custGeom>
                <a:avLst/>
                <a:gdLst/>
                <a:ahLst/>
                <a:cxnLst/>
                <a:rect l="l" t="t" r="r" b="b"/>
                <a:pathLst>
                  <a:path w="5484" h="3553" extrusionOk="0">
                    <a:moveTo>
                      <a:pt x="1300" y="293"/>
                    </a:moveTo>
                    <a:cubicBezTo>
                      <a:pt x="1595" y="293"/>
                      <a:pt x="1928" y="406"/>
                      <a:pt x="2128" y="518"/>
                    </a:cubicBezTo>
                    <a:cubicBezTo>
                      <a:pt x="2514" y="734"/>
                      <a:pt x="2854" y="1030"/>
                      <a:pt x="3174" y="1331"/>
                    </a:cubicBezTo>
                    <a:cubicBezTo>
                      <a:pt x="3762" y="1887"/>
                      <a:pt x="4248" y="2543"/>
                      <a:pt x="4720" y="3199"/>
                    </a:cubicBezTo>
                    <a:lnTo>
                      <a:pt x="4720" y="3199"/>
                    </a:lnTo>
                    <a:cubicBezTo>
                      <a:pt x="4053" y="3071"/>
                      <a:pt x="3395" y="2901"/>
                      <a:pt x="2750" y="2681"/>
                    </a:cubicBezTo>
                    <a:cubicBezTo>
                      <a:pt x="1961" y="2412"/>
                      <a:pt x="702" y="1853"/>
                      <a:pt x="693" y="872"/>
                    </a:cubicBezTo>
                    <a:cubicBezTo>
                      <a:pt x="690" y="434"/>
                      <a:pt x="971" y="293"/>
                      <a:pt x="1300" y="293"/>
                    </a:cubicBezTo>
                    <a:close/>
                    <a:moveTo>
                      <a:pt x="1312" y="1"/>
                    </a:moveTo>
                    <a:cubicBezTo>
                      <a:pt x="1053" y="1"/>
                      <a:pt x="815" y="96"/>
                      <a:pt x="636" y="344"/>
                    </a:cubicBezTo>
                    <a:cubicBezTo>
                      <a:pt x="0" y="1226"/>
                      <a:pt x="989" y="2083"/>
                      <a:pt x="1695" y="2493"/>
                    </a:cubicBezTo>
                    <a:cubicBezTo>
                      <a:pt x="2751" y="3110"/>
                      <a:pt x="4070" y="3367"/>
                      <a:pt x="5262" y="3551"/>
                    </a:cubicBezTo>
                    <a:cubicBezTo>
                      <a:pt x="5269" y="3552"/>
                      <a:pt x="5277" y="3552"/>
                      <a:pt x="5284" y="3552"/>
                    </a:cubicBezTo>
                    <a:cubicBezTo>
                      <a:pt x="5428" y="3552"/>
                      <a:pt x="5483" y="3329"/>
                      <a:pt x="5329" y="3304"/>
                    </a:cubicBezTo>
                    <a:cubicBezTo>
                      <a:pt x="5245" y="3291"/>
                      <a:pt x="5161" y="3278"/>
                      <a:pt x="5078" y="3264"/>
                    </a:cubicBezTo>
                    <a:lnTo>
                      <a:pt x="5078" y="3264"/>
                    </a:lnTo>
                    <a:cubicBezTo>
                      <a:pt x="4428" y="2361"/>
                      <a:pt x="3762" y="1464"/>
                      <a:pt x="2898" y="751"/>
                    </a:cubicBezTo>
                    <a:cubicBezTo>
                      <a:pt x="2543" y="458"/>
                      <a:pt x="1879" y="1"/>
                      <a:pt x="1312"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6" name="Google Shape;1082;p46">
                <a:extLst>
                  <a:ext uri="{FF2B5EF4-FFF2-40B4-BE49-F238E27FC236}">
                    <a16:creationId xmlns:a16="http://schemas.microsoft.com/office/drawing/2014/main" id="{92D97F60-77EE-4DCA-BB97-90191C3BEE38}"/>
                  </a:ext>
                </a:extLst>
              </p:cNvPr>
              <p:cNvSpPr/>
              <p:nvPr/>
            </p:nvSpPr>
            <p:spPr>
              <a:xfrm>
                <a:off x="14208725" y="1061725"/>
                <a:ext cx="444050" cy="341325"/>
              </a:xfrm>
              <a:custGeom>
                <a:avLst/>
                <a:gdLst/>
                <a:ahLst/>
                <a:cxnLst/>
                <a:rect l="l" t="t" r="r" b="b"/>
                <a:pathLst>
                  <a:path w="17762" h="13653" extrusionOk="0">
                    <a:moveTo>
                      <a:pt x="9081" y="0"/>
                    </a:moveTo>
                    <a:cubicBezTo>
                      <a:pt x="7182" y="0"/>
                      <a:pt x="5288" y="413"/>
                      <a:pt x="3687" y="1299"/>
                    </a:cubicBezTo>
                    <a:cubicBezTo>
                      <a:pt x="2138" y="2155"/>
                      <a:pt x="911" y="3509"/>
                      <a:pt x="494" y="5254"/>
                    </a:cubicBezTo>
                    <a:cubicBezTo>
                      <a:pt x="0" y="7323"/>
                      <a:pt x="85" y="9626"/>
                      <a:pt x="326" y="11723"/>
                    </a:cubicBezTo>
                    <a:lnTo>
                      <a:pt x="17080" y="13652"/>
                    </a:lnTo>
                    <a:cubicBezTo>
                      <a:pt x="17254" y="13005"/>
                      <a:pt x="17580" y="12410"/>
                      <a:pt x="17646" y="11746"/>
                    </a:cubicBezTo>
                    <a:cubicBezTo>
                      <a:pt x="17716" y="11044"/>
                      <a:pt x="17762" y="10305"/>
                      <a:pt x="17757" y="9596"/>
                    </a:cubicBezTo>
                    <a:cubicBezTo>
                      <a:pt x="17751" y="8075"/>
                      <a:pt x="17453" y="6574"/>
                      <a:pt x="17051" y="5112"/>
                    </a:cubicBezTo>
                    <a:cubicBezTo>
                      <a:pt x="16674" y="3744"/>
                      <a:pt x="15663" y="1694"/>
                      <a:pt x="14288" y="1079"/>
                    </a:cubicBezTo>
                    <a:cubicBezTo>
                      <a:pt x="12715" y="377"/>
                      <a:pt x="10896" y="0"/>
                      <a:pt x="9081" y="0"/>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7" name="Google Shape;1083;p46">
                <a:extLst>
                  <a:ext uri="{FF2B5EF4-FFF2-40B4-BE49-F238E27FC236}">
                    <a16:creationId xmlns:a16="http://schemas.microsoft.com/office/drawing/2014/main" id="{631E2AEC-58AE-4AF0-BD79-EC40DD7D33D1}"/>
                  </a:ext>
                </a:extLst>
              </p:cNvPr>
              <p:cNvSpPr/>
              <p:nvPr/>
            </p:nvSpPr>
            <p:spPr>
              <a:xfrm>
                <a:off x="14174775" y="1336025"/>
                <a:ext cx="100875" cy="95625"/>
              </a:xfrm>
              <a:custGeom>
                <a:avLst/>
                <a:gdLst/>
                <a:ahLst/>
                <a:cxnLst/>
                <a:rect l="l" t="t" r="r" b="b"/>
                <a:pathLst>
                  <a:path w="4035" h="3825" extrusionOk="0">
                    <a:moveTo>
                      <a:pt x="1337" y="0"/>
                    </a:moveTo>
                    <a:cubicBezTo>
                      <a:pt x="1062" y="0"/>
                      <a:pt x="812" y="79"/>
                      <a:pt x="614" y="245"/>
                    </a:cubicBezTo>
                    <a:cubicBezTo>
                      <a:pt x="1" y="762"/>
                      <a:pt x="130" y="1928"/>
                      <a:pt x="905" y="2848"/>
                    </a:cubicBezTo>
                    <a:cubicBezTo>
                      <a:pt x="1431" y="3473"/>
                      <a:pt x="2118" y="3824"/>
                      <a:pt x="2698" y="3824"/>
                    </a:cubicBezTo>
                    <a:cubicBezTo>
                      <a:pt x="2972" y="3824"/>
                      <a:pt x="3222" y="3745"/>
                      <a:pt x="3420" y="3579"/>
                    </a:cubicBezTo>
                    <a:cubicBezTo>
                      <a:pt x="4034" y="3062"/>
                      <a:pt x="3904" y="1897"/>
                      <a:pt x="3129" y="977"/>
                    </a:cubicBezTo>
                    <a:cubicBezTo>
                      <a:pt x="2604" y="352"/>
                      <a:pt x="1916" y="0"/>
                      <a:pt x="1337"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8" name="Google Shape;1084;p46">
                <a:extLst>
                  <a:ext uri="{FF2B5EF4-FFF2-40B4-BE49-F238E27FC236}">
                    <a16:creationId xmlns:a16="http://schemas.microsoft.com/office/drawing/2014/main" id="{8C03A373-1928-4DFF-84BC-FD256762A4A1}"/>
                  </a:ext>
                </a:extLst>
              </p:cNvPr>
              <p:cNvSpPr/>
              <p:nvPr/>
            </p:nvSpPr>
            <p:spPr>
              <a:xfrm>
                <a:off x="14396650" y="1496425"/>
                <a:ext cx="78950" cy="159200"/>
              </a:xfrm>
              <a:custGeom>
                <a:avLst/>
                <a:gdLst/>
                <a:ahLst/>
                <a:cxnLst/>
                <a:rect l="l" t="t" r="r" b="b"/>
                <a:pathLst>
                  <a:path w="3158" h="6368" extrusionOk="0">
                    <a:moveTo>
                      <a:pt x="0" y="0"/>
                    </a:moveTo>
                    <a:lnTo>
                      <a:pt x="0" y="4921"/>
                    </a:lnTo>
                    <a:cubicBezTo>
                      <a:pt x="0" y="5720"/>
                      <a:pt x="648" y="6367"/>
                      <a:pt x="1446" y="6367"/>
                    </a:cubicBezTo>
                    <a:lnTo>
                      <a:pt x="1711" y="6367"/>
                    </a:lnTo>
                    <a:cubicBezTo>
                      <a:pt x="2510" y="6367"/>
                      <a:pt x="3158" y="5720"/>
                      <a:pt x="3158" y="4921"/>
                    </a:cubicBezTo>
                    <a:lnTo>
                      <a:pt x="3158"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9" name="Google Shape;1085;p46">
                <a:extLst>
                  <a:ext uri="{FF2B5EF4-FFF2-40B4-BE49-F238E27FC236}">
                    <a16:creationId xmlns:a16="http://schemas.microsoft.com/office/drawing/2014/main" id="{E82869A6-5A5B-4E0C-94D3-14F4FEF80F26}"/>
                  </a:ext>
                </a:extLst>
              </p:cNvPr>
              <p:cNvSpPr/>
              <p:nvPr/>
            </p:nvSpPr>
            <p:spPr>
              <a:xfrm>
                <a:off x="14484375" y="2727250"/>
                <a:ext cx="318225" cy="760050"/>
              </a:xfrm>
              <a:custGeom>
                <a:avLst/>
                <a:gdLst/>
                <a:ahLst/>
                <a:cxnLst/>
                <a:rect l="l" t="t" r="r" b="b"/>
                <a:pathLst>
                  <a:path w="12729" h="30402" extrusionOk="0">
                    <a:moveTo>
                      <a:pt x="0" y="1"/>
                    </a:moveTo>
                    <a:lnTo>
                      <a:pt x="2405" y="27688"/>
                    </a:lnTo>
                    <a:lnTo>
                      <a:pt x="2433" y="27685"/>
                    </a:lnTo>
                    <a:lnTo>
                      <a:pt x="2433" y="27685"/>
                    </a:lnTo>
                    <a:lnTo>
                      <a:pt x="2405" y="29678"/>
                    </a:lnTo>
                    <a:cubicBezTo>
                      <a:pt x="2401" y="29985"/>
                      <a:pt x="2659" y="30239"/>
                      <a:pt x="2994" y="30257"/>
                    </a:cubicBezTo>
                    <a:cubicBezTo>
                      <a:pt x="3952" y="30310"/>
                      <a:pt x="5928" y="30402"/>
                      <a:pt x="7933" y="30402"/>
                    </a:cubicBezTo>
                    <a:cubicBezTo>
                      <a:pt x="9756" y="30402"/>
                      <a:pt x="11603" y="30326"/>
                      <a:pt x="12728" y="30075"/>
                    </a:cubicBezTo>
                    <a:cubicBezTo>
                      <a:pt x="12392" y="28728"/>
                      <a:pt x="10149" y="28508"/>
                      <a:pt x="8714" y="28508"/>
                    </a:cubicBezTo>
                    <a:cubicBezTo>
                      <a:pt x="8632" y="28508"/>
                      <a:pt x="8553" y="28509"/>
                      <a:pt x="8477" y="28510"/>
                    </a:cubicBezTo>
                    <a:cubicBezTo>
                      <a:pt x="8455" y="28511"/>
                      <a:pt x="8433" y="28511"/>
                      <a:pt x="8411" y="28511"/>
                    </a:cubicBezTo>
                    <a:cubicBezTo>
                      <a:pt x="7763" y="28511"/>
                      <a:pt x="7125" y="28346"/>
                      <a:pt x="6557" y="28032"/>
                    </a:cubicBezTo>
                    <a:lnTo>
                      <a:pt x="4893" y="27231"/>
                    </a:lnTo>
                    <a:lnTo>
                      <a:pt x="6530" y="1276"/>
                    </a:lnTo>
                    <a:lnTo>
                      <a:pt x="0" y="1"/>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0" name="Google Shape;1086;p46">
                <a:extLst>
                  <a:ext uri="{FF2B5EF4-FFF2-40B4-BE49-F238E27FC236}">
                    <a16:creationId xmlns:a16="http://schemas.microsoft.com/office/drawing/2014/main" id="{83ED766A-DBD9-4A49-9DA8-4949649BD9C0}"/>
                  </a:ext>
                </a:extLst>
              </p:cNvPr>
              <p:cNvSpPr/>
              <p:nvPr/>
            </p:nvSpPr>
            <p:spPr>
              <a:xfrm>
                <a:off x="14544375" y="3438800"/>
                <a:ext cx="258225" cy="48500"/>
              </a:xfrm>
              <a:custGeom>
                <a:avLst/>
                <a:gdLst/>
                <a:ahLst/>
                <a:cxnLst/>
                <a:rect l="l" t="t" r="r" b="b"/>
                <a:pathLst>
                  <a:path w="10329" h="1940" extrusionOk="0">
                    <a:moveTo>
                      <a:pt x="22" y="1"/>
                    </a:moveTo>
                    <a:lnTo>
                      <a:pt x="5" y="1216"/>
                    </a:lnTo>
                    <a:cubicBezTo>
                      <a:pt x="1" y="1523"/>
                      <a:pt x="260" y="1777"/>
                      <a:pt x="594" y="1795"/>
                    </a:cubicBezTo>
                    <a:cubicBezTo>
                      <a:pt x="1552" y="1848"/>
                      <a:pt x="3529" y="1940"/>
                      <a:pt x="5534" y="1940"/>
                    </a:cubicBezTo>
                    <a:cubicBezTo>
                      <a:pt x="7357" y="1940"/>
                      <a:pt x="9204" y="1864"/>
                      <a:pt x="10328" y="1613"/>
                    </a:cubicBezTo>
                    <a:cubicBezTo>
                      <a:pt x="9992" y="266"/>
                      <a:pt x="7749" y="46"/>
                      <a:pt x="6314" y="46"/>
                    </a:cubicBezTo>
                    <a:cubicBezTo>
                      <a:pt x="6232" y="46"/>
                      <a:pt x="6153" y="47"/>
                      <a:pt x="6077" y="48"/>
                    </a:cubicBezTo>
                    <a:cubicBezTo>
                      <a:pt x="6062" y="49"/>
                      <a:pt x="6046" y="49"/>
                      <a:pt x="6031" y="49"/>
                    </a:cubicBezTo>
                    <a:cubicBezTo>
                      <a:pt x="5955" y="49"/>
                      <a:pt x="5880" y="47"/>
                      <a:pt x="5806" y="43"/>
                    </a:cubicBezTo>
                    <a:cubicBezTo>
                      <a:pt x="5404" y="186"/>
                      <a:pt x="5016" y="366"/>
                      <a:pt x="4647" y="578"/>
                    </a:cubicBezTo>
                    <a:cubicBezTo>
                      <a:pt x="4528" y="647"/>
                      <a:pt x="4408" y="721"/>
                      <a:pt x="4270" y="748"/>
                    </a:cubicBezTo>
                    <a:cubicBezTo>
                      <a:pt x="4222" y="758"/>
                      <a:pt x="4173" y="761"/>
                      <a:pt x="4124" y="761"/>
                    </a:cubicBezTo>
                    <a:cubicBezTo>
                      <a:pt x="4050" y="761"/>
                      <a:pt x="3976" y="753"/>
                      <a:pt x="3902" y="747"/>
                    </a:cubicBezTo>
                    <a:cubicBezTo>
                      <a:pt x="3697" y="729"/>
                      <a:pt x="3492" y="720"/>
                      <a:pt x="3287" y="720"/>
                    </a:cubicBezTo>
                    <a:cubicBezTo>
                      <a:pt x="2876" y="720"/>
                      <a:pt x="2465" y="756"/>
                      <a:pt x="2060" y="827"/>
                    </a:cubicBezTo>
                    <a:cubicBezTo>
                      <a:pt x="1973" y="843"/>
                      <a:pt x="1884" y="861"/>
                      <a:pt x="1796" y="861"/>
                    </a:cubicBezTo>
                    <a:cubicBezTo>
                      <a:pt x="1771" y="861"/>
                      <a:pt x="1746" y="859"/>
                      <a:pt x="1721" y="856"/>
                    </a:cubicBezTo>
                    <a:cubicBezTo>
                      <a:pt x="1482" y="825"/>
                      <a:pt x="1308" y="640"/>
                      <a:pt x="1130" y="488"/>
                    </a:cubicBezTo>
                    <a:cubicBezTo>
                      <a:pt x="826" y="226"/>
                      <a:pt x="436" y="37"/>
                      <a:pt x="22"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1" name="Google Shape;1087;p46">
                <a:extLst>
                  <a:ext uri="{FF2B5EF4-FFF2-40B4-BE49-F238E27FC236}">
                    <a16:creationId xmlns:a16="http://schemas.microsoft.com/office/drawing/2014/main" id="{DD79DE4D-C02A-415C-BB39-20D6DC40EA8D}"/>
                  </a:ext>
                </a:extLst>
              </p:cNvPr>
              <p:cNvSpPr/>
              <p:nvPr/>
            </p:nvSpPr>
            <p:spPr>
              <a:xfrm>
                <a:off x="14068575" y="2727250"/>
                <a:ext cx="318200" cy="760050"/>
              </a:xfrm>
              <a:custGeom>
                <a:avLst/>
                <a:gdLst/>
                <a:ahLst/>
                <a:cxnLst/>
                <a:rect l="l" t="t" r="r" b="b"/>
                <a:pathLst>
                  <a:path w="12728" h="30402" extrusionOk="0">
                    <a:moveTo>
                      <a:pt x="12727" y="1"/>
                    </a:moveTo>
                    <a:lnTo>
                      <a:pt x="6198" y="1276"/>
                    </a:lnTo>
                    <a:lnTo>
                      <a:pt x="7845" y="27226"/>
                    </a:lnTo>
                    <a:lnTo>
                      <a:pt x="6170" y="28032"/>
                    </a:lnTo>
                    <a:cubicBezTo>
                      <a:pt x="5603" y="28346"/>
                      <a:pt x="4964" y="28511"/>
                      <a:pt x="4316" y="28511"/>
                    </a:cubicBezTo>
                    <a:cubicBezTo>
                      <a:pt x="4294" y="28511"/>
                      <a:pt x="4272" y="28511"/>
                      <a:pt x="4250" y="28510"/>
                    </a:cubicBezTo>
                    <a:cubicBezTo>
                      <a:pt x="4174" y="28509"/>
                      <a:pt x="4095" y="28508"/>
                      <a:pt x="4013" y="28508"/>
                    </a:cubicBezTo>
                    <a:cubicBezTo>
                      <a:pt x="2579" y="28508"/>
                      <a:pt x="336" y="28728"/>
                      <a:pt x="0" y="30075"/>
                    </a:cubicBezTo>
                    <a:cubicBezTo>
                      <a:pt x="1125" y="30326"/>
                      <a:pt x="2971" y="30402"/>
                      <a:pt x="4794" y="30402"/>
                    </a:cubicBezTo>
                    <a:cubicBezTo>
                      <a:pt x="6799" y="30402"/>
                      <a:pt x="8776" y="30310"/>
                      <a:pt x="9733" y="30257"/>
                    </a:cubicBezTo>
                    <a:cubicBezTo>
                      <a:pt x="10069" y="30239"/>
                      <a:pt x="10328" y="29985"/>
                      <a:pt x="10323" y="29678"/>
                    </a:cubicBezTo>
                    <a:lnTo>
                      <a:pt x="10296" y="27686"/>
                    </a:lnTo>
                    <a:lnTo>
                      <a:pt x="12727" y="1"/>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2" name="Google Shape;1088;p46">
                <a:extLst>
                  <a:ext uri="{FF2B5EF4-FFF2-40B4-BE49-F238E27FC236}">
                    <a16:creationId xmlns:a16="http://schemas.microsoft.com/office/drawing/2014/main" id="{5E8AD18B-CA5E-479E-AE50-2178A2AF9275}"/>
                  </a:ext>
                </a:extLst>
              </p:cNvPr>
              <p:cNvSpPr/>
              <p:nvPr/>
            </p:nvSpPr>
            <p:spPr>
              <a:xfrm>
                <a:off x="14656925" y="1654350"/>
                <a:ext cx="266200" cy="606050"/>
              </a:xfrm>
              <a:custGeom>
                <a:avLst/>
                <a:gdLst/>
                <a:ahLst/>
                <a:cxnLst/>
                <a:rect l="l" t="t" r="r" b="b"/>
                <a:pathLst>
                  <a:path w="10648" h="24242" extrusionOk="0">
                    <a:moveTo>
                      <a:pt x="0" y="1"/>
                    </a:moveTo>
                    <a:lnTo>
                      <a:pt x="0" y="2576"/>
                    </a:lnTo>
                    <a:cubicBezTo>
                      <a:pt x="2526" y="5715"/>
                      <a:pt x="8695" y="24242"/>
                      <a:pt x="8695" y="24242"/>
                    </a:cubicBezTo>
                    <a:lnTo>
                      <a:pt x="10647" y="23739"/>
                    </a:lnTo>
                    <a:cubicBezTo>
                      <a:pt x="7297" y="11730"/>
                      <a:pt x="0" y="1"/>
                      <a:pt x="0"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3" name="Google Shape;1089;p46">
                <a:extLst>
                  <a:ext uri="{FF2B5EF4-FFF2-40B4-BE49-F238E27FC236}">
                    <a16:creationId xmlns:a16="http://schemas.microsoft.com/office/drawing/2014/main" id="{1144C850-B00B-47CF-B731-811B68907AE3}"/>
                  </a:ext>
                </a:extLst>
              </p:cNvPr>
              <p:cNvSpPr/>
              <p:nvPr/>
            </p:nvSpPr>
            <p:spPr>
              <a:xfrm>
                <a:off x="14141125" y="1604500"/>
                <a:ext cx="594300" cy="339600"/>
              </a:xfrm>
              <a:custGeom>
                <a:avLst/>
                <a:gdLst/>
                <a:ahLst/>
                <a:cxnLst/>
                <a:rect l="l" t="t" r="r" b="b"/>
                <a:pathLst>
                  <a:path w="23772" h="13584" extrusionOk="0">
                    <a:moveTo>
                      <a:pt x="10196" y="0"/>
                    </a:moveTo>
                    <a:cubicBezTo>
                      <a:pt x="10196" y="0"/>
                      <a:pt x="5805" y="11"/>
                      <a:pt x="4713" y="1156"/>
                    </a:cubicBezTo>
                    <a:cubicBezTo>
                      <a:pt x="3453" y="1866"/>
                      <a:pt x="0" y="11593"/>
                      <a:pt x="0" y="11593"/>
                    </a:cubicBezTo>
                    <a:lnTo>
                      <a:pt x="4498" y="13584"/>
                    </a:lnTo>
                    <a:lnTo>
                      <a:pt x="6529" y="10735"/>
                    </a:lnTo>
                    <a:lnTo>
                      <a:pt x="23772" y="11732"/>
                    </a:lnTo>
                    <a:cubicBezTo>
                      <a:pt x="23772" y="11732"/>
                      <a:pt x="22291" y="1226"/>
                      <a:pt x="18949" y="630"/>
                    </a:cubicBezTo>
                    <a:cubicBezTo>
                      <a:pt x="15607" y="32"/>
                      <a:pt x="13380" y="11"/>
                      <a:pt x="13380" y="11"/>
                    </a:cubicBezTo>
                    <a:lnTo>
                      <a:pt x="10196"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4" name="Google Shape;1090;p46">
                <a:extLst>
                  <a:ext uri="{FF2B5EF4-FFF2-40B4-BE49-F238E27FC236}">
                    <a16:creationId xmlns:a16="http://schemas.microsoft.com/office/drawing/2014/main" id="{C22EF77D-B7C8-48E9-B5E2-1D6EC9442ED9}"/>
                  </a:ext>
                </a:extLst>
              </p:cNvPr>
              <p:cNvSpPr/>
              <p:nvPr/>
            </p:nvSpPr>
            <p:spPr>
              <a:xfrm>
                <a:off x="13890900" y="1791575"/>
                <a:ext cx="400550" cy="326300"/>
              </a:xfrm>
              <a:custGeom>
                <a:avLst/>
                <a:gdLst/>
                <a:ahLst/>
                <a:cxnLst/>
                <a:rect l="l" t="t" r="r" b="b"/>
                <a:pathLst>
                  <a:path w="16022" h="13052" extrusionOk="0">
                    <a:moveTo>
                      <a:pt x="11580" y="0"/>
                    </a:moveTo>
                    <a:lnTo>
                      <a:pt x="8807" y="6572"/>
                    </a:lnTo>
                    <a:cubicBezTo>
                      <a:pt x="8807" y="6572"/>
                      <a:pt x="4597" y="2868"/>
                      <a:pt x="1735" y="591"/>
                    </a:cubicBezTo>
                    <a:cubicBezTo>
                      <a:pt x="905" y="1197"/>
                      <a:pt x="0" y="1925"/>
                      <a:pt x="0" y="1925"/>
                    </a:cubicBezTo>
                    <a:cubicBezTo>
                      <a:pt x="0" y="1925"/>
                      <a:pt x="2284" y="9395"/>
                      <a:pt x="8385" y="12845"/>
                    </a:cubicBezTo>
                    <a:cubicBezTo>
                      <a:pt x="8636" y="12986"/>
                      <a:pt x="8913" y="13051"/>
                      <a:pt x="9194" y="13051"/>
                    </a:cubicBezTo>
                    <a:cubicBezTo>
                      <a:pt x="9649" y="13051"/>
                      <a:pt x="10112" y="12881"/>
                      <a:pt x="10479" y="12592"/>
                    </a:cubicBezTo>
                    <a:cubicBezTo>
                      <a:pt x="14030" y="9809"/>
                      <a:pt x="16022" y="3976"/>
                      <a:pt x="16022" y="3976"/>
                    </a:cubicBezTo>
                    <a:lnTo>
                      <a:pt x="11580"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5" name="Google Shape;1091;p46">
                <a:extLst>
                  <a:ext uri="{FF2B5EF4-FFF2-40B4-BE49-F238E27FC236}">
                    <a16:creationId xmlns:a16="http://schemas.microsoft.com/office/drawing/2014/main" id="{477058F8-2A9F-46CA-BCDA-E2CAB77B8D0B}"/>
                  </a:ext>
                </a:extLst>
              </p:cNvPr>
              <p:cNvSpPr/>
              <p:nvPr/>
            </p:nvSpPr>
            <p:spPr>
              <a:xfrm>
                <a:off x="14068575" y="3438800"/>
                <a:ext cx="258200" cy="48500"/>
              </a:xfrm>
              <a:custGeom>
                <a:avLst/>
                <a:gdLst/>
                <a:ahLst/>
                <a:cxnLst/>
                <a:rect l="l" t="t" r="r" b="b"/>
                <a:pathLst>
                  <a:path w="10328" h="1940" extrusionOk="0">
                    <a:moveTo>
                      <a:pt x="10306" y="1"/>
                    </a:moveTo>
                    <a:cubicBezTo>
                      <a:pt x="9891" y="37"/>
                      <a:pt x="9503" y="226"/>
                      <a:pt x="9198" y="488"/>
                    </a:cubicBezTo>
                    <a:cubicBezTo>
                      <a:pt x="9021" y="640"/>
                      <a:pt x="8847" y="825"/>
                      <a:pt x="8607" y="856"/>
                    </a:cubicBezTo>
                    <a:cubicBezTo>
                      <a:pt x="8582" y="859"/>
                      <a:pt x="8557" y="861"/>
                      <a:pt x="8532" y="861"/>
                    </a:cubicBezTo>
                    <a:cubicBezTo>
                      <a:pt x="8444" y="861"/>
                      <a:pt x="8355" y="843"/>
                      <a:pt x="8268" y="827"/>
                    </a:cubicBezTo>
                    <a:cubicBezTo>
                      <a:pt x="7863" y="756"/>
                      <a:pt x="7452" y="720"/>
                      <a:pt x="7041" y="720"/>
                    </a:cubicBezTo>
                    <a:cubicBezTo>
                      <a:pt x="6836" y="720"/>
                      <a:pt x="6631" y="729"/>
                      <a:pt x="6426" y="747"/>
                    </a:cubicBezTo>
                    <a:cubicBezTo>
                      <a:pt x="6353" y="753"/>
                      <a:pt x="6278" y="761"/>
                      <a:pt x="6204" y="761"/>
                    </a:cubicBezTo>
                    <a:cubicBezTo>
                      <a:pt x="6155" y="761"/>
                      <a:pt x="6106" y="758"/>
                      <a:pt x="6058" y="748"/>
                    </a:cubicBezTo>
                    <a:cubicBezTo>
                      <a:pt x="5921" y="721"/>
                      <a:pt x="5801" y="647"/>
                      <a:pt x="5682" y="578"/>
                    </a:cubicBezTo>
                    <a:cubicBezTo>
                      <a:pt x="5312" y="366"/>
                      <a:pt x="4924" y="186"/>
                      <a:pt x="4523" y="43"/>
                    </a:cubicBezTo>
                    <a:cubicBezTo>
                      <a:pt x="4448" y="47"/>
                      <a:pt x="4373" y="49"/>
                      <a:pt x="4298" y="49"/>
                    </a:cubicBezTo>
                    <a:cubicBezTo>
                      <a:pt x="4282" y="49"/>
                      <a:pt x="4267" y="49"/>
                      <a:pt x="4251" y="48"/>
                    </a:cubicBezTo>
                    <a:cubicBezTo>
                      <a:pt x="4175" y="47"/>
                      <a:pt x="4096" y="46"/>
                      <a:pt x="4014" y="46"/>
                    </a:cubicBezTo>
                    <a:cubicBezTo>
                      <a:pt x="2580" y="46"/>
                      <a:pt x="337" y="266"/>
                      <a:pt x="0" y="1613"/>
                    </a:cubicBezTo>
                    <a:cubicBezTo>
                      <a:pt x="1125" y="1864"/>
                      <a:pt x="2971" y="1940"/>
                      <a:pt x="4795" y="1940"/>
                    </a:cubicBezTo>
                    <a:cubicBezTo>
                      <a:pt x="6800" y="1940"/>
                      <a:pt x="8776" y="1848"/>
                      <a:pt x="9734" y="1795"/>
                    </a:cubicBezTo>
                    <a:cubicBezTo>
                      <a:pt x="10069" y="1777"/>
                      <a:pt x="10328" y="1523"/>
                      <a:pt x="10323" y="1216"/>
                    </a:cubicBezTo>
                    <a:lnTo>
                      <a:pt x="10306"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6" name="Google Shape;1092;p46">
                <a:extLst>
                  <a:ext uri="{FF2B5EF4-FFF2-40B4-BE49-F238E27FC236}">
                    <a16:creationId xmlns:a16="http://schemas.microsoft.com/office/drawing/2014/main" id="{7778CBBD-4EFF-4F77-A947-057C32368DCA}"/>
                  </a:ext>
                </a:extLst>
              </p:cNvPr>
              <p:cNvSpPr/>
              <p:nvPr/>
            </p:nvSpPr>
            <p:spPr>
              <a:xfrm>
                <a:off x="13867900" y="1672850"/>
                <a:ext cx="164450" cy="234250"/>
              </a:xfrm>
              <a:custGeom>
                <a:avLst/>
                <a:gdLst/>
                <a:ahLst/>
                <a:cxnLst/>
                <a:rect l="l" t="t" r="r" b="b"/>
                <a:pathLst>
                  <a:path w="6578" h="9370" extrusionOk="0">
                    <a:moveTo>
                      <a:pt x="0" y="0"/>
                    </a:moveTo>
                    <a:lnTo>
                      <a:pt x="2422" y="8864"/>
                    </a:lnTo>
                    <a:cubicBezTo>
                      <a:pt x="2535" y="9200"/>
                      <a:pt x="2830" y="9370"/>
                      <a:pt x="3126" y="9370"/>
                    </a:cubicBezTo>
                    <a:cubicBezTo>
                      <a:pt x="3411" y="9370"/>
                      <a:pt x="3697" y="9212"/>
                      <a:pt x="3819" y="8893"/>
                    </a:cubicBezTo>
                    <a:lnTo>
                      <a:pt x="6577"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7" name="Google Shape;1093;p46">
                <a:extLst>
                  <a:ext uri="{FF2B5EF4-FFF2-40B4-BE49-F238E27FC236}">
                    <a16:creationId xmlns:a16="http://schemas.microsoft.com/office/drawing/2014/main" id="{1FB9C808-03B6-4015-802D-5CBA87C48FB5}"/>
                  </a:ext>
                </a:extLst>
              </p:cNvPr>
              <p:cNvSpPr/>
              <p:nvPr/>
            </p:nvSpPr>
            <p:spPr>
              <a:xfrm>
                <a:off x="13843250" y="1534475"/>
                <a:ext cx="209175" cy="192900"/>
              </a:xfrm>
              <a:custGeom>
                <a:avLst/>
                <a:gdLst/>
                <a:ahLst/>
                <a:cxnLst/>
                <a:rect l="l" t="t" r="r" b="b"/>
                <a:pathLst>
                  <a:path w="8367" h="7716" extrusionOk="0">
                    <a:moveTo>
                      <a:pt x="4292" y="1"/>
                    </a:moveTo>
                    <a:cubicBezTo>
                      <a:pt x="2611" y="1"/>
                      <a:pt x="979" y="980"/>
                      <a:pt x="363" y="2577"/>
                    </a:cubicBezTo>
                    <a:cubicBezTo>
                      <a:pt x="0" y="3518"/>
                      <a:pt x="29" y="4736"/>
                      <a:pt x="817" y="5363"/>
                    </a:cubicBezTo>
                    <a:cubicBezTo>
                      <a:pt x="813" y="5363"/>
                      <a:pt x="809" y="5363"/>
                      <a:pt x="805" y="5363"/>
                    </a:cubicBezTo>
                    <a:cubicBezTo>
                      <a:pt x="431" y="5363"/>
                      <a:pt x="113" y="5739"/>
                      <a:pt x="138" y="6113"/>
                    </a:cubicBezTo>
                    <a:cubicBezTo>
                      <a:pt x="165" y="6491"/>
                      <a:pt x="498" y="6811"/>
                      <a:pt x="872" y="6866"/>
                    </a:cubicBezTo>
                    <a:cubicBezTo>
                      <a:pt x="917" y="6873"/>
                      <a:pt x="962" y="6876"/>
                      <a:pt x="1006" y="6876"/>
                    </a:cubicBezTo>
                    <a:cubicBezTo>
                      <a:pt x="1337" y="6876"/>
                      <a:pt x="1663" y="6701"/>
                      <a:pt x="1870" y="6439"/>
                    </a:cubicBezTo>
                    <a:lnTo>
                      <a:pt x="1870" y="6439"/>
                    </a:lnTo>
                    <a:cubicBezTo>
                      <a:pt x="1771" y="6953"/>
                      <a:pt x="2104" y="7533"/>
                      <a:pt x="2613" y="7652"/>
                    </a:cubicBezTo>
                    <a:cubicBezTo>
                      <a:pt x="2670" y="7665"/>
                      <a:pt x="2728" y="7671"/>
                      <a:pt x="2786" y="7671"/>
                    </a:cubicBezTo>
                    <a:cubicBezTo>
                      <a:pt x="3246" y="7671"/>
                      <a:pt x="3702" y="7277"/>
                      <a:pt x="3682" y="6812"/>
                    </a:cubicBezTo>
                    <a:lnTo>
                      <a:pt x="3682" y="6812"/>
                    </a:lnTo>
                    <a:cubicBezTo>
                      <a:pt x="3799" y="7278"/>
                      <a:pt x="4194" y="7703"/>
                      <a:pt x="4673" y="7715"/>
                    </a:cubicBezTo>
                    <a:cubicBezTo>
                      <a:pt x="4679" y="7716"/>
                      <a:pt x="4686" y="7716"/>
                      <a:pt x="4692" y="7716"/>
                    </a:cubicBezTo>
                    <a:cubicBezTo>
                      <a:pt x="5150" y="7716"/>
                      <a:pt x="5474" y="7285"/>
                      <a:pt x="5449" y="6853"/>
                    </a:cubicBezTo>
                    <a:lnTo>
                      <a:pt x="5449" y="6853"/>
                    </a:lnTo>
                    <a:cubicBezTo>
                      <a:pt x="5569" y="7193"/>
                      <a:pt x="5879" y="7479"/>
                      <a:pt x="6245" y="7479"/>
                    </a:cubicBezTo>
                    <a:cubicBezTo>
                      <a:pt x="6291" y="7479"/>
                      <a:pt x="6337" y="7474"/>
                      <a:pt x="6384" y="7465"/>
                    </a:cubicBezTo>
                    <a:cubicBezTo>
                      <a:pt x="6898" y="7364"/>
                      <a:pt x="7145" y="6777"/>
                      <a:pt x="6961" y="6318"/>
                    </a:cubicBezTo>
                    <a:lnTo>
                      <a:pt x="6961" y="6318"/>
                    </a:lnTo>
                    <a:cubicBezTo>
                      <a:pt x="7049" y="6511"/>
                      <a:pt x="7268" y="6624"/>
                      <a:pt x="7484" y="6624"/>
                    </a:cubicBezTo>
                    <a:cubicBezTo>
                      <a:pt x="7515" y="6624"/>
                      <a:pt x="7546" y="6622"/>
                      <a:pt x="7576" y="6617"/>
                    </a:cubicBezTo>
                    <a:cubicBezTo>
                      <a:pt x="7828" y="6579"/>
                      <a:pt x="8041" y="6404"/>
                      <a:pt x="8184" y="6193"/>
                    </a:cubicBezTo>
                    <a:cubicBezTo>
                      <a:pt x="8232" y="6127"/>
                      <a:pt x="8269" y="6053"/>
                      <a:pt x="8295" y="5975"/>
                    </a:cubicBezTo>
                    <a:cubicBezTo>
                      <a:pt x="8367" y="5725"/>
                      <a:pt x="8248" y="5452"/>
                      <a:pt x="8062" y="5269"/>
                    </a:cubicBezTo>
                    <a:cubicBezTo>
                      <a:pt x="7877" y="5087"/>
                      <a:pt x="7633" y="4979"/>
                      <a:pt x="7396" y="4874"/>
                    </a:cubicBezTo>
                    <a:cubicBezTo>
                      <a:pt x="7766" y="4645"/>
                      <a:pt x="7993" y="4264"/>
                      <a:pt x="8073" y="3853"/>
                    </a:cubicBezTo>
                    <a:cubicBezTo>
                      <a:pt x="8099" y="3712"/>
                      <a:pt x="8110" y="3569"/>
                      <a:pt x="8103" y="3425"/>
                    </a:cubicBezTo>
                    <a:cubicBezTo>
                      <a:pt x="8069" y="2831"/>
                      <a:pt x="7878" y="2256"/>
                      <a:pt x="7550" y="1759"/>
                    </a:cubicBezTo>
                    <a:cubicBezTo>
                      <a:pt x="6871" y="730"/>
                      <a:pt x="5676" y="47"/>
                      <a:pt x="4443" y="3"/>
                    </a:cubicBezTo>
                    <a:cubicBezTo>
                      <a:pt x="4393" y="2"/>
                      <a:pt x="4343" y="1"/>
                      <a:pt x="4292"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8" name="Google Shape;1094;p46">
                <a:extLst>
                  <a:ext uri="{FF2B5EF4-FFF2-40B4-BE49-F238E27FC236}">
                    <a16:creationId xmlns:a16="http://schemas.microsoft.com/office/drawing/2014/main" id="{5C2B68FB-F0A0-4030-88E0-9543047F2D1B}"/>
                  </a:ext>
                </a:extLst>
              </p:cNvPr>
              <p:cNvSpPr/>
              <p:nvPr/>
            </p:nvSpPr>
            <p:spPr>
              <a:xfrm>
                <a:off x="14122525" y="1604525"/>
                <a:ext cx="650200" cy="1275800"/>
              </a:xfrm>
              <a:custGeom>
                <a:avLst/>
                <a:gdLst/>
                <a:ahLst/>
                <a:cxnLst/>
                <a:rect l="l" t="t" r="r" b="b"/>
                <a:pathLst>
                  <a:path w="26008" h="51032" extrusionOk="0">
                    <a:moveTo>
                      <a:pt x="9572" y="0"/>
                    </a:moveTo>
                    <a:lnTo>
                      <a:pt x="9572" y="0"/>
                    </a:lnTo>
                    <a:cubicBezTo>
                      <a:pt x="9391" y="2"/>
                      <a:pt x="8837" y="112"/>
                      <a:pt x="8658" y="114"/>
                    </a:cubicBezTo>
                    <a:cubicBezTo>
                      <a:pt x="8289" y="2047"/>
                      <a:pt x="5380" y="7820"/>
                      <a:pt x="4201" y="10011"/>
                    </a:cubicBezTo>
                    <a:cubicBezTo>
                      <a:pt x="2158" y="13812"/>
                      <a:pt x="6488" y="17417"/>
                      <a:pt x="6488" y="17417"/>
                    </a:cubicBezTo>
                    <a:lnTo>
                      <a:pt x="0" y="48913"/>
                    </a:lnTo>
                    <a:cubicBezTo>
                      <a:pt x="0" y="48913"/>
                      <a:pt x="5014" y="51031"/>
                      <a:pt x="12886" y="51031"/>
                    </a:cubicBezTo>
                    <a:cubicBezTo>
                      <a:pt x="16677" y="51031"/>
                      <a:pt x="21131" y="50540"/>
                      <a:pt x="26007" y="49084"/>
                    </a:cubicBezTo>
                    <a:cubicBezTo>
                      <a:pt x="24103" y="40210"/>
                      <a:pt x="19360" y="17593"/>
                      <a:pt x="19360" y="17593"/>
                    </a:cubicBezTo>
                    <a:lnTo>
                      <a:pt x="20959" y="13285"/>
                    </a:lnTo>
                    <a:lnTo>
                      <a:pt x="19064" y="952"/>
                    </a:lnTo>
                    <a:lnTo>
                      <a:pt x="18422" y="769"/>
                    </a:lnTo>
                    <a:cubicBezTo>
                      <a:pt x="18422" y="769"/>
                      <a:pt x="17827" y="4161"/>
                      <a:pt x="17077" y="7986"/>
                    </a:cubicBezTo>
                    <a:cubicBezTo>
                      <a:pt x="16821" y="9286"/>
                      <a:pt x="15758" y="10285"/>
                      <a:pt x="14441" y="10427"/>
                    </a:cubicBezTo>
                    <a:cubicBezTo>
                      <a:pt x="14002" y="10475"/>
                      <a:pt x="13588" y="10497"/>
                      <a:pt x="13199" y="10497"/>
                    </a:cubicBezTo>
                    <a:cubicBezTo>
                      <a:pt x="10785" y="10497"/>
                      <a:pt x="9314" y="9653"/>
                      <a:pt x="8457" y="8847"/>
                    </a:cubicBezTo>
                    <a:cubicBezTo>
                      <a:pt x="7745" y="8177"/>
                      <a:pt x="7468" y="7165"/>
                      <a:pt x="7715" y="6219"/>
                    </a:cubicBezTo>
                    <a:lnTo>
                      <a:pt x="9572" y="0"/>
                    </a:ln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9" name="Google Shape;1095;p46">
                <a:extLst>
                  <a:ext uri="{FF2B5EF4-FFF2-40B4-BE49-F238E27FC236}">
                    <a16:creationId xmlns:a16="http://schemas.microsoft.com/office/drawing/2014/main" id="{8FF39C04-B903-4556-A61B-588FEE90548F}"/>
                  </a:ext>
                </a:extLst>
              </p:cNvPr>
              <p:cNvSpPr/>
              <p:nvPr/>
            </p:nvSpPr>
            <p:spPr>
              <a:xfrm>
                <a:off x="14268225" y="2039900"/>
                <a:ext cx="362500" cy="120450"/>
              </a:xfrm>
              <a:custGeom>
                <a:avLst/>
                <a:gdLst/>
                <a:ahLst/>
                <a:cxnLst/>
                <a:rect l="l" t="t" r="r" b="b"/>
                <a:pathLst>
                  <a:path w="14500" h="4818" extrusionOk="0">
                    <a:moveTo>
                      <a:pt x="660" y="0"/>
                    </a:moveTo>
                    <a:lnTo>
                      <a:pt x="0" y="3206"/>
                    </a:lnTo>
                    <a:cubicBezTo>
                      <a:pt x="245" y="3295"/>
                      <a:pt x="492" y="3381"/>
                      <a:pt x="741" y="3458"/>
                    </a:cubicBezTo>
                    <a:cubicBezTo>
                      <a:pt x="2043" y="3860"/>
                      <a:pt x="3380" y="4146"/>
                      <a:pt x="4728" y="4344"/>
                    </a:cubicBezTo>
                    <a:cubicBezTo>
                      <a:pt x="4751" y="4348"/>
                      <a:pt x="5153" y="4401"/>
                      <a:pt x="5142" y="4401"/>
                    </a:cubicBezTo>
                    <a:cubicBezTo>
                      <a:pt x="5141" y="4401"/>
                      <a:pt x="5135" y="4400"/>
                      <a:pt x="5123" y="4399"/>
                    </a:cubicBezTo>
                    <a:lnTo>
                      <a:pt x="5123" y="4399"/>
                    </a:lnTo>
                    <a:cubicBezTo>
                      <a:pt x="5219" y="4411"/>
                      <a:pt x="5314" y="4422"/>
                      <a:pt x="5409" y="4434"/>
                    </a:cubicBezTo>
                    <a:cubicBezTo>
                      <a:pt x="5757" y="4473"/>
                      <a:pt x="6105" y="4511"/>
                      <a:pt x="6454" y="4542"/>
                    </a:cubicBezTo>
                    <a:cubicBezTo>
                      <a:pt x="7141" y="4604"/>
                      <a:pt x="7830" y="4655"/>
                      <a:pt x="8519" y="4689"/>
                    </a:cubicBezTo>
                    <a:cubicBezTo>
                      <a:pt x="9937" y="4758"/>
                      <a:pt x="11391" y="4817"/>
                      <a:pt x="12850" y="4817"/>
                    </a:cubicBezTo>
                    <a:cubicBezTo>
                      <a:pt x="13400" y="4817"/>
                      <a:pt x="13950" y="4809"/>
                      <a:pt x="14500" y="4789"/>
                    </a:cubicBezTo>
                    <a:cubicBezTo>
                      <a:pt x="13912" y="1991"/>
                      <a:pt x="13532" y="177"/>
                      <a:pt x="13532" y="177"/>
                    </a:cubicBezTo>
                    <a:cubicBezTo>
                      <a:pt x="12507" y="435"/>
                      <a:pt x="10972" y="526"/>
                      <a:pt x="9316" y="526"/>
                    </a:cubicBezTo>
                    <a:cubicBezTo>
                      <a:pt x="5339" y="526"/>
                      <a:pt x="660" y="0"/>
                      <a:pt x="660"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0" name="Google Shape;1096;p46">
                <a:extLst>
                  <a:ext uri="{FF2B5EF4-FFF2-40B4-BE49-F238E27FC236}">
                    <a16:creationId xmlns:a16="http://schemas.microsoft.com/office/drawing/2014/main" id="{7BAF7CB7-EE56-4F11-8757-7DC5613A6EF2}"/>
                  </a:ext>
                </a:extLst>
              </p:cNvPr>
              <p:cNvSpPr/>
              <p:nvPr/>
            </p:nvSpPr>
            <p:spPr>
              <a:xfrm>
                <a:off x="13881450" y="1735475"/>
                <a:ext cx="78275" cy="166825"/>
              </a:xfrm>
              <a:custGeom>
                <a:avLst/>
                <a:gdLst/>
                <a:ahLst/>
                <a:cxnLst/>
                <a:rect l="l" t="t" r="r" b="b"/>
                <a:pathLst>
                  <a:path w="3131" h="6673" extrusionOk="0">
                    <a:moveTo>
                      <a:pt x="2051" y="0"/>
                    </a:moveTo>
                    <a:cubicBezTo>
                      <a:pt x="1432" y="0"/>
                      <a:pt x="847" y="392"/>
                      <a:pt x="522" y="923"/>
                    </a:cubicBezTo>
                    <a:cubicBezTo>
                      <a:pt x="0" y="1772"/>
                      <a:pt x="16" y="2797"/>
                      <a:pt x="216" y="3743"/>
                    </a:cubicBezTo>
                    <a:cubicBezTo>
                      <a:pt x="438" y="4802"/>
                      <a:pt x="955" y="5706"/>
                      <a:pt x="1435" y="6672"/>
                    </a:cubicBezTo>
                    <a:lnTo>
                      <a:pt x="1431" y="5287"/>
                    </a:lnTo>
                    <a:cubicBezTo>
                      <a:pt x="1243" y="4657"/>
                      <a:pt x="1504" y="3917"/>
                      <a:pt x="2048" y="3545"/>
                    </a:cubicBezTo>
                    <a:cubicBezTo>
                      <a:pt x="2216" y="3430"/>
                      <a:pt x="2408" y="3346"/>
                      <a:pt x="2551" y="3200"/>
                    </a:cubicBezTo>
                    <a:cubicBezTo>
                      <a:pt x="2694" y="3055"/>
                      <a:pt x="2774" y="2816"/>
                      <a:pt x="2662" y="2646"/>
                    </a:cubicBezTo>
                    <a:cubicBezTo>
                      <a:pt x="2565" y="2499"/>
                      <a:pt x="2367" y="2461"/>
                      <a:pt x="2191" y="2449"/>
                    </a:cubicBezTo>
                    <a:cubicBezTo>
                      <a:pt x="2118" y="2444"/>
                      <a:pt x="2045" y="2442"/>
                      <a:pt x="1971" y="2442"/>
                    </a:cubicBezTo>
                    <a:cubicBezTo>
                      <a:pt x="1783" y="2442"/>
                      <a:pt x="1594" y="2458"/>
                      <a:pt x="1408" y="2490"/>
                    </a:cubicBezTo>
                    <a:lnTo>
                      <a:pt x="1408" y="2490"/>
                    </a:lnTo>
                    <a:cubicBezTo>
                      <a:pt x="1906" y="2397"/>
                      <a:pt x="2378" y="2203"/>
                      <a:pt x="2797" y="1918"/>
                    </a:cubicBezTo>
                    <a:cubicBezTo>
                      <a:pt x="2902" y="1847"/>
                      <a:pt x="3005" y="1767"/>
                      <a:pt x="3066" y="1657"/>
                    </a:cubicBezTo>
                    <a:cubicBezTo>
                      <a:pt x="3125" y="1546"/>
                      <a:pt x="3130" y="1396"/>
                      <a:pt x="3047" y="1301"/>
                    </a:cubicBezTo>
                    <a:cubicBezTo>
                      <a:pt x="2980" y="1227"/>
                      <a:pt x="2872" y="1202"/>
                      <a:pt x="2773" y="1187"/>
                    </a:cubicBezTo>
                    <a:cubicBezTo>
                      <a:pt x="2619" y="1163"/>
                      <a:pt x="2464" y="1152"/>
                      <a:pt x="2310" y="1152"/>
                    </a:cubicBezTo>
                    <a:cubicBezTo>
                      <a:pt x="1948" y="1152"/>
                      <a:pt x="1587" y="1216"/>
                      <a:pt x="1244" y="1342"/>
                    </a:cubicBezTo>
                    <a:cubicBezTo>
                      <a:pt x="1661" y="1138"/>
                      <a:pt x="2100" y="915"/>
                      <a:pt x="2342" y="518"/>
                    </a:cubicBezTo>
                    <a:cubicBezTo>
                      <a:pt x="2426" y="379"/>
                      <a:pt x="2472" y="177"/>
                      <a:pt x="2349" y="71"/>
                    </a:cubicBezTo>
                    <a:cubicBezTo>
                      <a:pt x="2291" y="19"/>
                      <a:pt x="2207" y="7"/>
                      <a:pt x="2130" y="2"/>
                    </a:cubicBezTo>
                    <a:cubicBezTo>
                      <a:pt x="2103" y="1"/>
                      <a:pt x="2077" y="0"/>
                      <a:pt x="2051"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1" name="Google Shape;1097;p46">
                <a:extLst>
                  <a:ext uri="{FF2B5EF4-FFF2-40B4-BE49-F238E27FC236}">
                    <a16:creationId xmlns:a16="http://schemas.microsoft.com/office/drawing/2014/main" id="{15E0F6B8-4E13-4E58-8744-C1DD29464E4A}"/>
                  </a:ext>
                </a:extLst>
              </p:cNvPr>
              <p:cNvSpPr/>
              <p:nvPr/>
            </p:nvSpPr>
            <p:spPr>
              <a:xfrm>
                <a:off x="13970625" y="1730425"/>
                <a:ext cx="41025" cy="82000"/>
              </a:xfrm>
              <a:custGeom>
                <a:avLst/>
                <a:gdLst/>
                <a:ahLst/>
                <a:cxnLst/>
                <a:rect l="l" t="t" r="r" b="b"/>
                <a:pathLst>
                  <a:path w="1641" h="3280" extrusionOk="0">
                    <a:moveTo>
                      <a:pt x="320" y="1"/>
                    </a:moveTo>
                    <a:cubicBezTo>
                      <a:pt x="304" y="1"/>
                      <a:pt x="287" y="2"/>
                      <a:pt x="271" y="5"/>
                    </a:cubicBezTo>
                    <a:cubicBezTo>
                      <a:pt x="108" y="31"/>
                      <a:pt x="5" y="210"/>
                      <a:pt x="3" y="376"/>
                    </a:cubicBezTo>
                    <a:cubicBezTo>
                      <a:pt x="1" y="542"/>
                      <a:pt x="73" y="698"/>
                      <a:pt x="140" y="850"/>
                    </a:cubicBezTo>
                    <a:cubicBezTo>
                      <a:pt x="494" y="1643"/>
                      <a:pt x="712" y="2408"/>
                      <a:pt x="747" y="3279"/>
                    </a:cubicBezTo>
                    <a:cubicBezTo>
                      <a:pt x="833" y="3273"/>
                      <a:pt x="894" y="3195"/>
                      <a:pt x="942" y="3123"/>
                    </a:cubicBezTo>
                    <a:cubicBezTo>
                      <a:pt x="1103" y="2878"/>
                      <a:pt x="1239" y="2615"/>
                      <a:pt x="1344" y="2340"/>
                    </a:cubicBezTo>
                    <a:cubicBezTo>
                      <a:pt x="1641" y="1571"/>
                      <a:pt x="1317" y="455"/>
                      <a:pt x="539" y="63"/>
                    </a:cubicBezTo>
                    <a:cubicBezTo>
                      <a:pt x="471" y="29"/>
                      <a:pt x="395" y="1"/>
                      <a:pt x="320"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2" name="Google Shape;1098;p46">
                <a:extLst>
                  <a:ext uri="{FF2B5EF4-FFF2-40B4-BE49-F238E27FC236}">
                    <a16:creationId xmlns:a16="http://schemas.microsoft.com/office/drawing/2014/main" id="{5D5BFB29-FAE4-4DFE-80AA-02A471FF6732}"/>
                  </a:ext>
                </a:extLst>
              </p:cNvPr>
              <p:cNvSpPr/>
              <p:nvPr/>
            </p:nvSpPr>
            <p:spPr>
              <a:xfrm>
                <a:off x="14122475" y="2758625"/>
                <a:ext cx="650225" cy="121675"/>
              </a:xfrm>
              <a:custGeom>
                <a:avLst/>
                <a:gdLst/>
                <a:ahLst/>
                <a:cxnLst/>
                <a:rect l="l" t="t" r="r" b="b"/>
                <a:pathLst>
                  <a:path w="26009" h="4867" extrusionOk="0">
                    <a:moveTo>
                      <a:pt x="568" y="0"/>
                    </a:moveTo>
                    <a:lnTo>
                      <a:pt x="1" y="2748"/>
                    </a:lnTo>
                    <a:cubicBezTo>
                      <a:pt x="1" y="2748"/>
                      <a:pt x="5016" y="4867"/>
                      <a:pt x="12888" y="4867"/>
                    </a:cubicBezTo>
                    <a:cubicBezTo>
                      <a:pt x="16679" y="4867"/>
                      <a:pt x="21133" y="4375"/>
                      <a:pt x="26008" y="2920"/>
                    </a:cubicBezTo>
                    <a:cubicBezTo>
                      <a:pt x="25841" y="2141"/>
                      <a:pt x="25653" y="1255"/>
                      <a:pt x="25447" y="289"/>
                    </a:cubicBezTo>
                    <a:cubicBezTo>
                      <a:pt x="21838" y="1612"/>
                      <a:pt x="17908" y="2112"/>
                      <a:pt x="13978" y="2112"/>
                    </a:cubicBezTo>
                    <a:cubicBezTo>
                      <a:pt x="12317" y="2112"/>
                      <a:pt x="10657" y="2023"/>
                      <a:pt x="9021" y="1868"/>
                    </a:cubicBezTo>
                    <a:cubicBezTo>
                      <a:pt x="6153" y="1598"/>
                      <a:pt x="3205" y="1100"/>
                      <a:pt x="568"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3" name="Google Shape;1099;p46">
                <a:extLst>
                  <a:ext uri="{FF2B5EF4-FFF2-40B4-BE49-F238E27FC236}">
                    <a16:creationId xmlns:a16="http://schemas.microsoft.com/office/drawing/2014/main" id="{8BA60464-7B40-403D-A82A-B163E21AC36E}"/>
                  </a:ext>
                </a:extLst>
              </p:cNvPr>
              <p:cNvSpPr/>
              <p:nvPr/>
            </p:nvSpPr>
            <p:spPr>
              <a:xfrm>
                <a:off x="14518500" y="2110750"/>
                <a:ext cx="641825" cy="706675"/>
              </a:xfrm>
              <a:custGeom>
                <a:avLst/>
                <a:gdLst/>
                <a:ahLst/>
                <a:cxnLst/>
                <a:rect l="l" t="t" r="r" b="b"/>
                <a:pathLst>
                  <a:path w="25673" h="28267" extrusionOk="0">
                    <a:moveTo>
                      <a:pt x="18036" y="0"/>
                    </a:moveTo>
                    <a:lnTo>
                      <a:pt x="0" y="5245"/>
                    </a:lnTo>
                    <a:lnTo>
                      <a:pt x="3486" y="25379"/>
                    </a:lnTo>
                    <a:cubicBezTo>
                      <a:pt x="3778" y="27069"/>
                      <a:pt x="5245" y="28266"/>
                      <a:pt x="6906" y="28266"/>
                    </a:cubicBezTo>
                    <a:cubicBezTo>
                      <a:pt x="7094" y="28266"/>
                      <a:pt x="7284" y="28251"/>
                      <a:pt x="7475" y="28219"/>
                    </a:cubicBezTo>
                    <a:cubicBezTo>
                      <a:pt x="11583" y="27541"/>
                      <a:pt x="18533" y="26114"/>
                      <a:pt x="23391" y="23644"/>
                    </a:cubicBezTo>
                    <a:cubicBezTo>
                      <a:pt x="24946" y="22853"/>
                      <a:pt x="25673" y="21032"/>
                      <a:pt x="25092" y="19387"/>
                    </a:cubicBezTo>
                    <a:cubicBezTo>
                      <a:pt x="22263" y="11372"/>
                      <a:pt x="18036" y="0"/>
                      <a:pt x="18036"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4" name="Google Shape;1100;p46">
                <a:extLst>
                  <a:ext uri="{FF2B5EF4-FFF2-40B4-BE49-F238E27FC236}">
                    <a16:creationId xmlns:a16="http://schemas.microsoft.com/office/drawing/2014/main" id="{9834D6D8-ACDE-4A4B-A9BE-603000F5FEA2}"/>
                  </a:ext>
                </a:extLst>
              </p:cNvPr>
              <p:cNvSpPr/>
              <p:nvPr/>
            </p:nvSpPr>
            <p:spPr>
              <a:xfrm>
                <a:off x="14488475" y="1620500"/>
                <a:ext cx="276050" cy="710900"/>
              </a:xfrm>
              <a:custGeom>
                <a:avLst/>
                <a:gdLst/>
                <a:ahLst/>
                <a:cxnLst/>
                <a:rect l="l" t="t" r="r" b="b"/>
                <a:pathLst>
                  <a:path w="11042" h="28436" extrusionOk="0">
                    <a:moveTo>
                      <a:pt x="4075" y="0"/>
                    </a:moveTo>
                    <a:cubicBezTo>
                      <a:pt x="1" y="0"/>
                      <a:pt x="1877" y="6638"/>
                      <a:pt x="2579" y="8813"/>
                    </a:cubicBezTo>
                    <a:cubicBezTo>
                      <a:pt x="4654" y="15247"/>
                      <a:pt x="6717" y="21745"/>
                      <a:pt x="7993" y="28394"/>
                    </a:cubicBezTo>
                    <a:cubicBezTo>
                      <a:pt x="8520" y="28421"/>
                      <a:pt x="9050" y="28436"/>
                      <a:pt x="9578" y="28436"/>
                    </a:cubicBezTo>
                    <a:cubicBezTo>
                      <a:pt x="10067" y="28407"/>
                      <a:pt x="10554" y="28369"/>
                      <a:pt x="11040" y="28321"/>
                    </a:cubicBezTo>
                    <a:cubicBezTo>
                      <a:pt x="11041" y="25677"/>
                      <a:pt x="11037" y="22868"/>
                      <a:pt x="11027" y="22458"/>
                    </a:cubicBezTo>
                    <a:cubicBezTo>
                      <a:pt x="10947" y="18758"/>
                      <a:pt x="10541" y="15070"/>
                      <a:pt x="9920" y="11423"/>
                    </a:cubicBezTo>
                    <a:cubicBezTo>
                      <a:pt x="9548" y="9239"/>
                      <a:pt x="8954" y="7095"/>
                      <a:pt x="8222" y="5003"/>
                    </a:cubicBezTo>
                    <a:cubicBezTo>
                      <a:pt x="8135" y="4755"/>
                      <a:pt x="8047" y="4508"/>
                      <a:pt x="7957" y="4262"/>
                    </a:cubicBezTo>
                    <a:cubicBezTo>
                      <a:pt x="7263" y="2375"/>
                      <a:pt x="6797" y="186"/>
                      <a:pt x="4366" y="11"/>
                    </a:cubicBezTo>
                    <a:cubicBezTo>
                      <a:pt x="4266" y="4"/>
                      <a:pt x="4169" y="0"/>
                      <a:pt x="4075"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5" name="Google Shape;1101;p46">
                <a:extLst>
                  <a:ext uri="{FF2B5EF4-FFF2-40B4-BE49-F238E27FC236}">
                    <a16:creationId xmlns:a16="http://schemas.microsoft.com/office/drawing/2014/main" id="{2C72381D-2D36-4BDD-9BCF-7DCAFDE99E9D}"/>
                  </a:ext>
                </a:extLst>
              </p:cNvPr>
              <p:cNvSpPr/>
              <p:nvPr/>
            </p:nvSpPr>
            <p:spPr>
              <a:xfrm>
                <a:off x="14488925" y="1612825"/>
                <a:ext cx="181100" cy="708075"/>
              </a:xfrm>
              <a:custGeom>
                <a:avLst/>
                <a:gdLst/>
                <a:ahLst/>
                <a:cxnLst/>
                <a:rect l="l" t="t" r="r" b="b"/>
                <a:pathLst>
                  <a:path w="7244" h="28323" extrusionOk="0">
                    <a:moveTo>
                      <a:pt x="4503" y="1"/>
                    </a:moveTo>
                    <a:cubicBezTo>
                      <a:pt x="3648" y="1"/>
                      <a:pt x="2824" y="446"/>
                      <a:pt x="2168" y="1041"/>
                    </a:cubicBezTo>
                    <a:cubicBezTo>
                      <a:pt x="897" y="2194"/>
                      <a:pt x="271" y="3929"/>
                      <a:pt x="135" y="5641"/>
                    </a:cubicBezTo>
                    <a:cubicBezTo>
                      <a:pt x="1" y="7353"/>
                      <a:pt x="305" y="9066"/>
                      <a:pt x="638" y="10750"/>
                    </a:cubicBezTo>
                    <a:cubicBezTo>
                      <a:pt x="1706" y="16162"/>
                      <a:pt x="3694" y="22590"/>
                      <a:pt x="5166" y="28014"/>
                    </a:cubicBezTo>
                    <a:cubicBezTo>
                      <a:pt x="5244" y="28093"/>
                      <a:pt x="5324" y="28170"/>
                      <a:pt x="5405" y="28244"/>
                    </a:cubicBezTo>
                    <a:cubicBezTo>
                      <a:pt x="5579" y="28297"/>
                      <a:pt x="5759" y="28323"/>
                      <a:pt x="5940" y="28323"/>
                    </a:cubicBezTo>
                    <a:cubicBezTo>
                      <a:pt x="6079" y="28323"/>
                      <a:pt x="6218" y="28307"/>
                      <a:pt x="6355" y="28276"/>
                    </a:cubicBezTo>
                    <a:cubicBezTo>
                      <a:pt x="6760" y="28180"/>
                      <a:pt x="7033" y="28006"/>
                      <a:pt x="7200" y="27768"/>
                    </a:cubicBezTo>
                    <a:cubicBezTo>
                      <a:pt x="7219" y="27647"/>
                      <a:pt x="7235" y="27525"/>
                      <a:pt x="7244" y="27403"/>
                    </a:cubicBezTo>
                    <a:cubicBezTo>
                      <a:pt x="5535" y="22166"/>
                      <a:pt x="3623" y="15438"/>
                      <a:pt x="2806" y="10058"/>
                    </a:cubicBezTo>
                    <a:cubicBezTo>
                      <a:pt x="2488" y="7966"/>
                      <a:pt x="2009" y="5802"/>
                      <a:pt x="2407" y="3686"/>
                    </a:cubicBezTo>
                    <a:cubicBezTo>
                      <a:pt x="2687" y="2202"/>
                      <a:pt x="3333" y="900"/>
                      <a:pt x="4910" y="800"/>
                    </a:cubicBezTo>
                    <a:cubicBezTo>
                      <a:pt x="5050" y="780"/>
                      <a:pt x="5195" y="768"/>
                      <a:pt x="5339" y="768"/>
                    </a:cubicBezTo>
                    <a:cubicBezTo>
                      <a:pt x="5470" y="768"/>
                      <a:pt x="5601" y="778"/>
                      <a:pt x="5728" y="803"/>
                    </a:cubicBezTo>
                    <a:cubicBezTo>
                      <a:pt x="5855" y="828"/>
                      <a:pt x="6203" y="878"/>
                      <a:pt x="6268" y="1010"/>
                    </a:cubicBezTo>
                    <a:cubicBezTo>
                      <a:pt x="6107" y="681"/>
                      <a:pt x="5915" y="421"/>
                      <a:pt x="5587" y="257"/>
                    </a:cubicBezTo>
                    <a:cubicBezTo>
                      <a:pt x="5227" y="79"/>
                      <a:pt x="4862" y="1"/>
                      <a:pt x="4503"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6" name="Google Shape;1102;p46">
                <a:extLst>
                  <a:ext uri="{FF2B5EF4-FFF2-40B4-BE49-F238E27FC236}">
                    <a16:creationId xmlns:a16="http://schemas.microsoft.com/office/drawing/2014/main" id="{3E6CD422-5CDC-4450-928D-C3CD72843A48}"/>
                  </a:ext>
                </a:extLst>
              </p:cNvPr>
              <p:cNvSpPr/>
              <p:nvPr/>
            </p:nvSpPr>
            <p:spPr>
              <a:xfrm>
                <a:off x="14746225" y="1856400"/>
                <a:ext cx="175275" cy="401475"/>
              </a:xfrm>
              <a:custGeom>
                <a:avLst/>
                <a:gdLst/>
                <a:ahLst/>
                <a:cxnLst/>
                <a:rect l="l" t="t" r="r" b="b"/>
                <a:pathLst>
                  <a:path w="7011" h="16059" extrusionOk="0">
                    <a:moveTo>
                      <a:pt x="540" y="1"/>
                    </a:moveTo>
                    <a:cubicBezTo>
                      <a:pt x="316" y="1"/>
                      <a:pt x="94" y="142"/>
                      <a:pt x="43" y="405"/>
                    </a:cubicBezTo>
                    <a:cubicBezTo>
                      <a:pt x="42" y="412"/>
                      <a:pt x="40" y="419"/>
                      <a:pt x="39" y="426"/>
                    </a:cubicBezTo>
                    <a:cubicBezTo>
                      <a:pt x="1" y="622"/>
                      <a:pt x="74" y="826"/>
                      <a:pt x="239" y="940"/>
                    </a:cubicBezTo>
                    <a:cubicBezTo>
                      <a:pt x="619" y="1205"/>
                      <a:pt x="811" y="1683"/>
                      <a:pt x="456" y="2173"/>
                    </a:cubicBezTo>
                    <a:cubicBezTo>
                      <a:pt x="430" y="2210"/>
                      <a:pt x="402" y="2246"/>
                      <a:pt x="373" y="2282"/>
                    </a:cubicBezTo>
                    <a:cubicBezTo>
                      <a:pt x="265" y="2422"/>
                      <a:pt x="240" y="2609"/>
                      <a:pt x="306" y="2773"/>
                    </a:cubicBezTo>
                    <a:cubicBezTo>
                      <a:pt x="2366" y="8042"/>
                      <a:pt x="4412" y="14051"/>
                      <a:pt x="4972" y="15714"/>
                    </a:cubicBezTo>
                    <a:cubicBezTo>
                      <a:pt x="5043" y="15924"/>
                      <a:pt x="5241" y="16059"/>
                      <a:pt x="5453" y="16059"/>
                    </a:cubicBezTo>
                    <a:cubicBezTo>
                      <a:pt x="5495" y="16059"/>
                      <a:pt x="5537" y="16054"/>
                      <a:pt x="5580" y="16043"/>
                    </a:cubicBezTo>
                    <a:lnTo>
                      <a:pt x="6570" y="15788"/>
                    </a:lnTo>
                    <a:cubicBezTo>
                      <a:pt x="6847" y="15717"/>
                      <a:pt x="7010" y="15431"/>
                      <a:pt x="6933" y="15157"/>
                    </a:cubicBezTo>
                    <a:cubicBezTo>
                      <a:pt x="5379" y="9763"/>
                      <a:pt x="3059" y="4460"/>
                      <a:pt x="994" y="283"/>
                    </a:cubicBezTo>
                    <a:cubicBezTo>
                      <a:pt x="900" y="91"/>
                      <a:pt x="719" y="1"/>
                      <a:pt x="540"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7" name="Google Shape;1103;p46">
                <a:extLst>
                  <a:ext uri="{FF2B5EF4-FFF2-40B4-BE49-F238E27FC236}">
                    <a16:creationId xmlns:a16="http://schemas.microsoft.com/office/drawing/2014/main" id="{A03D155D-DF35-400B-AC0D-85C6906EF276}"/>
                  </a:ext>
                </a:extLst>
              </p:cNvPr>
              <p:cNvSpPr/>
              <p:nvPr/>
            </p:nvSpPr>
            <p:spPr>
              <a:xfrm>
                <a:off x="14226925" y="1081475"/>
                <a:ext cx="396275" cy="456875"/>
              </a:xfrm>
              <a:custGeom>
                <a:avLst/>
                <a:gdLst/>
                <a:ahLst/>
                <a:cxnLst/>
                <a:rect l="l" t="t" r="r" b="b"/>
                <a:pathLst>
                  <a:path w="15851" h="18275" extrusionOk="0">
                    <a:moveTo>
                      <a:pt x="8369" y="1"/>
                    </a:moveTo>
                    <a:cubicBezTo>
                      <a:pt x="8248" y="1"/>
                      <a:pt x="8126" y="4"/>
                      <a:pt x="8003" y="10"/>
                    </a:cubicBezTo>
                    <a:lnTo>
                      <a:pt x="6927" y="65"/>
                    </a:lnTo>
                    <a:cubicBezTo>
                      <a:pt x="3013" y="264"/>
                      <a:pt x="1" y="3597"/>
                      <a:pt x="199" y="7513"/>
                    </a:cubicBezTo>
                    <a:lnTo>
                      <a:pt x="469" y="12804"/>
                    </a:lnTo>
                    <a:cubicBezTo>
                      <a:pt x="624" y="15883"/>
                      <a:pt x="3170" y="18274"/>
                      <a:pt x="6218" y="18274"/>
                    </a:cubicBezTo>
                    <a:cubicBezTo>
                      <a:pt x="6317" y="18274"/>
                      <a:pt x="6416" y="18272"/>
                      <a:pt x="6515" y="18267"/>
                    </a:cubicBezTo>
                    <a:lnTo>
                      <a:pt x="8924" y="18145"/>
                    </a:lnTo>
                    <a:cubicBezTo>
                      <a:pt x="12838" y="17946"/>
                      <a:pt x="15850" y="14612"/>
                      <a:pt x="15652" y="10698"/>
                    </a:cubicBezTo>
                    <a:lnTo>
                      <a:pt x="15451" y="6739"/>
                    </a:lnTo>
                    <a:cubicBezTo>
                      <a:pt x="15258" y="2946"/>
                      <a:pt x="12123" y="1"/>
                      <a:pt x="8369"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8" name="Google Shape;1104;p46">
                <a:extLst>
                  <a:ext uri="{FF2B5EF4-FFF2-40B4-BE49-F238E27FC236}">
                    <a16:creationId xmlns:a16="http://schemas.microsoft.com/office/drawing/2014/main" id="{7C4CAC0D-4F22-47F8-8D69-65F9F1DC1B56}"/>
                  </a:ext>
                </a:extLst>
              </p:cNvPr>
              <p:cNvSpPr/>
              <p:nvPr/>
            </p:nvSpPr>
            <p:spPr>
              <a:xfrm>
                <a:off x="14430200" y="1242400"/>
                <a:ext cx="71100" cy="31750"/>
              </a:xfrm>
              <a:custGeom>
                <a:avLst/>
                <a:gdLst/>
                <a:ahLst/>
                <a:cxnLst/>
                <a:rect l="l" t="t" r="r" b="b"/>
                <a:pathLst>
                  <a:path w="2844" h="1270" extrusionOk="0">
                    <a:moveTo>
                      <a:pt x="823" y="1"/>
                    </a:moveTo>
                    <a:cubicBezTo>
                      <a:pt x="620" y="1"/>
                      <a:pt x="414" y="27"/>
                      <a:pt x="209" y="81"/>
                    </a:cubicBezTo>
                    <a:cubicBezTo>
                      <a:pt x="1" y="137"/>
                      <a:pt x="66" y="440"/>
                      <a:pt x="255" y="440"/>
                    </a:cubicBezTo>
                    <a:cubicBezTo>
                      <a:pt x="272" y="440"/>
                      <a:pt x="289" y="437"/>
                      <a:pt x="307" y="433"/>
                    </a:cubicBezTo>
                    <a:cubicBezTo>
                      <a:pt x="479" y="387"/>
                      <a:pt x="654" y="364"/>
                      <a:pt x="827" y="364"/>
                    </a:cubicBezTo>
                    <a:cubicBezTo>
                      <a:pt x="1454" y="364"/>
                      <a:pt x="2054" y="658"/>
                      <a:pt x="2434" y="1189"/>
                    </a:cubicBezTo>
                    <a:cubicBezTo>
                      <a:pt x="2474" y="1246"/>
                      <a:pt x="2531" y="1269"/>
                      <a:pt x="2586" y="1269"/>
                    </a:cubicBezTo>
                    <a:cubicBezTo>
                      <a:pt x="2717" y="1269"/>
                      <a:pt x="2844" y="1140"/>
                      <a:pt x="2748" y="1006"/>
                    </a:cubicBezTo>
                    <a:cubicBezTo>
                      <a:pt x="2290" y="366"/>
                      <a:pt x="1578" y="1"/>
                      <a:pt x="823" y="1"/>
                    </a:cubicBezTo>
                    <a:close/>
                  </a:path>
                </a:pathLst>
              </a:custGeom>
              <a:solidFill>
                <a:srgbClr val="34394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9" name="Google Shape;1105;p46">
                <a:extLst>
                  <a:ext uri="{FF2B5EF4-FFF2-40B4-BE49-F238E27FC236}">
                    <a16:creationId xmlns:a16="http://schemas.microsoft.com/office/drawing/2014/main" id="{59021D36-BA28-4169-B9E0-7E80B0E59B51}"/>
                  </a:ext>
                </a:extLst>
              </p:cNvPr>
              <p:cNvSpPr/>
              <p:nvPr/>
            </p:nvSpPr>
            <p:spPr>
              <a:xfrm>
                <a:off x="14335550" y="1071450"/>
                <a:ext cx="292975" cy="262125"/>
              </a:xfrm>
              <a:custGeom>
                <a:avLst/>
                <a:gdLst/>
                <a:ahLst/>
                <a:cxnLst/>
                <a:rect l="l" t="t" r="r" b="b"/>
                <a:pathLst>
                  <a:path w="11719" h="10485" extrusionOk="0">
                    <a:moveTo>
                      <a:pt x="3119" y="1"/>
                    </a:moveTo>
                    <a:cubicBezTo>
                      <a:pt x="2901" y="1"/>
                      <a:pt x="2683" y="8"/>
                      <a:pt x="2465" y="20"/>
                    </a:cubicBezTo>
                    <a:cubicBezTo>
                      <a:pt x="1584" y="72"/>
                      <a:pt x="808" y="376"/>
                      <a:pt x="88" y="893"/>
                    </a:cubicBezTo>
                    <a:cubicBezTo>
                      <a:pt x="1" y="955"/>
                      <a:pt x="471" y="2587"/>
                      <a:pt x="527" y="2798"/>
                    </a:cubicBezTo>
                    <a:cubicBezTo>
                      <a:pt x="769" y="3701"/>
                      <a:pt x="1063" y="4597"/>
                      <a:pt x="1504" y="5422"/>
                    </a:cubicBezTo>
                    <a:cubicBezTo>
                      <a:pt x="2418" y="7134"/>
                      <a:pt x="3946" y="8482"/>
                      <a:pt x="5696" y="9321"/>
                    </a:cubicBezTo>
                    <a:cubicBezTo>
                      <a:pt x="7389" y="10133"/>
                      <a:pt x="9281" y="10485"/>
                      <a:pt x="11159" y="10485"/>
                    </a:cubicBezTo>
                    <a:cubicBezTo>
                      <a:pt x="11222" y="10485"/>
                      <a:pt x="11286" y="10484"/>
                      <a:pt x="11349" y="10483"/>
                    </a:cubicBezTo>
                    <a:cubicBezTo>
                      <a:pt x="11719" y="9364"/>
                      <a:pt x="11572" y="8147"/>
                      <a:pt x="11399" y="6981"/>
                    </a:cubicBezTo>
                    <a:cubicBezTo>
                      <a:pt x="11298" y="6296"/>
                      <a:pt x="11189" y="5610"/>
                      <a:pt x="10968" y="4955"/>
                    </a:cubicBezTo>
                    <a:cubicBezTo>
                      <a:pt x="10388" y="3230"/>
                      <a:pt x="9042" y="1812"/>
                      <a:pt x="7423" y="982"/>
                    </a:cubicBezTo>
                    <a:cubicBezTo>
                      <a:pt x="6097" y="303"/>
                      <a:pt x="4604" y="1"/>
                      <a:pt x="3119" y="1"/>
                    </a:cubicBezTo>
                    <a:close/>
                  </a:path>
                </a:pathLst>
              </a:custGeom>
              <a:solidFill>
                <a:srgbClr val="66B9C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0" name="Google Shape;1106;p46">
                <a:extLst>
                  <a:ext uri="{FF2B5EF4-FFF2-40B4-BE49-F238E27FC236}">
                    <a16:creationId xmlns:a16="http://schemas.microsoft.com/office/drawing/2014/main" id="{C51B9F4F-B0C2-4E55-AA79-40CC3A099426}"/>
                  </a:ext>
                </a:extLst>
              </p:cNvPr>
              <p:cNvSpPr/>
              <p:nvPr/>
            </p:nvSpPr>
            <p:spPr>
              <a:xfrm>
                <a:off x="14575675" y="1305525"/>
                <a:ext cx="111975" cy="117225"/>
              </a:xfrm>
              <a:custGeom>
                <a:avLst/>
                <a:gdLst/>
                <a:ahLst/>
                <a:cxnLst/>
                <a:rect l="l" t="t" r="r" b="b"/>
                <a:pathLst>
                  <a:path w="4479" h="4689" extrusionOk="0">
                    <a:moveTo>
                      <a:pt x="2975" y="1"/>
                    </a:moveTo>
                    <a:cubicBezTo>
                      <a:pt x="2253" y="1"/>
                      <a:pt x="1405" y="512"/>
                      <a:pt x="817" y="1375"/>
                    </a:cubicBezTo>
                    <a:cubicBezTo>
                      <a:pt x="13" y="2553"/>
                      <a:pt x="0" y="3943"/>
                      <a:pt x="786" y="4478"/>
                    </a:cubicBezTo>
                    <a:cubicBezTo>
                      <a:pt x="996" y="4621"/>
                      <a:pt x="1241" y="4688"/>
                      <a:pt x="1504" y="4688"/>
                    </a:cubicBezTo>
                    <a:cubicBezTo>
                      <a:pt x="2225" y="4688"/>
                      <a:pt x="3074" y="4178"/>
                      <a:pt x="3662" y="3314"/>
                    </a:cubicBezTo>
                    <a:cubicBezTo>
                      <a:pt x="4466" y="2136"/>
                      <a:pt x="4478" y="748"/>
                      <a:pt x="3693" y="212"/>
                    </a:cubicBezTo>
                    <a:cubicBezTo>
                      <a:pt x="3483" y="69"/>
                      <a:pt x="3237" y="1"/>
                      <a:pt x="2975"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1" name="Google Shape;1107;p46">
                <a:extLst>
                  <a:ext uri="{FF2B5EF4-FFF2-40B4-BE49-F238E27FC236}">
                    <a16:creationId xmlns:a16="http://schemas.microsoft.com/office/drawing/2014/main" id="{354A014C-5D3A-4083-950D-078909AEA5A3}"/>
                  </a:ext>
                </a:extLst>
              </p:cNvPr>
              <p:cNvSpPr/>
              <p:nvPr/>
            </p:nvSpPr>
            <p:spPr>
              <a:xfrm>
                <a:off x="14651700" y="2275950"/>
                <a:ext cx="164300" cy="181750"/>
              </a:xfrm>
              <a:custGeom>
                <a:avLst/>
                <a:gdLst/>
                <a:ahLst/>
                <a:cxnLst/>
                <a:rect l="l" t="t" r="r" b="b"/>
                <a:pathLst>
                  <a:path w="6572" h="7270" extrusionOk="0">
                    <a:moveTo>
                      <a:pt x="4274" y="1"/>
                    </a:moveTo>
                    <a:lnTo>
                      <a:pt x="1443" y="1528"/>
                    </a:lnTo>
                    <a:cubicBezTo>
                      <a:pt x="1463" y="2416"/>
                      <a:pt x="1237" y="3292"/>
                      <a:pt x="788" y="4059"/>
                    </a:cubicBezTo>
                    <a:cubicBezTo>
                      <a:pt x="543" y="4475"/>
                      <a:pt x="234" y="4857"/>
                      <a:pt x="55" y="5306"/>
                    </a:cubicBezTo>
                    <a:cubicBezTo>
                      <a:pt x="0" y="5447"/>
                      <a:pt x="8" y="5670"/>
                      <a:pt x="158" y="5677"/>
                    </a:cubicBezTo>
                    <a:cubicBezTo>
                      <a:pt x="160" y="5677"/>
                      <a:pt x="161" y="5677"/>
                      <a:pt x="162" y="5677"/>
                    </a:cubicBezTo>
                    <a:cubicBezTo>
                      <a:pt x="233" y="5677"/>
                      <a:pt x="291" y="5621"/>
                      <a:pt x="339" y="5568"/>
                    </a:cubicBezTo>
                    <a:cubicBezTo>
                      <a:pt x="924" y="4914"/>
                      <a:pt x="1407" y="4176"/>
                      <a:pt x="1773" y="3378"/>
                    </a:cubicBezTo>
                    <a:lnTo>
                      <a:pt x="1773" y="3378"/>
                    </a:lnTo>
                    <a:cubicBezTo>
                      <a:pt x="1645" y="4701"/>
                      <a:pt x="1835" y="6036"/>
                      <a:pt x="2326" y="7270"/>
                    </a:cubicBezTo>
                    <a:cubicBezTo>
                      <a:pt x="2522" y="7170"/>
                      <a:pt x="2556" y="6910"/>
                      <a:pt x="2563" y="6690"/>
                    </a:cubicBezTo>
                    <a:cubicBezTo>
                      <a:pt x="2594" y="5777"/>
                      <a:pt x="2580" y="4863"/>
                      <a:pt x="2522" y="3950"/>
                    </a:cubicBezTo>
                    <a:lnTo>
                      <a:pt x="2522" y="3950"/>
                    </a:lnTo>
                    <a:cubicBezTo>
                      <a:pt x="2755" y="4967"/>
                      <a:pt x="3004" y="6020"/>
                      <a:pt x="3648" y="6841"/>
                    </a:cubicBezTo>
                    <a:cubicBezTo>
                      <a:pt x="3696" y="6903"/>
                      <a:pt x="3764" y="6969"/>
                      <a:pt x="3838" y="6969"/>
                    </a:cubicBezTo>
                    <a:cubicBezTo>
                      <a:pt x="3850" y="6969"/>
                      <a:pt x="3863" y="6967"/>
                      <a:pt x="3875" y="6963"/>
                    </a:cubicBezTo>
                    <a:cubicBezTo>
                      <a:pt x="3967" y="6934"/>
                      <a:pt x="3986" y="6814"/>
                      <a:pt x="3983" y="6717"/>
                    </a:cubicBezTo>
                    <a:cubicBezTo>
                      <a:pt x="3972" y="6298"/>
                      <a:pt x="3866" y="5888"/>
                      <a:pt x="3758" y="5483"/>
                    </a:cubicBezTo>
                    <a:cubicBezTo>
                      <a:pt x="3599" y="4889"/>
                      <a:pt x="3437" y="4297"/>
                      <a:pt x="3269" y="3707"/>
                    </a:cubicBezTo>
                    <a:lnTo>
                      <a:pt x="3269" y="3707"/>
                    </a:lnTo>
                    <a:cubicBezTo>
                      <a:pt x="3563" y="4674"/>
                      <a:pt x="3900" y="5703"/>
                      <a:pt x="4696" y="6326"/>
                    </a:cubicBezTo>
                    <a:cubicBezTo>
                      <a:pt x="4785" y="6397"/>
                      <a:pt x="4913" y="6453"/>
                      <a:pt x="5021" y="6453"/>
                    </a:cubicBezTo>
                    <a:cubicBezTo>
                      <a:pt x="5097" y="6453"/>
                      <a:pt x="5163" y="6426"/>
                      <a:pt x="5200" y="6355"/>
                    </a:cubicBezTo>
                    <a:cubicBezTo>
                      <a:pt x="5241" y="6275"/>
                      <a:pt x="5218" y="6178"/>
                      <a:pt x="5191" y="6092"/>
                    </a:cubicBezTo>
                    <a:cubicBezTo>
                      <a:pt x="4925" y="5215"/>
                      <a:pt x="4521" y="4387"/>
                      <a:pt x="3993" y="3638"/>
                    </a:cubicBezTo>
                    <a:lnTo>
                      <a:pt x="3993" y="3638"/>
                    </a:lnTo>
                    <a:cubicBezTo>
                      <a:pt x="4557" y="4197"/>
                      <a:pt x="5163" y="4712"/>
                      <a:pt x="5805" y="5177"/>
                    </a:cubicBezTo>
                    <a:cubicBezTo>
                      <a:pt x="5915" y="5257"/>
                      <a:pt x="6032" y="5338"/>
                      <a:pt x="6168" y="5358"/>
                    </a:cubicBezTo>
                    <a:cubicBezTo>
                      <a:pt x="6184" y="5361"/>
                      <a:pt x="6200" y="5362"/>
                      <a:pt x="6217" y="5362"/>
                    </a:cubicBezTo>
                    <a:cubicBezTo>
                      <a:pt x="6339" y="5362"/>
                      <a:pt x="6465" y="5300"/>
                      <a:pt x="6503" y="5186"/>
                    </a:cubicBezTo>
                    <a:cubicBezTo>
                      <a:pt x="6571" y="4986"/>
                      <a:pt x="5885" y="4371"/>
                      <a:pt x="5756" y="4241"/>
                    </a:cubicBezTo>
                    <a:cubicBezTo>
                      <a:pt x="5453" y="3937"/>
                      <a:pt x="5092" y="3643"/>
                      <a:pt x="4861" y="3276"/>
                    </a:cubicBezTo>
                    <a:cubicBezTo>
                      <a:pt x="4598" y="2855"/>
                      <a:pt x="4621" y="2249"/>
                      <a:pt x="4572" y="1771"/>
                    </a:cubicBezTo>
                    <a:cubicBezTo>
                      <a:pt x="4509" y="1176"/>
                      <a:pt x="4444" y="577"/>
                      <a:pt x="4274"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70" name="Google Shape;1108;p46">
              <a:extLst>
                <a:ext uri="{FF2B5EF4-FFF2-40B4-BE49-F238E27FC236}">
                  <a16:creationId xmlns:a16="http://schemas.microsoft.com/office/drawing/2014/main" id="{3656344B-21BA-47F4-9502-57E285A9DA9C}"/>
                </a:ext>
              </a:extLst>
            </p:cNvPr>
            <p:cNvGrpSpPr/>
            <p:nvPr/>
          </p:nvGrpSpPr>
          <p:grpSpPr>
            <a:xfrm>
              <a:off x="7665418" y="1228392"/>
              <a:ext cx="682526" cy="804990"/>
              <a:chOff x="9562793" y="2485692"/>
              <a:chExt cx="682526" cy="804990"/>
            </a:xfrm>
          </p:grpSpPr>
          <p:sp>
            <p:nvSpPr>
              <p:cNvPr id="71" name="Google Shape;1109;p46">
                <a:extLst>
                  <a:ext uri="{FF2B5EF4-FFF2-40B4-BE49-F238E27FC236}">
                    <a16:creationId xmlns:a16="http://schemas.microsoft.com/office/drawing/2014/main" id="{9C00A009-B54E-43E6-B2A0-F16EF0542C47}"/>
                  </a:ext>
                </a:extLst>
              </p:cNvPr>
              <p:cNvSpPr/>
              <p:nvPr/>
            </p:nvSpPr>
            <p:spPr>
              <a:xfrm>
                <a:off x="9562793" y="2485692"/>
                <a:ext cx="682526" cy="804990"/>
              </a:xfrm>
              <a:custGeom>
                <a:avLst/>
                <a:gdLst/>
                <a:ahLst/>
                <a:cxnLst/>
                <a:rect l="l" t="t" r="r" b="b"/>
                <a:pathLst>
                  <a:path w="31946" h="37678" extrusionOk="0">
                    <a:moveTo>
                      <a:pt x="15973" y="0"/>
                    </a:moveTo>
                    <a:cubicBezTo>
                      <a:pt x="24789" y="0"/>
                      <a:pt x="31945" y="7156"/>
                      <a:pt x="31945" y="15972"/>
                    </a:cubicBezTo>
                    <a:cubicBezTo>
                      <a:pt x="31945" y="24787"/>
                      <a:pt x="24787" y="31943"/>
                      <a:pt x="15973" y="31943"/>
                    </a:cubicBezTo>
                    <a:cubicBezTo>
                      <a:pt x="14348" y="31943"/>
                      <a:pt x="11300" y="31249"/>
                      <a:pt x="11300" y="31249"/>
                    </a:cubicBezTo>
                    <a:lnTo>
                      <a:pt x="4761" y="37677"/>
                    </a:lnTo>
                    <a:lnTo>
                      <a:pt x="5814" y="28292"/>
                    </a:lnTo>
                    <a:cubicBezTo>
                      <a:pt x="5814" y="28292"/>
                      <a:pt x="4756" y="27359"/>
                      <a:pt x="4276" y="26842"/>
                    </a:cubicBezTo>
                    <a:cubicBezTo>
                      <a:pt x="1624" y="23990"/>
                      <a:pt x="0" y="20169"/>
                      <a:pt x="0" y="15971"/>
                    </a:cubicBezTo>
                    <a:cubicBezTo>
                      <a:pt x="0" y="7156"/>
                      <a:pt x="7158" y="0"/>
                      <a:pt x="15973" y="0"/>
                    </a:cubicBezTo>
                    <a:close/>
                  </a:path>
                </a:pathLst>
              </a:custGeom>
              <a:solidFill>
                <a:srgbClr val="F3C34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2" name="Google Shape;1110;p46">
                <a:extLst>
                  <a:ext uri="{FF2B5EF4-FFF2-40B4-BE49-F238E27FC236}">
                    <a16:creationId xmlns:a16="http://schemas.microsoft.com/office/drawing/2014/main" id="{A358BAFC-219D-43EC-9105-6512F6C160E7}"/>
                  </a:ext>
                </a:extLst>
              </p:cNvPr>
              <p:cNvSpPr/>
              <p:nvPr/>
            </p:nvSpPr>
            <p:spPr>
              <a:xfrm>
                <a:off x="9741832" y="2642618"/>
                <a:ext cx="319962" cy="354125"/>
              </a:xfrm>
              <a:custGeom>
                <a:avLst/>
                <a:gdLst/>
                <a:ahLst/>
                <a:cxnLst/>
                <a:rect l="l" t="t" r="r" b="b"/>
                <a:pathLst>
                  <a:path w="14976" h="16575" extrusionOk="0">
                    <a:moveTo>
                      <a:pt x="7667" y="5817"/>
                    </a:moveTo>
                    <a:cubicBezTo>
                      <a:pt x="7667" y="5817"/>
                      <a:pt x="5653" y="2210"/>
                      <a:pt x="2796" y="2925"/>
                    </a:cubicBezTo>
                    <a:cubicBezTo>
                      <a:pt x="1008" y="3373"/>
                      <a:pt x="1" y="5945"/>
                      <a:pt x="1179" y="8860"/>
                    </a:cubicBezTo>
                    <a:cubicBezTo>
                      <a:pt x="2599" y="12372"/>
                      <a:pt x="8486" y="16575"/>
                      <a:pt x="8486" y="16575"/>
                    </a:cubicBezTo>
                    <a:cubicBezTo>
                      <a:pt x="8486" y="16575"/>
                      <a:pt x="13940" y="10627"/>
                      <a:pt x="14483" y="6465"/>
                    </a:cubicBezTo>
                    <a:cubicBezTo>
                      <a:pt x="14975" y="2700"/>
                      <a:pt x="9611" y="0"/>
                      <a:pt x="7667" y="5817"/>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sp>
        <p:nvSpPr>
          <p:cNvPr id="102" name="Google Shape;1075;p46">
            <a:extLst>
              <a:ext uri="{FF2B5EF4-FFF2-40B4-BE49-F238E27FC236}">
                <a16:creationId xmlns:a16="http://schemas.microsoft.com/office/drawing/2014/main" id="{4EB1C281-0022-44FE-8F79-55EE49FB421A}"/>
              </a:ext>
            </a:extLst>
          </p:cNvPr>
          <p:cNvSpPr txBox="1">
            <a:spLocks/>
          </p:cNvSpPr>
          <p:nvPr/>
        </p:nvSpPr>
        <p:spPr>
          <a:xfrm>
            <a:off x="9373730" y="8781387"/>
            <a:ext cx="5281071" cy="2744318"/>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defTabSz="1828983">
              <a:spcAft>
                <a:spcPts val="4267"/>
              </a:spcAft>
              <a:buNone/>
            </a:pPr>
            <a:r>
              <a:rPr lang="en-US" sz="4400" b="1" dirty="0">
                <a:solidFill>
                  <a:prstClr val="white"/>
                </a:solidFill>
                <a:latin typeface="Montserrat Light"/>
                <a:ea typeface="Advent Pro"/>
                <a:cs typeface="Advent Pro"/>
                <a:sym typeface="Advent Pro"/>
              </a:rPr>
              <a:t>“Lorem Ipsum is simply dummy text of the ”</a:t>
            </a:r>
          </a:p>
        </p:txBody>
      </p:sp>
    </p:spTree>
    <p:extLst>
      <p:ext uri="{BB962C8B-B14F-4D97-AF65-F5344CB8AC3E}">
        <p14:creationId xmlns:p14="http://schemas.microsoft.com/office/powerpoint/2010/main" val="2797313113"/>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oogle Shape;1472;p55">
            <a:extLst>
              <a:ext uri="{FF2B5EF4-FFF2-40B4-BE49-F238E27FC236}">
                <a16:creationId xmlns:a16="http://schemas.microsoft.com/office/drawing/2014/main" id="{8B92B9DC-B1D1-4575-B090-5C2B5A375C53}"/>
              </a:ext>
            </a:extLst>
          </p:cNvPr>
          <p:cNvGrpSpPr/>
          <p:nvPr/>
        </p:nvGrpSpPr>
        <p:grpSpPr>
          <a:xfrm>
            <a:off x="1976150" y="1944419"/>
            <a:ext cx="9894420" cy="9828750"/>
            <a:chOff x="1172950" y="238100"/>
            <a:chExt cx="5273600" cy="5238600"/>
          </a:xfrm>
        </p:grpSpPr>
        <p:sp>
          <p:nvSpPr>
            <p:cNvPr id="4" name="Google Shape;1473;p55">
              <a:extLst>
                <a:ext uri="{FF2B5EF4-FFF2-40B4-BE49-F238E27FC236}">
                  <a16:creationId xmlns:a16="http://schemas.microsoft.com/office/drawing/2014/main" id="{6A2BC394-F39F-4CA4-90C9-20893FFF1D72}"/>
                </a:ext>
              </a:extLst>
            </p:cNvPr>
            <p:cNvSpPr/>
            <p:nvPr/>
          </p:nvSpPr>
          <p:spPr>
            <a:xfrm>
              <a:off x="1373000" y="2141600"/>
              <a:ext cx="1116650" cy="1135225"/>
            </a:xfrm>
            <a:custGeom>
              <a:avLst/>
              <a:gdLst/>
              <a:ahLst/>
              <a:cxnLst/>
              <a:rect l="l" t="t" r="r" b="b"/>
              <a:pathLst>
                <a:path w="44666" h="45409" extrusionOk="0">
                  <a:moveTo>
                    <a:pt x="0" y="1"/>
                  </a:moveTo>
                  <a:lnTo>
                    <a:pt x="0" y="45408"/>
                  </a:lnTo>
                  <a:lnTo>
                    <a:pt x="44665" y="45408"/>
                  </a:lnTo>
                  <a:lnTo>
                    <a:pt x="44665" y="1"/>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1474;p55">
              <a:extLst>
                <a:ext uri="{FF2B5EF4-FFF2-40B4-BE49-F238E27FC236}">
                  <a16:creationId xmlns:a16="http://schemas.microsoft.com/office/drawing/2014/main" id="{B04A0577-9866-488E-8EB0-F09AFA971503}"/>
                </a:ext>
              </a:extLst>
            </p:cNvPr>
            <p:cNvSpPr/>
            <p:nvPr/>
          </p:nvSpPr>
          <p:spPr>
            <a:xfrm>
              <a:off x="1323700" y="2061125"/>
              <a:ext cx="1212000" cy="169450"/>
            </a:xfrm>
            <a:custGeom>
              <a:avLst/>
              <a:gdLst/>
              <a:ahLst/>
              <a:cxnLst/>
              <a:rect l="l" t="t" r="r" b="b"/>
              <a:pathLst>
                <a:path w="48480" h="6778" extrusionOk="0">
                  <a:moveTo>
                    <a:pt x="0" y="1"/>
                  </a:moveTo>
                  <a:lnTo>
                    <a:pt x="0" y="6777"/>
                  </a:lnTo>
                  <a:lnTo>
                    <a:pt x="48480" y="6777"/>
                  </a:lnTo>
                  <a:lnTo>
                    <a:pt x="48480" y="1"/>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1475;p55">
              <a:extLst>
                <a:ext uri="{FF2B5EF4-FFF2-40B4-BE49-F238E27FC236}">
                  <a16:creationId xmlns:a16="http://schemas.microsoft.com/office/drawing/2014/main" id="{0F5E2DB7-E5AA-41F4-8634-FD803EA36603}"/>
                </a:ext>
              </a:extLst>
            </p:cNvPr>
            <p:cNvSpPr/>
            <p:nvPr/>
          </p:nvSpPr>
          <p:spPr>
            <a:xfrm>
              <a:off x="1592425" y="2062075"/>
              <a:ext cx="93425" cy="1285350"/>
            </a:xfrm>
            <a:custGeom>
              <a:avLst/>
              <a:gdLst/>
              <a:ahLst/>
              <a:cxnLst/>
              <a:rect l="l" t="t" r="r" b="b"/>
              <a:pathLst>
                <a:path w="3737" h="51414" extrusionOk="0">
                  <a:moveTo>
                    <a:pt x="0" y="0"/>
                  </a:moveTo>
                  <a:lnTo>
                    <a:pt x="0" y="51414"/>
                  </a:lnTo>
                  <a:lnTo>
                    <a:pt x="3737" y="51414"/>
                  </a:lnTo>
                  <a:lnTo>
                    <a:pt x="3737" y="0"/>
                  </a:ln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1476;p55">
              <a:extLst>
                <a:ext uri="{FF2B5EF4-FFF2-40B4-BE49-F238E27FC236}">
                  <a16:creationId xmlns:a16="http://schemas.microsoft.com/office/drawing/2014/main" id="{3A712097-698C-4106-911A-0ED6BDE32A93}"/>
                </a:ext>
              </a:extLst>
            </p:cNvPr>
            <p:cNvSpPr/>
            <p:nvPr/>
          </p:nvSpPr>
          <p:spPr>
            <a:xfrm>
              <a:off x="2172475" y="2062075"/>
              <a:ext cx="93425" cy="1285350"/>
            </a:xfrm>
            <a:custGeom>
              <a:avLst/>
              <a:gdLst/>
              <a:ahLst/>
              <a:cxnLst/>
              <a:rect l="l" t="t" r="r" b="b"/>
              <a:pathLst>
                <a:path w="3737" h="51414" extrusionOk="0">
                  <a:moveTo>
                    <a:pt x="0" y="0"/>
                  </a:moveTo>
                  <a:lnTo>
                    <a:pt x="0" y="51414"/>
                  </a:lnTo>
                  <a:lnTo>
                    <a:pt x="3737" y="51414"/>
                  </a:lnTo>
                  <a:lnTo>
                    <a:pt x="3737" y="0"/>
                  </a:ln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1477;p55">
              <a:extLst>
                <a:ext uri="{FF2B5EF4-FFF2-40B4-BE49-F238E27FC236}">
                  <a16:creationId xmlns:a16="http://schemas.microsoft.com/office/drawing/2014/main" id="{CEBF39F2-502E-47D7-AF14-0CE15A8418B0}"/>
                </a:ext>
              </a:extLst>
            </p:cNvPr>
            <p:cNvSpPr/>
            <p:nvPr/>
          </p:nvSpPr>
          <p:spPr>
            <a:xfrm>
              <a:off x="3094250" y="4816775"/>
              <a:ext cx="607375" cy="408200"/>
            </a:xfrm>
            <a:custGeom>
              <a:avLst/>
              <a:gdLst/>
              <a:ahLst/>
              <a:cxnLst/>
              <a:rect l="l" t="t" r="r" b="b"/>
              <a:pathLst>
                <a:path w="24295" h="16328" extrusionOk="0">
                  <a:moveTo>
                    <a:pt x="3798" y="0"/>
                  </a:moveTo>
                  <a:cubicBezTo>
                    <a:pt x="3798" y="0"/>
                    <a:pt x="964" y="3108"/>
                    <a:pt x="613" y="5217"/>
                  </a:cubicBezTo>
                  <a:cubicBezTo>
                    <a:pt x="263" y="7325"/>
                    <a:pt x="1" y="8592"/>
                    <a:pt x="1" y="8592"/>
                  </a:cubicBezTo>
                  <a:lnTo>
                    <a:pt x="21085" y="16328"/>
                  </a:lnTo>
                  <a:cubicBezTo>
                    <a:pt x="21085" y="16328"/>
                    <a:pt x="24295" y="15004"/>
                    <a:pt x="23428" y="13084"/>
                  </a:cubicBezTo>
                  <a:cubicBezTo>
                    <a:pt x="22561" y="11164"/>
                    <a:pt x="12532" y="2637"/>
                    <a:pt x="12532" y="2637"/>
                  </a:cubicBezTo>
                  <a:lnTo>
                    <a:pt x="3798"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1478;p55">
              <a:extLst>
                <a:ext uri="{FF2B5EF4-FFF2-40B4-BE49-F238E27FC236}">
                  <a16:creationId xmlns:a16="http://schemas.microsoft.com/office/drawing/2014/main" id="{3CCA78EE-F52A-4969-8FA8-C53F8F23EB15}"/>
                </a:ext>
              </a:extLst>
            </p:cNvPr>
            <p:cNvSpPr/>
            <p:nvPr/>
          </p:nvSpPr>
          <p:spPr>
            <a:xfrm>
              <a:off x="3225450" y="5082175"/>
              <a:ext cx="269925" cy="136400"/>
            </a:xfrm>
            <a:custGeom>
              <a:avLst/>
              <a:gdLst/>
              <a:ahLst/>
              <a:cxnLst/>
              <a:rect l="l" t="t" r="r" b="b"/>
              <a:pathLst>
                <a:path w="10797" h="5456" extrusionOk="0">
                  <a:moveTo>
                    <a:pt x="1563" y="1"/>
                  </a:moveTo>
                  <a:cubicBezTo>
                    <a:pt x="990" y="1"/>
                    <a:pt x="451" y="360"/>
                    <a:pt x="252" y="930"/>
                  </a:cubicBezTo>
                  <a:cubicBezTo>
                    <a:pt x="0" y="1650"/>
                    <a:pt x="383" y="2445"/>
                    <a:pt x="1104" y="2698"/>
                  </a:cubicBezTo>
                  <a:lnTo>
                    <a:pt x="8777" y="5378"/>
                  </a:lnTo>
                  <a:cubicBezTo>
                    <a:pt x="8927" y="5431"/>
                    <a:pt x="9080" y="5456"/>
                    <a:pt x="9231" y="5456"/>
                  </a:cubicBezTo>
                  <a:cubicBezTo>
                    <a:pt x="9805" y="5456"/>
                    <a:pt x="10345" y="5096"/>
                    <a:pt x="10545" y="4526"/>
                  </a:cubicBezTo>
                  <a:cubicBezTo>
                    <a:pt x="10797" y="3806"/>
                    <a:pt x="10413" y="3011"/>
                    <a:pt x="9693" y="2759"/>
                  </a:cubicBezTo>
                  <a:lnTo>
                    <a:pt x="2018" y="78"/>
                  </a:lnTo>
                  <a:cubicBezTo>
                    <a:pt x="1868" y="26"/>
                    <a:pt x="1714" y="1"/>
                    <a:pt x="1563"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1479;p55">
              <a:extLst>
                <a:ext uri="{FF2B5EF4-FFF2-40B4-BE49-F238E27FC236}">
                  <a16:creationId xmlns:a16="http://schemas.microsoft.com/office/drawing/2014/main" id="{BD1B1DD6-3CF8-4F65-AC80-D46BF8EE1CC0}"/>
                </a:ext>
              </a:extLst>
            </p:cNvPr>
            <p:cNvSpPr/>
            <p:nvPr/>
          </p:nvSpPr>
          <p:spPr>
            <a:xfrm>
              <a:off x="3225150" y="4562925"/>
              <a:ext cx="354950" cy="574825"/>
            </a:xfrm>
            <a:custGeom>
              <a:avLst/>
              <a:gdLst/>
              <a:ahLst/>
              <a:cxnLst/>
              <a:rect l="l" t="t" r="r" b="b"/>
              <a:pathLst>
                <a:path w="14198" h="22993" extrusionOk="0">
                  <a:moveTo>
                    <a:pt x="11618" y="1"/>
                  </a:moveTo>
                  <a:lnTo>
                    <a:pt x="0" y="21605"/>
                  </a:lnTo>
                  <a:lnTo>
                    <a:pt x="2579" y="22992"/>
                  </a:lnTo>
                  <a:lnTo>
                    <a:pt x="14198" y="1388"/>
                  </a:lnTo>
                  <a:lnTo>
                    <a:pt x="11618" y="1"/>
                  </a:ln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1480;p55">
              <a:extLst>
                <a:ext uri="{FF2B5EF4-FFF2-40B4-BE49-F238E27FC236}">
                  <a16:creationId xmlns:a16="http://schemas.microsoft.com/office/drawing/2014/main" id="{EB832739-649A-4F86-B955-91A7E54E4BC9}"/>
                </a:ext>
              </a:extLst>
            </p:cNvPr>
            <p:cNvSpPr/>
            <p:nvPr/>
          </p:nvSpPr>
          <p:spPr>
            <a:xfrm>
              <a:off x="2542750" y="2127025"/>
              <a:ext cx="1265700" cy="2800025"/>
            </a:xfrm>
            <a:custGeom>
              <a:avLst/>
              <a:gdLst/>
              <a:ahLst/>
              <a:cxnLst/>
              <a:rect l="l" t="t" r="r" b="b"/>
              <a:pathLst>
                <a:path w="50628" h="112001" extrusionOk="0">
                  <a:moveTo>
                    <a:pt x="15275" y="1"/>
                  </a:moveTo>
                  <a:cubicBezTo>
                    <a:pt x="6459" y="1"/>
                    <a:pt x="1" y="3596"/>
                    <a:pt x="11368" y="18581"/>
                  </a:cubicBezTo>
                  <a:cubicBezTo>
                    <a:pt x="40733" y="57290"/>
                    <a:pt x="28271" y="108913"/>
                    <a:pt x="28271" y="108913"/>
                  </a:cubicBezTo>
                  <a:lnTo>
                    <a:pt x="36666" y="112000"/>
                  </a:lnTo>
                  <a:cubicBezTo>
                    <a:pt x="36666" y="112000"/>
                    <a:pt x="50627" y="70614"/>
                    <a:pt x="49622" y="56048"/>
                  </a:cubicBezTo>
                  <a:cubicBezTo>
                    <a:pt x="48618" y="41483"/>
                    <a:pt x="33551" y="3062"/>
                    <a:pt x="33551" y="3062"/>
                  </a:cubicBezTo>
                  <a:cubicBezTo>
                    <a:pt x="33551" y="3062"/>
                    <a:pt x="23409" y="1"/>
                    <a:pt x="15275"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1481;p55">
              <a:extLst>
                <a:ext uri="{FF2B5EF4-FFF2-40B4-BE49-F238E27FC236}">
                  <a16:creationId xmlns:a16="http://schemas.microsoft.com/office/drawing/2014/main" id="{4956325C-DE61-4921-9BCE-C382C5B02E22}"/>
                </a:ext>
              </a:extLst>
            </p:cNvPr>
            <p:cNvSpPr/>
            <p:nvPr/>
          </p:nvSpPr>
          <p:spPr>
            <a:xfrm>
              <a:off x="2667500" y="780175"/>
              <a:ext cx="758050" cy="309200"/>
            </a:xfrm>
            <a:custGeom>
              <a:avLst/>
              <a:gdLst/>
              <a:ahLst/>
              <a:cxnLst/>
              <a:rect l="l" t="t" r="r" b="b"/>
              <a:pathLst>
                <a:path w="30322" h="12368" extrusionOk="0">
                  <a:moveTo>
                    <a:pt x="27261" y="0"/>
                  </a:moveTo>
                  <a:cubicBezTo>
                    <a:pt x="25098" y="0"/>
                    <a:pt x="4401" y="4324"/>
                    <a:pt x="2475" y="5064"/>
                  </a:cubicBezTo>
                  <a:cubicBezTo>
                    <a:pt x="487" y="5829"/>
                    <a:pt x="0" y="12368"/>
                    <a:pt x="0" y="12368"/>
                  </a:cubicBezTo>
                  <a:lnTo>
                    <a:pt x="30321" y="2310"/>
                  </a:lnTo>
                  <a:cubicBezTo>
                    <a:pt x="30321" y="2310"/>
                    <a:pt x="28332" y="321"/>
                    <a:pt x="27414" y="15"/>
                  </a:cubicBezTo>
                  <a:cubicBezTo>
                    <a:pt x="27385" y="5"/>
                    <a:pt x="27333" y="0"/>
                    <a:pt x="27261" y="0"/>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1482;p55">
              <a:extLst>
                <a:ext uri="{FF2B5EF4-FFF2-40B4-BE49-F238E27FC236}">
                  <a16:creationId xmlns:a16="http://schemas.microsoft.com/office/drawing/2014/main" id="{17011A1A-30BD-4A6B-BF9D-1EA5AD2B2981}"/>
                </a:ext>
              </a:extLst>
            </p:cNvPr>
            <p:cNvSpPr/>
            <p:nvPr/>
          </p:nvSpPr>
          <p:spPr>
            <a:xfrm>
              <a:off x="2853925" y="2617250"/>
              <a:ext cx="783075" cy="1983300"/>
            </a:xfrm>
            <a:custGeom>
              <a:avLst/>
              <a:gdLst/>
              <a:ahLst/>
              <a:cxnLst/>
              <a:rect l="l" t="t" r="r" b="b"/>
              <a:pathLst>
                <a:path w="31323" h="79332" extrusionOk="0">
                  <a:moveTo>
                    <a:pt x="4925" y="1"/>
                  </a:moveTo>
                  <a:lnTo>
                    <a:pt x="1" y="3690"/>
                  </a:lnTo>
                  <a:lnTo>
                    <a:pt x="10522" y="17731"/>
                  </a:lnTo>
                  <a:lnTo>
                    <a:pt x="25340" y="79332"/>
                  </a:lnTo>
                  <a:lnTo>
                    <a:pt x="31323" y="77893"/>
                  </a:lnTo>
                  <a:lnTo>
                    <a:pt x="16207" y="15057"/>
                  </a:lnTo>
                  <a:lnTo>
                    <a:pt x="4925"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1483;p55">
              <a:extLst>
                <a:ext uri="{FF2B5EF4-FFF2-40B4-BE49-F238E27FC236}">
                  <a16:creationId xmlns:a16="http://schemas.microsoft.com/office/drawing/2014/main" id="{51B9B25D-9DAD-4C71-B5A6-176EE1BE67D4}"/>
                </a:ext>
              </a:extLst>
            </p:cNvPr>
            <p:cNvSpPr/>
            <p:nvPr/>
          </p:nvSpPr>
          <p:spPr>
            <a:xfrm>
              <a:off x="1172950" y="3277650"/>
              <a:ext cx="1848000" cy="83750"/>
            </a:xfrm>
            <a:custGeom>
              <a:avLst/>
              <a:gdLst/>
              <a:ahLst/>
              <a:cxnLst/>
              <a:rect l="l" t="t" r="r" b="b"/>
              <a:pathLst>
                <a:path w="73920" h="3350" extrusionOk="0">
                  <a:moveTo>
                    <a:pt x="1674" y="0"/>
                  </a:moveTo>
                  <a:cubicBezTo>
                    <a:pt x="750" y="0"/>
                    <a:pt x="0" y="750"/>
                    <a:pt x="0" y="1675"/>
                  </a:cubicBezTo>
                  <a:cubicBezTo>
                    <a:pt x="0" y="2600"/>
                    <a:pt x="750" y="3350"/>
                    <a:pt x="1674" y="3350"/>
                  </a:cubicBezTo>
                  <a:lnTo>
                    <a:pt x="72244" y="3350"/>
                  </a:lnTo>
                  <a:cubicBezTo>
                    <a:pt x="73170" y="3350"/>
                    <a:pt x="73919" y="2600"/>
                    <a:pt x="73919" y="1675"/>
                  </a:cubicBezTo>
                  <a:cubicBezTo>
                    <a:pt x="73919" y="750"/>
                    <a:pt x="73170" y="0"/>
                    <a:pt x="72244"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1484;p55">
              <a:extLst>
                <a:ext uri="{FF2B5EF4-FFF2-40B4-BE49-F238E27FC236}">
                  <a16:creationId xmlns:a16="http://schemas.microsoft.com/office/drawing/2014/main" id="{B857BC12-BF16-4BB7-AC7B-0B88E6F39007}"/>
                </a:ext>
              </a:extLst>
            </p:cNvPr>
            <p:cNvSpPr/>
            <p:nvPr/>
          </p:nvSpPr>
          <p:spPr>
            <a:xfrm>
              <a:off x="2606525" y="2351500"/>
              <a:ext cx="854700" cy="410550"/>
            </a:xfrm>
            <a:custGeom>
              <a:avLst/>
              <a:gdLst/>
              <a:ahLst/>
              <a:cxnLst/>
              <a:rect l="l" t="t" r="r" b="b"/>
              <a:pathLst>
                <a:path w="34188" h="16422" extrusionOk="0">
                  <a:moveTo>
                    <a:pt x="4071" y="1"/>
                  </a:moveTo>
                  <a:cubicBezTo>
                    <a:pt x="4071" y="1"/>
                    <a:pt x="0" y="7507"/>
                    <a:pt x="4071" y="13278"/>
                  </a:cubicBezTo>
                  <a:cubicBezTo>
                    <a:pt x="5710" y="15604"/>
                    <a:pt x="10444" y="16422"/>
                    <a:pt x="15607" y="16422"/>
                  </a:cubicBezTo>
                  <a:cubicBezTo>
                    <a:pt x="23258" y="16422"/>
                    <a:pt x="31852" y="14626"/>
                    <a:pt x="32725" y="13278"/>
                  </a:cubicBezTo>
                  <a:cubicBezTo>
                    <a:pt x="34187" y="11020"/>
                    <a:pt x="30286" y="6160"/>
                    <a:pt x="30286" y="6160"/>
                  </a:cubicBezTo>
                  <a:lnTo>
                    <a:pt x="4071" y="1"/>
                  </a:ln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1485;p55">
              <a:extLst>
                <a:ext uri="{FF2B5EF4-FFF2-40B4-BE49-F238E27FC236}">
                  <a16:creationId xmlns:a16="http://schemas.microsoft.com/office/drawing/2014/main" id="{3278E9DD-17E2-464A-990E-03761B41E3CE}"/>
                </a:ext>
              </a:extLst>
            </p:cNvPr>
            <p:cNvSpPr/>
            <p:nvPr/>
          </p:nvSpPr>
          <p:spPr>
            <a:xfrm>
              <a:off x="2469500" y="827475"/>
              <a:ext cx="1448525" cy="889275"/>
            </a:xfrm>
            <a:custGeom>
              <a:avLst/>
              <a:gdLst/>
              <a:ahLst/>
              <a:cxnLst/>
              <a:rect l="l" t="t" r="r" b="b"/>
              <a:pathLst>
                <a:path w="57941" h="35571" extrusionOk="0">
                  <a:moveTo>
                    <a:pt x="41241" y="1"/>
                  </a:moveTo>
                  <a:cubicBezTo>
                    <a:pt x="34544" y="1"/>
                    <a:pt x="11489" y="7203"/>
                    <a:pt x="7920" y="10474"/>
                  </a:cubicBezTo>
                  <a:cubicBezTo>
                    <a:pt x="4069" y="14007"/>
                    <a:pt x="0" y="22376"/>
                    <a:pt x="2485" y="26955"/>
                  </a:cubicBezTo>
                  <a:cubicBezTo>
                    <a:pt x="4970" y="31533"/>
                    <a:pt x="15299" y="35570"/>
                    <a:pt x="15299" y="35570"/>
                  </a:cubicBezTo>
                  <a:lnTo>
                    <a:pt x="57941" y="8644"/>
                  </a:lnTo>
                  <a:cubicBezTo>
                    <a:pt x="57941" y="8644"/>
                    <a:pt x="46692" y="1450"/>
                    <a:pt x="42507" y="142"/>
                  </a:cubicBezTo>
                  <a:cubicBezTo>
                    <a:pt x="42200" y="46"/>
                    <a:pt x="41771" y="1"/>
                    <a:pt x="41241"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1486;p55">
              <a:extLst>
                <a:ext uri="{FF2B5EF4-FFF2-40B4-BE49-F238E27FC236}">
                  <a16:creationId xmlns:a16="http://schemas.microsoft.com/office/drawing/2014/main" id="{B46A7F81-EC18-413D-BEAB-B9CF30847F06}"/>
                </a:ext>
              </a:extLst>
            </p:cNvPr>
            <p:cNvSpPr/>
            <p:nvPr/>
          </p:nvSpPr>
          <p:spPr>
            <a:xfrm>
              <a:off x="2324825" y="3584450"/>
              <a:ext cx="508850" cy="864575"/>
            </a:xfrm>
            <a:custGeom>
              <a:avLst/>
              <a:gdLst/>
              <a:ahLst/>
              <a:cxnLst/>
              <a:rect l="l" t="t" r="r" b="b"/>
              <a:pathLst>
                <a:path w="20354" h="34583" extrusionOk="0">
                  <a:moveTo>
                    <a:pt x="19761" y="1"/>
                  </a:moveTo>
                  <a:lnTo>
                    <a:pt x="1" y="34241"/>
                  </a:lnTo>
                  <a:lnTo>
                    <a:pt x="593" y="34583"/>
                  </a:lnTo>
                  <a:lnTo>
                    <a:pt x="20353" y="342"/>
                  </a:lnTo>
                  <a:lnTo>
                    <a:pt x="19761" y="1"/>
                  </a:lnTo>
                  <a:close/>
                </a:path>
              </a:pathLst>
            </a:custGeom>
            <a:solidFill>
              <a:srgbClr val="FFAA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1487;p55">
              <a:extLst>
                <a:ext uri="{FF2B5EF4-FFF2-40B4-BE49-F238E27FC236}">
                  <a16:creationId xmlns:a16="http://schemas.microsoft.com/office/drawing/2014/main" id="{2BB6F229-2593-4678-BF74-5E155F4CF9B1}"/>
                </a:ext>
              </a:extLst>
            </p:cNvPr>
            <p:cNvSpPr/>
            <p:nvPr/>
          </p:nvSpPr>
          <p:spPr>
            <a:xfrm>
              <a:off x="2327775" y="3943475"/>
              <a:ext cx="864325" cy="509275"/>
            </a:xfrm>
            <a:custGeom>
              <a:avLst/>
              <a:gdLst/>
              <a:ahLst/>
              <a:cxnLst/>
              <a:rect l="l" t="t" r="r" b="b"/>
              <a:pathLst>
                <a:path w="34573" h="20371" extrusionOk="0">
                  <a:moveTo>
                    <a:pt x="34231" y="1"/>
                  </a:moveTo>
                  <a:lnTo>
                    <a:pt x="1" y="19778"/>
                  </a:lnTo>
                  <a:lnTo>
                    <a:pt x="342" y="20371"/>
                  </a:lnTo>
                  <a:lnTo>
                    <a:pt x="34573" y="592"/>
                  </a:lnTo>
                  <a:lnTo>
                    <a:pt x="34231" y="1"/>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1488;p55">
              <a:extLst>
                <a:ext uri="{FF2B5EF4-FFF2-40B4-BE49-F238E27FC236}">
                  <a16:creationId xmlns:a16="http://schemas.microsoft.com/office/drawing/2014/main" id="{97AEF448-7C48-4480-8FF3-74C76E060FF2}"/>
                </a:ext>
              </a:extLst>
            </p:cNvPr>
            <p:cNvSpPr/>
            <p:nvPr/>
          </p:nvSpPr>
          <p:spPr>
            <a:xfrm>
              <a:off x="2332075" y="4436475"/>
              <a:ext cx="988375" cy="17100"/>
            </a:xfrm>
            <a:custGeom>
              <a:avLst/>
              <a:gdLst/>
              <a:ahLst/>
              <a:cxnLst/>
              <a:rect l="l" t="t" r="r" b="b"/>
              <a:pathLst>
                <a:path w="39535" h="684" extrusionOk="0">
                  <a:moveTo>
                    <a:pt x="1" y="0"/>
                  </a:moveTo>
                  <a:lnTo>
                    <a:pt x="1" y="684"/>
                  </a:lnTo>
                  <a:lnTo>
                    <a:pt x="39534" y="684"/>
                  </a:lnTo>
                  <a:lnTo>
                    <a:pt x="39534"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1489;p55">
              <a:extLst>
                <a:ext uri="{FF2B5EF4-FFF2-40B4-BE49-F238E27FC236}">
                  <a16:creationId xmlns:a16="http://schemas.microsoft.com/office/drawing/2014/main" id="{2EFC14C5-8853-4DE5-A8C6-433CC1FFA0B8}"/>
                </a:ext>
              </a:extLst>
            </p:cNvPr>
            <p:cNvSpPr/>
            <p:nvPr/>
          </p:nvSpPr>
          <p:spPr>
            <a:xfrm>
              <a:off x="2327825" y="4437600"/>
              <a:ext cx="864500" cy="508975"/>
            </a:xfrm>
            <a:custGeom>
              <a:avLst/>
              <a:gdLst/>
              <a:ahLst/>
              <a:cxnLst/>
              <a:rect l="l" t="t" r="r" b="b"/>
              <a:pathLst>
                <a:path w="34580" h="20359" extrusionOk="0">
                  <a:moveTo>
                    <a:pt x="342" y="0"/>
                  </a:moveTo>
                  <a:lnTo>
                    <a:pt x="1" y="591"/>
                  </a:lnTo>
                  <a:lnTo>
                    <a:pt x="34238" y="20358"/>
                  </a:lnTo>
                  <a:lnTo>
                    <a:pt x="34580" y="19767"/>
                  </a:lnTo>
                  <a:lnTo>
                    <a:pt x="342"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1490;p55">
              <a:extLst>
                <a:ext uri="{FF2B5EF4-FFF2-40B4-BE49-F238E27FC236}">
                  <a16:creationId xmlns:a16="http://schemas.microsoft.com/office/drawing/2014/main" id="{2AB284BF-01D3-45E1-9EFC-D19141FD0BC4}"/>
                </a:ext>
              </a:extLst>
            </p:cNvPr>
            <p:cNvSpPr/>
            <p:nvPr/>
          </p:nvSpPr>
          <p:spPr>
            <a:xfrm>
              <a:off x="2324700" y="4440725"/>
              <a:ext cx="509000" cy="864525"/>
            </a:xfrm>
            <a:custGeom>
              <a:avLst/>
              <a:gdLst/>
              <a:ahLst/>
              <a:cxnLst/>
              <a:rect l="l" t="t" r="r" b="b"/>
              <a:pathLst>
                <a:path w="20360" h="34581" extrusionOk="0">
                  <a:moveTo>
                    <a:pt x="592" y="1"/>
                  </a:moveTo>
                  <a:lnTo>
                    <a:pt x="0" y="343"/>
                  </a:lnTo>
                  <a:lnTo>
                    <a:pt x="19767" y="34581"/>
                  </a:lnTo>
                  <a:lnTo>
                    <a:pt x="20359" y="34239"/>
                  </a:lnTo>
                  <a:lnTo>
                    <a:pt x="592" y="1"/>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1491;p55">
              <a:extLst>
                <a:ext uri="{FF2B5EF4-FFF2-40B4-BE49-F238E27FC236}">
                  <a16:creationId xmlns:a16="http://schemas.microsoft.com/office/drawing/2014/main" id="{154A6018-3C69-4B45-9149-FD8E83ED0DF3}"/>
                </a:ext>
              </a:extLst>
            </p:cNvPr>
            <p:cNvSpPr/>
            <p:nvPr/>
          </p:nvSpPr>
          <p:spPr>
            <a:xfrm>
              <a:off x="2323525" y="4445000"/>
              <a:ext cx="17125" cy="988400"/>
            </a:xfrm>
            <a:custGeom>
              <a:avLst/>
              <a:gdLst/>
              <a:ahLst/>
              <a:cxnLst/>
              <a:rect l="l" t="t" r="r" b="b"/>
              <a:pathLst>
                <a:path w="685" h="39536" extrusionOk="0">
                  <a:moveTo>
                    <a:pt x="1" y="1"/>
                  </a:moveTo>
                  <a:lnTo>
                    <a:pt x="1" y="39536"/>
                  </a:lnTo>
                  <a:lnTo>
                    <a:pt x="685" y="39536"/>
                  </a:lnTo>
                  <a:lnTo>
                    <a:pt x="685" y="1"/>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1492;p55">
              <a:extLst>
                <a:ext uri="{FF2B5EF4-FFF2-40B4-BE49-F238E27FC236}">
                  <a16:creationId xmlns:a16="http://schemas.microsoft.com/office/drawing/2014/main" id="{CFBACF37-9453-4207-8A9B-7E419F34A565}"/>
                </a:ext>
              </a:extLst>
            </p:cNvPr>
            <p:cNvSpPr/>
            <p:nvPr/>
          </p:nvSpPr>
          <p:spPr>
            <a:xfrm>
              <a:off x="1830700" y="4440350"/>
              <a:ext cx="508875" cy="864575"/>
            </a:xfrm>
            <a:custGeom>
              <a:avLst/>
              <a:gdLst/>
              <a:ahLst/>
              <a:cxnLst/>
              <a:rect l="l" t="t" r="r" b="b"/>
              <a:pathLst>
                <a:path w="20355" h="34583" extrusionOk="0">
                  <a:moveTo>
                    <a:pt x="19762" y="1"/>
                  </a:moveTo>
                  <a:lnTo>
                    <a:pt x="1" y="34241"/>
                  </a:lnTo>
                  <a:lnTo>
                    <a:pt x="593" y="34583"/>
                  </a:lnTo>
                  <a:lnTo>
                    <a:pt x="20354" y="342"/>
                  </a:lnTo>
                  <a:lnTo>
                    <a:pt x="19762" y="1"/>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1493;p55">
              <a:extLst>
                <a:ext uri="{FF2B5EF4-FFF2-40B4-BE49-F238E27FC236}">
                  <a16:creationId xmlns:a16="http://schemas.microsoft.com/office/drawing/2014/main" id="{8CCE877F-DA1D-409A-9A42-EA8E00944526}"/>
                </a:ext>
              </a:extLst>
            </p:cNvPr>
            <p:cNvSpPr/>
            <p:nvPr/>
          </p:nvSpPr>
          <p:spPr>
            <a:xfrm>
              <a:off x="1471450" y="4456425"/>
              <a:ext cx="868425" cy="509050"/>
            </a:xfrm>
            <a:custGeom>
              <a:avLst/>
              <a:gdLst/>
              <a:ahLst/>
              <a:cxnLst/>
              <a:rect l="l" t="t" r="r" b="b"/>
              <a:pathLst>
                <a:path w="34737" h="20362" extrusionOk="0">
                  <a:moveTo>
                    <a:pt x="34395" y="0"/>
                  </a:moveTo>
                  <a:lnTo>
                    <a:pt x="0" y="19767"/>
                  </a:lnTo>
                  <a:lnTo>
                    <a:pt x="342" y="20362"/>
                  </a:lnTo>
                  <a:lnTo>
                    <a:pt x="34737" y="595"/>
                  </a:lnTo>
                  <a:lnTo>
                    <a:pt x="34395"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1494;p55">
              <a:extLst>
                <a:ext uri="{FF2B5EF4-FFF2-40B4-BE49-F238E27FC236}">
                  <a16:creationId xmlns:a16="http://schemas.microsoft.com/office/drawing/2014/main" id="{8D369D20-DD15-4D33-90C8-9FCA08A56D00}"/>
                </a:ext>
              </a:extLst>
            </p:cNvPr>
            <p:cNvSpPr/>
            <p:nvPr/>
          </p:nvSpPr>
          <p:spPr>
            <a:xfrm>
              <a:off x="1343775" y="4436475"/>
              <a:ext cx="988325" cy="17100"/>
            </a:xfrm>
            <a:custGeom>
              <a:avLst/>
              <a:gdLst/>
              <a:ahLst/>
              <a:cxnLst/>
              <a:rect l="l" t="t" r="r" b="b"/>
              <a:pathLst>
                <a:path w="39533" h="684" extrusionOk="0">
                  <a:moveTo>
                    <a:pt x="0" y="0"/>
                  </a:moveTo>
                  <a:lnTo>
                    <a:pt x="0" y="684"/>
                  </a:lnTo>
                  <a:lnTo>
                    <a:pt x="39533" y="684"/>
                  </a:lnTo>
                  <a:lnTo>
                    <a:pt x="39533"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1495;p55">
              <a:extLst>
                <a:ext uri="{FF2B5EF4-FFF2-40B4-BE49-F238E27FC236}">
                  <a16:creationId xmlns:a16="http://schemas.microsoft.com/office/drawing/2014/main" id="{2835DF48-491A-4963-ADD4-D14A4D3499CF}"/>
                </a:ext>
              </a:extLst>
            </p:cNvPr>
            <p:cNvSpPr/>
            <p:nvPr/>
          </p:nvSpPr>
          <p:spPr>
            <a:xfrm>
              <a:off x="1471875" y="3943450"/>
              <a:ext cx="864500" cy="509000"/>
            </a:xfrm>
            <a:custGeom>
              <a:avLst/>
              <a:gdLst/>
              <a:ahLst/>
              <a:cxnLst/>
              <a:rect l="l" t="t" r="r" b="b"/>
              <a:pathLst>
                <a:path w="34580" h="20360" extrusionOk="0">
                  <a:moveTo>
                    <a:pt x="343" y="0"/>
                  </a:moveTo>
                  <a:lnTo>
                    <a:pt x="1" y="593"/>
                  </a:lnTo>
                  <a:lnTo>
                    <a:pt x="34238" y="20360"/>
                  </a:lnTo>
                  <a:lnTo>
                    <a:pt x="34580" y="19767"/>
                  </a:lnTo>
                  <a:lnTo>
                    <a:pt x="343"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1496;p55">
              <a:extLst>
                <a:ext uri="{FF2B5EF4-FFF2-40B4-BE49-F238E27FC236}">
                  <a16:creationId xmlns:a16="http://schemas.microsoft.com/office/drawing/2014/main" id="{D2AB4639-2BAE-4BD4-ABCA-DF27C6F92AA7}"/>
                </a:ext>
              </a:extLst>
            </p:cNvPr>
            <p:cNvSpPr/>
            <p:nvPr/>
          </p:nvSpPr>
          <p:spPr>
            <a:xfrm>
              <a:off x="1830525" y="3584800"/>
              <a:ext cx="509000" cy="864500"/>
            </a:xfrm>
            <a:custGeom>
              <a:avLst/>
              <a:gdLst/>
              <a:ahLst/>
              <a:cxnLst/>
              <a:rect l="l" t="t" r="r" b="b"/>
              <a:pathLst>
                <a:path w="20360" h="34580" extrusionOk="0">
                  <a:moveTo>
                    <a:pt x="592" y="1"/>
                  </a:moveTo>
                  <a:lnTo>
                    <a:pt x="0" y="343"/>
                  </a:lnTo>
                  <a:lnTo>
                    <a:pt x="19767" y="34580"/>
                  </a:lnTo>
                  <a:lnTo>
                    <a:pt x="20359" y="34238"/>
                  </a:lnTo>
                  <a:lnTo>
                    <a:pt x="592" y="1"/>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1497;p55">
              <a:extLst>
                <a:ext uri="{FF2B5EF4-FFF2-40B4-BE49-F238E27FC236}">
                  <a16:creationId xmlns:a16="http://schemas.microsoft.com/office/drawing/2014/main" id="{ACF2747D-8CA0-4671-A400-6807A24EF96F}"/>
                </a:ext>
              </a:extLst>
            </p:cNvPr>
            <p:cNvSpPr/>
            <p:nvPr/>
          </p:nvSpPr>
          <p:spPr>
            <a:xfrm>
              <a:off x="2323525" y="3456700"/>
              <a:ext cx="17125" cy="988325"/>
            </a:xfrm>
            <a:custGeom>
              <a:avLst/>
              <a:gdLst/>
              <a:ahLst/>
              <a:cxnLst/>
              <a:rect l="l" t="t" r="r" b="b"/>
              <a:pathLst>
                <a:path w="685" h="39533" extrusionOk="0">
                  <a:moveTo>
                    <a:pt x="1" y="0"/>
                  </a:moveTo>
                  <a:lnTo>
                    <a:pt x="1" y="39533"/>
                  </a:lnTo>
                  <a:lnTo>
                    <a:pt x="685" y="39533"/>
                  </a:lnTo>
                  <a:lnTo>
                    <a:pt x="685"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1498;p55">
              <a:extLst>
                <a:ext uri="{FF2B5EF4-FFF2-40B4-BE49-F238E27FC236}">
                  <a16:creationId xmlns:a16="http://schemas.microsoft.com/office/drawing/2014/main" id="{719540FC-79BF-4885-8868-977873FAC995}"/>
                </a:ext>
              </a:extLst>
            </p:cNvPr>
            <p:cNvSpPr/>
            <p:nvPr/>
          </p:nvSpPr>
          <p:spPr>
            <a:xfrm>
              <a:off x="1300500" y="3413375"/>
              <a:ext cx="2063175" cy="2063325"/>
            </a:xfrm>
            <a:custGeom>
              <a:avLst/>
              <a:gdLst/>
              <a:ahLst/>
              <a:cxnLst/>
              <a:rect l="l" t="t" r="r" b="b"/>
              <a:pathLst>
                <a:path w="82527" h="82533" extrusionOk="0">
                  <a:moveTo>
                    <a:pt x="41265" y="6270"/>
                  </a:moveTo>
                  <a:cubicBezTo>
                    <a:pt x="60556" y="6270"/>
                    <a:pt x="76258" y="21971"/>
                    <a:pt x="76258" y="41264"/>
                  </a:cubicBezTo>
                  <a:cubicBezTo>
                    <a:pt x="76258" y="60562"/>
                    <a:pt x="60557" y="76257"/>
                    <a:pt x="41264" y="76257"/>
                  </a:cubicBezTo>
                  <a:cubicBezTo>
                    <a:pt x="21967" y="76257"/>
                    <a:pt x="6271" y="60562"/>
                    <a:pt x="6271" y="41264"/>
                  </a:cubicBezTo>
                  <a:cubicBezTo>
                    <a:pt x="6271" y="21972"/>
                    <a:pt x="21967" y="6270"/>
                    <a:pt x="41265" y="6270"/>
                  </a:cubicBezTo>
                  <a:close/>
                  <a:moveTo>
                    <a:pt x="41264" y="1"/>
                  </a:moveTo>
                  <a:cubicBezTo>
                    <a:pt x="18473" y="1"/>
                    <a:pt x="1" y="18478"/>
                    <a:pt x="1" y="41264"/>
                  </a:cubicBezTo>
                  <a:cubicBezTo>
                    <a:pt x="1" y="64056"/>
                    <a:pt x="18473" y="82532"/>
                    <a:pt x="41264" y="82532"/>
                  </a:cubicBezTo>
                  <a:cubicBezTo>
                    <a:pt x="64050" y="82532"/>
                    <a:pt x="82527" y="64056"/>
                    <a:pt x="82527" y="41264"/>
                  </a:cubicBezTo>
                  <a:cubicBezTo>
                    <a:pt x="82527" y="18478"/>
                    <a:pt x="64050" y="1"/>
                    <a:pt x="41264"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1499;p55">
              <a:extLst>
                <a:ext uri="{FF2B5EF4-FFF2-40B4-BE49-F238E27FC236}">
                  <a16:creationId xmlns:a16="http://schemas.microsoft.com/office/drawing/2014/main" id="{56D39EBE-8500-4B55-9A49-04F7AE2E9759}"/>
                </a:ext>
              </a:extLst>
            </p:cNvPr>
            <p:cNvSpPr/>
            <p:nvPr/>
          </p:nvSpPr>
          <p:spPr>
            <a:xfrm>
              <a:off x="1400250" y="3513175"/>
              <a:ext cx="1863700" cy="1863725"/>
            </a:xfrm>
            <a:custGeom>
              <a:avLst/>
              <a:gdLst/>
              <a:ahLst/>
              <a:cxnLst/>
              <a:rect l="l" t="t" r="r" b="b"/>
              <a:pathLst>
                <a:path w="74548" h="74549" extrusionOk="0">
                  <a:moveTo>
                    <a:pt x="37275" y="2280"/>
                  </a:moveTo>
                  <a:cubicBezTo>
                    <a:pt x="56567" y="2280"/>
                    <a:pt x="72268" y="17982"/>
                    <a:pt x="72268" y="37275"/>
                  </a:cubicBezTo>
                  <a:cubicBezTo>
                    <a:pt x="72268" y="56572"/>
                    <a:pt x="56567" y="72269"/>
                    <a:pt x="37274" y="72269"/>
                  </a:cubicBezTo>
                  <a:cubicBezTo>
                    <a:pt x="17977" y="72269"/>
                    <a:pt x="2281" y="56572"/>
                    <a:pt x="2281" y="37275"/>
                  </a:cubicBezTo>
                  <a:cubicBezTo>
                    <a:pt x="2281" y="17982"/>
                    <a:pt x="17977" y="2280"/>
                    <a:pt x="37275" y="2280"/>
                  </a:cubicBezTo>
                  <a:close/>
                  <a:moveTo>
                    <a:pt x="37274" y="1"/>
                  </a:moveTo>
                  <a:cubicBezTo>
                    <a:pt x="16717" y="1"/>
                    <a:pt x="1" y="16723"/>
                    <a:pt x="1" y="37275"/>
                  </a:cubicBezTo>
                  <a:cubicBezTo>
                    <a:pt x="1" y="57832"/>
                    <a:pt x="16717" y="74548"/>
                    <a:pt x="37274" y="74548"/>
                  </a:cubicBezTo>
                  <a:cubicBezTo>
                    <a:pt x="57826" y="74548"/>
                    <a:pt x="74548" y="57832"/>
                    <a:pt x="74548" y="37275"/>
                  </a:cubicBezTo>
                  <a:cubicBezTo>
                    <a:pt x="74548" y="16723"/>
                    <a:pt x="57826" y="1"/>
                    <a:pt x="37274" y="1"/>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1500;p55">
              <a:extLst>
                <a:ext uri="{FF2B5EF4-FFF2-40B4-BE49-F238E27FC236}">
                  <a16:creationId xmlns:a16="http://schemas.microsoft.com/office/drawing/2014/main" id="{2F5775DC-3C6C-4634-B414-668047854E80}"/>
                </a:ext>
              </a:extLst>
            </p:cNvPr>
            <p:cNvSpPr/>
            <p:nvPr/>
          </p:nvSpPr>
          <p:spPr>
            <a:xfrm>
              <a:off x="5407300" y="3584650"/>
              <a:ext cx="509300" cy="864325"/>
            </a:xfrm>
            <a:custGeom>
              <a:avLst/>
              <a:gdLst/>
              <a:ahLst/>
              <a:cxnLst/>
              <a:rect l="l" t="t" r="r" b="b"/>
              <a:pathLst>
                <a:path w="20372" h="34573" extrusionOk="0">
                  <a:moveTo>
                    <a:pt x="19780" y="0"/>
                  </a:moveTo>
                  <a:lnTo>
                    <a:pt x="1" y="34231"/>
                  </a:lnTo>
                  <a:lnTo>
                    <a:pt x="593" y="34573"/>
                  </a:lnTo>
                  <a:lnTo>
                    <a:pt x="20372" y="342"/>
                  </a:lnTo>
                  <a:lnTo>
                    <a:pt x="19780"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1501;p55">
              <a:extLst>
                <a:ext uri="{FF2B5EF4-FFF2-40B4-BE49-F238E27FC236}">
                  <a16:creationId xmlns:a16="http://schemas.microsoft.com/office/drawing/2014/main" id="{814EC97D-9461-410B-B2F0-F189DD70189B}"/>
                </a:ext>
              </a:extLst>
            </p:cNvPr>
            <p:cNvSpPr/>
            <p:nvPr/>
          </p:nvSpPr>
          <p:spPr>
            <a:xfrm>
              <a:off x="5426850" y="3961525"/>
              <a:ext cx="868400" cy="509075"/>
            </a:xfrm>
            <a:custGeom>
              <a:avLst/>
              <a:gdLst/>
              <a:ahLst/>
              <a:cxnLst/>
              <a:rect l="l" t="t" r="r" b="b"/>
              <a:pathLst>
                <a:path w="34736" h="20363" extrusionOk="0">
                  <a:moveTo>
                    <a:pt x="34395" y="1"/>
                  </a:moveTo>
                  <a:lnTo>
                    <a:pt x="1" y="19768"/>
                  </a:lnTo>
                  <a:lnTo>
                    <a:pt x="341" y="20362"/>
                  </a:lnTo>
                  <a:lnTo>
                    <a:pt x="34736" y="595"/>
                  </a:lnTo>
                  <a:lnTo>
                    <a:pt x="34395" y="1"/>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1502;p55">
              <a:extLst>
                <a:ext uri="{FF2B5EF4-FFF2-40B4-BE49-F238E27FC236}">
                  <a16:creationId xmlns:a16="http://schemas.microsoft.com/office/drawing/2014/main" id="{D586165C-B6B6-454D-BA34-18B4683ECAB7}"/>
                </a:ext>
              </a:extLst>
            </p:cNvPr>
            <p:cNvSpPr/>
            <p:nvPr/>
          </p:nvSpPr>
          <p:spPr>
            <a:xfrm>
              <a:off x="5414950" y="4436475"/>
              <a:ext cx="988350" cy="17100"/>
            </a:xfrm>
            <a:custGeom>
              <a:avLst/>
              <a:gdLst/>
              <a:ahLst/>
              <a:cxnLst/>
              <a:rect l="l" t="t" r="r" b="b"/>
              <a:pathLst>
                <a:path w="39534" h="684" extrusionOk="0">
                  <a:moveTo>
                    <a:pt x="0" y="0"/>
                  </a:moveTo>
                  <a:lnTo>
                    <a:pt x="0" y="684"/>
                  </a:lnTo>
                  <a:lnTo>
                    <a:pt x="39534" y="684"/>
                  </a:lnTo>
                  <a:lnTo>
                    <a:pt x="39534"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1503;p55">
              <a:extLst>
                <a:ext uri="{FF2B5EF4-FFF2-40B4-BE49-F238E27FC236}">
                  <a16:creationId xmlns:a16="http://schemas.microsoft.com/office/drawing/2014/main" id="{F195042D-1541-4209-83D2-DD2F2655718E}"/>
                </a:ext>
              </a:extLst>
            </p:cNvPr>
            <p:cNvSpPr/>
            <p:nvPr/>
          </p:nvSpPr>
          <p:spPr>
            <a:xfrm>
              <a:off x="5410675" y="4437600"/>
              <a:ext cx="864475" cy="509000"/>
            </a:xfrm>
            <a:custGeom>
              <a:avLst/>
              <a:gdLst/>
              <a:ahLst/>
              <a:cxnLst/>
              <a:rect l="l" t="t" r="r" b="b"/>
              <a:pathLst>
                <a:path w="34579" h="20360" extrusionOk="0">
                  <a:moveTo>
                    <a:pt x="342" y="0"/>
                  </a:moveTo>
                  <a:lnTo>
                    <a:pt x="0" y="592"/>
                  </a:lnTo>
                  <a:lnTo>
                    <a:pt x="34238" y="20359"/>
                  </a:lnTo>
                  <a:lnTo>
                    <a:pt x="34579" y="19767"/>
                  </a:lnTo>
                  <a:lnTo>
                    <a:pt x="342"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1504;p55">
              <a:extLst>
                <a:ext uri="{FF2B5EF4-FFF2-40B4-BE49-F238E27FC236}">
                  <a16:creationId xmlns:a16="http://schemas.microsoft.com/office/drawing/2014/main" id="{9E07751B-F934-422B-93BF-B7C3A8F03442}"/>
                </a:ext>
              </a:extLst>
            </p:cNvPr>
            <p:cNvSpPr/>
            <p:nvPr/>
          </p:nvSpPr>
          <p:spPr>
            <a:xfrm>
              <a:off x="5407550" y="4440800"/>
              <a:ext cx="508975" cy="864500"/>
            </a:xfrm>
            <a:custGeom>
              <a:avLst/>
              <a:gdLst/>
              <a:ahLst/>
              <a:cxnLst/>
              <a:rect l="l" t="t" r="r" b="b"/>
              <a:pathLst>
                <a:path w="20359" h="34580" extrusionOk="0">
                  <a:moveTo>
                    <a:pt x="592" y="0"/>
                  </a:moveTo>
                  <a:lnTo>
                    <a:pt x="1" y="341"/>
                  </a:lnTo>
                  <a:lnTo>
                    <a:pt x="19767" y="34579"/>
                  </a:lnTo>
                  <a:lnTo>
                    <a:pt x="20359" y="34237"/>
                  </a:lnTo>
                  <a:lnTo>
                    <a:pt x="592"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1505;p55">
              <a:extLst>
                <a:ext uri="{FF2B5EF4-FFF2-40B4-BE49-F238E27FC236}">
                  <a16:creationId xmlns:a16="http://schemas.microsoft.com/office/drawing/2014/main" id="{6D9A6701-ABCC-4CB4-AB54-136B8F29AFD6}"/>
                </a:ext>
              </a:extLst>
            </p:cNvPr>
            <p:cNvSpPr/>
            <p:nvPr/>
          </p:nvSpPr>
          <p:spPr>
            <a:xfrm>
              <a:off x="5406400" y="4445000"/>
              <a:ext cx="17125" cy="988400"/>
            </a:xfrm>
            <a:custGeom>
              <a:avLst/>
              <a:gdLst/>
              <a:ahLst/>
              <a:cxnLst/>
              <a:rect l="l" t="t" r="r" b="b"/>
              <a:pathLst>
                <a:path w="685" h="39536" extrusionOk="0">
                  <a:moveTo>
                    <a:pt x="0" y="1"/>
                  </a:moveTo>
                  <a:lnTo>
                    <a:pt x="0" y="39536"/>
                  </a:lnTo>
                  <a:lnTo>
                    <a:pt x="684" y="39536"/>
                  </a:lnTo>
                  <a:lnTo>
                    <a:pt x="684" y="1"/>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1506;p55">
              <a:extLst>
                <a:ext uri="{FF2B5EF4-FFF2-40B4-BE49-F238E27FC236}">
                  <a16:creationId xmlns:a16="http://schemas.microsoft.com/office/drawing/2014/main" id="{28BD58A5-A010-4D0A-A247-3FDF9E8F9FC3}"/>
                </a:ext>
              </a:extLst>
            </p:cNvPr>
            <p:cNvSpPr/>
            <p:nvPr/>
          </p:nvSpPr>
          <p:spPr>
            <a:xfrm>
              <a:off x="4913200" y="4440550"/>
              <a:ext cx="509275" cy="864325"/>
            </a:xfrm>
            <a:custGeom>
              <a:avLst/>
              <a:gdLst/>
              <a:ahLst/>
              <a:cxnLst/>
              <a:rect l="l" t="t" r="r" b="b"/>
              <a:pathLst>
                <a:path w="20371" h="34573" extrusionOk="0">
                  <a:moveTo>
                    <a:pt x="19779" y="0"/>
                  </a:moveTo>
                  <a:lnTo>
                    <a:pt x="0" y="34232"/>
                  </a:lnTo>
                  <a:lnTo>
                    <a:pt x="591" y="34573"/>
                  </a:lnTo>
                  <a:lnTo>
                    <a:pt x="20370" y="342"/>
                  </a:lnTo>
                  <a:lnTo>
                    <a:pt x="19779"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1507;p55">
              <a:extLst>
                <a:ext uri="{FF2B5EF4-FFF2-40B4-BE49-F238E27FC236}">
                  <a16:creationId xmlns:a16="http://schemas.microsoft.com/office/drawing/2014/main" id="{3526DC93-97B9-4874-AB4F-557795C6C622}"/>
                </a:ext>
              </a:extLst>
            </p:cNvPr>
            <p:cNvSpPr/>
            <p:nvPr/>
          </p:nvSpPr>
          <p:spPr>
            <a:xfrm>
              <a:off x="4567175" y="4457475"/>
              <a:ext cx="868425" cy="509050"/>
            </a:xfrm>
            <a:custGeom>
              <a:avLst/>
              <a:gdLst/>
              <a:ahLst/>
              <a:cxnLst/>
              <a:rect l="l" t="t" r="r" b="b"/>
              <a:pathLst>
                <a:path w="34737" h="20362" extrusionOk="0">
                  <a:moveTo>
                    <a:pt x="34395" y="0"/>
                  </a:moveTo>
                  <a:lnTo>
                    <a:pt x="1" y="19767"/>
                  </a:lnTo>
                  <a:lnTo>
                    <a:pt x="343" y="20362"/>
                  </a:lnTo>
                  <a:lnTo>
                    <a:pt x="34736" y="595"/>
                  </a:lnTo>
                  <a:lnTo>
                    <a:pt x="34395"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1508;p55">
              <a:extLst>
                <a:ext uri="{FF2B5EF4-FFF2-40B4-BE49-F238E27FC236}">
                  <a16:creationId xmlns:a16="http://schemas.microsoft.com/office/drawing/2014/main" id="{97DB3ACB-1A28-4C6F-8B40-3244E3F4FBC0}"/>
                </a:ext>
              </a:extLst>
            </p:cNvPr>
            <p:cNvSpPr/>
            <p:nvPr/>
          </p:nvSpPr>
          <p:spPr>
            <a:xfrm>
              <a:off x="4426625" y="4436475"/>
              <a:ext cx="988350" cy="17100"/>
            </a:xfrm>
            <a:custGeom>
              <a:avLst/>
              <a:gdLst/>
              <a:ahLst/>
              <a:cxnLst/>
              <a:rect l="l" t="t" r="r" b="b"/>
              <a:pathLst>
                <a:path w="39534" h="684" extrusionOk="0">
                  <a:moveTo>
                    <a:pt x="1" y="0"/>
                  </a:moveTo>
                  <a:lnTo>
                    <a:pt x="1" y="684"/>
                  </a:lnTo>
                  <a:lnTo>
                    <a:pt x="39533" y="684"/>
                  </a:lnTo>
                  <a:lnTo>
                    <a:pt x="39533"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1509;p55">
              <a:extLst>
                <a:ext uri="{FF2B5EF4-FFF2-40B4-BE49-F238E27FC236}">
                  <a16:creationId xmlns:a16="http://schemas.microsoft.com/office/drawing/2014/main" id="{6D719FE5-369B-4016-B0EE-6BDF11CE0260}"/>
                </a:ext>
              </a:extLst>
            </p:cNvPr>
            <p:cNvSpPr/>
            <p:nvPr/>
          </p:nvSpPr>
          <p:spPr>
            <a:xfrm>
              <a:off x="4554775" y="3943475"/>
              <a:ext cx="864475" cy="508975"/>
            </a:xfrm>
            <a:custGeom>
              <a:avLst/>
              <a:gdLst/>
              <a:ahLst/>
              <a:cxnLst/>
              <a:rect l="l" t="t" r="r" b="b"/>
              <a:pathLst>
                <a:path w="34579" h="20359" extrusionOk="0">
                  <a:moveTo>
                    <a:pt x="341" y="1"/>
                  </a:moveTo>
                  <a:lnTo>
                    <a:pt x="0" y="592"/>
                  </a:lnTo>
                  <a:lnTo>
                    <a:pt x="34236" y="20359"/>
                  </a:lnTo>
                  <a:lnTo>
                    <a:pt x="34578" y="19766"/>
                  </a:lnTo>
                  <a:lnTo>
                    <a:pt x="341" y="1"/>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1510;p55">
              <a:extLst>
                <a:ext uri="{FF2B5EF4-FFF2-40B4-BE49-F238E27FC236}">
                  <a16:creationId xmlns:a16="http://schemas.microsoft.com/office/drawing/2014/main" id="{80C1A978-1E0F-4F04-A7C2-D41530F32353}"/>
                </a:ext>
              </a:extLst>
            </p:cNvPr>
            <p:cNvSpPr/>
            <p:nvPr/>
          </p:nvSpPr>
          <p:spPr>
            <a:xfrm>
              <a:off x="4913375" y="3584800"/>
              <a:ext cx="509000" cy="864500"/>
            </a:xfrm>
            <a:custGeom>
              <a:avLst/>
              <a:gdLst/>
              <a:ahLst/>
              <a:cxnLst/>
              <a:rect l="l" t="t" r="r" b="b"/>
              <a:pathLst>
                <a:path w="20360" h="34580" extrusionOk="0">
                  <a:moveTo>
                    <a:pt x="593" y="1"/>
                  </a:moveTo>
                  <a:lnTo>
                    <a:pt x="1" y="343"/>
                  </a:lnTo>
                  <a:lnTo>
                    <a:pt x="19768" y="34580"/>
                  </a:lnTo>
                  <a:lnTo>
                    <a:pt x="20360" y="34238"/>
                  </a:lnTo>
                  <a:lnTo>
                    <a:pt x="593" y="1"/>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1511;p55">
              <a:extLst>
                <a:ext uri="{FF2B5EF4-FFF2-40B4-BE49-F238E27FC236}">
                  <a16:creationId xmlns:a16="http://schemas.microsoft.com/office/drawing/2014/main" id="{676E41F1-026C-4DF5-9CF7-8E08D843CEDA}"/>
                </a:ext>
              </a:extLst>
            </p:cNvPr>
            <p:cNvSpPr/>
            <p:nvPr/>
          </p:nvSpPr>
          <p:spPr>
            <a:xfrm>
              <a:off x="5406400" y="3456700"/>
              <a:ext cx="17125" cy="988325"/>
            </a:xfrm>
            <a:custGeom>
              <a:avLst/>
              <a:gdLst/>
              <a:ahLst/>
              <a:cxnLst/>
              <a:rect l="l" t="t" r="r" b="b"/>
              <a:pathLst>
                <a:path w="685" h="39533" extrusionOk="0">
                  <a:moveTo>
                    <a:pt x="0" y="0"/>
                  </a:moveTo>
                  <a:lnTo>
                    <a:pt x="0" y="39533"/>
                  </a:lnTo>
                  <a:lnTo>
                    <a:pt x="684" y="39533"/>
                  </a:lnTo>
                  <a:lnTo>
                    <a:pt x="684"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1512;p55">
              <a:extLst>
                <a:ext uri="{FF2B5EF4-FFF2-40B4-BE49-F238E27FC236}">
                  <a16:creationId xmlns:a16="http://schemas.microsoft.com/office/drawing/2014/main" id="{858AAC4B-F9F2-45FA-AE9E-F86758A946D1}"/>
                </a:ext>
              </a:extLst>
            </p:cNvPr>
            <p:cNvSpPr/>
            <p:nvPr/>
          </p:nvSpPr>
          <p:spPr>
            <a:xfrm>
              <a:off x="5269775" y="4299850"/>
              <a:ext cx="290375" cy="290375"/>
            </a:xfrm>
            <a:custGeom>
              <a:avLst/>
              <a:gdLst/>
              <a:ahLst/>
              <a:cxnLst/>
              <a:rect l="l" t="t" r="r" b="b"/>
              <a:pathLst>
                <a:path w="11615" h="11615" extrusionOk="0">
                  <a:moveTo>
                    <a:pt x="5807" y="1"/>
                  </a:moveTo>
                  <a:cubicBezTo>
                    <a:pt x="4268" y="1"/>
                    <a:pt x="2791" y="613"/>
                    <a:pt x="1701" y="1701"/>
                  </a:cubicBezTo>
                  <a:cubicBezTo>
                    <a:pt x="613" y="2791"/>
                    <a:pt x="1" y="4267"/>
                    <a:pt x="1" y="5808"/>
                  </a:cubicBezTo>
                  <a:cubicBezTo>
                    <a:pt x="1" y="7348"/>
                    <a:pt x="613" y="8824"/>
                    <a:pt x="1701" y="9914"/>
                  </a:cubicBezTo>
                  <a:cubicBezTo>
                    <a:pt x="2791" y="11002"/>
                    <a:pt x="4268" y="11614"/>
                    <a:pt x="5807" y="11614"/>
                  </a:cubicBezTo>
                  <a:cubicBezTo>
                    <a:pt x="7348" y="11614"/>
                    <a:pt x="8824" y="11002"/>
                    <a:pt x="9914" y="9914"/>
                  </a:cubicBezTo>
                  <a:cubicBezTo>
                    <a:pt x="11003" y="8824"/>
                    <a:pt x="11615" y="7348"/>
                    <a:pt x="11615" y="5808"/>
                  </a:cubicBezTo>
                  <a:cubicBezTo>
                    <a:pt x="11615" y="4267"/>
                    <a:pt x="11003" y="2791"/>
                    <a:pt x="9914" y="1701"/>
                  </a:cubicBezTo>
                  <a:cubicBezTo>
                    <a:pt x="8824" y="613"/>
                    <a:pt x="7348" y="1"/>
                    <a:pt x="5807"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1513;p55">
              <a:extLst>
                <a:ext uri="{FF2B5EF4-FFF2-40B4-BE49-F238E27FC236}">
                  <a16:creationId xmlns:a16="http://schemas.microsoft.com/office/drawing/2014/main" id="{77E9E671-DFFE-454A-BFAF-1340FC50E984}"/>
                </a:ext>
              </a:extLst>
            </p:cNvPr>
            <p:cNvSpPr/>
            <p:nvPr/>
          </p:nvSpPr>
          <p:spPr>
            <a:xfrm>
              <a:off x="4383400" y="3413375"/>
              <a:ext cx="2063150" cy="2063325"/>
            </a:xfrm>
            <a:custGeom>
              <a:avLst/>
              <a:gdLst/>
              <a:ahLst/>
              <a:cxnLst/>
              <a:rect l="l" t="t" r="r" b="b"/>
              <a:pathLst>
                <a:path w="82526" h="82533" extrusionOk="0">
                  <a:moveTo>
                    <a:pt x="41263" y="6270"/>
                  </a:moveTo>
                  <a:cubicBezTo>
                    <a:pt x="60555" y="6270"/>
                    <a:pt x="76257" y="21971"/>
                    <a:pt x="76257" y="41264"/>
                  </a:cubicBezTo>
                  <a:cubicBezTo>
                    <a:pt x="76257" y="60562"/>
                    <a:pt x="60555" y="76257"/>
                    <a:pt x="41263" y="76257"/>
                  </a:cubicBezTo>
                  <a:cubicBezTo>
                    <a:pt x="21965" y="76257"/>
                    <a:pt x="6269" y="60562"/>
                    <a:pt x="6269" y="41264"/>
                  </a:cubicBezTo>
                  <a:cubicBezTo>
                    <a:pt x="6269" y="21972"/>
                    <a:pt x="21965" y="6270"/>
                    <a:pt x="41263" y="6270"/>
                  </a:cubicBezTo>
                  <a:close/>
                  <a:moveTo>
                    <a:pt x="41263" y="1"/>
                  </a:moveTo>
                  <a:cubicBezTo>
                    <a:pt x="18471" y="1"/>
                    <a:pt x="0" y="18478"/>
                    <a:pt x="0" y="41264"/>
                  </a:cubicBezTo>
                  <a:cubicBezTo>
                    <a:pt x="0" y="64056"/>
                    <a:pt x="18472" y="82532"/>
                    <a:pt x="41263" y="82532"/>
                  </a:cubicBezTo>
                  <a:cubicBezTo>
                    <a:pt x="64049" y="82532"/>
                    <a:pt x="82525" y="64056"/>
                    <a:pt x="82525" y="41264"/>
                  </a:cubicBezTo>
                  <a:cubicBezTo>
                    <a:pt x="82525" y="18478"/>
                    <a:pt x="64049" y="1"/>
                    <a:pt x="41263"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1514;p55">
              <a:extLst>
                <a:ext uri="{FF2B5EF4-FFF2-40B4-BE49-F238E27FC236}">
                  <a16:creationId xmlns:a16="http://schemas.microsoft.com/office/drawing/2014/main" id="{1DB769B6-5419-4A69-96A0-10EBF355241E}"/>
                </a:ext>
              </a:extLst>
            </p:cNvPr>
            <p:cNvSpPr/>
            <p:nvPr/>
          </p:nvSpPr>
          <p:spPr>
            <a:xfrm>
              <a:off x="4483125" y="3513175"/>
              <a:ext cx="1863700" cy="1863725"/>
            </a:xfrm>
            <a:custGeom>
              <a:avLst/>
              <a:gdLst/>
              <a:ahLst/>
              <a:cxnLst/>
              <a:rect l="l" t="t" r="r" b="b"/>
              <a:pathLst>
                <a:path w="74548" h="74549" extrusionOk="0">
                  <a:moveTo>
                    <a:pt x="37274" y="2280"/>
                  </a:moveTo>
                  <a:cubicBezTo>
                    <a:pt x="56566" y="2280"/>
                    <a:pt x="72268" y="17982"/>
                    <a:pt x="72268" y="37275"/>
                  </a:cubicBezTo>
                  <a:cubicBezTo>
                    <a:pt x="72268" y="56572"/>
                    <a:pt x="56566" y="72269"/>
                    <a:pt x="37274" y="72269"/>
                  </a:cubicBezTo>
                  <a:cubicBezTo>
                    <a:pt x="17976" y="72269"/>
                    <a:pt x="2280" y="56572"/>
                    <a:pt x="2280" y="37275"/>
                  </a:cubicBezTo>
                  <a:cubicBezTo>
                    <a:pt x="2280" y="17982"/>
                    <a:pt x="17976" y="2280"/>
                    <a:pt x="37274" y="2280"/>
                  </a:cubicBezTo>
                  <a:close/>
                  <a:moveTo>
                    <a:pt x="37274" y="1"/>
                  </a:moveTo>
                  <a:cubicBezTo>
                    <a:pt x="16717" y="1"/>
                    <a:pt x="0" y="16723"/>
                    <a:pt x="0" y="37275"/>
                  </a:cubicBezTo>
                  <a:cubicBezTo>
                    <a:pt x="0" y="57832"/>
                    <a:pt x="16717" y="74548"/>
                    <a:pt x="37273" y="74548"/>
                  </a:cubicBezTo>
                  <a:cubicBezTo>
                    <a:pt x="57825" y="74548"/>
                    <a:pt x="74547" y="57832"/>
                    <a:pt x="74547" y="37275"/>
                  </a:cubicBezTo>
                  <a:cubicBezTo>
                    <a:pt x="74547" y="16723"/>
                    <a:pt x="57825" y="1"/>
                    <a:pt x="37274" y="1"/>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1515;p55">
              <a:extLst>
                <a:ext uri="{FF2B5EF4-FFF2-40B4-BE49-F238E27FC236}">
                  <a16:creationId xmlns:a16="http://schemas.microsoft.com/office/drawing/2014/main" id="{FE0FA8F4-FF74-4CD5-969C-CAA55ED05C14}"/>
                </a:ext>
              </a:extLst>
            </p:cNvPr>
            <p:cNvSpPr/>
            <p:nvPr/>
          </p:nvSpPr>
          <p:spPr>
            <a:xfrm>
              <a:off x="2307975" y="4272175"/>
              <a:ext cx="1296050" cy="611625"/>
            </a:xfrm>
            <a:custGeom>
              <a:avLst/>
              <a:gdLst/>
              <a:ahLst/>
              <a:cxnLst/>
              <a:rect l="l" t="t" r="r" b="b"/>
              <a:pathLst>
                <a:path w="51842" h="24465" extrusionOk="0">
                  <a:moveTo>
                    <a:pt x="51063" y="712"/>
                  </a:moveTo>
                  <a:lnTo>
                    <a:pt x="48190" y="23603"/>
                  </a:lnTo>
                  <a:lnTo>
                    <a:pt x="717" y="10995"/>
                  </a:lnTo>
                  <a:lnTo>
                    <a:pt x="1232" y="2391"/>
                  </a:lnTo>
                  <a:lnTo>
                    <a:pt x="51063" y="712"/>
                  </a:lnTo>
                  <a:close/>
                  <a:moveTo>
                    <a:pt x="51842" y="0"/>
                  </a:moveTo>
                  <a:lnTo>
                    <a:pt x="585" y="1728"/>
                  </a:lnTo>
                  <a:lnTo>
                    <a:pt x="1" y="11513"/>
                  </a:lnTo>
                  <a:lnTo>
                    <a:pt x="48393" y="24364"/>
                  </a:lnTo>
                  <a:lnTo>
                    <a:pt x="48771" y="24464"/>
                  </a:lnTo>
                  <a:lnTo>
                    <a:pt x="51842"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1516;p55">
              <a:extLst>
                <a:ext uri="{FF2B5EF4-FFF2-40B4-BE49-F238E27FC236}">
                  <a16:creationId xmlns:a16="http://schemas.microsoft.com/office/drawing/2014/main" id="{D7EE8B9F-9F9A-441D-AA6A-5D15F5F02179}"/>
                </a:ext>
              </a:extLst>
            </p:cNvPr>
            <p:cNvSpPr/>
            <p:nvPr/>
          </p:nvSpPr>
          <p:spPr>
            <a:xfrm>
              <a:off x="2186925" y="4299850"/>
              <a:ext cx="290375" cy="290375"/>
            </a:xfrm>
            <a:custGeom>
              <a:avLst/>
              <a:gdLst/>
              <a:ahLst/>
              <a:cxnLst/>
              <a:rect l="l" t="t" r="r" b="b"/>
              <a:pathLst>
                <a:path w="11615" h="11615" extrusionOk="0">
                  <a:moveTo>
                    <a:pt x="5807" y="1"/>
                  </a:moveTo>
                  <a:cubicBezTo>
                    <a:pt x="4267" y="1"/>
                    <a:pt x="2790" y="613"/>
                    <a:pt x="1701" y="1701"/>
                  </a:cubicBezTo>
                  <a:cubicBezTo>
                    <a:pt x="612" y="2791"/>
                    <a:pt x="0" y="4267"/>
                    <a:pt x="0" y="5808"/>
                  </a:cubicBezTo>
                  <a:cubicBezTo>
                    <a:pt x="0" y="7348"/>
                    <a:pt x="612" y="8824"/>
                    <a:pt x="1701" y="9914"/>
                  </a:cubicBezTo>
                  <a:cubicBezTo>
                    <a:pt x="2790" y="11002"/>
                    <a:pt x="4267" y="11614"/>
                    <a:pt x="5807" y="11614"/>
                  </a:cubicBezTo>
                  <a:cubicBezTo>
                    <a:pt x="7347" y="11614"/>
                    <a:pt x="8824" y="11002"/>
                    <a:pt x="9914" y="9914"/>
                  </a:cubicBezTo>
                  <a:cubicBezTo>
                    <a:pt x="11002" y="8824"/>
                    <a:pt x="11614" y="7348"/>
                    <a:pt x="11614" y="5808"/>
                  </a:cubicBezTo>
                  <a:cubicBezTo>
                    <a:pt x="11614" y="4267"/>
                    <a:pt x="11002" y="2791"/>
                    <a:pt x="9914" y="1701"/>
                  </a:cubicBezTo>
                  <a:cubicBezTo>
                    <a:pt x="8824" y="613"/>
                    <a:pt x="7347" y="1"/>
                    <a:pt x="5807"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1517;p55">
              <a:extLst>
                <a:ext uri="{FF2B5EF4-FFF2-40B4-BE49-F238E27FC236}">
                  <a16:creationId xmlns:a16="http://schemas.microsoft.com/office/drawing/2014/main" id="{6C7186EC-3D30-46C2-A5A8-3FEBD59EF6D8}"/>
                </a:ext>
              </a:extLst>
            </p:cNvPr>
            <p:cNvSpPr/>
            <p:nvPr/>
          </p:nvSpPr>
          <p:spPr>
            <a:xfrm>
              <a:off x="3232150" y="4252450"/>
              <a:ext cx="660125" cy="660175"/>
            </a:xfrm>
            <a:custGeom>
              <a:avLst/>
              <a:gdLst/>
              <a:ahLst/>
              <a:cxnLst/>
              <a:rect l="l" t="t" r="r" b="b"/>
              <a:pathLst>
                <a:path w="26405" h="26407" extrusionOk="0">
                  <a:moveTo>
                    <a:pt x="13202" y="1"/>
                  </a:moveTo>
                  <a:cubicBezTo>
                    <a:pt x="9700" y="1"/>
                    <a:pt x="6342" y="1393"/>
                    <a:pt x="3867" y="3868"/>
                  </a:cubicBezTo>
                  <a:cubicBezTo>
                    <a:pt x="1391" y="6344"/>
                    <a:pt x="0" y="9702"/>
                    <a:pt x="0" y="13204"/>
                  </a:cubicBezTo>
                  <a:cubicBezTo>
                    <a:pt x="0" y="16705"/>
                    <a:pt x="1391" y="20064"/>
                    <a:pt x="3867" y="22540"/>
                  </a:cubicBezTo>
                  <a:cubicBezTo>
                    <a:pt x="6342" y="25016"/>
                    <a:pt x="9700" y="26407"/>
                    <a:pt x="13202" y="26407"/>
                  </a:cubicBezTo>
                  <a:cubicBezTo>
                    <a:pt x="16704" y="26407"/>
                    <a:pt x="20063" y="25016"/>
                    <a:pt x="22538" y="22540"/>
                  </a:cubicBezTo>
                  <a:cubicBezTo>
                    <a:pt x="25014" y="20064"/>
                    <a:pt x="26405" y="16705"/>
                    <a:pt x="26405" y="13204"/>
                  </a:cubicBezTo>
                  <a:cubicBezTo>
                    <a:pt x="26405" y="9702"/>
                    <a:pt x="25014" y="6344"/>
                    <a:pt x="22538" y="3868"/>
                  </a:cubicBezTo>
                  <a:cubicBezTo>
                    <a:pt x="20063" y="1393"/>
                    <a:pt x="16704" y="1"/>
                    <a:pt x="13202"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1518;p55">
              <a:extLst>
                <a:ext uri="{FF2B5EF4-FFF2-40B4-BE49-F238E27FC236}">
                  <a16:creationId xmlns:a16="http://schemas.microsoft.com/office/drawing/2014/main" id="{1D21C30C-9A3D-443F-B18B-AC52350490B7}"/>
                </a:ext>
              </a:extLst>
            </p:cNvPr>
            <p:cNvSpPr/>
            <p:nvPr/>
          </p:nvSpPr>
          <p:spPr>
            <a:xfrm>
              <a:off x="2266350" y="2987075"/>
              <a:ext cx="987475" cy="1497550"/>
            </a:xfrm>
            <a:custGeom>
              <a:avLst/>
              <a:gdLst/>
              <a:ahLst/>
              <a:cxnLst/>
              <a:rect l="l" t="t" r="r" b="b"/>
              <a:pathLst>
                <a:path w="39499" h="59902" extrusionOk="0">
                  <a:moveTo>
                    <a:pt x="34231" y="1"/>
                  </a:moveTo>
                  <a:lnTo>
                    <a:pt x="1" y="56723"/>
                  </a:lnTo>
                  <a:lnTo>
                    <a:pt x="5269" y="59902"/>
                  </a:lnTo>
                  <a:lnTo>
                    <a:pt x="39499" y="3180"/>
                  </a:lnTo>
                  <a:lnTo>
                    <a:pt x="3423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1519;p55">
              <a:extLst>
                <a:ext uri="{FF2B5EF4-FFF2-40B4-BE49-F238E27FC236}">
                  <a16:creationId xmlns:a16="http://schemas.microsoft.com/office/drawing/2014/main" id="{B73DEC1B-0C51-4BB1-A864-D93590DD45D8}"/>
                </a:ext>
              </a:extLst>
            </p:cNvPr>
            <p:cNvSpPr/>
            <p:nvPr/>
          </p:nvSpPr>
          <p:spPr>
            <a:xfrm>
              <a:off x="4819300" y="3000125"/>
              <a:ext cx="668000" cy="1471200"/>
            </a:xfrm>
            <a:custGeom>
              <a:avLst/>
              <a:gdLst/>
              <a:ahLst/>
              <a:cxnLst/>
              <a:rect l="l" t="t" r="r" b="b"/>
              <a:pathLst>
                <a:path w="26720" h="58848" extrusionOk="0">
                  <a:moveTo>
                    <a:pt x="5773" y="0"/>
                  </a:moveTo>
                  <a:lnTo>
                    <a:pt x="1" y="2132"/>
                  </a:lnTo>
                  <a:lnTo>
                    <a:pt x="20948" y="58848"/>
                  </a:lnTo>
                  <a:lnTo>
                    <a:pt x="26720" y="56716"/>
                  </a:lnTo>
                  <a:lnTo>
                    <a:pt x="577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1520;p55">
              <a:extLst>
                <a:ext uri="{FF2B5EF4-FFF2-40B4-BE49-F238E27FC236}">
                  <a16:creationId xmlns:a16="http://schemas.microsoft.com/office/drawing/2014/main" id="{C485802B-099C-47A2-BDF0-D22FB17BC801}"/>
                </a:ext>
              </a:extLst>
            </p:cNvPr>
            <p:cNvSpPr/>
            <p:nvPr/>
          </p:nvSpPr>
          <p:spPr>
            <a:xfrm>
              <a:off x="3575100" y="3158825"/>
              <a:ext cx="1438750" cy="1415950"/>
            </a:xfrm>
            <a:custGeom>
              <a:avLst/>
              <a:gdLst/>
              <a:ahLst/>
              <a:cxnLst/>
              <a:rect l="l" t="t" r="r" b="b"/>
              <a:pathLst>
                <a:path w="57550" h="56638" extrusionOk="0">
                  <a:moveTo>
                    <a:pt x="53240" y="0"/>
                  </a:moveTo>
                  <a:lnTo>
                    <a:pt x="0" y="52245"/>
                  </a:lnTo>
                  <a:lnTo>
                    <a:pt x="4310" y="56638"/>
                  </a:lnTo>
                  <a:lnTo>
                    <a:pt x="57549" y="4392"/>
                  </a:lnTo>
                  <a:lnTo>
                    <a:pt x="53240"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1521;p55">
              <a:extLst>
                <a:ext uri="{FF2B5EF4-FFF2-40B4-BE49-F238E27FC236}">
                  <a16:creationId xmlns:a16="http://schemas.microsoft.com/office/drawing/2014/main" id="{05C8A60F-744C-4585-9D22-BC0BD3CB4C6A}"/>
                </a:ext>
              </a:extLst>
            </p:cNvPr>
            <p:cNvSpPr/>
            <p:nvPr/>
          </p:nvSpPr>
          <p:spPr>
            <a:xfrm>
              <a:off x="3111100" y="2488225"/>
              <a:ext cx="2482350" cy="615775"/>
            </a:xfrm>
            <a:custGeom>
              <a:avLst/>
              <a:gdLst/>
              <a:ahLst/>
              <a:cxnLst/>
              <a:rect l="l" t="t" r="r" b="b"/>
              <a:pathLst>
                <a:path w="99294" h="24631" extrusionOk="0">
                  <a:moveTo>
                    <a:pt x="68136" y="0"/>
                  </a:moveTo>
                  <a:lnTo>
                    <a:pt x="68136" y="18478"/>
                  </a:lnTo>
                  <a:lnTo>
                    <a:pt x="3078" y="18478"/>
                  </a:lnTo>
                  <a:cubicBezTo>
                    <a:pt x="1378" y="18478"/>
                    <a:pt x="1" y="19856"/>
                    <a:pt x="1" y="21555"/>
                  </a:cubicBezTo>
                  <a:cubicBezTo>
                    <a:pt x="1" y="23253"/>
                    <a:pt x="1378" y="24631"/>
                    <a:pt x="3078" y="24631"/>
                  </a:cubicBezTo>
                  <a:lnTo>
                    <a:pt x="74289" y="24631"/>
                  </a:lnTo>
                  <a:lnTo>
                    <a:pt x="74289" y="6153"/>
                  </a:lnTo>
                  <a:lnTo>
                    <a:pt x="85852" y="6153"/>
                  </a:lnTo>
                  <a:cubicBezTo>
                    <a:pt x="89870" y="6153"/>
                    <a:pt x="93140" y="9423"/>
                    <a:pt x="93140" y="13443"/>
                  </a:cubicBezTo>
                  <a:lnTo>
                    <a:pt x="93140" y="21555"/>
                  </a:lnTo>
                  <a:cubicBezTo>
                    <a:pt x="93140" y="23253"/>
                    <a:pt x="94517" y="24631"/>
                    <a:pt x="96217" y="24631"/>
                  </a:cubicBezTo>
                  <a:cubicBezTo>
                    <a:pt x="97916" y="24631"/>
                    <a:pt x="99294" y="23253"/>
                    <a:pt x="99294" y="21555"/>
                  </a:cubicBezTo>
                  <a:lnTo>
                    <a:pt x="99294" y="13442"/>
                  </a:lnTo>
                  <a:cubicBezTo>
                    <a:pt x="99294" y="6030"/>
                    <a:pt x="93264" y="0"/>
                    <a:pt x="85852"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1522;p55">
              <a:extLst>
                <a:ext uri="{FF2B5EF4-FFF2-40B4-BE49-F238E27FC236}">
                  <a16:creationId xmlns:a16="http://schemas.microsoft.com/office/drawing/2014/main" id="{D6CCC93D-2FB4-48FA-BD61-5B74390ACEFB}"/>
                </a:ext>
              </a:extLst>
            </p:cNvPr>
            <p:cNvSpPr/>
            <p:nvPr/>
          </p:nvSpPr>
          <p:spPr>
            <a:xfrm>
              <a:off x="2497750" y="1716500"/>
              <a:ext cx="2183075" cy="2150000"/>
            </a:xfrm>
            <a:custGeom>
              <a:avLst/>
              <a:gdLst/>
              <a:ahLst/>
              <a:cxnLst/>
              <a:rect l="l" t="t" r="r" b="b"/>
              <a:pathLst>
                <a:path w="87323" h="86000" extrusionOk="0">
                  <a:moveTo>
                    <a:pt x="14128" y="0"/>
                  </a:moveTo>
                  <a:cubicBezTo>
                    <a:pt x="12837" y="0"/>
                    <a:pt x="0" y="20478"/>
                    <a:pt x="6536" y="29779"/>
                  </a:cubicBezTo>
                  <a:cubicBezTo>
                    <a:pt x="12500" y="38266"/>
                    <a:pt x="51845" y="38683"/>
                    <a:pt x="59534" y="38683"/>
                  </a:cubicBezTo>
                  <a:cubicBezTo>
                    <a:pt x="60373" y="38683"/>
                    <a:pt x="60835" y="38678"/>
                    <a:pt x="60835" y="38678"/>
                  </a:cubicBezTo>
                  <a:lnTo>
                    <a:pt x="60835" y="38678"/>
                  </a:lnTo>
                  <a:cubicBezTo>
                    <a:pt x="60835" y="38679"/>
                    <a:pt x="53371" y="46910"/>
                    <a:pt x="49926" y="65159"/>
                  </a:cubicBezTo>
                  <a:cubicBezTo>
                    <a:pt x="46652" y="82499"/>
                    <a:pt x="47133" y="84451"/>
                    <a:pt x="47133" y="84451"/>
                  </a:cubicBezTo>
                  <a:lnTo>
                    <a:pt x="54058" y="85999"/>
                  </a:lnTo>
                  <a:cubicBezTo>
                    <a:pt x="54058" y="85999"/>
                    <a:pt x="87322" y="36876"/>
                    <a:pt x="83404" y="29244"/>
                  </a:cubicBezTo>
                  <a:cubicBezTo>
                    <a:pt x="79486" y="21610"/>
                    <a:pt x="32068" y="10683"/>
                    <a:pt x="32068" y="10683"/>
                  </a:cubicBezTo>
                  <a:lnTo>
                    <a:pt x="35796" y="5862"/>
                  </a:lnTo>
                  <a:lnTo>
                    <a:pt x="14169" y="9"/>
                  </a:lnTo>
                  <a:cubicBezTo>
                    <a:pt x="14157" y="3"/>
                    <a:pt x="14143" y="0"/>
                    <a:pt x="14128" y="0"/>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1523;p55">
              <a:extLst>
                <a:ext uri="{FF2B5EF4-FFF2-40B4-BE49-F238E27FC236}">
                  <a16:creationId xmlns:a16="http://schemas.microsoft.com/office/drawing/2014/main" id="{2B01B68C-72CF-44F4-AFEE-294D8EB907D6}"/>
                </a:ext>
              </a:extLst>
            </p:cNvPr>
            <p:cNvSpPr/>
            <p:nvPr/>
          </p:nvSpPr>
          <p:spPr>
            <a:xfrm>
              <a:off x="4709200" y="487925"/>
              <a:ext cx="461925" cy="46450"/>
            </a:xfrm>
            <a:custGeom>
              <a:avLst/>
              <a:gdLst/>
              <a:ahLst/>
              <a:cxnLst/>
              <a:rect l="l" t="t" r="r" b="b"/>
              <a:pathLst>
                <a:path w="18477" h="1858" extrusionOk="0">
                  <a:moveTo>
                    <a:pt x="930" y="1"/>
                  </a:moveTo>
                  <a:cubicBezTo>
                    <a:pt x="416" y="1"/>
                    <a:pt x="0" y="416"/>
                    <a:pt x="0" y="929"/>
                  </a:cubicBezTo>
                  <a:cubicBezTo>
                    <a:pt x="0" y="1442"/>
                    <a:pt x="416" y="1858"/>
                    <a:pt x="930" y="1858"/>
                  </a:cubicBezTo>
                  <a:lnTo>
                    <a:pt x="17548" y="1858"/>
                  </a:lnTo>
                  <a:cubicBezTo>
                    <a:pt x="18061" y="1858"/>
                    <a:pt x="18477" y="1442"/>
                    <a:pt x="18477" y="929"/>
                  </a:cubicBezTo>
                  <a:cubicBezTo>
                    <a:pt x="18477" y="416"/>
                    <a:pt x="18061" y="1"/>
                    <a:pt x="17548"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1524;p55">
              <a:extLst>
                <a:ext uri="{FF2B5EF4-FFF2-40B4-BE49-F238E27FC236}">
                  <a16:creationId xmlns:a16="http://schemas.microsoft.com/office/drawing/2014/main" id="{A6F703DA-3BBD-4DD9-B4ED-AB1EC3FD1D65}"/>
                </a:ext>
              </a:extLst>
            </p:cNvPr>
            <p:cNvSpPr/>
            <p:nvPr/>
          </p:nvSpPr>
          <p:spPr>
            <a:xfrm>
              <a:off x="4076025" y="403475"/>
              <a:ext cx="861450" cy="542325"/>
            </a:xfrm>
            <a:custGeom>
              <a:avLst/>
              <a:gdLst/>
              <a:ahLst/>
              <a:cxnLst/>
              <a:rect l="l" t="t" r="r" b="b"/>
              <a:pathLst>
                <a:path w="34458" h="21693" extrusionOk="0">
                  <a:moveTo>
                    <a:pt x="6187" y="1"/>
                  </a:moveTo>
                  <a:cubicBezTo>
                    <a:pt x="5795" y="137"/>
                    <a:pt x="0" y="7812"/>
                    <a:pt x="1175" y="12824"/>
                  </a:cubicBezTo>
                  <a:cubicBezTo>
                    <a:pt x="2350" y="17837"/>
                    <a:pt x="6795" y="21692"/>
                    <a:pt x="6795" y="21692"/>
                  </a:cubicBezTo>
                  <a:cubicBezTo>
                    <a:pt x="6795" y="21692"/>
                    <a:pt x="32657" y="12433"/>
                    <a:pt x="34458" y="6168"/>
                  </a:cubicBezTo>
                  <a:lnTo>
                    <a:pt x="6187"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1525;p55">
              <a:extLst>
                <a:ext uri="{FF2B5EF4-FFF2-40B4-BE49-F238E27FC236}">
                  <a16:creationId xmlns:a16="http://schemas.microsoft.com/office/drawing/2014/main" id="{E45C86D2-AB39-458E-97A9-DC0A08710557}"/>
                </a:ext>
              </a:extLst>
            </p:cNvPr>
            <p:cNvSpPr/>
            <p:nvPr/>
          </p:nvSpPr>
          <p:spPr>
            <a:xfrm>
              <a:off x="4140225" y="238100"/>
              <a:ext cx="701050" cy="296475"/>
            </a:xfrm>
            <a:custGeom>
              <a:avLst/>
              <a:gdLst/>
              <a:ahLst/>
              <a:cxnLst/>
              <a:rect l="l" t="t" r="r" b="b"/>
              <a:pathLst>
                <a:path w="28042" h="11859" extrusionOk="0">
                  <a:moveTo>
                    <a:pt x="12660" y="1"/>
                  </a:moveTo>
                  <a:cubicBezTo>
                    <a:pt x="8783" y="1"/>
                    <a:pt x="5408" y="1266"/>
                    <a:pt x="3313" y="3370"/>
                  </a:cubicBezTo>
                  <a:cubicBezTo>
                    <a:pt x="1" y="6698"/>
                    <a:pt x="293" y="11650"/>
                    <a:pt x="293" y="11859"/>
                  </a:cubicBezTo>
                  <a:cubicBezTo>
                    <a:pt x="293" y="11859"/>
                    <a:pt x="12379" y="11849"/>
                    <a:pt x="20520" y="11849"/>
                  </a:cubicBezTo>
                  <a:cubicBezTo>
                    <a:pt x="24590" y="11849"/>
                    <a:pt x="27674" y="11851"/>
                    <a:pt x="27767" y="11859"/>
                  </a:cubicBezTo>
                  <a:cubicBezTo>
                    <a:pt x="27768" y="11859"/>
                    <a:pt x="27768" y="11859"/>
                    <a:pt x="27768" y="11859"/>
                  </a:cubicBezTo>
                  <a:cubicBezTo>
                    <a:pt x="28042" y="11859"/>
                    <a:pt x="25814" y="4306"/>
                    <a:pt x="21880" y="2305"/>
                  </a:cubicBezTo>
                  <a:cubicBezTo>
                    <a:pt x="18744" y="709"/>
                    <a:pt x="15562" y="1"/>
                    <a:pt x="12660"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1526;p55">
              <a:extLst>
                <a:ext uri="{FF2B5EF4-FFF2-40B4-BE49-F238E27FC236}">
                  <a16:creationId xmlns:a16="http://schemas.microsoft.com/office/drawing/2014/main" id="{CFFEBF1A-B955-43F4-A34A-1508748A2CAB}"/>
                </a:ext>
              </a:extLst>
            </p:cNvPr>
            <p:cNvSpPr/>
            <p:nvPr/>
          </p:nvSpPr>
          <p:spPr>
            <a:xfrm>
              <a:off x="4127800" y="534550"/>
              <a:ext cx="781250" cy="717400"/>
            </a:xfrm>
            <a:custGeom>
              <a:avLst/>
              <a:gdLst/>
              <a:ahLst/>
              <a:cxnLst/>
              <a:rect l="l" t="t" r="r" b="b"/>
              <a:pathLst>
                <a:path w="31250" h="28696" extrusionOk="0">
                  <a:moveTo>
                    <a:pt x="21401" y="1"/>
                  </a:moveTo>
                  <a:cubicBezTo>
                    <a:pt x="12725" y="1"/>
                    <a:pt x="9320" y="9584"/>
                    <a:pt x="9320" y="9584"/>
                  </a:cubicBezTo>
                  <a:cubicBezTo>
                    <a:pt x="9320" y="9584"/>
                    <a:pt x="8993" y="5333"/>
                    <a:pt x="6439" y="5333"/>
                  </a:cubicBezTo>
                  <a:cubicBezTo>
                    <a:pt x="6210" y="5333"/>
                    <a:pt x="5963" y="5367"/>
                    <a:pt x="5696" y="5442"/>
                  </a:cubicBezTo>
                  <a:cubicBezTo>
                    <a:pt x="2459" y="6348"/>
                    <a:pt x="3625" y="11008"/>
                    <a:pt x="5696" y="12302"/>
                  </a:cubicBezTo>
                  <a:cubicBezTo>
                    <a:pt x="7767" y="13597"/>
                    <a:pt x="5696" y="18516"/>
                    <a:pt x="0" y="20328"/>
                  </a:cubicBezTo>
                  <a:cubicBezTo>
                    <a:pt x="0" y="20328"/>
                    <a:pt x="1151" y="28695"/>
                    <a:pt x="7119" y="28695"/>
                  </a:cubicBezTo>
                  <a:cubicBezTo>
                    <a:pt x="7790" y="28695"/>
                    <a:pt x="8522" y="28589"/>
                    <a:pt x="9320" y="28354"/>
                  </a:cubicBezTo>
                  <a:lnTo>
                    <a:pt x="14627" y="24729"/>
                  </a:lnTo>
                  <a:cubicBezTo>
                    <a:pt x="14627" y="24729"/>
                    <a:pt x="16936" y="26364"/>
                    <a:pt x="19836" y="26364"/>
                  </a:cubicBezTo>
                  <a:cubicBezTo>
                    <a:pt x="21376" y="26364"/>
                    <a:pt x="23082" y="25904"/>
                    <a:pt x="24699" y="24493"/>
                  </a:cubicBezTo>
                  <a:cubicBezTo>
                    <a:pt x="31250" y="18776"/>
                    <a:pt x="30678" y="265"/>
                    <a:pt x="21747" y="6"/>
                  </a:cubicBezTo>
                  <a:cubicBezTo>
                    <a:pt x="21630" y="3"/>
                    <a:pt x="21515" y="1"/>
                    <a:pt x="21401"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1527;p55">
              <a:extLst>
                <a:ext uri="{FF2B5EF4-FFF2-40B4-BE49-F238E27FC236}">
                  <a16:creationId xmlns:a16="http://schemas.microsoft.com/office/drawing/2014/main" id="{4E7CAA25-4D34-4AEA-8CE4-8283CDEF7EB2}"/>
                </a:ext>
              </a:extLst>
            </p:cNvPr>
            <p:cNvSpPr/>
            <p:nvPr/>
          </p:nvSpPr>
          <p:spPr>
            <a:xfrm>
              <a:off x="3790475" y="990250"/>
              <a:ext cx="1473575" cy="1537700"/>
            </a:xfrm>
            <a:custGeom>
              <a:avLst/>
              <a:gdLst/>
              <a:ahLst/>
              <a:cxnLst/>
              <a:rect l="l" t="t" r="r" b="b"/>
              <a:pathLst>
                <a:path w="58943" h="61508" extrusionOk="0">
                  <a:moveTo>
                    <a:pt x="14891" y="1"/>
                  </a:moveTo>
                  <a:cubicBezTo>
                    <a:pt x="8791" y="1"/>
                    <a:pt x="725" y="8136"/>
                    <a:pt x="0" y="11275"/>
                  </a:cubicBezTo>
                  <a:cubicBezTo>
                    <a:pt x="0" y="11275"/>
                    <a:pt x="3915" y="24131"/>
                    <a:pt x="20161" y="41942"/>
                  </a:cubicBezTo>
                  <a:cubicBezTo>
                    <a:pt x="36407" y="59754"/>
                    <a:pt x="53512" y="61507"/>
                    <a:pt x="53512" y="61507"/>
                  </a:cubicBezTo>
                  <a:lnTo>
                    <a:pt x="58942" y="56515"/>
                  </a:lnTo>
                  <a:cubicBezTo>
                    <a:pt x="58942" y="56515"/>
                    <a:pt x="40944" y="49092"/>
                    <a:pt x="34384" y="34116"/>
                  </a:cubicBezTo>
                  <a:cubicBezTo>
                    <a:pt x="26203" y="15443"/>
                    <a:pt x="22801" y="2585"/>
                    <a:pt x="16946" y="359"/>
                  </a:cubicBezTo>
                  <a:cubicBezTo>
                    <a:pt x="16298" y="113"/>
                    <a:pt x="15609" y="1"/>
                    <a:pt x="14891" y="1"/>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1528;p55">
              <a:extLst>
                <a:ext uri="{FF2B5EF4-FFF2-40B4-BE49-F238E27FC236}">
                  <a16:creationId xmlns:a16="http://schemas.microsoft.com/office/drawing/2014/main" id="{61F73677-E180-4699-AF14-556D090ADE67}"/>
                </a:ext>
              </a:extLst>
            </p:cNvPr>
            <p:cNvSpPr/>
            <p:nvPr/>
          </p:nvSpPr>
          <p:spPr>
            <a:xfrm>
              <a:off x="4360125" y="559125"/>
              <a:ext cx="188875" cy="221200"/>
            </a:xfrm>
            <a:custGeom>
              <a:avLst/>
              <a:gdLst/>
              <a:ahLst/>
              <a:cxnLst/>
              <a:rect l="l" t="t" r="r" b="b"/>
              <a:pathLst>
                <a:path w="7555" h="8848" extrusionOk="0">
                  <a:moveTo>
                    <a:pt x="7555" y="0"/>
                  </a:moveTo>
                  <a:lnTo>
                    <a:pt x="7555" y="0"/>
                  </a:lnTo>
                  <a:cubicBezTo>
                    <a:pt x="7554" y="0"/>
                    <a:pt x="54" y="1684"/>
                    <a:pt x="27" y="1684"/>
                  </a:cubicBezTo>
                  <a:cubicBezTo>
                    <a:pt x="1" y="1684"/>
                    <a:pt x="27" y="8601"/>
                    <a:pt x="27" y="8601"/>
                  </a:cubicBezTo>
                  <a:cubicBezTo>
                    <a:pt x="27" y="8601"/>
                    <a:pt x="306" y="8847"/>
                    <a:pt x="743" y="8847"/>
                  </a:cubicBezTo>
                  <a:cubicBezTo>
                    <a:pt x="1246" y="8847"/>
                    <a:pt x="1959" y="8520"/>
                    <a:pt x="2696" y="7112"/>
                  </a:cubicBezTo>
                  <a:cubicBezTo>
                    <a:pt x="4071" y="4483"/>
                    <a:pt x="4508" y="2133"/>
                    <a:pt x="7555"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1529;p55">
              <a:extLst>
                <a:ext uri="{FF2B5EF4-FFF2-40B4-BE49-F238E27FC236}">
                  <a16:creationId xmlns:a16="http://schemas.microsoft.com/office/drawing/2014/main" id="{89DA0D79-81F0-4C3D-A3FE-AE955CD29A2A}"/>
                </a:ext>
              </a:extLst>
            </p:cNvPr>
            <p:cNvSpPr/>
            <p:nvPr/>
          </p:nvSpPr>
          <p:spPr>
            <a:xfrm>
              <a:off x="4445125" y="534375"/>
              <a:ext cx="573400" cy="145450"/>
            </a:xfrm>
            <a:custGeom>
              <a:avLst/>
              <a:gdLst/>
              <a:ahLst/>
              <a:cxnLst/>
              <a:rect l="l" t="t" r="r" b="b"/>
              <a:pathLst>
                <a:path w="22936" h="5818" extrusionOk="0">
                  <a:moveTo>
                    <a:pt x="1" y="1"/>
                  </a:moveTo>
                  <a:lnTo>
                    <a:pt x="731" y="1759"/>
                  </a:lnTo>
                  <a:cubicBezTo>
                    <a:pt x="731" y="1759"/>
                    <a:pt x="5152" y="5613"/>
                    <a:pt x="10110" y="5613"/>
                  </a:cubicBezTo>
                  <a:cubicBezTo>
                    <a:pt x="10178" y="5613"/>
                    <a:pt x="10247" y="5612"/>
                    <a:pt x="10315" y="5611"/>
                  </a:cubicBezTo>
                  <a:lnTo>
                    <a:pt x="9468" y="3687"/>
                  </a:lnTo>
                  <a:lnTo>
                    <a:pt x="9468" y="3687"/>
                  </a:lnTo>
                  <a:cubicBezTo>
                    <a:pt x="9469" y="3687"/>
                    <a:pt x="11816" y="5817"/>
                    <a:pt x="14953" y="5817"/>
                  </a:cubicBezTo>
                  <a:cubicBezTo>
                    <a:pt x="17381" y="5817"/>
                    <a:pt x="20283" y="4540"/>
                    <a:pt x="22936" y="9"/>
                  </a:cubicBez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1530;p55">
              <a:extLst>
                <a:ext uri="{FF2B5EF4-FFF2-40B4-BE49-F238E27FC236}">
                  <a16:creationId xmlns:a16="http://schemas.microsoft.com/office/drawing/2014/main" id="{DFD443BA-39AD-48D8-A734-4AE15ABA64B5}"/>
                </a:ext>
              </a:extLst>
            </p:cNvPr>
            <p:cNvSpPr/>
            <p:nvPr/>
          </p:nvSpPr>
          <p:spPr>
            <a:xfrm>
              <a:off x="4976700" y="2327550"/>
              <a:ext cx="422525" cy="355925"/>
            </a:xfrm>
            <a:custGeom>
              <a:avLst/>
              <a:gdLst/>
              <a:ahLst/>
              <a:cxnLst/>
              <a:rect l="l" t="t" r="r" b="b"/>
              <a:pathLst>
                <a:path w="16901" h="14237" extrusionOk="0">
                  <a:moveTo>
                    <a:pt x="5648" y="0"/>
                  </a:moveTo>
                  <a:lnTo>
                    <a:pt x="1" y="6587"/>
                  </a:lnTo>
                  <a:lnTo>
                    <a:pt x="5017" y="8015"/>
                  </a:lnTo>
                  <a:lnTo>
                    <a:pt x="8683" y="13433"/>
                  </a:lnTo>
                  <a:cubicBezTo>
                    <a:pt x="8683" y="13433"/>
                    <a:pt x="12273" y="14236"/>
                    <a:pt x="13876" y="14236"/>
                  </a:cubicBezTo>
                  <a:cubicBezTo>
                    <a:pt x="14152" y="14236"/>
                    <a:pt x="14369" y="14213"/>
                    <a:pt x="14499" y="14157"/>
                  </a:cubicBezTo>
                  <a:cubicBezTo>
                    <a:pt x="15383" y="13778"/>
                    <a:pt x="16900" y="8089"/>
                    <a:pt x="15762" y="5687"/>
                  </a:cubicBezTo>
                  <a:cubicBezTo>
                    <a:pt x="14624" y="3285"/>
                    <a:pt x="5648" y="0"/>
                    <a:pt x="5648"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2" name="Google Shape;1531;p55">
              <a:extLst>
                <a:ext uri="{FF2B5EF4-FFF2-40B4-BE49-F238E27FC236}">
                  <a16:creationId xmlns:a16="http://schemas.microsoft.com/office/drawing/2014/main" id="{5F1E9216-9E3A-430A-B4D6-1822940275D1}"/>
                </a:ext>
              </a:extLst>
            </p:cNvPr>
            <p:cNvSpPr/>
            <p:nvPr/>
          </p:nvSpPr>
          <p:spPr>
            <a:xfrm>
              <a:off x="3579000" y="3736050"/>
              <a:ext cx="607375" cy="408225"/>
            </a:xfrm>
            <a:custGeom>
              <a:avLst/>
              <a:gdLst/>
              <a:ahLst/>
              <a:cxnLst/>
              <a:rect l="l" t="t" r="r" b="b"/>
              <a:pathLst>
                <a:path w="24295" h="16329" extrusionOk="0">
                  <a:moveTo>
                    <a:pt x="3798" y="1"/>
                  </a:moveTo>
                  <a:cubicBezTo>
                    <a:pt x="3798" y="1"/>
                    <a:pt x="963" y="3109"/>
                    <a:pt x="613" y="5217"/>
                  </a:cubicBezTo>
                  <a:cubicBezTo>
                    <a:pt x="262" y="7326"/>
                    <a:pt x="1" y="8593"/>
                    <a:pt x="1" y="8593"/>
                  </a:cubicBezTo>
                  <a:lnTo>
                    <a:pt x="21084" y="16328"/>
                  </a:lnTo>
                  <a:cubicBezTo>
                    <a:pt x="21084" y="16328"/>
                    <a:pt x="24295" y="15005"/>
                    <a:pt x="23428" y="13085"/>
                  </a:cubicBezTo>
                  <a:cubicBezTo>
                    <a:pt x="22561" y="11165"/>
                    <a:pt x="12532" y="2638"/>
                    <a:pt x="12532" y="2638"/>
                  </a:cubicBezTo>
                  <a:lnTo>
                    <a:pt x="3798" y="1"/>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3" name="Google Shape;1532;p55">
              <a:extLst>
                <a:ext uri="{FF2B5EF4-FFF2-40B4-BE49-F238E27FC236}">
                  <a16:creationId xmlns:a16="http://schemas.microsoft.com/office/drawing/2014/main" id="{AE2F42A8-2EB6-4E4B-BDA3-11795BA21A69}"/>
                </a:ext>
              </a:extLst>
            </p:cNvPr>
            <p:cNvSpPr/>
            <p:nvPr/>
          </p:nvSpPr>
          <p:spPr>
            <a:xfrm>
              <a:off x="3460925" y="4481125"/>
              <a:ext cx="202825" cy="202875"/>
            </a:xfrm>
            <a:custGeom>
              <a:avLst/>
              <a:gdLst/>
              <a:ahLst/>
              <a:cxnLst/>
              <a:rect l="l" t="t" r="r" b="b"/>
              <a:pathLst>
                <a:path w="8113" h="8115" extrusionOk="0">
                  <a:moveTo>
                    <a:pt x="4056" y="1"/>
                  </a:moveTo>
                  <a:cubicBezTo>
                    <a:pt x="1816" y="1"/>
                    <a:pt x="0" y="1817"/>
                    <a:pt x="0" y="4057"/>
                  </a:cubicBezTo>
                  <a:cubicBezTo>
                    <a:pt x="0" y="6298"/>
                    <a:pt x="1816" y="8114"/>
                    <a:pt x="4056" y="8114"/>
                  </a:cubicBezTo>
                  <a:cubicBezTo>
                    <a:pt x="6296" y="8114"/>
                    <a:pt x="8113" y="6298"/>
                    <a:pt x="8113" y="4057"/>
                  </a:cubicBezTo>
                  <a:cubicBezTo>
                    <a:pt x="8113" y="1817"/>
                    <a:pt x="6296" y="1"/>
                    <a:pt x="4056"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 name="Google Shape;1533;p55">
              <a:extLst>
                <a:ext uri="{FF2B5EF4-FFF2-40B4-BE49-F238E27FC236}">
                  <a16:creationId xmlns:a16="http://schemas.microsoft.com/office/drawing/2014/main" id="{10D92000-CAD3-49AD-974A-2580EE6C98B9}"/>
                </a:ext>
              </a:extLst>
            </p:cNvPr>
            <p:cNvSpPr/>
            <p:nvPr/>
          </p:nvSpPr>
          <p:spPr>
            <a:xfrm>
              <a:off x="3710150" y="4001475"/>
              <a:ext cx="269950" cy="136400"/>
            </a:xfrm>
            <a:custGeom>
              <a:avLst/>
              <a:gdLst/>
              <a:ahLst/>
              <a:cxnLst/>
              <a:rect l="l" t="t" r="r" b="b"/>
              <a:pathLst>
                <a:path w="10798" h="5456" extrusionOk="0">
                  <a:moveTo>
                    <a:pt x="1565" y="1"/>
                  </a:moveTo>
                  <a:cubicBezTo>
                    <a:pt x="992" y="1"/>
                    <a:pt x="451" y="359"/>
                    <a:pt x="252" y="929"/>
                  </a:cubicBezTo>
                  <a:cubicBezTo>
                    <a:pt x="1" y="1651"/>
                    <a:pt x="384" y="2446"/>
                    <a:pt x="1105" y="2697"/>
                  </a:cubicBezTo>
                  <a:lnTo>
                    <a:pt x="8779" y="5378"/>
                  </a:lnTo>
                  <a:cubicBezTo>
                    <a:pt x="8929" y="5431"/>
                    <a:pt x="9082" y="5455"/>
                    <a:pt x="9233" y="5455"/>
                  </a:cubicBezTo>
                  <a:cubicBezTo>
                    <a:pt x="9807" y="5455"/>
                    <a:pt x="10347" y="5096"/>
                    <a:pt x="10546" y="4526"/>
                  </a:cubicBezTo>
                  <a:cubicBezTo>
                    <a:pt x="10797" y="3806"/>
                    <a:pt x="10415" y="3010"/>
                    <a:pt x="9693" y="2759"/>
                  </a:cubicBezTo>
                  <a:lnTo>
                    <a:pt x="2020" y="78"/>
                  </a:lnTo>
                  <a:cubicBezTo>
                    <a:pt x="1870" y="26"/>
                    <a:pt x="1716" y="1"/>
                    <a:pt x="1565"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1534;p55">
              <a:extLst>
                <a:ext uri="{FF2B5EF4-FFF2-40B4-BE49-F238E27FC236}">
                  <a16:creationId xmlns:a16="http://schemas.microsoft.com/office/drawing/2014/main" id="{33A2242C-9D25-4E2F-9858-8658219A9AF3}"/>
                </a:ext>
              </a:extLst>
            </p:cNvPr>
            <p:cNvSpPr/>
            <p:nvPr/>
          </p:nvSpPr>
          <p:spPr>
            <a:xfrm>
              <a:off x="3512625" y="4071175"/>
              <a:ext cx="354950" cy="574825"/>
            </a:xfrm>
            <a:custGeom>
              <a:avLst/>
              <a:gdLst/>
              <a:ahLst/>
              <a:cxnLst/>
              <a:rect l="l" t="t" r="r" b="b"/>
              <a:pathLst>
                <a:path w="14198" h="22993" extrusionOk="0">
                  <a:moveTo>
                    <a:pt x="11618" y="1"/>
                  </a:moveTo>
                  <a:lnTo>
                    <a:pt x="0" y="21605"/>
                  </a:lnTo>
                  <a:lnTo>
                    <a:pt x="2580" y="22992"/>
                  </a:lnTo>
                  <a:lnTo>
                    <a:pt x="14198" y="1388"/>
                  </a:lnTo>
                  <a:lnTo>
                    <a:pt x="11618" y="1"/>
                  </a:ln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1535;p55">
              <a:extLst>
                <a:ext uri="{FF2B5EF4-FFF2-40B4-BE49-F238E27FC236}">
                  <a16:creationId xmlns:a16="http://schemas.microsoft.com/office/drawing/2014/main" id="{DDFABBD1-3E71-4969-9343-8D51CCE21CCB}"/>
                </a:ext>
              </a:extLst>
            </p:cNvPr>
            <p:cNvSpPr/>
            <p:nvPr/>
          </p:nvSpPr>
          <p:spPr>
            <a:xfrm>
              <a:off x="2667500" y="955100"/>
              <a:ext cx="1742275" cy="1131825"/>
            </a:xfrm>
            <a:custGeom>
              <a:avLst/>
              <a:gdLst/>
              <a:ahLst/>
              <a:cxnLst/>
              <a:rect l="l" t="t" r="r" b="b"/>
              <a:pathLst>
                <a:path w="69691" h="45273" extrusionOk="0">
                  <a:moveTo>
                    <a:pt x="53649" y="0"/>
                  </a:moveTo>
                  <a:cubicBezTo>
                    <a:pt x="51445" y="0"/>
                    <a:pt x="48985" y="294"/>
                    <a:pt x="46257" y="944"/>
                  </a:cubicBezTo>
                  <a:cubicBezTo>
                    <a:pt x="29314" y="4978"/>
                    <a:pt x="0" y="32845"/>
                    <a:pt x="0" y="32845"/>
                  </a:cubicBezTo>
                  <a:cubicBezTo>
                    <a:pt x="0" y="32845"/>
                    <a:pt x="0" y="45272"/>
                    <a:pt x="25841" y="45272"/>
                  </a:cubicBezTo>
                  <a:cubicBezTo>
                    <a:pt x="29504" y="45272"/>
                    <a:pt x="33687" y="45023"/>
                    <a:pt x="38462" y="44452"/>
                  </a:cubicBezTo>
                  <a:cubicBezTo>
                    <a:pt x="38462" y="44452"/>
                    <a:pt x="68525" y="23805"/>
                    <a:pt x="69159" y="15200"/>
                  </a:cubicBezTo>
                  <a:cubicBezTo>
                    <a:pt x="69690" y="7979"/>
                    <a:pt x="65135" y="0"/>
                    <a:pt x="53649" y="0"/>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7" name="Google Shape;1536;p55">
              <a:extLst>
                <a:ext uri="{FF2B5EF4-FFF2-40B4-BE49-F238E27FC236}">
                  <a16:creationId xmlns:a16="http://schemas.microsoft.com/office/drawing/2014/main" id="{47F68CC7-5FA2-4186-B4A5-5B32861B5A5E}"/>
                </a:ext>
              </a:extLst>
            </p:cNvPr>
            <p:cNvSpPr/>
            <p:nvPr/>
          </p:nvSpPr>
          <p:spPr>
            <a:xfrm>
              <a:off x="2840125" y="1312550"/>
              <a:ext cx="1214575" cy="565625"/>
            </a:xfrm>
            <a:custGeom>
              <a:avLst/>
              <a:gdLst/>
              <a:ahLst/>
              <a:cxnLst/>
              <a:rect l="l" t="t" r="r" b="b"/>
              <a:pathLst>
                <a:path w="48583" h="22625" extrusionOk="0">
                  <a:moveTo>
                    <a:pt x="7640" y="1"/>
                  </a:moveTo>
                  <a:lnTo>
                    <a:pt x="0" y="7828"/>
                  </a:lnTo>
                  <a:cubicBezTo>
                    <a:pt x="0" y="7828"/>
                    <a:pt x="19332" y="22624"/>
                    <a:pt x="37592" y="22624"/>
                  </a:cubicBezTo>
                  <a:cubicBezTo>
                    <a:pt x="39474" y="22624"/>
                    <a:pt x="41345" y="22467"/>
                    <a:pt x="43182" y="22120"/>
                  </a:cubicBezTo>
                  <a:cubicBezTo>
                    <a:pt x="43494" y="22060"/>
                    <a:pt x="43782" y="21910"/>
                    <a:pt x="44009" y="21688"/>
                  </a:cubicBezTo>
                  <a:lnTo>
                    <a:pt x="48582" y="17283"/>
                  </a:lnTo>
                  <a:cubicBezTo>
                    <a:pt x="48582" y="17283"/>
                    <a:pt x="16213" y="12672"/>
                    <a:pt x="7640"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8" name="Google Shape;1537;p55">
              <a:extLst>
                <a:ext uri="{FF2B5EF4-FFF2-40B4-BE49-F238E27FC236}">
                  <a16:creationId xmlns:a16="http://schemas.microsoft.com/office/drawing/2014/main" id="{C5053461-EEF6-4052-8D20-0375C96B4666}"/>
                </a:ext>
              </a:extLst>
            </p:cNvPr>
            <p:cNvSpPr/>
            <p:nvPr/>
          </p:nvSpPr>
          <p:spPr>
            <a:xfrm>
              <a:off x="3313700" y="863550"/>
              <a:ext cx="1163300" cy="441425"/>
            </a:xfrm>
            <a:custGeom>
              <a:avLst/>
              <a:gdLst/>
              <a:ahLst/>
              <a:cxnLst/>
              <a:rect l="l" t="t" r="r" b="b"/>
              <a:pathLst>
                <a:path w="46532" h="17657" extrusionOk="0">
                  <a:moveTo>
                    <a:pt x="20001" y="1"/>
                  </a:moveTo>
                  <a:cubicBezTo>
                    <a:pt x="8301" y="1"/>
                    <a:pt x="0" y="7749"/>
                    <a:pt x="0" y="7749"/>
                  </a:cubicBezTo>
                  <a:lnTo>
                    <a:pt x="12384" y="7218"/>
                  </a:lnTo>
                  <a:cubicBezTo>
                    <a:pt x="12559" y="6956"/>
                    <a:pt x="18170" y="5227"/>
                    <a:pt x="24722" y="5227"/>
                  </a:cubicBezTo>
                  <a:cubicBezTo>
                    <a:pt x="31437" y="5227"/>
                    <a:pt x="39141" y="7044"/>
                    <a:pt x="42992" y="14119"/>
                  </a:cubicBezTo>
                  <a:lnTo>
                    <a:pt x="44585" y="17657"/>
                  </a:lnTo>
                  <a:cubicBezTo>
                    <a:pt x="44585" y="17657"/>
                    <a:pt x="46531" y="8457"/>
                    <a:pt x="29900" y="1911"/>
                  </a:cubicBezTo>
                  <a:cubicBezTo>
                    <a:pt x="26423" y="542"/>
                    <a:pt x="23093" y="1"/>
                    <a:pt x="20001"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9" name="Google Shape;1538;p55">
              <a:extLst>
                <a:ext uri="{FF2B5EF4-FFF2-40B4-BE49-F238E27FC236}">
                  <a16:creationId xmlns:a16="http://schemas.microsoft.com/office/drawing/2014/main" id="{92A94BA5-BFFC-445B-831F-A4AE0B72FE3E}"/>
                </a:ext>
              </a:extLst>
            </p:cNvPr>
            <p:cNvSpPr/>
            <p:nvPr/>
          </p:nvSpPr>
          <p:spPr>
            <a:xfrm>
              <a:off x="2685375" y="1109975"/>
              <a:ext cx="708150" cy="512550"/>
            </a:xfrm>
            <a:custGeom>
              <a:avLst/>
              <a:gdLst/>
              <a:ahLst/>
              <a:cxnLst/>
              <a:rect l="l" t="t" r="r" b="b"/>
              <a:pathLst>
                <a:path w="28326" h="20502" extrusionOk="0">
                  <a:moveTo>
                    <a:pt x="20436" y="1"/>
                  </a:moveTo>
                  <a:cubicBezTo>
                    <a:pt x="13268" y="1"/>
                    <a:pt x="5782" y="5092"/>
                    <a:pt x="3361" y="7858"/>
                  </a:cubicBezTo>
                  <a:cubicBezTo>
                    <a:pt x="0" y="11699"/>
                    <a:pt x="6082" y="20502"/>
                    <a:pt x="6082" y="20502"/>
                  </a:cubicBezTo>
                  <a:lnTo>
                    <a:pt x="28326" y="2738"/>
                  </a:lnTo>
                  <a:cubicBezTo>
                    <a:pt x="25954" y="768"/>
                    <a:pt x="23219" y="1"/>
                    <a:pt x="20436"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70" name="Rectangle 69">
            <a:extLst>
              <a:ext uri="{FF2B5EF4-FFF2-40B4-BE49-F238E27FC236}">
                <a16:creationId xmlns:a16="http://schemas.microsoft.com/office/drawing/2014/main" id="{A5038948-EB92-4AF6-850A-3D433FE0AC71}"/>
              </a:ext>
            </a:extLst>
          </p:cNvPr>
          <p:cNvSpPr/>
          <p:nvPr/>
        </p:nvSpPr>
        <p:spPr>
          <a:xfrm>
            <a:off x="13276937" y="4802582"/>
            <a:ext cx="6701478" cy="4458660"/>
          </a:xfrm>
          <a:prstGeom prst="rect">
            <a:avLst/>
          </a:prstGeom>
        </p:spPr>
        <p:txBody>
          <a:bodyPr wrap="square">
            <a:spAutoFit/>
          </a:bodyPr>
          <a:lstStyle/>
          <a:p>
            <a:pPr defTabSz="457246">
              <a:lnSpc>
                <a:spcPct val="150000"/>
              </a:lnSpc>
            </a:pPr>
            <a:r>
              <a:rPr lang="en-US" sz="2400" b="1" dirty="0">
                <a:solidFill>
                  <a:srgbClr val="272E3A"/>
                </a:solidFill>
                <a:latin typeface="Montserrat Light"/>
              </a:rPr>
              <a:t>Lorem Ipsum</a:t>
            </a:r>
            <a:r>
              <a:rPr lang="en-US" sz="2400" dirty="0">
                <a:solidFill>
                  <a:srgbClr val="272E3A"/>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a:t>
            </a:r>
          </a:p>
        </p:txBody>
      </p:sp>
      <p:sp>
        <p:nvSpPr>
          <p:cNvPr id="71" name="Rectangle 70">
            <a:extLst>
              <a:ext uri="{FF2B5EF4-FFF2-40B4-BE49-F238E27FC236}">
                <a16:creationId xmlns:a16="http://schemas.microsoft.com/office/drawing/2014/main" id="{FA2B528C-F68E-4A19-A779-8AE2F3B21CA3}"/>
              </a:ext>
            </a:extLst>
          </p:cNvPr>
          <p:cNvSpPr/>
          <p:nvPr/>
        </p:nvSpPr>
        <p:spPr>
          <a:xfrm>
            <a:off x="13276936" y="3832935"/>
            <a:ext cx="7588413" cy="831093"/>
          </a:xfrm>
          <a:prstGeom prst="rect">
            <a:avLst/>
          </a:prstGeom>
        </p:spPr>
        <p:txBody>
          <a:bodyPr wrap="square">
            <a:spAutoFit/>
          </a:bodyPr>
          <a:lstStyle/>
          <a:p>
            <a:pPr defTabSz="457246"/>
            <a:r>
              <a:rPr lang="en-US" b="1" dirty="0">
                <a:solidFill>
                  <a:srgbClr val="272E3A"/>
                </a:solidFill>
                <a:latin typeface="Montserrat Light"/>
              </a:rPr>
              <a:t>Lorem Ipsum</a:t>
            </a:r>
            <a:r>
              <a:rPr lang="en-US" dirty="0">
                <a:solidFill>
                  <a:srgbClr val="272E3A"/>
                </a:solidFill>
                <a:latin typeface="Montserrat Light"/>
              </a:rPr>
              <a:t> </a:t>
            </a:r>
          </a:p>
        </p:txBody>
      </p:sp>
    </p:spTree>
    <p:extLst>
      <p:ext uri="{BB962C8B-B14F-4D97-AF65-F5344CB8AC3E}">
        <p14:creationId xmlns:p14="http://schemas.microsoft.com/office/powerpoint/2010/main" val="752044687"/>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oogle Shape;2030;p57">
            <a:extLst>
              <a:ext uri="{FF2B5EF4-FFF2-40B4-BE49-F238E27FC236}">
                <a16:creationId xmlns:a16="http://schemas.microsoft.com/office/drawing/2014/main" id="{514DFFDA-9F05-42F2-A10F-BDBF76049E2F}"/>
              </a:ext>
            </a:extLst>
          </p:cNvPr>
          <p:cNvGrpSpPr/>
          <p:nvPr/>
        </p:nvGrpSpPr>
        <p:grpSpPr>
          <a:xfrm>
            <a:off x="1297400" y="3429757"/>
            <a:ext cx="10759940" cy="7556347"/>
            <a:chOff x="5003925" y="315188"/>
            <a:chExt cx="3394900" cy="2384125"/>
          </a:xfrm>
        </p:grpSpPr>
        <p:sp>
          <p:nvSpPr>
            <p:cNvPr id="4" name="Google Shape;2031;p57">
              <a:extLst>
                <a:ext uri="{FF2B5EF4-FFF2-40B4-BE49-F238E27FC236}">
                  <a16:creationId xmlns:a16="http://schemas.microsoft.com/office/drawing/2014/main" id="{F4797538-6AEA-4836-8D1F-808157B646EC}"/>
                </a:ext>
              </a:extLst>
            </p:cNvPr>
            <p:cNvSpPr/>
            <p:nvPr/>
          </p:nvSpPr>
          <p:spPr>
            <a:xfrm>
              <a:off x="5003925" y="2255788"/>
              <a:ext cx="3394900" cy="443525"/>
            </a:xfrm>
            <a:custGeom>
              <a:avLst/>
              <a:gdLst/>
              <a:ahLst/>
              <a:cxnLst/>
              <a:rect l="l" t="t" r="r" b="b"/>
              <a:pathLst>
                <a:path w="135796" h="17741" extrusionOk="0">
                  <a:moveTo>
                    <a:pt x="67898" y="1"/>
                  </a:moveTo>
                  <a:cubicBezTo>
                    <a:pt x="49890" y="1"/>
                    <a:pt x="32620" y="936"/>
                    <a:pt x="19887" y="2598"/>
                  </a:cubicBezTo>
                  <a:cubicBezTo>
                    <a:pt x="7154" y="4262"/>
                    <a:pt x="0" y="6518"/>
                    <a:pt x="0" y="8871"/>
                  </a:cubicBezTo>
                  <a:cubicBezTo>
                    <a:pt x="0" y="11223"/>
                    <a:pt x="7154" y="13478"/>
                    <a:pt x="19887" y="15142"/>
                  </a:cubicBezTo>
                  <a:cubicBezTo>
                    <a:pt x="32620" y="16805"/>
                    <a:pt x="49890" y="17740"/>
                    <a:pt x="67898" y="17740"/>
                  </a:cubicBezTo>
                  <a:cubicBezTo>
                    <a:pt x="85906" y="17740"/>
                    <a:pt x="103175" y="16805"/>
                    <a:pt x="115908" y="15142"/>
                  </a:cubicBezTo>
                  <a:cubicBezTo>
                    <a:pt x="128642" y="13478"/>
                    <a:pt x="135795" y="11223"/>
                    <a:pt x="135795" y="8871"/>
                  </a:cubicBezTo>
                  <a:cubicBezTo>
                    <a:pt x="135795" y="6518"/>
                    <a:pt x="128642" y="4262"/>
                    <a:pt x="115908" y="2598"/>
                  </a:cubicBezTo>
                  <a:cubicBezTo>
                    <a:pt x="103175" y="936"/>
                    <a:pt x="85906" y="1"/>
                    <a:pt x="67898"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2032;p57">
              <a:extLst>
                <a:ext uri="{FF2B5EF4-FFF2-40B4-BE49-F238E27FC236}">
                  <a16:creationId xmlns:a16="http://schemas.microsoft.com/office/drawing/2014/main" id="{843085DA-F944-4434-A92B-52E3A212F0D2}"/>
                </a:ext>
              </a:extLst>
            </p:cNvPr>
            <p:cNvSpPr/>
            <p:nvPr/>
          </p:nvSpPr>
          <p:spPr>
            <a:xfrm>
              <a:off x="5494600" y="571088"/>
              <a:ext cx="2444100" cy="1048850"/>
            </a:xfrm>
            <a:custGeom>
              <a:avLst/>
              <a:gdLst/>
              <a:ahLst/>
              <a:cxnLst/>
              <a:rect l="l" t="t" r="r" b="b"/>
              <a:pathLst>
                <a:path w="97764" h="41954" extrusionOk="0">
                  <a:moveTo>
                    <a:pt x="62914" y="1"/>
                  </a:moveTo>
                  <a:cubicBezTo>
                    <a:pt x="59428" y="1"/>
                    <a:pt x="55941" y="135"/>
                    <a:pt x="52490" y="292"/>
                  </a:cubicBezTo>
                  <a:cubicBezTo>
                    <a:pt x="42428" y="748"/>
                    <a:pt x="32288" y="471"/>
                    <a:pt x="22252" y="1135"/>
                  </a:cubicBezTo>
                  <a:cubicBezTo>
                    <a:pt x="11202" y="1865"/>
                    <a:pt x="7110" y="6937"/>
                    <a:pt x="4674" y="17154"/>
                  </a:cubicBezTo>
                  <a:cubicBezTo>
                    <a:pt x="3323" y="22812"/>
                    <a:pt x="2614" y="28748"/>
                    <a:pt x="2463" y="34565"/>
                  </a:cubicBezTo>
                  <a:lnTo>
                    <a:pt x="0" y="41954"/>
                  </a:lnTo>
                  <a:lnTo>
                    <a:pt x="97764" y="41954"/>
                  </a:lnTo>
                  <a:lnTo>
                    <a:pt x="95301" y="34566"/>
                  </a:lnTo>
                  <a:cubicBezTo>
                    <a:pt x="95301" y="34566"/>
                    <a:pt x="94561" y="6001"/>
                    <a:pt x="84464" y="2798"/>
                  </a:cubicBezTo>
                  <a:cubicBezTo>
                    <a:pt x="77496" y="589"/>
                    <a:pt x="70205" y="1"/>
                    <a:pt x="62914" y="1"/>
                  </a:cubicBezTo>
                  <a:close/>
                </a:path>
              </a:pathLst>
            </a:custGeom>
            <a:solidFill>
              <a:schemeClr val="bg1">
                <a:lumMod val="75000"/>
              </a:schemeClr>
            </a:solidFill>
            <a:ln>
              <a:noFill/>
            </a:ln>
          </p:spPr>
          <p:txBody>
            <a:bodyPr spcFirstLastPara="1" wrap="square" lIns="243828" tIns="243828" rIns="243828" bIns="243828" anchor="ctr" anchorCtr="0">
              <a:noAutofit/>
            </a:bodyPr>
            <a:lstStyle/>
            <a:p>
              <a:pPr defTabSz="2438674">
                <a:buClr>
                  <a:srgbClr val="000000"/>
                </a:buClr>
              </a:pPr>
              <a:endParaRPr sz="3733" kern="0" dirty="0">
                <a:solidFill>
                  <a:srgbClr val="000000"/>
                </a:solidFill>
                <a:latin typeface="Arial"/>
                <a:cs typeface="Arial"/>
                <a:sym typeface="Arial"/>
              </a:endParaRPr>
            </a:p>
          </p:txBody>
        </p:sp>
        <p:sp>
          <p:nvSpPr>
            <p:cNvPr id="6" name="Google Shape;2033;p57">
              <a:extLst>
                <a:ext uri="{FF2B5EF4-FFF2-40B4-BE49-F238E27FC236}">
                  <a16:creationId xmlns:a16="http://schemas.microsoft.com/office/drawing/2014/main" id="{2408B99A-945A-45D4-8B0D-DBE81C0DDF4E}"/>
                </a:ext>
              </a:extLst>
            </p:cNvPr>
            <p:cNvSpPr/>
            <p:nvPr/>
          </p:nvSpPr>
          <p:spPr>
            <a:xfrm>
              <a:off x="5119200" y="1231663"/>
              <a:ext cx="646325" cy="926575"/>
            </a:xfrm>
            <a:custGeom>
              <a:avLst/>
              <a:gdLst/>
              <a:ahLst/>
              <a:cxnLst/>
              <a:rect l="l" t="t" r="r" b="b"/>
              <a:pathLst>
                <a:path w="25853" h="37063" extrusionOk="0">
                  <a:moveTo>
                    <a:pt x="19838" y="1"/>
                  </a:moveTo>
                  <a:cubicBezTo>
                    <a:pt x="14163" y="1"/>
                    <a:pt x="0" y="11149"/>
                    <a:pt x="241" y="13561"/>
                  </a:cubicBezTo>
                  <a:cubicBezTo>
                    <a:pt x="487" y="16023"/>
                    <a:pt x="3196" y="33507"/>
                    <a:pt x="4920" y="34245"/>
                  </a:cubicBezTo>
                  <a:cubicBezTo>
                    <a:pt x="6270" y="34824"/>
                    <a:pt x="9280" y="37063"/>
                    <a:pt x="12413" y="37063"/>
                  </a:cubicBezTo>
                  <a:cubicBezTo>
                    <a:pt x="13282" y="37063"/>
                    <a:pt x="14161" y="36890"/>
                    <a:pt x="15016" y="36463"/>
                  </a:cubicBezTo>
                  <a:cubicBezTo>
                    <a:pt x="18957" y="34494"/>
                    <a:pt x="25852" y="11590"/>
                    <a:pt x="25852" y="11590"/>
                  </a:cubicBezTo>
                  <a:lnTo>
                    <a:pt x="25852" y="5187"/>
                  </a:lnTo>
                  <a:cubicBezTo>
                    <a:pt x="25852" y="5187"/>
                    <a:pt x="25606" y="510"/>
                    <a:pt x="20187" y="16"/>
                  </a:cubicBezTo>
                  <a:cubicBezTo>
                    <a:pt x="20075" y="6"/>
                    <a:pt x="19958" y="1"/>
                    <a:pt x="19838" y="1"/>
                  </a:cubicBezTo>
                  <a:close/>
                </a:path>
              </a:pathLst>
            </a:custGeom>
            <a:solidFill>
              <a:schemeClr val="bg1">
                <a:lumMod val="65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2034;p57">
              <a:extLst>
                <a:ext uri="{FF2B5EF4-FFF2-40B4-BE49-F238E27FC236}">
                  <a16:creationId xmlns:a16="http://schemas.microsoft.com/office/drawing/2014/main" id="{2550668E-FF32-45A7-8C6B-A8FB2DB5B014}"/>
                </a:ext>
              </a:extLst>
            </p:cNvPr>
            <p:cNvSpPr/>
            <p:nvPr/>
          </p:nvSpPr>
          <p:spPr>
            <a:xfrm>
              <a:off x="7618525" y="1231663"/>
              <a:ext cx="646325" cy="926550"/>
            </a:xfrm>
            <a:custGeom>
              <a:avLst/>
              <a:gdLst/>
              <a:ahLst/>
              <a:cxnLst/>
              <a:rect l="l" t="t" r="r" b="b"/>
              <a:pathLst>
                <a:path w="25853" h="37062" extrusionOk="0">
                  <a:moveTo>
                    <a:pt x="6015" y="1"/>
                  </a:moveTo>
                  <a:cubicBezTo>
                    <a:pt x="5894" y="1"/>
                    <a:pt x="5778" y="6"/>
                    <a:pt x="5665" y="16"/>
                  </a:cubicBezTo>
                  <a:cubicBezTo>
                    <a:pt x="247" y="510"/>
                    <a:pt x="0" y="5187"/>
                    <a:pt x="0" y="5187"/>
                  </a:cubicBezTo>
                  <a:lnTo>
                    <a:pt x="0" y="11590"/>
                  </a:lnTo>
                  <a:cubicBezTo>
                    <a:pt x="0" y="11590"/>
                    <a:pt x="6896" y="34493"/>
                    <a:pt x="10836" y="36462"/>
                  </a:cubicBezTo>
                  <a:cubicBezTo>
                    <a:pt x="11692" y="36889"/>
                    <a:pt x="12571" y="37062"/>
                    <a:pt x="13440" y="37062"/>
                  </a:cubicBezTo>
                  <a:cubicBezTo>
                    <a:pt x="16573" y="37062"/>
                    <a:pt x="19583" y="34823"/>
                    <a:pt x="20932" y="34245"/>
                  </a:cubicBezTo>
                  <a:cubicBezTo>
                    <a:pt x="22657" y="33507"/>
                    <a:pt x="25365" y="16022"/>
                    <a:pt x="25611" y="13559"/>
                  </a:cubicBezTo>
                  <a:cubicBezTo>
                    <a:pt x="25852" y="11149"/>
                    <a:pt x="11690" y="1"/>
                    <a:pt x="6015" y="1"/>
                  </a:cubicBezTo>
                  <a:close/>
                </a:path>
              </a:pathLst>
            </a:custGeom>
            <a:solidFill>
              <a:schemeClr val="bg1">
                <a:lumMod val="65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2035;p57">
              <a:extLst>
                <a:ext uri="{FF2B5EF4-FFF2-40B4-BE49-F238E27FC236}">
                  <a16:creationId xmlns:a16="http://schemas.microsoft.com/office/drawing/2014/main" id="{F79B10F1-DE12-422F-82C0-142BF3EF09BC}"/>
                </a:ext>
              </a:extLst>
            </p:cNvPr>
            <p:cNvSpPr/>
            <p:nvPr/>
          </p:nvSpPr>
          <p:spPr>
            <a:xfrm>
              <a:off x="5439175" y="1502938"/>
              <a:ext cx="2517975" cy="277050"/>
            </a:xfrm>
            <a:custGeom>
              <a:avLst/>
              <a:gdLst/>
              <a:ahLst/>
              <a:cxnLst/>
              <a:rect l="l" t="t" r="r" b="b"/>
              <a:pathLst>
                <a:path w="100719" h="11082" extrusionOk="0">
                  <a:moveTo>
                    <a:pt x="87176" y="1"/>
                  </a:moveTo>
                  <a:lnTo>
                    <a:pt x="13053" y="739"/>
                  </a:lnTo>
                  <a:cubicBezTo>
                    <a:pt x="12964" y="873"/>
                    <a:pt x="12484" y="1293"/>
                    <a:pt x="11756" y="1893"/>
                  </a:cubicBezTo>
                  <a:cubicBezTo>
                    <a:pt x="8446" y="4625"/>
                    <a:pt x="1" y="11082"/>
                    <a:pt x="1" y="11082"/>
                  </a:cubicBezTo>
                  <a:lnTo>
                    <a:pt x="100719" y="11082"/>
                  </a:lnTo>
                  <a:lnTo>
                    <a:pt x="87176" y="1"/>
                  </a:lnTo>
                  <a:close/>
                </a:path>
              </a:pathLst>
            </a:custGeom>
            <a:solidFill>
              <a:schemeClr val="bg1">
                <a:lumMod val="65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2036;p57">
              <a:extLst>
                <a:ext uri="{FF2B5EF4-FFF2-40B4-BE49-F238E27FC236}">
                  <a16:creationId xmlns:a16="http://schemas.microsoft.com/office/drawing/2014/main" id="{6DB53B5E-D6B4-4DB7-80DB-3E6A630366D0}"/>
                </a:ext>
              </a:extLst>
            </p:cNvPr>
            <p:cNvSpPr/>
            <p:nvPr/>
          </p:nvSpPr>
          <p:spPr>
            <a:xfrm>
              <a:off x="5439175" y="1779963"/>
              <a:ext cx="2517975" cy="254500"/>
            </a:xfrm>
            <a:custGeom>
              <a:avLst/>
              <a:gdLst/>
              <a:ahLst/>
              <a:cxnLst/>
              <a:rect l="l" t="t" r="r" b="b"/>
              <a:pathLst>
                <a:path w="100719" h="10180" extrusionOk="0">
                  <a:moveTo>
                    <a:pt x="1" y="1"/>
                  </a:moveTo>
                  <a:lnTo>
                    <a:pt x="1" y="10179"/>
                  </a:lnTo>
                  <a:lnTo>
                    <a:pt x="100650" y="10179"/>
                  </a:lnTo>
                  <a:lnTo>
                    <a:pt x="100719" y="1"/>
                  </a:lnTo>
                  <a:close/>
                </a:path>
              </a:pathLst>
            </a:custGeom>
            <a:solidFill>
              <a:schemeClr val="bg1">
                <a:lumMod val="65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2037;p57">
              <a:extLst>
                <a:ext uri="{FF2B5EF4-FFF2-40B4-BE49-F238E27FC236}">
                  <a16:creationId xmlns:a16="http://schemas.microsoft.com/office/drawing/2014/main" id="{06838019-1403-4094-AC2A-05E2BEFEE589}"/>
                </a:ext>
              </a:extLst>
            </p:cNvPr>
            <p:cNvSpPr/>
            <p:nvPr/>
          </p:nvSpPr>
          <p:spPr>
            <a:xfrm>
              <a:off x="5273650" y="2284813"/>
              <a:ext cx="251775" cy="289375"/>
            </a:xfrm>
            <a:custGeom>
              <a:avLst/>
              <a:gdLst/>
              <a:ahLst/>
              <a:cxnLst/>
              <a:rect l="l" t="t" r="r" b="b"/>
              <a:pathLst>
                <a:path w="10071" h="11575" extrusionOk="0">
                  <a:moveTo>
                    <a:pt x="3421" y="0"/>
                  </a:moveTo>
                  <a:lnTo>
                    <a:pt x="270" y="9876"/>
                  </a:lnTo>
                  <a:cubicBezTo>
                    <a:pt x="0" y="10715"/>
                    <a:pt x="627" y="11574"/>
                    <a:pt x="1510" y="11574"/>
                  </a:cubicBezTo>
                  <a:cubicBezTo>
                    <a:pt x="1936" y="11573"/>
                    <a:pt x="2335" y="11365"/>
                    <a:pt x="2578" y="11015"/>
                  </a:cubicBezTo>
                  <a:lnTo>
                    <a:pt x="10070" y="246"/>
                  </a:lnTo>
                  <a:lnTo>
                    <a:pt x="3421"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2038;p57">
              <a:extLst>
                <a:ext uri="{FF2B5EF4-FFF2-40B4-BE49-F238E27FC236}">
                  <a16:creationId xmlns:a16="http://schemas.microsoft.com/office/drawing/2014/main" id="{6D34CC8B-9B2B-41C3-88AB-D415F6A9F149}"/>
                </a:ext>
              </a:extLst>
            </p:cNvPr>
            <p:cNvSpPr/>
            <p:nvPr/>
          </p:nvSpPr>
          <p:spPr>
            <a:xfrm>
              <a:off x="7870625" y="2284813"/>
              <a:ext cx="251725" cy="289375"/>
            </a:xfrm>
            <a:custGeom>
              <a:avLst/>
              <a:gdLst/>
              <a:ahLst/>
              <a:cxnLst/>
              <a:rect l="l" t="t" r="r" b="b"/>
              <a:pathLst>
                <a:path w="10069" h="11575" extrusionOk="0">
                  <a:moveTo>
                    <a:pt x="6649" y="0"/>
                  </a:moveTo>
                  <a:lnTo>
                    <a:pt x="0" y="246"/>
                  </a:lnTo>
                  <a:lnTo>
                    <a:pt x="7492" y="11015"/>
                  </a:lnTo>
                  <a:cubicBezTo>
                    <a:pt x="7734" y="11365"/>
                    <a:pt x="8134" y="11574"/>
                    <a:pt x="8561" y="11574"/>
                  </a:cubicBezTo>
                  <a:cubicBezTo>
                    <a:pt x="9442" y="11574"/>
                    <a:pt x="10069" y="10717"/>
                    <a:pt x="9801" y="9876"/>
                  </a:cubicBezTo>
                  <a:lnTo>
                    <a:pt x="6649"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2039;p57">
              <a:extLst>
                <a:ext uri="{FF2B5EF4-FFF2-40B4-BE49-F238E27FC236}">
                  <a16:creationId xmlns:a16="http://schemas.microsoft.com/office/drawing/2014/main" id="{A0CF79AC-9E94-4AB0-B415-E573750372E1}"/>
                </a:ext>
              </a:extLst>
            </p:cNvPr>
            <p:cNvSpPr/>
            <p:nvPr/>
          </p:nvSpPr>
          <p:spPr>
            <a:xfrm>
              <a:off x="5090050" y="1482738"/>
              <a:ext cx="3214525" cy="846550"/>
            </a:xfrm>
            <a:custGeom>
              <a:avLst/>
              <a:gdLst/>
              <a:ahLst/>
              <a:cxnLst/>
              <a:rect l="l" t="t" r="r" b="b"/>
              <a:pathLst>
                <a:path w="128581" h="33862" extrusionOk="0">
                  <a:moveTo>
                    <a:pt x="6913" y="0"/>
                  </a:moveTo>
                  <a:cubicBezTo>
                    <a:pt x="5988" y="0"/>
                    <a:pt x="5134" y="230"/>
                    <a:pt x="4332" y="625"/>
                  </a:cubicBezTo>
                  <a:cubicBezTo>
                    <a:pt x="1498" y="2013"/>
                    <a:pt x="1" y="5189"/>
                    <a:pt x="424" y="8317"/>
                  </a:cubicBezTo>
                  <a:cubicBezTo>
                    <a:pt x="1117" y="13449"/>
                    <a:pt x="2430" y="22345"/>
                    <a:pt x="3624" y="25926"/>
                  </a:cubicBezTo>
                  <a:cubicBezTo>
                    <a:pt x="5348" y="31097"/>
                    <a:pt x="5348" y="32083"/>
                    <a:pt x="9041" y="33314"/>
                  </a:cubicBezTo>
                  <a:cubicBezTo>
                    <a:pt x="10272" y="33724"/>
                    <a:pt x="17112" y="33861"/>
                    <a:pt x="25684" y="33861"/>
                  </a:cubicBezTo>
                  <a:cubicBezTo>
                    <a:pt x="39419" y="33861"/>
                    <a:pt x="57602" y="33510"/>
                    <a:pt x="64291" y="33370"/>
                  </a:cubicBezTo>
                  <a:cubicBezTo>
                    <a:pt x="70981" y="33510"/>
                    <a:pt x="89163" y="33861"/>
                    <a:pt x="102898" y="33861"/>
                  </a:cubicBezTo>
                  <a:cubicBezTo>
                    <a:pt x="111469" y="33861"/>
                    <a:pt x="118309" y="33724"/>
                    <a:pt x="119540" y="33314"/>
                  </a:cubicBezTo>
                  <a:cubicBezTo>
                    <a:pt x="123233" y="32083"/>
                    <a:pt x="123233" y="31097"/>
                    <a:pt x="124957" y="25926"/>
                  </a:cubicBezTo>
                  <a:cubicBezTo>
                    <a:pt x="126151" y="22345"/>
                    <a:pt x="127463" y="13449"/>
                    <a:pt x="128157" y="8317"/>
                  </a:cubicBezTo>
                  <a:cubicBezTo>
                    <a:pt x="128580" y="5189"/>
                    <a:pt x="127083" y="2013"/>
                    <a:pt x="124249" y="625"/>
                  </a:cubicBezTo>
                  <a:cubicBezTo>
                    <a:pt x="123447" y="230"/>
                    <a:pt x="122593" y="0"/>
                    <a:pt x="121667" y="0"/>
                  </a:cubicBezTo>
                  <a:cubicBezTo>
                    <a:pt x="120712" y="0"/>
                    <a:pt x="119681" y="246"/>
                    <a:pt x="118554" y="809"/>
                  </a:cubicBezTo>
                  <a:cubicBezTo>
                    <a:pt x="114123" y="3025"/>
                    <a:pt x="114615" y="11890"/>
                    <a:pt x="114615" y="11890"/>
                  </a:cubicBezTo>
                  <a:lnTo>
                    <a:pt x="114615" y="21740"/>
                  </a:lnTo>
                  <a:lnTo>
                    <a:pt x="13966" y="21740"/>
                  </a:lnTo>
                  <a:lnTo>
                    <a:pt x="13966" y="11890"/>
                  </a:lnTo>
                  <a:cubicBezTo>
                    <a:pt x="13966" y="11890"/>
                    <a:pt x="14458" y="3025"/>
                    <a:pt x="10027" y="809"/>
                  </a:cubicBezTo>
                  <a:cubicBezTo>
                    <a:pt x="8900" y="246"/>
                    <a:pt x="7869" y="0"/>
                    <a:pt x="6913" y="0"/>
                  </a:cubicBezTo>
                  <a:close/>
                </a:path>
              </a:pathLst>
            </a:custGeom>
            <a:solidFill>
              <a:schemeClr val="bg1">
                <a:lumMod val="65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2040;p57">
              <a:extLst>
                <a:ext uri="{FF2B5EF4-FFF2-40B4-BE49-F238E27FC236}">
                  <a16:creationId xmlns:a16="http://schemas.microsoft.com/office/drawing/2014/main" id="{CCA15007-7153-4223-B4BB-1358EC96A328}"/>
                </a:ext>
              </a:extLst>
            </p:cNvPr>
            <p:cNvSpPr/>
            <p:nvPr/>
          </p:nvSpPr>
          <p:spPr>
            <a:xfrm>
              <a:off x="6600175" y="691513"/>
              <a:ext cx="473350" cy="800575"/>
            </a:xfrm>
            <a:custGeom>
              <a:avLst/>
              <a:gdLst/>
              <a:ahLst/>
              <a:cxnLst/>
              <a:rect l="l" t="t" r="r" b="b"/>
              <a:pathLst>
                <a:path w="18934" h="32023" extrusionOk="0">
                  <a:moveTo>
                    <a:pt x="10576" y="1"/>
                  </a:moveTo>
                  <a:cubicBezTo>
                    <a:pt x="9298" y="1"/>
                    <a:pt x="6593" y="128"/>
                    <a:pt x="5410" y="1142"/>
                  </a:cubicBezTo>
                  <a:cubicBezTo>
                    <a:pt x="3831" y="2494"/>
                    <a:pt x="1" y="32022"/>
                    <a:pt x="1" y="32022"/>
                  </a:cubicBezTo>
                  <a:lnTo>
                    <a:pt x="18933" y="32022"/>
                  </a:lnTo>
                  <a:lnTo>
                    <a:pt x="15327" y="2719"/>
                  </a:lnTo>
                  <a:cubicBezTo>
                    <a:pt x="15327" y="2719"/>
                    <a:pt x="14700" y="3"/>
                    <a:pt x="11634" y="3"/>
                  </a:cubicBezTo>
                  <a:cubicBezTo>
                    <a:pt x="11516" y="3"/>
                    <a:pt x="11395" y="7"/>
                    <a:pt x="11270" y="15"/>
                  </a:cubicBezTo>
                  <a:cubicBezTo>
                    <a:pt x="11270" y="15"/>
                    <a:pt x="11002" y="1"/>
                    <a:pt x="10576"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2041;p57">
              <a:extLst>
                <a:ext uri="{FF2B5EF4-FFF2-40B4-BE49-F238E27FC236}">
                  <a16:creationId xmlns:a16="http://schemas.microsoft.com/office/drawing/2014/main" id="{2ED38280-5269-4303-9C33-0A7A27CB0D33}"/>
                </a:ext>
              </a:extLst>
            </p:cNvPr>
            <p:cNvSpPr/>
            <p:nvPr/>
          </p:nvSpPr>
          <p:spPr>
            <a:xfrm>
              <a:off x="6923175" y="665813"/>
              <a:ext cx="498425" cy="850325"/>
            </a:xfrm>
            <a:custGeom>
              <a:avLst/>
              <a:gdLst/>
              <a:ahLst/>
              <a:cxnLst/>
              <a:rect l="l" t="t" r="r" b="b"/>
              <a:pathLst>
                <a:path w="19937" h="34013" extrusionOk="0">
                  <a:moveTo>
                    <a:pt x="2212" y="0"/>
                  </a:moveTo>
                  <a:cubicBezTo>
                    <a:pt x="876" y="0"/>
                    <a:pt x="1" y="2478"/>
                    <a:pt x="1" y="2478"/>
                  </a:cubicBezTo>
                  <a:lnTo>
                    <a:pt x="3433" y="32706"/>
                  </a:lnTo>
                  <a:lnTo>
                    <a:pt x="14544" y="34013"/>
                  </a:lnTo>
                  <a:cubicBezTo>
                    <a:pt x="14544" y="34013"/>
                    <a:pt x="12257" y="24700"/>
                    <a:pt x="12257" y="24209"/>
                  </a:cubicBezTo>
                  <a:cubicBezTo>
                    <a:pt x="12257" y="23720"/>
                    <a:pt x="19936" y="23230"/>
                    <a:pt x="19936" y="23230"/>
                  </a:cubicBezTo>
                  <a:cubicBezTo>
                    <a:pt x="19936" y="23230"/>
                    <a:pt x="16178" y="9830"/>
                    <a:pt x="13237" y="5256"/>
                  </a:cubicBezTo>
                  <a:cubicBezTo>
                    <a:pt x="10296" y="681"/>
                    <a:pt x="3924" y="354"/>
                    <a:pt x="2452" y="27"/>
                  </a:cubicBezTo>
                  <a:cubicBezTo>
                    <a:pt x="2371" y="9"/>
                    <a:pt x="2290" y="0"/>
                    <a:pt x="2212" y="0"/>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2042;p57">
              <a:extLst>
                <a:ext uri="{FF2B5EF4-FFF2-40B4-BE49-F238E27FC236}">
                  <a16:creationId xmlns:a16="http://schemas.microsoft.com/office/drawing/2014/main" id="{74FA8BEB-CADB-46D6-811C-23718B5760F2}"/>
                </a:ext>
              </a:extLst>
            </p:cNvPr>
            <p:cNvSpPr/>
            <p:nvPr/>
          </p:nvSpPr>
          <p:spPr>
            <a:xfrm>
              <a:off x="6915725" y="666463"/>
              <a:ext cx="174700" cy="335350"/>
            </a:xfrm>
            <a:custGeom>
              <a:avLst/>
              <a:gdLst/>
              <a:ahLst/>
              <a:cxnLst/>
              <a:rect l="l" t="t" r="r" b="b"/>
              <a:pathLst>
                <a:path w="6988" h="13414" extrusionOk="0">
                  <a:moveTo>
                    <a:pt x="2750" y="1"/>
                  </a:moveTo>
                  <a:lnTo>
                    <a:pt x="1" y="1017"/>
                  </a:lnTo>
                  <a:lnTo>
                    <a:pt x="1579" y="13413"/>
                  </a:lnTo>
                  <a:cubicBezTo>
                    <a:pt x="1579" y="13413"/>
                    <a:pt x="2930" y="11835"/>
                    <a:pt x="4058" y="11835"/>
                  </a:cubicBezTo>
                  <a:cubicBezTo>
                    <a:pt x="5185" y="11835"/>
                    <a:pt x="6988" y="11160"/>
                    <a:pt x="6988" y="11160"/>
                  </a:cubicBezTo>
                  <a:lnTo>
                    <a:pt x="2750" y="1"/>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2043;p57">
              <a:extLst>
                <a:ext uri="{FF2B5EF4-FFF2-40B4-BE49-F238E27FC236}">
                  <a16:creationId xmlns:a16="http://schemas.microsoft.com/office/drawing/2014/main" id="{0ACE906C-3EDE-49EB-B4B4-D112062A085E}"/>
                </a:ext>
              </a:extLst>
            </p:cNvPr>
            <p:cNvSpPr/>
            <p:nvPr/>
          </p:nvSpPr>
          <p:spPr>
            <a:xfrm>
              <a:off x="6228775" y="666463"/>
              <a:ext cx="559650" cy="894625"/>
            </a:xfrm>
            <a:custGeom>
              <a:avLst/>
              <a:gdLst/>
              <a:ahLst/>
              <a:cxnLst/>
              <a:rect l="l" t="t" r="r" b="b"/>
              <a:pathLst>
                <a:path w="22386" h="35785" extrusionOk="0">
                  <a:moveTo>
                    <a:pt x="22386" y="1"/>
                  </a:moveTo>
                  <a:lnTo>
                    <a:pt x="22386" y="1"/>
                  </a:lnTo>
                  <a:cubicBezTo>
                    <a:pt x="22385" y="1"/>
                    <a:pt x="12419" y="1962"/>
                    <a:pt x="9640" y="5066"/>
                  </a:cubicBezTo>
                  <a:cubicBezTo>
                    <a:pt x="6863" y="8172"/>
                    <a:pt x="0" y="24021"/>
                    <a:pt x="0" y="24021"/>
                  </a:cubicBezTo>
                  <a:lnTo>
                    <a:pt x="7681" y="25327"/>
                  </a:lnTo>
                  <a:lnTo>
                    <a:pt x="4413" y="35785"/>
                  </a:lnTo>
                  <a:lnTo>
                    <a:pt x="17158" y="33661"/>
                  </a:lnTo>
                  <a:cubicBezTo>
                    <a:pt x="17158" y="33661"/>
                    <a:pt x="17646" y="26962"/>
                    <a:pt x="18790" y="17648"/>
                  </a:cubicBezTo>
                  <a:cubicBezTo>
                    <a:pt x="19934" y="8334"/>
                    <a:pt x="22386" y="1"/>
                    <a:pt x="22386"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2044;p57">
              <a:extLst>
                <a:ext uri="{FF2B5EF4-FFF2-40B4-BE49-F238E27FC236}">
                  <a16:creationId xmlns:a16="http://schemas.microsoft.com/office/drawing/2014/main" id="{AC6F9C63-9D26-4DBC-B549-408E377C2582}"/>
                </a:ext>
              </a:extLst>
            </p:cNvPr>
            <p:cNvSpPr/>
            <p:nvPr/>
          </p:nvSpPr>
          <p:spPr>
            <a:xfrm>
              <a:off x="6145800" y="1238388"/>
              <a:ext cx="279075" cy="287150"/>
            </a:xfrm>
            <a:custGeom>
              <a:avLst/>
              <a:gdLst/>
              <a:ahLst/>
              <a:cxnLst/>
              <a:rect l="l" t="t" r="r" b="b"/>
              <a:pathLst>
                <a:path w="11163" h="11486" extrusionOk="0">
                  <a:moveTo>
                    <a:pt x="6588" y="0"/>
                  </a:moveTo>
                  <a:cubicBezTo>
                    <a:pt x="6588" y="0"/>
                    <a:pt x="2175" y="3594"/>
                    <a:pt x="1032" y="7026"/>
                  </a:cubicBezTo>
                  <a:cubicBezTo>
                    <a:pt x="0" y="10118"/>
                    <a:pt x="1890" y="11485"/>
                    <a:pt x="3709" y="11485"/>
                  </a:cubicBezTo>
                  <a:cubicBezTo>
                    <a:pt x="3908" y="11485"/>
                    <a:pt x="4106" y="11469"/>
                    <a:pt x="4300" y="11437"/>
                  </a:cubicBezTo>
                  <a:cubicBezTo>
                    <a:pt x="6260" y="11111"/>
                    <a:pt x="11162" y="3594"/>
                    <a:pt x="11162" y="3594"/>
                  </a:cubicBezTo>
                  <a:lnTo>
                    <a:pt x="6588"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2045;p57">
              <a:extLst>
                <a:ext uri="{FF2B5EF4-FFF2-40B4-BE49-F238E27FC236}">
                  <a16:creationId xmlns:a16="http://schemas.microsoft.com/office/drawing/2014/main" id="{DCFDF794-1E96-4A30-B9BB-5C6988C4F939}"/>
                </a:ext>
              </a:extLst>
            </p:cNvPr>
            <p:cNvSpPr/>
            <p:nvPr/>
          </p:nvSpPr>
          <p:spPr>
            <a:xfrm>
              <a:off x="6629125" y="666463"/>
              <a:ext cx="159300" cy="290350"/>
            </a:xfrm>
            <a:custGeom>
              <a:avLst/>
              <a:gdLst/>
              <a:ahLst/>
              <a:cxnLst/>
              <a:rect l="l" t="t" r="r" b="b"/>
              <a:pathLst>
                <a:path w="6372" h="11614" extrusionOk="0">
                  <a:moveTo>
                    <a:pt x="6372" y="1"/>
                  </a:moveTo>
                  <a:cubicBezTo>
                    <a:pt x="6372" y="1"/>
                    <a:pt x="5104" y="251"/>
                    <a:pt x="3350" y="712"/>
                  </a:cubicBezTo>
                  <a:cubicBezTo>
                    <a:pt x="2626" y="1709"/>
                    <a:pt x="1825" y="3141"/>
                    <a:pt x="1306" y="5066"/>
                  </a:cubicBezTo>
                  <a:cubicBezTo>
                    <a:pt x="163" y="9315"/>
                    <a:pt x="0" y="10786"/>
                    <a:pt x="0" y="10786"/>
                  </a:cubicBezTo>
                  <a:cubicBezTo>
                    <a:pt x="0" y="10786"/>
                    <a:pt x="260" y="10751"/>
                    <a:pt x="663" y="10751"/>
                  </a:cubicBezTo>
                  <a:cubicBezTo>
                    <a:pt x="1430" y="10751"/>
                    <a:pt x="2714" y="10878"/>
                    <a:pt x="3702" y="11614"/>
                  </a:cubicBezTo>
                  <a:cubicBezTo>
                    <a:pt x="4896" y="5017"/>
                    <a:pt x="6372" y="1"/>
                    <a:pt x="6372"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2046;p57">
              <a:extLst>
                <a:ext uri="{FF2B5EF4-FFF2-40B4-BE49-F238E27FC236}">
                  <a16:creationId xmlns:a16="http://schemas.microsoft.com/office/drawing/2014/main" id="{5B058814-A2B7-4FE4-AD67-E6BDE6EDD832}"/>
                </a:ext>
              </a:extLst>
            </p:cNvPr>
            <p:cNvSpPr/>
            <p:nvPr/>
          </p:nvSpPr>
          <p:spPr>
            <a:xfrm>
              <a:off x="6768000" y="686888"/>
              <a:ext cx="196075" cy="303550"/>
            </a:xfrm>
            <a:custGeom>
              <a:avLst/>
              <a:gdLst/>
              <a:ahLst/>
              <a:cxnLst/>
              <a:rect l="l" t="t" r="r" b="b"/>
              <a:pathLst>
                <a:path w="7843" h="12142" extrusionOk="0">
                  <a:moveTo>
                    <a:pt x="0" y="1"/>
                  </a:moveTo>
                  <a:lnTo>
                    <a:pt x="0" y="1"/>
                  </a:lnTo>
                  <a:cubicBezTo>
                    <a:pt x="0" y="1"/>
                    <a:pt x="817" y="7845"/>
                    <a:pt x="2123" y="10622"/>
                  </a:cubicBezTo>
                  <a:cubicBezTo>
                    <a:pt x="2648" y="11737"/>
                    <a:pt x="3146" y="12141"/>
                    <a:pt x="3587" y="12141"/>
                  </a:cubicBezTo>
                  <a:cubicBezTo>
                    <a:pt x="4243" y="12141"/>
                    <a:pt x="4771" y="11242"/>
                    <a:pt x="5065" y="10460"/>
                  </a:cubicBezTo>
                  <a:cubicBezTo>
                    <a:pt x="5555" y="9152"/>
                    <a:pt x="7843" y="4086"/>
                    <a:pt x="7843" y="4086"/>
                  </a:cubicBezTo>
                  <a:cubicBezTo>
                    <a:pt x="7843" y="4086"/>
                    <a:pt x="1961" y="3105"/>
                    <a:pt x="0"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2047;p57">
              <a:extLst>
                <a:ext uri="{FF2B5EF4-FFF2-40B4-BE49-F238E27FC236}">
                  <a16:creationId xmlns:a16="http://schemas.microsoft.com/office/drawing/2014/main" id="{B423A414-6CA9-4585-8A1E-948B7912287F}"/>
                </a:ext>
              </a:extLst>
            </p:cNvPr>
            <p:cNvSpPr/>
            <p:nvPr/>
          </p:nvSpPr>
          <p:spPr>
            <a:xfrm>
              <a:off x="6710800" y="601713"/>
              <a:ext cx="85775" cy="101575"/>
            </a:xfrm>
            <a:custGeom>
              <a:avLst/>
              <a:gdLst/>
              <a:ahLst/>
              <a:cxnLst/>
              <a:rect l="l" t="t" r="r" b="b"/>
              <a:pathLst>
                <a:path w="3431" h="4063" extrusionOk="0">
                  <a:moveTo>
                    <a:pt x="344" y="0"/>
                  </a:moveTo>
                  <a:cubicBezTo>
                    <a:pt x="142" y="0"/>
                    <a:pt x="0" y="251"/>
                    <a:pt x="0" y="957"/>
                  </a:cubicBezTo>
                  <a:cubicBezTo>
                    <a:pt x="0" y="3408"/>
                    <a:pt x="1144" y="4062"/>
                    <a:pt x="2288" y="4062"/>
                  </a:cubicBezTo>
                  <a:cubicBezTo>
                    <a:pt x="3431" y="4062"/>
                    <a:pt x="1711" y="1536"/>
                    <a:pt x="1711" y="1536"/>
                  </a:cubicBezTo>
                  <a:cubicBezTo>
                    <a:pt x="1711" y="1536"/>
                    <a:pt x="843" y="0"/>
                    <a:pt x="344"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2048;p57">
              <a:extLst>
                <a:ext uri="{FF2B5EF4-FFF2-40B4-BE49-F238E27FC236}">
                  <a16:creationId xmlns:a16="http://schemas.microsoft.com/office/drawing/2014/main" id="{74178B34-AC53-417D-B0A3-15607561004F}"/>
                </a:ext>
              </a:extLst>
            </p:cNvPr>
            <p:cNvSpPr/>
            <p:nvPr/>
          </p:nvSpPr>
          <p:spPr>
            <a:xfrm>
              <a:off x="6710800" y="315188"/>
              <a:ext cx="396250" cy="541425"/>
            </a:xfrm>
            <a:custGeom>
              <a:avLst/>
              <a:gdLst/>
              <a:ahLst/>
              <a:cxnLst/>
              <a:rect l="l" t="t" r="r" b="b"/>
              <a:pathLst>
                <a:path w="15850" h="21657" extrusionOk="0">
                  <a:moveTo>
                    <a:pt x="10947" y="0"/>
                  </a:moveTo>
                  <a:cubicBezTo>
                    <a:pt x="8987" y="0"/>
                    <a:pt x="8823" y="1797"/>
                    <a:pt x="8823" y="1797"/>
                  </a:cubicBezTo>
                  <a:cubicBezTo>
                    <a:pt x="8823" y="1797"/>
                    <a:pt x="7464" y="333"/>
                    <a:pt x="6167" y="333"/>
                  </a:cubicBezTo>
                  <a:cubicBezTo>
                    <a:pt x="5843" y="333"/>
                    <a:pt x="5523" y="424"/>
                    <a:pt x="5229" y="653"/>
                  </a:cubicBezTo>
                  <a:cubicBezTo>
                    <a:pt x="3758" y="1797"/>
                    <a:pt x="3758" y="2777"/>
                    <a:pt x="3758" y="2777"/>
                  </a:cubicBezTo>
                  <a:cubicBezTo>
                    <a:pt x="3758" y="2777"/>
                    <a:pt x="2678" y="1697"/>
                    <a:pt x="1649" y="1697"/>
                  </a:cubicBezTo>
                  <a:cubicBezTo>
                    <a:pt x="1478" y="1697"/>
                    <a:pt x="1308" y="1727"/>
                    <a:pt x="1144" y="1797"/>
                  </a:cubicBezTo>
                  <a:cubicBezTo>
                    <a:pt x="0" y="2289"/>
                    <a:pt x="1634" y="6046"/>
                    <a:pt x="1634" y="6046"/>
                  </a:cubicBezTo>
                  <a:cubicBezTo>
                    <a:pt x="1634" y="6046"/>
                    <a:pt x="980" y="8823"/>
                    <a:pt x="1470" y="11928"/>
                  </a:cubicBezTo>
                  <a:cubicBezTo>
                    <a:pt x="1470" y="11928"/>
                    <a:pt x="3194" y="20773"/>
                    <a:pt x="6535" y="21569"/>
                  </a:cubicBezTo>
                  <a:cubicBezTo>
                    <a:pt x="6787" y="21629"/>
                    <a:pt x="7030" y="21657"/>
                    <a:pt x="7264" y="21657"/>
                  </a:cubicBezTo>
                  <a:cubicBezTo>
                    <a:pt x="10224" y="21657"/>
                    <a:pt x="11812" y="17140"/>
                    <a:pt x="12419" y="14869"/>
                  </a:cubicBezTo>
                  <a:cubicBezTo>
                    <a:pt x="13072" y="12418"/>
                    <a:pt x="13725" y="8006"/>
                    <a:pt x="13725" y="8006"/>
                  </a:cubicBezTo>
                  <a:cubicBezTo>
                    <a:pt x="13725" y="8006"/>
                    <a:pt x="15849" y="4085"/>
                    <a:pt x="15685" y="2941"/>
                  </a:cubicBezTo>
                  <a:cubicBezTo>
                    <a:pt x="15636" y="2593"/>
                    <a:pt x="15435" y="2472"/>
                    <a:pt x="15180" y="2472"/>
                  </a:cubicBezTo>
                  <a:cubicBezTo>
                    <a:pt x="14595" y="2472"/>
                    <a:pt x="13725" y="3105"/>
                    <a:pt x="13725" y="3105"/>
                  </a:cubicBezTo>
                  <a:cubicBezTo>
                    <a:pt x="13725" y="3105"/>
                    <a:pt x="12908" y="0"/>
                    <a:pt x="10947"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2049;p57">
              <a:extLst>
                <a:ext uri="{FF2B5EF4-FFF2-40B4-BE49-F238E27FC236}">
                  <a16:creationId xmlns:a16="http://schemas.microsoft.com/office/drawing/2014/main" id="{9C0A21A6-5877-487F-80B7-C3FBDA66BBDE}"/>
                </a:ext>
              </a:extLst>
            </p:cNvPr>
            <p:cNvSpPr/>
            <p:nvPr/>
          </p:nvSpPr>
          <p:spPr>
            <a:xfrm>
              <a:off x="6710800" y="315188"/>
              <a:ext cx="396250" cy="325300"/>
            </a:xfrm>
            <a:custGeom>
              <a:avLst/>
              <a:gdLst/>
              <a:ahLst/>
              <a:cxnLst/>
              <a:rect l="l" t="t" r="r" b="b"/>
              <a:pathLst>
                <a:path w="15850" h="13012" extrusionOk="0">
                  <a:moveTo>
                    <a:pt x="10947" y="0"/>
                  </a:moveTo>
                  <a:cubicBezTo>
                    <a:pt x="8987" y="0"/>
                    <a:pt x="8823" y="1797"/>
                    <a:pt x="8823" y="1797"/>
                  </a:cubicBezTo>
                  <a:cubicBezTo>
                    <a:pt x="8823" y="1797"/>
                    <a:pt x="7464" y="333"/>
                    <a:pt x="6167" y="333"/>
                  </a:cubicBezTo>
                  <a:cubicBezTo>
                    <a:pt x="5843" y="333"/>
                    <a:pt x="5523" y="424"/>
                    <a:pt x="5229" y="653"/>
                  </a:cubicBezTo>
                  <a:cubicBezTo>
                    <a:pt x="3758" y="1797"/>
                    <a:pt x="3758" y="2777"/>
                    <a:pt x="3758" y="2777"/>
                  </a:cubicBezTo>
                  <a:cubicBezTo>
                    <a:pt x="3758" y="2777"/>
                    <a:pt x="2678" y="1697"/>
                    <a:pt x="1649" y="1697"/>
                  </a:cubicBezTo>
                  <a:cubicBezTo>
                    <a:pt x="1478" y="1697"/>
                    <a:pt x="1308" y="1727"/>
                    <a:pt x="1144" y="1797"/>
                  </a:cubicBezTo>
                  <a:cubicBezTo>
                    <a:pt x="0" y="2288"/>
                    <a:pt x="1634" y="6046"/>
                    <a:pt x="1634" y="6046"/>
                  </a:cubicBezTo>
                  <a:cubicBezTo>
                    <a:pt x="1634" y="6046"/>
                    <a:pt x="980" y="8823"/>
                    <a:pt x="1470" y="11928"/>
                  </a:cubicBezTo>
                  <a:cubicBezTo>
                    <a:pt x="1470" y="11928"/>
                    <a:pt x="1551" y="12341"/>
                    <a:pt x="1711" y="12997"/>
                  </a:cubicBezTo>
                  <a:cubicBezTo>
                    <a:pt x="2096" y="12871"/>
                    <a:pt x="2614" y="12528"/>
                    <a:pt x="2614" y="11602"/>
                  </a:cubicBezTo>
                  <a:cubicBezTo>
                    <a:pt x="2614" y="10131"/>
                    <a:pt x="1144" y="7680"/>
                    <a:pt x="4902" y="6373"/>
                  </a:cubicBezTo>
                  <a:cubicBezTo>
                    <a:pt x="5888" y="6030"/>
                    <a:pt x="6818" y="5889"/>
                    <a:pt x="7671" y="5889"/>
                  </a:cubicBezTo>
                  <a:cubicBezTo>
                    <a:pt x="10068" y="5889"/>
                    <a:pt x="11858" y="6999"/>
                    <a:pt x="12581" y="7843"/>
                  </a:cubicBezTo>
                  <a:cubicBezTo>
                    <a:pt x="13561" y="8987"/>
                    <a:pt x="12581" y="11274"/>
                    <a:pt x="12581" y="12255"/>
                  </a:cubicBezTo>
                  <a:cubicBezTo>
                    <a:pt x="12581" y="12469"/>
                    <a:pt x="12687" y="12733"/>
                    <a:pt x="12846" y="13011"/>
                  </a:cubicBezTo>
                  <a:cubicBezTo>
                    <a:pt x="13330" y="10672"/>
                    <a:pt x="13725" y="8006"/>
                    <a:pt x="13725" y="8006"/>
                  </a:cubicBezTo>
                  <a:cubicBezTo>
                    <a:pt x="13725" y="8006"/>
                    <a:pt x="15849" y="4085"/>
                    <a:pt x="15685" y="2941"/>
                  </a:cubicBezTo>
                  <a:cubicBezTo>
                    <a:pt x="15636" y="2593"/>
                    <a:pt x="15435" y="2472"/>
                    <a:pt x="15179" y="2472"/>
                  </a:cubicBezTo>
                  <a:cubicBezTo>
                    <a:pt x="14594" y="2472"/>
                    <a:pt x="13725" y="3105"/>
                    <a:pt x="13725" y="3105"/>
                  </a:cubicBezTo>
                  <a:cubicBezTo>
                    <a:pt x="13725" y="3105"/>
                    <a:pt x="12908" y="0"/>
                    <a:pt x="10947"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2050;p57">
              <a:extLst>
                <a:ext uri="{FF2B5EF4-FFF2-40B4-BE49-F238E27FC236}">
                  <a16:creationId xmlns:a16="http://schemas.microsoft.com/office/drawing/2014/main" id="{348F0EDC-6ED5-4FD6-B49C-7EADB66603A0}"/>
                </a:ext>
              </a:extLst>
            </p:cNvPr>
            <p:cNvSpPr/>
            <p:nvPr/>
          </p:nvSpPr>
          <p:spPr>
            <a:xfrm>
              <a:off x="6951825" y="556163"/>
              <a:ext cx="473850" cy="947050"/>
            </a:xfrm>
            <a:custGeom>
              <a:avLst/>
              <a:gdLst/>
              <a:ahLst/>
              <a:cxnLst/>
              <a:rect l="l" t="t" r="r" b="b"/>
              <a:pathLst>
                <a:path w="18954" h="37882" extrusionOk="0">
                  <a:moveTo>
                    <a:pt x="3920" y="1"/>
                  </a:moveTo>
                  <a:cubicBezTo>
                    <a:pt x="2778" y="1"/>
                    <a:pt x="2778" y="5230"/>
                    <a:pt x="2287" y="6374"/>
                  </a:cubicBezTo>
                  <a:cubicBezTo>
                    <a:pt x="1796" y="7517"/>
                    <a:pt x="0" y="9642"/>
                    <a:pt x="164" y="11275"/>
                  </a:cubicBezTo>
                  <a:cubicBezTo>
                    <a:pt x="326" y="12910"/>
                    <a:pt x="2940" y="16015"/>
                    <a:pt x="3594" y="17975"/>
                  </a:cubicBezTo>
                  <a:cubicBezTo>
                    <a:pt x="4247" y="19936"/>
                    <a:pt x="11110" y="34804"/>
                    <a:pt x="13725" y="36929"/>
                  </a:cubicBezTo>
                  <a:cubicBezTo>
                    <a:pt x="14553" y="37602"/>
                    <a:pt x="15316" y="37881"/>
                    <a:pt x="15982" y="37881"/>
                  </a:cubicBezTo>
                  <a:cubicBezTo>
                    <a:pt x="17418" y="37881"/>
                    <a:pt x="18404" y="36583"/>
                    <a:pt x="18626" y="35132"/>
                  </a:cubicBezTo>
                  <a:cubicBezTo>
                    <a:pt x="18954" y="33007"/>
                    <a:pt x="17157" y="29086"/>
                    <a:pt x="15032" y="26798"/>
                  </a:cubicBezTo>
                  <a:cubicBezTo>
                    <a:pt x="12908" y="24510"/>
                    <a:pt x="3758" y="11766"/>
                    <a:pt x="3758" y="11766"/>
                  </a:cubicBezTo>
                  <a:cubicBezTo>
                    <a:pt x="3758" y="11766"/>
                    <a:pt x="5881" y="6701"/>
                    <a:pt x="5719" y="4740"/>
                  </a:cubicBezTo>
                  <a:cubicBezTo>
                    <a:pt x="5555" y="2779"/>
                    <a:pt x="3920" y="1"/>
                    <a:pt x="3920"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2051;p57">
              <a:extLst>
                <a:ext uri="{FF2B5EF4-FFF2-40B4-BE49-F238E27FC236}">
                  <a16:creationId xmlns:a16="http://schemas.microsoft.com/office/drawing/2014/main" id="{C8EECD5A-ADC1-4FEC-98E7-18F1453CE881}"/>
                </a:ext>
              </a:extLst>
            </p:cNvPr>
            <p:cNvSpPr/>
            <p:nvPr/>
          </p:nvSpPr>
          <p:spPr>
            <a:xfrm>
              <a:off x="6077625" y="2376513"/>
              <a:ext cx="359025" cy="183500"/>
            </a:xfrm>
            <a:custGeom>
              <a:avLst/>
              <a:gdLst/>
              <a:ahLst/>
              <a:cxnLst/>
              <a:rect l="l" t="t" r="r" b="b"/>
              <a:pathLst>
                <a:path w="14361" h="7340" extrusionOk="0">
                  <a:moveTo>
                    <a:pt x="9385" y="1"/>
                  </a:moveTo>
                  <a:cubicBezTo>
                    <a:pt x="8065" y="1"/>
                    <a:pt x="6863" y="184"/>
                    <a:pt x="6372" y="552"/>
                  </a:cubicBezTo>
                  <a:cubicBezTo>
                    <a:pt x="6372" y="552"/>
                    <a:pt x="1" y="5617"/>
                    <a:pt x="981" y="7088"/>
                  </a:cubicBezTo>
                  <a:cubicBezTo>
                    <a:pt x="1097" y="7262"/>
                    <a:pt x="1371" y="7340"/>
                    <a:pt x="1765" y="7340"/>
                  </a:cubicBezTo>
                  <a:cubicBezTo>
                    <a:pt x="4714" y="7340"/>
                    <a:pt x="14361" y="2974"/>
                    <a:pt x="14216" y="1532"/>
                  </a:cubicBezTo>
                  <a:cubicBezTo>
                    <a:pt x="14114" y="511"/>
                    <a:pt x="11586" y="1"/>
                    <a:pt x="9385"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2052;p57">
              <a:extLst>
                <a:ext uri="{FF2B5EF4-FFF2-40B4-BE49-F238E27FC236}">
                  <a16:creationId xmlns:a16="http://schemas.microsoft.com/office/drawing/2014/main" id="{FA211081-166A-4E07-BDC4-B1BC04F1B919}"/>
                </a:ext>
              </a:extLst>
            </p:cNvPr>
            <p:cNvSpPr/>
            <p:nvPr/>
          </p:nvSpPr>
          <p:spPr>
            <a:xfrm>
              <a:off x="7013075" y="2297538"/>
              <a:ext cx="404425" cy="276625"/>
            </a:xfrm>
            <a:custGeom>
              <a:avLst/>
              <a:gdLst/>
              <a:ahLst/>
              <a:cxnLst/>
              <a:rect l="l" t="t" r="r" b="b"/>
              <a:pathLst>
                <a:path w="16177" h="11065" extrusionOk="0">
                  <a:moveTo>
                    <a:pt x="4279" y="1"/>
                  </a:moveTo>
                  <a:cubicBezTo>
                    <a:pt x="4017" y="1"/>
                    <a:pt x="3735" y="37"/>
                    <a:pt x="3431" y="117"/>
                  </a:cubicBezTo>
                  <a:cubicBezTo>
                    <a:pt x="326" y="934"/>
                    <a:pt x="490" y="2894"/>
                    <a:pt x="490" y="2894"/>
                  </a:cubicBezTo>
                  <a:lnTo>
                    <a:pt x="0" y="4529"/>
                  </a:lnTo>
                  <a:cubicBezTo>
                    <a:pt x="0" y="4529"/>
                    <a:pt x="6046" y="11064"/>
                    <a:pt x="11111" y="11064"/>
                  </a:cubicBezTo>
                  <a:cubicBezTo>
                    <a:pt x="16176" y="11064"/>
                    <a:pt x="7353" y="3058"/>
                    <a:pt x="7353" y="3058"/>
                  </a:cubicBezTo>
                  <a:cubicBezTo>
                    <a:pt x="7353" y="3058"/>
                    <a:pt x="6688" y="1"/>
                    <a:pt x="4279"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2053;p57">
              <a:extLst>
                <a:ext uri="{FF2B5EF4-FFF2-40B4-BE49-F238E27FC236}">
                  <a16:creationId xmlns:a16="http://schemas.microsoft.com/office/drawing/2014/main" id="{B7387903-1E9C-40C9-ADA9-3388A753631F}"/>
                </a:ext>
              </a:extLst>
            </p:cNvPr>
            <p:cNvSpPr/>
            <p:nvPr/>
          </p:nvSpPr>
          <p:spPr>
            <a:xfrm>
              <a:off x="5971425" y="1432038"/>
              <a:ext cx="1658500" cy="995100"/>
            </a:xfrm>
            <a:custGeom>
              <a:avLst/>
              <a:gdLst/>
              <a:ahLst/>
              <a:cxnLst/>
              <a:rect l="l" t="t" r="r" b="b"/>
              <a:pathLst>
                <a:path w="66340" h="39804" extrusionOk="0">
                  <a:moveTo>
                    <a:pt x="31712" y="0"/>
                  </a:moveTo>
                  <a:cubicBezTo>
                    <a:pt x="27470" y="0"/>
                    <a:pt x="23569" y="414"/>
                    <a:pt x="18790" y="1241"/>
                  </a:cubicBezTo>
                  <a:cubicBezTo>
                    <a:pt x="10294" y="2710"/>
                    <a:pt x="981" y="6306"/>
                    <a:pt x="490" y="8757"/>
                  </a:cubicBezTo>
                  <a:cubicBezTo>
                    <a:pt x="0" y="11208"/>
                    <a:pt x="10458" y="33920"/>
                    <a:pt x="10458" y="33920"/>
                  </a:cubicBezTo>
                  <a:cubicBezTo>
                    <a:pt x="10458" y="33920"/>
                    <a:pt x="9640" y="35390"/>
                    <a:pt x="9640" y="36698"/>
                  </a:cubicBezTo>
                  <a:cubicBezTo>
                    <a:pt x="9640" y="38005"/>
                    <a:pt x="9804" y="38985"/>
                    <a:pt x="9804" y="38985"/>
                  </a:cubicBezTo>
                  <a:lnTo>
                    <a:pt x="18464" y="39311"/>
                  </a:lnTo>
                  <a:cubicBezTo>
                    <a:pt x="18464" y="39311"/>
                    <a:pt x="18790" y="38169"/>
                    <a:pt x="18790" y="35881"/>
                  </a:cubicBezTo>
                  <a:cubicBezTo>
                    <a:pt x="18790" y="33593"/>
                    <a:pt x="17319" y="30161"/>
                    <a:pt x="17319" y="30161"/>
                  </a:cubicBezTo>
                  <a:lnTo>
                    <a:pt x="12745" y="14476"/>
                  </a:lnTo>
                  <a:cubicBezTo>
                    <a:pt x="12745" y="14476"/>
                    <a:pt x="26307" y="9083"/>
                    <a:pt x="31372" y="9083"/>
                  </a:cubicBezTo>
                  <a:cubicBezTo>
                    <a:pt x="36437" y="9083"/>
                    <a:pt x="51797" y="13495"/>
                    <a:pt x="51797" y="13495"/>
                  </a:cubicBezTo>
                  <a:cubicBezTo>
                    <a:pt x="51797" y="13495"/>
                    <a:pt x="43136" y="32613"/>
                    <a:pt x="42647" y="34247"/>
                  </a:cubicBezTo>
                  <a:cubicBezTo>
                    <a:pt x="42156" y="35882"/>
                    <a:pt x="40686" y="36044"/>
                    <a:pt x="41175" y="37025"/>
                  </a:cubicBezTo>
                  <a:cubicBezTo>
                    <a:pt x="41666" y="38005"/>
                    <a:pt x="41666" y="39149"/>
                    <a:pt x="41666" y="39149"/>
                  </a:cubicBezTo>
                  <a:cubicBezTo>
                    <a:pt x="41666" y="39149"/>
                    <a:pt x="46404" y="37679"/>
                    <a:pt x="47059" y="37679"/>
                  </a:cubicBezTo>
                  <a:cubicBezTo>
                    <a:pt x="47712" y="37679"/>
                    <a:pt x="50817" y="39803"/>
                    <a:pt x="50817" y="39803"/>
                  </a:cubicBezTo>
                  <a:cubicBezTo>
                    <a:pt x="50817" y="39803"/>
                    <a:pt x="55391" y="28365"/>
                    <a:pt x="58006" y="25097"/>
                  </a:cubicBezTo>
                  <a:cubicBezTo>
                    <a:pt x="60620" y="21829"/>
                    <a:pt x="66340" y="10065"/>
                    <a:pt x="65521" y="7450"/>
                  </a:cubicBezTo>
                  <a:cubicBezTo>
                    <a:pt x="64705" y="4836"/>
                    <a:pt x="63724" y="3854"/>
                    <a:pt x="61274" y="3691"/>
                  </a:cubicBezTo>
                  <a:cubicBezTo>
                    <a:pt x="61274" y="3691"/>
                    <a:pt x="52614" y="1894"/>
                    <a:pt x="42810" y="751"/>
                  </a:cubicBezTo>
                  <a:cubicBezTo>
                    <a:pt x="38520" y="251"/>
                    <a:pt x="35013" y="0"/>
                    <a:pt x="31712"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2054;p57">
              <a:extLst>
                <a:ext uri="{FF2B5EF4-FFF2-40B4-BE49-F238E27FC236}">
                  <a16:creationId xmlns:a16="http://schemas.microsoft.com/office/drawing/2014/main" id="{5329547E-5AA5-46D2-96EB-844D8407C786}"/>
                </a:ext>
              </a:extLst>
            </p:cNvPr>
            <p:cNvSpPr/>
            <p:nvPr/>
          </p:nvSpPr>
          <p:spPr>
            <a:xfrm>
              <a:off x="6269600" y="1149063"/>
              <a:ext cx="204275" cy="224425"/>
            </a:xfrm>
            <a:custGeom>
              <a:avLst/>
              <a:gdLst/>
              <a:ahLst/>
              <a:cxnLst/>
              <a:rect l="l" t="t" r="r" b="b"/>
              <a:pathLst>
                <a:path w="8171" h="8977" extrusionOk="0">
                  <a:moveTo>
                    <a:pt x="5186" y="0"/>
                  </a:moveTo>
                  <a:cubicBezTo>
                    <a:pt x="4457" y="0"/>
                    <a:pt x="3680" y="549"/>
                    <a:pt x="2616" y="1612"/>
                  </a:cubicBezTo>
                  <a:cubicBezTo>
                    <a:pt x="2616" y="1612"/>
                    <a:pt x="1" y="5697"/>
                    <a:pt x="1963" y="7494"/>
                  </a:cubicBezTo>
                  <a:cubicBezTo>
                    <a:pt x="3041" y="8483"/>
                    <a:pt x="4416" y="8977"/>
                    <a:pt x="5544" y="8977"/>
                  </a:cubicBezTo>
                  <a:cubicBezTo>
                    <a:pt x="6466" y="8977"/>
                    <a:pt x="7224" y="8646"/>
                    <a:pt x="7518" y="7984"/>
                  </a:cubicBezTo>
                  <a:cubicBezTo>
                    <a:pt x="8171" y="6514"/>
                    <a:pt x="8008" y="2102"/>
                    <a:pt x="6701" y="794"/>
                  </a:cubicBezTo>
                  <a:cubicBezTo>
                    <a:pt x="6167" y="261"/>
                    <a:pt x="5688" y="0"/>
                    <a:pt x="5186"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2055;p57">
              <a:extLst>
                <a:ext uri="{FF2B5EF4-FFF2-40B4-BE49-F238E27FC236}">
                  <a16:creationId xmlns:a16="http://schemas.microsoft.com/office/drawing/2014/main" id="{F967906C-F84D-4238-AB56-3D874A4FA0FB}"/>
                </a:ext>
              </a:extLst>
            </p:cNvPr>
            <p:cNvSpPr/>
            <p:nvPr/>
          </p:nvSpPr>
          <p:spPr>
            <a:xfrm>
              <a:off x="6388125" y="1164863"/>
              <a:ext cx="103175" cy="187725"/>
            </a:xfrm>
            <a:custGeom>
              <a:avLst/>
              <a:gdLst/>
              <a:ahLst/>
              <a:cxnLst/>
              <a:rect l="l" t="t" r="r" b="b"/>
              <a:pathLst>
                <a:path w="4127" h="7509" extrusionOk="0">
                  <a:moveTo>
                    <a:pt x="652" y="0"/>
                  </a:moveTo>
                  <a:lnTo>
                    <a:pt x="172" y="5305"/>
                  </a:lnTo>
                  <a:cubicBezTo>
                    <a:pt x="0" y="6469"/>
                    <a:pt x="906" y="7509"/>
                    <a:pt x="2074" y="7509"/>
                  </a:cubicBezTo>
                  <a:cubicBezTo>
                    <a:pt x="2098" y="7509"/>
                    <a:pt x="2123" y="7508"/>
                    <a:pt x="2148" y="7507"/>
                  </a:cubicBezTo>
                  <a:cubicBezTo>
                    <a:pt x="3277" y="7466"/>
                    <a:pt x="4127" y="6466"/>
                    <a:pt x="3988" y="5344"/>
                  </a:cubicBezTo>
                  <a:lnTo>
                    <a:pt x="3593" y="164"/>
                  </a:lnTo>
                  <a:lnTo>
                    <a:pt x="652"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2056;p57">
              <a:extLst>
                <a:ext uri="{FF2B5EF4-FFF2-40B4-BE49-F238E27FC236}">
                  <a16:creationId xmlns:a16="http://schemas.microsoft.com/office/drawing/2014/main" id="{869CBE63-68E6-4C24-905B-053DC3C439C2}"/>
                </a:ext>
              </a:extLst>
            </p:cNvPr>
            <p:cNvSpPr/>
            <p:nvPr/>
          </p:nvSpPr>
          <p:spPr>
            <a:xfrm>
              <a:off x="6355400" y="1126538"/>
              <a:ext cx="142575" cy="137150"/>
            </a:xfrm>
            <a:custGeom>
              <a:avLst/>
              <a:gdLst/>
              <a:ahLst/>
              <a:cxnLst/>
              <a:rect l="l" t="t" r="r" b="b"/>
              <a:pathLst>
                <a:path w="5703" h="5486" extrusionOk="0">
                  <a:moveTo>
                    <a:pt x="3685" y="1"/>
                  </a:moveTo>
                  <a:cubicBezTo>
                    <a:pt x="2186" y="1"/>
                    <a:pt x="1" y="2186"/>
                    <a:pt x="1" y="2186"/>
                  </a:cubicBezTo>
                  <a:lnTo>
                    <a:pt x="654" y="3003"/>
                  </a:lnTo>
                  <a:lnTo>
                    <a:pt x="2451" y="2350"/>
                  </a:lnTo>
                  <a:cubicBezTo>
                    <a:pt x="2451" y="2350"/>
                    <a:pt x="2778" y="4964"/>
                    <a:pt x="4249" y="5454"/>
                  </a:cubicBezTo>
                  <a:cubicBezTo>
                    <a:pt x="4313" y="5476"/>
                    <a:pt x="4374" y="5486"/>
                    <a:pt x="4431" y="5486"/>
                  </a:cubicBezTo>
                  <a:cubicBezTo>
                    <a:pt x="5702" y="5486"/>
                    <a:pt x="5492" y="531"/>
                    <a:pt x="4086" y="62"/>
                  </a:cubicBezTo>
                  <a:cubicBezTo>
                    <a:pt x="3960" y="20"/>
                    <a:pt x="3825" y="1"/>
                    <a:pt x="3685"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30" name="Rectangle 29">
            <a:extLst>
              <a:ext uri="{FF2B5EF4-FFF2-40B4-BE49-F238E27FC236}">
                <a16:creationId xmlns:a16="http://schemas.microsoft.com/office/drawing/2014/main" id="{7AE5824D-614A-4CFC-9435-AF26A07C8D46}"/>
              </a:ext>
            </a:extLst>
          </p:cNvPr>
          <p:cNvSpPr/>
          <p:nvPr/>
        </p:nvSpPr>
        <p:spPr>
          <a:xfrm>
            <a:off x="14552087" y="5577485"/>
            <a:ext cx="6701478" cy="4458660"/>
          </a:xfrm>
          <a:prstGeom prst="rect">
            <a:avLst/>
          </a:prstGeom>
        </p:spPr>
        <p:txBody>
          <a:bodyPr wrap="square">
            <a:spAutoFit/>
          </a:bodyPr>
          <a:lstStyle/>
          <a:p>
            <a:pPr defTabSz="457246">
              <a:lnSpc>
                <a:spcPct val="150000"/>
              </a:lnSpc>
            </a:pPr>
            <a:r>
              <a:rPr lang="en-US" sz="2400" b="1" dirty="0">
                <a:solidFill>
                  <a:srgbClr val="272E3A"/>
                </a:solidFill>
                <a:latin typeface="Montserrat Light"/>
              </a:rPr>
              <a:t>Lorem Ipsum</a:t>
            </a:r>
            <a:r>
              <a:rPr lang="en-US" sz="2400" dirty="0">
                <a:solidFill>
                  <a:srgbClr val="272E3A"/>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a:t>
            </a:r>
          </a:p>
        </p:txBody>
      </p:sp>
      <p:sp>
        <p:nvSpPr>
          <p:cNvPr id="31" name="Rectangle 30">
            <a:extLst>
              <a:ext uri="{FF2B5EF4-FFF2-40B4-BE49-F238E27FC236}">
                <a16:creationId xmlns:a16="http://schemas.microsoft.com/office/drawing/2014/main" id="{31F55334-231F-4072-9809-20F086A2D75A}"/>
              </a:ext>
            </a:extLst>
          </p:cNvPr>
          <p:cNvSpPr/>
          <p:nvPr/>
        </p:nvSpPr>
        <p:spPr>
          <a:xfrm>
            <a:off x="14552086" y="4607838"/>
            <a:ext cx="7588413" cy="831093"/>
          </a:xfrm>
          <a:prstGeom prst="rect">
            <a:avLst/>
          </a:prstGeom>
        </p:spPr>
        <p:txBody>
          <a:bodyPr wrap="square">
            <a:spAutoFit/>
          </a:bodyPr>
          <a:lstStyle/>
          <a:p>
            <a:pPr defTabSz="457246"/>
            <a:r>
              <a:rPr lang="en-US" b="1" dirty="0">
                <a:solidFill>
                  <a:srgbClr val="272E3A"/>
                </a:solidFill>
                <a:latin typeface="Montserrat Light"/>
              </a:rPr>
              <a:t>Lorem Ipsum</a:t>
            </a:r>
            <a:r>
              <a:rPr lang="en-US" dirty="0">
                <a:solidFill>
                  <a:srgbClr val="272E3A"/>
                </a:solidFill>
                <a:latin typeface="Montserrat Light"/>
              </a:rPr>
              <a:t> </a:t>
            </a:r>
          </a:p>
        </p:txBody>
      </p:sp>
    </p:spTree>
    <p:extLst>
      <p:ext uri="{BB962C8B-B14F-4D97-AF65-F5344CB8AC3E}">
        <p14:creationId xmlns:p14="http://schemas.microsoft.com/office/powerpoint/2010/main" val="219106026"/>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2244;p57">
            <a:extLst>
              <a:ext uri="{FF2B5EF4-FFF2-40B4-BE49-F238E27FC236}">
                <a16:creationId xmlns:a16="http://schemas.microsoft.com/office/drawing/2014/main" id="{47195D66-7584-45B5-B111-FCBD9A0F312C}"/>
              </a:ext>
            </a:extLst>
          </p:cNvPr>
          <p:cNvGrpSpPr/>
          <p:nvPr/>
        </p:nvGrpSpPr>
        <p:grpSpPr>
          <a:xfrm>
            <a:off x="3176881" y="2295862"/>
            <a:ext cx="9383610" cy="9797775"/>
            <a:chOff x="1301275" y="238125"/>
            <a:chExt cx="5016750" cy="5238175"/>
          </a:xfrm>
        </p:grpSpPr>
        <p:sp>
          <p:nvSpPr>
            <p:cNvPr id="3" name="Google Shape;2245;p57">
              <a:extLst>
                <a:ext uri="{FF2B5EF4-FFF2-40B4-BE49-F238E27FC236}">
                  <a16:creationId xmlns:a16="http://schemas.microsoft.com/office/drawing/2014/main" id="{9D269074-D378-410B-8557-D49827481B96}"/>
                </a:ext>
              </a:extLst>
            </p:cNvPr>
            <p:cNvSpPr/>
            <p:nvPr/>
          </p:nvSpPr>
          <p:spPr>
            <a:xfrm>
              <a:off x="1301275" y="5229900"/>
              <a:ext cx="4966425" cy="246400"/>
            </a:xfrm>
            <a:custGeom>
              <a:avLst/>
              <a:gdLst/>
              <a:ahLst/>
              <a:cxnLst/>
              <a:rect l="l" t="t" r="r" b="b"/>
              <a:pathLst>
                <a:path w="198657" h="9856" extrusionOk="0">
                  <a:moveTo>
                    <a:pt x="99328" y="0"/>
                  </a:moveTo>
                  <a:cubicBezTo>
                    <a:pt x="72985" y="0"/>
                    <a:pt x="47720" y="519"/>
                    <a:pt x="29092" y="1443"/>
                  </a:cubicBezTo>
                  <a:cubicBezTo>
                    <a:pt x="10465" y="2368"/>
                    <a:pt x="0" y="3621"/>
                    <a:pt x="0" y="4928"/>
                  </a:cubicBezTo>
                  <a:cubicBezTo>
                    <a:pt x="0" y="6235"/>
                    <a:pt x="10465" y="7489"/>
                    <a:pt x="29092" y="8413"/>
                  </a:cubicBezTo>
                  <a:cubicBezTo>
                    <a:pt x="47720" y="9337"/>
                    <a:pt x="72985" y="9856"/>
                    <a:pt x="99328" y="9856"/>
                  </a:cubicBezTo>
                  <a:cubicBezTo>
                    <a:pt x="125671" y="9856"/>
                    <a:pt x="150936" y="9337"/>
                    <a:pt x="169564" y="8413"/>
                  </a:cubicBezTo>
                  <a:cubicBezTo>
                    <a:pt x="188191" y="7489"/>
                    <a:pt x="198656" y="6235"/>
                    <a:pt x="198656" y="4928"/>
                  </a:cubicBezTo>
                  <a:cubicBezTo>
                    <a:pt x="198656" y="3621"/>
                    <a:pt x="188191" y="2368"/>
                    <a:pt x="169564" y="1443"/>
                  </a:cubicBezTo>
                  <a:cubicBezTo>
                    <a:pt x="150936" y="519"/>
                    <a:pt x="125671" y="0"/>
                    <a:pt x="99328" y="0"/>
                  </a:cubicBezTo>
                  <a:close/>
                </a:path>
              </a:pathLst>
            </a:custGeom>
            <a:solidFill>
              <a:srgbClr val="F3DEA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 name="Google Shape;2246;p57">
              <a:extLst>
                <a:ext uri="{FF2B5EF4-FFF2-40B4-BE49-F238E27FC236}">
                  <a16:creationId xmlns:a16="http://schemas.microsoft.com/office/drawing/2014/main" id="{2836E9FE-BC6A-413C-AFE9-AB11175AAE9C}"/>
                </a:ext>
              </a:extLst>
            </p:cNvPr>
            <p:cNvSpPr/>
            <p:nvPr/>
          </p:nvSpPr>
          <p:spPr>
            <a:xfrm>
              <a:off x="3594125" y="620825"/>
              <a:ext cx="688525" cy="924350"/>
            </a:xfrm>
            <a:custGeom>
              <a:avLst/>
              <a:gdLst/>
              <a:ahLst/>
              <a:cxnLst/>
              <a:rect l="l" t="t" r="r" b="b"/>
              <a:pathLst>
                <a:path w="27541" h="36974" extrusionOk="0">
                  <a:moveTo>
                    <a:pt x="26472" y="1"/>
                  </a:moveTo>
                  <a:lnTo>
                    <a:pt x="26472" y="1"/>
                  </a:lnTo>
                  <a:cubicBezTo>
                    <a:pt x="26472" y="1"/>
                    <a:pt x="24718" y="155"/>
                    <a:pt x="21857" y="1946"/>
                  </a:cubicBezTo>
                  <a:cubicBezTo>
                    <a:pt x="18996" y="3739"/>
                    <a:pt x="1" y="29221"/>
                    <a:pt x="1" y="29221"/>
                  </a:cubicBezTo>
                  <a:lnTo>
                    <a:pt x="992" y="35820"/>
                  </a:lnTo>
                  <a:cubicBezTo>
                    <a:pt x="992" y="35820"/>
                    <a:pt x="3179" y="36973"/>
                    <a:pt x="4816" y="36973"/>
                  </a:cubicBezTo>
                  <a:cubicBezTo>
                    <a:pt x="5939" y="36973"/>
                    <a:pt x="6802" y="36430"/>
                    <a:pt x="6523" y="34599"/>
                  </a:cubicBezTo>
                  <a:cubicBezTo>
                    <a:pt x="5838" y="30098"/>
                    <a:pt x="7934" y="27885"/>
                    <a:pt x="10643" y="24490"/>
                  </a:cubicBezTo>
                  <a:cubicBezTo>
                    <a:pt x="13351" y="21095"/>
                    <a:pt x="20446" y="13962"/>
                    <a:pt x="23459" y="11406"/>
                  </a:cubicBezTo>
                  <a:cubicBezTo>
                    <a:pt x="26472" y="8851"/>
                    <a:pt x="27540" y="3205"/>
                    <a:pt x="26472"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2247;p57">
              <a:extLst>
                <a:ext uri="{FF2B5EF4-FFF2-40B4-BE49-F238E27FC236}">
                  <a16:creationId xmlns:a16="http://schemas.microsoft.com/office/drawing/2014/main" id="{09E48D62-F0CC-491E-95CE-AAF5B7BCBD5A}"/>
                </a:ext>
              </a:extLst>
            </p:cNvPr>
            <p:cNvSpPr/>
            <p:nvPr/>
          </p:nvSpPr>
          <p:spPr>
            <a:xfrm>
              <a:off x="4367925" y="1773175"/>
              <a:ext cx="469775" cy="241000"/>
            </a:xfrm>
            <a:custGeom>
              <a:avLst/>
              <a:gdLst/>
              <a:ahLst/>
              <a:cxnLst/>
              <a:rect l="l" t="t" r="r" b="b"/>
              <a:pathLst>
                <a:path w="18791" h="9640" extrusionOk="0">
                  <a:moveTo>
                    <a:pt x="7469" y="1"/>
                  </a:moveTo>
                  <a:cubicBezTo>
                    <a:pt x="5108" y="1"/>
                    <a:pt x="2557" y="436"/>
                    <a:pt x="1" y="1211"/>
                  </a:cubicBezTo>
                  <a:lnTo>
                    <a:pt x="580" y="7512"/>
                  </a:lnTo>
                  <a:cubicBezTo>
                    <a:pt x="580" y="7512"/>
                    <a:pt x="659" y="7517"/>
                    <a:pt x="796" y="7517"/>
                  </a:cubicBezTo>
                  <a:cubicBezTo>
                    <a:pt x="1490" y="7517"/>
                    <a:pt x="3670" y="7390"/>
                    <a:pt x="4622" y="5851"/>
                  </a:cubicBezTo>
                  <a:cubicBezTo>
                    <a:pt x="4551" y="4478"/>
                    <a:pt x="6037" y="3600"/>
                    <a:pt x="6828" y="3600"/>
                  </a:cubicBezTo>
                  <a:cubicBezTo>
                    <a:pt x="6858" y="3600"/>
                    <a:pt x="6887" y="3601"/>
                    <a:pt x="6915" y="3603"/>
                  </a:cubicBezTo>
                  <a:cubicBezTo>
                    <a:pt x="7679" y="3673"/>
                    <a:pt x="8383" y="3962"/>
                    <a:pt x="9574" y="4198"/>
                  </a:cubicBezTo>
                  <a:cubicBezTo>
                    <a:pt x="11152" y="5809"/>
                    <a:pt x="9592" y="7820"/>
                    <a:pt x="8688" y="8188"/>
                  </a:cubicBezTo>
                  <a:cubicBezTo>
                    <a:pt x="8760" y="8526"/>
                    <a:pt x="10023" y="9640"/>
                    <a:pt x="12180" y="9640"/>
                  </a:cubicBezTo>
                  <a:cubicBezTo>
                    <a:pt x="12639" y="9640"/>
                    <a:pt x="13139" y="9589"/>
                    <a:pt x="13677" y="9470"/>
                  </a:cubicBezTo>
                  <a:cubicBezTo>
                    <a:pt x="16739" y="8790"/>
                    <a:pt x="18790" y="4720"/>
                    <a:pt x="14619" y="1896"/>
                  </a:cubicBezTo>
                  <a:cubicBezTo>
                    <a:pt x="12679" y="583"/>
                    <a:pt x="10201" y="1"/>
                    <a:pt x="7469"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2248;p57">
              <a:extLst>
                <a:ext uri="{FF2B5EF4-FFF2-40B4-BE49-F238E27FC236}">
                  <a16:creationId xmlns:a16="http://schemas.microsoft.com/office/drawing/2014/main" id="{D36F9F8E-A8B1-4EDD-890C-65FA0478DA42}"/>
                </a:ext>
              </a:extLst>
            </p:cNvPr>
            <p:cNvSpPr/>
            <p:nvPr/>
          </p:nvSpPr>
          <p:spPr>
            <a:xfrm>
              <a:off x="3408875" y="1176250"/>
              <a:ext cx="1095200" cy="848500"/>
            </a:xfrm>
            <a:custGeom>
              <a:avLst/>
              <a:gdLst/>
              <a:ahLst/>
              <a:cxnLst/>
              <a:rect l="l" t="t" r="r" b="b"/>
              <a:pathLst>
                <a:path w="43808" h="33940" extrusionOk="0">
                  <a:moveTo>
                    <a:pt x="5238" y="0"/>
                  </a:moveTo>
                  <a:cubicBezTo>
                    <a:pt x="4901" y="0"/>
                    <a:pt x="4553" y="35"/>
                    <a:pt x="4194" y="106"/>
                  </a:cubicBezTo>
                  <a:cubicBezTo>
                    <a:pt x="1991" y="541"/>
                    <a:pt x="0" y="2843"/>
                    <a:pt x="643" y="7394"/>
                  </a:cubicBezTo>
                  <a:cubicBezTo>
                    <a:pt x="1683" y="14749"/>
                    <a:pt x="8057" y="33939"/>
                    <a:pt x="30832" y="33939"/>
                  </a:cubicBezTo>
                  <a:cubicBezTo>
                    <a:pt x="34673" y="33939"/>
                    <a:pt x="38980" y="33393"/>
                    <a:pt x="43807" y="32153"/>
                  </a:cubicBezTo>
                  <a:lnTo>
                    <a:pt x="40537" y="23838"/>
                  </a:lnTo>
                  <a:cubicBezTo>
                    <a:pt x="40537" y="23838"/>
                    <a:pt x="37712" y="24235"/>
                    <a:pt x="34046" y="24235"/>
                  </a:cubicBezTo>
                  <a:cubicBezTo>
                    <a:pt x="30378" y="24235"/>
                    <a:pt x="25869" y="23837"/>
                    <a:pt x="22505" y="22249"/>
                  </a:cubicBezTo>
                  <a:cubicBezTo>
                    <a:pt x="15264" y="18830"/>
                    <a:pt x="13619" y="12105"/>
                    <a:pt x="11668" y="6834"/>
                  </a:cubicBezTo>
                  <a:cubicBezTo>
                    <a:pt x="10003" y="2340"/>
                    <a:pt x="7983" y="0"/>
                    <a:pt x="5238"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2249;p57">
              <a:extLst>
                <a:ext uri="{FF2B5EF4-FFF2-40B4-BE49-F238E27FC236}">
                  <a16:creationId xmlns:a16="http://schemas.microsoft.com/office/drawing/2014/main" id="{9CEC435D-CF93-462F-9BB0-4504F0014519}"/>
                </a:ext>
              </a:extLst>
            </p:cNvPr>
            <p:cNvSpPr/>
            <p:nvPr/>
          </p:nvSpPr>
          <p:spPr>
            <a:xfrm>
              <a:off x="2884075" y="2239725"/>
              <a:ext cx="1500075" cy="947300"/>
            </a:xfrm>
            <a:custGeom>
              <a:avLst/>
              <a:gdLst/>
              <a:ahLst/>
              <a:cxnLst/>
              <a:rect l="l" t="t" r="r" b="b"/>
              <a:pathLst>
                <a:path w="60003" h="37892" extrusionOk="0">
                  <a:moveTo>
                    <a:pt x="5597" y="0"/>
                  </a:moveTo>
                  <a:cubicBezTo>
                    <a:pt x="5597" y="0"/>
                    <a:pt x="1540" y="4377"/>
                    <a:pt x="826" y="8455"/>
                  </a:cubicBezTo>
                  <a:cubicBezTo>
                    <a:pt x="0" y="13173"/>
                    <a:pt x="1989" y="16911"/>
                    <a:pt x="6294" y="19879"/>
                  </a:cubicBezTo>
                  <a:cubicBezTo>
                    <a:pt x="10599" y="22845"/>
                    <a:pt x="32007" y="31935"/>
                    <a:pt x="42169" y="35787"/>
                  </a:cubicBezTo>
                  <a:cubicBezTo>
                    <a:pt x="46056" y="37261"/>
                    <a:pt x="49203" y="37892"/>
                    <a:pt x="51698" y="37892"/>
                  </a:cubicBezTo>
                  <a:cubicBezTo>
                    <a:pt x="55724" y="37892"/>
                    <a:pt x="58050" y="36248"/>
                    <a:pt x="59046" y="33853"/>
                  </a:cubicBezTo>
                  <a:cubicBezTo>
                    <a:pt x="60003" y="31549"/>
                    <a:pt x="59051" y="28489"/>
                    <a:pt x="56505" y="26590"/>
                  </a:cubicBezTo>
                  <a:cubicBezTo>
                    <a:pt x="53959" y="24692"/>
                    <a:pt x="28197" y="3940"/>
                    <a:pt x="22875" y="587"/>
                  </a:cubicBezTo>
                  <a:lnTo>
                    <a:pt x="5597"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2250;p57">
              <a:extLst>
                <a:ext uri="{FF2B5EF4-FFF2-40B4-BE49-F238E27FC236}">
                  <a16:creationId xmlns:a16="http://schemas.microsoft.com/office/drawing/2014/main" id="{5E7454DB-6761-4544-8F09-E659ED3E19FC}"/>
                </a:ext>
              </a:extLst>
            </p:cNvPr>
            <p:cNvSpPr/>
            <p:nvPr/>
          </p:nvSpPr>
          <p:spPr>
            <a:xfrm>
              <a:off x="3847650" y="2974125"/>
              <a:ext cx="551125" cy="1063025"/>
            </a:xfrm>
            <a:custGeom>
              <a:avLst/>
              <a:gdLst/>
              <a:ahLst/>
              <a:cxnLst/>
              <a:rect l="l" t="t" r="r" b="b"/>
              <a:pathLst>
                <a:path w="22045" h="42521" extrusionOk="0">
                  <a:moveTo>
                    <a:pt x="13911" y="0"/>
                  </a:moveTo>
                  <a:cubicBezTo>
                    <a:pt x="11065" y="0"/>
                    <a:pt x="8137" y="851"/>
                    <a:pt x="6648" y="2869"/>
                  </a:cubicBezTo>
                  <a:cubicBezTo>
                    <a:pt x="4376" y="5951"/>
                    <a:pt x="3884" y="13599"/>
                    <a:pt x="3365" y="20098"/>
                  </a:cubicBezTo>
                  <a:cubicBezTo>
                    <a:pt x="2869" y="26299"/>
                    <a:pt x="3400" y="30793"/>
                    <a:pt x="1" y="40180"/>
                  </a:cubicBezTo>
                  <a:cubicBezTo>
                    <a:pt x="1167" y="40993"/>
                    <a:pt x="2905" y="42521"/>
                    <a:pt x="5380" y="42521"/>
                  </a:cubicBezTo>
                  <a:cubicBezTo>
                    <a:pt x="5591" y="42521"/>
                    <a:pt x="5806" y="42510"/>
                    <a:pt x="6027" y="42486"/>
                  </a:cubicBezTo>
                  <a:cubicBezTo>
                    <a:pt x="6033" y="42406"/>
                    <a:pt x="19568" y="8892"/>
                    <a:pt x="21122" y="4448"/>
                  </a:cubicBezTo>
                  <a:cubicBezTo>
                    <a:pt x="22044" y="1812"/>
                    <a:pt x="18065" y="0"/>
                    <a:pt x="13911" y="0"/>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2251;p57">
              <a:extLst>
                <a:ext uri="{FF2B5EF4-FFF2-40B4-BE49-F238E27FC236}">
                  <a16:creationId xmlns:a16="http://schemas.microsoft.com/office/drawing/2014/main" id="{5F94EDE9-0E51-4465-83E4-562837D558B5}"/>
                </a:ext>
              </a:extLst>
            </p:cNvPr>
            <p:cNvSpPr/>
            <p:nvPr/>
          </p:nvSpPr>
          <p:spPr>
            <a:xfrm>
              <a:off x="1331425" y="3238100"/>
              <a:ext cx="2105900" cy="2105875"/>
            </a:xfrm>
            <a:custGeom>
              <a:avLst/>
              <a:gdLst/>
              <a:ahLst/>
              <a:cxnLst/>
              <a:rect l="l" t="t" r="r" b="b"/>
              <a:pathLst>
                <a:path w="84236" h="84235" extrusionOk="0">
                  <a:moveTo>
                    <a:pt x="42118" y="4120"/>
                  </a:moveTo>
                  <a:cubicBezTo>
                    <a:pt x="63069" y="4120"/>
                    <a:pt x="80115" y="21165"/>
                    <a:pt x="80115" y="42118"/>
                  </a:cubicBezTo>
                  <a:cubicBezTo>
                    <a:pt x="80115" y="63069"/>
                    <a:pt x="63070" y="80114"/>
                    <a:pt x="42118" y="80114"/>
                  </a:cubicBezTo>
                  <a:cubicBezTo>
                    <a:pt x="21166" y="80114"/>
                    <a:pt x="4121" y="63068"/>
                    <a:pt x="4121" y="42117"/>
                  </a:cubicBezTo>
                  <a:cubicBezTo>
                    <a:pt x="4121" y="21166"/>
                    <a:pt x="21166" y="4120"/>
                    <a:pt x="42118" y="4120"/>
                  </a:cubicBezTo>
                  <a:close/>
                  <a:moveTo>
                    <a:pt x="42118" y="0"/>
                  </a:moveTo>
                  <a:cubicBezTo>
                    <a:pt x="18894" y="0"/>
                    <a:pt x="0" y="18893"/>
                    <a:pt x="0" y="42118"/>
                  </a:cubicBezTo>
                  <a:cubicBezTo>
                    <a:pt x="0" y="65341"/>
                    <a:pt x="18894" y="84235"/>
                    <a:pt x="42118" y="84235"/>
                  </a:cubicBezTo>
                  <a:cubicBezTo>
                    <a:pt x="65341" y="84235"/>
                    <a:pt x="84236" y="65340"/>
                    <a:pt x="84236" y="42118"/>
                  </a:cubicBezTo>
                  <a:cubicBezTo>
                    <a:pt x="84236" y="18894"/>
                    <a:pt x="65342" y="0"/>
                    <a:pt x="42118"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2252;p57">
              <a:extLst>
                <a:ext uri="{FF2B5EF4-FFF2-40B4-BE49-F238E27FC236}">
                  <a16:creationId xmlns:a16="http://schemas.microsoft.com/office/drawing/2014/main" id="{3D553717-0B2D-4904-8ECD-744A08DF2D8A}"/>
                </a:ext>
              </a:extLst>
            </p:cNvPr>
            <p:cNvSpPr/>
            <p:nvPr/>
          </p:nvSpPr>
          <p:spPr>
            <a:xfrm>
              <a:off x="1421525" y="3328175"/>
              <a:ext cx="1925700" cy="1925700"/>
            </a:xfrm>
            <a:custGeom>
              <a:avLst/>
              <a:gdLst/>
              <a:ahLst/>
              <a:cxnLst/>
              <a:rect l="l" t="t" r="r" b="b"/>
              <a:pathLst>
                <a:path w="77028" h="77028" extrusionOk="0">
                  <a:moveTo>
                    <a:pt x="38514" y="2608"/>
                  </a:moveTo>
                  <a:cubicBezTo>
                    <a:pt x="58312" y="2608"/>
                    <a:pt x="74420" y="18715"/>
                    <a:pt x="74420" y="38515"/>
                  </a:cubicBezTo>
                  <a:cubicBezTo>
                    <a:pt x="74420" y="58313"/>
                    <a:pt x="58312" y="74421"/>
                    <a:pt x="38514" y="74421"/>
                  </a:cubicBezTo>
                  <a:cubicBezTo>
                    <a:pt x="18715" y="74421"/>
                    <a:pt x="2608" y="58313"/>
                    <a:pt x="2608" y="38515"/>
                  </a:cubicBezTo>
                  <a:cubicBezTo>
                    <a:pt x="2608" y="18715"/>
                    <a:pt x="18715" y="2608"/>
                    <a:pt x="38514" y="2608"/>
                  </a:cubicBezTo>
                  <a:close/>
                  <a:moveTo>
                    <a:pt x="38514" y="1"/>
                  </a:moveTo>
                  <a:cubicBezTo>
                    <a:pt x="17278" y="1"/>
                    <a:pt x="1" y="17278"/>
                    <a:pt x="1" y="38515"/>
                  </a:cubicBezTo>
                  <a:cubicBezTo>
                    <a:pt x="1" y="59750"/>
                    <a:pt x="17278" y="77028"/>
                    <a:pt x="38514" y="77028"/>
                  </a:cubicBezTo>
                  <a:cubicBezTo>
                    <a:pt x="59750" y="77028"/>
                    <a:pt x="77027" y="59750"/>
                    <a:pt x="77027" y="38514"/>
                  </a:cubicBezTo>
                  <a:cubicBezTo>
                    <a:pt x="77027" y="17278"/>
                    <a:pt x="59750" y="1"/>
                    <a:pt x="38514"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2253;p57">
              <a:extLst>
                <a:ext uri="{FF2B5EF4-FFF2-40B4-BE49-F238E27FC236}">
                  <a16:creationId xmlns:a16="http://schemas.microsoft.com/office/drawing/2014/main" id="{1E67BE5F-3E5D-43E8-B6F4-9E16CB851728}"/>
                </a:ext>
              </a:extLst>
            </p:cNvPr>
            <p:cNvSpPr/>
            <p:nvPr/>
          </p:nvSpPr>
          <p:spPr>
            <a:xfrm>
              <a:off x="4212125" y="3238100"/>
              <a:ext cx="2105900" cy="2105875"/>
            </a:xfrm>
            <a:custGeom>
              <a:avLst/>
              <a:gdLst/>
              <a:ahLst/>
              <a:cxnLst/>
              <a:rect l="l" t="t" r="r" b="b"/>
              <a:pathLst>
                <a:path w="84236" h="84235" extrusionOk="0">
                  <a:moveTo>
                    <a:pt x="42118" y="4120"/>
                  </a:moveTo>
                  <a:cubicBezTo>
                    <a:pt x="63070" y="4120"/>
                    <a:pt x="80115" y="21165"/>
                    <a:pt x="80115" y="42118"/>
                  </a:cubicBezTo>
                  <a:cubicBezTo>
                    <a:pt x="80115" y="63069"/>
                    <a:pt x="63070" y="80114"/>
                    <a:pt x="42118" y="80114"/>
                  </a:cubicBezTo>
                  <a:cubicBezTo>
                    <a:pt x="21167" y="80114"/>
                    <a:pt x="4121" y="63068"/>
                    <a:pt x="4121" y="42117"/>
                  </a:cubicBezTo>
                  <a:cubicBezTo>
                    <a:pt x="4121" y="21166"/>
                    <a:pt x="21167" y="4120"/>
                    <a:pt x="42118" y="4120"/>
                  </a:cubicBezTo>
                  <a:close/>
                  <a:moveTo>
                    <a:pt x="42118" y="0"/>
                  </a:moveTo>
                  <a:cubicBezTo>
                    <a:pt x="18895" y="0"/>
                    <a:pt x="0" y="18893"/>
                    <a:pt x="0" y="42118"/>
                  </a:cubicBezTo>
                  <a:cubicBezTo>
                    <a:pt x="0" y="65341"/>
                    <a:pt x="18895" y="84235"/>
                    <a:pt x="42118" y="84235"/>
                  </a:cubicBezTo>
                  <a:cubicBezTo>
                    <a:pt x="65342" y="84235"/>
                    <a:pt x="84235" y="65340"/>
                    <a:pt x="84235" y="42118"/>
                  </a:cubicBezTo>
                  <a:cubicBezTo>
                    <a:pt x="84235" y="18894"/>
                    <a:pt x="65342" y="0"/>
                    <a:pt x="42118"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2254;p57">
              <a:extLst>
                <a:ext uri="{FF2B5EF4-FFF2-40B4-BE49-F238E27FC236}">
                  <a16:creationId xmlns:a16="http://schemas.microsoft.com/office/drawing/2014/main" id="{FB124E36-BFBB-449D-A2E9-F573F441080B}"/>
                </a:ext>
              </a:extLst>
            </p:cNvPr>
            <p:cNvSpPr/>
            <p:nvPr/>
          </p:nvSpPr>
          <p:spPr>
            <a:xfrm>
              <a:off x="4302225" y="3328175"/>
              <a:ext cx="1925700" cy="1925700"/>
            </a:xfrm>
            <a:custGeom>
              <a:avLst/>
              <a:gdLst/>
              <a:ahLst/>
              <a:cxnLst/>
              <a:rect l="l" t="t" r="r" b="b"/>
              <a:pathLst>
                <a:path w="77028" h="77028" extrusionOk="0">
                  <a:moveTo>
                    <a:pt x="38514" y="2608"/>
                  </a:moveTo>
                  <a:cubicBezTo>
                    <a:pt x="58312" y="2608"/>
                    <a:pt x="74421" y="18715"/>
                    <a:pt x="74421" y="38515"/>
                  </a:cubicBezTo>
                  <a:cubicBezTo>
                    <a:pt x="74421" y="58313"/>
                    <a:pt x="58312" y="74421"/>
                    <a:pt x="38514" y="74421"/>
                  </a:cubicBezTo>
                  <a:cubicBezTo>
                    <a:pt x="18716" y="74421"/>
                    <a:pt x="2608" y="58313"/>
                    <a:pt x="2608" y="38515"/>
                  </a:cubicBezTo>
                  <a:cubicBezTo>
                    <a:pt x="2608" y="18715"/>
                    <a:pt x="18715" y="2608"/>
                    <a:pt x="38514" y="2608"/>
                  </a:cubicBezTo>
                  <a:close/>
                  <a:moveTo>
                    <a:pt x="38514" y="1"/>
                  </a:moveTo>
                  <a:cubicBezTo>
                    <a:pt x="17278" y="1"/>
                    <a:pt x="1" y="17278"/>
                    <a:pt x="1" y="38515"/>
                  </a:cubicBezTo>
                  <a:cubicBezTo>
                    <a:pt x="1" y="59750"/>
                    <a:pt x="17278" y="77028"/>
                    <a:pt x="38514" y="77028"/>
                  </a:cubicBezTo>
                  <a:cubicBezTo>
                    <a:pt x="59751" y="77028"/>
                    <a:pt x="77027" y="59750"/>
                    <a:pt x="77027" y="38514"/>
                  </a:cubicBezTo>
                  <a:cubicBezTo>
                    <a:pt x="77027" y="17278"/>
                    <a:pt x="59751" y="1"/>
                    <a:pt x="38514"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2255;p57">
              <a:extLst>
                <a:ext uri="{FF2B5EF4-FFF2-40B4-BE49-F238E27FC236}">
                  <a16:creationId xmlns:a16="http://schemas.microsoft.com/office/drawing/2014/main" id="{5F487F5D-856B-4A8B-B610-F966BB41467C}"/>
                </a:ext>
              </a:extLst>
            </p:cNvPr>
            <p:cNvSpPr/>
            <p:nvPr/>
          </p:nvSpPr>
          <p:spPr>
            <a:xfrm>
              <a:off x="1591900" y="1508525"/>
              <a:ext cx="1219875" cy="1503475"/>
            </a:xfrm>
            <a:custGeom>
              <a:avLst/>
              <a:gdLst/>
              <a:ahLst/>
              <a:cxnLst/>
              <a:rect l="l" t="t" r="r" b="b"/>
              <a:pathLst>
                <a:path w="48795" h="60139" extrusionOk="0">
                  <a:moveTo>
                    <a:pt x="44015" y="0"/>
                  </a:moveTo>
                  <a:cubicBezTo>
                    <a:pt x="44014" y="0"/>
                    <a:pt x="44013" y="0"/>
                    <a:pt x="44012" y="0"/>
                  </a:cubicBezTo>
                  <a:lnTo>
                    <a:pt x="4751" y="23"/>
                  </a:lnTo>
                  <a:cubicBezTo>
                    <a:pt x="2127" y="24"/>
                    <a:pt x="1" y="2153"/>
                    <a:pt x="3" y="4777"/>
                  </a:cubicBezTo>
                  <a:lnTo>
                    <a:pt x="30" y="55389"/>
                  </a:lnTo>
                  <a:cubicBezTo>
                    <a:pt x="31" y="58013"/>
                    <a:pt x="2159" y="60138"/>
                    <a:pt x="4782" y="60138"/>
                  </a:cubicBezTo>
                  <a:cubicBezTo>
                    <a:pt x="4782" y="60138"/>
                    <a:pt x="4783" y="60138"/>
                    <a:pt x="4784" y="60138"/>
                  </a:cubicBezTo>
                  <a:lnTo>
                    <a:pt x="44044" y="60116"/>
                  </a:lnTo>
                  <a:cubicBezTo>
                    <a:pt x="46668" y="60115"/>
                    <a:pt x="48795" y="57987"/>
                    <a:pt x="48793" y="55363"/>
                  </a:cubicBezTo>
                  <a:lnTo>
                    <a:pt x="48766" y="4749"/>
                  </a:lnTo>
                  <a:cubicBezTo>
                    <a:pt x="48765" y="2126"/>
                    <a:pt x="46638" y="0"/>
                    <a:pt x="44015"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2256;p57">
              <a:extLst>
                <a:ext uri="{FF2B5EF4-FFF2-40B4-BE49-F238E27FC236}">
                  <a16:creationId xmlns:a16="http://schemas.microsoft.com/office/drawing/2014/main" id="{B1BFBD4F-0BA6-4E01-9158-AA38A4AB6EDB}"/>
                </a:ext>
              </a:extLst>
            </p:cNvPr>
            <p:cNvSpPr/>
            <p:nvPr/>
          </p:nvSpPr>
          <p:spPr>
            <a:xfrm>
              <a:off x="1661775" y="1594625"/>
              <a:ext cx="1080150" cy="1331225"/>
            </a:xfrm>
            <a:custGeom>
              <a:avLst/>
              <a:gdLst/>
              <a:ahLst/>
              <a:cxnLst/>
              <a:rect l="l" t="t" r="r" b="b"/>
              <a:pathLst>
                <a:path w="43206" h="53249" extrusionOk="0">
                  <a:moveTo>
                    <a:pt x="38429" y="0"/>
                  </a:moveTo>
                  <a:cubicBezTo>
                    <a:pt x="38428" y="0"/>
                    <a:pt x="38427" y="0"/>
                    <a:pt x="38427" y="0"/>
                  </a:cubicBezTo>
                  <a:lnTo>
                    <a:pt x="4751" y="19"/>
                  </a:lnTo>
                  <a:cubicBezTo>
                    <a:pt x="2127" y="20"/>
                    <a:pt x="1" y="2149"/>
                    <a:pt x="2" y="4773"/>
                  </a:cubicBezTo>
                  <a:lnTo>
                    <a:pt x="26" y="48501"/>
                  </a:lnTo>
                  <a:cubicBezTo>
                    <a:pt x="27" y="51123"/>
                    <a:pt x="2154" y="53249"/>
                    <a:pt x="4777" y="53249"/>
                  </a:cubicBezTo>
                  <a:cubicBezTo>
                    <a:pt x="4778" y="53249"/>
                    <a:pt x="4779" y="53249"/>
                    <a:pt x="4779" y="53249"/>
                  </a:cubicBezTo>
                  <a:lnTo>
                    <a:pt x="38455" y="53230"/>
                  </a:lnTo>
                  <a:cubicBezTo>
                    <a:pt x="41079" y="53229"/>
                    <a:pt x="43206" y="51101"/>
                    <a:pt x="43203" y="48477"/>
                  </a:cubicBezTo>
                  <a:lnTo>
                    <a:pt x="43179" y="4750"/>
                  </a:lnTo>
                  <a:cubicBezTo>
                    <a:pt x="43178" y="2126"/>
                    <a:pt x="41051" y="0"/>
                    <a:pt x="38429" y="0"/>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2257;p57">
              <a:extLst>
                <a:ext uri="{FF2B5EF4-FFF2-40B4-BE49-F238E27FC236}">
                  <a16:creationId xmlns:a16="http://schemas.microsoft.com/office/drawing/2014/main" id="{B100535A-BA09-4BF9-8D6C-163272349817}"/>
                </a:ext>
              </a:extLst>
            </p:cNvPr>
            <p:cNvSpPr/>
            <p:nvPr/>
          </p:nvSpPr>
          <p:spPr>
            <a:xfrm>
              <a:off x="1522325" y="1448950"/>
              <a:ext cx="1288775" cy="450450"/>
            </a:xfrm>
            <a:custGeom>
              <a:avLst/>
              <a:gdLst/>
              <a:ahLst/>
              <a:cxnLst/>
              <a:rect l="l" t="t" r="r" b="b"/>
              <a:pathLst>
                <a:path w="51551" h="18018" extrusionOk="0">
                  <a:moveTo>
                    <a:pt x="46799" y="0"/>
                  </a:moveTo>
                  <a:cubicBezTo>
                    <a:pt x="46798" y="0"/>
                    <a:pt x="46797" y="0"/>
                    <a:pt x="46797" y="0"/>
                  </a:cubicBezTo>
                  <a:lnTo>
                    <a:pt x="4751" y="64"/>
                  </a:lnTo>
                  <a:cubicBezTo>
                    <a:pt x="2127" y="66"/>
                    <a:pt x="1" y="2193"/>
                    <a:pt x="2" y="4817"/>
                  </a:cubicBezTo>
                  <a:lnTo>
                    <a:pt x="8" y="15237"/>
                  </a:lnTo>
                  <a:cubicBezTo>
                    <a:pt x="8" y="16773"/>
                    <a:pt x="1255" y="18018"/>
                    <a:pt x="2791" y="18018"/>
                  </a:cubicBezTo>
                  <a:lnTo>
                    <a:pt x="2786" y="7159"/>
                  </a:lnTo>
                  <a:cubicBezTo>
                    <a:pt x="2784" y="4535"/>
                    <a:pt x="4910" y="2406"/>
                    <a:pt x="7534" y="2405"/>
                  </a:cubicBezTo>
                  <a:lnTo>
                    <a:pt x="46795" y="2383"/>
                  </a:lnTo>
                  <a:cubicBezTo>
                    <a:pt x="46796" y="2383"/>
                    <a:pt x="46797" y="2383"/>
                    <a:pt x="46798" y="2383"/>
                  </a:cubicBezTo>
                  <a:cubicBezTo>
                    <a:pt x="49421" y="2383"/>
                    <a:pt x="51548" y="4509"/>
                    <a:pt x="51549" y="7132"/>
                  </a:cubicBezTo>
                  <a:lnTo>
                    <a:pt x="51550" y="4749"/>
                  </a:lnTo>
                  <a:cubicBezTo>
                    <a:pt x="51549" y="2126"/>
                    <a:pt x="49422" y="0"/>
                    <a:pt x="46799"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2258;p57">
              <a:extLst>
                <a:ext uri="{FF2B5EF4-FFF2-40B4-BE49-F238E27FC236}">
                  <a16:creationId xmlns:a16="http://schemas.microsoft.com/office/drawing/2014/main" id="{CA8E0B53-FB81-4E5F-8DDD-7E93E5C63AF5}"/>
                </a:ext>
              </a:extLst>
            </p:cNvPr>
            <p:cNvSpPr/>
            <p:nvPr/>
          </p:nvSpPr>
          <p:spPr>
            <a:xfrm>
              <a:off x="1979225" y="2262500"/>
              <a:ext cx="454100" cy="437275"/>
            </a:xfrm>
            <a:custGeom>
              <a:avLst/>
              <a:gdLst/>
              <a:ahLst/>
              <a:cxnLst/>
              <a:rect l="l" t="t" r="r" b="b"/>
              <a:pathLst>
                <a:path w="18164" h="17491" extrusionOk="0">
                  <a:moveTo>
                    <a:pt x="1" y="1"/>
                  </a:moveTo>
                  <a:lnTo>
                    <a:pt x="1" y="17452"/>
                  </a:lnTo>
                  <a:cubicBezTo>
                    <a:pt x="1" y="17473"/>
                    <a:pt x="17" y="17490"/>
                    <a:pt x="39" y="17490"/>
                  </a:cubicBezTo>
                  <a:lnTo>
                    <a:pt x="18125" y="17490"/>
                  </a:lnTo>
                  <a:cubicBezTo>
                    <a:pt x="18146" y="17490"/>
                    <a:pt x="18164" y="17473"/>
                    <a:pt x="18164" y="17452"/>
                  </a:cubicBezTo>
                  <a:lnTo>
                    <a:pt x="18164" y="1"/>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2259;p57">
              <a:extLst>
                <a:ext uri="{FF2B5EF4-FFF2-40B4-BE49-F238E27FC236}">
                  <a16:creationId xmlns:a16="http://schemas.microsoft.com/office/drawing/2014/main" id="{C189E4F4-75F2-4B63-B927-92D29AEFA4F0}"/>
                </a:ext>
              </a:extLst>
            </p:cNvPr>
            <p:cNvSpPr/>
            <p:nvPr/>
          </p:nvSpPr>
          <p:spPr>
            <a:xfrm>
              <a:off x="1950225" y="2262375"/>
              <a:ext cx="511900" cy="94000"/>
            </a:xfrm>
            <a:custGeom>
              <a:avLst/>
              <a:gdLst/>
              <a:ahLst/>
              <a:cxnLst/>
              <a:rect l="l" t="t" r="r" b="b"/>
              <a:pathLst>
                <a:path w="20476" h="3760" extrusionOk="0">
                  <a:moveTo>
                    <a:pt x="20474" y="0"/>
                  </a:moveTo>
                  <a:lnTo>
                    <a:pt x="0" y="11"/>
                  </a:lnTo>
                  <a:lnTo>
                    <a:pt x="2" y="1454"/>
                  </a:lnTo>
                  <a:cubicBezTo>
                    <a:pt x="2" y="2727"/>
                    <a:pt x="1034" y="3759"/>
                    <a:pt x="2309" y="3759"/>
                  </a:cubicBezTo>
                  <a:lnTo>
                    <a:pt x="18170" y="3750"/>
                  </a:lnTo>
                  <a:cubicBezTo>
                    <a:pt x="19443" y="3749"/>
                    <a:pt x="20475" y="2716"/>
                    <a:pt x="20475" y="1443"/>
                  </a:cubicBezTo>
                  <a:lnTo>
                    <a:pt x="20474"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2260;p57">
              <a:extLst>
                <a:ext uri="{FF2B5EF4-FFF2-40B4-BE49-F238E27FC236}">
                  <a16:creationId xmlns:a16="http://schemas.microsoft.com/office/drawing/2014/main" id="{51C6435F-4D34-4EEF-B49D-83E2F0A2AB2D}"/>
                </a:ext>
              </a:extLst>
            </p:cNvPr>
            <p:cNvSpPr/>
            <p:nvPr/>
          </p:nvSpPr>
          <p:spPr>
            <a:xfrm>
              <a:off x="4700725" y="1929075"/>
              <a:ext cx="402925" cy="717900"/>
            </a:xfrm>
            <a:custGeom>
              <a:avLst/>
              <a:gdLst/>
              <a:ahLst/>
              <a:cxnLst/>
              <a:rect l="l" t="t" r="r" b="b"/>
              <a:pathLst>
                <a:path w="16117" h="28716" extrusionOk="0">
                  <a:moveTo>
                    <a:pt x="2310" y="1"/>
                  </a:moveTo>
                  <a:cubicBezTo>
                    <a:pt x="1368" y="1"/>
                    <a:pt x="591" y="743"/>
                    <a:pt x="532" y="1691"/>
                  </a:cubicBezTo>
                  <a:cubicBezTo>
                    <a:pt x="469" y="2686"/>
                    <a:pt x="1224" y="3541"/>
                    <a:pt x="2217" y="3604"/>
                  </a:cubicBezTo>
                  <a:cubicBezTo>
                    <a:pt x="9328" y="4052"/>
                    <a:pt x="12511" y="6046"/>
                    <a:pt x="12511" y="7824"/>
                  </a:cubicBezTo>
                  <a:cubicBezTo>
                    <a:pt x="12511" y="10370"/>
                    <a:pt x="6692" y="13918"/>
                    <a:pt x="3216" y="16037"/>
                  </a:cubicBezTo>
                  <a:cubicBezTo>
                    <a:pt x="2719" y="16340"/>
                    <a:pt x="2240" y="16632"/>
                    <a:pt x="1788" y="16912"/>
                  </a:cubicBezTo>
                  <a:cubicBezTo>
                    <a:pt x="570" y="17669"/>
                    <a:pt x="1" y="19156"/>
                    <a:pt x="403" y="20529"/>
                  </a:cubicBezTo>
                  <a:cubicBezTo>
                    <a:pt x="1387" y="23884"/>
                    <a:pt x="2702" y="27396"/>
                    <a:pt x="2757" y="27544"/>
                  </a:cubicBezTo>
                  <a:cubicBezTo>
                    <a:pt x="3020" y="28248"/>
                    <a:pt x="3693" y="28714"/>
                    <a:pt x="4445" y="28714"/>
                  </a:cubicBezTo>
                  <a:lnTo>
                    <a:pt x="4445" y="28716"/>
                  </a:lnTo>
                  <a:cubicBezTo>
                    <a:pt x="5036" y="28714"/>
                    <a:pt x="5589" y="28424"/>
                    <a:pt x="5926" y="27938"/>
                  </a:cubicBezTo>
                  <a:cubicBezTo>
                    <a:pt x="6262" y="27452"/>
                    <a:pt x="6340" y="26833"/>
                    <a:pt x="6133" y="26279"/>
                  </a:cubicBezTo>
                  <a:cubicBezTo>
                    <a:pt x="6120" y="26245"/>
                    <a:pt x="4889" y="22956"/>
                    <a:pt x="3952" y="19814"/>
                  </a:cubicBezTo>
                  <a:cubicBezTo>
                    <a:pt x="4317" y="19588"/>
                    <a:pt x="4700" y="19354"/>
                    <a:pt x="5093" y="19115"/>
                  </a:cubicBezTo>
                  <a:cubicBezTo>
                    <a:pt x="10005" y="16122"/>
                    <a:pt x="16117" y="12396"/>
                    <a:pt x="16117" y="7824"/>
                  </a:cubicBezTo>
                  <a:cubicBezTo>
                    <a:pt x="16117" y="5732"/>
                    <a:pt x="14785" y="783"/>
                    <a:pt x="2443" y="6"/>
                  </a:cubicBezTo>
                  <a:cubicBezTo>
                    <a:pt x="2398" y="2"/>
                    <a:pt x="2354" y="1"/>
                    <a:pt x="2310"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2261;p57">
              <a:extLst>
                <a:ext uri="{FF2B5EF4-FFF2-40B4-BE49-F238E27FC236}">
                  <a16:creationId xmlns:a16="http://schemas.microsoft.com/office/drawing/2014/main" id="{54F9E9CF-E1CE-4202-B980-C684C1BD4F0A}"/>
                </a:ext>
              </a:extLst>
            </p:cNvPr>
            <p:cNvSpPr/>
            <p:nvPr/>
          </p:nvSpPr>
          <p:spPr>
            <a:xfrm>
              <a:off x="2398325" y="4208600"/>
              <a:ext cx="1184475" cy="153175"/>
            </a:xfrm>
            <a:custGeom>
              <a:avLst/>
              <a:gdLst/>
              <a:ahLst/>
              <a:cxnLst/>
              <a:rect l="l" t="t" r="r" b="b"/>
              <a:pathLst>
                <a:path w="47379" h="6127" extrusionOk="0">
                  <a:moveTo>
                    <a:pt x="146" y="0"/>
                  </a:moveTo>
                  <a:lnTo>
                    <a:pt x="1" y="4634"/>
                  </a:lnTo>
                  <a:lnTo>
                    <a:pt x="47232" y="6127"/>
                  </a:lnTo>
                  <a:lnTo>
                    <a:pt x="47379" y="1493"/>
                  </a:lnTo>
                  <a:lnTo>
                    <a:pt x="146"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2262;p57">
              <a:extLst>
                <a:ext uri="{FF2B5EF4-FFF2-40B4-BE49-F238E27FC236}">
                  <a16:creationId xmlns:a16="http://schemas.microsoft.com/office/drawing/2014/main" id="{477D6344-7D88-4FBA-BE3F-6BE0C40F85B8}"/>
                </a:ext>
              </a:extLst>
            </p:cNvPr>
            <p:cNvSpPr/>
            <p:nvPr/>
          </p:nvSpPr>
          <p:spPr>
            <a:xfrm>
              <a:off x="1834325" y="3058050"/>
              <a:ext cx="567450" cy="1227550"/>
            </a:xfrm>
            <a:custGeom>
              <a:avLst/>
              <a:gdLst/>
              <a:ahLst/>
              <a:cxnLst/>
              <a:rect l="l" t="t" r="r" b="b"/>
              <a:pathLst>
                <a:path w="22698" h="49102" extrusionOk="0">
                  <a:moveTo>
                    <a:pt x="1892" y="0"/>
                  </a:moveTo>
                  <a:lnTo>
                    <a:pt x="0" y="815"/>
                  </a:lnTo>
                  <a:lnTo>
                    <a:pt x="20805" y="49101"/>
                  </a:lnTo>
                  <a:lnTo>
                    <a:pt x="22698" y="48287"/>
                  </a:lnTo>
                  <a:lnTo>
                    <a:pt x="1892"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2263;p57">
              <a:extLst>
                <a:ext uri="{FF2B5EF4-FFF2-40B4-BE49-F238E27FC236}">
                  <a16:creationId xmlns:a16="http://schemas.microsoft.com/office/drawing/2014/main" id="{B02E9513-44DB-46E1-A387-831BAEF965AB}"/>
                </a:ext>
              </a:extLst>
            </p:cNvPr>
            <p:cNvSpPr/>
            <p:nvPr/>
          </p:nvSpPr>
          <p:spPr>
            <a:xfrm>
              <a:off x="2352475" y="3061575"/>
              <a:ext cx="51525" cy="1198425"/>
            </a:xfrm>
            <a:custGeom>
              <a:avLst/>
              <a:gdLst/>
              <a:ahLst/>
              <a:cxnLst/>
              <a:rect l="l" t="t" r="r" b="b"/>
              <a:pathLst>
                <a:path w="2061" h="47937" extrusionOk="0">
                  <a:moveTo>
                    <a:pt x="0" y="1"/>
                  </a:moveTo>
                  <a:lnTo>
                    <a:pt x="0" y="47936"/>
                  </a:lnTo>
                  <a:lnTo>
                    <a:pt x="2060" y="47936"/>
                  </a:lnTo>
                  <a:lnTo>
                    <a:pt x="206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2264;p57">
              <a:extLst>
                <a:ext uri="{FF2B5EF4-FFF2-40B4-BE49-F238E27FC236}">
                  <a16:creationId xmlns:a16="http://schemas.microsoft.com/office/drawing/2014/main" id="{A21DA734-E57D-487A-8D2A-561C428F19E1}"/>
                </a:ext>
              </a:extLst>
            </p:cNvPr>
            <p:cNvSpPr/>
            <p:nvPr/>
          </p:nvSpPr>
          <p:spPr>
            <a:xfrm>
              <a:off x="1639425" y="3012425"/>
              <a:ext cx="1585150" cy="115900"/>
            </a:xfrm>
            <a:custGeom>
              <a:avLst/>
              <a:gdLst/>
              <a:ahLst/>
              <a:cxnLst/>
              <a:rect l="l" t="t" r="r" b="b"/>
              <a:pathLst>
                <a:path w="63406" h="4636" extrusionOk="0">
                  <a:moveTo>
                    <a:pt x="2318" y="1"/>
                  </a:moveTo>
                  <a:cubicBezTo>
                    <a:pt x="1039" y="1"/>
                    <a:pt x="1" y="1037"/>
                    <a:pt x="1" y="2318"/>
                  </a:cubicBezTo>
                  <a:cubicBezTo>
                    <a:pt x="1" y="3599"/>
                    <a:pt x="1039" y="4636"/>
                    <a:pt x="2318" y="4636"/>
                  </a:cubicBezTo>
                  <a:cubicBezTo>
                    <a:pt x="2324" y="4636"/>
                    <a:pt x="2331" y="4636"/>
                    <a:pt x="2337" y="4636"/>
                  </a:cubicBezTo>
                  <a:lnTo>
                    <a:pt x="61070" y="4636"/>
                  </a:lnTo>
                  <a:cubicBezTo>
                    <a:pt x="61076" y="4636"/>
                    <a:pt x="61082" y="4636"/>
                    <a:pt x="61088" y="4636"/>
                  </a:cubicBezTo>
                  <a:cubicBezTo>
                    <a:pt x="62367" y="4636"/>
                    <a:pt x="63405" y="3599"/>
                    <a:pt x="63405" y="2318"/>
                  </a:cubicBezTo>
                  <a:cubicBezTo>
                    <a:pt x="63405" y="1037"/>
                    <a:pt x="62367" y="1"/>
                    <a:pt x="61088" y="1"/>
                  </a:cubicBezTo>
                  <a:cubicBezTo>
                    <a:pt x="61082" y="1"/>
                    <a:pt x="61076" y="1"/>
                    <a:pt x="61070" y="1"/>
                  </a:cubicBezTo>
                  <a:lnTo>
                    <a:pt x="2337" y="1"/>
                  </a:lnTo>
                  <a:cubicBezTo>
                    <a:pt x="2331" y="1"/>
                    <a:pt x="2324" y="1"/>
                    <a:pt x="2318"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2265;p57">
              <a:extLst>
                <a:ext uri="{FF2B5EF4-FFF2-40B4-BE49-F238E27FC236}">
                  <a16:creationId xmlns:a16="http://schemas.microsoft.com/office/drawing/2014/main" id="{60E500DB-E323-41CA-BDB5-6D742717F09F}"/>
                </a:ext>
              </a:extLst>
            </p:cNvPr>
            <p:cNvSpPr/>
            <p:nvPr/>
          </p:nvSpPr>
          <p:spPr>
            <a:xfrm>
              <a:off x="2364775" y="2928825"/>
              <a:ext cx="924650" cy="1340425"/>
            </a:xfrm>
            <a:custGeom>
              <a:avLst/>
              <a:gdLst/>
              <a:ahLst/>
              <a:cxnLst/>
              <a:rect l="l" t="t" r="r" b="b"/>
              <a:pathLst>
                <a:path w="36986" h="53617" extrusionOk="0">
                  <a:moveTo>
                    <a:pt x="33095" y="0"/>
                  </a:moveTo>
                  <a:lnTo>
                    <a:pt x="0" y="51097"/>
                  </a:lnTo>
                  <a:lnTo>
                    <a:pt x="3891" y="53617"/>
                  </a:lnTo>
                  <a:lnTo>
                    <a:pt x="36986" y="2519"/>
                  </a:lnTo>
                  <a:lnTo>
                    <a:pt x="33095"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2266;p57">
              <a:extLst>
                <a:ext uri="{FF2B5EF4-FFF2-40B4-BE49-F238E27FC236}">
                  <a16:creationId xmlns:a16="http://schemas.microsoft.com/office/drawing/2014/main" id="{27838B16-4A1A-4676-9A00-33C476959F7E}"/>
                </a:ext>
              </a:extLst>
            </p:cNvPr>
            <p:cNvSpPr/>
            <p:nvPr/>
          </p:nvSpPr>
          <p:spPr>
            <a:xfrm>
              <a:off x="3101575" y="2703525"/>
              <a:ext cx="548250" cy="1581025"/>
            </a:xfrm>
            <a:custGeom>
              <a:avLst/>
              <a:gdLst/>
              <a:ahLst/>
              <a:cxnLst/>
              <a:rect l="l" t="t" r="r" b="b"/>
              <a:pathLst>
                <a:path w="21930" h="63241" extrusionOk="0">
                  <a:moveTo>
                    <a:pt x="4461" y="1"/>
                  </a:moveTo>
                  <a:lnTo>
                    <a:pt x="0" y="1259"/>
                  </a:lnTo>
                  <a:lnTo>
                    <a:pt x="17469" y="63241"/>
                  </a:lnTo>
                  <a:lnTo>
                    <a:pt x="21930" y="61983"/>
                  </a:lnTo>
                  <a:lnTo>
                    <a:pt x="446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2267;p57">
              <a:extLst>
                <a:ext uri="{FF2B5EF4-FFF2-40B4-BE49-F238E27FC236}">
                  <a16:creationId xmlns:a16="http://schemas.microsoft.com/office/drawing/2014/main" id="{B0F7D2A3-E862-4E68-A82A-BDEA7BD8C328}"/>
                </a:ext>
              </a:extLst>
            </p:cNvPr>
            <p:cNvSpPr/>
            <p:nvPr/>
          </p:nvSpPr>
          <p:spPr>
            <a:xfrm>
              <a:off x="3577750" y="2947700"/>
              <a:ext cx="1393575" cy="1368975"/>
            </a:xfrm>
            <a:custGeom>
              <a:avLst/>
              <a:gdLst/>
              <a:ahLst/>
              <a:cxnLst/>
              <a:rect l="l" t="t" r="r" b="b"/>
              <a:pathLst>
                <a:path w="55743" h="54759" extrusionOk="0">
                  <a:moveTo>
                    <a:pt x="52499" y="1"/>
                  </a:moveTo>
                  <a:lnTo>
                    <a:pt x="0" y="51449"/>
                  </a:lnTo>
                  <a:lnTo>
                    <a:pt x="3244" y="54759"/>
                  </a:lnTo>
                  <a:lnTo>
                    <a:pt x="55743" y="3311"/>
                  </a:lnTo>
                  <a:lnTo>
                    <a:pt x="52499"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2268;p57">
              <a:extLst>
                <a:ext uri="{FF2B5EF4-FFF2-40B4-BE49-F238E27FC236}">
                  <a16:creationId xmlns:a16="http://schemas.microsoft.com/office/drawing/2014/main" id="{249B1111-FAC2-4CC1-984E-614E608F6E64}"/>
                </a:ext>
              </a:extLst>
            </p:cNvPr>
            <p:cNvSpPr/>
            <p:nvPr/>
          </p:nvSpPr>
          <p:spPr>
            <a:xfrm>
              <a:off x="3381350" y="2793525"/>
              <a:ext cx="1516550" cy="926300"/>
            </a:xfrm>
            <a:custGeom>
              <a:avLst/>
              <a:gdLst/>
              <a:ahLst/>
              <a:cxnLst/>
              <a:rect l="l" t="t" r="r" b="b"/>
              <a:pathLst>
                <a:path w="60662" h="37052" extrusionOk="0">
                  <a:moveTo>
                    <a:pt x="58379" y="1"/>
                  </a:moveTo>
                  <a:lnTo>
                    <a:pt x="0" y="33017"/>
                  </a:lnTo>
                  <a:lnTo>
                    <a:pt x="2282" y="37052"/>
                  </a:lnTo>
                  <a:lnTo>
                    <a:pt x="60661" y="4036"/>
                  </a:lnTo>
                  <a:lnTo>
                    <a:pt x="58379"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2269;p57">
              <a:extLst>
                <a:ext uri="{FF2B5EF4-FFF2-40B4-BE49-F238E27FC236}">
                  <a16:creationId xmlns:a16="http://schemas.microsoft.com/office/drawing/2014/main" id="{DDD32287-8D45-4326-B020-CD7C3BFA22D7}"/>
                </a:ext>
              </a:extLst>
            </p:cNvPr>
            <p:cNvSpPr/>
            <p:nvPr/>
          </p:nvSpPr>
          <p:spPr>
            <a:xfrm>
              <a:off x="4731800" y="2537500"/>
              <a:ext cx="626250" cy="1733025"/>
            </a:xfrm>
            <a:custGeom>
              <a:avLst/>
              <a:gdLst/>
              <a:ahLst/>
              <a:cxnLst/>
              <a:rect l="l" t="t" r="r" b="b"/>
              <a:pathLst>
                <a:path w="25050" h="69321" extrusionOk="0">
                  <a:moveTo>
                    <a:pt x="4436" y="0"/>
                  </a:moveTo>
                  <a:lnTo>
                    <a:pt x="0" y="1345"/>
                  </a:lnTo>
                  <a:lnTo>
                    <a:pt x="20613" y="69320"/>
                  </a:lnTo>
                  <a:lnTo>
                    <a:pt x="25050" y="67976"/>
                  </a:lnTo>
                  <a:lnTo>
                    <a:pt x="4436"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2270;p57">
              <a:extLst>
                <a:ext uri="{FF2B5EF4-FFF2-40B4-BE49-F238E27FC236}">
                  <a16:creationId xmlns:a16="http://schemas.microsoft.com/office/drawing/2014/main" id="{B7DEE77E-8D43-4758-A40F-17E203F0F34A}"/>
                </a:ext>
              </a:extLst>
            </p:cNvPr>
            <p:cNvSpPr/>
            <p:nvPr/>
          </p:nvSpPr>
          <p:spPr>
            <a:xfrm>
              <a:off x="3321550" y="4018100"/>
              <a:ext cx="563775" cy="563775"/>
            </a:xfrm>
            <a:custGeom>
              <a:avLst/>
              <a:gdLst/>
              <a:ahLst/>
              <a:cxnLst/>
              <a:rect l="l" t="t" r="r" b="b"/>
              <a:pathLst>
                <a:path w="22551" h="22551" extrusionOk="0">
                  <a:moveTo>
                    <a:pt x="11276" y="0"/>
                  </a:moveTo>
                  <a:cubicBezTo>
                    <a:pt x="8285" y="0"/>
                    <a:pt x="5418" y="1189"/>
                    <a:pt x="3303" y="3303"/>
                  </a:cubicBezTo>
                  <a:cubicBezTo>
                    <a:pt x="1188" y="5417"/>
                    <a:pt x="1" y="8285"/>
                    <a:pt x="1" y="11275"/>
                  </a:cubicBezTo>
                  <a:cubicBezTo>
                    <a:pt x="1" y="14267"/>
                    <a:pt x="1188" y="17134"/>
                    <a:pt x="3303" y="19248"/>
                  </a:cubicBezTo>
                  <a:cubicBezTo>
                    <a:pt x="5418" y="21362"/>
                    <a:pt x="8285" y="22551"/>
                    <a:pt x="11276" y="22551"/>
                  </a:cubicBezTo>
                  <a:cubicBezTo>
                    <a:pt x="14266" y="22551"/>
                    <a:pt x="17133" y="21362"/>
                    <a:pt x="19249" y="19248"/>
                  </a:cubicBezTo>
                  <a:cubicBezTo>
                    <a:pt x="21363" y="17134"/>
                    <a:pt x="22550" y="14267"/>
                    <a:pt x="22550" y="11275"/>
                  </a:cubicBezTo>
                  <a:cubicBezTo>
                    <a:pt x="22550" y="8285"/>
                    <a:pt x="21363" y="5417"/>
                    <a:pt x="19249" y="3303"/>
                  </a:cubicBezTo>
                  <a:cubicBezTo>
                    <a:pt x="17133" y="1189"/>
                    <a:pt x="14266" y="0"/>
                    <a:pt x="11276"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2271;p57">
              <a:extLst>
                <a:ext uri="{FF2B5EF4-FFF2-40B4-BE49-F238E27FC236}">
                  <a16:creationId xmlns:a16="http://schemas.microsoft.com/office/drawing/2014/main" id="{F97D8024-EDAB-4A05-A3C7-9594DA88C11C}"/>
                </a:ext>
              </a:extLst>
            </p:cNvPr>
            <p:cNvSpPr/>
            <p:nvPr/>
          </p:nvSpPr>
          <p:spPr>
            <a:xfrm>
              <a:off x="2873300" y="2644500"/>
              <a:ext cx="607275" cy="149850"/>
            </a:xfrm>
            <a:custGeom>
              <a:avLst/>
              <a:gdLst/>
              <a:ahLst/>
              <a:cxnLst/>
              <a:rect l="l" t="t" r="r" b="b"/>
              <a:pathLst>
                <a:path w="24291" h="5994" extrusionOk="0">
                  <a:moveTo>
                    <a:pt x="904" y="1"/>
                  </a:moveTo>
                  <a:cubicBezTo>
                    <a:pt x="340" y="1"/>
                    <a:pt x="0" y="625"/>
                    <a:pt x="306" y="1097"/>
                  </a:cubicBezTo>
                  <a:lnTo>
                    <a:pt x="1620" y="3129"/>
                  </a:lnTo>
                  <a:cubicBezTo>
                    <a:pt x="2774" y="4915"/>
                    <a:pt x="4756" y="5992"/>
                    <a:pt x="6881" y="5994"/>
                  </a:cubicBezTo>
                  <a:lnTo>
                    <a:pt x="24291" y="5994"/>
                  </a:lnTo>
                  <a:lnTo>
                    <a:pt x="24291" y="1"/>
                  </a:ln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2272;p57">
              <a:extLst>
                <a:ext uri="{FF2B5EF4-FFF2-40B4-BE49-F238E27FC236}">
                  <a16:creationId xmlns:a16="http://schemas.microsoft.com/office/drawing/2014/main" id="{1D9E88AE-BAD1-4BF7-B510-F15D196F324E}"/>
                </a:ext>
              </a:extLst>
            </p:cNvPr>
            <p:cNvSpPr/>
            <p:nvPr/>
          </p:nvSpPr>
          <p:spPr>
            <a:xfrm>
              <a:off x="3574550" y="4290025"/>
              <a:ext cx="452550" cy="403000"/>
            </a:xfrm>
            <a:custGeom>
              <a:avLst/>
              <a:gdLst/>
              <a:ahLst/>
              <a:cxnLst/>
              <a:rect l="l" t="t" r="r" b="b"/>
              <a:pathLst>
                <a:path w="18102" h="16120" extrusionOk="0">
                  <a:moveTo>
                    <a:pt x="2326" y="0"/>
                  </a:moveTo>
                  <a:lnTo>
                    <a:pt x="1" y="1757"/>
                  </a:lnTo>
                  <a:lnTo>
                    <a:pt x="10078" y="15089"/>
                  </a:lnTo>
                  <a:cubicBezTo>
                    <a:pt x="10589" y="15764"/>
                    <a:pt x="11365" y="16120"/>
                    <a:pt x="12151" y="16120"/>
                  </a:cubicBezTo>
                  <a:cubicBezTo>
                    <a:pt x="12696" y="16120"/>
                    <a:pt x="13246" y="15948"/>
                    <a:pt x="13714" y="15594"/>
                  </a:cubicBezTo>
                  <a:lnTo>
                    <a:pt x="13969" y="15402"/>
                  </a:lnTo>
                  <a:lnTo>
                    <a:pt x="18102" y="12278"/>
                  </a:lnTo>
                  <a:lnTo>
                    <a:pt x="16800" y="10554"/>
                  </a:lnTo>
                  <a:lnTo>
                    <a:pt x="13708" y="12892"/>
                  </a:lnTo>
                  <a:cubicBezTo>
                    <a:pt x="13472" y="13070"/>
                    <a:pt x="13195" y="13156"/>
                    <a:pt x="12921" y="13156"/>
                  </a:cubicBezTo>
                  <a:cubicBezTo>
                    <a:pt x="12526" y="13156"/>
                    <a:pt x="12135" y="12977"/>
                    <a:pt x="11879" y="12638"/>
                  </a:cubicBezTo>
                  <a:lnTo>
                    <a:pt x="2326" y="0"/>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2273;p57">
              <a:extLst>
                <a:ext uri="{FF2B5EF4-FFF2-40B4-BE49-F238E27FC236}">
                  <a16:creationId xmlns:a16="http://schemas.microsoft.com/office/drawing/2014/main" id="{4A33D848-ADB5-4DE0-BC15-E5A350C1D35A}"/>
                </a:ext>
              </a:extLst>
            </p:cNvPr>
            <p:cNvSpPr/>
            <p:nvPr/>
          </p:nvSpPr>
          <p:spPr>
            <a:xfrm>
              <a:off x="3507025" y="4203575"/>
              <a:ext cx="192850" cy="192825"/>
            </a:xfrm>
            <a:custGeom>
              <a:avLst/>
              <a:gdLst/>
              <a:ahLst/>
              <a:cxnLst/>
              <a:rect l="l" t="t" r="r" b="b"/>
              <a:pathLst>
                <a:path w="7714" h="7713" extrusionOk="0">
                  <a:moveTo>
                    <a:pt x="3857" y="1"/>
                  </a:moveTo>
                  <a:cubicBezTo>
                    <a:pt x="1727" y="1"/>
                    <a:pt x="0" y="1727"/>
                    <a:pt x="0" y="3856"/>
                  </a:cubicBezTo>
                  <a:cubicBezTo>
                    <a:pt x="0" y="5987"/>
                    <a:pt x="1727" y="7713"/>
                    <a:pt x="3857" y="7713"/>
                  </a:cubicBezTo>
                  <a:cubicBezTo>
                    <a:pt x="5986" y="7713"/>
                    <a:pt x="7713" y="5987"/>
                    <a:pt x="7713" y="3856"/>
                  </a:cubicBezTo>
                  <a:cubicBezTo>
                    <a:pt x="7713" y="1727"/>
                    <a:pt x="5986" y="1"/>
                    <a:pt x="3857"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2274;p57">
              <a:extLst>
                <a:ext uri="{FF2B5EF4-FFF2-40B4-BE49-F238E27FC236}">
                  <a16:creationId xmlns:a16="http://schemas.microsoft.com/office/drawing/2014/main" id="{D23DDC0C-40FD-4BC4-86FB-97567A7EB8F0}"/>
                </a:ext>
              </a:extLst>
            </p:cNvPr>
            <p:cNvSpPr/>
            <p:nvPr/>
          </p:nvSpPr>
          <p:spPr>
            <a:xfrm>
              <a:off x="2228900" y="4135575"/>
              <a:ext cx="310925" cy="310925"/>
            </a:xfrm>
            <a:custGeom>
              <a:avLst/>
              <a:gdLst/>
              <a:ahLst/>
              <a:cxnLst/>
              <a:rect l="l" t="t" r="r" b="b"/>
              <a:pathLst>
                <a:path w="12437" h="12437" extrusionOk="0">
                  <a:moveTo>
                    <a:pt x="6219" y="0"/>
                  </a:moveTo>
                  <a:cubicBezTo>
                    <a:pt x="4570" y="0"/>
                    <a:pt x="2988" y="655"/>
                    <a:pt x="1822" y="1822"/>
                  </a:cubicBezTo>
                  <a:cubicBezTo>
                    <a:pt x="656" y="2987"/>
                    <a:pt x="1" y="4569"/>
                    <a:pt x="1" y="6219"/>
                  </a:cubicBezTo>
                  <a:cubicBezTo>
                    <a:pt x="1" y="7867"/>
                    <a:pt x="656" y="9449"/>
                    <a:pt x="1822" y="10615"/>
                  </a:cubicBezTo>
                  <a:cubicBezTo>
                    <a:pt x="2988" y="11781"/>
                    <a:pt x="4570" y="12436"/>
                    <a:pt x="6219" y="12436"/>
                  </a:cubicBezTo>
                  <a:cubicBezTo>
                    <a:pt x="7868" y="12436"/>
                    <a:pt x="9450" y="11781"/>
                    <a:pt x="10615" y="10615"/>
                  </a:cubicBezTo>
                  <a:cubicBezTo>
                    <a:pt x="11782" y="9449"/>
                    <a:pt x="12437" y="7867"/>
                    <a:pt x="12437" y="6219"/>
                  </a:cubicBezTo>
                  <a:cubicBezTo>
                    <a:pt x="12437" y="4569"/>
                    <a:pt x="11782" y="2987"/>
                    <a:pt x="10615" y="1822"/>
                  </a:cubicBezTo>
                  <a:cubicBezTo>
                    <a:pt x="9450" y="655"/>
                    <a:pt x="7868" y="0"/>
                    <a:pt x="6219"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2275;p57">
              <a:extLst>
                <a:ext uri="{FF2B5EF4-FFF2-40B4-BE49-F238E27FC236}">
                  <a16:creationId xmlns:a16="http://schemas.microsoft.com/office/drawing/2014/main" id="{4BAAE383-22C3-44B5-90C1-6A6E41F9C82B}"/>
                </a:ext>
              </a:extLst>
            </p:cNvPr>
            <p:cNvSpPr/>
            <p:nvPr/>
          </p:nvSpPr>
          <p:spPr>
            <a:xfrm>
              <a:off x="3751125" y="4258250"/>
              <a:ext cx="474625" cy="274600"/>
            </a:xfrm>
            <a:custGeom>
              <a:avLst/>
              <a:gdLst/>
              <a:ahLst/>
              <a:cxnLst/>
              <a:rect l="l" t="t" r="r" b="b"/>
              <a:pathLst>
                <a:path w="18985" h="10984" extrusionOk="0">
                  <a:moveTo>
                    <a:pt x="2628" y="0"/>
                  </a:moveTo>
                  <a:cubicBezTo>
                    <a:pt x="2524" y="248"/>
                    <a:pt x="2203" y="1122"/>
                    <a:pt x="1597" y="2062"/>
                  </a:cubicBezTo>
                  <a:cubicBezTo>
                    <a:pt x="1" y="4534"/>
                    <a:pt x="181" y="5259"/>
                    <a:pt x="2786" y="7213"/>
                  </a:cubicBezTo>
                  <a:cubicBezTo>
                    <a:pt x="5392" y="9167"/>
                    <a:pt x="10024" y="10791"/>
                    <a:pt x="13338" y="10967"/>
                  </a:cubicBezTo>
                  <a:cubicBezTo>
                    <a:pt x="13557" y="10978"/>
                    <a:pt x="13774" y="10984"/>
                    <a:pt x="13989" y="10984"/>
                  </a:cubicBezTo>
                  <a:cubicBezTo>
                    <a:pt x="16659" y="10984"/>
                    <a:pt x="18985" y="10123"/>
                    <a:pt x="18684" y="9038"/>
                  </a:cubicBezTo>
                  <a:cubicBezTo>
                    <a:pt x="18363" y="7887"/>
                    <a:pt x="7083" y="4487"/>
                    <a:pt x="7751" y="303"/>
                  </a:cubicBezTo>
                  <a:lnTo>
                    <a:pt x="7751" y="303"/>
                  </a:lnTo>
                  <a:cubicBezTo>
                    <a:pt x="6624" y="562"/>
                    <a:pt x="5791" y="679"/>
                    <a:pt x="5108" y="679"/>
                  </a:cubicBezTo>
                  <a:cubicBezTo>
                    <a:pt x="4113" y="679"/>
                    <a:pt x="3435" y="430"/>
                    <a:pt x="2628"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2276;p57">
              <a:extLst>
                <a:ext uri="{FF2B5EF4-FFF2-40B4-BE49-F238E27FC236}">
                  <a16:creationId xmlns:a16="http://schemas.microsoft.com/office/drawing/2014/main" id="{C9EFA300-DF4D-4EDC-A614-FBB5C3205FDE}"/>
                </a:ext>
              </a:extLst>
            </p:cNvPr>
            <p:cNvSpPr/>
            <p:nvPr/>
          </p:nvSpPr>
          <p:spPr>
            <a:xfrm>
              <a:off x="3788225" y="3207850"/>
              <a:ext cx="456725" cy="1085325"/>
            </a:xfrm>
            <a:custGeom>
              <a:avLst/>
              <a:gdLst/>
              <a:ahLst/>
              <a:cxnLst/>
              <a:rect l="l" t="t" r="r" b="b"/>
              <a:pathLst>
                <a:path w="18269" h="43413" extrusionOk="0">
                  <a:moveTo>
                    <a:pt x="11762" y="1"/>
                  </a:moveTo>
                  <a:cubicBezTo>
                    <a:pt x="8432" y="1"/>
                    <a:pt x="4679" y="1196"/>
                    <a:pt x="3192" y="3818"/>
                  </a:cubicBezTo>
                  <a:cubicBezTo>
                    <a:pt x="1303" y="7149"/>
                    <a:pt x="1727" y="14802"/>
                    <a:pt x="1988" y="21317"/>
                  </a:cubicBezTo>
                  <a:cubicBezTo>
                    <a:pt x="2236" y="27532"/>
                    <a:pt x="2255" y="32272"/>
                    <a:pt x="0" y="41999"/>
                  </a:cubicBezTo>
                  <a:cubicBezTo>
                    <a:pt x="1084" y="42575"/>
                    <a:pt x="3313" y="43412"/>
                    <a:pt x="5571" y="43412"/>
                  </a:cubicBezTo>
                  <a:cubicBezTo>
                    <a:pt x="6153" y="43412"/>
                    <a:pt x="6737" y="43357"/>
                    <a:pt x="7303" y="43227"/>
                  </a:cubicBezTo>
                  <a:cubicBezTo>
                    <a:pt x="7299" y="43147"/>
                    <a:pt x="16739" y="8256"/>
                    <a:pt x="17751" y="3659"/>
                  </a:cubicBezTo>
                  <a:cubicBezTo>
                    <a:pt x="18269" y="1309"/>
                    <a:pt x="15246" y="1"/>
                    <a:pt x="11762" y="1"/>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2277;p57">
              <a:extLst>
                <a:ext uri="{FF2B5EF4-FFF2-40B4-BE49-F238E27FC236}">
                  <a16:creationId xmlns:a16="http://schemas.microsoft.com/office/drawing/2014/main" id="{A48C036B-AEAE-4043-8C3C-85F7D5F30B7F}"/>
                </a:ext>
              </a:extLst>
            </p:cNvPr>
            <p:cNvSpPr/>
            <p:nvPr/>
          </p:nvSpPr>
          <p:spPr>
            <a:xfrm>
              <a:off x="3930625" y="4532800"/>
              <a:ext cx="292425" cy="67375"/>
            </a:xfrm>
            <a:custGeom>
              <a:avLst/>
              <a:gdLst/>
              <a:ahLst/>
              <a:cxnLst/>
              <a:rect l="l" t="t" r="r" b="b"/>
              <a:pathLst>
                <a:path w="11697" h="2695" extrusionOk="0">
                  <a:moveTo>
                    <a:pt x="1" y="0"/>
                  </a:moveTo>
                  <a:lnTo>
                    <a:pt x="1" y="2694"/>
                  </a:lnTo>
                  <a:lnTo>
                    <a:pt x="11697" y="2694"/>
                  </a:lnTo>
                  <a:lnTo>
                    <a:pt x="11697" y="0"/>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2278;p57">
              <a:extLst>
                <a:ext uri="{FF2B5EF4-FFF2-40B4-BE49-F238E27FC236}">
                  <a16:creationId xmlns:a16="http://schemas.microsoft.com/office/drawing/2014/main" id="{8D85AEA4-BD6D-4867-9A9F-541D554F9B7A}"/>
                </a:ext>
              </a:extLst>
            </p:cNvPr>
            <p:cNvSpPr/>
            <p:nvPr/>
          </p:nvSpPr>
          <p:spPr>
            <a:xfrm>
              <a:off x="5193325" y="4160300"/>
              <a:ext cx="191750" cy="191750"/>
            </a:xfrm>
            <a:custGeom>
              <a:avLst/>
              <a:gdLst/>
              <a:ahLst/>
              <a:cxnLst/>
              <a:rect l="l" t="t" r="r" b="b"/>
              <a:pathLst>
                <a:path w="7670" h="7670" extrusionOk="0">
                  <a:moveTo>
                    <a:pt x="3835" y="0"/>
                  </a:moveTo>
                  <a:cubicBezTo>
                    <a:pt x="1718" y="0"/>
                    <a:pt x="1" y="1717"/>
                    <a:pt x="1" y="3835"/>
                  </a:cubicBezTo>
                  <a:cubicBezTo>
                    <a:pt x="1" y="5953"/>
                    <a:pt x="1718" y="7670"/>
                    <a:pt x="3835" y="7670"/>
                  </a:cubicBezTo>
                  <a:cubicBezTo>
                    <a:pt x="5953" y="7670"/>
                    <a:pt x="7670" y="5953"/>
                    <a:pt x="7670" y="3835"/>
                  </a:cubicBezTo>
                  <a:cubicBezTo>
                    <a:pt x="7670" y="1717"/>
                    <a:pt x="5953" y="0"/>
                    <a:pt x="3835"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2279;p57">
              <a:extLst>
                <a:ext uri="{FF2B5EF4-FFF2-40B4-BE49-F238E27FC236}">
                  <a16:creationId xmlns:a16="http://schemas.microsoft.com/office/drawing/2014/main" id="{7438B58A-CC14-43CA-B533-5A27834EA176}"/>
                </a:ext>
              </a:extLst>
            </p:cNvPr>
            <p:cNvSpPr/>
            <p:nvPr/>
          </p:nvSpPr>
          <p:spPr>
            <a:xfrm>
              <a:off x="4481850" y="1893725"/>
              <a:ext cx="285775" cy="118225"/>
            </a:xfrm>
            <a:custGeom>
              <a:avLst/>
              <a:gdLst/>
              <a:ahLst/>
              <a:cxnLst/>
              <a:rect l="l" t="t" r="r" b="b"/>
              <a:pathLst>
                <a:path w="11431" h="4729" extrusionOk="0">
                  <a:moveTo>
                    <a:pt x="0" y="1"/>
                  </a:moveTo>
                  <a:lnTo>
                    <a:pt x="0" y="4360"/>
                  </a:lnTo>
                  <a:lnTo>
                    <a:pt x="9834" y="4728"/>
                  </a:lnTo>
                  <a:cubicBezTo>
                    <a:pt x="10715" y="4728"/>
                    <a:pt x="11430" y="4013"/>
                    <a:pt x="11430" y="3131"/>
                  </a:cubicBezTo>
                  <a:cubicBezTo>
                    <a:pt x="11430" y="2318"/>
                    <a:pt x="10878" y="1632"/>
                    <a:pt x="10035" y="1524"/>
                  </a:cubicBezTo>
                  <a:cubicBezTo>
                    <a:pt x="9191" y="1415"/>
                    <a:pt x="0" y="1"/>
                    <a:pt x="0"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2280;p57">
              <a:extLst>
                <a:ext uri="{FF2B5EF4-FFF2-40B4-BE49-F238E27FC236}">
                  <a16:creationId xmlns:a16="http://schemas.microsoft.com/office/drawing/2014/main" id="{A5EBD7E1-266C-47C4-B0E9-D875DBA0C6A2}"/>
                </a:ext>
              </a:extLst>
            </p:cNvPr>
            <p:cNvSpPr/>
            <p:nvPr/>
          </p:nvSpPr>
          <p:spPr>
            <a:xfrm>
              <a:off x="4297225" y="1800975"/>
              <a:ext cx="475750" cy="231875"/>
            </a:xfrm>
            <a:custGeom>
              <a:avLst/>
              <a:gdLst/>
              <a:ahLst/>
              <a:cxnLst/>
              <a:rect l="l" t="t" r="r" b="b"/>
              <a:pathLst>
                <a:path w="19030" h="9275" extrusionOk="0">
                  <a:moveTo>
                    <a:pt x="8924" y="0"/>
                  </a:moveTo>
                  <a:cubicBezTo>
                    <a:pt x="6128" y="0"/>
                    <a:pt x="3045" y="721"/>
                    <a:pt x="1" y="1953"/>
                  </a:cubicBezTo>
                  <a:lnTo>
                    <a:pt x="1145" y="8177"/>
                  </a:lnTo>
                  <a:cubicBezTo>
                    <a:pt x="1145" y="8177"/>
                    <a:pt x="4052" y="8096"/>
                    <a:pt x="5020" y="6158"/>
                  </a:cubicBezTo>
                  <a:cubicBezTo>
                    <a:pt x="4818" y="4746"/>
                    <a:pt x="6335" y="3713"/>
                    <a:pt x="7101" y="3713"/>
                  </a:cubicBezTo>
                  <a:cubicBezTo>
                    <a:pt x="7869" y="3713"/>
                    <a:pt x="8596" y="3938"/>
                    <a:pt x="9803" y="4065"/>
                  </a:cubicBezTo>
                  <a:cubicBezTo>
                    <a:pt x="11519" y="5527"/>
                    <a:pt x="10148" y="7670"/>
                    <a:pt x="9281" y="8119"/>
                  </a:cubicBezTo>
                  <a:cubicBezTo>
                    <a:pt x="9375" y="8420"/>
                    <a:pt x="10514" y="9275"/>
                    <a:pt x="12344" y="9275"/>
                  </a:cubicBezTo>
                  <a:cubicBezTo>
                    <a:pt x="12947" y="9275"/>
                    <a:pt x="13625" y="9182"/>
                    <a:pt x="14366" y="8946"/>
                  </a:cubicBezTo>
                  <a:cubicBezTo>
                    <a:pt x="17354" y="7992"/>
                    <a:pt x="19029" y="3754"/>
                    <a:pt x="14620" y="1318"/>
                  </a:cubicBezTo>
                  <a:cubicBezTo>
                    <a:pt x="12977" y="410"/>
                    <a:pt x="11032" y="0"/>
                    <a:pt x="8924"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2281;p57">
              <a:extLst>
                <a:ext uri="{FF2B5EF4-FFF2-40B4-BE49-F238E27FC236}">
                  <a16:creationId xmlns:a16="http://schemas.microsoft.com/office/drawing/2014/main" id="{1CC81F0B-868F-446F-956E-DF81537A7DC1}"/>
                </a:ext>
              </a:extLst>
            </p:cNvPr>
            <p:cNvSpPr/>
            <p:nvPr/>
          </p:nvSpPr>
          <p:spPr>
            <a:xfrm>
              <a:off x="4421650" y="1893700"/>
              <a:ext cx="113250" cy="109025"/>
            </a:xfrm>
            <a:custGeom>
              <a:avLst/>
              <a:gdLst/>
              <a:ahLst/>
              <a:cxnLst/>
              <a:rect l="l" t="t" r="r" b="b"/>
              <a:pathLst>
                <a:path w="4530" h="4361" extrusionOk="0">
                  <a:moveTo>
                    <a:pt x="2180" y="1"/>
                  </a:moveTo>
                  <a:cubicBezTo>
                    <a:pt x="976" y="1"/>
                    <a:pt x="0" y="977"/>
                    <a:pt x="0" y="2181"/>
                  </a:cubicBezTo>
                  <a:cubicBezTo>
                    <a:pt x="0" y="3062"/>
                    <a:pt x="531" y="3857"/>
                    <a:pt x="1346" y="4194"/>
                  </a:cubicBezTo>
                  <a:cubicBezTo>
                    <a:pt x="1615" y="4306"/>
                    <a:pt x="1899" y="4360"/>
                    <a:pt x="2179" y="4360"/>
                  </a:cubicBezTo>
                  <a:cubicBezTo>
                    <a:pt x="2746" y="4360"/>
                    <a:pt x="3303" y="4139"/>
                    <a:pt x="3721" y="3721"/>
                  </a:cubicBezTo>
                  <a:cubicBezTo>
                    <a:pt x="4343" y="3098"/>
                    <a:pt x="4530" y="2161"/>
                    <a:pt x="4193" y="1346"/>
                  </a:cubicBezTo>
                  <a:cubicBezTo>
                    <a:pt x="3856" y="533"/>
                    <a:pt x="3061" y="1"/>
                    <a:pt x="2180"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2282;p57">
              <a:extLst>
                <a:ext uri="{FF2B5EF4-FFF2-40B4-BE49-F238E27FC236}">
                  <a16:creationId xmlns:a16="http://schemas.microsoft.com/office/drawing/2014/main" id="{6FDCBEA3-7B52-4186-A9BE-5964BAE05701}"/>
                </a:ext>
              </a:extLst>
            </p:cNvPr>
            <p:cNvSpPr/>
            <p:nvPr/>
          </p:nvSpPr>
          <p:spPr>
            <a:xfrm>
              <a:off x="2862375" y="2236600"/>
              <a:ext cx="1402800" cy="1136325"/>
            </a:xfrm>
            <a:custGeom>
              <a:avLst/>
              <a:gdLst/>
              <a:ahLst/>
              <a:cxnLst/>
              <a:rect l="l" t="t" r="r" b="b"/>
              <a:pathLst>
                <a:path w="56112" h="45453" extrusionOk="0">
                  <a:moveTo>
                    <a:pt x="5391" y="0"/>
                  </a:moveTo>
                  <a:cubicBezTo>
                    <a:pt x="5391" y="0"/>
                    <a:pt x="2981" y="3881"/>
                    <a:pt x="1600" y="7784"/>
                  </a:cubicBezTo>
                  <a:cubicBezTo>
                    <a:pt x="1" y="12299"/>
                    <a:pt x="1341" y="16317"/>
                    <a:pt x="5092" y="19957"/>
                  </a:cubicBezTo>
                  <a:cubicBezTo>
                    <a:pt x="8843" y="23598"/>
                    <a:pt x="28442" y="36123"/>
                    <a:pt x="37822" y="41611"/>
                  </a:cubicBezTo>
                  <a:cubicBezTo>
                    <a:pt x="42477" y="44335"/>
                    <a:pt x="46139" y="45452"/>
                    <a:pt x="48920" y="45452"/>
                  </a:cubicBezTo>
                  <a:cubicBezTo>
                    <a:pt x="51743" y="45452"/>
                    <a:pt x="53659" y="44301"/>
                    <a:pt x="54785" y="42509"/>
                  </a:cubicBezTo>
                  <a:cubicBezTo>
                    <a:pt x="56112" y="40397"/>
                    <a:pt x="55683" y="37220"/>
                    <a:pt x="53488" y="34925"/>
                  </a:cubicBezTo>
                  <a:cubicBezTo>
                    <a:pt x="51293" y="32630"/>
                    <a:pt x="29340" y="7883"/>
                    <a:pt x="24650" y="3692"/>
                  </a:cubicBezTo>
                  <a:lnTo>
                    <a:pt x="5391"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2283;p57">
              <a:extLst>
                <a:ext uri="{FF2B5EF4-FFF2-40B4-BE49-F238E27FC236}">
                  <a16:creationId xmlns:a16="http://schemas.microsoft.com/office/drawing/2014/main" id="{74B7D986-5C7D-4686-85B7-D0F9BCF8F0CC}"/>
                </a:ext>
              </a:extLst>
            </p:cNvPr>
            <p:cNvSpPr/>
            <p:nvPr/>
          </p:nvSpPr>
          <p:spPr>
            <a:xfrm>
              <a:off x="2963325" y="1143000"/>
              <a:ext cx="973025" cy="1202950"/>
            </a:xfrm>
            <a:custGeom>
              <a:avLst/>
              <a:gdLst/>
              <a:ahLst/>
              <a:cxnLst/>
              <a:rect l="l" t="t" r="r" b="b"/>
              <a:pathLst>
                <a:path w="38921" h="48118" extrusionOk="0">
                  <a:moveTo>
                    <a:pt x="21886" y="0"/>
                  </a:moveTo>
                  <a:cubicBezTo>
                    <a:pt x="17946" y="0"/>
                    <a:pt x="13923" y="2485"/>
                    <a:pt x="11892" y="5966"/>
                  </a:cubicBezTo>
                  <a:cubicBezTo>
                    <a:pt x="8410" y="11936"/>
                    <a:pt x="0" y="28263"/>
                    <a:pt x="802" y="43884"/>
                  </a:cubicBezTo>
                  <a:cubicBezTo>
                    <a:pt x="6114" y="46997"/>
                    <a:pt x="12075" y="48117"/>
                    <a:pt x="16300" y="48117"/>
                  </a:cubicBezTo>
                  <a:cubicBezTo>
                    <a:pt x="19004" y="48117"/>
                    <a:pt x="20998" y="47658"/>
                    <a:pt x="21656" y="46970"/>
                  </a:cubicBezTo>
                  <a:cubicBezTo>
                    <a:pt x="22842" y="40900"/>
                    <a:pt x="27906" y="33055"/>
                    <a:pt x="33413" y="27648"/>
                  </a:cubicBezTo>
                  <a:cubicBezTo>
                    <a:pt x="38921" y="22241"/>
                    <a:pt x="36502" y="20665"/>
                    <a:pt x="34483" y="15492"/>
                  </a:cubicBezTo>
                  <a:cubicBezTo>
                    <a:pt x="32306" y="9913"/>
                    <a:pt x="30258" y="3743"/>
                    <a:pt x="26522" y="1339"/>
                  </a:cubicBezTo>
                  <a:cubicBezTo>
                    <a:pt x="25084" y="413"/>
                    <a:pt x="23492" y="0"/>
                    <a:pt x="21886"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2284;p57">
              <a:extLst>
                <a:ext uri="{FF2B5EF4-FFF2-40B4-BE49-F238E27FC236}">
                  <a16:creationId xmlns:a16="http://schemas.microsoft.com/office/drawing/2014/main" id="{53CE24DF-0002-4A2B-920C-E234CCD97558}"/>
                </a:ext>
              </a:extLst>
            </p:cNvPr>
            <p:cNvSpPr/>
            <p:nvPr/>
          </p:nvSpPr>
          <p:spPr>
            <a:xfrm>
              <a:off x="3596025" y="1102200"/>
              <a:ext cx="191450" cy="224250"/>
            </a:xfrm>
            <a:custGeom>
              <a:avLst/>
              <a:gdLst/>
              <a:ahLst/>
              <a:cxnLst/>
              <a:rect l="l" t="t" r="r" b="b"/>
              <a:pathLst>
                <a:path w="7658" h="8970" extrusionOk="0">
                  <a:moveTo>
                    <a:pt x="3464" y="0"/>
                  </a:moveTo>
                  <a:cubicBezTo>
                    <a:pt x="3464" y="0"/>
                    <a:pt x="1021" y="2771"/>
                    <a:pt x="0" y="4485"/>
                  </a:cubicBezTo>
                  <a:cubicBezTo>
                    <a:pt x="511" y="7657"/>
                    <a:pt x="3866" y="8970"/>
                    <a:pt x="3866" y="8970"/>
                  </a:cubicBezTo>
                  <a:lnTo>
                    <a:pt x="7658" y="3682"/>
                  </a:lnTo>
                  <a:lnTo>
                    <a:pt x="3464"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2285;p57">
              <a:extLst>
                <a:ext uri="{FF2B5EF4-FFF2-40B4-BE49-F238E27FC236}">
                  <a16:creationId xmlns:a16="http://schemas.microsoft.com/office/drawing/2014/main" id="{8484780C-2E90-4D34-B982-F0ED4C6A7C7C}"/>
                </a:ext>
              </a:extLst>
            </p:cNvPr>
            <p:cNvSpPr/>
            <p:nvPr/>
          </p:nvSpPr>
          <p:spPr>
            <a:xfrm>
              <a:off x="3660650" y="1102200"/>
              <a:ext cx="126825" cy="151175"/>
            </a:xfrm>
            <a:custGeom>
              <a:avLst/>
              <a:gdLst/>
              <a:ahLst/>
              <a:cxnLst/>
              <a:rect l="l" t="t" r="r" b="b"/>
              <a:pathLst>
                <a:path w="5073" h="6047" extrusionOk="0">
                  <a:moveTo>
                    <a:pt x="879" y="0"/>
                  </a:moveTo>
                  <a:cubicBezTo>
                    <a:pt x="879" y="0"/>
                    <a:pt x="510" y="420"/>
                    <a:pt x="0" y="1031"/>
                  </a:cubicBezTo>
                  <a:cubicBezTo>
                    <a:pt x="574" y="2575"/>
                    <a:pt x="1649" y="4576"/>
                    <a:pt x="3377" y="6046"/>
                  </a:cubicBezTo>
                  <a:lnTo>
                    <a:pt x="5073" y="3682"/>
                  </a:lnTo>
                  <a:lnTo>
                    <a:pt x="879"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2286;p57">
              <a:extLst>
                <a:ext uri="{FF2B5EF4-FFF2-40B4-BE49-F238E27FC236}">
                  <a16:creationId xmlns:a16="http://schemas.microsoft.com/office/drawing/2014/main" id="{734725DA-0DD9-45EC-B47E-19606DA7F79A}"/>
                </a:ext>
              </a:extLst>
            </p:cNvPr>
            <p:cNvSpPr/>
            <p:nvPr/>
          </p:nvSpPr>
          <p:spPr>
            <a:xfrm>
              <a:off x="3295725" y="1229675"/>
              <a:ext cx="1095225" cy="848475"/>
            </a:xfrm>
            <a:custGeom>
              <a:avLst/>
              <a:gdLst/>
              <a:ahLst/>
              <a:cxnLst/>
              <a:rect l="l" t="t" r="r" b="b"/>
              <a:pathLst>
                <a:path w="43809" h="33939" extrusionOk="0">
                  <a:moveTo>
                    <a:pt x="5240" y="0"/>
                  </a:moveTo>
                  <a:cubicBezTo>
                    <a:pt x="4903" y="0"/>
                    <a:pt x="4554" y="35"/>
                    <a:pt x="4194" y="106"/>
                  </a:cubicBezTo>
                  <a:cubicBezTo>
                    <a:pt x="1992" y="541"/>
                    <a:pt x="1" y="2843"/>
                    <a:pt x="645" y="7394"/>
                  </a:cubicBezTo>
                  <a:cubicBezTo>
                    <a:pt x="1684" y="14749"/>
                    <a:pt x="8059" y="33939"/>
                    <a:pt x="30835" y="33939"/>
                  </a:cubicBezTo>
                  <a:cubicBezTo>
                    <a:pt x="34675" y="33939"/>
                    <a:pt x="38982" y="33393"/>
                    <a:pt x="43809" y="32153"/>
                  </a:cubicBezTo>
                  <a:lnTo>
                    <a:pt x="40538" y="23837"/>
                  </a:lnTo>
                  <a:cubicBezTo>
                    <a:pt x="40538" y="23837"/>
                    <a:pt x="37711" y="24234"/>
                    <a:pt x="34043" y="24234"/>
                  </a:cubicBezTo>
                  <a:cubicBezTo>
                    <a:pt x="30376" y="24234"/>
                    <a:pt x="25869" y="23837"/>
                    <a:pt x="22506" y="22249"/>
                  </a:cubicBezTo>
                  <a:cubicBezTo>
                    <a:pt x="15266" y="18830"/>
                    <a:pt x="13621" y="12105"/>
                    <a:pt x="11669" y="6833"/>
                  </a:cubicBezTo>
                  <a:cubicBezTo>
                    <a:pt x="10005" y="2340"/>
                    <a:pt x="7986" y="0"/>
                    <a:pt x="5240"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2287;p57">
              <a:extLst>
                <a:ext uri="{FF2B5EF4-FFF2-40B4-BE49-F238E27FC236}">
                  <a16:creationId xmlns:a16="http://schemas.microsoft.com/office/drawing/2014/main" id="{D496E5C8-4A15-4A7B-8BF1-1F7764711FCB}"/>
                </a:ext>
              </a:extLst>
            </p:cNvPr>
            <p:cNvSpPr/>
            <p:nvPr/>
          </p:nvSpPr>
          <p:spPr>
            <a:xfrm>
              <a:off x="3324550" y="346375"/>
              <a:ext cx="898500" cy="947250"/>
            </a:xfrm>
            <a:custGeom>
              <a:avLst/>
              <a:gdLst/>
              <a:ahLst/>
              <a:cxnLst/>
              <a:rect l="l" t="t" r="r" b="b"/>
              <a:pathLst>
                <a:path w="35940" h="37890" extrusionOk="0">
                  <a:moveTo>
                    <a:pt x="23027" y="1"/>
                  </a:moveTo>
                  <a:cubicBezTo>
                    <a:pt x="22655" y="1"/>
                    <a:pt x="22281" y="35"/>
                    <a:pt x="21906" y="107"/>
                  </a:cubicBezTo>
                  <a:cubicBezTo>
                    <a:pt x="15329" y="1362"/>
                    <a:pt x="0" y="7907"/>
                    <a:pt x="12605" y="30018"/>
                  </a:cubicBezTo>
                  <a:cubicBezTo>
                    <a:pt x="12605" y="30018"/>
                    <a:pt x="22005" y="37889"/>
                    <a:pt x="27019" y="37889"/>
                  </a:cubicBezTo>
                  <a:cubicBezTo>
                    <a:pt x="27693" y="37889"/>
                    <a:pt x="28288" y="37747"/>
                    <a:pt x="28770" y="37424"/>
                  </a:cubicBezTo>
                  <a:cubicBezTo>
                    <a:pt x="29384" y="37014"/>
                    <a:pt x="31312" y="32998"/>
                    <a:pt x="32537" y="30052"/>
                  </a:cubicBezTo>
                  <a:cubicBezTo>
                    <a:pt x="34349" y="25702"/>
                    <a:pt x="35940" y="19893"/>
                    <a:pt x="35456" y="15794"/>
                  </a:cubicBezTo>
                  <a:cubicBezTo>
                    <a:pt x="34702" y="9406"/>
                    <a:pt x="29171" y="1"/>
                    <a:pt x="23027"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2288;p57">
              <a:extLst>
                <a:ext uri="{FF2B5EF4-FFF2-40B4-BE49-F238E27FC236}">
                  <a16:creationId xmlns:a16="http://schemas.microsoft.com/office/drawing/2014/main" id="{7B757915-2891-43EA-A853-04087A6B8782}"/>
                </a:ext>
              </a:extLst>
            </p:cNvPr>
            <p:cNvSpPr/>
            <p:nvPr/>
          </p:nvSpPr>
          <p:spPr>
            <a:xfrm>
              <a:off x="3725800" y="652575"/>
              <a:ext cx="159675" cy="226125"/>
            </a:xfrm>
            <a:custGeom>
              <a:avLst/>
              <a:gdLst/>
              <a:ahLst/>
              <a:cxnLst/>
              <a:rect l="l" t="t" r="r" b="b"/>
              <a:pathLst>
                <a:path w="6387" h="9045" extrusionOk="0">
                  <a:moveTo>
                    <a:pt x="2990" y="1"/>
                  </a:moveTo>
                  <a:cubicBezTo>
                    <a:pt x="2871" y="1"/>
                    <a:pt x="2750" y="14"/>
                    <a:pt x="2625" y="41"/>
                  </a:cubicBezTo>
                  <a:cubicBezTo>
                    <a:pt x="1206" y="354"/>
                    <a:pt x="1" y="2360"/>
                    <a:pt x="353" y="4541"/>
                  </a:cubicBezTo>
                  <a:cubicBezTo>
                    <a:pt x="690" y="6630"/>
                    <a:pt x="2479" y="9044"/>
                    <a:pt x="3889" y="9044"/>
                  </a:cubicBezTo>
                  <a:cubicBezTo>
                    <a:pt x="3952" y="9044"/>
                    <a:pt x="4014" y="9040"/>
                    <a:pt x="4075" y="9030"/>
                  </a:cubicBezTo>
                  <a:cubicBezTo>
                    <a:pt x="5510" y="8798"/>
                    <a:pt x="6387" y="6842"/>
                    <a:pt x="6036" y="4660"/>
                  </a:cubicBezTo>
                  <a:cubicBezTo>
                    <a:pt x="5707" y="2623"/>
                    <a:pt x="4664" y="1"/>
                    <a:pt x="2990" y="1"/>
                  </a:cubicBezTo>
                  <a:close/>
                </a:path>
              </a:pathLst>
            </a:custGeom>
            <a:solidFill>
              <a:srgbClr val="FFC2A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2289;p57">
              <a:extLst>
                <a:ext uri="{FF2B5EF4-FFF2-40B4-BE49-F238E27FC236}">
                  <a16:creationId xmlns:a16="http://schemas.microsoft.com/office/drawing/2014/main" id="{E732250F-4E88-4A63-86D7-28950AC3363C}"/>
                </a:ext>
              </a:extLst>
            </p:cNvPr>
            <p:cNvSpPr/>
            <p:nvPr/>
          </p:nvSpPr>
          <p:spPr>
            <a:xfrm>
              <a:off x="2681475" y="238125"/>
              <a:ext cx="1640750" cy="1380150"/>
            </a:xfrm>
            <a:custGeom>
              <a:avLst/>
              <a:gdLst/>
              <a:ahLst/>
              <a:cxnLst/>
              <a:rect l="l" t="t" r="r" b="b"/>
              <a:pathLst>
                <a:path w="65630" h="55206" extrusionOk="0">
                  <a:moveTo>
                    <a:pt x="46142" y="0"/>
                  </a:moveTo>
                  <a:cubicBezTo>
                    <a:pt x="40146" y="0"/>
                    <a:pt x="36085" y="2760"/>
                    <a:pt x="34540" y="6056"/>
                  </a:cubicBezTo>
                  <a:cubicBezTo>
                    <a:pt x="32702" y="9977"/>
                    <a:pt x="33937" y="10547"/>
                    <a:pt x="26392" y="10927"/>
                  </a:cubicBezTo>
                  <a:cubicBezTo>
                    <a:pt x="17948" y="11353"/>
                    <a:pt x="16382" y="12135"/>
                    <a:pt x="15308" y="19127"/>
                  </a:cubicBezTo>
                  <a:cubicBezTo>
                    <a:pt x="14129" y="26811"/>
                    <a:pt x="9321" y="24416"/>
                    <a:pt x="4661" y="31407"/>
                  </a:cubicBezTo>
                  <a:cubicBezTo>
                    <a:pt x="1" y="38399"/>
                    <a:pt x="6168" y="50652"/>
                    <a:pt x="13882" y="53269"/>
                  </a:cubicBezTo>
                  <a:cubicBezTo>
                    <a:pt x="17871" y="54623"/>
                    <a:pt x="21222" y="55205"/>
                    <a:pt x="24052" y="55205"/>
                  </a:cubicBezTo>
                  <a:cubicBezTo>
                    <a:pt x="40793" y="55205"/>
                    <a:pt x="39304" y="34853"/>
                    <a:pt x="43901" y="33707"/>
                  </a:cubicBezTo>
                  <a:cubicBezTo>
                    <a:pt x="49275" y="32367"/>
                    <a:pt x="48471" y="29403"/>
                    <a:pt x="48051" y="23219"/>
                  </a:cubicBezTo>
                  <a:cubicBezTo>
                    <a:pt x="47897" y="20946"/>
                    <a:pt x="48754" y="20352"/>
                    <a:pt x="50071" y="20352"/>
                  </a:cubicBezTo>
                  <a:cubicBezTo>
                    <a:pt x="51513" y="20352"/>
                    <a:pt x="53507" y="21065"/>
                    <a:pt x="55325" y="21065"/>
                  </a:cubicBezTo>
                  <a:cubicBezTo>
                    <a:pt x="55514" y="21065"/>
                    <a:pt x="55700" y="21057"/>
                    <a:pt x="55884" y="21041"/>
                  </a:cubicBezTo>
                  <a:cubicBezTo>
                    <a:pt x="59710" y="20687"/>
                    <a:pt x="62529" y="19630"/>
                    <a:pt x="63754" y="15004"/>
                  </a:cubicBezTo>
                  <a:cubicBezTo>
                    <a:pt x="65630" y="7907"/>
                    <a:pt x="57377" y="1780"/>
                    <a:pt x="50367" y="423"/>
                  </a:cubicBezTo>
                  <a:cubicBezTo>
                    <a:pt x="48869" y="133"/>
                    <a:pt x="47459" y="0"/>
                    <a:pt x="46142"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48" name="Rectangle 47">
            <a:extLst>
              <a:ext uri="{FF2B5EF4-FFF2-40B4-BE49-F238E27FC236}">
                <a16:creationId xmlns:a16="http://schemas.microsoft.com/office/drawing/2014/main" id="{D517699E-B13A-45BF-90C4-B90D3454AEF8}"/>
              </a:ext>
            </a:extLst>
          </p:cNvPr>
          <p:cNvSpPr/>
          <p:nvPr/>
        </p:nvSpPr>
        <p:spPr>
          <a:xfrm>
            <a:off x="14552087" y="5577485"/>
            <a:ext cx="6701478" cy="4458660"/>
          </a:xfrm>
          <a:prstGeom prst="rect">
            <a:avLst/>
          </a:prstGeom>
        </p:spPr>
        <p:txBody>
          <a:bodyPr wrap="square">
            <a:spAutoFit/>
          </a:bodyPr>
          <a:lstStyle/>
          <a:p>
            <a:pPr defTabSz="457246">
              <a:lnSpc>
                <a:spcPct val="150000"/>
              </a:lnSpc>
            </a:pPr>
            <a:r>
              <a:rPr lang="en-US" sz="2400" b="1" dirty="0">
                <a:solidFill>
                  <a:srgbClr val="272E3A"/>
                </a:solidFill>
                <a:latin typeface="Montserrat Light"/>
              </a:rPr>
              <a:t>Lorem Ipsum</a:t>
            </a:r>
            <a:r>
              <a:rPr lang="en-US" sz="2400" dirty="0">
                <a:solidFill>
                  <a:srgbClr val="272E3A"/>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a:t>
            </a:r>
          </a:p>
        </p:txBody>
      </p:sp>
      <p:sp>
        <p:nvSpPr>
          <p:cNvPr id="49" name="Rectangle 48">
            <a:extLst>
              <a:ext uri="{FF2B5EF4-FFF2-40B4-BE49-F238E27FC236}">
                <a16:creationId xmlns:a16="http://schemas.microsoft.com/office/drawing/2014/main" id="{ED6667A9-E7E8-4E86-B81B-6BAD7CED5083}"/>
              </a:ext>
            </a:extLst>
          </p:cNvPr>
          <p:cNvSpPr/>
          <p:nvPr/>
        </p:nvSpPr>
        <p:spPr>
          <a:xfrm>
            <a:off x="14552086" y="4607838"/>
            <a:ext cx="7588413" cy="831093"/>
          </a:xfrm>
          <a:prstGeom prst="rect">
            <a:avLst/>
          </a:prstGeom>
        </p:spPr>
        <p:txBody>
          <a:bodyPr wrap="square">
            <a:spAutoFit/>
          </a:bodyPr>
          <a:lstStyle/>
          <a:p>
            <a:pPr defTabSz="457246"/>
            <a:r>
              <a:rPr lang="en-US" b="1" dirty="0">
                <a:solidFill>
                  <a:srgbClr val="272E3A"/>
                </a:solidFill>
                <a:latin typeface="Montserrat Light"/>
              </a:rPr>
              <a:t>Lorem Ipsum</a:t>
            </a:r>
            <a:r>
              <a:rPr lang="en-US" dirty="0">
                <a:solidFill>
                  <a:srgbClr val="272E3A"/>
                </a:solidFill>
                <a:latin typeface="Montserrat Light"/>
              </a:rPr>
              <a:t> </a:t>
            </a:r>
          </a:p>
        </p:txBody>
      </p:sp>
    </p:spTree>
    <p:extLst>
      <p:ext uri="{BB962C8B-B14F-4D97-AF65-F5344CB8AC3E}">
        <p14:creationId xmlns:p14="http://schemas.microsoft.com/office/powerpoint/2010/main" val="1782118460"/>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2843;p72">
            <a:extLst>
              <a:ext uri="{FF2B5EF4-FFF2-40B4-BE49-F238E27FC236}">
                <a16:creationId xmlns:a16="http://schemas.microsoft.com/office/drawing/2014/main" id="{DEE3FE04-4896-4027-9F61-06B7FFDF8874}"/>
              </a:ext>
            </a:extLst>
          </p:cNvPr>
          <p:cNvGrpSpPr/>
          <p:nvPr/>
        </p:nvGrpSpPr>
        <p:grpSpPr>
          <a:xfrm>
            <a:off x="2195630" y="3070544"/>
            <a:ext cx="10761814" cy="7576500"/>
            <a:chOff x="3987925" y="3241075"/>
            <a:chExt cx="3159725" cy="2224500"/>
          </a:xfrm>
        </p:grpSpPr>
        <p:sp>
          <p:nvSpPr>
            <p:cNvPr id="3" name="Google Shape;2844;p72">
              <a:extLst>
                <a:ext uri="{FF2B5EF4-FFF2-40B4-BE49-F238E27FC236}">
                  <a16:creationId xmlns:a16="http://schemas.microsoft.com/office/drawing/2014/main" id="{480881CF-3AC7-4C5C-86D2-818C406862EF}"/>
                </a:ext>
              </a:extLst>
            </p:cNvPr>
            <p:cNvSpPr/>
            <p:nvPr/>
          </p:nvSpPr>
          <p:spPr>
            <a:xfrm>
              <a:off x="4322450" y="3241075"/>
              <a:ext cx="1875825" cy="703500"/>
            </a:xfrm>
            <a:custGeom>
              <a:avLst/>
              <a:gdLst/>
              <a:ahLst/>
              <a:cxnLst/>
              <a:rect l="l" t="t" r="r" b="b"/>
              <a:pathLst>
                <a:path w="75033" h="28140" extrusionOk="0">
                  <a:moveTo>
                    <a:pt x="35191" y="1"/>
                  </a:moveTo>
                  <a:cubicBezTo>
                    <a:pt x="4434" y="1"/>
                    <a:pt x="1" y="28139"/>
                    <a:pt x="1" y="28139"/>
                  </a:cubicBezTo>
                  <a:cubicBezTo>
                    <a:pt x="1" y="28139"/>
                    <a:pt x="54788" y="26882"/>
                    <a:pt x="75033" y="26882"/>
                  </a:cubicBezTo>
                  <a:cubicBezTo>
                    <a:pt x="74746" y="23164"/>
                    <a:pt x="67884" y="174"/>
                    <a:pt x="35458" y="2"/>
                  </a:cubicBezTo>
                  <a:cubicBezTo>
                    <a:pt x="35369" y="1"/>
                    <a:pt x="35280" y="1"/>
                    <a:pt x="35191"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 name="Google Shape;2845;p72">
              <a:extLst>
                <a:ext uri="{FF2B5EF4-FFF2-40B4-BE49-F238E27FC236}">
                  <a16:creationId xmlns:a16="http://schemas.microsoft.com/office/drawing/2014/main" id="{C1667D23-4615-49C4-9D85-009C64A631CA}"/>
                </a:ext>
              </a:extLst>
            </p:cNvPr>
            <p:cNvSpPr/>
            <p:nvPr/>
          </p:nvSpPr>
          <p:spPr>
            <a:xfrm>
              <a:off x="4419100" y="4865375"/>
              <a:ext cx="2522025" cy="311850"/>
            </a:xfrm>
            <a:custGeom>
              <a:avLst/>
              <a:gdLst/>
              <a:ahLst/>
              <a:cxnLst/>
              <a:rect l="l" t="t" r="r" b="b"/>
              <a:pathLst>
                <a:path w="100881" h="12474" extrusionOk="0">
                  <a:moveTo>
                    <a:pt x="98039" y="0"/>
                  </a:moveTo>
                  <a:lnTo>
                    <a:pt x="0" y="159"/>
                  </a:lnTo>
                  <a:lnTo>
                    <a:pt x="157" y="12473"/>
                  </a:lnTo>
                  <a:lnTo>
                    <a:pt x="100880" y="12473"/>
                  </a:lnTo>
                  <a:lnTo>
                    <a:pt x="98039" y="0"/>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2846;p72">
              <a:extLst>
                <a:ext uri="{FF2B5EF4-FFF2-40B4-BE49-F238E27FC236}">
                  <a16:creationId xmlns:a16="http://schemas.microsoft.com/office/drawing/2014/main" id="{835663A1-7AB3-401C-B52E-68DBCF2AE1B9}"/>
                </a:ext>
              </a:extLst>
            </p:cNvPr>
            <p:cNvSpPr/>
            <p:nvPr/>
          </p:nvSpPr>
          <p:spPr>
            <a:xfrm>
              <a:off x="4035375" y="3891025"/>
              <a:ext cx="3051275" cy="1413250"/>
            </a:xfrm>
            <a:custGeom>
              <a:avLst/>
              <a:gdLst/>
              <a:ahLst/>
              <a:cxnLst/>
              <a:rect l="l" t="t" r="r" b="b"/>
              <a:pathLst>
                <a:path w="122051" h="56530" extrusionOk="0">
                  <a:moveTo>
                    <a:pt x="82755" y="1"/>
                  </a:moveTo>
                  <a:cubicBezTo>
                    <a:pt x="52877" y="1"/>
                    <a:pt x="9184" y="723"/>
                    <a:pt x="7824" y="1970"/>
                  </a:cubicBezTo>
                  <a:cubicBezTo>
                    <a:pt x="7271" y="2476"/>
                    <a:pt x="6769" y="3361"/>
                    <a:pt x="6338" y="4610"/>
                  </a:cubicBezTo>
                  <a:cubicBezTo>
                    <a:pt x="6259" y="4825"/>
                    <a:pt x="6187" y="5055"/>
                    <a:pt x="6114" y="5296"/>
                  </a:cubicBezTo>
                  <a:cubicBezTo>
                    <a:pt x="5151" y="8500"/>
                    <a:pt x="4564" y="13654"/>
                    <a:pt x="4564" y="20501"/>
                  </a:cubicBezTo>
                  <a:cubicBezTo>
                    <a:pt x="4564" y="23409"/>
                    <a:pt x="4632" y="27558"/>
                    <a:pt x="4731" y="32009"/>
                  </a:cubicBezTo>
                  <a:cubicBezTo>
                    <a:pt x="3105" y="32009"/>
                    <a:pt x="1005" y="32371"/>
                    <a:pt x="445" y="34053"/>
                  </a:cubicBezTo>
                  <a:cubicBezTo>
                    <a:pt x="92" y="35114"/>
                    <a:pt x="0" y="38833"/>
                    <a:pt x="64" y="42883"/>
                  </a:cubicBezTo>
                  <a:cubicBezTo>
                    <a:pt x="154" y="48653"/>
                    <a:pt x="560" y="55098"/>
                    <a:pt x="960" y="55499"/>
                  </a:cubicBezTo>
                  <a:cubicBezTo>
                    <a:pt x="1585" y="56124"/>
                    <a:pt x="1783" y="56464"/>
                    <a:pt x="5422" y="56519"/>
                  </a:cubicBezTo>
                  <a:lnTo>
                    <a:pt x="5422" y="56529"/>
                  </a:lnTo>
                  <a:lnTo>
                    <a:pt x="16918" y="56529"/>
                  </a:lnTo>
                  <a:cubicBezTo>
                    <a:pt x="16918" y="56529"/>
                    <a:pt x="16747" y="43832"/>
                    <a:pt x="19149" y="42976"/>
                  </a:cubicBezTo>
                  <a:cubicBezTo>
                    <a:pt x="20273" y="42574"/>
                    <a:pt x="23954" y="42285"/>
                    <a:pt x="27692" y="42285"/>
                  </a:cubicBezTo>
                  <a:cubicBezTo>
                    <a:pt x="31940" y="42285"/>
                    <a:pt x="36261" y="42658"/>
                    <a:pt x="36992" y="43662"/>
                  </a:cubicBezTo>
                  <a:cubicBezTo>
                    <a:pt x="38364" y="45549"/>
                    <a:pt x="40080" y="55843"/>
                    <a:pt x="40080" y="55843"/>
                  </a:cubicBezTo>
                  <a:cubicBezTo>
                    <a:pt x="48143" y="55843"/>
                    <a:pt x="90750" y="55671"/>
                    <a:pt x="90750" y="55671"/>
                  </a:cubicBezTo>
                  <a:cubicBezTo>
                    <a:pt x="90750" y="55671"/>
                    <a:pt x="92236" y="44632"/>
                    <a:pt x="94294" y="43088"/>
                  </a:cubicBezTo>
                  <a:cubicBezTo>
                    <a:pt x="95324" y="42317"/>
                    <a:pt x="99329" y="41845"/>
                    <a:pt x="103205" y="41845"/>
                  </a:cubicBezTo>
                  <a:cubicBezTo>
                    <a:pt x="107079" y="41845"/>
                    <a:pt x="110824" y="42317"/>
                    <a:pt x="111338" y="43431"/>
                  </a:cubicBezTo>
                  <a:cubicBezTo>
                    <a:pt x="112367" y="45661"/>
                    <a:pt x="113682" y="48922"/>
                    <a:pt x="114196" y="55441"/>
                  </a:cubicBezTo>
                  <a:cubicBezTo>
                    <a:pt x="114196" y="55441"/>
                    <a:pt x="121804" y="54813"/>
                    <a:pt x="121976" y="54298"/>
                  </a:cubicBezTo>
                  <a:cubicBezTo>
                    <a:pt x="122050" y="54069"/>
                    <a:pt x="122046" y="49934"/>
                    <a:pt x="121956" y="45215"/>
                  </a:cubicBezTo>
                  <a:cubicBezTo>
                    <a:pt x="121950" y="44934"/>
                    <a:pt x="121945" y="44646"/>
                    <a:pt x="121939" y="44361"/>
                  </a:cubicBezTo>
                  <a:cubicBezTo>
                    <a:pt x="121939" y="44268"/>
                    <a:pt x="121936" y="44186"/>
                    <a:pt x="121936" y="44117"/>
                  </a:cubicBezTo>
                  <a:cubicBezTo>
                    <a:pt x="121932" y="43931"/>
                    <a:pt x="121929" y="43744"/>
                    <a:pt x="121922" y="43555"/>
                  </a:cubicBezTo>
                  <a:cubicBezTo>
                    <a:pt x="121868" y="41169"/>
                    <a:pt x="121791" y="38731"/>
                    <a:pt x="121695" y="36647"/>
                  </a:cubicBezTo>
                  <a:cubicBezTo>
                    <a:pt x="121668" y="36071"/>
                    <a:pt x="121640" y="35522"/>
                    <a:pt x="121610" y="35010"/>
                  </a:cubicBezTo>
                  <a:cubicBezTo>
                    <a:pt x="121575" y="34461"/>
                    <a:pt x="121541" y="33958"/>
                    <a:pt x="121506" y="33501"/>
                  </a:cubicBezTo>
                  <a:cubicBezTo>
                    <a:pt x="121487" y="33243"/>
                    <a:pt x="121465" y="32999"/>
                    <a:pt x="121441" y="32777"/>
                  </a:cubicBezTo>
                  <a:cubicBezTo>
                    <a:pt x="121421" y="32563"/>
                    <a:pt x="121400" y="32367"/>
                    <a:pt x="121380" y="32190"/>
                  </a:cubicBezTo>
                  <a:cubicBezTo>
                    <a:pt x="121331" y="31806"/>
                    <a:pt x="121284" y="31504"/>
                    <a:pt x="121229" y="31308"/>
                  </a:cubicBezTo>
                  <a:cubicBezTo>
                    <a:pt x="121180" y="31132"/>
                    <a:pt x="121102" y="30847"/>
                    <a:pt x="120996" y="30471"/>
                  </a:cubicBezTo>
                  <a:cubicBezTo>
                    <a:pt x="117054" y="30422"/>
                    <a:pt x="110763" y="30391"/>
                    <a:pt x="110763" y="30391"/>
                  </a:cubicBezTo>
                  <a:lnTo>
                    <a:pt x="104702" y="6834"/>
                  </a:lnTo>
                  <a:cubicBezTo>
                    <a:pt x="104702" y="6834"/>
                    <a:pt x="106366" y="6741"/>
                    <a:pt x="108390" y="6673"/>
                  </a:cubicBezTo>
                  <a:cubicBezTo>
                    <a:pt x="109499" y="6637"/>
                    <a:pt x="110718" y="6610"/>
                    <a:pt x="111833" y="6610"/>
                  </a:cubicBezTo>
                  <a:cubicBezTo>
                    <a:pt x="112339" y="6610"/>
                    <a:pt x="112824" y="6616"/>
                    <a:pt x="113266" y="6628"/>
                  </a:cubicBezTo>
                  <a:cubicBezTo>
                    <a:pt x="113245" y="6566"/>
                    <a:pt x="113222" y="6505"/>
                    <a:pt x="113198" y="6446"/>
                  </a:cubicBezTo>
                  <a:cubicBezTo>
                    <a:pt x="112030" y="3461"/>
                    <a:pt x="110981" y="1237"/>
                    <a:pt x="110250" y="599"/>
                  </a:cubicBezTo>
                  <a:cubicBezTo>
                    <a:pt x="109785" y="191"/>
                    <a:pt x="98089" y="1"/>
                    <a:pt x="82755"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2847;p72">
              <a:extLst>
                <a:ext uri="{FF2B5EF4-FFF2-40B4-BE49-F238E27FC236}">
                  <a16:creationId xmlns:a16="http://schemas.microsoft.com/office/drawing/2014/main" id="{898F1AB2-DE87-4DC9-95A8-E96BF23C3A1E}"/>
                </a:ext>
              </a:extLst>
            </p:cNvPr>
            <p:cNvSpPr/>
            <p:nvPr/>
          </p:nvSpPr>
          <p:spPr>
            <a:xfrm>
              <a:off x="4036975" y="4496400"/>
              <a:ext cx="3049675" cy="807875"/>
            </a:xfrm>
            <a:custGeom>
              <a:avLst/>
              <a:gdLst/>
              <a:ahLst/>
              <a:cxnLst/>
              <a:rect l="l" t="t" r="r" b="b"/>
              <a:pathLst>
                <a:path w="121987" h="32315" extrusionOk="0">
                  <a:moveTo>
                    <a:pt x="31093" y="0"/>
                  </a:moveTo>
                  <a:cubicBezTo>
                    <a:pt x="15538" y="0"/>
                    <a:pt x="13020" y="14872"/>
                    <a:pt x="7759" y="17274"/>
                  </a:cubicBezTo>
                  <a:cubicBezTo>
                    <a:pt x="5254" y="18418"/>
                    <a:pt x="2932" y="18705"/>
                    <a:pt x="1135" y="18705"/>
                  </a:cubicBezTo>
                  <a:cubicBezTo>
                    <a:pt x="729" y="18705"/>
                    <a:pt x="349" y="18690"/>
                    <a:pt x="0" y="18668"/>
                  </a:cubicBezTo>
                  <a:lnTo>
                    <a:pt x="0" y="18668"/>
                  </a:lnTo>
                  <a:cubicBezTo>
                    <a:pt x="90" y="24438"/>
                    <a:pt x="496" y="30883"/>
                    <a:pt x="896" y="31284"/>
                  </a:cubicBezTo>
                  <a:cubicBezTo>
                    <a:pt x="1521" y="31909"/>
                    <a:pt x="1719" y="32249"/>
                    <a:pt x="5358" y="32304"/>
                  </a:cubicBezTo>
                  <a:lnTo>
                    <a:pt x="5358" y="32314"/>
                  </a:lnTo>
                  <a:lnTo>
                    <a:pt x="16854" y="32314"/>
                  </a:lnTo>
                  <a:cubicBezTo>
                    <a:pt x="16854" y="32314"/>
                    <a:pt x="16683" y="19617"/>
                    <a:pt x="19085" y="18761"/>
                  </a:cubicBezTo>
                  <a:cubicBezTo>
                    <a:pt x="20209" y="18359"/>
                    <a:pt x="23890" y="18070"/>
                    <a:pt x="27628" y="18070"/>
                  </a:cubicBezTo>
                  <a:cubicBezTo>
                    <a:pt x="31876" y="18070"/>
                    <a:pt x="36197" y="18443"/>
                    <a:pt x="36928" y="19447"/>
                  </a:cubicBezTo>
                  <a:cubicBezTo>
                    <a:pt x="38300" y="21334"/>
                    <a:pt x="40016" y="31628"/>
                    <a:pt x="40016" y="31628"/>
                  </a:cubicBezTo>
                  <a:cubicBezTo>
                    <a:pt x="48079" y="31628"/>
                    <a:pt x="90686" y="31456"/>
                    <a:pt x="90686" y="31456"/>
                  </a:cubicBezTo>
                  <a:cubicBezTo>
                    <a:pt x="90686" y="31456"/>
                    <a:pt x="92172" y="20417"/>
                    <a:pt x="94230" y="18873"/>
                  </a:cubicBezTo>
                  <a:cubicBezTo>
                    <a:pt x="95260" y="18102"/>
                    <a:pt x="99265" y="17630"/>
                    <a:pt x="103141" y="17630"/>
                  </a:cubicBezTo>
                  <a:cubicBezTo>
                    <a:pt x="107015" y="17630"/>
                    <a:pt x="110760" y="18102"/>
                    <a:pt x="111274" y="19216"/>
                  </a:cubicBezTo>
                  <a:cubicBezTo>
                    <a:pt x="112303" y="21446"/>
                    <a:pt x="113618" y="24707"/>
                    <a:pt x="114132" y="31226"/>
                  </a:cubicBezTo>
                  <a:cubicBezTo>
                    <a:pt x="114132" y="31226"/>
                    <a:pt x="121740" y="30598"/>
                    <a:pt x="121912" y="30083"/>
                  </a:cubicBezTo>
                  <a:cubicBezTo>
                    <a:pt x="121986" y="29854"/>
                    <a:pt x="121982" y="25719"/>
                    <a:pt x="121893" y="21000"/>
                  </a:cubicBezTo>
                  <a:cubicBezTo>
                    <a:pt x="121886" y="20719"/>
                    <a:pt x="121883" y="20431"/>
                    <a:pt x="121877" y="20146"/>
                  </a:cubicBezTo>
                  <a:cubicBezTo>
                    <a:pt x="121877" y="20053"/>
                    <a:pt x="121872" y="19971"/>
                    <a:pt x="121872" y="19902"/>
                  </a:cubicBezTo>
                  <a:cubicBezTo>
                    <a:pt x="121869" y="19716"/>
                    <a:pt x="121866" y="19529"/>
                    <a:pt x="121858" y="19340"/>
                  </a:cubicBezTo>
                  <a:lnTo>
                    <a:pt x="115391" y="19104"/>
                  </a:lnTo>
                  <a:cubicBezTo>
                    <a:pt x="113125" y="12828"/>
                    <a:pt x="108363" y="10438"/>
                    <a:pt x="102186" y="10438"/>
                  </a:cubicBezTo>
                  <a:cubicBezTo>
                    <a:pt x="101495" y="10438"/>
                    <a:pt x="100787" y="10468"/>
                    <a:pt x="100063" y="10525"/>
                  </a:cubicBezTo>
                  <a:cubicBezTo>
                    <a:pt x="92857" y="11097"/>
                    <a:pt x="90112" y="17157"/>
                    <a:pt x="87479" y="18073"/>
                  </a:cubicBezTo>
                  <a:cubicBezTo>
                    <a:pt x="85923" y="18616"/>
                    <a:pt x="75012" y="18726"/>
                    <a:pt x="66370" y="18726"/>
                  </a:cubicBezTo>
                  <a:cubicBezTo>
                    <a:pt x="60417" y="18726"/>
                    <a:pt x="55540" y="18674"/>
                    <a:pt x="55540" y="18674"/>
                  </a:cubicBezTo>
                  <a:cubicBezTo>
                    <a:pt x="46733" y="18674"/>
                    <a:pt x="46877" y="0"/>
                    <a:pt x="31093" y="0"/>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2848;p72">
              <a:extLst>
                <a:ext uri="{FF2B5EF4-FFF2-40B4-BE49-F238E27FC236}">
                  <a16:creationId xmlns:a16="http://schemas.microsoft.com/office/drawing/2014/main" id="{5192EB84-8AD9-4A84-8BBA-D6D71F8A62B9}"/>
                </a:ext>
              </a:extLst>
            </p:cNvPr>
            <p:cNvSpPr/>
            <p:nvPr/>
          </p:nvSpPr>
          <p:spPr>
            <a:xfrm>
              <a:off x="6934250" y="4695725"/>
              <a:ext cx="150075" cy="339000"/>
            </a:xfrm>
            <a:custGeom>
              <a:avLst/>
              <a:gdLst/>
              <a:ahLst/>
              <a:cxnLst/>
              <a:rect l="l" t="t" r="r" b="b"/>
              <a:pathLst>
                <a:path w="6003" h="13560" extrusionOk="0">
                  <a:moveTo>
                    <a:pt x="5274" y="1"/>
                  </a:moveTo>
                  <a:cubicBezTo>
                    <a:pt x="3894" y="1"/>
                    <a:pt x="1119" y="269"/>
                    <a:pt x="773" y="877"/>
                  </a:cubicBezTo>
                  <a:cubicBezTo>
                    <a:pt x="279" y="1735"/>
                    <a:pt x="0" y="10838"/>
                    <a:pt x="1242" y="12544"/>
                  </a:cubicBezTo>
                  <a:cubicBezTo>
                    <a:pt x="1751" y="13244"/>
                    <a:pt x="3668" y="13560"/>
                    <a:pt x="4960" y="13560"/>
                  </a:cubicBezTo>
                  <a:cubicBezTo>
                    <a:pt x="5414" y="13560"/>
                    <a:pt x="5791" y="13521"/>
                    <a:pt x="6002" y="13446"/>
                  </a:cubicBezTo>
                  <a:cubicBezTo>
                    <a:pt x="5995" y="13150"/>
                    <a:pt x="5992" y="12579"/>
                    <a:pt x="5986" y="12173"/>
                  </a:cubicBezTo>
                  <a:cubicBezTo>
                    <a:pt x="5986" y="12080"/>
                    <a:pt x="5981" y="11998"/>
                    <a:pt x="5981" y="11929"/>
                  </a:cubicBezTo>
                  <a:cubicBezTo>
                    <a:pt x="5926" y="9365"/>
                    <a:pt x="5844" y="6707"/>
                    <a:pt x="5742" y="4459"/>
                  </a:cubicBezTo>
                  <a:cubicBezTo>
                    <a:pt x="5714" y="3883"/>
                    <a:pt x="5687" y="3334"/>
                    <a:pt x="5655" y="2822"/>
                  </a:cubicBezTo>
                  <a:cubicBezTo>
                    <a:pt x="5621" y="2273"/>
                    <a:pt x="5586" y="1770"/>
                    <a:pt x="5553" y="1313"/>
                  </a:cubicBezTo>
                  <a:cubicBezTo>
                    <a:pt x="5532" y="1055"/>
                    <a:pt x="5512" y="811"/>
                    <a:pt x="5487" y="589"/>
                  </a:cubicBezTo>
                  <a:cubicBezTo>
                    <a:pt x="5467" y="375"/>
                    <a:pt x="5446" y="180"/>
                    <a:pt x="5426" y="2"/>
                  </a:cubicBezTo>
                  <a:cubicBezTo>
                    <a:pt x="5378" y="1"/>
                    <a:pt x="5327" y="1"/>
                    <a:pt x="5274"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2849;p72">
              <a:extLst>
                <a:ext uri="{FF2B5EF4-FFF2-40B4-BE49-F238E27FC236}">
                  <a16:creationId xmlns:a16="http://schemas.microsoft.com/office/drawing/2014/main" id="{206C3DE2-108F-4B70-B5DB-8A7ACF833776}"/>
                </a:ext>
              </a:extLst>
            </p:cNvPr>
            <p:cNvSpPr/>
            <p:nvPr/>
          </p:nvSpPr>
          <p:spPr>
            <a:xfrm>
              <a:off x="6313350" y="4062525"/>
              <a:ext cx="439675" cy="583350"/>
            </a:xfrm>
            <a:custGeom>
              <a:avLst/>
              <a:gdLst/>
              <a:ahLst/>
              <a:cxnLst/>
              <a:rect l="l" t="t" r="r" b="b"/>
              <a:pathLst>
                <a:path w="17587" h="23334" extrusionOk="0">
                  <a:moveTo>
                    <a:pt x="11324" y="0"/>
                  </a:moveTo>
                  <a:cubicBezTo>
                    <a:pt x="11324" y="0"/>
                    <a:pt x="1030" y="86"/>
                    <a:pt x="515" y="256"/>
                  </a:cubicBezTo>
                  <a:cubicBezTo>
                    <a:pt x="0" y="428"/>
                    <a:pt x="372" y="23333"/>
                    <a:pt x="715" y="23333"/>
                  </a:cubicBezTo>
                  <a:lnTo>
                    <a:pt x="17244" y="23333"/>
                  </a:lnTo>
                  <a:cubicBezTo>
                    <a:pt x="17587" y="23246"/>
                    <a:pt x="11324" y="0"/>
                    <a:pt x="11324"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2850;p72">
              <a:extLst>
                <a:ext uri="{FF2B5EF4-FFF2-40B4-BE49-F238E27FC236}">
                  <a16:creationId xmlns:a16="http://schemas.microsoft.com/office/drawing/2014/main" id="{130DC7C8-7F77-4888-B966-415503D1B4EF}"/>
                </a:ext>
              </a:extLst>
            </p:cNvPr>
            <p:cNvSpPr/>
            <p:nvPr/>
          </p:nvSpPr>
          <p:spPr>
            <a:xfrm>
              <a:off x="6652900" y="4056175"/>
              <a:ext cx="407375" cy="596625"/>
            </a:xfrm>
            <a:custGeom>
              <a:avLst/>
              <a:gdLst/>
              <a:ahLst/>
              <a:cxnLst/>
              <a:rect l="l" t="t" r="r" b="b"/>
              <a:pathLst>
                <a:path w="16295" h="23865" extrusionOk="0">
                  <a:moveTo>
                    <a:pt x="7154" y="1"/>
                  </a:moveTo>
                  <a:cubicBezTo>
                    <a:pt x="4005" y="1"/>
                    <a:pt x="1" y="227"/>
                    <a:pt x="1" y="227"/>
                  </a:cubicBezTo>
                  <a:lnTo>
                    <a:pt x="6064" y="23785"/>
                  </a:lnTo>
                  <a:cubicBezTo>
                    <a:pt x="6064" y="23785"/>
                    <a:pt x="12353" y="23817"/>
                    <a:pt x="16295" y="23865"/>
                  </a:cubicBezTo>
                  <a:cubicBezTo>
                    <a:pt x="16275" y="23793"/>
                    <a:pt x="16254" y="23720"/>
                    <a:pt x="16235" y="23642"/>
                  </a:cubicBezTo>
                  <a:cubicBezTo>
                    <a:pt x="15112" y="19710"/>
                    <a:pt x="11489" y="7546"/>
                    <a:pt x="8565" y="19"/>
                  </a:cubicBezTo>
                  <a:cubicBezTo>
                    <a:pt x="8129" y="6"/>
                    <a:pt x="7652" y="1"/>
                    <a:pt x="7154" y="1"/>
                  </a:cubicBezTo>
                  <a:close/>
                </a:path>
              </a:pathLst>
            </a:custGeom>
            <a:solidFill>
              <a:srgbClr val="EE455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2851;p72">
              <a:extLst>
                <a:ext uri="{FF2B5EF4-FFF2-40B4-BE49-F238E27FC236}">
                  <a16:creationId xmlns:a16="http://schemas.microsoft.com/office/drawing/2014/main" id="{4AD2032A-3435-4484-B938-E9818F03830A}"/>
                </a:ext>
              </a:extLst>
            </p:cNvPr>
            <p:cNvSpPr/>
            <p:nvPr/>
          </p:nvSpPr>
          <p:spPr>
            <a:xfrm>
              <a:off x="4488300" y="4134625"/>
              <a:ext cx="1618275" cy="637200"/>
            </a:xfrm>
            <a:custGeom>
              <a:avLst/>
              <a:gdLst/>
              <a:ahLst/>
              <a:cxnLst/>
              <a:rect l="l" t="t" r="r" b="b"/>
              <a:pathLst>
                <a:path w="64731" h="25488" extrusionOk="0">
                  <a:moveTo>
                    <a:pt x="60838" y="0"/>
                  </a:moveTo>
                  <a:cubicBezTo>
                    <a:pt x="55065" y="0"/>
                    <a:pt x="40372" y="235"/>
                    <a:pt x="26885" y="474"/>
                  </a:cubicBezTo>
                  <a:cubicBezTo>
                    <a:pt x="12846" y="721"/>
                    <a:pt x="113" y="976"/>
                    <a:pt x="113" y="976"/>
                  </a:cubicBezTo>
                  <a:cubicBezTo>
                    <a:pt x="0" y="1319"/>
                    <a:pt x="230" y="24539"/>
                    <a:pt x="230" y="24539"/>
                  </a:cubicBezTo>
                  <a:cubicBezTo>
                    <a:pt x="787" y="24638"/>
                    <a:pt x="13276" y="24941"/>
                    <a:pt x="27101" y="25178"/>
                  </a:cubicBezTo>
                  <a:cubicBezTo>
                    <a:pt x="37185" y="25350"/>
                    <a:pt x="47980" y="25488"/>
                    <a:pt x="55370" y="25488"/>
                  </a:cubicBezTo>
                  <a:cubicBezTo>
                    <a:pt x="60788" y="25488"/>
                    <a:pt x="64375" y="25414"/>
                    <a:pt x="64511" y="25225"/>
                  </a:cubicBezTo>
                  <a:cubicBezTo>
                    <a:pt x="64544" y="25178"/>
                    <a:pt x="64568" y="25051"/>
                    <a:pt x="64588" y="24848"/>
                  </a:cubicBezTo>
                  <a:cubicBezTo>
                    <a:pt x="64730" y="23420"/>
                    <a:pt x="64520" y="18366"/>
                    <a:pt x="64235" y="13188"/>
                  </a:cubicBezTo>
                  <a:cubicBezTo>
                    <a:pt x="63886" y="6806"/>
                    <a:pt x="63425" y="238"/>
                    <a:pt x="63367" y="59"/>
                  </a:cubicBezTo>
                  <a:cubicBezTo>
                    <a:pt x="63353" y="18"/>
                    <a:pt x="62438" y="0"/>
                    <a:pt x="60838"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2852;p72">
              <a:extLst>
                <a:ext uri="{FF2B5EF4-FFF2-40B4-BE49-F238E27FC236}">
                  <a16:creationId xmlns:a16="http://schemas.microsoft.com/office/drawing/2014/main" id="{0E8875C3-328D-4261-B659-34E9A216717F}"/>
                </a:ext>
              </a:extLst>
            </p:cNvPr>
            <p:cNvSpPr/>
            <p:nvPr/>
          </p:nvSpPr>
          <p:spPr>
            <a:xfrm>
              <a:off x="4490000" y="4146475"/>
              <a:ext cx="675850" cy="617600"/>
            </a:xfrm>
            <a:custGeom>
              <a:avLst/>
              <a:gdLst/>
              <a:ahLst/>
              <a:cxnLst/>
              <a:rect l="l" t="t" r="r" b="b"/>
              <a:pathLst>
                <a:path w="27034" h="24704" extrusionOk="0">
                  <a:moveTo>
                    <a:pt x="26817" y="0"/>
                  </a:moveTo>
                  <a:cubicBezTo>
                    <a:pt x="12778" y="249"/>
                    <a:pt x="45" y="502"/>
                    <a:pt x="45" y="502"/>
                  </a:cubicBezTo>
                  <a:cubicBezTo>
                    <a:pt x="1" y="633"/>
                    <a:pt x="7" y="4132"/>
                    <a:pt x="36" y="8397"/>
                  </a:cubicBezTo>
                  <a:cubicBezTo>
                    <a:pt x="75" y="15247"/>
                    <a:pt x="162" y="24065"/>
                    <a:pt x="162" y="24065"/>
                  </a:cubicBezTo>
                  <a:cubicBezTo>
                    <a:pt x="719" y="24164"/>
                    <a:pt x="13208" y="24467"/>
                    <a:pt x="27033" y="24704"/>
                  </a:cubicBezTo>
                  <a:lnTo>
                    <a:pt x="26907" y="10065"/>
                  </a:lnTo>
                  <a:lnTo>
                    <a:pt x="26817" y="0"/>
                  </a:ln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2853;p72">
              <a:extLst>
                <a:ext uri="{FF2B5EF4-FFF2-40B4-BE49-F238E27FC236}">
                  <a16:creationId xmlns:a16="http://schemas.microsoft.com/office/drawing/2014/main" id="{78927614-61FA-471B-B7FA-A48B6004DC51}"/>
                </a:ext>
              </a:extLst>
            </p:cNvPr>
            <p:cNvSpPr/>
            <p:nvPr/>
          </p:nvSpPr>
          <p:spPr>
            <a:xfrm>
              <a:off x="4402100" y="4110425"/>
              <a:ext cx="153700" cy="215875"/>
            </a:xfrm>
            <a:custGeom>
              <a:avLst/>
              <a:gdLst/>
              <a:ahLst/>
              <a:cxnLst/>
              <a:rect l="l" t="t" r="r" b="b"/>
              <a:pathLst>
                <a:path w="6148" h="8635" extrusionOk="0">
                  <a:moveTo>
                    <a:pt x="5632" y="0"/>
                  </a:moveTo>
                  <a:lnTo>
                    <a:pt x="86" y="229"/>
                  </a:lnTo>
                  <a:cubicBezTo>
                    <a:pt x="86" y="229"/>
                    <a:pt x="0" y="6422"/>
                    <a:pt x="657" y="7548"/>
                  </a:cubicBezTo>
                  <a:cubicBezTo>
                    <a:pt x="1057" y="8234"/>
                    <a:pt x="2144" y="8634"/>
                    <a:pt x="3188" y="8634"/>
                  </a:cubicBezTo>
                  <a:cubicBezTo>
                    <a:pt x="4232" y="8634"/>
                    <a:pt x="5233" y="8234"/>
                    <a:pt x="5462" y="7320"/>
                  </a:cubicBezTo>
                  <a:cubicBezTo>
                    <a:pt x="6148" y="4579"/>
                    <a:pt x="5632" y="0"/>
                    <a:pt x="5632"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2854;p72">
              <a:extLst>
                <a:ext uri="{FF2B5EF4-FFF2-40B4-BE49-F238E27FC236}">
                  <a16:creationId xmlns:a16="http://schemas.microsoft.com/office/drawing/2014/main" id="{19EFE5BB-48DB-42EA-A986-D7A279BFCD52}"/>
                </a:ext>
              </a:extLst>
            </p:cNvPr>
            <p:cNvSpPr/>
            <p:nvPr/>
          </p:nvSpPr>
          <p:spPr>
            <a:xfrm>
              <a:off x="4429225" y="4116825"/>
              <a:ext cx="91150" cy="184400"/>
            </a:xfrm>
            <a:custGeom>
              <a:avLst/>
              <a:gdLst/>
              <a:ahLst/>
              <a:cxnLst/>
              <a:rect l="l" t="t" r="r" b="b"/>
              <a:pathLst>
                <a:path w="3646" h="7376" extrusionOk="0">
                  <a:moveTo>
                    <a:pt x="3631" y="0"/>
                  </a:moveTo>
                  <a:lnTo>
                    <a:pt x="89" y="215"/>
                  </a:lnTo>
                  <a:cubicBezTo>
                    <a:pt x="1" y="1782"/>
                    <a:pt x="80" y="3355"/>
                    <a:pt x="330" y="4905"/>
                  </a:cubicBezTo>
                  <a:cubicBezTo>
                    <a:pt x="430" y="5529"/>
                    <a:pt x="568" y="6170"/>
                    <a:pt x="944" y="6678"/>
                  </a:cubicBezTo>
                  <a:cubicBezTo>
                    <a:pt x="1243" y="7081"/>
                    <a:pt x="1734" y="7375"/>
                    <a:pt x="2222" y="7375"/>
                  </a:cubicBezTo>
                  <a:cubicBezTo>
                    <a:pt x="2348" y="7375"/>
                    <a:pt x="2474" y="7356"/>
                    <a:pt x="2596" y="7314"/>
                  </a:cubicBezTo>
                  <a:cubicBezTo>
                    <a:pt x="3045" y="7160"/>
                    <a:pt x="3359" y="6736"/>
                    <a:pt x="3502" y="6285"/>
                  </a:cubicBezTo>
                  <a:cubicBezTo>
                    <a:pt x="3644" y="5834"/>
                    <a:pt x="3645" y="5350"/>
                    <a:pt x="3644" y="4876"/>
                  </a:cubicBezTo>
                  <a:lnTo>
                    <a:pt x="3631"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2855;p72">
              <a:extLst>
                <a:ext uri="{FF2B5EF4-FFF2-40B4-BE49-F238E27FC236}">
                  <a16:creationId xmlns:a16="http://schemas.microsoft.com/office/drawing/2014/main" id="{0D00D08A-E49E-4394-B2E4-E1A236871DF1}"/>
                </a:ext>
              </a:extLst>
            </p:cNvPr>
            <p:cNvSpPr/>
            <p:nvPr/>
          </p:nvSpPr>
          <p:spPr>
            <a:xfrm>
              <a:off x="4543175" y="4110425"/>
              <a:ext cx="153650" cy="215875"/>
            </a:xfrm>
            <a:custGeom>
              <a:avLst/>
              <a:gdLst/>
              <a:ahLst/>
              <a:cxnLst/>
              <a:rect l="l" t="t" r="r" b="b"/>
              <a:pathLst>
                <a:path w="6146" h="8635" extrusionOk="0">
                  <a:moveTo>
                    <a:pt x="5632" y="0"/>
                  </a:moveTo>
                  <a:lnTo>
                    <a:pt x="85" y="229"/>
                  </a:lnTo>
                  <a:cubicBezTo>
                    <a:pt x="85" y="229"/>
                    <a:pt x="0" y="6422"/>
                    <a:pt x="657" y="7548"/>
                  </a:cubicBezTo>
                  <a:cubicBezTo>
                    <a:pt x="1057" y="8234"/>
                    <a:pt x="2144" y="8634"/>
                    <a:pt x="3187" y="8634"/>
                  </a:cubicBezTo>
                  <a:cubicBezTo>
                    <a:pt x="4231" y="8634"/>
                    <a:pt x="5231" y="8234"/>
                    <a:pt x="5460" y="7320"/>
                  </a:cubicBezTo>
                  <a:cubicBezTo>
                    <a:pt x="6146" y="4579"/>
                    <a:pt x="5632" y="0"/>
                    <a:pt x="5632"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2856;p72">
              <a:extLst>
                <a:ext uri="{FF2B5EF4-FFF2-40B4-BE49-F238E27FC236}">
                  <a16:creationId xmlns:a16="http://schemas.microsoft.com/office/drawing/2014/main" id="{5AD019FB-DDE4-45A5-A4C6-8342C56D3451}"/>
                </a:ext>
              </a:extLst>
            </p:cNvPr>
            <p:cNvSpPr/>
            <p:nvPr/>
          </p:nvSpPr>
          <p:spPr>
            <a:xfrm>
              <a:off x="4570250" y="4116825"/>
              <a:ext cx="91175" cy="184400"/>
            </a:xfrm>
            <a:custGeom>
              <a:avLst/>
              <a:gdLst/>
              <a:ahLst/>
              <a:cxnLst/>
              <a:rect l="l" t="t" r="r" b="b"/>
              <a:pathLst>
                <a:path w="3647" h="7376" extrusionOk="0">
                  <a:moveTo>
                    <a:pt x="3632" y="0"/>
                  </a:moveTo>
                  <a:lnTo>
                    <a:pt x="91" y="215"/>
                  </a:lnTo>
                  <a:cubicBezTo>
                    <a:pt x="1" y="1782"/>
                    <a:pt x="82" y="3355"/>
                    <a:pt x="332" y="4905"/>
                  </a:cubicBezTo>
                  <a:cubicBezTo>
                    <a:pt x="431" y="5529"/>
                    <a:pt x="568" y="6170"/>
                    <a:pt x="944" y="6678"/>
                  </a:cubicBezTo>
                  <a:cubicBezTo>
                    <a:pt x="1244" y="7081"/>
                    <a:pt x="1735" y="7375"/>
                    <a:pt x="2224" y="7375"/>
                  </a:cubicBezTo>
                  <a:cubicBezTo>
                    <a:pt x="2350" y="7375"/>
                    <a:pt x="2476" y="7356"/>
                    <a:pt x="2598" y="7314"/>
                  </a:cubicBezTo>
                  <a:cubicBezTo>
                    <a:pt x="3046" y="7160"/>
                    <a:pt x="3360" y="6736"/>
                    <a:pt x="3502" y="6285"/>
                  </a:cubicBezTo>
                  <a:cubicBezTo>
                    <a:pt x="3645" y="5834"/>
                    <a:pt x="3647" y="5350"/>
                    <a:pt x="3645" y="4876"/>
                  </a:cubicBezTo>
                  <a:lnTo>
                    <a:pt x="3632"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2857;p72">
              <a:extLst>
                <a:ext uri="{FF2B5EF4-FFF2-40B4-BE49-F238E27FC236}">
                  <a16:creationId xmlns:a16="http://schemas.microsoft.com/office/drawing/2014/main" id="{493DD1A1-D14B-47E0-9739-CB00328EEE36}"/>
                </a:ext>
              </a:extLst>
            </p:cNvPr>
            <p:cNvSpPr/>
            <p:nvPr/>
          </p:nvSpPr>
          <p:spPr>
            <a:xfrm>
              <a:off x="4684225" y="4110425"/>
              <a:ext cx="153675" cy="215875"/>
            </a:xfrm>
            <a:custGeom>
              <a:avLst/>
              <a:gdLst/>
              <a:ahLst/>
              <a:cxnLst/>
              <a:rect l="l" t="t" r="r" b="b"/>
              <a:pathLst>
                <a:path w="6147" h="8635" extrusionOk="0">
                  <a:moveTo>
                    <a:pt x="5633" y="0"/>
                  </a:moveTo>
                  <a:lnTo>
                    <a:pt x="85" y="229"/>
                  </a:lnTo>
                  <a:cubicBezTo>
                    <a:pt x="85" y="229"/>
                    <a:pt x="1" y="6422"/>
                    <a:pt x="656" y="7548"/>
                  </a:cubicBezTo>
                  <a:cubicBezTo>
                    <a:pt x="1056" y="8234"/>
                    <a:pt x="2143" y="8634"/>
                    <a:pt x="3187" y="8634"/>
                  </a:cubicBezTo>
                  <a:cubicBezTo>
                    <a:pt x="4231" y="8634"/>
                    <a:pt x="5232" y="8234"/>
                    <a:pt x="5461" y="7320"/>
                  </a:cubicBezTo>
                  <a:cubicBezTo>
                    <a:pt x="6147" y="4579"/>
                    <a:pt x="5633" y="0"/>
                    <a:pt x="5633"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2858;p72">
              <a:extLst>
                <a:ext uri="{FF2B5EF4-FFF2-40B4-BE49-F238E27FC236}">
                  <a16:creationId xmlns:a16="http://schemas.microsoft.com/office/drawing/2014/main" id="{16578E0A-F893-4A78-8765-D816F28BA9AD}"/>
                </a:ext>
              </a:extLst>
            </p:cNvPr>
            <p:cNvSpPr/>
            <p:nvPr/>
          </p:nvSpPr>
          <p:spPr>
            <a:xfrm>
              <a:off x="4711325" y="4116850"/>
              <a:ext cx="91150" cy="184375"/>
            </a:xfrm>
            <a:custGeom>
              <a:avLst/>
              <a:gdLst/>
              <a:ahLst/>
              <a:cxnLst/>
              <a:rect l="l" t="t" r="r" b="b"/>
              <a:pathLst>
                <a:path w="3646" h="7375" extrusionOk="0">
                  <a:moveTo>
                    <a:pt x="3631" y="1"/>
                  </a:moveTo>
                  <a:lnTo>
                    <a:pt x="89" y="214"/>
                  </a:lnTo>
                  <a:cubicBezTo>
                    <a:pt x="1" y="1781"/>
                    <a:pt x="81" y="3354"/>
                    <a:pt x="330" y="4904"/>
                  </a:cubicBezTo>
                  <a:cubicBezTo>
                    <a:pt x="430" y="5528"/>
                    <a:pt x="568" y="6169"/>
                    <a:pt x="944" y="6677"/>
                  </a:cubicBezTo>
                  <a:cubicBezTo>
                    <a:pt x="1243" y="7080"/>
                    <a:pt x="1734" y="7374"/>
                    <a:pt x="2222" y="7374"/>
                  </a:cubicBezTo>
                  <a:cubicBezTo>
                    <a:pt x="2348" y="7374"/>
                    <a:pt x="2474" y="7355"/>
                    <a:pt x="2596" y="7313"/>
                  </a:cubicBezTo>
                  <a:cubicBezTo>
                    <a:pt x="3044" y="7159"/>
                    <a:pt x="3358" y="6735"/>
                    <a:pt x="3502" y="6284"/>
                  </a:cubicBezTo>
                  <a:cubicBezTo>
                    <a:pt x="3645" y="5833"/>
                    <a:pt x="3645" y="5349"/>
                    <a:pt x="3645" y="4875"/>
                  </a:cubicBezTo>
                  <a:lnTo>
                    <a:pt x="3631" y="1"/>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2859;p72">
              <a:extLst>
                <a:ext uri="{FF2B5EF4-FFF2-40B4-BE49-F238E27FC236}">
                  <a16:creationId xmlns:a16="http://schemas.microsoft.com/office/drawing/2014/main" id="{11D6CF3A-8703-4390-B01F-7D86925BDC53}"/>
                </a:ext>
              </a:extLst>
            </p:cNvPr>
            <p:cNvSpPr/>
            <p:nvPr/>
          </p:nvSpPr>
          <p:spPr>
            <a:xfrm>
              <a:off x="4825275" y="4110425"/>
              <a:ext cx="153700" cy="215875"/>
            </a:xfrm>
            <a:custGeom>
              <a:avLst/>
              <a:gdLst/>
              <a:ahLst/>
              <a:cxnLst/>
              <a:rect l="l" t="t" r="r" b="b"/>
              <a:pathLst>
                <a:path w="6148" h="8635" extrusionOk="0">
                  <a:moveTo>
                    <a:pt x="5632" y="0"/>
                  </a:moveTo>
                  <a:lnTo>
                    <a:pt x="85" y="229"/>
                  </a:lnTo>
                  <a:cubicBezTo>
                    <a:pt x="85" y="229"/>
                    <a:pt x="0" y="6422"/>
                    <a:pt x="657" y="7548"/>
                  </a:cubicBezTo>
                  <a:cubicBezTo>
                    <a:pt x="1057" y="8234"/>
                    <a:pt x="2144" y="8634"/>
                    <a:pt x="3188" y="8634"/>
                  </a:cubicBezTo>
                  <a:cubicBezTo>
                    <a:pt x="4232" y="8634"/>
                    <a:pt x="5233" y="8234"/>
                    <a:pt x="5461" y="7320"/>
                  </a:cubicBezTo>
                  <a:cubicBezTo>
                    <a:pt x="6147" y="4579"/>
                    <a:pt x="5632" y="0"/>
                    <a:pt x="5632"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2860;p72">
              <a:extLst>
                <a:ext uri="{FF2B5EF4-FFF2-40B4-BE49-F238E27FC236}">
                  <a16:creationId xmlns:a16="http://schemas.microsoft.com/office/drawing/2014/main" id="{1A34630F-8A86-4BD9-A186-82F6E8454D9E}"/>
                </a:ext>
              </a:extLst>
            </p:cNvPr>
            <p:cNvSpPr/>
            <p:nvPr/>
          </p:nvSpPr>
          <p:spPr>
            <a:xfrm>
              <a:off x="4852350" y="4116825"/>
              <a:ext cx="91175" cy="184400"/>
            </a:xfrm>
            <a:custGeom>
              <a:avLst/>
              <a:gdLst/>
              <a:ahLst/>
              <a:cxnLst/>
              <a:rect l="l" t="t" r="r" b="b"/>
              <a:pathLst>
                <a:path w="3647" h="7376" extrusionOk="0">
                  <a:moveTo>
                    <a:pt x="3632" y="0"/>
                  </a:moveTo>
                  <a:lnTo>
                    <a:pt x="91" y="215"/>
                  </a:lnTo>
                  <a:cubicBezTo>
                    <a:pt x="1" y="1782"/>
                    <a:pt x="82" y="3355"/>
                    <a:pt x="330" y="4905"/>
                  </a:cubicBezTo>
                  <a:cubicBezTo>
                    <a:pt x="431" y="5529"/>
                    <a:pt x="568" y="6170"/>
                    <a:pt x="944" y="6678"/>
                  </a:cubicBezTo>
                  <a:cubicBezTo>
                    <a:pt x="1244" y="7081"/>
                    <a:pt x="1734" y="7375"/>
                    <a:pt x="2222" y="7375"/>
                  </a:cubicBezTo>
                  <a:cubicBezTo>
                    <a:pt x="2348" y="7375"/>
                    <a:pt x="2474" y="7356"/>
                    <a:pt x="2597" y="7314"/>
                  </a:cubicBezTo>
                  <a:cubicBezTo>
                    <a:pt x="3045" y="7160"/>
                    <a:pt x="3359" y="6736"/>
                    <a:pt x="3502" y="6285"/>
                  </a:cubicBezTo>
                  <a:cubicBezTo>
                    <a:pt x="3645" y="5834"/>
                    <a:pt x="3647" y="5350"/>
                    <a:pt x="3645" y="4876"/>
                  </a:cubicBezTo>
                  <a:lnTo>
                    <a:pt x="3632"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2861;p72">
              <a:extLst>
                <a:ext uri="{FF2B5EF4-FFF2-40B4-BE49-F238E27FC236}">
                  <a16:creationId xmlns:a16="http://schemas.microsoft.com/office/drawing/2014/main" id="{B4AE9352-F5A7-4E7B-962F-B501A0111898}"/>
                </a:ext>
              </a:extLst>
            </p:cNvPr>
            <p:cNvSpPr/>
            <p:nvPr/>
          </p:nvSpPr>
          <p:spPr>
            <a:xfrm>
              <a:off x="4966325" y="4110425"/>
              <a:ext cx="153675" cy="215875"/>
            </a:xfrm>
            <a:custGeom>
              <a:avLst/>
              <a:gdLst/>
              <a:ahLst/>
              <a:cxnLst/>
              <a:rect l="l" t="t" r="r" b="b"/>
              <a:pathLst>
                <a:path w="6147" h="8635" extrusionOk="0">
                  <a:moveTo>
                    <a:pt x="5633" y="0"/>
                  </a:moveTo>
                  <a:lnTo>
                    <a:pt x="86" y="229"/>
                  </a:lnTo>
                  <a:cubicBezTo>
                    <a:pt x="86" y="229"/>
                    <a:pt x="1" y="6422"/>
                    <a:pt x="658" y="7548"/>
                  </a:cubicBezTo>
                  <a:cubicBezTo>
                    <a:pt x="1058" y="8234"/>
                    <a:pt x="2144" y="8634"/>
                    <a:pt x="3188" y="8634"/>
                  </a:cubicBezTo>
                  <a:cubicBezTo>
                    <a:pt x="4231" y="8634"/>
                    <a:pt x="5232" y="8234"/>
                    <a:pt x="5461" y="7320"/>
                  </a:cubicBezTo>
                  <a:cubicBezTo>
                    <a:pt x="6147" y="4579"/>
                    <a:pt x="5633" y="0"/>
                    <a:pt x="5633"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2862;p72">
              <a:extLst>
                <a:ext uri="{FF2B5EF4-FFF2-40B4-BE49-F238E27FC236}">
                  <a16:creationId xmlns:a16="http://schemas.microsoft.com/office/drawing/2014/main" id="{49D89933-3B4B-423E-A2C2-144E90630B1C}"/>
                </a:ext>
              </a:extLst>
            </p:cNvPr>
            <p:cNvSpPr/>
            <p:nvPr/>
          </p:nvSpPr>
          <p:spPr>
            <a:xfrm>
              <a:off x="4993425" y="4116825"/>
              <a:ext cx="91175" cy="184400"/>
            </a:xfrm>
            <a:custGeom>
              <a:avLst/>
              <a:gdLst/>
              <a:ahLst/>
              <a:cxnLst/>
              <a:rect l="l" t="t" r="r" b="b"/>
              <a:pathLst>
                <a:path w="3647" h="7376" extrusionOk="0">
                  <a:moveTo>
                    <a:pt x="3631" y="0"/>
                  </a:moveTo>
                  <a:lnTo>
                    <a:pt x="90" y="215"/>
                  </a:lnTo>
                  <a:cubicBezTo>
                    <a:pt x="1" y="1782"/>
                    <a:pt x="81" y="3355"/>
                    <a:pt x="331" y="4905"/>
                  </a:cubicBezTo>
                  <a:cubicBezTo>
                    <a:pt x="430" y="5529"/>
                    <a:pt x="568" y="6170"/>
                    <a:pt x="944" y="6678"/>
                  </a:cubicBezTo>
                  <a:cubicBezTo>
                    <a:pt x="1245" y="7081"/>
                    <a:pt x="1735" y="7375"/>
                    <a:pt x="2224" y="7375"/>
                  </a:cubicBezTo>
                  <a:cubicBezTo>
                    <a:pt x="2350" y="7375"/>
                    <a:pt x="2475" y="7356"/>
                    <a:pt x="2598" y="7314"/>
                  </a:cubicBezTo>
                  <a:cubicBezTo>
                    <a:pt x="3046" y="7160"/>
                    <a:pt x="3360" y="6736"/>
                    <a:pt x="3502" y="6285"/>
                  </a:cubicBezTo>
                  <a:cubicBezTo>
                    <a:pt x="3645" y="5834"/>
                    <a:pt x="3646" y="5350"/>
                    <a:pt x="3645" y="4876"/>
                  </a:cubicBezTo>
                  <a:cubicBezTo>
                    <a:pt x="3640" y="3251"/>
                    <a:pt x="3636" y="1627"/>
                    <a:pt x="3631"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2863;p72">
              <a:extLst>
                <a:ext uri="{FF2B5EF4-FFF2-40B4-BE49-F238E27FC236}">
                  <a16:creationId xmlns:a16="http://schemas.microsoft.com/office/drawing/2014/main" id="{AA1F1A66-F2F2-4CE8-96B4-C82BB14C6ED8}"/>
                </a:ext>
              </a:extLst>
            </p:cNvPr>
            <p:cNvSpPr/>
            <p:nvPr/>
          </p:nvSpPr>
          <p:spPr>
            <a:xfrm>
              <a:off x="5107400" y="4110425"/>
              <a:ext cx="153675" cy="215875"/>
            </a:xfrm>
            <a:custGeom>
              <a:avLst/>
              <a:gdLst/>
              <a:ahLst/>
              <a:cxnLst/>
              <a:rect l="l" t="t" r="r" b="b"/>
              <a:pathLst>
                <a:path w="6147" h="8635" extrusionOk="0">
                  <a:moveTo>
                    <a:pt x="5633" y="0"/>
                  </a:moveTo>
                  <a:lnTo>
                    <a:pt x="86" y="229"/>
                  </a:lnTo>
                  <a:cubicBezTo>
                    <a:pt x="86" y="229"/>
                    <a:pt x="1" y="6422"/>
                    <a:pt x="657" y="7548"/>
                  </a:cubicBezTo>
                  <a:cubicBezTo>
                    <a:pt x="1058" y="8234"/>
                    <a:pt x="2144" y="8634"/>
                    <a:pt x="3188" y="8634"/>
                  </a:cubicBezTo>
                  <a:cubicBezTo>
                    <a:pt x="4231" y="8634"/>
                    <a:pt x="5232" y="8234"/>
                    <a:pt x="5460" y="7320"/>
                  </a:cubicBezTo>
                  <a:cubicBezTo>
                    <a:pt x="6146" y="4579"/>
                    <a:pt x="5633" y="0"/>
                    <a:pt x="5633"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2864;p72">
              <a:extLst>
                <a:ext uri="{FF2B5EF4-FFF2-40B4-BE49-F238E27FC236}">
                  <a16:creationId xmlns:a16="http://schemas.microsoft.com/office/drawing/2014/main" id="{A3A3F051-5199-4998-B929-34E024D77DBA}"/>
                </a:ext>
              </a:extLst>
            </p:cNvPr>
            <p:cNvSpPr/>
            <p:nvPr/>
          </p:nvSpPr>
          <p:spPr>
            <a:xfrm>
              <a:off x="5134500" y="4116850"/>
              <a:ext cx="91125" cy="184375"/>
            </a:xfrm>
            <a:custGeom>
              <a:avLst/>
              <a:gdLst/>
              <a:ahLst/>
              <a:cxnLst/>
              <a:rect l="l" t="t" r="r" b="b"/>
              <a:pathLst>
                <a:path w="3645" h="7375" extrusionOk="0">
                  <a:moveTo>
                    <a:pt x="3631" y="1"/>
                  </a:moveTo>
                  <a:lnTo>
                    <a:pt x="89" y="214"/>
                  </a:lnTo>
                  <a:cubicBezTo>
                    <a:pt x="0" y="1781"/>
                    <a:pt x="81" y="3354"/>
                    <a:pt x="329" y="4904"/>
                  </a:cubicBezTo>
                  <a:cubicBezTo>
                    <a:pt x="430" y="5528"/>
                    <a:pt x="567" y="6169"/>
                    <a:pt x="944" y="6677"/>
                  </a:cubicBezTo>
                  <a:cubicBezTo>
                    <a:pt x="1243" y="7080"/>
                    <a:pt x="1733" y="7374"/>
                    <a:pt x="2222" y="7374"/>
                  </a:cubicBezTo>
                  <a:cubicBezTo>
                    <a:pt x="2348" y="7374"/>
                    <a:pt x="2474" y="7355"/>
                    <a:pt x="2596" y="7313"/>
                  </a:cubicBezTo>
                  <a:cubicBezTo>
                    <a:pt x="3044" y="7159"/>
                    <a:pt x="3358" y="6735"/>
                    <a:pt x="3501" y="6284"/>
                  </a:cubicBezTo>
                  <a:cubicBezTo>
                    <a:pt x="3645" y="5833"/>
                    <a:pt x="3645" y="5349"/>
                    <a:pt x="3645" y="4875"/>
                  </a:cubicBezTo>
                  <a:lnTo>
                    <a:pt x="3631" y="1"/>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2865;p72">
              <a:extLst>
                <a:ext uri="{FF2B5EF4-FFF2-40B4-BE49-F238E27FC236}">
                  <a16:creationId xmlns:a16="http://schemas.microsoft.com/office/drawing/2014/main" id="{DB91BC1E-61A7-4423-8931-C4DF5163D485}"/>
                </a:ext>
              </a:extLst>
            </p:cNvPr>
            <p:cNvSpPr/>
            <p:nvPr/>
          </p:nvSpPr>
          <p:spPr>
            <a:xfrm>
              <a:off x="5248425" y="4110425"/>
              <a:ext cx="153700" cy="215875"/>
            </a:xfrm>
            <a:custGeom>
              <a:avLst/>
              <a:gdLst/>
              <a:ahLst/>
              <a:cxnLst/>
              <a:rect l="l" t="t" r="r" b="b"/>
              <a:pathLst>
                <a:path w="6148" h="8635" extrusionOk="0">
                  <a:moveTo>
                    <a:pt x="5633" y="0"/>
                  </a:moveTo>
                  <a:lnTo>
                    <a:pt x="86" y="229"/>
                  </a:lnTo>
                  <a:cubicBezTo>
                    <a:pt x="86" y="229"/>
                    <a:pt x="1" y="6422"/>
                    <a:pt x="658" y="7548"/>
                  </a:cubicBezTo>
                  <a:cubicBezTo>
                    <a:pt x="1058" y="8234"/>
                    <a:pt x="2145" y="8634"/>
                    <a:pt x="3188" y="8634"/>
                  </a:cubicBezTo>
                  <a:cubicBezTo>
                    <a:pt x="4232" y="8634"/>
                    <a:pt x="5233" y="8234"/>
                    <a:pt x="5462" y="7320"/>
                  </a:cubicBezTo>
                  <a:cubicBezTo>
                    <a:pt x="6148" y="4579"/>
                    <a:pt x="5633" y="0"/>
                    <a:pt x="5633"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2866;p72">
              <a:extLst>
                <a:ext uri="{FF2B5EF4-FFF2-40B4-BE49-F238E27FC236}">
                  <a16:creationId xmlns:a16="http://schemas.microsoft.com/office/drawing/2014/main" id="{D17C55EF-FC30-4828-9076-AA1C354ACB4D}"/>
                </a:ext>
              </a:extLst>
            </p:cNvPr>
            <p:cNvSpPr/>
            <p:nvPr/>
          </p:nvSpPr>
          <p:spPr>
            <a:xfrm>
              <a:off x="5275550" y="4116825"/>
              <a:ext cx="91150" cy="184400"/>
            </a:xfrm>
            <a:custGeom>
              <a:avLst/>
              <a:gdLst/>
              <a:ahLst/>
              <a:cxnLst/>
              <a:rect l="l" t="t" r="r" b="b"/>
              <a:pathLst>
                <a:path w="3646" h="7376" extrusionOk="0">
                  <a:moveTo>
                    <a:pt x="3632" y="0"/>
                  </a:moveTo>
                  <a:lnTo>
                    <a:pt x="89" y="215"/>
                  </a:lnTo>
                  <a:cubicBezTo>
                    <a:pt x="1" y="1782"/>
                    <a:pt x="82" y="3355"/>
                    <a:pt x="330" y="4905"/>
                  </a:cubicBezTo>
                  <a:cubicBezTo>
                    <a:pt x="431" y="5529"/>
                    <a:pt x="568" y="6170"/>
                    <a:pt x="944" y="6678"/>
                  </a:cubicBezTo>
                  <a:cubicBezTo>
                    <a:pt x="1244" y="7081"/>
                    <a:pt x="1734" y="7375"/>
                    <a:pt x="2223" y="7375"/>
                  </a:cubicBezTo>
                  <a:cubicBezTo>
                    <a:pt x="2348" y="7375"/>
                    <a:pt x="2474" y="7356"/>
                    <a:pt x="2597" y="7314"/>
                  </a:cubicBezTo>
                  <a:cubicBezTo>
                    <a:pt x="3045" y="7160"/>
                    <a:pt x="3359" y="6736"/>
                    <a:pt x="3502" y="6285"/>
                  </a:cubicBezTo>
                  <a:cubicBezTo>
                    <a:pt x="3645" y="5834"/>
                    <a:pt x="3645" y="5350"/>
                    <a:pt x="3644" y="4876"/>
                  </a:cubicBezTo>
                  <a:cubicBezTo>
                    <a:pt x="3639" y="3251"/>
                    <a:pt x="3636" y="1627"/>
                    <a:pt x="3632"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2867;p72">
              <a:extLst>
                <a:ext uri="{FF2B5EF4-FFF2-40B4-BE49-F238E27FC236}">
                  <a16:creationId xmlns:a16="http://schemas.microsoft.com/office/drawing/2014/main" id="{568DEAC5-48DA-4CDB-ACA7-C8C14176AE6D}"/>
                </a:ext>
              </a:extLst>
            </p:cNvPr>
            <p:cNvSpPr/>
            <p:nvPr/>
          </p:nvSpPr>
          <p:spPr>
            <a:xfrm>
              <a:off x="5389500" y="4110425"/>
              <a:ext cx="153700" cy="215875"/>
            </a:xfrm>
            <a:custGeom>
              <a:avLst/>
              <a:gdLst/>
              <a:ahLst/>
              <a:cxnLst/>
              <a:rect l="l" t="t" r="r" b="b"/>
              <a:pathLst>
                <a:path w="6148" h="8635" extrusionOk="0">
                  <a:moveTo>
                    <a:pt x="5633" y="0"/>
                  </a:moveTo>
                  <a:lnTo>
                    <a:pt x="86" y="229"/>
                  </a:lnTo>
                  <a:cubicBezTo>
                    <a:pt x="86" y="229"/>
                    <a:pt x="0" y="6422"/>
                    <a:pt x="657" y="7548"/>
                  </a:cubicBezTo>
                  <a:cubicBezTo>
                    <a:pt x="1058" y="8234"/>
                    <a:pt x="2144" y="8634"/>
                    <a:pt x="3188" y="8634"/>
                  </a:cubicBezTo>
                  <a:cubicBezTo>
                    <a:pt x="4231" y="8634"/>
                    <a:pt x="5232" y="8234"/>
                    <a:pt x="5462" y="7320"/>
                  </a:cubicBezTo>
                  <a:cubicBezTo>
                    <a:pt x="6148" y="4579"/>
                    <a:pt x="5633" y="0"/>
                    <a:pt x="5633"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2868;p72">
              <a:extLst>
                <a:ext uri="{FF2B5EF4-FFF2-40B4-BE49-F238E27FC236}">
                  <a16:creationId xmlns:a16="http://schemas.microsoft.com/office/drawing/2014/main" id="{0722066F-1709-4D3A-85C5-456AA5ADEC3B}"/>
                </a:ext>
              </a:extLst>
            </p:cNvPr>
            <p:cNvSpPr/>
            <p:nvPr/>
          </p:nvSpPr>
          <p:spPr>
            <a:xfrm>
              <a:off x="5416600" y="4116825"/>
              <a:ext cx="91175" cy="184400"/>
            </a:xfrm>
            <a:custGeom>
              <a:avLst/>
              <a:gdLst/>
              <a:ahLst/>
              <a:cxnLst/>
              <a:rect l="l" t="t" r="r" b="b"/>
              <a:pathLst>
                <a:path w="3647" h="7376" extrusionOk="0">
                  <a:moveTo>
                    <a:pt x="3631" y="0"/>
                  </a:moveTo>
                  <a:lnTo>
                    <a:pt x="90" y="215"/>
                  </a:lnTo>
                  <a:cubicBezTo>
                    <a:pt x="0" y="1782"/>
                    <a:pt x="81" y="3355"/>
                    <a:pt x="331" y="4905"/>
                  </a:cubicBezTo>
                  <a:cubicBezTo>
                    <a:pt x="430" y="5529"/>
                    <a:pt x="567" y="6170"/>
                    <a:pt x="944" y="6678"/>
                  </a:cubicBezTo>
                  <a:cubicBezTo>
                    <a:pt x="1244" y="7081"/>
                    <a:pt x="1735" y="7375"/>
                    <a:pt x="2223" y="7375"/>
                  </a:cubicBezTo>
                  <a:cubicBezTo>
                    <a:pt x="2349" y="7375"/>
                    <a:pt x="2475" y="7356"/>
                    <a:pt x="2597" y="7314"/>
                  </a:cubicBezTo>
                  <a:cubicBezTo>
                    <a:pt x="3046" y="7160"/>
                    <a:pt x="3360" y="6736"/>
                    <a:pt x="3501" y="6285"/>
                  </a:cubicBezTo>
                  <a:cubicBezTo>
                    <a:pt x="3645" y="5834"/>
                    <a:pt x="3646" y="5350"/>
                    <a:pt x="3645" y="4876"/>
                  </a:cubicBezTo>
                  <a:lnTo>
                    <a:pt x="3631"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2869;p72">
              <a:extLst>
                <a:ext uri="{FF2B5EF4-FFF2-40B4-BE49-F238E27FC236}">
                  <a16:creationId xmlns:a16="http://schemas.microsoft.com/office/drawing/2014/main" id="{AD8A99A4-A6FF-46ED-B948-B2697BCC86EE}"/>
                </a:ext>
              </a:extLst>
            </p:cNvPr>
            <p:cNvSpPr/>
            <p:nvPr/>
          </p:nvSpPr>
          <p:spPr>
            <a:xfrm>
              <a:off x="5530575" y="4110425"/>
              <a:ext cx="153650" cy="215875"/>
            </a:xfrm>
            <a:custGeom>
              <a:avLst/>
              <a:gdLst/>
              <a:ahLst/>
              <a:cxnLst/>
              <a:rect l="l" t="t" r="r" b="b"/>
              <a:pathLst>
                <a:path w="6146" h="8635" extrusionOk="0">
                  <a:moveTo>
                    <a:pt x="5632" y="0"/>
                  </a:moveTo>
                  <a:lnTo>
                    <a:pt x="86" y="229"/>
                  </a:lnTo>
                  <a:cubicBezTo>
                    <a:pt x="86" y="229"/>
                    <a:pt x="0" y="6422"/>
                    <a:pt x="657" y="7548"/>
                  </a:cubicBezTo>
                  <a:cubicBezTo>
                    <a:pt x="1057" y="8234"/>
                    <a:pt x="2144" y="8634"/>
                    <a:pt x="3187" y="8634"/>
                  </a:cubicBezTo>
                  <a:cubicBezTo>
                    <a:pt x="4231" y="8634"/>
                    <a:pt x="5231" y="8234"/>
                    <a:pt x="5460" y="7320"/>
                  </a:cubicBezTo>
                  <a:cubicBezTo>
                    <a:pt x="6146" y="4579"/>
                    <a:pt x="5632" y="0"/>
                    <a:pt x="5632"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2870;p72">
              <a:extLst>
                <a:ext uri="{FF2B5EF4-FFF2-40B4-BE49-F238E27FC236}">
                  <a16:creationId xmlns:a16="http://schemas.microsoft.com/office/drawing/2014/main" id="{DA1736E4-0479-41A7-B87E-3EF43B5AEF66}"/>
                </a:ext>
              </a:extLst>
            </p:cNvPr>
            <p:cNvSpPr/>
            <p:nvPr/>
          </p:nvSpPr>
          <p:spPr>
            <a:xfrm>
              <a:off x="5557650" y="4116825"/>
              <a:ext cx="91150" cy="184400"/>
            </a:xfrm>
            <a:custGeom>
              <a:avLst/>
              <a:gdLst/>
              <a:ahLst/>
              <a:cxnLst/>
              <a:rect l="l" t="t" r="r" b="b"/>
              <a:pathLst>
                <a:path w="3646" h="7376" extrusionOk="0">
                  <a:moveTo>
                    <a:pt x="3632" y="0"/>
                  </a:moveTo>
                  <a:lnTo>
                    <a:pt x="89" y="215"/>
                  </a:lnTo>
                  <a:cubicBezTo>
                    <a:pt x="1" y="1782"/>
                    <a:pt x="82" y="3355"/>
                    <a:pt x="330" y="4905"/>
                  </a:cubicBezTo>
                  <a:cubicBezTo>
                    <a:pt x="431" y="5529"/>
                    <a:pt x="568" y="6170"/>
                    <a:pt x="944" y="6678"/>
                  </a:cubicBezTo>
                  <a:cubicBezTo>
                    <a:pt x="1244" y="7081"/>
                    <a:pt x="1734" y="7375"/>
                    <a:pt x="2223" y="7375"/>
                  </a:cubicBezTo>
                  <a:cubicBezTo>
                    <a:pt x="2348" y="7375"/>
                    <a:pt x="2474" y="7356"/>
                    <a:pt x="2597" y="7314"/>
                  </a:cubicBezTo>
                  <a:cubicBezTo>
                    <a:pt x="3045" y="7160"/>
                    <a:pt x="3359" y="6736"/>
                    <a:pt x="3502" y="6285"/>
                  </a:cubicBezTo>
                  <a:cubicBezTo>
                    <a:pt x="3645" y="5834"/>
                    <a:pt x="3645" y="5350"/>
                    <a:pt x="3645" y="4876"/>
                  </a:cubicBezTo>
                  <a:lnTo>
                    <a:pt x="3632"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2871;p72">
              <a:extLst>
                <a:ext uri="{FF2B5EF4-FFF2-40B4-BE49-F238E27FC236}">
                  <a16:creationId xmlns:a16="http://schemas.microsoft.com/office/drawing/2014/main" id="{42E96D8C-B91F-48DE-ABCE-9318AE0E5B31}"/>
                </a:ext>
              </a:extLst>
            </p:cNvPr>
            <p:cNvSpPr/>
            <p:nvPr/>
          </p:nvSpPr>
          <p:spPr>
            <a:xfrm>
              <a:off x="5671600" y="4110425"/>
              <a:ext cx="153700" cy="215875"/>
            </a:xfrm>
            <a:custGeom>
              <a:avLst/>
              <a:gdLst/>
              <a:ahLst/>
              <a:cxnLst/>
              <a:rect l="l" t="t" r="r" b="b"/>
              <a:pathLst>
                <a:path w="6148" h="8635" extrusionOk="0">
                  <a:moveTo>
                    <a:pt x="5632" y="0"/>
                  </a:moveTo>
                  <a:lnTo>
                    <a:pt x="86" y="229"/>
                  </a:lnTo>
                  <a:cubicBezTo>
                    <a:pt x="86" y="229"/>
                    <a:pt x="0" y="6422"/>
                    <a:pt x="657" y="7548"/>
                  </a:cubicBezTo>
                  <a:cubicBezTo>
                    <a:pt x="1057" y="8234"/>
                    <a:pt x="2144" y="8634"/>
                    <a:pt x="3188" y="8634"/>
                  </a:cubicBezTo>
                  <a:cubicBezTo>
                    <a:pt x="4232" y="8634"/>
                    <a:pt x="5233" y="8234"/>
                    <a:pt x="5462" y="7320"/>
                  </a:cubicBezTo>
                  <a:cubicBezTo>
                    <a:pt x="6148" y="4579"/>
                    <a:pt x="5632" y="0"/>
                    <a:pt x="5632"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2872;p72">
              <a:extLst>
                <a:ext uri="{FF2B5EF4-FFF2-40B4-BE49-F238E27FC236}">
                  <a16:creationId xmlns:a16="http://schemas.microsoft.com/office/drawing/2014/main" id="{702A1C9F-9C71-4141-8F63-A40179BDF31C}"/>
                </a:ext>
              </a:extLst>
            </p:cNvPr>
            <p:cNvSpPr/>
            <p:nvPr/>
          </p:nvSpPr>
          <p:spPr>
            <a:xfrm>
              <a:off x="5698725" y="4116825"/>
              <a:ext cx="91150" cy="184400"/>
            </a:xfrm>
            <a:custGeom>
              <a:avLst/>
              <a:gdLst/>
              <a:ahLst/>
              <a:cxnLst/>
              <a:rect l="l" t="t" r="r" b="b"/>
              <a:pathLst>
                <a:path w="3646" h="7376" extrusionOk="0">
                  <a:moveTo>
                    <a:pt x="3631" y="0"/>
                  </a:moveTo>
                  <a:lnTo>
                    <a:pt x="89" y="215"/>
                  </a:lnTo>
                  <a:cubicBezTo>
                    <a:pt x="1" y="1782"/>
                    <a:pt x="81" y="3355"/>
                    <a:pt x="330" y="4905"/>
                  </a:cubicBezTo>
                  <a:cubicBezTo>
                    <a:pt x="430" y="5529"/>
                    <a:pt x="568" y="6170"/>
                    <a:pt x="944" y="6678"/>
                  </a:cubicBezTo>
                  <a:cubicBezTo>
                    <a:pt x="1243" y="7081"/>
                    <a:pt x="1734" y="7375"/>
                    <a:pt x="2222" y="7375"/>
                  </a:cubicBezTo>
                  <a:cubicBezTo>
                    <a:pt x="2348" y="7375"/>
                    <a:pt x="2474" y="7356"/>
                    <a:pt x="2596" y="7314"/>
                  </a:cubicBezTo>
                  <a:cubicBezTo>
                    <a:pt x="3045" y="7160"/>
                    <a:pt x="3359" y="6736"/>
                    <a:pt x="3502" y="6285"/>
                  </a:cubicBezTo>
                  <a:cubicBezTo>
                    <a:pt x="3645" y="5834"/>
                    <a:pt x="3645" y="5350"/>
                    <a:pt x="3644" y="4876"/>
                  </a:cubicBezTo>
                  <a:lnTo>
                    <a:pt x="3631"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2873;p72">
              <a:extLst>
                <a:ext uri="{FF2B5EF4-FFF2-40B4-BE49-F238E27FC236}">
                  <a16:creationId xmlns:a16="http://schemas.microsoft.com/office/drawing/2014/main" id="{078F393D-71CB-48BA-AA19-A47C641F41F8}"/>
                </a:ext>
              </a:extLst>
            </p:cNvPr>
            <p:cNvSpPr/>
            <p:nvPr/>
          </p:nvSpPr>
          <p:spPr>
            <a:xfrm>
              <a:off x="5812675" y="4110425"/>
              <a:ext cx="153700" cy="215875"/>
            </a:xfrm>
            <a:custGeom>
              <a:avLst/>
              <a:gdLst/>
              <a:ahLst/>
              <a:cxnLst/>
              <a:rect l="l" t="t" r="r" b="b"/>
              <a:pathLst>
                <a:path w="6148" h="8635" extrusionOk="0">
                  <a:moveTo>
                    <a:pt x="5632" y="0"/>
                  </a:moveTo>
                  <a:lnTo>
                    <a:pt x="85" y="229"/>
                  </a:lnTo>
                  <a:cubicBezTo>
                    <a:pt x="85" y="229"/>
                    <a:pt x="0" y="6422"/>
                    <a:pt x="657" y="7548"/>
                  </a:cubicBezTo>
                  <a:cubicBezTo>
                    <a:pt x="1057" y="8234"/>
                    <a:pt x="2144" y="8634"/>
                    <a:pt x="3188" y="8634"/>
                  </a:cubicBezTo>
                  <a:cubicBezTo>
                    <a:pt x="4232" y="8634"/>
                    <a:pt x="5233" y="8234"/>
                    <a:pt x="5461" y="7320"/>
                  </a:cubicBezTo>
                  <a:cubicBezTo>
                    <a:pt x="6147" y="4579"/>
                    <a:pt x="5632" y="0"/>
                    <a:pt x="5632"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2874;p72">
              <a:extLst>
                <a:ext uri="{FF2B5EF4-FFF2-40B4-BE49-F238E27FC236}">
                  <a16:creationId xmlns:a16="http://schemas.microsoft.com/office/drawing/2014/main" id="{00D7E56E-5F60-4EA1-982C-194A8F0E0DAB}"/>
                </a:ext>
              </a:extLst>
            </p:cNvPr>
            <p:cNvSpPr/>
            <p:nvPr/>
          </p:nvSpPr>
          <p:spPr>
            <a:xfrm>
              <a:off x="5839800" y="4116825"/>
              <a:ext cx="91125" cy="184400"/>
            </a:xfrm>
            <a:custGeom>
              <a:avLst/>
              <a:gdLst/>
              <a:ahLst/>
              <a:cxnLst/>
              <a:rect l="l" t="t" r="r" b="b"/>
              <a:pathLst>
                <a:path w="3645" h="7376" extrusionOk="0">
                  <a:moveTo>
                    <a:pt x="3631" y="0"/>
                  </a:moveTo>
                  <a:lnTo>
                    <a:pt x="89" y="215"/>
                  </a:lnTo>
                  <a:cubicBezTo>
                    <a:pt x="0" y="1782"/>
                    <a:pt x="80" y="3355"/>
                    <a:pt x="330" y="4905"/>
                  </a:cubicBezTo>
                  <a:cubicBezTo>
                    <a:pt x="430" y="5529"/>
                    <a:pt x="567" y="6170"/>
                    <a:pt x="944" y="6678"/>
                  </a:cubicBezTo>
                  <a:cubicBezTo>
                    <a:pt x="1243" y="7081"/>
                    <a:pt x="1733" y="7375"/>
                    <a:pt x="2222" y="7375"/>
                  </a:cubicBezTo>
                  <a:cubicBezTo>
                    <a:pt x="2348" y="7375"/>
                    <a:pt x="2474" y="7356"/>
                    <a:pt x="2596" y="7314"/>
                  </a:cubicBezTo>
                  <a:cubicBezTo>
                    <a:pt x="3044" y="7160"/>
                    <a:pt x="3358" y="6736"/>
                    <a:pt x="3502" y="6285"/>
                  </a:cubicBezTo>
                  <a:cubicBezTo>
                    <a:pt x="3645" y="5834"/>
                    <a:pt x="3645" y="5350"/>
                    <a:pt x="3643" y="4876"/>
                  </a:cubicBezTo>
                  <a:lnTo>
                    <a:pt x="3631"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2875;p72">
              <a:extLst>
                <a:ext uri="{FF2B5EF4-FFF2-40B4-BE49-F238E27FC236}">
                  <a16:creationId xmlns:a16="http://schemas.microsoft.com/office/drawing/2014/main" id="{597E3817-8BD0-4B1C-951C-DF9C5632F2B8}"/>
                </a:ext>
              </a:extLst>
            </p:cNvPr>
            <p:cNvSpPr/>
            <p:nvPr/>
          </p:nvSpPr>
          <p:spPr>
            <a:xfrm>
              <a:off x="5953725" y="4110425"/>
              <a:ext cx="153675" cy="215875"/>
            </a:xfrm>
            <a:custGeom>
              <a:avLst/>
              <a:gdLst/>
              <a:ahLst/>
              <a:cxnLst/>
              <a:rect l="l" t="t" r="r" b="b"/>
              <a:pathLst>
                <a:path w="6147" h="8635" extrusionOk="0">
                  <a:moveTo>
                    <a:pt x="5633" y="0"/>
                  </a:moveTo>
                  <a:lnTo>
                    <a:pt x="86" y="229"/>
                  </a:lnTo>
                  <a:cubicBezTo>
                    <a:pt x="86" y="229"/>
                    <a:pt x="1" y="6422"/>
                    <a:pt x="658" y="7548"/>
                  </a:cubicBezTo>
                  <a:cubicBezTo>
                    <a:pt x="1058" y="8234"/>
                    <a:pt x="2144" y="8634"/>
                    <a:pt x="3188" y="8634"/>
                  </a:cubicBezTo>
                  <a:cubicBezTo>
                    <a:pt x="4231" y="8634"/>
                    <a:pt x="5232" y="8234"/>
                    <a:pt x="5461" y="7320"/>
                  </a:cubicBezTo>
                  <a:cubicBezTo>
                    <a:pt x="6147" y="4579"/>
                    <a:pt x="5633" y="0"/>
                    <a:pt x="5633"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2876;p72">
              <a:extLst>
                <a:ext uri="{FF2B5EF4-FFF2-40B4-BE49-F238E27FC236}">
                  <a16:creationId xmlns:a16="http://schemas.microsoft.com/office/drawing/2014/main" id="{29CFB3A2-4CA6-4876-B2E4-FB1022963B47}"/>
                </a:ext>
              </a:extLst>
            </p:cNvPr>
            <p:cNvSpPr/>
            <p:nvPr/>
          </p:nvSpPr>
          <p:spPr>
            <a:xfrm>
              <a:off x="5980825" y="4116825"/>
              <a:ext cx="91175" cy="184400"/>
            </a:xfrm>
            <a:custGeom>
              <a:avLst/>
              <a:gdLst/>
              <a:ahLst/>
              <a:cxnLst/>
              <a:rect l="l" t="t" r="r" b="b"/>
              <a:pathLst>
                <a:path w="3647" h="7376" extrusionOk="0">
                  <a:moveTo>
                    <a:pt x="3631" y="0"/>
                  </a:moveTo>
                  <a:lnTo>
                    <a:pt x="89" y="215"/>
                  </a:lnTo>
                  <a:cubicBezTo>
                    <a:pt x="1" y="1782"/>
                    <a:pt x="81" y="3355"/>
                    <a:pt x="330" y="4905"/>
                  </a:cubicBezTo>
                  <a:cubicBezTo>
                    <a:pt x="430" y="5529"/>
                    <a:pt x="568" y="6170"/>
                    <a:pt x="944" y="6678"/>
                  </a:cubicBezTo>
                  <a:cubicBezTo>
                    <a:pt x="1243" y="7081"/>
                    <a:pt x="1734" y="7375"/>
                    <a:pt x="2222" y="7375"/>
                  </a:cubicBezTo>
                  <a:cubicBezTo>
                    <a:pt x="2348" y="7375"/>
                    <a:pt x="2474" y="7356"/>
                    <a:pt x="2596" y="7314"/>
                  </a:cubicBezTo>
                  <a:cubicBezTo>
                    <a:pt x="3046" y="7160"/>
                    <a:pt x="3358" y="6736"/>
                    <a:pt x="3502" y="6285"/>
                  </a:cubicBezTo>
                  <a:cubicBezTo>
                    <a:pt x="3645" y="5834"/>
                    <a:pt x="3647" y="5350"/>
                    <a:pt x="3645" y="4876"/>
                  </a:cubicBezTo>
                  <a:cubicBezTo>
                    <a:pt x="3640" y="3251"/>
                    <a:pt x="3636" y="1627"/>
                    <a:pt x="3631"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2877;p72">
              <a:extLst>
                <a:ext uri="{FF2B5EF4-FFF2-40B4-BE49-F238E27FC236}">
                  <a16:creationId xmlns:a16="http://schemas.microsoft.com/office/drawing/2014/main" id="{BCAE879E-3AFB-4E9E-A662-A78E37F9D93A}"/>
                </a:ext>
              </a:extLst>
            </p:cNvPr>
            <p:cNvSpPr/>
            <p:nvPr/>
          </p:nvSpPr>
          <p:spPr>
            <a:xfrm>
              <a:off x="4379000" y="4076000"/>
              <a:ext cx="1728475" cy="59200"/>
            </a:xfrm>
            <a:custGeom>
              <a:avLst/>
              <a:gdLst/>
              <a:ahLst/>
              <a:cxnLst/>
              <a:rect l="l" t="t" r="r" b="b"/>
              <a:pathLst>
                <a:path w="69139" h="2368" extrusionOk="0">
                  <a:moveTo>
                    <a:pt x="57009" y="1"/>
                  </a:moveTo>
                  <a:cubicBezTo>
                    <a:pt x="37397" y="1"/>
                    <a:pt x="423" y="298"/>
                    <a:pt x="254" y="804"/>
                  </a:cubicBezTo>
                  <a:cubicBezTo>
                    <a:pt x="1" y="1565"/>
                    <a:pt x="482" y="2290"/>
                    <a:pt x="825" y="2290"/>
                  </a:cubicBezTo>
                  <a:cubicBezTo>
                    <a:pt x="985" y="2290"/>
                    <a:pt x="15797" y="2367"/>
                    <a:pt x="31572" y="2367"/>
                  </a:cubicBezTo>
                  <a:cubicBezTo>
                    <a:pt x="49615" y="2367"/>
                    <a:pt x="68917" y="2266"/>
                    <a:pt x="68995" y="1833"/>
                  </a:cubicBezTo>
                  <a:cubicBezTo>
                    <a:pt x="69110" y="1205"/>
                    <a:pt x="69139" y="261"/>
                    <a:pt x="68910" y="118"/>
                  </a:cubicBezTo>
                  <a:cubicBezTo>
                    <a:pt x="68783" y="38"/>
                    <a:pt x="63998" y="1"/>
                    <a:pt x="57009"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2878;p72">
              <a:extLst>
                <a:ext uri="{FF2B5EF4-FFF2-40B4-BE49-F238E27FC236}">
                  <a16:creationId xmlns:a16="http://schemas.microsoft.com/office/drawing/2014/main" id="{9BAE3D50-FD47-48F0-9BE6-9AC9082A596E}"/>
                </a:ext>
              </a:extLst>
            </p:cNvPr>
            <p:cNvSpPr/>
            <p:nvPr/>
          </p:nvSpPr>
          <p:spPr>
            <a:xfrm>
              <a:off x="4462575" y="4710575"/>
              <a:ext cx="1672025" cy="88550"/>
            </a:xfrm>
            <a:custGeom>
              <a:avLst/>
              <a:gdLst/>
              <a:ahLst/>
              <a:cxnLst/>
              <a:rect l="l" t="t" r="r" b="b"/>
              <a:pathLst>
                <a:path w="66881" h="3542" extrusionOk="0">
                  <a:moveTo>
                    <a:pt x="34631" y="0"/>
                  </a:moveTo>
                  <a:cubicBezTo>
                    <a:pt x="17884" y="0"/>
                    <a:pt x="674" y="84"/>
                    <a:pt x="99" y="236"/>
                  </a:cubicBezTo>
                  <a:cubicBezTo>
                    <a:pt x="99" y="236"/>
                    <a:pt x="96" y="236"/>
                    <a:pt x="86" y="242"/>
                  </a:cubicBezTo>
                  <a:cubicBezTo>
                    <a:pt x="1" y="543"/>
                    <a:pt x="41" y="3443"/>
                    <a:pt x="340" y="3443"/>
                  </a:cubicBezTo>
                  <a:cubicBezTo>
                    <a:pt x="341" y="3443"/>
                    <a:pt x="342" y="3443"/>
                    <a:pt x="343" y="3443"/>
                  </a:cubicBezTo>
                  <a:cubicBezTo>
                    <a:pt x="621" y="3478"/>
                    <a:pt x="23327" y="3542"/>
                    <a:pt x="42090" y="3542"/>
                  </a:cubicBezTo>
                  <a:cubicBezTo>
                    <a:pt x="55247" y="3542"/>
                    <a:pt x="66465" y="3510"/>
                    <a:pt x="66654" y="3415"/>
                  </a:cubicBezTo>
                  <a:cubicBezTo>
                    <a:pt x="66873" y="3307"/>
                    <a:pt x="66881" y="2578"/>
                    <a:pt x="66808" y="1848"/>
                  </a:cubicBezTo>
                  <a:cubicBezTo>
                    <a:pt x="66730" y="1069"/>
                    <a:pt x="66558" y="288"/>
                    <a:pt x="66456" y="242"/>
                  </a:cubicBezTo>
                  <a:cubicBezTo>
                    <a:pt x="66067" y="76"/>
                    <a:pt x="50558" y="0"/>
                    <a:pt x="34631"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2879;p72">
              <a:extLst>
                <a:ext uri="{FF2B5EF4-FFF2-40B4-BE49-F238E27FC236}">
                  <a16:creationId xmlns:a16="http://schemas.microsoft.com/office/drawing/2014/main" id="{AEC317E6-0B22-4498-B8A1-AEEFFBF3A383}"/>
                </a:ext>
              </a:extLst>
            </p:cNvPr>
            <p:cNvSpPr/>
            <p:nvPr/>
          </p:nvSpPr>
          <p:spPr>
            <a:xfrm>
              <a:off x="4462575" y="4716600"/>
              <a:ext cx="1672025" cy="82525"/>
            </a:xfrm>
            <a:custGeom>
              <a:avLst/>
              <a:gdLst/>
              <a:ahLst/>
              <a:cxnLst/>
              <a:rect l="l" t="t" r="r" b="b"/>
              <a:pathLst>
                <a:path w="66881" h="3301" extrusionOk="0">
                  <a:moveTo>
                    <a:pt x="86" y="1"/>
                  </a:moveTo>
                  <a:lnTo>
                    <a:pt x="86" y="1"/>
                  </a:lnTo>
                  <a:cubicBezTo>
                    <a:pt x="1" y="302"/>
                    <a:pt x="41" y="3202"/>
                    <a:pt x="340" y="3202"/>
                  </a:cubicBezTo>
                  <a:cubicBezTo>
                    <a:pt x="341" y="3202"/>
                    <a:pt x="342" y="3202"/>
                    <a:pt x="343" y="3202"/>
                  </a:cubicBezTo>
                  <a:cubicBezTo>
                    <a:pt x="621" y="3237"/>
                    <a:pt x="23327" y="3301"/>
                    <a:pt x="42090" y="3301"/>
                  </a:cubicBezTo>
                  <a:cubicBezTo>
                    <a:pt x="55247" y="3301"/>
                    <a:pt x="66465" y="3269"/>
                    <a:pt x="66654" y="3174"/>
                  </a:cubicBezTo>
                  <a:cubicBezTo>
                    <a:pt x="66873" y="3066"/>
                    <a:pt x="66881" y="2337"/>
                    <a:pt x="66808" y="1607"/>
                  </a:cubicBezTo>
                  <a:cubicBezTo>
                    <a:pt x="66357" y="1597"/>
                    <a:pt x="65544" y="1593"/>
                    <a:pt x="64430" y="1593"/>
                  </a:cubicBezTo>
                  <a:cubicBezTo>
                    <a:pt x="53789" y="1593"/>
                    <a:pt x="15709" y="2013"/>
                    <a:pt x="4381" y="2013"/>
                  </a:cubicBezTo>
                  <a:cubicBezTo>
                    <a:pt x="2508" y="2013"/>
                    <a:pt x="1367" y="2002"/>
                    <a:pt x="1201" y="1975"/>
                  </a:cubicBezTo>
                  <a:cubicBezTo>
                    <a:pt x="857" y="1802"/>
                    <a:pt x="86" y="1"/>
                    <a:pt x="86"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2880;p72">
              <a:extLst>
                <a:ext uri="{FF2B5EF4-FFF2-40B4-BE49-F238E27FC236}">
                  <a16:creationId xmlns:a16="http://schemas.microsoft.com/office/drawing/2014/main" id="{687EB2A5-1323-42EA-B5FB-C72F3F7915AE}"/>
                </a:ext>
              </a:extLst>
            </p:cNvPr>
            <p:cNvSpPr/>
            <p:nvPr/>
          </p:nvSpPr>
          <p:spPr>
            <a:xfrm>
              <a:off x="3987925" y="4892325"/>
              <a:ext cx="3159725" cy="425425"/>
            </a:xfrm>
            <a:custGeom>
              <a:avLst/>
              <a:gdLst/>
              <a:ahLst/>
              <a:cxnLst/>
              <a:rect l="l" t="t" r="r" b="b"/>
              <a:pathLst>
                <a:path w="126389" h="17017" extrusionOk="0">
                  <a:moveTo>
                    <a:pt x="107068" y="0"/>
                  </a:moveTo>
                  <a:cubicBezTo>
                    <a:pt x="102146" y="0"/>
                    <a:pt x="96331" y="221"/>
                    <a:pt x="95735" y="520"/>
                  </a:cubicBezTo>
                  <a:cubicBezTo>
                    <a:pt x="94706" y="1035"/>
                    <a:pt x="92991" y="8525"/>
                    <a:pt x="92991" y="8525"/>
                  </a:cubicBezTo>
                  <a:lnTo>
                    <a:pt x="42777" y="8182"/>
                  </a:lnTo>
                  <a:cubicBezTo>
                    <a:pt x="42777" y="8182"/>
                    <a:pt x="41291" y="3436"/>
                    <a:pt x="40089" y="1721"/>
                  </a:cubicBezTo>
                  <a:cubicBezTo>
                    <a:pt x="39515" y="901"/>
                    <a:pt x="35018" y="669"/>
                    <a:pt x="30349" y="669"/>
                  </a:cubicBezTo>
                  <a:cubicBezTo>
                    <a:pt x="25255" y="669"/>
                    <a:pt x="19957" y="945"/>
                    <a:pt x="19329" y="1035"/>
                  </a:cubicBezTo>
                  <a:cubicBezTo>
                    <a:pt x="18128" y="1207"/>
                    <a:pt x="16584" y="9271"/>
                    <a:pt x="16584" y="9271"/>
                  </a:cubicBezTo>
                  <a:cubicBezTo>
                    <a:pt x="16584" y="9271"/>
                    <a:pt x="13036" y="9206"/>
                    <a:pt x="9267" y="9206"/>
                  </a:cubicBezTo>
                  <a:cubicBezTo>
                    <a:pt x="5116" y="9206"/>
                    <a:pt x="697" y="9284"/>
                    <a:pt x="458" y="9614"/>
                  </a:cubicBezTo>
                  <a:cubicBezTo>
                    <a:pt x="0" y="10242"/>
                    <a:pt x="228" y="16535"/>
                    <a:pt x="571" y="16878"/>
                  </a:cubicBezTo>
                  <a:cubicBezTo>
                    <a:pt x="673" y="16981"/>
                    <a:pt x="2352" y="17017"/>
                    <a:pt x="4653" y="17017"/>
                  </a:cubicBezTo>
                  <a:cubicBezTo>
                    <a:pt x="10034" y="17017"/>
                    <a:pt x="18816" y="16820"/>
                    <a:pt x="18816" y="16820"/>
                  </a:cubicBezTo>
                  <a:cubicBezTo>
                    <a:pt x="18816" y="16820"/>
                    <a:pt x="20187" y="5666"/>
                    <a:pt x="21044" y="3780"/>
                  </a:cubicBezTo>
                  <a:cubicBezTo>
                    <a:pt x="21408" y="2980"/>
                    <a:pt x="23993" y="2704"/>
                    <a:pt x="26994" y="2704"/>
                  </a:cubicBezTo>
                  <a:cubicBezTo>
                    <a:pt x="31070" y="2704"/>
                    <a:pt x="35913" y="3213"/>
                    <a:pt x="37000" y="3608"/>
                  </a:cubicBezTo>
                  <a:cubicBezTo>
                    <a:pt x="38888" y="4295"/>
                    <a:pt x="41976" y="15790"/>
                    <a:pt x="41976" y="15790"/>
                  </a:cubicBezTo>
                  <a:lnTo>
                    <a:pt x="93619" y="15790"/>
                  </a:lnTo>
                  <a:cubicBezTo>
                    <a:pt x="94477" y="11158"/>
                    <a:pt x="96078" y="4294"/>
                    <a:pt x="97451" y="3265"/>
                  </a:cubicBezTo>
                  <a:cubicBezTo>
                    <a:pt x="98321" y="2613"/>
                    <a:pt x="99858" y="2374"/>
                    <a:pt x="103445" y="2374"/>
                  </a:cubicBezTo>
                  <a:cubicBezTo>
                    <a:pt x="105517" y="2374"/>
                    <a:pt x="108272" y="2454"/>
                    <a:pt x="111977" y="2579"/>
                  </a:cubicBezTo>
                  <a:cubicBezTo>
                    <a:pt x="114379" y="5839"/>
                    <a:pt x="115579" y="16220"/>
                    <a:pt x="115579" y="16220"/>
                  </a:cubicBezTo>
                  <a:cubicBezTo>
                    <a:pt x="115579" y="16220"/>
                    <a:pt x="119926" y="16295"/>
                    <a:pt x="122976" y="16295"/>
                  </a:cubicBezTo>
                  <a:cubicBezTo>
                    <a:pt x="124501" y="16295"/>
                    <a:pt x="125702" y="16276"/>
                    <a:pt x="125874" y="16220"/>
                  </a:cubicBezTo>
                  <a:cubicBezTo>
                    <a:pt x="126389" y="16047"/>
                    <a:pt x="126217" y="7839"/>
                    <a:pt x="125589" y="7496"/>
                  </a:cubicBezTo>
                  <a:cubicBezTo>
                    <a:pt x="125275" y="7325"/>
                    <a:pt x="124333" y="7265"/>
                    <a:pt x="123161" y="7265"/>
                  </a:cubicBezTo>
                  <a:cubicBezTo>
                    <a:pt x="120349" y="7265"/>
                    <a:pt x="116207" y="7612"/>
                    <a:pt x="116207" y="7612"/>
                  </a:cubicBezTo>
                  <a:cubicBezTo>
                    <a:pt x="116207" y="7612"/>
                    <a:pt x="114721" y="1091"/>
                    <a:pt x="114035" y="406"/>
                  </a:cubicBezTo>
                  <a:cubicBezTo>
                    <a:pt x="113746" y="117"/>
                    <a:pt x="110643" y="0"/>
                    <a:pt x="107068" y="0"/>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2881;p72">
              <a:extLst>
                <a:ext uri="{FF2B5EF4-FFF2-40B4-BE49-F238E27FC236}">
                  <a16:creationId xmlns:a16="http://schemas.microsoft.com/office/drawing/2014/main" id="{85F2F4F6-02AE-4052-8D4C-3789CF411093}"/>
                </a:ext>
              </a:extLst>
            </p:cNvPr>
            <p:cNvSpPr/>
            <p:nvPr/>
          </p:nvSpPr>
          <p:spPr>
            <a:xfrm>
              <a:off x="6964875" y="4728175"/>
              <a:ext cx="118950" cy="269400"/>
            </a:xfrm>
            <a:custGeom>
              <a:avLst/>
              <a:gdLst/>
              <a:ahLst/>
              <a:cxnLst/>
              <a:rect l="l" t="t" r="r" b="b"/>
              <a:pathLst>
                <a:path w="4758" h="10776" extrusionOk="0">
                  <a:moveTo>
                    <a:pt x="3520" y="1"/>
                  </a:moveTo>
                  <a:cubicBezTo>
                    <a:pt x="2436" y="1"/>
                    <a:pt x="889" y="96"/>
                    <a:pt x="647" y="710"/>
                  </a:cubicBezTo>
                  <a:cubicBezTo>
                    <a:pt x="1" y="2356"/>
                    <a:pt x="104" y="9746"/>
                    <a:pt x="1133" y="10261"/>
                  </a:cubicBezTo>
                  <a:cubicBezTo>
                    <a:pt x="1674" y="10530"/>
                    <a:pt x="2686" y="10776"/>
                    <a:pt x="3637" y="10776"/>
                  </a:cubicBezTo>
                  <a:cubicBezTo>
                    <a:pt x="4034" y="10776"/>
                    <a:pt x="4420" y="10733"/>
                    <a:pt x="4758" y="10631"/>
                  </a:cubicBezTo>
                  <a:cubicBezTo>
                    <a:pt x="4701" y="8067"/>
                    <a:pt x="4619" y="5409"/>
                    <a:pt x="4517" y="3161"/>
                  </a:cubicBezTo>
                  <a:cubicBezTo>
                    <a:pt x="4489" y="2585"/>
                    <a:pt x="4462" y="2036"/>
                    <a:pt x="4431" y="1524"/>
                  </a:cubicBezTo>
                  <a:cubicBezTo>
                    <a:pt x="4396" y="975"/>
                    <a:pt x="4363" y="472"/>
                    <a:pt x="4328" y="15"/>
                  </a:cubicBezTo>
                  <a:cubicBezTo>
                    <a:pt x="4133" y="9"/>
                    <a:pt x="3848" y="1"/>
                    <a:pt x="3520"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2882;p72">
              <a:extLst>
                <a:ext uri="{FF2B5EF4-FFF2-40B4-BE49-F238E27FC236}">
                  <a16:creationId xmlns:a16="http://schemas.microsoft.com/office/drawing/2014/main" id="{6D67DD67-2082-4F28-ABB2-C0E02FE2FD22}"/>
                </a:ext>
              </a:extLst>
            </p:cNvPr>
            <p:cNvSpPr/>
            <p:nvPr/>
          </p:nvSpPr>
          <p:spPr>
            <a:xfrm>
              <a:off x="4193800" y="3891000"/>
              <a:ext cx="2673200" cy="166825"/>
            </a:xfrm>
            <a:custGeom>
              <a:avLst/>
              <a:gdLst/>
              <a:ahLst/>
              <a:cxnLst/>
              <a:rect l="l" t="t" r="r" b="b"/>
              <a:pathLst>
                <a:path w="106928" h="6673" extrusionOk="0">
                  <a:moveTo>
                    <a:pt x="76398" y="1"/>
                  </a:moveTo>
                  <a:cubicBezTo>
                    <a:pt x="46520" y="1"/>
                    <a:pt x="2847" y="724"/>
                    <a:pt x="1487" y="1971"/>
                  </a:cubicBezTo>
                  <a:cubicBezTo>
                    <a:pt x="934" y="2476"/>
                    <a:pt x="432" y="3360"/>
                    <a:pt x="1" y="4610"/>
                  </a:cubicBezTo>
                  <a:cubicBezTo>
                    <a:pt x="16961" y="4183"/>
                    <a:pt x="88038" y="3584"/>
                    <a:pt x="98292" y="3584"/>
                  </a:cubicBezTo>
                  <a:cubicBezTo>
                    <a:pt x="99025" y="3584"/>
                    <a:pt x="99447" y="3587"/>
                    <a:pt x="99517" y="3593"/>
                  </a:cubicBezTo>
                  <a:cubicBezTo>
                    <a:pt x="100285" y="3662"/>
                    <a:pt x="101373" y="5389"/>
                    <a:pt x="102053" y="6672"/>
                  </a:cubicBezTo>
                  <a:cubicBezTo>
                    <a:pt x="103171" y="6636"/>
                    <a:pt x="104402" y="6608"/>
                    <a:pt x="105523" y="6608"/>
                  </a:cubicBezTo>
                  <a:cubicBezTo>
                    <a:pt x="106019" y="6608"/>
                    <a:pt x="106493" y="6614"/>
                    <a:pt x="106928" y="6626"/>
                  </a:cubicBezTo>
                  <a:cubicBezTo>
                    <a:pt x="106908" y="6565"/>
                    <a:pt x="106884" y="6503"/>
                    <a:pt x="106861" y="6447"/>
                  </a:cubicBezTo>
                  <a:cubicBezTo>
                    <a:pt x="105693" y="3461"/>
                    <a:pt x="104643" y="1237"/>
                    <a:pt x="103913" y="600"/>
                  </a:cubicBezTo>
                  <a:cubicBezTo>
                    <a:pt x="103447" y="192"/>
                    <a:pt x="91742" y="1"/>
                    <a:pt x="76398"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2883;p72">
              <a:extLst>
                <a:ext uri="{FF2B5EF4-FFF2-40B4-BE49-F238E27FC236}">
                  <a16:creationId xmlns:a16="http://schemas.microsoft.com/office/drawing/2014/main" id="{E2FD44C2-CFA6-4CD2-90C5-F1F844F1756E}"/>
                </a:ext>
              </a:extLst>
            </p:cNvPr>
            <p:cNvSpPr/>
            <p:nvPr/>
          </p:nvSpPr>
          <p:spPr>
            <a:xfrm>
              <a:off x="5057325" y="5096900"/>
              <a:ext cx="1255350" cy="135150"/>
            </a:xfrm>
            <a:custGeom>
              <a:avLst/>
              <a:gdLst/>
              <a:ahLst/>
              <a:cxnLst/>
              <a:rect l="l" t="t" r="r" b="b"/>
              <a:pathLst>
                <a:path w="50214" h="5406" extrusionOk="0">
                  <a:moveTo>
                    <a:pt x="1" y="1"/>
                  </a:moveTo>
                  <a:lnTo>
                    <a:pt x="1" y="1"/>
                  </a:lnTo>
                  <a:cubicBezTo>
                    <a:pt x="1" y="1"/>
                    <a:pt x="1312" y="4791"/>
                    <a:pt x="2100" y="5107"/>
                  </a:cubicBezTo>
                  <a:cubicBezTo>
                    <a:pt x="2533" y="5280"/>
                    <a:pt x="16325" y="5406"/>
                    <a:pt x="28788" y="5406"/>
                  </a:cubicBezTo>
                  <a:cubicBezTo>
                    <a:pt x="39037" y="5406"/>
                    <a:pt x="48386" y="5321"/>
                    <a:pt x="48671" y="5107"/>
                  </a:cubicBezTo>
                  <a:cubicBezTo>
                    <a:pt x="49301" y="4633"/>
                    <a:pt x="50214" y="344"/>
                    <a:pt x="50214" y="344"/>
                  </a:cubicBez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2884;p72">
              <a:extLst>
                <a:ext uri="{FF2B5EF4-FFF2-40B4-BE49-F238E27FC236}">
                  <a16:creationId xmlns:a16="http://schemas.microsoft.com/office/drawing/2014/main" id="{CB3A2268-C438-4151-833C-36D9235F79A1}"/>
                </a:ext>
              </a:extLst>
            </p:cNvPr>
            <p:cNvSpPr/>
            <p:nvPr/>
          </p:nvSpPr>
          <p:spPr>
            <a:xfrm>
              <a:off x="6652225" y="4056100"/>
              <a:ext cx="408050" cy="596700"/>
            </a:xfrm>
            <a:custGeom>
              <a:avLst/>
              <a:gdLst/>
              <a:ahLst/>
              <a:cxnLst/>
              <a:rect l="l" t="t" r="r" b="b"/>
              <a:pathLst>
                <a:path w="16322" h="23868" extrusionOk="0">
                  <a:moveTo>
                    <a:pt x="6873" y="0"/>
                  </a:moveTo>
                  <a:cubicBezTo>
                    <a:pt x="3770" y="0"/>
                    <a:pt x="0" y="170"/>
                    <a:pt x="0" y="170"/>
                  </a:cubicBezTo>
                  <a:lnTo>
                    <a:pt x="6091" y="23788"/>
                  </a:lnTo>
                  <a:cubicBezTo>
                    <a:pt x="6091" y="23788"/>
                    <a:pt x="12380" y="23820"/>
                    <a:pt x="16322" y="23868"/>
                  </a:cubicBezTo>
                  <a:cubicBezTo>
                    <a:pt x="16302" y="23796"/>
                    <a:pt x="16281" y="23723"/>
                    <a:pt x="16262" y="23645"/>
                  </a:cubicBezTo>
                  <a:cubicBezTo>
                    <a:pt x="15140" y="19713"/>
                    <a:pt x="11517" y="7549"/>
                    <a:pt x="8594" y="22"/>
                  </a:cubicBezTo>
                  <a:cubicBezTo>
                    <a:pt x="8069" y="7"/>
                    <a:pt x="7484" y="0"/>
                    <a:pt x="6873"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2885;p72">
              <a:extLst>
                <a:ext uri="{FF2B5EF4-FFF2-40B4-BE49-F238E27FC236}">
                  <a16:creationId xmlns:a16="http://schemas.microsoft.com/office/drawing/2014/main" id="{0FCF678B-74B0-4D6C-A1A9-610F72324E18}"/>
                </a:ext>
              </a:extLst>
            </p:cNvPr>
            <p:cNvSpPr/>
            <p:nvPr/>
          </p:nvSpPr>
          <p:spPr>
            <a:xfrm>
              <a:off x="6371025" y="4691325"/>
              <a:ext cx="143225" cy="45875"/>
            </a:xfrm>
            <a:custGeom>
              <a:avLst/>
              <a:gdLst/>
              <a:ahLst/>
              <a:cxnLst/>
              <a:rect l="l" t="t" r="r" b="b"/>
              <a:pathLst>
                <a:path w="5729" h="1835" extrusionOk="0">
                  <a:moveTo>
                    <a:pt x="1636" y="1"/>
                  </a:moveTo>
                  <a:cubicBezTo>
                    <a:pt x="883" y="1"/>
                    <a:pt x="324" y="10"/>
                    <a:pt x="324" y="10"/>
                  </a:cubicBezTo>
                  <a:cubicBezTo>
                    <a:pt x="314" y="8"/>
                    <a:pt x="305" y="7"/>
                    <a:pt x="296" y="7"/>
                  </a:cubicBezTo>
                  <a:cubicBezTo>
                    <a:pt x="1" y="7"/>
                    <a:pt x="338" y="1387"/>
                    <a:pt x="754" y="1554"/>
                  </a:cubicBezTo>
                  <a:cubicBezTo>
                    <a:pt x="1105" y="1694"/>
                    <a:pt x="2952" y="1834"/>
                    <a:pt x="3986" y="1834"/>
                  </a:cubicBezTo>
                  <a:cubicBezTo>
                    <a:pt x="4215" y="1834"/>
                    <a:pt x="4404" y="1827"/>
                    <a:pt x="4528" y="1812"/>
                  </a:cubicBezTo>
                  <a:cubicBezTo>
                    <a:pt x="5214" y="1727"/>
                    <a:pt x="5729" y="611"/>
                    <a:pt x="5557" y="268"/>
                  </a:cubicBezTo>
                  <a:cubicBezTo>
                    <a:pt x="5443" y="39"/>
                    <a:pt x="3148" y="1"/>
                    <a:pt x="1636"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2886;p72">
              <a:extLst>
                <a:ext uri="{FF2B5EF4-FFF2-40B4-BE49-F238E27FC236}">
                  <a16:creationId xmlns:a16="http://schemas.microsoft.com/office/drawing/2014/main" id="{26196AEF-CDD3-418E-B255-816C94CE609F}"/>
                </a:ext>
              </a:extLst>
            </p:cNvPr>
            <p:cNvSpPr/>
            <p:nvPr/>
          </p:nvSpPr>
          <p:spPr>
            <a:xfrm>
              <a:off x="4253225" y="4422675"/>
              <a:ext cx="122250" cy="9200"/>
            </a:xfrm>
            <a:custGeom>
              <a:avLst/>
              <a:gdLst/>
              <a:ahLst/>
              <a:cxnLst/>
              <a:rect l="l" t="t" r="r" b="b"/>
              <a:pathLst>
                <a:path w="4890" h="368" extrusionOk="0">
                  <a:moveTo>
                    <a:pt x="1538" y="1"/>
                  </a:moveTo>
                  <a:cubicBezTo>
                    <a:pt x="921" y="1"/>
                    <a:pt x="365" y="27"/>
                    <a:pt x="0" y="84"/>
                  </a:cubicBezTo>
                  <a:cubicBezTo>
                    <a:pt x="647" y="299"/>
                    <a:pt x="1694" y="367"/>
                    <a:pt x="2716" y="367"/>
                  </a:cubicBezTo>
                  <a:cubicBezTo>
                    <a:pt x="3527" y="367"/>
                    <a:pt x="4321" y="324"/>
                    <a:pt x="4890" y="277"/>
                  </a:cubicBezTo>
                  <a:cubicBezTo>
                    <a:pt x="4246" y="105"/>
                    <a:pt x="2773" y="1"/>
                    <a:pt x="1538"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2887;p72">
              <a:extLst>
                <a:ext uri="{FF2B5EF4-FFF2-40B4-BE49-F238E27FC236}">
                  <a16:creationId xmlns:a16="http://schemas.microsoft.com/office/drawing/2014/main" id="{31E88AF4-E519-412F-B1E1-12A18649F373}"/>
                </a:ext>
              </a:extLst>
            </p:cNvPr>
            <p:cNvSpPr/>
            <p:nvPr/>
          </p:nvSpPr>
          <p:spPr>
            <a:xfrm>
              <a:off x="4253225" y="4451100"/>
              <a:ext cx="122250" cy="9200"/>
            </a:xfrm>
            <a:custGeom>
              <a:avLst/>
              <a:gdLst/>
              <a:ahLst/>
              <a:cxnLst/>
              <a:rect l="l" t="t" r="r" b="b"/>
              <a:pathLst>
                <a:path w="4890" h="368" extrusionOk="0">
                  <a:moveTo>
                    <a:pt x="1540" y="0"/>
                  </a:moveTo>
                  <a:cubicBezTo>
                    <a:pt x="923" y="0"/>
                    <a:pt x="365" y="26"/>
                    <a:pt x="0" y="84"/>
                  </a:cubicBezTo>
                  <a:cubicBezTo>
                    <a:pt x="645" y="299"/>
                    <a:pt x="1690" y="367"/>
                    <a:pt x="2711" y="367"/>
                  </a:cubicBezTo>
                  <a:cubicBezTo>
                    <a:pt x="3523" y="367"/>
                    <a:pt x="4320" y="324"/>
                    <a:pt x="4890" y="276"/>
                  </a:cubicBezTo>
                  <a:cubicBezTo>
                    <a:pt x="4247" y="105"/>
                    <a:pt x="2774" y="0"/>
                    <a:pt x="1540"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2888;p72">
              <a:extLst>
                <a:ext uri="{FF2B5EF4-FFF2-40B4-BE49-F238E27FC236}">
                  <a16:creationId xmlns:a16="http://schemas.microsoft.com/office/drawing/2014/main" id="{7CD88386-66B2-4057-B86E-D2B437DD9C99}"/>
                </a:ext>
              </a:extLst>
            </p:cNvPr>
            <p:cNvSpPr/>
            <p:nvPr/>
          </p:nvSpPr>
          <p:spPr>
            <a:xfrm>
              <a:off x="4253225" y="4479500"/>
              <a:ext cx="122250" cy="9225"/>
            </a:xfrm>
            <a:custGeom>
              <a:avLst/>
              <a:gdLst/>
              <a:ahLst/>
              <a:cxnLst/>
              <a:rect l="l" t="t" r="r" b="b"/>
              <a:pathLst>
                <a:path w="4890" h="369" extrusionOk="0">
                  <a:moveTo>
                    <a:pt x="1546" y="1"/>
                  </a:moveTo>
                  <a:cubicBezTo>
                    <a:pt x="926" y="1"/>
                    <a:pt x="366" y="27"/>
                    <a:pt x="0" y="85"/>
                  </a:cubicBezTo>
                  <a:cubicBezTo>
                    <a:pt x="645" y="300"/>
                    <a:pt x="1690" y="368"/>
                    <a:pt x="2711" y="368"/>
                  </a:cubicBezTo>
                  <a:cubicBezTo>
                    <a:pt x="3523" y="368"/>
                    <a:pt x="4320" y="325"/>
                    <a:pt x="4890" y="277"/>
                  </a:cubicBezTo>
                  <a:cubicBezTo>
                    <a:pt x="4248" y="105"/>
                    <a:pt x="2779" y="1"/>
                    <a:pt x="1546"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2889;p72">
              <a:extLst>
                <a:ext uri="{FF2B5EF4-FFF2-40B4-BE49-F238E27FC236}">
                  <a16:creationId xmlns:a16="http://schemas.microsoft.com/office/drawing/2014/main" id="{D4E5DE25-6BF0-4B01-A493-6CCB07D35B74}"/>
                </a:ext>
              </a:extLst>
            </p:cNvPr>
            <p:cNvSpPr/>
            <p:nvPr/>
          </p:nvSpPr>
          <p:spPr>
            <a:xfrm>
              <a:off x="4253225" y="4507925"/>
              <a:ext cx="122250" cy="9200"/>
            </a:xfrm>
            <a:custGeom>
              <a:avLst/>
              <a:gdLst/>
              <a:ahLst/>
              <a:cxnLst/>
              <a:rect l="l" t="t" r="r" b="b"/>
              <a:pathLst>
                <a:path w="4890" h="368" extrusionOk="0">
                  <a:moveTo>
                    <a:pt x="1538" y="0"/>
                  </a:moveTo>
                  <a:cubicBezTo>
                    <a:pt x="921" y="0"/>
                    <a:pt x="365" y="27"/>
                    <a:pt x="0" y="83"/>
                  </a:cubicBezTo>
                  <a:cubicBezTo>
                    <a:pt x="645" y="299"/>
                    <a:pt x="1690" y="368"/>
                    <a:pt x="2711" y="368"/>
                  </a:cubicBezTo>
                  <a:cubicBezTo>
                    <a:pt x="3523" y="368"/>
                    <a:pt x="4320" y="324"/>
                    <a:pt x="4890" y="277"/>
                  </a:cubicBezTo>
                  <a:cubicBezTo>
                    <a:pt x="4246" y="105"/>
                    <a:pt x="2773" y="0"/>
                    <a:pt x="1538"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2890;p72">
              <a:extLst>
                <a:ext uri="{FF2B5EF4-FFF2-40B4-BE49-F238E27FC236}">
                  <a16:creationId xmlns:a16="http://schemas.microsoft.com/office/drawing/2014/main" id="{420697D0-E917-4DA4-BE75-501CB8FC7406}"/>
                </a:ext>
              </a:extLst>
            </p:cNvPr>
            <p:cNvSpPr/>
            <p:nvPr/>
          </p:nvSpPr>
          <p:spPr>
            <a:xfrm>
              <a:off x="4253225" y="4536325"/>
              <a:ext cx="122250" cy="9200"/>
            </a:xfrm>
            <a:custGeom>
              <a:avLst/>
              <a:gdLst/>
              <a:ahLst/>
              <a:cxnLst/>
              <a:rect l="l" t="t" r="r" b="b"/>
              <a:pathLst>
                <a:path w="4890" h="368" extrusionOk="0">
                  <a:moveTo>
                    <a:pt x="1540" y="1"/>
                  </a:moveTo>
                  <a:cubicBezTo>
                    <a:pt x="923" y="1"/>
                    <a:pt x="365" y="27"/>
                    <a:pt x="0" y="84"/>
                  </a:cubicBezTo>
                  <a:cubicBezTo>
                    <a:pt x="645" y="299"/>
                    <a:pt x="1690" y="368"/>
                    <a:pt x="2711" y="368"/>
                  </a:cubicBezTo>
                  <a:cubicBezTo>
                    <a:pt x="3523" y="368"/>
                    <a:pt x="4320" y="324"/>
                    <a:pt x="4890" y="277"/>
                  </a:cubicBezTo>
                  <a:cubicBezTo>
                    <a:pt x="4247" y="106"/>
                    <a:pt x="2774" y="1"/>
                    <a:pt x="1540"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2891;p72">
              <a:extLst>
                <a:ext uri="{FF2B5EF4-FFF2-40B4-BE49-F238E27FC236}">
                  <a16:creationId xmlns:a16="http://schemas.microsoft.com/office/drawing/2014/main" id="{2ACBB2B1-7E49-41E1-A6B9-4869E3BA48A1}"/>
                </a:ext>
              </a:extLst>
            </p:cNvPr>
            <p:cNvSpPr/>
            <p:nvPr/>
          </p:nvSpPr>
          <p:spPr>
            <a:xfrm>
              <a:off x="4253225" y="4564750"/>
              <a:ext cx="122250" cy="9200"/>
            </a:xfrm>
            <a:custGeom>
              <a:avLst/>
              <a:gdLst/>
              <a:ahLst/>
              <a:cxnLst/>
              <a:rect l="l" t="t" r="r" b="b"/>
              <a:pathLst>
                <a:path w="4890" h="368" extrusionOk="0">
                  <a:moveTo>
                    <a:pt x="1546" y="1"/>
                  </a:moveTo>
                  <a:cubicBezTo>
                    <a:pt x="926" y="1"/>
                    <a:pt x="366" y="27"/>
                    <a:pt x="0" y="85"/>
                  </a:cubicBezTo>
                  <a:cubicBezTo>
                    <a:pt x="645" y="299"/>
                    <a:pt x="1690" y="368"/>
                    <a:pt x="2711" y="368"/>
                  </a:cubicBezTo>
                  <a:cubicBezTo>
                    <a:pt x="3523" y="368"/>
                    <a:pt x="4320" y="325"/>
                    <a:pt x="4890" y="277"/>
                  </a:cubicBezTo>
                  <a:cubicBezTo>
                    <a:pt x="4248" y="105"/>
                    <a:pt x="2779" y="1"/>
                    <a:pt x="1546"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2892;p72">
              <a:extLst>
                <a:ext uri="{FF2B5EF4-FFF2-40B4-BE49-F238E27FC236}">
                  <a16:creationId xmlns:a16="http://schemas.microsoft.com/office/drawing/2014/main" id="{F4DE726C-7DAE-4DCF-9145-C7B6F5482BF4}"/>
                </a:ext>
              </a:extLst>
            </p:cNvPr>
            <p:cNvSpPr/>
            <p:nvPr/>
          </p:nvSpPr>
          <p:spPr>
            <a:xfrm>
              <a:off x="4253225" y="4593175"/>
              <a:ext cx="122250" cy="9200"/>
            </a:xfrm>
            <a:custGeom>
              <a:avLst/>
              <a:gdLst/>
              <a:ahLst/>
              <a:cxnLst/>
              <a:rect l="l" t="t" r="r" b="b"/>
              <a:pathLst>
                <a:path w="4890" h="368" extrusionOk="0">
                  <a:moveTo>
                    <a:pt x="1538" y="0"/>
                  </a:moveTo>
                  <a:cubicBezTo>
                    <a:pt x="921" y="0"/>
                    <a:pt x="365" y="26"/>
                    <a:pt x="0" y="83"/>
                  </a:cubicBezTo>
                  <a:cubicBezTo>
                    <a:pt x="645" y="299"/>
                    <a:pt x="1690" y="367"/>
                    <a:pt x="2711" y="367"/>
                  </a:cubicBezTo>
                  <a:cubicBezTo>
                    <a:pt x="3523" y="367"/>
                    <a:pt x="4320" y="324"/>
                    <a:pt x="4890" y="277"/>
                  </a:cubicBezTo>
                  <a:cubicBezTo>
                    <a:pt x="4246" y="105"/>
                    <a:pt x="2773" y="0"/>
                    <a:pt x="1538"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2893;p72">
              <a:extLst>
                <a:ext uri="{FF2B5EF4-FFF2-40B4-BE49-F238E27FC236}">
                  <a16:creationId xmlns:a16="http://schemas.microsoft.com/office/drawing/2014/main" id="{53B0BD68-83AE-4164-A9F7-28100ACB9471}"/>
                </a:ext>
              </a:extLst>
            </p:cNvPr>
            <p:cNvSpPr/>
            <p:nvPr/>
          </p:nvSpPr>
          <p:spPr>
            <a:xfrm>
              <a:off x="4499675" y="3339775"/>
              <a:ext cx="1538500" cy="478975"/>
            </a:xfrm>
            <a:custGeom>
              <a:avLst/>
              <a:gdLst/>
              <a:ahLst/>
              <a:cxnLst/>
              <a:rect l="l" t="t" r="r" b="b"/>
              <a:pathLst>
                <a:path w="61540" h="19159" extrusionOk="0">
                  <a:moveTo>
                    <a:pt x="30168" y="1"/>
                  </a:moveTo>
                  <a:cubicBezTo>
                    <a:pt x="27159" y="1"/>
                    <a:pt x="23990" y="332"/>
                    <a:pt x="20706" y="1088"/>
                  </a:cubicBezTo>
                  <a:cubicBezTo>
                    <a:pt x="6295" y="4402"/>
                    <a:pt x="1" y="19158"/>
                    <a:pt x="1" y="19158"/>
                  </a:cubicBezTo>
                  <a:cubicBezTo>
                    <a:pt x="1" y="19158"/>
                    <a:pt x="1179" y="19137"/>
                    <a:pt x="3234" y="19103"/>
                  </a:cubicBezTo>
                  <a:cubicBezTo>
                    <a:pt x="13208" y="18942"/>
                    <a:pt x="43902" y="18471"/>
                    <a:pt x="61539" y="18471"/>
                  </a:cubicBezTo>
                  <a:cubicBezTo>
                    <a:pt x="60966" y="16642"/>
                    <a:pt x="56915" y="10487"/>
                    <a:pt x="53532" y="7720"/>
                  </a:cubicBezTo>
                  <a:cubicBezTo>
                    <a:pt x="51657" y="6190"/>
                    <a:pt x="49241" y="4681"/>
                    <a:pt x="46387" y="3408"/>
                  </a:cubicBezTo>
                  <a:cubicBezTo>
                    <a:pt x="41923" y="1414"/>
                    <a:pt x="36387" y="1"/>
                    <a:pt x="30168"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2894;p72">
              <a:extLst>
                <a:ext uri="{FF2B5EF4-FFF2-40B4-BE49-F238E27FC236}">
                  <a16:creationId xmlns:a16="http://schemas.microsoft.com/office/drawing/2014/main" id="{F47433F1-94C6-45DF-B13B-27D5EFB6EF29}"/>
                </a:ext>
              </a:extLst>
            </p:cNvPr>
            <p:cNvSpPr/>
            <p:nvPr/>
          </p:nvSpPr>
          <p:spPr>
            <a:xfrm>
              <a:off x="4495925" y="4995175"/>
              <a:ext cx="490475" cy="470400"/>
            </a:xfrm>
            <a:custGeom>
              <a:avLst/>
              <a:gdLst/>
              <a:ahLst/>
              <a:cxnLst/>
              <a:rect l="l" t="t" r="r" b="b"/>
              <a:pathLst>
                <a:path w="19619" h="18816" extrusionOk="0">
                  <a:moveTo>
                    <a:pt x="9834" y="1"/>
                  </a:moveTo>
                  <a:cubicBezTo>
                    <a:pt x="9797" y="1"/>
                    <a:pt x="9760" y="1"/>
                    <a:pt x="9723" y="2"/>
                  </a:cubicBezTo>
                  <a:cubicBezTo>
                    <a:pt x="4330" y="59"/>
                    <a:pt x="0" y="4318"/>
                    <a:pt x="55" y="9511"/>
                  </a:cubicBezTo>
                  <a:cubicBezTo>
                    <a:pt x="76" y="11500"/>
                    <a:pt x="736" y="13339"/>
                    <a:pt x="1847" y="14846"/>
                  </a:cubicBezTo>
                  <a:cubicBezTo>
                    <a:pt x="3620" y="17252"/>
                    <a:pt x="6534" y="18816"/>
                    <a:pt x="9815" y="18816"/>
                  </a:cubicBezTo>
                  <a:cubicBezTo>
                    <a:pt x="9852" y="18816"/>
                    <a:pt x="9888" y="18816"/>
                    <a:pt x="9924" y="18815"/>
                  </a:cubicBezTo>
                  <a:cubicBezTo>
                    <a:pt x="13256" y="18779"/>
                    <a:pt x="16184" y="17143"/>
                    <a:pt x="17919" y="14669"/>
                  </a:cubicBezTo>
                  <a:cubicBezTo>
                    <a:pt x="18995" y="13142"/>
                    <a:pt x="19619" y="11290"/>
                    <a:pt x="19597" y="9301"/>
                  </a:cubicBezTo>
                  <a:cubicBezTo>
                    <a:pt x="19541" y="4144"/>
                    <a:pt x="15180" y="1"/>
                    <a:pt x="983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2895;p72">
              <a:extLst>
                <a:ext uri="{FF2B5EF4-FFF2-40B4-BE49-F238E27FC236}">
                  <a16:creationId xmlns:a16="http://schemas.microsoft.com/office/drawing/2014/main" id="{B6DCDFB3-4B59-41CC-8F7C-7727FF9A433A}"/>
                </a:ext>
              </a:extLst>
            </p:cNvPr>
            <p:cNvSpPr/>
            <p:nvPr/>
          </p:nvSpPr>
          <p:spPr>
            <a:xfrm>
              <a:off x="4584500" y="5245300"/>
              <a:ext cx="97325" cy="102225"/>
            </a:xfrm>
            <a:custGeom>
              <a:avLst/>
              <a:gdLst/>
              <a:ahLst/>
              <a:cxnLst/>
              <a:rect l="l" t="t" r="r" b="b"/>
              <a:pathLst>
                <a:path w="3893" h="4089" extrusionOk="0">
                  <a:moveTo>
                    <a:pt x="548" y="0"/>
                  </a:moveTo>
                  <a:cubicBezTo>
                    <a:pt x="293" y="0"/>
                    <a:pt x="97" y="10"/>
                    <a:pt x="1" y="23"/>
                  </a:cubicBezTo>
                  <a:cubicBezTo>
                    <a:pt x="28" y="282"/>
                    <a:pt x="74" y="538"/>
                    <a:pt x="137" y="791"/>
                  </a:cubicBezTo>
                  <a:cubicBezTo>
                    <a:pt x="452" y="2110"/>
                    <a:pt x="1222" y="3257"/>
                    <a:pt x="2263" y="4088"/>
                  </a:cubicBezTo>
                  <a:cubicBezTo>
                    <a:pt x="2863" y="3265"/>
                    <a:pt x="3892" y="1716"/>
                    <a:pt x="3783" y="930"/>
                  </a:cubicBezTo>
                  <a:cubicBezTo>
                    <a:pt x="3769" y="839"/>
                    <a:pt x="3735" y="750"/>
                    <a:pt x="3682" y="674"/>
                  </a:cubicBezTo>
                  <a:cubicBezTo>
                    <a:pt x="3288" y="132"/>
                    <a:pt x="1506" y="0"/>
                    <a:pt x="548"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2896;p72">
              <a:extLst>
                <a:ext uri="{FF2B5EF4-FFF2-40B4-BE49-F238E27FC236}">
                  <a16:creationId xmlns:a16="http://schemas.microsoft.com/office/drawing/2014/main" id="{65277444-FABB-4FFA-8535-69A42EF5EF6B}"/>
                </a:ext>
              </a:extLst>
            </p:cNvPr>
            <p:cNvSpPr/>
            <p:nvPr/>
          </p:nvSpPr>
          <p:spPr>
            <a:xfrm>
              <a:off x="4596525" y="5090800"/>
              <a:ext cx="106300" cy="110450"/>
            </a:xfrm>
            <a:custGeom>
              <a:avLst/>
              <a:gdLst/>
              <a:ahLst/>
              <a:cxnLst/>
              <a:rect l="l" t="t" r="r" b="b"/>
              <a:pathLst>
                <a:path w="4252" h="4418" extrusionOk="0">
                  <a:moveTo>
                    <a:pt x="3302" y="1"/>
                  </a:moveTo>
                  <a:cubicBezTo>
                    <a:pt x="3154" y="62"/>
                    <a:pt x="3007" y="130"/>
                    <a:pt x="2864" y="204"/>
                  </a:cubicBezTo>
                  <a:cubicBezTo>
                    <a:pt x="1588" y="853"/>
                    <a:pt x="575" y="1909"/>
                    <a:pt x="0" y="3190"/>
                  </a:cubicBezTo>
                  <a:cubicBezTo>
                    <a:pt x="764" y="3623"/>
                    <a:pt x="2293" y="4418"/>
                    <a:pt x="3180" y="4418"/>
                  </a:cubicBezTo>
                  <a:cubicBezTo>
                    <a:pt x="3397" y="4418"/>
                    <a:pt x="3575" y="4370"/>
                    <a:pt x="3695" y="4258"/>
                  </a:cubicBezTo>
                  <a:lnTo>
                    <a:pt x="3699" y="4255"/>
                  </a:lnTo>
                  <a:cubicBezTo>
                    <a:pt x="4251" y="3719"/>
                    <a:pt x="3591" y="923"/>
                    <a:pt x="3302"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2897;p72">
              <a:extLst>
                <a:ext uri="{FF2B5EF4-FFF2-40B4-BE49-F238E27FC236}">
                  <a16:creationId xmlns:a16="http://schemas.microsoft.com/office/drawing/2014/main" id="{974433D3-E149-4F38-8D4A-A191F4A4FFE3}"/>
                </a:ext>
              </a:extLst>
            </p:cNvPr>
            <p:cNvSpPr/>
            <p:nvPr/>
          </p:nvSpPr>
          <p:spPr>
            <a:xfrm>
              <a:off x="4787650" y="5207150"/>
              <a:ext cx="112100" cy="115950"/>
            </a:xfrm>
            <a:custGeom>
              <a:avLst/>
              <a:gdLst/>
              <a:ahLst/>
              <a:cxnLst/>
              <a:rect l="l" t="t" r="r" b="b"/>
              <a:pathLst>
                <a:path w="4484" h="4638" extrusionOk="0">
                  <a:moveTo>
                    <a:pt x="4397" y="0"/>
                  </a:moveTo>
                  <a:cubicBezTo>
                    <a:pt x="3941" y="31"/>
                    <a:pt x="1339" y="584"/>
                    <a:pt x="551" y="1266"/>
                  </a:cubicBezTo>
                  <a:cubicBezTo>
                    <a:pt x="446" y="1360"/>
                    <a:pt x="374" y="1453"/>
                    <a:pt x="342" y="1548"/>
                  </a:cubicBezTo>
                  <a:cubicBezTo>
                    <a:pt x="1" y="2567"/>
                    <a:pt x="2180" y="4038"/>
                    <a:pt x="3151" y="4637"/>
                  </a:cubicBezTo>
                  <a:cubicBezTo>
                    <a:pt x="3240" y="4530"/>
                    <a:pt x="3323" y="4415"/>
                    <a:pt x="3403" y="4303"/>
                  </a:cubicBezTo>
                  <a:cubicBezTo>
                    <a:pt x="4110" y="3296"/>
                    <a:pt x="4483" y="2090"/>
                    <a:pt x="4470" y="860"/>
                  </a:cubicBezTo>
                  <a:cubicBezTo>
                    <a:pt x="4467" y="572"/>
                    <a:pt x="4442" y="285"/>
                    <a:pt x="4397"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2898;p72">
              <a:extLst>
                <a:ext uri="{FF2B5EF4-FFF2-40B4-BE49-F238E27FC236}">
                  <a16:creationId xmlns:a16="http://schemas.microsoft.com/office/drawing/2014/main" id="{F633E4FD-771A-4042-9978-F250301DA352}"/>
                </a:ext>
              </a:extLst>
            </p:cNvPr>
            <p:cNvSpPr/>
            <p:nvPr/>
          </p:nvSpPr>
          <p:spPr>
            <a:xfrm>
              <a:off x="4758575" y="5079725"/>
              <a:ext cx="107875" cy="110125"/>
            </a:xfrm>
            <a:custGeom>
              <a:avLst/>
              <a:gdLst/>
              <a:ahLst/>
              <a:cxnLst/>
              <a:rect l="l" t="t" r="r" b="b"/>
              <a:pathLst>
                <a:path w="4315" h="4405" extrusionOk="0">
                  <a:moveTo>
                    <a:pt x="124" y="0"/>
                  </a:moveTo>
                  <a:lnTo>
                    <a:pt x="124" y="0"/>
                  </a:lnTo>
                  <a:cubicBezTo>
                    <a:pt x="54" y="424"/>
                    <a:pt x="1" y="2622"/>
                    <a:pt x="351" y="3719"/>
                  </a:cubicBezTo>
                  <a:cubicBezTo>
                    <a:pt x="438" y="3997"/>
                    <a:pt x="551" y="4204"/>
                    <a:pt x="696" y="4296"/>
                  </a:cubicBezTo>
                  <a:cubicBezTo>
                    <a:pt x="817" y="4371"/>
                    <a:pt x="956" y="4404"/>
                    <a:pt x="1109" y="4404"/>
                  </a:cubicBezTo>
                  <a:cubicBezTo>
                    <a:pt x="2088" y="4404"/>
                    <a:pt x="3605" y="3020"/>
                    <a:pt x="4314" y="2310"/>
                  </a:cubicBezTo>
                  <a:cubicBezTo>
                    <a:pt x="4221" y="2192"/>
                    <a:pt x="4127" y="2082"/>
                    <a:pt x="4023" y="1973"/>
                  </a:cubicBezTo>
                  <a:cubicBezTo>
                    <a:pt x="3034" y="909"/>
                    <a:pt x="1668" y="186"/>
                    <a:pt x="124"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2899;p72">
              <a:extLst>
                <a:ext uri="{FF2B5EF4-FFF2-40B4-BE49-F238E27FC236}">
                  <a16:creationId xmlns:a16="http://schemas.microsoft.com/office/drawing/2014/main" id="{2C19C429-D664-4C39-A972-AB06E4ED388A}"/>
                </a:ext>
              </a:extLst>
            </p:cNvPr>
            <p:cNvSpPr/>
            <p:nvPr/>
          </p:nvSpPr>
          <p:spPr>
            <a:xfrm>
              <a:off x="4693225" y="5283075"/>
              <a:ext cx="119725" cy="99250"/>
            </a:xfrm>
            <a:custGeom>
              <a:avLst/>
              <a:gdLst/>
              <a:ahLst/>
              <a:cxnLst/>
              <a:rect l="l" t="t" r="r" b="b"/>
              <a:pathLst>
                <a:path w="4789" h="3970" extrusionOk="0">
                  <a:moveTo>
                    <a:pt x="1971" y="1"/>
                  </a:moveTo>
                  <a:cubicBezTo>
                    <a:pt x="1914" y="1"/>
                    <a:pt x="1858" y="7"/>
                    <a:pt x="1802" y="21"/>
                  </a:cubicBezTo>
                  <a:cubicBezTo>
                    <a:pt x="1313" y="141"/>
                    <a:pt x="783" y="1294"/>
                    <a:pt x="414" y="2330"/>
                  </a:cubicBezTo>
                  <a:cubicBezTo>
                    <a:pt x="225" y="2862"/>
                    <a:pt x="77" y="3364"/>
                    <a:pt x="1" y="3678"/>
                  </a:cubicBezTo>
                  <a:cubicBezTo>
                    <a:pt x="162" y="3726"/>
                    <a:pt x="327" y="3771"/>
                    <a:pt x="497" y="3812"/>
                  </a:cubicBezTo>
                  <a:cubicBezTo>
                    <a:pt x="969" y="3917"/>
                    <a:pt x="1447" y="3969"/>
                    <a:pt x="1924" y="3969"/>
                  </a:cubicBezTo>
                  <a:cubicBezTo>
                    <a:pt x="2910" y="3969"/>
                    <a:pt x="3890" y="3746"/>
                    <a:pt x="4788" y="3309"/>
                  </a:cubicBezTo>
                  <a:cubicBezTo>
                    <a:pt x="4662" y="3047"/>
                    <a:pt x="4421" y="2574"/>
                    <a:pt x="4114" y="2067"/>
                  </a:cubicBezTo>
                  <a:cubicBezTo>
                    <a:pt x="3610" y="1234"/>
                    <a:pt x="2936" y="315"/>
                    <a:pt x="2295" y="67"/>
                  </a:cubicBezTo>
                  <a:cubicBezTo>
                    <a:pt x="2186" y="24"/>
                    <a:pt x="2078" y="1"/>
                    <a:pt x="1971"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2900;p72">
              <a:extLst>
                <a:ext uri="{FF2B5EF4-FFF2-40B4-BE49-F238E27FC236}">
                  <a16:creationId xmlns:a16="http://schemas.microsoft.com/office/drawing/2014/main" id="{6287EB17-6B49-4B9E-9FF6-6966794C1298}"/>
                </a:ext>
              </a:extLst>
            </p:cNvPr>
            <p:cNvSpPr/>
            <p:nvPr/>
          </p:nvSpPr>
          <p:spPr>
            <a:xfrm>
              <a:off x="4584500" y="5245300"/>
              <a:ext cx="94575" cy="23300"/>
            </a:xfrm>
            <a:custGeom>
              <a:avLst/>
              <a:gdLst/>
              <a:ahLst/>
              <a:cxnLst/>
              <a:rect l="l" t="t" r="r" b="b"/>
              <a:pathLst>
                <a:path w="3783" h="932" extrusionOk="0">
                  <a:moveTo>
                    <a:pt x="544" y="0"/>
                  </a:moveTo>
                  <a:cubicBezTo>
                    <a:pt x="291" y="0"/>
                    <a:pt x="97" y="10"/>
                    <a:pt x="1" y="23"/>
                  </a:cubicBezTo>
                  <a:cubicBezTo>
                    <a:pt x="28" y="282"/>
                    <a:pt x="74" y="540"/>
                    <a:pt x="137" y="793"/>
                  </a:cubicBezTo>
                  <a:cubicBezTo>
                    <a:pt x="549" y="727"/>
                    <a:pt x="1226" y="637"/>
                    <a:pt x="1942" y="637"/>
                  </a:cubicBezTo>
                  <a:cubicBezTo>
                    <a:pt x="2577" y="637"/>
                    <a:pt x="3243" y="708"/>
                    <a:pt x="3783" y="931"/>
                  </a:cubicBezTo>
                  <a:cubicBezTo>
                    <a:pt x="3769" y="839"/>
                    <a:pt x="3735" y="750"/>
                    <a:pt x="3682" y="674"/>
                  </a:cubicBezTo>
                  <a:cubicBezTo>
                    <a:pt x="3288" y="133"/>
                    <a:pt x="1501" y="0"/>
                    <a:pt x="544" y="0"/>
                  </a:cubicBezTo>
                  <a:close/>
                </a:path>
              </a:pathLst>
            </a:custGeom>
            <a:solidFill>
              <a:srgbClr val="16131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2901;p72">
              <a:extLst>
                <a:ext uri="{FF2B5EF4-FFF2-40B4-BE49-F238E27FC236}">
                  <a16:creationId xmlns:a16="http://schemas.microsoft.com/office/drawing/2014/main" id="{001155A9-1EEA-414A-BD8B-45CDA5E441AA}"/>
                </a:ext>
              </a:extLst>
            </p:cNvPr>
            <p:cNvSpPr/>
            <p:nvPr/>
          </p:nvSpPr>
          <p:spPr>
            <a:xfrm>
              <a:off x="4693225" y="5283075"/>
              <a:ext cx="57375" cy="95275"/>
            </a:xfrm>
            <a:custGeom>
              <a:avLst/>
              <a:gdLst/>
              <a:ahLst/>
              <a:cxnLst/>
              <a:rect l="l" t="t" r="r" b="b"/>
              <a:pathLst>
                <a:path w="2295" h="3811" extrusionOk="0">
                  <a:moveTo>
                    <a:pt x="1973" y="0"/>
                  </a:moveTo>
                  <a:cubicBezTo>
                    <a:pt x="1916" y="0"/>
                    <a:pt x="1859" y="7"/>
                    <a:pt x="1802" y="21"/>
                  </a:cubicBezTo>
                  <a:cubicBezTo>
                    <a:pt x="1313" y="140"/>
                    <a:pt x="783" y="1294"/>
                    <a:pt x="414" y="2330"/>
                  </a:cubicBezTo>
                  <a:cubicBezTo>
                    <a:pt x="225" y="2861"/>
                    <a:pt x="77" y="3362"/>
                    <a:pt x="1" y="3676"/>
                  </a:cubicBezTo>
                  <a:cubicBezTo>
                    <a:pt x="162" y="3725"/>
                    <a:pt x="327" y="3771"/>
                    <a:pt x="497" y="3810"/>
                  </a:cubicBezTo>
                  <a:cubicBezTo>
                    <a:pt x="1135" y="1268"/>
                    <a:pt x="1798" y="364"/>
                    <a:pt x="2295" y="67"/>
                  </a:cubicBezTo>
                  <a:cubicBezTo>
                    <a:pt x="2187" y="23"/>
                    <a:pt x="2079" y="0"/>
                    <a:pt x="1973" y="0"/>
                  </a:cubicBezTo>
                  <a:close/>
                </a:path>
              </a:pathLst>
            </a:custGeom>
            <a:solidFill>
              <a:srgbClr val="16131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2902;p72">
              <a:extLst>
                <a:ext uri="{FF2B5EF4-FFF2-40B4-BE49-F238E27FC236}">
                  <a16:creationId xmlns:a16="http://schemas.microsoft.com/office/drawing/2014/main" id="{0C110B78-799A-4FBA-A46F-2C5AB1AAFEBC}"/>
                </a:ext>
              </a:extLst>
            </p:cNvPr>
            <p:cNvSpPr/>
            <p:nvPr/>
          </p:nvSpPr>
          <p:spPr>
            <a:xfrm>
              <a:off x="6359900" y="4995175"/>
              <a:ext cx="490500" cy="470400"/>
            </a:xfrm>
            <a:custGeom>
              <a:avLst/>
              <a:gdLst/>
              <a:ahLst/>
              <a:cxnLst/>
              <a:rect l="l" t="t" r="r" b="b"/>
              <a:pathLst>
                <a:path w="19620" h="18816" extrusionOk="0">
                  <a:moveTo>
                    <a:pt x="9835" y="1"/>
                  </a:moveTo>
                  <a:cubicBezTo>
                    <a:pt x="9798" y="1"/>
                    <a:pt x="9761" y="1"/>
                    <a:pt x="9724" y="2"/>
                  </a:cubicBezTo>
                  <a:cubicBezTo>
                    <a:pt x="4333" y="59"/>
                    <a:pt x="1" y="4318"/>
                    <a:pt x="57" y="9511"/>
                  </a:cubicBezTo>
                  <a:cubicBezTo>
                    <a:pt x="77" y="11500"/>
                    <a:pt x="737" y="13339"/>
                    <a:pt x="1850" y="14846"/>
                  </a:cubicBezTo>
                  <a:cubicBezTo>
                    <a:pt x="3621" y="17252"/>
                    <a:pt x="6535" y="18816"/>
                    <a:pt x="9818" y="18816"/>
                  </a:cubicBezTo>
                  <a:cubicBezTo>
                    <a:pt x="9854" y="18816"/>
                    <a:pt x="9890" y="18816"/>
                    <a:pt x="9927" y="18815"/>
                  </a:cubicBezTo>
                  <a:cubicBezTo>
                    <a:pt x="13257" y="18779"/>
                    <a:pt x="16187" y="17143"/>
                    <a:pt x="17920" y="14669"/>
                  </a:cubicBezTo>
                  <a:cubicBezTo>
                    <a:pt x="18996" y="13142"/>
                    <a:pt x="19619" y="11290"/>
                    <a:pt x="19598" y="9301"/>
                  </a:cubicBezTo>
                  <a:cubicBezTo>
                    <a:pt x="19542" y="4144"/>
                    <a:pt x="15182" y="1"/>
                    <a:pt x="9835"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2" name="Google Shape;2903;p72">
              <a:extLst>
                <a:ext uri="{FF2B5EF4-FFF2-40B4-BE49-F238E27FC236}">
                  <a16:creationId xmlns:a16="http://schemas.microsoft.com/office/drawing/2014/main" id="{9569AF71-7622-437D-BEED-8FC6CC3B5A37}"/>
                </a:ext>
              </a:extLst>
            </p:cNvPr>
            <p:cNvSpPr/>
            <p:nvPr/>
          </p:nvSpPr>
          <p:spPr>
            <a:xfrm>
              <a:off x="6448550" y="5245300"/>
              <a:ext cx="97300" cy="102225"/>
            </a:xfrm>
            <a:custGeom>
              <a:avLst/>
              <a:gdLst/>
              <a:ahLst/>
              <a:cxnLst/>
              <a:rect l="l" t="t" r="r" b="b"/>
              <a:pathLst>
                <a:path w="3892" h="4089" extrusionOk="0">
                  <a:moveTo>
                    <a:pt x="547" y="0"/>
                  </a:moveTo>
                  <a:cubicBezTo>
                    <a:pt x="293" y="0"/>
                    <a:pt x="96" y="10"/>
                    <a:pt x="0" y="23"/>
                  </a:cubicBezTo>
                  <a:cubicBezTo>
                    <a:pt x="28" y="282"/>
                    <a:pt x="73" y="538"/>
                    <a:pt x="134" y="791"/>
                  </a:cubicBezTo>
                  <a:cubicBezTo>
                    <a:pt x="450" y="2110"/>
                    <a:pt x="1219" y="3257"/>
                    <a:pt x="2262" y="4088"/>
                  </a:cubicBezTo>
                  <a:cubicBezTo>
                    <a:pt x="2863" y="3265"/>
                    <a:pt x="3891" y="1716"/>
                    <a:pt x="3782" y="930"/>
                  </a:cubicBezTo>
                  <a:cubicBezTo>
                    <a:pt x="3768" y="839"/>
                    <a:pt x="3733" y="750"/>
                    <a:pt x="3681" y="674"/>
                  </a:cubicBezTo>
                  <a:cubicBezTo>
                    <a:pt x="3287" y="132"/>
                    <a:pt x="1505" y="0"/>
                    <a:pt x="547"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3" name="Google Shape;2904;p72">
              <a:extLst>
                <a:ext uri="{FF2B5EF4-FFF2-40B4-BE49-F238E27FC236}">
                  <a16:creationId xmlns:a16="http://schemas.microsoft.com/office/drawing/2014/main" id="{5829EFBC-F57C-4C9A-BD0B-0172155CA4CB}"/>
                </a:ext>
              </a:extLst>
            </p:cNvPr>
            <p:cNvSpPr/>
            <p:nvPr/>
          </p:nvSpPr>
          <p:spPr>
            <a:xfrm>
              <a:off x="6460550" y="5090800"/>
              <a:ext cx="106300" cy="110450"/>
            </a:xfrm>
            <a:custGeom>
              <a:avLst/>
              <a:gdLst/>
              <a:ahLst/>
              <a:cxnLst/>
              <a:rect l="l" t="t" r="r" b="b"/>
              <a:pathLst>
                <a:path w="4252" h="4418" extrusionOk="0">
                  <a:moveTo>
                    <a:pt x="3302" y="1"/>
                  </a:moveTo>
                  <a:cubicBezTo>
                    <a:pt x="3154" y="62"/>
                    <a:pt x="3006" y="130"/>
                    <a:pt x="2863" y="204"/>
                  </a:cubicBezTo>
                  <a:cubicBezTo>
                    <a:pt x="1587" y="853"/>
                    <a:pt x="575" y="1909"/>
                    <a:pt x="0" y="3190"/>
                  </a:cubicBezTo>
                  <a:cubicBezTo>
                    <a:pt x="763" y="3623"/>
                    <a:pt x="2293" y="4418"/>
                    <a:pt x="3179" y="4418"/>
                  </a:cubicBezTo>
                  <a:cubicBezTo>
                    <a:pt x="3396" y="4418"/>
                    <a:pt x="3574" y="4370"/>
                    <a:pt x="3693" y="4258"/>
                  </a:cubicBezTo>
                  <a:lnTo>
                    <a:pt x="3698" y="4255"/>
                  </a:lnTo>
                  <a:cubicBezTo>
                    <a:pt x="4251" y="3719"/>
                    <a:pt x="3591" y="923"/>
                    <a:pt x="3302"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 name="Google Shape;2905;p72">
              <a:extLst>
                <a:ext uri="{FF2B5EF4-FFF2-40B4-BE49-F238E27FC236}">
                  <a16:creationId xmlns:a16="http://schemas.microsoft.com/office/drawing/2014/main" id="{40069140-89CD-4497-A686-04E13C1F44CA}"/>
                </a:ext>
              </a:extLst>
            </p:cNvPr>
            <p:cNvSpPr/>
            <p:nvPr/>
          </p:nvSpPr>
          <p:spPr>
            <a:xfrm>
              <a:off x="6651675" y="5207150"/>
              <a:ext cx="112100" cy="115950"/>
            </a:xfrm>
            <a:custGeom>
              <a:avLst/>
              <a:gdLst/>
              <a:ahLst/>
              <a:cxnLst/>
              <a:rect l="l" t="t" r="r" b="b"/>
              <a:pathLst>
                <a:path w="4484" h="4638" extrusionOk="0">
                  <a:moveTo>
                    <a:pt x="4397" y="0"/>
                  </a:moveTo>
                  <a:cubicBezTo>
                    <a:pt x="3941" y="31"/>
                    <a:pt x="1339" y="584"/>
                    <a:pt x="550" y="1266"/>
                  </a:cubicBezTo>
                  <a:cubicBezTo>
                    <a:pt x="446" y="1360"/>
                    <a:pt x="374" y="1453"/>
                    <a:pt x="342" y="1548"/>
                  </a:cubicBezTo>
                  <a:cubicBezTo>
                    <a:pt x="1" y="2567"/>
                    <a:pt x="2180" y="4038"/>
                    <a:pt x="3151" y="4637"/>
                  </a:cubicBezTo>
                  <a:cubicBezTo>
                    <a:pt x="3240" y="4530"/>
                    <a:pt x="3322" y="4415"/>
                    <a:pt x="3401" y="4303"/>
                  </a:cubicBezTo>
                  <a:cubicBezTo>
                    <a:pt x="4110" y="3296"/>
                    <a:pt x="4484" y="2090"/>
                    <a:pt x="4468" y="860"/>
                  </a:cubicBezTo>
                  <a:cubicBezTo>
                    <a:pt x="4467" y="572"/>
                    <a:pt x="4442" y="285"/>
                    <a:pt x="4397"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2906;p72">
              <a:extLst>
                <a:ext uri="{FF2B5EF4-FFF2-40B4-BE49-F238E27FC236}">
                  <a16:creationId xmlns:a16="http://schemas.microsoft.com/office/drawing/2014/main" id="{3AD2F20A-23EA-4F6B-B934-85BDDB86D7C8}"/>
                </a:ext>
              </a:extLst>
            </p:cNvPr>
            <p:cNvSpPr/>
            <p:nvPr/>
          </p:nvSpPr>
          <p:spPr>
            <a:xfrm>
              <a:off x="6622600" y="5079725"/>
              <a:ext cx="107875" cy="110125"/>
            </a:xfrm>
            <a:custGeom>
              <a:avLst/>
              <a:gdLst/>
              <a:ahLst/>
              <a:cxnLst/>
              <a:rect l="l" t="t" r="r" b="b"/>
              <a:pathLst>
                <a:path w="4315" h="4405" extrusionOk="0">
                  <a:moveTo>
                    <a:pt x="124" y="0"/>
                  </a:moveTo>
                  <a:lnTo>
                    <a:pt x="124" y="0"/>
                  </a:lnTo>
                  <a:cubicBezTo>
                    <a:pt x="53" y="424"/>
                    <a:pt x="1" y="2622"/>
                    <a:pt x="351" y="3719"/>
                  </a:cubicBezTo>
                  <a:cubicBezTo>
                    <a:pt x="438" y="3997"/>
                    <a:pt x="551" y="4204"/>
                    <a:pt x="696" y="4296"/>
                  </a:cubicBezTo>
                  <a:cubicBezTo>
                    <a:pt x="817" y="4371"/>
                    <a:pt x="957" y="4404"/>
                    <a:pt x="1109" y="4404"/>
                  </a:cubicBezTo>
                  <a:cubicBezTo>
                    <a:pt x="2088" y="4404"/>
                    <a:pt x="3605" y="3020"/>
                    <a:pt x="4314" y="2310"/>
                  </a:cubicBezTo>
                  <a:cubicBezTo>
                    <a:pt x="4220" y="2192"/>
                    <a:pt x="4125" y="2082"/>
                    <a:pt x="4023" y="1973"/>
                  </a:cubicBezTo>
                  <a:cubicBezTo>
                    <a:pt x="3034" y="909"/>
                    <a:pt x="1668" y="186"/>
                    <a:pt x="124"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2907;p72">
              <a:extLst>
                <a:ext uri="{FF2B5EF4-FFF2-40B4-BE49-F238E27FC236}">
                  <a16:creationId xmlns:a16="http://schemas.microsoft.com/office/drawing/2014/main" id="{14C61ED9-526A-4BFA-9B6C-C152678A1FFC}"/>
                </a:ext>
              </a:extLst>
            </p:cNvPr>
            <p:cNvSpPr/>
            <p:nvPr/>
          </p:nvSpPr>
          <p:spPr>
            <a:xfrm>
              <a:off x="6557225" y="5283075"/>
              <a:ext cx="119700" cy="99250"/>
            </a:xfrm>
            <a:custGeom>
              <a:avLst/>
              <a:gdLst/>
              <a:ahLst/>
              <a:cxnLst/>
              <a:rect l="l" t="t" r="r" b="b"/>
              <a:pathLst>
                <a:path w="4788" h="3970" extrusionOk="0">
                  <a:moveTo>
                    <a:pt x="1972" y="1"/>
                  </a:moveTo>
                  <a:cubicBezTo>
                    <a:pt x="1915" y="1"/>
                    <a:pt x="1859" y="7"/>
                    <a:pt x="1803" y="21"/>
                  </a:cubicBezTo>
                  <a:cubicBezTo>
                    <a:pt x="1313" y="141"/>
                    <a:pt x="784" y="1294"/>
                    <a:pt x="413" y="2330"/>
                  </a:cubicBezTo>
                  <a:cubicBezTo>
                    <a:pt x="224" y="2862"/>
                    <a:pt x="76" y="3364"/>
                    <a:pt x="0" y="3678"/>
                  </a:cubicBezTo>
                  <a:cubicBezTo>
                    <a:pt x="162" y="3726"/>
                    <a:pt x="328" y="3771"/>
                    <a:pt x="497" y="3812"/>
                  </a:cubicBezTo>
                  <a:cubicBezTo>
                    <a:pt x="969" y="3917"/>
                    <a:pt x="1448" y="3969"/>
                    <a:pt x="1925" y="3969"/>
                  </a:cubicBezTo>
                  <a:cubicBezTo>
                    <a:pt x="2911" y="3969"/>
                    <a:pt x="3891" y="3746"/>
                    <a:pt x="4788" y="3309"/>
                  </a:cubicBezTo>
                  <a:cubicBezTo>
                    <a:pt x="4663" y="3047"/>
                    <a:pt x="4421" y="2574"/>
                    <a:pt x="4114" y="2067"/>
                  </a:cubicBezTo>
                  <a:cubicBezTo>
                    <a:pt x="3611" y="1234"/>
                    <a:pt x="2936" y="315"/>
                    <a:pt x="2294" y="67"/>
                  </a:cubicBezTo>
                  <a:cubicBezTo>
                    <a:pt x="2186" y="24"/>
                    <a:pt x="2078" y="1"/>
                    <a:pt x="1972"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67" name="Rectangle 66">
            <a:extLst>
              <a:ext uri="{FF2B5EF4-FFF2-40B4-BE49-F238E27FC236}">
                <a16:creationId xmlns:a16="http://schemas.microsoft.com/office/drawing/2014/main" id="{82D3320D-2BC2-4468-AF23-CE4BD4C262A1}"/>
              </a:ext>
            </a:extLst>
          </p:cNvPr>
          <p:cNvSpPr/>
          <p:nvPr/>
        </p:nvSpPr>
        <p:spPr>
          <a:xfrm>
            <a:off x="14580797" y="6054175"/>
            <a:ext cx="7588413" cy="3904598"/>
          </a:xfrm>
          <a:prstGeom prst="rect">
            <a:avLst/>
          </a:prstGeom>
        </p:spPr>
        <p:txBody>
          <a:bodyPr wrap="square">
            <a:spAutoFit/>
          </a:bodyPr>
          <a:lstStyle/>
          <a:p>
            <a:pPr defTabSz="457246">
              <a:lnSpc>
                <a:spcPct val="150000"/>
              </a:lnSpc>
            </a:pPr>
            <a:r>
              <a:rPr lang="en-US" sz="2400" b="1" dirty="0">
                <a:solidFill>
                  <a:srgbClr val="272E3A"/>
                </a:solidFill>
                <a:latin typeface="Montserrat Light"/>
              </a:rPr>
              <a:t>Lorem Ipsum</a:t>
            </a:r>
            <a:r>
              <a:rPr lang="en-US" sz="2400" dirty="0">
                <a:solidFill>
                  <a:srgbClr val="272E3A"/>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a:t>
            </a:r>
          </a:p>
        </p:txBody>
      </p:sp>
      <p:sp>
        <p:nvSpPr>
          <p:cNvPr id="68" name="Rectangle 67">
            <a:extLst>
              <a:ext uri="{FF2B5EF4-FFF2-40B4-BE49-F238E27FC236}">
                <a16:creationId xmlns:a16="http://schemas.microsoft.com/office/drawing/2014/main" id="{FB2E6E11-5C7E-4F28-883C-C5E4719FC4D3}"/>
              </a:ext>
            </a:extLst>
          </p:cNvPr>
          <p:cNvSpPr/>
          <p:nvPr/>
        </p:nvSpPr>
        <p:spPr>
          <a:xfrm>
            <a:off x="14580797" y="4875834"/>
            <a:ext cx="7588413" cy="831093"/>
          </a:xfrm>
          <a:prstGeom prst="rect">
            <a:avLst/>
          </a:prstGeom>
        </p:spPr>
        <p:txBody>
          <a:bodyPr wrap="square">
            <a:spAutoFit/>
          </a:bodyPr>
          <a:lstStyle/>
          <a:p>
            <a:pPr defTabSz="457246"/>
            <a:r>
              <a:rPr lang="en-US" b="1" dirty="0">
                <a:solidFill>
                  <a:srgbClr val="272E3A"/>
                </a:solidFill>
                <a:latin typeface="Montserrat Light"/>
              </a:rPr>
              <a:t>Lorem Ipsum</a:t>
            </a:r>
            <a:r>
              <a:rPr lang="en-US" dirty="0">
                <a:solidFill>
                  <a:srgbClr val="272E3A"/>
                </a:solidFill>
                <a:latin typeface="Montserrat Light"/>
              </a:rPr>
              <a:t> </a:t>
            </a:r>
          </a:p>
        </p:txBody>
      </p:sp>
    </p:spTree>
    <p:extLst>
      <p:ext uri="{BB962C8B-B14F-4D97-AF65-F5344CB8AC3E}">
        <p14:creationId xmlns:p14="http://schemas.microsoft.com/office/powerpoint/2010/main" val="1375295993"/>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oogle Shape;1214;p43">
            <a:extLst>
              <a:ext uri="{FF2B5EF4-FFF2-40B4-BE49-F238E27FC236}">
                <a16:creationId xmlns:a16="http://schemas.microsoft.com/office/drawing/2014/main" id="{8CC554E3-2039-4EDE-9A6A-E8EEEE24B060}"/>
              </a:ext>
            </a:extLst>
          </p:cNvPr>
          <p:cNvGrpSpPr/>
          <p:nvPr/>
        </p:nvGrpSpPr>
        <p:grpSpPr>
          <a:xfrm flipH="1">
            <a:off x="-970795" y="1120975"/>
            <a:ext cx="9521977" cy="10721972"/>
            <a:chOff x="1483375" y="238125"/>
            <a:chExt cx="4652500" cy="5238825"/>
          </a:xfrm>
        </p:grpSpPr>
        <p:sp>
          <p:nvSpPr>
            <p:cNvPr id="16" name="Google Shape;1215;p43">
              <a:extLst>
                <a:ext uri="{FF2B5EF4-FFF2-40B4-BE49-F238E27FC236}">
                  <a16:creationId xmlns:a16="http://schemas.microsoft.com/office/drawing/2014/main" id="{3A4D4344-8217-4DB2-A377-0671A8D49AAF}"/>
                </a:ext>
              </a:extLst>
            </p:cNvPr>
            <p:cNvSpPr/>
            <p:nvPr/>
          </p:nvSpPr>
          <p:spPr>
            <a:xfrm>
              <a:off x="1483375" y="2694975"/>
              <a:ext cx="3225475" cy="1933175"/>
            </a:xfrm>
            <a:custGeom>
              <a:avLst/>
              <a:gdLst/>
              <a:ahLst/>
              <a:cxnLst/>
              <a:rect l="l" t="t" r="r" b="b"/>
              <a:pathLst>
                <a:path w="129019" h="77327" extrusionOk="0">
                  <a:moveTo>
                    <a:pt x="67420" y="0"/>
                  </a:moveTo>
                  <a:lnTo>
                    <a:pt x="0" y="35502"/>
                  </a:lnTo>
                  <a:lnTo>
                    <a:pt x="61598" y="77326"/>
                  </a:lnTo>
                  <a:lnTo>
                    <a:pt x="129018" y="41824"/>
                  </a:lnTo>
                  <a:lnTo>
                    <a:pt x="67420" y="0"/>
                  </a:lnTo>
                  <a:close/>
                </a:path>
              </a:pathLst>
            </a:custGeom>
            <a:solidFill>
              <a:srgbClr val="EB573D"/>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7" name="Google Shape;1216;p43">
              <a:extLst>
                <a:ext uri="{FF2B5EF4-FFF2-40B4-BE49-F238E27FC236}">
                  <a16:creationId xmlns:a16="http://schemas.microsoft.com/office/drawing/2014/main" id="{9CC9A80B-177C-436C-848F-5424C3051489}"/>
                </a:ext>
              </a:extLst>
            </p:cNvPr>
            <p:cNvSpPr/>
            <p:nvPr/>
          </p:nvSpPr>
          <p:spPr>
            <a:xfrm>
              <a:off x="2416675" y="3225750"/>
              <a:ext cx="1358850" cy="725725"/>
            </a:xfrm>
            <a:custGeom>
              <a:avLst/>
              <a:gdLst/>
              <a:ahLst/>
              <a:cxnLst/>
              <a:rect l="l" t="t" r="r" b="b"/>
              <a:pathLst>
                <a:path w="54354" h="29029" extrusionOk="0">
                  <a:moveTo>
                    <a:pt x="51588" y="0"/>
                  </a:moveTo>
                  <a:lnTo>
                    <a:pt x="1" y="27165"/>
                  </a:lnTo>
                  <a:lnTo>
                    <a:pt x="2766" y="29028"/>
                  </a:lnTo>
                  <a:lnTo>
                    <a:pt x="54354" y="1863"/>
                  </a:lnTo>
                  <a:lnTo>
                    <a:pt x="51588" y="0"/>
                  </a:lnTo>
                  <a:close/>
                </a:path>
              </a:pathLst>
            </a:custGeom>
            <a:solidFill>
              <a:srgbClr val="2D0D45"/>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8" name="Google Shape;1217;p43">
              <a:extLst>
                <a:ext uri="{FF2B5EF4-FFF2-40B4-BE49-F238E27FC236}">
                  <a16:creationId xmlns:a16="http://schemas.microsoft.com/office/drawing/2014/main" id="{E82F600C-3EB8-4869-8009-FD8D5B92A58B}"/>
                </a:ext>
              </a:extLst>
            </p:cNvPr>
            <p:cNvSpPr/>
            <p:nvPr/>
          </p:nvSpPr>
          <p:spPr>
            <a:xfrm>
              <a:off x="3023325" y="3740425"/>
              <a:ext cx="1685525" cy="1736525"/>
            </a:xfrm>
            <a:custGeom>
              <a:avLst/>
              <a:gdLst/>
              <a:ahLst/>
              <a:cxnLst/>
              <a:rect l="l" t="t" r="r" b="b"/>
              <a:pathLst>
                <a:path w="67421" h="69461" extrusionOk="0">
                  <a:moveTo>
                    <a:pt x="67420" y="1"/>
                  </a:moveTo>
                  <a:lnTo>
                    <a:pt x="0" y="35508"/>
                  </a:lnTo>
                  <a:lnTo>
                    <a:pt x="0" y="69460"/>
                  </a:lnTo>
                  <a:lnTo>
                    <a:pt x="67420" y="33952"/>
                  </a:lnTo>
                  <a:lnTo>
                    <a:pt x="67420" y="1"/>
                  </a:lnTo>
                  <a:close/>
                </a:path>
              </a:pathLst>
            </a:custGeom>
            <a:solidFill>
              <a:srgbClr val="D44D35"/>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9" name="Google Shape;1218;p43">
              <a:extLst>
                <a:ext uri="{FF2B5EF4-FFF2-40B4-BE49-F238E27FC236}">
                  <a16:creationId xmlns:a16="http://schemas.microsoft.com/office/drawing/2014/main" id="{75D90219-3A19-43DA-96DD-A80D27B7866F}"/>
                </a:ext>
              </a:extLst>
            </p:cNvPr>
            <p:cNvSpPr/>
            <p:nvPr/>
          </p:nvSpPr>
          <p:spPr>
            <a:xfrm>
              <a:off x="1483375" y="3583625"/>
              <a:ext cx="1539975" cy="1893325"/>
            </a:xfrm>
            <a:custGeom>
              <a:avLst/>
              <a:gdLst/>
              <a:ahLst/>
              <a:cxnLst/>
              <a:rect l="l" t="t" r="r" b="b"/>
              <a:pathLst>
                <a:path w="61599" h="75733" extrusionOk="0">
                  <a:moveTo>
                    <a:pt x="0" y="1"/>
                  </a:moveTo>
                  <a:lnTo>
                    <a:pt x="0" y="33953"/>
                  </a:lnTo>
                  <a:lnTo>
                    <a:pt x="61598" y="75732"/>
                  </a:lnTo>
                  <a:lnTo>
                    <a:pt x="61598" y="41780"/>
                  </a:lnTo>
                  <a:lnTo>
                    <a:pt x="0" y="1"/>
                  </a:ln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0" name="Google Shape;1219;p43">
              <a:extLst>
                <a:ext uri="{FF2B5EF4-FFF2-40B4-BE49-F238E27FC236}">
                  <a16:creationId xmlns:a16="http://schemas.microsoft.com/office/drawing/2014/main" id="{63FCB3C7-F1D8-47CA-94E4-2DEAF17A4FB9}"/>
                </a:ext>
              </a:extLst>
            </p:cNvPr>
            <p:cNvSpPr/>
            <p:nvPr/>
          </p:nvSpPr>
          <p:spPr>
            <a:xfrm>
              <a:off x="2526700" y="2212525"/>
              <a:ext cx="1429175" cy="1527925"/>
            </a:xfrm>
            <a:custGeom>
              <a:avLst/>
              <a:gdLst/>
              <a:ahLst/>
              <a:cxnLst/>
              <a:rect l="l" t="t" r="r" b="b"/>
              <a:pathLst>
                <a:path w="57167" h="61117" extrusionOk="0">
                  <a:moveTo>
                    <a:pt x="14692" y="0"/>
                  </a:moveTo>
                  <a:lnTo>
                    <a:pt x="1" y="56452"/>
                  </a:lnTo>
                  <a:lnTo>
                    <a:pt x="14393" y="61117"/>
                  </a:lnTo>
                  <a:lnTo>
                    <a:pt x="48741" y="43030"/>
                  </a:lnTo>
                  <a:lnTo>
                    <a:pt x="57166" y="10933"/>
                  </a:lnTo>
                  <a:lnTo>
                    <a:pt x="14692" y="0"/>
                  </a:ln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1" name="Google Shape;1220;p43">
              <a:extLst>
                <a:ext uri="{FF2B5EF4-FFF2-40B4-BE49-F238E27FC236}">
                  <a16:creationId xmlns:a16="http://schemas.microsoft.com/office/drawing/2014/main" id="{4CC2878E-EBEE-4AA1-82BF-98C19E035D8C}"/>
                </a:ext>
              </a:extLst>
            </p:cNvPr>
            <p:cNvSpPr/>
            <p:nvPr/>
          </p:nvSpPr>
          <p:spPr>
            <a:xfrm>
              <a:off x="1740775" y="2004725"/>
              <a:ext cx="806175" cy="837600"/>
            </a:xfrm>
            <a:custGeom>
              <a:avLst/>
              <a:gdLst/>
              <a:ahLst/>
              <a:cxnLst/>
              <a:rect l="l" t="t" r="r" b="b"/>
              <a:pathLst>
                <a:path w="32247" h="33504" extrusionOk="0">
                  <a:moveTo>
                    <a:pt x="16887" y="0"/>
                  </a:moveTo>
                  <a:lnTo>
                    <a:pt x="1" y="12143"/>
                  </a:lnTo>
                  <a:lnTo>
                    <a:pt x="15359" y="33503"/>
                  </a:lnTo>
                  <a:lnTo>
                    <a:pt x="32247" y="21359"/>
                  </a:lnTo>
                  <a:lnTo>
                    <a:pt x="16887" y="0"/>
                  </a:ln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2" name="Google Shape;1221;p43">
              <a:extLst>
                <a:ext uri="{FF2B5EF4-FFF2-40B4-BE49-F238E27FC236}">
                  <a16:creationId xmlns:a16="http://schemas.microsoft.com/office/drawing/2014/main" id="{E3AF2903-00BA-49CE-BF36-77E6912BAE4C}"/>
                </a:ext>
              </a:extLst>
            </p:cNvPr>
            <p:cNvSpPr/>
            <p:nvPr/>
          </p:nvSpPr>
          <p:spPr>
            <a:xfrm>
              <a:off x="4440350" y="2769175"/>
              <a:ext cx="474825" cy="452100"/>
            </a:xfrm>
            <a:custGeom>
              <a:avLst/>
              <a:gdLst/>
              <a:ahLst/>
              <a:cxnLst/>
              <a:rect l="l" t="t" r="r" b="b"/>
              <a:pathLst>
                <a:path w="18993" h="18084" extrusionOk="0">
                  <a:moveTo>
                    <a:pt x="12527" y="0"/>
                  </a:moveTo>
                  <a:lnTo>
                    <a:pt x="0" y="8178"/>
                  </a:lnTo>
                  <a:lnTo>
                    <a:pt x="6466" y="18084"/>
                  </a:lnTo>
                  <a:lnTo>
                    <a:pt x="18993" y="9904"/>
                  </a:lnTo>
                  <a:lnTo>
                    <a:pt x="12527" y="0"/>
                  </a:ln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3" name="Google Shape;1222;p43">
              <a:extLst>
                <a:ext uri="{FF2B5EF4-FFF2-40B4-BE49-F238E27FC236}">
                  <a16:creationId xmlns:a16="http://schemas.microsoft.com/office/drawing/2014/main" id="{965E7B51-651D-49F7-8DB1-220AC4BCFBBD}"/>
                </a:ext>
              </a:extLst>
            </p:cNvPr>
            <p:cNvSpPr/>
            <p:nvPr/>
          </p:nvSpPr>
          <p:spPr>
            <a:xfrm>
              <a:off x="3489550" y="1878525"/>
              <a:ext cx="1264875" cy="1059900"/>
            </a:xfrm>
            <a:custGeom>
              <a:avLst/>
              <a:gdLst/>
              <a:ahLst/>
              <a:cxnLst/>
              <a:rect l="l" t="t" r="r" b="b"/>
              <a:pathLst>
                <a:path w="50595" h="42396" extrusionOk="0">
                  <a:moveTo>
                    <a:pt x="36783" y="0"/>
                  </a:moveTo>
                  <a:lnTo>
                    <a:pt x="3634" y="8143"/>
                  </a:lnTo>
                  <a:lnTo>
                    <a:pt x="0" y="19338"/>
                  </a:lnTo>
                  <a:lnTo>
                    <a:pt x="7560" y="21955"/>
                  </a:lnTo>
                  <a:lnTo>
                    <a:pt x="1458" y="37094"/>
                  </a:lnTo>
                  <a:cubicBezTo>
                    <a:pt x="656" y="39085"/>
                    <a:pt x="1631" y="41348"/>
                    <a:pt x="3630" y="42130"/>
                  </a:cubicBezTo>
                  <a:cubicBezTo>
                    <a:pt x="4089" y="42309"/>
                    <a:pt x="4565" y="42395"/>
                    <a:pt x="5035" y="42395"/>
                  </a:cubicBezTo>
                  <a:cubicBezTo>
                    <a:pt x="6366" y="42395"/>
                    <a:pt x="7646" y="41704"/>
                    <a:pt x="8358" y="40499"/>
                  </a:cubicBezTo>
                  <a:lnTo>
                    <a:pt x="17592" y="24862"/>
                  </a:lnTo>
                  <a:lnTo>
                    <a:pt x="30531" y="29223"/>
                  </a:lnTo>
                  <a:cubicBezTo>
                    <a:pt x="30531" y="29223"/>
                    <a:pt x="31623" y="29568"/>
                    <a:pt x="33194" y="29568"/>
                  </a:cubicBezTo>
                  <a:cubicBezTo>
                    <a:pt x="35156" y="29568"/>
                    <a:pt x="37866" y="29030"/>
                    <a:pt x="40128" y="26607"/>
                  </a:cubicBezTo>
                  <a:cubicBezTo>
                    <a:pt x="44198" y="22245"/>
                    <a:pt x="50595" y="12213"/>
                    <a:pt x="50595" y="12213"/>
                  </a:cubicBezTo>
                  <a:lnTo>
                    <a:pt x="36783" y="0"/>
                  </a:ln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4" name="Google Shape;1223;p43">
              <a:extLst>
                <a:ext uri="{FF2B5EF4-FFF2-40B4-BE49-F238E27FC236}">
                  <a16:creationId xmlns:a16="http://schemas.microsoft.com/office/drawing/2014/main" id="{0A6AE83C-CB1C-41D5-B40C-55C060FA75E8}"/>
                </a:ext>
              </a:extLst>
            </p:cNvPr>
            <p:cNvSpPr/>
            <p:nvPr/>
          </p:nvSpPr>
          <p:spPr>
            <a:xfrm>
              <a:off x="4543500" y="238125"/>
              <a:ext cx="1592375" cy="1819875"/>
            </a:xfrm>
            <a:custGeom>
              <a:avLst/>
              <a:gdLst/>
              <a:ahLst/>
              <a:cxnLst/>
              <a:rect l="l" t="t" r="r" b="b"/>
              <a:pathLst>
                <a:path w="63695" h="72795" extrusionOk="0">
                  <a:moveTo>
                    <a:pt x="35780" y="0"/>
                  </a:moveTo>
                  <a:lnTo>
                    <a:pt x="1" y="53135"/>
                  </a:lnTo>
                  <a:lnTo>
                    <a:pt x="23394" y="72794"/>
                  </a:lnTo>
                  <a:lnTo>
                    <a:pt x="63695" y="26400"/>
                  </a:lnTo>
                  <a:lnTo>
                    <a:pt x="63695" y="0"/>
                  </a:lnTo>
                  <a:close/>
                </a:path>
              </a:pathLst>
            </a:custGeom>
            <a:solidFill>
              <a:srgbClr val="A3CAF7"/>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5" name="Google Shape;1224;p43">
              <a:extLst>
                <a:ext uri="{FF2B5EF4-FFF2-40B4-BE49-F238E27FC236}">
                  <a16:creationId xmlns:a16="http://schemas.microsoft.com/office/drawing/2014/main" id="{5A2071D2-659C-49C0-93E8-B23A52DBA1DC}"/>
                </a:ext>
              </a:extLst>
            </p:cNvPr>
            <p:cNvSpPr/>
            <p:nvPr/>
          </p:nvSpPr>
          <p:spPr>
            <a:xfrm>
              <a:off x="4367000" y="1581550"/>
              <a:ext cx="680225" cy="657575"/>
            </a:xfrm>
            <a:custGeom>
              <a:avLst/>
              <a:gdLst/>
              <a:ahLst/>
              <a:cxnLst/>
              <a:rect l="l" t="t" r="r" b="b"/>
              <a:pathLst>
                <a:path w="27209" h="26303" extrusionOk="0">
                  <a:moveTo>
                    <a:pt x="7778" y="1"/>
                  </a:moveTo>
                  <a:lnTo>
                    <a:pt x="0" y="10698"/>
                  </a:lnTo>
                  <a:lnTo>
                    <a:pt x="17775" y="26303"/>
                  </a:lnTo>
                  <a:lnTo>
                    <a:pt x="27208" y="16329"/>
                  </a:lnTo>
                  <a:lnTo>
                    <a:pt x="7778" y="1"/>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6" name="Google Shape;1225;p43">
              <a:extLst>
                <a:ext uri="{FF2B5EF4-FFF2-40B4-BE49-F238E27FC236}">
                  <a16:creationId xmlns:a16="http://schemas.microsoft.com/office/drawing/2014/main" id="{33FE60A6-2D9D-4CDC-8D54-344586615D84}"/>
                </a:ext>
              </a:extLst>
            </p:cNvPr>
            <p:cNvSpPr/>
            <p:nvPr/>
          </p:nvSpPr>
          <p:spPr>
            <a:xfrm>
              <a:off x="5073900" y="1820500"/>
              <a:ext cx="60325" cy="58050"/>
            </a:xfrm>
            <a:custGeom>
              <a:avLst/>
              <a:gdLst/>
              <a:ahLst/>
              <a:cxnLst/>
              <a:rect l="l" t="t" r="r" b="b"/>
              <a:pathLst>
                <a:path w="2413" h="2322" extrusionOk="0">
                  <a:moveTo>
                    <a:pt x="1252" y="1"/>
                  </a:moveTo>
                  <a:cubicBezTo>
                    <a:pt x="782" y="1"/>
                    <a:pt x="359" y="284"/>
                    <a:pt x="180" y="717"/>
                  </a:cubicBezTo>
                  <a:cubicBezTo>
                    <a:pt x="0" y="1151"/>
                    <a:pt x="99" y="1649"/>
                    <a:pt x="432" y="1982"/>
                  </a:cubicBezTo>
                  <a:cubicBezTo>
                    <a:pt x="654" y="2204"/>
                    <a:pt x="950" y="2322"/>
                    <a:pt x="1252" y="2322"/>
                  </a:cubicBezTo>
                  <a:cubicBezTo>
                    <a:pt x="1401" y="2322"/>
                    <a:pt x="1552" y="2293"/>
                    <a:pt x="1695" y="2233"/>
                  </a:cubicBezTo>
                  <a:cubicBezTo>
                    <a:pt x="2129" y="2054"/>
                    <a:pt x="2412" y="1631"/>
                    <a:pt x="2412" y="1161"/>
                  </a:cubicBezTo>
                  <a:cubicBezTo>
                    <a:pt x="2412" y="521"/>
                    <a:pt x="1892" y="1"/>
                    <a:pt x="1252"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grpSp>
      <p:sp>
        <p:nvSpPr>
          <p:cNvPr id="27" name="Rectangle 26">
            <a:extLst>
              <a:ext uri="{FF2B5EF4-FFF2-40B4-BE49-F238E27FC236}">
                <a16:creationId xmlns:a16="http://schemas.microsoft.com/office/drawing/2014/main" id="{0F6AC3B3-EEF6-4928-A132-F91962415544}"/>
              </a:ext>
            </a:extLst>
          </p:cNvPr>
          <p:cNvSpPr/>
          <p:nvPr/>
        </p:nvSpPr>
        <p:spPr>
          <a:xfrm>
            <a:off x="12778282" y="6149255"/>
            <a:ext cx="8594953" cy="3350536"/>
          </a:xfrm>
          <a:prstGeom prst="rect">
            <a:avLst/>
          </a:prstGeom>
        </p:spPr>
        <p:txBody>
          <a:bodyPr wrap="square">
            <a:spAutoFit/>
          </a:bodyPr>
          <a:lstStyle/>
          <a:p>
            <a:pPr defTabSz="457246">
              <a:lnSpc>
                <a:spcPct val="150000"/>
              </a:lnSpc>
            </a:pPr>
            <a:r>
              <a:rPr lang="en-US" sz="2400" b="1" dirty="0">
                <a:solidFill>
                  <a:srgbClr val="272E3A"/>
                </a:solidFill>
                <a:latin typeface="Montserrat Light"/>
              </a:rPr>
              <a:t>Lorem Ipsum</a:t>
            </a:r>
            <a:r>
              <a:rPr lang="en-US" sz="2400" dirty="0">
                <a:solidFill>
                  <a:srgbClr val="272E3A"/>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a:t>
            </a:r>
          </a:p>
        </p:txBody>
      </p:sp>
      <p:sp>
        <p:nvSpPr>
          <p:cNvPr id="28" name="Rectangle 27">
            <a:extLst>
              <a:ext uri="{FF2B5EF4-FFF2-40B4-BE49-F238E27FC236}">
                <a16:creationId xmlns:a16="http://schemas.microsoft.com/office/drawing/2014/main" id="{9931006E-4A6C-490D-8DC7-44A0C08FFF29}"/>
              </a:ext>
            </a:extLst>
          </p:cNvPr>
          <p:cNvSpPr/>
          <p:nvPr/>
        </p:nvSpPr>
        <p:spPr>
          <a:xfrm>
            <a:off x="12778283" y="5012896"/>
            <a:ext cx="8594953" cy="831093"/>
          </a:xfrm>
          <a:prstGeom prst="rect">
            <a:avLst/>
          </a:prstGeom>
        </p:spPr>
        <p:txBody>
          <a:bodyPr wrap="square">
            <a:spAutoFit/>
          </a:bodyPr>
          <a:lstStyle/>
          <a:p>
            <a:pPr defTabSz="457246"/>
            <a:r>
              <a:rPr lang="en-US" b="1" dirty="0">
                <a:solidFill>
                  <a:srgbClr val="272E3A"/>
                </a:solidFill>
                <a:latin typeface="Montserrat Light"/>
              </a:rPr>
              <a:t>Lorem Ipsum</a:t>
            </a:r>
            <a:r>
              <a:rPr lang="en-US" dirty="0">
                <a:solidFill>
                  <a:srgbClr val="272E3A"/>
                </a:solidFill>
                <a:latin typeface="Montserrat Light"/>
              </a:rPr>
              <a:t> </a:t>
            </a:r>
          </a:p>
        </p:txBody>
      </p:sp>
    </p:spTree>
    <p:extLst>
      <p:ext uri="{BB962C8B-B14F-4D97-AF65-F5344CB8AC3E}">
        <p14:creationId xmlns:p14="http://schemas.microsoft.com/office/powerpoint/2010/main" val="516227478"/>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9" name="Google Shape;1990;p59">
            <a:extLst>
              <a:ext uri="{FF2B5EF4-FFF2-40B4-BE49-F238E27FC236}">
                <a16:creationId xmlns:a16="http://schemas.microsoft.com/office/drawing/2014/main" id="{58069637-CEA6-4A42-8171-C07D109389F6}"/>
              </a:ext>
            </a:extLst>
          </p:cNvPr>
          <p:cNvGrpSpPr/>
          <p:nvPr/>
        </p:nvGrpSpPr>
        <p:grpSpPr>
          <a:xfrm>
            <a:off x="13951255" y="718309"/>
            <a:ext cx="8554751" cy="11825774"/>
            <a:chOff x="-2523925" y="5143500"/>
            <a:chExt cx="1615350" cy="2233000"/>
          </a:xfrm>
        </p:grpSpPr>
        <p:sp>
          <p:nvSpPr>
            <p:cNvPr id="90" name="Google Shape;1991;p59">
              <a:extLst>
                <a:ext uri="{FF2B5EF4-FFF2-40B4-BE49-F238E27FC236}">
                  <a16:creationId xmlns:a16="http://schemas.microsoft.com/office/drawing/2014/main" id="{2C8706F8-748D-4CDD-8D3F-B7AEFF968D7B}"/>
                </a:ext>
              </a:extLst>
            </p:cNvPr>
            <p:cNvSpPr/>
            <p:nvPr/>
          </p:nvSpPr>
          <p:spPr>
            <a:xfrm>
              <a:off x="-1212725" y="6064300"/>
              <a:ext cx="188650" cy="40725"/>
            </a:xfrm>
            <a:custGeom>
              <a:avLst/>
              <a:gdLst/>
              <a:ahLst/>
              <a:cxnLst/>
              <a:rect l="l" t="t" r="r" b="b"/>
              <a:pathLst>
                <a:path w="7546" h="1629" extrusionOk="0">
                  <a:moveTo>
                    <a:pt x="1" y="0"/>
                  </a:moveTo>
                  <a:lnTo>
                    <a:pt x="1" y="1628"/>
                  </a:lnTo>
                  <a:lnTo>
                    <a:pt x="7546" y="1628"/>
                  </a:lnTo>
                  <a:lnTo>
                    <a:pt x="7546" y="0"/>
                  </a:lnTo>
                  <a:close/>
                </a:path>
              </a:pathLst>
            </a:custGeom>
            <a:solidFill>
              <a:srgbClr val="A6B7E2"/>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1" name="Google Shape;1992;p59">
              <a:extLst>
                <a:ext uri="{FF2B5EF4-FFF2-40B4-BE49-F238E27FC236}">
                  <a16:creationId xmlns:a16="http://schemas.microsoft.com/office/drawing/2014/main" id="{4EF80F6D-22A2-4B7E-A295-48D1A5B5DEDE}"/>
                </a:ext>
              </a:extLst>
            </p:cNvPr>
            <p:cNvSpPr/>
            <p:nvPr/>
          </p:nvSpPr>
          <p:spPr>
            <a:xfrm>
              <a:off x="-1933575" y="6376050"/>
              <a:ext cx="139000" cy="70350"/>
            </a:xfrm>
            <a:custGeom>
              <a:avLst/>
              <a:gdLst/>
              <a:ahLst/>
              <a:cxnLst/>
              <a:rect l="l" t="t" r="r" b="b"/>
              <a:pathLst>
                <a:path w="5560" h="2814" extrusionOk="0">
                  <a:moveTo>
                    <a:pt x="1" y="0"/>
                  </a:moveTo>
                  <a:lnTo>
                    <a:pt x="1" y="2814"/>
                  </a:lnTo>
                  <a:lnTo>
                    <a:pt x="5560" y="2814"/>
                  </a:lnTo>
                  <a:lnTo>
                    <a:pt x="5560" y="0"/>
                  </a:lnTo>
                  <a:close/>
                </a:path>
              </a:pathLst>
            </a:custGeom>
            <a:solidFill>
              <a:srgbClr val="A6B7E2"/>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2" name="Google Shape;1993;p59">
              <a:extLst>
                <a:ext uri="{FF2B5EF4-FFF2-40B4-BE49-F238E27FC236}">
                  <a16:creationId xmlns:a16="http://schemas.microsoft.com/office/drawing/2014/main" id="{D65D7AF2-972D-4713-9176-A205067BC466}"/>
                </a:ext>
              </a:extLst>
            </p:cNvPr>
            <p:cNvSpPr/>
            <p:nvPr/>
          </p:nvSpPr>
          <p:spPr>
            <a:xfrm>
              <a:off x="-1898300" y="6375525"/>
              <a:ext cx="150675" cy="71400"/>
            </a:xfrm>
            <a:custGeom>
              <a:avLst/>
              <a:gdLst/>
              <a:ahLst/>
              <a:cxnLst/>
              <a:rect l="l" t="t" r="r" b="b"/>
              <a:pathLst>
                <a:path w="6027" h="2856" extrusionOk="0">
                  <a:moveTo>
                    <a:pt x="5559" y="467"/>
                  </a:moveTo>
                  <a:lnTo>
                    <a:pt x="5559" y="2389"/>
                  </a:lnTo>
                  <a:lnTo>
                    <a:pt x="466" y="2389"/>
                  </a:lnTo>
                  <a:lnTo>
                    <a:pt x="466" y="467"/>
                  </a:lnTo>
                  <a:close/>
                  <a:moveTo>
                    <a:pt x="1" y="0"/>
                  </a:moveTo>
                  <a:lnTo>
                    <a:pt x="1" y="2856"/>
                  </a:lnTo>
                  <a:lnTo>
                    <a:pt x="6027" y="2856"/>
                  </a:lnTo>
                  <a:lnTo>
                    <a:pt x="6027" y="0"/>
                  </a:lnTo>
                  <a:close/>
                </a:path>
              </a:pathLst>
            </a:custGeom>
            <a:solidFill>
              <a:srgbClr val="A6B7E2"/>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3" name="Google Shape;1994;p59">
              <a:extLst>
                <a:ext uri="{FF2B5EF4-FFF2-40B4-BE49-F238E27FC236}">
                  <a16:creationId xmlns:a16="http://schemas.microsoft.com/office/drawing/2014/main" id="{F3A06BC4-A3DB-43BD-AD0D-8D0595CCAE2F}"/>
                </a:ext>
              </a:extLst>
            </p:cNvPr>
            <p:cNvSpPr/>
            <p:nvPr/>
          </p:nvSpPr>
          <p:spPr>
            <a:xfrm>
              <a:off x="-1458525" y="6603425"/>
              <a:ext cx="227525" cy="768550"/>
            </a:xfrm>
            <a:custGeom>
              <a:avLst/>
              <a:gdLst/>
              <a:ahLst/>
              <a:cxnLst/>
              <a:rect l="l" t="t" r="r" b="b"/>
              <a:pathLst>
                <a:path w="9101" h="30742" extrusionOk="0">
                  <a:moveTo>
                    <a:pt x="1031" y="1"/>
                  </a:moveTo>
                  <a:cubicBezTo>
                    <a:pt x="958" y="1"/>
                    <a:pt x="883" y="10"/>
                    <a:pt x="809" y="28"/>
                  </a:cubicBezTo>
                  <a:cubicBezTo>
                    <a:pt x="307" y="151"/>
                    <a:pt x="1" y="655"/>
                    <a:pt x="123" y="1156"/>
                  </a:cubicBezTo>
                  <a:lnTo>
                    <a:pt x="7164" y="30029"/>
                  </a:lnTo>
                  <a:cubicBezTo>
                    <a:pt x="7266" y="30447"/>
                    <a:pt x="7640" y="30742"/>
                    <a:pt x="8071" y="30742"/>
                  </a:cubicBezTo>
                  <a:cubicBezTo>
                    <a:pt x="8146" y="30742"/>
                    <a:pt x="8221" y="30733"/>
                    <a:pt x="8293" y="30716"/>
                  </a:cubicBezTo>
                  <a:cubicBezTo>
                    <a:pt x="8794" y="30593"/>
                    <a:pt x="9101" y="30089"/>
                    <a:pt x="8980" y="29588"/>
                  </a:cubicBezTo>
                  <a:lnTo>
                    <a:pt x="1937" y="715"/>
                  </a:lnTo>
                  <a:cubicBezTo>
                    <a:pt x="1833" y="288"/>
                    <a:pt x="1451" y="1"/>
                    <a:pt x="1031"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4" name="Google Shape;1995;p59">
              <a:extLst>
                <a:ext uri="{FF2B5EF4-FFF2-40B4-BE49-F238E27FC236}">
                  <a16:creationId xmlns:a16="http://schemas.microsoft.com/office/drawing/2014/main" id="{FB14B22D-3D98-4220-941A-08E4A0E28F73}"/>
                </a:ext>
              </a:extLst>
            </p:cNvPr>
            <p:cNvSpPr/>
            <p:nvPr/>
          </p:nvSpPr>
          <p:spPr>
            <a:xfrm>
              <a:off x="-2146600" y="6603425"/>
              <a:ext cx="227575" cy="768550"/>
            </a:xfrm>
            <a:custGeom>
              <a:avLst/>
              <a:gdLst/>
              <a:ahLst/>
              <a:cxnLst/>
              <a:rect l="l" t="t" r="r" b="b"/>
              <a:pathLst>
                <a:path w="9103" h="30742" extrusionOk="0">
                  <a:moveTo>
                    <a:pt x="8072" y="1"/>
                  </a:moveTo>
                  <a:cubicBezTo>
                    <a:pt x="7651" y="1"/>
                    <a:pt x="7269" y="288"/>
                    <a:pt x="7166" y="715"/>
                  </a:cubicBezTo>
                  <a:lnTo>
                    <a:pt x="123" y="29588"/>
                  </a:lnTo>
                  <a:cubicBezTo>
                    <a:pt x="1" y="30089"/>
                    <a:pt x="307" y="30593"/>
                    <a:pt x="809" y="30716"/>
                  </a:cubicBezTo>
                  <a:cubicBezTo>
                    <a:pt x="882" y="30733"/>
                    <a:pt x="957" y="30742"/>
                    <a:pt x="1032" y="30742"/>
                  </a:cubicBezTo>
                  <a:cubicBezTo>
                    <a:pt x="1461" y="30742"/>
                    <a:pt x="1835" y="30448"/>
                    <a:pt x="1937" y="30029"/>
                  </a:cubicBezTo>
                  <a:lnTo>
                    <a:pt x="8979" y="1156"/>
                  </a:lnTo>
                  <a:cubicBezTo>
                    <a:pt x="9102" y="655"/>
                    <a:pt x="8795" y="151"/>
                    <a:pt x="8294" y="28"/>
                  </a:cubicBezTo>
                  <a:cubicBezTo>
                    <a:pt x="8220" y="10"/>
                    <a:pt x="8145" y="1"/>
                    <a:pt x="8072"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5" name="Google Shape;1996;p59">
              <a:extLst>
                <a:ext uri="{FF2B5EF4-FFF2-40B4-BE49-F238E27FC236}">
                  <a16:creationId xmlns:a16="http://schemas.microsoft.com/office/drawing/2014/main" id="{2EEF7B77-AD0D-4158-8D1D-08D60E7EB5EA}"/>
                </a:ext>
              </a:extLst>
            </p:cNvPr>
            <p:cNvSpPr/>
            <p:nvPr/>
          </p:nvSpPr>
          <p:spPr>
            <a:xfrm>
              <a:off x="-1310250" y="6535725"/>
              <a:ext cx="227525" cy="768525"/>
            </a:xfrm>
            <a:custGeom>
              <a:avLst/>
              <a:gdLst/>
              <a:ahLst/>
              <a:cxnLst/>
              <a:rect l="l" t="t" r="r" b="b"/>
              <a:pathLst>
                <a:path w="9101" h="30741" extrusionOk="0">
                  <a:moveTo>
                    <a:pt x="1031" y="0"/>
                  </a:moveTo>
                  <a:cubicBezTo>
                    <a:pt x="958" y="0"/>
                    <a:pt x="883" y="9"/>
                    <a:pt x="808" y="27"/>
                  </a:cubicBezTo>
                  <a:cubicBezTo>
                    <a:pt x="307" y="148"/>
                    <a:pt x="0" y="654"/>
                    <a:pt x="123" y="1156"/>
                  </a:cubicBezTo>
                  <a:lnTo>
                    <a:pt x="7164" y="30029"/>
                  </a:lnTo>
                  <a:cubicBezTo>
                    <a:pt x="7267" y="30446"/>
                    <a:pt x="7641" y="30741"/>
                    <a:pt x="8071" y="30741"/>
                  </a:cubicBezTo>
                  <a:cubicBezTo>
                    <a:pt x="8146" y="30741"/>
                    <a:pt x="8220" y="30732"/>
                    <a:pt x="8292" y="30715"/>
                  </a:cubicBezTo>
                  <a:cubicBezTo>
                    <a:pt x="8794" y="30593"/>
                    <a:pt x="9100" y="30088"/>
                    <a:pt x="8979" y="29587"/>
                  </a:cubicBezTo>
                  <a:lnTo>
                    <a:pt x="1937" y="713"/>
                  </a:lnTo>
                  <a:cubicBezTo>
                    <a:pt x="1832" y="286"/>
                    <a:pt x="1451" y="0"/>
                    <a:pt x="1031"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6" name="Google Shape;1997;p59">
              <a:extLst>
                <a:ext uri="{FF2B5EF4-FFF2-40B4-BE49-F238E27FC236}">
                  <a16:creationId xmlns:a16="http://schemas.microsoft.com/office/drawing/2014/main" id="{86D43DC7-107E-4DEF-96D0-4BFDFD1962FB}"/>
                </a:ext>
              </a:extLst>
            </p:cNvPr>
            <p:cNvSpPr/>
            <p:nvPr/>
          </p:nvSpPr>
          <p:spPr>
            <a:xfrm>
              <a:off x="-1998325" y="6535725"/>
              <a:ext cx="227550" cy="768525"/>
            </a:xfrm>
            <a:custGeom>
              <a:avLst/>
              <a:gdLst/>
              <a:ahLst/>
              <a:cxnLst/>
              <a:rect l="l" t="t" r="r" b="b"/>
              <a:pathLst>
                <a:path w="9102" h="30741" extrusionOk="0">
                  <a:moveTo>
                    <a:pt x="8071" y="0"/>
                  </a:moveTo>
                  <a:cubicBezTo>
                    <a:pt x="7651" y="0"/>
                    <a:pt x="7270" y="286"/>
                    <a:pt x="7165" y="713"/>
                  </a:cubicBezTo>
                  <a:lnTo>
                    <a:pt x="121" y="29587"/>
                  </a:lnTo>
                  <a:cubicBezTo>
                    <a:pt x="0" y="30087"/>
                    <a:pt x="307" y="30593"/>
                    <a:pt x="808" y="30714"/>
                  </a:cubicBezTo>
                  <a:cubicBezTo>
                    <a:pt x="880" y="30732"/>
                    <a:pt x="955" y="30741"/>
                    <a:pt x="1030" y="30741"/>
                  </a:cubicBezTo>
                  <a:cubicBezTo>
                    <a:pt x="1461" y="30741"/>
                    <a:pt x="1835" y="30448"/>
                    <a:pt x="1938" y="30029"/>
                  </a:cubicBezTo>
                  <a:lnTo>
                    <a:pt x="8980" y="1156"/>
                  </a:lnTo>
                  <a:cubicBezTo>
                    <a:pt x="9102" y="654"/>
                    <a:pt x="8795" y="148"/>
                    <a:pt x="8294" y="27"/>
                  </a:cubicBezTo>
                  <a:cubicBezTo>
                    <a:pt x="8219" y="9"/>
                    <a:pt x="8144" y="0"/>
                    <a:pt x="8071"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7" name="Google Shape;1998;p59">
              <a:extLst>
                <a:ext uri="{FF2B5EF4-FFF2-40B4-BE49-F238E27FC236}">
                  <a16:creationId xmlns:a16="http://schemas.microsoft.com/office/drawing/2014/main" id="{F4DE1B7B-8482-4FAB-BF17-7C864D2B6F2A}"/>
                </a:ext>
              </a:extLst>
            </p:cNvPr>
            <p:cNvSpPr/>
            <p:nvPr/>
          </p:nvSpPr>
          <p:spPr>
            <a:xfrm>
              <a:off x="-2131475" y="5569075"/>
              <a:ext cx="1222900" cy="1139525"/>
            </a:xfrm>
            <a:custGeom>
              <a:avLst/>
              <a:gdLst/>
              <a:ahLst/>
              <a:cxnLst/>
              <a:rect l="l" t="t" r="r" b="b"/>
              <a:pathLst>
                <a:path w="48916" h="45581" extrusionOk="0">
                  <a:moveTo>
                    <a:pt x="29696" y="1"/>
                  </a:moveTo>
                  <a:cubicBezTo>
                    <a:pt x="21728" y="1"/>
                    <a:pt x="13807" y="2129"/>
                    <a:pt x="12737" y="5879"/>
                  </a:cubicBezTo>
                  <a:cubicBezTo>
                    <a:pt x="10568" y="13467"/>
                    <a:pt x="19412" y="32938"/>
                    <a:pt x="15581" y="34741"/>
                  </a:cubicBezTo>
                  <a:cubicBezTo>
                    <a:pt x="13278" y="35824"/>
                    <a:pt x="10490" y="36700"/>
                    <a:pt x="5934" y="37370"/>
                  </a:cubicBezTo>
                  <a:cubicBezTo>
                    <a:pt x="0" y="38244"/>
                    <a:pt x="1055" y="45580"/>
                    <a:pt x="5934" y="45580"/>
                  </a:cubicBezTo>
                  <a:lnTo>
                    <a:pt x="35094" y="45580"/>
                  </a:lnTo>
                  <a:cubicBezTo>
                    <a:pt x="40378" y="45580"/>
                    <a:pt x="40785" y="40432"/>
                    <a:pt x="40785" y="36637"/>
                  </a:cubicBezTo>
                  <a:cubicBezTo>
                    <a:pt x="40785" y="32844"/>
                    <a:pt x="48915" y="17126"/>
                    <a:pt x="47018" y="7234"/>
                  </a:cubicBezTo>
                  <a:cubicBezTo>
                    <a:pt x="46058" y="2231"/>
                    <a:pt x="37852" y="1"/>
                    <a:pt x="29696" y="1"/>
                  </a:cubicBezTo>
                  <a:close/>
                </a:path>
              </a:pathLst>
            </a:custGeom>
            <a:solidFill>
              <a:srgbClr val="EB573D"/>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8" name="Google Shape;1999;p59">
              <a:extLst>
                <a:ext uri="{FF2B5EF4-FFF2-40B4-BE49-F238E27FC236}">
                  <a16:creationId xmlns:a16="http://schemas.microsoft.com/office/drawing/2014/main" id="{4974AA82-1E82-4C17-8D2B-0919FF58480A}"/>
                </a:ext>
              </a:extLst>
            </p:cNvPr>
            <p:cNvSpPr/>
            <p:nvPr/>
          </p:nvSpPr>
          <p:spPr>
            <a:xfrm>
              <a:off x="-2207800" y="6204175"/>
              <a:ext cx="718325" cy="1114425"/>
            </a:xfrm>
            <a:custGeom>
              <a:avLst/>
              <a:gdLst/>
              <a:ahLst/>
              <a:cxnLst/>
              <a:rect l="l" t="t" r="r" b="b"/>
              <a:pathLst>
                <a:path w="28733" h="44577" extrusionOk="0">
                  <a:moveTo>
                    <a:pt x="21142" y="0"/>
                  </a:moveTo>
                  <a:cubicBezTo>
                    <a:pt x="20517" y="0"/>
                    <a:pt x="19870" y="120"/>
                    <a:pt x="19221" y="384"/>
                  </a:cubicBezTo>
                  <a:cubicBezTo>
                    <a:pt x="14238" y="2411"/>
                    <a:pt x="1359" y="13886"/>
                    <a:pt x="678" y="15565"/>
                  </a:cubicBezTo>
                  <a:cubicBezTo>
                    <a:pt x="0" y="17240"/>
                    <a:pt x="8622" y="41073"/>
                    <a:pt x="8426" y="41465"/>
                  </a:cubicBezTo>
                  <a:cubicBezTo>
                    <a:pt x="8318" y="41679"/>
                    <a:pt x="6996" y="42304"/>
                    <a:pt x="5852" y="42934"/>
                  </a:cubicBezTo>
                  <a:cubicBezTo>
                    <a:pt x="4874" y="43472"/>
                    <a:pt x="4017" y="44015"/>
                    <a:pt x="4134" y="44313"/>
                  </a:cubicBezTo>
                  <a:cubicBezTo>
                    <a:pt x="4208" y="44502"/>
                    <a:pt x="5035" y="44576"/>
                    <a:pt x="6174" y="44576"/>
                  </a:cubicBezTo>
                  <a:cubicBezTo>
                    <a:pt x="8909" y="44576"/>
                    <a:pt x="13449" y="44145"/>
                    <a:pt x="13744" y="43822"/>
                  </a:cubicBezTo>
                  <a:cubicBezTo>
                    <a:pt x="14030" y="43508"/>
                    <a:pt x="13523" y="41199"/>
                    <a:pt x="13539" y="40823"/>
                  </a:cubicBezTo>
                  <a:cubicBezTo>
                    <a:pt x="14167" y="27183"/>
                    <a:pt x="10607" y="19221"/>
                    <a:pt x="10607" y="19221"/>
                  </a:cubicBezTo>
                  <a:cubicBezTo>
                    <a:pt x="11092" y="18831"/>
                    <a:pt x="19416" y="13569"/>
                    <a:pt x="24999" y="8797"/>
                  </a:cubicBezTo>
                  <a:cubicBezTo>
                    <a:pt x="28732" y="5607"/>
                    <a:pt x="25429" y="0"/>
                    <a:pt x="21142" y="0"/>
                  </a:cubicBezTo>
                  <a:close/>
                </a:path>
              </a:pathLst>
            </a:custGeom>
            <a:solidFill>
              <a:srgbClr val="E0BC9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9" name="Google Shape;2000;p59">
              <a:extLst>
                <a:ext uri="{FF2B5EF4-FFF2-40B4-BE49-F238E27FC236}">
                  <a16:creationId xmlns:a16="http://schemas.microsoft.com/office/drawing/2014/main" id="{5630DD64-0499-49EC-A2D5-FB16BE3A7450}"/>
                </a:ext>
              </a:extLst>
            </p:cNvPr>
            <p:cNvSpPr/>
            <p:nvPr/>
          </p:nvSpPr>
          <p:spPr>
            <a:xfrm>
              <a:off x="-2191000" y="7200900"/>
              <a:ext cx="346725" cy="125825"/>
            </a:xfrm>
            <a:custGeom>
              <a:avLst/>
              <a:gdLst/>
              <a:ahLst/>
              <a:cxnLst/>
              <a:rect l="l" t="t" r="r" b="b"/>
              <a:pathLst>
                <a:path w="13869" h="5033" extrusionOk="0">
                  <a:moveTo>
                    <a:pt x="6250" y="1"/>
                  </a:moveTo>
                  <a:cubicBezTo>
                    <a:pt x="6250" y="1"/>
                    <a:pt x="14" y="2289"/>
                    <a:pt x="5" y="3941"/>
                  </a:cubicBezTo>
                  <a:cubicBezTo>
                    <a:pt x="0" y="4781"/>
                    <a:pt x="3299" y="5033"/>
                    <a:pt x="6615" y="5033"/>
                  </a:cubicBezTo>
                  <a:cubicBezTo>
                    <a:pt x="9817" y="5033"/>
                    <a:pt x="13035" y="4798"/>
                    <a:pt x="13310" y="4629"/>
                  </a:cubicBezTo>
                  <a:cubicBezTo>
                    <a:pt x="13868" y="4287"/>
                    <a:pt x="13335" y="40"/>
                    <a:pt x="13335" y="40"/>
                  </a:cubicBezTo>
                  <a:lnTo>
                    <a:pt x="6250" y="1"/>
                  </a:ln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0" name="Google Shape;2001;p59">
              <a:extLst>
                <a:ext uri="{FF2B5EF4-FFF2-40B4-BE49-F238E27FC236}">
                  <a16:creationId xmlns:a16="http://schemas.microsoft.com/office/drawing/2014/main" id="{0E825D1C-0B24-4980-A2F7-E0829E130746}"/>
                </a:ext>
              </a:extLst>
            </p:cNvPr>
            <p:cNvSpPr/>
            <p:nvPr/>
          </p:nvSpPr>
          <p:spPr>
            <a:xfrm>
              <a:off x="-2211375" y="7296725"/>
              <a:ext cx="374250" cy="46850"/>
            </a:xfrm>
            <a:custGeom>
              <a:avLst/>
              <a:gdLst/>
              <a:ahLst/>
              <a:cxnLst/>
              <a:rect l="l" t="t" r="r" b="b"/>
              <a:pathLst>
                <a:path w="14970" h="1874" extrusionOk="0">
                  <a:moveTo>
                    <a:pt x="635" y="1"/>
                  </a:moveTo>
                  <a:cubicBezTo>
                    <a:pt x="241" y="1"/>
                    <a:pt x="0" y="659"/>
                    <a:pt x="420" y="840"/>
                  </a:cubicBezTo>
                  <a:cubicBezTo>
                    <a:pt x="2460" y="1718"/>
                    <a:pt x="4681" y="1805"/>
                    <a:pt x="6863" y="1854"/>
                  </a:cubicBezTo>
                  <a:cubicBezTo>
                    <a:pt x="7394" y="1866"/>
                    <a:pt x="7923" y="1873"/>
                    <a:pt x="8450" y="1873"/>
                  </a:cubicBezTo>
                  <a:cubicBezTo>
                    <a:pt x="10445" y="1873"/>
                    <a:pt x="12413" y="1774"/>
                    <a:pt x="14411" y="1480"/>
                  </a:cubicBezTo>
                  <a:cubicBezTo>
                    <a:pt x="14969" y="1397"/>
                    <a:pt x="14773" y="587"/>
                    <a:pt x="14250" y="587"/>
                  </a:cubicBezTo>
                  <a:cubicBezTo>
                    <a:pt x="14225" y="587"/>
                    <a:pt x="14199" y="589"/>
                    <a:pt x="14173" y="593"/>
                  </a:cubicBezTo>
                  <a:cubicBezTo>
                    <a:pt x="12271" y="873"/>
                    <a:pt x="10399" y="968"/>
                    <a:pt x="8501" y="968"/>
                  </a:cubicBezTo>
                  <a:cubicBezTo>
                    <a:pt x="8028" y="968"/>
                    <a:pt x="7553" y="962"/>
                    <a:pt x="7075" y="952"/>
                  </a:cubicBezTo>
                  <a:cubicBezTo>
                    <a:pt x="4922" y="902"/>
                    <a:pt x="2815" y="783"/>
                    <a:pt x="769" y="26"/>
                  </a:cubicBezTo>
                  <a:cubicBezTo>
                    <a:pt x="723" y="9"/>
                    <a:pt x="678" y="1"/>
                    <a:pt x="635"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1" name="Google Shape;2002;p59">
              <a:extLst>
                <a:ext uri="{FF2B5EF4-FFF2-40B4-BE49-F238E27FC236}">
                  <a16:creationId xmlns:a16="http://schemas.microsoft.com/office/drawing/2014/main" id="{3C61BFC5-EE6E-4E23-994C-439674708E33}"/>
                </a:ext>
              </a:extLst>
            </p:cNvPr>
            <p:cNvSpPr/>
            <p:nvPr/>
          </p:nvSpPr>
          <p:spPr>
            <a:xfrm>
              <a:off x="-2074275" y="7196375"/>
              <a:ext cx="57775" cy="41725"/>
            </a:xfrm>
            <a:custGeom>
              <a:avLst/>
              <a:gdLst/>
              <a:ahLst/>
              <a:cxnLst/>
              <a:rect l="l" t="t" r="r" b="b"/>
              <a:pathLst>
                <a:path w="2311" h="1669" extrusionOk="0">
                  <a:moveTo>
                    <a:pt x="669" y="1"/>
                  </a:moveTo>
                  <a:cubicBezTo>
                    <a:pt x="465" y="1"/>
                    <a:pt x="267" y="67"/>
                    <a:pt x="93" y="224"/>
                  </a:cubicBezTo>
                  <a:cubicBezTo>
                    <a:pt x="0" y="309"/>
                    <a:pt x="24" y="472"/>
                    <a:pt x="130" y="532"/>
                  </a:cubicBezTo>
                  <a:cubicBezTo>
                    <a:pt x="406" y="687"/>
                    <a:pt x="723" y="743"/>
                    <a:pt x="988" y="913"/>
                  </a:cubicBezTo>
                  <a:cubicBezTo>
                    <a:pt x="1253" y="1086"/>
                    <a:pt x="1394" y="1338"/>
                    <a:pt x="1600" y="1563"/>
                  </a:cubicBezTo>
                  <a:cubicBezTo>
                    <a:pt x="1668" y="1637"/>
                    <a:pt x="1757" y="1668"/>
                    <a:pt x="1847" y="1668"/>
                  </a:cubicBezTo>
                  <a:cubicBezTo>
                    <a:pt x="2076" y="1668"/>
                    <a:pt x="2311" y="1460"/>
                    <a:pt x="2220" y="1208"/>
                  </a:cubicBezTo>
                  <a:cubicBezTo>
                    <a:pt x="2023" y="661"/>
                    <a:pt x="1315" y="1"/>
                    <a:pt x="669"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2" name="Google Shape;2003;p59">
              <a:extLst>
                <a:ext uri="{FF2B5EF4-FFF2-40B4-BE49-F238E27FC236}">
                  <a16:creationId xmlns:a16="http://schemas.microsoft.com/office/drawing/2014/main" id="{4DBFE5B8-4B2D-4132-BE6A-9B824705C3E0}"/>
                </a:ext>
              </a:extLst>
            </p:cNvPr>
            <p:cNvSpPr/>
            <p:nvPr/>
          </p:nvSpPr>
          <p:spPr>
            <a:xfrm>
              <a:off x="-2098600" y="7208950"/>
              <a:ext cx="57775" cy="41700"/>
            </a:xfrm>
            <a:custGeom>
              <a:avLst/>
              <a:gdLst/>
              <a:ahLst/>
              <a:cxnLst/>
              <a:rect l="l" t="t" r="r" b="b"/>
              <a:pathLst>
                <a:path w="2311" h="1668" extrusionOk="0">
                  <a:moveTo>
                    <a:pt x="670" y="0"/>
                  </a:moveTo>
                  <a:cubicBezTo>
                    <a:pt x="465" y="0"/>
                    <a:pt x="267" y="67"/>
                    <a:pt x="93" y="223"/>
                  </a:cubicBezTo>
                  <a:cubicBezTo>
                    <a:pt x="1" y="307"/>
                    <a:pt x="25" y="472"/>
                    <a:pt x="131" y="532"/>
                  </a:cubicBezTo>
                  <a:cubicBezTo>
                    <a:pt x="405" y="686"/>
                    <a:pt x="723" y="741"/>
                    <a:pt x="988" y="913"/>
                  </a:cubicBezTo>
                  <a:cubicBezTo>
                    <a:pt x="1253" y="1084"/>
                    <a:pt x="1392" y="1338"/>
                    <a:pt x="1600" y="1563"/>
                  </a:cubicBezTo>
                  <a:cubicBezTo>
                    <a:pt x="1668" y="1636"/>
                    <a:pt x="1757" y="1668"/>
                    <a:pt x="1846" y="1668"/>
                  </a:cubicBezTo>
                  <a:cubicBezTo>
                    <a:pt x="2076" y="1668"/>
                    <a:pt x="2310" y="1459"/>
                    <a:pt x="2220" y="1207"/>
                  </a:cubicBezTo>
                  <a:cubicBezTo>
                    <a:pt x="2023" y="661"/>
                    <a:pt x="1315" y="0"/>
                    <a:pt x="670"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3" name="Google Shape;2004;p59">
              <a:extLst>
                <a:ext uri="{FF2B5EF4-FFF2-40B4-BE49-F238E27FC236}">
                  <a16:creationId xmlns:a16="http://schemas.microsoft.com/office/drawing/2014/main" id="{DD96388E-6537-4F6C-862D-87B0451793DD}"/>
                </a:ext>
              </a:extLst>
            </p:cNvPr>
            <p:cNvSpPr/>
            <p:nvPr/>
          </p:nvSpPr>
          <p:spPr>
            <a:xfrm>
              <a:off x="-2122950" y="7221475"/>
              <a:ext cx="57800" cy="41725"/>
            </a:xfrm>
            <a:custGeom>
              <a:avLst/>
              <a:gdLst/>
              <a:ahLst/>
              <a:cxnLst/>
              <a:rect l="l" t="t" r="r" b="b"/>
              <a:pathLst>
                <a:path w="2312" h="1669" extrusionOk="0">
                  <a:moveTo>
                    <a:pt x="670" y="1"/>
                  </a:moveTo>
                  <a:cubicBezTo>
                    <a:pt x="466" y="1"/>
                    <a:pt x="268" y="67"/>
                    <a:pt x="95" y="224"/>
                  </a:cubicBezTo>
                  <a:cubicBezTo>
                    <a:pt x="0" y="309"/>
                    <a:pt x="26" y="472"/>
                    <a:pt x="132" y="533"/>
                  </a:cubicBezTo>
                  <a:cubicBezTo>
                    <a:pt x="406" y="688"/>
                    <a:pt x="725" y="743"/>
                    <a:pt x="990" y="914"/>
                  </a:cubicBezTo>
                  <a:cubicBezTo>
                    <a:pt x="1253" y="1086"/>
                    <a:pt x="1394" y="1339"/>
                    <a:pt x="1600" y="1563"/>
                  </a:cubicBezTo>
                  <a:cubicBezTo>
                    <a:pt x="1669" y="1637"/>
                    <a:pt x="1758" y="1669"/>
                    <a:pt x="1847" y="1669"/>
                  </a:cubicBezTo>
                  <a:cubicBezTo>
                    <a:pt x="2077" y="1669"/>
                    <a:pt x="2312" y="1460"/>
                    <a:pt x="2221" y="1208"/>
                  </a:cubicBezTo>
                  <a:cubicBezTo>
                    <a:pt x="2024" y="663"/>
                    <a:pt x="1316" y="1"/>
                    <a:pt x="670"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4" name="Google Shape;2005;p59">
              <a:extLst>
                <a:ext uri="{FF2B5EF4-FFF2-40B4-BE49-F238E27FC236}">
                  <a16:creationId xmlns:a16="http://schemas.microsoft.com/office/drawing/2014/main" id="{7001C2B4-3740-481E-8968-603BBC1A4910}"/>
                </a:ext>
              </a:extLst>
            </p:cNvPr>
            <p:cNvSpPr/>
            <p:nvPr/>
          </p:nvSpPr>
          <p:spPr>
            <a:xfrm>
              <a:off x="-2222125" y="6192575"/>
              <a:ext cx="786275" cy="1034950"/>
            </a:xfrm>
            <a:custGeom>
              <a:avLst/>
              <a:gdLst/>
              <a:ahLst/>
              <a:cxnLst/>
              <a:rect l="l" t="t" r="r" b="b"/>
              <a:pathLst>
                <a:path w="31451" h="41398" extrusionOk="0">
                  <a:moveTo>
                    <a:pt x="17213" y="1"/>
                  </a:moveTo>
                  <a:cubicBezTo>
                    <a:pt x="17213" y="1"/>
                    <a:pt x="2166" y="13792"/>
                    <a:pt x="1084" y="15663"/>
                  </a:cubicBezTo>
                  <a:cubicBezTo>
                    <a:pt x="0" y="17532"/>
                    <a:pt x="5530" y="39894"/>
                    <a:pt x="6909" y="40655"/>
                  </a:cubicBezTo>
                  <a:cubicBezTo>
                    <a:pt x="7933" y="41220"/>
                    <a:pt x="9301" y="41398"/>
                    <a:pt x="10616" y="41398"/>
                  </a:cubicBezTo>
                  <a:cubicBezTo>
                    <a:pt x="12839" y="41398"/>
                    <a:pt x="14911" y="40890"/>
                    <a:pt x="14911" y="40890"/>
                  </a:cubicBezTo>
                  <a:cubicBezTo>
                    <a:pt x="15507" y="31545"/>
                    <a:pt x="12777" y="19952"/>
                    <a:pt x="12777" y="19952"/>
                  </a:cubicBezTo>
                  <a:cubicBezTo>
                    <a:pt x="12777" y="19952"/>
                    <a:pt x="26079" y="11383"/>
                    <a:pt x="28297" y="8676"/>
                  </a:cubicBezTo>
                  <a:cubicBezTo>
                    <a:pt x="31450" y="4828"/>
                    <a:pt x="30034" y="1627"/>
                    <a:pt x="29737" y="200"/>
                  </a:cubicBezTo>
                  <a:lnTo>
                    <a:pt x="17213" y="1"/>
                  </a:ln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5" name="Google Shape;2006;p59">
              <a:extLst>
                <a:ext uri="{FF2B5EF4-FFF2-40B4-BE49-F238E27FC236}">
                  <a16:creationId xmlns:a16="http://schemas.microsoft.com/office/drawing/2014/main" id="{90FC64D8-8552-4F49-A2DC-B6B7765EBD87}"/>
                </a:ext>
              </a:extLst>
            </p:cNvPr>
            <p:cNvSpPr/>
            <p:nvPr/>
          </p:nvSpPr>
          <p:spPr>
            <a:xfrm>
              <a:off x="-2436900" y="6307200"/>
              <a:ext cx="1096300" cy="1036325"/>
            </a:xfrm>
            <a:custGeom>
              <a:avLst/>
              <a:gdLst/>
              <a:ahLst/>
              <a:cxnLst/>
              <a:rect l="l" t="t" r="r" b="b"/>
              <a:pathLst>
                <a:path w="43852" h="41453" extrusionOk="0">
                  <a:moveTo>
                    <a:pt x="37863" y="1"/>
                  </a:moveTo>
                  <a:cubicBezTo>
                    <a:pt x="37440" y="1"/>
                    <a:pt x="36992" y="43"/>
                    <a:pt x="36518" y="133"/>
                  </a:cubicBezTo>
                  <a:cubicBezTo>
                    <a:pt x="28487" y="1659"/>
                    <a:pt x="15842" y="8763"/>
                    <a:pt x="15159" y="10442"/>
                  </a:cubicBezTo>
                  <a:cubicBezTo>
                    <a:pt x="14481" y="12116"/>
                    <a:pt x="4605" y="37948"/>
                    <a:pt x="4407" y="38341"/>
                  </a:cubicBezTo>
                  <a:cubicBezTo>
                    <a:pt x="4299" y="38556"/>
                    <a:pt x="2979" y="39180"/>
                    <a:pt x="1835" y="39812"/>
                  </a:cubicBezTo>
                  <a:cubicBezTo>
                    <a:pt x="859" y="40347"/>
                    <a:pt x="0" y="40892"/>
                    <a:pt x="117" y="41188"/>
                  </a:cubicBezTo>
                  <a:cubicBezTo>
                    <a:pt x="192" y="41378"/>
                    <a:pt x="1020" y="41453"/>
                    <a:pt x="2161" y="41453"/>
                  </a:cubicBezTo>
                  <a:cubicBezTo>
                    <a:pt x="4896" y="41453"/>
                    <a:pt x="9431" y="41022"/>
                    <a:pt x="9727" y="40697"/>
                  </a:cubicBezTo>
                  <a:cubicBezTo>
                    <a:pt x="10013" y="40383"/>
                    <a:pt x="9809" y="39559"/>
                    <a:pt x="9761" y="38879"/>
                  </a:cubicBezTo>
                  <a:cubicBezTo>
                    <a:pt x="9738" y="38572"/>
                    <a:pt x="9732" y="38284"/>
                    <a:pt x="9848" y="38109"/>
                  </a:cubicBezTo>
                  <a:cubicBezTo>
                    <a:pt x="16714" y="27766"/>
                    <a:pt x="20493" y="16293"/>
                    <a:pt x="21048" y="14841"/>
                  </a:cubicBezTo>
                  <a:cubicBezTo>
                    <a:pt x="21600" y="13390"/>
                    <a:pt x="37141" y="12854"/>
                    <a:pt x="41910" y="6956"/>
                  </a:cubicBezTo>
                  <a:cubicBezTo>
                    <a:pt x="43852" y="4555"/>
                    <a:pt x="42260" y="1"/>
                    <a:pt x="37863" y="1"/>
                  </a:cubicBezTo>
                  <a:close/>
                </a:path>
              </a:pathLst>
            </a:custGeom>
            <a:solidFill>
              <a:srgbClr val="E0BC9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6" name="Google Shape;2007;p59">
              <a:extLst>
                <a:ext uri="{FF2B5EF4-FFF2-40B4-BE49-F238E27FC236}">
                  <a16:creationId xmlns:a16="http://schemas.microsoft.com/office/drawing/2014/main" id="{86F6B452-AAB9-46EA-916B-070AEBE96EFD}"/>
                </a:ext>
              </a:extLst>
            </p:cNvPr>
            <p:cNvSpPr/>
            <p:nvPr/>
          </p:nvSpPr>
          <p:spPr>
            <a:xfrm>
              <a:off x="-2503550" y="7233825"/>
              <a:ext cx="346725" cy="125825"/>
            </a:xfrm>
            <a:custGeom>
              <a:avLst/>
              <a:gdLst/>
              <a:ahLst/>
              <a:cxnLst/>
              <a:rect l="l" t="t" r="r" b="b"/>
              <a:pathLst>
                <a:path w="13869" h="5033" extrusionOk="0">
                  <a:moveTo>
                    <a:pt x="6249" y="1"/>
                  </a:moveTo>
                  <a:cubicBezTo>
                    <a:pt x="6249" y="1"/>
                    <a:pt x="14" y="2289"/>
                    <a:pt x="5" y="3941"/>
                  </a:cubicBezTo>
                  <a:cubicBezTo>
                    <a:pt x="1" y="4780"/>
                    <a:pt x="3299" y="5033"/>
                    <a:pt x="6615" y="5033"/>
                  </a:cubicBezTo>
                  <a:cubicBezTo>
                    <a:pt x="9817" y="5033"/>
                    <a:pt x="13035" y="4797"/>
                    <a:pt x="13310" y="4629"/>
                  </a:cubicBezTo>
                  <a:cubicBezTo>
                    <a:pt x="13869" y="4286"/>
                    <a:pt x="13336" y="39"/>
                    <a:pt x="13336" y="39"/>
                  </a:cubicBezTo>
                  <a:lnTo>
                    <a:pt x="6249" y="1"/>
                  </a:ln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7" name="Google Shape;2008;p59">
              <a:extLst>
                <a:ext uri="{FF2B5EF4-FFF2-40B4-BE49-F238E27FC236}">
                  <a16:creationId xmlns:a16="http://schemas.microsoft.com/office/drawing/2014/main" id="{2E08BDC4-E69C-4015-92FF-3F7AFBB7195A}"/>
                </a:ext>
              </a:extLst>
            </p:cNvPr>
            <p:cNvSpPr/>
            <p:nvPr/>
          </p:nvSpPr>
          <p:spPr>
            <a:xfrm>
              <a:off x="-2523925" y="7329650"/>
              <a:ext cx="374225" cy="46850"/>
            </a:xfrm>
            <a:custGeom>
              <a:avLst/>
              <a:gdLst/>
              <a:ahLst/>
              <a:cxnLst/>
              <a:rect l="l" t="t" r="r" b="b"/>
              <a:pathLst>
                <a:path w="14969" h="1874" extrusionOk="0">
                  <a:moveTo>
                    <a:pt x="636" y="1"/>
                  </a:moveTo>
                  <a:cubicBezTo>
                    <a:pt x="241" y="1"/>
                    <a:pt x="1" y="659"/>
                    <a:pt x="421" y="840"/>
                  </a:cubicBezTo>
                  <a:cubicBezTo>
                    <a:pt x="2460" y="1718"/>
                    <a:pt x="4681" y="1805"/>
                    <a:pt x="6863" y="1854"/>
                  </a:cubicBezTo>
                  <a:cubicBezTo>
                    <a:pt x="7395" y="1866"/>
                    <a:pt x="7924" y="1873"/>
                    <a:pt x="8452" y="1873"/>
                  </a:cubicBezTo>
                  <a:cubicBezTo>
                    <a:pt x="10447" y="1873"/>
                    <a:pt x="12415" y="1774"/>
                    <a:pt x="14413" y="1480"/>
                  </a:cubicBezTo>
                  <a:cubicBezTo>
                    <a:pt x="14968" y="1397"/>
                    <a:pt x="14773" y="587"/>
                    <a:pt x="14251" y="587"/>
                  </a:cubicBezTo>
                  <a:cubicBezTo>
                    <a:pt x="14226" y="587"/>
                    <a:pt x="14200" y="589"/>
                    <a:pt x="14173" y="593"/>
                  </a:cubicBezTo>
                  <a:cubicBezTo>
                    <a:pt x="12271" y="873"/>
                    <a:pt x="10400" y="968"/>
                    <a:pt x="8502" y="968"/>
                  </a:cubicBezTo>
                  <a:cubicBezTo>
                    <a:pt x="8029" y="968"/>
                    <a:pt x="7554" y="962"/>
                    <a:pt x="7077" y="952"/>
                  </a:cubicBezTo>
                  <a:cubicBezTo>
                    <a:pt x="4922" y="902"/>
                    <a:pt x="2817" y="783"/>
                    <a:pt x="769" y="25"/>
                  </a:cubicBezTo>
                  <a:cubicBezTo>
                    <a:pt x="723" y="8"/>
                    <a:pt x="679" y="1"/>
                    <a:pt x="636"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8" name="Google Shape;2009;p59">
              <a:extLst>
                <a:ext uri="{FF2B5EF4-FFF2-40B4-BE49-F238E27FC236}">
                  <a16:creationId xmlns:a16="http://schemas.microsoft.com/office/drawing/2014/main" id="{E9345C36-6E2B-4BAE-BCB9-F18F2BF69498}"/>
                </a:ext>
              </a:extLst>
            </p:cNvPr>
            <p:cNvSpPr/>
            <p:nvPr/>
          </p:nvSpPr>
          <p:spPr>
            <a:xfrm>
              <a:off x="-2386825" y="7229325"/>
              <a:ext cx="57775" cy="41725"/>
            </a:xfrm>
            <a:custGeom>
              <a:avLst/>
              <a:gdLst/>
              <a:ahLst/>
              <a:cxnLst/>
              <a:rect l="l" t="t" r="r" b="b"/>
              <a:pathLst>
                <a:path w="2311" h="1669" extrusionOk="0">
                  <a:moveTo>
                    <a:pt x="670" y="1"/>
                  </a:moveTo>
                  <a:cubicBezTo>
                    <a:pt x="465" y="1"/>
                    <a:pt x="267" y="67"/>
                    <a:pt x="94" y="224"/>
                  </a:cubicBezTo>
                  <a:cubicBezTo>
                    <a:pt x="1" y="308"/>
                    <a:pt x="25" y="472"/>
                    <a:pt x="131" y="532"/>
                  </a:cubicBezTo>
                  <a:cubicBezTo>
                    <a:pt x="405" y="686"/>
                    <a:pt x="724" y="742"/>
                    <a:pt x="988" y="914"/>
                  </a:cubicBezTo>
                  <a:cubicBezTo>
                    <a:pt x="1253" y="1084"/>
                    <a:pt x="1394" y="1339"/>
                    <a:pt x="1601" y="1563"/>
                  </a:cubicBezTo>
                  <a:cubicBezTo>
                    <a:pt x="1668" y="1637"/>
                    <a:pt x="1756" y="1668"/>
                    <a:pt x="1846" y="1668"/>
                  </a:cubicBezTo>
                  <a:cubicBezTo>
                    <a:pt x="2075" y="1668"/>
                    <a:pt x="2311" y="1459"/>
                    <a:pt x="2220" y="1207"/>
                  </a:cubicBezTo>
                  <a:cubicBezTo>
                    <a:pt x="2023" y="661"/>
                    <a:pt x="1316" y="1"/>
                    <a:pt x="670"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9" name="Google Shape;2010;p59">
              <a:extLst>
                <a:ext uri="{FF2B5EF4-FFF2-40B4-BE49-F238E27FC236}">
                  <a16:creationId xmlns:a16="http://schemas.microsoft.com/office/drawing/2014/main" id="{0D7A56E9-1746-410A-B4D1-7BE39FBBDEB2}"/>
                </a:ext>
              </a:extLst>
            </p:cNvPr>
            <p:cNvSpPr/>
            <p:nvPr/>
          </p:nvSpPr>
          <p:spPr>
            <a:xfrm>
              <a:off x="-2411175" y="7241875"/>
              <a:ext cx="57800" cy="41700"/>
            </a:xfrm>
            <a:custGeom>
              <a:avLst/>
              <a:gdLst/>
              <a:ahLst/>
              <a:cxnLst/>
              <a:rect l="l" t="t" r="r" b="b"/>
              <a:pathLst>
                <a:path w="2312" h="1668" extrusionOk="0">
                  <a:moveTo>
                    <a:pt x="671" y="0"/>
                  </a:moveTo>
                  <a:cubicBezTo>
                    <a:pt x="467" y="0"/>
                    <a:pt x="269" y="66"/>
                    <a:pt x="95" y="223"/>
                  </a:cubicBezTo>
                  <a:cubicBezTo>
                    <a:pt x="1" y="307"/>
                    <a:pt x="26" y="472"/>
                    <a:pt x="132" y="532"/>
                  </a:cubicBezTo>
                  <a:cubicBezTo>
                    <a:pt x="406" y="686"/>
                    <a:pt x="725" y="741"/>
                    <a:pt x="990" y="913"/>
                  </a:cubicBezTo>
                  <a:cubicBezTo>
                    <a:pt x="1255" y="1085"/>
                    <a:pt x="1394" y="1338"/>
                    <a:pt x="1602" y="1563"/>
                  </a:cubicBezTo>
                  <a:cubicBezTo>
                    <a:pt x="1669" y="1636"/>
                    <a:pt x="1758" y="1667"/>
                    <a:pt x="1847" y="1667"/>
                  </a:cubicBezTo>
                  <a:cubicBezTo>
                    <a:pt x="2076" y="1667"/>
                    <a:pt x="2312" y="1459"/>
                    <a:pt x="2221" y="1206"/>
                  </a:cubicBezTo>
                  <a:cubicBezTo>
                    <a:pt x="2025" y="661"/>
                    <a:pt x="1317" y="0"/>
                    <a:pt x="671"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10" name="Google Shape;2011;p59">
              <a:extLst>
                <a:ext uri="{FF2B5EF4-FFF2-40B4-BE49-F238E27FC236}">
                  <a16:creationId xmlns:a16="http://schemas.microsoft.com/office/drawing/2014/main" id="{FB787C3C-479F-4175-9844-E16387C55857}"/>
                </a:ext>
              </a:extLst>
            </p:cNvPr>
            <p:cNvSpPr/>
            <p:nvPr/>
          </p:nvSpPr>
          <p:spPr>
            <a:xfrm>
              <a:off x="-2435500" y="7254425"/>
              <a:ext cx="57800" cy="41700"/>
            </a:xfrm>
            <a:custGeom>
              <a:avLst/>
              <a:gdLst/>
              <a:ahLst/>
              <a:cxnLst/>
              <a:rect l="l" t="t" r="r" b="b"/>
              <a:pathLst>
                <a:path w="2312" h="1668" extrusionOk="0">
                  <a:moveTo>
                    <a:pt x="671" y="0"/>
                  </a:moveTo>
                  <a:cubicBezTo>
                    <a:pt x="467" y="0"/>
                    <a:pt x="269" y="67"/>
                    <a:pt x="95" y="224"/>
                  </a:cubicBezTo>
                  <a:cubicBezTo>
                    <a:pt x="1" y="308"/>
                    <a:pt x="26" y="471"/>
                    <a:pt x="133" y="532"/>
                  </a:cubicBezTo>
                  <a:cubicBezTo>
                    <a:pt x="406" y="686"/>
                    <a:pt x="725" y="742"/>
                    <a:pt x="990" y="914"/>
                  </a:cubicBezTo>
                  <a:cubicBezTo>
                    <a:pt x="1253" y="1085"/>
                    <a:pt x="1394" y="1337"/>
                    <a:pt x="1601" y="1562"/>
                  </a:cubicBezTo>
                  <a:cubicBezTo>
                    <a:pt x="1669" y="1636"/>
                    <a:pt x="1758" y="1667"/>
                    <a:pt x="1847" y="1667"/>
                  </a:cubicBezTo>
                  <a:cubicBezTo>
                    <a:pt x="2077" y="1667"/>
                    <a:pt x="2312" y="1459"/>
                    <a:pt x="2220" y="1207"/>
                  </a:cubicBezTo>
                  <a:cubicBezTo>
                    <a:pt x="2024" y="662"/>
                    <a:pt x="1317" y="0"/>
                    <a:pt x="671"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11" name="Google Shape;2012;p59">
              <a:extLst>
                <a:ext uri="{FF2B5EF4-FFF2-40B4-BE49-F238E27FC236}">
                  <a16:creationId xmlns:a16="http://schemas.microsoft.com/office/drawing/2014/main" id="{99D561EF-2435-4CCB-B141-4D07485F6C68}"/>
                </a:ext>
              </a:extLst>
            </p:cNvPr>
            <p:cNvSpPr/>
            <p:nvPr/>
          </p:nvSpPr>
          <p:spPr>
            <a:xfrm>
              <a:off x="-2376300" y="6192625"/>
              <a:ext cx="1084225" cy="1086725"/>
            </a:xfrm>
            <a:custGeom>
              <a:avLst/>
              <a:gdLst/>
              <a:ahLst/>
              <a:cxnLst/>
              <a:rect l="l" t="t" r="r" b="b"/>
              <a:pathLst>
                <a:path w="43369" h="43469" extrusionOk="0">
                  <a:moveTo>
                    <a:pt x="40805" y="0"/>
                  </a:moveTo>
                  <a:lnTo>
                    <a:pt x="31737" y="132"/>
                  </a:lnTo>
                  <a:cubicBezTo>
                    <a:pt x="29930" y="1353"/>
                    <a:pt x="29945" y="5090"/>
                    <a:pt x="28320" y="5739"/>
                  </a:cubicBezTo>
                  <a:cubicBezTo>
                    <a:pt x="20188" y="8992"/>
                    <a:pt x="13894" y="12647"/>
                    <a:pt x="12412" y="14476"/>
                  </a:cubicBezTo>
                  <a:cubicBezTo>
                    <a:pt x="10931" y="16304"/>
                    <a:pt x="0" y="40740"/>
                    <a:pt x="846" y="41467"/>
                  </a:cubicBezTo>
                  <a:cubicBezTo>
                    <a:pt x="2415" y="42818"/>
                    <a:pt x="4568" y="43469"/>
                    <a:pt x="6292" y="43469"/>
                  </a:cubicBezTo>
                  <a:cubicBezTo>
                    <a:pt x="7423" y="43469"/>
                    <a:pt x="8369" y="43188"/>
                    <a:pt x="8841" y="42641"/>
                  </a:cubicBezTo>
                  <a:cubicBezTo>
                    <a:pt x="18992" y="30884"/>
                    <a:pt x="21038" y="21865"/>
                    <a:pt x="21038" y="21865"/>
                  </a:cubicBezTo>
                  <a:cubicBezTo>
                    <a:pt x="21038" y="21865"/>
                    <a:pt x="32637" y="19945"/>
                    <a:pt x="38771" y="15502"/>
                  </a:cubicBezTo>
                  <a:cubicBezTo>
                    <a:pt x="43277" y="12237"/>
                    <a:pt x="43368" y="2088"/>
                    <a:pt x="40805"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12" name="Google Shape;2013;p59">
              <a:extLst>
                <a:ext uri="{FF2B5EF4-FFF2-40B4-BE49-F238E27FC236}">
                  <a16:creationId xmlns:a16="http://schemas.microsoft.com/office/drawing/2014/main" id="{3958340A-4507-4918-98C7-61DB5F18DBBB}"/>
                </a:ext>
              </a:extLst>
            </p:cNvPr>
            <p:cNvSpPr/>
            <p:nvPr/>
          </p:nvSpPr>
          <p:spPr>
            <a:xfrm>
              <a:off x="-2173725" y="6308100"/>
              <a:ext cx="479075" cy="456550"/>
            </a:xfrm>
            <a:custGeom>
              <a:avLst/>
              <a:gdLst/>
              <a:ahLst/>
              <a:cxnLst/>
              <a:rect l="l" t="t" r="r" b="b"/>
              <a:pathLst>
                <a:path w="19163" h="18262" extrusionOk="0">
                  <a:moveTo>
                    <a:pt x="16758" y="1"/>
                  </a:moveTo>
                  <a:cubicBezTo>
                    <a:pt x="16723" y="1"/>
                    <a:pt x="16713" y="55"/>
                    <a:pt x="16742" y="77"/>
                  </a:cubicBezTo>
                  <a:cubicBezTo>
                    <a:pt x="17090" y="340"/>
                    <a:pt x="17482" y="550"/>
                    <a:pt x="17839" y="806"/>
                  </a:cubicBezTo>
                  <a:cubicBezTo>
                    <a:pt x="18066" y="970"/>
                    <a:pt x="18298" y="1187"/>
                    <a:pt x="18552" y="1333"/>
                  </a:cubicBezTo>
                  <a:cubicBezTo>
                    <a:pt x="14337" y="3312"/>
                    <a:pt x="10247" y="5677"/>
                    <a:pt x="6241" y="8041"/>
                  </a:cubicBezTo>
                  <a:cubicBezTo>
                    <a:pt x="4523" y="9056"/>
                    <a:pt x="3573" y="10304"/>
                    <a:pt x="2736" y="12106"/>
                  </a:cubicBezTo>
                  <a:cubicBezTo>
                    <a:pt x="1811" y="14099"/>
                    <a:pt x="816" y="16088"/>
                    <a:pt x="28" y="18140"/>
                  </a:cubicBezTo>
                  <a:cubicBezTo>
                    <a:pt x="1" y="18209"/>
                    <a:pt x="65" y="18261"/>
                    <a:pt x="126" y="18261"/>
                  </a:cubicBezTo>
                  <a:cubicBezTo>
                    <a:pt x="158" y="18261"/>
                    <a:pt x="189" y="18247"/>
                    <a:pt x="207" y="18214"/>
                  </a:cubicBezTo>
                  <a:cubicBezTo>
                    <a:pt x="1250" y="16291"/>
                    <a:pt x="2088" y="14249"/>
                    <a:pt x="3018" y="12270"/>
                  </a:cubicBezTo>
                  <a:cubicBezTo>
                    <a:pt x="3469" y="11304"/>
                    <a:pt x="3921" y="10391"/>
                    <a:pt x="4691" y="9631"/>
                  </a:cubicBezTo>
                  <a:cubicBezTo>
                    <a:pt x="5455" y="8875"/>
                    <a:pt x="6412" y="8378"/>
                    <a:pt x="7335" y="7851"/>
                  </a:cubicBezTo>
                  <a:cubicBezTo>
                    <a:pt x="11188" y="5656"/>
                    <a:pt x="15084" y="3559"/>
                    <a:pt x="19000" y="1482"/>
                  </a:cubicBezTo>
                  <a:cubicBezTo>
                    <a:pt x="19162" y="1396"/>
                    <a:pt x="19061" y="1185"/>
                    <a:pt x="18908" y="1185"/>
                  </a:cubicBezTo>
                  <a:cubicBezTo>
                    <a:pt x="18899" y="1185"/>
                    <a:pt x="18890" y="1186"/>
                    <a:pt x="18880" y="1187"/>
                  </a:cubicBezTo>
                  <a:cubicBezTo>
                    <a:pt x="18636" y="924"/>
                    <a:pt x="18273" y="764"/>
                    <a:pt x="17960" y="598"/>
                  </a:cubicBezTo>
                  <a:cubicBezTo>
                    <a:pt x="17574" y="391"/>
                    <a:pt x="17185" y="152"/>
                    <a:pt x="16773" y="4"/>
                  </a:cubicBezTo>
                  <a:cubicBezTo>
                    <a:pt x="16768" y="2"/>
                    <a:pt x="16763" y="1"/>
                    <a:pt x="16758"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13" name="Google Shape;2014;p59">
              <a:extLst>
                <a:ext uri="{FF2B5EF4-FFF2-40B4-BE49-F238E27FC236}">
                  <a16:creationId xmlns:a16="http://schemas.microsoft.com/office/drawing/2014/main" id="{80AE2E53-54E2-4A9B-8923-A8B92727C1CD}"/>
                </a:ext>
              </a:extLst>
            </p:cNvPr>
            <p:cNvSpPr/>
            <p:nvPr/>
          </p:nvSpPr>
          <p:spPr>
            <a:xfrm>
              <a:off x="-2078000" y="6816825"/>
              <a:ext cx="198725" cy="346500"/>
            </a:xfrm>
            <a:custGeom>
              <a:avLst/>
              <a:gdLst/>
              <a:ahLst/>
              <a:cxnLst/>
              <a:rect l="l" t="t" r="r" b="b"/>
              <a:pathLst>
                <a:path w="7949" h="13860" extrusionOk="0">
                  <a:moveTo>
                    <a:pt x="7907" y="1"/>
                  </a:moveTo>
                  <a:cubicBezTo>
                    <a:pt x="7896" y="1"/>
                    <a:pt x="7887" y="6"/>
                    <a:pt x="7882" y="17"/>
                  </a:cubicBezTo>
                  <a:cubicBezTo>
                    <a:pt x="5703" y="4906"/>
                    <a:pt x="3144" y="9426"/>
                    <a:pt x="27" y="13783"/>
                  </a:cubicBezTo>
                  <a:cubicBezTo>
                    <a:pt x="1" y="13818"/>
                    <a:pt x="37" y="13860"/>
                    <a:pt x="73" y="13860"/>
                  </a:cubicBezTo>
                  <a:cubicBezTo>
                    <a:pt x="84" y="13860"/>
                    <a:pt x="96" y="13855"/>
                    <a:pt x="106" y="13845"/>
                  </a:cubicBezTo>
                  <a:cubicBezTo>
                    <a:pt x="3626" y="9928"/>
                    <a:pt x="6400" y="5078"/>
                    <a:pt x="7941" y="43"/>
                  </a:cubicBezTo>
                  <a:cubicBezTo>
                    <a:pt x="7948" y="19"/>
                    <a:pt x="7927" y="1"/>
                    <a:pt x="7907"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14" name="Google Shape;2015;p59">
              <a:extLst>
                <a:ext uri="{FF2B5EF4-FFF2-40B4-BE49-F238E27FC236}">
                  <a16:creationId xmlns:a16="http://schemas.microsoft.com/office/drawing/2014/main" id="{3250E656-4D49-494E-B67E-776A3F59138B}"/>
                </a:ext>
              </a:extLst>
            </p:cNvPr>
            <p:cNvSpPr/>
            <p:nvPr/>
          </p:nvSpPr>
          <p:spPr>
            <a:xfrm>
              <a:off x="-2181825" y="6287025"/>
              <a:ext cx="822875" cy="965550"/>
            </a:xfrm>
            <a:custGeom>
              <a:avLst/>
              <a:gdLst/>
              <a:ahLst/>
              <a:cxnLst/>
              <a:rect l="l" t="t" r="r" b="b"/>
              <a:pathLst>
                <a:path w="32915" h="38622" extrusionOk="0">
                  <a:moveTo>
                    <a:pt x="31360" y="0"/>
                  </a:moveTo>
                  <a:cubicBezTo>
                    <a:pt x="31335" y="0"/>
                    <a:pt x="31308" y="29"/>
                    <a:pt x="31321" y="61"/>
                  </a:cubicBezTo>
                  <a:cubicBezTo>
                    <a:pt x="32915" y="3695"/>
                    <a:pt x="31388" y="7626"/>
                    <a:pt x="28612" y="10194"/>
                  </a:cubicBezTo>
                  <a:cubicBezTo>
                    <a:pt x="25863" y="12738"/>
                    <a:pt x="22249" y="13962"/>
                    <a:pt x="18758" y="15108"/>
                  </a:cubicBezTo>
                  <a:cubicBezTo>
                    <a:pt x="17030" y="15677"/>
                    <a:pt x="15300" y="16244"/>
                    <a:pt x="13570" y="16811"/>
                  </a:cubicBezTo>
                  <a:cubicBezTo>
                    <a:pt x="13025" y="16989"/>
                    <a:pt x="12316" y="16998"/>
                    <a:pt x="12099" y="17552"/>
                  </a:cubicBezTo>
                  <a:cubicBezTo>
                    <a:pt x="7569" y="29093"/>
                    <a:pt x="2834" y="35625"/>
                    <a:pt x="63" y="38470"/>
                  </a:cubicBezTo>
                  <a:cubicBezTo>
                    <a:pt x="0" y="38533"/>
                    <a:pt x="61" y="38622"/>
                    <a:pt x="129" y="38622"/>
                  </a:cubicBezTo>
                  <a:cubicBezTo>
                    <a:pt x="149" y="38622"/>
                    <a:pt x="170" y="38614"/>
                    <a:pt x="188" y="38595"/>
                  </a:cubicBezTo>
                  <a:cubicBezTo>
                    <a:pt x="7803" y="31011"/>
                    <a:pt x="12377" y="17688"/>
                    <a:pt x="12431" y="17600"/>
                  </a:cubicBezTo>
                  <a:cubicBezTo>
                    <a:pt x="12540" y="17419"/>
                    <a:pt x="14353" y="16787"/>
                    <a:pt x="15707" y="16343"/>
                  </a:cubicBezTo>
                  <a:cubicBezTo>
                    <a:pt x="17610" y="15719"/>
                    <a:pt x="19526" y="15123"/>
                    <a:pt x="21410" y="14442"/>
                  </a:cubicBezTo>
                  <a:cubicBezTo>
                    <a:pt x="24500" y="13326"/>
                    <a:pt x="27589" y="11853"/>
                    <a:pt x="29768" y="9315"/>
                  </a:cubicBezTo>
                  <a:cubicBezTo>
                    <a:pt x="31960" y="6761"/>
                    <a:pt x="32907" y="3150"/>
                    <a:pt x="31390" y="21"/>
                  </a:cubicBezTo>
                  <a:cubicBezTo>
                    <a:pt x="31383" y="6"/>
                    <a:pt x="31372" y="0"/>
                    <a:pt x="31360"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15" name="Google Shape;2016;p59">
              <a:extLst>
                <a:ext uri="{FF2B5EF4-FFF2-40B4-BE49-F238E27FC236}">
                  <a16:creationId xmlns:a16="http://schemas.microsoft.com/office/drawing/2014/main" id="{65DD71A3-28AF-494D-BE87-9530C08472BF}"/>
                </a:ext>
              </a:extLst>
            </p:cNvPr>
            <p:cNvSpPr/>
            <p:nvPr/>
          </p:nvSpPr>
          <p:spPr>
            <a:xfrm>
              <a:off x="-1905500" y="6929775"/>
              <a:ext cx="22525" cy="264975"/>
            </a:xfrm>
            <a:custGeom>
              <a:avLst/>
              <a:gdLst/>
              <a:ahLst/>
              <a:cxnLst/>
              <a:rect l="l" t="t" r="r" b="b"/>
              <a:pathLst>
                <a:path w="901" h="10599" extrusionOk="0">
                  <a:moveTo>
                    <a:pt x="13" y="1"/>
                  </a:moveTo>
                  <a:cubicBezTo>
                    <a:pt x="7" y="1"/>
                    <a:pt x="0" y="6"/>
                    <a:pt x="1" y="14"/>
                  </a:cubicBezTo>
                  <a:cubicBezTo>
                    <a:pt x="495" y="3480"/>
                    <a:pt x="814" y="7052"/>
                    <a:pt x="765" y="10552"/>
                  </a:cubicBezTo>
                  <a:cubicBezTo>
                    <a:pt x="764" y="10583"/>
                    <a:pt x="787" y="10598"/>
                    <a:pt x="811" y="10598"/>
                  </a:cubicBezTo>
                  <a:cubicBezTo>
                    <a:pt x="834" y="10598"/>
                    <a:pt x="858" y="10583"/>
                    <a:pt x="859" y="10552"/>
                  </a:cubicBezTo>
                  <a:cubicBezTo>
                    <a:pt x="901" y="6977"/>
                    <a:pt x="688" y="3522"/>
                    <a:pt x="22" y="8"/>
                  </a:cubicBezTo>
                  <a:cubicBezTo>
                    <a:pt x="21" y="3"/>
                    <a:pt x="17" y="1"/>
                    <a:pt x="13"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16" name="Google Shape;2017;p59">
              <a:extLst>
                <a:ext uri="{FF2B5EF4-FFF2-40B4-BE49-F238E27FC236}">
                  <a16:creationId xmlns:a16="http://schemas.microsoft.com/office/drawing/2014/main" id="{31B1F8C5-B3D7-42C6-9CBA-DB10346C9594}"/>
                </a:ext>
              </a:extLst>
            </p:cNvPr>
            <p:cNvSpPr/>
            <p:nvPr/>
          </p:nvSpPr>
          <p:spPr>
            <a:xfrm>
              <a:off x="-2083750" y="5256275"/>
              <a:ext cx="671475" cy="592200"/>
            </a:xfrm>
            <a:custGeom>
              <a:avLst/>
              <a:gdLst/>
              <a:ahLst/>
              <a:cxnLst/>
              <a:rect l="l" t="t" r="r" b="b"/>
              <a:pathLst>
                <a:path w="26859" h="23688" extrusionOk="0">
                  <a:moveTo>
                    <a:pt x="2073" y="0"/>
                  </a:moveTo>
                  <a:cubicBezTo>
                    <a:pt x="1029" y="0"/>
                    <a:pt x="66" y="465"/>
                    <a:pt x="44" y="1572"/>
                  </a:cubicBezTo>
                  <a:cubicBezTo>
                    <a:pt x="1" y="3863"/>
                    <a:pt x="3959" y="16011"/>
                    <a:pt x="6561" y="18726"/>
                  </a:cubicBezTo>
                  <a:cubicBezTo>
                    <a:pt x="8016" y="20242"/>
                    <a:pt x="15645" y="22899"/>
                    <a:pt x="21598" y="23627"/>
                  </a:cubicBezTo>
                  <a:cubicBezTo>
                    <a:pt x="21933" y="23668"/>
                    <a:pt x="22248" y="23687"/>
                    <a:pt x="22543" y="23687"/>
                  </a:cubicBezTo>
                  <a:cubicBezTo>
                    <a:pt x="26859" y="23687"/>
                    <a:pt x="26769" y="19506"/>
                    <a:pt x="23558" y="17765"/>
                  </a:cubicBezTo>
                  <a:cubicBezTo>
                    <a:pt x="19494" y="15562"/>
                    <a:pt x="13231" y="14615"/>
                    <a:pt x="12161" y="14368"/>
                  </a:cubicBezTo>
                  <a:cubicBezTo>
                    <a:pt x="11428" y="14199"/>
                    <a:pt x="5379" y="1709"/>
                    <a:pt x="4167" y="686"/>
                  </a:cubicBezTo>
                  <a:cubicBezTo>
                    <a:pt x="3654" y="252"/>
                    <a:pt x="2842" y="0"/>
                    <a:pt x="2073" y="0"/>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17" name="Google Shape;2018;p59">
              <a:extLst>
                <a:ext uri="{FF2B5EF4-FFF2-40B4-BE49-F238E27FC236}">
                  <a16:creationId xmlns:a16="http://schemas.microsoft.com/office/drawing/2014/main" id="{238F7C51-0D8A-4593-A200-5373D9E831D6}"/>
                </a:ext>
              </a:extLst>
            </p:cNvPr>
            <p:cNvSpPr/>
            <p:nvPr/>
          </p:nvSpPr>
          <p:spPr>
            <a:xfrm>
              <a:off x="-2110125" y="5143500"/>
              <a:ext cx="163225" cy="237725"/>
            </a:xfrm>
            <a:custGeom>
              <a:avLst/>
              <a:gdLst/>
              <a:ahLst/>
              <a:cxnLst/>
              <a:rect l="l" t="t" r="r" b="b"/>
              <a:pathLst>
                <a:path w="6529" h="9509" extrusionOk="0">
                  <a:moveTo>
                    <a:pt x="1050" y="0"/>
                  </a:moveTo>
                  <a:cubicBezTo>
                    <a:pt x="849" y="0"/>
                    <a:pt x="703" y="40"/>
                    <a:pt x="665" y="122"/>
                  </a:cubicBezTo>
                  <a:cubicBezTo>
                    <a:pt x="521" y="451"/>
                    <a:pt x="1" y="2747"/>
                    <a:pt x="547" y="4712"/>
                  </a:cubicBezTo>
                  <a:cubicBezTo>
                    <a:pt x="830" y="5732"/>
                    <a:pt x="1770" y="9311"/>
                    <a:pt x="1868" y="9487"/>
                  </a:cubicBezTo>
                  <a:cubicBezTo>
                    <a:pt x="1877" y="9502"/>
                    <a:pt x="1920" y="9508"/>
                    <a:pt x="1992" y="9508"/>
                  </a:cubicBezTo>
                  <a:cubicBezTo>
                    <a:pt x="2731" y="9508"/>
                    <a:pt x="6504" y="8809"/>
                    <a:pt x="6504" y="8809"/>
                  </a:cubicBezTo>
                  <a:cubicBezTo>
                    <a:pt x="6471" y="8435"/>
                    <a:pt x="6528" y="7190"/>
                    <a:pt x="5708" y="5761"/>
                  </a:cubicBezTo>
                  <a:cubicBezTo>
                    <a:pt x="4879" y="4330"/>
                    <a:pt x="3966" y="4272"/>
                    <a:pt x="3422" y="3298"/>
                  </a:cubicBezTo>
                  <a:cubicBezTo>
                    <a:pt x="3131" y="2778"/>
                    <a:pt x="3284" y="1430"/>
                    <a:pt x="2836" y="629"/>
                  </a:cubicBezTo>
                  <a:cubicBezTo>
                    <a:pt x="2787" y="541"/>
                    <a:pt x="2685" y="459"/>
                    <a:pt x="2548" y="381"/>
                  </a:cubicBezTo>
                  <a:cubicBezTo>
                    <a:pt x="2509" y="357"/>
                    <a:pt x="2468" y="338"/>
                    <a:pt x="2426" y="323"/>
                  </a:cubicBezTo>
                  <a:cubicBezTo>
                    <a:pt x="2277" y="245"/>
                    <a:pt x="2099" y="184"/>
                    <a:pt x="1912" y="134"/>
                  </a:cubicBezTo>
                  <a:cubicBezTo>
                    <a:pt x="1877" y="121"/>
                    <a:pt x="1841" y="110"/>
                    <a:pt x="1805" y="104"/>
                  </a:cubicBezTo>
                  <a:cubicBezTo>
                    <a:pt x="1629" y="59"/>
                    <a:pt x="1449" y="28"/>
                    <a:pt x="1267" y="13"/>
                  </a:cubicBezTo>
                  <a:cubicBezTo>
                    <a:pt x="1238" y="7"/>
                    <a:pt x="1209" y="4"/>
                    <a:pt x="1181" y="4"/>
                  </a:cubicBezTo>
                  <a:cubicBezTo>
                    <a:pt x="1175" y="4"/>
                    <a:pt x="1169" y="4"/>
                    <a:pt x="1163" y="4"/>
                  </a:cubicBezTo>
                  <a:cubicBezTo>
                    <a:pt x="1124" y="1"/>
                    <a:pt x="1086" y="0"/>
                    <a:pt x="1050" y="0"/>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18" name="Google Shape;2019;p59">
              <a:extLst>
                <a:ext uri="{FF2B5EF4-FFF2-40B4-BE49-F238E27FC236}">
                  <a16:creationId xmlns:a16="http://schemas.microsoft.com/office/drawing/2014/main" id="{0C9FAAC8-B559-46E1-B283-1F5BDBE20A56}"/>
                </a:ext>
              </a:extLst>
            </p:cNvPr>
            <p:cNvSpPr/>
            <p:nvPr/>
          </p:nvSpPr>
          <p:spPr>
            <a:xfrm>
              <a:off x="-2088600" y="5143575"/>
              <a:ext cx="10150" cy="81450"/>
            </a:xfrm>
            <a:custGeom>
              <a:avLst/>
              <a:gdLst/>
              <a:ahLst/>
              <a:cxnLst/>
              <a:rect l="l" t="t" r="r" b="b"/>
              <a:pathLst>
                <a:path w="406" h="3258" extrusionOk="0">
                  <a:moveTo>
                    <a:pt x="320" y="1"/>
                  </a:moveTo>
                  <a:cubicBezTo>
                    <a:pt x="314" y="1"/>
                    <a:pt x="308" y="1"/>
                    <a:pt x="302" y="1"/>
                  </a:cubicBezTo>
                  <a:cubicBezTo>
                    <a:pt x="96" y="1047"/>
                    <a:pt x="0" y="2163"/>
                    <a:pt x="115" y="3211"/>
                  </a:cubicBezTo>
                  <a:cubicBezTo>
                    <a:pt x="118" y="3241"/>
                    <a:pt x="141" y="3257"/>
                    <a:pt x="163" y="3257"/>
                  </a:cubicBezTo>
                  <a:cubicBezTo>
                    <a:pt x="183" y="3257"/>
                    <a:pt x="203" y="3243"/>
                    <a:pt x="205" y="3212"/>
                  </a:cubicBezTo>
                  <a:cubicBezTo>
                    <a:pt x="289" y="2145"/>
                    <a:pt x="328" y="1077"/>
                    <a:pt x="406" y="10"/>
                  </a:cubicBezTo>
                  <a:cubicBezTo>
                    <a:pt x="377" y="4"/>
                    <a:pt x="348" y="1"/>
                    <a:pt x="320"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19" name="Google Shape;2020;p59">
              <a:extLst>
                <a:ext uri="{FF2B5EF4-FFF2-40B4-BE49-F238E27FC236}">
                  <a16:creationId xmlns:a16="http://schemas.microsoft.com/office/drawing/2014/main" id="{5EB6AFE9-3E98-4863-A859-1A60DE74D021}"/>
                </a:ext>
              </a:extLst>
            </p:cNvPr>
            <p:cNvSpPr/>
            <p:nvPr/>
          </p:nvSpPr>
          <p:spPr>
            <a:xfrm>
              <a:off x="-2072450" y="5146100"/>
              <a:ext cx="10125" cy="81525"/>
            </a:xfrm>
            <a:custGeom>
              <a:avLst/>
              <a:gdLst/>
              <a:ahLst/>
              <a:cxnLst/>
              <a:rect l="l" t="t" r="r" b="b"/>
              <a:pathLst>
                <a:path w="405" h="3261" extrusionOk="0">
                  <a:moveTo>
                    <a:pt x="298" y="0"/>
                  </a:moveTo>
                  <a:cubicBezTo>
                    <a:pt x="93" y="1046"/>
                    <a:pt x="1" y="2160"/>
                    <a:pt x="116" y="3215"/>
                  </a:cubicBezTo>
                  <a:cubicBezTo>
                    <a:pt x="118" y="3245"/>
                    <a:pt x="141" y="3261"/>
                    <a:pt x="163" y="3261"/>
                  </a:cubicBezTo>
                  <a:cubicBezTo>
                    <a:pt x="183" y="3261"/>
                    <a:pt x="203" y="3247"/>
                    <a:pt x="206" y="3219"/>
                  </a:cubicBezTo>
                  <a:cubicBezTo>
                    <a:pt x="289" y="2160"/>
                    <a:pt x="324" y="1094"/>
                    <a:pt x="405" y="30"/>
                  </a:cubicBezTo>
                  <a:cubicBezTo>
                    <a:pt x="370" y="17"/>
                    <a:pt x="334" y="6"/>
                    <a:pt x="298"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20" name="Google Shape;2021;p59">
              <a:extLst>
                <a:ext uri="{FF2B5EF4-FFF2-40B4-BE49-F238E27FC236}">
                  <a16:creationId xmlns:a16="http://schemas.microsoft.com/office/drawing/2014/main" id="{840F0B32-4AF6-4648-AC4F-B1773B728188}"/>
                </a:ext>
              </a:extLst>
            </p:cNvPr>
            <p:cNvSpPr/>
            <p:nvPr/>
          </p:nvSpPr>
          <p:spPr>
            <a:xfrm>
              <a:off x="-2056250" y="5151550"/>
              <a:ext cx="9875" cy="78675"/>
            </a:xfrm>
            <a:custGeom>
              <a:avLst/>
              <a:gdLst/>
              <a:ahLst/>
              <a:cxnLst/>
              <a:rect l="l" t="t" r="r" b="b"/>
              <a:pathLst>
                <a:path w="395" h="3147" extrusionOk="0">
                  <a:moveTo>
                    <a:pt x="271" y="1"/>
                  </a:moveTo>
                  <a:cubicBezTo>
                    <a:pt x="84" y="1012"/>
                    <a:pt x="1" y="2090"/>
                    <a:pt x="113" y="3101"/>
                  </a:cubicBezTo>
                  <a:cubicBezTo>
                    <a:pt x="115" y="3131"/>
                    <a:pt x="138" y="3147"/>
                    <a:pt x="161" y="3147"/>
                  </a:cubicBezTo>
                  <a:cubicBezTo>
                    <a:pt x="181" y="3147"/>
                    <a:pt x="201" y="3134"/>
                    <a:pt x="204" y="3106"/>
                  </a:cubicBezTo>
                  <a:cubicBezTo>
                    <a:pt x="285" y="2091"/>
                    <a:pt x="319" y="1075"/>
                    <a:pt x="394" y="59"/>
                  </a:cubicBezTo>
                  <a:cubicBezTo>
                    <a:pt x="355" y="35"/>
                    <a:pt x="315" y="16"/>
                    <a:pt x="271"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21" name="Google Shape;2022;p59">
              <a:extLst>
                <a:ext uri="{FF2B5EF4-FFF2-40B4-BE49-F238E27FC236}">
                  <a16:creationId xmlns:a16="http://schemas.microsoft.com/office/drawing/2014/main" id="{1E0A2342-1C0E-4544-A65C-EE65183EED92}"/>
                </a:ext>
              </a:extLst>
            </p:cNvPr>
            <p:cNvSpPr/>
            <p:nvPr/>
          </p:nvSpPr>
          <p:spPr>
            <a:xfrm>
              <a:off x="-2005825" y="5206325"/>
              <a:ext cx="47775" cy="99175"/>
            </a:xfrm>
            <a:custGeom>
              <a:avLst/>
              <a:gdLst/>
              <a:ahLst/>
              <a:cxnLst/>
              <a:rect l="l" t="t" r="r" b="b"/>
              <a:pathLst>
                <a:path w="1911" h="3967" extrusionOk="0">
                  <a:moveTo>
                    <a:pt x="877" y="0"/>
                  </a:moveTo>
                  <a:cubicBezTo>
                    <a:pt x="825" y="0"/>
                    <a:pt x="771" y="19"/>
                    <a:pt x="713" y="57"/>
                  </a:cubicBezTo>
                  <a:cubicBezTo>
                    <a:pt x="82" y="483"/>
                    <a:pt x="478" y="1991"/>
                    <a:pt x="301" y="1991"/>
                  </a:cubicBezTo>
                  <a:cubicBezTo>
                    <a:pt x="295" y="1991"/>
                    <a:pt x="289" y="1989"/>
                    <a:pt x="282" y="1986"/>
                  </a:cubicBezTo>
                  <a:cubicBezTo>
                    <a:pt x="276" y="1983"/>
                    <a:pt x="269" y="1982"/>
                    <a:pt x="263" y="1982"/>
                  </a:cubicBezTo>
                  <a:cubicBezTo>
                    <a:pt x="57" y="1982"/>
                    <a:pt x="1" y="3519"/>
                    <a:pt x="1" y="3519"/>
                  </a:cubicBezTo>
                  <a:lnTo>
                    <a:pt x="1910" y="3966"/>
                  </a:lnTo>
                  <a:cubicBezTo>
                    <a:pt x="1777" y="3803"/>
                    <a:pt x="1411" y="2211"/>
                    <a:pt x="1382" y="1329"/>
                  </a:cubicBezTo>
                  <a:cubicBezTo>
                    <a:pt x="1357" y="575"/>
                    <a:pt x="1166" y="0"/>
                    <a:pt x="877" y="0"/>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22" name="Google Shape;2023;p59">
              <a:extLst>
                <a:ext uri="{FF2B5EF4-FFF2-40B4-BE49-F238E27FC236}">
                  <a16:creationId xmlns:a16="http://schemas.microsoft.com/office/drawing/2014/main" id="{EE618DAA-5260-4A74-8E06-2B9CC78D0F20}"/>
                </a:ext>
              </a:extLst>
            </p:cNvPr>
            <p:cNvSpPr/>
            <p:nvPr/>
          </p:nvSpPr>
          <p:spPr>
            <a:xfrm>
              <a:off x="-2085500" y="5345100"/>
              <a:ext cx="742050" cy="519500"/>
            </a:xfrm>
            <a:custGeom>
              <a:avLst/>
              <a:gdLst/>
              <a:ahLst/>
              <a:cxnLst/>
              <a:rect l="l" t="t" r="r" b="b"/>
              <a:pathLst>
                <a:path w="29682" h="20780" extrusionOk="0">
                  <a:moveTo>
                    <a:pt x="5231" y="0"/>
                  </a:moveTo>
                  <a:cubicBezTo>
                    <a:pt x="3569" y="0"/>
                    <a:pt x="1221" y="457"/>
                    <a:pt x="587" y="2245"/>
                  </a:cubicBezTo>
                  <a:cubicBezTo>
                    <a:pt x="0" y="3904"/>
                    <a:pt x="4397" y="14056"/>
                    <a:pt x="7264" y="16047"/>
                  </a:cubicBezTo>
                  <a:cubicBezTo>
                    <a:pt x="10130" y="18038"/>
                    <a:pt x="16833" y="20207"/>
                    <a:pt x="21629" y="20753"/>
                  </a:cubicBezTo>
                  <a:cubicBezTo>
                    <a:pt x="21782" y="20771"/>
                    <a:pt x="21934" y="20779"/>
                    <a:pt x="22085" y="20779"/>
                  </a:cubicBezTo>
                  <a:cubicBezTo>
                    <a:pt x="26638" y="20779"/>
                    <a:pt x="29682" y="12994"/>
                    <a:pt x="21629" y="11924"/>
                  </a:cubicBezTo>
                  <a:cubicBezTo>
                    <a:pt x="16396" y="11230"/>
                    <a:pt x="12668" y="10267"/>
                    <a:pt x="12137" y="9889"/>
                  </a:cubicBezTo>
                  <a:cubicBezTo>
                    <a:pt x="11607" y="9510"/>
                    <a:pt x="8460" y="1877"/>
                    <a:pt x="6944" y="262"/>
                  </a:cubicBezTo>
                  <a:cubicBezTo>
                    <a:pt x="6824" y="133"/>
                    <a:pt x="6127" y="0"/>
                    <a:pt x="5231" y="0"/>
                  </a:cubicBez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23" name="Google Shape;2024;p59">
              <a:extLst>
                <a:ext uri="{FF2B5EF4-FFF2-40B4-BE49-F238E27FC236}">
                  <a16:creationId xmlns:a16="http://schemas.microsoft.com/office/drawing/2014/main" id="{C3FA6D2C-8671-45FC-B1E7-E174A84C6B31}"/>
                </a:ext>
              </a:extLst>
            </p:cNvPr>
            <p:cNvSpPr/>
            <p:nvPr/>
          </p:nvSpPr>
          <p:spPr>
            <a:xfrm>
              <a:off x="-1667200" y="5634125"/>
              <a:ext cx="5250" cy="2175"/>
            </a:xfrm>
            <a:custGeom>
              <a:avLst/>
              <a:gdLst/>
              <a:ahLst/>
              <a:cxnLst/>
              <a:rect l="l" t="t" r="r" b="b"/>
              <a:pathLst>
                <a:path w="210" h="87" extrusionOk="0">
                  <a:moveTo>
                    <a:pt x="0" y="1"/>
                  </a:moveTo>
                  <a:cubicBezTo>
                    <a:pt x="51" y="50"/>
                    <a:pt x="123" y="76"/>
                    <a:pt x="210" y="86"/>
                  </a:cubicBezTo>
                  <a:cubicBezTo>
                    <a:pt x="141" y="53"/>
                    <a:pt x="71" y="25"/>
                    <a:pt x="0" y="1"/>
                  </a:cubicBezTo>
                  <a:close/>
                </a:path>
              </a:pathLst>
            </a:custGeom>
            <a:solidFill>
              <a:srgbClr val="F49D82"/>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24" name="Google Shape;2025;p59">
              <a:extLst>
                <a:ext uri="{FF2B5EF4-FFF2-40B4-BE49-F238E27FC236}">
                  <a16:creationId xmlns:a16="http://schemas.microsoft.com/office/drawing/2014/main" id="{4D1E4AB1-295D-4BF0-A539-B5BB55FC798E}"/>
                </a:ext>
              </a:extLst>
            </p:cNvPr>
            <p:cNvSpPr/>
            <p:nvPr/>
          </p:nvSpPr>
          <p:spPr>
            <a:xfrm>
              <a:off x="-1690625" y="5225975"/>
              <a:ext cx="329775" cy="481975"/>
            </a:xfrm>
            <a:custGeom>
              <a:avLst/>
              <a:gdLst/>
              <a:ahLst/>
              <a:cxnLst/>
              <a:rect l="l" t="t" r="r" b="b"/>
              <a:pathLst>
                <a:path w="13191" h="19279" extrusionOk="0">
                  <a:moveTo>
                    <a:pt x="5982" y="0"/>
                  </a:moveTo>
                  <a:cubicBezTo>
                    <a:pt x="4946" y="0"/>
                    <a:pt x="3986" y="189"/>
                    <a:pt x="3285" y="645"/>
                  </a:cubicBezTo>
                  <a:cubicBezTo>
                    <a:pt x="1204" y="2001"/>
                    <a:pt x="1" y="7517"/>
                    <a:pt x="432" y="9892"/>
                  </a:cubicBezTo>
                  <a:cubicBezTo>
                    <a:pt x="882" y="12387"/>
                    <a:pt x="3531" y="12680"/>
                    <a:pt x="4744" y="12680"/>
                  </a:cubicBezTo>
                  <a:cubicBezTo>
                    <a:pt x="4973" y="12680"/>
                    <a:pt x="5151" y="12670"/>
                    <a:pt x="5253" y="12662"/>
                  </a:cubicBezTo>
                  <a:cubicBezTo>
                    <a:pt x="5315" y="12657"/>
                    <a:pt x="5347" y="12654"/>
                    <a:pt x="5348" y="12654"/>
                  </a:cubicBezTo>
                  <a:lnTo>
                    <a:pt x="5348" y="12654"/>
                  </a:lnTo>
                  <a:cubicBezTo>
                    <a:pt x="5347" y="12654"/>
                    <a:pt x="5253" y="13211"/>
                    <a:pt x="5198" y="13865"/>
                  </a:cubicBezTo>
                  <a:cubicBezTo>
                    <a:pt x="5181" y="14030"/>
                    <a:pt x="5169" y="14194"/>
                    <a:pt x="5166" y="14366"/>
                  </a:cubicBezTo>
                  <a:cubicBezTo>
                    <a:pt x="5162" y="14473"/>
                    <a:pt x="5157" y="14577"/>
                    <a:pt x="5160" y="14681"/>
                  </a:cubicBezTo>
                  <a:cubicBezTo>
                    <a:pt x="5163" y="15106"/>
                    <a:pt x="3969" y="19053"/>
                    <a:pt x="6180" y="19270"/>
                  </a:cubicBezTo>
                  <a:cubicBezTo>
                    <a:pt x="6234" y="19276"/>
                    <a:pt x="6289" y="19278"/>
                    <a:pt x="6343" y="19278"/>
                  </a:cubicBezTo>
                  <a:cubicBezTo>
                    <a:pt x="8297" y="19278"/>
                    <a:pt x="10020" y="15960"/>
                    <a:pt x="10210" y="15471"/>
                  </a:cubicBezTo>
                  <a:cubicBezTo>
                    <a:pt x="10546" y="14606"/>
                    <a:pt x="11076" y="11480"/>
                    <a:pt x="11357" y="10348"/>
                  </a:cubicBezTo>
                  <a:cubicBezTo>
                    <a:pt x="11860" y="8392"/>
                    <a:pt x="13191" y="3598"/>
                    <a:pt x="12234" y="2227"/>
                  </a:cubicBezTo>
                  <a:cubicBezTo>
                    <a:pt x="11458" y="1114"/>
                    <a:pt x="8497" y="0"/>
                    <a:pt x="5982" y="0"/>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25" name="Google Shape;2026;p59">
              <a:extLst>
                <a:ext uri="{FF2B5EF4-FFF2-40B4-BE49-F238E27FC236}">
                  <a16:creationId xmlns:a16="http://schemas.microsoft.com/office/drawing/2014/main" id="{CEB1363C-E996-45EC-B6E5-2E62E208F01A}"/>
                </a:ext>
              </a:extLst>
            </p:cNvPr>
            <p:cNvSpPr/>
            <p:nvPr/>
          </p:nvSpPr>
          <p:spPr>
            <a:xfrm>
              <a:off x="-1653325" y="5370975"/>
              <a:ext cx="17075" cy="20750"/>
            </a:xfrm>
            <a:custGeom>
              <a:avLst/>
              <a:gdLst/>
              <a:ahLst/>
              <a:cxnLst/>
              <a:rect l="l" t="t" r="r" b="b"/>
              <a:pathLst>
                <a:path w="683" h="830" extrusionOk="0">
                  <a:moveTo>
                    <a:pt x="360" y="1"/>
                  </a:moveTo>
                  <a:cubicBezTo>
                    <a:pt x="193" y="1"/>
                    <a:pt x="46" y="166"/>
                    <a:pt x="25" y="382"/>
                  </a:cubicBezTo>
                  <a:cubicBezTo>
                    <a:pt x="1" y="611"/>
                    <a:pt x="123" y="810"/>
                    <a:pt x="300" y="828"/>
                  </a:cubicBezTo>
                  <a:cubicBezTo>
                    <a:pt x="308" y="829"/>
                    <a:pt x="317" y="829"/>
                    <a:pt x="325" y="829"/>
                  </a:cubicBezTo>
                  <a:cubicBezTo>
                    <a:pt x="490" y="829"/>
                    <a:pt x="638" y="666"/>
                    <a:pt x="661" y="448"/>
                  </a:cubicBezTo>
                  <a:cubicBezTo>
                    <a:pt x="683" y="221"/>
                    <a:pt x="560" y="20"/>
                    <a:pt x="385" y="2"/>
                  </a:cubicBezTo>
                  <a:cubicBezTo>
                    <a:pt x="377" y="1"/>
                    <a:pt x="368" y="1"/>
                    <a:pt x="360"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26" name="Google Shape;2027;p59">
              <a:extLst>
                <a:ext uri="{FF2B5EF4-FFF2-40B4-BE49-F238E27FC236}">
                  <a16:creationId xmlns:a16="http://schemas.microsoft.com/office/drawing/2014/main" id="{93920E49-E8DE-428A-BA65-AD5ACD852D1F}"/>
                </a:ext>
              </a:extLst>
            </p:cNvPr>
            <p:cNvSpPr/>
            <p:nvPr/>
          </p:nvSpPr>
          <p:spPr>
            <a:xfrm>
              <a:off x="-1556575" y="5391400"/>
              <a:ext cx="17125" cy="20750"/>
            </a:xfrm>
            <a:custGeom>
              <a:avLst/>
              <a:gdLst/>
              <a:ahLst/>
              <a:cxnLst/>
              <a:rect l="l" t="t" r="r" b="b"/>
              <a:pathLst>
                <a:path w="685" h="830" extrusionOk="0">
                  <a:moveTo>
                    <a:pt x="360" y="1"/>
                  </a:moveTo>
                  <a:cubicBezTo>
                    <a:pt x="193" y="1"/>
                    <a:pt x="47" y="166"/>
                    <a:pt x="24" y="382"/>
                  </a:cubicBezTo>
                  <a:cubicBezTo>
                    <a:pt x="0" y="611"/>
                    <a:pt x="123" y="810"/>
                    <a:pt x="300" y="828"/>
                  </a:cubicBezTo>
                  <a:cubicBezTo>
                    <a:pt x="308" y="829"/>
                    <a:pt x="317" y="829"/>
                    <a:pt x="325" y="829"/>
                  </a:cubicBezTo>
                  <a:cubicBezTo>
                    <a:pt x="490" y="829"/>
                    <a:pt x="638" y="664"/>
                    <a:pt x="660" y="448"/>
                  </a:cubicBezTo>
                  <a:cubicBezTo>
                    <a:pt x="684" y="221"/>
                    <a:pt x="560" y="20"/>
                    <a:pt x="385" y="2"/>
                  </a:cubicBezTo>
                  <a:cubicBezTo>
                    <a:pt x="377" y="1"/>
                    <a:pt x="368" y="1"/>
                    <a:pt x="360"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27" name="Google Shape;2028;p59">
              <a:extLst>
                <a:ext uri="{FF2B5EF4-FFF2-40B4-BE49-F238E27FC236}">
                  <a16:creationId xmlns:a16="http://schemas.microsoft.com/office/drawing/2014/main" id="{3A1D4924-D67C-42C7-B91F-9B871BB426C3}"/>
                </a:ext>
              </a:extLst>
            </p:cNvPr>
            <p:cNvSpPr/>
            <p:nvPr/>
          </p:nvSpPr>
          <p:spPr>
            <a:xfrm>
              <a:off x="-1657950" y="5318050"/>
              <a:ext cx="41350" cy="20050"/>
            </a:xfrm>
            <a:custGeom>
              <a:avLst/>
              <a:gdLst/>
              <a:ahLst/>
              <a:cxnLst/>
              <a:rect l="l" t="t" r="r" b="b"/>
              <a:pathLst>
                <a:path w="1654" h="802" extrusionOk="0">
                  <a:moveTo>
                    <a:pt x="763" y="1"/>
                  </a:moveTo>
                  <a:cubicBezTo>
                    <a:pt x="351" y="1"/>
                    <a:pt x="22" y="154"/>
                    <a:pt x="12" y="359"/>
                  </a:cubicBezTo>
                  <a:cubicBezTo>
                    <a:pt x="0" y="579"/>
                    <a:pt x="356" y="775"/>
                    <a:pt x="807" y="799"/>
                  </a:cubicBezTo>
                  <a:cubicBezTo>
                    <a:pt x="835" y="801"/>
                    <a:pt x="863" y="801"/>
                    <a:pt x="891" y="801"/>
                  </a:cubicBezTo>
                  <a:cubicBezTo>
                    <a:pt x="1303" y="801"/>
                    <a:pt x="1632" y="648"/>
                    <a:pt x="1643" y="441"/>
                  </a:cubicBezTo>
                  <a:cubicBezTo>
                    <a:pt x="1654" y="223"/>
                    <a:pt x="1297" y="25"/>
                    <a:pt x="847" y="3"/>
                  </a:cubicBezTo>
                  <a:cubicBezTo>
                    <a:pt x="819" y="2"/>
                    <a:pt x="791" y="1"/>
                    <a:pt x="763"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28" name="Google Shape;2029;p59">
              <a:extLst>
                <a:ext uri="{FF2B5EF4-FFF2-40B4-BE49-F238E27FC236}">
                  <a16:creationId xmlns:a16="http://schemas.microsoft.com/office/drawing/2014/main" id="{50915182-2952-418A-A769-6B6ED98D89EB}"/>
                </a:ext>
              </a:extLst>
            </p:cNvPr>
            <p:cNvSpPr/>
            <p:nvPr/>
          </p:nvSpPr>
          <p:spPr>
            <a:xfrm>
              <a:off x="-1555725" y="5339400"/>
              <a:ext cx="41825" cy="24500"/>
            </a:xfrm>
            <a:custGeom>
              <a:avLst/>
              <a:gdLst/>
              <a:ahLst/>
              <a:cxnLst/>
              <a:rect l="l" t="t" r="r" b="b"/>
              <a:pathLst>
                <a:path w="1673" h="980" extrusionOk="0">
                  <a:moveTo>
                    <a:pt x="456" y="0"/>
                  </a:moveTo>
                  <a:cubicBezTo>
                    <a:pt x="274" y="0"/>
                    <a:pt x="135" y="55"/>
                    <a:pt x="88" y="164"/>
                  </a:cubicBezTo>
                  <a:cubicBezTo>
                    <a:pt x="1" y="366"/>
                    <a:pt x="264" y="674"/>
                    <a:pt x="677" y="855"/>
                  </a:cubicBezTo>
                  <a:cubicBezTo>
                    <a:pt x="870" y="938"/>
                    <a:pt x="1060" y="979"/>
                    <a:pt x="1217" y="979"/>
                  </a:cubicBezTo>
                  <a:cubicBezTo>
                    <a:pt x="1400" y="979"/>
                    <a:pt x="1538" y="924"/>
                    <a:pt x="1586" y="816"/>
                  </a:cubicBezTo>
                  <a:cubicBezTo>
                    <a:pt x="1672" y="616"/>
                    <a:pt x="1409" y="306"/>
                    <a:pt x="996" y="125"/>
                  </a:cubicBezTo>
                  <a:cubicBezTo>
                    <a:pt x="804" y="41"/>
                    <a:pt x="614" y="0"/>
                    <a:pt x="456"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29" name="Google Shape;2030;p59">
              <a:extLst>
                <a:ext uri="{FF2B5EF4-FFF2-40B4-BE49-F238E27FC236}">
                  <a16:creationId xmlns:a16="http://schemas.microsoft.com/office/drawing/2014/main" id="{D843EC52-5FD5-442E-A91F-B4404945A510}"/>
                </a:ext>
              </a:extLst>
            </p:cNvPr>
            <p:cNvSpPr/>
            <p:nvPr/>
          </p:nvSpPr>
          <p:spPr>
            <a:xfrm>
              <a:off x="-1635375" y="5341950"/>
              <a:ext cx="34025" cy="86300"/>
            </a:xfrm>
            <a:custGeom>
              <a:avLst/>
              <a:gdLst/>
              <a:ahLst/>
              <a:cxnLst/>
              <a:rect l="l" t="t" r="r" b="b"/>
              <a:pathLst>
                <a:path w="1361" h="3452" extrusionOk="0">
                  <a:moveTo>
                    <a:pt x="1301" y="1"/>
                  </a:moveTo>
                  <a:cubicBezTo>
                    <a:pt x="1284" y="1"/>
                    <a:pt x="1267" y="10"/>
                    <a:pt x="1258" y="30"/>
                  </a:cubicBezTo>
                  <a:cubicBezTo>
                    <a:pt x="851" y="904"/>
                    <a:pt x="1" y="3291"/>
                    <a:pt x="439" y="3423"/>
                  </a:cubicBezTo>
                  <a:cubicBezTo>
                    <a:pt x="507" y="3443"/>
                    <a:pt x="579" y="3452"/>
                    <a:pt x="653" y="3452"/>
                  </a:cubicBezTo>
                  <a:cubicBezTo>
                    <a:pt x="850" y="3452"/>
                    <a:pt x="1054" y="3387"/>
                    <a:pt x="1191" y="3303"/>
                  </a:cubicBezTo>
                  <a:cubicBezTo>
                    <a:pt x="1269" y="3257"/>
                    <a:pt x="1236" y="3152"/>
                    <a:pt x="1159" y="3152"/>
                  </a:cubicBezTo>
                  <a:cubicBezTo>
                    <a:pt x="1149" y="3152"/>
                    <a:pt x="1138" y="3154"/>
                    <a:pt x="1126" y="3158"/>
                  </a:cubicBezTo>
                  <a:cubicBezTo>
                    <a:pt x="1047" y="3185"/>
                    <a:pt x="892" y="3240"/>
                    <a:pt x="760" y="3240"/>
                  </a:cubicBezTo>
                  <a:cubicBezTo>
                    <a:pt x="677" y="3240"/>
                    <a:pt x="604" y="3219"/>
                    <a:pt x="564" y="3156"/>
                  </a:cubicBezTo>
                  <a:cubicBezTo>
                    <a:pt x="432" y="2954"/>
                    <a:pt x="1186" y="632"/>
                    <a:pt x="1349" y="66"/>
                  </a:cubicBezTo>
                  <a:cubicBezTo>
                    <a:pt x="1361" y="28"/>
                    <a:pt x="1331" y="1"/>
                    <a:pt x="1301"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30" name="Google Shape;2031;p59">
              <a:extLst>
                <a:ext uri="{FF2B5EF4-FFF2-40B4-BE49-F238E27FC236}">
                  <a16:creationId xmlns:a16="http://schemas.microsoft.com/office/drawing/2014/main" id="{881D8C84-B7FD-497F-9751-C3E7062060C5}"/>
                </a:ext>
              </a:extLst>
            </p:cNvPr>
            <p:cNvSpPr/>
            <p:nvPr/>
          </p:nvSpPr>
          <p:spPr>
            <a:xfrm>
              <a:off x="-1604950" y="5446075"/>
              <a:ext cx="44850" cy="27075"/>
            </a:xfrm>
            <a:custGeom>
              <a:avLst/>
              <a:gdLst/>
              <a:ahLst/>
              <a:cxnLst/>
              <a:rect l="l" t="t" r="r" b="b"/>
              <a:pathLst>
                <a:path w="1794" h="1083" extrusionOk="0">
                  <a:moveTo>
                    <a:pt x="1395" y="0"/>
                  </a:moveTo>
                  <a:cubicBezTo>
                    <a:pt x="1225" y="0"/>
                    <a:pt x="1090" y="83"/>
                    <a:pt x="934" y="83"/>
                  </a:cubicBezTo>
                  <a:cubicBezTo>
                    <a:pt x="926" y="83"/>
                    <a:pt x="917" y="83"/>
                    <a:pt x="909" y="82"/>
                  </a:cubicBezTo>
                  <a:cubicBezTo>
                    <a:pt x="744" y="69"/>
                    <a:pt x="618" y="19"/>
                    <a:pt x="474" y="19"/>
                  </a:cubicBezTo>
                  <a:cubicBezTo>
                    <a:pt x="410" y="19"/>
                    <a:pt x="341" y="29"/>
                    <a:pt x="264" y="57"/>
                  </a:cubicBezTo>
                  <a:cubicBezTo>
                    <a:pt x="84" y="121"/>
                    <a:pt x="7" y="272"/>
                    <a:pt x="5" y="431"/>
                  </a:cubicBezTo>
                  <a:cubicBezTo>
                    <a:pt x="1" y="479"/>
                    <a:pt x="5" y="527"/>
                    <a:pt x="20" y="572"/>
                  </a:cubicBezTo>
                  <a:cubicBezTo>
                    <a:pt x="27" y="634"/>
                    <a:pt x="50" y="694"/>
                    <a:pt x="86" y="747"/>
                  </a:cubicBezTo>
                  <a:cubicBezTo>
                    <a:pt x="117" y="799"/>
                    <a:pt x="158" y="844"/>
                    <a:pt x="206" y="881"/>
                  </a:cubicBezTo>
                  <a:cubicBezTo>
                    <a:pt x="394" y="1033"/>
                    <a:pt x="686" y="1083"/>
                    <a:pt x="917" y="1083"/>
                  </a:cubicBezTo>
                  <a:cubicBezTo>
                    <a:pt x="934" y="1083"/>
                    <a:pt x="951" y="1082"/>
                    <a:pt x="967" y="1082"/>
                  </a:cubicBezTo>
                  <a:cubicBezTo>
                    <a:pt x="1256" y="1071"/>
                    <a:pt x="1600" y="955"/>
                    <a:pt x="1736" y="690"/>
                  </a:cubicBezTo>
                  <a:cubicBezTo>
                    <a:pt x="1754" y="655"/>
                    <a:pt x="1768" y="621"/>
                    <a:pt x="1777" y="585"/>
                  </a:cubicBezTo>
                  <a:cubicBezTo>
                    <a:pt x="1777" y="567"/>
                    <a:pt x="1784" y="557"/>
                    <a:pt x="1784" y="539"/>
                  </a:cubicBezTo>
                  <a:cubicBezTo>
                    <a:pt x="1790" y="497"/>
                    <a:pt x="1793" y="455"/>
                    <a:pt x="1790" y="413"/>
                  </a:cubicBezTo>
                  <a:lnTo>
                    <a:pt x="1793" y="404"/>
                  </a:lnTo>
                  <a:cubicBezTo>
                    <a:pt x="1775" y="208"/>
                    <a:pt x="1662" y="19"/>
                    <a:pt x="1427" y="1"/>
                  </a:cubicBezTo>
                  <a:cubicBezTo>
                    <a:pt x="1416" y="1"/>
                    <a:pt x="1405" y="0"/>
                    <a:pt x="1395"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31" name="Google Shape;2032;p59">
              <a:extLst>
                <a:ext uri="{FF2B5EF4-FFF2-40B4-BE49-F238E27FC236}">
                  <a16:creationId xmlns:a16="http://schemas.microsoft.com/office/drawing/2014/main" id="{6B16ACF3-15C3-45A5-B489-EEAC4DB14D90}"/>
                </a:ext>
              </a:extLst>
            </p:cNvPr>
            <p:cNvSpPr/>
            <p:nvPr/>
          </p:nvSpPr>
          <p:spPr>
            <a:xfrm>
              <a:off x="-1661550" y="5191500"/>
              <a:ext cx="312050" cy="250350"/>
            </a:xfrm>
            <a:custGeom>
              <a:avLst/>
              <a:gdLst/>
              <a:ahLst/>
              <a:cxnLst/>
              <a:rect l="l" t="t" r="r" b="b"/>
              <a:pathLst>
                <a:path w="12482" h="10014" extrusionOk="0">
                  <a:moveTo>
                    <a:pt x="3937" y="0"/>
                  </a:moveTo>
                  <a:cubicBezTo>
                    <a:pt x="3596" y="0"/>
                    <a:pt x="3258" y="26"/>
                    <a:pt x="2927" y="80"/>
                  </a:cubicBezTo>
                  <a:cubicBezTo>
                    <a:pt x="1308" y="347"/>
                    <a:pt x="0" y="2240"/>
                    <a:pt x="1019" y="3712"/>
                  </a:cubicBezTo>
                  <a:cubicBezTo>
                    <a:pt x="2039" y="5187"/>
                    <a:pt x="4821" y="5455"/>
                    <a:pt x="6711" y="5455"/>
                  </a:cubicBezTo>
                  <a:cubicBezTo>
                    <a:pt x="7795" y="5455"/>
                    <a:pt x="8585" y="5367"/>
                    <a:pt x="8586" y="5367"/>
                  </a:cubicBezTo>
                  <a:lnTo>
                    <a:pt x="8586" y="5367"/>
                  </a:lnTo>
                  <a:cubicBezTo>
                    <a:pt x="8586" y="5367"/>
                    <a:pt x="8303" y="9179"/>
                    <a:pt x="10375" y="9987"/>
                  </a:cubicBezTo>
                  <a:cubicBezTo>
                    <a:pt x="10422" y="10005"/>
                    <a:pt x="10468" y="10014"/>
                    <a:pt x="10514" y="10014"/>
                  </a:cubicBezTo>
                  <a:cubicBezTo>
                    <a:pt x="11587" y="10014"/>
                    <a:pt x="12481" y="5228"/>
                    <a:pt x="12177" y="3967"/>
                  </a:cubicBezTo>
                  <a:cubicBezTo>
                    <a:pt x="11860" y="2653"/>
                    <a:pt x="10254" y="2264"/>
                    <a:pt x="10254" y="2264"/>
                  </a:cubicBezTo>
                  <a:cubicBezTo>
                    <a:pt x="8857" y="1220"/>
                    <a:pt x="6311" y="0"/>
                    <a:pt x="3937"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32" name="Google Shape;2033;p59">
              <a:extLst>
                <a:ext uri="{FF2B5EF4-FFF2-40B4-BE49-F238E27FC236}">
                  <a16:creationId xmlns:a16="http://schemas.microsoft.com/office/drawing/2014/main" id="{7D086B89-19BB-4D0E-AB18-B2646BF36637}"/>
                </a:ext>
              </a:extLst>
            </p:cNvPr>
            <p:cNvSpPr/>
            <p:nvPr/>
          </p:nvSpPr>
          <p:spPr>
            <a:xfrm>
              <a:off x="-1434200" y="5407350"/>
              <a:ext cx="85325" cy="81475"/>
            </a:xfrm>
            <a:custGeom>
              <a:avLst/>
              <a:gdLst/>
              <a:ahLst/>
              <a:cxnLst/>
              <a:rect l="l" t="t" r="r" b="b"/>
              <a:pathLst>
                <a:path w="3413" h="3259" extrusionOk="0">
                  <a:moveTo>
                    <a:pt x="1327" y="0"/>
                  </a:moveTo>
                  <a:cubicBezTo>
                    <a:pt x="609" y="0"/>
                    <a:pt x="128" y="392"/>
                    <a:pt x="128" y="392"/>
                  </a:cubicBezTo>
                  <a:lnTo>
                    <a:pt x="0" y="2872"/>
                  </a:lnTo>
                  <a:cubicBezTo>
                    <a:pt x="0" y="2872"/>
                    <a:pt x="621" y="3259"/>
                    <a:pt x="1292" y="3259"/>
                  </a:cubicBezTo>
                  <a:cubicBezTo>
                    <a:pt x="1402" y="3259"/>
                    <a:pt x="1515" y="3248"/>
                    <a:pt x="1626" y="3224"/>
                  </a:cubicBezTo>
                  <a:cubicBezTo>
                    <a:pt x="3412" y="2828"/>
                    <a:pt x="3338" y="615"/>
                    <a:pt x="2046" y="133"/>
                  </a:cubicBezTo>
                  <a:cubicBezTo>
                    <a:pt x="1789" y="37"/>
                    <a:pt x="1547" y="0"/>
                    <a:pt x="1327" y="0"/>
                  </a:cubicBezTo>
                  <a:close/>
                </a:path>
              </a:pathLst>
            </a:custGeom>
            <a:solidFill>
              <a:srgbClr val="E0BC9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33" name="Google Shape;2034;p59">
              <a:extLst>
                <a:ext uri="{FF2B5EF4-FFF2-40B4-BE49-F238E27FC236}">
                  <a16:creationId xmlns:a16="http://schemas.microsoft.com/office/drawing/2014/main" id="{AFCD037D-98E3-4679-A8CC-67D0972B7929}"/>
                </a:ext>
              </a:extLst>
            </p:cNvPr>
            <p:cNvSpPr/>
            <p:nvPr/>
          </p:nvSpPr>
          <p:spPr>
            <a:xfrm>
              <a:off x="-1419725" y="5426725"/>
              <a:ext cx="38800" cy="46250"/>
            </a:xfrm>
            <a:custGeom>
              <a:avLst/>
              <a:gdLst/>
              <a:ahLst/>
              <a:cxnLst/>
              <a:rect l="l" t="t" r="r" b="b"/>
              <a:pathLst>
                <a:path w="1552" h="1850" extrusionOk="0">
                  <a:moveTo>
                    <a:pt x="1322" y="1"/>
                  </a:moveTo>
                  <a:cubicBezTo>
                    <a:pt x="624" y="1"/>
                    <a:pt x="111" y="728"/>
                    <a:pt x="36" y="1365"/>
                  </a:cubicBezTo>
                  <a:cubicBezTo>
                    <a:pt x="1" y="1669"/>
                    <a:pt x="45" y="1850"/>
                    <a:pt x="134" y="1850"/>
                  </a:cubicBezTo>
                  <a:cubicBezTo>
                    <a:pt x="167" y="1850"/>
                    <a:pt x="206" y="1824"/>
                    <a:pt x="249" y="1771"/>
                  </a:cubicBezTo>
                  <a:cubicBezTo>
                    <a:pt x="389" y="1597"/>
                    <a:pt x="658" y="1495"/>
                    <a:pt x="929" y="1495"/>
                  </a:cubicBezTo>
                  <a:cubicBezTo>
                    <a:pt x="1145" y="1495"/>
                    <a:pt x="1362" y="1559"/>
                    <a:pt x="1515" y="1703"/>
                  </a:cubicBezTo>
                  <a:cubicBezTo>
                    <a:pt x="1519" y="1707"/>
                    <a:pt x="1524" y="1709"/>
                    <a:pt x="1528" y="1709"/>
                  </a:cubicBezTo>
                  <a:cubicBezTo>
                    <a:pt x="1541" y="1709"/>
                    <a:pt x="1551" y="1696"/>
                    <a:pt x="1545" y="1682"/>
                  </a:cubicBezTo>
                  <a:cubicBezTo>
                    <a:pt x="1420" y="1356"/>
                    <a:pt x="1117" y="1231"/>
                    <a:pt x="801" y="1231"/>
                  </a:cubicBezTo>
                  <a:cubicBezTo>
                    <a:pt x="648" y="1231"/>
                    <a:pt x="492" y="1261"/>
                    <a:pt x="352" y="1311"/>
                  </a:cubicBezTo>
                  <a:cubicBezTo>
                    <a:pt x="494" y="841"/>
                    <a:pt x="837" y="145"/>
                    <a:pt x="1469" y="75"/>
                  </a:cubicBezTo>
                  <a:cubicBezTo>
                    <a:pt x="1508" y="71"/>
                    <a:pt x="1497" y="15"/>
                    <a:pt x="1464" y="11"/>
                  </a:cubicBezTo>
                  <a:cubicBezTo>
                    <a:pt x="1416" y="4"/>
                    <a:pt x="1368" y="1"/>
                    <a:pt x="1322" y="1"/>
                  </a:cubicBezTo>
                  <a:close/>
                </a:path>
              </a:pathLst>
            </a:custGeom>
            <a:solidFill>
              <a:srgbClr val="BC9371"/>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34" name="Google Shape;2035;p59">
              <a:extLst>
                <a:ext uri="{FF2B5EF4-FFF2-40B4-BE49-F238E27FC236}">
                  <a16:creationId xmlns:a16="http://schemas.microsoft.com/office/drawing/2014/main" id="{06CC5A0A-4CC1-41AC-B128-929A98BC9EEF}"/>
                </a:ext>
              </a:extLst>
            </p:cNvPr>
            <p:cNvSpPr/>
            <p:nvPr/>
          </p:nvSpPr>
          <p:spPr>
            <a:xfrm>
              <a:off x="-1662000" y="5636300"/>
              <a:ext cx="250" cy="150"/>
            </a:xfrm>
            <a:custGeom>
              <a:avLst/>
              <a:gdLst/>
              <a:ahLst/>
              <a:cxnLst/>
              <a:rect l="l" t="t" r="r" b="b"/>
              <a:pathLst>
                <a:path w="10" h="6" extrusionOk="0">
                  <a:moveTo>
                    <a:pt x="0" y="1"/>
                  </a:moveTo>
                  <a:cubicBezTo>
                    <a:pt x="3" y="1"/>
                    <a:pt x="6" y="2"/>
                    <a:pt x="9" y="5"/>
                  </a:cubicBezTo>
                  <a:lnTo>
                    <a:pt x="9" y="1"/>
                  </a:lnTo>
                  <a:close/>
                </a:path>
              </a:pathLst>
            </a:custGeom>
            <a:solidFill>
              <a:srgbClr val="F49D82"/>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35" name="Google Shape;2036;p59">
              <a:extLst>
                <a:ext uri="{FF2B5EF4-FFF2-40B4-BE49-F238E27FC236}">
                  <a16:creationId xmlns:a16="http://schemas.microsoft.com/office/drawing/2014/main" id="{944BC886-9ACC-4C6C-8C99-7752341B7BF3}"/>
                </a:ext>
              </a:extLst>
            </p:cNvPr>
            <p:cNvSpPr/>
            <p:nvPr/>
          </p:nvSpPr>
          <p:spPr>
            <a:xfrm>
              <a:off x="-1877750" y="5571500"/>
              <a:ext cx="601150" cy="883650"/>
            </a:xfrm>
            <a:custGeom>
              <a:avLst/>
              <a:gdLst/>
              <a:ahLst/>
              <a:cxnLst/>
              <a:rect l="l" t="t" r="r" b="b"/>
              <a:pathLst>
                <a:path w="24046" h="35346" extrusionOk="0">
                  <a:moveTo>
                    <a:pt x="17713" y="0"/>
                  </a:moveTo>
                  <a:cubicBezTo>
                    <a:pt x="17241" y="0"/>
                    <a:pt x="16208" y="498"/>
                    <a:pt x="14723" y="717"/>
                  </a:cubicBezTo>
                  <a:cubicBezTo>
                    <a:pt x="14154" y="801"/>
                    <a:pt x="13698" y="823"/>
                    <a:pt x="13332" y="823"/>
                  </a:cubicBezTo>
                  <a:cubicBezTo>
                    <a:pt x="12926" y="823"/>
                    <a:pt x="12630" y="796"/>
                    <a:pt x="12412" y="796"/>
                  </a:cubicBezTo>
                  <a:cubicBezTo>
                    <a:pt x="12219" y="796"/>
                    <a:pt x="12087" y="817"/>
                    <a:pt x="11994" y="896"/>
                  </a:cubicBezTo>
                  <a:cubicBezTo>
                    <a:pt x="11709" y="1129"/>
                    <a:pt x="12164" y="2431"/>
                    <a:pt x="11382" y="3022"/>
                  </a:cubicBezTo>
                  <a:cubicBezTo>
                    <a:pt x="11344" y="3053"/>
                    <a:pt x="11303" y="3082"/>
                    <a:pt x="11258" y="3106"/>
                  </a:cubicBezTo>
                  <a:cubicBezTo>
                    <a:pt x="10275" y="3760"/>
                    <a:pt x="9340" y="4661"/>
                    <a:pt x="8538" y="5847"/>
                  </a:cubicBezTo>
                  <a:cubicBezTo>
                    <a:pt x="4784" y="11393"/>
                    <a:pt x="1718" y="24945"/>
                    <a:pt x="681" y="26015"/>
                  </a:cubicBezTo>
                  <a:cubicBezTo>
                    <a:pt x="0" y="26720"/>
                    <a:pt x="928" y="28913"/>
                    <a:pt x="4208" y="30821"/>
                  </a:cubicBezTo>
                  <a:cubicBezTo>
                    <a:pt x="5926" y="31820"/>
                    <a:pt x="12000" y="31804"/>
                    <a:pt x="15028" y="32744"/>
                  </a:cubicBezTo>
                  <a:cubicBezTo>
                    <a:pt x="17683" y="33567"/>
                    <a:pt x="19197" y="35346"/>
                    <a:pt x="20664" y="35346"/>
                  </a:cubicBezTo>
                  <a:cubicBezTo>
                    <a:pt x="21066" y="35346"/>
                    <a:pt x="21465" y="35212"/>
                    <a:pt x="21883" y="34888"/>
                  </a:cubicBezTo>
                  <a:cubicBezTo>
                    <a:pt x="24046" y="33209"/>
                    <a:pt x="22756" y="24027"/>
                    <a:pt x="22557" y="23423"/>
                  </a:cubicBezTo>
                  <a:cubicBezTo>
                    <a:pt x="22379" y="22882"/>
                    <a:pt x="22600" y="19280"/>
                    <a:pt x="22440" y="15170"/>
                  </a:cubicBezTo>
                  <a:cubicBezTo>
                    <a:pt x="22386" y="13773"/>
                    <a:pt x="23486" y="9575"/>
                    <a:pt x="23312" y="8162"/>
                  </a:cubicBezTo>
                  <a:cubicBezTo>
                    <a:pt x="22844" y="4333"/>
                    <a:pt x="20629" y="3550"/>
                    <a:pt x="18455" y="2328"/>
                  </a:cubicBezTo>
                  <a:cubicBezTo>
                    <a:pt x="18407" y="2299"/>
                    <a:pt x="18354" y="2274"/>
                    <a:pt x="18304" y="2248"/>
                  </a:cubicBezTo>
                  <a:cubicBezTo>
                    <a:pt x="18271" y="2236"/>
                    <a:pt x="18239" y="2220"/>
                    <a:pt x="18211" y="2200"/>
                  </a:cubicBezTo>
                  <a:cubicBezTo>
                    <a:pt x="17590" y="1795"/>
                    <a:pt x="18215" y="277"/>
                    <a:pt x="17912" y="52"/>
                  </a:cubicBezTo>
                  <a:cubicBezTo>
                    <a:pt x="17864" y="16"/>
                    <a:pt x="17797" y="0"/>
                    <a:pt x="17713" y="0"/>
                  </a:cubicBez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36" name="Google Shape;2037;p59">
              <a:extLst>
                <a:ext uri="{FF2B5EF4-FFF2-40B4-BE49-F238E27FC236}">
                  <a16:creationId xmlns:a16="http://schemas.microsoft.com/office/drawing/2014/main" id="{9724B3E4-BB97-4144-B6B9-03E51A8F39A6}"/>
                </a:ext>
              </a:extLst>
            </p:cNvPr>
            <p:cNvSpPr/>
            <p:nvPr/>
          </p:nvSpPr>
          <p:spPr>
            <a:xfrm>
              <a:off x="-1533975" y="5586925"/>
              <a:ext cx="204750" cy="514325"/>
            </a:xfrm>
            <a:custGeom>
              <a:avLst/>
              <a:gdLst/>
              <a:ahLst/>
              <a:cxnLst/>
              <a:rect l="l" t="t" r="r" b="b"/>
              <a:pathLst>
                <a:path w="8190" h="20573" extrusionOk="0">
                  <a:moveTo>
                    <a:pt x="5379" y="0"/>
                  </a:moveTo>
                  <a:cubicBezTo>
                    <a:pt x="4237" y="0"/>
                    <a:pt x="2979" y="646"/>
                    <a:pt x="2648" y="2251"/>
                  </a:cubicBezTo>
                  <a:cubicBezTo>
                    <a:pt x="2359" y="3644"/>
                    <a:pt x="225" y="14616"/>
                    <a:pt x="190" y="15291"/>
                  </a:cubicBezTo>
                  <a:cubicBezTo>
                    <a:pt x="1" y="19042"/>
                    <a:pt x="1358" y="20572"/>
                    <a:pt x="2890" y="20572"/>
                  </a:cubicBezTo>
                  <a:cubicBezTo>
                    <a:pt x="4401" y="20572"/>
                    <a:pt x="6082" y="19084"/>
                    <a:pt x="6616" y="16771"/>
                  </a:cubicBezTo>
                  <a:cubicBezTo>
                    <a:pt x="7724" y="11978"/>
                    <a:pt x="8189" y="7926"/>
                    <a:pt x="7415" y="1320"/>
                  </a:cubicBezTo>
                  <a:cubicBezTo>
                    <a:pt x="7322" y="514"/>
                    <a:pt x="6396" y="0"/>
                    <a:pt x="5379" y="0"/>
                  </a:cubicBezTo>
                  <a:close/>
                </a:path>
              </a:pathLst>
            </a:custGeom>
            <a:solidFill>
              <a:srgbClr val="E0BC9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37" name="Google Shape;2038;p59">
              <a:extLst>
                <a:ext uri="{FF2B5EF4-FFF2-40B4-BE49-F238E27FC236}">
                  <a16:creationId xmlns:a16="http://schemas.microsoft.com/office/drawing/2014/main" id="{BE0725CF-CBAC-436E-81F5-458895F8184E}"/>
                </a:ext>
              </a:extLst>
            </p:cNvPr>
            <p:cNvSpPr/>
            <p:nvPr/>
          </p:nvSpPr>
          <p:spPr>
            <a:xfrm>
              <a:off x="-1373325" y="5456200"/>
              <a:ext cx="54425" cy="105575"/>
            </a:xfrm>
            <a:custGeom>
              <a:avLst/>
              <a:gdLst/>
              <a:ahLst/>
              <a:cxnLst/>
              <a:rect l="l" t="t" r="r" b="b"/>
              <a:pathLst>
                <a:path w="2177" h="4223" extrusionOk="0">
                  <a:moveTo>
                    <a:pt x="1739" y="0"/>
                  </a:moveTo>
                  <a:cubicBezTo>
                    <a:pt x="1362" y="0"/>
                    <a:pt x="1010" y="1208"/>
                    <a:pt x="695" y="1208"/>
                  </a:cubicBezTo>
                  <a:cubicBezTo>
                    <a:pt x="617" y="1208"/>
                    <a:pt x="542" y="1134"/>
                    <a:pt x="469" y="949"/>
                  </a:cubicBezTo>
                  <a:cubicBezTo>
                    <a:pt x="467" y="945"/>
                    <a:pt x="465" y="943"/>
                    <a:pt x="463" y="943"/>
                  </a:cubicBezTo>
                  <a:cubicBezTo>
                    <a:pt x="391" y="943"/>
                    <a:pt x="0" y="2974"/>
                    <a:pt x="0" y="2974"/>
                  </a:cubicBezTo>
                  <a:lnTo>
                    <a:pt x="1328" y="4222"/>
                  </a:lnTo>
                  <a:cubicBezTo>
                    <a:pt x="1328" y="4222"/>
                    <a:pt x="1678" y="1947"/>
                    <a:pt x="1863" y="1367"/>
                  </a:cubicBezTo>
                  <a:cubicBezTo>
                    <a:pt x="2050" y="785"/>
                    <a:pt x="2176" y="241"/>
                    <a:pt x="1842" y="32"/>
                  </a:cubicBezTo>
                  <a:cubicBezTo>
                    <a:pt x="1808" y="10"/>
                    <a:pt x="1773" y="0"/>
                    <a:pt x="1739" y="0"/>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38" name="Google Shape;2039;p59">
              <a:extLst>
                <a:ext uri="{FF2B5EF4-FFF2-40B4-BE49-F238E27FC236}">
                  <a16:creationId xmlns:a16="http://schemas.microsoft.com/office/drawing/2014/main" id="{F79BF823-4D00-47B2-A88D-2EF6B14CC2AB}"/>
                </a:ext>
              </a:extLst>
            </p:cNvPr>
            <p:cNvSpPr/>
            <p:nvPr/>
          </p:nvSpPr>
          <p:spPr>
            <a:xfrm>
              <a:off x="-1487925" y="5376675"/>
              <a:ext cx="173350" cy="212500"/>
            </a:xfrm>
            <a:custGeom>
              <a:avLst/>
              <a:gdLst/>
              <a:ahLst/>
              <a:cxnLst/>
              <a:rect l="l" t="t" r="r" b="b"/>
              <a:pathLst>
                <a:path w="6934" h="8500" extrusionOk="0">
                  <a:moveTo>
                    <a:pt x="2667" y="0"/>
                  </a:moveTo>
                  <a:cubicBezTo>
                    <a:pt x="2661" y="0"/>
                    <a:pt x="2654" y="4"/>
                    <a:pt x="2652" y="10"/>
                  </a:cubicBezTo>
                  <a:lnTo>
                    <a:pt x="3" y="6827"/>
                  </a:lnTo>
                  <a:cubicBezTo>
                    <a:pt x="0" y="6836"/>
                    <a:pt x="5" y="6845"/>
                    <a:pt x="14" y="6848"/>
                  </a:cubicBezTo>
                  <a:lnTo>
                    <a:pt x="4261" y="8498"/>
                  </a:lnTo>
                  <a:cubicBezTo>
                    <a:pt x="4263" y="8499"/>
                    <a:pt x="4265" y="8499"/>
                    <a:pt x="4267" y="8499"/>
                  </a:cubicBezTo>
                  <a:cubicBezTo>
                    <a:pt x="4273" y="8499"/>
                    <a:pt x="4280" y="8495"/>
                    <a:pt x="4282" y="8489"/>
                  </a:cubicBezTo>
                  <a:lnTo>
                    <a:pt x="6931" y="1673"/>
                  </a:lnTo>
                  <a:cubicBezTo>
                    <a:pt x="6934" y="1664"/>
                    <a:pt x="6929" y="1655"/>
                    <a:pt x="6922" y="1651"/>
                  </a:cubicBezTo>
                  <a:lnTo>
                    <a:pt x="2673" y="1"/>
                  </a:lnTo>
                  <a:cubicBezTo>
                    <a:pt x="2671" y="1"/>
                    <a:pt x="2669" y="0"/>
                    <a:pt x="2667" y="0"/>
                  </a:cubicBezTo>
                  <a:close/>
                </a:path>
              </a:pathLst>
            </a:custGeom>
            <a:solidFill>
              <a:srgbClr val="A3CAF7"/>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39" name="Google Shape;2040;p59">
              <a:extLst>
                <a:ext uri="{FF2B5EF4-FFF2-40B4-BE49-F238E27FC236}">
                  <a16:creationId xmlns:a16="http://schemas.microsoft.com/office/drawing/2014/main" id="{0B5BFFE5-48B7-43A0-BD27-C803768032AA}"/>
                </a:ext>
              </a:extLst>
            </p:cNvPr>
            <p:cNvSpPr/>
            <p:nvPr/>
          </p:nvSpPr>
          <p:spPr>
            <a:xfrm>
              <a:off x="-1421600" y="5392150"/>
              <a:ext cx="17800" cy="15225"/>
            </a:xfrm>
            <a:custGeom>
              <a:avLst/>
              <a:gdLst/>
              <a:ahLst/>
              <a:cxnLst/>
              <a:rect l="l" t="t" r="r" b="b"/>
              <a:pathLst>
                <a:path w="712" h="609" extrusionOk="0">
                  <a:moveTo>
                    <a:pt x="408" y="1"/>
                  </a:moveTo>
                  <a:cubicBezTo>
                    <a:pt x="137" y="1"/>
                    <a:pt x="1" y="327"/>
                    <a:pt x="192" y="518"/>
                  </a:cubicBezTo>
                  <a:cubicBezTo>
                    <a:pt x="254" y="580"/>
                    <a:pt x="331" y="608"/>
                    <a:pt x="406" y="608"/>
                  </a:cubicBezTo>
                  <a:cubicBezTo>
                    <a:pt x="562" y="608"/>
                    <a:pt x="712" y="487"/>
                    <a:pt x="712" y="304"/>
                  </a:cubicBezTo>
                  <a:cubicBezTo>
                    <a:pt x="712" y="137"/>
                    <a:pt x="575" y="1"/>
                    <a:pt x="408"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40" name="Google Shape;2041;p59">
              <a:extLst>
                <a:ext uri="{FF2B5EF4-FFF2-40B4-BE49-F238E27FC236}">
                  <a16:creationId xmlns:a16="http://schemas.microsoft.com/office/drawing/2014/main" id="{A734FF9A-655B-476A-80B7-A87F1800E187}"/>
                </a:ext>
              </a:extLst>
            </p:cNvPr>
            <p:cNvSpPr/>
            <p:nvPr/>
          </p:nvSpPr>
          <p:spPr>
            <a:xfrm>
              <a:off x="-1471925" y="5424950"/>
              <a:ext cx="143875" cy="218250"/>
            </a:xfrm>
            <a:custGeom>
              <a:avLst/>
              <a:gdLst/>
              <a:ahLst/>
              <a:cxnLst/>
              <a:rect l="l" t="t" r="r" b="b"/>
              <a:pathLst>
                <a:path w="5755" h="8730" extrusionOk="0">
                  <a:moveTo>
                    <a:pt x="4645" y="1"/>
                  </a:moveTo>
                  <a:cubicBezTo>
                    <a:pt x="4597" y="1"/>
                    <a:pt x="4543" y="4"/>
                    <a:pt x="4486" y="10"/>
                  </a:cubicBezTo>
                  <a:cubicBezTo>
                    <a:pt x="4437" y="13"/>
                    <a:pt x="4389" y="20"/>
                    <a:pt x="4342" y="31"/>
                  </a:cubicBezTo>
                  <a:cubicBezTo>
                    <a:pt x="4205" y="53"/>
                    <a:pt x="4070" y="86"/>
                    <a:pt x="3938" y="130"/>
                  </a:cubicBezTo>
                  <a:cubicBezTo>
                    <a:pt x="3892" y="145"/>
                    <a:pt x="3850" y="161"/>
                    <a:pt x="3804" y="175"/>
                  </a:cubicBezTo>
                  <a:cubicBezTo>
                    <a:pt x="3670" y="221"/>
                    <a:pt x="3542" y="276"/>
                    <a:pt x="3416" y="341"/>
                  </a:cubicBezTo>
                  <a:cubicBezTo>
                    <a:pt x="3365" y="363"/>
                    <a:pt x="3320" y="387"/>
                    <a:pt x="3280" y="409"/>
                  </a:cubicBezTo>
                  <a:cubicBezTo>
                    <a:pt x="3099" y="513"/>
                    <a:pt x="2963" y="631"/>
                    <a:pt x="2912" y="743"/>
                  </a:cubicBezTo>
                  <a:cubicBezTo>
                    <a:pt x="2558" y="1533"/>
                    <a:pt x="2820" y="2787"/>
                    <a:pt x="2593" y="3298"/>
                  </a:cubicBezTo>
                  <a:cubicBezTo>
                    <a:pt x="2163" y="4258"/>
                    <a:pt x="1306" y="4393"/>
                    <a:pt x="652" y="5801"/>
                  </a:cubicBezTo>
                  <a:cubicBezTo>
                    <a:pt x="1" y="7211"/>
                    <a:pt x="160" y="8374"/>
                    <a:pt x="166" y="8730"/>
                  </a:cubicBezTo>
                  <a:cubicBezTo>
                    <a:pt x="166" y="8730"/>
                    <a:pt x="4857" y="7961"/>
                    <a:pt x="4933" y="7801"/>
                  </a:cubicBezTo>
                  <a:cubicBezTo>
                    <a:pt x="5010" y="7630"/>
                    <a:pt x="5225" y="5363"/>
                    <a:pt x="5405" y="4381"/>
                  </a:cubicBezTo>
                  <a:cubicBezTo>
                    <a:pt x="5755" y="2493"/>
                    <a:pt x="5068" y="381"/>
                    <a:pt x="4905" y="88"/>
                  </a:cubicBezTo>
                  <a:cubicBezTo>
                    <a:pt x="4871" y="25"/>
                    <a:pt x="4777" y="1"/>
                    <a:pt x="4645" y="1"/>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41" name="Google Shape;2042;p59">
              <a:extLst>
                <a:ext uri="{FF2B5EF4-FFF2-40B4-BE49-F238E27FC236}">
                  <a16:creationId xmlns:a16="http://schemas.microsoft.com/office/drawing/2014/main" id="{F38F0C84-216E-4617-882D-23F951E00FA2}"/>
                </a:ext>
              </a:extLst>
            </p:cNvPr>
            <p:cNvSpPr/>
            <p:nvPr/>
          </p:nvSpPr>
          <p:spPr>
            <a:xfrm>
              <a:off x="-1363375" y="5425175"/>
              <a:ext cx="13925" cy="74100"/>
            </a:xfrm>
            <a:custGeom>
              <a:avLst/>
              <a:gdLst/>
              <a:ahLst/>
              <a:cxnLst/>
              <a:rect l="l" t="t" r="r" b="b"/>
              <a:pathLst>
                <a:path w="557" h="2964" extrusionOk="0">
                  <a:moveTo>
                    <a:pt x="144" y="1"/>
                  </a:moveTo>
                  <a:cubicBezTo>
                    <a:pt x="95" y="4"/>
                    <a:pt x="47" y="11"/>
                    <a:pt x="0" y="22"/>
                  </a:cubicBezTo>
                  <a:cubicBezTo>
                    <a:pt x="223" y="984"/>
                    <a:pt x="424" y="1963"/>
                    <a:pt x="488" y="2947"/>
                  </a:cubicBezTo>
                  <a:cubicBezTo>
                    <a:pt x="488" y="2958"/>
                    <a:pt x="498" y="2964"/>
                    <a:pt x="508" y="2964"/>
                  </a:cubicBezTo>
                  <a:cubicBezTo>
                    <a:pt x="518" y="2964"/>
                    <a:pt x="528" y="2958"/>
                    <a:pt x="529" y="2946"/>
                  </a:cubicBezTo>
                  <a:cubicBezTo>
                    <a:pt x="557" y="1931"/>
                    <a:pt x="365" y="978"/>
                    <a:pt x="144"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42" name="Google Shape;2043;p59">
              <a:extLst>
                <a:ext uri="{FF2B5EF4-FFF2-40B4-BE49-F238E27FC236}">
                  <a16:creationId xmlns:a16="http://schemas.microsoft.com/office/drawing/2014/main" id="{A9207B2E-20E9-46D3-8B03-307DC489519B}"/>
                </a:ext>
              </a:extLst>
            </p:cNvPr>
            <p:cNvSpPr/>
            <p:nvPr/>
          </p:nvSpPr>
          <p:spPr>
            <a:xfrm>
              <a:off x="-1376850" y="5428175"/>
              <a:ext cx="13750" cy="74350"/>
            </a:xfrm>
            <a:custGeom>
              <a:avLst/>
              <a:gdLst/>
              <a:ahLst/>
              <a:cxnLst/>
              <a:rect l="l" t="t" r="r" b="b"/>
              <a:pathLst>
                <a:path w="550" h="2974" extrusionOk="0">
                  <a:moveTo>
                    <a:pt x="135" y="1"/>
                  </a:moveTo>
                  <a:cubicBezTo>
                    <a:pt x="89" y="16"/>
                    <a:pt x="47" y="31"/>
                    <a:pt x="1" y="46"/>
                  </a:cubicBezTo>
                  <a:cubicBezTo>
                    <a:pt x="222" y="1002"/>
                    <a:pt x="415" y="1976"/>
                    <a:pt x="485" y="2955"/>
                  </a:cubicBezTo>
                  <a:cubicBezTo>
                    <a:pt x="485" y="2967"/>
                    <a:pt x="494" y="2974"/>
                    <a:pt x="503" y="2974"/>
                  </a:cubicBezTo>
                  <a:cubicBezTo>
                    <a:pt x="513" y="2974"/>
                    <a:pt x="522" y="2967"/>
                    <a:pt x="521" y="2955"/>
                  </a:cubicBezTo>
                  <a:cubicBezTo>
                    <a:pt x="550" y="1942"/>
                    <a:pt x="355" y="982"/>
                    <a:pt x="135"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43" name="Google Shape;2044;p59">
              <a:extLst>
                <a:ext uri="{FF2B5EF4-FFF2-40B4-BE49-F238E27FC236}">
                  <a16:creationId xmlns:a16="http://schemas.microsoft.com/office/drawing/2014/main" id="{04187CAC-71BD-4BF0-89CF-693E7230526B}"/>
                </a:ext>
              </a:extLst>
            </p:cNvPr>
            <p:cNvSpPr/>
            <p:nvPr/>
          </p:nvSpPr>
          <p:spPr>
            <a:xfrm>
              <a:off x="-1389950" y="5433450"/>
              <a:ext cx="13275" cy="72275"/>
            </a:xfrm>
            <a:custGeom>
              <a:avLst/>
              <a:gdLst/>
              <a:ahLst/>
              <a:cxnLst/>
              <a:rect l="l" t="t" r="r" b="b"/>
              <a:pathLst>
                <a:path w="531" h="2891" extrusionOk="0">
                  <a:moveTo>
                    <a:pt x="137" y="1"/>
                  </a:moveTo>
                  <a:cubicBezTo>
                    <a:pt x="88" y="23"/>
                    <a:pt x="41" y="47"/>
                    <a:pt x="1" y="69"/>
                  </a:cubicBezTo>
                  <a:cubicBezTo>
                    <a:pt x="216" y="993"/>
                    <a:pt x="396" y="1931"/>
                    <a:pt x="463" y="2874"/>
                  </a:cubicBezTo>
                  <a:cubicBezTo>
                    <a:pt x="463" y="2885"/>
                    <a:pt x="474" y="2890"/>
                    <a:pt x="484" y="2890"/>
                  </a:cubicBezTo>
                  <a:cubicBezTo>
                    <a:pt x="494" y="2890"/>
                    <a:pt x="503" y="2885"/>
                    <a:pt x="502" y="2875"/>
                  </a:cubicBezTo>
                  <a:cubicBezTo>
                    <a:pt x="531" y="1886"/>
                    <a:pt x="349" y="952"/>
                    <a:pt x="137"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44" name="Google Shape;2045;p59">
              <a:extLst>
                <a:ext uri="{FF2B5EF4-FFF2-40B4-BE49-F238E27FC236}">
                  <a16:creationId xmlns:a16="http://schemas.microsoft.com/office/drawing/2014/main" id="{EB4FF10E-DC11-4127-8825-370A5D08C822}"/>
                </a:ext>
              </a:extLst>
            </p:cNvPr>
            <p:cNvSpPr/>
            <p:nvPr/>
          </p:nvSpPr>
          <p:spPr>
            <a:xfrm>
              <a:off x="-1549000" y="5615475"/>
              <a:ext cx="231550" cy="498975"/>
            </a:xfrm>
            <a:custGeom>
              <a:avLst/>
              <a:gdLst/>
              <a:ahLst/>
              <a:cxnLst/>
              <a:rect l="l" t="t" r="r" b="b"/>
              <a:pathLst>
                <a:path w="9262" h="19959" extrusionOk="0">
                  <a:moveTo>
                    <a:pt x="5453" y="1"/>
                  </a:moveTo>
                  <a:cubicBezTo>
                    <a:pt x="3782" y="1"/>
                    <a:pt x="2103" y="549"/>
                    <a:pt x="1805" y="1989"/>
                  </a:cubicBezTo>
                  <a:cubicBezTo>
                    <a:pt x="1513" y="3406"/>
                    <a:pt x="221" y="14137"/>
                    <a:pt x="187" y="14824"/>
                  </a:cubicBezTo>
                  <a:cubicBezTo>
                    <a:pt x="0" y="18498"/>
                    <a:pt x="1352" y="19959"/>
                    <a:pt x="2954" y="19959"/>
                  </a:cubicBezTo>
                  <a:cubicBezTo>
                    <a:pt x="4656" y="19959"/>
                    <a:pt x="6639" y="18311"/>
                    <a:pt x="7362" y="15914"/>
                  </a:cubicBezTo>
                  <a:cubicBezTo>
                    <a:pt x="8796" y="11162"/>
                    <a:pt x="8109" y="6423"/>
                    <a:pt x="9077" y="1631"/>
                  </a:cubicBezTo>
                  <a:cubicBezTo>
                    <a:pt x="9262" y="716"/>
                    <a:pt x="7363" y="1"/>
                    <a:pt x="5453" y="1"/>
                  </a:cubicBez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45" name="Google Shape;2046;p59">
              <a:extLst>
                <a:ext uri="{FF2B5EF4-FFF2-40B4-BE49-F238E27FC236}">
                  <a16:creationId xmlns:a16="http://schemas.microsoft.com/office/drawing/2014/main" id="{EC3DC89E-6518-494C-B066-21B25E6A458F}"/>
                </a:ext>
              </a:extLst>
            </p:cNvPr>
            <p:cNvSpPr/>
            <p:nvPr/>
          </p:nvSpPr>
          <p:spPr>
            <a:xfrm>
              <a:off x="-1721225" y="5744500"/>
              <a:ext cx="38350" cy="85100"/>
            </a:xfrm>
            <a:custGeom>
              <a:avLst/>
              <a:gdLst/>
              <a:ahLst/>
              <a:cxnLst/>
              <a:rect l="l" t="t" r="r" b="b"/>
              <a:pathLst>
                <a:path w="1534" h="3404" extrusionOk="0">
                  <a:moveTo>
                    <a:pt x="1455" y="1"/>
                  </a:moveTo>
                  <a:cubicBezTo>
                    <a:pt x="1430" y="1"/>
                    <a:pt x="1405" y="12"/>
                    <a:pt x="1392" y="35"/>
                  </a:cubicBezTo>
                  <a:cubicBezTo>
                    <a:pt x="1075" y="620"/>
                    <a:pt x="792" y="1232"/>
                    <a:pt x="502" y="1832"/>
                  </a:cubicBezTo>
                  <a:cubicBezTo>
                    <a:pt x="264" y="2323"/>
                    <a:pt x="32" y="2805"/>
                    <a:pt x="2" y="3358"/>
                  </a:cubicBezTo>
                  <a:cubicBezTo>
                    <a:pt x="0" y="3387"/>
                    <a:pt x="24" y="3403"/>
                    <a:pt x="48" y="3403"/>
                  </a:cubicBezTo>
                  <a:cubicBezTo>
                    <a:pt x="63" y="3403"/>
                    <a:pt x="78" y="3397"/>
                    <a:pt x="86" y="3382"/>
                  </a:cubicBezTo>
                  <a:cubicBezTo>
                    <a:pt x="417" y="2808"/>
                    <a:pt x="687" y="2188"/>
                    <a:pt x="984" y="1594"/>
                  </a:cubicBezTo>
                  <a:cubicBezTo>
                    <a:pt x="1226" y="1111"/>
                    <a:pt x="1460" y="612"/>
                    <a:pt x="1528" y="72"/>
                  </a:cubicBezTo>
                  <a:cubicBezTo>
                    <a:pt x="1534" y="27"/>
                    <a:pt x="1494" y="1"/>
                    <a:pt x="1455"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46" name="Google Shape;2047;p59">
              <a:extLst>
                <a:ext uri="{FF2B5EF4-FFF2-40B4-BE49-F238E27FC236}">
                  <a16:creationId xmlns:a16="http://schemas.microsoft.com/office/drawing/2014/main" id="{66651DED-4FA2-4AC8-8F16-22D13EDF6C2D}"/>
                </a:ext>
              </a:extLst>
            </p:cNvPr>
            <p:cNvSpPr/>
            <p:nvPr/>
          </p:nvSpPr>
          <p:spPr>
            <a:xfrm>
              <a:off x="-1565750" y="5626700"/>
              <a:ext cx="245775" cy="503275"/>
            </a:xfrm>
            <a:custGeom>
              <a:avLst/>
              <a:gdLst/>
              <a:ahLst/>
              <a:cxnLst/>
              <a:rect l="l" t="t" r="r" b="b"/>
              <a:pathLst>
                <a:path w="9831" h="20131" extrusionOk="0">
                  <a:moveTo>
                    <a:pt x="3883" y="1"/>
                  </a:moveTo>
                  <a:cubicBezTo>
                    <a:pt x="3881" y="1"/>
                    <a:pt x="3879" y="1"/>
                    <a:pt x="3877" y="1"/>
                  </a:cubicBezTo>
                  <a:cubicBezTo>
                    <a:pt x="2849" y="168"/>
                    <a:pt x="2382" y="1190"/>
                    <a:pt x="2184" y="2120"/>
                  </a:cubicBezTo>
                  <a:cubicBezTo>
                    <a:pt x="1836" y="3767"/>
                    <a:pt x="1782" y="5493"/>
                    <a:pt x="1485" y="7158"/>
                  </a:cubicBezTo>
                  <a:cubicBezTo>
                    <a:pt x="991" y="9935"/>
                    <a:pt x="1" y="13218"/>
                    <a:pt x="984" y="15981"/>
                  </a:cubicBezTo>
                  <a:cubicBezTo>
                    <a:pt x="1530" y="17515"/>
                    <a:pt x="2591" y="20130"/>
                    <a:pt x="4410" y="20130"/>
                  </a:cubicBezTo>
                  <a:cubicBezTo>
                    <a:pt x="4704" y="20130"/>
                    <a:pt x="5019" y="20062"/>
                    <a:pt x="5354" y="19909"/>
                  </a:cubicBezTo>
                  <a:cubicBezTo>
                    <a:pt x="7890" y="18757"/>
                    <a:pt x="8975" y="16029"/>
                    <a:pt x="9819" y="13570"/>
                  </a:cubicBezTo>
                  <a:cubicBezTo>
                    <a:pt x="9830" y="13537"/>
                    <a:pt x="9800" y="13512"/>
                    <a:pt x="9770" y="13512"/>
                  </a:cubicBezTo>
                  <a:cubicBezTo>
                    <a:pt x="9756" y="13512"/>
                    <a:pt x="9741" y="13518"/>
                    <a:pt x="9732" y="13534"/>
                  </a:cubicBezTo>
                  <a:cubicBezTo>
                    <a:pt x="8576" y="15682"/>
                    <a:pt x="7974" y="17833"/>
                    <a:pt x="5821" y="19251"/>
                  </a:cubicBezTo>
                  <a:cubicBezTo>
                    <a:pt x="5345" y="19564"/>
                    <a:pt x="4866" y="19782"/>
                    <a:pt x="4377" y="19782"/>
                  </a:cubicBezTo>
                  <a:cubicBezTo>
                    <a:pt x="4017" y="19782"/>
                    <a:pt x="3653" y="19664"/>
                    <a:pt x="3281" y="19378"/>
                  </a:cubicBezTo>
                  <a:cubicBezTo>
                    <a:pt x="2847" y="19043"/>
                    <a:pt x="2509" y="18338"/>
                    <a:pt x="2237" y="17869"/>
                  </a:cubicBezTo>
                  <a:cubicBezTo>
                    <a:pt x="1580" y="16731"/>
                    <a:pt x="1024" y="15472"/>
                    <a:pt x="942" y="14145"/>
                  </a:cubicBezTo>
                  <a:cubicBezTo>
                    <a:pt x="797" y="11785"/>
                    <a:pt x="1451" y="9348"/>
                    <a:pt x="1862" y="7038"/>
                  </a:cubicBezTo>
                  <a:cubicBezTo>
                    <a:pt x="2042" y="6031"/>
                    <a:pt x="2207" y="5022"/>
                    <a:pt x="2310" y="4003"/>
                  </a:cubicBezTo>
                  <a:cubicBezTo>
                    <a:pt x="2469" y="2453"/>
                    <a:pt x="2355" y="920"/>
                    <a:pt x="3902" y="61"/>
                  </a:cubicBezTo>
                  <a:cubicBezTo>
                    <a:pt x="3934" y="43"/>
                    <a:pt x="3914" y="1"/>
                    <a:pt x="3883"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47" name="Google Shape;2048;p59">
              <a:extLst>
                <a:ext uri="{FF2B5EF4-FFF2-40B4-BE49-F238E27FC236}">
                  <a16:creationId xmlns:a16="http://schemas.microsoft.com/office/drawing/2014/main" id="{508CB524-9F87-4753-9245-2EC65E628EC9}"/>
                </a:ext>
              </a:extLst>
            </p:cNvPr>
            <p:cNvSpPr/>
            <p:nvPr/>
          </p:nvSpPr>
          <p:spPr>
            <a:xfrm>
              <a:off x="-1365400" y="5699175"/>
              <a:ext cx="40625" cy="314050"/>
            </a:xfrm>
            <a:custGeom>
              <a:avLst/>
              <a:gdLst/>
              <a:ahLst/>
              <a:cxnLst/>
              <a:rect l="l" t="t" r="r" b="b"/>
              <a:pathLst>
                <a:path w="1625" h="12562" extrusionOk="0">
                  <a:moveTo>
                    <a:pt x="1585" y="1"/>
                  </a:moveTo>
                  <a:cubicBezTo>
                    <a:pt x="1577" y="1"/>
                    <a:pt x="1569" y="5"/>
                    <a:pt x="1567" y="15"/>
                  </a:cubicBezTo>
                  <a:cubicBezTo>
                    <a:pt x="704" y="4149"/>
                    <a:pt x="1073" y="8395"/>
                    <a:pt x="11" y="12500"/>
                  </a:cubicBezTo>
                  <a:cubicBezTo>
                    <a:pt x="0" y="12538"/>
                    <a:pt x="29" y="12562"/>
                    <a:pt x="59" y="12562"/>
                  </a:cubicBezTo>
                  <a:cubicBezTo>
                    <a:pt x="79" y="12562"/>
                    <a:pt x="99" y="12551"/>
                    <a:pt x="108" y="12527"/>
                  </a:cubicBezTo>
                  <a:cubicBezTo>
                    <a:pt x="1624" y="8571"/>
                    <a:pt x="1096" y="4143"/>
                    <a:pt x="1603" y="19"/>
                  </a:cubicBezTo>
                  <a:cubicBezTo>
                    <a:pt x="1604" y="7"/>
                    <a:pt x="1594" y="1"/>
                    <a:pt x="1585"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48" name="Google Shape;2049;p59">
              <a:extLst>
                <a:ext uri="{FF2B5EF4-FFF2-40B4-BE49-F238E27FC236}">
                  <a16:creationId xmlns:a16="http://schemas.microsoft.com/office/drawing/2014/main" id="{21FDDEA7-8C68-477D-A381-A93AD44BE595}"/>
                </a:ext>
              </a:extLst>
            </p:cNvPr>
            <p:cNvSpPr/>
            <p:nvPr/>
          </p:nvSpPr>
          <p:spPr>
            <a:xfrm>
              <a:off x="-2003700" y="5499550"/>
              <a:ext cx="18100" cy="20425"/>
            </a:xfrm>
            <a:custGeom>
              <a:avLst/>
              <a:gdLst/>
              <a:ahLst/>
              <a:cxnLst/>
              <a:rect l="l" t="t" r="r" b="b"/>
              <a:pathLst>
                <a:path w="724" h="817" extrusionOk="0">
                  <a:moveTo>
                    <a:pt x="90" y="1"/>
                  </a:moveTo>
                  <a:cubicBezTo>
                    <a:pt x="38" y="1"/>
                    <a:pt x="1" y="73"/>
                    <a:pt x="24" y="122"/>
                  </a:cubicBezTo>
                  <a:cubicBezTo>
                    <a:pt x="128" y="353"/>
                    <a:pt x="345" y="664"/>
                    <a:pt x="561" y="805"/>
                  </a:cubicBezTo>
                  <a:cubicBezTo>
                    <a:pt x="574" y="813"/>
                    <a:pt x="589" y="817"/>
                    <a:pt x="604" y="817"/>
                  </a:cubicBezTo>
                  <a:cubicBezTo>
                    <a:pt x="663" y="817"/>
                    <a:pt x="724" y="759"/>
                    <a:pt x="700" y="697"/>
                  </a:cubicBezTo>
                  <a:cubicBezTo>
                    <a:pt x="603" y="445"/>
                    <a:pt x="344" y="175"/>
                    <a:pt x="131" y="16"/>
                  </a:cubicBezTo>
                  <a:cubicBezTo>
                    <a:pt x="117" y="5"/>
                    <a:pt x="103" y="1"/>
                    <a:pt x="90"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49" name="Google Shape;2050;p59">
              <a:extLst>
                <a:ext uri="{FF2B5EF4-FFF2-40B4-BE49-F238E27FC236}">
                  <a16:creationId xmlns:a16="http://schemas.microsoft.com/office/drawing/2014/main" id="{922ADE24-4AFB-45C8-BC5F-9F17FD6FD754}"/>
                </a:ext>
              </a:extLst>
            </p:cNvPr>
            <p:cNvSpPr/>
            <p:nvPr/>
          </p:nvSpPr>
          <p:spPr>
            <a:xfrm>
              <a:off x="-1982850" y="5499150"/>
              <a:ext cx="14325" cy="30125"/>
            </a:xfrm>
            <a:custGeom>
              <a:avLst/>
              <a:gdLst/>
              <a:ahLst/>
              <a:cxnLst/>
              <a:rect l="l" t="t" r="r" b="b"/>
              <a:pathLst>
                <a:path w="573" h="1205" extrusionOk="0">
                  <a:moveTo>
                    <a:pt x="124" y="1"/>
                  </a:moveTo>
                  <a:cubicBezTo>
                    <a:pt x="64" y="1"/>
                    <a:pt x="0" y="54"/>
                    <a:pt x="23" y="123"/>
                  </a:cubicBezTo>
                  <a:cubicBezTo>
                    <a:pt x="81" y="301"/>
                    <a:pt x="128" y="484"/>
                    <a:pt x="164" y="669"/>
                  </a:cubicBezTo>
                  <a:cubicBezTo>
                    <a:pt x="197" y="834"/>
                    <a:pt x="201" y="1011"/>
                    <a:pt x="288" y="1156"/>
                  </a:cubicBezTo>
                  <a:cubicBezTo>
                    <a:pt x="309" y="1189"/>
                    <a:pt x="343" y="1205"/>
                    <a:pt x="377" y="1205"/>
                  </a:cubicBezTo>
                  <a:cubicBezTo>
                    <a:pt x="419" y="1205"/>
                    <a:pt x="461" y="1179"/>
                    <a:pt x="475" y="1132"/>
                  </a:cubicBezTo>
                  <a:cubicBezTo>
                    <a:pt x="572" y="797"/>
                    <a:pt x="337" y="348"/>
                    <a:pt x="200" y="48"/>
                  </a:cubicBezTo>
                  <a:cubicBezTo>
                    <a:pt x="184" y="15"/>
                    <a:pt x="154" y="1"/>
                    <a:pt x="124"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50" name="Google Shape;2051;p59">
              <a:extLst>
                <a:ext uri="{FF2B5EF4-FFF2-40B4-BE49-F238E27FC236}">
                  <a16:creationId xmlns:a16="http://schemas.microsoft.com/office/drawing/2014/main" id="{79EC41A9-5829-47ED-B1E8-22B7AF98659D}"/>
                </a:ext>
              </a:extLst>
            </p:cNvPr>
            <p:cNvSpPr/>
            <p:nvPr/>
          </p:nvSpPr>
          <p:spPr>
            <a:xfrm>
              <a:off x="-1664075" y="5649350"/>
              <a:ext cx="29800" cy="11600"/>
            </a:xfrm>
            <a:custGeom>
              <a:avLst/>
              <a:gdLst/>
              <a:ahLst/>
              <a:cxnLst/>
              <a:rect l="l" t="t" r="r" b="b"/>
              <a:pathLst>
                <a:path w="1192" h="464" extrusionOk="0">
                  <a:moveTo>
                    <a:pt x="152" y="1"/>
                  </a:moveTo>
                  <a:cubicBezTo>
                    <a:pt x="34" y="1"/>
                    <a:pt x="1" y="182"/>
                    <a:pt x="125" y="227"/>
                  </a:cubicBezTo>
                  <a:cubicBezTo>
                    <a:pt x="407" y="332"/>
                    <a:pt x="707" y="444"/>
                    <a:pt x="1010" y="463"/>
                  </a:cubicBezTo>
                  <a:cubicBezTo>
                    <a:pt x="1013" y="463"/>
                    <a:pt x="1015" y="463"/>
                    <a:pt x="1018" y="463"/>
                  </a:cubicBezTo>
                  <a:cubicBezTo>
                    <a:pt x="1168" y="463"/>
                    <a:pt x="1191" y="231"/>
                    <a:pt x="1046" y="191"/>
                  </a:cubicBezTo>
                  <a:cubicBezTo>
                    <a:pt x="766" y="112"/>
                    <a:pt x="470" y="83"/>
                    <a:pt x="187" y="5"/>
                  </a:cubicBezTo>
                  <a:cubicBezTo>
                    <a:pt x="175" y="2"/>
                    <a:pt x="163" y="1"/>
                    <a:pt x="152"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51" name="Google Shape;2052;p59">
              <a:extLst>
                <a:ext uri="{FF2B5EF4-FFF2-40B4-BE49-F238E27FC236}">
                  <a16:creationId xmlns:a16="http://schemas.microsoft.com/office/drawing/2014/main" id="{BC314D05-7BFB-4023-82E9-73B7DDA8BBAD}"/>
                </a:ext>
              </a:extLst>
            </p:cNvPr>
            <p:cNvSpPr/>
            <p:nvPr/>
          </p:nvSpPr>
          <p:spPr>
            <a:xfrm>
              <a:off x="-1680325" y="5667275"/>
              <a:ext cx="28525" cy="9175"/>
            </a:xfrm>
            <a:custGeom>
              <a:avLst/>
              <a:gdLst/>
              <a:ahLst/>
              <a:cxnLst/>
              <a:rect l="l" t="t" r="r" b="b"/>
              <a:pathLst>
                <a:path w="1141" h="367" extrusionOk="0">
                  <a:moveTo>
                    <a:pt x="160" y="0"/>
                  </a:moveTo>
                  <a:cubicBezTo>
                    <a:pt x="30" y="0"/>
                    <a:pt x="0" y="224"/>
                    <a:pt x="136" y="245"/>
                  </a:cubicBezTo>
                  <a:lnTo>
                    <a:pt x="889" y="364"/>
                  </a:lnTo>
                  <a:cubicBezTo>
                    <a:pt x="900" y="366"/>
                    <a:pt x="911" y="367"/>
                    <a:pt x="921" y="367"/>
                  </a:cubicBezTo>
                  <a:cubicBezTo>
                    <a:pt x="1111" y="367"/>
                    <a:pt x="1141" y="80"/>
                    <a:pt x="929" y="63"/>
                  </a:cubicBezTo>
                  <a:lnTo>
                    <a:pt x="169" y="1"/>
                  </a:lnTo>
                  <a:cubicBezTo>
                    <a:pt x="166" y="0"/>
                    <a:pt x="163" y="0"/>
                    <a:pt x="160"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52" name="Google Shape;2053;p59">
              <a:extLst>
                <a:ext uri="{FF2B5EF4-FFF2-40B4-BE49-F238E27FC236}">
                  <a16:creationId xmlns:a16="http://schemas.microsoft.com/office/drawing/2014/main" id="{D98A1F89-BC16-4B5A-8CC7-120278F16B5F}"/>
                </a:ext>
              </a:extLst>
            </p:cNvPr>
            <p:cNvSpPr/>
            <p:nvPr/>
          </p:nvSpPr>
          <p:spPr>
            <a:xfrm>
              <a:off x="-1567675" y="5604275"/>
              <a:ext cx="8700" cy="33725"/>
            </a:xfrm>
            <a:custGeom>
              <a:avLst/>
              <a:gdLst/>
              <a:ahLst/>
              <a:cxnLst/>
              <a:rect l="l" t="t" r="r" b="b"/>
              <a:pathLst>
                <a:path w="348" h="1349" extrusionOk="0">
                  <a:moveTo>
                    <a:pt x="116" y="0"/>
                  </a:moveTo>
                  <a:cubicBezTo>
                    <a:pt x="81" y="0"/>
                    <a:pt x="46" y="20"/>
                    <a:pt x="37" y="60"/>
                  </a:cubicBezTo>
                  <a:cubicBezTo>
                    <a:pt x="0" y="240"/>
                    <a:pt x="46" y="429"/>
                    <a:pt x="46" y="610"/>
                  </a:cubicBezTo>
                  <a:cubicBezTo>
                    <a:pt x="46" y="816"/>
                    <a:pt x="3" y="1024"/>
                    <a:pt x="25" y="1228"/>
                  </a:cubicBezTo>
                  <a:cubicBezTo>
                    <a:pt x="35" y="1305"/>
                    <a:pt x="93" y="1348"/>
                    <a:pt x="151" y="1348"/>
                  </a:cubicBezTo>
                  <a:cubicBezTo>
                    <a:pt x="199" y="1348"/>
                    <a:pt x="246" y="1320"/>
                    <a:pt x="269" y="1261"/>
                  </a:cubicBezTo>
                  <a:cubicBezTo>
                    <a:pt x="347" y="1057"/>
                    <a:pt x="331" y="824"/>
                    <a:pt x="314" y="610"/>
                  </a:cubicBezTo>
                  <a:cubicBezTo>
                    <a:pt x="301" y="421"/>
                    <a:pt x="296" y="204"/>
                    <a:pt x="195" y="41"/>
                  </a:cubicBezTo>
                  <a:cubicBezTo>
                    <a:pt x="177" y="14"/>
                    <a:pt x="147" y="0"/>
                    <a:pt x="116"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53" name="Google Shape;2054;p59">
              <a:extLst>
                <a:ext uri="{FF2B5EF4-FFF2-40B4-BE49-F238E27FC236}">
                  <a16:creationId xmlns:a16="http://schemas.microsoft.com/office/drawing/2014/main" id="{115583AB-5C72-4508-B9F0-2110683BF2B9}"/>
                </a:ext>
              </a:extLst>
            </p:cNvPr>
            <p:cNvSpPr/>
            <p:nvPr/>
          </p:nvSpPr>
          <p:spPr>
            <a:xfrm>
              <a:off x="-1549025" y="5606875"/>
              <a:ext cx="11000" cy="34800"/>
            </a:xfrm>
            <a:custGeom>
              <a:avLst/>
              <a:gdLst/>
              <a:ahLst/>
              <a:cxnLst/>
              <a:rect l="l" t="t" r="r" b="b"/>
              <a:pathLst>
                <a:path w="440" h="1392" extrusionOk="0">
                  <a:moveTo>
                    <a:pt x="146" y="1"/>
                  </a:moveTo>
                  <a:cubicBezTo>
                    <a:pt x="91" y="1"/>
                    <a:pt x="36" y="36"/>
                    <a:pt x="44" y="103"/>
                  </a:cubicBezTo>
                  <a:cubicBezTo>
                    <a:pt x="68" y="293"/>
                    <a:pt x="76" y="485"/>
                    <a:pt x="64" y="675"/>
                  </a:cubicBezTo>
                  <a:cubicBezTo>
                    <a:pt x="53" y="866"/>
                    <a:pt x="1" y="1058"/>
                    <a:pt x="7" y="1248"/>
                  </a:cubicBezTo>
                  <a:cubicBezTo>
                    <a:pt x="9" y="1330"/>
                    <a:pt x="89" y="1391"/>
                    <a:pt x="163" y="1391"/>
                  </a:cubicBezTo>
                  <a:cubicBezTo>
                    <a:pt x="207" y="1391"/>
                    <a:pt x="249" y="1370"/>
                    <a:pt x="272" y="1320"/>
                  </a:cubicBezTo>
                  <a:cubicBezTo>
                    <a:pt x="439" y="944"/>
                    <a:pt x="357" y="459"/>
                    <a:pt x="252" y="75"/>
                  </a:cubicBezTo>
                  <a:cubicBezTo>
                    <a:pt x="239" y="25"/>
                    <a:pt x="192" y="1"/>
                    <a:pt x="146"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54" name="Google Shape;2055;p59">
              <a:extLst>
                <a:ext uri="{FF2B5EF4-FFF2-40B4-BE49-F238E27FC236}">
                  <a16:creationId xmlns:a16="http://schemas.microsoft.com/office/drawing/2014/main" id="{A0DF9D4E-FE47-4954-8404-C7DE87E46D00}"/>
                </a:ext>
              </a:extLst>
            </p:cNvPr>
            <p:cNvSpPr/>
            <p:nvPr/>
          </p:nvSpPr>
          <p:spPr>
            <a:xfrm>
              <a:off x="-1525750" y="5605700"/>
              <a:ext cx="9900" cy="36000"/>
            </a:xfrm>
            <a:custGeom>
              <a:avLst/>
              <a:gdLst/>
              <a:ahLst/>
              <a:cxnLst/>
              <a:rect l="l" t="t" r="r" b="b"/>
              <a:pathLst>
                <a:path w="396" h="1440" extrusionOk="0">
                  <a:moveTo>
                    <a:pt x="148" y="1"/>
                  </a:moveTo>
                  <a:cubicBezTo>
                    <a:pt x="103" y="1"/>
                    <a:pt x="59" y="30"/>
                    <a:pt x="62" y="87"/>
                  </a:cubicBezTo>
                  <a:cubicBezTo>
                    <a:pt x="71" y="309"/>
                    <a:pt x="86" y="532"/>
                    <a:pt x="78" y="753"/>
                  </a:cubicBezTo>
                  <a:cubicBezTo>
                    <a:pt x="71" y="955"/>
                    <a:pt x="1" y="1163"/>
                    <a:pt x="65" y="1356"/>
                  </a:cubicBezTo>
                  <a:cubicBezTo>
                    <a:pt x="82" y="1411"/>
                    <a:pt x="130" y="1440"/>
                    <a:pt x="178" y="1440"/>
                  </a:cubicBezTo>
                  <a:cubicBezTo>
                    <a:pt x="216" y="1440"/>
                    <a:pt x="254" y="1422"/>
                    <a:pt x="277" y="1385"/>
                  </a:cubicBezTo>
                  <a:cubicBezTo>
                    <a:pt x="396" y="1204"/>
                    <a:pt x="366" y="963"/>
                    <a:pt x="355" y="753"/>
                  </a:cubicBezTo>
                  <a:cubicBezTo>
                    <a:pt x="346" y="520"/>
                    <a:pt x="306" y="288"/>
                    <a:pt x="237" y="63"/>
                  </a:cubicBezTo>
                  <a:cubicBezTo>
                    <a:pt x="224" y="21"/>
                    <a:pt x="186" y="1"/>
                    <a:pt x="148"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55" name="Google Shape;2056;p59">
              <a:extLst>
                <a:ext uri="{FF2B5EF4-FFF2-40B4-BE49-F238E27FC236}">
                  <a16:creationId xmlns:a16="http://schemas.microsoft.com/office/drawing/2014/main" id="{880FB862-07ED-4493-9962-2A4F8E7D9EE4}"/>
                </a:ext>
              </a:extLst>
            </p:cNvPr>
            <p:cNvSpPr/>
            <p:nvPr/>
          </p:nvSpPr>
          <p:spPr>
            <a:xfrm>
              <a:off x="-1503175" y="5602300"/>
              <a:ext cx="8500" cy="34325"/>
            </a:xfrm>
            <a:custGeom>
              <a:avLst/>
              <a:gdLst/>
              <a:ahLst/>
              <a:cxnLst/>
              <a:rect l="l" t="t" r="r" b="b"/>
              <a:pathLst>
                <a:path w="340" h="1373" extrusionOk="0">
                  <a:moveTo>
                    <a:pt x="170" y="1"/>
                  </a:moveTo>
                  <a:cubicBezTo>
                    <a:pt x="120" y="1"/>
                    <a:pt x="70" y="34"/>
                    <a:pt x="66" y="100"/>
                  </a:cubicBezTo>
                  <a:cubicBezTo>
                    <a:pt x="46" y="472"/>
                    <a:pt x="25" y="843"/>
                    <a:pt x="6" y="1214"/>
                  </a:cubicBezTo>
                  <a:cubicBezTo>
                    <a:pt x="1" y="1319"/>
                    <a:pt x="86" y="1372"/>
                    <a:pt x="170" y="1372"/>
                  </a:cubicBezTo>
                  <a:cubicBezTo>
                    <a:pt x="255" y="1372"/>
                    <a:pt x="340" y="1319"/>
                    <a:pt x="334" y="1214"/>
                  </a:cubicBezTo>
                  <a:lnTo>
                    <a:pt x="274" y="100"/>
                  </a:lnTo>
                  <a:cubicBezTo>
                    <a:pt x="270" y="34"/>
                    <a:pt x="220" y="1"/>
                    <a:pt x="170"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56" name="Google Shape;2057;p59">
              <a:extLst>
                <a:ext uri="{FF2B5EF4-FFF2-40B4-BE49-F238E27FC236}">
                  <a16:creationId xmlns:a16="http://schemas.microsoft.com/office/drawing/2014/main" id="{46DD1292-8547-405A-9C24-EBF70A54D935}"/>
                </a:ext>
              </a:extLst>
            </p:cNvPr>
            <p:cNvSpPr/>
            <p:nvPr/>
          </p:nvSpPr>
          <p:spPr>
            <a:xfrm>
              <a:off x="-1481425" y="5599075"/>
              <a:ext cx="8300" cy="25800"/>
            </a:xfrm>
            <a:custGeom>
              <a:avLst/>
              <a:gdLst/>
              <a:ahLst/>
              <a:cxnLst/>
              <a:rect l="l" t="t" r="r" b="b"/>
              <a:pathLst>
                <a:path w="332" h="1032" extrusionOk="0">
                  <a:moveTo>
                    <a:pt x="166" y="0"/>
                  </a:moveTo>
                  <a:cubicBezTo>
                    <a:pt x="113" y="0"/>
                    <a:pt x="60" y="36"/>
                    <a:pt x="56" y="107"/>
                  </a:cubicBezTo>
                  <a:cubicBezTo>
                    <a:pt x="43" y="381"/>
                    <a:pt x="1" y="669"/>
                    <a:pt x="47" y="943"/>
                  </a:cubicBezTo>
                  <a:cubicBezTo>
                    <a:pt x="57" y="1002"/>
                    <a:pt x="112" y="1032"/>
                    <a:pt x="166" y="1032"/>
                  </a:cubicBezTo>
                  <a:cubicBezTo>
                    <a:pt x="221" y="1032"/>
                    <a:pt x="275" y="1002"/>
                    <a:pt x="285" y="943"/>
                  </a:cubicBezTo>
                  <a:cubicBezTo>
                    <a:pt x="332" y="669"/>
                    <a:pt x="290" y="382"/>
                    <a:pt x="276" y="107"/>
                  </a:cubicBezTo>
                  <a:cubicBezTo>
                    <a:pt x="272" y="36"/>
                    <a:pt x="219" y="0"/>
                    <a:pt x="166"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57" name="Google Shape;2058;p59">
              <a:extLst>
                <a:ext uri="{FF2B5EF4-FFF2-40B4-BE49-F238E27FC236}">
                  <a16:creationId xmlns:a16="http://schemas.microsoft.com/office/drawing/2014/main" id="{1FB22551-59DB-4073-B59A-D3B92DD6800C}"/>
                </a:ext>
              </a:extLst>
            </p:cNvPr>
            <p:cNvSpPr/>
            <p:nvPr/>
          </p:nvSpPr>
          <p:spPr>
            <a:xfrm>
              <a:off x="-1507200" y="5860325"/>
              <a:ext cx="14525" cy="39750"/>
            </a:xfrm>
            <a:custGeom>
              <a:avLst/>
              <a:gdLst/>
              <a:ahLst/>
              <a:cxnLst/>
              <a:rect l="l" t="t" r="r" b="b"/>
              <a:pathLst>
                <a:path w="581" h="1590" extrusionOk="0">
                  <a:moveTo>
                    <a:pt x="455" y="1"/>
                  </a:moveTo>
                  <a:cubicBezTo>
                    <a:pt x="407" y="1"/>
                    <a:pt x="361" y="25"/>
                    <a:pt x="352" y="80"/>
                  </a:cubicBezTo>
                  <a:cubicBezTo>
                    <a:pt x="315" y="328"/>
                    <a:pt x="246" y="565"/>
                    <a:pt x="168" y="803"/>
                  </a:cubicBezTo>
                  <a:cubicBezTo>
                    <a:pt x="97" y="1020"/>
                    <a:pt x="1" y="1237"/>
                    <a:pt x="19" y="1468"/>
                  </a:cubicBezTo>
                  <a:cubicBezTo>
                    <a:pt x="24" y="1535"/>
                    <a:pt x="85" y="1590"/>
                    <a:pt x="147" y="1590"/>
                  </a:cubicBezTo>
                  <a:cubicBezTo>
                    <a:pt x="175" y="1590"/>
                    <a:pt x="202" y="1579"/>
                    <a:pt x="225" y="1554"/>
                  </a:cubicBezTo>
                  <a:cubicBezTo>
                    <a:pt x="547" y="1193"/>
                    <a:pt x="511" y="563"/>
                    <a:pt x="571" y="110"/>
                  </a:cubicBezTo>
                  <a:cubicBezTo>
                    <a:pt x="580" y="41"/>
                    <a:pt x="516" y="1"/>
                    <a:pt x="455"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58" name="Google Shape;2059;p59">
              <a:extLst>
                <a:ext uri="{FF2B5EF4-FFF2-40B4-BE49-F238E27FC236}">
                  <a16:creationId xmlns:a16="http://schemas.microsoft.com/office/drawing/2014/main" id="{4EB84FE3-4887-4F58-B21C-C1D357E6B323}"/>
                </a:ext>
              </a:extLst>
            </p:cNvPr>
            <p:cNvSpPr/>
            <p:nvPr/>
          </p:nvSpPr>
          <p:spPr>
            <a:xfrm>
              <a:off x="-1496800" y="5892250"/>
              <a:ext cx="13375" cy="37650"/>
            </a:xfrm>
            <a:custGeom>
              <a:avLst/>
              <a:gdLst/>
              <a:ahLst/>
              <a:cxnLst/>
              <a:rect l="l" t="t" r="r" b="b"/>
              <a:pathLst>
                <a:path w="535" h="1506" extrusionOk="0">
                  <a:moveTo>
                    <a:pt x="303" y="1"/>
                  </a:moveTo>
                  <a:cubicBezTo>
                    <a:pt x="254" y="1"/>
                    <a:pt x="207" y="29"/>
                    <a:pt x="188" y="96"/>
                  </a:cubicBezTo>
                  <a:cubicBezTo>
                    <a:pt x="73" y="500"/>
                    <a:pt x="1" y="1074"/>
                    <a:pt x="260" y="1440"/>
                  </a:cubicBezTo>
                  <a:cubicBezTo>
                    <a:pt x="291" y="1484"/>
                    <a:pt x="343" y="1506"/>
                    <a:pt x="392" y="1506"/>
                  </a:cubicBezTo>
                  <a:cubicBezTo>
                    <a:pt x="465" y="1506"/>
                    <a:pt x="535" y="1458"/>
                    <a:pt x="532" y="1365"/>
                  </a:cubicBezTo>
                  <a:cubicBezTo>
                    <a:pt x="526" y="1178"/>
                    <a:pt x="463" y="1004"/>
                    <a:pt x="439" y="818"/>
                  </a:cubicBezTo>
                  <a:cubicBezTo>
                    <a:pt x="411" y="602"/>
                    <a:pt x="411" y="382"/>
                    <a:pt x="441" y="165"/>
                  </a:cubicBezTo>
                  <a:cubicBezTo>
                    <a:pt x="455" y="67"/>
                    <a:pt x="377" y="1"/>
                    <a:pt x="303"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59" name="Google Shape;2060;p59">
              <a:extLst>
                <a:ext uri="{FF2B5EF4-FFF2-40B4-BE49-F238E27FC236}">
                  <a16:creationId xmlns:a16="http://schemas.microsoft.com/office/drawing/2014/main" id="{94E62AEF-C93E-4EC8-9BDF-279FF602A397}"/>
                </a:ext>
              </a:extLst>
            </p:cNvPr>
            <p:cNvSpPr/>
            <p:nvPr/>
          </p:nvSpPr>
          <p:spPr>
            <a:xfrm>
              <a:off x="-1477000" y="5875925"/>
              <a:ext cx="7175" cy="22300"/>
            </a:xfrm>
            <a:custGeom>
              <a:avLst/>
              <a:gdLst/>
              <a:ahLst/>
              <a:cxnLst/>
              <a:rect l="l" t="t" r="r" b="b"/>
              <a:pathLst>
                <a:path w="287" h="892" extrusionOk="0">
                  <a:moveTo>
                    <a:pt x="101" y="0"/>
                  </a:moveTo>
                  <a:cubicBezTo>
                    <a:pt x="49" y="0"/>
                    <a:pt x="1" y="34"/>
                    <a:pt x="5" y="104"/>
                  </a:cubicBezTo>
                  <a:cubicBezTo>
                    <a:pt x="20" y="342"/>
                    <a:pt x="32" y="577"/>
                    <a:pt x="69" y="813"/>
                  </a:cubicBezTo>
                  <a:cubicBezTo>
                    <a:pt x="77" y="867"/>
                    <a:pt x="120" y="891"/>
                    <a:pt x="166" y="891"/>
                  </a:cubicBezTo>
                  <a:cubicBezTo>
                    <a:pt x="224" y="891"/>
                    <a:pt x="286" y="852"/>
                    <a:pt x="285" y="783"/>
                  </a:cubicBezTo>
                  <a:cubicBezTo>
                    <a:pt x="279" y="556"/>
                    <a:pt x="249" y="331"/>
                    <a:pt x="220" y="104"/>
                  </a:cubicBezTo>
                  <a:cubicBezTo>
                    <a:pt x="212" y="36"/>
                    <a:pt x="155" y="0"/>
                    <a:pt x="101"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60" name="Google Shape;2061;p59">
              <a:extLst>
                <a:ext uri="{FF2B5EF4-FFF2-40B4-BE49-F238E27FC236}">
                  <a16:creationId xmlns:a16="http://schemas.microsoft.com/office/drawing/2014/main" id="{9BD19BBD-DC8A-4A0C-8473-EEA3B7193A2C}"/>
                </a:ext>
              </a:extLst>
            </p:cNvPr>
            <p:cNvSpPr/>
            <p:nvPr/>
          </p:nvSpPr>
          <p:spPr>
            <a:xfrm>
              <a:off x="-1383375" y="5713400"/>
              <a:ext cx="9575" cy="34450"/>
            </a:xfrm>
            <a:custGeom>
              <a:avLst/>
              <a:gdLst/>
              <a:ahLst/>
              <a:cxnLst/>
              <a:rect l="l" t="t" r="r" b="b"/>
              <a:pathLst>
                <a:path w="383" h="1378" extrusionOk="0">
                  <a:moveTo>
                    <a:pt x="202" y="0"/>
                  </a:moveTo>
                  <a:cubicBezTo>
                    <a:pt x="159" y="0"/>
                    <a:pt x="115" y="29"/>
                    <a:pt x="119" y="80"/>
                  </a:cubicBezTo>
                  <a:cubicBezTo>
                    <a:pt x="149" y="456"/>
                    <a:pt x="115" y="818"/>
                    <a:pt x="28" y="1184"/>
                  </a:cubicBezTo>
                  <a:cubicBezTo>
                    <a:pt x="0" y="1303"/>
                    <a:pt x="103" y="1377"/>
                    <a:pt x="196" y="1377"/>
                  </a:cubicBezTo>
                  <a:cubicBezTo>
                    <a:pt x="258" y="1377"/>
                    <a:pt x="316" y="1344"/>
                    <a:pt x="327" y="1267"/>
                  </a:cubicBezTo>
                  <a:cubicBezTo>
                    <a:pt x="383" y="864"/>
                    <a:pt x="368" y="456"/>
                    <a:pt x="279" y="59"/>
                  </a:cubicBezTo>
                  <a:cubicBezTo>
                    <a:pt x="271" y="19"/>
                    <a:pt x="237" y="0"/>
                    <a:pt x="202"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61" name="Google Shape;2062;p59">
              <a:extLst>
                <a:ext uri="{FF2B5EF4-FFF2-40B4-BE49-F238E27FC236}">
                  <a16:creationId xmlns:a16="http://schemas.microsoft.com/office/drawing/2014/main" id="{0100EAEC-852F-4FCA-84BD-E59F7EF39CC4}"/>
                </a:ext>
              </a:extLst>
            </p:cNvPr>
            <p:cNvSpPr/>
            <p:nvPr/>
          </p:nvSpPr>
          <p:spPr>
            <a:xfrm>
              <a:off x="-1370575" y="5732725"/>
              <a:ext cx="7525" cy="29175"/>
            </a:xfrm>
            <a:custGeom>
              <a:avLst/>
              <a:gdLst/>
              <a:ahLst/>
              <a:cxnLst/>
              <a:rect l="l" t="t" r="r" b="b"/>
              <a:pathLst>
                <a:path w="301" h="1167" extrusionOk="0">
                  <a:moveTo>
                    <a:pt x="128" y="0"/>
                  </a:moveTo>
                  <a:cubicBezTo>
                    <a:pt x="90" y="0"/>
                    <a:pt x="53" y="26"/>
                    <a:pt x="50" y="79"/>
                  </a:cubicBezTo>
                  <a:cubicBezTo>
                    <a:pt x="35" y="397"/>
                    <a:pt x="1" y="721"/>
                    <a:pt x="28" y="1039"/>
                  </a:cubicBezTo>
                  <a:cubicBezTo>
                    <a:pt x="35" y="1123"/>
                    <a:pt x="101" y="1166"/>
                    <a:pt x="166" y="1166"/>
                  </a:cubicBezTo>
                  <a:cubicBezTo>
                    <a:pt x="229" y="1166"/>
                    <a:pt x="291" y="1125"/>
                    <a:pt x="293" y="1039"/>
                  </a:cubicBezTo>
                  <a:cubicBezTo>
                    <a:pt x="300" y="720"/>
                    <a:pt x="246" y="395"/>
                    <a:pt x="213" y="79"/>
                  </a:cubicBezTo>
                  <a:cubicBezTo>
                    <a:pt x="208" y="27"/>
                    <a:pt x="168" y="0"/>
                    <a:pt x="128"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62" name="Google Shape;2063;p59">
              <a:extLst>
                <a:ext uri="{FF2B5EF4-FFF2-40B4-BE49-F238E27FC236}">
                  <a16:creationId xmlns:a16="http://schemas.microsoft.com/office/drawing/2014/main" id="{775A4956-4017-413D-BC97-88BA39C4FBC0}"/>
                </a:ext>
              </a:extLst>
            </p:cNvPr>
            <p:cNvSpPr/>
            <p:nvPr/>
          </p:nvSpPr>
          <p:spPr>
            <a:xfrm>
              <a:off x="-1404725" y="6023200"/>
              <a:ext cx="14725" cy="47225"/>
            </a:xfrm>
            <a:custGeom>
              <a:avLst/>
              <a:gdLst/>
              <a:ahLst/>
              <a:cxnLst/>
              <a:rect l="l" t="t" r="r" b="b"/>
              <a:pathLst>
                <a:path w="589" h="1889" extrusionOk="0">
                  <a:moveTo>
                    <a:pt x="304" y="0"/>
                  </a:moveTo>
                  <a:cubicBezTo>
                    <a:pt x="235" y="0"/>
                    <a:pt x="163" y="59"/>
                    <a:pt x="179" y="148"/>
                  </a:cubicBezTo>
                  <a:cubicBezTo>
                    <a:pt x="273" y="694"/>
                    <a:pt x="155" y="1158"/>
                    <a:pt x="28" y="1682"/>
                  </a:cubicBezTo>
                  <a:cubicBezTo>
                    <a:pt x="1" y="1796"/>
                    <a:pt x="102" y="1889"/>
                    <a:pt x="199" y="1889"/>
                  </a:cubicBezTo>
                  <a:cubicBezTo>
                    <a:pt x="248" y="1889"/>
                    <a:pt x="296" y="1865"/>
                    <a:pt x="325" y="1807"/>
                  </a:cubicBezTo>
                  <a:cubicBezTo>
                    <a:pt x="589" y="1285"/>
                    <a:pt x="557" y="636"/>
                    <a:pt x="408" y="85"/>
                  </a:cubicBezTo>
                  <a:cubicBezTo>
                    <a:pt x="392" y="26"/>
                    <a:pt x="348" y="0"/>
                    <a:pt x="304"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63" name="Google Shape;2064;p59">
              <a:extLst>
                <a:ext uri="{FF2B5EF4-FFF2-40B4-BE49-F238E27FC236}">
                  <a16:creationId xmlns:a16="http://schemas.microsoft.com/office/drawing/2014/main" id="{0C9EA57B-3103-41E8-BF61-099A48B35044}"/>
                </a:ext>
              </a:extLst>
            </p:cNvPr>
            <p:cNvSpPr/>
            <p:nvPr/>
          </p:nvSpPr>
          <p:spPr>
            <a:xfrm>
              <a:off x="-1337125" y="6175025"/>
              <a:ext cx="16175" cy="31050"/>
            </a:xfrm>
            <a:custGeom>
              <a:avLst/>
              <a:gdLst/>
              <a:ahLst/>
              <a:cxnLst/>
              <a:rect l="l" t="t" r="r" b="b"/>
              <a:pathLst>
                <a:path w="647" h="1242" extrusionOk="0">
                  <a:moveTo>
                    <a:pt x="116" y="0"/>
                  </a:moveTo>
                  <a:cubicBezTo>
                    <a:pt x="58" y="0"/>
                    <a:pt x="0" y="42"/>
                    <a:pt x="4" y="109"/>
                  </a:cubicBezTo>
                  <a:cubicBezTo>
                    <a:pt x="22" y="439"/>
                    <a:pt x="156" y="891"/>
                    <a:pt x="334" y="1170"/>
                  </a:cubicBezTo>
                  <a:cubicBezTo>
                    <a:pt x="366" y="1219"/>
                    <a:pt x="415" y="1241"/>
                    <a:pt x="464" y="1241"/>
                  </a:cubicBezTo>
                  <a:cubicBezTo>
                    <a:pt x="556" y="1241"/>
                    <a:pt x="646" y="1164"/>
                    <a:pt x="616" y="1053"/>
                  </a:cubicBezTo>
                  <a:cubicBezTo>
                    <a:pt x="565" y="869"/>
                    <a:pt x="468" y="703"/>
                    <a:pt x="396" y="528"/>
                  </a:cubicBezTo>
                  <a:cubicBezTo>
                    <a:pt x="333" y="370"/>
                    <a:pt x="287" y="203"/>
                    <a:pt x="207" y="53"/>
                  </a:cubicBezTo>
                  <a:cubicBezTo>
                    <a:pt x="188" y="17"/>
                    <a:pt x="152" y="0"/>
                    <a:pt x="116"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64" name="Google Shape;2065;p59">
              <a:extLst>
                <a:ext uri="{FF2B5EF4-FFF2-40B4-BE49-F238E27FC236}">
                  <a16:creationId xmlns:a16="http://schemas.microsoft.com/office/drawing/2014/main" id="{84441E53-9F44-4168-9D32-C8B69E207F27}"/>
                </a:ext>
              </a:extLst>
            </p:cNvPr>
            <p:cNvSpPr/>
            <p:nvPr/>
          </p:nvSpPr>
          <p:spPr>
            <a:xfrm>
              <a:off x="-1348975" y="6201025"/>
              <a:ext cx="9525" cy="30250"/>
            </a:xfrm>
            <a:custGeom>
              <a:avLst/>
              <a:gdLst/>
              <a:ahLst/>
              <a:cxnLst/>
              <a:rect l="l" t="t" r="r" b="b"/>
              <a:pathLst>
                <a:path w="381" h="1210" extrusionOk="0">
                  <a:moveTo>
                    <a:pt x="172" y="1"/>
                  </a:moveTo>
                  <a:cubicBezTo>
                    <a:pt x="103" y="1"/>
                    <a:pt x="27" y="62"/>
                    <a:pt x="39" y="152"/>
                  </a:cubicBezTo>
                  <a:cubicBezTo>
                    <a:pt x="84" y="475"/>
                    <a:pt x="12" y="761"/>
                    <a:pt x="2" y="1080"/>
                  </a:cubicBezTo>
                  <a:cubicBezTo>
                    <a:pt x="0" y="1155"/>
                    <a:pt x="75" y="1209"/>
                    <a:pt x="144" y="1209"/>
                  </a:cubicBezTo>
                  <a:cubicBezTo>
                    <a:pt x="185" y="1209"/>
                    <a:pt x="224" y="1190"/>
                    <a:pt x="243" y="1144"/>
                  </a:cubicBezTo>
                  <a:cubicBezTo>
                    <a:pt x="380" y="821"/>
                    <a:pt x="337" y="424"/>
                    <a:pt x="271" y="88"/>
                  </a:cubicBezTo>
                  <a:cubicBezTo>
                    <a:pt x="259" y="27"/>
                    <a:pt x="217" y="1"/>
                    <a:pt x="172"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65" name="Google Shape;2066;p59">
              <a:extLst>
                <a:ext uri="{FF2B5EF4-FFF2-40B4-BE49-F238E27FC236}">
                  <a16:creationId xmlns:a16="http://schemas.microsoft.com/office/drawing/2014/main" id="{A30F32C6-2390-4050-99BB-F14EAD6071A8}"/>
                </a:ext>
              </a:extLst>
            </p:cNvPr>
            <p:cNvSpPr/>
            <p:nvPr/>
          </p:nvSpPr>
          <p:spPr>
            <a:xfrm>
              <a:off x="-1359725" y="6362275"/>
              <a:ext cx="13200" cy="36975"/>
            </a:xfrm>
            <a:custGeom>
              <a:avLst/>
              <a:gdLst/>
              <a:ahLst/>
              <a:cxnLst/>
              <a:rect l="l" t="t" r="r" b="b"/>
              <a:pathLst>
                <a:path w="528" h="1479" extrusionOk="0">
                  <a:moveTo>
                    <a:pt x="168" y="1"/>
                  </a:moveTo>
                  <a:cubicBezTo>
                    <a:pt x="115" y="1"/>
                    <a:pt x="59" y="36"/>
                    <a:pt x="52" y="102"/>
                  </a:cubicBezTo>
                  <a:cubicBezTo>
                    <a:pt x="1" y="503"/>
                    <a:pt x="4" y="1065"/>
                    <a:pt x="242" y="1413"/>
                  </a:cubicBezTo>
                  <a:cubicBezTo>
                    <a:pt x="273" y="1459"/>
                    <a:pt x="319" y="1479"/>
                    <a:pt x="364" y="1479"/>
                  </a:cubicBezTo>
                  <a:cubicBezTo>
                    <a:pt x="448" y="1479"/>
                    <a:pt x="528" y="1409"/>
                    <a:pt x="502" y="1304"/>
                  </a:cubicBezTo>
                  <a:cubicBezTo>
                    <a:pt x="456" y="1111"/>
                    <a:pt x="356" y="937"/>
                    <a:pt x="311" y="743"/>
                  </a:cubicBezTo>
                  <a:cubicBezTo>
                    <a:pt x="264" y="532"/>
                    <a:pt x="249" y="316"/>
                    <a:pt x="263" y="102"/>
                  </a:cubicBezTo>
                  <a:cubicBezTo>
                    <a:pt x="266" y="34"/>
                    <a:pt x="219" y="1"/>
                    <a:pt x="168"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66" name="Google Shape;2067;p59">
              <a:extLst>
                <a:ext uri="{FF2B5EF4-FFF2-40B4-BE49-F238E27FC236}">
                  <a16:creationId xmlns:a16="http://schemas.microsoft.com/office/drawing/2014/main" id="{24469D7A-AC4C-4FBA-99EB-9BE22AEC1E74}"/>
                </a:ext>
              </a:extLst>
            </p:cNvPr>
            <p:cNvSpPr/>
            <p:nvPr/>
          </p:nvSpPr>
          <p:spPr>
            <a:xfrm>
              <a:off x="-1806350" y="6152750"/>
              <a:ext cx="19525" cy="39400"/>
            </a:xfrm>
            <a:custGeom>
              <a:avLst/>
              <a:gdLst/>
              <a:ahLst/>
              <a:cxnLst/>
              <a:rect l="l" t="t" r="r" b="b"/>
              <a:pathLst>
                <a:path w="781" h="1576" extrusionOk="0">
                  <a:moveTo>
                    <a:pt x="593" y="1"/>
                  </a:moveTo>
                  <a:cubicBezTo>
                    <a:pt x="542" y="1"/>
                    <a:pt x="491" y="28"/>
                    <a:pt x="483" y="82"/>
                  </a:cubicBezTo>
                  <a:cubicBezTo>
                    <a:pt x="448" y="317"/>
                    <a:pt x="432" y="546"/>
                    <a:pt x="350" y="771"/>
                  </a:cubicBezTo>
                  <a:cubicBezTo>
                    <a:pt x="267" y="995"/>
                    <a:pt x="128" y="1184"/>
                    <a:pt x="41" y="1404"/>
                  </a:cubicBezTo>
                  <a:cubicBezTo>
                    <a:pt x="1" y="1507"/>
                    <a:pt x="91" y="1576"/>
                    <a:pt x="181" y="1576"/>
                  </a:cubicBezTo>
                  <a:cubicBezTo>
                    <a:pt x="217" y="1576"/>
                    <a:pt x="252" y="1565"/>
                    <a:pt x="279" y="1541"/>
                  </a:cubicBezTo>
                  <a:cubicBezTo>
                    <a:pt x="642" y="1227"/>
                    <a:pt x="781" y="540"/>
                    <a:pt x="704" y="82"/>
                  </a:cubicBezTo>
                  <a:cubicBezTo>
                    <a:pt x="695" y="28"/>
                    <a:pt x="644" y="1"/>
                    <a:pt x="593"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67" name="Google Shape;2068;p59">
              <a:extLst>
                <a:ext uri="{FF2B5EF4-FFF2-40B4-BE49-F238E27FC236}">
                  <a16:creationId xmlns:a16="http://schemas.microsoft.com/office/drawing/2014/main" id="{9940C3CA-DFFA-4A7B-BC41-B8B9131810FE}"/>
                </a:ext>
              </a:extLst>
            </p:cNvPr>
            <p:cNvSpPr/>
            <p:nvPr/>
          </p:nvSpPr>
          <p:spPr>
            <a:xfrm>
              <a:off x="-1791100" y="6183675"/>
              <a:ext cx="12650" cy="36425"/>
            </a:xfrm>
            <a:custGeom>
              <a:avLst/>
              <a:gdLst/>
              <a:ahLst/>
              <a:cxnLst/>
              <a:rect l="l" t="t" r="r" b="b"/>
              <a:pathLst>
                <a:path w="506" h="1457" extrusionOk="0">
                  <a:moveTo>
                    <a:pt x="392" y="0"/>
                  </a:moveTo>
                  <a:cubicBezTo>
                    <a:pt x="334" y="0"/>
                    <a:pt x="272" y="39"/>
                    <a:pt x="265" y="114"/>
                  </a:cubicBezTo>
                  <a:cubicBezTo>
                    <a:pt x="234" y="509"/>
                    <a:pt x="156" y="898"/>
                    <a:pt x="35" y="1277"/>
                  </a:cubicBezTo>
                  <a:cubicBezTo>
                    <a:pt x="0" y="1385"/>
                    <a:pt x="92" y="1457"/>
                    <a:pt x="181" y="1457"/>
                  </a:cubicBezTo>
                  <a:cubicBezTo>
                    <a:pt x="239" y="1457"/>
                    <a:pt x="295" y="1426"/>
                    <a:pt x="314" y="1353"/>
                  </a:cubicBezTo>
                  <a:cubicBezTo>
                    <a:pt x="424" y="949"/>
                    <a:pt x="486" y="533"/>
                    <a:pt x="501" y="114"/>
                  </a:cubicBezTo>
                  <a:cubicBezTo>
                    <a:pt x="505" y="38"/>
                    <a:pt x="450" y="0"/>
                    <a:pt x="392"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68" name="Google Shape;2069;p59">
              <a:extLst>
                <a:ext uri="{FF2B5EF4-FFF2-40B4-BE49-F238E27FC236}">
                  <a16:creationId xmlns:a16="http://schemas.microsoft.com/office/drawing/2014/main" id="{9DA18981-50CA-4F3F-9E21-78EF424C5B76}"/>
                </a:ext>
              </a:extLst>
            </p:cNvPr>
            <p:cNvSpPr/>
            <p:nvPr/>
          </p:nvSpPr>
          <p:spPr>
            <a:xfrm>
              <a:off x="-1577650" y="6050150"/>
              <a:ext cx="11750" cy="36925"/>
            </a:xfrm>
            <a:custGeom>
              <a:avLst/>
              <a:gdLst/>
              <a:ahLst/>
              <a:cxnLst/>
              <a:rect l="l" t="t" r="r" b="b"/>
              <a:pathLst>
                <a:path w="470" h="1477" extrusionOk="0">
                  <a:moveTo>
                    <a:pt x="363" y="1"/>
                  </a:moveTo>
                  <a:cubicBezTo>
                    <a:pt x="334" y="1"/>
                    <a:pt x="305" y="15"/>
                    <a:pt x="287" y="45"/>
                  </a:cubicBezTo>
                  <a:cubicBezTo>
                    <a:pt x="179" y="231"/>
                    <a:pt x="143" y="461"/>
                    <a:pt x="94" y="668"/>
                  </a:cubicBezTo>
                  <a:cubicBezTo>
                    <a:pt x="38" y="885"/>
                    <a:pt x="8" y="1106"/>
                    <a:pt x="1" y="1329"/>
                  </a:cubicBezTo>
                  <a:cubicBezTo>
                    <a:pt x="0" y="1422"/>
                    <a:pt x="83" y="1477"/>
                    <a:pt x="162" y="1477"/>
                  </a:cubicBezTo>
                  <a:cubicBezTo>
                    <a:pt x="223" y="1477"/>
                    <a:pt x="281" y="1444"/>
                    <a:pt x="296" y="1370"/>
                  </a:cubicBezTo>
                  <a:cubicBezTo>
                    <a:pt x="335" y="1165"/>
                    <a:pt x="357" y="958"/>
                    <a:pt x="378" y="752"/>
                  </a:cubicBezTo>
                  <a:cubicBezTo>
                    <a:pt x="401" y="535"/>
                    <a:pt x="469" y="312"/>
                    <a:pt x="460" y="93"/>
                  </a:cubicBezTo>
                  <a:cubicBezTo>
                    <a:pt x="458" y="37"/>
                    <a:pt x="410" y="1"/>
                    <a:pt x="363"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69" name="Google Shape;2070;p59">
              <a:extLst>
                <a:ext uri="{FF2B5EF4-FFF2-40B4-BE49-F238E27FC236}">
                  <a16:creationId xmlns:a16="http://schemas.microsoft.com/office/drawing/2014/main" id="{742C1D49-784D-46F1-8A41-6555FFAABDC7}"/>
                </a:ext>
              </a:extLst>
            </p:cNvPr>
            <p:cNvSpPr/>
            <p:nvPr/>
          </p:nvSpPr>
          <p:spPr>
            <a:xfrm>
              <a:off x="-1566875" y="6075600"/>
              <a:ext cx="8900" cy="27725"/>
            </a:xfrm>
            <a:custGeom>
              <a:avLst/>
              <a:gdLst/>
              <a:ahLst/>
              <a:cxnLst/>
              <a:rect l="l" t="t" r="r" b="b"/>
              <a:pathLst>
                <a:path w="356" h="1109" extrusionOk="0">
                  <a:moveTo>
                    <a:pt x="250" y="1"/>
                  </a:moveTo>
                  <a:cubicBezTo>
                    <a:pt x="218" y="1"/>
                    <a:pt x="187" y="21"/>
                    <a:pt x="188" y="63"/>
                  </a:cubicBezTo>
                  <a:cubicBezTo>
                    <a:pt x="195" y="358"/>
                    <a:pt x="107" y="677"/>
                    <a:pt x="28" y="958"/>
                  </a:cubicBezTo>
                  <a:cubicBezTo>
                    <a:pt x="1" y="1049"/>
                    <a:pt x="76" y="1108"/>
                    <a:pt x="149" y="1108"/>
                  </a:cubicBezTo>
                  <a:cubicBezTo>
                    <a:pt x="198" y="1108"/>
                    <a:pt x="246" y="1082"/>
                    <a:pt x="263" y="1022"/>
                  </a:cubicBezTo>
                  <a:cubicBezTo>
                    <a:pt x="356" y="690"/>
                    <a:pt x="339" y="403"/>
                    <a:pt x="318" y="63"/>
                  </a:cubicBezTo>
                  <a:cubicBezTo>
                    <a:pt x="316" y="22"/>
                    <a:pt x="282" y="1"/>
                    <a:pt x="250"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70" name="Google Shape;2071;p59">
              <a:extLst>
                <a:ext uri="{FF2B5EF4-FFF2-40B4-BE49-F238E27FC236}">
                  <a16:creationId xmlns:a16="http://schemas.microsoft.com/office/drawing/2014/main" id="{074CC0D8-D00E-471A-923A-350D740B0C84}"/>
                </a:ext>
              </a:extLst>
            </p:cNvPr>
            <p:cNvSpPr/>
            <p:nvPr/>
          </p:nvSpPr>
          <p:spPr>
            <a:xfrm>
              <a:off x="-1600000" y="6064700"/>
              <a:ext cx="12025" cy="24575"/>
            </a:xfrm>
            <a:custGeom>
              <a:avLst/>
              <a:gdLst/>
              <a:ahLst/>
              <a:cxnLst/>
              <a:rect l="l" t="t" r="r" b="b"/>
              <a:pathLst>
                <a:path w="481" h="983" extrusionOk="0">
                  <a:moveTo>
                    <a:pt x="362" y="1"/>
                  </a:moveTo>
                  <a:cubicBezTo>
                    <a:pt x="323" y="1"/>
                    <a:pt x="284" y="22"/>
                    <a:pt x="268" y="73"/>
                  </a:cubicBezTo>
                  <a:cubicBezTo>
                    <a:pt x="187" y="315"/>
                    <a:pt x="91" y="550"/>
                    <a:pt x="28" y="800"/>
                  </a:cubicBezTo>
                  <a:cubicBezTo>
                    <a:pt x="1" y="910"/>
                    <a:pt x="91" y="983"/>
                    <a:pt x="178" y="983"/>
                  </a:cubicBezTo>
                  <a:cubicBezTo>
                    <a:pt x="236" y="983"/>
                    <a:pt x="293" y="951"/>
                    <a:pt x="313" y="878"/>
                  </a:cubicBezTo>
                  <a:cubicBezTo>
                    <a:pt x="382" y="629"/>
                    <a:pt x="413" y="378"/>
                    <a:pt x="464" y="126"/>
                  </a:cubicBezTo>
                  <a:cubicBezTo>
                    <a:pt x="480" y="50"/>
                    <a:pt x="421" y="1"/>
                    <a:pt x="362"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71" name="Google Shape;2072;p59">
              <a:extLst>
                <a:ext uri="{FF2B5EF4-FFF2-40B4-BE49-F238E27FC236}">
                  <a16:creationId xmlns:a16="http://schemas.microsoft.com/office/drawing/2014/main" id="{69E46C1D-116B-4BAB-879B-9AECEC717D6F}"/>
                </a:ext>
              </a:extLst>
            </p:cNvPr>
            <p:cNvSpPr/>
            <p:nvPr/>
          </p:nvSpPr>
          <p:spPr>
            <a:xfrm>
              <a:off x="-1686700" y="5886975"/>
              <a:ext cx="16650" cy="37475"/>
            </a:xfrm>
            <a:custGeom>
              <a:avLst/>
              <a:gdLst/>
              <a:ahLst/>
              <a:cxnLst/>
              <a:rect l="l" t="t" r="r" b="b"/>
              <a:pathLst>
                <a:path w="666" h="1499" extrusionOk="0">
                  <a:moveTo>
                    <a:pt x="540" y="0"/>
                  </a:moveTo>
                  <a:cubicBezTo>
                    <a:pt x="475" y="0"/>
                    <a:pt x="406" y="43"/>
                    <a:pt x="397" y="126"/>
                  </a:cubicBezTo>
                  <a:cubicBezTo>
                    <a:pt x="354" y="564"/>
                    <a:pt x="189" y="916"/>
                    <a:pt x="40" y="1323"/>
                  </a:cubicBezTo>
                  <a:cubicBezTo>
                    <a:pt x="1" y="1428"/>
                    <a:pt x="88" y="1498"/>
                    <a:pt x="177" y="1498"/>
                  </a:cubicBezTo>
                  <a:cubicBezTo>
                    <a:pt x="225" y="1498"/>
                    <a:pt x="273" y="1478"/>
                    <a:pt x="303" y="1434"/>
                  </a:cubicBezTo>
                  <a:cubicBezTo>
                    <a:pt x="553" y="1065"/>
                    <a:pt x="635" y="563"/>
                    <a:pt x="661" y="127"/>
                  </a:cubicBezTo>
                  <a:cubicBezTo>
                    <a:pt x="665" y="42"/>
                    <a:pt x="604" y="0"/>
                    <a:pt x="540"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72" name="Google Shape;2073;p59">
              <a:extLst>
                <a:ext uri="{FF2B5EF4-FFF2-40B4-BE49-F238E27FC236}">
                  <a16:creationId xmlns:a16="http://schemas.microsoft.com/office/drawing/2014/main" id="{A2012AA5-5F8A-42B5-BE04-B2C75C4D82F0}"/>
                </a:ext>
              </a:extLst>
            </p:cNvPr>
            <p:cNvSpPr/>
            <p:nvPr/>
          </p:nvSpPr>
          <p:spPr>
            <a:xfrm>
              <a:off x="-1673000" y="5906600"/>
              <a:ext cx="12825" cy="27625"/>
            </a:xfrm>
            <a:custGeom>
              <a:avLst/>
              <a:gdLst/>
              <a:ahLst/>
              <a:cxnLst/>
              <a:rect l="l" t="t" r="r" b="b"/>
              <a:pathLst>
                <a:path w="513" h="1105" extrusionOk="0">
                  <a:moveTo>
                    <a:pt x="374" y="1"/>
                  </a:moveTo>
                  <a:cubicBezTo>
                    <a:pt x="329" y="1"/>
                    <a:pt x="283" y="26"/>
                    <a:pt x="265" y="83"/>
                  </a:cubicBezTo>
                  <a:cubicBezTo>
                    <a:pt x="174" y="367"/>
                    <a:pt x="59" y="653"/>
                    <a:pt x="14" y="948"/>
                  </a:cubicBezTo>
                  <a:cubicBezTo>
                    <a:pt x="1" y="1029"/>
                    <a:pt x="78" y="1104"/>
                    <a:pt x="147" y="1104"/>
                  </a:cubicBezTo>
                  <a:cubicBezTo>
                    <a:pt x="182" y="1104"/>
                    <a:pt x="215" y="1086"/>
                    <a:pt x="234" y="1041"/>
                  </a:cubicBezTo>
                  <a:cubicBezTo>
                    <a:pt x="355" y="755"/>
                    <a:pt x="413" y="445"/>
                    <a:pt x="490" y="144"/>
                  </a:cubicBezTo>
                  <a:cubicBezTo>
                    <a:pt x="512" y="57"/>
                    <a:pt x="443" y="1"/>
                    <a:pt x="374"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73" name="Google Shape;2074;p59">
              <a:extLst>
                <a:ext uri="{FF2B5EF4-FFF2-40B4-BE49-F238E27FC236}">
                  <a16:creationId xmlns:a16="http://schemas.microsoft.com/office/drawing/2014/main" id="{85C24D9D-9563-4234-8341-D9EDEBD5D8CF}"/>
                </a:ext>
              </a:extLst>
            </p:cNvPr>
            <p:cNvSpPr/>
            <p:nvPr/>
          </p:nvSpPr>
          <p:spPr>
            <a:xfrm>
              <a:off x="-1513650" y="6311175"/>
              <a:ext cx="11425" cy="37550"/>
            </a:xfrm>
            <a:custGeom>
              <a:avLst/>
              <a:gdLst/>
              <a:ahLst/>
              <a:cxnLst/>
              <a:rect l="l" t="t" r="r" b="b"/>
              <a:pathLst>
                <a:path w="457" h="1502" extrusionOk="0">
                  <a:moveTo>
                    <a:pt x="173" y="0"/>
                  </a:moveTo>
                  <a:cubicBezTo>
                    <a:pt x="101" y="0"/>
                    <a:pt x="30" y="47"/>
                    <a:pt x="37" y="135"/>
                  </a:cubicBezTo>
                  <a:cubicBezTo>
                    <a:pt x="72" y="544"/>
                    <a:pt x="31" y="942"/>
                    <a:pt x="6" y="1349"/>
                  </a:cubicBezTo>
                  <a:cubicBezTo>
                    <a:pt x="0" y="1450"/>
                    <a:pt x="77" y="1501"/>
                    <a:pt x="157" y="1501"/>
                  </a:cubicBezTo>
                  <a:cubicBezTo>
                    <a:pt x="224" y="1501"/>
                    <a:pt x="293" y="1465"/>
                    <a:pt x="317" y="1391"/>
                  </a:cubicBezTo>
                  <a:cubicBezTo>
                    <a:pt x="456" y="970"/>
                    <a:pt x="422" y="520"/>
                    <a:pt x="310" y="98"/>
                  </a:cubicBezTo>
                  <a:cubicBezTo>
                    <a:pt x="292" y="32"/>
                    <a:pt x="232" y="0"/>
                    <a:pt x="173"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74" name="Google Shape;2075;p59">
              <a:extLst>
                <a:ext uri="{FF2B5EF4-FFF2-40B4-BE49-F238E27FC236}">
                  <a16:creationId xmlns:a16="http://schemas.microsoft.com/office/drawing/2014/main" id="{2E1E64BD-7057-434A-8BBF-E40CCB892807}"/>
                </a:ext>
              </a:extLst>
            </p:cNvPr>
            <p:cNvSpPr/>
            <p:nvPr/>
          </p:nvSpPr>
          <p:spPr>
            <a:xfrm>
              <a:off x="-1530900" y="6287350"/>
              <a:ext cx="11425" cy="31400"/>
            </a:xfrm>
            <a:custGeom>
              <a:avLst/>
              <a:gdLst/>
              <a:ahLst/>
              <a:cxnLst/>
              <a:rect l="l" t="t" r="r" b="b"/>
              <a:pathLst>
                <a:path w="457" h="1256" extrusionOk="0">
                  <a:moveTo>
                    <a:pt x="363" y="0"/>
                  </a:moveTo>
                  <a:cubicBezTo>
                    <a:pt x="321" y="0"/>
                    <a:pt x="277" y="23"/>
                    <a:pt x="260" y="68"/>
                  </a:cubicBezTo>
                  <a:cubicBezTo>
                    <a:pt x="138" y="391"/>
                    <a:pt x="73" y="768"/>
                    <a:pt x="15" y="1109"/>
                  </a:cubicBezTo>
                  <a:cubicBezTo>
                    <a:pt x="1" y="1197"/>
                    <a:pt x="71" y="1256"/>
                    <a:pt x="138" y="1256"/>
                  </a:cubicBezTo>
                  <a:cubicBezTo>
                    <a:pt x="182" y="1256"/>
                    <a:pt x="224" y="1231"/>
                    <a:pt x="239" y="1172"/>
                  </a:cubicBezTo>
                  <a:cubicBezTo>
                    <a:pt x="331" y="828"/>
                    <a:pt x="430" y="451"/>
                    <a:pt x="452" y="94"/>
                  </a:cubicBezTo>
                  <a:cubicBezTo>
                    <a:pt x="457" y="31"/>
                    <a:pt x="412" y="0"/>
                    <a:pt x="363"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grpSp>
      <p:sp>
        <p:nvSpPr>
          <p:cNvPr id="175" name="Rectangle 174">
            <a:extLst>
              <a:ext uri="{FF2B5EF4-FFF2-40B4-BE49-F238E27FC236}">
                <a16:creationId xmlns:a16="http://schemas.microsoft.com/office/drawing/2014/main" id="{F57F35F2-6DF6-43DF-B9BC-23E7ADF825C1}"/>
              </a:ext>
            </a:extLst>
          </p:cNvPr>
          <p:cNvSpPr/>
          <p:nvPr/>
        </p:nvSpPr>
        <p:spPr>
          <a:xfrm>
            <a:off x="1834968" y="5697068"/>
            <a:ext cx="8594953" cy="3350536"/>
          </a:xfrm>
          <a:prstGeom prst="rect">
            <a:avLst/>
          </a:prstGeom>
        </p:spPr>
        <p:txBody>
          <a:bodyPr wrap="square">
            <a:spAutoFit/>
          </a:bodyPr>
          <a:lstStyle/>
          <a:p>
            <a:pPr algn="r" defTabSz="457246">
              <a:lnSpc>
                <a:spcPct val="150000"/>
              </a:lnSpc>
            </a:pPr>
            <a:r>
              <a:rPr lang="en-US" sz="2400" b="1" dirty="0">
                <a:solidFill>
                  <a:srgbClr val="272E3A"/>
                </a:solidFill>
                <a:latin typeface="Montserrat Light"/>
              </a:rPr>
              <a:t>Lorem Ipsum</a:t>
            </a:r>
            <a:r>
              <a:rPr lang="en-US" sz="2400" dirty="0">
                <a:solidFill>
                  <a:srgbClr val="272E3A"/>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a:t>
            </a:r>
          </a:p>
        </p:txBody>
      </p:sp>
      <p:sp>
        <p:nvSpPr>
          <p:cNvPr id="176" name="Rectangle 175">
            <a:extLst>
              <a:ext uri="{FF2B5EF4-FFF2-40B4-BE49-F238E27FC236}">
                <a16:creationId xmlns:a16="http://schemas.microsoft.com/office/drawing/2014/main" id="{91DCC516-A932-4A1F-A790-73B36706460D}"/>
              </a:ext>
            </a:extLst>
          </p:cNvPr>
          <p:cNvSpPr/>
          <p:nvPr/>
        </p:nvSpPr>
        <p:spPr>
          <a:xfrm>
            <a:off x="2841507" y="4518728"/>
            <a:ext cx="7588413" cy="831093"/>
          </a:xfrm>
          <a:prstGeom prst="rect">
            <a:avLst/>
          </a:prstGeom>
        </p:spPr>
        <p:txBody>
          <a:bodyPr wrap="square">
            <a:spAutoFit/>
          </a:bodyPr>
          <a:lstStyle/>
          <a:p>
            <a:pPr algn="r" defTabSz="457246"/>
            <a:r>
              <a:rPr lang="en-US" b="1" dirty="0">
                <a:solidFill>
                  <a:srgbClr val="272E3A"/>
                </a:solidFill>
                <a:latin typeface="Montserrat Light"/>
              </a:rPr>
              <a:t>Lorem Ipsum</a:t>
            </a:r>
            <a:r>
              <a:rPr lang="en-US" dirty="0">
                <a:solidFill>
                  <a:srgbClr val="272E3A"/>
                </a:solidFill>
                <a:latin typeface="Montserrat Light"/>
              </a:rPr>
              <a:t> </a:t>
            </a:r>
          </a:p>
        </p:txBody>
      </p:sp>
    </p:spTree>
    <p:extLst>
      <p:ext uri="{BB962C8B-B14F-4D97-AF65-F5344CB8AC3E}">
        <p14:creationId xmlns:p14="http://schemas.microsoft.com/office/powerpoint/2010/main" val="524683025"/>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2188;p65">
            <a:extLst>
              <a:ext uri="{FF2B5EF4-FFF2-40B4-BE49-F238E27FC236}">
                <a16:creationId xmlns:a16="http://schemas.microsoft.com/office/drawing/2014/main" id="{3426D510-14C2-4B83-BFBE-4C88B1C17A75}"/>
              </a:ext>
            </a:extLst>
          </p:cNvPr>
          <p:cNvGrpSpPr/>
          <p:nvPr/>
        </p:nvGrpSpPr>
        <p:grpSpPr>
          <a:xfrm>
            <a:off x="3093408" y="2460677"/>
            <a:ext cx="8001139" cy="10153012"/>
            <a:chOff x="5442430" y="813210"/>
            <a:chExt cx="3000080" cy="3806939"/>
          </a:xfrm>
        </p:grpSpPr>
        <p:sp>
          <p:nvSpPr>
            <p:cNvPr id="3" name="Google Shape;2189;p65">
              <a:extLst>
                <a:ext uri="{FF2B5EF4-FFF2-40B4-BE49-F238E27FC236}">
                  <a16:creationId xmlns:a16="http://schemas.microsoft.com/office/drawing/2014/main" id="{BAD4142C-4966-4E15-A5E0-42C4B1ADEAAE}"/>
                </a:ext>
              </a:extLst>
            </p:cNvPr>
            <p:cNvSpPr/>
            <p:nvPr/>
          </p:nvSpPr>
          <p:spPr>
            <a:xfrm>
              <a:off x="6330500" y="2239825"/>
              <a:ext cx="95100" cy="284700"/>
            </a:xfrm>
            <a:prstGeom prst="rect">
              <a:avLst/>
            </a:prstGeom>
            <a:solidFill>
              <a:srgbClr val="A3CAF7"/>
            </a:solidFill>
            <a:ln w="9525" cap="flat" cmpd="sng">
              <a:solidFill>
                <a:srgbClr val="A3CAF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grpSp>
          <p:nvGrpSpPr>
            <p:cNvPr id="4" name="Google Shape;2190;p65">
              <a:extLst>
                <a:ext uri="{FF2B5EF4-FFF2-40B4-BE49-F238E27FC236}">
                  <a16:creationId xmlns:a16="http://schemas.microsoft.com/office/drawing/2014/main" id="{2975F307-90F3-4CF7-A0F2-E5FFA7FCE9B5}"/>
                </a:ext>
              </a:extLst>
            </p:cNvPr>
            <p:cNvGrpSpPr/>
            <p:nvPr/>
          </p:nvGrpSpPr>
          <p:grpSpPr>
            <a:xfrm>
              <a:off x="5442430" y="813210"/>
              <a:ext cx="3000080" cy="3806939"/>
              <a:chOff x="-6932175" y="-1440125"/>
              <a:chExt cx="2009700" cy="2550200"/>
            </a:xfrm>
          </p:grpSpPr>
          <p:sp>
            <p:nvSpPr>
              <p:cNvPr id="5" name="Google Shape;2191;p65">
                <a:extLst>
                  <a:ext uri="{FF2B5EF4-FFF2-40B4-BE49-F238E27FC236}">
                    <a16:creationId xmlns:a16="http://schemas.microsoft.com/office/drawing/2014/main" id="{643C0D77-73C2-4535-A880-34ACD8D089BE}"/>
                  </a:ext>
                </a:extLst>
              </p:cNvPr>
              <p:cNvSpPr/>
              <p:nvPr/>
            </p:nvSpPr>
            <p:spPr>
              <a:xfrm>
                <a:off x="-5175000" y="134675"/>
                <a:ext cx="121125" cy="69650"/>
              </a:xfrm>
              <a:custGeom>
                <a:avLst/>
                <a:gdLst/>
                <a:ahLst/>
                <a:cxnLst/>
                <a:rect l="l" t="t" r="r" b="b"/>
                <a:pathLst>
                  <a:path w="4845" h="2786" extrusionOk="0">
                    <a:moveTo>
                      <a:pt x="1" y="1"/>
                    </a:moveTo>
                    <a:lnTo>
                      <a:pt x="1" y="2786"/>
                    </a:lnTo>
                    <a:lnTo>
                      <a:pt x="4845" y="2786"/>
                    </a:lnTo>
                    <a:lnTo>
                      <a:pt x="4845" y="1"/>
                    </a:lnTo>
                    <a:close/>
                  </a:path>
                </a:pathLst>
              </a:custGeom>
              <a:solidFill>
                <a:srgbClr val="A6B7E2"/>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6" name="Google Shape;2192;p65">
                <a:extLst>
                  <a:ext uri="{FF2B5EF4-FFF2-40B4-BE49-F238E27FC236}">
                    <a16:creationId xmlns:a16="http://schemas.microsoft.com/office/drawing/2014/main" id="{4149123C-76B9-4A41-99EC-D9748A298A26}"/>
                  </a:ext>
                </a:extLst>
              </p:cNvPr>
              <p:cNvSpPr/>
              <p:nvPr/>
            </p:nvSpPr>
            <p:spPr>
              <a:xfrm>
                <a:off x="-5175000" y="576375"/>
                <a:ext cx="121125" cy="69600"/>
              </a:xfrm>
              <a:custGeom>
                <a:avLst/>
                <a:gdLst/>
                <a:ahLst/>
                <a:cxnLst/>
                <a:rect l="l" t="t" r="r" b="b"/>
                <a:pathLst>
                  <a:path w="4845" h="2784" extrusionOk="0">
                    <a:moveTo>
                      <a:pt x="1" y="0"/>
                    </a:moveTo>
                    <a:lnTo>
                      <a:pt x="1" y="2784"/>
                    </a:lnTo>
                    <a:lnTo>
                      <a:pt x="4845" y="2784"/>
                    </a:lnTo>
                    <a:lnTo>
                      <a:pt x="4845" y="0"/>
                    </a:lnTo>
                    <a:close/>
                  </a:path>
                </a:pathLst>
              </a:custGeom>
              <a:solidFill>
                <a:srgbClr val="A6B7E2"/>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7" name="Google Shape;2193;p65">
                <a:extLst>
                  <a:ext uri="{FF2B5EF4-FFF2-40B4-BE49-F238E27FC236}">
                    <a16:creationId xmlns:a16="http://schemas.microsoft.com/office/drawing/2014/main" id="{9AE37C65-4BDF-4A83-A72D-A840C8B72F07}"/>
                  </a:ext>
                </a:extLst>
              </p:cNvPr>
              <p:cNvSpPr/>
              <p:nvPr/>
            </p:nvSpPr>
            <p:spPr>
              <a:xfrm>
                <a:off x="-5175000" y="-307000"/>
                <a:ext cx="121125" cy="69650"/>
              </a:xfrm>
              <a:custGeom>
                <a:avLst/>
                <a:gdLst/>
                <a:ahLst/>
                <a:cxnLst/>
                <a:rect l="l" t="t" r="r" b="b"/>
                <a:pathLst>
                  <a:path w="4845" h="2786" extrusionOk="0">
                    <a:moveTo>
                      <a:pt x="1" y="1"/>
                    </a:moveTo>
                    <a:lnTo>
                      <a:pt x="1" y="2786"/>
                    </a:lnTo>
                    <a:lnTo>
                      <a:pt x="4845" y="2786"/>
                    </a:lnTo>
                    <a:lnTo>
                      <a:pt x="4845" y="1"/>
                    </a:lnTo>
                    <a:close/>
                  </a:path>
                </a:pathLst>
              </a:custGeom>
              <a:solidFill>
                <a:srgbClr val="A6B7E2"/>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 name="Google Shape;2194;p65">
                <a:extLst>
                  <a:ext uri="{FF2B5EF4-FFF2-40B4-BE49-F238E27FC236}">
                    <a16:creationId xmlns:a16="http://schemas.microsoft.com/office/drawing/2014/main" id="{17B2F628-7837-42CD-8DFE-A3D66FE475CD}"/>
                  </a:ext>
                </a:extLst>
              </p:cNvPr>
              <p:cNvSpPr/>
              <p:nvPr/>
            </p:nvSpPr>
            <p:spPr>
              <a:xfrm>
                <a:off x="-5145025" y="-307550"/>
                <a:ext cx="132800" cy="70800"/>
              </a:xfrm>
              <a:custGeom>
                <a:avLst/>
                <a:gdLst/>
                <a:ahLst/>
                <a:cxnLst/>
                <a:rect l="l" t="t" r="r" b="b"/>
                <a:pathLst>
                  <a:path w="5312" h="2832" extrusionOk="0">
                    <a:moveTo>
                      <a:pt x="4845" y="467"/>
                    </a:moveTo>
                    <a:lnTo>
                      <a:pt x="4845" y="2363"/>
                    </a:lnTo>
                    <a:lnTo>
                      <a:pt x="467" y="2363"/>
                    </a:lnTo>
                    <a:lnTo>
                      <a:pt x="469" y="467"/>
                    </a:lnTo>
                    <a:close/>
                    <a:moveTo>
                      <a:pt x="1" y="0"/>
                    </a:moveTo>
                    <a:lnTo>
                      <a:pt x="1" y="2831"/>
                    </a:lnTo>
                    <a:lnTo>
                      <a:pt x="5312" y="2831"/>
                    </a:lnTo>
                    <a:lnTo>
                      <a:pt x="5312" y="0"/>
                    </a:lnTo>
                    <a:close/>
                  </a:path>
                </a:pathLst>
              </a:custGeom>
              <a:solidFill>
                <a:srgbClr val="A6B7E2"/>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 name="Google Shape;2195;p65">
                <a:extLst>
                  <a:ext uri="{FF2B5EF4-FFF2-40B4-BE49-F238E27FC236}">
                    <a16:creationId xmlns:a16="http://schemas.microsoft.com/office/drawing/2014/main" id="{004204C8-F077-4034-A6AB-B14327AAD385}"/>
                  </a:ext>
                </a:extLst>
              </p:cNvPr>
              <p:cNvSpPr/>
              <p:nvPr/>
            </p:nvSpPr>
            <p:spPr>
              <a:xfrm>
                <a:off x="-6478475" y="-903300"/>
                <a:ext cx="673750" cy="588625"/>
              </a:xfrm>
              <a:custGeom>
                <a:avLst/>
                <a:gdLst/>
                <a:ahLst/>
                <a:cxnLst/>
                <a:rect l="l" t="t" r="r" b="b"/>
                <a:pathLst>
                  <a:path w="26950" h="23545" extrusionOk="0">
                    <a:moveTo>
                      <a:pt x="3032" y="0"/>
                    </a:moveTo>
                    <a:cubicBezTo>
                      <a:pt x="1351" y="0"/>
                      <a:pt x="1" y="1471"/>
                      <a:pt x="732" y="4553"/>
                    </a:cubicBezTo>
                    <a:cubicBezTo>
                      <a:pt x="2116" y="10389"/>
                      <a:pt x="7460" y="17469"/>
                      <a:pt x="9128" y="18745"/>
                    </a:cubicBezTo>
                    <a:cubicBezTo>
                      <a:pt x="11966" y="20916"/>
                      <a:pt x="21728" y="23544"/>
                      <a:pt x="24644" y="23544"/>
                    </a:cubicBezTo>
                    <a:cubicBezTo>
                      <a:pt x="24797" y="23544"/>
                      <a:pt x="24931" y="23537"/>
                      <a:pt x="25045" y="23522"/>
                    </a:cubicBezTo>
                    <a:cubicBezTo>
                      <a:pt x="26950" y="23272"/>
                      <a:pt x="26621" y="20417"/>
                      <a:pt x="25468" y="19327"/>
                    </a:cubicBezTo>
                    <a:cubicBezTo>
                      <a:pt x="24316" y="18236"/>
                      <a:pt x="13086" y="13406"/>
                      <a:pt x="12837" y="12695"/>
                    </a:cubicBezTo>
                    <a:cubicBezTo>
                      <a:pt x="12473" y="11659"/>
                      <a:pt x="8980" y="5747"/>
                      <a:pt x="6339" y="1953"/>
                    </a:cubicBezTo>
                    <a:cubicBezTo>
                      <a:pt x="5442" y="665"/>
                      <a:pt x="4163" y="0"/>
                      <a:pt x="3032" y="0"/>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 name="Google Shape;2196;p65">
                <a:extLst>
                  <a:ext uri="{FF2B5EF4-FFF2-40B4-BE49-F238E27FC236}">
                    <a16:creationId xmlns:a16="http://schemas.microsoft.com/office/drawing/2014/main" id="{29580674-379A-4767-B45D-6BA96288C275}"/>
                  </a:ext>
                </a:extLst>
              </p:cNvPr>
              <p:cNvSpPr/>
              <p:nvPr/>
            </p:nvSpPr>
            <p:spPr>
              <a:xfrm>
                <a:off x="-5943400" y="-442825"/>
                <a:ext cx="242975" cy="139500"/>
              </a:xfrm>
              <a:custGeom>
                <a:avLst/>
                <a:gdLst/>
                <a:ahLst/>
                <a:cxnLst/>
                <a:rect l="l" t="t" r="r" b="b"/>
                <a:pathLst>
                  <a:path w="9719" h="5580" extrusionOk="0">
                    <a:moveTo>
                      <a:pt x="1100" y="1"/>
                    </a:moveTo>
                    <a:cubicBezTo>
                      <a:pt x="741" y="1"/>
                      <a:pt x="475" y="31"/>
                      <a:pt x="332" y="34"/>
                    </a:cubicBezTo>
                    <a:cubicBezTo>
                      <a:pt x="332" y="34"/>
                      <a:pt x="1" y="4640"/>
                      <a:pt x="171" y="4718"/>
                    </a:cubicBezTo>
                    <a:cubicBezTo>
                      <a:pt x="359" y="4796"/>
                      <a:pt x="4019" y="5332"/>
                      <a:pt x="5065" y="5501"/>
                    </a:cubicBezTo>
                    <a:cubicBezTo>
                      <a:pt x="5407" y="5556"/>
                      <a:pt x="5754" y="5579"/>
                      <a:pt x="6098" y="5579"/>
                    </a:cubicBezTo>
                    <a:cubicBezTo>
                      <a:pt x="7778" y="5579"/>
                      <a:pt x="9354" y="5022"/>
                      <a:pt x="9613" y="4874"/>
                    </a:cubicBezTo>
                    <a:cubicBezTo>
                      <a:pt x="9704" y="4819"/>
                      <a:pt x="9719" y="4620"/>
                      <a:pt x="9676" y="4365"/>
                    </a:cubicBezTo>
                    <a:cubicBezTo>
                      <a:pt x="9673" y="4331"/>
                      <a:pt x="9665" y="4296"/>
                      <a:pt x="9655" y="4262"/>
                    </a:cubicBezTo>
                    <a:cubicBezTo>
                      <a:pt x="9620" y="4084"/>
                      <a:pt x="9569" y="3907"/>
                      <a:pt x="9503" y="3737"/>
                    </a:cubicBezTo>
                    <a:cubicBezTo>
                      <a:pt x="9493" y="3702"/>
                      <a:pt x="9480" y="3669"/>
                      <a:pt x="9463" y="3636"/>
                    </a:cubicBezTo>
                    <a:cubicBezTo>
                      <a:pt x="9393" y="3455"/>
                      <a:pt x="9312" y="3285"/>
                      <a:pt x="9219" y="3145"/>
                    </a:cubicBezTo>
                    <a:cubicBezTo>
                      <a:pt x="9198" y="3105"/>
                      <a:pt x="9174" y="3066"/>
                      <a:pt x="9146" y="3030"/>
                    </a:cubicBezTo>
                    <a:cubicBezTo>
                      <a:pt x="9053" y="2903"/>
                      <a:pt x="8962" y="2812"/>
                      <a:pt x="8867" y="2771"/>
                    </a:cubicBezTo>
                    <a:cubicBezTo>
                      <a:pt x="8469" y="2603"/>
                      <a:pt x="7963" y="2582"/>
                      <a:pt x="7483" y="2582"/>
                    </a:cubicBezTo>
                    <a:cubicBezTo>
                      <a:pt x="7319" y="2582"/>
                      <a:pt x="7157" y="2584"/>
                      <a:pt x="7004" y="2584"/>
                    </a:cubicBezTo>
                    <a:cubicBezTo>
                      <a:pt x="6657" y="2584"/>
                      <a:pt x="6352" y="2571"/>
                      <a:pt x="6151" y="2487"/>
                    </a:cubicBezTo>
                    <a:cubicBezTo>
                      <a:pt x="5122" y="2053"/>
                      <a:pt x="4962" y="1152"/>
                      <a:pt x="3449" y="488"/>
                    </a:cubicBezTo>
                    <a:cubicBezTo>
                      <a:pt x="2513" y="81"/>
                      <a:pt x="1684" y="1"/>
                      <a:pt x="1100" y="1"/>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1" name="Google Shape;2197;p65">
                <a:extLst>
                  <a:ext uri="{FF2B5EF4-FFF2-40B4-BE49-F238E27FC236}">
                    <a16:creationId xmlns:a16="http://schemas.microsoft.com/office/drawing/2014/main" id="{A9C7CCE3-6FF0-4FE1-9CA1-B7232D1D0C9F}"/>
                  </a:ext>
                </a:extLst>
              </p:cNvPr>
              <p:cNvSpPr/>
              <p:nvPr/>
            </p:nvSpPr>
            <p:spPr>
              <a:xfrm>
                <a:off x="-5782600" y="-336300"/>
                <a:ext cx="81100" cy="16200"/>
              </a:xfrm>
              <a:custGeom>
                <a:avLst/>
                <a:gdLst/>
                <a:ahLst/>
                <a:cxnLst/>
                <a:rect l="l" t="t" r="r" b="b"/>
                <a:pathLst>
                  <a:path w="3244" h="648" extrusionOk="0">
                    <a:moveTo>
                      <a:pt x="3224" y="1"/>
                    </a:moveTo>
                    <a:cubicBezTo>
                      <a:pt x="2171" y="198"/>
                      <a:pt x="1114" y="356"/>
                      <a:pt x="64" y="558"/>
                    </a:cubicBezTo>
                    <a:cubicBezTo>
                      <a:pt x="1" y="568"/>
                      <a:pt x="14" y="647"/>
                      <a:pt x="74" y="647"/>
                    </a:cubicBezTo>
                    <a:cubicBezTo>
                      <a:pt x="1128" y="644"/>
                      <a:pt x="2227" y="426"/>
                      <a:pt x="3244" y="104"/>
                    </a:cubicBezTo>
                    <a:cubicBezTo>
                      <a:pt x="3241" y="70"/>
                      <a:pt x="3235" y="35"/>
                      <a:pt x="3224"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2" name="Google Shape;2198;p65">
                <a:extLst>
                  <a:ext uri="{FF2B5EF4-FFF2-40B4-BE49-F238E27FC236}">
                    <a16:creationId xmlns:a16="http://schemas.microsoft.com/office/drawing/2014/main" id="{773DFF50-4F99-450B-816E-B9B6489558B2}"/>
                  </a:ext>
                </a:extLst>
              </p:cNvPr>
              <p:cNvSpPr/>
              <p:nvPr/>
            </p:nvSpPr>
            <p:spPr>
              <a:xfrm>
                <a:off x="-5786950" y="-351925"/>
                <a:ext cx="81150" cy="16025"/>
              </a:xfrm>
              <a:custGeom>
                <a:avLst/>
                <a:gdLst/>
                <a:ahLst/>
                <a:cxnLst/>
                <a:rect l="l" t="t" r="r" b="b"/>
                <a:pathLst>
                  <a:path w="3246" h="641" extrusionOk="0">
                    <a:moveTo>
                      <a:pt x="3205" y="0"/>
                    </a:moveTo>
                    <a:cubicBezTo>
                      <a:pt x="2158" y="198"/>
                      <a:pt x="1101" y="351"/>
                      <a:pt x="58" y="551"/>
                    </a:cubicBezTo>
                    <a:cubicBezTo>
                      <a:pt x="0" y="563"/>
                      <a:pt x="13" y="641"/>
                      <a:pt x="70" y="641"/>
                    </a:cubicBezTo>
                    <a:cubicBezTo>
                      <a:pt x="70" y="641"/>
                      <a:pt x="71" y="641"/>
                      <a:pt x="71" y="641"/>
                    </a:cubicBezTo>
                    <a:cubicBezTo>
                      <a:pt x="1132" y="638"/>
                      <a:pt x="2229" y="422"/>
                      <a:pt x="3245" y="102"/>
                    </a:cubicBezTo>
                    <a:cubicBezTo>
                      <a:pt x="3235" y="66"/>
                      <a:pt x="3222" y="33"/>
                      <a:pt x="3205"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3" name="Google Shape;2199;p65">
                <a:extLst>
                  <a:ext uri="{FF2B5EF4-FFF2-40B4-BE49-F238E27FC236}">
                    <a16:creationId xmlns:a16="http://schemas.microsoft.com/office/drawing/2014/main" id="{81A68923-DB54-4969-B1CE-4C71422B85D4}"/>
                  </a:ext>
                </a:extLst>
              </p:cNvPr>
              <p:cNvSpPr/>
              <p:nvPr/>
            </p:nvSpPr>
            <p:spPr>
              <a:xfrm>
                <a:off x="-5791325" y="-367075"/>
                <a:ext cx="78425" cy="15425"/>
              </a:xfrm>
              <a:custGeom>
                <a:avLst/>
                <a:gdLst/>
                <a:ahLst/>
                <a:cxnLst/>
                <a:rect l="l" t="t" r="r" b="b"/>
                <a:pathLst>
                  <a:path w="3137" h="617" extrusionOk="0">
                    <a:moveTo>
                      <a:pt x="3063" y="0"/>
                    </a:moveTo>
                    <a:cubicBezTo>
                      <a:pt x="2062" y="187"/>
                      <a:pt x="1056" y="335"/>
                      <a:pt x="58" y="527"/>
                    </a:cubicBezTo>
                    <a:cubicBezTo>
                      <a:pt x="1" y="540"/>
                      <a:pt x="13" y="617"/>
                      <a:pt x="68" y="617"/>
                    </a:cubicBezTo>
                    <a:cubicBezTo>
                      <a:pt x="69" y="617"/>
                      <a:pt x="70" y="617"/>
                      <a:pt x="71" y="617"/>
                    </a:cubicBezTo>
                    <a:cubicBezTo>
                      <a:pt x="1089" y="617"/>
                      <a:pt x="2150" y="413"/>
                      <a:pt x="3136" y="115"/>
                    </a:cubicBezTo>
                    <a:cubicBezTo>
                      <a:pt x="3115" y="75"/>
                      <a:pt x="3091" y="36"/>
                      <a:pt x="3063" y="0"/>
                    </a:cubicBezTo>
                    <a:close/>
                  </a:path>
                </a:pathLst>
              </a:custGeom>
              <a:solidFill>
                <a:srgbClr val="E0BE9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4" name="Google Shape;2200;p65">
                <a:extLst>
                  <a:ext uri="{FF2B5EF4-FFF2-40B4-BE49-F238E27FC236}">
                    <a16:creationId xmlns:a16="http://schemas.microsoft.com/office/drawing/2014/main" id="{76DD3959-09E3-44FC-B02C-B92DF27780E6}"/>
                  </a:ext>
                </a:extLst>
              </p:cNvPr>
              <p:cNvSpPr/>
              <p:nvPr/>
            </p:nvSpPr>
            <p:spPr>
              <a:xfrm>
                <a:off x="-5876050" y="-437950"/>
                <a:ext cx="104975" cy="46250"/>
              </a:xfrm>
              <a:custGeom>
                <a:avLst/>
                <a:gdLst/>
                <a:ahLst/>
                <a:cxnLst/>
                <a:rect l="l" t="t" r="r" b="b"/>
                <a:pathLst>
                  <a:path w="4199" h="1850" extrusionOk="0">
                    <a:moveTo>
                      <a:pt x="1" y="1"/>
                    </a:moveTo>
                    <a:lnTo>
                      <a:pt x="656" y="1849"/>
                    </a:lnTo>
                    <a:cubicBezTo>
                      <a:pt x="656" y="1849"/>
                      <a:pt x="2271" y="1608"/>
                      <a:pt x="2146" y="1400"/>
                    </a:cubicBezTo>
                    <a:cubicBezTo>
                      <a:pt x="2024" y="1191"/>
                      <a:pt x="3653" y="1453"/>
                      <a:pt x="4017" y="757"/>
                    </a:cubicBezTo>
                    <a:cubicBezTo>
                      <a:pt x="4199" y="406"/>
                      <a:pt x="3731" y="218"/>
                      <a:pt x="3032" y="218"/>
                    </a:cubicBezTo>
                    <a:cubicBezTo>
                      <a:pt x="2919" y="218"/>
                      <a:pt x="2801" y="223"/>
                      <a:pt x="2679" y="233"/>
                    </a:cubicBezTo>
                    <a:cubicBezTo>
                      <a:pt x="2548" y="243"/>
                      <a:pt x="2401" y="248"/>
                      <a:pt x="2244" y="248"/>
                    </a:cubicBezTo>
                    <a:cubicBezTo>
                      <a:pt x="1348" y="248"/>
                      <a:pt x="150" y="98"/>
                      <a:pt x="1" y="1"/>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5" name="Google Shape;2201;p65">
                <a:extLst>
                  <a:ext uri="{FF2B5EF4-FFF2-40B4-BE49-F238E27FC236}">
                    <a16:creationId xmlns:a16="http://schemas.microsoft.com/office/drawing/2014/main" id="{3002E942-235B-4903-AF7D-FE1DBCCB422B}"/>
                  </a:ext>
                </a:extLst>
              </p:cNvPr>
              <p:cNvSpPr/>
              <p:nvPr/>
            </p:nvSpPr>
            <p:spPr>
              <a:xfrm>
                <a:off x="-6504125" y="-935025"/>
                <a:ext cx="629100" cy="632850"/>
              </a:xfrm>
              <a:custGeom>
                <a:avLst/>
                <a:gdLst/>
                <a:ahLst/>
                <a:cxnLst/>
                <a:rect l="l" t="t" r="r" b="b"/>
                <a:pathLst>
                  <a:path w="25164" h="25314" extrusionOk="0">
                    <a:moveTo>
                      <a:pt x="2727" y="1"/>
                    </a:moveTo>
                    <a:cubicBezTo>
                      <a:pt x="931" y="1"/>
                      <a:pt x="1" y="2476"/>
                      <a:pt x="646" y="5293"/>
                    </a:cubicBezTo>
                    <a:cubicBezTo>
                      <a:pt x="1722" y="10000"/>
                      <a:pt x="6576" y="16517"/>
                      <a:pt x="8875" y="19145"/>
                    </a:cubicBezTo>
                    <a:cubicBezTo>
                      <a:pt x="11172" y="21772"/>
                      <a:pt x="22882" y="25313"/>
                      <a:pt x="22882" y="25313"/>
                    </a:cubicBezTo>
                    <a:cubicBezTo>
                      <a:pt x="25164" y="21876"/>
                      <a:pt x="24321" y="18476"/>
                      <a:pt x="24321" y="18476"/>
                    </a:cubicBezTo>
                    <a:cubicBezTo>
                      <a:pt x="24321" y="18476"/>
                      <a:pt x="15708" y="14019"/>
                      <a:pt x="15272" y="13534"/>
                    </a:cubicBezTo>
                    <a:cubicBezTo>
                      <a:pt x="14837" y="13048"/>
                      <a:pt x="11772" y="11233"/>
                      <a:pt x="7293" y="3978"/>
                    </a:cubicBezTo>
                    <a:cubicBezTo>
                      <a:pt x="5524" y="1113"/>
                      <a:pt x="3931" y="1"/>
                      <a:pt x="2727" y="1"/>
                    </a:cubicBez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6" name="Google Shape;2202;p65">
                <a:extLst>
                  <a:ext uri="{FF2B5EF4-FFF2-40B4-BE49-F238E27FC236}">
                    <a16:creationId xmlns:a16="http://schemas.microsoft.com/office/drawing/2014/main" id="{874C1D7C-C1D2-4214-B02C-BEF7B2639349}"/>
                  </a:ext>
                </a:extLst>
              </p:cNvPr>
              <p:cNvSpPr/>
              <p:nvPr/>
            </p:nvSpPr>
            <p:spPr>
              <a:xfrm>
                <a:off x="-6510125" y="-950425"/>
                <a:ext cx="599900" cy="654650"/>
              </a:xfrm>
              <a:custGeom>
                <a:avLst/>
                <a:gdLst/>
                <a:ahLst/>
                <a:cxnLst/>
                <a:rect l="l" t="t" r="r" b="b"/>
                <a:pathLst>
                  <a:path w="23996" h="26186" extrusionOk="0">
                    <a:moveTo>
                      <a:pt x="3058" y="1"/>
                    </a:moveTo>
                    <a:cubicBezTo>
                      <a:pt x="1009" y="1"/>
                      <a:pt x="0" y="2997"/>
                      <a:pt x="428" y="5849"/>
                    </a:cubicBezTo>
                    <a:cubicBezTo>
                      <a:pt x="1061" y="10084"/>
                      <a:pt x="6780" y="17853"/>
                      <a:pt x="8461" y="19674"/>
                    </a:cubicBezTo>
                    <a:cubicBezTo>
                      <a:pt x="10141" y="21494"/>
                      <a:pt x="12798" y="23541"/>
                      <a:pt x="14297" y="24334"/>
                    </a:cubicBezTo>
                    <a:cubicBezTo>
                      <a:pt x="15609" y="25028"/>
                      <a:pt x="18196" y="26185"/>
                      <a:pt x="19825" y="26185"/>
                    </a:cubicBezTo>
                    <a:cubicBezTo>
                      <a:pt x="20309" y="26185"/>
                      <a:pt x="20709" y="26083"/>
                      <a:pt x="20965" y="25835"/>
                    </a:cubicBezTo>
                    <a:cubicBezTo>
                      <a:pt x="22703" y="24153"/>
                      <a:pt x="23996" y="19978"/>
                      <a:pt x="23093" y="18053"/>
                    </a:cubicBezTo>
                    <a:cubicBezTo>
                      <a:pt x="22508" y="16808"/>
                      <a:pt x="16190" y="14358"/>
                      <a:pt x="15666" y="13871"/>
                    </a:cubicBezTo>
                    <a:cubicBezTo>
                      <a:pt x="15143" y="13383"/>
                      <a:pt x="10010" y="6502"/>
                      <a:pt x="6729" y="2472"/>
                    </a:cubicBezTo>
                    <a:cubicBezTo>
                      <a:pt x="5291" y="705"/>
                      <a:pt x="4052" y="1"/>
                      <a:pt x="3058" y="1"/>
                    </a:cubicBezTo>
                    <a:close/>
                  </a:path>
                </a:pathLst>
              </a:custGeom>
              <a:solidFill>
                <a:srgbClr val="A3CAF7"/>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7" name="Google Shape;2203;p65">
                <a:extLst>
                  <a:ext uri="{FF2B5EF4-FFF2-40B4-BE49-F238E27FC236}">
                    <a16:creationId xmlns:a16="http://schemas.microsoft.com/office/drawing/2014/main" id="{2225EB84-1289-46A0-81EB-92A8CA630293}"/>
                  </a:ext>
                </a:extLst>
              </p:cNvPr>
              <p:cNvSpPr/>
              <p:nvPr/>
            </p:nvSpPr>
            <p:spPr>
              <a:xfrm>
                <a:off x="-6671275" y="869050"/>
                <a:ext cx="373575" cy="167700"/>
              </a:xfrm>
              <a:custGeom>
                <a:avLst/>
                <a:gdLst/>
                <a:ahLst/>
                <a:cxnLst/>
                <a:rect l="l" t="t" r="r" b="b"/>
                <a:pathLst>
                  <a:path w="14943" h="6708" extrusionOk="0">
                    <a:moveTo>
                      <a:pt x="1195" y="0"/>
                    </a:moveTo>
                    <a:cubicBezTo>
                      <a:pt x="1195" y="0"/>
                      <a:pt x="1" y="4412"/>
                      <a:pt x="541" y="4856"/>
                    </a:cubicBezTo>
                    <a:cubicBezTo>
                      <a:pt x="945" y="5191"/>
                      <a:pt x="8581" y="6708"/>
                      <a:pt x="12472" y="6708"/>
                    </a:cubicBezTo>
                    <a:cubicBezTo>
                      <a:pt x="13767" y="6708"/>
                      <a:pt x="14648" y="6539"/>
                      <a:pt x="14706" y="6103"/>
                    </a:cubicBezTo>
                    <a:cubicBezTo>
                      <a:pt x="14943" y="4355"/>
                      <a:pt x="8691" y="1010"/>
                      <a:pt x="8691" y="1010"/>
                    </a:cubicBezTo>
                    <a:lnTo>
                      <a:pt x="1195" y="0"/>
                    </a:ln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8" name="Google Shape;2204;p65">
                <a:extLst>
                  <a:ext uri="{FF2B5EF4-FFF2-40B4-BE49-F238E27FC236}">
                    <a16:creationId xmlns:a16="http://schemas.microsoft.com/office/drawing/2014/main" id="{361FA016-A332-412A-AD85-23E69BADCC35}"/>
                  </a:ext>
                </a:extLst>
              </p:cNvPr>
              <p:cNvSpPr/>
              <p:nvPr/>
            </p:nvSpPr>
            <p:spPr>
              <a:xfrm>
                <a:off x="-6681650" y="984350"/>
                <a:ext cx="398125" cy="68025"/>
              </a:xfrm>
              <a:custGeom>
                <a:avLst/>
                <a:gdLst/>
                <a:ahLst/>
                <a:cxnLst/>
                <a:rect l="l" t="t" r="r" b="b"/>
                <a:pathLst>
                  <a:path w="15925" h="2721" extrusionOk="0">
                    <a:moveTo>
                      <a:pt x="780" y="0"/>
                    </a:moveTo>
                    <a:cubicBezTo>
                      <a:pt x="274" y="0"/>
                      <a:pt x="0" y="763"/>
                      <a:pt x="549" y="924"/>
                    </a:cubicBezTo>
                    <a:cubicBezTo>
                      <a:pt x="3165" y="1691"/>
                      <a:pt x="5774" y="2124"/>
                      <a:pt x="8474" y="2440"/>
                    </a:cubicBezTo>
                    <a:cubicBezTo>
                      <a:pt x="9707" y="2585"/>
                      <a:pt x="10955" y="2720"/>
                      <a:pt x="12196" y="2720"/>
                    </a:cubicBezTo>
                    <a:cubicBezTo>
                      <a:pt x="13284" y="2720"/>
                      <a:pt x="14367" y="2617"/>
                      <a:pt x="15434" y="2324"/>
                    </a:cubicBezTo>
                    <a:cubicBezTo>
                      <a:pt x="15925" y="2189"/>
                      <a:pt x="15735" y="1402"/>
                      <a:pt x="15278" y="1402"/>
                    </a:cubicBezTo>
                    <a:cubicBezTo>
                      <a:pt x="15249" y="1402"/>
                      <a:pt x="15219" y="1405"/>
                      <a:pt x="15187" y="1412"/>
                    </a:cubicBezTo>
                    <a:cubicBezTo>
                      <a:pt x="14152" y="1638"/>
                      <a:pt x="13124" y="1723"/>
                      <a:pt x="12095" y="1723"/>
                    </a:cubicBezTo>
                    <a:cubicBezTo>
                      <a:pt x="10861" y="1723"/>
                      <a:pt x="9628" y="1601"/>
                      <a:pt x="8383" y="1455"/>
                    </a:cubicBezTo>
                    <a:cubicBezTo>
                      <a:pt x="5846" y="1157"/>
                      <a:pt x="3394" y="744"/>
                      <a:pt x="933" y="23"/>
                    </a:cubicBezTo>
                    <a:cubicBezTo>
                      <a:pt x="880" y="7"/>
                      <a:pt x="829" y="0"/>
                      <a:pt x="780"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9" name="Google Shape;2205;p65">
                <a:extLst>
                  <a:ext uri="{FF2B5EF4-FFF2-40B4-BE49-F238E27FC236}">
                    <a16:creationId xmlns:a16="http://schemas.microsoft.com/office/drawing/2014/main" id="{40ABAEDD-5172-4FE9-8159-4DA9571D6CB1}"/>
                  </a:ext>
                </a:extLst>
              </p:cNvPr>
              <p:cNvSpPr/>
              <p:nvPr/>
            </p:nvSpPr>
            <p:spPr>
              <a:xfrm>
                <a:off x="-6478325" y="892700"/>
                <a:ext cx="65625" cy="40050"/>
              </a:xfrm>
              <a:custGeom>
                <a:avLst/>
                <a:gdLst/>
                <a:ahLst/>
                <a:cxnLst/>
                <a:rect l="l" t="t" r="r" b="b"/>
                <a:pathLst>
                  <a:path w="2625" h="1602" extrusionOk="0">
                    <a:moveTo>
                      <a:pt x="1812" y="1"/>
                    </a:moveTo>
                    <a:cubicBezTo>
                      <a:pt x="1160" y="1"/>
                      <a:pt x="412" y="548"/>
                      <a:pt x="143" y="1057"/>
                    </a:cubicBezTo>
                    <a:cubicBezTo>
                      <a:pt x="0" y="1328"/>
                      <a:pt x="262" y="1602"/>
                      <a:pt x="525" y="1602"/>
                    </a:cubicBezTo>
                    <a:cubicBezTo>
                      <a:pt x="602" y="1602"/>
                      <a:pt x="679" y="1578"/>
                      <a:pt x="747" y="1523"/>
                    </a:cubicBezTo>
                    <a:cubicBezTo>
                      <a:pt x="999" y="1317"/>
                      <a:pt x="1185" y="1070"/>
                      <a:pt x="1490" y="928"/>
                    </a:cubicBezTo>
                    <a:cubicBezTo>
                      <a:pt x="1796" y="786"/>
                      <a:pt x="2140" y="775"/>
                      <a:pt x="2453" y="653"/>
                    </a:cubicBezTo>
                    <a:cubicBezTo>
                      <a:pt x="2574" y="605"/>
                      <a:pt x="2625" y="434"/>
                      <a:pt x="2539" y="332"/>
                    </a:cubicBezTo>
                    <a:cubicBezTo>
                      <a:pt x="2342" y="97"/>
                      <a:pt x="2085" y="1"/>
                      <a:pt x="1812"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0" name="Google Shape;2206;p65">
                <a:extLst>
                  <a:ext uri="{FF2B5EF4-FFF2-40B4-BE49-F238E27FC236}">
                    <a16:creationId xmlns:a16="http://schemas.microsoft.com/office/drawing/2014/main" id="{F76B7173-F587-4BC9-94F2-4BDE040B5988}"/>
                  </a:ext>
                </a:extLst>
              </p:cNvPr>
              <p:cNvSpPr/>
              <p:nvPr/>
            </p:nvSpPr>
            <p:spPr>
              <a:xfrm>
                <a:off x="-6454475" y="909550"/>
                <a:ext cx="65600" cy="40100"/>
              </a:xfrm>
              <a:custGeom>
                <a:avLst/>
                <a:gdLst/>
                <a:ahLst/>
                <a:cxnLst/>
                <a:rect l="l" t="t" r="r" b="b"/>
                <a:pathLst>
                  <a:path w="2624" h="1604" extrusionOk="0">
                    <a:moveTo>
                      <a:pt x="1812" y="1"/>
                    </a:moveTo>
                    <a:cubicBezTo>
                      <a:pt x="1160" y="1"/>
                      <a:pt x="412" y="548"/>
                      <a:pt x="144" y="1056"/>
                    </a:cubicBezTo>
                    <a:cubicBezTo>
                      <a:pt x="1" y="1329"/>
                      <a:pt x="263" y="1603"/>
                      <a:pt x="525" y="1603"/>
                    </a:cubicBezTo>
                    <a:cubicBezTo>
                      <a:pt x="603" y="1603"/>
                      <a:pt x="680" y="1579"/>
                      <a:pt x="747" y="1524"/>
                    </a:cubicBezTo>
                    <a:cubicBezTo>
                      <a:pt x="999" y="1318"/>
                      <a:pt x="1184" y="1071"/>
                      <a:pt x="1490" y="929"/>
                    </a:cubicBezTo>
                    <a:cubicBezTo>
                      <a:pt x="1795" y="787"/>
                      <a:pt x="2141" y="776"/>
                      <a:pt x="2453" y="652"/>
                    </a:cubicBezTo>
                    <a:cubicBezTo>
                      <a:pt x="2575" y="606"/>
                      <a:pt x="2624" y="435"/>
                      <a:pt x="2539" y="332"/>
                    </a:cubicBezTo>
                    <a:cubicBezTo>
                      <a:pt x="2342" y="97"/>
                      <a:pt x="2085" y="1"/>
                      <a:pt x="1812"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1" name="Google Shape;2207;p65">
                <a:extLst>
                  <a:ext uri="{FF2B5EF4-FFF2-40B4-BE49-F238E27FC236}">
                    <a16:creationId xmlns:a16="http://schemas.microsoft.com/office/drawing/2014/main" id="{83E13018-00D3-4706-B576-947BC6436119}"/>
                  </a:ext>
                </a:extLst>
              </p:cNvPr>
              <p:cNvSpPr/>
              <p:nvPr/>
            </p:nvSpPr>
            <p:spPr>
              <a:xfrm>
                <a:off x="-6430600" y="926450"/>
                <a:ext cx="65600" cy="40075"/>
              </a:xfrm>
              <a:custGeom>
                <a:avLst/>
                <a:gdLst/>
                <a:ahLst/>
                <a:cxnLst/>
                <a:rect l="l" t="t" r="r" b="b"/>
                <a:pathLst>
                  <a:path w="2624" h="1603" extrusionOk="0">
                    <a:moveTo>
                      <a:pt x="1812" y="0"/>
                    </a:moveTo>
                    <a:cubicBezTo>
                      <a:pt x="1160" y="0"/>
                      <a:pt x="412" y="548"/>
                      <a:pt x="144" y="1055"/>
                    </a:cubicBezTo>
                    <a:cubicBezTo>
                      <a:pt x="1" y="1328"/>
                      <a:pt x="262" y="1602"/>
                      <a:pt x="524" y="1602"/>
                    </a:cubicBezTo>
                    <a:cubicBezTo>
                      <a:pt x="602" y="1602"/>
                      <a:pt x="679" y="1578"/>
                      <a:pt x="746" y="1523"/>
                    </a:cubicBezTo>
                    <a:cubicBezTo>
                      <a:pt x="998" y="1317"/>
                      <a:pt x="1184" y="1070"/>
                      <a:pt x="1489" y="928"/>
                    </a:cubicBezTo>
                    <a:cubicBezTo>
                      <a:pt x="1795" y="786"/>
                      <a:pt x="2139" y="775"/>
                      <a:pt x="2452" y="652"/>
                    </a:cubicBezTo>
                    <a:cubicBezTo>
                      <a:pt x="2574" y="604"/>
                      <a:pt x="2624" y="434"/>
                      <a:pt x="2538" y="332"/>
                    </a:cubicBezTo>
                    <a:cubicBezTo>
                      <a:pt x="2341" y="97"/>
                      <a:pt x="2085" y="0"/>
                      <a:pt x="1812"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2" name="Google Shape;2208;p65">
                <a:extLst>
                  <a:ext uri="{FF2B5EF4-FFF2-40B4-BE49-F238E27FC236}">
                    <a16:creationId xmlns:a16="http://schemas.microsoft.com/office/drawing/2014/main" id="{AF3A8EFC-355A-4CDA-9A29-F787ADE42E7E}"/>
                  </a:ext>
                </a:extLst>
              </p:cNvPr>
              <p:cNvSpPr/>
              <p:nvPr/>
            </p:nvSpPr>
            <p:spPr>
              <a:xfrm>
                <a:off x="-6664100" y="-252525"/>
                <a:ext cx="367650" cy="1154875"/>
              </a:xfrm>
              <a:custGeom>
                <a:avLst/>
                <a:gdLst/>
                <a:ahLst/>
                <a:cxnLst/>
                <a:rect l="l" t="t" r="r" b="b"/>
                <a:pathLst>
                  <a:path w="14706" h="46195" extrusionOk="0">
                    <a:moveTo>
                      <a:pt x="3275" y="0"/>
                    </a:moveTo>
                    <a:cubicBezTo>
                      <a:pt x="3275" y="0"/>
                      <a:pt x="261" y="6946"/>
                      <a:pt x="2126" y="13656"/>
                    </a:cubicBezTo>
                    <a:cubicBezTo>
                      <a:pt x="3372" y="18148"/>
                      <a:pt x="4267" y="23473"/>
                      <a:pt x="4710" y="25589"/>
                    </a:cubicBezTo>
                    <a:cubicBezTo>
                      <a:pt x="5153" y="27703"/>
                      <a:pt x="1" y="43527"/>
                      <a:pt x="1336" y="44996"/>
                    </a:cubicBezTo>
                    <a:cubicBezTo>
                      <a:pt x="2103" y="45840"/>
                      <a:pt x="4060" y="46195"/>
                      <a:pt x="5725" y="46195"/>
                    </a:cubicBezTo>
                    <a:cubicBezTo>
                      <a:pt x="6957" y="46195"/>
                      <a:pt x="8029" y="46001"/>
                      <a:pt x="8342" y="45668"/>
                    </a:cubicBezTo>
                    <a:cubicBezTo>
                      <a:pt x="9078" y="44886"/>
                      <a:pt x="14018" y="28920"/>
                      <a:pt x="14361" y="25539"/>
                    </a:cubicBezTo>
                    <a:cubicBezTo>
                      <a:pt x="14705" y="22159"/>
                      <a:pt x="14005" y="57"/>
                      <a:pt x="14005" y="57"/>
                    </a:cubicBezTo>
                    <a:lnTo>
                      <a:pt x="3275" y="0"/>
                    </a:lnTo>
                    <a:close/>
                  </a:path>
                </a:pathLst>
              </a:custGeom>
              <a:solidFill>
                <a:srgbClr val="F7D9B5"/>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3" name="Google Shape;2209;p65">
                <a:extLst>
                  <a:ext uri="{FF2B5EF4-FFF2-40B4-BE49-F238E27FC236}">
                    <a16:creationId xmlns:a16="http://schemas.microsoft.com/office/drawing/2014/main" id="{7A1D9DA5-D01B-4DF2-AE06-AA509B815C78}"/>
                  </a:ext>
                </a:extLst>
              </p:cNvPr>
              <p:cNvSpPr/>
              <p:nvPr/>
            </p:nvSpPr>
            <p:spPr>
              <a:xfrm>
                <a:off x="-6668775" y="-294700"/>
                <a:ext cx="394400" cy="1217650"/>
              </a:xfrm>
              <a:custGeom>
                <a:avLst/>
                <a:gdLst/>
                <a:ahLst/>
                <a:cxnLst/>
                <a:rect l="l" t="t" r="r" b="b"/>
                <a:pathLst>
                  <a:path w="15776" h="48706" extrusionOk="0">
                    <a:moveTo>
                      <a:pt x="3034" y="1"/>
                    </a:moveTo>
                    <a:cubicBezTo>
                      <a:pt x="3034" y="1"/>
                      <a:pt x="396" y="7696"/>
                      <a:pt x="1609" y="14240"/>
                    </a:cubicBezTo>
                    <a:cubicBezTo>
                      <a:pt x="2823" y="20782"/>
                      <a:pt x="4580" y="26602"/>
                      <a:pt x="4553" y="27497"/>
                    </a:cubicBezTo>
                    <a:cubicBezTo>
                      <a:pt x="4526" y="28394"/>
                      <a:pt x="1" y="46956"/>
                      <a:pt x="487" y="47842"/>
                    </a:cubicBezTo>
                    <a:cubicBezTo>
                      <a:pt x="770" y="48355"/>
                      <a:pt x="3510" y="48705"/>
                      <a:pt x="5945" y="48705"/>
                    </a:cubicBezTo>
                    <a:cubicBezTo>
                      <a:pt x="7716" y="48705"/>
                      <a:pt x="9326" y="48520"/>
                      <a:pt x="9710" y="48077"/>
                    </a:cubicBezTo>
                    <a:cubicBezTo>
                      <a:pt x="10623" y="47026"/>
                      <a:pt x="15271" y="29859"/>
                      <a:pt x="15524" y="26358"/>
                    </a:cubicBezTo>
                    <a:cubicBezTo>
                      <a:pt x="15775" y="22858"/>
                      <a:pt x="15290" y="840"/>
                      <a:pt x="15290" y="840"/>
                    </a:cubicBezTo>
                    <a:lnTo>
                      <a:pt x="3034" y="1"/>
                    </a:ln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4" name="Google Shape;2210;p65">
                <a:extLst>
                  <a:ext uri="{FF2B5EF4-FFF2-40B4-BE49-F238E27FC236}">
                    <a16:creationId xmlns:a16="http://schemas.microsoft.com/office/drawing/2014/main" id="{A7EEE52B-90EB-4E0C-81B7-7B0A5EDBC6A9}"/>
                  </a:ext>
                </a:extLst>
              </p:cNvPr>
              <p:cNvSpPr/>
              <p:nvPr/>
            </p:nvSpPr>
            <p:spPr>
              <a:xfrm>
                <a:off x="-6816500" y="936425"/>
                <a:ext cx="373250" cy="157350"/>
              </a:xfrm>
              <a:custGeom>
                <a:avLst/>
                <a:gdLst/>
                <a:ahLst/>
                <a:cxnLst/>
                <a:rect l="l" t="t" r="r" b="b"/>
                <a:pathLst>
                  <a:path w="14930" h="6294" extrusionOk="0">
                    <a:moveTo>
                      <a:pt x="1028" y="0"/>
                    </a:moveTo>
                    <a:cubicBezTo>
                      <a:pt x="1028" y="0"/>
                      <a:pt x="0" y="4452"/>
                      <a:pt x="555" y="4877"/>
                    </a:cubicBezTo>
                    <a:cubicBezTo>
                      <a:pt x="950" y="5179"/>
                      <a:pt x="7833" y="6294"/>
                      <a:pt x="11871" y="6294"/>
                    </a:cubicBezTo>
                    <a:cubicBezTo>
                      <a:pt x="13531" y="6294"/>
                      <a:pt x="14710" y="6105"/>
                      <a:pt x="14760" y="5594"/>
                    </a:cubicBezTo>
                    <a:cubicBezTo>
                      <a:pt x="14929" y="3840"/>
                      <a:pt x="8557" y="731"/>
                      <a:pt x="8557" y="731"/>
                    </a:cubicBezTo>
                    <a:lnTo>
                      <a:pt x="1028" y="0"/>
                    </a:ln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5" name="Google Shape;2211;p65">
                <a:extLst>
                  <a:ext uri="{FF2B5EF4-FFF2-40B4-BE49-F238E27FC236}">
                    <a16:creationId xmlns:a16="http://schemas.microsoft.com/office/drawing/2014/main" id="{378ABFB8-2EB3-4703-AF9C-201D5FEBA8CA}"/>
                  </a:ext>
                </a:extLst>
              </p:cNvPr>
              <p:cNvSpPr/>
              <p:nvPr/>
            </p:nvSpPr>
            <p:spPr>
              <a:xfrm>
                <a:off x="-6826175" y="1052400"/>
                <a:ext cx="399250" cy="57675"/>
              </a:xfrm>
              <a:custGeom>
                <a:avLst/>
                <a:gdLst/>
                <a:ahLst/>
                <a:cxnLst/>
                <a:rect l="l" t="t" r="r" b="b"/>
                <a:pathLst>
                  <a:path w="15970" h="2307" extrusionOk="0">
                    <a:moveTo>
                      <a:pt x="777" y="1"/>
                    </a:moveTo>
                    <a:cubicBezTo>
                      <a:pt x="259" y="1"/>
                      <a:pt x="1" y="791"/>
                      <a:pt x="564" y="933"/>
                    </a:cubicBezTo>
                    <a:cubicBezTo>
                      <a:pt x="3205" y="1603"/>
                      <a:pt x="5830" y="1937"/>
                      <a:pt x="8539" y="2152"/>
                    </a:cubicBezTo>
                    <a:cubicBezTo>
                      <a:pt x="9544" y="2233"/>
                      <a:pt x="10558" y="2306"/>
                      <a:pt x="11568" y="2306"/>
                    </a:cubicBezTo>
                    <a:cubicBezTo>
                      <a:pt x="12891" y="2306"/>
                      <a:pt x="14208" y="2180"/>
                      <a:pt x="15490" y="1777"/>
                    </a:cubicBezTo>
                    <a:cubicBezTo>
                      <a:pt x="15970" y="1625"/>
                      <a:pt x="15762" y="861"/>
                      <a:pt x="15314" y="861"/>
                    </a:cubicBezTo>
                    <a:cubicBezTo>
                      <a:pt x="15280" y="861"/>
                      <a:pt x="15245" y="865"/>
                      <a:pt x="15208" y="874"/>
                    </a:cubicBezTo>
                    <a:cubicBezTo>
                      <a:pt x="13930" y="1204"/>
                      <a:pt x="12654" y="1314"/>
                      <a:pt x="11371" y="1314"/>
                    </a:cubicBezTo>
                    <a:cubicBezTo>
                      <a:pt x="10389" y="1314"/>
                      <a:pt x="9404" y="1250"/>
                      <a:pt x="8411" y="1171"/>
                    </a:cubicBezTo>
                    <a:cubicBezTo>
                      <a:pt x="5864" y="969"/>
                      <a:pt x="3398" y="649"/>
                      <a:pt x="914" y="18"/>
                    </a:cubicBezTo>
                    <a:cubicBezTo>
                      <a:pt x="867" y="6"/>
                      <a:pt x="821" y="1"/>
                      <a:pt x="777"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6" name="Google Shape;2212;p65">
                <a:extLst>
                  <a:ext uri="{FF2B5EF4-FFF2-40B4-BE49-F238E27FC236}">
                    <a16:creationId xmlns:a16="http://schemas.microsoft.com/office/drawing/2014/main" id="{379127D6-5089-46CE-9366-BF3BAFA261C2}"/>
                  </a:ext>
                </a:extLst>
              </p:cNvPr>
              <p:cNvSpPr/>
              <p:nvPr/>
            </p:nvSpPr>
            <p:spPr>
              <a:xfrm>
                <a:off x="-6625625" y="952225"/>
                <a:ext cx="64675" cy="41275"/>
              </a:xfrm>
              <a:custGeom>
                <a:avLst/>
                <a:gdLst/>
                <a:ahLst/>
                <a:cxnLst/>
                <a:rect l="l" t="t" r="r" b="b"/>
                <a:pathLst>
                  <a:path w="2587" h="1651" extrusionOk="0">
                    <a:moveTo>
                      <a:pt x="1802" y="1"/>
                    </a:moveTo>
                    <a:cubicBezTo>
                      <a:pt x="1140" y="1"/>
                      <a:pt x="386" y="590"/>
                      <a:pt x="132" y="1119"/>
                    </a:cubicBezTo>
                    <a:cubicBezTo>
                      <a:pt x="0" y="1392"/>
                      <a:pt x="260" y="1651"/>
                      <a:pt x="517" y="1651"/>
                    </a:cubicBezTo>
                    <a:cubicBezTo>
                      <a:pt x="599" y="1651"/>
                      <a:pt x="681" y="1625"/>
                      <a:pt x="750" y="1564"/>
                    </a:cubicBezTo>
                    <a:cubicBezTo>
                      <a:pt x="995" y="1348"/>
                      <a:pt x="1170" y="1094"/>
                      <a:pt x="1471" y="941"/>
                    </a:cubicBezTo>
                    <a:cubicBezTo>
                      <a:pt x="1771" y="787"/>
                      <a:pt x="2115" y="763"/>
                      <a:pt x="2423" y="628"/>
                    </a:cubicBezTo>
                    <a:cubicBezTo>
                      <a:pt x="2543" y="578"/>
                      <a:pt x="2586" y="406"/>
                      <a:pt x="2496" y="305"/>
                    </a:cubicBezTo>
                    <a:cubicBezTo>
                      <a:pt x="2302" y="90"/>
                      <a:pt x="2059" y="1"/>
                      <a:pt x="1802"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7" name="Google Shape;2213;p65">
                <a:extLst>
                  <a:ext uri="{FF2B5EF4-FFF2-40B4-BE49-F238E27FC236}">
                    <a16:creationId xmlns:a16="http://schemas.microsoft.com/office/drawing/2014/main" id="{11AC4922-E8C5-4AAB-92E6-9E1F38E27982}"/>
                  </a:ext>
                </a:extLst>
              </p:cNvPr>
              <p:cNvSpPr/>
              <p:nvPr/>
            </p:nvSpPr>
            <p:spPr>
              <a:xfrm>
                <a:off x="-6601175" y="968225"/>
                <a:ext cx="64675" cy="41250"/>
              </a:xfrm>
              <a:custGeom>
                <a:avLst/>
                <a:gdLst/>
                <a:ahLst/>
                <a:cxnLst/>
                <a:rect l="l" t="t" r="r" b="b"/>
                <a:pathLst>
                  <a:path w="2587" h="1650" extrusionOk="0">
                    <a:moveTo>
                      <a:pt x="1802" y="1"/>
                    </a:moveTo>
                    <a:cubicBezTo>
                      <a:pt x="1140" y="1"/>
                      <a:pt x="387" y="589"/>
                      <a:pt x="133" y="1118"/>
                    </a:cubicBezTo>
                    <a:cubicBezTo>
                      <a:pt x="1" y="1391"/>
                      <a:pt x="261" y="1650"/>
                      <a:pt x="517" y="1650"/>
                    </a:cubicBezTo>
                    <a:cubicBezTo>
                      <a:pt x="599" y="1650"/>
                      <a:pt x="681" y="1624"/>
                      <a:pt x="749" y="1563"/>
                    </a:cubicBezTo>
                    <a:cubicBezTo>
                      <a:pt x="995" y="1347"/>
                      <a:pt x="1171" y="1093"/>
                      <a:pt x="1470" y="940"/>
                    </a:cubicBezTo>
                    <a:cubicBezTo>
                      <a:pt x="1770" y="786"/>
                      <a:pt x="2114" y="762"/>
                      <a:pt x="2422" y="629"/>
                    </a:cubicBezTo>
                    <a:cubicBezTo>
                      <a:pt x="2543" y="577"/>
                      <a:pt x="2587" y="405"/>
                      <a:pt x="2497" y="306"/>
                    </a:cubicBezTo>
                    <a:cubicBezTo>
                      <a:pt x="2302" y="90"/>
                      <a:pt x="2059" y="1"/>
                      <a:pt x="1802"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8" name="Google Shape;2214;p65">
                <a:extLst>
                  <a:ext uri="{FF2B5EF4-FFF2-40B4-BE49-F238E27FC236}">
                    <a16:creationId xmlns:a16="http://schemas.microsoft.com/office/drawing/2014/main" id="{6C678B37-8DBA-4CB9-AFE0-5CB1F503933D}"/>
                  </a:ext>
                </a:extLst>
              </p:cNvPr>
              <p:cNvSpPr/>
              <p:nvPr/>
            </p:nvSpPr>
            <p:spPr>
              <a:xfrm>
                <a:off x="-6576700" y="984200"/>
                <a:ext cx="64675" cy="41250"/>
              </a:xfrm>
              <a:custGeom>
                <a:avLst/>
                <a:gdLst/>
                <a:ahLst/>
                <a:cxnLst/>
                <a:rect l="l" t="t" r="r" b="b"/>
                <a:pathLst>
                  <a:path w="2587" h="1650" extrusionOk="0">
                    <a:moveTo>
                      <a:pt x="1801" y="1"/>
                    </a:moveTo>
                    <a:cubicBezTo>
                      <a:pt x="1140" y="1"/>
                      <a:pt x="387" y="589"/>
                      <a:pt x="132" y="1118"/>
                    </a:cubicBezTo>
                    <a:cubicBezTo>
                      <a:pt x="1" y="1391"/>
                      <a:pt x="260" y="1650"/>
                      <a:pt x="517" y="1650"/>
                    </a:cubicBezTo>
                    <a:cubicBezTo>
                      <a:pt x="599" y="1650"/>
                      <a:pt x="680" y="1624"/>
                      <a:pt x="749" y="1563"/>
                    </a:cubicBezTo>
                    <a:cubicBezTo>
                      <a:pt x="994" y="1347"/>
                      <a:pt x="1171" y="1094"/>
                      <a:pt x="1470" y="940"/>
                    </a:cubicBezTo>
                    <a:cubicBezTo>
                      <a:pt x="1769" y="788"/>
                      <a:pt x="2114" y="764"/>
                      <a:pt x="2422" y="629"/>
                    </a:cubicBezTo>
                    <a:cubicBezTo>
                      <a:pt x="2543" y="577"/>
                      <a:pt x="2587" y="405"/>
                      <a:pt x="2497" y="306"/>
                    </a:cubicBezTo>
                    <a:cubicBezTo>
                      <a:pt x="2302" y="90"/>
                      <a:pt x="2058" y="1"/>
                      <a:pt x="1801"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9" name="Google Shape;2215;p65">
                <a:extLst>
                  <a:ext uri="{FF2B5EF4-FFF2-40B4-BE49-F238E27FC236}">
                    <a16:creationId xmlns:a16="http://schemas.microsoft.com/office/drawing/2014/main" id="{22D611F0-D98B-4273-9C58-E64DAD484C54}"/>
                  </a:ext>
                </a:extLst>
              </p:cNvPr>
              <p:cNvSpPr/>
              <p:nvPr/>
            </p:nvSpPr>
            <p:spPr>
              <a:xfrm>
                <a:off x="-6843525" y="-193275"/>
                <a:ext cx="337250" cy="1159875"/>
              </a:xfrm>
              <a:custGeom>
                <a:avLst/>
                <a:gdLst/>
                <a:ahLst/>
                <a:cxnLst/>
                <a:rect l="l" t="t" r="r" b="b"/>
                <a:pathLst>
                  <a:path w="13490" h="46395" extrusionOk="0">
                    <a:moveTo>
                      <a:pt x="13490" y="1"/>
                    </a:moveTo>
                    <a:lnTo>
                      <a:pt x="2706" y="239"/>
                    </a:lnTo>
                    <a:cubicBezTo>
                      <a:pt x="2706" y="239"/>
                      <a:pt x="1" y="7271"/>
                      <a:pt x="2186" y="13933"/>
                    </a:cubicBezTo>
                    <a:cubicBezTo>
                      <a:pt x="3648" y="18393"/>
                      <a:pt x="2919" y="23748"/>
                      <a:pt x="3462" y="25853"/>
                    </a:cubicBezTo>
                    <a:cubicBezTo>
                      <a:pt x="4004" y="27957"/>
                      <a:pt x="1439" y="43879"/>
                      <a:pt x="2847" y="45311"/>
                    </a:cubicBezTo>
                    <a:cubicBezTo>
                      <a:pt x="3605" y="46082"/>
                      <a:pt x="5387" y="46395"/>
                      <a:pt x="6984" y="46395"/>
                    </a:cubicBezTo>
                    <a:cubicBezTo>
                      <a:pt x="8357" y="46395"/>
                      <a:pt x="9592" y="46163"/>
                      <a:pt x="9918" y="45792"/>
                    </a:cubicBezTo>
                    <a:cubicBezTo>
                      <a:pt x="10624" y="44988"/>
                      <a:pt x="12968" y="28929"/>
                      <a:pt x="13156" y="25538"/>
                    </a:cubicBezTo>
                    <a:cubicBezTo>
                      <a:pt x="13345" y="22146"/>
                      <a:pt x="13490" y="1"/>
                      <a:pt x="13490" y="1"/>
                    </a:cubicBezTo>
                    <a:close/>
                  </a:path>
                </a:pathLst>
              </a:custGeom>
              <a:solidFill>
                <a:srgbClr val="F7D9B5"/>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0" name="Google Shape;2216;p65">
                <a:extLst>
                  <a:ext uri="{FF2B5EF4-FFF2-40B4-BE49-F238E27FC236}">
                    <a16:creationId xmlns:a16="http://schemas.microsoft.com/office/drawing/2014/main" id="{12A7D5F4-E37F-4429-BE11-0FD5EC2D9E9D}"/>
                  </a:ext>
                </a:extLst>
              </p:cNvPr>
              <p:cNvSpPr/>
              <p:nvPr/>
            </p:nvSpPr>
            <p:spPr>
              <a:xfrm>
                <a:off x="-6845875" y="-229225"/>
                <a:ext cx="366125" cy="1216100"/>
              </a:xfrm>
              <a:custGeom>
                <a:avLst/>
                <a:gdLst/>
                <a:ahLst/>
                <a:cxnLst/>
                <a:rect l="l" t="t" r="r" b="b"/>
                <a:pathLst>
                  <a:path w="14645" h="48644" extrusionOk="0">
                    <a:moveTo>
                      <a:pt x="2292" y="1"/>
                    </a:moveTo>
                    <a:cubicBezTo>
                      <a:pt x="2292" y="1"/>
                      <a:pt x="0" y="7773"/>
                      <a:pt x="1522" y="14286"/>
                    </a:cubicBezTo>
                    <a:cubicBezTo>
                      <a:pt x="3044" y="20800"/>
                      <a:pt x="3206" y="26625"/>
                      <a:pt x="3219" y="27522"/>
                    </a:cubicBezTo>
                    <a:cubicBezTo>
                      <a:pt x="3233" y="28419"/>
                      <a:pt x="1424" y="47063"/>
                      <a:pt x="1955" y="47937"/>
                    </a:cubicBezTo>
                    <a:cubicBezTo>
                      <a:pt x="2228" y="48385"/>
                      <a:pt x="4435" y="48644"/>
                      <a:pt x="6637" y="48644"/>
                    </a:cubicBezTo>
                    <a:cubicBezTo>
                      <a:pt x="8726" y="48644"/>
                      <a:pt x="10810" y="48411"/>
                      <a:pt x="11233" y="47886"/>
                    </a:cubicBezTo>
                    <a:cubicBezTo>
                      <a:pt x="12101" y="46809"/>
                      <a:pt x="14097" y="29591"/>
                      <a:pt x="14189" y="26081"/>
                    </a:cubicBezTo>
                    <a:cubicBezTo>
                      <a:pt x="14280" y="22572"/>
                      <a:pt x="14645" y="505"/>
                      <a:pt x="14645" y="505"/>
                    </a:cubicBezTo>
                    <a:lnTo>
                      <a:pt x="2292" y="1"/>
                    </a:ln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1" name="Google Shape;2217;p65">
                <a:extLst>
                  <a:ext uri="{FF2B5EF4-FFF2-40B4-BE49-F238E27FC236}">
                    <a16:creationId xmlns:a16="http://schemas.microsoft.com/office/drawing/2014/main" id="{0E9526EE-3227-413E-B51F-77A5F73FD3A5}"/>
                  </a:ext>
                </a:extLst>
              </p:cNvPr>
              <p:cNvSpPr/>
              <p:nvPr/>
            </p:nvSpPr>
            <p:spPr>
              <a:xfrm>
                <a:off x="-6704600" y="-190575"/>
                <a:ext cx="134550" cy="109500"/>
              </a:xfrm>
              <a:custGeom>
                <a:avLst/>
                <a:gdLst/>
                <a:ahLst/>
                <a:cxnLst/>
                <a:rect l="l" t="t" r="r" b="b"/>
                <a:pathLst>
                  <a:path w="5382" h="4380" extrusionOk="0">
                    <a:moveTo>
                      <a:pt x="5250" y="1"/>
                    </a:moveTo>
                    <a:cubicBezTo>
                      <a:pt x="5207" y="1"/>
                      <a:pt x="5164" y="23"/>
                      <a:pt x="5144" y="74"/>
                    </a:cubicBezTo>
                    <a:cubicBezTo>
                      <a:pt x="4665" y="1244"/>
                      <a:pt x="4145" y="2358"/>
                      <a:pt x="3034" y="3049"/>
                    </a:cubicBezTo>
                    <a:cubicBezTo>
                      <a:pt x="2145" y="3603"/>
                      <a:pt x="1121" y="3716"/>
                      <a:pt x="160" y="4073"/>
                    </a:cubicBezTo>
                    <a:cubicBezTo>
                      <a:pt x="15" y="4127"/>
                      <a:pt x="1" y="4380"/>
                      <a:pt x="178" y="4380"/>
                    </a:cubicBezTo>
                    <a:cubicBezTo>
                      <a:pt x="182" y="4380"/>
                      <a:pt x="186" y="4380"/>
                      <a:pt x="190" y="4379"/>
                    </a:cubicBezTo>
                    <a:cubicBezTo>
                      <a:pt x="1277" y="4302"/>
                      <a:pt x="2492" y="3930"/>
                      <a:pt x="3399" y="3312"/>
                    </a:cubicBezTo>
                    <a:cubicBezTo>
                      <a:pt x="4511" y="2557"/>
                      <a:pt x="4953" y="1368"/>
                      <a:pt x="5355" y="140"/>
                    </a:cubicBezTo>
                    <a:cubicBezTo>
                      <a:pt x="5382" y="56"/>
                      <a:pt x="5317" y="1"/>
                      <a:pt x="5250" y="1"/>
                    </a:cubicBezTo>
                    <a:close/>
                  </a:path>
                </a:pathLst>
              </a:custGeom>
              <a:solidFill>
                <a:srgbClr val="BC9371"/>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2" name="Google Shape;2218;p65">
                <a:extLst>
                  <a:ext uri="{FF2B5EF4-FFF2-40B4-BE49-F238E27FC236}">
                    <a16:creationId xmlns:a16="http://schemas.microsoft.com/office/drawing/2014/main" id="{4DE71F78-F008-48C9-9144-A8A850B35599}"/>
                  </a:ext>
                </a:extLst>
              </p:cNvPr>
              <p:cNvSpPr/>
              <p:nvPr/>
            </p:nvSpPr>
            <p:spPr>
              <a:xfrm>
                <a:off x="-6650175" y="-13375"/>
                <a:ext cx="217500" cy="150650"/>
              </a:xfrm>
              <a:custGeom>
                <a:avLst/>
                <a:gdLst/>
                <a:ahLst/>
                <a:cxnLst/>
                <a:rect l="l" t="t" r="r" b="b"/>
                <a:pathLst>
                  <a:path w="8700" h="6026" extrusionOk="0">
                    <a:moveTo>
                      <a:pt x="1978" y="1451"/>
                    </a:moveTo>
                    <a:cubicBezTo>
                      <a:pt x="1985" y="1451"/>
                      <a:pt x="1992" y="1451"/>
                      <a:pt x="2000" y="1452"/>
                    </a:cubicBezTo>
                    <a:lnTo>
                      <a:pt x="6908" y="1826"/>
                    </a:lnTo>
                    <a:cubicBezTo>
                      <a:pt x="7071" y="1839"/>
                      <a:pt x="7193" y="1980"/>
                      <a:pt x="7181" y="2144"/>
                    </a:cubicBezTo>
                    <a:lnTo>
                      <a:pt x="7017" y="4301"/>
                    </a:lnTo>
                    <a:cubicBezTo>
                      <a:pt x="7005" y="4456"/>
                      <a:pt x="6875" y="4574"/>
                      <a:pt x="6721" y="4574"/>
                    </a:cubicBezTo>
                    <a:cubicBezTo>
                      <a:pt x="6714" y="4574"/>
                      <a:pt x="6706" y="4574"/>
                      <a:pt x="6699" y="4573"/>
                    </a:cubicBezTo>
                    <a:lnTo>
                      <a:pt x="1792" y="4199"/>
                    </a:lnTo>
                    <a:cubicBezTo>
                      <a:pt x="1629" y="4187"/>
                      <a:pt x="1506" y="4045"/>
                      <a:pt x="1518" y="3882"/>
                    </a:cubicBezTo>
                    <a:lnTo>
                      <a:pt x="1683" y="1725"/>
                    </a:lnTo>
                    <a:cubicBezTo>
                      <a:pt x="1694" y="1570"/>
                      <a:pt x="1824" y="1451"/>
                      <a:pt x="1978" y="1451"/>
                    </a:cubicBezTo>
                    <a:close/>
                    <a:moveTo>
                      <a:pt x="1979" y="1"/>
                    </a:moveTo>
                    <a:cubicBezTo>
                      <a:pt x="1074" y="1"/>
                      <a:pt x="307" y="698"/>
                      <a:pt x="237" y="1615"/>
                    </a:cubicBezTo>
                    <a:lnTo>
                      <a:pt x="72" y="3771"/>
                    </a:lnTo>
                    <a:cubicBezTo>
                      <a:pt x="1" y="4733"/>
                      <a:pt x="719" y="5571"/>
                      <a:pt x="1681" y="5646"/>
                    </a:cubicBezTo>
                    <a:lnTo>
                      <a:pt x="6588" y="6020"/>
                    </a:lnTo>
                    <a:cubicBezTo>
                      <a:pt x="6632" y="6024"/>
                      <a:pt x="6676" y="6025"/>
                      <a:pt x="6720" y="6025"/>
                    </a:cubicBezTo>
                    <a:cubicBezTo>
                      <a:pt x="7626" y="6025"/>
                      <a:pt x="8392" y="5328"/>
                      <a:pt x="8463" y="4412"/>
                    </a:cubicBezTo>
                    <a:lnTo>
                      <a:pt x="8628" y="2254"/>
                    </a:lnTo>
                    <a:cubicBezTo>
                      <a:pt x="8700" y="1293"/>
                      <a:pt x="7980" y="455"/>
                      <a:pt x="7017" y="380"/>
                    </a:cubicBezTo>
                    <a:lnTo>
                      <a:pt x="2111" y="6"/>
                    </a:lnTo>
                    <a:cubicBezTo>
                      <a:pt x="2066" y="3"/>
                      <a:pt x="2022" y="1"/>
                      <a:pt x="1979" y="1"/>
                    </a:cubicBezTo>
                    <a:close/>
                  </a:path>
                </a:pathLst>
              </a:custGeom>
              <a:solidFill>
                <a:srgbClr val="EB573D"/>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3" name="Google Shape;2219;p65">
                <a:extLst>
                  <a:ext uri="{FF2B5EF4-FFF2-40B4-BE49-F238E27FC236}">
                    <a16:creationId xmlns:a16="http://schemas.microsoft.com/office/drawing/2014/main" id="{652A1193-EC52-443F-8571-678A07A69E37}"/>
                  </a:ext>
                </a:extLst>
              </p:cNvPr>
              <p:cNvSpPr/>
              <p:nvPr/>
            </p:nvSpPr>
            <p:spPr>
              <a:xfrm>
                <a:off x="-6888525" y="155650"/>
                <a:ext cx="645425" cy="405075"/>
              </a:xfrm>
              <a:custGeom>
                <a:avLst/>
                <a:gdLst/>
                <a:ahLst/>
                <a:cxnLst/>
                <a:rect l="l" t="t" r="r" b="b"/>
                <a:pathLst>
                  <a:path w="25817" h="16203" extrusionOk="0">
                    <a:moveTo>
                      <a:pt x="1093" y="0"/>
                    </a:moveTo>
                    <a:lnTo>
                      <a:pt x="1" y="14317"/>
                    </a:lnTo>
                    <a:lnTo>
                      <a:pt x="24725" y="16202"/>
                    </a:lnTo>
                    <a:lnTo>
                      <a:pt x="25816" y="1886"/>
                    </a:lnTo>
                    <a:lnTo>
                      <a:pt x="1093" y="0"/>
                    </a:ln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4" name="Google Shape;2220;p65">
                <a:extLst>
                  <a:ext uri="{FF2B5EF4-FFF2-40B4-BE49-F238E27FC236}">
                    <a16:creationId xmlns:a16="http://schemas.microsoft.com/office/drawing/2014/main" id="{6BF0BD9D-8392-43AA-B061-8FB85ADAE601}"/>
                  </a:ext>
                </a:extLst>
              </p:cNvPr>
              <p:cNvSpPr/>
              <p:nvPr/>
            </p:nvSpPr>
            <p:spPr>
              <a:xfrm>
                <a:off x="-6898250" y="53025"/>
                <a:ext cx="683050" cy="371900"/>
              </a:xfrm>
              <a:custGeom>
                <a:avLst/>
                <a:gdLst/>
                <a:ahLst/>
                <a:cxnLst/>
                <a:rect l="l" t="t" r="r" b="b"/>
                <a:pathLst>
                  <a:path w="27322" h="14876" extrusionOk="0">
                    <a:moveTo>
                      <a:pt x="981" y="0"/>
                    </a:moveTo>
                    <a:lnTo>
                      <a:pt x="0" y="12867"/>
                    </a:lnTo>
                    <a:lnTo>
                      <a:pt x="26341" y="14875"/>
                    </a:lnTo>
                    <a:lnTo>
                      <a:pt x="27322" y="2008"/>
                    </a:lnTo>
                    <a:lnTo>
                      <a:pt x="981" y="0"/>
                    </a:ln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5" name="Google Shape;2221;p65">
                <a:extLst>
                  <a:ext uri="{FF2B5EF4-FFF2-40B4-BE49-F238E27FC236}">
                    <a16:creationId xmlns:a16="http://schemas.microsoft.com/office/drawing/2014/main" id="{72F226FF-CA54-412B-B1D2-2AD568C52F19}"/>
                  </a:ext>
                </a:extLst>
              </p:cNvPr>
              <p:cNvSpPr/>
              <p:nvPr/>
            </p:nvSpPr>
            <p:spPr>
              <a:xfrm>
                <a:off x="-6815125" y="339625"/>
                <a:ext cx="42150" cy="80175"/>
              </a:xfrm>
              <a:custGeom>
                <a:avLst/>
                <a:gdLst/>
                <a:ahLst/>
                <a:cxnLst/>
                <a:rect l="l" t="t" r="r" b="b"/>
                <a:pathLst>
                  <a:path w="1686" h="3207" extrusionOk="0">
                    <a:moveTo>
                      <a:pt x="236" y="1"/>
                    </a:moveTo>
                    <a:lnTo>
                      <a:pt x="1" y="3097"/>
                    </a:lnTo>
                    <a:lnTo>
                      <a:pt x="1449" y="3206"/>
                    </a:lnTo>
                    <a:lnTo>
                      <a:pt x="1686" y="110"/>
                    </a:lnTo>
                    <a:lnTo>
                      <a:pt x="236" y="1"/>
                    </a:lnTo>
                    <a:close/>
                  </a:path>
                </a:pathLst>
              </a:custGeom>
              <a:solidFill>
                <a:srgbClr val="EB573D"/>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6" name="Google Shape;2222;p65">
                <a:extLst>
                  <a:ext uri="{FF2B5EF4-FFF2-40B4-BE49-F238E27FC236}">
                    <a16:creationId xmlns:a16="http://schemas.microsoft.com/office/drawing/2014/main" id="{F5564081-B8DA-4A8F-9F5C-F72C7AACA001}"/>
                  </a:ext>
                </a:extLst>
              </p:cNvPr>
              <p:cNvSpPr/>
              <p:nvPr/>
            </p:nvSpPr>
            <p:spPr>
              <a:xfrm>
                <a:off x="-6364575" y="373975"/>
                <a:ext cx="42150" cy="80200"/>
              </a:xfrm>
              <a:custGeom>
                <a:avLst/>
                <a:gdLst/>
                <a:ahLst/>
                <a:cxnLst/>
                <a:rect l="l" t="t" r="r" b="b"/>
                <a:pathLst>
                  <a:path w="1686" h="3208" extrusionOk="0">
                    <a:moveTo>
                      <a:pt x="236" y="0"/>
                    </a:moveTo>
                    <a:lnTo>
                      <a:pt x="1" y="3097"/>
                    </a:lnTo>
                    <a:lnTo>
                      <a:pt x="1449" y="3207"/>
                    </a:lnTo>
                    <a:lnTo>
                      <a:pt x="1686" y="111"/>
                    </a:lnTo>
                    <a:lnTo>
                      <a:pt x="236" y="0"/>
                    </a:lnTo>
                    <a:close/>
                  </a:path>
                </a:pathLst>
              </a:custGeom>
              <a:solidFill>
                <a:srgbClr val="EB573D"/>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7" name="Google Shape;2223;p65">
                <a:extLst>
                  <a:ext uri="{FF2B5EF4-FFF2-40B4-BE49-F238E27FC236}">
                    <a16:creationId xmlns:a16="http://schemas.microsoft.com/office/drawing/2014/main" id="{D7F2F552-C17A-44A9-9AD0-54C537A269EB}"/>
                  </a:ext>
                </a:extLst>
              </p:cNvPr>
              <p:cNvSpPr/>
              <p:nvPr/>
            </p:nvSpPr>
            <p:spPr>
              <a:xfrm>
                <a:off x="-6867025" y="-1018325"/>
                <a:ext cx="600750" cy="878125"/>
              </a:xfrm>
              <a:custGeom>
                <a:avLst/>
                <a:gdLst/>
                <a:ahLst/>
                <a:cxnLst/>
                <a:rect l="l" t="t" r="r" b="b"/>
                <a:pathLst>
                  <a:path w="24030" h="35125" extrusionOk="0">
                    <a:moveTo>
                      <a:pt x="11843" y="0"/>
                    </a:moveTo>
                    <a:cubicBezTo>
                      <a:pt x="11319" y="0"/>
                      <a:pt x="10824" y="67"/>
                      <a:pt x="10375" y="197"/>
                    </a:cubicBezTo>
                    <a:cubicBezTo>
                      <a:pt x="3913" y="2066"/>
                      <a:pt x="3096" y="21488"/>
                      <a:pt x="2937" y="22899"/>
                    </a:cubicBezTo>
                    <a:cubicBezTo>
                      <a:pt x="2777" y="24308"/>
                      <a:pt x="1074" y="28977"/>
                      <a:pt x="746" y="29974"/>
                    </a:cubicBezTo>
                    <a:cubicBezTo>
                      <a:pt x="420" y="30971"/>
                      <a:pt x="1" y="34648"/>
                      <a:pt x="10117" y="35098"/>
                    </a:cubicBezTo>
                    <a:cubicBezTo>
                      <a:pt x="10531" y="35116"/>
                      <a:pt x="10965" y="35125"/>
                      <a:pt x="11402" y="35125"/>
                    </a:cubicBezTo>
                    <a:cubicBezTo>
                      <a:pt x="12449" y="35125"/>
                      <a:pt x="13511" y="35077"/>
                      <a:pt x="14339" y="35010"/>
                    </a:cubicBezTo>
                    <a:cubicBezTo>
                      <a:pt x="14695" y="34980"/>
                      <a:pt x="15974" y="34957"/>
                      <a:pt x="16570" y="34830"/>
                    </a:cubicBezTo>
                    <a:cubicBezTo>
                      <a:pt x="21667" y="33739"/>
                      <a:pt x="24030" y="31010"/>
                      <a:pt x="23413" y="29980"/>
                    </a:cubicBezTo>
                    <a:cubicBezTo>
                      <a:pt x="22574" y="28575"/>
                      <a:pt x="22705" y="13321"/>
                      <a:pt x="20087" y="6452"/>
                    </a:cubicBezTo>
                    <a:cubicBezTo>
                      <a:pt x="18381" y="1979"/>
                      <a:pt x="14694" y="0"/>
                      <a:pt x="11843" y="0"/>
                    </a:cubicBez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8" name="Google Shape;2224;p65">
                <a:extLst>
                  <a:ext uri="{FF2B5EF4-FFF2-40B4-BE49-F238E27FC236}">
                    <a16:creationId xmlns:a16="http://schemas.microsoft.com/office/drawing/2014/main" id="{20DBE9A4-9D02-4FEF-8A54-0FD9B098EC3B}"/>
                  </a:ext>
                </a:extLst>
              </p:cNvPr>
              <p:cNvSpPr/>
              <p:nvPr/>
            </p:nvSpPr>
            <p:spPr>
              <a:xfrm>
                <a:off x="-6481100" y="-898725"/>
                <a:ext cx="82800" cy="742400"/>
              </a:xfrm>
              <a:custGeom>
                <a:avLst/>
                <a:gdLst/>
                <a:ahLst/>
                <a:cxnLst/>
                <a:rect l="l" t="t" r="r" b="b"/>
                <a:pathLst>
                  <a:path w="3312" h="29696" extrusionOk="0">
                    <a:moveTo>
                      <a:pt x="30" y="0"/>
                    </a:moveTo>
                    <a:cubicBezTo>
                      <a:pt x="15" y="0"/>
                      <a:pt x="0" y="12"/>
                      <a:pt x="5" y="31"/>
                    </a:cubicBezTo>
                    <a:cubicBezTo>
                      <a:pt x="1148" y="4889"/>
                      <a:pt x="1986" y="9857"/>
                      <a:pt x="2415" y="14830"/>
                    </a:cubicBezTo>
                    <a:cubicBezTo>
                      <a:pt x="2861" y="19984"/>
                      <a:pt x="2679" y="24412"/>
                      <a:pt x="2448" y="29566"/>
                    </a:cubicBezTo>
                    <a:cubicBezTo>
                      <a:pt x="2444" y="29652"/>
                      <a:pt x="2507" y="29695"/>
                      <a:pt x="2572" y="29695"/>
                    </a:cubicBezTo>
                    <a:cubicBezTo>
                      <a:pt x="2632" y="29695"/>
                      <a:pt x="2694" y="29657"/>
                      <a:pt x="2704" y="29579"/>
                    </a:cubicBezTo>
                    <a:cubicBezTo>
                      <a:pt x="3312" y="24641"/>
                      <a:pt x="3206" y="20145"/>
                      <a:pt x="2790" y="15195"/>
                    </a:cubicBezTo>
                    <a:cubicBezTo>
                      <a:pt x="2359" y="10044"/>
                      <a:pt x="1461" y="4995"/>
                      <a:pt x="55" y="19"/>
                    </a:cubicBezTo>
                    <a:cubicBezTo>
                      <a:pt x="52" y="6"/>
                      <a:pt x="41" y="0"/>
                      <a:pt x="30"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9" name="Google Shape;2225;p65">
                <a:extLst>
                  <a:ext uri="{FF2B5EF4-FFF2-40B4-BE49-F238E27FC236}">
                    <a16:creationId xmlns:a16="http://schemas.microsoft.com/office/drawing/2014/main" id="{A6ACEF53-D380-4043-92CD-183277EE15C7}"/>
                  </a:ext>
                </a:extLst>
              </p:cNvPr>
              <p:cNvSpPr/>
              <p:nvPr/>
            </p:nvSpPr>
            <p:spPr>
              <a:xfrm>
                <a:off x="-6489575" y="-789750"/>
                <a:ext cx="22075" cy="18450"/>
              </a:xfrm>
              <a:custGeom>
                <a:avLst/>
                <a:gdLst/>
                <a:ahLst/>
                <a:cxnLst/>
                <a:rect l="l" t="t" r="r" b="b"/>
                <a:pathLst>
                  <a:path w="883" h="738" extrusionOk="0">
                    <a:moveTo>
                      <a:pt x="388" y="1"/>
                    </a:moveTo>
                    <a:cubicBezTo>
                      <a:pt x="202" y="1"/>
                      <a:pt x="26" y="124"/>
                      <a:pt x="14" y="349"/>
                    </a:cubicBezTo>
                    <a:cubicBezTo>
                      <a:pt x="1" y="592"/>
                      <a:pt x="191" y="737"/>
                      <a:pt x="393" y="737"/>
                    </a:cubicBezTo>
                    <a:cubicBezTo>
                      <a:pt x="481" y="737"/>
                      <a:pt x="571" y="710"/>
                      <a:pt x="647" y="651"/>
                    </a:cubicBezTo>
                    <a:lnTo>
                      <a:pt x="656" y="653"/>
                    </a:lnTo>
                    <a:cubicBezTo>
                      <a:pt x="864" y="554"/>
                      <a:pt x="882" y="235"/>
                      <a:pt x="685" y="115"/>
                    </a:cubicBezTo>
                    <a:lnTo>
                      <a:pt x="676" y="115"/>
                    </a:lnTo>
                    <a:cubicBezTo>
                      <a:pt x="594" y="38"/>
                      <a:pt x="489" y="1"/>
                      <a:pt x="388"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0" name="Google Shape;2226;p65">
                <a:extLst>
                  <a:ext uri="{FF2B5EF4-FFF2-40B4-BE49-F238E27FC236}">
                    <a16:creationId xmlns:a16="http://schemas.microsoft.com/office/drawing/2014/main" id="{6D71848A-AD5A-41EA-BFBE-F94534ADEB8D}"/>
                  </a:ext>
                </a:extLst>
              </p:cNvPr>
              <p:cNvSpPr/>
              <p:nvPr/>
            </p:nvSpPr>
            <p:spPr>
              <a:xfrm>
                <a:off x="-6476325" y="-566250"/>
                <a:ext cx="22025" cy="18450"/>
              </a:xfrm>
              <a:custGeom>
                <a:avLst/>
                <a:gdLst/>
                <a:ahLst/>
                <a:cxnLst/>
                <a:rect l="l" t="t" r="r" b="b"/>
                <a:pathLst>
                  <a:path w="881" h="738" extrusionOk="0">
                    <a:moveTo>
                      <a:pt x="386" y="1"/>
                    </a:moveTo>
                    <a:cubicBezTo>
                      <a:pt x="201" y="1"/>
                      <a:pt x="24" y="125"/>
                      <a:pt x="13" y="350"/>
                    </a:cubicBezTo>
                    <a:cubicBezTo>
                      <a:pt x="0" y="592"/>
                      <a:pt x="190" y="737"/>
                      <a:pt x="391" y="737"/>
                    </a:cubicBezTo>
                    <a:cubicBezTo>
                      <a:pt x="479" y="737"/>
                      <a:pt x="569" y="710"/>
                      <a:pt x="646" y="651"/>
                    </a:cubicBezTo>
                    <a:lnTo>
                      <a:pt x="655" y="652"/>
                    </a:lnTo>
                    <a:cubicBezTo>
                      <a:pt x="864" y="554"/>
                      <a:pt x="881" y="235"/>
                      <a:pt x="683" y="115"/>
                    </a:cubicBezTo>
                    <a:lnTo>
                      <a:pt x="674" y="115"/>
                    </a:lnTo>
                    <a:cubicBezTo>
                      <a:pt x="592" y="38"/>
                      <a:pt x="488" y="1"/>
                      <a:pt x="386"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1" name="Google Shape;2227;p65">
                <a:extLst>
                  <a:ext uri="{FF2B5EF4-FFF2-40B4-BE49-F238E27FC236}">
                    <a16:creationId xmlns:a16="http://schemas.microsoft.com/office/drawing/2014/main" id="{E622E431-7146-46FF-B9C1-F188B8A3BD63}"/>
                  </a:ext>
                </a:extLst>
              </p:cNvPr>
              <p:cNvSpPr/>
              <p:nvPr/>
            </p:nvSpPr>
            <p:spPr>
              <a:xfrm>
                <a:off x="-6465550" y="-208725"/>
                <a:ext cx="22025" cy="18475"/>
              </a:xfrm>
              <a:custGeom>
                <a:avLst/>
                <a:gdLst/>
                <a:ahLst/>
                <a:cxnLst/>
                <a:rect l="l" t="t" r="r" b="b"/>
                <a:pathLst>
                  <a:path w="881" h="739" extrusionOk="0">
                    <a:moveTo>
                      <a:pt x="386" y="1"/>
                    </a:moveTo>
                    <a:cubicBezTo>
                      <a:pt x="200" y="1"/>
                      <a:pt x="24" y="124"/>
                      <a:pt x="13" y="350"/>
                    </a:cubicBezTo>
                    <a:cubicBezTo>
                      <a:pt x="0" y="593"/>
                      <a:pt x="190" y="738"/>
                      <a:pt x="391" y="738"/>
                    </a:cubicBezTo>
                    <a:cubicBezTo>
                      <a:pt x="479" y="738"/>
                      <a:pt x="569" y="711"/>
                      <a:pt x="646" y="652"/>
                    </a:cubicBezTo>
                    <a:lnTo>
                      <a:pt x="655" y="653"/>
                    </a:lnTo>
                    <a:cubicBezTo>
                      <a:pt x="864" y="556"/>
                      <a:pt x="881" y="236"/>
                      <a:pt x="683" y="115"/>
                    </a:cubicBezTo>
                    <a:lnTo>
                      <a:pt x="674" y="115"/>
                    </a:lnTo>
                    <a:cubicBezTo>
                      <a:pt x="592" y="37"/>
                      <a:pt x="488" y="1"/>
                      <a:pt x="386"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2" name="Google Shape;2228;p65">
                <a:extLst>
                  <a:ext uri="{FF2B5EF4-FFF2-40B4-BE49-F238E27FC236}">
                    <a16:creationId xmlns:a16="http://schemas.microsoft.com/office/drawing/2014/main" id="{9B5D0BBF-225D-48DE-9548-B20050BCD3FD}"/>
                  </a:ext>
                </a:extLst>
              </p:cNvPr>
              <p:cNvSpPr/>
              <p:nvPr/>
            </p:nvSpPr>
            <p:spPr>
              <a:xfrm>
                <a:off x="-6465550" y="-451050"/>
                <a:ext cx="22025" cy="18450"/>
              </a:xfrm>
              <a:custGeom>
                <a:avLst/>
                <a:gdLst/>
                <a:ahLst/>
                <a:cxnLst/>
                <a:rect l="l" t="t" r="r" b="b"/>
                <a:pathLst>
                  <a:path w="881" h="738" extrusionOk="0">
                    <a:moveTo>
                      <a:pt x="386" y="1"/>
                    </a:moveTo>
                    <a:cubicBezTo>
                      <a:pt x="200" y="1"/>
                      <a:pt x="24" y="124"/>
                      <a:pt x="13" y="350"/>
                    </a:cubicBezTo>
                    <a:cubicBezTo>
                      <a:pt x="0" y="593"/>
                      <a:pt x="190" y="738"/>
                      <a:pt x="392" y="738"/>
                    </a:cubicBezTo>
                    <a:cubicBezTo>
                      <a:pt x="480" y="738"/>
                      <a:pt x="570" y="711"/>
                      <a:pt x="647" y="652"/>
                    </a:cubicBezTo>
                    <a:lnTo>
                      <a:pt x="656" y="654"/>
                    </a:lnTo>
                    <a:cubicBezTo>
                      <a:pt x="864" y="555"/>
                      <a:pt x="881" y="236"/>
                      <a:pt x="683" y="115"/>
                    </a:cubicBezTo>
                    <a:lnTo>
                      <a:pt x="674" y="115"/>
                    </a:lnTo>
                    <a:cubicBezTo>
                      <a:pt x="592" y="38"/>
                      <a:pt x="488" y="1"/>
                      <a:pt x="386"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3" name="Google Shape;2229;p65">
                <a:extLst>
                  <a:ext uri="{FF2B5EF4-FFF2-40B4-BE49-F238E27FC236}">
                    <a16:creationId xmlns:a16="http://schemas.microsoft.com/office/drawing/2014/main" id="{0F3EFFEF-E301-4D80-A664-9DF087AB2ED5}"/>
                  </a:ext>
                </a:extLst>
              </p:cNvPr>
              <p:cNvSpPr/>
              <p:nvPr/>
            </p:nvSpPr>
            <p:spPr>
              <a:xfrm>
                <a:off x="-6480300" y="-684850"/>
                <a:ext cx="22025" cy="18450"/>
              </a:xfrm>
              <a:custGeom>
                <a:avLst/>
                <a:gdLst/>
                <a:ahLst/>
                <a:cxnLst/>
                <a:rect l="l" t="t" r="r" b="b"/>
                <a:pathLst>
                  <a:path w="881" h="738" extrusionOk="0">
                    <a:moveTo>
                      <a:pt x="386" y="1"/>
                    </a:moveTo>
                    <a:cubicBezTo>
                      <a:pt x="201" y="1"/>
                      <a:pt x="25" y="124"/>
                      <a:pt x="13" y="349"/>
                    </a:cubicBezTo>
                    <a:cubicBezTo>
                      <a:pt x="0" y="592"/>
                      <a:pt x="190" y="738"/>
                      <a:pt x="392" y="738"/>
                    </a:cubicBezTo>
                    <a:cubicBezTo>
                      <a:pt x="480" y="738"/>
                      <a:pt x="570" y="710"/>
                      <a:pt x="647" y="651"/>
                    </a:cubicBezTo>
                    <a:lnTo>
                      <a:pt x="656" y="653"/>
                    </a:lnTo>
                    <a:cubicBezTo>
                      <a:pt x="864" y="554"/>
                      <a:pt x="881" y="235"/>
                      <a:pt x="683" y="115"/>
                    </a:cubicBezTo>
                    <a:lnTo>
                      <a:pt x="674" y="115"/>
                    </a:lnTo>
                    <a:cubicBezTo>
                      <a:pt x="592" y="38"/>
                      <a:pt x="488" y="1"/>
                      <a:pt x="386"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4" name="Google Shape;2230;p65">
                <a:extLst>
                  <a:ext uri="{FF2B5EF4-FFF2-40B4-BE49-F238E27FC236}">
                    <a16:creationId xmlns:a16="http://schemas.microsoft.com/office/drawing/2014/main" id="{9BC58432-CB6A-4F68-BFE1-27AAA5C09159}"/>
                  </a:ext>
                </a:extLst>
              </p:cNvPr>
              <p:cNvSpPr/>
              <p:nvPr/>
            </p:nvSpPr>
            <p:spPr>
              <a:xfrm>
                <a:off x="-6461275" y="-338775"/>
                <a:ext cx="22050" cy="18450"/>
              </a:xfrm>
              <a:custGeom>
                <a:avLst/>
                <a:gdLst/>
                <a:ahLst/>
                <a:cxnLst/>
                <a:rect l="l" t="t" r="r" b="b"/>
                <a:pathLst>
                  <a:path w="882" h="738" extrusionOk="0">
                    <a:moveTo>
                      <a:pt x="387" y="1"/>
                    </a:moveTo>
                    <a:cubicBezTo>
                      <a:pt x="202" y="1"/>
                      <a:pt x="25" y="124"/>
                      <a:pt x="14" y="350"/>
                    </a:cubicBezTo>
                    <a:cubicBezTo>
                      <a:pt x="0" y="592"/>
                      <a:pt x="191" y="738"/>
                      <a:pt x="393" y="738"/>
                    </a:cubicBezTo>
                    <a:cubicBezTo>
                      <a:pt x="481" y="738"/>
                      <a:pt x="570" y="710"/>
                      <a:pt x="647" y="652"/>
                    </a:cubicBezTo>
                    <a:lnTo>
                      <a:pt x="656" y="654"/>
                    </a:lnTo>
                    <a:cubicBezTo>
                      <a:pt x="864" y="555"/>
                      <a:pt x="882" y="236"/>
                      <a:pt x="684" y="115"/>
                    </a:cubicBezTo>
                    <a:lnTo>
                      <a:pt x="675" y="115"/>
                    </a:lnTo>
                    <a:cubicBezTo>
                      <a:pt x="593" y="38"/>
                      <a:pt x="489" y="1"/>
                      <a:pt x="387"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5" name="Google Shape;2231;p65">
                <a:extLst>
                  <a:ext uri="{FF2B5EF4-FFF2-40B4-BE49-F238E27FC236}">
                    <a16:creationId xmlns:a16="http://schemas.microsoft.com/office/drawing/2014/main" id="{18F551EF-BE7A-4F22-8B83-C8F44BB8BE84}"/>
                  </a:ext>
                </a:extLst>
              </p:cNvPr>
              <p:cNvSpPr/>
              <p:nvPr/>
            </p:nvSpPr>
            <p:spPr>
              <a:xfrm>
                <a:off x="-6850775" y="-1027175"/>
                <a:ext cx="668375" cy="999450"/>
              </a:xfrm>
              <a:custGeom>
                <a:avLst/>
                <a:gdLst/>
                <a:ahLst/>
                <a:cxnLst/>
                <a:rect l="l" t="t" r="r" b="b"/>
                <a:pathLst>
                  <a:path w="26735" h="39978" extrusionOk="0">
                    <a:moveTo>
                      <a:pt x="13144" y="0"/>
                    </a:moveTo>
                    <a:cubicBezTo>
                      <a:pt x="12168" y="0"/>
                      <a:pt x="11046" y="202"/>
                      <a:pt x="9742" y="671"/>
                    </a:cubicBezTo>
                    <a:cubicBezTo>
                      <a:pt x="6043" y="2000"/>
                      <a:pt x="4384" y="6531"/>
                      <a:pt x="3445" y="13024"/>
                    </a:cubicBezTo>
                    <a:cubicBezTo>
                      <a:pt x="2506" y="19519"/>
                      <a:pt x="361" y="32258"/>
                      <a:pt x="171" y="34430"/>
                    </a:cubicBezTo>
                    <a:cubicBezTo>
                      <a:pt x="0" y="36382"/>
                      <a:pt x="6801" y="39977"/>
                      <a:pt x="11260" y="39977"/>
                    </a:cubicBezTo>
                    <a:cubicBezTo>
                      <a:pt x="11762" y="39977"/>
                      <a:pt x="12233" y="39932"/>
                      <a:pt x="12662" y="39834"/>
                    </a:cubicBezTo>
                    <a:cubicBezTo>
                      <a:pt x="13216" y="39706"/>
                      <a:pt x="9611" y="3816"/>
                      <a:pt x="10091" y="2298"/>
                    </a:cubicBezTo>
                    <a:cubicBezTo>
                      <a:pt x="10328" y="1549"/>
                      <a:pt x="11387" y="1112"/>
                      <a:pt x="12668" y="1112"/>
                    </a:cubicBezTo>
                    <a:cubicBezTo>
                      <a:pt x="13986" y="1112"/>
                      <a:pt x="15539" y="1575"/>
                      <a:pt x="16671" y="2640"/>
                    </a:cubicBezTo>
                    <a:cubicBezTo>
                      <a:pt x="18902" y="4740"/>
                      <a:pt x="21482" y="15912"/>
                      <a:pt x="22184" y="23972"/>
                    </a:cubicBezTo>
                    <a:cubicBezTo>
                      <a:pt x="22884" y="32031"/>
                      <a:pt x="22102" y="37429"/>
                      <a:pt x="22711" y="38012"/>
                    </a:cubicBezTo>
                    <a:cubicBezTo>
                      <a:pt x="22775" y="38074"/>
                      <a:pt x="22863" y="38102"/>
                      <a:pt x="22970" y="38102"/>
                    </a:cubicBezTo>
                    <a:cubicBezTo>
                      <a:pt x="23877" y="38102"/>
                      <a:pt x="26129" y="36064"/>
                      <a:pt x="26415" y="35248"/>
                    </a:cubicBezTo>
                    <a:cubicBezTo>
                      <a:pt x="26735" y="34336"/>
                      <a:pt x="21680" y="8104"/>
                      <a:pt x="19865" y="5181"/>
                    </a:cubicBezTo>
                    <a:cubicBezTo>
                      <a:pt x="18430" y="2872"/>
                      <a:pt x="16823" y="0"/>
                      <a:pt x="13144" y="0"/>
                    </a:cubicBezTo>
                    <a:close/>
                  </a:path>
                </a:pathLst>
              </a:custGeom>
              <a:solidFill>
                <a:srgbClr val="A3CAF7"/>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6" name="Google Shape;2232;p65">
                <a:extLst>
                  <a:ext uri="{FF2B5EF4-FFF2-40B4-BE49-F238E27FC236}">
                    <a16:creationId xmlns:a16="http://schemas.microsoft.com/office/drawing/2014/main" id="{4989CFED-23F7-42CD-8D2C-08828A7ECF9E}"/>
                  </a:ext>
                </a:extLst>
              </p:cNvPr>
              <p:cNvSpPr/>
              <p:nvPr/>
            </p:nvSpPr>
            <p:spPr>
              <a:xfrm>
                <a:off x="-6622650" y="-1404175"/>
                <a:ext cx="314550" cy="505550"/>
              </a:xfrm>
              <a:custGeom>
                <a:avLst/>
                <a:gdLst/>
                <a:ahLst/>
                <a:cxnLst/>
                <a:rect l="l" t="t" r="r" b="b"/>
                <a:pathLst>
                  <a:path w="12582" h="20222" extrusionOk="0">
                    <a:moveTo>
                      <a:pt x="6030" y="1"/>
                    </a:moveTo>
                    <a:cubicBezTo>
                      <a:pt x="3990" y="1"/>
                      <a:pt x="1969" y="512"/>
                      <a:pt x="1219" y="1256"/>
                    </a:cubicBezTo>
                    <a:cubicBezTo>
                      <a:pt x="1" y="2461"/>
                      <a:pt x="459" y="7543"/>
                      <a:pt x="604" y="9606"/>
                    </a:cubicBezTo>
                    <a:cubicBezTo>
                      <a:pt x="679" y="10801"/>
                      <a:pt x="638" y="14051"/>
                      <a:pt x="818" y="14985"/>
                    </a:cubicBezTo>
                    <a:cubicBezTo>
                      <a:pt x="921" y="15528"/>
                      <a:pt x="2942" y="20040"/>
                      <a:pt x="5014" y="20216"/>
                    </a:cubicBezTo>
                    <a:cubicBezTo>
                      <a:pt x="5057" y="20220"/>
                      <a:pt x="5099" y="20222"/>
                      <a:pt x="5140" y="20222"/>
                    </a:cubicBezTo>
                    <a:cubicBezTo>
                      <a:pt x="7235" y="20222"/>
                      <a:pt x="5975" y="15539"/>
                      <a:pt x="6056" y="15121"/>
                    </a:cubicBezTo>
                    <a:cubicBezTo>
                      <a:pt x="6077" y="15018"/>
                      <a:pt x="6092" y="14910"/>
                      <a:pt x="6108" y="14802"/>
                    </a:cubicBezTo>
                    <a:cubicBezTo>
                      <a:pt x="6135" y="14629"/>
                      <a:pt x="6154" y="14459"/>
                      <a:pt x="6168" y="14292"/>
                    </a:cubicBezTo>
                    <a:cubicBezTo>
                      <a:pt x="6234" y="13623"/>
                      <a:pt x="6241" y="13042"/>
                      <a:pt x="6241" y="13042"/>
                    </a:cubicBezTo>
                    <a:cubicBezTo>
                      <a:pt x="6241" y="13042"/>
                      <a:pt x="6273" y="13051"/>
                      <a:pt x="6334" y="13068"/>
                    </a:cubicBezTo>
                    <a:cubicBezTo>
                      <a:pt x="6588" y="13135"/>
                      <a:pt x="7313" y="13304"/>
                      <a:pt x="8164" y="13304"/>
                    </a:cubicBezTo>
                    <a:cubicBezTo>
                      <a:pt x="9461" y="13304"/>
                      <a:pt x="11051" y="12911"/>
                      <a:pt x="11708" y="11164"/>
                    </a:cubicBezTo>
                    <a:cubicBezTo>
                      <a:pt x="12582" y="8848"/>
                      <a:pt x="12386" y="3064"/>
                      <a:pt x="10535" y="1311"/>
                    </a:cubicBezTo>
                    <a:cubicBezTo>
                      <a:pt x="9549" y="378"/>
                      <a:pt x="7783" y="1"/>
                      <a:pt x="6030" y="1"/>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7" name="Google Shape;2233;p65">
                <a:extLst>
                  <a:ext uri="{FF2B5EF4-FFF2-40B4-BE49-F238E27FC236}">
                    <a16:creationId xmlns:a16="http://schemas.microsoft.com/office/drawing/2014/main" id="{3E4FB364-4488-4D62-A295-C2F0A619FD08}"/>
                  </a:ext>
                </a:extLst>
              </p:cNvPr>
              <p:cNvSpPr/>
              <p:nvPr/>
            </p:nvSpPr>
            <p:spPr>
              <a:xfrm>
                <a:off x="-6442725" y="-1162650"/>
                <a:ext cx="39000" cy="22500"/>
              </a:xfrm>
              <a:custGeom>
                <a:avLst/>
                <a:gdLst/>
                <a:ahLst/>
                <a:cxnLst/>
                <a:rect l="l" t="t" r="r" b="b"/>
                <a:pathLst>
                  <a:path w="1560" h="900" extrusionOk="0">
                    <a:moveTo>
                      <a:pt x="64" y="1"/>
                    </a:moveTo>
                    <a:cubicBezTo>
                      <a:pt x="31" y="1"/>
                      <a:pt x="0" y="25"/>
                      <a:pt x="8" y="70"/>
                    </a:cubicBezTo>
                    <a:cubicBezTo>
                      <a:pt x="97" y="586"/>
                      <a:pt x="512" y="899"/>
                      <a:pt x="964" y="899"/>
                    </a:cubicBezTo>
                    <a:cubicBezTo>
                      <a:pt x="1152" y="899"/>
                      <a:pt x="1347" y="845"/>
                      <a:pt x="1527" y="728"/>
                    </a:cubicBezTo>
                    <a:cubicBezTo>
                      <a:pt x="1559" y="707"/>
                      <a:pt x="1545" y="660"/>
                      <a:pt x="1512" y="660"/>
                    </a:cubicBezTo>
                    <a:cubicBezTo>
                      <a:pt x="1507" y="660"/>
                      <a:pt x="1501" y="661"/>
                      <a:pt x="1495" y="664"/>
                    </a:cubicBezTo>
                    <a:cubicBezTo>
                      <a:pt x="1358" y="723"/>
                      <a:pt x="1218" y="751"/>
                      <a:pt x="1081" y="751"/>
                    </a:cubicBezTo>
                    <a:cubicBezTo>
                      <a:pt x="656" y="751"/>
                      <a:pt x="266" y="482"/>
                      <a:pt x="125" y="46"/>
                    </a:cubicBezTo>
                    <a:cubicBezTo>
                      <a:pt x="114" y="15"/>
                      <a:pt x="89" y="1"/>
                      <a:pt x="64"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8" name="Google Shape;2234;p65">
                <a:extLst>
                  <a:ext uri="{FF2B5EF4-FFF2-40B4-BE49-F238E27FC236}">
                    <a16:creationId xmlns:a16="http://schemas.microsoft.com/office/drawing/2014/main" id="{B93A0053-2CB4-445D-8F2D-87AC5DB25245}"/>
                  </a:ext>
                </a:extLst>
              </p:cNvPr>
              <p:cNvSpPr/>
              <p:nvPr/>
            </p:nvSpPr>
            <p:spPr>
              <a:xfrm>
                <a:off x="-6356825" y="-1223150"/>
                <a:ext cx="17300" cy="21225"/>
              </a:xfrm>
              <a:custGeom>
                <a:avLst/>
                <a:gdLst/>
                <a:ahLst/>
                <a:cxnLst/>
                <a:rect l="l" t="t" r="r" b="b"/>
                <a:pathLst>
                  <a:path w="692" h="849" extrusionOk="0">
                    <a:moveTo>
                      <a:pt x="360" y="0"/>
                    </a:moveTo>
                    <a:cubicBezTo>
                      <a:pt x="187" y="0"/>
                      <a:pt x="37" y="172"/>
                      <a:pt x="20" y="397"/>
                    </a:cubicBezTo>
                    <a:cubicBezTo>
                      <a:pt x="0" y="632"/>
                      <a:pt x="132" y="834"/>
                      <a:pt x="313" y="848"/>
                    </a:cubicBezTo>
                    <a:cubicBezTo>
                      <a:pt x="320" y="848"/>
                      <a:pt x="327" y="849"/>
                      <a:pt x="334" y="849"/>
                    </a:cubicBezTo>
                    <a:cubicBezTo>
                      <a:pt x="506" y="849"/>
                      <a:pt x="655" y="674"/>
                      <a:pt x="674" y="450"/>
                    </a:cubicBezTo>
                    <a:cubicBezTo>
                      <a:pt x="692" y="215"/>
                      <a:pt x="562" y="13"/>
                      <a:pt x="379" y="1"/>
                    </a:cubicBezTo>
                    <a:cubicBezTo>
                      <a:pt x="372" y="0"/>
                      <a:pt x="366" y="0"/>
                      <a:pt x="360"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9" name="Google Shape;2235;p65">
                <a:extLst>
                  <a:ext uri="{FF2B5EF4-FFF2-40B4-BE49-F238E27FC236}">
                    <a16:creationId xmlns:a16="http://schemas.microsoft.com/office/drawing/2014/main" id="{6C755D5D-00DF-4A08-9FBD-6C51319F5A02}"/>
                  </a:ext>
                </a:extLst>
              </p:cNvPr>
              <p:cNvSpPr/>
              <p:nvPr/>
            </p:nvSpPr>
            <p:spPr>
              <a:xfrm>
                <a:off x="-6458175" y="-1220475"/>
                <a:ext cx="17350" cy="21275"/>
              </a:xfrm>
              <a:custGeom>
                <a:avLst/>
                <a:gdLst/>
                <a:ahLst/>
                <a:cxnLst/>
                <a:rect l="l" t="t" r="r" b="b"/>
                <a:pathLst>
                  <a:path w="694" h="851" extrusionOk="0">
                    <a:moveTo>
                      <a:pt x="361" y="1"/>
                    </a:moveTo>
                    <a:cubicBezTo>
                      <a:pt x="188" y="1"/>
                      <a:pt x="37" y="175"/>
                      <a:pt x="20" y="401"/>
                    </a:cubicBezTo>
                    <a:cubicBezTo>
                      <a:pt x="0" y="635"/>
                      <a:pt x="132" y="837"/>
                      <a:pt x="313" y="850"/>
                    </a:cubicBezTo>
                    <a:cubicBezTo>
                      <a:pt x="320" y="851"/>
                      <a:pt x="326" y="851"/>
                      <a:pt x="332" y="851"/>
                    </a:cubicBezTo>
                    <a:cubicBezTo>
                      <a:pt x="506" y="851"/>
                      <a:pt x="657" y="677"/>
                      <a:pt x="674" y="452"/>
                    </a:cubicBezTo>
                    <a:cubicBezTo>
                      <a:pt x="693" y="219"/>
                      <a:pt x="560" y="17"/>
                      <a:pt x="381" y="2"/>
                    </a:cubicBezTo>
                    <a:cubicBezTo>
                      <a:pt x="374" y="1"/>
                      <a:pt x="368" y="1"/>
                      <a:pt x="361"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0" name="Google Shape;2236;p65">
                <a:extLst>
                  <a:ext uri="{FF2B5EF4-FFF2-40B4-BE49-F238E27FC236}">
                    <a16:creationId xmlns:a16="http://schemas.microsoft.com/office/drawing/2014/main" id="{67EF426F-A0F2-4ABB-B4CA-2FEAFF48E0D9}"/>
                  </a:ext>
                </a:extLst>
              </p:cNvPr>
              <p:cNvSpPr/>
              <p:nvPr/>
            </p:nvSpPr>
            <p:spPr>
              <a:xfrm>
                <a:off x="-6367425" y="-1278200"/>
                <a:ext cx="43025" cy="21000"/>
              </a:xfrm>
              <a:custGeom>
                <a:avLst/>
                <a:gdLst/>
                <a:ahLst/>
                <a:cxnLst/>
                <a:rect l="l" t="t" r="r" b="b"/>
                <a:pathLst>
                  <a:path w="1721" h="840" extrusionOk="0">
                    <a:moveTo>
                      <a:pt x="697" y="1"/>
                    </a:moveTo>
                    <a:cubicBezTo>
                      <a:pt x="336" y="1"/>
                      <a:pt x="55" y="125"/>
                      <a:pt x="31" y="311"/>
                    </a:cubicBezTo>
                    <a:cubicBezTo>
                      <a:pt x="1" y="536"/>
                      <a:pt x="348" y="765"/>
                      <a:pt x="807" y="825"/>
                    </a:cubicBezTo>
                    <a:cubicBezTo>
                      <a:pt x="882" y="834"/>
                      <a:pt x="956" y="839"/>
                      <a:pt x="1026" y="839"/>
                    </a:cubicBezTo>
                    <a:cubicBezTo>
                      <a:pt x="1386" y="839"/>
                      <a:pt x="1667" y="716"/>
                      <a:pt x="1690" y="530"/>
                    </a:cubicBezTo>
                    <a:cubicBezTo>
                      <a:pt x="1720" y="305"/>
                      <a:pt x="1373" y="76"/>
                      <a:pt x="914" y="15"/>
                    </a:cubicBezTo>
                    <a:cubicBezTo>
                      <a:pt x="839" y="5"/>
                      <a:pt x="766" y="1"/>
                      <a:pt x="697"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1" name="Google Shape;2237;p65">
                <a:extLst>
                  <a:ext uri="{FF2B5EF4-FFF2-40B4-BE49-F238E27FC236}">
                    <a16:creationId xmlns:a16="http://schemas.microsoft.com/office/drawing/2014/main" id="{72936666-B8A2-4B6E-BFC5-204D05B46442}"/>
                  </a:ext>
                </a:extLst>
              </p:cNvPr>
              <p:cNvSpPr/>
              <p:nvPr/>
            </p:nvSpPr>
            <p:spPr>
              <a:xfrm>
                <a:off x="-6475275" y="-1273875"/>
                <a:ext cx="43350" cy="22075"/>
              </a:xfrm>
              <a:custGeom>
                <a:avLst/>
                <a:gdLst/>
                <a:ahLst/>
                <a:cxnLst/>
                <a:rect l="l" t="t" r="r" b="b"/>
                <a:pathLst>
                  <a:path w="1734" h="883" extrusionOk="0">
                    <a:moveTo>
                      <a:pt x="1140" y="1"/>
                    </a:moveTo>
                    <a:cubicBezTo>
                      <a:pt x="1026" y="1"/>
                      <a:pt x="902" y="15"/>
                      <a:pt x="774" y="46"/>
                    </a:cubicBezTo>
                    <a:cubicBezTo>
                      <a:pt x="324" y="152"/>
                      <a:pt x="1" y="414"/>
                      <a:pt x="53" y="634"/>
                    </a:cubicBezTo>
                    <a:cubicBezTo>
                      <a:pt x="89" y="791"/>
                      <a:pt x="310" y="883"/>
                      <a:pt x="598" y="883"/>
                    </a:cubicBezTo>
                    <a:cubicBezTo>
                      <a:pt x="711" y="883"/>
                      <a:pt x="834" y="869"/>
                      <a:pt x="961" y="839"/>
                    </a:cubicBezTo>
                    <a:cubicBezTo>
                      <a:pt x="1410" y="732"/>
                      <a:pt x="1733" y="471"/>
                      <a:pt x="1683" y="251"/>
                    </a:cubicBezTo>
                    <a:cubicBezTo>
                      <a:pt x="1646" y="93"/>
                      <a:pt x="1427" y="1"/>
                      <a:pt x="1140"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2" name="Google Shape;2238;p65">
                <a:extLst>
                  <a:ext uri="{FF2B5EF4-FFF2-40B4-BE49-F238E27FC236}">
                    <a16:creationId xmlns:a16="http://schemas.microsoft.com/office/drawing/2014/main" id="{EF227522-7FF0-4F65-842B-7C285E3EF44F}"/>
                  </a:ext>
                </a:extLst>
              </p:cNvPr>
              <p:cNvSpPr/>
              <p:nvPr/>
            </p:nvSpPr>
            <p:spPr>
              <a:xfrm>
                <a:off x="-6397275" y="-1260025"/>
                <a:ext cx="31675" cy="90350"/>
              </a:xfrm>
              <a:custGeom>
                <a:avLst/>
                <a:gdLst/>
                <a:ahLst/>
                <a:cxnLst/>
                <a:rect l="l" t="t" r="r" b="b"/>
                <a:pathLst>
                  <a:path w="1267" h="3614" extrusionOk="0">
                    <a:moveTo>
                      <a:pt x="553" y="0"/>
                    </a:moveTo>
                    <a:cubicBezTo>
                      <a:pt x="526" y="0"/>
                      <a:pt x="499" y="21"/>
                      <a:pt x="502" y="56"/>
                    </a:cubicBezTo>
                    <a:cubicBezTo>
                      <a:pt x="562" y="659"/>
                      <a:pt x="894" y="3138"/>
                      <a:pt x="725" y="3318"/>
                    </a:cubicBezTo>
                    <a:cubicBezTo>
                      <a:pt x="687" y="3358"/>
                      <a:pt x="637" y="3373"/>
                      <a:pt x="580" y="3373"/>
                    </a:cubicBezTo>
                    <a:cubicBezTo>
                      <a:pt x="432" y="3373"/>
                      <a:pt x="245" y="3266"/>
                      <a:pt x="158" y="3216"/>
                    </a:cubicBezTo>
                    <a:cubicBezTo>
                      <a:pt x="142" y="3207"/>
                      <a:pt x="126" y="3203"/>
                      <a:pt x="111" y="3203"/>
                    </a:cubicBezTo>
                    <a:cubicBezTo>
                      <a:pt x="42" y="3203"/>
                      <a:pt x="0" y="3294"/>
                      <a:pt x="64" y="3351"/>
                    </a:cubicBezTo>
                    <a:cubicBezTo>
                      <a:pt x="217" y="3488"/>
                      <a:pt x="478" y="3614"/>
                      <a:pt x="724" y="3614"/>
                    </a:cubicBezTo>
                    <a:cubicBezTo>
                      <a:pt x="750" y="3614"/>
                      <a:pt x="775" y="3613"/>
                      <a:pt x="800" y="3610"/>
                    </a:cubicBezTo>
                    <a:cubicBezTo>
                      <a:pt x="1267" y="3559"/>
                      <a:pt x="849" y="994"/>
                      <a:pt x="601" y="38"/>
                    </a:cubicBezTo>
                    <a:cubicBezTo>
                      <a:pt x="594" y="12"/>
                      <a:pt x="573" y="0"/>
                      <a:pt x="553"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3" name="Google Shape;2239;p65">
                <a:extLst>
                  <a:ext uri="{FF2B5EF4-FFF2-40B4-BE49-F238E27FC236}">
                    <a16:creationId xmlns:a16="http://schemas.microsoft.com/office/drawing/2014/main" id="{77C2FA0B-136D-45F3-9823-287DD44CB7AD}"/>
                  </a:ext>
                </a:extLst>
              </p:cNvPr>
              <p:cNvSpPr/>
              <p:nvPr/>
            </p:nvSpPr>
            <p:spPr>
              <a:xfrm>
                <a:off x="-6642925" y="-1440125"/>
                <a:ext cx="323800" cy="252450"/>
              </a:xfrm>
              <a:custGeom>
                <a:avLst/>
                <a:gdLst/>
                <a:ahLst/>
                <a:cxnLst/>
                <a:rect l="l" t="t" r="r" b="b"/>
                <a:pathLst>
                  <a:path w="12952" h="10098" extrusionOk="0">
                    <a:moveTo>
                      <a:pt x="8982" y="1"/>
                    </a:moveTo>
                    <a:cubicBezTo>
                      <a:pt x="6692" y="1"/>
                      <a:pt x="1826" y="1952"/>
                      <a:pt x="932" y="3140"/>
                    </a:cubicBezTo>
                    <a:cubicBezTo>
                      <a:pt x="1" y="4376"/>
                      <a:pt x="586" y="9763"/>
                      <a:pt x="1270" y="10033"/>
                    </a:cubicBezTo>
                    <a:cubicBezTo>
                      <a:pt x="1382" y="10077"/>
                      <a:pt x="1492" y="10097"/>
                      <a:pt x="1601" y="10097"/>
                    </a:cubicBezTo>
                    <a:cubicBezTo>
                      <a:pt x="3343" y="10097"/>
                      <a:pt x="4647" y="4776"/>
                      <a:pt x="4647" y="4776"/>
                    </a:cubicBezTo>
                    <a:lnTo>
                      <a:pt x="4647" y="4776"/>
                    </a:lnTo>
                    <a:cubicBezTo>
                      <a:pt x="4647" y="4776"/>
                      <a:pt x="4312" y="6400"/>
                      <a:pt x="5473" y="6400"/>
                    </a:cubicBezTo>
                    <a:cubicBezTo>
                      <a:pt x="5491" y="6400"/>
                      <a:pt x="5509" y="6400"/>
                      <a:pt x="5527" y="6399"/>
                    </a:cubicBezTo>
                    <a:cubicBezTo>
                      <a:pt x="6668" y="6351"/>
                      <a:pt x="8520" y="4539"/>
                      <a:pt x="10660" y="4349"/>
                    </a:cubicBezTo>
                    <a:cubicBezTo>
                      <a:pt x="10702" y="4345"/>
                      <a:pt x="10743" y="4344"/>
                      <a:pt x="10784" y="4344"/>
                    </a:cubicBezTo>
                    <a:cubicBezTo>
                      <a:pt x="11937" y="4344"/>
                      <a:pt x="12709" y="5763"/>
                      <a:pt x="12709" y="5763"/>
                    </a:cubicBezTo>
                    <a:cubicBezTo>
                      <a:pt x="12709" y="5763"/>
                      <a:pt x="12951" y="4089"/>
                      <a:pt x="12787" y="3293"/>
                    </a:cubicBezTo>
                    <a:cubicBezTo>
                      <a:pt x="12622" y="2495"/>
                      <a:pt x="11824" y="2161"/>
                      <a:pt x="11824" y="2161"/>
                    </a:cubicBezTo>
                    <a:cubicBezTo>
                      <a:pt x="11824" y="2161"/>
                      <a:pt x="11401" y="181"/>
                      <a:pt x="9249" y="11"/>
                    </a:cubicBezTo>
                    <a:cubicBezTo>
                      <a:pt x="9165" y="4"/>
                      <a:pt x="9075" y="1"/>
                      <a:pt x="8982"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4" name="Google Shape;2240;p65">
                <a:extLst>
                  <a:ext uri="{FF2B5EF4-FFF2-40B4-BE49-F238E27FC236}">
                    <a16:creationId xmlns:a16="http://schemas.microsoft.com/office/drawing/2014/main" id="{FB34CF9B-1B3C-462F-B634-839670098B5E}"/>
                  </a:ext>
                </a:extLst>
              </p:cNvPr>
              <p:cNvSpPr/>
              <p:nvPr/>
            </p:nvSpPr>
            <p:spPr>
              <a:xfrm>
                <a:off x="-6664575" y="-1243825"/>
                <a:ext cx="94050" cy="83950"/>
              </a:xfrm>
              <a:custGeom>
                <a:avLst/>
                <a:gdLst/>
                <a:ahLst/>
                <a:cxnLst/>
                <a:rect l="l" t="t" r="r" b="b"/>
                <a:pathLst>
                  <a:path w="3762" h="3358" extrusionOk="0">
                    <a:moveTo>
                      <a:pt x="2258" y="0"/>
                    </a:moveTo>
                    <a:cubicBezTo>
                      <a:pt x="2137" y="0"/>
                      <a:pt x="2009" y="11"/>
                      <a:pt x="1875" y="35"/>
                    </a:cubicBezTo>
                    <a:cubicBezTo>
                      <a:pt x="484" y="282"/>
                      <a:pt x="0" y="2501"/>
                      <a:pt x="1729" y="3230"/>
                    </a:cubicBezTo>
                    <a:cubicBezTo>
                      <a:pt x="1954" y="3324"/>
                      <a:pt x="2197" y="3357"/>
                      <a:pt x="2426" y="3357"/>
                    </a:cubicBezTo>
                    <a:cubicBezTo>
                      <a:pt x="2966" y="3357"/>
                      <a:pt x="3433" y="3173"/>
                      <a:pt x="3433" y="3173"/>
                    </a:cubicBezTo>
                    <a:lnTo>
                      <a:pt x="3761" y="650"/>
                    </a:lnTo>
                    <a:cubicBezTo>
                      <a:pt x="3761" y="650"/>
                      <a:pt x="3208" y="0"/>
                      <a:pt x="2258" y="0"/>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5" name="Google Shape;2241;p65">
                <a:extLst>
                  <a:ext uri="{FF2B5EF4-FFF2-40B4-BE49-F238E27FC236}">
                    <a16:creationId xmlns:a16="http://schemas.microsoft.com/office/drawing/2014/main" id="{B46083EA-69CD-4BEC-95D6-18B27D247ACF}"/>
                  </a:ext>
                </a:extLst>
              </p:cNvPr>
              <p:cNvSpPr/>
              <p:nvPr/>
            </p:nvSpPr>
            <p:spPr>
              <a:xfrm>
                <a:off x="-6630775" y="-1226500"/>
                <a:ext cx="41000" cy="52550"/>
              </a:xfrm>
              <a:custGeom>
                <a:avLst/>
                <a:gdLst/>
                <a:ahLst/>
                <a:cxnLst/>
                <a:rect l="l" t="t" r="r" b="b"/>
                <a:pathLst>
                  <a:path w="1640" h="2102" extrusionOk="0">
                    <a:moveTo>
                      <a:pt x="405" y="0"/>
                    </a:moveTo>
                    <a:cubicBezTo>
                      <a:pt x="372" y="0"/>
                      <a:pt x="350" y="53"/>
                      <a:pt x="389" y="63"/>
                    </a:cubicBezTo>
                    <a:cubicBezTo>
                      <a:pt x="1013" y="252"/>
                      <a:pt x="1231" y="1018"/>
                      <a:pt x="1287" y="1518"/>
                    </a:cubicBezTo>
                    <a:cubicBezTo>
                      <a:pt x="1098" y="1408"/>
                      <a:pt x="868" y="1334"/>
                      <a:pt x="648" y="1334"/>
                    </a:cubicBezTo>
                    <a:cubicBezTo>
                      <a:pt x="399" y="1334"/>
                      <a:pt x="162" y="1429"/>
                      <a:pt x="15" y="1672"/>
                    </a:cubicBezTo>
                    <a:cubicBezTo>
                      <a:pt x="1" y="1684"/>
                      <a:pt x="14" y="1703"/>
                      <a:pt x="28" y="1703"/>
                    </a:cubicBezTo>
                    <a:cubicBezTo>
                      <a:pt x="33" y="1703"/>
                      <a:pt x="37" y="1701"/>
                      <a:pt x="42" y="1697"/>
                    </a:cubicBezTo>
                    <a:cubicBezTo>
                      <a:pt x="170" y="1614"/>
                      <a:pt x="324" y="1578"/>
                      <a:pt x="480" y="1578"/>
                    </a:cubicBezTo>
                    <a:cubicBezTo>
                      <a:pt x="820" y="1578"/>
                      <a:pt x="1172" y="1751"/>
                      <a:pt x="1306" y="2000"/>
                    </a:cubicBezTo>
                    <a:cubicBezTo>
                      <a:pt x="1343" y="2069"/>
                      <a:pt x="1382" y="2101"/>
                      <a:pt x="1419" y="2101"/>
                    </a:cubicBezTo>
                    <a:cubicBezTo>
                      <a:pt x="1503" y="2101"/>
                      <a:pt x="1576" y="1929"/>
                      <a:pt x="1595" y="1630"/>
                    </a:cubicBezTo>
                    <a:cubicBezTo>
                      <a:pt x="1640" y="930"/>
                      <a:pt x="1201" y="33"/>
                      <a:pt x="407" y="0"/>
                    </a:cubicBezTo>
                    <a:cubicBezTo>
                      <a:pt x="406" y="0"/>
                      <a:pt x="406" y="0"/>
                      <a:pt x="405"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6" name="Google Shape;2242;p65">
                <a:extLst>
                  <a:ext uri="{FF2B5EF4-FFF2-40B4-BE49-F238E27FC236}">
                    <a16:creationId xmlns:a16="http://schemas.microsoft.com/office/drawing/2014/main" id="{656F7407-DC14-46F7-A4FB-69F72CCC9500}"/>
                  </a:ext>
                </a:extLst>
              </p:cNvPr>
              <p:cNvSpPr/>
              <p:nvPr/>
            </p:nvSpPr>
            <p:spPr>
              <a:xfrm>
                <a:off x="-6646500" y="-1030325"/>
                <a:ext cx="165725" cy="224425"/>
              </a:xfrm>
              <a:custGeom>
                <a:avLst/>
                <a:gdLst/>
                <a:ahLst/>
                <a:cxnLst/>
                <a:rect l="l" t="t" r="r" b="b"/>
                <a:pathLst>
                  <a:path w="6629" h="8977" extrusionOk="0">
                    <a:moveTo>
                      <a:pt x="1754" y="1"/>
                    </a:moveTo>
                    <a:cubicBezTo>
                      <a:pt x="1754" y="1"/>
                      <a:pt x="376" y="1060"/>
                      <a:pt x="296" y="1747"/>
                    </a:cubicBezTo>
                    <a:cubicBezTo>
                      <a:pt x="0" y="4309"/>
                      <a:pt x="4464" y="8977"/>
                      <a:pt x="4464" y="8977"/>
                    </a:cubicBezTo>
                    <a:cubicBezTo>
                      <a:pt x="4464" y="8977"/>
                      <a:pt x="5266" y="5997"/>
                      <a:pt x="6628" y="5144"/>
                    </a:cubicBezTo>
                    <a:cubicBezTo>
                      <a:pt x="6628" y="5144"/>
                      <a:pt x="4377" y="4670"/>
                      <a:pt x="1754" y="1"/>
                    </a:cubicBez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7" name="Google Shape;2243;p65">
                <a:extLst>
                  <a:ext uri="{FF2B5EF4-FFF2-40B4-BE49-F238E27FC236}">
                    <a16:creationId xmlns:a16="http://schemas.microsoft.com/office/drawing/2014/main" id="{9144618C-4DBD-4EDC-AB7B-F13D71DB423F}"/>
                  </a:ext>
                </a:extLst>
              </p:cNvPr>
              <p:cNvSpPr/>
              <p:nvPr/>
            </p:nvSpPr>
            <p:spPr>
              <a:xfrm>
                <a:off x="-6480850" y="-1007150"/>
                <a:ext cx="69875" cy="176100"/>
              </a:xfrm>
              <a:custGeom>
                <a:avLst/>
                <a:gdLst/>
                <a:ahLst/>
                <a:cxnLst/>
                <a:rect l="l" t="t" r="r" b="b"/>
                <a:pathLst>
                  <a:path w="2795" h="7044" extrusionOk="0">
                    <a:moveTo>
                      <a:pt x="469" y="0"/>
                    </a:moveTo>
                    <a:lnTo>
                      <a:pt x="469" y="0"/>
                    </a:lnTo>
                    <a:cubicBezTo>
                      <a:pt x="469" y="0"/>
                      <a:pt x="860" y="2390"/>
                      <a:pt x="1" y="4216"/>
                    </a:cubicBezTo>
                    <a:cubicBezTo>
                      <a:pt x="1" y="4216"/>
                      <a:pt x="1516" y="5199"/>
                      <a:pt x="1967" y="7044"/>
                    </a:cubicBezTo>
                    <a:cubicBezTo>
                      <a:pt x="1967" y="7044"/>
                      <a:pt x="2794" y="4072"/>
                      <a:pt x="2096" y="1830"/>
                    </a:cubicBezTo>
                    <a:cubicBezTo>
                      <a:pt x="1843" y="1019"/>
                      <a:pt x="469" y="0"/>
                      <a:pt x="469" y="0"/>
                    </a:cubicBez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8" name="Google Shape;2244;p65">
                <a:extLst>
                  <a:ext uri="{FF2B5EF4-FFF2-40B4-BE49-F238E27FC236}">
                    <a16:creationId xmlns:a16="http://schemas.microsoft.com/office/drawing/2014/main" id="{8B25EDC6-72B3-49B0-8B1C-D996D6F3D070}"/>
                  </a:ext>
                </a:extLst>
              </p:cNvPr>
              <p:cNvSpPr/>
              <p:nvPr/>
            </p:nvSpPr>
            <p:spPr>
              <a:xfrm>
                <a:off x="-6644000" y="-989500"/>
                <a:ext cx="243875" cy="193925"/>
              </a:xfrm>
              <a:custGeom>
                <a:avLst/>
                <a:gdLst/>
                <a:ahLst/>
                <a:cxnLst/>
                <a:rect l="l" t="t" r="r" b="b"/>
                <a:pathLst>
                  <a:path w="9755" h="7757" extrusionOk="0">
                    <a:moveTo>
                      <a:pt x="228" y="1"/>
                    </a:moveTo>
                    <a:cubicBezTo>
                      <a:pt x="216" y="1"/>
                      <a:pt x="198" y="47"/>
                      <a:pt x="193" y="84"/>
                    </a:cubicBezTo>
                    <a:cubicBezTo>
                      <a:pt x="0" y="1462"/>
                      <a:pt x="1052" y="4593"/>
                      <a:pt x="4490" y="7671"/>
                    </a:cubicBezTo>
                    <a:cubicBezTo>
                      <a:pt x="4511" y="7728"/>
                      <a:pt x="4568" y="7757"/>
                      <a:pt x="4627" y="7757"/>
                    </a:cubicBezTo>
                    <a:cubicBezTo>
                      <a:pt x="4699" y="7757"/>
                      <a:pt x="4775" y="7712"/>
                      <a:pt x="4786" y="7620"/>
                    </a:cubicBezTo>
                    <a:cubicBezTo>
                      <a:pt x="4973" y="6096"/>
                      <a:pt x="5644" y="4879"/>
                      <a:pt x="6501" y="3637"/>
                    </a:cubicBezTo>
                    <a:lnTo>
                      <a:pt x="6501" y="3635"/>
                    </a:lnTo>
                    <a:cubicBezTo>
                      <a:pt x="7656" y="4613"/>
                      <a:pt x="8152" y="6145"/>
                      <a:pt x="8409" y="6684"/>
                    </a:cubicBezTo>
                    <a:cubicBezTo>
                      <a:pt x="8410" y="6686"/>
                      <a:pt x="8412" y="6687"/>
                      <a:pt x="8413" y="6687"/>
                    </a:cubicBezTo>
                    <a:cubicBezTo>
                      <a:pt x="8515" y="6687"/>
                      <a:pt x="9755" y="2817"/>
                      <a:pt x="8695" y="1042"/>
                    </a:cubicBezTo>
                    <a:cubicBezTo>
                      <a:pt x="8672" y="1003"/>
                      <a:pt x="8632" y="986"/>
                      <a:pt x="8595" y="986"/>
                    </a:cubicBezTo>
                    <a:cubicBezTo>
                      <a:pt x="8542" y="986"/>
                      <a:pt x="8497" y="1022"/>
                      <a:pt x="8527" y="1079"/>
                    </a:cubicBezTo>
                    <a:cubicBezTo>
                      <a:pt x="9256" y="2441"/>
                      <a:pt x="8527" y="5507"/>
                      <a:pt x="8436" y="6139"/>
                    </a:cubicBezTo>
                    <a:cubicBezTo>
                      <a:pt x="8128" y="5142"/>
                      <a:pt x="7508" y="3897"/>
                      <a:pt x="6506" y="3608"/>
                    </a:cubicBezTo>
                    <a:cubicBezTo>
                      <a:pt x="6505" y="3608"/>
                      <a:pt x="6505" y="3608"/>
                      <a:pt x="6504" y="3608"/>
                    </a:cubicBezTo>
                    <a:cubicBezTo>
                      <a:pt x="6500" y="3608"/>
                      <a:pt x="6501" y="3615"/>
                      <a:pt x="6498" y="3619"/>
                    </a:cubicBezTo>
                    <a:cubicBezTo>
                      <a:pt x="6495" y="3610"/>
                      <a:pt x="6488" y="3602"/>
                      <a:pt x="6478" y="3602"/>
                    </a:cubicBezTo>
                    <a:cubicBezTo>
                      <a:pt x="6474" y="3602"/>
                      <a:pt x="6470" y="3603"/>
                      <a:pt x="6465" y="3607"/>
                    </a:cubicBezTo>
                    <a:cubicBezTo>
                      <a:pt x="5338" y="4520"/>
                      <a:pt x="4744" y="5916"/>
                      <a:pt x="4527" y="7326"/>
                    </a:cubicBezTo>
                    <a:cubicBezTo>
                      <a:pt x="3460" y="6396"/>
                      <a:pt x="2525" y="5006"/>
                      <a:pt x="1784" y="3840"/>
                    </a:cubicBezTo>
                    <a:cubicBezTo>
                      <a:pt x="1043" y="2678"/>
                      <a:pt x="363" y="1412"/>
                      <a:pt x="235" y="20"/>
                    </a:cubicBezTo>
                    <a:cubicBezTo>
                      <a:pt x="234" y="6"/>
                      <a:pt x="231" y="1"/>
                      <a:pt x="228"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9" name="Google Shape;2245;p65">
                <a:extLst>
                  <a:ext uri="{FF2B5EF4-FFF2-40B4-BE49-F238E27FC236}">
                    <a16:creationId xmlns:a16="http://schemas.microsoft.com/office/drawing/2014/main" id="{E826880E-7B4B-4D52-96D2-0BBB9F7E9E7F}"/>
                  </a:ext>
                </a:extLst>
              </p:cNvPr>
              <p:cNvSpPr/>
              <p:nvPr/>
            </p:nvSpPr>
            <p:spPr>
              <a:xfrm>
                <a:off x="-6919125" y="-900425"/>
                <a:ext cx="348200" cy="857500"/>
              </a:xfrm>
              <a:custGeom>
                <a:avLst/>
                <a:gdLst/>
                <a:ahLst/>
                <a:cxnLst/>
                <a:rect l="l" t="t" r="r" b="b"/>
                <a:pathLst>
                  <a:path w="13928" h="34300" extrusionOk="0">
                    <a:moveTo>
                      <a:pt x="8718" y="1"/>
                    </a:moveTo>
                    <a:cubicBezTo>
                      <a:pt x="7626" y="1"/>
                      <a:pt x="6398" y="773"/>
                      <a:pt x="5424" y="2642"/>
                    </a:cubicBezTo>
                    <a:cubicBezTo>
                      <a:pt x="2630" y="7998"/>
                      <a:pt x="0" y="18198"/>
                      <a:pt x="389" y="20263"/>
                    </a:cubicBezTo>
                    <a:cubicBezTo>
                      <a:pt x="1087" y="23959"/>
                      <a:pt x="8334" y="33620"/>
                      <a:pt x="10167" y="34195"/>
                    </a:cubicBezTo>
                    <a:cubicBezTo>
                      <a:pt x="10395" y="34266"/>
                      <a:pt x="10625" y="34299"/>
                      <a:pt x="10852" y="34299"/>
                    </a:cubicBezTo>
                    <a:cubicBezTo>
                      <a:pt x="12451" y="34299"/>
                      <a:pt x="13927" y="32664"/>
                      <a:pt x="13814" y="31278"/>
                    </a:cubicBezTo>
                    <a:cubicBezTo>
                      <a:pt x="13684" y="29698"/>
                      <a:pt x="7426" y="18998"/>
                      <a:pt x="7713" y="18301"/>
                    </a:cubicBezTo>
                    <a:cubicBezTo>
                      <a:pt x="8134" y="17288"/>
                      <a:pt x="10721" y="9309"/>
                      <a:pt x="11396" y="4182"/>
                    </a:cubicBezTo>
                    <a:cubicBezTo>
                      <a:pt x="11714" y="1769"/>
                      <a:pt x="10371" y="1"/>
                      <a:pt x="8718" y="1"/>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60" name="Google Shape;2246;p65">
                <a:extLst>
                  <a:ext uri="{FF2B5EF4-FFF2-40B4-BE49-F238E27FC236}">
                    <a16:creationId xmlns:a16="http://schemas.microsoft.com/office/drawing/2014/main" id="{2C32F1BD-B6A2-45DA-A214-98CC2C49BE08}"/>
                  </a:ext>
                </a:extLst>
              </p:cNvPr>
              <p:cNvSpPr/>
              <p:nvPr/>
            </p:nvSpPr>
            <p:spPr>
              <a:xfrm>
                <a:off x="-6713375" y="-141600"/>
                <a:ext cx="223125" cy="206425"/>
              </a:xfrm>
              <a:custGeom>
                <a:avLst/>
                <a:gdLst/>
                <a:ahLst/>
                <a:cxnLst/>
                <a:rect l="l" t="t" r="r" b="b"/>
                <a:pathLst>
                  <a:path w="8925" h="8257" extrusionOk="0">
                    <a:moveTo>
                      <a:pt x="5211" y="0"/>
                    </a:moveTo>
                    <a:cubicBezTo>
                      <a:pt x="4693" y="0"/>
                      <a:pt x="1" y="1341"/>
                      <a:pt x="1" y="1341"/>
                    </a:cubicBezTo>
                    <a:cubicBezTo>
                      <a:pt x="166" y="1704"/>
                      <a:pt x="559" y="2952"/>
                      <a:pt x="1887" y="4065"/>
                    </a:cubicBezTo>
                    <a:cubicBezTo>
                      <a:pt x="3217" y="5172"/>
                      <a:pt x="4148" y="4900"/>
                      <a:pt x="5037" y="5665"/>
                    </a:cubicBezTo>
                    <a:cubicBezTo>
                      <a:pt x="5511" y="6072"/>
                      <a:pt x="5843" y="7460"/>
                      <a:pt x="6576" y="8089"/>
                    </a:cubicBezTo>
                    <a:cubicBezTo>
                      <a:pt x="6680" y="8179"/>
                      <a:pt x="6874" y="8231"/>
                      <a:pt x="7106" y="8251"/>
                    </a:cubicBezTo>
                    <a:cubicBezTo>
                      <a:pt x="7148" y="8253"/>
                      <a:pt x="7194" y="8255"/>
                      <a:pt x="7243" y="8255"/>
                    </a:cubicBezTo>
                    <a:cubicBezTo>
                      <a:pt x="7254" y="8255"/>
                      <a:pt x="7266" y="8255"/>
                      <a:pt x="7277" y="8255"/>
                    </a:cubicBezTo>
                    <a:cubicBezTo>
                      <a:pt x="7311" y="8256"/>
                      <a:pt x="7344" y="8257"/>
                      <a:pt x="7378" y="8257"/>
                    </a:cubicBezTo>
                    <a:cubicBezTo>
                      <a:pt x="7501" y="8257"/>
                      <a:pt x="7624" y="8250"/>
                      <a:pt x="7747" y="8237"/>
                    </a:cubicBezTo>
                    <a:cubicBezTo>
                      <a:pt x="7801" y="8230"/>
                      <a:pt x="7850" y="8225"/>
                      <a:pt x="7904" y="8218"/>
                    </a:cubicBezTo>
                    <a:cubicBezTo>
                      <a:pt x="8064" y="8195"/>
                      <a:pt x="8221" y="8168"/>
                      <a:pt x="8357" y="8126"/>
                    </a:cubicBezTo>
                    <a:cubicBezTo>
                      <a:pt x="8410" y="8114"/>
                      <a:pt x="8462" y="8098"/>
                      <a:pt x="8513" y="8078"/>
                    </a:cubicBezTo>
                    <a:cubicBezTo>
                      <a:pt x="8740" y="7999"/>
                      <a:pt x="8892" y="7908"/>
                      <a:pt x="8898" y="7800"/>
                    </a:cubicBezTo>
                    <a:cubicBezTo>
                      <a:pt x="8924" y="7428"/>
                      <a:pt x="8612" y="4970"/>
                      <a:pt x="7358" y="3233"/>
                    </a:cubicBezTo>
                    <a:cubicBezTo>
                      <a:pt x="6710" y="2328"/>
                      <a:pt x="5412" y="144"/>
                      <a:pt x="5254" y="8"/>
                    </a:cubicBezTo>
                    <a:cubicBezTo>
                      <a:pt x="5247" y="3"/>
                      <a:pt x="5233" y="0"/>
                      <a:pt x="5211" y="0"/>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61" name="Google Shape;2247;p65">
                <a:extLst>
                  <a:ext uri="{FF2B5EF4-FFF2-40B4-BE49-F238E27FC236}">
                    <a16:creationId xmlns:a16="http://schemas.microsoft.com/office/drawing/2014/main" id="{35B48458-4913-4A9D-8F85-13964978203B}"/>
                  </a:ext>
                </a:extLst>
              </p:cNvPr>
              <p:cNvSpPr/>
              <p:nvPr/>
            </p:nvSpPr>
            <p:spPr>
              <a:xfrm>
                <a:off x="-6527125" y="-18750"/>
                <a:ext cx="26575" cy="80325"/>
              </a:xfrm>
              <a:custGeom>
                <a:avLst/>
                <a:gdLst/>
                <a:ahLst/>
                <a:cxnLst/>
                <a:rect l="l" t="t" r="r" b="b"/>
                <a:pathLst>
                  <a:path w="1063" h="3213" extrusionOk="0">
                    <a:moveTo>
                      <a:pt x="31" y="1"/>
                    </a:moveTo>
                    <a:cubicBezTo>
                      <a:pt x="16" y="1"/>
                      <a:pt x="0" y="15"/>
                      <a:pt x="6" y="29"/>
                    </a:cubicBezTo>
                    <a:cubicBezTo>
                      <a:pt x="412" y="1053"/>
                      <a:pt x="674" y="2135"/>
                      <a:pt x="907" y="3212"/>
                    </a:cubicBezTo>
                    <a:cubicBezTo>
                      <a:pt x="960" y="3200"/>
                      <a:pt x="1012" y="3184"/>
                      <a:pt x="1063" y="3164"/>
                    </a:cubicBezTo>
                    <a:cubicBezTo>
                      <a:pt x="820" y="2074"/>
                      <a:pt x="560" y="1020"/>
                      <a:pt x="48" y="11"/>
                    </a:cubicBezTo>
                    <a:cubicBezTo>
                      <a:pt x="44" y="4"/>
                      <a:pt x="37" y="1"/>
                      <a:pt x="31"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62" name="Google Shape;2248;p65">
                <a:extLst>
                  <a:ext uri="{FF2B5EF4-FFF2-40B4-BE49-F238E27FC236}">
                    <a16:creationId xmlns:a16="http://schemas.microsoft.com/office/drawing/2014/main" id="{890C1EEA-67B1-4C73-A7F8-655B58A4614B}"/>
                  </a:ext>
                </a:extLst>
              </p:cNvPr>
              <p:cNvSpPr/>
              <p:nvPr/>
            </p:nvSpPr>
            <p:spPr>
              <a:xfrm>
                <a:off x="-6542325" y="-15525"/>
                <a:ext cx="26550" cy="79875"/>
              </a:xfrm>
              <a:custGeom>
                <a:avLst/>
                <a:gdLst/>
                <a:ahLst/>
                <a:cxnLst/>
                <a:rect l="l" t="t" r="r" b="b"/>
                <a:pathLst>
                  <a:path w="1062" h="3195" extrusionOk="0">
                    <a:moveTo>
                      <a:pt x="26" y="0"/>
                    </a:moveTo>
                    <a:cubicBezTo>
                      <a:pt x="13" y="0"/>
                      <a:pt x="0" y="13"/>
                      <a:pt x="8" y="29"/>
                    </a:cubicBezTo>
                    <a:cubicBezTo>
                      <a:pt x="403" y="1050"/>
                      <a:pt x="671" y="2124"/>
                      <a:pt x="905" y="3194"/>
                    </a:cubicBezTo>
                    <a:cubicBezTo>
                      <a:pt x="959" y="3187"/>
                      <a:pt x="1008" y="3182"/>
                      <a:pt x="1062" y="3175"/>
                    </a:cubicBezTo>
                    <a:cubicBezTo>
                      <a:pt x="816" y="2081"/>
                      <a:pt x="556" y="1021"/>
                      <a:pt x="43" y="11"/>
                    </a:cubicBezTo>
                    <a:cubicBezTo>
                      <a:pt x="39" y="4"/>
                      <a:pt x="32" y="0"/>
                      <a:pt x="26"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63" name="Google Shape;2249;p65">
                <a:extLst>
                  <a:ext uri="{FF2B5EF4-FFF2-40B4-BE49-F238E27FC236}">
                    <a16:creationId xmlns:a16="http://schemas.microsoft.com/office/drawing/2014/main" id="{8982064B-9A10-496E-BD67-495DD9C38F27}"/>
                  </a:ext>
                </a:extLst>
              </p:cNvPr>
              <p:cNvSpPr/>
              <p:nvPr/>
            </p:nvSpPr>
            <p:spPr>
              <a:xfrm>
                <a:off x="-6557625" y="-12325"/>
                <a:ext cx="26175" cy="77125"/>
              </a:xfrm>
              <a:custGeom>
                <a:avLst/>
                <a:gdLst/>
                <a:ahLst/>
                <a:cxnLst/>
                <a:rect l="l" t="t" r="r" b="b"/>
                <a:pathLst>
                  <a:path w="1047" h="3085" extrusionOk="0">
                    <a:moveTo>
                      <a:pt x="32" y="0"/>
                    </a:moveTo>
                    <a:cubicBezTo>
                      <a:pt x="18" y="0"/>
                      <a:pt x="0" y="15"/>
                      <a:pt x="7" y="30"/>
                    </a:cubicBezTo>
                    <a:cubicBezTo>
                      <a:pt x="388" y="1013"/>
                      <a:pt x="653" y="2044"/>
                      <a:pt x="876" y="3080"/>
                    </a:cubicBezTo>
                    <a:cubicBezTo>
                      <a:pt x="918" y="3082"/>
                      <a:pt x="964" y="3084"/>
                      <a:pt x="1013" y="3084"/>
                    </a:cubicBezTo>
                    <a:cubicBezTo>
                      <a:pt x="1024" y="3084"/>
                      <a:pt x="1036" y="3084"/>
                      <a:pt x="1047" y="3084"/>
                    </a:cubicBezTo>
                    <a:cubicBezTo>
                      <a:pt x="807" y="2022"/>
                      <a:pt x="546" y="993"/>
                      <a:pt x="44" y="9"/>
                    </a:cubicBezTo>
                    <a:cubicBezTo>
                      <a:pt x="42" y="3"/>
                      <a:pt x="37" y="0"/>
                      <a:pt x="32"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64" name="Google Shape;2250;p65">
                <a:extLst>
                  <a:ext uri="{FF2B5EF4-FFF2-40B4-BE49-F238E27FC236}">
                    <a16:creationId xmlns:a16="http://schemas.microsoft.com/office/drawing/2014/main" id="{036FAD1C-2594-4CFB-80A7-57061388EB42}"/>
                  </a:ext>
                </a:extLst>
              </p:cNvPr>
              <p:cNvSpPr/>
              <p:nvPr/>
            </p:nvSpPr>
            <p:spPr>
              <a:xfrm>
                <a:off x="-6921925" y="-885250"/>
                <a:ext cx="340800" cy="819850"/>
              </a:xfrm>
              <a:custGeom>
                <a:avLst/>
                <a:gdLst/>
                <a:ahLst/>
                <a:cxnLst/>
                <a:rect l="l" t="t" r="r" b="b"/>
                <a:pathLst>
                  <a:path w="13632" h="32794" extrusionOk="0">
                    <a:moveTo>
                      <a:pt x="9279" y="0"/>
                    </a:moveTo>
                    <a:cubicBezTo>
                      <a:pt x="7752" y="0"/>
                      <a:pt x="5907" y="1133"/>
                      <a:pt x="4847" y="3037"/>
                    </a:cubicBezTo>
                    <a:cubicBezTo>
                      <a:pt x="2501" y="7256"/>
                      <a:pt x="99" y="15677"/>
                      <a:pt x="50" y="19166"/>
                    </a:cubicBezTo>
                    <a:cubicBezTo>
                      <a:pt x="0" y="22656"/>
                      <a:pt x="7987" y="32793"/>
                      <a:pt x="7987" y="32793"/>
                    </a:cubicBezTo>
                    <a:cubicBezTo>
                      <a:pt x="11982" y="31764"/>
                      <a:pt x="13632" y="28674"/>
                      <a:pt x="13632" y="28674"/>
                    </a:cubicBezTo>
                    <a:cubicBezTo>
                      <a:pt x="13632" y="28674"/>
                      <a:pt x="7842" y="18064"/>
                      <a:pt x="7843" y="17411"/>
                    </a:cubicBezTo>
                    <a:cubicBezTo>
                      <a:pt x="7843" y="16760"/>
                      <a:pt x="9283" y="13900"/>
                      <a:pt x="11465" y="5656"/>
                    </a:cubicBezTo>
                    <a:cubicBezTo>
                      <a:pt x="12520" y="1671"/>
                      <a:pt x="11134" y="0"/>
                      <a:pt x="9279" y="0"/>
                    </a:cubicBez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65" name="Google Shape;2251;p65">
                <a:extLst>
                  <a:ext uri="{FF2B5EF4-FFF2-40B4-BE49-F238E27FC236}">
                    <a16:creationId xmlns:a16="http://schemas.microsoft.com/office/drawing/2014/main" id="{A9BA9BA1-BF27-462C-AD6E-C8F7400B833A}"/>
                  </a:ext>
                </a:extLst>
              </p:cNvPr>
              <p:cNvSpPr/>
              <p:nvPr/>
            </p:nvSpPr>
            <p:spPr>
              <a:xfrm>
                <a:off x="-6932175" y="-930050"/>
                <a:ext cx="351100" cy="843900"/>
              </a:xfrm>
              <a:custGeom>
                <a:avLst/>
                <a:gdLst/>
                <a:ahLst/>
                <a:cxnLst/>
                <a:rect l="l" t="t" r="r" b="b"/>
                <a:pathLst>
                  <a:path w="14044" h="33756" extrusionOk="0">
                    <a:moveTo>
                      <a:pt x="10308" y="1"/>
                    </a:moveTo>
                    <a:cubicBezTo>
                      <a:pt x="8460" y="1"/>
                      <a:pt x="6109" y="1783"/>
                      <a:pt x="4958" y="4478"/>
                    </a:cubicBezTo>
                    <a:cubicBezTo>
                      <a:pt x="3276" y="8416"/>
                      <a:pt x="0" y="17979"/>
                      <a:pt x="32" y="20457"/>
                    </a:cubicBezTo>
                    <a:cubicBezTo>
                      <a:pt x="64" y="22934"/>
                      <a:pt x="2128" y="25988"/>
                      <a:pt x="2905" y="27497"/>
                    </a:cubicBezTo>
                    <a:cubicBezTo>
                      <a:pt x="3681" y="29006"/>
                      <a:pt x="4377" y="33668"/>
                      <a:pt x="6796" y="33753"/>
                    </a:cubicBezTo>
                    <a:cubicBezTo>
                      <a:pt x="6828" y="33754"/>
                      <a:pt x="6861" y="33755"/>
                      <a:pt x="6895" y="33755"/>
                    </a:cubicBezTo>
                    <a:cubicBezTo>
                      <a:pt x="9317" y="33755"/>
                      <a:pt x="13037" y="30718"/>
                      <a:pt x="13645" y="28710"/>
                    </a:cubicBezTo>
                    <a:cubicBezTo>
                      <a:pt x="14043" y="27395"/>
                      <a:pt x="8955" y="19785"/>
                      <a:pt x="8892" y="19073"/>
                    </a:cubicBezTo>
                    <a:cubicBezTo>
                      <a:pt x="8829" y="18359"/>
                      <a:pt x="12277" y="10356"/>
                      <a:pt x="12843" y="4843"/>
                    </a:cubicBezTo>
                    <a:cubicBezTo>
                      <a:pt x="13196" y="1411"/>
                      <a:pt x="11951" y="1"/>
                      <a:pt x="10308" y="1"/>
                    </a:cubicBezTo>
                    <a:close/>
                  </a:path>
                </a:pathLst>
              </a:custGeom>
              <a:solidFill>
                <a:srgbClr val="A3CAF7"/>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66" name="Google Shape;2252;p65">
                <a:extLst>
                  <a:ext uri="{FF2B5EF4-FFF2-40B4-BE49-F238E27FC236}">
                    <a16:creationId xmlns:a16="http://schemas.microsoft.com/office/drawing/2014/main" id="{9C9A533F-D59E-4814-BA19-C55DEFBB6A8F}"/>
                  </a:ext>
                </a:extLst>
              </p:cNvPr>
              <p:cNvSpPr/>
              <p:nvPr/>
            </p:nvSpPr>
            <p:spPr>
              <a:xfrm>
                <a:off x="-6709700" y="-730225"/>
                <a:ext cx="121425" cy="537725"/>
              </a:xfrm>
              <a:custGeom>
                <a:avLst/>
                <a:gdLst/>
                <a:ahLst/>
                <a:cxnLst/>
                <a:rect l="l" t="t" r="r" b="b"/>
                <a:pathLst>
                  <a:path w="4857" h="21509" extrusionOk="0">
                    <a:moveTo>
                      <a:pt x="2933" y="1"/>
                    </a:moveTo>
                    <a:cubicBezTo>
                      <a:pt x="2910" y="1"/>
                      <a:pt x="2888" y="14"/>
                      <a:pt x="2881" y="45"/>
                    </a:cubicBezTo>
                    <a:cubicBezTo>
                      <a:pt x="2476" y="2013"/>
                      <a:pt x="1989" y="3963"/>
                      <a:pt x="1422" y="5895"/>
                    </a:cubicBezTo>
                    <a:cubicBezTo>
                      <a:pt x="1180" y="6722"/>
                      <a:pt x="919" y="7544"/>
                      <a:pt x="641" y="8359"/>
                    </a:cubicBezTo>
                    <a:cubicBezTo>
                      <a:pt x="427" y="8986"/>
                      <a:pt x="1" y="9726"/>
                      <a:pt x="31" y="10403"/>
                    </a:cubicBezTo>
                    <a:cubicBezTo>
                      <a:pt x="69" y="11250"/>
                      <a:pt x="4786" y="20454"/>
                      <a:pt x="4421" y="21346"/>
                    </a:cubicBezTo>
                    <a:cubicBezTo>
                      <a:pt x="4385" y="21436"/>
                      <a:pt x="4473" y="21508"/>
                      <a:pt x="4555" y="21508"/>
                    </a:cubicBezTo>
                    <a:cubicBezTo>
                      <a:pt x="4596" y="21508"/>
                      <a:pt x="4636" y="21490"/>
                      <a:pt x="4658" y="21446"/>
                    </a:cubicBezTo>
                    <a:cubicBezTo>
                      <a:pt x="4857" y="21045"/>
                      <a:pt x="4821" y="20804"/>
                      <a:pt x="4671" y="20385"/>
                    </a:cubicBezTo>
                    <a:cubicBezTo>
                      <a:pt x="4354" y="19498"/>
                      <a:pt x="423" y="11089"/>
                      <a:pt x="355" y="10698"/>
                    </a:cubicBezTo>
                    <a:cubicBezTo>
                      <a:pt x="239" y="10025"/>
                      <a:pt x="550" y="9453"/>
                      <a:pt x="764" y="8840"/>
                    </a:cubicBezTo>
                    <a:cubicBezTo>
                      <a:pt x="1096" y="7891"/>
                      <a:pt x="1404" y="6933"/>
                      <a:pt x="1687" y="5968"/>
                    </a:cubicBezTo>
                    <a:cubicBezTo>
                      <a:pt x="1811" y="5535"/>
                      <a:pt x="1928" y="5103"/>
                      <a:pt x="2040" y="4669"/>
                    </a:cubicBezTo>
                    <a:cubicBezTo>
                      <a:pt x="2055" y="4663"/>
                      <a:pt x="2069" y="4654"/>
                      <a:pt x="2078" y="4639"/>
                    </a:cubicBezTo>
                    <a:cubicBezTo>
                      <a:pt x="2552" y="3913"/>
                      <a:pt x="2898" y="2909"/>
                      <a:pt x="3151" y="2085"/>
                    </a:cubicBezTo>
                    <a:cubicBezTo>
                      <a:pt x="3166" y="2036"/>
                      <a:pt x="3123" y="2000"/>
                      <a:pt x="3082" y="2000"/>
                    </a:cubicBezTo>
                    <a:cubicBezTo>
                      <a:pt x="3061" y="2000"/>
                      <a:pt x="3040" y="2009"/>
                      <a:pt x="3028" y="2032"/>
                    </a:cubicBezTo>
                    <a:cubicBezTo>
                      <a:pt x="2793" y="2463"/>
                      <a:pt x="2542" y="2957"/>
                      <a:pt x="2332" y="3458"/>
                    </a:cubicBezTo>
                    <a:cubicBezTo>
                      <a:pt x="2590" y="2339"/>
                      <a:pt x="2811" y="1212"/>
                      <a:pt x="2998" y="76"/>
                    </a:cubicBezTo>
                    <a:cubicBezTo>
                      <a:pt x="3005" y="31"/>
                      <a:pt x="2967" y="1"/>
                      <a:pt x="2933"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67" name="Google Shape;2253;p65">
                <a:extLst>
                  <a:ext uri="{FF2B5EF4-FFF2-40B4-BE49-F238E27FC236}">
                    <a16:creationId xmlns:a16="http://schemas.microsoft.com/office/drawing/2014/main" id="{F5727EA9-BCBD-4C9E-9D52-3CE64F435DBC}"/>
                  </a:ext>
                </a:extLst>
              </p:cNvPr>
              <p:cNvSpPr/>
              <p:nvPr/>
            </p:nvSpPr>
            <p:spPr>
              <a:xfrm>
                <a:off x="-6311350" y="-768475"/>
                <a:ext cx="96975" cy="452325"/>
              </a:xfrm>
              <a:custGeom>
                <a:avLst/>
                <a:gdLst/>
                <a:ahLst/>
                <a:cxnLst/>
                <a:rect l="l" t="t" r="r" b="b"/>
                <a:pathLst>
                  <a:path w="3879" h="18093" extrusionOk="0">
                    <a:moveTo>
                      <a:pt x="51" y="1"/>
                    </a:moveTo>
                    <a:cubicBezTo>
                      <a:pt x="26" y="1"/>
                      <a:pt x="0" y="21"/>
                      <a:pt x="9" y="53"/>
                    </a:cubicBezTo>
                    <a:cubicBezTo>
                      <a:pt x="1451" y="6009"/>
                      <a:pt x="2807" y="12046"/>
                      <a:pt x="3853" y="18082"/>
                    </a:cubicBezTo>
                    <a:cubicBezTo>
                      <a:pt x="3854" y="18089"/>
                      <a:pt x="3859" y="18092"/>
                      <a:pt x="3864" y="18092"/>
                    </a:cubicBezTo>
                    <a:cubicBezTo>
                      <a:pt x="3871" y="18092"/>
                      <a:pt x="3879" y="18086"/>
                      <a:pt x="3877" y="18076"/>
                    </a:cubicBezTo>
                    <a:cubicBezTo>
                      <a:pt x="2969" y="11957"/>
                      <a:pt x="1783" y="5986"/>
                      <a:pt x="89" y="30"/>
                    </a:cubicBezTo>
                    <a:cubicBezTo>
                      <a:pt x="83" y="10"/>
                      <a:pt x="67" y="1"/>
                      <a:pt x="51"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68" name="Google Shape;2254;p65">
                <a:extLst>
                  <a:ext uri="{FF2B5EF4-FFF2-40B4-BE49-F238E27FC236}">
                    <a16:creationId xmlns:a16="http://schemas.microsoft.com/office/drawing/2014/main" id="{8F6A830D-AF91-4D60-A91B-0F40C78C7FD6}"/>
                  </a:ext>
                </a:extLst>
              </p:cNvPr>
              <p:cNvSpPr/>
              <p:nvPr/>
            </p:nvSpPr>
            <p:spPr>
              <a:xfrm>
                <a:off x="-6840125" y="-196700"/>
                <a:ext cx="95925" cy="112375"/>
              </a:xfrm>
              <a:custGeom>
                <a:avLst/>
                <a:gdLst/>
                <a:ahLst/>
                <a:cxnLst/>
                <a:rect l="l" t="t" r="r" b="b"/>
                <a:pathLst>
                  <a:path w="3837" h="4495" extrusionOk="0">
                    <a:moveTo>
                      <a:pt x="36" y="1"/>
                    </a:moveTo>
                    <a:cubicBezTo>
                      <a:pt x="19" y="1"/>
                      <a:pt x="1" y="16"/>
                      <a:pt x="7" y="35"/>
                    </a:cubicBezTo>
                    <a:cubicBezTo>
                      <a:pt x="263" y="835"/>
                      <a:pt x="552" y="1615"/>
                      <a:pt x="855" y="2398"/>
                    </a:cubicBezTo>
                    <a:cubicBezTo>
                      <a:pt x="1045" y="2887"/>
                      <a:pt x="1180" y="3472"/>
                      <a:pt x="1482" y="3906"/>
                    </a:cubicBezTo>
                    <a:cubicBezTo>
                      <a:pt x="1772" y="4322"/>
                      <a:pt x="2261" y="4495"/>
                      <a:pt x="2760" y="4495"/>
                    </a:cubicBezTo>
                    <a:cubicBezTo>
                      <a:pt x="3117" y="4495"/>
                      <a:pt x="3479" y="4407"/>
                      <a:pt x="3777" y="4256"/>
                    </a:cubicBezTo>
                    <a:cubicBezTo>
                      <a:pt x="3836" y="4228"/>
                      <a:pt x="3805" y="4139"/>
                      <a:pt x="3745" y="4138"/>
                    </a:cubicBezTo>
                    <a:cubicBezTo>
                      <a:pt x="3718" y="4137"/>
                      <a:pt x="3692" y="4137"/>
                      <a:pt x="3665" y="4137"/>
                    </a:cubicBezTo>
                    <a:cubicBezTo>
                      <a:pt x="3414" y="4137"/>
                      <a:pt x="3169" y="4163"/>
                      <a:pt x="2927" y="4163"/>
                    </a:cubicBezTo>
                    <a:cubicBezTo>
                      <a:pt x="2663" y="4163"/>
                      <a:pt x="2404" y="4132"/>
                      <a:pt x="2148" y="4002"/>
                    </a:cubicBezTo>
                    <a:cubicBezTo>
                      <a:pt x="1607" y="3726"/>
                      <a:pt x="1447" y="3135"/>
                      <a:pt x="1219" y="2603"/>
                    </a:cubicBezTo>
                    <a:cubicBezTo>
                      <a:pt x="846" y="1730"/>
                      <a:pt x="478" y="865"/>
                      <a:pt x="58" y="14"/>
                    </a:cubicBezTo>
                    <a:cubicBezTo>
                      <a:pt x="53" y="5"/>
                      <a:pt x="44" y="1"/>
                      <a:pt x="36"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69" name="Google Shape;2255;p65">
                <a:extLst>
                  <a:ext uri="{FF2B5EF4-FFF2-40B4-BE49-F238E27FC236}">
                    <a16:creationId xmlns:a16="http://schemas.microsoft.com/office/drawing/2014/main" id="{3ED331D3-B72F-448B-8223-3042B4D606F7}"/>
                  </a:ext>
                </a:extLst>
              </p:cNvPr>
              <p:cNvSpPr/>
              <p:nvPr/>
            </p:nvSpPr>
            <p:spPr>
              <a:xfrm>
                <a:off x="-5442675" y="-960475"/>
                <a:ext cx="300775" cy="646575"/>
              </a:xfrm>
              <a:custGeom>
                <a:avLst/>
                <a:gdLst/>
                <a:ahLst/>
                <a:cxnLst/>
                <a:rect l="l" t="t" r="r" b="b"/>
                <a:pathLst>
                  <a:path w="12031" h="25863" extrusionOk="0">
                    <a:moveTo>
                      <a:pt x="6398" y="1"/>
                    </a:moveTo>
                    <a:cubicBezTo>
                      <a:pt x="4573" y="1"/>
                      <a:pt x="2809" y="2048"/>
                      <a:pt x="3363" y="4222"/>
                    </a:cubicBezTo>
                    <a:cubicBezTo>
                      <a:pt x="4574" y="8975"/>
                      <a:pt x="5635" y="13144"/>
                      <a:pt x="5687" y="13518"/>
                    </a:cubicBezTo>
                    <a:cubicBezTo>
                      <a:pt x="5779" y="14180"/>
                      <a:pt x="236" y="22988"/>
                      <a:pt x="92" y="24387"/>
                    </a:cubicBezTo>
                    <a:cubicBezTo>
                      <a:pt x="0" y="25273"/>
                      <a:pt x="1409" y="25863"/>
                      <a:pt x="2753" y="25863"/>
                    </a:cubicBezTo>
                    <a:cubicBezTo>
                      <a:pt x="3532" y="25863"/>
                      <a:pt x="4290" y="25664"/>
                      <a:pt x="4719" y="25209"/>
                    </a:cubicBezTo>
                    <a:cubicBezTo>
                      <a:pt x="5912" y="23946"/>
                      <a:pt x="11277" y="17677"/>
                      <a:pt x="11751" y="14558"/>
                    </a:cubicBezTo>
                    <a:cubicBezTo>
                      <a:pt x="12031" y="12716"/>
                      <a:pt x="11583" y="7820"/>
                      <a:pt x="9057" y="2106"/>
                    </a:cubicBezTo>
                    <a:cubicBezTo>
                      <a:pt x="8392" y="601"/>
                      <a:pt x="7386" y="1"/>
                      <a:pt x="6398" y="1"/>
                    </a:cubicBezTo>
                    <a:close/>
                  </a:path>
                </a:pathLst>
              </a:custGeom>
              <a:solidFill>
                <a:srgbClr val="FFE6C5"/>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70" name="Google Shape;2256;p65">
                <a:extLst>
                  <a:ext uri="{FF2B5EF4-FFF2-40B4-BE49-F238E27FC236}">
                    <a16:creationId xmlns:a16="http://schemas.microsoft.com/office/drawing/2014/main" id="{5F90872C-2BA0-4E83-9C4A-258FB72E968A}"/>
                  </a:ext>
                </a:extLst>
              </p:cNvPr>
              <p:cNvSpPr/>
              <p:nvPr/>
            </p:nvSpPr>
            <p:spPr>
              <a:xfrm>
                <a:off x="-5506225" y="-351100"/>
                <a:ext cx="181575" cy="198525"/>
              </a:xfrm>
              <a:custGeom>
                <a:avLst/>
                <a:gdLst/>
                <a:ahLst/>
                <a:cxnLst/>
                <a:rect l="l" t="t" r="r" b="b"/>
                <a:pathLst>
                  <a:path w="7263" h="7941" extrusionOk="0">
                    <a:moveTo>
                      <a:pt x="2708" y="0"/>
                    </a:moveTo>
                    <a:cubicBezTo>
                      <a:pt x="2667" y="0"/>
                      <a:pt x="2642" y="4"/>
                      <a:pt x="2634" y="12"/>
                    </a:cubicBezTo>
                    <a:cubicBezTo>
                      <a:pt x="2510" y="135"/>
                      <a:pt x="1438" y="2311"/>
                      <a:pt x="944" y="3168"/>
                    </a:cubicBezTo>
                    <a:cubicBezTo>
                      <a:pt x="0" y="4819"/>
                      <a:pt x="1120" y="7587"/>
                      <a:pt x="1316" y="7855"/>
                    </a:cubicBezTo>
                    <a:cubicBezTo>
                      <a:pt x="1361" y="7916"/>
                      <a:pt x="1454" y="7941"/>
                      <a:pt x="1577" y="7941"/>
                    </a:cubicBezTo>
                    <a:cubicBezTo>
                      <a:pt x="1613" y="7941"/>
                      <a:pt x="1651" y="7939"/>
                      <a:pt x="1691" y="7935"/>
                    </a:cubicBezTo>
                    <a:cubicBezTo>
                      <a:pt x="1732" y="7933"/>
                      <a:pt x="1770" y="7929"/>
                      <a:pt x="1809" y="7918"/>
                    </a:cubicBezTo>
                    <a:cubicBezTo>
                      <a:pt x="1986" y="7890"/>
                      <a:pt x="2160" y="7840"/>
                      <a:pt x="2326" y="7774"/>
                    </a:cubicBezTo>
                    <a:cubicBezTo>
                      <a:pt x="2362" y="7762"/>
                      <a:pt x="2396" y="7749"/>
                      <a:pt x="2430" y="7734"/>
                    </a:cubicBezTo>
                    <a:cubicBezTo>
                      <a:pt x="2608" y="7665"/>
                      <a:pt x="2779" y="7580"/>
                      <a:pt x="2942" y="7481"/>
                    </a:cubicBezTo>
                    <a:cubicBezTo>
                      <a:pt x="2980" y="7457"/>
                      <a:pt x="3016" y="7435"/>
                      <a:pt x="3050" y="7412"/>
                    </a:cubicBezTo>
                    <a:cubicBezTo>
                      <a:pt x="3239" y="7276"/>
                      <a:pt x="3367" y="7137"/>
                      <a:pt x="3381" y="7010"/>
                    </a:cubicBezTo>
                    <a:cubicBezTo>
                      <a:pt x="3436" y="6473"/>
                      <a:pt x="3274" y="5150"/>
                      <a:pt x="3655" y="4747"/>
                    </a:cubicBezTo>
                    <a:cubicBezTo>
                      <a:pt x="4371" y="3993"/>
                      <a:pt x="5114" y="3994"/>
                      <a:pt x="5845" y="3402"/>
                    </a:cubicBezTo>
                    <a:cubicBezTo>
                      <a:pt x="7041" y="2440"/>
                      <a:pt x="7150" y="1162"/>
                      <a:pt x="7263" y="834"/>
                    </a:cubicBezTo>
                    <a:cubicBezTo>
                      <a:pt x="7263" y="834"/>
                      <a:pt x="3310" y="0"/>
                      <a:pt x="2708" y="0"/>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71" name="Google Shape;2257;p65">
                <a:extLst>
                  <a:ext uri="{FF2B5EF4-FFF2-40B4-BE49-F238E27FC236}">
                    <a16:creationId xmlns:a16="http://schemas.microsoft.com/office/drawing/2014/main" id="{5ABE7537-5128-4406-B054-975273453C9F}"/>
                  </a:ext>
                </a:extLst>
              </p:cNvPr>
              <p:cNvSpPr/>
              <p:nvPr/>
            </p:nvSpPr>
            <p:spPr>
              <a:xfrm>
                <a:off x="-5478700" y="-213700"/>
                <a:ext cx="17725" cy="60975"/>
              </a:xfrm>
              <a:custGeom>
                <a:avLst/>
                <a:gdLst/>
                <a:ahLst/>
                <a:cxnLst/>
                <a:rect l="l" t="t" r="r" b="b"/>
                <a:pathLst>
                  <a:path w="709" h="2439" extrusionOk="0">
                    <a:moveTo>
                      <a:pt x="48" y="1"/>
                    </a:moveTo>
                    <a:cubicBezTo>
                      <a:pt x="25" y="1"/>
                      <a:pt x="1" y="16"/>
                      <a:pt x="1" y="44"/>
                    </a:cubicBezTo>
                    <a:cubicBezTo>
                      <a:pt x="83" y="882"/>
                      <a:pt x="247" y="1675"/>
                      <a:pt x="590" y="2439"/>
                    </a:cubicBezTo>
                    <a:cubicBezTo>
                      <a:pt x="631" y="2437"/>
                      <a:pt x="669" y="2433"/>
                      <a:pt x="708" y="2424"/>
                    </a:cubicBezTo>
                    <a:cubicBezTo>
                      <a:pt x="479" y="1635"/>
                      <a:pt x="247" y="839"/>
                      <a:pt x="90" y="32"/>
                    </a:cubicBezTo>
                    <a:cubicBezTo>
                      <a:pt x="86" y="11"/>
                      <a:pt x="67" y="1"/>
                      <a:pt x="48"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72" name="Google Shape;2258;p65">
                <a:extLst>
                  <a:ext uri="{FF2B5EF4-FFF2-40B4-BE49-F238E27FC236}">
                    <a16:creationId xmlns:a16="http://schemas.microsoft.com/office/drawing/2014/main" id="{CC219CF4-74D1-4645-9CD6-DC8CFE4B0632}"/>
                  </a:ext>
                </a:extLst>
              </p:cNvPr>
              <p:cNvSpPr/>
              <p:nvPr/>
            </p:nvSpPr>
            <p:spPr>
              <a:xfrm>
                <a:off x="-5462950" y="-217825"/>
                <a:ext cx="17500" cy="61100"/>
              </a:xfrm>
              <a:custGeom>
                <a:avLst/>
                <a:gdLst/>
                <a:ahLst/>
                <a:cxnLst/>
                <a:rect l="l" t="t" r="r" b="b"/>
                <a:pathLst>
                  <a:path w="700" h="2444" extrusionOk="0">
                    <a:moveTo>
                      <a:pt x="46" y="0"/>
                    </a:moveTo>
                    <a:cubicBezTo>
                      <a:pt x="23" y="0"/>
                      <a:pt x="0" y="15"/>
                      <a:pt x="2" y="40"/>
                    </a:cubicBezTo>
                    <a:cubicBezTo>
                      <a:pt x="77" y="884"/>
                      <a:pt x="247" y="1679"/>
                      <a:pt x="595" y="2443"/>
                    </a:cubicBezTo>
                    <a:cubicBezTo>
                      <a:pt x="631" y="2431"/>
                      <a:pt x="665" y="2418"/>
                      <a:pt x="699" y="2403"/>
                    </a:cubicBezTo>
                    <a:cubicBezTo>
                      <a:pt x="475" y="1619"/>
                      <a:pt x="246" y="832"/>
                      <a:pt x="87" y="31"/>
                    </a:cubicBezTo>
                    <a:cubicBezTo>
                      <a:pt x="83" y="10"/>
                      <a:pt x="65" y="0"/>
                      <a:pt x="46"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73" name="Google Shape;2259;p65">
                <a:extLst>
                  <a:ext uri="{FF2B5EF4-FFF2-40B4-BE49-F238E27FC236}">
                    <a16:creationId xmlns:a16="http://schemas.microsoft.com/office/drawing/2014/main" id="{AFD8BFC4-8BD3-4206-B009-D823EC3241AA}"/>
                  </a:ext>
                </a:extLst>
              </p:cNvPr>
              <p:cNvSpPr/>
              <p:nvPr/>
            </p:nvSpPr>
            <p:spPr>
              <a:xfrm>
                <a:off x="-5446825" y="-223450"/>
                <a:ext cx="16850" cy="59400"/>
              </a:xfrm>
              <a:custGeom>
                <a:avLst/>
                <a:gdLst/>
                <a:ahLst/>
                <a:cxnLst/>
                <a:rect l="l" t="t" r="r" b="b"/>
                <a:pathLst>
                  <a:path w="674" h="2376" extrusionOk="0">
                    <a:moveTo>
                      <a:pt x="46" y="1"/>
                    </a:moveTo>
                    <a:cubicBezTo>
                      <a:pt x="23" y="1"/>
                      <a:pt x="0" y="15"/>
                      <a:pt x="4" y="44"/>
                    </a:cubicBezTo>
                    <a:cubicBezTo>
                      <a:pt x="77" y="858"/>
                      <a:pt x="238" y="1630"/>
                      <a:pt x="565" y="2375"/>
                    </a:cubicBezTo>
                    <a:cubicBezTo>
                      <a:pt x="604" y="2351"/>
                      <a:pt x="640" y="2329"/>
                      <a:pt x="674" y="2306"/>
                    </a:cubicBezTo>
                    <a:cubicBezTo>
                      <a:pt x="458" y="1557"/>
                      <a:pt x="240" y="798"/>
                      <a:pt x="90" y="33"/>
                    </a:cubicBezTo>
                    <a:cubicBezTo>
                      <a:pt x="86" y="11"/>
                      <a:pt x="66" y="1"/>
                      <a:pt x="46" y="1"/>
                    </a:cubicBezTo>
                    <a:close/>
                  </a:path>
                </a:pathLst>
              </a:custGeom>
              <a:solidFill>
                <a:srgbClr val="EFC18F"/>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74" name="Google Shape;2260;p65">
                <a:extLst>
                  <a:ext uri="{FF2B5EF4-FFF2-40B4-BE49-F238E27FC236}">
                    <a16:creationId xmlns:a16="http://schemas.microsoft.com/office/drawing/2014/main" id="{B6F7EFE4-C6DC-462C-9382-8F485B618F9D}"/>
                  </a:ext>
                </a:extLst>
              </p:cNvPr>
              <p:cNvSpPr/>
              <p:nvPr/>
            </p:nvSpPr>
            <p:spPr>
              <a:xfrm>
                <a:off x="-5456325" y="-969000"/>
                <a:ext cx="328200" cy="676025"/>
              </a:xfrm>
              <a:custGeom>
                <a:avLst/>
                <a:gdLst/>
                <a:ahLst/>
                <a:cxnLst/>
                <a:rect l="l" t="t" r="r" b="b"/>
                <a:pathLst>
                  <a:path w="13128" h="27041" extrusionOk="0">
                    <a:moveTo>
                      <a:pt x="6797" y="1"/>
                    </a:moveTo>
                    <a:cubicBezTo>
                      <a:pt x="5091" y="1"/>
                      <a:pt x="3355" y="1286"/>
                      <a:pt x="3433" y="3914"/>
                    </a:cubicBezTo>
                    <a:cubicBezTo>
                      <a:pt x="3487" y="5690"/>
                      <a:pt x="5991" y="13150"/>
                      <a:pt x="5974" y="13876"/>
                    </a:cubicBezTo>
                    <a:cubicBezTo>
                      <a:pt x="5958" y="14600"/>
                      <a:pt x="90" y="23607"/>
                      <a:pt x="39" y="24764"/>
                    </a:cubicBezTo>
                    <a:cubicBezTo>
                      <a:pt x="0" y="25651"/>
                      <a:pt x="2697" y="27041"/>
                      <a:pt x="4906" y="27041"/>
                    </a:cubicBezTo>
                    <a:cubicBezTo>
                      <a:pt x="5582" y="27041"/>
                      <a:pt x="6212" y="26910"/>
                      <a:pt x="6705" y="26596"/>
                    </a:cubicBezTo>
                    <a:cubicBezTo>
                      <a:pt x="7296" y="26219"/>
                      <a:pt x="12318" y="18018"/>
                      <a:pt x="12722" y="14878"/>
                    </a:cubicBezTo>
                    <a:cubicBezTo>
                      <a:pt x="13127" y="11739"/>
                      <a:pt x="11031" y="4508"/>
                      <a:pt x="9621" y="1696"/>
                    </a:cubicBezTo>
                    <a:cubicBezTo>
                      <a:pt x="9057" y="572"/>
                      <a:pt x="7934" y="1"/>
                      <a:pt x="6797"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75" name="Google Shape;2261;p65">
                <a:extLst>
                  <a:ext uri="{FF2B5EF4-FFF2-40B4-BE49-F238E27FC236}">
                    <a16:creationId xmlns:a16="http://schemas.microsoft.com/office/drawing/2014/main" id="{C8642886-AF13-4C43-94B4-28E57D9A07BC}"/>
                  </a:ext>
                </a:extLst>
              </p:cNvPr>
              <p:cNvSpPr/>
              <p:nvPr/>
            </p:nvSpPr>
            <p:spPr>
              <a:xfrm>
                <a:off x="-5470650" y="-395000"/>
                <a:ext cx="522225" cy="1437225"/>
              </a:xfrm>
              <a:custGeom>
                <a:avLst/>
                <a:gdLst/>
                <a:ahLst/>
                <a:cxnLst/>
                <a:rect l="l" t="t" r="r" b="b"/>
                <a:pathLst>
                  <a:path w="20889" h="57489" extrusionOk="0">
                    <a:moveTo>
                      <a:pt x="6998" y="1"/>
                    </a:moveTo>
                    <a:cubicBezTo>
                      <a:pt x="4847" y="1"/>
                      <a:pt x="2478" y="1584"/>
                      <a:pt x="1886" y="5110"/>
                    </a:cubicBezTo>
                    <a:cubicBezTo>
                      <a:pt x="448" y="13667"/>
                      <a:pt x="0" y="27327"/>
                      <a:pt x="130" y="29184"/>
                    </a:cubicBezTo>
                    <a:cubicBezTo>
                      <a:pt x="258" y="31038"/>
                      <a:pt x="14473" y="52122"/>
                      <a:pt x="14507" y="52638"/>
                    </a:cubicBezTo>
                    <a:cubicBezTo>
                      <a:pt x="14507" y="52638"/>
                      <a:pt x="13992" y="53425"/>
                      <a:pt x="13409" y="54366"/>
                    </a:cubicBezTo>
                    <a:cubicBezTo>
                      <a:pt x="13406" y="54371"/>
                      <a:pt x="13403" y="54375"/>
                      <a:pt x="13401" y="54381"/>
                    </a:cubicBezTo>
                    <a:cubicBezTo>
                      <a:pt x="12575" y="55703"/>
                      <a:pt x="11611" y="57325"/>
                      <a:pt x="11755" y="57460"/>
                    </a:cubicBezTo>
                    <a:cubicBezTo>
                      <a:pt x="11777" y="57479"/>
                      <a:pt x="11813" y="57489"/>
                      <a:pt x="11861" y="57489"/>
                    </a:cubicBezTo>
                    <a:cubicBezTo>
                      <a:pt x="12969" y="57489"/>
                      <a:pt x="20652" y="52490"/>
                      <a:pt x="20824" y="51905"/>
                    </a:cubicBezTo>
                    <a:cubicBezTo>
                      <a:pt x="20888" y="51671"/>
                      <a:pt x="20266" y="50805"/>
                      <a:pt x="19733" y="50039"/>
                    </a:cubicBezTo>
                    <a:cubicBezTo>
                      <a:pt x="19347" y="49494"/>
                      <a:pt x="19017" y="49001"/>
                      <a:pt x="19002" y="48834"/>
                    </a:cubicBezTo>
                    <a:cubicBezTo>
                      <a:pt x="17681" y="33336"/>
                      <a:pt x="8277" y="27660"/>
                      <a:pt x="8131" y="26069"/>
                    </a:cubicBezTo>
                    <a:cubicBezTo>
                      <a:pt x="7987" y="24476"/>
                      <a:pt x="15532" y="9192"/>
                      <a:pt x="10145" y="1548"/>
                    </a:cubicBezTo>
                    <a:cubicBezTo>
                      <a:pt x="9435" y="540"/>
                      <a:pt x="8253" y="1"/>
                      <a:pt x="6998" y="1"/>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76" name="Google Shape;2262;p65">
                <a:extLst>
                  <a:ext uri="{FF2B5EF4-FFF2-40B4-BE49-F238E27FC236}">
                    <a16:creationId xmlns:a16="http://schemas.microsoft.com/office/drawing/2014/main" id="{A47C7B73-6352-4B06-A524-61A789348781}"/>
                  </a:ext>
                </a:extLst>
              </p:cNvPr>
              <p:cNvSpPr/>
              <p:nvPr/>
            </p:nvSpPr>
            <p:spPr>
              <a:xfrm>
                <a:off x="-5180375" y="856000"/>
                <a:ext cx="231950" cy="186225"/>
              </a:xfrm>
              <a:custGeom>
                <a:avLst/>
                <a:gdLst/>
                <a:ahLst/>
                <a:cxnLst/>
                <a:rect l="l" t="t" r="r" b="b"/>
                <a:pathLst>
                  <a:path w="9278" h="7449" extrusionOk="0">
                    <a:moveTo>
                      <a:pt x="8122" y="0"/>
                    </a:moveTo>
                    <a:cubicBezTo>
                      <a:pt x="4007" y="4192"/>
                      <a:pt x="2458" y="5202"/>
                      <a:pt x="1921" y="5202"/>
                    </a:cubicBezTo>
                    <a:cubicBezTo>
                      <a:pt x="1461" y="5202"/>
                      <a:pt x="1744" y="4459"/>
                      <a:pt x="1790" y="4341"/>
                    </a:cubicBezTo>
                    <a:lnTo>
                      <a:pt x="1790" y="4341"/>
                    </a:lnTo>
                    <a:cubicBezTo>
                      <a:pt x="964" y="5663"/>
                      <a:pt x="0" y="7285"/>
                      <a:pt x="144" y="7420"/>
                    </a:cubicBezTo>
                    <a:cubicBezTo>
                      <a:pt x="166" y="7439"/>
                      <a:pt x="202" y="7449"/>
                      <a:pt x="250" y="7449"/>
                    </a:cubicBezTo>
                    <a:cubicBezTo>
                      <a:pt x="1358" y="7449"/>
                      <a:pt x="9041" y="2450"/>
                      <a:pt x="9213" y="1865"/>
                    </a:cubicBezTo>
                    <a:cubicBezTo>
                      <a:pt x="9277" y="1631"/>
                      <a:pt x="8655" y="765"/>
                      <a:pt x="8122"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77" name="Google Shape;2263;p65">
                <a:extLst>
                  <a:ext uri="{FF2B5EF4-FFF2-40B4-BE49-F238E27FC236}">
                    <a16:creationId xmlns:a16="http://schemas.microsoft.com/office/drawing/2014/main" id="{203F6E20-E9FB-4E6F-9588-D352BB2569DE}"/>
                  </a:ext>
                </a:extLst>
              </p:cNvPr>
              <p:cNvSpPr/>
              <p:nvPr/>
            </p:nvSpPr>
            <p:spPr>
              <a:xfrm>
                <a:off x="-5453150" y="-396525"/>
                <a:ext cx="524725" cy="1468975"/>
              </a:xfrm>
              <a:custGeom>
                <a:avLst/>
                <a:gdLst/>
                <a:ahLst/>
                <a:cxnLst/>
                <a:rect l="l" t="t" r="r" b="b"/>
                <a:pathLst>
                  <a:path w="20989" h="58759" extrusionOk="0">
                    <a:moveTo>
                      <a:pt x="11391" y="1"/>
                    </a:moveTo>
                    <a:cubicBezTo>
                      <a:pt x="9227" y="1"/>
                      <a:pt x="6854" y="1637"/>
                      <a:pt x="6292" y="5243"/>
                    </a:cubicBezTo>
                    <a:cubicBezTo>
                      <a:pt x="5186" y="12360"/>
                      <a:pt x="4780" y="25969"/>
                      <a:pt x="4761" y="27832"/>
                    </a:cubicBezTo>
                    <a:cubicBezTo>
                      <a:pt x="4723" y="30782"/>
                      <a:pt x="5662" y="54695"/>
                      <a:pt x="5671" y="55153"/>
                    </a:cubicBezTo>
                    <a:cubicBezTo>
                      <a:pt x="5671" y="55153"/>
                      <a:pt x="4611" y="55755"/>
                      <a:pt x="3422" y="56455"/>
                    </a:cubicBezTo>
                    <a:cubicBezTo>
                      <a:pt x="1831" y="57398"/>
                      <a:pt x="1" y="58523"/>
                      <a:pt x="146" y="58649"/>
                    </a:cubicBezTo>
                    <a:cubicBezTo>
                      <a:pt x="235" y="58725"/>
                      <a:pt x="599" y="58759"/>
                      <a:pt x="1147" y="58759"/>
                    </a:cubicBezTo>
                    <a:cubicBezTo>
                      <a:pt x="3922" y="58759"/>
                      <a:pt x="11404" y="57898"/>
                      <a:pt x="11537" y="57384"/>
                    </a:cubicBezTo>
                    <a:cubicBezTo>
                      <a:pt x="11589" y="57173"/>
                      <a:pt x="11347" y="56609"/>
                      <a:pt x="11122" y="56063"/>
                    </a:cubicBezTo>
                    <a:cubicBezTo>
                      <a:pt x="10920" y="55569"/>
                      <a:pt x="10745" y="55093"/>
                      <a:pt x="10823" y="54915"/>
                    </a:cubicBezTo>
                    <a:cubicBezTo>
                      <a:pt x="17476" y="39591"/>
                      <a:pt x="13764" y="27625"/>
                      <a:pt x="13568" y="26039"/>
                    </a:cubicBezTo>
                    <a:cubicBezTo>
                      <a:pt x="13382" y="24451"/>
                      <a:pt x="20989" y="9946"/>
                      <a:pt x="14446" y="1443"/>
                    </a:cubicBezTo>
                    <a:cubicBezTo>
                      <a:pt x="13719" y="500"/>
                      <a:pt x="12587" y="1"/>
                      <a:pt x="11391" y="1"/>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78" name="Google Shape;2264;p65">
                <a:extLst>
                  <a:ext uri="{FF2B5EF4-FFF2-40B4-BE49-F238E27FC236}">
                    <a16:creationId xmlns:a16="http://schemas.microsoft.com/office/drawing/2014/main" id="{D4AA8719-BA02-42AD-B7BC-066EF75B7106}"/>
                  </a:ext>
                </a:extLst>
              </p:cNvPr>
              <p:cNvSpPr/>
              <p:nvPr/>
            </p:nvSpPr>
            <p:spPr>
              <a:xfrm>
                <a:off x="-5453150" y="1005050"/>
                <a:ext cx="289700" cy="67400"/>
              </a:xfrm>
              <a:custGeom>
                <a:avLst/>
                <a:gdLst/>
                <a:ahLst/>
                <a:cxnLst/>
                <a:rect l="l" t="t" r="r" b="b"/>
                <a:pathLst>
                  <a:path w="11588" h="2696" extrusionOk="0">
                    <a:moveTo>
                      <a:pt x="11122" y="0"/>
                    </a:moveTo>
                    <a:cubicBezTo>
                      <a:pt x="7043" y="1026"/>
                      <a:pt x="4926" y="1350"/>
                      <a:pt x="3878" y="1350"/>
                    </a:cubicBezTo>
                    <a:cubicBezTo>
                      <a:pt x="2085" y="1350"/>
                      <a:pt x="3426" y="401"/>
                      <a:pt x="3426" y="401"/>
                    </a:cubicBezTo>
                    <a:lnTo>
                      <a:pt x="3422" y="392"/>
                    </a:lnTo>
                    <a:cubicBezTo>
                      <a:pt x="1829" y="1335"/>
                      <a:pt x="1" y="2460"/>
                      <a:pt x="144" y="2586"/>
                    </a:cubicBezTo>
                    <a:cubicBezTo>
                      <a:pt x="234" y="2662"/>
                      <a:pt x="598" y="2696"/>
                      <a:pt x="1146" y="2696"/>
                    </a:cubicBezTo>
                    <a:cubicBezTo>
                      <a:pt x="3922" y="2696"/>
                      <a:pt x="11404" y="1835"/>
                      <a:pt x="11537" y="1321"/>
                    </a:cubicBezTo>
                    <a:cubicBezTo>
                      <a:pt x="11588" y="1110"/>
                      <a:pt x="11345" y="546"/>
                      <a:pt x="11122"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79" name="Google Shape;2265;p65">
                <a:extLst>
                  <a:ext uri="{FF2B5EF4-FFF2-40B4-BE49-F238E27FC236}">
                    <a16:creationId xmlns:a16="http://schemas.microsoft.com/office/drawing/2014/main" id="{1E3702D3-E8D0-4B5F-B9BE-DA6BFC38EFE7}"/>
                  </a:ext>
                </a:extLst>
              </p:cNvPr>
              <p:cNvSpPr/>
              <p:nvPr/>
            </p:nvSpPr>
            <p:spPr>
              <a:xfrm>
                <a:off x="-5140375" y="508750"/>
                <a:ext cx="59500" cy="359400"/>
              </a:xfrm>
              <a:custGeom>
                <a:avLst/>
                <a:gdLst/>
                <a:ahLst/>
                <a:cxnLst/>
                <a:rect l="l" t="t" r="r" b="b"/>
                <a:pathLst>
                  <a:path w="2380" h="14376" extrusionOk="0">
                    <a:moveTo>
                      <a:pt x="2306" y="0"/>
                    </a:moveTo>
                    <a:cubicBezTo>
                      <a:pt x="2288" y="0"/>
                      <a:pt x="2270" y="12"/>
                      <a:pt x="2269" y="36"/>
                    </a:cubicBezTo>
                    <a:cubicBezTo>
                      <a:pt x="2062" y="4830"/>
                      <a:pt x="1143" y="9662"/>
                      <a:pt x="11" y="14308"/>
                    </a:cubicBezTo>
                    <a:cubicBezTo>
                      <a:pt x="1" y="14350"/>
                      <a:pt x="31" y="14375"/>
                      <a:pt x="63" y="14375"/>
                    </a:cubicBezTo>
                    <a:cubicBezTo>
                      <a:pt x="84" y="14375"/>
                      <a:pt x="106" y="14363"/>
                      <a:pt x="115" y="14337"/>
                    </a:cubicBezTo>
                    <a:cubicBezTo>
                      <a:pt x="1787" y="9881"/>
                      <a:pt x="2380" y="4771"/>
                      <a:pt x="2342" y="36"/>
                    </a:cubicBezTo>
                    <a:cubicBezTo>
                      <a:pt x="2341" y="12"/>
                      <a:pt x="2324" y="0"/>
                      <a:pt x="2306"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0" name="Google Shape;2266;p65">
                <a:extLst>
                  <a:ext uri="{FF2B5EF4-FFF2-40B4-BE49-F238E27FC236}">
                    <a16:creationId xmlns:a16="http://schemas.microsoft.com/office/drawing/2014/main" id="{5751C7E4-582A-41ED-87BF-C9339CB23C68}"/>
                  </a:ext>
                </a:extLst>
              </p:cNvPr>
              <p:cNvSpPr/>
              <p:nvPr/>
            </p:nvSpPr>
            <p:spPr>
              <a:xfrm>
                <a:off x="-5350525" y="-183350"/>
                <a:ext cx="46775" cy="763150"/>
              </a:xfrm>
              <a:custGeom>
                <a:avLst/>
                <a:gdLst/>
                <a:ahLst/>
                <a:cxnLst/>
                <a:rect l="l" t="t" r="r" b="b"/>
                <a:pathLst>
                  <a:path w="1871" h="30526" extrusionOk="0">
                    <a:moveTo>
                      <a:pt x="1798" y="0"/>
                    </a:moveTo>
                    <a:cubicBezTo>
                      <a:pt x="1763" y="0"/>
                      <a:pt x="1729" y="22"/>
                      <a:pt x="1727" y="66"/>
                    </a:cubicBezTo>
                    <a:cubicBezTo>
                      <a:pt x="1527" y="5198"/>
                      <a:pt x="1105" y="10298"/>
                      <a:pt x="545" y="15401"/>
                    </a:cubicBezTo>
                    <a:cubicBezTo>
                      <a:pt x="0" y="20367"/>
                      <a:pt x="93" y="25244"/>
                      <a:pt x="804" y="30190"/>
                    </a:cubicBezTo>
                    <a:cubicBezTo>
                      <a:pt x="819" y="30296"/>
                      <a:pt x="931" y="30526"/>
                      <a:pt x="963" y="30526"/>
                    </a:cubicBezTo>
                    <a:cubicBezTo>
                      <a:pt x="970" y="30526"/>
                      <a:pt x="973" y="30516"/>
                      <a:pt x="972" y="30494"/>
                    </a:cubicBezTo>
                    <a:cubicBezTo>
                      <a:pt x="789" y="28041"/>
                      <a:pt x="553" y="25273"/>
                      <a:pt x="485" y="22813"/>
                    </a:cubicBezTo>
                    <a:cubicBezTo>
                      <a:pt x="416" y="20257"/>
                      <a:pt x="641" y="17725"/>
                      <a:pt x="910" y="15187"/>
                    </a:cubicBezTo>
                    <a:cubicBezTo>
                      <a:pt x="1445" y="10159"/>
                      <a:pt x="1822" y="5129"/>
                      <a:pt x="1870" y="71"/>
                    </a:cubicBezTo>
                    <a:cubicBezTo>
                      <a:pt x="1870" y="24"/>
                      <a:pt x="1834" y="0"/>
                      <a:pt x="1798"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1" name="Google Shape;2267;p65">
                <a:extLst>
                  <a:ext uri="{FF2B5EF4-FFF2-40B4-BE49-F238E27FC236}">
                    <a16:creationId xmlns:a16="http://schemas.microsoft.com/office/drawing/2014/main" id="{C51CDD3C-18BD-4A93-8B10-1EA4E87BE802}"/>
                  </a:ext>
                </a:extLst>
              </p:cNvPr>
              <p:cNvSpPr/>
              <p:nvPr/>
            </p:nvSpPr>
            <p:spPr>
              <a:xfrm>
                <a:off x="-5483825" y="-417925"/>
                <a:ext cx="561350" cy="894850"/>
              </a:xfrm>
              <a:custGeom>
                <a:avLst/>
                <a:gdLst/>
                <a:ahLst/>
                <a:cxnLst/>
                <a:rect l="l" t="t" r="r" b="b"/>
                <a:pathLst>
                  <a:path w="22454" h="35794" extrusionOk="0">
                    <a:moveTo>
                      <a:pt x="3281" y="1"/>
                    </a:moveTo>
                    <a:cubicBezTo>
                      <a:pt x="3281" y="1"/>
                      <a:pt x="411" y="11511"/>
                      <a:pt x="191" y="21622"/>
                    </a:cubicBezTo>
                    <a:cubicBezTo>
                      <a:pt x="1" y="30351"/>
                      <a:pt x="638" y="34536"/>
                      <a:pt x="638" y="34536"/>
                    </a:cubicBezTo>
                    <a:cubicBezTo>
                      <a:pt x="638" y="34536"/>
                      <a:pt x="4592" y="35794"/>
                      <a:pt x="9386" y="35794"/>
                    </a:cubicBezTo>
                    <a:cubicBezTo>
                      <a:pt x="10178" y="35794"/>
                      <a:pt x="10993" y="35760"/>
                      <a:pt x="11817" y="35680"/>
                    </a:cubicBezTo>
                    <a:cubicBezTo>
                      <a:pt x="11770" y="31063"/>
                      <a:pt x="12768" y="22635"/>
                      <a:pt x="12768" y="22635"/>
                    </a:cubicBezTo>
                    <a:cubicBezTo>
                      <a:pt x="12768" y="22635"/>
                      <a:pt x="14658" y="30129"/>
                      <a:pt x="15205" y="35067"/>
                    </a:cubicBezTo>
                    <a:cubicBezTo>
                      <a:pt x="16493" y="34722"/>
                      <a:pt x="17753" y="34217"/>
                      <a:pt x="18938" y="33523"/>
                    </a:cubicBezTo>
                    <a:cubicBezTo>
                      <a:pt x="18938" y="33523"/>
                      <a:pt x="18154" y="24384"/>
                      <a:pt x="18332" y="21234"/>
                    </a:cubicBezTo>
                    <a:cubicBezTo>
                      <a:pt x="18509" y="18084"/>
                      <a:pt x="22454" y="8872"/>
                      <a:pt x="17280"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2" name="Google Shape;2268;p65">
                <a:extLst>
                  <a:ext uri="{FF2B5EF4-FFF2-40B4-BE49-F238E27FC236}">
                    <a16:creationId xmlns:a16="http://schemas.microsoft.com/office/drawing/2014/main" id="{BC1805BB-D3C3-4C9F-84E4-07B896172045}"/>
                  </a:ext>
                </a:extLst>
              </p:cNvPr>
              <p:cNvSpPr/>
              <p:nvPr/>
            </p:nvSpPr>
            <p:spPr>
              <a:xfrm>
                <a:off x="-5361050" y="-1410300"/>
                <a:ext cx="417175" cy="660500"/>
              </a:xfrm>
              <a:custGeom>
                <a:avLst/>
                <a:gdLst/>
                <a:ahLst/>
                <a:cxnLst/>
                <a:rect l="l" t="t" r="r" b="b"/>
                <a:pathLst>
                  <a:path w="16687" h="26420" extrusionOk="0">
                    <a:moveTo>
                      <a:pt x="7438" y="0"/>
                    </a:moveTo>
                    <a:cubicBezTo>
                      <a:pt x="5068" y="0"/>
                      <a:pt x="3606" y="1683"/>
                      <a:pt x="2731" y="2367"/>
                    </a:cubicBezTo>
                    <a:cubicBezTo>
                      <a:pt x="2731" y="2367"/>
                      <a:pt x="5578" y="3089"/>
                      <a:pt x="5750" y="3867"/>
                    </a:cubicBezTo>
                    <a:cubicBezTo>
                      <a:pt x="5922" y="4645"/>
                      <a:pt x="1" y="25002"/>
                      <a:pt x="8871" y="26299"/>
                    </a:cubicBezTo>
                    <a:cubicBezTo>
                      <a:pt x="9431" y="26381"/>
                      <a:pt x="9947" y="26419"/>
                      <a:pt x="10422" y="26419"/>
                    </a:cubicBezTo>
                    <a:cubicBezTo>
                      <a:pt x="16687" y="26419"/>
                      <a:pt x="15702" y="19756"/>
                      <a:pt x="13683" y="19134"/>
                    </a:cubicBezTo>
                    <a:cubicBezTo>
                      <a:pt x="11513" y="18465"/>
                      <a:pt x="13608" y="1652"/>
                      <a:pt x="9116" y="266"/>
                    </a:cubicBezTo>
                    <a:cubicBezTo>
                      <a:pt x="8512" y="80"/>
                      <a:pt x="7953" y="0"/>
                      <a:pt x="7438" y="0"/>
                    </a:cubicBezTo>
                    <a:close/>
                  </a:path>
                </a:pathLst>
              </a:custGeom>
              <a:solidFill>
                <a:srgbClr val="EB573D"/>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3" name="Google Shape;2269;p65">
                <a:extLst>
                  <a:ext uri="{FF2B5EF4-FFF2-40B4-BE49-F238E27FC236}">
                    <a16:creationId xmlns:a16="http://schemas.microsoft.com/office/drawing/2014/main" id="{EE8519D3-48BA-4CC1-8763-2351C84C5A41}"/>
                  </a:ext>
                </a:extLst>
              </p:cNvPr>
              <p:cNvSpPr/>
              <p:nvPr/>
            </p:nvSpPr>
            <p:spPr>
              <a:xfrm>
                <a:off x="-5487450" y="-1011875"/>
                <a:ext cx="499875" cy="666250"/>
              </a:xfrm>
              <a:custGeom>
                <a:avLst/>
                <a:gdLst/>
                <a:ahLst/>
                <a:cxnLst/>
                <a:rect l="l" t="t" r="r" b="b"/>
                <a:pathLst>
                  <a:path w="19995" h="26650" extrusionOk="0">
                    <a:moveTo>
                      <a:pt x="9820" y="1"/>
                    </a:moveTo>
                    <a:cubicBezTo>
                      <a:pt x="8093" y="1"/>
                      <a:pt x="6346" y="1257"/>
                      <a:pt x="5133" y="2390"/>
                    </a:cubicBezTo>
                    <a:cubicBezTo>
                      <a:pt x="2309" y="5029"/>
                      <a:pt x="523" y="11176"/>
                      <a:pt x="367" y="12403"/>
                    </a:cubicBezTo>
                    <a:cubicBezTo>
                      <a:pt x="0" y="15296"/>
                      <a:pt x="2501" y="16830"/>
                      <a:pt x="2501" y="16830"/>
                    </a:cubicBezTo>
                    <a:lnTo>
                      <a:pt x="3121" y="25063"/>
                    </a:lnTo>
                    <a:cubicBezTo>
                      <a:pt x="3121" y="25063"/>
                      <a:pt x="5283" y="26650"/>
                      <a:pt x="9055" y="26650"/>
                    </a:cubicBezTo>
                    <a:cubicBezTo>
                      <a:pt x="11345" y="26650"/>
                      <a:pt x="14230" y="26065"/>
                      <a:pt x="17584" y="24185"/>
                    </a:cubicBezTo>
                    <a:cubicBezTo>
                      <a:pt x="17584" y="24185"/>
                      <a:pt x="19995" y="7312"/>
                      <a:pt x="11960" y="780"/>
                    </a:cubicBezTo>
                    <a:cubicBezTo>
                      <a:pt x="11278" y="226"/>
                      <a:pt x="10551" y="1"/>
                      <a:pt x="9820"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4" name="Google Shape;2270;p65">
                <a:extLst>
                  <a:ext uri="{FF2B5EF4-FFF2-40B4-BE49-F238E27FC236}">
                    <a16:creationId xmlns:a16="http://schemas.microsoft.com/office/drawing/2014/main" id="{F31717F4-E17C-4FC7-9766-9FCA89AD3C05}"/>
                  </a:ext>
                </a:extLst>
              </p:cNvPr>
              <p:cNvSpPr/>
              <p:nvPr/>
            </p:nvSpPr>
            <p:spPr>
              <a:xfrm>
                <a:off x="-5406400" y="-616425"/>
                <a:ext cx="190000" cy="39100"/>
              </a:xfrm>
              <a:custGeom>
                <a:avLst/>
                <a:gdLst/>
                <a:ahLst/>
                <a:cxnLst/>
                <a:rect l="l" t="t" r="r" b="b"/>
                <a:pathLst>
                  <a:path w="7600" h="1564" extrusionOk="0">
                    <a:moveTo>
                      <a:pt x="92" y="1"/>
                    </a:moveTo>
                    <a:cubicBezTo>
                      <a:pt x="34" y="1"/>
                      <a:pt x="1" y="88"/>
                      <a:pt x="60" y="132"/>
                    </a:cubicBezTo>
                    <a:cubicBezTo>
                      <a:pt x="1319" y="1069"/>
                      <a:pt x="2612" y="1564"/>
                      <a:pt x="3905" y="1564"/>
                    </a:cubicBezTo>
                    <a:cubicBezTo>
                      <a:pt x="5120" y="1564"/>
                      <a:pt x="6335" y="1128"/>
                      <a:pt x="7524" y="213"/>
                    </a:cubicBezTo>
                    <a:cubicBezTo>
                      <a:pt x="7600" y="155"/>
                      <a:pt x="7559" y="47"/>
                      <a:pt x="7480" y="47"/>
                    </a:cubicBezTo>
                    <a:cubicBezTo>
                      <a:pt x="7466" y="47"/>
                      <a:pt x="7451" y="51"/>
                      <a:pt x="7434" y="59"/>
                    </a:cubicBezTo>
                    <a:cubicBezTo>
                      <a:pt x="6285" y="629"/>
                      <a:pt x="5240" y="1211"/>
                      <a:pt x="3945" y="1211"/>
                    </a:cubicBezTo>
                    <a:cubicBezTo>
                      <a:pt x="3853" y="1211"/>
                      <a:pt x="3760" y="1208"/>
                      <a:pt x="3666" y="1202"/>
                    </a:cubicBezTo>
                    <a:cubicBezTo>
                      <a:pt x="2414" y="1121"/>
                      <a:pt x="1195" y="663"/>
                      <a:pt x="128" y="12"/>
                    </a:cubicBezTo>
                    <a:cubicBezTo>
                      <a:pt x="116" y="4"/>
                      <a:pt x="103" y="1"/>
                      <a:pt x="92" y="1"/>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5" name="Google Shape;2271;p65">
                <a:extLst>
                  <a:ext uri="{FF2B5EF4-FFF2-40B4-BE49-F238E27FC236}">
                    <a16:creationId xmlns:a16="http://schemas.microsoft.com/office/drawing/2014/main" id="{09392DF2-5C07-42F5-BF50-19363D1D05B3}"/>
                  </a:ext>
                </a:extLst>
              </p:cNvPr>
              <p:cNvSpPr/>
              <p:nvPr/>
            </p:nvSpPr>
            <p:spPr>
              <a:xfrm>
                <a:off x="-5423750" y="-605950"/>
                <a:ext cx="31875" cy="15400"/>
              </a:xfrm>
              <a:custGeom>
                <a:avLst/>
                <a:gdLst/>
                <a:ahLst/>
                <a:cxnLst/>
                <a:rect l="l" t="t" r="r" b="b"/>
                <a:pathLst>
                  <a:path w="1275" h="616" extrusionOk="0">
                    <a:moveTo>
                      <a:pt x="68" y="1"/>
                    </a:moveTo>
                    <a:cubicBezTo>
                      <a:pt x="13" y="1"/>
                      <a:pt x="0" y="83"/>
                      <a:pt x="56" y="108"/>
                    </a:cubicBezTo>
                    <a:cubicBezTo>
                      <a:pt x="261" y="193"/>
                      <a:pt x="459" y="291"/>
                      <a:pt x="655" y="392"/>
                    </a:cubicBezTo>
                    <a:cubicBezTo>
                      <a:pt x="812" y="473"/>
                      <a:pt x="969" y="579"/>
                      <a:pt x="1141" y="614"/>
                    </a:cubicBezTo>
                    <a:cubicBezTo>
                      <a:pt x="1147" y="615"/>
                      <a:pt x="1153" y="615"/>
                      <a:pt x="1158" y="615"/>
                    </a:cubicBezTo>
                    <a:cubicBezTo>
                      <a:pt x="1226" y="615"/>
                      <a:pt x="1274" y="534"/>
                      <a:pt x="1220" y="479"/>
                    </a:cubicBezTo>
                    <a:cubicBezTo>
                      <a:pt x="953" y="207"/>
                      <a:pt x="442" y="101"/>
                      <a:pt x="86" y="3"/>
                    </a:cubicBezTo>
                    <a:cubicBezTo>
                      <a:pt x="80" y="2"/>
                      <a:pt x="74" y="1"/>
                      <a:pt x="68" y="1"/>
                    </a:cubicBezTo>
                    <a:close/>
                  </a:path>
                </a:pathLst>
              </a:custGeom>
              <a:solidFill>
                <a:srgbClr val="FFB7A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6" name="Google Shape;2272;p65">
                <a:extLst>
                  <a:ext uri="{FF2B5EF4-FFF2-40B4-BE49-F238E27FC236}">
                    <a16:creationId xmlns:a16="http://schemas.microsoft.com/office/drawing/2014/main" id="{5DC66EB4-D3E5-4B6C-9BB5-3245100984A3}"/>
                  </a:ext>
                </a:extLst>
              </p:cNvPr>
              <p:cNvSpPr/>
              <p:nvPr/>
            </p:nvSpPr>
            <p:spPr>
              <a:xfrm>
                <a:off x="-5506900" y="-1350400"/>
                <a:ext cx="307950" cy="440425"/>
              </a:xfrm>
              <a:custGeom>
                <a:avLst/>
                <a:gdLst/>
                <a:ahLst/>
                <a:cxnLst/>
                <a:rect l="l" t="t" r="r" b="b"/>
                <a:pathLst>
                  <a:path w="12318" h="17617" extrusionOk="0">
                    <a:moveTo>
                      <a:pt x="6433" y="0"/>
                    </a:moveTo>
                    <a:cubicBezTo>
                      <a:pt x="4706" y="0"/>
                      <a:pt x="2960" y="374"/>
                      <a:pt x="1991" y="1296"/>
                    </a:cubicBezTo>
                    <a:cubicBezTo>
                      <a:pt x="180" y="3017"/>
                      <a:pt x="0" y="8682"/>
                      <a:pt x="865" y="10951"/>
                    </a:cubicBezTo>
                    <a:cubicBezTo>
                      <a:pt x="1509" y="12656"/>
                      <a:pt x="3059" y="13040"/>
                      <a:pt x="4327" y="13040"/>
                    </a:cubicBezTo>
                    <a:cubicBezTo>
                      <a:pt x="5278" y="13040"/>
                      <a:pt x="6070" y="12824"/>
                      <a:pt x="6205" y="12787"/>
                    </a:cubicBezTo>
                    <a:cubicBezTo>
                      <a:pt x="6209" y="12787"/>
                      <a:pt x="6215" y="12786"/>
                      <a:pt x="6218" y="12781"/>
                    </a:cubicBezTo>
                    <a:cubicBezTo>
                      <a:pt x="6221" y="12780"/>
                      <a:pt x="6224" y="12777"/>
                      <a:pt x="6227" y="12777"/>
                    </a:cubicBezTo>
                    <a:lnTo>
                      <a:pt x="6227" y="12781"/>
                    </a:lnTo>
                    <a:cubicBezTo>
                      <a:pt x="6229" y="12837"/>
                      <a:pt x="6237" y="13377"/>
                      <a:pt x="6297" y="14002"/>
                    </a:cubicBezTo>
                    <a:cubicBezTo>
                      <a:pt x="6314" y="14185"/>
                      <a:pt x="6339" y="14372"/>
                      <a:pt x="6371" y="14555"/>
                    </a:cubicBezTo>
                    <a:cubicBezTo>
                      <a:pt x="6381" y="14646"/>
                      <a:pt x="6396" y="14733"/>
                      <a:pt x="6411" y="14819"/>
                    </a:cubicBezTo>
                    <a:cubicBezTo>
                      <a:pt x="6487" y="15217"/>
                      <a:pt x="4758" y="17617"/>
                      <a:pt x="6572" y="17617"/>
                    </a:cubicBezTo>
                    <a:cubicBezTo>
                      <a:pt x="6650" y="17617"/>
                      <a:pt x="6734" y="17612"/>
                      <a:pt x="6826" y="17603"/>
                    </a:cubicBezTo>
                    <a:cubicBezTo>
                      <a:pt x="8132" y="17471"/>
                      <a:pt x="11439" y="15200"/>
                      <a:pt x="11539" y="14673"/>
                    </a:cubicBezTo>
                    <a:cubicBezTo>
                      <a:pt x="11718" y="13755"/>
                      <a:pt x="11667" y="10568"/>
                      <a:pt x="11739" y="9404"/>
                    </a:cubicBezTo>
                    <a:cubicBezTo>
                      <a:pt x="11881" y="7376"/>
                      <a:pt x="12318" y="2396"/>
                      <a:pt x="11119" y="1218"/>
                    </a:cubicBezTo>
                    <a:cubicBezTo>
                      <a:pt x="10386" y="495"/>
                      <a:pt x="8421" y="0"/>
                      <a:pt x="6433" y="0"/>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7" name="Google Shape;2273;p65">
                <a:extLst>
                  <a:ext uri="{FF2B5EF4-FFF2-40B4-BE49-F238E27FC236}">
                    <a16:creationId xmlns:a16="http://schemas.microsoft.com/office/drawing/2014/main" id="{C6A154A1-146D-4AA2-9D9F-80B2D134C992}"/>
                  </a:ext>
                </a:extLst>
              </p:cNvPr>
              <p:cNvSpPr/>
              <p:nvPr/>
            </p:nvSpPr>
            <p:spPr>
              <a:xfrm>
                <a:off x="-5476050" y="-1184250"/>
                <a:ext cx="16975" cy="20850"/>
              </a:xfrm>
              <a:custGeom>
                <a:avLst/>
                <a:gdLst/>
                <a:ahLst/>
                <a:cxnLst/>
                <a:rect l="l" t="t" r="r" b="b"/>
                <a:pathLst>
                  <a:path w="679" h="834" extrusionOk="0">
                    <a:moveTo>
                      <a:pt x="327" y="0"/>
                    </a:moveTo>
                    <a:cubicBezTo>
                      <a:pt x="320" y="0"/>
                      <a:pt x="313" y="1"/>
                      <a:pt x="306" y="1"/>
                    </a:cubicBezTo>
                    <a:cubicBezTo>
                      <a:pt x="128" y="16"/>
                      <a:pt x="1" y="214"/>
                      <a:pt x="19" y="443"/>
                    </a:cubicBezTo>
                    <a:cubicBezTo>
                      <a:pt x="36" y="663"/>
                      <a:pt x="184" y="834"/>
                      <a:pt x="353" y="834"/>
                    </a:cubicBezTo>
                    <a:cubicBezTo>
                      <a:pt x="359" y="834"/>
                      <a:pt x="366" y="834"/>
                      <a:pt x="372" y="833"/>
                    </a:cubicBezTo>
                    <a:cubicBezTo>
                      <a:pt x="550" y="818"/>
                      <a:pt x="679" y="621"/>
                      <a:pt x="659" y="392"/>
                    </a:cubicBezTo>
                    <a:cubicBezTo>
                      <a:pt x="642" y="171"/>
                      <a:pt x="495" y="0"/>
                      <a:pt x="327"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8" name="Google Shape;2274;p65">
                <a:extLst>
                  <a:ext uri="{FF2B5EF4-FFF2-40B4-BE49-F238E27FC236}">
                    <a16:creationId xmlns:a16="http://schemas.microsoft.com/office/drawing/2014/main" id="{442D1CE6-5F03-4965-B272-930467D655C3}"/>
                  </a:ext>
                </a:extLst>
              </p:cNvPr>
              <p:cNvSpPr/>
              <p:nvPr/>
            </p:nvSpPr>
            <p:spPr>
              <a:xfrm>
                <a:off x="-5376750" y="-1181825"/>
                <a:ext cx="16975" cy="20875"/>
              </a:xfrm>
              <a:custGeom>
                <a:avLst/>
                <a:gdLst/>
                <a:ahLst/>
                <a:cxnLst/>
                <a:rect l="l" t="t" r="r" b="b"/>
                <a:pathLst>
                  <a:path w="679" h="835" extrusionOk="0">
                    <a:moveTo>
                      <a:pt x="325" y="1"/>
                    </a:moveTo>
                    <a:cubicBezTo>
                      <a:pt x="319" y="1"/>
                      <a:pt x="312" y="1"/>
                      <a:pt x="306" y="2"/>
                    </a:cubicBezTo>
                    <a:cubicBezTo>
                      <a:pt x="129" y="16"/>
                      <a:pt x="0" y="214"/>
                      <a:pt x="20" y="444"/>
                    </a:cubicBezTo>
                    <a:cubicBezTo>
                      <a:pt x="37" y="664"/>
                      <a:pt x="184" y="834"/>
                      <a:pt x="352" y="834"/>
                    </a:cubicBezTo>
                    <a:cubicBezTo>
                      <a:pt x="359" y="834"/>
                      <a:pt x="366" y="834"/>
                      <a:pt x="373" y="834"/>
                    </a:cubicBezTo>
                    <a:cubicBezTo>
                      <a:pt x="551" y="820"/>
                      <a:pt x="678" y="621"/>
                      <a:pt x="660" y="392"/>
                    </a:cubicBezTo>
                    <a:cubicBezTo>
                      <a:pt x="643" y="171"/>
                      <a:pt x="495" y="1"/>
                      <a:pt x="325"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9" name="Google Shape;2275;p65">
                <a:extLst>
                  <a:ext uri="{FF2B5EF4-FFF2-40B4-BE49-F238E27FC236}">
                    <a16:creationId xmlns:a16="http://schemas.microsoft.com/office/drawing/2014/main" id="{230F5150-15F2-4F4C-9241-E77001E64F78}"/>
                  </a:ext>
                </a:extLst>
              </p:cNvPr>
              <p:cNvSpPr/>
              <p:nvPr/>
            </p:nvSpPr>
            <p:spPr>
              <a:xfrm>
                <a:off x="-5491000" y="-1238125"/>
                <a:ext cx="42150" cy="20575"/>
              </a:xfrm>
              <a:custGeom>
                <a:avLst/>
                <a:gdLst/>
                <a:ahLst/>
                <a:cxnLst/>
                <a:rect l="l" t="t" r="r" b="b"/>
                <a:pathLst>
                  <a:path w="1686" h="823" extrusionOk="0">
                    <a:moveTo>
                      <a:pt x="1007" y="0"/>
                    </a:moveTo>
                    <a:cubicBezTo>
                      <a:pt x="938" y="0"/>
                      <a:pt x="865" y="5"/>
                      <a:pt x="790" y="15"/>
                    </a:cubicBezTo>
                    <a:cubicBezTo>
                      <a:pt x="341" y="75"/>
                      <a:pt x="0" y="301"/>
                      <a:pt x="30" y="519"/>
                    </a:cubicBezTo>
                    <a:cubicBezTo>
                      <a:pt x="54" y="703"/>
                      <a:pt x="329" y="823"/>
                      <a:pt x="680" y="823"/>
                    </a:cubicBezTo>
                    <a:cubicBezTo>
                      <a:pt x="749" y="823"/>
                      <a:pt x="822" y="818"/>
                      <a:pt x="897" y="808"/>
                    </a:cubicBezTo>
                    <a:cubicBezTo>
                      <a:pt x="1346" y="748"/>
                      <a:pt x="1685" y="522"/>
                      <a:pt x="1657" y="302"/>
                    </a:cubicBezTo>
                    <a:cubicBezTo>
                      <a:pt x="1632" y="120"/>
                      <a:pt x="1358" y="0"/>
                      <a:pt x="1007" y="0"/>
                    </a:cubicBezTo>
                    <a:close/>
                  </a:path>
                </a:pathLst>
              </a:custGeom>
              <a:solidFill>
                <a:srgbClr val="EB573D"/>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0" name="Google Shape;2276;p65">
                <a:extLst>
                  <a:ext uri="{FF2B5EF4-FFF2-40B4-BE49-F238E27FC236}">
                    <a16:creationId xmlns:a16="http://schemas.microsoft.com/office/drawing/2014/main" id="{536864EE-127B-4D62-B1BD-CFAAB39F2F1D}"/>
                  </a:ext>
                </a:extLst>
              </p:cNvPr>
              <p:cNvSpPr/>
              <p:nvPr/>
            </p:nvSpPr>
            <p:spPr>
              <a:xfrm>
                <a:off x="-5385625" y="-1234125"/>
                <a:ext cx="42500" cy="21625"/>
              </a:xfrm>
              <a:custGeom>
                <a:avLst/>
                <a:gdLst/>
                <a:ahLst/>
                <a:cxnLst/>
                <a:rect l="l" t="t" r="r" b="b"/>
                <a:pathLst>
                  <a:path w="1700" h="865" extrusionOk="0">
                    <a:moveTo>
                      <a:pt x="587" y="1"/>
                    </a:moveTo>
                    <a:cubicBezTo>
                      <a:pt x="304" y="1"/>
                      <a:pt x="87" y="92"/>
                      <a:pt x="50" y="247"/>
                    </a:cubicBezTo>
                    <a:cubicBezTo>
                      <a:pt x="1" y="462"/>
                      <a:pt x="318" y="720"/>
                      <a:pt x="759" y="821"/>
                    </a:cubicBezTo>
                    <a:cubicBezTo>
                      <a:pt x="882" y="850"/>
                      <a:pt x="1002" y="864"/>
                      <a:pt x="1112" y="864"/>
                    </a:cubicBezTo>
                    <a:cubicBezTo>
                      <a:pt x="1395" y="864"/>
                      <a:pt x="1613" y="773"/>
                      <a:pt x="1648" y="618"/>
                    </a:cubicBezTo>
                    <a:cubicBezTo>
                      <a:pt x="1699" y="402"/>
                      <a:pt x="1381" y="145"/>
                      <a:pt x="941" y="43"/>
                    </a:cubicBezTo>
                    <a:cubicBezTo>
                      <a:pt x="817" y="14"/>
                      <a:pt x="697" y="1"/>
                      <a:pt x="587" y="1"/>
                    </a:cubicBezTo>
                    <a:close/>
                  </a:path>
                </a:pathLst>
              </a:custGeom>
              <a:solidFill>
                <a:srgbClr val="EB573D"/>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1" name="Google Shape;2277;p65">
                <a:extLst>
                  <a:ext uri="{FF2B5EF4-FFF2-40B4-BE49-F238E27FC236}">
                    <a16:creationId xmlns:a16="http://schemas.microsoft.com/office/drawing/2014/main" id="{B97EFDF2-7775-482D-A6AB-6D041B8A83F5}"/>
                  </a:ext>
                </a:extLst>
              </p:cNvPr>
              <p:cNvSpPr/>
              <p:nvPr/>
            </p:nvSpPr>
            <p:spPr>
              <a:xfrm>
                <a:off x="-5450425" y="-1220475"/>
                <a:ext cx="31050" cy="88625"/>
              </a:xfrm>
              <a:custGeom>
                <a:avLst/>
                <a:gdLst/>
                <a:ahLst/>
                <a:cxnLst/>
                <a:rect l="l" t="t" r="r" b="b"/>
                <a:pathLst>
                  <a:path w="1242" h="3545" extrusionOk="0">
                    <a:moveTo>
                      <a:pt x="693" y="1"/>
                    </a:moveTo>
                    <a:cubicBezTo>
                      <a:pt x="672" y="1"/>
                      <a:pt x="652" y="13"/>
                      <a:pt x="646" y="39"/>
                    </a:cubicBezTo>
                    <a:cubicBezTo>
                      <a:pt x="405" y="976"/>
                      <a:pt x="1" y="3491"/>
                      <a:pt x="459" y="3541"/>
                    </a:cubicBezTo>
                    <a:cubicBezTo>
                      <a:pt x="482" y="3543"/>
                      <a:pt x="506" y="3545"/>
                      <a:pt x="530" y="3545"/>
                    </a:cubicBezTo>
                    <a:cubicBezTo>
                      <a:pt x="771" y="3545"/>
                      <a:pt x="1029" y="3420"/>
                      <a:pt x="1179" y="3285"/>
                    </a:cubicBezTo>
                    <a:cubicBezTo>
                      <a:pt x="1241" y="3228"/>
                      <a:pt x="1201" y="3140"/>
                      <a:pt x="1133" y="3140"/>
                    </a:cubicBezTo>
                    <a:cubicBezTo>
                      <a:pt x="1119" y="3140"/>
                      <a:pt x="1103" y="3144"/>
                      <a:pt x="1087" y="3153"/>
                    </a:cubicBezTo>
                    <a:cubicBezTo>
                      <a:pt x="1002" y="3203"/>
                      <a:pt x="818" y="3309"/>
                      <a:pt x="672" y="3309"/>
                    </a:cubicBezTo>
                    <a:cubicBezTo>
                      <a:pt x="617" y="3309"/>
                      <a:pt x="568" y="3294"/>
                      <a:pt x="531" y="3255"/>
                    </a:cubicBezTo>
                    <a:cubicBezTo>
                      <a:pt x="365" y="3078"/>
                      <a:pt x="685" y="647"/>
                      <a:pt x="742" y="57"/>
                    </a:cubicBezTo>
                    <a:cubicBezTo>
                      <a:pt x="748" y="21"/>
                      <a:pt x="720" y="1"/>
                      <a:pt x="693"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2" name="Google Shape;2278;p65">
                <a:extLst>
                  <a:ext uri="{FF2B5EF4-FFF2-40B4-BE49-F238E27FC236}">
                    <a16:creationId xmlns:a16="http://schemas.microsoft.com/office/drawing/2014/main" id="{85B8E7AD-3E54-477E-B511-75DC32DB689D}"/>
                  </a:ext>
                </a:extLst>
              </p:cNvPr>
              <p:cNvSpPr/>
              <p:nvPr/>
            </p:nvSpPr>
            <p:spPr>
              <a:xfrm>
                <a:off x="-5420775" y="-1122625"/>
                <a:ext cx="49325" cy="34275"/>
              </a:xfrm>
              <a:custGeom>
                <a:avLst/>
                <a:gdLst/>
                <a:ahLst/>
                <a:cxnLst/>
                <a:rect l="l" t="t" r="r" b="b"/>
                <a:pathLst>
                  <a:path w="1973" h="1371" extrusionOk="0">
                    <a:moveTo>
                      <a:pt x="1520" y="1"/>
                    </a:moveTo>
                    <a:cubicBezTo>
                      <a:pt x="1491" y="1"/>
                      <a:pt x="1461" y="4"/>
                      <a:pt x="1429" y="10"/>
                    </a:cubicBezTo>
                    <a:cubicBezTo>
                      <a:pt x="1220" y="53"/>
                      <a:pt x="1094" y="207"/>
                      <a:pt x="902" y="246"/>
                    </a:cubicBezTo>
                    <a:cubicBezTo>
                      <a:pt x="642" y="297"/>
                      <a:pt x="449" y="240"/>
                      <a:pt x="210" y="408"/>
                    </a:cubicBezTo>
                    <a:cubicBezTo>
                      <a:pt x="37" y="531"/>
                      <a:pt x="0" y="713"/>
                      <a:pt x="43" y="882"/>
                    </a:cubicBezTo>
                    <a:cubicBezTo>
                      <a:pt x="52" y="935"/>
                      <a:pt x="72" y="984"/>
                      <a:pt x="100" y="1028"/>
                    </a:cubicBezTo>
                    <a:cubicBezTo>
                      <a:pt x="127" y="1092"/>
                      <a:pt x="169" y="1149"/>
                      <a:pt x="222" y="1195"/>
                    </a:cubicBezTo>
                    <a:cubicBezTo>
                      <a:pt x="271" y="1240"/>
                      <a:pt x="328" y="1276"/>
                      <a:pt x="389" y="1303"/>
                    </a:cubicBezTo>
                    <a:cubicBezTo>
                      <a:pt x="502" y="1352"/>
                      <a:pt x="631" y="1371"/>
                      <a:pt x="763" y="1371"/>
                    </a:cubicBezTo>
                    <a:cubicBezTo>
                      <a:pt x="937" y="1371"/>
                      <a:pt x="1114" y="1337"/>
                      <a:pt x="1257" y="1292"/>
                    </a:cubicBezTo>
                    <a:cubicBezTo>
                      <a:pt x="1562" y="1197"/>
                      <a:pt x="1893" y="972"/>
                      <a:pt x="1960" y="650"/>
                    </a:cubicBezTo>
                    <a:cubicBezTo>
                      <a:pt x="1969" y="610"/>
                      <a:pt x="1972" y="568"/>
                      <a:pt x="1972" y="526"/>
                    </a:cubicBezTo>
                    <a:cubicBezTo>
                      <a:pt x="1968" y="508"/>
                      <a:pt x="1972" y="495"/>
                      <a:pt x="1966" y="477"/>
                    </a:cubicBezTo>
                    <a:cubicBezTo>
                      <a:pt x="1962" y="430"/>
                      <a:pt x="1951" y="384"/>
                      <a:pt x="1938" y="339"/>
                    </a:cubicBezTo>
                    <a:lnTo>
                      <a:pt x="1938" y="330"/>
                    </a:lnTo>
                    <a:cubicBezTo>
                      <a:pt x="1871" y="152"/>
                      <a:pt x="1727" y="1"/>
                      <a:pt x="1520"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3" name="Google Shape;2279;p65">
                <a:extLst>
                  <a:ext uri="{FF2B5EF4-FFF2-40B4-BE49-F238E27FC236}">
                    <a16:creationId xmlns:a16="http://schemas.microsoft.com/office/drawing/2014/main" id="{78C095AA-4AFD-4BA3-B107-DBCF41B09457}"/>
                  </a:ext>
                </a:extLst>
              </p:cNvPr>
              <p:cNvSpPr/>
              <p:nvPr/>
            </p:nvSpPr>
            <p:spPr>
              <a:xfrm>
                <a:off x="-5509750" y="-1379600"/>
                <a:ext cx="347950" cy="223675"/>
              </a:xfrm>
              <a:custGeom>
                <a:avLst/>
                <a:gdLst/>
                <a:ahLst/>
                <a:cxnLst/>
                <a:rect l="l" t="t" r="r" b="b"/>
                <a:pathLst>
                  <a:path w="13918" h="8947" extrusionOk="0">
                    <a:moveTo>
                      <a:pt x="4230" y="0"/>
                    </a:moveTo>
                    <a:cubicBezTo>
                      <a:pt x="3202" y="0"/>
                      <a:pt x="2314" y="171"/>
                      <a:pt x="1753" y="601"/>
                    </a:cubicBezTo>
                    <a:cubicBezTo>
                      <a:pt x="674" y="1425"/>
                      <a:pt x="0" y="4510"/>
                      <a:pt x="877" y="4798"/>
                    </a:cubicBezTo>
                    <a:cubicBezTo>
                      <a:pt x="898" y="4805"/>
                      <a:pt x="919" y="4808"/>
                      <a:pt x="940" y="4808"/>
                    </a:cubicBezTo>
                    <a:cubicBezTo>
                      <a:pt x="1417" y="4808"/>
                      <a:pt x="2009" y="3151"/>
                      <a:pt x="2009" y="3151"/>
                    </a:cubicBezTo>
                    <a:cubicBezTo>
                      <a:pt x="2009" y="3151"/>
                      <a:pt x="3294" y="5367"/>
                      <a:pt x="5338" y="5562"/>
                    </a:cubicBezTo>
                    <a:cubicBezTo>
                      <a:pt x="5370" y="5565"/>
                      <a:pt x="5401" y="5566"/>
                      <a:pt x="5431" y="5566"/>
                    </a:cubicBezTo>
                    <a:cubicBezTo>
                      <a:pt x="6295" y="5566"/>
                      <a:pt x="6152" y="4299"/>
                      <a:pt x="6152" y="4299"/>
                    </a:cubicBezTo>
                    <a:lnTo>
                      <a:pt x="6152" y="4299"/>
                    </a:lnTo>
                    <a:cubicBezTo>
                      <a:pt x="6153" y="4299"/>
                      <a:pt x="6756" y="5367"/>
                      <a:pt x="7621" y="5659"/>
                    </a:cubicBezTo>
                    <a:cubicBezTo>
                      <a:pt x="7636" y="5664"/>
                      <a:pt x="7650" y="5667"/>
                      <a:pt x="7663" y="5667"/>
                    </a:cubicBezTo>
                    <a:cubicBezTo>
                      <a:pt x="7958" y="5667"/>
                      <a:pt x="7478" y="4313"/>
                      <a:pt x="7389" y="4067"/>
                    </a:cubicBezTo>
                    <a:lnTo>
                      <a:pt x="7389" y="4067"/>
                    </a:lnTo>
                    <a:cubicBezTo>
                      <a:pt x="7971" y="5621"/>
                      <a:pt x="9542" y="6346"/>
                      <a:pt x="9542" y="6346"/>
                    </a:cubicBezTo>
                    <a:cubicBezTo>
                      <a:pt x="9542" y="6346"/>
                      <a:pt x="10367" y="8903"/>
                      <a:pt x="11537" y="8947"/>
                    </a:cubicBezTo>
                    <a:cubicBezTo>
                      <a:pt x="11541" y="8947"/>
                      <a:pt x="11546" y="8947"/>
                      <a:pt x="11551" y="8947"/>
                    </a:cubicBezTo>
                    <a:cubicBezTo>
                      <a:pt x="12655" y="8947"/>
                      <a:pt x="13918" y="4132"/>
                      <a:pt x="13199" y="2646"/>
                    </a:cubicBezTo>
                    <a:cubicBezTo>
                      <a:pt x="12567" y="1340"/>
                      <a:pt x="10920" y="1259"/>
                      <a:pt x="10524" y="1259"/>
                    </a:cubicBezTo>
                    <a:cubicBezTo>
                      <a:pt x="10468" y="1259"/>
                      <a:pt x="10437" y="1261"/>
                      <a:pt x="10437" y="1261"/>
                    </a:cubicBezTo>
                    <a:cubicBezTo>
                      <a:pt x="8722" y="633"/>
                      <a:pt x="6213" y="0"/>
                      <a:pt x="4230" y="0"/>
                    </a:cubicBezTo>
                    <a:close/>
                  </a:path>
                </a:pathLst>
              </a:custGeom>
              <a:solidFill>
                <a:srgbClr val="EB573D"/>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4" name="Google Shape;2280;p65">
                <a:extLst>
                  <a:ext uri="{FF2B5EF4-FFF2-40B4-BE49-F238E27FC236}">
                    <a16:creationId xmlns:a16="http://schemas.microsoft.com/office/drawing/2014/main" id="{A1BB471D-B810-4719-A5EA-848A78786DAE}"/>
                  </a:ext>
                </a:extLst>
              </p:cNvPr>
              <p:cNvSpPr/>
              <p:nvPr/>
            </p:nvSpPr>
            <p:spPr>
              <a:xfrm>
                <a:off x="-5353225" y="-1375175"/>
                <a:ext cx="155550" cy="201375"/>
              </a:xfrm>
              <a:custGeom>
                <a:avLst/>
                <a:gdLst/>
                <a:ahLst/>
                <a:cxnLst/>
                <a:rect l="l" t="t" r="r" b="b"/>
                <a:pathLst>
                  <a:path w="6222" h="8055" extrusionOk="0">
                    <a:moveTo>
                      <a:pt x="1" y="0"/>
                    </a:moveTo>
                    <a:cubicBezTo>
                      <a:pt x="1" y="0"/>
                      <a:pt x="3839" y="1117"/>
                      <a:pt x="4540" y="2788"/>
                    </a:cubicBezTo>
                    <a:cubicBezTo>
                      <a:pt x="5240" y="4461"/>
                      <a:pt x="5143" y="8054"/>
                      <a:pt x="5143" y="8054"/>
                    </a:cubicBezTo>
                    <a:cubicBezTo>
                      <a:pt x="5143" y="8054"/>
                      <a:pt x="6222" y="4318"/>
                      <a:pt x="5910" y="2321"/>
                    </a:cubicBezTo>
                    <a:cubicBezTo>
                      <a:pt x="5599" y="327"/>
                      <a:pt x="1" y="0"/>
                      <a:pt x="1" y="0"/>
                    </a:cubicBez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5" name="Google Shape;2281;p65">
                <a:extLst>
                  <a:ext uri="{FF2B5EF4-FFF2-40B4-BE49-F238E27FC236}">
                    <a16:creationId xmlns:a16="http://schemas.microsoft.com/office/drawing/2014/main" id="{04FBEFF6-918E-4054-BC27-D0DED4E8245E}"/>
                  </a:ext>
                </a:extLst>
              </p:cNvPr>
              <p:cNvSpPr/>
              <p:nvPr/>
            </p:nvSpPr>
            <p:spPr>
              <a:xfrm>
                <a:off x="-5249850" y="-1193625"/>
                <a:ext cx="92275" cy="82300"/>
              </a:xfrm>
              <a:custGeom>
                <a:avLst/>
                <a:gdLst/>
                <a:ahLst/>
                <a:cxnLst/>
                <a:rect l="l" t="t" r="r" b="b"/>
                <a:pathLst>
                  <a:path w="3691" h="3292" extrusionOk="0">
                    <a:moveTo>
                      <a:pt x="1476" y="0"/>
                    </a:moveTo>
                    <a:cubicBezTo>
                      <a:pt x="543" y="0"/>
                      <a:pt x="0" y="641"/>
                      <a:pt x="0" y="641"/>
                    </a:cubicBezTo>
                    <a:lnTo>
                      <a:pt x="328" y="3113"/>
                    </a:lnTo>
                    <a:cubicBezTo>
                      <a:pt x="328" y="3113"/>
                      <a:pt x="782" y="3292"/>
                      <a:pt x="1308" y="3292"/>
                    </a:cubicBezTo>
                    <a:cubicBezTo>
                      <a:pt x="1535" y="3292"/>
                      <a:pt x="1774" y="3259"/>
                      <a:pt x="1997" y="3164"/>
                    </a:cubicBezTo>
                    <a:cubicBezTo>
                      <a:pt x="3691" y="2446"/>
                      <a:pt x="3212" y="273"/>
                      <a:pt x="1847" y="34"/>
                    </a:cubicBezTo>
                    <a:cubicBezTo>
                      <a:pt x="1717" y="11"/>
                      <a:pt x="1594" y="0"/>
                      <a:pt x="1476" y="0"/>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6" name="Google Shape;2282;p65">
                <a:extLst>
                  <a:ext uri="{FF2B5EF4-FFF2-40B4-BE49-F238E27FC236}">
                    <a16:creationId xmlns:a16="http://schemas.microsoft.com/office/drawing/2014/main" id="{65235DD8-7E42-44B8-B420-B3B704B5B0BC}"/>
                  </a:ext>
                </a:extLst>
              </p:cNvPr>
              <p:cNvSpPr/>
              <p:nvPr/>
            </p:nvSpPr>
            <p:spPr>
              <a:xfrm>
                <a:off x="-5230950" y="-1176675"/>
                <a:ext cx="40100" cy="51550"/>
              </a:xfrm>
              <a:custGeom>
                <a:avLst/>
                <a:gdLst/>
                <a:ahLst/>
                <a:cxnLst/>
                <a:rect l="l" t="t" r="r" b="b"/>
                <a:pathLst>
                  <a:path w="1604" h="2062" extrusionOk="0">
                    <a:moveTo>
                      <a:pt x="1209" y="0"/>
                    </a:moveTo>
                    <a:cubicBezTo>
                      <a:pt x="1209" y="0"/>
                      <a:pt x="1208" y="0"/>
                      <a:pt x="1208" y="1"/>
                    </a:cubicBezTo>
                    <a:cubicBezTo>
                      <a:pt x="430" y="35"/>
                      <a:pt x="0" y="913"/>
                      <a:pt x="47" y="1600"/>
                    </a:cubicBezTo>
                    <a:cubicBezTo>
                      <a:pt x="65" y="1893"/>
                      <a:pt x="137" y="2061"/>
                      <a:pt x="220" y="2061"/>
                    </a:cubicBezTo>
                    <a:cubicBezTo>
                      <a:pt x="256" y="2061"/>
                      <a:pt x="294" y="2029"/>
                      <a:pt x="331" y="1961"/>
                    </a:cubicBezTo>
                    <a:cubicBezTo>
                      <a:pt x="461" y="1717"/>
                      <a:pt x="807" y="1547"/>
                      <a:pt x="1140" y="1547"/>
                    </a:cubicBezTo>
                    <a:cubicBezTo>
                      <a:pt x="1293" y="1547"/>
                      <a:pt x="1443" y="1582"/>
                      <a:pt x="1568" y="1663"/>
                    </a:cubicBezTo>
                    <a:cubicBezTo>
                      <a:pt x="1572" y="1665"/>
                      <a:pt x="1576" y="1666"/>
                      <a:pt x="1579" y="1666"/>
                    </a:cubicBezTo>
                    <a:cubicBezTo>
                      <a:pt x="1593" y="1666"/>
                      <a:pt x="1604" y="1651"/>
                      <a:pt x="1594" y="1636"/>
                    </a:cubicBezTo>
                    <a:cubicBezTo>
                      <a:pt x="1450" y="1401"/>
                      <a:pt x="1220" y="1309"/>
                      <a:pt x="976" y="1309"/>
                    </a:cubicBezTo>
                    <a:cubicBezTo>
                      <a:pt x="759" y="1309"/>
                      <a:pt x="532" y="1381"/>
                      <a:pt x="347" y="1490"/>
                    </a:cubicBezTo>
                    <a:cubicBezTo>
                      <a:pt x="403" y="999"/>
                      <a:pt x="614" y="249"/>
                      <a:pt x="1224" y="62"/>
                    </a:cubicBezTo>
                    <a:cubicBezTo>
                      <a:pt x="1263" y="52"/>
                      <a:pt x="1241" y="0"/>
                      <a:pt x="1209"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7" name="Google Shape;2283;p65">
                <a:extLst>
                  <a:ext uri="{FF2B5EF4-FFF2-40B4-BE49-F238E27FC236}">
                    <a16:creationId xmlns:a16="http://schemas.microsoft.com/office/drawing/2014/main" id="{4AB60BF4-1C9E-47A1-BF35-D1AF3DB1CCBB}"/>
                  </a:ext>
                </a:extLst>
              </p:cNvPr>
              <p:cNvSpPr/>
              <p:nvPr/>
            </p:nvSpPr>
            <p:spPr>
              <a:xfrm>
                <a:off x="-5747225" y="-908975"/>
                <a:ext cx="573900" cy="537225"/>
              </a:xfrm>
              <a:custGeom>
                <a:avLst/>
                <a:gdLst/>
                <a:ahLst/>
                <a:cxnLst/>
                <a:rect l="l" t="t" r="r" b="b"/>
                <a:pathLst>
                  <a:path w="22956" h="21489" extrusionOk="0">
                    <a:moveTo>
                      <a:pt x="19621" y="1"/>
                    </a:moveTo>
                    <a:cubicBezTo>
                      <a:pt x="18227" y="1"/>
                      <a:pt x="16734" y="811"/>
                      <a:pt x="16151" y="2340"/>
                    </a:cubicBezTo>
                    <a:cubicBezTo>
                      <a:pt x="14291" y="7223"/>
                      <a:pt x="11723" y="11041"/>
                      <a:pt x="11538" y="11398"/>
                    </a:cubicBezTo>
                    <a:cubicBezTo>
                      <a:pt x="11211" y="12031"/>
                      <a:pt x="1911" y="16771"/>
                      <a:pt x="926" y="17901"/>
                    </a:cubicBezTo>
                    <a:cubicBezTo>
                      <a:pt x="1" y="18963"/>
                      <a:pt x="2361" y="21488"/>
                      <a:pt x="4124" y="21488"/>
                    </a:cubicBezTo>
                    <a:cubicBezTo>
                      <a:pt x="4236" y="21488"/>
                      <a:pt x="4347" y="21478"/>
                      <a:pt x="4453" y="21456"/>
                    </a:cubicBezTo>
                    <a:cubicBezTo>
                      <a:pt x="6267" y="21088"/>
                      <a:pt x="13856" y="18451"/>
                      <a:pt x="16181" y="16027"/>
                    </a:cubicBezTo>
                    <a:cubicBezTo>
                      <a:pt x="17555" y="14593"/>
                      <a:pt x="21105" y="10520"/>
                      <a:pt x="22411" y="3991"/>
                    </a:cubicBezTo>
                    <a:cubicBezTo>
                      <a:pt x="22955" y="1271"/>
                      <a:pt x="21365" y="1"/>
                      <a:pt x="19621" y="1"/>
                    </a:cubicBezTo>
                    <a:close/>
                  </a:path>
                </a:pathLst>
              </a:custGeom>
              <a:solidFill>
                <a:srgbClr val="FFE6C5"/>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8" name="Google Shape;2284;p65">
                <a:extLst>
                  <a:ext uri="{FF2B5EF4-FFF2-40B4-BE49-F238E27FC236}">
                    <a16:creationId xmlns:a16="http://schemas.microsoft.com/office/drawing/2014/main" id="{4400CFD8-F2F3-46F8-85C6-D1863789909F}"/>
                  </a:ext>
                </a:extLst>
              </p:cNvPr>
              <p:cNvSpPr/>
              <p:nvPr/>
            </p:nvSpPr>
            <p:spPr>
              <a:xfrm>
                <a:off x="-5873275" y="-461475"/>
                <a:ext cx="237400" cy="167600"/>
              </a:xfrm>
              <a:custGeom>
                <a:avLst/>
                <a:gdLst/>
                <a:ahLst/>
                <a:cxnLst/>
                <a:rect l="l" t="t" r="r" b="b"/>
                <a:pathLst>
                  <a:path w="9496" h="6704" extrusionOk="0">
                    <a:moveTo>
                      <a:pt x="5971" y="0"/>
                    </a:moveTo>
                    <a:cubicBezTo>
                      <a:pt x="5970" y="0"/>
                      <a:pt x="5969" y="1"/>
                      <a:pt x="5968" y="1"/>
                    </a:cubicBezTo>
                    <a:cubicBezTo>
                      <a:pt x="5784" y="32"/>
                      <a:pt x="3517" y="1270"/>
                      <a:pt x="2559" y="1713"/>
                    </a:cubicBezTo>
                    <a:cubicBezTo>
                      <a:pt x="725" y="2572"/>
                      <a:pt x="0" y="5671"/>
                      <a:pt x="6" y="6025"/>
                    </a:cubicBezTo>
                    <a:cubicBezTo>
                      <a:pt x="9" y="6127"/>
                      <a:pt x="118" y="6230"/>
                      <a:pt x="286" y="6325"/>
                    </a:cubicBezTo>
                    <a:cubicBezTo>
                      <a:pt x="321" y="6349"/>
                      <a:pt x="358" y="6368"/>
                      <a:pt x="398" y="6383"/>
                    </a:cubicBezTo>
                    <a:cubicBezTo>
                      <a:pt x="570" y="6465"/>
                      <a:pt x="750" y="6530"/>
                      <a:pt x="936" y="6575"/>
                    </a:cubicBezTo>
                    <a:cubicBezTo>
                      <a:pt x="974" y="6587"/>
                      <a:pt x="1013" y="6596"/>
                      <a:pt x="1052" y="6605"/>
                    </a:cubicBezTo>
                    <a:cubicBezTo>
                      <a:pt x="1250" y="6652"/>
                      <a:pt x="1450" y="6684"/>
                      <a:pt x="1652" y="6697"/>
                    </a:cubicBezTo>
                    <a:cubicBezTo>
                      <a:pt x="1702" y="6699"/>
                      <a:pt x="1745" y="6702"/>
                      <a:pt x="1790" y="6703"/>
                    </a:cubicBezTo>
                    <a:cubicBezTo>
                      <a:pt x="2037" y="6700"/>
                      <a:pt x="2234" y="6658"/>
                      <a:pt x="2324" y="6555"/>
                    </a:cubicBezTo>
                    <a:cubicBezTo>
                      <a:pt x="2703" y="6121"/>
                      <a:pt x="3373" y="4870"/>
                      <a:pt x="3951" y="4753"/>
                    </a:cubicBezTo>
                    <a:cubicBezTo>
                      <a:pt x="4163" y="4711"/>
                      <a:pt x="4359" y="4694"/>
                      <a:pt x="4544" y="4694"/>
                    </a:cubicBezTo>
                    <a:cubicBezTo>
                      <a:pt x="5240" y="4694"/>
                      <a:pt x="5781" y="4932"/>
                      <a:pt x="6484" y="4932"/>
                    </a:cubicBezTo>
                    <a:cubicBezTo>
                      <a:pt x="6549" y="4932"/>
                      <a:pt x="6616" y="4930"/>
                      <a:pt x="6685" y="4926"/>
                    </a:cubicBezTo>
                    <a:cubicBezTo>
                      <a:pt x="8318" y="4821"/>
                      <a:pt x="9196" y="3773"/>
                      <a:pt x="9495" y="3558"/>
                    </a:cubicBezTo>
                    <a:cubicBezTo>
                      <a:pt x="9495" y="3558"/>
                      <a:pt x="6186" y="0"/>
                      <a:pt x="5971" y="0"/>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9" name="Google Shape;2285;p65">
                <a:extLst>
                  <a:ext uri="{FF2B5EF4-FFF2-40B4-BE49-F238E27FC236}">
                    <a16:creationId xmlns:a16="http://schemas.microsoft.com/office/drawing/2014/main" id="{522E618D-6A07-42DB-847E-FACB8DC7EBED}"/>
                  </a:ext>
                </a:extLst>
              </p:cNvPr>
              <p:cNvSpPr/>
              <p:nvPr/>
            </p:nvSpPr>
            <p:spPr>
              <a:xfrm>
                <a:off x="-5866175" y="-365050"/>
                <a:ext cx="26425" cy="63175"/>
              </a:xfrm>
              <a:custGeom>
                <a:avLst/>
                <a:gdLst/>
                <a:ahLst/>
                <a:cxnLst/>
                <a:rect l="l" t="t" r="r" b="b"/>
                <a:pathLst>
                  <a:path w="1057" h="2527" extrusionOk="0">
                    <a:moveTo>
                      <a:pt x="994" y="0"/>
                    </a:moveTo>
                    <a:cubicBezTo>
                      <a:pt x="980" y="0"/>
                      <a:pt x="966" y="6"/>
                      <a:pt x="957" y="20"/>
                    </a:cubicBezTo>
                    <a:cubicBezTo>
                      <a:pt x="514" y="799"/>
                      <a:pt x="170" y="1591"/>
                      <a:pt x="1" y="2466"/>
                    </a:cubicBezTo>
                    <a:cubicBezTo>
                      <a:pt x="37" y="2490"/>
                      <a:pt x="74" y="2510"/>
                      <a:pt x="113" y="2526"/>
                    </a:cubicBezTo>
                    <a:cubicBezTo>
                      <a:pt x="397" y="1699"/>
                      <a:pt x="684" y="862"/>
                      <a:pt x="1041" y="63"/>
                    </a:cubicBezTo>
                    <a:cubicBezTo>
                      <a:pt x="1056" y="30"/>
                      <a:pt x="1025" y="0"/>
                      <a:pt x="994"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0" name="Google Shape;2286;p65">
                <a:extLst>
                  <a:ext uri="{FF2B5EF4-FFF2-40B4-BE49-F238E27FC236}">
                    <a16:creationId xmlns:a16="http://schemas.microsoft.com/office/drawing/2014/main" id="{3A062B66-7ACC-4145-A210-B2655220FAFE}"/>
                  </a:ext>
                </a:extLst>
              </p:cNvPr>
              <p:cNvSpPr/>
              <p:nvPr/>
            </p:nvSpPr>
            <p:spPr>
              <a:xfrm>
                <a:off x="-5849900" y="-359050"/>
                <a:ext cx="26350" cy="62675"/>
              </a:xfrm>
              <a:custGeom>
                <a:avLst/>
                <a:gdLst/>
                <a:ahLst/>
                <a:cxnLst/>
                <a:rect l="l" t="t" r="r" b="b"/>
                <a:pathLst>
                  <a:path w="1054" h="2507" extrusionOk="0">
                    <a:moveTo>
                      <a:pt x="991" y="1"/>
                    </a:moveTo>
                    <a:cubicBezTo>
                      <a:pt x="978" y="1"/>
                      <a:pt x="966" y="6"/>
                      <a:pt x="958" y="19"/>
                    </a:cubicBezTo>
                    <a:cubicBezTo>
                      <a:pt x="505" y="802"/>
                      <a:pt x="168" y="1598"/>
                      <a:pt x="1" y="2478"/>
                    </a:cubicBezTo>
                    <a:cubicBezTo>
                      <a:pt x="39" y="2488"/>
                      <a:pt x="78" y="2499"/>
                      <a:pt x="117" y="2506"/>
                    </a:cubicBezTo>
                    <a:cubicBezTo>
                      <a:pt x="402" y="1685"/>
                      <a:pt x="686" y="858"/>
                      <a:pt x="1039" y="64"/>
                    </a:cubicBezTo>
                    <a:cubicBezTo>
                      <a:pt x="1054" y="31"/>
                      <a:pt x="1021" y="1"/>
                      <a:pt x="991"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1" name="Google Shape;2287;p65">
                <a:extLst>
                  <a:ext uri="{FF2B5EF4-FFF2-40B4-BE49-F238E27FC236}">
                    <a16:creationId xmlns:a16="http://schemas.microsoft.com/office/drawing/2014/main" id="{027C147E-D62C-4438-803C-15EE8300FAAC}"/>
                  </a:ext>
                </a:extLst>
              </p:cNvPr>
              <p:cNvSpPr/>
              <p:nvPr/>
            </p:nvSpPr>
            <p:spPr>
              <a:xfrm>
                <a:off x="-5831975" y="-354000"/>
                <a:ext cx="25950" cy="60075"/>
              </a:xfrm>
              <a:custGeom>
                <a:avLst/>
                <a:gdLst/>
                <a:ahLst/>
                <a:cxnLst/>
                <a:rect l="l" t="t" r="r" b="b"/>
                <a:pathLst>
                  <a:path w="1038" h="2403" extrusionOk="0">
                    <a:moveTo>
                      <a:pt x="975" y="0"/>
                    </a:moveTo>
                    <a:cubicBezTo>
                      <a:pt x="962" y="0"/>
                      <a:pt x="950" y="6"/>
                      <a:pt x="942" y="20"/>
                    </a:cubicBezTo>
                    <a:cubicBezTo>
                      <a:pt x="505" y="775"/>
                      <a:pt x="172" y="1545"/>
                      <a:pt x="0" y="2397"/>
                    </a:cubicBezTo>
                    <a:cubicBezTo>
                      <a:pt x="48" y="2398"/>
                      <a:pt x="93" y="2401"/>
                      <a:pt x="137" y="2403"/>
                    </a:cubicBezTo>
                    <a:cubicBezTo>
                      <a:pt x="409" y="1617"/>
                      <a:pt x="683" y="823"/>
                      <a:pt x="1022" y="65"/>
                    </a:cubicBezTo>
                    <a:cubicBezTo>
                      <a:pt x="1037" y="32"/>
                      <a:pt x="1005" y="0"/>
                      <a:pt x="975"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2" name="Google Shape;2288;p65">
                <a:extLst>
                  <a:ext uri="{FF2B5EF4-FFF2-40B4-BE49-F238E27FC236}">
                    <a16:creationId xmlns:a16="http://schemas.microsoft.com/office/drawing/2014/main" id="{DF44330B-76F7-4997-B70D-CC72475C6484}"/>
                  </a:ext>
                </a:extLst>
              </p:cNvPr>
              <p:cNvSpPr/>
              <p:nvPr/>
            </p:nvSpPr>
            <p:spPr>
              <a:xfrm>
                <a:off x="-5756550" y="-921825"/>
                <a:ext cx="589400" cy="594125"/>
              </a:xfrm>
              <a:custGeom>
                <a:avLst/>
                <a:gdLst/>
                <a:ahLst/>
                <a:cxnLst/>
                <a:rect l="l" t="t" r="r" b="b"/>
                <a:pathLst>
                  <a:path w="23576" h="23765" extrusionOk="0">
                    <a:moveTo>
                      <a:pt x="19808" y="1"/>
                    </a:moveTo>
                    <a:cubicBezTo>
                      <a:pt x="18664" y="1"/>
                      <a:pt x="17446" y="578"/>
                      <a:pt x="16508" y="1998"/>
                    </a:cubicBezTo>
                    <a:cubicBezTo>
                      <a:pt x="15465" y="3577"/>
                      <a:pt x="12135" y="11146"/>
                      <a:pt x="11676" y="11769"/>
                    </a:cubicBezTo>
                    <a:cubicBezTo>
                      <a:pt x="11216" y="12390"/>
                      <a:pt x="1510" y="17102"/>
                      <a:pt x="754" y="18079"/>
                    </a:cubicBezTo>
                    <a:cubicBezTo>
                      <a:pt x="0" y="19057"/>
                      <a:pt x="2784" y="23643"/>
                      <a:pt x="5438" y="23765"/>
                    </a:cubicBezTo>
                    <a:cubicBezTo>
                      <a:pt x="5441" y="23765"/>
                      <a:pt x="5444" y="23765"/>
                      <a:pt x="5447" y="23765"/>
                    </a:cubicBezTo>
                    <a:cubicBezTo>
                      <a:pt x="6248" y="23765"/>
                      <a:pt x="14667" y="19260"/>
                      <a:pt x="16939" y="16783"/>
                    </a:cubicBezTo>
                    <a:cubicBezTo>
                      <a:pt x="19218" y="14296"/>
                      <a:pt x="22763" y="7178"/>
                      <a:pt x="23260" y="3863"/>
                    </a:cubicBezTo>
                    <a:cubicBezTo>
                      <a:pt x="23576" y="1756"/>
                      <a:pt x="21803" y="1"/>
                      <a:pt x="19808"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3" name="Google Shape;2289;p65">
                <a:extLst>
                  <a:ext uri="{FF2B5EF4-FFF2-40B4-BE49-F238E27FC236}">
                    <a16:creationId xmlns:a16="http://schemas.microsoft.com/office/drawing/2014/main" id="{166C6E17-B550-4512-B1C2-F06BBF87EEDF}"/>
                  </a:ext>
                </a:extLst>
              </p:cNvPr>
              <p:cNvSpPr/>
              <p:nvPr/>
            </p:nvSpPr>
            <p:spPr>
              <a:xfrm>
                <a:off x="-5463400" y="-758925"/>
                <a:ext cx="65475" cy="128875"/>
              </a:xfrm>
              <a:custGeom>
                <a:avLst/>
                <a:gdLst/>
                <a:ahLst/>
                <a:cxnLst/>
                <a:rect l="l" t="t" r="r" b="b"/>
                <a:pathLst>
                  <a:path w="2619" h="5155" extrusionOk="0">
                    <a:moveTo>
                      <a:pt x="2542" y="1"/>
                    </a:moveTo>
                    <a:cubicBezTo>
                      <a:pt x="2522" y="1"/>
                      <a:pt x="2503" y="9"/>
                      <a:pt x="2491" y="29"/>
                    </a:cubicBezTo>
                    <a:cubicBezTo>
                      <a:pt x="1518" y="1612"/>
                      <a:pt x="720" y="3403"/>
                      <a:pt x="8" y="5120"/>
                    </a:cubicBezTo>
                    <a:cubicBezTo>
                      <a:pt x="0" y="5140"/>
                      <a:pt x="18" y="5154"/>
                      <a:pt x="36" y="5154"/>
                    </a:cubicBezTo>
                    <a:cubicBezTo>
                      <a:pt x="45" y="5154"/>
                      <a:pt x="53" y="5151"/>
                      <a:pt x="59" y="5142"/>
                    </a:cubicBezTo>
                    <a:cubicBezTo>
                      <a:pt x="991" y="3533"/>
                      <a:pt x="1931" y="1812"/>
                      <a:pt x="2601" y="75"/>
                    </a:cubicBezTo>
                    <a:cubicBezTo>
                      <a:pt x="2618" y="32"/>
                      <a:pt x="2580" y="1"/>
                      <a:pt x="2542" y="1"/>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4" name="Google Shape;2290;p65">
                <a:extLst>
                  <a:ext uri="{FF2B5EF4-FFF2-40B4-BE49-F238E27FC236}">
                    <a16:creationId xmlns:a16="http://schemas.microsoft.com/office/drawing/2014/main" id="{D9D47B82-1E6D-4020-BE1A-BAB272C6A434}"/>
                  </a:ext>
                </a:extLst>
              </p:cNvPr>
              <p:cNvSpPr/>
              <p:nvPr/>
            </p:nvSpPr>
            <p:spPr>
              <a:xfrm>
                <a:off x="-5412800" y="-709700"/>
                <a:ext cx="221625" cy="270300"/>
              </a:xfrm>
              <a:custGeom>
                <a:avLst/>
                <a:gdLst/>
                <a:ahLst/>
                <a:cxnLst/>
                <a:rect l="l" t="t" r="r" b="b"/>
                <a:pathLst>
                  <a:path w="8865" h="10812" extrusionOk="0">
                    <a:moveTo>
                      <a:pt x="8800" y="0"/>
                    </a:moveTo>
                    <a:cubicBezTo>
                      <a:pt x="8789" y="0"/>
                      <a:pt x="8778" y="4"/>
                      <a:pt x="8769" y="14"/>
                    </a:cubicBezTo>
                    <a:cubicBezTo>
                      <a:pt x="7295" y="1579"/>
                      <a:pt x="6375" y="3704"/>
                      <a:pt x="5341" y="5570"/>
                    </a:cubicBezTo>
                    <a:cubicBezTo>
                      <a:pt x="4676" y="6768"/>
                      <a:pt x="4019" y="7829"/>
                      <a:pt x="2894" y="8653"/>
                    </a:cubicBezTo>
                    <a:cubicBezTo>
                      <a:pt x="1938" y="9356"/>
                      <a:pt x="932" y="10003"/>
                      <a:pt x="21" y="10765"/>
                    </a:cubicBezTo>
                    <a:cubicBezTo>
                      <a:pt x="1" y="10782"/>
                      <a:pt x="19" y="10812"/>
                      <a:pt x="41" y="10812"/>
                    </a:cubicBezTo>
                    <a:cubicBezTo>
                      <a:pt x="45" y="10812"/>
                      <a:pt x="49" y="10810"/>
                      <a:pt x="54" y="10808"/>
                    </a:cubicBezTo>
                    <a:cubicBezTo>
                      <a:pt x="2089" y="9689"/>
                      <a:pt x="4034" y="8481"/>
                      <a:pt x="5187" y="6425"/>
                    </a:cubicBezTo>
                    <a:cubicBezTo>
                      <a:pt x="5965" y="5036"/>
                      <a:pt x="6753" y="3662"/>
                      <a:pt x="7548" y="2292"/>
                    </a:cubicBezTo>
                    <a:cubicBezTo>
                      <a:pt x="7994" y="1962"/>
                      <a:pt x="8435" y="1626"/>
                      <a:pt x="8825" y="1229"/>
                    </a:cubicBezTo>
                    <a:cubicBezTo>
                      <a:pt x="8860" y="1193"/>
                      <a:pt x="8828" y="1132"/>
                      <a:pt x="8784" y="1132"/>
                    </a:cubicBezTo>
                    <a:cubicBezTo>
                      <a:pt x="8775" y="1132"/>
                      <a:pt x="8765" y="1135"/>
                      <a:pt x="8756" y="1141"/>
                    </a:cubicBezTo>
                    <a:cubicBezTo>
                      <a:pt x="8398" y="1382"/>
                      <a:pt x="8069" y="1662"/>
                      <a:pt x="7747" y="1950"/>
                    </a:cubicBezTo>
                    <a:cubicBezTo>
                      <a:pt x="8112" y="1325"/>
                      <a:pt x="8474" y="698"/>
                      <a:pt x="8844" y="72"/>
                    </a:cubicBezTo>
                    <a:cubicBezTo>
                      <a:pt x="8864" y="38"/>
                      <a:pt x="8833" y="0"/>
                      <a:pt x="8800" y="0"/>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grpSp>
      </p:grpSp>
      <p:sp>
        <p:nvSpPr>
          <p:cNvPr id="107" name="Rectangle 106">
            <a:extLst>
              <a:ext uri="{FF2B5EF4-FFF2-40B4-BE49-F238E27FC236}">
                <a16:creationId xmlns:a16="http://schemas.microsoft.com/office/drawing/2014/main" id="{EE326454-5A3E-4144-BA00-9BA958CE4B86}"/>
              </a:ext>
            </a:extLst>
          </p:cNvPr>
          <p:cNvSpPr/>
          <p:nvPr/>
        </p:nvSpPr>
        <p:spPr>
          <a:xfrm>
            <a:off x="14040886" y="6280306"/>
            <a:ext cx="6764173" cy="1862264"/>
          </a:xfrm>
          <a:prstGeom prst="rect">
            <a:avLst/>
          </a:prstGeom>
        </p:spPr>
        <p:txBody>
          <a:bodyPr wrap="none">
            <a:spAutoFit/>
          </a:bodyPr>
          <a:lstStyle/>
          <a:p>
            <a:pPr defTabSz="457246"/>
            <a:r>
              <a:rPr lang="en" sz="11501" dirty="0">
                <a:solidFill>
                  <a:schemeClr val="bg1"/>
                </a:solidFill>
                <a:latin typeface="Montserrat Light"/>
              </a:rPr>
              <a:t>THANKS!</a:t>
            </a:r>
            <a:endParaRPr lang="en-US" sz="11501" dirty="0">
              <a:solidFill>
                <a:schemeClr val="bg1"/>
              </a:solidFill>
              <a:latin typeface="Montserrat Light"/>
            </a:endParaRPr>
          </a:p>
        </p:txBody>
      </p:sp>
    </p:spTree>
    <p:extLst>
      <p:ext uri="{BB962C8B-B14F-4D97-AF65-F5344CB8AC3E}">
        <p14:creationId xmlns:p14="http://schemas.microsoft.com/office/powerpoint/2010/main" val="35212687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Rectangle 164">
            <a:extLst>
              <a:ext uri="{FF2B5EF4-FFF2-40B4-BE49-F238E27FC236}">
                <a16:creationId xmlns:a16="http://schemas.microsoft.com/office/drawing/2014/main" id="{4FB38AEF-57A2-490B-A901-25EB758FFA21}"/>
              </a:ext>
            </a:extLst>
          </p:cNvPr>
          <p:cNvSpPr/>
          <p:nvPr/>
        </p:nvSpPr>
        <p:spPr>
          <a:xfrm>
            <a:off x="14967336" y="2795099"/>
            <a:ext cx="9147158" cy="7479836"/>
          </a:xfrm>
          <a:prstGeom prst="rect">
            <a:avLst/>
          </a:prstGeom>
        </p:spPr>
        <p:txBody>
          <a:bodyPr wrap="square">
            <a:spAutoFit/>
          </a:bodyPr>
          <a:lstStyle/>
          <a:p>
            <a:pPr defTabSz="457246"/>
            <a:r>
              <a:rPr lang="en-US" sz="8001" dirty="0">
                <a:solidFill>
                  <a:prstClr val="white"/>
                </a:solidFill>
                <a:latin typeface="Montserrat Light"/>
              </a:rPr>
              <a:t>Lorem Ipsum is simply dummy text of the printing and typesetting industry.</a:t>
            </a:r>
          </a:p>
        </p:txBody>
      </p:sp>
      <p:grpSp>
        <p:nvGrpSpPr>
          <p:cNvPr id="166" name="Google Shape;949;p37">
            <a:extLst>
              <a:ext uri="{FF2B5EF4-FFF2-40B4-BE49-F238E27FC236}">
                <a16:creationId xmlns:a16="http://schemas.microsoft.com/office/drawing/2014/main" id="{16A88621-FEB0-40CC-BC7E-F1F3D289E244}"/>
              </a:ext>
            </a:extLst>
          </p:cNvPr>
          <p:cNvGrpSpPr/>
          <p:nvPr/>
        </p:nvGrpSpPr>
        <p:grpSpPr>
          <a:xfrm flipH="1">
            <a:off x="630297" y="1816918"/>
            <a:ext cx="6030671" cy="4701595"/>
            <a:chOff x="3335700" y="746125"/>
            <a:chExt cx="593050" cy="462350"/>
          </a:xfrm>
        </p:grpSpPr>
        <p:sp>
          <p:nvSpPr>
            <p:cNvPr id="167" name="Google Shape;950;p37">
              <a:extLst>
                <a:ext uri="{FF2B5EF4-FFF2-40B4-BE49-F238E27FC236}">
                  <a16:creationId xmlns:a16="http://schemas.microsoft.com/office/drawing/2014/main" id="{D6382439-D916-42F0-8553-82B908F79A96}"/>
                </a:ext>
              </a:extLst>
            </p:cNvPr>
            <p:cNvSpPr/>
            <p:nvPr/>
          </p:nvSpPr>
          <p:spPr>
            <a:xfrm>
              <a:off x="3371000" y="746125"/>
              <a:ext cx="557750" cy="407800"/>
            </a:xfrm>
            <a:custGeom>
              <a:avLst/>
              <a:gdLst/>
              <a:ahLst/>
              <a:cxnLst/>
              <a:rect l="l" t="t" r="r" b="b"/>
              <a:pathLst>
                <a:path w="22310" h="16312" extrusionOk="0">
                  <a:moveTo>
                    <a:pt x="20298" y="1546"/>
                  </a:moveTo>
                  <a:lnTo>
                    <a:pt x="21578" y="15395"/>
                  </a:lnTo>
                  <a:lnTo>
                    <a:pt x="2392" y="15395"/>
                  </a:lnTo>
                  <a:lnTo>
                    <a:pt x="1531" y="1546"/>
                  </a:lnTo>
                  <a:close/>
                  <a:moveTo>
                    <a:pt x="21198" y="0"/>
                  </a:moveTo>
                  <a:lnTo>
                    <a:pt x="1" y="1019"/>
                  </a:lnTo>
                  <a:lnTo>
                    <a:pt x="1531" y="16311"/>
                  </a:lnTo>
                  <a:lnTo>
                    <a:pt x="22309" y="15951"/>
                  </a:lnTo>
                  <a:lnTo>
                    <a:pt x="21198"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8" name="Google Shape;951;p37">
              <a:extLst>
                <a:ext uri="{FF2B5EF4-FFF2-40B4-BE49-F238E27FC236}">
                  <a16:creationId xmlns:a16="http://schemas.microsoft.com/office/drawing/2014/main" id="{1D091EE8-06F0-42DA-840E-D38785F9CE97}"/>
                </a:ext>
              </a:extLst>
            </p:cNvPr>
            <p:cNvSpPr/>
            <p:nvPr/>
          </p:nvSpPr>
          <p:spPr>
            <a:xfrm>
              <a:off x="3375675" y="780325"/>
              <a:ext cx="494050" cy="6325"/>
            </a:xfrm>
            <a:custGeom>
              <a:avLst/>
              <a:gdLst/>
              <a:ahLst/>
              <a:cxnLst/>
              <a:rect l="l" t="t" r="r" b="b"/>
              <a:pathLst>
                <a:path w="19762" h="253" extrusionOk="0">
                  <a:moveTo>
                    <a:pt x="0" y="0"/>
                  </a:moveTo>
                  <a:lnTo>
                    <a:pt x="40" y="253"/>
                  </a:lnTo>
                  <a:lnTo>
                    <a:pt x="19761" y="253"/>
                  </a:lnTo>
                  <a:lnTo>
                    <a:pt x="19722"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9" name="Google Shape;952;p37">
              <a:extLst>
                <a:ext uri="{FF2B5EF4-FFF2-40B4-BE49-F238E27FC236}">
                  <a16:creationId xmlns:a16="http://schemas.microsoft.com/office/drawing/2014/main" id="{9B784132-83D9-4A94-BC94-3B3D7327AE8E}"/>
                </a:ext>
              </a:extLst>
            </p:cNvPr>
            <p:cNvSpPr/>
            <p:nvPr/>
          </p:nvSpPr>
          <p:spPr>
            <a:xfrm>
              <a:off x="3383850" y="831875"/>
              <a:ext cx="494050" cy="6350"/>
            </a:xfrm>
            <a:custGeom>
              <a:avLst/>
              <a:gdLst/>
              <a:ahLst/>
              <a:cxnLst/>
              <a:rect l="l" t="t" r="r" b="b"/>
              <a:pathLst>
                <a:path w="19762" h="254" extrusionOk="0">
                  <a:moveTo>
                    <a:pt x="0" y="1"/>
                  </a:moveTo>
                  <a:lnTo>
                    <a:pt x="40" y="253"/>
                  </a:lnTo>
                  <a:lnTo>
                    <a:pt x="19762" y="253"/>
                  </a:lnTo>
                  <a:lnTo>
                    <a:pt x="19722"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0" name="Google Shape;953;p37">
              <a:extLst>
                <a:ext uri="{FF2B5EF4-FFF2-40B4-BE49-F238E27FC236}">
                  <a16:creationId xmlns:a16="http://schemas.microsoft.com/office/drawing/2014/main" id="{52940275-F679-4DAD-B563-5EC6C66B4840}"/>
                </a:ext>
              </a:extLst>
            </p:cNvPr>
            <p:cNvSpPr/>
            <p:nvPr/>
          </p:nvSpPr>
          <p:spPr>
            <a:xfrm>
              <a:off x="3391975" y="883425"/>
              <a:ext cx="494100" cy="6350"/>
            </a:xfrm>
            <a:custGeom>
              <a:avLst/>
              <a:gdLst/>
              <a:ahLst/>
              <a:cxnLst/>
              <a:rect l="l" t="t" r="r" b="b"/>
              <a:pathLst>
                <a:path w="19764" h="254" extrusionOk="0">
                  <a:moveTo>
                    <a:pt x="0" y="1"/>
                  </a:moveTo>
                  <a:lnTo>
                    <a:pt x="40" y="253"/>
                  </a:lnTo>
                  <a:lnTo>
                    <a:pt x="19764" y="253"/>
                  </a:lnTo>
                  <a:lnTo>
                    <a:pt x="19724"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1" name="Google Shape;954;p37">
              <a:extLst>
                <a:ext uri="{FF2B5EF4-FFF2-40B4-BE49-F238E27FC236}">
                  <a16:creationId xmlns:a16="http://schemas.microsoft.com/office/drawing/2014/main" id="{79518D50-6244-4007-A4BC-5CD12EFB1F53}"/>
                </a:ext>
              </a:extLst>
            </p:cNvPr>
            <p:cNvSpPr/>
            <p:nvPr/>
          </p:nvSpPr>
          <p:spPr>
            <a:xfrm>
              <a:off x="3400150" y="934975"/>
              <a:ext cx="494050" cy="6300"/>
            </a:xfrm>
            <a:custGeom>
              <a:avLst/>
              <a:gdLst/>
              <a:ahLst/>
              <a:cxnLst/>
              <a:rect l="l" t="t" r="r" b="b"/>
              <a:pathLst>
                <a:path w="19762" h="252" extrusionOk="0">
                  <a:moveTo>
                    <a:pt x="1" y="1"/>
                  </a:moveTo>
                  <a:lnTo>
                    <a:pt x="40" y="251"/>
                  </a:lnTo>
                  <a:lnTo>
                    <a:pt x="19762" y="251"/>
                  </a:lnTo>
                  <a:lnTo>
                    <a:pt x="19722"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2" name="Google Shape;955;p37">
              <a:extLst>
                <a:ext uri="{FF2B5EF4-FFF2-40B4-BE49-F238E27FC236}">
                  <a16:creationId xmlns:a16="http://schemas.microsoft.com/office/drawing/2014/main" id="{C6B10C16-F77A-4649-BE77-8C279814244C}"/>
                </a:ext>
              </a:extLst>
            </p:cNvPr>
            <p:cNvSpPr/>
            <p:nvPr/>
          </p:nvSpPr>
          <p:spPr>
            <a:xfrm>
              <a:off x="3408325" y="986475"/>
              <a:ext cx="494075" cy="6350"/>
            </a:xfrm>
            <a:custGeom>
              <a:avLst/>
              <a:gdLst/>
              <a:ahLst/>
              <a:cxnLst/>
              <a:rect l="l" t="t" r="r" b="b"/>
              <a:pathLst>
                <a:path w="19763" h="254" extrusionOk="0">
                  <a:moveTo>
                    <a:pt x="1" y="1"/>
                  </a:moveTo>
                  <a:lnTo>
                    <a:pt x="40" y="253"/>
                  </a:lnTo>
                  <a:lnTo>
                    <a:pt x="19762" y="253"/>
                  </a:lnTo>
                  <a:lnTo>
                    <a:pt x="19723"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3" name="Google Shape;956;p37">
              <a:extLst>
                <a:ext uri="{FF2B5EF4-FFF2-40B4-BE49-F238E27FC236}">
                  <a16:creationId xmlns:a16="http://schemas.microsoft.com/office/drawing/2014/main" id="{C9D6A602-71CE-4093-96CC-05A65DB207A7}"/>
                </a:ext>
              </a:extLst>
            </p:cNvPr>
            <p:cNvSpPr/>
            <p:nvPr/>
          </p:nvSpPr>
          <p:spPr>
            <a:xfrm>
              <a:off x="3805400" y="783500"/>
              <a:ext cx="41750" cy="205425"/>
            </a:xfrm>
            <a:custGeom>
              <a:avLst/>
              <a:gdLst/>
              <a:ahLst/>
              <a:cxnLst/>
              <a:rect l="l" t="t" r="r" b="b"/>
              <a:pathLst>
                <a:path w="1670" h="8217" extrusionOk="0">
                  <a:moveTo>
                    <a:pt x="1" y="1"/>
                  </a:moveTo>
                  <a:lnTo>
                    <a:pt x="1303" y="8217"/>
                  </a:lnTo>
                  <a:lnTo>
                    <a:pt x="1670" y="8217"/>
                  </a:lnTo>
                  <a:lnTo>
                    <a:pt x="370"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4" name="Google Shape;957;p37">
              <a:extLst>
                <a:ext uri="{FF2B5EF4-FFF2-40B4-BE49-F238E27FC236}">
                  <a16:creationId xmlns:a16="http://schemas.microsoft.com/office/drawing/2014/main" id="{F6E3C445-4106-4695-969F-D89F7AD357C6}"/>
                </a:ext>
              </a:extLst>
            </p:cNvPr>
            <p:cNvSpPr/>
            <p:nvPr/>
          </p:nvSpPr>
          <p:spPr>
            <a:xfrm>
              <a:off x="3742975" y="783500"/>
              <a:ext cx="41750" cy="205425"/>
            </a:xfrm>
            <a:custGeom>
              <a:avLst/>
              <a:gdLst/>
              <a:ahLst/>
              <a:cxnLst/>
              <a:rect l="l" t="t" r="r" b="b"/>
              <a:pathLst>
                <a:path w="1670" h="8217" extrusionOk="0">
                  <a:moveTo>
                    <a:pt x="1" y="1"/>
                  </a:moveTo>
                  <a:lnTo>
                    <a:pt x="1301" y="8217"/>
                  </a:lnTo>
                  <a:lnTo>
                    <a:pt x="1670" y="8217"/>
                  </a:lnTo>
                  <a:lnTo>
                    <a:pt x="370"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5" name="Google Shape;958;p37">
              <a:extLst>
                <a:ext uri="{FF2B5EF4-FFF2-40B4-BE49-F238E27FC236}">
                  <a16:creationId xmlns:a16="http://schemas.microsoft.com/office/drawing/2014/main" id="{B8C813B9-EF60-4A50-9C14-F37467B92275}"/>
                </a:ext>
              </a:extLst>
            </p:cNvPr>
            <p:cNvSpPr/>
            <p:nvPr/>
          </p:nvSpPr>
          <p:spPr>
            <a:xfrm>
              <a:off x="3680500" y="783500"/>
              <a:ext cx="41800" cy="205425"/>
            </a:xfrm>
            <a:custGeom>
              <a:avLst/>
              <a:gdLst/>
              <a:ahLst/>
              <a:cxnLst/>
              <a:rect l="l" t="t" r="r" b="b"/>
              <a:pathLst>
                <a:path w="1672" h="8217" extrusionOk="0">
                  <a:moveTo>
                    <a:pt x="0" y="1"/>
                  </a:moveTo>
                  <a:lnTo>
                    <a:pt x="1303" y="8217"/>
                  </a:lnTo>
                  <a:lnTo>
                    <a:pt x="1672" y="8217"/>
                  </a:lnTo>
                  <a:lnTo>
                    <a:pt x="369"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6" name="Google Shape;959;p37">
              <a:extLst>
                <a:ext uri="{FF2B5EF4-FFF2-40B4-BE49-F238E27FC236}">
                  <a16:creationId xmlns:a16="http://schemas.microsoft.com/office/drawing/2014/main" id="{F37E73D1-B497-4777-A2B8-FDD582F0301E}"/>
                </a:ext>
              </a:extLst>
            </p:cNvPr>
            <p:cNvSpPr/>
            <p:nvPr/>
          </p:nvSpPr>
          <p:spPr>
            <a:xfrm>
              <a:off x="3618075" y="783500"/>
              <a:ext cx="41750" cy="205425"/>
            </a:xfrm>
            <a:custGeom>
              <a:avLst/>
              <a:gdLst/>
              <a:ahLst/>
              <a:cxnLst/>
              <a:rect l="l" t="t" r="r" b="b"/>
              <a:pathLst>
                <a:path w="1670" h="8217" extrusionOk="0">
                  <a:moveTo>
                    <a:pt x="0" y="1"/>
                  </a:moveTo>
                  <a:lnTo>
                    <a:pt x="1303" y="8217"/>
                  </a:lnTo>
                  <a:lnTo>
                    <a:pt x="1669" y="8217"/>
                  </a:lnTo>
                  <a:lnTo>
                    <a:pt x="369"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7" name="Google Shape;960;p37">
              <a:extLst>
                <a:ext uri="{FF2B5EF4-FFF2-40B4-BE49-F238E27FC236}">
                  <a16:creationId xmlns:a16="http://schemas.microsoft.com/office/drawing/2014/main" id="{AD630820-3D29-4C23-8F5B-F008755DB95A}"/>
                </a:ext>
              </a:extLst>
            </p:cNvPr>
            <p:cNvSpPr/>
            <p:nvPr/>
          </p:nvSpPr>
          <p:spPr>
            <a:xfrm>
              <a:off x="3555650" y="783500"/>
              <a:ext cx="41750" cy="205425"/>
            </a:xfrm>
            <a:custGeom>
              <a:avLst/>
              <a:gdLst/>
              <a:ahLst/>
              <a:cxnLst/>
              <a:rect l="l" t="t" r="r" b="b"/>
              <a:pathLst>
                <a:path w="1670" h="8217" extrusionOk="0">
                  <a:moveTo>
                    <a:pt x="0" y="1"/>
                  </a:moveTo>
                  <a:lnTo>
                    <a:pt x="1300" y="8217"/>
                  </a:lnTo>
                  <a:lnTo>
                    <a:pt x="1669" y="8217"/>
                  </a:lnTo>
                  <a:lnTo>
                    <a:pt x="369"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8" name="Google Shape;961;p37">
              <a:extLst>
                <a:ext uri="{FF2B5EF4-FFF2-40B4-BE49-F238E27FC236}">
                  <a16:creationId xmlns:a16="http://schemas.microsoft.com/office/drawing/2014/main" id="{1C98AE95-5709-4879-AEAC-34CCF575A0CB}"/>
                </a:ext>
              </a:extLst>
            </p:cNvPr>
            <p:cNvSpPr/>
            <p:nvPr/>
          </p:nvSpPr>
          <p:spPr>
            <a:xfrm>
              <a:off x="3493225" y="783500"/>
              <a:ext cx="41750" cy="205425"/>
            </a:xfrm>
            <a:custGeom>
              <a:avLst/>
              <a:gdLst/>
              <a:ahLst/>
              <a:cxnLst/>
              <a:rect l="l" t="t" r="r" b="b"/>
              <a:pathLst>
                <a:path w="1670" h="8217" extrusionOk="0">
                  <a:moveTo>
                    <a:pt x="0" y="1"/>
                  </a:moveTo>
                  <a:lnTo>
                    <a:pt x="1300" y="8217"/>
                  </a:lnTo>
                  <a:lnTo>
                    <a:pt x="1669" y="8217"/>
                  </a:lnTo>
                  <a:lnTo>
                    <a:pt x="367"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9" name="Google Shape;962;p37">
              <a:extLst>
                <a:ext uri="{FF2B5EF4-FFF2-40B4-BE49-F238E27FC236}">
                  <a16:creationId xmlns:a16="http://schemas.microsoft.com/office/drawing/2014/main" id="{C8C5FDE5-9FD3-4F39-B995-264951AB7F2E}"/>
                </a:ext>
              </a:extLst>
            </p:cNvPr>
            <p:cNvSpPr/>
            <p:nvPr/>
          </p:nvSpPr>
          <p:spPr>
            <a:xfrm>
              <a:off x="3430725" y="783500"/>
              <a:ext cx="41825" cy="205425"/>
            </a:xfrm>
            <a:custGeom>
              <a:avLst/>
              <a:gdLst/>
              <a:ahLst/>
              <a:cxnLst/>
              <a:rect l="l" t="t" r="r" b="b"/>
              <a:pathLst>
                <a:path w="1673" h="8217" extrusionOk="0">
                  <a:moveTo>
                    <a:pt x="1" y="1"/>
                  </a:moveTo>
                  <a:lnTo>
                    <a:pt x="1303" y="8217"/>
                  </a:lnTo>
                  <a:lnTo>
                    <a:pt x="1672" y="8217"/>
                  </a:lnTo>
                  <a:lnTo>
                    <a:pt x="370"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0" name="Google Shape;963;p37">
              <a:extLst>
                <a:ext uri="{FF2B5EF4-FFF2-40B4-BE49-F238E27FC236}">
                  <a16:creationId xmlns:a16="http://schemas.microsoft.com/office/drawing/2014/main" id="{836CCF79-9B4B-47A6-BB5B-26700697AAE1}"/>
                </a:ext>
              </a:extLst>
            </p:cNvPr>
            <p:cNvSpPr/>
            <p:nvPr/>
          </p:nvSpPr>
          <p:spPr>
            <a:xfrm>
              <a:off x="3400050" y="934150"/>
              <a:ext cx="494050" cy="6300"/>
            </a:xfrm>
            <a:custGeom>
              <a:avLst/>
              <a:gdLst/>
              <a:ahLst/>
              <a:cxnLst/>
              <a:rect l="l" t="t" r="r" b="b"/>
              <a:pathLst>
                <a:path w="19762" h="252" extrusionOk="0">
                  <a:moveTo>
                    <a:pt x="0" y="1"/>
                  </a:moveTo>
                  <a:lnTo>
                    <a:pt x="40" y="251"/>
                  </a:lnTo>
                  <a:lnTo>
                    <a:pt x="19761" y="251"/>
                  </a:lnTo>
                  <a:lnTo>
                    <a:pt x="19722"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1" name="Google Shape;964;p37">
              <a:extLst>
                <a:ext uri="{FF2B5EF4-FFF2-40B4-BE49-F238E27FC236}">
                  <a16:creationId xmlns:a16="http://schemas.microsoft.com/office/drawing/2014/main" id="{E3E0B21B-680C-4DFF-A689-9794C6A0E8BB}"/>
                </a:ext>
              </a:extLst>
            </p:cNvPr>
            <p:cNvSpPr/>
            <p:nvPr/>
          </p:nvSpPr>
          <p:spPr>
            <a:xfrm>
              <a:off x="3408175" y="985650"/>
              <a:ext cx="494100" cy="6350"/>
            </a:xfrm>
            <a:custGeom>
              <a:avLst/>
              <a:gdLst/>
              <a:ahLst/>
              <a:cxnLst/>
              <a:rect l="l" t="t" r="r" b="b"/>
              <a:pathLst>
                <a:path w="19764" h="254" extrusionOk="0">
                  <a:moveTo>
                    <a:pt x="0" y="1"/>
                  </a:moveTo>
                  <a:lnTo>
                    <a:pt x="40" y="254"/>
                  </a:lnTo>
                  <a:lnTo>
                    <a:pt x="19764" y="254"/>
                  </a:lnTo>
                  <a:lnTo>
                    <a:pt x="19724"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2" name="Google Shape;965;p37">
              <a:extLst>
                <a:ext uri="{FF2B5EF4-FFF2-40B4-BE49-F238E27FC236}">
                  <a16:creationId xmlns:a16="http://schemas.microsoft.com/office/drawing/2014/main" id="{AE15C788-2D74-4DDC-8DB4-0CA0F715FE5B}"/>
                </a:ext>
              </a:extLst>
            </p:cNvPr>
            <p:cNvSpPr/>
            <p:nvPr/>
          </p:nvSpPr>
          <p:spPr>
            <a:xfrm>
              <a:off x="3416350" y="1037225"/>
              <a:ext cx="494050" cy="6325"/>
            </a:xfrm>
            <a:custGeom>
              <a:avLst/>
              <a:gdLst/>
              <a:ahLst/>
              <a:cxnLst/>
              <a:rect l="l" t="t" r="r" b="b"/>
              <a:pathLst>
                <a:path w="19762" h="253" extrusionOk="0">
                  <a:moveTo>
                    <a:pt x="1" y="0"/>
                  </a:moveTo>
                  <a:lnTo>
                    <a:pt x="40" y="253"/>
                  </a:lnTo>
                  <a:lnTo>
                    <a:pt x="19762" y="253"/>
                  </a:lnTo>
                  <a:lnTo>
                    <a:pt x="19722"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3" name="Google Shape;966;p37">
              <a:extLst>
                <a:ext uri="{FF2B5EF4-FFF2-40B4-BE49-F238E27FC236}">
                  <a16:creationId xmlns:a16="http://schemas.microsoft.com/office/drawing/2014/main" id="{3F405CD2-95E5-4FF6-8C1D-BD4ABB90DAFD}"/>
                </a:ext>
              </a:extLst>
            </p:cNvPr>
            <p:cNvSpPr/>
            <p:nvPr/>
          </p:nvSpPr>
          <p:spPr>
            <a:xfrm>
              <a:off x="3424525" y="1088775"/>
              <a:ext cx="494050" cy="6325"/>
            </a:xfrm>
            <a:custGeom>
              <a:avLst/>
              <a:gdLst/>
              <a:ahLst/>
              <a:cxnLst/>
              <a:rect l="l" t="t" r="r" b="b"/>
              <a:pathLst>
                <a:path w="19762" h="253" extrusionOk="0">
                  <a:moveTo>
                    <a:pt x="1" y="0"/>
                  </a:moveTo>
                  <a:lnTo>
                    <a:pt x="40" y="253"/>
                  </a:lnTo>
                  <a:lnTo>
                    <a:pt x="19762" y="253"/>
                  </a:lnTo>
                  <a:lnTo>
                    <a:pt x="19722"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4" name="Google Shape;967;p37">
              <a:extLst>
                <a:ext uri="{FF2B5EF4-FFF2-40B4-BE49-F238E27FC236}">
                  <a16:creationId xmlns:a16="http://schemas.microsoft.com/office/drawing/2014/main" id="{9F50A450-1E0F-4C96-807D-F9A29CE88D47}"/>
                </a:ext>
              </a:extLst>
            </p:cNvPr>
            <p:cNvSpPr/>
            <p:nvPr/>
          </p:nvSpPr>
          <p:spPr>
            <a:xfrm>
              <a:off x="3432650" y="1140325"/>
              <a:ext cx="494125" cy="6275"/>
            </a:xfrm>
            <a:custGeom>
              <a:avLst/>
              <a:gdLst/>
              <a:ahLst/>
              <a:cxnLst/>
              <a:rect l="l" t="t" r="r" b="b"/>
              <a:pathLst>
                <a:path w="19765" h="251" extrusionOk="0">
                  <a:moveTo>
                    <a:pt x="1" y="1"/>
                  </a:moveTo>
                  <a:lnTo>
                    <a:pt x="40" y="251"/>
                  </a:lnTo>
                  <a:lnTo>
                    <a:pt x="19764" y="251"/>
                  </a:lnTo>
                  <a:lnTo>
                    <a:pt x="19725"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5" name="Google Shape;968;p37">
              <a:extLst>
                <a:ext uri="{FF2B5EF4-FFF2-40B4-BE49-F238E27FC236}">
                  <a16:creationId xmlns:a16="http://schemas.microsoft.com/office/drawing/2014/main" id="{2131BDF2-DA45-4628-BB0A-B98FD30A8E52}"/>
                </a:ext>
              </a:extLst>
            </p:cNvPr>
            <p:cNvSpPr/>
            <p:nvPr/>
          </p:nvSpPr>
          <p:spPr>
            <a:xfrm>
              <a:off x="3829775" y="937300"/>
              <a:ext cx="41750" cy="205400"/>
            </a:xfrm>
            <a:custGeom>
              <a:avLst/>
              <a:gdLst/>
              <a:ahLst/>
              <a:cxnLst/>
              <a:rect l="l" t="t" r="r" b="b"/>
              <a:pathLst>
                <a:path w="1670" h="8216" extrusionOk="0">
                  <a:moveTo>
                    <a:pt x="1" y="0"/>
                  </a:moveTo>
                  <a:lnTo>
                    <a:pt x="1301" y="8216"/>
                  </a:lnTo>
                  <a:lnTo>
                    <a:pt x="1670" y="8216"/>
                  </a:lnTo>
                  <a:lnTo>
                    <a:pt x="367"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6" name="Google Shape;969;p37">
              <a:extLst>
                <a:ext uri="{FF2B5EF4-FFF2-40B4-BE49-F238E27FC236}">
                  <a16:creationId xmlns:a16="http://schemas.microsoft.com/office/drawing/2014/main" id="{48A0A8BC-8232-4736-AE4B-9CF020B1FC16}"/>
                </a:ext>
              </a:extLst>
            </p:cNvPr>
            <p:cNvSpPr/>
            <p:nvPr/>
          </p:nvSpPr>
          <p:spPr>
            <a:xfrm>
              <a:off x="3767300" y="937300"/>
              <a:ext cx="41800" cy="205400"/>
            </a:xfrm>
            <a:custGeom>
              <a:avLst/>
              <a:gdLst/>
              <a:ahLst/>
              <a:cxnLst/>
              <a:rect l="l" t="t" r="r" b="b"/>
              <a:pathLst>
                <a:path w="1672" h="8216" extrusionOk="0">
                  <a:moveTo>
                    <a:pt x="0" y="0"/>
                  </a:moveTo>
                  <a:lnTo>
                    <a:pt x="1303" y="8216"/>
                  </a:lnTo>
                  <a:lnTo>
                    <a:pt x="1672" y="8216"/>
                  </a:lnTo>
                  <a:lnTo>
                    <a:pt x="369"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7" name="Google Shape;970;p37">
              <a:extLst>
                <a:ext uri="{FF2B5EF4-FFF2-40B4-BE49-F238E27FC236}">
                  <a16:creationId xmlns:a16="http://schemas.microsoft.com/office/drawing/2014/main" id="{723D2E85-BC02-433D-B4B8-E9C342049ED8}"/>
                </a:ext>
              </a:extLst>
            </p:cNvPr>
            <p:cNvSpPr/>
            <p:nvPr/>
          </p:nvSpPr>
          <p:spPr>
            <a:xfrm>
              <a:off x="3704875" y="937300"/>
              <a:ext cx="41750" cy="205400"/>
            </a:xfrm>
            <a:custGeom>
              <a:avLst/>
              <a:gdLst/>
              <a:ahLst/>
              <a:cxnLst/>
              <a:rect l="l" t="t" r="r" b="b"/>
              <a:pathLst>
                <a:path w="1670" h="8216" extrusionOk="0">
                  <a:moveTo>
                    <a:pt x="0" y="0"/>
                  </a:moveTo>
                  <a:lnTo>
                    <a:pt x="1303" y="8216"/>
                  </a:lnTo>
                  <a:lnTo>
                    <a:pt x="1670" y="8216"/>
                  </a:lnTo>
                  <a:lnTo>
                    <a:pt x="369"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8" name="Google Shape;971;p37">
              <a:extLst>
                <a:ext uri="{FF2B5EF4-FFF2-40B4-BE49-F238E27FC236}">
                  <a16:creationId xmlns:a16="http://schemas.microsoft.com/office/drawing/2014/main" id="{0EC548A2-EBCB-470A-B2D5-B4645DED844B}"/>
                </a:ext>
              </a:extLst>
            </p:cNvPr>
            <p:cNvSpPr/>
            <p:nvPr/>
          </p:nvSpPr>
          <p:spPr>
            <a:xfrm>
              <a:off x="3642450" y="937300"/>
              <a:ext cx="41750" cy="205400"/>
            </a:xfrm>
            <a:custGeom>
              <a:avLst/>
              <a:gdLst/>
              <a:ahLst/>
              <a:cxnLst/>
              <a:rect l="l" t="t" r="r" b="b"/>
              <a:pathLst>
                <a:path w="1670" h="8216" extrusionOk="0">
                  <a:moveTo>
                    <a:pt x="0" y="0"/>
                  </a:moveTo>
                  <a:lnTo>
                    <a:pt x="1301" y="8216"/>
                  </a:lnTo>
                  <a:lnTo>
                    <a:pt x="1669" y="8216"/>
                  </a:lnTo>
                  <a:lnTo>
                    <a:pt x="369"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9" name="Google Shape;972;p37">
              <a:extLst>
                <a:ext uri="{FF2B5EF4-FFF2-40B4-BE49-F238E27FC236}">
                  <a16:creationId xmlns:a16="http://schemas.microsoft.com/office/drawing/2014/main" id="{D1163266-95B8-4113-BBEF-FF823D8F41D4}"/>
                </a:ext>
              </a:extLst>
            </p:cNvPr>
            <p:cNvSpPr/>
            <p:nvPr/>
          </p:nvSpPr>
          <p:spPr>
            <a:xfrm>
              <a:off x="3580025" y="937300"/>
              <a:ext cx="41750" cy="205400"/>
            </a:xfrm>
            <a:custGeom>
              <a:avLst/>
              <a:gdLst/>
              <a:ahLst/>
              <a:cxnLst/>
              <a:rect l="l" t="t" r="r" b="b"/>
              <a:pathLst>
                <a:path w="1670" h="8216" extrusionOk="0">
                  <a:moveTo>
                    <a:pt x="0" y="0"/>
                  </a:moveTo>
                  <a:lnTo>
                    <a:pt x="1300" y="8216"/>
                  </a:lnTo>
                  <a:lnTo>
                    <a:pt x="1669" y="8216"/>
                  </a:lnTo>
                  <a:lnTo>
                    <a:pt x="367"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0" name="Google Shape;973;p37">
              <a:extLst>
                <a:ext uri="{FF2B5EF4-FFF2-40B4-BE49-F238E27FC236}">
                  <a16:creationId xmlns:a16="http://schemas.microsoft.com/office/drawing/2014/main" id="{CD5BC3DA-3FF4-4FC6-AE80-E9EF4D95C8F1}"/>
                </a:ext>
              </a:extLst>
            </p:cNvPr>
            <p:cNvSpPr/>
            <p:nvPr/>
          </p:nvSpPr>
          <p:spPr>
            <a:xfrm>
              <a:off x="3517550" y="937300"/>
              <a:ext cx="41800" cy="205400"/>
            </a:xfrm>
            <a:custGeom>
              <a:avLst/>
              <a:gdLst/>
              <a:ahLst/>
              <a:cxnLst/>
              <a:rect l="l" t="t" r="r" b="b"/>
              <a:pathLst>
                <a:path w="1672" h="8216" extrusionOk="0">
                  <a:moveTo>
                    <a:pt x="0" y="0"/>
                  </a:moveTo>
                  <a:lnTo>
                    <a:pt x="1302" y="8216"/>
                  </a:lnTo>
                  <a:lnTo>
                    <a:pt x="1671" y="8216"/>
                  </a:lnTo>
                  <a:lnTo>
                    <a:pt x="369"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1" name="Google Shape;974;p37">
              <a:extLst>
                <a:ext uri="{FF2B5EF4-FFF2-40B4-BE49-F238E27FC236}">
                  <a16:creationId xmlns:a16="http://schemas.microsoft.com/office/drawing/2014/main" id="{93DF2AE0-42D6-427C-A254-D7B7D10B7036}"/>
                </a:ext>
              </a:extLst>
            </p:cNvPr>
            <p:cNvSpPr/>
            <p:nvPr/>
          </p:nvSpPr>
          <p:spPr>
            <a:xfrm>
              <a:off x="3455125" y="937300"/>
              <a:ext cx="41750" cy="205400"/>
            </a:xfrm>
            <a:custGeom>
              <a:avLst/>
              <a:gdLst/>
              <a:ahLst/>
              <a:cxnLst/>
              <a:rect l="l" t="t" r="r" b="b"/>
              <a:pathLst>
                <a:path w="1670" h="8216" extrusionOk="0">
                  <a:moveTo>
                    <a:pt x="0" y="0"/>
                  </a:moveTo>
                  <a:lnTo>
                    <a:pt x="1302" y="8216"/>
                  </a:lnTo>
                  <a:lnTo>
                    <a:pt x="1669" y="8216"/>
                  </a:lnTo>
                  <a:lnTo>
                    <a:pt x="369"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2" name="Google Shape;975;p37">
              <a:extLst>
                <a:ext uri="{FF2B5EF4-FFF2-40B4-BE49-F238E27FC236}">
                  <a16:creationId xmlns:a16="http://schemas.microsoft.com/office/drawing/2014/main" id="{D2CF3F85-1CD5-42A2-ADBB-B0B5D5120914}"/>
                </a:ext>
              </a:extLst>
            </p:cNvPr>
            <p:cNvSpPr/>
            <p:nvPr/>
          </p:nvSpPr>
          <p:spPr>
            <a:xfrm>
              <a:off x="3862950" y="746125"/>
              <a:ext cx="37950" cy="455400"/>
            </a:xfrm>
            <a:custGeom>
              <a:avLst/>
              <a:gdLst/>
              <a:ahLst/>
              <a:cxnLst/>
              <a:rect l="l" t="t" r="r" b="b"/>
              <a:pathLst>
                <a:path w="1518" h="18216" extrusionOk="0">
                  <a:moveTo>
                    <a:pt x="732" y="0"/>
                  </a:moveTo>
                  <a:lnTo>
                    <a:pt x="0" y="18215"/>
                  </a:lnTo>
                  <a:lnTo>
                    <a:pt x="925" y="18068"/>
                  </a:lnTo>
                  <a:lnTo>
                    <a:pt x="1518"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3" name="Google Shape;976;p37">
              <a:extLst>
                <a:ext uri="{FF2B5EF4-FFF2-40B4-BE49-F238E27FC236}">
                  <a16:creationId xmlns:a16="http://schemas.microsoft.com/office/drawing/2014/main" id="{D8EEB2FB-24C7-4053-9C32-B8379D834485}"/>
                </a:ext>
              </a:extLst>
            </p:cNvPr>
            <p:cNvSpPr/>
            <p:nvPr/>
          </p:nvSpPr>
          <p:spPr>
            <a:xfrm>
              <a:off x="3862950" y="1135550"/>
              <a:ext cx="65800" cy="65975"/>
            </a:xfrm>
            <a:custGeom>
              <a:avLst/>
              <a:gdLst/>
              <a:ahLst/>
              <a:cxnLst/>
              <a:rect l="l" t="t" r="r" b="b"/>
              <a:pathLst>
                <a:path w="2632" h="2639" extrusionOk="0">
                  <a:moveTo>
                    <a:pt x="1898" y="0"/>
                  </a:moveTo>
                  <a:lnTo>
                    <a:pt x="0" y="2638"/>
                  </a:lnTo>
                  <a:lnTo>
                    <a:pt x="925" y="2491"/>
                  </a:lnTo>
                  <a:cubicBezTo>
                    <a:pt x="1098" y="2346"/>
                    <a:pt x="2631" y="374"/>
                    <a:pt x="2631" y="374"/>
                  </a:cubicBezTo>
                  <a:lnTo>
                    <a:pt x="1898"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4" name="Google Shape;977;p37">
              <a:extLst>
                <a:ext uri="{FF2B5EF4-FFF2-40B4-BE49-F238E27FC236}">
                  <a16:creationId xmlns:a16="http://schemas.microsoft.com/office/drawing/2014/main" id="{92CABEB0-7D7A-4B72-B99F-1CB14A258C68}"/>
                </a:ext>
              </a:extLst>
            </p:cNvPr>
            <p:cNvSpPr/>
            <p:nvPr/>
          </p:nvSpPr>
          <p:spPr>
            <a:xfrm>
              <a:off x="3335700" y="772475"/>
              <a:ext cx="73600" cy="436000"/>
            </a:xfrm>
            <a:custGeom>
              <a:avLst/>
              <a:gdLst/>
              <a:ahLst/>
              <a:cxnLst/>
              <a:rect l="l" t="t" r="r" b="b"/>
              <a:pathLst>
                <a:path w="2944" h="17440" extrusionOk="0">
                  <a:moveTo>
                    <a:pt x="1926" y="0"/>
                  </a:moveTo>
                  <a:cubicBezTo>
                    <a:pt x="1918" y="317"/>
                    <a:pt x="0" y="17440"/>
                    <a:pt x="0" y="17440"/>
                  </a:cubicBezTo>
                  <a:lnTo>
                    <a:pt x="962" y="17330"/>
                  </a:lnTo>
                  <a:lnTo>
                    <a:pt x="2943" y="492"/>
                  </a:lnTo>
                  <a:lnTo>
                    <a:pt x="1926"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5" name="Google Shape;978;p37">
              <a:extLst>
                <a:ext uri="{FF2B5EF4-FFF2-40B4-BE49-F238E27FC236}">
                  <a16:creationId xmlns:a16="http://schemas.microsoft.com/office/drawing/2014/main" id="{30FE2777-953A-452A-B341-0B186011B0F7}"/>
                </a:ext>
              </a:extLst>
            </p:cNvPr>
            <p:cNvSpPr/>
            <p:nvPr/>
          </p:nvSpPr>
          <p:spPr>
            <a:xfrm>
              <a:off x="3335700" y="1140325"/>
              <a:ext cx="105275" cy="68150"/>
            </a:xfrm>
            <a:custGeom>
              <a:avLst/>
              <a:gdLst/>
              <a:ahLst/>
              <a:cxnLst/>
              <a:rect l="l" t="t" r="r" b="b"/>
              <a:pathLst>
                <a:path w="4211" h="2726" extrusionOk="0">
                  <a:moveTo>
                    <a:pt x="3227" y="1"/>
                  </a:moveTo>
                  <a:lnTo>
                    <a:pt x="0" y="2726"/>
                  </a:lnTo>
                  <a:lnTo>
                    <a:pt x="962" y="2616"/>
                  </a:lnTo>
                  <a:lnTo>
                    <a:pt x="4210" y="521"/>
                  </a:lnTo>
                  <a:lnTo>
                    <a:pt x="3227"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96" name="Google Shape;979;p37">
            <a:extLst>
              <a:ext uri="{FF2B5EF4-FFF2-40B4-BE49-F238E27FC236}">
                <a16:creationId xmlns:a16="http://schemas.microsoft.com/office/drawing/2014/main" id="{EBECF538-E924-406B-B675-09C781DD18D4}"/>
              </a:ext>
            </a:extLst>
          </p:cNvPr>
          <p:cNvGrpSpPr/>
          <p:nvPr/>
        </p:nvGrpSpPr>
        <p:grpSpPr>
          <a:xfrm>
            <a:off x="4365377" y="4542202"/>
            <a:ext cx="7796275" cy="6427360"/>
            <a:chOff x="4149100" y="1273825"/>
            <a:chExt cx="747925" cy="616600"/>
          </a:xfrm>
        </p:grpSpPr>
        <p:sp>
          <p:nvSpPr>
            <p:cNvPr id="197" name="Google Shape;980;p37">
              <a:extLst>
                <a:ext uri="{FF2B5EF4-FFF2-40B4-BE49-F238E27FC236}">
                  <a16:creationId xmlns:a16="http://schemas.microsoft.com/office/drawing/2014/main" id="{EA3FBBC3-EAA7-4BBF-88C1-D4CD4BE552F8}"/>
                </a:ext>
              </a:extLst>
            </p:cNvPr>
            <p:cNvSpPr/>
            <p:nvPr/>
          </p:nvSpPr>
          <p:spPr>
            <a:xfrm>
              <a:off x="4304975" y="1478050"/>
              <a:ext cx="249725" cy="298100"/>
            </a:xfrm>
            <a:custGeom>
              <a:avLst/>
              <a:gdLst/>
              <a:ahLst/>
              <a:cxnLst/>
              <a:rect l="l" t="t" r="r" b="b"/>
              <a:pathLst>
                <a:path w="9989" h="11924" extrusionOk="0">
                  <a:moveTo>
                    <a:pt x="2047" y="0"/>
                  </a:moveTo>
                  <a:lnTo>
                    <a:pt x="769" y="819"/>
                  </a:lnTo>
                  <a:lnTo>
                    <a:pt x="1" y="1311"/>
                  </a:lnTo>
                  <a:cubicBezTo>
                    <a:pt x="207" y="1700"/>
                    <a:pt x="433" y="2075"/>
                    <a:pt x="684" y="2438"/>
                  </a:cubicBezTo>
                  <a:cubicBezTo>
                    <a:pt x="1439" y="3536"/>
                    <a:pt x="2386" y="4491"/>
                    <a:pt x="3475" y="5260"/>
                  </a:cubicBezTo>
                  <a:cubicBezTo>
                    <a:pt x="3793" y="5484"/>
                    <a:pt x="4125" y="5693"/>
                    <a:pt x="4404" y="5960"/>
                  </a:cubicBezTo>
                  <a:cubicBezTo>
                    <a:pt x="5135" y="6663"/>
                    <a:pt x="5050" y="7140"/>
                    <a:pt x="5249" y="7985"/>
                  </a:cubicBezTo>
                  <a:cubicBezTo>
                    <a:pt x="5436" y="8774"/>
                    <a:pt x="5869" y="9885"/>
                    <a:pt x="7446" y="11802"/>
                  </a:cubicBezTo>
                  <a:cubicBezTo>
                    <a:pt x="7479" y="11840"/>
                    <a:pt x="7511" y="11881"/>
                    <a:pt x="7544" y="11923"/>
                  </a:cubicBezTo>
                  <a:cubicBezTo>
                    <a:pt x="8403" y="11804"/>
                    <a:pt x="9231" y="11528"/>
                    <a:pt x="9989" y="11108"/>
                  </a:cubicBezTo>
                  <a:lnTo>
                    <a:pt x="9989" y="11108"/>
                  </a:lnTo>
                  <a:lnTo>
                    <a:pt x="8719" y="11190"/>
                  </a:lnTo>
                  <a:lnTo>
                    <a:pt x="8568" y="11198"/>
                  </a:lnTo>
                  <a:cubicBezTo>
                    <a:pt x="8531" y="11201"/>
                    <a:pt x="8494" y="11203"/>
                    <a:pt x="8457" y="11203"/>
                  </a:cubicBezTo>
                  <a:cubicBezTo>
                    <a:pt x="8387" y="11203"/>
                    <a:pt x="8318" y="11195"/>
                    <a:pt x="8258" y="11163"/>
                  </a:cubicBezTo>
                  <a:cubicBezTo>
                    <a:pt x="8133" y="11100"/>
                    <a:pt x="8071" y="10957"/>
                    <a:pt x="8021" y="10825"/>
                  </a:cubicBezTo>
                  <a:cubicBezTo>
                    <a:pt x="7575" y="9670"/>
                    <a:pt x="7217" y="8484"/>
                    <a:pt x="6949" y="7274"/>
                  </a:cubicBezTo>
                  <a:cubicBezTo>
                    <a:pt x="6910" y="7103"/>
                    <a:pt x="6872" y="6929"/>
                    <a:pt x="6839" y="6756"/>
                  </a:cubicBezTo>
                  <a:cubicBezTo>
                    <a:pt x="6741" y="6266"/>
                    <a:pt x="6655" y="5769"/>
                    <a:pt x="6470" y="5306"/>
                  </a:cubicBezTo>
                  <a:cubicBezTo>
                    <a:pt x="6310" y="4906"/>
                    <a:pt x="6077" y="4540"/>
                    <a:pt x="5834" y="4186"/>
                  </a:cubicBezTo>
                  <a:cubicBezTo>
                    <a:pt x="5271" y="3380"/>
                    <a:pt x="4634" y="2629"/>
                    <a:pt x="3927" y="1948"/>
                  </a:cubicBezTo>
                  <a:cubicBezTo>
                    <a:pt x="3277" y="1320"/>
                    <a:pt x="2563" y="745"/>
                    <a:pt x="2047"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8" name="Google Shape;981;p37">
              <a:extLst>
                <a:ext uri="{FF2B5EF4-FFF2-40B4-BE49-F238E27FC236}">
                  <a16:creationId xmlns:a16="http://schemas.microsoft.com/office/drawing/2014/main" id="{D358B2E7-8B23-4D4F-B387-A8028DCE6D59}"/>
                </a:ext>
              </a:extLst>
            </p:cNvPr>
            <p:cNvSpPr/>
            <p:nvPr/>
          </p:nvSpPr>
          <p:spPr>
            <a:xfrm>
              <a:off x="4240800" y="1481000"/>
              <a:ext cx="84075" cy="335550"/>
            </a:xfrm>
            <a:custGeom>
              <a:avLst/>
              <a:gdLst/>
              <a:ahLst/>
              <a:cxnLst/>
              <a:rect l="l" t="t" r="r" b="b"/>
              <a:pathLst>
                <a:path w="3363" h="13422" extrusionOk="0">
                  <a:moveTo>
                    <a:pt x="1652" y="1"/>
                  </a:moveTo>
                  <a:cubicBezTo>
                    <a:pt x="356" y="2794"/>
                    <a:pt x="936" y="6051"/>
                    <a:pt x="573" y="9115"/>
                  </a:cubicBezTo>
                  <a:cubicBezTo>
                    <a:pt x="562" y="9214"/>
                    <a:pt x="549" y="9312"/>
                    <a:pt x="534" y="9411"/>
                  </a:cubicBezTo>
                  <a:cubicBezTo>
                    <a:pt x="358" y="10667"/>
                    <a:pt x="0" y="11928"/>
                    <a:pt x="110" y="13186"/>
                  </a:cubicBezTo>
                  <a:cubicBezTo>
                    <a:pt x="117" y="13266"/>
                    <a:pt x="125" y="13342"/>
                    <a:pt x="136" y="13421"/>
                  </a:cubicBezTo>
                  <a:cubicBezTo>
                    <a:pt x="288" y="13402"/>
                    <a:pt x="439" y="13384"/>
                    <a:pt x="593" y="13367"/>
                  </a:cubicBezTo>
                  <a:lnTo>
                    <a:pt x="617" y="13362"/>
                  </a:lnTo>
                  <a:cubicBezTo>
                    <a:pt x="1015" y="12084"/>
                    <a:pt x="1896" y="11008"/>
                    <a:pt x="2405" y="9769"/>
                  </a:cubicBezTo>
                  <a:cubicBezTo>
                    <a:pt x="2425" y="9721"/>
                    <a:pt x="2445" y="9675"/>
                    <a:pt x="2462" y="9626"/>
                  </a:cubicBezTo>
                  <a:cubicBezTo>
                    <a:pt x="2915" y="8443"/>
                    <a:pt x="2989" y="7151"/>
                    <a:pt x="3057" y="5886"/>
                  </a:cubicBezTo>
                  <a:cubicBezTo>
                    <a:pt x="3121" y="4696"/>
                    <a:pt x="3185" y="3508"/>
                    <a:pt x="3248" y="2318"/>
                  </a:cubicBezTo>
                  <a:cubicBezTo>
                    <a:pt x="3279" y="1780"/>
                    <a:pt x="3308" y="1239"/>
                    <a:pt x="3336" y="701"/>
                  </a:cubicBezTo>
                  <a:cubicBezTo>
                    <a:pt x="3345" y="526"/>
                    <a:pt x="3354" y="350"/>
                    <a:pt x="3363" y="174"/>
                  </a:cubicBezTo>
                  <a:lnTo>
                    <a:pt x="1652" y="1"/>
                  </a:ln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9" name="Google Shape;982;p37">
              <a:extLst>
                <a:ext uri="{FF2B5EF4-FFF2-40B4-BE49-F238E27FC236}">
                  <a16:creationId xmlns:a16="http://schemas.microsoft.com/office/drawing/2014/main" id="{184FF4B1-D10F-4951-BDAA-2C87667DB672}"/>
                </a:ext>
              </a:extLst>
            </p:cNvPr>
            <p:cNvSpPr/>
            <p:nvPr/>
          </p:nvSpPr>
          <p:spPr>
            <a:xfrm>
              <a:off x="4241025" y="1708800"/>
              <a:ext cx="59925" cy="106375"/>
            </a:xfrm>
            <a:custGeom>
              <a:avLst/>
              <a:gdLst/>
              <a:ahLst/>
              <a:cxnLst/>
              <a:rect l="l" t="t" r="r" b="b"/>
              <a:pathLst>
                <a:path w="2397" h="4255" extrusionOk="0">
                  <a:moveTo>
                    <a:pt x="564" y="1"/>
                  </a:moveTo>
                  <a:cubicBezTo>
                    <a:pt x="560" y="29"/>
                    <a:pt x="503" y="99"/>
                    <a:pt x="430" y="258"/>
                  </a:cubicBezTo>
                  <a:cubicBezTo>
                    <a:pt x="387" y="352"/>
                    <a:pt x="349" y="446"/>
                    <a:pt x="316" y="545"/>
                  </a:cubicBezTo>
                  <a:cubicBezTo>
                    <a:pt x="290" y="626"/>
                    <a:pt x="264" y="719"/>
                    <a:pt x="237" y="826"/>
                  </a:cubicBezTo>
                  <a:cubicBezTo>
                    <a:pt x="209" y="934"/>
                    <a:pt x="185" y="1055"/>
                    <a:pt x="163" y="1191"/>
                  </a:cubicBezTo>
                  <a:cubicBezTo>
                    <a:pt x="59" y="1801"/>
                    <a:pt x="0" y="2715"/>
                    <a:pt x="101" y="4074"/>
                  </a:cubicBezTo>
                  <a:lnTo>
                    <a:pt x="584" y="4255"/>
                  </a:lnTo>
                  <a:lnTo>
                    <a:pt x="608" y="4252"/>
                  </a:lnTo>
                  <a:cubicBezTo>
                    <a:pt x="878" y="3383"/>
                    <a:pt x="1370" y="2610"/>
                    <a:pt x="1818" y="1812"/>
                  </a:cubicBezTo>
                  <a:cubicBezTo>
                    <a:pt x="1832" y="1790"/>
                    <a:pt x="1845" y="1766"/>
                    <a:pt x="1858" y="1742"/>
                  </a:cubicBezTo>
                  <a:cubicBezTo>
                    <a:pt x="1913" y="1646"/>
                    <a:pt x="1966" y="1547"/>
                    <a:pt x="2018" y="1450"/>
                  </a:cubicBezTo>
                  <a:cubicBezTo>
                    <a:pt x="2020" y="1446"/>
                    <a:pt x="2023" y="1443"/>
                    <a:pt x="2025" y="1439"/>
                  </a:cubicBezTo>
                  <a:cubicBezTo>
                    <a:pt x="2062" y="1367"/>
                    <a:pt x="2100" y="1296"/>
                    <a:pt x="2135" y="1226"/>
                  </a:cubicBezTo>
                  <a:cubicBezTo>
                    <a:pt x="2146" y="1202"/>
                    <a:pt x="2159" y="1180"/>
                    <a:pt x="2170" y="1156"/>
                  </a:cubicBezTo>
                  <a:cubicBezTo>
                    <a:pt x="2203" y="1088"/>
                    <a:pt x="2236" y="1022"/>
                    <a:pt x="2266" y="954"/>
                  </a:cubicBezTo>
                  <a:cubicBezTo>
                    <a:pt x="2284" y="916"/>
                    <a:pt x="2302" y="879"/>
                    <a:pt x="2317" y="842"/>
                  </a:cubicBezTo>
                  <a:cubicBezTo>
                    <a:pt x="2346" y="780"/>
                    <a:pt x="2372" y="719"/>
                    <a:pt x="2396" y="657"/>
                  </a:cubicBezTo>
                  <a:lnTo>
                    <a:pt x="564" y="1"/>
                  </a:ln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0" name="Google Shape;983;p37">
              <a:extLst>
                <a:ext uri="{FF2B5EF4-FFF2-40B4-BE49-F238E27FC236}">
                  <a16:creationId xmlns:a16="http://schemas.microsoft.com/office/drawing/2014/main" id="{5C629DDF-B38F-4FCF-94CA-431510D51B15}"/>
                </a:ext>
              </a:extLst>
            </p:cNvPr>
            <p:cNvSpPr/>
            <p:nvPr/>
          </p:nvSpPr>
          <p:spPr>
            <a:xfrm>
              <a:off x="4436150" y="1659825"/>
              <a:ext cx="88150" cy="113300"/>
            </a:xfrm>
            <a:custGeom>
              <a:avLst/>
              <a:gdLst/>
              <a:ahLst/>
              <a:cxnLst/>
              <a:rect l="l" t="t" r="r" b="b"/>
              <a:pathLst>
                <a:path w="3526" h="4532" extrusionOk="0">
                  <a:moveTo>
                    <a:pt x="1698" y="1"/>
                  </a:moveTo>
                  <a:lnTo>
                    <a:pt x="0" y="714"/>
                  </a:lnTo>
                  <a:cubicBezTo>
                    <a:pt x="20" y="793"/>
                    <a:pt x="40" y="872"/>
                    <a:pt x="64" y="958"/>
                  </a:cubicBezTo>
                  <a:cubicBezTo>
                    <a:pt x="84" y="1028"/>
                    <a:pt x="108" y="1101"/>
                    <a:pt x="132" y="1178"/>
                  </a:cubicBezTo>
                  <a:cubicBezTo>
                    <a:pt x="169" y="1294"/>
                    <a:pt x="215" y="1417"/>
                    <a:pt x="268" y="1547"/>
                  </a:cubicBezTo>
                  <a:cubicBezTo>
                    <a:pt x="297" y="1619"/>
                    <a:pt x="330" y="1689"/>
                    <a:pt x="363" y="1764"/>
                  </a:cubicBezTo>
                  <a:cubicBezTo>
                    <a:pt x="674" y="2452"/>
                    <a:pt x="1212" y="3334"/>
                    <a:pt x="2196" y="4531"/>
                  </a:cubicBezTo>
                  <a:lnTo>
                    <a:pt x="3525" y="4151"/>
                  </a:lnTo>
                  <a:lnTo>
                    <a:pt x="3468" y="3916"/>
                  </a:lnTo>
                  <a:lnTo>
                    <a:pt x="3316" y="3925"/>
                  </a:lnTo>
                  <a:cubicBezTo>
                    <a:pt x="3280" y="3927"/>
                    <a:pt x="3243" y="3930"/>
                    <a:pt x="3206" y="3930"/>
                  </a:cubicBezTo>
                  <a:cubicBezTo>
                    <a:pt x="3137" y="3930"/>
                    <a:pt x="3069" y="3922"/>
                    <a:pt x="3009" y="3890"/>
                  </a:cubicBezTo>
                  <a:cubicBezTo>
                    <a:pt x="2884" y="3826"/>
                    <a:pt x="2822" y="3684"/>
                    <a:pt x="2770" y="3552"/>
                  </a:cubicBezTo>
                  <a:cubicBezTo>
                    <a:pt x="2456" y="2735"/>
                    <a:pt x="2183" y="1900"/>
                    <a:pt x="1957" y="1053"/>
                  </a:cubicBezTo>
                  <a:cubicBezTo>
                    <a:pt x="1928" y="947"/>
                    <a:pt x="1900" y="842"/>
                    <a:pt x="1876" y="736"/>
                  </a:cubicBezTo>
                  <a:cubicBezTo>
                    <a:pt x="1852" y="646"/>
                    <a:pt x="1827" y="556"/>
                    <a:pt x="1805" y="464"/>
                  </a:cubicBezTo>
                  <a:cubicBezTo>
                    <a:pt x="1781" y="367"/>
                    <a:pt x="1759" y="271"/>
                    <a:pt x="1737" y="172"/>
                  </a:cubicBezTo>
                  <a:cubicBezTo>
                    <a:pt x="1724" y="117"/>
                    <a:pt x="1711" y="58"/>
                    <a:pt x="1698"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1" name="Google Shape;984;p37">
              <a:extLst>
                <a:ext uri="{FF2B5EF4-FFF2-40B4-BE49-F238E27FC236}">
                  <a16:creationId xmlns:a16="http://schemas.microsoft.com/office/drawing/2014/main" id="{17B9ADDC-2C8E-47F3-BED2-CCA9ECCECDF6}"/>
                </a:ext>
              </a:extLst>
            </p:cNvPr>
            <p:cNvSpPr/>
            <p:nvPr/>
          </p:nvSpPr>
          <p:spPr>
            <a:xfrm>
              <a:off x="4437725" y="1664175"/>
              <a:ext cx="43575" cy="25100"/>
            </a:xfrm>
            <a:custGeom>
              <a:avLst/>
              <a:gdLst/>
              <a:ahLst/>
              <a:cxnLst/>
              <a:rect l="l" t="t" r="r" b="b"/>
              <a:pathLst>
                <a:path w="1743" h="1004" extrusionOk="0">
                  <a:moveTo>
                    <a:pt x="1674" y="0"/>
                  </a:moveTo>
                  <a:cubicBezTo>
                    <a:pt x="1437" y="112"/>
                    <a:pt x="1207" y="246"/>
                    <a:pt x="974" y="354"/>
                  </a:cubicBezTo>
                  <a:cubicBezTo>
                    <a:pt x="655" y="501"/>
                    <a:pt x="322" y="633"/>
                    <a:pt x="1" y="784"/>
                  </a:cubicBezTo>
                  <a:cubicBezTo>
                    <a:pt x="21" y="852"/>
                    <a:pt x="45" y="925"/>
                    <a:pt x="69" y="1004"/>
                  </a:cubicBezTo>
                  <a:cubicBezTo>
                    <a:pt x="394" y="898"/>
                    <a:pt x="710" y="756"/>
                    <a:pt x="1018" y="619"/>
                  </a:cubicBezTo>
                  <a:cubicBezTo>
                    <a:pt x="1251" y="514"/>
                    <a:pt x="1505" y="415"/>
                    <a:pt x="1742" y="292"/>
                  </a:cubicBezTo>
                  <a:cubicBezTo>
                    <a:pt x="1718" y="193"/>
                    <a:pt x="1696" y="97"/>
                    <a:pt x="1674" y="0"/>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2" name="Google Shape;985;p37">
              <a:extLst>
                <a:ext uri="{FF2B5EF4-FFF2-40B4-BE49-F238E27FC236}">
                  <a16:creationId xmlns:a16="http://schemas.microsoft.com/office/drawing/2014/main" id="{6AE9475D-ABD0-4CAD-8EAD-A6DD1C7894F2}"/>
                </a:ext>
              </a:extLst>
            </p:cNvPr>
            <p:cNvSpPr/>
            <p:nvPr/>
          </p:nvSpPr>
          <p:spPr>
            <a:xfrm>
              <a:off x="4442850" y="1678275"/>
              <a:ext cx="42225" cy="25675"/>
            </a:xfrm>
            <a:custGeom>
              <a:avLst/>
              <a:gdLst/>
              <a:ahLst/>
              <a:cxnLst/>
              <a:rect l="l" t="t" r="r" b="b"/>
              <a:pathLst>
                <a:path w="1689" h="1027" extrusionOk="0">
                  <a:moveTo>
                    <a:pt x="1608" y="1"/>
                  </a:moveTo>
                  <a:cubicBezTo>
                    <a:pt x="1362" y="119"/>
                    <a:pt x="1125" y="257"/>
                    <a:pt x="887" y="376"/>
                  </a:cubicBezTo>
                  <a:cubicBezTo>
                    <a:pt x="593" y="523"/>
                    <a:pt x="297" y="666"/>
                    <a:pt x="0" y="809"/>
                  </a:cubicBezTo>
                  <a:cubicBezTo>
                    <a:pt x="29" y="881"/>
                    <a:pt x="62" y="951"/>
                    <a:pt x="95" y="1026"/>
                  </a:cubicBezTo>
                  <a:cubicBezTo>
                    <a:pt x="378" y="914"/>
                    <a:pt x="659" y="791"/>
                    <a:pt x="936" y="664"/>
                  </a:cubicBezTo>
                  <a:cubicBezTo>
                    <a:pt x="1184" y="552"/>
                    <a:pt x="1443" y="442"/>
                    <a:pt x="1689" y="315"/>
                  </a:cubicBezTo>
                  <a:cubicBezTo>
                    <a:pt x="1660" y="209"/>
                    <a:pt x="1634" y="104"/>
                    <a:pt x="1608" y="1"/>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3" name="Google Shape;986;p37">
              <a:extLst>
                <a:ext uri="{FF2B5EF4-FFF2-40B4-BE49-F238E27FC236}">
                  <a16:creationId xmlns:a16="http://schemas.microsoft.com/office/drawing/2014/main" id="{EDC7FF7A-6CB7-40A3-8EB3-FA6A2E2F7110}"/>
                </a:ext>
              </a:extLst>
            </p:cNvPr>
            <p:cNvSpPr/>
            <p:nvPr/>
          </p:nvSpPr>
          <p:spPr>
            <a:xfrm>
              <a:off x="4248975" y="1715275"/>
              <a:ext cx="50050" cy="22425"/>
            </a:xfrm>
            <a:custGeom>
              <a:avLst/>
              <a:gdLst/>
              <a:ahLst/>
              <a:cxnLst/>
              <a:rect l="l" t="t" r="r" b="b"/>
              <a:pathLst>
                <a:path w="2002" h="897" extrusionOk="0">
                  <a:moveTo>
                    <a:pt x="112" y="1"/>
                  </a:moveTo>
                  <a:cubicBezTo>
                    <a:pt x="71" y="93"/>
                    <a:pt x="31" y="190"/>
                    <a:pt x="0" y="286"/>
                  </a:cubicBezTo>
                  <a:cubicBezTo>
                    <a:pt x="455" y="486"/>
                    <a:pt x="947" y="627"/>
                    <a:pt x="1415" y="765"/>
                  </a:cubicBezTo>
                  <a:cubicBezTo>
                    <a:pt x="1558" y="807"/>
                    <a:pt x="1705" y="851"/>
                    <a:pt x="1852" y="897"/>
                  </a:cubicBezTo>
                  <a:cubicBezTo>
                    <a:pt x="1887" y="829"/>
                    <a:pt x="1918" y="763"/>
                    <a:pt x="1948" y="695"/>
                  </a:cubicBezTo>
                  <a:cubicBezTo>
                    <a:pt x="1966" y="657"/>
                    <a:pt x="1984" y="620"/>
                    <a:pt x="2001" y="583"/>
                  </a:cubicBezTo>
                  <a:cubicBezTo>
                    <a:pt x="1863" y="550"/>
                    <a:pt x="1727" y="517"/>
                    <a:pt x="1595" y="479"/>
                  </a:cubicBezTo>
                  <a:cubicBezTo>
                    <a:pt x="1101" y="339"/>
                    <a:pt x="609" y="148"/>
                    <a:pt x="112" y="1"/>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4" name="Google Shape;987;p37">
              <a:extLst>
                <a:ext uri="{FF2B5EF4-FFF2-40B4-BE49-F238E27FC236}">
                  <a16:creationId xmlns:a16="http://schemas.microsoft.com/office/drawing/2014/main" id="{08BD08CF-1220-4E83-B3B4-2E8E5C7C1917}"/>
                </a:ext>
              </a:extLst>
            </p:cNvPr>
            <p:cNvSpPr/>
            <p:nvPr/>
          </p:nvSpPr>
          <p:spPr>
            <a:xfrm>
              <a:off x="4245075" y="1729450"/>
              <a:ext cx="46575" cy="24675"/>
            </a:xfrm>
            <a:custGeom>
              <a:avLst/>
              <a:gdLst/>
              <a:ahLst/>
              <a:cxnLst/>
              <a:rect l="l" t="t" r="r" b="b"/>
              <a:pathLst>
                <a:path w="1863" h="987" extrusionOk="0">
                  <a:moveTo>
                    <a:pt x="75" y="0"/>
                  </a:moveTo>
                  <a:cubicBezTo>
                    <a:pt x="49" y="108"/>
                    <a:pt x="25" y="229"/>
                    <a:pt x="1" y="367"/>
                  </a:cubicBezTo>
                  <a:cubicBezTo>
                    <a:pt x="391" y="569"/>
                    <a:pt x="818" y="721"/>
                    <a:pt x="1230" y="852"/>
                  </a:cubicBezTo>
                  <a:cubicBezTo>
                    <a:pt x="1369" y="899"/>
                    <a:pt x="1512" y="942"/>
                    <a:pt x="1656" y="986"/>
                  </a:cubicBezTo>
                  <a:cubicBezTo>
                    <a:pt x="1672" y="964"/>
                    <a:pt x="1685" y="940"/>
                    <a:pt x="1696" y="916"/>
                  </a:cubicBezTo>
                  <a:cubicBezTo>
                    <a:pt x="1751" y="820"/>
                    <a:pt x="1806" y="721"/>
                    <a:pt x="1856" y="624"/>
                  </a:cubicBezTo>
                  <a:cubicBezTo>
                    <a:pt x="1858" y="620"/>
                    <a:pt x="1861" y="617"/>
                    <a:pt x="1863" y="613"/>
                  </a:cubicBezTo>
                  <a:cubicBezTo>
                    <a:pt x="1718" y="578"/>
                    <a:pt x="1569" y="538"/>
                    <a:pt x="1426" y="494"/>
                  </a:cubicBezTo>
                  <a:cubicBezTo>
                    <a:pt x="969" y="358"/>
                    <a:pt x="525" y="165"/>
                    <a:pt x="75" y="0"/>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5" name="Google Shape;988;p37">
              <a:extLst>
                <a:ext uri="{FF2B5EF4-FFF2-40B4-BE49-F238E27FC236}">
                  <a16:creationId xmlns:a16="http://schemas.microsoft.com/office/drawing/2014/main" id="{7B98530A-88B7-44CB-ACC7-61DDE34CDFA8}"/>
                </a:ext>
              </a:extLst>
            </p:cNvPr>
            <p:cNvSpPr/>
            <p:nvPr/>
          </p:nvSpPr>
          <p:spPr>
            <a:xfrm>
              <a:off x="4339675" y="1329375"/>
              <a:ext cx="142550" cy="107350"/>
            </a:xfrm>
            <a:custGeom>
              <a:avLst/>
              <a:gdLst/>
              <a:ahLst/>
              <a:cxnLst/>
              <a:rect l="l" t="t" r="r" b="b"/>
              <a:pathLst>
                <a:path w="5702" h="4294" extrusionOk="0">
                  <a:moveTo>
                    <a:pt x="5154" y="0"/>
                  </a:moveTo>
                  <a:cubicBezTo>
                    <a:pt x="5137" y="0"/>
                    <a:pt x="5120" y="3"/>
                    <a:pt x="5104" y="9"/>
                  </a:cubicBezTo>
                  <a:cubicBezTo>
                    <a:pt x="5076" y="24"/>
                    <a:pt x="5054" y="50"/>
                    <a:pt x="5043" y="81"/>
                  </a:cubicBezTo>
                  <a:cubicBezTo>
                    <a:pt x="4916" y="340"/>
                    <a:pt x="4768" y="591"/>
                    <a:pt x="4604" y="828"/>
                  </a:cubicBezTo>
                  <a:cubicBezTo>
                    <a:pt x="4459" y="1043"/>
                    <a:pt x="4290" y="1241"/>
                    <a:pt x="4103" y="1419"/>
                  </a:cubicBezTo>
                  <a:cubicBezTo>
                    <a:pt x="3598" y="1880"/>
                    <a:pt x="2910" y="2137"/>
                    <a:pt x="2214" y="2233"/>
                  </a:cubicBezTo>
                  <a:cubicBezTo>
                    <a:pt x="1954" y="2269"/>
                    <a:pt x="1693" y="2284"/>
                    <a:pt x="1431" y="2284"/>
                  </a:cubicBezTo>
                  <a:cubicBezTo>
                    <a:pt x="990" y="2284"/>
                    <a:pt x="547" y="2242"/>
                    <a:pt x="108" y="2185"/>
                  </a:cubicBezTo>
                  <a:lnTo>
                    <a:pt x="1" y="4197"/>
                  </a:lnTo>
                  <a:cubicBezTo>
                    <a:pt x="371" y="4260"/>
                    <a:pt x="749" y="4294"/>
                    <a:pt x="1126" y="4294"/>
                  </a:cubicBezTo>
                  <a:cubicBezTo>
                    <a:pt x="1647" y="4294"/>
                    <a:pt x="2166" y="4229"/>
                    <a:pt x="2662" y="4085"/>
                  </a:cubicBezTo>
                  <a:cubicBezTo>
                    <a:pt x="3519" y="3837"/>
                    <a:pt x="4305" y="3345"/>
                    <a:pt x="4812" y="2653"/>
                  </a:cubicBezTo>
                  <a:cubicBezTo>
                    <a:pt x="5339" y="1933"/>
                    <a:pt x="5541" y="1050"/>
                    <a:pt x="5691" y="189"/>
                  </a:cubicBezTo>
                  <a:cubicBezTo>
                    <a:pt x="5697" y="154"/>
                    <a:pt x="5702" y="116"/>
                    <a:pt x="5678" y="90"/>
                  </a:cubicBezTo>
                  <a:cubicBezTo>
                    <a:pt x="5653" y="68"/>
                    <a:pt x="5623" y="57"/>
                    <a:pt x="5592" y="57"/>
                  </a:cubicBezTo>
                  <a:lnTo>
                    <a:pt x="5186" y="4"/>
                  </a:lnTo>
                  <a:cubicBezTo>
                    <a:pt x="5175" y="2"/>
                    <a:pt x="5165" y="0"/>
                    <a:pt x="5154"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6" name="Google Shape;989;p37">
              <a:extLst>
                <a:ext uri="{FF2B5EF4-FFF2-40B4-BE49-F238E27FC236}">
                  <a16:creationId xmlns:a16="http://schemas.microsoft.com/office/drawing/2014/main" id="{C68D7933-8B62-4DD1-9733-7698C6D3A250}"/>
                </a:ext>
              </a:extLst>
            </p:cNvPr>
            <p:cNvSpPr/>
            <p:nvPr/>
          </p:nvSpPr>
          <p:spPr>
            <a:xfrm>
              <a:off x="4335825" y="1382825"/>
              <a:ext cx="51425" cy="55550"/>
            </a:xfrm>
            <a:custGeom>
              <a:avLst/>
              <a:gdLst/>
              <a:ahLst/>
              <a:cxnLst/>
              <a:rect l="l" t="t" r="r" b="b"/>
              <a:pathLst>
                <a:path w="2057" h="2222" extrusionOk="0">
                  <a:moveTo>
                    <a:pt x="451" y="1"/>
                  </a:moveTo>
                  <a:lnTo>
                    <a:pt x="1" y="377"/>
                  </a:lnTo>
                  <a:lnTo>
                    <a:pt x="1092" y="2221"/>
                  </a:lnTo>
                  <a:cubicBezTo>
                    <a:pt x="2056" y="1793"/>
                    <a:pt x="1868" y="82"/>
                    <a:pt x="1868" y="82"/>
                  </a:cubicBezTo>
                  <a:cubicBezTo>
                    <a:pt x="1868" y="82"/>
                    <a:pt x="504" y="1"/>
                    <a:pt x="451" y="1"/>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7" name="Google Shape;990;p37">
              <a:extLst>
                <a:ext uri="{FF2B5EF4-FFF2-40B4-BE49-F238E27FC236}">
                  <a16:creationId xmlns:a16="http://schemas.microsoft.com/office/drawing/2014/main" id="{B01649DE-F9D8-4B2E-986F-E28367C3994F}"/>
                </a:ext>
              </a:extLst>
            </p:cNvPr>
            <p:cNvSpPr/>
            <p:nvPr/>
          </p:nvSpPr>
          <p:spPr>
            <a:xfrm>
              <a:off x="4299650" y="1361425"/>
              <a:ext cx="61025" cy="79975"/>
            </a:xfrm>
            <a:custGeom>
              <a:avLst/>
              <a:gdLst/>
              <a:ahLst/>
              <a:cxnLst/>
              <a:rect l="l" t="t" r="r" b="b"/>
              <a:pathLst>
                <a:path w="2441" h="3199" extrusionOk="0">
                  <a:moveTo>
                    <a:pt x="1039" y="0"/>
                  </a:moveTo>
                  <a:cubicBezTo>
                    <a:pt x="1033" y="181"/>
                    <a:pt x="998" y="361"/>
                    <a:pt x="936" y="499"/>
                  </a:cubicBezTo>
                  <a:cubicBezTo>
                    <a:pt x="839" y="712"/>
                    <a:pt x="622" y="763"/>
                    <a:pt x="405" y="782"/>
                  </a:cubicBezTo>
                  <a:cubicBezTo>
                    <a:pt x="257" y="826"/>
                    <a:pt x="97" y="848"/>
                    <a:pt x="1" y="958"/>
                  </a:cubicBezTo>
                  <a:lnTo>
                    <a:pt x="2432" y="3198"/>
                  </a:lnTo>
                  <a:cubicBezTo>
                    <a:pt x="2440" y="2910"/>
                    <a:pt x="2392" y="2627"/>
                    <a:pt x="2346" y="2344"/>
                  </a:cubicBezTo>
                  <a:lnTo>
                    <a:pt x="2243" y="1735"/>
                  </a:lnTo>
                  <a:cubicBezTo>
                    <a:pt x="2100" y="1544"/>
                    <a:pt x="2006" y="1316"/>
                    <a:pt x="1946" y="1072"/>
                  </a:cubicBezTo>
                  <a:cubicBezTo>
                    <a:pt x="1911" y="916"/>
                    <a:pt x="1887" y="758"/>
                    <a:pt x="1876" y="600"/>
                  </a:cubicBezTo>
                  <a:cubicBezTo>
                    <a:pt x="1863" y="422"/>
                    <a:pt x="1861" y="246"/>
                    <a:pt x="1869" y="69"/>
                  </a:cubicBezTo>
                  <a:cubicBezTo>
                    <a:pt x="1867" y="69"/>
                    <a:pt x="1863" y="69"/>
                    <a:pt x="1858" y="66"/>
                  </a:cubicBezTo>
                  <a:cubicBezTo>
                    <a:pt x="1588" y="27"/>
                    <a:pt x="1314" y="5"/>
                    <a:pt x="1039"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8" name="Google Shape;991;p37">
              <a:extLst>
                <a:ext uri="{FF2B5EF4-FFF2-40B4-BE49-F238E27FC236}">
                  <a16:creationId xmlns:a16="http://schemas.microsoft.com/office/drawing/2014/main" id="{DB1DE98C-00CC-43FD-B2BA-C127B750B7E6}"/>
                </a:ext>
              </a:extLst>
            </p:cNvPr>
            <p:cNvSpPr/>
            <p:nvPr/>
          </p:nvSpPr>
          <p:spPr>
            <a:xfrm>
              <a:off x="4256450" y="1479250"/>
              <a:ext cx="152425" cy="90200"/>
            </a:xfrm>
            <a:custGeom>
              <a:avLst/>
              <a:gdLst/>
              <a:ahLst/>
              <a:cxnLst/>
              <a:rect l="l" t="t" r="r" b="b"/>
              <a:pathLst>
                <a:path w="6097" h="3608" extrusionOk="0">
                  <a:moveTo>
                    <a:pt x="837" y="0"/>
                  </a:moveTo>
                  <a:lnTo>
                    <a:pt x="0" y="3227"/>
                  </a:lnTo>
                  <a:cubicBezTo>
                    <a:pt x="0" y="3227"/>
                    <a:pt x="499" y="2959"/>
                    <a:pt x="606" y="2816"/>
                  </a:cubicBezTo>
                  <a:cubicBezTo>
                    <a:pt x="616" y="2802"/>
                    <a:pt x="624" y="2796"/>
                    <a:pt x="631" y="2796"/>
                  </a:cubicBezTo>
                  <a:cubicBezTo>
                    <a:pt x="694" y="2796"/>
                    <a:pt x="658" y="3367"/>
                    <a:pt x="1516" y="3512"/>
                  </a:cubicBezTo>
                  <a:cubicBezTo>
                    <a:pt x="1960" y="3588"/>
                    <a:pt x="2274" y="3608"/>
                    <a:pt x="2482" y="3608"/>
                  </a:cubicBezTo>
                  <a:cubicBezTo>
                    <a:pt x="2716" y="3608"/>
                    <a:pt x="2816" y="3582"/>
                    <a:pt x="2816" y="3582"/>
                  </a:cubicBezTo>
                  <a:lnTo>
                    <a:pt x="2941" y="2906"/>
                  </a:lnTo>
                  <a:cubicBezTo>
                    <a:pt x="2941" y="2906"/>
                    <a:pt x="3323" y="3600"/>
                    <a:pt x="3608" y="3600"/>
                  </a:cubicBezTo>
                  <a:cubicBezTo>
                    <a:pt x="3612" y="3600"/>
                    <a:pt x="3616" y="3600"/>
                    <a:pt x="3619" y="3600"/>
                  </a:cubicBezTo>
                  <a:cubicBezTo>
                    <a:pt x="3903" y="3582"/>
                    <a:pt x="4118" y="3404"/>
                    <a:pt x="4118" y="3404"/>
                  </a:cubicBezTo>
                  <a:lnTo>
                    <a:pt x="3940" y="2568"/>
                  </a:lnTo>
                  <a:lnTo>
                    <a:pt x="3940" y="2568"/>
                  </a:lnTo>
                  <a:cubicBezTo>
                    <a:pt x="3940" y="2568"/>
                    <a:pt x="4374" y="3152"/>
                    <a:pt x="4667" y="3152"/>
                  </a:cubicBezTo>
                  <a:cubicBezTo>
                    <a:pt x="4693" y="3152"/>
                    <a:pt x="4718" y="3147"/>
                    <a:pt x="4742" y="3137"/>
                  </a:cubicBezTo>
                  <a:cubicBezTo>
                    <a:pt x="5027" y="3014"/>
                    <a:pt x="6097" y="2067"/>
                    <a:pt x="6097" y="2067"/>
                  </a:cubicBezTo>
                  <a:lnTo>
                    <a:pt x="4278" y="231"/>
                  </a:lnTo>
                  <a:lnTo>
                    <a:pt x="837" y="0"/>
                  </a:ln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9" name="Google Shape;992;p37">
              <a:extLst>
                <a:ext uri="{FF2B5EF4-FFF2-40B4-BE49-F238E27FC236}">
                  <a16:creationId xmlns:a16="http://schemas.microsoft.com/office/drawing/2014/main" id="{21738CE6-1EBF-427C-834D-CA11E3562041}"/>
                </a:ext>
              </a:extLst>
            </p:cNvPr>
            <p:cNvSpPr/>
            <p:nvPr/>
          </p:nvSpPr>
          <p:spPr>
            <a:xfrm>
              <a:off x="4331050" y="1487425"/>
              <a:ext cx="77775" cy="81900"/>
            </a:xfrm>
            <a:custGeom>
              <a:avLst/>
              <a:gdLst/>
              <a:ahLst/>
              <a:cxnLst/>
              <a:rect l="l" t="t" r="r" b="b"/>
              <a:pathLst>
                <a:path w="3111" h="3276" extrusionOk="0">
                  <a:moveTo>
                    <a:pt x="1387" y="1"/>
                  </a:moveTo>
                  <a:cubicBezTo>
                    <a:pt x="1360" y="198"/>
                    <a:pt x="1310" y="394"/>
                    <a:pt x="1275" y="574"/>
                  </a:cubicBezTo>
                  <a:cubicBezTo>
                    <a:pt x="1204" y="945"/>
                    <a:pt x="1090" y="1261"/>
                    <a:pt x="870" y="1569"/>
                  </a:cubicBezTo>
                  <a:cubicBezTo>
                    <a:pt x="664" y="1859"/>
                    <a:pt x="416" y="2118"/>
                    <a:pt x="176" y="2379"/>
                  </a:cubicBezTo>
                  <a:cubicBezTo>
                    <a:pt x="100" y="2460"/>
                    <a:pt x="40" y="2555"/>
                    <a:pt x="1" y="2656"/>
                  </a:cubicBezTo>
                  <a:cubicBezTo>
                    <a:pt x="109" y="2838"/>
                    <a:pt x="399" y="3275"/>
                    <a:pt x="623" y="3275"/>
                  </a:cubicBezTo>
                  <a:cubicBezTo>
                    <a:pt x="627" y="3275"/>
                    <a:pt x="630" y="3275"/>
                    <a:pt x="633" y="3275"/>
                  </a:cubicBezTo>
                  <a:cubicBezTo>
                    <a:pt x="919" y="3258"/>
                    <a:pt x="1132" y="3077"/>
                    <a:pt x="1132" y="3077"/>
                  </a:cubicBezTo>
                  <a:lnTo>
                    <a:pt x="954" y="2241"/>
                  </a:lnTo>
                  <a:lnTo>
                    <a:pt x="954" y="2241"/>
                  </a:lnTo>
                  <a:cubicBezTo>
                    <a:pt x="954" y="2241"/>
                    <a:pt x="1389" y="2826"/>
                    <a:pt x="1682" y="2826"/>
                  </a:cubicBezTo>
                  <a:cubicBezTo>
                    <a:pt x="1707" y="2826"/>
                    <a:pt x="1732" y="2822"/>
                    <a:pt x="1755" y="2812"/>
                  </a:cubicBezTo>
                  <a:cubicBezTo>
                    <a:pt x="2041" y="2687"/>
                    <a:pt x="3111" y="1740"/>
                    <a:pt x="3111" y="1740"/>
                  </a:cubicBezTo>
                  <a:lnTo>
                    <a:pt x="1387" y="1"/>
                  </a:ln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0" name="Google Shape;993;p37">
              <a:extLst>
                <a:ext uri="{FF2B5EF4-FFF2-40B4-BE49-F238E27FC236}">
                  <a16:creationId xmlns:a16="http://schemas.microsoft.com/office/drawing/2014/main" id="{9B47AAF4-2DAA-4BA0-A79E-E64807352F55}"/>
                </a:ext>
              </a:extLst>
            </p:cNvPr>
            <p:cNvSpPr/>
            <p:nvPr/>
          </p:nvSpPr>
          <p:spPr>
            <a:xfrm>
              <a:off x="4276425" y="1381075"/>
              <a:ext cx="94725" cy="127475"/>
            </a:xfrm>
            <a:custGeom>
              <a:avLst/>
              <a:gdLst/>
              <a:ahLst/>
              <a:cxnLst/>
              <a:rect l="l" t="t" r="r" b="b"/>
              <a:pathLst>
                <a:path w="3789" h="5099" extrusionOk="0">
                  <a:moveTo>
                    <a:pt x="1232" y="0"/>
                  </a:moveTo>
                  <a:cubicBezTo>
                    <a:pt x="1147" y="0"/>
                    <a:pt x="1055" y="22"/>
                    <a:pt x="954" y="71"/>
                  </a:cubicBezTo>
                  <a:cubicBezTo>
                    <a:pt x="126" y="475"/>
                    <a:pt x="240" y="2858"/>
                    <a:pt x="240" y="2858"/>
                  </a:cubicBezTo>
                  <a:cubicBezTo>
                    <a:pt x="117" y="3255"/>
                    <a:pt x="1" y="3701"/>
                    <a:pt x="189" y="4072"/>
                  </a:cubicBezTo>
                  <a:cubicBezTo>
                    <a:pt x="293" y="4279"/>
                    <a:pt x="479" y="4435"/>
                    <a:pt x="675" y="4560"/>
                  </a:cubicBezTo>
                  <a:cubicBezTo>
                    <a:pt x="1218" y="4913"/>
                    <a:pt x="1852" y="5099"/>
                    <a:pt x="2495" y="5099"/>
                  </a:cubicBezTo>
                  <a:cubicBezTo>
                    <a:pt x="2624" y="5099"/>
                    <a:pt x="2753" y="5091"/>
                    <a:pt x="2882" y="5076"/>
                  </a:cubicBezTo>
                  <a:cubicBezTo>
                    <a:pt x="3088" y="5050"/>
                    <a:pt x="3310" y="4997"/>
                    <a:pt x="3446" y="4839"/>
                  </a:cubicBezTo>
                  <a:cubicBezTo>
                    <a:pt x="3598" y="4663"/>
                    <a:pt x="3611" y="4408"/>
                    <a:pt x="3604" y="4176"/>
                  </a:cubicBezTo>
                  <a:cubicBezTo>
                    <a:pt x="3589" y="3681"/>
                    <a:pt x="3536" y="2465"/>
                    <a:pt x="3536" y="2465"/>
                  </a:cubicBezTo>
                  <a:lnTo>
                    <a:pt x="3789" y="1876"/>
                  </a:lnTo>
                  <a:cubicBezTo>
                    <a:pt x="3789" y="1876"/>
                    <a:pt x="3629" y="1863"/>
                    <a:pt x="3429" y="1477"/>
                  </a:cubicBezTo>
                  <a:cubicBezTo>
                    <a:pt x="3229" y="1088"/>
                    <a:pt x="3174" y="954"/>
                    <a:pt x="3174" y="954"/>
                  </a:cubicBezTo>
                  <a:cubicBezTo>
                    <a:pt x="3174" y="954"/>
                    <a:pt x="2836" y="1141"/>
                    <a:pt x="2462" y="1141"/>
                  </a:cubicBezTo>
                  <a:cubicBezTo>
                    <a:pt x="2450" y="1141"/>
                    <a:pt x="2438" y="1141"/>
                    <a:pt x="2425" y="1141"/>
                  </a:cubicBezTo>
                  <a:cubicBezTo>
                    <a:pt x="2086" y="1129"/>
                    <a:pt x="1848" y="0"/>
                    <a:pt x="1232"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1" name="Google Shape;994;p37">
              <a:extLst>
                <a:ext uri="{FF2B5EF4-FFF2-40B4-BE49-F238E27FC236}">
                  <a16:creationId xmlns:a16="http://schemas.microsoft.com/office/drawing/2014/main" id="{52B74672-FC97-4FEE-BBCE-6B31B56689AE}"/>
                </a:ext>
              </a:extLst>
            </p:cNvPr>
            <p:cNvSpPr/>
            <p:nvPr/>
          </p:nvSpPr>
          <p:spPr>
            <a:xfrm>
              <a:off x="4250500" y="1382825"/>
              <a:ext cx="115225" cy="162825"/>
            </a:xfrm>
            <a:custGeom>
              <a:avLst/>
              <a:gdLst/>
              <a:ahLst/>
              <a:cxnLst/>
              <a:rect l="l" t="t" r="r" b="b"/>
              <a:pathLst>
                <a:path w="4609" h="6513" extrusionOk="0">
                  <a:moveTo>
                    <a:pt x="1991" y="1"/>
                  </a:moveTo>
                  <a:cubicBezTo>
                    <a:pt x="1132" y="809"/>
                    <a:pt x="713" y="1986"/>
                    <a:pt x="368" y="3117"/>
                  </a:cubicBezTo>
                  <a:cubicBezTo>
                    <a:pt x="157" y="3809"/>
                    <a:pt x="1" y="4589"/>
                    <a:pt x="337" y="5228"/>
                  </a:cubicBezTo>
                  <a:cubicBezTo>
                    <a:pt x="765" y="6045"/>
                    <a:pt x="1800" y="6291"/>
                    <a:pt x="2711" y="6427"/>
                  </a:cubicBezTo>
                  <a:cubicBezTo>
                    <a:pt x="3008" y="6472"/>
                    <a:pt x="3315" y="6512"/>
                    <a:pt x="3617" y="6512"/>
                  </a:cubicBezTo>
                  <a:cubicBezTo>
                    <a:pt x="3963" y="6512"/>
                    <a:pt x="4302" y="6459"/>
                    <a:pt x="4609" y="6300"/>
                  </a:cubicBezTo>
                  <a:cubicBezTo>
                    <a:pt x="4167" y="5647"/>
                    <a:pt x="3113" y="5827"/>
                    <a:pt x="2502" y="5329"/>
                  </a:cubicBezTo>
                  <a:cubicBezTo>
                    <a:pt x="2116" y="5015"/>
                    <a:pt x="1978" y="4479"/>
                    <a:pt x="2006" y="3980"/>
                  </a:cubicBezTo>
                  <a:cubicBezTo>
                    <a:pt x="2032" y="3482"/>
                    <a:pt x="2199" y="3008"/>
                    <a:pt x="2325" y="2524"/>
                  </a:cubicBezTo>
                  <a:cubicBezTo>
                    <a:pt x="2450" y="2032"/>
                    <a:pt x="2520" y="1527"/>
                    <a:pt x="2566" y="1022"/>
                  </a:cubicBezTo>
                  <a:cubicBezTo>
                    <a:pt x="2595" y="737"/>
                    <a:pt x="2768" y="69"/>
                    <a:pt x="1991"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2" name="Google Shape;995;p37">
              <a:extLst>
                <a:ext uri="{FF2B5EF4-FFF2-40B4-BE49-F238E27FC236}">
                  <a16:creationId xmlns:a16="http://schemas.microsoft.com/office/drawing/2014/main" id="{F232B9B8-E6E1-4985-88EE-8709C6A2F0E4}"/>
                </a:ext>
              </a:extLst>
            </p:cNvPr>
            <p:cNvSpPr/>
            <p:nvPr/>
          </p:nvSpPr>
          <p:spPr>
            <a:xfrm>
              <a:off x="4303600" y="1309950"/>
              <a:ext cx="68725" cy="66475"/>
            </a:xfrm>
            <a:custGeom>
              <a:avLst/>
              <a:gdLst/>
              <a:ahLst/>
              <a:cxnLst/>
              <a:rect l="l" t="t" r="r" b="b"/>
              <a:pathLst>
                <a:path w="2749" h="2659" extrusionOk="0">
                  <a:moveTo>
                    <a:pt x="1175" y="1"/>
                  </a:moveTo>
                  <a:cubicBezTo>
                    <a:pt x="848" y="1"/>
                    <a:pt x="522" y="25"/>
                    <a:pt x="225" y="155"/>
                  </a:cubicBezTo>
                  <a:cubicBezTo>
                    <a:pt x="194" y="245"/>
                    <a:pt x="174" y="340"/>
                    <a:pt x="161" y="437"/>
                  </a:cubicBezTo>
                  <a:cubicBezTo>
                    <a:pt x="146" y="533"/>
                    <a:pt x="137" y="632"/>
                    <a:pt x="135" y="731"/>
                  </a:cubicBezTo>
                  <a:lnTo>
                    <a:pt x="128" y="689"/>
                  </a:lnTo>
                  <a:lnTo>
                    <a:pt x="128" y="689"/>
                  </a:lnTo>
                  <a:cubicBezTo>
                    <a:pt x="1" y="1141"/>
                    <a:pt x="135" y="1647"/>
                    <a:pt x="435" y="2007"/>
                  </a:cubicBezTo>
                  <a:cubicBezTo>
                    <a:pt x="736" y="2369"/>
                    <a:pt x="1189" y="2584"/>
                    <a:pt x="1654" y="2644"/>
                  </a:cubicBezTo>
                  <a:cubicBezTo>
                    <a:pt x="1723" y="2653"/>
                    <a:pt x="1793" y="2659"/>
                    <a:pt x="1862" y="2659"/>
                  </a:cubicBezTo>
                  <a:cubicBezTo>
                    <a:pt x="1973" y="2659"/>
                    <a:pt x="2084" y="2644"/>
                    <a:pt x="2188" y="2606"/>
                  </a:cubicBezTo>
                  <a:cubicBezTo>
                    <a:pt x="2236" y="2589"/>
                    <a:pt x="2280" y="2569"/>
                    <a:pt x="2324" y="2543"/>
                  </a:cubicBezTo>
                  <a:cubicBezTo>
                    <a:pt x="2572" y="2352"/>
                    <a:pt x="2706" y="2090"/>
                    <a:pt x="2669" y="1750"/>
                  </a:cubicBezTo>
                  <a:cubicBezTo>
                    <a:pt x="2634" y="1442"/>
                    <a:pt x="2709" y="1166"/>
                    <a:pt x="2728" y="863"/>
                  </a:cubicBezTo>
                  <a:cubicBezTo>
                    <a:pt x="2748" y="570"/>
                    <a:pt x="2660" y="340"/>
                    <a:pt x="2526" y="98"/>
                  </a:cubicBezTo>
                  <a:cubicBezTo>
                    <a:pt x="2476" y="87"/>
                    <a:pt x="2425" y="79"/>
                    <a:pt x="2377" y="72"/>
                  </a:cubicBezTo>
                  <a:cubicBezTo>
                    <a:pt x="2089" y="35"/>
                    <a:pt x="1799" y="13"/>
                    <a:pt x="1512" y="6"/>
                  </a:cubicBezTo>
                  <a:cubicBezTo>
                    <a:pt x="1400" y="4"/>
                    <a:pt x="1287" y="1"/>
                    <a:pt x="1175"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3" name="Google Shape;996;p37">
              <a:extLst>
                <a:ext uri="{FF2B5EF4-FFF2-40B4-BE49-F238E27FC236}">
                  <a16:creationId xmlns:a16="http://schemas.microsoft.com/office/drawing/2014/main" id="{A7B92FF4-81F6-4884-871C-D6D15C471BF5}"/>
                </a:ext>
              </a:extLst>
            </p:cNvPr>
            <p:cNvSpPr/>
            <p:nvPr/>
          </p:nvSpPr>
          <p:spPr>
            <a:xfrm>
              <a:off x="4237875" y="1798725"/>
              <a:ext cx="57675" cy="42375"/>
            </a:xfrm>
            <a:custGeom>
              <a:avLst/>
              <a:gdLst/>
              <a:ahLst/>
              <a:cxnLst/>
              <a:rect l="l" t="t" r="r" b="b"/>
              <a:pathLst>
                <a:path w="2307" h="1695" extrusionOk="0">
                  <a:moveTo>
                    <a:pt x="203" y="1"/>
                  </a:moveTo>
                  <a:cubicBezTo>
                    <a:pt x="188" y="38"/>
                    <a:pt x="126" y="203"/>
                    <a:pt x="73" y="537"/>
                  </a:cubicBezTo>
                  <a:cubicBezTo>
                    <a:pt x="10" y="921"/>
                    <a:pt x="1" y="831"/>
                    <a:pt x="2263" y="1694"/>
                  </a:cubicBezTo>
                  <a:cubicBezTo>
                    <a:pt x="2307" y="1562"/>
                    <a:pt x="2254" y="1413"/>
                    <a:pt x="2166" y="1305"/>
                  </a:cubicBezTo>
                  <a:cubicBezTo>
                    <a:pt x="2076" y="1196"/>
                    <a:pt x="1955" y="1121"/>
                    <a:pt x="1839" y="1042"/>
                  </a:cubicBezTo>
                  <a:cubicBezTo>
                    <a:pt x="1496" y="809"/>
                    <a:pt x="1189" y="532"/>
                    <a:pt x="919" y="218"/>
                  </a:cubicBezTo>
                  <a:cubicBezTo>
                    <a:pt x="873" y="216"/>
                    <a:pt x="829" y="210"/>
                    <a:pt x="796" y="207"/>
                  </a:cubicBezTo>
                  <a:cubicBezTo>
                    <a:pt x="585" y="185"/>
                    <a:pt x="361" y="150"/>
                    <a:pt x="203"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4" name="Google Shape;997;p37">
              <a:extLst>
                <a:ext uri="{FF2B5EF4-FFF2-40B4-BE49-F238E27FC236}">
                  <a16:creationId xmlns:a16="http://schemas.microsoft.com/office/drawing/2014/main" id="{4EF17C9C-5E98-4549-BF96-53067AC68578}"/>
                </a:ext>
              </a:extLst>
            </p:cNvPr>
            <p:cNvSpPr/>
            <p:nvPr/>
          </p:nvSpPr>
          <p:spPr>
            <a:xfrm>
              <a:off x="4334850" y="1517400"/>
              <a:ext cx="49600" cy="37300"/>
            </a:xfrm>
            <a:custGeom>
              <a:avLst/>
              <a:gdLst/>
              <a:ahLst/>
              <a:cxnLst/>
              <a:rect l="l" t="t" r="r" b="b"/>
              <a:pathLst>
                <a:path w="1984" h="1492" extrusionOk="0">
                  <a:moveTo>
                    <a:pt x="1083" y="0"/>
                  </a:moveTo>
                  <a:cubicBezTo>
                    <a:pt x="976" y="0"/>
                    <a:pt x="751" y="133"/>
                    <a:pt x="642" y="234"/>
                  </a:cubicBezTo>
                  <a:cubicBezTo>
                    <a:pt x="503" y="359"/>
                    <a:pt x="360" y="501"/>
                    <a:pt x="176" y="519"/>
                  </a:cubicBezTo>
                  <a:cubicBezTo>
                    <a:pt x="176" y="519"/>
                    <a:pt x="60" y="589"/>
                    <a:pt x="22" y="699"/>
                  </a:cubicBezTo>
                  <a:cubicBezTo>
                    <a:pt x="0" y="769"/>
                    <a:pt x="16" y="844"/>
                    <a:pt x="60" y="901"/>
                  </a:cubicBezTo>
                  <a:cubicBezTo>
                    <a:pt x="218" y="1112"/>
                    <a:pt x="516" y="1136"/>
                    <a:pt x="754" y="1248"/>
                  </a:cubicBezTo>
                  <a:cubicBezTo>
                    <a:pt x="924" y="1330"/>
                    <a:pt x="1203" y="1492"/>
                    <a:pt x="1313" y="1492"/>
                  </a:cubicBezTo>
                  <a:cubicBezTo>
                    <a:pt x="1330" y="1492"/>
                    <a:pt x="1343" y="1488"/>
                    <a:pt x="1351" y="1479"/>
                  </a:cubicBezTo>
                  <a:cubicBezTo>
                    <a:pt x="1408" y="1413"/>
                    <a:pt x="1116" y="1180"/>
                    <a:pt x="958" y="1075"/>
                  </a:cubicBezTo>
                  <a:lnTo>
                    <a:pt x="958" y="1075"/>
                  </a:lnTo>
                  <a:lnTo>
                    <a:pt x="1379" y="1200"/>
                  </a:lnTo>
                  <a:cubicBezTo>
                    <a:pt x="1462" y="1225"/>
                    <a:pt x="1593" y="1268"/>
                    <a:pt x="1672" y="1268"/>
                  </a:cubicBezTo>
                  <a:cubicBezTo>
                    <a:pt x="1705" y="1268"/>
                    <a:pt x="1729" y="1261"/>
                    <a:pt x="1737" y="1242"/>
                  </a:cubicBezTo>
                  <a:cubicBezTo>
                    <a:pt x="1768" y="1178"/>
                    <a:pt x="1399" y="960"/>
                    <a:pt x="1195" y="881"/>
                  </a:cubicBezTo>
                  <a:lnTo>
                    <a:pt x="1195" y="881"/>
                  </a:lnTo>
                  <a:lnTo>
                    <a:pt x="1878" y="936"/>
                  </a:lnTo>
                  <a:cubicBezTo>
                    <a:pt x="1884" y="937"/>
                    <a:pt x="1891" y="937"/>
                    <a:pt x="1898" y="937"/>
                  </a:cubicBezTo>
                  <a:cubicBezTo>
                    <a:pt x="1935" y="937"/>
                    <a:pt x="1974" y="930"/>
                    <a:pt x="1983" y="895"/>
                  </a:cubicBezTo>
                  <a:cubicBezTo>
                    <a:pt x="1715" y="712"/>
                    <a:pt x="1386" y="655"/>
                    <a:pt x="1065" y="600"/>
                  </a:cubicBezTo>
                  <a:lnTo>
                    <a:pt x="1065" y="600"/>
                  </a:lnTo>
                  <a:cubicBezTo>
                    <a:pt x="1198" y="608"/>
                    <a:pt x="1407" y="628"/>
                    <a:pt x="1559" y="628"/>
                  </a:cubicBezTo>
                  <a:cubicBezTo>
                    <a:pt x="1665" y="628"/>
                    <a:pt x="1744" y="618"/>
                    <a:pt x="1746" y="587"/>
                  </a:cubicBezTo>
                  <a:cubicBezTo>
                    <a:pt x="1754" y="521"/>
                    <a:pt x="1226" y="449"/>
                    <a:pt x="882" y="449"/>
                  </a:cubicBezTo>
                  <a:cubicBezTo>
                    <a:pt x="847" y="449"/>
                    <a:pt x="813" y="449"/>
                    <a:pt x="782" y="451"/>
                  </a:cubicBezTo>
                  <a:cubicBezTo>
                    <a:pt x="942" y="354"/>
                    <a:pt x="1182" y="115"/>
                    <a:pt x="1136" y="25"/>
                  </a:cubicBezTo>
                  <a:cubicBezTo>
                    <a:pt x="1127" y="8"/>
                    <a:pt x="1108" y="0"/>
                    <a:pt x="1083"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5" name="Google Shape;998;p37">
              <a:extLst>
                <a:ext uri="{FF2B5EF4-FFF2-40B4-BE49-F238E27FC236}">
                  <a16:creationId xmlns:a16="http://schemas.microsoft.com/office/drawing/2014/main" id="{4C4DE8E1-E987-4DED-AD04-0408CAA97988}"/>
                </a:ext>
              </a:extLst>
            </p:cNvPr>
            <p:cNvSpPr/>
            <p:nvPr/>
          </p:nvSpPr>
          <p:spPr>
            <a:xfrm>
              <a:off x="4265550" y="1380850"/>
              <a:ext cx="79575" cy="60725"/>
            </a:xfrm>
            <a:custGeom>
              <a:avLst/>
              <a:gdLst/>
              <a:ahLst/>
              <a:cxnLst/>
              <a:rect l="l" t="t" r="r" b="b"/>
              <a:pathLst>
                <a:path w="3183" h="2429" extrusionOk="0">
                  <a:moveTo>
                    <a:pt x="1751" y="14"/>
                  </a:moveTo>
                  <a:cubicBezTo>
                    <a:pt x="1525" y="27"/>
                    <a:pt x="1189" y="1"/>
                    <a:pt x="736" y="669"/>
                  </a:cubicBezTo>
                  <a:cubicBezTo>
                    <a:pt x="460" y="1075"/>
                    <a:pt x="214" y="1499"/>
                    <a:pt x="1" y="1940"/>
                  </a:cubicBezTo>
                  <a:cubicBezTo>
                    <a:pt x="1" y="1940"/>
                    <a:pt x="509" y="2429"/>
                    <a:pt x="1474" y="2429"/>
                  </a:cubicBezTo>
                  <a:cubicBezTo>
                    <a:pt x="1615" y="2429"/>
                    <a:pt x="1765" y="2418"/>
                    <a:pt x="1925" y="2395"/>
                  </a:cubicBezTo>
                  <a:cubicBezTo>
                    <a:pt x="3183" y="2206"/>
                    <a:pt x="1751" y="14"/>
                    <a:pt x="1751" y="14"/>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6" name="Google Shape;999;p37">
              <a:extLst>
                <a:ext uri="{FF2B5EF4-FFF2-40B4-BE49-F238E27FC236}">
                  <a16:creationId xmlns:a16="http://schemas.microsoft.com/office/drawing/2014/main" id="{DF878DE9-97E3-4880-8BC9-0593290C6E89}"/>
                </a:ext>
              </a:extLst>
            </p:cNvPr>
            <p:cNvSpPr/>
            <p:nvPr/>
          </p:nvSpPr>
          <p:spPr>
            <a:xfrm>
              <a:off x="4328400" y="1370700"/>
              <a:ext cx="19925" cy="17550"/>
            </a:xfrm>
            <a:custGeom>
              <a:avLst/>
              <a:gdLst/>
              <a:ahLst/>
              <a:cxnLst/>
              <a:rect l="l" t="t" r="r" b="b"/>
              <a:pathLst>
                <a:path w="797" h="702" extrusionOk="0">
                  <a:moveTo>
                    <a:pt x="141" y="0"/>
                  </a:moveTo>
                  <a:cubicBezTo>
                    <a:pt x="1" y="0"/>
                    <a:pt x="108" y="611"/>
                    <a:pt x="796" y="701"/>
                  </a:cubicBezTo>
                  <a:cubicBezTo>
                    <a:pt x="761" y="545"/>
                    <a:pt x="737" y="387"/>
                    <a:pt x="726" y="229"/>
                  </a:cubicBezTo>
                  <a:cubicBezTo>
                    <a:pt x="535" y="216"/>
                    <a:pt x="351" y="146"/>
                    <a:pt x="199" y="27"/>
                  </a:cubicBezTo>
                  <a:cubicBezTo>
                    <a:pt x="177" y="9"/>
                    <a:pt x="157" y="0"/>
                    <a:pt x="141" y="0"/>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7" name="Google Shape;1000;p37">
              <a:extLst>
                <a:ext uri="{FF2B5EF4-FFF2-40B4-BE49-F238E27FC236}">
                  <a16:creationId xmlns:a16="http://schemas.microsoft.com/office/drawing/2014/main" id="{D6F79140-BEA5-4851-B940-DD84495DCB5B}"/>
                </a:ext>
              </a:extLst>
            </p:cNvPr>
            <p:cNvSpPr/>
            <p:nvPr/>
          </p:nvSpPr>
          <p:spPr>
            <a:xfrm>
              <a:off x="4354550" y="1339325"/>
              <a:ext cx="10350" cy="19275"/>
            </a:xfrm>
            <a:custGeom>
              <a:avLst/>
              <a:gdLst/>
              <a:ahLst/>
              <a:cxnLst/>
              <a:rect l="l" t="t" r="r" b="b"/>
              <a:pathLst>
                <a:path w="414" h="771" extrusionOk="0">
                  <a:moveTo>
                    <a:pt x="193" y="1"/>
                  </a:moveTo>
                  <a:cubicBezTo>
                    <a:pt x="180" y="1"/>
                    <a:pt x="168" y="7"/>
                    <a:pt x="161" y="21"/>
                  </a:cubicBezTo>
                  <a:cubicBezTo>
                    <a:pt x="124" y="105"/>
                    <a:pt x="111" y="197"/>
                    <a:pt x="124" y="287"/>
                  </a:cubicBezTo>
                  <a:cubicBezTo>
                    <a:pt x="128" y="368"/>
                    <a:pt x="163" y="443"/>
                    <a:pt x="220" y="502"/>
                  </a:cubicBezTo>
                  <a:cubicBezTo>
                    <a:pt x="249" y="524"/>
                    <a:pt x="275" y="551"/>
                    <a:pt x="299" y="579"/>
                  </a:cubicBezTo>
                  <a:cubicBezTo>
                    <a:pt x="324" y="614"/>
                    <a:pt x="295" y="623"/>
                    <a:pt x="264" y="636"/>
                  </a:cubicBezTo>
                  <a:cubicBezTo>
                    <a:pt x="223" y="654"/>
                    <a:pt x="181" y="669"/>
                    <a:pt x="137" y="682"/>
                  </a:cubicBezTo>
                  <a:cubicBezTo>
                    <a:pt x="95" y="693"/>
                    <a:pt x="53" y="709"/>
                    <a:pt x="14" y="729"/>
                  </a:cubicBezTo>
                  <a:cubicBezTo>
                    <a:pt x="1" y="737"/>
                    <a:pt x="3" y="757"/>
                    <a:pt x="18" y="762"/>
                  </a:cubicBezTo>
                  <a:cubicBezTo>
                    <a:pt x="40" y="768"/>
                    <a:pt x="63" y="771"/>
                    <a:pt x="86" y="771"/>
                  </a:cubicBezTo>
                  <a:cubicBezTo>
                    <a:pt x="157" y="771"/>
                    <a:pt x="232" y="745"/>
                    <a:pt x="293" y="722"/>
                  </a:cubicBezTo>
                  <a:cubicBezTo>
                    <a:pt x="335" y="709"/>
                    <a:pt x="376" y="693"/>
                    <a:pt x="398" y="652"/>
                  </a:cubicBezTo>
                  <a:cubicBezTo>
                    <a:pt x="414" y="614"/>
                    <a:pt x="411" y="568"/>
                    <a:pt x="387" y="533"/>
                  </a:cubicBezTo>
                  <a:cubicBezTo>
                    <a:pt x="363" y="498"/>
                    <a:pt x="332" y="465"/>
                    <a:pt x="299" y="439"/>
                  </a:cubicBezTo>
                  <a:cubicBezTo>
                    <a:pt x="266" y="412"/>
                    <a:pt x="244" y="375"/>
                    <a:pt x="233" y="335"/>
                  </a:cubicBezTo>
                  <a:cubicBezTo>
                    <a:pt x="223" y="292"/>
                    <a:pt x="218" y="245"/>
                    <a:pt x="223" y="199"/>
                  </a:cubicBezTo>
                  <a:cubicBezTo>
                    <a:pt x="227" y="147"/>
                    <a:pt x="242" y="96"/>
                    <a:pt x="238" y="43"/>
                  </a:cubicBezTo>
                  <a:cubicBezTo>
                    <a:pt x="237" y="18"/>
                    <a:pt x="214" y="1"/>
                    <a:pt x="193" y="1"/>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8" name="Google Shape;1001;p37">
              <a:extLst>
                <a:ext uri="{FF2B5EF4-FFF2-40B4-BE49-F238E27FC236}">
                  <a16:creationId xmlns:a16="http://schemas.microsoft.com/office/drawing/2014/main" id="{1B1ADF17-2E76-4DEC-9BF5-89437D158301}"/>
                </a:ext>
              </a:extLst>
            </p:cNvPr>
            <p:cNvSpPr/>
            <p:nvPr/>
          </p:nvSpPr>
          <p:spPr>
            <a:xfrm>
              <a:off x="4337425" y="1334025"/>
              <a:ext cx="13575" cy="4775"/>
            </a:xfrm>
            <a:custGeom>
              <a:avLst/>
              <a:gdLst/>
              <a:ahLst/>
              <a:cxnLst/>
              <a:rect l="l" t="t" r="r" b="b"/>
              <a:pathLst>
                <a:path w="543" h="191" extrusionOk="0">
                  <a:moveTo>
                    <a:pt x="250" y="0"/>
                  </a:moveTo>
                  <a:cubicBezTo>
                    <a:pt x="214" y="0"/>
                    <a:pt x="178" y="6"/>
                    <a:pt x="143" y="16"/>
                  </a:cubicBezTo>
                  <a:cubicBezTo>
                    <a:pt x="101" y="28"/>
                    <a:pt x="37" y="50"/>
                    <a:pt x="21" y="95"/>
                  </a:cubicBezTo>
                  <a:lnTo>
                    <a:pt x="21" y="95"/>
                  </a:lnTo>
                  <a:cubicBezTo>
                    <a:pt x="17" y="100"/>
                    <a:pt x="14" y="105"/>
                    <a:pt x="9" y="110"/>
                  </a:cubicBezTo>
                  <a:cubicBezTo>
                    <a:pt x="0" y="128"/>
                    <a:pt x="0" y="152"/>
                    <a:pt x="14" y="168"/>
                  </a:cubicBezTo>
                  <a:cubicBezTo>
                    <a:pt x="25" y="180"/>
                    <a:pt x="41" y="188"/>
                    <a:pt x="58" y="188"/>
                  </a:cubicBezTo>
                  <a:cubicBezTo>
                    <a:pt x="62" y="188"/>
                    <a:pt x="65" y="188"/>
                    <a:pt x="69" y="187"/>
                  </a:cubicBezTo>
                  <a:lnTo>
                    <a:pt x="77" y="187"/>
                  </a:lnTo>
                  <a:lnTo>
                    <a:pt x="72" y="186"/>
                  </a:lnTo>
                  <a:lnTo>
                    <a:pt x="72" y="186"/>
                  </a:lnTo>
                  <a:cubicBezTo>
                    <a:pt x="77" y="187"/>
                    <a:pt x="83" y="187"/>
                    <a:pt x="88" y="187"/>
                  </a:cubicBezTo>
                  <a:cubicBezTo>
                    <a:pt x="118" y="187"/>
                    <a:pt x="146" y="175"/>
                    <a:pt x="178" y="168"/>
                  </a:cubicBezTo>
                  <a:lnTo>
                    <a:pt x="203" y="163"/>
                  </a:lnTo>
                  <a:lnTo>
                    <a:pt x="216" y="163"/>
                  </a:lnTo>
                  <a:cubicBezTo>
                    <a:pt x="229" y="161"/>
                    <a:pt x="235" y="159"/>
                    <a:pt x="236" y="159"/>
                  </a:cubicBezTo>
                  <a:lnTo>
                    <a:pt x="236" y="159"/>
                  </a:lnTo>
                  <a:cubicBezTo>
                    <a:pt x="237" y="159"/>
                    <a:pt x="234" y="160"/>
                    <a:pt x="229" y="161"/>
                  </a:cubicBezTo>
                  <a:lnTo>
                    <a:pt x="242" y="161"/>
                  </a:lnTo>
                  <a:cubicBezTo>
                    <a:pt x="249" y="161"/>
                    <a:pt x="255" y="161"/>
                    <a:pt x="264" y="159"/>
                  </a:cubicBezTo>
                  <a:lnTo>
                    <a:pt x="326" y="159"/>
                  </a:lnTo>
                  <a:cubicBezTo>
                    <a:pt x="334" y="159"/>
                    <a:pt x="343" y="163"/>
                    <a:pt x="352" y="163"/>
                  </a:cubicBezTo>
                  <a:cubicBezTo>
                    <a:pt x="387" y="170"/>
                    <a:pt x="418" y="181"/>
                    <a:pt x="453" y="189"/>
                  </a:cubicBezTo>
                  <a:cubicBezTo>
                    <a:pt x="457" y="190"/>
                    <a:pt x="461" y="191"/>
                    <a:pt x="465" y="191"/>
                  </a:cubicBezTo>
                  <a:cubicBezTo>
                    <a:pt x="513" y="191"/>
                    <a:pt x="542" y="132"/>
                    <a:pt x="508" y="95"/>
                  </a:cubicBezTo>
                  <a:lnTo>
                    <a:pt x="506" y="93"/>
                  </a:lnTo>
                  <a:cubicBezTo>
                    <a:pt x="449" y="27"/>
                    <a:pt x="350" y="3"/>
                    <a:pt x="266" y="1"/>
                  </a:cubicBezTo>
                  <a:cubicBezTo>
                    <a:pt x="261" y="0"/>
                    <a:pt x="255" y="0"/>
                    <a:pt x="250"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9" name="Google Shape;1002;p37">
              <a:extLst>
                <a:ext uri="{FF2B5EF4-FFF2-40B4-BE49-F238E27FC236}">
                  <a16:creationId xmlns:a16="http://schemas.microsoft.com/office/drawing/2014/main" id="{4B3587C1-255A-4358-9D13-98356166C2C2}"/>
                </a:ext>
              </a:extLst>
            </p:cNvPr>
            <p:cNvSpPr/>
            <p:nvPr/>
          </p:nvSpPr>
          <p:spPr>
            <a:xfrm>
              <a:off x="4362125" y="1334850"/>
              <a:ext cx="8425" cy="4275"/>
            </a:xfrm>
            <a:custGeom>
              <a:avLst/>
              <a:gdLst/>
              <a:ahLst/>
              <a:cxnLst/>
              <a:rect l="l" t="t" r="r" b="b"/>
              <a:pathLst>
                <a:path w="337" h="171" extrusionOk="0">
                  <a:moveTo>
                    <a:pt x="97" y="161"/>
                  </a:moveTo>
                  <a:lnTo>
                    <a:pt x="88" y="162"/>
                  </a:lnTo>
                  <a:lnTo>
                    <a:pt x="88" y="162"/>
                  </a:lnTo>
                  <a:lnTo>
                    <a:pt x="86" y="162"/>
                  </a:lnTo>
                  <a:lnTo>
                    <a:pt x="86" y="162"/>
                  </a:lnTo>
                  <a:cubicBezTo>
                    <a:pt x="90" y="161"/>
                    <a:pt x="94" y="161"/>
                    <a:pt x="97" y="161"/>
                  </a:cubicBezTo>
                  <a:close/>
                  <a:moveTo>
                    <a:pt x="85" y="162"/>
                  </a:moveTo>
                  <a:lnTo>
                    <a:pt x="85" y="162"/>
                  </a:lnTo>
                  <a:cubicBezTo>
                    <a:pt x="86" y="162"/>
                    <a:pt x="86" y="162"/>
                    <a:pt x="87" y="162"/>
                  </a:cubicBezTo>
                  <a:lnTo>
                    <a:pt x="87" y="162"/>
                  </a:lnTo>
                  <a:lnTo>
                    <a:pt x="81" y="163"/>
                  </a:lnTo>
                  <a:lnTo>
                    <a:pt x="81" y="163"/>
                  </a:lnTo>
                  <a:cubicBezTo>
                    <a:pt x="82" y="163"/>
                    <a:pt x="84" y="162"/>
                    <a:pt x="85" y="162"/>
                  </a:cubicBezTo>
                  <a:close/>
                  <a:moveTo>
                    <a:pt x="174" y="1"/>
                  </a:moveTo>
                  <a:cubicBezTo>
                    <a:pt x="152" y="1"/>
                    <a:pt x="130" y="5"/>
                    <a:pt x="111" y="12"/>
                  </a:cubicBezTo>
                  <a:cubicBezTo>
                    <a:pt x="86" y="20"/>
                    <a:pt x="55" y="31"/>
                    <a:pt x="40" y="55"/>
                  </a:cubicBezTo>
                  <a:lnTo>
                    <a:pt x="40" y="55"/>
                  </a:lnTo>
                  <a:cubicBezTo>
                    <a:pt x="30" y="67"/>
                    <a:pt x="21" y="78"/>
                    <a:pt x="12" y="91"/>
                  </a:cubicBezTo>
                  <a:cubicBezTo>
                    <a:pt x="1" y="108"/>
                    <a:pt x="3" y="132"/>
                    <a:pt x="16" y="150"/>
                  </a:cubicBezTo>
                  <a:cubicBezTo>
                    <a:pt x="27" y="164"/>
                    <a:pt x="43" y="171"/>
                    <a:pt x="59" y="171"/>
                  </a:cubicBezTo>
                  <a:cubicBezTo>
                    <a:pt x="63" y="171"/>
                    <a:pt x="67" y="171"/>
                    <a:pt x="71" y="170"/>
                  </a:cubicBezTo>
                  <a:lnTo>
                    <a:pt x="71" y="165"/>
                  </a:lnTo>
                  <a:cubicBezTo>
                    <a:pt x="74" y="164"/>
                    <a:pt x="77" y="164"/>
                    <a:pt x="80" y="163"/>
                  </a:cubicBezTo>
                  <a:lnTo>
                    <a:pt x="95" y="163"/>
                  </a:lnTo>
                  <a:lnTo>
                    <a:pt x="93" y="163"/>
                  </a:lnTo>
                  <a:lnTo>
                    <a:pt x="93" y="163"/>
                  </a:lnTo>
                  <a:cubicBezTo>
                    <a:pt x="97" y="163"/>
                    <a:pt x="100" y="163"/>
                    <a:pt x="103" y="163"/>
                  </a:cubicBezTo>
                  <a:cubicBezTo>
                    <a:pt x="117" y="163"/>
                    <a:pt x="131" y="161"/>
                    <a:pt x="144" y="158"/>
                  </a:cubicBezTo>
                  <a:lnTo>
                    <a:pt x="144" y="158"/>
                  </a:lnTo>
                  <a:cubicBezTo>
                    <a:pt x="152" y="157"/>
                    <a:pt x="160" y="157"/>
                    <a:pt x="169" y="157"/>
                  </a:cubicBezTo>
                  <a:cubicBezTo>
                    <a:pt x="177" y="157"/>
                    <a:pt x="185" y="157"/>
                    <a:pt x="193" y="158"/>
                  </a:cubicBezTo>
                  <a:lnTo>
                    <a:pt x="193" y="158"/>
                  </a:lnTo>
                  <a:cubicBezTo>
                    <a:pt x="213" y="162"/>
                    <a:pt x="233" y="165"/>
                    <a:pt x="256" y="165"/>
                  </a:cubicBezTo>
                  <a:cubicBezTo>
                    <a:pt x="284" y="165"/>
                    <a:pt x="313" y="148"/>
                    <a:pt x="324" y="119"/>
                  </a:cubicBezTo>
                  <a:cubicBezTo>
                    <a:pt x="337" y="91"/>
                    <a:pt x="330" y="58"/>
                    <a:pt x="308" y="36"/>
                  </a:cubicBezTo>
                  <a:cubicBezTo>
                    <a:pt x="295" y="25"/>
                    <a:pt x="277" y="14"/>
                    <a:pt x="260" y="9"/>
                  </a:cubicBezTo>
                  <a:cubicBezTo>
                    <a:pt x="251" y="7"/>
                    <a:pt x="245" y="5"/>
                    <a:pt x="236" y="5"/>
                  </a:cubicBezTo>
                  <a:cubicBezTo>
                    <a:pt x="216" y="1"/>
                    <a:pt x="194" y="1"/>
                    <a:pt x="174"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0" name="Google Shape;1003;p37">
              <a:extLst>
                <a:ext uri="{FF2B5EF4-FFF2-40B4-BE49-F238E27FC236}">
                  <a16:creationId xmlns:a16="http://schemas.microsoft.com/office/drawing/2014/main" id="{1FA72389-5C5D-4442-A13B-FA5BECCA982E}"/>
                </a:ext>
              </a:extLst>
            </p:cNvPr>
            <p:cNvSpPr/>
            <p:nvPr/>
          </p:nvSpPr>
          <p:spPr>
            <a:xfrm>
              <a:off x="4342700" y="1360000"/>
              <a:ext cx="16225" cy="10250"/>
            </a:xfrm>
            <a:custGeom>
              <a:avLst/>
              <a:gdLst/>
              <a:ahLst/>
              <a:cxnLst/>
              <a:rect l="l" t="t" r="r" b="b"/>
              <a:pathLst>
                <a:path w="649" h="410" extrusionOk="0">
                  <a:moveTo>
                    <a:pt x="90" y="0"/>
                  </a:moveTo>
                  <a:cubicBezTo>
                    <a:pt x="90" y="0"/>
                    <a:pt x="0" y="391"/>
                    <a:pt x="308" y="409"/>
                  </a:cubicBezTo>
                  <a:cubicBezTo>
                    <a:pt x="315" y="409"/>
                    <a:pt x="323" y="409"/>
                    <a:pt x="330" y="409"/>
                  </a:cubicBezTo>
                  <a:cubicBezTo>
                    <a:pt x="617" y="409"/>
                    <a:pt x="648" y="119"/>
                    <a:pt x="648" y="119"/>
                  </a:cubicBezTo>
                  <a:lnTo>
                    <a:pt x="648" y="119"/>
                  </a:lnTo>
                  <a:cubicBezTo>
                    <a:pt x="597" y="128"/>
                    <a:pt x="546" y="133"/>
                    <a:pt x="494" y="133"/>
                  </a:cubicBezTo>
                  <a:cubicBezTo>
                    <a:pt x="400" y="133"/>
                    <a:pt x="307" y="117"/>
                    <a:pt x="218" y="86"/>
                  </a:cubicBezTo>
                  <a:cubicBezTo>
                    <a:pt x="167" y="71"/>
                    <a:pt x="119" y="47"/>
                    <a:pt x="90"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1" name="Google Shape;1004;p37">
              <a:extLst>
                <a:ext uri="{FF2B5EF4-FFF2-40B4-BE49-F238E27FC236}">
                  <a16:creationId xmlns:a16="http://schemas.microsoft.com/office/drawing/2014/main" id="{2A6CADFC-5908-4C0B-AA90-0D03BB0A9AF0}"/>
                </a:ext>
              </a:extLst>
            </p:cNvPr>
            <p:cNvSpPr/>
            <p:nvPr/>
          </p:nvSpPr>
          <p:spPr>
            <a:xfrm>
              <a:off x="4296950" y="1301625"/>
              <a:ext cx="78050" cy="66900"/>
            </a:xfrm>
            <a:custGeom>
              <a:avLst/>
              <a:gdLst/>
              <a:ahLst/>
              <a:cxnLst/>
              <a:rect l="l" t="t" r="r" b="b"/>
              <a:pathLst>
                <a:path w="3122" h="2676" extrusionOk="0">
                  <a:moveTo>
                    <a:pt x="1359" y="1"/>
                  </a:moveTo>
                  <a:cubicBezTo>
                    <a:pt x="1234" y="1"/>
                    <a:pt x="1124" y="13"/>
                    <a:pt x="1038" y="40"/>
                  </a:cubicBezTo>
                  <a:cubicBezTo>
                    <a:pt x="557" y="194"/>
                    <a:pt x="335" y="354"/>
                    <a:pt x="168" y="1018"/>
                  </a:cubicBezTo>
                  <a:cubicBezTo>
                    <a:pt x="1" y="1679"/>
                    <a:pt x="436" y="2193"/>
                    <a:pt x="570" y="2327"/>
                  </a:cubicBezTo>
                  <a:cubicBezTo>
                    <a:pt x="704" y="2461"/>
                    <a:pt x="1110" y="2676"/>
                    <a:pt x="1110" y="2676"/>
                  </a:cubicBezTo>
                  <a:lnTo>
                    <a:pt x="1038" y="2107"/>
                  </a:lnTo>
                  <a:cubicBezTo>
                    <a:pt x="1038" y="2107"/>
                    <a:pt x="789" y="2087"/>
                    <a:pt x="789" y="1773"/>
                  </a:cubicBezTo>
                  <a:lnTo>
                    <a:pt x="789" y="1738"/>
                  </a:lnTo>
                  <a:cubicBezTo>
                    <a:pt x="784" y="1570"/>
                    <a:pt x="831" y="1477"/>
                    <a:pt x="920" y="1477"/>
                  </a:cubicBezTo>
                  <a:cubicBezTo>
                    <a:pt x="941" y="1477"/>
                    <a:pt x="964" y="1482"/>
                    <a:pt x="989" y="1492"/>
                  </a:cubicBezTo>
                  <a:cubicBezTo>
                    <a:pt x="1123" y="1547"/>
                    <a:pt x="1044" y="1800"/>
                    <a:pt x="1103" y="1839"/>
                  </a:cubicBezTo>
                  <a:cubicBezTo>
                    <a:pt x="1113" y="1845"/>
                    <a:pt x="1124" y="1849"/>
                    <a:pt x="1135" y="1849"/>
                  </a:cubicBezTo>
                  <a:cubicBezTo>
                    <a:pt x="1195" y="1849"/>
                    <a:pt x="1267" y="1753"/>
                    <a:pt x="1251" y="1472"/>
                  </a:cubicBezTo>
                  <a:cubicBezTo>
                    <a:pt x="1231" y="1138"/>
                    <a:pt x="1404" y="1253"/>
                    <a:pt x="1565" y="1152"/>
                  </a:cubicBezTo>
                  <a:cubicBezTo>
                    <a:pt x="1725" y="1048"/>
                    <a:pt x="1833" y="662"/>
                    <a:pt x="1833" y="662"/>
                  </a:cubicBezTo>
                  <a:cubicBezTo>
                    <a:pt x="1833" y="662"/>
                    <a:pt x="2234" y="675"/>
                    <a:pt x="2467" y="675"/>
                  </a:cubicBezTo>
                  <a:cubicBezTo>
                    <a:pt x="2702" y="675"/>
                    <a:pt x="2915" y="669"/>
                    <a:pt x="2915" y="669"/>
                  </a:cubicBezTo>
                  <a:cubicBezTo>
                    <a:pt x="2915" y="669"/>
                    <a:pt x="3122" y="556"/>
                    <a:pt x="2944" y="387"/>
                  </a:cubicBezTo>
                  <a:cubicBezTo>
                    <a:pt x="2796" y="250"/>
                    <a:pt x="1931" y="1"/>
                    <a:pt x="1359"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2" name="Google Shape;1005;p37">
              <a:extLst>
                <a:ext uri="{FF2B5EF4-FFF2-40B4-BE49-F238E27FC236}">
                  <a16:creationId xmlns:a16="http://schemas.microsoft.com/office/drawing/2014/main" id="{42927F75-3E61-4874-B038-2579CA28DBF5}"/>
                </a:ext>
              </a:extLst>
            </p:cNvPr>
            <p:cNvSpPr/>
            <p:nvPr/>
          </p:nvSpPr>
          <p:spPr>
            <a:xfrm>
              <a:off x="4457950" y="1291150"/>
              <a:ext cx="40250" cy="46975"/>
            </a:xfrm>
            <a:custGeom>
              <a:avLst/>
              <a:gdLst/>
              <a:ahLst/>
              <a:cxnLst/>
              <a:rect l="l" t="t" r="r" b="b"/>
              <a:pathLst>
                <a:path w="1610" h="1879" extrusionOk="0">
                  <a:moveTo>
                    <a:pt x="1157" y="0"/>
                  </a:moveTo>
                  <a:cubicBezTo>
                    <a:pt x="911" y="211"/>
                    <a:pt x="773" y="517"/>
                    <a:pt x="639" y="811"/>
                  </a:cubicBezTo>
                  <a:cubicBezTo>
                    <a:pt x="709" y="596"/>
                    <a:pt x="870" y="176"/>
                    <a:pt x="799" y="150"/>
                  </a:cubicBezTo>
                  <a:cubicBezTo>
                    <a:pt x="798" y="149"/>
                    <a:pt x="797" y="149"/>
                    <a:pt x="795" y="149"/>
                  </a:cubicBezTo>
                  <a:cubicBezTo>
                    <a:pt x="721" y="149"/>
                    <a:pt x="486" y="732"/>
                    <a:pt x="420" y="1048"/>
                  </a:cubicBezTo>
                  <a:cubicBezTo>
                    <a:pt x="369" y="872"/>
                    <a:pt x="210" y="594"/>
                    <a:pt x="110" y="594"/>
                  </a:cubicBezTo>
                  <a:cubicBezTo>
                    <a:pt x="106" y="594"/>
                    <a:pt x="102" y="595"/>
                    <a:pt x="99" y="596"/>
                  </a:cubicBezTo>
                  <a:cubicBezTo>
                    <a:pt x="0" y="618"/>
                    <a:pt x="88" y="962"/>
                    <a:pt x="174" y="1127"/>
                  </a:cubicBezTo>
                  <a:cubicBezTo>
                    <a:pt x="259" y="1292"/>
                    <a:pt x="362" y="1465"/>
                    <a:pt x="332" y="1648"/>
                  </a:cubicBezTo>
                  <a:cubicBezTo>
                    <a:pt x="332" y="1648"/>
                    <a:pt x="369" y="1779"/>
                    <a:pt x="466" y="1843"/>
                  </a:cubicBezTo>
                  <a:cubicBezTo>
                    <a:pt x="502" y="1866"/>
                    <a:pt x="543" y="1878"/>
                    <a:pt x="584" y="1878"/>
                  </a:cubicBezTo>
                  <a:cubicBezTo>
                    <a:pt x="613" y="1878"/>
                    <a:pt x="642" y="1872"/>
                    <a:pt x="670" y="1861"/>
                  </a:cubicBezTo>
                  <a:cubicBezTo>
                    <a:pt x="914" y="1762"/>
                    <a:pt x="1015" y="1478"/>
                    <a:pt x="1184" y="1279"/>
                  </a:cubicBezTo>
                  <a:cubicBezTo>
                    <a:pt x="1324" y="1114"/>
                    <a:pt x="1610" y="833"/>
                    <a:pt x="1559" y="760"/>
                  </a:cubicBezTo>
                  <a:cubicBezTo>
                    <a:pt x="1553" y="750"/>
                    <a:pt x="1541" y="746"/>
                    <a:pt x="1526" y="746"/>
                  </a:cubicBezTo>
                  <a:cubicBezTo>
                    <a:pt x="1431" y="746"/>
                    <a:pt x="1191" y="927"/>
                    <a:pt x="1067" y="1037"/>
                  </a:cubicBezTo>
                  <a:cubicBezTo>
                    <a:pt x="1144" y="912"/>
                    <a:pt x="1221" y="787"/>
                    <a:pt x="1298" y="661"/>
                  </a:cubicBezTo>
                  <a:cubicBezTo>
                    <a:pt x="1362" y="558"/>
                    <a:pt x="1485" y="369"/>
                    <a:pt x="1430" y="325"/>
                  </a:cubicBezTo>
                  <a:cubicBezTo>
                    <a:pt x="1426" y="322"/>
                    <a:pt x="1421" y="321"/>
                    <a:pt x="1415" y="321"/>
                  </a:cubicBezTo>
                  <a:cubicBezTo>
                    <a:pt x="1333" y="321"/>
                    <a:pt x="1061" y="592"/>
                    <a:pt x="940" y="758"/>
                  </a:cubicBezTo>
                  <a:lnTo>
                    <a:pt x="1171" y="112"/>
                  </a:lnTo>
                  <a:cubicBezTo>
                    <a:pt x="1184" y="73"/>
                    <a:pt x="1193" y="20"/>
                    <a:pt x="1157"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3" name="Google Shape;1006;p37">
              <a:extLst>
                <a:ext uri="{FF2B5EF4-FFF2-40B4-BE49-F238E27FC236}">
                  <a16:creationId xmlns:a16="http://schemas.microsoft.com/office/drawing/2014/main" id="{C98C6372-0113-4C2A-B956-048A5B78D581}"/>
                </a:ext>
              </a:extLst>
            </p:cNvPr>
            <p:cNvSpPr/>
            <p:nvPr/>
          </p:nvSpPr>
          <p:spPr>
            <a:xfrm>
              <a:off x="4149100" y="1285750"/>
              <a:ext cx="173700" cy="78150"/>
            </a:xfrm>
            <a:custGeom>
              <a:avLst/>
              <a:gdLst/>
              <a:ahLst/>
              <a:cxnLst/>
              <a:rect l="l" t="t" r="r" b="b"/>
              <a:pathLst>
                <a:path w="6948" h="3126" extrusionOk="0">
                  <a:moveTo>
                    <a:pt x="5773" y="0"/>
                  </a:moveTo>
                  <a:cubicBezTo>
                    <a:pt x="5628" y="0"/>
                    <a:pt x="5482" y="19"/>
                    <a:pt x="5342" y="47"/>
                  </a:cubicBezTo>
                  <a:cubicBezTo>
                    <a:pt x="4637" y="190"/>
                    <a:pt x="3995" y="566"/>
                    <a:pt x="3446" y="1033"/>
                  </a:cubicBezTo>
                  <a:cubicBezTo>
                    <a:pt x="2996" y="1418"/>
                    <a:pt x="2581" y="1879"/>
                    <a:pt x="2023" y="2085"/>
                  </a:cubicBezTo>
                  <a:cubicBezTo>
                    <a:pt x="1772" y="2179"/>
                    <a:pt x="1509" y="2213"/>
                    <a:pt x="1242" y="2213"/>
                  </a:cubicBezTo>
                  <a:cubicBezTo>
                    <a:pt x="855" y="2213"/>
                    <a:pt x="459" y="2141"/>
                    <a:pt x="78" y="2068"/>
                  </a:cubicBezTo>
                  <a:lnTo>
                    <a:pt x="78" y="2068"/>
                  </a:lnTo>
                  <a:cubicBezTo>
                    <a:pt x="117" y="2362"/>
                    <a:pt x="1" y="2713"/>
                    <a:pt x="209" y="2924"/>
                  </a:cubicBezTo>
                  <a:cubicBezTo>
                    <a:pt x="328" y="3043"/>
                    <a:pt x="510" y="3067"/>
                    <a:pt x="675" y="3080"/>
                  </a:cubicBezTo>
                  <a:cubicBezTo>
                    <a:pt x="961" y="3105"/>
                    <a:pt x="1249" y="3126"/>
                    <a:pt x="1536" y="3126"/>
                  </a:cubicBezTo>
                  <a:cubicBezTo>
                    <a:pt x="1831" y="3126"/>
                    <a:pt x="2124" y="3104"/>
                    <a:pt x="2412" y="3043"/>
                  </a:cubicBezTo>
                  <a:cubicBezTo>
                    <a:pt x="3618" y="2790"/>
                    <a:pt x="4569" y="1899"/>
                    <a:pt x="5561" y="1170"/>
                  </a:cubicBezTo>
                  <a:cubicBezTo>
                    <a:pt x="5713" y="1060"/>
                    <a:pt x="5869" y="948"/>
                    <a:pt x="6042" y="871"/>
                  </a:cubicBezTo>
                  <a:cubicBezTo>
                    <a:pt x="6225" y="792"/>
                    <a:pt x="6422" y="827"/>
                    <a:pt x="6596" y="765"/>
                  </a:cubicBezTo>
                  <a:cubicBezTo>
                    <a:pt x="6947" y="642"/>
                    <a:pt x="6576" y="247"/>
                    <a:pt x="6339" y="126"/>
                  </a:cubicBezTo>
                  <a:cubicBezTo>
                    <a:pt x="6165" y="35"/>
                    <a:pt x="5970" y="0"/>
                    <a:pt x="577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4" name="Google Shape;1007;p37">
              <a:extLst>
                <a:ext uri="{FF2B5EF4-FFF2-40B4-BE49-F238E27FC236}">
                  <a16:creationId xmlns:a16="http://schemas.microsoft.com/office/drawing/2014/main" id="{159E99E6-3A38-4511-9075-E535F803219E}"/>
                </a:ext>
              </a:extLst>
            </p:cNvPr>
            <p:cNvSpPr/>
            <p:nvPr/>
          </p:nvSpPr>
          <p:spPr>
            <a:xfrm>
              <a:off x="4341125" y="1343725"/>
              <a:ext cx="7750" cy="5375"/>
            </a:xfrm>
            <a:custGeom>
              <a:avLst/>
              <a:gdLst/>
              <a:ahLst/>
              <a:cxnLst/>
              <a:rect l="l" t="t" r="r" b="b"/>
              <a:pathLst>
                <a:path w="310" h="215" extrusionOk="0">
                  <a:moveTo>
                    <a:pt x="105" y="58"/>
                  </a:moveTo>
                  <a:cubicBezTo>
                    <a:pt x="107" y="61"/>
                    <a:pt x="108" y="63"/>
                    <a:pt x="108" y="64"/>
                  </a:cubicBezTo>
                  <a:lnTo>
                    <a:pt x="108" y="64"/>
                  </a:lnTo>
                  <a:cubicBezTo>
                    <a:pt x="108" y="64"/>
                    <a:pt x="108" y="63"/>
                    <a:pt x="107" y="63"/>
                  </a:cubicBezTo>
                  <a:cubicBezTo>
                    <a:pt x="107" y="63"/>
                    <a:pt x="107" y="63"/>
                    <a:pt x="106" y="63"/>
                  </a:cubicBezTo>
                  <a:lnTo>
                    <a:pt x="106" y="63"/>
                  </a:lnTo>
                  <a:cubicBezTo>
                    <a:pt x="106" y="63"/>
                    <a:pt x="106" y="63"/>
                    <a:pt x="107" y="63"/>
                  </a:cubicBezTo>
                  <a:lnTo>
                    <a:pt x="107" y="63"/>
                  </a:lnTo>
                  <a:cubicBezTo>
                    <a:pt x="106" y="63"/>
                    <a:pt x="106" y="63"/>
                    <a:pt x="106" y="63"/>
                  </a:cubicBezTo>
                  <a:lnTo>
                    <a:pt x="106" y="63"/>
                  </a:lnTo>
                  <a:cubicBezTo>
                    <a:pt x="106" y="63"/>
                    <a:pt x="106" y="63"/>
                    <a:pt x="106" y="63"/>
                  </a:cubicBezTo>
                  <a:lnTo>
                    <a:pt x="106" y="63"/>
                  </a:lnTo>
                  <a:cubicBezTo>
                    <a:pt x="106" y="62"/>
                    <a:pt x="106" y="62"/>
                    <a:pt x="106" y="62"/>
                  </a:cubicBezTo>
                  <a:lnTo>
                    <a:pt x="106" y="62"/>
                  </a:lnTo>
                  <a:cubicBezTo>
                    <a:pt x="106" y="62"/>
                    <a:pt x="106" y="62"/>
                    <a:pt x="106" y="63"/>
                  </a:cubicBezTo>
                  <a:lnTo>
                    <a:pt x="106" y="63"/>
                  </a:lnTo>
                  <a:cubicBezTo>
                    <a:pt x="105" y="62"/>
                    <a:pt x="105" y="60"/>
                    <a:pt x="105" y="58"/>
                  </a:cubicBezTo>
                  <a:close/>
                  <a:moveTo>
                    <a:pt x="136" y="106"/>
                  </a:moveTo>
                  <a:lnTo>
                    <a:pt x="136" y="106"/>
                  </a:lnTo>
                  <a:cubicBezTo>
                    <a:pt x="136" y="106"/>
                    <a:pt x="136" y="106"/>
                    <a:pt x="137" y="106"/>
                  </a:cubicBezTo>
                  <a:lnTo>
                    <a:pt x="137" y="106"/>
                  </a:lnTo>
                  <a:cubicBezTo>
                    <a:pt x="137" y="106"/>
                    <a:pt x="138" y="106"/>
                    <a:pt x="138" y="107"/>
                  </a:cubicBezTo>
                  <a:lnTo>
                    <a:pt x="141" y="108"/>
                  </a:lnTo>
                  <a:lnTo>
                    <a:pt x="141" y="108"/>
                  </a:lnTo>
                  <a:cubicBezTo>
                    <a:pt x="141" y="108"/>
                    <a:pt x="141" y="108"/>
                    <a:pt x="141" y="108"/>
                  </a:cubicBezTo>
                  <a:lnTo>
                    <a:pt x="141" y="108"/>
                  </a:lnTo>
                  <a:cubicBezTo>
                    <a:pt x="136" y="106"/>
                    <a:pt x="135" y="106"/>
                    <a:pt x="136" y="106"/>
                  </a:cubicBezTo>
                  <a:close/>
                  <a:moveTo>
                    <a:pt x="94" y="1"/>
                  </a:moveTo>
                  <a:cubicBezTo>
                    <a:pt x="75" y="1"/>
                    <a:pt x="56" y="7"/>
                    <a:pt x="39" y="17"/>
                  </a:cubicBezTo>
                  <a:cubicBezTo>
                    <a:pt x="11" y="37"/>
                    <a:pt x="1" y="77"/>
                    <a:pt x="17" y="107"/>
                  </a:cubicBezTo>
                  <a:lnTo>
                    <a:pt x="17" y="107"/>
                  </a:lnTo>
                  <a:cubicBezTo>
                    <a:pt x="19" y="111"/>
                    <a:pt x="21" y="115"/>
                    <a:pt x="24" y="120"/>
                  </a:cubicBezTo>
                  <a:lnTo>
                    <a:pt x="22" y="113"/>
                  </a:lnTo>
                  <a:lnTo>
                    <a:pt x="22" y="113"/>
                  </a:lnTo>
                  <a:cubicBezTo>
                    <a:pt x="22" y="113"/>
                    <a:pt x="22" y="113"/>
                    <a:pt x="22" y="113"/>
                  </a:cubicBezTo>
                  <a:lnTo>
                    <a:pt x="22" y="113"/>
                  </a:lnTo>
                  <a:cubicBezTo>
                    <a:pt x="24" y="118"/>
                    <a:pt x="28" y="123"/>
                    <a:pt x="31" y="126"/>
                  </a:cubicBezTo>
                  <a:lnTo>
                    <a:pt x="31" y="126"/>
                  </a:lnTo>
                  <a:cubicBezTo>
                    <a:pt x="61" y="164"/>
                    <a:pt x="112" y="183"/>
                    <a:pt x="158" y="199"/>
                  </a:cubicBezTo>
                  <a:cubicBezTo>
                    <a:pt x="182" y="210"/>
                    <a:pt x="208" y="214"/>
                    <a:pt x="235" y="214"/>
                  </a:cubicBezTo>
                  <a:cubicBezTo>
                    <a:pt x="276" y="214"/>
                    <a:pt x="309" y="173"/>
                    <a:pt x="298" y="131"/>
                  </a:cubicBezTo>
                  <a:cubicBezTo>
                    <a:pt x="290" y="89"/>
                    <a:pt x="250" y="56"/>
                    <a:pt x="217" y="34"/>
                  </a:cubicBezTo>
                  <a:cubicBezTo>
                    <a:pt x="182" y="12"/>
                    <a:pt x="145" y="1"/>
                    <a:pt x="103" y="1"/>
                  </a:cubicBezTo>
                  <a:cubicBezTo>
                    <a:pt x="100" y="1"/>
                    <a:pt x="97" y="1"/>
                    <a:pt x="94"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5" name="Google Shape;1008;p37">
              <a:extLst>
                <a:ext uri="{FF2B5EF4-FFF2-40B4-BE49-F238E27FC236}">
                  <a16:creationId xmlns:a16="http://schemas.microsoft.com/office/drawing/2014/main" id="{F6E94B6E-A36A-432A-A405-B57B2EABFCF1}"/>
                </a:ext>
              </a:extLst>
            </p:cNvPr>
            <p:cNvSpPr/>
            <p:nvPr/>
          </p:nvSpPr>
          <p:spPr>
            <a:xfrm>
              <a:off x="4363075" y="1343850"/>
              <a:ext cx="6000" cy="4525"/>
            </a:xfrm>
            <a:custGeom>
              <a:avLst/>
              <a:gdLst/>
              <a:ahLst/>
              <a:cxnLst/>
              <a:rect l="l" t="t" r="r" b="b"/>
              <a:pathLst>
                <a:path w="240" h="181" extrusionOk="0">
                  <a:moveTo>
                    <a:pt x="107" y="81"/>
                  </a:moveTo>
                  <a:lnTo>
                    <a:pt x="107" y="81"/>
                  </a:lnTo>
                  <a:cubicBezTo>
                    <a:pt x="107" y="81"/>
                    <a:pt x="107" y="81"/>
                    <a:pt x="106" y="81"/>
                  </a:cubicBezTo>
                  <a:lnTo>
                    <a:pt x="106" y="81"/>
                  </a:lnTo>
                  <a:cubicBezTo>
                    <a:pt x="106" y="81"/>
                    <a:pt x="106" y="81"/>
                    <a:pt x="106" y="81"/>
                  </a:cubicBezTo>
                  <a:lnTo>
                    <a:pt x="106" y="81"/>
                  </a:lnTo>
                  <a:lnTo>
                    <a:pt x="107" y="81"/>
                  </a:lnTo>
                  <a:close/>
                  <a:moveTo>
                    <a:pt x="134" y="100"/>
                  </a:moveTo>
                  <a:cubicBezTo>
                    <a:pt x="135" y="100"/>
                    <a:pt x="136" y="100"/>
                    <a:pt x="137" y="100"/>
                  </a:cubicBezTo>
                  <a:lnTo>
                    <a:pt x="137" y="100"/>
                  </a:lnTo>
                  <a:lnTo>
                    <a:pt x="135" y="100"/>
                  </a:lnTo>
                  <a:lnTo>
                    <a:pt x="135" y="100"/>
                  </a:lnTo>
                  <a:lnTo>
                    <a:pt x="135" y="100"/>
                  </a:lnTo>
                  <a:cubicBezTo>
                    <a:pt x="135" y="100"/>
                    <a:pt x="135" y="100"/>
                    <a:pt x="135" y="100"/>
                  </a:cubicBezTo>
                  <a:lnTo>
                    <a:pt x="135" y="100"/>
                  </a:lnTo>
                  <a:lnTo>
                    <a:pt x="128" y="102"/>
                  </a:lnTo>
                  <a:lnTo>
                    <a:pt x="128" y="102"/>
                  </a:lnTo>
                  <a:cubicBezTo>
                    <a:pt x="128" y="102"/>
                    <a:pt x="128" y="102"/>
                    <a:pt x="128" y="102"/>
                  </a:cubicBezTo>
                  <a:lnTo>
                    <a:pt x="128" y="102"/>
                  </a:lnTo>
                  <a:cubicBezTo>
                    <a:pt x="128" y="101"/>
                    <a:pt x="129" y="101"/>
                    <a:pt x="129" y="101"/>
                  </a:cubicBezTo>
                  <a:lnTo>
                    <a:pt x="129" y="101"/>
                  </a:lnTo>
                  <a:cubicBezTo>
                    <a:pt x="131" y="101"/>
                    <a:pt x="132" y="100"/>
                    <a:pt x="134" y="100"/>
                  </a:cubicBezTo>
                  <a:lnTo>
                    <a:pt x="134" y="100"/>
                  </a:lnTo>
                  <a:lnTo>
                    <a:pt x="135" y="100"/>
                  </a:lnTo>
                  <a:lnTo>
                    <a:pt x="135" y="100"/>
                  </a:lnTo>
                  <a:cubicBezTo>
                    <a:pt x="135" y="100"/>
                    <a:pt x="134" y="100"/>
                    <a:pt x="134" y="100"/>
                  </a:cubicBezTo>
                  <a:lnTo>
                    <a:pt x="134" y="100"/>
                  </a:lnTo>
                  <a:cubicBezTo>
                    <a:pt x="134" y="100"/>
                    <a:pt x="134" y="100"/>
                    <a:pt x="134" y="100"/>
                  </a:cubicBezTo>
                  <a:lnTo>
                    <a:pt x="134" y="100"/>
                  </a:lnTo>
                  <a:lnTo>
                    <a:pt x="133" y="100"/>
                  </a:lnTo>
                  <a:lnTo>
                    <a:pt x="133" y="100"/>
                  </a:lnTo>
                  <a:cubicBezTo>
                    <a:pt x="133" y="100"/>
                    <a:pt x="134" y="100"/>
                    <a:pt x="134" y="100"/>
                  </a:cubicBezTo>
                  <a:lnTo>
                    <a:pt x="134" y="100"/>
                  </a:lnTo>
                  <a:cubicBezTo>
                    <a:pt x="134" y="100"/>
                    <a:pt x="134" y="100"/>
                    <a:pt x="134" y="100"/>
                  </a:cubicBezTo>
                  <a:lnTo>
                    <a:pt x="134" y="100"/>
                  </a:lnTo>
                  <a:cubicBezTo>
                    <a:pt x="134" y="100"/>
                    <a:pt x="134" y="100"/>
                    <a:pt x="134" y="100"/>
                  </a:cubicBezTo>
                  <a:lnTo>
                    <a:pt x="134" y="100"/>
                  </a:lnTo>
                  <a:cubicBezTo>
                    <a:pt x="134" y="100"/>
                    <a:pt x="134" y="100"/>
                    <a:pt x="134" y="100"/>
                  </a:cubicBezTo>
                  <a:close/>
                  <a:moveTo>
                    <a:pt x="146" y="105"/>
                  </a:moveTo>
                  <a:lnTo>
                    <a:pt x="146" y="105"/>
                  </a:lnTo>
                  <a:cubicBezTo>
                    <a:pt x="147" y="106"/>
                    <a:pt x="148" y="107"/>
                    <a:pt x="149" y="108"/>
                  </a:cubicBezTo>
                  <a:lnTo>
                    <a:pt x="146" y="105"/>
                  </a:lnTo>
                  <a:close/>
                  <a:moveTo>
                    <a:pt x="134" y="1"/>
                  </a:moveTo>
                  <a:cubicBezTo>
                    <a:pt x="110" y="3"/>
                    <a:pt x="86" y="10"/>
                    <a:pt x="66" y="23"/>
                  </a:cubicBezTo>
                  <a:cubicBezTo>
                    <a:pt x="46" y="34"/>
                    <a:pt x="31" y="49"/>
                    <a:pt x="18" y="69"/>
                  </a:cubicBezTo>
                  <a:cubicBezTo>
                    <a:pt x="0" y="97"/>
                    <a:pt x="4" y="137"/>
                    <a:pt x="29" y="159"/>
                  </a:cubicBezTo>
                  <a:cubicBezTo>
                    <a:pt x="35" y="165"/>
                    <a:pt x="41" y="169"/>
                    <a:pt x="48" y="172"/>
                  </a:cubicBezTo>
                  <a:lnTo>
                    <a:pt x="48" y="172"/>
                  </a:lnTo>
                  <a:cubicBezTo>
                    <a:pt x="54" y="174"/>
                    <a:pt x="60" y="177"/>
                    <a:pt x="68" y="179"/>
                  </a:cubicBezTo>
                  <a:cubicBezTo>
                    <a:pt x="77" y="181"/>
                    <a:pt x="86" y="181"/>
                    <a:pt x="95" y="181"/>
                  </a:cubicBezTo>
                  <a:cubicBezTo>
                    <a:pt x="108" y="181"/>
                    <a:pt x="123" y="179"/>
                    <a:pt x="138" y="174"/>
                  </a:cubicBezTo>
                  <a:cubicBezTo>
                    <a:pt x="167" y="170"/>
                    <a:pt x="193" y="159"/>
                    <a:pt x="215" y="139"/>
                  </a:cubicBezTo>
                  <a:cubicBezTo>
                    <a:pt x="231" y="126"/>
                    <a:pt x="239" y="108"/>
                    <a:pt x="239" y="89"/>
                  </a:cubicBezTo>
                  <a:cubicBezTo>
                    <a:pt x="237" y="67"/>
                    <a:pt x="229" y="47"/>
                    <a:pt x="213" y="34"/>
                  </a:cubicBezTo>
                  <a:cubicBezTo>
                    <a:pt x="191" y="14"/>
                    <a:pt x="163" y="1"/>
                    <a:pt x="134"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6" name="Google Shape;1009;p37">
              <a:extLst>
                <a:ext uri="{FF2B5EF4-FFF2-40B4-BE49-F238E27FC236}">
                  <a16:creationId xmlns:a16="http://schemas.microsoft.com/office/drawing/2014/main" id="{01EA922F-3B1A-4B91-9DC9-D1B0CD83B1C5}"/>
                </a:ext>
              </a:extLst>
            </p:cNvPr>
            <p:cNvSpPr/>
            <p:nvPr/>
          </p:nvSpPr>
          <p:spPr>
            <a:xfrm>
              <a:off x="4338425" y="1343475"/>
              <a:ext cx="6225" cy="3375"/>
            </a:xfrm>
            <a:custGeom>
              <a:avLst/>
              <a:gdLst/>
              <a:ahLst/>
              <a:cxnLst/>
              <a:rect l="l" t="t" r="r" b="b"/>
              <a:pathLst>
                <a:path w="249" h="135" extrusionOk="0">
                  <a:moveTo>
                    <a:pt x="0" y="0"/>
                  </a:moveTo>
                  <a:lnTo>
                    <a:pt x="217" y="134"/>
                  </a:lnTo>
                  <a:lnTo>
                    <a:pt x="248" y="22"/>
                  </a:lnTo>
                  <a:cubicBezTo>
                    <a:pt x="244" y="22"/>
                    <a:pt x="0" y="0"/>
                    <a:pt x="0"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7" name="Google Shape;1010;p37">
              <a:extLst>
                <a:ext uri="{FF2B5EF4-FFF2-40B4-BE49-F238E27FC236}">
                  <a16:creationId xmlns:a16="http://schemas.microsoft.com/office/drawing/2014/main" id="{359A115E-A96F-4E09-ACDB-7472698ACB19}"/>
                </a:ext>
              </a:extLst>
            </p:cNvPr>
            <p:cNvSpPr/>
            <p:nvPr/>
          </p:nvSpPr>
          <p:spPr>
            <a:xfrm>
              <a:off x="4338075" y="1343200"/>
              <a:ext cx="6875" cy="3875"/>
            </a:xfrm>
            <a:custGeom>
              <a:avLst/>
              <a:gdLst/>
              <a:ahLst/>
              <a:cxnLst/>
              <a:rect l="l" t="t" r="r" b="b"/>
              <a:pathLst>
                <a:path w="275" h="155" extrusionOk="0">
                  <a:moveTo>
                    <a:pt x="53" y="24"/>
                  </a:moveTo>
                  <a:lnTo>
                    <a:pt x="229" y="40"/>
                  </a:lnTo>
                  <a:cubicBezTo>
                    <a:pt x="236" y="40"/>
                    <a:pt x="243" y="41"/>
                    <a:pt x="250" y="41"/>
                  </a:cubicBezTo>
                  <a:lnTo>
                    <a:pt x="250" y="41"/>
                  </a:lnTo>
                  <a:lnTo>
                    <a:pt x="226" y="130"/>
                  </a:lnTo>
                  <a:lnTo>
                    <a:pt x="53" y="24"/>
                  </a:lnTo>
                  <a:close/>
                  <a:moveTo>
                    <a:pt x="14" y="0"/>
                  </a:moveTo>
                  <a:cubicBezTo>
                    <a:pt x="3" y="0"/>
                    <a:pt x="1" y="16"/>
                    <a:pt x="10" y="20"/>
                  </a:cubicBezTo>
                  <a:lnTo>
                    <a:pt x="199" y="137"/>
                  </a:lnTo>
                  <a:lnTo>
                    <a:pt x="227" y="154"/>
                  </a:lnTo>
                  <a:cubicBezTo>
                    <a:pt x="228" y="155"/>
                    <a:pt x="230" y="155"/>
                    <a:pt x="231" y="155"/>
                  </a:cubicBezTo>
                  <a:cubicBezTo>
                    <a:pt x="235" y="155"/>
                    <a:pt x="240" y="152"/>
                    <a:pt x="240" y="148"/>
                  </a:cubicBezTo>
                  <a:lnTo>
                    <a:pt x="273" y="36"/>
                  </a:lnTo>
                  <a:cubicBezTo>
                    <a:pt x="275" y="27"/>
                    <a:pt x="268" y="22"/>
                    <a:pt x="262" y="22"/>
                  </a:cubicBezTo>
                  <a:cubicBezTo>
                    <a:pt x="261" y="22"/>
                    <a:pt x="260" y="22"/>
                    <a:pt x="259" y="22"/>
                  </a:cubicBezTo>
                  <a:lnTo>
                    <a:pt x="259" y="22"/>
                  </a:lnTo>
                  <a:cubicBezTo>
                    <a:pt x="234" y="22"/>
                    <a:pt x="204" y="18"/>
                    <a:pt x="177" y="16"/>
                  </a:cubicBezTo>
                  <a:lnTo>
                    <a:pt x="45" y="5"/>
                  </a:lnTo>
                  <a:lnTo>
                    <a:pt x="14"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8" name="Google Shape;1011;p37">
              <a:extLst>
                <a:ext uri="{FF2B5EF4-FFF2-40B4-BE49-F238E27FC236}">
                  <a16:creationId xmlns:a16="http://schemas.microsoft.com/office/drawing/2014/main" id="{C1208820-E68E-4991-9FE5-4AFE38C12606}"/>
                </a:ext>
              </a:extLst>
            </p:cNvPr>
            <p:cNvSpPr/>
            <p:nvPr/>
          </p:nvSpPr>
          <p:spPr>
            <a:xfrm>
              <a:off x="4365325" y="1343150"/>
              <a:ext cx="4625" cy="3300"/>
            </a:xfrm>
            <a:custGeom>
              <a:avLst/>
              <a:gdLst/>
              <a:ahLst/>
              <a:cxnLst/>
              <a:rect l="l" t="t" r="r" b="b"/>
              <a:pathLst>
                <a:path w="185" h="132" extrusionOk="0">
                  <a:moveTo>
                    <a:pt x="185" y="0"/>
                  </a:moveTo>
                  <a:cubicBezTo>
                    <a:pt x="185" y="0"/>
                    <a:pt x="5" y="51"/>
                    <a:pt x="0" y="53"/>
                  </a:cubicBezTo>
                  <a:lnTo>
                    <a:pt x="92" y="132"/>
                  </a:lnTo>
                  <a:lnTo>
                    <a:pt x="185"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0" name="Google Shape;1012;p37">
              <a:extLst>
                <a:ext uri="{FF2B5EF4-FFF2-40B4-BE49-F238E27FC236}">
                  <a16:creationId xmlns:a16="http://schemas.microsoft.com/office/drawing/2014/main" id="{3D13D0B1-1B97-4910-8535-E27BF2CA8E02}"/>
                </a:ext>
              </a:extLst>
            </p:cNvPr>
            <p:cNvSpPr/>
            <p:nvPr/>
          </p:nvSpPr>
          <p:spPr>
            <a:xfrm>
              <a:off x="4364950" y="1342925"/>
              <a:ext cx="5325" cy="3750"/>
            </a:xfrm>
            <a:custGeom>
              <a:avLst/>
              <a:gdLst/>
              <a:ahLst/>
              <a:cxnLst/>
              <a:rect l="l" t="t" r="r" b="b"/>
              <a:pathLst>
                <a:path w="213" h="150" extrusionOk="0">
                  <a:moveTo>
                    <a:pt x="176" y="26"/>
                  </a:moveTo>
                  <a:lnTo>
                    <a:pt x="110" y="119"/>
                  </a:lnTo>
                  <a:lnTo>
                    <a:pt x="105" y="125"/>
                  </a:lnTo>
                  <a:lnTo>
                    <a:pt x="36" y="65"/>
                  </a:lnTo>
                  <a:lnTo>
                    <a:pt x="36" y="65"/>
                  </a:lnTo>
                  <a:cubicBezTo>
                    <a:pt x="51" y="61"/>
                    <a:pt x="67" y="56"/>
                    <a:pt x="81" y="53"/>
                  </a:cubicBezTo>
                  <a:lnTo>
                    <a:pt x="176" y="26"/>
                  </a:lnTo>
                  <a:close/>
                  <a:moveTo>
                    <a:pt x="200" y="0"/>
                  </a:moveTo>
                  <a:cubicBezTo>
                    <a:pt x="199" y="0"/>
                    <a:pt x="198" y="0"/>
                    <a:pt x="197" y="0"/>
                  </a:cubicBezTo>
                  <a:lnTo>
                    <a:pt x="37" y="44"/>
                  </a:lnTo>
                  <a:cubicBezTo>
                    <a:pt x="29" y="46"/>
                    <a:pt x="20" y="49"/>
                    <a:pt x="14" y="51"/>
                  </a:cubicBezTo>
                  <a:lnTo>
                    <a:pt x="14" y="51"/>
                  </a:lnTo>
                  <a:cubicBezTo>
                    <a:pt x="7" y="52"/>
                    <a:pt x="1" y="61"/>
                    <a:pt x="9" y="66"/>
                  </a:cubicBezTo>
                  <a:lnTo>
                    <a:pt x="9" y="66"/>
                  </a:lnTo>
                  <a:cubicBezTo>
                    <a:pt x="10" y="69"/>
                    <a:pt x="12" y="71"/>
                    <a:pt x="14" y="71"/>
                  </a:cubicBezTo>
                  <a:lnTo>
                    <a:pt x="14" y="71"/>
                  </a:lnTo>
                  <a:lnTo>
                    <a:pt x="101" y="148"/>
                  </a:lnTo>
                  <a:cubicBezTo>
                    <a:pt x="102" y="149"/>
                    <a:pt x="104" y="150"/>
                    <a:pt x="107" y="150"/>
                  </a:cubicBezTo>
                  <a:cubicBezTo>
                    <a:pt x="110" y="150"/>
                    <a:pt x="113" y="148"/>
                    <a:pt x="116" y="145"/>
                  </a:cubicBezTo>
                  <a:lnTo>
                    <a:pt x="195" y="31"/>
                  </a:lnTo>
                  <a:lnTo>
                    <a:pt x="208" y="16"/>
                  </a:lnTo>
                  <a:cubicBezTo>
                    <a:pt x="212" y="8"/>
                    <a:pt x="206" y="0"/>
                    <a:pt x="200"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1" name="Google Shape;1013;p37">
              <a:extLst>
                <a:ext uri="{FF2B5EF4-FFF2-40B4-BE49-F238E27FC236}">
                  <a16:creationId xmlns:a16="http://schemas.microsoft.com/office/drawing/2014/main" id="{1D7C7B7E-3338-4EB4-896C-43AD54D83DA2}"/>
                </a:ext>
              </a:extLst>
            </p:cNvPr>
            <p:cNvSpPr/>
            <p:nvPr/>
          </p:nvSpPr>
          <p:spPr>
            <a:xfrm>
              <a:off x="4701175" y="1303025"/>
              <a:ext cx="83150" cy="90150"/>
            </a:xfrm>
            <a:custGeom>
              <a:avLst/>
              <a:gdLst/>
              <a:ahLst/>
              <a:cxnLst/>
              <a:rect l="l" t="t" r="r" b="b"/>
              <a:pathLst>
                <a:path w="3326" h="3606" extrusionOk="0">
                  <a:moveTo>
                    <a:pt x="1957" y="0"/>
                  </a:moveTo>
                  <a:cubicBezTo>
                    <a:pt x="1729" y="0"/>
                    <a:pt x="1498" y="43"/>
                    <a:pt x="1276" y="96"/>
                  </a:cubicBezTo>
                  <a:cubicBezTo>
                    <a:pt x="984" y="167"/>
                    <a:pt x="657" y="287"/>
                    <a:pt x="549" y="569"/>
                  </a:cubicBezTo>
                  <a:cubicBezTo>
                    <a:pt x="512" y="667"/>
                    <a:pt x="514" y="777"/>
                    <a:pt x="505" y="883"/>
                  </a:cubicBezTo>
                  <a:cubicBezTo>
                    <a:pt x="395" y="2152"/>
                    <a:pt x="0" y="3261"/>
                    <a:pt x="1285" y="3580"/>
                  </a:cubicBezTo>
                  <a:cubicBezTo>
                    <a:pt x="1357" y="3597"/>
                    <a:pt x="1430" y="3606"/>
                    <a:pt x="1502" y="3606"/>
                  </a:cubicBezTo>
                  <a:cubicBezTo>
                    <a:pt x="1922" y="3606"/>
                    <a:pt x="2331" y="3321"/>
                    <a:pt x="2631" y="3004"/>
                  </a:cubicBezTo>
                  <a:cubicBezTo>
                    <a:pt x="3033" y="2580"/>
                    <a:pt x="3325" y="2025"/>
                    <a:pt x="3321" y="1440"/>
                  </a:cubicBezTo>
                  <a:cubicBezTo>
                    <a:pt x="3316" y="856"/>
                    <a:pt x="2967" y="259"/>
                    <a:pt x="2414" y="70"/>
                  </a:cubicBezTo>
                  <a:cubicBezTo>
                    <a:pt x="2266" y="20"/>
                    <a:pt x="2112" y="0"/>
                    <a:pt x="1957"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2" name="Google Shape;1014;p37">
              <a:extLst>
                <a:ext uri="{FF2B5EF4-FFF2-40B4-BE49-F238E27FC236}">
                  <a16:creationId xmlns:a16="http://schemas.microsoft.com/office/drawing/2014/main" id="{DD9497AC-2C96-4252-8336-1B75459F5089}"/>
                </a:ext>
              </a:extLst>
            </p:cNvPr>
            <p:cNvSpPr/>
            <p:nvPr/>
          </p:nvSpPr>
          <p:spPr>
            <a:xfrm>
              <a:off x="4570225" y="1498850"/>
              <a:ext cx="175975" cy="287550"/>
            </a:xfrm>
            <a:custGeom>
              <a:avLst/>
              <a:gdLst/>
              <a:ahLst/>
              <a:cxnLst/>
              <a:rect l="l" t="t" r="r" b="b"/>
              <a:pathLst>
                <a:path w="7039" h="11502" extrusionOk="0">
                  <a:moveTo>
                    <a:pt x="5247" y="0"/>
                  </a:moveTo>
                  <a:cubicBezTo>
                    <a:pt x="5170" y="273"/>
                    <a:pt x="391" y="3374"/>
                    <a:pt x="112" y="5629"/>
                  </a:cubicBezTo>
                  <a:cubicBezTo>
                    <a:pt x="0" y="6227"/>
                    <a:pt x="718" y="9420"/>
                    <a:pt x="989" y="11456"/>
                  </a:cubicBezTo>
                  <a:lnTo>
                    <a:pt x="1355" y="11502"/>
                  </a:lnTo>
                  <a:cubicBezTo>
                    <a:pt x="1428" y="10792"/>
                    <a:pt x="1621" y="10098"/>
                    <a:pt x="1926" y="9453"/>
                  </a:cubicBezTo>
                  <a:cubicBezTo>
                    <a:pt x="2157" y="8963"/>
                    <a:pt x="2458" y="8484"/>
                    <a:pt x="2515" y="7946"/>
                  </a:cubicBezTo>
                  <a:cubicBezTo>
                    <a:pt x="2572" y="7406"/>
                    <a:pt x="2381" y="6846"/>
                    <a:pt x="2519" y="6319"/>
                  </a:cubicBezTo>
                  <a:cubicBezTo>
                    <a:pt x="2715" y="5568"/>
                    <a:pt x="3492" y="5150"/>
                    <a:pt x="4182" y="4795"/>
                  </a:cubicBezTo>
                  <a:cubicBezTo>
                    <a:pt x="5221" y="4259"/>
                    <a:pt x="6246" y="3650"/>
                    <a:pt x="7039" y="2790"/>
                  </a:cubicBezTo>
                  <a:lnTo>
                    <a:pt x="5247" y="0"/>
                  </a:ln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3" name="Google Shape;1015;p37">
              <a:extLst>
                <a:ext uri="{FF2B5EF4-FFF2-40B4-BE49-F238E27FC236}">
                  <a16:creationId xmlns:a16="http://schemas.microsoft.com/office/drawing/2014/main" id="{4BF1F1D6-87CF-4AB1-B499-20AE857FF2FD}"/>
                </a:ext>
              </a:extLst>
            </p:cNvPr>
            <p:cNvSpPr/>
            <p:nvPr/>
          </p:nvSpPr>
          <p:spPr>
            <a:xfrm>
              <a:off x="4675425" y="1488850"/>
              <a:ext cx="126450" cy="369300"/>
            </a:xfrm>
            <a:custGeom>
              <a:avLst/>
              <a:gdLst/>
              <a:ahLst/>
              <a:cxnLst/>
              <a:rect l="l" t="t" r="r" b="b"/>
              <a:pathLst>
                <a:path w="5058" h="14772" extrusionOk="0">
                  <a:moveTo>
                    <a:pt x="2908" y="1"/>
                  </a:moveTo>
                  <a:lnTo>
                    <a:pt x="944" y="848"/>
                  </a:lnTo>
                  <a:cubicBezTo>
                    <a:pt x="0" y="3774"/>
                    <a:pt x="2868" y="8087"/>
                    <a:pt x="2794" y="8520"/>
                  </a:cubicBezTo>
                  <a:cubicBezTo>
                    <a:pt x="2717" y="8974"/>
                    <a:pt x="2409" y="9339"/>
                    <a:pt x="2278" y="9778"/>
                  </a:cubicBezTo>
                  <a:cubicBezTo>
                    <a:pt x="2152" y="10191"/>
                    <a:pt x="2190" y="10641"/>
                    <a:pt x="2278" y="11065"/>
                  </a:cubicBezTo>
                  <a:cubicBezTo>
                    <a:pt x="2444" y="11860"/>
                    <a:pt x="3062" y="14423"/>
                    <a:pt x="3062" y="14423"/>
                  </a:cubicBezTo>
                  <a:cubicBezTo>
                    <a:pt x="3062" y="14423"/>
                    <a:pt x="3277" y="14772"/>
                    <a:pt x="3516" y="14772"/>
                  </a:cubicBezTo>
                  <a:cubicBezTo>
                    <a:pt x="3537" y="14772"/>
                    <a:pt x="3559" y="14769"/>
                    <a:pt x="3580" y="14763"/>
                  </a:cubicBezTo>
                  <a:cubicBezTo>
                    <a:pt x="3804" y="13632"/>
                    <a:pt x="4072" y="12510"/>
                    <a:pt x="4384" y="11408"/>
                  </a:cubicBezTo>
                  <a:cubicBezTo>
                    <a:pt x="4698" y="10305"/>
                    <a:pt x="5058" y="9189"/>
                    <a:pt x="5027" y="8037"/>
                  </a:cubicBezTo>
                  <a:cubicBezTo>
                    <a:pt x="5003" y="7173"/>
                    <a:pt x="4761" y="6339"/>
                    <a:pt x="4520" y="5518"/>
                  </a:cubicBezTo>
                  <a:lnTo>
                    <a:pt x="2908" y="1"/>
                  </a:ln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4" name="Google Shape;1016;p37">
              <a:extLst>
                <a:ext uri="{FF2B5EF4-FFF2-40B4-BE49-F238E27FC236}">
                  <a16:creationId xmlns:a16="http://schemas.microsoft.com/office/drawing/2014/main" id="{60300DC2-0DA5-43AA-8E63-670088083D14}"/>
                </a:ext>
              </a:extLst>
            </p:cNvPr>
            <p:cNvSpPr/>
            <p:nvPr/>
          </p:nvSpPr>
          <p:spPr>
            <a:xfrm>
              <a:off x="4719775" y="1360200"/>
              <a:ext cx="31550" cy="59950"/>
            </a:xfrm>
            <a:custGeom>
              <a:avLst/>
              <a:gdLst/>
              <a:ahLst/>
              <a:cxnLst/>
              <a:rect l="l" t="t" r="r" b="b"/>
              <a:pathLst>
                <a:path w="1262" h="2398" extrusionOk="0">
                  <a:moveTo>
                    <a:pt x="690" y="0"/>
                  </a:moveTo>
                  <a:cubicBezTo>
                    <a:pt x="651" y="0"/>
                    <a:pt x="612" y="5"/>
                    <a:pt x="583" y="28"/>
                  </a:cubicBezTo>
                  <a:cubicBezTo>
                    <a:pt x="552" y="56"/>
                    <a:pt x="532" y="91"/>
                    <a:pt x="523" y="133"/>
                  </a:cubicBezTo>
                  <a:cubicBezTo>
                    <a:pt x="442" y="388"/>
                    <a:pt x="409" y="653"/>
                    <a:pt x="337" y="913"/>
                  </a:cubicBezTo>
                  <a:cubicBezTo>
                    <a:pt x="310" y="1005"/>
                    <a:pt x="280" y="1095"/>
                    <a:pt x="244" y="1185"/>
                  </a:cubicBezTo>
                  <a:cubicBezTo>
                    <a:pt x="205" y="1277"/>
                    <a:pt x="163" y="1367"/>
                    <a:pt x="115" y="1453"/>
                  </a:cubicBezTo>
                  <a:cubicBezTo>
                    <a:pt x="110" y="1462"/>
                    <a:pt x="106" y="1468"/>
                    <a:pt x="102" y="1477"/>
                  </a:cubicBezTo>
                  <a:cubicBezTo>
                    <a:pt x="71" y="1532"/>
                    <a:pt x="36" y="1587"/>
                    <a:pt x="1" y="1642"/>
                  </a:cubicBezTo>
                  <a:lnTo>
                    <a:pt x="1213" y="2397"/>
                  </a:lnTo>
                  <a:cubicBezTo>
                    <a:pt x="1217" y="2200"/>
                    <a:pt x="1222" y="2002"/>
                    <a:pt x="1226" y="1806"/>
                  </a:cubicBezTo>
                  <a:cubicBezTo>
                    <a:pt x="1237" y="1279"/>
                    <a:pt x="1248" y="754"/>
                    <a:pt x="1261" y="230"/>
                  </a:cubicBezTo>
                  <a:cubicBezTo>
                    <a:pt x="1261" y="179"/>
                    <a:pt x="1261" y="124"/>
                    <a:pt x="1233" y="85"/>
                  </a:cubicBezTo>
                  <a:cubicBezTo>
                    <a:pt x="1193" y="34"/>
                    <a:pt x="1123" y="28"/>
                    <a:pt x="1064" y="23"/>
                  </a:cubicBezTo>
                  <a:lnTo>
                    <a:pt x="730" y="1"/>
                  </a:lnTo>
                  <a:cubicBezTo>
                    <a:pt x="717" y="1"/>
                    <a:pt x="703" y="0"/>
                    <a:pt x="690"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5" name="Google Shape;1017;p37">
              <a:extLst>
                <a:ext uri="{FF2B5EF4-FFF2-40B4-BE49-F238E27FC236}">
                  <a16:creationId xmlns:a16="http://schemas.microsoft.com/office/drawing/2014/main" id="{3FD2673D-C04A-47EF-85CA-4AD0749DB128}"/>
                </a:ext>
              </a:extLst>
            </p:cNvPr>
            <p:cNvSpPr/>
            <p:nvPr/>
          </p:nvSpPr>
          <p:spPr>
            <a:xfrm>
              <a:off x="4747725" y="1415550"/>
              <a:ext cx="130650" cy="193150"/>
            </a:xfrm>
            <a:custGeom>
              <a:avLst/>
              <a:gdLst/>
              <a:ahLst/>
              <a:cxnLst/>
              <a:rect l="l" t="t" r="r" b="b"/>
              <a:pathLst>
                <a:path w="5226" h="7726" extrusionOk="0">
                  <a:moveTo>
                    <a:pt x="767" y="1"/>
                  </a:moveTo>
                  <a:lnTo>
                    <a:pt x="0" y="1887"/>
                  </a:lnTo>
                  <a:cubicBezTo>
                    <a:pt x="1841" y="3300"/>
                    <a:pt x="3624" y="4958"/>
                    <a:pt x="4432" y="7130"/>
                  </a:cubicBezTo>
                  <a:cubicBezTo>
                    <a:pt x="4500" y="7312"/>
                    <a:pt x="4566" y="7503"/>
                    <a:pt x="4713" y="7628"/>
                  </a:cubicBezTo>
                  <a:cubicBezTo>
                    <a:pt x="4786" y="7690"/>
                    <a:pt x="4887" y="7725"/>
                    <a:pt x="4983" y="7725"/>
                  </a:cubicBezTo>
                  <a:cubicBezTo>
                    <a:pt x="5080" y="7725"/>
                    <a:pt x="5172" y="7689"/>
                    <a:pt x="5225" y="7608"/>
                  </a:cubicBezTo>
                  <a:cubicBezTo>
                    <a:pt x="4823" y="6073"/>
                    <a:pt x="4413" y="4516"/>
                    <a:pt x="3609" y="3148"/>
                  </a:cubicBezTo>
                  <a:cubicBezTo>
                    <a:pt x="2891" y="1923"/>
                    <a:pt x="1880" y="895"/>
                    <a:pt x="767"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6" name="Google Shape;1018;p37">
              <a:extLst>
                <a:ext uri="{FF2B5EF4-FFF2-40B4-BE49-F238E27FC236}">
                  <a16:creationId xmlns:a16="http://schemas.microsoft.com/office/drawing/2014/main" id="{A780F30F-263B-47EA-A20F-636733DCE744}"/>
                </a:ext>
              </a:extLst>
            </p:cNvPr>
            <p:cNvSpPr/>
            <p:nvPr/>
          </p:nvSpPr>
          <p:spPr>
            <a:xfrm>
              <a:off x="4548300" y="1395775"/>
              <a:ext cx="160400" cy="85175"/>
            </a:xfrm>
            <a:custGeom>
              <a:avLst/>
              <a:gdLst/>
              <a:ahLst/>
              <a:cxnLst/>
              <a:rect l="l" t="t" r="r" b="b"/>
              <a:pathLst>
                <a:path w="6416" h="3407" extrusionOk="0">
                  <a:moveTo>
                    <a:pt x="6130" y="0"/>
                  </a:moveTo>
                  <a:cubicBezTo>
                    <a:pt x="5863" y="0"/>
                    <a:pt x="5589" y="122"/>
                    <a:pt x="5375" y="291"/>
                  </a:cubicBezTo>
                  <a:cubicBezTo>
                    <a:pt x="5085" y="524"/>
                    <a:pt x="4870" y="836"/>
                    <a:pt x="4617" y="1110"/>
                  </a:cubicBezTo>
                  <a:cubicBezTo>
                    <a:pt x="3497" y="2325"/>
                    <a:pt x="1754" y="2705"/>
                    <a:pt x="115" y="2902"/>
                  </a:cubicBezTo>
                  <a:cubicBezTo>
                    <a:pt x="1" y="3001"/>
                    <a:pt x="51" y="3201"/>
                    <a:pt x="174" y="3289"/>
                  </a:cubicBezTo>
                  <a:cubicBezTo>
                    <a:pt x="295" y="3377"/>
                    <a:pt x="456" y="3383"/>
                    <a:pt x="607" y="3388"/>
                  </a:cubicBezTo>
                  <a:cubicBezTo>
                    <a:pt x="988" y="3397"/>
                    <a:pt x="1369" y="3407"/>
                    <a:pt x="1751" y="3407"/>
                  </a:cubicBezTo>
                  <a:cubicBezTo>
                    <a:pt x="2332" y="3407"/>
                    <a:pt x="2913" y="3385"/>
                    <a:pt x="3488" y="3306"/>
                  </a:cubicBezTo>
                  <a:cubicBezTo>
                    <a:pt x="4442" y="3179"/>
                    <a:pt x="5388" y="2891"/>
                    <a:pt x="6179" y="2342"/>
                  </a:cubicBezTo>
                  <a:lnTo>
                    <a:pt x="6416" y="52"/>
                  </a:lnTo>
                  <a:cubicBezTo>
                    <a:pt x="6324" y="16"/>
                    <a:pt x="6227" y="0"/>
                    <a:pt x="6130"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7" name="Google Shape;1019;p37">
              <a:extLst>
                <a:ext uri="{FF2B5EF4-FFF2-40B4-BE49-F238E27FC236}">
                  <a16:creationId xmlns:a16="http://schemas.microsoft.com/office/drawing/2014/main" id="{4370BF77-CAD4-4744-A0AB-00D02A6FCFEC}"/>
                </a:ext>
              </a:extLst>
            </p:cNvPr>
            <p:cNvSpPr/>
            <p:nvPr/>
          </p:nvSpPr>
          <p:spPr>
            <a:xfrm>
              <a:off x="4557700" y="1785275"/>
              <a:ext cx="48100" cy="33925"/>
            </a:xfrm>
            <a:custGeom>
              <a:avLst/>
              <a:gdLst/>
              <a:ahLst/>
              <a:cxnLst/>
              <a:rect l="l" t="t" r="r" b="b"/>
              <a:pathLst>
                <a:path w="1924" h="1357" extrusionOk="0">
                  <a:moveTo>
                    <a:pt x="1490" y="1"/>
                  </a:moveTo>
                  <a:cubicBezTo>
                    <a:pt x="1490" y="1"/>
                    <a:pt x="1356" y="190"/>
                    <a:pt x="1000" y="475"/>
                  </a:cubicBezTo>
                  <a:cubicBezTo>
                    <a:pt x="644" y="761"/>
                    <a:pt x="1" y="1154"/>
                    <a:pt x="323" y="1332"/>
                  </a:cubicBezTo>
                  <a:cubicBezTo>
                    <a:pt x="354" y="1349"/>
                    <a:pt x="394" y="1357"/>
                    <a:pt x="441" y="1357"/>
                  </a:cubicBezTo>
                  <a:cubicBezTo>
                    <a:pt x="880" y="1357"/>
                    <a:pt x="1923" y="671"/>
                    <a:pt x="1891" y="510"/>
                  </a:cubicBezTo>
                  <a:cubicBezTo>
                    <a:pt x="1856" y="332"/>
                    <a:pt x="1856" y="47"/>
                    <a:pt x="1856" y="47"/>
                  </a:cubicBezTo>
                  <a:lnTo>
                    <a:pt x="1490"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8" name="Google Shape;1020;p37">
              <a:extLst>
                <a:ext uri="{FF2B5EF4-FFF2-40B4-BE49-F238E27FC236}">
                  <a16:creationId xmlns:a16="http://schemas.microsoft.com/office/drawing/2014/main" id="{789F5CB9-CCEA-4E5D-BF84-64D4E5DF540A}"/>
                </a:ext>
              </a:extLst>
            </p:cNvPr>
            <p:cNvSpPr/>
            <p:nvPr/>
          </p:nvSpPr>
          <p:spPr>
            <a:xfrm>
              <a:off x="4752950" y="1850625"/>
              <a:ext cx="37350" cy="39800"/>
            </a:xfrm>
            <a:custGeom>
              <a:avLst/>
              <a:gdLst/>
              <a:ahLst/>
              <a:cxnLst/>
              <a:rect l="l" t="t" r="r" b="b"/>
              <a:pathLst>
                <a:path w="1494" h="1592" extrusionOk="0">
                  <a:moveTo>
                    <a:pt x="0" y="0"/>
                  </a:moveTo>
                  <a:cubicBezTo>
                    <a:pt x="0" y="0"/>
                    <a:pt x="108" y="1428"/>
                    <a:pt x="857" y="1571"/>
                  </a:cubicBezTo>
                  <a:cubicBezTo>
                    <a:pt x="933" y="1585"/>
                    <a:pt x="995" y="1591"/>
                    <a:pt x="1046" y="1591"/>
                  </a:cubicBezTo>
                  <a:cubicBezTo>
                    <a:pt x="1493" y="1591"/>
                    <a:pt x="1013" y="1076"/>
                    <a:pt x="819" y="822"/>
                  </a:cubicBezTo>
                  <a:cubicBezTo>
                    <a:pt x="687" y="637"/>
                    <a:pt x="584" y="435"/>
                    <a:pt x="516" y="220"/>
                  </a:cubicBezTo>
                  <a:lnTo>
                    <a:pt x="0"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9" name="Google Shape;1021;p37">
              <a:extLst>
                <a:ext uri="{FF2B5EF4-FFF2-40B4-BE49-F238E27FC236}">
                  <a16:creationId xmlns:a16="http://schemas.microsoft.com/office/drawing/2014/main" id="{5F7908B9-C30D-4849-AD06-8A8EFD7B5AF7}"/>
                </a:ext>
              </a:extLst>
            </p:cNvPr>
            <p:cNvSpPr/>
            <p:nvPr/>
          </p:nvSpPr>
          <p:spPr>
            <a:xfrm>
              <a:off x="4685625" y="1395475"/>
              <a:ext cx="100325" cy="127600"/>
            </a:xfrm>
            <a:custGeom>
              <a:avLst/>
              <a:gdLst/>
              <a:ahLst/>
              <a:cxnLst/>
              <a:rect l="l" t="t" r="r" b="b"/>
              <a:pathLst>
                <a:path w="4013" h="5104" extrusionOk="0">
                  <a:moveTo>
                    <a:pt x="776" y="1"/>
                  </a:moveTo>
                  <a:cubicBezTo>
                    <a:pt x="729" y="1"/>
                    <a:pt x="684" y="2"/>
                    <a:pt x="644" y="4"/>
                  </a:cubicBezTo>
                  <a:lnTo>
                    <a:pt x="554" y="114"/>
                  </a:lnTo>
                  <a:lnTo>
                    <a:pt x="1" y="1788"/>
                  </a:lnTo>
                  <a:lnTo>
                    <a:pt x="374" y="4801"/>
                  </a:lnTo>
                  <a:lnTo>
                    <a:pt x="2585" y="5104"/>
                  </a:lnTo>
                  <a:cubicBezTo>
                    <a:pt x="2585" y="5104"/>
                    <a:pt x="4013" y="1502"/>
                    <a:pt x="3299" y="841"/>
                  </a:cubicBezTo>
                  <a:cubicBezTo>
                    <a:pt x="2635" y="228"/>
                    <a:pt x="1414" y="1"/>
                    <a:pt x="776"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0" name="Google Shape;1022;p37">
              <a:extLst>
                <a:ext uri="{FF2B5EF4-FFF2-40B4-BE49-F238E27FC236}">
                  <a16:creationId xmlns:a16="http://schemas.microsoft.com/office/drawing/2014/main" id="{DBFE993B-EE03-4159-87B8-BA7706AE9B9A}"/>
                </a:ext>
              </a:extLst>
            </p:cNvPr>
            <p:cNvSpPr/>
            <p:nvPr/>
          </p:nvSpPr>
          <p:spPr>
            <a:xfrm>
              <a:off x="4510375" y="1455150"/>
              <a:ext cx="49600" cy="37100"/>
            </a:xfrm>
            <a:custGeom>
              <a:avLst/>
              <a:gdLst/>
              <a:ahLst/>
              <a:cxnLst/>
              <a:rect l="l" t="t" r="r" b="b"/>
              <a:pathLst>
                <a:path w="1984" h="1484" extrusionOk="0">
                  <a:moveTo>
                    <a:pt x="919" y="0"/>
                  </a:moveTo>
                  <a:cubicBezTo>
                    <a:pt x="895" y="0"/>
                    <a:pt x="877" y="8"/>
                    <a:pt x="868" y="24"/>
                  </a:cubicBezTo>
                  <a:cubicBezTo>
                    <a:pt x="820" y="112"/>
                    <a:pt x="1052" y="356"/>
                    <a:pt x="1211" y="457"/>
                  </a:cubicBezTo>
                  <a:cubicBezTo>
                    <a:pt x="1164" y="454"/>
                    <a:pt x="1110" y="452"/>
                    <a:pt x="1053" y="452"/>
                  </a:cubicBezTo>
                  <a:cubicBezTo>
                    <a:pt x="711" y="452"/>
                    <a:pt x="239" y="510"/>
                    <a:pt x="244" y="574"/>
                  </a:cubicBezTo>
                  <a:cubicBezTo>
                    <a:pt x="246" y="607"/>
                    <a:pt x="345" y="617"/>
                    <a:pt x="474" y="617"/>
                  </a:cubicBezTo>
                  <a:cubicBezTo>
                    <a:pt x="620" y="617"/>
                    <a:pt x="803" y="605"/>
                    <a:pt x="925" y="600"/>
                  </a:cubicBezTo>
                  <a:lnTo>
                    <a:pt x="925" y="600"/>
                  </a:lnTo>
                  <a:cubicBezTo>
                    <a:pt x="604" y="646"/>
                    <a:pt x="273" y="697"/>
                    <a:pt x="0" y="872"/>
                  </a:cubicBezTo>
                  <a:cubicBezTo>
                    <a:pt x="10" y="907"/>
                    <a:pt x="53" y="916"/>
                    <a:pt x="92" y="916"/>
                  </a:cubicBezTo>
                  <a:cubicBezTo>
                    <a:pt x="97" y="916"/>
                    <a:pt x="101" y="916"/>
                    <a:pt x="106" y="916"/>
                  </a:cubicBezTo>
                  <a:lnTo>
                    <a:pt x="789" y="874"/>
                  </a:lnTo>
                  <a:lnTo>
                    <a:pt x="789" y="874"/>
                  </a:lnTo>
                  <a:cubicBezTo>
                    <a:pt x="582" y="949"/>
                    <a:pt x="211" y="1160"/>
                    <a:pt x="238" y="1224"/>
                  </a:cubicBezTo>
                  <a:cubicBezTo>
                    <a:pt x="246" y="1244"/>
                    <a:pt x="273" y="1252"/>
                    <a:pt x="310" y="1252"/>
                  </a:cubicBezTo>
                  <a:cubicBezTo>
                    <a:pt x="390" y="1252"/>
                    <a:pt x="517" y="1213"/>
                    <a:pt x="598" y="1191"/>
                  </a:cubicBezTo>
                  <a:lnTo>
                    <a:pt x="1022" y="1074"/>
                  </a:lnTo>
                  <a:lnTo>
                    <a:pt x="1022" y="1074"/>
                  </a:lnTo>
                  <a:cubicBezTo>
                    <a:pt x="861" y="1177"/>
                    <a:pt x="563" y="1401"/>
                    <a:pt x="620" y="1470"/>
                  </a:cubicBezTo>
                  <a:cubicBezTo>
                    <a:pt x="628" y="1479"/>
                    <a:pt x="642" y="1484"/>
                    <a:pt x="660" y="1484"/>
                  </a:cubicBezTo>
                  <a:cubicBezTo>
                    <a:pt x="772" y="1484"/>
                    <a:pt x="1053" y="1329"/>
                    <a:pt x="1224" y="1252"/>
                  </a:cubicBezTo>
                  <a:cubicBezTo>
                    <a:pt x="1463" y="1147"/>
                    <a:pt x="1764" y="1127"/>
                    <a:pt x="1924" y="921"/>
                  </a:cubicBezTo>
                  <a:cubicBezTo>
                    <a:pt x="1970" y="866"/>
                    <a:pt x="1984" y="791"/>
                    <a:pt x="1966" y="723"/>
                  </a:cubicBezTo>
                  <a:cubicBezTo>
                    <a:pt x="1931" y="611"/>
                    <a:pt x="1814" y="541"/>
                    <a:pt x="1814" y="541"/>
                  </a:cubicBezTo>
                  <a:cubicBezTo>
                    <a:pt x="1630" y="519"/>
                    <a:pt x="1489" y="371"/>
                    <a:pt x="1355" y="244"/>
                  </a:cubicBezTo>
                  <a:cubicBezTo>
                    <a:pt x="1247" y="139"/>
                    <a:pt x="1025" y="0"/>
                    <a:pt x="919"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1" name="Google Shape;1023;p37">
              <a:extLst>
                <a:ext uri="{FF2B5EF4-FFF2-40B4-BE49-F238E27FC236}">
                  <a16:creationId xmlns:a16="http://schemas.microsoft.com/office/drawing/2014/main" id="{ED3B58D3-8313-4387-ABE5-8294E1B85568}"/>
                </a:ext>
              </a:extLst>
            </p:cNvPr>
            <p:cNvSpPr/>
            <p:nvPr/>
          </p:nvSpPr>
          <p:spPr>
            <a:xfrm>
              <a:off x="4860650" y="1593000"/>
              <a:ext cx="36375" cy="45325"/>
            </a:xfrm>
            <a:custGeom>
              <a:avLst/>
              <a:gdLst/>
              <a:ahLst/>
              <a:cxnLst/>
              <a:rect l="l" t="t" r="r" b="b"/>
              <a:pathLst>
                <a:path w="1455" h="1813" extrusionOk="0">
                  <a:moveTo>
                    <a:pt x="312" y="1"/>
                  </a:moveTo>
                  <a:cubicBezTo>
                    <a:pt x="296" y="1"/>
                    <a:pt x="280" y="2"/>
                    <a:pt x="265" y="5"/>
                  </a:cubicBezTo>
                  <a:cubicBezTo>
                    <a:pt x="194" y="21"/>
                    <a:pt x="135" y="69"/>
                    <a:pt x="109" y="137"/>
                  </a:cubicBezTo>
                  <a:cubicBezTo>
                    <a:pt x="1" y="376"/>
                    <a:pt x="126" y="651"/>
                    <a:pt x="146" y="912"/>
                  </a:cubicBezTo>
                  <a:cubicBezTo>
                    <a:pt x="161" y="1130"/>
                    <a:pt x="153" y="1529"/>
                    <a:pt x="238" y="1545"/>
                  </a:cubicBezTo>
                  <a:cubicBezTo>
                    <a:pt x="240" y="1545"/>
                    <a:pt x="242" y="1545"/>
                    <a:pt x="244" y="1545"/>
                  </a:cubicBezTo>
                  <a:cubicBezTo>
                    <a:pt x="327" y="1545"/>
                    <a:pt x="383" y="1191"/>
                    <a:pt x="396" y="1005"/>
                  </a:cubicBezTo>
                  <a:lnTo>
                    <a:pt x="493" y="1433"/>
                  </a:lnTo>
                  <a:cubicBezTo>
                    <a:pt x="521" y="1550"/>
                    <a:pt x="562" y="1767"/>
                    <a:pt x="630" y="1767"/>
                  </a:cubicBezTo>
                  <a:cubicBezTo>
                    <a:pt x="631" y="1767"/>
                    <a:pt x="632" y="1767"/>
                    <a:pt x="633" y="1767"/>
                  </a:cubicBezTo>
                  <a:cubicBezTo>
                    <a:pt x="704" y="1760"/>
                    <a:pt x="713" y="1332"/>
                    <a:pt x="682" y="1117"/>
                  </a:cubicBezTo>
                  <a:lnTo>
                    <a:pt x="682" y="1117"/>
                  </a:lnTo>
                  <a:cubicBezTo>
                    <a:pt x="776" y="1323"/>
                    <a:pt x="873" y="1532"/>
                    <a:pt x="967" y="1738"/>
                  </a:cubicBezTo>
                  <a:cubicBezTo>
                    <a:pt x="983" y="1772"/>
                    <a:pt x="1009" y="1812"/>
                    <a:pt x="1043" y="1812"/>
                  </a:cubicBezTo>
                  <a:cubicBezTo>
                    <a:pt x="1047" y="1812"/>
                    <a:pt x="1051" y="1812"/>
                    <a:pt x="1055" y="1811"/>
                  </a:cubicBezTo>
                  <a:cubicBezTo>
                    <a:pt x="1084" y="1488"/>
                    <a:pt x="972" y="1171"/>
                    <a:pt x="862" y="866"/>
                  </a:cubicBezTo>
                  <a:lnTo>
                    <a:pt x="862" y="866"/>
                  </a:lnTo>
                  <a:cubicBezTo>
                    <a:pt x="957" y="1064"/>
                    <a:pt x="1127" y="1456"/>
                    <a:pt x="1200" y="1456"/>
                  </a:cubicBezTo>
                  <a:cubicBezTo>
                    <a:pt x="1202" y="1456"/>
                    <a:pt x="1204" y="1456"/>
                    <a:pt x="1207" y="1455"/>
                  </a:cubicBezTo>
                  <a:cubicBezTo>
                    <a:pt x="1275" y="1424"/>
                    <a:pt x="1029" y="824"/>
                    <a:pt x="853" y="546"/>
                  </a:cubicBezTo>
                  <a:lnTo>
                    <a:pt x="853" y="546"/>
                  </a:lnTo>
                  <a:cubicBezTo>
                    <a:pt x="972" y="612"/>
                    <a:pt x="1172" y="678"/>
                    <a:pt x="1297" y="678"/>
                  </a:cubicBezTo>
                  <a:cubicBezTo>
                    <a:pt x="1345" y="678"/>
                    <a:pt x="1382" y="668"/>
                    <a:pt x="1398" y="644"/>
                  </a:cubicBezTo>
                  <a:cubicBezTo>
                    <a:pt x="1455" y="561"/>
                    <a:pt x="1150" y="374"/>
                    <a:pt x="974" y="317"/>
                  </a:cubicBezTo>
                  <a:cubicBezTo>
                    <a:pt x="798" y="260"/>
                    <a:pt x="603" y="205"/>
                    <a:pt x="497" y="51"/>
                  </a:cubicBezTo>
                  <a:cubicBezTo>
                    <a:pt x="497" y="51"/>
                    <a:pt x="409" y="1"/>
                    <a:pt x="312"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2" name="Google Shape;1024;p37">
              <a:extLst>
                <a:ext uri="{FF2B5EF4-FFF2-40B4-BE49-F238E27FC236}">
                  <a16:creationId xmlns:a16="http://schemas.microsoft.com/office/drawing/2014/main" id="{6D79D639-609C-437B-81FF-88931C7F8C6A}"/>
                </a:ext>
              </a:extLst>
            </p:cNvPr>
            <p:cNvSpPr/>
            <p:nvPr/>
          </p:nvSpPr>
          <p:spPr>
            <a:xfrm>
              <a:off x="4604975" y="1504775"/>
              <a:ext cx="193450" cy="134600"/>
            </a:xfrm>
            <a:custGeom>
              <a:avLst/>
              <a:gdLst/>
              <a:ahLst/>
              <a:cxnLst/>
              <a:rect l="l" t="t" r="r" b="b"/>
              <a:pathLst>
                <a:path w="7738" h="5384" extrusionOk="0">
                  <a:moveTo>
                    <a:pt x="3495" y="1"/>
                  </a:moveTo>
                  <a:cubicBezTo>
                    <a:pt x="2598" y="515"/>
                    <a:pt x="1283" y="1709"/>
                    <a:pt x="0" y="2853"/>
                  </a:cubicBezTo>
                  <a:lnTo>
                    <a:pt x="2533" y="5063"/>
                  </a:lnTo>
                  <a:lnTo>
                    <a:pt x="3850" y="3958"/>
                  </a:lnTo>
                  <a:lnTo>
                    <a:pt x="4173" y="5383"/>
                  </a:lnTo>
                  <a:lnTo>
                    <a:pt x="7738" y="4850"/>
                  </a:lnTo>
                  <a:cubicBezTo>
                    <a:pt x="7338" y="3069"/>
                    <a:pt x="6859" y="1384"/>
                    <a:pt x="5992" y="179"/>
                  </a:cubicBezTo>
                  <a:lnTo>
                    <a:pt x="3495" y="1"/>
                  </a:ln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3" name="Google Shape;1025;p37">
              <a:extLst>
                <a:ext uri="{FF2B5EF4-FFF2-40B4-BE49-F238E27FC236}">
                  <a16:creationId xmlns:a16="http://schemas.microsoft.com/office/drawing/2014/main" id="{FD692AEF-B624-412A-8B5E-06FBD77D46D7}"/>
                </a:ext>
              </a:extLst>
            </p:cNvPr>
            <p:cNvSpPr/>
            <p:nvPr/>
          </p:nvSpPr>
          <p:spPr>
            <a:xfrm>
              <a:off x="4656200" y="1393700"/>
              <a:ext cx="150250" cy="106150"/>
            </a:xfrm>
            <a:custGeom>
              <a:avLst/>
              <a:gdLst/>
              <a:ahLst/>
              <a:cxnLst/>
              <a:rect l="l" t="t" r="r" b="b"/>
              <a:pathLst>
                <a:path w="6010" h="4246" extrusionOk="0">
                  <a:moveTo>
                    <a:pt x="1946" y="0"/>
                  </a:moveTo>
                  <a:cubicBezTo>
                    <a:pt x="898" y="0"/>
                    <a:pt x="107" y="1270"/>
                    <a:pt x="55" y="1270"/>
                  </a:cubicBezTo>
                  <a:cubicBezTo>
                    <a:pt x="0" y="1270"/>
                    <a:pt x="1268" y="1644"/>
                    <a:pt x="1248" y="1696"/>
                  </a:cubicBezTo>
                  <a:cubicBezTo>
                    <a:pt x="1230" y="1749"/>
                    <a:pt x="927" y="1999"/>
                    <a:pt x="1000" y="2355"/>
                  </a:cubicBezTo>
                  <a:cubicBezTo>
                    <a:pt x="1070" y="2713"/>
                    <a:pt x="1035" y="3675"/>
                    <a:pt x="1035" y="3675"/>
                  </a:cubicBezTo>
                  <a:cubicBezTo>
                    <a:pt x="1035" y="3675"/>
                    <a:pt x="1731" y="3923"/>
                    <a:pt x="2122" y="3961"/>
                  </a:cubicBezTo>
                  <a:cubicBezTo>
                    <a:pt x="2515" y="3998"/>
                    <a:pt x="2978" y="3961"/>
                    <a:pt x="3477" y="4015"/>
                  </a:cubicBezTo>
                  <a:cubicBezTo>
                    <a:pt x="3976" y="4068"/>
                    <a:pt x="4459" y="4246"/>
                    <a:pt x="4459" y="4246"/>
                  </a:cubicBezTo>
                  <a:cubicBezTo>
                    <a:pt x="4459" y="4246"/>
                    <a:pt x="4386" y="3427"/>
                    <a:pt x="4386" y="3374"/>
                  </a:cubicBezTo>
                  <a:cubicBezTo>
                    <a:pt x="4386" y="3369"/>
                    <a:pt x="4388" y="3366"/>
                    <a:pt x="4392" y="3366"/>
                  </a:cubicBezTo>
                  <a:cubicBezTo>
                    <a:pt x="4427" y="3366"/>
                    <a:pt x="4601" y="3570"/>
                    <a:pt x="4601" y="3570"/>
                  </a:cubicBezTo>
                  <a:lnTo>
                    <a:pt x="6009" y="2002"/>
                  </a:lnTo>
                  <a:lnTo>
                    <a:pt x="5616" y="1608"/>
                  </a:lnTo>
                  <a:cubicBezTo>
                    <a:pt x="5295" y="1288"/>
                    <a:pt x="4421" y="772"/>
                    <a:pt x="4421" y="772"/>
                  </a:cubicBezTo>
                  <a:cubicBezTo>
                    <a:pt x="4421" y="772"/>
                    <a:pt x="3899" y="1282"/>
                    <a:pt x="3186" y="1282"/>
                  </a:cubicBezTo>
                  <a:cubicBezTo>
                    <a:pt x="3047" y="1282"/>
                    <a:pt x="2900" y="1262"/>
                    <a:pt x="2748" y="1215"/>
                  </a:cubicBezTo>
                  <a:cubicBezTo>
                    <a:pt x="1821" y="932"/>
                    <a:pt x="2071" y="5"/>
                    <a:pt x="2034" y="3"/>
                  </a:cubicBezTo>
                  <a:cubicBezTo>
                    <a:pt x="2005" y="1"/>
                    <a:pt x="1975" y="0"/>
                    <a:pt x="1946"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4" name="Google Shape;1026;p37">
              <a:extLst>
                <a:ext uri="{FF2B5EF4-FFF2-40B4-BE49-F238E27FC236}">
                  <a16:creationId xmlns:a16="http://schemas.microsoft.com/office/drawing/2014/main" id="{33BBAAC9-6E9D-4E6A-8F6C-4DC358630D20}"/>
                </a:ext>
              </a:extLst>
            </p:cNvPr>
            <p:cNvSpPr/>
            <p:nvPr/>
          </p:nvSpPr>
          <p:spPr>
            <a:xfrm>
              <a:off x="4682450" y="1273825"/>
              <a:ext cx="140125" cy="110675"/>
            </a:xfrm>
            <a:custGeom>
              <a:avLst/>
              <a:gdLst/>
              <a:ahLst/>
              <a:cxnLst/>
              <a:rect l="l" t="t" r="r" b="b"/>
              <a:pathLst>
                <a:path w="5605" h="4427" extrusionOk="0">
                  <a:moveTo>
                    <a:pt x="2752" y="1"/>
                  </a:moveTo>
                  <a:cubicBezTo>
                    <a:pt x="2734" y="1"/>
                    <a:pt x="2715" y="2"/>
                    <a:pt x="2697" y="6"/>
                  </a:cubicBezTo>
                  <a:cubicBezTo>
                    <a:pt x="2589" y="28"/>
                    <a:pt x="2502" y="158"/>
                    <a:pt x="2559" y="252"/>
                  </a:cubicBezTo>
                  <a:cubicBezTo>
                    <a:pt x="2357" y="186"/>
                    <a:pt x="2150" y="147"/>
                    <a:pt x="1939" y="129"/>
                  </a:cubicBezTo>
                  <a:cubicBezTo>
                    <a:pt x="1900" y="126"/>
                    <a:pt x="1860" y="123"/>
                    <a:pt x="1820" y="123"/>
                  </a:cubicBezTo>
                  <a:cubicBezTo>
                    <a:pt x="1702" y="123"/>
                    <a:pt x="1585" y="143"/>
                    <a:pt x="1491" y="210"/>
                  </a:cubicBezTo>
                  <a:cubicBezTo>
                    <a:pt x="1366" y="302"/>
                    <a:pt x="1322" y="513"/>
                    <a:pt x="1441" y="612"/>
                  </a:cubicBezTo>
                  <a:cubicBezTo>
                    <a:pt x="1239" y="621"/>
                    <a:pt x="1026" y="632"/>
                    <a:pt x="861" y="748"/>
                  </a:cubicBezTo>
                  <a:cubicBezTo>
                    <a:pt x="696" y="863"/>
                    <a:pt x="615" y="1122"/>
                    <a:pt x="751" y="1269"/>
                  </a:cubicBezTo>
                  <a:cubicBezTo>
                    <a:pt x="649" y="1236"/>
                    <a:pt x="543" y="1206"/>
                    <a:pt x="435" y="1206"/>
                  </a:cubicBezTo>
                  <a:cubicBezTo>
                    <a:pt x="414" y="1206"/>
                    <a:pt x="393" y="1207"/>
                    <a:pt x="371" y="1210"/>
                  </a:cubicBezTo>
                  <a:cubicBezTo>
                    <a:pt x="244" y="1225"/>
                    <a:pt x="114" y="1297"/>
                    <a:pt x="66" y="1418"/>
                  </a:cubicBezTo>
                  <a:cubicBezTo>
                    <a:pt x="0" y="1589"/>
                    <a:pt x="121" y="1785"/>
                    <a:pt x="284" y="1875"/>
                  </a:cubicBezTo>
                  <a:cubicBezTo>
                    <a:pt x="446" y="1963"/>
                    <a:pt x="635" y="1978"/>
                    <a:pt x="815" y="2015"/>
                  </a:cubicBezTo>
                  <a:cubicBezTo>
                    <a:pt x="743" y="2051"/>
                    <a:pt x="745" y="2160"/>
                    <a:pt x="797" y="2218"/>
                  </a:cubicBezTo>
                  <a:cubicBezTo>
                    <a:pt x="850" y="2275"/>
                    <a:pt x="934" y="2292"/>
                    <a:pt x="1013" y="2303"/>
                  </a:cubicBezTo>
                  <a:cubicBezTo>
                    <a:pt x="1088" y="2312"/>
                    <a:pt x="1163" y="2317"/>
                    <a:pt x="1239" y="2317"/>
                  </a:cubicBezTo>
                  <a:cubicBezTo>
                    <a:pt x="1510" y="2317"/>
                    <a:pt x="1780" y="2258"/>
                    <a:pt x="2027" y="2143"/>
                  </a:cubicBezTo>
                  <a:lnTo>
                    <a:pt x="2027" y="2143"/>
                  </a:lnTo>
                  <a:cubicBezTo>
                    <a:pt x="2027" y="2143"/>
                    <a:pt x="1801" y="2391"/>
                    <a:pt x="2157" y="2534"/>
                  </a:cubicBezTo>
                  <a:cubicBezTo>
                    <a:pt x="2221" y="2559"/>
                    <a:pt x="2290" y="2569"/>
                    <a:pt x="2358" y="2569"/>
                  </a:cubicBezTo>
                  <a:cubicBezTo>
                    <a:pt x="2672" y="2569"/>
                    <a:pt x="2996" y="2354"/>
                    <a:pt x="2996" y="2354"/>
                  </a:cubicBezTo>
                  <a:lnTo>
                    <a:pt x="2996" y="2354"/>
                  </a:lnTo>
                  <a:lnTo>
                    <a:pt x="2961" y="2980"/>
                  </a:lnTo>
                  <a:lnTo>
                    <a:pt x="3139" y="3103"/>
                  </a:lnTo>
                  <a:cubicBezTo>
                    <a:pt x="3139" y="3103"/>
                    <a:pt x="2961" y="3709"/>
                    <a:pt x="3066" y="3746"/>
                  </a:cubicBezTo>
                  <a:cubicBezTo>
                    <a:pt x="3073" y="3748"/>
                    <a:pt x="3080" y="3749"/>
                    <a:pt x="3087" y="3749"/>
                  </a:cubicBezTo>
                  <a:cubicBezTo>
                    <a:pt x="3184" y="3749"/>
                    <a:pt x="3251" y="3533"/>
                    <a:pt x="3251" y="3533"/>
                  </a:cubicBezTo>
                  <a:cubicBezTo>
                    <a:pt x="3286" y="3489"/>
                    <a:pt x="3341" y="3467"/>
                    <a:pt x="3397" y="3467"/>
                  </a:cubicBezTo>
                  <a:cubicBezTo>
                    <a:pt x="3450" y="3467"/>
                    <a:pt x="3502" y="3486"/>
                    <a:pt x="3538" y="3524"/>
                  </a:cubicBezTo>
                  <a:cubicBezTo>
                    <a:pt x="3611" y="3610"/>
                    <a:pt x="3611" y="3737"/>
                    <a:pt x="3534" y="3821"/>
                  </a:cubicBezTo>
                  <a:cubicBezTo>
                    <a:pt x="3473" y="3889"/>
                    <a:pt x="3372" y="3988"/>
                    <a:pt x="3284" y="3988"/>
                  </a:cubicBezTo>
                  <a:cubicBezTo>
                    <a:pt x="3267" y="3988"/>
                    <a:pt x="3251" y="3985"/>
                    <a:pt x="3235" y="3977"/>
                  </a:cubicBezTo>
                  <a:cubicBezTo>
                    <a:pt x="3141" y="4207"/>
                    <a:pt x="3114" y="4361"/>
                    <a:pt x="3073" y="4427"/>
                  </a:cubicBezTo>
                  <a:cubicBezTo>
                    <a:pt x="3106" y="4409"/>
                    <a:pt x="3141" y="4396"/>
                    <a:pt x="3176" y="4387"/>
                  </a:cubicBezTo>
                  <a:cubicBezTo>
                    <a:pt x="3325" y="4343"/>
                    <a:pt x="3488" y="4339"/>
                    <a:pt x="3644" y="4335"/>
                  </a:cubicBezTo>
                  <a:cubicBezTo>
                    <a:pt x="3837" y="4326"/>
                    <a:pt x="4041" y="4310"/>
                    <a:pt x="4206" y="4207"/>
                  </a:cubicBezTo>
                  <a:cubicBezTo>
                    <a:pt x="4371" y="4106"/>
                    <a:pt x="4480" y="3889"/>
                    <a:pt x="4401" y="3711"/>
                  </a:cubicBezTo>
                  <a:cubicBezTo>
                    <a:pt x="4726" y="3674"/>
                    <a:pt x="5032" y="3531"/>
                    <a:pt x="5271" y="3305"/>
                  </a:cubicBezTo>
                  <a:cubicBezTo>
                    <a:pt x="5374" y="3208"/>
                    <a:pt x="5466" y="3081"/>
                    <a:pt x="5464" y="2938"/>
                  </a:cubicBezTo>
                  <a:cubicBezTo>
                    <a:pt x="5461" y="2819"/>
                    <a:pt x="5354" y="2699"/>
                    <a:pt x="5242" y="2699"/>
                  </a:cubicBezTo>
                  <a:cubicBezTo>
                    <a:pt x="5227" y="2699"/>
                    <a:pt x="5212" y="2702"/>
                    <a:pt x="5197" y="2706"/>
                  </a:cubicBezTo>
                  <a:lnTo>
                    <a:pt x="5197" y="2706"/>
                  </a:lnTo>
                  <a:cubicBezTo>
                    <a:pt x="5365" y="2644"/>
                    <a:pt x="5521" y="2519"/>
                    <a:pt x="5563" y="2347"/>
                  </a:cubicBezTo>
                  <a:cubicBezTo>
                    <a:pt x="5605" y="2167"/>
                    <a:pt x="5477" y="1950"/>
                    <a:pt x="5293" y="1950"/>
                  </a:cubicBezTo>
                  <a:cubicBezTo>
                    <a:pt x="5394" y="1794"/>
                    <a:pt x="5392" y="1589"/>
                    <a:pt x="5335" y="1412"/>
                  </a:cubicBezTo>
                  <a:cubicBezTo>
                    <a:pt x="5278" y="1236"/>
                    <a:pt x="5170" y="1080"/>
                    <a:pt x="5065" y="928"/>
                  </a:cubicBezTo>
                  <a:cubicBezTo>
                    <a:pt x="5001" y="836"/>
                    <a:pt x="4926" y="737"/>
                    <a:pt x="4819" y="709"/>
                  </a:cubicBezTo>
                  <a:cubicBezTo>
                    <a:pt x="4806" y="705"/>
                    <a:pt x="4792" y="704"/>
                    <a:pt x="4779" y="704"/>
                  </a:cubicBezTo>
                  <a:cubicBezTo>
                    <a:pt x="4680" y="704"/>
                    <a:pt x="4577" y="790"/>
                    <a:pt x="4606" y="884"/>
                  </a:cubicBezTo>
                  <a:cubicBezTo>
                    <a:pt x="4533" y="718"/>
                    <a:pt x="4432" y="564"/>
                    <a:pt x="4311" y="428"/>
                  </a:cubicBezTo>
                  <a:cubicBezTo>
                    <a:pt x="4212" y="316"/>
                    <a:pt x="4085" y="212"/>
                    <a:pt x="3934" y="206"/>
                  </a:cubicBezTo>
                  <a:cubicBezTo>
                    <a:pt x="3930" y="206"/>
                    <a:pt x="3927" y="206"/>
                    <a:pt x="3923" y="206"/>
                  </a:cubicBezTo>
                  <a:cubicBezTo>
                    <a:pt x="3777" y="206"/>
                    <a:pt x="3627" y="343"/>
                    <a:pt x="3666" y="485"/>
                  </a:cubicBezTo>
                  <a:cubicBezTo>
                    <a:pt x="3459" y="333"/>
                    <a:pt x="3240" y="199"/>
                    <a:pt x="3011" y="81"/>
                  </a:cubicBezTo>
                  <a:cubicBezTo>
                    <a:pt x="2929" y="41"/>
                    <a:pt x="2841" y="1"/>
                    <a:pt x="2752"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5" name="Google Shape;1027;p37">
              <a:extLst>
                <a:ext uri="{FF2B5EF4-FFF2-40B4-BE49-F238E27FC236}">
                  <a16:creationId xmlns:a16="http://schemas.microsoft.com/office/drawing/2014/main" id="{7FBF7F9B-C3B7-4DE1-92B4-27CDD85794E2}"/>
                </a:ext>
              </a:extLst>
            </p:cNvPr>
            <p:cNvSpPr/>
            <p:nvPr/>
          </p:nvSpPr>
          <p:spPr>
            <a:xfrm>
              <a:off x="4722625" y="1389800"/>
              <a:ext cx="22000" cy="7250"/>
            </a:xfrm>
            <a:custGeom>
              <a:avLst/>
              <a:gdLst/>
              <a:ahLst/>
              <a:cxnLst/>
              <a:rect l="l" t="t" r="r" b="b"/>
              <a:pathLst>
                <a:path w="880" h="290" extrusionOk="0">
                  <a:moveTo>
                    <a:pt x="130" y="1"/>
                  </a:moveTo>
                  <a:cubicBezTo>
                    <a:pt x="91" y="93"/>
                    <a:pt x="49" y="183"/>
                    <a:pt x="1" y="269"/>
                  </a:cubicBezTo>
                  <a:cubicBezTo>
                    <a:pt x="58" y="284"/>
                    <a:pt x="116" y="290"/>
                    <a:pt x="173" y="290"/>
                  </a:cubicBezTo>
                  <a:cubicBezTo>
                    <a:pt x="543" y="290"/>
                    <a:pt x="879" y="23"/>
                    <a:pt x="879" y="23"/>
                  </a:cubicBezTo>
                  <a:lnTo>
                    <a:pt x="879" y="23"/>
                  </a:lnTo>
                  <a:cubicBezTo>
                    <a:pt x="879" y="23"/>
                    <a:pt x="713" y="40"/>
                    <a:pt x="523" y="40"/>
                  </a:cubicBezTo>
                  <a:cubicBezTo>
                    <a:pt x="387" y="40"/>
                    <a:pt x="239" y="31"/>
                    <a:pt x="130"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6" name="Google Shape;1028;p37">
              <a:extLst>
                <a:ext uri="{FF2B5EF4-FFF2-40B4-BE49-F238E27FC236}">
                  <a16:creationId xmlns:a16="http://schemas.microsoft.com/office/drawing/2014/main" id="{9B22CAB7-C396-4CCA-8D82-CCFBF14B210F}"/>
                </a:ext>
              </a:extLst>
            </p:cNvPr>
            <p:cNvSpPr/>
            <p:nvPr/>
          </p:nvSpPr>
          <p:spPr>
            <a:xfrm>
              <a:off x="4715550" y="1349150"/>
              <a:ext cx="14750" cy="22325"/>
            </a:xfrm>
            <a:custGeom>
              <a:avLst/>
              <a:gdLst/>
              <a:ahLst/>
              <a:cxnLst/>
              <a:rect l="l" t="t" r="r" b="b"/>
              <a:pathLst>
                <a:path w="590" h="893" extrusionOk="0">
                  <a:moveTo>
                    <a:pt x="335" y="0"/>
                  </a:moveTo>
                  <a:cubicBezTo>
                    <a:pt x="316" y="0"/>
                    <a:pt x="297" y="12"/>
                    <a:pt x="290" y="35"/>
                  </a:cubicBezTo>
                  <a:lnTo>
                    <a:pt x="290" y="30"/>
                  </a:lnTo>
                  <a:cubicBezTo>
                    <a:pt x="275" y="83"/>
                    <a:pt x="282" y="140"/>
                    <a:pt x="275" y="195"/>
                  </a:cubicBezTo>
                  <a:cubicBezTo>
                    <a:pt x="268" y="243"/>
                    <a:pt x="255" y="289"/>
                    <a:pt x="235" y="331"/>
                  </a:cubicBezTo>
                  <a:cubicBezTo>
                    <a:pt x="218" y="375"/>
                    <a:pt x="192" y="417"/>
                    <a:pt x="161" y="452"/>
                  </a:cubicBezTo>
                  <a:cubicBezTo>
                    <a:pt x="145" y="470"/>
                    <a:pt x="128" y="487"/>
                    <a:pt x="108" y="502"/>
                  </a:cubicBezTo>
                  <a:cubicBezTo>
                    <a:pt x="86" y="522"/>
                    <a:pt x="58" y="535"/>
                    <a:pt x="47" y="562"/>
                  </a:cubicBezTo>
                  <a:cubicBezTo>
                    <a:pt x="1" y="669"/>
                    <a:pt x="159" y="766"/>
                    <a:pt x="233" y="810"/>
                  </a:cubicBezTo>
                  <a:cubicBezTo>
                    <a:pt x="301" y="849"/>
                    <a:pt x="385" y="892"/>
                    <a:pt x="464" y="892"/>
                  </a:cubicBezTo>
                  <a:cubicBezTo>
                    <a:pt x="496" y="892"/>
                    <a:pt x="527" y="885"/>
                    <a:pt x="556" y="869"/>
                  </a:cubicBezTo>
                  <a:cubicBezTo>
                    <a:pt x="585" y="854"/>
                    <a:pt x="589" y="814"/>
                    <a:pt x="567" y="792"/>
                  </a:cubicBezTo>
                  <a:cubicBezTo>
                    <a:pt x="506" y="733"/>
                    <a:pt x="424" y="724"/>
                    <a:pt x="345" y="696"/>
                  </a:cubicBezTo>
                  <a:cubicBezTo>
                    <a:pt x="312" y="683"/>
                    <a:pt x="279" y="667"/>
                    <a:pt x="249" y="650"/>
                  </a:cubicBezTo>
                  <a:cubicBezTo>
                    <a:pt x="235" y="642"/>
                    <a:pt x="207" y="626"/>
                    <a:pt x="190" y="610"/>
                  </a:cubicBezTo>
                  <a:lnTo>
                    <a:pt x="190" y="610"/>
                  </a:lnTo>
                  <a:cubicBezTo>
                    <a:pt x="348" y="469"/>
                    <a:pt x="435" y="245"/>
                    <a:pt x="380" y="35"/>
                  </a:cubicBezTo>
                  <a:cubicBezTo>
                    <a:pt x="374" y="12"/>
                    <a:pt x="355" y="0"/>
                    <a:pt x="335"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7" name="Google Shape;1029;p37">
              <a:extLst>
                <a:ext uri="{FF2B5EF4-FFF2-40B4-BE49-F238E27FC236}">
                  <a16:creationId xmlns:a16="http://schemas.microsoft.com/office/drawing/2014/main" id="{3BC9A01B-6418-4B00-8F99-09890820AD42}"/>
                </a:ext>
              </a:extLst>
            </p:cNvPr>
            <p:cNvSpPr/>
            <p:nvPr/>
          </p:nvSpPr>
          <p:spPr>
            <a:xfrm>
              <a:off x="4734325" y="1351475"/>
              <a:ext cx="8875" cy="8875"/>
            </a:xfrm>
            <a:custGeom>
              <a:avLst/>
              <a:gdLst/>
              <a:ahLst/>
              <a:cxnLst/>
              <a:rect l="l" t="t" r="r" b="b"/>
              <a:pathLst>
                <a:path w="355" h="355" extrusionOk="0">
                  <a:moveTo>
                    <a:pt x="176" y="1"/>
                  </a:moveTo>
                  <a:lnTo>
                    <a:pt x="130" y="8"/>
                  </a:lnTo>
                  <a:lnTo>
                    <a:pt x="88" y="25"/>
                  </a:lnTo>
                  <a:lnTo>
                    <a:pt x="53" y="54"/>
                  </a:lnTo>
                  <a:lnTo>
                    <a:pt x="25" y="89"/>
                  </a:lnTo>
                  <a:lnTo>
                    <a:pt x="7" y="131"/>
                  </a:lnTo>
                  <a:cubicBezTo>
                    <a:pt x="1" y="153"/>
                    <a:pt x="1" y="177"/>
                    <a:pt x="5" y="201"/>
                  </a:cubicBezTo>
                  <a:cubicBezTo>
                    <a:pt x="5" y="216"/>
                    <a:pt x="9" y="232"/>
                    <a:pt x="16" y="245"/>
                  </a:cubicBezTo>
                  <a:cubicBezTo>
                    <a:pt x="25" y="265"/>
                    <a:pt x="36" y="284"/>
                    <a:pt x="53" y="300"/>
                  </a:cubicBezTo>
                  <a:lnTo>
                    <a:pt x="53" y="302"/>
                  </a:lnTo>
                  <a:lnTo>
                    <a:pt x="58" y="304"/>
                  </a:lnTo>
                  <a:cubicBezTo>
                    <a:pt x="88" y="335"/>
                    <a:pt x="132" y="352"/>
                    <a:pt x="176" y="355"/>
                  </a:cubicBezTo>
                  <a:lnTo>
                    <a:pt x="222" y="348"/>
                  </a:lnTo>
                  <a:cubicBezTo>
                    <a:pt x="251" y="339"/>
                    <a:pt x="277" y="326"/>
                    <a:pt x="297" y="304"/>
                  </a:cubicBezTo>
                  <a:lnTo>
                    <a:pt x="299" y="302"/>
                  </a:lnTo>
                  <a:lnTo>
                    <a:pt x="328" y="267"/>
                  </a:lnTo>
                  <a:lnTo>
                    <a:pt x="345" y="225"/>
                  </a:lnTo>
                  <a:cubicBezTo>
                    <a:pt x="352" y="201"/>
                    <a:pt x="354" y="177"/>
                    <a:pt x="348" y="155"/>
                  </a:cubicBezTo>
                  <a:cubicBezTo>
                    <a:pt x="348" y="139"/>
                    <a:pt x="343" y="124"/>
                    <a:pt x="337" y="111"/>
                  </a:cubicBezTo>
                  <a:cubicBezTo>
                    <a:pt x="332" y="95"/>
                    <a:pt x="326" y="82"/>
                    <a:pt x="315" y="71"/>
                  </a:cubicBezTo>
                  <a:cubicBezTo>
                    <a:pt x="295" y="47"/>
                    <a:pt x="271" y="30"/>
                    <a:pt x="244" y="16"/>
                  </a:cubicBezTo>
                  <a:cubicBezTo>
                    <a:pt x="222" y="5"/>
                    <a:pt x="200" y="1"/>
                    <a:pt x="176"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8" name="Google Shape;1030;p37">
              <a:extLst>
                <a:ext uri="{FF2B5EF4-FFF2-40B4-BE49-F238E27FC236}">
                  <a16:creationId xmlns:a16="http://schemas.microsoft.com/office/drawing/2014/main" id="{9F86A78B-8393-4A14-BDA3-9BACB1873B9D}"/>
                </a:ext>
              </a:extLst>
            </p:cNvPr>
            <p:cNvSpPr/>
            <p:nvPr/>
          </p:nvSpPr>
          <p:spPr>
            <a:xfrm>
              <a:off x="4712150" y="1347200"/>
              <a:ext cx="9075" cy="7050"/>
            </a:xfrm>
            <a:custGeom>
              <a:avLst/>
              <a:gdLst/>
              <a:ahLst/>
              <a:cxnLst/>
              <a:rect l="l" t="t" r="r" b="b"/>
              <a:pathLst>
                <a:path w="363" h="282" extrusionOk="0">
                  <a:moveTo>
                    <a:pt x="180" y="1"/>
                  </a:moveTo>
                  <a:cubicBezTo>
                    <a:pt x="0" y="1"/>
                    <a:pt x="0" y="282"/>
                    <a:pt x="180" y="282"/>
                  </a:cubicBezTo>
                  <a:cubicBezTo>
                    <a:pt x="363" y="282"/>
                    <a:pt x="363" y="1"/>
                    <a:pt x="180"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9" name="Google Shape;1031;p37">
              <a:extLst>
                <a:ext uri="{FF2B5EF4-FFF2-40B4-BE49-F238E27FC236}">
                  <a16:creationId xmlns:a16="http://schemas.microsoft.com/office/drawing/2014/main" id="{C4EBCB5C-2FEE-4C44-9D38-42CCE2A8C27D}"/>
                </a:ext>
              </a:extLst>
            </p:cNvPr>
            <p:cNvSpPr/>
            <p:nvPr/>
          </p:nvSpPr>
          <p:spPr>
            <a:xfrm>
              <a:off x="4733425" y="1340375"/>
              <a:ext cx="17450" cy="10125"/>
            </a:xfrm>
            <a:custGeom>
              <a:avLst/>
              <a:gdLst/>
              <a:ahLst/>
              <a:cxnLst/>
              <a:rect l="l" t="t" r="r" b="b"/>
              <a:pathLst>
                <a:path w="698" h="405" extrusionOk="0">
                  <a:moveTo>
                    <a:pt x="221" y="1"/>
                  </a:moveTo>
                  <a:cubicBezTo>
                    <a:pt x="195" y="1"/>
                    <a:pt x="168" y="3"/>
                    <a:pt x="142" y="8"/>
                  </a:cubicBezTo>
                  <a:cubicBezTo>
                    <a:pt x="105" y="15"/>
                    <a:pt x="70" y="30"/>
                    <a:pt x="37" y="50"/>
                  </a:cubicBezTo>
                  <a:cubicBezTo>
                    <a:pt x="1" y="69"/>
                    <a:pt x="13" y="131"/>
                    <a:pt x="55" y="131"/>
                  </a:cubicBezTo>
                  <a:cubicBezTo>
                    <a:pt x="57" y="131"/>
                    <a:pt x="59" y="131"/>
                    <a:pt x="61" y="131"/>
                  </a:cubicBezTo>
                  <a:lnTo>
                    <a:pt x="59" y="131"/>
                  </a:lnTo>
                  <a:cubicBezTo>
                    <a:pt x="68" y="130"/>
                    <a:pt x="78" y="130"/>
                    <a:pt x="88" y="130"/>
                  </a:cubicBezTo>
                  <a:cubicBezTo>
                    <a:pt x="107" y="130"/>
                    <a:pt x="127" y="131"/>
                    <a:pt x="146" y="131"/>
                  </a:cubicBezTo>
                  <a:cubicBezTo>
                    <a:pt x="175" y="131"/>
                    <a:pt x="204" y="131"/>
                    <a:pt x="232" y="135"/>
                  </a:cubicBezTo>
                  <a:cubicBezTo>
                    <a:pt x="289" y="142"/>
                    <a:pt x="346" y="155"/>
                    <a:pt x="399" y="177"/>
                  </a:cubicBezTo>
                  <a:cubicBezTo>
                    <a:pt x="447" y="192"/>
                    <a:pt x="491" y="219"/>
                    <a:pt x="529" y="250"/>
                  </a:cubicBezTo>
                  <a:cubicBezTo>
                    <a:pt x="546" y="265"/>
                    <a:pt x="561" y="282"/>
                    <a:pt x="575" y="302"/>
                  </a:cubicBezTo>
                  <a:cubicBezTo>
                    <a:pt x="587" y="320"/>
                    <a:pt x="593" y="340"/>
                    <a:pt x="607" y="354"/>
                  </a:cubicBezTo>
                  <a:lnTo>
                    <a:pt x="607" y="354"/>
                  </a:lnTo>
                  <a:cubicBezTo>
                    <a:pt x="612" y="369"/>
                    <a:pt x="620" y="383"/>
                    <a:pt x="630" y="397"/>
                  </a:cubicBezTo>
                  <a:cubicBezTo>
                    <a:pt x="636" y="402"/>
                    <a:pt x="644" y="405"/>
                    <a:pt x="652" y="405"/>
                  </a:cubicBezTo>
                  <a:cubicBezTo>
                    <a:pt x="659" y="405"/>
                    <a:pt x="667" y="402"/>
                    <a:pt x="673" y="397"/>
                  </a:cubicBezTo>
                  <a:cubicBezTo>
                    <a:pt x="685" y="379"/>
                    <a:pt x="692" y="355"/>
                    <a:pt x="690" y="332"/>
                  </a:cubicBezTo>
                  <a:lnTo>
                    <a:pt x="690" y="332"/>
                  </a:lnTo>
                  <a:cubicBezTo>
                    <a:pt x="697" y="306"/>
                    <a:pt x="687" y="282"/>
                    <a:pt x="673" y="254"/>
                  </a:cubicBezTo>
                  <a:cubicBezTo>
                    <a:pt x="658" y="225"/>
                    <a:pt x="641" y="199"/>
                    <a:pt x="619" y="175"/>
                  </a:cubicBezTo>
                  <a:cubicBezTo>
                    <a:pt x="575" y="127"/>
                    <a:pt x="520" y="87"/>
                    <a:pt x="460" y="58"/>
                  </a:cubicBezTo>
                  <a:cubicBezTo>
                    <a:pt x="395" y="28"/>
                    <a:pt x="322" y="6"/>
                    <a:pt x="247" y="1"/>
                  </a:cubicBezTo>
                  <a:cubicBezTo>
                    <a:pt x="239" y="1"/>
                    <a:pt x="230" y="1"/>
                    <a:pt x="221"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0" name="Google Shape;1032;p37">
              <a:extLst>
                <a:ext uri="{FF2B5EF4-FFF2-40B4-BE49-F238E27FC236}">
                  <a16:creationId xmlns:a16="http://schemas.microsoft.com/office/drawing/2014/main" id="{57EA33C7-9039-4218-9528-34B22C0EDFDF}"/>
                </a:ext>
              </a:extLst>
            </p:cNvPr>
            <p:cNvSpPr/>
            <p:nvPr/>
          </p:nvSpPr>
          <p:spPr>
            <a:xfrm>
              <a:off x="4712575" y="1337450"/>
              <a:ext cx="12600" cy="6375"/>
            </a:xfrm>
            <a:custGeom>
              <a:avLst/>
              <a:gdLst/>
              <a:ahLst/>
              <a:cxnLst/>
              <a:rect l="l" t="t" r="r" b="b"/>
              <a:pathLst>
                <a:path w="504" h="255" extrusionOk="0">
                  <a:moveTo>
                    <a:pt x="96" y="14"/>
                  </a:moveTo>
                  <a:cubicBezTo>
                    <a:pt x="96" y="14"/>
                    <a:pt x="95" y="15"/>
                    <a:pt x="93" y="15"/>
                  </a:cubicBezTo>
                  <a:cubicBezTo>
                    <a:pt x="95" y="14"/>
                    <a:pt x="95" y="14"/>
                    <a:pt x="96" y="14"/>
                  </a:cubicBezTo>
                  <a:close/>
                  <a:moveTo>
                    <a:pt x="92" y="15"/>
                  </a:moveTo>
                  <a:cubicBezTo>
                    <a:pt x="90" y="16"/>
                    <a:pt x="89" y="17"/>
                    <a:pt x="89" y="17"/>
                  </a:cubicBezTo>
                  <a:cubicBezTo>
                    <a:pt x="89" y="17"/>
                    <a:pt x="90" y="16"/>
                    <a:pt x="92" y="15"/>
                  </a:cubicBezTo>
                  <a:close/>
                  <a:moveTo>
                    <a:pt x="265" y="188"/>
                  </a:moveTo>
                  <a:lnTo>
                    <a:pt x="265" y="188"/>
                  </a:lnTo>
                  <a:cubicBezTo>
                    <a:pt x="265" y="188"/>
                    <a:pt x="266" y="189"/>
                    <a:pt x="267" y="189"/>
                  </a:cubicBezTo>
                  <a:lnTo>
                    <a:pt x="267" y="189"/>
                  </a:lnTo>
                  <a:cubicBezTo>
                    <a:pt x="266" y="189"/>
                    <a:pt x="266" y="188"/>
                    <a:pt x="265" y="188"/>
                  </a:cubicBezTo>
                  <a:close/>
                  <a:moveTo>
                    <a:pt x="182" y="1"/>
                  </a:moveTo>
                  <a:cubicBezTo>
                    <a:pt x="173" y="1"/>
                    <a:pt x="165" y="1"/>
                    <a:pt x="157" y="2"/>
                  </a:cubicBezTo>
                  <a:cubicBezTo>
                    <a:pt x="144" y="2"/>
                    <a:pt x="130" y="4"/>
                    <a:pt x="117" y="6"/>
                  </a:cubicBezTo>
                  <a:cubicBezTo>
                    <a:pt x="111" y="9"/>
                    <a:pt x="104" y="11"/>
                    <a:pt x="98" y="13"/>
                  </a:cubicBezTo>
                  <a:cubicBezTo>
                    <a:pt x="96" y="14"/>
                    <a:pt x="94" y="15"/>
                    <a:pt x="93" y="15"/>
                  </a:cubicBezTo>
                  <a:lnTo>
                    <a:pt x="93" y="15"/>
                  </a:lnTo>
                  <a:cubicBezTo>
                    <a:pt x="69" y="22"/>
                    <a:pt x="47" y="35"/>
                    <a:pt x="32" y="52"/>
                  </a:cubicBezTo>
                  <a:cubicBezTo>
                    <a:pt x="1" y="83"/>
                    <a:pt x="14" y="132"/>
                    <a:pt x="54" y="145"/>
                  </a:cubicBezTo>
                  <a:cubicBezTo>
                    <a:pt x="60" y="147"/>
                    <a:pt x="69" y="147"/>
                    <a:pt x="76" y="147"/>
                  </a:cubicBezTo>
                  <a:lnTo>
                    <a:pt x="78" y="147"/>
                  </a:lnTo>
                  <a:cubicBezTo>
                    <a:pt x="89" y="147"/>
                    <a:pt x="102" y="149"/>
                    <a:pt x="113" y="151"/>
                  </a:cubicBezTo>
                  <a:lnTo>
                    <a:pt x="111" y="151"/>
                  </a:lnTo>
                  <a:lnTo>
                    <a:pt x="133" y="153"/>
                  </a:lnTo>
                  <a:lnTo>
                    <a:pt x="146" y="156"/>
                  </a:lnTo>
                  <a:cubicBezTo>
                    <a:pt x="179" y="162"/>
                    <a:pt x="210" y="169"/>
                    <a:pt x="240" y="180"/>
                  </a:cubicBezTo>
                  <a:lnTo>
                    <a:pt x="260" y="186"/>
                  </a:lnTo>
                  <a:lnTo>
                    <a:pt x="273" y="191"/>
                  </a:lnTo>
                  <a:cubicBezTo>
                    <a:pt x="271" y="190"/>
                    <a:pt x="269" y="190"/>
                    <a:pt x="267" y="189"/>
                  </a:cubicBezTo>
                  <a:lnTo>
                    <a:pt x="267" y="189"/>
                  </a:lnTo>
                  <a:cubicBezTo>
                    <a:pt x="268" y="190"/>
                    <a:pt x="270" y="190"/>
                    <a:pt x="271" y="191"/>
                  </a:cubicBezTo>
                  <a:lnTo>
                    <a:pt x="291" y="200"/>
                  </a:lnTo>
                  <a:cubicBezTo>
                    <a:pt x="293" y="202"/>
                    <a:pt x="310" y="209"/>
                    <a:pt x="317" y="212"/>
                  </a:cubicBezTo>
                  <a:lnTo>
                    <a:pt x="317" y="212"/>
                  </a:lnTo>
                  <a:cubicBezTo>
                    <a:pt x="349" y="229"/>
                    <a:pt x="382" y="242"/>
                    <a:pt x="418" y="252"/>
                  </a:cubicBezTo>
                  <a:cubicBezTo>
                    <a:pt x="423" y="253"/>
                    <a:pt x="427" y="254"/>
                    <a:pt x="432" y="254"/>
                  </a:cubicBezTo>
                  <a:cubicBezTo>
                    <a:pt x="455" y="254"/>
                    <a:pt x="478" y="242"/>
                    <a:pt x="491" y="222"/>
                  </a:cubicBezTo>
                  <a:cubicBezTo>
                    <a:pt x="504" y="197"/>
                    <a:pt x="499" y="164"/>
                    <a:pt x="480" y="145"/>
                  </a:cubicBezTo>
                  <a:cubicBezTo>
                    <a:pt x="453" y="114"/>
                    <a:pt x="423" y="90"/>
                    <a:pt x="387" y="70"/>
                  </a:cubicBezTo>
                  <a:cubicBezTo>
                    <a:pt x="352" y="48"/>
                    <a:pt x="315" y="31"/>
                    <a:pt x="275" y="17"/>
                  </a:cubicBezTo>
                  <a:cubicBezTo>
                    <a:pt x="246" y="7"/>
                    <a:pt x="214" y="1"/>
                    <a:pt x="182"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1" name="Google Shape;1033;p37">
              <a:extLst>
                <a:ext uri="{FF2B5EF4-FFF2-40B4-BE49-F238E27FC236}">
                  <a16:creationId xmlns:a16="http://schemas.microsoft.com/office/drawing/2014/main" id="{DD26175A-2D87-4C19-B541-ACD842135169}"/>
                </a:ext>
              </a:extLst>
            </p:cNvPr>
            <p:cNvSpPr/>
            <p:nvPr/>
          </p:nvSpPr>
          <p:spPr>
            <a:xfrm>
              <a:off x="4726575" y="1373025"/>
              <a:ext cx="12625" cy="4850"/>
            </a:xfrm>
            <a:custGeom>
              <a:avLst/>
              <a:gdLst/>
              <a:ahLst/>
              <a:cxnLst/>
              <a:rect l="l" t="t" r="r" b="b"/>
              <a:pathLst>
                <a:path w="505" h="194" extrusionOk="0">
                  <a:moveTo>
                    <a:pt x="474" y="1"/>
                  </a:moveTo>
                  <a:cubicBezTo>
                    <a:pt x="471" y="1"/>
                    <a:pt x="469" y="1"/>
                    <a:pt x="467" y="2"/>
                  </a:cubicBezTo>
                  <a:cubicBezTo>
                    <a:pt x="431" y="13"/>
                    <a:pt x="401" y="37"/>
                    <a:pt x="365" y="50"/>
                  </a:cubicBezTo>
                  <a:cubicBezTo>
                    <a:pt x="330" y="64"/>
                    <a:pt x="297" y="79"/>
                    <a:pt x="262" y="90"/>
                  </a:cubicBezTo>
                  <a:cubicBezTo>
                    <a:pt x="227" y="101"/>
                    <a:pt x="194" y="107"/>
                    <a:pt x="159" y="112"/>
                  </a:cubicBezTo>
                  <a:lnTo>
                    <a:pt x="106" y="112"/>
                  </a:lnTo>
                  <a:cubicBezTo>
                    <a:pt x="87" y="112"/>
                    <a:pt x="69" y="103"/>
                    <a:pt x="49" y="103"/>
                  </a:cubicBezTo>
                  <a:cubicBezTo>
                    <a:pt x="21" y="103"/>
                    <a:pt x="1" y="143"/>
                    <a:pt x="25" y="160"/>
                  </a:cubicBezTo>
                  <a:lnTo>
                    <a:pt x="27" y="160"/>
                  </a:lnTo>
                  <a:cubicBezTo>
                    <a:pt x="59" y="182"/>
                    <a:pt x="97" y="193"/>
                    <a:pt x="137" y="193"/>
                  </a:cubicBezTo>
                  <a:cubicBezTo>
                    <a:pt x="141" y="193"/>
                    <a:pt x="144" y="193"/>
                    <a:pt x="148" y="193"/>
                  </a:cubicBezTo>
                  <a:cubicBezTo>
                    <a:pt x="192" y="193"/>
                    <a:pt x="236" y="187"/>
                    <a:pt x="278" y="171"/>
                  </a:cubicBezTo>
                  <a:cubicBezTo>
                    <a:pt x="319" y="160"/>
                    <a:pt x="359" y="140"/>
                    <a:pt x="396" y="116"/>
                  </a:cubicBezTo>
                  <a:cubicBezTo>
                    <a:pt x="429" y="92"/>
                    <a:pt x="471" y="72"/>
                    <a:pt x="495" y="37"/>
                  </a:cubicBezTo>
                  <a:cubicBezTo>
                    <a:pt x="505" y="20"/>
                    <a:pt x="491" y="1"/>
                    <a:pt x="474"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2" name="Google Shape;1034;p37">
              <a:extLst>
                <a:ext uri="{FF2B5EF4-FFF2-40B4-BE49-F238E27FC236}">
                  <a16:creationId xmlns:a16="http://schemas.microsoft.com/office/drawing/2014/main" id="{92181EBC-CD2D-4BDB-8ED0-FDC58C00E9CE}"/>
                </a:ext>
              </a:extLst>
            </p:cNvPr>
            <p:cNvSpPr/>
            <p:nvPr/>
          </p:nvSpPr>
          <p:spPr>
            <a:xfrm>
              <a:off x="4760675" y="1368825"/>
              <a:ext cx="10625" cy="8275"/>
            </a:xfrm>
            <a:custGeom>
              <a:avLst/>
              <a:gdLst/>
              <a:ahLst/>
              <a:cxnLst/>
              <a:rect l="l" t="t" r="r" b="b"/>
              <a:pathLst>
                <a:path w="425" h="331" extrusionOk="0">
                  <a:moveTo>
                    <a:pt x="212" y="1"/>
                  </a:moveTo>
                  <a:cubicBezTo>
                    <a:pt x="1" y="1"/>
                    <a:pt x="1" y="330"/>
                    <a:pt x="212" y="330"/>
                  </a:cubicBezTo>
                  <a:cubicBezTo>
                    <a:pt x="425" y="330"/>
                    <a:pt x="425" y="1"/>
                    <a:pt x="212"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3" name="Google Shape;1035;p37">
              <a:extLst>
                <a:ext uri="{FF2B5EF4-FFF2-40B4-BE49-F238E27FC236}">
                  <a16:creationId xmlns:a16="http://schemas.microsoft.com/office/drawing/2014/main" id="{1AC7A9DA-2C2D-4D73-87C7-E7A7AB6D7D47}"/>
                </a:ext>
              </a:extLst>
            </p:cNvPr>
            <p:cNvSpPr/>
            <p:nvPr/>
          </p:nvSpPr>
          <p:spPr>
            <a:xfrm>
              <a:off x="4487975" y="1755850"/>
              <a:ext cx="66725" cy="20400"/>
            </a:xfrm>
            <a:custGeom>
              <a:avLst/>
              <a:gdLst/>
              <a:ahLst/>
              <a:cxnLst/>
              <a:rect l="l" t="t" r="r" b="b"/>
              <a:pathLst>
                <a:path w="2669" h="816" extrusionOk="0">
                  <a:moveTo>
                    <a:pt x="2669" y="1"/>
                  </a:moveTo>
                  <a:lnTo>
                    <a:pt x="1246" y="91"/>
                  </a:lnTo>
                  <a:cubicBezTo>
                    <a:pt x="1212" y="93"/>
                    <a:pt x="1178" y="95"/>
                    <a:pt x="1144" y="95"/>
                  </a:cubicBezTo>
                  <a:cubicBezTo>
                    <a:pt x="1071" y="95"/>
                    <a:pt x="1000" y="86"/>
                    <a:pt x="936" y="53"/>
                  </a:cubicBezTo>
                  <a:cubicBezTo>
                    <a:pt x="921" y="47"/>
                    <a:pt x="907" y="38"/>
                    <a:pt x="894" y="27"/>
                  </a:cubicBezTo>
                  <a:cubicBezTo>
                    <a:pt x="861" y="40"/>
                    <a:pt x="826" y="53"/>
                    <a:pt x="793" y="67"/>
                  </a:cubicBezTo>
                  <a:cubicBezTo>
                    <a:pt x="536" y="172"/>
                    <a:pt x="268" y="266"/>
                    <a:pt x="0" y="348"/>
                  </a:cubicBezTo>
                  <a:cubicBezTo>
                    <a:pt x="75" y="504"/>
                    <a:pt x="150" y="660"/>
                    <a:pt x="224" y="815"/>
                  </a:cubicBezTo>
                  <a:cubicBezTo>
                    <a:pt x="1083" y="697"/>
                    <a:pt x="1911" y="420"/>
                    <a:pt x="2669"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4" name="Google Shape;1036;p37">
              <a:extLst>
                <a:ext uri="{FF2B5EF4-FFF2-40B4-BE49-F238E27FC236}">
                  <a16:creationId xmlns:a16="http://schemas.microsoft.com/office/drawing/2014/main" id="{DD6DD308-CA33-41DB-9CA7-EB8D809F76B3}"/>
                </a:ext>
              </a:extLst>
            </p:cNvPr>
            <p:cNvSpPr/>
            <p:nvPr/>
          </p:nvSpPr>
          <p:spPr>
            <a:xfrm>
              <a:off x="4431975" y="1381950"/>
              <a:ext cx="40875" cy="114025"/>
            </a:xfrm>
            <a:custGeom>
              <a:avLst/>
              <a:gdLst/>
              <a:ahLst/>
              <a:cxnLst/>
              <a:rect l="l" t="t" r="r" b="b"/>
              <a:pathLst>
                <a:path w="1635" h="4561" extrusionOk="0">
                  <a:moveTo>
                    <a:pt x="670" y="1"/>
                  </a:moveTo>
                  <a:cubicBezTo>
                    <a:pt x="670" y="1"/>
                    <a:pt x="68" y="1512"/>
                    <a:pt x="55" y="2208"/>
                  </a:cubicBezTo>
                  <a:cubicBezTo>
                    <a:pt x="44" y="2902"/>
                    <a:pt x="29" y="3649"/>
                    <a:pt x="29" y="3649"/>
                  </a:cubicBezTo>
                  <a:cubicBezTo>
                    <a:pt x="0" y="3660"/>
                    <a:pt x="951" y="4560"/>
                    <a:pt x="951" y="4560"/>
                  </a:cubicBezTo>
                  <a:lnTo>
                    <a:pt x="1579" y="3517"/>
                  </a:lnTo>
                  <a:lnTo>
                    <a:pt x="1634" y="1767"/>
                  </a:lnTo>
                  <a:lnTo>
                    <a:pt x="670" y="1"/>
                  </a:ln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5" name="Google Shape;1037;p37">
              <a:extLst>
                <a:ext uri="{FF2B5EF4-FFF2-40B4-BE49-F238E27FC236}">
                  <a16:creationId xmlns:a16="http://schemas.microsoft.com/office/drawing/2014/main" id="{7802A350-29DB-4302-B1CE-C0CCF7BCE7CF}"/>
                </a:ext>
              </a:extLst>
            </p:cNvPr>
            <p:cNvSpPr/>
            <p:nvPr/>
          </p:nvSpPr>
          <p:spPr>
            <a:xfrm>
              <a:off x="4430700" y="1384000"/>
              <a:ext cx="69275" cy="118000"/>
            </a:xfrm>
            <a:custGeom>
              <a:avLst/>
              <a:gdLst/>
              <a:ahLst/>
              <a:cxnLst/>
              <a:rect l="l" t="t" r="r" b="b"/>
              <a:pathLst>
                <a:path w="2771" h="4720" extrusionOk="0">
                  <a:moveTo>
                    <a:pt x="548" y="0"/>
                  </a:moveTo>
                  <a:cubicBezTo>
                    <a:pt x="548" y="0"/>
                    <a:pt x="1" y="68"/>
                    <a:pt x="1" y="1098"/>
                  </a:cubicBezTo>
                  <a:cubicBezTo>
                    <a:pt x="5" y="1489"/>
                    <a:pt x="51" y="1878"/>
                    <a:pt x="137" y="2260"/>
                  </a:cubicBezTo>
                  <a:cubicBezTo>
                    <a:pt x="172" y="2425"/>
                    <a:pt x="209" y="2576"/>
                    <a:pt x="247" y="2704"/>
                  </a:cubicBezTo>
                  <a:cubicBezTo>
                    <a:pt x="324" y="2972"/>
                    <a:pt x="387" y="3143"/>
                    <a:pt x="387" y="3143"/>
                  </a:cubicBezTo>
                  <a:lnTo>
                    <a:pt x="348" y="4720"/>
                  </a:lnTo>
                  <a:lnTo>
                    <a:pt x="2770" y="4039"/>
                  </a:lnTo>
                  <a:lnTo>
                    <a:pt x="2460" y="1913"/>
                  </a:lnTo>
                  <a:lnTo>
                    <a:pt x="2105" y="1454"/>
                  </a:lnTo>
                  <a:lnTo>
                    <a:pt x="1944" y="1248"/>
                  </a:lnTo>
                  <a:lnTo>
                    <a:pt x="1165" y="242"/>
                  </a:lnTo>
                  <a:lnTo>
                    <a:pt x="548" y="0"/>
                  </a:ln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6" name="Google Shape;1038;p37">
              <a:extLst>
                <a:ext uri="{FF2B5EF4-FFF2-40B4-BE49-F238E27FC236}">
                  <a16:creationId xmlns:a16="http://schemas.microsoft.com/office/drawing/2014/main" id="{AD141E2A-7C1E-4120-B846-EBC99B78DCD3}"/>
                </a:ext>
              </a:extLst>
            </p:cNvPr>
            <p:cNvSpPr/>
            <p:nvPr/>
          </p:nvSpPr>
          <p:spPr>
            <a:xfrm>
              <a:off x="4451075" y="1330800"/>
              <a:ext cx="59600" cy="68475"/>
            </a:xfrm>
            <a:custGeom>
              <a:avLst/>
              <a:gdLst/>
              <a:ahLst/>
              <a:cxnLst/>
              <a:rect l="l" t="t" r="r" b="b"/>
              <a:pathLst>
                <a:path w="2384" h="2739" extrusionOk="0">
                  <a:moveTo>
                    <a:pt x="1415" y="0"/>
                  </a:moveTo>
                  <a:lnTo>
                    <a:pt x="1138" y="749"/>
                  </a:lnTo>
                  <a:cubicBezTo>
                    <a:pt x="1112" y="832"/>
                    <a:pt x="1072" y="914"/>
                    <a:pt x="1024" y="986"/>
                  </a:cubicBezTo>
                  <a:cubicBezTo>
                    <a:pt x="930" y="1118"/>
                    <a:pt x="776" y="1190"/>
                    <a:pt x="629" y="1258"/>
                  </a:cubicBezTo>
                  <a:lnTo>
                    <a:pt x="238" y="1439"/>
                  </a:lnTo>
                  <a:cubicBezTo>
                    <a:pt x="163" y="1474"/>
                    <a:pt x="84" y="1513"/>
                    <a:pt x="40" y="1581"/>
                  </a:cubicBezTo>
                  <a:cubicBezTo>
                    <a:pt x="3" y="1643"/>
                    <a:pt x="1" y="1720"/>
                    <a:pt x="7" y="1790"/>
                  </a:cubicBezTo>
                  <a:cubicBezTo>
                    <a:pt x="38" y="2100"/>
                    <a:pt x="260" y="2367"/>
                    <a:pt x="530" y="2517"/>
                  </a:cubicBezTo>
                  <a:cubicBezTo>
                    <a:pt x="798" y="2668"/>
                    <a:pt x="1116" y="2719"/>
                    <a:pt x="1426" y="2734"/>
                  </a:cubicBezTo>
                  <a:cubicBezTo>
                    <a:pt x="1455" y="2737"/>
                    <a:pt x="1485" y="2738"/>
                    <a:pt x="1515" y="2738"/>
                  </a:cubicBezTo>
                  <a:cubicBezTo>
                    <a:pt x="1589" y="2738"/>
                    <a:pt x="1663" y="2730"/>
                    <a:pt x="1736" y="2714"/>
                  </a:cubicBezTo>
                  <a:cubicBezTo>
                    <a:pt x="1922" y="2664"/>
                    <a:pt x="2072" y="2521"/>
                    <a:pt x="2170" y="2357"/>
                  </a:cubicBezTo>
                  <a:cubicBezTo>
                    <a:pt x="2271" y="2192"/>
                    <a:pt x="2329" y="2007"/>
                    <a:pt x="2383" y="1823"/>
                  </a:cubicBezTo>
                  <a:lnTo>
                    <a:pt x="1415" y="0"/>
                  </a:ln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7" name="Google Shape;1039;p37">
              <a:extLst>
                <a:ext uri="{FF2B5EF4-FFF2-40B4-BE49-F238E27FC236}">
                  <a16:creationId xmlns:a16="http://schemas.microsoft.com/office/drawing/2014/main" id="{2A9D24EF-56F3-4C5A-8151-6A4228021714}"/>
                </a:ext>
              </a:extLst>
            </p:cNvPr>
            <p:cNvSpPr/>
            <p:nvPr/>
          </p:nvSpPr>
          <p:spPr>
            <a:xfrm>
              <a:off x="4481775" y="1337825"/>
              <a:ext cx="28900" cy="61450"/>
            </a:xfrm>
            <a:custGeom>
              <a:avLst/>
              <a:gdLst/>
              <a:ahLst/>
              <a:cxnLst/>
              <a:rect l="l" t="t" r="r" b="b"/>
              <a:pathLst>
                <a:path w="1156" h="2458" extrusionOk="0">
                  <a:moveTo>
                    <a:pt x="336" y="0"/>
                  </a:moveTo>
                  <a:cubicBezTo>
                    <a:pt x="270" y="156"/>
                    <a:pt x="218" y="314"/>
                    <a:pt x="154" y="470"/>
                  </a:cubicBezTo>
                  <a:cubicBezTo>
                    <a:pt x="147" y="890"/>
                    <a:pt x="0" y="1300"/>
                    <a:pt x="7" y="1724"/>
                  </a:cubicBezTo>
                  <a:cubicBezTo>
                    <a:pt x="11" y="1970"/>
                    <a:pt x="57" y="2216"/>
                    <a:pt x="143" y="2451"/>
                  </a:cubicBezTo>
                  <a:cubicBezTo>
                    <a:pt x="161" y="2451"/>
                    <a:pt x="180" y="2453"/>
                    <a:pt x="198" y="2453"/>
                  </a:cubicBezTo>
                  <a:cubicBezTo>
                    <a:pt x="227" y="2456"/>
                    <a:pt x="257" y="2457"/>
                    <a:pt x="287" y="2457"/>
                  </a:cubicBezTo>
                  <a:cubicBezTo>
                    <a:pt x="361" y="2457"/>
                    <a:pt x="435" y="2449"/>
                    <a:pt x="508" y="2433"/>
                  </a:cubicBezTo>
                  <a:cubicBezTo>
                    <a:pt x="694" y="2383"/>
                    <a:pt x="844" y="2240"/>
                    <a:pt x="942" y="2076"/>
                  </a:cubicBezTo>
                  <a:cubicBezTo>
                    <a:pt x="1043" y="1911"/>
                    <a:pt x="1101" y="1726"/>
                    <a:pt x="1155" y="1542"/>
                  </a:cubicBezTo>
                  <a:lnTo>
                    <a:pt x="336" y="0"/>
                  </a:ln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8" name="Google Shape;1040;p37">
              <a:extLst>
                <a:ext uri="{FF2B5EF4-FFF2-40B4-BE49-F238E27FC236}">
                  <a16:creationId xmlns:a16="http://schemas.microsoft.com/office/drawing/2014/main" id="{BCD4F08A-B712-497E-BD1A-7F43D669834B}"/>
                </a:ext>
              </a:extLst>
            </p:cNvPr>
            <p:cNvSpPr/>
            <p:nvPr/>
          </p:nvSpPr>
          <p:spPr>
            <a:xfrm>
              <a:off x="4460525" y="1478525"/>
              <a:ext cx="162325" cy="305775"/>
            </a:xfrm>
            <a:custGeom>
              <a:avLst/>
              <a:gdLst/>
              <a:ahLst/>
              <a:cxnLst/>
              <a:rect l="l" t="t" r="r" b="b"/>
              <a:pathLst>
                <a:path w="6493" h="12231" extrusionOk="0">
                  <a:moveTo>
                    <a:pt x="161" y="1"/>
                  </a:moveTo>
                  <a:lnTo>
                    <a:pt x="161" y="1"/>
                  </a:lnTo>
                  <a:cubicBezTo>
                    <a:pt x="0" y="1283"/>
                    <a:pt x="426" y="2568"/>
                    <a:pt x="958" y="3745"/>
                  </a:cubicBezTo>
                  <a:cubicBezTo>
                    <a:pt x="1232" y="4356"/>
                    <a:pt x="1546" y="4964"/>
                    <a:pt x="2021" y="5439"/>
                  </a:cubicBezTo>
                  <a:cubicBezTo>
                    <a:pt x="2752" y="6168"/>
                    <a:pt x="3784" y="6497"/>
                    <a:pt x="4647" y="7064"/>
                  </a:cubicBezTo>
                  <a:cubicBezTo>
                    <a:pt x="4726" y="7114"/>
                    <a:pt x="4808" y="7174"/>
                    <a:pt x="4849" y="7259"/>
                  </a:cubicBezTo>
                  <a:cubicBezTo>
                    <a:pt x="4904" y="7378"/>
                    <a:pt x="4865" y="7518"/>
                    <a:pt x="4825" y="7644"/>
                  </a:cubicBezTo>
                  <a:cubicBezTo>
                    <a:pt x="4408" y="8968"/>
                    <a:pt x="3907" y="10268"/>
                    <a:pt x="3327" y="11531"/>
                  </a:cubicBezTo>
                  <a:cubicBezTo>
                    <a:pt x="3253" y="11693"/>
                    <a:pt x="3174" y="11876"/>
                    <a:pt x="3231" y="12045"/>
                  </a:cubicBezTo>
                  <a:cubicBezTo>
                    <a:pt x="3266" y="12154"/>
                    <a:pt x="3388" y="12231"/>
                    <a:pt x="3496" y="12231"/>
                  </a:cubicBezTo>
                  <a:cubicBezTo>
                    <a:pt x="3555" y="12231"/>
                    <a:pt x="3610" y="12207"/>
                    <a:pt x="3644" y="12152"/>
                  </a:cubicBezTo>
                  <a:cubicBezTo>
                    <a:pt x="4909" y="10518"/>
                    <a:pt x="5836" y="8649"/>
                    <a:pt x="6369" y="6651"/>
                  </a:cubicBezTo>
                  <a:cubicBezTo>
                    <a:pt x="6433" y="6407"/>
                    <a:pt x="6492" y="6150"/>
                    <a:pt x="6431" y="5904"/>
                  </a:cubicBezTo>
                  <a:cubicBezTo>
                    <a:pt x="6380" y="5704"/>
                    <a:pt x="6253" y="5533"/>
                    <a:pt x="6128" y="5368"/>
                  </a:cubicBezTo>
                  <a:cubicBezTo>
                    <a:pt x="4834" y="3651"/>
                    <a:pt x="3424" y="2026"/>
                    <a:pt x="1911" y="499"/>
                  </a:cubicBezTo>
                  <a:lnTo>
                    <a:pt x="161" y="1"/>
                  </a:ln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9" name="Google Shape;1041;p37">
              <a:extLst>
                <a:ext uri="{FF2B5EF4-FFF2-40B4-BE49-F238E27FC236}">
                  <a16:creationId xmlns:a16="http://schemas.microsoft.com/office/drawing/2014/main" id="{8AFAAC4D-FCFC-4599-A70D-28598996C8BD}"/>
                </a:ext>
              </a:extLst>
            </p:cNvPr>
            <p:cNvSpPr/>
            <p:nvPr/>
          </p:nvSpPr>
          <p:spPr>
            <a:xfrm>
              <a:off x="4460475" y="1478525"/>
              <a:ext cx="105050" cy="119725"/>
            </a:xfrm>
            <a:custGeom>
              <a:avLst/>
              <a:gdLst/>
              <a:ahLst/>
              <a:cxnLst/>
              <a:rect l="l" t="t" r="r" b="b"/>
              <a:pathLst>
                <a:path w="4202" h="4789" extrusionOk="0">
                  <a:moveTo>
                    <a:pt x="163" y="1"/>
                  </a:moveTo>
                  <a:lnTo>
                    <a:pt x="163" y="1"/>
                  </a:lnTo>
                  <a:cubicBezTo>
                    <a:pt x="0" y="1283"/>
                    <a:pt x="426" y="2568"/>
                    <a:pt x="958" y="3745"/>
                  </a:cubicBezTo>
                  <a:cubicBezTo>
                    <a:pt x="1118" y="4103"/>
                    <a:pt x="1294" y="4459"/>
                    <a:pt x="1507" y="4789"/>
                  </a:cubicBezTo>
                  <a:cubicBezTo>
                    <a:pt x="2082" y="3791"/>
                    <a:pt x="3099" y="3190"/>
                    <a:pt x="4201" y="2974"/>
                  </a:cubicBezTo>
                  <a:cubicBezTo>
                    <a:pt x="3466" y="2122"/>
                    <a:pt x="2704" y="1297"/>
                    <a:pt x="1913" y="499"/>
                  </a:cubicBezTo>
                  <a:lnTo>
                    <a:pt x="163" y="1"/>
                  </a:ln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0" name="Google Shape;1042;p37">
              <a:extLst>
                <a:ext uri="{FF2B5EF4-FFF2-40B4-BE49-F238E27FC236}">
                  <a16:creationId xmlns:a16="http://schemas.microsoft.com/office/drawing/2014/main" id="{B767A02F-6810-43C0-8CBF-CDA0826F04AB}"/>
                </a:ext>
              </a:extLst>
            </p:cNvPr>
            <p:cNvSpPr/>
            <p:nvPr/>
          </p:nvSpPr>
          <p:spPr>
            <a:xfrm>
              <a:off x="4432750" y="1477375"/>
              <a:ext cx="103125" cy="360800"/>
            </a:xfrm>
            <a:custGeom>
              <a:avLst/>
              <a:gdLst/>
              <a:ahLst/>
              <a:cxnLst/>
              <a:rect l="l" t="t" r="r" b="b"/>
              <a:pathLst>
                <a:path w="4125" h="14432" extrusionOk="0">
                  <a:moveTo>
                    <a:pt x="237" y="1"/>
                  </a:moveTo>
                  <a:cubicBezTo>
                    <a:pt x="112" y="1920"/>
                    <a:pt x="0" y="3928"/>
                    <a:pt x="780" y="5687"/>
                  </a:cubicBezTo>
                  <a:cubicBezTo>
                    <a:pt x="1030" y="6253"/>
                    <a:pt x="1373" y="6796"/>
                    <a:pt x="1452" y="7408"/>
                  </a:cubicBezTo>
                  <a:cubicBezTo>
                    <a:pt x="1507" y="7839"/>
                    <a:pt x="1428" y="8276"/>
                    <a:pt x="1366" y="8706"/>
                  </a:cubicBezTo>
                  <a:cubicBezTo>
                    <a:pt x="1107" y="10512"/>
                    <a:pt x="1168" y="12348"/>
                    <a:pt x="1546" y="14133"/>
                  </a:cubicBezTo>
                  <a:cubicBezTo>
                    <a:pt x="1574" y="14266"/>
                    <a:pt x="1671" y="14431"/>
                    <a:pt x="1784" y="14431"/>
                  </a:cubicBezTo>
                  <a:cubicBezTo>
                    <a:pt x="1805" y="14431"/>
                    <a:pt x="1827" y="14425"/>
                    <a:pt x="1849" y="14412"/>
                  </a:cubicBezTo>
                  <a:cubicBezTo>
                    <a:pt x="1924" y="14368"/>
                    <a:pt x="1935" y="14267"/>
                    <a:pt x="1939" y="14179"/>
                  </a:cubicBezTo>
                  <a:cubicBezTo>
                    <a:pt x="2075" y="11449"/>
                    <a:pt x="4124" y="9034"/>
                    <a:pt x="4021" y="6302"/>
                  </a:cubicBezTo>
                  <a:cubicBezTo>
                    <a:pt x="3993" y="5544"/>
                    <a:pt x="3795" y="4804"/>
                    <a:pt x="3582" y="4077"/>
                  </a:cubicBezTo>
                  <a:cubicBezTo>
                    <a:pt x="3206" y="2792"/>
                    <a:pt x="2776" y="1523"/>
                    <a:pt x="2293" y="273"/>
                  </a:cubicBezTo>
                  <a:lnTo>
                    <a:pt x="237" y="1"/>
                  </a:ln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1" name="Google Shape;1043;p37">
              <a:extLst>
                <a:ext uri="{FF2B5EF4-FFF2-40B4-BE49-F238E27FC236}">
                  <a16:creationId xmlns:a16="http://schemas.microsoft.com/office/drawing/2014/main" id="{7C1F6CEF-E178-4A85-884C-1DE4983824B9}"/>
                </a:ext>
              </a:extLst>
            </p:cNvPr>
            <p:cNvSpPr/>
            <p:nvPr/>
          </p:nvSpPr>
          <p:spPr>
            <a:xfrm>
              <a:off x="4434050" y="1477375"/>
              <a:ext cx="86500" cy="112150"/>
            </a:xfrm>
            <a:custGeom>
              <a:avLst/>
              <a:gdLst/>
              <a:ahLst/>
              <a:cxnLst/>
              <a:rect l="l" t="t" r="r" b="b"/>
              <a:pathLst>
                <a:path w="3460" h="4486" extrusionOk="0">
                  <a:moveTo>
                    <a:pt x="185" y="1"/>
                  </a:moveTo>
                  <a:lnTo>
                    <a:pt x="185" y="1"/>
                  </a:lnTo>
                  <a:cubicBezTo>
                    <a:pt x="89" y="1496"/>
                    <a:pt x="1" y="3042"/>
                    <a:pt x="335" y="4485"/>
                  </a:cubicBezTo>
                  <a:cubicBezTo>
                    <a:pt x="732" y="4215"/>
                    <a:pt x="1242" y="4064"/>
                    <a:pt x="1665" y="3978"/>
                  </a:cubicBezTo>
                  <a:cubicBezTo>
                    <a:pt x="2107" y="3888"/>
                    <a:pt x="2555" y="3842"/>
                    <a:pt x="3005" y="3837"/>
                  </a:cubicBezTo>
                  <a:cubicBezTo>
                    <a:pt x="3043" y="3837"/>
                    <a:pt x="3081" y="3837"/>
                    <a:pt x="3119" y="3837"/>
                  </a:cubicBezTo>
                  <a:cubicBezTo>
                    <a:pt x="3232" y="3837"/>
                    <a:pt x="3346" y="3839"/>
                    <a:pt x="3460" y="3844"/>
                  </a:cubicBezTo>
                  <a:cubicBezTo>
                    <a:pt x="3100" y="2638"/>
                    <a:pt x="2693" y="1448"/>
                    <a:pt x="2239" y="273"/>
                  </a:cubicBezTo>
                  <a:lnTo>
                    <a:pt x="185" y="1"/>
                  </a:ln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2" name="Google Shape;1044;p37">
              <a:extLst>
                <a:ext uri="{FF2B5EF4-FFF2-40B4-BE49-F238E27FC236}">
                  <a16:creationId xmlns:a16="http://schemas.microsoft.com/office/drawing/2014/main" id="{43FAF420-7AF4-4353-A84E-F603C1AAA861}"/>
                </a:ext>
              </a:extLst>
            </p:cNvPr>
            <p:cNvSpPr/>
            <p:nvPr/>
          </p:nvSpPr>
          <p:spPr>
            <a:xfrm>
              <a:off x="4441750" y="1474200"/>
              <a:ext cx="82575" cy="46850"/>
            </a:xfrm>
            <a:custGeom>
              <a:avLst/>
              <a:gdLst/>
              <a:ahLst/>
              <a:cxnLst/>
              <a:rect l="l" t="t" r="r" b="b"/>
              <a:pathLst>
                <a:path w="3303" h="1874" extrusionOk="0">
                  <a:moveTo>
                    <a:pt x="2783" y="0"/>
                  </a:moveTo>
                  <a:lnTo>
                    <a:pt x="16" y="495"/>
                  </a:lnTo>
                  <a:lnTo>
                    <a:pt x="0" y="1325"/>
                  </a:lnTo>
                  <a:lnTo>
                    <a:pt x="2141" y="1874"/>
                  </a:lnTo>
                  <a:cubicBezTo>
                    <a:pt x="2181" y="1861"/>
                    <a:pt x="3303" y="1324"/>
                    <a:pt x="3291" y="1324"/>
                  </a:cubicBezTo>
                  <a:lnTo>
                    <a:pt x="3291" y="1324"/>
                  </a:lnTo>
                  <a:cubicBezTo>
                    <a:pt x="3291" y="1324"/>
                    <a:pt x="3291" y="1325"/>
                    <a:pt x="3290" y="1325"/>
                  </a:cubicBezTo>
                  <a:cubicBezTo>
                    <a:pt x="3290" y="1325"/>
                    <a:pt x="3290" y="1325"/>
                    <a:pt x="3289" y="1325"/>
                  </a:cubicBezTo>
                  <a:cubicBezTo>
                    <a:pt x="3246" y="1325"/>
                    <a:pt x="2783" y="0"/>
                    <a:pt x="2783"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3" name="Google Shape;1045;p37">
              <a:extLst>
                <a:ext uri="{FF2B5EF4-FFF2-40B4-BE49-F238E27FC236}">
                  <a16:creationId xmlns:a16="http://schemas.microsoft.com/office/drawing/2014/main" id="{B043CF70-24A2-4AB4-AEE5-7F56A2146306}"/>
                </a:ext>
              </a:extLst>
            </p:cNvPr>
            <p:cNvSpPr/>
            <p:nvPr/>
          </p:nvSpPr>
          <p:spPr>
            <a:xfrm>
              <a:off x="4494450" y="1372300"/>
              <a:ext cx="150675" cy="84975"/>
            </a:xfrm>
            <a:custGeom>
              <a:avLst/>
              <a:gdLst/>
              <a:ahLst/>
              <a:cxnLst/>
              <a:rect l="l" t="t" r="r" b="b"/>
              <a:pathLst>
                <a:path w="6027" h="3399" extrusionOk="0">
                  <a:moveTo>
                    <a:pt x="587" y="0"/>
                  </a:moveTo>
                  <a:lnTo>
                    <a:pt x="1" y="1839"/>
                  </a:lnTo>
                  <a:cubicBezTo>
                    <a:pt x="731" y="2634"/>
                    <a:pt x="1593" y="3398"/>
                    <a:pt x="2694" y="3398"/>
                  </a:cubicBezTo>
                  <a:cubicBezTo>
                    <a:pt x="2778" y="3398"/>
                    <a:pt x="2863" y="3394"/>
                    <a:pt x="2950" y="3385"/>
                  </a:cubicBezTo>
                  <a:cubicBezTo>
                    <a:pt x="3760" y="3299"/>
                    <a:pt x="4454" y="2864"/>
                    <a:pt x="5030" y="2317"/>
                  </a:cubicBezTo>
                  <a:cubicBezTo>
                    <a:pt x="5348" y="2014"/>
                    <a:pt x="5658" y="1705"/>
                    <a:pt x="5992" y="1419"/>
                  </a:cubicBezTo>
                  <a:lnTo>
                    <a:pt x="6027" y="1388"/>
                  </a:lnTo>
                  <a:cubicBezTo>
                    <a:pt x="5996" y="1353"/>
                    <a:pt x="5957" y="1327"/>
                    <a:pt x="5913" y="1309"/>
                  </a:cubicBezTo>
                  <a:cubicBezTo>
                    <a:pt x="5873" y="1293"/>
                    <a:pt x="5833" y="1287"/>
                    <a:pt x="5792" y="1287"/>
                  </a:cubicBezTo>
                  <a:cubicBezTo>
                    <a:pt x="5668" y="1287"/>
                    <a:pt x="5539" y="1348"/>
                    <a:pt x="5425" y="1406"/>
                  </a:cubicBezTo>
                  <a:cubicBezTo>
                    <a:pt x="4806" y="1724"/>
                    <a:pt x="4171" y="2014"/>
                    <a:pt x="3525" y="2276"/>
                  </a:cubicBezTo>
                  <a:cubicBezTo>
                    <a:pt x="3369" y="2339"/>
                    <a:pt x="3206" y="2401"/>
                    <a:pt x="3042" y="2401"/>
                  </a:cubicBezTo>
                  <a:cubicBezTo>
                    <a:pt x="3012" y="2401"/>
                    <a:pt x="2982" y="2398"/>
                    <a:pt x="2952" y="2394"/>
                  </a:cubicBezTo>
                  <a:cubicBezTo>
                    <a:pt x="2686" y="2355"/>
                    <a:pt x="2484" y="2142"/>
                    <a:pt x="2307" y="1942"/>
                  </a:cubicBezTo>
                  <a:lnTo>
                    <a:pt x="587" y="0"/>
                  </a:ln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4" name="Google Shape;1046;p37">
              <a:extLst>
                <a:ext uri="{FF2B5EF4-FFF2-40B4-BE49-F238E27FC236}">
                  <a16:creationId xmlns:a16="http://schemas.microsoft.com/office/drawing/2014/main" id="{D21751FD-19DD-4E2A-B5B8-2062B928CDD0}"/>
                </a:ext>
              </a:extLst>
            </p:cNvPr>
            <p:cNvSpPr/>
            <p:nvPr/>
          </p:nvSpPr>
          <p:spPr>
            <a:xfrm>
              <a:off x="4434100" y="1415175"/>
              <a:ext cx="54675" cy="38500"/>
            </a:xfrm>
            <a:custGeom>
              <a:avLst/>
              <a:gdLst/>
              <a:ahLst/>
              <a:cxnLst/>
              <a:rect l="l" t="t" r="r" b="b"/>
              <a:pathLst>
                <a:path w="2187" h="1540" extrusionOk="0">
                  <a:moveTo>
                    <a:pt x="1820" y="0"/>
                  </a:moveTo>
                  <a:cubicBezTo>
                    <a:pt x="1816" y="0"/>
                    <a:pt x="1812" y="0"/>
                    <a:pt x="1808" y="1"/>
                  </a:cubicBezTo>
                  <a:lnTo>
                    <a:pt x="1786" y="1"/>
                  </a:lnTo>
                  <a:cubicBezTo>
                    <a:pt x="1626" y="5"/>
                    <a:pt x="1466" y="9"/>
                    <a:pt x="1305" y="12"/>
                  </a:cubicBezTo>
                  <a:cubicBezTo>
                    <a:pt x="1275" y="12"/>
                    <a:pt x="1246" y="16"/>
                    <a:pt x="1220" y="25"/>
                  </a:cubicBezTo>
                  <a:cubicBezTo>
                    <a:pt x="1187" y="44"/>
                    <a:pt x="1158" y="73"/>
                    <a:pt x="1141" y="108"/>
                  </a:cubicBezTo>
                  <a:cubicBezTo>
                    <a:pt x="987" y="339"/>
                    <a:pt x="833" y="567"/>
                    <a:pt x="682" y="798"/>
                  </a:cubicBezTo>
                  <a:cubicBezTo>
                    <a:pt x="638" y="866"/>
                    <a:pt x="590" y="934"/>
                    <a:pt x="517" y="969"/>
                  </a:cubicBezTo>
                  <a:cubicBezTo>
                    <a:pt x="462" y="998"/>
                    <a:pt x="396" y="1000"/>
                    <a:pt x="333" y="1002"/>
                  </a:cubicBezTo>
                  <a:cubicBezTo>
                    <a:pt x="223" y="1004"/>
                    <a:pt x="111" y="1009"/>
                    <a:pt x="1" y="1011"/>
                  </a:cubicBezTo>
                  <a:cubicBezTo>
                    <a:pt x="36" y="1175"/>
                    <a:pt x="73" y="1327"/>
                    <a:pt x="111" y="1454"/>
                  </a:cubicBezTo>
                  <a:cubicBezTo>
                    <a:pt x="453" y="1511"/>
                    <a:pt x="798" y="1540"/>
                    <a:pt x="1143" y="1540"/>
                  </a:cubicBezTo>
                  <a:cubicBezTo>
                    <a:pt x="1492" y="1540"/>
                    <a:pt x="1841" y="1511"/>
                    <a:pt x="2186" y="1452"/>
                  </a:cubicBezTo>
                  <a:cubicBezTo>
                    <a:pt x="2138" y="1033"/>
                    <a:pt x="2065" y="618"/>
                    <a:pt x="1971" y="207"/>
                  </a:cubicBezTo>
                  <a:cubicBezTo>
                    <a:pt x="1964" y="181"/>
                    <a:pt x="1958" y="159"/>
                    <a:pt x="1953" y="134"/>
                  </a:cubicBezTo>
                  <a:cubicBezTo>
                    <a:pt x="1942" y="91"/>
                    <a:pt x="1929" y="44"/>
                    <a:pt x="1892" y="18"/>
                  </a:cubicBezTo>
                  <a:cubicBezTo>
                    <a:pt x="1871" y="7"/>
                    <a:pt x="1846" y="0"/>
                    <a:pt x="1820"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5" name="Google Shape;1047;p37">
              <a:extLst>
                <a:ext uri="{FF2B5EF4-FFF2-40B4-BE49-F238E27FC236}">
                  <a16:creationId xmlns:a16="http://schemas.microsoft.com/office/drawing/2014/main" id="{8A0EDAFB-7E3C-4EC7-B3DE-D095C88D44E4}"/>
                </a:ext>
              </a:extLst>
            </p:cNvPr>
            <p:cNvSpPr/>
            <p:nvPr/>
          </p:nvSpPr>
          <p:spPr>
            <a:xfrm>
              <a:off x="4380075" y="1374600"/>
              <a:ext cx="80850" cy="169200"/>
            </a:xfrm>
            <a:custGeom>
              <a:avLst/>
              <a:gdLst/>
              <a:ahLst/>
              <a:cxnLst/>
              <a:rect l="l" t="t" r="r" b="b"/>
              <a:pathLst>
                <a:path w="3234" h="6768" extrusionOk="0">
                  <a:moveTo>
                    <a:pt x="2625" y="1"/>
                  </a:moveTo>
                  <a:cubicBezTo>
                    <a:pt x="1793" y="1017"/>
                    <a:pt x="1059" y="2109"/>
                    <a:pt x="429" y="3262"/>
                  </a:cubicBezTo>
                  <a:cubicBezTo>
                    <a:pt x="242" y="3607"/>
                    <a:pt x="60" y="3969"/>
                    <a:pt x="34" y="4362"/>
                  </a:cubicBezTo>
                  <a:cubicBezTo>
                    <a:pt x="1" y="4847"/>
                    <a:pt x="216" y="5324"/>
                    <a:pt x="537" y="5693"/>
                  </a:cubicBezTo>
                  <a:cubicBezTo>
                    <a:pt x="855" y="6060"/>
                    <a:pt x="1268" y="6330"/>
                    <a:pt x="1692" y="6571"/>
                  </a:cubicBezTo>
                  <a:cubicBezTo>
                    <a:pt x="1866" y="6670"/>
                    <a:pt x="2055" y="6767"/>
                    <a:pt x="2254" y="6767"/>
                  </a:cubicBezTo>
                  <a:cubicBezTo>
                    <a:pt x="2259" y="6767"/>
                    <a:pt x="2263" y="6767"/>
                    <a:pt x="2267" y="6767"/>
                  </a:cubicBezTo>
                  <a:cubicBezTo>
                    <a:pt x="2474" y="6760"/>
                    <a:pt x="2689" y="6613"/>
                    <a:pt x="2696" y="6407"/>
                  </a:cubicBezTo>
                  <a:cubicBezTo>
                    <a:pt x="2160" y="5899"/>
                    <a:pt x="1580" y="5282"/>
                    <a:pt x="1641" y="4547"/>
                  </a:cubicBezTo>
                  <a:cubicBezTo>
                    <a:pt x="1714" y="3679"/>
                    <a:pt x="3234" y="1514"/>
                    <a:pt x="3234" y="1514"/>
                  </a:cubicBezTo>
                  <a:lnTo>
                    <a:pt x="2625" y="1"/>
                  </a:ln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6" name="Google Shape;1048;p37">
              <a:extLst>
                <a:ext uri="{FF2B5EF4-FFF2-40B4-BE49-F238E27FC236}">
                  <a16:creationId xmlns:a16="http://schemas.microsoft.com/office/drawing/2014/main" id="{E87923FC-E2A2-46BD-B322-B1784D7AFC6A}"/>
                </a:ext>
              </a:extLst>
            </p:cNvPr>
            <p:cNvSpPr/>
            <p:nvPr/>
          </p:nvSpPr>
          <p:spPr>
            <a:xfrm>
              <a:off x="4432675" y="1363675"/>
              <a:ext cx="84250" cy="128900"/>
            </a:xfrm>
            <a:custGeom>
              <a:avLst/>
              <a:gdLst/>
              <a:ahLst/>
              <a:cxnLst/>
              <a:rect l="l" t="t" r="r" b="b"/>
              <a:pathLst>
                <a:path w="3370" h="5156" extrusionOk="0">
                  <a:moveTo>
                    <a:pt x="1145" y="1"/>
                  </a:moveTo>
                  <a:cubicBezTo>
                    <a:pt x="1002" y="64"/>
                    <a:pt x="862" y="130"/>
                    <a:pt x="734" y="236"/>
                  </a:cubicBezTo>
                  <a:cubicBezTo>
                    <a:pt x="625" y="326"/>
                    <a:pt x="506" y="420"/>
                    <a:pt x="412" y="528"/>
                  </a:cubicBezTo>
                  <a:cubicBezTo>
                    <a:pt x="374" y="569"/>
                    <a:pt x="346" y="609"/>
                    <a:pt x="315" y="644"/>
                  </a:cubicBezTo>
                  <a:cubicBezTo>
                    <a:pt x="306" y="659"/>
                    <a:pt x="300" y="675"/>
                    <a:pt x="293" y="690"/>
                  </a:cubicBezTo>
                  <a:cubicBezTo>
                    <a:pt x="748" y="1751"/>
                    <a:pt x="1455" y="3141"/>
                    <a:pt x="469" y="4099"/>
                  </a:cubicBezTo>
                  <a:cubicBezTo>
                    <a:pt x="315" y="4248"/>
                    <a:pt x="157" y="4338"/>
                    <a:pt x="1" y="4380"/>
                  </a:cubicBezTo>
                  <a:cubicBezTo>
                    <a:pt x="18" y="4612"/>
                    <a:pt x="43" y="4845"/>
                    <a:pt x="73" y="5076"/>
                  </a:cubicBezTo>
                  <a:cubicBezTo>
                    <a:pt x="201" y="5113"/>
                    <a:pt x="330" y="5137"/>
                    <a:pt x="462" y="5153"/>
                  </a:cubicBezTo>
                  <a:cubicBezTo>
                    <a:pt x="489" y="5155"/>
                    <a:pt x="516" y="5156"/>
                    <a:pt x="542" y="5156"/>
                  </a:cubicBezTo>
                  <a:cubicBezTo>
                    <a:pt x="759" y="5156"/>
                    <a:pt x="956" y="5087"/>
                    <a:pt x="1156" y="5001"/>
                  </a:cubicBezTo>
                  <a:cubicBezTo>
                    <a:pt x="1492" y="4854"/>
                    <a:pt x="1804" y="4713"/>
                    <a:pt x="2175" y="4676"/>
                  </a:cubicBezTo>
                  <a:cubicBezTo>
                    <a:pt x="2249" y="4669"/>
                    <a:pt x="2322" y="4666"/>
                    <a:pt x="2395" y="4666"/>
                  </a:cubicBezTo>
                  <a:cubicBezTo>
                    <a:pt x="2723" y="4666"/>
                    <a:pt x="3044" y="4728"/>
                    <a:pt x="3370" y="4755"/>
                  </a:cubicBezTo>
                  <a:cubicBezTo>
                    <a:pt x="3370" y="4753"/>
                    <a:pt x="3370" y="4753"/>
                    <a:pt x="3370" y="4751"/>
                  </a:cubicBezTo>
                  <a:cubicBezTo>
                    <a:pt x="3280" y="3481"/>
                    <a:pt x="3163" y="2216"/>
                    <a:pt x="3018" y="951"/>
                  </a:cubicBezTo>
                  <a:cubicBezTo>
                    <a:pt x="2797" y="1064"/>
                    <a:pt x="2562" y="1139"/>
                    <a:pt x="2328" y="1139"/>
                  </a:cubicBezTo>
                  <a:cubicBezTo>
                    <a:pt x="2195" y="1139"/>
                    <a:pt x="2062" y="1115"/>
                    <a:pt x="1931" y="1059"/>
                  </a:cubicBezTo>
                  <a:cubicBezTo>
                    <a:pt x="1488" y="870"/>
                    <a:pt x="1442" y="330"/>
                    <a:pt x="1145"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7" name="Google Shape;1049;p37">
              <a:extLst>
                <a:ext uri="{FF2B5EF4-FFF2-40B4-BE49-F238E27FC236}">
                  <a16:creationId xmlns:a16="http://schemas.microsoft.com/office/drawing/2014/main" id="{A112CD38-8A87-44AA-9E20-DCEBB87F6DA4}"/>
                </a:ext>
              </a:extLst>
            </p:cNvPr>
            <p:cNvSpPr/>
            <p:nvPr/>
          </p:nvSpPr>
          <p:spPr>
            <a:xfrm>
              <a:off x="4505600" y="1372625"/>
              <a:ext cx="13200" cy="42300"/>
            </a:xfrm>
            <a:custGeom>
              <a:avLst/>
              <a:gdLst/>
              <a:ahLst/>
              <a:cxnLst/>
              <a:rect l="l" t="t" r="r" b="b"/>
              <a:pathLst>
                <a:path w="528" h="1692" extrusionOk="0">
                  <a:moveTo>
                    <a:pt x="0" y="1"/>
                  </a:moveTo>
                  <a:lnTo>
                    <a:pt x="99" y="1364"/>
                  </a:lnTo>
                  <a:lnTo>
                    <a:pt x="194" y="1692"/>
                  </a:lnTo>
                  <a:cubicBezTo>
                    <a:pt x="194" y="1665"/>
                    <a:pt x="527" y="288"/>
                    <a:pt x="527" y="288"/>
                  </a:cubicBezTo>
                  <a:lnTo>
                    <a:pt x="0" y="1"/>
                  </a:ln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8" name="Google Shape;1050;p37">
              <a:extLst>
                <a:ext uri="{FF2B5EF4-FFF2-40B4-BE49-F238E27FC236}">
                  <a16:creationId xmlns:a16="http://schemas.microsoft.com/office/drawing/2014/main" id="{32EE80F4-D44F-4E7A-9C42-1DB3D415BDFD}"/>
                </a:ext>
              </a:extLst>
            </p:cNvPr>
            <p:cNvSpPr/>
            <p:nvPr/>
          </p:nvSpPr>
          <p:spPr>
            <a:xfrm>
              <a:off x="4478200" y="1307750"/>
              <a:ext cx="67275" cy="80675"/>
            </a:xfrm>
            <a:custGeom>
              <a:avLst/>
              <a:gdLst/>
              <a:ahLst/>
              <a:cxnLst/>
              <a:rect l="l" t="t" r="r" b="b"/>
              <a:pathLst>
                <a:path w="2691" h="3227" extrusionOk="0">
                  <a:moveTo>
                    <a:pt x="1208" y="0"/>
                  </a:moveTo>
                  <a:cubicBezTo>
                    <a:pt x="1042" y="0"/>
                    <a:pt x="888" y="40"/>
                    <a:pt x="769" y="127"/>
                  </a:cubicBezTo>
                  <a:cubicBezTo>
                    <a:pt x="0" y="661"/>
                    <a:pt x="154" y="1186"/>
                    <a:pt x="277" y="1759"/>
                  </a:cubicBezTo>
                  <a:cubicBezTo>
                    <a:pt x="341" y="2053"/>
                    <a:pt x="246" y="2301"/>
                    <a:pt x="310" y="2690"/>
                  </a:cubicBezTo>
                  <a:cubicBezTo>
                    <a:pt x="423" y="3131"/>
                    <a:pt x="770" y="3227"/>
                    <a:pt x="1050" y="3227"/>
                  </a:cubicBezTo>
                  <a:cubicBezTo>
                    <a:pt x="1195" y="3227"/>
                    <a:pt x="1322" y="3201"/>
                    <a:pt x="1391" y="3184"/>
                  </a:cubicBezTo>
                  <a:cubicBezTo>
                    <a:pt x="2142" y="3000"/>
                    <a:pt x="2691" y="2207"/>
                    <a:pt x="2596" y="1438"/>
                  </a:cubicBezTo>
                  <a:cubicBezTo>
                    <a:pt x="2566" y="1183"/>
                    <a:pt x="2473" y="942"/>
                    <a:pt x="2357" y="716"/>
                  </a:cubicBezTo>
                  <a:cubicBezTo>
                    <a:pt x="2183" y="287"/>
                    <a:pt x="1653" y="0"/>
                    <a:pt x="1208" y="0"/>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9" name="Google Shape;1051;p37">
              <a:extLst>
                <a:ext uri="{FF2B5EF4-FFF2-40B4-BE49-F238E27FC236}">
                  <a16:creationId xmlns:a16="http://schemas.microsoft.com/office/drawing/2014/main" id="{49F29E26-99F6-4E2F-B536-A999971910E3}"/>
                </a:ext>
              </a:extLst>
            </p:cNvPr>
            <p:cNvSpPr/>
            <p:nvPr/>
          </p:nvSpPr>
          <p:spPr>
            <a:xfrm>
              <a:off x="4469625" y="1831500"/>
              <a:ext cx="17325" cy="44175"/>
            </a:xfrm>
            <a:custGeom>
              <a:avLst/>
              <a:gdLst/>
              <a:ahLst/>
              <a:cxnLst/>
              <a:rect l="l" t="t" r="r" b="b"/>
              <a:pathLst>
                <a:path w="693" h="1767" extrusionOk="0">
                  <a:moveTo>
                    <a:pt x="62" y="1"/>
                  </a:moveTo>
                  <a:lnTo>
                    <a:pt x="62" y="1"/>
                  </a:lnTo>
                  <a:cubicBezTo>
                    <a:pt x="1" y="568"/>
                    <a:pt x="69" y="1139"/>
                    <a:pt x="262" y="1672"/>
                  </a:cubicBezTo>
                  <a:cubicBezTo>
                    <a:pt x="278" y="1714"/>
                    <a:pt x="302" y="1762"/>
                    <a:pt x="348" y="1767"/>
                  </a:cubicBezTo>
                  <a:cubicBezTo>
                    <a:pt x="370" y="1767"/>
                    <a:pt x="394" y="1758"/>
                    <a:pt x="414" y="1745"/>
                  </a:cubicBezTo>
                  <a:cubicBezTo>
                    <a:pt x="693" y="1560"/>
                    <a:pt x="684" y="1152"/>
                    <a:pt x="583" y="831"/>
                  </a:cubicBezTo>
                  <a:cubicBezTo>
                    <a:pt x="578" y="825"/>
                    <a:pt x="576" y="816"/>
                    <a:pt x="574" y="809"/>
                  </a:cubicBezTo>
                  <a:lnTo>
                    <a:pt x="464" y="14"/>
                  </a:lnTo>
                  <a:cubicBezTo>
                    <a:pt x="464" y="14"/>
                    <a:pt x="436" y="109"/>
                    <a:pt x="275" y="131"/>
                  </a:cubicBezTo>
                  <a:cubicBezTo>
                    <a:pt x="267" y="132"/>
                    <a:pt x="259" y="132"/>
                    <a:pt x="251" y="132"/>
                  </a:cubicBezTo>
                  <a:cubicBezTo>
                    <a:pt x="168" y="132"/>
                    <a:pt x="92" y="81"/>
                    <a:pt x="62"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0" name="Google Shape;1052;p37">
              <a:extLst>
                <a:ext uri="{FF2B5EF4-FFF2-40B4-BE49-F238E27FC236}">
                  <a16:creationId xmlns:a16="http://schemas.microsoft.com/office/drawing/2014/main" id="{6E3297AB-A0E9-452A-8EB6-0C9CD5B94E3F}"/>
                </a:ext>
              </a:extLst>
            </p:cNvPr>
            <p:cNvSpPr/>
            <p:nvPr/>
          </p:nvSpPr>
          <p:spPr>
            <a:xfrm>
              <a:off x="4623650" y="1379700"/>
              <a:ext cx="37850" cy="40075"/>
            </a:xfrm>
            <a:custGeom>
              <a:avLst/>
              <a:gdLst/>
              <a:ahLst/>
              <a:cxnLst/>
              <a:rect l="l" t="t" r="r" b="b"/>
              <a:pathLst>
                <a:path w="1514" h="1603" extrusionOk="0">
                  <a:moveTo>
                    <a:pt x="1322" y="1"/>
                  </a:moveTo>
                  <a:lnTo>
                    <a:pt x="1322" y="1"/>
                  </a:lnTo>
                  <a:cubicBezTo>
                    <a:pt x="1021" y="122"/>
                    <a:pt x="791" y="365"/>
                    <a:pt x="569" y="600"/>
                  </a:cubicBezTo>
                  <a:cubicBezTo>
                    <a:pt x="707" y="420"/>
                    <a:pt x="995" y="75"/>
                    <a:pt x="938" y="27"/>
                  </a:cubicBezTo>
                  <a:cubicBezTo>
                    <a:pt x="935" y="25"/>
                    <a:pt x="932" y="24"/>
                    <a:pt x="928" y="24"/>
                  </a:cubicBezTo>
                  <a:cubicBezTo>
                    <a:pt x="842" y="24"/>
                    <a:pt x="447" y="484"/>
                    <a:pt x="286" y="754"/>
                  </a:cubicBezTo>
                  <a:cubicBezTo>
                    <a:pt x="294" y="565"/>
                    <a:pt x="231" y="234"/>
                    <a:pt x="130" y="223"/>
                  </a:cubicBezTo>
                  <a:cubicBezTo>
                    <a:pt x="128" y="222"/>
                    <a:pt x="127" y="222"/>
                    <a:pt x="125" y="222"/>
                  </a:cubicBezTo>
                  <a:cubicBezTo>
                    <a:pt x="28" y="222"/>
                    <a:pt x="1" y="568"/>
                    <a:pt x="29" y="748"/>
                  </a:cubicBezTo>
                  <a:cubicBezTo>
                    <a:pt x="55" y="932"/>
                    <a:pt x="95" y="1132"/>
                    <a:pt x="9" y="1294"/>
                  </a:cubicBezTo>
                  <a:cubicBezTo>
                    <a:pt x="9" y="1294"/>
                    <a:pt x="0" y="1433"/>
                    <a:pt x="70" y="1523"/>
                  </a:cubicBezTo>
                  <a:cubicBezTo>
                    <a:pt x="113" y="1574"/>
                    <a:pt x="177" y="1602"/>
                    <a:pt x="245" y="1602"/>
                  </a:cubicBezTo>
                  <a:cubicBezTo>
                    <a:pt x="250" y="1602"/>
                    <a:pt x="254" y="1602"/>
                    <a:pt x="259" y="1602"/>
                  </a:cubicBezTo>
                  <a:cubicBezTo>
                    <a:pt x="521" y="1589"/>
                    <a:pt x="707" y="1354"/>
                    <a:pt x="933" y="1217"/>
                  </a:cubicBezTo>
                  <a:cubicBezTo>
                    <a:pt x="1120" y="1105"/>
                    <a:pt x="1480" y="932"/>
                    <a:pt x="1456" y="849"/>
                  </a:cubicBezTo>
                  <a:cubicBezTo>
                    <a:pt x="1450" y="827"/>
                    <a:pt x="1423" y="818"/>
                    <a:pt x="1383" y="818"/>
                  </a:cubicBezTo>
                  <a:cubicBezTo>
                    <a:pt x="1265" y="818"/>
                    <a:pt x="1034" y="896"/>
                    <a:pt x="901" y="952"/>
                  </a:cubicBezTo>
                  <a:lnTo>
                    <a:pt x="1241" y="671"/>
                  </a:lnTo>
                  <a:cubicBezTo>
                    <a:pt x="1335" y="594"/>
                    <a:pt x="1513" y="455"/>
                    <a:pt x="1474" y="396"/>
                  </a:cubicBezTo>
                  <a:cubicBezTo>
                    <a:pt x="1469" y="388"/>
                    <a:pt x="1458" y="385"/>
                    <a:pt x="1442" y="385"/>
                  </a:cubicBezTo>
                  <a:cubicBezTo>
                    <a:pt x="1338" y="385"/>
                    <a:pt x="1028" y="538"/>
                    <a:pt x="872" y="649"/>
                  </a:cubicBezTo>
                  <a:lnTo>
                    <a:pt x="1298" y="111"/>
                  </a:lnTo>
                  <a:cubicBezTo>
                    <a:pt x="1324" y="78"/>
                    <a:pt x="1349" y="32"/>
                    <a:pt x="1322" y="1"/>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1" name="Google Shape;1053;p37">
              <a:extLst>
                <a:ext uri="{FF2B5EF4-FFF2-40B4-BE49-F238E27FC236}">
                  <a16:creationId xmlns:a16="http://schemas.microsoft.com/office/drawing/2014/main" id="{439D7874-1C68-4001-877E-14430480F2AA}"/>
                </a:ext>
              </a:extLst>
            </p:cNvPr>
            <p:cNvSpPr/>
            <p:nvPr/>
          </p:nvSpPr>
          <p:spPr>
            <a:xfrm>
              <a:off x="4513050" y="1361725"/>
              <a:ext cx="12525" cy="23900"/>
            </a:xfrm>
            <a:custGeom>
              <a:avLst/>
              <a:gdLst/>
              <a:ahLst/>
              <a:cxnLst/>
              <a:rect l="l" t="t" r="r" b="b"/>
              <a:pathLst>
                <a:path w="501" h="956" extrusionOk="0">
                  <a:moveTo>
                    <a:pt x="456" y="1"/>
                  </a:moveTo>
                  <a:cubicBezTo>
                    <a:pt x="444" y="1"/>
                    <a:pt x="433" y="6"/>
                    <a:pt x="425" y="19"/>
                  </a:cubicBezTo>
                  <a:cubicBezTo>
                    <a:pt x="383" y="92"/>
                    <a:pt x="357" y="175"/>
                    <a:pt x="324" y="252"/>
                  </a:cubicBezTo>
                  <a:cubicBezTo>
                    <a:pt x="291" y="329"/>
                    <a:pt x="256" y="408"/>
                    <a:pt x="218" y="485"/>
                  </a:cubicBezTo>
                  <a:cubicBezTo>
                    <a:pt x="148" y="632"/>
                    <a:pt x="58" y="777"/>
                    <a:pt x="3" y="933"/>
                  </a:cubicBezTo>
                  <a:cubicBezTo>
                    <a:pt x="0" y="945"/>
                    <a:pt x="10" y="956"/>
                    <a:pt x="21" y="956"/>
                  </a:cubicBezTo>
                  <a:cubicBezTo>
                    <a:pt x="26" y="956"/>
                    <a:pt x="30" y="954"/>
                    <a:pt x="34" y="950"/>
                  </a:cubicBezTo>
                  <a:cubicBezTo>
                    <a:pt x="144" y="827"/>
                    <a:pt x="221" y="665"/>
                    <a:pt x="293" y="518"/>
                  </a:cubicBezTo>
                  <a:cubicBezTo>
                    <a:pt x="330" y="441"/>
                    <a:pt x="366" y="364"/>
                    <a:pt x="401" y="287"/>
                  </a:cubicBezTo>
                  <a:cubicBezTo>
                    <a:pt x="434" y="210"/>
                    <a:pt x="475" y="129"/>
                    <a:pt x="493" y="48"/>
                  </a:cubicBezTo>
                  <a:cubicBezTo>
                    <a:pt x="500" y="21"/>
                    <a:pt x="478" y="1"/>
                    <a:pt x="456" y="1"/>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2" name="Google Shape;1054;p37">
              <a:extLst>
                <a:ext uri="{FF2B5EF4-FFF2-40B4-BE49-F238E27FC236}">
                  <a16:creationId xmlns:a16="http://schemas.microsoft.com/office/drawing/2014/main" id="{259CC67C-8E18-4FA4-A065-91078CFD055C}"/>
                </a:ext>
              </a:extLst>
            </p:cNvPr>
            <p:cNvSpPr/>
            <p:nvPr/>
          </p:nvSpPr>
          <p:spPr>
            <a:xfrm>
              <a:off x="4507900" y="1379975"/>
              <a:ext cx="6175" cy="5850"/>
            </a:xfrm>
            <a:custGeom>
              <a:avLst/>
              <a:gdLst/>
              <a:ahLst/>
              <a:cxnLst/>
              <a:rect l="l" t="t" r="r" b="b"/>
              <a:pathLst>
                <a:path w="247" h="234" extrusionOk="0">
                  <a:moveTo>
                    <a:pt x="40" y="1"/>
                  </a:moveTo>
                  <a:cubicBezTo>
                    <a:pt x="25" y="1"/>
                    <a:pt x="9" y="12"/>
                    <a:pt x="5" y="27"/>
                  </a:cubicBezTo>
                  <a:cubicBezTo>
                    <a:pt x="1" y="47"/>
                    <a:pt x="7" y="67"/>
                    <a:pt x="18" y="82"/>
                  </a:cubicBezTo>
                  <a:cubicBezTo>
                    <a:pt x="25" y="95"/>
                    <a:pt x="36" y="106"/>
                    <a:pt x="45" y="117"/>
                  </a:cubicBezTo>
                  <a:cubicBezTo>
                    <a:pt x="62" y="137"/>
                    <a:pt x="80" y="152"/>
                    <a:pt x="97" y="170"/>
                  </a:cubicBezTo>
                  <a:cubicBezTo>
                    <a:pt x="119" y="187"/>
                    <a:pt x="141" y="203"/>
                    <a:pt x="163" y="218"/>
                  </a:cubicBezTo>
                  <a:cubicBezTo>
                    <a:pt x="168" y="220"/>
                    <a:pt x="172" y="225"/>
                    <a:pt x="176" y="227"/>
                  </a:cubicBezTo>
                  <a:cubicBezTo>
                    <a:pt x="187" y="231"/>
                    <a:pt x="196" y="234"/>
                    <a:pt x="207" y="234"/>
                  </a:cubicBezTo>
                  <a:cubicBezTo>
                    <a:pt x="220" y="234"/>
                    <a:pt x="242" y="234"/>
                    <a:pt x="244" y="216"/>
                  </a:cubicBezTo>
                  <a:lnTo>
                    <a:pt x="247" y="216"/>
                  </a:lnTo>
                  <a:cubicBezTo>
                    <a:pt x="247" y="205"/>
                    <a:pt x="247" y="194"/>
                    <a:pt x="242" y="183"/>
                  </a:cubicBezTo>
                  <a:cubicBezTo>
                    <a:pt x="233" y="168"/>
                    <a:pt x="225" y="157"/>
                    <a:pt x="211" y="146"/>
                  </a:cubicBezTo>
                  <a:cubicBezTo>
                    <a:pt x="196" y="128"/>
                    <a:pt x="181" y="113"/>
                    <a:pt x="163" y="97"/>
                  </a:cubicBezTo>
                  <a:cubicBezTo>
                    <a:pt x="148" y="80"/>
                    <a:pt x="132" y="64"/>
                    <a:pt x="115" y="49"/>
                  </a:cubicBezTo>
                  <a:cubicBezTo>
                    <a:pt x="106" y="38"/>
                    <a:pt x="95" y="27"/>
                    <a:pt x="84" y="18"/>
                  </a:cubicBezTo>
                  <a:cubicBezTo>
                    <a:pt x="73" y="7"/>
                    <a:pt x="58" y="1"/>
                    <a:pt x="40" y="1"/>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3" name="Google Shape;1055;p37">
              <a:extLst>
                <a:ext uri="{FF2B5EF4-FFF2-40B4-BE49-F238E27FC236}">
                  <a16:creationId xmlns:a16="http://schemas.microsoft.com/office/drawing/2014/main" id="{8D6FA00D-D53B-4A47-9EDA-3E5EBD0B35B3}"/>
                </a:ext>
              </a:extLst>
            </p:cNvPr>
            <p:cNvSpPr/>
            <p:nvPr/>
          </p:nvSpPr>
          <p:spPr>
            <a:xfrm>
              <a:off x="4505050" y="1368625"/>
              <a:ext cx="4425" cy="4350"/>
            </a:xfrm>
            <a:custGeom>
              <a:avLst/>
              <a:gdLst/>
              <a:ahLst/>
              <a:cxnLst/>
              <a:rect l="l" t="t" r="r" b="b"/>
              <a:pathLst>
                <a:path w="177" h="174" extrusionOk="0">
                  <a:moveTo>
                    <a:pt x="88" y="0"/>
                  </a:moveTo>
                  <a:cubicBezTo>
                    <a:pt x="75" y="0"/>
                    <a:pt x="64" y="2"/>
                    <a:pt x="53" y="7"/>
                  </a:cubicBezTo>
                  <a:cubicBezTo>
                    <a:pt x="44" y="11"/>
                    <a:pt x="33" y="18"/>
                    <a:pt x="27" y="27"/>
                  </a:cubicBezTo>
                  <a:cubicBezTo>
                    <a:pt x="18" y="33"/>
                    <a:pt x="11" y="42"/>
                    <a:pt x="9" y="53"/>
                  </a:cubicBezTo>
                  <a:cubicBezTo>
                    <a:pt x="3" y="64"/>
                    <a:pt x="0" y="75"/>
                    <a:pt x="0" y="86"/>
                  </a:cubicBezTo>
                  <a:lnTo>
                    <a:pt x="5" y="110"/>
                  </a:lnTo>
                  <a:cubicBezTo>
                    <a:pt x="7" y="125"/>
                    <a:pt x="16" y="139"/>
                    <a:pt x="27" y="150"/>
                  </a:cubicBezTo>
                  <a:lnTo>
                    <a:pt x="44" y="163"/>
                  </a:lnTo>
                  <a:cubicBezTo>
                    <a:pt x="57" y="169"/>
                    <a:pt x="73" y="174"/>
                    <a:pt x="88" y="174"/>
                  </a:cubicBezTo>
                  <a:cubicBezTo>
                    <a:pt x="99" y="174"/>
                    <a:pt x="112" y="171"/>
                    <a:pt x="121" y="167"/>
                  </a:cubicBezTo>
                  <a:cubicBezTo>
                    <a:pt x="132" y="163"/>
                    <a:pt x="143" y="156"/>
                    <a:pt x="150" y="150"/>
                  </a:cubicBezTo>
                  <a:cubicBezTo>
                    <a:pt x="159" y="141"/>
                    <a:pt x="165" y="132"/>
                    <a:pt x="167" y="121"/>
                  </a:cubicBezTo>
                  <a:cubicBezTo>
                    <a:pt x="174" y="110"/>
                    <a:pt x="176" y="99"/>
                    <a:pt x="176" y="88"/>
                  </a:cubicBezTo>
                  <a:lnTo>
                    <a:pt x="172" y="64"/>
                  </a:lnTo>
                  <a:cubicBezTo>
                    <a:pt x="167" y="48"/>
                    <a:pt x="161" y="35"/>
                    <a:pt x="150" y="27"/>
                  </a:cubicBezTo>
                  <a:lnTo>
                    <a:pt x="132" y="11"/>
                  </a:lnTo>
                  <a:cubicBezTo>
                    <a:pt x="119" y="5"/>
                    <a:pt x="104" y="0"/>
                    <a:pt x="88"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4" name="Google Shape;1056;p37">
              <a:extLst>
                <a:ext uri="{FF2B5EF4-FFF2-40B4-BE49-F238E27FC236}">
                  <a16:creationId xmlns:a16="http://schemas.microsoft.com/office/drawing/2014/main" id="{C5091461-9086-4EA6-ADA4-D282AA034219}"/>
                </a:ext>
              </a:extLst>
            </p:cNvPr>
            <p:cNvSpPr/>
            <p:nvPr/>
          </p:nvSpPr>
          <p:spPr>
            <a:xfrm>
              <a:off x="4523375" y="1373900"/>
              <a:ext cx="4525" cy="4525"/>
            </a:xfrm>
            <a:custGeom>
              <a:avLst/>
              <a:gdLst/>
              <a:ahLst/>
              <a:cxnLst/>
              <a:rect l="l" t="t" r="r" b="b"/>
              <a:pathLst>
                <a:path w="181" h="181" extrusionOk="0">
                  <a:moveTo>
                    <a:pt x="91" y="0"/>
                  </a:moveTo>
                  <a:cubicBezTo>
                    <a:pt x="78" y="0"/>
                    <a:pt x="67" y="4"/>
                    <a:pt x="56" y="9"/>
                  </a:cubicBezTo>
                  <a:cubicBezTo>
                    <a:pt x="45" y="13"/>
                    <a:pt x="36" y="20"/>
                    <a:pt x="27" y="29"/>
                  </a:cubicBezTo>
                  <a:cubicBezTo>
                    <a:pt x="18" y="35"/>
                    <a:pt x="12" y="44"/>
                    <a:pt x="10" y="55"/>
                  </a:cubicBezTo>
                  <a:cubicBezTo>
                    <a:pt x="3" y="66"/>
                    <a:pt x="1" y="77"/>
                    <a:pt x="1" y="90"/>
                  </a:cubicBezTo>
                  <a:lnTo>
                    <a:pt x="5" y="112"/>
                  </a:lnTo>
                  <a:cubicBezTo>
                    <a:pt x="8" y="127"/>
                    <a:pt x="16" y="143"/>
                    <a:pt x="27" y="152"/>
                  </a:cubicBezTo>
                  <a:lnTo>
                    <a:pt x="45" y="167"/>
                  </a:lnTo>
                  <a:cubicBezTo>
                    <a:pt x="60" y="176"/>
                    <a:pt x="76" y="180"/>
                    <a:pt x="91" y="180"/>
                  </a:cubicBezTo>
                  <a:cubicBezTo>
                    <a:pt x="102" y="180"/>
                    <a:pt x="115" y="178"/>
                    <a:pt x="126" y="171"/>
                  </a:cubicBezTo>
                  <a:cubicBezTo>
                    <a:pt x="137" y="167"/>
                    <a:pt x="146" y="160"/>
                    <a:pt x="155" y="152"/>
                  </a:cubicBezTo>
                  <a:cubicBezTo>
                    <a:pt x="163" y="145"/>
                    <a:pt x="170" y="136"/>
                    <a:pt x="172" y="125"/>
                  </a:cubicBezTo>
                  <a:cubicBezTo>
                    <a:pt x="179" y="114"/>
                    <a:pt x="181" y="103"/>
                    <a:pt x="181" y="90"/>
                  </a:cubicBezTo>
                  <a:lnTo>
                    <a:pt x="177" y="68"/>
                  </a:lnTo>
                  <a:cubicBezTo>
                    <a:pt x="172" y="53"/>
                    <a:pt x="166" y="37"/>
                    <a:pt x="155" y="29"/>
                  </a:cubicBezTo>
                  <a:lnTo>
                    <a:pt x="137" y="13"/>
                  </a:lnTo>
                  <a:cubicBezTo>
                    <a:pt x="122" y="4"/>
                    <a:pt x="106" y="0"/>
                    <a:pt x="9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5" name="Google Shape;1057;p37">
              <a:extLst>
                <a:ext uri="{FF2B5EF4-FFF2-40B4-BE49-F238E27FC236}">
                  <a16:creationId xmlns:a16="http://schemas.microsoft.com/office/drawing/2014/main" id="{DC458938-A775-4767-8DB8-98F96160FE4A}"/>
                </a:ext>
              </a:extLst>
            </p:cNvPr>
            <p:cNvSpPr/>
            <p:nvPr/>
          </p:nvSpPr>
          <p:spPr>
            <a:xfrm>
              <a:off x="4500825" y="1355750"/>
              <a:ext cx="15175" cy="6450"/>
            </a:xfrm>
            <a:custGeom>
              <a:avLst/>
              <a:gdLst/>
              <a:ahLst/>
              <a:cxnLst/>
              <a:rect l="l" t="t" r="r" b="b"/>
              <a:pathLst>
                <a:path w="607" h="258" extrusionOk="0">
                  <a:moveTo>
                    <a:pt x="243" y="0"/>
                  </a:moveTo>
                  <a:cubicBezTo>
                    <a:pt x="213" y="0"/>
                    <a:pt x="184" y="3"/>
                    <a:pt x="154" y="10"/>
                  </a:cubicBezTo>
                  <a:cubicBezTo>
                    <a:pt x="106" y="19"/>
                    <a:pt x="24" y="39"/>
                    <a:pt x="5" y="89"/>
                  </a:cubicBezTo>
                  <a:cubicBezTo>
                    <a:pt x="0" y="107"/>
                    <a:pt x="11" y="124"/>
                    <a:pt x="27" y="129"/>
                  </a:cubicBezTo>
                  <a:cubicBezTo>
                    <a:pt x="31" y="130"/>
                    <a:pt x="36" y="130"/>
                    <a:pt x="40" y="130"/>
                  </a:cubicBezTo>
                  <a:cubicBezTo>
                    <a:pt x="63" y="130"/>
                    <a:pt x="86" y="118"/>
                    <a:pt x="108" y="111"/>
                  </a:cubicBezTo>
                  <a:cubicBezTo>
                    <a:pt x="134" y="105"/>
                    <a:pt x="158" y="98"/>
                    <a:pt x="185" y="96"/>
                  </a:cubicBezTo>
                  <a:cubicBezTo>
                    <a:pt x="196" y="95"/>
                    <a:pt x="207" y="94"/>
                    <a:pt x="217" y="94"/>
                  </a:cubicBezTo>
                  <a:cubicBezTo>
                    <a:pt x="261" y="94"/>
                    <a:pt x="303" y="101"/>
                    <a:pt x="345" y="115"/>
                  </a:cubicBezTo>
                  <a:cubicBezTo>
                    <a:pt x="391" y="131"/>
                    <a:pt x="433" y="155"/>
                    <a:pt x="468" y="186"/>
                  </a:cubicBezTo>
                  <a:cubicBezTo>
                    <a:pt x="494" y="209"/>
                    <a:pt x="529" y="258"/>
                    <a:pt x="562" y="258"/>
                  </a:cubicBezTo>
                  <a:cubicBezTo>
                    <a:pt x="574" y="258"/>
                    <a:pt x="586" y="252"/>
                    <a:pt x="598" y="236"/>
                  </a:cubicBezTo>
                  <a:cubicBezTo>
                    <a:pt x="606" y="221"/>
                    <a:pt x="606" y="203"/>
                    <a:pt x="598" y="190"/>
                  </a:cubicBezTo>
                  <a:cubicBezTo>
                    <a:pt x="578" y="142"/>
                    <a:pt x="525" y="102"/>
                    <a:pt x="483" y="74"/>
                  </a:cubicBezTo>
                  <a:cubicBezTo>
                    <a:pt x="437" y="43"/>
                    <a:pt x="385" y="21"/>
                    <a:pt x="332" y="10"/>
                  </a:cubicBezTo>
                  <a:cubicBezTo>
                    <a:pt x="302" y="3"/>
                    <a:pt x="273" y="0"/>
                    <a:pt x="24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6" name="Google Shape;1058;p37">
              <a:extLst>
                <a:ext uri="{FF2B5EF4-FFF2-40B4-BE49-F238E27FC236}">
                  <a16:creationId xmlns:a16="http://schemas.microsoft.com/office/drawing/2014/main" id="{966CD6F3-95B1-4765-B47F-E51D65A58896}"/>
                </a:ext>
              </a:extLst>
            </p:cNvPr>
            <p:cNvSpPr/>
            <p:nvPr/>
          </p:nvSpPr>
          <p:spPr>
            <a:xfrm>
              <a:off x="4527000" y="1363500"/>
              <a:ext cx="10275" cy="4675"/>
            </a:xfrm>
            <a:custGeom>
              <a:avLst/>
              <a:gdLst/>
              <a:ahLst/>
              <a:cxnLst/>
              <a:rect l="l" t="t" r="r" b="b"/>
              <a:pathLst>
                <a:path w="411" h="187" extrusionOk="0">
                  <a:moveTo>
                    <a:pt x="397" y="133"/>
                  </a:moveTo>
                  <a:lnTo>
                    <a:pt x="397" y="133"/>
                  </a:lnTo>
                  <a:cubicBezTo>
                    <a:pt x="398" y="134"/>
                    <a:pt x="398" y="135"/>
                    <a:pt x="398" y="136"/>
                  </a:cubicBezTo>
                  <a:lnTo>
                    <a:pt x="398" y="136"/>
                  </a:lnTo>
                  <a:cubicBezTo>
                    <a:pt x="397" y="133"/>
                    <a:pt x="396" y="133"/>
                    <a:pt x="397" y="133"/>
                  </a:cubicBezTo>
                  <a:close/>
                  <a:moveTo>
                    <a:pt x="130" y="1"/>
                  </a:moveTo>
                  <a:cubicBezTo>
                    <a:pt x="95" y="1"/>
                    <a:pt x="60" y="12"/>
                    <a:pt x="29" y="27"/>
                  </a:cubicBezTo>
                  <a:cubicBezTo>
                    <a:pt x="1" y="47"/>
                    <a:pt x="12" y="91"/>
                    <a:pt x="45" y="91"/>
                  </a:cubicBezTo>
                  <a:lnTo>
                    <a:pt x="47" y="93"/>
                  </a:lnTo>
                  <a:cubicBezTo>
                    <a:pt x="56" y="92"/>
                    <a:pt x="65" y="92"/>
                    <a:pt x="74" y="92"/>
                  </a:cubicBezTo>
                  <a:cubicBezTo>
                    <a:pt x="118" y="92"/>
                    <a:pt x="163" y="101"/>
                    <a:pt x="205" y="115"/>
                  </a:cubicBezTo>
                  <a:cubicBezTo>
                    <a:pt x="216" y="120"/>
                    <a:pt x="227" y="124"/>
                    <a:pt x="236" y="128"/>
                  </a:cubicBezTo>
                  <a:cubicBezTo>
                    <a:pt x="251" y="135"/>
                    <a:pt x="264" y="141"/>
                    <a:pt x="278" y="150"/>
                  </a:cubicBezTo>
                  <a:cubicBezTo>
                    <a:pt x="301" y="164"/>
                    <a:pt x="326" y="185"/>
                    <a:pt x="354" y="185"/>
                  </a:cubicBezTo>
                  <a:cubicBezTo>
                    <a:pt x="355" y="185"/>
                    <a:pt x="356" y="185"/>
                    <a:pt x="357" y="185"/>
                  </a:cubicBezTo>
                  <a:lnTo>
                    <a:pt x="357" y="185"/>
                  </a:lnTo>
                  <a:cubicBezTo>
                    <a:pt x="357" y="185"/>
                    <a:pt x="357" y="185"/>
                    <a:pt x="357" y="185"/>
                  </a:cubicBezTo>
                  <a:lnTo>
                    <a:pt x="358" y="185"/>
                  </a:lnTo>
                  <a:lnTo>
                    <a:pt x="358" y="185"/>
                  </a:lnTo>
                  <a:cubicBezTo>
                    <a:pt x="357" y="185"/>
                    <a:pt x="357" y="185"/>
                    <a:pt x="357" y="185"/>
                  </a:cubicBezTo>
                  <a:lnTo>
                    <a:pt x="357" y="185"/>
                  </a:lnTo>
                  <a:cubicBezTo>
                    <a:pt x="357" y="184"/>
                    <a:pt x="357" y="184"/>
                    <a:pt x="357" y="184"/>
                  </a:cubicBezTo>
                  <a:cubicBezTo>
                    <a:pt x="358" y="184"/>
                    <a:pt x="358" y="184"/>
                    <a:pt x="359" y="185"/>
                  </a:cubicBezTo>
                  <a:lnTo>
                    <a:pt x="359" y="185"/>
                  </a:lnTo>
                  <a:lnTo>
                    <a:pt x="358" y="185"/>
                  </a:lnTo>
                  <a:lnTo>
                    <a:pt x="358" y="185"/>
                  </a:lnTo>
                  <a:cubicBezTo>
                    <a:pt x="359" y="185"/>
                    <a:pt x="359" y="185"/>
                    <a:pt x="360" y="185"/>
                  </a:cubicBezTo>
                  <a:lnTo>
                    <a:pt x="360" y="185"/>
                  </a:lnTo>
                  <a:cubicBezTo>
                    <a:pt x="360" y="185"/>
                    <a:pt x="361" y="185"/>
                    <a:pt x="361" y="185"/>
                  </a:cubicBezTo>
                  <a:cubicBezTo>
                    <a:pt x="364" y="186"/>
                    <a:pt x="367" y="186"/>
                    <a:pt x="369" y="186"/>
                  </a:cubicBezTo>
                  <a:cubicBezTo>
                    <a:pt x="394" y="186"/>
                    <a:pt x="410" y="161"/>
                    <a:pt x="398" y="137"/>
                  </a:cubicBezTo>
                  <a:lnTo>
                    <a:pt x="398" y="137"/>
                  </a:lnTo>
                  <a:lnTo>
                    <a:pt x="398" y="140"/>
                  </a:lnTo>
                  <a:lnTo>
                    <a:pt x="398" y="140"/>
                  </a:lnTo>
                  <a:cubicBezTo>
                    <a:pt x="398" y="139"/>
                    <a:pt x="398" y="137"/>
                    <a:pt x="398" y="136"/>
                  </a:cubicBezTo>
                  <a:lnTo>
                    <a:pt x="398" y="136"/>
                  </a:lnTo>
                  <a:cubicBezTo>
                    <a:pt x="398" y="136"/>
                    <a:pt x="398" y="137"/>
                    <a:pt x="398" y="137"/>
                  </a:cubicBezTo>
                  <a:lnTo>
                    <a:pt x="398" y="133"/>
                  </a:lnTo>
                  <a:cubicBezTo>
                    <a:pt x="398" y="133"/>
                    <a:pt x="398" y="133"/>
                    <a:pt x="397" y="133"/>
                  </a:cubicBezTo>
                  <a:lnTo>
                    <a:pt x="397" y="133"/>
                  </a:lnTo>
                  <a:cubicBezTo>
                    <a:pt x="394" y="117"/>
                    <a:pt x="386" y="102"/>
                    <a:pt x="372" y="93"/>
                  </a:cubicBezTo>
                  <a:cubicBezTo>
                    <a:pt x="357" y="82"/>
                    <a:pt x="341" y="71"/>
                    <a:pt x="324" y="62"/>
                  </a:cubicBezTo>
                  <a:cubicBezTo>
                    <a:pt x="295" y="43"/>
                    <a:pt x="262" y="29"/>
                    <a:pt x="229" y="19"/>
                  </a:cubicBezTo>
                  <a:cubicBezTo>
                    <a:pt x="199" y="8"/>
                    <a:pt x="163" y="1"/>
                    <a:pt x="130"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7" name="Google Shape;1059;p37">
              <a:extLst>
                <a:ext uri="{FF2B5EF4-FFF2-40B4-BE49-F238E27FC236}">
                  <a16:creationId xmlns:a16="http://schemas.microsoft.com/office/drawing/2014/main" id="{9A37B7FB-2EFD-4C78-B5C1-3842D35D1829}"/>
                </a:ext>
              </a:extLst>
            </p:cNvPr>
            <p:cNvSpPr/>
            <p:nvPr/>
          </p:nvSpPr>
          <p:spPr>
            <a:xfrm>
              <a:off x="4479200" y="1307725"/>
              <a:ext cx="69200" cy="50925"/>
            </a:xfrm>
            <a:custGeom>
              <a:avLst/>
              <a:gdLst/>
              <a:ahLst/>
              <a:cxnLst/>
              <a:rect l="l" t="t" r="r" b="b"/>
              <a:pathLst>
                <a:path w="2768" h="2037" extrusionOk="0">
                  <a:moveTo>
                    <a:pt x="1445" y="0"/>
                  </a:moveTo>
                  <a:cubicBezTo>
                    <a:pt x="1367" y="0"/>
                    <a:pt x="1291" y="4"/>
                    <a:pt x="1214" y="12"/>
                  </a:cubicBezTo>
                  <a:cubicBezTo>
                    <a:pt x="1019" y="27"/>
                    <a:pt x="813" y="45"/>
                    <a:pt x="650" y="154"/>
                  </a:cubicBezTo>
                  <a:cubicBezTo>
                    <a:pt x="560" y="216"/>
                    <a:pt x="488" y="304"/>
                    <a:pt x="417" y="389"/>
                  </a:cubicBezTo>
                  <a:lnTo>
                    <a:pt x="261" y="580"/>
                  </a:lnTo>
                  <a:cubicBezTo>
                    <a:pt x="180" y="681"/>
                    <a:pt x="97" y="785"/>
                    <a:pt x="53" y="905"/>
                  </a:cubicBezTo>
                  <a:cubicBezTo>
                    <a:pt x="0" y="1050"/>
                    <a:pt x="9" y="1211"/>
                    <a:pt x="20" y="1364"/>
                  </a:cubicBezTo>
                  <a:cubicBezTo>
                    <a:pt x="26" y="1476"/>
                    <a:pt x="33" y="1588"/>
                    <a:pt x="70" y="1694"/>
                  </a:cubicBezTo>
                  <a:lnTo>
                    <a:pt x="395" y="1481"/>
                  </a:lnTo>
                  <a:cubicBezTo>
                    <a:pt x="395" y="1481"/>
                    <a:pt x="516" y="1714"/>
                    <a:pt x="463" y="1852"/>
                  </a:cubicBezTo>
                  <a:cubicBezTo>
                    <a:pt x="441" y="1913"/>
                    <a:pt x="417" y="1988"/>
                    <a:pt x="461" y="2036"/>
                  </a:cubicBezTo>
                  <a:cubicBezTo>
                    <a:pt x="501" y="2023"/>
                    <a:pt x="525" y="1982"/>
                    <a:pt x="547" y="1944"/>
                  </a:cubicBezTo>
                  <a:cubicBezTo>
                    <a:pt x="606" y="1830"/>
                    <a:pt x="665" y="1718"/>
                    <a:pt x="727" y="1604"/>
                  </a:cubicBezTo>
                  <a:cubicBezTo>
                    <a:pt x="751" y="1611"/>
                    <a:pt x="776" y="1614"/>
                    <a:pt x="801" y="1614"/>
                  </a:cubicBezTo>
                  <a:cubicBezTo>
                    <a:pt x="889" y="1614"/>
                    <a:pt x="978" y="1575"/>
                    <a:pt x="1048" y="1520"/>
                  </a:cubicBezTo>
                  <a:cubicBezTo>
                    <a:pt x="1138" y="1450"/>
                    <a:pt x="1204" y="1353"/>
                    <a:pt x="1269" y="1259"/>
                  </a:cubicBezTo>
                  <a:cubicBezTo>
                    <a:pt x="1412" y="1415"/>
                    <a:pt x="1614" y="1505"/>
                    <a:pt x="1818" y="1562"/>
                  </a:cubicBezTo>
                  <a:cubicBezTo>
                    <a:pt x="2020" y="1621"/>
                    <a:pt x="2231" y="1654"/>
                    <a:pt x="2436" y="1718"/>
                  </a:cubicBezTo>
                  <a:cubicBezTo>
                    <a:pt x="2482" y="1732"/>
                    <a:pt x="2536" y="1747"/>
                    <a:pt x="2585" y="1747"/>
                  </a:cubicBezTo>
                  <a:cubicBezTo>
                    <a:pt x="2626" y="1747"/>
                    <a:pt x="2664" y="1737"/>
                    <a:pt x="2693" y="1707"/>
                  </a:cubicBezTo>
                  <a:cubicBezTo>
                    <a:pt x="2721" y="1670"/>
                    <a:pt x="2739" y="1626"/>
                    <a:pt x="2741" y="1580"/>
                  </a:cubicBezTo>
                  <a:cubicBezTo>
                    <a:pt x="2763" y="1426"/>
                    <a:pt x="2767" y="1270"/>
                    <a:pt x="2756" y="1116"/>
                  </a:cubicBezTo>
                  <a:cubicBezTo>
                    <a:pt x="2752" y="1053"/>
                    <a:pt x="2743" y="989"/>
                    <a:pt x="2728" y="930"/>
                  </a:cubicBezTo>
                  <a:cubicBezTo>
                    <a:pt x="2701" y="846"/>
                    <a:pt x="2664" y="767"/>
                    <a:pt x="2620" y="695"/>
                  </a:cubicBezTo>
                  <a:lnTo>
                    <a:pt x="2497" y="468"/>
                  </a:lnTo>
                  <a:cubicBezTo>
                    <a:pt x="2433" y="352"/>
                    <a:pt x="2365" y="231"/>
                    <a:pt x="2251" y="168"/>
                  </a:cubicBezTo>
                  <a:cubicBezTo>
                    <a:pt x="2198" y="141"/>
                    <a:pt x="2143" y="121"/>
                    <a:pt x="2086" y="110"/>
                  </a:cubicBezTo>
                  <a:cubicBezTo>
                    <a:pt x="1891" y="58"/>
                    <a:pt x="1693" y="5"/>
                    <a:pt x="1493" y="1"/>
                  </a:cubicBezTo>
                  <a:cubicBezTo>
                    <a:pt x="1477" y="0"/>
                    <a:pt x="1461" y="0"/>
                    <a:pt x="1445"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8" name="Google Shape;1060;p37">
              <a:extLst>
                <a:ext uri="{FF2B5EF4-FFF2-40B4-BE49-F238E27FC236}">
                  <a16:creationId xmlns:a16="http://schemas.microsoft.com/office/drawing/2014/main" id="{65E05468-C360-44B6-8698-529373CD0083}"/>
                </a:ext>
              </a:extLst>
            </p:cNvPr>
            <p:cNvSpPr/>
            <p:nvPr/>
          </p:nvSpPr>
          <p:spPr>
            <a:xfrm>
              <a:off x="4483200" y="1342100"/>
              <a:ext cx="11450" cy="16450"/>
            </a:xfrm>
            <a:custGeom>
              <a:avLst/>
              <a:gdLst/>
              <a:ahLst/>
              <a:cxnLst/>
              <a:rect l="l" t="t" r="r" b="b"/>
              <a:pathLst>
                <a:path w="458" h="658" extrusionOk="0">
                  <a:moveTo>
                    <a:pt x="283" y="0"/>
                  </a:moveTo>
                  <a:cubicBezTo>
                    <a:pt x="250" y="0"/>
                    <a:pt x="217" y="5"/>
                    <a:pt x="185" y="11"/>
                  </a:cubicBezTo>
                  <a:cubicBezTo>
                    <a:pt x="154" y="14"/>
                    <a:pt x="123" y="25"/>
                    <a:pt x="99" y="42"/>
                  </a:cubicBezTo>
                  <a:cubicBezTo>
                    <a:pt x="73" y="66"/>
                    <a:pt x="55" y="95"/>
                    <a:pt x="46" y="128"/>
                  </a:cubicBezTo>
                  <a:cubicBezTo>
                    <a:pt x="20" y="205"/>
                    <a:pt x="5" y="286"/>
                    <a:pt x="3" y="367"/>
                  </a:cubicBezTo>
                  <a:cubicBezTo>
                    <a:pt x="0" y="442"/>
                    <a:pt x="9" y="523"/>
                    <a:pt x="53" y="587"/>
                  </a:cubicBezTo>
                  <a:cubicBezTo>
                    <a:pt x="85" y="630"/>
                    <a:pt x="139" y="658"/>
                    <a:pt x="191" y="658"/>
                  </a:cubicBezTo>
                  <a:cubicBezTo>
                    <a:pt x="214" y="658"/>
                    <a:pt x="235" y="653"/>
                    <a:pt x="255" y="642"/>
                  </a:cubicBezTo>
                  <a:lnTo>
                    <a:pt x="431" y="154"/>
                  </a:lnTo>
                  <a:cubicBezTo>
                    <a:pt x="457" y="101"/>
                    <a:pt x="415" y="36"/>
                    <a:pt x="360" y="14"/>
                  </a:cubicBezTo>
                  <a:cubicBezTo>
                    <a:pt x="336" y="4"/>
                    <a:pt x="310" y="0"/>
                    <a:pt x="283" y="0"/>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9" name="Google Shape;1061;p37">
              <a:extLst>
                <a:ext uri="{FF2B5EF4-FFF2-40B4-BE49-F238E27FC236}">
                  <a16:creationId xmlns:a16="http://schemas.microsoft.com/office/drawing/2014/main" id="{9365F918-6A43-4DE9-B247-7B023D2FDAC6}"/>
                </a:ext>
              </a:extLst>
            </p:cNvPr>
            <p:cNvSpPr/>
            <p:nvPr/>
          </p:nvSpPr>
          <p:spPr>
            <a:xfrm>
              <a:off x="4510750" y="1324625"/>
              <a:ext cx="45925" cy="35275"/>
            </a:xfrm>
            <a:custGeom>
              <a:avLst/>
              <a:gdLst/>
              <a:ahLst/>
              <a:cxnLst/>
              <a:rect l="l" t="t" r="r" b="b"/>
              <a:pathLst>
                <a:path w="1837" h="1411" extrusionOk="0">
                  <a:moveTo>
                    <a:pt x="916" y="1"/>
                  </a:moveTo>
                  <a:cubicBezTo>
                    <a:pt x="909" y="1"/>
                    <a:pt x="902" y="1"/>
                    <a:pt x="895" y="1"/>
                  </a:cubicBezTo>
                  <a:lnTo>
                    <a:pt x="1" y="546"/>
                  </a:lnTo>
                  <a:cubicBezTo>
                    <a:pt x="89" y="875"/>
                    <a:pt x="370" y="1154"/>
                    <a:pt x="712" y="1246"/>
                  </a:cubicBezTo>
                  <a:cubicBezTo>
                    <a:pt x="679" y="1174"/>
                    <a:pt x="666" y="1095"/>
                    <a:pt x="671" y="1013"/>
                  </a:cubicBezTo>
                  <a:lnTo>
                    <a:pt x="671" y="1013"/>
                  </a:lnTo>
                  <a:cubicBezTo>
                    <a:pt x="802" y="1156"/>
                    <a:pt x="941" y="1306"/>
                    <a:pt x="1127" y="1371"/>
                  </a:cubicBezTo>
                  <a:cubicBezTo>
                    <a:pt x="1156" y="1381"/>
                    <a:pt x="1186" y="1388"/>
                    <a:pt x="1215" y="1388"/>
                  </a:cubicBezTo>
                  <a:cubicBezTo>
                    <a:pt x="1240" y="1388"/>
                    <a:pt x="1264" y="1383"/>
                    <a:pt x="1286" y="1369"/>
                  </a:cubicBezTo>
                  <a:cubicBezTo>
                    <a:pt x="1317" y="1349"/>
                    <a:pt x="1326" y="1300"/>
                    <a:pt x="1309" y="1270"/>
                  </a:cubicBezTo>
                  <a:lnTo>
                    <a:pt x="1309" y="1270"/>
                  </a:lnTo>
                  <a:cubicBezTo>
                    <a:pt x="1421" y="1350"/>
                    <a:pt x="1551" y="1399"/>
                    <a:pt x="1690" y="1409"/>
                  </a:cubicBezTo>
                  <a:cubicBezTo>
                    <a:pt x="1698" y="1410"/>
                    <a:pt x="1707" y="1410"/>
                    <a:pt x="1716" y="1410"/>
                  </a:cubicBezTo>
                  <a:cubicBezTo>
                    <a:pt x="1747" y="1410"/>
                    <a:pt x="1777" y="1403"/>
                    <a:pt x="1799" y="1385"/>
                  </a:cubicBezTo>
                  <a:cubicBezTo>
                    <a:pt x="1837" y="1350"/>
                    <a:pt x="1824" y="1290"/>
                    <a:pt x="1810" y="1240"/>
                  </a:cubicBezTo>
                  <a:cubicBezTo>
                    <a:pt x="1740" y="974"/>
                    <a:pt x="1698" y="695"/>
                    <a:pt x="1569" y="449"/>
                  </a:cubicBezTo>
                  <a:cubicBezTo>
                    <a:pt x="1440" y="209"/>
                    <a:pt x="1197" y="1"/>
                    <a:pt x="916"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0" name="Google Shape;1062;p37">
              <a:extLst>
                <a:ext uri="{FF2B5EF4-FFF2-40B4-BE49-F238E27FC236}">
                  <a16:creationId xmlns:a16="http://schemas.microsoft.com/office/drawing/2014/main" id="{277909B5-E235-4B39-BB08-5239BEDB9B51}"/>
                </a:ext>
              </a:extLst>
            </p:cNvPr>
            <p:cNvSpPr/>
            <p:nvPr/>
          </p:nvSpPr>
          <p:spPr>
            <a:xfrm>
              <a:off x="4486975" y="1283475"/>
              <a:ext cx="42425" cy="30400"/>
            </a:xfrm>
            <a:custGeom>
              <a:avLst/>
              <a:gdLst/>
              <a:ahLst/>
              <a:cxnLst/>
              <a:rect l="l" t="t" r="r" b="b"/>
              <a:pathLst>
                <a:path w="1697" h="1216" extrusionOk="0">
                  <a:moveTo>
                    <a:pt x="1050" y="0"/>
                  </a:moveTo>
                  <a:cubicBezTo>
                    <a:pt x="867" y="0"/>
                    <a:pt x="684" y="58"/>
                    <a:pt x="515" y="132"/>
                  </a:cubicBezTo>
                  <a:cubicBezTo>
                    <a:pt x="293" y="228"/>
                    <a:pt x="62" y="386"/>
                    <a:pt x="25" y="626"/>
                  </a:cubicBezTo>
                  <a:cubicBezTo>
                    <a:pt x="1" y="804"/>
                    <a:pt x="102" y="990"/>
                    <a:pt x="258" y="1083"/>
                  </a:cubicBezTo>
                  <a:cubicBezTo>
                    <a:pt x="346" y="1135"/>
                    <a:pt x="449" y="1160"/>
                    <a:pt x="553" y="1160"/>
                  </a:cubicBezTo>
                  <a:cubicBezTo>
                    <a:pt x="630" y="1160"/>
                    <a:pt x="708" y="1146"/>
                    <a:pt x="780" y="1120"/>
                  </a:cubicBezTo>
                  <a:lnTo>
                    <a:pt x="974" y="1186"/>
                  </a:lnTo>
                  <a:cubicBezTo>
                    <a:pt x="990" y="1207"/>
                    <a:pt x="1015" y="1215"/>
                    <a:pt x="1042" y="1215"/>
                  </a:cubicBezTo>
                  <a:cubicBezTo>
                    <a:pt x="1077" y="1215"/>
                    <a:pt x="1115" y="1203"/>
                    <a:pt x="1145" y="1188"/>
                  </a:cubicBezTo>
                  <a:cubicBezTo>
                    <a:pt x="1277" y="1127"/>
                    <a:pt x="1404" y="1056"/>
                    <a:pt x="1527" y="977"/>
                  </a:cubicBezTo>
                  <a:cubicBezTo>
                    <a:pt x="1580" y="944"/>
                    <a:pt x="1633" y="909"/>
                    <a:pt x="1661" y="854"/>
                  </a:cubicBezTo>
                  <a:cubicBezTo>
                    <a:pt x="1685" y="799"/>
                    <a:pt x="1696" y="740"/>
                    <a:pt x="1692" y="683"/>
                  </a:cubicBezTo>
                  <a:cubicBezTo>
                    <a:pt x="1690" y="549"/>
                    <a:pt x="1677" y="411"/>
                    <a:pt x="1613" y="294"/>
                  </a:cubicBezTo>
                  <a:cubicBezTo>
                    <a:pt x="1514" y="116"/>
                    <a:pt x="1308" y="15"/>
                    <a:pt x="1106" y="2"/>
                  </a:cubicBezTo>
                  <a:cubicBezTo>
                    <a:pt x="1087" y="1"/>
                    <a:pt x="1069" y="0"/>
                    <a:pt x="1050"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1" name="Google Shape;1063;p37">
              <a:extLst>
                <a:ext uri="{FF2B5EF4-FFF2-40B4-BE49-F238E27FC236}">
                  <a16:creationId xmlns:a16="http://schemas.microsoft.com/office/drawing/2014/main" id="{EC601448-3353-426E-99DA-ECC733E89876}"/>
                </a:ext>
              </a:extLst>
            </p:cNvPr>
            <p:cNvSpPr/>
            <p:nvPr/>
          </p:nvSpPr>
          <p:spPr>
            <a:xfrm>
              <a:off x="4427950" y="1520575"/>
              <a:ext cx="48175" cy="37825"/>
            </a:xfrm>
            <a:custGeom>
              <a:avLst/>
              <a:gdLst/>
              <a:ahLst/>
              <a:cxnLst/>
              <a:rect l="l" t="t" r="r" b="b"/>
              <a:pathLst>
                <a:path w="1927" h="1513" extrusionOk="0">
                  <a:moveTo>
                    <a:pt x="1167" y="1"/>
                  </a:moveTo>
                  <a:cubicBezTo>
                    <a:pt x="1050" y="1"/>
                    <a:pt x="840" y="83"/>
                    <a:pt x="726" y="155"/>
                  </a:cubicBezTo>
                  <a:cubicBezTo>
                    <a:pt x="579" y="248"/>
                    <a:pt x="423" y="356"/>
                    <a:pt x="252" y="356"/>
                  </a:cubicBezTo>
                  <a:cubicBezTo>
                    <a:pt x="241" y="356"/>
                    <a:pt x="230" y="356"/>
                    <a:pt x="218" y="355"/>
                  </a:cubicBezTo>
                  <a:cubicBezTo>
                    <a:pt x="218" y="355"/>
                    <a:pt x="89" y="401"/>
                    <a:pt x="34" y="504"/>
                  </a:cubicBezTo>
                  <a:cubicBezTo>
                    <a:pt x="1" y="568"/>
                    <a:pt x="1" y="642"/>
                    <a:pt x="36" y="706"/>
                  </a:cubicBezTo>
                  <a:cubicBezTo>
                    <a:pt x="153" y="941"/>
                    <a:pt x="442" y="1020"/>
                    <a:pt x="658" y="1174"/>
                  </a:cubicBezTo>
                  <a:cubicBezTo>
                    <a:pt x="817" y="1287"/>
                    <a:pt x="1081" y="1513"/>
                    <a:pt x="1180" y="1513"/>
                  </a:cubicBezTo>
                  <a:cubicBezTo>
                    <a:pt x="1190" y="1513"/>
                    <a:pt x="1198" y="1511"/>
                    <a:pt x="1204" y="1506"/>
                  </a:cubicBezTo>
                  <a:cubicBezTo>
                    <a:pt x="1273" y="1451"/>
                    <a:pt x="1027" y="1172"/>
                    <a:pt x="888" y="1040"/>
                  </a:cubicBezTo>
                  <a:lnTo>
                    <a:pt x="888" y="1040"/>
                  </a:lnTo>
                  <a:lnTo>
                    <a:pt x="1279" y="1238"/>
                  </a:lnTo>
                  <a:cubicBezTo>
                    <a:pt x="1367" y="1281"/>
                    <a:pt x="1510" y="1360"/>
                    <a:pt x="1585" y="1360"/>
                  </a:cubicBezTo>
                  <a:cubicBezTo>
                    <a:pt x="1604" y="1360"/>
                    <a:pt x="1618" y="1355"/>
                    <a:pt x="1626" y="1343"/>
                  </a:cubicBezTo>
                  <a:cubicBezTo>
                    <a:pt x="1666" y="1284"/>
                    <a:pt x="1343" y="1005"/>
                    <a:pt x="1156" y="891"/>
                  </a:cubicBezTo>
                  <a:lnTo>
                    <a:pt x="1156" y="891"/>
                  </a:lnTo>
                  <a:lnTo>
                    <a:pt x="1817" y="1066"/>
                  </a:lnTo>
                  <a:cubicBezTo>
                    <a:pt x="1833" y="1071"/>
                    <a:pt x="1851" y="1074"/>
                    <a:pt x="1869" y="1074"/>
                  </a:cubicBezTo>
                  <a:cubicBezTo>
                    <a:pt x="1895" y="1074"/>
                    <a:pt x="1918" y="1067"/>
                    <a:pt x="1927" y="1044"/>
                  </a:cubicBezTo>
                  <a:cubicBezTo>
                    <a:pt x="1696" y="818"/>
                    <a:pt x="1382" y="702"/>
                    <a:pt x="1077" y="594"/>
                  </a:cubicBezTo>
                  <a:lnTo>
                    <a:pt x="1077" y="594"/>
                  </a:lnTo>
                  <a:cubicBezTo>
                    <a:pt x="1251" y="636"/>
                    <a:pt x="1557" y="723"/>
                    <a:pt x="1688" y="723"/>
                  </a:cubicBezTo>
                  <a:cubicBezTo>
                    <a:pt x="1723" y="723"/>
                    <a:pt x="1745" y="716"/>
                    <a:pt x="1749" y="702"/>
                  </a:cubicBezTo>
                  <a:cubicBezTo>
                    <a:pt x="1771" y="631"/>
                    <a:pt x="1152" y="436"/>
                    <a:pt x="825" y="394"/>
                  </a:cubicBezTo>
                  <a:cubicBezTo>
                    <a:pt x="1000" y="328"/>
                    <a:pt x="1277" y="135"/>
                    <a:pt x="1248" y="38"/>
                  </a:cubicBezTo>
                  <a:cubicBezTo>
                    <a:pt x="1240" y="12"/>
                    <a:pt x="1210" y="1"/>
                    <a:pt x="1167" y="1"/>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2" name="Google Shape;1064;p37">
              <a:extLst>
                <a:ext uri="{FF2B5EF4-FFF2-40B4-BE49-F238E27FC236}">
                  <a16:creationId xmlns:a16="http://schemas.microsoft.com/office/drawing/2014/main" id="{946F1AC3-C024-487F-BF41-7AC7B12D34D3}"/>
                </a:ext>
              </a:extLst>
            </p:cNvPr>
            <p:cNvSpPr/>
            <p:nvPr/>
          </p:nvSpPr>
          <p:spPr>
            <a:xfrm>
              <a:off x="4533975" y="1774625"/>
              <a:ext cx="25450" cy="41100"/>
            </a:xfrm>
            <a:custGeom>
              <a:avLst/>
              <a:gdLst/>
              <a:ahLst/>
              <a:cxnLst/>
              <a:rect l="l" t="t" r="r" b="b"/>
              <a:pathLst>
                <a:path w="1018" h="1644" extrusionOk="0">
                  <a:moveTo>
                    <a:pt x="256" y="1"/>
                  </a:moveTo>
                  <a:lnTo>
                    <a:pt x="240" y="29"/>
                  </a:lnTo>
                  <a:cubicBezTo>
                    <a:pt x="185" y="122"/>
                    <a:pt x="1" y="442"/>
                    <a:pt x="23" y="563"/>
                  </a:cubicBezTo>
                  <a:cubicBezTo>
                    <a:pt x="51" y="706"/>
                    <a:pt x="693" y="1597"/>
                    <a:pt x="862" y="1641"/>
                  </a:cubicBezTo>
                  <a:cubicBezTo>
                    <a:pt x="867" y="1643"/>
                    <a:pt x="872" y="1644"/>
                    <a:pt x="877" y="1644"/>
                  </a:cubicBezTo>
                  <a:cubicBezTo>
                    <a:pt x="1017" y="1644"/>
                    <a:pt x="817" y="997"/>
                    <a:pt x="780" y="901"/>
                  </a:cubicBezTo>
                  <a:cubicBezTo>
                    <a:pt x="745" y="802"/>
                    <a:pt x="675" y="348"/>
                    <a:pt x="675" y="348"/>
                  </a:cubicBezTo>
                  <a:cubicBezTo>
                    <a:pt x="675" y="348"/>
                    <a:pt x="661" y="353"/>
                    <a:pt x="638" y="353"/>
                  </a:cubicBezTo>
                  <a:cubicBezTo>
                    <a:pt x="569" y="353"/>
                    <a:pt x="414" y="313"/>
                    <a:pt x="256"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3" name="Google Shape;1065;p37">
              <a:extLst>
                <a:ext uri="{FF2B5EF4-FFF2-40B4-BE49-F238E27FC236}">
                  <a16:creationId xmlns:a16="http://schemas.microsoft.com/office/drawing/2014/main" id="{46195A2D-6995-4389-B4B3-150B3682F34B}"/>
                </a:ext>
              </a:extLst>
            </p:cNvPr>
            <p:cNvSpPr/>
            <p:nvPr/>
          </p:nvSpPr>
          <p:spPr>
            <a:xfrm>
              <a:off x="4495050" y="1766000"/>
              <a:ext cx="97650" cy="92725"/>
            </a:xfrm>
            <a:custGeom>
              <a:avLst/>
              <a:gdLst/>
              <a:ahLst/>
              <a:cxnLst/>
              <a:rect l="l" t="t" r="r" b="b"/>
              <a:pathLst>
                <a:path w="3906" h="3709" extrusionOk="0">
                  <a:moveTo>
                    <a:pt x="2003" y="1"/>
                  </a:moveTo>
                  <a:cubicBezTo>
                    <a:pt x="1813" y="1"/>
                    <a:pt x="1622" y="24"/>
                    <a:pt x="1435" y="67"/>
                  </a:cubicBezTo>
                  <a:cubicBezTo>
                    <a:pt x="1312" y="93"/>
                    <a:pt x="1191" y="131"/>
                    <a:pt x="1072" y="174"/>
                  </a:cubicBezTo>
                  <a:cubicBezTo>
                    <a:pt x="906" y="238"/>
                    <a:pt x="752" y="330"/>
                    <a:pt x="616" y="447"/>
                  </a:cubicBezTo>
                  <a:cubicBezTo>
                    <a:pt x="330" y="682"/>
                    <a:pt x="135" y="1007"/>
                    <a:pt x="62" y="1369"/>
                  </a:cubicBezTo>
                  <a:cubicBezTo>
                    <a:pt x="1" y="1666"/>
                    <a:pt x="9" y="2015"/>
                    <a:pt x="130" y="2423"/>
                  </a:cubicBezTo>
                  <a:cubicBezTo>
                    <a:pt x="161" y="2522"/>
                    <a:pt x="198" y="2619"/>
                    <a:pt x="242" y="2713"/>
                  </a:cubicBezTo>
                  <a:cubicBezTo>
                    <a:pt x="394" y="3043"/>
                    <a:pt x="635" y="3357"/>
                    <a:pt x="998" y="3541"/>
                  </a:cubicBezTo>
                  <a:cubicBezTo>
                    <a:pt x="1123" y="3605"/>
                    <a:pt x="1257" y="3649"/>
                    <a:pt x="1395" y="3675"/>
                  </a:cubicBezTo>
                  <a:cubicBezTo>
                    <a:pt x="1512" y="3698"/>
                    <a:pt x="1630" y="3708"/>
                    <a:pt x="1748" y="3708"/>
                  </a:cubicBezTo>
                  <a:cubicBezTo>
                    <a:pt x="1926" y="3708"/>
                    <a:pt x="2105" y="3685"/>
                    <a:pt x="2280" y="3647"/>
                  </a:cubicBezTo>
                  <a:cubicBezTo>
                    <a:pt x="2375" y="3627"/>
                    <a:pt x="2469" y="3603"/>
                    <a:pt x="2561" y="3574"/>
                  </a:cubicBezTo>
                  <a:cubicBezTo>
                    <a:pt x="2735" y="3526"/>
                    <a:pt x="2902" y="3462"/>
                    <a:pt x="3064" y="3385"/>
                  </a:cubicBezTo>
                  <a:cubicBezTo>
                    <a:pt x="3315" y="3264"/>
                    <a:pt x="3537" y="3102"/>
                    <a:pt x="3684" y="2867"/>
                  </a:cubicBezTo>
                  <a:cubicBezTo>
                    <a:pt x="3754" y="2753"/>
                    <a:pt x="3807" y="2625"/>
                    <a:pt x="3840" y="2491"/>
                  </a:cubicBezTo>
                  <a:cubicBezTo>
                    <a:pt x="3886" y="2296"/>
                    <a:pt x="3905" y="2094"/>
                    <a:pt x="3899" y="1892"/>
                  </a:cubicBezTo>
                  <a:cubicBezTo>
                    <a:pt x="3897" y="1830"/>
                    <a:pt x="3894" y="1771"/>
                    <a:pt x="3890" y="1707"/>
                  </a:cubicBezTo>
                  <a:cubicBezTo>
                    <a:pt x="3881" y="1497"/>
                    <a:pt x="3837" y="1286"/>
                    <a:pt x="3763" y="1088"/>
                  </a:cubicBezTo>
                  <a:cubicBezTo>
                    <a:pt x="3640" y="792"/>
                    <a:pt x="3433" y="537"/>
                    <a:pt x="3170" y="357"/>
                  </a:cubicBezTo>
                  <a:cubicBezTo>
                    <a:pt x="3001" y="238"/>
                    <a:pt x="2814" y="146"/>
                    <a:pt x="2616" y="87"/>
                  </a:cubicBezTo>
                  <a:cubicBezTo>
                    <a:pt x="2417" y="28"/>
                    <a:pt x="2210" y="1"/>
                    <a:pt x="2003"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4" name="Google Shape;1066;p37">
              <a:extLst>
                <a:ext uri="{FF2B5EF4-FFF2-40B4-BE49-F238E27FC236}">
                  <a16:creationId xmlns:a16="http://schemas.microsoft.com/office/drawing/2014/main" id="{AE868ED8-8C52-4D44-A005-C663D7BEEBC0}"/>
                </a:ext>
              </a:extLst>
            </p:cNvPr>
            <p:cNvSpPr/>
            <p:nvPr/>
          </p:nvSpPr>
          <p:spPr>
            <a:xfrm>
              <a:off x="4523050" y="1791475"/>
              <a:ext cx="31275" cy="37875"/>
            </a:xfrm>
            <a:custGeom>
              <a:avLst/>
              <a:gdLst/>
              <a:ahLst/>
              <a:cxnLst/>
              <a:rect l="l" t="t" r="r" b="b"/>
              <a:pathLst>
                <a:path w="1251" h="1515" extrusionOk="0">
                  <a:moveTo>
                    <a:pt x="425" y="1"/>
                  </a:moveTo>
                  <a:cubicBezTo>
                    <a:pt x="289" y="332"/>
                    <a:pt x="156" y="663"/>
                    <a:pt x="21" y="996"/>
                  </a:cubicBezTo>
                  <a:lnTo>
                    <a:pt x="21" y="996"/>
                  </a:lnTo>
                  <a:lnTo>
                    <a:pt x="1" y="976"/>
                  </a:lnTo>
                  <a:lnTo>
                    <a:pt x="1" y="976"/>
                  </a:lnTo>
                  <a:lnTo>
                    <a:pt x="12" y="1018"/>
                  </a:lnTo>
                  <a:cubicBezTo>
                    <a:pt x="15" y="1011"/>
                    <a:pt x="18" y="1003"/>
                    <a:pt x="21" y="996"/>
                  </a:cubicBezTo>
                  <a:lnTo>
                    <a:pt x="21" y="996"/>
                  </a:lnTo>
                  <a:lnTo>
                    <a:pt x="504" y="1479"/>
                  </a:lnTo>
                  <a:cubicBezTo>
                    <a:pt x="517" y="1494"/>
                    <a:pt x="537" y="1508"/>
                    <a:pt x="556" y="1514"/>
                  </a:cubicBezTo>
                  <a:cubicBezTo>
                    <a:pt x="561" y="1515"/>
                    <a:pt x="565" y="1515"/>
                    <a:pt x="570" y="1515"/>
                  </a:cubicBezTo>
                  <a:cubicBezTo>
                    <a:pt x="584" y="1515"/>
                    <a:pt x="598" y="1513"/>
                    <a:pt x="611" y="1508"/>
                  </a:cubicBezTo>
                  <a:lnTo>
                    <a:pt x="1250" y="1334"/>
                  </a:lnTo>
                  <a:cubicBezTo>
                    <a:pt x="1206" y="1060"/>
                    <a:pt x="1204" y="778"/>
                    <a:pt x="1244" y="504"/>
                  </a:cubicBezTo>
                  <a:cubicBezTo>
                    <a:pt x="976" y="328"/>
                    <a:pt x="701" y="161"/>
                    <a:pt x="425"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5" name="Google Shape;1067;p37">
              <a:extLst>
                <a:ext uri="{FF2B5EF4-FFF2-40B4-BE49-F238E27FC236}">
                  <a16:creationId xmlns:a16="http://schemas.microsoft.com/office/drawing/2014/main" id="{B867AB28-3D8F-4F3A-9C8F-4E91CF49D508}"/>
                </a:ext>
              </a:extLst>
            </p:cNvPr>
            <p:cNvSpPr/>
            <p:nvPr/>
          </p:nvSpPr>
          <p:spPr>
            <a:xfrm>
              <a:off x="4509375" y="1816625"/>
              <a:ext cx="14850" cy="2525"/>
            </a:xfrm>
            <a:custGeom>
              <a:avLst/>
              <a:gdLst/>
              <a:ahLst/>
              <a:cxnLst/>
              <a:rect l="l" t="t" r="r" b="b"/>
              <a:pathLst>
                <a:path w="594" h="101" extrusionOk="0">
                  <a:moveTo>
                    <a:pt x="363" y="0"/>
                  </a:moveTo>
                  <a:cubicBezTo>
                    <a:pt x="345" y="0"/>
                    <a:pt x="327" y="0"/>
                    <a:pt x="308" y="1"/>
                  </a:cubicBezTo>
                  <a:lnTo>
                    <a:pt x="62" y="1"/>
                  </a:lnTo>
                  <a:cubicBezTo>
                    <a:pt x="1" y="5"/>
                    <a:pt x="1" y="95"/>
                    <a:pt x="62" y="100"/>
                  </a:cubicBezTo>
                  <a:lnTo>
                    <a:pt x="308" y="100"/>
                  </a:lnTo>
                  <a:cubicBezTo>
                    <a:pt x="322" y="100"/>
                    <a:pt x="336" y="100"/>
                    <a:pt x="350" y="100"/>
                  </a:cubicBezTo>
                  <a:cubicBezTo>
                    <a:pt x="418" y="100"/>
                    <a:pt x="487" y="96"/>
                    <a:pt x="554" y="89"/>
                  </a:cubicBezTo>
                  <a:cubicBezTo>
                    <a:pt x="594" y="82"/>
                    <a:pt x="594" y="16"/>
                    <a:pt x="554" y="10"/>
                  </a:cubicBezTo>
                  <a:lnTo>
                    <a:pt x="554" y="12"/>
                  </a:lnTo>
                  <a:cubicBezTo>
                    <a:pt x="491" y="3"/>
                    <a:pt x="427" y="0"/>
                    <a:pt x="363"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6" name="Google Shape;1068;p37">
              <a:extLst>
                <a:ext uri="{FF2B5EF4-FFF2-40B4-BE49-F238E27FC236}">
                  <a16:creationId xmlns:a16="http://schemas.microsoft.com/office/drawing/2014/main" id="{76E98533-C9E8-44D1-B46A-3B4FEBFEA10A}"/>
                </a:ext>
              </a:extLst>
            </p:cNvPr>
            <p:cNvSpPr/>
            <p:nvPr/>
          </p:nvSpPr>
          <p:spPr>
            <a:xfrm>
              <a:off x="4495050" y="1800275"/>
              <a:ext cx="13925" cy="33575"/>
            </a:xfrm>
            <a:custGeom>
              <a:avLst/>
              <a:gdLst/>
              <a:ahLst/>
              <a:cxnLst/>
              <a:rect l="l" t="t" r="r" b="b"/>
              <a:pathLst>
                <a:path w="557" h="1343" extrusionOk="0">
                  <a:moveTo>
                    <a:pt x="60" y="0"/>
                  </a:moveTo>
                  <a:lnTo>
                    <a:pt x="60" y="0"/>
                  </a:lnTo>
                  <a:cubicBezTo>
                    <a:pt x="1" y="295"/>
                    <a:pt x="9" y="646"/>
                    <a:pt x="128" y="1052"/>
                  </a:cubicBezTo>
                  <a:cubicBezTo>
                    <a:pt x="159" y="1151"/>
                    <a:pt x="196" y="1248"/>
                    <a:pt x="240" y="1342"/>
                  </a:cubicBezTo>
                  <a:cubicBezTo>
                    <a:pt x="262" y="1336"/>
                    <a:pt x="282" y="1325"/>
                    <a:pt x="295" y="1307"/>
                  </a:cubicBezTo>
                  <a:cubicBezTo>
                    <a:pt x="306" y="1285"/>
                    <a:pt x="315" y="1261"/>
                    <a:pt x="315" y="1237"/>
                  </a:cubicBezTo>
                  <a:cubicBezTo>
                    <a:pt x="343" y="1066"/>
                    <a:pt x="495" y="943"/>
                    <a:pt x="550" y="778"/>
                  </a:cubicBezTo>
                  <a:cubicBezTo>
                    <a:pt x="554" y="762"/>
                    <a:pt x="556" y="749"/>
                    <a:pt x="556" y="736"/>
                  </a:cubicBezTo>
                  <a:cubicBezTo>
                    <a:pt x="552" y="692"/>
                    <a:pt x="510" y="666"/>
                    <a:pt x="475" y="644"/>
                  </a:cubicBezTo>
                  <a:cubicBezTo>
                    <a:pt x="262" y="497"/>
                    <a:pt x="196" y="222"/>
                    <a:pt x="60"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7" name="Google Shape;1069;p37">
              <a:extLst>
                <a:ext uri="{FF2B5EF4-FFF2-40B4-BE49-F238E27FC236}">
                  <a16:creationId xmlns:a16="http://schemas.microsoft.com/office/drawing/2014/main" id="{9454B451-26F4-4FEB-8A19-60A39D73EB0A}"/>
                </a:ext>
              </a:extLst>
            </p:cNvPr>
            <p:cNvSpPr/>
            <p:nvPr/>
          </p:nvSpPr>
          <p:spPr>
            <a:xfrm>
              <a:off x="4554025" y="1793175"/>
              <a:ext cx="18500" cy="12125"/>
            </a:xfrm>
            <a:custGeom>
              <a:avLst/>
              <a:gdLst/>
              <a:ahLst/>
              <a:cxnLst/>
              <a:rect l="l" t="t" r="r" b="b"/>
              <a:pathLst>
                <a:path w="740" h="485" extrusionOk="0">
                  <a:moveTo>
                    <a:pt x="671" y="1"/>
                  </a:moveTo>
                  <a:cubicBezTo>
                    <a:pt x="663" y="1"/>
                    <a:pt x="655" y="4"/>
                    <a:pt x="646" y="10"/>
                  </a:cubicBezTo>
                  <a:cubicBezTo>
                    <a:pt x="435" y="157"/>
                    <a:pt x="213" y="291"/>
                    <a:pt x="16" y="453"/>
                  </a:cubicBezTo>
                  <a:cubicBezTo>
                    <a:pt x="1" y="466"/>
                    <a:pt x="14" y="484"/>
                    <a:pt x="29" y="484"/>
                  </a:cubicBezTo>
                  <a:cubicBezTo>
                    <a:pt x="32" y="484"/>
                    <a:pt x="35" y="483"/>
                    <a:pt x="38" y="482"/>
                  </a:cubicBezTo>
                  <a:cubicBezTo>
                    <a:pt x="271" y="383"/>
                    <a:pt x="486" y="236"/>
                    <a:pt x="694" y="96"/>
                  </a:cubicBezTo>
                  <a:cubicBezTo>
                    <a:pt x="740" y="66"/>
                    <a:pt x="711" y="1"/>
                    <a:pt x="671"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8" name="Google Shape;1070;p37">
              <a:extLst>
                <a:ext uri="{FF2B5EF4-FFF2-40B4-BE49-F238E27FC236}">
                  <a16:creationId xmlns:a16="http://schemas.microsoft.com/office/drawing/2014/main" id="{45233052-4B00-4CB9-9C10-1F151C0B873C}"/>
                </a:ext>
              </a:extLst>
            </p:cNvPr>
            <p:cNvSpPr/>
            <p:nvPr/>
          </p:nvSpPr>
          <p:spPr>
            <a:xfrm>
              <a:off x="4560875" y="1774900"/>
              <a:ext cx="31450" cy="36750"/>
            </a:xfrm>
            <a:custGeom>
              <a:avLst/>
              <a:gdLst/>
              <a:ahLst/>
              <a:cxnLst/>
              <a:rect l="l" t="t" r="r" b="b"/>
              <a:pathLst>
                <a:path w="1258" h="1470" extrusionOk="0">
                  <a:moveTo>
                    <a:pt x="535" y="1"/>
                  </a:moveTo>
                  <a:cubicBezTo>
                    <a:pt x="357" y="16"/>
                    <a:pt x="179" y="32"/>
                    <a:pt x="1" y="51"/>
                  </a:cubicBezTo>
                  <a:cubicBezTo>
                    <a:pt x="155" y="280"/>
                    <a:pt x="295" y="517"/>
                    <a:pt x="427" y="761"/>
                  </a:cubicBezTo>
                  <a:lnTo>
                    <a:pt x="434" y="785"/>
                  </a:lnTo>
                  <a:cubicBezTo>
                    <a:pt x="669" y="1011"/>
                    <a:pt x="901" y="1239"/>
                    <a:pt x="1130" y="1470"/>
                  </a:cubicBezTo>
                  <a:cubicBezTo>
                    <a:pt x="1171" y="1430"/>
                    <a:pt x="1215" y="1393"/>
                    <a:pt x="1257" y="1354"/>
                  </a:cubicBezTo>
                  <a:cubicBezTo>
                    <a:pt x="1248" y="1141"/>
                    <a:pt x="1204" y="932"/>
                    <a:pt x="1128" y="732"/>
                  </a:cubicBezTo>
                  <a:cubicBezTo>
                    <a:pt x="1005" y="436"/>
                    <a:pt x="800" y="183"/>
                    <a:pt x="535"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9" name="Google Shape;1071;p37">
              <a:extLst>
                <a:ext uri="{FF2B5EF4-FFF2-40B4-BE49-F238E27FC236}">
                  <a16:creationId xmlns:a16="http://schemas.microsoft.com/office/drawing/2014/main" id="{3C980FB8-503E-4C7E-8BAF-1899934BCE9A}"/>
                </a:ext>
              </a:extLst>
            </p:cNvPr>
            <p:cNvSpPr/>
            <p:nvPr/>
          </p:nvSpPr>
          <p:spPr>
            <a:xfrm>
              <a:off x="4510375" y="1767650"/>
              <a:ext cx="21550" cy="18975"/>
            </a:xfrm>
            <a:custGeom>
              <a:avLst/>
              <a:gdLst/>
              <a:ahLst/>
              <a:cxnLst/>
              <a:rect l="l" t="t" r="r" b="b"/>
              <a:pathLst>
                <a:path w="862" h="759" extrusionOk="0">
                  <a:moveTo>
                    <a:pt x="822" y="1"/>
                  </a:moveTo>
                  <a:lnTo>
                    <a:pt x="822" y="1"/>
                  </a:lnTo>
                  <a:cubicBezTo>
                    <a:pt x="699" y="29"/>
                    <a:pt x="576" y="65"/>
                    <a:pt x="457" y="108"/>
                  </a:cubicBezTo>
                  <a:cubicBezTo>
                    <a:pt x="290" y="174"/>
                    <a:pt x="137" y="267"/>
                    <a:pt x="0" y="381"/>
                  </a:cubicBezTo>
                  <a:cubicBezTo>
                    <a:pt x="242" y="427"/>
                    <a:pt x="481" y="477"/>
                    <a:pt x="721" y="526"/>
                  </a:cubicBezTo>
                  <a:cubicBezTo>
                    <a:pt x="754" y="526"/>
                    <a:pt x="784" y="548"/>
                    <a:pt x="793" y="583"/>
                  </a:cubicBezTo>
                  <a:cubicBezTo>
                    <a:pt x="815" y="640"/>
                    <a:pt x="839" y="699"/>
                    <a:pt x="861" y="759"/>
                  </a:cubicBezTo>
                  <a:lnTo>
                    <a:pt x="784" y="539"/>
                  </a:lnTo>
                  <a:cubicBezTo>
                    <a:pt x="782" y="359"/>
                    <a:pt x="795" y="179"/>
                    <a:pt x="822"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0" name="Google Shape;1072;p37">
              <a:extLst>
                <a:ext uri="{FF2B5EF4-FFF2-40B4-BE49-F238E27FC236}">
                  <a16:creationId xmlns:a16="http://schemas.microsoft.com/office/drawing/2014/main" id="{15806FC9-C3D6-400F-9670-6CE79B1E8027}"/>
                </a:ext>
              </a:extLst>
            </p:cNvPr>
            <p:cNvSpPr/>
            <p:nvPr/>
          </p:nvSpPr>
          <p:spPr>
            <a:xfrm>
              <a:off x="4538925" y="1766100"/>
              <a:ext cx="26175" cy="11875"/>
            </a:xfrm>
            <a:custGeom>
              <a:avLst/>
              <a:gdLst/>
              <a:ahLst/>
              <a:cxnLst/>
              <a:rect l="l" t="t" r="r" b="b"/>
              <a:pathLst>
                <a:path w="1047" h="475" extrusionOk="0">
                  <a:moveTo>
                    <a:pt x="124" y="1"/>
                  </a:moveTo>
                  <a:cubicBezTo>
                    <a:pt x="93" y="1"/>
                    <a:pt x="63" y="5"/>
                    <a:pt x="36" y="17"/>
                  </a:cubicBezTo>
                  <a:cubicBezTo>
                    <a:pt x="0" y="32"/>
                    <a:pt x="9" y="80"/>
                    <a:pt x="36" y="96"/>
                  </a:cubicBezTo>
                  <a:cubicBezTo>
                    <a:pt x="99" y="140"/>
                    <a:pt x="200" y="138"/>
                    <a:pt x="275" y="155"/>
                  </a:cubicBezTo>
                  <a:cubicBezTo>
                    <a:pt x="358" y="175"/>
                    <a:pt x="442" y="199"/>
                    <a:pt x="523" y="230"/>
                  </a:cubicBezTo>
                  <a:cubicBezTo>
                    <a:pt x="602" y="261"/>
                    <a:pt x="679" y="298"/>
                    <a:pt x="752" y="337"/>
                  </a:cubicBezTo>
                  <a:cubicBezTo>
                    <a:pt x="828" y="379"/>
                    <a:pt x="899" y="434"/>
                    <a:pt x="976" y="471"/>
                  </a:cubicBezTo>
                  <a:cubicBezTo>
                    <a:pt x="980" y="473"/>
                    <a:pt x="985" y="474"/>
                    <a:pt x="990" y="474"/>
                  </a:cubicBezTo>
                  <a:cubicBezTo>
                    <a:pt x="1017" y="474"/>
                    <a:pt x="1046" y="448"/>
                    <a:pt x="1026" y="421"/>
                  </a:cubicBezTo>
                  <a:cubicBezTo>
                    <a:pt x="971" y="351"/>
                    <a:pt x="896" y="298"/>
                    <a:pt x="824" y="250"/>
                  </a:cubicBezTo>
                  <a:cubicBezTo>
                    <a:pt x="743" y="199"/>
                    <a:pt x="659" y="155"/>
                    <a:pt x="571" y="118"/>
                  </a:cubicBezTo>
                  <a:cubicBezTo>
                    <a:pt x="486" y="83"/>
                    <a:pt x="398" y="54"/>
                    <a:pt x="310" y="32"/>
                  </a:cubicBezTo>
                  <a:cubicBezTo>
                    <a:pt x="253" y="19"/>
                    <a:pt x="187" y="1"/>
                    <a:pt x="124"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1" name="Google Shape;1073;p37">
              <a:extLst>
                <a:ext uri="{FF2B5EF4-FFF2-40B4-BE49-F238E27FC236}">
                  <a16:creationId xmlns:a16="http://schemas.microsoft.com/office/drawing/2014/main" id="{259C1A5F-240D-4B24-B279-5D09D3B49D63}"/>
                </a:ext>
              </a:extLst>
            </p:cNvPr>
            <p:cNvSpPr/>
            <p:nvPr/>
          </p:nvSpPr>
          <p:spPr>
            <a:xfrm>
              <a:off x="4501225" y="1831675"/>
              <a:ext cx="21200" cy="21000"/>
            </a:xfrm>
            <a:custGeom>
              <a:avLst/>
              <a:gdLst/>
              <a:ahLst/>
              <a:cxnLst/>
              <a:rect l="l" t="t" r="r" b="b"/>
              <a:pathLst>
                <a:path w="848" h="840" extrusionOk="0">
                  <a:moveTo>
                    <a:pt x="28" y="0"/>
                  </a:moveTo>
                  <a:cubicBezTo>
                    <a:pt x="14" y="0"/>
                    <a:pt x="1" y="13"/>
                    <a:pt x="4" y="29"/>
                  </a:cubicBezTo>
                  <a:cubicBezTo>
                    <a:pt x="13" y="77"/>
                    <a:pt x="41" y="113"/>
                    <a:pt x="66" y="157"/>
                  </a:cubicBezTo>
                  <a:cubicBezTo>
                    <a:pt x="90" y="198"/>
                    <a:pt x="116" y="240"/>
                    <a:pt x="147" y="279"/>
                  </a:cubicBezTo>
                  <a:cubicBezTo>
                    <a:pt x="204" y="359"/>
                    <a:pt x="265" y="433"/>
                    <a:pt x="329" y="506"/>
                  </a:cubicBezTo>
                  <a:cubicBezTo>
                    <a:pt x="393" y="576"/>
                    <a:pt x="463" y="642"/>
                    <a:pt x="538" y="699"/>
                  </a:cubicBezTo>
                  <a:cubicBezTo>
                    <a:pt x="577" y="730"/>
                    <a:pt x="617" y="758"/>
                    <a:pt x="659" y="785"/>
                  </a:cubicBezTo>
                  <a:cubicBezTo>
                    <a:pt x="691" y="805"/>
                    <a:pt x="736" y="840"/>
                    <a:pt x="777" y="840"/>
                  </a:cubicBezTo>
                  <a:cubicBezTo>
                    <a:pt x="785" y="840"/>
                    <a:pt x="793" y="838"/>
                    <a:pt x="801" y="835"/>
                  </a:cubicBezTo>
                  <a:cubicBezTo>
                    <a:pt x="830" y="826"/>
                    <a:pt x="847" y="798"/>
                    <a:pt x="839" y="769"/>
                  </a:cubicBezTo>
                  <a:cubicBezTo>
                    <a:pt x="825" y="719"/>
                    <a:pt x="768" y="703"/>
                    <a:pt x="729" y="679"/>
                  </a:cubicBezTo>
                  <a:cubicBezTo>
                    <a:pt x="687" y="657"/>
                    <a:pt x="650" y="631"/>
                    <a:pt x="610" y="605"/>
                  </a:cubicBezTo>
                  <a:cubicBezTo>
                    <a:pt x="538" y="550"/>
                    <a:pt x="467" y="488"/>
                    <a:pt x="406" y="420"/>
                  </a:cubicBezTo>
                  <a:cubicBezTo>
                    <a:pt x="340" y="352"/>
                    <a:pt x="279" y="279"/>
                    <a:pt x="221" y="207"/>
                  </a:cubicBezTo>
                  <a:cubicBezTo>
                    <a:pt x="193" y="172"/>
                    <a:pt x="167" y="135"/>
                    <a:pt x="136" y="102"/>
                  </a:cubicBezTo>
                  <a:cubicBezTo>
                    <a:pt x="107" y="66"/>
                    <a:pt x="81" y="27"/>
                    <a:pt x="39" y="3"/>
                  </a:cubicBezTo>
                  <a:cubicBezTo>
                    <a:pt x="36" y="1"/>
                    <a:pt x="32" y="0"/>
                    <a:pt x="28"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2" name="Google Shape;1074;p37">
              <a:extLst>
                <a:ext uri="{FF2B5EF4-FFF2-40B4-BE49-F238E27FC236}">
                  <a16:creationId xmlns:a16="http://schemas.microsoft.com/office/drawing/2014/main" id="{BD6DD2F1-0BC3-4C94-88B8-A8E945BA0F5B}"/>
                </a:ext>
              </a:extLst>
            </p:cNvPr>
            <p:cNvSpPr/>
            <p:nvPr/>
          </p:nvSpPr>
          <p:spPr>
            <a:xfrm>
              <a:off x="4534375" y="1829225"/>
              <a:ext cx="4900" cy="22875"/>
            </a:xfrm>
            <a:custGeom>
              <a:avLst/>
              <a:gdLst/>
              <a:ahLst/>
              <a:cxnLst/>
              <a:rect l="l" t="t" r="r" b="b"/>
              <a:pathLst>
                <a:path w="196" h="915" extrusionOk="0">
                  <a:moveTo>
                    <a:pt x="165" y="0"/>
                  </a:moveTo>
                  <a:cubicBezTo>
                    <a:pt x="152" y="0"/>
                    <a:pt x="137" y="9"/>
                    <a:pt x="132" y="22"/>
                  </a:cubicBezTo>
                  <a:cubicBezTo>
                    <a:pt x="108" y="88"/>
                    <a:pt x="95" y="160"/>
                    <a:pt x="88" y="230"/>
                  </a:cubicBezTo>
                  <a:cubicBezTo>
                    <a:pt x="77" y="303"/>
                    <a:pt x="68" y="377"/>
                    <a:pt x="57" y="450"/>
                  </a:cubicBezTo>
                  <a:lnTo>
                    <a:pt x="31" y="665"/>
                  </a:lnTo>
                  <a:lnTo>
                    <a:pt x="16" y="771"/>
                  </a:lnTo>
                  <a:cubicBezTo>
                    <a:pt x="11" y="808"/>
                    <a:pt x="0" y="847"/>
                    <a:pt x="13" y="883"/>
                  </a:cubicBezTo>
                  <a:cubicBezTo>
                    <a:pt x="21" y="904"/>
                    <a:pt x="40" y="915"/>
                    <a:pt x="59" y="915"/>
                  </a:cubicBezTo>
                  <a:cubicBezTo>
                    <a:pt x="74" y="915"/>
                    <a:pt x="89" y="908"/>
                    <a:pt x="99" y="894"/>
                  </a:cubicBezTo>
                  <a:cubicBezTo>
                    <a:pt x="119" y="863"/>
                    <a:pt x="119" y="823"/>
                    <a:pt x="123" y="788"/>
                  </a:cubicBezTo>
                  <a:lnTo>
                    <a:pt x="134" y="672"/>
                  </a:lnTo>
                  <a:lnTo>
                    <a:pt x="158" y="459"/>
                  </a:lnTo>
                  <a:cubicBezTo>
                    <a:pt x="167" y="386"/>
                    <a:pt x="176" y="316"/>
                    <a:pt x="182" y="244"/>
                  </a:cubicBezTo>
                  <a:cubicBezTo>
                    <a:pt x="193" y="171"/>
                    <a:pt x="196" y="96"/>
                    <a:pt x="189" y="22"/>
                  </a:cubicBezTo>
                  <a:cubicBezTo>
                    <a:pt x="187" y="6"/>
                    <a:pt x="177" y="0"/>
                    <a:pt x="165"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3" name="Google Shape;1075;p37">
              <a:extLst>
                <a:ext uri="{FF2B5EF4-FFF2-40B4-BE49-F238E27FC236}">
                  <a16:creationId xmlns:a16="http://schemas.microsoft.com/office/drawing/2014/main" id="{CD3352CF-8225-4184-9196-58524645B9E6}"/>
                </a:ext>
              </a:extLst>
            </p:cNvPr>
            <p:cNvSpPr/>
            <p:nvPr/>
          </p:nvSpPr>
          <p:spPr>
            <a:xfrm>
              <a:off x="4552550" y="1824250"/>
              <a:ext cx="21250" cy="11275"/>
            </a:xfrm>
            <a:custGeom>
              <a:avLst/>
              <a:gdLst/>
              <a:ahLst/>
              <a:cxnLst/>
              <a:rect l="l" t="t" r="r" b="b"/>
              <a:pathLst>
                <a:path w="850" h="451" extrusionOk="0">
                  <a:moveTo>
                    <a:pt x="31" y="1"/>
                  </a:moveTo>
                  <a:cubicBezTo>
                    <a:pt x="6" y="1"/>
                    <a:pt x="1" y="32"/>
                    <a:pt x="13" y="47"/>
                  </a:cubicBezTo>
                  <a:cubicBezTo>
                    <a:pt x="57" y="102"/>
                    <a:pt x="123" y="135"/>
                    <a:pt x="182" y="168"/>
                  </a:cubicBezTo>
                  <a:cubicBezTo>
                    <a:pt x="244" y="201"/>
                    <a:pt x="305" y="232"/>
                    <a:pt x="367" y="262"/>
                  </a:cubicBezTo>
                  <a:cubicBezTo>
                    <a:pt x="494" y="326"/>
                    <a:pt x="622" y="385"/>
                    <a:pt x="751" y="443"/>
                  </a:cubicBezTo>
                  <a:cubicBezTo>
                    <a:pt x="761" y="448"/>
                    <a:pt x="771" y="450"/>
                    <a:pt x="781" y="450"/>
                  </a:cubicBezTo>
                  <a:cubicBezTo>
                    <a:pt x="801" y="450"/>
                    <a:pt x="821" y="440"/>
                    <a:pt x="832" y="421"/>
                  </a:cubicBezTo>
                  <a:cubicBezTo>
                    <a:pt x="850" y="392"/>
                    <a:pt x="839" y="357"/>
                    <a:pt x="810" y="339"/>
                  </a:cubicBezTo>
                  <a:cubicBezTo>
                    <a:pt x="679" y="282"/>
                    <a:pt x="549" y="223"/>
                    <a:pt x="420" y="161"/>
                  </a:cubicBezTo>
                  <a:cubicBezTo>
                    <a:pt x="354" y="131"/>
                    <a:pt x="290" y="98"/>
                    <a:pt x="224" y="69"/>
                  </a:cubicBezTo>
                  <a:cubicBezTo>
                    <a:pt x="160" y="38"/>
                    <a:pt x="101" y="8"/>
                    <a:pt x="33" y="1"/>
                  </a:cubicBezTo>
                  <a:cubicBezTo>
                    <a:pt x="32" y="1"/>
                    <a:pt x="31" y="1"/>
                    <a:pt x="31"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4" name="Google Shape;1076;p37">
              <a:extLst>
                <a:ext uri="{FF2B5EF4-FFF2-40B4-BE49-F238E27FC236}">
                  <a16:creationId xmlns:a16="http://schemas.microsoft.com/office/drawing/2014/main" id="{F8691596-DE76-4FDE-AC85-F328D45F8EAB}"/>
                </a:ext>
              </a:extLst>
            </p:cNvPr>
            <p:cNvSpPr/>
            <p:nvPr/>
          </p:nvSpPr>
          <p:spPr>
            <a:xfrm>
              <a:off x="4571650" y="1827375"/>
              <a:ext cx="19400" cy="23275"/>
            </a:xfrm>
            <a:custGeom>
              <a:avLst/>
              <a:gdLst/>
              <a:ahLst/>
              <a:cxnLst/>
              <a:rect l="l" t="t" r="r" b="b"/>
              <a:pathLst>
                <a:path w="776" h="931" extrusionOk="0">
                  <a:moveTo>
                    <a:pt x="656" y="1"/>
                  </a:moveTo>
                  <a:cubicBezTo>
                    <a:pt x="652" y="1"/>
                    <a:pt x="648" y="1"/>
                    <a:pt x="644" y="1"/>
                  </a:cubicBezTo>
                  <a:cubicBezTo>
                    <a:pt x="622" y="10"/>
                    <a:pt x="602" y="23"/>
                    <a:pt x="587" y="39"/>
                  </a:cubicBezTo>
                  <a:cubicBezTo>
                    <a:pt x="429" y="166"/>
                    <a:pt x="244" y="254"/>
                    <a:pt x="46" y="296"/>
                  </a:cubicBezTo>
                  <a:cubicBezTo>
                    <a:pt x="31" y="506"/>
                    <a:pt x="16" y="719"/>
                    <a:pt x="0" y="930"/>
                  </a:cubicBezTo>
                  <a:cubicBezTo>
                    <a:pt x="251" y="809"/>
                    <a:pt x="473" y="647"/>
                    <a:pt x="620" y="412"/>
                  </a:cubicBezTo>
                  <a:cubicBezTo>
                    <a:pt x="690" y="298"/>
                    <a:pt x="743" y="170"/>
                    <a:pt x="776" y="36"/>
                  </a:cubicBezTo>
                  <a:lnTo>
                    <a:pt x="740" y="21"/>
                  </a:lnTo>
                  <a:cubicBezTo>
                    <a:pt x="715" y="8"/>
                    <a:pt x="685" y="1"/>
                    <a:pt x="656"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5" name="Google Shape;1077;p37">
              <a:extLst>
                <a:ext uri="{FF2B5EF4-FFF2-40B4-BE49-F238E27FC236}">
                  <a16:creationId xmlns:a16="http://schemas.microsoft.com/office/drawing/2014/main" id="{07B398D3-6974-4DF2-A6A4-EC0091C83A8C}"/>
                </a:ext>
              </a:extLst>
            </p:cNvPr>
            <p:cNvSpPr/>
            <p:nvPr/>
          </p:nvSpPr>
          <p:spPr>
            <a:xfrm>
              <a:off x="4519925" y="1851925"/>
              <a:ext cx="32100" cy="6800"/>
            </a:xfrm>
            <a:custGeom>
              <a:avLst/>
              <a:gdLst/>
              <a:ahLst/>
              <a:cxnLst/>
              <a:rect l="l" t="t" r="r" b="b"/>
              <a:pathLst>
                <a:path w="1284" h="272" extrusionOk="0">
                  <a:moveTo>
                    <a:pt x="681" y="1"/>
                  </a:moveTo>
                  <a:cubicBezTo>
                    <a:pt x="659" y="1"/>
                    <a:pt x="640" y="3"/>
                    <a:pt x="618" y="8"/>
                  </a:cubicBezTo>
                  <a:cubicBezTo>
                    <a:pt x="506" y="29"/>
                    <a:pt x="391" y="40"/>
                    <a:pt x="276" y="40"/>
                  </a:cubicBezTo>
                  <a:cubicBezTo>
                    <a:pt x="205" y="40"/>
                    <a:pt x="133" y="36"/>
                    <a:pt x="62" y="27"/>
                  </a:cubicBezTo>
                  <a:cubicBezTo>
                    <a:pt x="57" y="27"/>
                    <a:pt x="51" y="26"/>
                    <a:pt x="46" y="26"/>
                  </a:cubicBezTo>
                  <a:cubicBezTo>
                    <a:pt x="31" y="26"/>
                    <a:pt x="17" y="29"/>
                    <a:pt x="7" y="40"/>
                  </a:cubicBezTo>
                  <a:cubicBezTo>
                    <a:pt x="3" y="49"/>
                    <a:pt x="1" y="62"/>
                    <a:pt x="1" y="73"/>
                  </a:cubicBezTo>
                  <a:lnTo>
                    <a:pt x="1" y="104"/>
                  </a:lnTo>
                  <a:cubicBezTo>
                    <a:pt x="126" y="168"/>
                    <a:pt x="262" y="212"/>
                    <a:pt x="400" y="238"/>
                  </a:cubicBezTo>
                  <a:cubicBezTo>
                    <a:pt x="518" y="261"/>
                    <a:pt x="636" y="271"/>
                    <a:pt x="754" y="271"/>
                  </a:cubicBezTo>
                  <a:cubicBezTo>
                    <a:pt x="931" y="271"/>
                    <a:pt x="1108" y="249"/>
                    <a:pt x="1283" y="212"/>
                  </a:cubicBezTo>
                  <a:cubicBezTo>
                    <a:pt x="1099" y="144"/>
                    <a:pt x="914" y="78"/>
                    <a:pt x="730" y="14"/>
                  </a:cubicBezTo>
                  <a:cubicBezTo>
                    <a:pt x="714" y="10"/>
                    <a:pt x="699" y="5"/>
                    <a:pt x="681"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6" name="Google Shape;1078;p37">
              <a:extLst>
                <a:ext uri="{FF2B5EF4-FFF2-40B4-BE49-F238E27FC236}">
                  <a16:creationId xmlns:a16="http://schemas.microsoft.com/office/drawing/2014/main" id="{D4F736AA-02C6-4793-9339-8B6FE0361DB4}"/>
                </a:ext>
              </a:extLst>
            </p:cNvPr>
            <p:cNvSpPr/>
            <p:nvPr/>
          </p:nvSpPr>
          <p:spPr>
            <a:xfrm>
              <a:off x="4527775" y="1778000"/>
              <a:ext cx="8050" cy="17450"/>
            </a:xfrm>
            <a:custGeom>
              <a:avLst/>
              <a:gdLst/>
              <a:ahLst/>
              <a:cxnLst/>
              <a:rect l="l" t="t" r="r" b="b"/>
              <a:pathLst>
                <a:path w="322" h="698" extrusionOk="0">
                  <a:moveTo>
                    <a:pt x="27" y="0"/>
                  </a:moveTo>
                  <a:cubicBezTo>
                    <a:pt x="14" y="0"/>
                    <a:pt x="1" y="12"/>
                    <a:pt x="5" y="28"/>
                  </a:cubicBezTo>
                  <a:lnTo>
                    <a:pt x="5" y="26"/>
                  </a:lnTo>
                  <a:cubicBezTo>
                    <a:pt x="20" y="85"/>
                    <a:pt x="40" y="142"/>
                    <a:pt x="64" y="200"/>
                  </a:cubicBezTo>
                  <a:cubicBezTo>
                    <a:pt x="88" y="259"/>
                    <a:pt x="113" y="316"/>
                    <a:pt x="137" y="375"/>
                  </a:cubicBezTo>
                  <a:cubicBezTo>
                    <a:pt x="161" y="432"/>
                    <a:pt x="183" y="485"/>
                    <a:pt x="207" y="540"/>
                  </a:cubicBezTo>
                  <a:cubicBezTo>
                    <a:pt x="233" y="595"/>
                    <a:pt x="255" y="654"/>
                    <a:pt x="297" y="694"/>
                  </a:cubicBezTo>
                  <a:cubicBezTo>
                    <a:pt x="300" y="696"/>
                    <a:pt x="303" y="698"/>
                    <a:pt x="307" y="698"/>
                  </a:cubicBezTo>
                  <a:cubicBezTo>
                    <a:pt x="314" y="698"/>
                    <a:pt x="321" y="692"/>
                    <a:pt x="321" y="683"/>
                  </a:cubicBezTo>
                  <a:cubicBezTo>
                    <a:pt x="321" y="628"/>
                    <a:pt x="295" y="569"/>
                    <a:pt x="275" y="518"/>
                  </a:cubicBezTo>
                  <a:cubicBezTo>
                    <a:pt x="253" y="459"/>
                    <a:pt x="229" y="402"/>
                    <a:pt x="205" y="345"/>
                  </a:cubicBezTo>
                  <a:cubicBezTo>
                    <a:pt x="181" y="287"/>
                    <a:pt x="157" y="233"/>
                    <a:pt x="130" y="178"/>
                  </a:cubicBezTo>
                  <a:cubicBezTo>
                    <a:pt x="106" y="121"/>
                    <a:pt x="77" y="63"/>
                    <a:pt x="45" y="11"/>
                  </a:cubicBezTo>
                  <a:cubicBezTo>
                    <a:pt x="40" y="3"/>
                    <a:pt x="33" y="0"/>
                    <a:pt x="27"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7" name="Google Shape;1079;p37">
              <a:extLst>
                <a:ext uri="{FF2B5EF4-FFF2-40B4-BE49-F238E27FC236}">
                  <a16:creationId xmlns:a16="http://schemas.microsoft.com/office/drawing/2014/main" id="{12F91573-4F76-4534-8238-78D3873B05D8}"/>
                </a:ext>
              </a:extLst>
            </p:cNvPr>
            <p:cNvSpPr/>
            <p:nvPr/>
          </p:nvSpPr>
          <p:spPr>
            <a:xfrm>
              <a:off x="4586625" y="1804450"/>
              <a:ext cx="3825" cy="24275"/>
            </a:xfrm>
            <a:custGeom>
              <a:avLst/>
              <a:gdLst/>
              <a:ahLst/>
              <a:cxnLst/>
              <a:rect l="l" t="t" r="r" b="b"/>
              <a:pathLst>
                <a:path w="153" h="971" extrusionOk="0">
                  <a:moveTo>
                    <a:pt x="19" y="1"/>
                  </a:moveTo>
                  <a:cubicBezTo>
                    <a:pt x="12" y="1"/>
                    <a:pt x="5" y="5"/>
                    <a:pt x="5" y="13"/>
                  </a:cubicBezTo>
                  <a:lnTo>
                    <a:pt x="3" y="13"/>
                  </a:lnTo>
                  <a:cubicBezTo>
                    <a:pt x="1" y="90"/>
                    <a:pt x="27" y="169"/>
                    <a:pt x="43" y="242"/>
                  </a:cubicBezTo>
                  <a:cubicBezTo>
                    <a:pt x="58" y="321"/>
                    <a:pt x="69" y="398"/>
                    <a:pt x="76" y="477"/>
                  </a:cubicBezTo>
                  <a:cubicBezTo>
                    <a:pt x="82" y="554"/>
                    <a:pt x="84" y="631"/>
                    <a:pt x="84" y="705"/>
                  </a:cubicBezTo>
                  <a:cubicBezTo>
                    <a:pt x="84" y="787"/>
                    <a:pt x="73" y="870"/>
                    <a:pt x="80" y="951"/>
                  </a:cubicBezTo>
                  <a:cubicBezTo>
                    <a:pt x="81" y="964"/>
                    <a:pt x="92" y="970"/>
                    <a:pt x="102" y="970"/>
                  </a:cubicBezTo>
                  <a:cubicBezTo>
                    <a:pt x="109" y="970"/>
                    <a:pt x="117" y="966"/>
                    <a:pt x="119" y="958"/>
                  </a:cubicBezTo>
                  <a:cubicBezTo>
                    <a:pt x="141" y="881"/>
                    <a:pt x="150" y="802"/>
                    <a:pt x="150" y="723"/>
                  </a:cubicBezTo>
                  <a:cubicBezTo>
                    <a:pt x="152" y="639"/>
                    <a:pt x="150" y="554"/>
                    <a:pt x="141" y="468"/>
                  </a:cubicBezTo>
                  <a:cubicBezTo>
                    <a:pt x="126" y="319"/>
                    <a:pt x="106" y="141"/>
                    <a:pt x="32" y="7"/>
                  </a:cubicBezTo>
                  <a:cubicBezTo>
                    <a:pt x="28" y="3"/>
                    <a:pt x="23" y="1"/>
                    <a:pt x="19"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08" name="Google Shape;1098;p37">
            <a:extLst>
              <a:ext uri="{FF2B5EF4-FFF2-40B4-BE49-F238E27FC236}">
                <a16:creationId xmlns:a16="http://schemas.microsoft.com/office/drawing/2014/main" id="{FBAA30E8-61A9-4B7E-BE3F-C2DC43D18295}"/>
              </a:ext>
            </a:extLst>
          </p:cNvPr>
          <p:cNvGrpSpPr/>
          <p:nvPr/>
        </p:nvGrpSpPr>
        <p:grpSpPr>
          <a:xfrm>
            <a:off x="13658462" y="10969503"/>
            <a:ext cx="1658371" cy="1338238"/>
            <a:chOff x="7514750" y="4210883"/>
            <a:chExt cx="953999" cy="769838"/>
          </a:xfrm>
        </p:grpSpPr>
        <p:sp>
          <p:nvSpPr>
            <p:cNvPr id="309" name="Google Shape;1099;p37">
              <a:extLst>
                <a:ext uri="{FF2B5EF4-FFF2-40B4-BE49-F238E27FC236}">
                  <a16:creationId xmlns:a16="http://schemas.microsoft.com/office/drawing/2014/main" id="{11AAF45B-6969-457A-BB91-B225C36E2609}"/>
                </a:ext>
              </a:extLst>
            </p:cNvPr>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0" name="Google Shape;1100;p37">
              <a:extLst>
                <a:ext uri="{FF2B5EF4-FFF2-40B4-BE49-F238E27FC236}">
                  <a16:creationId xmlns:a16="http://schemas.microsoft.com/office/drawing/2014/main" id="{4FC6B4EF-813D-49ED-A463-41284AAC7227}"/>
                </a:ext>
              </a:extLst>
            </p:cNvPr>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1" name="Google Shape;1101;p37">
              <a:extLst>
                <a:ext uri="{FF2B5EF4-FFF2-40B4-BE49-F238E27FC236}">
                  <a16:creationId xmlns:a16="http://schemas.microsoft.com/office/drawing/2014/main" id="{91801FD5-C57A-493A-A144-EEEA9BD677D0}"/>
                </a:ext>
              </a:extLst>
            </p:cNvPr>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2" name="Google Shape;1102;p37">
              <a:extLst>
                <a:ext uri="{FF2B5EF4-FFF2-40B4-BE49-F238E27FC236}">
                  <a16:creationId xmlns:a16="http://schemas.microsoft.com/office/drawing/2014/main" id="{EC25A60D-2FCF-474D-A264-C5D80D2E3F78}"/>
                </a:ext>
              </a:extLst>
            </p:cNvPr>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3" name="Google Shape;1103;p37">
              <a:extLst>
                <a:ext uri="{FF2B5EF4-FFF2-40B4-BE49-F238E27FC236}">
                  <a16:creationId xmlns:a16="http://schemas.microsoft.com/office/drawing/2014/main" id="{1729D0B6-4BB1-4EB3-916F-254B17DB590F}"/>
                </a:ext>
              </a:extLst>
            </p:cNvPr>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4" name="Google Shape;1104;p37">
              <a:extLst>
                <a:ext uri="{FF2B5EF4-FFF2-40B4-BE49-F238E27FC236}">
                  <a16:creationId xmlns:a16="http://schemas.microsoft.com/office/drawing/2014/main" id="{74024FA7-7E1B-4DD8-89CD-42778D52CC7A}"/>
                </a:ext>
              </a:extLst>
            </p:cNvPr>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5" name="Google Shape;1105;p37">
              <a:extLst>
                <a:ext uri="{FF2B5EF4-FFF2-40B4-BE49-F238E27FC236}">
                  <a16:creationId xmlns:a16="http://schemas.microsoft.com/office/drawing/2014/main" id="{7B73B71C-018C-4944-B2B0-7D7217093B77}"/>
                </a:ext>
              </a:extLst>
            </p:cNvPr>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16" name="Google Shape;1106;p37">
            <a:extLst>
              <a:ext uri="{FF2B5EF4-FFF2-40B4-BE49-F238E27FC236}">
                <a16:creationId xmlns:a16="http://schemas.microsoft.com/office/drawing/2014/main" id="{35B4EED0-CF68-49BE-995F-3C46FB7095B6}"/>
              </a:ext>
            </a:extLst>
          </p:cNvPr>
          <p:cNvGrpSpPr/>
          <p:nvPr/>
        </p:nvGrpSpPr>
        <p:grpSpPr>
          <a:xfrm>
            <a:off x="11171538" y="1965116"/>
            <a:ext cx="3377954" cy="5366397"/>
            <a:chOff x="5283050" y="4042750"/>
            <a:chExt cx="399000" cy="595950"/>
          </a:xfrm>
        </p:grpSpPr>
        <p:sp>
          <p:nvSpPr>
            <p:cNvPr id="317" name="Google Shape;1107;p37">
              <a:extLst>
                <a:ext uri="{FF2B5EF4-FFF2-40B4-BE49-F238E27FC236}">
                  <a16:creationId xmlns:a16="http://schemas.microsoft.com/office/drawing/2014/main" id="{13AAE54B-E3A6-4E74-B165-CF33223C707A}"/>
                </a:ext>
              </a:extLst>
            </p:cNvPr>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8" name="Google Shape;1108;p37">
              <a:extLst>
                <a:ext uri="{FF2B5EF4-FFF2-40B4-BE49-F238E27FC236}">
                  <a16:creationId xmlns:a16="http://schemas.microsoft.com/office/drawing/2014/main" id="{2CE5DC38-CB8B-4A8E-8133-3ECD67D6715A}"/>
                </a:ext>
              </a:extLst>
            </p:cNvPr>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9" name="Google Shape;1109;p37">
              <a:extLst>
                <a:ext uri="{FF2B5EF4-FFF2-40B4-BE49-F238E27FC236}">
                  <a16:creationId xmlns:a16="http://schemas.microsoft.com/office/drawing/2014/main" id="{91462F0F-145E-4B70-83BC-AD2ECAC24D03}"/>
                </a:ext>
              </a:extLst>
            </p:cNvPr>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0" name="Google Shape;1110;p37">
              <a:extLst>
                <a:ext uri="{FF2B5EF4-FFF2-40B4-BE49-F238E27FC236}">
                  <a16:creationId xmlns:a16="http://schemas.microsoft.com/office/drawing/2014/main" id="{6ABDACB5-1870-4450-8E98-7AA4C6D3DFED}"/>
                </a:ext>
              </a:extLst>
            </p:cNvPr>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1" name="Google Shape;1111;p37">
              <a:extLst>
                <a:ext uri="{FF2B5EF4-FFF2-40B4-BE49-F238E27FC236}">
                  <a16:creationId xmlns:a16="http://schemas.microsoft.com/office/drawing/2014/main" id="{7D872718-6E46-4247-95AF-D314EB9086BE}"/>
                </a:ext>
              </a:extLst>
            </p:cNvPr>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2" name="Google Shape;1112;p37">
              <a:extLst>
                <a:ext uri="{FF2B5EF4-FFF2-40B4-BE49-F238E27FC236}">
                  <a16:creationId xmlns:a16="http://schemas.microsoft.com/office/drawing/2014/main" id="{8BA5F35B-AB18-43F2-A6D4-DB3A69A54705}"/>
                </a:ext>
              </a:extLst>
            </p:cNvPr>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3" name="Google Shape;1113;p37">
              <a:extLst>
                <a:ext uri="{FF2B5EF4-FFF2-40B4-BE49-F238E27FC236}">
                  <a16:creationId xmlns:a16="http://schemas.microsoft.com/office/drawing/2014/main" id="{EE175C7B-A0E0-4E4B-91F0-06A6ADCAEE24}"/>
                </a:ext>
              </a:extLst>
            </p:cNvPr>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4" name="Google Shape;1114;p37">
              <a:extLst>
                <a:ext uri="{FF2B5EF4-FFF2-40B4-BE49-F238E27FC236}">
                  <a16:creationId xmlns:a16="http://schemas.microsoft.com/office/drawing/2014/main" id="{62EA54C5-2C58-4FD9-B6F4-279A6C309DDF}"/>
                </a:ext>
              </a:extLst>
            </p:cNvPr>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25" name="Google Shape;1115;p37">
            <a:extLst>
              <a:ext uri="{FF2B5EF4-FFF2-40B4-BE49-F238E27FC236}">
                <a16:creationId xmlns:a16="http://schemas.microsoft.com/office/drawing/2014/main" id="{7049E1C9-E045-4C4D-BB4A-E41701F4A0FD}"/>
              </a:ext>
            </a:extLst>
          </p:cNvPr>
          <p:cNvGrpSpPr/>
          <p:nvPr/>
        </p:nvGrpSpPr>
        <p:grpSpPr>
          <a:xfrm>
            <a:off x="2631353" y="8998603"/>
            <a:ext cx="1040173" cy="1038432"/>
            <a:chOff x="5721625" y="4984150"/>
            <a:chExt cx="196950" cy="196650"/>
          </a:xfrm>
        </p:grpSpPr>
        <p:sp>
          <p:nvSpPr>
            <p:cNvPr id="326" name="Google Shape;1116;p37">
              <a:extLst>
                <a:ext uri="{FF2B5EF4-FFF2-40B4-BE49-F238E27FC236}">
                  <a16:creationId xmlns:a16="http://schemas.microsoft.com/office/drawing/2014/main" id="{652F04D1-86F2-437F-8B2B-A4A55A53C23E}"/>
                </a:ext>
              </a:extLst>
            </p:cNvPr>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7" name="Google Shape;1117;p37">
              <a:extLst>
                <a:ext uri="{FF2B5EF4-FFF2-40B4-BE49-F238E27FC236}">
                  <a16:creationId xmlns:a16="http://schemas.microsoft.com/office/drawing/2014/main" id="{3A236E80-498F-4769-B4C3-401AF833123E}"/>
                </a:ext>
              </a:extLst>
            </p:cNvPr>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8" name="Google Shape;1118;p37">
              <a:extLst>
                <a:ext uri="{FF2B5EF4-FFF2-40B4-BE49-F238E27FC236}">
                  <a16:creationId xmlns:a16="http://schemas.microsoft.com/office/drawing/2014/main" id="{E8F3F1C1-5AD9-44C2-B70C-C236C9F37F95}"/>
                </a:ext>
              </a:extLst>
            </p:cNvPr>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9" name="Google Shape;1119;p37">
              <a:extLst>
                <a:ext uri="{FF2B5EF4-FFF2-40B4-BE49-F238E27FC236}">
                  <a16:creationId xmlns:a16="http://schemas.microsoft.com/office/drawing/2014/main" id="{A5CA86DE-7A29-4D8E-9488-27841641EAE0}"/>
                </a:ext>
              </a:extLst>
            </p:cNvPr>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0" name="Google Shape;1120;p37">
              <a:extLst>
                <a:ext uri="{FF2B5EF4-FFF2-40B4-BE49-F238E27FC236}">
                  <a16:creationId xmlns:a16="http://schemas.microsoft.com/office/drawing/2014/main" id="{91F226EF-2B00-4E63-BBB6-91EF5DFED143}"/>
                </a:ext>
              </a:extLst>
            </p:cNvPr>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31" name="Google Shape;1121;p37">
            <a:extLst>
              <a:ext uri="{FF2B5EF4-FFF2-40B4-BE49-F238E27FC236}">
                <a16:creationId xmlns:a16="http://schemas.microsoft.com/office/drawing/2014/main" id="{99CBEAA1-6A89-4836-8368-0F39104319D1}"/>
              </a:ext>
            </a:extLst>
          </p:cNvPr>
          <p:cNvGrpSpPr/>
          <p:nvPr/>
        </p:nvGrpSpPr>
        <p:grpSpPr>
          <a:xfrm>
            <a:off x="10480794" y="10646660"/>
            <a:ext cx="1040173" cy="1038432"/>
            <a:chOff x="5721625" y="4984150"/>
            <a:chExt cx="196950" cy="196650"/>
          </a:xfrm>
        </p:grpSpPr>
        <p:sp>
          <p:nvSpPr>
            <p:cNvPr id="332" name="Google Shape;1122;p37">
              <a:extLst>
                <a:ext uri="{FF2B5EF4-FFF2-40B4-BE49-F238E27FC236}">
                  <a16:creationId xmlns:a16="http://schemas.microsoft.com/office/drawing/2014/main" id="{3ADC6D2B-E4B5-40C8-8B04-BCDED916EC9D}"/>
                </a:ext>
              </a:extLst>
            </p:cNvPr>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3" name="Google Shape;1123;p37">
              <a:extLst>
                <a:ext uri="{FF2B5EF4-FFF2-40B4-BE49-F238E27FC236}">
                  <a16:creationId xmlns:a16="http://schemas.microsoft.com/office/drawing/2014/main" id="{92782C80-A4FE-4560-A540-66A851797AC3}"/>
                </a:ext>
              </a:extLst>
            </p:cNvPr>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4" name="Google Shape;1124;p37">
              <a:extLst>
                <a:ext uri="{FF2B5EF4-FFF2-40B4-BE49-F238E27FC236}">
                  <a16:creationId xmlns:a16="http://schemas.microsoft.com/office/drawing/2014/main" id="{62794F86-6C6E-4C87-82AC-B5D50EC75182}"/>
                </a:ext>
              </a:extLst>
            </p:cNvPr>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5" name="Google Shape;1125;p37">
              <a:extLst>
                <a:ext uri="{FF2B5EF4-FFF2-40B4-BE49-F238E27FC236}">
                  <a16:creationId xmlns:a16="http://schemas.microsoft.com/office/drawing/2014/main" id="{7EDDDD06-DDD5-4D07-B0D4-0A23C3DFF244}"/>
                </a:ext>
              </a:extLst>
            </p:cNvPr>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6" name="Google Shape;1126;p37">
              <a:extLst>
                <a:ext uri="{FF2B5EF4-FFF2-40B4-BE49-F238E27FC236}">
                  <a16:creationId xmlns:a16="http://schemas.microsoft.com/office/drawing/2014/main" id="{7CF867A0-A51D-413B-839E-5F45CB6D0961}"/>
                </a:ext>
              </a:extLst>
            </p:cNvPr>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1864634512"/>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3483;p67">
            <a:extLst>
              <a:ext uri="{FF2B5EF4-FFF2-40B4-BE49-F238E27FC236}">
                <a16:creationId xmlns:a16="http://schemas.microsoft.com/office/drawing/2014/main" id="{02B5847D-C86F-42D8-B7D7-65A0488CF267}"/>
              </a:ext>
            </a:extLst>
          </p:cNvPr>
          <p:cNvGrpSpPr/>
          <p:nvPr/>
        </p:nvGrpSpPr>
        <p:grpSpPr>
          <a:xfrm>
            <a:off x="16836560" y="2294729"/>
            <a:ext cx="4138878" cy="10274538"/>
            <a:chOff x="13125021" y="-1690049"/>
            <a:chExt cx="1261486" cy="3131571"/>
          </a:xfrm>
        </p:grpSpPr>
        <p:sp>
          <p:nvSpPr>
            <p:cNvPr id="3" name="Google Shape;3484;p67">
              <a:extLst>
                <a:ext uri="{FF2B5EF4-FFF2-40B4-BE49-F238E27FC236}">
                  <a16:creationId xmlns:a16="http://schemas.microsoft.com/office/drawing/2014/main" id="{A1A5DF1A-F074-4BBF-952F-CA2BB26F5846}"/>
                </a:ext>
              </a:extLst>
            </p:cNvPr>
            <p:cNvSpPr/>
            <p:nvPr/>
          </p:nvSpPr>
          <p:spPr>
            <a:xfrm>
              <a:off x="14130687" y="1415935"/>
              <a:ext cx="255820" cy="25586"/>
            </a:xfrm>
            <a:custGeom>
              <a:avLst/>
              <a:gdLst/>
              <a:ahLst/>
              <a:cxnLst/>
              <a:rect l="l" t="t" r="r" b="b"/>
              <a:pathLst>
                <a:path w="11978" h="1198" extrusionOk="0">
                  <a:moveTo>
                    <a:pt x="11964" y="0"/>
                  </a:moveTo>
                  <a:lnTo>
                    <a:pt x="1" y="164"/>
                  </a:lnTo>
                  <a:lnTo>
                    <a:pt x="14" y="1198"/>
                  </a:lnTo>
                  <a:lnTo>
                    <a:pt x="11977" y="1036"/>
                  </a:lnTo>
                  <a:lnTo>
                    <a:pt x="11964" y="0"/>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 name="Google Shape;3485;p67">
              <a:extLst>
                <a:ext uri="{FF2B5EF4-FFF2-40B4-BE49-F238E27FC236}">
                  <a16:creationId xmlns:a16="http://schemas.microsoft.com/office/drawing/2014/main" id="{7187449F-FF87-472E-B688-2BBCF9BB0047}"/>
                </a:ext>
              </a:extLst>
            </p:cNvPr>
            <p:cNvSpPr/>
            <p:nvPr/>
          </p:nvSpPr>
          <p:spPr>
            <a:xfrm>
              <a:off x="14253877" y="1326618"/>
              <a:ext cx="43804" cy="30050"/>
            </a:xfrm>
            <a:custGeom>
              <a:avLst/>
              <a:gdLst/>
              <a:ahLst/>
              <a:cxnLst/>
              <a:rect l="l" t="t" r="r" b="b"/>
              <a:pathLst>
                <a:path w="2051" h="1407" extrusionOk="0">
                  <a:moveTo>
                    <a:pt x="1456" y="330"/>
                  </a:moveTo>
                  <a:cubicBezTo>
                    <a:pt x="1495" y="330"/>
                    <a:pt x="1534" y="339"/>
                    <a:pt x="1571" y="356"/>
                  </a:cubicBezTo>
                  <a:cubicBezTo>
                    <a:pt x="1647" y="392"/>
                    <a:pt x="1692" y="491"/>
                    <a:pt x="1703" y="650"/>
                  </a:cubicBezTo>
                  <a:cubicBezTo>
                    <a:pt x="1719" y="906"/>
                    <a:pt x="1623" y="977"/>
                    <a:pt x="1592" y="1001"/>
                  </a:cubicBezTo>
                  <a:cubicBezTo>
                    <a:pt x="1523" y="1052"/>
                    <a:pt x="1417" y="1077"/>
                    <a:pt x="1282" y="1077"/>
                  </a:cubicBezTo>
                  <a:cubicBezTo>
                    <a:pt x="1052" y="1077"/>
                    <a:pt x="738" y="1005"/>
                    <a:pt x="374" y="863"/>
                  </a:cubicBezTo>
                  <a:cubicBezTo>
                    <a:pt x="367" y="848"/>
                    <a:pt x="368" y="831"/>
                    <a:pt x="376" y="818"/>
                  </a:cubicBezTo>
                  <a:cubicBezTo>
                    <a:pt x="826" y="506"/>
                    <a:pt x="1216" y="330"/>
                    <a:pt x="1447" y="330"/>
                  </a:cubicBezTo>
                  <a:cubicBezTo>
                    <a:pt x="1450" y="330"/>
                    <a:pt x="1453" y="330"/>
                    <a:pt x="1456" y="330"/>
                  </a:cubicBezTo>
                  <a:close/>
                  <a:moveTo>
                    <a:pt x="1447" y="0"/>
                  </a:moveTo>
                  <a:cubicBezTo>
                    <a:pt x="1134" y="0"/>
                    <a:pt x="712" y="184"/>
                    <a:pt x="188" y="546"/>
                  </a:cubicBezTo>
                  <a:cubicBezTo>
                    <a:pt x="50" y="642"/>
                    <a:pt x="0" y="836"/>
                    <a:pt x="72" y="997"/>
                  </a:cubicBezTo>
                  <a:cubicBezTo>
                    <a:pt x="108" y="1079"/>
                    <a:pt x="174" y="1144"/>
                    <a:pt x="259" y="1177"/>
                  </a:cubicBezTo>
                  <a:cubicBezTo>
                    <a:pt x="569" y="1295"/>
                    <a:pt x="948" y="1406"/>
                    <a:pt x="1276" y="1406"/>
                  </a:cubicBezTo>
                  <a:cubicBezTo>
                    <a:pt x="1473" y="1406"/>
                    <a:pt x="1652" y="1366"/>
                    <a:pt x="1788" y="1264"/>
                  </a:cubicBezTo>
                  <a:cubicBezTo>
                    <a:pt x="1970" y="1132"/>
                    <a:pt x="2051" y="915"/>
                    <a:pt x="2033" y="626"/>
                  </a:cubicBezTo>
                  <a:cubicBezTo>
                    <a:pt x="2013" y="341"/>
                    <a:pt x="1905" y="150"/>
                    <a:pt x="1713" y="57"/>
                  </a:cubicBezTo>
                  <a:cubicBezTo>
                    <a:pt x="1636" y="19"/>
                    <a:pt x="1547" y="0"/>
                    <a:pt x="1447" y="0"/>
                  </a:cubicBezTo>
                  <a:close/>
                </a:path>
              </a:pathLst>
            </a:custGeom>
            <a:solidFill>
              <a:srgbClr val="EAEAEA"/>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 name="Google Shape;3486;p67">
              <a:extLst>
                <a:ext uri="{FF2B5EF4-FFF2-40B4-BE49-F238E27FC236}">
                  <a16:creationId xmlns:a16="http://schemas.microsoft.com/office/drawing/2014/main" id="{7E03C013-ABF5-417C-BEBD-B8E37454214F}"/>
                </a:ext>
              </a:extLst>
            </p:cNvPr>
            <p:cNvSpPr/>
            <p:nvPr/>
          </p:nvSpPr>
          <p:spPr>
            <a:xfrm>
              <a:off x="14251955" y="1344174"/>
              <a:ext cx="23963" cy="41049"/>
            </a:xfrm>
            <a:custGeom>
              <a:avLst/>
              <a:gdLst/>
              <a:ahLst/>
              <a:cxnLst/>
              <a:rect l="l" t="t" r="r" b="b"/>
              <a:pathLst>
                <a:path w="1122" h="1922" extrusionOk="0">
                  <a:moveTo>
                    <a:pt x="266" y="0"/>
                  </a:moveTo>
                  <a:cubicBezTo>
                    <a:pt x="165" y="0"/>
                    <a:pt x="96" y="62"/>
                    <a:pt x="89" y="152"/>
                  </a:cubicBezTo>
                  <a:cubicBezTo>
                    <a:pt x="84" y="203"/>
                    <a:pt x="0" y="1401"/>
                    <a:pt x="808" y="1898"/>
                  </a:cubicBezTo>
                  <a:cubicBezTo>
                    <a:pt x="833" y="1913"/>
                    <a:pt x="863" y="1922"/>
                    <a:pt x="893" y="1922"/>
                  </a:cubicBezTo>
                  <a:lnTo>
                    <a:pt x="893" y="1920"/>
                  </a:lnTo>
                  <a:cubicBezTo>
                    <a:pt x="1060" y="1920"/>
                    <a:pt x="1122" y="1703"/>
                    <a:pt x="980" y="1616"/>
                  </a:cubicBezTo>
                  <a:cubicBezTo>
                    <a:pt x="347" y="1225"/>
                    <a:pt x="418" y="188"/>
                    <a:pt x="418" y="178"/>
                  </a:cubicBezTo>
                  <a:cubicBezTo>
                    <a:pt x="425" y="86"/>
                    <a:pt x="356" y="8"/>
                    <a:pt x="266" y="0"/>
                  </a:cubicBezTo>
                  <a:close/>
                </a:path>
              </a:pathLst>
            </a:custGeom>
            <a:solidFill>
              <a:srgbClr val="EAEAEA"/>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grpSp>
          <p:nvGrpSpPr>
            <p:cNvPr id="6" name="Google Shape;3487;p67">
              <a:extLst>
                <a:ext uri="{FF2B5EF4-FFF2-40B4-BE49-F238E27FC236}">
                  <a16:creationId xmlns:a16="http://schemas.microsoft.com/office/drawing/2014/main" id="{2141D53B-2B15-4D36-98E0-FA9B7DD1C09C}"/>
                </a:ext>
              </a:extLst>
            </p:cNvPr>
            <p:cNvGrpSpPr/>
            <p:nvPr/>
          </p:nvGrpSpPr>
          <p:grpSpPr>
            <a:xfrm>
              <a:off x="13125021" y="-1690049"/>
              <a:ext cx="1247171" cy="3119242"/>
              <a:chOff x="12235871" y="-1677549"/>
              <a:chExt cx="1247171" cy="3119242"/>
            </a:xfrm>
          </p:grpSpPr>
          <p:sp>
            <p:nvSpPr>
              <p:cNvPr id="7" name="Google Shape;3488;p67">
                <a:extLst>
                  <a:ext uri="{FF2B5EF4-FFF2-40B4-BE49-F238E27FC236}">
                    <a16:creationId xmlns:a16="http://schemas.microsoft.com/office/drawing/2014/main" id="{F49B0636-A1E7-4088-882F-D4CF56FE7AFA}"/>
                  </a:ext>
                </a:extLst>
              </p:cNvPr>
              <p:cNvSpPr/>
              <p:nvPr/>
            </p:nvSpPr>
            <p:spPr>
              <a:xfrm>
                <a:off x="12680427" y="-107324"/>
                <a:ext cx="283222" cy="1403273"/>
              </a:xfrm>
              <a:custGeom>
                <a:avLst/>
                <a:gdLst/>
                <a:ahLst/>
                <a:cxnLst/>
                <a:rect l="l" t="t" r="r" b="b"/>
                <a:pathLst>
                  <a:path w="13261" h="65704" extrusionOk="0">
                    <a:moveTo>
                      <a:pt x="1" y="0"/>
                    </a:moveTo>
                    <a:lnTo>
                      <a:pt x="823" y="64846"/>
                    </a:lnTo>
                    <a:cubicBezTo>
                      <a:pt x="829" y="65320"/>
                      <a:pt x="1217" y="65703"/>
                      <a:pt x="1693" y="65703"/>
                    </a:cubicBezTo>
                    <a:lnTo>
                      <a:pt x="9727" y="65703"/>
                    </a:lnTo>
                    <a:cubicBezTo>
                      <a:pt x="10191" y="65703"/>
                      <a:pt x="10573" y="65337"/>
                      <a:pt x="10594" y="64873"/>
                    </a:cubicBezTo>
                    <a:lnTo>
                      <a:pt x="13261" y="5143"/>
                    </a:lnTo>
                    <a:lnTo>
                      <a:pt x="13098" y="0"/>
                    </a:ln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 name="Google Shape;3489;p67">
                <a:extLst>
                  <a:ext uri="{FF2B5EF4-FFF2-40B4-BE49-F238E27FC236}">
                    <a16:creationId xmlns:a16="http://schemas.microsoft.com/office/drawing/2014/main" id="{3F63C436-3810-4C32-A3E3-89E61AF86AE8}"/>
                  </a:ext>
                </a:extLst>
              </p:cNvPr>
              <p:cNvSpPr/>
              <p:nvPr/>
            </p:nvSpPr>
            <p:spPr>
              <a:xfrm>
                <a:off x="12960168" y="-107324"/>
                <a:ext cx="298834" cy="1392039"/>
              </a:xfrm>
              <a:custGeom>
                <a:avLst/>
                <a:gdLst/>
                <a:ahLst/>
                <a:cxnLst/>
                <a:rect l="l" t="t" r="r" b="b"/>
                <a:pathLst>
                  <a:path w="13992" h="65178" extrusionOk="0">
                    <a:moveTo>
                      <a:pt x="0" y="0"/>
                    </a:moveTo>
                    <a:lnTo>
                      <a:pt x="163" y="5143"/>
                    </a:lnTo>
                    <a:lnTo>
                      <a:pt x="1883" y="59747"/>
                    </a:lnTo>
                    <a:lnTo>
                      <a:pt x="12239" y="65178"/>
                    </a:lnTo>
                    <a:lnTo>
                      <a:pt x="13991" y="0"/>
                    </a:ln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 name="Google Shape;3490;p67">
                <a:extLst>
                  <a:ext uri="{FF2B5EF4-FFF2-40B4-BE49-F238E27FC236}">
                    <a16:creationId xmlns:a16="http://schemas.microsoft.com/office/drawing/2014/main" id="{34F3C404-2025-4BE2-911E-ABBA363427F1}"/>
                  </a:ext>
                </a:extLst>
              </p:cNvPr>
              <p:cNvSpPr/>
              <p:nvPr/>
            </p:nvSpPr>
            <p:spPr>
              <a:xfrm>
                <a:off x="12532697" y="1112830"/>
                <a:ext cx="393341" cy="319722"/>
              </a:xfrm>
              <a:custGeom>
                <a:avLst/>
                <a:gdLst/>
                <a:ahLst/>
                <a:cxnLst/>
                <a:rect l="l" t="t" r="r" b="b"/>
                <a:pathLst>
                  <a:path w="18417" h="14970" extrusionOk="0">
                    <a:moveTo>
                      <a:pt x="18417" y="0"/>
                    </a:moveTo>
                    <a:lnTo>
                      <a:pt x="7108" y="18"/>
                    </a:lnTo>
                    <a:lnTo>
                      <a:pt x="7452" y="7003"/>
                    </a:lnTo>
                    <a:cubicBezTo>
                      <a:pt x="7632" y="7893"/>
                      <a:pt x="6952" y="8725"/>
                      <a:pt x="6045" y="8726"/>
                    </a:cubicBezTo>
                    <a:cubicBezTo>
                      <a:pt x="2705" y="8731"/>
                      <a:pt x="0" y="11443"/>
                      <a:pt x="6" y="14783"/>
                    </a:cubicBezTo>
                    <a:lnTo>
                      <a:pt x="6" y="14970"/>
                    </a:lnTo>
                    <a:lnTo>
                      <a:pt x="9060" y="14955"/>
                    </a:lnTo>
                    <a:lnTo>
                      <a:pt x="16048" y="14944"/>
                    </a:lnTo>
                    <a:cubicBezTo>
                      <a:pt x="16723" y="14943"/>
                      <a:pt x="17271" y="14393"/>
                      <a:pt x="17271" y="13718"/>
                    </a:cubicBezTo>
                    <a:lnTo>
                      <a:pt x="18417" y="0"/>
                    </a:ln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 name="Google Shape;3491;p67">
                <a:extLst>
                  <a:ext uri="{FF2B5EF4-FFF2-40B4-BE49-F238E27FC236}">
                    <a16:creationId xmlns:a16="http://schemas.microsoft.com/office/drawing/2014/main" id="{4F52849E-AB8C-41ED-9308-A3967BEF4053}"/>
                  </a:ext>
                </a:extLst>
              </p:cNvPr>
              <p:cNvSpPr/>
              <p:nvPr/>
            </p:nvSpPr>
            <p:spPr>
              <a:xfrm>
                <a:off x="12532825" y="1409122"/>
                <a:ext cx="368823" cy="32570"/>
              </a:xfrm>
              <a:custGeom>
                <a:avLst/>
                <a:gdLst/>
                <a:ahLst/>
                <a:cxnLst/>
                <a:rect l="l" t="t" r="r" b="b"/>
                <a:pathLst>
                  <a:path w="17269" h="1525" extrusionOk="0">
                    <a:moveTo>
                      <a:pt x="17267" y="1"/>
                    </a:moveTo>
                    <a:lnTo>
                      <a:pt x="0" y="28"/>
                    </a:lnTo>
                    <a:lnTo>
                      <a:pt x="2" y="1524"/>
                    </a:lnTo>
                    <a:lnTo>
                      <a:pt x="17268" y="1497"/>
                    </a:lnTo>
                    <a:lnTo>
                      <a:pt x="17267" y="1"/>
                    </a:ln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1" name="Google Shape;3492;p67">
                <a:extLst>
                  <a:ext uri="{FF2B5EF4-FFF2-40B4-BE49-F238E27FC236}">
                    <a16:creationId xmlns:a16="http://schemas.microsoft.com/office/drawing/2014/main" id="{64E49229-1727-47BC-B762-C6F3C0B1369F}"/>
                  </a:ext>
                </a:extLst>
              </p:cNvPr>
              <p:cNvSpPr/>
              <p:nvPr/>
            </p:nvSpPr>
            <p:spPr>
              <a:xfrm>
                <a:off x="12666395" y="1095722"/>
                <a:ext cx="271133" cy="69027"/>
              </a:xfrm>
              <a:custGeom>
                <a:avLst/>
                <a:gdLst/>
                <a:ahLst/>
                <a:cxnLst/>
                <a:rect l="l" t="t" r="r" b="b"/>
                <a:pathLst>
                  <a:path w="12695" h="3232" extrusionOk="0">
                    <a:moveTo>
                      <a:pt x="12577" y="1"/>
                    </a:moveTo>
                    <a:lnTo>
                      <a:pt x="111" y="20"/>
                    </a:lnTo>
                    <a:cubicBezTo>
                      <a:pt x="51" y="20"/>
                      <a:pt x="0" y="70"/>
                      <a:pt x="2" y="131"/>
                    </a:cubicBezTo>
                    <a:lnTo>
                      <a:pt x="6" y="3120"/>
                    </a:lnTo>
                    <a:cubicBezTo>
                      <a:pt x="6" y="3182"/>
                      <a:pt x="56" y="3231"/>
                      <a:pt x="117" y="3231"/>
                    </a:cubicBezTo>
                    <a:lnTo>
                      <a:pt x="12583" y="3212"/>
                    </a:lnTo>
                    <a:cubicBezTo>
                      <a:pt x="12643" y="3212"/>
                      <a:pt x="12694" y="3162"/>
                      <a:pt x="12693" y="3101"/>
                    </a:cubicBezTo>
                    <a:lnTo>
                      <a:pt x="12688" y="112"/>
                    </a:lnTo>
                    <a:cubicBezTo>
                      <a:pt x="12688" y="50"/>
                      <a:pt x="12639" y="1"/>
                      <a:pt x="12577"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2" name="Google Shape;3493;p67">
                <a:extLst>
                  <a:ext uri="{FF2B5EF4-FFF2-40B4-BE49-F238E27FC236}">
                    <a16:creationId xmlns:a16="http://schemas.microsoft.com/office/drawing/2014/main" id="{CDD79773-57D1-4C4F-BAE6-4DDB4C17907B}"/>
                  </a:ext>
                </a:extLst>
              </p:cNvPr>
              <p:cNvSpPr/>
              <p:nvPr/>
            </p:nvSpPr>
            <p:spPr>
              <a:xfrm>
                <a:off x="12686001" y="1068705"/>
                <a:ext cx="59182" cy="56939"/>
              </a:xfrm>
              <a:custGeom>
                <a:avLst/>
                <a:gdLst/>
                <a:ahLst/>
                <a:cxnLst/>
                <a:rect l="l" t="t" r="r" b="b"/>
                <a:pathLst>
                  <a:path w="2771" h="2666" extrusionOk="0">
                    <a:moveTo>
                      <a:pt x="1436" y="0"/>
                    </a:moveTo>
                    <a:cubicBezTo>
                      <a:pt x="897" y="2"/>
                      <a:pt x="412" y="326"/>
                      <a:pt x="207" y="825"/>
                    </a:cubicBezTo>
                    <a:cubicBezTo>
                      <a:pt x="1" y="1323"/>
                      <a:pt x="115" y="1896"/>
                      <a:pt x="496" y="2276"/>
                    </a:cubicBezTo>
                    <a:cubicBezTo>
                      <a:pt x="752" y="2531"/>
                      <a:pt x="1092" y="2665"/>
                      <a:pt x="1438" y="2665"/>
                    </a:cubicBezTo>
                    <a:cubicBezTo>
                      <a:pt x="1610" y="2665"/>
                      <a:pt x="1784" y="2632"/>
                      <a:pt x="1949" y="2563"/>
                    </a:cubicBezTo>
                    <a:cubicBezTo>
                      <a:pt x="2448" y="2356"/>
                      <a:pt x="2771" y="1869"/>
                      <a:pt x="2771" y="1330"/>
                    </a:cubicBezTo>
                    <a:cubicBezTo>
                      <a:pt x="2769" y="595"/>
                      <a:pt x="2172" y="0"/>
                      <a:pt x="1436"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3" name="Google Shape;3494;p67">
                <a:extLst>
                  <a:ext uri="{FF2B5EF4-FFF2-40B4-BE49-F238E27FC236}">
                    <a16:creationId xmlns:a16="http://schemas.microsoft.com/office/drawing/2014/main" id="{04146DB1-69E4-46DE-BF3D-035B5FCEFB5D}"/>
                  </a:ext>
                </a:extLst>
              </p:cNvPr>
              <p:cNvSpPr/>
              <p:nvPr/>
            </p:nvSpPr>
            <p:spPr>
              <a:xfrm>
                <a:off x="12742855" y="1068641"/>
                <a:ext cx="59203" cy="56896"/>
              </a:xfrm>
              <a:custGeom>
                <a:avLst/>
                <a:gdLst/>
                <a:ahLst/>
                <a:cxnLst/>
                <a:rect l="l" t="t" r="r" b="b"/>
                <a:pathLst>
                  <a:path w="2772" h="2664" extrusionOk="0">
                    <a:moveTo>
                      <a:pt x="1440" y="0"/>
                    </a:moveTo>
                    <a:cubicBezTo>
                      <a:pt x="1439" y="0"/>
                      <a:pt x="1438" y="0"/>
                      <a:pt x="1437" y="0"/>
                    </a:cubicBezTo>
                    <a:cubicBezTo>
                      <a:pt x="898" y="0"/>
                      <a:pt x="412" y="326"/>
                      <a:pt x="206" y="825"/>
                    </a:cubicBezTo>
                    <a:cubicBezTo>
                      <a:pt x="0" y="1321"/>
                      <a:pt x="116" y="1895"/>
                      <a:pt x="497" y="2276"/>
                    </a:cubicBezTo>
                    <a:cubicBezTo>
                      <a:pt x="752" y="2529"/>
                      <a:pt x="1091" y="2664"/>
                      <a:pt x="1437" y="2664"/>
                    </a:cubicBezTo>
                    <a:cubicBezTo>
                      <a:pt x="1610" y="2664"/>
                      <a:pt x="1784" y="2630"/>
                      <a:pt x="1950" y="2561"/>
                    </a:cubicBezTo>
                    <a:cubicBezTo>
                      <a:pt x="2447" y="2354"/>
                      <a:pt x="2772" y="1868"/>
                      <a:pt x="2770" y="1329"/>
                    </a:cubicBezTo>
                    <a:cubicBezTo>
                      <a:pt x="2769" y="596"/>
                      <a:pt x="2173" y="0"/>
                      <a:pt x="1440"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4" name="Google Shape;3495;p67">
                <a:extLst>
                  <a:ext uri="{FF2B5EF4-FFF2-40B4-BE49-F238E27FC236}">
                    <a16:creationId xmlns:a16="http://schemas.microsoft.com/office/drawing/2014/main" id="{7C4665BC-DC0F-4C1A-81E9-3E5E237379DD}"/>
                  </a:ext>
                </a:extLst>
              </p:cNvPr>
              <p:cNvSpPr/>
              <p:nvPr/>
            </p:nvSpPr>
            <p:spPr>
              <a:xfrm>
                <a:off x="12795757" y="1068534"/>
                <a:ext cx="62449" cy="56918"/>
              </a:xfrm>
              <a:custGeom>
                <a:avLst/>
                <a:gdLst/>
                <a:ahLst/>
                <a:cxnLst/>
                <a:rect l="l" t="t" r="r" b="b"/>
                <a:pathLst>
                  <a:path w="2924" h="2665" extrusionOk="0">
                    <a:moveTo>
                      <a:pt x="1462" y="1"/>
                    </a:moveTo>
                    <a:cubicBezTo>
                      <a:pt x="1121" y="1"/>
                      <a:pt x="780" y="131"/>
                      <a:pt x="520" y="391"/>
                    </a:cubicBezTo>
                    <a:cubicBezTo>
                      <a:pt x="0" y="911"/>
                      <a:pt x="0" y="1754"/>
                      <a:pt x="520" y="2274"/>
                    </a:cubicBezTo>
                    <a:cubicBezTo>
                      <a:pt x="780" y="2534"/>
                      <a:pt x="1121" y="2664"/>
                      <a:pt x="1462" y="2664"/>
                    </a:cubicBezTo>
                    <a:cubicBezTo>
                      <a:pt x="1803" y="2664"/>
                      <a:pt x="2144" y="2534"/>
                      <a:pt x="2404" y="2274"/>
                    </a:cubicBezTo>
                    <a:cubicBezTo>
                      <a:pt x="2923" y="1754"/>
                      <a:pt x="2923" y="911"/>
                      <a:pt x="2404" y="391"/>
                    </a:cubicBezTo>
                    <a:cubicBezTo>
                      <a:pt x="2144" y="131"/>
                      <a:pt x="1803" y="1"/>
                      <a:pt x="1462"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5" name="Google Shape;3496;p67">
                <a:extLst>
                  <a:ext uri="{FF2B5EF4-FFF2-40B4-BE49-F238E27FC236}">
                    <a16:creationId xmlns:a16="http://schemas.microsoft.com/office/drawing/2014/main" id="{1260EE48-C52B-4058-9751-F03022863DD6}"/>
                  </a:ext>
                </a:extLst>
              </p:cNvPr>
              <p:cNvSpPr/>
              <p:nvPr/>
            </p:nvSpPr>
            <p:spPr>
              <a:xfrm>
                <a:off x="12853145" y="1068449"/>
                <a:ext cx="59203" cy="56939"/>
              </a:xfrm>
              <a:custGeom>
                <a:avLst/>
                <a:gdLst/>
                <a:ahLst/>
                <a:cxnLst/>
                <a:rect l="l" t="t" r="r" b="b"/>
                <a:pathLst>
                  <a:path w="2772" h="2666" extrusionOk="0">
                    <a:moveTo>
                      <a:pt x="1437" y="0"/>
                    </a:moveTo>
                    <a:cubicBezTo>
                      <a:pt x="898" y="2"/>
                      <a:pt x="412" y="326"/>
                      <a:pt x="206" y="825"/>
                    </a:cubicBezTo>
                    <a:cubicBezTo>
                      <a:pt x="1" y="1323"/>
                      <a:pt x="116" y="1896"/>
                      <a:pt x="497" y="2276"/>
                    </a:cubicBezTo>
                    <a:cubicBezTo>
                      <a:pt x="752" y="2531"/>
                      <a:pt x="1092" y="2665"/>
                      <a:pt x="1438" y="2665"/>
                    </a:cubicBezTo>
                    <a:cubicBezTo>
                      <a:pt x="1611" y="2665"/>
                      <a:pt x="1785" y="2632"/>
                      <a:pt x="1951" y="2563"/>
                    </a:cubicBezTo>
                    <a:cubicBezTo>
                      <a:pt x="2447" y="2356"/>
                      <a:pt x="2772" y="1869"/>
                      <a:pt x="2770" y="1330"/>
                    </a:cubicBezTo>
                    <a:cubicBezTo>
                      <a:pt x="2769" y="595"/>
                      <a:pt x="2171" y="0"/>
                      <a:pt x="1437"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6" name="Google Shape;3497;p67">
                <a:extLst>
                  <a:ext uri="{FF2B5EF4-FFF2-40B4-BE49-F238E27FC236}">
                    <a16:creationId xmlns:a16="http://schemas.microsoft.com/office/drawing/2014/main" id="{2A71BCF8-8647-4089-891C-C105C5209C51}"/>
                  </a:ext>
                </a:extLst>
              </p:cNvPr>
              <p:cNvSpPr/>
              <p:nvPr/>
            </p:nvSpPr>
            <p:spPr>
              <a:xfrm>
                <a:off x="12686065" y="1125601"/>
                <a:ext cx="59182" cy="56918"/>
              </a:xfrm>
              <a:custGeom>
                <a:avLst/>
                <a:gdLst/>
                <a:ahLst/>
                <a:cxnLst/>
                <a:rect l="l" t="t" r="r" b="b"/>
                <a:pathLst>
                  <a:path w="2771" h="2665" extrusionOk="0">
                    <a:moveTo>
                      <a:pt x="1439" y="1"/>
                    </a:moveTo>
                    <a:cubicBezTo>
                      <a:pt x="1438" y="1"/>
                      <a:pt x="1437" y="1"/>
                      <a:pt x="1436" y="1"/>
                    </a:cubicBezTo>
                    <a:cubicBezTo>
                      <a:pt x="897" y="1"/>
                      <a:pt x="412" y="327"/>
                      <a:pt x="207" y="825"/>
                    </a:cubicBezTo>
                    <a:cubicBezTo>
                      <a:pt x="1" y="1322"/>
                      <a:pt x="115" y="1895"/>
                      <a:pt x="498" y="2277"/>
                    </a:cubicBezTo>
                    <a:cubicBezTo>
                      <a:pt x="752" y="2530"/>
                      <a:pt x="1092" y="2664"/>
                      <a:pt x="1437" y="2664"/>
                    </a:cubicBezTo>
                    <a:cubicBezTo>
                      <a:pt x="1610" y="2664"/>
                      <a:pt x="1784" y="2631"/>
                      <a:pt x="1949" y="2562"/>
                    </a:cubicBezTo>
                    <a:cubicBezTo>
                      <a:pt x="2448" y="2355"/>
                      <a:pt x="2771" y="1868"/>
                      <a:pt x="2771" y="1330"/>
                    </a:cubicBezTo>
                    <a:cubicBezTo>
                      <a:pt x="2769" y="596"/>
                      <a:pt x="2173" y="1"/>
                      <a:pt x="1439"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7" name="Google Shape;3498;p67">
                <a:extLst>
                  <a:ext uri="{FF2B5EF4-FFF2-40B4-BE49-F238E27FC236}">
                    <a16:creationId xmlns:a16="http://schemas.microsoft.com/office/drawing/2014/main" id="{075E5BE9-C34B-49AA-9D9F-7765D4146341}"/>
                  </a:ext>
                </a:extLst>
              </p:cNvPr>
              <p:cNvSpPr/>
              <p:nvPr/>
            </p:nvSpPr>
            <p:spPr>
              <a:xfrm>
                <a:off x="12742940" y="1125516"/>
                <a:ext cx="59224" cy="56939"/>
              </a:xfrm>
              <a:custGeom>
                <a:avLst/>
                <a:gdLst/>
                <a:ahLst/>
                <a:cxnLst/>
                <a:rect l="l" t="t" r="r" b="b"/>
                <a:pathLst>
                  <a:path w="2773" h="2666" extrusionOk="0">
                    <a:moveTo>
                      <a:pt x="1439" y="0"/>
                    </a:moveTo>
                    <a:cubicBezTo>
                      <a:pt x="1438" y="0"/>
                      <a:pt x="1437" y="0"/>
                      <a:pt x="1436" y="0"/>
                    </a:cubicBezTo>
                    <a:cubicBezTo>
                      <a:pt x="897" y="0"/>
                      <a:pt x="412" y="326"/>
                      <a:pt x="207" y="825"/>
                    </a:cubicBezTo>
                    <a:cubicBezTo>
                      <a:pt x="1" y="1323"/>
                      <a:pt x="117" y="1895"/>
                      <a:pt x="498" y="2276"/>
                    </a:cubicBezTo>
                    <a:cubicBezTo>
                      <a:pt x="753" y="2530"/>
                      <a:pt x="1093" y="2665"/>
                      <a:pt x="1439" y="2665"/>
                    </a:cubicBezTo>
                    <a:cubicBezTo>
                      <a:pt x="1611" y="2665"/>
                      <a:pt x="1785" y="2632"/>
                      <a:pt x="1949" y="2563"/>
                    </a:cubicBezTo>
                    <a:cubicBezTo>
                      <a:pt x="2448" y="2356"/>
                      <a:pt x="2772" y="1869"/>
                      <a:pt x="2771" y="1331"/>
                    </a:cubicBezTo>
                    <a:cubicBezTo>
                      <a:pt x="2769" y="596"/>
                      <a:pt x="2173" y="0"/>
                      <a:pt x="1439"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8" name="Google Shape;3499;p67">
                <a:extLst>
                  <a:ext uri="{FF2B5EF4-FFF2-40B4-BE49-F238E27FC236}">
                    <a16:creationId xmlns:a16="http://schemas.microsoft.com/office/drawing/2014/main" id="{593CADB4-1F78-4B88-827D-057747A24458}"/>
                  </a:ext>
                </a:extLst>
              </p:cNvPr>
              <p:cNvSpPr/>
              <p:nvPr/>
            </p:nvSpPr>
            <p:spPr>
              <a:xfrm>
                <a:off x="12796356" y="1125452"/>
                <a:ext cx="59182" cy="56939"/>
              </a:xfrm>
              <a:custGeom>
                <a:avLst/>
                <a:gdLst/>
                <a:ahLst/>
                <a:cxnLst/>
                <a:rect l="l" t="t" r="r" b="b"/>
                <a:pathLst>
                  <a:path w="2771" h="2666" extrusionOk="0">
                    <a:moveTo>
                      <a:pt x="1439" y="0"/>
                    </a:moveTo>
                    <a:cubicBezTo>
                      <a:pt x="1438" y="0"/>
                      <a:pt x="1437" y="0"/>
                      <a:pt x="1436" y="0"/>
                    </a:cubicBezTo>
                    <a:cubicBezTo>
                      <a:pt x="897" y="0"/>
                      <a:pt x="412" y="326"/>
                      <a:pt x="207" y="825"/>
                    </a:cubicBezTo>
                    <a:cubicBezTo>
                      <a:pt x="1" y="1323"/>
                      <a:pt x="115" y="1895"/>
                      <a:pt x="498" y="2276"/>
                    </a:cubicBezTo>
                    <a:cubicBezTo>
                      <a:pt x="753" y="2530"/>
                      <a:pt x="1093" y="2665"/>
                      <a:pt x="1439" y="2665"/>
                    </a:cubicBezTo>
                    <a:cubicBezTo>
                      <a:pt x="1611" y="2665"/>
                      <a:pt x="1785" y="2632"/>
                      <a:pt x="1949" y="2563"/>
                    </a:cubicBezTo>
                    <a:cubicBezTo>
                      <a:pt x="2448" y="2356"/>
                      <a:pt x="2771" y="1869"/>
                      <a:pt x="2771" y="1331"/>
                    </a:cubicBezTo>
                    <a:cubicBezTo>
                      <a:pt x="2769" y="596"/>
                      <a:pt x="2173" y="0"/>
                      <a:pt x="1439"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9" name="Google Shape;3500;p67">
                <a:extLst>
                  <a:ext uri="{FF2B5EF4-FFF2-40B4-BE49-F238E27FC236}">
                    <a16:creationId xmlns:a16="http://schemas.microsoft.com/office/drawing/2014/main" id="{1EF86F93-9941-413D-813B-61EDBE5B6B1B}"/>
                  </a:ext>
                </a:extLst>
              </p:cNvPr>
              <p:cNvSpPr/>
              <p:nvPr/>
            </p:nvSpPr>
            <p:spPr>
              <a:xfrm>
                <a:off x="12853252" y="1125345"/>
                <a:ext cx="59203" cy="56918"/>
              </a:xfrm>
              <a:custGeom>
                <a:avLst/>
                <a:gdLst/>
                <a:ahLst/>
                <a:cxnLst/>
                <a:rect l="l" t="t" r="r" b="b"/>
                <a:pathLst>
                  <a:path w="2772" h="2665" extrusionOk="0">
                    <a:moveTo>
                      <a:pt x="1438" y="1"/>
                    </a:moveTo>
                    <a:cubicBezTo>
                      <a:pt x="1437" y="1"/>
                      <a:pt x="1436" y="1"/>
                      <a:pt x="1435" y="1"/>
                    </a:cubicBezTo>
                    <a:cubicBezTo>
                      <a:pt x="896" y="1"/>
                      <a:pt x="411" y="327"/>
                      <a:pt x="206" y="824"/>
                    </a:cubicBezTo>
                    <a:cubicBezTo>
                      <a:pt x="0" y="1322"/>
                      <a:pt x="116" y="1895"/>
                      <a:pt x="497" y="2275"/>
                    </a:cubicBezTo>
                    <a:cubicBezTo>
                      <a:pt x="751" y="2530"/>
                      <a:pt x="1091" y="2664"/>
                      <a:pt x="1437" y="2664"/>
                    </a:cubicBezTo>
                    <a:cubicBezTo>
                      <a:pt x="1609" y="2664"/>
                      <a:pt x="1783" y="2631"/>
                      <a:pt x="1949" y="2562"/>
                    </a:cubicBezTo>
                    <a:cubicBezTo>
                      <a:pt x="2447" y="2355"/>
                      <a:pt x="2771" y="1868"/>
                      <a:pt x="2770" y="1329"/>
                    </a:cubicBezTo>
                    <a:cubicBezTo>
                      <a:pt x="2768" y="595"/>
                      <a:pt x="2172" y="1"/>
                      <a:pt x="1438"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0" name="Google Shape;3501;p67">
                <a:extLst>
                  <a:ext uri="{FF2B5EF4-FFF2-40B4-BE49-F238E27FC236}">
                    <a16:creationId xmlns:a16="http://schemas.microsoft.com/office/drawing/2014/main" id="{89AF08D2-3B96-40D4-8072-FBC8FEF926EB}"/>
                  </a:ext>
                </a:extLst>
              </p:cNvPr>
              <p:cNvSpPr/>
              <p:nvPr/>
            </p:nvSpPr>
            <p:spPr>
              <a:xfrm>
                <a:off x="12677843" y="1256480"/>
                <a:ext cx="87224" cy="7069"/>
              </a:xfrm>
              <a:custGeom>
                <a:avLst/>
                <a:gdLst/>
                <a:ahLst/>
                <a:cxnLst/>
                <a:rect l="l" t="t" r="r" b="b"/>
                <a:pathLst>
                  <a:path w="4084" h="331" extrusionOk="0">
                    <a:moveTo>
                      <a:pt x="165" y="1"/>
                    </a:moveTo>
                    <a:cubicBezTo>
                      <a:pt x="74" y="1"/>
                      <a:pt x="0" y="74"/>
                      <a:pt x="0" y="166"/>
                    </a:cubicBezTo>
                    <a:cubicBezTo>
                      <a:pt x="0" y="257"/>
                      <a:pt x="74" y="331"/>
                      <a:pt x="165" y="331"/>
                    </a:cubicBezTo>
                    <a:lnTo>
                      <a:pt x="3918" y="331"/>
                    </a:lnTo>
                    <a:cubicBezTo>
                      <a:pt x="4010" y="331"/>
                      <a:pt x="4083" y="257"/>
                      <a:pt x="4083" y="166"/>
                    </a:cubicBezTo>
                    <a:cubicBezTo>
                      <a:pt x="4083" y="74"/>
                      <a:pt x="4010" y="1"/>
                      <a:pt x="3918"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1" name="Google Shape;3502;p67">
                <a:extLst>
                  <a:ext uri="{FF2B5EF4-FFF2-40B4-BE49-F238E27FC236}">
                    <a16:creationId xmlns:a16="http://schemas.microsoft.com/office/drawing/2014/main" id="{4FA2EA8B-4CEE-4330-88DE-A4452E987C1F}"/>
                  </a:ext>
                </a:extLst>
              </p:cNvPr>
              <p:cNvSpPr/>
              <p:nvPr/>
            </p:nvSpPr>
            <p:spPr>
              <a:xfrm>
                <a:off x="12677843" y="1218934"/>
                <a:ext cx="87224" cy="7091"/>
              </a:xfrm>
              <a:custGeom>
                <a:avLst/>
                <a:gdLst/>
                <a:ahLst/>
                <a:cxnLst/>
                <a:rect l="l" t="t" r="r" b="b"/>
                <a:pathLst>
                  <a:path w="4084" h="332" extrusionOk="0">
                    <a:moveTo>
                      <a:pt x="165" y="1"/>
                    </a:moveTo>
                    <a:cubicBezTo>
                      <a:pt x="74" y="1"/>
                      <a:pt x="0" y="74"/>
                      <a:pt x="0" y="166"/>
                    </a:cubicBezTo>
                    <a:cubicBezTo>
                      <a:pt x="0" y="258"/>
                      <a:pt x="74" y="331"/>
                      <a:pt x="165" y="331"/>
                    </a:cubicBezTo>
                    <a:lnTo>
                      <a:pt x="3918" y="331"/>
                    </a:lnTo>
                    <a:cubicBezTo>
                      <a:pt x="4010" y="331"/>
                      <a:pt x="4083" y="258"/>
                      <a:pt x="4083" y="166"/>
                    </a:cubicBezTo>
                    <a:cubicBezTo>
                      <a:pt x="4083" y="74"/>
                      <a:pt x="4010" y="1"/>
                      <a:pt x="3918"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2" name="Google Shape;3503;p67">
                <a:extLst>
                  <a:ext uri="{FF2B5EF4-FFF2-40B4-BE49-F238E27FC236}">
                    <a16:creationId xmlns:a16="http://schemas.microsoft.com/office/drawing/2014/main" id="{AD28A413-F6B9-4846-928E-3C990C1730B9}"/>
                  </a:ext>
                </a:extLst>
              </p:cNvPr>
              <p:cNvSpPr/>
              <p:nvPr/>
            </p:nvSpPr>
            <p:spPr>
              <a:xfrm>
                <a:off x="12669236" y="1288580"/>
                <a:ext cx="89381" cy="18709"/>
              </a:xfrm>
              <a:custGeom>
                <a:avLst/>
                <a:gdLst/>
                <a:ahLst/>
                <a:cxnLst/>
                <a:rect l="l" t="t" r="r" b="b"/>
                <a:pathLst>
                  <a:path w="4185" h="876" extrusionOk="0">
                    <a:moveTo>
                      <a:pt x="176" y="0"/>
                    </a:moveTo>
                    <a:cubicBezTo>
                      <a:pt x="96" y="0"/>
                      <a:pt x="25" y="60"/>
                      <a:pt x="14" y="142"/>
                    </a:cubicBezTo>
                    <a:cubicBezTo>
                      <a:pt x="1" y="232"/>
                      <a:pt x="64" y="316"/>
                      <a:pt x="154" y="328"/>
                    </a:cubicBezTo>
                    <a:lnTo>
                      <a:pt x="3991" y="873"/>
                    </a:lnTo>
                    <a:cubicBezTo>
                      <a:pt x="3998" y="874"/>
                      <a:pt x="4006" y="876"/>
                      <a:pt x="4013" y="876"/>
                    </a:cubicBezTo>
                    <a:cubicBezTo>
                      <a:pt x="4100" y="874"/>
                      <a:pt x="4173" y="808"/>
                      <a:pt x="4179" y="721"/>
                    </a:cubicBezTo>
                    <a:cubicBezTo>
                      <a:pt x="4185" y="635"/>
                      <a:pt x="4123" y="559"/>
                      <a:pt x="4037" y="547"/>
                    </a:cubicBezTo>
                    <a:lnTo>
                      <a:pt x="200" y="2"/>
                    </a:lnTo>
                    <a:cubicBezTo>
                      <a:pt x="192" y="1"/>
                      <a:pt x="184" y="0"/>
                      <a:pt x="176"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3" name="Google Shape;3504;p67">
                <a:extLst>
                  <a:ext uri="{FF2B5EF4-FFF2-40B4-BE49-F238E27FC236}">
                    <a16:creationId xmlns:a16="http://schemas.microsoft.com/office/drawing/2014/main" id="{2F81A661-5243-498C-B904-6C64559CA08E}"/>
                  </a:ext>
                </a:extLst>
              </p:cNvPr>
              <p:cNvSpPr/>
              <p:nvPr/>
            </p:nvSpPr>
            <p:spPr>
              <a:xfrm>
                <a:off x="12842210" y="1112830"/>
                <a:ext cx="393341" cy="319722"/>
              </a:xfrm>
              <a:custGeom>
                <a:avLst/>
                <a:gdLst/>
                <a:ahLst/>
                <a:cxnLst/>
                <a:rect l="l" t="t" r="r" b="b"/>
                <a:pathLst>
                  <a:path w="18417" h="14970" extrusionOk="0">
                    <a:moveTo>
                      <a:pt x="18417" y="0"/>
                    </a:moveTo>
                    <a:lnTo>
                      <a:pt x="7109" y="18"/>
                    </a:lnTo>
                    <a:lnTo>
                      <a:pt x="7452" y="7003"/>
                    </a:lnTo>
                    <a:cubicBezTo>
                      <a:pt x="7633" y="7893"/>
                      <a:pt x="6953" y="8725"/>
                      <a:pt x="6044" y="8726"/>
                    </a:cubicBezTo>
                    <a:cubicBezTo>
                      <a:pt x="2704" y="8731"/>
                      <a:pt x="1" y="11443"/>
                      <a:pt x="5" y="14783"/>
                    </a:cubicBezTo>
                    <a:lnTo>
                      <a:pt x="5" y="14970"/>
                    </a:lnTo>
                    <a:lnTo>
                      <a:pt x="9059" y="14955"/>
                    </a:lnTo>
                    <a:lnTo>
                      <a:pt x="16047" y="14944"/>
                    </a:lnTo>
                    <a:cubicBezTo>
                      <a:pt x="16724" y="14943"/>
                      <a:pt x="17272" y="14393"/>
                      <a:pt x="17270" y="13718"/>
                    </a:cubicBezTo>
                    <a:lnTo>
                      <a:pt x="18417" y="0"/>
                    </a:ln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4" name="Google Shape;3505;p67">
                <a:extLst>
                  <a:ext uri="{FF2B5EF4-FFF2-40B4-BE49-F238E27FC236}">
                    <a16:creationId xmlns:a16="http://schemas.microsoft.com/office/drawing/2014/main" id="{B9C27493-3A94-4880-9204-BA122AAC6566}"/>
                  </a:ext>
                </a:extLst>
              </p:cNvPr>
              <p:cNvSpPr/>
              <p:nvPr/>
            </p:nvSpPr>
            <p:spPr>
              <a:xfrm>
                <a:off x="12842338" y="1409101"/>
                <a:ext cx="368865" cy="32592"/>
              </a:xfrm>
              <a:custGeom>
                <a:avLst/>
                <a:gdLst/>
                <a:ahLst/>
                <a:cxnLst/>
                <a:rect l="l" t="t" r="r" b="b"/>
                <a:pathLst>
                  <a:path w="17271" h="1526" extrusionOk="0">
                    <a:moveTo>
                      <a:pt x="17267" y="0"/>
                    </a:moveTo>
                    <a:lnTo>
                      <a:pt x="1" y="27"/>
                    </a:lnTo>
                    <a:lnTo>
                      <a:pt x="4" y="1525"/>
                    </a:lnTo>
                    <a:lnTo>
                      <a:pt x="17270" y="1498"/>
                    </a:lnTo>
                    <a:lnTo>
                      <a:pt x="17267" y="0"/>
                    </a:ln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5" name="Google Shape;3506;p67">
                <a:extLst>
                  <a:ext uri="{FF2B5EF4-FFF2-40B4-BE49-F238E27FC236}">
                    <a16:creationId xmlns:a16="http://schemas.microsoft.com/office/drawing/2014/main" id="{1BB2E5DE-0DBA-4516-93FB-42AACA1C28D3}"/>
                  </a:ext>
                </a:extLst>
              </p:cNvPr>
              <p:cNvSpPr/>
              <p:nvPr/>
            </p:nvSpPr>
            <p:spPr>
              <a:xfrm>
                <a:off x="12976015" y="1095658"/>
                <a:ext cx="271091" cy="69027"/>
              </a:xfrm>
              <a:custGeom>
                <a:avLst/>
                <a:gdLst/>
                <a:ahLst/>
                <a:cxnLst/>
                <a:rect l="l" t="t" r="r" b="b"/>
                <a:pathLst>
                  <a:path w="12693" h="3232" extrusionOk="0">
                    <a:moveTo>
                      <a:pt x="12634" y="1"/>
                    </a:moveTo>
                    <a:lnTo>
                      <a:pt x="53" y="20"/>
                    </a:lnTo>
                    <a:cubicBezTo>
                      <a:pt x="23" y="20"/>
                      <a:pt x="0" y="44"/>
                      <a:pt x="0" y="73"/>
                    </a:cubicBezTo>
                    <a:lnTo>
                      <a:pt x="5" y="3179"/>
                    </a:lnTo>
                    <a:cubicBezTo>
                      <a:pt x="5" y="3209"/>
                      <a:pt x="29" y="3231"/>
                      <a:pt x="57" y="3231"/>
                    </a:cubicBezTo>
                    <a:lnTo>
                      <a:pt x="12640" y="3212"/>
                    </a:lnTo>
                    <a:cubicBezTo>
                      <a:pt x="12668" y="3212"/>
                      <a:pt x="12692" y="3188"/>
                      <a:pt x="12692" y="3159"/>
                    </a:cubicBezTo>
                    <a:lnTo>
                      <a:pt x="12686" y="53"/>
                    </a:lnTo>
                    <a:cubicBezTo>
                      <a:pt x="12686" y="25"/>
                      <a:pt x="12664" y="1"/>
                      <a:pt x="12634"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6" name="Google Shape;3507;p67">
                <a:extLst>
                  <a:ext uri="{FF2B5EF4-FFF2-40B4-BE49-F238E27FC236}">
                    <a16:creationId xmlns:a16="http://schemas.microsoft.com/office/drawing/2014/main" id="{9C8B60EF-51B0-46F9-8078-961A51BC2A52}"/>
                  </a:ext>
                </a:extLst>
              </p:cNvPr>
              <p:cNvSpPr/>
              <p:nvPr/>
            </p:nvSpPr>
            <p:spPr>
              <a:xfrm>
                <a:off x="12995536" y="1068705"/>
                <a:ext cx="59160" cy="56939"/>
              </a:xfrm>
              <a:custGeom>
                <a:avLst/>
                <a:gdLst/>
                <a:ahLst/>
                <a:cxnLst/>
                <a:rect l="l" t="t" r="r" b="b"/>
                <a:pathLst>
                  <a:path w="2770" h="2666" extrusionOk="0">
                    <a:moveTo>
                      <a:pt x="1435" y="0"/>
                    </a:moveTo>
                    <a:cubicBezTo>
                      <a:pt x="896" y="2"/>
                      <a:pt x="412" y="326"/>
                      <a:pt x="206" y="825"/>
                    </a:cubicBezTo>
                    <a:cubicBezTo>
                      <a:pt x="0" y="1323"/>
                      <a:pt x="114" y="1896"/>
                      <a:pt x="496" y="2276"/>
                    </a:cubicBezTo>
                    <a:cubicBezTo>
                      <a:pt x="751" y="2531"/>
                      <a:pt x="1091" y="2665"/>
                      <a:pt x="1437" y="2665"/>
                    </a:cubicBezTo>
                    <a:cubicBezTo>
                      <a:pt x="1610" y="2665"/>
                      <a:pt x="1783" y="2632"/>
                      <a:pt x="1949" y="2563"/>
                    </a:cubicBezTo>
                    <a:cubicBezTo>
                      <a:pt x="2447" y="2356"/>
                      <a:pt x="2770" y="1869"/>
                      <a:pt x="2770" y="1330"/>
                    </a:cubicBezTo>
                    <a:cubicBezTo>
                      <a:pt x="2768" y="595"/>
                      <a:pt x="2171" y="0"/>
                      <a:pt x="1435"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7" name="Google Shape;3508;p67">
                <a:extLst>
                  <a:ext uri="{FF2B5EF4-FFF2-40B4-BE49-F238E27FC236}">
                    <a16:creationId xmlns:a16="http://schemas.microsoft.com/office/drawing/2014/main" id="{1DC4DAD8-6B73-4195-9C93-A03A9D44FCA7}"/>
                  </a:ext>
                </a:extLst>
              </p:cNvPr>
              <p:cNvSpPr/>
              <p:nvPr/>
            </p:nvSpPr>
            <p:spPr>
              <a:xfrm>
                <a:off x="13052411" y="1068641"/>
                <a:ext cx="59160" cy="56896"/>
              </a:xfrm>
              <a:custGeom>
                <a:avLst/>
                <a:gdLst/>
                <a:ahLst/>
                <a:cxnLst/>
                <a:rect l="l" t="t" r="r" b="b"/>
                <a:pathLst>
                  <a:path w="2770" h="2664" extrusionOk="0">
                    <a:moveTo>
                      <a:pt x="1438" y="0"/>
                    </a:moveTo>
                    <a:cubicBezTo>
                      <a:pt x="1437" y="0"/>
                      <a:pt x="1436" y="0"/>
                      <a:pt x="1435" y="0"/>
                    </a:cubicBezTo>
                    <a:cubicBezTo>
                      <a:pt x="897" y="0"/>
                      <a:pt x="412" y="326"/>
                      <a:pt x="206" y="825"/>
                    </a:cubicBezTo>
                    <a:cubicBezTo>
                      <a:pt x="0" y="1321"/>
                      <a:pt x="114" y="1895"/>
                      <a:pt x="497" y="2276"/>
                    </a:cubicBezTo>
                    <a:cubicBezTo>
                      <a:pt x="751" y="2529"/>
                      <a:pt x="1091" y="2664"/>
                      <a:pt x="1437" y="2664"/>
                    </a:cubicBezTo>
                    <a:cubicBezTo>
                      <a:pt x="1609" y="2664"/>
                      <a:pt x="1783" y="2630"/>
                      <a:pt x="1949" y="2561"/>
                    </a:cubicBezTo>
                    <a:cubicBezTo>
                      <a:pt x="2447" y="2354"/>
                      <a:pt x="2770" y="1868"/>
                      <a:pt x="2770" y="1329"/>
                    </a:cubicBezTo>
                    <a:cubicBezTo>
                      <a:pt x="2768" y="596"/>
                      <a:pt x="2173" y="0"/>
                      <a:pt x="1438"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8" name="Google Shape;3509;p67">
                <a:extLst>
                  <a:ext uri="{FF2B5EF4-FFF2-40B4-BE49-F238E27FC236}">
                    <a16:creationId xmlns:a16="http://schemas.microsoft.com/office/drawing/2014/main" id="{F84695F7-6CBF-4969-8A0C-DCDD320ED07A}"/>
                  </a:ext>
                </a:extLst>
              </p:cNvPr>
              <p:cNvSpPr/>
              <p:nvPr/>
            </p:nvSpPr>
            <p:spPr>
              <a:xfrm>
                <a:off x="13105313" y="1068534"/>
                <a:ext cx="62449" cy="56918"/>
              </a:xfrm>
              <a:custGeom>
                <a:avLst/>
                <a:gdLst/>
                <a:ahLst/>
                <a:cxnLst/>
                <a:rect l="l" t="t" r="r" b="b"/>
                <a:pathLst>
                  <a:path w="2924" h="2665" extrusionOk="0">
                    <a:moveTo>
                      <a:pt x="1461" y="1"/>
                    </a:moveTo>
                    <a:cubicBezTo>
                      <a:pt x="1120" y="1"/>
                      <a:pt x="779" y="131"/>
                      <a:pt x="520" y="391"/>
                    </a:cubicBezTo>
                    <a:cubicBezTo>
                      <a:pt x="0" y="911"/>
                      <a:pt x="0" y="1754"/>
                      <a:pt x="520" y="2274"/>
                    </a:cubicBezTo>
                    <a:cubicBezTo>
                      <a:pt x="779" y="2534"/>
                      <a:pt x="1120" y="2664"/>
                      <a:pt x="1461" y="2664"/>
                    </a:cubicBezTo>
                    <a:cubicBezTo>
                      <a:pt x="1802" y="2664"/>
                      <a:pt x="2143" y="2534"/>
                      <a:pt x="2404" y="2274"/>
                    </a:cubicBezTo>
                    <a:cubicBezTo>
                      <a:pt x="2923" y="1754"/>
                      <a:pt x="2923" y="911"/>
                      <a:pt x="2404" y="391"/>
                    </a:cubicBezTo>
                    <a:cubicBezTo>
                      <a:pt x="2143" y="131"/>
                      <a:pt x="1802" y="1"/>
                      <a:pt x="1461"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9" name="Google Shape;3510;p67">
                <a:extLst>
                  <a:ext uri="{FF2B5EF4-FFF2-40B4-BE49-F238E27FC236}">
                    <a16:creationId xmlns:a16="http://schemas.microsoft.com/office/drawing/2014/main" id="{67EDACC1-3332-41E3-867E-8B860D40E917}"/>
                  </a:ext>
                </a:extLst>
              </p:cNvPr>
              <p:cNvSpPr/>
              <p:nvPr/>
            </p:nvSpPr>
            <p:spPr>
              <a:xfrm>
                <a:off x="13162701" y="1068449"/>
                <a:ext cx="59160" cy="56939"/>
              </a:xfrm>
              <a:custGeom>
                <a:avLst/>
                <a:gdLst/>
                <a:ahLst/>
                <a:cxnLst/>
                <a:rect l="l" t="t" r="r" b="b"/>
                <a:pathLst>
                  <a:path w="2770" h="2666" extrusionOk="0">
                    <a:moveTo>
                      <a:pt x="1435" y="0"/>
                    </a:moveTo>
                    <a:cubicBezTo>
                      <a:pt x="897" y="2"/>
                      <a:pt x="412" y="326"/>
                      <a:pt x="206" y="825"/>
                    </a:cubicBezTo>
                    <a:cubicBezTo>
                      <a:pt x="0" y="1323"/>
                      <a:pt x="114" y="1896"/>
                      <a:pt x="497" y="2276"/>
                    </a:cubicBezTo>
                    <a:cubicBezTo>
                      <a:pt x="752" y="2531"/>
                      <a:pt x="1092" y="2665"/>
                      <a:pt x="1437" y="2665"/>
                    </a:cubicBezTo>
                    <a:cubicBezTo>
                      <a:pt x="1610" y="2665"/>
                      <a:pt x="1784" y="2632"/>
                      <a:pt x="1949" y="2563"/>
                    </a:cubicBezTo>
                    <a:cubicBezTo>
                      <a:pt x="2447" y="2356"/>
                      <a:pt x="2770" y="1869"/>
                      <a:pt x="2770" y="1330"/>
                    </a:cubicBezTo>
                    <a:cubicBezTo>
                      <a:pt x="2769" y="595"/>
                      <a:pt x="2171" y="0"/>
                      <a:pt x="1435"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0" name="Google Shape;3511;p67">
                <a:extLst>
                  <a:ext uri="{FF2B5EF4-FFF2-40B4-BE49-F238E27FC236}">
                    <a16:creationId xmlns:a16="http://schemas.microsoft.com/office/drawing/2014/main" id="{C99CBEA7-8515-420B-966A-78F81DD7D4F9}"/>
                  </a:ext>
                </a:extLst>
              </p:cNvPr>
              <p:cNvSpPr/>
              <p:nvPr/>
            </p:nvSpPr>
            <p:spPr>
              <a:xfrm>
                <a:off x="12995600" y="1125601"/>
                <a:ext cx="59203" cy="56918"/>
              </a:xfrm>
              <a:custGeom>
                <a:avLst/>
                <a:gdLst/>
                <a:ahLst/>
                <a:cxnLst/>
                <a:rect l="l" t="t" r="r" b="b"/>
                <a:pathLst>
                  <a:path w="2772" h="2665" extrusionOk="0">
                    <a:moveTo>
                      <a:pt x="1440" y="1"/>
                    </a:moveTo>
                    <a:cubicBezTo>
                      <a:pt x="1439" y="1"/>
                      <a:pt x="1438" y="1"/>
                      <a:pt x="1437" y="1"/>
                    </a:cubicBezTo>
                    <a:cubicBezTo>
                      <a:pt x="898" y="1"/>
                      <a:pt x="412" y="327"/>
                      <a:pt x="206" y="825"/>
                    </a:cubicBezTo>
                    <a:cubicBezTo>
                      <a:pt x="0" y="1322"/>
                      <a:pt x="116" y="1895"/>
                      <a:pt x="497" y="2277"/>
                    </a:cubicBezTo>
                    <a:cubicBezTo>
                      <a:pt x="751" y="2530"/>
                      <a:pt x="1091" y="2664"/>
                      <a:pt x="1437" y="2664"/>
                    </a:cubicBezTo>
                    <a:cubicBezTo>
                      <a:pt x="1610" y="2664"/>
                      <a:pt x="1784" y="2631"/>
                      <a:pt x="1950" y="2562"/>
                    </a:cubicBezTo>
                    <a:cubicBezTo>
                      <a:pt x="2447" y="2355"/>
                      <a:pt x="2771" y="1868"/>
                      <a:pt x="2770" y="1330"/>
                    </a:cubicBezTo>
                    <a:cubicBezTo>
                      <a:pt x="2768" y="596"/>
                      <a:pt x="2174" y="1"/>
                      <a:pt x="1440"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1" name="Google Shape;3512;p67">
                <a:extLst>
                  <a:ext uri="{FF2B5EF4-FFF2-40B4-BE49-F238E27FC236}">
                    <a16:creationId xmlns:a16="http://schemas.microsoft.com/office/drawing/2014/main" id="{D9805790-4D04-46AE-8EBD-F6AC7BDE8B1A}"/>
                  </a:ext>
                </a:extLst>
              </p:cNvPr>
              <p:cNvSpPr/>
              <p:nvPr/>
            </p:nvSpPr>
            <p:spPr>
              <a:xfrm>
                <a:off x="13052496" y="1125516"/>
                <a:ext cx="59182" cy="56939"/>
              </a:xfrm>
              <a:custGeom>
                <a:avLst/>
                <a:gdLst/>
                <a:ahLst/>
                <a:cxnLst/>
                <a:rect l="l" t="t" r="r" b="b"/>
                <a:pathLst>
                  <a:path w="2771" h="2666" extrusionOk="0">
                    <a:moveTo>
                      <a:pt x="1439" y="0"/>
                    </a:moveTo>
                    <a:cubicBezTo>
                      <a:pt x="1438" y="0"/>
                      <a:pt x="1437" y="0"/>
                      <a:pt x="1436" y="0"/>
                    </a:cubicBezTo>
                    <a:cubicBezTo>
                      <a:pt x="897" y="0"/>
                      <a:pt x="412" y="326"/>
                      <a:pt x="206" y="825"/>
                    </a:cubicBezTo>
                    <a:cubicBezTo>
                      <a:pt x="1" y="1323"/>
                      <a:pt x="115" y="1895"/>
                      <a:pt x="496" y="2276"/>
                    </a:cubicBezTo>
                    <a:cubicBezTo>
                      <a:pt x="752" y="2530"/>
                      <a:pt x="1093" y="2665"/>
                      <a:pt x="1439" y="2665"/>
                    </a:cubicBezTo>
                    <a:cubicBezTo>
                      <a:pt x="1611" y="2665"/>
                      <a:pt x="1784" y="2632"/>
                      <a:pt x="1949" y="2563"/>
                    </a:cubicBezTo>
                    <a:cubicBezTo>
                      <a:pt x="2448" y="2356"/>
                      <a:pt x="2770" y="1869"/>
                      <a:pt x="2770" y="1331"/>
                    </a:cubicBezTo>
                    <a:cubicBezTo>
                      <a:pt x="2769" y="596"/>
                      <a:pt x="2173" y="0"/>
                      <a:pt x="1439"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2" name="Google Shape;3513;p67">
                <a:extLst>
                  <a:ext uri="{FF2B5EF4-FFF2-40B4-BE49-F238E27FC236}">
                    <a16:creationId xmlns:a16="http://schemas.microsoft.com/office/drawing/2014/main" id="{43451B9E-9B8E-42D5-A06E-379AACD08FA1}"/>
                  </a:ext>
                </a:extLst>
              </p:cNvPr>
              <p:cNvSpPr/>
              <p:nvPr/>
            </p:nvSpPr>
            <p:spPr>
              <a:xfrm>
                <a:off x="13105890" y="1125452"/>
                <a:ext cx="59203" cy="56939"/>
              </a:xfrm>
              <a:custGeom>
                <a:avLst/>
                <a:gdLst/>
                <a:ahLst/>
                <a:cxnLst/>
                <a:rect l="l" t="t" r="r" b="b"/>
                <a:pathLst>
                  <a:path w="2772" h="2666" extrusionOk="0">
                    <a:moveTo>
                      <a:pt x="1440" y="0"/>
                    </a:moveTo>
                    <a:cubicBezTo>
                      <a:pt x="1439" y="0"/>
                      <a:pt x="1438" y="0"/>
                      <a:pt x="1437" y="0"/>
                    </a:cubicBezTo>
                    <a:cubicBezTo>
                      <a:pt x="898" y="0"/>
                      <a:pt x="412" y="326"/>
                      <a:pt x="206" y="825"/>
                    </a:cubicBezTo>
                    <a:cubicBezTo>
                      <a:pt x="0" y="1323"/>
                      <a:pt x="116" y="1895"/>
                      <a:pt x="497" y="2276"/>
                    </a:cubicBezTo>
                    <a:cubicBezTo>
                      <a:pt x="753" y="2530"/>
                      <a:pt x="1093" y="2665"/>
                      <a:pt x="1439" y="2665"/>
                    </a:cubicBezTo>
                    <a:cubicBezTo>
                      <a:pt x="1611" y="2665"/>
                      <a:pt x="1785" y="2632"/>
                      <a:pt x="1950" y="2563"/>
                    </a:cubicBezTo>
                    <a:cubicBezTo>
                      <a:pt x="2447" y="2356"/>
                      <a:pt x="2771" y="1869"/>
                      <a:pt x="2770" y="1331"/>
                    </a:cubicBezTo>
                    <a:cubicBezTo>
                      <a:pt x="2768" y="596"/>
                      <a:pt x="2174" y="0"/>
                      <a:pt x="1440"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3" name="Google Shape;3514;p67">
                <a:extLst>
                  <a:ext uri="{FF2B5EF4-FFF2-40B4-BE49-F238E27FC236}">
                    <a16:creationId xmlns:a16="http://schemas.microsoft.com/office/drawing/2014/main" id="{EF18F67F-56E5-46FB-8452-3868B5F5B2A4}"/>
                  </a:ext>
                </a:extLst>
              </p:cNvPr>
              <p:cNvSpPr/>
              <p:nvPr/>
            </p:nvSpPr>
            <p:spPr>
              <a:xfrm>
                <a:off x="13162786" y="1125345"/>
                <a:ext cx="59182" cy="56918"/>
              </a:xfrm>
              <a:custGeom>
                <a:avLst/>
                <a:gdLst/>
                <a:ahLst/>
                <a:cxnLst/>
                <a:rect l="l" t="t" r="r" b="b"/>
                <a:pathLst>
                  <a:path w="2771" h="2665" extrusionOk="0">
                    <a:moveTo>
                      <a:pt x="1439" y="1"/>
                    </a:moveTo>
                    <a:cubicBezTo>
                      <a:pt x="1438" y="1"/>
                      <a:pt x="1437" y="1"/>
                      <a:pt x="1436" y="1"/>
                    </a:cubicBezTo>
                    <a:cubicBezTo>
                      <a:pt x="897" y="1"/>
                      <a:pt x="412" y="327"/>
                      <a:pt x="207" y="824"/>
                    </a:cubicBezTo>
                    <a:cubicBezTo>
                      <a:pt x="1" y="1322"/>
                      <a:pt x="115" y="1895"/>
                      <a:pt x="496" y="2275"/>
                    </a:cubicBezTo>
                    <a:cubicBezTo>
                      <a:pt x="752" y="2530"/>
                      <a:pt x="1092" y="2664"/>
                      <a:pt x="1438" y="2664"/>
                    </a:cubicBezTo>
                    <a:cubicBezTo>
                      <a:pt x="1610" y="2664"/>
                      <a:pt x="1784" y="2631"/>
                      <a:pt x="1949" y="2562"/>
                    </a:cubicBezTo>
                    <a:cubicBezTo>
                      <a:pt x="2446" y="2355"/>
                      <a:pt x="2771" y="1868"/>
                      <a:pt x="2771" y="1329"/>
                    </a:cubicBezTo>
                    <a:cubicBezTo>
                      <a:pt x="2769" y="595"/>
                      <a:pt x="2173" y="1"/>
                      <a:pt x="1439"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4" name="Google Shape;3515;p67">
                <a:extLst>
                  <a:ext uri="{FF2B5EF4-FFF2-40B4-BE49-F238E27FC236}">
                    <a16:creationId xmlns:a16="http://schemas.microsoft.com/office/drawing/2014/main" id="{7AF91822-7EFF-4BEF-9987-EE4A3BED69AF}"/>
                  </a:ext>
                </a:extLst>
              </p:cNvPr>
              <p:cNvSpPr/>
              <p:nvPr/>
            </p:nvSpPr>
            <p:spPr>
              <a:xfrm>
                <a:off x="12987356" y="1256480"/>
                <a:ext cx="87267" cy="7069"/>
              </a:xfrm>
              <a:custGeom>
                <a:avLst/>
                <a:gdLst/>
                <a:ahLst/>
                <a:cxnLst/>
                <a:rect l="l" t="t" r="r" b="b"/>
                <a:pathLst>
                  <a:path w="4086" h="331" extrusionOk="0">
                    <a:moveTo>
                      <a:pt x="166" y="1"/>
                    </a:moveTo>
                    <a:cubicBezTo>
                      <a:pt x="74" y="1"/>
                      <a:pt x="0" y="74"/>
                      <a:pt x="0" y="166"/>
                    </a:cubicBezTo>
                    <a:cubicBezTo>
                      <a:pt x="0" y="257"/>
                      <a:pt x="74" y="331"/>
                      <a:pt x="166" y="331"/>
                    </a:cubicBezTo>
                    <a:lnTo>
                      <a:pt x="3920" y="331"/>
                    </a:lnTo>
                    <a:cubicBezTo>
                      <a:pt x="4012" y="331"/>
                      <a:pt x="4085" y="257"/>
                      <a:pt x="4085" y="166"/>
                    </a:cubicBezTo>
                    <a:cubicBezTo>
                      <a:pt x="4085" y="74"/>
                      <a:pt x="4012" y="1"/>
                      <a:pt x="3920"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5" name="Google Shape;3516;p67">
                <a:extLst>
                  <a:ext uri="{FF2B5EF4-FFF2-40B4-BE49-F238E27FC236}">
                    <a16:creationId xmlns:a16="http://schemas.microsoft.com/office/drawing/2014/main" id="{81525CD0-95BE-461C-AB94-8CDFEBBF2778}"/>
                  </a:ext>
                </a:extLst>
              </p:cNvPr>
              <p:cNvSpPr/>
              <p:nvPr/>
            </p:nvSpPr>
            <p:spPr>
              <a:xfrm>
                <a:off x="12987356" y="1218934"/>
                <a:ext cx="87267" cy="7091"/>
              </a:xfrm>
              <a:custGeom>
                <a:avLst/>
                <a:gdLst/>
                <a:ahLst/>
                <a:cxnLst/>
                <a:rect l="l" t="t" r="r" b="b"/>
                <a:pathLst>
                  <a:path w="4086" h="332" extrusionOk="0">
                    <a:moveTo>
                      <a:pt x="166" y="1"/>
                    </a:moveTo>
                    <a:cubicBezTo>
                      <a:pt x="74" y="1"/>
                      <a:pt x="0" y="74"/>
                      <a:pt x="0" y="166"/>
                    </a:cubicBezTo>
                    <a:cubicBezTo>
                      <a:pt x="0" y="258"/>
                      <a:pt x="74" y="331"/>
                      <a:pt x="166" y="331"/>
                    </a:cubicBezTo>
                    <a:lnTo>
                      <a:pt x="3920" y="331"/>
                    </a:lnTo>
                    <a:cubicBezTo>
                      <a:pt x="4012" y="331"/>
                      <a:pt x="4085" y="258"/>
                      <a:pt x="4085" y="166"/>
                    </a:cubicBezTo>
                    <a:cubicBezTo>
                      <a:pt x="4085" y="74"/>
                      <a:pt x="4012" y="1"/>
                      <a:pt x="3920"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6" name="Google Shape;3517;p67">
                <a:extLst>
                  <a:ext uri="{FF2B5EF4-FFF2-40B4-BE49-F238E27FC236}">
                    <a16:creationId xmlns:a16="http://schemas.microsoft.com/office/drawing/2014/main" id="{B3B1D9CE-1AFC-4646-A7DB-133553573F14}"/>
                  </a:ext>
                </a:extLst>
              </p:cNvPr>
              <p:cNvSpPr/>
              <p:nvPr/>
            </p:nvSpPr>
            <p:spPr>
              <a:xfrm>
                <a:off x="12978791" y="1288580"/>
                <a:ext cx="89338" cy="18709"/>
              </a:xfrm>
              <a:custGeom>
                <a:avLst/>
                <a:gdLst/>
                <a:ahLst/>
                <a:cxnLst/>
                <a:rect l="l" t="t" r="r" b="b"/>
                <a:pathLst>
                  <a:path w="4183" h="876" extrusionOk="0">
                    <a:moveTo>
                      <a:pt x="176" y="0"/>
                    </a:moveTo>
                    <a:cubicBezTo>
                      <a:pt x="95" y="0"/>
                      <a:pt x="25" y="60"/>
                      <a:pt x="13" y="142"/>
                    </a:cubicBezTo>
                    <a:cubicBezTo>
                      <a:pt x="1" y="232"/>
                      <a:pt x="64" y="316"/>
                      <a:pt x="154" y="328"/>
                    </a:cubicBezTo>
                    <a:lnTo>
                      <a:pt x="3991" y="873"/>
                    </a:lnTo>
                    <a:cubicBezTo>
                      <a:pt x="3998" y="874"/>
                      <a:pt x="4006" y="876"/>
                      <a:pt x="4013" y="876"/>
                    </a:cubicBezTo>
                    <a:cubicBezTo>
                      <a:pt x="4100" y="874"/>
                      <a:pt x="4171" y="808"/>
                      <a:pt x="4177" y="721"/>
                    </a:cubicBezTo>
                    <a:cubicBezTo>
                      <a:pt x="4183" y="635"/>
                      <a:pt x="4121" y="559"/>
                      <a:pt x="4036" y="547"/>
                    </a:cubicBezTo>
                    <a:lnTo>
                      <a:pt x="200" y="2"/>
                    </a:lnTo>
                    <a:cubicBezTo>
                      <a:pt x="192" y="1"/>
                      <a:pt x="184" y="0"/>
                      <a:pt x="176"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7" name="Google Shape;3518;p67">
                <a:extLst>
                  <a:ext uri="{FF2B5EF4-FFF2-40B4-BE49-F238E27FC236}">
                    <a16:creationId xmlns:a16="http://schemas.microsoft.com/office/drawing/2014/main" id="{FE5D3E83-A9CC-4AF5-8F44-5BC7FBFC9428}"/>
                  </a:ext>
                </a:extLst>
              </p:cNvPr>
              <p:cNvSpPr/>
              <p:nvPr/>
            </p:nvSpPr>
            <p:spPr>
              <a:xfrm>
                <a:off x="12684592" y="-1340464"/>
                <a:ext cx="405066" cy="163299"/>
              </a:xfrm>
              <a:custGeom>
                <a:avLst/>
                <a:gdLst/>
                <a:ahLst/>
                <a:cxnLst/>
                <a:rect l="l" t="t" r="r" b="b"/>
                <a:pathLst>
                  <a:path w="18966" h="7646" extrusionOk="0">
                    <a:moveTo>
                      <a:pt x="1" y="0"/>
                    </a:moveTo>
                    <a:lnTo>
                      <a:pt x="2292" y="7646"/>
                    </a:lnTo>
                    <a:lnTo>
                      <a:pt x="18898" y="7646"/>
                    </a:lnTo>
                    <a:lnTo>
                      <a:pt x="18965" y="96"/>
                    </a:lnTo>
                    <a:lnTo>
                      <a:pt x="1" y="0"/>
                    </a:ln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8" name="Google Shape;3519;p67">
                <a:extLst>
                  <a:ext uri="{FF2B5EF4-FFF2-40B4-BE49-F238E27FC236}">
                    <a16:creationId xmlns:a16="http://schemas.microsoft.com/office/drawing/2014/main" id="{77303431-F58B-40EC-9F1B-4F3E3F0A7541}"/>
                  </a:ext>
                </a:extLst>
              </p:cNvPr>
              <p:cNvSpPr/>
              <p:nvPr/>
            </p:nvSpPr>
            <p:spPr>
              <a:xfrm>
                <a:off x="12475203" y="-1177954"/>
                <a:ext cx="447610" cy="390372"/>
              </a:xfrm>
              <a:custGeom>
                <a:avLst/>
                <a:gdLst/>
                <a:ahLst/>
                <a:cxnLst/>
                <a:rect l="l" t="t" r="r" b="b"/>
                <a:pathLst>
                  <a:path w="20958" h="18278" extrusionOk="0">
                    <a:moveTo>
                      <a:pt x="13211" y="1"/>
                    </a:moveTo>
                    <a:cubicBezTo>
                      <a:pt x="5915" y="1"/>
                      <a:pt x="1" y="5915"/>
                      <a:pt x="1" y="13211"/>
                    </a:cubicBezTo>
                    <a:lnTo>
                      <a:pt x="1" y="18277"/>
                    </a:lnTo>
                    <a:lnTo>
                      <a:pt x="9689" y="18277"/>
                    </a:lnTo>
                    <a:lnTo>
                      <a:pt x="20957" y="1"/>
                    </a:lnTo>
                    <a:close/>
                  </a:path>
                </a:pathLst>
              </a:custGeom>
              <a:solidFill>
                <a:srgbClr val="A3CAF7"/>
              </a:solidFill>
              <a:ln w="9525" cap="flat" cmpd="sng">
                <a:solidFill>
                  <a:srgbClr val="A3CAF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9" name="Google Shape;3520;p67">
                <a:extLst>
                  <a:ext uri="{FF2B5EF4-FFF2-40B4-BE49-F238E27FC236}">
                    <a16:creationId xmlns:a16="http://schemas.microsoft.com/office/drawing/2014/main" id="{DCFAD616-B32E-4109-B187-408A939DCF06}"/>
                  </a:ext>
                </a:extLst>
              </p:cNvPr>
              <p:cNvSpPr/>
              <p:nvPr/>
            </p:nvSpPr>
            <p:spPr>
              <a:xfrm>
                <a:off x="12586774" y="-1178168"/>
                <a:ext cx="719363" cy="1070865"/>
              </a:xfrm>
              <a:custGeom>
                <a:avLst/>
                <a:gdLst/>
                <a:ahLst/>
                <a:cxnLst/>
                <a:rect l="l" t="t" r="r" b="b"/>
                <a:pathLst>
                  <a:path w="33682" h="50140" extrusionOk="0">
                    <a:moveTo>
                      <a:pt x="11416" y="0"/>
                    </a:moveTo>
                    <a:cubicBezTo>
                      <a:pt x="4896" y="0"/>
                      <a:pt x="1" y="4895"/>
                      <a:pt x="1" y="11415"/>
                    </a:cubicBezTo>
                    <a:lnTo>
                      <a:pt x="215" y="50139"/>
                    </a:lnTo>
                    <a:lnTo>
                      <a:pt x="33681" y="50139"/>
                    </a:lnTo>
                    <a:lnTo>
                      <a:pt x="33657" y="41300"/>
                    </a:lnTo>
                    <a:lnTo>
                      <a:pt x="31746" y="29546"/>
                    </a:lnTo>
                    <a:lnTo>
                      <a:pt x="31492" y="3478"/>
                    </a:lnTo>
                    <a:lnTo>
                      <a:pt x="26106" y="0"/>
                    </a:ln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0" name="Google Shape;3521;p67">
                <a:extLst>
                  <a:ext uri="{FF2B5EF4-FFF2-40B4-BE49-F238E27FC236}">
                    <a16:creationId xmlns:a16="http://schemas.microsoft.com/office/drawing/2014/main" id="{021F4275-6700-423E-978E-C080B767C76D}"/>
                  </a:ext>
                </a:extLst>
              </p:cNvPr>
              <p:cNvSpPr/>
              <p:nvPr/>
            </p:nvSpPr>
            <p:spPr>
              <a:xfrm>
                <a:off x="12698987" y="-1677549"/>
                <a:ext cx="332963" cy="229294"/>
              </a:xfrm>
              <a:custGeom>
                <a:avLst/>
                <a:gdLst/>
                <a:ahLst/>
                <a:cxnLst/>
                <a:rect l="l" t="t" r="r" b="b"/>
                <a:pathLst>
                  <a:path w="15590" h="10736" extrusionOk="0">
                    <a:moveTo>
                      <a:pt x="5222" y="0"/>
                    </a:moveTo>
                    <a:cubicBezTo>
                      <a:pt x="2338" y="0"/>
                      <a:pt x="1" y="2337"/>
                      <a:pt x="1" y="5221"/>
                    </a:cubicBezTo>
                    <a:cubicBezTo>
                      <a:pt x="1" y="5920"/>
                      <a:pt x="306" y="6060"/>
                      <a:pt x="791" y="6060"/>
                    </a:cubicBezTo>
                    <a:cubicBezTo>
                      <a:pt x="1003" y="6060"/>
                      <a:pt x="1249" y="6033"/>
                      <a:pt x="1519" y="6015"/>
                    </a:cubicBezTo>
                    <a:cubicBezTo>
                      <a:pt x="1657" y="6004"/>
                      <a:pt x="1795" y="5998"/>
                      <a:pt x="1934" y="5998"/>
                    </a:cubicBezTo>
                    <a:cubicBezTo>
                      <a:pt x="2053" y="5998"/>
                      <a:pt x="2172" y="6002"/>
                      <a:pt x="2292" y="6011"/>
                    </a:cubicBezTo>
                    <a:cubicBezTo>
                      <a:pt x="3641" y="6122"/>
                      <a:pt x="5491" y="6290"/>
                      <a:pt x="7163" y="6290"/>
                    </a:cubicBezTo>
                    <a:cubicBezTo>
                      <a:pt x="9220" y="6290"/>
                      <a:pt x="11007" y="6035"/>
                      <a:pt x="11264" y="5105"/>
                    </a:cubicBezTo>
                    <a:cubicBezTo>
                      <a:pt x="11264" y="5105"/>
                      <a:pt x="11998" y="10736"/>
                      <a:pt x="14238" y="10736"/>
                    </a:cubicBezTo>
                    <a:cubicBezTo>
                      <a:pt x="14278" y="10736"/>
                      <a:pt x="14318" y="10734"/>
                      <a:pt x="14358" y="10730"/>
                    </a:cubicBezTo>
                    <a:cubicBezTo>
                      <a:pt x="14577" y="10712"/>
                      <a:pt x="15579" y="10059"/>
                      <a:pt x="15588" y="10053"/>
                    </a:cubicBezTo>
                    <a:lnTo>
                      <a:pt x="15589" y="10052"/>
                    </a:lnTo>
                    <a:lnTo>
                      <a:pt x="15589" y="5221"/>
                    </a:lnTo>
                    <a:cubicBezTo>
                      <a:pt x="15589" y="2337"/>
                      <a:pt x="13252" y="0"/>
                      <a:pt x="10368" y="0"/>
                    </a:cubicBezTo>
                    <a:close/>
                  </a:path>
                </a:pathLst>
              </a:custGeom>
              <a:solidFill>
                <a:srgbClr val="051934"/>
              </a:solidFill>
              <a:ln w="9525" cap="flat" cmpd="sng">
                <a:solidFill>
                  <a:srgbClr val="051934"/>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1" name="Google Shape;3522;p67">
                <a:extLst>
                  <a:ext uri="{FF2B5EF4-FFF2-40B4-BE49-F238E27FC236}">
                    <a16:creationId xmlns:a16="http://schemas.microsoft.com/office/drawing/2014/main" id="{61786000-2B58-48D2-912C-DC7231BE407E}"/>
                  </a:ext>
                </a:extLst>
              </p:cNvPr>
              <p:cNvSpPr/>
              <p:nvPr/>
            </p:nvSpPr>
            <p:spPr>
              <a:xfrm>
                <a:off x="12731407" y="-1513737"/>
                <a:ext cx="21" cy="21"/>
              </a:xfrm>
              <a:custGeom>
                <a:avLst/>
                <a:gdLst/>
                <a:ahLst/>
                <a:cxnLst/>
                <a:rect l="l" t="t" r="r" b="b"/>
                <a:pathLst>
                  <a:path w="1" h="1" extrusionOk="0">
                    <a:moveTo>
                      <a:pt x="1" y="1"/>
                    </a:moveTo>
                    <a:close/>
                  </a:path>
                </a:pathLst>
              </a:custGeom>
              <a:solidFill>
                <a:srgbClr val="813841"/>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2" name="Google Shape;3523;p67">
                <a:extLst>
                  <a:ext uri="{FF2B5EF4-FFF2-40B4-BE49-F238E27FC236}">
                    <a16:creationId xmlns:a16="http://schemas.microsoft.com/office/drawing/2014/main" id="{C2EE65CE-EB36-4795-9B11-8F6E6A9B0C41}"/>
                  </a:ext>
                </a:extLst>
              </p:cNvPr>
              <p:cNvSpPr/>
              <p:nvPr/>
            </p:nvSpPr>
            <p:spPr>
              <a:xfrm>
                <a:off x="12731386" y="-1568519"/>
                <a:ext cx="334053" cy="506514"/>
              </a:xfrm>
              <a:custGeom>
                <a:avLst/>
                <a:gdLst/>
                <a:ahLst/>
                <a:cxnLst/>
                <a:rect l="l" t="t" r="r" b="b"/>
                <a:pathLst>
                  <a:path w="15641" h="23716" extrusionOk="0">
                    <a:moveTo>
                      <a:pt x="9747" y="0"/>
                    </a:moveTo>
                    <a:cubicBezTo>
                      <a:pt x="9490" y="930"/>
                      <a:pt x="7703" y="1185"/>
                      <a:pt x="5646" y="1185"/>
                    </a:cubicBezTo>
                    <a:cubicBezTo>
                      <a:pt x="3974" y="1185"/>
                      <a:pt x="2124" y="1017"/>
                      <a:pt x="775" y="906"/>
                    </a:cubicBezTo>
                    <a:cubicBezTo>
                      <a:pt x="655" y="897"/>
                      <a:pt x="536" y="893"/>
                      <a:pt x="417" y="893"/>
                    </a:cubicBezTo>
                    <a:cubicBezTo>
                      <a:pt x="278" y="893"/>
                      <a:pt x="139" y="899"/>
                      <a:pt x="0" y="910"/>
                    </a:cubicBezTo>
                    <a:lnTo>
                      <a:pt x="0" y="12375"/>
                    </a:lnTo>
                    <a:cubicBezTo>
                      <a:pt x="0" y="14380"/>
                      <a:pt x="1581" y="16006"/>
                      <a:pt x="3528" y="16006"/>
                    </a:cubicBezTo>
                    <a:lnTo>
                      <a:pt x="4774" y="16006"/>
                    </a:lnTo>
                    <a:lnTo>
                      <a:pt x="4774" y="19106"/>
                    </a:lnTo>
                    <a:cubicBezTo>
                      <a:pt x="4774" y="21652"/>
                      <a:pt x="6544" y="23716"/>
                      <a:pt x="8728" y="23716"/>
                    </a:cubicBezTo>
                    <a:cubicBezTo>
                      <a:pt x="10911" y="23716"/>
                      <a:pt x="12682" y="21652"/>
                      <a:pt x="12682" y="19106"/>
                    </a:cubicBezTo>
                    <a:lnTo>
                      <a:pt x="12682" y="9964"/>
                    </a:lnTo>
                    <a:cubicBezTo>
                      <a:pt x="12682" y="9910"/>
                      <a:pt x="12676" y="9856"/>
                      <a:pt x="12674" y="9803"/>
                    </a:cubicBezTo>
                    <a:cubicBezTo>
                      <a:pt x="12676" y="9757"/>
                      <a:pt x="12682" y="9712"/>
                      <a:pt x="12682" y="9665"/>
                    </a:cubicBezTo>
                    <a:lnTo>
                      <a:pt x="12682" y="9285"/>
                    </a:lnTo>
                    <a:lnTo>
                      <a:pt x="13218" y="9285"/>
                    </a:lnTo>
                    <a:cubicBezTo>
                      <a:pt x="13220" y="9285"/>
                      <a:pt x="13222" y="9285"/>
                      <a:pt x="13224" y="9285"/>
                    </a:cubicBezTo>
                    <a:cubicBezTo>
                      <a:pt x="14299" y="9285"/>
                      <a:pt x="15224" y="8525"/>
                      <a:pt x="15432" y="7469"/>
                    </a:cubicBezTo>
                    <a:cubicBezTo>
                      <a:pt x="15641" y="6410"/>
                      <a:pt x="15069" y="5354"/>
                      <a:pt x="14071" y="4948"/>
                    </a:cubicBezTo>
                    <a:cubicBezTo>
                      <a:pt x="14062" y="4954"/>
                      <a:pt x="13060" y="5606"/>
                      <a:pt x="12841" y="5625"/>
                    </a:cubicBezTo>
                    <a:cubicBezTo>
                      <a:pt x="12800" y="5629"/>
                      <a:pt x="12760" y="5631"/>
                      <a:pt x="12720" y="5631"/>
                    </a:cubicBezTo>
                    <a:cubicBezTo>
                      <a:pt x="10480" y="5631"/>
                      <a:pt x="9747" y="0"/>
                      <a:pt x="9747" y="0"/>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3" name="Google Shape;3524;p67">
                <a:extLst>
                  <a:ext uri="{FF2B5EF4-FFF2-40B4-BE49-F238E27FC236}">
                    <a16:creationId xmlns:a16="http://schemas.microsoft.com/office/drawing/2014/main" id="{43612AD4-F9FA-4098-A0B2-11CC6A9BEE22}"/>
                  </a:ext>
                </a:extLst>
              </p:cNvPr>
              <p:cNvSpPr/>
              <p:nvPr/>
            </p:nvSpPr>
            <p:spPr>
              <a:xfrm>
                <a:off x="13006791" y="-1441527"/>
                <a:ext cx="27466" cy="42288"/>
              </a:xfrm>
              <a:custGeom>
                <a:avLst/>
                <a:gdLst/>
                <a:ahLst/>
                <a:cxnLst/>
                <a:rect l="l" t="t" r="r" b="b"/>
                <a:pathLst>
                  <a:path w="1286" h="1980" extrusionOk="0">
                    <a:moveTo>
                      <a:pt x="858" y="1"/>
                    </a:moveTo>
                    <a:cubicBezTo>
                      <a:pt x="776" y="1"/>
                      <a:pt x="699" y="46"/>
                      <a:pt x="661" y="125"/>
                    </a:cubicBezTo>
                    <a:lnTo>
                      <a:pt x="0" y="1524"/>
                    </a:lnTo>
                    <a:lnTo>
                      <a:pt x="958" y="1960"/>
                    </a:lnTo>
                    <a:cubicBezTo>
                      <a:pt x="986" y="1973"/>
                      <a:pt x="1016" y="1979"/>
                      <a:pt x="1048" y="1979"/>
                    </a:cubicBezTo>
                    <a:cubicBezTo>
                      <a:pt x="1152" y="1979"/>
                      <a:pt x="1242" y="1907"/>
                      <a:pt x="1264" y="1806"/>
                    </a:cubicBezTo>
                    <a:cubicBezTo>
                      <a:pt x="1285" y="1704"/>
                      <a:pt x="1234" y="1602"/>
                      <a:pt x="1140" y="1559"/>
                    </a:cubicBezTo>
                    <a:lnTo>
                      <a:pt x="589" y="1308"/>
                    </a:lnTo>
                    <a:lnTo>
                      <a:pt x="1058" y="313"/>
                    </a:lnTo>
                    <a:cubicBezTo>
                      <a:pt x="1108" y="203"/>
                      <a:pt x="1061" y="73"/>
                      <a:pt x="952" y="22"/>
                    </a:cubicBezTo>
                    <a:cubicBezTo>
                      <a:pt x="921" y="7"/>
                      <a:pt x="889" y="1"/>
                      <a:pt x="858"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4" name="Google Shape;3525;p67">
                <a:extLst>
                  <a:ext uri="{FF2B5EF4-FFF2-40B4-BE49-F238E27FC236}">
                    <a16:creationId xmlns:a16="http://schemas.microsoft.com/office/drawing/2014/main" id="{4B2F804E-E9F3-4E57-BD87-2B58E966B070}"/>
                  </a:ext>
                </a:extLst>
              </p:cNvPr>
              <p:cNvSpPr/>
              <p:nvPr/>
            </p:nvSpPr>
            <p:spPr>
              <a:xfrm>
                <a:off x="12954294" y="-1338413"/>
                <a:ext cx="350498" cy="1377260"/>
              </a:xfrm>
              <a:custGeom>
                <a:avLst/>
                <a:gdLst/>
                <a:ahLst/>
                <a:cxnLst/>
                <a:rect l="l" t="t" r="r" b="b"/>
                <a:pathLst>
                  <a:path w="16411" h="64486" extrusionOk="0">
                    <a:moveTo>
                      <a:pt x="6337" y="0"/>
                    </a:moveTo>
                    <a:lnTo>
                      <a:pt x="3048" y="2342"/>
                    </a:lnTo>
                    <a:cubicBezTo>
                      <a:pt x="1137" y="3704"/>
                      <a:pt x="1" y="5906"/>
                      <a:pt x="1" y="8254"/>
                    </a:cubicBezTo>
                    <a:lnTo>
                      <a:pt x="1" y="42464"/>
                    </a:lnTo>
                    <a:cubicBezTo>
                      <a:pt x="1" y="51607"/>
                      <a:pt x="5291" y="59925"/>
                      <a:pt x="13573" y="63804"/>
                    </a:cubicBezTo>
                    <a:lnTo>
                      <a:pt x="15030" y="64486"/>
                    </a:lnTo>
                    <a:lnTo>
                      <a:pt x="15545" y="62041"/>
                    </a:lnTo>
                    <a:cubicBezTo>
                      <a:pt x="16161" y="59119"/>
                      <a:pt x="16410" y="56133"/>
                      <a:pt x="16287" y="53151"/>
                    </a:cubicBezTo>
                    <a:lnTo>
                      <a:pt x="15991" y="45989"/>
                    </a:lnTo>
                    <a:lnTo>
                      <a:pt x="14576" y="11759"/>
                    </a:lnTo>
                    <a:cubicBezTo>
                      <a:pt x="14568" y="10930"/>
                      <a:pt x="14328" y="10123"/>
                      <a:pt x="13882" y="9425"/>
                    </a:cubicBezTo>
                    <a:cubicBezTo>
                      <a:pt x="13097" y="8195"/>
                      <a:pt x="11723" y="7377"/>
                      <a:pt x="10156" y="7377"/>
                    </a:cubicBezTo>
                    <a:lnTo>
                      <a:pt x="6207" y="7377"/>
                    </a:lnTo>
                    <a:lnTo>
                      <a:pt x="6337" y="0"/>
                    </a:lnTo>
                    <a:close/>
                  </a:path>
                </a:pathLst>
              </a:custGeom>
              <a:solidFill>
                <a:srgbClr val="A3CAF7"/>
              </a:solidFill>
              <a:ln w="9525" cap="flat" cmpd="sng">
                <a:solidFill>
                  <a:srgbClr val="A3CAF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5" name="Google Shape;3526;p67">
                <a:extLst>
                  <a:ext uri="{FF2B5EF4-FFF2-40B4-BE49-F238E27FC236}">
                    <a16:creationId xmlns:a16="http://schemas.microsoft.com/office/drawing/2014/main" id="{425D0058-B9AD-4B79-99C9-993A9E0FEA3D}"/>
                  </a:ext>
                </a:extLst>
              </p:cNvPr>
              <p:cNvSpPr/>
              <p:nvPr/>
            </p:nvSpPr>
            <p:spPr>
              <a:xfrm>
                <a:off x="12946242" y="-457310"/>
                <a:ext cx="329803" cy="9440"/>
              </a:xfrm>
              <a:custGeom>
                <a:avLst/>
                <a:gdLst/>
                <a:ahLst/>
                <a:cxnLst/>
                <a:rect l="l" t="t" r="r" b="b"/>
                <a:pathLst>
                  <a:path w="15442" h="442" extrusionOk="0">
                    <a:moveTo>
                      <a:pt x="214" y="0"/>
                    </a:moveTo>
                    <a:cubicBezTo>
                      <a:pt x="95" y="3"/>
                      <a:pt x="1" y="101"/>
                      <a:pt x="1" y="221"/>
                    </a:cubicBezTo>
                    <a:cubicBezTo>
                      <a:pt x="1" y="340"/>
                      <a:pt x="95" y="437"/>
                      <a:pt x="214" y="442"/>
                    </a:cubicBezTo>
                    <a:lnTo>
                      <a:pt x="15227" y="442"/>
                    </a:lnTo>
                    <a:cubicBezTo>
                      <a:pt x="15346" y="437"/>
                      <a:pt x="15442" y="340"/>
                      <a:pt x="15442" y="221"/>
                    </a:cubicBezTo>
                    <a:cubicBezTo>
                      <a:pt x="15442" y="101"/>
                      <a:pt x="15346" y="3"/>
                      <a:pt x="15227" y="0"/>
                    </a:cubicBezTo>
                    <a:close/>
                  </a:path>
                </a:pathLst>
              </a:custGeom>
              <a:solidFill>
                <a:srgbClr val="373F5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6" name="Google Shape;3527;p67">
                <a:extLst>
                  <a:ext uri="{FF2B5EF4-FFF2-40B4-BE49-F238E27FC236}">
                    <a16:creationId xmlns:a16="http://schemas.microsoft.com/office/drawing/2014/main" id="{892A8F9D-44A6-4247-86A1-1B6837555152}"/>
                  </a:ext>
                </a:extLst>
              </p:cNvPr>
              <p:cNvSpPr/>
              <p:nvPr/>
            </p:nvSpPr>
            <p:spPr>
              <a:xfrm>
                <a:off x="12570436" y="-1340464"/>
                <a:ext cx="224019" cy="1364702"/>
              </a:xfrm>
              <a:custGeom>
                <a:avLst/>
                <a:gdLst/>
                <a:ahLst/>
                <a:cxnLst/>
                <a:rect l="l" t="t" r="r" b="b"/>
                <a:pathLst>
                  <a:path w="10489" h="63898" extrusionOk="0">
                    <a:moveTo>
                      <a:pt x="5346" y="0"/>
                    </a:moveTo>
                    <a:lnTo>
                      <a:pt x="6218" y="7781"/>
                    </a:lnTo>
                    <a:lnTo>
                      <a:pt x="3265" y="7781"/>
                    </a:lnTo>
                    <a:cubicBezTo>
                      <a:pt x="1758" y="7781"/>
                      <a:pt x="550" y="9025"/>
                      <a:pt x="593" y="10531"/>
                    </a:cubicBezTo>
                    <a:lnTo>
                      <a:pt x="0" y="63897"/>
                    </a:lnTo>
                    <a:cubicBezTo>
                      <a:pt x="4993" y="63360"/>
                      <a:pt x="10489" y="59146"/>
                      <a:pt x="10489" y="54125"/>
                    </a:cubicBezTo>
                    <a:lnTo>
                      <a:pt x="10489" y="9815"/>
                    </a:lnTo>
                    <a:cubicBezTo>
                      <a:pt x="10489" y="6879"/>
                      <a:pt x="9336" y="4061"/>
                      <a:pt x="7278" y="1967"/>
                    </a:cubicBezTo>
                    <a:lnTo>
                      <a:pt x="5346" y="0"/>
                    </a:lnTo>
                    <a:close/>
                  </a:path>
                </a:pathLst>
              </a:custGeom>
              <a:solidFill>
                <a:srgbClr val="A3CAF7"/>
              </a:solidFill>
              <a:ln w="9525" cap="flat" cmpd="sng">
                <a:solidFill>
                  <a:srgbClr val="A3CAF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7" name="Google Shape;3528;p67">
                <a:extLst>
                  <a:ext uri="{FF2B5EF4-FFF2-40B4-BE49-F238E27FC236}">
                    <a16:creationId xmlns:a16="http://schemas.microsoft.com/office/drawing/2014/main" id="{5FCF2F2B-3970-4EAF-B4AB-F94B5BE8E98F}"/>
                  </a:ext>
                </a:extLst>
              </p:cNvPr>
              <p:cNvSpPr/>
              <p:nvPr/>
            </p:nvSpPr>
            <p:spPr>
              <a:xfrm>
                <a:off x="12571781" y="-737307"/>
                <a:ext cx="228675" cy="9419"/>
              </a:xfrm>
              <a:custGeom>
                <a:avLst/>
                <a:gdLst/>
                <a:ahLst/>
                <a:cxnLst/>
                <a:rect l="l" t="t" r="r" b="b"/>
                <a:pathLst>
                  <a:path w="10707" h="441" extrusionOk="0">
                    <a:moveTo>
                      <a:pt x="219" y="1"/>
                    </a:moveTo>
                    <a:cubicBezTo>
                      <a:pt x="98" y="1"/>
                      <a:pt x="0" y="99"/>
                      <a:pt x="0" y="220"/>
                    </a:cubicBezTo>
                    <a:cubicBezTo>
                      <a:pt x="0" y="342"/>
                      <a:pt x="98" y="441"/>
                      <a:pt x="219" y="441"/>
                    </a:cubicBezTo>
                    <a:cubicBezTo>
                      <a:pt x="222" y="441"/>
                      <a:pt x="224" y="441"/>
                      <a:pt x="227" y="441"/>
                    </a:cubicBezTo>
                    <a:lnTo>
                      <a:pt x="10493" y="441"/>
                    </a:lnTo>
                    <a:cubicBezTo>
                      <a:pt x="10612" y="438"/>
                      <a:pt x="10707" y="340"/>
                      <a:pt x="10707" y="220"/>
                    </a:cubicBezTo>
                    <a:cubicBezTo>
                      <a:pt x="10707" y="101"/>
                      <a:pt x="10612" y="4"/>
                      <a:pt x="10493" y="1"/>
                    </a:cubicBezTo>
                    <a:lnTo>
                      <a:pt x="227" y="1"/>
                    </a:lnTo>
                    <a:cubicBezTo>
                      <a:pt x="224" y="1"/>
                      <a:pt x="222" y="1"/>
                      <a:pt x="219" y="1"/>
                    </a:cubicBezTo>
                    <a:close/>
                  </a:path>
                </a:pathLst>
              </a:custGeom>
              <a:solidFill>
                <a:srgbClr val="373F5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8" name="Google Shape;3529;p67">
                <a:extLst>
                  <a:ext uri="{FF2B5EF4-FFF2-40B4-BE49-F238E27FC236}">
                    <a16:creationId xmlns:a16="http://schemas.microsoft.com/office/drawing/2014/main" id="{66C6061F-C35C-4810-93BA-98AA54047272}"/>
                  </a:ext>
                </a:extLst>
              </p:cNvPr>
              <p:cNvSpPr/>
              <p:nvPr/>
            </p:nvSpPr>
            <p:spPr>
              <a:xfrm>
                <a:off x="12571931" y="-596176"/>
                <a:ext cx="228653" cy="9419"/>
              </a:xfrm>
              <a:custGeom>
                <a:avLst/>
                <a:gdLst/>
                <a:ahLst/>
                <a:cxnLst/>
                <a:rect l="l" t="t" r="r" b="b"/>
                <a:pathLst>
                  <a:path w="10706" h="441" extrusionOk="0">
                    <a:moveTo>
                      <a:pt x="220" y="1"/>
                    </a:moveTo>
                    <a:cubicBezTo>
                      <a:pt x="98" y="1"/>
                      <a:pt x="1" y="100"/>
                      <a:pt x="1" y="222"/>
                    </a:cubicBezTo>
                    <a:cubicBezTo>
                      <a:pt x="1" y="342"/>
                      <a:pt x="98" y="441"/>
                      <a:pt x="220" y="441"/>
                    </a:cubicBezTo>
                    <a:lnTo>
                      <a:pt x="10486" y="441"/>
                    </a:lnTo>
                    <a:cubicBezTo>
                      <a:pt x="10607" y="441"/>
                      <a:pt x="10706" y="342"/>
                      <a:pt x="10706" y="222"/>
                    </a:cubicBezTo>
                    <a:cubicBezTo>
                      <a:pt x="10706" y="100"/>
                      <a:pt x="10607" y="1"/>
                      <a:pt x="10486" y="1"/>
                    </a:cubicBezTo>
                    <a:close/>
                  </a:path>
                </a:pathLst>
              </a:custGeom>
              <a:solidFill>
                <a:srgbClr val="373F5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9" name="Google Shape;3530;p67">
                <a:extLst>
                  <a:ext uri="{FF2B5EF4-FFF2-40B4-BE49-F238E27FC236}">
                    <a16:creationId xmlns:a16="http://schemas.microsoft.com/office/drawing/2014/main" id="{3AB32C1B-2254-4D37-B8C9-087282370676}"/>
                  </a:ext>
                </a:extLst>
              </p:cNvPr>
              <p:cNvSpPr/>
              <p:nvPr/>
            </p:nvSpPr>
            <p:spPr>
              <a:xfrm>
                <a:off x="12571781" y="-457310"/>
                <a:ext cx="228675" cy="9440"/>
              </a:xfrm>
              <a:custGeom>
                <a:avLst/>
                <a:gdLst/>
                <a:ahLst/>
                <a:cxnLst/>
                <a:rect l="l" t="t" r="r" b="b"/>
                <a:pathLst>
                  <a:path w="10707" h="442" extrusionOk="0">
                    <a:moveTo>
                      <a:pt x="221" y="0"/>
                    </a:moveTo>
                    <a:cubicBezTo>
                      <a:pt x="99" y="0"/>
                      <a:pt x="0" y="98"/>
                      <a:pt x="0" y="221"/>
                    </a:cubicBezTo>
                    <a:cubicBezTo>
                      <a:pt x="0" y="344"/>
                      <a:pt x="99" y="442"/>
                      <a:pt x="221" y="442"/>
                    </a:cubicBezTo>
                    <a:cubicBezTo>
                      <a:pt x="223" y="442"/>
                      <a:pt x="225" y="442"/>
                      <a:pt x="227" y="442"/>
                    </a:cubicBezTo>
                    <a:lnTo>
                      <a:pt x="10493" y="442"/>
                    </a:lnTo>
                    <a:cubicBezTo>
                      <a:pt x="10612" y="437"/>
                      <a:pt x="10707" y="340"/>
                      <a:pt x="10707" y="221"/>
                    </a:cubicBezTo>
                    <a:cubicBezTo>
                      <a:pt x="10707" y="101"/>
                      <a:pt x="10612" y="3"/>
                      <a:pt x="10493" y="0"/>
                    </a:cubicBezTo>
                    <a:lnTo>
                      <a:pt x="227" y="0"/>
                    </a:lnTo>
                    <a:cubicBezTo>
                      <a:pt x="225" y="0"/>
                      <a:pt x="223" y="0"/>
                      <a:pt x="221" y="0"/>
                    </a:cubicBezTo>
                    <a:close/>
                  </a:path>
                </a:pathLst>
              </a:custGeom>
              <a:solidFill>
                <a:srgbClr val="373F5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0" name="Google Shape;3531;p67">
                <a:extLst>
                  <a:ext uri="{FF2B5EF4-FFF2-40B4-BE49-F238E27FC236}">
                    <a16:creationId xmlns:a16="http://schemas.microsoft.com/office/drawing/2014/main" id="{6BB23C3F-E6D5-4099-B80F-ABE2955210A9}"/>
                  </a:ext>
                </a:extLst>
              </p:cNvPr>
              <p:cNvSpPr/>
              <p:nvPr/>
            </p:nvSpPr>
            <p:spPr>
              <a:xfrm>
                <a:off x="12566036" y="-316179"/>
                <a:ext cx="234548" cy="9440"/>
              </a:xfrm>
              <a:custGeom>
                <a:avLst/>
                <a:gdLst/>
                <a:ahLst/>
                <a:cxnLst/>
                <a:rect l="l" t="t" r="r" b="b"/>
                <a:pathLst>
                  <a:path w="10982" h="442" extrusionOk="0">
                    <a:moveTo>
                      <a:pt x="220" y="1"/>
                    </a:moveTo>
                    <a:cubicBezTo>
                      <a:pt x="98" y="1"/>
                      <a:pt x="0" y="100"/>
                      <a:pt x="0" y="221"/>
                    </a:cubicBezTo>
                    <a:cubicBezTo>
                      <a:pt x="0" y="343"/>
                      <a:pt x="98" y="442"/>
                      <a:pt x="220" y="442"/>
                    </a:cubicBezTo>
                    <a:lnTo>
                      <a:pt x="10762" y="442"/>
                    </a:lnTo>
                    <a:cubicBezTo>
                      <a:pt x="10883" y="442"/>
                      <a:pt x="10982" y="343"/>
                      <a:pt x="10982" y="221"/>
                    </a:cubicBezTo>
                    <a:cubicBezTo>
                      <a:pt x="10982" y="100"/>
                      <a:pt x="10883" y="1"/>
                      <a:pt x="10762" y="1"/>
                    </a:cubicBezTo>
                    <a:close/>
                  </a:path>
                </a:pathLst>
              </a:custGeom>
              <a:solidFill>
                <a:srgbClr val="373F5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1" name="Google Shape;3532;p67">
                <a:extLst>
                  <a:ext uri="{FF2B5EF4-FFF2-40B4-BE49-F238E27FC236}">
                    <a16:creationId xmlns:a16="http://schemas.microsoft.com/office/drawing/2014/main" id="{E50A7F45-0679-45D5-B822-1A86A01A40CB}"/>
                  </a:ext>
                </a:extLst>
              </p:cNvPr>
              <p:cNvSpPr/>
              <p:nvPr/>
            </p:nvSpPr>
            <p:spPr>
              <a:xfrm>
                <a:off x="12245930" y="-855392"/>
                <a:ext cx="569498" cy="569498"/>
              </a:xfrm>
              <a:custGeom>
                <a:avLst/>
                <a:gdLst/>
                <a:ahLst/>
                <a:cxnLst/>
                <a:rect l="l" t="t" r="r" b="b"/>
                <a:pathLst>
                  <a:path w="26665" h="26665" extrusionOk="0">
                    <a:moveTo>
                      <a:pt x="1685" y="1"/>
                    </a:moveTo>
                    <a:cubicBezTo>
                      <a:pt x="751" y="1"/>
                      <a:pt x="1" y="751"/>
                      <a:pt x="1" y="1685"/>
                    </a:cubicBezTo>
                    <a:lnTo>
                      <a:pt x="1" y="24982"/>
                    </a:lnTo>
                    <a:cubicBezTo>
                      <a:pt x="1" y="25914"/>
                      <a:pt x="751" y="26665"/>
                      <a:pt x="1685" y="26665"/>
                    </a:cubicBezTo>
                    <a:lnTo>
                      <a:pt x="24982" y="26665"/>
                    </a:lnTo>
                    <a:cubicBezTo>
                      <a:pt x="25914" y="26665"/>
                      <a:pt x="26665" y="25914"/>
                      <a:pt x="26665" y="24982"/>
                    </a:cubicBezTo>
                    <a:lnTo>
                      <a:pt x="26665" y="1685"/>
                    </a:lnTo>
                    <a:cubicBezTo>
                      <a:pt x="26665" y="751"/>
                      <a:pt x="25914" y="1"/>
                      <a:pt x="24982" y="1"/>
                    </a:cubicBezTo>
                    <a:close/>
                  </a:path>
                </a:pathLst>
              </a:custGeom>
              <a:solidFill>
                <a:srgbClr val="EB573D"/>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2" name="Google Shape;3533;p67">
                <a:extLst>
                  <a:ext uri="{FF2B5EF4-FFF2-40B4-BE49-F238E27FC236}">
                    <a16:creationId xmlns:a16="http://schemas.microsoft.com/office/drawing/2014/main" id="{12634C09-0A96-4A59-9B87-8780DFF76E8C}"/>
                  </a:ext>
                </a:extLst>
              </p:cNvPr>
              <p:cNvSpPr/>
              <p:nvPr/>
            </p:nvSpPr>
            <p:spPr>
              <a:xfrm>
                <a:off x="12525970" y="-865473"/>
                <a:ext cx="9440" cy="589040"/>
              </a:xfrm>
              <a:custGeom>
                <a:avLst/>
                <a:gdLst/>
                <a:ahLst/>
                <a:cxnLst/>
                <a:rect l="l" t="t" r="r" b="b"/>
                <a:pathLst>
                  <a:path w="442" h="27580" extrusionOk="0">
                    <a:moveTo>
                      <a:pt x="221" y="0"/>
                    </a:moveTo>
                    <a:cubicBezTo>
                      <a:pt x="102" y="0"/>
                      <a:pt x="5" y="95"/>
                      <a:pt x="0" y="215"/>
                    </a:cubicBezTo>
                    <a:lnTo>
                      <a:pt x="0" y="27359"/>
                    </a:lnTo>
                    <a:cubicBezTo>
                      <a:pt x="0" y="27480"/>
                      <a:pt x="99" y="27579"/>
                      <a:pt x="221" y="27579"/>
                    </a:cubicBezTo>
                    <a:cubicBezTo>
                      <a:pt x="342" y="27579"/>
                      <a:pt x="441" y="27480"/>
                      <a:pt x="441" y="27359"/>
                    </a:cubicBezTo>
                    <a:lnTo>
                      <a:pt x="441" y="215"/>
                    </a:lnTo>
                    <a:cubicBezTo>
                      <a:pt x="437" y="95"/>
                      <a:pt x="339" y="0"/>
                      <a:pt x="221"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3" name="Google Shape;3534;p67">
                <a:extLst>
                  <a:ext uri="{FF2B5EF4-FFF2-40B4-BE49-F238E27FC236}">
                    <a16:creationId xmlns:a16="http://schemas.microsoft.com/office/drawing/2014/main" id="{7C3FA369-8B1D-4628-8690-D7B712B3E306}"/>
                  </a:ext>
                </a:extLst>
              </p:cNvPr>
              <p:cNvSpPr/>
              <p:nvPr/>
            </p:nvSpPr>
            <p:spPr>
              <a:xfrm>
                <a:off x="12235871" y="-575737"/>
                <a:ext cx="591517" cy="9824"/>
              </a:xfrm>
              <a:custGeom>
                <a:avLst/>
                <a:gdLst/>
                <a:ahLst/>
                <a:cxnLst/>
                <a:rect l="l" t="t" r="r" b="b"/>
                <a:pathLst>
                  <a:path w="27696" h="460" extrusionOk="0">
                    <a:moveTo>
                      <a:pt x="27481" y="0"/>
                    </a:moveTo>
                    <a:lnTo>
                      <a:pt x="221" y="18"/>
                    </a:lnTo>
                    <a:cubicBezTo>
                      <a:pt x="99" y="18"/>
                      <a:pt x="0" y="117"/>
                      <a:pt x="0" y="239"/>
                    </a:cubicBezTo>
                    <a:cubicBezTo>
                      <a:pt x="0" y="360"/>
                      <a:pt x="99" y="459"/>
                      <a:pt x="221" y="459"/>
                    </a:cubicBezTo>
                    <a:lnTo>
                      <a:pt x="221" y="458"/>
                    </a:lnTo>
                    <a:lnTo>
                      <a:pt x="27481" y="440"/>
                    </a:lnTo>
                    <a:cubicBezTo>
                      <a:pt x="27601" y="437"/>
                      <a:pt x="27696" y="339"/>
                      <a:pt x="27696" y="219"/>
                    </a:cubicBezTo>
                    <a:cubicBezTo>
                      <a:pt x="27696" y="101"/>
                      <a:pt x="27601" y="3"/>
                      <a:pt x="27481"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4" name="Google Shape;3535;p67">
                <a:extLst>
                  <a:ext uri="{FF2B5EF4-FFF2-40B4-BE49-F238E27FC236}">
                    <a16:creationId xmlns:a16="http://schemas.microsoft.com/office/drawing/2014/main" id="{EBCE6914-5A2D-43A9-B3A1-68AF2C461724}"/>
                  </a:ext>
                </a:extLst>
              </p:cNvPr>
              <p:cNvSpPr/>
              <p:nvPr/>
            </p:nvSpPr>
            <p:spPr>
              <a:xfrm>
                <a:off x="12525777" y="-959510"/>
                <a:ext cx="177118" cy="107300"/>
              </a:xfrm>
              <a:custGeom>
                <a:avLst/>
                <a:gdLst/>
                <a:ahLst/>
                <a:cxnLst/>
                <a:rect l="l" t="t" r="r" b="b"/>
                <a:pathLst>
                  <a:path w="8293" h="5024" extrusionOk="0">
                    <a:moveTo>
                      <a:pt x="5487" y="440"/>
                    </a:moveTo>
                    <a:cubicBezTo>
                      <a:pt x="6277" y="440"/>
                      <a:pt x="7028" y="905"/>
                      <a:pt x="7356" y="1678"/>
                    </a:cubicBezTo>
                    <a:cubicBezTo>
                      <a:pt x="7791" y="2708"/>
                      <a:pt x="7309" y="3897"/>
                      <a:pt x="6279" y="4334"/>
                    </a:cubicBezTo>
                    <a:cubicBezTo>
                      <a:pt x="5852" y="4515"/>
                      <a:pt x="4756" y="4581"/>
                      <a:pt x="3479" y="4581"/>
                    </a:cubicBezTo>
                    <a:cubicBezTo>
                      <a:pt x="2581" y="4581"/>
                      <a:pt x="1593" y="4548"/>
                      <a:pt x="688" y="4499"/>
                    </a:cubicBezTo>
                    <a:cubicBezTo>
                      <a:pt x="2129" y="2843"/>
                      <a:pt x="3969" y="910"/>
                      <a:pt x="4699" y="601"/>
                    </a:cubicBezTo>
                    <a:cubicBezTo>
                      <a:pt x="4956" y="492"/>
                      <a:pt x="5224" y="440"/>
                      <a:pt x="5487" y="440"/>
                    </a:cubicBezTo>
                    <a:close/>
                    <a:moveTo>
                      <a:pt x="5485" y="0"/>
                    </a:moveTo>
                    <a:cubicBezTo>
                      <a:pt x="5165" y="0"/>
                      <a:pt x="4840" y="63"/>
                      <a:pt x="4528" y="195"/>
                    </a:cubicBezTo>
                    <a:cubicBezTo>
                      <a:pt x="3480" y="640"/>
                      <a:pt x="917" y="3556"/>
                      <a:pt x="158" y="4439"/>
                    </a:cubicBezTo>
                    <a:cubicBezTo>
                      <a:pt x="0" y="4622"/>
                      <a:pt x="120" y="4907"/>
                      <a:pt x="362" y="4921"/>
                    </a:cubicBezTo>
                    <a:cubicBezTo>
                      <a:pt x="949" y="4957"/>
                      <a:pt x="2229" y="5023"/>
                      <a:pt x="3486" y="5023"/>
                    </a:cubicBezTo>
                    <a:cubicBezTo>
                      <a:pt x="4720" y="5023"/>
                      <a:pt x="5933" y="4958"/>
                      <a:pt x="6449" y="4739"/>
                    </a:cubicBezTo>
                    <a:cubicBezTo>
                      <a:pt x="7703" y="4209"/>
                      <a:pt x="8293" y="2759"/>
                      <a:pt x="7761" y="1506"/>
                    </a:cubicBezTo>
                    <a:cubicBezTo>
                      <a:pt x="7362" y="566"/>
                      <a:pt x="6447" y="0"/>
                      <a:pt x="5485"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5" name="Google Shape;3536;p67">
                <a:extLst>
                  <a:ext uri="{FF2B5EF4-FFF2-40B4-BE49-F238E27FC236}">
                    <a16:creationId xmlns:a16="http://schemas.microsoft.com/office/drawing/2014/main" id="{DED64E2D-5BF2-4145-9521-4F86D513757D}"/>
                  </a:ext>
                </a:extLst>
              </p:cNvPr>
              <p:cNvSpPr/>
              <p:nvPr/>
            </p:nvSpPr>
            <p:spPr>
              <a:xfrm>
                <a:off x="12525606" y="-863700"/>
                <a:ext cx="101726" cy="100957"/>
              </a:xfrm>
              <a:custGeom>
                <a:avLst/>
                <a:gdLst/>
                <a:ahLst/>
                <a:cxnLst/>
                <a:rect l="l" t="t" r="r" b="b"/>
                <a:pathLst>
                  <a:path w="4763" h="4727" extrusionOk="0">
                    <a:moveTo>
                      <a:pt x="250" y="1"/>
                    </a:moveTo>
                    <a:cubicBezTo>
                      <a:pt x="220" y="1"/>
                      <a:pt x="189" y="7"/>
                      <a:pt x="160" y="21"/>
                    </a:cubicBezTo>
                    <a:cubicBezTo>
                      <a:pt x="50" y="69"/>
                      <a:pt x="1" y="195"/>
                      <a:pt x="46" y="306"/>
                    </a:cubicBezTo>
                    <a:cubicBezTo>
                      <a:pt x="115" y="459"/>
                      <a:pt x="1757" y="4069"/>
                      <a:pt x="4480" y="4721"/>
                    </a:cubicBezTo>
                    <a:cubicBezTo>
                      <a:pt x="4497" y="4724"/>
                      <a:pt x="4515" y="4727"/>
                      <a:pt x="4531" y="4727"/>
                    </a:cubicBezTo>
                    <a:lnTo>
                      <a:pt x="4531" y="4725"/>
                    </a:lnTo>
                    <a:cubicBezTo>
                      <a:pt x="4642" y="4725"/>
                      <a:pt x="4737" y="4643"/>
                      <a:pt x="4749" y="4532"/>
                    </a:cubicBezTo>
                    <a:cubicBezTo>
                      <a:pt x="4762" y="4421"/>
                      <a:pt x="4690" y="4317"/>
                      <a:pt x="4582" y="4291"/>
                    </a:cubicBezTo>
                    <a:cubicBezTo>
                      <a:pt x="2072" y="3692"/>
                      <a:pt x="463" y="162"/>
                      <a:pt x="448" y="126"/>
                    </a:cubicBezTo>
                    <a:cubicBezTo>
                      <a:pt x="410" y="47"/>
                      <a:pt x="331" y="1"/>
                      <a:pt x="250"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6" name="Google Shape;3537;p67">
                <a:extLst>
                  <a:ext uri="{FF2B5EF4-FFF2-40B4-BE49-F238E27FC236}">
                    <a16:creationId xmlns:a16="http://schemas.microsoft.com/office/drawing/2014/main" id="{C88B7C14-F95E-416B-A751-44CE24D5D37B}"/>
                  </a:ext>
                </a:extLst>
              </p:cNvPr>
              <p:cNvSpPr/>
              <p:nvPr/>
            </p:nvSpPr>
            <p:spPr>
              <a:xfrm>
                <a:off x="12434239" y="-863786"/>
                <a:ext cx="101811" cy="101042"/>
              </a:xfrm>
              <a:custGeom>
                <a:avLst/>
                <a:gdLst/>
                <a:ahLst/>
                <a:cxnLst/>
                <a:rect l="l" t="t" r="r" b="b"/>
                <a:pathLst>
                  <a:path w="4767" h="4731" extrusionOk="0">
                    <a:moveTo>
                      <a:pt x="4516" y="1"/>
                    </a:moveTo>
                    <a:cubicBezTo>
                      <a:pt x="4432" y="1"/>
                      <a:pt x="4351" y="49"/>
                      <a:pt x="4315" y="131"/>
                    </a:cubicBezTo>
                    <a:cubicBezTo>
                      <a:pt x="4300" y="166"/>
                      <a:pt x="2695" y="3696"/>
                      <a:pt x="180" y="4297"/>
                    </a:cubicBezTo>
                    <a:cubicBezTo>
                      <a:pt x="72" y="4322"/>
                      <a:pt x="0" y="4426"/>
                      <a:pt x="14" y="4536"/>
                    </a:cubicBezTo>
                    <a:cubicBezTo>
                      <a:pt x="27" y="4647"/>
                      <a:pt x="120" y="4731"/>
                      <a:pt x="231" y="4731"/>
                    </a:cubicBezTo>
                    <a:cubicBezTo>
                      <a:pt x="249" y="4731"/>
                      <a:pt x="266" y="4729"/>
                      <a:pt x="282" y="4725"/>
                    </a:cubicBezTo>
                    <a:cubicBezTo>
                      <a:pt x="3006" y="4075"/>
                      <a:pt x="4648" y="463"/>
                      <a:pt x="4717" y="310"/>
                    </a:cubicBezTo>
                    <a:cubicBezTo>
                      <a:pt x="4766" y="199"/>
                      <a:pt x="4717" y="70"/>
                      <a:pt x="4606" y="20"/>
                    </a:cubicBezTo>
                    <a:cubicBezTo>
                      <a:pt x="4577" y="7"/>
                      <a:pt x="4546" y="1"/>
                      <a:pt x="4516"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7" name="Google Shape;3538;p67">
                <a:extLst>
                  <a:ext uri="{FF2B5EF4-FFF2-40B4-BE49-F238E27FC236}">
                    <a16:creationId xmlns:a16="http://schemas.microsoft.com/office/drawing/2014/main" id="{6B56ECAC-D35D-4E79-85AA-AE3376897FBB}"/>
                  </a:ext>
                </a:extLst>
              </p:cNvPr>
              <p:cNvSpPr/>
              <p:nvPr/>
            </p:nvSpPr>
            <p:spPr>
              <a:xfrm>
                <a:off x="12578530" y="-578471"/>
                <a:ext cx="285379" cy="224553"/>
              </a:xfrm>
              <a:custGeom>
                <a:avLst/>
                <a:gdLst/>
                <a:ahLst/>
                <a:cxnLst/>
                <a:rect l="l" t="t" r="r" b="b"/>
                <a:pathLst>
                  <a:path w="13362" h="10514" extrusionOk="0">
                    <a:moveTo>
                      <a:pt x="5889" y="0"/>
                    </a:moveTo>
                    <a:cubicBezTo>
                      <a:pt x="5884" y="0"/>
                      <a:pt x="5880" y="0"/>
                      <a:pt x="5875" y="0"/>
                    </a:cubicBezTo>
                    <a:cubicBezTo>
                      <a:pt x="5756" y="8"/>
                      <a:pt x="5653" y="101"/>
                      <a:pt x="5572" y="203"/>
                    </a:cubicBezTo>
                    <a:cubicBezTo>
                      <a:pt x="5099" y="793"/>
                      <a:pt x="5174" y="1587"/>
                      <a:pt x="5561" y="2147"/>
                    </a:cubicBezTo>
                    <a:cubicBezTo>
                      <a:pt x="5788" y="2476"/>
                      <a:pt x="6072" y="2745"/>
                      <a:pt x="6370" y="2986"/>
                    </a:cubicBezTo>
                    <a:cubicBezTo>
                      <a:pt x="6485" y="3079"/>
                      <a:pt x="6581" y="3147"/>
                      <a:pt x="6609" y="3282"/>
                    </a:cubicBezTo>
                    <a:cubicBezTo>
                      <a:pt x="5003" y="3750"/>
                      <a:pt x="3212" y="3893"/>
                      <a:pt x="1549" y="4046"/>
                    </a:cubicBezTo>
                    <a:cubicBezTo>
                      <a:pt x="1217" y="4076"/>
                      <a:pt x="873" y="4106"/>
                      <a:pt x="577" y="4262"/>
                    </a:cubicBezTo>
                    <a:cubicBezTo>
                      <a:pt x="62" y="4534"/>
                      <a:pt x="1" y="5118"/>
                      <a:pt x="127" y="5634"/>
                    </a:cubicBezTo>
                    <a:cubicBezTo>
                      <a:pt x="333" y="6466"/>
                      <a:pt x="986" y="7113"/>
                      <a:pt x="1685" y="7610"/>
                    </a:cubicBezTo>
                    <a:cubicBezTo>
                      <a:pt x="3616" y="8979"/>
                      <a:pt x="5986" y="9489"/>
                      <a:pt x="8277" y="9887"/>
                    </a:cubicBezTo>
                    <a:cubicBezTo>
                      <a:pt x="8639" y="9950"/>
                      <a:pt x="12363" y="10513"/>
                      <a:pt x="12383" y="10513"/>
                    </a:cubicBezTo>
                    <a:cubicBezTo>
                      <a:pt x="12383" y="10513"/>
                      <a:pt x="12383" y="10513"/>
                      <a:pt x="12383" y="10513"/>
                    </a:cubicBezTo>
                    <a:cubicBezTo>
                      <a:pt x="12384" y="10510"/>
                      <a:pt x="13361" y="3965"/>
                      <a:pt x="13361" y="3965"/>
                    </a:cubicBezTo>
                    <a:cubicBezTo>
                      <a:pt x="13361" y="3965"/>
                      <a:pt x="12419" y="3872"/>
                      <a:pt x="11449" y="2928"/>
                    </a:cubicBezTo>
                    <a:cubicBezTo>
                      <a:pt x="10621" y="2123"/>
                      <a:pt x="9637" y="1990"/>
                      <a:pt x="9078" y="1990"/>
                    </a:cubicBezTo>
                    <a:cubicBezTo>
                      <a:pt x="8802" y="1990"/>
                      <a:pt x="8630" y="2023"/>
                      <a:pt x="8630" y="2023"/>
                    </a:cubicBezTo>
                    <a:cubicBezTo>
                      <a:pt x="7777" y="1442"/>
                      <a:pt x="7005" y="726"/>
                      <a:pt x="6165" y="122"/>
                    </a:cubicBezTo>
                    <a:cubicBezTo>
                      <a:pt x="6081" y="62"/>
                      <a:pt x="5990" y="0"/>
                      <a:pt x="5889" y="0"/>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8" name="Google Shape;3539;p67">
                <a:extLst>
                  <a:ext uri="{FF2B5EF4-FFF2-40B4-BE49-F238E27FC236}">
                    <a16:creationId xmlns:a16="http://schemas.microsoft.com/office/drawing/2014/main" id="{05AFAC65-24AA-4A8F-A5A9-12F5C477B8CF}"/>
                  </a:ext>
                </a:extLst>
              </p:cNvPr>
              <p:cNvSpPr/>
              <p:nvPr/>
            </p:nvSpPr>
            <p:spPr>
              <a:xfrm>
                <a:off x="12803510" y="-1137140"/>
                <a:ext cx="679532" cy="860600"/>
              </a:xfrm>
              <a:custGeom>
                <a:avLst/>
                <a:gdLst/>
                <a:ahLst/>
                <a:cxnLst/>
                <a:rect l="l" t="t" r="r" b="b"/>
                <a:pathLst>
                  <a:path w="31817" h="40295" extrusionOk="0">
                    <a:moveTo>
                      <a:pt x="20941" y="1"/>
                    </a:moveTo>
                    <a:cubicBezTo>
                      <a:pt x="21388" y="699"/>
                      <a:pt x="21628" y="1506"/>
                      <a:pt x="21636" y="2335"/>
                    </a:cubicBezTo>
                    <a:lnTo>
                      <a:pt x="22677" y="27540"/>
                    </a:lnTo>
                    <a:lnTo>
                      <a:pt x="2376" y="29158"/>
                    </a:lnTo>
                    <a:lnTo>
                      <a:pt x="1" y="37398"/>
                    </a:lnTo>
                    <a:lnTo>
                      <a:pt x="24788" y="40271"/>
                    </a:lnTo>
                    <a:cubicBezTo>
                      <a:pt x="24973" y="40286"/>
                      <a:pt x="25157" y="40294"/>
                      <a:pt x="25339" y="40294"/>
                    </a:cubicBezTo>
                    <a:cubicBezTo>
                      <a:pt x="28746" y="40294"/>
                      <a:pt x="31616" y="37625"/>
                      <a:pt x="31803" y="34160"/>
                    </a:cubicBezTo>
                    <a:cubicBezTo>
                      <a:pt x="31817" y="33865"/>
                      <a:pt x="31809" y="33571"/>
                      <a:pt x="31784" y="33279"/>
                    </a:cubicBezTo>
                    <a:cubicBezTo>
                      <a:pt x="31785" y="33193"/>
                      <a:pt x="31790" y="33107"/>
                      <a:pt x="31787" y="33022"/>
                    </a:cubicBezTo>
                    <a:cubicBezTo>
                      <a:pt x="31776" y="32577"/>
                      <a:pt x="31720" y="32135"/>
                      <a:pt x="31621" y="31702"/>
                    </a:cubicBezTo>
                    <a:lnTo>
                      <a:pt x="22936" y="2896"/>
                    </a:lnTo>
                    <a:lnTo>
                      <a:pt x="22927" y="2899"/>
                    </a:lnTo>
                    <a:cubicBezTo>
                      <a:pt x="22505" y="1789"/>
                      <a:pt x="21823" y="796"/>
                      <a:pt x="20941" y="1"/>
                    </a:cubicBezTo>
                    <a:close/>
                  </a:path>
                </a:pathLst>
              </a:custGeom>
              <a:solidFill>
                <a:srgbClr val="A3CAF7"/>
              </a:solidFill>
              <a:ln w="9525" cap="flat" cmpd="sng">
                <a:solidFill>
                  <a:srgbClr val="A3CAF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9" name="Google Shape;3540;p67">
                <a:extLst>
                  <a:ext uri="{FF2B5EF4-FFF2-40B4-BE49-F238E27FC236}">
                    <a16:creationId xmlns:a16="http://schemas.microsoft.com/office/drawing/2014/main" id="{FC69A755-362D-47A3-BB44-F80DE38B86F8}"/>
                  </a:ext>
                </a:extLst>
              </p:cNvPr>
              <p:cNvSpPr/>
              <p:nvPr/>
            </p:nvSpPr>
            <p:spPr>
              <a:xfrm>
                <a:off x="12361773" y="-959531"/>
                <a:ext cx="177118" cy="107321"/>
              </a:xfrm>
              <a:custGeom>
                <a:avLst/>
                <a:gdLst/>
                <a:ahLst/>
                <a:cxnLst/>
                <a:rect l="l" t="t" r="r" b="b"/>
                <a:pathLst>
                  <a:path w="8293" h="5025" extrusionOk="0">
                    <a:moveTo>
                      <a:pt x="2800" y="441"/>
                    </a:moveTo>
                    <a:cubicBezTo>
                      <a:pt x="2801" y="441"/>
                      <a:pt x="2802" y="441"/>
                      <a:pt x="2803" y="441"/>
                    </a:cubicBezTo>
                    <a:cubicBezTo>
                      <a:pt x="3075" y="441"/>
                      <a:pt x="3344" y="497"/>
                      <a:pt x="3594" y="602"/>
                    </a:cubicBezTo>
                    <a:cubicBezTo>
                      <a:pt x="4324" y="911"/>
                      <a:pt x="6166" y="2844"/>
                      <a:pt x="7605" y="4500"/>
                    </a:cubicBezTo>
                    <a:cubicBezTo>
                      <a:pt x="6700" y="4549"/>
                      <a:pt x="5712" y="4582"/>
                      <a:pt x="4814" y="4582"/>
                    </a:cubicBezTo>
                    <a:cubicBezTo>
                      <a:pt x="3537" y="4582"/>
                      <a:pt x="2441" y="4516"/>
                      <a:pt x="2014" y="4335"/>
                    </a:cubicBezTo>
                    <a:cubicBezTo>
                      <a:pt x="1123" y="3961"/>
                      <a:pt x="622" y="3011"/>
                      <a:pt x="813" y="2065"/>
                    </a:cubicBezTo>
                    <a:cubicBezTo>
                      <a:pt x="1005" y="1119"/>
                      <a:pt x="1836" y="441"/>
                      <a:pt x="2800" y="441"/>
                    </a:cubicBezTo>
                    <a:close/>
                    <a:moveTo>
                      <a:pt x="2805" y="0"/>
                    </a:moveTo>
                    <a:cubicBezTo>
                      <a:pt x="1843" y="0"/>
                      <a:pt x="929" y="566"/>
                      <a:pt x="530" y="1507"/>
                    </a:cubicBezTo>
                    <a:cubicBezTo>
                      <a:pt x="1" y="2762"/>
                      <a:pt x="586" y="4209"/>
                      <a:pt x="1841" y="4740"/>
                    </a:cubicBezTo>
                    <a:cubicBezTo>
                      <a:pt x="2360" y="4959"/>
                      <a:pt x="3572" y="5024"/>
                      <a:pt x="4806" y="5024"/>
                    </a:cubicBezTo>
                    <a:cubicBezTo>
                      <a:pt x="6064" y="5024"/>
                      <a:pt x="7343" y="4958"/>
                      <a:pt x="7931" y="4922"/>
                    </a:cubicBezTo>
                    <a:cubicBezTo>
                      <a:pt x="8173" y="4908"/>
                      <a:pt x="8293" y="4623"/>
                      <a:pt x="8135" y="4440"/>
                    </a:cubicBezTo>
                    <a:cubicBezTo>
                      <a:pt x="7376" y="3557"/>
                      <a:pt x="4815" y="641"/>
                      <a:pt x="3765" y="196"/>
                    </a:cubicBezTo>
                    <a:cubicBezTo>
                      <a:pt x="3451" y="63"/>
                      <a:pt x="3125" y="0"/>
                      <a:pt x="2805"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grpSp>
      </p:grpSp>
      <p:sp>
        <p:nvSpPr>
          <p:cNvPr id="60" name="Rectangle 59">
            <a:extLst>
              <a:ext uri="{FF2B5EF4-FFF2-40B4-BE49-F238E27FC236}">
                <a16:creationId xmlns:a16="http://schemas.microsoft.com/office/drawing/2014/main" id="{B7656209-E98E-44C6-AF18-22600DD36661}"/>
              </a:ext>
            </a:extLst>
          </p:cNvPr>
          <p:cNvSpPr/>
          <p:nvPr/>
        </p:nvSpPr>
        <p:spPr>
          <a:xfrm>
            <a:off x="3527860" y="7446564"/>
            <a:ext cx="8594953" cy="3350536"/>
          </a:xfrm>
          <a:prstGeom prst="rect">
            <a:avLst/>
          </a:prstGeom>
        </p:spPr>
        <p:txBody>
          <a:bodyPr wrap="square">
            <a:spAutoFit/>
          </a:bodyPr>
          <a:lstStyle/>
          <a:p>
            <a:pPr algn="r" defTabSz="457246">
              <a:lnSpc>
                <a:spcPct val="150000"/>
              </a:lnSpc>
            </a:pPr>
            <a:r>
              <a:rPr lang="en-US" sz="2400" b="1" dirty="0">
                <a:solidFill>
                  <a:srgbClr val="272E3A"/>
                </a:solidFill>
                <a:latin typeface="Montserrat Light"/>
              </a:rPr>
              <a:t>Lorem Ipsum</a:t>
            </a:r>
            <a:r>
              <a:rPr lang="en-US" sz="2400" dirty="0">
                <a:solidFill>
                  <a:srgbClr val="272E3A"/>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a:t>
            </a:r>
          </a:p>
        </p:txBody>
      </p:sp>
      <p:sp>
        <p:nvSpPr>
          <p:cNvPr id="61" name="Rectangle 60">
            <a:extLst>
              <a:ext uri="{FF2B5EF4-FFF2-40B4-BE49-F238E27FC236}">
                <a16:creationId xmlns:a16="http://schemas.microsoft.com/office/drawing/2014/main" id="{8D59F906-A8CE-4475-BEF7-831B882759EC}"/>
              </a:ext>
            </a:extLst>
          </p:cNvPr>
          <p:cNvSpPr/>
          <p:nvPr/>
        </p:nvSpPr>
        <p:spPr>
          <a:xfrm>
            <a:off x="4534399" y="6268223"/>
            <a:ext cx="7588413" cy="831093"/>
          </a:xfrm>
          <a:prstGeom prst="rect">
            <a:avLst/>
          </a:prstGeom>
        </p:spPr>
        <p:txBody>
          <a:bodyPr wrap="square">
            <a:spAutoFit/>
          </a:bodyPr>
          <a:lstStyle/>
          <a:p>
            <a:pPr algn="r" defTabSz="457246"/>
            <a:r>
              <a:rPr lang="en-US" b="1" dirty="0">
                <a:solidFill>
                  <a:srgbClr val="272E3A"/>
                </a:solidFill>
                <a:latin typeface="Montserrat Light"/>
              </a:rPr>
              <a:t>Lorem Ipsum</a:t>
            </a:r>
            <a:r>
              <a:rPr lang="en-US" dirty="0">
                <a:solidFill>
                  <a:srgbClr val="272E3A"/>
                </a:solidFill>
                <a:latin typeface="Montserrat Light"/>
              </a:rPr>
              <a:t> </a:t>
            </a:r>
          </a:p>
        </p:txBody>
      </p:sp>
    </p:spTree>
    <p:extLst>
      <p:ext uri="{BB962C8B-B14F-4D97-AF65-F5344CB8AC3E}">
        <p14:creationId xmlns:p14="http://schemas.microsoft.com/office/powerpoint/2010/main" val="2062300440"/>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Shape 1345"/>
        <p:cNvGrpSpPr/>
        <p:nvPr/>
      </p:nvGrpSpPr>
      <p:grpSpPr>
        <a:xfrm>
          <a:off x="0" y="0"/>
          <a:ext cx="0" cy="0"/>
          <a:chOff x="0" y="0"/>
          <a:chExt cx="0" cy="0"/>
        </a:xfrm>
      </p:grpSpPr>
      <p:sp>
        <p:nvSpPr>
          <p:cNvPr id="1346" name="Google Shape;1346;p51"/>
          <p:cNvSpPr txBox="1">
            <a:spLocks noGrp="1"/>
          </p:cNvSpPr>
          <p:nvPr>
            <p:ph type="title" idx="4294967295"/>
          </p:nvPr>
        </p:nvSpPr>
        <p:spPr>
          <a:xfrm>
            <a:off x="2216854" y="2489357"/>
            <a:ext cx="8137327" cy="1457039"/>
          </a:xfrm>
          <a:prstGeom prst="rect">
            <a:avLst/>
          </a:prstGeom>
        </p:spPr>
        <p:txBody>
          <a:bodyPr spcFirstLastPara="1" vert="horz" wrap="square" lIns="243828" tIns="243828" rIns="243828" bIns="243828" rtlCol="0" anchor="b" anchorCtr="0">
            <a:noAutofit/>
          </a:bodyPr>
          <a:lstStyle/>
          <a:p>
            <a:r>
              <a:rPr lang="en" sz="7201" dirty="0">
                <a:solidFill>
                  <a:schemeClr val="bg1"/>
                </a:solidFill>
              </a:rPr>
              <a:t>THANKS!</a:t>
            </a:r>
            <a:endParaRPr sz="7201" dirty="0">
              <a:solidFill>
                <a:schemeClr val="bg1"/>
              </a:solidFill>
            </a:endParaRPr>
          </a:p>
        </p:txBody>
      </p:sp>
      <p:sp>
        <p:nvSpPr>
          <p:cNvPr id="1349" name="Google Shape;1349;p51"/>
          <p:cNvSpPr/>
          <p:nvPr/>
        </p:nvSpPr>
        <p:spPr>
          <a:xfrm>
            <a:off x="12207712" y="3217877"/>
            <a:ext cx="148524" cy="136219"/>
          </a:xfrm>
          <a:custGeom>
            <a:avLst/>
            <a:gdLst/>
            <a:ahLst/>
            <a:cxnLst/>
            <a:rect l="l" t="t" r="r" b="b"/>
            <a:pathLst>
              <a:path w="1219" h="1118" extrusionOk="0">
                <a:moveTo>
                  <a:pt x="610" y="1"/>
                </a:moveTo>
                <a:cubicBezTo>
                  <a:pt x="578" y="1"/>
                  <a:pt x="546" y="17"/>
                  <a:pt x="530" y="50"/>
                </a:cubicBezTo>
                <a:lnTo>
                  <a:pt x="416" y="275"/>
                </a:lnTo>
                <a:cubicBezTo>
                  <a:pt x="406" y="301"/>
                  <a:pt x="380" y="319"/>
                  <a:pt x="351" y="323"/>
                </a:cubicBezTo>
                <a:lnTo>
                  <a:pt x="103" y="359"/>
                </a:lnTo>
                <a:cubicBezTo>
                  <a:pt x="30" y="371"/>
                  <a:pt x="1" y="462"/>
                  <a:pt x="52" y="513"/>
                </a:cubicBezTo>
                <a:lnTo>
                  <a:pt x="231" y="688"/>
                </a:lnTo>
                <a:cubicBezTo>
                  <a:pt x="253" y="709"/>
                  <a:pt x="263" y="738"/>
                  <a:pt x="260" y="768"/>
                </a:cubicBezTo>
                <a:lnTo>
                  <a:pt x="216" y="1012"/>
                </a:lnTo>
                <a:cubicBezTo>
                  <a:pt x="205" y="1069"/>
                  <a:pt x="252" y="1118"/>
                  <a:pt x="305" y="1118"/>
                </a:cubicBezTo>
                <a:cubicBezTo>
                  <a:pt x="319" y="1118"/>
                  <a:pt x="333" y="1114"/>
                  <a:pt x="347" y="1107"/>
                </a:cubicBezTo>
                <a:lnTo>
                  <a:pt x="566" y="990"/>
                </a:lnTo>
                <a:cubicBezTo>
                  <a:pt x="581" y="985"/>
                  <a:pt x="595" y="982"/>
                  <a:pt x="609" y="982"/>
                </a:cubicBezTo>
                <a:cubicBezTo>
                  <a:pt x="624" y="982"/>
                  <a:pt x="637" y="985"/>
                  <a:pt x="650" y="990"/>
                </a:cubicBezTo>
                <a:lnTo>
                  <a:pt x="872" y="1107"/>
                </a:lnTo>
                <a:cubicBezTo>
                  <a:pt x="886" y="1114"/>
                  <a:pt x="900" y="1118"/>
                  <a:pt x="914" y="1118"/>
                </a:cubicBezTo>
                <a:cubicBezTo>
                  <a:pt x="966" y="1118"/>
                  <a:pt x="1012" y="1069"/>
                  <a:pt x="1003" y="1012"/>
                </a:cubicBezTo>
                <a:lnTo>
                  <a:pt x="959" y="768"/>
                </a:lnTo>
                <a:cubicBezTo>
                  <a:pt x="956" y="738"/>
                  <a:pt x="963" y="709"/>
                  <a:pt x="985" y="688"/>
                </a:cubicBezTo>
                <a:lnTo>
                  <a:pt x="1164" y="513"/>
                </a:lnTo>
                <a:cubicBezTo>
                  <a:pt x="1218" y="462"/>
                  <a:pt x="1190" y="371"/>
                  <a:pt x="1116" y="359"/>
                </a:cubicBezTo>
                <a:lnTo>
                  <a:pt x="868" y="323"/>
                </a:lnTo>
                <a:cubicBezTo>
                  <a:pt x="840" y="319"/>
                  <a:pt x="814" y="301"/>
                  <a:pt x="799" y="275"/>
                </a:cubicBezTo>
                <a:lnTo>
                  <a:pt x="690" y="50"/>
                </a:lnTo>
                <a:cubicBezTo>
                  <a:pt x="673" y="17"/>
                  <a:pt x="641" y="1"/>
                  <a:pt x="610" y="1"/>
                </a:cubicBezTo>
                <a:close/>
              </a:path>
            </a:pathLst>
          </a:custGeom>
          <a:solidFill>
            <a:srgbClr val="F5F5F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50" name="Google Shape;1350;p51"/>
          <p:cNvSpPr/>
          <p:nvPr/>
        </p:nvSpPr>
        <p:spPr>
          <a:xfrm>
            <a:off x="12393035" y="8259148"/>
            <a:ext cx="257206" cy="235883"/>
          </a:xfrm>
          <a:custGeom>
            <a:avLst/>
            <a:gdLst/>
            <a:ahLst/>
            <a:cxnLst/>
            <a:rect l="l" t="t" r="r" b="b"/>
            <a:pathLst>
              <a:path w="2111" h="1936" extrusionOk="0">
                <a:moveTo>
                  <a:pt x="1055" y="1"/>
                </a:moveTo>
                <a:cubicBezTo>
                  <a:pt x="1000" y="1"/>
                  <a:pt x="944" y="30"/>
                  <a:pt x="915" y="88"/>
                </a:cubicBezTo>
                <a:lnTo>
                  <a:pt x="722" y="475"/>
                </a:lnTo>
                <a:cubicBezTo>
                  <a:pt x="700" y="522"/>
                  <a:pt x="656" y="555"/>
                  <a:pt x="606" y="562"/>
                </a:cubicBezTo>
                <a:lnTo>
                  <a:pt x="179" y="624"/>
                </a:lnTo>
                <a:cubicBezTo>
                  <a:pt x="51" y="642"/>
                  <a:pt x="0" y="799"/>
                  <a:pt x="91" y="887"/>
                </a:cubicBezTo>
                <a:lnTo>
                  <a:pt x="401" y="1189"/>
                </a:lnTo>
                <a:cubicBezTo>
                  <a:pt x="438" y="1225"/>
                  <a:pt x="456" y="1277"/>
                  <a:pt x="448" y="1328"/>
                </a:cubicBezTo>
                <a:lnTo>
                  <a:pt x="372" y="1754"/>
                </a:lnTo>
                <a:cubicBezTo>
                  <a:pt x="355" y="1855"/>
                  <a:pt x="436" y="1936"/>
                  <a:pt x="526" y="1936"/>
                </a:cubicBezTo>
                <a:cubicBezTo>
                  <a:pt x="550" y="1936"/>
                  <a:pt x="574" y="1930"/>
                  <a:pt x="598" y="1918"/>
                </a:cubicBezTo>
                <a:lnTo>
                  <a:pt x="981" y="1718"/>
                </a:lnTo>
                <a:cubicBezTo>
                  <a:pt x="1004" y="1705"/>
                  <a:pt x="1030" y="1699"/>
                  <a:pt x="1055" y="1699"/>
                </a:cubicBezTo>
                <a:cubicBezTo>
                  <a:pt x="1080" y="1699"/>
                  <a:pt x="1104" y="1705"/>
                  <a:pt x="1126" y="1718"/>
                </a:cubicBezTo>
                <a:lnTo>
                  <a:pt x="1509" y="1918"/>
                </a:lnTo>
                <a:cubicBezTo>
                  <a:pt x="1533" y="1930"/>
                  <a:pt x="1558" y="1936"/>
                  <a:pt x="1582" y="1936"/>
                </a:cubicBezTo>
                <a:cubicBezTo>
                  <a:pt x="1673" y="1936"/>
                  <a:pt x="1752" y="1855"/>
                  <a:pt x="1735" y="1754"/>
                </a:cubicBezTo>
                <a:lnTo>
                  <a:pt x="1662" y="1328"/>
                </a:lnTo>
                <a:cubicBezTo>
                  <a:pt x="1655" y="1277"/>
                  <a:pt x="1669" y="1225"/>
                  <a:pt x="1706" y="1189"/>
                </a:cubicBezTo>
                <a:lnTo>
                  <a:pt x="2016" y="887"/>
                </a:lnTo>
                <a:cubicBezTo>
                  <a:pt x="2110" y="799"/>
                  <a:pt x="2060" y="642"/>
                  <a:pt x="1932" y="624"/>
                </a:cubicBezTo>
                <a:lnTo>
                  <a:pt x="1502" y="562"/>
                </a:lnTo>
                <a:cubicBezTo>
                  <a:pt x="1451" y="555"/>
                  <a:pt x="1407" y="522"/>
                  <a:pt x="1385" y="475"/>
                </a:cubicBezTo>
                <a:lnTo>
                  <a:pt x="1192" y="88"/>
                </a:lnTo>
                <a:cubicBezTo>
                  <a:pt x="1165" y="30"/>
                  <a:pt x="1110" y="1"/>
                  <a:pt x="1055" y="1"/>
                </a:cubicBezTo>
                <a:close/>
              </a:path>
            </a:pathLst>
          </a:custGeom>
          <a:solidFill>
            <a:srgbClr val="F0F0F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1351" name="Google Shape;1351;p51"/>
          <p:cNvGrpSpPr/>
          <p:nvPr/>
        </p:nvGrpSpPr>
        <p:grpSpPr>
          <a:xfrm>
            <a:off x="14234590" y="3171821"/>
            <a:ext cx="14734766" cy="13388984"/>
            <a:chOff x="5337287" y="1189295"/>
            <a:chExt cx="5524898" cy="5020288"/>
          </a:xfrm>
        </p:grpSpPr>
        <p:grpSp>
          <p:nvGrpSpPr>
            <p:cNvPr id="1352" name="Google Shape;1352;p51"/>
            <p:cNvGrpSpPr/>
            <p:nvPr/>
          </p:nvGrpSpPr>
          <p:grpSpPr>
            <a:xfrm rot="-3236952">
              <a:off x="6458753" y="2457614"/>
              <a:ext cx="4237541" cy="2567138"/>
              <a:chOff x="4730671" y="2740197"/>
              <a:chExt cx="3465540" cy="2099454"/>
            </a:xfrm>
          </p:grpSpPr>
          <p:sp>
            <p:nvSpPr>
              <p:cNvPr id="1353" name="Google Shape;1353;p51"/>
              <p:cNvSpPr/>
              <p:nvPr/>
            </p:nvSpPr>
            <p:spPr>
              <a:xfrm>
                <a:off x="4934150" y="2961489"/>
                <a:ext cx="3262061" cy="1762165"/>
              </a:xfrm>
              <a:custGeom>
                <a:avLst/>
                <a:gdLst/>
                <a:ahLst/>
                <a:cxnLst/>
                <a:rect l="l" t="t" r="r" b="b"/>
                <a:pathLst>
                  <a:path w="65137" h="35187" extrusionOk="0">
                    <a:moveTo>
                      <a:pt x="19642" y="0"/>
                    </a:moveTo>
                    <a:cubicBezTo>
                      <a:pt x="19004" y="0"/>
                      <a:pt x="18732" y="977"/>
                      <a:pt x="18315" y="2275"/>
                    </a:cubicBezTo>
                    <a:cubicBezTo>
                      <a:pt x="16738" y="7219"/>
                      <a:pt x="7809" y="8401"/>
                      <a:pt x="11918" y="15562"/>
                    </a:cubicBezTo>
                    <a:cubicBezTo>
                      <a:pt x="16024" y="22722"/>
                      <a:pt x="13845" y="21168"/>
                      <a:pt x="6922" y="24040"/>
                    </a:cubicBezTo>
                    <a:cubicBezTo>
                      <a:pt x="1" y="26917"/>
                      <a:pt x="3560" y="35187"/>
                      <a:pt x="10256" y="35187"/>
                    </a:cubicBezTo>
                    <a:lnTo>
                      <a:pt x="50532" y="35187"/>
                    </a:lnTo>
                    <a:cubicBezTo>
                      <a:pt x="65137" y="35187"/>
                      <a:pt x="57246" y="13070"/>
                      <a:pt x="49554" y="13070"/>
                    </a:cubicBezTo>
                    <a:cubicBezTo>
                      <a:pt x="47524" y="13070"/>
                      <a:pt x="45508" y="14610"/>
                      <a:pt x="43922" y="18504"/>
                    </a:cubicBezTo>
                    <a:cubicBezTo>
                      <a:pt x="46229" y="12837"/>
                      <a:pt x="39013" y="10313"/>
                      <a:pt x="33254" y="10313"/>
                    </a:cubicBezTo>
                    <a:cubicBezTo>
                      <a:pt x="31571" y="10313"/>
                      <a:pt x="30013" y="10529"/>
                      <a:pt x="28853" y="10944"/>
                    </a:cubicBezTo>
                    <a:cubicBezTo>
                      <a:pt x="26354" y="11840"/>
                      <a:pt x="23834" y="12624"/>
                      <a:pt x="21884" y="12624"/>
                    </a:cubicBezTo>
                    <a:cubicBezTo>
                      <a:pt x="19834" y="12624"/>
                      <a:pt x="18413" y="11758"/>
                      <a:pt x="18308" y="9246"/>
                    </a:cubicBezTo>
                    <a:cubicBezTo>
                      <a:pt x="18102" y="4350"/>
                      <a:pt x="22049" y="1310"/>
                      <a:pt x="20172" y="178"/>
                    </a:cubicBezTo>
                    <a:cubicBezTo>
                      <a:pt x="19970" y="56"/>
                      <a:pt x="19796" y="0"/>
                      <a:pt x="19642" y="0"/>
                    </a:cubicBezTo>
                    <a:close/>
                  </a:path>
                </a:pathLst>
              </a:custGeom>
              <a:solidFill>
                <a:srgbClr val="EFEFE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54" name="Google Shape;1354;p51"/>
              <p:cNvSpPr/>
              <p:nvPr/>
            </p:nvSpPr>
            <p:spPr>
              <a:xfrm>
                <a:off x="4730671" y="2740197"/>
                <a:ext cx="2880952" cy="2099454"/>
              </a:xfrm>
              <a:custGeom>
                <a:avLst/>
                <a:gdLst/>
                <a:ahLst/>
                <a:cxnLst/>
                <a:rect l="l" t="t" r="r" b="b"/>
                <a:pathLst>
                  <a:path w="57527" h="41922" extrusionOk="0">
                    <a:moveTo>
                      <a:pt x="21996" y="0"/>
                    </a:moveTo>
                    <a:cubicBezTo>
                      <a:pt x="21565" y="0"/>
                      <a:pt x="21162" y="178"/>
                      <a:pt x="20943" y="578"/>
                    </a:cubicBezTo>
                    <a:cubicBezTo>
                      <a:pt x="18517" y="5005"/>
                      <a:pt x="13713" y="8258"/>
                      <a:pt x="11073" y="12259"/>
                    </a:cubicBezTo>
                    <a:cubicBezTo>
                      <a:pt x="8437" y="16264"/>
                      <a:pt x="14136" y="14240"/>
                      <a:pt x="7068" y="20486"/>
                    </a:cubicBezTo>
                    <a:cubicBezTo>
                      <a:pt x="1" y="26732"/>
                      <a:pt x="5374" y="41922"/>
                      <a:pt x="12728" y="41922"/>
                    </a:cubicBezTo>
                    <a:lnTo>
                      <a:pt x="46551" y="41922"/>
                    </a:lnTo>
                    <a:cubicBezTo>
                      <a:pt x="57526" y="41922"/>
                      <a:pt x="51544" y="30024"/>
                      <a:pt x="45562" y="28093"/>
                    </a:cubicBezTo>
                    <a:cubicBezTo>
                      <a:pt x="44861" y="27866"/>
                      <a:pt x="44127" y="27769"/>
                      <a:pt x="43373" y="27769"/>
                    </a:cubicBezTo>
                    <a:cubicBezTo>
                      <a:pt x="41119" y="27769"/>
                      <a:pt x="38685" y="28636"/>
                      <a:pt x="36416" y="29504"/>
                    </a:cubicBezTo>
                    <a:cubicBezTo>
                      <a:pt x="34151" y="30369"/>
                      <a:pt x="32051" y="31236"/>
                      <a:pt x="30467" y="31236"/>
                    </a:cubicBezTo>
                    <a:cubicBezTo>
                      <a:pt x="29638" y="31236"/>
                      <a:pt x="28950" y="30999"/>
                      <a:pt x="28453" y="30400"/>
                    </a:cubicBezTo>
                    <a:cubicBezTo>
                      <a:pt x="25744" y="27131"/>
                      <a:pt x="34866" y="26395"/>
                      <a:pt x="32508" y="21165"/>
                    </a:cubicBezTo>
                    <a:cubicBezTo>
                      <a:pt x="30155" y="15935"/>
                      <a:pt x="20118" y="15559"/>
                      <a:pt x="19075" y="10341"/>
                    </a:cubicBezTo>
                    <a:cubicBezTo>
                      <a:pt x="18028" y="5118"/>
                      <a:pt x="23654" y="3137"/>
                      <a:pt x="23700" y="1625"/>
                    </a:cubicBezTo>
                    <a:cubicBezTo>
                      <a:pt x="23731" y="638"/>
                      <a:pt x="22812" y="0"/>
                      <a:pt x="21996"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355" name="Google Shape;1355;p51"/>
            <p:cNvSpPr/>
            <p:nvPr/>
          </p:nvSpPr>
          <p:spPr>
            <a:xfrm>
              <a:off x="8035768" y="2944048"/>
              <a:ext cx="93152" cy="85614"/>
            </a:xfrm>
            <a:custGeom>
              <a:avLst/>
              <a:gdLst/>
              <a:ahLst/>
              <a:cxnLst/>
              <a:rect l="l" t="t" r="r" b="b"/>
              <a:pathLst>
                <a:path w="2039" h="1874" extrusionOk="0">
                  <a:moveTo>
                    <a:pt x="1017" y="1"/>
                  </a:moveTo>
                  <a:cubicBezTo>
                    <a:pt x="964" y="1"/>
                    <a:pt x="910" y="29"/>
                    <a:pt x="883" y="86"/>
                  </a:cubicBezTo>
                  <a:lnTo>
                    <a:pt x="701" y="462"/>
                  </a:lnTo>
                  <a:cubicBezTo>
                    <a:pt x="679" y="505"/>
                    <a:pt x="635" y="538"/>
                    <a:pt x="587" y="545"/>
                  </a:cubicBezTo>
                  <a:lnTo>
                    <a:pt x="171" y="603"/>
                  </a:lnTo>
                  <a:cubicBezTo>
                    <a:pt x="48" y="622"/>
                    <a:pt x="1" y="775"/>
                    <a:pt x="88" y="859"/>
                  </a:cubicBezTo>
                  <a:lnTo>
                    <a:pt x="387" y="1154"/>
                  </a:lnTo>
                  <a:cubicBezTo>
                    <a:pt x="423" y="1187"/>
                    <a:pt x="438" y="1238"/>
                    <a:pt x="430" y="1285"/>
                  </a:cubicBezTo>
                  <a:lnTo>
                    <a:pt x="361" y="1697"/>
                  </a:lnTo>
                  <a:cubicBezTo>
                    <a:pt x="344" y="1796"/>
                    <a:pt x="421" y="1874"/>
                    <a:pt x="508" y="1874"/>
                  </a:cubicBezTo>
                  <a:cubicBezTo>
                    <a:pt x="531" y="1874"/>
                    <a:pt x="554" y="1868"/>
                    <a:pt x="576" y="1857"/>
                  </a:cubicBezTo>
                  <a:lnTo>
                    <a:pt x="948" y="1660"/>
                  </a:lnTo>
                  <a:cubicBezTo>
                    <a:pt x="970" y="1649"/>
                    <a:pt x="994" y="1644"/>
                    <a:pt x="1017" y="1644"/>
                  </a:cubicBezTo>
                  <a:cubicBezTo>
                    <a:pt x="1041" y="1644"/>
                    <a:pt x="1065" y="1649"/>
                    <a:pt x="1086" y="1660"/>
                  </a:cubicBezTo>
                  <a:lnTo>
                    <a:pt x="1458" y="1857"/>
                  </a:lnTo>
                  <a:cubicBezTo>
                    <a:pt x="1481" y="1868"/>
                    <a:pt x="1504" y="1874"/>
                    <a:pt x="1527" y="1874"/>
                  </a:cubicBezTo>
                  <a:cubicBezTo>
                    <a:pt x="1615" y="1874"/>
                    <a:pt x="1694" y="1796"/>
                    <a:pt x="1677" y="1697"/>
                  </a:cubicBezTo>
                  <a:lnTo>
                    <a:pt x="1604" y="1285"/>
                  </a:lnTo>
                  <a:cubicBezTo>
                    <a:pt x="1597" y="1238"/>
                    <a:pt x="1615" y="1187"/>
                    <a:pt x="1648" y="1154"/>
                  </a:cubicBezTo>
                  <a:lnTo>
                    <a:pt x="1951" y="859"/>
                  </a:lnTo>
                  <a:cubicBezTo>
                    <a:pt x="2038" y="775"/>
                    <a:pt x="1991" y="622"/>
                    <a:pt x="1867" y="603"/>
                  </a:cubicBezTo>
                  <a:lnTo>
                    <a:pt x="1451" y="545"/>
                  </a:lnTo>
                  <a:cubicBezTo>
                    <a:pt x="1404" y="538"/>
                    <a:pt x="1360" y="505"/>
                    <a:pt x="1338" y="462"/>
                  </a:cubicBezTo>
                  <a:lnTo>
                    <a:pt x="1152" y="86"/>
                  </a:lnTo>
                  <a:cubicBezTo>
                    <a:pt x="1125" y="29"/>
                    <a:pt x="1071" y="1"/>
                    <a:pt x="1017" y="1"/>
                  </a:cubicBezTo>
                  <a:close/>
                </a:path>
              </a:pathLst>
            </a:custGeom>
            <a:solidFill>
              <a:srgbClr val="F0F0F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56" name="Google Shape;1356;p51"/>
            <p:cNvSpPr/>
            <p:nvPr/>
          </p:nvSpPr>
          <p:spPr>
            <a:xfrm>
              <a:off x="7905883" y="1774624"/>
              <a:ext cx="227877" cy="223400"/>
            </a:xfrm>
            <a:custGeom>
              <a:avLst/>
              <a:gdLst/>
              <a:ahLst/>
              <a:cxnLst/>
              <a:rect l="l" t="t" r="r" b="b"/>
              <a:pathLst>
                <a:path w="4988" h="4890" extrusionOk="0">
                  <a:moveTo>
                    <a:pt x="2445" y="0"/>
                  </a:moveTo>
                  <a:cubicBezTo>
                    <a:pt x="2049" y="0"/>
                    <a:pt x="1666" y="97"/>
                    <a:pt x="1323" y="276"/>
                  </a:cubicBezTo>
                  <a:cubicBezTo>
                    <a:pt x="805" y="545"/>
                    <a:pt x="383" y="998"/>
                    <a:pt x="164" y="1577"/>
                  </a:cubicBezTo>
                  <a:cubicBezTo>
                    <a:pt x="132" y="1661"/>
                    <a:pt x="105" y="1745"/>
                    <a:pt x="84" y="1832"/>
                  </a:cubicBezTo>
                  <a:cubicBezTo>
                    <a:pt x="62" y="1916"/>
                    <a:pt x="44" y="1996"/>
                    <a:pt x="33" y="2080"/>
                  </a:cubicBezTo>
                  <a:cubicBezTo>
                    <a:pt x="8" y="2248"/>
                    <a:pt x="1" y="2416"/>
                    <a:pt x="8" y="2579"/>
                  </a:cubicBezTo>
                  <a:cubicBezTo>
                    <a:pt x="36" y="3111"/>
                    <a:pt x="241" y="3619"/>
                    <a:pt x="580" y="4019"/>
                  </a:cubicBezTo>
                  <a:cubicBezTo>
                    <a:pt x="897" y="4395"/>
                    <a:pt x="1327" y="4679"/>
                    <a:pt x="1838" y="4810"/>
                  </a:cubicBezTo>
                  <a:cubicBezTo>
                    <a:pt x="2044" y="4864"/>
                    <a:pt x="2253" y="4889"/>
                    <a:pt x="2457" y="4889"/>
                  </a:cubicBezTo>
                  <a:cubicBezTo>
                    <a:pt x="2686" y="4889"/>
                    <a:pt x="2911" y="4857"/>
                    <a:pt x="3124" y="4795"/>
                  </a:cubicBezTo>
                  <a:cubicBezTo>
                    <a:pt x="3926" y="4563"/>
                    <a:pt x="4594" y="3925"/>
                    <a:pt x="4816" y="3057"/>
                  </a:cubicBezTo>
                  <a:cubicBezTo>
                    <a:pt x="4823" y="3028"/>
                    <a:pt x="4830" y="2995"/>
                    <a:pt x="4838" y="2966"/>
                  </a:cubicBezTo>
                  <a:cubicBezTo>
                    <a:pt x="4987" y="2288"/>
                    <a:pt x="4838" y="1606"/>
                    <a:pt x="4473" y="1070"/>
                  </a:cubicBezTo>
                  <a:cubicBezTo>
                    <a:pt x="4148" y="596"/>
                    <a:pt x="3660" y="232"/>
                    <a:pt x="3063" y="79"/>
                  </a:cubicBezTo>
                  <a:cubicBezTo>
                    <a:pt x="2856" y="26"/>
                    <a:pt x="2649" y="0"/>
                    <a:pt x="2445" y="0"/>
                  </a:cubicBezTo>
                  <a:close/>
                </a:path>
              </a:pathLst>
            </a:custGeom>
            <a:solidFill>
              <a:srgbClr val="ECECE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1357" name="Google Shape;1357;p51"/>
            <p:cNvGrpSpPr/>
            <p:nvPr/>
          </p:nvGrpSpPr>
          <p:grpSpPr>
            <a:xfrm>
              <a:off x="5337287" y="1189295"/>
              <a:ext cx="3492639" cy="3414186"/>
              <a:chOff x="5337287" y="1189295"/>
              <a:chExt cx="3492639" cy="3414186"/>
            </a:xfrm>
          </p:grpSpPr>
          <p:sp>
            <p:nvSpPr>
              <p:cNvPr id="1358" name="Google Shape;1358;p51"/>
              <p:cNvSpPr/>
              <p:nvPr/>
            </p:nvSpPr>
            <p:spPr>
              <a:xfrm>
                <a:off x="8497795" y="4432771"/>
                <a:ext cx="332130" cy="2558"/>
              </a:xfrm>
              <a:custGeom>
                <a:avLst/>
                <a:gdLst/>
                <a:ahLst/>
                <a:cxnLst/>
                <a:rect l="l" t="t" r="r" b="b"/>
                <a:pathLst>
                  <a:path w="7270" h="56" extrusionOk="0">
                    <a:moveTo>
                      <a:pt x="1" y="0"/>
                    </a:moveTo>
                    <a:lnTo>
                      <a:pt x="1" y="56"/>
                    </a:lnTo>
                    <a:lnTo>
                      <a:pt x="7269" y="56"/>
                    </a:lnTo>
                    <a:lnTo>
                      <a:pt x="7269" y="0"/>
                    </a:lnTo>
                    <a:close/>
                  </a:path>
                </a:pathLst>
              </a:custGeom>
              <a:solidFill>
                <a:srgbClr val="ECECE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59" name="Google Shape;1359;p51"/>
              <p:cNvSpPr/>
              <p:nvPr/>
            </p:nvSpPr>
            <p:spPr>
              <a:xfrm>
                <a:off x="7553056" y="4459955"/>
                <a:ext cx="87167" cy="2513"/>
              </a:xfrm>
              <a:custGeom>
                <a:avLst/>
                <a:gdLst/>
                <a:ahLst/>
                <a:cxnLst/>
                <a:rect l="l" t="t" r="r" b="b"/>
                <a:pathLst>
                  <a:path w="1908" h="55" extrusionOk="0">
                    <a:moveTo>
                      <a:pt x="1" y="0"/>
                    </a:moveTo>
                    <a:lnTo>
                      <a:pt x="1" y="55"/>
                    </a:lnTo>
                    <a:lnTo>
                      <a:pt x="1907" y="55"/>
                    </a:lnTo>
                    <a:lnTo>
                      <a:pt x="1907" y="0"/>
                    </a:lnTo>
                    <a:close/>
                  </a:path>
                </a:pathLst>
              </a:custGeom>
              <a:solidFill>
                <a:srgbClr val="ECECE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60" name="Google Shape;1360;p51"/>
              <p:cNvSpPr/>
              <p:nvPr/>
            </p:nvSpPr>
            <p:spPr>
              <a:xfrm>
                <a:off x="8295498" y="4339663"/>
                <a:ext cx="192380" cy="2558"/>
              </a:xfrm>
              <a:custGeom>
                <a:avLst/>
                <a:gdLst/>
                <a:ahLst/>
                <a:cxnLst/>
                <a:rect l="l" t="t" r="r" b="b"/>
                <a:pathLst>
                  <a:path w="4211" h="56" extrusionOk="0">
                    <a:moveTo>
                      <a:pt x="0" y="1"/>
                    </a:moveTo>
                    <a:lnTo>
                      <a:pt x="0" y="56"/>
                    </a:lnTo>
                    <a:lnTo>
                      <a:pt x="4210" y="56"/>
                    </a:lnTo>
                    <a:lnTo>
                      <a:pt x="4210" y="1"/>
                    </a:lnTo>
                    <a:close/>
                  </a:path>
                </a:pathLst>
              </a:custGeom>
              <a:solidFill>
                <a:srgbClr val="ECECE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61" name="Google Shape;1361;p51"/>
              <p:cNvSpPr/>
              <p:nvPr/>
            </p:nvSpPr>
            <p:spPr>
              <a:xfrm>
                <a:off x="7254315" y="1189295"/>
                <a:ext cx="93106" cy="85568"/>
              </a:xfrm>
              <a:custGeom>
                <a:avLst/>
                <a:gdLst/>
                <a:ahLst/>
                <a:cxnLst/>
                <a:rect l="l" t="t" r="r" b="b"/>
                <a:pathLst>
                  <a:path w="2038" h="1873" extrusionOk="0">
                    <a:moveTo>
                      <a:pt x="1020" y="0"/>
                    </a:moveTo>
                    <a:cubicBezTo>
                      <a:pt x="966" y="0"/>
                      <a:pt x="913" y="28"/>
                      <a:pt x="886" y="85"/>
                    </a:cubicBezTo>
                    <a:lnTo>
                      <a:pt x="700" y="460"/>
                    </a:lnTo>
                    <a:cubicBezTo>
                      <a:pt x="678" y="504"/>
                      <a:pt x="635" y="537"/>
                      <a:pt x="587" y="544"/>
                    </a:cubicBezTo>
                    <a:lnTo>
                      <a:pt x="171" y="603"/>
                    </a:lnTo>
                    <a:cubicBezTo>
                      <a:pt x="48" y="621"/>
                      <a:pt x="0" y="771"/>
                      <a:pt x="88" y="858"/>
                    </a:cubicBezTo>
                    <a:lnTo>
                      <a:pt x="390" y="1153"/>
                    </a:lnTo>
                    <a:cubicBezTo>
                      <a:pt x="423" y="1186"/>
                      <a:pt x="441" y="1237"/>
                      <a:pt x="430" y="1284"/>
                    </a:cubicBezTo>
                    <a:lnTo>
                      <a:pt x="361" y="1696"/>
                    </a:lnTo>
                    <a:cubicBezTo>
                      <a:pt x="343" y="1795"/>
                      <a:pt x="423" y="1873"/>
                      <a:pt x="511" y="1873"/>
                    </a:cubicBezTo>
                    <a:cubicBezTo>
                      <a:pt x="534" y="1873"/>
                      <a:pt x="557" y="1868"/>
                      <a:pt x="580" y="1856"/>
                    </a:cubicBezTo>
                    <a:lnTo>
                      <a:pt x="948" y="1660"/>
                    </a:lnTo>
                    <a:cubicBezTo>
                      <a:pt x="970" y="1649"/>
                      <a:pt x="994" y="1643"/>
                      <a:pt x="1019" y="1643"/>
                    </a:cubicBezTo>
                    <a:cubicBezTo>
                      <a:pt x="1043" y="1643"/>
                      <a:pt x="1068" y="1649"/>
                      <a:pt x="1090" y="1660"/>
                    </a:cubicBezTo>
                    <a:lnTo>
                      <a:pt x="1461" y="1856"/>
                    </a:lnTo>
                    <a:cubicBezTo>
                      <a:pt x="1484" y="1868"/>
                      <a:pt x="1507" y="1873"/>
                      <a:pt x="1530" y="1873"/>
                    </a:cubicBezTo>
                    <a:cubicBezTo>
                      <a:pt x="1617" y="1873"/>
                      <a:pt x="1694" y="1795"/>
                      <a:pt x="1677" y="1696"/>
                    </a:cubicBezTo>
                    <a:lnTo>
                      <a:pt x="1608" y="1284"/>
                    </a:lnTo>
                    <a:cubicBezTo>
                      <a:pt x="1597" y="1237"/>
                      <a:pt x="1615" y="1186"/>
                      <a:pt x="1651" y="1153"/>
                    </a:cubicBezTo>
                    <a:lnTo>
                      <a:pt x="1950" y="858"/>
                    </a:lnTo>
                    <a:cubicBezTo>
                      <a:pt x="2038" y="771"/>
                      <a:pt x="1991" y="621"/>
                      <a:pt x="1867" y="603"/>
                    </a:cubicBezTo>
                    <a:lnTo>
                      <a:pt x="1451" y="544"/>
                    </a:lnTo>
                    <a:cubicBezTo>
                      <a:pt x="1404" y="537"/>
                      <a:pt x="1360" y="504"/>
                      <a:pt x="1338" y="460"/>
                    </a:cubicBezTo>
                    <a:lnTo>
                      <a:pt x="1155" y="85"/>
                    </a:lnTo>
                    <a:cubicBezTo>
                      <a:pt x="1126" y="28"/>
                      <a:pt x="1073" y="0"/>
                      <a:pt x="1020" y="0"/>
                    </a:cubicBezTo>
                    <a:close/>
                  </a:path>
                </a:pathLst>
              </a:custGeom>
              <a:solidFill>
                <a:srgbClr val="F5F5F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62" name="Google Shape;1362;p51"/>
              <p:cNvSpPr/>
              <p:nvPr/>
            </p:nvSpPr>
            <p:spPr>
              <a:xfrm>
                <a:off x="7039134" y="4024887"/>
                <a:ext cx="93334" cy="85614"/>
              </a:xfrm>
              <a:custGeom>
                <a:avLst/>
                <a:gdLst/>
                <a:ahLst/>
                <a:cxnLst/>
                <a:rect l="l" t="t" r="r" b="b"/>
                <a:pathLst>
                  <a:path w="2043" h="1874" extrusionOk="0">
                    <a:moveTo>
                      <a:pt x="1021" y="1"/>
                    </a:moveTo>
                    <a:cubicBezTo>
                      <a:pt x="967" y="1"/>
                      <a:pt x="914" y="29"/>
                      <a:pt x="886" y="85"/>
                    </a:cubicBezTo>
                    <a:lnTo>
                      <a:pt x="700" y="461"/>
                    </a:lnTo>
                    <a:cubicBezTo>
                      <a:pt x="678" y="504"/>
                      <a:pt x="638" y="538"/>
                      <a:pt x="587" y="545"/>
                    </a:cubicBezTo>
                    <a:lnTo>
                      <a:pt x="172" y="603"/>
                    </a:lnTo>
                    <a:cubicBezTo>
                      <a:pt x="52" y="622"/>
                      <a:pt x="0" y="770"/>
                      <a:pt x="91" y="858"/>
                    </a:cubicBezTo>
                    <a:lnTo>
                      <a:pt x="390" y="1150"/>
                    </a:lnTo>
                    <a:cubicBezTo>
                      <a:pt x="427" y="1186"/>
                      <a:pt x="441" y="1238"/>
                      <a:pt x="434" y="1285"/>
                    </a:cubicBezTo>
                    <a:lnTo>
                      <a:pt x="362" y="1697"/>
                    </a:lnTo>
                    <a:cubicBezTo>
                      <a:pt x="347" y="1795"/>
                      <a:pt x="425" y="1873"/>
                      <a:pt x="512" y="1873"/>
                    </a:cubicBezTo>
                    <a:cubicBezTo>
                      <a:pt x="535" y="1873"/>
                      <a:pt x="558" y="1868"/>
                      <a:pt x="580" y="1857"/>
                    </a:cubicBezTo>
                    <a:lnTo>
                      <a:pt x="952" y="1660"/>
                    </a:lnTo>
                    <a:cubicBezTo>
                      <a:pt x="974" y="1649"/>
                      <a:pt x="998" y="1644"/>
                      <a:pt x="1021" y="1644"/>
                    </a:cubicBezTo>
                    <a:cubicBezTo>
                      <a:pt x="1045" y="1644"/>
                      <a:pt x="1068" y="1649"/>
                      <a:pt x="1090" y="1660"/>
                    </a:cubicBezTo>
                    <a:lnTo>
                      <a:pt x="1462" y="1857"/>
                    </a:lnTo>
                    <a:cubicBezTo>
                      <a:pt x="1484" y="1868"/>
                      <a:pt x="1507" y="1873"/>
                      <a:pt x="1530" y="1873"/>
                    </a:cubicBezTo>
                    <a:cubicBezTo>
                      <a:pt x="1617" y="1873"/>
                      <a:pt x="1695" y="1795"/>
                      <a:pt x="1681" y="1697"/>
                    </a:cubicBezTo>
                    <a:lnTo>
                      <a:pt x="1608" y="1285"/>
                    </a:lnTo>
                    <a:cubicBezTo>
                      <a:pt x="1600" y="1238"/>
                      <a:pt x="1615" y="1186"/>
                      <a:pt x="1652" y="1150"/>
                    </a:cubicBezTo>
                    <a:lnTo>
                      <a:pt x="1950" y="858"/>
                    </a:lnTo>
                    <a:cubicBezTo>
                      <a:pt x="2042" y="770"/>
                      <a:pt x="1991" y="622"/>
                      <a:pt x="1867" y="603"/>
                    </a:cubicBezTo>
                    <a:lnTo>
                      <a:pt x="1455" y="545"/>
                    </a:lnTo>
                    <a:cubicBezTo>
                      <a:pt x="1403" y="538"/>
                      <a:pt x="1364" y="504"/>
                      <a:pt x="1342" y="461"/>
                    </a:cubicBezTo>
                    <a:lnTo>
                      <a:pt x="1156" y="85"/>
                    </a:lnTo>
                    <a:cubicBezTo>
                      <a:pt x="1129" y="29"/>
                      <a:pt x="1075" y="1"/>
                      <a:pt x="1021" y="1"/>
                    </a:cubicBezTo>
                    <a:close/>
                  </a:path>
                </a:pathLst>
              </a:custGeom>
              <a:solidFill>
                <a:srgbClr val="F0F0F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63" name="Google Shape;1363;p51"/>
              <p:cNvSpPr/>
              <p:nvPr/>
            </p:nvSpPr>
            <p:spPr>
              <a:xfrm>
                <a:off x="6453257" y="3509960"/>
                <a:ext cx="55827" cy="51167"/>
              </a:xfrm>
              <a:custGeom>
                <a:avLst/>
                <a:gdLst/>
                <a:ahLst/>
                <a:cxnLst/>
                <a:rect l="l" t="t" r="r" b="b"/>
                <a:pathLst>
                  <a:path w="1222" h="1120" extrusionOk="0">
                    <a:moveTo>
                      <a:pt x="611" y="1"/>
                    </a:moveTo>
                    <a:cubicBezTo>
                      <a:pt x="578" y="1"/>
                      <a:pt x="546" y="18"/>
                      <a:pt x="529" y="52"/>
                    </a:cubicBezTo>
                    <a:lnTo>
                      <a:pt x="420" y="275"/>
                    </a:lnTo>
                    <a:cubicBezTo>
                      <a:pt x="405" y="301"/>
                      <a:pt x="383" y="318"/>
                      <a:pt x="354" y="326"/>
                    </a:cubicBezTo>
                    <a:lnTo>
                      <a:pt x="106" y="362"/>
                    </a:lnTo>
                    <a:cubicBezTo>
                      <a:pt x="29" y="370"/>
                      <a:pt x="1" y="461"/>
                      <a:pt x="55" y="512"/>
                    </a:cubicBezTo>
                    <a:lnTo>
                      <a:pt x="234" y="687"/>
                    </a:lnTo>
                    <a:cubicBezTo>
                      <a:pt x="256" y="709"/>
                      <a:pt x="267" y="738"/>
                      <a:pt x="260" y="767"/>
                    </a:cubicBezTo>
                    <a:lnTo>
                      <a:pt x="219" y="1015"/>
                    </a:lnTo>
                    <a:cubicBezTo>
                      <a:pt x="207" y="1073"/>
                      <a:pt x="254" y="1120"/>
                      <a:pt x="307" y="1120"/>
                    </a:cubicBezTo>
                    <a:cubicBezTo>
                      <a:pt x="320" y="1120"/>
                      <a:pt x="334" y="1117"/>
                      <a:pt x="347" y="1110"/>
                    </a:cubicBezTo>
                    <a:lnTo>
                      <a:pt x="569" y="993"/>
                    </a:lnTo>
                    <a:cubicBezTo>
                      <a:pt x="582" y="986"/>
                      <a:pt x="597" y="982"/>
                      <a:pt x="611" y="982"/>
                    </a:cubicBezTo>
                    <a:cubicBezTo>
                      <a:pt x="626" y="982"/>
                      <a:pt x="641" y="986"/>
                      <a:pt x="653" y="993"/>
                    </a:cubicBezTo>
                    <a:lnTo>
                      <a:pt x="875" y="1110"/>
                    </a:lnTo>
                    <a:cubicBezTo>
                      <a:pt x="889" y="1117"/>
                      <a:pt x="903" y="1120"/>
                      <a:pt x="916" y="1120"/>
                    </a:cubicBezTo>
                    <a:cubicBezTo>
                      <a:pt x="968" y="1120"/>
                      <a:pt x="1014" y="1073"/>
                      <a:pt x="1003" y="1015"/>
                    </a:cubicBezTo>
                    <a:lnTo>
                      <a:pt x="963" y="767"/>
                    </a:lnTo>
                    <a:cubicBezTo>
                      <a:pt x="956" y="738"/>
                      <a:pt x="966" y="709"/>
                      <a:pt x="988" y="687"/>
                    </a:cubicBezTo>
                    <a:lnTo>
                      <a:pt x="1167" y="512"/>
                    </a:lnTo>
                    <a:cubicBezTo>
                      <a:pt x="1222" y="461"/>
                      <a:pt x="1192" y="370"/>
                      <a:pt x="1116" y="362"/>
                    </a:cubicBezTo>
                    <a:lnTo>
                      <a:pt x="868" y="326"/>
                    </a:lnTo>
                    <a:cubicBezTo>
                      <a:pt x="839" y="318"/>
                      <a:pt x="817" y="301"/>
                      <a:pt x="803" y="275"/>
                    </a:cubicBezTo>
                    <a:lnTo>
                      <a:pt x="693" y="52"/>
                    </a:lnTo>
                    <a:cubicBezTo>
                      <a:pt x="677" y="18"/>
                      <a:pt x="644" y="1"/>
                      <a:pt x="611" y="1"/>
                    </a:cubicBezTo>
                    <a:close/>
                  </a:path>
                </a:pathLst>
              </a:custGeom>
              <a:solidFill>
                <a:srgbClr val="F0F0F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64" name="Google Shape;1364;p51"/>
              <p:cNvSpPr/>
              <p:nvPr/>
            </p:nvSpPr>
            <p:spPr>
              <a:xfrm>
                <a:off x="7600523" y="3509960"/>
                <a:ext cx="55827" cy="51167"/>
              </a:xfrm>
              <a:custGeom>
                <a:avLst/>
                <a:gdLst/>
                <a:ahLst/>
                <a:cxnLst/>
                <a:rect l="l" t="t" r="r" b="b"/>
                <a:pathLst>
                  <a:path w="1222" h="1120" extrusionOk="0">
                    <a:moveTo>
                      <a:pt x="609" y="1"/>
                    </a:moveTo>
                    <a:cubicBezTo>
                      <a:pt x="577" y="1"/>
                      <a:pt x="545" y="18"/>
                      <a:pt x="529" y="52"/>
                    </a:cubicBezTo>
                    <a:lnTo>
                      <a:pt x="419" y="275"/>
                    </a:lnTo>
                    <a:cubicBezTo>
                      <a:pt x="405" y="301"/>
                      <a:pt x="379" y="318"/>
                      <a:pt x="350" y="326"/>
                    </a:cubicBezTo>
                    <a:lnTo>
                      <a:pt x="103" y="362"/>
                    </a:lnTo>
                    <a:cubicBezTo>
                      <a:pt x="29" y="370"/>
                      <a:pt x="0" y="461"/>
                      <a:pt x="56" y="512"/>
                    </a:cubicBezTo>
                    <a:lnTo>
                      <a:pt x="234" y="687"/>
                    </a:lnTo>
                    <a:cubicBezTo>
                      <a:pt x="256" y="709"/>
                      <a:pt x="263" y="738"/>
                      <a:pt x="259" y="767"/>
                    </a:cubicBezTo>
                    <a:lnTo>
                      <a:pt x="216" y="1015"/>
                    </a:lnTo>
                    <a:cubicBezTo>
                      <a:pt x="207" y="1073"/>
                      <a:pt x="254" y="1120"/>
                      <a:pt x="306" y="1120"/>
                    </a:cubicBezTo>
                    <a:cubicBezTo>
                      <a:pt x="320" y="1120"/>
                      <a:pt x="334" y="1117"/>
                      <a:pt x="347" y="1110"/>
                    </a:cubicBezTo>
                    <a:lnTo>
                      <a:pt x="569" y="993"/>
                    </a:lnTo>
                    <a:cubicBezTo>
                      <a:pt x="582" y="986"/>
                      <a:pt x="596" y="982"/>
                      <a:pt x="611" y="982"/>
                    </a:cubicBezTo>
                    <a:cubicBezTo>
                      <a:pt x="626" y="982"/>
                      <a:pt x="640" y="986"/>
                      <a:pt x="653" y="993"/>
                    </a:cubicBezTo>
                    <a:lnTo>
                      <a:pt x="875" y="1110"/>
                    </a:lnTo>
                    <a:cubicBezTo>
                      <a:pt x="889" y="1117"/>
                      <a:pt x="902" y="1120"/>
                      <a:pt x="916" y="1120"/>
                    </a:cubicBezTo>
                    <a:cubicBezTo>
                      <a:pt x="968" y="1120"/>
                      <a:pt x="1015" y="1073"/>
                      <a:pt x="1003" y="1015"/>
                    </a:cubicBezTo>
                    <a:lnTo>
                      <a:pt x="963" y="767"/>
                    </a:lnTo>
                    <a:cubicBezTo>
                      <a:pt x="956" y="738"/>
                      <a:pt x="966" y="709"/>
                      <a:pt x="988" y="687"/>
                    </a:cubicBezTo>
                    <a:lnTo>
                      <a:pt x="1167" y="512"/>
                    </a:lnTo>
                    <a:cubicBezTo>
                      <a:pt x="1222" y="461"/>
                      <a:pt x="1193" y="370"/>
                      <a:pt x="1116" y="362"/>
                    </a:cubicBezTo>
                    <a:lnTo>
                      <a:pt x="868" y="326"/>
                    </a:lnTo>
                    <a:cubicBezTo>
                      <a:pt x="839" y="318"/>
                      <a:pt x="813" y="301"/>
                      <a:pt x="803" y="275"/>
                    </a:cubicBezTo>
                    <a:lnTo>
                      <a:pt x="690" y="52"/>
                    </a:lnTo>
                    <a:cubicBezTo>
                      <a:pt x="673" y="18"/>
                      <a:pt x="641" y="1"/>
                      <a:pt x="609" y="1"/>
                    </a:cubicBezTo>
                    <a:close/>
                  </a:path>
                </a:pathLst>
              </a:custGeom>
              <a:solidFill>
                <a:srgbClr val="F5F5F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65" name="Google Shape;1365;p51"/>
              <p:cNvSpPr/>
              <p:nvPr/>
            </p:nvSpPr>
            <p:spPr>
              <a:xfrm>
                <a:off x="6259915" y="1425948"/>
                <a:ext cx="26680" cy="26726"/>
              </a:xfrm>
              <a:custGeom>
                <a:avLst/>
                <a:gdLst/>
                <a:ahLst/>
                <a:cxnLst/>
                <a:rect l="l" t="t" r="r" b="b"/>
                <a:pathLst>
                  <a:path w="584" h="585" extrusionOk="0">
                    <a:moveTo>
                      <a:pt x="292" y="1"/>
                    </a:moveTo>
                    <a:cubicBezTo>
                      <a:pt x="131" y="1"/>
                      <a:pt x="0" y="132"/>
                      <a:pt x="0" y="293"/>
                    </a:cubicBezTo>
                    <a:cubicBezTo>
                      <a:pt x="0" y="453"/>
                      <a:pt x="131" y="584"/>
                      <a:pt x="292" y="584"/>
                    </a:cubicBezTo>
                    <a:cubicBezTo>
                      <a:pt x="452" y="584"/>
                      <a:pt x="584" y="453"/>
                      <a:pt x="584" y="293"/>
                    </a:cubicBezTo>
                    <a:cubicBezTo>
                      <a:pt x="584" y="132"/>
                      <a:pt x="452" y="1"/>
                      <a:pt x="292" y="1"/>
                    </a:cubicBezTo>
                    <a:close/>
                  </a:path>
                </a:pathLst>
              </a:custGeom>
              <a:solidFill>
                <a:srgbClr val="F0F0F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66" name="Google Shape;1366;p51"/>
              <p:cNvSpPr/>
              <p:nvPr/>
            </p:nvSpPr>
            <p:spPr>
              <a:xfrm>
                <a:off x="5877203" y="4010085"/>
                <a:ext cx="26680" cy="26726"/>
              </a:xfrm>
              <a:custGeom>
                <a:avLst/>
                <a:gdLst/>
                <a:ahLst/>
                <a:cxnLst/>
                <a:rect l="l" t="t" r="r" b="b"/>
                <a:pathLst>
                  <a:path w="584" h="585" extrusionOk="0">
                    <a:moveTo>
                      <a:pt x="293" y="1"/>
                    </a:moveTo>
                    <a:cubicBezTo>
                      <a:pt x="132" y="1"/>
                      <a:pt x="0" y="132"/>
                      <a:pt x="0" y="293"/>
                    </a:cubicBezTo>
                    <a:cubicBezTo>
                      <a:pt x="0" y="453"/>
                      <a:pt x="132" y="584"/>
                      <a:pt x="293" y="584"/>
                    </a:cubicBezTo>
                    <a:cubicBezTo>
                      <a:pt x="453" y="584"/>
                      <a:pt x="584" y="453"/>
                      <a:pt x="584" y="293"/>
                    </a:cubicBezTo>
                    <a:cubicBezTo>
                      <a:pt x="584" y="132"/>
                      <a:pt x="453" y="1"/>
                      <a:pt x="293" y="1"/>
                    </a:cubicBezTo>
                    <a:close/>
                  </a:path>
                </a:pathLst>
              </a:custGeom>
              <a:solidFill>
                <a:srgbClr val="F5F5F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67" name="Google Shape;1367;p51"/>
              <p:cNvSpPr/>
              <p:nvPr/>
            </p:nvSpPr>
            <p:spPr>
              <a:xfrm>
                <a:off x="6905229" y="1653282"/>
                <a:ext cx="1392936" cy="1365981"/>
              </a:xfrm>
              <a:custGeom>
                <a:avLst/>
                <a:gdLst/>
                <a:ahLst/>
                <a:cxnLst/>
                <a:rect l="l" t="t" r="r" b="b"/>
                <a:pathLst>
                  <a:path w="30490" h="29900" extrusionOk="0">
                    <a:moveTo>
                      <a:pt x="14971" y="1"/>
                    </a:moveTo>
                    <a:cubicBezTo>
                      <a:pt x="12545" y="1"/>
                      <a:pt x="10195" y="596"/>
                      <a:pt x="8104" y="1682"/>
                    </a:cubicBezTo>
                    <a:cubicBezTo>
                      <a:pt x="4922" y="3329"/>
                      <a:pt x="2341" y="6114"/>
                      <a:pt x="1007" y="9653"/>
                    </a:cubicBezTo>
                    <a:cubicBezTo>
                      <a:pt x="818" y="10153"/>
                      <a:pt x="653" y="10671"/>
                      <a:pt x="515" y="11203"/>
                    </a:cubicBezTo>
                    <a:cubicBezTo>
                      <a:pt x="384" y="11709"/>
                      <a:pt x="281" y="12219"/>
                      <a:pt x="201" y="12727"/>
                    </a:cubicBezTo>
                    <a:cubicBezTo>
                      <a:pt x="48" y="13750"/>
                      <a:pt x="0" y="14768"/>
                      <a:pt x="56" y="15770"/>
                    </a:cubicBezTo>
                    <a:cubicBezTo>
                      <a:pt x="234" y="19040"/>
                      <a:pt x="1488" y="22127"/>
                      <a:pt x="3552" y="24577"/>
                    </a:cubicBezTo>
                    <a:lnTo>
                      <a:pt x="3555" y="24581"/>
                    </a:lnTo>
                    <a:cubicBezTo>
                      <a:pt x="5483" y="26873"/>
                      <a:pt x="8115" y="28609"/>
                      <a:pt x="11235" y="29418"/>
                    </a:cubicBezTo>
                    <a:cubicBezTo>
                      <a:pt x="12491" y="29744"/>
                      <a:pt x="13750" y="29900"/>
                      <a:pt x="14990" y="29900"/>
                    </a:cubicBezTo>
                    <a:cubicBezTo>
                      <a:pt x="16401" y="29900"/>
                      <a:pt x="17786" y="29698"/>
                      <a:pt x="19109" y="29316"/>
                    </a:cubicBezTo>
                    <a:cubicBezTo>
                      <a:pt x="24019" y="27901"/>
                      <a:pt x="28076" y="24001"/>
                      <a:pt x="29451" y="18698"/>
                    </a:cubicBezTo>
                    <a:cubicBezTo>
                      <a:pt x="29498" y="18504"/>
                      <a:pt x="29545" y="18318"/>
                      <a:pt x="29585" y="18129"/>
                    </a:cubicBezTo>
                    <a:cubicBezTo>
                      <a:pt x="30489" y="13984"/>
                      <a:pt x="29574" y="9835"/>
                      <a:pt x="27348" y="6555"/>
                    </a:cubicBezTo>
                    <a:cubicBezTo>
                      <a:pt x="25379" y="3654"/>
                      <a:pt x="22390" y="1426"/>
                      <a:pt x="18730" y="482"/>
                    </a:cubicBezTo>
                    <a:cubicBezTo>
                      <a:pt x="17473" y="157"/>
                      <a:pt x="16212" y="1"/>
                      <a:pt x="14971" y="1"/>
                    </a:cubicBezTo>
                    <a:close/>
                  </a:path>
                </a:pathLst>
              </a:custGeom>
              <a:solidFill>
                <a:srgbClr val="ECECE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68" name="Google Shape;1368;p51"/>
              <p:cNvSpPr/>
              <p:nvPr/>
            </p:nvSpPr>
            <p:spPr>
              <a:xfrm>
                <a:off x="7315260" y="1938088"/>
                <a:ext cx="982913" cy="920279"/>
              </a:xfrm>
              <a:custGeom>
                <a:avLst/>
                <a:gdLst/>
                <a:ahLst/>
                <a:cxnLst/>
                <a:rect l="l" t="t" r="r" b="b"/>
                <a:pathLst>
                  <a:path w="21515" h="20144" extrusionOk="0">
                    <a:moveTo>
                      <a:pt x="8632" y="0"/>
                    </a:moveTo>
                    <a:lnTo>
                      <a:pt x="5650" y="780"/>
                    </a:lnTo>
                    <a:lnTo>
                      <a:pt x="4327" y="1363"/>
                    </a:lnTo>
                    <a:lnTo>
                      <a:pt x="2898" y="3153"/>
                    </a:lnTo>
                    <a:lnTo>
                      <a:pt x="3719" y="3365"/>
                    </a:lnTo>
                    <a:lnTo>
                      <a:pt x="5147" y="2726"/>
                    </a:lnTo>
                    <a:lnTo>
                      <a:pt x="6922" y="3048"/>
                    </a:lnTo>
                    <a:lnTo>
                      <a:pt x="9690" y="5683"/>
                    </a:lnTo>
                    <a:lnTo>
                      <a:pt x="9711" y="6572"/>
                    </a:lnTo>
                    <a:lnTo>
                      <a:pt x="4823" y="4772"/>
                    </a:lnTo>
                    <a:lnTo>
                      <a:pt x="3357" y="4393"/>
                    </a:lnTo>
                    <a:lnTo>
                      <a:pt x="1921" y="5154"/>
                    </a:lnTo>
                    <a:lnTo>
                      <a:pt x="1" y="9205"/>
                    </a:lnTo>
                    <a:lnTo>
                      <a:pt x="2840" y="11639"/>
                    </a:lnTo>
                    <a:lnTo>
                      <a:pt x="6357" y="11443"/>
                    </a:lnTo>
                    <a:lnTo>
                      <a:pt x="6394" y="15205"/>
                    </a:lnTo>
                    <a:lnTo>
                      <a:pt x="4979" y="20144"/>
                    </a:lnTo>
                    <a:cubicBezTo>
                      <a:pt x="4979" y="20144"/>
                      <a:pt x="8687" y="17701"/>
                      <a:pt x="8884" y="17661"/>
                    </a:cubicBezTo>
                    <a:cubicBezTo>
                      <a:pt x="9077" y="17621"/>
                      <a:pt x="10830" y="16352"/>
                      <a:pt x="10830" y="16352"/>
                    </a:cubicBezTo>
                    <a:lnTo>
                      <a:pt x="10652" y="15088"/>
                    </a:lnTo>
                    <a:lnTo>
                      <a:pt x="12791" y="12150"/>
                    </a:lnTo>
                    <a:lnTo>
                      <a:pt x="13994" y="11402"/>
                    </a:lnTo>
                    <a:lnTo>
                      <a:pt x="12584" y="10287"/>
                    </a:lnTo>
                    <a:lnTo>
                      <a:pt x="10783" y="7309"/>
                    </a:lnTo>
                    <a:lnTo>
                      <a:pt x="13706" y="10031"/>
                    </a:lnTo>
                    <a:lnTo>
                      <a:pt x="16484" y="10137"/>
                    </a:lnTo>
                    <a:lnTo>
                      <a:pt x="15609" y="8374"/>
                    </a:lnTo>
                    <a:lnTo>
                      <a:pt x="13758" y="7531"/>
                    </a:lnTo>
                    <a:lnTo>
                      <a:pt x="13349" y="6631"/>
                    </a:lnTo>
                    <a:lnTo>
                      <a:pt x="16684" y="8650"/>
                    </a:lnTo>
                    <a:lnTo>
                      <a:pt x="17461" y="11683"/>
                    </a:lnTo>
                    <a:lnTo>
                      <a:pt x="18915" y="13688"/>
                    </a:lnTo>
                    <a:lnTo>
                      <a:pt x="19929" y="11031"/>
                    </a:lnTo>
                    <a:lnTo>
                      <a:pt x="20610" y="11895"/>
                    </a:lnTo>
                    <a:cubicBezTo>
                      <a:pt x="21514" y="7750"/>
                      <a:pt x="20599" y="3601"/>
                      <a:pt x="18373" y="321"/>
                    </a:cubicBezTo>
                    <a:cubicBezTo>
                      <a:pt x="17027" y="678"/>
                      <a:pt x="14242" y="1404"/>
                      <a:pt x="14242" y="1404"/>
                    </a:cubicBezTo>
                    <a:lnTo>
                      <a:pt x="10859" y="806"/>
                    </a:lnTo>
                    <a:lnTo>
                      <a:pt x="8632" y="0"/>
                    </a:lnTo>
                    <a:close/>
                  </a:path>
                </a:pathLst>
              </a:custGeom>
              <a:solidFill>
                <a:srgbClr val="FAFAF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69" name="Google Shape;1369;p51"/>
              <p:cNvSpPr/>
              <p:nvPr/>
            </p:nvSpPr>
            <p:spPr>
              <a:xfrm>
                <a:off x="7067642" y="2776289"/>
                <a:ext cx="710630" cy="242999"/>
              </a:xfrm>
              <a:custGeom>
                <a:avLst/>
                <a:gdLst/>
                <a:ahLst/>
                <a:cxnLst/>
                <a:rect l="l" t="t" r="r" b="b"/>
                <a:pathLst>
                  <a:path w="15555" h="5319" extrusionOk="0">
                    <a:moveTo>
                      <a:pt x="0" y="0"/>
                    </a:moveTo>
                    <a:lnTo>
                      <a:pt x="0" y="0"/>
                    </a:lnTo>
                    <a:cubicBezTo>
                      <a:pt x="1928" y="2292"/>
                      <a:pt x="4560" y="4028"/>
                      <a:pt x="7680" y="4837"/>
                    </a:cubicBezTo>
                    <a:cubicBezTo>
                      <a:pt x="8936" y="5163"/>
                      <a:pt x="10195" y="5319"/>
                      <a:pt x="11435" y="5319"/>
                    </a:cubicBezTo>
                    <a:cubicBezTo>
                      <a:pt x="12846" y="5319"/>
                      <a:pt x="14231" y="5117"/>
                      <a:pt x="15554" y="4735"/>
                    </a:cubicBezTo>
                    <a:lnTo>
                      <a:pt x="13443" y="4057"/>
                    </a:lnTo>
                    <a:lnTo>
                      <a:pt x="9127" y="4038"/>
                    </a:lnTo>
                    <a:lnTo>
                      <a:pt x="4046" y="2723"/>
                    </a:lnTo>
                    <a:lnTo>
                      <a:pt x="2118" y="1122"/>
                    </a:lnTo>
                    <a:lnTo>
                      <a:pt x="0" y="0"/>
                    </a:lnTo>
                    <a:close/>
                  </a:path>
                </a:pathLst>
              </a:custGeom>
              <a:solidFill>
                <a:srgbClr val="FAFAF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70" name="Google Shape;1370;p51"/>
              <p:cNvSpPr/>
              <p:nvPr/>
            </p:nvSpPr>
            <p:spPr>
              <a:xfrm>
                <a:off x="7349707" y="1715917"/>
                <a:ext cx="304125" cy="201379"/>
              </a:xfrm>
              <a:custGeom>
                <a:avLst/>
                <a:gdLst/>
                <a:ahLst/>
                <a:cxnLst/>
                <a:rect l="l" t="t" r="r" b="b"/>
                <a:pathLst>
                  <a:path w="6657" h="4408" extrusionOk="0">
                    <a:moveTo>
                      <a:pt x="1550" y="0"/>
                    </a:moveTo>
                    <a:lnTo>
                      <a:pt x="1" y="328"/>
                    </a:lnTo>
                    <a:lnTo>
                      <a:pt x="835" y="1619"/>
                    </a:lnTo>
                    <a:lnTo>
                      <a:pt x="114" y="4408"/>
                    </a:lnTo>
                    <a:lnTo>
                      <a:pt x="6387" y="3351"/>
                    </a:lnTo>
                    <a:lnTo>
                      <a:pt x="6657" y="2297"/>
                    </a:lnTo>
                    <a:lnTo>
                      <a:pt x="4627" y="1674"/>
                    </a:lnTo>
                    <a:lnTo>
                      <a:pt x="1550" y="0"/>
                    </a:lnTo>
                    <a:close/>
                  </a:path>
                </a:pathLst>
              </a:custGeom>
              <a:solidFill>
                <a:srgbClr val="FAFAF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71" name="Google Shape;1371;p51"/>
              <p:cNvSpPr/>
              <p:nvPr/>
            </p:nvSpPr>
            <p:spPr>
              <a:xfrm>
                <a:off x="6951189" y="1730080"/>
                <a:ext cx="368450" cy="375896"/>
              </a:xfrm>
              <a:custGeom>
                <a:avLst/>
                <a:gdLst/>
                <a:ahLst/>
                <a:cxnLst/>
                <a:rect l="l" t="t" r="r" b="b"/>
                <a:pathLst>
                  <a:path w="8065" h="8228" extrusionOk="0">
                    <a:moveTo>
                      <a:pt x="7098" y="1"/>
                    </a:moveTo>
                    <a:cubicBezTo>
                      <a:pt x="3916" y="1648"/>
                      <a:pt x="1335" y="4433"/>
                      <a:pt x="1" y="7972"/>
                    </a:cubicBezTo>
                    <a:lnTo>
                      <a:pt x="993" y="8228"/>
                    </a:lnTo>
                    <a:lnTo>
                      <a:pt x="2188" y="6978"/>
                    </a:lnTo>
                    <a:lnTo>
                      <a:pt x="4714" y="5928"/>
                    </a:lnTo>
                    <a:lnTo>
                      <a:pt x="7040" y="4739"/>
                    </a:lnTo>
                    <a:lnTo>
                      <a:pt x="8064" y="2570"/>
                    </a:lnTo>
                    <a:lnTo>
                      <a:pt x="7098" y="1"/>
                    </a:lnTo>
                    <a:close/>
                  </a:path>
                </a:pathLst>
              </a:custGeom>
              <a:solidFill>
                <a:srgbClr val="FAFAF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72" name="Google Shape;1372;p51"/>
              <p:cNvSpPr/>
              <p:nvPr/>
            </p:nvSpPr>
            <p:spPr>
              <a:xfrm>
                <a:off x="6905229" y="2234682"/>
                <a:ext cx="332130" cy="490291"/>
              </a:xfrm>
              <a:custGeom>
                <a:avLst/>
                <a:gdLst/>
                <a:ahLst/>
                <a:cxnLst/>
                <a:rect l="l" t="t" r="r" b="b"/>
                <a:pathLst>
                  <a:path w="7270" h="10732" extrusionOk="0">
                    <a:moveTo>
                      <a:pt x="201" y="1"/>
                    </a:moveTo>
                    <a:cubicBezTo>
                      <a:pt x="48" y="1024"/>
                      <a:pt x="0" y="2042"/>
                      <a:pt x="56" y="3044"/>
                    </a:cubicBezTo>
                    <a:lnTo>
                      <a:pt x="446" y="3354"/>
                    </a:lnTo>
                    <a:lnTo>
                      <a:pt x="1634" y="5154"/>
                    </a:lnTo>
                    <a:lnTo>
                      <a:pt x="2509" y="8344"/>
                    </a:lnTo>
                    <a:lnTo>
                      <a:pt x="3547" y="10360"/>
                    </a:lnTo>
                    <a:lnTo>
                      <a:pt x="4094" y="10732"/>
                    </a:lnTo>
                    <a:lnTo>
                      <a:pt x="4203" y="9423"/>
                    </a:lnTo>
                    <a:lnTo>
                      <a:pt x="4404" y="8650"/>
                    </a:lnTo>
                    <a:lnTo>
                      <a:pt x="4481" y="7291"/>
                    </a:lnTo>
                    <a:lnTo>
                      <a:pt x="6292" y="5967"/>
                    </a:lnTo>
                    <a:lnTo>
                      <a:pt x="7270" y="4867"/>
                    </a:lnTo>
                    <a:lnTo>
                      <a:pt x="5621" y="3955"/>
                    </a:lnTo>
                    <a:lnTo>
                      <a:pt x="4903" y="2457"/>
                    </a:lnTo>
                    <a:lnTo>
                      <a:pt x="4509" y="788"/>
                    </a:lnTo>
                    <a:lnTo>
                      <a:pt x="2702" y="317"/>
                    </a:lnTo>
                    <a:lnTo>
                      <a:pt x="664" y="558"/>
                    </a:lnTo>
                    <a:lnTo>
                      <a:pt x="201" y="1"/>
                    </a:lnTo>
                    <a:close/>
                  </a:path>
                </a:pathLst>
              </a:custGeom>
              <a:solidFill>
                <a:srgbClr val="FAFAF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73" name="Google Shape;1373;p51"/>
              <p:cNvSpPr/>
              <p:nvPr/>
            </p:nvSpPr>
            <p:spPr>
              <a:xfrm>
                <a:off x="6201299" y="1712263"/>
                <a:ext cx="679838" cy="510850"/>
              </a:xfrm>
              <a:custGeom>
                <a:avLst/>
                <a:gdLst/>
                <a:ahLst/>
                <a:cxnLst/>
                <a:rect l="l" t="t" r="r" b="b"/>
                <a:pathLst>
                  <a:path w="14881" h="11182" extrusionOk="0">
                    <a:moveTo>
                      <a:pt x="9774" y="0"/>
                    </a:moveTo>
                    <a:lnTo>
                      <a:pt x="8085" y="4153"/>
                    </a:lnTo>
                    <a:cubicBezTo>
                      <a:pt x="7728" y="5110"/>
                      <a:pt x="6135" y="6507"/>
                      <a:pt x="5253" y="6963"/>
                    </a:cubicBezTo>
                    <a:cubicBezTo>
                      <a:pt x="4735" y="7232"/>
                      <a:pt x="4167" y="7469"/>
                      <a:pt x="3591" y="7710"/>
                    </a:cubicBezTo>
                    <a:cubicBezTo>
                      <a:pt x="2439" y="8172"/>
                      <a:pt x="1200" y="8596"/>
                      <a:pt x="1" y="9004"/>
                    </a:cubicBezTo>
                    <a:lnTo>
                      <a:pt x="303" y="11180"/>
                    </a:lnTo>
                    <a:cubicBezTo>
                      <a:pt x="382" y="11181"/>
                      <a:pt x="460" y="11182"/>
                      <a:pt x="537" y="11182"/>
                    </a:cubicBezTo>
                    <a:cubicBezTo>
                      <a:pt x="1172" y="11182"/>
                      <a:pt x="1774" y="11145"/>
                      <a:pt x="2395" y="11093"/>
                    </a:cubicBezTo>
                    <a:cubicBezTo>
                      <a:pt x="3084" y="11027"/>
                      <a:pt x="3781" y="10940"/>
                      <a:pt x="4473" y="10808"/>
                    </a:cubicBezTo>
                    <a:cubicBezTo>
                      <a:pt x="5173" y="10681"/>
                      <a:pt x="5869" y="10513"/>
                      <a:pt x="6580" y="10291"/>
                    </a:cubicBezTo>
                    <a:cubicBezTo>
                      <a:pt x="7291" y="10068"/>
                      <a:pt x="8522" y="9656"/>
                      <a:pt x="9256" y="9186"/>
                    </a:cubicBezTo>
                    <a:cubicBezTo>
                      <a:pt x="10087" y="8654"/>
                      <a:pt x="10564" y="7575"/>
                      <a:pt x="11224" y="6853"/>
                    </a:cubicBezTo>
                    <a:cubicBezTo>
                      <a:pt x="12536" y="5425"/>
                      <a:pt x="14574" y="3091"/>
                      <a:pt x="14880" y="1769"/>
                    </a:cubicBezTo>
                    <a:lnTo>
                      <a:pt x="9774" y="0"/>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74" name="Google Shape;1374;p51"/>
              <p:cNvSpPr/>
              <p:nvPr/>
            </p:nvSpPr>
            <p:spPr>
              <a:xfrm>
                <a:off x="6080186" y="2064319"/>
                <a:ext cx="300333" cy="172598"/>
              </a:xfrm>
              <a:custGeom>
                <a:avLst/>
                <a:gdLst/>
                <a:ahLst/>
                <a:cxnLst/>
                <a:rect l="l" t="t" r="r" b="b"/>
                <a:pathLst>
                  <a:path w="6574" h="3778" extrusionOk="0">
                    <a:moveTo>
                      <a:pt x="5648" y="0"/>
                    </a:moveTo>
                    <a:cubicBezTo>
                      <a:pt x="5648" y="0"/>
                      <a:pt x="282" y="977"/>
                      <a:pt x="111" y="2465"/>
                    </a:cubicBezTo>
                    <a:cubicBezTo>
                      <a:pt x="0" y="3436"/>
                      <a:pt x="1456" y="3778"/>
                      <a:pt x="3276" y="3778"/>
                    </a:cubicBezTo>
                    <a:cubicBezTo>
                      <a:pt x="4331" y="3778"/>
                      <a:pt x="5508" y="3663"/>
                      <a:pt x="6574" y="3489"/>
                    </a:cubicBezTo>
                    <a:lnTo>
                      <a:pt x="5648" y="0"/>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75" name="Google Shape;1375;p51"/>
              <p:cNvSpPr/>
              <p:nvPr/>
            </p:nvSpPr>
            <p:spPr>
              <a:xfrm>
                <a:off x="6108054" y="2085014"/>
                <a:ext cx="132258" cy="55599"/>
              </a:xfrm>
              <a:custGeom>
                <a:avLst/>
                <a:gdLst/>
                <a:ahLst/>
                <a:cxnLst/>
                <a:rect l="l" t="t" r="r" b="b"/>
                <a:pathLst>
                  <a:path w="2895" h="1217" extrusionOk="0">
                    <a:moveTo>
                      <a:pt x="1060" y="1"/>
                    </a:moveTo>
                    <a:cubicBezTo>
                      <a:pt x="549" y="1"/>
                      <a:pt x="123" y="52"/>
                      <a:pt x="95" y="222"/>
                    </a:cubicBezTo>
                    <a:cubicBezTo>
                      <a:pt x="0" y="809"/>
                      <a:pt x="800" y="1216"/>
                      <a:pt x="2097" y="1216"/>
                    </a:cubicBezTo>
                    <a:cubicBezTo>
                      <a:pt x="2104" y="1216"/>
                      <a:pt x="2111" y="1216"/>
                      <a:pt x="2118" y="1216"/>
                    </a:cubicBezTo>
                    <a:lnTo>
                      <a:pt x="2895" y="131"/>
                    </a:lnTo>
                    <a:cubicBezTo>
                      <a:pt x="2895" y="131"/>
                      <a:pt x="1870" y="1"/>
                      <a:pt x="1060" y="1"/>
                    </a:cubicBezTo>
                    <a:close/>
                  </a:path>
                </a:pathLst>
              </a:custGeom>
              <a:solidFill>
                <a:srgbClr val="280A1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76" name="Google Shape;1376;p51"/>
              <p:cNvSpPr/>
              <p:nvPr/>
            </p:nvSpPr>
            <p:spPr>
              <a:xfrm>
                <a:off x="7000164" y="1372267"/>
                <a:ext cx="937639" cy="1835989"/>
              </a:xfrm>
              <a:custGeom>
                <a:avLst/>
                <a:gdLst/>
                <a:ahLst/>
                <a:cxnLst/>
                <a:rect l="l" t="t" r="r" b="b"/>
                <a:pathLst>
                  <a:path w="20524" h="40188" extrusionOk="0">
                    <a:moveTo>
                      <a:pt x="9075" y="1"/>
                    </a:moveTo>
                    <a:cubicBezTo>
                      <a:pt x="7908" y="1"/>
                      <a:pt x="6830" y="314"/>
                      <a:pt x="6059" y="1140"/>
                    </a:cubicBezTo>
                    <a:cubicBezTo>
                      <a:pt x="5877" y="1332"/>
                      <a:pt x="5724" y="1541"/>
                      <a:pt x="5574" y="1745"/>
                    </a:cubicBezTo>
                    <a:cubicBezTo>
                      <a:pt x="5392" y="1989"/>
                      <a:pt x="5221" y="2219"/>
                      <a:pt x="5009" y="2419"/>
                    </a:cubicBezTo>
                    <a:cubicBezTo>
                      <a:pt x="4514" y="2890"/>
                      <a:pt x="3778" y="3164"/>
                      <a:pt x="3051" y="3164"/>
                    </a:cubicBezTo>
                    <a:cubicBezTo>
                      <a:pt x="2905" y="3164"/>
                      <a:pt x="2760" y="3153"/>
                      <a:pt x="2618" y="3130"/>
                    </a:cubicBezTo>
                    <a:cubicBezTo>
                      <a:pt x="1736" y="2991"/>
                      <a:pt x="890" y="2379"/>
                      <a:pt x="511" y="1606"/>
                    </a:cubicBezTo>
                    <a:cubicBezTo>
                      <a:pt x="466" y="1517"/>
                      <a:pt x="377" y="1466"/>
                      <a:pt x="283" y="1466"/>
                    </a:cubicBezTo>
                    <a:cubicBezTo>
                      <a:pt x="247" y="1466"/>
                      <a:pt x="210" y="1473"/>
                      <a:pt x="175" y="1490"/>
                    </a:cubicBezTo>
                    <a:cubicBezTo>
                      <a:pt x="52" y="1551"/>
                      <a:pt x="0" y="1701"/>
                      <a:pt x="59" y="1825"/>
                    </a:cubicBezTo>
                    <a:cubicBezTo>
                      <a:pt x="507" y="2740"/>
                      <a:pt x="1506" y="3462"/>
                      <a:pt x="2541" y="3625"/>
                    </a:cubicBezTo>
                    <a:cubicBezTo>
                      <a:pt x="2714" y="3653"/>
                      <a:pt x="2889" y="3666"/>
                      <a:pt x="3063" y="3666"/>
                    </a:cubicBezTo>
                    <a:cubicBezTo>
                      <a:pt x="3917" y="3666"/>
                      <a:pt x="4762" y="3346"/>
                      <a:pt x="5355" y="2780"/>
                    </a:cubicBezTo>
                    <a:cubicBezTo>
                      <a:pt x="5596" y="2550"/>
                      <a:pt x="5789" y="2291"/>
                      <a:pt x="5975" y="2040"/>
                    </a:cubicBezTo>
                    <a:cubicBezTo>
                      <a:pt x="6121" y="1843"/>
                      <a:pt x="6263" y="1654"/>
                      <a:pt x="6423" y="1482"/>
                    </a:cubicBezTo>
                    <a:cubicBezTo>
                      <a:pt x="7073" y="787"/>
                      <a:pt x="8030" y="509"/>
                      <a:pt x="9100" y="509"/>
                    </a:cubicBezTo>
                    <a:cubicBezTo>
                      <a:pt x="11083" y="509"/>
                      <a:pt x="13455" y="1462"/>
                      <a:pt x="14986" y="2485"/>
                    </a:cubicBezTo>
                    <a:cubicBezTo>
                      <a:pt x="16495" y="3494"/>
                      <a:pt x="17523" y="5142"/>
                      <a:pt x="17607" y="6687"/>
                    </a:cubicBezTo>
                    <a:cubicBezTo>
                      <a:pt x="17676" y="7981"/>
                      <a:pt x="17272" y="9265"/>
                      <a:pt x="16827" y="10457"/>
                    </a:cubicBezTo>
                    <a:cubicBezTo>
                      <a:pt x="16725" y="10734"/>
                      <a:pt x="16612" y="11011"/>
                      <a:pt x="16488" y="11302"/>
                    </a:cubicBezTo>
                    <a:cubicBezTo>
                      <a:pt x="15974" y="12549"/>
                      <a:pt x="15438" y="13836"/>
                      <a:pt x="15813" y="15177"/>
                    </a:cubicBezTo>
                    <a:cubicBezTo>
                      <a:pt x="15817" y="15188"/>
                      <a:pt x="15821" y="15195"/>
                      <a:pt x="15821" y="15203"/>
                    </a:cubicBezTo>
                    <a:cubicBezTo>
                      <a:pt x="16218" y="16188"/>
                      <a:pt x="16878" y="17044"/>
                      <a:pt x="17512" y="17875"/>
                    </a:cubicBezTo>
                    <a:cubicBezTo>
                      <a:pt x="18318" y="18921"/>
                      <a:pt x="19076" y="19909"/>
                      <a:pt x="19356" y="21130"/>
                    </a:cubicBezTo>
                    <a:cubicBezTo>
                      <a:pt x="19977" y="23828"/>
                      <a:pt x="18325" y="25996"/>
                      <a:pt x="15044" y="26784"/>
                    </a:cubicBezTo>
                    <a:cubicBezTo>
                      <a:pt x="14334" y="26955"/>
                      <a:pt x="13586" y="27075"/>
                      <a:pt x="12864" y="27192"/>
                    </a:cubicBezTo>
                    <a:cubicBezTo>
                      <a:pt x="11819" y="27359"/>
                      <a:pt x="10736" y="27534"/>
                      <a:pt x="9711" y="27870"/>
                    </a:cubicBezTo>
                    <a:cubicBezTo>
                      <a:pt x="7024" y="28752"/>
                      <a:pt x="4780" y="30826"/>
                      <a:pt x="3853" y="33287"/>
                    </a:cubicBezTo>
                    <a:cubicBezTo>
                      <a:pt x="2724" y="36287"/>
                      <a:pt x="6088" y="39287"/>
                      <a:pt x="7145" y="40132"/>
                    </a:cubicBezTo>
                    <a:cubicBezTo>
                      <a:pt x="7192" y="40169"/>
                      <a:pt x="7248" y="40187"/>
                      <a:pt x="7302" y="40187"/>
                    </a:cubicBezTo>
                    <a:cubicBezTo>
                      <a:pt x="7374" y="40187"/>
                      <a:pt x="7448" y="40154"/>
                      <a:pt x="7499" y="40096"/>
                    </a:cubicBezTo>
                    <a:cubicBezTo>
                      <a:pt x="7583" y="39987"/>
                      <a:pt x="7568" y="39831"/>
                      <a:pt x="7458" y="39743"/>
                    </a:cubicBezTo>
                    <a:cubicBezTo>
                      <a:pt x="6467" y="38948"/>
                      <a:pt x="3311" y="36148"/>
                      <a:pt x="4320" y="33462"/>
                    </a:cubicBezTo>
                    <a:cubicBezTo>
                      <a:pt x="5195" y="31140"/>
                      <a:pt x="7320" y="29179"/>
                      <a:pt x="9868" y="28348"/>
                    </a:cubicBezTo>
                    <a:cubicBezTo>
                      <a:pt x="10852" y="28023"/>
                      <a:pt x="11917" y="27852"/>
                      <a:pt x="12945" y="27684"/>
                    </a:cubicBezTo>
                    <a:cubicBezTo>
                      <a:pt x="13673" y="27568"/>
                      <a:pt x="14432" y="27447"/>
                      <a:pt x="15161" y="27268"/>
                    </a:cubicBezTo>
                    <a:cubicBezTo>
                      <a:pt x="18686" y="26423"/>
                      <a:pt x="20523" y="23969"/>
                      <a:pt x="19845" y="21021"/>
                    </a:cubicBezTo>
                    <a:cubicBezTo>
                      <a:pt x="19539" y="19690"/>
                      <a:pt x="18712" y="18611"/>
                      <a:pt x="17909" y="17569"/>
                    </a:cubicBezTo>
                    <a:cubicBezTo>
                      <a:pt x="17297" y="16770"/>
                      <a:pt x="16663" y="15947"/>
                      <a:pt x="16291" y="15032"/>
                    </a:cubicBezTo>
                    <a:cubicBezTo>
                      <a:pt x="15970" y="13861"/>
                      <a:pt x="16469" y="12658"/>
                      <a:pt x="16951" y="11496"/>
                    </a:cubicBezTo>
                    <a:cubicBezTo>
                      <a:pt x="17068" y="11211"/>
                      <a:pt x="17191" y="10920"/>
                      <a:pt x="17297" y="10632"/>
                    </a:cubicBezTo>
                    <a:cubicBezTo>
                      <a:pt x="17760" y="9389"/>
                      <a:pt x="18179" y="8047"/>
                      <a:pt x="18106" y="6662"/>
                    </a:cubicBezTo>
                    <a:cubicBezTo>
                      <a:pt x="18015" y="4963"/>
                      <a:pt x="16900" y="3163"/>
                      <a:pt x="15263" y="2069"/>
                    </a:cubicBezTo>
                    <a:cubicBezTo>
                      <a:pt x="13929" y="1177"/>
                      <a:pt x="11336" y="1"/>
                      <a:pt x="9075" y="1"/>
                    </a:cubicBezTo>
                    <a:close/>
                  </a:path>
                </a:pathLst>
              </a:custGeom>
              <a:solidFill>
                <a:srgbClr val="A64D7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77" name="Google Shape;1377;p51"/>
              <p:cNvSpPr/>
              <p:nvPr/>
            </p:nvSpPr>
            <p:spPr>
              <a:xfrm>
                <a:off x="6640798" y="1978520"/>
                <a:ext cx="27320" cy="135091"/>
              </a:xfrm>
              <a:custGeom>
                <a:avLst/>
                <a:gdLst/>
                <a:ahLst/>
                <a:cxnLst/>
                <a:rect l="l" t="t" r="r" b="b"/>
                <a:pathLst>
                  <a:path w="598" h="2957" extrusionOk="0">
                    <a:moveTo>
                      <a:pt x="161" y="1"/>
                    </a:moveTo>
                    <a:cubicBezTo>
                      <a:pt x="14" y="679"/>
                      <a:pt x="0" y="1838"/>
                      <a:pt x="113" y="2957"/>
                    </a:cubicBezTo>
                    <a:cubicBezTo>
                      <a:pt x="288" y="2782"/>
                      <a:pt x="448" y="2585"/>
                      <a:pt x="598" y="2378"/>
                    </a:cubicBezTo>
                    <a:cubicBezTo>
                      <a:pt x="405" y="1525"/>
                      <a:pt x="263" y="734"/>
                      <a:pt x="161" y="1"/>
                    </a:cubicBezTo>
                    <a:close/>
                  </a:path>
                </a:pathLst>
              </a:custGeom>
              <a:solidFill>
                <a:srgbClr val="BEAFB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78" name="Google Shape;1378;p51"/>
              <p:cNvSpPr/>
              <p:nvPr/>
            </p:nvSpPr>
            <p:spPr>
              <a:xfrm>
                <a:off x="6587300" y="1628840"/>
                <a:ext cx="629220" cy="735574"/>
              </a:xfrm>
              <a:custGeom>
                <a:avLst/>
                <a:gdLst/>
                <a:ahLst/>
                <a:cxnLst/>
                <a:rect l="l" t="t" r="r" b="b"/>
                <a:pathLst>
                  <a:path w="13773" h="16101" extrusionOk="0">
                    <a:moveTo>
                      <a:pt x="9988" y="1"/>
                    </a:moveTo>
                    <a:cubicBezTo>
                      <a:pt x="9486" y="1"/>
                      <a:pt x="8929" y="25"/>
                      <a:pt x="8385" y="99"/>
                    </a:cubicBezTo>
                    <a:cubicBezTo>
                      <a:pt x="7094" y="270"/>
                      <a:pt x="5235" y="565"/>
                      <a:pt x="4128" y="856"/>
                    </a:cubicBezTo>
                    <a:cubicBezTo>
                      <a:pt x="2662" y="1239"/>
                      <a:pt x="1325" y="1826"/>
                      <a:pt x="1325" y="1826"/>
                    </a:cubicBezTo>
                    <a:cubicBezTo>
                      <a:pt x="1325" y="1826"/>
                      <a:pt x="1" y="7199"/>
                      <a:pt x="3752" y="16101"/>
                    </a:cubicBezTo>
                    <a:cubicBezTo>
                      <a:pt x="6770" y="15565"/>
                      <a:pt x="12304" y="14577"/>
                      <a:pt x="13773" y="14319"/>
                    </a:cubicBezTo>
                    <a:cubicBezTo>
                      <a:pt x="13601" y="12951"/>
                      <a:pt x="11447" y="6748"/>
                      <a:pt x="11797" y="102"/>
                    </a:cubicBezTo>
                    <a:cubicBezTo>
                      <a:pt x="11797" y="102"/>
                      <a:pt x="11006" y="1"/>
                      <a:pt x="9988"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79" name="Google Shape;1379;p51"/>
              <p:cNvSpPr/>
              <p:nvPr/>
            </p:nvSpPr>
            <p:spPr>
              <a:xfrm>
                <a:off x="7137862" y="1900580"/>
                <a:ext cx="4066" cy="29193"/>
              </a:xfrm>
              <a:custGeom>
                <a:avLst/>
                <a:gdLst/>
                <a:ahLst/>
                <a:cxnLst/>
                <a:rect l="l" t="t" r="r" b="b"/>
                <a:pathLst>
                  <a:path w="89" h="639" extrusionOk="0">
                    <a:moveTo>
                      <a:pt x="1" y="1"/>
                    </a:moveTo>
                    <a:cubicBezTo>
                      <a:pt x="26" y="216"/>
                      <a:pt x="56" y="428"/>
                      <a:pt x="85" y="635"/>
                    </a:cubicBezTo>
                    <a:cubicBezTo>
                      <a:pt x="87" y="635"/>
                      <a:pt x="88" y="635"/>
                      <a:pt x="88" y="636"/>
                    </a:cubicBezTo>
                    <a:lnTo>
                      <a:pt x="88" y="636"/>
                    </a:lnTo>
                    <a:cubicBezTo>
                      <a:pt x="59" y="426"/>
                      <a:pt x="30" y="215"/>
                      <a:pt x="1" y="1"/>
                    </a:cubicBezTo>
                    <a:close/>
                    <a:moveTo>
                      <a:pt x="88" y="636"/>
                    </a:moveTo>
                    <a:lnTo>
                      <a:pt x="88" y="636"/>
                    </a:lnTo>
                    <a:cubicBezTo>
                      <a:pt x="88" y="637"/>
                      <a:pt x="88" y="638"/>
                      <a:pt x="88" y="639"/>
                    </a:cubicBezTo>
                    <a:cubicBezTo>
                      <a:pt x="88" y="637"/>
                      <a:pt x="88" y="636"/>
                      <a:pt x="88" y="636"/>
                    </a:cubicBezTo>
                    <a:close/>
                  </a:path>
                </a:pathLst>
              </a:custGeom>
              <a:solidFill>
                <a:srgbClr val="C8C8C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80" name="Google Shape;1380;p51"/>
              <p:cNvSpPr/>
              <p:nvPr/>
            </p:nvSpPr>
            <p:spPr>
              <a:xfrm>
                <a:off x="7091445" y="1883448"/>
                <a:ext cx="50299" cy="46188"/>
              </a:xfrm>
              <a:custGeom>
                <a:avLst/>
                <a:gdLst/>
                <a:ahLst/>
                <a:cxnLst/>
                <a:rect l="l" t="t" r="r" b="b"/>
                <a:pathLst>
                  <a:path w="1101" h="1011" extrusionOk="0">
                    <a:moveTo>
                      <a:pt x="0" y="0"/>
                    </a:moveTo>
                    <a:cubicBezTo>
                      <a:pt x="350" y="379"/>
                      <a:pt x="758" y="734"/>
                      <a:pt x="1101" y="1010"/>
                    </a:cubicBezTo>
                    <a:cubicBezTo>
                      <a:pt x="1072" y="803"/>
                      <a:pt x="1042" y="591"/>
                      <a:pt x="1017" y="376"/>
                    </a:cubicBezTo>
                    <a:lnTo>
                      <a:pt x="0" y="0"/>
                    </a:lnTo>
                    <a:close/>
                  </a:path>
                </a:pathLst>
              </a:custGeom>
              <a:solidFill>
                <a:srgbClr val="BEAFB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81" name="Google Shape;1381;p51"/>
              <p:cNvSpPr/>
              <p:nvPr/>
            </p:nvSpPr>
            <p:spPr>
              <a:xfrm>
                <a:off x="6526538" y="2322445"/>
                <a:ext cx="540271" cy="1183424"/>
              </a:xfrm>
              <a:custGeom>
                <a:avLst/>
                <a:gdLst/>
                <a:ahLst/>
                <a:cxnLst/>
                <a:rect l="l" t="t" r="r" b="b"/>
                <a:pathLst>
                  <a:path w="11826" h="25904" extrusionOk="0">
                    <a:moveTo>
                      <a:pt x="11826" y="0"/>
                    </a:moveTo>
                    <a:lnTo>
                      <a:pt x="11826" y="0"/>
                    </a:lnTo>
                    <a:cubicBezTo>
                      <a:pt x="8727" y="551"/>
                      <a:pt x="5082" y="919"/>
                      <a:pt x="5082" y="919"/>
                    </a:cubicBezTo>
                    <a:cubicBezTo>
                      <a:pt x="5082" y="919"/>
                      <a:pt x="0" y="6820"/>
                      <a:pt x="416" y="11916"/>
                    </a:cubicBezTo>
                    <a:cubicBezTo>
                      <a:pt x="850" y="17217"/>
                      <a:pt x="6373" y="25904"/>
                      <a:pt x="6373" y="25904"/>
                    </a:cubicBezTo>
                    <a:lnTo>
                      <a:pt x="9722" y="24223"/>
                    </a:lnTo>
                    <a:cubicBezTo>
                      <a:pt x="9722" y="24223"/>
                      <a:pt x="7520" y="15096"/>
                      <a:pt x="5826" y="12441"/>
                    </a:cubicBezTo>
                    <a:cubicBezTo>
                      <a:pt x="7681" y="9347"/>
                      <a:pt x="10135" y="5658"/>
                      <a:pt x="11826"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82" name="Google Shape;1382;p51"/>
              <p:cNvSpPr/>
              <p:nvPr/>
            </p:nvSpPr>
            <p:spPr>
              <a:xfrm>
                <a:off x="6926564" y="2637541"/>
                <a:ext cx="12700" cy="24487"/>
              </a:xfrm>
              <a:custGeom>
                <a:avLst/>
                <a:gdLst/>
                <a:ahLst/>
                <a:cxnLst/>
                <a:rect l="l" t="t" r="r" b="b"/>
                <a:pathLst>
                  <a:path w="278" h="536" extrusionOk="0">
                    <a:moveTo>
                      <a:pt x="277" y="0"/>
                    </a:moveTo>
                    <a:cubicBezTo>
                      <a:pt x="186" y="182"/>
                      <a:pt x="92" y="361"/>
                      <a:pt x="1" y="536"/>
                    </a:cubicBezTo>
                    <a:cubicBezTo>
                      <a:pt x="92" y="361"/>
                      <a:pt x="186" y="182"/>
                      <a:pt x="277" y="0"/>
                    </a:cubicBezTo>
                    <a:close/>
                  </a:path>
                </a:pathLst>
              </a:custGeom>
              <a:solidFill>
                <a:srgbClr val="CCCCC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83" name="Google Shape;1383;p51"/>
              <p:cNvSpPr/>
              <p:nvPr/>
            </p:nvSpPr>
            <p:spPr>
              <a:xfrm>
                <a:off x="6908244" y="2571890"/>
                <a:ext cx="31020" cy="123806"/>
              </a:xfrm>
              <a:custGeom>
                <a:avLst/>
                <a:gdLst/>
                <a:ahLst/>
                <a:cxnLst/>
                <a:rect l="l" t="t" r="r" b="b"/>
                <a:pathLst>
                  <a:path w="679" h="2710" extrusionOk="0">
                    <a:moveTo>
                      <a:pt x="536" y="1"/>
                    </a:moveTo>
                    <a:cubicBezTo>
                      <a:pt x="200" y="857"/>
                      <a:pt x="8" y="1889"/>
                      <a:pt x="0" y="2709"/>
                    </a:cubicBezTo>
                    <a:cubicBezTo>
                      <a:pt x="131" y="2469"/>
                      <a:pt x="266" y="2225"/>
                      <a:pt x="402" y="1973"/>
                    </a:cubicBezTo>
                    <a:cubicBezTo>
                      <a:pt x="493" y="1798"/>
                      <a:pt x="587" y="1619"/>
                      <a:pt x="678" y="1437"/>
                    </a:cubicBezTo>
                    <a:cubicBezTo>
                      <a:pt x="624" y="948"/>
                      <a:pt x="580" y="467"/>
                      <a:pt x="536" y="1"/>
                    </a:cubicBezTo>
                    <a:close/>
                  </a:path>
                </a:pathLst>
              </a:custGeom>
              <a:solidFill>
                <a:srgbClr val="BEAFB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84" name="Google Shape;1384;p51"/>
              <p:cNvSpPr/>
              <p:nvPr/>
            </p:nvSpPr>
            <p:spPr>
              <a:xfrm>
                <a:off x="6732581" y="3411004"/>
                <a:ext cx="294942" cy="253415"/>
              </a:xfrm>
              <a:custGeom>
                <a:avLst/>
                <a:gdLst/>
                <a:ahLst/>
                <a:cxnLst/>
                <a:rect l="l" t="t" r="r" b="b"/>
                <a:pathLst>
                  <a:path w="6456" h="5547" extrusionOk="0">
                    <a:moveTo>
                      <a:pt x="4895" y="1"/>
                    </a:moveTo>
                    <a:cubicBezTo>
                      <a:pt x="4862" y="1"/>
                      <a:pt x="4830" y="8"/>
                      <a:pt x="4800" y="24"/>
                    </a:cubicBezTo>
                    <a:lnTo>
                      <a:pt x="1950" y="1763"/>
                    </a:lnTo>
                    <a:cubicBezTo>
                      <a:pt x="1822" y="1833"/>
                      <a:pt x="1727" y="1952"/>
                      <a:pt x="1688" y="2099"/>
                    </a:cubicBezTo>
                    <a:cubicBezTo>
                      <a:pt x="1454" y="2915"/>
                      <a:pt x="1188" y="3418"/>
                      <a:pt x="211" y="4679"/>
                    </a:cubicBezTo>
                    <a:cubicBezTo>
                      <a:pt x="1" y="4950"/>
                      <a:pt x="351" y="5547"/>
                      <a:pt x="938" y="5547"/>
                    </a:cubicBezTo>
                    <a:cubicBezTo>
                      <a:pt x="1093" y="5547"/>
                      <a:pt x="1265" y="5505"/>
                      <a:pt x="1447" y="5405"/>
                    </a:cubicBezTo>
                    <a:cubicBezTo>
                      <a:pt x="2336" y="4916"/>
                      <a:pt x="3619" y="4111"/>
                      <a:pt x="4264" y="3757"/>
                    </a:cubicBezTo>
                    <a:cubicBezTo>
                      <a:pt x="5310" y="3181"/>
                      <a:pt x="5373" y="3224"/>
                      <a:pt x="6215" y="2784"/>
                    </a:cubicBezTo>
                    <a:cubicBezTo>
                      <a:pt x="6415" y="2678"/>
                      <a:pt x="6456" y="2383"/>
                      <a:pt x="6291" y="2189"/>
                    </a:cubicBezTo>
                    <a:lnTo>
                      <a:pt x="5073" y="86"/>
                    </a:lnTo>
                    <a:cubicBezTo>
                      <a:pt x="5025" y="31"/>
                      <a:pt x="4959" y="1"/>
                      <a:pt x="4895" y="1"/>
                    </a:cubicBezTo>
                    <a:close/>
                  </a:path>
                </a:pathLst>
              </a:custGeom>
              <a:solidFill>
                <a:srgbClr val="A64D7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85" name="Google Shape;1385;p51"/>
              <p:cNvSpPr/>
              <p:nvPr/>
            </p:nvSpPr>
            <p:spPr>
              <a:xfrm>
                <a:off x="6946712" y="3517179"/>
                <a:ext cx="895152" cy="907121"/>
              </a:xfrm>
              <a:custGeom>
                <a:avLst/>
                <a:gdLst/>
                <a:ahLst/>
                <a:cxnLst/>
                <a:rect l="l" t="t" r="r" b="b"/>
                <a:pathLst>
                  <a:path w="19594" h="19856" extrusionOk="0">
                    <a:moveTo>
                      <a:pt x="13692" y="0"/>
                    </a:moveTo>
                    <a:lnTo>
                      <a:pt x="1" y="14023"/>
                    </a:lnTo>
                    <a:lnTo>
                      <a:pt x="2876" y="19856"/>
                    </a:lnTo>
                    <a:lnTo>
                      <a:pt x="19594" y="2738"/>
                    </a:lnTo>
                    <a:lnTo>
                      <a:pt x="13692" y="0"/>
                    </a:lnTo>
                    <a:close/>
                  </a:path>
                </a:pathLst>
              </a:custGeom>
              <a:solidFill>
                <a:srgbClr val="A64D7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86" name="Google Shape;1386;p51"/>
              <p:cNvSpPr/>
              <p:nvPr/>
            </p:nvSpPr>
            <p:spPr>
              <a:xfrm>
                <a:off x="6991164" y="3559438"/>
                <a:ext cx="850700" cy="864863"/>
              </a:xfrm>
              <a:custGeom>
                <a:avLst/>
                <a:gdLst/>
                <a:ahLst/>
                <a:cxnLst/>
                <a:rect l="l" t="t" r="r" b="b"/>
                <a:pathLst>
                  <a:path w="18621" h="18931" extrusionOk="0">
                    <a:moveTo>
                      <a:pt x="14716" y="1"/>
                    </a:moveTo>
                    <a:cubicBezTo>
                      <a:pt x="14512" y="497"/>
                      <a:pt x="14210" y="960"/>
                      <a:pt x="13813" y="1368"/>
                    </a:cubicBezTo>
                    <a:lnTo>
                      <a:pt x="12401" y="2812"/>
                    </a:lnTo>
                    <a:lnTo>
                      <a:pt x="15537" y="4970"/>
                    </a:lnTo>
                    <a:lnTo>
                      <a:pt x="18621" y="1813"/>
                    </a:lnTo>
                    <a:lnTo>
                      <a:pt x="14716" y="1"/>
                    </a:lnTo>
                    <a:close/>
                    <a:moveTo>
                      <a:pt x="2753" y="12694"/>
                    </a:moveTo>
                    <a:lnTo>
                      <a:pt x="1342" y="14138"/>
                    </a:lnTo>
                    <a:cubicBezTo>
                      <a:pt x="944" y="14542"/>
                      <a:pt x="489" y="14856"/>
                      <a:pt x="0" y="15070"/>
                    </a:cubicBezTo>
                    <a:lnTo>
                      <a:pt x="1903" y="18931"/>
                    </a:lnTo>
                    <a:lnTo>
                      <a:pt x="4987" y="15774"/>
                    </a:lnTo>
                    <a:lnTo>
                      <a:pt x="2753" y="12694"/>
                    </a:lnTo>
                    <a:close/>
                  </a:path>
                </a:pathLst>
              </a:custGeom>
              <a:solidFill>
                <a:srgbClr val="642E4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87" name="Google Shape;1387;p51"/>
              <p:cNvSpPr/>
              <p:nvPr/>
            </p:nvSpPr>
            <p:spPr>
              <a:xfrm>
                <a:off x="7033149" y="3606952"/>
                <a:ext cx="719265" cy="723787"/>
              </a:xfrm>
              <a:custGeom>
                <a:avLst/>
                <a:gdLst/>
                <a:ahLst/>
                <a:cxnLst/>
                <a:rect l="l" t="t" r="r" b="b"/>
                <a:pathLst>
                  <a:path w="15744" h="15843" extrusionOk="0">
                    <a:moveTo>
                      <a:pt x="8910" y="0"/>
                    </a:moveTo>
                    <a:lnTo>
                      <a:pt x="0" y="9121"/>
                    </a:lnTo>
                    <a:lnTo>
                      <a:pt x="4870" y="15842"/>
                    </a:lnTo>
                    <a:lnTo>
                      <a:pt x="15744" y="4706"/>
                    </a:lnTo>
                    <a:lnTo>
                      <a:pt x="8910" y="0"/>
                    </a:lnTo>
                    <a:close/>
                  </a:path>
                </a:pathLst>
              </a:custGeom>
              <a:solidFill>
                <a:srgbClr val="A64D7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88" name="Google Shape;1388;p51"/>
              <p:cNvSpPr/>
              <p:nvPr/>
            </p:nvSpPr>
            <p:spPr>
              <a:xfrm>
                <a:off x="7116892" y="3687862"/>
                <a:ext cx="635524" cy="642879"/>
              </a:xfrm>
              <a:custGeom>
                <a:avLst/>
                <a:gdLst/>
                <a:ahLst/>
                <a:cxnLst/>
                <a:rect l="l" t="t" r="r" b="b"/>
                <a:pathLst>
                  <a:path w="13911" h="14072" extrusionOk="0">
                    <a:moveTo>
                      <a:pt x="9649" y="1"/>
                    </a:moveTo>
                    <a:lnTo>
                      <a:pt x="1" y="9883"/>
                    </a:lnTo>
                    <a:lnTo>
                      <a:pt x="3037" y="14071"/>
                    </a:lnTo>
                    <a:lnTo>
                      <a:pt x="13911" y="2935"/>
                    </a:lnTo>
                    <a:lnTo>
                      <a:pt x="13907" y="2931"/>
                    </a:lnTo>
                    <a:lnTo>
                      <a:pt x="9649" y="1"/>
                    </a:lnTo>
                    <a:close/>
                  </a:path>
                </a:pathLst>
              </a:custGeom>
              <a:solidFill>
                <a:srgbClr val="74365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89" name="Google Shape;1389;p51"/>
              <p:cNvSpPr/>
              <p:nvPr/>
            </p:nvSpPr>
            <p:spPr>
              <a:xfrm>
                <a:off x="6087861" y="3659719"/>
                <a:ext cx="687194" cy="943761"/>
              </a:xfrm>
              <a:custGeom>
                <a:avLst/>
                <a:gdLst/>
                <a:ahLst/>
                <a:cxnLst/>
                <a:rect l="l" t="t" r="r" b="b"/>
                <a:pathLst>
                  <a:path w="15042" h="20658" extrusionOk="0">
                    <a:moveTo>
                      <a:pt x="5717" y="1"/>
                    </a:moveTo>
                    <a:lnTo>
                      <a:pt x="5717" y="1"/>
                    </a:lnTo>
                    <a:cubicBezTo>
                      <a:pt x="1" y="14159"/>
                      <a:pt x="10922" y="17192"/>
                      <a:pt x="14986" y="20658"/>
                    </a:cubicBezTo>
                    <a:cubicBezTo>
                      <a:pt x="14986" y="20658"/>
                      <a:pt x="13744" y="15617"/>
                      <a:pt x="14592" y="12774"/>
                    </a:cubicBezTo>
                    <a:cubicBezTo>
                      <a:pt x="15041" y="11268"/>
                      <a:pt x="14720" y="9657"/>
                      <a:pt x="13667" y="8519"/>
                    </a:cubicBezTo>
                    <a:cubicBezTo>
                      <a:pt x="9993" y="4557"/>
                      <a:pt x="5717" y="1"/>
                      <a:pt x="5717" y="1"/>
                    </a:cubicBezTo>
                    <a:close/>
                  </a:path>
                </a:pathLst>
              </a:custGeom>
              <a:solidFill>
                <a:srgbClr val="A64D7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90" name="Google Shape;1390;p51"/>
              <p:cNvSpPr/>
              <p:nvPr/>
            </p:nvSpPr>
            <p:spPr>
              <a:xfrm>
                <a:off x="6274900" y="3720847"/>
                <a:ext cx="497647" cy="882634"/>
              </a:xfrm>
              <a:custGeom>
                <a:avLst/>
                <a:gdLst/>
                <a:ahLst/>
                <a:cxnLst/>
                <a:rect l="l" t="t" r="r" b="b"/>
                <a:pathLst>
                  <a:path w="10893" h="19320" extrusionOk="0">
                    <a:moveTo>
                      <a:pt x="1116" y="0"/>
                    </a:moveTo>
                    <a:cubicBezTo>
                      <a:pt x="336" y="2260"/>
                      <a:pt x="0" y="4215"/>
                      <a:pt x="0" y="5921"/>
                    </a:cubicBezTo>
                    <a:cubicBezTo>
                      <a:pt x="5" y="14052"/>
                      <a:pt x="7641" y="16546"/>
                      <a:pt x="10892" y="19320"/>
                    </a:cubicBezTo>
                    <a:cubicBezTo>
                      <a:pt x="10892" y="19320"/>
                      <a:pt x="10200" y="16513"/>
                      <a:pt x="10200" y="13907"/>
                    </a:cubicBezTo>
                    <a:cubicBezTo>
                      <a:pt x="10200" y="13021"/>
                      <a:pt x="10280" y="12157"/>
                      <a:pt x="10498" y="11436"/>
                    </a:cubicBezTo>
                    <a:cubicBezTo>
                      <a:pt x="10594" y="11118"/>
                      <a:pt x="10651" y="10794"/>
                      <a:pt x="10681" y="10473"/>
                    </a:cubicBezTo>
                    <a:lnTo>
                      <a:pt x="1116" y="0"/>
                    </a:lnTo>
                    <a:close/>
                  </a:path>
                </a:pathLst>
              </a:custGeom>
              <a:solidFill>
                <a:srgbClr val="74365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91" name="Google Shape;1391;p51"/>
              <p:cNvSpPr/>
              <p:nvPr/>
            </p:nvSpPr>
            <p:spPr>
              <a:xfrm>
                <a:off x="7060104" y="2849432"/>
                <a:ext cx="953629" cy="484124"/>
              </a:xfrm>
              <a:custGeom>
                <a:avLst/>
                <a:gdLst/>
                <a:ahLst/>
                <a:cxnLst/>
                <a:rect l="l" t="t" r="r" b="b"/>
                <a:pathLst>
                  <a:path w="20874" h="10597" extrusionOk="0">
                    <a:moveTo>
                      <a:pt x="7516" y="1"/>
                    </a:moveTo>
                    <a:cubicBezTo>
                      <a:pt x="5416" y="1"/>
                      <a:pt x="2945" y="526"/>
                      <a:pt x="1" y="1796"/>
                    </a:cubicBezTo>
                    <a:cubicBezTo>
                      <a:pt x="1" y="1796"/>
                      <a:pt x="4656" y="5962"/>
                      <a:pt x="8709" y="9546"/>
                    </a:cubicBezTo>
                    <a:cubicBezTo>
                      <a:pt x="9499" y="10244"/>
                      <a:pt x="10504" y="10597"/>
                      <a:pt x="11537" y="10597"/>
                    </a:cubicBezTo>
                    <a:cubicBezTo>
                      <a:pt x="12018" y="10597"/>
                      <a:pt x="12506" y="10520"/>
                      <a:pt x="12982" y="10366"/>
                    </a:cubicBezTo>
                    <a:cubicBezTo>
                      <a:pt x="13797" y="10102"/>
                      <a:pt x="14800" y="10008"/>
                      <a:pt x="15814" y="10008"/>
                    </a:cubicBezTo>
                    <a:cubicBezTo>
                      <a:pt x="18310" y="10008"/>
                      <a:pt x="20874" y="10577"/>
                      <a:pt x="20874" y="10577"/>
                    </a:cubicBezTo>
                    <a:cubicBezTo>
                      <a:pt x="18057" y="7430"/>
                      <a:pt x="15414" y="1"/>
                      <a:pt x="7516" y="1"/>
                    </a:cubicBezTo>
                    <a:close/>
                  </a:path>
                </a:pathLst>
              </a:custGeom>
              <a:solidFill>
                <a:srgbClr val="A64D7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92" name="Google Shape;1392;p51"/>
              <p:cNvSpPr/>
              <p:nvPr/>
            </p:nvSpPr>
            <p:spPr>
              <a:xfrm>
                <a:off x="7255777" y="2849524"/>
                <a:ext cx="757960" cy="483119"/>
              </a:xfrm>
              <a:custGeom>
                <a:avLst/>
                <a:gdLst/>
                <a:ahLst/>
                <a:cxnLst/>
                <a:rect l="l" t="t" r="r" b="b"/>
                <a:pathLst>
                  <a:path w="16591" h="10575" extrusionOk="0">
                    <a:moveTo>
                      <a:pt x="3231" y="1"/>
                    </a:moveTo>
                    <a:cubicBezTo>
                      <a:pt x="2243" y="1"/>
                      <a:pt x="1167" y="117"/>
                      <a:pt x="1" y="372"/>
                    </a:cubicBezTo>
                    <a:lnTo>
                      <a:pt x="1" y="1014"/>
                    </a:lnTo>
                    <a:cubicBezTo>
                      <a:pt x="1" y="1313"/>
                      <a:pt x="1" y="1608"/>
                      <a:pt x="4" y="1900"/>
                    </a:cubicBezTo>
                    <a:cubicBezTo>
                      <a:pt x="1007" y="3165"/>
                      <a:pt x="2035" y="4797"/>
                      <a:pt x="2960" y="6409"/>
                    </a:cubicBezTo>
                    <a:lnTo>
                      <a:pt x="7740" y="10568"/>
                    </a:lnTo>
                    <a:cubicBezTo>
                      <a:pt x="8061" y="10536"/>
                      <a:pt x="8381" y="10466"/>
                      <a:pt x="8699" y="10364"/>
                    </a:cubicBezTo>
                    <a:cubicBezTo>
                      <a:pt x="9515" y="10098"/>
                      <a:pt x="10521" y="10006"/>
                      <a:pt x="11534" y="10006"/>
                    </a:cubicBezTo>
                    <a:cubicBezTo>
                      <a:pt x="14027" y="10006"/>
                      <a:pt x="16591" y="10575"/>
                      <a:pt x="16591" y="10575"/>
                    </a:cubicBezTo>
                    <a:cubicBezTo>
                      <a:pt x="13776" y="7426"/>
                      <a:pt x="11130" y="1"/>
                      <a:pt x="3231" y="1"/>
                    </a:cubicBezTo>
                    <a:close/>
                  </a:path>
                </a:pathLst>
              </a:custGeom>
              <a:solidFill>
                <a:srgbClr val="74365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93" name="Google Shape;1393;p51"/>
              <p:cNvSpPr/>
              <p:nvPr/>
            </p:nvSpPr>
            <p:spPr>
              <a:xfrm>
                <a:off x="5337287" y="2049745"/>
                <a:ext cx="2364656" cy="2215357"/>
              </a:xfrm>
              <a:custGeom>
                <a:avLst/>
                <a:gdLst/>
                <a:ahLst/>
                <a:cxnLst/>
                <a:rect l="l" t="t" r="r" b="b"/>
                <a:pathLst>
                  <a:path w="51760" h="48492" extrusionOk="0">
                    <a:moveTo>
                      <a:pt x="9406" y="1"/>
                    </a:moveTo>
                    <a:cubicBezTo>
                      <a:pt x="7144" y="1"/>
                      <a:pt x="5267" y="636"/>
                      <a:pt x="3993" y="1941"/>
                    </a:cubicBezTo>
                    <a:cubicBezTo>
                      <a:pt x="1" y="6028"/>
                      <a:pt x="2716" y="15859"/>
                      <a:pt x="10908" y="24827"/>
                    </a:cubicBezTo>
                    <a:lnTo>
                      <a:pt x="31226" y="47077"/>
                    </a:lnTo>
                    <a:cubicBezTo>
                      <a:pt x="32086" y="48018"/>
                      <a:pt x="33260" y="48491"/>
                      <a:pt x="34436" y="48491"/>
                    </a:cubicBezTo>
                    <a:cubicBezTo>
                      <a:pt x="35562" y="48491"/>
                      <a:pt x="36690" y="48057"/>
                      <a:pt x="37543" y="47183"/>
                    </a:cubicBezTo>
                    <a:lnTo>
                      <a:pt x="50014" y="34413"/>
                    </a:lnTo>
                    <a:cubicBezTo>
                      <a:pt x="51760" y="32623"/>
                      <a:pt x="51643" y="29740"/>
                      <a:pt x="49758" y="28099"/>
                    </a:cubicBezTo>
                    <a:lnTo>
                      <a:pt x="27034" y="8314"/>
                    </a:lnTo>
                    <a:cubicBezTo>
                      <a:pt x="20799" y="2885"/>
                      <a:pt x="14226" y="1"/>
                      <a:pt x="9406" y="1"/>
                    </a:cubicBezTo>
                    <a:close/>
                  </a:path>
                </a:pathLst>
              </a:custGeom>
              <a:solidFill>
                <a:srgbClr val="A64D7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94" name="Google Shape;1394;p51"/>
              <p:cNvSpPr/>
              <p:nvPr/>
            </p:nvSpPr>
            <p:spPr>
              <a:xfrm>
                <a:off x="5502030" y="2451325"/>
                <a:ext cx="1589747" cy="1697335"/>
              </a:xfrm>
              <a:custGeom>
                <a:avLst/>
                <a:gdLst/>
                <a:ahLst/>
                <a:cxnLst/>
                <a:rect l="l" t="t" r="r" b="b"/>
                <a:pathLst>
                  <a:path w="34798" h="37153" extrusionOk="0">
                    <a:moveTo>
                      <a:pt x="1218" y="0"/>
                    </a:moveTo>
                    <a:cubicBezTo>
                      <a:pt x="601" y="0"/>
                      <a:pt x="0" y="595"/>
                      <a:pt x="295" y="1331"/>
                    </a:cubicBezTo>
                    <a:cubicBezTo>
                      <a:pt x="1790" y="5046"/>
                      <a:pt x="4669" y="9453"/>
                      <a:pt x="8720" y="13816"/>
                    </a:cubicBezTo>
                    <a:lnTo>
                      <a:pt x="28877" y="35538"/>
                    </a:lnTo>
                    <a:cubicBezTo>
                      <a:pt x="29858" y="36599"/>
                      <a:pt x="31138" y="37153"/>
                      <a:pt x="32297" y="37153"/>
                    </a:cubicBezTo>
                    <a:cubicBezTo>
                      <a:pt x="33113" y="37153"/>
                      <a:pt x="33867" y="36880"/>
                      <a:pt x="34422" y="36311"/>
                    </a:cubicBezTo>
                    <a:cubicBezTo>
                      <a:pt x="34797" y="35921"/>
                      <a:pt x="34685" y="35283"/>
                      <a:pt x="34200" y="35038"/>
                    </a:cubicBezTo>
                    <a:cubicBezTo>
                      <a:pt x="33485" y="34674"/>
                      <a:pt x="32727" y="34116"/>
                      <a:pt x="32038" y="33398"/>
                    </a:cubicBezTo>
                    <a:lnTo>
                      <a:pt x="15248" y="15919"/>
                    </a:lnTo>
                    <a:cubicBezTo>
                      <a:pt x="13454" y="15806"/>
                      <a:pt x="11694" y="15074"/>
                      <a:pt x="10308" y="13722"/>
                    </a:cubicBezTo>
                    <a:cubicBezTo>
                      <a:pt x="10265" y="13678"/>
                      <a:pt x="10224" y="13634"/>
                      <a:pt x="10181" y="13594"/>
                    </a:cubicBezTo>
                    <a:cubicBezTo>
                      <a:pt x="10137" y="13550"/>
                      <a:pt x="10093" y="13510"/>
                      <a:pt x="10050" y="13466"/>
                    </a:cubicBezTo>
                    <a:cubicBezTo>
                      <a:pt x="8490" y="11947"/>
                      <a:pt x="7706" y="9930"/>
                      <a:pt x="7706" y="7911"/>
                    </a:cubicBezTo>
                    <a:cubicBezTo>
                      <a:pt x="5366" y="5224"/>
                      <a:pt x="3444" y="2687"/>
                      <a:pt x="2016" y="453"/>
                    </a:cubicBezTo>
                    <a:cubicBezTo>
                      <a:pt x="1808" y="136"/>
                      <a:pt x="1513" y="0"/>
                      <a:pt x="1218" y="0"/>
                    </a:cubicBezTo>
                    <a:close/>
                  </a:path>
                </a:pathLst>
              </a:custGeom>
              <a:solidFill>
                <a:srgbClr val="AF5F8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95" name="Google Shape;1395;p51"/>
              <p:cNvSpPr/>
              <p:nvPr/>
            </p:nvSpPr>
            <p:spPr>
              <a:xfrm>
                <a:off x="5417420" y="2049836"/>
                <a:ext cx="487322" cy="475307"/>
              </a:xfrm>
              <a:custGeom>
                <a:avLst/>
                <a:gdLst/>
                <a:ahLst/>
                <a:cxnLst/>
                <a:rect l="l" t="t" r="r" b="b"/>
                <a:pathLst>
                  <a:path w="10667" h="10404" extrusionOk="0">
                    <a:moveTo>
                      <a:pt x="7651" y="0"/>
                    </a:moveTo>
                    <a:cubicBezTo>
                      <a:pt x="5392" y="0"/>
                      <a:pt x="3514" y="635"/>
                      <a:pt x="2239" y="1939"/>
                    </a:cubicBezTo>
                    <a:cubicBezTo>
                      <a:pt x="430" y="3791"/>
                      <a:pt x="0" y="6816"/>
                      <a:pt x="828" y="10403"/>
                    </a:cubicBezTo>
                    <a:cubicBezTo>
                      <a:pt x="708" y="8355"/>
                      <a:pt x="1815" y="5753"/>
                      <a:pt x="3926" y="3591"/>
                    </a:cubicBezTo>
                    <a:cubicBezTo>
                      <a:pt x="5975" y="1495"/>
                      <a:pt x="8455" y="329"/>
                      <a:pt x="10469" y="329"/>
                    </a:cubicBezTo>
                    <a:cubicBezTo>
                      <a:pt x="10472" y="329"/>
                      <a:pt x="10476" y="329"/>
                      <a:pt x="10480" y="329"/>
                    </a:cubicBezTo>
                    <a:lnTo>
                      <a:pt x="10666" y="329"/>
                    </a:lnTo>
                    <a:cubicBezTo>
                      <a:pt x="9605" y="110"/>
                      <a:pt x="8595" y="0"/>
                      <a:pt x="7651" y="0"/>
                    </a:cubicBezTo>
                    <a:close/>
                  </a:path>
                </a:pathLst>
              </a:custGeom>
              <a:solidFill>
                <a:srgbClr val="95456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96" name="Google Shape;1396;p51"/>
              <p:cNvSpPr/>
              <p:nvPr/>
            </p:nvSpPr>
            <p:spPr>
              <a:xfrm>
                <a:off x="6187457" y="2563758"/>
                <a:ext cx="425556" cy="615560"/>
              </a:xfrm>
              <a:custGeom>
                <a:avLst/>
                <a:gdLst/>
                <a:ahLst/>
                <a:cxnLst/>
                <a:rect l="l" t="t" r="r" b="b"/>
                <a:pathLst>
                  <a:path w="9315" h="13474" extrusionOk="0">
                    <a:moveTo>
                      <a:pt x="6052" y="0"/>
                    </a:moveTo>
                    <a:cubicBezTo>
                      <a:pt x="8997" y="3012"/>
                      <a:pt x="9012" y="7845"/>
                      <a:pt x="6052" y="10874"/>
                    </a:cubicBezTo>
                    <a:cubicBezTo>
                      <a:pt x="4528" y="12438"/>
                      <a:pt x="2505" y="13221"/>
                      <a:pt x="482" y="13221"/>
                    </a:cubicBezTo>
                    <a:cubicBezTo>
                      <a:pt x="322" y="13221"/>
                      <a:pt x="161" y="13214"/>
                      <a:pt x="1" y="13207"/>
                    </a:cubicBezTo>
                    <a:lnTo>
                      <a:pt x="1" y="13207"/>
                    </a:lnTo>
                    <a:lnTo>
                      <a:pt x="245" y="13458"/>
                    </a:lnTo>
                    <a:cubicBezTo>
                      <a:pt x="409" y="13470"/>
                      <a:pt x="576" y="13473"/>
                      <a:pt x="744" y="13473"/>
                    </a:cubicBezTo>
                    <a:cubicBezTo>
                      <a:pt x="2767" y="13473"/>
                      <a:pt x="4787" y="12689"/>
                      <a:pt x="6310" y="11129"/>
                    </a:cubicBezTo>
                    <a:cubicBezTo>
                      <a:pt x="9315" y="8053"/>
                      <a:pt x="9256" y="3128"/>
                      <a:pt x="6183" y="125"/>
                    </a:cubicBezTo>
                    <a:cubicBezTo>
                      <a:pt x="6140" y="81"/>
                      <a:pt x="6096" y="41"/>
                      <a:pt x="6052" y="0"/>
                    </a:cubicBezTo>
                    <a:close/>
                  </a:path>
                </a:pathLst>
              </a:custGeom>
              <a:solidFill>
                <a:srgbClr val="74365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97" name="Google Shape;1397;p51"/>
              <p:cNvSpPr/>
              <p:nvPr/>
            </p:nvSpPr>
            <p:spPr>
              <a:xfrm>
                <a:off x="5967113" y="3072334"/>
                <a:ext cx="231532" cy="106309"/>
              </a:xfrm>
              <a:custGeom>
                <a:avLst/>
                <a:gdLst/>
                <a:ahLst/>
                <a:cxnLst/>
                <a:rect l="l" t="t" r="r" b="b"/>
                <a:pathLst>
                  <a:path w="5068" h="2327" extrusionOk="0">
                    <a:moveTo>
                      <a:pt x="1" y="1"/>
                    </a:moveTo>
                    <a:cubicBezTo>
                      <a:pt x="4" y="4"/>
                      <a:pt x="7" y="7"/>
                      <a:pt x="11" y="10"/>
                    </a:cubicBezTo>
                    <a:lnTo>
                      <a:pt x="11" y="10"/>
                    </a:lnTo>
                    <a:cubicBezTo>
                      <a:pt x="7" y="7"/>
                      <a:pt x="4" y="4"/>
                      <a:pt x="1" y="1"/>
                    </a:cubicBezTo>
                    <a:close/>
                    <a:moveTo>
                      <a:pt x="11" y="10"/>
                    </a:moveTo>
                    <a:lnTo>
                      <a:pt x="11" y="10"/>
                    </a:lnTo>
                    <a:cubicBezTo>
                      <a:pt x="51" y="48"/>
                      <a:pt x="88" y="88"/>
                      <a:pt x="128" y="129"/>
                    </a:cubicBezTo>
                    <a:cubicBezTo>
                      <a:pt x="1514" y="1481"/>
                      <a:pt x="3274" y="2213"/>
                      <a:pt x="5068" y="2326"/>
                    </a:cubicBezTo>
                    <a:lnTo>
                      <a:pt x="4824" y="2075"/>
                    </a:lnTo>
                    <a:cubicBezTo>
                      <a:pt x="3085" y="1966"/>
                      <a:pt x="1376" y="1280"/>
                      <a:pt x="11" y="10"/>
                    </a:cubicBezTo>
                    <a:close/>
                  </a:path>
                </a:pathLst>
              </a:custGeom>
              <a:solidFill>
                <a:srgbClr val="7A425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98" name="Google Shape;1398;p51"/>
              <p:cNvSpPr/>
              <p:nvPr/>
            </p:nvSpPr>
            <p:spPr>
              <a:xfrm>
                <a:off x="5817903" y="2456670"/>
                <a:ext cx="783269" cy="711087"/>
              </a:xfrm>
              <a:custGeom>
                <a:avLst/>
                <a:gdLst/>
                <a:ahLst/>
                <a:cxnLst/>
                <a:rect l="l" t="t" r="r" b="b"/>
                <a:pathLst>
                  <a:path w="17145" h="15565" extrusionOk="0">
                    <a:moveTo>
                      <a:pt x="8574" y="1"/>
                    </a:moveTo>
                    <a:cubicBezTo>
                      <a:pt x="6551" y="1"/>
                      <a:pt x="4530" y="784"/>
                      <a:pt x="3004" y="2344"/>
                    </a:cubicBezTo>
                    <a:cubicBezTo>
                      <a:pt x="1" y="5421"/>
                      <a:pt x="60" y="10346"/>
                      <a:pt x="3136" y="13349"/>
                    </a:cubicBezTo>
                    <a:cubicBezTo>
                      <a:pt x="4650" y="14828"/>
                      <a:pt x="6612" y="15564"/>
                      <a:pt x="8573" y="15564"/>
                    </a:cubicBezTo>
                    <a:cubicBezTo>
                      <a:pt x="10595" y="15564"/>
                      <a:pt x="12616" y="14780"/>
                      <a:pt x="14141" y="13218"/>
                    </a:cubicBezTo>
                    <a:cubicBezTo>
                      <a:pt x="17145" y="10145"/>
                      <a:pt x="17086" y="5217"/>
                      <a:pt x="14010" y="2213"/>
                    </a:cubicBezTo>
                    <a:cubicBezTo>
                      <a:pt x="12497" y="737"/>
                      <a:pt x="10535" y="1"/>
                      <a:pt x="8574"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99" name="Google Shape;1399;p51"/>
              <p:cNvSpPr/>
              <p:nvPr/>
            </p:nvSpPr>
            <p:spPr>
              <a:xfrm>
                <a:off x="5859249" y="2490478"/>
                <a:ext cx="704645" cy="643336"/>
              </a:xfrm>
              <a:custGeom>
                <a:avLst/>
                <a:gdLst/>
                <a:ahLst/>
                <a:cxnLst/>
                <a:rect l="l" t="t" r="r" b="b"/>
                <a:pathLst>
                  <a:path w="15424" h="14082" extrusionOk="0">
                    <a:moveTo>
                      <a:pt x="2632" y="2122"/>
                    </a:moveTo>
                    <a:cubicBezTo>
                      <a:pt x="2504" y="2249"/>
                      <a:pt x="2384" y="2385"/>
                      <a:pt x="2271" y="2519"/>
                    </a:cubicBezTo>
                    <a:cubicBezTo>
                      <a:pt x="2384" y="2385"/>
                      <a:pt x="2504" y="2254"/>
                      <a:pt x="2632" y="2122"/>
                    </a:cubicBezTo>
                    <a:close/>
                    <a:moveTo>
                      <a:pt x="2267" y="2523"/>
                    </a:moveTo>
                    <a:lnTo>
                      <a:pt x="2264" y="2526"/>
                    </a:lnTo>
                    <a:cubicBezTo>
                      <a:pt x="2267" y="2526"/>
                      <a:pt x="2267" y="2523"/>
                      <a:pt x="2267" y="2523"/>
                    </a:cubicBezTo>
                    <a:close/>
                    <a:moveTo>
                      <a:pt x="1761" y="3208"/>
                    </a:moveTo>
                    <a:lnTo>
                      <a:pt x="1761" y="3208"/>
                    </a:lnTo>
                    <a:cubicBezTo>
                      <a:pt x="1682" y="3328"/>
                      <a:pt x="1608" y="3450"/>
                      <a:pt x="1538" y="3574"/>
                    </a:cubicBezTo>
                    <a:lnTo>
                      <a:pt x="1538" y="3574"/>
                    </a:lnTo>
                    <a:cubicBezTo>
                      <a:pt x="1608" y="3450"/>
                      <a:pt x="1683" y="3328"/>
                      <a:pt x="1761" y="3208"/>
                    </a:cubicBezTo>
                    <a:close/>
                    <a:moveTo>
                      <a:pt x="7669" y="1"/>
                    </a:moveTo>
                    <a:cubicBezTo>
                      <a:pt x="7130" y="1"/>
                      <a:pt x="6591" y="62"/>
                      <a:pt x="6062" y="186"/>
                    </a:cubicBezTo>
                    <a:cubicBezTo>
                      <a:pt x="6285" y="136"/>
                      <a:pt x="6507" y="95"/>
                      <a:pt x="6729" y="66"/>
                    </a:cubicBezTo>
                    <a:lnTo>
                      <a:pt x="11621" y="12872"/>
                    </a:lnTo>
                    <a:cubicBezTo>
                      <a:pt x="12004" y="12609"/>
                      <a:pt x="12368" y="12307"/>
                      <a:pt x="12707" y="11960"/>
                    </a:cubicBezTo>
                    <a:cubicBezTo>
                      <a:pt x="15423" y="9179"/>
                      <a:pt x="15368" y="4721"/>
                      <a:pt x="12587" y="2005"/>
                    </a:cubicBezTo>
                    <a:cubicBezTo>
                      <a:pt x="11216" y="667"/>
                      <a:pt x="9441" y="1"/>
                      <a:pt x="7669" y="1"/>
                    </a:cubicBezTo>
                    <a:close/>
                    <a:moveTo>
                      <a:pt x="1538" y="3574"/>
                    </a:moveTo>
                    <a:lnTo>
                      <a:pt x="1538" y="3574"/>
                    </a:lnTo>
                    <a:cubicBezTo>
                      <a:pt x="1" y="6286"/>
                      <a:pt x="412" y="9797"/>
                      <a:pt x="2748" y="12081"/>
                    </a:cubicBezTo>
                    <a:cubicBezTo>
                      <a:pt x="3413" y="12730"/>
                      <a:pt x="4174" y="13220"/>
                      <a:pt x="4982" y="13553"/>
                    </a:cubicBezTo>
                    <a:lnTo>
                      <a:pt x="4982" y="13553"/>
                    </a:lnTo>
                    <a:cubicBezTo>
                      <a:pt x="4809" y="13481"/>
                      <a:pt x="4638" y="13402"/>
                      <a:pt x="4469" y="13316"/>
                    </a:cubicBezTo>
                    <a:lnTo>
                      <a:pt x="1098" y="4506"/>
                    </a:lnTo>
                    <a:lnTo>
                      <a:pt x="1101" y="4506"/>
                    </a:lnTo>
                    <a:cubicBezTo>
                      <a:pt x="1223" y="4188"/>
                      <a:pt x="1368" y="3875"/>
                      <a:pt x="1538" y="3574"/>
                    </a:cubicBezTo>
                    <a:close/>
                    <a:moveTo>
                      <a:pt x="4982" y="13553"/>
                    </a:moveTo>
                    <a:lnTo>
                      <a:pt x="4982" y="13553"/>
                    </a:lnTo>
                    <a:cubicBezTo>
                      <a:pt x="5631" y="13820"/>
                      <a:pt x="6314" y="13986"/>
                      <a:pt x="7004" y="14051"/>
                    </a:cubicBezTo>
                    <a:lnTo>
                      <a:pt x="7004" y="14051"/>
                    </a:lnTo>
                    <a:cubicBezTo>
                      <a:pt x="6315" y="13986"/>
                      <a:pt x="5633" y="13820"/>
                      <a:pt x="4982" y="13553"/>
                    </a:cubicBezTo>
                    <a:close/>
                    <a:moveTo>
                      <a:pt x="7004" y="14051"/>
                    </a:moveTo>
                    <a:cubicBezTo>
                      <a:pt x="7224" y="14071"/>
                      <a:pt x="7445" y="14082"/>
                      <a:pt x="7666" y="14082"/>
                    </a:cubicBezTo>
                    <a:cubicBezTo>
                      <a:pt x="7445" y="14082"/>
                      <a:pt x="7224" y="14071"/>
                      <a:pt x="7004" y="14051"/>
                    </a:cubicBezTo>
                    <a:close/>
                    <a:moveTo>
                      <a:pt x="5231" y="434"/>
                    </a:moveTo>
                    <a:lnTo>
                      <a:pt x="5231" y="434"/>
                    </a:lnTo>
                    <a:cubicBezTo>
                      <a:pt x="4663" y="642"/>
                      <a:pt x="4116" y="926"/>
                      <a:pt x="3608" y="1287"/>
                    </a:cubicBezTo>
                    <a:cubicBezTo>
                      <a:pt x="3718" y="1211"/>
                      <a:pt x="3832" y="1138"/>
                      <a:pt x="3944" y="1065"/>
                    </a:cubicBezTo>
                    <a:lnTo>
                      <a:pt x="8884" y="13977"/>
                    </a:lnTo>
                    <a:cubicBezTo>
                      <a:pt x="8479" y="14046"/>
                      <a:pt x="8075" y="14082"/>
                      <a:pt x="7666" y="14082"/>
                    </a:cubicBezTo>
                    <a:cubicBezTo>
                      <a:pt x="8741" y="14082"/>
                      <a:pt x="9809" y="13841"/>
                      <a:pt x="10794" y="13356"/>
                    </a:cubicBezTo>
                    <a:lnTo>
                      <a:pt x="10794" y="13356"/>
                    </a:lnTo>
                    <a:cubicBezTo>
                      <a:pt x="10363" y="13565"/>
                      <a:pt x="9919" y="13732"/>
                      <a:pt x="9463" y="13849"/>
                    </a:cubicBezTo>
                    <a:lnTo>
                      <a:pt x="4461" y="773"/>
                    </a:lnTo>
                    <a:cubicBezTo>
                      <a:pt x="4713" y="646"/>
                      <a:pt x="4972" y="529"/>
                      <a:pt x="5231" y="434"/>
                    </a:cubicBezTo>
                    <a:close/>
                  </a:path>
                </a:pathLst>
              </a:custGeom>
              <a:solidFill>
                <a:srgbClr val="C182A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00" name="Google Shape;1400;p51"/>
              <p:cNvSpPr/>
              <p:nvPr/>
            </p:nvSpPr>
            <p:spPr>
              <a:xfrm>
                <a:off x="5939656" y="2549230"/>
                <a:ext cx="84472" cy="87807"/>
              </a:xfrm>
              <a:custGeom>
                <a:avLst/>
                <a:gdLst/>
                <a:ahLst/>
                <a:cxnLst/>
                <a:rect l="l" t="t" r="r" b="b"/>
                <a:pathLst>
                  <a:path w="1849" h="1922" extrusionOk="0">
                    <a:moveTo>
                      <a:pt x="4" y="1915"/>
                    </a:moveTo>
                    <a:cubicBezTo>
                      <a:pt x="4" y="1919"/>
                      <a:pt x="1" y="1919"/>
                      <a:pt x="1" y="1922"/>
                    </a:cubicBezTo>
                    <a:cubicBezTo>
                      <a:pt x="1" y="1919"/>
                      <a:pt x="4" y="1919"/>
                      <a:pt x="4" y="1915"/>
                    </a:cubicBezTo>
                    <a:close/>
                    <a:moveTo>
                      <a:pt x="492" y="1255"/>
                    </a:moveTo>
                    <a:cubicBezTo>
                      <a:pt x="314" y="1471"/>
                      <a:pt x="154" y="1689"/>
                      <a:pt x="4" y="1915"/>
                    </a:cubicBezTo>
                    <a:cubicBezTo>
                      <a:pt x="154" y="1689"/>
                      <a:pt x="314" y="1471"/>
                      <a:pt x="492" y="1255"/>
                    </a:cubicBezTo>
                    <a:close/>
                    <a:moveTo>
                      <a:pt x="497" y="1247"/>
                    </a:moveTo>
                    <a:cubicBezTo>
                      <a:pt x="497" y="1252"/>
                      <a:pt x="492" y="1255"/>
                      <a:pt x="492" y="1255"/>
                    </a:cubicBezTo>
                    <a:cubicBezTo>
                      <a:pt x="492" y="1255"/>
                      <a:pt x="497" y="1252"/>
                      <a:pt x="497" y="1247"/>
                    </a:cubicBezTo>
                    <a:close/>
                    <a:moveTo>
                      <a:pt x="504" y="1240"/>
                    </a:moveTo>
                    <a:cubicBezTo>
                      <a:pt x="504" y="1244"/>
                      <a:pt x="504" y="1244"/>
                      <a:pt x="500" y="1244"/>
                    </a:cubicBezTo>
                    <a:cubicBezTo>
                      <a:pt x="504" y="1244"/>
                      <a:pt x="504" y="1244"/>
                      <a:pt x="504" y="1240"/>
                    </a:cubicBezTo>
                    <a:close/>
                    <a:moveTo>
                      <a:pt x="511" y="1233"/>
                    </a:moveTo>
                    <a:cubicBezTo>
                      <a:pt x="511" y="1233"/>
                      <a:pt x="511" y="1237"/>
                      <a:pt x="507" y="1237"/>
                    </a:cubicBezTo>
                    <a:cubicBezTo>
                      <a:pt x="511" y="1237"/>
                      <a:pt x="511" y="1233"/>
                      <a:pt x="511" y="1233"/>
                    </a:cubicBezTo>
                    <a:close/>
                    <a:moveTo>
                      <a:pt x="912" y="796"/>
                    </a:moveTo>
                    <a:cubicBezTo>
                      <a:pt x="908" y="796"/>
                      <a:pt x="908" y="800"/>
                      <a:pt x="908" y="800"/>
                    </a:cubicBezTo>
                    <a:cubicBezTo>
                      <a:pt x="908" y="800"/>
                      <a:pt x="908" y="796"/>
                      <a:pt x="912" y="796"/>
                    </a:cubicBezTo>
                    <a:close/>
                    <a:moveTo>
                      <a:pt x="1848" y="1"/>
                    </a:moveTo>
                    <a:cubicBezTo>
                      <a:pt x="1517" y="234"/>
                      <a:pt x="1204" y="500"/>
                      <a:pt x="912" y="796"/>
                    </a:cubicBezTo>
                    <a:cubicBezTo>
                      <a:pt x="1204" y="500"/>
                      <a:pt x="1517" y="234"/>
                      <a:pt x="1848"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01" name="Google Shape;1401;p51"/>
              <p:cNvSpPr/>
              <p:nvPr/>
            </p:nvSpPr>
            <p:spPr>
              <a:xfrm>
                <a:off x="5909366" y="2539087"/>
                <a:ext cx="355749" cy="594727"/>
              </a:xfrm>
              <a:custGeom>
                <a:avLst/>
                <a:gdLst/>
                <a:ahLst/>
                <a:cxnLst/>
                <a:rect l="l" t="t" r="r" b="b"/>
                <a:pathLst>
                  <a:path w="7787" h="13018" extrusionOk="0">
                    <a:moveTo>
                      <a:pt x="2847" y="1"/>
                    </a:moveTo>
                    <a:cubicBezTo>
                      <a:pt x="2735" y="74"/>
                      <a:pt x="2621" y="147"/>
                      <a:pt x="2511" y="223"/>
                    </a:cubicBezTo>
                    <a:cubicBezTo>
                      <a:pt x="2180" y="456"/>
                      <a:pt x="1867" y="722"/>
                      <a:pt x="1575" y="1018"/>
                    </a:cubicBezTo>
                    <a:cubicBezTo>
                      <a:pt x="1571" y="1018"/>
                      <a:pt x="1571" y="1022"/>
                      <a:pt x="1571" y="1022"/>
                    </a:cubicBezTo>
                    <a:cubicBezTo>
                      <a:pt x="1557" y="1032"/>
                      <a:pt x="1546" y="1047"/>
                      <a:pt x="1535" y="1058"/>
                    </a:cubicBezTo>
                    <a:cubicBezTo>
                      <a:pt x="1407" y="1185"/>
                      <a:pt x="1287" y="1321"/>
                      <a:pt x="1174" y="1455"/>
                    </a:cubicBezTo>
                    <a:cubicBezTo>
                      <a:pt x="1174" y="1455"/>
                      <a:pt x="1174" y="1459"/>
                      <a:pt x="1170" y="1459"/>
                    </a:cubicBezTo>
                    <a:cubicBezTo>
                      <a:pt x="1170" y="1459"/>
                      <a:pt x="1170" y="1462"/>
                      <a:pt x="1167" y="1462"/>
                    </a:cubicBezTo>
                    <a:cubicBezTo>
                      <a:pt x="1167" y="1466"/>
                      <a:pt x="1167" y="1466"/>
                      <a:pt x="1163" y="1466"/>
                    </a:cubicBezTo>
                    <a:cubicBezTo>
                      <a:pt x="1163" y="1469"/>
                      <a:pt x="1163" y="1469"/>
                      <a:pt x="1160" y="1469"/>
                    </a:cubicBezTo>
                    <a:cubicBezTo>
                      <a:pt x="1160" y="1474"/>
                      <a:pt x="1155" y="1477"/>
                      <a:pt x="1155" y="1477"/>
                    </a:cubicBezTo>
                    <a:cubicBezTo>
                      <a:pt x="977" y="1693"/>
                      <a:pt x="817" y="1911"/>
                      <a:pt x="667" y="2137"/>
                    </a:cubicBezTo>
                    <a:cubicBezTo>
                      <a:pt x="667" y="2141"/>
                      <a:pt x="664" y="2141"/>
                      <a:pt x="664" y="2144"/>
                    </a:cubicBezTo>
                    <a:cubicBezTo>
                      <a:pt x="394" y="2556"/>
                      <a:pt x="176" y="2993"/>
                      <a:pt x="4" y="3442"/>
                    </a:cubicBezTo>
                    <a:lnTo>
                      <a:pt x="1" y="3442"/>
                    </a:lnTo>
                    <a:lnTo>
                      <a:pt x="3372" y="12252"/>
                    </a:lnTo>
                    <a:cubicBezTo>
                      <a:pt x="4370" y="12763"/>
                      <a:pt x="5472" y="13018"/>
                      <a:pt x="6569" y="13018"/>
                    </a:cubicBezTo>
                    <a:cubicBezTo>
                      <a:pt x="6978" y="13018"/>
                      <a:pt x="7382" y="12982"/>
                      <a:pt x="7787" y="12913"/>
                    </a:cubicBezTo>
                    <a:lnTo>
                      <a:pt x="2847" y="1"/>
                    </a:lnTo>
                    <a:close/>
                  </a:path>
                </a:pathLst>
              </a:custGeom>
              <a:solidFill>
                <a:srgbClr val="CD9BB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02" name="Google Shape;1402;p51"/>
              <p:cNvSpPr/>
              <p:nvPr/>
            </p:nvSpPr>
            <p:spPr>
              <a:xfrm>
                <a:off x="6098232" y="2498975"/>
                <a:ext cx="291973" cy="601717"/>
              </a:xfrm>
              <a:custGeom>
                <a:avLst/>
                <a:gdLst/>
                <a:ahLst/>
                <a:cxnLst/>
                <a:rect l="l" t="t" r="r" b="b"/>
                <a:pathLst>
                  <a:path w="6391" h="13171" extrusionOk="0">
                    <a:moveTo>
                      <a:pt x="6390" y="12686"/>
                    </a:moveTo>
                    <a:cubicBezTo>
                      <a:pt x="6124" y="12868"/>
                      <a:pt x="5847" y="13029"/>
                      <a:pt x="5563" y="13170"/>
                    </a:cubicBezTo>
                    <a:cubicBezTo>
                      <a:pt x="5847" y="13029"/>
                      <a:pt x="6124" y="12868"/>
                      <a:pt x="6390" y="12686"/>
                    </a:cubicBezTo>
                    <a:lnTo>
                      <a:pt x="6390" y="12686"/>
                    </a:lnTo>
                    <a:close/>
                    <a:moveTo>
                      <a:pt x="831" y="0"/>
                    </a:moveTo>
                    <a:cubicBezTo>
                      <a:pt x="551" y="66"/>
                      <a:pt x="273" y="146"/>
                      <a:pt x="0" y="248"/>
                    </a:cubicBezTo>
                    <a:cubicBezTo>
                      <a:pt x="273" y="146"/>
                      <a:pt x="551" y="66"/>
                      <a:pt x="831" y="0"/>
                    </a:cubicBezTo>
                    <a:close/>
                    <a:moveTo>
                      <a:pt x="831" y="0"/>
                    </a:moveTo>
                    <a:lnTo>
                      <a:pt x="831" y="0"/>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03" name="Google Shape;1403;p51"/>
              <p:cNvSpPr/>
              <p:nvPr/>
            </p:nvSpPr>
            <p:spPr>
              <a:xfrm>
                <a:off x="6063054" y="2493493"/>
                <a:ext cx="327150" cy="629676"/>
              </a:xfrm>
              <a:custGeom>
                <a:avLst/>
                <a:gdLst/>
                <a:ahLst/>
                <a:cxnLst/>
                <a:rect l="l" t="t" r="r" b="b"/>
                <a:pathLst>
                  <a:path w="7161" h="13783" extrusionOk="0">
                    <a:moveTo>
                      <a:pt x="2268" y="0"/>
                    </a:moveTo>
                    <a:cubicBezTo>
                      <a:pt x="2046" y="29"/>
                      <a:pt x="1824" y="70"/>
                      <a:pt x="1601" y="120"/>
                    </a:cubicBezTo>
                    <a:cubicBezTo>
                      <a:pt x="1321" y="186"/>
                      <a:pt x="1043" y="266"/>
                      <a:pt x="770" y="368"/>
                    </a:cubicBezTo>
                    <a:cubicBezTo>
                      <a:pt x="511" y="463"/>
                      <a:pt x="252" y="580"/>
                      <a:pt x="0" y="707"/>
                    </a:cubicBezTo>
                    <a:lnTo>
                      <a:pt x="5002" y="13783"/>
                    </a:lnTo>
                    <a:cubicBezTo>
                      <a:pt x="5458" y="13666"/>
                      <a:pt x="5902" y="13499"/>
                      <a:pt x="6333" y="13290"/>
                    </a:cubicBezTo>
                    <a:cubicBezTo>
                      <a:pt x="6617" y="13149"/>
                      <a:pt x="6894" y="12988"/>
                      <a:pt x="7160" y="12806"/>
                    </a:cubicBezTo>
                    <a:lnTo>
                      <a:pt x="2268" y="0"/>
                    </a:lnTo>
                    <a:close/>
                  </a:path>
                </a:pathLst>
              </a:custGeom>
              <a:solidFill>
                <a:srgbClr val="CD9BB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04" name="Google Shape;1404;p51"/>
              <p:cNvSpPr/>
              <p:nvPr/>
            </p:nvSpPr>
            <p:spPr>
              <a:xfrm>
                <a:off x="7412343" y="3379070"/>
                <a:ext cx="196902" cy="316825"/>
              </a:xfrm>
              <a:custGeom>
                <a:avLst/>
                <a:gdLst/>
                <a:ahLst/>
                <a:cxnLst/>
                <a:rect l="l" t="t" r="r" b="b"/>
                <a:pathLst>
                  <a:path w="4310" h="6935" extrusionOk="0">
                    <a:moveTo>
                      <a:pt x="1762" y="0"/>
                    </a:moveTo>
                    <a:cubicBezTo>
                      <a:pt x="1684" y="0"/>
                      <a:pt x="1614" y="38"/>
                      <a:pt x="1575" y="104"/>
                    </a:cubicBezTo>
                    <a:lnTo>
                      <a:pt x="88" y="3074"/>
                    </a:lnTo>
                    <a:cubicBezTo>
                      <a:pt x="19" y="3202"/>
                      <a:pt x="1" y="3351"/>
                      <a:pt x="44" y="3497"/>
                    </a:cubicBezTo>
                    <a:cubicBezTo>
                      <a:pt x="281" y="4310"/>
                      <a:pt x="321" y="4879"/>
                      <a:pt x="164" y="6457"/>
                    </a:cubicBezTo>
                    <a:cubicBezTo>
                      <a:pt x="141" y="6701"/>
                      <a:pt x="450" y="6934"/>
                      <a:pt x="809" y="6934"/>
                    </a:cubicBezTo>
                    <a:cubicBezTo>
                      <a:pt x="1084" y="6934"/>
                      <a:pt x="1389" y="6797"/>
                      <a:pt x="1597" y="6425"/>
                    </a:cubicBezTo>
                    <a:cubicBezTo>
                      <a:pt x="2089" y="5542"/>
                      <a:pt x="2749" y="4182"/>
                      <a:pt x="3106" y="3545"/>
                    </a:cubicBezTo>
                    <a:cubicBezTo>
                      <a:pt x="3682" y="2505"/>
                      <a:pt x="3722" y="2360"/>
                      <a:pt x="4196" y="1547"/>
                    </a:cubicBezTo>
                    <a:cubicBezTo>
                      <a:pt x="4309" y="1350"/>
                      <a:pt x="4189" y="1080"/>
                      <a:pt x="3944" y="1004"/>
                    </a:cubicBezTo>
                    <a:lnTo>
                      <a:pt x="1838" y="12"/>
                    </a:lnTo>
                    <a:cubicBezTo>
                      <a:pt x="1812" y="4"/>
                      <a:pt x="1787" y="0"/>
                      <a:pt x="1762" y="0"/>
                    </a:cubicBezTo>
                    <a:close/>
                  </a:path>
                </a:pathLst>
              </a:custGeom>
              <a:solidFill>
                <a:srgbClr val="A64D7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05" name="Google Shape;1405;p51"/>
              <p:cNvSpPr/>
              <p:nvPr/>
            </p:nvSpPr>
            <p:spPr>
              <a:xfrm>
                <a:off x="7413485" y="3391405"/>
                <a:ext cx="192608" cy="304491"/>
              </a:xfrm>
              <a:custGeom>
                <a:avLst/>
                <a:gdLst/>
                <a:ahLst/>
                <a:cxnLst/>
                <a:rect l="l" t="t" r="r" b="b"/>
                <a:pathLst>
                  <a:path w="4216" h="6665" extrusionOk="0">
                    <a:moveTo>
                      <a:pt x="2360" y="1"/>
                    </a:moveTo>
                    <a:lnTo>
                      <a:pt x="2360" y="1"/>
                    </a:lnTo>
                    <a:cubicBezTo>
                      <a:pt x="2607" y="512"/>
                      <a:pt x="2745" y="814"/>
                      <a:pt x="2745" y="814"/>
                    </a:cubicBezTo>
                    <a:lnTo>
                      <a:pt x="198" y="3369"/>
                    </a:lnTo>
                    <a:cubicBezTo>
                      <a:pt x="198" y="3369"/>
                      <a:pt x="129" y="3293"/>
                      <a:pt x="1" y="3143"/>
                    </a:cubicBezTo>
                    <a:lnTo>
                      <a:pt x="1" y="3143"/>
                    </a:lnTo>
                    <a:cubicBezTo>
                      <a:pt x="4" y="3172"/>
                      <a:pt x="11" y="3202"/>
                      <a:pt x="19" y="3227"/>
                    </a:cubicBezTo>
                    <a:cubicBezTo>
                      <a:pt x="161" y="3719"/>
                      <a:pt x="235" y="4121"/>
                      <a:pt x="235" y="4707"/>
                    </a:cubicBezTo>
                    <a:cubicBezTo>
                      <a:pt x="235" y="5093"/>
                      <a:pt x="201" y="5560"/>
                      <a:pt x="139" y="6187"/>
                    </a:cubicBezTo>
                    <a:lnTo>
                      <a:pt x="139" y="6212"/>
                    </a:lnTo>
                    <a:cubicBezTo>
                      <a:pt x="139" y="6446"/>
                      <a:pt x="438" y="6665"/>
                      <a:pt x="785" y="6665"/>
                    </a:cubicBezTo>
                    <a:cubicBezTo>
                      <a:pt x="1058" y="6665"/>
                      <a:pt x="1364" y="6526"/>
                      <a:pt x="1572" y="6155"/>
                    </a:cubicBezTo>
                    <a:cubicBezTo>
                      <a:pt x="2064" y="5272"/>
                      <a:pt x="2724" y="3912"/>
                      <a:pt x="3081" y="3275"/>
                    </a:cubicBezTo>
                    <a:cubicBezTo>
                      <a:pt x="3657" y="2235"/>
                      <a:pt x="3697" y="2090"/>
                      <a:pt x="4171" y="1277"/>
                    </a:cubicBezTo>
                    <a:cubicBezTo>
                      <a:pt x="4200" y="1226"/>
                      <a:pt x="4215" y="1171"/>
                      <a:pt x="4215" y="1116"/>
                    </a:cubicBezTo>
                    <a:cubicBezTo>
                      <a:pt x="4215" y="956"/>
                      <a:pt x="4101" y="792"/>
                      <a:pt x="3919" y="734"/>
                    </a:cubicBezTo>
                    <a:lnTo>
                      <a:pt x="2360" y="1"/>
                    </a:lnTo>
                    <a:close/>
                  </a:path>
                </a:pathLst>
              </a:custGeom>
              <a:solidFill>
                <a:srgbClr val="EDDBE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06" name="Google Shape;1406;p51"/>
              <p:cNvSpPr/>
              <p:nvPr/>
            </p:nvSpPr>
            <p:spPr>
              <a:xfrm>
                <a:off x="6921036" y="2302937"/>
                <a:ext cx="617890" cy="1242404"/>
              </a:xfrm>
              <a:custGeom>
                <a:avLst/>
                <a:gdLst/>
                <a:ahLst/>
                <a:cxnLst/>
                <a:rect l="l" t="t" r="r" b="b"/>
                <a:pathLst>
                  <a:path w="13525" h="27195" extrusionOk="0">
                    <a:moveTo>
                      <a:pt x="6544" y="1"/>
                    </a:moveTo>
                    <a:cubicBezTo>
                      <a:pt x="2706" y="682"/>
                      <a:pt x="1" y="711"/>
                      <a:pt x="1" y="711"/>
                    </a:cubicBezTo>
                    <a:cubicBezTo>
                      <a:pt x="1" y="711"/>
                      <a:pt x="23" y="10055"/>
                      <a:pt x="2028" y="14567"/>
                    </a:cubicBezTo>
                    <a:cubicBezTo>
                      <a:pt x="4229" y="19510"/>
                      <a:pt x="10977" y="27194"/>
                      <a:pt x="10977" y="27194"/>
                    </a:cubicBezTo>
                    <a:lnTo>
                      <a:pt x="13524" y="24639"/>
                    </a:lnTo>
                    <a:cubicBezTo>
                      <a:pt x="13524" y="24639"/>
                      <a:pt x="10314" y="17626"/>
                      <a:pt x="7331" y="13864"/>
                    </a:cubicBezTo>
                    <a:cubicBezTo>
                      <a:pt x="7274" y="9238"/>
                      <a:pt x="7762" y="4193"/>
                      <a:pt x="6544"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07" name="Google Shape;1407;p51"/>
              <p:cNvSpPr/>
              <p:nvPr/>
            </p:nvSpPr>
            <p:spPr>
              <a:xfrm>
                <a:off x="6736054" y="2275662"/>
                <a:ext cx="495956" cy="113801"/>
              </a:xfrm>
              <a:custGeom>
                <a:avLst/>
                <a:gdLst/>
                <a:ahLst/>
                <a:cxnLst/>
                <a:rect l="l" t="t" r="r" b="b"/>
                <a:pathLst>
                  <a:path w="10856" h="2491" extrusionOk="0">
                    <a:moveTo>
                      <a:pt x="10121" y="0"/>
                    </a:moveTo>
                    <a:cubicBezTo>
                      <a:pt x="10071" y="0"/>
                      <a:pt x="10021" y="6"/>
                      <a:pt x="9970" y="18"/>
                    </a:cubicBezTo>
                    <a:cubicBezTo>
                      <a:pt x="5619" y="1022"/>
                      <a:pt x="2255" y="1156"/>
                      <a:pt x="822" y="1156"/>
                    </a:cubicBezTo>
                    <a:cubicBezTo>
                      <a:pt x="777" y="1156"/>
                      <a:pt x="734" y="1155"/>
                      <a:pt x="693" y="1155"/>
                    </a:cubicBezTo>
                    <a:cubicBezTo>
                      <a:pt x="691" y="1155"/>
                      <a:pt x="689" y="1155"/>
                      <a:pt x="686" y="1155"/>
                    </a:cubicBezTo>
                    <a:cubicBezTo>
                      <a:pt x="332" y="1155"/>
                      <a:pt x="44" y="1431"/>
                      <a:pt x="22" y="1783"/>
                    </a:cubicBezTo>
                    <a:cubicBezTo>
                      <a:pt x="0" y="2166"/>
                      <a:pt x="299" y="2486"/>
                      <a:pt x="682" y="2489"/>
                    </a:cubicBezTo>
                    <a:cubicBezTo>
                      <a:pt x="741" y="2490"/>
                      <a:pt x="803" y="2490"/>
                      <a:pt x="869" y="2490"/>
                    </a:cubicBezTo>
                    <a:cubicBezTo>
                      <a:pt x="2401" y="2490"/>
                      <a:pt x="5806" y="2347"/>
                      <a:pt x="10265" y="1316"/>
                    </a:cubicBezTo>
                    <a:cubicBezTo>
                      <a:pt x="10630" y="1232"/>
                      <a:pt x="10855" y="867"/>
                      <a:pt x="10768" y="507"/>
                    </a:cubicBezTo>
                    <a:cubicBezTo>
                      <a:pt x="10693" y="204"/>
                      <a:pt x="10420" y="0"/>
                      <a:pt x="10121"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08" name="Google Shape;1408;p51"/>
              <p:cNvSpPr/>
              <p:nvPr/>
            </p:nvSpPr>
            <p:spPr>
              <a:xfrm>
                <a:off x="7053114" y="1633500"/>
                <a:ext cx="414728" cy="659189"/>
              </a:xfrm>
              <a:custGeom>
                <a:avLst/>
                <a:gdLst/>
                <a:ahLst/>
                <a:cxnLst/>
                <a:rect l="l" t="t" r="r" b="b"/>
                <a:pathLst>
                  <a:path w="9078" h="14429" extrusionOk="0">
                    <a:moveTo>
                      <a:pt x="1601" y="0"/>
                    </a:moveTo>
                    <a:lnTo>
                      <a:pt x="0" y="5162"/>
                    </a:lnTo>
                    <a:lnTo>
                      <a:pt x="4203" y="6715"/>
                    </a:lnTo>
                    <a:cubicBezTo>
                      <a:pt x="5039" y="7309"/>
                      <a:pt x="5224" y="7699"/>
                      <a:pt x="5468" y="8661"/>
                    </a:cubicBezTo>
                    <a:cubicBezTo>
                      <a:pt x="5618" y="9226"/>
                      <a:pt x="5724" y="9831"/>
                      <a:pt x="5830" y="10443"/>
                    </a:cubicBezTo>
                    <a:cubicBezTo>
                      <a:pt x="6026" y="11672"/>
                      <a:pt x="6161" y="12977"/>
                      <a:pt x="6289" y="14235"/>
                    </a:cubicBezTo>
                    <a:lnTo>
                      <a:pt x="8483" y="14428"/>
                    </a:lnTo>
                    <a:cubicBezTo>
                      <a:pt x="8651" y="13724"/>
                      <a:pt x="8764" y="13057"/>
                      <a:pt x="8862" y="12364"/>
                    </a:cubicBezTo>
                    <a:cubicBezTo>
                      <a:pt x="8949" y="11676"/>
                      <a:pt x="9019" y="10983"/>
                      <a:pt x="9048" y="10276"/>
                    </a:cubicBezTo>
                    <a:cubicBezTo>
                      <a:pt x="9077" y="9565"/>
                      <a:pt x="9070" y="8851"/>
                      <a:pt x="9011" y="8107"/>
                    </a:cubicBezTo>
                    <a:cubicBezTo>
                      <a:pt x="8954" y="7364"/>
                      <a:pt x="8836" y="6434"/>
                      <a:pt x="8487" y="5636"/>
                    </a:cubicBezTo>
                    <a:cubicBezTo>
                      <a:pt x="8093" y="4728"/>
                      <a:pt x="7546" y="4130"/>
                      <a:pt x="6802" y="3493"/>
                    </a:cubicBezTo>
                    <a:cubicBezTo>
                      <a:pt x="5334" y="2227"/>
                      <a:pt x="2935" y="266"/>
                      <a:pt x="1601"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09" name="Google Shape;1409;p51"/>
              <p:cNvSpPr/>
              <p:nvPr/>
            </p:nvSpPr>
            <p:spPr>
              <a:xfrm>
                <a:off x="7302285" y="2136914"/>
                <a:ext cx="169217" cy="274247"/>
              </a:xfrm>
              <a:custGeom>
                <a:avLst/>
                <a:gdLst/>
                <a:ahLst/>
                <a:cxnLst/>
                <a:rect l="l" t="t" r="r" b="b"/>
                <a:pathLst>
                  <a:path w="3704" h="6003" extrusionOk="0">
                    <a:moveTo>
                      <a:pt x="3704" y="1"/>
                    </a:moveTo>
                    <a:lnTo>
                      <a:pt x="236" y="4"/>
                    </a:lnTo>
                    <a:cubicBezTo>
                      <a:pt x="236" y="4"/>
                      <a:pt x="0" y="5454"/>
                      <a:pt x="1411" y="5953"/>
                    </a:cubicBezTo>
                    <a:cubicBezTo>
                      <a:pt x="1506" y="5987"/>
                      <a:pt x="1598" y="6003"/>
                      <a:pt x="1687" y="6003"/>
                    </a:cubicBezTo>
                    <a:cubicBezTo>
                      <a:pt x="2949" y="6003"/>
                      <a:pt x="3529" y="2743"/>
                      <a:pt x="3704"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10" name="Google Shape;1410;p51"/>
              <p:cNvSpPr/>
              <p:nvPr/>
            </p:nvSpPr>
            <p:spPr>
              <a:xfrm>
                <a:off x="7279305" y="2238702"/>
                <a:ext cx="78624" cy="120106"/>
              </a:xfrm>
              <a:custGeom>
                <a:avLst/>
                <a:gdLst/>
                <a:ahLst/>
                <a:cxnLst/>
                <a:rect l="l" t="t" r="r" b="b"/>
                <a:pathLst>
                  <a:path w="1721" h="2629" extrusionOk="0">
                    <a:moveTo>
                      <a:pt x="831" y="0"/>
                    </a:moveTo>
                    <a:cubicBezTo>
                      <a:pt x="831" y="0"/>
                      <a:pt x="0" y="2275"/>
                      <a:pt x="507" y="2555"/>
                    </a:cubicBezTo>
                    <a:cubicBezTo>
                      <a:pt x="596" y="2604"/>
                      <a:pt x="683" y="2628"/>
                      <a:pt x="765" y="2628"/>
                    </a:cubicBezTo>
                    <a:cubicBezTo>
                      <a:pt x="1165" y="2628"/>
                      <a:pt x="1482" y="2057"/>
                      <a:pt x="1720" y="998"/>
                    </a:cubicBezTo>
                    <a:lnTo>
                      <a:pt x="831" y="0"/>
                    </a:lnTo>
                    <a:close/>
                  </a:path>
                </a:pathLst>
              </a:custGeom>
              <a:solidFill>
                <a:srgbClr val="280A1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11" name="Google Shape;1411;p51"/>
              <p:cNvSpPr/>
              <p:nvPr/>
            </p:nvSpPr>
            <p:spPr>
              <a:xfrm>
                <a:off x="7004504" y="1629480"/>
                <a:ext cx="8680" cy="548"/>
              </a:xfrm>
              <a:custGeom>
                <a:avLst/>
                <a:gdLst/>
                <a:ahLst/>
                <a:cxnLst/>
                <a:rect l="l" t="t" r="r" b="b"/>
                <a:pathLst>
                  <a:path w="190" h="12" extrusionOk="0">
                    <a:moveTo>
                      <a:pt x="190" y="1"/>
                    </a:moveTo>
                    <a:cubicBezTo>
                      <a:pt x="124" y="4"/>
                      <a:pt x="62" y="8"/>
                      <a:pt x="1" y="11"/>
                    </a:cubicBezTo>
                    <a:cubicBezTo>
                      <a:pt x="62" y="8"/>
                      <a:pt x="127" y="4"/>
                      <a:pt x="190" y="1"/>
                    </a:cubicBezTo>
                    <a:close/>
                  </a:path>
                </a:pathLst>
              </a:custGeom>
              <a:solidFill>
                <a:srgbClr val="CCCCC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12" name="Google Shape;1412;p51"/>
              <p:cNvSpPr/>
              <p:nvPr/>
            </p:nvSpPr>
            <p:spPr>
              <a:xfrm>
                <a:off x="6947534" y="1629480"/>
                <a:ext cx="65649" cy="39700"/>
              </a:xfrm>
              <a:custGeom>
                <a:avLst/>
                <a:gdLst/>
                <a:ahLst/>
                <a:cxnLst/>
                <a:rect l="l" t="t" r="r" b="b"/>
                <a:pathLst>
                  <a:path w="1437" h="869" extrusionOk="0">
                    <a:moveTo>
                      <a:pt x="1437" y="1"/>
                    </a:moveTo>
                    <a:lnTo>
                      <a:pt x="1437" y="1"/>
                    </a:lnTo>
                    <a:cubicBezTo>
                      <a:pt x="1371" y="4"/>
                      <a:pt x="1309" y="8"/>
                      <a:pt x="1248" y="11"/>
                    </a:cubicBezTo>
                    <a:cubicBezTo>
                      <a:pt x="1211" y="15"/>
                      <a:pt x="1178" y="15"/>
                      <a:pt x="1145" y="19"/>
                    </a:cubicBezTo>
                    <a:cubicBezTo>
                      <a:pt x="810" y="358"/>
                      <a:pt x="427" y="645"/>
                      <a:pt x="1" y="868"/>
                    </a:cubicBezTo>
                    <a:cubicBezTo>
                      <a:pt x="504" y="638"/>
                      <a:pt x="989" y="347"/>
                      <a:pt x="1437" y="1"/>
                    </a:cubicBezTo>
                    <a:close/>
                  </a:path>
                </a:pathLst>
              </a:custGeom>
              <a:solidFill>
                <a:srgbClr val="BEAFB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13" name="Google Shape;1413;p51"/>
              <p:cNvSpPr/>
              <p:nvPr/>
            </p:nvSpPr>
            <p:spPr>
              <a:xfrm>
                <a:off x="6707226" y="1681470"/>
                <a:ext cx="22980" cy="7675"/>
              </a:xfrm>
              <a:custGeom>
                <a:avLst/>
                <a:gdLst/>
                <a:ahLst/>
                <a:cxnLst/>
                <a:rect l="l" t="t" r="r" b="b"/>
                <a:pathLst>
                  <a:path w="503" h="168" extrusionOk="0">
                    <a:moveTo>
                      <a:pt x="503" y="0"/>
                    </a:moveTo>
                    <a:cubicBezTo>
                      <a:pt x="328" y="54"/>
                      <a:pt x="157" y="113"/>
                      <a:pt x="0" y="168"/>
                    </a:cubicBezTo>
                    <a:cubicBezTo>
                      <a:pt x="160" y="113"/>
                      <a:pt x="328" y="54"/>
                      <a:pt x="503" y="0"/>
                    </a:cubicBezTo>
                    <a:close/>
                  </a:path>
                </a:pathLst>
              </a:custGeom>
              <a:solidFill>
                <a:srgbClr val="CCCCC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14" name="Google Shape;1414;p51"/>
              <p:cNvSpPr/>
              <p:nvPr/>
            </p:nvSpPr>
            <p:spPr>
              <a:xfrm>
                <a:off x="6707226" y="1681425"/>
                <a:ext cx="142080" cy="24533"/>
              </a:xfrm>
              <a:custGeom>
                <a:avLst/>
                <a:gdLst/>
                <a:ahLst/>
                <a:cxnLst/>
                <a:rect l="l" t="t" r="r" b="b"/>
                <a:pathLst>
                  <a:path w="3110" h="537" extrusionOk="0">
                    <a:moveTo>
                      <a:pt x="503" y="1"/>
                    </a:moveTo>
                    <a:cubicBezTo>
                      <a:pt x="329" y="55"/>
                      <a:pt x="161" y="114"/>
                      <a:pt x="0" y="169"/>
                    </a:cubicBezTo>
                    <a:cubicBezTo>
                      <a:pt x="668" y="413"/>
                      <a:pt x="1385" y="536"/>
                      <a:pt x="2082" y="536"/>
                    </a:cubicBezTo>
                    <a:cubicBezTo>
                      <a:pt x="2396" y="536"/>
                      <a:pt x="2698" y="511"/>
                      <a:pt x="2993" y="464"/>
                    </a:cubicBezTo>
                    <a:cubicBezTo>
                      <a:pt x="3034" y="457"/>
                      <a:pt x="3069" y="449"/>
                      <a:pt x="3110" y="442"/>
                    </a:cubicBezTo>
                    <a:lnTo>
                      <a:pt x="3110" y="442"/>
                    </a:lnTo>
                    <a:cubicBezTo>
                      <a:pt x="2909" y="471"/>
                      <a:pt x="2709" y="486"/>
                      <a:pt x="2509" y="486"/>
                    </a:cubicBezTo>
                    <a:cubicBezTo>
                      <a:pt x="1812" y="486"/>
                      <a:pt x="1127" y="314"/>
                      <a:pt x="503" y="1"/>
                    </a:cubicBezTo>
                    <a:close/>
                  </a:path>
                </a:pathLst>
              </a:custGeom>
              <a:solidFill>
                <a:srgbClr val="BEAFB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15" name="Google Shape;1415;p51"/>
              <p:cNvSpPr/>
              <p:nvPr/>
            </p:nvSpPr>
            <p:spPr>
              <a:xfrm>
                <a:off x="6772694" y="1448106"/>
                <a:ext cx="171913" cy="235232"/>
              </a:xfrm>
              <a:custGeom>
                <a:avLst/>
                <a:gdLst/>
                <a:ahLst/>
                <a:cxnLst/>
                <a:rect l="l" t="t" r="r" b="b"/>
                <a:pathLst>
                  <a:path w="3763" h="5149" extrusionOk="0">
                    <a:moveTo>
                      <a:pt x="2625" y="1"/>
                    </a:moveTo>
                    <a:lnTo>
                      <a:pt x="674" y="2374"/>
                    </a:lnTo>
                    <a:cubicBezTo>
                      <a:pt x="1076" y="3271"/>
                      <a:pt x="1286" y="4262"/>
                      <a:pt x="0" y="4824"/>
                    </a:cubicBezTo>
                    <a:cubicBezTo>
                      <a:pt x="0" y="4824"/>
                      <a:pt x="36" y="5148"/>
                      <a:pt x="852" y="5148"/>
                    </a:cubicBezTo>
                    <a:cubicBezTo>
                      <a:pt x="1077" y="5148"/>
                      <a:pt x="1361" y="5124"/>
                      <a:pt x="1720" y="5061"/>
                    </a:cubicBezTo>
                    <a:cubicBezTo>
                      <a:pt x="3762" y="4703"/>
                      <a:pt x="3747" y="4156"/>
                      <a:pt x="3747" y="4156"/>
                    </a:cubicBezTo>
                    <a:cubicBezTo>
                      <a:pt x="2760" y="3500"/>
                      <a:pt x="2603" y="1247"/>
                      <a:pt x="2625" y="1"/>
                    </a:cubicBezTo>
                    <a:close/>
                  </a:path>
                </a:pathLst>
              </a:custGeom>
              <a:solidFill>
                <a:srgbClr val="FFB57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16" name="Google Shape;1416;p51"/>
              <p:cNvSpPr/>
              <p:nvPr/>
            </p:nvSpPr>
            <p:spPr>
              <a:xfrm>
                <a:off x="6660763" y="1295058"/>
                <a:ext cx="137283" cy="146923"/>
              </a:xfrm>
              <a:custGeom>
                <a:avLst/>
                <a:gdLst/>
                <a:ahLst/>
                <a:cxnLst/>
                <a:rect l="l" t="t" r="r" b="b"/>
                <a:pathLst>
                  <a:path w="3005" h="3216" extrusionOk="0">
                    <a:moveTo>
                      <a:pt x="1666" y="1"/>
                    </a:moveTo>
                    <a:cubicBezTo>
                      <a:pt x="1116" y="1"/>
                      <a:pt x="487" y="283"/>
                      <a:pt x="289" y="679"/>
                    </a:cubicBezTo>
                    <a:cubicBezTo>
                      <a:pt x="1" y="1255"/>
                      <a:pt x="671" y="2414"/>
                      <a:pt x="1262" y="3216"/>
                    </a:cubicBezTo>
                    <a:cubicBezTo>
                      <a:pt x="2505" y="2381"/>
                      <a:pt x="3004" y="722"/>
                      <a:pt x="2319" y="191"/>
                    </a:cubicBezTo>
                    <a:cubicBezTo>
                      <a:pt x="2150" y="59"/>
                      <a:pt x="1916" y="1"/>
                      <a:pt x="1666" y="1"/>
                    </a:cubicBezTo>
                    <a:close/>
                  </a:path>
                </a:pathLst>
              </a:custGeom>
              <a:solidFill>
                <a:srgbClr val="280A1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17" name="Google Shape;1417;p51"/>
              <p:cNvSpPr/>
              <p:nvPr/>
            </p:nvSpPr>
            <p:spPr>
              <a:xfrm>
                <a:off x="6673418" y="1268012"/>
                <a:ext cx="230389" cy="300379"/>
              </a:xfrm>
              <a:custGeom>
                <a:avLst/>
                <a:gdLst/>
                <a:ahLst/>
                <a:cxnLst/>
                <a:rect l="l" t="t" r="r" b="b"/>
                <a:pathLst>
                  <a:path w="5043" h="6575" extrusionOk="0">
                    <a:moveTo>
                      <a:pt x="2615" y="1"/>
                    </a:moveTo>
                    <a:cubicBezTo>
                      <a:pt x="2267" y="1"/>
                      <a:pt x="1907" y="84"/>
                      <a:pt x="1557" y="265"/>
                    </a:cubicBezTo>
                    <a:cubicBezTo>
                      <a:pt x="0" y="1070"/>
                      <a:pt x="0" y="3545"/>
                      <a:pt x="493" y="4997"/>
                    </a:cubicBezTo>
                    <a:cubicBezTo>
                      <a:pt x="824" y="5979"/>
                      <a:pt x="1738" y="6575"/>
                      <a:pt x="2659" y="6575"/>
                    </a:cubicBezTo>
                    <a:cubicBezTo>
                      <a:pt x="3248" y="6575"/>
                      <a:pt x="3840" y="6331"/>
                      <a:pt x="4284" y="5788"/>
                    </a:cubicBezTo>
                    <a:cubicBezTo>
                      <a:pt x="5042" y="4861"/>
                      <a:pt x="4929" y="3892"/>
                      <a:pt x="4878" y="2230"/>
                    </a:cubicBezTo>
                    <a:cubicBezTo>
                      <a:pt x="4838" y="949"/>
                      <a:pt x="3795" y="1"/>
                      <a:pt x="2615" y="1"/>
                    </a:cubicBezTo>
                    <a:close/>
                  </a:path>
                </a:pathLst>
              </a:custGeom>
              <a:solidFill>
                <a:srgbClr val="FFB57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18" name="Google Shape;1418;p51"/>
              <p:cNvSpPr/>
              <p:nvPr/>
            </p:nvSpPr>
            <p:spPr>
              <a:xfrm>
                <a:off x="6819476" y="1292134"/>
                <a:ext cx="129608" cy="149024"/>
              </a:xfrm>
              <a:custGeom>
                <a:avLst/>
                <a:gdLst/>
                <a:ahLst/>
                <a:cxnLst/>
                <a:rect l="l" t="t" r="r" b="b"/>
                <a:pathLst>
                  <a:path w="2837" h="3262" extrusionOk="0">
                    <a:moveTo>
                      <a:pt x="1658" y="1"/>
                    </a:moveTo>
                    <a:cubicBezTo>
                      <a:pt x="1051" y="1"/>
                      <a:pt x="304" y="465"/>
                      <a:pt x="168" y="965"/>
                    </a:cubicBezTo>
                    <a:cubicBezTo>
                      <a:pt x="0" y="1589"/>
                      <a:pt x="886" y="2595"/>
                      <a:pt x="1623" y="3261"/>
                    </a:cubicBezTo>
                    <a:cubicBezTo>
                      <a:pt x="2676" y="2198"/>
                      <a:pt x="2836" y="470"/>
                      <a:pt x="2060" y="87"/>
                    </a:cubicBezTo>
                    <a:cubicBezTo>
                      <a:pt x="1941" y="27"/>
                      <a:pt x="1804" y="1"/>
                      <a:pt x="1658" y="1"/>
                    </a:cubicBezTo>
                    <a:close/>
                  </a:path>
                </a:pathLst>
              </a:custGeom>
              <a:solidFill>
                <a:srgbClr val="280A1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19" name="Google Shape;1419;p51"/>
              <p:cNvSpPr/>
              <p:nvPr/>
            </p:nvSpPr>
            <p:spPr>
              <a:xfrm>
                <a:off x="6668941" y="1230778"/>
                <a:ext cx="259217" cy="120197"/>
              </a:xfrm>
              <a:custGeom>
                <a:avLst/>
                <a:gdLst/>
                <a:ahLst/>
                <a:cxnLst/>
                <a:rect l="l" t="t" r="r" b="b"/>
                <a:pathLst>
                  <a:path w="5674" h="2631" extrusionOk="0">
                    <a:moveTo>
                      <a:pt x="4214" y="1"/>
                    </a:moveTo>
                    <a:lnTo>
                      <a:pt x="4214" y="1"/>
                    </a:lnTo>
                    <a:cubicBezTo>
                      <a:pt x="4214" y="1"/>
                      <a:pt x="3863" y="548"/>
                      <a:pt x="3367" y="548"/>
                    </a:cubicBezTo>
                    <a:cubicBezTo>
                      <a:pt x="3274" y="548"/>
                      <a:pt x="3175" y="528"/>
                      <a:pt x="3073" y="482"/>
                    </a:cubicBezTo>
                    <a:cubicBezTo>
                      <a:pt x="2919" y="413"/>
                      <a:pt x="2702" y="375"/>
                      <a:pt x="2455" y="375"/>
                    </a:cubicBezTo>
                    <a:cubicBezTo>
                      <a:pt x="1661" y="375"/>
                      <a:pt x="554" y="770"/>
                      <a:pt x="211" y="1801"/>
                    </a:cubicBezTo>
                    <a:cubicBezTo>
                      <a:pt x="0" y="2432"/>
                      <a:pt x="589" y="2630"/>
                      <a:pt x="1391" y="2630"/>
                    </a:cubicBezTo>
                    <a:cubicBezTo>
                      <a:pt x="2305" y="2630"/>
                      <a:pt x="3497" y="2373"/>
                      <a:pt x="4101" y="2206"/>
                    </a:cubicBezTo>
                    <a:cubicBezTo>
                      <a:pt x="4101" y="2206"/>
                      <a:pt x="4125" y="2456"/>
                      <a:pt x="4312" y="2456"/>
                    </a:cubicBezTo>
                    <a:cubicBezTo>
                      <a:pt x="4463" y="2456"/>
                      <a:pt x="4721" y="2292"/>
                      <a:pt x="5158" y="1700"/>
                    </a:cubicBezTo>
                    <a:cubicBezTo>
                      <a:pt x="5673" y="999"/>
                      <a:pt x="4875" y="849"/>
                      <a:pt x="4112" y="849"/>
                    </a:cubicBezTo>
                    <a:cubicBezTo>
                      <a:pt x="3827" y="849"/>
                      <a:pt x="3548" y="870"/>
                      <a:pt x="3343" y="891"/>
                    </a:cubicBezTo>
                    <a:cubicBezTo>
                      <a:pt x="3296" y="895"/>
                      <a:pt x="3253" y="900"/>
                      <a:pt x="3214" y="905"/>
                    </a:cubicBezTo>
                    <a:lnTo>
                      <a:pt x="3214" y="905"/>
                    </a:lnTo>
                    <a:cubicBezTo>
                      <a:pt x="3864" y="766"/>
                      <a:pt x="4304" y="215"/>
                      <a:pt x="4214" y="1"/>
                    </a:cubicBezTo>
                    <a:close/>
                  </a:path>
                </a:pathLst>
              </a:custGeom>
              <a:solidFill>
                <a:srgbClr val="280A1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20" name="Google Shape;1420;p51"/>
              <p:cNvSpPr/>
              <p:nvPr/>
            </p:nvSpPr>
            <p:spPr>
              <a:xfrm>
                <a:off x="6859771" y="1401187"/>
                <a:ext cx="88629" cy="86345"/>
              </a:xfrm>
              <a:custGeom>
                <a:avLst/>
                <a:gdLst/>
                <a:ahLst/>
                <a:cxnLst/>
                <a:rect l="l" t="t" r="r" b="b"/>
                <a:pathLst>
                  <a:path w="1940" h="1890" extrusionOk="0">
                    <a:moveTo>
                      <a:pt x="1120" y="1"/>
                    </a:moveTo>
                    <a:cubicBezTo>
                      <a:pt x="612" y="1"/>
                      <a:pt x="225" y="605"/>
                      <a:pt x="114" y="1046"/>
                    </a:cubicBezTo>
                    <a:cubicBezTo>
                      <a:pt x="1" y="1481"/>
                      <a:pt x="195" y="1890"/>
                      <a:pt x="587" y="1890"/>
                    </a:cubicBezTo>
                    <a:cubicBezTo>
                      <a:pt x="651" y="1890"/>
                      <a:pt x="721" y="1879"/>
                      <a:pt x="795" y="1855"/>
                    </a:cubicBezTo>
                    <a:cubicBezTo>
                      <a:pt x="1145" y="1742"/>
                      <a:pt x="1513" y="1469"/>
                      <a:pt x="1714" y="1068"/>
                    </a:cubicBezTo>
                    <a:cubicBezTo>
                      <a:pt x="1939" y="608"/>
                      <a:pt x="1714" y="55"/>
                      <a:pt x="1185" y="4"/>
                    </a:cubicBezTo>
                    <a:cubicBezTo>
                      <a:pt x="1163" y="2"/>
                      <a:pt x="1141" y="1"/>
                      <a:pt x="1120" y="1"/>
                    </a:cubicBezTo>
                    <a:close/>
                  </a:path>
                </a:pathLst>
              </a:custGeom>
              <a:solidFill>
                <a:srgbClr val="FFB57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21" name="Google Shape;1421;p51"/>
              <p:cNvSpPr/>
              <p:nvPr/>
            </p:nvSpPr>
            <p:spPr>
              <a:xfrm>
                <a:off x="6768491" y="1390999"/>
                <a:ext cx="15716" cy="22386"/>
              </a:xfrm>
              <a:custGeom>
                <a:avLst/>
                <a:gdLst/>
                <a:ahLst/>
                <a:cxnLst/>
                <a:rect l="l" t="t" r="r" b="b"/>
                <a:pathLst>
                  <a:path w="344" h="490" extrusionOk="0">
                    <a:moveTo>
                      <a:pt x="159" y="0"/>
                    </a:moveTo>
                    <a:cubicBezTo>
                      <a:pt x="156" y="0"/>
                      <a:pt x="153" y="0"/>
                      <a:pt x="150" y="0"/>
                    </a:cubicBezTo>
                    <a:cubicBezTo>
                      <a:pt x="63" y="12"/>
                      <a:pt x="1" y="125"/>
                      <a:pt x="15" y="259"/>
                    </a:cubicBezTo>
                    <a:cubicBezTo>
                      <a:pt x="26" y="390"/>
                      <a:pt x="101" y="490"/>
                      <a:pt x="185" y="490"/>
                    </a:cubicBezTo>
                    <a:cubicBezTo>
                      <a:pt x="188" y="490"/>
                      <a:pt x="191" y="490"/>
                      <a:pt x="194" y="489"/>
                    </a:cubicBezTo>
                    <a:cubicBezTo>
                      <a:pt x="285" y="482"/>
                      <a:pt x="344" y="365"/>
                      <a:pt x="333" y="230"/>
                    </a:cubicBezTo>
                    <a:cubicBezTo>
                      <a:pt x="322" y="100"/>
                      <a:pt x="243" y="0"/>
                      <a:pt x="159" y="0"/>
                    </a:cubicBezTo>
                    <a:close/>
                  </a:path>
                </a:pathLst>
              </a:custGeom>
              <a:solidFill>
                <a:srgbClr val="280A1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22" name="Google Shape;1422;p51"/>
              <p:cNvSpPr/>
              <p:nvPr/>
            </p:nvSpPr>
            <p:spPr>
              <a:xfrm>
                <a:off x="6699048" y="1397486"/>
                <a:ext cx="15716" cy="22249"/>
              </a:xfrm>
              <a:custGeom>
                <a:avLst/>
                <a:gdLst/>
                <a:ahLst/>
                <a:cxnLst/>
                <a:rect l="l" t="t" r="r" b="b"/>
                <a:pathLst>
                  <a:path w="344" h="487" extrusionOk="0">
                    <a:moveTo>
                      <a:pt x="163" y="0"/>
                    </a:moveTo>
                    <a:cubicBezTo>
                      <a:pt x="159" y="0"/>
                      <a:pt x="155" y="0"/>
                      <a:pt x="151" y="1"/>
                    </a:cubicBezTo>
                    <a:cubicBezTo>
                      <a:pt x="63" y="8"/>
                      <a:pt x="1" y="124"/>
                      <a:pt x="11" y="260"/>
                    </a:cubicBezTo>
                    <a:cubicBezTo>
                      <a:pt x="26" y="385"/>
                      <a:pt x="100" y="486"/>
                      <a:pt x="182" y="486"/>
                    </a:cubicBezTo>
                    <a:cubicBezTo>
                      <a:pt x="186" y="486"/>
                      <a:pt x="190" y="486"/>
                      <a:pt x="194" y="486"/>
                    </a:cubicBezTo>
                    <a:cubicBezTo>
                      <a:pt x="282" y="479"/>
                      <a:pt x="344" y="361"/>
                      <a:pt x="333" y="230"/>
                    </a:cubicBezTo>
                    <a:cubicBezTo>
                      <a:pt x="318" y="102"/>
                      <a:pt x="246" y="0"/>
                      <a:pt x="163" y="0"/>
                    </a:cubicBezTo>
                    <a:close/>
                  </a:path>
                </a:pathLst>
              </a:custGeom>
              <a:solidFill>
                <a:srgbClr val="280A1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23" name="Google Shape;1423;p51"/>
              <p:cNvSpPr/>
              <p:nvPr/>
            </p:nvSpPr>
            <p:spPr>
              <a:xfrm>
                <a:off x="6712068" y="1408999"/>
                <a:ext cx="29832" cy="60213"/>
              </a:xfrm>
              <a:custGeom>
                <a:avLst/>
                <a:gdLst/>
                <a:ahLst/>
                <a:cxnLst/>
                <a:rect l="l" t="t" r="r" b="b"/>
                <a:pathLst>
                  <a:path w="653" h="1318" extrusionOk="0">
                    <a:moveTo>
                      <a:pt x="536" y="0"/>
                    </a:moveTo>
                    <a:cubicBezTo>
                      <a:pt x="536" y="0"/>
                      <a:pt x="303" y="802"/>
                      <a:pt x="0" y="1211"/>
                    </a:cubicBezTo>
                    <a:cubicBezTo>
                      <a:pt x="107" y="1293"/>
                      <a:pt x="237" y="1318"/>
                      <a:pt x="353" y="1318"/>
                    </a:cubicBezTo>
                    <a:cubicBezTo>
                      <a:pt x="517" y="1318"/>
                      <a:pt x="653" y="1269"/>
                      <a:pt x="653" y="1269"/>
                    </a:cubicBezTo>
                    <a:lnTo>
                      <a:pt x="536" y="0"/>
                    </a:lnTo>
                    <a:close/>
                  </a:path>
                </a:pathLst>
              </a:custGeom>
              <a:solidFill>
                <a:srgbClr val="FF893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24" name="Google Shape;1424;p51"/>
              <p:cNvSpPr/>
              <p:nvPr/>
            </p:nvSpPr>
            <p:spPr>
              <a:xfrm>
                <a:off x="6759353" y="1455050"/>
                <a:ext cx="43355" cy="27457"/>
              </a:xfrm>
              <a:custGeom>
                <a:avLst/>
                <a:gdLst/>
                <a:ahLst/>
                <a:cxnLst/>
                <a:rect l="l" t="t" r="r" b="b"/>
                <a:pathLst>
                  <a:path w="949" h="601" extrusionOk="0">
                    <a:moveTo>
                      <a:pt x="902" y="1"/>
                    </a:moveTo>
                    <a:cubicBezTo>
                      <a:pt x="888" y="1"/>
                      <a:pt x="875" y="9"/>
                      <a:pt x="868" y="23"/>
                    </a:cubicBezTo>
                    <a:cubicBezTo>
                      <a:pt x="865" y="28"/>
                      <a:pt x="628" y="465"/>
                      <a:pt x="37" y="520"/>
                    </a:cubicBezTo>
                    <a:cubicBezTo>
                      <a:pt x="15" y="520"/>
                      <a:pt x="0" y="541"/>
                      <a:pt x="0" y="563"/>
                    </a:cubicBezTo>
                    <a:cubicBezTo>
                      <a:pt x="4" y="585"/>
                      <a:pt x="22" y="600"/>
                      <a:pt x="44" y="600"/>
                    </a:cubicBezTo>
                    <a:cubicBezTo>
                      <a:pt x="350" y="570"/>
                      <a:pt x="569" y="447"/>
                      <a:pt x="712" y="326"/>
                    </a:cubicBezTo>
                    <a:cubicBezTo>
                      <a:pt x="865" y="195"/>
                      <a:pt x="934" y="72"/>
                      <a:pt x="937" y="60"/>
                    </a:cubicBezTo>
                    <a:cubicBezTo>
                      <a:pt x="949" y="42"/>
                      <a:pt x="941" y="16"/>
                      <a:pt x="922" y="6"/>
                    </a:cubicBezTo>
                    <a:cubicBezTo>
                      <a:pt x="915" y="2"/>
                      <a:pt x="908" y="1"/>
                      <a:pt x="902" y="1"/>
                    </a:cubicBezTo>
                    <a:close/>
                  </a:path>
                </a:pathLst>
              </a:custGeom>
              <a:solidFill>
                <a:srgbClr val="280A1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25" name="Google Shape;1425;p51"/>
              <p:cNvSpPr/>
              <p:nvPr/>
            </p:nvSpPr>
            <p:spPr>
              <a:xfrm>
                <a:off x="6770866" y="1358744"/>
                <a:ext cx="35497" cy="18548"/>
              </a:xfrm>
              <a:custGeom>
                <a:avLst/>
                <a:gdLst/>
                <a:ahLst/>
                <a:cxnLst/>
                <a:rect l="l" t="t" r="r" b="b"/>
                <a:pathLst>
                  <a:path w="777" h="406" extrusionOk="0">
                    <a:moveTo>
                      <a:pt x="151" y="1"/>
                    </a:moveTo>
                    <a:cubicBezTo>
                      <a:pt x="105" y="1"/>
                      <a:pt x="77" y="6"/>
                      <a:pt x="73" y="6"/>
                    </a:cubicBezTo>
                    <a:cubicBezTo>
                      <a:pt x="29" y="10"/>
                      <a:pt x="0" y="54"/>
                      <a:pt x="7" y="97"/>
                    </a:cubicBezTo>
                    <a:cubicBezTo>
                      <a:pt x="13" y="133"/>
                      <a:pt x="46" y="161"/>
                      <a:pt x="84" y="161"/>
                    </a:cubicBezTo>
                    <a:cubicBezTo>
                      <a:pt x="89" y="161"/>
                      <a:pt x="93" y="160"/>
                      <a:pt x="98" y="160"/>
                    </a:cubicBezTo>
                    <a:cubicBezTo>
                      <a:pt x="99" y="160"/>
                      <a:pt x="118" y="157"/>
                      <a:pt x="149" y="157"/>
                    </a:cubicBezTo>
                    <a:cubicBezTo>
                      <a:pt x="243" y="157"/>
                      <a:pt x="449" y="181"/>
                      <a:pt x="627" y="378"/>
                    </a:cubicBezTo>
                    <a:cubicBezTo>
                      <a:pt x="643" y="396"/>
                      <a:pt x="665" y="406"/>
                      <a:pt x="687" y="406"/>
                    </a:cubicBezTo>
                    <a:cubicBezTo>
                      <a:pt x="705" y="406"/>
                      <a:pt x="723" y="399"/>
                      <a:pt x="736" y="386"/>
                    </a:cubicBezTo>
                    <a:lnTo>
                      <a:pt x="740" y="386"/>
                    </a:lnTo>
                    <a:cubicBezTo>
                      <a:pt x="773" y="353"/>
                      <a:pt x="776" y="306"/>
                      <a:pt x="744" y="272"/>
                    </a:cubicBezTo>
                    <a:cubicBezTo>
                      <a:pt x="527" y="35"/>
                      <a:pt x="276" y="1"/>
                      <a:pt x="151" y="1"/>
                    </a:cubicBezTo>
                    <a:close/>
                  </a:path>
                </a:pathLst>
              </a:custGeom>
              <a:solidFill>
                <a:srgbClr val="280A1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26" name="Google Shape;1426;p51"/>
              <p:cNvSpPr/>
              <p:nvPr/>
            </p:nvSpPr>
            <p:spPr>
              <a:xfrm>
                <a:off x="6677073" y="1359110"/>
                <a:ext cx="29695" cy="27822"/>
              </a:xfrm>
              <a:custGeom>
                <a:avLst/>
                <a:gdLst/>
                <a:ahLst/>
                <a:cxnLst/>
                <a:rect l="l" t="t" r="r" b="b"/>
                <a:pathLst>
                  <a:path w="650" h="609" extrusionOk="0">
                    <a:moveTo>
                      <a:pt x="559" y="1"/>
                    </a:moveTo>
                    <a:cubicBezTo>
                      <a:pt x="554" y="1"/>
                      <a:pt x="549" y="1"/>
                      <a:pt x="544" y="2"/>
                    </a:cubicBezTo>
                    <a:cubicBezTo>
                      <a:pt x="529" y="6"/>
                      <a:pt x="172" y="89"/>
                      <a:pt x="19" y="502"/>
                    </a:cubicBezTo>
                    <a:cubicBezTo>
                      <a:pt x="1" y="542"/>
                      <a:pt x="23" y="585"/>
                      <a:pt x="63" y="604"/>
                    </a:cubicBezTo>
                    <a:cubicBezTo>
                      <a:pt x="72" y="607"/>
                      <a:pt x="81" y="609"/>
                      <a:pt x="90" y="609"/>
                    </a:cubicBezTo>
                    <a:cubicBezTo>
                      <a:pt x="109" y="609"/>
                      <a:pt x="128" y="602"/>
                      <a:pt x="143" y="589"/>
                    </a:cubicBezTo>
                    <a:cubicBezTo>
                      <a:pt x="154" y="582"/>
                      <a:pt x="161" y="571"/>
                      <a:pt x="164" y="557"/>
                    </a:cubicBezTo>
                    <a:cubicBezTo>
                      <a:pt x="289" y="229"/>
                      <a:pt x="566" y="163"/>
                      <a:pt x="580" y="159"/>
                    </a:cubicBezTo>
                    <a:cubicBezTo>
                      <a:pt x="620" y="148"/>
                      <a:pt x="650" y="104"/>
                      <a:pt x="639" y="64"/>
                    </a:cubicBezTo>
                    <a:cubicBezTo>
                      <a:pt x="632" y="25"/>
                      <a:pt x="597" y="1"/>
                      <a:pt x="559" y="1"/>
                    </a:cubicBezTo>
                    <a:close/>
                  </a:path>
                </a:pathLst>
              </a:custGeom>
              <a:solidFill>
                <a:srgbClr val="280A1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27" name="Google Shape;1427;p51"/>
              <p:cNvSpPr/>
              <p:nvPr/>
            </p:nvSpPr>
            <p:spPr>
              <a:xfrm>
                <a:off x="6660946" y="1221321"/>
                <a:ext cx="424185" cy="472566"/>
              </a:xfrm>
              <a:custGeom>
                <a:avLst/>
                <a:gdLst/>
                <a:ahLst/>
                <a:cxnLst/>
                <a:rect l="l" t="t" r="r" b="b"/>
                <a:pathLst>
                  <a:path w="9285" h="10344" extrusionOk="0">
                    <a:moveTo>
                      <a:pt x="3762" y="0"/>
                    </a:moveTo>
                    <a:cubicBezTo>
                      <a:pt x="3496" y="0"/>
                      <a:pt x="3226" y="23"/>
                      <a:pt x="2956" y="70"/>
                    </a:cubicBezTo>
                    <a:cubicBezTo>
                      <a:pt x="2588" y="135"/>
                      <a:pt x="2238" y="237"/>
                      <a:pt x="1907" y="379"/>
                    </a:cubicBezTo>
                    <a:lnTo>
                      <a:pt x="1903" y="383"/>
                    </a:lnTo>
                    <a:cubicBezTo>
                      <a:pt x="1141" y="714"/>
                      <a:pt x="492" y="1236"/>
                      <a:pt x="0" y="1892"/>
                    </a:cubicBezTo>
                    <a:cubicBezTo>
                      <a:pt x="197" y="1757"/>
                      <a:pt x="405" y="1633"/>
                      <a:pt x="623" y="1531"/>
                    </a:cubicBezTo>
                    <a:cubicBezTo>
                      <a:pt x="1214" y="1251"/>
                      <a:pt x="1836" y="1119"/>
                      <a:pt x="2449" y="1119"/>
                    </a:cubicBezTo>
                    <a:cubicBezTo>
                      <a:pt x="4050" y="1119"/>
                      <a:pt x="5583" y="2024"/>
                      <a:pt x="6313" y="3569"/>
                    </a:cubicBezTo>
                    <a:cubicBezTo>
                      <a:pt x="7324" y="5701"/>
                      <a:pt x="6412" y="8250"/>
                      <a:pt x="4276" y="9256"/>
                    </a:cubicBezTo>
                    <a:cubicBezTo>
                      <a:pt x="3688" y="9536"/>
                      <a:pt x="3068" y="9667"/>
                      <a:pt x="2457" y="9667"/>
                    </a:cubicBezTo>
                    <a:cubicBezTo>
                      <a:pt x="2106" y="9667"/>
                      <a:pt x="1759" y="9624"/>
                      <a:pt x="1422" y="9540"/>
                    </a:cubicBezTo>
                    <a:lnTo>
                      <a:pt x="1422" y="9540"/>
                    </a:lnTo>
                    <a:cubicBezTo>
                      <a:pt x="2209" y="10052"/>
                      <a:pt x="3125" y="10344"/>
                      <a:pt x="4078" y="10344"/>
                    </a:cubicBezTo>
                    <a:cubicBezTo>
                      <a:pt x="4347" y="10344"/>
                      <a:pt x="4619" y="10320"/>
                      <a:pt x="4892" y="10272"/>
                    </a:cubicBezTo>
                    <a:cubicBezTo>
                      <a:pt x="4991" y="10257"/>
                      <a:pt x="5089" y="10236"/>
                      <a:pt x="5187" y="10214"/>
                    </a:cubicBezTo>
                    <a:cubicBezTo>
                      <a:pt x="7696" y="9613"/>
                      <a:pt x="9284" y="7047"/>
                      <a:pt x="8771" y="4330"/>
                    </a:cubicBezTo>
                    <a:cubicBezTo>
                      <a:pt x="8289" y="1798"/>
                      <a:pt x="6136" y="0"/>
                      <a:pt x="3762"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28" name="Google Shape;1428;p51"/>
              <p:cNvSpPr/>
              <p:nvPr/>
            </p:nvSpPr>
            <p:spPr>
              <a:xfrm>
                <a:off x="6612473" y="1233565"/>
                <a:ext cx="425373" cy="470099"/>
              </a:xfrm>
              <a:custGeom>
                <a:avLst/>
                <a:gdLst/>
                <a:ahLst/>
                <a:cxnLst/>
                <a:rect l="l" t="t" r="r" b="b"/>
                <a:pathLst>
                  <a:path w="9311" h="10290" extrusionOk="0">
                    <a:moveTo>
                      <a:pt x="3937" y="0"/>
                    </a:moveTo>
                    <a:cubicBezTo>
                      <a:pt x="3710" y="0"/>
                      <a:pt x="3481" y="19"/>
                      <a:pt x="3252" y="56"/>
                    </a:cubicBezTo>
                    <a:cubicBezTo>
                      <a:pt x="3158" y="75"/>
                      <a:pt x="3062" y="93"/>
                      <a:pt x="2968" y="111"/>
                    </a:cubicBezTo>
                    <a:lnTo>
                      <a:pt x="2964" y="115"/>
                    </a:lnTo>
                    <a:cubicBezTo>
                      <a:pt x="1605" y="439"/>
                      <a:pt x="550" y="1409"/>
                      <a:pt x="0" y="2692"/>
                    </a:cubicBezTo>
                    <a:cubicBezTo>
                      <a:pt x="281" y="2284"/>
                      <a:pt x="638" y="1919"/>
                      <a:pt x="1061" y="1624"/>
                    </a:cubicBezTo>
                    <a:cubicBezTo>
                      <a:pt x="1258" y="1489"/>
                      <a:pt x="1466" y="1365"/>
                      <a:pt x="1684" y="1263"/>
                    </a:cubicBezTo>
                    <a:cubicBezTo>
                      <a:pt x="2275" y="983"/>
                      <a:pt x="2897" y="851"/>
                      <a:pt x="3510" y="851"/>
                    </a:cubicBezTo>
                    <a:cubicBezTo>
                      <a:pt x="5111" y="851"/>
                      <a:pt x="6644" y="1756"/>
                      <a:pt x="7374" y="3301"/>
                    </a:cubicBezTo>
                    <a:cubicBezTo>
                      <a:pt x="8385" y="5433"/>
                      <a:pt x="7473" y="7982"/>
                      <a:pt x="5337" y="8988"/>
                    </a:cubicBezTo>
                    <a:cubicBezTo>
                      <a:pt x="4749" y="9268"/>
                      <a:pt x="4129" y="9399"/>
                      <a:pt x="3518" y="9399"/>
                    </a:cubicBezTo>
                    <a:cubicBezTo>
                      <a:pt x="3167" y="9399"/>
                      <a:pt x="2820" y="9356"/>
                      <a:pt x="2483" y="9272"/>
                    </a:cubicBezTo>
                    <a:cubicBezTo>
                      <a:pt x="1962" y="9144"/>
                      <a:pt x="1466" y="8914"/>
                      <a:pt x="1025" y="8601"/>
                    </a:cubicBezTo>
                    <a:lnTo>
                      <a:pt x="1025" y="8601"/>
                    </a:lnTo>
                    <a:cubicBezTo>
                      <a:pt x="1958" y="9650"/>
                      <a:pt x="3242" y="10289"/>
                      <a:pt x="4587" y="10289"/>
                    </a:cubicBezTo>
                    <a:cubicBezTo>
                      <a:pt x="4813" y="10289"/>
                      <a:pt x="5040" y="10271"/>
                      <a:pt x="5268" y="10234"/>
                    </a:cubicBezTo>
                    <a:cubicBezTo>
                      <a:pt x="5611" y="10176"/>
                      <a:pt x="5942" y="10077"/>
                      <a:pt x="6248" y="9946"/>
                    </a:cubicBezTo>
                    <a:cubicBezTo>
                      <a:pt x="8188" y="9101"/>
                      <a:pt x="9310" y="6818"/>
                      <a:pt x="8833" y="4390"/>
                    </a:cubicBezTo>
                    <a:cubicBezTo>
                      <a:pt x="8326" y="1838"/>
                      <a:pt x="6215" y="0"/>
                      <a:pt x="3937" y="0"/>
                    </a:cubicBezTo>
                    <a:close/>
                  </a:path>
                </a:pathLst>
              </a:custGeom>
              <a:solidFill>
                <a:srgbClr val="A64D7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29" name="Google Shape;1429;p51"/>
              <p:cNvSpPr/>
              <p:nvPr/>
            </p:nvSpPr>
            <p:spPr>
              <a:xfrm>
                <a:off x="6612473" y="1233656"/>
                <a:ext cx="408561" cy="469962"/>
              </a:xfrm>
              <a:custGeom>
                <a:avLst/>
                <a:gdLst/>
                <a:ahLst/>
                <a:cxnLst/>
                <a:rect l="l" t="t" r="r" b="b"/>
                <a:pathLst>
                  <a:path w="8943" h="10287" extrusionOk="0">
                    <a:moveTo>
                      <a:pt x="3943" y="0"/>
                    </a:moveTo>
                    <a:cubicBezTo>
                      <a:pt x="3941" y="0"/>
                      <a:pt x="3939" y="0"/>
                      <a:pt x="3937" y="0"/>
                    </a:cubicBezTo>
                    <a:cubicBezTo>
                      <a:pt x="3711" y="0"/>
                      <a:pt x="3481" y="18"/>
                      <a:pt x="3252" y="54"/>
                    </a:cubicBezTo>
                    <a:cubicBezTo>
                      <a:pt x="3158" y="73"/>
                      <a:pt x="3062" y="91"/>
                      <a:pt x="2968" y="109"/>
                    </a:cubicBezTo>
                    <a:lnTo>
                      <a:pt x="2964" y="113"/>
                    </a:lnTo>
                    <a:cubicBezTo>
                      <a:pt x="1605" y="437"/>
                      <a:pt x="550" y="1407"/>
                      <a:pt x="0" y="2690"/>
                    </a:cubicBezTo>
                    <a:cubicBezTo>
                      <a:pt x="200" y="2395"/>
                      <a:pt x="441" y="2125"/>
                      <a:pt x="718" y="1888"/>
                    </a:cubicBezTo>
                    <a:cubicBezTo>
                      <a:pt x="1302" y="1385"/>
                      <a:pt x="2024" y="1035"/>
                      <a:pt x="2825" y="904"/>
                    </a:cubicBezTo>
                    <a:cubicBezTo>
                      <a:pt x="3052" y="867"/>
                      <a:pt x="3281" y="850"/>
                      <a:pt x="3511" y="850"/>
                    </a:cubicBezTo>
                    <a:cubicBezTo>
                      <a:pt x="3562" y="850"/>
                      <a:pt x="3617" y="850"/>
                      <a:pt x="3671" y="853"/>
                    </a:cubicBezTo>
                    <a:cubicBezTo>
                      <a:pt x="4557" y="882"/>
                      <a:pt x="5381" y="1188"/>
                      <a:pt x="6052" y="1688"/>
                    </a:cubicBezTo>
                    <a:cubicBezTo>
                      <a:pt x="6332" y="1891"/>
                      <a:pt x="6591" y="2136"/>
                      <a:pt x="6817" y="2413"/>
                    </a:cubicBezTo>
                    <a:cubicBezTo>
                      <a:pt x="7251" y="2941"/>
                      <a:pt x="7564" y="3583"/>
                      <a:pt x="7702" y="4287"/>
                    </a:cubicBezTo>
                    <a:cubicBezTo>
                      <a:pt x="7757" y="4563"/>
                      <a:pt x="7786" y="4841"/>
                      <a:pt x="7786" y="5121"/>
                    </a:cubicBezTo>
                    <a:cubicBezTo>
                      <a:pt x="7786" y="5241"/>
                      <a:pt x="7779" y="5362"/>
                      <a:pt x="7772" y="5482"/>
                    </a:cubicBezTo>
                    <a:cubicBezTo>
                      <a:pt x="7721" y="6091"/>
                      <a:pt x="7542" y="6663"/>
                      <a:pt x="7258" y="7177"/>
                    </a:cubicBezTo>
                    <a:cubicBezTo>
                      <a:pt x="6868" y="7892"/>
                      <a:pt x="6270" y="8500"/>
                      <a:pt x="5501" y="8905"/>
                    </a:cubicBezTo>
                    <a:cubicBezTo>
                      <a:pt x="5374" y="8971"/>
                      <a:pt x="5246" y="9033"/>
                      <a:pt x="5111" y="9087"/>
                    </a:cubicBezTo>
                    <a:cubicBezTo>
                      <a:pt x="4593" y="9295"/>
                      <a:pt x="4054" y="9397"/>
                      <a:pt x="3518" y="9397"/>
                    </a:cubicBezTo>
                    <a:cubicBezTo>
                      <a:pt x="3354" y="9397"/>
                      <a:pt x="3190" y="9386"/>
                      <a:pt x="3030" y="9368"/>
                    </a:cubicBezTo>
                    <a:cubicBezTo>
                      <a:pt x="2406" y="9299"/>
                      <a:pt x="1823" y="9095"/>
                      <a:pt x="1305" y="8784"/>
                    </a:cubicBezTo>
                    <a:cubicBezTo>
                      <a:pt x="1211" y="8727"/>
                      <a:pt x="1116" y="8665"/>
                      <a:pt x="1025" y="8599"/>
                    </a:cubicBezTo>
                    <a:lnTo>
                      <a:pt x="1025" y="8599"/>
                    </a:lnTo>
                    <a:cubicBezTo>
                      <a:pt x="1958" y="9649"/>
                      <a:pt x="3241" y="10287"/>
                      <a:pt x="4583" y="10287"/>
                    </a:cubicBezTo>
                    <a:cubicBezTo>
                      <a:pt x="4812" y="10287"/>
                      <a:pt x="5038" y="10268"/>
                      <a:pt x="5268" y="10232"/>
                    </a:cubicBezTo>
                    <a:cubicBezTo>
                      <a:pt x="5611" y="10174"/>
                      <a:pt x="5942" y="10075"/>
                      <a:pt x="6248" y="9944"/>
                    </a:cubicBezTo>
                    <a:cubicBezTo>
                      <a:pt x="7889" y="9230"/>
                      <a:pt x="8942" y="7491"/>
                      <a:pt x="8942" y="5504"/>
                    </a:cubicBezTo>
                    <a:cubicBezTo>
                      <a:pt x="8942" y="5140"/>
                      <a:pt x="8905" y="4768"/>
                      <a:pt x="8833" y="4388"/>
                    </a:cubicBezTo>
                    <a:cubicBezTo>
                      <a:pt x="8327" y="1840"/>
                      <a:pt x="6219" y="0"/>
                      <a:pt x="3943" y="0"/>
                    </a:cubicBezTo>
                    <a:close/>
                  </a:path>
                </a:pathLst>
              </a:custGeom>
              <a:solidFill>
                <a:srgbClr val="DBB8C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30" name="Google Shape;1430;p51"/>
              <p:cNvSpPr/>
              <p:nvPr/>
            </p:nvSpPr>
            <p:spPr>
              <a:xfrm>
                <a:off x="6575011" y="1291083"/>
                <a:ext cx="392891" cy="345104"/>
              </a:xfrm>
              <a:custGeom>
                <a:avLst/>
                <a:gdLst/>
                <a:ahLst/>
                <a:cxnLst/>
                <a:rect l="l" t="t" r="r" b="b"/>
                <a:pathLst>
                  <a:path w="8600" h="7554" extrusionOk="0">
                    <a:moveTo>
                      <a:pt x="2508" y="0"/>
                    </a:moveTo>
                    <a:lnTo>
                      <a:pt x="2508" y="0"/>
                    </a:lnTo>
                    <a:cubicBezTo>
                      <a:pt x="2507" y="1"/>
                      <a:pt x="2506" y="3"/>
                      <a:pt x="2505" y="4"/>
                    </a:cubicBezTo>
                    <a:lnTo>
                      <a:pt x="2505" y="4"/>
                    </a:lnTo>
                    <a:cubicBezTo>
                      <a:pt x="2508" y="4"/>
                      <a:pt x="2508" y="3"/>
                      <a:pt x="2508" y="0"/>
                    </a:cubicBezTo>
                    <a:close/>
                    <a:moveTo>
                      <a:pt x="7874" y="1473"/>
                    </a:moveTo>
                    <a:cubicBezTo>
                      <a:pt x="7830" y="1787"/>
                      <a:pt x="7728" y="2122"/>
                      <a:pt x="7571" y="2443"/>
                    </a:cubicBezTo>
                    <a:cubicBezTo>
                      <a:pt x="7990" y="2578"/>
                      <a:pt x="8151" y="3066"/>
                      <a:pt x="7947" y="3478"/>
                    </a:cubicBezTo>
                    <a:cubicBezTo>
                      <a:pt x="7936" y="3496"/>
                      <a:pt x="7928" y="3515"/>
                      <a:pt x="7918" y="3533"/>
                    </a:cubicBezTo>
                    <a:cubicBezTo>
                      <a:pt x="8169" y="3573"/>
                      <a:pt x="8399" y="3617"/>
                      <a:pt x="8599" y="3661"/>
                    </a:cubicBezTo>
                    <a:cubicBezTo>
                      <a:pt x="8588" y="3445"/>
                      <a:pt x="8563" y="3234"/>
                      <a:pt x="8522" y="3030"/>
                    </a:cubicBezTo>
                    <a:cubicBezTo>
                      <a:pt x="8457" y="2694"/>
                      <a:pt x="8347" y="2362"/>
                      <a:pt x="8194" y="2042"/>
                    </a:cubicBezTo>
                    <a:cubicBezTo>
                      <a:pt x="8100" y="1841"/>
                      <a:pt x="7994" y="1652"/>
                      <a:pt x="7874" y="1473"/>
                    </a:cubicBezTo>
                    <a:close/>
                    <a:moveTo>
                      <a:pt x="2505" y="4"/>
                    </a:moveTo>
                    <a:cubicBezTo>
                      <a:pt x="2505" y="4"/>
                      <a:pt x="2505" y="4"/>
                      <a:pt x="2504" y="4"/>
                    </a:cubicBezTo>
                    <a:cubicBezTo>
                      <a:pt x="2286" y="106"/>
                      <a:pt x="2078" y="230"/>
                      <a:pt x="1881" y="365"/>
                    </a:cubicBezTo>
                    <a:cubicBezTo>
                      <a:pt x="1764" y="449"/>
                      <a:pt x="1648" y="536"/>
                      <a:pt x="1538" y="631"/>
                    </a:cubicBezTo>
                    <a:cubicBezTo>
                      <a:pt x="580" y="1459"/>
                      <a:pt x="0" y="2705"/>
                      <a:pt x="63" y="4068"/>
                    </a:cubicBezTo>
                    <a:cubicBezTo>
                      <a:pt x="657" y="3730"/>
                      <a:pt x="1480" y="3518"/>
                      <a:pt x="2403" y="3398"/>
                    </a:cubicBezTo>
                    <a:cubicBezTo>
                      <a:pt x="2351" y="2971"/>
                      <a:pt x="2341" y="2523"/>
                      <a:pt x="2384" y="2086"/>
                    </a:cubicBezTo>
                    <a:cubicBezTo>
                      <a:pt x="2384" y="2081"/>
                      <a:pt x="2381" y="2078"/>
                      <a:pt x="2381" y="2074"/>
                    </a:cubicBezTo>
                    <a:lnTo>
                      <a:pt x="2377" y="2078"/>
                    </a:lnTo>
                    <a:cubicBezTo>
                      <a:pt x="2363" y="2089"/>
                      <a:pt x="2344" y="2096"/>
                      <a:pt x="2326" y="2096"/>
                    </a:cubicBezTo>
                    <a:cubicBezTo>
                      <a:pt x="2315" y="2096"/>
                      <a:pt x="2307" y="2096"/>
                      <a:pt x="2297" y="2093"/>
                    </a:cubicBezTo>
                    <a:cubicBezTo>
                      <a:pt x="2257" y="2074"/>
                      <a:pt x="2235" y="2031"/>
                      <a:pt x="2253" y="1991"/>
                    </a:cubicBezTo>
                    <a:cubicBezTo>
                      <a:pt x="2264" y="1955"/>
                      <a:pt x="2279" y="1921"/>
                      <a:pt x="2297" y="1889"/>
                    </a:cubicBezTo>
                    <a:cubicBezTo>
                      <a:pt x="2111" y="1447"/>
                      <a:pt x="2031" y="1040"/>
                      <a:pt x="2166" y="766"/>
                    </a:cubicBezTo>
                    <a:cubicBezTo>
                      <a:pt x="2184" y="733"/>
                      <a:pt x="2202" y="700"/>
                      <a:pt x="2223" y="668"/>
                    </a:cubicBezTo>
                    <a:cubicBezTo>
                      <a:pt x="2231" y="613"/>
                      <a:pt x="2242" y="547"/>
                      <a:pt x="2267" y="481"/>
                    </a:cubicBezTo>
                    <a:cubicBezTo>
                      <a:pt x="2325" y="304"/>
                      <a:pt x="2408" y="145"/>
                      <a:pt x="2505" y="4"/>
                    </a:cubicBezTo>
                    <a:close/>
                    <a:moveTo>
                      <a:pt x="63" y="4068"/>
                    </a:moveTo>
                    <a:cubicBezTo>
                      <a:pt x="87" y="4582"/>
                      <a:pt x="202" y="5069"/>
                      <a:pt x="390" y="5517"/>
                    </a:cubicBezTo>
                    <a:lnTo>
                      <a:pt x="390" y="5517"/>
                    </a:lnTo>
                    <a:cubicBezTo>
                      <a:pt x="202" y="5069"/>
                      <a:pt x="88" y="4582"/>
                      <a:pt x="63" y="4068"/>
                    </a:cubicBezTo>
                    <a:close/>
                    <a:moveTo>
                      <a:pt x="390" y="5517"/>
                    </a:moveTo>
                    <a:cubicBezTo>
                      <a:pt x="743" y="6360"/>
                      <a:pt x="1356" y="7061"/>
                      <a:pt x="2125" y="7527"/>
                    </a:cubicBezTo>
                    <a:cubicBezTo>
                      <a:pt x="2130" y="7529"/>
                      <a:pt x="2134" y="7531"/>
                      <a:pt x="2138" y="7533"/>
                    </a:cubicBezTo>
                    <a:lnTo>
                      <a:pt x="2138" y="7533"/>
                    </a:lnTo>
                    <a:cubicBezTo>
                      <a:pt x="1363" y="7067"/>
                      <a:pt x="745" y="6364"/>
                      <a:pt x="390" y="5517"/>
                    </a:cubicBezTo>
                    <a:close/>
                    <a:moveTo>
                      <a:pt x="2138" y="7533"/>
                    </a:moveTo>
                    <a:cubicBezTo>
                      <a:pt x="2149" y="7540"/>
                      <a:pt x="2161" y="7547"/>
                      <a:pt x="2173" y="7554"/>
                    </a:cubicBezTo>
                    <a:cubicBezTo>
                      <a:pt x="2161" y="7545"/>
                      <a:pt x="2150" y="7539"/>
                      <a:pt x="2138" y="7533"/>
                    </a:cubicBezTo>
                    <a:close/>
                  </a:path>
                </a:pathLst>
              </a:custGeom>
              <a:solidFill>
                <a:srgbClr val="EDDBE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31" name="Google Shape;1431;p51"/>
              <p:cNvSpPr/>
              <p:nvPr/>
            </p:nvSpPr>
            <p:spPr>
              <a:xfrm>
                <a:off x="6667753" y="1321556"/>
                <a:ext cx="25035" cy="64827"/>
              </a:xfrm>
              <a:custGeom>
                <a:avLst/>
                <a:gdLst/>
                <a:ahLst/>
                <a:cxnLst/>
                <a:rect l="l" t="t" r="r" b="b"/>
                <a:pathLst>
                  <a:path w="548" h="1419" extrusionOk="0">
                    <a:moveTo>
                      <a:pt x="193" y="1"/>
                    </a:moveTo>
                    <a:lnTo>
                      <a:pt x="193" y="1"/>
                    </a:lnTo>
                    <a:cubicBezTo>
                      <a:pt x="172" y="33"/>
                      <a:pt x="154" y="66"/>
                      <a:pt x="136" y="99"/>
                    </a:cubicBezTo>
                    <a:cubicBezTo>
                      <a:pt x="1" y="373"/>
                      <a:pt x="81" y="780"/>
                      <a:pt x="267" y="1222"/>
                    </a:cubicBezTo>
                    <a:cubicBezTo>
                      <a:pt x="311" y="1138"/>
                      <a:pt x="361" y="1072"/>
                      <a:pt x="412" y="1021"/>
                    </a:cubicBezTo>
                    <a:cubicBezTo>
                      <a:pt x="449" y="846"/>
                      <a:pt x="493" y="679"/>
                      <a:pt x="548" y="514"/>
                    </a:cubicBezTo>
                    <a:cubicBezTo>
                      <a:pt x="311" y="416"/>
                      <a:pt x="176" y="252"/>
                      <a:pt x="193" y="1"/>
                    </a:cubicBezTo>
                    <a:close/>
                    <a:moveTo>
                      <a:pt x="358" y="1400"/>
                    </a:moveTo>
                    <a:lnTo>
                      <a:pt x="351" y="1407"/>
                    </a:lnTo>
                    <a:cubicBezTo>
                      <a:pt x="351" y="1411"/>
                      <a:pt x="354" y="1414"/>
                      <a:pt x="354" y="1419"/>
                    </a:cubicBezTo>
                    <a:cubicBezTo>
                      <a:pt x="358" y="1411"/>
                      <a:pt x="358" y="1407"/>
                      <a:pt x="358" y="1400"/>
                    </a:cubicBezTo>
                    <a:close/>
                  </a:path>
                </a:pathLst>
              </a:custGeom>
              <a:solidFill>
                <a:srgbClr val="41172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32" name="Google Shape;1432;p51"/>
              <p:cNvSpPr/>
              <p:nvPr/>
            </p:nvSpPr>
            <p:spPr>
              <a:xfrm>
                <a:off x="6681916" y="1338871"/>
                <a:ext cx="194207" cy="107497"/>
              </a:xfrm>
              <a:custGeom>
                <a:avLst/>
                <a:gdLst/>
                <a:ahLst/>
                <a:cxnLst/>
                <a:rect l="l" t="t" r="r" b="b"/>
                <a:pathLst>
                  <a:path w="4251" h="2353" extrusionOk="0">
                    <a:moveTo>
                      <a:pt x="2097" y="434"/>
                    </a:moveTo>
                    <a:cubicBezTo>
                      <a:pt x="2220" y="434"/>
                      <a:pt x="2476" y="467"/>
                      <a:pt x="2691" y="707"/>
                    </a:cubicBezTo>
                    <a:cubicBezTo>
                      <a:pt x="2723" y="741"/>
                      <a:pt x="2720" y="788"/>
                      <a:pt x="2687" y="821"/>
                    </a:cubicBezTo>
                    <a:lnTo>
                      <a:pt x="2683" y="821"/>
                    </a:lnTo>
                    <a:cubicBezTo>
                      <a:pt x="2669" y="832"/>
                      <a:pt x="2651" y="839"/>
                      <a:pt x="2632" y="839"/>
                    </a:cubicBezTo>
                    <a:cubicBezTo>
                      <a:pt x="2610" y="839"/>
                      <a:pt x="2592" y="832"/>
                      <a:pt x="2574" y="813"/>
                    </a:cubicBezTo>
                    <a:cubicBezTo>
                      <a:pt x="2395" y="620"/>
                      <a:pt x="2191" y="595"/>
                      <a:pt x="2097" y="595"/>
                    </a:cubicBezTo>
                    <a:lnTo>
                      <a:pt x="2045" y="595"/>
                    </a:lnTo>
                    <a:cubicBezTo>
                      <a:pt x="2042" y="598"/>
                      <a:pt x="2035" y="598"/>
                      <a:pt x="2031" y="598"/>
                    </a:cubicBezTo>
                    <a:cubicBezTo>
                      <a:pt x="1994" y="598"/>
                      <a:pt x="1961" y="569"/>
                      <a:pt x="1954" y="532"/>
                    </a:cubicBezTo>
                    <a:cubicBezTo>
                      <a:pt x="1947" y="489"/>
                      <a:pt x="1976" y="445"/>
                      <a:pt x="2020" y="441"/>
                    </a:cubicBezTo>
                    <a:cubicBezTo>
                      <a:pt x="2023" y="438"/>
                      <a:pt x="2053" y="434"/>
                      <a:pt x="2097" y="434"/>
                    </a:cubicBezTo>
                    <a:close/>
                    <a:moveTo>
                      <a:pt x="2057" y="1141"/>
                    </a:moveTo>
                    <a:cubicBezTo>
                      <a:pt x="2141" y="1141"/>
                      <a:pt x="2217" y="1244"/>
                      <a:pt x="2228" y="1371"/>
                    </a:cubicBezTo>
                    <a:cubicBezTo>
                      <a:pt x="2239" y="1506"/>
                      <a:pt x="2180" y="1623"/>
                      <a:pt x="2089" y="1630"/>
                    </a:cubicBezTo>
                    <a:lnTo>
                      <a:pt x="2082" y="1630"/>
                    </a:lnTo>
                    <a:cubicBezTo>
                      <a:pt x="1998" y="1630"/>
                      <a:pt x="1922" y="1532"/>
                      <a:pt x="1910" y="1400"/>
                    </a:cubicBezTo>
                    <a:cubicBezTo>
                      <a:pt x="1896" y="1266"/>
                      <a:pt x="1958" y="1153"/>
                      <a:pt x="2045" y="1141"/>
                    </a:cubicBezTo>
                    <a:close/>
                    <a:moveTo>
                      <a:pt x="536" y="1284"/>
                    </a:moveTo>
                    <a:cubicBezTo>
                      <a:pt x="620" y="1284"/>
                      <a:pt x="697" y="1382"/>
                      <a:pt x="708" y="1513"/>
                    </a:cubicBezTo>
                    <a:cubicBezTo>
                      <a:pt x="719" y="1644"/>
                      <a:pt x="657" y="1762"/>
                      <a:pt x="569" y="1769"/>
                    </a:cubicBezTo>
                    <a:lnTo>
                      <a:pt x="561" y="1769"/>
                    </a:lnTo>
                    <a:cubicBezTo>
                      <a:pt x="474" y="1769"/>
                      <a:pt x="401" y="1670"/>
                      <a:pt x="386" y="1543"/>
                    </a:cubicBezTo>
                    <a:cubicBezTo>
                      <a:pt x="376" y="1407"/>
                      <a:pt x="438" y="1291"/>
                      <a:pt x="526" y="1284"/>
                    </a:cubicBezTo>
                    <a:close/>
                    <a:moveTo>
                      <a:pt x="3169" y="1"/>
                    </a:moveTo>
                    <a:lnTo>
                      <a:pt x="3169" y="1"/>
                    </a:lnTo>
                    <a:cubicBezTo>
                      <a:pt x="2548" y="135"/>
                      <a:pt x="1757" y="263"/>
                      <a:pt x="1108" y="263"/>
                    </a:cubicBezTo>
                    <a:cubicBezTo>
                      <a:pt x="763" y="263"/>
                      <a:pt x="456" y="226"/>
                      <a:pt x="238" y="135"/>
                    </a:cubicBezTo>
                    <a:cubicBezTo>
                      <a:pt x="183" y="300"/>
                      <a:pt x="139" y="467"/>
                      <a:pt x="102" y="642"/>
                    </a:cubicBezTo>
                    <a:cubicBezTo>
                      <a:pt x="260" y="489"/>
                      <a:pt x="427" y="449"/>
                      <a:pt x="438" y="445"/>
                    </a:cubicBezTo>
                    <a:lnTo>
                      <a:pt x="456" y="445"/>
                    </a:lnTo>
                    <a:cubicBezTo>
                      <a:pt x="492" y="445"/>
                      <a:pt x="526" y="471"/>
                      <a:pt x="533" y="507"/>
                    </a:cubicBezTo>
                    <a:cubicBezTo>
                      <a:pt x="544" y="547"/>
                      <a:pt x="514" y="591"/>
                      <a:pt x="474" y="602"/>
                    </a:cubicBezTo>
                    <a:cubicBezTo>
                      <a:pt x="460" y="606"/>
                      <a:pt x="183" y="672"/>
                      <a:pt x="58" y="1000"/>
                    </a:cubicBezTo>
                    <a:cubicBezTo>
                      <a:pt x="58" y="1007"/>
                      <a:pt x="51" y="1014"/>
                      <a:pt x="48" y="1021"/>
                    </a:cubicBezTo>
                    <a:cubicBezTo>
                      <a:pt x="48" y="1028"/>
                      <a:pt x="48" y="1032"/>
                      <a:pt x="44" y="1040"/>
                    </a:cubicBezTo>
                    <a:cubicBezTo>
                      <a:pt x="1" y="1477"/>
                      <a:pt x="11" y="1925"/>
                      <a:pt x="63" y="2352"/>
                    </a:cubicBezTo>
                    <a:cubicBezTo>
                      <a:pt x="343" y="2315"/>
                      <a:pt x="631" y="2290"/>
                      <a:pt x="926" y="2268"/>
                    </a:cubicBezTo>
                    <a:cubicBezTo>
                      <a:pt x="1086" y="1903"/>
                      <a:pt x="1196" y="1535"/>
                      <a:pt x="1196" y="1535"/>
                    </a:cubicBezTo>
                    <a:lnTo>
                      <a:pt x="1261" y="2250"/>
                    </a:lnTo>
                    <a:cubicBezTo>
                      <a:pt x="1568" y="2235"/>
                      <a:pt x="1878" y="2228"/>
                      <a:pt x="2184" y="2228"/>
                    </a:cubicBezTo>
                    <a:cubicBezTo>
                      <a:pt x="2819" y="2228"/>
                      <a:pt x="3453" y="2257"/>
                      <a:pt x="4039" y="2304"/>
                    </a:cubicBezTo>
                    <a:cubicBezTo>
                      <a:pt x="4087" y="2162"/>
                      <a:pt x="4160" y="2013"/>
                      <a:pt x="4251" y="1871"/>
                    </a:cubicBezTo>
                    <a:cubicBezTo>
                      <a:pt x="3650" y="1262"/>
                      <a:pt x="3081" y="515"/>
                      <a:pt x="3169" y="1"/>
                    </a:cubicBezTo>
                    <a:close/>
                  </a:path>
                </a:pathLst>
              </a:custGeom>
              <a:solidFill>
                <a:srgbClr val="EDA07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33" name="Google Shape;1433;p51"/>
              <p:cNvSpPr/>
              <p:nvPr/>
            </p:nvSpPr>
            <p:spPr>
              <a:xfrm>
                <a:off x="6822674" y="1317399"/>
                <a:ext cx="112111" cy="106949"/>
              </a:xfrm>
              <a:custGeom>
                <a:avLst/>
                <a:gdLst/>
                <a:ahLst/>
                <a:cxnLst/>
                <a:rect l="l" t="t" r="r" b="b"/>
                <a:pathLst>
                  <a:path w="2454" h="2341" extrusionOk="0">
                    <a:moveTo>
                      <a:pt x="1640" y="1"/>
                    </a:moveTo>
                    <a:cubicBezTo>
                      <a:pt x="1294" y="434"/>
                      <a:pt x="1079" y="558"/>
                      <a:pt x="947" y="558"/>
                    </a:cubicBezTo>
                    <a:cubicBezTo>
                      <a:pt x="761" y="558"/>
                      <a:pt x="736" y="310"/>
                      <a:pt x="736" y="310"/>
                    </a:cubicBezTo>
                    <a:cubicBezTo>
                      <a:pt x="564" y="358"/>
                      <a:pt x="339" y="412"/>
                      <a:pt x="88" y="471"/>
                    </a:cubicBezTo>
                    <a:cubicBezTo>
                      <a:pt x="0" y="985"/>
                      <a:pt x="569" y="1732"/>
                      <a:pt x="1170" y="2341"/>
                    </a:cubicBezTo>
                    <a:cubicBezTo>
                      <a:pt x="1356" y="2064"/>
                      <a:pt x="1622" y="1834"/>
                      <a:pt x="1935" y="1834"/>
                    </a:cubicBezTo>
                    <a:cubicBezTo>
                      <a:pt x="1954" y="1834"/>
                      <a:pt x="1975" y="1834"/>
                      <a:pt x="1997" y="1838"/>
                    </a:cubicBezTo>
                    <a:cubicBezTo>
                      <a:pt x="2052" y="1841"/>
                      <a:pt x="2103" y="1852"/>
                      <a:pt x="2150" y="1867"/>
                    </a:cubicBezTo>
                    <a:cubicBezTo>
                      <a:pt x="2307" y="1546"/>
                      <a:pt x="2409" y="1211"/>
                      <a:pt x="2453" y="897"/>
                    </a:cubicBezTo>
                    <a:cubicBezTo>
                      <a:pt x="2376" y="788"/>
                      <a:pt x="2300" y="682"/>
                      <a:pt x="2216" y="580"/>
                    </a:cubicBezTo>
                    <a:cubicBezTo>
                      <a:pt x="2041" y="368"/>
                      <a:pt x="1851" y="176"/>
                      <a:pt x="1640" y="1"/>
                    </a:cubicBezTo>
                    <a:close/>
                  </a:path>
                </a:pathLst>
              </a:custGeom>
              <a:solidFill>
                <a:srgbClr val="41172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34" name="Google Shape;1434;p51"/>
              <p:cNvSpPr/>
              <p:nvPr/>
            </p:nvSpPr>
            <p:spPr>
              <a:xfrm>
                <a:off x="6675748" y="1272444"/>
                <a:ext cx="221892" cy="78441"/>
              </a:xfrm>
              <a:custGeom>
                <a:avLst/>
                <a:gdLst/>
                <a:ahLst/>
                <a:cxnLst/>
                <a:rect l="l" t="t" r="r" b="b"/>
                <a:pathLst>
                  <a:path w="4857" h="1717" extrusionOk="0">
                    <a:moveTo>
                      <a:pt x="2129" y="1"/>
                    </a:moveTo>
                    <a:cubicBezTo>
                      <a:pt x="2060" y="1"/>
                      <a:pt x="1995" y="1"/>
                      <a:pt x="1921" y="4"/>
                    </a:cubicBezTo>
                    <a:cubicBezTo>
                      <a:pt x="1758" y="15"/>
                      <a:pt x="1598" y="29"/>
                      <a:pt x="1440" y="55"/>
                    </a:cubicBezTo>
                    <a:cubicBezTo>
                      <a:pt x="1054" y="117"/>
                      <a:pt x="671" y="237"/>
                      <a:pt x="303" y="408"/>
                    </a:cubicBezTo>
                    <a:cubicBezTo>
                      <a:pt x="205" y="551"/>
                      <a:pt x="121" y="711"/>
                      <a:pt x="62" y="889"/>
                    </a:cubicBezTo>
                    <a:cubicBezTo>
                      <a:pt x="37" y="955"/>
                      <a:pt x="26" y="1021"/>
                      <a:pt x="18" y="1076"/>
                    </a:cubicBezTo>
                    <a:cubicBezTo>
                      <a:pt x="1" y="1327"/>
                      <a:pt x="136" y="1491"/>
                      <a:pt x="373" y="1589"/>
                    </a:cubicBezTo>
                    <a:cubicBezTo>
                      <a:pt x="591" y="1680"/>
                      <a:pt x="898" y="1717"/>
                      <a:pt x="1243" y="1717"/>
                    </a:cubicBezTo>
                    <a:cubicBezTo>
                      <a:pt x="1892" y="1717"/>
                      <a:pt x="2683" y="1589"/>
                      <a:pt x="3304" y="1455"/>
                    </a:cubicBezTo>
                    <a:cubicBezTo>
                      <a:pt x="3555" y="1396"/>
                      <a:pt x="3780" y="1342"/>
                      <a:pt x="3952" y="1294"/>
                    </a:cubicBezTo>
                    <a:cubicBezTo>
                      <a:pt x="3952" y="1294"/>
                      <a:pt x="3977" y="1542"/>
                      <a:pt x="4163" y="1542"/>
                    </a:cubicBezTo>
                    <a:cubicBezTo>
                      <a:pt x="4295" y="1542"/>
                      <a:pt x="4510" y="1418"/>
                      <a:pt x="4856" y="985"/>
                    </a:cubicBezTo>
                    <a:cubicBezTo>
                      <a:pt x="4794" y="933"/>
                      <a:pt x="4732" y="886"/>
                      <a:pt x="4667" y="839"/>
                    </a:cubicBezTo>
                    <a:cubicBezTo>
                      <a:pt x="3977" y="329"/>
                      <a:pt x="3143" y="36"/>
                      <a:pt x="2286" y="4"/>
                    </a:cubicBezTo>
                    <a:cubicBezTo>
                      <a:pt x="2235" y="1"/>
                      <a:pt x="2184" y="1"/>
                      <a:pt x="2129" y="1"/>
                    </a:cubicBezTo>
                    <a:close/>
                  </a:path>
                </a:pathLst>
              </a:custGeom>
              <a:solidFill>
                <a:srgbClr val="41172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35" name="Google Shape;1435;p51"/>
              <p:cNvSpPr/>
              <p:nvPr/>
            </p:nvSpPr>
            <p:spPr>
              <a:xfrm>
                <a:off x="6866396" y="1401141"/>
                <a:ext cx="81000" cy="51350"/>
              </a:xfrm>
              <a:custGeom>
                <a:avLst/>
                <a:gdLst/>
                <a:ahLst/>
                <a:cxnLst/>
                <a:rect l="l" t="t" r="r" b="b"/>
                <a:pathLst>
                  <a:path w="1773" h="1124" extrusionOk="0">
                    <a:moveTo>
                      <a:pt x="978" y="1"/>
                    </a:moveTo>
                    <a:cubicBezTo>
                      <a:pt x="665" y="1"/>
                      <a:pt x="399" y="231"/>
                      <a:pt x="213" y="508"/>
                    </a:cubicBezTo>
                    <a:cubicBezTo>
                      <a:pt x="122" y="650"/>
                      <a:pt x="49" y="799"/>
                      <a:pt x="1" y="941"/>
                    </a:cubicBezTo>
                    <a:cubicBezTo>
                      <a:pt x="566" y="989"/>
                      <a:pt x="1088" y="1050"/>
                      <a:pt x="1540" y="1124"/>
                    </a:cubicBezTo>
                    <a:cubicBezTo>
                      <a:pt x="1550" y="1106"/>
                      <a:pt x="1558" y="1087"/>
                      <a:pt x="1569" y="1069"/>
                    </a:cubicBezTo>
                    <a:cubicBezTo>
                      <a:pt x="1773" y="657"/>
                      <a:pt x="1612" y="169"/>
                      <a:pt x="1193" y="34"/>
                    </a:cubicBezTo>
                    <a:cubicBezTo>
                      <a:pt x="1146" y="19"/>
                      <a:pt x="1095" y="8"/>
                      <a:pt x="1040" y="5"/>
                    </a:cubicBezTo>
                    <a:cubicBezTo>
                      <a:pt x="1018" y="1"/>
                      <a:pt x="997" y="1"/>
                      <a:pt x="978" y="1"/>
                    </a:cubicBezTo>
                    <a:close/>
                  </a:path>
                </a:pathLst>
              </a:custGeom>
              <a:solidFill>
                <a:srgbClr val="EDA07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36" name="Google Shape;1436;p51"/>
              <p:cNvSpPr/>
              <p:nvPr/>
            </p:nvSpPr>
            <p:spPr>
              <a:xfrm>
                <a:off x="6768491" y="1390999"/>
                <a:ext cx="15716" cy="22386"/>
              </a:xfrm>
              <a:custGeom>
                <a:avLst/>
                <a:gdLst/>
                <a:ahLst/>
                <a:cxnLst/>
                <a:rect l="l" t="t" r="r" b="b"/>
                <a:pathLst>
                  <a:path w="344" h="490" extrusionOk="0">
                    <a:moveTo>
                      <a:pt x="150" y="0"/>
                    </a:moveTo>
                    <a:cubicBezTo>
                      <a:pt x="63" y="12"/>
                      <a:pt x="1" y="125"/>
                      <a:pt x="15" y="259"/>
                    </a:cubicBezTo>
                    <a:cubicBezTo>
                      <a:pt x="27" y="391"/>
                      <a:pt x="103" y="489"/>
                      <a:pt x="187" y="489"/>
                    </a:cubicBezTo>
                    <a:lnTo>
                      <a:pt x="194" y="489"/>
                    </a:lnTo>
                    <a:cubicBezTo>
                      <a:pt x="285" y="482"/>
                      <a:pt x="344" y="365"/>
                      <a:pt x="333" y="230"/>
                    </a:cubicBezTo>
                    <a:cubicBezTo>
                      <a:pt x="322" y="103"/>
                      <a:pt x="246" y="0"/>
                      <a:pt x="162" y="0"/>
                    </a:cubicBezTo>
                    <a:close/>
                  </a:path>
                </a:pathLst>
              </a:custGeom>
              <a:solidFill>
                <a:srgbClr val="41172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37" name="Google Shape;1437;p51"/>
              <p:cNvSpPr/>
              <p:nvPr/>
            </p:nvSpPr>
            <p:spPr>
              <a:xfrm>
                <a:off x="6699048" y="1397486"/>
                <a:ext cx="15716" cy="22203"/>
              </a:xfrm>
              <a:custGeom>
                <a:avLst/>
                <a:gdLst/>
                <a:ahLst/>
                <a:cxnLst/>
                <a:rect l="l" t="t" r="r" b="b"/>
                <a:pathLst>
                  <a:path w="344" h="486" extrusionOk="0">
                    <a:moveTo>
                      <a:pt x="151" y="1"/>
                    </a:moveTo>
                    <a:cubicBezTo>
                      <a:pt x="63" y="8"/>
                      <a:pt x="1" y="124"/>
                      <a:pt x="11" y="260"/>
                    </a:cubicBezTo>
                    <a:cubicBezTo>
                      <a:pt x="26" y="387"/>
                      <a:pt x="99" y="486"/>
                      <a:pt x="186" y="486"/>
                    </a:cubicBezTo>
                    <a:lnTo>
                      <a:pt x="194" y="486"/>
                    </a:lnTo>
                    <a:cubicBezTo>
                      <a:pt x="282" y="479"/>
                      <a:pt x="344" y="361"/>
                      <a:pt x="333" y="230"/>
                    </a:cubicBezTo>
                    <a:cubicBezTo>
                      <a:pt x="322" y="99"/>
                      <a:pt x="245" y="1"/>
                      <a:pt x="161" y="1"/>
                    </a:cubicBezTo>
                    <a:close/>
                  </a:path>
                </a:pathLst>
              </a:custGeom>
              <a:solidFill>
                <a:srgbClr val="41172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38" name="Google Shape;1438;p51"/>
              <p:cNvSpPr/>
              <p:nvPr/>
            </p:nvSpPr>
            <p:spPr>
              <a:xfrm>
                <a:off x="6724221" y="1408999"/>
                <a:ext cx="15350" cy="33533"/>
              </a:xfrm>
              <a:custGeom>
                <a:avLst/>
                <a:gdLst/>
                <a:ahLst/>
                <a:cxnLst/>
                <a:rect l="l" t="t" r="r" b="b"/>
                <a:pathLst>
                  <a:path w="336" h="734" extrusionOk="0">
                    <a:moveTo>
                      <a:pt x="270" y="0"/>
                    </a:moveTo>
                    <a:cubicBezTo>
                      <a:pt x="270" y="0"/>
                      <a:pt x="160" y="368"/>
                      <a:pt x="0" y="733"/>
                    </a:cubicBezTo>
                    <a:cubicBezTo>
                      <a:pt x="110" y="725"/>
                      <a:pt x="222" y="718"/>
                      <a:pt x="335" y="715"/>
                    </a:cubicBezTo>
                    <a:lnTo>
                      <a:pt x="270" y="0"/>
                    </a:lnTo>
                    <a:close/>
                  </a:path>
                </a:pathLst>
              </a:custGeom>
              <a:solidFill>
                <a:srgbClr val="ED7D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39" name="Google Shape;1439;p51"/>
              <p:cNvSpPr/>
              <p:nvPr/>
            </p:nvSpPr>
            <p:spPr>
              <a:xfrm>
                <a:off x="6770866" y="1358699"/>
                <a:ext cx="35497" cy="18502"/>
              </a:xfrm>
              <a:custGeom>
                <a:avLst/>
                <a:gdLst/>
                <a:ahLst/>
                <a:cxnLst/>
                <a:rect l="l" t="t" r="r" b="b"/>
                <a:pathLst>
                  <a:path w="777" h="405" extrusionOk="0">
                    <a:moveTo>
                      <a:pt x="150" y="0"/>
                    </a:moveTo>
                    <a:cubicBezTo>
                      <a:pt x="106" y="0"/>
                      <a:pt x="76" y="4"/>
                      <a:pt x="73" y="7"/>
                    </a:cubicBezTo>
                    <a:cubicBezTo>
                      <a:pt x="29" y="11"/>
                      <a:pt x="0" y="55"/>
                      <a:pt x="7" y="98"/>
                    </a:cubicBezTo>
                    <a:cubicBezTo>
                      <a:pt x="14" y="135"/>
                      <a:pt x="47" y="164"/>
                      <a:pt x="84" y="164"/>
                    </a:cubicBezTo>
                    <a:cubicBezTo>
                      <a:pt x="88" y="164"/>
                      <a:pt x="95" y="164"/>
                      <a:pt x="98" y="161"/>
                    </a:cubicBezTo>
                    <a:lnTo>
                      <a:pt x="150" y="161"/>
                    </a:lnTo>
                    <a:cubicBezTo>
                      <a:pt x="244" y="161"/>
                      <a:pt x="448" y="186"/>
                      <a:pt x="627" y="379"/>
                    </a:cubicBezTo>
                    <a:cubicBezTo>
                      <a:pt x="645" y="398"/>
                      <a:pt x="663" y="405"/>
                      <a:pt x="685" y="405"/>
                    </a:cubicBezTo>
                    <a:cubicBezTo>
                      <a:pt x="704" y="405"/>
                      <a:pt x="722" y="398"/>
                      <a:pt x="736" y="387"/>
                    </a:cubicBezTo>
                    <a:lnTo>
                      <a:pt x="740" y="387"/>
                    </a:lnTo>
                    <a:cubicBezTo>
                      <a:pt x="773" y="354"/>
                      <a:pt x="776" y="307"/>
                      <a:pt x="744" y="273"/>
                    </a:cubicBezTo>
                    <a:cubicBezTo>
                      <a:pt x="529" y="33"/>
                      <a:pt x="273" y="0"/>
                      <a:pt x="150" y="0"/>
                    </a:cubicBezTo>
                    <a:close/>
                  </a:path>
                </a:pathLst>
              </a:custGeom>
              <a:solidFill>
                <a:srgbClr val="41172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40" name="Google Shape;1440;p51"/>
              <p:cNvSpPr/>
              <p:nvPr/>
            </p:nvSpPr>
            <p:spPr>
              <a:xfrm>
                <a:off x="6677073" y="1359156"/>
                <a:ext cx="29695" cy="27731"/>
              </a:xfrm>
              <a:custGeom>
                <a:avLst/>
                <a:gdLst/>
                <a:ahLst/>
                <a:cxnLst/>
                <a:rect l="l" t="t" r="r" b="b"/>
                <a:pathLst>
                  <a:path w="650" h="607" extrusionOk="0">
                    <a:moveTo>
                      <a:pt x="544" y="1"/>
                    </a:moveTo>
                    <a:cubicBezTo>
                      <a:pt x="533" y="5"/>
                      <a:pt x="366" y="45"/>
                      <a:pt x="208" y="198"/>
                    </a:cubicBezTo>
                    <a:cubicBezTo>
                      <a:pt x="157" y="249"/>
                      <a:pt x="107" y="315"/>
                      <a:pt x="63" y="399"/>
                    </a:cubicBezTo>
                    <a:cubicBezTo>
                      <a:pt x="45" y="431"/>
                      <a:pt x="30" y="465"/>
                      <a:pt x="19" y="501"/>
                    </a:cubicBezTo>
                    <a:cubicBezTo>
                      <a:pt x="1" y="541"/>
                      <a:pt x="23" y="584"/>
                      <a:pt x="63" y="603"/>
                    </a:cubicBezTo>
                    <a:cubicBezTo>
                      <a:pt x="73" y="606"/>
                      <a:pt x="81" y="606"/>
                      <a:pt x="92" y="606"/>
                    </a:cubicBezTo>
                    <a:cubicBezTo>
                      <a:pt x="110" y="606"/>
                      <a:pt x="129" y="599"/>
                      <a:pt x="143" y="588"/>
                    </a:cubicBezTo>
                    <a:lnTo>
                      <a:pt x="147" y="584"/>
                    </a:lnTo>
                    <a:lnTo>
                      <a:pt x="154" y="577"/>
                    </a:lnTo>
                    <a:cubicBezTo>
                      <a:pt x="157" y="570"/>
                      <a:pt x="164" y="563"/>
                      <a:pt x="164" y="556"/>
                    </a:cubicBezTo>
                    <a:cubicBezTo>
                      <a:pt x="289" y="228"/>
                      <a:pt x="566" y="162"/>
                      <a:pt x="580" y="158"/>
                    </a:cubicBezTo>
                    <a:cubicBezTo>
                      <a:pt x="620" y="147"/>
                      <a:pt x="650" y="103"/>
                      <a:pt x="639" y="63"/>
                    </a:cubicBezTo>
                    <a:cubicBezTo>
                      <a:pt x="632" y="27"/>
                      <a:pt x="598" y="1"/>
                      <a:pt x="562" y="1"/>
                    </a:cubicBezTo>
                    <a:close/>
                  </a:path>
                </a:pathLst>
              </a:custGeom>
              <a:solidFill>
                <a:srgbClr val="41172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41" name="Google Shape;1441;p51"/>
              <p:cNvSpPr/>
              <p:nvPr/>
            </p:nvSpPr>
            <p:spPr>
              <a:xfrm>
                <a:off x="6862604" y="1607642"/>
                <a:ext cx="46325" cy="33578"/>
              </a:xfrm>
              <a:custGeom>
                <a:avLst/>
                <a:gdLst/>
                <a:ahLst/>
                <a:cxnLst/>
                <a:rect l="l" t="t" r="r" b="b"/>
                <a:pathLst>
                  <a:path w="1014" h="735" extrusionOk="0">
                    <a:moveTo>
                      <a:pt x="1014" y="1"/>
                    </a:moveTo>
                    <a:cubicBezTo>
                      <a:pt x="982" y="32"/>
                      <a:pt x="949" y="63"/>
                      <a:pt x="916" y="93"/>
                    </a:cubicBezTo>
                    <a:lnTo>
                      <a:pt x="916" y="93"/>
                    </a:lnTo>
                    <a:cubicBezTo>
                      <a:pt x="949" y="63"/>
                      <a:pt x="982" y="32"/>
                      <a:pt x="1014" y="1"/>
                    </a:cubicBezTo>
                    <a:close/>
                    <a:moveTo>
                      <a:pt x="916" y="93"/>
                    </a:moveTo>
                    <a:lnTo>
                      <a:pt x="916" y="93"/>
                    </a:lnTo>
                    <a:cubicBezTo>
                      <a:pt x="649" y="338"/>
                      <a:pt x="350" y="547"/>
                      <a:pt x="26" y="719"/>
                    </a:cubicBezTo>
                    <a:cubicBezTo>
                      <a:pt x="18" y="723"/>
                      <a:pt x="8" y="730"/>
                      <a:pt x="1" y="734"/>
                    </a:cubicBezTo>
                    <a:cubicBezTo>
                      <a:pt x="336" y="562"/>
                      <a:pt x="641" y="345"/>
                      <a:pt x="916" y="93"/>
                    </a:cubicBezTo>
                    <a:close/>
                  </a:path>
                </a:pathLst>
              </a:custGeom>
              <a:solidFill>
                <a:srgbClr val="EDA07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42" name="Google Shape;1442;p51"/>
              <p:cNvSpPr/>
              <p:nvPr/>
            </p:nvSpPr>
            <p:spPr>
              <a:xfrm>
                <a:off x="6753049" y="1661917"/>
                <a:ext cx="19690" cy="1051"/>
              </a:xfrm>
              <a:custGeom>
                <a:avLst/>
                <a:gdLst/>
                <a:ahLst/>
                <a:cxnLst/>
                <a:rect l="l" t="t" r="r" b="b"/>
                <a:pathLst>
                  <a:path w="431" h="23" extrusionOk="0">
                    <a:moveTo>
                      <a:pt x="0" y="1"/>
                    </a:moveTo>
                    <a:lnTo>
                      <a:pt x="0" y="1"/>
                    </a:lnTo>
                    <a:cubicBezTo>
                      <a:pt x="142" y="16"/>
                      <a:pt x="284" y="23"/>
                      <a:pt x="430" y="23"/>
                    </a:cubicBezTo>
                    <a:cubicBezTo>
                      <a:pt x="284" y="23"/>
                      <a:pt x="142" y="12"/>
                      <a:pt x="0" y="1"/>
                    </a:cubicBezTo>
                    <a:close/>
                  </a:path>
                </a:pathLst>
              </a:custGeom>
              <a:solidFill>
                <a:srgbClr val="EDDBE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43" name="Google Shape;1443;p51"/>
              <p:cNvSpPr/>
              <p:nvPr/>
            </p:nvSpPr>
            <p:spPr>
              <a:xfrm>
                <a:off x="6750490" y="1661597"/>
                <a:ext cx="2604" cy="365"/>
              </a:xfrm>
              <a:custGeom>
                <a:avLst/>
                <a:gdLst/>
                <a:ahLst/>
                <a:cxnLst/>
                <a:rect l="l" t="t" r="r" b="b"/>
                <a:pathLst>
                  <a:path w="57" h="8" extrusionOk="0">
                    <a:moveTo>
                      <a:pt x="1" y="1"/>
                    </a:moveTo>
                    <a:cubicBezTo>
                      <a:pt x="4" y="1"/>
                      <a:pt x="7" y="1"/>
                      <a:pt x="10" y="1"/>
                    </a:cubicBezTo>
                    <a:lnTo>
                      <a:pt x="10" y="1"/>
                    </a:lnTo>
                    <a:cubicBezTo>
                      <a:pt x="9" y="1"/>
                      <a:pt x="9" y="1"/>
                      <a:pt x="9" y="1"/>
                    </a:cubicBezTo>
                    <a:close/>
                    <a:moveTo>
                      <a:pt x="10" y="1"/>
                    </a:moveTo>
                    <a:lnTo>
                      <a:pt x="10" y="1"/>
                    </a:lnTo>
                    <a:cubicBezTo>
                      <a:pt x="24" y="5"/>
                      <a:pt x="38" y="5"/>
                      <a:pt x="56" y="8"/>
                    </a:cubicBezTo>
                    <a:cubicBezTo>
                      <a:pt x="41" y="5"/>
                      <a:pt x="25" y="2"/>
                      <a:pt x="10" y="1"/>
                    </a:cubicBezTo>
                    <a:close/>
                  </a:path>
                </a:pathLst>
              </a:custGeom>
              <a:solidFill>
                <a:srgbClr val="DECCD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44" name="Google Shape;1444;p51"/>
              <p:cNvSpPr/>
              <p:nvPr/>
            </p:nvSpPr>
            <p:spPr>
              <a:xfrm>
                <a:off x="6784481" y="1648165"/>
                <a:ext cx="63000" cy="14345"/>
              </a:xfrm>
              <a:custGeom>
                <a:avLst/>
                <a:gdLst/>
                <a:ahLst/>
                <a:cxnLst/>
                <a:rect l="l" t="t" r="r" b="b"/>
                <a:pathLst>
                  <a:path w="1379" h="314" extrusionOk="0">
                    <a:moveTo>
                      <a:pt x="1378" y="0"/>
                    </a:moveTo>
                    <a:cubicBezTo>
                      <a:pt x="1369" y="3"/>
                      <a:pt x="1359" y="6"/>
                      <a:pt x="1350" y="12"/>
                    </a:cubicBezTo>
                    <a:lnTo>
                      <a:pt x="1350" y="12"/>
                    </a:lnTo>
                    <a:cubicBezTo>
                      <a:pt x="1359" y="8"/>
                      <a:pt x="1369" y="4"/>
                      <a:pt x="1378" y="0"/>
                    </a:cubicBezTo>
                    <a:close/>
                    <a:moveTo>
                      <a:pt x="1350" y="12"/>
                    </a:moveTo>
                    <a:cubicBezTo>
                      <a:pt x="1090" y="117"/>
                      <a:pt x="816" y="198"/>
                      <a:pt x="531" y="251"/>
                    </a:cubicBezTo>
                    <a:lnTo>
                      <a:pt x="531" y="251"/>
                    </a:lnTo>
                    <a:cubicBezTo>
                      <a:pt x="815" y="199"/>
                      <a:pt x="1088" y="118"/>
                      <a:pt x="1346" y="14"/>
                    </a:cubicBezTo>
                    <a:cubicBezTo>
                      <a:pt x="1347" y="13"/>
                      <a:pt x="1349" y="13"/>
                      <a:pt x="1350" y="12"/>
                    </a:cubicBezTo>
                    <a:close/>
                    <a:moveTo>
                      <a:pt x="531" y="251"/>
                    </a:moveTo>
                    <a:lnTo>
                      <a:pt x="531" y="251"/>
                    </a:lnTo>
                    <a:cubicBezTo>
                      <a:pt x="358" y="283"/>
                      <a:pt x="180" y="304"/>
                      <a:pt x="1" y="313"/>
                    </a:cubicBezTo>
                    <a:cubicBezTo>
                      <a:pt x="181" y="304"/>
                      <a:pt x="358" y="283"/>
                      <a:pt x="531" y="251"/>
                    </a:cubicBezTo>
                    <a:close/>
                  </a:path>
                </a:pathLst>
              </a:custGeom>
              <a:solidFill>
                <a:srgbClr val="EDA07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45" name="Google Shape;1445;p51"/>
              <p:cNvSpPr/>
              <p:nvPr/>
            </p:nvSpPr>
            <p:spPr>
              <a:xfrm>
                <a:off x="6645276" y="1272626"/>
                <a:ext cx="319110" cy="389008"/>
              </a:xfrm>
              <a:custGeom>
                <a:avLst/>
                <a:gdLst/>
                <a:ahLst/>
                <a:cxnLst/>
                <a:rect l="l" t="t" r="r" b="b"/>
                <a:pathLst>
                  <a:path w="6985" h="8515" extrusionOk="0">
                    <a:moveTo>
                      <a:pt x="2953" y="0"/>
                    </a:moveTo>
                    <a:lnTo>
                      <a:pt x="2953" y="0"/>
                    </a:lnTo>
                    <a:cubicBezTo>
                      <a:pt x="3810" y="32"/>
                      <a:pt x="4644" y="325"/>
                      <a:pt x="5334" y="835"/>
                    </a:cubicBezTo>
                    <a:cubicBezTo>
                      <a:pt x="4663" y="335"/>
                      <a:pt x="3839" y="29"/>
                      <a:pt x="2953" y="0"/>
                    </a:cubicBezTo>
                    <a:close/>
                    <a:moveTo>
                      <a:pt x="2107" y="51"/>
                    </a:moveTo>
                    <a:cubicBezTo>
                      <a:pt x="1315" y="180"/>
                      <a:pt x="602" y="523"/>
                      <a:pt x="22" y="1017"/>
                    </a:cubicBezTo>
                    <a:lnTo>
                      <a:pt x="22" y="1017"/>
                    </a:lnTo>
                    <a:cubicBezTo>
                      <a:pt x="125" y="929"/>
                      <a:pt x="234" y="848"/>
                      <a:pt x="343" y="769"/>
                    </a:cubicBezTo>
                    <a:cubicBezTo>
                      <a:pt x="540" y="634"/>
                      <a:pt x="748" y="510"/>
                      <a:pt x="966" y="408"/>
                    </a:cubicBezTo>
                    <a:cubicBezTo>
                      <a:pt x="1338" y="233"/>
                      <a:pt x="1721" y="116"/>
                      <a:pt x="2107" y="51"/>
                    </a:cubicBezTo>
                    <a:close/>
                    <a:moveTo>
                      <a:pt x="22" y="1017"/>
                    </a:moveTo>
                    <a:cubicBezTo>
                      <a:pt x="15" y="1023"/>
                      <a:pt x="8" y="1029"/>
                      <a:pt x="0" y="1035"/>
                    </a:cubicBezTo>
                    <a:cubicBezTo>
                      <a:pt x="8" y="1029"/>
                      <a:pt x="15" y="1023"/>
                      <a:pt x="22" y="1017"/>
                    </a:cubicBezTo>
                    <a:close/>
                    <a:moveTo>
                      <a:pt x="6099" y="1560"/>
                    </a:moveTo>
                    <a:cubicBezTo>
                      <a:pt x="6314" y="1826"/>
                      <a:pt x="6503" y="2122"/>
                      <a:pt x="6656" y="2446"/>
                    </a:cubicBezTo>
                    <a:cubicBezTo>
                      <a:pt x="6776" y="2697"/>
                      <a:pt x="6869" y="2954"/>
                      <a:pt x="6935" y="3215"/>
                    </a:cubicBezTo>
                    <a:lnTo>
                      <a:pt x="6935" y="3215"/>
                    </a:lnTo>
                    <a:cubicBezTo>
                      <a:pt x="6779" y="2597"/>
                      <a:pt x="6488" y="2033"/>
                      <a:pt x="6099" y="1560"/>
                    </a:cubicBezTo>
                    <a:close/>
                    <a:moveTo>
                      <a:pt x="6935" y="3215"/>
                    </a:moveTo>
                    <a:lnTo>
                      <a:pt x="6935" y="3215"/>
                    </a:lnTo>
                    <a:cubicBezTo>
                      <a:pt x="6954" y="3287"/>
                      <a:pt x="6970" y="3360"/>
                      <a:pt x="6984" y="3434"/>
                    </a:cubicBezTo>
                    <a:cubicBezTo>
                      <a:pt x="6970" y="3361"/>
                      <a:pt x="6954" y="3288"/>
                      <a:pt x="6935" y="3215"/>
                    </a:cubicBezTo>
                    <a:close/>
                    <a:moveTo>
                      <a:pt x="4783" y="8052"/>
                    </a:moveTo>
                    <a:lnTo>
                      <a:pt x="4783" y="8052"/>
                    </a:lnTo>
                    <a:cubicBezTo>
                      <a:pt x="4781" y="8053"/>
                      <a:pt x="4778" y="8055"/>
                      <a:pt x="4776" y="8056"/>
                    </a:cubicBezTo>
                    <a:lnTo>
                      <a:pt x="4776" y="8056"/>
                    </a:lnTo>
                    <a:cubicBezTo>
                      <a:pt x="4778" y="8055"/>
                      <a:pt x="4781" y="8053"/>
                      <a:pt x="4783" y="8052"/>
                    </a:cubicBezTo>
                    <a:close/>
                    <a:moveTo>
                      <a:pt x="4776" y="8056"/>
                    </a:moveTo>
                    <a:lnTo>
                      <a:pt x="4776" y="8056"/>
                    </a:lnTo>
                    <a:cubicBezTo>
                      <a:pt x="4709" y="8090"/>
                      <a:pt x="4643" y="8123"/>
                      <a:pt x="4575" y="8155"/>
                    </a:cubicBezTo>
                    <a:lnTo>
                      <a:pt x="4575" y="8155"/>
                    </a:lnTo>
                    <a:cubicBezTo>
                      <a:pt x="4638" y="8126"/>
                      <a:pt x="4699" y="8097"/>
                      <a:pt x="4758" y="8067"/>
                    </a:cubicBezTo>
                    <a:cubicBezTo>
                      <a:pt x="4763" y="8064"/>
                      <a:pt x="4770" y="8060"/>
                      <a:pt x="4776" y="8056"/>
                    </a:cubicBezTo>
                    <a:close/>
                    <a:moveTo>
                      <a:pt x="4575" y="8155"/>
                    </a:moveTo>
                    <a:cubicBezTo>
                      <a:pt x="4526" y="8177"/>
                      <a:pt x="4476" y="8199"/>
                      <a:pt x="4425" y="8220"/>
                    </a:cubicBezTo>
                    <a:cubicBezTo>
                      <a:pt x="4415" y="8224"/>
                      <a:pt x="4404" y="8227"/>
                      <a:pt x="4393" y="8234"/>
                    </a:cubicBezTo>
                    <a:cubicBezTo>
                      <a:pt x="4455" y="8209"/>
                      <a:pt x="4516" y="8183"/>
                      <a:pt x="4575" y="8155"/>
                    </a:cubicBezTo>
                    <a:close/>
                    <a:moveTo>
                      <a:pt x="587" y="7931"/>
                    </a:moveTo>
                    <a:lnTo>
                      <a:pt x="587" y="7931"/>
                    </a:lnTo>
                    <a:cubicBezTo>
                      <a:pt x="941" y="8143"/>
                      <a:pt x="1324" y="8306"/>
                      <a:pt x="1730" y="8409"/>
                    </a:cubicBezTo>
                    <a:lnTo>
                      <a:pt x="1730" y="8409"/>
                    </a:lnTo>
                    <a:cubicBezTo>
                      <a:pt x="1341" y="8309"/>
                      <a:pt x="973" y="8155"/>
                      <a:pt x="635" y="7958"/>
                    </a:cubicBezTo>
                    <a:cubicBezTo>
                      <a:pt x="620" y="7946"/>
                      <a:pt x="606" y="7939"/>
                      <a:pt x="587" y="7931"/>
                    </a:cubicBezTo>
                    <a:close/>
                    <a:moveTo>
                      <a:pt x="1730" y="8409"/>
                    </a:moveTo>
                    <a:cubicBezTo>
                      <a:pt x="1916" y="8457"/>
                      <a:pt x="2106" y="8493"/>
                      <a:pt x="2300" y="8515"/>
                    </a:cubicBezTo>
                    <a:lnTo>
                      <a:pt x="2312" y="8515"/>
                    </a:lnTo>
                    <a:cubicBezTo>
                      <a:pt x="2114" y="8493"/>
                      <a:pt x="1919" y="8457"/>
                      <a:pt x="1730" y="8409"/>
                    </a:cubicBezTo>
                    <a:close/>
                  </a:path>
                </a:pathLst>
              </a:custGeom>
              <a:solidFill>
                <a:srgbClr val="D0A3B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46" name="Google Shape;1446;p51"/>
              <p:cNvSpPr/>
              <p:nvPr/>
            </p:nvSpPr>
            <p:spPr>
              <a:xfrm>
                <a:off x="6915599" y="1458294"/>
                <a:ext cx="52766" cy="142720"/>
              </a:xfrm>
              <a:custGeom>
                <a:avLst/>
                <a:gdLst/>
                <a:ahLst/>
                <a:cxnLst/>
                <a:rect l="l" t="t" r="r" b="b"/>
                <a:pathLst>
                  <a:path w="1155" h="3124" extrusionOk="0">
                    <a:moveTo>
                      <a:pt x="1144" y="1"/>
                    </a:moveTo>
                    <a:cubicBezTo>
                      <a:pt x="1155" y="197"/>
                      <a:pt x="1151" y="389"/>
                      <a:pt x="1133" y="579"/>
                    </a:cubicBezTo>
                    <a:lnTo>
                      <a:pt x="1133" y="579"/>
                    </a:lnTo>
                    <a:cubicBezTo>
                      <a:pt x="1134" y="575"/>
                      <a:pt x="1137" y="569"/>
                      <a:pt x="1137" y="565"/>
                    </a:cubicBezTo>
                    <a:cubicBezTo>
                      <a:pt x="1151" y="379"/>
                      <a:pt x="1155" y="193"/>
                      <a:pt x="1144" y="1"/>
                    </a:cubicBezTo>
                    <a:close/>
                    <a:moveTo>
                      <a:pt x="1133" y="579"/>
                    </a:moveTo>
                    <a:cubicBezTo>
                      <a:pt x="1133" y="579"/>
                      <a:pt x="1133" y="579"/>
                      <a:pt x="1133" y="580"/>
                    </a:cubicBezTo>
                    <a:cubicBezTo>
                      <a:pt x="1133" y="579"/>
                      <a:pt x="1133" y="579"/>
                      <a:pt x="1133" y="579"/>
                    </a:cubicBezTo>
                    <a:close/>
                    <a:moveTo>
                      <a:pt x="630" y="2249"/>
                    </a:moveTo>
                    <a:cubicBezTo>
                      <a:pt x="626" y="2253"/>
                      <a:pt x="626" y="2257"/>
                      <a:pt x="623" y="2260"/>
                    </a:cubicBezTo>
                    <a:cubicBezTo>
                      <a:pt x="600" y="2302"/>
                      <a:pt x="577" y="2344"/>
                      <a:pt x="552" y="2384"/>
                    </a:cubicBezTo>
                    <a:lnTo>
                      <a:pt x="552" y="2384"/>
                    </a:lnTo>
                    <a:cubicBezTo>
                      <a:pt x="579" y="2340"/>
                      <a:pt x="605" y="2295"/>
                      <a:pt x="630" y="2249"/>
                    </a:cubicBezTo>
                    <a:close/>
                    <a:moveTo>
                      <a:pt x="552" y="2384"/>
                    </a:moveTo>
                    <a:cubicBezTo>
                      <a:pt x="394" y="2651"/>
                      <a:pt x="209" y="2899"/>
                      <a:pt x="0" y="3124"/>
                    </a:cubicBezTo>
                    <a:cubicBezTo>
                      <a:pt x="209" y="2900"/>
                      <a:pt x="395" y="2651"/>
                      <a:pt x="552" y="2384"/>
                    </a:cubicBezTo>
                    <a:close/>
                  </a:path>
                </a:pathLst>
              </a:custGeom>
              <a:solidFill>
                <a:srgbClr val="EDDBE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47" name="Google Shape;1447;p51"/>
              <p:cNvSpPr/>
              <p:nvPr/>
            </p:nvSpPr>
            <p:spPr>
              <a:xfrm>
                <a:off x="6908884" y="1600971"/>
                <a:ext cx="6761" cy="6716"/>
              </a:xfrm>
              <a:custGeom>
                <a:avLst/>
                <a:gdLst/>
                <a:ahLst/>
                <a:cxnLst/>
                <a:rect l="l" t="t" r="r" b="b"/>
                <a:pathLst>
                  <a:path w="148" h="147" extrusionOk="0">
                    <a:moveTo>
                      <a:pt x="147" y="1"/>
                    </a:moveTo>
                    <a:cubicBezTo>
                      <a:pt x="99" y="52"/>
                      <a:pt x="52" y="100"/>
                      <a:pt x="1" y="147"/>
                    </a:cubicBezTo>
                    <a:cubicBezTo>
                      <a:pt x="52" y="100"/>
                      <a:pt x="99" y="52"/>
                      <a:pt x="147" y="1"/>
                    </a:cubicBezTo>
                    <a:close/>
                  </a:path>
                </a:pathLst>
              </a:custGeom>
              <a:solidFill>
                <a:srgbClr val="EDA07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48" name="Google Shape;1448;p51"/>
              <p:cNvSpPr/>
              <p:nvPr/>
            </p:nvSpPr>
            <p:spPr>
              <a:xfrm>
                <a:off x="6944016" y="1484061"/>
                <a:ext cx="23573" cy="77527"/>
              </a:xfrm>
              <a:custGeom>
                <a:avLst/>
                <a:gdLst/>
                <a:ahLst/>
                <a:cxnLst/>
                <a:rect l="l" t="t" r="r" b="b"/>
                <a:pathLst>
                  <a:path w="516" h="1697" extrusionOk="0">
                    <a:moveTo>
                      <a:pt x="515" y="1"/>
                    </a:moveTo>
                    <a:cubicBezTo>
                      <a:pt x="515" y="1"/>
                      <a:pt x="515" y="2"/>
                      <a:pt x="515" y="2"/>
                    </a:cubicBezTo>
                    <a:lnTo>
                      <a:pt x="515" y="2"/>
                    </a:lnTo>
                    <a:cubicBezTo>
                      <a:pt x="515" y="2"/>
                      <a:pt x="515" y="1"/>
                      <a:pt x="515" y="1"/>
                    </a:cubicBezTo>
                    <a:close/>
                    <a:moveTo>
                      <a:pt x="515" y="2"/>
                    </a:moveTo>
                    <a:cubicBezTo>
                      <a:pt x="515" y="7"/>
                      <a:pt x="511" y="13"/>
                      <a:pt x="511" y="16"/>
                    </a:cubicBezTo>
                    <a:cubicBezTo>
                      <a:pt x="481" y="368"/>
                      <a:pt x="408" y="711"/>
                      <a:pt x="296" y="1035"/>
                    </a:cubicBezTo>
                    <a:lnTo>
                      <a:pt x="296" y="1035"/>
                    </a:lnTo>
                    <a:cubicBezTo>
                      <a:pt x="410" y="707"/>
                      <a:pt x="485" y="361"/>
                      <a:pt x="515" y="2"/>
                    </a:cubicBezTo>
                    <a:close/>
                    <a:moveTo>
                      <a:pt x="296" y="1035"/>
                    </a:moveTo>
                    <a:lnTo>
                      <a:pt x="296" y="1035"/>
                    </a:lnTo>
                    <a:cubicBezTo>
                      <a:pt x="216" y="1264"/>
                      <a:pt x="118" y="1485"/>
                      <a:pt x="1" y="1696"/>
                    </a:cubicBezTo>
                    <a:cubicBezTo>
                      <a:pt x="4" y="1693"/>
                      <a:pt x="4" y="1689"/>
                      <a:pt x="8" y="1685"/>
                    </a:cubicBezTo>
                    <a:cubicBezTo>
                      <a:pt x="122" y="1479"/>
                      <a:pt x="218" y="1261"/>
                      <a:pt x="296" y="1035"/>
                    </a:cubicBezTo>
                    <a:close/>
                  </a:path>
                </a:pathLst>
              </a:custGeom>
              <a:solidFill>
                <a:srgbClr val="D0A3B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49" name="Google Shape;1449;p51"/>
              <p:cNvSpPr/>
              <p:nvPr/>
            </p:nvSpPr>
            <p:spPr>
              <a:xfrm>
                <a:off x="6577843" y="1446324"/>
                <a:ext cx="244004" cy="216638"/>
              </a:xfrm>
              <a:custGeom>
                <a:avLst/>
                <a:gdLst/>
                <a:ahLst/>
                <a:cxnLst/>
                <a:rect l="l" t="t" r="r" b="b"/>
                <a:pathLst>
                  <a:path w="5341" h="4742" extrusionOk="0">
                    <a:moveTo>
                      <a:pt x="2341" y="0"/>
                    </a:moveTo>
                    <a:cubicBezTo>
                      <a:pt x="1418" y="120"/>
                      <a:pt x="595" y="332"/>
                      <a:pt x="1" y="670"/>
                    </a:cubicBezTo>
                    <a:cubicBezTo>
                      <a:pt x="73" y="2169"/>
                      <a:pt x="908" y="3448"/>
                      <a:pt x="2111" y="4156"/>
                    </a:cubicBezTo>
                    <a:cubicBezTo>
                      <a:pt x="2464" y="4363"/>
                      <a:pt x="2844" y="4516"/>
                      <a:pt x="3241" y="4615"/>
                    </a:cubicBezTo>
                    <a:cubicBezTo>
                      <a:pt x="3416" y="4659"/>
                      <a:pt x="3594" y="4691"/>
                      <a:pt x="3776" y="4713"/>
                    </a:cubicBezTo>
                    <a:lnTo>
                      <a:pt x="3780" y="4713"/>
                    </a:lnTo>
                    <a:lnTo>
                      <a:pt x="3780" y="2445"/>
                    </a:lnTo>
                    <a:cubicBezTo>
                      <a:pt x="3244" y="2191"/>
                      <a:pt x="2796" y="1720"/>
                      <a:pt x="2585" y="1094"/>
                    </a:cubicBezTo>
                    <a:cubicBezTo>
                      <a:pt x="2475" y="769"/>
                      <a:pt x="2388" y="394"/>
                      <a:pt x="2341" y="0"/>
                    </a:cubicBezTo>
                    <a:close/>
                    <a:moveTo>
                      <a:pt x="3835" y="2472"/>
                    </a:moveTo>
                    <a:lnTo>
                      <a:pt x="3835" y="4720"/>
                    </a:lnTo>
                    <a:cubicBezTo>
                      <a:pt x="3977" y="4731"/>
                      <a:pt x="4119" y="4742"/>
                      <a:pt x="4265" y="4742"/>
                    </a:cubicBezTo>
                    <a:cubicBezTo>
                      <a:pt x="4335" y="4742"/>
                      <a:pt x="4404" y="4738"/>
                      <a:pt x="4473" y="4735"/>
                    </a:cubicBezTo>
                    <a:cubicBezTo>
                      <a:pt x="4491" y="4735"/>
                      <a:pt x="4506" y="4735"/>
                      <a:pt x="4524" y="4731"/>
                    </a:cubicBezTo>
                    <a:cubicBezTo>
                      <a:pt x="5267" y="4304"/>
                      <a:pt x="5341" y="3689"/>
                      <a:pt x="5173" y="3058"/>
                    </a:cubicBezTo>
                    <a:cubicBezTo>
                      <a:pt x="5169" y="3040"/>
                      <a:pt x="5166" y="3025"/>
                      <a:pt x="5162" y="3007"/>
                    </a:cubicBezTo>
                    <a:cubicBezTo>
                      <a:pt x="5125" y="2891"/>
                      <a:pt x="5085" y="2770"/>
                      <a:pt x="5038" y="2654"/>
                    </a:cubicBezTo>
                    <a:cubicBezTo>
                      <a:pt x="4943" y="2664"/>
                      <a:pt x="4848" y="2672"/>
                      <a:pt x="4750" y="2672"/>
                    </a:cubicBezTo>
                    <a:cubicBezTo>
                      <a:pt x="4436" y="2672"/>
                      <a:pt x="4123" y="2603"/>
                      <a:pt x="3835" y="2472"/>
                    </a:cubicBezTo>
                    <a:close/>
                  </a:path>
                </a:pathLst>
              </a:custGeom>
              <a:solidFill>
                <a:srgbClr val="DFBFC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50" name="Google Shape;1450;p51"/>
              <p:cNvSpPr/>
              <p:nvPr/>
            </p:nvSpPr>
            <p:spPr>
              <a:xfrm>
                <a:off x="6750490" y="1558027"/>
                <a:ext cx="2604" cy="103933"/>
              </a:xfrm>
              <a:custGeom>
                <a:avLst/>
                <a:gdLst/>
                <a:ahLst/>
                <a:cxnLst/>
                <a:rect l="l" t="t" r="r" b="b"/>
                <a:pathLst>
                  <a:path w="57" h="2275" extrusionOk="0">
                    <a:moveTo>
                      <a:pt x="1" y="0"/>
                    </a:moveTo>
                    <a:lnTo>
                      <a:pt x="1" y="2268"/>
                    </a:lnTo>
                    <a:cubicBezTo>
                      <a:pt x="19" y="2268"/>
                      <a:pt x="38" y="2271"/>
                      <a:pt x="56" y="2275"/>
                    </a:cubicBezTo>
                    <a:lnTo>
                      <a:pt x="56" y="27"/>
                    </a:lnTo>
                    <a:cubicBezTo>
                      <a:pt x="38" y="19"/>
                      <a:pt x="19" y="12"/>
                      <a:pt x="1" y="0"/>
                    </a:cubicBezTo>
                    <a:close/>
                  </a:path>
                </a:pathLst>
              </a:custGeom>
              <a:solidFill>
                <a:srgbClr val="D3B3C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51" name="Google Shape;1451;p51"/>
              <p:cNvSpPr/>
              <p:nvPr/>
            </p:nvSpPr>
            <p:spPr>
              <a:xfrm>
                <a:off x="6893259" y="1452446"/>
                <a:ext cx="75106" cy="148568"/>
              </a:xfrm>
              <a:custGeom>
                <a:avLst/>
                <a:gdLst/>
                <a:ahLst/>
                <a:cxnLst/>
                <a:rect l="l" t="t" r="r" b="b"/>
                <a:pathLst>
                  <a:path w="1644" h="3252" extrusionOk="0">
                    <a:moveTo>
                      <a:pt x="952" y="1"/>
                    </a:moveTo>
                    <a:cubicBezTo>
                      <a:pt x="747" y="373"/>
                      <a:pt x="397" y="624"/>
                      <a:pt x="62" y="733"/>
                    </a:cubicBezTo>
                    <a:cubicBezTo>
                      <a:pt x="40" y="737"/>
                      <a:pt x="22" y="745"/>
                      <a:pt x="0" y="748"/>
                    </a:cubicBezTo>
                    <a:cubicBezTo>
                      <a:pt x="40" y="1576"/>
                      <a:pt x="168" y="2545"/>
                      <a:pt x="489" y="3252"/>
                    </a:cubicBezTo>
                    <a:cubicBezTo>
                      <a:pt x="733" y="2989"/>
                      <a:pt x="944" y="2695"/>
                      <a:pt x="1119" y="2377"/>
                    </a:cubicBezTo>
                    <a:cubicBezTo>
                      <a:pt x="1400" y="1863"/>
                      <a:pt x="1571" y="1295"/>
                      <a:pt x="1622" y="708"/>
                    </a:cubicBezTo>
                    <a:cubicBezTo>
                      <a:pt x="1640" y="518"/>
                      <a:pt x="1644" y="325"/>
                      <a:pt x="1633" y="129"/>
                    </a:cubicBezTo>
                    <a:cubicBezTo>
                      <a:pt x="1433" y="85"/>
                      <a:pt x="1203" y="41"/>
                      <a:pt x="952" y="1"/>
                    </a:cubicBezTo>
                    <a:close/>
                  </a:path>
                </a:pathLst>
              </a:custGeom>
              <a:solidFill>
                <a:srgbClr val="DFBFC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52" name="Google Shape;1452;p51"/>
              <p:cNvSpPr/>
              <p:nvPr/>
            </p:nvSpPr>
            <p:spPr>
              <a:xfrm>
                <a:off x="6784481" y="1486619"/>
                <a:ext cx="131162" cy="175887"/>
              </a:xfrm>
              <a:custGeom>
                <a:avLst/>
                <a:gdLst/>
                <a:ahLst/>
                <a:cxnLst/>
                <a:rect l="l" t="t" r="r" b="b"/>
                <a:pathLst>
                  <a:path w="2871" h="3850" extrusionOk="0">
                    <a:moveTo>
                      <a:pt x="515" y="1772"/>
                    </a:moveTo>
                    <a:cubicBezTo>
                      <a:pt x="562" y="1888"/>
                      <a:pt x="602" y="2009"/>
                      <a:pt x="639" y="2125"/>
                    </a:cubicBezTo>
                    <a:cubicBezTo>
                      <a:pt x="606" y="2009"/>
                      <a:pt x="562" y="1888"/>
                      <a:pt x="518" y="1772"/>
                    </a:cubicBezTo>
                    <a:close/>
                    <a:moveTo>
                      <a:pt x="2381" y="0"/>
                    </a:moveTo>
                    <a:cubicBezTo>
                      <a:pt x="2374" y="4"/>
                      <a:pt x="2371" y="4"/>
                      <a:pt x="2363" y="4"/>
                    </a:cubicBezTo>
                    <a:cubicBezTo>
                      <a:pt x="2272" y="360"/>
                      <a:pt x="2115" y="685"/>
                      <a:pt x="1853" y="1003"/>
                    </a:cubicBezTo>
                    <a:cubicBezTo>
                      <a:pt x="1776" y="1097"/>
                      <a:pt x="1696" y="1181"/>
                      <a:pt x="1612" y="1257"/>
                    </a:cubicBezTo>
                    <a:cubicBezTo>
                      <a:pt x="1422" y="1669"/>
                      <a:pt x="1011" y="2056"/>
                      <a:pt x="650" y="2176"/>
                    </a:cubicBezTo>
                    <a:cubicBezTo>
                      <a:pt x="818" y="2807"/>
                      <a:pt x="744" y="3422"/>
                      <a:pt x="1" y="3849"/>
                    </a:cubicBezTo>
                    <a:cubicBezTo>
                      <a:pt x="490" y="3824"/>
                      <a:pt x="952" y="3711"/>
                      <a:pt x="1378" y="3536"/>
                    </a:cubicBezTo>
                    <a:cubicBezTo>
                      <a:pt x="1444" y="3510"/>
                      <a:pt x="1510" y="3481"/>
                      <a:pt x="1572" y="3449"/>
                    </a:cubicBezTo>
                    <a:cubicBezTo>
                      <a:pt x="1619" y="3427"/>
                      <a:pt x="1667" y="3405"/>
                      <a:pt x="1711" y="3383"/>
                    </a:cubicBezTo>
                    <a:cubicBezTo>
                      <a:pt x="2086" y="3190"/>
                      <a:pt x="2425" y="2941"/>
                      <a:pt x="2724" y="2650"/>
                    </a:cubicBezTo>
                    <a:cubicBezTo>
                      <a:pt x="2775" y="2603"/>
                      <a:pt x="2822" y="2555"/>
                      <a:pt x="2870" y="2504"/>
                    </a:cubicBezTo>
                    <a:cubicBezTo>
                      <a:pt x="2549" y="1797"/>
                      <a:pt x="2421" y="828"/>
                      <a:pt x="2381" y="0"/>
                    </a:cubicBezTo>
                    <a:close/>
                  </a:path>
                </a:pathLst>
              </a:custGeom>
              <a:solidFill>
                <a:srgbClr val="DF8F7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53" name="Google Shape;1453;p51"/>
              <p:cNvSpPr/>
              <p:nvPr/>
            </p:nvSpPr>
            <p:spPr>
              <a:xfrm>
                <a:off x="6813674" y="1583702"/>
                <a:ext cx="503" cy="2330"/>
              </a:xfrm>
              <a:custGeom>
                <a:avLst/>
                <a:gdLst/>
                <a:ahLst/>
                <a:cxnLst/>
                <a:rect l="l" t="t" r="r" b="b"/>
                <a:pathLst>
                  <a:path w="11" h="51" extrusionOk="0">
                    <a:moveTo>
                      <a:pt x="0" y="0"/>
                    </a:moveTo>
                    <a:cubicBezTo>
                      <a:pt x="4" y="18"/>
                      <a:pt x="7" y="33"/>
                      <a:pt x="11" y="51"/>
                    </a:cubicBezTo>
                    <a:lnTo>
                      <a:pt x="11" y="51"/>
                    </a:lnTo>
                    <a:cubicBezTo>
                      <a:pt x="7" y="33"/>
                      <a:pt x="4" y="18"/>
                      <a:pt x="0" y="0"/>
                    </a:cubicBezTo>
                    <a:close/>
                  </a:path>
                </a:pathLst>
              </a:custGeom>
              <a:solidFill>
                <a:srgbClr val="BE9EA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54" name="Google Shape;1454;p51"/>
              <p:cNvSpPr/>
              <p:nvPr/>
            </p:nvSpPr>
            <p:spPr>
              <a:xfrm>
                <a:off x="6808146" y="1544047"/>
                <a:ext cx="49979" cy="41985"/>
              </a:xfrm>
              <a:custGeom>
                <a:avLst/>
                <a:gdLst/>
                <a:ahLst/>
                <a:cxnLst/>
                <a:rect l="l" t="t" r="r" b="b"/>
                <a:pathLst>
                  <a:path w="1094" h="919" extrusionOk="0">
                    <a:moveTo>
                      <a:pt x="1094" y="0"/>
                    </a:moveTo>
                    <a:cubicBezTo>
                      <a:pt x="769" y="292"/>
                      <a:pt x="391" y="459"/>
                      <a:pt x="0" y="515"/>
                    </a:cubicBezTo>
                    <a:cubicBezTo>
                      <a:pt x="44" y="631"/>
                      <a:pt x="88" y="752"/>
                      <a:pt x="121" y="868"/>
                    </a:cubicBezTo>
                    <a:cubicBezTo>
                      <a:pt x="125" y="886"/>
                      <a:pt x="128" y="901"/>
                      <a:pt x="132" y="919"/>
                    </a:cubicBezTo>
                    <a:cubicBezTo>
                      <a:pt x="493" y="799"/>
                      <a:pt x="904" y="412"/>
                      <a:pt x="1094" y="0"/>
                    </a:cubicBezTo>
                    <a:close/>
                  </a:path>
                </a:pathLst>
              </a:custGeom>
              <a:solidFill>
                <a:srgbClr val="BE786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55" name="Google Shape;1455;p51"/>
              <p:cNvSpPr/>
              <p:nvPr/>
            </p:nvSpPr>
            <p:spPr>
              <a:xfrm>
                <a:off x="6684748" y="1440614"/>
                <a:ext cx="207684" cy="127781"/>
              </a:xfrm>
              <a:custGeom>
                <a:avLst/>
                <a:gdLst/>
                <a:ahLst/>
                <a:cxnLst/>
                <a:rect l="l" t="t" r="r" b="b"/>
                <a:pathLst>
                  <a:path w="4546" h="2797" extrusionOk="0">
                    <a:moveTo>
                      <a:pt x="2538" y="318"/>
                    </a:moveTo>
                    <a:cubicBezTo>
                      <a:pt x="2541" y="318"/>
                      <a:pt x="2548" y="318"/>
                      <a:pt x="2555" y="322"/>
                    </a:cubicBezTo>
                    <a:cubicBezTo>
                      <a:pt x="2574" y="332"/>
                      <a:pt x="2582" y="358"/>
                      <a:pt x="2570" y="376"/>
                    </a:cubicBezTo>
                    <a:cubicBezTo>
                      <a:pt x="2567" y="388"/>
                      <a:pt x="2498" y="511"/>
                      <a:pt x="2345" y="642"/>
                    </a:cubicBezTo>
                    <a:cubicBezTo>
                      <a:pt x="2202" y="763"/>
                      <a:pt x="1983" y="886"/>
                      <a:pt x="1677" y="916"/>
                    </a:cubicBezTo>
                    <a:lnTo>
                      <a:pt x="1673" y="916"/>
                    </a:lnTo>
                    <a:cubicBezTo>
                      <a:pt x="1652" y="916"/>
                      <a:pt x="1637" y="898"/>
                      <a:pt x="1633" y="879"/>
                    </a:cubicBezTo>
                    <a:cubicBezTo>
                      <a:pt x="1633" y="857"/>
                      <a:pt x="1648" y="836"/>
                      <a:pt x="1670" y="836"/>
                    </a:cubicBezTo>
                    <a:cubicBezTo>
                      <a:pt x="2261" y="781"/>
                      <a:pt x="2498" y="344"/>
                      <a:pt x="2501" y="339"/>
                    </a:cubicBezTo>
                    <a:cubicBezTo>
                      <a:pt x="2508" y="325"/>
                      <a:pt x="2523" y="318"/>
                      <a:pt x="2538" y="318"/>
                    </a:cubicBezTo>
                    <a:close/>
                    <a:moveTo>
                      <a:pt x="2122" y="1"/>
                    </a:moveTo>
                    <a:cubicBezTo>
                      <a:pt x="1816" y="1"/>
                      <a:pt x="1506" y="8"/>
                      <a:pt x="1199" y="23"/>
                    </a:cubicBezTo>
                    <a:lnTo>
                      <a:pt x="1251" y="577"/>
                    </a:lnTo>
                    <a:cubicBezTo>
                      <a:pt x="1251" y="577"/>
                      <a:pt x="1120" y="624"/>
                      <a:pt x="955" y="624"/>
                    </a:cubicBezTo>
                    <a:cubicBezTo>
                      <a:pt x="839" y="624"/>
                      <a:pt x="704" y="602"/>
                      <a:pt x="598" y="519"/>
                    </a:cubicBezTo>
                    <a:cubicBezTo>
                      <a:pt x="693" y="388"/>
                      <a:pt x="784" y="216"/>
                      <a:pt x="864" y="41"/>
                    </a:cubicBezTo>
                    <a:lnTo>
                      <a:pt x="864" y="41"/>
                    </a:lnTo>
                    <a:cubicBezTo>
                      <a:pt x="569" y="63"/>
                      <a:pt x="281" y="88"/>
                      <a:pt x="1" y="125"/>
                    </a:cubicBezTo>
                    <a:cubicBezTo>
                      <a:pt x="48" y="519"/>
                      <a:pt x="135" y="894"/>
                      <a:pt x="245" y="1219"/>
                    </a:cubicBezTo>
                    <a:cubicBezTo>
                      <a:pt x="456" y="1845"/>
                      <a:pt x="904" y="2316"/>
                      <a:pt x="1440" y="2570"/>
                    </a:cubicBezTo>
                    <a:cubicBezTo>
                      <a:pt x="1458" y="2582"/>
                      <a:pt x="1477" y="2589"/>
                      <a:pt x="1495" y="2597"/>
                    </a:cubicBezTo>
                    <a:cubicBezTo>
                      <a:pt x="1783" y="2728"/>
                      <a:pt x="2096" y="2797"/>
                      <a:pt x="2410" y="2797"/>
                    </a:cubicBezTo>
                    <a:cubicBezTo>
                      <a:pt x="2508" y="2797"/>
                      <a:pt x="2603" y="2789"/>
                      <a:pt x="2698" y="2779"/>
                    </a:cubicBezTo>
                    <a:lnTo>
                      <a:pt x="2701" y="2779"/>
                    </a:lnTo>
                    <a:cubicBezTo>
                      <a:pt x="3092" y="2723"/>
                      <a:pt x="3470" y="2556"/>
                      <a:pt x="3795" y="2264"/>
                    </a:cubicBezTo>
                    <a:cubicBezTo>
                      <a:pt x="3879" y="2188"/>
                      <a:pt x="3959" y="2104"/>
                      <a:pt x="4036" y="2010"/>
                    </a:cubicBezTo>
                    <a:cubicBezTo>
                      <a:pt x="4298" y="1692"/>
                      <a:pt x="4455" y="1367"/>
                      <a:pt x="4546" y="1011"/>
                    </a:cubicBezTo>
                    <a:lnTo>
                      <a:pt x="4546" y="1011"/>
                    </a:lnTo>
                    <a:cubicBezTo>
                      <a:pt x="4502" y="1022"/>
                      <a:pt x="4458" y="1025"/>
                      <a:pt x="4419" y="1025"/>
                    </a:cubicBezTo>
                    <a:cubicBezTo>
                      <a:pt x="4025" y="1025"/>
                      <a:pt x="3832" y="620"/>
                      <a:pt x="3945" y="183"/>
                    </a:cubicBezTo>
                    <a:cubicBezTo>
                      <a:pt x="3955" y="151"/>
                      <a:pt x="3963" y="114"/>
                      <a:pt x="3977" y="77"/>
                    </a:cubicBezTo>
                    <a:cubicBezTo>
                      <a:pt x="3391" y="30"/>
                      <a:pt x="2757" y="1"/>
                      <a:pt x="2122" y="1"/>
                    </a:cubicBezTo>
                    <a:close/>
                  </a:path>
                </a:pathLst>
              </a:custGeom>
              <a:solidFill>
                <a:srgbClr val="DF8F7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56" name="Google Shape;1456;p51"/>
              <p:cNvSpPr/>
              <p:nvPr/>
            </p:nvSpPr>
            <p:spPr>
              <a:xfrm>
                <a:off x="6859771" y="1444132"/>
                <a:ext cx="76979" cy="43355"/>
              </a:xfrm>
              <a:custGeom>
                <a:avLst/>
                <a:gdLst/>
                <a:ahLst/>
                <a:cxnLst/>
                <a:rect l="l" t="t" r="r" b="b"/>
                <a:pathLst>
                  <a:path w="1685" h="949" extrusionOk="0">
                    <a:moveTo>
                      <a:pt x="146" y="0"/>
                    </a:moveTo>
                    <a:cubicBezTo>
                      <a:pt x="132" y="37"/>
                      <a:pt x="124" y="74"/>
                      <a:pt x="114" y="106"/>
                    </a:cubicBezTo>
                    <a:cubicBezTo>
                      <a:pt x="1" y="543"/>
                      <a:pt x="194" y="948"/>
                      <a:pt x="588" y="948"/>
                    </a:cubicBezTo>
                    <a:cubicBezTo>
                      <a:pt x="627" y="948"/>
                      <a:pt x="671" y="945"/>
                      <a:pt x="715" y="934"/>
                    </a:cubicBezTo>
                    <a:cubicBezTo>
                      <a:pt x="723" y="934"/>
                      <a:pt x="726" y="934"/>
                      <a:pt x="733" y="930"/>
                    </a:cubicBezTo>
                    <a:cubicBezTo>
                      <a:pt x="755" y="927"/>
                      <a:pt x="773" y="919"/>
                      <a:pt x="795" y="915"/>
                    </a:cubicBezTo>
                    <a:cubicBezTo>
                      <a:pt x="1130" y="806"/>
                      <a:pt x="1480" y="555"/>
                      <a:pt x="1685" y="183"/>
                    </a:cubicBezTo>
                    <a:cubicBezTo>
                      <a:pt x="1233" y="109"/>
                      <a:pt x="711" y="48"/>
                      <a:pt x="146" y="0"/>
                    </a:cubicBezTo>
                    <a:close/>
                  </a:path>
                </a:pathLst>
              </a:custGeom>
              <a:solidFill>
                <a:srgbClr val="DF8F7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57" name="Google Shape;1457;p51"/>
              <p:cNvSpPr/>
              <p:nvPr/>
            </p:nvSpPr>
            <p:spPr>
              <a:xfrm>
                <a:off x="6712068" y="1441619"/>
                <a:ext cx="29832" cy="27502"/>
              </a:xfrm>
              <a:custGeom>
                <a:avLst/>
                <a:gdLst/>
                <a:ahLst/>
                <a:cxnLst/>
                <a:rect l="l" t="t" r="r" b="b"/>
                <a:pathLst>
                  <a:path w="653" h="602" extrusionOk="0">
                    <a:moveTo>
                      <a:pt x="601" y="1"/>
                    </a:moveTo>
                    <a:cubicBezTo>
                      <a:pt x="488" y="4"/>
                      <a:pt x="376" y="11"/>
                      <a:pt x="266" y="19"/>
                    </a:cubicBezTo>
                    <a:cubicBezTo>
                      <a:pt x="186" y="194"/>
                      <a:pt x="95" y="366"/>
                      <a:pt x="0" y="497"/>
                    </a:cubicBezTo>
                    <a:cubicBezTo>
                      <a:pt x="106" y="580"/>
                      <a:pt x="241" y="602"/>
                      <a:pt x="357" y="602"/>
                    </a:cubicBezTo>
                    <a:cubicBezTo>
                      <a:pt x="522" y="602"/>
                      <a:pt x="653" y="555"/>
                      <a:pt x="653" y="555"/>
                    </a:cubicBezTo>
                    <a:lnTo>
                      <a:pt x="601" y="1"/>
                    </a:lnTo>
                    <a:close/>
                  </a:path>
                </a:pathLst>
              </a:custGeom>
              <a:solidFill>
                <a:srgbClr val="DF734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58" name="Google Shape;1458;p51"/>
              <p:cNvSpPr/>
              <p:nvPr/>
            </p:nvSpPr>
            <p:spPr>
              <a:xfrm>
                <a:off x="6759353" y="1455096"/>
                <a:ext cx="43355" cy="27411"/>
              </a:xfrm>
              <a:custGeom>
                <a:avLst/>
                <a:gdLst/>
                <a:ahLst/>
                <a:cxnLst/>
                <a:rect l="l" t="t" r="r" b="b"/>
                <a:pathLst>
                  <a:path w="949" h="600" extrusionOk="0">
                    <a:moveTo>
                      <a:pt x="905" y="1"/>
                    </a:moveTo>
                    <a:cubicBezTo>
                      <a:pt x="890" y="1"/>
                      <a:pt x="875" y="8"/>
                      <a:pt x="868" y="22"/>
                    </a:cubicBezTo>
                    <a:cubicBezTo>
                      <a:pt x="865" y="27"/>
                      <a:pt x="628" y="464"/>
                      <a:pt x="37" y="519"/>
                    </a:cubicBezTo>
                    <a:cubicBezTo>
                      <a:pt x="15" y="519"/>
                      <a:pt x="0" y="540"/>
                      <a:pt x="0" y="562"/>
                    </a:cubicBezTo>
                    <a:cubicBezTo>
                      <a:pt x="4" y="581"/>
                      <a:pt x="19" y="599"/>
                      <a:pt x="40" y="599"/>
                    </a:cubicBezTo>
                    <a:lnTo>
                      <a:pt x="44" y="599"/>
                    </a:lnTo>
                    <a:cubicBezTo>
                      <a:pt x="350" y="569"/>
                      <a:pt x="569" y="446"/>
                      <a:pt x="712" y="325"/>
                    </a:cubicBezTo>
                    <a:cubicBezTo>
                      <a:pt x="865" y="194"/>
                      <a:pt x="934" y="71"/>
                      <a:pt x="937" y="59"/>
                    </a:cubicBezTo>
                    <a:cubicBezTo>
                      <a:pt x="949" y="41"/>
                      <a:pt x="941" y="15"/>
                      <a:pt x="922" y="5"/>
                    </a:cubicBezTo>
                    <a:cubicBezTo>
                      <a:pt x="915" y="1"/>
                      <a:pt x="908" y="1"/>
                      <a:pt x="905" y="1"/>
                    </a:cubicBezTo>
                    <a:close/>
                  </a:path>
                </a:pathLst>
              </a:custGeom>
              <a:solidFill>
                <a:srgbClr val="552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59" name="Google Shape;1459;p51"/>
              <p:cNvSpPr/>
              <p:nvPr/>
            </p:nvSpPr>
            <p:spPr>
              <a:xfrm>
                <a:off x="6674240" y="1484746"/>
                <a:ext cx="293115" cy="176892"/>
              </a:xfrm>
              <a:custGeom>
                <a:avLst/>
                <a:gdLst/>
                <a:ahLst/>
                <a:cxnLst/>
                <a:rect l="l" t="t" r="r" b="b"/>
                <a:pathLst>
                  <a:path w="6416" h="3872" extrusionOk="0">
                    <a:moveTo>
                      <a:pt x="6416" y="1"/>
                    </a:moveTo>
                    <a:lnTo>
                      <a:pt x="6416" y="1"/>
                    </a:lnTo>
                    <a:cubicBezTo>
                      <a:pt x="6365" y="588"/>
                      <a:pt x="6194" y="1156"/>
                      <a:pt x="5913" y="1670"/>
                    </a:cubicBezTo>
                    <a:cubicBezTo>
                      <a:pt x="6190" y="1167"/>
                      <a:pt x="6365" y="598"/>
                      <a:pt x="6416" y="1"/>
                    </a:cubicBezTo>
                    <a:close/>
                    <a:moveTo>
                      <a:pt x="4124" y="3424"/>
                    </a:moveTo>
                    <a:cubicBezTo>
                      <a:pt x="4080" y="3446"/>
                      <a:pt x="4032" y="3468"/>
                      <a:pt x="3985" y="3490"/>
                    </a:cubicBezTo>
                    <a:cubicBezTo>
                      <a:pt x="3969" y="3498"/>
                      <a:pt x="3952" y="3506"/>
                      <a:pt x="3935" y="3514"/>
                    </a:cubicBezTo>
                    <a:lnTo>
                      <a:pt x="3935" y="3514"/>
                    </a:lnTo>
                    <a:cubicBezTo>
                      <a:pt x="4000" y="3485"/>
                      <a:pt x="4063" y="3455"/>
                      <a:pt x="4124" y="3424"/>
                    </a:cubicBezTo>
                    <a:close/>
                    <a:moveTo>
                      <a:pt x="3935" y="3514"/>
                    </a:moveTo>
                    <a:cubicBezTo>
                      <a:pt x="3888" y="3536"/>
                      <a:pt x="3840" y="3557"/>
                      <a:pt x="3791" y="3577"/>
                    </a:cubicBezTo>
                    <a:cubicBezTo>
                      <a:pt x="3840" y="3558"/>
                      <a:pt x="3888" y="3537"/>
                      <a:pt x="3935" y="3514"/>
                    </a:cubicBezTo>
                    <a:close/>
                    <a:moveTo>
                      <a:pt x="1" y="3315"/>
                    </a:moveTo>
                    <a:cubicBezTo>
                      <a:pt x="180" y="3420"/>
                      <a:pt x="366" y="3511"/>
                      <a:pt x="557" y="3588"/>
                    </a:cubicBezTo>
                    <a:lnTo>
                      <a:pt x="557" y="3588"/>
                    </a:lnTo>
                    <a:cubicBezTo>
                      <a:pt x="364" y="3510"/>
                      <a:pt x="178" y="3418"/>
                      <a:pt x="1" y="3315"/>
                    </a:cubicBezTo>
                    <a:close/>
                    <a:moveTo>
                      <a:pt x="557" y="3588"/>
                    </a:moveTo>
                    <a:lnTo>
                      <a:pt x="557" y="3588"/>
                    </a:lnTo>
                    <a:cubicBezTo>
                      <a:pt x="907" y="3730"/>
                      <a:pt x="1279" y="3827"/>
                      <a:pt x="1666" y="3872"/>
                    </a:cubicBezTo>
                    <a:cubicBezTo>
                      <a:pt x="1484" y="3850"/>
                      <a:pt x="1306" y="3818"/>
                      <a:pt x="1131" y="3774"/>
                    </a:cubicBezTo>
                    <a:cubicBezTo>
                      <a:pt x="935" y="3725"/>
                      <a:pt x="743" y="3663"/>
                      <a:pt x="557" y="3588"/>
                    </a:cubicBezTo>
                    <a:close/>
                  </a:path>
                </a:pathLst>
              </a:custGeom>
              <a:solidFill>
                <a:srgbClr val="C892A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60" name="Google Shape;1460;p51"/>
              <p:cNvSpPr/>
              <p:nvPr/>
            </p:nvSpPr>
            <p:spPr>
              <a:xfrm>
                <a:off x="6726505" y="1784355"/>
                <a:ext cx="271049" cy="183608"/>
              </a:xfrm>
              <a:custGeom>
                <a:avLst/>
                <a:gdLst/>
                <a:ahLst/>
                <a:cxnLst/>
                <a:rect l="l" t="t" r="r" b="b"/>
                <a:pathLst>
                  <a:path w="5933" h="4019" extrusionOk="0">
                    <a:moveTo>
                      <a:pt x="5721" y="1"/>
                    </a:moveTo>
                    <a:cubicBezTo>
                      <a:pt x="5731" y="1054"/>
                      <a:pt x="5765" y="2100"/>
                      <a:pt x="5827" y="3143"/>
                    </a:cubicBezTo>
                    <a:cubicBezTo>
                      <a:pt x="3905" y="3256"/>
                      <a:pt x="1959" y="3511"/>
                      <a:pt x="1" y="3919"/>
                    </a:cubicBezTo>
                    <a:lnTo>
                      <a:pt x="107" y="4018"/>
                    </a:lnTo>
                    <a:cubicBezTo>
                      <a:pt x="2065" y="3609"/>
                      <a:pt x="4011" y="3354"/>
                      <a:pt x="5933" y="3241"/>
                    </a:cubicBezTo>
                    <a:cubicBezTo>
                      <a:pt x="5874" y="2198"/>
                      <a:pt x="5827" y="99"/>
                      <a:pt x="5827" y="99"/>
                    </a:cubicBezTo>
                    <a:lnTo>
                      <a:pt x="5721" y="1"/>
                    </a:lnTo>
                    <a:close/>
                  </a:path>
                </a:pathLst>
              </a:custGeom>
              <a:solidFill>
                <a:srgbClr val="BEAFB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61" name="Google Shape;1461;p51"/>
              <p:cNvSpPr/>
              <p:nvPr/>
            </p:nvSpPr>
            <p:spPr>
              <a:xfrm>
                <a:off x="6715221" y="1784355"/>
                <a:ext cx="277491" cy="179085"/>
              </a:xfrm>
              <a:custGeom>
                <a:avLst/>
                <a:gdLst/>
                <a:ahLst/>
                <a:cxnLst/>
                <a:rect l="l" t="t" r="r" b="b"/>
                <a:pathLst>
                  <a:path w="6074" h="3920" extrusionOk="0">
                    <a:moveTo>
                      <a:pt x="5968" y="1"/>
                    </a:moveTo>
                    <a:cubicBezTo>
                      <a:pt x="4003" y="110"/>
                      <a:pt x="2006" y="354"/>
                      <a:pt x="0" y="744"/>
                    </a:cubicBezTo>
                    <a:cubicBezTo>
                      <a:pt x="56" y="1813"/>
                      <a:pt x="135" y="2869"/>
                      <a:pt x="248" y="3919"/>
                    </a:cubicBezTo>
                    <a:cubicBezTo>
                      <a:pt x="2206" y="3511"/>
                      <a:pt x="4152" y="3256"/>
                      <a:pt x="6074" y="3143"/>
                    </a:cubicBezTo>
                    <a:cubicBezTo>
                      <a:pt x="6012" y="2100"/>
                      <a:pt x="5978" y="1054"/>
                      <a:pt x="5968"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62" name="Google Shape;1462;p51"/>
              <p:cNvSpPr/>
              <p:nvPr/>
            </p:nvSpPr>
            <p:spPr>
              <a:xfrm>
                <a:off x="6897736" y="1812178"/>
                <a:ext cx="39518" cy="42487"/>
              </a:xfrm>
              <a:custGeom>
                <a:avLst/>
                <a:gdLst/>
                <a:ahLst/>
                <a:cxnLst/>
                <a:rect l="l" t="t" r="r" b="b"/>
                <a:pathLst>
                  <a:path w="865" h="930" extrusionOk="0">
                    <a:moveTo>
                      <a:pt x="416" y="1"/>
                    </a:moveTo>
                    <a:cubicBezTo>
                      <a:pt x="398" y="1"/>
                      <a:pt x="383" y="4"/>
                      <a:pt x="365" y="4"/>
                    </a:cubicBezTo>
                    <a:cubicBezTo>
                      <a:pt x="146" y="36"/>
                      <a:pt x="1" y="270"/>
                      <a:pt x="41" y="526"/>
                    </a:cubicBezTo>
                    <a:cubicBezTo>
                      <a:pt x="73" y="758"/>
                      <a:pt x="252" y="930"/>
                      <a:pt x="449" y="930"/>
                    </a:cubicBezTo>
                    <a:cubicBezTo>
                      <a:pt x="467" y="930"/>
                      <a:pt x="486" y="930"/>
                      <a:pt x="500" y="926"/>
                    </a:cubicBezTo>
                    <a:cubicBezTo>
                      <a:pt x="719" y="894"/>
                      <a:pt x="864" y="660"/>
                      <a:pt x="828" y="408"/>
                    </a:cubicBezTo>
                    <a:cubicBezTo>
                      <a:pt x="792" y="172"/>
                      <a:pt x="613" y="1"/>
                      <a:pt x="416" y="1"/>
                    </a:cubicBezTo>
                    <a:close/>
                  </a:path>
                </a:pathLst>
              </a:custGeom>
              <a:solidFill>
                <a:srgbClr val="E4C9D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63" name="Google Shape;1463;p51"/>
              <p:cNvSpPr/>
              <p:nvPr/>
            </p:nvSpPr>
            <p:spPr>
              <a:xfrm>
                <a:off x="6899381" y="1869285"/>
                <a:ext cx="39563" cy="42350"/>
              </a:xfrm>
              <a:custGeom>
                <a:avLst/>
                <a:gdLst/>
                <a:ahLst/>
                <a:cxnLst/>
                <a:rect l="l" t="t" r="r" b="b"/>
                <a:pathLst>
                  <a:path w="866" h="927" extrusionOk="0">
                    <a:moveTo>
                      <a:pt x="416" y="1"/>
                    </a:moveTo>
                    <a:cubicBezTo>
                      <a:pt x="399" y="1"/>
                      <a:pt x="384" y="1"/>
                      <a:pt x="366" y="4"/>
                    </a:cubicBezTo>
                    <a:cubicBezTo>
                      <a:pt x="147" y="38"/>
                      <a:pt x="1" y="267"/>
                      <a:pt x="37" y="522"/>
                    </a:cubicBezTo>
                    <a:cubicBezTo>
                      <a:pt x="74" y="755"/>
                      <a:pt x="253" y="926"/>
                      <a:pt x="450" y="926"/>
                    </a:cubicBezTo>
                    <a:cubicBezTo>
                      <a:pt x="468" y="926"/>
                      <a:pt x="486" y="926"/>
                      <a:pt x="500" y="923"/>
                    </a:cubicBezTo>
                    <a:cubicBezTo>
                      <a:pt x="719" y="894"/>
                      <a:pt x="865" y="660"/>
                      <a:pt x="828" y="405"/>
                    </a:cubicBezTo>
                    <a:cubicBezTo>
                      <a:pt x="792" y="172"/>
                      <a:pt x="613" y="1"/>
                      <a:pt x="416" y="1"/>
                    </a:cubicBezTo>
                    <a:close/>
                  </a:path>
                </a:pathLst>
              </a:custGeom>
              <a:solidFill>
                <a:srgbClr val="E4C9D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64" name="Google Shape;1464;p51"/>
              <p:cNvSpPr/>
              <p:nvPr/>
            </p:nvSpPr>
            <p:spPr>
              <a:xfrm>
                <a:off x="6759353" y="1828488"/>
                <a:ext cx="97949" cy="93974"/>
              </a:xfrm>
              <a:custGeom>
                <a:avLst/>
                <a:gdLst/>
                <a:ahLst/>
                <a:cxnLst/>
                <a:rect l="l" t="t" r="r" b="b"/>
                <a:pathLst>
                  <a:path w="2144" h="2057" extrusionOk="0">
                    <a:moveTo>
                      <a:pt x="952" y="1"/>
                    </a:moveTo>
                    <a:cubicBezTo>
                      <a:pt x="952" y="1"/>
                      <a:pt x="266" y="1294"/>
                      <a:pt x="0" y="2056"/>
                    </a:cubicBezTo>
                    <a:cubicBezTo>
                      <a:pt x="0" y="2056"/>
                      <a:pt x="1193" y="1838"/>
                      <a:pt x="2144" y="1787"/>
                    </a:cubicBezTo>
                    <a:cubicBezTo>
                      <a:pt x="1666" y="1127"/>
                      <a:pt x="952" y="1"/>
                      <a:pt x="952" y="1"/>
                    </a:cubicBezTo>
                    <a:close/>
                  </a:path>
                </a:pathLst>
              </a:custGeom>
              <a:solidFill>
                <a:srgbClr val="A64D7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sp>
        <p:nvSpPr>
          <p:cNvPr id="1466" name="Google Shape;1466;p51"/>
          <p:cNvSpPr/>
          <p:nvPr/>
        </p:nvSpPr>
        <p:spPr>
          <a:xfrm>
            <a:off x="5402060" y="4228714"/>
            <a:ext cx="921904" cy="922923"/>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C1130"/>
              </a:solidFill>
              <a:latin typeface="Arial"/>
              <a:cs typeface="Arial"/>
              <a:sym typeface="Arial"/>
            </a:endParaRPr>
          </a:p>
        </p:txBody>
      </p:sp>
      <p:grpSp>
        <p:nvGrpSpPr>
          <p:cNvPr id="1467" name="Google Shape;1467;p51"/>
          <p:cNvGrpSpPr/>
          <p:nvPr/>
        </p:nvGrpSpPr>
        <p:grpSpPr>
          <a:xfrm>
            <a:off x="3799431" y="4229248"/>
            <a:ext cx="922923" cy="921904"/>
            <a:chOff x="3303268" y="3817349"/>
            <a:chExt cx="346056" cy="345674"/>
          </a:xfrm>
        </p:grpSpPr>
        <p:sp>
          <p:nvSpPr>
            <p:cNvPr id="1468" name="Google Shape;1468;p51"/>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C1130"/>
                </a:solidFill>
                <a:latin typeface="Arial"/>
                <a:cs typeface="Arial"/>
                <a:sym typeface="Arial"/>
              </a:endParaRPr>
            </a:p>
          </p:txBody>
        </p:sp>
        <p:sp>
          <p:nvSpPr>
            <p:cNvPr id="1469" name="Google Shape;1469;p51"/>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C1130"/>
                </a:solidFill>
                <a:latin typeface="Arial"/>
                <a:cs typeface="Arial"/>
                <a:sym typeface="Arial"/>
              </a:endParaRPr>
            </a:p>
          </p:txBody>
        </p:sp>
        <p:sp>
          <p:nvSpPr>
            <p:cNvPr id="1470" name="Google Shape;1470;p51"/>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C1130"/>
                </a:solidFill>
                <a:latin typeface="Arial"/>
                <a:cs typeface="Arial"/>
                <a:sym typeface="Arial"/>
              </a:endParaRPr>
            </a:p>
          </p:txBody>
        </p:sp>
        <p:sp>
          <p:nvSpPr>
            <p:cNvPr id="1471" name="Google Shape;1471;p51"/>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C1130"/>
                </a:solidFill>
                <a:latin typeface="Arial"/>
                <a:cs typeface="Arial"/>
                <a:sym typeface="Arial"/>
              </a:endParaRPr>
            </a:p>
          </p:txBody>
        </p:sp>
      </p:grpSp>
      <p:grpSp>
        <p:nvGrpSpPr>
          <p:cNvPr id="1472" name="Google Shape;1472;p51"/>
          <p:cNvGrpSpPr/>
          <p:nvPr/>
        </p:nvGrpSpPr>
        <p:grpSpPr>
          <a:xfrm>
            <a:off x="2196822" y="4229213"/>
            <a:ext cx="922838" cy="921904"/>
            <a:chOff x="4201447" y="3817349"/>
            <a:chExt cx="346024" cy="345674"/>
          </a:xfrm>
        </p:grpSpPr>
        <p:sp>
          <p:nvSpPr>
            <p:cNvPr id="1473" name="Google Shape;1473;p51"/>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C1130"/>
                </a:solidFill>
                <a:latin typeface="Arial"/>
                <a:cs typeface="Arial"/>
                <a:sym typeface="Arial"/>
              </a:endParaRPr>
            </a:p>
          </p:txBody>
        </p:sp>
        <p:sp>
          <p:nvSpPr>
            <p:cNvPr id="1474" name="Google Shape;1474;p51"/>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C1130"/>
                </a:solidFill>
                <a:latin typeface="Arial"/>
                <a:cs typeface="Arial"/>
                <a:sym typeface="Arial"/>
              </a:endParaRPr>
            </a:p>
          </p:txBody>
        </p:sp>
      </p:grpSp>
    </p:spTree>
    <p:custDataLst>
      <p:tags r:id="rId1"/>
    </p:custData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2394;p40">
            <a:extLst>
              <a:ext uri="{FF2B5EF4-FFF2-40B4-BE49-F238E27FC236}">
                <a16:creationId xmlns:a16="http://schemas.microsoft.com/office/drawing/2014/main" id="{59711CC8-59ED-4420-A88D-C3191ADDD479}"/>
              </a:ext>
            </a:extLst>
          </p:cNvPr>
          <p:cNvGrpSpPr/>
          <p:nvPr/>
        </p:nvGrpSpPr>
        <p:grpSpPr>
          <a:xfrm>
            <a:off x="8507782" y="3627391"/>
            <a:ext cx="7705821" cy="6897132"/>
            <a:chOff x="873700" y="238825"/>
            <a:chExt cx="5850650" cy="5236650"/>
          </a:xfrm>
        </p:grpSpPr>
        <p:sp>
          <p:nvSpPr>
            <p:cNvPr id="3" name="Google Shape;2395;p40">
              <a:extLst>
                <a:ext uri="{FF2B5EF4-FFF2-40B4-BE49-F238E27FC236}">
                  <a16:creationId xmlns:a16="http://schemas.microsoft.com/office/drawing/2014/main" id="{48FCCC50-D193-4FE4-9865-008C57E91822}"/>
                </a:ext>
              </a:extLst>
            </p:cNvPr>
            <p:cNvSpPr/>
            <p:nvPr/>
          </p:nvSpPr>
          <p:spPr>
            <a:xfrm>
              <a:off x="873700" y="666825"/>
              <a:ext cx="4647600" cy="3117425"/>
            </a:xfrm>
            <a:custGeom>
              <a:avLst/>
              <a:gdLst/>
              <a:ahLst/>
              <a:cxnLst/>
              <a:rect l="l" t="t" r="r" b="b"/>
              <a:pathLst>
                <a:path w="185904" h="124697" extrusionOk="0">
                  <a:moveTo>
                    <a:pt x="24853" y="107574"/>
                  </a:moveTo>
                  <a:lnTo>
                    <a:pt x="24853" y="107574"/>
                  </a:lnTo>
                  <a:cubicBezTo>
                    <a:pt x="24432" y="109294"/>
                    <a:pt x="24322" y="110337"/>
                    <a:pt x="24322" y="110337"/>
                  </a:cubicBezTo>
                  <a:cubicBezTo>
                    <a:pt x="24322" y="110337"/>
                    <a:pt x="24536" y="109289"/>
                    <a:pt x="24853" y="107574"/>
                  </a:cubicBezTo>
                  <a:close/>
                  <a:moveTo>
                    <a:pt x="86106" y="120570"/>
                  </a:moveTo>
                  <a:cubicBezTo>
                    <a:pt x="86053" y="120658"/>
                    <a:pt x="86031" y="120708"/>
                    <a:pt x="86031" y="120708"/>
                  </a:cubicBezTo>
                  <a:lnTo>
                    <a:pt x="86106" y="120570"/>
                  </a:lnTo>
                  <a:close/>
                  <a:moveTo>
                    <a:pt x="78826" y="0"/>
                  </a:moveTo>
                  <a:cubicBezTo>
                    <a:pt x="59207" y="0"/>
                    <a:pt x="38473" y="4001"/>
                    <a:pt x="23270" y="16598"/>
                  </a:cubicBezTo>
                  <a:cubicBezTo>
                    <a:pt x="9849" y="27716"/>
                    <a:pt x="3110" y="45418"/>
                    <a:pt x="1451" y="63807"/>
                  </a:cubicBezTo>
                  <a:cubicBezTo>
                    <a:pt x="0" y="79870"/>
                    <a:pt x="505" y="99138"/>
                    <a:pt x="9871" y="112353"/>
                  </a:cubicBezTo>
                  <a:cubicBezTo>
                    <a:pt x="10341" y="113017"/>
                    <a:pt x="10660" y="113306"/>
                    <a:pt x="10858" y="113306"/>
                  </a:cubicBezTo>
                  <a:cubicBezTo>
                    <a:pt x="12219" y="113306"/>
                    <a:pt x="7842" y="99568"/>
                    <a:pt x="7842" y="99567"/>
                  </a:cubicBezTo>
                  <a:lnTo>
                    <a:pt x="7842" y="99567"/>
                  </a:lnTo>
                  <a:lnTo>
                    <a:pt x="14153" y="109938"/>
                  </a:lnTo>
                  <a:lnTo>
                    <a:pt x="14153" y="91588"/>
                  </a:lnTo>
                  <a:cubicBezTo>
                    <a:pt x="14153" y="81218"/>
                    <a:pt x="26425" y="62470"/>
                    <a:pt x="26425" y="62470"/>
                  </a:cubicBezTo>
                  <a:cubicBezTo>
                    <a:pt x="26425" y="62470"/>
                    <a:pt x="27126" y="74835"/>
                    <a:pt x="27477" y="84010"/>
                  </a:cubicBezTo>
                  <a:cubicBezTo>
                    <a:pt x="27741" y="90917"/>
                    <a:pt x="25819" y="102347"/>
                    <a:pt x="24853" y="107574"/>
                  </a:cubicBezTo>
                  <a:lnTo>
                    <a:pt x="24853" y="107574"/>
                  </a:lnTo>
                  <a:cubicBezTo>
                    <a:pt x="25734" y="103972"/>
                    <a:pt x="27980" y="97398"/>
                    <a:pt x="33437" y="91189"/>
                  </a:cubicBezTo>
                  <a:cubicBezTo>
                    <a:pt x="41502" y="82015"/>
                    <a:pt x="45008" y="78825"/>
                    <a:pt x="45008" y="78824"/>
                  </a:cubicBezTo>
                  <a:lnTo>
                    <a:pt x="45008" y="78824"/>
                  </a:lnTo>
                  <a:cubicBezTo>
                    <a:pt x="45008" y="78825"/>
                    <a:pt x="45709" y="91189"/>
                    <a:pt x="42203" y="98371"/>
                  </a:cubicBezTo>
                  <a:cubicBezTo>
                    <a:pt x="38696" y="105550"/>
                    <a:pt x="32035" y="120708"/>
                    <a:pt x="32035" y="120708"/>
                  </a:cubicBezTo>
                  <a:lnTo>
                    <a:pt x="41502" y="112331"/>
                  </a:lnTo>
                  <a:lnTo>
                    <a:pt x="36593" y="123499"/>
                  </a:lnTo>
                  <a:lnTo>
                    <a:pt x="36593" y="123499"/>
                  </a:lnTo>
                  <a:lnTo>
                    <a:pt x="48514" y="111932"/>
                  </a:lnTo>
                  <a:lnTo>
                    <a:pt x="52721" y="121107"/>
                  </a:lnTo>
                  <a:lnTo>
                    <a:pt x="53773" y="112730"/>
                  </a:lnTo>
                  <a:lnTo>
                    <a:pt x="56227" y="119511"/>
                  </a:lnTo>
                  <a:cubicBezTo>
                    <a:pt x="56227" y="119511"/>
                    <a:pt x="57630" y="109938"/>
                    <a:pt x="56227" y="105949"/>
                  </a:cubicBezTo>
                  <a:cubicBezTo>
                    <a:pt x="54825" y="101960"/>
                    <a:pt x="53424" y="97174"/>
                    <a:pt x="53424" y="97174"/>
                  </a:cubicBezTo>
                  <a:lnTo>
                    <a:pt x="53424" y="97174"/>
                  </a:lnTo>
                  <a:cubicBezTo>
                    <a:pt x="53424" y="97174"/>
                    <a:pt x="60786" y="102359"/>
                    <a:pt x="62539" y="106747"/>
                  </a:cubicBezTo>
                  <a:cubicBezTo>
                    <a:pt x="64292" y="111135"/>
                    <a:pt x="65344" y="118713"/>
                    <a:pt x="65344" y="118713"/>
                  </a:cubicBezTo>
                  <a:cubicBezTo>
                    <a:pt x="65344" y="118713"/>
                    <a:pt x="66045" y="107544"/>
                    <a:pt x="72007" y="99965"/>
                  </a:cubicBezTo>
                  <a:cubicBezTo>
                    <a:pt x="77967" y="92386"/>
                    <a:pt x="90589" y="85207"/>
                    <a:pt x="90590" y="85206"/>
                  </a:cubicBezTo>
                  <a:lnTo>
                    <a:pt x="90590" y="85206"/>
                  </a:lnTo>
                  <a:cubicBezTo>
                    <a:pt x="90590" y="85207"/>
                    <a:pt x="89889" y="98768"/>
                    <a:pt x="87083" y="103955"/>
                  </a:cubicBezTo>
                  <a:cubicBezTo>
                    <a:pt x="84278" y="109140"/>
                    <a:pt x="79369" y="119910"/>
                    <a:pt x="79369" y="119910"/>
                  </a:cubicBezTo>
                  <a:lnTo>
                    <a:pt x="90589" y="112331"/>
                  </a:lnTo>
                  <a:lnTo>
                    <a:pt x="86106" y="120570"/>
                  </a:lnTo>
                  <a:lnTo>
                    <a:pt x="86106" y="120570"/>
                  </a:lnTo>
                  <a:cubicBezTo>
                    <a:pt x="86355" y="120157"/>
                    <a:pt x="87289" y="118901"/>
                    <a:pt x="89887" y="117915"/>
                  </a:cubicBezTo>
                  <a:cubicBezTo>
                    <a:pt x="93043" y="116719"/>
                    <a:pt x="98652" y="116719"/>
                    <a:pt x="98652" y="116719"/>
                  </a:cubicBezTo>
                  <a:lnTo>
                    <a:pt x="97600" y="123101"/>
                  </a:lnTo>
                  <a:lnTo>
                    <a:pt x="97600" y="123101"/>
                  </a:lnTo>
                  <a:lnTo>
                    <a:pt x="102158" y="115123"/>
                  </a:lnTo>
                  <a:lnTo>
                    <a:pt x="106717" y="121905"/>
                  </a:lnTo>
                  <a:lnTo>
                    <a:pt x="106367" y="112730"/>
                  </a:lnTo>
                  <a:lnTo>
                    <a:pt x="109522" y="118713"/>
                  </a:lnTo>
                  <a:cubicBezTo>
                    <a:pt x="109522" y="118713"/>
                    <a:pt x="111976" y="113528"/>
                    <a:pt x="113028" y="110736"/>
                  </a:cubicBezTo>
                  <a:cubicBezTo>
                    <a:pt x="114080" y="107943"/>
                    <a:pt x="118637" y="105551"/>
                    <a:pt x="118638" y="105550"/>
                  </a:cubicBezTo>
                  <a:lnTo>
                    <a:pt x="118638" y="105550"/>
                  </a:lnTo>
                  <a:cubicBezTo>
                    <a:pt x="118638" y="105551"/>
                    <a:pt x="116885" y="114724"/>
                    <a:pt x="116885" y="116719"/>
                  </a:cubicBezTo>
                  <a:lnTo>
                    <a:pt x="116885" y="121506"/>
                  </a:lnTo>
                  <a:lnTo>
                    <a:pt x="120743" y="114725"/>
                  </a:lnTo>
                  <a:lnTo>
                    <a:pt x="123197" y="120708"/>
                  </a:lnTo>
                  <a:lnTo>
                    <a:pt x="123547" y="115522"/>
                  </a:lnTo>
                  <a:lnTo>
                    <a:pt x="127053" y="120708"/>
                  </a:lnTo>
                  <a:lnTo>
                    <a:pt x="127404" y="113927"/>
                  </a:lnTo>
                  <a:lnTo>
                    <a:pt x="149493" y="124696"/>
                  </a:lnTo>
                  <a:lnTo>
                    <a:pt x="151596" y="114724"/>
                  </a:lnTo>
                  <a:lnTo>
                    <a:pt x="158258" y="124696"/>
                  </a:lnTo>
                  <a:lnTo>
                    <a:pt x="163518" y="116719"/>
                  </a:lnTo>
                  <a:lnTo>
                    <a:pt x="164219" y="123499"/>
                  </a:lnTo>
                  <a:lnTo>
                    <a:pt x="169478" y="117118"/>
                  </a:lnTo>
                  <a:lnTo>
                    <a:pt x="170881" y="123499"/>
                  </a:lnTo>
                  <a:lnTo>
                    <a:pt x="175438" y="116719"/>
                  </a:lnTo>
                  <a:lnTo>
                    <a:pt x="176841" y="121506"/>
                  </a:lnTo>
                  <a:lnTo>
                    <a:pt x="182101" y="117118"/>
                  </a:lnTo>
                  <a:cubicBezTo>
                    <a:pt x="182101" y="117118"/>
                    <a:pt x="185904" y="71442"/>
                    <a:pt x="172729" y="4902"/>
                  </a:cubicBezTo>
                  <a:cubicBezTo>
                    <a:pt x="172729" y="4902"/>
                    <a:pt x="159652" y="10901"/>
                    <a:pt x="145242" y="10901"/>
                  </a:cubicBezTo>
                  <a:cubicBezTo>
                    <a:pt x="140589" y="10901"/>
                    <a:pt x="135796" y="10275"/>
                    <a:pt x="131260" y="8620"/>
                  </a:cubicBezTo>
                  <a:cubicBezTo>
                    <a:pt x="121437" y="5035"/>
                    <a:pt x="100832" y="0"/>
                    <a:pt x="78826" y="0"/>
                  </a:cubicBezTo>
                  <a:close/>
                </a:path>
              </a:pathLst>
            </a:custGeom>
            <a:solidFill>
              <a:srgbClr val="EEFFB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 name="Google Shape;2396;p40">
              <a:extLst>
                <a:ext uri="{FF2B5EF4-FFF2-40B4-BE49-F238E27FC236}">
                  <a16:creationId xmlns:a16="http://schemas.microsoft.com/office/drawing/2014/main" id="{83983491-D82A-4659-B5B4-518DA9F88990}"/>
                </a:ext>
              </a:extLst>
            </p:cNvPr>
            <p:cNvSpPr/>
            <p:nvPr/>
          </p:nvSpPr>
          <p:spPr>
            <a:xfrm>
              <a:off x="1791550" y="4445850"/>
              <a:ext cx="3903625" cy="968075"/>
            </a:xfrm>
            <a:custGeom>
              <a:avLst/>
              <a:gdLst/>
              <a:ahLst/>
              <a:cxnLst/>
              <a:rect l="l" t="t" r="r" b="b"/>
              <a:pathLst>
                <a:path w="156145" h="38723" extrusionOk="0">
                  <a:moveTo>
                    <a:pt x="102589" y="1"/>
                  </a:moveTo>
                  <a:cubicBezTo>
                    <a:pt x="102588" y="1"/>
                    <a:pt x="99823" y="2767"/>
                    <a:pt x="99823" y="5029"/>
                  </a:cubicBezTo>
                  <a:lnTo>
                    <a:pt x="99823" y="10812"/>
                  </a:lnTo>
                  <a:cubicBezTo>
                    <a:pt x="99823" y="10812"/>
                    <a:pt x="99570" y="7543"/>
                    <a:pt x="95547" y="6537"/>
                  </a:cubicBezTo>
                  <a:cubicBezTo>
                    <a:pt x="91526" y="5532"/>
                    <a:pt x="88256" y="5532"/>
                    <a:pt x="88256" y="5532"/>
                  </a:cubicBezTo>
                  <a:lnTo>
                    <a:pt x="88256" y="5532"/>
                  </a:lnTo>
                  <a:lnTo>
                    <a:pt x="91273" y="9052"/>
                  </a:lnTo>
                  <a:lnTo>
                    <a:pt x="86999" y="9052"/>
                  </a:lnTo>
                  <a:lnTo>
                    <a:pt x="83228" y="13577"/>
                  </a:lnTo>
                  <a:lnTo>
                    <a:pt x="81216" y="9052"/>
                  </a:lnTo>
                  <a:lnTo>
                    <a:pt x="78450" y="12321"/>
                  </a:lnTo>
                  <a:lnTo>
                    <a:pt x="73924" y="9807"/>
                  </a:lnTo>
                  <a:lnTo>
                    <a:pt x="72918" y="12321"/>
                  </a:lnTo>
                  <a:lnTo>
                    <a:pt x="67135" y="8549"/>
                  </a:lnTo>
                  <a:lnTo>
                    <a:pt x="65878" y="5281"/>
                  </a:lnTo>
                  <a:lnTo>
                    <a:pt x="65878" y="8801"/>
                  </a:lnTo>
                  <a:cubicBezTo>
                    <a:pt x="65878" y="8801"/>
                    <a:pt x="64872" y="8047"/>
                    <a:pt x="62861" y="8047"/>
                  </a:cubicBezTo>
                  <a:cubicBezTo>
                    <a:pt x="60849" y="8047"/>
                    <a:pt x="50792" y="8298"/>
                    <a:pt x="50792" y="8298"/>
                  </a:cubicBezTo>
                  <a:lnTo>
                    <a:pt x="55821" y="10562"/>
                  </a:lnTo>
                  <a:lnTo>
                    <a:pt x="53055" y="13076"/>
                  </a:lnTo>
                  <a:cubicBezTo>
                    <a:pt x="53055" y="13076"/>
                    <a:pt x="49534" y="12070"/>
                    <a:pt x="48026" y="10813"/>
                  </a:cubicBezTo>
                  <a:cubicBezTo>
                    <a:pt x="46517" y="9556"/>
                    <a:pt x="40231" y="8047"/>
                    <a:pt x="40231" y="8047"/>
                  </a:cubicBezTo>
                  <a:lnTo>
                    <a:pt x="40231" y="8047"/>
                  </a:lnTo>
                  <a:lnTo>
                    <a:pt x="43752" y="13579"/>
                  </a:lnTo>
                  <a:lnTo>
                    <a:pt x="40986" y="12573"/>
                  </a:lnTo>
                  <a:lnTo>
                    <a:pt x="38973" y="17351"/>
                  </a:lnTo>
                  <a:lnTo>
                    <a:pt x="37465" y="11818"/>
                  </a:lnTo>
                  <a:lnTo>
                    <a:pt x="37214" y="16093"/>
                  </a:lnTo>
                  <a:lnTo>
                    <a:pt x="33944" y="13075"/>
                  </a:lnTo>
                  <a:lnTo>
                    <a:pt x="33442" y="15841"/>
                  </a:lnTo>
                  <a:lnTo>
                    <a:pt x="32938" y="11064"/>
                  </a:lnTo>
                  <a:cubicBezTo>
                    <a:pt x="32938" y="11064"/>
                    <a:pt x="32185" y="12573"/>
                    <a:pt x="31681" y="14332"/>
                  </a:cubicBezTo>
                  <a:cubicBezTo>
                    <a:pt x="31178" y="16093"/>
                    <a:pt x="29670" y="19110"/>
                    <a:pt x="29670" y="19110"/>
                  </a:cubicBezTo>
                  <a:lnTo>
                    <a:pt x="30676" y="13075"/>
                  </a:lnTo>
                  <a:lnTo>
                    <a:pt x="30676" y="8549"/>
                  </a:lnTo>
                  <a:lnTo>
                    <a:pt x="29419" y="12824"/>
                  </a:lnTo>
                  <a:lnTo>
                    <a:pt x="26905" y="17351"/>
                  </a:lnTo>
                  <a:lnTo>
                    <a:pt x="22379" y="14836"/>
                  </a:lnTo>
                  <a:lnTo>
                    <a:pt x="22379" y="14836"/>
                  </a:lnTo>
                  <a:lnTo>
                    <a:pt x="24140" y="18104"/>
                  </a:lnTo>
                  <a:lnTo>
                    <a:pt x="18859" y="18104"/>
                  </a:lnTo>
                  <a:lnTo>
                    <a:pt x="20116" y="20870"/>
                  </a:lnTo>
                  <a:lnTo>
                    <a:pt x="12573" y="21123"/>
                  </a:lnTo>
                  <a:cubicBezTo>
                    <a:pt x="12573" y="21123"/>
                    <a:pt x="6790" y="22127"/>
                    <a:pt x="5281" y="22379"/>
                  </a:cubicBezTo>
                  <a:cubicBezTo>
                    <a:pt x="3773" y="22631"/>
                    <a:pt x="1" y="23888"/>
                    <a:pt x="1" y="23888"/>
                  </a:cubicBezTo>
                  <a:lnTo>
                    <a:pt x="11566" y="23385"/>
                  </a:lnTo>
                  <a:lnTo>
                    <a:pt x="6790" y="26151"/>
                  </a:lnTo>
                  <a:lnTo>
                    <a:pt x="19613" y="28414"/>
                  </a:lnTo>
                  <a:lnTo>
                    <a:pt x="13579" y="31180"/>
                  </a:lnTo>
                  <a:lnTo>
                    <a:pt x="23132" y="30927"/>
                  </a:lnTo>
                  <a:lnTo>
                    <a:pt x="22379" y="29419"/>
                  </a:lnTo>
                  <a:lnTo>
                    <a:pt x="26149" y="32436"/>
                  </a:lnTo>
                  <a:lnTo>
                    <a:pt x="28664" y="28664"/>
                  </a:lnTo>
                  <a:lnTo>
                    <a:pt x="29419" y="32185"/>
                  </a:lnTo>
                  <a:lnTo>
                    <a:pt x="30927" y="29670"/>
                  </a:lnTo>
                  <a:lnTo>
                    <a:pt x="31933" y="33442"/>
                  </a:lnTo>
                  <a:lnTo>
                    <a:pt x="37716" y="26904"/>
                  </a:lnTo>
                  <a:lnTo>
                    <a:pt x="35705" y="34195"/>
                  </a:lnTo>
                  <a:lnTo>
                    <a:pt x="35705" y="34195"/>
                  </a:lnTo>
                  <a:lnTo>
                    <a:pt x="40231" y="31933"/>
                  </a:lnTo>
                  <a:lnTo>
                    <a:pt x="41488" y="35705"/>
                  </a:lnTo>
                  <a:lnTo>
                    <a:pt x="44003" y="32436"/>
                  </a:lnTo>
                  <a:lnTo>
                    <a:pt x="49786" y="36459"/>
                  </a:lnTo>
                  <a:lnTo>
                    <a:pt x="49786" y="29921"/>
                  </a:lnTo>
                  <a:lnTo>
                    <a:pt x="54311" y="32939"/>
                  </a:lnTo>
                  <a:lnTo>
                    <a:pt x="54564" y="30172"/>
                  </a:lnTo>
                  <a:cubicBezTo>
                    <a:pt x="54564" y="30172"/>
                    <a:pt x="59340" y="30172"/>
                    <a:pt x="60346" y="31933"/>
                  </a:cubicBezTo>
                  <a:cubicBezTo>
                    <a:pt x="61353" y="33693"/>
                    <a:pt x="62106" y="35202"/>
                    <a:pt x="62106" y="35202"/>
                  </a:cubicBezTo>
                  <a:lnTo>
                    <a:pt x="63680" y="31071"/>
                  </a:lnTo>
                  <a:lnTo>
                    <a:pt x="64118" y="29921"/>
                  </a:lnTo>
                  <a:lnTo>
                    <a:pt x="68644" y="24892"/>
                  </a:lnTo>
                  <a:lnTo>
                    <a:pt x="68644" y="24892"/>
                  </a:lnTo>
                  <a:cubicBezTo>
                    <a:pt x="68644" y="24892"/>
                    <a:pt x="66884" y="27408"/>
                    <a:pt x="66633" y="30927"/>
                  </a:cubicBezTo>
                  <a:cubicBezTo>
                    <a:pt x="66380" y="34448"/>
                    <a:pt x="66129" y="36711"/>
                    <a:pt x="66129" y="36711"/>
                  </a:cubicBezTo>
                  <a:lnTo>
                    <a:pt x="70656" y="29670"/>
                  </a:lnTo>
                  <a:lnTo>
                    <a:pt x="71159" y="34197"/>
                  </a:lnTo>
                  <a:lnTo>
                    <a:pt x="75182" y="31682"/>
                  </a:lnTo>
                  <a:lnTo>
                    <a:pt x="80211" y="35957"/>
                  </a:lnTo>
                  <a:lnTo>
                    <a:pt x="80462" y="31682"/>
                  </a:lnTo>
                  <a:lnTo>
                    <a:pt x="83983" y="34699"/>
                  </a:lnTo>
                  <a:lnTo>
                    <a:pt x="85240" y="32688"/>
                  </a:lnTo>
                  <a:lnTo>
                    <a:pt x="87251" y="34699"/>
                  </a:lnTo>
                  <a:lnTo>
                    <a:pt x="92280" y="32939"/>
                  </a:lnTo>
                  <a:lnTo>
                    <a:pt x="92783" y="35454"/>
                  </a:lnTo>
                  <a:lnTo>
                    <a:pt x="95046" y="33442"/>
                  </a:lnTo>
                  <a:lnTo>
                    <a:pt x="96051" y="36710"/>
                  </a:lnTo>
                  <a:cubicBezTo>
                    <a:pt x="96051" y="36710"/>
                    <a:pt x="96302" y="33442"/>
                    <a:pt x="96302" y="31178"/>
                  </a:cubicBezTo>
                  <a:lnTo>
                    <a:pt x="96302" y="28161"/>
                  </a:lnTo>
                  <a:lnTo>
                    <a:pt x="100576" y="38722"/>
                  </a:lnTo>
                  <a:lnTo>
                    <a:pt x="104851" y="32436"/>
                  </a:lnTo>
                  <a:lnTo>
                    <a:pt x="106108" y="35955"/>
                  </a:lnTo>
                  <a:lnTo>
                    <a:pt x="107868" y="31178"/>
                  </a:lnTo>
                  <a:lnTo>
                    <a:pt x="107868" y="35202"/>
                  </a:lnTo>
                  <a:lnTo>
                    <a:pt x="110635" y="30676"/>
                  </a:lnTo>
                  <a:lnTo>
                    <a:pt x="110886" y="33944"/>
                  </a:lnTo>
                  <a:lnTo>
                    <a:pt x="116418" y="29921"/>
                  </a:lnTo>
                  <a:lnTo>
                    <a:pt x="116418" y="29921"/>
                  </a:lnTo>
                  <a:lnTo>
                    <a:pt x="115914" y="33693"/>
                  </a:lnTo>
                  <a:lnTo>
                    <a:pt x="115914" y="33693"/>
                  </a:lnTo>
                  <a:lnTo>
                    <a:pt x="121697" y="31431"/>
                  </a:lnTo>
                  <a:lnTo>
                    <a:pt x="120943" y="34950"/>
                  </a:lnTo>
                  <a:lnTo>
                    <a:pt x="120943" y="34950"/>
                  </a:lnTo>
                  <a:lnTo>
                    <a:pt x="125720" y="31682"/>
                  </a:lnTo>
                  <a:lnTo>
                    <a:pt x="125720" y="34699"/>
                  </a:lnTo>
                  <a:lnTo>
                    <a:pt x="131001" y="34699"/>
                  </a:lnTo>
                  <a:lnTo>
                    <a:pt x="140806" y="35705"/>
                  </a:lnTo>
                  <a:lnTo>
                    <a:pt x="140806" y="35705"/>
                  </a:lnTo>
                  <a:lnTo>
                    <a:pt x="134018" y="32437"/>
                  </a:lnTo>
                  <a:lnTo>
                    <a:pt x="134018" y="32437"/>
                  </a:lnTo>
                  <a:lnTo>
                    <a:pt x="148949" y="32566"/>
                  </a:lnTo>
                  <a:cubicBezTo>
                    <a:pt x="148949" y="32566"/>
                    <a:pt x="154636" y="33946"/>
                    <a:pt x="155391" y="33946"/>
                  </a:cubicBezTo>
                  <a:cubicBezTo>
                    <a:pt x="156144" y="33946"/>
                    <a:pt x="141058" y="28665"/>
                    <a:pt x="141058" y="28665"/>
                  </a:cubicBezTo>
                  <a:lnTo>
                    <a:pt x="134018" y="27408"/>
                  </a:lnTo>
                  <a:lnTo>
                    <a:pt x="142315" y="26904"/>
                  </a:lnTo>
                  <a:lnTo>
                    <a:pt x="136282" y="24642"/>
                  </a:lnTo>
                  <a:cubicBezTo>
                    <a:pt x="136282" y="24642"/>
                    <a:pt x="138544" y="15338"/>
                    <a:pt x="140304" y="9556"/>
                  </a:cubicBezTo>
                  <a:lnTo>
                    <a:pt x="134019" y="4526"/>
                  </a:lnTo>
                  <a:lnTo>
                    <a:pt x="131504" y="7796"/>
                  </a:lnTo>
                  <a:lnTo>
                    <a:pt x="129241" y="4528"/>
                  </a:lnTo>
                  <a:lnTo>
                    <a:pt x="124966" y="9304"/>
                  </a:lnTo>
                  <a:lnTo>
                    <a:pt x="123709" y="4275"/>
                  </a:lnTo>
                  <a:lnTo>
                    <a:pt x="122956" y="9053"/>
                  </a:lnTo>
                  <a:cubicBezTo>
                    <a:pt x="122956" y="9053"/>
                    <a:pt x="120802" y="5696"/>
                    <a:pt x="116920" y="4528"/>
                  </a:cubicBezTo>
                  <a:cubicBezTo>
                    <a:pt x="115105" y="3981"/>
                    <a:pt x="113064" y="3835"/>
                    <a:pt x="111405" y="3835"/>
                  </a:cubicBezTo>
                  <a:cubicBezTo>
                    <a:pt x="109515" y="3835"/>
                    <a:pt x="108120" y="4024"/>
                    <a:pt x="108120" y="4024"/>
                  </a:cubicBezTo>
                  <a:lnTo>
                    <a:pt x="115412" y="8298"/>
                  </a:lnTo>
                  <a:lnTo>
                    <a:pt x="108372" y="6035"/>
                  </a:lnTo>
                  <a:lnTo>
                    <a:pt x="108119" y="9303"/>
                  </a:lnTo>
                  <a:lnTo>
                    <a:pt x="104348" y="6790"/>
                  </a:lnTo>
                  <a:lnTo>
                    <a:pt x="103342" y="9556"/>
                  </a:lnTo>
                  <a:cubicBezTo>
                    <a:pt x="103342" y="9556"/>
                    <a:pt x="102336" y="6035"/>
                    <a:pt x="102336" y="4777"/>
                  </a:cubicBezTo>
                  <a:cubicBezTo>
                    <a:pt x="102336" y="3520"/>
                    <a:pt x="102589" y="1"/>
                    <a:pt x="102589" y="1"/>
                  </a:cubicBezTo>
                  <a:close/>
                </a:path>
              </a:pathLst>
            </a:custGeom>
            <a:solidFill>
              <a:srgbClr val="C6FF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2397;p40">
              <a:extLst>
                <a:ext uri="{FF2B5EF4-FFF2-40B4-BE49-F238E27FC236}">
                  <a16:creationId xmlns:a16="http://schemas.microsoft.com/office/drawing/2014/main" id="{5917CA9D-D6C8-4A0E-B04B-7B769E02E1BA}"/>
                </a:ext>
              </a:extLst>
            </p:cNvPr>
            <p:cNvSpPr/>
            <p:nvPr/>
          </p:nvSpPr>
          <p:spPr>
            <a:xfrm>
              <a:off x="3121175" y="1884250"/>
              <a:ext cx="2310325" cy="3481975"/>
            </a:xfrm>
            <a:custGeom>
              <a:avLst/>
              <a:gdLst/>
              <a:ahLst/>
              <a:cxnLst/>
              <a:rect l="l" t="t" r="r" b="b"/>
              <a:pathLst>
                <a:path w="92413" h="139279" extrusionOk="0">
                  <a:moveTo>
                    <a:pt x="89779" y="0"/>
                  </a:moveTo>
                  <a:cubicBezTo>
                    <a:pt x="80203" y="1197"/>
                    <a:pt x="70148" y="8141"/>
                    <a:pt x="61769" y="11972"/>
                  </a:cubicBezTo>
                  <a:cubicBezTo>
                    <a:pt x="58686" y="13380"/>
                    <a:pt x="55668" y="13882"/>
                    <a:pt x="52811" y="13882"/>
                  </a:cubicBezTo>
                  <a:cubicBezTo>
                    <a:pt x="47900" y="13882"/>
                    <a:pt x="43463" y="12400"/>
                    <a:pt x="39982" y="11492"/>
                  </a:cubicBezTo>
                  <a:cubicBezTo>
                    <a:pt x="34474" y="10056"/>
                    <a:pt x="28968" y="2155"/>
                    <a:pt x="28968" y="2155"/>
                  </a:cubicBezTo>
                  <a:lnTo>
                    <a:pt x="4549" y="8859"/>
                  </a:lnTo>
                  <a:cubicBezTo>
                    <a:pt x="4549" y="8859"/>
                    <a:pt x="14605" y="20111"/>
                    <a:pt x="15801" y="23942"/>
                  </a:cubicBezTo>
                  <a:cubicBezTo>
                    <a:pt x="16998" y="27773"/>
                    <a:pt x="13406" y="36152"/>
                    <a:pt x="15083" y="40222"/>
                  </a:cubicBezTo>
                  <a:cubicBezTo>
                    <a:pt x="16759" y="44292"/>
                    <a:pt x="35194" y="69670"/>
                    <a:pt x="35194" y="73740"/>
                  </a:cubicBezTo>
                  <a:cubicBezTo>
                    <a:pt x="35194" y="77810"/>
                    <a:pt x="25139" y="104147"/>
                    <a:pt x="21308" y="107976"/>
                  </a:cubicBezTo>
                  <a:cubicBezTo>
                    <a:pt x="17478" y="111807"/>
                    <a:pt x="18676" y="111807"/>
                    <a:pt x="15801" y="112286"/>
                  </a:cubicBezTo>
                  <a:cubicBezTo>
                    <a:pt x="12928" y="112765"/>
                    <a:pt x="5746" y="112526"/>
                    <a:pt x="2872" y="115877"/>
                  </a:cubicBezTo>
                  <a:cubicBezTo>
                    <a:pt x="0" y="119229"/>
                    <a:pt x="3113" y="121863"/>
                    <a:pt x="3113" y="121863"/>
                  </a:cubicBezTo>
                  <a:cubicBezTo>
                    <a:pt x="3113" y="121863"/>
                    <a:pt x="3590" y="123298"/>
                    <a:pt x="5027" y="124495"/>
                  </a:cubicBezTo>
                  <a:cubicBezTo>
                    <a:pt x="6463" y="125692"/>
                    <a:pt x="8378" y="125692"/>
                    <a:pt x="8378" y="125692"/>
                  </a:cubicBezTo>
                  <a:cubicBezTo>
                    <a:pt x="8378" y="125692"/>
                    <a:pt x="9336" y="126223"/>
                    <a:pt x="11110" y="126223"/>
                  </a:cubicBezTo>
                  <a:cubicBezTo>
                    <a:pt x="11996" y="126223"/>
                    <a:pt x="13087" y="126090"/>
                    <a:pt x="14364" y="125692"/>
                  </a:cubicBezTo>
                  <a:cubicBezTo>
                    <a:pt x="18194" y="124495"/>
                    <a:pt x="22264" y="122579"/>
                    <a:pt x="23701" y="119946"/>
                  </a:cubicBezTo>
                  <a:cubicBezTo>
                    <a:pt x="25137" y="117312"/>
                    <a:pt x="25617" y="113481"/>
                    <a:pt x="28250" y="112525"/>
                  </a:cubicBezTo>
                  <a:cubicBezTo>
                    <a:pt x="30884" y="111567"/>
                    <a:pt x="33517" y="108214"/>
                    <a:pt x="33517" y="105820"/>
                  </a:cubicBezTo>
                  <a:cubicBezTo>
                    <a:pt x="33517" y="103427"/>
                    <a:pt x="33756" y="103906"/>
                    <a:pt x="37348" y="97442"/>
                  </a:cubicBezTo>
                  <a:cubicBezTo>
                    <a:pt x="40938" y="90978"/>
                    <a:pt x="49558" y="75655"/>
                    <a:pt x="49797" y="74937"/>
                  </a:cubicBezTo>
                  <a:cubicBezTo>
                    <a:pt x="49807" y="74907"/>
                    <a:pt x="49820" y="74892"/>
                    <a:pt x="49835" y="74892"/>
                  </a:cubicBezTo>
                  <a:cubicBezTo>
                    <a:pt x="50191" y="74892"/>
                    <a:pt x="51932" y="82617"/>
                    <a:pt x="51474" y="88583"/>
                  </a:cubicBezTo>
                  <a:cubicBezTo>
                    <a:pt x="50994" y="94808"/>
                    <a:pt x="47882" y="112525"/>
                    <a:pt x="47404" y="116595"/>
                  </a:cubicBezTo>
                  <a:cubicBezTo>
                    <a:pt x="46924" y="120665"/>
                    <a:pt x="44769" y="124735"/>
                    <a:pt x="40699" y="125932"/>
                  </a:cubicBezTo>
                  <a:cubicBezTo>
                    <a:pt x="36629" y="127129"/>
                    <a:pt x="34714" y="130721"/>
                    <a:pt x="34714" y="132875"/>
                  </a:cubicBezTo>
                  <a:cubicBezTo>
                    <a:pt x="34714" y="135030"/>
                    <a:pt x="38066" y="136227"/>
                    <a:pt x="38066" y="136227"/>
                  </a:cubicBezTo>
                  <a:cubicBezTo>
                    <a:pt x="38066" y="136227"/>
                    <a:pt x="38305" y="137903"/>
                    <a:pt x="41657" y="138382"/>
                  </a:cubicBezTo>
                  <a:cubicBezTo>
                    <a:pt x="42495" y="138502"/>
                    <a:pt x="43139" y="138547"/>
                    <a:pt x="43633" y="138547"/>
                  </a:cubicBezTo>
                  <a:cubicBezTo>
                    <a:pt x="45113" y="138547"/>
                    <a:pt x="45248" y="138142"/>
                    <a:pt x="45248" y="138142"/>
                  </a:cubicBezTo>
                  <a:cubicBezTo>
                    <a:pt x="45248" y="138142"/>
                    <a:pt x="47196" y="139278"/>
                    <a:pt x="49755" y="139278"/>
                  </a:cubicBezTo>
                  <a:cubicBezTo>
                    <a:pt x="50304" y="139278"/>
                    <a:pt x="50882" y="139226"/>
                    <a:pt x="51474" y="139099"/>
                  </a:cubicBezTo>
                  <a:cubicBezTo>
                    <a:pt x="54825" y="138382"/>
                    <a:pt x="57938" y="133833"/>
                    <a:pt x="57938" y="129763"/>
                  </a:cubicBezTo>
                  <a:cubicBezTo>
                    <a:pt x="57938" y="125693"/>
                    <a:pt x="55783" y="118749"/>
                    <a:pt x="57219" y="116595"/>
                  </a:cubicBezTo>
                  <a:cubicBezTo>
                    <a:pt x="58656" y="114440"/>
                    <a:pt x="60331" y="109651"/>
                    <a:pt x="59853" y="105822"/>
                  </a:cubicBezTo>
                  <a:cubicBezTo>
                    <a:pt x="59374" y="101991"/>
                    <a:pt x="59134" y="98158"/>
                    <a:pt x="59853" y="96244"/>
                  </a:cubicBezTo>
                  <a:cubicBezTo>
                    <a:pt x="60572" y="94330"/>
                    <a:pt x="66795" y="73979"/>
                    <a:pt x="66795" y="73979"/>
                  </a:cubicBezTo>
                  <a:cubicBezTo>
                    <a:pt x="66795" y="73979"/>
                    <a:pt x="67753" y="69909"/>
                    <a:pt x="67993" y="67754"/>
                  </a:cubicBezTo>
                  <a:cubicBezTo>
                    <a:pt x="68233" y="65600"/>
                    <a:pt x="65598" y="62726"/>
                    <a:pt x="65598" y="62726"/>
                  </a:cubicBezTo>
                  <a:lnTo>
                    <a:pt x="65598" y="62726"/>
                  </a:lnTo>
                  <a:cubicBezTo>
                    <a:pt x="65598" y="62726"/>
                    <a:pt x="65798" y="62740"/>
                    <a:pt x="66158" y="62740"/>
                  </a:cubicBezTo>
                  <a:cubicBezTo>
                    <a:pt x="67955" y="62740"/>
                    <a:pt x="73740" y="62407"/>
                    <a:pt x="78527" y="58417"/>
                  </a:cubicBezTo>
                  <a:cubicBezTo>
                    <a:pt x="84274" y="53630"/>
                    <a:pt x="92413" y="49559"/>
                    <a:pt x="92413" y="49559"/>
                  </a:cubicBezTo>
                  <a:lnTo>
                    <a:pt x="89779" y="0"/>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2398;p40">
              <a:extLst>
                <a:ext uri="{FF2B5EF4-FFF2-40B4-BE49-F238E27FC236}">
                  <a16:creationId xmlns:a16="http://schemas.microsoft.com/office/drawing/2014/main" id="{A61993EF-B70A-40CE-B56B-7A4CA23F3DC5}"/>
                </a:ext>
              </a:extLst>
            </p:cNvPr>
            <p:cNvSpPr/>
            <p:nvPr/>
          </p:nvSpPr>
          <p:spPr>
            <a:xfrm>
              <a:off x="3152550" y="1876200"/>
              <a:ext cx="2287750" cy="3498025"/>
            </a:xfrm>
            <a:custGeom>
              <a:avLst/>
              <a:gdLst/>
              <a:ahLst/>
              <a:cxnLst/>
              <a:rect l="l" t="t" r="r" b="b"/>
              <a:pathLst>
                <a:path w="91510" h="139921" extrusionOk="0">
                  <a:moveTo>
                    <a:pt x="88542" y="0"/>
                  </a:moveTo>
                  <a:cubicBezTo>
                    <a:pt x="88523" y="0"/>
                    <a:pt x="88504" y="2"/>
                    <a:pt x="88485" y="5"/>
                  </a:cubicBezTo>
                  <a:cubicBezTo>
                    <a:pt x="81607" y="865"/>
                    <a:pt x="74359" y="4731"/>
                    <a:pt x="67965" y="8141"/>
                  </a:cubicBezTo>
                  <a:cubicBezTo>
                    <a:pt x="65301" y="9563"/>
                    <a:pt x="62784" y="10905"/>
                    <a:pt x="60381" y="12003"/>
                  </a:cubicBezTo>
                  <a:cubicBezTo>
                    <a:pt x="57359" y="13385"/>
                    <a:pt x="54380" y="13876"/>
                    <a:pt x="51556" y="13876"/>
                  </a:cubicBezTo>
                  <a:cubicBezTo>
                    <a:pt x="47449" y="13876"/>
                    <a:pt x="43670" y="12836"/>
                    <a:pt x="40571" y="11983"/>
                  </a:cubicBezTo>
                  <a:cubicBezTo>
                    <a:pt x="39960" y="11814"/>
                    <a:pt x="39370" y="11653"/>
                    <a:pt x="38808" y="11505"/>
                  </a:cubicBezTo>
                  <a:cubicBezTo>
                    <a:pt x="33480" y="10116"/>
                    <a:pt x="28029" y="2372"/>
                    <a:pt x="27975" y="2294"/>
                  </a:cubicBezTo>
                  <a:cubicBezTo>
                    <a:pt x="27915" y="2207"/>
                    <a:pt x="27817" y="2158"/>
                    <a:pt x="27714" y="2158"/>
                  </a:cubicBezTo>
                  <a:cubicBezTo>
                    <a:pt x="27686" y="2158"/>
                    <a:pt x="27657" y="2161"/>
                    <a:pt x="27629" y="2169"/>
                  </a:cubicBezTo>
                  <a:lnTo>
                    <a:pt x="3209" y="8874"/>
                  </a:lnTo>
                  <a:cubicBezTo>
                    <a:pt x="2982" y="8935"/>
                    <a:pt x="2899" y="9216"/>
                    <a:pt x="3056" y="9392"/>
                  </a:cubicBezTo>
                  <a:cubicBezTo>
                    <a:pt x="3155" y="9504"/>
                    <a:pt x="13078" y="20637"/>
                    <a:pt x="14242" y="24358"/>
                  </a:cubicBezTo>
                  <a:cubicBezTo>
                    <a:pt x="14780" y="26082"/>
                    <a:pt x="14301" y="28807"/>
                    <a:pt x="13793" y="31692"/>
                  </a:cubicBezTo>
                  <a:cubicBezTo>
                    <a:pt x="13211" y="34999"/>
                    <a:pt x="12608" y="38419"/>
                    <a:pt x="13534" y="40665"/>
                  </a:cubicBezTo>
                  <a:cubicBezTo>
                    <a:pt x="14182" y="42242"/>
                    <a:pt x="17256" y="46890"/>
                    <a:pt x="20816" y="52271"/>
                  </a:cubicBezTo>
                  <a:cubicBezTo>
                    <a:pt x="26220" y="60444"/>
                    <a:pt x="33620" y="71636"/>
                    <a:pt x="33620" y="74061"/>
                  </a:cubicBezTo>
                  <a:cubicBezTo>
                    <a:pt x="33620" y="77761"/>
                    <a:pt x="23681" y="104219"/>
                    <a:pt x="19827" y="108073"/>
                  </a:cubicBezTo>
                  <a:cubicBezTo>
                    <a:pt x="18567" y="109333"/>
                    <a:pt x="17833" y="110198"/>
                    <a:pt x="17349" y="110769"/>
                  </a:cubicBezTo>
                  <a:cubicBezTo>
                    <a:pt x="16352" y="111944"/>
                    <a:pt x="16313" y="111990"/>
                    <a:pt x="14494" y="112292"/>
                  </a:cubicBezTo>
                  <a:cubicBezTo>
                    <a:pt x="13887" y="112393"/>
                    <a:pt x="13082" y="112462"/>
                    <a:pt x="12150" y="112542"/>
                  </a:cubicBezTo>
                  <a:cubicBezTo>
                    <a:pt x="8790" y="112828"/>
                    <a:pt x="3714" y="113262"/>
                    <a:pt x="1376" y="115991"/>
                  </a:cubicBezTo>
                  <a:cubicBezTo>
                    <a:pt x="431" y="117093"/>
                    <a:pt x="0" y="118241"/>
                    <a:pt x="94" y="119407"/>
                  </a:cubicBezTo>
                  <a:cubicBezTo>
                    <a:pt x="222" y="121007"/>
                    <a:pt x="1302" y="122105"/>
                    <a:pt x="1585" y="122368"/>
                  </a:cubicBezTo>
                  <a:cubicBezTo>
                    <a:pt x="1713" y="122704"/>
                    <a:pt x="2261" y="123973"/>
                    <a:pt x="3568" y="125062"/>
                  </a:cubicBezTo>
                  <a:cubicBezTo>
                    <a:pt x="4923" y="126192"/>
                    <a:pt x="6651" y="126317"/>
                    <a:pt x="7044" y="126331"/>
                  </a:cubicBezTo>
                  <a:cubicBezTo>
                    <a:pt x="7314" y="126461"/>
                    <a:pt x="8277" y="126867"/>
                    <a:pt x="9850" y="126867"/>
                  </a:cubicBezTo>
                  <a:cubicBezTo>
                    <a:pt x="10766" y="126867"/>
                    <a:pt x="11890" y="126729"/>
                    <a:pt x="13205" y="126318"/>
                  </a:cubicBezTo>
                  <a:cubicBezTo>
                    <a:pt x="16672" y="125234"/>
                    <a:pt x="21137" y="123332"/>
                    <a:pt x="22726" y="120420"/>
                  </a:cubicBezTo>
                  <a:cubicBezTo>
                    <a:pt x="23172" y="119603"/>
                    <a:pt x="23528" y="118671"/>
                    <a:pt x="23873" y="117770"/>
                  </a:cubicBezTo>
                  <a:cubicBezTo>
                    <a:pt x="24661" y="115709"/>
                    <a:pt x="25406" y="113763"/>
                    <a:pt x="27103" y="113145"/>
                  </a:cubicBezTo>
                  <a:cubicBezTo>
                    <a:pt x="29868" y="112141"/>
                    <a:pt x="32581" y="108672"/>
                    <a:pt x="32581" y="106144"/>
                  </a:cubicBezTo>
                  <a:cubicBezTo>
                    <a:pt x="32581" y="104483"/>
                    <a:pt x="32667" y="104333"/>
                    <a:pt x="34129" y="101840"/>
                  </a:cubicBezTo>
                  <a:cubicBezTo>
                    <a:pt x="34665" y="100925"/>
                    <a:pt x="35398" y="99670"/>
                    <a:pt x="36372" y="97919"/>
                  </a:cubicBezTo>
                  <a:cubicBezTo>
                    <a:pt x="37322" y="96209"/>
                    <a:pt x="38623" y="93878"/>
                    <a:pt x="40031" y="91362"/>
                  </a:cubicBezTo>
                  <a:cubicBezTo>
                    <a:pt x="44357" y="83619"/>
                    <a:pt x="47610" y="77784"/>
                    <a:pt x="48565" y="75940"/>
                  </a:cubicBezTo>
                  <a:cubicBezTo>
                    <a:pt x="49106" y="77753"/>
                    <a:pt x="50285" y="83907"/>
                    <a:pt x="49902" y="88881"/>
                  </a:cubicBezTo>
                  <a:cubicBezTo>
                    <a:pt x="49598" y="92821"/>
                    <a:pt x="48244" y="101335"/>
                    <a:pt x="47156" y="108176"/>
                  </a:cubicBezTo>
                  <a:cubicBezTo>
                    <a:pt x="46541" y="112046"/>
                    <a:pt x="46009" y="115387"/>
                    <a:pt x="45833" y="116879"/>
                  </a:cubicBezTo>
                  <a:cubicBezTo>
                    <a:pt x="45411" y="120467"/>
                    <a:pt x="43488" y="124733"/>
                    <a:pt x="39356" y="125949"/>
                  </a:cubicBezTo>
                  <a:cubicBezTo>
                    <a:pt x="35069" y="127209"/>
                    <a:pt x="33142" y="130947"/>
                    <a:pt x="33142" y="133197"/>
                  </a:cubicBezTo>
                  <a:cubicBezTo>
                    <a:pt x="33142" y="135292"/>
                    <a:pt x="35852" y="136510"/>
                    <a:pt x="36548" y="136789"/>
                  </a:cubicBezTo>
                  <a:cubicBezTo>
                    <a:pt x="36721" y="137290"/>
                    <a:pt x="37449" y="138603"/>
                    <a:pt x="40359" y="139019"/>
                  </a:cubicBezTo>
                  <a:cubicBezTo>
                    <a:pt x="41192" y="139138"/>
                    <a:pt x="41851" y="139186"/>
                    <a:pt x="42370" y="139186"/>
                  </a:cubicBezTo>
                  <a:cubicBezTo>
                    <a:pt x="43315" y="139186"/>
                    <a:pt x="43803" y="139029"/>
                    <a:pt x="44053" y="138858"/>
                  </a:cubicBezTo>
                  <a:cubicBezTo>
                    <a:pt x="44645" y="139159"/>
                    <a:pt x="46353" y="139921"/>
                    <a:pt x="48489" y="139921"/>
                  </a:cubicBezTo>
                  <a:cubicBezTo>
                    <a:pt x="48495" y="139921"/>
                    <a:pt x="48501" y="139921"/>
                    <a:pt x="48508" y="139921"/>
                  </a:cubicBezTo>
                  <a:cubicBezTo>
                    <a:pt x="49106" y="139921"/>
                    <a:pt x="49702" y="139859"/>
                    <a:pt x="50287" y="139734"/>
                  </a:cubicBezTo>
                  <a:cubicBezTo>
                    <a:pt x="53738" y="138995"/>
                    <a:pt x="57004" y="134306"/>
                    <a:pt x="57004" y="130085"/>
                  </a:cubicBezTo>
                  <a:cubicBezTo>
                    <a:pt x="57004" y="128535"/>
                    <a:pt x="56693" y="126559"/>
                    <a:pt x="56394" y="124649"/>
                  </a:cubicBezTo>
                  <a:cubicBezTo>
                    <a:pt x="55906" y="121546"/>
                    <a:pt x="55402" y="118337"/>
                    <a:pt x="56231" y="117094"/>
                  </a:cubicBezTo>
                  <a:cubicBezTo>
                    <a:pt x="57609" y="115027"/>
                    <a:pt x="59415" y="110105"/>
                    <a:pt x="58915" y="106105"/>
                  </a:cubicBezTo>
                  <a:cubicBezTo>
                    <a:pt x="58317" y="101324"/>
                    <a:pt x="58312" y="98241"/>
                    <a:pt x="58898" y="96680"/>
                  </a:cubicBezTo>
                  <a:cubicBezTo>
                    <a:pt x="59611" y="94777"/>
                    <a:pt x="65593" y="75227"/>
                    <a:pt x="65852" y="74375"/>
                  </a:cubicBezTo>
                  <a:cubicBezTo>
                    <a:pt x="65892" y="74208"/>
                    <a:pt x="66818" y="70262"/>
                    <a:pt x="67057" y="68113"/>
                  </a:cubicBezTo>
                  <a:cubicBezTo>
                    <a:pt x="67246" y="66400"/>
                    <a:pt x="65808" y="64341"/>
                    <a:pt x="65039" y="63377"/>
                  </a:cubicBezTo>
                  <a:cubicBezTo>
                    <a:pt x="67023" y="63352"/>
                    <a:pt x="72759" y="62917"/>
                    <a:pt x="77478" y="58984"/>
                  </a:cubicBezTo>
                  <a:cubicBezTo>
                    <a:pt x="83129" y="54275"/>
                    <a:pt x="91221" y="50207"/>
                    <a:pt x="91303" y="50166"/>
                  </a:cubicBezTo>
                  <a:cubicBezTo>
                    <a:pt x="91452" y="50083"/>
                    <a:pt x="91510" y="49898"/>
                    <a:pt x="91433" y="49744"/>
                  </a:cubicBezTo>
                  <a:cubicBezTo>
                    <a:pt x="91378" y="49633"/>
                    <a:pt x="91265" y="49568"/>
                    <a:pt x="91148" y="49568"/>
                  </a:cubicBezTo>
                  <a:cubicBezTo>
                    <a:pt x="91104" y="49568"/>
                    <a:pt x="91060" y="49577"/>
                    <a:pt x="91017" y="49597"/>
                  </a:cubicBezTo>
                  <a:cubicBezTo>
                    <a:pt x="90935" y="49638"/>
                    <a:pt x="82779" y="53738"/>
                    <a:pt x="77070" y="58496"/>
                  </a:cubicBezTo>
                  <a:cubicBezTo>
                    <a:pt x="72349" y="62430"/>
                    <a:pt x="66565" y="62742"/>
                    <a:pt x="64860" y="62742"/>
                  </a:cubicBezTo>
                  <a:cubicBezTo>
                    <a:pt x="64552" y="62742"/>
                    <a:pt x="64377" y="62732"/>
                    <a:pt x="64366" y="62731"/>
                  </a:cubicBezTo>
                  <a:cubicBezTo>
                    <a:pt x="64357" y="62730"/>
                    <a:pt x="64348" y="62730"/>
                    <a:pt x="64339" y="62730"/>
                  </a:cubicBezTo>
                  <a:cubicBezTo>
                    <a:pt x="64222" y="62730"/>
                    <a:pt x="64110" y="62803"/>
                    <a:pt x="64057" y="62913"/>
                  </a:cubicBezTo>
                  <a:cubicBezTo>
                    <a:pt x="64002" y="63030"/>
                    <a:pt x="64022" y="63169"/>
                    <a:pt x="64111" y="63265"/>
                  </a:cubicBezTo>
                  <a:cubicBezTo>
                    <a:pt x="64134" y="63291"/>
                    <a:pt x="66642" y="66053"/>
                    <a:pt x="66421" y="68041"/>
                  </a:cubicBezTo>
                  <a:cubicBezTo>
                    <a:pt x="66188" y="70153"/>
                    <a:pt x="65241" y="74188"/>
                    <a:pt x="65237" y="74208"/>
                  </a:cubicBezTo>
                  <a:cubicBezTo>
                    <a:pt x="65175" y="74411"/>
                    <a:pt x="59006" y="94571"/>
                    <a:pt x="58300" y="96455"/>
                  </a:cubicBezTo>
                  <a:cubicBezTo>
                    <a:pt x="57677" y="98116"/>
                    <a:pt x="57671" y="101298"/>
                    <a:pt x="58282" y="106183"/>
                  </a:cubicBezTo>
                  <a:cubicBezTo>
                    <a:pt x="58762" y="110024"/>
                    <a:pt x="57025" y="114753"/>
                    <a:pt x="55699" y="116741"/>
                  </a:cubicBezTo>
                  <a:cubicBezTo>
                    <a:pt x="54733" y="118190"/>
                    <a:pt x="55233" y="121375"/>
                    <a:pt x="55762" y="124747"/>
                  </a:cubicBezTo>
                  <a:cubicBezTo>
                    <a:pt x="56059" y="126633"/>
                    <a:pt x="56364" y="128583"/>
                    <a:pt x="56364" y="130085"/>
                  </a:cubicBezTo>
                  <a:cubicBezTo>
                    <a:pt x="56364" y="134041"/>
                    <a:pt x="53346" y="138427"/>
                    <a:pt x="50152" y="139111"/>
                  </a:cubicBezTo>
                  <a:cubicBezTo>
                    <a:pt x="49588" y="139232"/>
                    <a:pt x="49037" y="139281"/>
                    <a:pt x="48512" y="139281"/>
                  </a:cubicBezTo>
                  <a:cubicBezTo>
                    <a:pt x="46068" y="139281"/>
                    <a:pt x="44177" y="138202"/>
                    <a:pt x="44154" y="138189"/>
                  </a:cubicBezTo>
                  <a:cubicBezTo>
                    <a:pt x="44093" y="138153"/>
                    <a:pt x="44032" y="138125"/>
                    <a:pt x="43968" y="138125"/>
                  </a:cubicBezTo>
                  <a:cubicBezTo>
                    <a:pt x="43944" y="138125"/>
                    <a:pt x="43919" y="138129"/>
                    <a:pt x="43895" y="138138"/>
                  </a:cubicBezTo>
                  <a:cubicBezTo>
                    <a:pt x="43806" y="138172"/>
                    <a:pt x="43749" y="138217"/>
                    <a:pt x="43719" y="138307"/>
                  </a:cubicBezTo>
                  <a:cubicBezTo>
                    <a:pt x="43716" y="138311"/>
                    <a:pt x="43494" y="138549"/>
                    <a:pt x="42378" y="138549"/>
                  </a:cubicBezTo>
                  <a:cubicBezTo>
                    <a:pt x="41909" y="138549"/>
                    <a:pt x="41283" y="138507"/>
                    <a:pt x="40448" y="138388"/>
                  </a:cubicBezTo>
                  <a:cubicBezTo>
                    <a:pt x="37416" y="137955"/>
                    <a:pt x="37128" y="136514"/>
                    <a:pt x="37127" y="136505"/>
                  </a:cubicBezTo>
                  <a:cubicBezTo>
                    <a:pt x="37110" y="136388"/>
                    <a:pt x="37030" y="136290"/>
                    <a:pt x="36919" y="136249"/>
                  </a:cubicBezTo>
                  <a:cubicBezTo>
                    <a:pt x="36888" y="136237"/>
                    <a:pt x="33778" y="135101"/>
                    <a:pt x="33778" y="133197"/>
                  </a:cubicBezTo>
                  <a:cubicBezTo>
                    <a:pt x="33778" y="131203"/>
                    <a:pt x="35608" y="127715"/>
                    <a:pt x="39534" y="126559"/>
                  </a:cubicBezTo>
                  <a:cubicBezTo>
                    <a:pt x="43963" y="125257"/>
                    <a:pt x="46020" y="120744"/>
                    <a:pt x="46466" y="116954"/>
                  </a:cubicBezTo>
                  <a:cubicBezTo>
                    <a:pt x="46639" y="115474"/>
                    <a:pt x="47169" y="112139"/>
                    <a:pt x="47785" y="108275"/>
                  </a:cubicBezTo>
                  <a:cubicBezTo>
                    <a:pt x="48874" y="101423"/>
                    <a:pt x="50231" y="92895"/>
                    <a:pt x="50537" y="88929"/>
                  </a:cubicBezTo>
                  <a:cubicBezTo>
                    <a:pt x="50947" y="83589"/>
                    <a:pt x="49496" y="75073"/>
                    <a:pt x="48650" y="74903"/>
                  </a:cubicBezTo>
                  <a:cubicBezTo>
                    <a:pt x="48629" y="74898"/>
                    <a:pt x="48606" y="74896"/>
                    <a:pt x="48584" y="74896"/>
                  </a:cubicBezTo>
                  <a:cubicBezTo>
                    <a:pt x="48452" y="74896"/>
                    <a:pt x="48303" y="74972"/>
                    <a:pt x="48240" y="75157"/>
                  </a:cubicBezTo>
                  <a:cubicBezTo>
                    <a:pt x="48055" y="75694"/>
                    <a:pt x="43095" y="84570"/>
                    <a:pt x="39474" y="91050"/>
                  </a:cubicBezTo>
                  <a:cubicBezTo>
                    <a:pt x="38067" y="93568"/>
                    <a:pt x="36766" y="95898"/>
                    <a:pt x="35815" y="97608"/>
                  </a:cubicBezTo>
                  <a:cubicBezTo>
                    <a:pt x="34846" y="99353"/>
                    <a:pt x="34113" y="100604"/>
                    <a:pt x="33579" y="101517"/>
                  </a:cubicBezTo>
                  <a:cubicBezTo>
                    <a:pt x="32099" y="104045"/>
                    <a:pt x="31945" y="104310"/>
                    <a:pt x="31945" y="106144"/>
                  </a:cubicBezTo>
                  <a:cubicBezTo>
                    <a:pt x="31945" y="108404"/>
                    <a:pt x="29392" y="111636"/>
                    <a:pt x="26887" y="112547"/>
                  </a:cubicBezTo>
                  <a:cubicBezTo>
                    <a:pt x="24915" y="113264"/>
                    <a:pt x="24082" y="115439"/>
                    <a:pt x="23278" y="117543"/>
                  </a:cubicBezTo>
                  <a:cubicBezTo>
                    <a:pt x="22941" y="118424"/>
                    <a:pt x="22593" y="119337"/>
                    <a:pt x="22167" y="120117"/>
                  </a:cubicBezTo>
                  <a:cubicBezTo>
                    <a:pt x="20602" y="122984"/>
                    <a:pt x="15761" y="124853"/>
                    <a:pt x="13015" y="125710"/>
                  </a:cubicBezTo>
                  <a:cubicBezTo>
                    <a:pt x="11779" y="126097"/>
                    <a:pt x="10723" y="126225"/>
                    <a:pt x="9866" y="126225"/>
                  </a:cubicBezTo>
                  <a:cubicBezTo>
                    <a:pt x="8203" y="126225"/>
                    <a:pt x="7292" y="125743"/>
                    <a:pt x="7278" y="125735"/>
                  </a:cubicBezTo>
                  <a:cubicBezTo>
                    <a:pt x="7231" y="125710"/>
                    <a:pt x="7179" y="125697"/>
                    <a:pt x="7125" y="125697"/>
                  </a:cubicBezTo>
                  <a:cubicBezTo>
                    <a:pt x="7106" y="125697"/>
                    <a:pt x="5309" y="125683"/>
                    <a:pt x="3976" y="124574"/>
                  </a:cubicBezTo>
                  <a:cubicBezTo>
                    <a:pt x="2633" y="123453"/>
                    <a:pt x="2164" y="122097"/>
                    <a:pt x="2159" y="122083"/>
                  </a:cubicBezTo>
                  <a:cubicBezTo>
                    <a:pt x="2141" y="122028"/>
                    <a:pt x="2108" y="121978"/>
                    <a:pt x="2063" y="121941"/>
                  </a:cubicBezTo>
                  <a:cubicBezTo>
                    <a:pt x="2051" y="121931"/>
                    <a:pt x="853" y="120901"/>
                    <a:pt x="729" y="119356"/>
                  </a:cubicBezTo>
                  <a:cubicBezTo>
                    <a:pt x="650" y="118366"/>
                    <a:pt x="1030" y="117375"/>
                    <a:pt x="1859" y="116406"/>
                  </a:cubicBezTo>
                  <a:cubicBezTo>
                    <a:pt x="4029" y="113874"/>
                    <a:pt x="8949" y="113455"/>
                    <a:pt x="12204" y="113177"/>
                  </a:cubicBezTo>
                  <a:cubicBezTo>
                    <a:pt x="13149" y="113096"/>
                    <a:pt x="13968" y="113027"/>
                    <a:pt x="14599" y="112922"/>
                  </a:cubicBezTo>
                  <a:cubicBezTo>
                    <a:pt x="16591" y="112590"/>
                    <a:pt x="16748" y="112461"/>
                    <a:pt x="17833" y="111182"/>
                  </a:cubicBezTo>
                  <a:cubicBezTo>
                    <a:pt x="18341" y="110585"/>
                    <a:pt x="19036" y="109766"/>
                    <a:pt x="20278" y="108524"/>
                  </a:cubicBezTo>
                  <a:cubicBezTo>
                    <a:pt x="24021" y="104780"/>
                    <a:pt x="34256" y="78506"/>
                    <a:pt x="34256" y="74062"/>
                  </a:cubicBezTo>
                  <a:cubicBezTo>
                    <a:pt x="34256" y="71445"/>
                    <a:pt x="27399" y="61072"/>
                    <a:pt x="21346" y="51921"/>
                  </a:cubicBezTo>
                  <a:cubicBezTo>
                    <a:pt x="17807" y="46566"/>
                    <a:pt x="14748" y="41943"/>
                    <a:pt x="14122" y="40423"/>
                  </a:cubicBezTo>
                  <a:cubicBezTo>
                    <a:pt x="13269" y="38348"/>
                    <a:pt x="13855" y="35021"/>
                    <a:pt x="14420" y="31803"/>
                  </a:cubicBezTo>
                  <a:cubicBezTo>
                    <a:pt x="14943" y="28840"/>
                    <a:pt x="15436" y="26041"/>
                    <a:pt x="14850" y="24170"/>
                  </a:cubicBezTo>
                  <a:cubicBezTo>
                    <a:pt x="13758" y="20674"/>
                    <a:pt x="5671" y="11391"/>
                    <a:pt x="3871" y="9353"/>
                  </a:cubicBezTo>
                  <a:lnTo>
                    <a:pt x="27583" y="2842"/>
                  </a:lnTo>
                  <a:cubicBezTo>
                    <a:pt x="28471" y="4074"/>
                    <a:pt x="33496" y="10778"/>
                    <a:pt x="38646" y="12122"/>
                  </a:cubicBezTo>
                  <a:cubicBezTo>
                    <a:pt x="39206" y="12268"/>
                    <a:pt x="39793" y="12429"/>
                    <a:pt x="40402" y="12597"/>
                  </a:cubicBezTo>
                  <a:cubicBezTo>
                    <a:pt x="43546" y="13463"/>
                    <a:pt x="47375" y="14517"/>
                    <a:pt x="51556" y="14517"/>
                  </a:cubicBezTo>
                  <a:cubicBezTo>
                    <a:pt x="54454" y="14517"/>
                    <a:pt x="57521" y="14010"/>
                    <a:pt x="60645" y="12582"/>
                  </a:cubicBezTo>
                  <a:cubicBezTo>
                    <a:pt x="63066" y="11476"/>
                    <a:pt x="65590" y="10128"/>
                    <a:pt x="68263" y="8703"/>
                  </a:cubicBezTo>
                  <a:cubicBezTo>
                    <a:pt x="74920" y="5153"/>
                    <a:pt x="81802" y="1483"/>
                    <a:pt x="88564" y="638"/>
                  </a:cubicBezTo>
                  <a:cubicBezTo>
                    <a:pt x="88747" y="624"/>
                    <a:pt x="88881" y="461"/>
                    <a:pt x="88858" y="279"/>
                  </a:cubicBezTo>
                  <a:cubicBezTo>
                    <a:pt x="88838" y="117"/>
                    <a:pt x="88699" y="0"/>
                    <a:pt x="88542" y="0"/>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2399;p40">
              <a:extLst>
                <a:ext uri="{FF2B5EF4-FFF2-40B4-BE49-F238E27FC236}">
                  <a16:creationId xmlns:a16="http://schemas.microsoft.com/office/drawing/2014/main" id="{9126B51F-9475-4F12-8342-37B17FCC00BB}"/>
                </a:ext>
              </a:extLst>
            </p:cNvPr>
            <p:cNvSpPr/>
            <p:nvPr/>
          </p:nvSpPr>
          <p:spPr>
            <a:xfrm>
              <a:off x="3234875" y="1950825"/>
              <a:ext cx="1140950" cy="3026875"/>
            </a:xfrm>
            <a:custGeom>
              <a:avLst/>
              <a:gdLst/>
              <a:ahLst/>
              <a:cxnLst/>
              <a:rect l="l" t="t" r="r" b="b"/>
              <a:pathLst>
                <a:path w="45638" h="121075" extrusionOk="0">
                  <a:moveTo>
                    <a:pt x="22568" y="1"/>
                  </a:moveTo>
                  <a:lnTo>
                    <a:pt x="1" y="6196"/>
                  </a:lnTo>
                  <a:cubicBezTo>
                    <a:pt x="1" y="6196"/>
                    <a:pt x="10055" y="17448"/>
                    <a:pt x="11252" y="21279"/>
                  </a:cubicBezTo>
                  <a:cubicBezTo>
                    <a:pt x="12450" y="25110"/>
                    <a:pt x="8858" y="33489"/>
                    <a:pt x="10535" y="37559"/>
                  </a:cubicBezTo>
                  <a:cubicBezTo>
                    <a:pt x="12210" y="41629"/>
                    <a:pt x="30645" y="67007"/>
                    <a:pt x="30645" y="71077"/>
                  </a:cubicBezTo>
                  <a:cubicBezTo>
                    <a:pt x="30645" y="75146"/>
                    <a:pt x="20591" y="101482"/>
                    <a:pt x="16760" y="105312"/>
                  </a:cubicBezTo>
                  <a:cubicBezTo>
                    <a:pt x="12929" y="109143"/>
                    <a:pt x="14125" y="109143"/>
                    <a:pt x="11253" y="109623"/>
                  </a:cubicBezTo>
                  <a:cubicBezTo>
                    <a:pt x="9874" y="109852"/>
                    <a:pt x="7499" y="109919"/>
                    <a:pt x="5086" y="110296"/>
                  </a:cubicBezTo>
                  <a:cubicBezTo>
                    <a:pt x="5324" y="110595"/>
                    <a:pt x="5648" y="110822"/>
                    <a:pt x="6099" y="110939"/>
                  </a:cubicBezTo>
                  <a:cubicBezTo>
                    <a:pt x="11909" y="112456"/>
                    <a:pt x="14436" y="113466"/>
                    <a:pt x="15446" y="116244"/>
                  </a:cubicBezTo>
                  <a:cubicBezTo>
                    <a:pt x="15915" y="117534"/>
                    <a:pt x="15348" y="119420"/>
                    <a:pt x="14683" y="121074"/>
                  </a:cubicBezTo>
                  <a:cubicBezTo>
                    <a:pt x="16671" y="120042"/>
                    <a:pt x="18338" y="118778"/>
                    <a:pt x="19153" y="117283"/>
                  </a:cubicBezTo>
                  <a:cubicBezTo>
                    <a:pt x="20591" y="114649"/>
                    <a:pt x="21069" y="110818"/>
                    <a:pt x="23703" y="109862"/>
                  </a:cubicBezTo>
                  <a:cubicBezTo>
                    <a:pt x="26336" y="108904"/>
                    <a:pt x="28970" y="105552"/>
                    <a:pt x="28970" y="103159"/>
                  </a:cubicBezTo>
                  <a:cubicBezTo>
                    <a:pt x="28970" y="100764"/>
                    <a:pt x="29209" y="101243"/>
                    <a:pt x="32801" y="94779"/>
                  </a:cubicBezTo>
                  <a:cubicBezTo>
                    <a:pt x="36392" y="88314"/>
                    <a:pt x="45010" y="72992"/>
                    <a:pt x="45249" y="72274"/>
                  </a:cubicBezTo>
                  <a:cubicBezTo>
                    <a:pt x="45259" y="72244"/>
                    <a:pt x="45272" y="72230"/>
                    <a:pt x="45287" y="72230"/>
                  </a:cubicBezTo>
                  <a:cubicBezTo>
                    <a:pt x="45359" y="72230"/>
                    <a:pt x="45484" y="72539"/>
                    <a:pt x="45637" y="73076"/>
                  </a:cubicBezTo>
                  <a:cubicBezTo>
                    <a:pt x="45354" y="69544"/>
                    <a:pt x="40301" y="68014"/>
                    <a:pt x="37422" y="66987"/>
                  </a:cubicBezTo>
                  <a:cubicBezTo>
                    <a:pt x="33886" y="65723"/>
                    <a:pt x="29339" y="61428"/>
                    <a:pt x="25550" y="56123"/>
                  </a:cubicBezTo>
                  <a:cubicBezTo>
                    <a:pt x="21761" y="50820"/>
                    <a:pt x="17971" y="43241"/>
                    <a:pt x="17214" y="37937"/>
                  </a:cubicBezTo>
                  <a:cubicBezTo>
                    <a:pt x="16456" y="32632"/>
                    <a:pt x="16456" y="21264"/>
                    <a:pt x="22013" y="16212"/>
                  </a:cubicBezTo>
                  <a:cubicBezTo>
                    <a:pt x="27570" y="11160"/>
                    <a:pt x="28075" y="5602"/>
                    <a:pt x="28075" y="5602"/>
                  </a:cubicBezTo>
                  <a:cubicBezTo>
                    <a:pt x="28075" y="5602"/>
                    <a:pt x="25619" y="2670"/>
                    <a:pt x="22568" y="1"/>
                  </a:cubicBezTo>
                  <a:close/>
                </a:path>
              </a:pathLst>
            </a:custGeom>
            <a:solidFill>
              <a:srgbClr val="C6FF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2400;p40">
              <a:extLst>
                <a:ext uri="{FF2B5EF4-FFF2-40B4-BE49-F238E27FC236}">
                  <a16:creationId xmlns:a16="http://schemas.microsoft.com/office/drawing/2014/main" id="{8EDB23BC-E3BD-4082-B990-93271824C301}"/>
                </a:ext>
              </a:extLst>
            </p:cNvPr>
            <p:cNvSpPr/>
            <p:nvPr/>
          </p:nvSpPr>
          <p:spPr>
            <a:xfrm>
              <a:off x="3234875" y="1950825"/>
              <a:ext cx="1140950" cy="3026875"/>
            </a:xfrm>
            <a:custGeom>
              <a:avLst/>
              <a:gdLst/>
              <a:ahLst/>
              <a:cxnLst/>
              <a:rect l="l" t="t" r="r" b="b"/>
              <a:pathLst>
                <a:path w="45638" h="121075" extrusionOk="0">
                  <a:moveTo>
                    <a:pt x="22568" y="1"/>
                  </a:moveTo>
                  <a:lnTo>
                    <a:pt x="1" y="6196"/>
                  </a:lnTo>
                  <a:cubicBezTo>
                    <a:pt x="1" y="6196"/>
                    <a:pt x="10055" y="17448"/>
                    <a:pt x="11252" y="21279"/>
                  </a:cubicBezTo>
                  <a:cubicBezTo>
                    <a:pt x="12450" y="25110"/>
                    <a:pt x="8858" y="33489"/>
                    <a:pt x="10535" y="37559"/>
                  </a:cubicBezTo>
                  <a:cubicBezTo>
                    <a:pt x="12210" y="41629"/>
                    <a:pt x="30645" y="67007"/>
                    <a:pt x="30645" y="71077"/>
                  </a:cubicBezTo>
                  <a:cubicBezTo>
                    <a:pt x="30645" y="75146"/>
                    <a:pt x="20591" y="101482"/>
                    <a:pt x="16760" y="105312"/>
                  </a:cubicBezTo>
                  <a:cubicBezTo>
                    <a:pt x="12929" y="109143"/>
                    <a:pt x="14125" y="109143"/>
                    <a:pt x="11253" y="109623"/>
                  </a:cubicBezTo>
                  <a:cubicBezTo>
                    <a:pt x="9874" y="109852"/>
                    <a:pt x="7499" y="109919"/>
                    <a:pt x="5086" y="110296"/>
                  </a:cubicBezTo>
                  <a:cubicBezTo>
                    <a:pt x="5324" y="110595"/>
                    <a:pt x="5648" y="110822"/>
                    <a:pt x="6099" y="110939"/>
                  </a:cubicBezTo>
                  <a:cubicBezTo>
                    <a:pt x="11909" y="112456"/>
                    <a:pt x="14436" y="113466"/>
                    <a:pt x="15446" y="116244"/>
                  </a:cubicBezTo>
                  <a:cubicBezTo>
                    <a:pt x="15915" y="117534"/>
                    <a:pt x="15348" y="119420"/>
                    <a:pt x="14683" y="121074"/>
                  </a:cubicBezTo>
                  <a:cubicBezTo>
                    <a:pt x="16671" y="120042"/>
                    <a:pt x="18338" y="118778"/>
                    <a:pt x="19153" y="117283"/>
                  </a:cubicBezTo>
                  <a:cubicBezTo>
                    <a:pt x="20591" y="114649"/>
                    <a:pt x="21069" y="110818"/>
                    <a:pt x="23703" y="109862"/>
                  </a:cubicBezTo>
                  <a:cubicBezTo>
                    <a:pt x="26336" y="108904"/>
                    <a:pt x="28970" y="105552"/>
                    <a:pt x="28970" y="103159"/>
                  </a:cubicBezTo>
                  <a:cubicBezTo>
                    <a:pt x="28970" y="100764"/>
                    <a:pt x="29209" y="101243"/>
                    <a:pt x="32801" y="94779"/>
                  </a:cubicBezTo>
                  <a:cubicBezTo>
                    <a:pt x="36392" y="88314"/>
                    <a:pt x="45010" y="72992"/>
                    <a:pt x="45249" y="72274"/>
                  </a:cubicBezTo>
                  <a:cubicBezTo>
                    <a:pt x="45259" y="72244"/>
                    <a:pt x="45272" y="72230"/>
                    <a:pt x="45287" y="72230"/>
                  </a:cubicBezTo>
                  <a:cubicBezTo>
                    <a:pt x="45359" y="72230"/>
                    <a:pt x="45484" y="72539"/>
                    <a:pt x="45637" y="73076"/>
                  </a:cubicBezTo>
                  <a:cubicBezTo>
                    <a:pt x="45354" y="69544"/>
                    <a:pt x="40301" y="68014"/>
                    <a:pt x="37422" y="66987"/>
                  </a:cubicBezTo>
                  <a:cubicBezTo>
                    <a:pt x="33886" y="65723"/>
                    <a:pt x="29339" y="61428"/>
                    <a:pt x="25550" y="56123"/>
                  </a:cubicBezTo>
                  <a:cubicBezTo>
                    <a:pt x="21761" y="50820"/>
                    <a:pt x="17971" y="43241"/>
                    <a:pt x="17214" y="37937"/>
                  </a:cubicBezTo>
                  <a:cubicBezTo>
                    <a:pt x="16456" y="32632"/>
                    <a:pt x="16456" y="21264"/>
                    <a:pt x="22013" y="16212"/>
                  </a:cubicBezTo>
                  <a:cubicBezTo>
                    <a:pt x="27570" y="11160"/>
                    <a:pt x="28075" y="5602"/>
                    <a:pt x="28075" y="5602"/>
                  </a:cubicBezTo>
                  <a:cubicBezTo>
                    <a:pt x="28075" y="5602"/>
                    <a:pt x="25619" y="2670"/>
                    <a:pt x="22568"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2401;p40">
              <a:extLst>
                <a:ext uri="{FF2B5EF4-FFF2-40B4-BE49-F238E27FC236}">
                  <a16:creationId xmlns:a16="http://schemas.microsoft.com/office/drawing/2014/main" id="{6E58C4AB-C90D-4EF0-B156-95CD00C9CB79}"/>
                </a:ext>
              </a:extLst>
            </p:cNvPr>
            <p:cNvSpPr/>
            <p:nvPr/>
          </p:nvSpPr>
          <p:spPr>
            <a:xfrm>
              <a:off x="5006225" y="1869650"/>
              <a:ext cx="553575" cy="1362275"/>
            </a:xfrm>
            <a:custGeom>
              <a:avLst/>
              <a:gdLst/>
              <a:ahLst/>
              <a:cxnLst/>
              <a:rect l="l" t="t" r="r" b="b"/>
              <a:pathLst>
                <a:path w="22143" h="54491" extrusionOk="0">
                  <a:moveTo>
                    <a:pt x="17197" y="1"/>
                  </a:moveTo>
                  <a:cubicBezTo>
                    <a:pt x="9277" y="1"/>
                    <a:pt x="2857" y="3271"/>
                    <a:pt x="1" y="5010"/>
                  </a:cubicBezTo>
                  <a:cubicBezTo>
                    <a:pt x="3903" y="11027"/>
                    <a:pt x="14746" y="30286"/>
                    <a:pt x="11865" y="54490"/>
                  </a:cubicBezTo>
                  <a:cubicBezTo>
                    <a:pt x="15587" y="51741"/>
                    <a:pt x="19363" y="49520"/>
                    <a:pt x="19363" y="49520"/>
                  </a:cubicBezTo>
                  <a:cubicBezTo>
                    <a:pt x="19363" y="49520"/>
                    <a:pt x="22142" y="49520"/>
                    <a:pt x="20880" y="37394"/>
                  </a:cubicBezTo>
                  <a:cubicBezTo>
                    <a:pt x="19617" y="25270"/>
                    <a:pt x="17848" y="8"/>
                    <a:pt x="17848" y="8"/>
                  </a:cubicBezTo>
                  <a:cubicBezTo>
                    <a:pt x="17630" y="3"/>
                    <a:pt x="17413" y="1"/>
                    <a:pt x="17197" y="1"/>
                  </a:cubicBezTo>
                  <a:close/>
                </a:path>
              </a:pathLst>
            </a:custGeom>
            <a:solidFill>
              <a:srgbClr val="C6FF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2402;p40">
              <a:extLst>
                <a:ext uri="{FF2B5EF4-FFF2-40B4-BE49-F238E27FC236}">
                  <a16:creationId xmlns:a16="http://schemas.microsoft.com/office/drawing/2014/main" id="{A7C4D7DD-6E5D-4A17-B446-0F4AB7939240}"/>
                </a:ext>
              </a:extLst>
            </p:cNvPr>
            <p:cNvSpPr/>
            <p:nvPr/>
          </p:nvSpPr>
          <p:spPr>
            <a:xfrm>
              <a:off x="5006225" y="1869650"/>
              <a:ext cx="553575" cy="1362275"/>
            </a:xfrm>
            <a:custGeom>
              <a:avLst/>
              <a:gdLst/>
              <a:ahLst/>
              <a:cxnLst/>
              <a:rect l="l" t="t" r="r" b="b"/>
              <a:pathLst>
                <a:path w="22143" h="54491" extrusionOk="0">
                  <a:moveTo>
                    <a:pt x="17197" y="1"/>
                  </a:moveTo>
                  <a:cubicBezTo>
                    <a:pt x="9277" y="1"/>
                    <a:pt x="2857" y="3271"/>
                    <a:pt x="1" y="5010"/>
                  </a:cubicBezTo>
                  <a:cubicBezTo>
                    <a:pt x="3903" y="11027"/>
                    <a:pt x="14746" y="30286"/>
                    <a:pt x="11865" y="54490"/>
                  </a:cubicBezTo>
                  <a:cubicBezTo>
                    <a:pt x="15587" y="51741"/>
                    <a:pt x="19363" y="49520"/>
                    <a:pt x="19363" y="49520"/>
                  </a:cubicBezTo>
                  <a:cubicBezTo>
                    <a:pt x="19363" y="49520"/>
                    <a:pt x="22142" y="49520"/>
                    <a:pt x="20880" y="37394"/>
                  </a:cubicBezTo>
                  <a:cubicBezTo>
                    <a:pt x="19617" y="25270"/>
                    <a:pt x="17848" y="8"/>
                    <a:pt x="17848" y="8"/>
                  </a:cubicBezTo>
                  <a:cubicBezTo>
                    <a:pt x="17630" y="3"/>
                    <a:pt x="17413" y="1"/>
                    <a:pt x="17197"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2403;p40">
              <a:extLst>
                <a:ext uri="{FF2B5EF4-FFF2-40B4-BE49-F238E27FC236}">
                  <a16:creationId xmlns:a16="http://schemas.microsoft.com/office/drawing/2014/main" id="{59731220-5CCF-4379-94BD-427FEA9639FB}"/>
                </a:ext>
              </a:extLst>
            </p:cNvPr>
            <p:cNvSpPr/>
            <p:nvPr/>
          </p:nvSpPr>
          <p:spPr>
            <a:xfrm>
              <a:off x="3717525" y="3019850"/>
              <a:ext cx="657225" cy="745800"/>
            </a:xfrm>
            <a:custGeom>
              <a:avLst/>
              <a:gdLst/>
              <a:ahLst/>
              <a:cxnLst/>
              <a:rect l="l" t="t" r="r" b="b"/>
              <a:pathLst>
                <a:path w="26289" h="29832" extrusionOk="0">
                  <a:moveTo>
                    <a:pt x="1995" y="1"/>
                  </a:moveTo>
                  <a:cubicBezTo>
                    <a:pt x="1878" y="1"/>
                    <a:pt x="1766" y="65"/>
                    <a:pt x="1710" y="175"/>
                  </a:cubicBezTo>
                  <a:cubicBezTo>
                    <a:pt x="1639" y="338"/>
                    <a:pt x="0" y="4208"/>
                    <a:pt x="2684" y="8844"/>
                  </a:cubicBezTo>
                  <a:cubicBezTo>
                    <a:pt x="4856" y="12593"/>
                    <a:pt x="10275" y="20443"/>
                    <a:pt x="15249" y="23324"/>
                  </a:cubicBezTo>
                  <a:cubicBezTo>
                    <a:pt x="16800" y="24222"/>
                    <a:pt x="18488" y="24967"/>
                    <a:pt x="19979" y="25624"/>
                  </a:cubicBezTo>
                  <a:cubicBezTo>
                    <a:pt x="22858" y="26895"/>
                    <a:pt x="25344" y="27992"/>
                    <a:pt x="25630" y="29571"/>
                  </a:cubicBezTo>
                  <a:cubicBezTo>
                    <a:pt x="25659" y="29721"/>
                    <a:pt x="25790" y="29831"/>
                    <a:pt x="25943" y="29831"/>
                  </a:cubicBezTo>
                  <a:cubicBezTo>
                    <a:pt x="25963" y="29831"/>
                    <a:pt x="25982" y="29830"/>
                    <a:pt x="26001" y="29827"/>
                  </a:cubicBezTo>
                  <a:cubicBezTo>
                    <a:pt x="26174" y="29795"/>
                    <a:pt x="26289" y="29630"/>
                    <a:pt x="26258" y="29456"/>
                  </a:cubicBezTo>
                  <a:cubicBezTo>
                    <a:pt x="25910" y="27545"/>
                    <a:pt x="23281" y="26386"/>
                    <a:pt x="20237" y="25042"/>
                  </a:cubicBezTo>
                  <a:cubicBezTo>
                    <a:pt x="18688" y="24360"/>
                    <a:pt x="17087" y="23653"/>
                    <a:pt x="15569" y="22775"/>
                  </a:cubicBezTo>
                  <a:cubicBezTo>
                    <a:pt x="11350" y="20330"/>
                    <a:pt x="6219" y="13674"/>
                    <a:pt x="3235" y="8524"/>
                  </a:cubicBezTo>
                  <a:cubicBezTo>
                    <a:pt x="720" y="4178"/>
                    <a:pt x="2277" y="468"/>
                    <a:pt x="2295" y="431"/>
                  </a:cubicBezTo>
                  <a:cubicBezTo>
                    <a:pt x="2354" y="272"/>
                    <a:pt x="2277" y="95"/>
                    <a:pt x="2123" y="28"/>
                  </a:cubicBezTo>
                  <a:cubicBezTo>
                    <a:pt x="2081" y="9"/>
                    <a:pt x="2037" y="1"/>
                    <a:pt x="1995"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2404;p40">
              <a:extLst>
                <a:ext uri="{FF2B5EF4-FFF2-40B4-BE49-F238E27FC236}">
                  <a16:creationId xmlns:a16="http://schemas.microsoft.com/office/drawing/2014/main" id="{7257E053-6692-481A-920D-3C580745D1A8}"/>
                </a:ext>
              </a:extLst>
            </p:cNvPr>
            <p:cNvSpPr/>
            <p:nvPr/>
          </p:nvSpPr>
          <p:spPr>
            <a:xfrm>
              <a:off x="4233825" y="2050550"/>
              <a:ext cx="1011100" cy="1360000"/>
            </a:xfrm>
            <a:custGeom>
              <a:avLst/>
              <a:gdLst/>
              <a:ahLst/>
              <a:cxnLst/>
              <a:rect l="l" t="t" r="r" b="b"/>
              <a:pathLst>
                <a:path w="40444" h="54400" extrusionOk="0">
                  <a:moveTo>
                    <a:pt x="27598" y="0"/>
                  </a:moveTo>
                  <a:cubicBezTo>
                    <a:pt x="23986" y="1897"/>
                    <a:pt x="20499" y="3839"/>
                    <a:pt x="17263" y="5320"/>
                  </a:cubicBezTo>
                  <a:cubicBezTo>
                    <a:pt x="14180" y="6728"/>
                    <a:pt x="11162" y="7230"/>
                    <a:pt x="8305" y="7230"/>
                  </a:cubicBezTo>
                  <a:cubicBezTo>
                    <a:pt x="5327" y="7230"/>
                    <a:pt x="2523" y="6685"/>
                    <a:pt x="0" y="6053"/>
                  </a:cubicBezTo>
                  <a:lnTo>
                    <a:pt x="0" y="6053"/>
                  </a:lnTo>
                  <a:cubicBezTo>
                    <a:pt x="1709" y="7630"/>
                    <a:pt x="3600" y="10600"/>
                    <a:pt x="3855" y="16093"/>
                  </a:cubicBezTo>
                  <a:cubicBezTo>
                    <a:pt x="4335" y="26388"/>
                    <a:pt x="743" y="30936"/>
                    <a:pt x="3855" y="35725"/>
                  </a:cubicBezTo>
                  <a:cubicBezTo>
                    <a:pt x="6968" y="40514"/>
                    <a:pt x="10799" y="41950"/>
                    <a:pt x="13432" y="46737"/>
                  </a:cubicBezTo>
                  <a:cubicBezTo>
                    <a:pt x="16066" y="51526"/>
                    <a:pt x="18220" y="54399"/>
                    <a:pt x="22050" y="54399"/>
                  </a:cubicBezTo>
                  <a:cubicBezTo>
                    <a:pt x="25881" y="54399"/>
                    <a:pt x="36654" y="42907"/>
                    <a:pt x="38570" y="30697"/>
                  </a:cubicBezTo>
                  <a:cubicBezTo>
                    <a:pt x="40444" y="18756"/>
                    <a:pt x="31788" y="2933"/>
                    <a:pt x="27598" y="0"/>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2405;p40">
              <a:extLst>
                <a:ext uri="{FF2B5EF4-FFF2-40B4-BE49-F238E27FC236}">
                  <a16:creationId xmlns:a16="http://schemas.microsoft.com/office/drawing/2014/main" id="{66CB3DCE-A388-4373-B943-DA6E56B7E125}"/>
                </a:ext>
              </a:extLst>
            </p:cNvPr>
            <p:cNvSpPr/>
            <p:nvPr/>
          </p:nvSpPr>
          <p:spPr>
            <a:xfrm>
              <a:off x="4225150" y="2042550"/>
              <a:ext cx="1028250" cy="1375950"/>
            </a:xfrm>
            <a:custGeom>
              <a:avLst/>
              <a:gdLst/>
              <a:ahLst/>
              <a:cxnLst/>
              <a:rect l="l" t="t" r="r" b="b"/>
              <a:pathLst>
                <a:path w="41130" h="55038" extrusionOk="0">
                  <a:moveTo>
                    <a:pt x="27918" y="694"/>
                  </a:moveTo>
                  <a:cubicBezTo>
                    <a:pt x="32163" y="3896"/>
                    <a:pt x="40443" y="19243"/>
                    <a:pt x="38604" y="30967"/>
                  </a:cubicBezTo>
                  <a:cubicBezTo>
                    <a:pt x="36676" y="43260"/>
                    <a:pt x="25908" y="54401"/>
                    <a:pt x="22398" y="54401"/>
                  </a:cubicBezTo>
                  <a:cubicBezTo>
                    <a:pt x="18833" y="54401"/>
                    <a:pt x="16793" y="51876"/>
                    <a:pt x="14058" y="46904"/>
                  </a:cubicBezTo>
                  <a:cubicBezTo>
                    <a:pt x="12648" y="44340"/>
                    <a:pt x="10938" y="42752"/>
                    <a:pt x="9124" y="41073"/>
                  </a:cubicBezTo>
                  <a:cubicBezTo>
                    <a:pt x="7550" y="39615"/>
                    <a:pt x="5923" y="38107"/>
                    <a:pt x="4470" y="35870"/>
                  </a:cubicBezTo>
                  <a:cubicBezTo>
                    <a:pt x="2748" y="33221"/>
                    <a:pt x="3167" y="30586"/>
                    <a:pt x="3748" y="26937"/>
                  </a:cubicBezTo>
                  <a:cubicBezTo>
                    <a:pt x="4185" y="24206"/>
                    <a:pt x="4726" y="20808"/>
                    <a:pt x="4521" y="16398"/>
                  </a:cubicBezTo>
                  <a:cubicBezTo>
                    <a:pt x="4295" y="11553"/>
                    <a:pt x="2796" y="8645"/>
                    <a:pt x="1333" y="6939"/>
                  </a:cubicBezTo>
                  <a:lnTo>
                    <a:pt x="1333" y="6939"/>
                  </a:lnTo>
                  <a:cubicBezTo>
                    <a:pt x="3612" y="7466"/>
                    <a:pt x="6072" y="7876"/>
                    <a:pt x="8659" y="7876"/>
                  </a:cubicBezTo>
                  <a:cubicBezTo>
                    <a:pt x="11552" y="7876"/>
                    <a:pt x="14604" y="7363"/>
                    <a:pt x="17743" y="5928"/>
                  </a:cubicBezTo>
                  <a:cubicBezTo>
                    <a:pt x="20170" y="4819"/>
                    <a:pt x="22703" y="3467"/>
                    <a:pt x="25385" y="2038"/>
                  </a:cubicBezTo>
                  <a:cubicBezTo>
                    <a:pt x="26221" y="1592"/>
                    <a:pt x="27066" y="1141"/>
                    <a:pt x="27918" y="694"/>
                  </a:cubicBezTo>
                  <a:close/>
                  <a:moveTo>
                    <a:pt x="27944" y="0"/>
                  </a:moveTo>
                  <a:cubicBezTo>
                    <a:pt x="27894" y="0"/>
                    <a:pt x="27843" y="12"/>
                    <a:pt x="27797" y="37"/>
                  </a:cubicBezTo>
                  <a:cubicBezTo>
                    <a:pt x="26884" y="516"/>
                    <a:pt x="25980" y="999"/>
                    <a:pt x="25084" y="1475"/>
                  </a:cubicBezTo>
                  <a:cubicBezTo>
                    <a:pt x="22412" y="2901"/>
                    <a:pt x="19888" y="4247"/>
                    <a:pt x="17478" y="5349"/>
                  </a:cubicBezTo>
                  <a:cubicBezTo>
                    <a:pt x="14438" y="6739"/>
                    <a:pt x="11472" y="7236"/>
                    <a:pt x="8656" y="7236"/>
                  </a:cubicBezTo>
                  <a:cubicBezTo>
                    <a:pt x="5722" y="7236"/>
                    <a:pt x="2950" y="6696"/>
                    <a:pt x="425" y="6064"/>
                  </a:cubicBezTo>
                  <a:cubicBezTo>
                    <a:pt x="400" y="6058"/>
                    <a:pt x="375" y="6055"/>
                    <a:pt x="350" y="6055"/>
                  </a:cubicBezTo>
                  <a:cubicBezTo>
                    <a:pt x="235" y="6055"/>
                    <a:pt x="127" y="6118"/>
                    <a:pt x="69" y="6223"/>
                  </a:cubicBezTo>
                  <a:cubicBezTo>
                    <a:pt x="1" y="6350"/>
                    <a:pt x="26" y="6509"/>
                    <a:pt x="132" y="6607"/>
                  </a:cubicBezTo>
                  <a:cubicBezTo>
                    <a:pt x="1702" y="8056"/>
                    <a:pt x="3630" y="10936"/>
                    <a:pt x="3885" y="16428"/>
                  </a:cubicBezTo>
                  <a:cubicBezTo>
                    <a:pt x="4087" y="20772"/>
                    <a:pt x="3551" y="24134"/>
                    <a:pt x="3121" y="26838"/>
                  </a:cubicBezTo>
                  <a:cubicBezTo>
                    <a:pt x="2516" y="30626"/>
                    <a:pt x="2080" y="33364"/>
                    <a:pt x="3936" y="36218"/>
                  </a:cubicBezTo>
                  <a:cubicBezTo>
                    <a:pt x="5433" y="38521"/>
                    <a:pt x="7089" y="40056"/>
                    <a:pt x="8692" y="41540"/>
                  </a:cubicBezTo>
                  <a:cubicBezTo>
                    <a:pt x="10465" y="43184"/>
                    <a:pt x="12141" y="44737"/>
                    <a:pt x="13501" y="47212"/>
                  </a:cubicBezTo>
                  <a:cubicBezTo>
                    <a:pt x="16292" y="52287"/>
                    <a:pt x="18536" y="55038"/>
                    <a:pt x="22398" y="55038"/>
                  </a:cubicBezTo>
                  <a:cubicBezTo>
                    <a:pt x="26482" y="55038"/>
                    <a:pt x="37290" y="43448"/>
                    <a:pt x="39232" y="31065"/>
                  </a:cubicBezTo>
                  <a:cubicBezTo>
                    <a:pt x="41129" y="18970"/>
                    <a:pt x="32419" y="3062"/>
                    <a:pt x="28128" y="58"/>
                  </a:cubicBezTo>
                  <a:cubicBezTo>
                    <a:pt x="28073" y="20"/>
                    <a:pt x="28009" y="0"/>
                    <a:pt x="27944" y="0"/>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2406;p40">
              <a:extLst>
                <a:ext uri="{FF2B5EF4-FFF2-40B4-BE49-F238E27FC236}">
                  <a16:creationId xmlns:a16="http://schemas.microsoft.com/office/drawing/2014/main" id="{E44FED55-9469-42C8-A0FE-597C1B34D178}"/>
                </a:ext>
              </a:extLst>
            </p:cNvPr>
            <p:cNvSpPr/>
            <p:nvPr/>
          </p:nvSpPr>
          <p:spPr>
            <a:xfrm>
              <a:off x="3322100" y="4827025"/>
              <a:ext cx="166375" cy="207525"/>
            </a:xfrm>
            <a:custGeom>
              <a:avLst/>
              <a:gdLst/>
              <a:ahLst/>
              <a:cxnLst/>
              <a:rect l="l" t="t" r="r" b="b"/>
              <a:pathLst>
                <a:path w="6655" h="8301" extrusionOk="0">
                  <a:moveTo>
                    <a:pt x="6344" y="1"/>
                  </a:moveTo>
                  <a:cubicBezTo>
                    <a:pt x="6334" y="1"/>
                    <a:pt x="6323" y="2"/>
                    <a:pt x="6312" y="3"/>
                  </a:cubicBezTo>
                  <a:cubicBezTo>
                    <a:pt x="1323" y="253"/>
                    <a:pt x="78" y="7618"/>
                    <a:pt x="28" y="7931"/>
                  </a:cubicBezTo>
                  <a:cubicBezTo>
                    <a:pt x="0" y="8104"/>
                    <a:pt x="118" y="8268"/>
                    <a:pt x="292" y="8296"/>
                  </a:cubicBezTo>
                  <a:cubicBezTo>
                    <a:pt x="309" y="8299"/>
                    <a:pt x="325" y="8300"/>
                    <a:pt x="343" y="8300"/>
                  </a:cubicBezTo>
                  <a:cubicBezTo>
                    <a:pt x="499" y="8300"/>
                    <a:pt x="632" y="8187"/>
                    <a:pt x="657" y="8033"/>
                  </a:cubicBezTo>
                  <a:cubicBezTo>
                    <a:pt x="669" y="7962"/>
                    <a:pt x="1870" y="862"/>
                    <a:pt x="6345" y="639"/>
                  </a:cubicBezTo>
                  <a:cubicBezTo>
                    <a:pt x="6519" y="630"/>
                    <a:pt x="6655" y="481"/>
                    <a:pt x="6647" y="305"/>
                  </a:cubicBezTo>
                  <a:cubicBezTo>
                    <a:pt x="6638" y="140"/>
                    <a:pt x="6503" y="1"/>
                    <a:pt x="6344"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2407;p40">
              <a:extLst>
                <a:ext uri="{FF2B5EF4-FFF2-40B4-BE49-F238E27FC236}">
                  <a16:creationId xmlns:a16="http://schemas.microsoft.com/office/drawing/2014/main" id="{ED5D7B75-53CC-4AAC-8610-655A13818647}"/>
                </a:ext>
              </a:extLst>
            </p:cNvPr>
            <p:cNvSpPr/>
            <p:nvPr/>
          </p:nvSpPr>
          <p:spPr>
            <a:xfrm>
              <a:off x="3189875" y="4778500"/>
              <a:ext cx="209650" cy="160300"/>
            </a:xfrm>
            <a:custGeom>
              <a:avLst/>
              <a:gdLst/>
              <a:ahLst/>
              <a:cxnLst/>
              <a:rect l="l" t="t" r="r" b="b"/>
              <a:pathLst>
                <a:path w="8386" h="6412" extrusionOk="0">
                  <a:moveTo>
                    <a:pt x="7558" y="1"/>
                  </a:moveTo>
                  <a:cubicBezTo>
                    <a:pt x="3545" y="1"/>
                    <a:pt x="234" y="5682"/>
                    <a:pt x="88" y="5933"/>
                  </a:cubicBezTo>
                  <a:cubicBezTo>
                    <a:pt x="1" y="6086"/>
                    <a:pt x="53" y="6280"/>
                    <a:pt x="205" y="6369"/>
                  </a:cubicBezTo>
                  <a:cubicBezTo>
                    <a:pt x="253" y="6397"/>
                    <a:pt x="308" y="6412"/>
                    <a:pt x="363" y="6412"/>
                  </a:cubicBezTo>
                  <a:cubicBezTo>
                    <a:pt x="478" y="6412"/>
                    <a:pt x="584" y="6351"/>
                    <a:pt x="640" y="6252"/>
                  </a:cubicBezTo>
                  <a:cubicBezTo>
                    <a:pt x="674" y="6193"/>
                    <a:pt x="3926" y="640"/>
                    <a:pt x="7575" y="640"/>
                  </a:cubicBezTo>
                  <a:cubicBezTo>
                    <a:pt x="7712" y="640"/>
                    <a:pt x="7850" y="647"/>
                    <a:pt x="7988" y="664"/>
                  </a:cubicBezTo>
                  <a:cubicBezTo>
                    <a:pt x="8008" y="667"/>
                    <a:pt x="8027" y="669"/>
                    <a:pt x="8047" y="669"/>
                  </a:cubicBezTo>
                  <a:cubicBezTo>
                    <a:pt x="8205" y="669"/>
                    <a:pt x="8345" y="551"/>
                    <a:pt x="8364" y="387"/>
                  </a:cubicBezTo>
                  <a:cubicBezTo>
                    <a:pt x="8386" y="204"/>
                    <a:pt x="8247" y="40"/>
                    <a:pt x="8063" y="31"/>
                  </a:cubicBezTo>
                  <a:cubicBezTo>
                    <a:pt x="7894" y="10"/>
                    <a:pt x="7725" y="1"/>
                    <a:pt x="7558"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2408;p40">
              <a:extLst>
                <a:ext uri="{FF2B5EF4-FFF2-40B4-BE49-F238E27FC236}">
                  <a16:creationId xmlns:a16="http://schemas.microsoft.com/office/drawing/2014/main" id="{FFAB3801-8A2A-4F3F-91F5-282A2C40AFAB}"/>
                </a:ext>
              </a:extLst>
            </p:cNvPr>
            <p:cNvSpPr/>
            <p:nvPr/>
          </p:nvSpPr>
          <p:spPr>
            <a:xfrm>
              <a:off x="4060200" y="5060200"/>
              <a:ext cx="147875" cy="237700"/>
            </a:xfrm>
            <a:custGeom>
              <a:avLst/>
              <a:gdLst/>
              <a:ahLst/>
              <a:cxnLst/>
              <a:rect l="l" t="t" r="r" b="b"/>
              <a:pathLst>
                <a:path w="5915" h="9508" extrusionOk="0">
                  <a:moveTo>
                    <a:pt x="5549" y="1"/>
                  </a:moveTo>
                  <a:cubicBezTo>
                    <a:pt x="5478" y="1"/>
                    <a:pt x="5406" y="24"/>
                    <a:pt x="5347" y="73"/>
                  </a:cubicBezTo>
                  <a:cubicBezTo>
                    <a:pt x="0" y="3961"/>
                    <a:pt x="178" y="8991"/>
                    <a:pt x="187" y="9204"/>
                  </a:cubicBezTo>
                  <a:cubicBezTo>
                    <a:pt x="196" y="9373"/>
                    <a:pt x="336" y="9507"/>
                    <a:pt x="505" y="9507"/>
                  </a:cubicBezTo>
                  <a:lnTo>
                    <a:pt x="520" y="9507"/>
                  </a:lnTo>
                  <a:cubicBezTo>
                    <a:pt x="696" y="9499"/>
                    <a:pt x="832" y="9350"/>
                    <a:pt x="824" y="9174"/>
                  </a:cubicBezTo>
                  <a:cubicBezTo>
                    <a:pt x="821" y="9126"/>
                    <a:pt x="652" y="4275"/>
                    <a:pt x="5720" y="588"/>
                  </a:cubicBezTo>
                  <a:cubicBezTo>
                    <a:pt x="5876" y="490"/>
                    <a:pt x="5915" y="280"/>
                    <a:pt x="5807" y="131"/>
                  </a:cubicBezTo>
                  <a:cubicBezTo>
                    <a:pt x="5744" y="46"/>
                    <a:pt x="5647" y="1"/>
                    <a:pt x="5549"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2409;p40">
              <a:extLst>
                <a:ext uri="{FF2B5EF4-FFF2-40B4-BE49-F238E27FC236}">
                  <a16:creationId xmlns:a16="http://schemas.microsoft.com/office/drawing/2014/main" id="{F6E7DD0E-881A-4866-87BC-16CED8D969ED}"/>
                </a:ext>
              </a:extLst>
            </p:cNvPr>
            <p:cNvSpPr/>
            <p:nvPr/>
          </p:nvSpPr>
          <p:spPr>
            <a:xfrm>
              <a:off x="4239350" y="5102575"/>
              <a:ext cx="105500" cy="243200"/>
            </a:xfrm>
            <a:custGeom>
              <a:avLst/>
              <a:gdLst/>
              <a:ahLst/>
              <a:cxnLst/>
              <a:rect l="l" t="t" r="r" b="b"/>
              <a:pathLst>
                <a:path w="4220" h="9728" extrusionOk="0">
                  <a:moveTo>
                    <a:pt x="3864" y="0"/>
                  </a:moveTo>
                  <a:cubicBezTo>
                    <a:pt x="3798" y="0"/>
                    <a:pt x="3732" y="21"/>
                    <a:pt x="3675" y="63"/>
                  </a:cubicBezTo>
                  <a:cubicBezTo>
                    <a:pt x="1" y="3002"/>
                    <a:pt x="194" y="9161"/>
                    <a:pt x="204" y="9422"/>
                  </a:cubicBezTo>
                  <a:cubicBezTo>
                    <a:pt x="210" y="9592"/>
                    <a:pt x="351" y="9728"/>
                    <a:pt x="523" y="9728"/>
                  </a:cubicBezTo>
                  <a:lnTo>
                    <a:pt x="534" y="9728"/>
                  </a:lnTo>
                  <a:cubicBezTo>
                    <a:pt x="710" y="9721"/>
                    <a:pt x="847" y="9573"/>
                    <a:pt x="840" y="9397"/>
                  </a:cubicBezTo>
                  <a:cubicBezTo>
                    <a:pt x="838" y="9337"/>
                    <a:pt x="651" y="3298"/>
                    <a:pt x="4074" y="560"/>
                  </a:cubicBezTo>
                  <a:cubicBezTo>
                    <a:pt x="4203" y="448"/>
                    <a:pt x="4220" y="254"/>
                    <a:pt x="4114" y="121"/>
                  </a:cubicBezTo>
                  <a:cubicBezTo>
                    <a:pt x="4051" y="42"/>
                    <a:pt x="3958" y="0"/>
                    <a:pt x="3864" y="0"/>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2410;p40">
              <a:extLst>
                <a:ext uri="{FF2B5EF4-FFF2-40B4-BE49-F238E27FC236}">
                  <a16:creationId xmlns:a16="http://schemas.microsoft.com/office/drawing/2014/main" id="{EE27F1F1-DC59-4262-BEAF-C12B46585032}"/>
                </a:ext>
              </a:extLst>
            </p:cNvPr>
            <p:cNvSpPr/>
            <p:nvPr/>
          </p:nvSpPr>
          <p:spPr>
            <a:xfrm>
              <a:off x="5059625" y="238825"/>
              <a:ext cx="476100" cy="4758050"/>
            </a:xfrm>
            <a:custGeom>
              <a:avLst/>
              <a:gdLst/>
              <a:ahLst/>
              <a:cxnLst/>
              <a:rect l="l" t="t" r="r" b="b"/>
              <a:pathLst>
                <a:path w="19044" h="190322" extrusionOk="0">
                  <a:moveTo>
                    <a:pt x="693" y="0"/>
                  </a:moveTo>
                  <a:cubicBezTo>
                    <a:pt x="642" y="0"/>
                    <a:pt x="591" y="6"/>
                    <a:pt x="539" y="19"/>
                  </a:cubicBezTo>
                  <a:cubicBezTo>
                    <a:pt x="209" y="101"/>
                    <a:pt x="1" y="429"/>
                    <a:pt x="68" y="763"/>
                  </a:cubicBezTo>
                  <a:cubicBezTo>
                    <a:pt x="139" y="1047"/>
                    <a:pt x="7187" y="29577"/>
                    <a:pt x="11471" y="66948"/>
                  </a:cubicBezTo>
                  <a:cubicBezTo>
                    <a:pt x="15423" y="101420"/>
                    <a:pt x="17760" y="150663"/>
                    <a:pt x="6457" y="189506"/>
                  </a:cubicBezTo>
                  <a:cubicBezTo>
                    <a:pt x="6359" y="189843"/>
                    <a:pt x="6553" y="190196"/>
                    <a:pt x="6890" y="190296"/>
                  </a:cubicBezTo>
                  <a:cubicBezTo>
                    <a:pt x="6948" y="190312"/>
                    <a:pt x="7009" y="190321"/>
                    <a:pt x="7069" y="190321"/>
                  </a:cubicBezTo>
                  <a:cubicBezTo>
                    <a:pt x="7353" y="190321"/>
                    <a:pt x="7601" y="190133"/>
                    <a:pt x="7680" y="189862"/>
                  </a:cubicBezTo>
                  <a:cubicBezTo>
                    <a:pt x="19043" y="150815"/>
                    <a:pt x="16703" y="101390"/>
                    <a:pt x="12738" y="66803"/>
                  </a:cubicBezTo>
                  <a:cubicBezTo>
                    <a:pt x="8445" y="29350"/>
                    <a:pt x="1376" y="742"/>
                    <a:pt x="1305" y="456"/>
                  </a:cubicBezTo>
                  <a:cubicBezTo>
                    <a:pt x="1222" y="180"/>
                    <a:pt x="969" y="0"/>
                    <a:pt x="693" y="0"/>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2411;p40">
              <a:extLst>
                <a:ext uri="{FF2B5EF4-FFF2-40B4-BE49-F238E27FC236}">
                  <a16:creationId xmlns:a16="http://schemas.microsoft.com/office/drawing/2014/main" id="{FA2DABCC-2F8F-4A2F-AA61-98A9B3A1B0CE}"/>
                </a:ext>
              </a:extLst>
            </p:cNvPr>
            <p:cNvSpPr/>
            <p:nvPr/>
          </p:nvSpPr>
          <p:spPr>
            <a:xfrm>
              <a:off x="5630050" y="2114200"/>
              <a:ext cx="41200" cy="220075"/>
            </a:xfrm>
            <a:custGeom>
              <a:avLst/>
              <a:gdLst/>
              <a:ahLst/>
              <a:cxnLst/>
              <a:rect l="l" t="t" r="r" b="b"/>
              <a:pathLst>
                <a:path w="1648" h="8803" extrusionOk="0">
                  <a:moveTo>
                    <a:pt x="653" y="0"/>
                  </a:moveTo>
                  <a:cubicBezTo>
                    <a:pt x="641" y="0"/>
                    <a:pt x="628" y="0"/>
                    <a:pt x="616" y="1"/>
                  </a:cubicBezTo>
                  <a:cubicBezTo>
                    <a:pt x="265" y="25"/>
                    <a:pt x="1" y="330"/>
                    <a:pt x="24" y="681"/>
                  </a:cubicBezTo>
                  <a:cubicBezTo>
                    <a:pt x="212" y="3421"/>
                    <a:pt x="327" y="5944"/>
                    <a:pt x="368" y="8176"/>
                  </a:cubicBezTo>
                  <a:cubicBezTo>
                    <a:pt x="374" y="8524"/>
                    <a:pt x="658" y="8802"/>
                    <a:pt x="1006" y="8802"/>
                  </a:cubicBezTo>
                  <a:lnTo>
                    <a:pt x="1015" y="8802"/>
                  </a:lnTo>
                  <a:cubicBezTo>
                    <a:pt x="1367" y="8796"/>
                    <a:pt x="1648" y="8505"/>
                    <a:pt x="1641" y="8153"/>
                  </a:cubicBezTo>
                  <a:cubicBezTo>
                    <a:pt x="1601" y="5899"/>
                    <a:pt x="1485" y="3355"/>
                    <a:pt x="1296" y="593"/>
                  </a:cubicBezTo>
                  <a:cubicBezTo>
                    <a:pt x="1272" y="255"/>
                    <a:pt x="998" y="0"/>
                    <a:pt x="653" y="0"/>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2412;p40">
              <a:extLst>
                <a:ext uri="{FF2B5EF4-FFF2-40B4-BE49-F238E27FC236}">
                  <a16:creationId xmlns:a16="http://schemas.microsoft.com/office/drawing/2014/main" id="{E6CED3BA-427D-49C9-8571-C3458A547E48}"/>
                </a:ext>
              </a:extLst>
            </p:cNvPr>
            <p:cNvSpPr/>
            <p:nvPr/>
          </p:nvSpPr>
          <p:spPr>
            <a:xfrm>
              <a:off x="5438450" y="746700"/>
              <a:ext cx="215075" cy="1277375"/>
            </a:xfrm>
            <a:custGeom>
              <a:avLst/>
              <a:gdLst/>
              <a:ahLst/>
              <a:cxnLst/>
              <a:rect l="l" t="t" r="r" b="b"/>
              <a:pathLst>
                <a:path w="8603" h="51095" extrusionOk="0">
                  <a:moveTo>
                    <a:pt x="692" y="0"/>
                  </a:moveTo>
                  <a:cubicBezTo>
                    <a:pt x="653" y="0"/>
                    <a:pt x="613" y="4"/>
                    <a:pt x="572" y="12"/>
                  </a:cubicBezTo>
                  <a:cubicBezTo>
                    <a:pt x="227" y="78"/>
                    <a:pt x="0" y="411"/>
                    <a:pt x="66" y="756"/>
                  </a:cubicBezTo>
                  <a:cubicBezTo>
                    <a:pt x="118" y="1033"/>
                    <a:pt x="5340" y="28645"/>
                    <a:pt x="7302" y="50515"/>
                  </a:cubicBezTo>
                  <a:cubicBezTo>
                    <a:pt x="7332" y="50843"/>
                    <a:pt x="7606" y="51094"/>
                    <a:pt x="7936" y="51094"/>
                  </a:cubicBezTo>
                  <a:cubicBezTo>
                    <a:pt x="7954" y="51094"/>
                    <a:pt x="7974" y="51094"/>
                    <a:pt x="7994" y="51092"/>
                  </a:cubicBezTo>
                  <a:cubicBezTo>
                    <a:pt x="8345" y="51061"/>
                    <a:pt x="8602" y="50752"/>
                    <a:pt x="8572" y="50401"/>
                  </a:cubicBezTo>
                  <a:cubicBezTo>
                    <a:pt x="6602" y="28469"/>
                    <a:pt x="1370" y="796"/>
                    <a:pt x="1318" y="520"/>
                  </a:cubicBezTo>
                  <a:cubicBezTo>
                    <a:pt x="1260" y="213"/>
                    <a:pt x="993" y="0"/>
                    <a:pt x="692" y="0"/>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2413;p40">
              <a:extLst>
                <a:ext uri="{FF2B5EF4-FFF2-40B4-BE49-F238E27FC236}">
                  <a16:creationId xmlns:a16="http://schemas.microsoft.com/office/drawing/2014/main" id="{FF27198B-5846-4310-AB0C-422BEA052F4F}"/>
                </a:ext>
              </a:extLst>
            </p:cNvPr>
            <p:cNvSpPr/>
            <p:nvPr/>
          </p:nvSpPr>
          <p:spPr>
            <a:xfrm>
              <a:off x="5748200" y="1505325"/>
              <a:ext cx="171925" cy="1706525"/>
            </a:xfrm>
            <a:custGeom>
              <a:avLst/>
              <a:gdLst/>
              <a:ahLst/>
              <a:cxnLst/>
              <a:rect l="l" t="t" r="r" b="b"/>
              <a:pathLst>
                <a:path w="6877" h="68261" extrusionOk="0">
                  <a:moveTo>
                    <a:pt x="674" y="1"/>
                  </a:moveTo>
                  <a:cubicBezTo>
                    <a:pt x="640" y="1"/>
                    <a:pt x="607" y="4"/>
                    <a:pt x="573" y="9"/>
                  </a:cubicBezTo>
                  <a:cubicBezTo>
                    <a:pt x="236" y="61"/>
                    <a:pt x="0" y="370"/>
                    <a:pt x="38" y="709"/>
                  </a:cubicBezTo>
                  <a:cubicBezTo>
                    <a:pt x="93" y="1063"/>
                    <a:pt x="5598" y="36509"/>
                    <a:pt x="4419" y="67599"/>
                  </a:cubicBezTo>
                  <a:cubicBezTo>
                    <a:pt x="4404" y="67951"/>
                    <a:pt x="4678" y="68247"/>
                    <a:pt x="5030" y="68260"/>
                  </a:cubicBezTo>
                  <a:lnTo>
                    <a:pt x="5055" y="68260"/>
                  </a:lnTo>
                  <a:cubicBezTo>
                    <a:pt x="5396" y="68260"/>
                    <a:pt x="5677" y="67990"/>
                    <a:pt x="5691" y="67647"/>
                  </a:cubicBezTo>
                  <a:cubicBezTo>
                    <a:pt x="6877" y="36435"/>
                    <a:pt x="1352" y="866"/>
                    <a:pt x="1297" y="511"/>
                  </a:cubicBezTo>
                  <a:cubicBezTo>
                    <a:pt x="1235" y="211"/>
                    <a:pt x="971" y="1"/>
                    <a:pt x="674"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2414;p40">
              <a:extLst>
                <a:ext uri="{FF2B5EF4-FFF2-40B4-BE49-F238E27FC236}">
                  <a16:creationId xmlns:a16="http://schemas.microsoft.com/office/drawing/2014/main" id="{350C055C-7075-4D2C-8FB5-DA119CC76FBF}"/>
                </a:ext>
              </a:extLst>
            </p:cNvPr>
            <p:cNvSpPr/>
            <p:nvPr/>
          </p:nvSpPr>
          <p:spPr>
            <a:xfrm>
              <a:off x="5617875" y="2791025"/>
              <a:ext cx="110800" cy="1278425"/>
            </a:xfrm>
            <a:custGeom>
              <a:avLst/>
              <a:gdLst/>
              <a:ahLst/>
              <a:cxnLst/>
              <a:rect l="l" t="t" r="r" b="b"/>
              <a:pathLst>
                <a:path w="4432" h="51137" extrusionOk="0">
                  <a:moveTo>
                    <a:pt x="3479" y="1"/>
                  </a:moveTo>
                  <a:cubicBezTo>
                    <a:pt x="3127" y="5"/>
                    <a:pt x="2845" y="292"/>
                    <a:pt x="2849" y="644"/>
                  </a:cubicBezTo>
                  <a:cubicBezTo>
                    <a:pt x="2853" y="962"/>
                    <a:pt x="3156" y="32620"/>
                    <a:pt x="66" y="50390"/>
                  </a:cubicBezTo>
                  <a:cubicBezTo>
                    <a:pt x="0" y="50780"/>
                    <a:pt x="300" y="51136"/>
                    <a:pt x="695" y="51137"/>
                  </a:cubicBezTo>
                  <a:cubicBezTo>
                    <a:pt x="1005" y="51136"/>
                    <a:pt x="1268" y="50913"/>
                    <a:pt x="1322" y="50608"/>
                  </a:cubicBezTo>
                  <a:cubicBezTo>
                    <a:pt x="4432" y="32723"/>
                    <a:pt x="4127" y="950"/>
                    <a:pt x="4124" y="631"/>
                  </a:cubicBezTo>
                  <a:cubicBezTo>
                    <a:pt x="4120" y="281"/>
                    <a:pt x="3835" y="1"/>
                    <a:pt x="3486"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2415;p40">
              <a:extLst>
                <a:ext uri="{FF2B5EF4-FFF2-40B4-BE49-F238E27FC236}">
                  <a16:creationId xmlns:a16="http://schemas.microsoft.com/office/drawing/2014/main" id="{F4B4573F-BA87-4714-86B6-CD17E3CAD072}"/>
                </a:ext>
              </a:extLst>
            </p:cNvPr>
            <p:cNvSpPr/>
            <p:nvPr/>
          </p:nvSpPr>
          <p:spPr>
            <a:xfrm>
              <a:off x="6076975" y="3427925"/>
              <a:ext cx="50050" cy="172825"/>
            </a:xfrm>
            <a:custGeom>
              <a:avLst/>
              <a:gdLst/>
              <a:ahLst/>
              <a:cxnLst/>
              <a:rect l="l" t="t" r="r" b="b"/>
              <a:pathLst>
                <a:path w="2002" h="6913" extrusionOk="0">
                  <a:moveTo>
                    <a:pt x="1321" y="1"/>
                  </a:moveTo>
                  <a:cubicBezTo>
                    <a:pt x="1008" y="1"/>
                    <a:pt x="731" y="254"/>
                    <a:pt x="700" y="580"/>
                  </a:cubicBezTo>
                  <a:cubicBezTo>
                    <a:pt x="513" y="2552"/>
                    <a:pt x="294" y="4438"/>
                    <a:pt x="49" y="6186"/>
                  </a:cubicBezTo>
                  <a:cubicBezTo>
                    <a:pt x="0" y="6534"/>
                    <a:pt x="242" y="6856"/>
                    <a:pt x="590" y="6906"/>
                  </a:cubicBezTo>
                  <a:cubicBezTo>
                    <a:pt x="619" y="6910"/>
                    <a:pt x="650" y="6913"/>
                    <a:pt x="680" y="6913"/>
                  </a:cubicBezTo>
                  <a:cubicBezTo>
                    <a:pt x="997" y="6911"/>
                    <a:pt x="1266" y="6678"/>
                    <a:pt x="1310" y="6363"/>
                  </a:cubicBezTo>
                  <a:cubicBezTo>
                    <a:pt x="1558" y="4597"/>
                    <a:pt x="1780" y="2691"/>
                    <a:pt x="1968" y="699"/>
                  </a:cubicBezTo>
                  <a:cubicBezTo>
                    <a:pt x="2002" y="349"/>
                    <a:pt x="1744" y="38"/>
                    <a:pt x="1393" y="5"/>
                  </a:cubicBezTo>
                  <a:cubicBezTo>
                    <a:pt x="1369" y="2"/>
                    <a:pt x="1345" y="1"/>
                    <a:pt x="1321"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2416;p40">
              <a:extLst>
                <a:ext uri="{FF2B5EF4-FFF2-40B4-BE49-F238E27FC236}">
                  <a16:creationId xmlns:a16="http://schemas.microsoft.com/office/drawing/2014/main" id="{E484EE35-F7F6-46C5-A41F-E681207EFEBC}"/>
                </a:ext>
              </a:extLst>
            </p:cNvPr>
            <p:cNvSpPr/>
            <p:nvPr/>
          </p:nvSpPr>
          <p:spPr>
            <a:xfrm>
              <a:off x="6067675" y="1944125"/>
              <a:ext cx="104450" cy="1356800"/>
            </a:xfrm>
            <a:custGeom>
              <a:avLst/>
              <a:gdLst/>
              <a:ahLst/>
              <a:cxnLst/>
              <a:rect l="l" t="t" r="r" b="b"/>
              <a:pathLst>
                <a:path w="4178" h="54272" extrusionOk="0">
                  <a:moveTo>
                    <a:pt x="657" y="1"/>
                  </a:moveTo>
                  <a:cubicBezTo>
                    <a:pt x="635" y="1"/>
                    <a:pt x="613" y="2"/>
                    <a:pt x="591" y="4"/>
                  </a:cubicBezTo>
                  <a:cubicBezTo>
                    <a:pt x="253" y="38"/>
                    <a:pt x="0" y="332"/>
                    <a:pt x="19" y="673"/>
                  </a:cubicBezTo>
                  <a:cubicBezTo>
                    <a:pt x="47" y="959"/>
                    <a:pt x="2900" y="29633"/>
                    <a:pt x="1544" y="53599"/>
                  </a:cubicBezTo>
                  <a:cubicBezTo>
                    <a:pt x="1523" y="53949"/>
                    <a:pt x="1792" y="54250"/>
                    <a:pt x="2144" y="54270"/>
                  </a:cubicBezTo>
                  <a:cubicBezTo>
                    <a:pt x="2156" y="54272"/>
                    <a:pt x="2168" y="54272"/>
                    <a:pt x="2180" y="54272"/>
                  </a:cubicBezTo>
                  <a:cubicBezTo>
                    <a:pt x="2517" y="54270"/>
                    <a:pt x="2796" y="54008"/>
                    <a:pt x="2816" y="53671"/>
                  </a:cubicBezTo>
                  <a:cubicBezTo>
                    <a:pt x="4178" y="29606"/>
                    <a:pt x="1317" y="832"/>
                    <a:pt x="1287" y="544"/>
                  </a:cubicBezTo>
                  <a:cubicBezTo>
                    <a:pt x="1239" y="229"/>
                    <a:pt x="969" y="1"/>
                    <a:pt x="657"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2417;p40">
              <a:extLst>
                <a:ext uri="{FF2B5EF4-FFF2-40B4-BE49-F238E27FC236}">
                  <a16:creationId xmlns:a16="http://schemas.microsoft.com/office/drawing/2014/main" id="{1E904C18-C494-44E0-A674-BD28D2413BD4}"/>
                </a:ext>
              </a:extLst>
            </p:cNvPr>
            <p:cNvSpPr/>
            <p:nvPr/>
          </p:nvSpPr>
          <p:spPr>
            <a:xfrm>
              <a:off x="2910200" y="1045900"/>
              <a:ext cx="1167075" cy="1270250"/>
            </a:xfrm>
            <a:custGeom>
              <a:avLst/>
              <a:gdLst/>
              <a:ahLst/>
              <a:cxnLst/>
              <a:rect l="l" t="t" r="r" b="b"/>
              <a:pathLst>
                <a:path w="46683" h="50810" extrusionOk="0">
                  <a:moveTo>
                    <a:pt x="18674" y="0"/>
                  </a:moveTo>
                  <a:cubicBezTo>
                    <a:pt x="16565" y="0"/>
                    <a:pt x="15963" y="6626"/>
                    <a:pt x="12350" y="12047"/>
                  </a:cubicBezTo>
                  <a:cubicBezTo>
                    <a:pt x="8735" y="17469"/>
                    <a:pt x="2411" y="18371"/>
                    <a:pt x="1206" y="22889"/>
                  </a:cubicBezTo>
                  <a:cubicBezTo>
                    <a:pt x="1" y="27406"/>
                    <a:pt x="3313" y="40056"/>
                    <a:pt x="6627" y="43671"/>
                  </a:cubicBezTo>
                  <a:cubicBezTo>
                    <a:pt x="7564" y="44692"/>
                    <a:pt x="8668" y="45016"/>
                    <a:pt x="9840" y="45016"/>
                  </a:cubicBezTo>
                  <a:cubicBezTo>
                    <a:pt x="11867" y="45016"/>
                    <a:pt x="14093" y="44046"/>
                    <a:pt x="15989" y="44046"/>
                  </a:cubicBezTo>
                  <a:cubicBezTo>
                    <a:pt x="16873" y="44046"/>
                    <a:pt x="17686" y="44257"/>
                    <a:pt x="18373" y="44876"/>
                  </a:cubicBezTo>
                  <a:cubicBezTo>
                    <a:pt x="21022" y="47260"/>
                    <a:pt x="22274" y="50809"/>
                    <a:pt x="25816" y="50809"/>
                  </a:cubicBezTo>
                  <a:cubicBezTo>
                    <a:pt x="26301" y="50809"/>
                    <a:pt x="26828" y="50743"/>
                    <a:pt x="27408" y="50598"/>
                  </a:cubicBezTo>
                  <a:cubicBezTo>
                    <a:pt x="32226" y="49393"/>
                    <a:pt x="43671" y="44274"/>
                    <a:pt x="45177" y="40659"/>
                  </a:cubicBezTo>
                  <a:cubicBezTo>
                    <a:pt x="46683" y="37044"/>
                    <a:pt x="44273" y="29816"/>
                    <a:pt x="44273" y="23793"/>
                  </a:cubicBezTo>
                  <a:cubicBezTo>
                    <a:pt x="44273" y="17769"/>
                    <a:pt x="46683" y="13553"/>
                    <a:pt x="45478" y="10541"/>
                  </a:cubicBezTo>
                  <a:cubicBezTo>
                    <a:pt x="45478" y="10541"/>
                    <a:pt x="20782" y="0"/>
                    <a:pt x="18674" y="0"/>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2418;p40">
              <a:extLst>
                <a:ext uri="{FF2B5EF4-FFF2-40B4-BE49-F238E27FC236}">
                  <a16:creationId xmlns:a16="http://schemas.microsoft.com/office/drawing/2014/main" id="{0D7AAA09-F234-43F4-9B18-44E5E550596E}"/>
                </a:ext>
              </a:extLst>
            </p:cNvPr>
            <p:cNvSpPr/>
            <p:nvPr/>
          </p:nvSpPr>
          <p:spPr>
            <a:xfrm>
              <a:off x="2902025" y="1037900"/>
              <a:ext cx="1169875" cy="1286250"/>
            </a:xfrm>
            <a:custGeom>
              <a:avLst/>
              <a:gdLst/>
              <a:ahLst/>
              <a:cxnLst/>
              <a:rect l="l" t="t" r="r" b="b"/>
              <a:pathLst>
                <a:path w="46795" h="51450" extrusionOk="0">
                  <a:moveTo>
                    <a:pt x="19000" y="640"/>
                  </a:moveTo>
                  <a:cubicBezTo>
                    <a:pt x="20667" y="640"/>
                    <a:pt x="38610" y="8140"/>
                    <a:pt x="45555" y="11102"/>
                  </a:cubicBezTo>
                  <a:cubicBezTo>
                    <a:pt x="46110" y="12637"/>
                    <a:pt x="45712" y="14530"/>
                    <a:pt x="45212" y="16911"/>
                  </a:cubicBezTo>
                  <a:cubicBezTo>
                    <a:pt x="44776" y="18992"/>
                    <a:pt x="44281" y="21348"/>
                    <a:pt x="44281" y="24113"/>
                  </a:cubicBezTo>
                  <a:cubicBezTo>
                    <a:pt x="44281" y="26531"/>
                    <a:pt x="44662" y="29114"/>
                    <a:pt x="45030" y="31611"/>
                  </a:cubicBezTo>
                  <a:cubicBezTo>
                    <a:pt x="45571" y="35288"/>
                    <a:pt x="46081" y="38760"/>
                    <a:pt x="45208" y="40855"/>
                  </a:cubicBezTo>
                  <a:cubicBezTo>
                    <a:pt x="43794" y="44255"/>
                    <a:pt x="32680" y="49353"/>
                    <a:pt x="27657" y="50609"/>
                  </a:cubicBezTo>
                  <a:cubicBezTo>
                    <a:pt x="27110" y="50746"/>
                    <a:pt x="26613" y="50808"/>
                    <a:pt x="26156" y="50808"/>
                  </a:cubicBezTo>
                  <a:cubicBezTo>
                    <a:pt x="23857" y="50808"/>
                    <a:pt x="22576" y="49219"/>
                    <a:pt x="21131" y="47425"/>
                  </a:cubicBezTo>
                  <a:cubicBezTo>
                    <a:pt x="20457" y="46587"/>
                    <a:pt x="19757" y="45719"/>
                    <a:pt x="18912" y="44958"/>
                  </a:cubicBezTo>
                  <a:cubicBezTo>
                    <a:pt x="18156" y="44277"/>
                    <a:pt x="17265" y="44050"/>
                    <a:pt x="16314" y="44050"/>
                  </a:cubicBezTo>
                  <a:cubicBezTo>
                    <a:pt x="15336" y="44050"/>
                    <a:pt x="14294" y="44292"/>
                    <a:pt x="13269" y="44529"/>
                  </a:cubicBezTo>
                  <a:cubicBezTo>
                    <a:pt x="12189" y="44779"/>
                    <a:pt x="11138" y="45023"/>
                    <a:pt x="10157" y="45023"/>
                  </a:cubicBezTo>
                  <a:cubicBezTo>
                    <a:pt x="9060" y="45023"/>
                    <a:pt x="8050" y="44718"/>
                    <a:pt x="7187" y="43776"/>
                  </a:cubicBezTo>
                  <a:cubicBezTo>
                    <a:pt x="3979" y="40275"/>
                    <a:pt x="680" y="27642"/>
                    <a:pt x="1839" y="23292"/>
                  </a:cubicBezTo>
                  <a:cubicBezTo>
                    <a:pt x="2442" y="21029"/>
                    <a:pt x="4429" y="19699"/>
                    <a:pt x="6727" y="18157"/>
                  </a:cubicBezTo>
                  <a:cubicBezTo>
                    <a:pt x="8821" y="16754"/>
                    <a:pt x="11194" y="15164"/>
                    <a:pt x="12940" y="12544"/>
                  </a:cubicBezTo>
                  <a:cubicBezTo>
                    <a:pt x="14647" y="9984"/>
                    <a:pt x="15688" y="7164"/>
                    <a:pt x="16525" y="4898"/>
                  </a:cubicBezTo>
                  <a:cubicBezTo>
                    <a:pt x="17404" y="2519"/>
                    <a:pt x="18097" y="640"/>
                    <a:pt x="19000" y="640"/>
                  </a:cubicBezTo>
                  <a:close/>
                  <a:moveTo>
                    <a:pt x="19000" y="1"/>
                  </a:moveTo>
                  <a:cubicBezTo>
                    <a:pt x="17654" y="1"/>
                    <a:pt x="16930" y="1962"/>
                    <a:pt x="15927" y="4677"/>
                  </a:cubicBezTo>
                  <a:cubicBezTo>
                    <a:pt x="15103" y="6911"/>
                    <a:pt x="14075" y="9691"/>
                    <a:pt x="12411" y="12190"/>
                  </a:cubicBezTo>
                  <a:cubicBezTo>
                    <a:pt x="10734" y="14704"/>
                    <a:pt x="8417" y="16257"/>
                    <a:pt x="6374" y="17627"/>
                  </a:cubicBezTo>
                  <a:cubicBezTo>
                    <a:pt x="3967" y="19239"/>
                    <a:pt x="1890" y="20632"/>
                    <a:pt x="1224" y="23127"/>
                  </a:cubicBezTo>
                  <a:cubicBezTo>
                    <a:pt x="0" y="27714"/>
                    <a:pt x="3338" y="40518"/>
                    <a:pt x="6718" y="44206"/>
                  </a:cubicBezTo>
                  <a:cubicBezTo>
                    <a:pt x="7728" y="45307"/>
                    <a:pt x="8929" y="45649"/>
                    <a:pt x="10174" y="45649"/>
                  </a:cubicBezTo>
                  <a:cubicBezTo>
                    <a:pt x="11254" y="45649"/>
                    <a:pt x="12366" y="45391"/>
                    <a:pt x="13414" y="45149"/>
                  </a:cubicBezTo>
                  <a:cubicBezTo>
                    <a:pt x="14430" y="44914"/>
                    <a:pt x="15415" y="44686"/>
                    <a:pt x="16309" y="44686"/>
                  </a:cubicBezTo>
                  <a:cubicBezTo>
                    <a:pt x="17128" y="44686"/>
                    <a:pt x="17870" y="44877"/>
                    <a:pt x="18485" y="45432"/>
                  </a:cubicBezTo>
                  <a:cubicBezTo>
                    <a:pt x="19294" y="46159"/>
                    <a:pt x="19976" y="47006"/>
                    <a:pt x="20634" y="47824"/>
                  </a:cubicBezTo>
                  <a:cubicBezTo>
                    <a:pt x="22129" y="49681"/>
                    <a:pt x="23555" y="51450"/>
                    <a:pt x="26130" y="51450"/>
                  </a:cubicBezTo>
                  <a:cubicBezTo>
                    <a:pt x="26641" y="51450"/>
                    <a:pt x="27199" y="51380"/>
                    <a:pt x="27811" y="51226"/>
                  </a:cubicBezTo>
                  <a:cubicBezTo>
                    <a:pt x="32373" y="50085"/>
                    <a:pt x="44196" y="44944"/>
                    <a:pt x="45798" y="41100"/>
                  </a:cubicBezTo>
                  <a:cubicBezTo>
                    <a:pt x="46738" y="38842"/>
                    <a:pt x="46214" y="35283"/>
                    <a:pt x="45660" y="31517"/>
                  </a:cubicBezTo>
                  <a:cubicBezTo>
                    <a:pt x="45296" y="29043"/>
                    <a:pt x="44918" y="26484"/>
                    <a:pt x="44918" y="24113"/>
                  </a:cubicBezTo>
                  <a:cubicBezTo>
                    <a:pt x="44918" y="21414"/>
                    <a:pt x="45406" y="19091"/>
                    <a:pt x="45836" y="17042"/>
                  </a:cubicBezTo>
                  <a:cubicBezTo>
                    <a:pt x="46372" y="14492"/>
                    <a:pt x="46795" y="12478"/>
                    <a:pt x="46100" y="10743"/>
                  </a:cubicBezTo>
                  <a:cubicBezTo>
                    <a:pt x="46068" y="10664"/>
                    <a:pt x="46008" y="10601"/>
                    <a:pt x="45930" y="10568"/>
                  </a:cubicBezTo>
                  <a:cubicBezTo>
                    <a:pt x="44918" y="10136"/>
                    <a:pt x="21149" y="1"/>
                    <a:pt x="19000"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2419;p40">
              <a:extLst>
                <a:ext uri="{FF2B5EF4-FFF2-40B4-BE49-F238E27FC236}">
                  <a16:creationId xmlns:a16="http://schemas.microsoft.com/office/drawing/2014/main" id="{784C6C71-D340-47D7-A72A-08B70DAB0A23}"/>
                </a:ext>
              </a:extLst>
            </p:cNvPr>
            <p:cNvSpPr/>
            <p:nvPr/>
          </p:nvSpPr>
          <p:spPr>
            <a:xfrm>
              <a:off x="3238975" y="1436475"/>
              <a:ext cx="227950" cy="116300"/>
            </a:xfrm>
            <a:custGeom>
              <a:avLst/>
              <a:gdLst/>
              <a:ahLst/>
              <a:cxnLst/>
              <a:rect l="l" t="t" r="r" b="b"/>
              <a:pathLst>
                <a:path w="9118" h="4652" extrusionOk="0">
                  <a:moveTo>
                    <a:pt x="793" y="1"/>
                  </a:moveTo>
                  <a:cubicBezTo>
                    <a:pt x="603" y="1"/>
                    <a:pt x="413" y="76"/>
                    <a:pt x="272" y="224"/>
                  </a:cubicBezTo>
                  <a:cubicBezTo>
                    <a:pt x="1" y="510"/>
                    <a:pt x="10" y="962"/>
                    <a:pt x="293" y="1236"/>
                  </a:cubicBezTo>
                  <a:cubicBezTo>
                    <a:pt x="440" y="1374"/>
                    <a:pt x="3941" y="4652"/>
                    <a:pt x="8410" y="4652"/>
                  </a:cubicBezTo>
                  <a:cubicBezTo>
                    <a:pt x="8802" y="4646"/>
                    <a:pt x="9118" y="4325"/>
                    <a:pt x="9118" y="3933"/>
                  </a:cubicBezTo>
                  <a:cubicBezTo>
                    <a:pt x="9118" y="3541"/>
                    <a:pt x="8802" y="3221"/>
                    <a:pt x="8410" y="3216"/>
                  </a:cubicBezTo>
                  <a:cubicBezTo>
                    <a:pt x="4522" y="3216"/>
                    <a:pt x="1314" y="223"/>
                    <a:pt x="1282" y="193"/>
                  </a:cubicBezTo>
                  <a:cubicBezTo>
                    <a:pt x="1144" y="64"/>
                    <a:pt x="968" y="1"/>
                    <a:pt x="793"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2420;p40">
              <a:extLst>
                <a:ext uri="{FF2B5EF4-FFF2-40B4-BE49-F238E27FC236}">
                  <a16:creationId xmlns:a16="http://schemas.microsoft.com/office/drawing/2014/main" id="{98EE8B13-5D2D-4D56-AA9F-7FBF3AB875ED}"/>
                </a:ext>
              </a:extLst>
            </p:cNvPr>
            <p:cNvSpPr/>
            <p:nvPr/>
          </p:nvSpPr>
          <p:spPr>
            <a:xfrm>
              <a:off x="3645050" y="1419825"/>
              <a:ext cx="233450" cy="179525"/>
            </a:xfrm>
            <a:custGeom>
              <a:avLst/>
              <a:gdLst/>
              <a:ahLst/>
              <a:cxnLst/>
              <a:rect l="l" t="t" r="r" b="b"/>
              <a:pathLst>
                <a:path w="9338" h="7181" extrusionOk="0">
                  <a:moveTo>
                    <a:pt x="4204" y="1"/>
                  </a:moveTo>
                  <a:cubicBezTo>
                    <a:pt x="2191" y="1"/>
                    <a:pt x="482" y="1235"/>
                    <a:pt x="379" y="1311"/>
                  </a:cubicBezTo>
                  <a:cubicBezTo>
                    <a:pt x="65" y="1547"/>
                    <a:pt x="1" y="1993"/>
                    <a:pt x="233" y="2309"/>
                  </a:cubicBezTo>
                  <a:cubicBezTo>
                    <a:pt x="374" y="2500"/>
                    <a:pt x="592" y="2602"/>
                    <a:pt x="813" y="2602"/>
                  </a:cubicBezTo>
                  <a:cubicBezTo>
                    <a:pt x="958" y="2602"/>
                    <a:pt x="1103" y="2559"/>
                    <a:pt x="1230" y="2469"/>
                  </a:cubicBezTo>
                  <a:cubicBezTo>
                    <a:pt x="1310" y="2410"/>
                    <a:pt x="2663" y="1442"/>
                    <a:pt x="4179" y="1442"/>
                  </a:cubicBezTo>
                  <a:cubicBezTo>
                    <a:pt x="4823" y="1442"/>
                    <a:pt x="5497" y="1617"/>
                    <a:pt x="6115" y="2111"/>
                  </a:cubicBezTo>
                  <a:cubicBezTo>
                    <a:pt x="8211" y="3788"/>
                    <a:pt x="7445" y="6128"/>
                    <a:pt x="7412" y="6223"/>
                  </a:cubicBezTo>
                  <a:cubicBezTo>
                    <a:pt x="7248" y="6690"/>
                    <a:pt x="7594" y="7179"/>
                    <a:pt x="8089" y="7181"/>
                  </a:cubicBezTo>
                  <a:cubicBezTo>
                    <a:pt x="8393" y="7179"/>
                    <a:pt x="8665" y="6989"/>
                    <a:pt x="8767" y="6701"/>
                  </a:cubicBezTo>
                  <a:cubicBezTo>
                    <a:pt x="9177" y="5539"/>
                    <a:pt x="9338" y="2849"/>
                    <a:pt x="7013" y="990"/>
                  </a:cubicBezTo>
                  <a:cubicBezTo>
                    <a:pt x="6095" y="256"/>
                    <a:pt x="5118" y="1"/>
                    <a:pt x="4204"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2421;p40">
              <a:extLst>
                <a:ext uri="{FF2B5EF4-FFF2-40B4-BE49-F238E27FC236}">
                  <a16:creationId xmlns:a16="http://schemas.microsoft.com/office/drawing/2014/main" id="{714AC030-221D-4989-809B-8B66D4EB6A6E}"/>
                </a:ext>
              </a:extLst>
            </p:cNvPr>
            <p:cNvSpPr/>
            <p:nvPr/>
          </p:nvSpPr>
          <p:spPr>
            <a:xfrm>
              <a:off x="3687900" y="1699950"/>
              <a:ext cx="70450" cy="67750"/>
            </a:xfrm>
            <a:custGeom>
              <a:avLst/>
              <a:gdLst/>
              <a:ahLst/>
              <a:cxnLst/>
              <a:rect l="l" t="t" r="r" b="b"/>
              <a:pathLst>
                <a:path w="2818" h="2710" extrusionOk="0">
                  <a:moveTo>
                    <a:pt x="1465" y="0"/>
                  </a:moveTo>
                  <a:cubicBezTo>
                    <a:pt x="1464" y="0"/>
                    <a:pt x="1463" y="0"/>
                    <a:pt x="1462" y="0"/>
                  </a:cubicBezTo>
                  <a:cubicBezTo>
                    <a:pt x="914" y="0"/>
                    <a:pt x="420" y="329"/>
                    <a:pt x="210" y="836"/>
                  </a:cubicBezTo>
                  <a:cubicBezTo>
                    <a:pt x="1" y="1342"/>
                    <a:pt x="118" y="1925"/>
                    <a:pt x="504" y="2313"/>
                  </a:cubicBezTo>
                  <a:cubicBezTo>
                    <a:pt x="764" y="2572"/>
                    <a:pt x="1110" y="2709"/>
                    <a:pt x="1462" y="2709"/>
                  </a:cubicBezTo>
                  <a:cubicBezTo>
                    <a:pt x="1637" y="2709"/>
                    <a:pt x="1813" y="2676"/>
                    <a:pt x="1981" y="2606"/>
                  </a:cubicBezTo>
                  <a:cubicBezTo>
                    <a:pt x="2487" y="2397"/>
                    <a:pt x="2818" y="1902"/>
                    <a:pt x="2818" y="1354"/>
                  </a:cubicBezTo>
                  <a:cubicBezTo>
                    <a:pt x="2818" y="607"/>
                    <a:pt x="2212" y="0"/>
                    <a:pt x="1465"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2422;p40">
              <a:extLst>
                <a:ext uri="{FF2B5EF4-FFF2-40B4-BE49-F238E27FC236}">
                  <a16:creationId xmlns:a16="http://schemas.microsoft.com/office/drawing/2014/main" id="{4B4FB8EE-E90C-47AE-B707-B59CA9EBAEB4}"/>
                </a:ext>
              </a:extLst>
            </p:cNvPr>
            <p:cNvSpPr/>
            <p:nvPr/>
          </p:nvSpPr>
          <p:spPr>
            <a:xfrm>
              <a:off x="3272925" y="1543250"/>
              <a:ext cx="70450" cy="67775"/>
            </a:xfrm>
            <a:custGeom>
              <a:avLst/>
              <a:gdLst/>
              <a:ahLst/>
              <a:cxnLst/>
              <a:rect l="l" t="t" r="r" b="b"/>
              <a:pathLst>
                <a:path w="2818" h="2711" extrusionOk="0">
                  <a:moveTo>
                    <a:pt x="1462" y="0"/>
                  </a:moveTo>
                  <a:cubicBezTo>
                    <a:pt x="914" y="0"/>
                    <a:pt x="420" y="331"/>
                    <a:pt x="210" y="837"/>
                  </a:cubicBezTo>
                  <a:cubicBezTo>
                    <a:pt x="1" y="1342"/>
                    <a:pt x="116" y="1925"/>
                    <a:pt x="504" y="2314"/>
                  </a:cubicBezTo>
                  <a:cubicBezTo>
                    <a:pt x="763" y="2573"/>
                    <a:pt x="1110" y="2711"/>
                    <a:pt x="1463" y="2711"/>
                  </a:cubicBezTo>
                  <a:cubicBezTo>
                    <a:pt x="1638" y="2711"/>
                    <a:pt x="1813" y="2677"/>
                    <a:pt x="1981" y="2608"/>
                  </a:cubicBezTo>
                  <a:cubicBezTo>
                    <a:pt x="2487" y="2398"/>
                    <a:pt x="2818" y="1904"/>
                    <a:pt x="2818" y="1356"/>
                  </a:cubicBezTo>
                  <a:cubicBezTo>
                    <a:pt x="2818" y="608"/>
                    <a:pt x="2210" y="0"/>
                    <a:pt x="1462"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2423;p40">
              <a:extLst>
                <a:ext uri="{FF2B5EF4-FFF2-40B4-BE49-F238E27FC236}">
                  <a16:creationId xmlns:a16="http://schemas.microsoft.com/office/drawing/2014/main" id="{8D87AA2C-463C-4413-8CE2-1F08BD96B89D}"/>
                </a:ext>
              </a:extLst>
            </p:cNvPr>
            <p:cNvSpPr/>
            <p:nvPr/>
          </p:nvSpPr>
          <p:spPr>
            <a:xfrm>
              <a:off x="3202075" y="2093450"/>
              <a:ext cx="288375" cy="155950"/>
            </a:xfrm>
            <a:custGeom>
              <a:avLst/>
              <a:gdLst/>
              <a:ahLst/>
              <a:cxnLst/>
              <a:rect l="l" t="t" r="r" b="b"/>
              <a:pathLst>
                <a:path w="11535" h="6238" extrusionOk="0">
                  <a:moveTo>
                    <a:pt x="2290" y="0"/>
                  </a:moveTo>
                  <a:cubicBezTo>
                    <a:pt x="915" y="0"/>
                    <a:pt x="1" y="569"/>
                    <a:pt x="415" y="2227"/>
                  </a:cubicBezTo>
                  <a:cubicBezTo>
                    <a:pt x="415" y="2227"/>
                    <a:pt x="4186" y="5639"/>
                    <a:pt x="7957" y="6177"/>
                  </a:cubicBezTo>
                  <a:cubicBezTo>
                    <a:pt x="8242" y="6218"/>
                    <a:pt x="8499" y="6237"/>
                    <a:pt x="8730" y="6237"/>
                  </a:cubicBezTo>
                  <a:cubicBezTo>
                    <a:pt x="11535" y="6237"/>
                    <a:pt x="10347" y="3389"/>
                    <a:pt x="8854" y="2227"/>
                  </a:cubicBezTo>
                  <a:cubicBezTo>
                    <a:pt x="7860" y="1453"/>
                    <a:pt x="4487" y="0"/>
                    <a:pt x="2290"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2424;p40">
              <a:extLst>
                <a:ext uri="{FF2B5EF4-FFF2-40B4-BE49-F238E27FC236}">
                  <a16:creationId xmlns:a16="http://schemas.microsoft.com/office/drawing/2014/main" id="{938DF910-6051-4D4D-9778-66C12DF3EDCB}"/>
                </a:ext>
              </a:extLst>
            </p:cNvPr>
            <p:cNvSpPr/>
            <p:nvPr/>
          </p:nvSpPr>
          <p:spPr>
            <a:xfrm>
              <a:off x="3196500" y="2085475"/>
              <a:ext cx="282650" cy="171850"/>
            </a:xfrm>
            <a:custGeom>
              <a:avLst/>
              <a:gdLst/>
              <a:ahLst/>
              <a:cxnLst/>
              <a:rect l="l" t="t" r="r" b="b"/>
              <a:pathLst>
                <a:path w="11306" h="6874" extrusionOk="0">
                  <a:moveTo>
                    <a:pt x="2506" y="636"/>
                  </a:moveTo>
                  <a:cubicBezTo>
                    <a:pt x="4527" y="636"/>
                    <a:pt x="7808" y="1963"/>
                    <a:pt x="8881" y="2797"/>
                  </a:cubicBezTo>
                  <a:cubicBezTo>
                    <a:pt x="9786" y="3501"/>
                    <a:pt x="10584" y="4911"/>
                    <a:pt x="10260" y="5674"/>
                  </a:cubicBezTo>
                  <a:cubicBezTo>
                    <a:pt x="10076" y="6109"/>
                    <a:pt x="9537" y="6239"/>
                    <a:pt x="8962" y="6239"/>
                  </a:cubicBezTo>
                  <a:cubicBezTo>
                    <a:pt x="8714" y="6239"/>
                    <a:pt x="8460" y="6215"/>
                    <a:pt x="8224" y="6181"/>
                  </a:cubicBezTo>
                  <a:cubicBezTo>
                    <a:pt x="4877" y="5702"/>
                    <a:pt x="1462" y="2841"/>
                    <a:pt x="925" y="2374"/>
                  </a:cubicBezTo>
                  <a:cubicBezTo>
                    <a:pt x="685" y="1300"/>
                    <a:pt x="1135" y="1008"/>
                    <a:pt x="1286" y="910"/>
                  </a:cubicBezTo>
                  <a:cubicBezTo>
                    <a:pt x="1579" y="718"/>
                    <a:pt x="2004" y="636"/>
                    <a:pt x="2506" y="636"/>
                  </a:cubicBezTo>
                  <a:close/>
                  <a:moveTo>
                    <a:pt x="2525" y="1"/>
                  </a:moveTo>
                  <a:cubicBezTo>
                    <a:pt x="1895" y="1"/>
                    <a:pt x="1343" y="111"/>
                    <a:pt x="938" y="375"/>
                  </a:cubicBezTo>
                  <a:cubicBezTo>
                    <a:pt x="479" y="675"/>
                    <a:pt x="0" y="1307"/>
                    <a:pt x="328" y="2622"/>
                  </a:cubicBezTo>
                  <a:cubicBezTo>
                    <a:pt x="344" y="2684"/>
                    <a:pt x="377" y="2739"/>
                    <a:pt x="424" y="2782"/>
                  </a:cubicBezTo>
                  <a:cubicBezTo>
                    <a:pt x="581" y="2923"/>
                    <a:pt x="4311" y="6265"/>
                    <a:pt x="8134" y="6812"/>
                  </a:cubicBezTo>
                  <a:cubicBezTo>
                    <a:pt x="8403" y="6851"/>
                    <a:pt x="8675" y="6872"/>
                    <a:pt x="8947" y="6874"/>
                  </a:cubicBezTo>
                  <a:cubicBezTo>
                    <a:pt x="10161" y="6874"/>
                    <a:pt x="10653" y="6381"/>
                    <a:pt x="10846" y="5923"/>
                  </a:cubicBezTo>
                  <a:cubicBezTo>
                    <a:pt x="11305" y="4841"/>
                    <a:pt x="10403" y="3173"/>
                    <a:pt x="9273" y="2295"/>
                  </a:cubicBezTo>
                  <a:cubicBezTo>
                    <a:pt x="8263" y="1510"/>
                    <a:pt x="4857" y="1"/>
                    <a:pt x="2525"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2425;p40">
              <a:extLst>
                <a:ext uri="{FF2B5EF4-FFF2-40B4-BE49-F238E27FC236}">
                  <a16:creationId xmlns:a16="http://schemas.microsoft.com/office/drawing/2014/main" id="{951BD765-A5CC-430B-AFC4-D531F543B4AC}"/>
                </a:ext>
              </a:extLst>
            </p:cNvPr>
            <p:cNvSpPr/>
            <p:nvPr/>
          </p:nvSpPr>
          <p:spPr>
            <a:xfrm>
              <a:off x="2979025" y="1620975"/>
              <a:ext cx="781750" cy="695150"/>
            </a:xfrm>
            <a:custGeom>
              <a:avLst/>
              <a:gdLst/>
              <a:ahLst/>
              <a:cxnLst/>
              <a:rect l="l" t="t" r="r" b="b"/>
              <a:pathLst>
                <a:path w="31270" h="27806" extrusionOk="0">
                  <a:moveTo>
                    <a:pt x="21965" y="0"/>
                  </a:moveTo>
                  <a:cubicBezTo>
                    <a:pt x="21068" y="0"/>
                    <a:pt x="20107" y="357"/>
                    <a:pt x="19146" y="1126"/>
                  </a:cubicBezTo>
                  <a:cubicBezTo>
                    <a:pt x="16606" y="3158"/>
                    <a:pt x="16775" y="3159"/>
                    <a:pt x="10169" y="5699"/>
                  </a:cubicBezTo>
                  <a:cubicBezTo>
                    <a:pt x="5098" y="7650"/>
                    <a:pt x="1434" y="9406"/>
                    <a:pt x="0" y="12490"/>
                  </a:cubicBezTo>
                  <a:cubicBezTo>
                    <a:pt x="1061" y="15967"/>
                    <a:pt x="2467" y="19132"/>
                    <a:pt x="3873" y="20668"/>
                  </a:cubicBezTo>
                  <a:cubicBezTo>
                    <a:pt x="4809" y="21689"/>
                    <a:pt x="5914" y="22013"/>
                    <a:pt x="7085" y="22013"/>
                  </a:cubicBezTo>
                  <a:cubicBezTo>
                    <a:pt x="9113" y="22013"/>
                    <a:pt x="11339" y="21043"/>
                    <a:pt x="13236" y="21043"/>
                  </a:cubicBezTo>
                  <a:cubicBezTo>
                    <a:pt x="14120" y="21043"/>
                    <a:pt x="14932" y="21253"/>
                    <a:pt x="15619" y="21871"/>
                  </a:cubicBezTo>
                  <a:cubicBezTo>
                    <a:pt x="18268" y="24256"/>
                    <a:pt x="19519" y="27805"/>
                    <a:pt x="23061" y="27805"/>
                  </a:cubicBezTo>
                  <a:cubicBezTo>
                    <a:pt x="23546" y="27805"/>
                    <a:pt x="24074" y="27739"/>
                    <a:pt x="24654" y="27594"/>
                  </a:cubicBezTo>
                  <a:cubicBezTo>
                    <a:pt x="25914" y="27279"/>
                    <a:pt x="27625" y="26696"/>
                    <a:pt x="29492" y="25944"/>
                  </a:cubicBezTo>
                  <a:cubicBezTo>
                    <a:pt x="31023" y="23515"/>
                    <a:pt x="31269" y="20336"/>
                    <a:pt x="30496" y="18234"/>
                  </a:cubicBezTo>
                  <a:cubicBezTo>
                    <a:pt x="29309" y="15015"/>
                    <a:pt x="27277" y="12644"/>
                    <a:pt x="26600" y="9426"/>
                  </a:cubicBezTo>
                  <a:cubicBezTo>
                    <a:pt x="26600" y="9426"/>
                    <a:pt x="26939" y="5361"/>
                    <a:pt x="25583" y="2650"/>
                  </a:cubicBezTo>
                  <a:cubicBezTo>
                    <a:pt x="24740" y="965"/>
                    <a:pt x="23439" y="0"/>
                    <a:pt x="21965"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2426;p40">
              <a:extLst>
                <a:ext uri="{FF2B5EF4-FFF2-40B4-BE49-F238E27FC236}">
                  <a16:creationId xmlns:a16="http://schemas.microsoft.com/office/drawing/2014/main" id="{15079DCE-0ED7-45C3-A63C-2534C9836ED7}"/>
                </a:ext>
              </a:extLst>
            </p:cNvPr>
            <p:cNvSpPr/>
            <p:nvPr/>
          </p:nvSpPr>
          <p:spPr>
            <a:xfrm>
              <a:off x="2970825" y="1613000"/>
              <a:ext cx="799775" cy="711150"/>
            </a:xfrm>
            <a:custGeom>
              <a:avLst/>
              <a:gdLst/>
              <a:ahLst/>
              <a:cxnLst/>
              <a:rect l="l" t="t" r="r" b="b"/>
              <a:pathLst>
                <a:path w="31991" h="28446" extrusionOk="0">
                  <a:moveTo>
                    <a:pt x="22293" y="639"/>
                  </a:moveTo>
                  <a:cubicBezTo>
                    <a:pt x="22510" y="639"/>
                    <a:pt x="22724" y="662"/>
                    <a:pt x="22934" y="708"/>
                  </a:cubicBezTo>
                  <a:cubicBezTo>
                    <a:pt x="24014" y="945"/>
                    <a:pt x="24969" y="1799"/>
                    <a:pt x="25626" y="3113"/>
                  </a:cubicBezTo>
                  <a:cubicBezTo>
                    <a:pt x="26924" y="5709"/>
                    <a:pt x="26614" y="9679"/>
                    <a:pt x="26610" y="9719"/>
                  </a:cubicBezTo>
                  <a:cubicBezTo>
                    <a:pt x="26607" y="9750"/>
                    <a:pt x="26610" y="9781"/>
                    <a:pt x="26615" y="9811"/>
                  </a:cubicBezTo>
                  <a:cubicBezTo>
                    <a:pt x="27019" y="11727"/>
                    <a:pt x="27870" y="13310"/>
                    <a:pt x="28771" y="14985"/>
                  </a:cubicBezTo>
                  <a:cubicBezTo>
                    <a:pt x="29393" y="16141"/>
                    <a:pt x="30036" y="17337"/>
                    <a:pt x="30524" y="18663"/>
                  </a:cubicBezTo>
                  <a:cubicBezTo>
                    <a:pt x="31319" y="20821"/>
                    <a:pt x="30940" y="23826"/>
                    <a:pt x="29604" y="26007"/>
                  </a:cubicBezTo>
                  <a:cubicBezTo>
                    <a:pt x="27796" y="26732"/>
                    <a:pt x="26131" y="27297"/>
                    <a:pt x="24905" y="27605"/>
                  </a:cubicBezTo>
                  <a:cubicBezTo>
                    <a:pt x="24358" y="27742"/>
                    <a:pt x="23861" y="27804"/>
                    <a:pt x="23404" y="27804"/>
                  </a:cubicBezTo>
                  <a:cubicBezTo>
                    <a:pt x="21105" y="27804"/>
                    <a:pt x="19824" y="26215"/>
                    <a:pt x="18379" y="24421"/>
                  </a:cubicBezTo>
                  <a:cubicBezTo>
                    <a:pt x="17705" y="23583"/>
                    <a:pt x="17005" y="22715"/>
                    <a:pt x="16160" y="21954"/>
                  </a:cubicBezTo>
                  <a:cubicBezTo>
                    <a:pt x="15404" y="21274"/>
                    <a:pt x="14513" y="21046"/>
                    <a:pt x="13562" y="21046"/>
                  </a:cubicBezTo>
                  <a:cubicBezTo>
                    <a:pt x="12584" y="21046"/>
                    <a:pt x="11542" y="21288"/>
                    <a:pt x="10518" y="21524"/>
                  </a:cubicBezTo>
                  <a:cubicBezTo>
                    <a:pt x="9439" y="21774"/>
                    <a:pt x="8388" y="22018"/>
                    <a:pt x="7407" y="22018"/>
                  </a:cubicBezTo>
                  <a:cubicBezTo>
                    <a:pt x="6309" y="22018"/>
                    <a:pt x="5299" y="21713"/>
                    <a:pt x="4436" y="20772"/>
                  </a:cubicBezTo>
                  <a:cubicBezTo>
                    <a:pt x="3167" y="19388"/>
                    <a:pt x="1796" y="16499"/>
                    <a:pt x="669" y="12834"/>
                  </a:cubicBezTo>
                  <a:cubicBezTo>
                    <a:pt x="2024" y="10051"/>
                    <a:pt x="5222" y="8389"/>
                    <a:pt x="10611" y="6315"/>
                  </a:cubicBezTo>
                  <a:cubicBezTo>
                    <a:pt x="16954" y="3877"/>
                    <a:pt x="17088" y="3768"/>
                    <a:pt x="19333" y="1967"/>
                  </a:cubicBezTo>
                  <a:lnTo>
                    <a:pt x="19674" y="1694"/>
                  </a:lnTo>
                  <a:cubicBezTo>
                    <a:pt x="20545" y="997"/>
                    <a:pt x="21438" y="639"/>
                    <a:pt x="22293" y="639"/>
                  </a:cubicBezTo>
                  <a:close/>
                  <a:moveTo>
                    <a:pt x="22289" y="1"/>
                  </a:moveTo>
                  <a:cubicBezTo>
                    <a:pt x="21291" y="1"/>
                    <a:pt x="20263" y="406"/>
                    <a:pt x="19275" y="1196"/>
                  </a:cubicBezTo>
                  <a:lnTo>
                    <a:pt x="18934" y="1469"/>
                  </a:lnTo>
                  <a:cubicBezTo>
                    <a:pt x="16763" y="3212"/>
                    <a:pt x="16633" y="3317"/>
                    <a:pt x="10383" y="5720"/>
                  </a:cubicBezTo>
                  <a:cubicBezTo>
                    <a:pt x="4766" y="7880"/>
                    <a:pt x="1454" y="9629"/>
                    <a:pt x="39" y="12674"/>
                  </a:cubicBezTo>
                  <a:cubicBezTo>
                    <a:pt x="6" y="12746"/>
                    <a:pt x="1" y="12828"/>
                    <a:pt x="23" y="12901"/>
                  </a:cubicBezTo>
                  <a:cubicBezTo>
                    <a:pt x="1185" y="16710"/>
                    <a:pt x="2621" y="19735"/>
                    <a:pt x="3966" y="21202"/>
                  </a:cubicBezTo>
                  <a:cubicBezTo>
                    <a:pt x="4976" y="22303"/>
                    <a:pt x="6177" y="22645"/>
                    <a:pt x="7422" y="22645"/>
                  </a:cubicBezTo>
                  <a:cubicBezTo>
                    <a:pt x="8502" y="22645"/>
                    <a:pt x="9614" y="22387"/>
                    <a:pt x="10662" y="22145"/>
                  </a:cubicBezTo>
                  <a:cubicBezTo>
                    <a:pt x="11678" y="21910"/>
                    <a:pt x="12663" y="21682"/>
                    <a:pt x="13557" y="21682"/>
                  </a:cubicBezTo>
                  <a:cubicBezTo>
                    <a:pt x="14376" y="21682"/>
                    <a:pt x="15118" y="21873"/>
                    <a:pt x="15733" y="22428"/>
                  </a:cubicBezTo>
                  <a:cubicBezTo>
                    <a:pt x="16542" y="23155"/>
                    <a:pt x="17224" y="24002"/>
                    <a:pt x="17882" y="24820"/>
                  </a:cubicBezTo>
                  <a:cubicBezTo>
                    <a:pt x="19377" y="26677"/>
                    <a:pt x="20803" y="28446"/>
                    <a:pt x="23378" y="28446"/>
                  </a:cubicBezTo>
                  <a:cubicBezTo>
                    <a:pt x="23889" y="28446"/>
                    <a:pt x="24447" y="28376"/>
                    <a:pt x="25059" y="28223"/>
                  </a:cubicBezTo>
                  <a:cubicBezTo>
                    <a:pt x="26334" y="27905"/>
                    <a:pt x="28067" y="27314"/>
                    <a:pt x="29940" y="26560"/>
                  </a:cubicBezTo>
                  <a:cubicBezTo>
                    <a:pt x="30001" y="26534"/>
                    <a:pt x="30052" y="26490"/>
                    <a:pt x="30089" y="26432"/>
                  </a:cubicBezTo>
                  <a:cubicBezTo>
                    <a:pt x="31566" y="24090"/>
                    <a:pt x="31991" y="20804"/>
                    <a:pt x="31122" y="18442"/>
                  </a:cubicBezTo>
                  <a:cubicBezTo>
                    <a:pt x="30618" y="17075"/>
                    <a:pt x="29964" y="15858"/>
                    <a:pt x="29331" y="14683"/>
                  </a:cubicBezTo>
                  <a:cubicBezTo>
                    <a:pt x="28459" y="13063"/>
                    <a:pt x="27636" y="11531"/>
                    <a:pt x="27248" y="9723"/>
                  </a:cubicBezTo>
                  <a:cubicBezTo>
                    <a:pt x="27284" y="9233"/>
                    <a:pt x="27511" y="5457"/>
                    <a:pt x="26195" y="2827"/>
                  </a:cubicBezTo>
                  <a:cubicBezTo>
                    <a:pt x="25450" y="1337"/>
                    <a:pt x="24341" y="365"/>
                    <a:pt x="23070" y="85"/>
                  </a:cubicBezTo>
                  <a:cubicBezTo>
                    <a:pt x="22813" y="29"/>
                    <a:pt x="22552" y="1"/>
                    <a:pt x="22289"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2427;p40">
              <a:extLst>
                <a:ext uri="{FF2B5EF4-FFF2-40B4-BE49-F238E27FC236}">
                  <a16:creationId xmlns:a16="http://schemas.microsoft.com/office/drawing/2014/main" id="{EA0DA1A4-3143-411B-B1C2-8B0A8E3CC770}"/>
                </a:ext>
              </a:extLst>
            </p:cNvPr>
            <p:cNvSpPr/>
            <p:nvPr/>
          </p:nvSpPr>
          <p:spPr>
            <a:xfrm>
              <a:off x="3233275" y="1860975"/>
              <a:ext cx="402275" cy="255925"/>
            </a:xfrm>
            <a:custGeom>
              <a:avLst/>
              <a:gdLst/>
              <a:ahLst/>
              <a:cxnLst/>
              <a:rect l="l" t="t" r="r" b="b"/>
              <a:pathLst>
                <a:path w="16091" h="10237" extrusionOk="0">
                  <a:moveTo>
                    <a:pt x="3679" y="0"/>
                  </a:moveTo>
                  <a:cubicBezTo>
                    <a:pt x="3096" y="0"/>
                    <a:pt x="2585" y="98"/>
                    <a:pt x="2202" y="333"/>
                  </a:cubicBezTo>
                  <a:cubicBezTo>
                    <a:pt x="0" y="1687"/>
                    <a:pt x="2879" y="8632"/>
                    <a:pt x="6097" y="9818"/>
                  </a:cubicBezTo>
                  <a:cubicBezTo>
                    <a:pt x="6886" y="10109"/>
                    <a:pt x="7807" y="10237"/>
                    <a:pt x="8757" y="10237"/>
                  </a:cubicBezTo>
                  <a:cubicBezTo>
                    <a:pt x="11686" y="10237"/>
                    <a:pt x="14901" y="9023"/>
                    <a:pt x="15413" y="7617"/>
                  </a:cubicBezTo>
                  <a:cubicBezTo>
                    <a:pt x="16090" y="5754"/>
                    <a:pt x="12702" y="3213"/>
                    <a:pt x="10839" y="2197"/>
                  </a:cubicBezTo>
                  <a:cubicBezTo>
                    <a:pt x="10839" y="2197"/>
                    <a:pt x="6448" y="0"/>
                    <a:pt x="3679" y="0"/>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2428;p40">
              <a:extLst>
                <a:ext uri="{FF2B5EF4-FFF2-40B4-BE49-F238E27FC236}">
                  <a16:creationId xmlns:a16="http://schemas.microsoft.com/office/drawing/2014/main" id="{635D9D64-1EDF-43FF-8913-FCDF93ABB3D4}"/>
                </a:ext>
              </a:extLst>
            </p:cNvPr>
            <p:cNvSpPr/>
            <p:nvPr/>
          </p:nvSpPr>
          <p:spPr>
            <a:xfrm>
              <a:off x="3258500" y="1853200"/>
              <a:ext cx="387725" cy="271750"/>
            </a:xfrm>
            <a:custGeom>
              <a:avLst/>
              <a:gdLst/>
              <a:ahLst/>
              <a:cxnLst/>
              <a:rect l="l" t="t" r="r" b="b"/>
              <a:pathLst>
                <a:path w="15509" h="10870" extrusionOk="0">
                  <a:moveTo>
                    <a:pt x="2658" y="631"/>
                  </a:moveTo>
                  <a:cubicBezTo>
                    <a:pt x="4825" y="631"/>
                    <a:pt x="8273" y="2086"/>
                    <a:pt x="9684" y="2791"/>
                  </a:cubicBezTo>
                  <a:cubicBezTo>
                    <a:pt x="11851" y="3974"/>
                    <a:pt x="14653" y="6314"/>
                    <a:pt x="14105" y="7820"/>
                  </a:cubicBezTo>
                  <a:cubicBezTo>
                    <a:pt x="13929" y="8303"/>
                    <a:pt x="13297" y="8825"/>
                    <a:pt x="12370" y="9256"/>
                  </a:cubicBezTo>
                  <a:cubicBezTo>
                    <a:pt x="11154" y="9820"/>
                    <a:pt x="9400" y="10228"/>
                    <a:pt x="7731" y="10228"/>
                  </a:cubicBezTo>
                  <a:cubicBezTo>
                    <a:pt x="6829" y="10228"/>
                    <a:pt x="5952" y="10109"/>
                    <a:pt x="5199" y="9831"/>
                  </a:cubicBezTo>
                  <a:cubicBezTo>
                    <a:pt x="3041" y="9037"/>
                    <a:pt x="1009" y="5418"/>
                    <a:pt x="762" y="2952"/>
                  </a:cubicBezTo>
                  <a:cubicBezTo>
                    <a:pt x="705" y="2365"/>
                    <a:pt x="705" y="1320"/>
                    <a:pt x="1360" y="917"/>
                  </a:cubicBezTo>
                  <a:cubicBezTo>
                    <a:pt x="1686" y="716"/>
                    <a:pt x="2135" y="631"/>
                    <a:pt x="2658" y="631"/>
                  </a:cubicBezTo>
                  <a:close/>
                  <a:moveTo>
                    <a:pt x="2661" y="1"/>
                  </a:moveTo>
                  <a:cubicBezTo>
                    <a:pt x="2021" y="1"/>
                    <a:pt x="1454" y="109"/>
                    <a:pt x="1025" y="373"/>
                  </a:cubicBezTo>
                  <a:cubicBezTo>
                    <a:pt x="310" y="814"/>
                    <a:pt x="0" y="1727"/>
                    <a:pt x="129" y="3015"/>
                  </a:cubicBezTo>
                  <a:cubicBezTo>
                    <a:pt x="399" y="5717"/>
                    <a:pt x="2575" y="9544"/>
                    <a:pt x="4978" y="10429"/>
                  </a:cubicBezTo>
                  <a:cubicBezTo>
                    <a:pt x="5812" y="10737"/>
                    <a:pt x="6769" y="10870"/>
                    <a:pt x="7747" y="10870"/>
                  </a:cubicBezTo>
                  <a:cubicBezTo>
                    <a:pt x="9504" y="10870"/>
                    <a:pt x="11328" y="10441"/>
                    <a:pt x="12638" y="9834"/>
                  </a:cubicBezTo>
                  <a:cubicBezTo>
                    <a:pt x="13413" y="9474"/>
                    <a:pt x="14401" y="8869"/>
                    <a:pt x="14704" y="8037"/>
                  </a:cubicBezTo>
                  <a:cubicBezTo>
                    <a:pt x="15508" y="5823"/>
                    <a:pt x="11568" y="3093"/>
                    <a:pt x="9983" y="2228"/>
                  </a:cubicBezTo>
                  <a:cubicBezTo>
                    <a:pt x="9981" y="2227"/>
                    <a:pt x="9977" y="2224"/>
                    <a:pt x="9973" y="2223"/>
                  </a:cubicBezTo>
                  <a:cubicBezTo>
                    <a:pt x="9754" y="2113"/>
                    <a:pt x="5489" y="1"/>
                    <a:pt x="2661"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2429;p40">
              <a:extLst>
                <a:ext uri="{FF2B5EF4-FFF2-40B4-BE49-F238E27FC236}">
                  <a16:creationId xmlns:a16="http://schemas.microsoft.com/office/drawing/2014/main" id="{182B1E5F-C9A3-4ED9-A9A4-CCF5B998732E}"/>
                </a:ext>
              </a:extLst>
            </p:cNvPr>
            <p:cNvSpPr/>
            <p:nvPr/>
          </p:nvSpPr>
          <p:spPr>
            <a:xfrm>
              <a:off x="3390575" y="1918625"/>
              <a:ext cx="156050" cy="82450"/>
            </a:xfrm>
            <a:custGeom>
              <a:avLst/>
              <a:gdLst/>
              <a:ahLst/>
              <a:cxnLst/>
              <a:rect l="l" t="t" r="r" b="b"/>
              <a:pathLst>
                <a:path w="6242" h="3298" extrusionOk="0">
                  <a:moveTo>
                    <a:pt x="713" y="1"/>
                  </a:moveTo>
                  <a:cubicBezTo>
                    <a:pt x="395" y="1"/>
                    <a:pt x="180" y="113"/>
                    <a:pt x="144" y="398"/>
                  </a:cubicBezTo>
                  <a:cubicBezTo>
                    <a:pt x="1" y="1545"/>
                    <a:pt x="3252" y="3297"/>
                    <a:pt x="4769" y="3297"/>
                  </a:cubicBezTo>
                  <a:cubicBezTo>
                    <a:pt x="5046" y="3297"/>
                    <a:pt x="5264" y="3239"/>
                    <a:pt x="5395" y="3109"/>
                  </a:cubicBezTo>
                  <a:cubicBezTo>
                    <a:pt x="6241" y="2263"/>
                    <a:pt x="4547" y="1584"/>
                    <a:pt x="4547" y="1584"/>
                  </a:cubicBezTo>
                  <a:cubicBezTo>
                    <a:pt x="4547" y="1584"/>
                    <a:pt x="1908" y="1"/>
                    <a:pt x="713"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2430;p40">
              <a:extLst>
                <a:ext uri="{FF2B5EF4-FFF2-40B4-BE49-F238E27FC236}">
                  <a16:creationId xmlns:a16="http://schemas.microsoft.com/office/drawing/2014/main" id="{FF5668B7-22EF-4FAE-8A51-06E71F878CEC}"/>
                </a:ext>
              </a:extLst>
            </p:cNvPr>
            <p:cNvSpPr/>
            <p:nvPr/>
          </p:nvSpPr>
          <p:spPr>
            <a:xfrm>
              <a:off x="3383375" y="1910875"/>
              <a:ext cx="156650" cy="98150"/>
            </a:xfrm>
            <a:custGeom>
              <a:avLst/>
              <a:gdLst/>
              <a:ahLst/>
              <a:cxnLst/>
              <a:rect l="l" t="t" r="r" b="b"/>
              <a:pathLst>
                <a:path w="6266" h="3926" extrusionOk="0">
                  <a:moveTo>
                    <a:pt x="1008" y="625"/>
                  </a:moveTo>
                  <a:cubicBezTo>
                    <a:pt x="1689" y="625"/>
                    <a:pt x="3340" y="1369"/>
                    <a:pt x="4673" y="2169"/>
                  </a:cubicBezTo>
                  <a:cubicBezTo>
                    <a:pt x="4686" y="2177"/>
                    <a:pt x="4701" y="2185"/>
                    <a:pt x="4717" y="2191"/>
                  </a:cubicBezTo>
                  <a:cubicBezTo>
                    <a:pt x="5041" y="2320"/>
                    <a:pt x="5543" y="2633"/>
                    <a:pt x="5597" y="2894"/>
                  </a:cubicBezTo>
                  <a:cubicBezTo>
                    <a:pt x="5604" y="2927"/>
                    <a:pt x="5624" y="3027"/>
                    <a:pt x="5457" y="3195"/>
                  </a:cubicBezTo>
                  <a:cubicBezTo>
                    <a:pt x="5398" y="3254"/>
                    <a:pt x="5264" y="3288"/>
                    <a:pt x="5070" y="3288"/>
                  </a:cubicBezTo>
                  <a:cubicBezTo>
                    <a:pt x="4620" y="3288"/>
                    <a:pt x="3843" y="3107"/>
                    <a:pt x="2889" y="2640"/>
                  </a:cubicBezTo>
                  <a:cubicBezTo>
                    <a:pt x="1486" y="1954"/>
                    <a:pt x="699" y="1140"/>
                    <a:pt x="748" y="749"/>
                  </a:cubicBezTo>
                  <a:cubicBezTo>
                    <a:pt x="756" y="683"/>
                    <a:pt x="777" y="673"/>
                    <a:pt x="799" y="663"/>
                  </a:cubicBezTo>
                  <a:cubicBezTo>
                    <a:pt x="851" y="637"/>
                    <a:pt x="922" y="625"/>
                    <a:pt x="1008" y="625"/>
                  </a:cubicBezTo>
                  <a:close/>
                  <a:moveTo>
                    <a:pt x="985" y="0"/>
                  </a:moveTo>
                  <a:cubicBezTo>
                    <a:pt x="805" y="0"/>
                    <a:pt x="647" y="28"/>
                    <a:pt x="519" y="90"/>
                  </a:cubicBezTo>
                  <a:cubicBezTo>
                    <a:pt x="292" y="201"/>
                    <a:pt x="150" y="406"/>
                    <a:pt x="116" y="669"/>
                  </a:cubicBezTo>
                  <a:cubicBezTo>
                    <a:pt x="1" y="1590"/>
                    <a:pt x="1329" y="2586"/>
                    <a:pt x="2609" y="3212"/>
                  </a:cubicBezTo>
                  <a:cubicBezTo>
                    <a:pt x="2916" y="3361"/>
                    <a:pt x="4130" y="3926"/>
                    <a:pt x="5057" y="3926"/>
                  </a:cubicBezTo>
                  <a:cubicBezTo>
                    <a:pt x="5401" y="3926"/>
                    <a:pt x="5704" y="3848"/>
                    <a:pt x="5909" y="3645"/>
                  </a:cubicBezTo>
                  <a:cubicBezTo>
                    <a:pt x="6247" y="3306"/>
                    <a:pt x="6266" y="2980"/>
                    <a:pt x="6222" y="2766"/>
                  </a:cubicBezTo>
                  <a:cubicBezTo>
                    <a:pt x="6085" y="2103"/>
                    <a:pt x="5171" y="1689"/>
                    <a:pt x="4979" y="1610"/>
                  </a:cubicBezTo>
                  <a:cubicBezTo>
                    <a:pt x="4440" y="1288"/>
                    <a:pt x="2210" y="0"/>
                    <a:pt x="985" y="0"/>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2431;p40">
              <a:extLst>
                <a:ext uri="{FF2B5EF4-FFF2-40B4-BE49-F238E27FC236}">
                  <a16:creationId xmlns:a16="http://schemas.microsoft.com/office/drawing/2014/main" id="{6620645B-BA45-4CC3-A8F5-89B872718E17}"/>
                </a:ext>
              </a:extLst>
            </p:cNvPr>
            <p:cNvSpPr/>
            <p:nvPr/>
          </p:nvSpPr>
          <p:spPr>
            <a:xfrm>
              <a:off x="2979200" y="826475"/>
              <a:ext cx="588600" cy="547575"/>
            </a:xfrm>
            <a:custGeom>
              <a:avLst/>
              <a:gdLst/>
              <a:ahLst/>
              <a:cxnLst/>
              <a:rect l="l" t="t" r="r" b="b"/>
              <a:pathLst>
                <a:path w="23544" h="21903" extrusionOk="0">
                  <a:moveTo>
                    <a:pt x="4240" y="1"/>
                  </a:moveTo>
                  <a:cubicBezTo>
                    <a:pt x="2607" y="1"/>
                    <a:pt x="1379" y="483"/>
                    <a:pt x="846" y="2078"/>
                  </a:cubicBezTo>
                  <a:cubicBezTo>
                    <a:pt x="846" y="2078"/>
                    <a:pt x="0" y="9192"/>
                    <a:pt x="2032" y="13936"/>
                  </a:cubicBezTo>
                  <a:cubicBezTo>
                    <a:pt x="4016" y="18564"/>
                    <a:pt x="4870" y="21902"/>
                    <a:pt x="7430" y="21902"/>
                  </a:cubicBezTo>
                  <a:cubicBezTo>
                    <a:pt x="7493" y="21902"/>
                    <a:pt x="7557" y="21900"/>
                    <a:pt x="7622" y="21896"/>
                  </a:cubicBezTo>
                  <a:cubicBezTo>
                    <a:pt x="10331" y="21727"/>
                    <a:pt x="19817" y="14951"/>
                    <a:pt x="21681" y="10886"/>
                  </a:cubicBezTo>
                  <a:cubicBezTo>
                    <a:pt x="23544" y="6822"/>
                    <a:pt x="23036" y="3603"/>
                    <a:pt x="20494" y="2417"/>
                  </a:cubicBezTo>
                  <a:cubicBezTo>
                    <a:pt x="17954" y="1232"/>
                    <a:pt x="13550" y="1401"/>
                    <a:pt x="9485" y="723"/>
                  </a:cubicBezTo>
                  <a:cubicBezTo>
                    <a:pt x="7548" y="400"/>
                    <a:pt x="5726" y="1"/>
                    <a:pt x="4240"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2432;p40">
              <a:extLst>
                <a:ext uri="{FF2B5EF4-FFF2-40B4-BE49-F238E27FC236}">
                  <a16:creationId xmlns:a16="http://schemas.microsoft.com/office/drawing/2014/main" id="{A2EE707A-CE58-4A68-BBBC-484C60418AEA}"/>
                </a:ext>
              </a:extLst>
            </p:cNvPr>
            <p:cNvSpPr/>
            <p:nvPr/>
          </p:nvSpPr>
          <p:spPr>
            <a:xfrm>
              <a:off x="2971600" y="818475"/>
              <a:ext cx="604975" cy="563575"/>
            </a:xfrm>
            <a:custGeom>
              <a:avLst/>
              <a:gdLst/>
              <a:ahLst/>
              <a:cxnLst/>
              <a:rect l="l" t="t" r="r" b="b"/>
              <a:pathLst>
                <a:path w="24199" h="22543" extrusionOk="0">
                  <a:moveTo>
                    <a:pt x="4517" y="645"/>
                  </a:moveTo>
                  <a:cubicBezTo>
                    <a:pt x="5586" y="645"/>
                    <a:pt x="6903" y="859"/>
                    <a:pt x="8458" y="1136"/>
                  </a:cubicBezTo>
                  <a:cubicBezTo>
                    <a:pt x="8877" y="1210"/>
                    <a:pt x="9304" y="1286"/>
                    <a:pt x="9738" y="1359"/>
                  </a:cubicBezTo>
                  <a:cubicBezTo>
                    <a:pt x="11238" y="1609"/>
                    <a:pt x="12771" y="1743"/>
                    <a:pt x="14254" y="1873"/>
                  </a:cubicBezTo>
                  <a:cubicBezTo>
                    <a:pt x="16748" y="2092"/>
                    <a:pt x="19105" y="2299"/>
                    <a:pt x="20664" y="3026"/>
                  </a:cubicBezTo>
                  <a:cubicBezTo>
                    <a:pt x="23063" y="4146"/>
                    <a:pt x="23458" y="7229"/>
                    <a:pt x="21696" y="11075"/>
                  </a:cubicBezTo>
                  <a:cubicBezTo>
                    <a:pt x="19878" y="15039"/>
                    <a:pt x="10473" y="21738"/>
                    <a:pt x="7907" y="21899"/>
                  </a:cubicBezTo>
                  <a:cubicBezTo>
                    <a:pt x="7854" y="21902"/>
                    <a:pt x="7801" y="21904"/>
                    <a:pt x="7749" y="21904"/>
                  </a:cubicBezTo>
                  <a:cubicBezTo>
                    <a:pt x="5804" y="21904"/>
                    <a:pt x="4898" y="19662"/>
                    <a:pt x="3532" y="16307"/>
                  </a:cubicBezTo>
                  <a:cubicBezTo>
                    <a:pt x="3254" y="15623"/>
                    <a:pt x="2957" y="14894"/>
                    <a:pt x="2629" y="14131"/>
                  </a:cubicBezTo>
                  <a:cubicBezTo>
                    <a:pt x="723" y="9682"/>
                    <a:pt x="1407" y="2991"/>
                    <a:pt x="1465" y="2468"/>
                  </a:cubicBezTo>
                  <a:cubicBezTo>
                    <a:pt x="1933" y="1098"/>
                    <a:pt x="2962" y="645"/>
                    <a:pt x="4517" y="645"/>
                  </a:cubicBezTo>
                  <a:close/>
                  <a:moveTo>
                    <a:pt x="4521" y="1"/>
                  </a:moveTo>
                  <a:cubicBezTo>
                    <a:pt x="2777" y="1"/>
                    <a:pt x="1439" y="526"/>
                    <a:pt x="848" y="2299"/>
                  </a:cubicBezTo>
                  <a:cubicBezTo>
                    <a:pt x="841" y="2319"/>
                    <a:pt x="837" y="2341"/>
                    <a:pt x="835" y="2362"/>
                  </a:cubicBezTo>
                  <a:cubicBezTo>
                    <a:pt x="800" y="2655"/>
                    <a:pt x="0" y="9615"/>
                    <a:pt x="2044" y="14382"/>
                  </a:cubicBezTo>
                  <a:cubicBezTo>
                    <a:pt x="2369" y="15142"/>
                    <a:pt x="2664" y="15868"/>
                    <a:pt x="2942" y="16549"/>
                  </a:cubicBezTo>
                  <a:cubicBezTo>
                    <a:pt x="4351" y="20012"/>
                    <a:pt x="5382" y="22542"/>
                    <a:pt x="7732" y="22542"/>
                  </a:cubicBezTo>
                  <a:cubicBezTo>
                    <a:pt x="7802" y="22542"/>
                    <a:pt x="7873" y="22538"/>
                    <a:pt x="7946" y="22534"/>
                  </a:cubicBezTo>
                  <a:cubicBezTo>
                    <a:pt x="10692" y="22362"/>
                    <a:pt x="20343" y="15555"/>
                    <a:pt x="22275" y="11339"/>
                  </a:cubicBezTo>
                  <a:cubicBezTo>
                    <a:pt x="24198" y="7140"/>
                    <a:pt x="23685" y="3734"/>
                    <a:pt x="20934" y="2449"/>
                  </a:cubicBezTo>
                  <a:cubicBezTo>
                    <a:pt x="19273" y="1673"/>
                    <a:pt x="16861" y="1462"/>
                    <a:pt x="14309" y="1238"/>
                  </a:cubicBezTo>
                  <a:cubicBezTo>
                    <a:pt x="12838" y="1109"/>
                    <a:pt x="11318" y="976"/>
                    <a:pt x="9841" y="730"/>
                  </a:cubicBezTo>
                  <a:cubicBezTo>
                    <a:pt x="9411" y="658"/>
                    <a:pt x="8986" y="582"/>
                    <a:pt x="8569" y="508"/>
                  </a:cubicBezTo>
                  <a:cubicBezTo>
                    <a:pt x="7102" y="247"/>
                    <a:pt x="5716" y="1"/>
                    <a:pt x="4521"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2433;p40">
              <a:extLst>
                <a:ext uri="{FF2B5EF4-FFF2-40B4-BE49-F238E27FC236}">
                  <a16:creationId xmlns:a16="http://schemas.microsoft.com/office/drawing/2014/main" id="{BC30B060-7D2E-4DBD-BBAD-5243FEDBE9F0}"/>
                </a:ext>
              </a:extLst>
            </p:cNvPr>
            <p:cNvSpPr/>
            <p:nvPr/>
          </p:nvSpPr>
          <p:spPr>
            <a:xfrm>
              <a:off x="3230675" y="1090250"/>
              <a:ext cx="299850" cy="294750"/>
            </a:xfrm>
            <a:custGeom>
              <a:avLst/>
              <a:gdLst/>
              <a:ahLst/>
              <a:cxnLst/>
              <a:rect l="l" t="t" r="r" b="b"/>
              <a:pathLst>
                <a:path w="11994" h="11790" extrusionOk="0">
                  <a:moveTo>
                    <a:pt x="11627" y="1"/>
                  </a:moveTo>
                  <a:cubicBezTo>
                    <a:pt x="11496" y="1"/>
                    <a:pt x="11372" y="82"/>
                    <a:pt x="11326" y="214"/>
                  </a:cubicBezTo>
                  <a:cubicBezTo>
                    <a:pt x="11290" y="303"/>
                    <a:pt x="7604" y="9064"/>
                    <a:pt x="249" y="11165"/>
                  </a:cubicBezTo>
                  <a:cubicBezTo>
                    <a:pt x="98" y="11209"/>
                    <a:pt x="1" y="11358"/>
                    <a:pt x="22" y="11516"/>
                  </a:cubicBezTo>
                  <a:cubicBezTo>
                    <a:pt x="45" y="11671"/>
                    <a:pt x="178" y="11788"/>
                    <a:pt x="337" y="11790"/>
                  </a:cubicBezTo>
                  <a:cubicBezTo>
                    <a:pt x="366" y="11790"/>
                    <a:pt x="396" y="11786"/>
                    <a:pt x="424" y="11777"/>
                  </a:cubicBezTo>
                  <a:cubicBezTo>
                    <a:pt x="8078" y="9591"/>
                    <a:pt x="11763" y="828"/>
                    <a:pt x="11916" y="456"/>
                  </a:cubicBezTo>
                  <a:cubicBezTo>
                    <a:pt x="11994" y="291"/>
                    <a:pt x="11917" y="95"/>
                    <a:pt x="11748" y="25"/>
                  </a:cubicBezTo>
                  <a:cubicBezTo>
                    <a:pt x="11708" y="9"/>
                    <a:pt x="11667" y="1"/>
                    <a:pt x="11627"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2434;p40">
              <a:extLst>
                <a:ext uri="{FF2B5EF4-FFF2-40B4-BE49-F238E27FC236}">
                  <a16:creationId xmlns:a16="http://schemas.microsoft.com/office/drawing/2014/main" id="{1C627290-60AD-4B48-8360-1CE9100104CB}"/>
                </a:ext>
              </a:extLst>
            </p:cNvPr>
            <p:cNvSpPr/>
            <p:nvPr/>
          </p:nvSpPr>
          <p:spPr>
            <a:xfrm>
              <a:off x="3898050" y="1183575"/>
              <a:ext cx="575925" cy="567025"/>
            </a:xfrm>
            <a:custGeom>
              <a:avLst/>
              <a:gdLst/>
              <a:ahLst/>
              <a:cxnLst/>
              <a:rect l="l" t="t" r="r" b="b"/>
              <a:pathLst>
                <a:path w="23037" h="22681" extrusionOk="0">
                  <a:moveTo>
                    <a:pt x="5144" y="1"/>
                  </a:moveTo>
                  <a:cubicBezTo>
                    <a:pt x="2504" y="1"/>
                    <a:pt x="322" y="3604"/>
                    <a:pt x="170" y="6935"/>
                  </a:cubicBezTo>
                  <a:cubicBezTo>
                    <a:pt x="1" y="10661"/>
                    <a:pt x="849" y="20315"/>
                    <a:pt x="3896" y="22179"/>
                  </a:cubicBezTo>
                  <a:cubicBezTo>
                    <a:pt x="4468" y="22528"/>
                    <a:pt x="5117" y="22681"/>
                    <a:pt x="5827" y="22681"/>
                  </a:cubicBezTo>
                  <a:cubicBezTo>
                    <a:pt x="8908" y="22681"/>
                    <a:pt x="13149" y="19808"/>
                    <a:pt x="17278" y="17606"/>
                  </a:cubicBezTo>
                  <a:cubicBezTo>
                    <a:pt x="22360" y="14897"/>
                    <a:pt x="23037" y="12355"/>
                    <a:pt x="20835" y="9815"/>
                  </a:cubicBezTo>
                  <a:cubicBezTo>
                    <a:pt x="18632" y="7275"/>
                    <a:pt x="13213" y="5410"/>
                    <a:pt x="13213" y="5410"/>
                  </a:cubicBezTo>
                  <a:cubicBezTo>
                    <a:pt x="13213" y="5410"/>
                    <a:pt x="9147" y="1176"/>
                    <a:pt x="6099" y="159"/>
                  </a:cubicBezTo>
                  <a:cubicBezTo>
                    <a:pt x="5776" y="52"/>
                    <a:pt x="5457" y="1"/>
                    <a:pt x="5144"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2435;p40">
              <a:extLst>
                <a:ext uri="{FF2B5EF4-FFF2-40B4-BE49-F238E27FC236}">
                  <a16:creationId xmlns:a16="http://schemas.microsoft.com/office/drawing/2014/main" id="{6DF6510A-D022-41BA-8F27-3D2E0731C0F6}"/>
                </a:ext>
              </a:extLst>
            </p:cNvPr>
            <p:cNvSpPr/>
            <p:nvPr/>
          </p:nvSpPr>
          <p:spPr>
            <a:xfrm>
              <a:off x="3890600" y="1175625"/>
              <a:ext cx="569875" cy="583000"/>
            </a:xfrm>
            <a:custGeom>
              <a:avLst/>
              <a:gdLst/>
              <a:ahLst/>
              <a:cxnLst/>
              <a:rect l="l" t="t" r="r" b="b"/>
              <a:pathLst>
                <a:path w="22795" h="23320" extrusionOk="0">
                  <a:moveTo>
                    <a:pt x="5437" y="636"/>
                  </a:moveTo>
                  <a:cubicBezTo>
                    <a:pt x="5728" y="637"/>
                    <a:pt x="6019" y="686"/>
                    <a:pt x="6295" y="780"/>
                  </a:cubicBezTo>
                  <a:cubicBezTo>
                    <a:pt x="9234" y="1759"/>
                    <a:pt x="13240" y="5907"/>
                    <a:pt x="13280" y="5949"/>
                  </a:cubicBezTo>
                  <a:cubicBezTo>
                    <a:pt x="13315" y="5985"/>
                    <a:pt x="13360" y="6013"/>
                    <a:pt x="13407" y="6029"/>
                  </a:cubicBezTo>
                  <a:cubicBezTo>
                    <a:pt x="13460" y="6048"/>
                    <a:pt x="18772" y="7895"/>
                    <a:pt x="20893" y="10341"/>
                  </a:cubicBezTo>
                  <a:cubicBezTo>
                    <a:pt x="21786" y="11371"/>
                    <a:pt x="22135" y="12332"/>
                    <a:pt x="21959" y="13278"/>
                  </a:cubicBezTo>
                  <a:cubicBezTo>
                    <a:pt x="21693" y="14712"/>
                    <a:pt x="20167" y="16180"/>
                    <a:pt x="17426" y="17642"/>
                  </a:cubicBezTo>
                  <a:cubicBezTo>
                    <a:pt x="16535" y="18117"/>
                    <a:pt x="15641" y="18624"/>
                    <a:pt x="14753" y="19125"/>
                  </a:cubicBezTo>
                  <a:cubicBezTo>
                    <a:pt x="11534" y="20944"/>
                    <a:pt x="8454" y="22683"/>
                    <a:pt x="6136" y="22683"/>
                  </a:cubicBezTo>
                  <a:cubicBezTo>
                    <a:pt x="5478" y="22683"/>
                    <a:pt x="4882" y="22543"/>
                    <a:pt x="4361" y="22225"/>
                  </a:cubicBezTo>
                  <a:cubicBezTo>
                    <a:pt x="1454" y="20448"/>
                    <a:pt x="625" y="10805"/>
                    <a:pt x="787" y="7268"/>
                  </a:cubicBezTo>
                  <a:cubicBezTo>
                    <a:pt x="897" y="4854"/>
                    <a:pt x="2130" y="2310"/>
                    <a:pt x="3720" y="1218"/>
                  </a:cubicBezTo>
                  <a:cubicBezTo>
                    <a:pt x="4286" y="831"/>
                    <a:pt x="4859" y="636"/>
                    <a:pt x="5437" y="636"/>
                  </a:cubicBezTo>
                  <a:close/>
                  <a:moveTo>
                    <a:pt x="5442" y="1"/>
                  </a:moveTo>
                  <a:cubicBezTo>
                    <a:pt x="4735" y="1"/>
                    <a:pt x="4029" y="233"/>
                    <a:pt x="3360" y="692"/>
                  </a:cubicBezTo>
                  <a:cubicBezTo>
                    <a:pt x="1590" y="1908"/>
                    <a:pt x="269" y="4600"/>
                    <a:pt x="150" y="7238"/>
                  </a:cubicBezTo>
                  <a:cubicBezTo>
                    <a:pt x="1" y="10520"/>
                    <a:pt x="667" y="20714"/>
                    <a:pt x="4029" y="22769"/>
                  </a:cubicBezTo>
                  <a:cubicBezTo>
                    <a:pt x="4657" y="23152"/>
                    <a:pt x="5360" y="23320"/>
                    <a:pt x="6126" y="23320"/>
                  </a:cubicBezTo>
                  <a:cubicBezTo>
                    <a:pt x="8623" y="23320"/>
                    <a:pt x="11775" y="21539"/>
                    <a:pt x="15066" y="19680"/>
                  </a:cubicBezTo>
                  <a:cubicBezTo>
                    <a:pt x="15948" y="19181"/>
                    <a:pt x="16839" y="18678"/>
                    <a:pt x="17725" y="18205"/>
                  </a:cubicBezTo>
                  <a:cubicBezTo>
                    <a:pt x="20689" y="16625"/>
                    <a:pt x="22278" y="15051"/>
                    <a:pt x="22585" y="13394"/>
                  </a:cubicBezTo>
                  <a:cubicBezTo>
                    <a:pt x="22795" y="12262"/>
                    <a:pt x="22388" y="11093"/>
                    <a:pt x="21374" y="9923"/>
                  </a:cubicBezTo>
                  <a:cubicBezTo>
                    <a:pt x="19254" y="7479"/>
                    <a:pt x="14371" y="5693"/>
                    <a:pt x="13686" y="5452"/>
                  </a:cubicBezTo>
                  <a:cubicBezTo>
                    <a:pt x="13174" y="4928"/>
                    <a:pt x="9431" y="1153"/>
                    <a:pt x="6497" y="175"/>
                  </a:cubicBezTo>
                  <a:cubicBezTo>
                    <a:pt x="6148" y="58"/>
                    <a:pt x="5795" y="1"/>
                    <a:pt x="5442"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2436;p40">
              <a:extLst>
                <a:ext uri="{FF2B5EF4-FFF2-40B4-BE49-F238E27FC236}">
                  <a16:creationId xmlns:a16="http://schemas.microsoft.com/office/drawing/2014/main" id="{5CF815C7-F352-4950-8726-14A54DB6C1F0}"/>
                </a:ext>
              </a:extLst>
            </p:cNvPr>
            <p:cNvSpPr/>
            <p:nvPr/>
          </p:nvSpPr>
          <p:spPr>
            <a:xfrm>
              <a:off x="3831800" y="1251850"/>
              <a:ext cx="173975" cy="494150"/>
            </a:xfrm>
            <a:custGeom>
              <a:avLst/>
              <a:gdLst/>
              <a:ahLst/>
              <a:cxnLst/>
              <a:rect l="l" t="t" r="r" b="b"/>
              <a:pathLst>
                <a:path w="6959" h="19766" extrusionOk="0">
                  <a:moveTo>
                    <a:pt x="3412" y="0"/>
                  </a:moveTo>
                  <a:cubicBezTo>
                    <a:pt x="3278" y="0"/>
                    <a:pt x="3153" y="85"/>
                    <a:pt x="3109" y="217"/>
                  </a:cubicBezTo>
                  <a:cubicBezTo>
                    <a:pt x="3077" y="327"/>
                    <a:pt x="1" y="11267"/>
                    <a:pt x="6293" y="19640"/>
                  </a:cubicBezTo>
                  <a:cubicBezTo>
                    <a:pt x="6352" y="19718"/>
                    <a:pt x="6445" y="19766"/>
                    <a:pt x="6544" y="19766"/>
                  </a:cubicBezTo>
                  <a:cubicBezTo>
                    <a:pt x="6545" y="19766"/>
                    <a:pt x="6546" y="19766"/>
                    <a:pt x="6548" y="19766"/>
                  </a:cubicBezTo>
                  <a:cubicBezTo>
                    <a:pt x="6810" y="19766"/>
                    <a:pt x="6959" y="19466"/>
                    <a:pt x="6802" y="19257"/>
                  </a:cubicBezTo>
                  <a:cubicBezTo>
                    <a:pt x="703" y="11143"/>
                    <a:pt x="3689" y="502"/>
                    <a:pt x="3722" y="394"/>
                  </a:cubicBezTo>
                  <a:cubicBezTo>
                    <a:pt x="3762" y="229"/>
                    <a:pt x="3664" y="60"/>
                    <a:pt x="3500" y="13"/>
                  </a:cubicBezTo>
                  <a:cubicBezTo>
                    <a:pt x="3471" y="4"/>
                    <a:pt x="3441" y="0"/>
                    <a:pt x="3412"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2437;p40">
              <a:extLst>
                <a:ext uri="{FF2B5EF4-FFF2-40B4-BE49-F238E27FC236}">
                  <a16:creationId xmlns:a16="http://schemas.microsoft.com/office/drawing/2014/main" id="{21CEB2F4-1123-4EA3-8213-6E213E126BE4}"/>
                </a:ext>
              </a:extLst>
            </p:cNvPr>
            <p:cNvSpPr/>
            <p:nvPr/>
          </p:nvSpPr>
          <p:spPr>
            <a:xfrm>
              <a:off x="4785000" y="4042150"/>
              <a:ext cx="1919875" cy="1433325"/>
            </a:xfrm>
            <a:custGeom>
              <a:avLst/>
              <a:gdLst/>
              <a:ahLst/>
              <a:cxnLst/>
              <a:rect l="l" t="t" r="r" b="b"/>
              <a:pathLst>
                <a:path w="76795" h="57333" extrusionOk="0">
                  <a:moveTo>
                    <a:pt x="62331" y="1"/>
                  </a:moveTo>
                  <a:cubicBezTo>
                    <a:pt x="61526" y="1"/>
                    <a:pt x="60862" y="242"/>
                    <a:pt x="60421" y="808"/>
                  </a:cubicBezTo>
                  <a:cubicBezTo>
                    <a:pt x="57693" y="4318"/>
                    <a:pt x="59253" y="9775"/>
                    <a:pt x="59253" y="9775"/>
                  </a:cubicBezTo>
                  <a:cubicBezTo>
                    <a:pt x="59253" y="9775"/>
                    <a:pt x="54965" y="5098"/>
                    <a:pt x="53405" y="5098"/>
                  </a:cubicBezTo>
                  <a:cubicBezTo>
                    <a:pt x="51846" y="5098"/>
                    <a:pt x="49897" y="9775"/>
                    <a:pt x="49897" y="9775"/>
                  </a:cubicBezTo>
                  <a:lnTo>
                    <a:pt x="34305" y="10945"/>
                  </a:lnTo>
                  <a:cubicBezTo>
                    <a:pt x="34305" y="10945"/>
                    <a:pt x="29153" y="10086"/>
                    <a:pt x="24981" y="10086"/>
                  </a:cubicBezTo>
                  <a:cubicBezTo>
                    <a:pt x="24284" y="10086"/>
                    <a:pt x="23614" y="10110"/>
                    <a:pt x="23000" y="10166"/>
                  </a:cubicBezTo>
                  <a:cubicBezTo>
                    <a:pt x="18712" y="10555"/>
                    <a:pt x="10526" y="17962"/>
                    <a:pt x="10526" y="17962"/>
                  </a:cubicBezTo>
                  <a:lnTo>
                    <a:pt x="22220" y="19520"/>
                  </a:lnTo>
                  <a:cubicBezTo>
                    <a:pt x="22220" y="19520"/>
                    <a:pt x="11305" y="21859"/>
                    <a:pt x="7407" y="26148"/>
                  </a:cubicBezTo>
                  <a:cubicBezTo>
                    <a:pt x="3509" y="30436"/>
                    <a:pt x="0" y="43299"/>
                    <a:pt x="0" y="43299"/>
                  </a:cubicBezTo>
                  <a:cubicBezTo>
                    <a:pt x="0" y="43299"/>
                    <a:pt x="7018" y="37842"/>
                    <a:pt x="8967" y="35892"/>
                  </a:cubicBezTo>
                  <a:cubicBezTo>
                    <a:pt x="10359" y="34501"/>
                    <a:pt x="15133" y="34302"/>
                    <a:pt x="17747" y="34302"/>
                  </a:cubicBezTo>
                  <a:cubicBezTo>
                    <a:pt x="18793" y="34302"/>
                    <a:pt x="19493" y="34334"/>
                    <a:pt x="19493" y="34334"/>
                  </a:cubicBezTo>
                  <a:lnTo>
                    <a:pt x="9358" y="49536"/>
                  </a:lnTo>
                  <a:cubicBezTo>
                    <a:pt x="9358" y="49536"/>
                    <a:pt x="15983" y="47587"/>
                    <a:pt x="18711" y="46027"/>
                  </a:cubicBezTo>
                  <a:cubicBezTo>
                    <a:pt x="21439" y="44469"/>
                    <a:pt x="24168" y="42520"/>
                    <a:pt x="24169" y="42520"/>
                  </a:cubicBezTo>
                  <a:lnTo>
                    <a:pt x="24169" y="42520"/>
                  </a:lnTo>
                  <a:lnTo>
                    <a:pt x="21439" y="57333"/>
                  </a:lnTo>
                  <a:cubicBezTo>
                    <a:pt x="21439" y="57333"/>
                    <a:pt x="26898" y="49926"/>
                    <a:pt x="30406" y="44078"/>
                  </a:cubicBezTo>
                  <a:cubicBezTo>
                    <a:pt x="33914" y="38232"/>
                    <a:pt x="34693" y="31994"/>
                    <a:pt x="34693" y="31994"/>
                  </a:cubicBezTo>
                  <a:cubicBezTo>
                    <a:pt x="34693" y="31994"/>
                    <a:pt x="35084" y="37452"/>
                    <a:pt x="36643" y="42908"/>
                  </a:cubicBezTo>
                  <a:cubicBezTo>
                    <a:pt x="38202" y="48366"/>
                    <a:pt x="38983" y="52654"/>
                    <a:pt x="38983" y="52654"/>
                  </a:cubicBezTo>
                  <a:cubicBezTo>
                    <a:pt x="38983" y="52654"/>
                    <a:pt x="43272" y="43298"/>
                    <a:pt x="42491" y="38621"/>
                  </a:cubicBezTo>
                  <a:cubicBezTo>
                    <a:pt x="41712" y="33943"/>
                    <a:pt x="42881" y="31994"/>
                    <a:pt x="42881" y="31994"/>
                  </a:cubicBezTo>
                  <a:cubicBezTo>
                    <a:pt x="42881" y="31994"/>
                    <a:pt x="46779" y="36672"/>
                    <a:pt x="48338" y="38231"/>
                  </a:cubicBezTo>
                  <a:cubicBezTo>
                    <a:pt x="49897" y="39791"/>
                    <a:pt x="55744" y="44857"/>
                    <a:pt x="55744" y="44857"/>
                  </a:cubicBezTo>
                  <a:lnTo>
                    <a:pt x="56914" y="36282"/>
                  </a:lnTo>
                  <a:lnTo>
                    <a:pt x="61981" y="43689"/>
                  </a:lnTo>
                  <a:cubicBezTo>
                    <a:pt x="61981" y="43689"/>
                    <a:pt x="61591" y="40570"/>
                    <a:pt x="61591" y="36282"/>
                  </a:cubicBezTo>
                  <a:cubicBezTo>
                    <a:pt x="61591" y="31994"/>
                    <a:pt x="57693" y="28096"/>
                    <a:pt x="57693" y="28096"/>
                  </a:cubicBezTo>
                  <a:lnTo>
                    <a:pt x="65490" y="28096"/>
                  </a:lnTo>
                  <a:cubicBezTo>
                    <a:pt x="68609" y="28096"/>
                    <a:pt x="76795" y="34722"/>
                    <a:pt x="76795" y="34722"/>
                  </a:cubicBezTo>
                  <a:cubicBezTo>
                    <a:pt x="76795" y="34722"/>
                    <a:pt x="75236" y="24587"/>
                    <a:pt x="70558" y="19131"/>
                  </a:cubicBezTo>
                  <a:cubicBezTo>
                    <a:pt x="68998" y="17312"/>
                    <a:pt x="67482" y="16705"/>
                    <a:pt x="66154" y="16705"/>
                  </a:cubicBezTo>
                  <a:cubicBezTo>
                    <a:pt x="63497" y="16705"/>
                    <a:pt x="61591" y="19131"/>
                    <a:pt x="61591" y="19131"/>
                  </a:cubicBezTo>
                  <a:cubicBezTo>
                    <a:pt x="61591" y="19131"/>
                    <a:pt x="62760" y="14842"/>
                    <a:pt x="65879" y="10944"/>
                  </a:cubicBezTo>
                  <a:cubicBezTo>
                    <a:pt x="68998" y="7047"/>
                    <a:pt x="75235" y="9385"/>
                    <a:pt x="74846" y="7826"/>
                  </a:cubicBezTo>
                  <a:cubicBezTo>
                    <a:pt x="74518" y="6518"/>
                    <a:pt x="66515" y="1"/>
                    <a:pt x="62331"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2438;p40">
              <a:extLst>
                <a:ext uri="{FF2B5EF4-FFF2-40B4-BE49-F238E27FC236}">
                  <a16:creationId xmlns:a16="http://schemas.microsoft.com/office/drawing/2014/main" id="{B18B0ED9-9835-451B-BE59-6906135D34A6}"/>
                </a:ext>
              </a:extLst>
            </p:cNvPr>
            <p:cNvSpPr/>
            <p:nvPr/>
          </p:nvSpPr>
          <p:spPr>
            <a:xfrm>
              <a:off x="4901975" y="4072125"/>
              <a:ext cx="643175" cy="575025"/>
            </a:xfrm>
            <a:custGeom>
              <a:avLst/>
              <a:gdLst/>
              <a:ahLst/>
              <a:cxnLst/>
              <a:rect l="l" t="t" r="r" b="b"/>
              <a:pathLst>
                <a:path w="25727" h="23001" extrusionOk="0">
                  <a:moveTo>
                    <a:pt x="10525" y="0"/>
                  </a:moveTo>
                  <a:cubicBezTo>
                    <a:pt x="2728" y="0"/>
                    <a:pt x="0" y="23000"/>
                    <a:pt x="0" y="23000"/>
                  </a:cubicBezTo>
                  <a:cubicBezTo>
                    <a:pt x="0" y="23000"/>
                    <a:pt x="17151" y="9356"/>
                    <a:pt x="25727" y="9356"/>
                  </a:cubicBezTo>
                  <a:cubicBezTo>
                    <a:pt x="25727" y="9356"/>
                    <a:pt x="18321" y="0"/>
                    <a:pt x="10525" y="0"/>
                  </a:cubicBezTo>
                  <a:close/>
                </a:path>
              </a:pathLst>
            </a:custGeom>
            <a:solidFill>
              <a:srgbClr val="C6FF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2439;p40">
              <a:extLst>
                <a:ext uri="{FF2B5EF4-FFF2-40B4-BE49-F238E27FC236}">
                  <a16:creationId xmlns:a16="http://schemas.microsoft.com/office/drawing/2014/main" id="{46BC7389-CDD2-4046-B273-6F389C978E4A}"/>
                </a:ext>
              </a:extLst>
            </p:cNvPr>
            <p:cNvSpPr/>
            <p:nvPr/>
          </p:nvSpPr>
          <p:spPr>
            <a:xfrm>
              <a:off x="5545125" y="4139925"/>
              <a:ext cx="643225" cy="750850"/>
            </a:xfrm>
            <a:custGeom>
              <a:avLst/>
              <a:gdLst/>
              <a:ahLst/>
              <a:cxnLst/>
              <a:rect l="l" t="t" r="r" b="b"/>
              <a:pathLst>
                <a:path w="25729" h="30034" extrusionOk="0">
                  <a:moveTo>
                    <a:pt x="14992" y="1"/>
                  </a:moveTo>
                  <a:cubicBezTo>
                    <a:pt x="7752" y="1"/>
                    <a:pt x="1" y="6644"/>
                    <a:pt x="1" y="6644"/>
                  </a:cubicBezTo>
                  <a:cubicBezTo>
                    <a:pt x="9748" y="10153"/>
                    <a:pt x="17543" y="30034"/>
                    <a:pt x="17543" y="30034"/>
                  </a:cubicBezTo>
                  <a:cubicBezTo>
                    <a:pt x="17543" y="30034"/>
                    <a:pt x="20272" y="25745"/>
                    <a:pt x="23000" y="19897"/>
                  </a:cubicBezTo>
                  <a:cubicBezTo>
                    <a:pt x="25729" y="14051"/>
                    <a:pt x="23000" y="407"/>
                    <a:pt x="15593" y="17"/>
                  </a:cubicBezTo>
                  <a:cubicBezTo>
                    <a:pt x="15393" y="6"/>
                    <a:pt x="15193" y="1"/>
                    <a:pt x="14992" y="1"/>
                  </a:cubicBezTo>
                  <a:close/>
                </a:path>
              </a:pathLst>
            </a:custGeom>
            <a:solidFill>
              <a:srgbClr val="C6FF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2440;p40">
              <a:extLst>
                <a:ext uri="{FF2B5EF4-FFF2-40B4-BE49-F238E27FC236}">
                  <a16:creationId xmlns:a16="http://schemas.microsoft.com/office/drawing/2014/main" id="{B1D206E3-6252-4465-A1BC-8753FC36C1CC}"/>
                </a:ext>
              </a:extLst>
            </p:cNvPr>
            <p:cNvSpPr/>
            <p:nvPr/>
          </p:nvSpPr>
          <p:spPr>
            <a:xfrm>
              <a:off x="5204075" y="4325500"/>
              <a:ext cx="536000" cy="750375"/>
            </a:xfrm>
            <a:custGeom>
              <a:avLst/>
              <a:gdLst/>
              <a:ahLst/>
              <a:cxnLst/>
              <a:rect l="l" t="t" r="r" b="b"/>
              <a:pathLst>
                <a:path w="21440" h="30015" extrusionOk="0">
                  <a:moveTo>
                    <a:pt x="8186" y="0"/>
                  </a:moveTo>
                  <a:cubicBezTo>
                    <a:pt x="3508" y="0"/>
                    <a:pt x="779" y="5848"/>
                    <a:pt x="390" y="13644"/>
                  </a:cubicBezTo>
                  <a:cubicBezTo>
                    <a:pt x="0" y="21441"/>
                    <a:pt x="0" y="30015"/>
                    <a:pt x="0" y="30015"/>
                  </a:cubicBezTo>
                  <a:cubicBezTo>
                    <a:pt x="0" y="30015"/>
                    <a:pt x="17541" y="12083"/>
                    <a:pt x="19490" y="11304"/>
                  </a:cubicBezTo>
                  <a:cubicBezTo>
                    <a:pt x="21439" y="10525"/>
                    <a:pt x="18711" y="6627"/>
                    <a:pt x="18711" y="6627"/>
                  </a:cubicBezTo>
                  <a:cubicBezTo>
                    <a:pt x="18711" y="6627"/>
                    <a:pt x="12864" y="0"/>
                    <a:pt x="8186" y="0"/>
                  </a:cubicBezTo>
                  <a:close/>
                </a:path>
              </a:pathLst>
            </a:custGeom>
            <a:solidFill>
              <a:srgbClr val="C6FF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2441;p40">
              <a:extLst>
                <a:ext uri="{FF2B5EF4-FFF2-40B4-BE49-F238E27FC236}">
                  <a16:creationId xmlns:a16="http://schemas.microsoft.com/office/drawing/2014/main" id="{28033F7E-FC0F-4CAA-B18D-236F6A31665C}"/>
                </a:ext>
              </a:extLst>
            </p:cNvPr>
            <p:cNvSpPr/>
            <p:nvPr/>
          </p:nvSpPr>
          <p:spPr>
            <a:xfrm>
              <a:off x="6295525" y="3955200"/>
              <a:ext cx="428825" cy="574975"/>
            </a:xfrm>
            <a:custGeom>
              <a:avLst/>
              <a:gdLst/>
              <a:ahLst/>
              <a:cxnLst/>
              <a:rect l="l" t="t" r="r" b="b"/>
              <a:pathLst>
                <a:path w="17153" h="22999" extrusionOk="0">
                  <a:moveTo>
                    <a:pt x="4679" y="0"/>
                  </a:moveTo>
                  <a:cubicBezTo>
                    <a:pt x="1560" y="0"/>
                    <a:pt x="0" y="4288"/>
                    <a:pt x="0" y="4288"/>
                  </a:cubicBezTo>
                  <a:cubicBezTo>
                    <a:pt x="169" y="4272"/>
                    <a:pt x="337" y="4265"/>
                    <a:pt x="505" y="4265"/>
                  </a:cubicBezTo>
                  <a:cubicBezTo>
                    <a:pt x="8911" y="4265"/>
                    <a:pt x="17153" y="22998"/>
                    <a:pt x="17153" y="22998"/>
                  </a:cubicBezTo>
                  <a:cubicBezTo>
                    <a:pt x="17153" y="22998"/>
                    <a:pt x="17153" y="15202"/>
                    <a:pt x="16763" y="7796"/>
                  </a:cubicBezTo>
                  <a:cubicBezTo>
                    <a:pt x="16374" y="390"/>
                    <a:pt x="7797" y="0"/>
                    <a:pt x="4679" y="0"/>
                  </a:cubicBezTo>
                  <a:close/>
                </a:path>
              </a:pathLst>
            </a:custGeom>
            <a:solidFill>
              <a:srgbClr val="C6FF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50" name="Rectangle 49">
            <a:extLst>
              <a:ext uri="{FF2B5EF4-FFF2-40B4-BE49-F238E27FC236}">
                <a16:creationId xmlns:a16="http://schemas.microsoft.com/office/drawing/2014/main" id="{E3418601-DAB2-478C-80DF-E800E9108D4E}"/>
              </a:ext>
            </a:extLst>
          </p:cNvPr>
          <p:cNvSpPr/>
          <p:nvPr/>
        </p:nvSpPr>
        <p:spPr>
          <a:xfrm>
            <a:off x="17111175" y="4992851"/>
            <a:ext cx="6229335" cy="1569842"/>
          </a:xfrm>
          <a:prstGeom prst="rect">
            <a:avLst/>
          </a:prstGeom>
        </p:spPr>
        <p:txBody>
          <a:bodyPr wrap="square">
            <a:spAutoFit/>
          </a:bodyPr>
          <a:lstStyle/>
          <a:p>
            <a:pPr defTabSz="457246"/>
            <a:r>
              <a:rPr lang="en-US" sz="2400" b="1" dirty="0">
                <a:solidFill>
                  <a:prstClr val="white"/>
                </a:solidFill>
                <a:latin typeface="Montserrat Light"/>
              </a:rPr>
              <a:t>Lorem Ipsum is simply dummy text of the printing and typesetting industry. Lorem Ipsum has been the industry's standard dummy text</a:t>
            </a:r>
            <a:endParaRPr lang="en-US" sz="2400" dirty="0">
              <a:solidFill>
                <a:prstClr val="white"/>
              </a:solidFill>
              <a:latin typeface="Montserrat Light"/>
            </a:endParaRPr>
          </a:p>
        </p:txBody>
      </p:sp>
      <p:sp>
        <p:nvSpPr>
          <p:cNvPr id="51" name="TextBox 50">
            <a:extLst>
              <a:ext uri="{FF2B5EF4-FFF2-40B4-BE49-F238E27FC236}">
                <a16:creationId xmlns:a16="http://schemas.microsoft.com/office/drawing/2014/main" id="{2B4F30EE-C259-4F9C-A626-94CBD9515B5F}"/>
              </a:ext>
            </a:extLst>
          </p:cNvPr>
          <p:cNvSpPr txBox="1"/>
          <p:nvPr/>
        </p:nvSpPr>
        <p:spPr>
          <a:xfrm>
            <a:off x="16951669" y="4050590"/>
            <a:ext cx="5735894" cy="769530"/>
          </a:xfrm>
          <a:prstGeom prst="rect">
            <a:avLst/>
          </a:prstGeom>
          <a:noFill/>
        </p:spPr>
        <p:txBody>
          <a:bodyPr wrap="square" rtlCol="0">
            <a:spAutoFit/>
          </a:bodyPr>
          <a:lstStyle/>
          <a:p>
            <a:pPr defTabSz="457246"/>
            <a:r>
              <a:rPr lang="en-US" sz="4400" dirty="0">
                <a:solidFill>
                  <a:prstClr val="white"/>
                </a:solidFill>
                <a:latin typeface="Montserrat"/>
              </a:rPr>
              <a:t>Title Here</a:t>
            </a:r>
          </a:p>
        </p:txBody>
      </p:sp>
      <p:sp>
        <p:nvSpPr>
          <p:cNvPr id="52" name="Rectangle 51">
            <a:extLst>
              <a:ext uri="{FF2B5EF4-FFF2-40B4-BE49-F238E27FC236}">
                <a16:creationId xmlns:a16="http://schemas.microsoft.com/office/drawing/2014/main" id="{8399E984-1AEE-46C4-9215-EDD9A75864D3}"/>
              </a:ext>
            </a:extLst>
          </p:cNvPr>
          <p:cNvSpPr/>
          <p:nvPr/>
        </p:nvSpPr>
        <p:spPr>
          <a:xfrm>
            <a:off x="17111175" y="8066607"/>
            <a:ext cx="6229335" cy="1569842"/>
          </a:xfrm>
          <a:prstGeom prst="rect">
            <a:avLst/>
          </a:prstGeom>
        </p:spPr>
        <p:txBody>
          <a:bodyPr wrap="square">
            <a:spAutoFit/>
          </a:bodyPr>
          <a:lstStyle/>
          <a:p>
            <a:pPr defTabSz="457246"/>
            <a:r>
              <a:rPr lang="en-US" sz="2400" b="1" dirty="0">
                <a:solidFill>
                  <a:prstClr val="white"/>
                </a:solidFill>
                <a:latin typeface="Montserrat Light"/>
              </a:rPr>
              <a:t>Lorem Ipsum is simply dummy text of the printing and typesetting industry. Lorem Ipsum has been the industry's standard dummy text</a:t>
            </a:r>
            <a:endParaRPr lang="en-US" sz="2400" dirty="0">
              <a:solidFill>
                <a:prstClr val="white"/>
              </a:solidFill>
              <a:latin typeface="Montserrat Light"/>
            </a:endParaRPr>
          </a:p>
        </p:txBody>
      </p:sp>
      <p:sp>
        <p:nvSpPr>
          <p:cNvPr id="53" name="TextBox 52">
            <a:extLst>
              <a:ext uri="{FF2B5EF4-FFF2-40B4-BE49-F238E27FC236}">
                <a16:creationId xmlns:a16="http://schemas.microsoft.com/office/drawing/2014/main" id="{070F8213-F102-4744-A6D6-9A7938090245}"/>
              </a:ext>
            </a:extLst>
          </p:cNvPr>
          <p:cNvSpPr txBox="1"/>
          <p:nvPr/>
        </p:nvSpPr>
        <p:spPr>
          <a:xfrm>
            <a:off x="16951669" y="7124345"/>
            <a:ext cx="5735894" cy="769530"/>
          </a:xfrm>
          <a:prstGeom prst="rect">
            <a:avLst/>
          </a:prstGeom>
          <a:noFill/>
        </p:spPr>
        <p:txBody>
          <a:bodyPr wrap="square" rtlCol="0">
            <a:spAutoFit/>
          </a:bodyPr>
          <a:lstStyle/>
          <a:p>
            <a:pPr defTabSz="457246"/>
            <a:r>
              <a:rPr lang="en-US" sz="4400" dirty="0">
                <a:solidFill>
                  <a:prstClr val="white"/>
                </a:solidFill>
                <a:latin typeface="Montserrat"/>
              </a:rPr>
              <a:t>Title Here</a:t>
            </a:r>
          </a:p>
        </p:txBody>
      </p:sp>
      <p:sp>
        <p:nvSpPr>
          <p:cNvPr id="54" name="Rectangle 53">
            <a:extLst>
              <a:ext uri="{FF2B5EF4-FFF2-40B4-BE49-F238E27FC236}">
                <a16:creationId xmlns:a16="http://schemas.microsoft.com/office/drawing/2014/main" id="{789CA4A6-3BA7-4717-A21D-8AC0A1298565}"/>
              </a:ext>
            </a:extLst>
          </p:cNvPr>
          <p:cNvSpPr/>
          <p:nvPr/>
        </p:nvSpPr>
        <p:spPr>
          <a:xfrm>
            <a:off x="740993" y="4569653"/>
            <a:ext cx="6229335" cy="1569842"/>
          </a:xfrm>
          <a:prstGeom prst="rect">
            <a:avLst/>
          </a:prstGeom>
        </p:spPr>
        <p:txBody>
          <a:bodyPr wrap="square">
            <a:spAutoFit/>
          </a:bodyPr>
          <a:lstStyle/>
          <a:p>
            <a:pPr algn="r" defTabSz="457246"/>
            <a:r>
              <a:rPr lang="en-US" sz="2400" b="1" dirty="0">
                <a:solidFill>
                  <a:prstClr val="white"/>
                </a:solidFill>
                <a:latin typeface="Montserrat Light"/>
              </a:rPr>
              <a:t>Lorem Ipsum is simply dummy text of the printing and typesetting industry. Lorem Ipsum has been the industry's standard dummy text</a:t>
            </a:r>
            <a:endParaRPr lang="en-US" sz="2400" dirty="0">
              <a:solidFill>
                <a:prstClr val="white"/>
              </a:solidFill>
              <a:latin typeface="Montserrat Light"/>
            </a:endParaRPr>
          </a:p>
        </p:txBody>
      </p:sp>
      <p:sp>
        <p:nvSpPr>
          <p:cNvPr id="55" name="TextBox 54">
            <a:extLst>
              <a:ext uri="{FF2B5EF4-FFF2-40B4-BE49-F238E27FC236}">
                <a16:creationId xmlns:a16="http://schemas.microsoft.com/office/drawing/2014/main" id="{37D9F7D0-4E09-477C-8B3D-CE3F4E8CBC9F}"/>
              </a:ext>
            </a:extLst>
          </p:cNvPr>
          <p:cNvSpPr txBox="1"/>
          <p:nvPr/>
        </p:nvSpPr>
        <p:spPr>
          <a:xfrm>
            <a:off x="581486" y="3627392"/>
            <a:ext cx="6229335" cy="769530"/>
          </a:xfrm>
          <a:prstGeom prst="rect">
            <a:avLst/>
          </a:prstGeom>
          <a:noFill/>
        </p:spPr>
        <p:txBody>
          <a:bodyPr wrap="square" rtlCol="0">
            <a:spAutoFit/>
          </a:bodyPr>
          <a:lstStyle/>
          <a:p>
            <a:pPr algn="r" defTabSz="457246"/>
            <a:r>
              <a:rPr lang="en-US" sz="4400" dirty="0">
                <a:solidFill>
                  <a:prstClr val="white"/>
                </a:solidFill>
                <a:latin typeface="Montserrat"/>
              </a:rPr>
              <a:t>Title Here</a:t>
            </a:r>
          </a:p>
        </p:txBody>
      </p:sp>
      <p:sp>
        <p:nvSpPr>
          <p:cNvPr id="56" name="Rectangle 55">
            <a:extLst>
              <a:ext uri="{FF2B5EF4-FFF2-40B4-BE49-F238E27FC236}">
                <a16:creationId xmlns:a16="http://schemas.microsoft.com/office/drawing/2014/main" id="{D4078F06-94F8-470B-AC55-2CF674C4D156}"/>
              </a:ext>
            </a:extLst>
          </p:cNvPr>
          <p:cNvSpPr/>
          <p:nvPr/>
        </p:nvSpPr>
        <p:spPr>
          <a:xfrm>
            <a:off x="740993" y="8600024"/>
            <a:ext cx="6229335" cy="1569842"/>
          </a:xfrm>
          <a:prstGeom prst="rect">
            <a:avLst/>
          </a:prstGeom>
        </p:spPr>
        <p:txBody>
          <a:bodyPr wrap="square">
            <a:spAutoFit/>
          </a:bodyPr>
          <a:lstStyle/>
          <a:p>
            <a:pPr algn="r" defTabSz="457246"/>
            <a:r>
              <a:rPr lang="en-US" sz="2400" b="1" dirty="0">
                <a:solidFill>
                  <a:prstClr val="white"/>
                </a:solidFill>
                <a:latin typeface="Montserrat Light"/>
              </a:rPr>
              <a:t>Lorem Ipsum is simply dummy text of the printing and typesetting industry. Lorem Ipsum has been the industry's standard dummy text</a:t>
            </a:r>
            <a:endParaRPr lang="en-US" sz="2400" dirty="0">
              <a:solidFill>
                <a:prstClr val="white"/>
              </a:solidFill>
              <a:latin typeface="Montserrat Light"/>
            </a:endParaRPr>
          </a:p>
        </p:txBody>
      </p:sp>
      <p:sp>
        <p:nvSpPr>
          <p:cNvPr id="57" name="TextBox 56">
            <a:extLst>
              <a:ext uri="{FF2B5EF4-FFF2-40B4-BE49-F238E27FC236}">
                <a16:creationId xmlns:a16="http://schemas.microsoft.com/office/drawing/2014/main" id="{79317764-DBDB-4267-B891-0F5F7278AC19}"/>
              </a:ext>
            </a:extLst>
          </p:cNvPr>
          <p:cNvSpPr txBox="1"/>
          <p:nvPr/>
        </p:nvSpPr>
        <p:spPr>
          <a:xfrm>
            <a:off x="581486" y="7657763"/>
            <a:ext cx="6229335" cy="769530"/>
          </a:xfrm>
          <a:prstGeom prst="rect">
            <a:avLst/>
          </a:prstGeom>
          <a:noFill/>
        </p:spPr>
        <p:txBody>
          <a:bodyPr wrap="square" rtlCol="0">
            <a:spAutoFit/>
          </a:bodyPr>
          <a:lstStyle/>
          <a:p>
            <a:pPr algn="r" defTabSz="457246"/>
            <a:r>
              <a:rPr lang="en-US" sz="4400" dirty="0">
                <a:solidFill>
                  <a:prstClr val="white"/>
                </a:solidFill>
                <a:latin typeface="Montserrat"/>
              </a:rPr>
              <a:t>Title Here</a:t>
            </a:r>
          </a:p>
        </p:txBody>
      </p:sp>
    </p:spTree>
    <p:extLst>
      <p:ext uri="{BB962C8B-B14F-4D97-AF65-F5344CB8AC3E}">
        <p14:creationId xmlns:p14="http://schemas.microsoft.com/office/powerpoint/2010/main" val="3644203042"/>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Shape 3152"/>
        <p:cNvGrpSpPr/>
        <p:nvPr/>
      </p:nvGrpSpPr>
      <p:grpSpPr>
        <a:xfrm>
          <a:off x="0" y="0"/>
          <a:ext cx="0" cy="0"/>
          <a:chOff x="0" y="0"/>
          <a:chExt cx="0" cy="0"/>
        </a:xfrm>
      </p:grpSpPr>
      <p:grpSp>
        <p:nvGrpSpPr>
          <p:cNvPr id="3153" name="Google Shape;3153;p38"/>
          <p:cNvGrpSpPr/>
          <p:nvPr/>
        </p:nvGrpSpPr>
        <p:grpSpPr>
          <a:xfrm>
            <a:off x="12038353" y="6517411"/>
            <a:ext cx="512059" cy="2669245"/>
            <a:chOff x="1961800" y="3022425"/>
            <a:chExt cx="60750" cy="316725"/>
          </a:xfrm>
        </p:grpSpPr>
        <p:sp>
          <p:nvSpPr>
            <p:cNvPr id="3154" name="Google Shape;3154;p38"/>
            <p:cNvSpPr/>
            <p:nvPr/>
          </p:nvSpPr>
          <p:spPr>
            <a:xfrm>
              <a:off x="1961800" y="3022425"/>
              <a:ext cx="60750" cy="316725"/>
            </a:xfrm>
            <a:custGeom>
              <a:avLst/>
              <a:gdLst/>
              <a:ahLst/>
              <a:cxnLst/>
              <a:rect l="l" t="t" r="r" b="b"/>
              <a:pathLst>
                <a:path w="2430" h="12669" extrusionOk="0">
                  <a:moveTo>
                    <a:pt x="1391" y="0"/>
                  </a:moveTo>
                  <a:cubicBezTo>
                    <a:pt x="694" y="0"/>
                    <a:pt x="316" y="2966"/>
                    <a:pt x="316" y="4147"/>
                  </a:cubicBezTo>
                  <a:cubicBezTo>
                    <a:pt x="316" y="4885"/>
                    <a:pt x="310" y="5623"/>
                    <a:pt x="297" y="6354"/>
                  </a:cubicBezTo>
                  <a:cubicBezTo>
                    <a:pt x="278" y="7092"/>
                    <a:pt x="278" y="7849"/>
                    <a:pt x="285" y="8593"/>
                  </a:cubicBezTo>
                  <a:cubicBezTo>
                    <a:pt x="285" y="8776"/>
                    <a:pt x="297" y="8965"/>
                    <a:pt x="316" y="9148"/>
                  </a:cubicBezTo>
                  <a:cubicBezTo>
                    <a:pt x="392" y="10025"/>
                    <a:pt x="1" y="11740"/>
                    <a:pt x="789" y="12409"/>
                  </a:cubicBezTo>
                  <a:cubicBezTo>
                    <a:pt x="1000" y="12589"/>
                    <a:pt x="1179" y="12669"/>
                    <a:pt x="1330" y="12669"/>
                  </a:cubicBezTo>
                  <a:cubicBezTo>
                    <a:pt x="2293" y="12669"/>
                    <a:pt x="2170" y="9477"/>
                    <a:pt x="2170" y="8606"/>
                  </a:cubicBezTo>
                  <a:cubicBezTo>
                    <a:pt x="2233" y="7811"/>
                    <a:pt x="2208" y="7010"/>
                    <a:pt x="2196" y="6209"/>
                  </a:cubicBezTo>
                  <a:cubicBezTo>
                    <a:pt x="2177" y="5080"/>
                    <a:pt x="2429" y="1321"/>
                    <a:pt x="1824" y="356"/>
                  </a:cubicBezTo>
                  <a:cubicBezTo>
                    <a:pt x="1668" y="108"/>
                    <a:pt x="1524" y="0"/>
                    <a:pt x="1391" y="0"/>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55" name="Google Shape;3155;p38"/>
            <p:cNvSpPr/>
            <p:nvPr/>
          </p:nvSpPr>
          <p:spPr>
            <a:xfrm>
              <a:off x="1993175" y="3070425"/>
              <a:ext cx="9025" cy="7700"/>
            </a:xfrm>
            <a:custGeom>
              <a:avLst/>
              <a:gdLst/>
              <a:ahLst/>
              <a:cxnLst/>
              <a:rect l="l" t="t" r="r" b="b"/>
              <a:pathLst>
                <a:path w="361" h="308" extrusionOk="0">
                  <a:moveTo>
                    <a:pt x="179" y="0"/>
                  </a:moveTo>
                  <a:cubicBezTo>
                    <a:pt x="152" y="0"/>
                    <a:pt x="123" y="21"/>
                    <a:pt x="108" y="45"/>
                  </a:cubicBezTo>
                  <a:cubicBezTo>
                    <a:pt x="89" y="76"/>
                    <a:pt x="70" y="101"/>
                    <a:pt x="51" y="133"/>
                  </a:cubicBezTo>
                  <a:cubicBezTo>
                    <a:pt x="0" y="210"/>
                    <a:pt x="11" y="308"/>
                    <a:pt x="89" y="308"/>
                  </a:cubicBezTo>
                  <a:cubicBezTo>
                    <a:pt x="106" y="308"/>
                    <a:pt x="128" y="302"/>
                    <a:pt x="152" y="291"/>
                  </a:cubicBezTo>
                  <a:cubicBezTo>
                    <a:pt x="228" y="253"/>
                    <a:pt x="360" y="101"/>
                    <a:pt x="247" y="32"/>
                  </a:cubicBezTo>
                  <a:lnTo>
                    <a:pt x="203" y="7"/>
                  </a:lnTo>
                  <a:cubicBezTo>
                    <a:pt x="195" y="2"/>
                    <a:pt x="187" y="0"/>
                    <a:pt x="179"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56" name="Google Shape;3156;p38"/>
            <p:cNvSpPr/>
            <p:nvPr/>
          </p:nvSpPr>
          <p:spPr>
            <a:xfrm>
              <a:off x="2001225" y="3055100"/>
              <a:ext cx="7475" cy="5150"/>
            </a:xfrm>
            <a:custGeom>
              <a:avLst/>
              <a:gdLst/>
              <a:ahLst/>
              <a:cxnLst/>
              <a:rect l="l" t="t" r="r" b="b"/>
              <a:pathLst>
                <a:path w="299" h="206" extrusionOk="0">
                  <a:moveTo>
                    <a:pt x="187" y="1"/>
                  </a:moveTo>
                  <a:cubicBezTo>
                    <a:pt x="182" y="1"/>
                    <a:pt x="177" y="1"/>
                    <a:pt x="171" y="2"/>
                  </a:cubicBezTo>
                  <a:cubicBezTo>
                    <a:pt x="101" y="8"/>
                    <a:pt x="45" y="46"/>
                    <a:pt x="19" y="109"/>
                  </a:cubicBezTo>
                  <a:cubicBezTo>
                    <a:pt x="7" y="128"/>
                    <a:pt x="1" y="166"/>
                    <a:pt x="19" y="185"/>
                  </a:cubicBezTo>
                  <a:lnTo>
                    <a:pt x="26" y="191"/>
                  </a:lnTo>
                  <a:cubicBezTo>
                    <a:pt x="35" y="200"/>
                    <a:pt x="48" y="205"/>
                    <a:pt x="61" y="205"/>
                  </a:cubicBezTo>
                  <a:cubicBezTo>
                    <a:pt x="75" y="205"/>
                    <a:pt x="89" y="200"/>
                    <a:pt x="101" y="191"/>
                  </a:cubicBezTo>
                  <a:cubicBezTo>
                    <a:pt x="103" y="191"/>
                    <a:pt x="104" y="191"/>
                    <a:pt x="106" y="191"/>
                  </a:cubicBezTo>
                  <a:cubicBezTo>
                    <a:pt x="201" y="191"/>
                    <a:pt x="299" y="1"/>
                    <a:pt x="187"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57" name="Google Shape;3157;p38"/>
            <p:cNvSpPr/>
            <p:nvPr/>
          </p:nvSpPr>
          <p:spPr>
            <a:xfrm>
              <a:off x="1986250" y="3061850"/>
              <a:ext cx="8075" cy="6425"/>
            </a:xfrm>
            <a:custGeom>
              <a:avLst/>
              <a:gdLst/>
              <a:ahLst/>
              <a:cxnLst/>
              <a:rect l="l" t="t" r="r" b="b"/>
              <a:pathLst>
                <a:path w="323" h="257" extrusionOk="0">
                  <a:moveTo>
                    <a:pt x="204" y="0"/>
                  </a:moveTo>
                  <a:cubicBezTo>
                    <a:pt x="161" y="0"/>
                    <a:pt x="104" y="60"/>
                    <a:pt x="89" y="85"/>
                  </a:cubicBezTo>
                  <a:lnTo>
                    <a:pt x="101" y="79"/>
                  </a:lnTo>
                  <a:lnTo>
                    <a:pt x="101" y="79"/>
                  </a:lnTo>
                  <a:cubicBezTo>
                    <a:pt x="63" y="123"/>
                    <a:pt x="0" y="255"/>
                    <a:pt x="108" y="255"/>
                  </a:cubicBezTo>
                  <a:cubicBezTo>
                    <a:pt x="112" y="256"/>
                    <a:pt x="117" y="256"/>
                    <a:pt x="121" y="256"/>
                  </a:cubicBezTo>
                  <a:cubicBezTo>
                    <a:pt x="161" y="256"/>
                    <a:pt x="199" y="232"/>
                    <a:pt x="221" y="198"/>
                  </a:cubicBezTo>
                  <a:cubicBezTo>
                    <a:pt x="272" y="154"/>
                    <a:pt x="322" y="34"/>
                    <a:pt x="221" y="22"/>
                  </a:cubicBezTo>
                  <a:lnTo>
                    <a:pt x="234" y="16"/>
                  </a:lnTo>
                  <a:cubicBezTo>
                    <a:pt x="226" y="5"/>
                    <a:pt x="215" y="0"/>
                    <a:pt x="204"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58" name="Google Shape;3158;p38"/>
            <p:cNvSpPr/>
            <p:nvPr/>
          </p:nvSpPr>
          <p:spPr>
            <a:xfrm>
              <a:off x="1985925" y="3300150"/>
              <a:ext cx="11375" cy="6650"/>
            </a:xfrm>
            <a:custGeom>
              <a:avLst/>
              <a:gdLst/>
              <a:ahLst/>
              <a:cxnLst/>
              <a:rect l="l" t="t" r="r" b="b"/>
              <a:pathLst>
                <a:path w="455" h="266" extrusionOk="0">
                  <a:moveTo>
                    <a:pt x="291" y="1"/>
                  </a:moveTo>
                  <a:cubicBezTo>
                    <a:pt x="171" y="1"/>
                    <a:pt x="1" y="266"/>
                    <a:pt x="165" y="266"/>
                  </a:cubicBezTo>
                  <a:cubicBezTo>
                    <a:pt x="285" y="266"/>
                    <a:pt x="455" y="1"/>
                    <a:pt x="291"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59" name="Google Shape;3159;p38"/>
            <p:cNvSpPr/>
            <p:nvPr/>
          </p:nvSpPr>
          <p:spPr>
            <a:xfrm>
              <a:off x="1996975" y="3280750"/>
              <a:ext cx="5225" cy="3025"/>
            </a:xfrm>
            <a:custGeom>
              <a:avLst/>
              <a:gdLst/>
              <a:ahLst/>
              <a:cxnLst/>
              <a:rect l="l" t="t" r="r" b="b"/>
              <a:pathLst>
                <a:path w="209" h="121" extrusionOk="0">
                  <a:moveTo>
                    <a:pt x="133" y="1"/>
                  </a:moveTo>
                  <a:cubicBezTo>
                    <a:pt x="82" y="1"/>
                    <a:pt x="0" y="121"/>
                    <a:pt x="76" y="121"/>
                  </a:cubicBezTo>
                  <a:cubicBezTo>
                    <a:pt x="126" y="121"/>
                    <a:pt x="208" y="1"/>
                    <a:pt x="133"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60" name="Google Shape;3160;p38"/>
            <p:cNvSpPr/>
            <p:nvPr/>
          </p:nvSpPr>
          <p:spPr>
            <a:xfrm>
              <a:off x="1988300" y="3186150"/>
              <a:ext cx="6950" cy="4425"/>
            </a:xfrm>
            <a:custGeom>
              <a:avLst/>
              <a:gdLst/>
              <a:ahLst/>
              <a:cxnLst/>
              <a:rect l="l" t="t" r="r" b="b"/>
              <a:pathLst>
                <a:path w="278" h="177" extrusionOk="0">
                  <a:moveTo>
                    <a:pt x="174" y="0"/>
                  </a:moveTo>
                  <a:cubicBezTo>
                    <a:pt x="143" y="0"/>
                    <a:pt x="107" y="23"/>
                    <a:pt x="89" y="45"/>
                  </a:cubicBezTo>
                  <a:lnTo>
                    <a:pt x="82" y="45"/>
                  </a:lnTo>
                  <a:cubicBezTo>
                    <a:pt x="63" y="51"/>
                    <a:pt x="0" y="108"/>
                    <a:pt x="38" y="133"/>
                  </a:cubicBezTo>
                  <a:lnTo>
                    <a:pt x="57" y="165"/>
                  </a:lnTo>
                  <a:cubicBezTo>
                    <a:pt x="66" y="173"/>
                    <a:pt x="78" y="177"/>
                    <a:pt x="91" y="177"/>
                  </a:cubicBezTo>
                  <a:cubicBezTo>
                    <a:pt x="108" y="177"/>
                    <a:pt x="125" y="172"/>
                    <a:pt x="139" y="165"/>
                  </a:cubicBezTo>
                  <a:cubicBezTo>
                    <a:pt x="183" y="140"/>
                    <a:pt x="278" y="76"/>
                    <a:pt x="209" y="13"/>
                  </a:cubicBezTo>
                  <a:cubicBezTo>
                    <a:pt x="199" y="4"/>
                    <a:pt x="187" y="0"/>
                    <a:pt x="174"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61" name="Google Shape;3161;p38"/>
            <p:cNvSpPr/>
            <p:nvPr/>
          </p:nvSpPr>
          <p:spPr>
            <a:xfrm>
              <a:off x="1994500" y="3172575"/>
              <a:ext cx="9125" cy="5275"/>
            </a:xfrm>
            <a:custGeom>
              <a:avLst/>
              <a:gdLst/>
              <a:ahLst/>
              <a:cxnLst/>
              <a:rect l="l" t="t" r="r" b="b"/>
              <a:pathLst>
                <a:path w="365" h="211" extrusionOk="0">
                  <a:moveTo>
                    <a:pt x="198" y="1"/>
                  </a:moveTo>
                  <a:cubicBezTo>
                    <a:pt x="97" y="1"/>
                    <a:pt x="0" y="210"/>
                    <a:pt x="97" y="210"/>
                  </a:cubicBezTo>
                  <a:cubicBezTo>
                    <a:pt x="100" y="210"/>
                    <a:pt x="103" y="210"/>
                    <a:pt x="106" y="210"/>
                  </a:cubicBezTo>
                  <a:cubicBezTo>
                    <a:pt x="131" y="210"/>
                    <a:pt x="156" y="203"/>
                    <a:pt x="181" y="197"/>
                  </a:cubicBezTo>
                  <a:cubicBezTo>
                    <a:pt x="225" y="178"/>
                    <a:pt x="364" y="46"/>
                    <a:pt x="270" y="14"/>
                  </a:cubicBezTo>
                  <a:cubicBezTo>
                    <a:pt x="251" y="8"/>
                    <a:pt x="225" y="1"/>
                    <a:pt x="206" y="1"/>
                  </a:cubicBezTo>
                  <a:cubicBezTo>
                    <a:pt x="204" y="1"/>
                    <a:pt x="201" y="1"/>
                    <a:pt x="198"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62" name="Google Shape;3162;p38"/>
            <p:cNvSpPr/>
            <p:nvPr/>
          </p:nvSpPr>
          <p:spPr>
            <a:xfrm>
              <a:off x="1987825" y="3137425"/>
              <a:ext cx="12325" cy="7300"/>
            </a:xfrm>
            <a:custGeom>
              <a:avLst/>
              <a:gdLst/>
              <a:ahLst/>
              <a:cxnLst/>
              <a:rect l="l" t="t" r="r" b="b"/>
              <a:pathLst>
                <a:path w="493" h="292" extrusionOk="0">
                  <a:moveTo>
                    <a:pt x="316" y="1"/>
                  </a:moveTo>
                  <a:cubicBezTo>
                    <a:pt x="183" y="1"/>
                    <a:pt x="0" y="291"/>
                    <a:pt x="177" y="291"/>
                  </a:cubicBezTo>
                  <a:cubicBezTo>
                    <a:pt x="310" y="291"/>
                    <a:pt x="492" y="1"/>
                    <a:pt x="316"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63" name="Google Shape;3163;p38"/>
            <p:cNvSpPr/>
            <p:nvPr/>
          </p:nvSpPr>
          <p:spPr>
            <a:xfrm>
              <a:off x="1984975" y="3122900"/>
              <a:ext cx="5925" cy="6300"/>
            </a:xfrm>
            <a:custGeom>
              <a:avLst/>
              <a:gdLst/>
              <a:ahLst/>
              <a:cxnLst/>
              <a:rect l="l" t="t" r="r" b="b"/>
              <a:pathLst>
                <a:path w="237" h="252" extrusionOk="0">
                  <a:moveTo>
                    <a:pt x="155" y="1"/>
                  </a:moveTo>
                  <a:cubicBezTo>
                    <a:pt x="114" y="1"/>
                    <a:pt x="48" y="68"/>
                    <a:pt x="39" y="96"/>
                  </a:cubicBezTo>
                  <a:cubicBezTo>
                    <a:pt x="51" y="84"/>
                    <a:pt x="57" y="78"/>
                    <a:pt x="58" y="78"/>
                  </a:cubicBezTo>
                  <a:lnTo>
                    <a:pt x="58" y="78"/>
                  </a:lnTo>
                  <a:cubicBezTo>
                    <a:pt x="58" y="78"/>
                    <a:pt x="52" y="86"/>
                    <a:pt x="39" y="103"/>
                  </a:cubicBezTo>
                  <a:cubicBezTo>
                    <a:pt x="26" y="128"/>
                    <a:pt x="14" y="153"/>
                    <a:pt x="14" y="178"/>
                  </a:cubicBezTo>
                  <a:cubicBezTo>
                    <a:pt x="1" y="230"/>
                    <a:pt x="24" y="252"/>
                    <a:pt x="59" y="252"/>
                  </a:cubicBezTo>
                  <a:cubicBezTo>
                    <a:pt x="126" y="252"/>
                    <a:pt x="236" y="173"/>
                    <a:pt x="215" y="77"/>
                  </a:cubicBezTo>
                  <a:lnTo>
                    <a:pt x="209" y="58"/>
                  </a:lnTo>
                  <a:cubicBezTo>
                    <a:pt x="203" y="46"/>
                    <a:pt x="196" y="40"/>
                    <a:pt x="184" y="33"/>
                  </a:cubicBezTo>
                  <a:lnTo>
                    <a:pt x="184" y="27"/>
                  </a:lnTo>
                  <a:cubicBezTo>
                    <a:pt x="179" y="8"/>
                    <a:pt x="168" y="1"/>
                    <a:pt x="155"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64" name="Google Shape;3164;p38"/>
            <p:cNvSpPr/>
            <p:nvPr/>
          </p:nvSpPr>
          <p:spPr>
            <a:xfrm>
              <a:off x="1998225" y="3106850"/>
              <a:ext cx="6175" cy="5250"/>
            </a:xfrm>
            <a:custGeom>
              <a:avLst/>
              <a:gdLst/>
              <a:ahLst/>
              <a:cxnLst/>
              <a:rect l="l" t="t" r="r" b="b"/>
              <a:pathLst>
                <a:path w="247" h="210" extrusionOk="0">
                  <a:moveTo>
                    <a:pt x="196" y="0"/>
                  </a:moveTo>
                  <a:cubicBezTo>
                    <a:pt x="165" y="0"/>
                    <a:pt x="133" y="7"/>
                    <a:pt x="108" y="26"/>
                  </a:cubicBezTo>
                  <a:cubicBezTo>
                    <a:pt x="76" y="32"/>
                    <a:pt x="1" y="120"/>
                    <a:pt x="45" y="145"/>
                  </a:cubicBezTo>
                  <a:cubicBezTo>
                    <a:pt x="57" y="158"/>
                    <a:pt x="70" y="164"/>
                    <a:pt x="76" y="177"/>
                  </a:cubicBezTo>
                  <a:cubicBezTo>
                    <a:pt x="83" y="200"/>
                    <a:pt x="96" y="209"/>
                    <a:pt x="112" y="209"/>
                  </a:cubicBezTo>
                  <a:cubicBezTo>
                    <a:pt x="163" y="209"/>
                    <a:pt x="247" y="119"/>
                    <a:pt x="247" y="76"/>
                  </a:cubicBezTo>
                  <a:cubicBezTo>
                    <a:pt x="247" y="57"/>
                    <a:pt x="247" y="45"/>
                    <a:pt x="240" y="32"/>
                  </a:cubicBezTo>
                  <a:cubicBezTo>
                    <a:pt x="234" y="13"/>
                    <a:pt x="215" y="0"/>
                    <a:pt x="196"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65" name="Google Shape;3165;p38"/>
            <p:cNvSpPr/>
            <p:nvPr/>
          </p:nvSpPr>
          <p:spPr>
            <a:xfrm>
              <a:off x="1993650" y="3124625"/>
              <a:ext cx="10500" cy="5925"/>
            </a:xfrm>
            <a:custGeom>
              <a:avLst/>
              <a:gdLst/>
              <a:ahLst/>
              <a:cxnLst/>
              <a:rect l="l" t="t" r="r" b="b"/>
              <a:pathLst>
                <a:path w="420" h="237" extrusionOk="0">
                  <a:moveTo>
                    <a:pt x="281" y="0"/>
                  </a:moveTo>
                  <a:cubicBezTo>
                    <a:pt x="274" y="0"/>
                    <a:pt x="267" y="1"/>
                    <a:pt x="259" y="2"/>
                  </a:cubicBezTo>
                  <a:cubicBezTo>
                    <a:pt x="240" y="2"/>
                    <a:pt x="228" y="8"/>
                    <a:pt x="215" y="15"/>
                  </a:cubicBezTo>
                  <a:cubicBezTo>
                    <a:pt x="159" y="27"/>
                    <a:pt x="1" y="179"/>
                    <a:pt x="114" y="217"/>
                  </a:cubicBezTo>
                  <a:cubicBezTo>
                    <a:pt x="133" y="223"/>
                    <a:pt x="152" y="229"/>
                    <a:pt x="177" y="235"/>
                  </a:cubicBezTo>
                  <a:cubicBezTo>
                    <a:pt x="182" y="236"/>
                    <a:pt x="186" y="236"/>
                    <a:pt x="190" y="236"/>
                  </a:cubicBezTo>
                  <a:cubicBezTo>
                    <a:pt x="306" y="236"/>
                    <a:pt x="420" y="0"/>
                    <a:pt x="281"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3166" name="Google Shape;3166;p38"/>
          <p:cNvSpPr txBox="1">
            <a:spLocks noGrp="1"/>
          </p:cNvSpPr>
          <p:nvPr>
            <p:ph type="title"/>
          </p:nvPr>
        </p:nvSpPr>
        <p:spPr>
          <a:prstGeom prst="rect">
            <a:avLst/>
          </a:prstGeom>
        </p:spPr>
        <p:txBody>
          <a:bodyPr spcFirstLastPara="1" vert="horz" wrap="square" lIns="243828" tIns="243828" rIns="243828" bIns="243828" rtlCol="0" anchor="t" anchorCtr="0">
            <a:noAutofit/>
          </a:bodyPr>
          <a:lstStyle/>
          <a:p>
            <a:r>
              <a:rPr lang="en"/>
              <a:t>OUR SERVICES</a:t>
            </a:r>
            <a:endParaRPr/>
          </a:p>
        </p:txBody>
      </p:sp>
      <p:grpSp>
        <p:nvGrpSpPr>
          <p:cNvPr id="3175" name="Google Shape;3175;p38"/>
          <p:cNvGrpSpPr/>
          <p:nvPr/>
        </p:nvGrpSpPr>
        <p:grpSpPr>
          <a:xfrm>
            <a:off x="2392904" y="3538760"/>
            <a:ext cx="3162537" cy="7808477"/>
            <a:chOff x="3802450" y="1196350"/>
            <a:chExt cx="701250" cy="1731425"/>
          </a:xfrm>
        </p:grpSpPr>
        <p:sp>
          <p:nvSpPr>
            <p:cNvPr id="3176" name="Google Shape;3176;p38"/>
            <p:cNvSpPr/>
            <p:nvPr/>
          </p:nvSpPr>
          <p:spPr>
            <a:xfrm>
              <a:off x="4362600" y="2229900"/>
              <a:ext cx="141100" cy="96850"/>
            </a:xfrm>
            <a:custGeom>
              <a:avLst/>
              <a:gdLst/>
              <a:ahLst/>
              <a:cxnLst/>
              <a:rect l="l" t="t" r="r" b="b"/>
              <a:pathLst>
                <a:path w="5644" h="3874" extrusionOk="0">
                  <a:moveTo>
                    <a:pt x="1331" y="1"/>
                  </a:moveTo>
                  <a:lnTo>
                    <a:pt x="1" y="1383"/>
                  </a:lnTo>
                  <a:lnTo>
                    <a:pt x="2640" y="3409"/>
                  </a:lnTo>
                  <a:lnTo>
                    <a:pt x="2994" y="3680"/>
                  </a:lnTo>
                  <a:cubicBezTo>
                    <a:pt x="2994" y="3680"/>
                    <a:pt x="3295" y="3873"/>
                    <a:pt x="3647" y="3873"/>
                  </a:cubicBezTo>
                  <a:cubicBezTo>
                    <a:pt x="3719" y="3873"/>
                    <a:pt x="3793" y="3865"/>
                    <a:pt x="3867" y="3846"/>
                  </a:cubicBezTo>
                  <a:cubicBezTo>
                    <a:pt x="3981" y="3815"/>
                    <a:pt x="4085" y="3763"/>
                    <a:pt x="4178" y="3680"/>
                  </a:cubicBezTo>
                  <a:cubicBezTo>
                    <a:pt x="4698" y="3243"/>
                    <a:pt x="5290" y="2194"/>
                    <a:pt x="5290" y="2194"/>
                  </a:cubicBezTo>
                  <a:cubicBezTo>
                    <a:pt x="5488" y="2121"/>
                    <a:pt x="5633" y="1934"/>
                    <a:pt x="5644" y="1726"/>
                  </a:cubicBezTo>
                  <a:cubicBezTo>
                    <a:pt x="5644" y="1399"/>
                    <a:pt x="4865" y="1383"/>
                    <a:pt x="4706" y="1383"/>
                  </a:cubicBezTo>
                  <a:cubicBezTo>
                    <a:pt x="4687" y="1383"/>
                    <a:pt x="4677" y="1383"/>
                    <a:pt x="4677" y="1383"/>
                  </a:cubicBezTo>
                  <a:lnTo>
                    <a:pt x="3960" y="936"/>
                  </a:lnTo>
                  <a:lnTo>
                    <a:pt x="3461" y="614"/>
                  </a:lnTo>
                  <a:lnTo>
                    <a:pt x="2827" y="676"/>
                  </a:lnTo>
                  <a:lnTo>
                    <a:pt x="2017" y="739"/>
                  </a:lnTo>
                  <a:lnTo>
                    <a:pt x="1331" y="1"/>
                  </a:ln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77" name="Google Shape;3177;p38"/>
            <p:cNvSpPr/>
            <p:nvPr/>
          </p:nvSpPr>
          <p:spPr>
            <a:xfrm>
              <a:off x="4433025" y="1620925"/>
              <a:ext cx="70675" cy="632400"/>
            </a:xfrm>
            <a:custGeom>
              <a:avLst/>
              <a:gdLst/>
              <a:ahLst/>
              <a:cxnLst/>
              <a:rect l="l" t="t" r="r" b="b"/>
              <a:pathLst>
                <a:path w="2827" h="25296" extrusionOk="0">
                  <a:moveTo>
                    <a:pt x="613" y="0"/>
                  </a:moveTo>
                  <a:lnTo>
                    <a:pt x="0" y="738"/>
                  </a:lnTo>
                  <a:lnTo>
                    <a:pt x="1226" y="2016"/>
                  </a:lnTo>
                  <a:lnTo>
                    <a:pt x="0" y="2993"/>
                  </a:lnTo>
                  <a:lnTo>
                    <a:pt x="0" y="25035"/>
                  </a:lnTo>
                  <a:lnTo>
                    <a:pt x="634" y="24973"/>
                  </a:lnTo>
                  <a:lnTo>
                    <a:pt x="1143" y="25295"/>
                  </a:lnTo>
                  <a:lnTo>
                    <a:pt x="1143" y="3336"/>
                  </a:lnTo>
                  <a:lnTo>
                    <a:pt x="1788" y="2827"/>
                  </a:lnTo>
                  <a:lnTo>
                    <a:pt x="2037" y="3721"/>
                  </a:lnTo>
                  <a:lnTo>
                    <a:pt x="2037" y="5394"/>
                  </a:lnTo>
                  <a:lnTo>
                    <a:pt x="2827" y="5394"/>
                  </a:lnTo>
                  <a:lnTo>
                    <a:pt x="2827" y="3357"/>
                  </a:lnTo>
                  <a:lnTo>
                    <a:pt x="2473" y="2214"/>
                  </a:lnTo>
                  <a:lnTo>
                    <a:pt x="613" y="0"/>
                  </a:ln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78" name="Google Shape;3178;p38"/>
            <p:cNvSpPr/>
            <p:nvPr/>
          </p:nvSpPr>
          <p:spPr>
            <a:xfrm>
              <a:off x="4408325" y="2315125"/>
              <a:ext cx="65500" cy="577575"/>
            </a:xfrm>
            <a:custGeom>
              <a:avLst/>
              <a:gdLst/>
              <a:ahLst/>
              <a:cxnLst/>
              <a:rect l="l" t="t" r="r" b="b"/>
              <a:pathLst>
                <a:path w="2620" h="23103" extrusionOk="0">
                  <a:moveTo>
                    <a:pt x="811" y="0"/>
                  </a:moveTo>
                  <a:lnTo>
                    <a:pt x="811" y="20307"/>
                  </a:lnTo>
                  <a:lnTo>
                    <a:pt x="84" y="21346"/>
                  </a:lnTo>
                  <a:cubicBezTo>
                    <a:pt x="84" y="21346"/>
                    <a:pt x="1" y="22635"/>
                    <a:pt x="552" y="23103"/>
                  </a:cubicBezTo>
                  <a:cubicBezTo>
                    <a:pt x="552" y="23103"/>
                    <a:pt x="501" y="20961"/>
                    <a:pt x="1348" y="20961"/>
                  </a:cubicBezTo>
                  <a:cubicBezTo>
                    <a:pt x="1356" y="20961"/>
                    <a:pt x="1364" y="20961"/>
                    <a:pt x="1373" y="20962"/>
                  </a:cubicBezTo>
                  <a:cubicBezTo>
                    <a:pt x="2235" y="20993"/>
                    <a:pt x="2100" y="23103"/>
                    <a:pt x="2100" y="23103"/>
                  </a:cubicBezTo>
                  <a:cubicBezTo>
                    <a:pt x="2360" y="22541"/>
                    <a:pt x="2537" y="21939"/>
                    <a:pt x="2620" y="21315"/>
                  </a:cubicBezTo>
                  <a:lnTo>
                    <a:pt x="2038" y="20359"/>
                  </a:lnTo>
                  <a:lnTo>
                    <a:pt x="2038" y="437"/>
                  </a:lnTo>
                  <a:cubicBezTo>
                    <a:pt x="1964" y="456"/>
                    <a:pt x="1890" y="464"/>
                    <a:pt x="1819" y="464"/>
                  </a:cubicBezTo>
                  <a:cubicBezTo>
                    <a:pt x="1469" y="464"/>
                    <a:pt x="1175" y="271"/>
                    <a:pt x="1175" y="271"/>
                  </a:cubicBezTo>
                  <a:lnTo>
                    <a:pt x="811" y="0"/>
                  </a:ln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79" name="Google Shape;3179;p38"/>
            <p:cNvSpPr/>
            <p:nvPr/>
          </p:nvSpPr>
          <p:spPr>
            <a:xfrm>
              <a:off x="4079150" y="2468925"/>
              <a:ext cx="343225" cy="458850"/>
            </a:xfrm>
            <a:custGeom>
              <a:avLst/>
              <a:gdLst/>
              <a:ahLst/>
              <a:cxnLst/>
              <a:rect l="l" t="t" r="r" b="b"/>
              <a:pathLst>
                <a:path w="13729" h="18354" extrusionOk="0">
                  <a:moveTo>
                    <a:pt x="1" y="1"/>
                  </a:moveTo>
                  <a:lnTo>
                    <a:pt x="1216" y="2100"/>
                  </a:lnTo>
                  <a:cubicBezTo>
                    <a:pt x="1216" y="2100"/>
                    <a:pt x="1352" y="6132"/>
                    <a:pt x="1445" y="7410"/>
                  </a:cubicBezTo>
                  <a:cubicBezTo>
                    <a:pt x="1539" y="8689"/>
                    <a:pt x="3659" y="13199"/>
                    <a:pt x="3659" y="13199"/>
                  </a:cubicBezTo>
                  <a:cubicBezTo>
                    <a:pt x="3659" y="13199"/>
                    <a:pt x="4480" y="15392"/>
                    <a:pt x="4043" y="18354"/>
                  </a:cubicBezTo>
                  <a:lnTo>
                    <a:pt x="13729" y="18354"/>
                  </a:lnTo>
                  <a:lnTo>
                    <a:pt x="12887" y="17366"/>
                  </a:lnTo>
                  <a:cubicBezTo>
                    <a:pt x="12887" y="17366"/>
                    <a:pt x="8211" y="16982"/>
                    <a:pt x="7203" y="15527"/>
                  </a:cubicBezTo>
                  <a:cubicBezTo>
                    <a:pt x="6194" y="14082"/>
                    <a:pt x="5218" y="6849"/>
                    <a:pt x="5218" y="6143"/>
                  </a:cubicBezTo>
                  <a:cubicBezTo>
                    <a:pt x="5218" y="5446"/>
                    <a:pt x="4688" y="1"/>
                    <a:pt x="4688" y="1"/>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80" name="Google Shape;3180;p38"/>
            <p:cNvSpPr/>
            <p:nvPr/>
          </p:nvSpPr>
          <p:spPr>
            <a:xfrm>
              <a:off x="4330400" y="2199000"/>
              <a:ext cx="65225" cy="65475"/>
            </a:xfrm>
            <a:custGeom>
              <a:avLst/>
              <a:gdLst/>
              <a:ahLst/>
              <a:cxnLst/>
              <a:rect l="l" t="t" r="r" b="b"/>
              <a:pathLst>
                <a:path w="2609" h="2619" extrusionOk="0">
                  <a:moveTo>
                    <a:pt x="1507" y="0"/>
                  </a:moveTo>
                  <a:lnTo>
                    <a:pt x="0" y="1465"/>
                  </a:lnTo>
                  <a:lnTo>
                    <a:pt x="1289" y="2619"/>
                  </a:lnTo>
                  <a:lnTo>
                    <a:pt x="2609" y="1237"/>
                  </a:lnTo>
                  <a:lnTo>
                    <a:pt x="1507" y="0"/>
                  </a:ln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81" name="Google Shape;3181;p38"/>
            <p:cNvSpPr/>
            <p:nvPr/>
          </p:nvSpPr>
          <p:spPr>
            <a:xfrm>
              <a:off x="4189825" y="1963075"/>
              <a:ext cx="178250" cy="272575"/>
            </a:xfrm>
            <a:custGeom>
              <a:avLst/>
              <a:gdLst/>
              <a:ahLst/>
              <a:cxnLst/>
              <a:rect l="l" t="t" r="r" b="b"/>
              <a:pathLst>
                <a:path w="7130" h="10903" extrusionOk="0">
                  <a:moveTo>
                    <a:pt x="1" y="1"/>
                  </a:moveTo>
                  <a:lnTo>
                    <a:pt x="1" y="5114"/>
                  </a:lnTo>
                  <a:lnTo>
                    <a:pt x="676" y="6486"/>
                  </a:lnTo>
                  <a:lnTo>
                    <a:pt x="5623" y="10902"/>
                  </a:lnTo>
                  <a:lnTo>
                    <a:pt x="7130" y="9437"/>
                  </a:lnTo>
                  <a:lnTo>
                    <a:pt x="3472" y="5291"/>
                  </a:lnTo>
                  <a:lnTo>
                    <a:pt x="3160" y="1"/>
                  </a:ln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82" name="Google Shape;3182;p38"/>
            <p:cNvSpPr/>
            <p:nvPr/>
          </p:nvSpPr>
          <p:spPr>
            <a:xfrm>
              <a:off x="4166700" y="1510350"/>
              <a:ext cx="111500" cy="113600"/>
            </a:xfrm>
            <a:custGeom>
              <a:avLst/>
              <a:gdLst/>
              <a:ahLst/>
              <a:cxnLst/>
              <a:rect l="l" t="t" r="r" b="b"/>
              <a:pathLst>
                <a:path w="4460" h="4544" extrusionOk="0">
                  <a:moveTo>
                    <a:pt x="3727" y="0"/>
                  </a:moveTo>
                  <a:cubicBezTo>
                    <a:pt x="3662" y="0"/>
                    <a:pt x="3591" y="6"/>
                    <a:pt x="3513" y="17"/>
                  </a:cubicBezTo>
                  <a:cubicBezTo>
                    <a:pt x="3285" y="58"/>
                    <a:pt x="3077" y="183"/>
                    <a:pt x="2942" y="380"/>
                  </a:cubicBezTo>
                  <a:cubicBezTo>
                    <a:pt x="2505" y="973"/>
                    <a:pt x="2412" y="2147"/>
                    <a:pt x="2443" y="3072"/>
                  </a:cubicBezTo>
                  <a:cubicBezTo>
                    <a:pt x="2464" y="3583"/>
                    <a:pt x="2098" y="3918"/>
                    <a:pt x="1745" y="3918"/>
                  </a:cubicBezTo>
                  <a:cubicBezTo>
                    <a:pt x="1245" y="3918"/>
                    <a:pt x="773" y="3242"/>
                    <a:pt x="1487" y="1430"/>
                  </a:cubicBezTo>
                  <a:lnTo>
                    <a:pt x="1487" y="1430"/>
                  </a:lnTo>
                  <a:cubicBezTo>
                    <a:pt x="1258" y="1648"/>
                    <a:pt x="1019" y="1846"/>
                    <a:pt x="770" y="2033"/>
                  </a:cubicBezTo>
                  <a:lnTo>
                    <a:pt x="853" y="1981"/>
                  </a:lnTo>
                  <a:lnTo>
                    <a:pt x="853" y="1981"/>
                  </a:lnTo>
                  <a:cubicBezTo>
                    <a:pt x="811" y="2054"/>
                    <a:pt x="1" y="4070"/>
                    <a:pt x="1289" y="4496"/>
                  </a:cubicBezTo>
                  <a:cubicBezTo>
                    <a:pt x="1391" y="4529"/>
                    <a:pt x="1493" y="4544"/>
                    <a:pt x="1593" y="4544"/>
                  </a:cubicBezTo>
                  <a:cubicBezTo>
                    <a:pt x="2611" y="4544"/>
                    <a:pt x="3535" y="2989"/>
                    <a:pt x="3752" y="2355"/>
                  </a:cubicBezTo>
                  <a:cubicBezTo>
                    <a:pt x="3990" y="1691"/>
                    <a:pt x="3718" y="622"/>
                    <a:pt x="4358" y="622"/>
                  </a:cubicBezTo>
                  <a:cubicBezTo>
                    <a:pt x="4389" y="622"/>
                    <a:pt x="4423" y="625"/>
                    <a:pt x="4459" y="630"/>
                  </a:cubicBezTo>
                  <a:cubicBezTo>
                    <a:pt x="4459" y="630"/>
                    <a:pt x="4450" y="0"/>
                    <a:pt x="3727" y="0"/>
                  </a:cubicBez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83" name="Google Shape;3183;p38"/>
            <p:cNvSpPr/>
            <p:nvPr/>
          </p:nvSpPr>
          <p:spPr>
            <a:xfrm>
              <a:off x="4189825" y="1944375"/>
              <a:ext cx="79025" cy="18725"/>
            </a:xfrm>
            <a:custGeom>
              <a:avLst/>
              <a:gdLst/>
              <a:ahLst/>
              <a:cxnLst/>
              <a:rect l="l" t="t" r="r" b="b"/>
              <a:pathLst>
                <a:path w="3161" h="749" extrusionOk="0">
                  <a:moveTo>
                    <a:pt x="3118" y="1"/>
                  </a:moveTo>
                  <a:lnTo>
                    <a:pt x="3066" y="11"/>
                  </a:lnTo>
                  <a:lnTo>
                    <a:pt x="1" y="11"/>
                  </a:lnTo>
                  <a:lnTo>
                    <a:pt x="1" y="749"/>
                  </a:lnTo>
                  <a:lnTo>
                    <a:pt x="3160" y="749"/>
                  </a:lnTo>
                  <a:lnTo>
                    <a:pt x="3118" y="1"/>
                  </a:ln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84" name="Google Shape;3184;p38"/>
            <p:cNvSpPr/>
            <p:nvPr/>
          </p:nvSpPr>
          <p:spPr>
            <a:xfrm>
              <a:off x="4189825" y="1926200"/>
              <a:ext cx="77975" cy="18450"/>
            </a:xfrm>
            <a:custGeom>
              <a:avLst/>
              <a:gdLst/>
              <a:ahLst/>
              <a:cxnLst/>
              <a:rect l="l" t="t" r="r" b="b"/>
              <a:pathLst>
                <a:path w="3119" h="738" extrusionOk="0">
                  <a:moveTo>
                    <a:pt x="1" y="0"/>
                  </a:moveTo>
                  <a:lnTo>
                    <a:pt x="1" y="738"/>
                  </a:lnTo>
                  <a:lnTo>
                    <a:pt x="3066" y="738"/>
                  </a:lnTo>
                  <a:lnTo>
                    <a:pt x="3118" y="728"/>
                  </a:lnTo>
                  <a:lnTo>
                    <a:pt x="3066" y="0"/>
                  </a:ln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85" name="Google Shape;3185;p38"/>
            <p:cNvSpPr/>
            <p:nvPr/>
          </p:nvSpPr>
          <p:spPr>
            <a:xfrm>
              <a:off x="4160475" y="1805375"/>
              <a:ext cx="106025" cy="144475"/>
            </a:xfrm>
            <a:custGeom>
              <a:avLst/>
              <a:gdLst/>
              <a:ahLst/>
              <a:cxnLst/>
              <a:rect l="l" t="t" r="r" b="b"/>
              <a:pathLst>
                <a:path w="4241" h="5779" extrusionOk="0">
                  <a:moveTo>
                    <a:pt x="2339" y="1"/>
                  </a:moveTo>
                  <a:cubicBezTo>
                    <a:pt x="2339" y="1"/>
                    <a:pt x="925" y="2734"/>
                    <a:pt x="0" y="3295"/>
                  </a:cubicBezTo>
                  <a:lnTo>
                    <a:pt x="0" y="5561"/>
                  </a:lnTo>
                  <a:lnTo>
                    <a:pt x="385" y="5779"/>
                  </a:lnTo>
                  <a:lnTo>
                    <a:pt x="1164" y="4345"/>
                  </a:lnTo>
                  <a:lnTo>
                    <a:pt x="1164" y="4833"/>
                  </a:lnTo>
                  <a:lnTo>
                    <a:pt x="4240" y="4833"/>
                  </a:lnTo>
                  <a:lnTo>
                    <a:pt x="4085" y="2266"/>
                  </a:lnTo>
                  <a:cubicBezTo>
                    <a:pt x="4085" y="2266"/>
                    <a:pt x="4085" y="863"/>
                    <a:pt x="2339" y="1"/>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86" name="Google Shape;3186;p38"/>
            <p:cNvSpPr/>
            <p:nvPr/>
          </p:nvSpPr>
          <p:spPr>
            <a:xfrm>
              <a:off x="3864025" y="1196350"/>
              <a:ext cx="404025" cy="405100"/>
            </a:xfrm>
            <a:custGeom>
              <a:avLst/>
              <a:gdLst/>
              <a:ahLst/>
              <a:cxnLst/>
              <a:rect l="l" t="t" r="r" b="b"/>
              <a:pathLst>
                <a:path w="16161" h="16204" extrusionOk="0">
                  <a:moveTo>
                    <a:pt x="8048" y="868"/>
                  </a:moveTo>
                  <a:cubicBezTo>
                    <a:pt x="8988" y="868"/>
                    <a:pt x="9937" y="1050"/>
                    <a:pt x="10840" y="1426"/>
                  </a:cubicBezTo>
                  <a:cubicBezTo>
                    <a:pt x="13563" y="2559"/>
                    <a:pt x="15340" y="5219"/>
                    <a:pt x="15340" y="8170"/>
                  </a:cubicBezTo>
                  <a:cubicBezTo>
                    <a:pt x="15340" y="12192"/>
                    <a:pt x="12077" y="15455"/>
                    <a:pt x="8044" y="15455"/>
                  </a:cubicBezTo>
                  <a:cubicBezTo>
                    <a:pt x="5103" y="15455"/>
                    <a:pt x="2443" y="13678"/>
                    <a:pt x="1310" y="10956"/>
                  </a:cubicBezTo>
                  <a:cubicBezTo>
                    <a:pt x="188" y="8233"/>
                    <a:pt x="811" y="5094"/>
                    <a:pt x="2890" y="3005"/>
                  </a:cubicBezTo>
                  <a:cubicBezTo>
                    <a:pt x="4286" y="1609"/>
                    <a:pt x="6151" y="868"/>
                    <a:pt x="8048" y="868"/>
                  </a:cubicBezTo>
                  <a:close/>
                  <a:moveTo>
                    <a:pt x="8048" y="0"/>
                  </a:moveTo>
                  <a:cubicBezTo>
                    <a:pt x="3709" y="0"/>
                    <a:pt x="134" y="3458"/>
                    <a:pt x="11" y="7827"/>
                  </a:cubicBezTo>
                  <a:cubicBezTo>
                    <a:pt x="11" y="7827"/>
                    <a:pt x="1" y="8254"/>
                    <a:pt x="42" y="8971"/>
                  </a:cubicBezTo>
                  <a:cubicBezTo>
                    <a:pt x="42" y="8971"/>
                    <a:pt x="42" y="8981"/>
                    <a:pt x="42" y="8991"/>
                  </a:cubicBezTo>
                  <a:cubicBezTo>
                    <a:pt x="479" y="13086"/>
                    <a:pt x="3929" y="16204"/>
                    <a:pt x="8044" y="16204"/>
                  </a:cubicBezTo>
                  <a:lnTo>
                    <a:pt x="8346" y="16204"/>
                  </a:lnTo>
                  <a:cubicBezTo>
                    <a:pt x="8585" y="16162"/>
                    <a:pt x="8824" y="16131"/>
                    <a:pt x="9063" y="16131"/>
                  </a:cubicBezTo>
                  <a:lnTo>
                    <a:pt x="9136" y="16131"/>
                  </a:lnTo>
                  <a:cubicBezTo>
                    <a:pt x="10435" y="15954"/>
                    <a:pt x="11661" y="15466"/>
                    <a:pt x="12721" y="14707"/>
                  </a:cubicBezTo>
                  <a:lnTo>
                    <a:pt x="12877" y="14593"/>
                  </a:lnTo>
                  <a:cubicBezTo>
                    <a:pt x="13126" y="14406"/>
                    <a:pt x="13365" y="14208"/>
                    <a:pt x="13594" y="13990"/>
                  </a:cubicBezTo>
                  <a:cubicBezTo>
                    <a:pt x="15184" y="12473"/>
                    <a:pt x="16088" y="10363"/>
                    <a:pt x="16088" y="8170"/>
                  </a:cubicBezTo>
                  <a:cubicBezTo>
                    <a:pt x="16161" y="3743"/>
                    <a:pt x="12638" y="96"/>
                    <a:pt x="8221" y="2"/>
                  </a:cubicBezTo>
                  <a:cubicBezTo>
                    <a:pt x="8163" y="1"/>
                    <a:pt x="8105" y="0"/>
                    <a:pt x="8048" y="0"/>
                  </a:cubicBez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87" name="Google Shape;3187;p38"/>
            <p:cNvSpPr/>
            <p:nvPr/>
          </p:nvSpPr>
          <p:spPr>
            <a:xfrm>
              <a:off x="4160725" y="1799925"/>
              <a:ext cx="58500" cy="87850"/>
            </a:xfrm>
            <a:custGeom>
              <a:avLst/>
              <a:gdLst/>
              <a:ahLst/>
              <a:cxnLst/>
              <a:rect l="l" t="t" r="r" b="b"/>
              <a:pathLst>
                <a:path w="2340" h="3514" extrusionOk="0">
                  <a:moveTo>
                    <a:pt x="1799" y="0"/>
                  </a:moveTo>
                  <a:cubicBezTo>
                    <a:pt x="1799" y="0"/>
                    <a:pt x="1061" y="1632"/>
                    <a:pt x="1" y="2308"/>
                  </a:cubicBezTo>
                  <a:lnTo>
                    <a:pt x="1" y="3513"/>
                  </a:lnTo>
                  <a:cubicBezTo>
                    <a:pt x="926" y="2952"/>
                    <a:pt x="2339" y="229"/>
                    <a:pt x="2339" y="229"/>
                  </a:cubicBezTo>
                  <a:cubicBezTo>
                    <a:pt x="2162" y="136"/>
                    <a:pt x="1975" y="63"/>
                    <a:pt x="1799" y="0"/>
                  </a:cubicBezTo>
                  <a:close/>
                </a:path>
              </a:pathLst>
            </a:custGeom>
            <a:solidFill>
              <a:srgbClr val="49897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88" name="Google Shape;3188;p38"/>
            <p:cNvSpPr/>
            <p:nvPr/>
          </p:nvSpPr>
          <p:spPr>
            <a:xfrm>
              <a:off x="3883000" y="1218200"/>
              <a:ext cx="379075" cy="364725"/>
            </a:xfrm>
            <a:custGeom>
              <a:avLst/>
              <a:gdLst/>
              <a:ahLst/>
              <a:cxnLst/>
              <a:rect l="l" t="t" r="r" b="b"/>
              <a:pathLst>
                <a:path w="15163" h="14589" extrusionOk="0">
                  <a:moveTo>
                    <a:pt x="7296" y="1"/>
                  </a:moveTo>
                  <a:cubicBezTo>
                    <a:pt x="3263" y="1"/>
                    <a:pt x="0" y="3264"/>
                    <a:pt x="0" y="7296"/>
                  </a:cubicBezTo>
                  <a:cubicBezTo>
                    <a:pt x="0" y="10237"/>
                    <a:pt x="1777" y="12898"/>
                    <a:pt x="4500" y="14031"/>
                  </a:cubicBezTo>
                  <a:cubicBezTo>
                    <a:pt x="5403" y="14406"/>
                    <a:pt x="6352" y="14589"/>
                    <a:pt x="7292" y="14589"/>
                  </a:cubicBezTo>
                  <a:cubicBezTo>
                    <a:pt x="9189" y="14589"/>
                    <a:pt x="11054" y="13847"/>
                    <a:pt x="12450" y="12451"/>
                  </a:cubicBezTo>
                  <a:cubicBezTo>
                    <a:pt x="14539" y="10362"/>
                    <a:pt x="15163" y="7224"/>
                    <a:pt x="14030" y="4501"/>
                  </a:cubicBezTo>
                  <a:cubicBezTo>
                    <a:pt x="12897" y="1778"/>
                    <a:pt x="10237" y="1"/>
                    <a:pt x="7296" y="1"/>
                  </a:cubicBezTo>
                  <a:close/>
                </a:path>
              </a:pathLst>
            </a:custGeom>
            <a:solidFill>
              <a:srgbClr val="FF8E7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89" name="Google Shape;3189;p38"/>
            <p:cNvSpPr/>
            <p:nvPr/>
          </p:nvSpPr>
          <p:spPr>
            <a:xfrm>
              <a:off x="3920675" y="2153000"/>
              <a:ext cx="275675" cy="315950"/>
            </a:xfrm>
            <a:custGeom>
              <a:avLst/>
              <a:gdLst/>
              <a:ahLst/>
              <a:cxnLst/>
              <a:rect l="l" t="t" r="r" b="b"/>
              <a:pathLst>
                <a:path w="11027" h="12638" extrusionOk="0">
                  <a:moveTo>
                    <a:pt x="8667" y="1"/>
                  </a:moveTo>
                  <a:lnTo>
                    <a:pt x="0" y="12638"/>
                  </a:lnTo>
                  <a:lnTo>
                    <a:pt x="11027" y="12638"/>
                  </a:lnTo>
                  <a:cubicBezTo>
                    <a:pt x="11027" y="12638"/>
                    <a:pt x="10050" y="5477"/>
                    <a:pt x="9842" y="4552"/>
                  </a:cubicBezTo>
                  <a:cubicBezTo>
                    <a:pt x="9634" y="3617"/>
                    <a:pt x="8667" y="1"/>
                    <a:pt x="8667" y="1"/>
                  </a:cubicBez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90" name="Google Shape;3190;p38"/>
            <p:cNvSpPr/>
            <p:nvPr/>
          </p:nvSpPr>
          <p:spPr>
            <a:xfrm>
              <a:off x="4159175" y="1793950"/>
              <a:ext cx="46525" cy="63675"/>
            </a:xfrm>
            <a:custGeom>
              <a:avLst/>
              <a:gdLst/>
              <a:ahLst/>
              <a:cxnLst/>
              <a:rect l="l" t="t" r="r" b="b"/>
              <a:pathLst>
                <a:path w="1861" h="2547" extrusionOk="0">
                  <a:moveTo>
                    <a:pt x="977" y="0"/>
                  </a:moveTo>
                  <a:cubicBezTo>
                    <a:pt x="977" y="0"/>
                    <a:pt x="510" y="1081"/>
                    <a:pt x="0" y="1112"/>
                  </a:cubicBezTo>
                  <a:cubicBezTo>
                    <a:pt x="42" y="1435"/>
                    <a:pt x="63" y="1757"/>
                    <a:pt x="63" y="2069"/>
                  </a:cubicBezTo>
                  <a:lnTo>
                    <a:pt x="63" y="2547"/>
                  </a:lnTo>
                  <a:cubicBezTo>
                    <a:pt x="1123" y="1871"/>
                    <a:pt x="1861" y="239"/>
                    <a:pt x="1861" y="239"/>
                  </a:cubicBezTo>
                  <a:cubicBezTo>
                    <a:pt x="1570" y="136"/>
                    <a:pt x="1279" y="63"/>
                    <a:pt x="977" y="0"/>
                  </a:cubicBez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91" name="Google Shape;3191;p38"/>
            <p:cNvSpPr/>
            <p:nvPr/>
          </p:nvSpPr>
          <p:spPr>
            <a:xfrm>
              <a:off x="4014975" y="1599875"/>
              <a:ext cx="174875" cy="237575"/>
            </a:xfrm>
            <a:custGeom>
              <a:avLst/>
              <a:gdLst/>
              <a:ahLst/>
              <a:cxnLst/>
              <a:rect l="l" t="t" r="r" b="b"/>
              <a:pathLst>
                <a:path w="6995" h="9503" extrusionOk="0">
                  <a:moveTo>
                    <a:pt x="3717" y="783"/>
                  </a:moveTo>
                  <a:cubicBezTo>
                    <a:pt x="4022" y="783"/>
                    <a:pt x="4317" y="1023"/>
                    <a:pt x="4324" y="1383"/>
                  </a:cubicBezTo>
                  <a:cubicBezTo>
                    <a:pt x="4324" y="1705"/>
                    <a:pt x="4054" y="1964"/>
                    <a:pt x="3732" y="1964"/>
                  </a:cubicBezTo>
                  <a:cubicBezTo>
                    <a:pt x="3201" y="1964"/>
                    <a:pt x="2942" y="1331"/>
                    <a:pt x="3305" y="956"/>
                  </a:cubicBezTo>
                  <a:cubicBezTo>
                    <a:pt x="3426" y="836"/>
                    <a:pt x="3572" y="783"/>
                    <a:pt x="3717" y="783"/>
                  </a:cubicBezTo>
                  <a:close/>
                  <a:moveTo>
                    <a:pt x="3004" y="0"/>
                  </a:moveTo>
                  <a:cubicBezTo>
                    <a:pt x="2775" y="32"/>
                    <a:pt x="2547" y="42"/>
                    <a:pt x="2318" y="52"/>
                  </a:cubicBezTo>
                  <a:cubicBezTo>
                    <a:pt x="2204" y="73"/>
                    <a:pt x="2141" y="94"/>
                    <a:pt x="2141" y="94"/>
                  </a:cubicBezTo>
                  <a:cubicBezTo>
                    <a:pt x="2141" y="94"/>
                    <a:pt x="842" y="821"/>
                    <a:pt x="427" y="2692"/>
                  </a:cubicBezTo>
                  <a:cubicBezTo>
                    <a:pt x="1" y="4563"/>
                    <a:pt x="2141" y="5248"/>
                    <a:pt x="2141" y="5248"/>
                  </a:cubicBezTo>
                  <a:cubicBezTo>
                    <a:pt x="1632" y="5477"/>
                    <a:pt x="1466" y="6236"/>
                    <a:pt x="1466" y="6236"/>
                  </a:cubicBezTo>
                  <a:lnTo>
                    <a:pt x="1466" y="9468"/>
                  </a:lnTo>
                  <a:lnTo>
                    <a:pt x="1476" y="9468"/>
                  </a:lnTo>
                  <a:cubicBezTo>
                    <a:pt x="1476" y="9468"/>
                    <a:pt x="1642" y="9502"/>
                    <a:pt x="1884" y="9502"/>
                  </a:cubicBezTo>
                  <a:cubicBezTo>
                    <a:pt x="2382" y="9502"/>
                    <a:pt x="3201" y="9356"/>
                    <a:pt x="3544" y="8460"/>
                  </a:cubicBezTo>
                  <a:lnTo>
                    <a:pt x="3544" y="6454"/>
                  </a:lnTo>
                  <a:cubicBezTo>
                    <a:pt x="3815" y="6319"/>
                    <a:pt x="4074" y="6132"/>
                    <a:pt x="4293" y="5924"/>
                  </a:cubicBezTo>
                  <a:cubicBezTo>
                    <a:pt x="5041" y="5197"/>
                    <a:pt x="5301" y="4168"/>
                    <a:pt x="5623" y="3378"/>
                  </a:cubicBezTo>
                  <a:cubicBezTo>
                    <a:pt x="5831" y="2796"/>
                    <a:pt x="6382" y="2411"/>
                    <a:pt x="6995" y="2391"/>
                  </a:cubicBezTo>
                  <a:cubicBezTo>
                    <a:pt x="6880" y="1060"/>
                    <a:pt x="5509" y="988"/>
                    <a:pt x="5509" y="988"/>
                  </a:cubicBezTo>
                  <a:cubicBezTo>
                    <a:pt x="5020" y="478"/>
                    <a:pt x="4386" y="135"/>
                    <a:pt x="3690" y="32"/>
                  </a:cubicBezTo>
                  <a:cubicBezTo>
                    <a:pt x="3690" y="32"/>
                    <a:pt x="2536" y="323"/>
                    <a:pt x="2848" y="1777"/>
                  </a:cubicBezTo>
                  <a:cubicBezTo>
                    <a:pt x="3160" y="3232"/>
                    <a:pt x="4573" y="2339"/>
                    <a:pt x="4116" y="4885"/>
                  </a:cubicBezTo>
                  <a:cubicBezTo>
                    <a:pt x="4116" y="4885"/>
                    <a:pt x="4155" y="3218"/>
                    <a:pt x="2986" y="3218"/>
                  </a:cubicBezTo>
                  <a:cubicBezTo>
                    <a:pt x="2955" y="3218"/>
                    <a:pt x="2923" y="3220"/>
                    <a:pt x="2890" y="3222"/>
                  </a:cubicBezTo>
                  <a:cubicBezTo>
                    <a:pt x="1622" y="3315"/>
                    <a:pt x="2630" y="4791"/>
                    <a:pt x="2630" y="4791"/>
                  </a:cubicBezTo>
                  <a:cubicBezTo>
                    <a:pt x="2630" y="4791"/>
                    <a:pt x="489" y="4376"/>
                    <a:pt x="998" y="2671"/>
                  </a:cubicBezTo>
                  <a:cubicBezTo>
                    <a:pt x="1466" y="1092"/>
                    <a:pt x="2838" y="115"/>
                    <a:pt x="3004" y="0"/>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92" name="Google Shape;3192;p38"/>
            <p:cNvSpPr/>
            <p:nvPr/>
          </p:nvSpPr>
          <p:spPr>
            <a:xfrm>
              <a:off x="4151900" y="1789800"/>
              <a:ext cx="31975" cy="31975"/>
            </a:xfrm>
            <a:custGeom>
              <a:avLst/>
              <a:gdLst/>
              <a:ahLst/>
              <a:cxnLst/>
              <a:rect l="l" t="t" r="r" b="b"/>
              <a:pathLst>
                <a:path w="1279" h="1279" extrusionOk="0">
                  <a:moveTo>
                    <a:pt x="0" y="0"/>
                  </a:moveTo>
                  <a:cubicBezTo>
                    <a:pt x="146" y="416"/>
                    <a:pt x="250" y="842"/>
                    <a:pt x="302" y="1278"/>
                  </a:cubicBezTo>
                  <a:cubicBezTo>
                    <a:pt x="801" y="1247"/>
                    <a:pt x="1279" y="166"/>
                    <a:pt x="1279" y="166"/>
                  </a:cubicBezTo>
                  <a:cubicBezTo>
                    <a:pt x="853" y="83"/>
                    <a:pt x="427" y="21"/>
                    <a:pt x="0" y="0"/>
                  </a:cubicBezTo>
                  <a:close/>
                </a:path>
              </a:pathLst>
            </a:custGeom>
            <a:solidFill>
              <a:srgbClr val="49897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93" name="Google Shape;3193;p38"/>
            <p:cNvSpPr/>
            <p:nvPr/>
          </p:nvSpPr>
          <p:spPr>
            <a:xfrm>
              <a:off x="3839075" y="1798625"/>
              <a:ext cx="331300" cy="354675"/>
            </a:xfrm>
            <a:custGeom>
              <a:avLst/>
              <a:gdLst/>
              <a:ahLst/>
              <a:cxnLst/>
              <a:rect l="l" t="t" r="r" b="b"/>
              <a:pathLst>
                <a:path w="13252" h="14187" extrusionOk="0">
                  <a:moveTo>
                    <a:pt x="2422" y="0"/>
                  </a:moveTo>
                  <a:cubicBezTo>
                    <a:pt x="1" y="406"/>
                    <a:pt x="1" y="2380"/>
                    <a:pt x="1" y="2380"/>
                  </a:cubicBezTo>
                  <a:lnTo>
                    <a:pt x="1" y="4771"/>
                  </a:lnTo>
                  <a:lnTo>
                    <a:pt x="2526" y="4771"/>
                  </a:lnTo>
                  <a:lnTo>
                    <a:pt x="2547" y="4064"/>
                  </a:lnTo>
                  <a:lnTo>
                    <a:pt x="5093" y="11983"/>
                  </a:lnTo>
                  <a:lnTo>
                    <a:pt x="11931" y="14186"/>
                  </a:lnTo>
                  <a:lnTo>
                    <a:pt x="12139" y="8107"/>
                  </a:lnTo>
                  <a:lnTo>
                    <a:pt x="13251" y="6049"/>
                  </a:lnTo>
                  <a:lnTo>
                    <a:pt x="12856" y="5841"/>
                  </a:lnTo>
                  <a:lnTo>
                    <a:pt x="10570" y="5841"/>
                  </a:lnTo>
                  <a:lnTo>
                    <a:pt x="10570" y="4448"/>
                  </a:lnTo>
                  <a:cubicBezTo>
                    <a:pt x="10200" y="4624"/>
                    <a:pt x="9738" y="4672"/>
                    <a:pt x="9346" y="4672"/>
                  </a:cubicBezTo>
                  <a:cubicBezTo>
                    <a:pt x="8880" y="4672"/>
                    <a:pt x="8512" y="4604"/>
                    <a:pt x="8512" y="4604"/>
                  </a:cubicBezTo>
                  <a:lnTo>
                    <a:pt x="8502" y="4604"/>
                  </a:lnTo>
                  <a:lnTo>
                    <a:pt x="8502" y="5768"/>
                  </a:lnTo>
                  <a:lnTo>
                    <a:pt x="5977" y="5768"/>
                  </a:lnTo>
                  <a:lnTo>
                    <a:pt x="5977" y="4137"/>
                  </a:lnTo>
                  <a:cubicBezTo>
                    <a:pt x="2880" y="3014"/>
                    <a:pt x="2422" y="0"/>
                    <a:pt x="2422" y="0"/>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94" name="Google Shape;3194;p38"/>
            <p:cNvSpPr/>
            <p:nvPr/>
          </p:nvSpPr>
          <p:spPr>
            <a:xfrm>
              <a:off x="4103575" y="1747950"/>
              <a:ext cx="57175" cy="196700"/>
            </a:xfrm>
            <a:custGeom>
              <a:avLst/>
              <a:gdLst/>
              <a:ahLst/>
              <a:cxnLst/>
              <a:rect l="l" t="t" r="r" b="b"/>
              <a:pathLst>
                <a:path w="2287" h="7868" extrusionOk="0">
                  <a:moveTo>
                    <a:pt x="749" y="1"/>
                  </a:moveTo>
                  <a:cubicBezTo>
                    <a:pt x="530" y="209"/>
                    <a:pt x="271" y="396"/>
                    <a:pt x="0" y="531"/>
                  </a:cubicBezTo>
                  <a:lnTo>
                    <a:pt x="0" y="7868"/>
                  </a:lnTo>
                  <a:lnTo>
                    <a:pt x="2287" y="7868"/>
                  </a:lnTo>
                  <a:lnTo>
                    <a:pt x="2287" y="5592"/>
                  </a:lnTo>
                  <a:lnTo>
                    <a:pt x="2287" y="4387"/>
                  </a:lnTo>
                  <a:lnTo>
                    <a:pt x="2287" y="3909"/>
                  </a:lnTo>
                  <a:cubicBezTo>
                    <a:pt x="2287" y="3597"/>
                    <a:pt x="2266" y="3275"/>
                    <a:pt x="2224" y="2952"/>
                  </a:cubicBezTo>
                  <a:cubicBezTo>
                    <a:pt x="2172" y="2516"/>
                    <a:pt x="2079" y="2090"/>
                    <a:pt x="1923" y="1674"/>
                  </a:cubicBezTo>
                  <a:cubicBezTo>
                    <a:pt x="1476" y="437"/>
                    <a:pt x="759" y="11"/>
                    <a:pt x="759" y="11"/>
                  </a:cubicBezTo>
                  <a:lnTo>
                    <a:pt x="749" y="1"/>
                  </a:ln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95" name="Google Shape;3195;p38"/>
            <p:cNvSpPr/>
            <p:nvPr/>
          </p:nvSpPr>
          <p:spPr>
            <a:xfrm>
              <a:off x="3966400" y="2098175"/>
              <a:ext cx="171225" cy="64975"/>
            </a:xfrm>
            <a:custGeom>
              <a:avLst/>
              <a:gdLst/>
              <a:ahLst/>
              <a:cxnLst/>
              <a:rect l="l" t="t" r="r" b="b"/>
              <a:pathLst>
                <a:path w="6849" h="2599" extrusionOk="0">
                  <a:moveTo>
                    <a:pt x="0" y="1"/>
                  </a:moveTo>
                  <a:lnTo>
                    <a:pt x="0" y="1986"/>
                  </a:lnTo>
                  <a:cubicBezTo>
                    <a:pt x="0" y="1986"/>
                    <a:pt x="2226" y="2598"/>
                    <a:pt x="4376" y="2598"/>
                  </a:cubicBezTo>
                  <a:cubicBezTo>
                    <a:pt x="5268" y="2598"/>
                    <a:pt x="6148" y="2492"/>
                    <a:pt x="6849" y="2194"/>
                  </a:cubicBezTo>
                  <a:lnTo>
                    <a:pt x="0" y="1"/>
                  </a:lnTo>
                  <a:close/>
                </a:path>
              </a:pathLst>
            </a:custGeom>
            <a:solidFill>
              <a:srgbClr val="49897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96" name="Google Shape;3196;p38"/>
            <p:cNvSpPr/>
            <p:nvPr/>
          </p:nvSpPr>
          <p:spPr>
            <a:xfrm>
              <a:off x="3914700" y="2135025"/>
              <a:ext cx="218525" cy="321450"/>
            </a:xfrm>
            <a:custGeom>
              <a:avLst/>
              <a:gdLst/>
              <a:ahLst/>
              <a:cxnLst/>
              <a:rect l="l" t="t" r="r" b="b"/>
              <a:pathLst>
                <a:path w="8741" h="12858" extrusionOk="0">
                  <a:moveTo>
                    <a:pt x="1912" y="0"/>
                  </a:moveTo>
                  <a:cubicBezTo>
                    <a:pt x="1906" y="0"/>
                    <a:pt x="1903" y="1"/>
                    <a:pt x="1902" y="3"/>
                  </a:cubicBezTo>
                  <a:cubicBezTo>
                    <a:pt x="1860" y="65"/>
                    <a:pt x="1289" y="1198"/>
                    <a:pt x="1289" y="4534"/>
                  </a:cubicBezTo>
                  <a:cubicBezTo>
                    <a:pt x="1289" y="7173"/>
                    <a:pt x="395" y="9252"/>
                    <a:pt x="104" y="11143"/>
                  </a:cubicBezTo>
                  <a:cubicBezTo>
                    <a:pt x="11" y="11704"/>
                    <a:pt x="0" y="12286"/>
                    <a:pt x="73" y="12858"/>
                  </a:cubicBezTo>
                  <a:lnTo>
                    <a:pt x="8740" y="210"/>
                  </a:lnTo>
                  <a:lnTo>
                    <a:pt x="8740" y="210"/>
                  </a:lnTo>
                  <a:cubicBezTo>
                    <a:pt x="8061" y="501"/>
                    <a:pt x="7216" y="604"/>
                    <a:pt x="6354" y="604"/>
                  </a:cubicBezTo>
                  <a:cubicBezTo>
                    <a:pt x="4265" y="604"/>
                    <a:pt x="2075" y="0"/>
                    <a:pt x="1912" y="0"/>
                  </a:cubicBez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97" name="Google Shape;3197;p38"/>
            <p:cNvSpPr/>
            <p:nvPr/>
          </p:nvSpPr>
          <p:spPr>
            <a:xfrm>
              <a:off x="3872850" y="2469200"/>
              <a:ext cx="257775" cy="458575"/>
            </a:xfrm>
            <a:custGeom>
              <a:avLst/>
              <a:gdLst/>
              <a:ahLst/>
              <a:cxnLst/>
              <a:rect l="l" t="t" r="r" b="b"/>
              <a:pathLst>
                <a:path w="10311" h="18343" extrusionOk="0">
                  <a:moveTo>
                    <a:pt x="1913" y="0"/>
                  </a:moveTo>
                  <a:cubicBezTo>
                    <a:pt x="1913" y="0"/>
                    <a:pt x="1466" y="3866"/>
                    <a:pt x="770" y="5716"/>
                  </a:cubicBezTo>
                  <a:cubicBezTo>
                    <a:pt x="614" y="6194"/>
                    <a:pt x="510" y="6682"/>
                    <a:pt x="469" y="7171"/>
                  </a:cubicBezTo>
                  <a:cubicBezTo>
                    <a:pt x="188" y="9748"/>
                    <a:pt x="427" y="14019"/>
                    <a:pt x="427" y="14872"/>
                  </a:cubicBezTo>
                  <a:cubicBezTo>
                    <a:pt x="427" y="15921"/>
                    <a:pt x="1" y="18343"/>
                    <a:pt x="1" y="18343"/>
                  </a:cubicBezTo>
                  <a:lnTo>
                    <a:pt x="10310" y="18343"/>
                  </a:lnTo>
                  <a:lnTo>
                    <a:pt x="9697" y="17584"/>
                  </a:lnTo>
                  <a:cubicBezTo>
                    <a:pt x="9599" y="17606"/>
                    <a:pt x="9489" y="17616"/>
                    <a:pt x="9369" y="17616"/>
                  </a:cubicBezTo>
                  <a:cubicBezTo>
                    <a:pt x="7930" y="17616"/>
                    <a:pt x="5057" y="16155"/>
                    <a:pt x="3628" y="15474"/>
                  </a:cubicBezTo>
                  <a:cubicBezTo>
                    <a:pt x="2079" y="14736"/>
                    <a:pt x="2973" y="13146"/>
                    <a:pt x="3243" y="11172"/>
                  </a:cubicBezTo>
                  <a:cubicBezTo>
                    <a:pt x="3514" y="9187"/>
                    <a:pt x="6714" y="0"/>
                    <a:pt x="6714" y="0"/>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98" name="Google Shape;3198;p38"/>
            <p:cNvSpPr/>
            <p:nvPr/>
          </p:nvSpPr>
          <p:spPr>
            <a:xfrm>
              <a:off x="4027200" y="1599600"/>
              <a:ext cx="102125" cy="122675"/>
            </a:xfrm>
            <a:custGeom>
              <a:avLst/>
              <a:gdLst/>
              <a:ahLst/>
              <a:cxnLst/>
              <a:rect l="l" t="t" r="r" b="b"/>
              <a:pathLst>
                <a:path w="4085" h="4907" extrusionOk="0">
                  <a:moveTo>
                    <a:pt x="2609" y="1"/>
                  </a:moveTo>
                  <a:lnTo>
                    <a:pt x="2515" y="11"/>
                  </a:lnTo>
                  <a:cubicBezTo>
                    <a:pt x="2338" y="136"/>
                    <a:pt x="977" y="1103"/>
                    <a:pt x="509" y="2693"/>
                  </a:cubicBezTo>
                  <a:cubicBezTo>
                    <a:pt x="0" y="4387"/>
                    <a:pt x="2141" y="4813"/>
                    <a:pt x="2141" y="4813"/>
                  </a:cubicBezTo>
                  <a:cubicBezTo>
                    <a:pt x="2141" y="4813"/>
                    <a:pt x="1133" y="3326"/>
                    <a:pt x="2401" y="3233"/>
                  </a:cubicBezTo>
                  <a:cubicBezTo>
                    <a:pt x="2433" y="3231"/>
                    <a:pt x="2465" y="3229"/>
                    <a:pt x="2495" y="3229"/>
                  </a:cubicBezTo>
                  <a:cubicBezTo>
                    <a:pt x="3657" y="3229"/>
                    <a:pt x="3627" y="4906"/>
                    <a:pt x="3627" y="4906"/>
                  </a:cubicBezTo>
                  <a:cubicBezTo>
                    <a:pt x="4084" y="2350"/>
                    <a:pt x="2671" y="3254"/>
                    <a:pt x="2359" y="1799"/>
                  </a:cubicBezTo>
                  <a:cubicBezTo>
                    <a:pt x="2047" y="344"/>
                    <a:pt x="3191" y="53"/>
                    <a:pt x="3191" y="53"/>
                  </a:cubicBezTo>
                  <a:cubicBezTo>
                    <a:pt x="3003" y="22"/>
                    <a:pt x="2806" y="1"/>
                    <a:pt x="2609" y="1"/>
                  </a:cubicBez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99" name="Google Shape;3199;p38"/>
            <p:cNvSpPr/>
            <p:nvPr/>
          </p:nvSpPr>
          <p:spPr>
            <a:xfrm>
              <a:off x="4051600" y="1880475"/>
              <a:ext cx="52000" cy="34700"/>
            </a:xfrm>
            <a:custGeom>
              <a:avLst/>
              <a:gdLst/>
              <a:ahLst/>
              <a:cxnLst/>
              <a:rect l="l" t="t" r="r" b="b"/>
              <a:pathLst>
                <a:path w="2080" h="1388" extrusionOk="0">
                  <a:moveTo>
                    <a:pt x="2079" y="0"/>
                  </a:moveTo>
                  <a:cubicBezTo>
                    <a:pt x="1722" y="540"/>
                    <a:pt x="512" y="584"/>
                    <a:pt x="129" y="584"/>
                  </a:cubicBezTo>
                  <a:cubicBezTo>
                    <a:pt x="55" y="584"/>
                    <a:pt x="11" y="582"/>
                    <a:pt x="11" y="582"/>
                  </a:cubicBezTo>
                  <a:lnTo>
                    <a:pt x="1" y="582"/>
                  </a:lnTo>
                  <a:lnTo>
                    <a:pt x="1" y="1320"/>
                  </a:lnTo>
                  <a:lnTo>
                    <a:pt x="11" y="1320"/>
                  </a:lnTo>
                  <a:cubicBezTo>
                    <a:pt x="11" y="1320"/>
                    <a:pt x="379" y="1387"/>
                    <a:pt x="847" y="1387"/>
                  </a:cubicBezTo>
                  <a:cubicBezTo>
                    <a:pt x="1240" y="1387"/>
                    <a:pt x="1704" y="1340"/>
                    <a:pt x="2079" y="1164"/>
                  </a:cubicBezTo>
                  <a:lnTo>
                    <a:pt x="2079" y="0"/>
                  </a:lnTo>
                  <a:close/>
                </a:path>
              </a:pathLst>
            </a:custGeom>
            <a:solidFill>
              <a:srgbClr val="49897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00" name="Google Shape;3200;p38"/>
            <p:cNvSpPr/>
            <p:nvPr/>
          </p:nvSpPr>
          <p:spPr>
            <a:xfrm>
              <a:off x="4051600" y="1857600"/>
              <a:ext cx="52000" cy="37475"/>
            </a:xfrm>
            <a:custGeom>
              <a:avLst/>
              <a:gdLst/>
              <a:ahLst/>
              <a:cxnLst/>
              <a:rect l="l" t="t" r="r" b="b"/>
              <a:pathLst>
                <a:path w="2080" h="1499" extrusionOk="0">
                  <a:moveTo>
                    <a:pt x="2079" y="1"/>
                  </a:moveTo>
                  <a:cubicBezTo>
                    <a:pt x="1681" y="574"/>
                    <a:pt x="674" y="641"/>
                    <a:pt x="224" y="641"/>
                  </a:cubicBezTo>
                  <a:cubicBezTo>
                    <a:pt x="86" y="641"/>
                    <a:pt x="1" y="634"/>
                    <a:pt x="1" y="634"/>
                  </a:cubicBezTo>
                  <a:lnTo>
                    <a:pt x="1" y="1497"/>
                  </a:lnTo>
                  <a:lnTo>
                    <a:pt x="11" y="1497"/>
                  </a:lnTo>
                  <a:cubicBezTo>
                    <a:pt x="11" y="1497"/>
                    <a:pt x="55" y="1499"/>
                    <a:pt x="129" y="1499"/>
                  </a:cubicBezTo>
                  <a:cubicBezTo>
                    <a:pt x="512" y="1499"/>
                    <a:pt x="1722" y="1455"/>
                    <a:pt x="2079" y="915"/>
                  </a:cubicBezTo>
                  <a:lnTo>
                    <a:pt x="2079" y="1"/>
                  </a:ln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01" name="Google Shape;3201;p38"/>
            <p:cNvSpPr/>
            <p:nvPr/>
          </p:nvSpPr>
          <p:spPr>
            <a:xfrm>
              <a:off x="4051600" y="1838375"/>
              <a:ext cx="52000" cy="35250"/>
            </a:xfrm>
            <a:custGeom>
              <a:avLst/>
              <a:gdLst/>
              <a:ahLst/>
              <a:cxnLst/>
              <a:rect l="l" t="t" r="r" b="b"/>
              <a:pathLst>
                <a:path w="2080" h="1410" extrusionOk="0">
                  <a:moveTo>
                    <a:pt x="2079" y="1"/>
                  </a:moveTo>
                  <a:cubicBezTo>
                    <a:pt x="1527" y="566"/>
                    <a:pt x="856" y="672"/>
                    <a:pt x="431" y="672"/>
                  </a:cubicBezTo>
                  <a:cubicBezTo>
                    <a:pt x="177" y="672"/>
                    <a:pt x="11" y="634"/>
                    <a:pt x="11" y="634"/>
                  </a:cubicBezTo>
                  <a:lnTo>
                    <a:pt x="1" y="634"/>
                  </a:lnTo>
                  <a:lnTo>
                    <a:pt x="1" y="1403"/>
                  </a:lnTo>
                  <a:cubicBezTo>
                    <a:pt x="1" y="1403"/>
                    <a:pt x="86" y="1410"/>
                    <a:pt x="224" y="1410"/>
                  </a:cubicBezTo>
                  <a:cubicBezTo>
                    <a:pt x="674" y="1410"/>
                    <a:pt x="1681" y="1343"/>
                    <a:pt x="2079" y="770"/>
                  </a:cubicBezTo>
                  <a:lnTo>
                    <a:pt x="2079" y="1"/>
                  </a:lnTo>
                  <a:close/>
                </a:path>
              </a:pathLst>
            </a:custGeom>
            <a:solidFill>
              <a:srgbClr val="49897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02" name="Google Shape;3202;p38"/>
            <p:cNvSpPr/>
            <p:nvPr/>
          </p:nvSpPr>
          <p:spPr>
            <a:xfrm>
              <a:off x="4051600" y="1811350"/>
              <a:ext cx="52000" cy="43925"/>
            </a:xfrm>
            <a:custGeom>
              <a:avLst/>
              <a:gdLst/>
              <a:ahLst/>
              <a:cxnLst/>
              <a:rect l="l" t="t" r="r" b="b"/>
              <a:pathLst>
                <a:path w="2080" h="1757" extrusionOk="0">
                  <a:moveTo>
                    <a:pt x="2079" y="1"/>
                  </a:moveTo>
                  <a:cubicBezTo>
                    <a:pt x="1736" y="897"/>
                    <a:pt x="917" y="1043"/>
                    <a:pt x="419" y="1043"/>
                  </a:cubicBezTo>
                  <a:cubicBezTo>
                    <a:pt x="177" y="1043"/>
                    <a:pt x="11" y="1009"/>
                    <a:pt x="11" y="1009"/>
                  </a:cubicBezTo>
                  <a:lnTo>
                    <a:pt x="1" y="1009"/>
                  </a:lnTo>
                  <a:lnTo>
                    <a:pt x="1" y="1715"/>
                  </a:lnTo>
                  <a:lnTo>
                    <a:pt x="11" y="1715"/>
                  </a:lnTo>
                  <a:cubicBezTo>
                    <a:pt x="11" y="1715"/>
                    <a:pt x="183" y="1756"/>
                    <a:pt x="444" y="1756"/>
                  </a:cubicBezTo>
                  <a:cubicBezTo>
                    <a:pt x="869" y="1756"/>
                    <a:pt x="1532" y="1648"/>
                    <a:pt x="2079" y="1082"/>
                  </a:cubicBezTo>
                  <a:lnTo>
                    <a:pt x="2079" y="1"/>
                  </a:ln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03" name="Google Shape;3203;p38"/>
            <p:cNvSpPr/>
            <p:nvPr/>
          </p:nvSpPr>
          <p:spPr>
            <a:xfrm>
              <a:off x="3802450" y="1602450"/>
              <a:ext cx="266075" cy="340400"/>
            </a:xfrm>
            <a:custGeom>
              <a:avLst/>
              <a:gdLst/>
              <a:ahLst/>
              <a:cxnLst/>
              <a:rect l="l" t="t" r="r" b="b"/>
              <a:pathLst>
                <a:path w="10643" h="13616" extrusionOk="0">
                  <a:moveTo>
                    <a:pt x="10581" y="1"/>
                  </a:moveTo>
                  <a:cubicBezTo>
                    <a:pt x="9764" y="1"/>
                    <a:pt x="1021" y="312"/>
                    <a:pt x="1" y="13615"/>
                  </a:cubicBezTo>
                  <a:lnTo>
                    <a:pt x="1476" y="13605"/>
                  </a:lnTo>
                  <a:lnTo>
                    <a:pt x="1476" y="10227"/>
                  </a:lnTo>
                  <a:cubicBezTo>
                    <a:pt x="1476" y="10227"/>
                    <a:pt x="1476" y="8253"/>
                    <a:pt x="3898" y="7847"/>
                  </a:cubicBezTo>
                  <a:cubicBezTo>
                    <a:pt x="3971" y="7837"/>
                    <a:pt x="4054" y="7827"/>
                    <a:pt x="4147" y="7816"/>
                  </a:cubicBezTo>
                  <a:lnTo>
                    <a:pt x="4656" y="7764"/>
                  </a:lnTo>
                  <a:lnTo>
                    <a:pt x="5675" y="7660"/>
                  </a:lnTo>
                  <a:lnTo>
                    <a:pt x="6423" y="7588"/>
                  </a:lnTo>
                  <a:lnTo>
                    <a:pt x="7452" y="7484"/>
                  </a:lnTo>
                  <a:lnTo>
                    <a:pt x="7452" y="13615"/>
                  </a:lnTo>
                  <a:lnTo>
                    <a:pt x="9967" y="13615"/>
                  </a:lnTo>
                  <a:lnTo>
                    <a:pt x="9967" y="6143"/>
                  </a:lnTo>
                  <a:cubicBezTo>
                    <a:pt x="9967" y="6143"/>
                    <a:pt x="10133" y="5385"/>
                    <a:pt x="10642" y="5156"/>
                  </a:cubicBezTo>
                  <a:cubicBezTo>
                    <a:pt x="10642" y="5156"/>
                    <a:pt x="8512" y="4470"/>
                    <a:pt x="8928" y="2599"/>
                  </a:cubicBezTo>
                  <a:cubicBezTo>
                    <a:pt x="9343" y="729"/>
                    <a:pt x="10642" y="1"/>
                    <a:pt x="10642" y="1"/>
                  </a:cubicBezTo>
                  <a:cubicBezTo>
                    <a:pt x="10642" y="1"/>
                    <a:pt x="10621" y="1"/>
                    <a:pt x="10581" y="1"/>
                  </a:cubicBez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04" name="Google Shape;3204;p38"/>
            <p:cNvSpPr/>
            <p:nvPr/>
          </p:nvSpPr>
          <p:spPr>
            <a:xfrm>
              <a:off x="3899875" y="1796550"/>
              <a:ext cx="88875" cy="105500"/>
            </a:xfrm>
            <a:custGeom>
              <a:avLst/>
              <a:gdLst/>
              <a:ahLst/>
              <a:cxnLst/>
              <a:rect l="l" t="t" r="r" b="b"/>
              <a:pathLst>
                <a:path w="3555" h="4220" extrusionOk="0">
                  <a:moveTo>
                    <a:pt x="759" y="0"/>
                  </a:moveTo>
                  <a:lnTo>
                    <a:pt x="250" y="52"/>
                  </a:lnTo>
                  <a:cubicBezTo>
                    <a:pt x="167" y="63"/>
                    <a:pt x="84" y="73"/>
                    <a:pt x="1" y="83"/>
                  </a:cubicBezTo>
                  <a:cubicBezTo>
                    <a:pt x="1" y="83"/>
                    <a:pt x="448" y="3097"/>
                    <a:pt x="3555" y="4220"/>
                  </a:cubicBezTo>
                  <a:lnTo>
                    <a:pt x="3555" y="3357"/>
                  </a:lnTo>
                  <a:cubicBezTo>
                    <a:pt x="1040" y="1996"/>
                    <a:pt x="759" y="0"/>
                    <a:pt x="759" y="0"/>
                  </a:cubicBezTo>
                  <a:close/>
                </a:path>
              </a:pathLst>
            </a:custGeom>
            <a:solidFill>
              <a:srgbClr val="49897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05" name="Google Shape;3205;p38"/>
            <p:cNvSpPr/>
            <p:nvPr/>
          </p:nvSpPr>
          <p:spPr>
            <a:xfrm>
              <a:off x="3918850" y="1793950"/>
              <a:ext cx="69900" cy="86550"/>
            </a:xfrm>
            <a:custGeom>
              <a:avLst/>
              <a:gdLst/>
              <a:ahLst/>
              <a:cxnLst/>
              <a:rect l="l" t="t" r="r" b="b"/>
              <a:pathLst>
                <a:path w="2796" h="3462" extrusionOk="0">
                  <a:moveTo>
                    <a:pt x="1019" y="0"/>
                  </a:moveTo>
                  <a:lnTo>
                    <a:pt x="0" y="104"/>
                  </a:lnTo>
                  <a:cubicBezTo>
                    <a:pt x="0" y="104"/>
                    <a:pt x="281" y="2100"/>
                    <a:pt x="2796" y="3461"/>
                  </a:cubicBezTo>
                  <a:lnTo>
                    <a:pt x="2796" y="2547"/>
                  </a:lnTo>
                  <a:cubicBezTo>
                    <a:pt x="1071" y="1258"/>
                    <a:pt x="1019" y="0"/>
                    <a:pt x="1019" y="0"/>
                  </a:cubicBez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06" name="Google Shape;3206;p38"/>
            <p:cNvSpPr/>
            <p:nvPr/>
          </p:nvSpPr>
          <p:spPr>
            <a:xfrm>
              <a:off x="3944300" y="1792125"/>
              <a:ext cx="44450" cy="65500"/>
            </a:xfrm>
            <a:custGeom>
              <a:avLst/>
              <a:gdLst/>
              <a:ahLst/>
              <a:cxnLst/>
              <a:rect l="l" t="t" r="r" b="b"/>
              <a:pathLst>
                <a:path w="1778" h="2620" extrusionOk="0">
                  <a:moveTo>
                    <a:pt x="749" y="1"/>
                  </a:moveTo>
                  <a:lnTo>
                    <a:pt x="1" y="73"/>
                  </a:lnTo>
                  <a:cubicBezTo>
                    <a:pt x="1" y="73"/>
                    <a:pt x="53" y="1331"/>
                    <a:pt x="1778" y="2620"/>
                  </a:cubicBezTo>
                  <a:lnTo>
                    <a:pt x="1778" y="1466"/>
                  </a:lnTo>
                  <a:cubicBezTo>
                    <a:pt x="1248" y="1227"/>
                    <a:pt x="749" y="73"/>
                    <a:pt x="749" y="73"/>
                  </a:cubicBezTo>
                  <a:lnTo>
                    <a:pt x="749" y="1"/>
                  </a:lnTo>
                  <a:close/>
                </a:path>
              </a:pathLst>
            </a:custGeom>
            <a:solidFill>
              <a:srgbClr val="49897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07" name="Google Shape;3207;p38"/>
            <p:cNvSpPr/>
            <p:nvPr/>
          </p:nvSpPr>
          <p:spPr>
            <a:xfrm>
              <a:off x="3963275" y="1789525"/>
              <a:ext cx="25475" cy="39250"/>
            </a:xfrm>
            <a:custGeom>
              <a:avLst/>
              <a:gdLst/>
              <a:ahLst/>
              <a:cxnLst/>
              <a:rect l="l" t="t" r="r" b="b"/>
              <a:pathLst>
                <a:path w="1019" h="1570" extrusionOk="0">
                  <a:moveTo>
                    <a:pt x="1019" y="1"/>
                  </a:moveTo>
                  <a:lnTo>
                    <a:pt x="1" y="105"/>
                  </a:lnTo>
                  <a:lnTo>
                    <a:pt x="1" y="177"/>
                  </a:lnTo>
                  <a:cubicBezTo>
                    <a:pt x="1" y="177"/>
                    <a:pt x="489" y="1331"/>
                    <a:pt x="1019" y="1570"/>
                  </a:cubicBezTo>
                  <a:lnTo>
                    <a:pt x="1019" y="1"/>
                  </a:ln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08" name="Google Shape;3208;p38"/>
            <p:cNvSpPr/>
            <p:nvPr/>
          </p:nvSpPr>
          <p:spPr>
            <a:xfrm>
              <a:off x="3913125" y="2147800"/>
              <a:ext cx="53550" cy="278550"/>
            </a:xfrm>
            <a:custGeom>
              <a:avLst/>
              <a:gdLst/>
              <a:ahLst/>
              <a:cxnLst/>
              <a:rect l="l" t="t" r="r" b="b"/>
              <a:pathLst>
                <a:path w="2142" h="11142" extrusionOk="0">
                  <a:moveTo>
                    <a:pt x="2142" y="1"/>
                  </a:moveTo>
                  <a:lnTo>
                    <a:pt x="728" y="2048"/>
                  </a:lnTo>
                  <a:lnTo>
                    <a:pt x="427" y="8803"/>
                  </a:lnTo>
                  <a:cubicBezTo>
                    <a:pt x="427" y="8803"/>
                    <a:pt x="198" y="9832"/>
                    <a:pt x="1" y="11110"/>
                  </a:cubicBezTo>
                  <a:lnTo>
                    <a:pt x="344" y="11141"/>
                  </a:lnTo>
                  <a:cubicBezTo>
                    <a:pt x="624" y="9250"/>
                    <a:pt x="1528" y="7172"/>
                    <a:pt x="1528" y="4532"/>
                  </a:cubicBezTo>
                  <a:cubicBezTo>
                    <a:pt x="1528" y="1196"/>
                    <a:pt x="2100" y="63"/>
                    <a:pt x="2142" y="1"/>
                  </a:cubicBezTo>
                  <a:close/>
                </a:path>
              </a:pathLst>
            </a:custGeom>
            <a:solidFill>
              <a:srgbClr val="49897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09" name="Google Shape;3209;p38"/>
            <p:cNvSpPr/>
            <p:nvPr/>
          </p:nvSpPr>
          <p:spPr>
            <a:xfrm>
              <a:off x="3805825" y="2425550"/>
              <a:ext cx="115900" cy="446900"/>
            </a:xfrm>
            <a:custGeom>
              <a:avLst/>
              <a:gdLst/>
              <a:ahLst/>
              <a:cxnLst/>
              <a:rect l="l" t="t" r="r" b="b"/>
              <a:pathLst>
                <a:path w="4636" h="17876" extrusionOk="0">
                  <a:moveTo>
                    <a:pt x="4282" y="0"/>
                  </a:moveTo>
                  <a:cubicBezTo>
                    <a:pt x="4158" y="769"/>
                    <a:pt x="4043" y="1621"/>
                    <a:pt x="3981" y="2390"/>
                  </a:cubicBezTo>
                  <a:cubicBezTo>
                    <a:pt x="3836" y="4448"/>
                    <a:pt x="1799" y="6485"/>
                    <a:pt x="1809" y="8262"/>
                  </a:cubicBezTo>
                  <a:cubicBezTo>
                    <a:pt x="1830" y="10039"/>
                    <a:pt x="1" y="15755"/>
                    <a:pt x="281" y="17875"/>
                  </a:cubicBezTo>
                  <a:cubicBezTo>
                    <a:pt x="281" y="17875"/>
                    <a:pt x="2194" y="9977"/>
                    <a:pt x="3160" y="8917"/>
                  </a:cubicBezTo>
                  <a:cubicBezTo>
                    <a:pt x="3191" y="8418"/>
                    <a:pt x="3295" y="7930"/>
                    <a:pt x="3451" y="7462"/>
                  </a:cubicBezTo>
                  <a:cubicBezTo>
                    <a:pt x="4158" y="5612"/>
                    <a:pt x="4594" y="1736"/>
                    <a:pt x="4594" y="1736"/>
                  </a:cubicBezTo>
                  <a:cubicBezTo>
                    <a:pt x="4532" y="1175"/>
                    <a:pt x="4542" y="593"/>
                    <a:pt x="4636" y="31"/>
                  </a:cubicBezTo>
                  <a:lnTo>
                    <a:pt x="4282" y="0"/>
                  </a:lnTo>
                  <a:close/>
                </a:path>
              </a:pathLst>
            </a:custGeom>
            <a:solidFill>
              <a:srgbClr val="49897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10" name="Google Shape;3210;p38"/>
            <p:cNvSpPr/>
            <p:nvPr/>
          </p:nvSpPr>
          <p:spPr>
            <a:xfrm>
              <a:off x="3893125" y="2355650"/>
              <a:ext cx="12250" cy="34025"/>
            </a:xfrm>
            <a:custGeom>
              <a:avLst/>
              <a:gdLst/>
              <a:ahLst/>
              <a:cxnLst/>
              <a:rect l="l" t="t" r="r" b="b"/>
              <a:pathLst>
                <a:path w="490" h="1361" extrusionOk="0">
                  <a:moveTo>
                    <a:pt x="1" y="1"/>
                  </a:moveTo>
                  <a:lnTo>
                    <a:pt x="1" y="1175"/>
                  </a:lnTo>
                  <a:cubicBezTo>
                    <a:pt x="11" y="1196"/>
                    <a:pt x="21" y="1217"/>
                    <a:pt x="42" y="1237"/>
                  </a:cubicBezTo>
                  <a:cubicBezTo>
                    <a:pt x="77" y="1289"/>
                    <a:pt x="140" y="1360"/>
                    <a:pt x="228" y="1360"/>
                  </a:cubicBezTo>
                  <a:cubicBezTo>
                    <a:pt x="300" y="1360"/>
                    <a:pt x="387" y="1314"/>
                    <a:pt x="489" y="1175"/>
                  </a:cubicBezTo>
                  <a:lnTo>
                    <a:pt x="489" y="1"/>
                  </a:ln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11" name="Google Shape;3211;p38"/>
            <p:cNvSpPr/>
            <p:nvPr/>
          </p:nvSpPr>
          <p:spPr>
            <a:xfrm>
              <a:off x="3835700" y="2296150"/>
              <a:ext cx="69675" cy="80825"/>
            </a:xfrm>
            <a:custGeom>
              <a:avLst/>
              <a:gdLst/>
              <a:ahLst/>
              <a:cxnLst/>
              <a:rect l="l" t="t" r="r" b="b"/>
              <a:pathLst>
                <a:path w="2787" h="3233" extrusionOk="0">
                  <a:moveTo>
                    <a:pt x="354" y="1"/>
                  </a:moveTo>
                  <a:lnTo>
                    <a:pt x="1" y="1009"/>
                  </a:lnTo>
                  <a:lnTo>
                    <a:pt x="74" y="2869"/>
                  </a:lnTo>
                  <a:lnTo>
                    <a:pt x="84" y="3233"/>
                  </a:lnTo>
                  <a:lnTo>
                    <a:pt x="1861" y="3233"/>
                  </a:lnTo>
                  <a:lnTo>
                    <a:pt x="2308" y="2381"/>
                  </a:lnTo>
                  <a:lnTo>
                    <a:pt x="2786" y="2381"/>
                  </a:lnTo>
                  <a:lnTo>
                    <a:pt x="2786" y="1373"/>
                  </a:lnTo>
                  <a:lnTo>
                    <a:pt x="2256" y="1"/>
                  </a:ln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12" name="Google Shape;3212;p38"/>
            <p:cNvSpPr/>
            <p:nvPr/>
          </p:nvSpPr>
          <p:spPr>
            <a:xfrm>
              <a:off x="3839350" y="1917875"/>
              <a:ext cx="63150" cy="16650"/>
            </a:xfrm>
            <a:custGeom>
              <a:avLst/>
              <a:gdLst/>
              <a:ahLst/>
              <a:cxnLst/>
              <a:rect l="l" t="t" r="r" b="b"/>
              <a:pathLst>
                <a:path w="2526" h="666" extrusionOk="0">
                  <a:moveTo>
                    <a:pt x="0" y="1"/>
                  </a:moveTo>
                  <a:lnTo>
                    <a:pt x="0" y="666"/>
                  </a:lnTo>
                  <a:lnTo>
                    <a:pt x="2505" y="666"/>
                  </a:lnTo>
                  <a:lnTo>
                    <a:pt x="2526" y="1"/>
                  </a:ln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13" name="Google Shape;3213;p38"/>
            <p:cNvSpPr/>
            <p:nvPr/>
          </p:nvSpPr>
          <p:spPr>
            <a:xfrm>
              <a:off x="3839075" y="1934500"/>
              <a:ext cx="62900" cy="15100"/>
            </a:xfrm>
            <a:custGeom>
              <a:avLst/>
              <a:gdLst/>
              <a:ahLst/>
              <a:cxnLst/>
              <a:rect l="l" t="t" r="r" b="b"/>
              <a:pathLst>
                <a:path w="2516" h="604" extrusionOk="0">
                  <a:moveTo>
                    <a:pt x="11" y="1"/>
                  </a:moveTo>
                  <a:lnTo>
                    <a:pt x="11" y="323"/>
                  </a:lnTo>
                  <a:lnTo>
                    <a:pt x="1" y="603"/>
                  </a:lnTo>
                  <a:lnTo>
                    <a:pt x="2495" y="603"/>
                  </a:lnTo>
                  <a:lnTo>
                    <a:pt x="2516" y="1"/>
                  </a:ln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14" name="Google Shape;3214;p38"/>
            <p:cNvSpPr/>
            <p:nvPr/>
          </p:nvSpPr>
          <p:spPr>
            <a:xfrm>
              <a:off x="3838575" y="1949575"/>
              <a:ext cx="62900" cy="19250"/>
            </a:xfrm>
            <a:custGeom>
              <a:avLst/>
              <a:gdLst/>
              <a:ahLst/>
              <a:cxnLst/>
              <a:rect l="l" t="t" r="r" b="b"/>
              <a:pathLst>
                <a:path w="2516" h="770" extrusionOk="0">
                  <a:moveTo>
                    <a:pt x="21" y="0"/>
                  </a:moveTo>
                  <a:lnTo>
                    <a:pt x="0" y="769"/>
                  </a:lnTo>
                  <a:lnTo>
                    <a:pt x="2494" y="769"/>
                  </a:lnTo>
                  <a:lnTo>
                    <a:pt x="2515" y="0"/>
                  </a:ln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15" name="Google Shape;3215;p38"/>
            <p:cNvSpPr/>
            <p:nvPr/>
          </p:nvSpPr>
          <p:spPr>
            <a:xfrm>
              <a:off x="3832850" y="1968800"/>
              <a:ext cx="68100" cy="281400"/>
            </a:xfrm>
            <a:custGeom>
              <a:avLst/>
              <a:gdLst/>
              <a:ahLst/>
              <a:cxnLst/>
              <a:rect l="l" t="t" r="r" b="b"/>
              <a:pathLst>
                <a:path w="2724" h="11256" extrusionOk="0">
                  <a:moveTo>
                    <a:pt x="229" y="0"/>
                  </a:moveTo>
                  <a:lnTo>
                    <a:pt x="1" y="8844"/>
                  </a:lnTo>
                  <a:lnTo>
                    <a:pt x="260" y="11255"/>
                  </a:lnTo>
                  <a:lnTo>
                    <a:pt x="2422" y="11255"/>
                  </a:lnTo>
                  <a:lnTo>
                    <a:pt x="2723" y="0"/>
                  </a:ln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16" name="Google Shape;3216;p38"/>
            <p:cNvSpPr/>
            <p:nvPr/>
          </p:nvSpPr>
          <p:spPr>
            <a:xfrm>
              <a:off x="3819075" y="2355650"/>
              <a:ext cx="78500" cy="129675"/>
            </a:xfrm>
            <a:custGeom>
              <a:avLst/>
              <a:gdLst/>
              <a:ahLst/>
              <a:cxnLst/>
              <a:rect l="l" t="t" r="r" b="b"/>
              <a:pathLst>
                <a:path w="3140" h="5187" extrusionOk="0">
                  <a:moveTo>
                    <a:pt x="2963" y="1"/>
                  </a:moveTo>
                  <a:lnTo>
                    <a:pt x="2516" y="853"/>
                  </a:lnTo>
                  <a:lnTo>
                    <a:pt x="2308" y="853"/>
                  </a:lnTo>
                  <a:lnTo>
                    <a:pt x="1664" y="2079"/>
                  </a:lnTo>
                  <a:lnTo>
                    <a:pt x="1030" y="853"/>
                  </a:lnTo>
                  <a:lnTo>
                    <a:pt x="739" y="853"/>
                  </a:lnTo>
                  <a:lnTo>
                    <a:pt x="728" y="489"/>
                  </a:lnTo>
                  <a:lnTo>
                    <a:pt x="666" y="489"/>
                  </a:lnTo>
                  <a:cubicBezTo>
                    <a:pt x="666" y="489"/>
                    <a:pt x="240" y="759"/>
                    <a:pt x="406" y="1466"/>
                  </a:cubicBezTo>
                  <a:cubicBezTo>
                    <a:pt x="572" y="2162"/>
                    <a:pt x="1113" y="2297"/>
                    <a:pt x="1113" y="2297"/>
                  </a:cubicBezTo>
                  <a:lnTo>
                    <a:pt x="1" y="2318"/>
                  </a:lnTo>
                  <a:lnTo>
                    <a:pt x="1" y="2838"/>
                  </a:lnTo>
                  <a:lnTo>
                    <a:pt x="1206" y="2817"/>
                  </a:lnTo>
                  <a:lnTo>
                    <a:pt x="1206" y="5186"/>
                  </a:lnTo>
                  <a:lnTo>
                    <a:pt x="1913" y="5186"/>
                  </a:lnTo>
                  <a:lnTo>
                    <a:pt x="1913" y="2848"/>
                  </a:lnTo>
                  <a:lnTo>
                    <a:pt x="3139" y="2848"/>
                  </a:lnTo>
                  <a:lnTo>
                    <a:pt x="3139" y="2329"/>
                  </a:lnTo>
                  <a:lnTo>
                    <a:pt x="2110" y="2318"/>
                  </a:lnTo>
                  <a:cubicBezTo>
                    <a:pt x="2110" y="2318"/>
                    <a:pt x="2568" y="2173"/>
                    <a:pt x="2931" y="1289"/>
                  </a:cubicBezTo>
                  <a:lnTo>
                    <a:pt x="2994" y="1237"/>
                  </a:lnTo>
                  <a:cubicBezTo>
                    <a:pt x="2983" y="1217"/>
                    <a:pt x="2973" y="1196"/>
                    <a:pt x="2963" y="1175"/>
                  </a:cubicBezTo>
                  <a:lnTo>
                    <a:pt x="2963" y="1"/>
                  </a:ln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17" name="Google Shape;3217;p38"/>
            <p:cNvSpPr/>
            <p:nvPr/>
          </p:nvSpPr>
          <p:spPr>
            <a:xfrm>
              <a:off x="3839350" y="2250175"/>
              <a:ext cx="54050" cy="24700"/>
            </a:xfrm>
            <a:custGeom>
              <a:avLst/>
              <a:gdLst/>
              <a:ahLst/>
              <a:cxnLst/>
              <a:rect l="l" t="t" r="r" b="b"/>
              <a:pathLst>
                <a:path w="2162" h="988" extrusionOk="0">
                  <a:moveTo>
                    <a:pt x="0" y="0"/>
                  </a:moveTo>
                  <a:lnTo>
                    <a:pt x="115" y="988"/>
                  </a:lnTo>
                  <a:lnTo>
                    <a:pt x="2131" y="988"/>
                  </a:lnTo>
                  <a:lnTo>
                    <a:pt x="2162" y="0"/>
                  </a:ln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18" name="Google Shape;3218;p38"/>
            <p:cNvSpPr/>
            <p:nvPr/>
          </p:nvSpPr>
          <p:spPr>
            <a:xfrm>
              <a:off x="3842200" y="2274850"/>
              <a:ext cx="50425" cy="21325"/>
            </a:xfrm>
            <a:custGeom>
              <a:avLst/>
              <a:gdLst/>
              <a:ahLst/>
              <a:cxnLst/>
              <a:rect l="l" t="t" r="r" b="b"/>
              <a:pathLst>
                <a:path w="2017" h="853" extrusionOk="0">
                  <a:moveTo>
                    <a:pt x="1" y="1"/>
                  </a:moveTo>
                  <a:lnTo>
                    <a:pt x="94" y="853"/>
                  </a:lnTo>
                  <a:lnTo>
                    <a:pt x="1996" y="853"/>
                  </a:lnTo>
                  <a:lnTo>
                    <a:pt x="2017" y="1"/>
                  </a:ln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19" name="Google Shape;3219;p38"/>
            <p:cNvSpPr/>
            <p:nvPr/>
          </p:nvSpPr>
          <p:spPr>
            <a:xfrm>
              <a:off x="3862475" y="1421125"/>
              <a:ext cx="46275" cy="239825"/>
            </a:xfrm>
            <a:custGeom>
              <a:avLst/>
              <a:gdLst/>
              <a:ahLst/>
              <a:cxnLst/>
              <a:rect l="l" t="t" r="r" b="b"/>
              <a:pathLst>
                <a:path w="1851" h="9593" extrusionOk="0">
                  <a:moveTo>
                    <a:pt x="115" y="0"/>
                  </a:moveTo>
                  <a:cubicBezTo>
                    <a:pt x="198" y="1455"/>
                    <a:pt x="437" y="2889"/>
                    <a:pt x="821" y="4292"/>
                  </a:cubicBezTo>
                  <a:cubicBezTo>
                    <a:pt x="1632" y="7202"/>
                    <a:pt x="0" y="9593"/>
                    <a:pt x="0" y="9593"/>
                  </a:cubicBezTo>
                  <a:cubicBezTo>
                    <a:pt x="0" y="9593"/>
                    <a:pt x="1642" y="9052"/>
                    <a:pt x="1850" y="4209"/>
                  </a:cubicBezTo>
                  <a:cubicBezTo>
                    <a:pt x="873" y="3004"/>
                    <a:pt x="270" y="1549"/>
                    <a:pt x="115" y="0"/>
                  </a:cubicBez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220" name="Google Shape;3220;p38"/>
          <p:cNvGrpSpPr/>
          <p:nvPr/>
        </p:nvGrpSpPr>
        <p:grpSpPr>
          <a:xfrm flipH="1">
            <a:off x="18847621" y="3620980"/>
            <a:ext cx="3162462" cy="7792795"/>
            <a:chOff x="2484425" y="1170100"/>
            <a:chExt cx="701275" cy="1728050"/>
          </a:xfrm>
        </p:grpSpPr>
        <p:sp>
          <p:nvSpPr>
            <p:cNvPr id="3221" name="Google Shape;3221;p38"/>
            <p:cNvSpPr/>
            <p:nvPr/>
          </p:nvSpPr>
          <p:spPr>
            <a:xfrm>
              <a:off x="3044575" y="2200300"/>
              <a:ext cx="141125" cy="96825"/>
            </a:xfrm>
            <a:custGeom>
              <a:avLst/>
              <a:gdLst/>
              <a:ahLst/>
              <a:cxnLst/>
              <a:rect l="l" t="t" r="r" b="b"/>
              <a:pathLst>
                <a:path w="5645" h="3873" extrusionOk="0">
                  <a:moveTo>
                    <a:pt x="1321" y="0"/>
                  </a:moveTo>
                  <a:lnTo>
                    <a:pt x="1" y="1372"/>
                  </a:lnTo>
                  <a:lnTo>
                    <a:pt x="2641" y="3398"/>
                  </a:lnTo>
                  <a:lnTo>
                    <a:pt x="2994" y="3679"/>
                  </a:lnTo>
                  <a:cubicBezTo>
                    <a:pt x="2994" y="3679"/>
                    <a:pt x="3295" y="3873"/>
                    <a:pt x="3647" y="3873"/>
                  </a:cubicBezTo>
                  <a:cubicBezTo>
                    <a:pt x="3719" y="3873"/>
                    <a:pt x="3793" y="3865"/>
                    <a:pt x="3867" y="3845"/>
                  </a:cubicBezTo>
                  <a:cubicBezTo>
                    <a:pt x="3981" y="3814"/>
                    <a:pt x="4085" y="3752"/>
                    <a:pt x="4179" y="3679"/>
                  </a:cubicBezTo>
                  <a:cubicBezTo>
                    <a:pt x="4698" y="3242"/>
                    <a:pt x="5291" y="2193"/>
                    <a:pt x="5291" y="2193"/>
                  </a:cubicBezTo>
                  <a:cubicBezTo>
                    <a:pt x="5488" y="2120"/>
                    <a:pt x="5634" y="1933"/>
                    <a:pt x="5644" y="1725"/>
                  </a:cubicBezTo>
                  <a:cubicBezTo>
                    <a:pt x="5644" y="1381"/>
                    <a:pt x="4779" y="1372"/>
                    <a:pt x="4686" y="1372"/>
                  </a:cubicBezTo>
                  <a:cubicBezTo>
                    <a:pt x="4680" y="1372"/>
                    <a:pt x="4678" y="1372"/>
                    <a:pt x="4678" y="1372"/>
                  </a:cubicBezTo>
                  <a:lnTo>
                    <a:pt x="3960" y="935"/>
                  </a:lnTo>
                  <a:lnTo>
                    <a:pt x="3451" y="613"/>
                  </a:lnTo>
                  <a:lnTo>
                    <a:pt x="2817" y="665"/>
                  </a:lnTo>
                  <a:lnTo>
                    <a:pt x="2007" y="738"/>
                  </a:lnTo>
                  <a:lnTo>
                    <a:pt x="1321" y="0"/>
                  </a:ln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22" name="Google Shape;3222;p38"/>
            <p:cNvSpPr/>
            <p:nvPr/>
          </p:nvSpPr>
          <p:spPr>
            <a:xfrm>
              <a:off x="3115000" y="1591300"/>
              <a:ext cx="70700" cy="632400"/>
            </a:xfrm>
            <a:custGeom>
              <a:avLst/>
              <a:gdLst/>
              <a:ahLst/>
              <a:cxnLst/>
              <a:rect l="l" t="t" r="r" b="b"/>
              <a:pathLst>
                <a:path w="2828" h="25296" extrusionOk="0">
                  <a:moveTo>
                    <a:pt x="613" y="0"/>
                  </a:moveTo>
                  <a:lnTo>
                    <a:pt x="0" y="738"/>
                  </a:lnTo>
                  <a:lnTo>
                    <a:pt x="1227" y="2006"/>
                  </a:lnTo>
                  <a:lnTo>
                    <a:pt x="0" y="2993"/>
                  </a:lnTo>
                  <a:lnTo>
                    <a:pt x="0" y="25025"/>
                  </a:lnTo>
                  <a:lnTo>
                    <a:pt x="634" y="24973"/>
                  </a:lnTo>
                  <a:lnTo>
                    <a:pt x="1143" y="25295"/>
                  </a:lnTo>
                  <a:lnTo>
                    <a:pt x="1143" y="3336"/>
                  </a:lnTo>
                  <a:lnTo>
                    <a:pt x="1777" y="2827"/>
                  </a:lnTo>
                  <a:lnTo>
                    <a:pt x="2037" y="3710"/>
                  </a:lnTo>
                  <a:lnTo>
                    <a:pt x="2037" y="5394"/>
                  </a:lnTo>
                  <a:lnTo>
                    <a:pt x="2827" y="5394"/>
                  </a:lnTo>
                  <a:lnTo>
                    <a:pt x="2827" y="3357"/>
                  </a:lnTo>
                  <a:lnTo>
                    <a:pt x="2463" y="2214"/>
                  </a:lnTo>
                  <a:lnTo>
                    <a:pt x="613" y="0"/>
                  </a:ln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23" name="Google Shape;3223;p38"/>
            <p:cNvSpPr/>
            <p:nvPr/>
          </p:nvSpPr>
          <p:spPr>
            <a:xfrm>
              <a:off x="3090300" y="2285250"/>
              <a:ext cx="65250" cy="577825"/>
            </a:xfrm>
            <a:custGeom>
              <a:avLst/>
              <a:gdLst/>
              <a:ahLst/>
              <a:cxnLst/>
              <a:rect l="l" t="t" r="r" b="b"/>
              <a:pathLst>
                <a:path w="2610" h="23113" extrusionOk="0">
                  <a:moveTo>
                    <a:pt x="812" y="0"/>
                  </a:moveTo>
                  <a:lnTo>
                    <a:pt x="812" y="20317"/>
                  </a:lnTo>
                  <a:lnTo>
                    <a:pt x="84" y="21357"/>
                  </a:lnTo>
                  <a:cubicBezTo>
                    <a:pt x="84" y="21357"/>
                    <a:pt x="1" y="22635"/>
                    <a:pt x="552" y="23113"/>
                  </a:cubicBezTo>
                  <a:cubicBezTo>
                    <a:pt x="552" y="23113"/>
                    <a:pt x="501" y="20961"/>
                    <a:pt x="1354" y="20961"/>
                  </a:cubicBezTo>
                  <a:cubicBezTo>
                    <a:pt x="1360" y="20961"/>
                    <a:pt x="1367" y="20962"/>
                    <a:pt x="1373" y="20962"/>
                  </a:cubicBezTo>
                  <a:cubicBezTo>
                    <a:pt x="2235" y="20993"/>
                    <a:pt x="2090" y="23113"/>
                    <a:pt x="2090" y="23113"/>
                  </a:cubicBezTo>
                  <a:cubicBezTo>
                    <a:pt x="2360" y="22541"/>
                    <a:pt x="2537" y="21939"/>
                    <a:pt x="2609" y="21325"/>
                  </a:cubicBezTo>
                  <a:lnTo>
                    <a:pt x="2038" y="20369"/>
                  </a:lnTo>
                  <a:lnTo>
                    <a:pt x="2038" y="447"/>
                  </a:lnTo>
                  <a:cubicBezTo>
                    <a:pt x="1964" y="467"/>
                    <a:pt x="1890" y="475"/>
                    <a:pt x="1819" y="475"/>
                  </a:cubicBezTo>
                  <a:cubicBezTo>
                    <a:pt x="1469" y="475"/>
                    <a:pt x="1175" y="281"/>
                    <a:pt x="1175" y="281"/>
                  </a:cubicBezTo>
                  <a:lnTo>
                    <a:pt x="812" y="0"/>
                  </a:ln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24" name="Google Shape;3224;p38"/>
            <p:cNvSpPr/>
            <p:nvPr/>
          </p:nvSpPr>
          <p:spPr>
            <a:xfrm>
              <a:off x="2760875" y="2439325"/>
              <a:ext cx="343500" cy="458825"/>
            </a:xfrm>
            <a:custGeom>
              <a:avLst/>
              <a:gdLst/>
              <a:ahLst/>
              <a:cxnLst/>
              <a:rect l="l" t="t" r="r" b="b"/>
              <a:pathLst>
                <a:path w="13740" h="18353" extrusionOk="0">
                  <a:moveTo>
                    <a:pt x="0" y="0"/>
                  </a:moveTo>
                  <a:lnTo>
                    <a:pt x="1227" y="2099"/>
                  </a:lnTo>
                  <a:cubicBezTo>
                    <a:pt x="1227" y="2099"/>
                    <a:pt x="1362" y="6121"/>
                    <a:pt x="1455" y="7399"/>
                  </a:cubicBezTo>
                  <a:cubicBezTo>
                    <a:pt x="1549" y="8678"/>
                    <a:pt x="3659" y="13198"/>
                    <a:pt x="3659" y="13198"/>
                  </a:cubicBezTo>
                  <a:cubicBezTo>
                    <a:pt x="3659" y="13198"/>
                    <a:pt x="4490" y="15391"/>
                    <a:pt x="4053" y="18353"/>
                  </a:cubicBezTo>
                  <a:lnTo>
                    <a:pt x="13739" y="18353"/>
                  </a:lnTo>
                  <a:lnTo>
                    <a:pt x="12897" y="17355"/>
                  </a:lnTo>
                  <a:cubicBezTo>
                    <a:pt x="12897" y="17355"/>
                    <a:pt x="8221" y="16981"/>
                    <a:pt x="7213" y="15526"/>
                  </a:cubicBezTo>
                  <a:cubicBezTo>
                    <a:pt x="6205" y="14082"/>
                    <a:pt x="5228" y="6849"/>
                    <a:pt x="5228" y="6142"/>
                  </a:cubicBezTo>
                  <a:cubicBezTo>
                    <a:pt x="5228" y="5435"/>
                    <a:pt x="4698" y="0"/>
                    <a:pt x="4698" y="0"/>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25" name="Google Shape;3225;p38"/>
            <p:cNvSpPr/>
            <p:nvPr/>
          </p:nvSpPr>
          <p:spPr>
            <a:xfrm>
              <a:off x="3012375" y="2169375"/>
              <a:ext cx="65225" cy="65225"/>
            </a:xfrm>
            <a:custGeom>
              <a:avLst/>
              <a:gdLst/>
              <a:ahLst/>
              <a:cxnLst/>
              <a:rect l="l" t="t" r="r" b="b"/>
              <a:pathLst>
                <a:path w="2609" h="2609" extrusionOk="0">
                  <a:moveTo>
                    <a:pt x="1507" y="0"/>
                  </a:moveTo>
                  <a:lnTo>
                    <a:pt x="0" y="1466"/>
                  </a:lnTo>
                  <a:lnTo>
                    <a:pt x="1289" y="2609"/>
                  </a:lnTo>
                  <a:lnTo>
                    <a:pt x="2609" y="1237"/>
                  </a:lnTo>
                  <a:lnTo>
                    <a:pt x="1507" y="0"/>
                  </a:ln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26" name="Google Shape;3226;p38"/>
            <p:cNvSpPr/>
            <p:nvPr/>
          </p:nvSpPr>
          <p:spPr>
            <a:xfrm>
              <a:off x="2871800" y="1933475"/>
              <a:ext cx="178275" cy="272550"/>
            </a:xfrm>
            <a:custGeom>
              <a:avLst/>
              <a:gdLst/>
              <a:ahLst/>
              <a:cxnLst/>
              <a:rect l="l" t="t" r="r" b="b"/>
              <a:pathLst>
                <a:path w="7131" h="10902" extrusionOk="0">
                  <a:moveTo>
                    <a:pt x="1" y="0"/>
                  </a:moveTo>
                  <a:lnTo>
                    <a:pt x="1" y="5103"/>
                  </a:lnTo>
                  <a:lnTo>
                    <a:pt x="676" y="6485"/>
                  </a:lnTo>
                  <a:lnTo>
                    <a:pt x="5623" y="10902"/>
                  </a:lnTo>
                  <a:lnTo>
                    <a:pt x="7130" y="9436"/>
                  </a:lnTo>
                  <a:lnTo>
                    <a:pt x="3472" y="5290"/>
                  </a:lnTo>
                  <a:lnTo>
                    <a:pt x="3160" y="0"/>
                  </a:ln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27" name="Google Shape;3227;p38"/>
            <p:cNvSpPr/>
            <p:nvPr/>
          </p:nvSpPr>
          <p:spPr>
            <a:xfrm>
              <a:off x="2848700" y="1480725"/>
              <a:ext cx="111200" cy="113425"/>
            </a:xfrm>
            <a:custGeom>
              <a:avLst/>
              <a:gdLst/>
              <a:ahLst/>
              <a:cxnLst/>
              <a:rect l="l" t="t" r="r" b="b"/>
              <a:pathLst>
                <a:path w="4448" h="4537" extrusionOk="0">
                  <a:moveTo>
                    <a:pt x="3719" y="1"/>
                  </a:moveTo>
                  <a:cubicBezTo>
                    <a:pt x="3653" y="1"/>
                    <a:pt x="3581" y="6"/>
                    <a:pt x="3502" y="17"/>
                  </a:cubicBezTo>
                  <a:cubicBezTo>
                    <a:pt x="3274" y="48"/>
                    <a:pt x="3066" y="183"/>
                    <a:pt x="2931" y="381"/>
                  </a:cubicBezTo>
                  <a:cubicBezTo>
                    <a:pt x="2494" y="973"/>
                    <a:pt x="2401" y="2137"/>
                    <a:pt x="2442" y="3062"/>
                  </a:cubicBezTo>
                  <a:cubicBezTo>
                    <a:pt x="2464" y="3578"/>
                    <a:pt x="2093" y="3916"/>
                    <a:pt x="1738" y="3916"/>
                  </a:cubicBezTo>
                  <a:cubicBezTo>
                    <a:pt x="1236" y="3916"/>
                    <a:pt x="763" y="3239"/>
                    <a:pt x="1476" y="1430"/>
                  </a:cubicBezTo>
                  <a:lnTo>
                    <a:pt x="1476" y="1430"/>
                  </a:lnTo>
                  <a:cubicBezTo>
                    <a:pt x="1258" y="1649"/>
                    <a:pt x="1019" y="1846"/>
                    <a:pt x="769" y="2033"/>
                  </a:cubicBezTo>
                  <a:lnTo>
                    <a:pt x="842" y="1981"/>
                  </a:lnTo>
                  <a:lnTo>
                    <a:pt x="842" y="1981"/>
                  </a:lnTo>
                  <a:cubicBezTo>
                    <a:pt x="811" y="2054"/>
                    <a:pt x="0" y="4070"/>
                    <a:pt x="1278" y="4486"/>
                  </a:cubicBezTo>
                  <a:cubicBezTo>
                    <a:pt x="1383" y="4520"/>
                    <a:pt x="1487" y="4536"/>
                    <a:pt x="1590" y="4536"/>
                  </a:cubicBezTo>
                  <a:cubicBezTo>
                    <a:pt x="2605" y="4536"/>
                    <a:pt x="3525" y="2987"/>
                    <a:pt x="3752" y="2355"/>
                  </a:cubicBezTo>
                  <a:cubicBezTo>
                    <a:pt x="3980" y="1679"/>
                    <a:pt x="3714" y="613"/>
                    <a:pt x="4355" y="613"/>
                  </a:cubicBezTo>
                  <a:cubicBezTo>
                    <a:pt x="4384" y="613"/>
                    <a:pt x="4415" y="615"/>
                    <a:pt x="4448" y="620"/>
                  </a:cubicBezTo>
                  <a:cubicBezTo>
                    <a:pt x="4448" y="620"/>
                    <a:pt x="4439" y="1"/>
                    <a:pt x="3719" y="1"/>
                  </a:cubicBez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28" name="Google Shape;3228;p38"/>
            <p:cNvSpPr/>
            <p:nvPr/>
          </p:nvSpPr>
          <p:spPr>
            <a:xfrm>
              <a:off x="2871800" y="1914750"/>
              <a:ext cx="79025" cy="18750"/>
            </a:xfrm>
            <a:custGeom>
              <a:avLst/>
              <a:gdLst/>
              <a:ahLst/>
              <a:cxnLst/>
              <a:rect l="l" t="t" r="r" b="b"/>
              <a:pathLst>
                <a:path w="3161" h="750" extrusionOk="0">
                  <a:moveTo>
                    <a:pt x="3108" y="1"/>
                  </a:moveTo>
                  <a:lnTo>
                    <a:pt x="3067" y="11"/>
                  </a:lnTo>
                  <a:lnTo>
                    <a:pt x="1" y="11"/>
                  </a:lnTo>
                  <a:lnTo>
                    <a:pt x="1" y="749"/>
                  </a:lnTo>
                  <a:lnTo>
                    <a:pt x="3160" y="749"/>
                  </a:lnTo>
                  <a:lnTo>
                    <a:pt x="3108" y="1"/>
                  </a:ln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29" name="Google Shape;3229;p38"/>
            <p:cNvSpPr/>
            <p:nvPr/>
          </p:nvSpPr>
          <p:spPr>
            <a:xfrm>
              <a:off x="2871800" y="1896575"/>
              <a:ext cx="77725" cy="18475"/>
            </a:xfrm>
            <a:custGeom>
              <a:avLst/>
              <a:gdLst/>
              <a:ahLst/>
              <a:cxnLst/>
              <a:rect l="l" t="t" r="r" b="b"/>
              <a:pathLst>
                <a:path w="3109" h="739" extrusionOk="0">
                  <a:moveTo>
                    <a:pt x="1" y="0"/>
                  </a:moveTo>
                  <a:lnTo>
                    <a:pt x="1" y="738"/>
                  </a:lnTo>
                  <a:lnTo>
                    <a:pt x="3067" y="738"/>
                  </a:lnTo>
                  <a:lnTo>
                    <a:pt x="3108" y="728"/>
                  </a:lnTo>
                  <a:lnTo>
                    <a:pt x="3067" y="0"/>
                  </a:ln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30" name="Google Shape;3230;p38"/>
            <p:cNvSpPr/>
            <p:nvPr/>
          </p:nvSpPr>
          <p:spPr>
            <a:xfrm>
              <a:off x="2842450" y="1775750"/>
              <a:ext cx="106025" cy="144500"/>
            </a:xfrm>
            <a:custGeom>
              <a:avLst/>
              <a:gdLst/>
              <a:ahLst/>
              <a:cxnLst/>
              <a:rect l="l" t="t" r="r" b="b"/>
              <a:pathLst>
                <a:path w="4241" h="5780" extrusionOk="0">
                  <a:moveTo>
                    <a:pt x="2339" y="1"/>
                  </a:moveTo>
                  <a:cubicBezTo>
                    <a:pt x="2339" y="1"/>
                    <a:pt x="926" y="2734"/>
                    <a:pt x="1" y="3285"/>
                  </a:cubicBezTo>
                  <a:lnTo>
                    <a:pt x="1" y="5561"/>
                  </a:lnTo>
                  <a:lnTo>
                    <a:pt x="396" y="5779"/>
                  </a:lnTo>
                  <a:lnTo>
                    <a:pt x="1175" y="4345"/>
                  </a:lnTo>
                  <a:lnTo>
                    <a:pt x="1175" y="4833"/>
                  </a:lnTo>
                  <a:lnTo>
                    <a:pt x="4241" y="4833"/>
                  </a:lnTo>
                  <a:lnTo>
                    <a:pt x="4085" y="2266"/>
                  </a:lnTo>
                  <a:cubicBezTo>
                    <a:pt x="4085" y="2266"/>
                    <a:pt x="4085" y="864"/>
                    <a:pt x="2339" y="1"/>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31" name="Google Shape;3231;p38"/>
            <p:cNvSpPr/>
            <p:nvPr/>
          </p:nvSpPr>
          <p:spPr>
            <a:xfrm>
              <a:off x="2546000" y="1170100"/>
              <a:ext cx="402225" cy="401725"/>
            </a:xfrm>
            <a:custGeom>
              <a:avLst/>
              <a:gdLst/>
              <a:ahLst/>
              <a:cxnLst/>
              <a:rect l="l" t="t" r="r" b="b"/>
              <a:pathLst>
                <a:path w="16089" h="16069" extrusionOk="0">
                  <a:moveTo>
                    <a:pt x="8048" y="733"/>
                  </a:moveTo>
                  <a:cubicBezTo>
                    <a:pt x="8989" y="733"/>
                    <a:pt x="9937" y="915"/>
                    <a:pt x="10840" y="1291"/>
                  </a:cubicBezTo>
                  <a:cubicBezTo>
                    <a:pt x="13563" y="2424"/>
                    <a:pt x="15340" y="5084"/>
                    <a:pt x="15340" y="8036"/>
                  </a:cubicBezTo>
                  <a:cubicBezTo>
                    <a:pt x="15340" y="12058"/>
                    <a:pt x="12077" y="15321"/>
                    <a:pt x="8045" y="15321"/>
                  </a:cubicBezTo>
                  <a:cubicBezTo>
                    <a:pt x="5104" y="15321"/>
                    <a:pt x="2443" y="13544"/>
                    <a:pt x="1310" y="10821"/>
                  </a:cubicBezTo>
                  <a:cubicBezTo>
                    <a:pt x="178" y="8088"/>
                    <a:pt x="811" y="4960"/>
                    <a:pt x="2890" y="2871"/>
                  </a:cubicBezTo>
                  <a:cubicBezTo>
                    <a:pt x="4286" y="1474"/>
                    <a:pt x="6151" y="733"/>
                    <a:pt x="8048" y="733"/>
                  </a:cubicBezTo>
                  <a:close/>
                  <a:moveTo>
                    <a:pt x="8065" y="1"/>
                  </a:moveTo>
                  <a:cubicBezTo>
                    <a:pt x="3760" y="1"/>
                    <a:pt x="206" y="3380"/>
                    <a:pt x="11" y="7693"/>
                  </a:cubicBezTo>
                  <a:cubicBezTo>
                    <a:pt x="11" y="7693"/>
                    <a:pt x="1" y="8119"/>
                    <a:pt x="42" y="8825"/>
                  </a:cubicBezTo>
                  <a:cubicBezTo>
                    <a:pt x="42" y="8836"/>
                    <a:pt x="42" y="8846"/>
                    <a:pt x="42" y="8857"/>
                  </a:cubicBezTo>
                  <a:cubicBezTo>
                    <a:pt x="479" y="12951"/>
                    <a:pt x="3929" y="16069"/>
                    <a:pt x="8045" y="16069"/>
                  </a:cubicBezTo>
                  <a:lnTo>
                    <a:pt x="8346" y="16069"/>
                  </a:lnTo>
                  <a:cubicBezTo>
                    <a:pt x="8585" y="16027"/>
                    <a:pt x="8824" y="16007"/>
                    <a:pt x="9063" y="15996"/>
                  </a:cubicBezTo>
                  <a:lnTo>
                    <a:pt x="9136" y="15996"/>
                  </a:lnTo>
                  <a:cubicBezTo>
                    <a:pt x="10424" y="15820"/>
                    <a:pt x="11661" y="15331"/>
                    <a:pt x="12721" y="14572"/>
                  </a:cubicBezTo>
                  <a:lnTo>
                    <a:pt x="12867" y="14458"/>
                  </a:lnTo>
                  <a:cubicBezTo>
                    <a:pt x="13116" y="14271"/>
                    <a:pt x="13355" y="14074"/>
                    <a:pt x="13584" y="13855"/>
                  </a:cubicBezTo>
                  <a:cubicBezTo>
                    <a:pt x="15184" y="12338"/>
                    <a:pt x="16088" y="10228"/>
                    <a:pt x="16088" y="8036"/>
                  </a:cubicBezTo>
                  <a:lnTo>
                    <a:pt x="16088" y="8025"/>
                  </a:lnTo>
                  <a:cubicBezTo>
                    <a:pt x="16078" y="3661"/>
                    <a:pt x="12586" y="96"/>
                    <a:pt x="8221" y="2"/>
                  </a:cubicBezTo>
                  <a:cubicBezTo>
                    <a:pt x="8169" y="1"/>
                    <a:pt x="8117" y="1"/>
                    <a:pt x="8065" y="1"/>
                  </a:cubicBez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32" name="Google Shape;3232;p38"/>
            <p:cNvSpPr/>
            <p:nvPr/>
          </p:nvSpPr>
          <p:spPr>
            <a:xfrm>
              <a:off x="2842450" y="1770300"/>
              <a:ext cx="58475" cy="87850"/>
            </a:xfrm>
            <a:custGeom>
              <a:avLst/>
              <a:gdLst/>
              <a:ahLst/>
              <a:cxnLst/>
              <a:rect l="l" t="t" r="r" b="b"/>
              <a:pathLst>
                <a:path w="2339" h="3514" extrusionOk="0">
                  <a:moveTo>
                    <a:pt x="1809" y="1"/>
                  </a:moveTo>
                  <a:cubicBezTo>
                    <a:pt x="1809" y="1"/>
                    <a:pt x="1081" y="1632"/>
                    <a:pt x="1" y="2297"/>
                  </a:cubicBezTo>
                  <a:lnTo>
                    <a:pt x="1" y="3513"/>
                  </a:lnTo>
                  <a:cubicBezTo>
                    <a:pt x="936" y="2952"/>
                    <a:pt x="2339" y="229"/>
                    <a:pt x="2339" y="229"/>
                  </a:cubicBezTo>
                  <a:cubicBezTo>
                    <a:pt x="2173" y="136"/>
                    <a:pt x="1986" y="63"/>
                    <a:pt x="1809" y="1"/>
                  </a:cubicBezTo>
                  <a:close/>
                </a:path>
              </a:pathLst>
            </a:custGeom>
            <a:solidFill>
              <a:srgbClr val="FF8E7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33" name="Google Shape;3233;p38"/>
            <p:cNvSpPr/>
            <p:nvPr/>
          </p:nvSpPr>
          <p:spPr>
            <a:xfrm>
              <a:off x="2564975" y="1188600"/>
              <a:ext cx="378825" cy="364550"/>
            </a:xfrm>
            <a:custGeom>
              <a:avLst/>
              <a:gdLst/>
              <a:ahLst/>
              <a:cxnLst/>
              <a:rect l="l" t="t" r="r" b="b"/>
              <a:pathLst>
                <a:path w="15153" h="14582" extrusionOk="0">
                  <a:moveTo>
                    <a:pt x="7286" y="0"/>
                  </a:moveTo>
                  <a:cubicBezTo>
                    <a:pt x="3264" y="0"/>
                    <a:pt x="1" y="3263"/>
                    <a:pt x="1" y="7296"/>
                  </a:cubicBezTo>
                  <a:cubicBezTo>
                    <a:pt x="1" y="10237"/>
                    <a:pt x="1778" y="12897"/>
                    <a:pt x="4500" y="14030"/>
                  </a:cubicBezTo>
                  <a:cubicBezTo>
                    <a:pt x="5400" y="14401"/>
                    <a:pt x="6346" y="14581"/>
                    <a:pt x="7284" y="14581"/>
                  </a:cubicBezTo>
                  <a:cubicBezTo>
                    <a:pt x="9183" y="14581"/>
                    <a:pt x="11052" y="13842"/>
                    <a:pt x="12451" y="12450"/>
                  </a:cubicBezTo>
                  <a:cubicBezTo>
                    <a:pt x="14529" y="10361"/>
                    <a:pt x="15153" y="7223"/>
                    <a:pt x="14030" y="4500"/>
                  </a:cubicBezTo>
                  <a:cubicBezTo>
                    <a:pt x="12898" y="1777"/>
                    <a:pt x="10237" y="0"/>
                    <a:pt x="7286" y="0"/>
                  </a:cubicBezTo>
                  <a:close/>
                </a:path>
              </a:pathLst>
            </a:custGeom>
            <a:solidFill>
              <a:srgbClr val="49897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34" name="Google Shape;3234;p38"/>
            <p:cNvSpPr/>
            <p:nvPr/>
          </p:nvSpPr>
          <p:spPr>
            <a:xfrm>
              <a:off x="2602650" y="2123375"/>
              <a:ext cx="275675" cy="315975"/>
            </a:xfrm>
            <a:custGeom>
              <a:avLst/>
              <a:gdLst/>
              <a:ahLst/>
              <a:cxnLst/>
              <a:rect l="l" t="t" r="r" b="b"/>
              <a:pathLst>
                <a:path w="11027" h="12639" extrusionOk="0">
                  <a:moveTo>
                    <a:pt x="8668" y="1"/>
                  </a:moveTo>
                  <a:lnTo>
                    <a:pt x="0" y="12638"/>
                  </a:lnTo>
                  <a:lnTo>
                    <a:pt x="11027" y="12638"/>
                  </a:lnTo>
                  <a:cubicBezTo>
                    <a:pt x="11027" y="12638"/>
                    <a:pt x="10050" y="5478"/>
                    <a:pt x="9842" y="4553"/>
                  </a:cubicBezTo>
                  <a:cubicBezTo>
                    <a:pt x="9624" y="3617"/>
                    <a:pt x="8668" y="1"/>
                    <a:pt x="8668" y="1"/>
                  </a:cubicBez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35" name="Google Shape;3235;p38"/>
            <p:cNvSpPr/>
            <p:nvPr/>
          </p:nvSpPr>
          <p:spPr>
            <a:xfrm>
              <a:off x="2841150" y="1764325"/>
              <a:ext cx="46525" cy="63425"/>
            </a:xfrm>
            <a:custGeom>
              <a:avLst/>
              <a:gdLst/>
              <a:ahLst/>
              <a:cxnLst/>
              <a:rect l="l" t="t" r="r" b="b"/>
              <a:pathLst>
                <a:path w="1861" h="2537" extrusionOk="0">
                  <a:moveTo>
                    <a:pt x="978" y="1"/>
                  </a:moveTo>
                  <a:cubicBezTo>
                    <a:pt x="978" y="1"/>
                    <a:pt x="510" y="1082"/>
                    <a:pt x="1" y="1113"/>
                  </a:cubicBezTo>
                  <a:cubicBezTo>
                    <a:pt x="42" y="1435"/>
                    <a:pt x="63" y="1747"/>
                    <a:pt x="63" y="2069"/>
                  </a:cubicBezTo>
                  <a:lnTo>
                    <a:pt x="63" y="2536"/>
                  </a:lnTo>
                  <a:cubicBezTo>
                    <a:pt x="1123" y="1871"/>
                    <a:pt x="1861" y="240"/>
                    <a:pt x="1861" y="240"/>
                  </a:cubicBezTo>
                  <a:cubicBezTo>
                    <a:pt x="1570" y="136"/>
                    <a:pt x="1279" y="53"/>
                    <a:pt x="978" y="1"/>
                  </a:cubicBez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36" name="Google Shape;3236;p38"/>
            <p:cNvSpPr/>
            <p:nvPr/>
          </p:nvSpPr>
          <p:spPr>
            <a:xfrm>
              <a:off x="2696950" y="1570250"/>
              <a:ext cx="174875" cy="237525"/>
            </a:xfrm>
            <a:custGeom>
              <a:avLst/>
              <a:gdLst/>
              <a:ahLst/>
              <a:cxnLst/>
              <a:rect l="l" t="t" r="r" b="b"/>
              <a:pathLst>
                <a:path w="6995" h="9501" extrusionOk="0">
                  <a:moveTo>
                    <a:pt x="3733" y="791"/>
                  </a:moveTo>
                  <a:cubicBezTo>
                    <a:pt x="4036" y="791"/>
                    <a:pt x="4324" y="1025"/>
                    <a:pt x="4324" y="1383"/>
                  </a:cubicBezTo>
                  <a:cubicBezTo>
                    <a:pt x="4324" y="1705"/>
                    <a:pt x="4054" y="1975"/>
                    <a:pt x="3732" y="1975"/>
                  </a:cubicBezTo>
                  <a:cubicBezTo>
                    <a:pt x="3202" y="1975"/>
                    <a:pt x="2942" y="1341"/>
                    <a:pt x="3316" y="967"/>
                  </a:cubicBezTo>
                  <a:cubicBezTo>
                    <a:pt x="3438" y="845"/>
                    <a:pt x="3587" y="791"/>
                    <a:pt x="3733" y="791"/>
                  </a:cubicBezTo>
                  <a:close/>
                  <a:moveTo>
                    <a:pt x="3004" y="1"/>
                  </a:moveTo>
                  <a:lnTo>
                    <a:pt x="3004" y="1"/>
                  </a:lnTo>
                  <a:cubicBezTo>
                    <a:pt x="2776" y="21"/>
                    <a:pt x="2547" y="53"/>
                    <a:pt x="2308" y="53"/>
                  </a:cubicBezTo>
                  <a:cubicBezTo>
                    <a:pt x="2204" y="73"/>
                    <a:pt x="2142" y="94"/>
                    <a:pt x="2142" y="94"/>
                  </a:cubicBezTo>
                  <a:cubicBezTo>
                    <a:pt x="2142" y="94"/>
                    <a:pt x="843" y="822"/>
                    <a:pt x="427" y="2692"/>
                  </a:cubicBezTo>
                  <a:cubicBezTo>
                    <a:pt x="1" y="4552"/>
                    <a:pt x="2142" y="5238"/>
                    <a:pt x="2142" y="5238"/>
                  </a:cubicBezTo>
                  <a:cubicBezTo>
                    <a:pt x="1632" y="5467"/>
                    <a:pt x="1466" y="6236"/>
                    <a:pt x="1466" y="6236"/>
                  </a:cubicBezTo>
                  <a:lnTo>
                    <a:pt x="1466" y="9468"/>
                  </a:lnTo>
                  <a:lnTo>
                    <a:pt x="1477" y="9468"/>
                  </a:lnTo>
                  <a:cubicBezTo>
                    <a:pt x="1477" y="9468"/>
                    <a:pt x="1636" y="9500"/>
                    <a:pt x="1869" y="9500"/>
                  </a:cubicBezTo>
                  <a:cubicBezTo>
                    <a:pt x="2363" y="9500"/>
                    <a:pt x="3188" y="9356"/>
                    <a:pt x="3534" y="8460"/>
                  </a:cubicBezTo>
                  <a:lnTo>
                    <a:pt x="3534" y="6454"/>
                  </a:lnTo>
                  <a:cubicBezTo>
                    <a:pt x="3815" y="6309"/>
                    <a:pt x="4075" y="6132"/>
                    <a:pt x="4293" y="5924"/>
                  </a:cubicBezTo>
                  <a:cubicBezTo>
                    <a:pt x="5041" y="5186"/>
                    <a:pt x="5301" y="4158"/>
                    <a:pt x="5623" y="3378"/>
                  </a:cubicBezTo>
                  <a:cubicBezTo>
                    <a:pt x="5831" y="2796"/>
                    <a:pt x="6382" y="2412"/>
                    <a:pt x="6995" y="2391"/>
                  </a:cubicBezTo>
                  <a:cubicBezTo>
                    <a:pt x="6881" y="1061"/>
                    <a:pt x="5509" y="988"/>
                    <a:pt x="5509" y="988"/>
                  </a:cubicBezTo>
                  <a:cubicBezTo>
                    <a:pt x="5020" y="479"/>
                    <a:pt x="4386" y="136"/>
                    <a:pt x="3690" y="32"/>
                  </a:cubicBezTo>
                  <a:cubicBezTo>
                    <a:pt x="3690" y="32"/>
                    <a:pt x="2537" y="323"/>
                    <a:pt x="2848" y="1778"/>
                  </a:cubicBezTo>
                  <a:cubicBezTo>
                    <a:pt x="3160" y="3233"/>
                    <a:pt x="4574" y="2339"/>
                    <a:pt x="4116" y="4885"/>
                  </a:cubicBezTo>
                  <a:cubicBezTo>
                    <a:pt x="4116" y="4885"/>
                    <a:pt x="4156" y="3219"/>
                    <a:pt x="2986" y="3219"/>
                  </a:cubicBezTo>
                  <a:cubicBezTo>
                    <a:pt x="2955" y="3219"/>
                    <a:pt x="2923" y="3220"/>
                    <a:pt x="2890" y="3222"/>
                  </a:cubicBezTo>
                  <a:cubicBezTo>
                    <a:pt x="1622" y="3316"/>
                    <a:pt x="2630" y="4791"/>
                    <a:pt x="2630" y="4791"/>
                  </a:cubicBezTo>
                  <a:cubicBezTo>
                    <a:pt x="2630" y="4791"/>
                    <a:pt x="489" y="4376"/>
                    <a:pt x="999" y="2671"/>
                  </a:cubicBezTo>
                  <a:cubicBezTo>
                    <a:pt x="1466" y="1092"/>
                    <a:pt x="2828" y="115"/>
                    <a:pt x="3004" y="1"/>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37" name="Google Shape;3237;p38"/>
            <p:cNvSpPr/>
            <p:nvPr/>
          </p:nvSpPr>
          <p:spPr>
            <a:xfrm>
              <a:off x="2833875" y="1760175"/>
              <a:ext cx="31725" cy="31975"/>
            </a:xfrm>
            <a:custGeom>
              <a:avLst/>
              <a:gdLst/>
              <a:ahLst/>
              <a:cxnLst/>
              <a:rect l="l" t="t" r="r" b="b"/>
              <a:pathLst>
                <a:path w="1269" h="1279" extrusionOk="0">
                  <a:moveTo>
                    <a:pt x="1" y="0"/>
                  </a:moveTo>
                  <a:cubicBezTo>
                    <a:pt x="146" y="416"/>
                    <a:pt x="250" y="842"/>
                    <a:pt x="292" y="1279"/>
                  </a:cubicBezTo>
                  <a:cubicBezTo>
                    <a:pt x="801" y="1248"/>
                    <a:pt x="1269" y="167"/>
                    <a:pt x="1269" y="167"/>
                  </a:cubicBezTo>
                  <a:cubicBezTo>
                    <a:pt x="853" y="73"/>
                    <a:pt x="427" y="21"/>
                    <a:pt x="1" y="0"/>
                  </a:cubicBezTo>
                  <a:close/>
                </a:path>
              </a:pathLst>
            </a:custGeom>
            <a:solidFill>
              <a:srgbClr val="FF8E7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38" name="Google Shape;3238;p38"/>
            <p:cNvSpPr/>
            <p:nvPr/>
          </p:nvSpPr>
          <p:spPr>
            <a:xfrm>
              <a:off x="2521325" y="1769000"/>
              <a:ext cx="331025" cy="354400"/>
            </a:xfrm>
            <a:custGeom>
              <a:avLst/>
              <a:gdLst/>
              <a:ahLst/>
              <a:cxnLst/>
              <a:rect l="l" t="t" r="r" b="b"/>
              <a:pathLst>
                <a:path w="13241" h="14176" extrusionOk="0">
                  <a:moveTo>
                    <a:pt x="2422" y="1"/>
                  </a:moveTo>
                  <a:cubicBezTo>
                    <a:pt x="1" y="396"/>
                    <a:pt x="1" y="2381"/>
                    <a:pt x="1" y="2381"/>
                  </a:cubicBezTo>
                  <a:lnTo>
                    <a:pt x="1" y="4771"/>
                  </a:lnTo>
                  <a:lnTo>
                    <a:pt x="2526" y="4771"/>
                  </a:lnTo>
                  <a:lnTo>
                    <a:pt x="2547" y="4054"/>
                  </a:lnTo>
                  <a:lnTo>
                    <a:pt x="5093" y="11983"/>
                  </a:lnTo>
                  <a:lnTo>
                    <a:pt x="11921" y="14176"/>
                  </a:lnTo>
                  <a:lnTo>
                    <a:pt x="12129" y="8096"/>
                  </a:lnTo>
                  <a:lnTo>
                    <a:pt x="13241" y="6049"/>
                  </a:lnTo>
                  <a:lnTo>
                    <a:pt x="12856" y="5841"/>
                  </a:lnTo>
                  <a:lnTo>
                    <a:pt x="10559" y="5841"/>
                  </a:lnTo>
                  <a:lnTo>
                    <a:pt x="10559" y="4438"/>
                  </a:lnTo>
                  <a:cubicBezTo>
                    <a:pt x="10185" y="4611"/>
                    <a:pt x="9718" y="4657"/>
                    <a:pt x="9324" y="4657"/>
                  </a:cubicBezTo>
                  <a:cubicBezTo>
                    <a:pt x="8863" y="4657"/>
                    <a:pt x="8502" y="4594"/>
                    <a:pt x="8502" y="4594"/>
                  </a:cubicBezTo>
                  <a:lnTo>
                    <a:pt x="8491" y="4594"/>
                  </a:lnTo>
                  <a:lnTo>
                    <a:pt x="8491" y="5758"/>
                  </a:lnTo>
                  <a:lnTo>
                    <a:pt x="5976" y="5758"/>
                  </a:lnTo>
                  <a:lnTo>
                    <a:pt x="5976" y="4127"/>
                  </a:lnTo>
                  <a:cubicBezTo>
                    <a:pt x="2869" y="3015"/>
                    <a:pt x="2422" y="1"/>
                    <a:pt x="2422" y="1"/>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39" name="Google Shape;3239;p38"/>
            <p:cNvSpPr/>
            <p:nvPr/>
          </p:nvSpPr>
          <p:spPr>
            <a:xfrm>
              <a:off x="2785300" y="1718075"/>
              <a:ext cx="57450" cy="196975"/>
            </a:xfrm>
            <a:custGeom>
              <a:avLst/>
              <a:gdLst/>
              <a:ahLst/>
              <a:cxnLst/>
              <a:rect l="l" t="t" r="r" b="b"/>
              <a:pathLst>
                <a:path w="2298" h="7879" extrusionOk="0">
                  <a:moveTo>
                    <a:pt x="759" y="1"/>
                  </a:moveTo>
                  <a:cubicBezTo>
                    <a:pt x="541" y="219"/>
                    <a:pt x="281" y="396"/>
                    <a:pt x="0" y="541"/>
                  </a:cubicBezTo>
                  <a:lnTo>
                    <a:pt x="0" y="7878"/>
                  </a:lnTo>
                  <a:lnTo>
                    <a:pt x="2297" y="7878"/>
                  </a:lnTo>
                  <a:lnTo>
                    <a:pt x="2297" y="5602"/>
                  </a:lnTo>
                  <a:lnTo>
                    <a:pt x="2297" y="4386"/>
                  </a:lnTo>
                  <a:lnTo>
                    <a:pt x="2297" y="3919"/>
                  </a:lnTo>
                  <a:cubicBezTo>
                    <a:pt x="2297" y="3597"/>
                    <a:pt x="2276" y="3285"/>
                    <a:pt x="2235" y="2963"/>
                  </a:cubicBezTo>
                  <a:cubicBezTo>
                    <a:pt x="2183" y="2526"/>
                    <a:pt x="2089" y="2100"/>
                    <a:pt x="1933" y="1684"/>
                  </a:cubicBezTo>
                  <a:cubicBezTo>
                    <a:pt x="1486" y="448"/>
                    <a:pt x="769" y="22"/>
                    <a:pt x="769" y="22"/>
                  </a:cubicBezTo>
                  <a:lnTo>
                    <a:pt x="759" y="1"/>
                  </a:ln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40" name="Google Shape;3240;p38"/>
            <p:cNvSpPr/>
            <p:nvPr/>
          </p:nvSpPr>
          <p:spPr>
            <a:xfrm>
              <a:off x="2648625" y="2068575"/>
              <a:ext cx="170725" cy="64950"/>
            </a:xfrm>
            <a:custGeom>
              <a:avLst/>
              <a:gdLst/>
              <a:ahLst/>
              <a:cxnLst/>
              <a:rect l="l" t="t" r="r" b="b"/>
              <a:pathLst>
                <a:path w="6829" h="2598" extrusionOk="0">
                  <a:moveTo>
                    <a:pt x="1" y="0"/>
                  </a:moveTo>
                  <a:lnTo>
                    <a:pt x="1" y="1985"/>
                  </a:lnTo>
                  <a:cubicBezTo>
                    <a:pt x="1" y="1985"/>
                    <a:pt x="2222" y="2597"/>
                    <a:pt x="4364" y="2597"/>
                  </a:cubicBezTo>
                  <a:cubicBezTo>
                    <a:pt x="5254" y="2597"/>
                    <a:pt x="6130" y="2492"/>
                    <a:pt x="6829" y="2193"/>
                  </a:cubicBezTo>
                  <a:lnTo>
                    <a:pt x="1" y="0"/>
                  </a:lnTo>
                  <a:close/>
                </a:path>
              </a:pathLst>
            </a:custGeom>
            <a:solidFill>
              <a:srgbClr val="FF8E7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41" name="Google Shape;3241;p38"/>
            <p:cNvSpPr/>
            <p:nvPr/>
          </p:nvSpPr>
          <p:spPr>
            <a:xfrm>
              <a:off x="2596675" y="2105450"/>
              <a:ext cx="218525" cy="321425"/>
            </a:xfrm>
            <a:custGeom>
              <a:avLst/>
              <a:gdLst/>
              <a:ahLst/>
              <a:cxnLst/>
              <a:rect l="l" t="t" r="r" b="b"/>
              <a:pathLst>
                <a:path w="8741" h="12857" extrusionOk="0">
                  <a:moveTo>
                    <a:pt x="1902" y="1"/>
                  </a:moveTo>
                  <a:cubicBezTo>
                    <a:pt x="1871" y="74"/>
                    <a:pt x="1299" y="1196"/>
                    <a:pt x="1299" y="4542"/>
                  </a:cubicBezTo>
                  <a:cubicBezTo>
                    <a:pt x="1299" y="7172"/>
                    <a:pt x="385" y="9250"/>
                    <a:pt x="104" y="11141"/>
                  </a:cubicBezTo>
                  <a:cubicBezTo>
                    <a:pt x="11" y="11703"/>
                    <a:pt x="0" y="12285"/>
                    <a:pt x="73" y="12856"/>
                  </a:cubicBezTo>
                  <a:lnTo>
                    <a:pt x="8740" y="209"/>
                  </a:lnTo>
                  <a:lnTo>
                    <a:pt x="8740" y="209"/>
                  </a:lnTo>
                  <a:cubicBezTo>
                    <a:pt x="8042" y="508"/>
                    <a:pt x="7165" y="613"/>
                    <a:pt x="6274" y="613"/>
                  </a:cubicBezTo>
                  <a:cubicBezTo>
                    <a:pt x="4128" y="613"/>
                    <a:pt x="1902" y="1"/>
                    <a:pt x="1902" y="1"/>
                  </a:cubicBez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42" name="Google Shape;3242;p38"/>
            <p:cNvSpPr/>
            <p:nvPr/>
          </p:nvSpPr>
          <p:spPr>
            <a:xfrm>
              <a:off x="2554850" y="2439575"/>
              <a:ext cx="257500" cy="458575"/>
            </a:xfrm>
            <a:custGeom>
              <a:avLst/>
              <a:gdLst/>
              <a:ahLst/>
              <a:cxnLst/>
              <a:rect l="l" t="t" r="r" b="b"/>
              <a:pathLst>
                <a:path w="10300" h="18343" extrusionOk="0">
                  <a:moveTo>
                    <a:pt x="1912" y="0"/>
                  </a:moveTo>
                  <a:cubicBezTo>
                    <a:pt x="1912" y="0"/>
                    <a:pt x="1466" y="3866"/>
                    <a:pt x="769" y="5716"/>
                  </a:cubicBezTo>
                  <a:cubicBezTo>
                    <a:pt x="613" y="6184"/>
                    <a:pt x="509" y="6672"/>
                    <a:pt x="468" y="7171"/>
                  </a:cubicBezTo>
                  <a:cubicBezTo>
                    <a:pt x="187" y="9748"/>
                    <a:pt x="426" y="14020"/>
                    <a:pt x="426" y="14872"/>
                  </a:cubicBezTo>
                  <a:cubicBezTo>
                    <a:pt x="426" y="15921"/>
                    <a:pt x="0" y="18343"/>
                    <a:pt x="0" y="18343"/>
                  </a:cubicBezTo>
                  <a:lnTo>
                    <a:pt x="10299" y="18343"/>
                  </a:lnTo>
                  <a:lnTo>
                    <a:pt x="9696" y="17574"/>
                  </a:lnTo>
                  <a:cubicBezTo>
                    <a:pt x="9594" y="17597"/>
                    <a:pt x="9479" y="17608"/>
                    <a:pt x="9354" y="17608"/>
                  </a:cubicBezTo>
                  <a:cubicBezTo>
                    <a:pt x="7910" y="17608"/>
                    <a:pt x="5052" y="16164"/>
                    <a:pt x="3627" y="15485"/>
                  </a:cubicBezTo>
                  <a:cubicBezTo>
                    <a:pt x="2079" y="14737"/>
                    <a:pt x="2972" y="13147"/>
                    <a:pt x="3243" y="11172"/>
                  </a:cubicBezTo>
                  <a:cubicBezTo>
                    <a:pt x="3513" y="9198"/>
                    <a:pt x="6714" y="0"/>
                    <a:pt x="6714" y="0"/>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43" name="Google Shape;3243;p38"/>
            <p:cNvSpPr/>
            <p:nvPr/>
          </p:nvSpPr>
          <p:spPr>
            <a:xfrm>
              <a:off x="2709175" y="1570000"/>
              <a:ext cx="101875" cy="122650"/>
            </a:xfrm>
            <a:custGeom>
              <a:avLst/>
              <a:gdLst/>
              <a:ahLst/>
              <a:cxnLst/>
              <a:rect l="l" t="t" r="r" b="b"/>
              <a:pathLst>
                <a:path w="4075" h="4906" extrusionOk="0">
                  <a:moveTo>
                    <a:pt x="2609" y="0"/>
                  </a:moveTo>
                  <a:cubicBezTo>
                    <a:pt x="2578" y="0"/>
                    <a:pt x="2546" y="11"/>
                    <a:pt x="2515" y="11"/>
                  </a:cubicBezTo>
                  <a:cubicBezTo>
                    <a:pt x="2339" y="125"/>
                    <a:pt x="977" y="1102"/>
                    <a:pt x="499" y="2692"/>
                  </a:cubicBezTo>
                  <a:cubicBezTo>
                    <a:pt x="0" y="4386"/>
                    <a:pt x="2131" y="4801"/>
                    <a:pt x="2131" y="4801"/>
                  </a:cubicBezTo>
                  <a:cubicBezTo>
                    <a:pt x="2131" y="4801"/>
                    <a:pt x="1133" y="3326"/>
                    <a:pt x="2391" y="3232"/>
                  </a:cubicBezTo>
                  <a:cubicBezTo>
                    <a:pt x="2423" y="3230"/>
                    <a:pt x="2455" y="3229"/>
                    <a:pt x="2486" y="3229"/>
                  </a:cubicBezTo>
                  <a:cubicBezTo>
                    <a:pt x="3657" y="3229"/>
                    <a:pt x="3627" y="4905"/>
                    <a:pt x="3627" y="4905"/>
                  </a:cubicBezTo>
                  <a:cubicBezTo>
                    <a:pt x="4074" y="2349"/>
                    <a:pt x="2671" y="3243"/>
                    <a:pt x="2359" y="1798"/>
                  </a:cubicBezTo>
                  <a:cubicBezTo>
                    <a:pt x="2048" y="343"/>
                    <a:pt x="3191" y="42"/>
                    <a:pt x="3191" y="42"/>
                  </a:cubicBezTo>
                  <a:cubicBezTo>
                    <a:pt x="3004" y="11"/>
                    <a:pt x="2806" y="0"/>
                    <a:pt x="2609" y="0"/>
                  </a:cubicBez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44" name="Google Shape;3244;p38"/>
            <p:cNvSpPr/>
            <p:nvPr/>
          </p:nvSpPr>
          <p:spPr>
            <a:xfrm>
              <a:off x="2733600" y="1850575"/>
              <a:ext cx="51725" cy="34975"/>
            </a:xfrm>
            <a:custGeom>
              <a:avLst/>
              <a:gdLst/>
              <a:ahLst/>
              <a:cxnLst/>
              <a:rect l="l" t="t" r="r" b="b"/>
              <a:pathLst>
                <a:path w="2069" h="1399" extrusionOk="0">
                  <a:moveTo>
                    <a:pt x="2068" y="1"/>
                  </a:moveTo>
                  <a:cubicBezTo>
                    <a:pt x="1719" y="551"/>
                    <a:pt x="505" y="595"/>
                    <a:pt x="125" y="595"/>
                  </a:cubicBezTo>
                  <a:cubicBezTo>
                    <a:pt x="53" y="595"/>
                    <a:pt x="11" y="593"/>
                    <a:pt x="11" y="593"/>
                  </a:cubicBezTo>
                  <a:lnTo>
                    <a:pt x="0" y="593"/>
                  </a:lnTo>
                  <a:lnTo>
                    <a:pt x="0" y="1331"/>
                  </a:lnTo>
                  <a:lnTo>
                    <a:pt x="11" y="1331"/>
                  </a:lnTo>
                  <a:cubicBezTo>
                    <a:pt x="11" y="1331"/>
                    <a:pt x="379" y="1399"/>
                    <a:pt x="845" y="1399"/>
                  </a:cubicBezTo>
                  <a:cubicBezTo>
                    <a:pt x="1237" y="1399"/>
                    <a:pt x="1698" y="1351"/>
                    <a:pt x="2068" y="1175"/>
                  </a:cubicBezTo>
                  <a:lnTo>
                    <a:pt x="2068" y="1"/>
                  </a:lnTo>
                  <a:close/>
                </a:path>
              </a:pathLst>
            </a:custGeom>
            <a:solidFill>
              <a:srgbClr val="FF8E7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45" name="Google Shape;3245;p38"/>
            <p:cNvSpPr/>
            <p:nvPr/>
          </p:nvSpPr>
          <p:spPr>
            <a:xfrm>
              <a:off x="2733600" y="1827725"/>
              <a:ext cx="51725" cy="37475"/>
            </a:xfrm>
            <a:custGeom>
              <a:avLst/>
              <a:gdLst/>
              <a:ahLst/>
              <a:cxnLst/>
              <a:rect l="l" t="t" r="r" b="b"/>
              <a:pathLst>
                <a:path w="2069" h="1499" extrusionOk="0">
                  <a:moveTo>
                    <a:pt x="2068" y="0"/>
                  </a:moveTo>
                  <a:cubicBezTo>
                    <a:pt x="1677" y="571"/>
                    <a:pt x="703" y="642"/>
                    <a:pt x="246" y="642"/>
                  </a:cubicBezTo>
                  <a:cubicBezTo>
                    <a:pt x="95" y="642"/>
                    <a:pt x="0" y="634"/>
                    <a:pt x="0" y="634"/>
                  </a:cubicBezTo>
                  <a:lnTo>
                    <a:pt x="0" y="1497"/>
                  </a:lnTo>
                  <a:lnTo>
                    <a:pt x="11" y="1497"/>
                  </a:lnTo>
                  <a:cubicBezTo>
                    <a:pt x="11" y="1497"/>
                    <a:pt x="54" y="1499"/>
                    <a:pt x="128" y="1499"/>
                  </a:cubicBezTo>
                  <a:cubicBezTo>
                    <a:pt x="511" y="1499"/>
                    <a:pt x="1720" y="1455"/>
                    <a:pt x="2068" y="915"/>
                  </a:cubicBezTo>
                  <a:lnTo>
                    <a:pt x="2068" y="0"/>
                  </a:ln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46" name="Google Shape;3246;p38"/>
            <p:cNvSpPr/>
            <p:nvPr/>
          </p:nvSpPr>
          <p:spPr>
            <a:xfrm>
              <a:off x="2733600" y="1808750"/>
              <a:ext cx="51725" cy="35250"/>
            </a:xfrm>
            <a:custGeom>
              <a:avLst/>
              <a:gdLst/>
              <a:ahLst/>
              <a:cxnLst/>
              <a:rect l="l" t="t" r="r" b="b"/>
              <a:pathLst>
                <a:path w="2069" h="1410" extrusionOk="0">
                  <a:moveTo>
                    <a:pt x="2068" y="1"/>
                  </a:moveTo>
                  <a:cubicBezTo>
                    <a:pt x="1522" y="567"/>
                    <a:pt x="853" y="673"/>
                    <a:pt x="430" y="673"/>
                  </a:cubicBezTo>
                  <a:cubicBezTo>
                    <a:pt x="176" y="673"/>
                    <a:pt x="11" y="635"/>
                    <a:pt x="11" y="635"/>
                  </a:cubicBezTo>
                  <a:lnTo>
                    <a:pt x="0" y="635"/>
                  </a:lnTo>
                  <a:lnTo>
                    <a:pt x="0" y="1404"/>
                  </a:lnTo>
                  <a:cubicBezTo>
                    <a:pt x="0" y="1404"/>
                    <a:pt x="83" y="1410"/>
                    <a:pt x="217" y="1410"/>
                  </a:cubicBezTo>
                  <a:cubicBezTo>
                    <a:pt x="662" y="1410"/>
                    <a:pt x="1669" y="1342"/>
                    <a:pt x="2068" y="759"/>
                  </a:cubicBezTo>
                  <a:lnTo>
                    <a:pt x="2068" y="1"/>
                  </a:lnTo>
                  <a:close/>
                </a:path>
              </a:pathLst>
            </a:custGeom>
            <a:solidFill>
              <a:srgbClr val="FF8E7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47" name="Google Shape;3247;p38"/>
            <p:cNvSpPr/>
            <p:nvPr/>
          </p:nvSpPr>
          <p:spPr>
            <a:xfrm>
              <a:off x="2733600" y="1781725"/>
              <a:ext cx="51725" cy="43850"/>
            </a:xfrm>
            <a:custGeom>
              <a:avLst/>
              <a:gdLst/>
              <a:ahLst/>
              <a:cxnLst/>
              <a:rect l="l" t="t" r="r" b="b"/>
              <a:pathLst>
                <a:path w="2069" h="1754" extrusionOk="0">
                  <a:moveTo>
                    <a:pt x="2068" y="1"/>
                  </a:moveTo>
                  <a:cubicBezTo>
                    <a:pt x="1722" y="897"/>
                    <a:pt x="897" y="1041"/>
                    <a:pt x="403" y="1041"/>
                  </a:cubicBezTo>
                  <a:cubicBezTo>
                    <a:pt x="170" y="1041"/>
                    <a:pt x="11" y="1009"/>
                    <a:pt x="11" y="1009"/>
                  </a:cubicBezTo>
                  <a:lnTo>
                    <a:pt x="0" y="1009"/>
                  </a:lnTo>
                  <a:lnTo>
                    <a:pt x="0" y="1716"/>
                  </a:lnTo>
                  <a:lnTo>
                    <a:pt x="11" y="1716"/>
                  </a:lnTo>
                  <a:cubicBezTo>
                    <a:pt x="11" y="1716"/>
                    <a:pt x="176" y="1754"/>
                    <a:pt x="430" y="1754"/>
                  </a:cubicBezTo>
                  <a:cubicBezTo>
                    <a:pt x="853" y="1754"/>
                    <a:pt x="1522" y="1648"/>
                    <a:pt x="2068" y="1082"/>
                  </a:cubicBezTo>
                  <a:lnTo>
                    <a:pt x="2068" y="1"/>
                  </a:ln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48" name="Google Shape;3248;p38"/>
            <p:cNvSpPr/>
            <p:nvPr/>
          </p:nvSpPr>
          <p:spPr>
            <a:xfrm>
              <a:off x="2484425" y="1572575"/>
              <a:ext cx="266075" cy="340650"/>
            </a:xfrm>
            <a:custGeom>
              <a:avLst/>
              <a:gdLst/>
              <a:ahLst/>
              <a:cxnLst/>
              <a:rect l="l" t="t" r="r" b="b"/>
              <a:pathLst>
                <a:path w="10643" h="13626" extrusionOk="0">
                  <a:moveTo>
                    <a:pt x="10582" y="0"/>
                  </a:moveTo>
                  <a:cubicBezTo>
                    <a:pt x="9765" y="0"/>
                    <a:pt x="1021" y="312"/>
                    <a:pt x="1" y="13615"/>
                  </a:cubicBezTo>
                  <a:lnTo>
                    <a:pt x="1477" y="13615"/>
                  </a:lnTo>
                  <a:lnTo>
                    <a:pt x="1477" y="10238"/>
                  </a:lnTo>
                  <a:cubicBezTo>
                    <a:pt x="1477" y="10238"/>
                    <a:pt x="1477" y="8263"/>
                    <a:pt x="3898" y="7858"/>
                  </a:cubicBezTo>
                  <a:cubicBezTo>
                    <a:pt x="3971" y="7847"/>
                    <a:pt x="4054" y="7827"/>
                    <a:pt x="4147" y="7816"/>
                  </a:cubicBezTo>
                  <a:lnTo>
                    <a:pt x="4657" y="7775"/>
                  </a:lnTo>
                  <a:lnTo>
                    <a:pt x="5675" y="7671"/>
                  </a:lnTo>
                  <a:lnTo>
                    <a:pt x="6423" y="7588"/>
                  </a:lnTo>
                  <a:lnTo>
                    <a:pt x="7452" y="7494"/>
                  </a:lnTo>
                  <a:lnTo>
                    <a:pt x="7452" y="13626"/>
                  </a:lnTo>
                  <a:lnTo>
                    <a:pt x="9967" y="13626"/>
                  </a:lnTo>
                  <a:lnTo>
                    <a:pt x="9967" y="6143"/>
                  </a:lnTo>
                  <a:cubicBezTo>
                    <a:pt x="9967" y="6143"/>
                    <a:pt x="10133" y="5384"/>
                    <a:pt x="10643" y="5156"/>
                  </a:cubicBezTo>
                  <a:cubicBezTo>
                    <a:pt x="10643" y="5156"/>
                    <a:pt x="8512" y="4470"/>
                    <a:pt x="8928" y="2599"/>
                  </a:cubicBezTo>
                  <a:cubicBezTo>
                    <a:pt x="9344" y="729"/>
                    <a:pt x="10643" y="1"/>
                    <a:pt x="10643" y="1"/>
                  </a:cubicBezTo>
                  <a:cubicBezTo>
                    <a:pt x="10643" y="1"/>
                    <a:pt x="10622" y="0"/>
                    <a:pt x="10582" y="0"/>
                  </a:cubicBez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49" name="Google Shape;3249;p38"/>
            <p:cNvSpPr/>
            <p:nvPr/>
          </p:nvSpPr>
          <p:spPr>
            <a:xfrm>
              <a:off x="2581875" y="1766925"/>
              <a:ext cx="88875" cy="105500"/>
            </a:xfrm>
            <a:custGeom>
              <a:avLst/>
              <a:gdLst/>
              <a:ahLst/>
              <a:cxnLst/>
              <a:rect l="l" t="t" r="r" b="b"/>
              <a:pathLst>
                <a:path w="3555" h="4220" extrusionOk="0">
                  <a:moveTo>
                    <a:pt x="759" y="1"/>
                  </a:moveTo>
                  <a:lnTo>
                    <a:pt x="249" y="42"/>
                  </a:lnTo>
                  <a:cubicBezTo>
                    <a:pt x="156" y="53"/>
                    <a:pt x="73" y="73"/>
                    <a:pt x="0" y="84"/>
                  </a:cubicBezTo>
                  <a:cubicBezTo>
                    <a:pt x="0" y="84"/>
                    <a:pt x="447" y="3098"/>
                    <a:pt x="3554" y="4220"/>
                  </a:cubicBezTo>
                  <a:lnTo>
                    <a:pt x="3554" y="3347"/>
                  </a:lnTo>
                  <a:cubicBezTo>
                    <a:pt x="1039" y="1996"/>
                    <a:pt x="759" y="1"/>
                    <a:pt x="759" y="1"/>
                  </a:cubicBezTo>
                  <a:close/>
                </a:path>
              </a:pathLst>
            </a:custGeom>
            <a:solidFill>
              <a:srgbClr val="FF8E7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50" name="Google Shape;3250;p38"/>
            <p:cNvSpPr/>
            <p:nvPr/>
          </p:nvSpPr>
          <p:spPr>
            <a:xfrm>
              <a:off x="2600825" y="1764075"/>
              <a:ext cx="69925" cy="86525"/>
            </a:xfrm>
            <a:custGeom>
              <a:avLst/>
              <a:gdLst/>
              <a:ahLst/>
              <a:cxnLst/>
              <a:rect l="l" t="t" r="r" b="b"/>
              <a:pathLst>
                <a:path w="2797" h="3461" extrusionOk="0">
                  <a:moveTo>
                    <a:pt x="1019" y="0"/>
                  </a:moveTo>
                  <a:lnTo>
                    <a:pt x="1" y="104"/>
                  </a:lnTo>
                  <a:cubicBezTo>
                    <a:pt x="1" y="104"/>
                    <a:pt x="281" y="2100"/>
                    <a:pt x="2796" y="3461"/>
                  </a:cubicBezTo>
                  <a:lnTo>
                    <a:pt x="2796" y="2546"/>
                  </a:lnTo>
                  <a:cubicBezTo>
                    <a:pt x="1061" y="1268"/>
                    <a:pt x="1019" y="0"/>
                    <a:pt x="1019" y="0"/>
                  </a:cubicBez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51" name="Google Shape;3251;p38"/>
            <p:cNvSpPr/>
            <p:nvPr/>
          </p:nvSpPr>
          <p:spPr>
            <a:xfrm>
              <a:off x="2626300" y="1762250"/>
              <a:ext cx="44450" cy="65500"/>
            </a:xfrm>
            <a:custGeom>
              <a:avLst/>
              <a:gdLst/>
              <a:ahLst/>
              <a:cxnLst/>
              <a:rect l="l" t="t" r="r" b="b"/>
              <a:pathLst>
                <a:path w="1778" h="2620" extrusionOk="0">
                  <a:moveTo>
                    <a:pt x="748" y="1"/>
                  </a:moveTo>
                  <a:lnTo>
                    <a:pt x="0" y="84"/>
                  </a:lnTo>
                  <a:cubicBezTo>
                    <a:pt x="0" y="84"/>
                    <a:pt x="42" y="1341"/>
                    <a:pt x="1777" y="2619"/>
                  </a:cubicBezTo>
                  <a:lnTo>
                    <a:pt x="1777" y="1476"/>
                  </a:lnTo>
                  <a:cubicBezTo>
                    <a:pt x="1237" y="1237"/>
                    <a:pt x="748" y="84"/>
                    <a:pt x="748" y="84"/>
                  </a:cubicBezTo>
                  <a:lnTo>
                    <a:pt x="748" y="1"/>
                  </a:lnTo>
                  <a:close/>
                </a:path>
              </a:pathLst>
            </a:custGeom>
            <a:solidFill>
              <a:srgbClr val="FF8E7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52" name="Google Shape;3252;p38"/>
            <p:cNvSpPr/>
            <p:nvPr/>
          </p:nvSpPr>
          <p:spPr>
            <a:xfrm>
              <a:off x="2645250" y="1759925"/>
              <a:ext cx="25500" cy="39250"/>
            </a:xfrm>
            <a:custGeom>
              <a:avLst/>
              <a:gdLst/>
              <a:ahLst/>
              <a:cxnLst/>
              <a:rect l="l" t="t" r="r" b="b"/>
              <a:pathLst>
                <a:path w="1020" h="1570" extrusionOk="0">
                  <a:moveTo>
                    <a:pt x="1019" y="0"/>
                  </a:moveTo>
                  <a:lnTo>
                    <a:pt x="1" y="94"/>
                  </a:lnTo>
                  <a:lnTo>
                    <a:pt x="1" y="177"/>
                  </a:lnTo>
                  <a:cubicBezTo>
                    <a:pt x="1" y="177"/>
                    <a:pt x="479" y="1330"/>
                    <a:pt x="1019" y="1569"/>
                  </a:cubicBezTo>
                  <a:lnTo>
                    <a:pt x="1019" y="0"/>
                  </a:ln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53" name="Google Shape;3253;p38"/>
            <p:cNvSpPr/>
            <p:nvPr/>
          </p:nvSpPr>
          <p:spPr>
            <a:xfrm>
              <a:off x="2594850" y="2118200"/>
              <a:ext cx="53800" cy="278525"/>
            </a:xfrm>
            <a:custGeom>
              <a:avLst/>
              <a:gdLst/>
              <a:ahLst/>
              <a:cxnLst/>
              <a:rect l="l" t="t" r="r" b="b"/>
              <a:pathLst>
                <a:path w="2152" h="11141" extrusionOk="0">
                  <a:moveTo>
                    <a:pt x="2152" y="0"/>
                  </a:moveTo>
                  <a:lnTo>
                    <a:pt x="728" y="2047"/>
                  </a:lnTo>
                  <a:lnTo>
                    <a:pt x="427" y="8802"/>
                  </a:lnTo>
                  <a:cubicBezTo>
                    <a:pt x="427" y="8802"/>
                    <a:pt x="209" y="9831"/>
                    <a:pt x="1" y="11109"/>
                  </a:cubicBezTo>
                  <a:lnTo>
                    <a:pt x="354" y="11141"/>
                  </a:lnTo>
                  <a:cubicBezTo>
                    <a:pt x="635" y="9249"/>
                    <a:pt x="1539" y="7171"/>
                    <a:pt x="1539" y="4531"/>
                  </a:cubicBezTo>
                  <a:cubicBezTo>
                    <a:pt x="1539" y="1195"/>
                    <a:pt x="2110" y="62"/>
                    <a:pt x="2152" y="0"/>
                  </a:cubicBezTo>
                  <a:close/>
                </a:path>
              </a:pathLst>
            </a:custGeom>
            <a:solidFill>
              <a:srgbClr val="FF8E7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54" name="Google Shape;3254;p38"/>
            <p:cNvSpPr/>
            <p:nvPr/>
          </p:nvSpPr>
          <p:spPr>
            <a:xfrm>
              <a:off x="2487800" y="2395925"/>
              <a:ext cx="115900" cy="446625"/>
            </a:xfrm>
            <a:custGeom>
              <a:avLst/>
              <a:gdLst/>
              <a:ahLst/>
              <a:cxnLst/>
              <a:rect l="l" t="t" r="r" b="b"/>
              <a:pathLst>
                <a:path w="4636" h="17865" extrusionOk="0">
                  <a:moveTo>
                    <a:pt x="4283" y="0"/>
                  </a:moveTo>
                  <a:cubicBezTo>
                    <a:pt x="4158" y="759"/>
                    <a:pt x="4044" y="1622"/>
                    <a:pt x="3981" y="2391"/>
                  </a:cubicBezTo>
                  <a:cubicBezTo>
                    <a:pt x="3836" y="4448"/>
                    <a:pt x="1788" y="6485"/>
                    <a:pt x="1809" y="8252"/>
                  </a:cubicBezTo>
                  <a:cubicBezTo>
                    <a:pt x="1830" y="10029"/>
                    <a:pt x="1" y="15755"/>
                    <a:pt x="282" y="17865"/>
                  </a:cubicBezTo>
                  <a:cubicBezTo>
                    <a:pt x="282" y="17865"/>
                    <a:pt x="2194" y="9967"/>
                    <a:pt x="3160" y="8907"/>
                  </a:cubicBezTo>
                  <a:cubicBezTo>
                    <a:pt x="3191" y="8418"/>
                    <a:pt x="3295" y="7930"/>
                    <a:pt x="3451" y="7452"/>
                  </a:cubicBezTo>
                  <a:cubicBezTo>
                    <a:pt x="4158" y="5612"/>
                    <a:pt x="4594" y="1736"/>
                    <a:pt x="4594" y="1736"/>
                  </a:cubicBezTo>
                  <a:cubicBezTo>
                    <a:pt x="4522" y="1164"/>
                    <a:pt x="4542" y="593"/>
                    <a:pt x="4636" y="32"/>
                  </a:cubicBezTo>
                  <a:lnTo>
                    <a:pt x="4283" y="0"/>
                  </a:lnTo>
                  <a:close/>
                </a:path>
              </a:pathLst>
            </a:custGeom>
            <a:solidFill>
              <a:srgbClr val="FF8E7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55" name="Google Shape;3255;p38"/>
            <p:cNvSpPr/>
            <p:nvPr/>
          </p:nvSpPr>
          <p:spPr>
            <a:xfrm>
              <a:off x="2575375" y="2326025"/>
              <a:ext cx="11975" cy="34075"/>
            </a:xfrm>
            <a:custGeom>
              <a:avLst/>
              <a:gdLst/>
              <a:ahLst/>
              <a:cxnLst/>
              <a:rect l="l" t="t" r="r" b="b"/>
              <a:pathLst>
                <a:path w="479" h="1363" extrusionOk="0">
                  <a:moveTo>
                    <a:pt x="0" y="1"/>
                  </a:moveTo>
                  <a:lnTo>
                    <a:pt x="0" y="1186"/>
                  </a:lnTo>
                  <a:cubicBezTo>
                    <a:pt x="11" y="1206"/>
                    <a:pt x="21" y="1217"/>
                    <a:pt x="31" y="1238"/>
                  </a:cubicBezTo>
                  <a:cubicBezTo>
                    <a:pt x="66" y="1290"/>
                    <a:pt x="134" y="1362"/>
                    <a:pt x="225" y="1362"/>
                  </a:cubicBezTo>
                  <a:cubicBezTo>
                    <a:pt x="297" y="1362"/>
                    <a:pt x="382" y="1318"/>
                    <a:pt x="478" y="1186"/>
                  </a:cubicBezTo>
                  <a:lnTo>
                    <a:pt x="478" y="1"/>
                  </a:ln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56" name="Google Shape;3256;p38"/>
            <p:cNvSpPr/>
            <p:nvPr/>
          </p:nvSpPr>
          <p:spPr>
            <a:xfrm>
              <a:off x="2517700" y="2266550"/>
              <a:ext cx="69650" cy="80550"/>
            </a:xfrm>
            <a:custGeom>
              <a:avLst/>
              <a:gdLst/>
              <a:ahLst/>
              <a:cxnLst/>
              <a:rect l="l" t="t" r="r" b="b"/>
              <a:pathLst>
                <a:path w="2786" h="3222" extrusionOk="0">
                  <a:moveTo>
                    <a:pt x="343" y="0"/>
                  </a:moveTo>
                  <a:lnTo>
                    <a:pt x="0" y="998"/>
                  </a:lnTo>
                  <a:lnTo>
                    <a:pt x="62" y="2868"/>
                  </a:lnTo>
                  <a:lnTo>
                    <a:pt x="83" y="3222"/>
                  </a:lnTo>
                  <a:lnTo>
                    <a:pt x="1860" y="3222"/>
                  </a:lnTo>
                  <a:lnTo>
                    <a:pt x="2307" y="2380"/>
                  </a:lnTo>
                  <a:lnTo>
                    <a:pt x="2785" y="2380"/>
                  </a:lnTo>
                  <a:lnTo>
                    <a:pt x="2785" y="1372"/>
                  </a:lnTo>
                  <a:lnTo>
                    <a:pt x="2255" y="0"/>
                  </a:ln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57" name="Google Shape;3257;p38"/>
            <p:cNvSpPr/>
            <p:nvPr/>
          </p:nvSpPr>
          <p:spPr>
            <a:xfrm>
              <a:off x="2521325" y="1888250"/>
              <a:ext cx="63150" cy="16400"/>
            </a:xfrm>
            <a:custGeom>
              <a:avLst/>
              <a:gdLst/>
              <a:ahLst/>
              <a:cxnLst/>
              <a:rect l="l" t="t" r="r" b="b"/>
              <a:pathLst>
                <a:path w="2526" h="656" extrusionOk="0">
                  <a:moveTo>
                    <a:pt x="1" y="1"/>
                  </a:moveTo>
                  <a:lnTo>
                    <a:pt x="1" y="656"/>
                  </a:lnTo>
                  <a:lnTo>
                    <a:pt x="2505" y="656"/>
                  </a:lnTo>
                  <a:lnTo>
                    <a:pt x="2526" y="1"/>
                  </a:ln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58" name="Google Shape;3258;p38"/>
            <p:cNvSpPr/>
            <p:nvPr/>
          </p:nvSpPr>
          <p:spPr>
            <a:xfrm>
              <a:off x="2521075" y="1904625"/>
              <a:ext cx="62900" cy="15350"/>
            </a:xfrm>
            <a:custGeom>
              <a:avLst/>
              <a:gdLst/>
              <a:ahLst/>
              <a:cxnLst/>
              <a:rect l="l" t="t" r="r" b="b"/>
              <a:pathLst>
                <a:path w="2516" h="614" extrusionOk="0">
                  <a:moveTo>
                    <a:pt x="11" y="1"/>
                  </a:moveTo>
                  <a:lnTo>
                    <a:pt x="11" y="333"/>
                  </a:lnTo>
                  <a:lnTo>
                    <a:pt x="0" y="614"/>
                  </a:lnTo>
                  <a:lnTo>
                    <a:pt x="2494" y="614"/>
                  </a:lnTo>
                  <a:lnTo>
                    <a:pt x="2515" y="1"/>
                  </a:ln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59" name="Google Shape;3259;p38"/>
            <p:cNvSpPr/>
            <p:nvPr/>
          </p:nvSpPr>
          <p:spPr>
            <a:xfrm>
              <a:off x="2520550" y="1919950"/>
              <a:ext cx="62900" cy="19250"/>
            </a:xfrm>
            <a:custGeom>
              <a:avLst/>
              <a:gdLst/>
              <a:ahLst/>
              <a:cxnLst/>
              <a:rect l="l" t="t" r="r" b="b"/>
              <a:pathLst>
                <a:path w="2516" h="770" extrusionOk="0">
                  <a:moveTo>
                    <a:pt x="21" y="1"/>
                  </a:moveTo>
                  <a:lnTo>
                    <a:pt x="0" y="770"/>
                  </a:lnTo>
                  <a:lnTo>
                    <a:pt x="2495" y="770"/>
                  </a:lnTo>
                  <a:lnTo>
                    <a:pt x="2515" y="1"/>
                  </a:ln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60" name="Google Shape;3260;p38"/>
            <p:cNvSpPr/>
            <p:nvPr/>
          </p:nvSpPr>
          <p:spPr>
            <a:xfrm>
              <a:off x="2514825" y="1939175"/>
              <a:ext cx="68100" cy="281400"/>
            </a:xfrm>
            <a:custGeom>
              <a:avLst/>
              <a:gdLst/>
              <a:ahLst/>
              <a:cxnLst/>
              <a:rect l="l" t="t" r="r" b="b"/>
              <a:pathLst>
                <a:path w="2724" h="11256" extrusionOk="0">
                  <a:moveTo>
                    <a:pt x="229" y="1"/>
                  </a:moveTo>
                  <a:lnTo>
                    <a:pt x="1" y="8845"/>
                  </a:lnTo>
                  <a:lnTo>
                    <a:pt x="261" y="11256"/>
                  </a:lnTo>
                  <a:lnTo>
                    <a:pt x="2422" y="11256"/>
                  </a:lnTo>
                  <a:lnTo>
                    <a:pt x="2724" y="1"/>
                  </a:ln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61" name="Google Shape;3261;p38"/>
            <p:cNvSpPr/>
            <p:nvPr/>
          </p:nvSpPr>
          <p:spPr>
            <a:xfrm>
              <a:off x="2500800" y="2326025"/>
              <a:ext cx="78750" cy="129675"/>
            </a:xfrm>
            <a:custGeom>
              <a:avLst/>
              <a:gdLst/>
              <a:ahLst/>
              <a:cxnLst/>
              <a:rect l="l" t="t" r="r" b="b"/>
              <a:pathLst>
                <a:path w="3150" h="5187" extrusionOk="0">
                  <a:moveTo>
                    <a:pt x="2973" y="1"/>
                  </a:moveTo>
                  <a:lnTo>
                    <a:pt x="2536" y="843"/>
                  </a:lnTo>
                  <a:lnTo>
                    <a:pt x="2318" y="843"/>
                  </a:lnTo>
                  <a:lnTo>
                    <a:pt x="1674" y="2079"/>
                  </a:lnTo>
                  <a:lnTo>
                    <a:pt x="1040" y="843"/>
                  </a:lnTo>
                  <a:lnTo>
                    <a:pt x="749" y="843"/>
                  </a:lnTo>
                  <a:lnTo>
                    <a:pt x="738" y="489"/>
                  </a:lnTo>
                  <a:lnTo>
                    <a:pt x="676" y="489"/>
                  </a:lnTo>
                  <a:cubicBezTo>
                    <a:pt x="676" y="489"/>
                    <a:pt x="250" y="760"/>
                    <a:pt x="416" y="1466"/>
                  </a:cubicBezTo>
                  <a:cubicBezTo>
                    <a:pt x="572" y="2163"/>
                    <a:pt x="1123" y="2298"/>
                    <a:pt x="1123" y="2298"/>
                  </a:cubicBezTo>
                  <a:lnTo>
                    <a:pt x="1" y="2318"/>
                  </a:lnTo>
                  <a:lnTo>
                    <a:pt x="1" y="2838"/>
                  </a:lnTo>
                  <a:lnTo>
                    <a:pt x="1217" y="2817"/>
                  </a:lnTo>
                  <a:lnTo>
                    <a:pt x="1217" y="5187"/>
                  </a:lnTo>
                  <a:lnTo>
                    <a:pt x="1923" y="5187"/>
                  </a:lnTo>
                  <a:lnTo>
                    <a:pt x="1923" y="2838"/>
                  </a:lnTo>
                  <a:lnTo>
                    <a:pt x="3149" y="2838"/>
                  </a:lnTo>
                  <a:lnTo>
                    <a:pt x="3149" y="2318"/>
                  </a:lnTo>
                  <a:lnTo>
                    <a:pt x="2121" y="2318"/>
                  </a:lnTo>
                  <a:cubicBezTo>
                    <a:pt x="2121" y="2318"/>
                    <a:pt x="2578" y="2173"/>
                    <a:pt x="2942" y="1290"/>
                  </a:cubicBezTo>
                  <a:lnTo>
                    <a:pt x="3014" y="1238"/>
                  </a:lnTo>
                  <a:cubicBezTo>
                    <a:pt x="2994" y="1217"/>
                    <a:pt x="2983" y="1196"/>
                    <a:pt x="2973" y="1175"/>
                  </a:cubicBezTo>
                  <a:lnTo>
                    <a:pt x="2973" y="1"/>
                  </a:ln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62" name="Google Shape;3262;p38"/>
            <p:cNvSpPr/>
            <p:nvPr/>
          </p:nvSpPr>
          <p:spPr>
            <a:xfrm>
              <a:off x="2521325" y="2220550"/>
              <a:ext cx="54075" cy="24450"/>
            </a:xfrm>
            <a:custGeom>
              <a:avLst/>
              <a:gdLst/>
              <a:ahLst/>
              <a:cxnLst/>
              <a:rect l="l" t="t" r="r" b="b"/>
              <a:pathLst>
                <a:path w="2163" h="978" extrusionOk="0">
                  <a:moveTo>
                    <a:pt x="1" y="1"/>
                  </a:moveTo>
                  <a:lnTo>
                    <a:pt x="115" y="978"/>
                  </a:lnTo>
                  <a:lnTo>
                    <a:pt x="2131" y="978"/>
                  </a:lnTo>
                  <a:lnTo>
                    <a:pt x="2162" y="1"/>
                  </a:ln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63" name="Google Shape;3263;p38"/>
            <p:cNvSpPr/>
            <p:nvPr/>
          </p:nvSpPr>
          <p:spPr>
            <a:xfrm>
              <a:off x="2524175" y="2244975"/>
              <a:ext cx="50450" cy="21600"/>
            </a:xfrm>
            <a:custGeom>
              <a:avLst/>
              <a:gdLst/>
              <a:ahLst/>
              <a:cxnLst/>
              <a:rect l="l" t="t" r="r" b="b"/>
              <a:pathLst>
                <a:path w="2018" h="864" extrusionOk="0">
                  <a:moveTo>
                    <a:pt x="1" y="1"/>
                  </a:moveTo>
                  <a:lnTo>
                    <a:pt x="84" y="863"/>
                  </a:lnTo>
                  <a:lnTo>
                    <a:pt x="1996" y="863"/>
                  </a:lnTo>
                  <a:lnTo>
                    <a:pt x="2017" y="1"/>
                  </a:ln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64" name="Google Shape;3264;p38"/>
            <p:cNvSpPr/>
            <p:nvPr/>
          </p:nvSpPr>
          <p:spPr>
            <a:xfrm>
              <a:off x="2544450" y="1391500"/>
              <a:ext cx="46275" cy="239825"/>
            </a:xfrm>
            <a:custGeom>
              <a:avLst/>
              <a:gdLst/>
              <a:ahLst/>
              <a:cxnLst/>
              <a:rect l="l" t="t" r="r" b="b"/>
              <a:pathLst>
                <a:path w="1851" h="9593" extrusionOk="0">
                  <a:moveTo>
                    <a:pt x="115" y="1"/>
                  </a:moveTo>
                  <a:cubicBezTo>
                    <a:pt x="198" y="1445"/>
                    <a:pt x="437" y="2890"/>
                    <a:pt x="822" y="4293"/>
                  </a:cubicBezTo>
                  <a:cubicBezTo>
                    <a:pt x="1632" y="7203"/>
                    <a:pt x="1" y="9593"/>
                    <a:pt x="1" y="9593"/>
                  </a:cubicBezTo>
                  <a:cubicBezTo>
                    <a:pt x="1" y="9593"/>
                    <a:pt x="1643" y="9052"/>
                    <a:pt x="1850" y="4210"/>
                  </a:cubicBezTo>
                  <a:cubicBezTo>
                    <a:pt x="873" y="3004"/>
                    <a:pt x="271" y="1539"/>
                    <a:pt x="115" y="1"/>
                  </a:cubicBez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3265" name="Google Shape;3265;p38"/>
          <p:cNvSpPr/>
          <p:nvPr/>
        </p:nvSpPr>
        <p:spPr>
          <a:xfrm rot="5400000">
            <a:off x="12149453" y="6015680"/>
            <a:ext cx="104143" cy="3525675"/>
          </a:xfrm>
          <a:custGeom>
            <a:avLst/>
            <a:gdLst/>
            <a:ahLst/>
            <a:cxnLst/>
            <a:rect l="l" t="t" r="r" b="b"/>
            <a:pathLst>
              <a:path w="1042" h="52879" extrusionOk="0">
                <a:moveTo>
                  <a:pt x="379" y="1"/>
                </a:moveTo>
                <a:cubicBezTo>
                  <a:pt x="405" y="2631"/>
                  <a:pt x="468" y="5305"/>
                  <a:pt x="524" y="7897"/>
                </a:cubicBezTo>
                <a:cubicBezTo>
                  <a:pt x="676" y="14482"/>
                  <a:pt x="827" y="21299"/>
                  <a:pt x="531" y="27997"/>
                </a:cubicBezTo>
                <a:cubicBezTo>
                  <a:pt x="474" y="29316"/>
                  <a:pt x="398" y="30646"/>
                  <a:pt x="329" y="31939"/>
                </a:cubicBezTo>
                <a:cubicBezTo>
                  <a:pt x="171" y="34866"/>
                  <a:pt x="1" y="37893"/>
                  <a:pt x="1" y="40914"/>
                </a:cubicBezTo>
                <a:cubicBezTo>
                  <a:pt x="1" y="43910"/>
                  <a:pt x="146" y="49340"/>
                  <a:pt x="379" y="52878"/>
                </a:cubicBezTo>
                <a:lnTo>
                  <a:pt x="587" y="52872"/>
                </a:lnTo>
                <a:cubicBezTo>
                  <a:pt x="354" y="49340"/>
                  <a:pt x="215" y="43916"/>
                  <a:pt x="215" y="40920"/>
                </a:cubicBezTo>
                <a:cubicBezTo>
                  <a:pt x="215" y="37906"/>
                  <a:pt x="386" y="34878"/>
                  <a:pt x="543" y="31958"/>
                </a:cubicBezTo>
                <a:cubicBezTo>
                  <a:pt x="613" y="30665"/>
                  <a:pt x="688" y="29328"/>
                  <a:pt x="745" y="28010"/>
                </a:cubicBezTo>
                <a:cubicBezTo>
                  <a:pt x="1042" y="21306"/>
                  <a:pt x="884" y="14488"/>
                  <a:pt x="739" y="7891"/>
                </a:cubicBezTo>
                <a:cubicBezTo>
                  <a:pt x="682" y="5305"/>
                  <a:pt x="619" y="2625"/>
                  <a:pt x="587" y="1"/>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r>
              <a:rPr lang="en" sz="3733" kern="0">
                <a:solidFill>
                  <a:srgbClr val="000000"/>
                </a:solidFill>
                <a:latin typeface="Arial"/>
                <a:cs typeface="Arial"/>
                <a:sym typeface="Arial"/>
              </a:rPr>
              <a:t> </a:t>
            </a:r>
            <a:endParaRPr sz="3733" kern="0">
              <a:solidFill>
                <a:srgbClr val="000000"/>
              </a:solidFill>
              <a:latin typeface="Arial"/>
              <a:cs typeface="Arial"/>
              <a:sym typeface="Arial"/>
            </a:endParaRPr>
          </a:p>
        </p:txBody>
      </p:sp>
      <p:sp>
        <p:nvSpPr>
          <p:cNvPr id="115" name="Google Shape;397;p36">
            <a:extLst>
              <a:ext uri="{FF2B5EF4-FFF2-40B4-BE49-F238E27FC236}">
                <a16:creationId xmlns:a16="http://schemas.microsoft.com/office/drawing/2014/main" id="{079F3381-C5E6-41DF-83E7-B13AE2FEBF39}"/>
              </a:ext>
            </a:extLst>
          </p:cNvPr>
          <p:cNvSpPr txBox="1"/>
          <p:nvPr/>
        </p:nvSpPr>
        <p:spPr>
          <a:xfrm>
            <a:off x="6878998" y="4828850"/>
            <a:ext cx="2938740" cy="973713"/>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933" b="1" kern="0" dirty="0">
                <a:solidFill>
                  <a:srgbClr val="191919"/>
                </a:solidFill>
                <a:latin typeface="Montserrat Light"/>
                <a:ea typeface="Nunito Sans"/>
                <a:cs typeface="Nunito Sans"/>
                <a:sym typeface="Nunito Sans"/>
              </a:rPr>
              <a:t>Title Here</a:t>
            </a:r>
          </a:p>
        </p:txBody>
      </p:sp>
      <p:sp>
        <p:nvSpPr>
          <p:cNvPr id="116" name="Google Shape;398;p36">
            <a:extLst>
              <a:ext uri="{FF2B5EF4-FFF2-40B4-BE49-F238E27FC236}">
                <a16:creationId xmlns:a16="http://schemas.microsoft.com/office/drawing/2014/main" id="{0B42AE33-9A00-4E16-857B-64030E0A2087}"/>
              </a:ext>
            </a:extLst>
          </p:cNvPr>
          <p:cNvSpPr txBox="1"/>
          <p:nvPr/>
        </p:nvSpPr>
        <p:spPr>
          <a:xfrm>
            <a:off x="6325801" y="5515064"/>
            <a:ext cx="3970860" cy="1616187"/>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400" kern="0" dirty="0">
                <a:solidFill>
                  <a:srgbClr val="191919"/>
                </a:solidFill>
                <a:latin typeface="Montserrat Light"/>
                <a:ea typeface="Assistant Light"/>
                <a:cs typeface="Assistant Light"/>
                <a:sym typeface="Assistant Light"/>
              </a:rPr>
              <a:t>Lorem Ipsum is simply dummy text</a:t>
            </a:r>
          </a:p>
        </p:txBody>
      </p:sp>
      <p:sp>
        <p:nvSpPr>
          <p:cNvPr id="117" name="Google Shape;397;p36">
            <a:extLst>
              <a:ext uri="{FF2B5EF4-FFF2-40B4-BE49-F238E27FC236}">
                <a16:creationId xmlns:a16="http://schemas.microsoft.com/office/drawing/2014/main" id="{5B0998A8-F3C0-4352-9393-02F80F04E292}"/>
              </a:ext>
            </a:extLst>
          </p:cNvPr>
          <p:cNvSpPr txBox="1"/>
          <p:nvPr/>
        </p:nvSpPr>
        <p:spPr>
          <a:xfrm>
            <a:off x="13932635" y="4828850"/>
            <a:ext cx="2938740" cy="973713"/>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933" b="1" kern="0" dirty="0">
                <a:solidFill>
                  <a:srgbClr val="191919"/>
                </a:solidFill>
                <a:latin typeface="Montserrat Light"/>
                <a:ea typeface="Nunito Sans"/>
                <a:cs typeface="Nunito Sans"/>
                <a:sym typeface="Nunito Sans"/>
              </a:rPr>
              <a:t>Title Here</a:t>
            </a:r>
          </a:p>
        </p:txBody>
      </p:sp>
      <p:sp>
        <p:nvSpPr>
          <p:cNvPr id="118" name="Google Shape;398;p36">
            <a:extLst>
              <a:ext uri="{FF2B5EF4-FFF2-40B4-BE49-F238E27FC236}">
                <a16:creationId xmlns:a16="http://schemas.microsoft.com/office/drawing/2014/main" id="{866CFA76-2863-4EC6-AAAC-BA395ECD443B}"/>
              </a:ext>
            </a:extLst>
          </p:cNvPr>
          <p:cNvSpPr txBox="1"/>
          <p:nvPr/>
        </p:nvSpPr>
        <p:spPr>
          <a:xfrm>
            <a:off x="13379438" y="5515064"/>
            <a:ext cx="3970860" cy="1616187"/>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400" kern="0" dirty="0">
                <a:solidFill>
                  <a:srgbClr val="191919"/>
                </a:solidFill>
                <a:latin typeface="Montserrat Light"/>
                <a:ea typeface="Assistant Light"/>
                <a:cs typeface="Assistant Light"/>
                <a:sym typeface="Assistant Light"/>
              </a:rPr>
              <a:t>Lorem Ipsum is simply dummy text</a:t>
            </a:r>
          </a:p>
        </p:txBody>
      </p:sp>
      <p:sp>
        <p:nvSpPr>
          <p:cNvPr id="119" name="Google Shape;397;p36">
            <a:extLst>
              <a:ext uri="{FF2B5EF4-FFF2-40B4-BE49-F238E27FC236}">
                <a16:creationId xmlns:a16="http://schemas.microsoft.com/office/drawing/2014/main" id="{0CD129D4-425F-4339-B2B3-2F16FDECAB04}"/>
              </a:ext>
            </a:extLst>
          </p:cNvPr>
          <p:cNvSpPr txBox="1"/>
          <p:nvPr/>
        </p:nvSpPr>
        <p:spPr>
          <a:xfrm>
            <a:off x="6878998" y="8439620"/>
            <a:ext cx="2938740" cy="973713"/>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933" b="1" kern="0" dirty="0">
                <a:solidFill>
                  <a:srgbClr val="191919"/>
                </a:solidFill>
                <a:latin typeface="Montserrat Light"/>
                <a:ea typeface="Nunito Sans"/>
                <a:cs typeface="Nunito Sans"/>
                <a:sym typeface="Nunito Sans"/>
              </a:rPr>
              <a:t>Title Here</a:t>
            </a:r>
          </a:p>
        </p:txBody>
      </p:sp>
      <p:sp>
        <p:nvSpPr>
          <p:cNvPr id="120" name="Google Shape;398;p36">
            <a:extLst>
              <a:ext uri="{FF2B5EF4-FFF2-40B4-BE49-F238E27FC236}">
                <a16:creationId xmlns:a16="http://schemas.microsoft.com/office/drawing/2014/main" id="{1D769322-EDAA-4C63-849E-0976CFCBB90D}"/>
              </a:ext>
            </a:extLst>
          </p:cNvPr>
          <p:cNvSpPr txBox="1"/>
          <p:nvPr/>
        </p:nvSpPr>
        <p:spPr>
          <a:xfrm>
            <a:off x="6325801" y="9125833"/>
            <a:ext cx="3970860" cy="1616187"/>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400" kern="0" dirty="0">
                <a:solidFill>
                  <a:srgbClr val="191919"/>
                </a:solidFill>
                <a:latin typeface="Montserrat Light"/>
                <a:ea typeface="Assistant Light"/>
                <a:cs typeface="Assistant Light"/>
                <a:sym typeface="Assistant Light"/>
              </a:rPr>
              <a:t>Lorem Ipsum is simply dummy text</a:t>
            </a:r>
          </a:p>
        </p:txBody>
      </p:sp>
      <p:sp>
        <p:nvSpPr>
          <p:cNvPr id="121" name="Google Shape;397;p36">
            <a:extLst>
              <a:ext uri="{FF2B5EF4-FFF2-40B4-BE49-F238E27FC236}">
                <a16:creationId xmlns:a16="http://schemas.microsoft.com/office/drawing/2014/main" id="{8B7E2479-AA5C-4A74-9FC3-D119464E4587}"/>
              </a:ext>
            </a:extLst>
          </p:cNvPr>
          <p:cNvSpPr txBox="1"/>
          <p:nvPr/>
        </p:nvSpPr>
        <p:spPr>
          <a:xfrm>
            <a:off x="13932635" y="8439620"/>
            <a:ext cx="2938740" cy="973713"/>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933" b="1" kern="0" dirty="0">
                <a:solidFill>
                  <a:srgbClr val="191919"/>
                </a:solidFill>
                <a:latin typeface="Montserrat Light"/>
                <a:ea typeface="Nunito Sans"/>
                <a:cs typeface="Nunito Sans"/>
                <a:sym typeface="Nunito Sans"/>
              </a:rPr>
              <a:t>Title Here</a:t>
            </a:r>
          </a:p>
        </p:txBody>
      </p:sp>
      <p:sp>
        <p:nvSpPr>
          <p:cNvPr id="122" name="Google Shape;398;p36">
            <a:extLst>
              <a:ext uri="{FF2B5EF4-FFF2-40B4-BE49-F238E27FC236}">
                <a16:creationId xmlns:a16="http://schemas.microsoft.com/office/drawing/2014/main" id="{65B6AAAA-3151-495C-8078-1B59DF024660}"/>
              </a:ext>
            </a:extLst>
          </p:cNvPr>
          <p:cNvSpPr txBox="1"/>
          <p:nvPr/>
        </p:nvSpPr>
        <p:spPr>
          <a:xfrm>
            <a:off x="13379438" y="9125833"/>
            <a:ext cx="3970860" cy="1616187"/>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400" kern="0" dirty="0">
                <a:solidFill>
                  <a:srgbClr val="191919"/>
                </a:solidFill>
                <a:latin typeface="Montserrat Light"/>
                <a:ea typeface="Assistant Light"/>
                <a:cs typeface="Assistant Light"/>
                <a:sym typeface="Assistant Light"/>
              </a:rPr>
              <a:t>Lorem Ipsum is simply dummy text</a:t>
            </a:r>
          </a:p>
        </p:txBody>
      </p:sp>
    </p:spTree>
    <p:custDataLst>
      <p:tags r:id="rId1"/>
    </p:custData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Shape 3312"/>
        <p:cNvGrpSpPr/>
        <p:nvPr/>
      </p:nvGrpSpPr>
      <p:grpSpPr>
        <a:xfrm>
          <a:off x="0" y="0"/>
          <a:ext cx="0" cy="0"/>
          <a:chOff x="0" y="0"/>
          <a:chExt cx="0" cy="0"/>
        </a:xfrm>
      </p:grpSpPr>
      <p:sp>
        <p:nvSpPr>
          <p:cNvPr id="3313" name="Google Shape;3313;p40"/>
          <p:cNvSpPr txBox="1">
            <a:spLocks noGrp="1"/>
          </p:cNvSpPr>
          <p:nvPr>
            <p:ph type="title"/>
          </p:nvPr>
        </p:nvSpPr>
        <p:spPr>
          <a:prstGeom prst="rect">
            <a:avLst/>
          </a:prstGeom>
        </p:spPr>
        <p:txBody>
          <a:bodyPr spcFirstLastPara="1" vert="horz" wrap="square" lIns="243828" tIns="243828" rIns="243828" bIns="243828" rtlCol="0" anchor="t" anchorCtr="0">
            <a:noAutofit/>
          </a:bodyPr>
          <a:lstStyle/>
          <a:p>
            <a:r>
              <a:rPr lang="en"/>
              <a:t>PUBLIC’S FAVOURITES</a:t>
            </a:r>
            <a:endParaRPr/>
          </a:p>
        </p:txBody>
      </p:sp>
      <p:sp>
        <p:nvSpPr>
          <p:cNvPr id="3315" name="Google Shape;3315;p40"/>
          <p:cNvSpPr txBox="1">
            <a:spLocks noGrp="1"/>
          </p:cNvSpPr>
          <p:nvPr>
            <p:ph type="ctrTitle" idx="4294967295"/>
          </p:nvPr>
        </p:nvSpPr>
        <p:spPr>
          <a:xfrm flipH="1">
            <a:off x="5029804" y="5070450"/>
            <a:ext cx="2995960" cy="912918"/>
          </a:xfrm>
          <a:prstGeom prst="rect">
            <a:avLst/>
          </a:prstGeom>
        </p:spPr>
        <p:txBody>
          <a:bodyPr spcFirstLastPara="1" vert="horz" wrap="square" lIns="243828" tIns="243828" rIns="243828" bIns="243828" rtlCol="0" anchor="ctr" anchorCtr="0">
            <a:noAutofit/>
          </a:bodyPr>
          <a:lstStyle/>
          <a:p>
            <a:r>
              <a:rPr lang="en" sz="6401" dirty="0">
                <a:solidFill>
                  <a:srgbClr val="FF8E7B"/>
                </a:solidFill>
              </a:rPr>
              <a:t>#1</a:t>
            </a:r>
            <a:endParaRPr sz="6401" dirty="0">
              <a:solidFill>
                <a:srgbClr val="FF8E7B"/>
              </a:solidFill>
            </a:endParaRPr>
          </a:p>
        </p:txBody>
      </p:sp>
      <p:grpSp>
        <p:nvGrpSpPr>
          <p:cNvPr id="3316" name="Google Shape;3316;p40"/>
          <p:cNvGrpSpPr/>
          <p:nvPr/>
        </p:nvGrpSpPr>
        <p:grpSpPr>
          <a:xfrm>
            <a:off x="2194269" y="5055625"/>
            <a:ext cx="3016565" cy="2341516"/>
            <a:chOff x="1145300" y="2753225"/>
            <a:chExt cx="173375" cy="134575"/>
          </a:xfrm>
        </p:grpSpPr>
        <p:sp>
          <p:nvSpPr>
            <p:cNvPr id="3317" name="Google Shape;3317;p40"/>
            <p:cNvSpPr/>
            <p:nvPr/>
          </p:nvSpPr>
          <p:spPr>
            <a:xfrm>
              <a:off x="1145300" y="2753225"/>
              <a:ext cx="173375" cy="134575"/>
            </a:xfrm>
            <a:custGeom>
              <a:avLst/>
              <a:gdLst/>
              <a:ahLst/>
              <a:cxnLst/>
              <a:rect l="l" t="t" r="r" b="b"/>
              <a:pathLst>
                <a:path w="6935" h="5383" extrusionOk="0">
                  <a:moveTo>
                    <a:pt x="3921" y="1"/>
                  </a:moveTo>
                  <a:cubicBezTo>
                    <a:pt x="3730" y="1"/>
                    <a:pt x="3544" y="15"/>
                    <a:pt x="3371" y="43"/>
                  </a:cubicBezTo>
                  <a:cubicBezTo>
                    <a:pt x="520" y="514"/>
                    <a:pt x="0" y="5383"/>
                    <a:pt x="2910" y="5383"/>
                  </a:cubicBezTo>
                  <a:cubicBezTo>
                    <a:pt x="3038" y="5383"/>
                    <a:pt x="3173" y="5373"/>
                    <a:pt x="3314" y="5354"/>
                  </a:cubicBezTo>
                  <a:cubicBezTo>
                    <a:pt x="5005" y="5114"/>
                    <a:pt x="6935" y="2932"/>
                    <a:pt x="6184" y="1178"/>
                  </a:cubicBezTo>
                  <a:cubicBezTo>
                    <a:pt x="5820" y="326"/>
                    <a:pt x="4814" y="1"/>
                    <a:pt x="3921" y="1"/>
                  </a:cubicBezTo>
                  <a:close/>
                </a:path>
              </a:pathLst>
            </a:custGeom>
            <a:solidFill>
              <a:srgbClr val="FF8E7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18" name="Google Shape;3318;p40"/>
            <p:cNvSpPr/>
            <p:nvPr/>
          </p:nvSpPr>
          <p:spPr>
            <a:xfrm>
              <a:off x="1261100" y="2790075"/>
              <a:ext cx="8375" cy="7275"/>
            </a:xfrm>
            <a:custGeom>
              <a:avLst/>
              <a:gdLst/>
              <a:ahLst/>
              <a:cxnLst/>
              <a:rect l="l" t="t" r="r" b="b"/>
              <a:pathLst>
                <a:path w="335" h="291" extrusionOk="0">
                  <a:moveTo>
                    <a:pt x="237" y="1"/>
                  </a:moveTo>
                  <a:cubicBezTo>
                    <a:pt x="197" y="1"/>
                    <a:pt x="152" y="21"/>
                    <a:pt x="127" y="39"/>
                  </a:cubicBezTo>
                  <a:lnTo>
                    <a:pt x="108" y="58"/>
                  </a:lnTo>
                  <a:cubicBezTo>
                    <a:pt x="57" y="95"/>
                    <a:pt x="1" y="165"/>
                    <a:pt x="20" y="234"/>
                  </a:cubicBezTo>
                  <a:cubicBezTo>
                    <a:pt x="26" y="234"/>
                    <a:pt x="26" y="240"/>
                    <a:pt x="26" y="247"/>
                  </a:cubicBezTo>
                  <a:cubicBezTo>
                    <a:pt x="37" y="279"/>
                    <a:pt x="62" y="290"/>
                    <a:pt x="91" y="290"/>
                  </a:cubicBezTo>
                  <a:cubicBezTo>
                    <a:pt x="130" y="290"/>
                    <a:pt x="177" y="269"/>
                    <a:pt x="202" y="247"/>
                  </a:cubicBezTo>
                  <a:lnTo>
                    <a:pt x="240" y="215"/>
                  </a:lnTo>
                  <a:cubicBezTo>
                    <a:pt x="284" y="190"/>
                    <a:pt x="335" y="127"/>
                    <a:pt x="316" y="76"/>
                  </a:cubicBezTo>
                  <a:cubicBezTo>
                    <a:pt x="316" y="64"/>
                    <a:pt x="303" y="58"/>
                    <a:pt x="303" y="45"/>
                  </a:cubicBezTo>
                  <a:cubicBezTo>
                    <a:pt x="292" y="12"/>
                    <a:pt x="266" y="1"/>
                    <a:pt x="237"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19" name="Google Shape;3319;p40"/>
            <p:cNvSpPr/>
            <p:nvPr/>
          </p:nvSpPr>
          <p:spPr>
            <a:xfrm>
              <a:off x="1207325" y="2798150"/>
              <a:ext cx="7125" cy="6800"/>
            </a:xfrm>
            <a:custGeom>
              <a:avLst/>
              <a:gdLst/>
              <a:ahLst/>
              <a:cxnLst/>
              <a:rect l="l" t="t" r="r" b="b"/>
              <a:pathLst>
                <a:path w="285" h="272" extrusionOk="0">
                  <a:moveTo>
                    <a:pt x="221" y="1"/>
                  </a:moveTo>
                  <a:cubicBezTo>
                    <a:pt x="154" y="1"/>
                    <a:pt x="46" y="101"/>
                    <a:pt x="32" y="138"/>
                  </a:cubicBezTo>
                  <a:cubicBezTo>
                    <a:pt x="7" y="189"/>
                    <a:pt x="1" y="245"/>
                    <a:pt x="58" y="264"/>
                  </a:cubicBezTo>
                  <a:cubicBezTo>
                    <a:pt x="68" y="269"/>
                    <a:pt x="79" y="272"/>
                    <a:pt x="90" y="272"/>
                  </a:cubicBezTo>
                  <a:cubicBezTo>
                    <a:pt x="133" y="272"/>
                    <a:pt x="180" y="238"/>
                    <a:pt x="215" y="208"/>
                  </a:cubicBezTo>
                  <a:cubicBezTo>
                    <a:pt x="260" y="170"/>
                    <a:pt x="285" y="107"/>
                    <a:pt x="272" y="50"/>
                  </a:cubicBezTo>
                  <a:cubicBezTo>
                    <a:pt x="265" y="14"/>
                    <a:pt x="246" y="1"/>
                    <a:pt x="221"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20" name="Google Shape;3320;p40"/>
            <p:cNvSpPr/>
            <p:nvPr/>
          </p:nvSpPr>
          <p:spPr>
            <a:xfrm>
              <a:off x="1216275" y="2827200"/>
              <a:ext cx="9375" cy="6875"/>
            </a:xfrm>
            <a:custGeom>
              <a:avLst/>
              <a:gdLst/>
              <a:ahLst/>
              <a:cxnLst/>
              <a:rect l="l" t="t" r="r" b="b"/>
              <a:pathLst>
                <a:path w="375" h="275" extrusionOk="0">
                  <a:moveTo>
                    <a:pt x="215" y="1"/>
                  </a:moveTo>
                  <a:cubicBezTo>
                    <a:pt x="141" y="1"/>
                    <a:pt x="62" y="90"/>
                    <a:pt x="40" y="143"/>
                  </a:cubicBezTo>
                  <a:cubicBezTo>
                    <a:pt x="1" y="222"/>
                    <a:pt x="39" y="275"/>
                    <a:pt x="104" y="275"/>
                  </a:cubicBezTo>
                  <a:cubicBezTo>
                    <a:pt x="121" y="275"/>
                    <a:pt x="140" y="271"/>
                    <a:pt x="160" y="263"/>
                  </a:cubicBezTo>
                  <a:lnTo>
                    <a:pt x="185" y="250"/>
                  </a:lnTo>
                  <a:cubicBezTo>
                    <a:pt x="261" y="225"/>
                    <a:pt x="375" y="80"/>
                    <a:pt x="274" y="17"/>
                  </a:cubicBezTo>
                  <a:lnTo>
                    <a:pt x="255" y="11"/>
                  </a:lnTo>
                  <a:cubicBezTo>
                    <a:pt x="242" y="4"/>
                    <a:pt x="229" y="1"/>
                    <a:pt x="215"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21" name="Google Shape;3321;p40"/>
            <p:cNvSpPr/>
            <p:nvPr/>
          </p:nvSpPr>
          <p:spPr>
            <a:xfrm>
              <a:off x="1228150" y="2817825"/>
              <a:ext cx="8075" cy="4775"/>
            </a:xfrm>
            <a:custGeom>
              <a:avLst/>
              <a:gdLst/>
              <a:ahLst/>
              <a:cxnLst/>
              <a:rect l="l" t="t" r="r" b="b"/>
              <a:pathLst>
                <a:path w="323" h="191" extrusionOk="0">
                  <a:moveTo>
                    <a:pt x="202" y="1"/>
                  </a:moveTo>
                  <a:cubicBezTo>
                    <a:pt x="120" y="1"/>
                    <a:pt x="0" y="190"/>
                    <a:pt x="114" y="190"/>
                  </a:cubicBezTo>
                  <a:cubicBezTo>
                    <a:pt x="202" y="190"/>
                    <a:pt x="322" y="1"/>
                    <a:pt x="202"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22" name="Google Shape;3322;p40"/>
            <p:cNvSpPr/>
            <p:nvPr/>
          </p:nvSpPr>
          <p:spPr>
            <a:xfrm>
              <a:off x="1187450" y="2849675"/>
              <a:ext cx="9475" cy="7375"/>
            </a:xfrm>
            <a:custGeom>
              <a:avLst/>
              <a:gdLst/>
              <a:ahLst/>
              <a:cxnLst/>
              <a:rect l="l" t="t" r="r" b="b"/>
              <a:pathLst>
                <a:path w="379" h="295" extrusionOk="0">
                  <a:moveTo>
                    <a:pt x="271" y="0"/>
                  </a:moveTo>
                  <a:cubicBezTo>
                    <a:pt x="167" y="0"/>
                    <a:pt x="1" y="171"/>
                    <a:pt x="90" y="259"/>
                  </a:cubicBezTo>
                  <a:lnTo>
                    <a:pt x="96" y="272"/>
                  </a:lnTo>
                  <a:cubicBezTo>
                    <a:pt x="114" y="288"/>
                    <a:pt x="134" y="294"/>
                    <a:pt x="156" y="294"/>
                  </a:cubicBezTo>
                  <a:cubicBezTo>
                    <a:pt x="256" y="294"/>
                    <a:pt x="378" y="147"/>
                    <a:pt x="342" y="64"/>
                  </a:cubicBezTo>
                  <a:cubicBezTo>
                    <a:pt x="342" y="58"/>
                    <a:pt x="342" y="51"/>
                    <a:pt x="336" y="45"/>
                  </a:cubicBezTo>
                  <a:cubicBezTo>
                    <a:pt x="323" y="13"/>
                    <a:pt x="299" y="0"/>
                    <a:pt x="271"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23" name="Google Shape;3323;p40"/>
            <p:cNvSpPr/>
            <p:nvPr/>
          </p:nvSpPr>
          <p:spPr>
            <a:xfrm>
              <a:off x="1198825" y="2870525"/>
              <a:ext cx="7275" cy="6550"/>
            </a:xfrm>
            <a:custGeom>
              <a:avLst/>
              <a:gdLst/>
              <a:ahLst/>
              <a:cxnLst/>
              <a:rect l="l" t="t" r="r" b="b"/>
              <a:pathLst>
                <a:path w="291" h="262" extrusionOk="0">
                  <a:moveTo>
                    <a:pt x="208" y="1"/>
                  </a:moveTo>
                  <a:cubicBezTo>
                    <a:pt x="181" y="1"/>
                    <a:pt x="150" y="14"/>
                    <a:pt x="127" y="31"/>
                  </a:cubicBezTo>
                  <a:cubicBezTo>
                    <a:pt x="108" y="37"/>
                    <a:pt x="89" y="50"/>
                    <a:pt x="76" y="62"/>
                  </a:cubicBezTo>
                  <a:cubicBezTo>
                    <a:pt x="26" y="100"/>
                    <a:pt x="0" y="163"/>
                    <a:pt x="7" y="226"/>
                  </a:cubicBezTo>
                  <a:cubicBezTo>
                    <a:pt x="11" y="253"/>
                    <a:pt x="38" y="261"/>
                    <a:pt x="64" y="261"/>
                  </a:cubicBezTo>
                  <a:cubicBezTo>
                    <a:pt x="75" y="261"/>
                    <a:pt x="86" y="260"/>
                    <a:pt x="95" y="258"/>
                  </a:cubicBezTo>
                  <a:cubicBezTo>
                    <a:pt x="127" y="245"/>
                    <a:pt x="152" y="233"/>
                    <a:pt x="177" y="214"/>
                  </a:cubicBezTo>
                  <a:cubicBezTo>
                    <a:pt x="227" y="176"/>
                    <a:pt x="291" y="107"/>
                    <a:pt x="265" y="37"/>
                  </a:cubicBezTo>
                  <a:cubicBezTo>
                    <a:pt x="254" y="11"/>
                    <a:pt x="232" y="1"/>
                    <a:pt x="208"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24" name="Google Shape;3324;p40"/>
            <p:cNvSpPr/>
            <p:nvPr/>
          </p:nvSpPr>
          <p:spPr>
            <a:xfrm>
              <a:off x="1224675" y="2861050"/>
              <a:ext cx="9175" cy="8200"/>
            </a:xfrm>
            <a:custGeom>
              <a:avLst/>
              <a:gdLst/>
              <a:ahLst/>
              <a:cxnLst/>
              <a:rect l="l" t="t" r="r" b="b"/>
              <a:pathLst>
                <a:path w="367" h="328" extrusionOk="0">
                  <a:moveTo>
                    <a:pt x="255" y="1"/>
                  </a:moveTo>
                  <a:cubicBezTo>
                    <a:pt x="241" y="1"/>
                    <a:pt x="228" y="3"/>
                    <a:pt x="215" y="6"/>
                  </a:cubicBezTo>
                  <a:cubicBezTo>
                    <a:pt x="139" y="31"/>
                    <a:pt x="70" y="88"/>
                    <a:pt x="32" y="164"/>
                  </a:cubicBezTo>
                  <a:cubicBezTo>
                    <a:pt x="13" y="214"/>
                    <a:pt x="1" y="296"/>
                    <a:pt x="64" y="322"/>
                  </a:cubicBezTo>
                  <a:cubicBezTo>
                    <a:pt x="76" y="326"/>
                    <a:pt x="88" y="328"/>
                    <a:pt x="100" y="328"/>
                  </a:cubicBezTo>
                  <a:cubicBezTo>
                    <a:pt x="158" y="328"/>
                    <a:pt x="217" y="282"/>
                    <a:pt x="259" y="246"/>
                  </a:cubicBezTo>
                  <a:lnTo>
                    <a:pt x="310" y="202"/>
                  </a:lnTo>
                  <a:cubicBezTo>
                    <a:pt x="335" y="189"/>
                    <a:pt x="367" y="151"/>
                    <a:pt x="354" y="126"/>
                  </a:cubicBezTo>
                  <a:cubicBezTo>
                    <a:pt x="348" y="101"/>
                    <a:pt x="341" y="76"/>
                    <a:pt x="335" y="50"/>
                  </a:cubicBezTo>
                  <a:cubicBezTo>
                    <a:pt x="326" y="14"/>
                    <a:pt x="291" y="1"/>
                    <a:pt x="255"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25" name="Google Shape;3325;p40"/>
            <p:cNvSpPr/>
            <p:nvPr/>
          </p:nvSpPr>
          <p:spPr>
            <a:xfrm>
              <a:off x="1207975" y="2849400"/>
              <a:ext cx="7575" cy="6450"/>
            </a:xfrm>
            <a:custGeom>
              <a:avLst/>
              <a:gdLst/>
              <a:ahLst/>
              <a:cxnLst/>
              <a:rect l="l" t="t" r="r" b="b"/>
              <a:pathLst>
                <a:path w="303" h="258" extrusionOk="0">
                  <a:moveTo>
                    <a:pt x="211" y="0"/>
                  </a:moveTo>
                  <a:cubicBezTo>
                    <a:pt x="181" y="0"/>
                    <a:pt x="146" y="10"/>
                    <a:pt x="114" y="31"/>
                  </a:cubicBezTo>
                  <a:cubicBezTo>
                    <a:pt x="76" y="56"/>
                    <a:pt x="44" y="94"/>
                    <a:pt x="25" y="138"/>
                  </a:cubicBezTo>
                  <a:cubicBezTo>
                    <a:pt x="0" y="195"/>
                    <a:pt x="6" y="251"/>
                    <a:pt x="70" y="258"/>
                  </a:cubicBezTo>
                  <a:cubicBezTo>
                    <a:pt x="107" y="258"/>
                    <a:pt x="145" y="245"/>
                    <a:pt x="177" y="226"/>
                  </a:cubicBezTo>
                  <a:cubicBezTo>
                    <a:pt x="196" y="220"/>
                    <a:pt x="215" y="201"/>
                    <a:pt x="234" y="182"/>
                  </a:cubicBezTo>
                  <a:cubicBezTo>
                    <a:pt x="259" y="157"/>
                    <a:pt x="278" y="119"/>
                    <a:pt x="290" y="81"/>
                  </a:cubicBezTo>
                  <a:cubicBezTo>
                    <a:pt x="302" y="29"/>
                    <a:pt x="264" y="0"/>
                    <a:pt x="211"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26" name="Google Shape;3326;p40"/>
            <p:cNvSpPr/>
            <p:nvPr/>
          </p:nvSpPr>
          <p:spPr>
            <a:xfrm>
              <a:off x="1246225" y="2854100"/>
              <a:ext cx="9375" cy="6300"/>
            </a:xfrm>
            <a:custGeom>
              <a:avLst/>
              <a:gdLst/>
              <a:ahLst/>
              <a:cxnLst/>
              <a:rect l="l" t="t" r="r" b="b"/>
              <a:pathLst>
                <a:path w="375" h="252" extrusionOk="0">
                  <a:moveTo>
                    <a:pt x="198" y="0"/>
                  </a:moveTo>
                  <a:cubicBezTo>
                    <a:pt x="123" y="7"/>
                    <a:pt x="60" y="57"/>
                    <a:pt x="28" y="127"/>
                  </a:cubicBezTo>
                  <a:cubicBezTo>
                    <a:pt x="0" y="182"/>
                    <a:pt x="16" y="251"/>
                    <a:pt x="75" y="251"/>
                  </a:cubicBezTo>
                  <a:cubicBezTo>
                    <a:pt x="84" y="251"/>
                    <a:pt x="93" y="250"/>
                    <a:pt x="104" y="246"/>
                  </a:cubicBezTo>
                  <a:lnTo>
                    <a:pt x="123" y="246"/>
                  </a:lnTo>
                  <a:cubicBezTo>
                    <a:pt x="205" y="221"/>
                    <a:pt x="375" y="7"/>
                    <a:pt x="217"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27" name="Google Shape;3327;p40"/>
            <p:cNvSpPr/>
            <p:nvPr/>
          </p:nvSpPr>
          <p:spPr>
            <a:xfrm>
              <a:off x="1230125" y="2849525"/>
              <a:ext cx="7975" cy="6725"/>
            </a:xfrm>
            <a:custGeom>
              <a:avLst/>
              <a:gdLst/>
              <a:ahLst/>
              <a:cxnLst/>
              <a:rect l="l" t="t" r="r" b="b"/>
              <a:pathLst>
                <a:path w="319" h="269" extrusionOk="0">
                  <a:moveTo>
                    <a:pt x="249" y="1"/>
                  </a:moveTo>
                  <a:lnTo>
                    <a:pt x="268" y="26"/>
                  </a:lnTo>
                  <a:lnTo>
                    <a:pt x="268" y="32"/>
                  </a:lnTo>
                  <a:cubicBezTo>
                    <a:pt x="237" y="22"/>
                    <a:pt x="208" y="17"/>
                    <a:pt x="183" y="17"/>
                  </a:cubicBezTo>
                  <a:cubicBezTo>
                    <a:pt x="127" y="17"/>
                    <a:pt x="84" y="41"/>
                    <a:pt x="54" y="89"/>
                  </a:cubicBezTo>
                  <a:cubicBezTo>
                    <a:pt x="35" y="108"/>
                    <a:pt x="22" y="139"/>
                    <a:pt x="16" y="164"/>
                  </a:cubicBezTo>
                  <a:cubicBezTo>
                    <a:pt x="1" y="238"/>
                    <a:pt x="42" y="269"/>
                    <a:pt x="92" y="269"/>
                  </a:cubicBezTo>
                  <a:cubicBezTo>
                    <a:pt x="124" y="269"/>
                    <a:pt x="159" y="256"/>
                    <a:pt x="186" y="234"/>
                  </a:cubicBezTo>
                  <a:cubicBezTo>
                    <a:pt x="212" y="215"/>
                    <a:pt x="237" y="196"/>
                    <a:pt x="249" y="171"/>
                  </a:cubicBezTo>
                  <a:cubicBezTo>
                    <a:pt x="281" y="120"/>
                    <a:pt x="319" y="38"/>
                    <a:pt x="249"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28" name="Google Shape;3328;p40"/>
            <p:cNvSpPr/>
            <p:nvPr/>
          </p:nvSpPr>
          <p:spPr>
            <a:xfrm>
              <a:off x="1235550" y="2865600"/>
              <a:ext cx="11700" cy="6975"/>
            </a:xfrm>
            <a:custGeom>
              <a:avLst/>
              <a:gdLst/>
              <a:ahLst/>
              <a:cxnLst/>
              <a:rect l="l" t="t" r="r" b="b"/>
              <a:pathLst>
                <a:path w="468" h="279" extrusionOk="0">
                  <a:moveTo>
                    <a:pt x="297" y="1"/>
                  </a:moveTo>
                  <a:cubicBezTo>
                    <a:pt x="178" y="1"/>
                    <a:pt x="1" y="278"/>
                    <a:pt x="165" y="278"/>
                  </a:cubicBezTo>
                  <a:cubicBezTo>
                    <a:pt x="291" y="278"/>
                    <a:pt x="468" y="1"/>
                    <a:pt x="297"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29" name="Google Shape;3329;p40"/>
            <p:cNvSpPr/>
            <p:nvPr/>
          </p:nvSpPr>
          <p:spPr>
            <a:xfrm>
              <a:off x="1277650" y="2828875"/>
              <a:ext cx="9500" cy="9000"/>
            </a:xfrm>
            <a:custGeom>
              <a:avLst/>
              <a:gdLst/>
              <a:ahLst/>
              <a:cxnLst/>
              <a:rect l="l" t="t" r="r" b="b"/>
              <a:pathLst>
                <a:path w="380" h="360" extrusionOk="0">
                  <a:moveTo>
                    <a:pt x="278" y="0"/>
                  </a:moveTo>
                  <a:cubicBezTo>
                    <a:pt x="171" y="13"/>
                    <a:pt x="77" y="82"/>
                    <a:pt x="32" y="177"/>
                  </a:cubicBezTo>
                  <a:cubicBezTo>
                    <a:pt x="1" y="246"/>
                    <a:pt x="1" y="360"/>
                    <a:pt x="102" y="360"/>
                  </a:cubicBezTo>
                  <a:cubicBezTo>
                    <a:pt x="209" y="347"/>
                    <a:pt x="304" y="278"/>
                    <a:pt x="348" y="183"/>
                  </a:cubicBezTo>
                  <a:cubicBezTo>
                    <a:pt x="379" y="114"/>
                    <a:pt x="379" y="0"/>
                    <a:pt x="278"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cxnSp>
        <p:nvCxnSpPr>
          <p:cNvPr id="3330" name="Google Shape;3330;p40"/>
          <p:cNvCxnSpPr/>
          <p:nvPr/>
        </p:nvCxnSpPr>
        <p:spPr>
          <a:xfrm>
            <a:off x="3991731" y="5862764"/>
            <a:ext cx="2579499" cy="0"/>
          </a:xfrm>
          <a:prstGeom prst="straightConnector1">
            <a:avLst/>
          </a:prstGeom>
          <a:noFill/>
          <a:ln w="9525" cap="flat" cmpd="sng">
            <a:solidFill>
              <a:schemeClr val="dk1"/>
            </a:solidFill>
            <a:prstDash val="solid"/>
            <a:round/>
            <a:headEnd type="none" w="med" len="med"/>
            <a:tailEnd type="none" w="med" len="med"/>
          </a:ln>
        </p:spPr>
      </p:cxnSp>
      <p:grpSp>
        <p:nvGrpSpPr>
          <p:cNvPr id="3332" name="Google Shape;3332;p40"/>
          <p:cNvGrpSpPr/>
          <p:nvPr/>
        </p:nvGrpSpPr>
        <p:grpSpPr>
          <a:xfrm rot="6236375">
            <a:off x="9132150" y="4791405"/>
            <a:ext cx="2579322" cy="2341228"/>
            <a:chOff x="1145300" y="2753225"/>
            <a:chExt cx="173375" cy="134575"/>
          </a:xfrm>
        </p:grpSpPr>
        <p:sp>
          <p:nvSpPr>
            <p:cNvPr id="3333" name="Google Shape;3333;p40"/>
            <p:cNvSpPr/>
            <p:nvPr/>
          </p:nvSpPr>
          <p:spPr>
            <a:xfrm>
              <a:off x="1145300" y="2753225"/>
              <a:ext cx="173375" cy="134575"/>
            </a:xfrm>
            <a:custGeom>
              <a:avLst/>
              <a:gdLst/>
              <a:ahLst/>
              <a:cxnLst/>
              <a:rect l="l" t="t" r="r" b="b"/>
              <a:pathLst>
                <a:path w="6935" h="5383" extrusionOk="0">
                  <a:moveTo>
                    <a:pt x="3921" y="1"/>
                  </a:moveTo>
                  <a:cubicBezTo>
                    <a:pt x="3730" y="1"/>
                    <a:pt x="3544" y="15"/>
                    <a:pt x="3371" y="43"/>
                  </a:cubicBezTo>
                  <a:cubicBezTo>
                    <a:pt x="520" y="514"/>
                    <a:pt x="0" y="5383"/>
                    <a:pt x="2910" y="5383"/>
                  </a:cubicBezTo>
                  <a:cubicBezTo>
                    <a:pt x="3038" y="5383"/>
                    <a:pt x="3173" y="5373"/>
                    <a:pt x="3314" y="5354"/>
                  </a:cubicBezTo>
                  <a:cubicBezTo>
                    <a:pt x="5005" y="5114"/>
                    <a:pt x="6935" y="2932"/>
                    <a:pt x="6184" y="1178"/>
                  </a:cubicBezTo>
                  <a:cubicBezTo>
                    <a:pt x="5820" y="326"/>
                    <a:pt x="4814" y="1"/>
                    <a:pt x="3921"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34" name="Google Shape;3334;p40"/>
            <p:cNvSpPr/>
            <p:nvPr/>
          </p:nvSpPr>
          <p:spPr>
            <a:xfrm>
              <a:off x="1261100" y="2790075"/>
              <a:ext cx="8375" cy="7275"/>
            </a:xfrm>
            <a:custGeom>
              <a:avLst/>
              <a:gdLst/>
              <a:ahLst/>
              <a:cxnLst/>
              <a:rect l="l" t="t" r="r" b="b"/>
              <a:pathLst>
                <a:path w="335" h="291" extrusionOk="0">
                  <a:moveTo>
                    <a:pt x="237" y="1"/>
                  </a:moveTo>
                  <a:cubicBezTo>
                    <a:pt x="197" y="1"/>
                    <a:pt x="152" y="21"/>
                    <a:pt x="127" y="39"/>
                  </a:cubicBezTo>
                  <a:lnTo>
                    <a:pt x="108" y="58"/>
                  </a:lnTo>
                  <a:cubicBezTo>
                    <a:pt x="57" y="95"/>
                    <a:pt x="1" y="165"/>
                    <a:pt x="20" y="234"/>
                  </a:cubicBezTo>
                  <a:cubicBezTo>
                    <a:pt x="26" y="234"/>
                    <a:pt x="26" y="240"/>
                    <a:pt x="26" y="247"/>
                  </a:cubicBezTo>
                  <a:cubicBezTo>
                    <a:pt x="37" y="279"/>
                    <a:pt x="62" y="290"/>
                    <a:pt x="91" y="290"/>
                  </a:cubicBezTo>
                  <a:cubicBezTo>
                    <a:pt x="130" y="290"/>
                    <a:pt x="177" y="269"/>
                    <a:pt x="202" y="247"/>
                  </a:cubicBezTo>
                  <a:lnTo>
                    <a:pt x="240" y="215"/>
                  </a:lnTo>
                  <a:cubicBezTo>
                    <a:pt x="284" y="190"/>
                    <a:pt x="335" y="127"/>
                    <a:pt x="316" y="76"/>
                  </a:cubicBezTo>
                  <a:cubicBezTo>
                    <a:pt x="316" y="64"/>
                    <a:pt x="303" y="58"/>
                    <a:pt x="303" y="45"/>
                  </a:cubicBezTo>
                  <a:cubicBezTo>
                    <a:pt x="292" y="12"/>
                    <a:pt x="266" y="1"/>
                    <a:pt x="237"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35" name="Google Shape;3335;p40"/>
            <p:cNvSpPr/>
            <p:nvPr/>
          </p:nvSpPr>
          <p:spPr>
            <a:xfrm>
              <a:off x="1207325" y="2798150"/>
              <a:ext cx="7125" cy="6800"/>
            </a:xfrm>
            <a:custGeom>
              <a:avLst/>
              <a:gdLst/>
              <a:ahLst/>
              <a:cxnLst/>
              <a:rect l="l" t="t" r="r" b="b"/>
              <a:pathLst>
                <a:path w="285" h="272" extrusionOk="0">
                  <a:moveTo>
                    <a:pt x="221" y="1"/>
                  </a:moveTo>
                  <a:cubicBezTo>
                    <a:pt x="154" y="1"/>
                    <a:pt x="46" y="101"/>
                    <a:pt x="32" y="138"/>
                  </a:cubicBezTo>
                  <a:cubicBezTo>
                    <a:pt x="7" y="189"/>
                    <a:pt x="1" y="245"/>
                    <a:pt x="58" y="264"/>
                  </a:cubicBezTo>
                  <a:cubicBezTo>
                    <a:pt x="68" y="269"/>
                    <a:pt x="79" y="272"/>
                    <a:pt x="90" y="272"/>
                  </a:cubicBezTo>
                  <a:cubicBezTo>
                    <a:pt x="133" y="272"/>
                    <a:pt x="180" y="238"/>
                    <a:pt x="215" y="208"/>
                  </a:cubicBezTo>
                  <a:cubicBezTo>
                    <a:pt x="260" y="170"/>
                    <a:pt x="285" y="107"/>
                    <a:pt x="272" y="50"/>
                  </a:cubicBezTo>
                  <a:cubicBezTo>
                    <a:pt x="265" y="14"/>
                    <a:pt x="246" y="1"/>
                    <a:pt x="221"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36" name="Google Shape;3336;p40"/>
            <p:cNvSpPr/>
            <p:nvPr/>
          </p:nvSpPr>
          <p:spPr>
            <a:xfrm>
              <a:off x="1216275" y="2827200"/>
              <a:ext cx="9375" cy="6875"/>
            </a:xfrm>
            <a:custGeom>
              <a:avLst/>
              <a:gdLst/>
              <a:ahLst/>
              <a:cxnLst/>
              <a:rect l="l" t="t" r="r" b="b"/>
              <a:pathLst>
                <a:path w="375" h="275" extrusionOk="0">
                  <a:moveTo>
                    <a:pt x="215" y="1"/>
                  </a:moveTo>
                  <a:cubicBezTo>
                    <a:pt x="141" y="1"/>
                    <a:pt x="62" y="90"/>
                    <a:pt x="40" y="143"/>
                  </a:cubicBezTo>
                  <a:cubicBezTo>
                    <a:pt x="1" y="222"/>
                    <a:pt x="39" y="275"/>
                    <a:pt x="104" y="275"/>
                  </a:cubicBezTo>
                  <a:cubicBezTo>
                    <a:pt x="121" y="275"/>
                    <a:pt x="140" y="271"/>
                    <a:pt x="160" y="263"/>
                  </a:cubicBezTo>
                  <a:lnTo>
                    <a:pt x="185" y="250"/>
                  </a:lnTo>
                  <a:cubicBezTo>
                    <a:pt x="261" y="225"/>
                    <a:pt x="375" y="80"/>
                    <a:pt x="274" y="17"/>
                  </a:cubicBezTo>
                  <a:lnTo>
                    <a:pt x="255" y="11"/>
                  </a:lnTo>
                  <a:cubicBezTo>
                    <a:pt x="242" y="4"/>
                    <a:pt x="229" y="1"/>
                    <a:pt x="215"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37" name="Google Shape;3337;p40"/>
            <p:cNvSpPr/>
            <p:nvPr/>
          </p:nvSpPr>
          <p:spPr>
            <a:xfrm>
              <a:off x="1228150" y="2817825"/>
              <a:ext cx="8075" cy="4775"/>
            </a:xfrm>
            <a:custGeom>
              <a:avLst/>
              <a:gdLst/>
              <a:ahLst/>
              <a:cxnLst/>
              <a:rect l="l" t="t" r="r" b="b"/>
              <a:pathLst>
                <a:path w="323" h="191" extrusionOk="0">
                  <a:moveTo>
                    <a:pt x="202" y="1"/>
                  </a:moveTo>
                  <a:cubicBezTo>
                    <a:pt x="120" y="1"/>
                    <a:pt x="0" y="190"/>
                    <a:pt x="114" y="190"/>
                  </a:cubicBezTo>
                  <a:cubicBezTo>
                    <a:pt x="202" y="190"/>
                    <a:pt x="322" y="1"/>
                    <a:pt x="202"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38" name="Google Shape;3338;p40"/>
            <p:cNvSpPr/>
            <p:nvPr/>
          </p:nvSpPr>
          <p:spPr>
            <a:xfrm>
              <a:off x="1187450" y="2849675"/>
              <a:ext cx="9475" cy="7375"/>
            </a:xfrm>
            <a:custGeom>
              <a:avLst/>
              <a:gdLst/>
              <a:ahLst/>
              <a:cxnLst/>
              <a:rect l="l" t="t" r="r" b="b"/>
              <a:pathLst>
                <a:path w="379" h="295" extrusionOk="0">
                  <a:moveTo>
                    <a:pt x="271" y="0"/>
                  </a:moveTo>
                  <a:cubicBezTo>
                    <a:pt x="167" y="0"/>
                    <a:pt x="1" y="171"/>
                    <a:pt x="90" y="259"/>
                  </a:cubicBezTo>
                  <a:lnTo>
                    <a:pt x="96" y="272"/>
                  </a:lnTo>
                  <a:cubicBezTo>
                    <a:pt x="114" y="288"/>
                    <a:pt x="134" y="294"/>
                    <a:pt x="156" y="294"/>
                  </a:cubicBezTo>
                  <a:cubicBezTo>
                    <a:pt x="256" y="294"/>
                    <a:pt x="378" y="147"/>
                    <a:pt x="342" y="64"/>
                  </a:cubicBezTo>
                  <a:cubicBezTo>
                    <a:pt x="342" y="58"/>
                    <a:pt x="342" y="51"/>
                    <a:pt x="336" y="45"/>
                  </a:cubicBezTo>
                  <a:cubicBezTo>
                    <a:pt x="323" y="13"/>
                    <a:pt x="299" y="0"/>
                    <a:pt x="271"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39" name="Google Shape;3339;p40"/>
            <p:cNvSpPr/>
            <p:nvPr/>
          </p:nvSpPr>
          <p:spPr>
            <a:xfrm>
              <a:off x="1198825" y="2870525"/>
              <a:ext cx="7275" cy="6550"/>
            </a:xfrm>
            <a:custGeom>
              <a:avLst/>
              <a:gdLst/>
              <a:ahLst/>
              <a:cxnLst/>
              <a:rect l="l" t="t" r="r" b="b"/>
              <a:pathLst>
                <a:path w="291" h="262" extrusionOk="0">
                  <a:moveTo>
                    <a:pt x="208" y="1"/>
                  </a:moveTo>
                  <a:cubicBezTo>
                    <a:pt x="181" y="1"/>
                    <a:pt x="150" y="14"/>
                    <a:pt x="127" y="31"/>
                  </a:cubicBezTo>
                  <a:cubicBezTo>
                    <a:pt x="108" y="37"/>
                    <a:pt x="89" y="50"/>
                    <a:pt x="76" y="62"/>
                  </a:cubicBezTo>
                  <a:cubicBezTo>
                    <a:pt x="26" y="100"/>
                    <a:pt x="0" y="163"/>
                    <a:pt x="7" y="226"/>
                  </a:cubicBezTo>
                  <a:cubicBezTo>
                    <a:pt x="11" y="253"/>
                    <a:pt x="38" y="261"/>
                    <a:pt x="64" y="261"/>
                  </a:cubicBezTo>
                  <a:cubicBezTo>
                    <a:pt x="75" y="261"/>
                    <a:pt x="86" y="260"/>
                    <a:pt x="95" y="258"/>
                  </a:cubicBezTo>
                  <a:cubicBezTo>
                    <a:pt x="127" y="245"/>
                    <a:pt x="152" y="233"/>
                    <a:pt x="177" y="214"/>
                  </a:cubicBezTo>
                  <a:cubicBezTo>
                    <a:pt x="227" y="176"/>
                    <a:pt x="291" y="107"/>
                    <a:pt x="265" y="37"/>
                  </a:cubicBezTo>
                  <a:cubicBezTo>
                    <a:pt x="254" y="11"/>
                    <a:pt x="232" y="1"/>
                    <a:pt x="208"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40" name="Google Shape;3340;p40"/>
            <p:cNvSpPr/>
            <p:nvPr/>
          </p:nvSpPr>
          <p:spPr>
            <a:xfrm>
              <a:off x="1224675" y="2861050"/>
              <a:ext cx="9175" cy="8200"/>
            </a:xfrm>
            <a:custGeom>
              <a:avLst/>
              <a:gdLst/>
              <a:ahLst/>
              <a:cxnLst/>
              <a:rect l="l" t="t" r="r" b="b"/>
              <a:pathLst>
                <a:path w="367" h="328" extrusionOk="0">
                  <a:moveTo>
                    <a:pt x="255" y="1"/>
                  </a:moveTo>
                  <a:cubicBezTo>
                    <a:pt x="241" y="1"/>
                    <a:pt x="228" y="3"/>
                    <a:pt x="215" y="6"/>
                  </a:cubicBezTo>
                  <a:cubicBezTo>
                    <a:pt x="139" y="31"/>
                    <a:pt x="70" y="88"/>
                    <a:pt x="32" y="164"/>
                  </a:cubicBezTo>
                  <a:cubicBezTo>
                    <a:pt x="13" y="214"/>
                    <a:pt x="1" y="296"/>
                    <a:pt x="64" y="322"/>
                  </a:cubicBezTo>
                  <a:cubicBezTo>
                    <a:pt x="76" y="326"/>
                    <a:pt x="88" y="328"/>
                    <a:pt x="100" y="328"/>
                  </a:cubicBezTo>
                  <a:cubicBezTo>
                    <a:pt x="158" y="328"/>
                    <a:pt x="217" y="282"/>
                    <a:pt x="259" y="246"/>
                  </a:cubicBezTo>
                  <a:lnTo>
                    <a:pt x="310" y="202"/>
                  </a:lnTo>
                  <a:cubicBezTo>
                    <a:pt x="335" y="189"/>
                    <a:pt x="367" y="151"/>
                    <a:pt x="354" y="126"/>
                  </a:cubicBezTo>
                  <a:cubicBezTo>
                    <a:pt x="348" y="101"/>
                    <a:pt x="341" y="76"/>
                    <a:pt x="335" y="50"/>
                  </a:cubicBezTo>
                  <a:cubicBezTo>
                    <a:pt x="326" y="14"/>
                    <a:pt x="291" y="1"/>
                    <a:pt x="255"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41" name="Google Shape;3341;p40"/>
            <p:cNvSpPr/>
            <p:nvPr/>
          </p:nvSpPr>
          <p:spPr>
            <a:xfrm>
              <a:off x="1207975" y="2849400"/>
              <a:ext cx="7575" cy="6450"/>
            </a:xfrm>
            <a:custGeom>
              <a:avLst/>
              <a:gdLst/>
              <a:ahLst/>
              <a:cxnLst/>
              <a:rect l="l" t="t" r="r" b="b"/>
              <a:pathLst>
                <a:path w="303" h="258" extrusionOk="0">
                  <a:moveTo>
                    <a:pt x="211" y="0"/>
                  </a:moveTo>
                  <a:cubicBezTo>
                    <a:pt x="181" y="0"/>
                    <a:pt x="146" y="10"/>
                    <a:pt x="114" y="31"/>
                  </a:cubicBezTo>
                  <a:cubicBezTo>
                    <a:pt x="76" y="56"/>
                    <a:pt x="44" y="94"/>
                    <a:pt x="25" y="138"/>
                  </a:cubicBezTo>
                  <a:cubicBezTo>
                    <a:pt x="0" y="195"/>
                    <a:pt x="6" y="251"/>
                    <a:pt x="70" y="258"/>
                  </a:cubicBezTo>
                  <a:cubicBezTo>
                    <a:pt x="107" y="258"/>
                    <a:pt x="145" y="245"/>
                    <a:pt x="177" y="226"/>
                  </a:cubicBezTo>
                  <a:cubicBezTo>
                    <a:pt x="196" y="220"/>
                    <a:pt x="215" y="201"/>
                    <a:pt x="234" y="182"/>
                  </a:cubicBezTo>
                  <a:cubicBezTo>
                    <a:pt x="259" y="157"/>
                    <a:pt x="278" y="119"/>
                    <a:pt x="290" y="81"/>
                  </a:cubicBezTo>
                  <a:cubicBezTo>
                    <a:pt x="302" y="29"/>
                    <a:pt x="264" y="0"/>
                    <a:pt x="211"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42" name="Google Shape;3342;p40"/>
            <p:cNvSpPr/>
            <p:nvPr/>
          </p:nvSpPr>
          <p:spPr>
            <a:xfrm>
              <a:off x="1246225" y="2854100"/>
              <a:ext cx="9375" cy="6300"/>
            </a:xfrm>
            <a:custGeom>
              <a:avLst/>
              <a:gdLst/>
              <a:ahLst/>
              <a:cxnLst/>
              <a:rect l="l" t="t" r="r" b="b"/>
              <a:pathLst>
                <a:path w="375" h="252" extrusionOk="0">
                  <a:moveTo>
                    <a:pt x="198" y="0"/>
                  </a:moveTo>
                  <a:cubicBezTo>
                    <a:pt x="123" y="7"/>
                    <a:pt x="60" y="57"/>
                    <a:pt x="28" y="127"/>
                  </a:cubicBezTo>
                  <a:cubicBezTo>
                    <a:pt x="0" y="182"/>
                    <a:pt x="16" y="251"/>
                    <a:pt x="75" y="251"/>
                  </a:cubicBezTo>
                  <a:cubicBezTo>
                    <a:pt x="84" y="251"/>
                    <a:pt x="93" y="250"/>
                    <a:pt x="104" y="246"/>
                  </a:cubicBezTo>
                  <a:lnTo>
                    <a:pt x="123" y="246"/>
                  </a:lnTo>
                  <a:cubicBezTo>
                    <a:pt x="205" y="221"/>
                    <a:pt x="375" y="7"/>
                    <a:pt x="217"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43" name="Google Shape;3343;p40"/>
            <p:cNvSpPr/>
            <p:nvPr/>
          </p:nvSpPr>
          <p:spPr>
            <a:xfrm>
              <a:off x="1230125" y="2849525"/>
              <a:ext cx="7975" cy="6725"/>
            </a:xfrm>
            <a:custGeom>
              <a:avLst/>
              <a:gdLst/>
              <a:ahLst/>
              <a:cxnLst/>
              <a:rect l="l" t="t" r="r" b="b"/>
              <a:pathLst>
                <a:path w="319" h="269" extrusionOk="0">
                  <a:moveTo>
                    <a:pt x="249" y="1"/>
                  </a:moveTo>
                  <a:lnTo>
                    <a:pt x="268" y="26"/>
                  </a:lnTo>
                  <a:lnTo>
                    <a:pt x="268" y="32"/>
                  </a:lnTo>
                  <a:cubicBezTo>
                    <a:pt x="237" y="22"/>
                    <a:pt x="208" y="17"/>
                    <a:pt x="183" y="17"/>
                  </a:cubicBezTo>
                  <a:cubicBezTo>
                    <a:pt x="127" y="17"/>
                    <a:pt x="84" y="41"/>
                    <a:pt x="54" y="89"/>
                  </a:cubicBezTo>
                  <a:cubicBezTo>
                    <a:pt x="35" y="108"/>
                    <a:pt x="22" y="139"/>
                    <a:pt x="16" y="164"/>
                  </a:cubicBezTo>
                  <a:cubicBezTo>
                    <a:pt x="1" y="238"/>
                    <a:pt x="42" y="269"/>
                    <a:pt x="92" y="269"/>
                  </a:cubicBezTo>
                  <a:cubicBezTo>
                    <a:pt x="124" y="269"/>
                    <a:pt x="159" y="256"/>
                    <a:pt x="186" y="234"/>
                  </a:cubicBezTo>
                  <a:cubicBezTo>
                    <a:pt x="212" y="215"/>
                    <a:pt x="237" y="196"/>
                    <a:pt x="249" y="171"/>
                  </a:cubicBezTo>
                  <a:cubicBezTo>
                    <a:pt x="281" y="120"/>
                    <a:pt x="319" y="38"/>
                    <a:pt x="249"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44" name="Google Shape;3344;p40"/>
            <p:cNvSpPr/>
            <p:nvPr/>
          </p:nvSpPr>
          <p:spPr>
            <a:xfrm>
              <a:off x="1235550" y="2865600"/>
              <a:ext cx="11700" cy="6975"/>
            </a:xfrm>
            <a:custGeom>
              <a:avLst/>
              <a:gdLst/>
              <a:ahLst/>
              <a:cxnLst/>
              <a:rect l="l" t="t" r="r" b="b"/>
              <a:pathLst>
                <a:path w="468" h="279" extrusionOk="0">
                  <a:moveTo>
                    <a:pt x="297" y="1"/>
                  </a:moveTo>
                  <a:cubicBezTo>
                    <a:pt x="178" y="1"/>
                    <a:pt x="1" y="278"/>
                    <a:pt x="165" y="278"/>
                  </a:cubicBezTo>
                  <a:cubicBezTo>
                    <a:pt x="291" y="278"/>
                    <a:pt x="468" y="1"/>
                    <a:pt x="297"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45" name="Google Shape;3345;p40"/>
            <p:cNvSpPr/>
            <p:nvPr/>
          </p:nvSpPr>
          <p:spPr>
            <a:xfrm>
              <a:off x="1277650" y="2828875"/>
              <a:ext cx="9500" cy="9000"/>
            </a:xfrm>
            <a:custGeom>
              <a:avLst/>
              <a:gdLst/>
              <a:ahLst/>
              <a:cxnLst/>
              <a:rect l="l" t="t" r="r" b="b"/>
              <a:pathLst>
                <a:path w="380" h="360" extrusionOk="0">
                  <a:moveTo>
                    <a:pt x="278" y="0"/>
                  </a:moveTo>
                  <a:cubicBezTo>
                    <a:pt x="171" y="13"/>
                    <a:pt x="77" y="82"/>
                    <a:pt x="32" y="177"/>
                  </a:cubicBezTo>
                  <a:cubicBezTo>
                    <a:pt x="1" y="246"/>
                    <a:pt x="1" y="360"/>
                    <a:pt x="102" y="360"/>
                  </a:cubicBezTo>
                  <a:cubicBezTo>
                    <a:pt x="209" y="347"/>
                    <a:pt x="304" y="278"/>
                    <a:pt x="348" y="183"/>
                  </a:cubicBezTo>
                  <a:cubicBezTo>
                    <a:pt x="379" y="114"/>
                    <a:pt x="379" y="0"/>
                    <a:pt x="278"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cxnSp>
        <p:nvCxnSpPr>
          <p:cNvPr id="3346" name="Google Shape;3346;p40"/>
          <p:cNvCxnSpPr/>
          <p:nvPr/>
        </p:nvCxnSpPr>
        <p:spPr>
          <a:xfrm>
            <a:off x="10820988" y="5849173"/>
            <a:ext cx="2471486" cy="13602"/>
          </a:xfrm>
          <a:prstGeom prst="straightConnector1">
            <a:avLst/>
          </a:prstGeom>
          <a:noFill/>
          <a:ln w="9525" cap="flat" cmpd="sng">
            <a:solidFill>
              <a:schemeClr val="dk1"/>
            </a:solidFill>
            <a:prstDash val="solid"/>
            <a:round/>
            <a:headEnd type="none" w="med" len="med"/>
            <a:tailEnd type="none" w="med" len="med"/>
          </a:ln>
        </p:spPr>
      </p:cxnSp>
      <p:grpSp>
        <p:nvGrpSpPr>
          <p:cNvPr id="3349" name="Google Shape;3349;p40"/>
          <p:cNvGrpSpPr/>
          <p:nvPr/>
        </p:nvGrpSpPr>
        <p:grpSpPr>
          <a:xfrm>
            <a:off x="15635403" y="5055625"/>
            <a:ext cx="2852557" cy="2341516"/>
            <a:chOff x="1145300" y="2753225"/>
            <a:chExt cx="173375" cy="134575"/>
          </a:xfrm>
        </p:grpSpPr>
        <p:sp>
          <p:nvSpPr>
            <p:cNvPr id="3350" name="Google Shape;3350;p40"/>
            <p:cNvSpPr/>
            <p:nvPr/>
          </p:nvSpPr>
          <p:spPr>
            <a:xfrm>
              <a:off x="1145300" y="2753225"/>
              <a:ext cx="173375" cy="134575"/>
            </a:xfrm>
            <a:custGeom>
              <a:avLst/>
              <a:gdLst/>
              <a:ahLst/>
              <a:cxnLst/>
              <a:rect l="l" t="t" r="r" b="b"/>
              <a:pathLst>
                <a:path w="6935" h="5383" extrusionOk="0">
                  <a:moveTo>
                    <a:pt x="3921" y="1"/>
                  </a:moveTo>
                  <a:cubicBezTo>
                    <a:pt x="3730" y="1"/>
                    <a:pt x="3544" y="15"/>
                    <a:pt x="3371" y="43"/>
                  </a:cubicBezTo>
                  <a:cubicBezTo>
                    <a:pt x="520" y="514"/>
                    <a:pt x="0" y="5383"/>
                    <a:pt x="2910" y="5383"/>
                  </a:cubicBezTo>
                  <a:cubicBezTo>
                    <a:pt x="3038" y="5383"/>
                    <a:pt x="3173" y="5373"/>
                    <a:pt x="3314" y="5354"/>
                  </a:cubicBezTo>
                  <a:cubicBezTo>
                    <a:pt x="5005" y="5114"/>
                    <a:pt x="6935" y="2932"/>
                    <a:pt x="6184" y="1178"/>
                  </a:cubicBezTo>
                  <a:cubicBezTo>
                    <a:pt x="5820" y="326"/>
                    <a:pt x="4814" y="1"/>
                    <a:pt x="3921"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51" name="Google Shape;3351;p40"/>
            <p:cNvSpPr/>
            <p:nvPr/>
          </p:nvSpPr>
          <p:spPr>
            <a:xfrm>
              <a:off x="1261100" y="2790075"/>
              <a:ext cx="8375" cy="7275"/>
            </a:xfrm>
            <a:custGeom>
              <a:avLst/>
              <a:gdLst/>
              <a:ahLst/>
              <a:cxnLst/>
              <a:rect l="l" t="t" r="r" b="b"/>
              <a:pathLst>
                <a:path w="335" h="291" extrusionOk="0">
                  <a:moveTo>
                    <a:pt x="237" y="1"/>
                  </a:moveTo>
                  <a:cubicBezTo>
                    <a:pt x="197" y="1"/>
                    <a:pt x="152" y="21"/>
                    <a:pt x="127" y="39"/>
                  </a:cubicBezTo>
                  <a:lnTo>
                    <a:pt x="108" y="58"/>
                  </a:lnTo>
                  <a:cubicBezTo>
                    <a:pt x="57" y="95"/>
                    <a:pt x="1" y="165"/>
                    <a:pt x="20" y="234"/>
                  </a:cubicBezTo>
                  <a:cubicBezTo>
                    <a:pt x="26" y="234"/>
                    <a:pt x="26" y="240"/>
                    <a:pt x="26" y="247"/>
                  </a:cubicBezTo>
                  <a:cubicBezTo>
                    <a:pt x="37" y="279"/>
                    <a:pt x="62" y="290"/>
                    <a:pt x="91" y="290"/>
                  </a:cubicBezTo>
                  <a:cubicBezTo>
                    <a:pt x="130" y="290"/>
                    <a:pt x="177" y="269"/>
                    <a:pt x="202" y="247"/>
                  </a:cubicBezTo>
                  <a:lnTo>
                    <a:pt x="240" y="215"/>
                  </a:lnTo>
                  <a:cubicBezTo>
                    <a:pt x="284" y="190"/>
                    <a:pt x="335" y="127"/>
                    <a:pt x="316" y="76"/>
                  </a:cubicBezTo>
                  <a:cubicBezTo>
                    <a:pt x="316" y="64"/>
                    <a:pt x="303" y="58"/>
                    <a:pt x="303" y="45"/>
                  </a:cubicBezTo>
                  <a:cubicBezTo>
                    <a:pt x="292" y="12"/>
                    <a:pt x="266" y="1"/>
                    <a:pt x="237"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52" name="Google Shape;3352;p40"/>
            <p:cNvSpPr/>
            <p:nvPr/>
          </p:nvSpPr>
          <p:spPr>
            <a:xfrm>
              <a:off x="1207325" y="2798150"/>
              <a:ext cx="7125" cy="6800"/>
            </a:xfrm>
            <a:custGeom>
              <a:avLst/>
              <a:gdLst/>
              <a:ahLst/>
              <a:cxnLst/>
              <a:rect l="l" t="t" r="r" b="b"/>
              <a:pathLst>
                <a:path w="285" h="272" extrusionOk="0">
                  <a:moveTo>
                    <a:pt x="221" y="1"/>
                  </a:moveTo>
                  <a:cubicBezTo>
                    <a:pt x="154" y="1"/>
                    <a:pt x="46" y="101"/>
                    <a:pt x="32" y="138"/>
                  </a:cubicBezTo>
                  <a:cubicBezTo>
                    <a:pt x="7" y="189"/>
                    <a:pt x="1" y="245"/>
                    <a:pt x="58" y="264"/>
                  </a:cubicBezTo>
                  <a:cubicBezTo>
                    <a:pt x="68" y="269"/>
                    <a:pt x="79" y="272"/>
                    <a:pt x="90" y="272"/>
                  </a:cubicBezTo>
                  <a:cubicBezTo>
                    <a:pt x="133" y="272"/>
                    <a:pt x="180" y="238"/>
                    <a:pt x="215" y="208"/>
                  </a:cubicBezTo>
                  <a:cubicBezTo>
                    <a:pt x="260" y="170"/>
                    <a:pt x="285" y="107"/>
                    <a:pt x="272" y="50"/>
                  </a:cubicBezTo>
                  <a:cubicBezTo>
                    <a:pt x="265" y="14"/>
                    <a:pt x="246" y="1"/>
                    <a:pt x="221"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53" name="Google Shape;3353;p40"/>
            <p:cNvSpPr/>
            <p:nvPr/>
          </p:nvSpPr>
          <p:spPr>
            <a:xfrm>
              <a:off x="1216275" y="2827200"/>
              <a:ext cx="9375" cy="6875"/>
            </a:xfrm>
            <a:custGeom>
              <a:avLst/>
              <a:gdLst/>
              <a:ahLst/>
              <a:cxnLst/>
              <a:rect l="l" t="t" r="r" b="b"/>
              <a:pathLst>
                <a:path w="375" h="275" extrusionOk="0">
                  <a:moveTo>
                    <a:pt x="215" y="1"/>
                  </a:moveTo>
                  <a:cubicBezTo>
                    <a:pt x="141" y="1"/>
                    <a:pt x="62" y="90"/>
                    <a:pt x="40" y="143"/>
                  </a:cubicBezTo>
                  <a:cubicBezTo>
                    <a:pt x="1" y="222"/>
                    <a:pt x="39" y="275"/>
                    <a:pt x="104" y="275"/>
                  </a:cubicBezTo>
                  <a:cubicBezTo>
                    <a:pt x="121" y="275"/>
                    <a:pt x="140" y="271"/>
                    <a:pt x="160" y="263"/>
                  </a:cubicBezTo>
                  <a:lnTo>
                    <a:pt x="185" y="250"/>
                  </a:lnTo>
                  <a:cubicBezTo>
                    <a:pt x="261" y="225"/>
                    <a:pt x="375" y="80"/>
                    <a:pt x="274" y="17"/>
                  </a:cubicBezTo>
                  <a:lnTo>
                    <a:pt x="255" y="11"/>
                  </a:lnTo>
                  <a:cubicBezTo>
                    <a:pt x="242" y="4"/>
                    <a:pt x="229" y="1"/>
                    <a:pt x="215"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54" name="Google Shape;3354;p40"/>
            <p:cNvSpPr/>
            <p:nvPr/>
          </p:nvSpPr>
          <p:spPr>
            <a:xfrm>
              <a:off x="1228150" y="2817825"/>
              <a:ext cx="8075" cy="4775"/>
            </a:xfrm>
            <a:custGeom>
              <a:avLst/>
              <a:gdLst/>
              <a:ahLst/>
              <a:cxnLst/>
              <a:rect l="l" t="t" r="r" b="b"/>
              <a:pathLst>
                <a:path w="323" h="191" extrusionOk="0">
                  <a:moveTo>
                    <a:pt x="202" y="1"/>
                  </a:moveTo>
                  <a:cubicBezTo>
                    <a:pt x="120" y="1"/>
                    <a:pt x="0" y="190"/>
                    <a:pt x="114" y="190"/>
                  </a:cubicBezTo>
                  <a:cubicBezTo>
                    <a:pt x="202" y="190"/>
                    <a:pt x="322" y="1"/>
                    <a:pt x="202"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55" name="Google Shape;3355;p40"/>
            <p:cNvSpPr/>
            <p:nvPr/>
          </p:nvSpPr>
          <p:spPr>
            <a:xfrm>
              <a:off x="1187450" y="2849675"/>
              <a:ext cx="9475" cy="7375"/>
            </a:xfrm>
            <a:custGeom>
              <a:avLst/>
              <a:gdLst/>
              <a:ahLst/>
              <a:cxnLst/>
              <a:rect l="l" t="t" r="r" b="b"/>
              <a:pathLst>
                <a:path w="379" h="295" extrusionOk="0">
                  <a:moveTo>
                    <a:pt x="271" y="0"/>
                  </a:moveTo>
                  <a:cubicBezTo>
                    <a:pt x="167" y="0"/>
                    <a:pt x="1" y="171"/>
                    <a:pt x="90" y="259"/>
                  </a:cubicBezTo>
                  <a:lnTo>
                    <a:pt x="96" y="272"/>
                  </a:lnTo>
                  <a:cubicBezTo>
                    <a:pt x="114" y="288"/>
                    <a:pt x="134" y="294"/>
                    <a:pt x="156" y="294"/>
                  </a:cubicBezTo>
                  <a:cubicBezTo>
                    <a:pt x="256" y="294"/>
                    <a:pt x="378" y="147"/>
                    <a:pt x="342" y="64"/>
                  </a:cubicBezTo>
                  <a:cubicBezTo>
                    <a:pt x="342" y="58"/>
                    <a:pt x="342" y="51"/>
                    <a:pt x="336" y="45"/>
                  </a:cubicBezTo>
                  <a:cubicBezTo>
                    <a:pt x="323" y="13"/>
                    <a:pt x="299" y="0"/>
                    <a:pt x="271"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56" name="Google Shape;3356;p40"/>
            <p:cNvSpPr/>
            <p:nvPr/>
          </p:nvSpPr>
          <p:spPr>
            <a:xfrm>
              <a:off x="1198825" y="2870525"/>
              <a:ext cx="7275" cy="6550"/>
            </a:xfrm>
            <a:custGeom>
              <a:avLst/>
              <a:gdLst/>
              <a:ahLst/>
              <a:cxnLst/>
              <a:rect l="l" t="t" r="r" b="b"/>
              <a:pathLst>
                <a:path w="291" h="262" extrusionOk="0">
                  <a:moveTo>
                    <a:pt x="208" y="1"/>
                  </a:moveTo>
                  <a:cubicBezTo>
                    <a:pt x="181" y="1"/>
                    <a:pt x="150" y="14"/>
                    <a:pt x="127" y="31"/>
                  </a:cubicBezTo>
                  <a:cubicBezTo>
                    <a:pt x="108" y="37"/>
                    <a:pt x="89" y="50"/>
                    <a:pt x="76" y="62"/>
                  </a:cubicBezTo>
                  <a:cubicBezTo>
                    <a:pt x="26" y="100"/>
                    <a:pt x="0" y="163"/>
                    <a:pt x="7" y="226"/>
                  </a:cubicBezTo>
                  <a:cubicBezTo>
                    <a:pt x="11" y="253"/>
                    <a:pt x="38" y="261"/>
                    <a:pt x="64" y="261"/>
                  </a:cubicBezTo>
                  <a:cubicBezTo>
                    <a:pt x="75" y="261"/>
                    <a:pt x="86" y="260"/>
                    <a:pt x="95" y="258"/>
                  </a:cubicBezTo>
                  <a:cubicBezTo>
                    <a:pt x="127" y="245"/>
                    <a:pt x="152" y="233"/>
                    <a:pt x="177" y="214"/>
                  </a:cubicBezTo>
                  <a:cubicBezTo>
                    <a:pt x="227" y="176"/>
                    <a:pt x="291" y="107"/>
                    <a:pt x="265" y="37"/>
                  </a:cubicBezTo>
                  <a:cubicBezTo>
                    <a:pt x="254" y="11"/>
                    <a:pt x="232" y="1"/>
                    <a:pt x="208"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57" name="Google Shape;3357;p40"/>
            <p:cNvSpPr/>
            <p:nvPr/>
          </p:nvSpPr>
          <p:spPr>
            <a:xfrm>
              <a:off x="1224675" y="2861050"/>
              <a:ext cx="9175" cy="8200"/>
            </a:xfrm>
            <a:custGeom>
              <a:avLst/>
              <a:gdLst/>
              <a:ahLst/>
              <a:cxnLst/>
              <a:rect l="l" t="t" r="r" b="b"/>
              <a:pathLst>
                <a:path w="367" h="328" extrusionOk="0">
                  <a:moveTo>
                    <a:pt x="255" y="1"/>
                  </a:moveTo>
                  <a:cubicBezTo>
                    <a:pt x="241" y="1"/>
                    <a:pt x="228" y="3"/>
                    <a:pt x="215" y="6"/>
                  </a:cubicBezTo>
                  <a:cubicBezTo>
                    <a:pt x="139" y="31"/>
                    <a:pt x="70" y="88"/>
                    <a:pt x="32" y="164"/>
                  </a:cubicBezTo>
                  <a:cubicBezTo>
                    <a:pt x="13" y="214"/>
                    <a:pt x="1" y="296"/>
                    <a:pt x="64" y="322"/>
                  </a:cubicBezTo>
                  <a:cubicBezTo>
                    <a:pt x="76" y="326"/>
                    <a:pt x="88" y="328"/>
                    <a:pt x="100" y="328"/>
                  </a:cubicBezTo>
                  <a:cubicBezTo>
                    <a:pt x="158" y="328"/>
                    <a:pt x="217" y="282"/>
                    <a:pt x="259" y="246"/>
                  </a:cubicBezTo>
                  <a:lnTo>
                    <a:pt x="310" y="202"/>
                  </a:lnTo>
                  <a:cubicBezTo>
                    <a:pt x="335" y="189"/>
                    <a:pt x="367" y="151"/>
                    <a:pt x="354" y="126"/>
                  </a:cubicBezTo>
                  <a:cubicBezTo>
                    <a:pt x="348" y="101"/>
                    <a:pt x="341" y="76"/>
                    <a:pt x="335" y="50"/>
                  </a:cubicBezTo>
                  <a:cubicBezTo>
                    <a:pt x="326" y="14"/>
                    <a:pt x="291" y="1"/>
                    <a:pt x="255"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58" name="Google Shape;3358;p40"/>
            <p:cNvSpPr/>
            <p:nvPr/>
          </p:nvSpPr>
          <p:spPr>
            <a:xfrm>
              <a:off x="1207975" y="2849400"/>
              <a:ext cx="7575" cy="6450"/>
            </a:xfrm>
            <a:custGeom>
              <a:avLst/>
              <a:gdLst/>
              <a:ahLst/>
              <a:cxnLst/>
              <a:rect l="l" t="t" r="r" b="b"/>
              <a:pathLst>
                <a:path w="303" h="258" extrusionOk="0">
                  <a:moveTo>
                    <a:pt x="211" y="0"/>
                  </a:moveTo>
                  <a:cubicBezTo>
                    <a:pt x="181" y="0"/>
                    <a:pt x="146" y="10"/>
                    <a:pt x="114" y="31"/>
                  </a:cubicBezTo>
                  <a:cubicBezTo>
                    <a:pt x="76" y="56"/>
                    <a:pt x="44" y="94"/>
                    <a:pt x="25" y="138"/>
                  </a:cubicBezTo>
                  <a:cubicBezTo>
                    <a:pt x="0" y="195"/>
                    <a:pt x="6" y="251"/>
                    <a:pt x="70" y="258"/>
                  </a:cubicBezTo>
                  <a:cubicBezTo>
                    <a:pt x="107" y="258"/>
                    <a:pt x="145" y="245"/>
                    <a:pt x="177" y="226"/>
                  </a:cubicBezTo>
                  <a:cubicBezTo>
                    <a:pt x="196" y="220"/>
                    <a:pt x="215" y="201"/>
                    <a:pt x="234" y="182"/>
                  </a:cubicBezTo>
                  <a:cubicBezTo>
                    <a:pt x="259" y="157"/>
                    <a:pt x="278" y="119"/>
                    <a:pt x="290" y="81"/>
                  </a:cubicBezTo>
                  <a:cubicBezTo>
                    <a:pt x="302" y="29"/>
                    <a:pt x="264" y="0"/>
                    <a:pt x="211"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59" name="Google Shape;3359;p40"/>
            <p:cNvSpPr/>
            <p:nvPr/>
          </p:nvSpPr>
          <p:spPr>
            <a:xfrm>
              <a:off x="1246225" y="2854100"/>
              <a:ext cx="9375" cy="6300"/>
            </a:xfrm>
            <a:custGeom>
              <a:avLst/>
              <a:gdLst/>
              <a:ahLst/>
              <a:cxnLst/>
              <a:rect l="l" t="t" r="r" b="b"/>
              <a:pathLst>
                <a:path w="375" h="252" extrusionOk="0">
                  <a:moveTo>
                    <a:pt x="198" y="0"/>
                  </a:moveTo>
                  <a:cubicBezTo>
                    <a:pt x="123" y="7"/>
                    <a:pt x="60" y="57"/>
                    <a:pt x="28" y="127"/>
                  </a:cubicBezTo>
                  <a:cubicBezTo>
                    <a:pt x="0" y="182"/>
                    <a:pt x="16" y="251"/>
                    <a:pt x="75" y="251"/>
                  </a:cubicBezTo>
                  <a:cubicBezTo>
                    <a:pt x="84" y="251"/>
                    <a:pt x="93" y="250"/>
                    <a:pt x="104" y="246"/>
                  </a:cubicBezTo>
                  <a:lnTo>
                    <a:pt x="123" y="246"/>
                  </a:lnTo>
                  <a:cubicBezTo>
                    <a:pt x="205" y="221"/>
                    <a:pt x="375" y="7"/>
                    <a:pt x="217"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60" name="Google Shape;3360;p40"/>
            <p:cNvSpPr/>
            <p:nvPr/>
          </p:nvSpPr>
          <p:spPr>
            <a:xfrm>
              <a:off x="1230125" y="2849525"/>
              <a:ext cx="7975" cy="6725"/>
            </a:xfrm>
            <a:custGeom>
              <a:avLst/>
              <a:gdLst/>
              <a:ahLst/>
              <a:cxnLst/>
              <a:rect l="l" t="t" r="r" b="b"/>
              <a:pathLst>
                <a:path w="319" h="269" extrusionOk="0">
                  <a:moveTo>
                    <a:pt x="249" y="1"/>
                  </a:moveTo>
                  <a:lnTo>
                    <a:pt x="268" y="26"/>
                  </a:lnTo>
                  <a:lnTo>
                    <a:pt x="268" y="32"/>
                  </a:lnTo>
                  <a:cubicBezTo>
                    <a:pt x="237" y="22"/>
                    <a:pt x="208" y="17"/>
                    <a:pt x="183" y="17"/>
                  </a:cubicBezTo>
                  <a:cubicBezTo>
                    <a:pt x="127" y="17"/>
                    <a:pt x="84" y="41"/>
                    <a:pt x="54" y="89"/>
                  </a:cubicBezTo>
                  <a:cubicBezTo>
                    <a:pt x="35" y="108"/>
                    <a:pt x="22" y="139"/>
                    <a:pt x="16" y="164"/>
                  </a:cubicBezTo>
                  <a:cubicBezTo>
                    <a:pt x="1" y="238"/>
                    <a:pt x="42" y="269"/>
                    <a:pt x="92" y="269"/>
                  </a:cubicBezTo>
                  <a:cubicBezTo>
                    <a:pt x="124" y="269"/>
                    <a:pt x="159" y="256"/>
                    <a:pt x="186" y="234"/>
                  </a:cubicBezTo>
                  <a:cubicBezTo>
                    <a:pt x="212" y="215"/>
                    <a:pt x="237" y="196"/>
                    <a:pt x="249" y="171"/>
                  </a:cubicBezTo>
                  <a:cubicBezTo>
                    <a:pt x="281" y="120"/>
                    <a:pt x="319" y="38"/>
                    <a:pt x="249"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61" name="Google Shape;3361;p40"/>
            <p:cNvSpPr/>
            <p:nvPr/>
          </p:nvSpPr>
          <p:spPr>
            <a:xfrm>
              <a:off x="1235550" y="2865600"/>
              <a:ext cx="11700" cy="6975"/>
            </a:xfrm>
            <a:custGeom>
              <a:avLst/>
              <a:gdLst/>
              <a:ahLst/>
              <a:cxnLst/>
              <a:rect l="l" t="t" r="r" b="b"/>
              <a:pathLst>
                <a:path w="468" h="279" extrusionOk="0">
                  <a:moveTo>
                    <a:pt x="297" y="1"/>
                  </a:moveTo>
                  <a:cubicBezTo>
                    <a:pt x="178" y="1"/>
                    <a:pt x="1" y="278"/>
                    <a:pt x="165" y="278"/>
                  </a:cubicBezTo>
                  <a:cubicBezTo>
                    <a:pt x="291" y="278"/>
                    <a:pt x="468" y="1"/>
                    <a:pt x="297"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62" name="Google Shape;3362;p40"/>
            <p:cNvSpPr/>
            <p:nvPr/>
          </p:nvSpPr>
          <p:spPr>
            <a:xfrm>
              <a:off x="1277650" y="2828875"/>
              <a:ext cx="9500" cy="9000"/>
            </a:xfrm>
            <a:custGeom>
              <a:avLst/>
              <a:gdLst/>
              <a:ahLst/>
              <a:cxnLst/>
              <a:rect l="l" t="t" r="r" b="b"/>
              <a:pathLst>
                <a:path w="380" h="360" extrusionOk="0">
                  <a:moveTo>
                    <a:pt x="278" y="0"/>
                  </a:moveTo>
                  <a:cubicBezTo>
                    <a:pt x="171" y="13"/>
                    <a:pt x="77" y="82"/>
                    <a:pt x="32" y="177"/>
                  </a:cubicBezTo>
                  <a:cubicBezTo>
                    <a:pt x="1" y="246"/>
                    <a:pt x="1" y="360"/>
                    <a:pt x="102" y="360"/>
                  </a:cubicBezTo>
                  <a:cubicBezTo>
                    <a:pt x="209" y="347"/>
                    <a:pt x="304" y="278"/>
                    <a:pt x="348" y="183"/>
                  </a:cubicBezTo>
                  <a:cubicBezTo>
                    <a:pt x="379" y="114"/>
                    <a:pt x="379" y="0"/>
                    <a:pt x="278"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cxnSp>
        <p:nvCxnSpPr>
          <p:cNvPr id="3363" name="Google Shape;3363;p40"/>
          <p:cNvCxnSpPr/>
          <p:nvPr/>
        </p:nvCxnSpPr>
        <p:spPr>
          <a:xfrm>
            <a:off x="17526164" y="5862775"/>
            <a:ext cx="2486688" cy="0"/>
          </a:xfrm>
          <a:prstGeom prst="straightConnector1">
            <a:avLst/>
          </a:prstGeom>
          <a:noFill/>
          <a:ln w="9525" cap="flat" cmpd="sng">
            <a:solidFill>
              <a:schemeClr val="dk1"/>
            </a:solidFill>
            <a:prstDash val="solid"/>
            <a:round/>
            <a:headEnd type="none" w="med" len="med"/>
            <a:tailEnd type="none" w="med" len="med"/>
          </a:ln>
        </p:spPr>
      </p:cxnSp>
      <p:grpSp>
        <p:nvGrpSpPr>
          <p:cNvPr id="3368" name="Google Shape;3368;p40"/>
          <p:cNvGrpSpPr/>
          <p:nvPr/>
        </p:nvGrpSpPr>
        <p:grpSpPr>
          <a:xfrm>
            <a:off x="9866248" y="4809461"/>
            <a:ext cx="1898521" cy="6676618"/>
            <a:chOff x="6866650" y="2595575"/>
            <a:chExt cx="458350" cy="1611900"/>
          </a:xfrm>
        </p:grpSpPr>
        <p:sp>
          <p:nvSpPr>
            <p:cNvPr id="3369" name="Google Shape;3369;p40"/>
            <p:cNvSpPr/>
            <p:nvPr/>
          </p:nvSpPr>
          <p:spPr>
            <a:xfrm>
              <a:off x="7051575" y="2595575"/>
              <a:ext cx="85825" cy="1303775"/>
            </a:xfrm>
            <a:custGeom>
              <a:avLst/>
              <a:gdLst/>
              <a:ahLst/>
              <a:cxnLst/>
              <a:rect l="l" t="t" r="r" b="b"/>
              <a:pathLst>
                <a:path w="3433" h="52151" extrusionOk="0">
                  <a:moveTo>
                    <a:pt x="1984" y="1"/>
                  </a:moveTo>
                  <a:cubicBezTo>
                    <a:pt x="1612" y="1"/>
                    <a:pt x="1171" y="1131"/>
                    <a:pt x="1126" y="2241"/>
                  </a:cubicBezTo>
                  <a:cubicBezTo>
                    <a:pt x="1126" y="2241"/>
                    <a:pt x="34" y="47146"/>
                    <a:pt x="14" y="50399"/>
                  </a:cubicBezTo>
                  <a:cubicBezTo>
                    <a:pt x="0" y="51764"/>
                    <a:pt x="641" y="52150"/>
                    <a:pt x="1371" y="52150"/>
                  </a:cubicBezTo>
                  <a:cubicBezTo>
                    <a:pt x="2325" y="52150"/>
                    <a:pt x="3433" y="51490"/>
                    <a:pt x="3433" y="51490"/>
                  </a:cubicBezTo>
                  <a:cubicBezTo>
                    <a:pt x="3433" y="51490"/>
                    <a:pt x="2653" y="4392"/>
                    <a:pt x="2487" y="1575"/>
                  </a:cubicBezTo>
                  <a:cubicBezTo>
                    <a:pt x="2419" y="434"/>
                    <a:pt x="2215" y="1"/>
                    <a:pt x="1984"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70" name="Google Shape;3370;p40"/>
            <p:cNvSpPr/>
            <p:nvPr/>
          </p:nvSpPr>
          <p:spPr>
            <a:xfrm>
              <a:off x="7083600" y="2628350"/>
              <a:ext cx="25750" cy="1210050"/>
            </a:xfrm>
            <a:custGeom>
              <a:avLst/>
              <a:gdLst/>
              <a:ahLst/>
              <a:cxnLst/>
              <a:rect l="l" t="t" r="r" b="b"/>
              <a:pathLst>
                <a:path w="1030" h="48402" extrusionOk="0">
                  <a:moveTo>
                    <a:pt x="610" y="1"/>
                  </a:moveTo>
                  <a:cubicBezTo>
                    <a:pt x="493" y="1"/>
                    <a:pt x="374" y="390"/>
                    <a:pt x="312" y="1106"/>
                  </a:cubicBezTo>
                  <a:cubicBezTo>
                    <a:pt x="177" y="2800"/>
                    <a:pt x="1" y="48267"/>
                    <a:pt x="1" y="48267"/>
                  </a:cubicBezTo>
                  <a:lnTo>
                    <a:pt x="1029" y="48402"/>
                  </a:lnTo>
                  <a:cubicBezTo>
                    <a:pt x="1029" y="48402"/>
                    <a:pt x="925" y="5118"/>
                    <a:pt x="925" y="2333"/>
                  </a:cubicBezTo>
                  <a:cubicBezTo>
                    <a:pt x="925" y="725"/>
                    <a:pt x="770" y="1"/>
                    <a:pt x="610"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71" name="Google Shape;3371;p40"/>
            <p:cNvSpPr/>
            <p:nvPr/>
          </p:nvSpPr>
          <p:spPr>
            <a:xfrm>
              <a:off x="7030375" y="3671625"/>
              <a:ext cx="129925" cy="165025"/>
            </a:xfrm>
            <a:custGeom>
              <a:avLst/>
              <a:gdLst/>
              <a:ahLst/>
              <a:cxnLst/>
              <a:rect l="l" t="t" r="r" b="b"/>
              <a:pathLst>
                <a:path w="5197" h="6601" extrusionOk="0">
                  <a:moveTo>
                    <a:pt x="2424" y="1"/>
                  </a:moveTo>
                  <a:cubicBezTo>
                    <a:pt x="1592" y="1"/>
                    <a:pt x="809" y="62"/>
                    <a:pt x="706" y="217"/>
                  </a:cubicBezTo>
                  <a:cubicBezTo>
                    <a:pt x="477" y="550"/>
                    <a:pt x="20" y="5860"/>
                    <a:pt x="20" y="5860"/>
                  </a:cubicBezTo>
                  <a:cubicBezTo>
                    <a:pt x="0" y="6434"/>
                    <a:pt x="1177" y="6601"/>
                    <a:pt x="2411" y="6601"/>
                  </a:cubicBezTo>
                  <a:cubicBezTo>
                    <a:pt x="3769" y="6601"/>
                    <a:pt x="5196" y="6399"/>
                    <a:pt x="5174" y="6317"/>
                  </a:cubicBezTo>
                  <a:cubicBezTo>
                    <a:pt x="5133" y="6162"/>
                    <a:pt x="4572" y="435"/>
                    <a:pt x="4541" y="217"/>
                  </a:cubicBezTo>
                  <a:cubicBezTo>
                    <a:pt x="4518" y="92"/>
                    <a:pt x="3435" y="1"/>
                    <a:pt x="2424" y="1"/>
                  </a:cubicBez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72" name="Google Shape;3372;p40"/>
            <p:cNvSpPr/>
            <p:nvPr/>
          </p:nvSpPr>
          <p:spPr>
            <a:xfrm>
              <a:off x="7108800" y="3676175"/>
              <a:ext cx="36650" cy="158175"/>
            </a:xfrm>
            <a:custGeom>
              <a:avLst/>
              <a:gdLst/>
              <a:ahLst/>
              <a:cxnLst/>
              <a:rect l="l" t="t" r="r" b="b"/>
              <a:pathLst>
                <a:path w="1466" h="6327" extrusionOk="0">
                  <a:moveTo>
                    <a:pt x="335" y="1"/>
                  </a:moveTo>
                  <a:cubicBezTo>
                    <a:pt x="182" y="1"/>
                    <a:pt x="33" y="24"/>
                    <a:pt x="1" y="108"/>
                  </a:cubicBezTo>
                  <a:cubicBezTo>
                    <a:pt x="1" y="108"/>
                    <a:pt x="73" y="6167"/>
                    <a:pt x="105" y="6281"/>
                  </a:cubicBezTo>
                  <a:cubicBezTo>
                    <a:pt x="116" y="6312"/>
                    <a:pt x="215" y="6326"/>
                    <a:pt x="354" y="6326"/>
                  </a:cubicBezTo>
                  <a:cubicBezTo>
                    <a:pt x="731" y="6326"/>
                    <a:pt x="1404" y="6222"/>
                    <a:pt x="1435" y="6063"/>
                  </a:cubicBezTo>
                  <a:cubicBezTo>
                    <a:pt x="1466" y="5834"/>
                    <a:pt x="718" y="35"/>
                    <a:pt x="718" y="35"/>
                  </a:cubicBezTo>
                  <a:cubicBezTo>
                    <a:pt x="718" y="35"/>
                    <a:pt x="523" y="1"/>
                    <a:pt x="335" y="1"/>
                  </a:cubicBez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73" name="Google Shape;3373;p40"/>
            <p:cNvSpPr/>
            <p:nvPr/>
          </p:nvSpPr>
          <p:spPr>
            <a:xfrm>
              <a:off x="7074500" y="3675675"/>
              <a:ext cx="17175" cy="160050"/>
            </a:xfrm>
            <a:custGeom>
              <a:avLst/>
              <a:gdLst/>
              <a:ahLst/>
              <a:cxnLst/>
              <a:rect l="l" t="t" r="r" b="b"/>
              <a:pathLst>
                <a:path w="687" h="6402" extrusionOk="0">
                  <a:moveTo>
                    <a:pt x="566" y="1"/>
                  </a:moveTo>
                  <a:cubicBezTo>
                    <a:pt x="453" y="1"/>
                    <a:pt x="302" y="86"/>
                    <a:pt x="302" y="86"/>
                  </a:cubicBezTo>
                  <a:lnTo>
                    <a:pt x="1" y="6384"/>
                  </a:lnTo>
                  <a:cubicBezTo>
                    <a:pt x="1" y="6384"/>
                    <a:pt x="141" y="6401"/>
                    <a:pt x="291" y="6401"/>
                  </a:cubicBezTo>
                  <a:cubicBezTo>
                    <a:pt x="452" y="6401"/>
                    <a:pt x="624" y="6382"/>
                    <a:pt x="645" y="6301"/>
                  </a:cubicBezTo>
                  <a:cubicBezTo>
                    <a:pt x="687" y="6155"/>
                    <a:pt x="687" y="388"/>
                    <a:pt x="687" y="128"/>
                  </a:cubicBezTo>
                  <a:cubicBezTo>
                    <a:pt x="687" y="31"/>
                    <a:pt x="633" y="1"/>
                    <a:pt x="566" y="1"/>
                  </a:cubicBez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74" name="Google Shape;3374;p40"/>
            <p:cNvSpPr/>
            <p:nvPr/>
          </p:nvSpPr>
          <p:spPr>
            <a:xfrm>
              <a:off x="7009300" y="3839425"/>
              <a:ext cx="163700" cy="368050"/>
            </a:xfrm>
            <a:custGeom>
              <a:avLst/>
              <a:gdLst/>
              <a:ahLst/>
              <a:cxnLst/>
              <a:rect l="l" t="t" r="r" b="b"/>
              <a:pathLst>
                <a:path w="6548" h="14722" extrusionOk="0">
                  <a:moveTo>
                    <a:pt x="1327" y="1"/>
                  </a:moveTo>
                  <a:cubicBezTo>
                    <a:pt x="874" y="1"/>
                    <a:pt x="528" y="24"/>
                    <a:pt x="374" y="84"/>
                  </a:cubicBezTo>
                  <a:cubicBezTo>
                    <a:pt x="374" y="84"/>
                    <a:pt x="0" y="2079"/>
                    <a:pt x="281" y="2079"/>
                  </a:cubicBezTo>
                  <a:cubicBezTo>
                    <a:pt x="561" y="2079"/>
                    <a:pt x="1517" y="1985"/>
                    <a:pt x="1518" y="1985"/>
                  </a:cubicBezTo>
                  <a:lnTo>
                    <a:pt x="1518" y="1985"/>
                  </a:lnTo>
                  <a:cubicBezTo>
                    <a:pt x="1518" y="1986"/>
                    <a:pt x="1798" y="11411"/>
                    <a:pt x="1123" y="13375"/>
                  </a:cubicBezTo>
                  <a:cubicBezTo>
                    <a:pt x="798" y="14335"/>
                    <a:pt x="1969" y="14722"/>
                    <a:pt x="3220" y="14722"/>
                  </a:cubicBezTo>
                  <a:cubicBezTo>
                    <a:pt x="4528" y="14722"/>
                    <a:pt x="5922" y="14299"/>
                    <a:pt x="5778" y="13666"/>
                  </a:cubicBezTo>
                  <a:cubicBezTo>
                    <a:pt x="5498" y="12430"/>
                    <a:pt x="5217" y="1601"/>
                    <a:pt x="5217" y="1601"/>
                  </a:cubicBezTo>
                  <a:lnTo>
                    <a:pt x="5217" y="1601"/>
                  </a:lnTo>
                  <a:lnTo>
                    <a:pt x="6548" y="1798"/>
                  </a:lnTo>
                  <a:lnTo>
                    <a:pt x="6548" y="364"/>
                  </a:lnTo>
                  <a:cubicBezTo>
                    <a:pt x="6548" y="364"/>
                    <a:pt x="3107" y="1"/>
                    <a:pt x="1327" y="1"/>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75" name="Google Shape;3375;p40"/>
            <p:cNvSpPr/>
            <p:nvPr/>
          </p:nvSpPr>
          <p:spPr>
            <a:xfrm>
              <a:off x="6866650" y="3807975"/>
              <a:ext cx="458350" cy="55125"/>
            </a:xfrm>
            <a:custGeom>
              <a:avLst/>
              <a:gdLst/>
              <a:ahLst/>
              <a:cxnLst/>
              <a:rect l="l" t="t" r="r" b="b"/>
              <a:pathLst>
                <a:path w="18334" h="2205" extrusionOk="0">
                  <a:moveTo>
                    <a:pt x="105" y="1"/>
                  </a:moveTo>
                  <a:lnTo>
                    <a:pt x="1" y="1996"/>
                  </a:lnTo>
                  <a:cubicBezTo>
                    <a:pt x="928" y="1752"/>
                    <a:pt x="2830" y="1665"/>
                    <a:pt x="5072" y="1665"/>
                  </a:cubicBezTo>
                  <a:cubicBezTo>
                    <a:pt x="10650" y="1665"/>
                    <a:pt x="18333" y="2204"/>
                    <a:pt x="18333" y="2204"/>
                  </a:cubicBezTo>
                  <a:lnTo>
                    <a:pt x="18052" y="22"/>
                  </a:lnTo>
                  <a:cubicBezTo>
                    <a:pt x="16020" y="395"/>
                    <a:pt x="13379" y="520"/>
                    <a:pt x="10752" y="520"/>
                  </a:cubicBezTo>
                  <a:cubicBezTo>
                    <a:pt x="5401" y="520"/>
                    <a:pt x="105" y="1"/>
                    <a:pt x="105" y="1"/>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76" name="Google Shape;3376;p40"/>
            <p:cNvSpPr/>
            <p:nvPr/>
          </p:nvSpPr>
          <p:spPr>
            <a:xfrm>
              <a:off x="7016575" y="3848250"/>
              <a:ext cx="155375" cy="22375"/>
            </a:xfrm>
            <a:custGeom>
              <a:avLst/>
              <a:gdLst/>
              <a:ahLst/>
              <a:cxnLst/>
              <a:rect l="l" t="t" r="r" b="b"/>
              <a:pathLst>
                <a:path w="6215" h="895" extrusionOk="0">
                  <a:moveTo>
                    <a:pt x="0" y="1"/>
                  </a:moveTo>
                  <a:cubicBezTo>
                    <a:pt x="0" y="1"/>
                    <a:pt x="3162" y="895"/>
                    <a:pt x="4511" y="895"/>
                  </a:cubicBezTo>
                  <a:cubicBezTo>
                    <a:pt x="4594" y="895"/>
                    <a:pt x="4671" y="891"/>
                    <a:pt x="4739" y="884"/>
                  </a:cubicBezTo>
                  <a:cubicBezTo>
                    <a:pt x="5914" y="770"/>
                    <a:pt x="6215" y="240"/>
                    <a:pt x="6215" y="240"/>
                  </a:cubicBezTo>
                  <a:cubicBezTo>
                    <a:pt x="4583" y="84"/>
                    <a:pt x="1" y="1"/>
                    <a:pt x="0" y="1"/>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77" name="Google Shape;3377;p40"/>
            <p:cNvSpPr/>
            <p:nvPr/>
          </p:nvSpPr>
          <p:spPr>
            <a:xfrm>
              <a:off x="7047225" y="3879175"/>
              <a:ext cx="92525" cy="49575"/>
            </a:xfrm>
            <a:custGeom>
              <a:avLst/>
              <a:gdLst/>
              <a:ahLst/>
              <a:cxnLst/>
              <a:rect l="l" t="t" r="r" b="b"/>
              <a:pathLst>
                <a:path w="3701" h="1983" extrusionOk="0">
                  <a:moveTo>
                    <a:pt x="3420" y="1"/>
                  </a:moveTo>
                  <a:cubicBezTo>
                    <a:pt x="2262" y="1"/>
                    <a:pt x="1" y="395"/>
                    <a:pt x="1" y="395"/>
                  </a:cubicBezTo>
                  <a:lnTo>
                    <a:pt x="32" y="1081"/>
                  </a:lnTo>
                  <a:cubicBezTo>
                    <a:pt x="32" y="1081"/>
                    <a:pt x="111" y="1982"/>
                    <a:pt x="1025" y="1982"/>
                  </a:cubicBezTo>
                  <a:cubicBezTo>
                    <a:pt x="1155" y="1982"/>
                    <a:pt x="1301" y="1964"/>
                    <a:pt x="1466" y="1923"/>
                  </a:cubicBezTo>
                  <a:cubicBezTo>
                    <a:pt x="2287" y="1694"/>
                    <a:pt x="3056" y="1299"/>
                    <a:pt x="3700" y="749"/>
                  </a:cubicBezTo>
                  <a:lnTo>
                    <a:pt x="3700" y="11"/>
                  </a:lnTo>
                  <a:cubicBezTo>
                    <a:pt x="3617" y="4"/>
                    <a:pt x="3523" y="1"/>
                    <a:pt x="3420" y="1"/>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78" name="Google Shape;3378;p40"/>
            <p:cNvSpPr/>
            <p:nvPr/>
          </p:nvSpPr>
          <p:spPr>
            <a:xfrm>
              <a:off x="7107775" y="3931300"/>
              <a:ext cx="36900" cy="257925"/>
            </a:xfrm>
            <a:custGeom>
              <a:avLst/>
              <a:gdLst/>
              <a:ahLst/>
              <a:cxnLst/>
              <a:rect l="l" t="t" r="r" b="b"/>
              <a:pathLst>
                <a:path w="1476" h="10317" extrusionOk="0">
                  <a:moveTo>
                    <a:pt x="592" y="1"/>
                  </a:moveTo>
                  <a:cubicBezTo>
                    <a:pt x="343" y="1"/>
                    <a:pt x="38" y="322"/>
                    <a:pt x="0" y="877"/>
                  </a:cubicBezTo>
                  <a:cubicBezTo>
                    <a:pt x="0" y="877"/>
                    <a:pt x="94" y="9596"/>
                    <a:pt x="114" y="9971"/>
                  </a:cubicBezTo>
                  <a:cubicBezTo>
                    <a:pt x="120" y="10159"/>
                    <a:pt x="432" y="10317"/>
                    <a:pt x="746" y="10317"/>
                  </a:cubicBezTo>
                  <a:cubicBezTo>
                    <a:pt x="1038" y="10317"/>
                    <a:pt x="1332" y="10180"/>
                    <a:pt x="1382" y="9804"/>
                  </a:cubicBezTo>
                  <a:cubicBezTo>
                    <a:pt x="1476" y="9035"/>
                    <a:pt x="967" y="1189"/>
                    <a:pt x="915" y="430"/>
                  </a:cubicBezTo>
                  <a:cubicBezTo>
                    <a:pt x="890" y="136"/>
                    <a:pt x="753" y="1"/>
                    <a:pt x="592" y="1"/>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79" name="Google Shape;3379;p40"/>
            <p:cNvSpPr/>
            <p:nvPr/>
          </p:nvSpPr>
          <p:spPr>
            <a:xfrm>
              <a:off x="7105875" y="3870275"/>
              <a:ext cx="46150" cy="6600"/>
            </a:xfrm>
            <a:custGeom>
              <a:avLst/>
              <a:gdLst/>
              <a:ahLst/>
              <a:cxnLst/>
              <a:rect l="l" t="t" r="r" b="b"/>
              <a:pathLst>
                <a:path w="1846" h="264" extrusionOk="0">
                  <a:moveTo>
                    <a:pt x="1225" y="1"/>
                  </a:moveTo>
                  <a:cubicBezTo>
                    <a:pt x="1206" y="1"/>
                    <a:pt x="1186" y="1"/>
                    <a:pt x="1167" y="3"/>
                  </a:cubicBezTo>
                  <a:cubicBezTo>
                    <a:pt x="991" y="13"/>
                    <a:pt x="744" y="16"/>
                    <a:pt x="541" y="16"/>
                  </a:cubicBezTo>
                  <a:cubicBezTo>
                    <a:pt x="338" y="16"/>
                    <a:pt x="180" y="13"/>
                    <a:pt x="180" y="13"/>
                  </a:cubicBezTo>
                  <a:lnTo>
                    <a:pt x="180" y="13"/>
                  </a:lnTo>
                  <a:cubicBezTo>
                    <a:pt x="0" y="143"/>
                    <a:pt x="70" y="263"/>
                    <a:pt x="887" y="263"/>
                  </a:cubicBezTo>
                  <a:cubicBezTo>
                    <a:pt x="920" y="263"/>
                    <a:pt x="955" y="263"/>
                    <a:pt x="991" y="263"/>
                  </a:cubicBezTo>
                  <a:cubicBezTo>
                    <a:pt x="1845" y="243"/>
                    <a:pt x="1557" y="1"/>
                    <a:pt x="1225" y="1"/>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80" name="Google Shape;3380;p40"/>
            <p:cNvSpPr/>
            <p:nvPr/>
          </p:nvSpPr>
          <p:spPr>
            <a:xfrm>
              <a:off x="7049825" y="3822750"/>
              <a:ext cx="182175" cy="25950"/>
            </a:xfrm>
            <a:custGeom>
              <a:avLst/>
              <a:gdLst/>
              <a:ahLst/>
              <a:cxnLst/>
              <a:rect l="l" t="t" r="r" b="b"/>
              <a:pathLst>
                <a:path w="7287" h="1038" extrusionOk="0">
                  <a:moveTo>
                    <a:pt x="2221" y="1"/>
                  </a:moveTo>
                  <a:cubicBezTo>
                    <a:pt x="833" y="1"/>
                    <a:pt x="0" y="858"/>
                    <a:pt x="3118" y="1021"/>
                  </a:cubicBezTo>
                  <a:cubicBezTo>
                    <a:pt x="3347" y="1032"/>
                    <a:pt x="3565" y="1037"/>
                    <a:pt x="3772" y="1037"/>
                  </a:cubicBezTo>
                  <a:cubicBezTo>
                    <a:pt x="6449" y="1037"/>
                    <a:pt x="7287" y="167"/>
                    <a:pt x="6361" y="148"/>
                  </a:cubicBezTo>
                  <a:cubicBezTo>
                    <a:pt x="5373" y="127"/>
                    <a:pt x="2318" y="2"/>
                    <a:pt x="2318" y="2"/>
                  </a:cubicBezTo>
                  <a:cubicBezTo>
                    <a:pt x="2285" y="1"/>
                    <a:pt x="2253" y="1"/>
                    <a:pt x="2221" y="1"/>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381" name="Google Shape;3381;p40"/>
          <p:cNvGrpSpPr/>
          <p:nvPr/>
        </p:nvGrpSpPr>
        <p:grpSpPr>
          <a:xfrm flipH="1">
            <a:off x="15778226" y="5617313"/>
            <a:ext cx="2803729" cy="5901139"/>
            <a:chOff x="5838075" y="2572275"/>
            <a:chExt cx="774250" cy="1629600"/>
          </a:xfrm>
        </p:grpSpPr>
        <p:sp>
          <p:nvSpPr>
            <p:cNvPr id="3382" name="Google Shape;3382;p40"/>
            <p:cNvSpPr/>
            <p:nvPr/>
          </p:nvSpPr>
          <p:spPr>
            <a:xfrm>
              <a:off x="6141000" y="2588800"/>
              <a:ext cx="112000" cy="1609550"/>
            </a:xfrm>
            <a:custGeom>
              <a:avLst/>
              <a:gdLst/>
              <a:ahLst/>
              <a:cxnLst/>
              <a:rect l="l" t="t" r="r" b="b"/>
              <a:pathLst>
                <a:path w="4480" h="64382" extrusionOk="0">
                  <a:moveTo>
                    <a:pt x="2641" y="0"/>
                  </a:moveTo>
                  <a:cubicBezTo>
                    <a:pt x="1232" y="0"/>
                    <a:pt x="1" y="360"/>
                    <a:pt x="1" y="360"/>
                  </a:cubicBezTo>
                  <a:cubicBezTo>
                    <a:pt x="1" y="360"/>
                    <a:pt x="375" y="7105"/>
                    <a:pt x="448" y="17258"/>
                  </a:cubicBezTo>
                  <a:cubicBezTo>
                    <a:pt x="531" y="27422"/>
                    <a:pt x="323" y="62839"/>
                    <a:pt x="323" y="62839"/>
                  </a:cubicBezTo>
                  <a:cubicBezTo>
                    <a:pt x="323" y="62839"/>
                    <a:pt x="491" y="64381"/>
                    <a:pt x="996" y="64381"/>
                  </a:cubicBezTo>
                  <a:cubicBezTo>
                    <a:pt x="1024" y="64381"/>
                    <a:pt x="1052" y="64377"/>
                    <a:pt x="1082" y="64367"/>
                  </a:cubicBezTo>
                  <a:lnTo>
                    <a:pt x="3960" y="63421"/>
                  </a:lnTo>
                  <a:cubicBezTo>
                    <a:pt x="3960" y="63421"/>
                    <a:pt x="3264" y="58952"/>
                    <a:pt x="2620" y="43281"/>
                  </a:cubicBezTo>
                  <a:cubicBezTo>
                    <a:pt x="1965" y="27609"/>
                    <a:pt x="4480" y="246"/>
                    <a:pt x="4179" y="173"/>
                  </a:cubicBezTo>
                  <a:cubicBezTo>
                    <a:pt x="3676" y="47"/>
                    <a:pt x="3147" y="0"/>
                    <a:pt x="2641" y="0"/>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83" name="Google Shape;3383;p40"/>
            <p:cNvSpPr/>
            <p:nvPr/>
          </p:nvSpPr>
          <p:spPr>
            <a:xfrm>
              <a:off x="5838075" y="3561675"/>
              <a:ext cx="753200" cy="632375"/>
            </a:xfrm>
            <a:custGeom>
              <a:avLst/>
              <a:gdLst/>
              <a:ahLst/>
              <a:cxnLst/>
              <a:rect l="l" t="t" r="r" b="b"/>
              <a:pathLst>
                <a:path w="30128" h="25295" extrusionOk="0">
                  <a:moveTo>
                    <a:pt x="22905" y="1"/>
                  </a:moveTo>
                  <a:cubicBezTo>
                    <a:pt x="22905" y="1"/>
                    <a:pt x="19289" y="9687"/>
                    <a:pt x="15495" y="11204"/>
                  </a:cubicBezTo>
                  <a:cubicBezTo>
                    <a:pt x="15495" y="11204"/>
                    <a:pt x="15682" y="10726"/>
                    <a:pt x="15391" y="10632"/>
                  </a:cubicBezTo>
                  <a:cubicBezTo>
                    <a:pt x="15316" y="10607"/>
                    <a:pt x="15063" y="10596"/>
                    <a:pt x="14726" y="10596"/>
                  </a:cubicBezTo>
                  <a:cubicBezTo>
                    <a:pt x="13806" y="10596"/>
                    <a:pt x="12257" y="10682"/>
                    <a:pt x="11983" y="10819"/>
                  </a:cubicBezTo>
                  <a:cubicBezTo>
                    <a:pt x="11598" y="11006"/>
                    <a:pt x="11785" y="11672"/>
                    <a:pt x="11785" y="11672"/>
                  </a:cubicBezTo>
                  <a:cubicBezTo>
                    <a:pt x="11785" y="11672"/>
                    <a:pt x="11674" y="11690"/>
                    <a:pt x="11480" y="11690"/>
                  </a:cubicBezTo>
                  <a:cubicBezTo>
                    <a:pt x="10511" y="11690"/>
                    <a:pt x="7464" y="11228"/>
                    <a:pt x="5810" y="5686"/>
                  </a:cubicBezTo>
                  <a:cubicBezTo>
                    <a:pt x="5810" y="5686"/>
                    <a:pt x="0" y="19362"/>
                    <a:pt x="4843" y="24485"/>
                  </a:cubicBezTo>
                  <a:cubicBezTo>
                    <a:pt x="4843" y="24485"/>
                    <a:pt x="6344" y="19267"/>
                    <a:pt x="11735" y="19267"/>
                  </a:cubicBezTo>
                  <a:cubicBezTo>
                    <a:pt x="11783" y="19267"/>
                    <a:pt x="11831" y="19268"/>
                    <a:pt x="11879" y="19268"/>
                  </a:cubicBezTo>
                  <a:lnTo>
                    <a:pt x="11879" y="20224"/>
                  </a:lnTo>
                  <a:cubicBezTo>
                    <a:pt x="11879" y="20224"/>
                    <a:pt x="13777" y="20266"/>
                    <a:pt x="15126" y="20266"/>
                  </a:cubicBezTo>
                  <a:cubicBezTo>
                    <a:pt x="15800" y="20266"/>
                    <a:pt x="16337" y="20256"/>
                    <a:pt x="16431" y="20224"/>
                  </a:cubicBezTo>
                  <a:cubicBezTo>
                    <a:pt x="16711" y="20121"/>
                    <a:pt x="16337" y="19466"/>
                    <a:pt x="16337" y="19466"/>
                  </a:cubicBezTo>
                  <a:lnTo>
                    <a:pt x="16337" y="19466"/>
                  </a:lnTo>
                  <a:cubicBezTo>
                    <a:pt x="16338" y="19466"/>
                    <a:pt x="22219" y="23935"/>
                    <a:pt x="22978" y="25067"/>
                  </a:cubicBezTo>
                  <a:cubicBezTo>
                    <a:pt x="23077" y="25217"/>
                    <a:pt x="23273" y="25295"/>
                    <a:pt x="23539" y="25295"/>
                  </a:cubicBezTo>
                  <a:cubicBezTo>
                    <a:pt x="25305" y="25295"/>
                    <a:pt x="30127" y="21836"/>
                    <a:pt x="29639" y="12919"/>
                  </a:cubicBezTo>
                  <a:cubicBezTo>
                    <a:pt x="29078" y="2661"/>
                    <a:pt x="22905" y="1"/>
                    <a:pt x="22905" y="1"/>
                  </a:cubicBezTo>
                  <a:close/>
                </a:path>
              </a:pathLst>
            </a:custGeom>
            <a:solidFill>
              <a:srgbClr val="FF8E7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84" name="Google Shape;3384;p40"/>
            <p:cNvSpPr/>
            <p:nvPr/>
          </p:nvSpPr>
          <p:spPr>
            <a:xfrm>
              <a:off x="6128525" y="2572275"/>
              <a:ext cx="128125" cy="212875"/>
            </a:xfrm>
            <a:custGeom>
              <a:avLst/>
              <a:gdLst/>
              <a:ahLst/>
              <a:cxnLst/>
              <a:rect l="l" t="t" r="r" b="b"/>
              <a:pathLst>
                <a:path w="5125" h="8515" extrusionOk="0">
                  <a:moveTo>
                    <a:pt x="2550" y="0"/>
                  </a:moveTo>
                  <a:cubicBezTo>
                    <a:pt x="1775" y="0"/>
                    <a:pt x="890" y="88"/>
                    <a:pt x="1" y="356"/>
                  </a:cubicBezTo>
                  <a:cubicBezTo>
                    <a:pt x="1" y="356"/>
                    <a:pt x="375" y="7932"/>
                    <a:pt x="313" y="8514"/>
                  </a:cubicBezTo>
                  <a:lnTo>
                    <a:pt x="4730" y="8452"/>
                  </a:lnTo>
                  <a:cubicBezTo>
                    <a:pt x="4730" y="8452"/>
                    <a:pt x="5124" y="585"/>
                    <a:pt x="5062" y="304"/>
                  </a:cubicBezTo>
                  <a:cubicBezTo>
                    <a:pt x="5062" y="304"/>
                    <a:pt x="3996" y="0"/>
                    <a:pt x="2550"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85" name="Google Shape;3385;p40"/>
            <p:cNvSpPr/>
            <p:nvPr/>
          </p:nvSpPr>
          <p:spPr>
            <a:xfrm>
              <a:off x="6131925" y="3758100"/>
              <a:ext cx="97175" cy="73825"/>
            </a:xfrm>
            <a:custGeom>
              <a:avLst/>
              <a:gdLst/>
              <a:ahLst/>
              <a:cxnLst/>
              <a:rect l="l" t="t" r="r" b="b"/>
              <a:pathLst>
                <a:path w="3887" h="2953" extrusionOk="0">
                  <a:moveTo>
                    <a:pt x="2221" y="0"/>
                  </a:moveTo>
                  <a:cubicBezTo>
                    <a:pt x="1424" y="0"/>
                    <a:pt x="507" y="68"/>
                    <a:pt x="364" y="240"/>
                  </a:cubicBezTo>
                  <a:cubicBezTo>
                    <a:pt x="364" y="240"/>
                    <a:pt x="0" y="2931"/>
                    <a:pt x="83" y="2952"/>
                  </a:cubicBezTo>
                  <a:cubicBezTo>
                    <a:pt x="86" y="2952"/>
                    <a:pt x="93" y="2953"/>
                    <a:pt x="104" y="2953"/>
                  </a:cubicBezTo>
                  <a:cubicBezTo>
                    <a:pt x="410" y="2953"/>
                    <a:pt x="3785" y="2815"/>
                    <a:pt x="3835" y="2775"/>
                  </a:cubicBezTo>
                  <a:cubicBezTo>
                    <a:pt x="3887" y="2734"/>
                    <a:pt x="3461" y="271"/>
                    <a:pt x="3450" y="115"/>
                  </a:cubicBezTo>
                  <a:cubicBezTo>
                    <a:pt x="3441" y="45"/>
                    <a:pt x="2871" y="0"/>
                    <a:pt x="2221" y="0"/>
                  </a:cubicBez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86" name="Google Shape;3386;p40"/>
            <p:cNvSpPr/>
            <p:nvPr/>
          </p:nvSpPr>
          <p:spPr>
            <a:xfrm>
              <a:off x="6135025" y="4066400"/>
              <a:ext cx="114100" cy="76900"/>
            </a:xfrm>
            <a:custGeom>
              <a:avLst/>
              <a:gdLst/>
              <a:ahLst/>
              <a:cxnLst/>
              <a:rect l="l" t="t" r="r" b="b"/>
              <a:pathLst>
                <a:path w="4564" h="3076" extrusionOk="0">
                  <a:moveTo>
                    <a:pt x="1446" y="1"/>
                  </a:moveTo>
                  <a:cubicBezTo>
                    <a:pt x="945" y="1"/>
                    <a:pt x="534" y="12"/>
                    <a:pt x="365" y="35"/>
                  </a:cubicBezTo>
                  <a:cubicBezTo>
                    <a:pt x="1" y="87"/>
                    <a:pt x="74" y="87"/>
                    <a:pt x="84" y="160"/>
                  </a:cubicBezTo>
                  <a:cubicBezTo>
                    <a:pt x="84" y="160"/>
                    <a:pt x="261" y="2945"/>
                    <a:pt x="396" y="3039"/>
                  </a:cubicBezTo>
                  <a:cubicBezTo>
                    <a:pt x="430" y="3065"/>
                    <a:pt x="722" y="3075"/>
                    <a:pt x="1130" y="3075"/>
                  </a:cubicBezTo>
                  <a:cubicBezTo>
                    <a:pt x="2208" y="3075"/>
                    <a:pt x="4096" y="3000"/>
                    <a:pt x="4179" y="2925"/>
                  </a:cubicBezTo>
                  <a:cubicBezTo>
                    <a:pt x="4293" y="2831"/>
                    <a:pt x="4563" y="347"/>
                    <a:pt x="4542" y="181"/>
                  </a:cubicBezTo>
                  <a:cubicBezTo>
                    <a:pt x="4520" y="70"/>
                    <a:pt x="2700" y="1"/>
                    <a:pt x="1446" y="1"/>
                  </a:cubicBez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87" name="Google Shape;3387;p40"/>
            <p:cNvSpPr/>
            <p:nvPr/>
          </p:nvSpPr>
          <p:spPr>
            <a:xfrm>
              <a:off x="6200250" y="4069050"/>
              <a:ext cx="40025" cy="72350"/>
            </a:xfrm>
            <a:custGeom>
              <a:avLst/>
              <a:gdLst/>
              <a:ahLst/>
              <a:cxnLst/>
              <a:rect l="l" t="t" r="r" b="b"/>
              <a:pathLst>
                <a:path w="1601" h="2894" extrusionOk="0">
                  <a:moveTo>
                    <a:pt x="1195" y="1"/>
                  </a:moveTo>
                  <a:cubicBezTo>
                    <a:pt x="736" y="1"/>
                    <a:pt x="8" y="57"/>
                    <a:pt x="0" y="158"/>
                  </a:cubicBezTo>
                  <a:cubicBezTo>
                    <a:pt x="0" y="158"/>
                    <a:pt x="42" y="2839"/>
                    <a:pt x="104" y="2871"/>
                  </a:cubicBezTo>
                  <a:cubicBezTo>
                    <a:pt x="296" y="2886"/>
                    <a:pt x="489" y="2894"/>
                    <a:pt x="681" y="2894"/>
                  </a:cubicBezTo>
                  <a:cubicBezTo>
                    <a:pt x="873" y="2894"/>
                    <a:pt x="1066" y="2886"/>
                    <a:pt x="1258" y="2871"/>
                  </a:cubicBezTo>
                  <a:cubicBezTo>
                    <a:pt x="1372" y="2839"/>
                    <a:pt x="1601" y="96"/>
                    <a:pt x="1559" y="33"/>
                  </a:cubicBezTo>
                  <a:cubicBezTo>
                    <a:pt x="1543" y="11"/>
                    <a:pt x="1395" y="1"/>
                    <a:pt x="1195" y="1"/>
                  </a:cubicBez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88" name="Google Shape;3388;p40"/>
            <p:cNvSpPr/>
            <p:nvPr/>
          </p:nvSpPr>
          <p:spPr>
            <a:xfrm>
              <a:off x="6176600" y="4068225"/>
              <a:ext cx="12500" cy="74100"/>
            </a:xfrm>
            <a:custGeom>
              <a:avLst/>
              <a:gdLst/>
              <a:ahLst/>
              <a:cxnLst/>
              <a:rect l="l" t="t" r="r" b="b"/>
              <a:pathLst>
                <a:path w="500" h="2964" extrusionOk="0">
                  <a:moveTo>
                    <a:pt x="249" y="0"/>
                  </a:moveTo>
                  <a:cubicBezTo>
                    <a:pt x="134" y="0"/>
                    <a:pt x="21" y="16"/>
                    <a:pt x="11" y="46"/>
                  </a:cubicBezTo>
                  <a:cubicBezTo>
                    <a:pt x="1" y="108"/>
                    <a:pt x="1" y="2924"/>
                    <a:pt x="63" y="2955"/>
                  </a:cubicBezTo>
                  <a:cubicBezTo>
                    <a:pt x="130" y="2961"/>
                    <a:pt x="201" y="2963"/>
                    <a:pt x="272" y="2963"/>
                  </a:cubicBezTo>
                  <a:cubicBezTo>
                    <a:pt x="344" y="2963"/>
                    <a:pt x="416" y="2961"/>
                    <a:pt x="489" y="2955"/>
                  </a:cubicBezTo>
                  <a:lnTo>
                    <a:pt x="499" y="56"/>
                  </a:lnTo>
                  <a:cubicBezTo>
                    <a:pt x="499" y="18"/>
                    <a:pt x="373" y="0"/>
                    <a:pt x="249" y="0"/>
                  </a:cubicBez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89" name="Google Shape;3389;p40"/>
            <p:cNvSpPr/>
            <p:nvPr/>
          </p:nvSpPr>
          <p:spPr>
            <a:xfrm>
              <a:off x="6185425" y="3758275"/>
              <a:ext cx="37450" cy="71550"/>
            </a:xfrm>
            <a:custGeom>
              <a:avLst/>
              <a:gdLst/>
              <a:ahLst/>
              <a:cxnLst/>
              <a:rect l="l" t="t" r="r" b="b"/>
              <a:pathLst>
                <a:path w="1498" h="2862" extrusionOk="0">
                  <a:moveTo>
                    <a:pt x="365" y="1"/>
                  </a:moveTo>
                  <a:cubicBezTo>
                    <a:pt x="168" y="1"/>
                    <a:pt x="1" y="20"/>
                    <a:pt x="1" y="66"/>
                  </a:cubicBezTo>
                  <a:lnTo>
                    <a:pt x="63" y="2862"/>
                  </a:lnTo>
                  <a:cubicBezTo>
                    <a:pt x="63" y="2862"/>
                    <a:pt x="1393" y="2810"/>
                    <a:pt x="1497" y="2768"/>
                  </a:cubicBezTo>
                  <a:cubicBezTo>
                    <a:pt x="1497" y="2768"/>
                    <a:pt x="1103" y="170"/>
                    <a:pt x="967" y="77"/>
                  </a:cubicBezTo>
                  <a:cubicBezTo>
                    <a:pt x="898" y="31"/>
                    <a:pt x="609" y="1"/>
                    <a:pt x="365" y="1"/>
                  </a:cubicBez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90" name="Google Shape;3390;p40"/>
            <p:cNvSpPr/>
            <p:nvPr/>
          </p:nvSpPr>
          <p:spPr>
            <a:xfrm>
              <a:off x="6164125" y="3758400"/>
              <a:ext cx="14050" cy="71700"/>
            </a:xfrm>
            <a:custGeom>
              <a:avLst/>
              <a:gdLst/>
              <a:ahLst/>
              <a:cxnLst/>
              <a:rect l="l" t="t" r="r" b="b"/>
              <a:pathLst>
                <a:path w="562" h="2868" extrusionOk="0">
                  <a:moveTo>
                    <a:pt x="451" y="0"/>
                  </a:moveTo>
                  <a:cubicBezTo>
                    <a:pt x="377" y="0"/>
                    <a:pt x="289" y="47"/>
                    <a:pt x="261" y="144"/>
                  </a:cubicBezTo>
                  <a:cubicBezTo>
                    <a:pt x="219" y="321"/>
                    <a:pt x="1" y="2867"/>
                    <a:pt x="1" y="2867"/>
                  </a:cubicBezTo>
                  <a:lnTo>
                    <a:pt x="541" y="2867"/>
                  </a:lnTo>
                  <a:lnTo>
                    <a:pt x="562" y="93"/>
                  </a:lnTo>
                  <a:cubicBezTo>
                    <a:pt x="562" y="32"/>
                    <a:pt x="511" y="0"/>
                    <a:pt x="451" y="0"/>
                  </a:cubicBez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91" name="Google Shape;3391;p40"/>
            <p:cNvSpPr/>
            <p:nvPr/>
          </p:nvSpPr>
          <p:spPr>
            <a:xfrm>
              <a:off x="6080475" y="3853450"/>
              <a:ext cx="54850" cy="190125"/>
            </a:xfrm>
            <a:custGeom>
              <a:avLst/>
              <a:gdLst/>
              <a:ahLst/>
              <a:cxnLst/>
              <a:rect l="l" t="t" r="r" b="b"/>
              <a:pathLst>
                <a:path w="2194" h="7605" extrusionOk="0">
                  <a:moveTo>
                    <a:pt x="2089" y="1"/>
                  </a:moveTo>
                  <a:lnTo>
                    <a:pt x="1840" y="42"/>
                  </a:lnTo>
                  <a:cubicBezTo>
                    <a:pt x="1840" y="42"/>
                    <a:pt x="1268" y="531"/>
                    <a:pt x="634" y="3170"/>
                  </a:cubicBezTo>
                  <a:cubicBezTo>
                    <a:pt x="0" y="5810"/>
                    <a:pt x="988" y="7556"/>
                    <a:pt x="1320" y="7587"/>
                  </a:cubicBezTo>
                  <a:cubicBezTo>
                    <a:pt x="1463" y="7600"/>
                    <a:pt x="1642" y="7604"/>
                    <a:pt x="1799" y="7604"/>
                  </a:cubicBezTo>
                  <a:cubicBezTo>
                    <a:pt x="2010" y="7604"/>
                    <a:pt x="2183" y="7597"/>
                    <a:pt x="2183" y="7597"/>
                  </a:cubicBezTo>
                  <a:cubicBezTo>
                    <a:pt x="2193" y="6413"/>
                    <a:pt x="2089" y="1"/>
                    <a:pt x="2089" y="1"/>
                  </a:cubicBezTo>
                  <a:close/>
                </a:path>
              </a:pathLst>
            </a:custGeom>
            <a:solidFill>
              <a:srgbClr val="FF8E7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92" name="Google Shape;3392;p40"/>
            <p:cNvSpPr/>
            <p:nvPr/>
          </p:nvSpPr>
          <p:spPr>
            <a:xfrm>
              <a:off x="6225175" y="3840975"/>
              <a:ext cx="62250" cy="233150"/>
            </a:xfrm>
            <a:custGeom>
              <a:avLst/>
              <a:gdLst/>
              <a:ahLst/>
              <a:cxnLst/>
              <a:rect l="l" t="t" r="r" b="b"/>
              <a:pathLst>
                <a:path w="2490" h="9326" extrusionOk="0">
                  <a:moveTo>
                    <a:pt x="230" y="1"/>
                  </a:moveTo>
                  <a:lnTo>
                    <a:pt x="1" y="32"/>
                  </a:lnTo>
                  <a:lnTo>
                    <a:pt x="853" y="8294"/>
                  </a:lnTo>
                  <a:cubicBezTo>
                    <a:pt x="853" y="8294"/>
                    <a:pt x="2048" y="9229"/>
                    <a:pt x="2235" y="9323"/>
                  </a:cubicBezTo>
                  <a:cubicBezTo>
                    <a:pt x="2238" y="9324"/>
                    <a:pt x="2242" y="9325"/>
                    <a:pt x="2245" y="9325"/>
                  </a:cubicBezTo>
                  <a:cubicBezTo>
                    <a:pt x="2415" y="9325"/>
                    <a:pt x="2490" y="6791"/>
                    <a:pt x="1612" y="3545"/>
                  </a:cubicBezTo>
                  <a:cubicBezTo>
                    <a:pt x="708" y="240"/>
                    <a:pt x="230" y="1"/>
                    <a:pt x="230" y="1"/>
                  </a:cubicBezTo>
                  <a:close/>
                </a:path>
              </a:pathLst>
            </a:custGeom>
            <a:solidFill>
              <a:srgbClr val="FF8E7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93" name="Google Shape;3393;p40"/>
            <p:cNvSpPr/>
            <p:nvPr/>
          </p:nvSpPr>
          <p:spPr>
            <a:xfrm>
              <a:off x="6191550" y="3832625"/>
              <a:ext cx="45100" cy="230850"/>
            </a:xfrm>
            <a:custGeom>
              <a:avLst/>
              <a:gdLst/>
              <a:ahLst/>
              <a:cxnLst/>
              <a:rect l="l" t="t" r="r" b="b"/>
              <a:pathLst>
                <a:path w="1804" h="9234" extrusionOk="0">
                  <a:moveTo>
                    <a:pt x="527" y="1"/>
                  </a:moveTo>
                  <a:cubicBezTo>
                    <a:pt x="270" y="1"/>
                    <a:pt x="0" y="110"/>
                    <a:pt x="37" y="304"/>
                  </a:cubicBezTo>
                  <a:cubicBezTo>
                    <a:pt x="37" y="304"/>
                    <a:pt x="546" y="8815"/>
                    <a:pt x="515" y="9023"/>
                  </a:cubicBezTo>
                  <a:cubicBezTo>
                    <a:pt x="496" y="9149"/>
                    <a:pt x="887" y="9233"/>
                    <a:pt x="1223" y="9233"/>
                  </a:cubicBezTo>
                  <a:cubicBezTo>
                    <a:pt x="1440" y="9233"/>
                    <a:pt x="1634" y="9198"/>
                    <a:pt x="1679" y="9116"/>
                  </a:cubicBezTo>
                  <a:cubicBezTo>
                    <a:pt x="1803" y="8898"/>
                    <a:pt x="1055" y="480"/>
                    <a:pt x="941" y="179"/>
                  </a:cubicBezTo>
                  <a:cubicBezTo>
                    <a:pt x="889" y="57"/>
                    <a:pt x="711" y="1"/>
                    <a:pt x="527" y="1"/>
                  </a:cubicBezTo>
                  <a:close/>
                </a:path>
              </a:pathLst>
            </a:custGeom>
            <a:solidFill>
              <a:srgbClr val="FF8E7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94" name="Google Shape;3394;p40"/>
            <p:cNvSpPr/>
            <p:nvPr/>
          </p:nvSpPr>
          <p:spPr>
            <a:xfrm>
              <a:off x="6178950" y="3837500"/>
              <a:ext cx="11175" cy="225125"/>
            </a:xfrm>
            <a:custGeom>
              <a:avLst/>
              <a:gdLst/>
              <a:ahLst/>
              <a:cxnLst/>
              <a:rect l="l" t="t" r="r" b="b"/>
              <a:pathLst>
                <a:path w="447" h="9005" extrusionOk="0">
                  <a:moveTo>
                    <a:pt x="93" y="1"/>
                  </a:moveTo>
                  <a:cubicBezTo>
                    <a:pt x="66" y="1"/>
                    <a:pt x="42" y="48"/>
                    <a:pt x="31" y="171"/>
                  </a:cubicBezTo>
                  <a:cubicBezTo>
                    <a:pt x="0" y="524"/>
                    <a:pt x="177" y="8942"/>
                    <a:pt x="177" y="8942"/>
                  </a:cubicBezTo>
                  <a:lnTo>
                    <a:pt x="447" y="9004"/>
                  </a:lnTo>
                  <a:lnTo>
                    <a:pt x="447" y="9004"/>
                  </a:lnTo>
                  <a:lnTo>
                    <a:pt x="239" y="316"/>
                  </a:lnTo>
                  <a:cubicBezTo>
                    <a:pt x="219" y="179"/>
                    <a:pt x="148" y="1"/>
                    <a:pt x="93" y="1"/>
                  </a:cubicBezTo>
                  <a:close/>
                </a:path>
              </a:pathLst>
            </a:custGeom>
            <a:solidFill>
              <a:srgbClr val="FF8E7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95" name="Google Shape;3395;p40"/>
            <p:cNvSpPr/>
            <p:nvPr/>
          </p:nvSpPr>
          <p:spPr>
            <a:xfrm>
              <a:off x="6391725" y="3561675"/>
              <a:ext cx="220600" cy="640200"/>
            </a:xfrm>
            <a:custGeom>
              <a:avLst/>
              <a:gdLst/>
              <a:ahLst/>
              <a:cxnLst/>
              <a:rect l="l" t="t" r="r" b="b"/>
              <a:pathLst>
                <a:path w="8824" h="25608" extrusionOk="0">
                  <a:moveTo>
                    <a:pt x="749" y="1"/>
                  </a:moveTo>
                  <a:lnTo>
                    <a:pt x="0" y="2007"/>
                  </a:lnTo>
                  <a:cubicBezTo>
                    <a:pt x="0" y="2007"/>
                    <a:pt x="3253" y="6683"/>
                    <a:pt x="3118" y="12836"/>
                  </a:cubicBezTo>
                  <a:cubicBezTo>
                    <a:pt x="2994" y="18977"/>
                    <a:pt x="468" y="24589"/>
                    <a:pt x="468" y="24589"/>
                  </a:cubicBezTo>
                  <a:lnTo>
                    <a:pt x="1362" y="25608"/>
                  </a:lnTo>
                  <a:cubicBezTo>
                    <a:pt x="1362" y="25608"/>
                    <a:pt x="6444" y="24922"/>
                    <a:pt x="7629" y="15486"/>
                  </a:cubicBezTo>
                  <a:cubicBezTo>
                    <a:pt x="8824" y="6049"/>
                    <a:pt x="2328" y="323"/>
                    <a:pt x="749" y="1"/>
                  </a:cubicBezTo>
                  <a:close/>
                </a:path>
              </a:pathLst>
            </a:custGeom>
            <a:solidFill>
              <a:srgbClr val="FF8E7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96" name="Google Shape;3396;p40"/>
            <p:cNvSpPr/>
            <p:nvPr/>
          </p:nvSpPr>
          <p:spPr>
            <a:xfrm>
              <a:off x="5894975" y="3703800"/>
              <a:ext cx="123175" cy="470025"/>
            </a:xfrm>
            <a:custGeom>
              <a:avLst/>
              <a:gdLst/>
              <a:ahLst/>
              <a:cxnLst/>
              <a:rect l="l" t="t" r="r" b="b"/>
              <a:pathLst>
                <a:path w="4927" h="18801" extrusionOk="0">
                  <a:moveTo>
                    <a:pt x="3534" y="1"/>
                  </a:moveTo>
                  <a:cubicBezTo>
                    <a:pt x="3534" y="1"/>
                    <a:pt x="1559" y="3991"/>
                    <a:pt x="780" y="10424"/>
                  </a:cubicBezTo>
                  <a:cubicBezTo>
                    <a:pt x="0" y="16857"/>
                    <a:pt x="2567" y="18800"/>
                    <a:pt x="2567" y="18800"/>
                  </a:cubicBezTo>
                  <a:cubicBezTo>
                    <a:pt x="3180" y="16961"/>
                    <a:pt x="4926" y="15142"/>
                    <a:pt x="4926" y="15142"/>
                  </a:cubicBezTo>
                  <a:cubicBezTo>
                    <a:pt x="1715" y="8595"/>
                    <a:pt x="4853" y="3191"/>
                    <a:pt x="4853" y="3191"/>
                  </a:cubicBezTo>
                  <a:cubicBezTo>
                    <a:pt x="4698" y="2775"/>
                    <a:pt x="3534" y="1"/>
                    <a:pt x="3534" y="1"/>
                  </a:cubicBezTo>
                  <a:close/>
                </a:path>
              </a:pathLst>
            </a:custGeom>
            <a:solidFill>
              <a:srgbClr val="FF8E7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97" name="Google Shape;3397;p40"/>
            <p:cNvSpPr/>
            <p:nvPr/>
          </p:nvSpPr>
          <p:spPr>
            <a:xfrm>
              <a:off x="6188450" y="2841750"/>
              <a:ext cx="33900" cy="461550"/>
            </a:xfrm>
            <a:custGeom>
              <a:avLst/>
              <a:gdLst/>
              <a:ahLst/>
              <a:cxnLst/>
              <a:rect l="l" t="t" r="r" b="b"/>
              <a:pathLst>
                <a:path w="1356" h="18462" extrusionOk="0">
                  <a:moveTo>
                    <a:pt x="898" y="1"/>
                  </a:moveTo>
                  <a:cubicBezTo>
                    <a:pt x="451" y="1"/>
                    <a:pt x="483" y="759"/>
                    <a:pt x="483" y="759"/>
                  </a:cubicBezTo>
                  <a:cubicBezTo>
                    <a:pt x="483" y="759"/>
                    <a:pt x="254" y="7504"/>
                    <a:pt x="98" y="12731"/>
                  </a:cubicBezTo>
                  <a:cubicBezTo>
                    <a:pt x="1" y="15996"/>
                    <a:pt x="126" y="18462"/>
                    <a:pt x="280" y="18462"/>
                  </a:cubicBezTo>
                  <a:cubicBezTo>
                    <a:pt x="372" y="18462"/>
                    <a:pt x="475" y="17570"/>
                    <a:pt x="545" y="15423"/>
                  </a:cubicBezTo>
                  <a:cubicBezTo>
                    <a:pt x="742" y="9697"/>
                    <a:pt x="1356" y="1"/>
                    <a:pt x="898" y="1"/>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398" name="Google Shape;3398;p40"/>
          <p:cNvGrpSpPr/>
          <p:nvPr/>
        </p:nvGrpSpPr>
        <p:grpSpPr>
          <a:xfrm>
            <a:off x="2485617" y="4007349"/>
            <a:ext cx="2123209" cy="7511077"/>
            <a:chOff x="5165950" y="2584150"/>
            <a:chExt cx="458325" cy="1621375"/>
          </a:xfrm>
        </p:grpSpPr>
        <p:sp>
          <p:nvSpPr>
            <p:cNvPr id="3399" name="Google Shape;3399;p40"/>
            <p:cNvSpPr/>
            <p:nvPr/>
          </p:nvSpPr>
          <p:spPr>
            <a:xfrm>
              <a:off x="5284675" y="2998425"/>
              <a:ext cx="213575" cy="1207100"/>
            </a:xfrm>
            <a:custGeom>
              <a:avLst/>
              <a:gdLst/>
              <a:ahLst/>
              <a:cxnLst/>
              <a:rect l="l" t="t" r="r" b="b"/>
              <a:pathLst>
                <a:path w="8543" h="48284" extrusionOk="0">
                  <a:moveTo>
                    <a:pt x="0" y="0"/>
                  </a:moveTo>
                  <a:cubicBezTo>
                    <a:pt x="0" y="1"/>
                    <a:pt x="1092" y="38379"/>
                    <a:pt x="1538" y="41528"/>
                  </a:cubicBezTo>
                  <a:cubicBezTo>
                    <a:pt x="1985" y="44687"/>
                    <a:pt x="4303" y="48283"/>
                    <a:pt x="4303" y="48283"/>
                  </a:cubicBezTo>
                  <a:cubicBezTo>
                    <a:pt x="4303" y="48283"/>
                    <a:pt x="5280" y="46932"/>
                    <a:pt x="6558" y="42588"/>
                  </a:cubicBezTo>
                  <a:cubicBezTo>
                    <a:pt x="7836" y="38244"/>
                    <a:pt x="8543" y="229"/>
                    <a:pt x="8543" y="229"/>
                  </a:cubicBezTo>
                  <a:lnTo>
                    <a:pt x="0" y="0"/>
                  </a:lnTo>
                  <a:close/>
                </a:path>
              </a:pathLst>
            </a:custGeom>
            <a:solidFill>
              <a:srgbClr val="49897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00" name="Google Shape;3400;p40"/>
            <p:cNvSpPr/>
            <p:nvPr/>
          </p:nvSpPr>
          <p:spPr>
            <a:xfrm>
              <a:off x="5408350" y="3584800"/>
              <a:ext cx="73550" cy="273100"/>
            </a:xfrm>
            <a:custGeom>
              <a:avLst/>
              <a:gdLst/>
              <a:ahLst/>
              <a:cxnLst/>
              <a:rect l="l" t="t" r="r" b="b"/>
              <a:pathLst>
                <a:path w="2942" h="10924" extrusionOk="0">
                  <a:moveTo>
                    <a:pt x="2941" y="1"/>
                  </a:moveTo>
                  <a:lnTo>
                    <a:pt x="645" y="22"/>
                  </a:lnTo>
                  <a:lnTo>
                    <a:pt x="0" y="10695"/>
                  </a:lnTo>
                  <a:lnTo>
                    <a:pt x="2422" y="10923"/>
                  </a:lnTo>
                  <a:cubicBezTo>
                    <a:pt x="2661" y="7920"/>
                    <a:pt x="2941" y="1"/>
                    <a:pt x="2941" y="1"/>
                  </a:cubicBezTo>
                  <a:close/>
                </a:path>
              </a:pathLst>
            </a:custGeom>
            <a:solidFill>
              <a:srgbClr val="49897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01" name="Google Shape;3401;p40"/>
            <p:cNvSpPr/>
            <p:nvPr/>
          </p:nvSpPr>
          <p:spPr>
            <a:xfrm>
              <a:off x="5428875" y="3425025"/>
              <a:ext cx="58225" cy="93825"/>
            </a:xfrm>
            <a:custGeom>
              <a:avLst/>
              <a:gdLst/>
              <a:ahLst/>
              <a:cxnLst/>
              <a:rect l="l" t="t" r="r" b="b"/>
              <a:pathLst>
                <a:path w="2329" h="3753" extrusionOk="0">
                  <a:moveTo>
                    <a:pt x="114" y="1"/>
                  </a:moveTo>
                  <a:lnTo>
                    <a:pt x="0" y="3752"/>
                  </a:lnTo>
                  <a:lnTo>
                    <a:pt x="2224" y="3711"/>
                  </a:lnTo>
                  <a:cubicBezTo>
                    <a:pt x="2287" y="2619"/>
                    <a:pt x="2328" y="42"/>
                    <a:pt x="2328" y="42"/>
                  </a:cubicBezTo>
                  <a:lnTo>
                    <a:pt x="114" y="1"/>
                  </a:lnTo>
                  <a:close/>
                </a:path>
              </a:pathLst>
            </a:custGeom>
            <a:solidFill>
              <a:srgbClr val="49897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02" name="Google Shape;3402;p40"/>
            <p:cNvSpPr/>
            <p:nvPr/>
          </p:nvSpPr>
          <p:spPr>
            <a:xfrm>
              <a:off x="5338200" y="4035225"/>
              <a:ext cx="55100" cy="146400"/>
            </a:xfrm>
            <a:custGeom>
              <a:avLst/>
              <a:gdLst/>
              <a:ahLst/>
              <a:cxnLst/>
              <a:rect l="l" t="t" r="r" b="b"/>
              <a:pathLst>
                <a:path w="2204" h="5856" extrusionOk="0">
                  <a:moveTo>
                    <a:pt x="1848" y="0"/>
                  </a:moveTo>
                  <a:cubicBezTo>
                    <a:pt x="1845" y="0"/>
                    <a:pt x="1842" y="2"/>
                    <a:pt x="1840" y="4"/>
                  </a:cubicBezTo>
                  <a:lnTo>
                    <a:pt x="0" y="2322"/>
                  </a:lnTo>
                  <a:cubicBezTo>
                    <a:pt x="426" y="3548"/>
                    <a:pt x="956" y="4733"/>
                    <a:pt x="1611" y="5855"/>
                  </a:cubicBezTo>
                  <a:lnTo>
                    <a:pt x="2203" y="1189"/>
                  </a:lnTo>
                  <a:cubicBezTo>
                    <a:pt x="2203" y="1189"/>
                    <a:pt x="1940" y="0"/>
                    <a:pt x="1848" y="0"/>
                  </a:cubicBezTo>
                  <a:close/>
                </a:path>
              </a:pathLst>
            </a:custGeom>
            <a:solidFill>
              <a:srgbClr val="49897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03" name="Google Shape;3403;p40"/>
            <p:cNvSpPr/>
            <p:nvPr/>
          </p:nvSpPr>
          <p:spPr>
            <a:xfrm>
              <a:off x="5322075" y="4009600"/>
              <a:ext cx="61875" cy="52250"/>
            </a:xfrm>
            <a:custGeom>
              <a:avLst/>
              <a:gdLst/>
              <a:ahLst/>
              <a:cxnLst/>
              <a:rect l="l" t="t" r="r" b="b"/>
              <a:pathLst>
                <a:path w="2475" h="2090" extrusionOk="0">
                  <a:moveTo>
                    <a:pt x="2474" y="0"/>
                  </a:moveTo>
                  <a:lnTo>
                    <a:pt x="1" y="593"/>
                  </a:lnTo>
                  <a:cubicBezTo>
                    <a:pt x="32" y="1102"/>
                    <a:pt x="126" y="1601"/>
                    <a:pt x="271" y="2089"/>
                  </a:cubicBezTo>
                  <a:lnTo>
                    <a:pt x="2443" y="655"/>
                  </a:lnTo>
                  <a:lnTo>
                    <a:pt x="2474" y="0"/>
                  </a:lnTo>
                  <a:close/>
                </a:path>
              </a:pathLst>
            </a:custGeom>
            <a:solidFill>
              <a:srgbClr val="49897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04" name="Google Shape;3404;p40"/>
            <p:cNvSpPr/>
            <p:nvPr/>
          </p:nvSpPr>
          <p:spPr>
            <a:xfrm>
              <a:off x="5340000" y="3021550"/>
              <a:ext cx="103700" cy="1052775"/>
            </a:xfrm>
            <a:custGeom>
              <a:avLst/>
              <a:gdLst/>
              <a:ahLst/>
              <a:cxnLst/>
              <a:rect l="l" t="t" r="r" b="b"/>
              <a:pathLst>
                <a:path w="4148" h="42111" extrusionOk="0">
                  <a:moveTo>
                    <a:pt x="1" y="0"/>
                  </a:moveTo>
                  <a:lnTo>
                    <a:pt x="1" y="0"/>
                  </a:lnTo>
                  <a:cubicBezTo>
                    <a:pt x="1" y="0"/>
                    <a:pt x="385" y="16036"/>
                    <a:pt x="843" y="28725"/>
                  </a:cubicBezTo>
                  <a:cubicBezTo>
                    <a:pt x="1290" y="41414"/>
                    <a:pt x="2100" y="42110"/>
                    <a:pt x="2100" y="42110"/>
                  </a:cubicBezTo>
                  <a:cubicBezTo>
                    <a:pt x="3825" y="37382"/>
                    <a:pt x="4148" y="177"/>
                    <a:pt x="4148" y="177"/>
                  </a:cubicBezTo>
                  <a:lnTo>
                    <a:pt x="1" y="0"/>
                  </a:lnTo>
                  <a:close/>
                </a:path>
              </a:pathLst>
            </a:custGeom>
            <a:solidFill>
              <a:srgbClr val="49897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05" name="Google Shape;3405;p40"/>
            <p:cNvSpPr/>
            <p:nvPr/>
          </p:nvSpPr>
          <p:spPr>
            <a:xfrm>
              <a:off x="5331175" y="2584150"/>
              <a:ext cx="128900" cy="378450"/>
            </a:xfrm>
            <a:custGeom>
              <a:avLst/>
              <a:gdLst/>
              <a:ahLst/>
              <a:cxnLst/>
              <a:rect l="l" t="t" r="r" b="b"/>
              <a:pathLst>
                <a:path w="5156" h="15138" extrusionOk="0">
                  <a:moveTo>
                    <a:pt x="3550" y="1"/>
                  </a:moveTo>
                  <a:cubicBezTo>
                    <a:pt x="2418" y="1"/>
                    <a:pt x="738" y="255"/>
                    <a:pt x="738" y="255"/>
                  </a:cubicBezTo>
                  <a:cubicBezTo>
                    <a:pt x="1" y="567"/>
                    <a:pt x="1237" y="1721"/>
                    <a:pt x="1237" y="1721"/>
                  </a:cubicBezTo>
                  <a:cubicBezTo>
                    <a:pt x="1237" y="1721"/>
                    <a:pt x="510" y="2032"/>
                    <a:pt x="1102" y="4319"/>
                  </a:cubicBezTo>
                  <a:cubicBezTo>
                    <a:pt x="1705" y="6605"/>
                    <a:pt x="676" y="13038"/>
                    <a:pt x="676" y="13526"/>
                  </a:cubicBezTo>
                  <a:cubicBezTo>
                    <a:pt x="666" y="14015"/>
                    <a:pt x="1591" y="14410"/>
                    <a:pt x="1591" y="14410"/>
                  </a:cubicBezTo>
                  <a:lnTo>
                    <a:pt x="1269" y="15137"/>
                  </a:lnTo>
                  <a:lnTo>
                    <a:pt x="3981" y="14846"/>
                  </a:lnTo>
                  <a:lnTo>
                    <a:pt x="3929" y="14493"/>
                  </a:lnTo>
                  <a:cubicBezTo>
                    <a:pt x="3929" y="14493"/>
                    <a:pt x="5155" y="14275"/>
                    <a:pt x="4428" y="12165"/>
                  </a:cubicBezTo>
                  <a:cubicBezTo>
                    <a:pt x="3409" y="9266"/>
                    <a:pt x="4417" y="2885"/>
                    <a:pt x="4417" y="2885"/>
                  </a:cubicBezTo>
                  <a:lnTo>
                    <a:pt x="4521" y="2407"/>
                  </a:lnTo>
                  <a:cubicBezTo>
                    <a:pt x="4636" y="1918"/>
                    <a:pt x="4220" y="1502"/>
                    <a:pt x="4220" y="1502"/>
                  </a:cubicBezTo>
                  <a:cubicBezTo>
                    <a:pt x="4220" y="1502"/>
                    <a:pt x="5062" y="453"/>
                    <a:pt x="4449" y="120"/>
                  </a:cubicBezTo>
                  <a:cubicBezTo>
                    <a:pt x="4285" y="33"/>
                    <a:pt x="3952" y="1"/>
                    <a:pt x="3550" y="1"/>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06" name="Google Shape;3406;p40"/>
            <p:cNvSpPr/>
            <p:nvPr/>
          </p:nvSpPr>
          <p:spPr>
            <a:xfrm>
              <a:off x="5275050" y="2946700"/>
              <a:ext cx="235150" cy="69175"/>
            </a:xfrm>
            <a:custGeom>
              <a:avLst/>
              <a:gdLst/>
              <a:ahLst/>
              <a:cxnLst/>
              <a:rect l="l" t="t" r="r" b="b"/>
              <a:pathLst>
                <a:path w="9406" h="2767" extrusionOk="0">
                  <a:moveTo>
                    <a:pt x="1694" y="1"/>
                  </a:moveTo>
                  <a:cubicBezTo>
                    <a:pt x="842" y="1"/>
                    <a:pt x="205" y="44"/>
                    <a:pt x="1" y="157"/>
                  </a:cubicBezTo>
                  <a:cubicBezTo>
                    <a:pt x="1" y="157"/>
                    <a:pt x="1" y="2142"/>
                    <a:pt x="292" y="2433"/>
                  </a:cubicBezTo>
                  <a:cubicBezTo>
                    <a:pt x="477" y="2618"/>
                    <a:pt x="4120" y="2766"/>
                    <a:pt x="6642" y="2766"/>
                  </a:cubicBezTo>
                  <a:cubicBezTo>
                    <a:pt x="7951" y="2766"/>
                    <a:pt x="8958" y="2726"/>
                    <a:pt x="9021" y="2631"/>
                  </a:cubicBezTo>
                  <a:cubicBezTo>
                    <a:pt x="9219" y="2340"/>
                    <a:pt x="9406" y="448"/>
                    <a:pt x="9406" y="448"/>
                  </a:cubicBezTo>
                  <a:cubicBezTo>
                    <a:pt x="9406" y="448"/>
                    <a:pt x="4434" y="1"/>
                    <a:pt x="1694" y="1"/>
                  </a:cubicBez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07" name="Google Shape;3407;p40"/>
            <p:cNvSpPr/>
            <p:nvPr/>
          </p:nvSpPr>
          <p:spPr>
            <a:xfrm>
              <a:off x="5165950" y="2917100"/>
              <a:ext cx="458325" cy="55100"/>
            </a:xfrm>
            <a:custGeom>
              <a:avLst/>
              <a:gdLst/>
              <a:ahLst/>
              <a:cxnLst/>
              <a:rect l="l" t="t" r="r" b="b"/>
              <a:pathLst>
                <a:path w="18333" h="2204" extrusionOk="0">
                  <a:moveTo>
                    <a:pt x="94" y="1"/>
                  </a:moveTo>
                  <a:lnTo>
                    <a:pt x="0" y="1996"/>
                  </a:lnTo>
                  <a:cubicBezTo>
                    <a:pt x="927" y="1752"/>
                    <a:pt x="2829" y="1664"/>
                    <a:pt x="5071" y="1664"/>
                  </a:cubicBezTo>
                  <a:cubicBezTo>
                    <a:pt x="10650" y="1664"/>
                    <a:pt x="18332" y="2204"/>
                    <a:pt x="18332" y="2204"/>
                  </a:cubicBezTo>
                  <a:lnTo>
                    <a:pt x="18041" y="21"/>
                  </a:lnTo>
                  <a:cubicBezTo>
                    <a:pt x="16008" y="394"/>
                    <a:pt x="13368" y="519"/>
                    <a:pt x="10741" y="519"/>
                  </a:cubicBezTo>
                  <a:cubicBezTo>
                    <a:pt x="5390" y="519"/>
                    <a:pt x="94" y="1"/>
                    <a:pt x="94" y="1"/>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08" name="Google Shape;3408;p40"/>
            <p:cNvSpPr/>
            <p:nvPr/>
          </p:nvSpPr>
          <p:spPr>
            <a:xfrm>
              <a:off x="5397425" y="2590075"/>
              <a:ext cx="43975" cy="18200"/>
            </a:xfrm>
            <a:custGeom>
              <a:avLst/>
              <a:gdLst/>
              <a:ahLst/>
              <a:cxnLst/>
              <a:rect l="l" t="t" r="r" b="b"/>
              <a:pathLst>
                <a:path w="1759" h="728" extrusionOk="0">
                  <a:moveTo>
                    <a:pt x="1296" y="0"/>
                  </a:moveTo>
                  <a:cubicBezTo>
                    <a:pt x="1245" y="0"/>
                    <a:pt x="1187" y="9"/>
                    <a:pt x="1123" y="29"/>
                  </a:cubicBezTo>
                  <a:cubicBezTo>
                    <a:pt x="1123" y="29"/>
                    <a:pt x="1" y="455"/>
                    <a:pt x="863" y="694"/>
                  </a:cubicBezTo>
                  <a:cubicBezTo>
                    <a:pt x="947" y="717"/>
                    <a:pt x="1024" y="727"/>
                    <a:pt x="1093" y="727"/>
                  </a:cubicBezTo>
                  <a:cubicBezTo>
                    <a:pt x="1676" y="727"/>
                    <a:pt x="1758" y="0"/>
                    <a:pt x="1296" y="0"/>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09" name="Google Shape;3409;p40"/>
            <p:cNvSpPr/>
            <p:nvPr/>
          </p:nvSpPr>
          <p:spPr>
            <a:xfrm>
              <a:off x="5408850" y="2630025"/>
              <a:ext cx="29125" cy="14075"/>
            </a:xfrm>
            <a:custGeom>
              <a:avLst/>
              <a:gdLst/>
              <a:ahLst/>
              <a:cxnLst/>
              <a:rect l="l" t="t" r="r" b="b"/>
              <a:pathLst>
                <a:path w="1165" h="563" extrusionOk="0">
                  <a:moveTo>
                    <a:pt x="812" y="0"/>
                  </a:moveTo>
                  <a:cubicBezTo>
                    <a:pt x="812" y="0"/>
                    <a:pt x="1" y="145"/>
                    <a:pt x="240" y="405"/>
                  </a:cubicBezTo>
                  <a:cubicBezTo>
                    <a:pt x="338" y="516"/>
                    <a:pt x="503" y="563"/>
                    <a:pt x="664" y="563"/>
                  </a:cubicBezTo>
                  <a:cubicBezTo>
                    <a:pt x="881" y="563"/>
                    <a:pt x="1089" y="479"/>
                    <a:pt x="1113" y="353"/>
                  </a:cubicBezTo>
                  <a:cubicBezTo>
                    <a:pt x="1165" y="145"/>
                    <a:pt x="926" y="21"/>
                    <a:pt x="812" y="0"/>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10" name="Google Shape;3410;p40"/>
            <p:cNvSpPr/>
            <p:nvPr/>
          </p:nvSpPr>
          <p:spPr>
            <a:xfrm>
              <a:off x="5404975" y="2662050"/>
              <a:ext cx="31325" cy="196525"/>
            </a:xfrm>
            <a:custGeom>
              <a:avLst/>
              <a:gdLst/>
              <a:ahLst/>
              <a:cxnLst/>
              <a:rect l="l" t="t" r="r" b="b"/>
              <a:pathLst>
                <a:path w="1253" h="7861" extrusionOk="0">
                  <a:moveTo>
                    <a:pt x="983" y="0"/>
                  </a:moveTo>
                  <a:cubicBezTo>
                    <a:pt x="771" y="0"/>
                    <a:pt x="491" y="303"/>
                    <a:pt x="437" y="860"/>
                  </a:cubicBezTo>
                  <a:cubicBezTo>
                    <a:pt x="437" y="860"/>
                    <a:pt x="0" y="5245"/>
                    <a:pt x="405" y="7147"/>
                  </a:cubicBezTo>
                  <a:cubicBezTo>
                    <a:pt x="512" y="7649"/>
                    <a:pt x="587" y="7860"/>
                    <a:pt x="643" y="7860"/>
                  </a:cubicBezTo>
                  <a:cubicBezTo>
                    <a:pt x="798" y="7860"/>
                    <a:pt x="794" y="6193"/>
                    <a:pt x="863" y="4622"/>
                  </a:cubicBezTo>
                  <a:cubicBezTo>
                    <a:pt x="956" y="2502"/>
                    <a:pt x="1154" y="1265"/>
                    <a:pt x="1226" y="486"/>
                  </a:cubicBezTo>
                  <a:cubicBezTo>
                    <a:pt x="1252" y="156"/>
                    <a:pt x="1135" y="0"/>
                    <a:pt x="983" y="0"/>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11" name="Google Shape;3411;p40"/>
            <p:cNvSpPr/>
            <p:nvPr/>
          </p:nvSpPr>
          <p:spPr>
            <a:xfrm>
              <a:off x="5417175" y="2893950"/>
              <a:ext cx="24325" cy="18725"/>
            </a:xfrm>
            <a:custGeom>
              <a:avLst/>
              <a:gdLst/>
              <a:ahLst/>
              <a:cxnLst/>
              <a:rect l="l" t="t" r="r" b="b"/>
              <a:pathLst>
                <a:path w="973" h="749" extrusionOk="0">
                  <a:moveTo>
                    <a:pt x="390" y="0"/>
                  </a:moveTo>
                  <a:cubicBezTo>
                    <a:pt x="297" y="0"/>
                    <a:pt x="0" y="38"/>
                    <a:pt x="177" y="542"/>
                  </a:cubicBezTo>
                  <a:cubicBezTo>
                    <a:pt x="231" y="690"/>
                    <a:pt x="317" y="748"/>
                    <a:pt x="406" y="748"/>
                  </a:cubicBezTo>
                  <a:cubicBezTo>
                    <a:pt x="678" y="748"/>
                    <a:pt x="973" y="198"/>
                    <a:pt x="416" y="2"/>
                  </a:cubicBezTo>
                  <a:cubicBezTo>
                    <a:pt x="416" y="2"/>
                    <a:pt x="406" y="0"/>
                    <a:pt x="390" y="0"/>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12" name="Google Shape;3412;p40"/>
            <p:cNvSpPr/>
            <p:nvPr/>
          </p:nvSpPr>
          <p:spPr>
            <a:xfrm>
              <a:off x="5352225" y="2621700"/>
              <a:ext cx="86275" cy="18150"/>
            </a:xfrm>
            <a:custGeom>
              <a:avLst/>
              <a:gdLst/>
              <a:ahLst/>
              <a:cxnLst/>
              <a:rect l="l" t="t" r="r" b="b"/>
              <a:pathLst>
                <a:path w="3451" h="726" extrusionOk="0">
                  <a:moveTo>
                    <a:pt x="3378" y="0"/>
                  </a:moveTo>
                  <a:cubicBezTo>
                    <a:pt x="3378" y="0"/>
                    <a:pt x="2973" y="188"/>
                    <a:pt x="1975" y="281"/>
                  </a:cubicBezTo>
                  <a:cubicBezTo>
                    <a:pt x="1745" y="303"/>
                    <a:pt x="1537" y="311"/>
                    <a:pt x="1353" y="311"/>
                  </a:cubicBezTo>
                  <a:cubicBezTo>
                    <a:pt x="740" y="311"/>
                    <a:pt x="395" y="219"/>
                    <a:pt x="395" y="219"/>
                  </a:cubicBezTo>
                  <a:lnTo>
                    <a:pt x="395" y="219"/>
                  </a:lnTo>
                  <a:cubicBezTo>
                    <a:pt x="395" y="219"/>
                    <a:pt x="0" y="572"/>
                    <a:pt x="1071" y="707"/>
                  </a:cubicBezTo>
                  <a:cubicBezTo>
                    <a:pt x="1164" y="720"/>
                    <a:pt x="1260" y="726"/>
                    <a:pt x="1356" y="726"/>
                  </a:cubicBezTo>
                  <a:cubicBezTo>
                    <a:pt x="2360" y="726"/>
                    <a:pt x="3451" y="94"/>
                    <a:pt x="3451" y="94"/>
                  </a:cubicBezTo>
                  <a:lnTo>
                    <a:pt x="3378" y="0"/>
                  </a:ln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13" name="Google Shape;3413;p40"/>
            <p:cNvSpPr/>
            <p:nvPr/>
          </p:nvSpPr>
          <p:spPr>
            <a:xfrm>
              <a:off x="5413275" y="2963700"/>
              <a:ext cx="60050" cy="50950"/>
            </a:xfrm>
            <a:custGeom>
              <a:avLst/>
              <a:gdLst/>
              <a:ahLst/>
              <a:cxnLst/>
              <a:rect l="l" t="t" r="r" b="b"/>
              <a:pathLst>
                <a:path w="2402" h="2038" extrusionOk="0">
                  <a:moveTo>
                    <a:pt x="695" y="0"/>
                  </a:moveTo>
                  <a:cubicBezTo>
                    <a:pt x="306" y="0"/>
                    <a:pt x="1" y="7"/>
                    <a:pt x="1" y="7"/>
                  </a:cubicBezTo>
                  <a:lnTo>
                    <a:pt x="1" y="1940"/>
                  </a:lnTo>
                  <a:cubicBezTo>
                    <a:pt x="153" y="2023"/>
                    <a:pt x="1068" y="2037"/>
                    <a:pt x="1660" y="2037"/>
                  </a:cubicBezTo>
                  <a:cubicBezTo>
                    <a:pt x="1957" y="2037"/>
                    <a:pt x="2173" y="2034"/>
                    <a:pt x="2173" y="2034"/>
                  </a:cubicBezTo>
                  <a:cubicBezTo>
                    <a:pt x="2173" y="2034"/>
                    <a:pt x="2401" y="309"/>
                    <a:pt x="2318" y="132"/>
                  </a:cubicBezTo>
                  <a:cubicBezTo>
                    <a:pt x="2259" y="21"/>
                    <a:pt x="1356" y="0"/>
                    <a:pt x="695" y="0"/>
                  </a:cubicBez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14" name="Google Shape;3414;p40"/>
            <p:cNvSpPr/>
            <p:nvPr/>
          </p:nvSpPr>
          <p:spPr>
            <a:xfrm>
              <a:off x="5382350" y="2961800"/>
              <a:ext cx="15375" cy="51450"/>
            </a:xfrm>
            <a:custGeom>
              <a:avLst/>
              <a:gdLst/>
              <a:ahLst/>
              <a:cxnLst/>
              <a:rect l="l" t="t" r="r" b="b"/>
              <a:pathLst>
                <a:path w="615" h="2058" extrusionOk="0">
                  <a:moveTo>
                    <a:pt x="1" y="0"/>
                  </a:moveTo>
                  <a:lnTo>
                    <a:pt x="1" y="2027"/>
                  </a:lnTo>
                  <a:lnTo>
                    <a:pt x="469" y="2058"/>
                  </a:lnTo>
                  <a:lnTo>
                    <a:pt x="614" y="31"/>
                  </a:lnTo>
                  <a:lnTo>
                    <a:pt x="614" y="31"/>
                  </a:lnTo>
                  <a:cubicBezTo>
                    <a:pt x="567" y="44"/>
                    <a:pt x="508" y="48"/>
                    <a:pt x="444" y="48"/>
                  </a:cubicBezTo>
                  <a:cubicBezTo>
                    <a:pt x="242" y="48"/>
                    <a:pt x="1" y="0"/>
                    <a:pt x="1" y="0"/>
                  </a:cubicBez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15" name="Google Shape;3415;p40"/>
            <p:cNvSpPr/>
            <p:nvPr/>
          </p:nvSpPr>
          <p:spPr>
            <a:xfrm>
              <a:off x="5350150" y="2914950"/>
              <a:ext cx="101300" cy="15775"/>
            </a:xfrm>
            <a:custGeom>
              <a:avLst/>
              <a:gdLst/>
              <a:ahLst/>
              <a:cxnLst/>
              <a:rect l="l" t="t" r="r" b="b"/>
              <a:pathLst>
                <a:path w="4052" h="631" extrusionOk="0">
                  <a:moveTo>
                    <a:pt x="3508" y="1"/>
                  </a:moveTo>
                  <a:cubicBezTo>
                    <a:pt x="3487" y="1"/>
                    <a:pt x="3464" y="1"/>
                    <a:pt x="3440" y="3"/>
                  </a:cubicBezTo>
                  <a:cubicBezTo>
                    <a:pt x="2814" y="54"/>
                    <a:pt x="552" y="555"/>
                    <a:pt x="41" y="556"/>
                  </a:cubicBezTo>
                  <a:lnTo>
                    <a:pt x="41" y="556"/>
                  </a:lnTo>
                  <a:cubicBezTo>
                    <a:pt x="15" y="555"/>
                    <a:pt x="0" y="554"/>
                    <a:pt x="0" y="554"/>
                  </a:cubicBezTo>
                  <a:lnTo>
                    <a:pt x="0" y="554"/>
                  </a:lnTo>
                  <a:cubicBezTo>
                    <a:pt x="12" y="555"/>
                    <a:pt x="26" y="556"/>
                    <a:pt x="41" y="556"/>
                  </a:cubicBezTo>
                  <a:cubicBezTo>
                    <a:pt x="41" y="556"/>
                    <a:pt x="41" y="556"/>
                    <a:pt x="41" y="556"/>
                  </a:cubicBezTo>
                  <a:lnTo>
                    <a:pt x="41" y="556"/>
                  </a:lnTo>
                  <a:cubicBezTo>
                    <a:pt x="355" y="566"/>
                    <a:pt x="2398" y="630"/>
                    <a:pt x="3329" y="630"/>
                  </a:cubicBezTo>
                  <a:cubicBezTo>
                    <a:pt x="3559" y="630"/>
                    <a:pt x="3721" y="626"/>
                    <a:pt x="3773" y="617"/>
                  </a:cubicBezTo>
                  <a:cubicBezTo>
                    <a:pt x="3773" y="617"/>
                    <a:pt x="4052" y="1"/>
                    <a:pt x="3508" y="1"/>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16" name="Google Shape;3416;p40"/>
            <p:cNvSpPr/>
            <p:nvPr/>
          </p:nvSpPr>
          <p:spPr>
            <a:xfrm>
              <a:off x="5508100" y="2925675"/>
              <a:ext cx="76950" cy="42900"/>
            </a:xfrm>
            <a:custGeom>
              <a:avLst/>
              <a:gdLst/>
              <a:ahLst/>
              <a:cxnLst/>
              <a:rect l="l" t="t" r="r" b="b"/>
              <a:pathLst>
                <a:path w="3078" h="1716" extrusionOk="0">
                  <a:moveTo>
                    <a:pt x="3025" y="0"/>
                  </a:moveTo>
                  <a:cubicBezTo>
                    <a:pt x="3025" y="0"/>
                    <a:pt x="884" y="291"/>
                    <a:pt x="1" y="375"/>
                  </a:cubicBezTo>
                  <a:lnTo>
                    <a:pt x="53" y="1549"/>
                  </a:lnTo>
                  <a:lnTo>
                    <a:pt x="3077" y="1715"/>
                  </a:lnTo>
                  <a:lnTo>
                    <a:pt x="3025" y="0"/>
                  </a:ln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06" name="Google Shape;397;p36">
            <a:extLst>
              <a:ext uri="{FF2B5EF4-FFF2-40B4-BE49-F238E27FC236}">
                <a16:creationId xmlns:a16="http://schemas.microsoft.com/office/drawing/2014/main" id="{66A402E6-E972-45EC-BEA1-9E8B5C0F765E}"/>
              </a:ext>
            </a:extLst>
          </p:cNvPr>
          <p:cNvSpPr txBox="1"/>
          <p:nvPr/>
        </p:nvSpPr>
        <p:spPr>
          <a:xfrm>
            <a:off x="4667348" y="6643457"/>
            <a:ext cx="2938740" cy="973713"/>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n-US" sz="2933" b="1" kern="0" dirty="0">
                <a:solidFill>
                  <a:srgbClr val="191919"/>
                </a:solidFill>
                <a:latin typeface="Montserrat Light"/>
                <a:ea typeface="Nunito Sans"/>
                <a:cs typeface="Nunito Sans"/>
                <a:sym typeface="Nunito Sans"/>
              </a:rPr>
              <a:t>Title Here</a:t>
            </a:r>
          </a:p>
        </p:txBody>
      </p:sp>
      <p:sp>
        <p:nvSpPr>
          <p:cNvPr id="107" name="Google Shape;398;p36">
            <a:extLst>
              <a:ext uri="{FF2B5EF4-FFF2-40B4-BE49-F238E27FC236}">
                <a16:creationId xmlns:a16="http://schemas.microsoft.com/office/drawing/2014/main" id="{24EE472B-6100-498A-9424-2A4FAA548DE2}"/>
              </a:ext>
            </a:extLst>
          </p:cNvPr>
          <p:cNvSpPr txBox="1"/>
          <p:nvPr/>
        </p:nvSpPr>
        <p:spPr>
          <a:xfrm>
            <a:off x="4681386" y="7525562"/>
            <a:ext cx="3970860" cy="1616187"/>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n-US" sz="2400" kern="0" dirty="0">
                <a:solidFill>
                  <a:srgbClr val="191919"/>
                </a:solidFill>
                <a:latin typeface="Montserrat Light"/>
                <a:ea typeface="Assistant Light"/>
                <a:cs typeface="Assistant Light"/>
                <a:sym typeface="Assistant Light"/>
              </a:rPr>
              <a:t>Lorem Ipsum is simply dummy text</a:t>
            </a:r>
          </a:p>
        </p:txBody>
      </p:sp>
      <p:sp>
        <p:nvSpPr>
          <p:cNvPr id="108" name="Google Shape;397;p36">
            <a:extLst>
              <a:ext uri="{FF2B5EF4-FFF2-40B4-BE49-F238E27FC236}">
                <a16:creationId xmlns:a16="http://schemas.microsoft.com/office/drawing/2014/main" id="{D3CEE840-1F39-4956-A90A-3BB27CBF8671}"/>
              </a:ext>
            </a:extLst>
          </p:cNvPr>
          <p:cNvSpPr txBox="1"/>
          <p:nvPr/>
        </p:nvSpPr>
        <p:spPr>
          <a:xfrm>
            <a:off x="11031002" y="6643457"/>
            <a:ext cx="2938740" cy="973713"/>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n-US" sz="2933" b="1" kern="0" dirty="0">
                <a:solidFill>
                  <a:srgbClr val="191919"/>
                </a:solidFill>
                <a:latin typeface="Montserrat Light"/>
                <a:ea typeface="Nunito Sans"/>
                <a:cs typeface="Nunito Sans"/>
                <a:sym typeface="Nunito Sans"/>
              </a:rPr>
              <a:t>Title Here</a:t>
            </a:r>
          </a:p>
        </p:txBody>
      </p:sp>
      <p:sp>
        <p:nvSpPr>
          <p:cNvPr id="109" name="Google Shape;398;p36">
            <a:extLst>
              <a:ext uri="{FF2B5EF4-FFF2-40B4-BE49-F238E27FC236}">
                <a16:creationId xmlns:a16="http://schemas.microsoft.com/office/drawing/2014/main" id="{4BD36AED-E091-4D32-8CB6-05F8EE13B1D7}"/>
              </a:ext>
            </a:extLst>
          </p:cNvPr>
          <p:cNvSpPr txBox="1"/>
          <p:nvPr/>
        </p:nvSpPr>
        <p:spPr>
          <a:xfrm>
            <a:off x="11045040" y="7525562"/>
            <a:ext cx="3970860" cy="1616187"/>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n-US" sz="2400" kern="0" dirty="0">
                <a:solidFill>
                  <a:srgbClr val="191919"/>
                </a:solidFill>
                <a:latin typeface="Montserrat Light"/>
                <a:ea typeface="Assistant Light"/>
                <a:cs typeface="Assistant Light"/>
                <a:sym typeface="Assistant Light"/>
              </a:rPr>
              <a:t>Lorem Ipsum is simply dummy text</a:t>
            </a:r>
          </a:p>
        </p:txBody>
      </p:sp>
      <p:sp>
        <p:nvSpPr>
          <p:cNvPr id="110" name="Google Shape;397;p36">
            <a:extLst>
              <a:ext uri="{FF2B5EF4-FFF2-40B4-BE49-F238E27FC236}">
                <a16:creationId xmlns:a16="http://schemas.microsoft.com/office/drawing/2014/main" id="{4546EA69-15F8-4914-A264-F7A588A83073}"/>
              </a:ext>
            </a:extLst>
          </p:cNvPr>
          <p:cNvSpPr txBox="1"/>
          <p:nvPr/>
        </p:nvSpPr>
        <p:spPr>
          <a:xfrm>
            <a:off x="17927678" y="6643457"/>
            <a:ext cx="2938740" cy="973713"/>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n-US" sz="2933" b="1" kern="0" dirty="0">
                <a:solidFill>
                  <a:srgbClr val="191919"/>
                </a:solidFill>
                <a:latin typeface="Montserrat Light"/>
                <a:ea typeface="Nunito Sans"/>
                <a:cs typeface="Nunito Sans"/>
                <a:sym typeface="Nunito Sans"/>
              </a:rPr>
              <a:t>Title Here</a:t>
            </a:r>
          </a:p>
        </p:txBody>
      </p:sp>
      <p:sp>
        <p:nvSpPr>
          <p:cNvPr id="111" name="Google Shape;398;p36">
            <a:extLst>
              <a:ext uri="{FF2B5EF4-FFF2-40B4-BE49-F238E27FC236}">
                <a16:creationId xmlns:a16="http://schemas.microsoft.com/office/drawing/2014/main" id="{2F556C95-1A11-403A-8166-9958DFE46EDC}"/>
              </a:ext>
            </a:extLst>
          </p:cNvPr>
          <p:cNvSpPr txBox="1"/>
          <p:nvPr/>
        </p:nvSpPr>
        <p:spPr>
          <a:xfrm>
            <a:off x="17941716" y="7525562"/>
            <a:ext cx="3970860" cy="1616187"/>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n-US" sz="2400" kern="0" dirty="0">
                <a:solidFill>
                  <a:srgbClr val="191919"/>
                </a:solidFill>
                <a:latin typeface="Montserrat Light"/>
                <a:ea typeface="Assistant Light"/>
                <a:cs typeface="Assistant Light"/>
                <a:sym typeface="Assistant Light"/>
              </a:rPr>
              <a:t>Lorem Ipsum is simply dummy text</a:t>
            </a:r>
          </a:p>
        </p:txBody>
      </p:sp>
      <p:sp>
        <p:nvSpPr>
          <p:cNvPr id="112" name="Google Shape;3315;p40">
            <a:extLst>
              <a:ext uri="{FF2B5EF4-FFF2-40B4-BE49-F238E27FC236}">
                <a16:creationId xmlns:a16="http://schemas.microsoft.com/office/drawing/2014/main" id="{455C5EAD-EED3-40B9-BAB3-ECEC16B32774}"/>
              </a:ext>
            </a:extLst>
          </p:cNvPr>
          <p:cNvSpPr txBox="1">
            <a:spLocks/>
          </p:cNvSpPr>
          <p:nvPr/>
        </p:nvSpPr>
        <p:spPr>
          <a:xfrm flipH="1">
            <a:off x="11761590" y="5070450"/>
            <a:ext cx="2995960" cy="912918"/>
          </a:xfrm>
          <a:prstGeom prst="rect">
            <a:avLst/>
          </a:prstGeom>
        </p:spPr>
        <p:txBody>
          <a:bodyPr spcFirstLastPara="1" vert="horz" wrap="square" lIns="243828" tIns="243828" rIns="243828" bIns="243828"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 sz="6401" dirty="0">
                <a:solidFill>
                  <a:srgbClr val="00E266"/>
                </a:solidFill>
                <a:latin typeface="Montserrat"/>
              </a:rPr>
              <a:t>#2</a:t>
            </a:r>
          </a:p>
        </p:txBody>
      </p:sp>
      <p:sp>
        <p:nvSpPr>
          <p:cNvPr id="113" name="Google Shape;3315;p40">
            <a:extLst>
              <a:ext uri="{FF2B5EF4-FFF2-40B4-BE49-F238E27FC236}">
                <a16:creationId xmlns:a16="http://schemas.microsoft.com/office/drawing/2014/main" id="{C512337B-C16B-4117-B72F-4F512305D143}"/>
              </a:ext>
            </a:extLst>
          </p:cNvPr>
          <p:cNvSpPr txBox="1">
            <a:spLocks/>
          </p:cNvSpPr>
          <p:nvPr/>
        </p:nvSpPr>
        <p:spPr>
          <a:xfrm flipH="1">
            <a:off x="18507255" y="5070450"/>
            <a:ext cx="2995960" cy="912918"/>
          </a:xfrm>
          <a:prstGeom prst="rect">
            <a:avLst/>
          </a:prstGeom>
        </p:spPr>
        <p:txBody>
          <a:bodyPr spcFirstLastPara="1" vert="horz" wrap="square" lIns="243828" tIns="243828" rIns="243828" bIns="243828"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 sz="6401" dirty="0">
                <a:solidFill>
                  <a:srgbClr val="00B050"/>
                </a:solidFill>
                <a:latin typeface="Montserrat"/>
              </a:rPr>
              <a:t>#3</a:t>
            </a:r>
          </a:p>
        </p:txBody>
      </p:sp>
    </p:spTree>
    <p:custDataLst>
      <p:tags r:id="rId1"/>
    </p:custData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Google Shape;415;p39">
            <a:extLst>
              <a:ext uri="{FF2B5EF4-FFF2-40B4-BE49-F238E27FC236}">
                <a16:creationId xmlns:a16="http://schemas.microsoft.com/office/drawing/2014/main" id="{CC98CE73-9B7A-4CD3-897D-7E4F8AC89359}"/>
              </a:ext>
            </a:extLst>
          </p:cNvPr>
          <p:cNvSpPr txBox="1">
            <a:spLocks/>
          </p:cNvSpPr>
          <p:nvPr/>
        </p:nvSpPr>
        <p:spPr>
          <a:xfrm>
            <a:off x="4514322" y="8161729"/>
            <a:ext cx="6248723" cy="1250545"/>
          </a:xfrm>
          <a:prstGeom prst="rect">
            <a:avLst/>
          </a:prstGeom>
          <a:noFill/>
          <a:ln>
            <a:noFill/>
          </a:ln>
        </p:spPr>
        <p:txBody>
          <a:bodyPr spcFirstLastPara="1" wrap="square" lIns="243828" tIns="243828" rIns="243828" bIns="243828"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800"/>
              <a:buFont typeface="Oswald Regular"/>
              <a:buNone/>
              <a:defRPr sz="4800" b="0" i="0" u="none" strike="noStrike" cap="none">
                <a:solidFill>
                  <a:schemeClr val="accent3"/>
                </a:solidFill>
                <a:latin typeface="Oswald Regular"/>
                <a:ea typeface="Oswald Regular"/>
                <a:cs typeface="Oswald Regular"/>
                <a:sym typeface="Oswald Regular"/>
              </a:defRPr>
            </a:lvl1pPr>
            <a:lvl2pPr marR="0" lvl="1" algn="ctr" rtl="0">
              <a:lnSpc>
                <a:spcPct val="100000"/>
              </a:lnSpc>
              <a:spcBef>
                <a:spcPts val="0"/>
              </a:spcBef>
              <a:spcAft>
                <a:spcPts val="0"/>
              </a:spcAft>
              <a:buClr>
                <a:schemeClr val="accent3"/>
              </a:buClr>
              <a:buSzPts val="1800"/>
              <a:buFont typeface="Arial"/>
              <a:buNone/>
              <a:defRPr sz="4800" b="0" i="0" u="none" strike="noStrike" cap="none">
                <a:solidFill>
                  <a:schemeClr val="accent3"/>
                </a:solidFill>
                <a:latin typeface="Arial"/>
                <a:ea typeface="Arial"/>
                <a:cs typeface="Arial"/>
                <a:sym typeface="Arial"/>
              </a:defRPr>
            </a:lvl2pPr>
            <a:lvl3pPr marR="0" lvl="2" algn="ctr" rtl="0">
              <a:lnSpc>
                <a:spcPct val="100000"/>
              </a:lnSpc>
              <a:spcBef>
                <a:spcPts val="0"/>
              </a:spcBef>
              <a:spcAft>
                <a:spcPts val="0"/>
              </a:spcAft>
              <a:buClr>
                <a:schemeClr val="accent3"/>
              </a:buClr>
              <a:buSzPts val="1800"/>
              <a:buFont typeface="Arial"/>
              <a:buNone/>
              <a:defRPr sz="4800" b="0" i="0" u="none" strike="noStrike" cap="none">
                <a:solidFill>
                  <a:schemeClr val="accent3"/>
                </a:solidFill>
                <a:latin typeface="Arial"/>
                <a:ea typeface="Arial"/>
                <a:cs typeface="Arial"/>
                <a:sym typeface="Arial"/>
              </a:defRPr>
            </a:lvl3pPr>
            <a:lvl4pPr marR="0" lvl="3" algn="ctr" rtl="0">
              <a:lnSpc>
                <a:spcPct val="100000"/>
              </a:lnSpc>
              <a:spcBef>
                <a:spcPts val="0"/>
              </a:spcBef>
              <a:spcAft>
                <a:spcPts val="0"/>
              </a:spcAft>
              <a:buClr>
                <a:schemeClr val="accent3"/>
              </a:buClr>
              <a:buSzPts val="1800"/>
              <a:buFont typeface="Arial"/>
              <a:buNone/>
              <a:defRPr sz="4800" b="0" i="0" u="none" strike="noStrike" cap="none">
                <a:solidFill>
                  <a:schemeClr val="accent3"/>
                </a:solidFill>
                <a:latin typeface="Arial"/>
                <a:ea typeface="Arial"/>
                <a:cs typeface="Arial"/>
                <a:sym typeface="Arial"/>
              </a:defRPr>
            </a:lvl4pPr>
            <a:lvl5pPr marR="0" lvl="4" algn="ctr" rtl="0">
              <a:lnSpc>
                <a:spcPct val="100000"/>
              </a:lnSpc>
              <a:spcBef>
                <a:spcPts val="0"/>
              </a:spcBef>
              <a:spcAft>
                <a:spcPts val="0"/>
              </a:spcAft>
              <a:buClr>
                <a:schemeClr val="accent3"/>
              </a:buClr>
              <a:buSzPts val="1800"/>
              <a:buFont typeface="Arial"/>
              <a:buNone/>
              <a:defRPr sz="4800" b="0" i="0" u="none" strike="noStrike" cap="none">
                <a:solidFill>
                  <a:schemeClr val="accent3"/>
                </a:solidFill>
                <a:latin typeface="Arial"/>
                <a:ea typeface="Arial"/>
                <a:cs typeface="Arial"/>
                <a:sym typeface="Arial"/>
              </a:defRPr>
            </a:lvl5pPr>
            <a:lvl6pPr marR="0" lvl="5" algn="ctr" rtl="0">
              <a:lnSpc>
                <a:spcPct val="100000"/>
              </a:lnSpc>
              <a:spcBef>
                <a:spcPts val="0"/>
              </a:spcBef>
              <a:spcAft>
                <a:spcPts val="0"/>
              </a:spcAft>
              <a:buClr>
                <a:schemeClr val="accent3"/>
              </a:buClr>
              <a:buSzPts val="1800"/>
              <a:buFont typeface="Arial"/>
              <a:buNone/>
              <a:defRPr sz="4800" b="0" i="0" u="none" strike="noStrike" cap="none">
                <a:solidFill>
                  <a:schemeClr val="accent3"/>
                </a:solidFill>
                <a:latin typeface="Arial"/>
                <a:ea typeface="Arial"/>
                <a:cs typeface="Arial"/>
                <a:sym typeface="Arial"/>
              </a:defRPr>
            </a:lvl6pPr>
            <a:lvl7pPr marR="0" lvl="6" algn="ctr" rtl="0">
              <a:lnSpc>
                <a:spcPct val="100000"/>
              </a:lnSpc>
              <a:spcBef>
                <a:spcPts val="0"/>
              </a:spcBef>
              <a:spcAft>
                <a:spcPts val="0"/>
              </a:spcAft>
              <a:buClr>
                <a:schemeClr val="accent3"/>
              </a:buClr>
              <a:buSzPts val="1800"/>
              <a:buFont typeface="Arial"/>
              <a:buNone/>
              <a:defRPr sz="4800" b="0" i="0" u="none" strike="noStrike" cap="none">
                <a:solidFill>
                  <a:schemeClr val="accent3"/>
                </a:solidFill>
                <a:latin typeface="Arial"/>
                <a:ea typeface="Arial"/>
                <a:cs typeface="Arial"/>
                <a:sym typeface="Arial"/>
              </a:defRPr>
            </a:lvl7pPr>
            <a:lvl8pPr marR="0" lvl="7" algn="ctr" rtl="0">
              <a:lnSpc>
                <a:spcPct val="100000"/>
              </a:lnSpc>
              <a:spcBef>
                <a:spcPts val="0"/>
              </a:spcBef>
              <a:spcAft>
                <a:spcPts val="0"/>
              </a:spcAft>
              <a:buClr>
                <a:schemeClr val="accent3"/>
              </a:buClr>
              <a:buSzPts val="1800"/>
              <a:buFont typeface="Arial"/>
              <a:buNone/>
              <a:defRPr sz="4800" b="0" i="0" u="none" strike="noStrike" cap="none">
                <a:solidFill>
                  <a:schemeClr val="accent3"/>
                </a:solidFill>
                <a:latin typeface="Arial"/>
                <a:ea typeface="Arial"/>
                <a:cs typeface="Arial"/>
                <a:sym typeface="Arial"/>
              </a:defRPr>
            </a:lvl8pPr>
            <a:lvl9pPr marR="0" lvl="8" algn="ctr" rtl="0">
              <a:lnSpc>
                <a:spcPct val="100000"/>
              </a:lnSpc>
              <a:spcBef>
                <a:spcPts val="0"/>
              </a:spcBef>
              <a:spcAft>
                <a:spcPts val="0"/>
              </a:spcAft>
              <a:buClr>
                <a:schemeClr val="accent3"/>
              </a:buClr>
              <a:buSzPts val="1800"/>
              <a:buFont typeface="Arial"/>
              <a:buNone/>
              <a:defRPr sz="4800" b="0" i="0" u="none" strike="noStrike" cap="none">
                <a:solidFill>
                  <a:schemeClr val="accent3"/>
                </a:solidFill>
                <a:latin typeface="Arial"/>
                <a:ea typeface="Arial"/>
                <a:cs typeface="Arial"/>
                <a:sym typeface="Arial"/>
              </a:defRPr>
            </a:lvl9pPr>
          </a:lstStyle>
          <a:p>
            <a:pPr defTabSz="914491">
              <a:buClr>
                <a:srgbClr val="E2AB3F"/>
              </a:buClr>
              <a:defRPr/>
            </a:pPr>
            <a:r>
              <a:rPr lang="en-US" kern="0" dirty="0">
                <a:solidFill>
                  <a:srgbClr val="E2AB3F"/>
                </a:solidFill>
              </a:rPr>
              <a:t>THEM</a:t>
            </a:r>
          </a:p>
        </p:txBody>
      </p:sp>
      <p:sp>
        <p:nvSpPr>
          <p:cNvPr id="68" name="Google Shape;416;p39">
            <a:extLst>
              <a:ext uri="{FF2B5EF4-FFF2-40B4-BE49-F238E27FC236}">
                <a16:creationId xmlns:a16="http://schemas.microsoft.com/office/drawing/2014/main" id="{6F5D1D8F-6A02-4C01-827C-65081AC44272}"/>
              </a:ext>
            </a:extLst>
          </p:cNvPr>
          <p:cNvSpPr txBox="1">
            <a:spLocks/>
          </p:cNvSpPr>
          <p:nvPr/>
        </p:nvSpPr>
        <p:spPr>
          <a:xfrm>
            <a:off x="4514421" y="9095370"/>
            <a:ext cx="6248723" cy="2875533"/>
          </a:xfrm>
          <a:prstGeom prst="rect">
            <a:avLst/>
          </a:prstGeom>
          <a:noFill/>
          <a:ln>
            <a:noFill/>
          </a:ln>
        </p:spPr>
        <p:txBody>
          <a:bodyPr spcFirstLastPara="1" wrap="square" lIns="243828" tIns="243828" rIns="243828" bIns="243828"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FFFFFF"/>
              </a:buClr>
              <a:buSzPts val="1400"/>
              <a:buFont typeface="Muli"/>
              <a:buNone/>
              <a:defRPr sz="3733" b="0" i="0" u="none" strike="noStrike" cap="none">
                <a:solidFill>
                  <a:srgbClr val="FFFFFF"/>
                </a:solidFill>
                <a:latin typeface="Muli"/>
                <a:ea typeface="Muli"/>
                <a:cs typeface="Muli"/>
                <a:sym typeface="Muli"/>
              </a:defRPr>
            </a:lvl1pPr>
            <a:lvl2pPr marL="914400" marR="0" lvl="1" indent="-317500" algn="ctr" rtl="0">
              <a:lnSpc>
                <a:spcPct val="100000"/>
              </a:lnSpc>
              <a:spcBef>
                <a:spcPts val="0"/>
              </a:spcBef>
              <a:spcAft>
                <a:spcPts val="0"/>
              </a:spcAft>
              <a:buClr>
                <a:srgbClr val="FFFFFF"/>
              </a:buClr>
              <a:buSzPts val="1400"/>
              <a:buFont typeface="Muli"/>
              <a:buNone/>
              <a:defRPr sz="3733" b="0" i="0" u="none" strike="noStrike" cap="none">
                <a:solidFill>
                  <a:srgbClr val="FFFFFF"/>
                </a:solidFill>
                <a:latin typeface="Muli"/>
                <a:ea typeface="Muli"/>
                <a:cs typeface="Muli"/>
                <a:sym typeface="Muli"/>
              </a:defRPr>
            </a:lvl2pPr>
            <a:lvl3pPr marL="1371600" marR="0" lvl="2" indent="-317500" algn="ctr" rtl="0">
              <a:lnSpc>
                <a:spcPct val="100000"/>
              </a:lnSpc>
              <a:spcBef>
                <a:spcPts val="0"/>
              </a:spcBef>
              <a:spcAft>
                <a:spcPts val="0"/>
              </a:spcAft>
              <a:buClr>
                <a:srgbClr val="FFFFFF"/>
              </a:buClr>
              <a:buSzPts val="1400"/>
              <a:buFont typeface="Muli"/>
              <a:buNone/>
              <a:defRPr sz="3733" b="0" i="0" u="none" strike="noStrike" cap="none">
                <a:solidFill>
                  <a:srgbClr val="FFFFFF"/>
                </a:solidFill>
                <a:latin typeface="Muli"/>
                <a:ea typeface="Muli"/>
                <a:cs typeface="Muli"/>
                <a:sym typeface="Muli"/>
              </a:defRPr>
            </a:lvl3pPr>
            <a:lvl4pPr marL="1828800" marR="0" lvl="3" indent="-317500" algn="ctr" rtl="0">
              <a:lnSpc>
                <a:spcPct val="100000"/>
              </a:lnSpc>
              <a:spcBef>
                <a:spcPts val="0"/>
              </a:spcBef>
              <a:spcAft>
                <a:spcPts val="0"/>
              </a:spcAft>
              <a:buClr>
                <a:srgbClr val="FFFFFF"/>
              </a:buClr>
              <a:buSzPts val="1400"/>
              <a:buFont typeface="Muli"/>
              <a:buNone/>
              <a:defRPr sz="3733" b="0" i="0" u="none" strike="noStrike" cap="none">
                <a:solidFill>
                  <a:srgbClr val="FFFFFF"/>
                </a:solidFill>
                <a:latin typeface="Muli"/>
                <a:ea typeface="Muli"/>
                <a:cs typeface="Muli"/>
                <a:sym typeface="Muli"/>
              </a:defRPr>
            </a:lvl4pPr>
            <a:lvl5pPr marL="2286000" marR="0" lvl="4" indent="-317500" algn="ctr" rtl="0">
              <a:lnSpc>
                <a:spcPct val="100000"/>
              </a:lnSpc>
              <a:spcBef>
                <a:spcPts val="0"/>
              </a:spcBef>
              <a:spcAft>
                <a:spcPts val="0"/>
              </a:spcAft>
              <a:buClr>
                <a:srgbClr val="FFFFFF"/>
              </a:buClr>
              <a:buSzPts val="1400"/>
              <a:buFont typeface="Muli"/>
              <a:buNone/>
              <a:defRPr sz="3733" b="0" i="0" u="none" strike="noStrike" cap="none">
                <a:solidFill>
                  <a:srgbClr val="FFFFFF"/>
                </a:solidFill>
                <a:latin typeface="Muli"/>
                <a:ea typeface="Muli"/>
                <a:cs typeface="Muli"/>
                <a:sym typeface="Muli"/>
              </a:defRPr>
            </a:lvl5pPr>
            <a:lvl6pPr marL="2743200" marR="0" lvl="5" indent="-317500" algn="ctr" rtl="0">
              <a:lnSpc>
                <a:spcPct val="100000"/>
              </a:lnSpc>
              <a:spcBef>
                <a:spcPts val="0"/>
              </a:spcBef>
              <a:spcAft>
                <a:spcPts val="0"/>
              </a:spcAft>
              <a:buClr>
                <a:srgbClr val="FFFFFF"/>
              </a:buClr>
              <a:buSzPts val="1400"/>
              <a:buFont typeface="Muli"/>
              <a:buNone/>
              <a:defRPr sz="3733" b="0" i="0" u="none" strike="noStrike" cap="none">
                <a:solidFill>
                  <a:srgbClr val="FFFFFF"/>
                </a:solidFill>
                <a:latin typeface="Muli"/>
                <a:ea typeface="Muli"/>
                <a:cs typeface="Muli"/>
                <a:sym typeface="Muli"/>
              </a:defRPr>
            </a:lvl6pPr>
            <a:lvl7pPr marL="3200400" marR="0" lvl="6" indent="-317500" algn="ctr" rtl="0">
              <a:lnSpc>
                <a:spcPct val="100000"/>
              </a:lnSpc>
              <a:spcBef>
                <a:spcPts val="0"/>
              </a:spcBef>
              <a:spcAft>
                <a:spcPts val="0"/>
              </a:spcAft>
              <a:buClr>
                <a:srgbClr val="FFFFFF"/>
              </a:buClr>
              <a:buSzPts val="1400"/>
              <a:buFont typeface="Muli"/>
              <a:buNone/>
              <a:defRPr sz="3733" b="0" i="0" u="none" strike="noStrike" cap="none">
                <a:solidFill>
                  <a:srgbClr val="FFFFFF"/>
                </a:solidFill>
                <a:latin typeface="Muli"/>
                <a:ea typeface="Muli"/>
                <a:cs typeface="Muli"/>
                <a:sym typeface="Muli"/>
              </a:defRPr>
            </a:lvl7pPr>
            <a:lvl8pPr marL="3657600" marR="0" lvl="7" indent="-317500" algn="ctr" rtl="0">
              <a:lnSpc>
                <a:spcPct val="100000"/>
              </a:lnSpc>
              <a:spcBef>
                <a:spcPts val="0"/>
              </a:spcBef>
              <a:spcAft>
                <a:spcPts val="0"/>
              </a:spcAft>
              <a:buClr>
                <a:srgbClr val="FFFFFF"/>
              </a:buClr>
              <a:buSzPts val="1400"/>
              <a:buFont typeface="Muli"/>
              <a:buNone/>
              <a:defRPr sz="3733" b="0" i="0" u="none" strike="noStrike" cap="none">
                <a:solidFill>
                  <a:srgbClr val="FFFFFF"/>
                </a:solidFill>
                <a:latin typeface="Muli"/>
                <a:ea typeface="Muli"/>
                <a:cs typeface="Muli"/>
                <a:sym typeface="Muli"/>
              </a:defRPr>
            </a:lvl8pPr>
            <a:lvl9pPr marL="4114800" marR="0" lvl="8" indent="-317500" algn="ctr" rtl="0">
              <a:lnSpc>
                <a:spcPct val="100000"/>
              </a:lnSpc>
              <a:spcBef>
                <a:spcPts val="0"/>
              </a:spcBef>
              <a:spcAft>
                <a:spcPts val="0"/>
              </a:spcAft>
              <a:buClr>
                <a:srgbClr val="FFFFFF"/>
              </a:buClr>
              <a:buSzPts val="1400"/>
              <a:buFont typeface="Muli"/>
              <a:buNone/>
              <a:defRPr sz="3733" b="0" i="0" u="none" strike="noStrike" cap="none">
                <a:solidFill>
                  <a:srgbClr val="FFFFFF"/>
                </a:solidFill>
                <a:latin typeface="Muli"/>
                <a:ea typeface="Muli"/>
                <a:cs typeface="Muli"/>
                <a:sym typeface="Muli"/>
              </a:defRPr>
            </a:lvl9pPr>
          </a:lstStyle>
          <a:p>
            <a:pPr marL="0" indent="0" defTabSz="914491"/>
            <a:r>
              <a:rPr lang="en-US" sz="3200" kern="0" dirty="0"/>
              <a:t>Lorem Ipsum is simply dummy text of the printing and typesetting industry. Lorem Ipsum has been the industry's standard dummy text</a:t>
            </a:r>
          </a:p>
        </p:txBody>
      </p:sp>
      <p:sp>
        <p:nvSpPr>
          <p:cNvPr id="69" name="Google Shape;417;p39">
            <a:extLst>
              <a:ext uri="{FF2B5EF4-FFF2-40B4-BE49-F238E27FC236}">
                <a16:creationId xmlns:a16="http://schemas.microsoft.com/office/drawing/2014/main" id="{F0918639-09AA-4F6C-987B-8265CE68DA57}"/>
              </a:ext>
            </a:extLst>
          </p:cNvPr>
          <p:cNvSpPr/>
          <p:nvPr/>
        </p:nvSpPr>
        <p:spPr>
          <a:xfrm>
            <a:off x="15077312" y="6503440"/>
            <a:ext cx="5785345" cy="887658"/>
          </a:xfrm>
          <a:custGeom>
            <a:avLst/>
            <a:gdLst/>
            <a:ahLst/>
            <a:cxnLst/>
            <a:rect l="l" t="t" r="r" b="b"/>
            <a:pathLst>
              <a:path w="285710" h="46404" extrusionOk="0">
                <a:moveTo>
                  <a:pt x="142849" y="46404"/>
                </a:moveTo>
                <a:cubicBezTo>
                  <a:pt x="221534" y="46404"/>
                  <a:pt x="285710" y="35977"/>
                  <a:pt x="285710" y="23202"/>
                </a:cubicBezTo>
                <a:cubicBezTo>
                  <a:pt x="285710" y="10426"/>
                  <a:pt x="221534" y="0"/>
                  <a:pt x="142849" y="0"/>
                </a:cubicBezTo>
                <a:cubicBezTo>
                  <a:pt x="64178" y="0"/>
                  <a:pt x="0" y="10426"/>
                  <a:pt x="0" y="23202"/>
                </a:cubicBezTo>
                <a:cubicBezTo>
                  <a:pt x="0" y="35977"/>
                  <a:pt x="64178" y="46404"/>
                  <a:pt x="142849" y="46404"/>
                </a:cubicBezTo>
                <a:close/>
              </a:path>
            </a:pathLst>
          </a:custGeom>
          <a:solidFill>
            <a:schemeClr val="tx2">
              <a:lumMod val="10000"/>
              <a:lumOff val="90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0" name="Google Shape;418;p39">
            <a:extLst>
              <a:ext uri="{FF2B5EF4-FFF2-40B4-BE49-F238E27FC236}">
                <a16:creationId xmlns:a16="http://schemas.microsoft.com/office/drawing/2014/main" id="{2434E76B-EC5F-417C-A6B7-D490089CA1B9}"/>
              </a:ext>
            </a:extLst>
          </p:cNvPr>
          <p:cNvSpPr/>
          <p:nvPr/>
        </p:nvSpPr>
        <p:spPr>
          <a:xfrm>
            <a:off x="4514354" y="2172037"/>
            <a:ext cx="4785498" cy="5527507"/>
          </a:xfrm>
          <a:custGeom>
            <a:avLst/>
            <a:gdLst/>
            <a:ahLst/>
            <a:cxnLst/>
            <a:rect l="l" t="t" r="r" b="b"/>
            <a:pathLst>
              <a:path w="35923" h="41493" extrusionOk="0">
                <a:moveTo>
                  <a:pt x="29154" y="1"/>
                </a:moveTo>
                <a:cubicBezTo>
                  <a:pt x="27292" y="1"/>
                  <a:pt x="25282" y="788"/>
                  <a:pt x="23502" y="1059"/>
                </a:cubicBezTo>
                <a:cubicBezTo>
                  <a:pt x="21850" y="1319"/>
                  <a:pt x="20172" y="1499"/>
                  <a:pt x="18496" y="1499"/>
                </a:cubicBezTo>
                <a:cubicBezTo>
                  <a:pt x="17571" y="1499"/>
                  <a:pt x="16646" y="1444"/>
                  <a:pt x="15727" y="1317"/>
                </a:cubicBezTo>
                <a:cubicBezTo>
                  <a:pt x="13485" y="1011"/>
                  <a:pt x="11308" y="301"/>
                  <a:pt x="9049" y="124"/>
                </a:cubicBezTo>
                <a:cubicBezTo>
                  <a:pt x="8640" y="94"/>
                  <a:pt x="8236" y="77"/>
                  <a:pt x="7840" y="77"/>
                </a:cubicBezTo>
                <a:cubicBezTo>
                  <a:pt x="5897" y="77"/>
                  <a:pt x="4139" y="488"/>
                  <a:pt x="2759" y="1801"/>
                </a:cubicBezTo>
                <a:cubicBezTo>
                  <a:pt x="2339" y="2221"/>
                  <a:pt x="1968" y="2689"/>
                  <a:pt x="1662" y="3205"/>
                </a:cubicBezTo>
                <a:cubicBezTo>
                  <a:pt x="0" y="5963"/>
                  <a:pt x="145" y="9850"/>
                  <a:pt x="210" y="12980"/>
                </a:cubicBezTo>
                <a:cubicBezTo>
                  <a:pt x="323" y="18480"/>
                  <a:pt x="420" y="25029"/>
                  <a:pt x="2178" y="30288"/>
                </a:cubicBezTo>
                <a:cubicBezTo>
                  <a:pt x="3985" y="35691"/>
                  <a:pt x="8259" y="39434"/>
                  <a:pt x="13566" y="40869"/>
                </a:cubicBezTo>
                <a:cubicBezTo>
                  <a:pt x="15098" y="41282"/>
                  <a:pt x="16686" y="41492"/>
                  <a:pt x="18268" y="41492"/>
                </a:cubicBezTo>
                <a:cubicBezTo>
                  <a:pt x="22069" y="41492"/>
                  <a:pt x="25841" y="40279"/>
                  <a:pt x="28745" y="37740"/>
                </a:cubicBezTo>
                <a:cubicBezTo>
                  <a:pt x="33213" y="33853"/>
                  <a:pt x="34810" y="27481"/>
                  <a:pt x="35229" y="21851"/>
                </a:cubicBezTo>
                <a:cubicBezTo>
                  <a:pt x="35600" y="17077"/>
                  <a:pt x="35923" y="12044"/>
                  <a:pt x="35277" y="7302"/>
                </a:cubicBezTo>
                <a:cubicBezTo>
                  <a:pt x="34826" y="4108"/>
                  <a:pt x="33777" y="785"/>
                  <a:pt x="30180" y="92"/>
                </a:cubicBezTo>
                <a:cubicBezTo>
                  <a:pt x="29845" y="28"/>
                  <a:pt x="29502" y="1"/>
                  <a:pt x="29154" y="1"/>
                </a:cubicBezTo>
                <a:close/>
              </a:path>
            </a:pathLst>
          </a:custGeom>
          <a:solidFill>
            <a:schemeClr val="tx2">
              <a:lumMod val="10000"/>
              <a:lumOff val="90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1" name="Google Shape;419;p39">
            <a:extLst>
              <a:ext uri="{FF2B5EF4-FFF2-40B4-BE49-F238E27FC236}">
                <a16:creationId xmlns:a16="http://schemas.microsoft.com/office/drawing/2014/main" id="{E52D1C42-04F4-426A-B2C2-AD1758AF039D}"/>
              </a:ext>
            </a:extLst>
          </p:cNvPr>
          <p:cNvSpPr txBox="1">
            <a:spLocks/>
          </p:cNvSpPr>
          <p:nvPr/>
        </p:nvSpPr>
        <p:spPr>
          <a:xfrm>
            <a:off x="14977592" y="8161729"/>
            <a:ext cx="6248723" cy="1250545"/>
          </a:xfrm>
          <a:prstGeom prst="rect">
            <a:avLst/>
          </a:prstGeom>
          <a:noFill/>
          <a:ln>
            <a:noFill/>
          </a:ln>
        </p:spPr>
        <p:txBody>
          <a:bodyPr spcFirstLastPara="1" wrap="square" lIns="243828" tIns="243828" rIns="243828" bIns="243828"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800"/>
              <a:buFont typeface="Oswald Regular"/>
              <a:buNone/>
              <a:defRPr sz="4800" b="0" i="0" u="none" strike="noStrike" cap="none">
                <a:solidFill>
                  <a:schemeClr val="accent3"/>
                </a:solidFill>
                <a:latin typeface="Oswald Regular"/>
                <a:ea typeface="Oswald Regular"/>
                <a:cs typeface="Oswald Regular"/>
                <a:sym typeface="Oswald Regular"/>
              </a:defRPr>
            </a:lvl1pPr>
            <a:lvl2pPr marR="0" lvl="1" algn="ctr" rtl="0">
              <a:lnSpc>
                <a:spcPct val="100000"/>
              </a:lnSpc>
              <a:spcBef>
                <a:spcPts val="0"/>
              </a:spcBef>
              <a:spcAft>
                <a:spcPts val="0"/>
              </a:spcAft>
              <a:buClr>
                <a:schemeClr val="accent3"/>
              </a:buClr>
              <a:buSzPts val="1800"/>
              <a:buFont typeface="Arial"/>
              <a:buNone/>
              <a:defRPr sz="4800" b="0" i="0" u="none" strike="noStrike" cap="none">
                <a:solidFill>
                  <a:schemeClr val="accent3"/>
                </a:solidFill>
                <a:latin typeface="Arial"/>
                <a:ea typeface="Arial"/>
                <a:cs typeface="Arial"/>
                <a:sym typeface="Arial"/>
              </a:defRPr>
            </a:lvl2pPr>
            <a:lvl3pPr marR="0" lvl="2" algn="ctr" rtl="0">
              <a:lnSpc>
                <a:spcPct val="100000"/>
              </a:lnSpc>
              <a:spcBef>
                <a:spcPts val="0"/>
              </a:spcBef>
              <a:spcAft>
                <a:spcPts val="0"/>
              </a:spcAft>
              <a:buClr>
                <a:schemeClr val="accent3"/>
              </a:buClr>
              <a:buSzPts val="1800"/>
              <a:buFont typeface="Arial"/>
              <a:buNone/>
              <a:defRPr sz="4800" b="0" i="0" u="none" strike="noStrike" cap="none">
                <a:solidFill>
                  <a:schemeClr val="accent3"/>
                </a:solidFill>
                <a:latin typeface="Arial"/>
                <a:ea typeface="Arial"/>
                <a:cs typeface="Arial"/>
                <a:sym typeface="Arial"/>
              </a:defRPr>
            </a:lvl3pPr>
            <a:lvl4pPr marR="0" lvl="3" algn="ctr" rtl="0">
              <a:lnSpc>
                <a:spcPct val="100000"/>
              </a:lnSpc>
              <a:spcBef>
                <a:spcPts val="0"/>
              </a:spcBef>
              <a:spcAft>
                <a:spcPts val="0"/>
              </a:spcAft>
              <a:buClr>
                <a:schemeClr val="accent3"/>
              </a:buClr>
              <a:buSzPts val="1800"/>
              <a:buFont typeface="Arial"/>
              <a:buNone/>
              <a:defRPr sz="4800" b="0" i="0" u="none" strike="noStrike" cap="none">
                <a:solidFill>
                  <a:schemeClr val="accent3"/>
                </a:solidFill>
                <a:latin typeface="Arial"/>
                <a:ea typeface="Arial"/>
                <a:cs typeface="Arial"/>
                <a:sym typeface="Arial"/>
              </a:defRPr>
            </a:lvl4pPr>
            <a:lvl5pPr marR="0" lvl="4" algn="ctr" rtl="0">
              <a:lnSpc>
                <a:spcPct val="100000"/>
              </a:lnSpc>
              <a:spcBef>
                <a:spcPts val="0"/>
              </a:spcBef>
              <a:spcAft>
                <a:spcPts val="0"/>
              </a:spcAft>
              <a:buClr>
                <a:schemeClr val="accent3"/>
              </a:buClr>
              <a:buSzPts val="1800"/>
              <a:buFont typeface="Arial"/>
              <a:buNone/>
              <a:defRPr sz="4800" b="0" i="0" u="none" strike="noStrike" cap="none">
                <a:solidFill>
                  <a:schemeClr val="accent3"/>
                </a:solidFill>
                <a:latin typeface="Arial"/>
                <a:ea typeface="Arial"/>
                <a:cs typeface="Arial"/>
                <a:sym typeface="Arial"/>
              </a:defRPr>
            </a:lvl5pPr>
            <a:lvl6pPr marR="0" lvl="5" algn="ctr" rtl="0">
              <a:lnSpc>
                <a:spcPct val="100000"/>
              </a:lnSpc>
              <a:spcBef>
                <a:spcPts val="0"/>
              </a:spcBef>
              <a:spcAft>
                <a:spcPts val="0"/>
              </a:spcAft>
              <a:buClr>
                <a:schemeClr val="accent3"/>
              </a:buClr>
              <a:buSzPts val="1800"/>
              <a:buFont typeface="Arial"/>
              <a:buNone/>
              <a:defRPr sz="4800" b="0" i="0" u="none" strike="noStrike" cap="none">
                <a:solidFill>
                  <a:schemeClr val="accent3"/>
                </a:solidFill>
                <a:latin typeface="Arial"/>
                <a:ea typeface="Arial"/>
                <a:cs typeface="Arial"/>
                <a:sym typeface="Arial"/>
              </a:defRPr>
            </a:lvl6pPr>
            <a:lvl7pPr marR="0" lvl="6" algn="ctr" rtl="0">
              <a:lnSpc>
                <a:spcPct val="100000"/>
              </a:lnSpc>
              <a:spcBef>
                <a:spcPts val="0"/>
              </a:spcBef>
              <a:spcAft>
                <a:spcPts val="0"/>
              </a:spcAft>
              <a:buClr>
                <a:schemeClr val="accent3"/>
              </a:buClr>
              <a:buSzPts val="1800"/>
              <a:buFont typeface="Arial"/>
              <a:buNone/>
              <a:defRPr sz="4800" b="0" i="0" u="none" strike="noStrike" cap="none">
                <a:solidFill>
                  <a:schemeClr val="accent3"/>
                </a:solidFill>
                <a:latin typeface="Arial"/>
                <a:ea typeface="Arial"/>
                <a:cs typeface="Arial"/>
                <a:sym typeface="Arial"/>
              </a:defRPr>
            </a:lvl7pPr>
            <a:lvl8pPr marR="0" lvl="7" algn="ctr" rtl="0">
              <a:lnSpc>
                <a:spcPct val="100000"/>
              </a:lnSpc>
              <a:spcBef>
                <a:spcPts val="0"/>
              </a:spcBef>
              <a:spcAft>
                <a:spcPts val="0"/>
              </a:spcAft>
              <a:buClr>
                <a:schemeClr val="accent3"/>
              </a:buClr>
              <a:buSzPts val="1800"/>
              <a:buFont typeface="Arial"/>
              <a:buNone/>
              <a:defRPr sz="4800" b="0" i="0" u="none" strike="noStrike" cap="none">
                <a:solidFill>
                  <a:schemeClr val="accent3"/>
                </a:solidFill>
                <a:latin typeface="Arial"/>
                <a:ea typeface="Arial"/>
                <a:cs typeface="Arial"/>
                <a:sym typeface="Arial"/>
              </a:defRPr>
            </a:lvl8pPr>
            <a:lvl9pPr marR="0" lvl="8" algn="ctr" rtl="0">
              <a:lnSpc>
                <a:spcPct val="100000"/>
              </a:lnSpc>
              <a:spcBef>
                <a:spcPts val="0"/>
              </a:spcBef>
              <a:spcAft>
                <a:spcPts val="0"/>
              </a:spcAft>
              <a:buClr>
                <a:schemeClr val="accent3"/>
              </a:buClr>
              <a:buSzPts val="1800"/>
              <a:buFont typeface="Arial"/>
              <a:buNone/>
              <a:defRPr sz="4800" b="0" i="0" u="none" strike="noStrike" cap="none">
                <a:solidFill>
                  <a:schemeClr val="accent3"/>
                </a:solidFill>
                <a:latin typeface="Arial"/>
                <a:ea typeface="Arial"/>
                <a:cs typeface="Arial"/>
                <a:sym typeface="Arial"/>
              </a:defRPr>
            </a:lvl9pPr>
          </a:lstStyle>
          <a:p>
            <a:pPr defTabSz="914491">
              <a:buClr>
                <a:srgbClr val="E2AB3F"/>
              </a:buClr>
              <a:defRPr/>
            </a:pPr>
            <a:r>
              <a:rPr lang="en-US" kern="0">
                <a:solidFill>
                  <a:srgbClr val="E2AB3F"/>
                </a:solidFill>
              </a:rPr>
              <a:t>US</a:t>
            </a:r>
          </a:p>
        </p:txBody>
      </p:sp>
      <p:grpSp>
        <p:nvGrpSpPr>
          <p:cNvPr id="73" name="Google Shape;421;p39">
            <a:extLst>
              <a:ext uri="{FF2B5EF4-FFF2-40B4-BE49-F238E27FC236}">
                <a16:creationId xmlns:a16="http://schemas.microsoft.com/office/drawing/2014/main" id="{D63F4DFC-B3AD-4FA6-9E4A-18E6C8024924}"/>
              </a:ext>
            </a:extLst>
          </p:cNvPr>
          <p:cNvGrpSpPr/>
          <p:nvPr/>
        </p:nvGrpSpPr>
        <p:grpSpPr>
          <a:xfrm>
            <a:off x="15764966" y="2997408"/>
            <a:ext cx="4409993" cy="4203874"/>
            <a:chOff x="11096225" y="-4199500"/>
            <a:chExt cx="2705425" cy="2578975"/>
          </a:xfrm>
        </p:grpSpPr>
        <p:sp>
          <p:nvSpPr>
            <p:cNvPr id="74" name="Google Shape;422;p39">
              <a:extLst>
                <a:ext uri="{FF2B5EF4-FFF2-40B4-BE49-F238E27FC236}">
                  <a16:creationId xmlns:a16="http://schemas.microsoft.com/office/drawing/2014/main" id="{16FC21AC-322B-4D9F-91D6-53C687CB163F}"/>
                </a:ext>
              </a:extLst>
            </p:cNvPr>
            <p:cNvSpPr/>
            <p:nvPr/>
          </p:nvSpPr>
          <p:spPr>
            <a:xfrm>
              <a:off x="13127000" y="-1967525"/>
              <a:ext cx="287150" cy="200775"/>
            </a:xfrm>
            <a:custGeom>
              <a:avLst/>
              <a:gdLst/>
              <a:ahLst/>
              <a:cxnLst/>
              <a:rect l="l" t="t" r="r" b="b"/>
              <a:pathLst>
                <a:path w="11486" h="8031" extrusionOk="0">
                  <a:moveTo>
                    <a:pt x="8031" y="0"/>
                  </a:moveTo>
                  <a:lnTo>
                    <a:pt x="1" y="2054"/>
                  </a:lnTo>
                  <a:lnTo>
                    <a:pt x="4856" y="8031"/>
                  </a:lnTo>
                  <a:lnTo>
                    <a:pt x="10271" y="8031"/>
                  </a:lnTo>
                  <a:lnTo>
                    <a:pt x="11486" y="4109"/>
                  </a:lnTo>
                  <a:lnTo>
                    <a:pt x="8031" y="0"/>
                  </a:lnTo>
                  <a:close/>
                </a:path>
              </a:pathLst>
            </a:custGeom>
            <a:solidFill>
              <a:srgbClr val="ED9B73"/>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75" name="Google Shape;423;p39">
              <a:extLst>
                <a:ext uri="{FF2B5EF4-FFF2-40B4-BE49-F238E27FC236}">
                  <a16:creationId xmlns:a16="http://schemas.microsoft.com/office/drawing/2014/main" id="{C840D733-D56E-4EAB-95EB-29B05CC0664E}"/>
                </a:ext>
              </a:extLst>
            </p:cNvPr>
            <p:cNvSpPr/>
            <p:nvPr/>
          </p:nvSpPr>
          <p:spPr>
            <a:xfrm>
              <a:off x="13201700" y="-1930175"/>
              <a:ext cx="599950" cy="205450"/>
            </a:xfrm>
            <a:custGeom>
              <a:avLst/>
              <a:gdLst/>
              <a:ahLst/>
              <a:cxnLst/>
              <a:rect l="l" t="t" r="r" b="b"/>
              <a:pathLst>
                <a:path w="23998" h="8218" extrusionOk="0">
                  <a:moveTo>
                    <a:pt x="7844" y="1"/>
                  </a:moveTo>
                  <a:cubicBezTo>
                    <a:pt x="7844" y="1"/>
                    <a:pt x="5382" y="4403"/>
                    <a:pt x="1457" y="4403"/>
                  </a:cubicBezTo>
                  <a:cubicBezTo>
                    <a:pt x="992" y="4403"/>
                    <a:pt x="505" y="4341"/>
                    <a:pt x="0" y="4203"/>
                  </a:cubicBezTo>
                  <a:lnTo>
                    <a:pt x="0" y="4203"/>
                  </a:lnTo>
                  <a:cubicBezTo>
                    <a:pt x="188" y="5789"/>
                    <a:pt x="374" y="8217"/>
                    <a:pt x="374" y="8217"/>
                  </a:cubicBezTo>
                  <a:lnTo>
                    <a:pt x="22970" y="8217"/>
                  </a:lnTo>
                  <a:cubicBezTo>
                    <a:pt x="22970" y="8217"/>
                    <a:pt x="23997" y="5230"/>
                    <a:pt x="21382" y="4576"/>
                  </a:cubicBezTo>
                  <a:cubicBezTo>
                    <a:pt x="18768" y="3923"/>
                    <a:pt x="7844" y="1"/>
                    <a:pt x="7844" y="1"/>
                  </a:cubicBezTo>
                  <a:close/>
                </a:path>
              </a:pathLst>
            </a:custGeom>
            <a:solidFill>
              <a:srgbClr val="E2AB3F"/>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76" name="Google Shape;424;p39">
              <a:extLst>
                <a:ext uri="{FF2B5EF4-FFF2-40B4-BE49-F238E27FC236}">
                  <a16:creationId xmlns:a16="http://schemas.microsoft.com/office/drawing/2014/main" id="{52936D45-0C04-4D11-AC03-59B4155093BE}"/>
                </a:ext>
              </a:extLst>
            </p:cNvPr>
            <p:cNvSpPr/>
            <p:nvPr/>
          </p:nvSpPr>
          <p:spPr>
            <a:xfrm>
              <a:off x="12970600" y="-1930175"/>
              <a:ext cx="233475" cy="200775"/>
            </a:xfrm>
            <a:custGeom>
              <a:avLst/>
              <a:gdLst/>
              <a:ahLst/>
              <a:cxnLst/>
              <a:rect l="l" t="t" r="r" b="b"/>
              <a:pathLst>
                <a:path w="9339" h="8031" extrusionOk="0">
                  <a:moveTo>
                    <a:pt x="5883" y="1"/>
                  </a:moveTo>
                  <a:lnTo>
                    <a:pt x="1" y="5042"/>
                  </a:lnTo>
                  <a:lnTo>
                    <a:pt x="2708" y="8031"/>
                  </a:lnTo>
                  <a:lnTo>
                    <a:pt x="8125" y="8031"/>
                  </a:lnTo>
                  <a:lnTo>
                    <a:pt x="9338" y="4109"/>
                  </a:lnTo>
                  <a:lnTo>
                    <a:pt x="5883" y="1"/>
                  </a:lnTo>
                  <a:close/>
                </a:path>
              </a:pathLst>
            </a:custGeom>
            <a:solidFill>
              <a:srgbClr val="FFB98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77" name="Google Shape;425;p39">
              <a:extLst>
                <a:ext uri="{FF2B5EF4-FFF2-40B4-BE49-F238E27FC236}">
                  <a16:creationId xmlns:a16="http://schemas.microsoft.com/office/drawing/2014/main" id="{2589C66F-2074-4D5D-94F0-2654800F721F}"/>
                </a:ext>
              </a:extLst>
            </p:cNvPr>
            <p:cNvSpPr/>
            <p:nvPr/>
          </p:nvSpPr>
          <p:spPr>
            <a:xfrm>
              <a:off x="12524775" y="-2793850"/>
              <a:ext cx="831000" cy="887050"/>
            </a:xfrm>
            <a:custGeom>
              <a:avLst/>
              <a:gdLst/>
              <a:ahLst/>
              <a:cxnLst/>
              <a:rect l="l" t="t" r="r" b="b"/>
              <a:pathLst>
                <a:path w="33240" h="35482" extrusionOk="0">
                  <a:moveTo>
                    <a:pt x="0" y="0"/>
                  </a:moveTo>
                  <a:lnTo>
                    <a:pt x="24090" y="35481"/>
                  </a:lnTo>
                  <a:lnTo>
                    <a:pt x="33240" y="33241"/>
                  </a:lnTo>
                  <a:lnTo>
                    <a:pt x="6163" y="748"/>
                  </a:lnTo>
                  <a:lnTo>
                    <a:pt x="0" y="0"/>
                  </a:lnTo>
                  <a:close/>
                </a:path>
              </a:pathLst>
            </a:custGeom>
            <a:solidFill>
              <a:srgbClr val="C96497"/>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78" name="Google Shape;426;p39">
              <a:extLst>
                <a:ext uri="{FF2B5EF4-FFF2-40B4-BE49-F238E27FC236}">
                  <a16:creationId xmlns:a16="http://schemas.microsoft.com/office/drawing/2014/main" id="{1BF53A3F-027B-4499-958D-A06DC7B53532}"/>
                </a:ext>
              </a:extLst>
            </p:cNvPr>
            <p:cNvSpPr/>
            <p:nvPr/>
          </p:nvSpPr>
          <p:spPr>
            <a:xfrm>
              <a:off x="11503025" y="-4199500"/>
              <a:ext cx="755650" cy="586375"/>
            </a:xfrm>
            <a:custGeom>
              <a:avLst/>
              <a:gdLst/>
              <a:ahLst/>
              <a:cxnLst/>
              <a:rect l="l" t="t" r="r" b="b"/>
              <a:pathLst>
                <a:path w="30226" h="23455" extrusionOk="0">
                  <a:moveTo>
                    <a:pt x="30225" y="1"/>
                  </a:moveTo>
                  <a:lnTo>
                    <a:pt x="30225" y="1"/>
                  </a:lnTo>
                  <a:cubicBezTo>
                    <a:pt x="28574" y="1102"/>
                    <a:pt x="25757" y="1431"/>
                    <a:pt x="22531" y="1431"/>
                  </a:cubicBezTo>
                  <a:cubicBezTo>
                    <a:pt x="17726" y="1431"/>
                    <a:pt x="12015" y="700"/>
                    <a:pt x="7903" y="700"/>
                  </a:cubicBezTo>
                  <a:cubicBezTo>
                    <a:pt x="5368" y="700"/>
                    <a:pt x="3441" y="978"/>
                    <a:pt x="2711" y="1877"/>
                  </a:cubicBezTo>
                  <a:cubicBezTo>
                    <a:pt x="1" y="5213"/>
                    <a:pt x="1461" y="22513"/>
                    <a:pt x="2294" y="23139"/>
                  </a:cubicBezTo>
                  <a:cubicBezTo>
                    <a:pt x="3065" y="23366"/>
                    <a:pt x="3865" y="23454"/>
                    <a:pt x="4645" y="23454"/>
                  </a:cubicBezTo>
                  <a:cubicBezTo>
                    <a:pt x="7453" y="23454"/>
                    <a:pt x="10007" y="22305"/>
                    <a:pt x="10007" y="22305"/>
                  </a:cubicBezTo>
                  <a:lnTo>
                    <a:pt x="22513" y="11257"/>
                  </a:lnTo>
                  <a:cubicBezTo>
                    <a:pt x="22513" y="11257"/>
                    <a:pt x="29391" y="7506"/>
                    <a:pt x="30225" y="1"/>
                  </a:cubicBezTo>
                  <a:close/>
                </a:path>
              </a:pathLst>
            </a:custGeom>
            <a:solidFill>
              <a:srgbClr val="E15766"/>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79" name="Google Shape;427;p39">
              <a:extLst>
                <a:ext uri="{FF2B5EF4-FFF2-40B4-BE49-F238E27FC236}">
                  <a16:creationId xmlns:a16="http://schemas.microsoft.com/office/drawing/2014/main" id="{DD2E644C-0186-4DBE-8049-5C0B9861DCE8}"/>
                </a:ext>
              </a:extLst>
            </p:cNvPr>
            <p:cNvSpPr/>
            <p:nvPr/>
          </p:nvSpPr>
          <p:spPr>
            <a:xfrm>
              <a:off x="11546600" y="-3745925"/>
              <a:ext cx="317050" cy="439000"/>
            </a:xfrm>
            <a:custGeom>
              <a:avLst/>
              <a:gdLst/>
              <a:ahLst/>
              <a:cxnLst/>
              <a:rect l="l" t="t" r="r" b="b"/>
              <a:pathLst>
                <a:path w="12682" h="17560" extrusionOk="0">
                  <a:moveTo>
                    <a:pt x="5658" y="1"/>
                  </a:moveTo>
                  <a:lnTo>
                    <a:pt x="0" y="14242"/>
                  </a:lnTo>
                  <a:lnTo>
                    <a:pt x="9170" y="17559"/>
                  </a:lnTo>
                  <a:lnTo>
                    <a:pt x="12682" y="6439"/>
                  </a:lnTo>
                  <a:lnTo>
                    <a:pt x="5658" y="1"/>
                  </a:lnTo>
                  <a:close/>
                </a:path>
              </a:pathLst>
            </a:custGeom>
            <a:solidFill>
              <a:srgbClr val="ED9B73"/>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0" name="Google Shape;428;p39">
              <a:extLst>
                <a:ext uri="{FF2B5EF4-FFF2-40B4-BE49-F238E27FC236}">
                  <a16:creationId xmlns:a16="http://schemas.microsoft.com/office/drawing/2014/main" id="{4F5011BD-E4B8-4C5D-9746-6E77A3359B56}"/>
                </a:ext>
              </a:extLst>
            </p:cNvPr>
            <p:cNvSpPr/>
            <p:nvPr/>
          </p:nvSpPr>
          <p:spPr>
            <a:xfrm>
              <a:off x="12792425" y="-3912725"/>
              <a:ext cx="196125" cy="354850"/>
            </a:xfrm>
            <a:custGeom>
              <a:avLst/>
              <a:gdLst/>
              <a:ahLst/>
              <a:cxnLst/>
              <a:rect l="l" t="t" r="r" b="b"/>
              <a:pathLst>
                <a:path w="7845" h="14194" extrusionOk="0">
                  <a:moveTo>
                    <a:pt x="0" y="1"/>
                  </a:moveTo>
                  <a:lnTo>
                    <a:pt x="0" y="14193"/>
                  </a:lnTo>
                  <a:lnTo>
                    <a:pt x="7844" y="14193"/>
                  </a:lnTo>
                  <a:lnTo>
                    <a:pt x="7844" y="1"/>
                  </a:lnTo>
                  <a:close/>
                </a:path>
              </a:pathLst>
            </a:custGeom>
            <a:solidFill>
              <a:srgbClr val="E277AD"/>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1" name="Google Shape;429;p39">
              <a:extLst>
                <a:ext uri="{FF2B5EF4-FFF2-40B4-BE49-F238E27FC236}">
                  <a16:creationId xmlns:a16="http://schemas.microsoft.com/office/drawing/2014/main" id="{15B14B20-8800-4C30-A396-1228CF09188F}"/>
                </a:ext>
              </a:extLst>
            </p:cNvPr>
            <p:cNvSpPr/>
            <p:nvPr/>
          </p:nvSpPr>
          <p:spPr>
            <a:xfrm>
              <a:off x="12037700" y="-3763325"/>
              <a:ext cx="952375" cy="992850"/>
            </a:xfrm>
            <a:custGeom>
              <a:avLst/>
              <a:gdLst/>
              <a:ahLst/>
              <a:cxnLst/>
              <a:rect l="l" t="t" r="r" b="b"/>
              <a:pathLst>
                <a:path w="38095" h="39714" extrusionOk="0">
                  <a:moveTo>
                    <a:pt x="30377" y="1"/>
                  </a:moveTo>
                  <a:lnTo>
                    <a:pt x="27016" y="6163"/>
                  </a:lnTo>
                  <a:lnTo>
                    <a:pt x="28384" y="9586"/>
                  </a:lnTo>
                  <a:lnTo>
                    <a:pt x="20790" y="28883"/>
                  </a:lnTo>
                  <a:cubicBezTo>
                    <a:pt x="20790" y="28883"/>
                    <a:pt x="8652" y="24401"/>
                    <a:pt x="5478" y="22906"/>
                  </a:cubicBezTo>
                  <a:lnTo>
                    <a:pt x="0" y="34485"/>
                  </a:lnTo>
                  <a:lnTo>
                    <a:pt x="25272" y="39714"/>
                  </a:lnTo>
                  <a:lnTo>
                    <a:pt x="33364" y="12076"/>
                  </a:lnTo>
                  <a:lnTo>
                    <a:pt x="38095" y="7719"/>
                  </a:lnTo>
                  <a:lnTo>
                    <a:pt x="38095" y="7719"/>
                  </a:lnTo>
                  <a:lnTo>
                    <a:pt x="31622" y="7968"/>
                  </a:lnTo>
                  <a:lnTo>
                    <a:pt x="30252" y="5354"/>
                  </a:lnTo>
                  <a:lnTo>
                    <a:pt x="30377" y="1"/>
                  </a:lnTo>
                  <a:close/>
                </a:path>
              </a:pathLst>
            </a:custGeom>
            <a:solidFill>
              <a:srgbClr val="ED9B73"/>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2" name="Google Shape;430;p39">
              <a:extLst>
                <a:ext uri="{FF2B5EF4-FFF2-40B4-BE49-F238E27FC236}">
                  <a16:creationId xmlns:a16="http://schemas.microsoft.com/office/drawing/2014/main" id="{AE868B98-C026-488A-8146-42ED40516630}"/>
                </a:ext>
              </a:extLst>
            </p:cNvPr>
            <p:cNvSpPr/>
            <p:nvPr/>
          </p:nvSpPr>
          <p:spPr>
            <a:xfrm>
              <a:off x="11555150" y="-4011875"/>
              <a:ext cx="599325" cy="573225"/>
            </a:xfrm>
            <a:custGeom>
              <a:avLst/>
              <a:gdLst/>
              <a:ahLst/>
              <a:cxnLst/>
              <a:rect l="l" t="t" r="r" b="b"/>
              <a:pathLst>
                <a:path w="23973" h="22929" extrusionOk="0">
                  <a:moveTo>
                    <a:pt x="7714" y="1"/>
                  </a:moveTo>
                  <a:cubicBezTo>
                    <a:pt x="7717" y="2"/>
                    <a:pt x="7719" y="3"/>
                    <a:pt x="7721" y="5"/>
                  </a:cubicBezTo>
                  <a:lnTo>
                    <a:pt x="7721" y="5"/>
                  </a:lnTo>
                  <a:cubicBezTo>
                    <a:pt x="7719" y="2"/>
                    <a:pt x="7717" y="1"/>
                    <a:pt x="7714" y="1"/>
                  </a:cubicBezTo>
                  <a:close/>
                  <a:moveTo>
                    <a:pt x="7721" y="5"/>
                  </a:moveTo>
                  <a:cubicBezTo>
                    <a:pt x="7868" y="215"/>
                    <a:pt x="5837" y="8338"/>
                    <a:pt x="5837" y="8338"/>
                  </a:cubicBezTo>
                  <a:cubicBezTo>
                    <a:pt x="5837" y="8338"/>
                    <a:pt x="4612" y="7573"/>
                    <a:pt x="3368" y="7573"/>
                  </a:cubicBezTo>
                  <a:cubicBezTo>
                    <a:pt x="2560" y="7573"/>
                    <a:pt x="1744" y="7896"/>
                    <a:pt x="1251" y="8963"/>
                  </a:cubicBezTo>
                  <a:cubicBezTo>
                    <a:pt x="1" y="11673"/>
                    <a:pt x="5213" y="13340"/>
                    <a:pt x="5213" y="13340"/>
                  </a:cubicBezTo>
                  <a:cubicBezTo>
                    <a:pt x="5213" y="13340"/>
                    <a:pt x="8548" y="22095"/>
                    <a:pt x="17303" y="22929"/>
                  </a:cubicBezTo>
                  <a:cubicBezTo>
                    <a:pt x="23973" y="12091"/>
                    <a:pt x="22305" y="626"/>
                    <a:pt x="22305" y="626"/>
                  </a:cubicBezTo>
                  <a:lnTo>
                    <a:pt x="22305" y="626"/>
                  </a:lnTo>
                  <a:cubicBezTo>
                    <a:pt x="22305" y="626"/>
                    <a:pt x="18553" y="1301"/>
                    <a:pt x="14651" y="1301"/>
                  </a:cubicBezTo>
                  <a:cubicBezTo>
                    <a:pt x="12053" y="1301"/>
                    <a:pt x="9389" y="1002"/>
                    <a:pt x="7721" y="5"/>
                  </a:cubicBezTo>
                  <a:close/>
                </a:path>
              </a:pathLst>
            </a:custGeom>
            <a:solidFill>
              <a:srgbClr val="FFB98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3" name="Google Shape;431;p39">
              <a:extLst>
                <a:ext uri="{FF2B5EF4-FFF2-40B4-BE49-F238E27FC236}">
                  <a16:creationId xmlns:a16="http://schemas.microsoft.com/office/drawing/2014/main" id="{BE0E685F-B512-45CB-A385-823794A77D33}"/>
                </a:ext>
              </a:extLst>
            </p:cNvPr>
            <p:cNvSpPr/>
            <p:nvPr/>
          </p:nvSpPr>
          <p:spPr>
            <a:xfrm>
              <a:off x="11787150" y="-3414775"/>
              <a:ext cx="415500" cy="331475"/>
            </a:xfrm>
            <a:custGeom>
              <a:avLst/>
              <a:gdLst/>
              <a:ahLst/>
              <a:cxnLst/>
              <a:rect l="l" t="t" r="r" b="b"/>
              <a:pathLst>
                <a:path w="16620" h="13259" extrusionOk="0">
                  <a:moveTo>
                    <a:pt x="1" y="1"/>
                  </a:moveTo>
                  <a:lnTo>
                    <a:pt x="15313" y="13259"/>
                  </a:lnTo>
                  <a:lnTo>
                    <a:pt x="16620" y="7844"/>
                  </a:lnTo>
                  <a:cubicBezTo>
                    <a:pt x="16620" y="7844"/>
                    <a:pt x="747" y="188"/>
                    <a:pt x="1" y="1"/>
                  </a:cubicBezTo>
                  <a:close/>
                </a:path>
              </a:pathLst>
            </a:custGeom>
            <a:solidFill>
              <a:srgbClr val="79A9C0"/>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4" name="Google Shape;432;p39">
              <a:extLst>
                <a:ext uri="{FF2B5EF4-FFF2-40B4-BE49-F238E27FC236}">
                  <a16:creationId xmlns:a16="http://schemas.microsoft.com/office/drawing/2014/main" id="{25FFC493-4DF7-458B-A9D9-2100165105B4}"/>
                </a:ext>
              </a:extLst>
            </p:cNvPr>
            <p:cNvSpPr/>
            <p:nvPr/>
          </p:nvSpPr>
          <p:spPr>
            <a:xfrm>
              <a:off x="12812275" y="-3887050"/>
              <a:ext cx="158600" cy="298475"/>
            </a:xfrm>
            <a:custGeom>
              <a:avLst/>
              <a:gdLst/>
              <a:ahLst/>
              <a:cxnLst/>
              <a:rect l="l" t="t" r="r" b="b"/>
              <a:pathLst>
                <a:path w="6344" h="11939" extrusionOk="0">
                  <a:moveTo>
                    <a:pt x="89" y="1"/>
                  </a:moveTo>
                  <a:lnTo>
                    <a:pt x="1" y="11939"/>
                  </a:lnTo>
                  <a:lnTo>
                    <a:pt x="6256" y="11939"/>
                  </a:lnTo>
                  <a:lnTo>
                    <a:pt x="6343" y="1"/>
                  </a:lnTo>
                  <a:close/>
                </a:path>
              </a:pathLst>
            </a:custGeom>
            <a:solidFill>
              <a:srgbClr val="FED05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5" name="Google Shape;433;p39">
              <a:extLst>
                <a:ext uri="{FF2B5EF4-FFF2-40B4-BE49-F238E27FC236}">
                  <a16:creationId xmlns:a16="http://schemas.microsoft.com/office/drawing/2014/main" id="{A20A2AAB-CEDE-41B0-952E-E03CA2365D8C}"/>
                </a:ext>
              </a:extLst>
            </p:cNvPr>
            <p:cNvSpPr/>
            <p:nvPr/>
          </p:nvSpPr>
          <p:spPr>
            <a:xfrm>
              <a:off x="11166250" y="-2826525"/>
              <a:ext cx="2016800" cy="1206000"/>
            </a:xfrm>
            <a:custGeom>
              <a:avLst/>
              <a:gdLst/>
              <a:ahLst/>
              <a:cxnLst/>
              <a:rect l="l" t="t" r="r" b="b"/>
              <a:pathLst>
                <a:path w="80672" h="48240" extrusionOk="0">
                  <a:moveTo>
                    <a:pt x="49114" y="1"/>
                  </a:moveTo>
                  <a:lnTo>
                    <a:pt x="27451" y="18861"/>
                  </a:lnTo>
                  <a:lnTo>
                    <a:pt x="11204" y="31559"/>
                  </a:lnTo>
                  <a:lnTo>
                    <a:pt x="2053" y="29505"/>
                  </a:lnTo>
                  <a:cubicBezTo>
                    <a:pt x="2053" y="29505"/>
                    <a:pt x="1120" y="31559"/>
                    <a:pt x="560" y="35108"/>
                  </a:cubicBezTo>
                  <a:cubicBezTo>
                    <a:pt x="0" y="38656"/>
                    <a:pt x="4670" y="46499"/>
                    <a:pt x="7843" y="47432"/>
                  </a:cubicBezTo>
                  <a:cubicBezTo>
                    <a:pt x="9280" y="47855"/>
                    <a:pt x="11864" y="48240"/>
                    <a:pt x="14937" y="48240"/>
                  </a:cubicBezTo>
                  <a:cubicBezTo>
                    <a:pt x="18656" y="48240"/>
                    <a:pt x="23090" y="47677"/>
                    <a:pt x="27077" y="45939"/>
                  </a:cubicBezTo>
                  <a:cubicBezTo>
                    <a:pt x="34360" y="42764"/>
                    <a:pt x="50046" y="22783"/>
                    <a:pt x="50046" y="22783"/>
                  </a:cubicBezTo>
                  <a:lnTo>
                    <a:pt x="72081" y="42391"/>
                  </a:lnTo>
                  <a:lnTo>
                    <a:pt x="80671" y="36228"/>
                  </a:lnTo>
                  <a:lnTo>
                    <a:pt x="55462" y="1307"/>
                  </a:lnTo>
                  <a:lnTo>
                    <a:pt x="49114" y="1"/>
                  </a:lnTo>
                  <a:close/>
                </a:path>
              </a:pathLst>
            </a:custGeom>
            <a:solidFill>
              <a:srgbClr val="E277AD"/>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6" name="Google Shape;434;p39">
              <a:extLst>
                <a:ext uri="{FF2B5EF4-FFF2-40B4-BE49-F238E27FC236}">
                  <a16:creationId xmlns:a16="http://schemas.microsoft.com/office/drawing/2014/main" id="{F68F3BDD-FC7A-42B6-8584-3F09ADE51886}"/>
                </a:ext>
              </a:extLst>
            </p:cNvPr>
            <p:cNvSpPr/>
            <p:nvPr/>
          </p:nvSpPr>
          <p:spPr>
            <a:xfrm>
              <a:off x="12991625" y="-1892800"/>
              <a:ext cx="599925" cy="205425"/>
            </a:xfrm>
            <a:custGeom>
              <a:avLst/>
              <a:gdLst/>
              <a:ahLst/>
              <a:cxnLst/>
              <a:rect l="l" t="t" r="r" b="b"/>
              <a:pathLst>
                <a:path w="23997" h="8217" extrusionOk="0">
                  <a:moveTo>
                    <a:pt x="7844" y="0"/>
                  </a:moveTo>
                  <a:cubicBezTo>
                    <a:pt x="7844" y="0"/>
                    <a:pt x="5382" y="4402"/>
                    <a:pt x="1458" y="4402"/>
                  </a:cubicBezTo>
                  <a:cubicBezTo>
                    <a:pt x="993" y="4402"/>
                    <a:pt x="506" y="4340"/>
                    <a:pt x="1" y="4201"/>
                  </a:cubicBezTo>
                  <a:lnTo>
                    <a:pt x="1" y="4201"/>
                  </a:lnTo>
                  <a:cubicBezTo>
                    <a:pt x="187" y="5789"/>
                    <a:pt x="374" y="8216"/>
                    <a:pt x="374" y="8216"/>
                  </a:cubicBezTo>
                  <a:lnTo>
                    <a:pt x="22969" y="8216"/>
                  </a:lnTo>
                  <a:cubicBezTo>
                    <a:pt x="22969" y="8216"/>
                    <a:pt x="23996" y="5228"/>
                    <a:pt x="21383" y="4574"/>
                  </a:cubicBezTo>
                  <a:cubicBezTo>
                    <a:pt x="18768" y="3921"/>
                    <a:pt x="7844" y="0"/>
                    <a:pt x="7844" y="0"/>
                  </a:cubicBezTo>
                  <a:close/>
                </a:path>
              </a:pathLst>
            </a:custGeom>
            <a:solidFill>
              <a:srgbClr val="FED05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7" name="Google Shape;435;p39">
              <a:extLst>
                <a:ext uri="{FF2B5EF4-FFF2-40B4-BE49-F238E27FC236}">
                  <a16:creationId xmlns:a16="http://schemas.microsoft.com/office/drawing/2014/main" id="{6BA87D74-77C5-4CD1-9C76-136769C47E18}"/>
                </a:ext>
              </a:extLst>
            </p:cNvPr>
            <p:cNvSpPr/>
            <p:nvPr/>
          </p:nvSpPr>
          <p:spPr>
            <a:xfrm>
              <a:off x="11096225" y="-3463450"/>
              <a:ext cx="1069100" cy="1425950"/>
            </a:xfrm>
            <a:custGeom>
              <a:avLst/>
              <a:gdLst/>
              <a:ahLst/>
              <a:cxnLst/>
              <a:rect l="l" t="t" r="r" b="b"/>
              <a:pathLst>
                <a:path w="42764" h="57038" extrusionOk="0">
                  <a:moveTo>
                    <a:pt x="19694" y="0"/>
                  </a:moveTo>
                  <a:cubicBezTo>
                    <a:pt x="16620" y="0"/>
                    <a:pt x="14387" y="993"/>
                    <a:pt x="13072" y="1761"/>
                  </a:cubicBezTo>
                  <a:cubicBezTo>
                    <a:pt x="8590" y="4376"/>
                    <a:pt x="6908" y="15767"/>
                    <a:pt x="6722" y="23423"/>
                  </a:cubicBezTo>
                  <a:cubicBezTo>
                    <a:pt x="6599" y="28467"/>
                    <a:pt x="3174" y="46766"/>
                    <a:pt x="3174" y="46766"/>
                  </a:cubicBezTo>
                  <a:cubicBezTo>
                    <a:pt x="3174" y="46766"/>
                    <a:pt x="0" y="49007"/>
                    <a:pt x="186" y="49568"/>
                  </a:cubicBezTo>
                  <a:cubicBezTo>
                    <a:pt x="373" y="50128"/>
                    <a:pt x="3547" y="56290"/>
                    <a:pt x="3547" y="56290"/>
                  </a:cubicBezTo>
                  <a:lnTo>
                    <a:pt x="14005" y="57037"/>
                  </a:lnTo>
                  <a:lnTo>
                    <a:pt x="31932" y="43218"/>
                  </a:lnTo>
                  <a:lnTo>
                    <a:pt x="33239" y="23984"/>
                  </a:lnTo>
                  <a:lnTo>
                    <a:pt x="38282" y="24918"/>
                  </a:lnTo>
                  <a:lnTo>
                    <a:pt x="42764" y="11846"/>
                  </a:lnTo>
                  <a:cubicBezTo>
                    <a:pt x="42764" y="11846"/>
                    <a:pt x="36974" y="7177"/>
                    <a:pt x="28945" y="2695"/>
                  </a:cubicBezTo>
                  <a:cubicBezTo>
                    <a:pt x="25321" y="672"/>
                    <a:pt x="22223" y="0"/>
                    <a:pt x="19694" y="0"/>
                  </a:cubicBezTo>
                  <a:close/>
                </a:path>
              </a:pathLst>
            </a:custGeom>
            <a:solidFill>
              <a:srgbClr val="89C0DA"/>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8" name="Google Shape;436;p39">
              <a:extLst>
                <a:ext uri="{FF2B5EF4-FFF2-40B4-BE49-F238E27FC236}">
                  <a16:creationId xmlns:a16="http://schemas.microsoft.com/office/drawing/2014/main" id="{224F66A2-F78F-4A4E-8B2D-77CF2C99334A}"/>
                </a:ext>
              </a:extLst>
            </p:cNvPr>
            <p:cNvSpPr/>
            <p:nvPr/>
          </p:nvSpPr>
          <p:spPr>
            <a:xfrm>
              <a:off x="11563050" y="-2989925"/>
              <a:ext cx="364175" cy="238100"/>
            </a:xfrm>
            <a:custGeom>
              <a:avLst/>
              <a:gdLst/>
              <a:ahLst/>
              <a:cxnLst/>
              <a:rect l="l" t="t" r="r" b="b"/>
              <a:pathLst>
                <a:path w="14567" h="9524" extrusionOk="0">
                  <a:moveTo>
                    <a:pt x="0" y="1"/>
                  </a:moveTo>
                  <a:lnTo>
                    <a:pt x="13819" y="9524"/>
                  </a:lnTo>
                  <a:lnTo>
                    <a:pt x="14566" y="5042"/>
                  </a:lnTo>
                  <a:cubicBezTo>
                    <a:pt x="14566" y="5042"/>
                    <a:pt x="747" y="187"/>
                    <a:pt x="0" y="1"/>
                  </a:cubicBezTo>
                  <a:close/>
                </a:path>
              </a:pathLst>
            </a:custGeom>
            <a:solidFill>
              <a:srgbClr val="79A9C0"/>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9" name="Google Shape;437;p39">
              <a:extLst>
                <a:ext uri="{FF2B5EF4-FFF2-40B4-BE49-F238E27FC236}">
                  <a16:creationId xmlns:a16="http://schemas.microsoft.com/office/drawing/2014/main" id="{96B3677A-3999-4ACF-8510-D0415C743CA4}"/>
                </a:ext>
              </a:extLst>
            </p:cNvPr>
            <p:cNvSpPr/>
            <p:nvPr/>
          </p:nvSpPr>
          <p:spPr>
            <a:xfrm>
              <a:off x="12025250" y="-3171975"/>
              <a:ext cx="1145375" cy="899475"/>
            </a:xfrm>
            <a:custGeom>
              <a:avLst/>
              <a:gdLst/>
              <a:ahLst/>
              <a:cxnLst/>
              <a:rect l="l" t="t" r="r" b="b"/>
              <a:pathLst>
                <a:path w="45815" h="35979" extrusionOk="0">
                  <a:moveTo>
                    <a:pt x="4482" y="1"/>
                  </a:moveTo>
                  <a:lnTo>
                    <a:pt x="0" y="11951"/>
                  </a:lnTo>
                  <a:lnTo>
                    <a:pt x="19981" y="16246"/>
                  </a:lnTo>
                  <a:cubicBezTo>
                    <a:pt x="20016" y="16233"/>
                    <a:pt x="20046" y="16218"/>
                    <a:pt x="20080" y="16205"/>
                  </a:cubicBezTo>
                  <a:lnTo>
                    <a:pt x="38593" y="23030"/>
                  </a:lnTo>
                  <a:lnTo>
                    <a:pt x="42577" y="30749"/>
                  </a:lnTo>
                  <a:lnTo>
                    <a:pt x="42078" y="35231"/>
                  </a:lnTo>
                  <a:lnTo>
                    <a:pt x="44071" y="35978"/>
                  </a:lnTo>
                  <a:lnTo>
                    <a:pt x="45814" y="29006"/>
                  </a:lnTo>
                  <a:lnTo>
                    <a:pt x="42826" y="20044"/>
                  </a:lnTo>
                  <a:lnTo>
                    <a:pt x="22783" y="9710"/>
                  </a:lnTo>
                  <a:lnTo>
                    <a:pt x="4482" y="1"/>
                  </a:lnTo>
                  <a:close/>
                </a:path>
              </a:pathLst>
            </a:custGeom>
            <a:solidFill>
              <a:srgbClr val="FFB98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grpSp>
      <p:grpSp>
        <p:nvGrpSpPr>
          <p:cNvPr id="90" name="Google Shape;438;p39">
            <a:extLst>
              <a:ext uri="{FF2B5EF4-FFF2-40B4-BE49-F238E27FC236}">
                <a16:creationId xmlns:a16="http://schemas.microsoft.com/office/drawing/2014/main" id="{C3A158B4-EB26-438A-B109-2965BFEB549C}"/>
              </a:ext>
            </a:extLst>
          </p:cNvPr>
          <p:cNvGrpSpPr/>
          <p:nvPr/>
        </p:nvGrpSpPr>
        <p:grpSpPr>
          <a:xfrm>
            <a:off x="4382674" y="3076880"/>
            <a:ext cx="5785739" cy="4314216"/>
            <a:chOff x="-6064696" y="7069782"/>
            <a:chExt cx="5872769" cy="4379113"/>
          </a:xfrm>
        </p:grpSpPr>
        <p:sp>
          <p:nvSpPr>
            <p:cNvPr id="91" name="Google Shape;439;p39">
              <a:extLst>
                <a:ext uri="{FF2B5EF4-FFF2-40B4-BE49-F238E27FC236}">
                  <a16:creationId xmlns:a16="http://schemas.microsoft.com/office/drawing/2014/main" id="{29236FC5-3E4E-4A92-AF78-BE65CFB99E47}"/>
                </a:ext>
              </a:extLst>
            </p:cNvPr>
            <p:cNvSpPr/>
            <p:nvPr/>
          </p:nvSpPr>
          <p:spPr>
            <a:xfrm>
              <a:off x="-6064696" y="10775816"/>
              <a:ext cx="5872769" cy="673079"/>
            </a:xfrm>
            <a:custGeom>
              <a:avLst/>
              <a:gdLst/>
              <a:ahLst/>
              <a:cxnLst/>
              <a:rect l="l" t="t" r="r" b="b"/>
              <a:pathLst>
                <a:path w="285710" h="34668" extrusionOk="0">
                  <a:moveTo>
                    <a:pt x="285710" y="11466"/>
                  </a:moveTo>
                  <a:cubicBezTo>
                    <a:pt x="285710" y="24279"/>
                    <a:pt x="221756" y="34668"/>
                    <a:pt x="142849" y="34668"/>
                  </a:cubicBezTo>
                  <a:cubicBezTo>
                    <a:pt x="63954" y="34668"/>
                    <a:pt x="0" y="24279"/>
                    <a:pt x="0" y="11466"/>
                  </a:cubicBezTo>
                  <a:lnTo>
                    <a:pt x="0" y="1"/>
                  </a:lnTo>
                  <a:lnTo>
                    <a:pt x="285710" y="1"/>
                  </a:lnTo>
                  <a:close/>
                </a:path>
              </a:pathLst>
            </a:custGeom>
            <a:solidFill>
              <a:srgbClr val="E2AB3F"/>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2" name="Google Shape;440;p39">
              <a:extLst>
                <a:ext uri="{FF2B5EF4-FFF2-40B4-BE49-F238E27FC236}">
                  <a16:creationId xmlns:a16="http://schemas.microsoft.com/office/drawing/2014/main" id="{2AA0AD73-9ED7-414B-98AF-22E9FF49E8AD}"/>
                </a:ext>
              </a:extLst>
            </p:cNvPr>
            <p:cNvSpPr/>
            <p:nvPr/>
          </p:nvSpPr>
          <p:spPr>
            <a:xfrm>
              <a:off x="-3737125" y="8967625"/>
              <a:ext cx="2140300" cy="1402200"/>
            </a:xfrm>
            <a:custGeom>
              <a:avLst/>
              <a:gdLst/>
              <a:ahLst/>
              <a:cxnLst/>
              <a:rect l="l" t="t" r="r" b="b"/>
              <a:pathLst>
                <a:path w="85612" h="56088" extrusionOk="0">
                  <a:moveTo>
                    <a:pt x="15065" y="556"/>
                  </a:moveTo>
                  <a:cubicBezTo>
                    <a:pt x="15065" y="1125"/>
                    <a:pt x="1" y="5764"/>
                    <a:pt x="1" y="5764"/>
                  </a:cubicBezTo>
                  <a:cubicBezTo>
                    <a:pt x="1" y="5764"/>
                    <a:pt x="1002" y="56088"/>
                    <a:pt x="2634" y="55953"/>
                  </a:cubicBezTo>
                  <a:cubicBezTo>
                    <a:pt x="3004" y="55916"/>
                    <a:pt x="6963" y="55891"/>
                    <a:pt x="12826" y="55891"/>
                  </a:cubicBezTo>
                  <a:lnTo>
                    <a:pt x="12789" y="55953"/>
                  </a:lnTo>
                  <a:cubicBezTo>
                    <a:pt x="12789" y="55953"/>
                    <a:pt x="27098" y="55916"/>
                    <a:pt x="42805" y="55903"/>
                  </a:cubicBezTo>
                  <a:cubicBezTo>
                    <a:pt x="58513" y="55916"/>
                    <a:pt x="72823" y="55953"/>
                    <a:pt x="72823" y="55953"/>
                  </a:cubicBezTo>
                  <a:lnTo>
                    <a:pt x="72797" y="55891"/>
                  </a:lnTo>
                  <a:cubicBezTo>
                    <a:pt x="78649" y="55891"/>
                    <a:pt x="82606" y="55916"/>
                    <a:pt x="82977" y="55953"/>
                  </a:cubicBezTo>
                  <a:cubicBezTo>
                    <a:pt x="84609" y="56088"/>
                    <a:pt x="85611" y="5764"/>
                    <a:pt x="85611" y="5764"/>
                  </a:cubicBezTo>
                  <a:cubicBezTo>
                    <a:pt x="85611" y="5764"/>
                    <a:pt x="70548" y="1125"/>
                    <a:pt x="70548" y="556"/>
                  </a:cubicBezTo>
                  <a:cubicBezTo>
                    <a:pt x="70548" y="0"/>
                    <a:pt x="15077" y="0"/>
                    <a:pt x="15065" y="556"/>
                  </a:cubicBezTo>
                  <a:close/>
                </a:path>
              </a:pathLst>
            </a:custGeom>
            <a:solidFill>
              <a:srgbClr val="E277AD"/>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3" name="Google Shape;441;p39">
              <a:extLst>
                <a:ext uri="{FF2B5EF4-FFF2-40B4-BE49-F238E27FC236}">
                  <a16:creationId xmlns:a16="http://schemas.microsoft.com/office/drawing/2014/main" id="{D7D071ED-85D6-4CE9-B250-E29713E899D2}"/>
                </a:ext>
              </a:extLst>
            </p:cNvPr>
            <p:cNvSpPr/>
            <p:nvPr/>
          </p:nvSpPr>
          <p:spPr>
            <a:xfrm>
              <a:off x="-2911900" y="8752100"/>
              <a:ext cx="466325" cy="321600"/>
            </a:xfrm>
            <a:custGeom>
              <a:avLst/>
              <a:gdLst/>
              <a:ahLst/>
              <a:cxnLst/>
              <a:rect l="l" t="t" r="r" b="b"/>
              <a:pathLst>
                <a:path w="18653" h="12864" extrusionOk="0">
                  <a:moveTo>
                    <a:pt x="1" y="434"/>
                  </a:moveTo>
                  <a:lnTo>
                    <a:pt x="1" y="9424"/>
                  </a:lnTo>
                  <a:lnTo>
                    <a:pt x="9327" y="12863"/>
                  </a:lnTo>
                  <a:lnTo>
                    <a:pt x="18652" y="9424"/>
                  </a:lnTo>
                  <a:lnTo>
                    <a:pt x="18652" y="434"/>
                  </a:lnTo>
                  <a:cubicBezTo>
                    <a:pt x="10587" y="223"/>
                    <a:pt x="7756" y="1"/>
                    <a:pt x="1" y="434"/>
                  </a:cubicBezTo>
                  <a:close/>
                </a:path>
              </a:pathLst>
            </a:custGeom>
            <a:solidFill>
              <a:srgbClr val="AF5B5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4" name="Google Shape;442;p39">
              <a:extLst>
                <a:ext uri="{FF2B5EF4-FFF2-40B4-BE49-F238E27FC236}">
                  <a16:creationId xmlns:a16="http://schemas.microsoft.com/office/drawing/2014/main" id="{C5B9832F-1A92-429A-894F-24AD9EB5E10F}"/>
                </a:ext>
              </a:extLst>
            </p:cNvPr>
            <p:cNvSpPr/>
            <p:nvPr/>
          </p:nvSpPr>
          <p:spPr>
            <a:xfrm>
              <a:off x="-2911900" y="8752100"/>
              <a:ext cx="466325" cy="134825"/>
            </a:xfrm>
            <a:custGeom>
              <a:avLst/>
              <a:gdLst/>
              <a:ahLst/>
              <a:cxnLst/>
              <a:rect l="l" t="t" r="r" b="b"/>
              <a:pathLst>
                <a:path w="18653" h="5393" extrusionOk="0">
                  <a:moveTo>
                    <a:pt x="1" y="434"/>
                  </a:moveTo>
                  <a:lnTo>
                    <a:pt x="1" y="4775"/>
                  </a:lnTo>
                  <a:cubicBezTo>
                    <a:pt x="2920" y="5071"/>
                    <a:pt x="6135" y="5256"/>
                    <a:pt x="9623" y="5332"/>
                  </a:cubicBezTo>
                  <a:cubicBezTo>
                    <a:pt x="12803" y="5393"/>
                    <a:pt x="15833" y="5344"/>
                    <a:pt x="18652" y="5184"/>
                  </a:cubicBezTo>
                  <a:lnTo>
                    <a:pt x="18652" y="434"/>
                  </a:lnTo>
                  <a:cubicBezTo>
                    <a:pt x="10587" y="223"/>
                    <a:pt x="7756" y="1"/>
                    <a:pt x="1" y="434"/>
                  </a:cubicBezTo>
                  <a:close/>
                </a:path>
              </a:pathLst>
            </a:custGeom>
            <a:solidFill>
              <a:srgbClr val="754040"/>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5" name="Google Shape;443;p39">
              <a:extLst>
                <a:ext uri="{FF2B5EF4-FFF2-40B4-BE49-F238E27FC236}">
                  <a16:creationId xmlns:a16="http://schemas.microsoft.com/office/drawing/2014/main" id="{0BAEBF11-46FB-42BD-BF80-17DD56644CF7}"/>
                </a:ext>
              </a:extLst>
            </p:cNvPr>
            <p:cNvSpPr/>
            <p:nvPr/>
          </p:nvSpPr>
          <p:spPr>
            <a:xfrm>
              <a:off x="-6064696" y="10305158"/>
              <a:ext cx="5872769" cy="900934"/>
            </a:xfrm>
            <a:custGeom>
              <a:avLst/>
              <a:gdLst/>
              <a:ahLst/>
              <a:cxnLst/>
              <a:rect l="l" t="t" r="r" b="b"/>
              <a:pathLst>
                <a:path w="285710" h="46404" extrusionOk="0">
                  <a:moveTo>
                    <a:pt x="142849" y="46404"/>
                  </a:moveTo>
                  <a:cubicBezTo>
                    <a:pt x="221534" y="46404"/>
                    <a:pt x="285710" y="35977"/>
                    <a:pt x="285710" y="23202"/>
                  </a:cubicBezTo>
                  <a:cubicBezTo>
                    <a:pt x="285710" y="10426"/>
                    <a:pt x="221534" y="0"/>
                    <a:pt x="142849" y="0"/>
                  </a:cubicBezTo>
                  <a:cubicBezTo>
                    <a:pt x="64178" y="0"/>
                    <a:pt x="0" y="10426"/>
                    <a:pt x="0" y="23202"/>
                  </a:cubicBezTo>
                  <a:cubicBezTo>
                    <a:pt x="0" y="35977"/>
                    <a:pt x="64178" y="46404"/>
                    <a:pt x="142849" y="46404"/>
                  </a:cubicBezTo>
                  <a:close/>
                </a:path>
              </a:pathLst>
            </a:custGeom>
            <a:solidFill>
              <a:srgbClr val="FED05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6" name="Google Shape;444;p39">
              <a:extLst>
                <a:ext uri="{FF2B5EF4-FFF2-40B4-BE49-F238E27FC236}">
                  <a16:creationId xmlns:a16="http://schemas.microsoft.com/office/drawing/2014/main" id="{7997665D-288A-4721-995E-A232B4483BC2}"/>
                </a:ext>
              </a:extLst>
            </p:cNvPr>
            <p:cNvSpPr/>
            <p:nvPr/>
          </p:nvSpPr>
          <p:spPr>
            <a:xfrm>
              <a:off x="-3886475" y="10570500"/>
              <a:ext cx="2438025" cy="387125"/>
            </a:xfrm>
            <a:custGeom>
              <a:avLst/>
              <a:gdLst/>
              <a:ahLst/>
              <a:cxnLst/>
              <a:rect l="l" t="t" r="r" b="b"/>
              <a:pathLst>
                <a:path w="97521" h="15485" extrusionOk="0">
                  <a:moveTo>
                    <a:pt x="48756" y="15484"/>
                  </a:moveTo>
                  <a:cubicBezTo>
                    <a:pt x="75618" y="15484"/>
                    <a:pt x="97521" y="11996"/>
                    <a:pt x="97521" y="7742"/>
                  </a:cubicBezTo>
                  <a:cubicBezTo>
                    <a:pt x="97521" y="3477"/>
                    <a:pt x="75617" y="1"/>
                    <a:pt x="48754" y="1"/>
                  </a:cubicBezTo>
                  <a:cubicBezTo>
                    <a:pt x="21904" y="1"/>
                    <a:pt x="1" y="3477"/>
                    <a:pt x="1" y="7742"/>
                  </a:cubicBezTo>
                  <a:cubicBezTo>
                    <a:pt x="1" y="11998"/>
                    <a:pt x="21904" y="15484"/>
                    <a:pt x="48756" y="15484"/>
                  </a:cubicBezTo>
                  <a:close/>
                </a:path>
              </a:pathLst>
            </a:custGeom>
            <a:solidFill>
              <a:srgbClr val="E2AB3F"/>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7" name="Google Shape;445;p39">
              <a:extLst>
                <a:ext uri="{FF2B5EF4-FFF2-40B4-BE49-F238E27FC236}">
                  <a16:creationId xmlns:a16="http://schemas.microsoft.com/office/drawing/2014/main" id="{BD8A2EEB-D76E-4E43-93E8-2C664436CE70}"/>
                </a:ext>
              </a:extLst>
            </p:cNvPr>
            <p:cNvSpPr/>
            <p:nvPr/>
          </p:nvSpPr>
          <p:spPr>
            <a:xfrm>
              <a:off x="-3488720" y="7069782"/>
              <a:ext cx="1657070" cy="1113575"/>
            </a:xfrm>
            <a:custGeom>
              <a:avLst/>
              <a:gdLst/>
              <a:ahLst/>
              <a:cxnLst/>
              <a:rect l="l" t="t" r="r" b="b"/>
              <a:pathLst>
                <a:path w="74668" h="50178" extrusionOk="0">
                  <a:moveTo>
                    <a:pt x="3847" y="48297"/>
                  </a:moveTo>
                  <a:cubicBezTo>
                    <a:pt x="3847" y="48297"/>
                    <a:pt x="1" y="15547"/>
                    <a:pt x="12616" y="7855"/>
                  </a:cubicBezTo>
                  <a:cubicBezTo>
                    <a:pt x="25219" y="162"/>
                    <a:pt x="45194" y="0"/>
                    <a:pt x="50760" y="4094"/>
                  </a:cubicBezTo>
                  <a:cubicBezTo>
                    <a:pt x="56337" y="8188"/>
                    <a:pt x="56337" y="8349"/>
                    <a:pt x="56337" y="8349"/>
                  </a:cubicBezTo>
                  <a:cubicBezTo>
                    <a:pt x="56337" y="8349"/>
                    <a:pt x="58130" y="4910"/>
                    <a:pt x="59603" y="4737"/>
                  </a:cubicBezTo>
                  <a:cubicBezTo>
                    <a:pt x="61074" y="4577"/>
                    <a:pt x="61569" y="4577"/>
                    <a:pt x="61569" y="4577"/>
                  </a:cubicBezTo>
                  <a:cubicBezTo>
                    <a:pt x="61569" y="4577"/>
                    <a:pt x="60591" y="4577"/>
                    <a:pt x="60098" y="6382"/>
                  </a:cubicBezTo>
                  <a:cubicBezTo>
                    <a:pt x="59603" y="8188"/>
                    <a:pt x="59282" y="8188"/>
                    <a:pt x="59282" y="8188"/>
                  </a:cubicBezTo>
                  <a:cubicBezTo>
                    <a:pt x="59282" y="8188"/>
                    <a:pt x="65502" y="3921"/>
                    <a:pt x="70090" y="14731"/>
                  </a:cubicBezTo>
                  <a:cubicBezTo>
                    <a:pt x="74667" y="25540"/>
                    <a:pt x="69917" y="50177"/>
                    <a:pt x="69917" y="50177"/>
                  </a:cubicBezTo>
                  <a:cubicBezTo>
                    <a:pt x="45453" y="48866"/>
                    <a:pt x="29128" y="48915"/>
                    <a:pt x="3849" y="48297"/>
                  </a:cubicBezTo>
                  <a:close/>
                </a:path>
              </a:pathLst>
            </a:custGeom>
            <a:solidFill>
              <a:srgbClr val="E2AB3F"/>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8" name="Google Shape;446;p39">
              <a:extLst>
                <a:ext uri="{FF2B5EF4-FFF2-40B4-BE49-F238E27FC236}">
                  <a16:creationId xmlns:a16="http://schemas.microsoft.com/office/drawing/2014/main" id="{30A36735-52EF-4F96-80CA-B2EE42AF4556}"/>
                </a:ext>
              </a:extLst>
            </p:cNvPr>
            <p:cNvSpPr/>
            <p:nvPr/>
          </p:nvSpPr>
          <p:spPr>
            <a:xfrm>
              <a:off x="-3352568" y="7525941"/>
              <a:ext cx="1399282" cy="1279109"/>
            </a:xfrm>
            <a:custGeom>
              <a:avLst/>
              <a:gdLst/>
              <a:ahLst/>
              <a:cxnLst/>
              <a:rect l="l" t="t" r="r" b="b"/>
              <a:pathLst>
                <a:path w="63052" h="57637" extrusionOk="0">
                  <a:moveTo>
                    <a:pt x="0" y="23042"/>
                  </a:moveTo>
                  <a:lnTo>
                    <a:pt x="10378" y="1263"/>
                  </a:lnTo>
                  <a:cubicBezTo>
                    <a:pt x="10378" y="1263"/>
                    <a:pt x="13271" y="14644"/>
                    <a:pt x="31366" y="12121"/>
                  </a:cubicBezTo>
                  <a:cubicBezTo>
                    <a:pt x="49447" y="9585"/>
                    <a:pt x="53071" y="0"/>
                    <a:pt x="53071" y="0"/>
                  </a:cubicBezTo>
                  <a:cubicBezTo>
                    <a:pt x="54877" y="6481"/>
                    <a:pt x="61345" y="17465"/>
                    <a:pt x="62099" y="25653"/>
                  </a:cubicBezTo>
                  <a:cubicBezTo>
                    <a:pt x="63052" y="36004"/>
                    <a:pt x="62371" y="41879"/>
                    <a:pt x="60528" y="50029"/>
                  </a:cubicBezTo>
                  <a:cubicBezTo>
                    <a:pt x="59353" y="55224"/>
                    <a:pt x="47358" y="57636"/>
                    <a:pt x="31650" y="57315"/>
                  </a:cubicBezTo>
                  <a:cubicBezTo>
                    <a:pt x="15943" y="56992"/>
                    <a:pt x="5641" y="54371"/>
                    <a:pt x="3180" y="49782"/>
                  </a:cubicBezTo>
                  <a:cubicBezTo>
                    <a:pt x="731" y="45205"/>
                    <a:pt x="0" y="23042"/>
                    <a:pt x="0" y="23042"/>
                  </a:cubicBezTo>
                  <a:close/>
                </a:path>
              </a:pathLst>
            </a:custGeom>
            <a:solidFill>
              <a:srgbClr val="AF5B5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9" name="Google Shape;447;p39">
              <a:extLst>
                <a:ext uri="{FF2B5EF4-FFF2-40B4-BE49-F238E27FC236}">
                  <a16:creationId xmlns:a16="http://schemas.microsoft.com/office/drawing/2014/main" id="{3FAAC705-DCA8-444C-B625-5087B80E4A41}"/>
                </a:ext>
              </a:extLst>
            </p:cNvPr>
            <p:cNvSpPr/>
            <p:nvPr/>
          </p:nvSpPr>
          <p:spPr>
            <a:xfrm>
              <a:off x="-5379850" y="10563400"/>
              <a:ext cx="1044450" cy="272075"/>
            </a:xfrm>
            <a:custGeom>
              <a:avLst/>
              <a:gdLst/>
              <a:ahLst/>
              <a:cxnLst/>
              <a:rect l="l" t="t" r="r" b="b"/>
              <a:pathLst>
                <a:path w="41778" h="10883" extrusionOk="0">
                  <a:moveTo>
                    <a:pt x="20889" y="10883"/>
                  </a:moveTo>
                  <a:cubicBezTo>
                    <a:pt x="32391" y="10883"/>
                    <a:pt x="41778" y="8447"/>
                    <a:pt x="41778" y="5441"/>
                  </a:cubicBezTo>
                  <a:cubicBezTo>
                    <a:pt x="41778" y="2448"/>
                    <a:pt x="32391" y="0"/>
                    <a:pt x="20889" y="0"/>
                  </a:cubicBezTo>
                  <a:cubicBezTo>
                    <a:pt x="9375" y="0"/>
                    <a:pt x="0" y="2448"/>
                    <a:pt x="0" y="5441"/>
                  </a:cubicBezTo>
                  <a:cubicBezTo>
                    <a:pt x="0" y="8447"/>
                    <a:pt x="9375" y="10883"/>
                    <a:pt x="20889" y="10883"/>
                  </a:cubicBezTo>
                  <a:close/>
                </a:path>
              </a:pathLst>
            </a:custGeom>
            <a:solidFill>
              <a:srgbClr val="E2AB3F"/>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0" name="Google Shape;448;p39">
              <a:extLst>
                <a:ext uri="{FF2B5EF4-FFF2-40B4-BE49-F238E27FC236}">
                  <a16:creationId xmlns:a16="http://schemas.microsoft.com/office/drawing/2014/main" id="{DE66AF63-05DC-4630-B751-CEB00D350584}"/>
                </a:ext>
              </a:extLst>
            </p:cNvPr>
            <p:cNvSpPr/>
            <p:nvPr/>
          </p:nvSpPr>
          <p:spPr>
            <a:xfrm>
              <a:off x="-5480400" y="10179675"/>
              <a:ext cx="1067400" cy="552275"/>
            </a:xfrm>
            <a:custGeom>
              <a:avLst/>
              <a:gdLst/>
              <a:ahLst/>
              <a:cxnLst/>
              <a:rect l="l" t="t" r="r" b="b"/>
              <a:pathLst>
                <a:path w="42696" h="22091" extrusionOk="0">
                  <a:moveTo>
                    <a:pt x="13185" y="16969"/>
                  </a:moveTo>
                  <a:cubicBezTo>
                    <a:pt x="10143" y="15794"/>
                    <a:pt x="5603" y="13753"/>
                    <a:pt x="4627" y="11514"/>
                  </a:cubicBezTo>
                  <a:cubicBezTo>
                    <a:pt x="3253" y="8348"/>
                    <a:pt x="3861" y="5603"/>
                    <a:pt x="5233" y="4749"/>
                  </a:cubicBezTo>
                  <a:cubicBezTo>
                    <a:pt x="5925" y="4316"/>
                    <a:pt x="7421" y="4564"/>
                    <a:pt x="8734" y="4911"/>
                  </a:cubicBezTo>
                  <a:cubicBezTo>
                    <a:pt x="9178" y="9536"/>
                    <a:pt x="10786" y="13716"/>
                    <a:pt x="13186" y="16969"/>
                  </a:cubicBezTo>
                  <a:close/>
                  <a:moveTo>
                    <a:pt x="8609" y="2337"/>
                  </a:moveTo>
                  <a:cubicBezTo>
                    <a:pt x="7261" y="2127"/>
                    <a:pt x="5442" y="2041"/>
                    <a:pt x="3947" y="2696"/>
                  </a:cubicBezTo>
                  <a:cubicBezTo>
                    <a:pt x="1201" y="3896"/>
                    <a:pt x="1" y="8521"/>
                    <a:pt x="2401" y="12627"/>
                  </a:cubicBezTo>
                  <a:cubicBezTo>
                    <a:pt x="4504" y="16226"/>
                    <a:pt x="14818" y="20160"/>
                    <a:pt x="17341" y="21076"/>
                  </a:cubicBezTo>
                  <a:cubicBezTo>
                    <a:pt x="17873" y="21446"/>
                    <a:pt x="18417" y="21793"/>
                    <a:pt x="18974" y="22091"/>
                  </a:cubicBezTo>
                  <a:lnTo>
                    <a:pt x="32331" y="22091"/>
                  </a:lnTo>
                  <a:cubicBezTo>
                    <a:pt x="38428" y="18812"/>
                    <a:pt x="42696" y="11194"/>
                    <a:pt x="42696" y="2313"/>
                  </a:cubicBezTo>
                  <a:cubicBezTo>
                    <a:pt x="42696" y="1522"/>
                    <a:pt x="42670" y="756"/>
                    <a:pt x="42596" y="0"/>
                  </a:cubicBezTo>
                  <a:lnTo>
                    <a:pt x="8709" y="0"/>
                  </a:lnTo>
                  <a:cubicBezTo>
                    <a:pt x="8647" y="756"/>
                    <a:pt x="8609" y="1522"/>
                    <a:pt x="8609" y="2313"/>
                  </a:cubicBezTo>
                  <a:close/>
                </a:path>
              </a:pathLst>
            </a:custGeom>
            <a:solidFill>
              <a:srgbClr val="E15766"/>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1" name="Google Shape;449;p39">
              <a:extLst>
                <a:ext uri="{FF2B5EF4-FFF2-40B4-BE49-F238E27FC236}">
                  <a16:creationId xmlns:a16="http://schemas.microsoft.com/office/drawing/2014/main" id="{8A8F1566-4B1A-4CFC-A479-CAE7B8BBEC5C}"/>
                </a:ext>
              </a:extLst>
            </p:cNvPr>
            <p:cNvSpPr/>
            <p:nvPr/>
          </p:nvSpPr>
          <p:spPr>
            <a:xfrm>
              <a:off x="-4664425" y="10244900"/>
              <a:ext cx="204425" cy="378825"/>
            </a:xfrm>
            <a:custGeom>
              <a:avLst/>
              <a:gdLst/>
              <a:ahLst/>
              <a:cxnLst/>
              <a:rect l="l" t="t" r="r" b="b"/>
              <a:pathLst>
                <a:path w="8177" h="15153" extrusionOk="0">
                  <a:moveTo>
                    <a:pt x="0" y="15152"/>
                  </a:moveTo>
                  <a:cubicBezTo>
                    <a:pt x="0" y="14731"/>
                    <a:pt x="3847" y="11045"/>
                    <a:pt x="5047" y="6766"/>
                  </a:cubicBezTo>
                  <a:cubicBezTo>
                    <a:pt x="6247" y="2487"/>
                    <a:pt x="5740" y="1"/>
                    <a:pt x="5740" y="1"/>
                  </a:cubicBezTo>
                  <a:lnTo>
                    <a:pt x="8176" y="88"/>
                  </a:lnTo>
                  <a:cubicBezTo>
                    <a:pt x="8176" y="88"/>
                    <a:pt x="7880" y="9426"/>
                    <a:pt x="0" y="15152"/>
                  </a:cubicBezTo>
                  <a:close/>
                </a:path>
              </a:pathLst>
            </a:custGeom>
            <a:solidFill>
              <a:srgbClr val="EBFFEC"/>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2" name="Google Shape;450;p39">
              <a:extLst>
                <a:ext uri="{FF2B5EF4-FFF2-40B4-BE49-F238E27FC236}">
                  <a16:creationId xmlns:a16="http://schemas.microsoft.com/office/drawing/2014/main" id="{B76F8004-C259-4CD8-9092-94175D8288B9}"/>
                </a:ext>
              </a:extLst>
            </p:cNvPr>
            <p:cNvSpPr/>
            <p:nvPr/>
          </p:nvSpPr>
          <p:spPr>
            <a:xfrm>
              <a:off x="-4968975" y="9453050"/>
              <a:ext cx="308325" cy="589025"/>
            </a:xfrm>
            <a:custGeom>
              <a:avLst/>
              <a:gdLst/>
              <a:ahLst/>
              <a:cxnLst/>
              <a:rect l="l" t="t" r="r" b="b"/>
              <a:pathLst>
                <a:path w="12333" h="23561" extrusionOk="0">
                  <a:moveTo>
                    <a:pt x="3340" y="23561"/>
                  </a:moveTo>
                  <a:cubicBezTo>
                    <a:pt x="3340" y="23561"/>
                    <a:pt x="4873" y="20135"/>
                    <a:pt x="8051" y="17984"/>
                  </a:cubicBezTo>
                  <a:cubicBezTo>
                    <a:pt x="11218" y="15844"/>
                    <a:pt x="12332" y="12937"/>
                    <a:pt x="12245" y="11998"/>
                  </a:cubicBezTo>
                  <a:cubicBezTo>
                    <a:pt x="12159" y="11057"/>
                    <a:pt x="10193" y="8906"/>
                    <a:pt x="7013" y="6939"/>
                  </a:cubicBezTo>
                  <a:cubicBezTo>
                    <a:pt x="3846" y="4973"/>
                    <a:pt x="2821" y="4713"/>
                    <a:pt x="2560" y="3006"/>
                  </a:cubicBezTo>
                  <a:cubicBezTo>
                    <a:pt x="2313" y="1287"/>
                    <a:pt x="2054" y="1"/>
                    <a:pt x="2054" y="1"/>
                  </a:cubicBezTo>
                  <a:cubicBezTo>
                    <a:pt x="2054" y="1"/>
                    <a:pt x="0" y="3945"/>
                    <a:pt x="247" y="6431"/>
                  </a:cubicBezTo>
                  <a:cubicBezTo>
                    <a:pt x="507" y="8906"/>
                    <a:pt x="4873" y="10538"/>
                    <a:pt x="5306" y="13444"/>
                  </a:cubicBezTo>
                  <a:cubicBezTo>
                    <a:pt x="5740" y="16363"/>
                    <a:pt x="2648" y="17649"/>
                    <a:pt x="2474" y="19356"/>
                  </a:cubicBezTo>
                  <a:cubicBezTo>
                    <a:pt x="2313" y="21075"/>
                    <a:pt x="2141" y="22955"/>
                    <a:pt x="3340" y="23561"/>
                  </a:cubicBezTo>
                  <a:close/>
                </a:path>
              </a:pathLst>
            </a:custGeom>
            <a:solidFill>
              <a:srgbClr val="FAFAFD"/>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3" name="Google Shape;451;p39">
              <a:extLst>
                <a:ext uri="{FF2B5EF4-FFF2-40B4-BE49-F238E27FC236}">
                  <a16:creationId xmlns:a16="http://schemas.microsoft.com/office/drawing/2014/main" id="{C984163C-50D0-4802-A840-4DDDD829DDF6}"/>
                </a:ext>
              </a:extLst>
            </p:cNvPr>
            <p:cNvSpPr/>
            <p:nvPr/>
          </p:nvSpPr>
          <p:spPr>
            <a:xfrm>
              <a:off x="-3784425" y="9075825"/>
              <a:ext cx="1088375" cy="1801100"/>
            </a:xfrm>
            <a:custGeom>
              <a:avLst/>
              <a:gdLst/>
              <a:ahLst/>
              <a:cxnLst/>
              <a:rect l="l" t="t" r="r" b="b"/>
              <a:pathLst>
                <a:path w="43535" h="72044" extrusionOk="0">
                  <a:moveTo>
                    <a:pt x="41741" y="72044"/>
                  </a:moveTo>
                  <a:cubicBezTo>
                    <a:pt x="41741" y="72044"/>
                    <a:pt x="38006" y="65811"/>
                    <a:pt x="33641" y="63942"/>
                  </a:cubicBezTo>
                  <a:cubicBezTo>
                    <a:pt x="29288" y="62075"/>
                    <a:pt x="1" y="63312"/>
                    <a:pt x="1" y="63312"/>
                  </a:cubicBezTo>
                  <a:lnTo>
                    <a:pt x="87" y="1881"/>
                  </a:lnTo>
                  <a:lnTo>
                    <a:pt x="7717" y="0"/>
                  </a:lnTo>
                  <a:lnTo>
                    <a:pt x="38080" y="1101"/>
                  </a:lnTo>
                  <a:lnTo>
                    <a:pt x="43374" y="9190"/>
                  </a:lnTo>
                  <a:lnTo>
                    <a:pt x="43534" y="69941"/>
                  </a:lnTo>
                  <a:close/>
                </a:path>
              </a:pathLst>
            </a:custGeom>
            <a:solidFill>
              <a:srgbClr val="89C0DA"/>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4" name="Google Shape;452;p39">
              <a:extLst>
                <a:ext uri="{FF2B5EF4-FFF2-40B4-BE49-F238E27FC236}">
                  <a16:creationId xmlns:a16="http://schemas.microsoft.com/office/drawing/2014/main" id="{39744707-352A-44AA-8E65-C118DBFAE89B}"/>
                </a:ext>
              </a:extLst>
            </p:cNvPr>
            <p:cNvSpPr/>
            <p:nvPr/>
          </p:nvSpPr>
          <p:spPr>
            <a:xfrm>
              <a:off x="-2596800" y="9141675"/>
              <a:ext cx="1048825" cy="1735250"/>
            </a:xfrm>
            <a:custGeom>
              <a:avLst/>
              <a:gdLst/>
              <a:ahLst/>
              <a:cxnLst/>
              <a:rect l="l" t="t" r="r" b="b"/>
              <a:pathLst>
                <a:path w="41953" h="69410" extrusionOk="0">
                  <a:moveTo>
                    <a:pt x="1719" y="69410"/>
                  </a:moveTo>
                  <a:cubicBezTo>
                    <a:pt x="1719" y="69410"/>
                    <a:pt x="5331" y="63411"/>
                    <a:pt x="9523" y="61606"/>
                  </a:cubicBezTo>
                  <a:cubicBezTo>
                    <a:pt x="13728" y="59812"/>
                    <a:pt x="41952" y="61012"/>
                    <a:pt x="41952" y="61012"/>
                  </a:cubicBezTo>
                  <a:lnTo>
                    <a:pt x="41878" y="1795"/>
                  </a:lnTo>
                  <a:lnTo>
                    <a:pt x="34519" y="1"/>
                  </a:lnTo>
                  <a:lnTo>
                    <a:pt x="5256" y="1053"/>
                  </a:lnTo>
                  <a:lnTo>
                    <a:pt x="148" y="8857"/>
                  </a:lnTo>
                  <a:lnTo>
                    <a:pt x="0" y="67393"/>
                  </a:lnTo>
                  <a:close/>
                </a:path>
              </a:pathLst>
            </a:custGeom>
            <a:solidFill>
              <a:srgbClr val="89C0DA"/>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5" name="Google Shape;453;p39">
              <a:extLst>
                <a:ext uri="{FF2B5EF4-FFF2-40B4-BE49-F238E27FC236}">
                  <a16:creationId xmlns:a16="http://schemas.microsoft.com/office/drawing/2014/main" id="{BBA4A5A7-C105-4413-AE00-D9643F322063}"/>
                </a:ext>
              </a:extLst>
            </p:cNvPr>
            <p:cNvSpPr/>
            <p:nvPr/>
          </p:nvSpPr>
          <p:spPr>
            <a:xfrm>
              <a:off x="-2778950" y="9391225"/>
              <a:ext cx="225125" cy="1493425"/>
            </a:xfrm>
            <a:custGeom>
              <a:avLst/>
              <a:gdLst/>
              <a:ahLst/>
              <a:cxnLst/>
              <a:rect l="l" t="t" r="r" b="b"/>
              <a:pathLst>
                <a:path w="9005" h="59737" extrusionOk="0">
                  <a:moveTo>
                    <a:pt x="1" y="1"/>
                  </a:moveTo>
                  <a:lnTo>
                    <a:pt x="1" y="59736"/>
                  </a:lnTo>
                  <a:lnTo>
                    <a:pt x="9005" y="59736"/>
                  </a:lnTo>
                  <a:lnTo>
                    <a:pt x="9005" y="1"/>
                  </a:lnTo>
                  <a:close/>
                </a:path>
              </a:pathLst>
            </a:custGeom>
            <a:solidFill>
              <a:srgbClr val="79A9C0"/>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6" name="Google Shape;454;p39">
              <a:extLst>
                <a:ext uri="{FF2B5EF4-FFF2-40B4-BE49-F238E27FC236}">
                  <a16:creationId xmlns:a16="http://schemas.microsoft.com/office/drawing/2014/main" id="{E6FE1004-979B-4110-82A2-A0D4B648525F}"/>
                </a:ext>
              </a:extLst>
            </p:cNvPr>
            <p:cNvSpPr/>
            <p:nvPr/>
          </p:nvSpPr>
          <p:spPr>
            <a:xfrm>
              <a:off x="-3788150" y="9045850"/>
              <a:ext cx="2243875" cy="352825"/>
            </a:xfrm>
            <a:custGeom>
              <a:avLst/>
              <a:gdLst/>
              <a:ahLst/>
              <a:cxnLst/>
              <a:rect l="l" t="t" r="r" b="b"/>
              <a:pathLst>
                <a:path w="89755" h="14113" extrusionOk="0">
                  <a:moveTo>
                    <a:pt x="298" y="903"/>
                  </a:moveTo>
                  <a:cubicBezTo>
                    <a:pt x="298" y="903"/>
                    <a:pt x="36621" y="1"/>
                    <a:pt x="39466" y="2400"/>
                  </a:cubicBezTo>
                  <a:cubicBezTo>
                    <a:pt x="42323" y="4798"/>
                    <a:pt x="44425" y="9153"/>
                    <a:pt x="44425" y="9153"/>
                  </a:cubicBezTo>
                  <a:lnTo>
                    <a:pt x="44860" y="10030"/>
                  </a:lnTo>
                  <a:lnTo>
                    <a:pt x="45329" y="9153"/>
                  </a:lnTo>
                  <a:cubicBezTo>
                    <a:pt x="45329" y="9153"/>
                    <a:pt x="47432" y="4798"/>
                    <a:pt x="50277" y="2400"/>
                  </a:cubicBezTo>
                  <a:cubicBezTo>
                    <a:pt x="53133" y="1"/>
                    <a:pt x="89458" y="903"/>
                    <a:pt x="89458" y="903"/>
                  </a:cubicBezTo>
                  <a:lnTo>
                    <a:pt x="89755" y="5850"/>
                  </a:lnTo>
                  <a:cubicBezTo>
                    <a:pt x="89755" y="5850"/>
                    <a:pt x="71746" y="5406"/>
                    <a:pt x="63484" y="5554"/>
                  </a:cubicBezTo>
                  <a:cubicBezTo>
                    <a:pt x="58872" y="5640"/>
                    <a:pt x="55211" y="5838"/>
                    <a:pt x="52650" y="8251"/>
                  </a:cubicBezTo>
                  <a:cubicBezTo>
                    <a:pt x="51302" y="9512"/>
                    <a:pt x="50114" y="11367"/>
                    <a:pt x="49371" y="14112"/>
                  </a:cubicBezTo>
                  <a:lnTo>
                    <a:pt x="40370" y="14112"/>
                  </a:lnTo>
                  <a:cubicBezTo>
                    <a:pt x="39875" y="12232"/>
                    <a:pt x="39071" y="10761"/>
                    <a:pt x="38279" y="9623"/>
                  </a:cubicBezTo>
                  <a:cubicBezTo>
                    <a:pt x="35707" y="5913"/>
                    <a:pt x="31650" y="5653"/>
                    <a:pt x="26270" y="5554"/>
                  </a:cubicBezTo>
                  <a:cubicBezTo>
                    <a:pt x="18008" y="5406"/>
                    <a:pt x="0" y="5850"/>
                    <a:pt x="0" y="585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7" name="Google Shape;455;p39">
              <a:extLst>
                <a:ext uri="{FF2B5EF4-FFF2-40B4-BE49-F238E27FC236}">
                  <a16:creationId xmlns:a16="http://schemas.microsoft.com/office/drawing/2014/main" id="{4A59EA2C-5406-499B-8B36-5AFE9B6251CF}"/>
                </a:ext>
              </a:extLst>
            </p:cNvPr>
            <p:cNvSpPr/>
            <p:nvPr/>
          </p:nvSpPr>
          <p:spPr>
            <a:xfrm>
              <a:off x="-3637211" y="7877553"/>
              <a:ext cx="339567" cy="446580"/>
            </a:xfrm>
            <a:custGeom>
              <a:avLst/>
              <a:gdLst/>
              <a:ahLst/>
              <a:cxnLst/>
              <a:rect l="l" t="t" r="r" b="b"/>
              <a:pathLst>
                <a:path w="15301" h="20123" extrusionOk="0">
                  <a:moveTo>
                    <a:pt x="14929" y="7940"/>
                  </a:moveTo>
                  <a:cubicBezTo>
                    <a:pt x="14905" y="7545"/>
                    <a:pt x="13036" y="4279"/>
                    <a:pt x="10328" y="3055"/>
                  </a:cubicBezTo>
                  <a:cubicBezTo>
                    <a:pt x="3588" y="0"/>
                    <a:pt x="1" y="11662"/>
                    <a:pt x="7471" y="17859"/>
                  </a:cubicBezTo>
                  <a:cubicBezTo>
                    <a:pt x="10106" y="20037"/>
                    <a:pt x="15300" y="20123"/>
                    <a:pt x="15300" y="20123"/>
                  </a:cubicBezTo>
                  <a:close/>
                </a:path>
              </a:pathLst>
            </a:custGeom>
            <a:solidFill>
              <a:srgbClr val="AF5B5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8" name="Google Shape;456;p39">
              <a:extLst>
                <a:ext uri="{FF2B5EF4-FFF2-40B4-BE49-F238E27FC236}">
                  <a16:creationId xmlns:a16="http://schemas.microsoft.com/office/drawing/2014/main" id="{823B4819-D66B-4F96-99E4-F81A523D6539}"/>
                </a:ext>
              </a:extLst>
            </p:cNvPr>
            <p:cNvSpPr/>
            <p:nvPr/>
          </p:nvSpPr>
          <p:spPr>
            <a:xfrm>
              <a:off x="-2059781" y="7877553"/>
              <a:ext cx="339545" cy="446580"/>
            </a:xfrm>
            <a:custGeom>
              <a:avLst/>
              <a:gdLst/>
              <a:ahLst/>
              <a:cxnLst/>
              <a:rect l="l" t="t" r="r" b="b"/>
              <a:pathLst>
                <a:path w="15300" h="20123" extrusionOk="0">
                  <a:moveTo>
                    <a:pt x="371" y="7940"/>
                  </a:moveTo>
                  <a:cubicBezTo>
                    <a:pt x="383" y="7545"/>
                    <a:pt x="2263" y="4279"/>
                    <a:pt x="4972" y="3055"/>
                  </a:cubicBezTo>
                  <a:cubicBezTo>
                    <a:pt x="11712" y="0"/>
                    <a:pt x="15299" y="11662"/>
                    <a:pt x="7829" y="17859"/>
                  </a:cubicBezTo>
                  <a:cubicBezTo>
                    <a:pt x="5194" y="20037"/>
                    <a:pt x="1" y="20123"/>
                    <a:pt x="1" y="20123"/>
                  </a:cubicBezTo>
                  <a:close/>
                </a:path>
              </a:pathLst>
            </a:custGeom>
            <a:solidFill>
              <a:srgbClr val="AF5B5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9" name="Google Shape;457;p39">
              <a:extLst>
                <a:ext uri="{FF2B5EF4-FFF2-40B4-BE49-F238E27FC236}">
                  <a16:creationId xmlns:a16="http://schemas.microsoft.com/office/drawing/2014/main" id="{44A8E710-07BE-4B53-869A-21981F514EC3}"/>
                </a:ext>
              </a:extLst>
            </p:cNvPr>
            <p:cNvSpPr/>
            <p:nvPr/>
          </p:nvSpPr>
          <p:spPr>
            <a:xfrm>
              <a:off x="-2325325" y="9486125"/>
              <a:ext cx="650250" cy="171950"/>
            </a:xfrm>
            <a:custGeom>
              <a:avLst/>
              <a:gdLst/>
              <a:ahLst/>
              <a:cxnLst/>
              <a:rect l="l" t="t" r="r" b="b"/>
              <a:pathLst>
                <a:path w="26010" h="6878" extrusionOk="0">
                  <a:moveTo>
                    <a:pt x="0" y="1"/>
                  </a:moveTo>
                  <a:lnTo>
                    <a:pt x="0" y="6877"/>
                  </a:lnTo>
                  <a:lnTo>
                    <a:pt x="26010" y="6877"/>
                  </a:lnTo>
                  <a:lnTo>
                    <a:pt x="26010" y="1"/>
                  </a:lnTo>
                  <a:close/>
                </a:path>
              </a:pathLst>
            </a:custGeom>
            <a:solidFill>
              <a:srgbClr val="E15766"/>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10" name="Google Shape;458;p39">
              <a:extLst>
                <a:ext uri="{FF2B5EF4-FFF2-40B4-BE49-F238E27FC236}">
                  <a16:creationId xmlns:a16="http://schemas.microsoft.com/office/drawing/2014/main" id="{B12E57B0-2696-49D0-9002-B478BEEF60C8}"/>
                </a:ext>
              </a:extLst>
            </p:cNvPr>
            <p:cNvSpPr/>
            <p:nvPr/>
          </p:nvSpPr>
          <p:spPr>
            <a:xfrm>
              <a:off x="-1604575" y="9780500"/>
              <a:ext cx="191425" cy="29100"/>
            </a:xfrm>
            <a:custGeom>
              <a:avLst/>
              <a:gdLst/>
              <a:ahLst/>
              <a:cxnLst/>
              <a:rect l="l" t="t" r="r" b="b"/>
              <a:pathLst>
                <a:path w="7657" h="1164" extrusionOk="0">
                  <a:moveTo>
                    <a:pt x="7657" y="149"/>
                  </a:moveTo>
                  <a:cubicBezTo>
                    <a:pt x="7260" y="755"/>
                    <a:pt x="6580" y="1164"/>
                    <a:pt x="5813" y="1164"/>
                  </a:cubicBezTo>
                  <a:lnTo>
                    <a:pt x="1868" y="1164"/>
                  </a:lnTo>
                  <a:cubicBezTo>
                    <a:pt x="1105" y="1164"/>
                    <a:pt x="396" y="765"/>
                    <a:pt x="1" y="112"/>
                  </a:cubicBezTo>
                  <a:cubicBezTo>
                    <a:pt x="211" y="38"/>
                    <a:pt x="433" y="1"/>
                    <a:pt x="656" y="1"/>
                  </a:cubicBezTo>
                  <a:lnTo>
                    <a:pt x="6877" y="1"/>
                  </a:lnTo>
                  <a:cubicBezTo>
                    <a:pt x="7150" y="1"/>
                    <a:pt x="7409" y="63"/>
                    <a:pt x="7657" y="149"/>
                  </a:cubicBezTo>
                  <a:close/>
                </a:path>
              </a:pathLst>
            </a:custGeom>
            <a:solidFill>
              <a:srgbClr val="F7AF7D"/>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11" name="Google Shape;459;p39">
              <a:extLst>
                <a:ext uri="{FF2B5EF4-FFF2-40B4-BE49-F238E27FC236}">
                  <a16:creationId xmlns:a16="http://schemas.microsoft.com/office/drawing/2014/main" id="{AAA3625C-32AC-417A-936A-7B301781F082}"/>
                </a:ext>
              </a:extLst>
            </p:cNvPr>
            <p:cNvSpPr/>
            <p:nvPr/>
          </p:nvSpPr>
          <p:spPr>
            <a:xfrm>
              <a:off x="-1642650" y="9803075"/>
              <a:ext cx="264725" cy="104850"/>
            </a:xfrm>
            <a:custGeom>
              <a:avLst/>
              <a:gdLst/>
              <a:ahLst/>
              <a:cxnLst/>
              <a:rect l="l" t="t" r="r" b="b"/>
              <a:pathLst>
                <a:path w="10589" h="4194" extrusionOk="0">
                  <a:moveTo>
                    <a:pt x="2179" y="0"/>
                  </a:moveTo>
                  <a:lnTo>
                    <a:pt x="8399" y="0"/>
                  </a:lnTo>
                  <a:cubicBezTo>
                    <a:pt x="9574" y="0"/>
                    <a:pt x="10538" y="940"/>
                    <a:pt x="10589" y="2103"/>
                  </a:cubicBezTo>
                  <a:cubicBezTo>
                    <a:pt x="10538" y="3252"/>
                    <a:pt x="9574" y="4193"/>
                    <a:pt x="8399" y="4193"/>
                  </a:cubicBezTo>
                  <a:lnTo>
                    <a:pt x="2179" y="4193"/>
                  </a:lnTo>
                  <a:cubicBezTo>
                    <a:pt x="1016" y="4193"/>
                    <a:pt x="51" y="3252"/>
                    <a:pt x="1" y="2103"/>
                  </a:cubicBezTo>
                  <a:cubicBezTo>
                    <a:pt x="51" y="940"/>
                    <a:pt x="1016" y="0"/>
                    <a:pt x="2179" y="0"/>
                  </a:cubicBezTo>
                  <a:close/>
                </a:path>
              </a:pathLst>
            </a:custGeom>
            <a:solidFill>
              <a:srgbClr val="FABE8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12" name="Google Shape;460;p39">
              <a:extLst>
                <a:ext uri="{FF2B5EF4-FFF2-40B4-BE49-F238E27FC236}">
                  <a16:creationId xmlns:a16="http://schemas.microsoft.com/office/drawing/2014/main" id="{1ACB0439-35ED-412B-B4E0-AFB0CE5C8996}"/>
                </a:ext>
              </a:extLst>
            </p:cNvPr>
            <p:cNvSpPr/>
            <p:nvPr/>
          </p:nvSpPr>
          <p:spPr>
            <a:xfrm>
              <a:off x="-1613428" y="10013440"/>
              <a:ext cx="206025" cy="123150"/>
            </a:xfrm>
            <a:custGeom>
              <a:avLst/>
              <a:gdLst/>
              <a:ahLst/>
              <a:cxnLst/>
              <a:rect l="l" t="t" r="r" b="b"/>
              <a:pathLst>
                <a:path w="8241" h="4926" extrusionOk="0">
                  <a:moveTo>
                    <a:pt x="2191" y="0"/>
                  </a:moveTo>
                  <a:lnTo>
                    <a:pt x="6049" y="0"/>
                  </a:lnTo>
                  <a:cubicBezTo>
                    <a:pt x="7261" y="0"/>
                    <a:pt x="8238" y="990"/>
                    <a:pt x="8238" y="2190"/>
                  </a:cubicBezTo>
                  <a:lnTo>
                    <a:pt x="8238" y="2734"/>
                  </a:lnTo>
                  <a:cubicBezTo>
                    <a:pt x="8240" y="3945"/>
                    <a:pt x="7258" y="4925"/>
                    <a:pt x="6049" y="4922"/>
                  </a:cubicBezTo>
                  <a:lnTo>
                    <a:pt x="2191" y="4922"/>
                  </a:lnTo>
                  <a:cubicBezTo>
                    <a:pt x="991" y="4922"/>
                    <a:pt x="1" y="3946"/>
                    <a:pt x="1" y="2734"/>
                  </a:cubicBezTo>
                  <a:lnTo>
                    <a:pt x="1" y="2190"/>
                  </a:lnTo>
                  <a:cubicBezTo>
                    <a:pt x="1" y="990"/>
                    <a:pt x="991" y="0"/>
                    <a:pt x="2191" y="0"/>
                  </a:cubicBezTo>
                  <a:close/>
                </a:path>
              </a:pathLst>
            </a:custGeom>
            <a:solidFill>
              <a:srgbClr val="AF5B5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13" name="Google Shape;461;p39">
              <a:extLst>
                <a:ext uri="{FF2B5EF4-FFF2-40B4-BE49-F238E27FC236}">
                  <a16:creationId xmlns:a16="http://schemas.microsoft.com/office/drawing/2014/main" id="{5627E9A5-C9D0-425C-9C26-45E40EB77D4A}"/>
                </a:ext>
              </a:extLst>
            </p:cNvPr>
            <p:cNvSpPr/>
            <p:nvPr/>
          </p:nvSpPr>
          <p:spPr>
            <a:xfrm>
              <a:off x="-1624375" y="9918700"/>
              <a:ext cx="246125" cy="100525"/>
            </a:xfrm>
            <a:custGeom>
              <a:avLst/>
              <a:gdLst/>
              <a:ahLst/>
              <a:cxnLst/>
              <a:rect l="l" t="t" r="r" b="b"/>
              <a:pathLst>
                <a:path w="9845" h="4021" extrusionOk="0">
                  <a:moveTo>
                    <a:pt x="2189" y="1"/>
                  </a:moveTo>
                  <a:lnTo>
                    <a:pt x="7668" y="1"/>
                  </a:lnTo>
                  <a:cubicBezTo>
                    <a:pt x="8806" y="1"/>
                    <a:pt x="9759" y="891"/>
                    <a:pt x="9844" y="2016"/>
                  </a:cubicBezTo>
                  <a:cubicBezTo>
                    <a:pt x="9759" y="3130"/>
                    <a:pt x="8806" y="4021"/>
                    <a:pt x="7668" y="4021"/>
                  </a:cubicBezTo>
                  <a:lnTo>
                    <a:pt x="2189" y="4021"/>
                  </a:lnTo>
                  <a:cubicBezTo>
                    <a:pt x="1039" y="4021"/>
                    <a:pt x="99" y="3130"/>
                    <a:pt x="0" y="2016"/>
                  </a:cubicBezTo>
                  <a:cubicBezTo>
                    <a:pt x="99" y="891"/>
                    <a:pt x="1039" y="1"/>
                    <a:pt x="2189" y="1"/>
                  </a:cubicBezTo>
                  <a:close/>
                </a:path>
              </a:pathLst>
            </a:custGeom>
            <a:solidFill>
              <a:srgbClr val="AF5B5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14" name="Google Shape;462;p39">
              <a:extLst>
                <a:ext uri="{FF2B5EF4-FFF2-40B4-BE49-F238E27FC236}">
                  <a16:creationId xmlns:a16="http://schemas.microsoft.com/office/drawing/2014/main" id="{2137444B-2F7A-4E5D-B345-0C2549C25F3D}"/>
                </a:ext>
              </a:extLst>
            </p:cNvPr>
            <p:cNvSpPr/>
            <p:nvPr/>
          </p:nvSpPr>
          <p:spPr>
            <a:xfrm>
              <a:off x="-1612650" y="9686525"/>
              <a:ext cx="208125" cy="123075"/>
            </a:xfrm>
            <a:custGeom>
              <a:avLst/>
              <a:gdLst/>
              <a:ahLst/>
              <a:cxnLst/>
              <a:rect l="l" t="t" r="r" b="b"/>
              <a:pathLst>
                <a:path w="8325" h="4923" extrusionOk="0">
                  <a:moveTo>
                    <a:pt x="2191" y="1"/>
                  </a:moveTo>
                  <a:lnTo>
                    <a:pt x="6135" y="1"/>
                  </a:lnTo>
                  <a:cubicBezTo>
                    <a:pt x="7335" y="1"/>
                    <a:pt x="8325" y="977"/>
                    <a:pt x="8325" y="2189"/>
                  </a:cubicBezTo>
                  <a:lnTo>
                    <a:pt x="8325" y="2733"/>
                  </a:lnTo>
                  <a:cubicBezTo>
                    <a:pt x="8325" y="3933"/>
                    <a:pt x="7335" y="4923"/>
                    <a:pt x="6135" y="4923"/>
                  </a:cubicBezTo>
                  <a:lnTo>
                    <a:pt x="2191" y="4923"/>
                  </a:lnTo>
                  <a:cubicBezTo>
                    <a:pt x="991" y="4923"/>
                    <a:pt x="1" y="3933"/>
                    <a:pt x="1" y="2733"/>
                  </a:cubicBezTo>
                  <a:lnTo>
                    <a:pt x="1" y="2189"/>
                  </a:lnTo>
                  <a:cubicBezTo>
                    <a:pt x="1" y="977"/>
                    <a:pt x="991" y="1"/>
                    <a:pt x="2191" y="1"/>
                  </a:cubicBezTo>
                  <a:close/>
                </a:path>
              </a:pathLst>
            </a:custGeom>
            <a:solidFill>
              <a:srgbClr val="AF5B5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15" name="Google Shape;463;p39">
              <a:extLst>
                <a:ext uri="{FF2B5EF4-FFF2-40B4-BE49-F238E27FC236}">
                  <a16:creationId xmlns:a16="http://schemas.microsoft.com/office/drawing/2014/main" id="{A71D1341-FE06-4B42-B245-FDDBEEB59672}"/>
                </a:ext>
              </a:extLst>
            </p:cNvPr>
            <p:cNvSpPr/>
            <p:nvPr/>
          </p:nvSpPr>
          <p:spPr>
            <a:xfrm>
              <a:off x="-1642950" y="9803075"/>
              <a:ext cx="265025" cy="123075"/>
            </a:xfrm>
            <a:custGeom>
              <a:avLst/>
              <a:gdLst/>
              <a:ahLst/>
              <a:cxnLst/>
              <a:rect l="l" t="t" r="r" b="b"/>
              <a:pathLst>
                <a:path w="10601" h="4923" extrusionOk="0">
                  <a:moveTo>
                    <a:pt x="2191" y="0"/>
                  </a:moveTo>
                  <a:lnTo>
                    <a:pt x="8411" y="0"/>
                  </a:lnTo>
                  <a:cubicBezTo>
                    <a:pt x="9611" y="0"/>
                    <a:pt x="10601" y="990"/>
                    <a:pt x="10601" y="2189"/>
                  </a:cubicBezTo>
                  <a:lnTo>
                    <a:pt x="10601" y="2734"/>
                  </a:lnTo>
                  <a:cubicBezTo>
                    <a:pt x="10601" y="3946"/>
                    <a:pt x="9611" y="4922"/>
                    <a:pt x="8411" y="4922"/>
                  </a:cubicBezTo>
                  <a:lnTo>
                    <a:pt x="2191" y="4922"/>
                  </a:lnTo>
                  <a:cubicBezTo>
                    <a:pt x="991" y="4922"/>
                    <a:pt x="1" y="3946"/>
                    <a:pt x="1" y="2734"/>
                  </a:cubicBezTo>
                  <a:lnTo>
                    <a:pt x="1" y="2189"/>
                  </a:lnTo>
                  <a:cubicBezTo>
                    <a:pt x="1" y="990"/>
                    <a:pt x="991" y="0"/>
                    <a:pt x="2191" y="0"/>
                  </a:cubicBezTo>
                  <a:close/>
                </a:path>
              </a:pathLst>
            </a:custGeom>
            <a:solidFill>
              <a:srgbClr val="AF5B5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grpSp>
      <p:grpSp>
        <p:nvGrpSpPr>
          <p:cNvPr id="116" name="Google Shape;464;p39">
            <a:extLst>
              <a:ext uri="{FF2B5EF4-FFF2-40B4-BE49-F238E27FC236}">
                <a16:creationId xmlns:a16="http://schemas.microsoft.com/office/drawing/2014/main" id="{F697625A-50D1-4623-9F50-7015CEAFCB51}"/>
              </a:ext>
            </a:extLst>
          </p:cNvPr>
          <p:cNvGrpSpPr/>
          <p:nvPr/>
        </p:nvGrpSpPr>
        <p:grpSpPr>
          <a:xfrm>
            <a:off x="6506500" y="5654844"/>
            <a:ext cx="261097" cy="443395"/>
            <a:chOff x="-1642950" y="9686525"/>
            <a:chExt cx="265025" cy="450065"/>
          </a:xfrm>
        </p:grpSpPr>
        <p:sp>
          <p:nvSpPr>
            <p:cNvPr id="117" name="Google Shape;465;p39">
              <a:extLst>
                <a:ext uri="{FF2B5EF4-FFF2-40B4-BE49-F238E27FC236}">
                  <a16:creationId xmlns:a16="http://schemas.microsoft.com/office/drawing/2014/main" id="{6863ACAB-F5DC-4B26-8F50-C85B11A6BEE5}"/>
                </a:ext>
              </a:extLst>
            </p:cNvPr>
            <p:cNvSpPr/>
            <p:nvPr/>
          </p:nvSpPr>
          <p:spPr>
            <a:xfrm>
              <a:off x="-1613428" y="10013440"/>
              <a:ext cx="206025" cy="123150"/>
            </a:xfrm>
            <a:custGeom>
              <a:avLst/>
              <a:gdLst/>
              <a:ahLst/>
              <a:cxnLst/>
              <a:rect l="l" t="t" r="r" b="b"/>
              <a:pathLst>
                <a:path w="8241" h="4926" extrusionOk="0">
                  <a:moveTo>
                    <a:pt x="2191" y="0"/>
                  </a:moveTo>
                  <a:lnTo>
                    <a:pt x="6049" y="0"/>
                  </a:lnTo>
                  <a:cubicBezTo>
                    <a:pt x="7261" y="0"/>
                    <a:pt x="8238" y="990"/>
                    <a:pt x="8238" y="2190"/>
                  </a:cubicBezTo>
                  <a:lnTo>
                    <a:pt x="8238" y="2734"/>
                  </a:lnTo>
                  <a:cubicBezTo>
                    <a:pt x="8240" y="3945"/>
                    <a:pt x="7258" y="4925"/>
                    <a:pt x="6049" y="4922"/>
                  </a:cubicBezTo>
                  <a:lnTo>
                    <a:pt x="2191" y="4922"/>
                  </a:lnTo>
                  <a:cubicBezTo>
                    <a:pt x="991" y="4922"/>
                    <a:pt x="1" y="3946"/>
                    <a:pt x="1" y="2734"/>
                  </a:cubicBezTo>
                  <a:lnTo>
                    <a:pt x="1" y="2190"/>
                  </a:lnTo>
                  <a:cubicBezTo>
                    <a:pt x="1" y="990"/>
                    <a:pt x="991" y="0"/>
                    <a:pt x="2191" y="0"/>
                  </a:cubicBezTo>
                  <a:close/>
                </a:path>
              </a:pathLst>
            </a:custGeom>
            <a:solidFill>
              <a:srgbClr val="AF5B5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8" name="Google Shape;466;p39">
              <a:extLst>
                <a:ext uri="{FF2B5EF4-FFF2-40B4-BE49-F238E27FC236}">
                  <a16:creationId xmlns:a16="http://schemas.microsoft.com/office/drawing/2014/main" id="{8AAE8A6A-184D-40F7-8EE0-9A6A846BD27C}"/>
                </a:ext>
              </a:extLst>
            </p:cNvPr>
            <p:cNvSpPr/>
            <p:nvPr/>
          </p:nvSpPr>
          <p:spPr>
            <a:xfrm>
              <a:off x="-1624375" y="9918700"/>
              <a:ext cx="246125" cy="100525"/>
            </a:xfrm>
            <a:custGeom>
              <a:avLst/>
              <a:gdLst/>
              <a:ahLst/>
              <a:cxnLst/>
              <a:rect l="l" t="t" r="r" b="b"/>
              <a:pathLst>
                <a:path w="9845" h="4021" extrusionOk="0">
                  <a:moveTo>
                    <a:pt x="2189" y="1"/>
                  </a:moveTo>
                  <a:lnTo>
                    <a:pt x="7668" y="1"/>
                  </a:lnTo>
                  <a:cubicBezTo>
                    <a:pt x="8806" y="1"/>
                    <a:pt x="9759" y="891"/>
                    <a:pt x="9844" y="2016"/>
                  </a:cubicBezTo>
                  <a:cubicBezTo>
                    <a:pt x="9759" y="3130"/>
                    <a:pt x="8806" y="4021"/>
                    <a:pt x="7668" y="4021"/>
                  </a:cubicBezTo>
                  <a:lnTo>
                    <a:pt x="2189" y="4021"/>
                  </a:lnTo>
                  <a:cubicBezTo>
                    <a:pt x="1039" y="4021"/>
                    <a:pt x="99" y="3130"/>
                    <a:pt x="0" y="2016"/>
                  </a:cubicBezTo>
                  <a:cubicBezTo>
                    <a:pt x="99" y="891"/>
                    <a:pt x="1039" y="1"/>
                    <a:pt x="2189" y="1"/>
                  </a:cubicBezTo>
                  <a:close/>
                </a:path>
              </a:pathLst>
            </a:custGeom>
            <a:solidFill>
              <a:srgbClr val="AF5B5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9" name="Google Shape;467;p39">
              <a:extLst>
                <a:ext uri="{FF2B5EF4-FFF2-40B4-BE49-F238E27FC236}">
                  <a16:creationId xmlns:a16="http://schemas.microsoft.com/office/drawing/2014/main" id="{D644E25F-D58F-4EB2-BD81-D91BAD13F209}"/>
                </a:ext>
              </a:extLst>
            </p:cNvPr>
            <p:cNvSpPr/>
            <p:nvPr/>
          </p:nvSpPr>
          <p:spPr>
            <a:xfrm>
              <a:off x="-1612650" y="9686525"/>
              <a:ext cx="208125" cy="123075"/>
            </a:xfrm>
            <a:custGeom>
              <a:avLst/>
              <a:gdLst/>
              <a:ahLst/>
              <a:cxnLst/>
              <a:rect l="l" t="t" r="r" b="b"/>
              <a:pathLst>
                <a:path w="8325" h="4923" extrusionOk="0">
                  <a:moveTo>
                    <a:pt x="2191" y="1"/>
                  </a:moveTo>
                  <a:lnTo>
                    <a:pt x="6135" y="1"/>
                  </a:lnTo>
                  <a:cubicBezTo>
                    <a:pt x="7335" y="1"/>
                    <a:pt x="8325" y="977"/>
                    <a:pt x="8325" y="2189"/>
                  </a:cubicBezTo>
                  <a:lnTo>
                    <a:pt x="8325" y="2733"/>
                  </a:lnTo>
                  <a:cubicBezTo>
                    <a:pt x="8325" y="3933"/>
                    <a:pt x="7335" y="4923"/>
                    <a:pt x="6135" y="4923"/>
                  </a:cubicBezTo>
                  <a:lnTo>
                    <a:pt x="2191" y="4923"/>
                  </a:lnTo>
                  <a:cubicBezTo>
                    <a:pt x="991" y="4923"/>
                    <a:pt x="1" y="3933"/>
                    <a:pt x="1" y="2733"/>
                  </a:cubicBezTo>
                  <a:lnTo>
                    <a:pt x="1" y="2189"/>
                  </a:lnTo>
                  <a:cubicBezTo>
                    <a:pt x="1" y="977"/>
                    <a:pt x="991" y="1"/>
                    <a:pt x="2191" y="1"/>
                  </a:cubicBezTo>
                  <a:close/>
                </a:path>
              </a:pathLst>
            </a:custGeom>
            <a:solidFill>
              <a:srgbClr val="AF5B5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0" name="Google Shape;468;p39">
              <a:extLst>
                <a:ext uri="{FF2B5EF4-FFF2-40B4-BE49-F238E27FC236}">
                  <a16:creationId xmlns:a16="http://schemas.microsoft.com/office/drawing/2014/main" id="{D3838FE3-B5D6-4C4F-B382-C921C06B1A59}"/>
                </a:ext>
              </a:extLst>
            </p:cNvPr>
            <p:cNvSpPr/>
            <p:nvPr/>
          </p:nvSpPr>
          <p:spPr>
            <a:xfrm>
              <a:off x="-1642950" y="9803075"/>
              <a:ext cx="265025" cy="123075"/>
            </a:xfrm>
            <a:custGeom>
              <a:avLst/>
              <a:gdLst/>
              <a:ahLst/>
              <a:cxnLst/>
              <a:rect l="l" t="t" r="r" b="b"/>
              <a:pathLst>
                <a:path w="10601" h="4923" extrusionOk="0">
                  <a:moveTo>
                    <a:pt x="2191" y="0"/>
                  </a:moveTo>
                  <a:lnTo>
                    <a:pt x="8411" y="0"/>
                  </a:lnTo>
                  <a:cubicBezTo>
                    <a:pt x="9611" y="0"/>
                    <a:pt x="10601" y="990"/>
                    <a:pt x="10601" y="2189"/>
                  </a:cubicBezTo>
                  <a:lnTo>
                    <a:pt x="10601" y="2734"/>
                  </a:lnTo>
                  <a:cubicBezTo>
                    <a:pt x="10601" y="3946"/>
                    <a:pt x="9611" y="4922"/>
                    <a:pt x="8411" y="4922"/>
                  </a:cubicBezTo>
                  <a:lnTo>
                    <a:pt x="2191" y="4922"/>
                  </a:lnTo>
                  <a:cubicBezTo>
                    <a:pt x="991" y="4922"/>
                    <a:pt x="1" y="3946"/>
                    <a:pt x="1" y="2734"/>
                  </a:cubicBezTo>
                  <a:lnTo>
                    <a:pt x="1" y="2189"/>
                  </a:lnTo>
                  <a:cubicBezTo>
                    <a:pt x="1" y="990"/>
                    <a:pt x="991" y="0"/>
                    <a:pt x="2191" y="0"/>
                  </a:cubicBezTo>
                  <a:close/>
                </a:path>
              </a:pathLst>
            </a:custGeom>
            <a:solidFill>
              <a:srgbClr val="AF5B5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21" name="Google Shape;469;p39">
            <a:extLst>
              <a:ext uri="{FF2B5EF4-FFF2-40B4-BE49-F238E27FC236}">
                <a16:creationId xmlns:a16="http://schemas.microsoft.com/office/drawing/2014/main" id="{438AAF60-DF9D-4049-80AF-3AF41E7CABCC}"/>
              </a:ext>
            </a:extLst>
          </p:cNvPr>
          <p:cNvGrpSpPr/>
          <p:nvPr/>
        </p:nvGrpSpPr>
        <p:grpSpPr>
          <a:xfrm rot="838290">
            <a:off x="7255728" y="3961995"/>
            <a:ext cx="826453" cy="747703"/>
            <a:chOff x="3013475" y="3736761"/>
            <a:chExt cx="656298" cy="485055"/>
          </a:xfrm>
        </p:grpSpPr>
        <p:sp>
          <p:nvSpPr>
            <p:cNvPr id="122" name="Google Shape;470;p39">
              <a:extLst>
                <a:ext uri="{FF2B5EF4-FFF2-40B4-BE49-F238E27FC236}">
                  <a16:creationId xmlns:a16="http://schemas.microsoft.com/office/drawing/2014/main" id="{5B11A689-7E68-4049-A4D7-43805009A0B5}"/>
                </a:ext>
              </a:extLst>
            </p:cNvPr>
            <p:cNvSpPr/>
            <p:nvPr/>
          </p:nvSpPr>
          <p:spPr>
            <a:xfrm>
              <a:off x="3304315" y="3758872"/>
              <a:ext cx="169400" cy="261650"/>
            </a:xfrm>
            <a:custGeom>
              <a:avLst/>
              <a:gdLst/>
              <a:ahLst/>
              <a:cxnLst/>
              <a:rect l="l" t="t" r="r" b="b"/>
              <a:pathLst>
                <a:path w="6776" h="10466" extrusionOk="0">
                  <a:moveTo>
                    <a:pt x="767" y="0"/>
                  </a:moveTo>
                  <a:lnTo>
                    <a:pt x="767" y="0"/>
                  </a:lnTo>
                  <a:cubicBezTo>
                    <a:pt x="0" y="5352"/>
                    <a:pt x="2369" y="10465"/>
                    <a:pt x="2369" y="10465"/>
                  </a:cubicBezTo>
                  <a:cubicBezTo>
                    <a:pt x="3578" y="10419"/>
                    <a:pt x="6775" y="8605"/>
                    <a:pt x="6775" y="8605"/>
                  </a:cubicBezTo>
                  <a:cubicBezTo>
                    <a:pt x="3697" y="7149"/>
                    <a:pt x="767" y="1"/>
                    <a:pt x="767" y="0"/>
                  </a:cubicBezTo>
                  <a:close/>
                </a:path>
              </a:pathLst>
            </a:custGeom>
            <a:solidFill>
              <a:srgbClr val="DD877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3" name="Google Shape;471;p39">
              <a:extLst>
                <a:ext uri="{FF2B5EF4-FFF2-40B4-BE49-F238E27FC236}">
                  <a16:creationId xmlns:a16="http://schemas.microsoft.com/office/drawing/2014/main" id="{255FA9A7-F184-4C9B-A673-59EA1D162DD9}"/>
                </a:ext>
              </a:extLst>
            </p:cNvPr>
            <p:cNvSpPr/>
            <p:nvPr/>
          </p:nvSpPr>
          <p:spPr>
            <a:xfrm>
              <a:off x="3252424" y="4086015"/>
              <a:ext cx="254650" cy="135800"/>
            </a:xfrm>
            <a:custGeom>
              <a:avLst/>
              <a:gdLst/>
              <a:ahLst/>
              <a:cxnLst/>
              <a:rect l="l" t="t" r="r" b="b"/>
              <a:pathLst>
                <a:path w="10186" h="5432" extrusionOk="0">
                  <a:moveTo>
                    <a:pt x="1371" y="1"/>
                  </a:moveTo>
                  <a:cubicBezTo>
                    <a:pt x="982" y="1"/>
                    <a:pt x="689" y="121"/>
                    <a:pt x="497" y="363"/>
                  </a:cubicBezTo>
                  <a:cubicBezTo>
                    <a:pt x="0" y="987"/>
                    <a:pt x="425" y="2204"/>
                    <a:pt x="1075" y="3032"/>
                  </a:cubicBezTo>
                  <a:cubicBezTo>
                    <a:pt x="1852" y="4020"/>
                    <a:pt x="3901" y="5239"/>
                    <a:pt x="5599" y="5409"/>
                  </a:cubicBezTo>
                  <a:cubicBezTo>
                    <a:pt x="5736" y="5424"/>
                    <a:pt x="5875" y="5431"/>
                    <a:pt x="6012" y="5431"/>
                  </a:cubicBezTo>
                  <a:cubicBezTo>
                    <a:pt x="6681" y="5431"/>
                    <a:pt x="7235" y="5250"/>
                    <a:pt x="7660" y="4888"/>
                  </a:cubicBezTo>
                  <a:cubicBezTo>
                    <a:pt x="7755" y="4800"/>
                    <a:pt x="7764" y="4653"/>
                    <a:pt x="7681" y="4554"/>
                  </a:cubicBezTo>
                  <a:cubicBezTo>
                    <a:pt x="7633" y="4498"/>
                    <a:pt x="7565" y="4469"/>
                    <a:pt x="7496" y="4469"/>
                  </a:cubicBezTo>
                  <a:cubicBezTo>
                    <a:pt x="7444" y="4469"/>
                    <a:pt x="7391" y="4485"/>
                    <a:pt x="7347" y="4520"/>
                  </a:cubicBezTo>
                  <a:cubicBezTo>
                    <a:pt x="7011" y="4805"/>
                    <a:pt x="6561" y="4947"/>
                    <a:pt x="6006" y="4947"/>
                  </a:cubicBezTo>
                  <a:cubicBezTo>
                    <a:pt x="5891" y="4947"/>
                    <a:pt x="5772" y="4941"/>
                    <a:pt x="5649" y="4929"/>
                  </a:cubicBezTo>
                  <a:cubicBezTo>
                    <a:pt x="3989" y="4762"/>
                    <a:pt x="2089" y="3537"/>
                    <a:pt x="1456" y="2734"/>
                  </a:cubicBezTo>
                  <a:cubicBezTo>
                    <a:pt x="867" y="1984"/>
                    <a:pt x="595" y="1016"/>
                    <a:pt x="876" y="664"/>
                  </a:cubicBezTo>
                  <a:cubicBezTo>
                    <a:pt x="972" y="543"/>
                    <a:pt x="1142" y="483"/>
                    <a:pt x="1375" y="483"/>
                  </a:cubicBezTo>
                  <a:cubicBezTo>
                    <a:pt x="1763" y="483"/>
                    <a:pt x="2327" y="649"/>
                    <a:pt x="3018" y="975"/>
                  </a:cubicBezTo>
                  <a:cubicBezTo>
                    <a:pt x="4543" y="1695"/>
                    <a:pt x="6086" y="1895"/>
                    <a:pt x="7331" y="1895"/>
                  </a:cubicBezTo>
                  <a:cubicBezTo>
                    <a:pt x="8835" y="1895"/>
                    <a:pt x="9904" y="1603"/>
                    <a:pt x="9984" y="1581"/>
                  </a:cubicBezTo>
                  <a:cubicBezTo>
                    <a:pt x="10111" y="1544"/>
                    <a:pt x="10186" y="1411"/>
                    <a:pt x="10150" y="1283"/>
                  </a:cubicBezTo>
                  <a:cubicBezTo>
                    <a:pt x="10120" y="1176"/>
                    <a:pt x="10023" y="1106"/>
                    <a:pt x="9917" y="1106"/>
                  </a:cubicBezTo>
                  <a:cubicBezTo>
                    <a:pt x="9896" y="1106"/>
                    <a:pt x="9874" y="1109"/>
                    <a:pt x="9853" y="1115"/>
                  </a:cubicBezTo>
                  <a:cubicBezTo>
                    <a:pt x="9834" y="1120"/>
                    <a:pt x="8795" y="1404"/>
                    <a:pt x="7329" y="1404"/>
                  </a:cubicBezTo>
                  <a:cubicBezTo>
                    <a:pt x="6137" y="1404"/>
                    <a:pt x="4663" y="1216"/>
                    <a:pt x="3225" y="538"/>
                  </a:cubicBezTo>
                  <a:cubicBezTo>
                    <a:pt x="2465" y="180"/>
                    <a:pt x="1846" y="1"/>
                    <a:pt x="1371" y="1"/>
                  </a:cubicBezTo>
                  <a:close/>
                </a:path>
              </a:pathLst>
            </a:custGeom>
            <a:solidFill>
              <a:srgbClr val="8B073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4" name="Google Shape;472;p39">
              <a:extLst>
                <a:ext uri="{FF2B5EF4-FFF2-40B4-BE49-F238E27FC236}">
                  <a16:creationId xmlns:a16="http://schemas.microsoft.com/office/drawing/2014/main" id="{7FB92E53-5A0C-4A4C-87EC-CFEA2D94BC23}"/>
                </a:ext>
              </a:extLst>
            </p:cNvPr>
            <p:cNvSpPr/>
            <p:nvPr/>
          </p:nvSpPr>
          <p:spPr>
            <a:xfrm>
              <a:off x="3478398" y="3736761"/>
              <a:ext cx="191375" cy="45500"/>
            </a:xfrm>
            <a:custGeom>
              <a:avLst/>
              <a:gdLst/>
              <a:ahLst/>
              <a:cxnLst/>
              <a:rect l="l" t="t" r="r" b="b"/>
              <a:pathLst>
                <a:path w="7655" h="1820" extrusionOk="0">
                  <a:moveTo>
                    <a:pt x="7369" y="0"/>
                  </a:moveTo>
                  <a:cubicBezTo>
                    <a:pt x="5924" y="1065"/>
                    <a:pt x="4061" y="1326"/>
                    <a:pt x="2585" y="1326"/>
                  </a:cubicBezTo>
                  <a:cubicBezTo>
                    <a:pt x="1184" y="1326"/>
                    <a:pt x="131" y="1091"/>
                    <a:pt x="109" y="1086"/>
                  </a:cubicBezTo>
                  <a:lnTo>
                    <a:pt x="0" y="1558"/>
                  </a:lnTo>
                  <a:cubicBezTo>
                    <a:pt x="91" y="1579"/>
                    <a:pt x="1168" y="1820"/>
                    <a:pt x="2596" y="1820"/>
                  </a:cubicBezTo>
                  <a:cubicBezTo>
                    <a:pt x="4142" y="1820"/>
                    <a:pt x="6097" y="1537"/>
                    <a:pt x="7655" y="390"/>
                  </a:cubicBezTo>
                  <a:lnTo>
                    <a:pt x="7369" y="0"/>
                  </a:lnTo>
                  <a:close/>
                </a:path>
              </a:pathLst>
            </a:custGeom>
            <a:solidFill>
              <a:srgbClr val="16131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5" name="Google Shape;473;p39">
              <a:extLst>
                <a:ext uri="{FF2B5EF4-FFF2-40B4-BE49-F238E27FC236}">
                  <a16:creationId xmlns:a16="http://schemas.microsoft.com/office/drawing/2014/main" id="{FA77A03C-09EE-435B-A6F5-459FD72AD4AC}"/>
                </a:ext>
              </a:extLst>
            </p:cNvPr>
            <p:cNvSpPr/>
            <p:nvPr/>
          </p:nvSpPr>
          <p:spPr>
            <a:xfrm>
              <a:off x="3013475" y="3817000"/>
              <a:ext cx="187975" cy="71450"/>
            </a:xfrm>
            <a:custGeom>
              <a:avLst/>
              <a:gdLst/>
              <a:ahLst/>
              <a:cxnLst/>
              <a:rect l="l" t="t" r="r" b="b"/>
              <a:pathLst>
                <a:path w="7519" h="2858" extrusionOk="0">
                  <a:moveTo>
                    <a:pt x="7170" y="1"/>
                  </a:moveTo>
                  <a:cubicBezTo>
                    <a:pt x="5230" y="2015"/>
                    <a:pt x="2869" y="2376"/>
                    <a:pt x="1428" y="2376"/>
                  </a:cubicBezTo>
                  <a:cubicBezTo>
                    <a:pt x="635" y="2376"/>
                    <a:pt x="121" y="2267"/>
                    <a:pt x="106" y="2264"/>
                  </a:cubicBezTo>
                  <a:lnTo>
                    <a:pt x="0" y="2735"/>
                  </a:lnTo>
                  <a:cubicBezTo>
                    <a:pt x="16" y="2740"/>
                    <a:pt x="570" y="2858"/>
                    <a:pt x="1424" y="2858"/>
                  </a:cubicBezTo>
                  <a:cubicBezTo>
                    <a:pt x="2960" y="2858"/>
                    <a:pt x="5461" y="2473"/>
                    <a:pt x="7519" y="337"/>
                  </a:cubicBezTo>
                  <a:lnTo>
                    <a:pt x="7170" y="1"/>
                  </a:lnTo>
                  <a:close/>
                </a:path>
              </a:pathLst>
            </a:custGeom>
            <a:solidFill>
              <a:srgbClr val="16131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26" name="Google Shape;474;p39">
            <a:extLst>
              <a:ext uri="{FF2B5EF4-FFF2-40B4-BE49-F238E27FC236}">
                <a16:creationId xmlns:a16="http://schemas.microsoft.com/office/drawing/2014/main" id="{BCF131BE-273D-49F6-80DB-4B96080A2C0B}"/>
              </a:ext>
            </a:extLst>
          </p:cNvPr>
          <p:cNvGrpSpPr/>
          <p:nvPr/>
        </p:nvGrpSpPr>
        <p:grpSpPr>
          <a:xfrm>
            <a:off x="16923325" y="3596287"/>
            <a:ext cx="472927" cy="457949"/>
            <a:chOff x="3412450" y="2539680"/>
            <a:chExt cx="378660" cy="366670"/>
          </a:xfrm>
        </p:grpSpPr>
        <p:sp>
          <p:nvSpPr>
            <p:cNvPr id="127" name="Google Shape;475;p39">
              <a:extLst>
                <a:ext uri="{FF2B5EF4-FFF2-40B4-BE49-F238E27FC236}">
                  <a16:creationId xmlns:a16="http://schemas.microsoft.com/office/drawing/2014/main" id="{D93FFF57-32F1-4A2E-A877-F05B51C77EC7}"/>
                </a:ext>
              </a:extLst>
            </p:cNvPr>
            <p:cNvSpPr/>
            <p:nvPr/>
          </p:nvSpPr>
          <p:spPr>
            <a:xfrm>
              <a:off x="3644138" y="2539680"/>
              <a:ext cx="146972" cy="314200"/>
            </a:xfrm>
            <a:custGeom>
              <a:avLst/>
              <a:gdLst/>
              <a:ahLst/>
              <a:cxnLst/>
              <a:rect l="l" t="t" r="r" b="b"/>
              <a:pathLst>
                <a:path w="7625" h="16303" extrusionOk="0">
                  <a:moveTo>
                    <a:pt x="5208" y="0"/>
                  </a:moveTo>
                  <a:cubicBezTo>
                    <a:pt x="1" y="14298"/>
                    <a:pt x="3539" y="16302"/>
                    <a:pt x="5932" y="16302"/>
                  </a:cubicBezTo>
                  <a:cubicBezTo>
                    <a:pt x="6865" y="16302"/>
                    <a:pt x="7624" y="15998"/>
                    <a:pt x="7624" y="15998"/>
                  </a:cubicBezTo>
                  <a:cubicBezTo>
                    <a:pt x="5403" y="11606"/>
                    <a:pt x="5208" y="1"/>
                    <a:pt x="5208" y="0"/>
                  </a:cubicBezTo>
                  <a:close/>
                </a:path>
              </a:pathLst>
            </a:custGeom>
            <a:solidFill>
              <a:srgbClr val="CC736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8" name="Google Shape;476;p39">
              <a:extLst>
                <a:ext uri="{FF2B5EF4-FFF2-40B4-BE49-F238E27FC236}">
                  <a16:creationId xmlns:a16="http://schemas.microsoft.com/office/drawing/2014/main" id="{9F51A311-1601-46D3-BEDF-2AC608D032AC}"/>
                </a:ext>
              </a:extLst>
            </p:cNvPr>
            <p:cNvSpPr/>
            <p:nvPr/>
          </p:nvSpPr>
          <p:spPr>
            <a:xfrm>
              <a:off x="3412450" y="2562225"/>
              <a:ext cx="231700" cy="116450"/>
            </a:xfrm>
            <a:custGeom>
              <a:avLst/>
              <a:gdLst/>
              <a:ahLst/>
              <a:cxnLst/>
              <a:rect l="l" t="t" r="r" b="b"/>
              <a:pathLst>
                <a:path w="9268" h="4658" extrusionOk="0">
                  <a:moveTo>
                    <a:pt x="1160" y="0"/>
                  </a:moveTo>
                  <a:cubicBezTo>
                    <a:pt x="89" y="1413"/>
                    <a:pt x="10" y="2896"/>
                    <a:pt x="7" y="2958"/>
                  </a:cubicBezTo>
                  <a:lnTo>
                    <a:pt x="1" y="3122"/>
                  </a:lnTo>
                  <a:lnTo>
                    <a:pt x="149" y="3191"/>
                  </a:lnTo>
                  <a:cubicBezTo>
                    <a:pt x="2608" y="4307"/>
                    <a:pt x="4498" y="4657"/>
                    <a:pt x="5904" y="4657"/>
                  </a:cubicBezTo>
                  <a:cubicBezTo>
                    <a:pt x="8201" y="4657"/>
                    <a:pt x="9202" y="3720"/>
                    <a:pt x="9268" y="3656"/>
                  </a:cubicBezTo>
                  <a:lnTo>
                    <a:pt x="8931" y="3310"/>
                  </a:lnTo>
                  <a:cubicBezTo>
                    <a:pt x="8916" y="3324"/>
                    <a:pt x="8014" y="4166"/>
                    <a:pt x="5892" y="4166"/>
                  </a:cubicBezTo>
                  <a:cubicBezTo>
                    <a:pt x="4585" y="4166"/>
                    <a:pt x="2817" y="3847"/>
                    <a:pt x="507" y="2820"/>
                  </a:cubicBezTo>
                  <a:cubicBezTo>
                    <a:pt x="558" y="2417"/>
                    <a:pt x="764" y="1323"/>
                    <a:pt x="1545" y="291"/>
                  </a:cubicBezTo>
                  <a:lnTo>
                    <a:pt x="1160" y="0"/>
                  </a:lnTo>
                  <a:close/>
                </a:path>
              </a:pathLst>
            </a:custGeom>
            <a:solidFill>
              <a:srgbClr val="4C2A2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9" name="Google Shape;477;p39">
              <a:extLst>
                <a:ext uri="{FF2B5EF4-FFF2-40B4-BE49-F238E27FC236}">
                  <a16:creationId xmlns:a16="http://schemas.microsoft.com/office/drawing/2014/main" id="{ED4FFC8B-9149-42E5-AA60-664CB0877C46}"/>
                </a:ext>
              </a:extLst>
            </p:cNvPr>
            <p:cNvSpPr/>
            <p:nvPr/>
          </p:nvSpPr>
          <p:spPr>
            <a:xfrm>
              <a:off x="3582575" y="2565050"/>
              <a:ext cx="32475" cy="103575"/>
            </a:xfrm>
            <a:custGeom>
              <a:avLst/>
              <a:gdLst/>
              <a:ahLst/>
              <a:cxnLst/>
              <a:rect l="l" t="t" r="r" b="b"/>
              <a:pathLst>
                <a:path w="1299" h="4143" extrusionOk="0">
                  <a:moveTo>
                    <a:pt x="468" y="1"/>
                  </a:moveTo>
                  <a:lnTo>
                    <a:pt x="0" y="122"/>
                  </a:lnTo>
                  <a:cubicBezTo>
                    <a:pt x="790" y="3187"/>
                    <a:pt x="536" y="3908"/>
                    <a:pt x="525" y="3937"/>
                  </a:cubicBezTo>
                  <a:lnTo>
                    <a:pt x="963" y="4142"/>
                  </a:lnTo>
                  <a:cubicBezTo>
                    <a:pt x="1026" y="4016"/>
                    <a:pt x="1298" y="3220"/>
                    <a:pt x="468" y="1"/>
                  </a:cubicBezTo>
                  <a:close/>
                </a:path>
              </a:pathLst>
            </a:custGeom>
            <a:solidFill>
              <a:srgbClr val="4C2A2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0" name="Google Shape;478;p39">
              <a:extLst>
                <a:ext uri="{FF2B5EF4-FFF2-40B4-BE49-F238E27FC236}">
                  <a16:creationId xmlns:a16="http://schemas.microsoft.com/office/drawing/2014/main" id="{5F2E575B-843C-46FB-A7BD-EF68FE9F020C}"/>
                </a:ext>
              </a:extLst>
            </p:cNvPr>
            <p:cNvSpPr/>
            <p:nvPr/>
          </p:nvSpPr>
          <p:spPr>
            <a:xfrm>
              <a:off x="3535625" y="2807575"/>
              <a:ext cx="146925" cy="98775"/>
            </a:xfrm>
            <a:custGeom>
              <a:avLst/>
              <a:gdLst/>
              <a:ahLst/>
              <a:cxnLst/>
              <a:rect l="l" t="t" r="r" b="b"/>
              <a:pathLst>
                <a:path w="5877" h="3951" extrusionOk="0">
                  <a:moveTo>
                    <a:pt x="1531" y="0"/>
                  </a:moveTo>
                  <a:cubicBezTo>
                    <a:pt x="1436" y="0"/>
                    <a:pt x="1344" y="4"/>
                    <a:pt x="1256" y="10"/>
                  </a:cubicBezTo>
                  <a:cubicBezTo>
                    <a:pt x="815" y="44"/>
                    <a:pt x="455" y="337"/>
                    <a:pt x="266" y="814"/>
                  </a:cubicBezTo>
                  <a:cubicBezTo>
                    <a:pt x="0" y="1488"/>
                    <a:pt x="80" y="2550"/>
                    <a:pt x="748" y="3278"/>
                  </a:cubicBezTo>
                  <a:cubicBezTo>
                    <a:pt x="1008" y="3560"/>
                    <a:pt x="1520" y="3950"/>
                    <a:pt x="2363" y="3950"/>
                  </a:cubicBezTo>
                  <a:cubicBezTo>
                    <a:pt x="2650" y="3950"/>
                    <a:pt x="2976" y="3905"/>
                    <a:pt x="3343" y="3795"/>
                  </a:cubicBezTo>
                  <a:cubicBezTo>
                    <a:pt x="3471" y="3757"/>
                    <a:pt x="3544" y="3623"/>
                    <a:pt x="3506" y="3494"/>
                  </a:cubicBezTo>
                  <a:cubicBezTo>
                    <a:pt x="3474" y="3389"/>
                    <a:pt x="3378" y="3321"/>
                    <a:pt x="3273" y="3321"/>
                  </a:cubicBezTo>
                  <a:cubicBezTo>
                    <a:pt x="3251" y="3321"/>
                    <a:pt x="3227" y="3324"/>
                    <a:pt x="3204" y="3331"/>
                  </a:cubicBezTo>
                  <a:cubicBezTo>
                    <a:pt x="2901" y="3422"/>
                    <a:pt x="2617" y="3468"/>
                    <a:pt x="2356" y="3468"/>
                  </a:cubicBezTo>
                  <a:cubicBezTo>
                    <a:pt x="1844" y="3468"/>
                    <a:pt x="1419" y="3293"/>
                    <a:pt x="1104" y="2950"/>
                  </a:cubicBezTo>
                  <a:cubicBezTo>
                    <a:pt x="577" y="2376"/>
                    <a:pt x="510" y="1512"/>
                    <a:pt x="715" y="992"/>
                  </a:cubicBezTo>
                  <a:cubicBezTo>
                    <a:pt x="801" y="778"/>
                    <a:pt x="969" y="517"/>
                    <a:pt x="1293" y="493"/>
                  </a:cubicBezTo>
                  <a:cubicBezTo>
                    <a:pt x="1373" y="487"/>
                    <a:pt x="1456" y="484"/>
                    <a:pt x="1543" y="484"/>
                  </a:cubicBezTo>
                  <a:cubicBezTo>
                    <a:pt x="3070" y="484"/>
                    <a:pt x="5492" y="1393"/>
                    <a:pt x="5518" y="1403"/>
                  </a:cubicBezTo>
                  <a:cubicBezTo>
                    <a:pt x="5546" y="1414"/>
                    <a:pt x="5575" y="1419"/>
                    <a:pt x="5603" y="1419"/>
                  </a:cubicBezTo>
                  <a:cubicBezTo>
                    <a:pt x="5701" y="1419"/>
                    <a:pt x="5793" y="1360"/>
                    <a:pt x="5829" y="1262"/>
                  </a:cubicBezTo>
                  <a:cubicBezTo>
                    <a:pt x="5877" y="1138"/>
                    <a:pt x="5814" y="998"/>
                    <a:pt x="5689" y="951"/>
                  </a:cubicBezTo>
                  <a:cubicBezTo>
                    <a:pt x="5581" y="910"/>
                    <a:pt x="3152" y="0"/>
                    <a:pt x="1531" y="0"/>
                  </a:cubicBezTo>
                  <a:close/>
                </a:path>
              </a:pathLst>
            </a:custGeom>
            <a:solidFill>
              <a:srgbClr val="B75A5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31" name="Google Shape;416;p39">
            <a:extLst>
              <a:ext uri="{FF2B5EF4-FFF2-40B4-BE49-F238E27FC236}">
                <a16:creationId xmlns:a16="http://schemas.microsoft.com/office/drawing/2014/main" id="{03F37DD1-36AC-477A-B3ED-894171803F91}"/>
              </a:ext>
            </a:extLst>
          </p:cNvPr>
          <p:cNvSpPr txBox="1">
            <a:spLocks/>
          </p:cNvSpPr>
          <p:nvPr/>
        </p:nvSpPr>
        <p:spPr>
          <a:xfrm>
            <a:off x="14977493" y="9118841"/>
            <a:ext cx="6248723" cy="2875533"/>
          </a:xfrm>
          <a:prstGeom prst="rect">
            <a:avLst/>
          </a:prstGeom>
          <a:noFill/>
          <a:ln>
            <a:noFill/>
          </a:ln>
        </p:spPr>
        <p:txBody>
          <a:bodyPr spcFirstLastPara="1" wrap="square" lIns="243828" tIns="243828" rIns="243828" bIns="243828"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FFFFFF"/>
              </a:buClr>
              <a:buSzPts val="1400"/>
              <a:buFont typeface="Muli"/>
              <a:buNone/>
              <a:defRPr sz="3733" b="0" i="0" u="none" strike="noStrike" cap="none">
                <a:solidFill>
                  <a:srgbClr val="FFFFFF"/>
                </a:solidFill>
                <a:latin typeface="Muli"/>
                <a:ea typeface="Muli"/>
                <a:cs typeface="Muli"/>
                <a:sym typeface="Muli"/>
              </a:defRPr>
            </a:lvl1pPr>
            <a:lvl2pPr marL="914400" marR="0" lvl="1" indent="-317500" algn="ctr" rtl="0">
              <a:lnSpc>
                <a:spcPct val="100000"/>
              </a:lnSpc>
              <a:spcBef>
                <a:spcPts val="0"/>
              </a:spcBef>
              <a:spcAft>
                <a:spcPts val="0"/>
              </a:spcAft>
              <a:buClr>
                <a:srgbClr val="FFFFFF"/>
              </a:buClr>
              <a:buSzPts val="1400"/>
              <a:buFont typeface="Muli"/>
              <a:buNone/>
              <a:defRPr sz="3733" b="0" i="0" u="none" strike="noStrike" cap="none">
                <a:solidFill>
                  <a:srgbClr val="FFFFFF"/>
                </a:solidFill>
                <a:latin typeface="Muli"/>
                <a:ea typeface="Muli"/>
                <a:cs typeface="Muli"/>
                <a:sym typeface="Muli"/>
              </a:defRPr>
            </a:lvl2pPr>
            <a:lvl3pPr marL="1371600" marR="0" lvl="2" indent="-317500" algn="ctr" rtl="0">
              <a:lnSpc>
                <a:spcPct val="100000"/>
              </a:lnSpc>
              <a:spcBef>
                <a:spcPts val="0"/>
              </a:spcBef>
              <a:spcAft>
                <a:spcPts val="0"/>
              </a:spcAft>
              <a:buClr>
                <a:srgbClr val="FFFFFF"/>
              </a:buClr>
              <a:buSzPts val="1400"/>
              <a:buFont typeface="Muli"/>
              <a:buNone/>
              <a:defRPr sz="3733" b="0" i="0" u="none" strike="noStrike" cap="none">
                <a:solidFill>
                  <a:srgbClr val="FFFFFF"/>
                </a:solidFill>
                <a:latin typeface="Muli"/>
                <a:ea typeface="Muli"/>
                <a:cs typeface="Muli"/>
                <a:sym typeface="Muli"/>
              </a:defRPr>
            </a:lvl3pPr>
            <a:lvl4pPr marL="1828800" marR="0" lvl="3" indent="-317500" algn="ctr" rtl="0">
              <a:lnSpc>
                <a:spcPct val="100000"/>
              </a:lnSpc>
              <a:spcBef>
                <a:spcPts val="0"/>
              </a:spcBef>
              <a:spcAft>
                <a:spcPts val="0"/>
              </a:spcAft>
              <a:buClr>
                <a:srgbClr val="FFFFFF"/>
              </a:buClr>
              <a:buSzPts val="1400"/>
              <a:buFont typeface="Muli"/>
              <a:buNone/>
              <a:defRPr sz="3733" b="0" i="0" u="none" strike="noStrike" cap="none">
                <a:solidFill>
                  <a:srgbClr val="FFFFFF"/>
                </a:solidFill>
                <a:latin typeface="Muli"/>
                <a:ea typeface="Muli"/>
                <a:cs typeface="Muli"/>
                <a:sym typeface="Muli"/>
              </a:defRPr>
            </a:lvl4pPr>
            <a:lvl5pPr marL="2286000" marR="0" lvl="4" indent="-317500" algn="ctr" rtl="0">
              <a:lnSpc>
                <a:spcPct val="100000"/>
              </a:lnSpc>
              <a:spcBef>
                <a:spcPts val="0"/>
              </a:spcBef>
              <a:spcAft>
                <a:spcPts val="0"/>
              </a:spcAft>
              <a:buClr>
                <a:srgbClr val="FFFFFF"/>
              </a:buClr>
              <a:buSzPts val="1400"/>
              <a:buFont typeface="Muli"/>
              <a:buNone/>
              <a:defRPr sz="3733" b="0" i="0" u="none" strike="noStrike" cap="none">
                <a:solidFill>
                  <a:srgbClr val="FFFFFF"/>
                </a:solidFill>
                <a:latin typeface="Muli"/>
                <a:ea typeface="Muli"/>
                <a:cs typeface="Muli"/>
                <a:sym typeface="Muli"/>
              </a:defRPr>
            </a:lvl5pPr>
            <a:lvl6pPr marL="2743200" marR="0" lvl="5" indent="-317500" algn="ctr" rtl="0">
              <a:lnSpc>
                <a:spcPct val="100000"/>
              </a:lnSpc>
              <a:spcBef>
                <a:spcPts val="0"/>
              </a:spcBef>
              <a:spcAft>
                <a:spcPts val="0"/>
              </a:spcAft>
              <a:buClr>
                <a:srgbClr val="FFFFFF"/>
              </a:buClr>
              <a:buSzPts val="1400"/>
              <a:buFont typeface="Muli"/>
              <a:buNone/>
              <a:defRPr sz="3733" b="0" i="0" u="none" strike="noStrike" cap="none">
                <a:solidFill>
                  <a:srgbClr val="FFFFFF"/>
                </a:solidFill>
                <a:latin typeface="Muli"/>
                <a:ea typeface="Muli"/>
                <a:cs typeface="Muli"/>
                <a:sym typeface="Muli"/>
              </a:defRPr>
            </a:lvl6pPr>
            <a:lvl7pPr marL="3200400" marR="0" lvl="6" indent="-317500" algn="ctr" rtl="0">
              <a:lnSpc>
                <a:spcPct val="100000"/>
              </a:lnSpc>
              <a:spcBef>
                <a:spcPts val="0"/>
              </a:spcBef>
              <a:spcAft>
                <a:spcPts val="0"/>
              </a:spcAft>
              <a:buClr>
                <a:srgbClr val="FFFFFF"/>
              </a:buClr>
              <a:buSzPts val="1400"/>
              <a:buFont typeface="Muli"/>
              <a:buNone/>
              <a:defRPr sz="3733" b="0" i="0" u="none" strike="noStrike" cap="none">
                <a:solidFill>
                  <a:srgbClr val="FFFFFF"/>
                </a:solidFill>
                <a:latin typeface="Muli"/>
                <a:ea typeface="Muli"/>
                <a:cs typeface="Muli"/>
                <a:sym typeface="Muli"/>
              </a:defRPr>
            </a:lvl7pPr>
            <a:lvl8pPr marL="3657600" marR="0" lvl="7" indent="-317500" algn="ctr" rtl="0">
              <a:lnSpc>
                <a:spcPct val="100000"/>
              </a:lnSpc>
              <a:spcBef>
                <a:spcPts val="0"/>
              </a:spcBef>
              <a:spcAft>
                <a:spcPts val="0"/>
              </a:spcAft>
              <a:buClr>
                <a:srgbClr val="FFFFFF"/>
              </a:buClr>
              <a:buSzPts val="1400"/>
              <a:buFont typeface="Muli"/>
              <a:buNone/>
              <a:defRPr sz="3733" b="0" i="0" u="none" strike="noStrike" cap="none">
                <a:solidFill>
                  <a:srgbClr val="FFFFFF"/>
                </a:solidFill>
                <a:latin typeface="Muli"/>
                <a:ea typeface="Muli"/>
                <a:cs typeface="Muli"/>
                <a:sym typeface="Muli"/>
              </a:defRPr>
            </a:lvl8pPr>
            <a:lvl9pPr marL="4114800" marR="0" lvl="8" indent="-317500" algn="ctr" rtl="0">
              <a:lnSpc>
                <a:spcPct val="100000"/>
              </a:lnSpc>
              <a:spcBef>
                <a:spcPts val="0"/>
              </a:spcBef>
              <a:spcAft>
                <a:spcPts val="0"/>
              </a:spcAft>
              <a:buClr>
                <a:srgbClr val="FFFFFF"/>
              </a:buClr>
              <a:buSzPts val="1400"/>
              <a:buFont typeface="Muli"/>
              <a:buNone/>
              <a:defRPr sz="3733" b="0" i="0" u="none" strike="noStrike" cap="none">
                <a:solidFill>
                  <a:srgbClr val="FFFFFF"/>
                </a:solidFill>
                <a:latin typeface="Muli"/>
                <a:ea typeface="Muli"/>
                <a:cs typeface="Muli"/>
                <a:sym typeface="Muli"/>
              </a:defRPr>
            </a:lvl9pPr>
          </a:lstStyle>
          <a:p>
            <a:pPr marL="0" indent="0" defTabSz="914491"/>
            <a:r>
              <a:rPr lang="en-US" sz="3200" kern="0" dirty="0"/>
              <a:t>Lorem Ipsum is simply dummy text of the printing and typesetting industry. Lorem Ipsum has been the industry's standard dummy text</a:t>
            </a:r>
          </a:p>
        </p:txBody>
      </p:sp>
    </p:spTree>
    <p:extLst>
      <p:ext uri="{BB962C8B-B14F-4D97-AF65-F5344CB8AC3E}">
        <p14:creationId xmlns:p14="http://schemas.microsoft.com/office/powerpoint/2010/main" val="387057001"/>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8ADDA-E869-40BB-A671-C6B70B5FBB9B}"/>
              </a:ext>
            </a:extLst>
          </p:cNvPr>
          <p:cNvSpPr>
            <a:spLocks noGrp="1"/>
          </p:cNvSpPr>
          <p:nvPr>
            <p:ph type="title"/>
          </p:nvPr>
        </p:nvSpPr>
        <p:spPr/>
        <p:txBody>
          <a:bodyPr/>
          <a:lstStyle/>
          <a:p>
            <a:r>
              <a:rPr lang="en-US" dirty="0">
                <a:solidFill>
                  <a:schemeClr val="bg1"/>
                </a:solidFill>
              </a:rPr>
              <a:t>REVIEW </a:t>
            </a:r>
          </a:p>
        </p:txBody>
      </p:sp>
      <p:sp>
        <p:nvSpPr>
          <p:cNvPr id="3" name="Google Shape;1080;p49">
            <a:extLst>
              <a:ext uri="{FF2B5EF4-FFF2-40B4-BE49-F238E27FC236}">
                <a16:creationId xmlns:a16="http://schemas.microsoft.com/office/drawing/2014/main" id="{E19DF254-7490-49C5-BA7E-CC7E0B32CDB2}"/>
              </a:ext>
            </a:extLst>
          </p:cNvPr>
          <p:cNvSpPr/>
          <p:nvPr/>
        </p:nvSpPr>
        <p:spPr>
          <a:xfrm flipH="1">
            <a:off x="6535173" y="3448126"/>
            <a:ext cx="5415752" cy="5651251"/>
          </a:xfrm>
          <a:custGeom>
            <a:avLst/>
            <a:gdLst/>
            <a:ahLst/>
            <a:cxnLst/>
            <a:rect l="l" t="t" r="r" b="b"/>
            <a:pathLst>
              <a:path w="49808" h="71854" extrusionOk="0">
                <a:moveTo>
                  <a:pt x="25171" y="1"/>
                </a:moveTo>
                <a:cubicBezTo>
                  <a:pt x="24159" y="1"/>
                  <a:pt x="23053" y="24"/>
                  <a:pt x="21791" y="71"/>
                </a:cubicBezTo>
                <a:cubicBezTo>
                  <a:pt x="18993" y="180"/>
                  <a:pt x="16015" y="397"/>
                  <a:pt x="13193" y="1246"/>
                </a:cubicBezTo>
                <a:cubicBezTo>
                  <a:pt x="12499" y="1454"/>
                  <a:pt x="11819" y="1705"/>
                  <a:pt x="11156" y="1995"/>
                </a:cubicBezTo>
                <a:cubicBezTo>
                  <a:pt x="10498" y="2288"/>
                  <a:pt x="9862" y="2628"/>
                  <a:pt x="9254" y="3014"/>
                </a:cubicBezTo>
                <a:cubicBezTo>
                  <a:pt x="7998" y="3811"/>
                  <a:pt x="6903" y="4827"/>
                  <a:pt x="6000" y="6037"/>
                </a:cubicBezTo>
                <a:cubicBezTo>
                  <a:pt x="5611" y="6560"/>
                  <a:pt x="5249" y="7150"/>
                  <a:pt x="4860" y="7894"/>
                </a:cubicBezTo>
                <a:cubicBezTo>
                  <a:pt x="4534" y="8520"/>
                  <a:pt x="4223" y="9224"/>
                  <a:pt x="3908" y="10042"/>
                </a:cubicBezTo>
                <a:cubicBezTo>
                  <a:pt x="3407" y="11347"/>
                  <a:pt x="2975" y="12767"/>
                  <a:pt x="2508" y="14650"/>
                </a:cubicBezTo>
                <a:cubicBezTo>
                  <a:pt x="2322" y="15390"/>
                  <a:pt x="2153" y="16138"/>
                  <a:pt x="1997" y="16835"/>
                </a:cubicBezTo>
                <a:cubicBezTo>
                  <a:pt x="1799" y="17727"/>
                  <a:pt x="1632" y="18521"/>
                  <a:pt x="1488" y="19261"/>
                </a:cubicBezTo>
                <a:cubicBezTo>
                  <a:pt x="1156" y="20971"/>
                  <a:pt x="873" y="22777"/>
                  <a:pt x="646" y="24634"/>
                </a:cubicBezTo>
                <a:cubicBezTo>
                  <a:pt x="205" y="28251"/>
                  <a:pt x="1" y="31989"/>
                  <a:pt x="39" y="35744"/>
                </a:cubicBezTo>
                <a:cubicBezTo>
                  <a:pt x="78" y="39475"/>
                  <a:pt x="366" y="43139"/>
                  <a:pt x="896" y="46636"/>
                </a:cubicBezTo>
                <a:cubicBezTo>
                  <a:pt x="999" y="47315"/>
                  <a:pt x="1140" y="48208"/>
                  <a:pt x="1325" y="49109"/>
                </a:cubicBezTo>
                <a:cubicBezTo>
                  <a:pt x="1462" y="49783"/>
                  <a:pt x="1639" y="50471"/>
                  <a:pt x="1848" y="51151"/>
                </a:cubicBezTo>
                <a:cubicBezTo>
                  <a:pt x="2272" y="52534"/>
                  <a:pt x="2856" y="53767"/>
                  <a:pt x="3583" y="54814"/>
                </a:cubicBezTo>
                <a:cubicBezTo>
                  <a:pt x="3942" y="55332"/>
                  <a:pt x="4376" y="55833"/>
                  <a:pt x="4875" y="56306"/>
                </a:cubicBezTo>
                <a:cubicBezTo>
                  <a:pt x="5355" y="56759"/>
                  <a:pt x="5915" y="57171"/>
                  <a:pt x="6540" y="57530"/>
                </a:cubicBezTo>
                <a:cubicBezTo>
                  <a:pt x="6834" y="57697"/>
                  <a:pt x="7137" y="57851"/>
                  <a:pt x="7446" y="57988"/>
                </a:cubicBezTo>
                <a:cubicBezTo>
                  <a:pt x="7883" y="58181"/>
                  <a:pt x="8342" y="58338"/>
                  <a:pt x="8737" y="58471"/>
                </a:cubicBezTo>
                <a:cubicBezTo>
                  <a:pt x="9544" y="58737"/>
                  <a:pt x="10416" y="58957"/>
                  <a:pt x="11404" y="59147"/>
                </a:cubicBezTo>
                <a:cubicBezTo>
                  <a:pt x="12700" y="59394"/>
                  <a:pt x="14019" y="59524"/>
                  <a:pt x="15137" y="59619"/>
                </a:cubicBezTo>
                <a:cubicBezTo>
                  <a:pt x="15745" y="59671"/>
                  <a:pt x="16355" y="59715"/>
                  <a:pt x="16965" y="59760"/>
                </a:cubicBezTo>
                <a:cubicBezTo>
                  <a:pt x="17658" y="59809"/>
                  <a:pt x="18350" y="59860"/>
                  <a:pt x="19042" y="59920"/>
                </a:cubicBezTo>
                <a:cubicBezTo>
                  <a:pt x="19388" y="60768"/>
                  <a:pt x="19796" y="61589"/>
                  <a:pt x="20261" y="62377"/>
                </a:cubicBezTo>
                <a:cubicBezTo>
                  <a:pt x="20740" y="63197"/>
                  <a:pt x="21315" y="64027"/>
                  <a:pt x="21967" y="64847"/>
                </a:cubicBezTo>
                <a:cubicBezTo>
                  <a:pt x="23237" y="66439"/>
                  <a:pt x="24735" y="67835"/>
                  <a:pt x="26413" y="68989"/>
                </a:cubicBezTo>
                <a:cubicBezTo>
                  <a:pt x="28094" y="70143"/>
                  <a:pt x="29882" y="70965"/>
                  <a:pt x="31727" y="71433"/>
                </a:cubicBezTo>
                <a:cubicBezTo>
                  <a:pt x="32668" y="71671"/>
                  <a:pt x="33630" y="71809"/>
                  <a:pt x="34600" y="71845"/>
                </a:cubicBezTo>
                <a:cubicBezTo>
                  <a:pt x="34752" y="71851"/>
                  <a:pt x="34904" y="71853"/>
                  <a:pt x="35055" y="71853"/>
                </a:cubicBezTo>
                <a:cubicBezTo>
                  <a:pt x="35891" y="71851"/>
                  <a:pt x="36724" y="71769"/>
                  <a:pt x="37544" y="71607"/>
                </a:cubicBezTo>
                <a:cubicBezTo>
                  <a:pt x="37593" y="71596"/>
                  <a:pt x="37636" y="71565"/>
                  <a:pt x="37661" y="71522"/>
                </a:cubicBezTo>
                <a:cubicBezTo>
                  <a:pt x="37692" y="71472"/>
                  <a:pt x="37702" y="71411"/>
                  <a:pt x="37687" y="71354"/>
                </a:cubicBezTo>
                <a:cubicBezTo>
                  <a:pt x="37664" y="71240"/>
                  <a:pt x="37608" y="71173"/>
                  <a:pt x="37536" y="71154"/>
                </a:cubicBezTo>
                <a:cubicBezTo>
                  <a:pt x="37291" y="71087"/>
                  <a:pt x="37051" y="71000"/>
                  <a:pt x="36821" y="70893"/>
                </a:cubicBezTo>
                <a:cubicBezTo>
                  <a:pt x="36261" y="70620"/>
                  <a:pt x="35736" y="70280"/>
                  <a:pt x="35258" y="69881"/>
                </a:cubicBezTo>
                <a:cubicBezTo>
                  <a:pt x="34703" y="69405"/>
                  <a:pt x="34195" y="68847"/>
                  <a:pt x="33744" y="68219"/>
                </a:cubicBezTo>
                <a:cubicBezTo>
                  <a:pt x="33210" y="67447"/>
                  <a:pt x="32776" y="66608"/>
                  <a:pt x="32456" y="65724"/>
                </a:cubicBezTo>
                <a:lnTo>
                  <a:pt x="32456" y="65724"/>
                </a:lnTo>
                <a:lnTo>
                  <a:pt x="32467" y="65778"/>
                </a:lnTo>
                <a:cubicBezTo>
                  <a:pt x="32165" y="64917"/>
                  <a:pt x="31968" y="64029"/>
                  <a:pt x="31889" y="63138"/>
                </a:cubicBezTo>
                <a:cubicBezTo>
                  <a:pt x="31824" y="62343"/>
                  <a:pt x="31860" y="61563"/>
                  <a:pt x="31995" y="60823"/>
                </a:cubicBezTo>
                <a:cubicBezTo>
                  <a:pt x="32004" y="60814"/>
                  <a:pt x="32016" y="60809"/>
                  <a:pt x="32029" y="60809"/>
                </a:cubicBezTo>
                <a:cubicBezTo>
                  <a:pt x="32031" y="60809"/>
                  <a:pt x="32032" y="60809"/>
                  <a:pt x="32034" y="60810"/>
                </a:cubicBezTo>
                <a:lnTo>
                  <a:pt x="32041" y="60810"/>
                </a:lnTo>
                <a:cubicBezTo>
                  <a:pt x="32684" y="60777"/>
                  <a:pt x="33301" y="60759"/>
                  <a:pt x="33917" y="60740"/>
                </a:cubicBezTo>
                <a:cubicBezTo>
                  <a:pt x="34941" y="60710"/>
                  <a:pt x="36000" y="60678"/>
                  <a:pt x="37038" y="60584"/>
                </a:cubicBezTo>
                <a:cubicBezTo>
                  <a:pt x="37902" y="60503"/>
                  <a:pt x="38681" y="60377"/>
                  <a:pt x="39420" y="60196"/>
                </a:cubicBezTo>
                <a:cubicBezTo>
                  <a:pt x="40201" y="60007"/>
                  <a:pt x="40959" y="59735"/>
                  <a:pt x="41681" y="59385"/>
                </a:cubicBezTo>
                <a:cubicBezTo>
                  <a:pt x="42388" y="59041"/>
                  <a:pt x="43086" y="58588"/>
                  <a:pt x="43754" y="58037"/>
                </a:cubicBezTo>
                <a:cubicBezTo>
                  <a:pt x="44265" y="57617"/>
                  <a:pt x="44757" y="57118"/>
                  <a:pt x="45216" y="56555"/>
                </a:cubicBezTo>
                <a:cubicBezTo>
                  <a:pt x="46009" y="55584"/>
                  <a:pt x="46680" y="54382"/>
                  <a:pt x="47209" y="52983"/>
                </a:cubicBezTo>
                <a:cubicBezTo>
                  <a:pt x="47647" y="51827"/>
                  <a:pt x="47981" y="50533"/>
                  <a:pt x="48264" y="48909"/>
                </a:cubicBezTo>
                <a:cubicBezTo>
                  <a:pt x="48515" y="47472"/>
                  <a:pt x="48667" y="46016"/>
                  <a:pt x="48802" y="44647"/>
                </a:cubicBezTo>
                <a:lnTo>
                  <a:pt x="48855" y="44103"/>
                </a:lnTo>
                <a:cubicBezTo>
                  <a:pt x="48904" y="43591"/>
                  <a:pt x="48955" y="43079"/>
                  <a:pt x="49007" y="42566"/>
                </a:cubicBezTo>
                <a:cubicBezTo>
                  <a:pt x="49050" y="42165"/>
                  <a:pt x="49094" y="41764"/>
                  <a:pt x="49140" y="41363"/>
                </a:cubicBezTo>
                <a:cubicBezTo>
                  <a:pt x="49188" y="40927"/>
                  <a:pt x="49238" y="40491"/>
                  <a:pt x="49281" y="40054"/>
                </a:cubicBezTo>
                <a:cubicBezTo>
                  <a:pt x="49483" y="38092"/>
                  <a:pt x="49627" y="36087"/>
                  <a:pt x="49710" y="34095"/>
                </a:cubicBezTo>
                <a:cubicBezTo>
                  <a:pt x="49791" y="32123"/>
                  <a:pt x="49807" y="30112"/>
                  <a:pt x="49759" y="28123"/>
                </a:cubicBezTo>
                <a:cubicBezTo>
                  <a:pt x="49717" y="26386"/>
                  <a:pt x="49612" y="24680"/>
                  <a:pt x="49468" y="22655"/>
                </a:cubicBezTo>
                <a:cubicBezTo>
                  <a:pt x="49247" y="19545"/>
                  <a:pt x="48924" y="15940"/>
                  <a:pt x="47890" y="12508"/>
                </a:cubicBezTo>
                <a:cubicBezTo>
                  <a:pt x="47390" y="10843"/>
                  <a:pt x="46781" y="9431"/>
                  <a:pt x="46031" y="8192"/>
                </a:cubicBezTo>
                <a:cubicBezTo>
                  <a:pt x="45699" y="7647"/>
                  <a:pt x="45330" y="7123"/>
                  <a:pt x="44928" y="6628"/>
                </a:cubicBezTo>
                <a:cubicBezTo>
                  <a:pt x="44555" y="6170"/>
                  <a:pt x="44138" y="5725"/>
                  <a:pt x="43651" y="5267"/>
                </a:cubicBezTo>
                <a:cubicBezTo>
                  <a:pt x="41984" y="3699"/>
                  <a:pt x="39804" y="2461"/>
                  <a:pt x="37171" y="1588"/>
                </a:cubicBezTo>
                <a:cubicBezTo>
                  <a:pt x="36032" y="1211"/>
                  <a:pt x="34801" y="903"/>
                  <a:pt x="33409" y="649"/>
                </a:cubicBezTo>
                <a:cubicBezTo>
                  <a:pt x="32189" y="427"/>
                  <a:pt x="30902" y="266"/>
                  <a:pt x="29474" y="156"/>
                </a:cubicBezTo>
                <a:cubicBezTo>
                  <a:pt x="28130" y="52"/>
                  <a:pt x="26722" y="1"/>
                  <a:pt x="25171" y="1"/>
                </a:cubicBezTo>
                <a:close/>
              </a:path>
            </a:pathLst>
          </a:custGeom>
          <a:solidFill>
            <a:schemeClr val="accent1">
              <a:lumMod val="20000"/>
              <a:lumOff val="80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4" name="Google Shape;1082;p49">
            <a:extLst>
              <a:ext uri="{FF2B5EF4-FFF2-40B4-BE49-F238E27FC236}">
                <a16:creationId xmlns:a16="http://schemas.microsoft.com/office/drawing/2014/main" id="{C61EB1A9-F409-4B86-BB52-E386E1E1DE42}"/>
              </a:ext>
            </a:extLst>
          </p:cNvPr>
          <p:cNvGrpSpPr/>
          <p:nvPr/>
        </p:nvGrpSpPr>
        <p:grpSpPr>
          <a:xfrm>
            <a:off x="1837605" y="7187537"/>
            <a:ext cx="4977360" cy="6530028"/>
            <a:chOff x="-10182650" y="-236425"/>
            <a:chExt cx="1194275" cy="1566825"/>
          </a:xfrm>
        </p:grpSpPr>
        <p:sp>
          <p:nvSpPr>
            <p:cNvPr id="5" name="Google Shape;1083;p49">
              <a:extLst>
                <a:ext uri="{FF2B5EF4-FFF2-40B4-BE49-F238E27FC236}">
                  <a16:creationId xmlns:a16="http://schemas.microsoft.com/office/drawing/2014/main" id="{85A190E6-0E7B-4FBA-97A2-8F4079AA5B47}"/>
                </a:ext>
              </a:extLst>
            </p:cNvPr>
            <p:cNvSpPr/>
            <p:nvPr/>
          </p:nvSpPr>
          <p:spPr>
            <a:xfrm>
              <a:off x="-10182650" y="646000"/>
              <a:ext cx="1194275" cy="684400"/>
            </a:xfrm>
            <a:custGeom>
              <a:avLst/>
              <a:gdLst/>
              <a:ahLst/>
              <a:cxnLst/>
              <a:rect l="l" t="t" r="r" b="b"/>
              <a:pathLst>
                <a:path w="47771" h="27376" extrusionOk="0">
                  <a:moveTo>
                    <a:pt x="19220" y="1"/>
                  </a:moveTo>
                  <a:cubicBezTo>
                    <a:pt x="16927" y="1"/>
                    <a:pt x="14636" y="109"/>
                    <a:pt x="12494" y="380"/>
                  </a:cubicBezTo>
                  <a:cubicBezTo>
                    <a:pt x="1431" y="1778"/>
                    <a:pt x="278" y="27057"/>
                    <a:pt x="10" y="27373"/>
                  </a:cubicBezTo>
                  <a:lnTo>
                    <a:pt x="46562" y="27373"/>
                  </a:lnTo>
                  <a:cubicBezTo>
                    <a:pt x="47770" y="2666"/>
                    <a:pt x="37437" y="1701"/>
                    <a:pt x="37437" y="1701"/>
                  </a:cubicBezTo>
                  <a:cubicBezTo>
                    <a:pt x="37437" y="1701"/>
                    <a:pt x="28313" y="1"/>
                    <a:pt x="19220" y="1"/>
                  </a:cubicBezTo>
                  <a:close/>
                  <a:moveTo>
                    <a:pt x="1" y="27373"/>
                  </a:moveTo>
                  <a:cubicBezTo>
                    <a:pt x="2" y="27375"/>
                    <a:pt x="4" y="27376"/>
                    <a:pt x="5" y="27376"/>
                  </a:cubicBezTo>
                  <a:cubicBezTo>
                    <a:pt x="7" y="27376"/>
                    <a:pt x="9" y="27375"/>
                    <a:pt x="10" y="27373"/>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1084;p49">
              <a:extLst>
                <a:ext uri="{FF2B5EF4-FFF2-40B4-BE49-F238E27FC236}">
                  <a16:creationId xmlns:a16="http://schemas.microsoft.com/office/drawing/2014/main" id="{31BE65B4-F8D2-413F-B550-FD8957852E06}"/>
                </a:ext>
              </a:extLst>
            </p:cNvPr>
            <p:cNvSpPr/>
            <p:nvPr/>
          </p:nvSpPr>
          <p:spPr>
            <a:xfrm>
              <a:off x="-10026725" y="-232875"/>
              <a:ext cx="877875" cy="1113975"/>
            </a:xfrm>
            <a:custGeom>
              <a:avLst/>
              <a:gdLst/>
              <a:ahLst/>
              <a:cxnLst/>
              <a:rect l="l" t="t" r="r" b="b"/>
              <a:pathLst>
                <a:path w="35115" h="44559" extrusionOk="0">
                  <a:moveTo>
                    <a:pt x="16351" y="1"/>
                  </a:moveTo>
                  <a:cubicBezTo>
                    <a:pt x="16283" y="1"/>
                    <a:pt x="16216" y="1"/>
                    <a:pt x="16148" y="2"/>
                  </a:cubicBezTo>
                  <a:cubicBezTo>
                    <a:pt x="11118" y="86"/>
                    <a:pt x="6433" y="3204"/>
                    <a:pt x="3697" y="7426"/>
                  </a:cubicBezTo>
                  <a:cubicBezTo>
                    <a:pt x="962" y="11648"/>
                    <a:pt x="1" y="16832"/>
                    <a:pt x="168" y="21861"/>
                  </a:cubicBezTo>
                  <a:cubicBezTo>
                    <a:pt x="385" y="28362"/>
                    <a:pt x="2482" y="34904"/>
                    <a:pt x="6679" y="39874"/>
                  </a:cubicBezTo>
                  <a:cubicBezTo>
                    <a:pt x="10692" y="43782"/>
                    <a:pt x="13673" y="44559"/>
                    <a:pt x="18926" y="44559"/>
                  </a:cubicBezTo>
                  <a:cubicBezTo>
                    <a:pt x="19310" y="44559"/>
                    <a:pt x="19707" y="44554"/>
                    <a:pt x="20117" y="44547"/>
                  </a:cubicBezTo>
                  <a:cubicBezTo>
                    <a:pt x="26128" y="44439"/>
                    <a:pt x="32210" y="40833"/>
                    <a:pt x="34265" y="35182"/>
                  </a:cubicBezTo>
                  <a:cubicBezTo>
                    <a:pt x="34864" y="33533"/>
                    <a:pt x="35114" y="31698"/>
                    <a:pt x="34596" y="30021"/>
                  </a:cubicBezTo>
                  <a:cubicBezTo>
                    <a:pt x="34170" y="28644"/>
                    <a:pt x="33257" y="27467"/>
                    <a:pt x="32723" y="26129"/>
                  </a:cubicBezTo>
                  <a:cubicBezTo>
                    <a:pt x="31759" y="23714"/>
                    <a:pt x="32093" y="21009"/>
                    <a:pt x="32048" y="18409"/>
                  </a:cubicBezTo>
                  <a:cubicBezTo>
                    <a:pt x="31969" y="13906"/>
                    <a:pt x="30636" y="9346"/>
                    <a:pt x="27827" y="5824"/>
                  </a:cubicBezTo>
                  <a:cubicBezTo>
                    <a:pt x="25061" y="2356"/>
                    <a:pt x="20784" y="1"/>
                    <a:pt x="16351"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1085;p49">
              <a:extLst>
                <a:ext uri="{FF2B5EF4-FFF2-40B4-BE49-F238E27FC236}">
                  <a16:creationId xmlns:a16="http://schemas.microsoft.com/office/drawing/2014/main" id="{F3FFB39F-1E1E-4A28-8191-52F7CCF7FA49}"/>
                </a:ext>
              </a:extLst>
            </p:cNvPr>
            <p:cNvSpPr/>
            <p:nvPr/>
          </p:nvSpPr>
          <p:spPr>
            <a:xfrm>
              <a:off x="-9928100" y="-117250"/>
              <a:ext cx="738050" cy="1014300"/>
            </a:xfrm>
            <a:custGeom>
              <a:avLst/>
              <a:gdLst/>
              <a:ahLst/>
              <a:cxnLst/>
              <a:rect l="l" t="t" r="r" b="b"/>
              <a:pathLst>
                <a:path w="29522" h="40572" extrusionOk="0">
                  <a:moveTo>
                    <a:pt x="5478" y="1"/>
                  </a:moveTo>
                  <a:cubicBezTo>
                    <a:pt x="3615" y="1"/>
                    <a:pt x="2047" y="1393"/>
                    <a:pt x="1824" y="3243"/>
                  </a:cubicBezTo>
                  <a:cubicBezTo>
                    <a:pt x="983" y="10279"/>
                    <a:pt x="1" y="26319"/>
                    <a:pt x="8556" y="26319"/>
                  </a:cubicBezTo>
                  <a:cubicBezTo>
                    <a:pt x="8682" y="26319"/>
                    <a:pt x="8810" y="26315"/>
                    <a:pt x="8940" y="26308"/>
                  </a:cubicBezTo>
                  <a:lnTo>
                    <a:pt x="8940" y="31879"/>
                  </a:lnTo>
                  <a:lnTo>
                    <a:pt x="3525" y="34665"/>
                  </a:lnTo>
                  <a:cubicBezTo>
                    <a:pt x="3525" y="34665"/>
                    <a:pt x="5578" y="40571"/>
                    <a:pt x="14833" y="40571"/>
                  </a:cubicBezTo>
                  <a:cubicBezTo>
                    <a:pt x="15739" y="40571"/>
                    <a:pt x="16713" y="40515"/>
                    <a:pt x="17761" y="40391"/>
                  </a:cubicBezTo>
                  <a:cubicBezTo>
                    <a:pt x="29522" y="38998"/>
                    <a:pt x="29213" y="34045"/>
                    <a:pt x="29213" y="34045"/>
                  </a:cubicBezTo>
                  <a:lnTo>
                    <a:pt x="21785" y="31725"/>
                  </a:lnTo>
                  <a:lnTo>
                    <a:pt x="21630" y="18261"/>
                  </a:lnTo>
                  <a:lnTo>
                    <a:pt x="21630" y="18261"/>
                  </a:lnTo>
                  <a:cubicBezTo>
                    <a:pt x="21630" y="18261"/>
                    <a:pt x="21668" y="18264"/>
                    <a:pt x="21737" y="18264"/>
                  </a:cubicBezTo>
                  <a:cubicBezTo>
                    <a:pt x="22323" y="18264"/>
                    <a:pt x="25123" y="18056"/>
                    <a:pt x="25035" y="14083"/>
                  </a:cubicBezTo>
                  <a:cubicBezTo>
                    <a:pt x="24960" y="10662"/>
                    <a:pt x="22407" y="10354"/>
                    <a:pt x="21490" y="10354"/>
                  </a:cubicBezTo>
                  <a:cubicBezTo>
                    <a:pt x="21288" y="10354"/>
                    <a:pt x="21166" y="10369"/>
                    <a:pt x="21166" y="10369"/>
                  </a:cubicBezTo>
                  <a:lnTo>
                    <a:pt x="20943" y="2889"/>
                  </a:lnTo>
                  <a:cubicBezTo>
                    <a:pt x="20895" y="1281"/>
                    <a:pt x="19577" y="1"/>
                    <a:pt x="17967" y="1"/>
                  </a:cubicBezTo>
                  <a:lnTo>
                    <a:pt x="5481" y="1"/>
                  </a:lnTo>
                  <a:cubicBezTo>
                    <a:pt x="5480" y="1"/>
                    <a:pt x="5479" y="1"/>
                    <a:pt x="5478" y="1"/>
                  </a:cubicBezTo>
                  <a:close/>
                </a:path>
              </a:pathLst>
            </a:custGeom>
            <a:solidFill>
              <a:srgbClr val="8C4E3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1086;p49">
              <a:extLst>
                <a:ext uri="{FF2B5EF4-FFF2-40B4-BE49-F238E27FC236}">
                  <a16:creationId xmlns:a16="http://schemas.microsoft.com/office/drawing/2014/main" id="{24143C23-08C0-4B82-9B85-EBA55664D4D7}"/>
                </a:ext>
              </a:extLst>
            </p:cNvPr>
            <p:cNvSpPr/>
            <p:nvPr/>
          </p:nvSpPr>
          <p:spPr>
            <a:xfrm>
              <a:off x="-9887625" y="698125"/>
              <a:ext cx="2925" cy="2275"/>
            </a:xfrm>
            <a:custGeom>
              <a:avLst/>
              <a:gdLst/>
              <a:ahLst/>
              <a:cxnLst/>
              <a:rect l="l" t="t" r="r" b="b"/>
              <a:pathLst>
                <a:path w="117" h="91" extrusionOk="0">
                  <a:moveTo>
                    <a:pt x="58" y="1"/>
                  </a:moveTo>
                  <a:cubicBezTo>
                    <a:pt x="0" y="1"/>
                    <a:pt x="0" y="90"/>
                    <a:pt x="58" y="90"/>
                  </a:cubicBezTo>
                  <a:cubicBezTo>
                    <a:pt x="115" y="90"/>
                    <a:pt x="116" y="1"/>
                    <a:pt x="58" y="1"/>
                  </a:cubicBezTo>
                  <a:close/>
                </a:path>
              </a:pathLst>
            </a:custGeom>
            <a:solidFill>
              <a:srgbClr val="C8974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1087;p49">
              <a:extLst>
                <a:ext uri="{FF2B5EF4-FFF2-40B4-BE49-F238E27FC236}">
                  <a16:creationId xmlns:a16="http://schemas.microsoft.com/office/drawing/2014/main" id="{167B288F-B80D-44D8-BFC0-5FDE9C371179}"/>
                </a:ext>
              </a:extLst>
            </p:cNvPr>
            <p:cNvSpPr/>
            <p:nvPr/>
          </p:nvSpPr>
          <p:spPr>
            <a:xfrm>
              <a:off x="-9886200" y="282150"/>
              <a:ext cx="761150" cy="621850"/>
            </a:xfrm>
            <a:custGeom>
              <a:avLst/>
              <a:gdLst/>
              <a:ahLst/>
              <a:cxnLst/>
              <a:rect l="l" t="t" r="r" b="b"/>
              <a:pathLst>
                <a:path w="30446" h="24874" extrusionOk="0">
                  <a:moveTo>
                    <a:pt x="23126" y="1"/>
                  </a:moveTo>
                  <a:cubicBezTo>
                    <a:pt x="22476" y="2153"/>
                    <a:pt x="20535" y="2288"/>
                    <a:pt x="20060" y="2288"/>
                  </a:cubicBezTo>
                  <a:cubicBezTo>
                    <a:pt x="19992" y="2288"/>
                    <a:pt x="19954" y="2285"/>
                    <a:pt x="19954" y="2285"/>
                  </a:cubicBezTo>
                  <a:cubicBezTo>
                    <a:pt x="17608" y="9786"/>
                    <a:pt x="10090" y="10350"/>
                    <a:pt x="7880" y="10350"/>
                  </a:cubicBezTo>
                  <a:cubicBezTo>
                    <a:pt x="7489" y="10350"/>
                    <a:pt x="7264" y="10332"/>
                    <a:pt x="7264" y="10332"/>
                  </a:cubicBezTo>
                  <a:lnTo>
                    <a:pt x="1" y="15821"/>
                  </a:lnTo>
                  <a:lnTo>
                    <a:pt x="3086" y="21048"/>
                  </a:lnTo>
                  <a:cubicBezTo>
                    <a:pt x="5749" y="23794"/>
                    <a:pt x="9654" y="24873"/>
                    <a:pt x="13600" y="24873"/>
                  </a:cubicBezTo>
                  <a:cubicBezTo>
                    <a:pt x="20375" y="24873"/>
                    <a:pt x="27275" y="21691"/>
                    <a:pt x="28234" y="18298"/>
                  </a:cubicBezTo>
                  <a:cubicBezTo>
                    <a:pt x="30445" y="10458"/>
                    <a:pt x="23126" y="1"/>
                    <a:pt x="23126"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1088;p49">
              <a:extLst>
                <a:ext uri="{FF2B5EF4-FFF2-40B4-BE49-F238E27FC236}">
                  <a16:creationId xmlns:a16="http://schemas.microsoft.com/office/drawing/2014/main" id="{FFD75527-1440-4DF8-BA49-33000465B2BD}"/>
                </a:ext>
              </a:extLst>
            </p:cNvPr>
            <p:cNvSpPr/>
            <p:nvPr/>
          </p:nvSpPr>
          <p:spPr>
            <a:xfrm>
              <a:off x="-9912625" y="-152725"/>
              <a:ext cx="607650" cy="294725"/>
            </a:xfrm>
            <a:custGeom>
              <a:avLst/>
              <a:gdLst/>
              <a:ahLst/>
              <a:cxnLst/>
              <a:rect l="l" t="t" r="r" b="b"/>
              <a:pathLst>
                <a:path w="24306" h="11789" extrusionOk="0">
                  <a:moveTo>
                    <a:pt x="16725" y="0"/>
                  </a:moveTo>
                  <a:cubicBezTo>
                    <a:pt x="10128" y="0"/>
                    <a:pt x="3374" y="783"/>
                    <a:pt x="3374" y="783"/>
                  </a:cubicBezTo>
                  <a:lnTo>
                    <a:pt x="0" y="3854"/>
                  </a:lnTo>
                  <a:lnTo>
                    <a:pt x="671" y="9234"/>
                  </a:lnTo>
                  <a:cubicBezTo>
                    <a:pt x="671" y="9234"/>
                    <a:pt x="3689" y="1420"/>
                    <a:pt x="10227" y="1420"/>
                  </a:cubicBezTo>
                  <a:cubicBezTo>
                    <a:pt x="16764" y="1420"/>
                    <a:pt x="20211" y="5204"/>
                    <a:pt x="20547" y="11788"/>
                  </a:cubicBezTo>
                  <a:lnTo>
                    <a:pt x="24036" y="11361"/>
                  </a:lnTo>
                  <a:cubicBezTo>
                    <a:pt x="24036" y="11361"/>
                    <a:pt x="24306" y="68"/>
                    <a:pt x="17480" y="4"/>
                  </a:cubicBezTo>
                  <a:cubicBezTo>
                    <a:pt x="17229" y="1"/>
                    <a:pt x="16977" y="0"/>
                    <a:pt x="16725"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1089;p49">
              <a:extLst>
                <a:ext uri="{FF2B5EF4-FFF2-40B4-BE49-F238E27FC236}">
                  <a16:creationId xmlns:a16="http://schemas.microsoft.com/office/drawing/2014/main" id="{6FD92741-3722-4286-883A-495EC508B86D}"/>
                </a:ext>
              </a:extLst>
            </p:cNvPr>
            <p:cNvSpPr/>
            <p:nvPr/>
          </p:nvSpPr>
          <p:spPr>
            <a:xfrm>
              <a:off x="-9916650" y="337125"/>
              <a:ext cx="583975" cy="353775"/>
            </a:xfrm>
            <a:custGeom>
              <a:avLst/>
              <a:gdLst/>
              <a:ahLst/>
              <a:cxnLst/>
              <a:rect l="l" t="t" r="r" b="b"/>
              <a:pathLst>
                <a:path w="23359" h="14151" extrusionOk="0">
                  <a:moveTo>
                    <a:pt x="278" y="1"/>
                  </a:moveTo>
                  <a:cubicBezTo>
                    <a:pt x="143" y="1"/>
                    <a:pt x="1" y="90"/>
                    <a:pt x="10" y="247"/>
                  </a:cubicBezTo>
                  <a:cubicBezTo>
                    <a:pt x="395" y="6399"/>
                    <a:pt x="3116" y="13839"/>
                    <a:pt x="10367" y="14142"/>
                  </a:cubicBezTo>
                  <a:cubicBezTo>
                    <a:pt x="10505" y="14148"/>
                    <a:pt x="10643" y="14151"/>
                    <a:pt x="10781" y="14151"/>
                  </a:cubicBezTo>
                  <a:cubicBezTo>
                    <a:pt x="13733" y="14151"/>
                    <a:pt x="16589" y="12847"/>
                    <a:pt x="18719" y="10838"/>
                  </a:cubicBezTo>
                  <a:cubicBezTo>
                    <a:pt x="20879" y="8800"/>
                    <a:pt x="23105" y="5483"/>
                    <a:pt x="23345" y="2448"/>
                  </a:cubicBezTo>
                  <a:cubicBezTo>
                    <a:pt x="23359" y="2276"/>
                    <a:pt x="23210" y="2175"/>
                    <a:pt x="23063" y="2175"/>
                  </a:cubicBezTo>
                  <a:cubicBezTo>
                    <a:pt x="22968" y="2175"/>
                    <a:pt x="22875" y="2216"/>
                    <a:pt x="22824" y="2306"/>
                  </a:cubicBezTo>
                  <a:cubicBezTo>
                    <a:pt x="21394" y="4860"/>
                    <a:pt x="20765" y="7470"/>
                    <a:pt x="18701" y="9684"/>
                  </a:cubicBezTo>
                  <a:cubicBezTo>
                    <a:pt x="16636" y="11899"/>
                    <a:pt x="13776" y="13368"/>
                    <a:pt x="10711" y="13368"/>
                  </a:cubicBezTo>
                  <a:cubicBezTo>
                    <a:pt x="10685" y="13368"/>
                    <a:pt x="10659" y="13368"/>
                    <a:pt x="10634" y="13367"/>
                  </a:cubicBezTo>
                  <a:cubicBezTo>
                    <a:pt x="3647" y="13313"/>
                    <a:pt x="1320" y="5855"/>
                    <a:pt x="504" y="180"/>
                  </a:cubicBezTo>
                  <a:cubicBezTo>
                    <a:pt x="486" y="57"/>
                    <a:pt x="385" y="1"/>
                    <a:pt x="278"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1090;p49">
              <a:extLst>
                <a:ext uri="{FF2B5EF4-FFF2-40B4-BE49-F238E27FC236}">
                  <a16:creationId xmlns:a16="http://schemas.microsoft.com/office/drawing/2014/main" id="{CC411D91-98BC-43AD-96E4-2457F12FE59B}"/>
                </a:ext>
              </a:extLst>
            </p:cNvPr>
            <p:cNvSpPr/>
            <p:nvPr/>
          </p:nvSpPr>
          <p:spPr>
            <a:xfrm>
              <a:off x="-9857250" y="572900"/>
              <a:ext cx="572125" cy="199200"/>
            </a:xfrm>
            <a:custGeom>
              <a:avLst/>
              <a:gdLst/>
              <a:ahLst/>
              <a:cxnLst/>
              <a:rect l="l" t="t" r="r" b="b"/>
              <a:pathLst>
                <a:path w="22885" h="7968" extrusionOk="0">
                  <a:moveTo>
                    <a:pt x="22529" y="1"/>
                  </a:moveTo>
                  <a:cubicBezTo>
                    <a:pt x="22443" y="1"/>
                    <a:pt x="22353" y="40"/>
                    <a:pt x="22283" y="133"/>
                  </a:cubicBezTo>
                  <a:cubicBezTo>
                    <a:pt x="19771" y="3455"/>
                    <a:pt x="16825" y="6076"/>
                    <a:pt x="12592" y="6855"/>
                  </a:cubicBezTo>
                  <a:cubicBezTo>
                    <a:pt x="11818" y="6997"/>
                    <a:pt x="11019" y="7067"/>
                    <a:pt x="10210" y="7067"/>
                  </a:cubicBezTo>
                  <a:cubicBezTo>
                    <a:pt x="6674" y="7067"/>
                    <a:pt x="2962" y="5743"/>
                    <a:pt x="392" y="3424"/>
                  </a:cubicBezTo>
                  <a:cubicBezTo>
                    <a:pt x="354" y="3389"/>
                    <a:pt x="311" y="3375"/>
                    <a:pt x="271" y="3375"/>
                  </a:cubicBezTo>
                  <a:cubicBezTo>
                    <a:pt x="127" y="3375"/>
                    <a:pt x="1" y="3556"/>
                    <a:pt x="134" y="3682"/>
                  </a:cubicBezTo>
                  <a:cubicBezTo>
                    <a:pt x="2977" y="6362"/>
                    <a:pt x="6385" y="7968"/>
                    <a:pt x="10201" y="7968"/>
                  </a:cubicBezTo>
                  <a:cubicBezTo>
                    <a:pt x="10894" y="7968"/>
                    <a:pt x="11601" y="7915"/>
                    <a:pt x="12320" y="7806"/>
                  </a:cubicBezTo>
                  <a:cubicBezTo>
                    <a:pt x="16530" y="7167"/>
                    <a:pt x="21007" y="4417"/>
                    <a:pt x="22781" y="423"/>
                  </a:cubicBezTo>
                  <a:cubicBezTo>
                    <a:pt x="22884" y="189"/>
                    <a:pt x="22717" y="1"/>
                    <a:pt x="22529"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1091;p49">
              <a:extLst>
                <a:ext uri="{FF2B5EF4-FFF2-40B4-BE49-F238E27FC236}">
                  <a16:creationId xmlns:a16="http://schemas.microsoft.com/office/drawing/2014/main" id="{70464CC7-09A7-475C-8AA4-323042F55462}"/>
                </a:ext>
              </a:extLst>
            </p:cNvPr>
            <p:cNvSpPr/>
            <p:nvPr/>
          </p:nvSpPr>
          <p:spPr>
            <a:xfrm>
              <a:off x="-9906325" y="-236425"/>
              <a:ext cx="289600" cy="313125"/>
            </a:xfrm>
            <a:custGeom>
              <a:avLst/>
              <a:gdLst/>
              <a:ahLst/>
              <a:cxnLst/>
              <a:rect l="l" t="t" r="r" b="b"/>
              <a:pathLst>
                <a:path w="11584" h="12525" extrusionOk="0">
                  <a:moveTo>
                    <a:pt x="11226" y="1"/>
                  </a:moveTo>
                  <a:cubicBezTo>
                    <a:pt x="11209" y="1"/>
                    <a:pt x="11193" y="2"/>
                    <a:pt x="11175" y="5"/>
                  </a:cubicBezTo>
                  <a:cubicBezTo>
                    <a:pt x="8490" y="512"/>
                    <a:pt x="5896" y="2770"/>
                    <a:pt x="4080" y="4703"/>
                  </a:cubicBezTo>
                  <a:cubicBezTo>
                    <a:pt x="2071" y="6843"/>
                    <a:pt x="684" y="9341"/>
                    <a:pt x="44" y="12209"/>
                  </a:cubicBezTo>
                  <a:cubicBezTo>
                    <a:pt x="0" y="12402"/>
                    <a:pt x="148" y="12525"/>
                    <a:pt x="296" y="12525"/>
                  </a:cubicBezTo>
                  <a:cubicBezTo>
                    <a:pt x="395" y="12525"/>
                    <a:pt x="494" y="12470"/>
                    <a:pt x="536" y="12345"/>
                  </a:cubicBezTo>
                  <a:lnTo>
                    <a:pt x="536" y="12345"/>
                  </a:lnTo>
                  <a:lnTo>
                    <a:pt x="535" y="12346"/>
                  </a:lnTo>
                  <a:cubicBezTo>
                    <a:pt x="1438" y="9684"/>
                    <a:pt x="2824" y="7077"/>
                    <a:pt x="4729" y="4992"/>
                  </a:cubicBezTo>
                  <a:cubicBezTo>
                    <a:pt x="6656" y="2882"/>
                    <a:pt x="8995" y="1897"/>
                    <a:pt x="11360" y="443"/>
                  </a:cubicBezTo>
                  <a:cubicBezTo>
                    <a:pt x="11583" y="306"/>
                    <a:pt x="11457" y="1"/>
                    <a:pt x="11226"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1092;p49">
              <a:extLst>
                <a:ext uri="{FF2B5EF4-FFF2-40B4-BE49-F238E27FC236}">
                  <a16:creationId xmlns:a16="http://schemas.microsoft.com/office/drawing/2014/main" id="{FE66A5DE-A0DB-4A0B-8432-9DFBD0578AFA}"/>
                </a:ext>
              </a:extLst>
            </p:cNvPr>
            <p:cNvSpPr/>
            <p:nvPr/>
          </p:nvSpPr>
          <p:spPr>
            <a:xfrm>
              <a:off x="-9402525" y="-94425"/>
              <a:ext cx="75775" cy="241400"/>
            </a:xfrm>
            <a:custGeom>
              <a:avLst/>
              <a:gdLst/>
              <a:ahLst/>
              <a:cxnLst/>
              <a:rect l="l" t="t" r="r" b="b"/>
              <a:pathLst>
                <a:path w="3031" h="9656" extrusionOk="0">
                  <a:moveTo>
                    <a:pt x="2081" y="0"/>
                  </a:moveTo>
                  <a:cubicBezTo>
                    <a:pt x="1925" y="0"/>
                    <a:pt x="1774" y="90"/>
                    <a:pt x="1715" y="286"/>
                  </a:cubicBezTo>
                  <a:cubicBezTo>
                    <a:pt x="1281" y="1734"/>
                    <a:pt x="1597" y="3351"/>
                    <a:pt x="1326" y="4853"/>
                  </a:cubicBezTo>
                  <a:cubicBezTo>
                    <a:pt x="1051" y="6375"/>
                    <a:pt x="428" y="7779"/>
                    <a:pt x="58" y="9270"/>
                  </a:cubicBezTo>
                  <a:cubicBezTo>
                    <a:pt x="0" y="9501"/>
                    <a:pt x="176" y="9655"/>
                    <a:pt x="360" y="9655"/>
                  </a:cubicBezTo>
                  <a:cubicBezTo>
                    <a:pt x="459" y="9655"/>
                    <a:pt x="560" y="9611"/>
                    <a:pt x="629" y="9512"/>
                  </a:cubicBezTo>
                  <a:cubicBezTo>
                    <a:pt x="1582" y="8138"/>
                    <a:pt x="1998" y="6431"/>
                    <a:pt x="2312" y="4807"/>
                  </a:cubicBezTo>
                  <a:cubicBezTo>
                    <a:pt x="2585" y="3382"/>
                    <a:pt x="3031" y="1671"/>
                    <a:pt x="2490" y="286"/>
                  </a:cubicBezTo>
                  <a:cubicBezTo>
                    <a:pt x="2418" y="102"/>
                    <a:pt x="2247" y="0"/>
                    <a:pt x="2081" y="0"/>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15" name="Google Shape;1093;p49">
              <a:extLst>
                <a:ext uri="{FF2B5EF4-FFF2-40B4-BE49-F238E27FC236}">
                  <a16:creationId xmlns:a16="http://schemas.microsoft.com/office/drawing/2014/main" id="{6C382699-7A48-45C2-BF88-F79BF93C2BBE}"/>
                </a:ext>
              </a:extLst>
            </p:cNvPr>
            <p:cNvGrpSpPr/>
            <p:nvPr/>
          </p:nvGrpSpPr>
          <p:grpSpPr>
            <a:xfrm rot="-849454">
              <a:off x="-9842688" y="56638"/>
              <a:ext cx="339211" cy="385612"/>
              <a:chOff x="4158375" y="3044025"/>
              <a:chExt cx="435525" cy="495100"/>
            </a:xfrm>
          </p:grpSpPr>
          <p:sp>
            <p:nvSpPr>
              <p:cNvPr id="16" name="Google Shape;1094;p49">
                <a:extLst>
                  <a:ext uri="{FF2B5EF4-FFF2-40B4-BE49-F238E27FC236}">
                    <a16:creationId xmlns:a16="http://schemas.microsoft.com/office/drawing/2014/main" id="{10C72DE5-7D8A-47AF-B59F-9DB54B225E17}"/>
                  </a:ext>
                </a:extLst>
              </p:cNvPr>
              <p:cNvSpPr/>
              <p:nvPr/>
            </p:nvSpPr>
            <p:spPr>
              <a:xfrm>
                <a:off x="4168740" y="3136259"/>
                <a:ext cx="205452" cy="240212"/>
              </a:xfrm>
              <a:custGeom>
                <a:avLst/>
                <a:gdLst/>
                <a:ahLst/>
                <a:cxnLst/>
                <a:rect l="l" t="t" r="r" b="b"/>
                <a:pathLst>
                  <a:path w="13130" h="15349" extrusionOk="0">
                    <a:moveTo>
                      <a:pt x="11498" y="0"/>
                    </a:moveTo>
                    <a:cubicBezTo>
                      <a:pt x="11804" y="898"/>
                      <a:pt x="8928" y="4445"/>
                      <a:pt x="8338" y="5233"/>
                    </a:cubicBezTo>
                    <a:cubicBezTo>
                      <a:pt x="7143" y="6831"/>
                      <a:pt x="5572" y="8302"/>
                      <a:pt x="3981" y="9603"/>
                    </a:cubicBezTo>
                    <a:cubicBezTo>
                      <a:pt x="2733" y="10623"/>
                      <a:pt x="176" y="11873"/>
                      <a:pt x="76" y="13690"/>
                    </a:cubicBezTo>
                    <a:cubicBezTo>
                      <a:pt x="1" y="15057"/>
                      <a:pt x="1320" y="15348"/>
                      <a:pt x="2484" y="15348"/>
                    </a:cubicBezTo>
                    <a:cubicBezTo>
                      <a:pt x="2751" y="15348"/>
                      <a:pt x="3011" y="15333"/>
                      <a:pt x="3243" y="15311"/>
                    </a:cubicBezTo>
                    <a:cubicBezTo>
                      <a:pt x="7704" y="14901"/>
                      <a:pt x="13129" y="4778"/>
                      <a:pt x="11498" y="0"/>
                    </a:cubicBezTo>
                    <a:close/>
                  </a:path>
                </a:pathLst>
              </a:custGeom>
              <a:solidFill>
                <a:srgbClr val="66373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1095;p49">
                <a:extLst>
                  <a:ext uri="{FF2B5EF4-FFF2-40B4-BE49-F238E27FC236}">
                    <a16:creationId xmlns:a16="http://schemas.microsoft.com/office/drawing/2014/main" id="{3ED022B0-57F3-4C1F-83E6-679E082C63AF}"/>
                  </a:ext>
                </a:extLst>
              </p:cNvPr>
              <p:cNvSpPr/>
              <p:nvPr/>
            </p:nvSpPr>
            <p:spPr>
              <a:xfrm>
                <a:off x="4308350" y="3443550"/>
                <a:ext cx="204200" cy="95575"/>
              </a:xfrm>
              <a:custGeom>
                <a:avLst/>
                <a:gdLst/>
                <a:ahLst/>
                <a:cxnLst/>
                <a:rect l="l" t="t" r="r" b="b"/>
                <a:pathLst>
                  <a:path w="8168" h="3823" extrusionOk="0">
                    <a:moveTo>
                      <a:pt x="5538" y="0"/>
                    </a:moveTo>
                    <a:cubicBezTo>
                      <a:pt x="3265" y="0"/>
                      <a:pt x="374" y="576"/>
                      <a:pt x="213" y="608"/>
                    </a:cubicBezTo>
                    <a:cubicBezTo>
                      <a:pt x="84" y="635"/>
                      <a:pt x="0" y="762"/>
                      <a:pt x="26" y="893"/>
                    </a:cubicBezTo>
                    <a:cubicBezTo>
                      <a:pt x="49" y="1007"/>
                      <a:pt x="150" y="1086"/>
                      <a:pt x="263" y="1086"/>
                    </a:cubicBezTo>
                    <a:cubicBezTo>
                      <a:pt x="278" y="1086"/>
                      <a:pt x="294" y="1085"/>
                      <a:pt x="309" y="1082"/>
                    </a:cubicBezTo>
                    <a:cubicBezTo>
                      <a:pt x="348" y="1074"/>
                      <a:pt x="3317" y="482"/>
                      <a:pt x="5552" y="482"/>
                    </a:cubicBezTo>
                    <a:cubicBezTo>
                      <a:pt x="6243" y="482"/>
                      <a:pt x="6864" y="539"/>
                      <a:pt x="7307" y="687"/>
                    </a:cubicBezTo>
                    <a:cubicBezTo>
                      <a:pt x="7492" y="748"/>
                      <a:pt x="7595" y="834"/>
                      <a:pt x="7612" y="943"/>
                    </a:cubicBezTo>
                    <a:cubicBezTo>
                      <a:pt x="7650" y="1172"/>
                      <a:pt x="7379" y="1636"/>
                      <a:pt x="6688" y="2155"/>
                    </a:cubicBezTo>
                    <a:cubicBezTo>
                      <a:pt x="5794" y="2826"/>
                      <a:pt x="4543" y="3336"/>
                      <a:pt x="3439" y="3336"/>
                    </a:cubicBezTo>
                    <a:cubicBezTo>
                      <a:pt x="3020" y="3336"/>
                      <a:pt x="2622" y="3262"/>
                      <a:pt x="2273" y="3096"/>
                    </a:cubicBezTo>
                    <a:cubicBezTo>
                      <a:pt x="2239" y="3080"/>
                      <a:pt x="2204" y="3072"/>
                      <a:pt x="2169" y="3072"/>
                    </a:cubicBezTo>
                    <a:cubicBezTo>
                      <a:pt x="2078" y="3072"/>
                      <a:pt x="1992" y="3123"/>
                      <a:pt x="1950" y="3211"/>
                    </a:cubicBezTo>
                    <a:cubicBezTo>
                      <a:pt x="1893" y="3331"/>
                      <a:pt x="1943" y="3475"/>
                      <a:pt x="2065" y="3533"/>
                    </a:cubicBezTo>
                    <a:cubicBezTo>
                      <a:pt x="2489" y="3735"/>
                      <a:pt x="2960" y="3823"/>
                      <a:pt x="3446" y="3823"/>
                    </a:cubicBezTo>
                    <a:cubicBezTo>
                      <a:pt x="4689" y="3823"/>
                      <a:pt x="6037" y="3248"/>
                      <a:pt x="6978" y="2541"/>
                    </a:cubicBezTo>
                    <a:cubicBezTo>
                      <a:pt x="7762" y="1953"/>
                      <a:pt x="8167" y="1342"/>
                      <a:pt x="8090" y="864"/>
                    </a:cubicBezTo>
                    <a:cubicBezTo>
                      <a:pt x="8056" y="658"/>
                      <a:pt x="7919" y="380"/>
                      <a:pt x="7460" y="227"/>
                    </a:cubicBezTo>
                    <a:cubicBezTo>
                      <a:pt x="6965" y="63"/>
                      <a:pt x="6285" y="0"/>
                      <a:pt x="5538" y="0"/>
                    </a:cubicBezTo>
                    <a:close/>
                  </a:path>
                </a:pathLst>
              </a:custGeom>
              <a:solidFill>
                <a:srgbClr val="C1656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1096;p49">
                <a:extLst>
                  <a:ext uri="{FF2B5EF4-FFF2-40B4-BE49-F238E27FC236}">
                    <a16:creationId xmlns:a16="http://schemas.microsoft.com/office/drawing/2014/main" id="{CB7D2610-0BBA-407C-882E-6C9B36E3FE51}"/>
                  </a:ext>
                </a:extLst>
              </p:cNvPr>
              <p:cNvSpPr/>
              <p:nvPr/>
            </p:nvSpPr>
            <p:spPr>
              <a:xfrm>
                <a:off x="4439400" y="3117925"/>
                <a:ext cx="154500" cy="173375"/>
              </a:xfrm>
              <a:custGeom>
                <a:avLst/>
                <a:gdLst/>
                <a:ahLst/>
                <a:cxnLst/>
                <a:rect l="l" t="t" r="r" b="b"/>
                <a:pathLst>
                  <a:path w="6180" h="6935" extrusionOk="0">
                    <a:moveTo>
                      <a:pt x="3583" y="0"/>
                    </a:moveTo>
                    <a:cubicBezTo>
                      <a:pt x="3229" y="0"/>
                      <a:pt x="2884" y="93"/>
                      <a:pt x="2552" y="278"/>
                    </a:cubicBezTo>
                    <a:cubicBezTo>
                      <a:pt x="828" y="1241"/>
                      <a:pt x="33" y="4410"/>
                      <a:pt x="0" y="4545"/>
                    </a:cubicBezTo>
                    <a:lnTo>
                      <a:pt x="470" y="4659"/>
                    </a:lnTo>
                    <a:cubicBezTo>
                      <a:pt x="478" y="4629"/>
                      <a:pt x="1246" y="1562"/>
                      <a:pt x="2789" y="701"/>
                    </a:cubicBezTo>
                    <a:cubicBezTo>
                      <a:pt x="3048" y="555"/>
                      <a:pt x="3311" y="483"/>
                      <a:pt x="3583" y="483"/>
                    </a:cubicBezTo>
                    <a:cubicBezTo>
                      <a:pt x="3756" y="483"/>
                      <a:pt x="3932" y="512"/>
                      <a:pt x="4114" y="571"/>
                    </a:cubicBezTo>
                    <a:cubicBezTo>
                      <a:pt x="5666" y="1070"/>
                      <a:pt x="5473" y="3470"/>
                      <a:pt x="5346" y="5059"/>
                    </a:cubicBezTo>
                    <a:cubicBezTo>
                      <a:pt x="5265" y="6075"/>
                      <a:pt x="5235" y="6574"/>
                      <a:pt x="5463" y="6812"/>
                    </a:cubicBezTo>
                    <a:cubicBezTo>
                      <a:pt x="5537" y="6890"/>
                      <a:pt x="5639" y="6934"/>
                      <a:pt x="5746" y="6934"/>
                    </a:cubicBezTo>
                    <a:cubicBezTo>
                      <a:pt x="5748" y="6934"/>
                      <a:pt x="5749" y="6934"/>
                      <a:pt x="5750" y="6934"/>
                    </a:cubicBezTo>
                    <a:lnTo>
                      <a:pt x="5766" y="6934"/>
                    </a:lnTo>
                    <a:lnTo>
                      <a:pt x="5747" y="6451"/>
                    </a:lnTo>
                    <a:lnTo>
                      <a:pt x="5747" y="6451"/>
                    </a:lnTo>
                    <a:cubicBezTo>
                      <a:pt x="5773" y="6452"/>
                      <a:pt x="5798" y="6463"/>
                      <a:pt x="5816" y="6482"/>
                    </a:cubicBezTo>
                    <a:cubicBezTo>
                      <a:pt x="5726" y="6350"/>
                      <a:pt x="5783" y="5656"/>
                      <a:pt x="5828" y="5098"/>
                    </a:cubicBezTo>
                    <a:cubicBezTo>
                      <a:pt x="5968" y="3358"/>
                      <a:pt x="6179" y="727"/>
                      <a:pt x="4261" y="110"/>
                    </a:cubicBezTo>
                    <a:cubicBezTo>
                      <a:pt x="4032" y="37"/>
                      <a:pt x="3806" y="0"/>
                      <a:pt x="3583" y="0"/>
                    </a:cubicBezTo>
                    <a:close/>
                  </a:path>
                </a:pathLst>
              </a:custGeom>
              <a:solidFill>
                <a:srgbClr val="4C2A2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1097;p49">
                <a:extLst>
                  <a:ext uri="{FF2B5EF4-FFF2-40B4-BE49-F238E27FC236}">
                    <a16:creationId xmlns:a16="http://schemas.microsoft.com/office/drawing/2014/main" id="{1433C13B-B5EA-45AC-A8CC-FC2B98CDF766}"/>
                  </a:ext>
                </a:extLst>
              </p:cNvPr>
              <p:cNvSpPr/>
              <p:nvPr/>
            </p:nvSpPr>
            <p:spPr>
              <a:xfrm>
                <a:off x="4158375" y="3044025"/>
                <a:ext cx="117525" cy="122400"/>
              </a:xfrm>
              <a:custGeom>
                <a:avLst/>
                <a:gdLst/>
                <a:ahLst/>
                <a:cxnLst/>
                <a:rect l="l" t="t" r="r" b="b"/>
                <a:pathLst>
                  <a:path w="4701" h="4896" extrusionOk="0">
                    <a:moveTo>
                      <a:pt x="3302" y="0"/>
                    </a:moveTo>
                    <a:cubicBezTo>
                      <a:pt x="3265" y="0"/>
                      <a:pt x="3227" y="3"/>
                      <a:pt x="3189" y="7"/>
                    </a:cubicBezTo>
                    <a:cubicBezTo>
                      <a:pt x="2020" y="142"/>
                      <a:pt x="1100" y="1724"/>
                      <a:pt x="491" y="2771"/>
                    </a:cubicBezTo>
                    <a:cubicBezTo>
                      <a:pt x="309" y="3083"/>
                      <a:pt x="84" y="3469"/>
                      <a:pt x="0" y="3531"/>
                    </a:cubicBezTo>
                    <a:cubicBezTo>
                      <a:pt x="22" y="3518"/>
                      <a:pt x="47" y="3510"/>
                      <a:pt x="74" y="3510"/>
                    </a:cubicBezTo>
                    <a:lnTo>
                      <a:pt x="92" y="3994"/>
                    </a:lnTo>
                    <a:cubicBezTo>
                      <a:pt x="344" y="3984"/>
                      <a:pt x="509" y="3700"/>
                      <a:pt x="909" y="3014"/>
                    </a:cubicBezTo>
                    <a:cubicBezTo>
                      <a:pt x="1435" y="2109"/>
                      <a:pt x="2316" y="595"/>
                      <a:pt x="3245" y="488"/>
                    </a:cubicBezTo>
                    <a:cubicBezTo>
                      <a:pt x="3265" y="485"/>
                      <a:pt x="3284" y="484"/>
                      <a:pt x="3303" y="484"/>
                    </a:cubicBezTo>
                    <a:cubicBezTo>
                      <a:pt x="3398" y="484"/>
                      <a:pt x="3469" y="517"/>
                      <a:pt x="3530" y="587"/>
                    </a:cubicBezTo>
                    <a:cubicBezTo>
                      <a:pt x="4010" y="1144"/>
                      <a:pt x="3629" y="3448"/>
                      <a:pt x="3277" y="4771"/>
                    </a:cubicBezTo>
                    <a:lnTo>
                      <a:pt x="3744" y="4896"/>
                    </a:lnTo>
                    <a:cubicBezTo>
                      <a:pt x="3844" y="4520"/>
                      <a:pt x="4700" y="1202"/>
                      <a:pt x="3897" y="271"/>
                    </a:cubicBezTo>
                    <a:cubicBezTo>
                      <a:pt x="3743" y="94"/>
                      <a:pt x="3538" y="0"/>
                      <a:pt x="3302" y="0"/>
                    </a:cubicBezTo>
                    <a:close/>
                  </a:path>
                </a:pathLst>
              </a:custGeom>
              <a:solidFill>
                <a:srgbClr val="4C2A2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grpSp>
        <p:nvGrpSpPr>
          <p:cNvPr id="20" name="Google Shape;1098;p49">
            <a:extLst>
              <a:ext uri="{FF2B5EF4-FFF2-40B4-BE49-F238E27FC236}">
                <a16:creationId xmlns:a16="http://schemas.microsoft.com/office/drawing/2014/main" id="{365C1A70-F229-4D7A-8DD9-0EB4C440CA33}"/>
              </a:ext>
            </a:extLst>
          </p:cNvPr>
          <p:cNvGrpSpPr/>
          <p:nvPr/>
        </p:nvGrpSpPr>
        <p:grpSpPr>
          <a:xfrm>
            <a:off x="17768753" y="6892374"/>
            <a:ext cx="4780817" cy="6825185"/>
            <a:chOff x="-5810325" y="-509450"/>
            <a:chExt cx="1225625" cy="1749725"/>
          </a:xfrm>
        </p:grpSpPr>
        <p:sp>
          <p:nvSpPr>
            <p:cNvPr id="21" name="Google Shape;1099;p49">
              <a:extLst>
                <a:ext uri="{FF2B5EF4-FFF2-40B4-BE49-F238E27FC236}">
                  <a16:creationId xmlns:a16="http://schemas.microsoft.com/office/drawing/2014/main" id="{1A529EED-31C7-4995-BCFE-BC20BF63CCF1}"/>
                </a:ext>
              </a:extLst>
            </p:cNvPr>
            <p:cNvSpPr/>
            <p:nvPr/>
          </p:nvSpPr>
          <p:spPr>
            <a:xfrm>
              <a:off x="-5810325" y="505025"/>
              <a:ext cx="1225625" cy="735250"/>
            </a:xfrm>
            <a:custGeom>
              <a:avLst/>
              <a:gdLst/>
              <a:ahLst/>
              <a:cxnLst/>
              <a:rect l="l" t="t" r="r" b="b"/>
              <a:pathLst>
                <a:path w="49025" h="29410" extrusionOk="0">
                  <a:moveTo>
                    <a:pt x="20686" y="1"/>
                  </a:moveTo>
                  <a:cubicBezTo>
                    <a:pt x="17493" y="1"/>
                    <a:pt x="14148" y="354"/>
                    <a:pt x="11038" y="1341"/>
                  </a:cubicBezTo>
                  <a:cubicBezTo>
                    <a:pt x="276" y="4759"/>
                    <a:pt x="267" y="29070"/>
                    <a:pt x="11" y="29406"/>
                  </a:cubicBezTo>
                  <a:lnTo>
                    <a:pt x="49025" y="29406"/>
                  </a:lnTo>
                  <a:cubicBezTo>
                    <a:pt x="49025" y="6231"/>
                    <a:pt x="35755" y="2223"/>
                    <a:pt x="35755" y="2223"/>
                  </a:cubicBezTo>
                  <a:cubicBezTo>
                    <a:pt x="35755" y="2223"/>
                    <a:pt x="28697" y="1"/>
                    <a:pt x="20686" y="1"/>
                  </a:cubicBezTo>
                  <a:close/>
                  <a:moveTo>
                    <a:pt x="0" y="29406"/>
                  </a:moveTo>
                  <a:cubicBezTo>
                    <a:pt x="2" y="29409"/>
                    <a:pt x="4" y="29410"/>
                    <a:pt x="6" y="29410"/>
                  </a:cubicBezTo>
                  <a:cubicBezTo>
                    <a:pt x="8" y="29410"/>
                    <a:pt x="9" y="29409"/>
                    <a:pt x="11" y="29406"/>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1100;p49">
              <a:extLst>
                <a:ext uri="{FF2B5EF4-FFF2-40B4-BE49-F238E27FC236}">
                  <a16:creationId xmlns:a16="http://schemas.microsoft.com/office/drawing/2014/main" id="{7E134F68-C660-421B-97B8-A7047248AC1E}"/>
                </a:ext>
              </a:extLst>
            </p:cNvPr>
            <p:cNvSpPr/>
            <p:nvPr/>
          </p:nvSpPr>
          <p:spPr>
            <a:xfrm>
              <a:off x="-5600275" y="-349175"/>
              <a:ext cx="788150" cy="1082875"/>
            </a:xfrm>
            <a:custGeom>
              <a:avLst/>
              <a:gdLst/>
              <a:ahLst/>
              <a:cxnLst/>
              <a:rect l="l" t="t" r="r" b="b"/>
              <a:pathLst>
                <a:path w="31526" h="43315" extrusionOk="0">
                  <a:moveTo>
                    <a:pt x="12338" y="0"/>
                  </a:moveTo>
                  <a:cubicBezTo>
                    <a:pt x="10620" y="0"/>
                    <a:pt x="9213" y="1367"/>
                    <a:pt x="9162" y="3085"/>
                  </a:cubicBezTo>
                  <a:lnTo>
                    <a:pt x="8925" y="11073"/>
                  </a:lnTo>
                  <a:cubicBezTo>
                    <a:pt x="8925" y="11073"/>
                    <a:pt x="8793" y="11057"/>
                    <a:pt x="8577" y="11057"/>
                  </a:cubicBezTo>
                  <a:cubicBezTo>
                    <a:pt x="7597" y="11057"/>
                    <a:pt x="4874" y="11387"/>
                    <a:pt x="4793" y="15039"/>
                  </a:cubicBezTo>
                  <a:cubicBezTo>
                    <a:pt x="4699" y="19281"/>
                    <a:pt x="7688" y="19503"/>
                    <a:pt x="8314" y="19503"/>
                  </a:cubicBezTo>
                  <a:cubicBezTo>
                    <a:pt x="8387" y="19503"/>
                    <a:pt x="8428" y="19500"/>
                    <a:pt x="8428" y="19500"/>
                  </a:cubicBezTo>
                  <a:lnTo>
                    <a:pt x="8428" y="19500"/>
                  </a:lnTo>
                  <a:lnTo>
                    <a:pt x="8220" y="33778"/>
                  </a:lnTo>
                  <a:lnTo>
                    <a:pt x="1856" y="35767"/>
                  </a:lnTo>
                  <a:cubicBezTo>
                    <a:pt x="1856" y="35767"/>
                    <a:pt x="0" y="41642"/>
                    <a:pt x="12559" y="43130"/>
                  </a:cubicBezTo>
                  <a:cubicBezTo>
                    <a:pt x="13629" y="43257"/>
                    <a:pt x="14632" y="43315"/>
                    <a:pt x="15572" y="43315"/>
                  </a:cubicBezTo>
                  <a:cubicBezTo>
                    <a:pt x="25666" y="43315"/>
                    <a:pt x="28472" y="36634"/>
                    <a:pt x="28472" y="36634"/>
                  </a:cubicBezTo>
                  <a:lnTo>
                    <a:pt x="21979" y="34042"/>
                  </a:lnTo>
                  <a:lnTo>
                    <a:pt x="21979" y="28092"/>
                  </a:lnTo>
                  <a:cubicBezTo>
                    <a:pt x="22118" y="28099"/>
                    <a:pt x="22255" y="28103"/>
                    <a:pt x="22390" y="28103"/>
                  </a:cubicBezTo>
                  <a:cubicBezTo>
                    <a:pt x="31525" y="28103"/>
                    <a:pt x="30477" y="10974"/>
                    <a:pt x="29578" y="3461"/>
                  </a:cubicBezTo>
                  <a:cubicBezTo>
                    <a:pt x="29341" y="1485"/>
                    <a:pt x="27664" y="0"/>
                    <a:pt x="25674" y="0"/>
                  </a:cubicBezTo>
                  <a:close/>
                </a:path>
              </a:pathLst>
            </a:custGeom>
            <a:solidFill>
              <a:srgbClr val="E5C2A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1101;p49">
              <a:extLst>
                <a:ext uri="{FF2B5EF4-FFF2-40B4-BE49-F238E27FC236}">
                  <a16:creationId xmlns:a16="http://schemas.microsoft.com/office/drawing/2014/main" id="{1ED8C1A3-6DAE-4647-A75B-310D9C3A63C4}"/>
                </a:ext>
              </a:extLst>
            </p:cNvPr>
            <p:cNvSpPr/>
            <p:nvPr/>
          </p:nvSpPr>
          <p:spPr>
            <a:xfrm>
              <a:off x="-5396175" y="-374175"/>
              <a:ext cx="567350" cy="301525"/>
            </a:xfrm>
            <a:custGeom>
              <a:avLst/>
              <a:gdLst/>
              <a:ahLst/>
              <a:cxnLst/>
              <a:rect l="l" t="t" r="r" b="b"/>
              <a:pathLst>
                <a:path w="22694" h="12061" extrusionOk="0">
                  <a:moveTo>
                    <a:pt x="10737" y="0"/>
                  </a:moveTo>
                  <a:cubicBezTo>
                    <a:pt x="7646" y="0"/>
                    <a:pt x="4564" y="182"/>
                    <a:pt x="1576" y="936"/>
                  </a:cubicBezTo>
                  <a:cubicBezTo>
                    <a:pt x="1244" y="1021"/>
                    <a:pt x="898" y="1121"/>
                    <a:pt x="652" y="1359"/>
                  </a:cubicBezTo>
                  <a:cubicBezTo>
                    <a:pt x="245" y="1756"/>
                    <a:pt x="239" y="2399"/>
                    <a:pt x="264" y="2967"/>
                  </a:cubicBezTo>
                  <a:cubicBezTo>
                    <a:pt x="381" y="5715"/>
                    <a:pt x="0" y="9322"/>
                    <a:pt x="255" y="12060"/>
                  </a:cubicBezTo>
                  <a:cubicBezTo>
                    <a:pt x="2345" y="11949"/>
                    <a:pt x="3192" y="6854"/>
                    <a:pt x="3402" y="4411"/>
                  </a:cubicBezTo>
                  <a:cubicBezTo>
                    <a:pt x="3558" y="5152"/>
                    <a:pt x="4336" y="5638"/>
                    <a:pt x="5096" y="5638"/>
                  </a:cubicBezTo>
                  <a:cubicBezTo>
                    <a:pt x="5175" y="5638"/>
                    <a:pt x="5253" y="5633"/>
                    <a:pt x="5331" y="5622"/>
                  </a:cubicBezTo>
                  <a:cubicBezTo>
                    <a:pt x="6160" y="5507"/>
                    <a:pt x="6853" y="4897"/>
                    <a:pt x="7276" y="4177"/>
                  </a:cubicBezTo>
                  <a:cubicBezTo>
                    <a:pt x="7701" y="3456"/>
                    <a:pt x="7897" y="2629"/>
                    <a:pt x="8090" y="1816"/>
                  </a:cubicBezTo>
                  <a:cubicBezTo>
                    <a:pt x="11880" y="5646"/>
                    <a:pt x="17051" y="8081"/>
                    <a:pt x="22419" y="8561"/>
                  </a:cubicBezTo>
                  <a:lnTo>
                    <a:pt x="22694" y="8529"/>
                  </a:lnTo>
                  <a:cubicBezTo>
                    <a:pt x="22572" y="7120"/>
                    <a:pt x="22449" y="5697"/>
                    <a:pt x="22004" y="4356"/>
                  </a:cubicBezTo>
                  <a:cubicBezTo>
                    <a:pt x="21559" y="3013"/>
                    <a:pt x="20756" y="1740"/>
                    <a:pt x="19550" y="1003"/>
                  </a:cubicBezTo>
                  <a:cubicBezTo>
                    <a:pt x="18210" y="188"/>
                    <a:pt x="16561" y="122"/>
                    <a:pt x="14994" y="78"/>
                  </a:cubicBezTo>
                  <a:cubicBezTo>
                    <a:pt x="13579" y="39"/>
                    <a:pt x="12157" y="0"/>
                    <a:pt x="10737"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1102;p49">
              <a:extLst>
                <a:ext uri="{FF2B5EF4-FFF2-40B4-BE49-F238E27FC236}">
                  <a16:creationId xmlns:a16="http://schemas.microsoft.com/office/drawing/2014/main" id="{12B2D7AF-6EF9-4262-B3C1-BF0EE10ED66F}"/>
                </a:ext>
              </a:extLst>
            </p:cNvPr>
            <p:cNvSpPr/>
            <p:nvPr/>
          </p:nvSpPr>
          <p:spPr>
            <a:xfrm>
              <a:off x="-5173900" y="114275"/>
              <a:ext cx="123250" cy="62950"/>
            </a:xfrm>
            <a:custGeom>
              <a:avLst/>
              <a:gdLst/>
              <a:ahLst/>
              <a:cxnLst/>
              <a:rect l="l" t="t" r="r" b="b"/>
              <a:pathLst>
                <a:path w="4930" h="2518" extrusionOk="0">
                  <a:moveTo>
                    <a:pt x="175" y="0"/>
                  </a:moveTo>
                  <a:cubicBezTo>
                    <a:pt x="88" y="0"/>
                    <a:pt x="1" y="92"/>
                    <a:pt x="57" y="190"/>
                  </a:cubicBezTo>
                  <a:cubicBezTo>
                    <a:pt x="733" y="1365"/>
                    <a:pt x="2139" y="2518"/>
                    <a:pt x="3578" y="2518"/>
                  </a:cubicBezTo>
                  <a:cubicBezTo>
                    <a:pt x="3966" y="2518"/>
                    <a:pt x="4357" y="2434"/>
                    <a:pt x="4736" y="2243"/>
                  </a:cubicBezTo>
                  <a:cubicBezTo>
                    <a:pt x="4930" y="2145"/>
                    <a:pt x="4827" y="1855"/>
                    <a:pt x="4629" y="1851"/>
                  </a:cubicBezTo>
                  <a:cubicBezTo>
                    <a:pt x="4570" y="1849"/>
                    <a:pt x="4511" y="1849"/>
                    <a:pt x="4453" y="1849"/>
                  </a:cubicBezTo>
                  <a:cubicBezTo>
                    <a:pt x="4185" y="1849"/>
                    <a:pt x="3927" y="1859"/>
                    <a:pt x="3672" y="1859"/>
                  </a:cubicBezTo>
                  <a:cubicBezTo>
                    <a:pt x="3245" y="1859"/>
                    <a:pt x="2826" y="1830"/>
                    <a:pt x="2379" y="1673"/>
                  </a:cubicBezTo>
                  <a:cubicBezTo>
                    <a:pt x="1538" y="1379"/>
                    <a:pt x="737" y="834"/>
                    <a:pt x="277" y="61"/>
                  </a:cubicBezTo>
                  <a:cubicBezTo>
                    <a:pt x="251" y="18"/>
                    <a:pt x="213" y="0"/>
                    <a:pt x="175" y="0"/>
                  </a:cubicBezTo>
                  <a:close/>
                </a:path>
              </a:pathLst>
            </a:custGeom>
            <a:solidFill>
              <a:srgbClr val="1F223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1103;p49">
              <a:extLst>
                <a:ext uri="{FF2B5EF4-FFF2-40B4-BE49-F238E27FC236}">
                  <a16:creationId xmlns:a16="http://schemas.microsoft.com/office/drawing/2014/main" id="{80BCD596-9A11-495B-911A-C0B7018532AB}"/>
                </a:ext>
              </a:extLst>
            </p:cNvPr>
            <p:cNvSpPr/>
            <p:nvPr/>
          </p:nvSpPr>
          <p:spPr>
            <a:xfrm>
              <a:off x="-5390275" y="-97650"/>
              <a:ext cx="537225" cy="471375"/>
            </a:xfrm>
            <a:custGeom>
              <a:avLst/>
              <a:gdLst/>
              <a:ahLst/>
              <a:cxnLst/>
              <a:rect l="l" t="t" r="r" b="b"/>
              <a:pathLst>
                <a:path w="21489" h="18855" extrusionOk="0">
                  <a:moveTo>
                    <a:pt x="331" y="0"/>
                  </a:moveTo>
                  <a:cubicBezTo>
                    <a:pt x="236" y="3764"/>
                    <a:pt x="141" y="7528"/>
                    <a:pt x="47" y="11291"/>
                  </a:cubicBezTo>
                  <a:cubicBezTo>
                    <a:pt x="21" y="12324"/>
                    <a:pt x="0" y="13391"/>
                    <a:pt x="391" y="14349"/>
                  </a:cubicBezTo>
                  <a:cubicBezTo>
                    <a:pt x="977" y="15783"/>
                    <a:pt x="2376" y="16710"/>
                    <a:pt x="3780" y="17363"/>
                  </a:cubicBezTo>
                  <a:cubicBezTo>
                    <a:pt x="5819" y="18312"/>
                    <a:pt x="8351" y="18855"/>
                    <a:pt x="10824" y="18855"/>
                  </a:cubicBezTo>
                  <a:cubicBezTo>
                    <a:pt x="12708" y="18855"/>
                    <a:pt x="14557" y="18540"/>
                    <a:pt x="16126" y="17849"/>
                  </a:cubicBezTo>
                  <a:cubicBezTo>
                    <a:pt x="19752" y="16253"/>
                    <a:pt x="20493" y="13489"/>
                    <a:pt x="21373" y="8491"/>
                  </a:cubicBezTo>
                  <a:cubicBezTo>
                    <a:pt x="21488" y="7831"/>
                    <a:pt x="21140" y="7071"/>
                    <a:pt x="20551" y="6747"/>
                  </a:cubicBezTo>
                  <a:cubicBezTo>
                    <a:pt x="20355" y="6639"/>
                    <a:pt x="20152" y="6594"/>
                    <a:pt x="19944" y="6594"/>
                  </a:cubicBezTo>
                  <a:cubicBezTo>
                    <a:pt x="19270" y="6594"/>
                    <a:pt x="18552" y="7070"/>
                    <a:pt x="17905" y="7405"/>
                  </a:cubicBezTo>
                  <a:cubicBezTo>
                    <a:pt x="16884" y="7934"/>
                    <a:pt x="15730" y="8115"/>
                    <a:pt x="14572" y="8115"/>
                  </a:cubicBezTo>
                  <a:cubicBezTo>
                    <a:pt x="14153" y="8115"/>
                    <a:pt x="13734" y="8092"/>
                    <a:pt x="13320" y="8052"/>
                  </a:cubicBezTo>
                  <a:cubicBezTo>
                    <a:pt x="11761" y="7901"/>
                    <a:pt x="10227" y="7542"/>
                    <a:pt x="8666" y="7443"/>
                  </a:cubicBezTo>
                  <a:cubicBezTo>
                    <a:pt x="7402" y="7362"/>
                    <a:pt x="6095" y="7447"/>
                    <a:pt x="4912" y="6999"/>
                  </a:cubicBezTo>
                  <a:cubicBezTo>
                    <a:pt x="3692" y="6538"/>
                    <a:pt x="2731" y="5545"/>
                    <a:pt x="2062" y="4426"/>
                  </a:cubicBezTo>
                  <a:cubicBezTo>
                    <a:pt x="1393" y="3307"/>
                    <a:pt x="983" y="2055"/>
                    <a:pt x="579" y="816"/>
                  </a:cubicBezTo>
                  <a:lnTo>
                    <a:pt x="33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1104;p49">
              <a:extLst>
                <a:ext uri="{FF2B5EF4-FFF2-40B4-BE49-F238E27FC236}">
                  <a16:creationId xmlns:a16="http://schemas.microsoft.com/office/drawing/2014/main" id="{3FAAC352-FEEF-418D-9004-37C934FDDDF6}"/>
                </a:ext>
              </a:extLst>
            </p:cNvPr>
            <p:cNvSpPr/>
            <p:nvPr/>
          </p:nvSpPr>
          <p:spPr>
            <a:xfrm>
              <a:off x="-5424400" y="-509450"/>
              <a:ext cx="493500" cy="352100"/>
            </a:xfrm>
            <a:custGeom>
              <a:avLst/>
              <a:gdLst/>
              <a:ahLst/>
              <a:cxnLst/>
              <a:rect l="l" t="t" r="r" b="b"/>
              <a:pathLst>
                <a:path w="19740" h="14084" extrusionOk="0">
                  <a:moveTo>
                    <a:pt x="11937" y="0"/>
                  </a:moveTo>
                  <a:cubicBezTo>
                    <a:pt x="10171" y="0"/>
                    <a:pt x="8468" y="421"/>
                    <a:pt x="7006" y="962"/>
                  </a:cubicBezTo>
                  <a:cubicBezTo>
                    <a:pt x="2975" y="2457"/>
                    <a:pt x="123" y="6186"/>
                    <a:pt x="33" y="10484"/>
                  </a:cubicBezTo>
                  <a:cubicBezTo>
                    <a:pt x="0" y="12064"/>
                    <a:pt x="344" y="13439"/>
                    <a:pt x="1248" y="14084"/>
                  </a:cubicBezTo>
                  <a:lnTo>
                    <a:pt x="19740" y="6143"/>
                  </a:lnTo>
                  <a:cubicBezTo>
                    <a:pt x="19727" y="3493"/>
                    <a:pt x="17491" y="1265"/>
                    <a:pt x="14966" y="458"/>
                  </a:cubicBezTo>
                  <a:cubicBezTo>
                    <a:pt x="13957" y="135"/>
                    <a:pt x="12937" y="0"/>
                    <a:pt x="11937"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1105;p49">
              <a:extLst>
                <a:ext uri="{FF2B5EF4-FFF2-40B4-BE49-F238E27FC236}">
                  <a16:creationId xmlns:a16="http://schemas.microsoft.com/office/drawing/2014/main" id="{10D5EF63-D17C-45E6-B65E-42106D5468B7}"/>
                </a:ext>
              </a:extLst>
            </p:cNvPr>
            <p:cNvSpPr/>
            <p:nvPr/>
          </p:nvSpPr>
          <p:spPr>
            <a:xfrm>
              <a:off x="-5393200" y="-439450"/>
              <a:ext cx="730775" cy="282100"/>
            </a:xfrm>
            <a:custGeom>
              <a:avLst/>
              <a:gdLst/>
              <a:ahLst/>
              <a:cxnLst/>
              <a:rect l="l" t="t" r="r" b="b"/>
              <a:pathLst>
                <a:path w="29231" h="11284" extrusionOk="0">
                  <a:moveTo>
                    <a:pt x="23629" y="0"/>
                  </a:moveTo>
                  <a:cubicBezTo>
                    <a:pt x="16479" y="0"/>
                    <a:pt x="0" y="11284"/>
                    <a:pt x="0" y="11284"/>
                  </a:cubicBezTo>
                  <a:cubicBezTo>
                    <a:pt x="0" y="11284"/>
                    <a:pt x="11435" y="7535"/>
                    <a:pt x="15400" y="5965"/>
                  </a:cubicBezTo>
                  <a:cubicBezTo>
                    <a:pt x="15736" y="5833"/>
                    <a:pt x="16083" y="5732"/>
                    <a:pt x="16437" y="5662"/>
                  </a:cubicBezTo>
                  <a:cubicBezTo>
                    <a:pt x="16769" y="5595"/>
                    <a:pt x="17099" y="5563"/>
                    <a:pt x="17426" y="5563"/>
                  </a:cubicBezTo>
                  <a:cubicBezTo>
                    <a:pt x="19733" y="5563"/>
                    <a:pt x="21821" y="7168"/>
                    <a:pt x="22455" y="9474"/>
                  </a:cubicBezTo>
                  <a:lnTo>
                    <a:pt x="22575" y="9913"/>
                  </a:lnTo>
                  <a:cubicBezTo>
                    <a:pt x="22575" y="9913"/>
                    <a:pt x="29231" y="4282"/>
                    <a:pt x="26185" y="898"/>
                  </a:cubicBezTo>
                  <a:cubicBezTo>
                    <a:pt x="25621" y="271"/>
                    <a:pt x="24737" y="0"/>
                    <a:pt x="23629" y="0"/>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28" name="Google Shape;1106;p49">
              <a:extLst>
                <a:ext uri="{FF2B5EF4-FFF2-40B4-BE49-F238E27FC236}">
                  <a16:creationId xmlns:a16="http://schemas.microsoft.com/office/drawing/2014/main" id="{B3B0F026-F84F-4C70-9321-A0776FFEF527}"/>
                </a:ext>
              </a:extLst>
            </p:cNvPr>
            <p:cNvGrpSpPr/>
            <p:nvPr/>
          </p:nvGrpSpPr>
          <p:grpSpPr>
            <a:xfrm rot="758178">
              <a:off x="-5292058" y="-75044"/>
              <a:ext cx="405554" cy="178275"/>
              <a:chOff x="3007857" y="3726714"/>
              <a:chExt cx="458500" cy="201549"/>
            </a:xfrm>
          </p:grpSpPr>
          <p:sp>
            <p:nvSpPr>
              <p:cNvPr id="29" name="Google Shape;1107;p49">
                <a:extLst>
                  <a:ext uri="{FF2B5EF4-FFF2-40B4-BE49-F238E27FC236}">
                    <a16:creationId xmlns:a16="http://schemas.microsoft.com/office/drawing/2014/main" id="{C89108A3-3218-49E1-8906-44CC5CDE2370}"/>
                  </a:ext>
                </a:extLst>
              </p:cNvPr>
              <p:cNvSpPr/>
              <p:nvPr/>
            </p:nvSpPr>
            <p:spPr>
              <a:xfrm>
                <a:off x="3224507" y="3726714"/>
                <a:ext cx="130472" cy="201549"/>
              </a:xfrm>
              <a:custGeom>
                <a:avLst/>
                <a:gdLst/>
                <a:ahLst/>
                <a:cxnLst/>
                <a:rect l="l" t="t" r="r" b="b"/>
                <a:pathLst>
                  <a:path w="6776" h="10466" extrusionOk="0">
                    <a:moveTo>
                      <a:pt x="767" y="0"/>
                    </a:moveTo>
                    <a:lnTo>
                      <a:pt x="767" y="0"/>
                    </a:lnTo>
                    <a:cubicBezTo>
                      <a:pt x="0" y="5352"/>
                      <a:pt x="2369" y="10465"/>
                      <a:pt x="2369" y="10465"/>
                    </a:cubicBezTo>
                    <a:cubicBezTo>
                      <a:pt x="3578" y="10419"/>
                      <a:pt x="6775" y="8605"/>
                      <a:pt x="6775" y="8605"/>
                    </a:cubicBezTo>
                    <a:cubicBezTo>
                      <a:pt x="3697" y="7149"/>
                      <a:pt x="767" y="1"/>
                      <a:pt x="767" y="0"/>
                    </a:cubicBezTo>
                    <a:close/>
                  </a:path>
                </a:pathLst>
              </a:custGeom>
              <a:solidFill>
                <a:srgbClr val="DD877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1108;p49">
                <a:extLst>
                  <a:ext uri="{FF2B5EF4-FFF2-40B4-BE49-F238E27FC236}">
                    <a16:creationId xmlns:a16="http://schemas.microsoft.com/office/drawing/2014/main" id="{D8BBE749-2FC5-41B4-ABE2-99804748B711}"/>
                  </a:ext>
                </a:extLst>
              </p:cNvPr>
              <p:cNvSpPr/>
              <p:nvPr/>
            </p:nvSpPr>
            <p:spPr>
              <a:xfrm>
                <a:off x="3318959" y="3742486"/>
                <a:ext cx="147397" cy="35049"/>
              </a:xfrm>
              <a:custGeom>
                <a:avLst/>
                <a:gdLst/>
                <a:ahLst/>
                <a:cxnLst/>
                <a:rect l="l" t="t" r="r" b="b"/>
                <a:pathLst>
                  <a:path w="7655" h="1820" extrusionOk="0">
                    <a:moveTo>
                      <a:pt x="7369" y="0"/>
                    </a:moveTo>
                    <a:cubicBezTo>
                      <a:pt x="5924" y="1065"/>
                      <a:pt x="4061" y="1326"/>
                      <a:pt x="2585" y="1326"/>
                    </a:cubicBezTo>
                    <a:cubicBezTo>
                      <a:pt x="1184" y="1326"/>
                      <a:pt x="131" y="1091"/>
                      <a:pt x="109" y="1086"/>
                    </a:cubicBezTo>
                    <a:lnTo>
                      <a:pt x="0" y="1558"/>
                    </a:lnTo>
                    <a:cubicBezTo>
                      <a:pt x="91" y="1579"/>
                      <a:pt x="1168" y="1820"/>
                      <a:pt x="2596" y="1820"/>
                    </a:cubicBezTo>
                    <a:cubicBezTo>
                      <a:pt x="4142" y="1820"/>
                      <a:pt x="6097" y="1537"/>
                      <a:pt x="7655" y="390"/>
                    </a:cubicBezTo>
                    <a:lnTo>
                      <a:pt x="7369" y="0"/>
                    </a:lnTo>
                    <a:close/>
                  </a:path>
                </a:pathLst>
              </a:custGeom>
              <a:solidFill>
                <a:srgbClr val="16131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1109;p49">
                <a:extLst>
                  <a:ext uri="{FF2B5EF4-FFF2-40B4-BE49-F238E27FC236}">
                    <a16:creationId xmlns:a16="http://schemas.microsoft.com/office/drawing/2014/main" id="{EC597B62-37EF-4A28-B553-33AEA02ACE24}"/>
                  </a:ext>
                </a:extLst>
              </p:cNvPr>
              <p:cNvSpPr/>
              <p:nvPr/>
            </p:nvSpPr>
            <p:spPr>
              <a:xfrm>
                <a:off x="3007857" y="3808381"/>
                <a:ext cx="144778" cy="55038"/>
              </a:xfrm>
              <a:custGeom>
                <a:avLst/>
                <a:gdLst/>
                <a:ahLst/>
                <a:cxnLst/>
                <a:rect l="l" t="t" r="r" b="b"/>
                <a:pathLst>
                  <a:path w="7519" h="2858" extrusionOk="0">
                    <a:moveTo>
                      <a:pt x="7170" y="1"/>
                    </a:moveTo>
                    <a:cubicBezTo>
                      <a:pt x="5230" y="2015"/>
                      <a:pt x="2869" y="2376"/>
                      <a:pt x="1428" y="2376"/>
                    </a:cubicBezTo>
                    <a:cubicBezTo>
                      <a:pt x="635" y="2376"/>
                      <a:pt x="121" y="2267"/>
                      <a:pt x="106" y="2264"/>
                    </a:cubicBezTo>
                    <a:lnTo>
                      <a:pt x="0" y="2735"/>
                    </a:lnTo>
                    <a:cubicBezTo>
                      <a:pt x="16" y="2740"/>
                      <a:pt x="570" y="2858"/>
                      <a:pt x="1424" y="2858"/>
                    </a:cubicBezTo>
                    <a:cubicBezTo>
                      <a:pt x="2960" y="2858"/>
                      <a:pt x="5461" y="2473"/>
                      <a:pt x="7519" y="337"/>
                    </a:cubicBezTo>
                    <a:lnTo>
                      <a:pt x="7170" y="1"/>
                    </a:lnTo>
                    <a:close/>
                  </a:path>
                </a:pathLst>
              </a:custGeom>
              <a:solidFill>
                <a:srgbClr val="16131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sp>
        <p:nvSpPr>
          <p:cNvPr id="32" name="Google Shape;1110;p49">
            <a:extLst>
              <a:ext uri="{FF2B5EF4-FFF2-40B4-BE49-F238E27FC236}">
                <a16:creationId xmlns:a16="http://schemas.microsoft.com/office/drawing/2014/main" id="{54164AAD-EBA3-407D-8A5A-B4808C22261C}"/>
              </a:ext>
            </a:extLst>
          </p:cNvPr>
          <p:cNvSpPr/>
          <p:nvPr/>
        </p:nvSpPr>
        <p:spPr>
          <a:xfrm rot="489029" flipH="1">
            <a:off x="11823187" y="6125284"/>
            <a:ext cx="6469576" cy="6197506"/>
          </a:xfrm>
          <a:custGeom>
            <a:avLst/>
            <a:gdLst/>
            <a:ahLst/>
            <a:cxnLst/>
            <a:rect l="l" t="t" r="r" b="b"/>
            <a:pathLst>
              <a:path w="62587" h="59955" extrusionOk="0">
                <a:moveTo>
                  <a:pt x="18296" y="0"/>
                </a:moveTo>
                <a:cubicBezTo>
                  <a:pt x="16803" y="0"/>
                  <a:pt x="15332" y="151"/>
                  <a:pt x="13924" y="450"/>
                </a:cubicBezTo>
                <a:cubicBezTo>
                  <a:pt x="12564" y="737"/>
                  <a:pt x="11244" y="1188"/>
                  <a:pt x="9992" y="1792"/>
                </a:cubicBezTo>
                <a:cubicBezTo>
                  <a:pt x="8771" y="2385"/>
                  <a:pt x="7635" y="3141"/>
                  <a:pt x="6617" y="4039"/>
                </a:cubicBezTo>
                <a:cubicBezTo>
                  <a:pt x="5605" y="4926"/>
                  <a:pt x="4693" y="5989"/>
                  <a:pt x="3908" y="7199"/>
                </a:cubicBezTo>
                <a:cubicBezTo>
                  <a:pt x="3524" y="7788"/>
                  <a:pt x="3173" y="8424"/>
                  <a:pt x="2834" y="9142"/>
                </a:cubicBezTo>
                <a:cubicBezTo>
                  <a:pt x="2543" y="9753"/>
                  <a:pt x="2269" y="10438"/>
                  <a:pt x="1993" y="11234"/>
                </a:cubicBezTo>
                <a:cubicBezTo>
                  <a:pt x="1520" y="12615"/>
                  <a:pt x="1117" y="14122"/>
                  <a:pt x="798" y="15713"/>
                </a:cubicBezTo>
                <a:cubicBezTo>
                  <a:pt x="479" y="17310"/>
                  <a:pt x="259" y="18927"/>
                  <a:pt x="138" y="20554"/>
                </a:cubicBezTo>
                <a:cubicBezTo>
                  <a:pt x="12" y="22223"/>
                  <a:pt x="0" y="23900"/>
                  <a:pt x="102" y="25571"/>
                </a:cubicBezTo>
                <a:cubicBezTo>
                  <a:pt x="320" y="29069"/>
                  <a:pt x="1053" y="32188"/>
                  <a:pt x="2282" y="34840"/>
                </a:cubicBezTo>
                <a:cubicBezTo>
                  <a:pt x="2595" y="35520"/>
                  <a:pt x="2954" y="36178"/>
                  <a:pt x="3357" y="36809"/>
                </a:cubicBezTo>
                <a:cubicBezTo>
                  <a:pt x="3729" y="37389"/>
                  <a:pt x="4143" y="37941"/>
                  <a:pt x="4594" y="38462"/>
                </a:cubicBezTo>
                <a:cubicBezTo>
                  <a:pt x="5425" y="39426"/>
                  <a:pt x="6447" y="40327"/>
                  <a:pt x="7635" y="41142"/>
                </a:cubicBezTo>
                <a:cubicBezTo>
                  <a:pt x="8672" y="41852"/>
                  <a:pt x="9854" y="42491"/>
                  <a:pt x="11247" y="43095"/>
                </a:cubicBezTo>
                <a:cubicBezTo>
                  <a:pt x="12418" y="43603"/>
                  <a:pt x="13734" y="44067"/>
                  <a:pt x="15267" y="44514"/>
                </a:cubicBezTo>
                <a:cubicBezTo>
                  <a:pt x="15664" y="44629"/>
                  <a:pt x="16062" y="44734"/>
                  <a:pt x="16461" y="44839"/>
                </a:cubicBezTo>
                <a:cubicBezTo>
                  <a:pt x="16548" y="44865"/>
                  <a:pt x="16637" y="44890"/>
                  <a:pt x="16725" y="44917"/>
                </a:cubicBezTo>
                <a:lnTo>
                  <a:pt x="16788" y="44937"/>
                </a:lnTo>
                <a:cubicBezTo>
                  <a:pt x="17053" y="45026"/>
                  <a:pt x="17321" y="45112"/>
                  <a:pt x="17590" y="45189"/>
                </a:cubicBezTo>
                <a:cubicBezTo>
                  <a:pt x="17909" y="45282"/>
                  <a:pt x="18231" y="45364"/>
                  <a:pt x="18554" y="45440"/>
                </a:cubicBezTo>
                <a:cubicBezTo>
                  <a:pt x="19505" y="45745"/>
                  <a:pt x="20458" y="46045"/>
                  <a:pt x="21416" y="46332"/>
                </a:cubicBezTo>
                <a:cubicBezTo>
                  <a:pt x="23663" y="47006"/>
                  <a:pt x="25938" y="47604"/>
                  <a:pt x="28253" y="47979"/>
                </a:cubicBezTo>
                <a:cubicBezTo>
                  <a:pt x="27472" y="49619"/>
                  <a:pt x="26452" y="51196"/>
                  <a:pt x="25217" y="52666"/>
                </a:cubicBezTo>
                <a:cubicBezTo>
                  <a:pt x="23756" y="54391"/>
                  <a:pt x="22025" y="55949"/>
                  <a:pt x="20070" y="57299"/>
                </a:cubicBezTo>
                <a:lnTo>
                  <a:pt x="20073" y="57298"/>
                </a:lnTo>
                <a:lnTo>
                  <a:pt x="20073" y="57298"/>
                </a:lnTo>
                <a:cubicBezTo>
                  <a:pt x="18919" y="58086"/>
                  <a:pt x="17710" y="58790"/>
                  <a:pt x="16455" y="59402"/>
                </a:cubicBezTo>
                <a:cubicBezTo>
                  <a:pt x="16405" y="59426"/>
                  <a:pt x="16369" y="59470"/>
                  <a:pt x="16351" y="59522"/>
                </a:cubicBezTo>
                <a:cubicBezTo>
                  <a:pt x="16324" y="59602"/>
                  <a:pt x="16347" y="59691"/>
                  <a:pt x="16409" y="59747"/>
                </a:cubicBezTo>
                <a:cubicBezTo>
                  <a:pt x="16438" y="59802"/>
                  <a:pt x="16490" y="59840"/>
                  <a:pt x="16550" y="59850"/>
                </a:cubicBezTo>
                <a:cubicBezTo>
                  <a:pt x="17071" y="59919"/>
                  <a:pt x="17598" y="59955"/>
                  <a:pt x="18125" y="59955"/>
                </a:cubicBezTo>
                <a:cubicBezTo>
                  <a:pt x="18134" y="59955"/>
                  <a:pt x="18142" y="59955"/>
                  <a:pt x="18151" y="59955"/>
                </a:cubicBezTo>
                <a:cubicBezTo>
                  <a:pt x="19794" y="59955"/>
                  <a:pt x="21586" y="59648"/>
                  <a:pt x="23786" y="58987"/>
                </a:cubicBezTo>
                <a:cubicBezTo>
                  <a:pt x="24799" y="58684"/>
                  <a:pt x="25890" y="58307"/>
                  <a:pt x="27213" y="57801"/>
                </a:cubicBezTo>
                <a:cubicBezTo>
                  <a:pt x="28340" y="57368"/>
                  <a:pt x="29455" y="56883"/>
                  <a:pt x="30527" y="56357"/>
                </a:cubicBezTo>
                <a:cubicBezTo>
                  <a:pt x="32085" y="55591"/>
                  <a:pt x="33531" y="54736"/>
                  <a:pt x="34824" y="53815"/>
                </a:cubicBezTo>
                <a:cubicBezTo>
                  <a:pt x="35504" y="53330"/>
                  <a:pt x="36159" y="52811"/>
                  <a:pt x="36786" y="52258"/>
                </a:cubicBezTo>
                <a:cubicBezTo>
                  <a:pt x="37372" y="51742"/>
                  <a:pt x="37849" y="51296"/>
                  <a:pt x="38271" y="50793"/>
                </a:cubicBezTo>
                <a:cubicBezTo>
                  <a:pt x="39659" y="51252"/>
                  <a:pt x="41201" y="51516"/>
                  <a:pt x="42850" y="51578"/>
                </a:cubicBezTo>
                <a:cubicBezTo>
                  <a:pt x="43054" y="51586"/>
                  <a:pt x="43259" y="51590"/>
                  <a:pt x="43464" y="51590"/>
                </a:cubicBezTo>
                <a:cubicBezTo>
                  <a:pt x="43487" y="51590"/>
                  <a:pt x="43511" y="51590"/>
                  <a:pt x="43534" y="51590"/>
                </a:cubicBezTo>
                <a:cubicBezTo>
                  <a:pt x="44954" y="51589"/>
                  <a:pt x="46369" y="51429"/>
                  <a:pt x="47754" y="51113"/>
                </a:cubicBezTo>
                <a:cubicBezTo>
                  <a:pt x="48532" y="50933"/>
                  <a:pt x="49295" y="50698"/>
                  <a:pt x="50037" y="50406"/>
                </a:cubicBezTo>
                <a:cubicBezTo>
                  <a:pt x="50767" y="50123"/>
                  <a:pt x="51468" y="49774"/>
                  <a:pt x="52134" y="49364"/>
                </a:cubicBezTo>
                <a:cubicBezTo>
                  <a:pt x="52777" y="48969"/>
                  <a:pt x="53417" y="48473"/>
                  <a:pt x="54034" y="47891"/>
                </a:cubicBezTo>
                <a:cubicBezTo>
                  <a:pt x="54581" y="47372"/>
                  <a:pt x="55121" y="46766"/>
                  <a:pt x="55682" y="46034"/>
                </a:cubicBezTo>
                <a:cubicBezTo>
                  <a:pt x="56579" y="44864"/>
                  <a:pt x="57395" y="43515"/>
                  <a:pt x="58326" y="41662"/>
                </a:cubicBezTo>
                <a:cubicBezTo>
                  <a:pt x="59084" y="40152"/>
                  <a:pt x="59751" y="38646"/>
                  <a:pt x="60310" y="37189"/>
                </a:cubicBezTo>
                <a:cubicBezTo>
                  <a:pt x="60947" y="35525"/>
                  <a:pt x="61463" y="33843"/>
                  <a:pt x="61843" y="32191"/>
                </a:cubicBezTo>
                <a:cubicBezTo>
                  <a:pt x="62252" y="30413"/>
                  <a:pt x="62484" y="28676"/>
                  <a:pt x="62532" y="27030"/>
                </a:cubicBezTo>
                <a:cubicBezTo>
                  <a:pt x="62587" y="25261"/>
                  <a:pt x="62407" y="23580"/>
                  <a:pt x="61998" y="22030"/>
                </a:cubicBezTo>
                <a:cubicBezTo>
                  <a:pt x="61788" y="21239"/>
                  <a:pt x="61507" y="20469"/>
                  <a:pt x="61158" y="19729"/>
                </a:cubicBezTo>
                <a:cubicBezTo>
                  <a:pt x="60815" y="18999"/>
                  <a:pt x="60373" y="18275"/>
                  <a:pt x="59806" y="17517"/>
                </a:cubicBezTo>
                <a:cubicBezTo>
                  <a:pt x="59311" y="16855"/>
                  <a:pt x="58722" y="16200"/>
                  <a:pt x="58008" y="15514"/>
                </a:cubicBezTo>
                <a:cubicBezTo>
                  <a:pt x="57434" y="14961"/>
                  <a:pt x="56775" y="14402"/>
                  <a:pt x="55992" y="13801"/>
                </a:cubicBezTo>
                <a:cubicBezTo>
                  <a:pt x="55299" y="13270"/>
                  <a:pt x="54587" y="12781"/>
                  <a:pt x="53731" y="12213"/>
                </a:cubicBezTo>
                <a:cubicBezTo>
                  <a:pt x="52919" y="11675"/>
                  <a:pt x="52056" y="11127"/>
                  <a:pt x="51167" y="10588"/>
                </a:cubicBezTo>
                <a:cubicBezTo>
                  <a:pt x="49381" y="9503"/>
                  <a:pt x="47571" y="8513"/>
                  <a:pt x="45784" y="7647"/>
                </a:cubicBezTo>
                <a:cubicBezTo>
                  <a:pt x="44885" y="7212"/>
                  <a:pt x="43976" y="6805"/>
                  <a:pt x="43085" y="6435"/>
                </a:cubicBezTo>
                <a:cubicBezTo>
                  <a:pt x="42661" y="6258"/>
                  <a:pt x="42234" y="6090"/>
                  <a:pt x="41806" y="5923"/>
                </a:cubicBezTo>
                <a:cubicBezTo>
                  <a:pt x="41435" y="5776"/>
                  <a:pt x="41061" y="5631"/>
                  <a:pt x="40690" y="5487"/>
                </a:cubicBezTo>
                <a:lnTo>
                  <a:pt x="40449" y="5393"/>
                </a:lnTo>
                <a:cubicBezTo>
                  <a:pt x="36063" y="3700"/>
                  <a:pt x="32634" y="2555"/>
                  <a:pt x="29327" y="1677"/>
                </a:cubicBezTo>
                <a:cubicBezTo>
                  <a:pt x="27392" y="1163"/>
                  <a:pt x="25486" y="756"/>
                  <a:pt x="23663" y="467"/>
                </a:cubicBezTo>
                <a:cubicBezTo>
                  <a:pt x="22730" y="320"/>
                  <a:pt x="21779" y="202"/>
                  <a:pt x="20839" y="119"/>
                </a:cubicBezTo>
                <a:cubicBezTo>
                  <a:pt x="19936" y="40"/>
                  <a:pt x="19104" y="0"/>
                  <a:pt x="18296" y="0"/>
                </a:cubicBezTo>
                <a:close/>
              </a:path>
            </a:pathLst>
          </a:custGeom>
          <a:solidFill>
            <a:schemeClr val="accent1">
              <a:lumMod val="20000"/>
              <a:lumOff val="80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1111;p49">
            <a:extLst>
              <a:ext uri="{FF2B5EF4-FFF2-40B4-BE49-F238E27FC236}">
                <a16:creationId xmlns:a16="http://schemas.microsoft.com/office/drawing/2014/main" id="{F4E3E287-C8D5-4BFA-B9B1-0501913F6539}"/>
              </a:ext>
            </a:extLst>
          </p:cNvPr>
          <p:cNvSpPr txBox="1">
            <a:spLocks/>
          </p:cNvSpPr>
          <p:nvPr/>
        </p:nvSpPr>
        <p:spPr>
          <a:xfrm>
            <a:off x="7264333" y="6273126"/>
            <a:ext cx="3702829" cy="1011317"/>
          </a:xfrm>
          <a:prstGeom prst="rect">
            <a:avLst/>
          </a:prstGeom>
        </p:spPr>
        <p:txBody>
          <a:bodyPr spcFirstLastPara="1" vert="horz" wrap="square" lIns="243828" tIns="243828" rIns="243828" bIns="243828" rtlCol="0" anchor="t" anchorCtr="0">
            <a:noAutofit/>
          </a:bodyPr>
          <a:lstStyle>
            <a:lvl1pPr algn="ctr" defTabSz="1828800" rtl="0" eaLnBrk="1" latinLnBrk="0" hangingPunct="1">
              <a:lnSpc>
                <a:spcPct val="90000"/>
              </a:lnSpc>
              <a:spcBef>
                <a:spcPct val="0"/>
              </a:spcBef>
              <a:buNone/>
              <a:defRPr sz="6400" kern="1200">
                <a:solidFill>
                  <a:srgbClr val="272E3A"/>
                </a:solidFill>
                <a:latin typeface="+mj-lt"/>
                <a:ea typeface="+mj-ea"/>
                <a:cs typeface="+mj-cs"/>
              </a:defRPr>
            </a:lvl1pPr>
          </a:lstStyle>
          <a:p>
            <a:pPr algn="l" defTabSz="1828983"/>
            <a:r>
              <a:rPr lang="en-US" sz="3733">
                <a:latin typeface="Montserrat"/>
              </a:rPr>
              <a:t>ALICE MAOURI</a:t>
            </a:r>
          </a:p>
        </p:txBody>
      </p:sp>
      <p:sp>
        <p:nvSpPr>
          <p:cNvPr id="34" name="Google Shape;1112;p49">
            <a:extLst>
              <a:ext uri="{FF2B5EF4-FFF2-40B4-BE49-F238E27FC236}">
                <a16:creationId xmlns:a16="http://schemas.microsoft.com/office/drawing/2014/main" id="{34895104-1021-4A44-95DD-6519A6C3C929}"/>
              </a:ext>
            </a:extLst>
          </p:cNvPr>
          <p:cNvSpPr txBox="1">
            <a:spLocks/>
          </p:cNvSpPr>
          <p:nvPr/>
        </p:nvSpPr>
        <p:spPr>
          <a:xfrm>
            <a:off x="7264348" y="4015198"/>
            <a:ext cx="4252492" cy="2091442"/>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spcAft>
                <a:spcPts val="4267"/>
              </a:spcAft>
              <a:buNone/>
            </a:pPr>
            <a:r>
              <a:rPr lang="en-US" sz="3733" dirty="0">
                <a:solidFill>
                  <a:srgbClr val="272E3A"/>
                </a:solidFill>
                <a:latin typeface="Montserrat Light"/>
              </a:rPr>
              <a:t>“Despite being red, Mars is a cold place”</a:t>
            </a:r>
          </a:p>
        </p:txBody>
      </p:sp>
      <p:sp>
        <p:nvSpPr>
          <p:cNvPr id="35" name="Google Shape;1113;p49">
            <a:extLst>
              <a:ext uri="{FF2B5EF4-FFF2-40B4-BE49-F238E27FC236}">
                <a16:creationId xmlns:a16="http://schemas.microsoft.com/office/drawing/2014/main" id="{2A22D7FA-83A0-479B-BB91-9DFA556603BD}"/>
              </a:ext>
            </a:extLst>
          </p:cNvPr>
          <p:cNvSpPr txBox="1">
            <a:spLocks/>
          </p:cNvSpPr>
          <p:nvPr/>
        </p:nvSpPr>
        <p:spPr>
          <a:xfrm>
            <a:off x="13420012" y="9456396"/>
            <a:ext cx="3702829" cy="1011317"/>
          </a:xfrm>
          <a:prstGeom prst="rect">
            <a:avLst/>
          </a:prstGeom>
        </p:spPr>
        <p:txBody>
          <a:bodyPr spcFirstLastPara="1" vert="horz" wrap="square" lIns="243828" tIns="243828" rIns="243828" bIns="243828" rtlCol="0" anchor="t" anchorCtr="0">
            <a:noAutofit/>
          </a:bodyPr>
          <a:lstStyle>
            <a:lvl1pPr algn="ctr" defTabSz="1828800" rtl="0" eaLnBrk="1" latinLnBrk="0" hangingPunct="1">
              <a:lnSpc>
                <a:spcPct val="90000"/>
              </a:lnSpc>
              <a:spcBef>
                <a:spcPct val="0"/>
              </a:spcBef>
              <a:buNone/>
              <a:defRPr sz="6400" kern="1200">
                <a:solidFill>
                  <a:srgbClr val="272E3A"/>
                </a:solidFill>
                <a:latin typeface="+mj-lt"/>
                <a:ea typeface="+mj-ea"/>
                <a:cs typeface="+mj-cs"/>
              </a:defRPr>
            </a:lvl1pPr>
          </a:lstStyle>
          <a:p>
            <a:pPr algn="r" defTabSz="1828983"/>
            <a:r>
              <a:rPr lang="en-US" sz="3733">
                <a:latin typeface="Montserrat"/>
              </a:rPr>
              <a:t>JOHN DOE</a:t>
            </a:r>
          </a:p>
        </p:txBody>
      </p:sp>
      <p:sp>
        <p:nvSpPr>
          <p:cNvPr id="36" name="Google Shape;1114;p49">
            <a:extLst>
              <a:ext uri="{FF2B5EF4-FFF2-40B4-BE49-F238E27FC236}">
                <a16:creationId xmlns:a16="http://schemas.microsoft.com/office/drawing/2014/main" id="{36F9CCCB-485D-496B-ABA8-48EF9A07D78A}"/>
              </a:ext>
            </a:extLst>
          </p:cNvPr>
          <p:cNvSpPr txBox="1">
            <a:spLocks/>
          </p:cNvSpPr>
          <p:nvPr/>
        </p:nvSpPr>
        <p:spPr>
          <a:xfrm>
            <a:off x="12870334" y="7198500"/>
            <a:ext cx="4252492" cy="2091442"/>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defTabSz="1828983">
              <a:spcAft>
                <a:spcPts val="4267"/>
              </a:spcAft>
              <a:buNone/>
            </a:pPr>
            <a:r>
              <a:rPr lang="en-US" sz="3733">
                <a:solidFill>
                  <a:srgbClr val="272E3A"/>
                </a:solidFill>
                <a:latin typeface="Montserrat Light"/>
              </a:rPr>
              <a:t>“Mercury is the closest planet to the Sun”</a:t>
            </a:r>
          </a:p>
        </p:txBody>
      </p:sp>
    </p:spTree>
    <p:extLst>
      <p:ext uri="{BB962C8B-B14F-4D97-AF65-F5344CB8AC3E}">
        <p14:creationId xmlns:p14="http://schemas.microsoft.com/office/powerpoint/2010/main" val="4283268978"/>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ectangle 65">
            <a:extLst>
              <a:ext uri="{FF2B5EF4-FFF2-40B4-BE49-F238E27FC236}">
                <a16:creationId xmlns:a16="http://schemas.microsoft.com/office/drawing/2014/main" id="{562FA002-FD0B-4553-86FB-ACE39CDA846A}"/>
              </a:ext>
            </a:extLst>
          </p:cNvPr>
          <p:cNvSpPr/>
          <p:nvPr/>
        </p:nvSpPr>
        <p:spPr>
          <a:xfrm>
            <a:off x="14046880" y="5018275"/>
            <a:ext cx="6371927" cy="1569842"/>
          </a:xfrm>
          <a:prstGeom prst="rect">
            <a:avLst/>
          </a:prstGeom>
        </p:spPr>
        <p:txBody>
          <a:bodyPr wrap="square">
            <a:spAutoFit/>
          </a:bodyPr>
          <a:lstStyle/>
          <a:p>
            <a:pPr defTabSz="457246"/>
            <a:r>
              <a:rPr lang="en-US" sz="2400" b="1" dirty="0">
                <a:solidFill>
                  <a:prstClr val="white"/>
                </a:solidFill>
                <a:latin typeface="Montserrat Light"/>
              </a:rPr>
              <a:t>Lorem Ipsum is simply dummy text of the printing and typesetting industry. Lorem Ipsum has been the industry's standard dummy text</a:t>
            </a:r>
            <a:endParaRPr lang="en-US" sz="2400" dirty="0">
              <a:solidFill>
                <a:prstClr val="white"/>
              </a:solidFill>
              <a:latin typeface="Montserrat Light"/>
            </a:endParaRPr>
          </a:p>
        </p:txBody>
      </p:sp>
      <p:sp>
        <p:nvSpPr>
          <p:cNvPr id="67" name="TextBox 66">
            <a:extLst>
              <a:ext uri="{FF2B5EF4-FFF2-40B4-BE49-F238E27FC236}">
                <a16:creationId xmlns:a16="http://schemas.microsoft.com/office/drawing/2014/main" id="{C95375E7-74BF-428D-BBBA-291606695869}"/>
              </a:ext>
            </a:extLst>
          </p:cNvPr>
          <p:cNvSpPr txBox="1"/>
          <p:nvPr/>
        </p:nvSpPr>
        <p:spPr>
          <a:xfrm>
            <a:off x="14029965" y="4076013"/>
            <a:ext cx="5735894" cy="769530"/>
          </a:xfrm>
          <a:prstGeom prst="rect">
            <a:avLst/>
          </a:prstGeom>
          <a:noFill/>
        </p:spPr>
        <p:txBody>
          <a:bodyPr wrap="square" rtlCol="0">
            <a:spAutoFit/>
          </a:bodyPr>
          <a:lstStyle/>
          <a:p>
            <a:pPr defTabSz="457246"/>
            <a:r>
              <a:rPr lang="en-US" sz="4400" dirty="0">
                <a:solidFill>
                  <a:prstClr val="white"/>
                </a:solidFill>
                <a:latin typeface="Montserrat"/>
              </a:rPr>
              <a:t>Title Here</a:t>
            </a:r>
          </a:p>
        </p:txBody>
      </p:sp>
      <p:sp>
        <p:nvSpPr>
          <p:cNvPr id="68" name="Rectangle 67">
            <a:extLst>
              <a:ext uri="{FF2B5EF4-FFF2-40B4-BE49-F238E27FC236}">
                <a16:creationId xmlns:a16="http://schemas.microsoft.com/office/drawing/2014/main" id="{8EC3A204-EA8A-4AC0-91BE-E7E9BEFE5B69}"/>
              </a:ext>
            </a:extLst>
          </p:cNvPr>
          <p:cNvSpPr/>
          <p:nvPr/>
        </p:nvSpPr>
        <p:spPr>
          <a:xfrm>
            <a:off x="14046880" y="8230791"/>
            <a:ext cx="6371927" cy="1569842"/>
          </a:xfrm>
          <a:prstGeom prst="rect">
            <a:avLst/>
          </a:prstGeom>
        </p:spPr>
        <p:txBody>
          <a:bodyPr wrap="square">
            <a:spAutoFit/>
          </a:bodyPr>
          <a:lstStyle/>
          <a:p>
            <a:pPr defTabSz="457246"/>
            <a:r>
              <a:rPr lang="en-US" sz="2400" b="1" dirty="0">
                <a:solidFill>
                  <a:prstClr val="white"/>
                </a:solidFill>
                <a:latin typeface="Montserrat Light"/>
              </a:rPr>
              <a:t>Lorem Ipsum is simply dummy text of the printing and typesetting industry. Lorem Ipsum has been the industry's standard dummy text</a:t>
            </a:r>
            <a:endParaRPr lang="en-US" sz="2400" dirty="0">
              <a:solidFill>
                <a:prstClr val="white"/>
              </a:solidFill>
              <a:latin typeface="Montserrat Light"/>
            </a:endParaRPr>
          </a:p>
        </p:txBody>
      </p:sp>
      <p:sp>
        <p:nvSpPr>
          <p:cNvPr id="69" name="TextBox 68">
            <a:extLst>
              <a:ext uri="{FF2B5EF4-FFF2-40B4-BE49-F238E27FC236}">
                <a16:creationId xmlns:a16="http://schemas.microsoft.com/office/drawing/2014/main" id="{C07C1C48-66D9-489F-BB97-33EA05BE0D02}"/>
              </a:ext>
            </a:extLst>
          </p:cNvPr>
          <p:cNvSpPr txBox="1"/>
          <p:nvPr/>
        </p:nvSpPr>
        <p:spPr>
          <a:xfrm>
            <a:off x="14029965" y="7288529"/>
            <a:ext cx="5735894" cy="769530"/>
          </a:xfrm>
          <a:prstGeom prst="rect">
            <a:avLst/>
          </a:prstGeom>
          <a:noFill/>
        </p:spPr>
        <p:txBody>
          <a:bodyPr wrap="square" rtlCol="0">
            <a:spAutoFit/>
          </a:bodyPr>
          <a:lstStyle/>
          <a:p>
            <a:pPr defTabSz="457246"/>
            <a:r>
              <a:rPr lang="en-US" sz="4400" dirty="0">
                <a:solidFill>
                  <a:prstClr val="white"/>
                </a:solidFill>
                <a:latin typeface="Montserrat"/>
              </a:rPr>
              <a:t>Title Here</a:t>
            </a:r>
          </a:p>
        </p:txBody>
      </p:sp>
      <p:grpSp>
        <p:nvGrpSpPr>
          <p:cNvPr id="43" name="Google Shape;4399;p61">
            <a:extLst>
              <a:ext uri="{FF2B5EF4-FFF2-40B4-BE49-F238E27FC236}">
                <a16:creationId xmlns:a16="http://schemas.microsoft.com/office/drawing/2014/main" id="{8D6F1D37-0727-4A35-859F-2D02F561E7E7}"/>
              </a:ext>
            </a:extLst>
          </p:cNvPr>
          <p:cNvGrpSpPr/>
          <p:nvPr/>
        </p:nvGrpSpPr>
        <p:grpSpPr>
          <a:xfrm>
            <a:off x="3168508" y="3426633"/>
            <a:ext cx="7188702" cy="6596351"/>
            <a:chOff x="-868347" y="1414601"/>
            <a:chExt cx="1674470" cy="1536493"/>
          </a:xfrm>
        </p:grpSpPr>
        <p:sp>
          <p:nvSpPr>
            <p:cNvPr id="44" name="Google Shape;4400;p61">
              <a:extLst>
                <a:ext uri="{FF2B5EF4-FFF2-40B4-BE49-F238E27FC236}">
                  <a16:creationId xmlns:a16="http://schemas.microsoft.com/office/drawing/2014/main" id="{07646373-1270-423D-A914-75ABB3CB9C94}"/>
                </a:ext>
              </a:extLst>
            </p:cNvPr>
            <p:cNvSpPr/>
            <p:nvPr/>
          </p:nvSpPr>
          <p:spPr>
            <a:xfrm>
              <a:off x="-812618" y="1996228"/>
              <a:ext cx="1618741" cy="935533"/>
            </a:xfrm>
            <a:custGeom>
              <a:avLst/>
              <a:gdLst/>
              <a:ahLst/>
              <a:cxnLst/>
              <a:rect l="l" t="t" r="r" b="b"/>
              <a:pathLst>
                <a:path w="369998" h="213836" extrusionOk="0">
                  <a:moveTo>
                    <a:pt x="221431" y="0"/>
                  </a:moveTo>
                  <a:cubicBezTo>
                    <a:pt x="220028" y="0"/>
                    <a:pt x="218625" y="311"/>
                    <a:pt x="217549" y="933"/>
                  </a:cubicBezTo>
                  <a:lnTo>
                    <a:pt x="2152" y="126125"/>
                  </a:lnTo>
                  <a:cubicBezTo>
                    <a:pt x="1" y="127368"/>
                    <a:pt x="34" y="129385"/>
                    <a:pt x="2185" y="130628"/>
                  </a:cubicBezTo>
                  <a:lnTo>
                    <a:pt x="144686" y="212902"/>
                  </a:lnTo>
                  <a:cubicBezTo>
                    <a:pt x="145761" y="213524"/>
                    <a:pt x="147165" y="213835"/>
                    <a:pt x="148564" y="213835"/>
                  </a:cubicBezTo>
                  <a:cubicBezTo>
                    <a:pt x="149963" y="213835"/>
                    <a:pt x="151357" y="213524"/>
                    <a:pt x="152416" y="212902"/>
                  </a:cubicBezTo>
                  <a:lnTo>
                    <a:pt x="367847" y="87710"/>
                  </a:lnTo>
                  <a:cubicBezTo>
                    <a:pt x="369998" y="86467"/>
                    <a:pt x="369965" y="84450"/>
                    <a:pt x="367814" y="83240"/>
                  </a:cubicBezTo>
                  <a:lnTo>
                    <a:pt x="225313" y="933"/>
                  </a:lnTo>
                  <a:cubicBezTo>
                    <a:pt x="224238" y="311"/>
                    <a:pt x="222834" y="0"/>
                    <a:pt x="221431" y="0"/>
                  </a:cubicBezTo>
                  <a:close/>
                </a:path>
              </a:pathLst>
            </a:custGeom>
            <a:solidFill>
              <a:srgbClr val="CAA6F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5" name="Google Shape;4401;p61">
              <a:extLst>
                <a:ext uri="{FF2B5EF4-FFF2-40B4-BE49-F238E27FC236}">
                  <a16:creationId xmlns:a16="http://schemas.microsoft.com/office/drawing/2014/main" id="{731C2C4D-CDAA-4F72-993F-82B3A169FF3A}"/>
                </a:ext>
              </a:extLst>
            </p:cNvPr>
            <p:cNvSpPr/>
            <p:nvPr/>
          </p:nvSpPr>
          <p:spPr>
            <a:xfrm>
              <a:off x="-810264" y="2370141"/>
              <a:ext cx="1614038" cy="580952"/>
            </a:xfrm>
            <a:custGeom>
              <a:avLst/>
              <a:gdLst/>
              <a:ahLst/>
              <a:cxnLst/>
              <a:rect l="l" t="t" r="r" b="b"/>
              <a:pathLst>
                <a:path w="368923" h="132789" extrusionOk="0">
                  <a:moveTo>
                    <a:pt x="368922" y="0"/>
                  </a:moveTo>
                  <a:cubicBezTo>
                    <a:pt x="368922" y="202"/>
                    <a:pt x="368889" y="404"/>
                    <a:pt x="368822" y="572"/>
                  </a:cubicBezTo>
                  <a:cubicBezTo>
                    <a:pt x="368822" y="605"/>
                    <a:pt x="368822" y="639"/>
                    <a:pt x="368788" y="639"/>
                  </a:cubicBezTo>
                  <a:cubicBezTo>
                    <a:pt x="368754" y="807"/>
                    <a:pt x="368654" y="975"/>
                    <a:pt x="368553" y="1143"/>
                  </a:cubicBezTo>
                  <a:cubicBezTo>
                    <a:pt x="368519" y="1177"/>
                    <a:pt x="368485" y="1210"/>
                    <a:pt x="368485" y="1244"/>
                  </a:cubicBezTo>
                  <a:cubicBezTo>
                    <a:pt x="368351" y="1412"/>
                    <a:pt x="368217" y="1580"/>
                    <a:pt x="368049" y="1714"/>
                  </a:cubicBezTo>
                  <a:cubicBezTo>
                    <a:pt x="367948" y="1815"/>
                    <a:pt x="367780" y="1916"/>
                    <a:pt x="367679" y="2017"/>
                  </a:cubicBezTo>
                  <a:cubicBezTo>
                    <a:pt x="367544" y="2084"/>
                    <a:pt x="367444" y="2185"/>
                    <a:pt x="367309" y="2252"/>
                  </a:cubicBezTo>
                  <a:lnTo>
                    <a:pt x="151912" y="127444"/>
                  </a:lnTo>
                  <a:cubicBezTo>
                    <a:pt x="151575" y="127613"/>
                    <a:pt x="151206" y="127781"/>
                    <a:pt x="150802" y="127915"/>
                  </a:cubicBezTo>
                  <a:cubicBezTo>
                    <a:pt x="150702" y="127949"/>
                    <a:pt x="150534" y="128016"/>
                    <a:pt x="150399" y="128049"/>
                  </a:cubicBezTo>
                  <a:cubicBezTo>
                    <a:pt x="150231" y="128083"/>
                    <a:pt x="150063" y="128150"/>
                    <a:pt x="149861" y="128184"/>
                  </a:cubicBezTo>
                  <a:cubicBezTo>
                    <a:pt x="149626" y="128217"/>
                    <a:pt x="149425" y="128251"/>
                    <a:pt x="149189" y="128285"/>
                  </a:cubicBezTo>
                  <a:cubicBezTo>
                    <a:pt x="149122" y="128285"/>
                    <a:pt x="149088" y="128318"/>
                    <a:pt x="149021" y="128318"/>
                  </a:cubicBezTo>
                  <a:cubicBezTo>
                    <a:pt x="148719" y="128352"/>
                    <a:pt x="148416" y="128352"/>
                    <a:pt x="148114" y="128352"/>
                  </a:cubicBezTo>
                  <a:lnTo>
                    <a:pt x="147946" y="128352"/>
                  </a:lnTo>
                  <a:cubicBezTo>
                    <a:pt x="147643" y="128352"/>
                    <a:pt x="147341" y="128352"/>
                    <a:pt x="147038" y="128318"/>
                  </a:cubicBezTo>
                  <a:cubicBezTo>
                    <a:pt x="147005" y="128318"/>
                    <a:pt x="146971" y="128318"/>
                    <a:pt x="146904" y="128285"/>
                  </a:cubicBezTo>
                  <a:cubicBezTo>
                    <a:pt x="146601" y="128251"/>
                    <a:pt x="146333" y="128217"/>
                    <a:pt x="146030" y="128150"/>
                  </a:cubicBezTo>
                  <a:cubicBezTo>
                    <a:pt x="145996" y="128117"/>
                    <a:pt x="145929" y="128117"/>
                    <a:pt x="145862" y="128117"/>
                  </a:cubicBezTo>
                  <a:cubicBezTo>
                    <a:pt x="145627" y="128049"/>
                    <a:pt x="145358" y="127949"/>
                    <a:pt x="145123" y="127881"/>
                  </a:cubicBezTo>
                  <a:cubicBezTo>
                    <a:pt x="145089" y="127848"/>
                    <a:pt x="145022" y="127848"/>
                    <a:pt x="144988" y="127814"/>
                  </a:cubicBezTo>
                  <a:cubicBezTo>
                    <a:pt x="144686" y="127713"/>
                    <a:pt x="144417" y="127579"/>
                    <a:pt x="144148" y="127444"/>
                  </a:cubicBezTo>
                  <a:lnTo>
                    <a:pt x="1647" y="45170"/>
                  </a:lnTo>
                  <a:cubicBezTo>
                    <a:pt x="841" y="44700"/>
                    <a:pt x="337" y="44095"/>
                    <a:pt x="135" y="43490"/>
                  </a:cubicBezTo>
                  <a:cubicBezTo>
                    <a:pt x="68" y="43288"/>
                    <a:pt x="34" y="43087"/>
                    <a:pt x="34" y="42885"/>
                  </a:cubicBezTo>
                  <a:lnTo>
                    <a:pt x="1" y="47288"/>
                  </a:lnTo>
                  <a:cubicBezTo>
                    <a:pt x="1" y="48128"/>
                    <a:pt x="538" y="48935"/>
                    <a:pt x="1647" y="49573"/>
                  </a:cubicBezTo>
                  <a:lnTo>
                    <a:pt x="144148" y="131847"/>
                  </a:lnTo>
                  <a:cubicBezTo>
                    <a:pt x="144383" y="131982"/>
                    <a:pt x="144652" y="132116"/>
                    <a:pt x="144921" y="132217"/>
                  </a:cubicBezTo>
                  <a:cubicBezTo>
                    <a:pt x="144955" y="132217"/>
                    <a:pt x="144955" y="132251"/>
                    <a:pt x="144988" y="132251"/>
                  </a:cubicBezTo>
                  <a:cubicBezTo>
                    <a:pt x="145022" y="132251"/>
                    <a:pt x="145055" y="132284"/>
                    <a:pt x="145123" y="132284"/>
                  </a:cubicBezTo>
                  <a:cubicBezTo>
                    <a:pt x="145257" y="132351"/>
                    <a:pt x="145425" y="132419"/>
                    <a:pt x="145593" y="132452"/>
                  </a:cubicBezTo>
                  <a:cubicBezTo>
                    <a:pt x="145694" y="132486"/>
                    <a:pt x="145795" y="132486"/>
                    <a:pt x="145862" y="132519"/>
                  </a:cubicBezTo>
                  <a:cubicBezTo>
                    <a:pt x="145929" y="132519"/>
                    <a:pt x="145963" y="132553"/>
                    <a:pt x="146030" y="132553"/>
                  </a:cubicBezTo>
                  <a:cubicBezTo>
                    <a:pt x="146064" y="132587"/>
                    <a:pt x="146131" y="132587"/>
                    <a:pt x="146164" y="132587"/>
                  </a:cubicBezTo>
                  <a:cubicBezTo>
                    <a:pt x="146333" y="132620"/>
                    <a:pt x="146534" y="132654"/>
                    <a:pt x="146702" y="132687"/>
                  </a:cubicBezTo>
                  <a:cubicBezTo>
                    <a:pt x="146769" y="132687"/>
                    <a:pt x="146837" y="132687"/>
                    <a:pt x="146904" y="132721"/>
                  </a:cubicBezTo>
                  <a:lnTo>
                    <a:pt x="147038" y="132721"/>
                  </a:lnTo>
                  <a:cubicBezTo>
                    <a:pt x="147106" y="132721"/>
                    <a:pt x="147173" y="132755"/>
                    <a:pt x="147240" y="132755"/>
                  </a:cubicBezTo>
                  <a:cubicBezTo>
                    <a:pt x="147408" y="132755"/>
                    <a:pt x="147610" y="132755"/>
                    <a:pt x="147778" y="132788"/>
                  </a:cubicBezTo>
                  <a:lnTo>
                    <a:pt x="148349" y="132788"/>
                  </a:lnTo>
                  <a:cubicBezTo>
                    <a:pt x="148551" y="132755"/>
                    <a:pt x="148752" y="132755"/>
                    <a:pt x="148954" y="132721"/>
                  </a:cubicBezTo>
                  <a:lnTo>
                    <a:pt x="149021" y="132721"/>
                  </a:lnTo>
                  <a:cubicBezTo>
                    <a:pt x="149088" y="132721"/>
                    <a:pt x="149122" y="132721"/>
                    <a:pt x="149189" y="132687"/>
                  </a:cubicBezTo>
                  <a:cubicBezTo>
                    <a:pt x="149357" y="132687"/>
                    <a:pt x="149492" y="132654"/>
                    <a:pt x="149660" y="132654"/>
                  </a:cubicBezTo>
                  <a:cubicBezTo>
                    <a:pt x="149727" y="132620"/>
                    <a:pt x="149794" y="132620"/>
                    <a:pt x="149861" y="132587"/>
                  </a:cubicBezTo>
                  <a:cubicBezTo>
                    <a:pt x="150029" y="132553"/>
                    <a:pt x="150231" y="132519"/>
                    <a:pt x="150399" y="132452"/>
                  </a:cubicBezTo>
                  <a:cubicBezTo>
                    <a:pt x="150500" y="132419"/>
                    <a:pt x="150601" y="132419"/>
                    <a:pt x="150702" y="132385"/>
                  </a:cubicBezTo>
                  <a:cubicBezTo>
                    <a:pt x="150735" y="132351"/>
                    <a:pt x="150769" y="132351"/>
                    <a:pt x="150802" y="132318"/>
                  </a:cubicBezTo>
                  <a:cubicBezTo>
                    <a:pt x="151206" y="132183"/>
                    <a:pt x="151575" y="132049"/>
                    <a:pt x="151878" y="131847"/>
                  </a:cubicBezTo>
                  <a:lnTo>
                    <a:pt x="367309" y="6655"/>
                  </a:lnTo>
                  <a:cubicBezTo>
                    <a:pt x="367343" y="6655"/>
                    <a:pt x="367376" y="6621"/>
                    <a:pt x="367376" y="6621"/>
                  </a:cubicBezTo>
                  <a:cubicBezTo>
                    <a:pt x="367477" y="6554"/>
                    <a:pt x="367578" y="6487"/>
                    <a:pt x="367645" y="6420"/>
                  </a:cubicBezTo>
                  <a:cubicBezTo>
                    <a:pt x="367780" y="6319"/>
                    <a:pt x="367914" y="6218"/>
                    <a:pt x="368049" y="6117"/>
                  </a:cubicBezTo>
                  <a:lnTo>
                    <a:pt x="368082" y="6117"/>
                  </a:lnTo>
                  <a:cubicBezTo>
                    <a:pt x="368217" y="5983"/>
                    <a:pt x="368317" y="5882"/>
                    <a:pt x="368418" y="5748"/>
                  </a:cubicBezTo>
                  <a:cubicBezTo>
                    <a:pt x="368452" y="5714"/>
                    <a:pt x="368452" y="5680"/>
                    <a:pt x="368485" y="5647"/>
                  </a:cubicBezTo>
                  <a:cubicBezTo>
                    <a:pt x="368485" y="5613"/>
                    <a:pt x="368519" y="5579"/>
                    <a:pt x="368519" y="5579"/>
                  </a:cubicBezTo>
                  <a:cubicBezTo>
                    <a:pt x="368553" y="5512"/>
                    <a:pt x="368620" y="5479"/>
                    <a:pt x="368620" y="5411"/>
                  </a:cubicBezTo>
                  <a:cubicBezTo>
                    <a:pt x="368687" y="5311"/>
                    <a:pt x="368754" y="5210"/>
                    <a:pt x="368788" y="5109"/>
                  </a:cubicBezTo>
                  <a:lnTo>
                    <a:pt x="368788" y="5042"/>
                  </a:lnTo>
                  <a:cubicBezTo>
                    <a:pt x="368788" y="5042"/>
                    <a:pt x="368822" y="5008"/>
                    <a:pt x="368822" y="5008"/>
                  </a:cubicBezTo>
                  <a:cubicBezTo>
                    <a:pt x="368822" y="4941"/>
                    <a:pt x="368855" y="4874"/>
                    <a:pt x="368855" y="4806"/>
                  </a:cubicBezTo>
                  <a:cubicBezTo>
                    <a:pt x="368889" y="4672"/>
                    <a:pt x="368889" y="4571"/>
                    <a:pt x="368922" y="4470"/>
                  </a:cubicBezTo>
                  <a:lnTo>
                    <a:pt x="368922" y="4437"/>
                  </a:lnTo>
                  <a:lnTo>
                    <a:pt x="368922" y="0"/>
                  </a:lnTo>
                  <a:close/>
                </a:path>
              </a:pathLst>
            </a:custGeom>
            <a:solidFill>
              <a:srgbClr val="AB72ED"/>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6" name="Google Shape;4402;p61">
              <a:extLst>
                <a:ext uri="{FF2B5EF4-FFF2-40B4-BE49-F238E27FC236}">
                  <a16:creationId xmlns:a16="http://schemas.microsoft.com/office/drawing/2014/main" id="{EB219B5D-E288-4BCF-9D2E-2F9261C0A024}"/>
                </a:ext>
              </a:extLst>
            </p:cNvPr>
            <p:cNvSpPr/>
            <p:nvPr/>
          </p:nvSpPr>
          <p:spPr>
            <a:xfrm>
              <a:off x="-730563" y="2042362"/>
              <a:ext cx="1499492" cy="869295"/>
            </a:xfrm>
            <a:custGeom>
              <a:avLst/>
              <a:gdLst/>
              <a:ahLst/>
              <a:cxnLst/>
              <a:rect l="l" t="t" r="r" b="b"/>
              <a:pathLst>
                <a:path w="342741" h="198696" extrusionOk="0">
                  <a:moveTo>
                    <a:pt x="212945" y="1"/>
                  </a:moveTo>
                  <a:lnTo>
                    <a:pt x="0" y="123748"/>
                  </a:lnTo>
                  <a:lnTo>
                    <a:pt x="129797" y="198695"/>
                  </a:lnTo>
                  <a:lnTo>
                    <a:pt x="342741" y="74914"/>
                  </a:lnTo>
                  <a:lnTo>
                    <a:pt x="212945" y="1"/>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7" name="Google Shape;4403;p61">
              <a:extLst>
                <a:ext uri="{FF2B5EF4-FFF2-40B4-BE49-F238E27FC236}">
                  <a16:creationId xmlns:a16="http://schemas.microsoft.com/office/drawing/2014/main" id="{1714C9AC-8D90-4C0A-AFA5-35CEF8938516}"/>
                </a:ext>
              </a:extLst>
            </p:cNvPr>
            <p:cNvSpPr/>
            <p:nvPr/>
          </p:nvSpPr>
          <p:spPr>
            <a:xfrm>
              <a:off x="-658217" y="2493812"/>
              <a:ext cx="39703" cy="20882"/>
            </a:xfrm>
            <a:custGeom>
              <a:avLst/>
              <a:gdLst/>
              <a:ahLst/>
              <a:cxnLst/>
              <a:rect l="l" t="t" r="r" b="b"/>
              <a:pathLst>
                <a:path w="9075" h="4773" extrusionOk="0">
                  <a:moveTo>
                    <a:pt x="4538" y="0"/>
                  </a:moveTo>
                  <a:cubicBezTo>
                    <a:pt x="3479" y="0"/>
                    <a:pt x="2421" y="236"/>
                    <a:pt x="1614" y="706"/>
                  </a:cubicBezTo>
                  <a:cubicBezTo>
                    <a:pt x="1" y="1614"/>
                    <a:pt x="35" y="3126"/>
                    <a:pt x="1648" y="4067"/>
                  </a:cubicBezTo>
                  <a:cubicBezTo>
                    <a:pt x="2454" y="4537"/>
                    <a:pt x="3505" y="4773"/>
                    <a:pt x="4555" y="4773"/>
                  </a:cubicBezTo>
                  <a:cubicBezTo>
                    <a:pt x="5605" y="4773"/>
                    <a:pt x="6655" y="4537"/>
                    <a:pt x="7462" y="4067"/>
                  </a:cubicBezTo>
                  <a:cubicBezTo>
                    <a:pt x="9075" y="3126"/>
                    <a:pt x="9075" y="1647"/>
                    <a:pt x="7462" y="706"/>
                  </a:cubicBezTo>
                  <a:cubicBezTo>
                    <a:pt x="6655" y="236"/>
                    <a:pt x="5597" y="0"/>
                    <a:pt x="4538" y="0"/>
                  </a:cubicBezTo>
                  <a:close/>
                </a:path>
              </a:pathLst>
            </a:custGeom>
            <a:solidFill>
              <a:srgbClr val="220B4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8" name="Google Shape;4404;p61">
              <a:extLst>
                <a:ext uri="{FF2B5EF4-FFF2-40B4-BE49-F238E27FC236}">
                  <a16:creationId xmlns:a16="http://schemas.microsoft.com/office/drawing/2014/main" id="{7972E7FA-DC54-4F69-8516-F64E3F3DBD3F}"/>
                </a:ext>
              </a:extLst>
            </p:cNvPr>
            <p:cNvSpPr/>
            <p:nvPr/>
          </p:nvSpPr>
          <p:spPr>
            <a:xfrm>
              <a:off x="-702036" y="2519251"/>
              <a:ext cx="39703" cy="20882"/>
            </a:xfrm>
            <a:custGeom>
              <a:avLst/>
              <a:gdLst/>
              <a:ahLst/>
              <a:cxnLst/>
              <a:rect l="l" t="t" r="r" b="b"/>
              <a:pathLst>
                <a:path w="9075" h="4773" extrusionOk="0">
                  <a:moveTo>
                    <a:pt x="4538" y="1"/>
                  </a:moveTo>
                  <a:cubicBezTo>
                    <a:pt x="3479" y="1"/>
                    <a:pt x="2420" y="236"/>
                    <a:pt x="1614" y="706"/>
                  </a:cubicBezTo>
                  <a:cubicBezTo>
                    <a:pt x="1" y="1647"/>
                    <a:pt x="34" y="3160"/>
                    <a:pt x="1647" y="4067"/>
                  </a:cubicBezTo>
                  <a:cubicBezTo>
                    <a:pt x="2454" y="4538"/>
                    <a:pt x="3504" y="4773"/>
                    <a:pt x="4555" y="4773"/>
                  </a:cubicBezTo>
                  <a:cubicBezTo>
                    <a:pt x="5605" y="4773"/>
                    <a:pt x="6655" y="4538"/>
                    <a:pt x="7462" y="4067"/>
                  </a:cubicBezTo>
                  <a:cubicBezTo>
                    <a:pt x="9075" y="3160"/>
                    <a:pt x="9075" y="1647"/>
                    <a:pt x="7462" y="706"/>
                  </a:cubicBezTo>
                  <a:cubicBezTo>
                    <a:pt x="6655" y="236"/>
                    <a:pt x="5596" y="1"/>
                    <a:pt x="4538" y="1"/>
                  </a:cubicBezTo>
                  <a:close/>
                </a:path>
              </a:pathLst>
            </a:custGeom>
            <a:solidFill>
              <a:srgbClr val="D4B6F6"/>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9" name="Google Shape;4405;p61">
              <a:extLst>
                <a:ext uri="{FF2B5EF4-FFF2-40B4-BE49-F238E27FC236}">
                  <a16:creationId xmlns:a16="http://schemas.microsoft.com/office/drawing/2014/main" id="{02EF6EB7-7CB6-4DC4-960A-FB814314F958}"/>
                </a:ext>
              </a:extLst>
            </p:cNvPr>
            <p:cNvSpPr/>
            <p:nvPr/>
          </p:nvSpPr>
          <p:spPr>
            <a:xfrm>
              <a:off x="-775415" y="2016482"/>
              <a:ext cx="976482" cy="567276"/>
            </a:xfrm>
            <a:custGeom>
              <a:avLst/>
              <a:gdLst/>
              <a:ahLst/>
              <a:cxnLst/>
              <a:rect l="l" t="t" r="r" b="b"/>
              <a:pathLst>
                <a:path w="223196" h="129663" extrusionOk="0">
                  <a:moveTo>
                    <a:pt x="31324" y="109094"/>
                  </a:moveTo>
                  <a:cubicBezTo>
                    <a:pt x="32383" y="109094"/>
                    <a:pt x="33441" y="109330"/>
                    <a:pt x="34248" y="109800"/>
                  </a:cubicBezTo>
                  <a:cubicBezTo>
                    <a:pt x="35861" y="110741"/>
                    <a:pt x="35861" y="112220"/>
                    <a:pt x="34248" y="113161"/>
                  </a:cubicBezTo>
                  <a:cubicBezTo>
                    <a:pt x="33441" y="113631"/>
                    <a:pt x="32391" y="113867"/>
                    <a:pt x="31341" y="113867"/>
                  </a:cubicBezTo>
                  <a:cubicBezTo>
                    <a:pt x="30291" y="113867"/>
                    <a:pt x="29240" y="113631"/>
                    <a:pt x="28434" y="113161"/>
                  </a:cubicBezTo>
                  <a:cubicBezTo>
                    <a:pt x="26821" y="112220"/>
                    <a:pt x="26787" y="110708"/>
                    <a:pt x="28400" y="109800"/>
                  </a:cubicBezTo>
                  <a:cubicBezTo>
                    <a:pt x="29207" y="109330"/>
                    <a:pt x="30265" y="109094"/>
                    <a:pt x="31324" y="109094"/>
                  </a:cubicBezTo>
                  <a:close/>
                  <a:moveTo>
                    <a:pt x="21309" y="114909"/>
                  </a:moveTo>
                  <a:cubicBezTo>
                    <a:pt x="22367" y="114909"/>
                    <a:pt x="23426" y="115144"/>
                    <a:pt x="24233" y="115614"/>
                  </a:cubicBezTo>
                  <a:cubicBezTo>
                    <a:pt x="25846" y="116555"/>
                    <a:pt x="25846" y="118068"/>
                    <a:pt x="24233" y="118975"/>
                  </a:cubicBezTo>
                  <a:cubicBezTo>
                    <a:pt x="23426" y="119446"/>
                    <a:pt x="22376" y="119681"/>
                    <a:pt x="21326" y="119681"/>
                  </a:cubicBezTo>
                  <a:cubicBezTo>
                    <a:pt x="20275" y="119681"/>
                    <a:pt x="19225" y="119446"/>
                    <a:pt x="18418" y="118975"/>
                  </a:cubicBezTo>
                  <a:cubicBezTo>
                    <a:pt x="16805" y="118068"/>
                    <a:pt x="16772" y="116555"/>
                    <a:pt x="18385" y="115614"/>
                  </a:cubicBezTo>
                  <a:cubicBezTo>
                    <a:pt x="19191" y="115144"/>
                    <a:pt x="20250" y="114909"/>
                    <a:pt x="21309" y="114909"/>
                  </a:cubicBezTo>
                  <a:close/>
                  <a:moveTo>
                    <a:pt x="11281" y="120723"/>
                  </a:moveTo>
                  <a:cubicBezTo>
                    <a:pt x="12335" y="120723"/>
                    <a:pt x="13394" y="120958"/>
                    <a:pt x="14217" y="121429"/>
                  </a:cubicBezTo>
                  <a:cubicBezTo>
                    <a:pt x="15830" y="122370"/>
                    <a:pt x="15797" y="123882"/>
                    <a:pt x="14217" y="124823"/>
                  </a:cubicBezTo>
                  <a:cubicBezTo>
                    <a:pt x="13411" y="125277"/>
                    <a:pt x="12360" y="125504"/>
                    <a:pt x="11310" y="125504"/>
                  </a:cubicBezTo>
                  <a:cubicBezTo>
                    <a:pt x="10260" y="125504"/>
                    <a:pt x="9210" y="125277"/>
                    <a:pt x="8403" y="124823"/>
                  </a:cubicBezTo>
                  <a:cubicBezTo>
                    <a:pt x="6790" y="123882"/>
                    <a:pt x="6756" y="122370"/>
                    <a:pt x="8369" y="121429"/>
                  </a:cubicBezTo>
                  <a:cubicBezTo>
                    <a:pt x="9176" y="120958"/>
                    <a:pt x="10226" y="120723"/>
                    <a:pt x="11281" y="120723"/>
                  </a:cubicBezTo>
                  <a:close/>
                  <a:moveTo>
                    <a:pt x="212945" y="1"/>
                  </a:moveTo>
                  <a:lnTo>
                    <a:pt x="1" y="123748"/>
                  </a:lnTo>
                  <a:lnTo>
                    <a:pt x="10251" y="129663"/>
                  </a:lnTo>
                  <a:lnTo>
                    <a:pt x="223196" y="5916"/>
                  </a:lnTo>
                  <a:lnTo>
                    <a:pt x="212945" y="1"/>
                  </a:lnTo>
                  <a:close/>
                </a:path>
              </a:pathLst>
            </a:custGeom>
            <a:solidFill>
              <a:srgbClr val="A96EEC"/>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0" name="Google Shape;4406;p61">
              <a:extLst>
                <a:ext uri="{FF2B5EF4-FFF2-40B4-BE49-F238E27FC236}">
                  <a16:creationId xmlns:a16="http://schemas.microsoft.com/office/drawing/2014/main" id="{AC4A0A81-13D6-4C58-B30F-535475A71D2B}"/>
                </a:ext>
              </a:extLst>
            </p:cNvPr>
            <p:cNvSpPr/>
            <p:nvPr/>
          </p:nvSpPr>
          <p:spPr>
            <a:xfrm>
              <a:off x="-851734" y="1424323"/>
              <a:ext cx="984130" cy="1082756"/>
            </a:xfrm>
            <a:custGeom>
              <a:avLst/>
              <a:gdLst/>
              <a:ahLst/>
              <a:cxnLst/>
              <a:rect l="l" t="t" r="r" b="b"/>
              <a:pathLst>
                <a:path w="224944" h="247487" extrusionOk="0">
                  <a:moveTo>
                    <a:pt x="222465" y="1"/>
                  </a:moveTo>
                  <a:cubicBezTo>
                    <a:pt x="221945" y="1"/>
                    <a:pt x="221359" y="172"/>
                    <a:pt x="220742" y="534"/>
                  </a:cubicBezTo>
                  <a:lnTo>
                    <a:pt x="3900" y="125727"/>
                  </a:lnTo>
                  <a:cubicBezTo>
                    <a:pt x="1749" y="126970"/>
                    <a:pt x="1" y="129961"/>
                    <a:pt x="35" y="132448"/>
                  </a:cubicBezTo>
                  <a:lnTo>
                    <a:pt x="337" y="244735"/>
                  </a:lnTo>
                  <a:cubicBezTo>
                    <a:pt x="337" y="246474"/>
                    <a:pt x="1215" y="247486"/>
                    <a:pt x="2492" y="247486"/>
                  </a:cubicBezTo>
                  <a:cubicBezTo>
                    <a:pt x="3017" y="247486"/>
                    <a:pt x="3609" y="247315"/>
                    <a:pt x="4236" y="246953"/>
                  </a:cubicBezTo>
                  <a:lnTo>
                    <a:pt x="221078" y="121761"/>
                  </a:lnTo>
                  <a:cubicBezTo>
                    <a:pt x="223229" y="120517"/>
                    <a:pt x="224943" y="117526"/>
                    <a:pt x="224943" y="115039"/>
                  </a:cubicBezTo>
                  <a:lnTo>
                    <a:pt x="224641" y="2752"/>
                  </a:lnTo>
                  <a:cubicBezTo>
                    <a:pt x="224617" y="1014"/>
                    <a:pt x="223732" y="1"/>
                    <a:pt x="222465" y="1"/>
                  </a:cubicBezTo>
                  <a:close/>
                </a:path>
              </a:pathLst>
            </a:custGeom>
            <a:solidFill>
              <a:srgbClr val="CAA6F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1" name="Google Shape;4407;p61">
              <a:extLst>
                <a:ext uri="{FF2B5EF4-FFF2-40B4-BE49-F238E27FC236}">
                  <a16:creationId xmlns:a16="http://schemas.microsoft.com/office/drawing/2014/main" id="{CF7E8F35-F593-4A34-ACF5-76B61E5585D7}"/>
                </a:ext>
              </a:extLst>
            </p:cNvPr>
            <p:cNvSpPr/>
            <p:nvPr/>
          </p:nvSpPr>
          <p:spPr>
            <a:xfrm>
              <a:off x="-868347" y="1414601"/>
              <a:ext cx="994420" cy="1091318"/>
            </a:xfrm>
            <a:custGeom>
              <a:avLst/>
              <a:gdLst/>
              <a:ahLst/>
              <a:cxnLst/>
              <a:rect l="l" t="t" r="r" b="b"/>
              <a:pathLst>
                <a:path w="227296" h="249444" extrusionOk="0">
                  <a:moveTo>
                    <a:pt x="227261" y="2468"/>
                  </a:moveTo>
                  <a:lnTo>
                    <a:pt x="227295" y="2487"/>
                  </a:lnTo>
                  <a:cubicBezTo>
                    <a:pt x="227284" y="2481"/>
                    <a:pt x="227273" y="2474"/>
                    <a:pt x="227261" y="2468"/>
                  </a:cubicBezTo>
                  <a:close/>
                  <a:moveTo>
                    <a:pt x="222220" y="0"/>
                  </a:moveTo>
                  <a:cubicBezTo>
                    <a:pt x="222153" y="34"/>
                    <a:pt x="222120" y="34"/>
                    <a:pt x="222052" y="34"/>
                  </a:cubicBezTo>
                  <a:cubicBezTo>
                    <a:pt x="221952" y="34"/>
                    <a:pt x="221817" y="68"/>
                    <a:pt x="221716" y="101"/>
                  </a:cubicBezTo>
                  <a:cubicBezTo>
                    <a:pt x="221683" y="101"/>
                    <a:pt x="221615" y="135"/>
                    <a:pt x="221582" y="135"/>
                  </a:cubicBezTo>
                  <a:cubicBezTo>
                    <a:pt x="221515" y="168"/>
                    <a:pt x="221481" y="168"/>
                    <a:pt x="221447" y="202"/>
                  </a:cubicBezTo>
                  <a:cubicBezTo>
                    <a:pt x="221380" y="202"/>
                    <a:pt x="221313" y="236"/>
                    <a:pt x="221279" y="269"/>
                  </a:cubicBezTo>
                  <a:cubicBezTo>
                    <a:pt x="221078" y="336"/>
                    <a:pt x="220910" y="404"/>
                    <a:pt x="220708" y="538"/>
                  </a:cubicBezTo>
                  <a:lnTo>
                    <a:pt x="3899" y="125730"/>
                  </a:lnTo>
                  <a:cubicBezTo>
                    <a:pt x="3630" y="125865"/>
                    <a:pt x="3395" y="126033"/>
                    <a:pt x="3159" y="126234"/>
                  </a:cubicBezTo>
                  <a:cubicBezTo>
                    <a:pt x="3092" y="126268"/>
                    <a:pt x="2991" y="126369"/>
                    <a:pt x="2924" y="126436"/>
                  </a:cubicBezTo>
                  <a:cubicBezTo>
                    <a:pt x="2823" y="126537"/>
                    <a:pt x="2689" y="126604"/>
                    <a:pt x="2588" y="126705"/>
                  </a:cubicBezTo>
                  <a:cubicBezTo>
                    <a:pt x="2554" y="126772"/>
                    <a:pt x="2487" y="126839"/>
                    <a:pt x="2454" y="126873"/>
                  </a:cubicBezTo>
                  <a:cubicBezTo>
                    <a:pt x="2386" y="126907"/>
                    <a:pt x="2353" y="126974"/>
                    <a:pt x="2319" y="127007"/>
                  </a:cubicBezTo>
                  <a:cubicBezTo>
                    <a:pt x="2252" y="127075"/>
                    <a:pt x="2218" y="127108"/>
                    <a:pt x="2151" y="127176"/>
                  </a:cubicBezTo>
                  <a:cubicBezTo>
                    <a:pt x="2050" y="127310"/>
                    <a:pt x="1949" y="127411"/>
                    <a:pt x="1849" y="127545"/>
                  </a:cubicBezTo>
                  <a:cubicBezTo>
                    <a:pt x="1815" y="127612"/>
                    <a:pt x="1781" y="127646"/>
                    <a:pt x="1748" y="127680"/>
                  </a:cubicBezTo>
                  <a:cubicBezTo>
                    <a:pt x="1714" y="127713"/>
                    <a:pt x="1714" y="127747"/>
                    <a:pt x="1681" y="127780"/>
                  </a:cubicBezTo>
                  <a:cubicBezTo>
                    <a:pt x="1647" y="127814"/>
                    <a:pt x="1613" y="127848"/>
                    <a:pt x="1580" y="127915"/>
                  </a:cubicBezTo>
                  <a:cubicBezTo>
                    <a:pt x="1513" y="128016"/>
                    <a:pt x="1445" y="128117"/>
                    <a:pt x="1378" y="128251"/>
                  </a:cubicBezTo>
                  <a:cubicBezTo>
                    <a:pt x="1277" y="128352"/>
                    <a:pt x="1244" y="128453"/>
                    <a:pt x="1176" y="128553"/>
                  </a:cubicBezTo>
                  <a:cubicBezTo>
                    <a:pt x="1143" y="128587"/>
                    <a:pt x="1143" y="128587"/>
                    <a:pt x="1143" y="128587"/>
                  </a:cubicBezTo>
                  <a:lnTo>
                    <a:pt x="1143" y="128621"/>
                  </a:lnTo>
                  <a:cubicBezTo>
                    <a:pt x="1076" y="128722"/>
                    <a:pt x="1042" y="128789"/>
                    <a:pt x="975" y="128890"/>
                  </a:cubicBezTo>
                  <a:cubicBezTo>
                    <a:pt x="908" y="128990"/>
                    <a:pt x="874" y="129125"/>
                    <a:pt x="807" y="129226"/>
                  </a:cubicBezTo>
                  <a:lnTo>
                    <a:pt x="672" y="129528"/>
                  </a:lnTo>
                  <a:cubicBezTo>
                    <a:pt x="672" y="129562"/>
                    <a:pt x="672" y="129562"/>
                    <a:pt x="672" y="129562"/>
                  </a:cubicBezTo>
                  <a:cubicBezTo>
                    <a:pt x="605" y="129663"/>
                    <a:pt x="572" y="129797"/>
                    <a:pt x="504" y="129898"/>
                  </a:cubicBezTo>
                  <a:cubicBezTo>
                    <a:pt x="471" y="130032"/>
                    <a:pt x="437" y="130167"/>
                    <a:pt x="370" y="130268"/>
                  </a:cubicBezTo>
                  <a:cubicBezTo>
                    <a:pt x="370" y="130335"/>
                    <a:pt x="336" y="130402"/>
                    <a:pt x="336" y="130469"/>
                  </a:cubicBezTo>
                  <a:cubicBezTo>
                    <a:pt x="336" y="130469"/>
                    <a:pt x="303" y="130503"/>
                    <a:pt x="303" y="130536"/>
                  </a:cubicBezTo>
                  <a:cubicBezTo>
                    <a:pt x="303" y="130570"/>
                    <a:pt x="269" y="130637"/>
                    <a:pt x="269" y="130671"/>
                  </a:cubicBezTo>
                  <a:cubicBezTo>
                    <a:pt x="235" y="130805"/>
                    <a:pt x="168" y="130973"/>
                    <a:pt x="168" y="131108"/>
                  </a:cubicBezTo>
                  <a:cubicBezTo>
                    <a:pt x="135" y="131209"/>
                    <a:pt x="135" y="131309"/>
                    <a:pt x="101" y="131377"/>
                  </a:cubicBezTo>
                  <a:cubicBezTo>
                    <a:pt x="101" y="131444"/>
                    <a:pt x="101" y="131477"/>
                    <a:pt x="67" y="131545"/>
                  </a:cubicBezTo>
                  <a:cubicBezTo>
                    <a:pt x="67" y="131578"/>
                    <a:pt x="67" y="131612"/>
                    <a:pt x="67" y="131645"/>
                  </a:cubicBezTo>
                  <a:cubicBezTo>
                    <a:pt x="34" y="131914"/>
                    <a:pt x="0" y="132183"/>
                    <a:pt x="0" y="132418"/>
                  </a:cubicBezTo>
                  <a:lnTo>
                    <a:pt x="336" y="244705"/>
                  </a:lnTo>
                  <a:cubicBezTo>
                    <a:pt x="336" y="245949"/>
                    <a:pt x="773" y="246789"/>
                    <a:pt x="1479" y="247226"/>
                  </a:cubicBezTo>
                  <a:lnTo>
                    <a:pt x="5248" y="249427"/>
                  </a:lnTo>
                  <a:lnTo>
                    <a:pt x="5248" y="249427"/>
                  </a:lnTo>
                  <a:cubicBezTo>
                    <a:pt x="4560" y="249016"/>
                    <a:pt x="4167" y="248150"/>
                    <a:pt x="4134" y="246923"/>
                  </a:cubicBezTo>
                  <a:lnTo>
                    <a:pt x="3832" y="134637"/>
                  </a:lnTo>
                  <a:cubicBezTo>
                    <a:pt x="3832" y="134334"/>
                    <a:pt x="3865" y="134065"/>
                    <a:pt x="3899" y="133763"/>
                  </a:cubicBezTo>
                  <a:cubicBezTo>
                    <a:pt x="3899" y="133696"/>
                    <a:pt x="3932" y="133662"/>
                    <a:pt x="3932" y="133595"/>
                  </a:cubicBezTo>
                  <a:cubicBezTo>
                    <a:pt x="3966" y="133326"/>
                    <a:pt x="4033" y="133057"/>
                    <a:pt x="4134" y="132755"/>
                  </a:cubicBezTo>
                  <a:cubicBezTo>
                    <a:pt x="4134" y="132721"/>
                    <a:pt x="4134" y="132721"/>
                    <a:pt x="4134" y="132687"/>
                  </a:cubicBezTo>
                  <a:cubicBezTo>
                    <a:pt x="4235" y="132385"/>
                    <a:pt x="4369" y="132082"/>
                    <a:pt x="4470" y="131780"/>
                  </a:cubicBezTo>
                  <a:cubicBezTo>
                    <a:pt x="4504" y="131746"/>
                    <a:pt x="4504" y="131746"/>
                    <a:pt x="4504" y="131746"/>
                  </a:cubicBezTo>
                  <a:cubicBezTo>
                    <a:pt x="4638" y="131444"/>
                    <a:pt x="4773" y="131141"/>
                    <a:pt x="4941" y="130839"/>
                  </a:cubicBezTo>
                  <a:cubicBezTo>
                    <a:pt x="4941" y="130839"/>
                    <a:pt x="4974" y="130839"/>
                    <a:pt x="4974" y="130805"/>
                  </a:cubicBezTo>
                  <a:cubicBezTo>
                    <a:pt x="5142" y="130536"/>
                    <a:pt x="5310" y="130268"/>
                    <a:pt x="5512" y="129999"/>
                  </a:cubicBezTo>
                  <a:cubicBezTo>
                    <a:pt x="5512" y="129965"/>
                    <a:pt x="5546" y="129931"/>
                    <a:pt x="5546" y="129931"/>
                  </a:cubicBezTo>
                  <a:cubicBezTo>
                    <a:pt x="5747" y="129663"/>
                    <a:pt x="5915" y="129461"/>
                    <a:pt x="6117" y="129226"/>
                  </a:cubicBezTo>
                  <a:cubicBezTo>
                    <a:pt x="6184" y="129192"/>
                    <a:pt x="6218" y="129125"/>
                    <a:pt x="6251" y="129091"/>
                  </a:cubicBezTo>
                  <a:cubicBezTo>
                    <a:pt x="6419" y="128923"/>
                    <a:pt x="6587" y="128789"/>
                    <a:pt x="6756" y="128621"/>
                  </a:cubicBezTo>
                  <a:cubicBezTo>
                    <a:pt x="6823" y="128553"/>
                    <a:pt x="6890" y="128486"/>
                    <a:pt x="6957" y="128453"/>
                  </a:cubicBezTo>
                  <a:cubicBezTo>
                    <a:pt x="7192" y="128251"/>
                    <a:pt x="7461" y="128083"/>
                    <a:pt x="7697" y="127915"/>
                  </a:cubicBezTo>
                  <a:lnTo>
                    <a:pt x="224539" y="2723"/>
                  </a:lnTo>
                  <a:cubicBezTo>
                    <a:pt x="224775" y="2588"/>
                    <a:pt x="225010" y="2487"/>
                    <a:pt x="225245" y="2420"/>
                  </a:cubicBezTo>
                  <a:cubicBezTo>
                    <a:pt x="225279" y="2420"/>
                    <a:pt x="225346" y="2387"/>
                    <a:pt x="225380" y="2387"/>
                  </a:cubicBezTo>
                  <a:cubicBezTo>
                    <a:pt x="225581" y="2319"/>
                    <a:pt x="225816" y="2252"/>
                    <a:pt x="226018" y="2219"/>
                  </a:cubicBezTo>
                  <a:lnTo>
                    <a:pt x="226085" y="2219"/>
                  </a:lnTo>
                  <a:cubicBezTo>
                    <a:pt x="226287" y="2219"/>
                    <a:pt x="226522" y="2219"/>
                    <a:pt x="226690" y="2252"/>
                  </a:cubicBezTo>
                  <a:cubicBezTo>
                    <a:pt x="226724" y="2286"/>
                    <a:pt x="226724" y="2286"/>
                    <a:pt x="226724" y="2286"/>
                  </a:cubicBezTo>
                  <a:cubicBezTo>
                    <a:pt x="226912" y="2317"/>
                    <a:pt x="227100" y="2378"/>
                    <a:pt x="227261" y="2468"/>
                  </a:cubicBezTo>
                  <a:lnTo>
                    <a:pt x="227261" y="2468"/>
                  </a:lnTo>
                  <a:lnTo>
                    <a:pt x="223464" y="269"/>
                  </a:lnTo>
                  <a:cubicBezTo>
                    <a:pt x="223397" y="236"/>
                    <a:pt x="223329" y="202"/>
                    <a:pt x="223262" y="168"/>
                  </a:cubicBezTo>
                  <a:cubicBezTo>
                    <a:pt x="223195" y="135"/>
                    <a:pt x="223128" y="101"/>
                    <a:pt x="223061" y="101"/>
                  </a:cubicBezTo>
                  <a:cubicBezTo>
                    <a:pt x="222993" y="68"/>
                    <a:pt x="222960" y="68"/>
                    <a:pt x="222926" y="68"/>
                  </a:cubicBezTo>
                  <a:cubicBezTo>
                    <a:pt x="222893" y="34"/>
                    <a:pt x="222893" y="34"/>
                    <a:pt x="222893" y="34"/>
                  </a:cubicBezTo>
                  <a:lnTo>
                    <a:pt x="222825" y="34"/>
                  </a:lnTo>
                  <a:cubicBezTo>
                    <a:pt x="222758" y="34"/>
                    <a:pt x="222691" y="0"/>
                    <a:pt x="222590" y="0"/>
                  </a:cubicBezTo>
                  <a:close/>
                  <a:moveTo>
                    <a:pt x="5248" y="249427"/>
                  </a:moveTo>
                  <a:cubicBezTo>
                    <a:pt x="5257" y="249433"/>
                    <a:pt x="5267" y="249438"/>
                    <a:pt x="5277" y="249444"/>
                  </a:cubicBezTo>
                  <a:lnTo>
                    <a:pt x="5248" y="249427"/>
                  </a:lnTo>
                  <a:close/>
                </a:path>
              </a:pathLst>
            </a:custGeom>
            <a:solidFill>
              <a:srgbClr val="AB72ED"/>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2" name="Google Shape;4408;p61">
              <a:extLst>
                <a:ext uri="{FF2B5EF4-FFF2-40B4-BE49-F238E27FC236}">
                  <a16:creationId xmlns:a16="http://schemas.microsoft.com/office/drawing/2014/main" id="{CA443FAE-58B8-4B9B-B2F9-6569385857D5}"/>
                </a:ext>
              </a:extLst>
            </p:cNvPr>
            <p:cNvSpPr/>
            <p:nvPr/>
          </p:nvSpPr>
          <p:spPr>
            <a:xfrm>
              <a:off x="-829087" y="1455773"/>
              <a:ext cx="937812" cy="592861"/>
            </a:xfrm>
            <a:custGeom>
              <a:avLst/>
              <a:gdLst/>
              <a:ahLst/>
              <a:cxnLst/>
              <a:rect l="l" t="t" r="r" b="b"/>
              <a:pathLst>
                <a:path w="214357" h="135511" extrusionOk="0">
                  <a:moveTo>
                    <a:pt x="27672" y="110635"/>
                  </a:moveTo>
                  <a:cubicBezTo>
                    <a:pt x="28622" y="110635"/>
                    <a:pt x="29274" y="111387"/>
                    <a:pt x="29274" y="112691"/>
                  </a:cubicBezTo>
                  <a:cubicBezTo>
                    <a:pt x="29307" y="114573"/>
                    <a:pt x="27997" y="116824"/>
                    <a:pt x="26383" y="117766"/>
                  </a:cubicBezTo>
                  <a:cubicBezTo>
                    <a:pt x="25915" y="118039"/>
                    <a:pt x="25473" y="118167"/>
                    <a:pt x="25080" y="118167"/>
                  </a:cubicBezTo>
                  <a:cubicBezTo>
                    <a:pt x="24120" y="118167"/>
                    <a:pt x="23460" y="117397"/>
                    <a:pt x="23460" y="116085"/>
                  </a:cubicBezTo>
                  <a:cubicBezTo>
                    <a:pt x="23426" y="114237"/>
                    <a:pt x="24737" y="111985"/>
                    <a:pt x="26350" y="111044"/>
                  </a:cubicBezTo>
                  <a:cubicBezTo>
                    <a:pt x="26825" y="110766"/>
                    <a:pt x="27275" y="110635"/>
                    <a:pt x="27672" y="110635"/>
                  </a:cubicBezTo>
                  <a:close/>
                  <a:moveTo>
                    <a:pt x="17585" y="116450"/>
                  </a:moveTo>
                  <a:cubicBezTo>
                    <a:pt x="18538" y="116450"/>
                    <a:pt x="19191" y="117209"/>
                    <a:pt x="19191" y="118539"/>
                  </a:cubicBezTo>
                  <a:cubicBezTo>
                    <a:pt x="19191" y="120387"/>
                    <a:pt x="17880" y="122639"/>
                    <a:pt x="16267" y="123580"/>
                  </a:cubicBezTo>
                  <a:cubicBezTo>
                    <a:pt x="15809" y="123853"/>
                    <a:pt x="15373" y="123982"/>
                    <a:pt x="14985" y="123982"/>
                  </a:cubicBezTo>
                  <a:cubicBezTo>
                    <a:pt x="14034" y="123982"/>
                    <a:pt x="13367" y="123211"/>
                    <a:pt x="13343" y="121899"/>
                  </a:cubicBezTo>
                  <a:cubicBezTo>
                    <a:pt x="13343" y="120051"/>
                    <a:pt x="14654" y="117799"/>
                    <a:pt x="16267" y="116858"/>
                  </a:cubicBezTo>
                  <a:cubicBezTo>
                    <a:pt x="16741" y="116582"/>
                    <a:pt x="17189" y="116450"/>
                    <a:pt x="17585" y="116450"/>
                  </a:cubicBezTo>
                  <a:close/>
                  <a:moveTo>
                    <a:pt x="7484" y="122285"/>
                  </a:moveTo>
                  <a:cubicBezTo>
                    <a:pt x="8446" y="122285"/>
                    <a:pt x="9109" y="123039"/>
                    <a:pt x="9109" y="124353"/>
                  </a:cubicBezTo>
                  <a:cubicBezTo>
                    <a:pt x="9109" y="126201"/>
                    <a:pt x="7832" y="128487"/>
                    <a:pt x="6218" y="129394"/>
                  </a:cubicBezTo>
                  <a:cubicBezTo>
                    <a:pt x="5744" y="129671"/>
                    <a:pt x="5296" y="129802"/>
                    <a:pt x="4899" y="129802"/>
                  </a:cubicBezTo>
                  <a:cubicBezTo>
                    <a:pt x="3945" y="129802"/>
                    <a:pt x="3284" y="129043"/>
                    <a:pt x="3261" y="127714"/>
                  </a:cubicBezTo>
                  <a:cubicBezTo>
                    <a:pt x="3261" y="125865"/>
                    <a:pt x="4571" y="123613"/>
                    <a:pt x="6185" y="122672"/>
                  </a:cubicBezTo>
                  <a:cubicBezTo>
                    <a:pt x="6651" y="122410"/>
                    <a:pt x="7092" y="122285"/>
                    <a:pt x="7484" y="122285"/>
                  </a:cubicBezTo>
                  <a:close/>
                  <a:moveTo>
                    <a:pt x="214323" y="1"/>
                  </a:moveTo>
                  <a:lnTo>
                    <a:pt x="1" y="123748"/>
                  </a:lnTo>
                  <a:lnTo>
                    <a:pt x="1" y="135511"/>
                  </a:lnTo>
                  <a:lnTo>
                    <a:pt x="214356" y="11764"/>
                  </a:lnTo>
                  <a:lnTo>
                    <a:pt x="214323" y="1"/>
                  </a:lnTo>
                  <a:close/>
                </a:path>
              </a:pathLst>
            </a:custGeom>
            <a:solidFill>
              <a:srgbClr val="A96EEC"/>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3" name="Google Shape;4409;p61">
              <a:extLst>
                <a:ext uri="{FF2B5EF4-FFF2-40B4-BE49-F238E27FC236}">
                  <a16:creationId xmlns:a16="http://schemas.microsoft.com/office/drawing/2014/main" id="{D09D435C-346E-4DBB-8110-19DE5E84C09E}"/>
                </a:ext>
              </a:extLst>
            </p:cNvPr>
            <p:cNvSpPr/>
            <p:nvPr/>
          </p:nvSpPr>
          <p:spPr>
            <a:xfrm>
              <a:off x="-829087" y="1507241"/>
              <a:ext cx="938989" cy="968398"/>
            </a:xfrm>
            <a:custGeom>
              <a:avLst/>
              <a:gdLst/>
              <a:ahLst/>
              <a:cxnLst/>
              <a:rect l="l" t="t" r="r" b="b"/>
              <a:pathLst>
                <a:path w="214626" h="221348" extrusionOk="0">
                  <a:moveTo>
                    <a:pt x="214356" y="1"/>
                  </a:moveTo>
                  <a:lnTo>
                    <a:pt x="1" y="123748"/>
                  </a:lnTo>
                  <a:lnTo>
                    <a:pt x="303" y="221347"/>
                  </a:lnTo>
                  <a:lnTo>
                    <a:pt x="214625" y="97600"/>
                  </a:lnTo>
                  <a:lnTo>
                    <a:pt x="214356" y="1"/>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3667856671"/>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CLEAN &amp; COMPELLING VISUALS</a:t>
            </a:r>
          </a:p>
        </p:txBody>
      </p:sp>
      <p:sp>
        <p:nvSpPr>
          <p:cNvPr id="9" name="TextBox 8"/>
          <p:cNvSpPr txBox="1"/>
          <p:nvPr/>
        </p:nvSpPr>
        <p:spPr>
          <a:xfrm>
            <a:off x="701131" y="4628197"/>
            <a:ext cx="4770088" cy="1797623"/>
          </a:xfrm>
          <a:prstGeom prst="rect">
            <a:avLst/>
          </a:prstGeom>
          <a:noFill/>
        </p:spPr>
        <p:txBody>
          <a:bodyPr wrap="square" rtlCol="0">
            <a:spAutoFit/>
          </a:bodyPr>
          <a:lstStyle/>
          <a:p>
            <a:pPr algn="r" defTabSz="2438584"/>
            <a:r>
              <a:rPr lang="en-US" sz="5201">
                <a:solidFill>
                  <a:srgbClr val="1798D2"/>
                </a:solidFill>
                <a:latin typeface="Roboto Light"/>
              </a:rPr>
              <a:t>Reliable</a:t>
            </a:r>
          </a:p>
          <a:p>
            <a:pPr algn="r" defTabSz="2438584"/>
            <a:r>
              <a:rPr lang="en-US" sz="2940">
                <a:solidFill>
                  <a:srgbClr val="57565A"/>
                </a:solidFill>
                <a:latin typeface="Roboto Light"/>
              </a:rPr>
              <a:t>Aenean efficitur dolor </a:t>
            </a:r>
          </a:p>
          <a:p>
            <a:pPr algn="r" defTabSz="2438584"/>
            <a:r>
              <a:rPr lang="en-US" sz="2940">
                <a:solidFill>
                  <a:srgbClr val="57565A"/>
                </a:solidFill>
                <a:latin typeface="Roboto Light"/>
              </a:rPr>
              <a:t>Bero euismod</a:t>
            </a:r>
          </a:p>
        </p:txBody>
      </p:sp>
      <p:sp>
        <p:nvSpPr>
          <p:cNvPr id="10" name="TextBox 9"/>
          <p:cNvSpPr txBox="1"/>
          <p:nvPr/>
        </p:nvSpPr>
        <p:spPr>
          <a:xfrm>
            <a:off x="19018129" y="4626289"/>
            <a:ext cx="4770088" cy="1797623"/>
          </a:xfrm>
          <a:prstGeom prst="rect">
            <a:avLst/>
          </a:prstGeom>
          <a:noFill/>
        </p:spPr>
        <p:txBody>
          <a:bodyPr wrap="square" rtlCol="0">
            <a:spAutoFit/>
          </a:bodyPr>
          <a:lstStyle/>
          <a:p>
            <a:pPr defTabSz="2438584"/>
            <a:r>
              <a:rPr lang="en-US" sz="5201">
                <a:solidFill>
                  <a:srgbClr val="7ECEF2"/>
                </a:solidFill>
                <a:latin typeface="Roboto Light"/>
              </a:rPr>
              <a:t>Personalized</a:t>
            </a:r>
          </a:p>
          <a:p>
            <a:pPr defTabSz="2438584"/>
            <a:r>
              <a:rPr lang="en-US" sz="2940">
                <a:solidFill>
                  <a:srgbClr val="57565A"/>
                </a:solidFill>
                <a:latin typeface="Roboto Light"/>
              </a:rPr>
              <a:t>Aenean efficitur dolor </a:t>
            </a:r>
          </a:p>
          <a:p>
            <a:pPr defTabSz="2438584"/>
            <a:r>
              <a:rPr lang="en-US" sz="2940">
                <a:solidFill>
                  <a:srgbClr val="57565A"/>
                </a:solidFill>
                <a:latin typeface="Roboto Light"/>
              </a:rPr>
              <a:t>Bero euismod</a:t>
            </a:r>
          </a:p>
        </p:txBody>
      </p:sp>
      <p:sp>
        <p:nvSpPr>
          <p:cNvPr id="11" name="TextBox 10"/>
          <p:cNvSpPr txBox="1"/>
          <p:nvPr/>
        </p:nvSpPr>
        <p:spPr>
          <a:xfrm>
            <a:off x="9842455" y="3185962"/>
            <a:ext cx="4770088" cy="1797623"/>
          </a:xfrm>
          <a:prstGeom prst="rect">
            <a:avLst/>
          </a:prstGeom>
          <a:noFill/>
        </p:spPr>
        <p:txBody>
          <a:bodyPr wrap="square" rtlCol="0">
            <a:spAutoFit/>
          </a:bodyPr>
          <a:lstStyle/>
          <a:p>
            <a:pPr algn="ctr" defTabSz="2438584"/>
            <a:r>
              <a:rPr lang="en-US" sz="5201">
                <a:solidFill>
                  <a:srgbClr val="9DC93C"/>
                </a:solidFill>
                <a:latin typeface="Roboto Light"/>
              </a:rPr>
              <a:t>Creative</a:t>
            </a:r>
          </a:p>
          <a:p>
            <a:pPr algn="ctr" defTabSz="2438584"/>
            <a:r>
              <a:rPr lang="en-US" sz="2940">
                <a:solidFill>
                  <a:srgbClr val="57565A"/>
                </a:solidFill>
                <a:latin typeface="Roboto Light"/>
              </a:rPr>
              <a:t>Aenean efficitur dolor </a:t>
            </a:r>
          </a:p>
          <a:p>
            <a:pPr algn="ctr" defTabSz="2438584"/>
            <a:r>
              <a:rPr lang="en-US" sz="2940">
                <a:solidFill>
                  <a:srgbClr val="57565A"/>
                </a:solidFill>
                <a:latin typeface="Roboto Light"/>
              </a:rPr>
              <a:t>Bero euismod</a:t>
            </a:r>
          </a:p>
        </p:txBody>
      </p:sp>
      <p:sp>
        <p:nvSpPr>
          <p:cNvPr id="38" name="Oval 37"/>
          <p:cNvSpPr>
            <a:spLocks noChangeArrowheads="1"/>
          </p:cNvSpPr>
          <p:nvPr/>
        </p:nvSpPr>
        <p:spPr bwMode="auto">
          <a:xfrm>
            <a:off x="8277318" y="9026074"/>
            <a:ext cx="2763488" cy="2769146"/>
          </a:xfrm>
          <a:prstGeom prst="ellipse">
            <a:avLst/>
          </a:prstGeom>
          <a:solidFill>
            <a:schemeClr val="accent1"/>
          </a:solidFill>
          <a:ln w="28575">
            <a:solidFill>
              <a:schemeClr val="bg1"/>
            </a:solid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9" name="Oval 38"/>
          <p:cNvSpPr>
            <a:spLocks noChangeArrowheads="1"/>
          </p:cNvSpPr>
          <p:nvPr/>
        </p:nvSpPr>
        <p:spPr bwMode="auto">
          <a:xfrm>
            <a:off x="10863489" y="9026074"/>
            <a:ext cx="2763488" cy="2769146"/>
          </a:xfrm>
          <a:prstGeom prst="ellipse">
            <a:avLst/>
          </a:prstGeom>
          <a:solidFill>
            <a:schemeClr val="accent4"/>
          </a:solidFill>
          <a:ln w="28575">
            <a:solidFill>
              <a:schemeClr val="bg1"/>
            </a:solid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0" name="Oval 39"/>
          <p:cNvSpPr>
            <a:spLocks noChangeArrowheads="1"/>
          </p:cNvSpPr>
          <p:nvPr/>
        </p:nvSpPr>
        <p:spPr bwMode="auto">
          <a:xfrm>
            <a:off x="13444002" y="9026074"/>
            <a:ext cx="2767260" cy="2769146"/>
          </a:xfrm>
          <a:prstGeom prst="ellipse">
            <a:avLst/>
          </a:prstGeom>
          <a:solidFill>
            <a:schemeClr val="accent3"/>
          </a:solidFill>
          <a:ln w="28575">
            <a:solidFill>
              <a:schemeClr val="bg1"/>
            </a:solid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50" name="Group 49"/>
          <p:cNvGrpSpPr/>
          <p:nvPr/>
        </p:nvGrpSpPr>
        <p:grpSpPr>
          <a:xfrm>
            <a:off x="5996859" y="5641413"/>
            <a:ext cx="3662786" cy="3384660"/>
            <a:chOff x="2997994" y="2820380"/>
            <a:chExt cx="1831181" cy="1692134"/>
          </a:xfrm>
        </p:grpSpPr>
        <p:cxnSp>
          <p:nvCxnSpPr>
            <p:cNvPr id="4" name="Straight Connector 3"/>
            <p:cNvCxnSpPr>
              <a:endCxn id="38" idx="0"/>
            </p:cNvCxnSpPr>
            <p:nvPr/>
          </p:nvCxnSpPr>
          <p:spPr>
            <a:xfrm>
              <a:off x="4828884" y="3909938"/>
              <a:ext cx="0" cy="60257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2997994" y="2820380"/>
              <a:ext cx="1831181" cy="1091406"/>
            </a:xfrm>
            <a:prstGeom prst="line">
              <a:avLst/>
            </a:prstGeom>
            <a:ln>
              <a:solidFill>
                <a:schemeClr val="tx1"/>
              </a:solidFill>
              <a:headEnd type="oval"/>
            </a:ln>
          </p:spPr>
          <p:style>
            <a:lnRef idx="1">
              <a:schemeClr val="accent1"/>
            </a:lnRef>
            <a:fillRef idx="0">
              <a:schemeClr val="accent1"/>
            </a:fillRef>
            <a:effectRef idx="0">
              <a:schemeClr val="accent1"/>
            </a:effectRef>
            <a:fontRef idx="minor">
              <a:schemeClr val="tx1"/>
            </a:fontRef>
          </p:style>
        </p:cxnSp>
      </p:grpSp>
      <p:grpSp>
        <p:nvGrpSpPr>
          <p:cNvPr id="51" name="Group 50"/>
          <p:cNvGrpSpPr/>
          <p:nvPr/>
        </p:nvGrpSpPr>
        <p:grpSpPr>
          <a:xfrm>
            <a:off x="14787744" y="5656898"/>
            <a:ext cx="3671267" cy="3369176"/>
            <a:chOff x="7392928" y="2828121"/>
            <a:chExt cx="1835421" cy="1684393"/>
          </a:xfrm>
        </p:grpSpPr>
        <p:cxnSp>
          <p:nvCxnSpPr>
            <p:cNvPr id="26" name="Straight Connector 25"/>
            <p:cNvCxnSpPr/>
            <p:nvPr/>
          </p:nvCxnSpPr>
          <p:spPr>
            <a:xfrm>
              <a:off x="7392928" y="3909938"/>
              <a:ext cx="0" cy="60257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H="1">
              <a:off x="7393781" y="2828121"/>
              <a:ext cx="1834568" cy="1084273"/>
            </a:xfrm>
            <a:prstGeom prst="line">
              <a:avLst/>
            </a:prstGeom>
            <a:ln>
              <a:solidFill>
                <a:schemeClr val="tx1"/>
              </a:solidFill>
              <a:headEnd type="oval"/>
            </a:ln>
          </p:spPr>
          <p:style>
            <a:lnRef idx="1">
              <a:schemeClr val="accent1"/>
            </a:lnRef>
            <a:fillRef idx="0">
              <a:schemeClr val="accent1"/>
            </a:fillRef>
            <a:effectRef idx="0">
              <a:schemeClr val="accent1"/>
            </a:effectRef>
            <a:fontRef idx="minor">
              <a:schemeClr val="tx1"/>
            </a:fontRef>
          </p:style>
        </p:cxnSp>
      </p:grpSp>
      <p:cxnSp>
        <p:nvCxnSpPr>
          <p:cNvPr id="41" name="Straight Connector 40"/>
          <p:cNvCxnSpPr>
            <a:endCxn id="39" idx="0"/>
          </p:cNvCxnSpPr>
          <p:nvPr/>
        </p:nvCxnSpPr>
        <p:spPr>
          <a:xfrm>
            <a:off x="12227499" y="5656898"/>
            <a:ext cx="0" cy="3369176"/>
          </a:xfrm>
          <a:prstGeom prst="line">
            <a:avLst/>
          </a:prstGeom>
          <a:ln>
            <a:solidFill>
              <a:schemeClr val="tx1"/>
            </a:solidFill>
            <a:headEnd type="oval"/>
          </a:ln>
        </p:spPr>
        <p:style>
          <a:lnRef idx="1">
            <a:schemeClr val="accent1"/>
          </a:lnRef>
          <a:fillRef idx="0">
            <a:schemeClr val="accent1"/>
          </a:fillRef>
          <a:effectRef idx="0">
            <a:schemeClr val="accent1"/>
          </a:effectRef>
          <a:fontRef idx="minor">
            <a:schemeClr val="tx1"/>
          </a:fontRef>
        </p:style>
      </p:cxnSp>
      <p:sp>
        <p:nvSpPr>
          <p:cNvPr id="52" name="Freeform 6"/>
          <p:cNvSpPr>
            <a:spLocks noEditPoints="1"/>
          </p:cNvSpPr>
          <p:nvPr/>
        </p:nvSpPr>
        <p:spPr bwMode="auto">
          <a:xfrm>
            <a:off x="9067927" y="9868443"/>
            <a:ext cx="1187931" cy="1058553"/>
          </a:xfrm>
          <a:custGeom>
            <a:avLst/>
            <a:gdLst>
              <a:gd name="T0" fmla="*/ 128 w 128"/>
              <a:gd name="T1" fmla="*/ 101 h 114"/>
              <a:gd name="T2" fmla="*/ 128 w 128"/>
              <a:gd name="T3" fmla="*/ 41 h 114"/>
              <a:gd name="T4" fmla="*/ 127 w 128"/>
              <a:gd name="T5" fmla="*/ 39 h 114"/>
              <a:gd name="T6" fmla="*/ 118 w 128"/>
              <a:gd name="T7" fmla="*/ 34 h 114"/>
              <a:gd name="T8" fmla="*/ 117 w 128"/>
              <a:gd name="T9" fmla="*/ 33 h 114"/>
              <a:gd name="T10" fmla="*/ 98 w 128"/>
              <a:gd name="T11" fmla="*/ 33 h 114"/>
              <a:gd name="T12" fmla="*/ 98 w 128"/>
              <a:gd name="T13" fmla="*/ 22 h 114"/>
              <a:gd name="T14" fmla="*/ 101 w 128"/>
              <a:gd name="T15" fmla="*/ 13 h 114"/>
              <a:gd name="T16" fmla="*/ 101 w 128"/>
              <a:gd name="T17" fmla="*/ 13 h 114"/>
              <a:gd name="T18" fmla="*/ 101 w 128"/>
              <a:gd name="T19" fmla="*/ 2 h 114"/>
              <a:gd name="T20" fmla="*/ 99 w 128"/>
              <a:gd name="T21" fmla="*/ 0 h 114"/>
              <a:gd name="T22" fmla="*/ 81 w 128"/>
              <a:gd name="T23" fmla="*/ 0 h 114"/>
              <a:gd name="T24" fmla="*/ 78 w 128"/>
              <a:gd name="T25" fmla="*/ 1 h 114"/>
              <a:gd name="T26" fmla="*/ 62 w 128"/>
              <a:gd name="T27" fmla="*/ 39 h 114"/>
              <a:gd name="T28" fmla="*/ 59 w 128"/>
              <a:gd name="T29" fmla="*/ 43 h 114"/>
              <a:gd name="T30" fmla="*/ 47 w 128"/>
              <a:gd name="T31" fmla="*/ 48 h 114"/>
              <a:gd name="T32" fmla="*/ 42 w 128"/>
              <a:gd name="T33" fmla="*/ 48 h 114"/>
              <a:gd name="T34" fmla="*/ 42 w 128"/>
              <a:gd name="T35" fmla="*/ 46 h 114"/>
              <a:gd name="T36" fmla="*/ 36 w 128"/>
              <a:gd name="T37" fmla="*/ 40 h 114"/>
              <a:gd name="T38" fmla="*/ 6 w 128"/>
              <a:gd name="T39" fmla="*/ 40 h 114"/>
              <a:gd name="T40" fmla="*/ 0 w 128"/>
              <a:gd name="T41" fmla="*/ 46 h 114"/>
              <a:gd name="T42" fmla="*/ 0 w 128"/>
              <a:gd name="T43" fmla="*/ 106 h 114"/>
              <a:gd name="T44" fmla="*/ 6 w 128"/>
              <a:gd name="T45" fmla="*/ 112 h 114"/>
              <a:gd name="T46" fmla="*/ 36 w 128"/>
              <a:gd name="T47" fmla="*/ 112 h 114"/>
              <a:gd name="T48" fmla="*/ 42 w 128"/>
              <a:gd name="T49" fmla="*/ 106 h 114"/>
              <a:gd name="T50" fmla="*/ 42 w 128"/>
              <a:gd name="T51" fmla="*/ 104 h 114"/>
              <a:gd name="T52" fmla="*/ 60 w 128"/>
              <a:gd name="T53" fmla="*/ 104 h 114"/>
              <a:gd name="T54" fmla="*/ 69 w 128"/>
              <a:gd name="T55" fmla="*/ 113 h 114"/>
              <a:gd name="T56" fmla="*/ 71 w 128"/>
              <a:gd name="T57" fmla="*/ 114 h 114"/>
              <a:gd name="T58" fmla="*/ 115 w 128"/>
              <a:gd name="T59" fmla="*/ 114 h 114"/>
              <a:gd name="T60" fmla="*/ 116 w 128"/>
              <a:gd name="T61" fmla="*/ 113 h 114"/>
              <a:gd name="T62" fmla="*/ 127 w 128"/>
              <a:gd name="T63" fmla="*/ 102 h 114"/>
              <a:gd name="T64" fmla="*/ 128 w 128"/>
              <a:gd name="T65" fmla="*/ 101 h 114"/>
              <a:gd name="T66" fmla="*/ 37 w 128"/>
              <a:gd name="T67" fmla="*/ 107 h 114"/>
              <a:gd name="T68" fmla="*/ 5 w 128"/>
              <a:gd name="T69" fmla="*/ 107 h 114"/>
              <a:gd name="T70" fmla="*/ 5 w 128"/>
              <a:gd name="T71" fmla="*/ 45 h 114"/>
              <a:gd name="T72" fmla="*/ 37 w 128"/>
              <a:gd name="T73" fmla="*/ 45 h 114"/>
              <a:gd name="T74" fmla="*/ 37 w 128"/>
              <a:gd name="T75" fmla="*/ 107 h 114"/>
              <a:gd name="T76" fmla="*/ 123 w 128"/>
              <a:gd name="T77" fmla="*/ 43 h 114"/>
              <a:gd name="T78" fmla="*/ 123 w 128"/>
              <a:gd name="T79" fmla="*/ 100 h 114"/>
              <a:gd name="T80" fmla="*/ 114 w 128"/>
              <a:gd name="T81" fmla="*/ 109 h 114"/>
              <a:gd name="T82" fmla="*/ 72 w 128"/>
              <a:gd name="T83" fmla="*/ 109 h 114"/>
              <a:gd name="T84" fmla="*/ 62 w 128"/>
              <a:gd name="T85" fmla="*/ 99 h 114"/>
              <a:gd name="T86" fmla="*/ 42 w 128"/>
              <a:gd name="T87" fmla="*/ 99 h 114"/>
              <a:gd name="T88" fmla="*/ 42 w 128"/>
              <a:gd name="T89" fmla="*/ 53 h 114"/>
              <a:gd name="T90" fmla="*/ 47 w 128"/>
              <a:gd name="T91" fmla="*/ 53 h 114"/>
              <a:gd name="T92" fmla="*/ 63 w 128"/>
              <a:gd name="T93" fmla="*/ 47 h 114"/>
              <a:gd name="T94" fmla="*/ 66 w 128"/>
              <a:gd name="T95" fmla="*/ 42 h 114"/>
              <a:gd name="T96" fmla="*/ 82 w 128"/>
              <a:gd name="T97" fmla="*/ 5 h 114"/>
              <a:gd name="T98" fmla="*/ 96 w 128"/>
              <a:gd name="T99" fmla="*/ 5 h 114"/>
              <a:gd name="T100" fmla="*/ 96 w 128"/>
              <a:gd name="T101" fmla="*/ 13 h 114"/>
              <a:gd name="T102" fmla="*/ 94 w 128"/>
              <a:gd name="T103" fmla="*/ 22 h 114"/>
              <a:gd name="T104" fmla="*/ 94 w 128"/>
              <a:gd name="T105" fmla="*/ 38 h 114"/>
              <a:gd name="T106" fmla="*/ 116 w 128"/>
              <a:gd name="T107" fmla="*/ 38 h 114"/>
              <a:gd name="T108" fmla="*/ 123 w 128"/>
              <a:gd name="T109" fmla="*/ 42 h 114"/>
              <a:gd name="T110" fmla="*/ 123 w 128"/>
              <a:gd name="T111" fmla="*/ 4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8" h="114">
                <a:moveTo>
                  <a:pt x="128" y="101"/>
                </a:moveTo>
                <a:cubicBezTo>
                  <a:pt x="128" y="41"/>
                  <a:pt x="128" y="41"/>
                  <a:pt x="128" y="41"/>
                </a:cubicBezTo>
                <a:cubicBezTo>
                  <a:pt x="128" y="40"/>
                  <a:pt x="127" y="39"/>
                  <a:pt x="127" y="39"/>
                </a:cubicBezTo>
                <a:cubicBezTo>
                  <a:pt x="118" y="34"/>
                  <a:pt x="118" y="34"/>
                  <a:pt x="118" y="34"/>
                </a:cubicBezTo>
                <a:cubicBezTo>
                  <a:pt x="117" y="33"/>
                  <a:pt x="117" y="33"/>
                  <a:pt x="117" y="33"/>
                </a:cubicBezTo>
                <a:cubicBezTo>
                  <a:pt x="98" y="33"/>
                  <a:pt x="98" y="33"/>
                  <a:pt x="98" y="33"/>
                </a:cubicBezTo>
                <a:cubicBezTo>
                  <a:pt x="98" y="22"/>
                  <a:pt x="98" y="22"/>
                  <a:pt x="98" y="22"/>
                </a:cubicBezTo>
                <a:cubicBezTo>
                  <a:pt x="101" y="13"/>
                  <a:pt x="101" y="13"/>
                  <a:pt x="101" y="13"/>
                </a:cubicBezTo>
                <a:cubicBezTo>
                  <a:pt x="101" y="13"/>
                  <a:pt x="101" y="13"/>
                  <a:pt x="101" y="13"/>
                </a:cubicBezTo>
                <a:cubicBezTo>
                  <a:pt x="101" y="2"/>
                  <a:pt x="101" y="2"/>
                  <a:pt x="101" y="2"/>
                </a:cubicBezTo>
                <a:cubicBezTo>
                  <a:pt x="101" y="1"/>
                  <a:pt x="100" y="0"/>
                  <a:pt x="99" y="0"/>
                </a:cubicBezTo>
                <a:cubicBezTo>
                  <a:pt x="81" y="0"/>
                  <a:pt x="81" y="0"/>
                  <a:pt x="81" y="0"/>
                </a:cubicBezTo>
                <a:cubicBezTo>
                  <a:pt x="80" y="0"/>
                  <a:pt x="79" y="1"/>
                  <a:pt x="78" y="1"/>
                </a:cubicBezTo>
                <a:cubicBezTo>
                  <a:pt x="62" y="39"/>
                  <a:pt x="62" y="39"/>
                  <a:pt x="62" y="39"/>
                </a:cubicBezTo>
                <a:cubicBezTo>
                  <a:pt x="61" y="41"/>
                  <a:pt x="60" y="42"/>
                  <a:pt x="59" y="43"/>
                </a:cubicBezTo>
                <a:cubicBezTo>
                  <a:pt x="56" y="47"/>
                  <a:pt x="52" y="48"/>
                  <a:pt x="47" y="48"/>
                </a:cubicBezTo>
                <a:cubicBezTo>
                  <a:pt x="42" y="48"/>
                  <a:pt x="42" y="48"/>
                  <a:pt x="42" y="48"/>
                </a:cubicBezTo>
                <a:cubicBezTo>
                  <a:pt x="42" y="46"/>
                  <a:pt x="42" y="46"/>
                  <a:pt x="42" y="46"/>
                </a:cubicBezTo>
                <a:cubicBezTo>
                  <a:pt x="42" y="43"/>
                  <a:pt x="39" y="40"/>
                  <a:pt x="36" y="40"/>
                </a:cubicBezTo>
                <a:cubicBezTo>
                  <a:pt x="6" y="40"/>
                  <a:pt x="6" y="40"/>
                  <a:pt x="6" y="40"/>
                </a:cubicBezTo>
                <a:cubicBezTo>
                  <a:pt x="3" y="40"/>
                  <a:pt x="0" y="43"/>
                  <a:pt x="0" y="46"/>
                </a:cubicBezTo>
                <a:cubicBezTo>
                  <a:pt x="0" y="106"/>
                  <a:pt x="0" y="106"/>
                  <a:pt x="0" y="106"/>
                </a:cubicBezTo>
                <a:cubicBezTo>
                  <a:pt x="0" y="109"/>
                  <a:pt x="3" y="112"/>
                  <a:pt x="6" y="112"/>
                </a:cubicBezTo>
                <a:cubicBezTo>
                  <a:pt x="36" y="112"/>
                  <a:pt x="36" y="112"/>
                  <a:pt x="36" y="112"/>
                </a:cubicBezTo>
                <a:cubicBezTo>
                  <a:pt x="39" y="112"/>
                  <a:pt x="42" y="109"/>
                  <a:pt x="42" y="106"/>
                </a:cubicBezTo>
                <a:cubicBezTo>
                  <a:pt x="42" y="104"/>
                  <a:pt x="42" y="104"/>
                  <a:pt x="42" y="104"/>
                </a:cubicBezTo>
                <a:cubicBezTo>
                  <a:pt x="60" y="104"/>
                  <a:pt x="60" y="104"/>
                  <a:pt x="60" y="104"/>
                </a:cubicBezTo>
                <a:cubicBezTo>
                  <a:pt x="69" y="113"/>
                  <a:pt x="69" y="113"/>
                  <a:pt x="69" y="113"/>
                </a:cubicBezTo>
                <a:cubicBezTo>
                  <a:pt x="70" y="114"/>
                  <a:pt x="70" y="114"/>
                  <a:pt x="71" y="114"/>
                </a:cubicBezTo>
                <a:cubicBezTo>
                  <a:pt x="115" y="114"/>
                  <a:pt x="115" y="114"/>
                  <a:pt x="115" y="114"/>
                </a:cubicBezTo>
                <a:cubicBezTo>
                  <a:pt x="115" y="114"/>
                  <a:pt x="116" y="114"/>
                  <a:pt x="116" y="113"/>
                </a:cubicBezTo>
                <a:cubicBezTo>
                  <a:pt x="127" y="102"/>
                  <a:pt x="127" y="102"/>
                  <a:pt x="127" y="102"/>
                </a:cubicBezTo>
                <a:cubicBezTo>
                  <a:pt x="128" y="102"/>
                  <a:pt x="128" y="101"/>
                  <a:pt x="128" y="101"/>
                </a:cubicBezTo>
                <a:close/>
                <a:moveTo>
                  <a:pt x="37" y="107"/>
                </a:moveTo>
                <a:cubicBezTo>
                  <a:pt x="5" y="107"/>
                  <a:pt x="5" y="107"/>
                  <a:pt x="5" y="107"/>
                </a:cubicBezTo>
                <a:cubicBezTo>
                  <a:pt x="5" y="45"/>
                  <a:pt x="5" y="45"/>
                  <a:pt x="5" y="45"/>
                </a:cubicBezTo>
                <a:cubicBezTo>
                  <a:pt x="37" y="45"/>
                  <a:pt x="37" y="45"/>
                  <a:pt x="37" y="45"/>
                </a:cubicBezTo>
                <a:lnTo>
                  <a:pt x="37" y="107"/>
                </a:lnTo>
                <a:close/>
                <a:moveTo>
                  <a:pt x="123" y="43"/>
                </a:moveTo>
                <a:cubicBezTo>
                  <a:pt x="123" y="100"/>
                  <a:pt x="123" y="100"/>
                  <a:pt x="123" y="100"/>
                </a:cubicBezTo>
                <a:cubicBezTo>
                  <a:pt x="114" y="109"/>
                  <a:pt x="114" y="109"/>
                  <a:pt x="114" y="109"/>
                </a:cubicBezTo>
                <a:cubicBezTo>
                  <a:pt x="72" y="109"/>
                  <a:pt x="72" y="109"/>
                  <a:pt x="72" y="109"/>
                </a:cubicBezTo>
                <a:cubicBezTo>
                  <a:pt x="62" y="99"/>
                  <a:pt x="62" y="99"/>
                  <a:pt x="62" y="99"/>
                </a:cubicBezTo>
                <a:cubicBezTo>
                  <a:pt x="42" y="99"/>
                  <a:pt x="42" y="99"/>
                  <a:pt x="42" y="99"/>
                </a:cubicBezTo>
                <a:cubicBezTo>
                  <a:pt x="42" y="53"/>
                  <a:pt x="42" y="53"/>
                  <a:pt x="42" y="53"/>
                </a:cubicBezTo>
                <a:cubicBezTo>
                  <a:pt x="47" y="53"/>
                  <a:pt x="47" y="53"/>
                  <a:pt x="47" y="53"/>
                </a:cubicBezTo>
                <a:cubicBezTo>
                  <a:pt x="53" y="53"/>
                  <a:pt x="58" y="51"/>
                  <a:pt x="63" y="47"/>
                </a:cubicBezTo>
                <a:cubicBezTo>
                  <a:pt x="64" y="45"/>
                  <a:pt x="65" y="43"/>
                  <a:pt x="66" y="42"/>
                </a:cubicBezTo>
                <a:cubicBezTo>
                  <a:pt x="82" y="5"/>
                  <a:pt x="82" y="5"/>
                  <a:pt x="82" y="5"/>
                </a:cubicBezTo>
                <a:cubicBezTo>
                  <a:pt x="96" y="5"/>
                  <a:pt x="96" y="5"/>
                  <a:pt x="96" y="5"/>
                </a:cubicBezTo>
                <a:cubicBezTo>
                  <a:pt x="96" y="13"/>
                  <a:pt x="96" y="13"/>
                  <a:pt x="96" y="13"/>
                </a:cubicBezTo>
                <a:cubicBezTo>
                  <a:pt x="94" y="22"/>
                  <a:pt x="94" y="22"/>
                  <a:pt x="94" y="22"/>
                </a:cubicBezTo>
                <a:cubicBezTo>
                  <a:pt x="94" y="38"/>
                  <a:pt x="94" y="38"/>
                  <a:pt x="94" y="38"/>
                </a:cubicBezTo>
                <a:cubicBezTo>
                  <a:pt x="116" y="38"/>
                  <a:pt x="116" y="38"/>
                  <a:pt x="116" y="38"/>
                </a:cubicBezTo>
                <a:cubicBezTo>
                  <a:pt x="123" y="42"/>
                  <a:pt x="123" y="42"/>
                  <a:pt x="123" y="42"/>
                </a:cubicBezTo>
                <a:lnTo>
                  <a:pt x="123" y="43"/>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53" name="Group 52"/>
          <p:cNvGrpSpPr/>
          <p:nvPr/>
        </p:nvGrpSpPr>
        <p:grpSpPr>
          <a:xfrm>
            <a:off x="11611261" y="9698164"/>
            <a:ext cx="1238881" cy="1313786"/>
            <a:chOff x="8768981" y="4523296"/>
            <a:chExt cx="430655" cy="456693"/>
          </a:xfrm>
          <a:solidFill>
            <a:schemeClr val="bg1"/>
          </a:solidFill>
        </p:grpSpPr>
        <p:sp>
          <p:nvSpPr>
            <p:cNvPr id="54" name="Freeform 53"/>
            <p:cNvSpPr>
              <a:spLocks noEditPoints="1"/>
            </p:cNvSpPr>
            <p:nvPr/>
          </p:nvSpPr>
          <p:spPr bwMode="auto">
            <a:xfrm>
              <a:off x="8859119" y="4623448"/>
              <a:ext cx="246375" cy="356541"/>
            </a:xfrm>
            <a:custGeom>
              <a:avLst/>
              <a:gdLst>
                <a:gd name="T0" fmla="*/ 26 w 52"/>
                <a:gd name="T1" fmla="*/ 0 h 75"/>
                <a:gd name="T2" fmla="*/ 0 w 52"/>
                <a:gd name="T3" fmla="*/ 26 h 75"/>
                <a:gd name="T4" fmla="*/ 10 w 52"/>
                <a:gd name="T5" fmla="*/ 46 h 75"/>
                <a:gd name="T6" fmla="*/ 10 w 52"/>
                <a:gd name="T7" fmla="*/ 47 h 75"/>
                <a:gd name="T8" fmla="*/ 14 w 52"/>
                <a:gd name="T9" fmla="*/ 53 h 75"/>
                <a:gd name="T10" fmla="*/ 14 w 52"/>
                <a:gd name="T11" fmla="*/ 54 h 75"/>
                <a:gd name="T12" fmla="*/ 14 w 52"/>
                <a:gd name="T13" fmla="*/ 54 h 75"/>
                <a:gd name="T14" fmla="*/ 18 w 52"/>
                <a:gd name="T15" fmla="*/ 73 h 75"/>
                <a:gd name="T16" fmla="*/ 20 w 52"/>
                <a:gd name="T17" fmla="*/ 75 h 75"/>
                <a:gd name="T18" fmla="*/ 32 w 52"/>
                <a:gd name="T19" fmla="*/ 75 h 75"/>
                <a:gd name="T20" fmla="*/ 34 w 52"/>
                <a:gd name="T21" fmla="*/ 73 h 75"/>
                <a:gd name="T22" fmla="*/ 38 w 52"/>
                <a:gd name="T23" fmla="*/ 54 h 75"/>
                <a:gd name="T24" fmla="*/ 38 w 52"/>
                <a:gd name="T25" fmla="*/ 54 h 75"/>
                <a:gd name="T26" fmla="*/ 38 w 52"/>
                <a:gd name="T27" fmla="*/ 53 h 75"/>
                <a:gd name="T28" fmla="*/ 42 w 52"/>
                <a:gd name="T29" fmla="*/ 47 h 75"/>
                <a:gd name="T30" fmla="*/ 42 w 52"/>
                <a:gd name="T31" fmla="*/ 46 h 75"/>
                <a:gd name="T32" fmla="*/ 52 w 52"/>
                <a:gd name="T33" fmla="*/ 26 h 75"/>
                <a:gd name="T34" fmla="*/ 26 w 52"/>
                <a:gd name="T35" fmla="*/ 0 h 75"/>
                <a:gd name="T36" fmla="*/ 31 w 52"/>
                <a:gd name="T37" fmla="*/ 71 h 75"/>
                <a:gd name="T38" fmla="*/ 21 w 52"/>
                <a:gd name="T39" fmla="*/ 71 h 75"/>
                <a:gd name="T40" fmla="*/ 21 w 52"/>
                <a:gd name="T41" fmla="*/ 70 h 75"/>
                <a:gd name="T42" fmla="*/ 31 w 52"/>
                <a:gd name="T43" fmla="*/ 70 h 75"/>
                <a:gd name="T44" fmla="*/ 31 w 52"/>
                <a:gd name="T45" fmla="*/ 71 h 75"/>
                <a:gd name="T46" fmla="*/ 32 w 52"/>
                <a:gd name="T47" fmla="*/ 66 h 75"/>
                <a:gd name="T48" fmla="*/ 20 w 52"/>
                <a:gd name="T49" fmla="*/ 66 h 75"/>
                <a:gd name="T50" fmla="*/ 20 w 52"/>
                <a:gd name="T51" fmla="*/ 65 h 75"/>
                <a:gd name="T52" fmla="*/ 32 w 52"/>
                <a:gd name="T53" fmla="*/ 65 h 75"/>
                <a:gd name="T54" fmla="*/ 32 w 52"/>
                <a:gd name="T55" fmla="*/ 66 h 75"/>
                <a:gd name="T56" fmla="*/ 33 w 52"/>
                <a:gd name="T57" fmla="*/ 62 h 75"/>
                <a:gd name="T58" fmla="*/ 19 w 52"/>
                <a:gd name="T59" fmla="*/ 62 h 75"/>
                <a:gd name="T60" fmla="*/ 17 w 52"/>
                <a:gd name="T61" fmla="*/ 55 h 75"/>
                <a:gd name="T62" fmla="*/ 35 w 52"/>
                <a:gd name="T63" fmla="*/ 55 h 75"/>
                <a:gd name="T64" fmla="*/ 33 w 52"/>
                <a:gd name="T65" fmla="*/ 62 h 75"/>
                <a:gd name="T66" fmla="*/ 40 w 52"/>
                <a:gd name="T67" fmla="*/ 44 h 75"/>
                <a:gd name="T68" fmla="*/ 39 w 52"/>
                <a:gd name="T69" fmla="*/ 44 h 75"/>
                <a:gd name="T70" fmla="*/ 35 w 52"/>
                <a:gd name="T71" fmla="*/ 52 h 75"/>
                <a:gd name="T72" fmla="*/ 28 w 52"/>
                <a:gd name="T73" fmla="*/ 52 h 75"/>
                <a:gd name="T74" fmla="*/ 28 w 52"/>
                <a:gd name="T75" fmla="*/ 29 h 75"/>
                <a:gd name="T76" fmla="*/ 31 w 52"/>
                <a:gd name="T77" fmla="*/ 26 h 75"/>
                <a:gd name="T78" fmla="*/ 33 w 52"/>
                <a:gd name="T79" fmla="*/ 24 h 75"/>
                <a:gd name="T80" fmla="*/ 31 w 52"/>
                <a:gd name="T81" fmla="*/ 22 h 75"/>
                <a:gd name="T82" fmla="*/ 26 w 52"/>
                <a:gd name="T83" fmla="*/ 25 h 75"/>
                <a:gd name="T84" fmla="*/ 26 w 52"/>
                <a:gd name="T85" fmla="*/ 24 h 75"/>
                <a:gd name="T86" fmla="*/ 21 w 52"/>
                <a:gd name="T87" fmla="*/ 22 h 75"/>
                <a:gd name="T88" fmla="*/ 21 w 52"/>
                <a:gd name="T89" fmla="*/ 22 h 75"/>
                <a:gd name="T90" fmla="*/ 19 w 52"/>
                <a:gd name="T91" fmla="*/ 24 h 75"/>
                <a:gd name="T92" fmla="*/ 21 w 52"/>
                <a:gd name="T93" fmla="*/ 26 h 75"/>
                <a:gd name="T94" fmla="*/ 21 w 52"/>
                <a:gd name="T95" fmla="*/ 26 h 75"/>
                <a:gd name="T96" fmla="*/ 21 w 52"/>
                <a:gd name="T97" fmla="*/ 26 h 75"/>
                <a:gd name="T98" fmla="*/ 23 w 52"/>
                <a:gd name="T99" fmla="*/ 27 h 75"/>
                <a:gd name="T100" fmla="*/ 24 w 52"/>
                <a:gd name="T101" fmla="*/ 29 h 75"/>
                <a:gd name="T102" fmla="*/ 24 w 52"/>
                <a:gd name="T103" fmla="*/ 52 h 75"/>
                <a:gd name="T104" fmla="*/ 17 w 52"/>
                <a:gd name="T105" fmla="*/ 52 h 75"/>
                <a:gd name="T106" fmla="*/ 13 w 52"/>
                <a:gd name="T107" fmla="*/ 44 h 75"/>
                <a:gd name="T108" fmla="*/ 12 w 52"/>
                <a:gd name="T109" fmla="*/ 44 h 75"/>
                <a:gd name="T110" fmla="*/ 3 w 52"/>
                <a:gd name="T111" fmla="*/ 26 h 75"/>
                <a:gd name="T112" fmla="*/ 26 w 52"/>
                <a:gd name="T113" fmla="*/ 3 h 75"/>
                <a:gd name="T114" fmla="*/ 49 w 52"/>
                <a:gd name="T115" fmla="*/ 26 h 75"/>
                <a:gd name="T116" fmla="*/ 40 w 52"/>
                <a:gd name="T1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 h="75">
                  <a:moveTo>
                    <a:pt x="26" y="0"/>
                  </a:moveTo>
                  <a:cubicBezTo>
                    <a:pt x="12" y="0"/>
                    <a:pt x="0" y="11"/>
                    <a:pt x="0" y="26"/>
                  </a:cubicBezTo>
                  <a:cubicBezTo>
                    <a:pt x="0" y="34"/>
                    <a:pt x="4" y="41"/>
                    <a:pt x="10" y="46"/>
                  </a:cubicBezTo>
                  <a:cubicBezTo>
                    <a:pt x="10" y="46"/>
                    <a:pt x="10" y="47"/>
                    <a:pt x="10" y="47"/>
                  </a:cubicBezTo>
                  <a:cubicBezTo>
                    <a:pt x="10" y="47"/>
                    <a:pt x="14" y="49"/>
                    <a:pt x="14" y="53"/>
                  </a:cubicBezTo>
                  <a:cubicBezTo>
                    <a:pt x="14" y="53"/>
                    <a:pt x="14" y="54"/>
                    <a:pt x="14" y="54"/>
                  </a:cubicBezTo>
                  <a:cubicBezTo>
                    <a:pt x="14" y="54"/>
                    <a:pt x="14" y="54"/>
                    <a:pt x="14" y="54"/>
                  </a:cubicBezTo>
                  <a:cubicBezTo>
                    <a:pt x="18" y="73"/>
                    <a:pt x="18" y="73"/>
                    <a:pt x="18" y="73"/>
                  </a:cubicBezTo>
                  <a:cubicBezTo>
                    <a:pt x="18" y="74"/>
                    <a:pt x="19" y="75"/>
                    <a:pt x="20" y="75"/>
                  </a:cubicBezTo>
                  <a:cubicBezTo>
                    <a:pt x="32" y="75"/>
                    <a:pt x="32" y="75"/>
                    <a:pt x="32" y="75"/>
                  </a:cubicBezTo>
                  <a:cubicBezTo>
                    <a:pt x="33" y="75"/>
                    <a:pt x="34" y="74"/>
                    <a:pt x="34" y="73"/>
                  </a:cubicBezTo>
                  <a:cubicBezTo>
                    <a:pt x="38" y="54"/>
                    <a:pt x="38" y="54"/>
                    <a:pt x="38" y="54"/>
                  </a:cubicBezTo>
                  <a:cubicBezTo>
                    <a:pt x="38" y="54"/>
                    <a:pt x="38" y="54"/>
                    <a:pt x="38" y="54"/>
                  </a:cubicBezTo>
                  <a:cubicBezTo>
                    <a:pt x="38" y="54"/>
                    <a:pt x="38" y="53"/>
                    <a:pt x="38" y="53"/>
                  </a:cubicBezTo>
                  <a:cubicBezTo>
                    <a:pt x="38" y="49"/>
                    <a:pt x="42" y="47"/>
                    <a:pt x="42" y="47"/>
                  </a:cubicBezTo>
                  <a:cubicBezTo>
                    <a:pt x="42" y="47"/>
                    <a:pt x="42" y="47"/>
                    <a:pt x="42" y="46"/>
                  </a:cubicBezTo>
                  <a:cubicBezTo>
                    <a:pt x="48" y="41"/>
                    <a:pt x="52" y="34"/>
                    <a:pt x="52" y="26"/>
                  </a:cubicBezTo>
                  <a:cubicBezTo>
                    <a:pt x="52" y="11"/>
                    <a:pt x="40" y="0"/>
                    <a:pt x="26" y="0"/>
                  </a:cubicBezTo>
                  <a:close/>
                  <a:moveTo>
                    <a:pt x="31" y="71"/>
                  </a:moveTo>
                  <a:cubicBezTo>
                    <a:pt x="21" y="71"/>
                    <a:pt x="21" y="71"/>
                    <a:pt x="21" y="71"/>
                  </a:cubicBezTo>
                  <a:cubicBezTo>
                    <a:pt x="21" y="70"/>
                    <a:pt x="21" y="70"/>
                    <a:pt x="21" y="70"/>
                  </a:cubicBezTo>
                  <a:cubicBezTo>
                    <a:pt x="31" y="70"/>
                    <a:pt x="31" y="70"/>
                    <a:pt x="31" y="70"/>
                  </a:cubicBezTo>
                  <a:lnTo>
                    <a:pt x="31" y="71"/>
                  </a:lnTo>
                  <a:close/>
                  <a:moveTo>
                    <a:pt x="32" y="66"/>
                  </a:moveTo>
                  <a:cubicBezTo>
                    <a:pt x="20" y="66"/>
                    <a:pt x="20" y="66"/>
                    <a:pt x="20" y="66"/>
                  </a:cubicBezTo>
                  <a:cubicBezTo>
                    <a:pt x="20" y="65"/>
                    <a:pt x="20" y="65"/>
                    <a:pt x="20" y="65"/>
                  </a:cubicBezTo>
                  <a:cubicBezTo>
                    <a:pt x="32" y="65"/>
                    <a:pt x="32" y="65"/>
                    <a:pt x="32" y="65"/>
                  </a:cubicBezTo>
                  <a:lnTo>
                    <a:pt x="32" y="66"/>
                  </a:lnTo>
                  <a:close/>
                  <a:moveTo>
                    <a:pt x="33" y="62"/>
                  </a:moveTo>
                  <a:cubicBezTo>
                    <a:pt x="19" y="62"/>
                    <a:pt x="19" y="62"/>
                    <a:pt x="19" y="62"/>
                  </a:cubicBezTo>
                  <a:cubicBezTo>
                    <a:pt x="17" y="55"/>
                    <a:pt x="17" y="55"/>
                    <a:pt x="17" y="55"/>
                  </a:cubicBezTo>
                  <a:cubicBezTo>
                    <a:pt x="35" y="55"/>
                    <a:pt x="35" y="55"/>
                    <a:pt x="35" y="55"/>
                  </a:cubicBezTo>
                  <a:lnTo>
                    <a:pt x="33" y="62"/>
                  </a:lnTo>
                  <a:close/>
                  <a:moveTo>
                    <a:pt x="40" y="44"/>
                  </a:moveTo>
                  <a:cubicBezTo>
                    <a:pt x="40" y="44"/>
                    <a:pt x="39" y="44"/>
                    <a:pt x="39" y="44"/>
                  </a:cubicBezTo>
                  <a:cubicBezTo>
                    <a:pt x="38" y="45"/>
                    <a:pt x="36" y="48"/>
                    <a:pt x="35" y="52"/>
                  </a:cubicBezTo>
                  <a:cubicBezTo>
                    <a:pt x="28" y="52"/>
                    <a:pt x="28" y="52"/>
                    <a:pt x="28" y="52"/>
                  </a:cubicBezTo>
                  <a:cubicBezTo>
                    <a:pt x="28" y="29"/>
                    <a:pt x="28" y="29"/>
                    <a:pt x="28" y="29"/>
                  </a:cubicBezTo>
                  <a:cubicBezTo>
                    <a:pt x="28" y="27"/>
                    <a:pt x="29" y="26"/>
                    <a:pt x="31" y="26"/>
                  </a:cubicBezTo>
                  <a:cubicBezTo>
                    <a:pt x="32" y="26"/>
                    <a:pt x="33" y="25"/>
                    <a:pt x="33" y="24"/>
                  </a:cubicBezTo>
                  <a:cubicBezTo>
                    <a:pt x="33" y="23"/>
                    <a:pt x="32" y="22"/>
                    <a:pt x="31" y="22"/>
                  </a:cubicBezTo>
                  <a:cubicBezTo>
                    <a:pt x="29" y="22"/>
                    <a:pt x="27" y="23"/>
                    <a:pt x="26" y="25"/>
                  </a:cubicBezTo>
                  <a:cubicBezTo>
                    <a:pt x="26" y="25"/>
                    <a:pt x="26" y="24"/>
                    <a:pt x="26" y="24"/>
                  </a:cubicBezTo>
                  <a:cubicBezTo>
                    <a:pt x="24" y="23"/>
                    <a:pt x="23" y="22"/>
                    <a:pt x="21" y="22"/>
                  </a:cubicBezTo>
                  <a:cubicBezTo>
                    <a:pt x="21" y="22"/>
                    <a:pt x="21" y="22"/>
                    <a:pt x="21" y="22"/>
                  </a:cubicBezTo>
                  <a:cubicBezTo>
                    <a:pt x="20" y="22"/>
                    <a:pt x="19" y="23"/>
                    <a:pt x="19" y="24"/>
                  </a:cubicBezTo>
                  <a:cubicBezTo>
                    <a:pt x="19" y="25"/>
                    <a:pt x="20" y="26"/>
                    <a:pt x="21" y="26"/>
                  </a:cubicBezTo>
                  <a:cubicBezTo>
                    <a:pt x="21" y="26"/>
                    <a:pt x="21" y="26"/>
                    <a:pt x="21" y="26"/>
                  </a:cubicBezTo>
                  <a:cubicBezTo>
                    <a:pt x="21" y="26"/>
                    <a:pt x="21" y="26"/>
                    <a:pt x="21" y="26"/>
                  </a:cubicBezTo>
                  <a:cubicBezTo>
                    <a:pt x="22" y="26"/>
                    <a:pt x="23" y="26"/>
                    <a:pt x="23" y="27"/>
                  </a:cubicBezTo>
                  <a:cubicBezTo>
                    <a:pt x="24" y="27"/>
                    <a:pt x="24" y="28"/>
                    <a:pt x="24" y="29"/>
                  </a:cubicBezTo>
                  <a:cubicBezTo>
                    <a:pt x="24" y="52"/>
                    <a:pt x="24" y="52"/>
                    <a:pt x="24" y="52"/>
                  </a:cubicBezTo>
                  <a:cubicBezTo>
                    <a:pt x="17" y="52"/>
                    <a:pt x="17" y="52"/>
                    <a:pt x="17" y="52"/>
                  </a:cubicBezTo>
                  <a:cubicBezTo>
                    <a:pt x="16" y="48"/>
                    <a:pt x="14" y="45"/>
                    <a:pt x="13" y="44"/>
                  </a:cubicBezTo>
                  <a:cubicBezTo>
                    <a:pt x="13" y="44"/>
                    <a:pt x="12" y="44"/>
                    <a:pt x="12" y="44"/>
                  </a:cubicBezTo>
                  <a:cubicBezTo>
                    <a:pt x="6" y="40"/>
                    <a:pt x="3" y="33"/>
                    <a:pt x="3" y="26"/>
                  </a:cubicBezTo>
                  <a:cubicBezTo>
                    <a:pt x="3" y="13"/>
                    <a:pt x="13" y="3"/>
                    <a:pt x="26" y="3"/>
                  </a:cubicBezTo>
                  <a:cubicBezTo>
                    <a:pt x="39" y="3"/>
                    <a:pt x="49" y="13"/>
                    <a:pt x="49" y="26"/>
                  </a:cubicBezTo>
                  <a:cubicBezTo>
                    <a:pt x="49" y="33"/>
                    <a:pt x="46" y="40"/>
                    <a:pt x="40"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5" name="Freeform 54"/>
            <p:cNvSpPr>
              <a:spLocks/>
            </p:cNvSpPr>
            <p:nvPr/>
          </p:nvSpPr>
          <p:spPr bwMode="auto">
            <a:xfrm>
              <a:off x="8977298" y="4523296"/>
              <a:ext cx="14022" cy="68103"/>
            </a:xfrm>
            <a:custGeom>
              <a:avLst/>
              <a:gdLst>
                <a:gd name="T0" fmla="*/ 2 w 3"/>
                <a:gd name="T1" fmla="*/ 14 h 14"/>
                <a:gd name="T2" fmla="*/ 3 w 3"/>
                <a:gd name="T3" fmla="*/ 13 h 14"/>
                <a:gd name="T4" fmla="*/ 3 w 3"/>
                <a:gd name="T5" fmla="*/ 2 h 14"/>
                <a:gd name="T6" fmla="*/ 2 w 3"/>
                <a:gd name="T7" fmla="*/ 0 h 14"/>
                <a:gd name="T8" fmla="*/ 0 w 3"/>
                <a:gd name="T9" fmla="*/ 2 h 14"/>
                <a:gd name="T10" fmla="*/ 0 w 3"/>
                <a:gd name="T11" fmla="*/ 13 h 14"/>
                <a:gd name="T12" fmla="*/ 2 w 3"/>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 h="14">
                  <a:moveTo>
                    <a:pt x="2" y="14"/>
                  </a:moveTo>
                  <a:cubicBezTo>
                    <a:pt x="2" y="14"/>
                    <a:pt x="3" y="14"/>
                    <a:pt x="3" y="13"/>
                  </a:cubicBezTo>
                  <a:cubicBezTo>
                    <a:pt x="3" y="2"/>
                    <a:pt x="3" y="2"/>
                    <a:pt x="3" y="2"/>
                  </a:cubicBezTo>
                  <a:cubicBezTo>
                    <a:pt x="3" y="1"/>
                    <a:pt x="2" y="0"/>
                    <a:pt x="2" y="0"/>
                  </a:cubicBezTo>
                  <a:cubicBezTo>
                    <a:pt x="1" y="0"/>
                    <a:pt x="0" y="1"/>
                    <a:pt x="0" y="2"/>
                  </a:cubicBezTo>
                  <a:cubicBezTo>
                    <a:pt x="0" y="13"/>
                    <a:pt x="0" y="13"/>
                    <a:pt x="0" y="13"/>
                  </a:cubicBezTo>
                  <a:cubicBezTo>
                    <a:pt x="0" y="14"/>
                    <a:pt x="1" y="14"/>
                    <a:pt x="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6" name="Freeform 55"/>
            <p:cNvSpPr>
              <a:spLocks/>
            </p:cNvSpPr>
            <p:nvPr/>
          </p:nvSpPr>
          <p:spPr bwMode="auto">
            <a:xfrm>
              <a:off x="8831076" y="4585390"/>
              <a:ext cx="52079" cy="52079"/>
            </a:xfrm>
            <a:custGeom>
              <a:avLst/>
              <a:gdLst>
                <a:gd name="T0" fmla="*/ 8 w 11"/>
                <a:gd name="T1" fmla="*/ 10 h 11"/>
                <a:gd name="T2" fmla="*/ 9 w 11"/>
                <a:gd name="T3" fmla="*/ 11 h 11"/>
                <a:gd name="T4" fmla="*/ 10 w 11"/>
                <a:gd name="T5" fmla="*/ 10 h 11"/>
                <a:gd name="T6" fmla="*/ 10 w 11"/>
                <a:gd name="T7" fmla="*/ 8 h 11"/>
                <a:gd name="T8" fmla="*/ 3 w 11"/>
                <a:gd name="T9" fmla="*/ 0 h 11"/>
                <a:gd name="T10" fmla="*/ 0 w 11"/>
                <a:gd name="T11" fmla="*/ 0 h 11"/>
                <a:gd name="T12" fmla="*/ 0 w 11"/>
                <a:gd name="T13" fmla="*/ 3 h 11"/>
                <a:gd name="T14" fmla="*/ 8 w 11"/>
                <a:gd name="T15" fmla="*/ 1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8" y="10"/>
                  </a:moveTo>
                  <a:cubicBezTo>
                    <a:pt x="8" y="11"/>
                    <a:pt x="9" y="11"/>
                    <a:pt x="9" y="11"/>
                  </a:cubicBezTo>
                  <a:cubicBezTo>
                    <a:pt x="10" y="11"/>
                    <a:pt x="10" y="11"/>
                    <a:pt x="10" y="10"/>
                  </a:cubicBezTo>
                  <a:cubicBezTo>
                    <a:pt x="11" y="10"/>
                    <a:pt x="11" y="9"/>
                    <a:pt x="10" y="8"/>
                  </a:cubicBezTo>
                  <a:cubicBezTo>
                    <a:pt x="3" y="0"/>
                    <a:pt x="3" y="0"/>
                    <a:pt x="3" y="0"/>
                  </a:cubicBezTo>
                  <a:cubicBezTo>
                    <a:pt x="2" y="0"/>
                    <a:pt x="1" y="0"/>
                    <a:pt x="0" y="0"/>
                  </a:cubicBezTo>
                  <a:cubicBezTo>
                    <a:pt x="0" y="1"/>
                    <a:pt x="0" y="2"/>
                    <a:pt x="0" y="3"/>
                  </a:cubicBezTo>
                  <a:lnTo>
                    <a:pt x="8"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7" name="Freeform 56"/>
            <p:cNvSpPr>
              <a:spLocks/>
            </p:cNvSpPr>
            <p:nvPr/>
          </p:nvSpPr>
          <p:spPr bwMode="auto">
            <a:xfrm>
              <a:off x="8768981" y="4733615"/>
              <a:ext cx="66101" cy="14022"/>
            </a:xfrm>
            <a:custGeom>
              <a:avLst/>
              <a:gdLst>
                <a:gd name="T0" fmla="*/ 14 w 14"/>
                <a:gd name="T1" fmla="*/ 2 h 3"/>
                <a:gd name="T2" fmla="*/ 13 w 14"/>
                <a:gd name="T3" fmla="*/ 0 h 3"/>
                <a:gd name="T4" fmla="*/ 2 w 14"/>
                <a:gd name="T5" fmla="*/ 0 h 3"/>
                <a:gd name="T6" fmla="*/ 0 w 14"/>
                <a:gd name="T7" fmla="*/ 2 h 3"/>
                <a:gd name="T8" fmla="*/ 2 w 14"/>
                <a:gd name="T9" fmla="*/ 3 h 3"/>
                <a:gd name="T10" fmla="*/ 13 w 14"/>
                <a:gd name="T11" fmla="*/ 3 h 3"/>
                <a:gd name="T12" fmla="*/ 14 w 14"/>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14" h="3">
                  <a:moveTo>
                    <a:pt x="14" y="2"/>
                  </a:moveTo>
                  <a:cubicBezTo>
                    <a:pt x="14" y="1"/>
                    <a:pt x="13" y="0"/>
                    <a:pt x="13" y="0"/>
                  </a:cubicBezTo>
                  <a:cubicBezTo>
                    <a:pt x="2" y="0"/>
                    <a:pt x="2" y="0"/>
                    <a:pt x="2" y="0"/>
                  </a:cubicBezTo>
                  <a:cubicBezTo>
                    <a:pt x="1" y="0"/>
                    <a:pt x="0" y="1"/>
                    <a:pt x="0" y="2"/>
                  </a:cubicBezTo>
                  <a:cubicBezTo>
                    <a:pt x="0" y="3"/>
                    <a:pt x="1" y="3"/>
                    <a:pt x="2" y="3"/>
                  </a:cubicBezTo>
                  <a:cubicBezTo>
                    <a:pt x="13" y="3"/>
                    <a:pt x="13" y="3"/>
                    <a:pt x="13" y="3"/>
                  </a:cubicBezTo>
                  <a:cubicBezTo>
                    <a:pt x="13" y="3"/>
                    <a:pt x="14" y="3"/>
                    <a:pt x="1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8" name="Freeform 57"/>
            <p:cNvSpPr>
              <a:spLocks/>
            </p:cNvSpPr>
            <p:nvPr/>
          </p:nvSpPr>
          <p:spPr bwMode="auto">
            <a:xfrm>
              <a:off x="8831076" y="4841779"/>
              <a:ext cx="52079" cy="52079"/>
            </a:xfrm>
            <a:custGeom>
              <a:avLst/>
              <a:gdLst>
                <a:gd name="T0" fmla="*/ 8 w 11"/>
                <a:gd name="T1" fmla="*/ 1 h 11"/>
                <a:gd name="T2" fmla="*/ 0 w 11"/>
                <a:gd name="T3" fmla="*/ 9 h 11"/>
                <a:gd name="T4" fmla="*/ 0 w 11"/>
                <a:gd name="T5" fmla="*/ 11 h 11"/>
                <a:gd name="T6" fmla="*/ 1 w 11"/>
                <a:gd name="T7" fmla="*/ 11 h 11"/>
                <a:gd name="T8" fmla="*/ 3 w 11"/>
                <a:gd name="T9" fmla="*/ 11 h 11"/>
                <a:gd name="T10" fmla="*/ 10 w 11"/>
                <a:gd name="T11" fmla="*/ 3 h 11"/>
                <a:gd name="T12" fmla="*/ 10 w 11"/>
                <a:gd name="T13" fmla="*/ 1 h 11"/>
                <a:gd name="T14" fmla="*/ 8 w 11"/>
                <a:gd name="T15" fmla="*/ 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8" y="1"/>
                  </a:moveTo>
                  <a:cubicBezTo>
                    <a:pt x="0" y="9"/>
                    <a:pt x="0" y="9"/>
                    <a:pt x="0" y="9"/>
                  </a:cubicBezTo>
                  <a:cubicBezTo>
                    <a:pt x="0" y="9"/>
                    <a:pt x="0" y="10"/>
                    <a:pt x="0" y="11"/>
                  </a:cubicBezTo>
                  <a:cubicBezTo>
                    <a:pt x="1" y="11"/>
                    <a:pt x="1" y="11"/>
                    <a:pt x="1" y="11"/>
                  </a:cubicBezTo>
                  <a:cubicBezTo>
                    <a:pt x="2" y="11"/>
                    <a:pt x="2" y="11"/>
                    <a:pt x="3" y="11"/>
                  </a:cubicBezTo>
                  <a:cubicBezTo>
                    <a:pt x="10" y="3"/>
                    <a:pt x="10" y="3"/>
                    <a:pt x="10" y="3"/>
                  </a:cubicBezTo>
                  <a:cubicBezTo>
                    <a:pt x="11" y="3"/>
                    <a:pt x="11" y="1"/>
                    <a:pt x="10" y="1"/>
                  </a:cubicBezTo>
                  <a:cubicBezTo>
                    <a:pt x="10" y="0"/>
                    <a:pt x="9" y="0"/>
                    <a:pt x="8"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9" name="Freeform 58"/>
            <p:cNvSpPr>
              <a:spLocks/>
            </p:cNvSpPr>
            <p:nvPr/>
          </p:nvSpPr>
          <p:spPr bwMode="auto">
            <a:xfrm>
              <a:off x="9087466" y="4851795"/>
              <a:ext cx="56085" cy="52079"/>
            </a:xfrm>
            <a:custGeom>
              <a:avLst/>
              <a:gdLst>
                <a:gd name="T0" fmla="*/ 3 w 12"/>
                <a:gd name="T1" fmla="*/ 0 h 11"/>
                <a:gd name="T2" fmla="*/ 1 w 12"/>
                <a:gd name="T3" fmla="*/ 0 h 11"/>
                <a:gd name="T4" fmla="*/ 1 w 12"/>
                <a:gd name="T5" fmla="*/ 3 h 11"/>
                <a:gd name="T6" fmla="*/ 9 w 12"/>
                <a:gd name="T7" fmla="*/ 10 h 11"/>
                <a:gd name="T8" fmla="*/ 10 w 12"/>
                <a:gd name="T9" fmla="*/ 11 h 11"/>
                <a:gd name="T10" fmla="*/ 11 w 12"/>
                <a:gd name="T11" fmla="*/ 10 h 11"/>
                <a:gd name="T12" fmla="*/ 11 w 12"/>
                <a:gd name="T13" fmla="*/ 8 h 11"/>
                <a:gd name="T14" fmla="*/ 3 w 12"/>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3" y="0"/>
                  </a:moveTo>
                  <a:cubicBezTo>
                    <a:pt x="2" y="0"/>
                    <a:pt x="1" y="0"/>
                    <a:pt x="1" y="0"/>
                  </a:cubicBezTo>
                  <a:cubicBezTo>
                    <a:pt x="0" y="1"/>
                    <a:pt x="0" y="2"/>
                    <a:pt x="1" y="3"/>
                  </a:cubicBezTo>
                  <a:cubicBezTo>
                    <a:pt x="9" y="10"/>
                    <a:pt x="9" y="10"/>
                    <a:pt x="9" y="10"/>
                  </a:cubicBezTo>
                  <a:cubicBezTo>
                    <a:pt x="9" y="11"/>
                    <a:pt x="9" y="11"/>
                    <a:pt x="10" y="11"/>
                  </a:cubicBezTo>
                  <a:cubicBezTo>
                    <a:pt x="10" y="11"/>
                    <a:pt x="11" y="11"/>
                    <a:pt x="11" y="10"/>
                  </a:cubicBezTo>
                  <a:cubicBezTo>
                    <a:pt x="12" y="10"/>
                    <a:pt x="12" y="9"/>
                    <a:pt x="11" y="8"/>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0" name="Freeform 59"/>
            <p:cNvSpPr>
              <a:spLocks/>
            </p:cNvSpPr>
            <p:nvPr/>
          </p:nvSpPr>
          <p:spPr bwMode="auto">
            <a:xfrm>
              <a:off x="9133535" y="4733615"/>
              <a:ext cx="66101" cy="14022"/>
            </a:xfrm>
            <a:custGeom>
              <a:avLst/>
              <a:gdLst>
                <a:gd name="T0" fmla="*/ 13 w 14"/>
                <a:gd name="T1" fmla="*/ 0 h 3"/>
                <a:gd name="T2" fmla="*/ 2 w 14"/>
                <a:gd name="T3" fmla="*/ 0 h 3"/>
                <a:gd name="T4" fmla="*/ 0 w 14"/>
                <a:gd name="T5" fmla="*/ 2 h 3"/>
                <a:gd name="T6" fmla="*/ 2 w 14"/>
                <a:gd name="T7" fmla="*/ 3 h 3"/>
                <a:gd name="T8" fmla="*/ 13 w 14"/>
                <a:gd name="T9" fmla="*/ 3 h 3"/>
                <a:gd name="T10" fmla="*/ 14 w 14"/>
                <a:gd name="T11" fmla="*/ 2 h 3"/>
                <a:gd name="T12" fmla="*/ 13 w 14"/>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14" h="3">
                  <a:moveTo>
                    <a:pt x="13" y="0"/>
                  </a:moveTo>
                  <a:cubicBezTo>
                    <a:pt x="2" y="0"/>
                    <a:pt x="2" y="0"/>
                    <a:pt x="2" y="0"/>
                  </a:cubicBezTo>
                  <a:cubicBezTo>
                    <a:pt x="1" y="0"/>
                    <a:pt x="0" y="1"/>
                    <a:pt x="0" y="2"/>
                  </a:cubicBezTo>
                  <a:cubicBezTo>
                    <a:pt x="0" y="3"/>
                    <a:pt x="1" y="3"/>
                    <a:pt x="2" y="3"/>
                  </a:cubicBezTo>
                  <a:cubicBezTo>
                    <a:pt x="13" y="3"/>
                    <a:pt x="13" y="3"/>
                    <a:pt x="13" y="3"/>
                  </a:cubicBezTo>
                  <a:cubicBezTo>
                    <a:pt x="14" y="3"/>
                    <a:pt x="14" y="3"/>
                    <a:pt x="14" y="2"/>
                  </a:cubicBezTo>
                  <a:cubicBezTo>
                    <a:pt x="14" y="1"/>
                    <a:pt x="14" y="0"/>
                    <a:pt x="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1" name="Freeform 60"/>
            <p:cNvSpPr>
              <a:spLocks/>
            </p:cNvSpPr>
            <p:nvPr/>
          </p:nvSpPr>
          <p:spPr bwMode="auto">
            <a:xfrm>
              <a:off x="9087466" y="4585390"/>
              <a:ext cx="56085" cy="52079"/>
            </a:xfrm>
            <a:custGeom>
              <a:avLst/>
              <a:gdLst>
                <a:gd name="T0" fmla="*/ 2 w 12"/>
                <a:gd name="T1" fmla="*/ 11 h 11"/>
                <a:gd name="T2" fmla="*/ 3 w 12"/>
                <a:gd name="T3" fmla="*/ 10 h 11"/>
                <a:gd name="T4" fmla="*/ 11 w 12"/>
                <a:gd name="T5" fmla="*/ 3 h 11"/>
                <a:gd name="T6" fmla="*/ 11 w 12"/>
                <a:gd name="T7" fmla="*/ 0 h 11"/>
                <a:gd name="T8" fmla="*/ 9 w 12"/>
                <a:gd name="T9" fmla="*/ 0 h 11"/>
                <a:gd name="T10" fmla="*/ 1 w 12"/>
                <a:gd name="T11" fmla="*/ 8 h 11"/>
                <a:gd name="T12" fmla="*/ 1 w 12"/>
                <a:gd name="T13" fmla="*/ 10 h 11"/>
                <a:gd name="T14" fmla="*/ 2 w 12"/>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2" y="11"/>
                  </a:moveTo>
                  <a:cubicBezTo>
                    <a:pt x="2" y="11"/>
                    <a:pt x="3" y="11"/>
                    <a:pt x="3" y="10"/>
                  </a:cubicBezTo>
                  <a:cubicBezTo>
                    <a:pt x="11" y="3"/>
                    <a:pt x="11" y="3"/>
                    <a:pt x="11" y="3"/>
                  </a:cubicBezTo>
                  <a:cubicBezTo>
                    <a:pt x="12" y="2"/>
                    <a:pt x="12" y="1"/>
                    <a:pt x="11" y="0"/>
                  </a:cubicBezTo>
                  <a:cubicBezTo>
                    <a:pt x="10" y="0"/>
                    <a:pt x="9" y="0"/>
                    <a:pt x="9" y="0"/>
                  </a:cubicBezTo>
                  <a:cubicBezTo>
                    <a:pt x="1" y="8"/>
                    <a:pt x="1" y="8"/>
                    <a:pt x="1" y="8"/>
                  </a:cubicBezTo>
                  <a:cubicBezTo>
                    <a:pt x="0" y="9"/>
                    <a:pt x="0" y="10"/>
                    <a:pt x="1" y="10"/>
                  </a:cubicBezTo>
                  <a:cubicBezTo>
                    <a:pt x="1" y="11"/>
                    <a:pt x="2" y="11"/>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62" name="Group 61"/>
          <p:cNvGrpSpPr/>
          <p:nvPr/>
        </p:nvGrpSpPr>
        <p:grpSpPr>
          <a:xfrm>
            <a:off x="14306524" y="9809497"/>
            <a:ext cx="1061701" cy="1234303"/>
            <a:chOff x="4670425" y="2943225"/>
            <a:chExt cx="839788" cy="976313"/>
          </a:xfrm>
          <a:solidFill>
            <a:schemeClr val="bg1"/>
          </a:solidFill>
        </p:grpSpPr>
        <p:sp>
          <p:nvSpPr>
            <p:cNvPr id="63" name="Freeform 108"/>
            <p:cNvSpPr>
              <a:spLocks/>
            </p:cNvSpPr>
            <p:nvPr/>
          </p:nvSpPr>
          <p:spPr bwMode="auto">
            <a:xfrm>
              <a:off x="4670425" y="2943225"/>
              <a:ext cx="735013" cy="900113"/>
            </a:xfrm>
            <a:custGeom>
              <a:avLst/>
              <a:gdLst>
                <a:gd name="T0" fmla="*/ 124 w 196"/>
                <a:gd name="T1" fmla="*/ 232 h 240"/>
                <a:gd name="T2" fmla="*/ 12 w 196"/>
                <a:gd name="T3" fmla="*/ 232 h 240"/>
                <a:gd name="T4" fmla="*/ 8 w 196"/>
                <a:gd name="T5" fmla="*/ 225 h 240"/>
                <a:gd name="T6" fmla="*/ 8 w 196"/>
                <a:gd name="T7" fmla="*/ 14 h 240"/>
                <a:gd name="T8" fmla="*/ 14 w 196"/>
                <a:gd name="T9" fmla="*/ 8 h 240"/>
                <a:gd name="T10" fmla="*/ 183 w 196"/>
                <a:gd name="T11" fmla="*/ 8 h 240"/>
                <a:gd name="T12" fmla="*/ 188 w 196"/>
                <a:gd name="T13" fmla="*/ 12 h 240"/>
                <a:gd name="T14" fmla="*/ 188 w 196"/>
                <a:gd name="T15" fmla="*/ 160 h 240"/>
                <a:gd name="T16" fmla="*/ 192 w 196"/>
                <a:gd name="T17" fmla="*/ 164 h 240"/>
                <a:gd name="T18" fmla="*/ 196 w 196"/>
                <a:gd name="T19" fmla="*/ 160 h 240"/>
                <a:gd name="T20" fmla="*/ 196 w 196"/>
                <a:gd name="T21" fmla="*/ 12 h 240"/>
                <a:gd name="T22" fmla="*/ 183 w 196"/>
                <a:gd name="T23" fmla="*/ 0 h 240"/>
                <a:gd name="T24" fmla="*/ 14 w 196"/>
                <a:gd name="T25" fmla="*/ 0 h 240"/>
                <a:gd name="T26" fmla="*/ 0 w 196"/>
                <a:gd name="T27" fmla="*/ 14 h 240"/>
                <a:gd name="T28" fmla="*/ 0 w 196"/>
                <a:gd name="T29" fmla="*/ 225 h 240"/>
                <a:gd name="T30" fmla="*/ 12 w 196"/>
                <a:gd name="T31" fmla="*/ 240 h 240"/>
                <a:gd name="T32" fmla="*/ 124 w 196"/>
                <a:gd name="T33" fmla="*/ 240 h 240"/>
                <a:gd name="T34" fmla="*/ 128 w 196"/>
                <a:gd name="T35" fmla="*/ 236 h 240"/>
                <a:gd name="T36" fmla="*/ 124 w 196"/>
                <a:gd name="T37" fmla="*/ 232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6" h="240">
                  <a:moveTo>
                    <a:pt x="124" y="232"/>
                  </a:moveTo>
                  <a:cubicBezTo>
                    <a:pt x="12" y="232"/>
                    <a:pt x="12" y="232"/>
                    <a:pt x="12" y="232"/>
                  </a:cubicBezTo>
                  <a:cubicBezTo>
                    <a:pt x="8" y="232"/>
                    <a:pt x="8" y="226"/>
                    <a:pt x="8" y="225"/>
                  </a:cubicBezTo>
                  <a:cubicBezTo>
                    <a:pt x="8" y="14"/>
                    <a:pt x="8" y="14"/>
                    <a:pt x="8" y="14"/>
                  </a:cubicBezTo>
                  <a:cubicBezTo>
                    <a:pt x="8" y="10"/>
                    <a:pt x="11" y="8"/>
                    <a:pt x="14" y="8"/>
                  </a:cubicBezTo>
                  <a:cubicBezTo>
                    <a:pt x="183" y="8"/>
                    <a:pt x="183" y="8"/>
                    <a:pt x="183" y="8"/>
                  </a:cubicBezTo>
                  <a:cubicBezTo>
                    <a:pt x="188" y="8"/>
                    <a:pt x="188" y="11"/>
                    <a:pt x="188" y="12"/>
                  </a:cubicBezTo>
                  <a:cubicBezTo>
                    <a:pt x="188" y="160"/>
                    <a:pt x="188" y="160"/>
                    <a:pt x="188" y="160"/>
                  </a:cubicBezTo>
                  <a:cubicBezTo>
                    <a:pt x="188" y="162"/>
                    <a:pt x="190" y="164"/>
                    <a:pt x="192" y="164"/>
                  </a:cubicBezTo>
                  <a:cubicBezTo>
                    <a:pt x="194" y="164"/>
                    <a:pt x="196" y="162"/>
                    <a:pt x="196" y="160"/>
                  </a:cubicBezTo>
                  <a:cubicBezTo>
                    <a:pt x="196" y="12"/>
                    <a:pt x="196" y="12"/>
                    <a:pt x="196" y="12"/>
                  </a:cubicBezTo>
                  <a:cubicBezTo>
                    <a:pt x="196" y="5"/>
                    <a:pt x="191" y="0"/>
                    <a:pt x="183" y="0"/>
                  </a:cubicBezTo>
                  <a:cubicBezTo>
                    <a:pt x="14" y="0"/>
                    <a:pt x="14" y="0"/>
                    <a:pt x="14" y="0"/>
                  </a:cubicBezTo>
                  <a:cubicBezTo>
                    <a:pt x="6" y="0"/>
                    <a:pt x="0" y="6"/>
                    <a:pt x="0" y="14"/>
                  </a:cubicBezTo>
                  <a:cubicBezTo>
                    <a:pt x="0" y="225"/>
                    <a:pt x="0" y="225"/>
                    <a:pt x="0" y="225"/>
                  </a:cubicBezTo>
                  <a:cubicBezTo>
                    <a:pt x="0" y="234"/>
                    <a:pt x="5" y="240"/>
                    <a:pt x="12" y="240"/>
                  </a:cubicBezTo>
                  <a:cubicBezTo>
                    <a:pt x="124" y="240"/>
                    <a:pt x="124" y="240"/>
                    <a:pt x="124" y="240"/>
                  </a:cubicBezTo>
                  <a:cubicBezTo>
                    <a:pt x="126" y="240"/>
                    <a:pt x="128" y="238"/>
                    <a:pt x="128" y="236"/>
                  </a:cubicBezTo>
                  <a:cubicBezTo>
                    <a:pt x="128" y="234"/>
                    <a:pt x="126" y="232"/>
                    <a:pt x="124" y="232"/>
                  </a:cubicBez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4" name="Freeform 109"/>
            <p:cNvSpPr>
              <a:spLocks/>
            </p:cNvSpPr>
            <p:nvPr/>
          </p:nvSpPr>
          <p:spPr bwMode="auto">
            <a:xfrm>
              <a:off x="4805363" y="3287713"/>
              <a:ext cx="465138" cy="30163"/>
            </a:xfrm>
            <a:custGeom>
              <a:avLst/>
              <a:gdLst>
                <a:gd name="T0" fmla="*/ 120 w 124"/>
                <a:gd name="T1" fmla="*/ 0 h 8"/>
                <a:gd name="T2" fmla="*/ 4 w 124"/>
                <a:gd name="T3" fmla="*/ 0 h 8"/>
                <a:gd name="T4" fmla="*/ 0 w 124"/>
                <a:gd name="T5" fmla="*/ 4 h 8"/>
                <a:gd name="T6" fmla="*/ 4 w 124"/>
                <a:gd name="T7" fmla="*/ 8 h 8"/>
                <a:gd name="T8" fmla="*/ 120 w 124"/>
                <a:gd name="T9" fmla="*/ 8 h 8"/>
                <a:gd name="T10" fmla="*/ 124 w 124"/>
                <a:gd name="T11" fmla="*/ 4 h 8"/>
                <a:gd name="T12" fmla="*/ 120 w 124"/>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24" h="8">
                  <a:moveTo>
                    <a:pt x="120" y="0"/>
                  </a:moveTo>
                  <a:cubicBezTo>
                    <a:pt x="4" y="0"/>
                    <a:pt x="4" y="0"/>
                    <a:pt x="4" y="0"/>
                  </a:cubicBezTo>
                  <a:cubicBezTo>
                    <a:pt x="2" y="0"/>
                    <a:pt x="0" y="2"/>
                    <a:pt x="0" y="4"/>
                  </a:cubicBezTo>
                  <a:cubicBezTo>
                    <a:pt x="0" y="6"/>
                    <a:pt x="2" y="8"/>
                    <a:pt x="4" y="8"/>
                  </a:cubicBezTo>
                  <a:cubicBezTo>
                    <a:pt x="120" y="8"/>
                    <a:pt x="120" y="8"/>
                    <a:pt x="120" y="8"/>
                  </a:cubicBezTo>
                  <a:cubicBezTo>
                    <a:pt x="122" y="8"/>
                    <a:pt x="124" y="6"/>
                    <a:pt x="124" y="4"/>
                  </a:cubicBezTo>
                  <a:cubicBezTo>
                    <a:pt x="124" y="2"/>
                    <a:pt x="122" y="0"/>
                    <a:pt x="120" y="0"/>
                  </a:cubicBez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5" name="Freeform 110"/>
            <p:cNvSpPr>
              <a:spLocks/>
            </p:cNvSpPr>
            <p:nvPr/>
          </p:nvSpPr>
          <p:spPr bwMode="auto">
            <a:xfrm>
              <a:off x="4805363" y="3468688"/>
              <a:ext cx="465138" cy="30163"/>
            </a:xfrm>
            <a:custGeom>
              <a:avLst/>
              <a:gdLst>
                <a:gd name="T0" fmla="*/ 124 w 124"/>
                <a:gd name="T1" fmla="*/ 4 h 8"/>
                <a:gd name="T2" fmla="*/ 120 w 124"/>
                <a:gd name="T3" fmla="*/ 0 h 8"/>
                <a:gd name="T4" fmla="*/ 4 w 124"/>
                <a:gd name="T5" fmla="*/ 0 h 8"/>
                <a:gd name="T6" fmla="*/ 0 w 124"/>
                <a:gd name="T7" fmla="*/ 4 h 8"/>
                <a:gd name="T8" fmla="*/ 4 w 124"/>
                <a:gd name="T9" fmla="*/ 8 h 8"/>
                <a:gd name="T10" fmla="*/ 120 w 124"/>
                <a:gd name="T11" fmla="*/ 8 h 8"/>
                <a:gd name="T12" fmla="*/ 124 w 124"/>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124" h="8">
                  <a:moveTo>
                    <a:pt x="124" y="4"/>
                  </a:moveTo>
                  <a:cubicBezTo>
                    <a:pt x="124" y="2"/>
                    <a:pt x="122" y="0"/>
                    <a:pt x="120" y="0"/>
                  </a:cubicBezTo>
                  <a:cubicBezTo>
                    <a:pt x="4" y="0"/>
                    <a:pt x="4" y="0"/>
                    <a:pt x="4" y="0"/>
                  </a:cubicBezTo>
                  <a:cubicBezTo>
                    <a:pt x="2" y="0"/>
                    <a:pt x="0" y="2"/>
                    <a:pt x="0" y="4"/>
                  </a:cubicBezTo>
                  <a:cubicBezTo>
                    <a:pt x="0" y="6"/>
                    <a:pt x="2" y="8"/>
                    <a:pt x="4" y="8"/>
                  </a:cubicBezTo>
                  <a:cubicBezTo>
                    <a:pt x="120" y="8"/>
                    <a:pt x="120" y="8"/>
                    <a:pt x="120" y="8"/>
                  </a:cubicBezTo>
                  <a:cubicBezTo>
                    <a:pt x="122" y="8"/>
                    <a:pt x="124" y="6"/>
                    <a:pt x="124" y="4"/>
                  </a:cubicBez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6" name="Freeform 111"/>
            <p:cNvSpPr>
              <a:spLocks/>
            </p:cNvSpPr>
            <p:nvPr/>
          </p:nvSpPr>
          <p:spPr bwMode="auto">
            <a:xfrm>
              <a:off x="4805363" y="3633788"/>
              <a:ext cx="255588" cy="30163"/>
            </a:xfrm>
            <a:custGeom>
              <a:avLst/>
              <a:gdLst>
                <a:gd name="T0" fmla="*/ 4 w 68"/>
                <a:gd name="T1" fmla="*/ 0 h 8"/>
                <a:gd name="T2" fmla="*/ 0 w 68"/>
                <a:gd name="T3" fmla="*/ 4 h 8"/>
                <a:gd name="T4" fmla="*/ 4 w 68"/>
                <a:gd name="T5" fmla="*/ 8 h 8"/>
                <a:gd name="T6" fmla="*/ 64 w 68"/>
                <a:gd name="T7" fmla="*/ 8 h 8"/>
                <a:gd name="T8" fmla="*/ 68 w 68"/>
                <a:gd name="T9" fmla="*/ 4 h 8"/>
                <a:gd name="T10" fmla="*/ 64 w 68"/>
                <a:gd name="T11" fmla="*/ 0 h 8"/>
                <a:gd name="T12" fmla="*/ 4 w 6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68" h="8">
                  <a:moveTo>
                    <a:pt x="4" y="0"/>
                  </a:moveTo>
                  <a:cubicBezTo>
                    <a:pt x="2" y="0"/>
                    <a:pt x="0" y="2"/>
                    <a:pt x="0" y="4"/>
                  </a:cubicBezTo>
                  <a:cubicBezTo>
                    <a:pt x="0" y="6"/>
                    <a:pt x="2" y="8"/>
                    <a:pt x="4" y="8"/>
                  </a:cubicBezTo>
                  <a:cubicBezTo>
                    <a:pt x="64" y="8"/>
                    <a:pt x="64" y="8"/>
                    <a:pt x="64" y="8"/>
                  </a:cubicBezTo>
                  <a:cubicBezTo>
                    <a:pt x="66" y="8"/>
                    <a:pt x="68" y="6"/>
                    <a:pt x="68" y="4"/>
                  </a:cubicBezTo>
                  <a:cubicBezTo>
                    <a:pt x="68" y="2"/>
                    <a:pt x="66" y="0"/>
                    <a:pt x="64" y="0"/>
                  </a:cubicBezTo>
                  <a:lnTo>
                    <a:pt x="4" y="0"/>
                  </a:ln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7" name="Freeform 112"/>
            <p:cNvSpPr>
              <a:spLocks/>
            </p:cNvSpPr>
            <p:nvPr/>
          </p:nvSpPr>
          <p:spPr bwMode="auto">
            <a:xfrm>
              <a:off x="4805363" y="3122613"/>
              <a:ext cx="465138" cy="30163"/>
            </a:xfrm>
            <a:custGeom>
              <a:avLst/>
              <a:gdLst>
                <a:gd name="T0" fmla="*/ 120 w 124"/>
                <a:gd name="T1" fmla="*/ 0 h 8"/>
                <a:gd name="T2" fmla="*/ 4 w 124"/>
                <a:gd name="T3" fmla="*/ 0 h 8"/>
                <a:gd name="T4" fmla="*/ 0 w 124"/>
                <a:gd name="T5" fmla="*/ 4 h 8"/>
                <a:gd name="T6" fmla="*/ 4 w 124"/>
                <a:gd name="T7" fmla="*/ 8 h 8"/>
                <a:gd name="T8" fmla="*/ 120 w 124"/>
                <a:gd name="T9" fmla="*/ 8 h 8"/>
                <a:gd name="T10" fmla="*/ 124 w 124"/>
                <a:gd name="T11" fmla="*/ 4 h 8"/>
                <a:gd name="T12" fmla="*/ 120 w 124"/>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24" h="8">
                  <a:moveTo>
                    <a:pt x="120" y="0"/>
                  </a:moveTo>
                  <a:cubicBezTo>
                    <a:pt x="4" y="0"/>
                    <a:pt x="4" y="0"/>
                    <a:pt x="4" y="0"/>
                  </a:cubicBezTo>
                  <a:cubicBezTo>
                    <a:pt x="2" y="0"/>
                    <a:pt x="0" y="2"/>
                    <a:pt x="0" y="4"/>
                  </a:cubicBezTo>
                  <a:cubicBezTo>
                    <a:pt x="0" y="6"/>
                    <a:pt x="2" y="8"/>
                    <a:pt x="4" y="8"/>
                  </a:cubicBezTo>
                  <a:cubicBezTo>
                    <a:pt x="120" y="8"/>
                    <a:pt x="120" y="8"/>
                    <a:pt x="120" y="8"/>
                  </a:cubicBezTo>
                  <a:cubicBezTo>
                    <a:pt x="122" y="8"/>
                    <a:pt x="124" y="6"/>
                    <a:pt x="124" y="4"/>
                  </a:cubicBezTo>
                  <a:cubicBezTo>
                    <a:pt x="124" y="2"/>
                    <a:pt x="122" y="0"/>
                    <a:pt x="120" y="0"/>
                  </a:cubicBez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8" name="Freeform 113"/>
            <p:cNvSpPr>
              <a:spLocks noEditPoints="1"/>
            </p:cNvSpPr>
            <p:nvPr/>
          </p:nvSpPr>
          <p:spPr bwMode="auto">
            <a:xfrm>
              <a:off x="5176838" y="3584575"/>
              <a:ext cx="333375" cy="334963"/>
            </a:xfrm>
            <a:custGeom>
              <a:avLst/>
              <a:gdLst>
                <a:gd name="T0" fmla="*/ 62 w 89"/>
                <a:gd name="T1" fmla="*/ 56 h 89"/>
                <a:gd name="T2" fmla="*/ 60 w 89"/>
                <a:gd name="T3" fmla="*/ 55 h 89"/>
                <a:gd name="T4" fmla="*/ 68 w 89"/>
                <a:gd name="T5" fmla="*/ 34 h 89"/>
                <a:gd name="T6" fmla="*/ 58 w 89"/>
                <a:gd name="T7" fmla="*/ 10 h 89"/>
                <a:gd name="T8" fmla="*/ 34 w 89"/>
                <a:gd name="T9" fmla="*/ 0 h 89"/>
                <a:gd name="T10" fmla="*/ 10 w 89"/>
                <a:gd name="T11" fmla="*/ 10 h 89"/>
                <a:gd name="T12" fmla="*/ 0 w 89"/>
                <a:gd name="T13" fmla="*/ 34 h 89"/>
                <a:gd name="T14" fmla="*/ 34 w 89"/>
                <a:gd name="T15" fmla="*/ 68 h 89"/>
                <a:gd name="T16" fmla="*/ 34 w 89"/>
                <a:gd name="T17" fmla="*/ 68 h 89"/>
                <a:gd name="T18" fmla="*/ 55 w 89"/>
                <a:gd name="T19" fmla="*/ 60 h 89"/>
                <a:gd name="T20" fmla="*/ 56 w 89"/>
                <a:gd name="T21" fmla="*/ 62 h 89"/>
                <a:gd name="T22" fmla="*/ 82 w 89"/>
                <a:gd name="T23" fmla="*/ 88 h 89"/>
                <a:gd name="T24" fmla="*/ 85 w 89"/>
                <a:gd name="T25" fmla="*/ 89 h 89"/>
                <a:gd name="T26" fmla="*/ 88 w 89"/>
                <a:gd name="T27" fmla="*/ 88 h 89"/>
                <a:gd name="T28" fmla="*/ 88 w 89"/>
                <a:gd name="T29" fmla="*/ 82 h 89"/>
                <a:gd name="T30" fmla="*/ 62 w 89"/>
                <a:gd name="T31" fmla="*/ 56 h 89"/>
                <a:gd name="T32" fmla="*/ 34 w 89"/>
                <a:gd name="T33" fmla="*/ 60 h 89"/>
                <a:gd name="T34" fmla="*/ 8 w 89"/>
                <a:gd name="T35" fmla="*/ 34 h 89"/>
                <a:gd name="T36" fmla="*/ 15 w 89"/>
                <a:gd name="T37" fmla="*/ 15 h 89"/>
                <a:gd name="T38" fmla="*/ 34 w 89"/>
                <a:gd name="T39" fmla="*/ 8 h 89"/>
                <a:gd name="T40" fmla="*/ 52 w 89"/>
                <a:gd name="T41" fmla="*/ 15 h 89"/>
                <a:gd name="T42" fmla="*/ 60 w 89"/>
                <a:gd name="T43" fmla="*/ 34 h 89"/>
                <a:gd name="T44" fmla="*/ 52 w 89"/>
                <a:gd name="T45" fmla="*/ 52 h 89"/>
                <a:gd name="T46" fmla="*/ 34 w 89"/>
                <a:gd name="T47" fmla="*/ 6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9" h="89">
                  <a:moveTo>
                    <a:pt x="62" y="56"/>
                  </a:moveTo>
                  <a:cubicBezTo>
                    <a:pt x="61" y="56"/>
                    <a:pt x="61" y="55"/>
                    <a:pt x="60" y="55"/>
                  </a:cubicBezTo>
                  <a:cubicBezTo>
                    <a:pt x="65" y="49"/>
                    <a:pt x="68" y="42"/>
                    <a:pt x="68" y="34"/>
                  </a:cubicBezTo>
                  <a:cubicBezTo>
                    <a:pt x="68" y="25"/>
                    <a:pt x="64" y="16"/>
                    <a:pt x="58" y="10"/>
                  </a:cubicBezTo>
                  <a:cubicBezTo>
                    <a:pt x="51" y="3"/>
                    <a:pt x="43" y="0"/>
                    <a:pt x="34" y="0"/>
                  </a:cubicBezTo>
                  <a:cubicBezTo>
                    <a:pt x="25" y="0"/>
                    <a:pt x="16" y="3"/>
                    <a:pt x="10" y="10"/>
                  </a:cubicBezTo>
                  <a:cubicBezTo>
                    <a:pt x="3" y="16"/>
                    <a:pt x="0" y="25"/>
                    <a:pt x="0" y="34"/>
                  </a:cubicBezTo>
                  <a:cubicBezTo>
                    <a:pt x="0" y="53"/>
                    <a:pt x="15" y="68"/>
                    <a:pt x="34" y="68"/>
                  </a:cubicBezTo>
                  <a:cubicBezTo>
                    <a:pt x="34" y="68"/>
                    <a:pt x="34" y="68"/>
                    <a:pt x="34" y="68"/>
                  </a:cubicBezTo>
                  <a:cubicBezTo>
                    <a:pt x="42" y="68"/>
                    <a:pt x="49" y="65"/>
                    <a:pt x="55" y="60"/>
                  </a:cubicBezTo>
                  <a:cubicBezTo>
                    <a:pt x="55" y="61"/>
                    <a:pt x="56" y="61"/>
                    <a:pt x="56" y="62"/>
                  </a:cubicBezTo>
                  <a:cubicBezTo>
                    <a:pt x="82" y="88"/>
                    <a:pt x="82" y="88"/>
                    <a:pt x="82" y="88"/>
                  </a:cubicBezTo>
                  <a:cubicBezTo>
                    <a:pt x="83" y="89"/>
                    <a:pt x="84" y="89"/>
                    <a:pt x="85" y="89"/>
                  </a:cubicBezTo>
                  <a:cubicBezTo>
                    <a:pt x="86" y="89"/>
                    <a:pt x="87" y="89"/>
                    <a:pt x="88" y="88"/>
                  </a:cubicBezTo>
                  <a:cubicBezTo>
                    <a:pt x="89" y="86"/>
                    <a:pt x="89" y="84"/>
                    <a:pt x="88" y="82"/>
                  </a:cubicBezTo>
                  <a:lnTo>
                    <a:pt x="62" y="56"/>
                  </a:lnTo>
                  <a:close/>
                  <a:moveTo>
                    <a:pt x="34" y="60"/>
                  </a:moveTo>
                  <a:cubicBezTo>
                    <a:pt x="19" y="60"/>
                    <a:pt x="8" y="48"/>
                    <a:pt x="8" y="34"/>
                  </a:cubicBezTo>
                  <a:cubicBezTo>
                    <a:pt x="8" y="27"/>
                    <a:pt x="10" y="20"/>
                    <a:pt x="15" y="15"/>
                  </a:cubicBezTo>
                  <a:cubicBezTo>
                    <a:pt x="20" y="10"/>
                    <a:pt x="27" y="8"/>
                    <a:pt x="34" y="8"/>
                  </a:cubicBezTo>
                  <a:cubicBezTo>
                    <a:pt x="41" y="8"/>
                    <a:pt x="47" y="10"/>
                    <a:pt x="52" y="15"/>
                  </a:cubicBezTo>
                  <a:cubicBezTo>
                    <a:pt x="57" y="20"/>
                    <a:pt x="60" y="27"/>
                    <a:pt x="60" y="34"/>
                  </a:cubicBezTo>
                  <a:cubicBezTo>
                    <a:pt x="60" y="41"/>
                    <a:pt x="57" y="47"/>
                    <a:pt x="52" y="52"/>
                  </a:cubicBezTo>
                  <a:cubicBezTo>
                    <a:pt x="47" y="57"/>
                    <a:pt x="41" y="60"/>
                    <a:pt x="34" y="60"/>
                  </a:cubicBez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Tree>
    <p:extLst>
      <p:ext uri="{BB962C8B-B14F-4D97-AF65-F5344CB8AC3E}">
        <p14:creationId xmlns:p14="http://schemas.microsoft.com/office/powerpoint/2010/main" val="243174141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61111">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14:bounceEnd="61111">
                                          <p:cBhvr additive="base">
                                            <p:cTn id="7" dur="900" fill="hold"/>
                                            <p:tgtEl>
                                              <p:spTgt spid="38"/>
                                            </p:tgtEl>
                                            <p:attrNameLst>
                                              <p:attrName>ppt_x</p:attrName>
                                            </p:attrNameLst>
                                          </p:cBhvr>
                                          <p:tavLst>
                                            <p:tav tm="0">
                                              <p:val>
                                                <p:strVal val="#ppt_x"/>
                                              </p:val>
                                            </p:tav>
                                            <p:tav tm="100000">
                                              <p:val>
                                                <p:strVal val="#ppt_x"/>
                                              </p:val>
                                            </p:tav>
                                          </p:tavLst>
                                        </p:anim>
                                        <p:anim calcmode="lin" valueType="num" p14:bounceEnd="61111">
                                          <p:cBhvr additive="base">
                                            <p:cTn id="8" dur="900" fill="hold"/>
                                            <p:tgtEl>
                                              <p:spTgt spid="3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61111">
                                      <p:stCondLst>
                                        <p:cond delay="0"/>
                                      </p:stCondLst>
                                      <p:childTnLst>
                                        <p:set>
                                          <p:cBhvr>
                                            <p:cTn id="10" dur="1" fill="hold">
                                              <p:stCondLst>
                                                <p:cond delay="0"/>
                                              </p:stCondLst>
                                            </p:cTn>
                                            <p:tgtEl>
                                              <p:spTgt spid="52"/>
                                            </p:tgtEl>
                                            <p:attrNameLst>
                                              <p:attrName>style.visibility</p:attrName>
                                            </p:attrNameLst>
                                          </p:cBhvr>
                                          <p:to>
                                            <p:strVal val="visible"/>
                                          </p:to>
                                        </p:set>
                                        <p:anim calcmode="lin" valueType="num" p14:bounceEnd="61111">
                                          <p:cBhvr additive="base">
                                            <p:cTn id="11" dur="900" fill="hold"/>
                                            <p:tgtEl>
                                              <p:spTgt spid="52"/>
                                            </p:tgtEl>
                                            <p:attrNameLst>
                                              <p:attrName>ppt_x</p:attrName>
                                            </p:attrNameLst>
                                          </p:cBhvr>
                                          <p:tavLst>
                                            <p:tav tm="0">
                                              <p:val>
                                                <p:strVal val="#ppt_x"/>
                                              </p:val>
                                            </p:tav>
                                            <p:tav tm="100000">
                                              <p:val>
                                                <p:strVal val="#ppt_x"/>
                                              </p:val>
                                            </p:tav>
                                          </p:tavLst>
                                        </p:anim>
                                        <p:anim calcmode="lin" valueType="num" p14:bounceEnd="61111">
                                          <p:cBhvr additive="base">
                                            <p:cTn id="12" dur="900" fill="hold"/>
                                            <p:tgtEl>
                                              <p:spTgt spid="5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14:presetBounceEnd="61111">
                                      <p:stCondLst>
                                        <p:cond delay="100"/>
                                      </p:stCondLst>
                                      <p:childTnLst>
                                        <p:set>
                                          <p:cBhvr>
                                            <p:cTn id="14" dur="1" fill="hold">
                                              <p:stCondLst>
                                                <p:cond delay="0"/>
                                              </p:stCondLst>
                                            </p:cTn>
                                            <p:tgtEl>
                                              <p:spTgt spid="39"/>
                                            </p:tgtEl>
                                            <p:attrNameLst>
                                              <p:attrName>style.visibility</p:attrName>
                                            </p:attrNameLst>
                                          </p:cBhvr>
                                          <p:to>
                                            <p:strVal val="visible"/>
                                          </p:to>
                                        </p:set>
                                        <p:anim calcmode="lin" valueType="num" p14:bounceEnd="61111">
                                          <p:cBhvr additive="base">
                                            <p:cTn id="15" dur="1000" fill="hold"/>
                                            <p:tgtEl>
                                              <p:spTgt spid="39"/>
                                            </p:tgtEl>
                                            <p:attrNameLst>
                                              <p:attrName>ppt_x</p:attrName>
                                            </p:attrNameLst>
                                          </p:cBhvr>
                                          <p:tavLst>
                                            <p:tav tm="0">
                                              <p:val>
                                                <p:strVal val="#ppt_x"/>
                                              </p:val>
                                            </p:tav>
                                            <p:tav tm="100000">
                                              <p:val>
                                                <p:strVal val="#ppt_x"/>
                                              </p:val>
                                            </p:tav>
                                          </p:tavLst>
                                        </p:anim>
                                        <p:anim calcmode="lin" valueType="num" p14:bounceEnd="61111">
                                          <p:cBhvr additive="base">
                                            <p:cTn id="16" dur="1000" fill="hold"/>
                                            <p:tgtEl>
                                              <p:spTgt spid="39"/>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14:presetBounceEnd="61111">
                                      <p:stCondLst>
                                        <p:cond delay="100"/>
                                      </p:stCondLst>
                                      <p:childTnLst>
                                        <p:set>
                                          <p:cBhvr>
                                            <p:cTn id="18" dur="1" fill="hold">
                                              <p:stCondLst>
                                                <p:cond delay="0"/>
                                              </p:stCondLst>
                                            </p:cTn>
                                            <p:tgtEl>
                                              <p:spTgt spid="53"/>
                                            </p:tgtEl>
                                            <p:attrNameLst>
                                              <p:attrName>style.visibility</p:attrName>
                                            </p:attrNameLst>
                                          </p:cBhvr>
                                          <p:to>
                                            <p:strVal val="visible"/>
                                          </p:to>
                                        </p:set>
                                        <p:anim calcmode="lin" valueType="num" p14:bounceEnd="61111">
                                          <p:cBhvr additive="base">
                                            <p:cTn id="19" dur="1000" fill="hold"/>
                                            <p:tgtEl>
                                              <p:spTgt spid="53"/>
                                            </p:tgtEl>
                                            <p:attrNameLst>
                                              <p:attrName>ppt_x</p:attrName>
                                            </p:attrNameLst>
                                          </p:cBhvr>
                                          <p:tavLst>
                                            <p:tav tm="0">
                                              <p:val>
                                                <p:strVal val="#ppt_x"/>
                                              </p:val>
                                            </p:tav>
                                            <p:tav tm="100000">
                                              <p:val>
                                                <p:strVal val="#ppt_x"/>
                                              </p:val>
                                            </p:tav>
                                          </p:tavLst>
                                        </p:anim>
                                        <p:anim calcmode="lin" valueType="num" p14:bounceEnd="61111">
                                          <p:cBhvr additive="base">
                                            <p:cTn id="20" dur="1000" fill="hold"/>
                                            <p:tgtEl>
                                              <p:spTgt spid="53"/>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14:presetBounceEnd="61111">
                                      <p:stCondLst>
                                        <p:cond delay="200"/>
                                      </p:stCondLst>
                                      <p:childTnLst>
                                        <p:set>
                                          <p:cBhvr>
                                            <p:cTn id="22" dur="1" fill="hold">
                                              <p:stCondLst>
                                                <p:cond delay="0"/>
                                              </p:stCondLst>
                                            </p:cTn>
                                            <p:tgtEl>
                                              <p:spTgt spid="40"/>
                                            </p:tgtEl>
                                            <p:attrNameLst>
                                              <p:attrName>style.visibility</p:attrName>
                                            </p:attrNameLst>
                                          </p:cBhvr>
                                          <p:to>
                                            <p:strVal val="visible"/>
                                          </p:to>
                                        </p:set>
                                        <p:anim calcmode="lin" valueType="num" p14:bounceEnd="61111">
                                          <p:cBhvr additive="base">
                                            <p:cTn id="23" dur="1100" fill="hold"/>
                                            <p:tgtEl>
                                              <p:spTgt spid="40"/>
                                            </p:tgtEl>
                                            <p:attrNameLst>
                                              <p:attrName>ppt_x</p:attrName>
                                            </p:attrNameLst>
                                          </p:cBhvr>
                                          <p:tavLst>
                                            <p:tav tm="0">
                                              <p:val>
                                                <p:strVal val="#ppt_x"/>
                                              </p:val>
                                            </p:tav>
                                            <p:tav tm="100000">
                                              <p:val>
                                                <p:strVal val="#ppt_x"/>
                                              </p:val>
                                            </p:tav>
                                          </p:tavLst>
                                        </p:anim>
                                        <p:anim calcmode="lin" valueType="num" p14:bounceEnd="61111">
                                          <p:cBhvr additive="base">
                                            <p:cTn id="24" dur="1100" fill="hold"/>
                                            <p:tgtEl>
                                              <p:spTgt spid="40"/>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14:presetBounceEnd="61111">
                                      <p:stCondLst>
                                        <p:cond delay="200"/>
                                      </p:stCondLst>
                                      <p:childTnLst>
                                        <p:set>
                                          <p:cBhvr>
                                            <p:cTn id="26" dur="1" fill="hold">
                                              <p:stCondLst>
                                                <p:cond delay="0"/>
                                              </p:stCondLst>
                                            </p:cTn>
                                            <p:tgtEl>
                                              <p:spTgt spid="62"/>
                                            </p:tgtEl>
                                            <p:attrNameLst>
                                              <p:attrName>style.visibility</p:attrName>
                                            </p:attrNameLst>
                                          </p:cBhvr>
                                          <p:to>
                                            <p:strVal val="visible"/>
                                          </p:to>
                                        </p:set>
                                        <p:anim calcmode="lin" valueType="num" p14:bounceEnd="61111">
                                          <p:cBhvr additive="base">
                                            <p:cTn id="27" dur="1100" fill="hold"/>
                                            <p:tgtEl>
                                              <p:spTgt spid="62"/>
                                            </p:tgtEl>
                                            <p:attrNameLst>
                                              <p:attrName>ppt_x</p:attrName>
                                            </p:attrNameLst>
                                          </p:cBhvr>
                                          <p:tavLst>
                                            <p:tav tm="0">
                                              <p:val>
                                                <p:strVal val="#ppt_x"/>
                                              </p:val>
                                            </p:tav>
                                            <p:tav tm="100000">
                                              <p:val>
                                                <p:strVal val="#ppt_x"/>
                                              </p:val>
                                            </p:tav>
                                          </p:tavLst>
                                        </p:anim>
                                        <p:anim calcmode="lin" valueType="num" p14:bounceEnd="61111">
                                          <p:cBhvr additive="base">
                                            <p:cTn id="28" dur="1100" fill="hold"/>
                                            <p:tgtEl>
                                              <p:spTgt spid="62"/>
                                            </p:tgtEl>
                                            <p:attrNameLst>
                                              <p:attrName>ppt_y</p:attrName>
                                            </p:attrNameLst>
                                          </p:cBhvr>
                                          <p:tavLst>
                                            <p:tav tm="0">
                                              <p:val>
                                                <p:strVal val="1+#ppt_h/2"/>
                                              </p:val>
                                            </p:tav>
                                            <p:tav tm="100000">
                                              <p:val>
                                                <p:strVal val="#ppt_y"/>
                                              </p:val>
                                            </p:tav>
                                          </p:tavLst>
                                        </p:anim>
                                      </p:childTnLst>
                                    </p:cTn>
                                  </p:par>
                                  <p:par>
                                    <p:cTn id="29" presetID="10" presetClass="entr" presetSubtype="0" fill="hold" nodeType="withEffect">
                                      <p:stCondLst>
                                        <p:cond delay="400"/>
                                      </p:stCondLst>
                                      <p:childTnLst>
                                        <p:set>
                                          <p:cBhvr>
                                            <p:cTn id="30" dur="1" fill="hold">
                                              <p:stCondLst>
                                                <p:cond delay="0"/>
                                              </p:stCondLst>
                                            </p:cTn>
                                            <p:tgtEl>
                                              <p:spTgt spid="50"/>
                                            </p:tgtEl>
                                            <p:attrNameLst>
                                              <p:attrName>style.visibility</p:attrName>
                                            </p:attrNameLst>
                                          </p:cBhvr>
                                          <p:to>
                                            <p:strVal val="visible"/>
                                          </p:to>
                                        </p:set>
                                        <p:animEffect transition="in" filter="fade">
                                          <p:cBhvr>
                                            <p:cTn id="31" dur="300"/>
                                            <p:tgtEl>
                                              <p:spTgt spid="50"/>
                                            </p:tgtEl>
                                          </p:cBhvr>
                                        </p:animEffect>
                                      </p:childTnLst>
                                    </p:cTn>
                                  </p:par>
                                  <p:par>
                                    <p:cTn id="32" presetID="10" presetClass="entr" presetSubtype="0" fill="hold" grpId="0" nodeType="withEffect">
                                      <p:stCondLst>
                                        <p:cond delay="40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300"/>
                                            <p:tgtEl>
                                              <p:spTgt spid="9"/>
                                            </p:tgtEl>
                                          </p:cBhvr>
                                        </p:animEffect>
                                      </p:childTnLst>
                                    </p:cTn>
                                  </p:par>
                                  <p:par>
                                    <p:cTn id="35" presetID="10" presetClass="entr" presetSubtype="0" fill="hold" grpId="0" nodeType="withEffect">
                                      <p:stCondLst>
                                        <p:cond delay="40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300"/>
                                            <p:tgtEl>
                                              <p:spTgt spid="11"/>
                                            </p:tgtEl>
                                          </p:cBhvr>
                                        </p:animEffect>
                                      </p:childTnLst>
                                    </p:cTn>
                                  </p:par>
                                  <p:par>
                                    <p:cTn id="38" presetID="10" presetClass="entr" presetSubtype="0" fill="hold" nodeType="withEffect">
                                      <p:stCondLst>
                                        <p:cond delay="400"/>
                                      </p:stCondLst>
                                      <p:childTnLst>
                                        <p:set>
                                          <p:cBhvr>
                                            <p:cTn id="39" dur="1" fill="hold">
                                              <p:stCondLst>
                                                <p:cond delay="0"/>
                                              </p:stCondLst>
                                            </p:cTn>
                                            <p:tgtEl>
                                              <p:spTgt spid="41"/>
                                            </p:tgtEl>
                                            <p:attrNameLst>
                                              <p:attrName>style.visibility</p:attrName>
                                            </p:attrNameLst>
                                          </p:cBhvr>
                                          <p:to>
                                            <p:strVal val="visible"/>
                                          </p:to>
                                        </p:set>
                                        <p:animEffect transition="in" filter="fade">
                                          <p:cBhvr>
                                            <p:cTn id="40" dur="300"/>
                                            <p:tgtEl>
                                              <p:spTgt spid="41"/>
                                            </p:tgtEl>
                                          </p:cBhvr>
                                        </p:animEffect>
                                      </p:childTnLst>
                                    </p:cTn>
                                  </p:par>
                                  <p:par>
                                    <p:cTn id="41" presetID="10" presetClass="entr" presetSubtype="0" fill="hold" nodeType="withEffect">
                                      <p:stCondLst>
                                        <p:cond delay="400"/>
                                      </p:stCondLst>
                                      <p:childTnLst>
                                        <p:set>
                                          <p:cBhvr>
                                            <p:cTn id="42" dur="1" fill="hold">
                                              <p:stCondLst>
                                                <p:cond delay="0"/>
                                              </p:stCondLst>
                                            </p:cTn>
                                            <p:tgtEl>
                                              <p:spTgt spid="51"/>
                                            </p:tgtEl>
                                            <p:attrNameLst>
                                              <p:attrName>style.visibility</p:attrName>
                                            </p:attrNameLst>
                                          </p:cBhvr>
                                          <p:to>
                                            <p:strVal val="visible"/>
                                          </p:to>
                                        </p:set>
                                        <p:animEffect transition="in" filter="fade">
                                          <p:cBhvr>
                                            <p:cTn id="43" dur="300"/>
                                            <p:tgtEl>
                                              <p:spTgt spid="51"/>
                                            </p:tgtEl>
                                          </p:cBhvr>
                                        </p:animEffect>
                                      </p:childTnLst>
                                    </p:cTn>
                                  </p:par>
                                  <p:par>
                                    <p:cTn id="44" presetID="10" presetClass="entr" presetSubtype="0" fill="hold" grpId="0" nodeType="withEffect">
                                      <p:stCondLst>
                                        <p:cond delay="400"/>
                                      </p:stCondLst>
                                      <p:childTnLst>
                                        <p:set>
                                          <p:cBhvr>
                                            <p:cTn id="45" dur="1" fill="hold">
                                              <p:stCondLst>
                                                <p:cond delay="0"/>
                                              </p:stCondLst>
                                            </p:cTn>
                                            <p:tgtEl>
                                              <p:spTgt spid="10"/>
                                            </p:tgtEl>
                                            <p:attrNameLst>
                                              <p:attrName>style.visibility</p:attrName>
                                            </p:attrNameLst>
                                          </p:cBhvr>
                                          <p:to>
                                            <p:strVal val="visible"/>
                                          </p:to>
                                        </p:set>
                                        <p:animEffect transition="in" filter="fade">
                                          <p:cBhvr>
                                            <p:cTn id="46" dur="3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38" grpId="0" animBg="1"/>
          <p:bldP spid="39" grpId="0" animBg="1"/>
          <p:bldP spid="40" grpId="0" animBg="1"/>
          <p:bldP spid="52"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900" fill="hold"/>
                                            <p:tgtEl>
                                              <p:spTgt spid="38"/>
                                            </p:tgtEl>
                                            <p:attrNameLst>
                                              <p:attrName>ppt_x</p:attrName>
                                            </p:attrNameLst>
                                          </p:cBhvr>
                                          <p:tavLst>
                                            <p:tav tm="0">
                                              <p:val>
                                                <p:strVal val="#ppt_x"/>
                                              </p:val>
                                            </p:tav>
                                            <p:tav tm="100000">
                                              <p:val>
                                                <p:strVal val="#ppt_x"/>
                                              </p:val>
                                            </p:tav>
                                          </p:tavLst>
                                        </p:anim>
                                        <p:anim calcmode="lin" valueType="num">
                                          <p:cBhvr additive="base">
                                            <p:cTn id="8" dur="900" fill="hold"/>
                                            <p:tgtEl>
                                              <p:spTgt spid="3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2"/>
                                            </p:tgtEl>
                                            <p:attrNameLst>
                                              <p:attrName>style.visibility</p:attrName>
                                            </p:attrNameLst>
                                          </p:cBhvr>
                                          <p:to>
                                            <p:strVal val="visible"/>
                                          </p:to>
                                        </p:set>
                                        <p:anim calcmode="lin" valueType="num">
                                          <p:cBhvr additive="base">
                                            <p:cTn id="11" dur="900" fill="hold"/>
                                            <p:tgtEl>
                                              <p:spTgt spid="52"/>
                                            </p:tgtEl>
                                            <p:attrNameLst>
                                              <p:attrName>ppt_x</p:attrName>
                                            </p:attrNameLst>
                                          </p:cBhvr>
                                          <p:tavLst>
                                            <p:tav tm="0">
                                              <p:val>
                                                <p:strVal val="#ppt_x"/>
                                              </p:val>
                                            </p:tav>
                                            <p:tav tm="100000">
                                              <p:val>
                                                <p:strVal val="#ppt_x"/>
                                              </p:val>
                                            </p:tav>
                                          </p:tavLst>
                                        </p:anim>
                                        <p:anim calcmode="lin" valueType="num">
                                          <p:cBhvr additive="base">
                                            <p:cTn id="12" dur="900" fill="hold"/>
                                            <p:tgtEl>
                                              <p:spTgt spid="5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100"/>
                                      </p:stCondLst>
                                      <p:childTnLst>
                                        <p:set>
                                          <p:cBhvr>
                                            <p:cTn id="14" dur="1" fill="hold">
                                              <p:stCondLst>
                                                <p:cond delay="0"/>
                                              </p:stCondLst>
                                            </p:cTn>
                                            <p:tgtEl>
                                              <p:spTgt spid="39"/>
                                            </p:tgtEl>
                                            <p:attrNameLst>
                                              <p:attrName>style.visibility</p:attrName>
                                            </p:attrNameLst>
                                          </p:cBhvr>
                                          <p:to>
                                            <p:strVal val="visible"/>
                                          </p:to>
                                        </p:set>
                                        <p:anim calcmode="lin" valueType="num">
                                          <p:cBhvr additive="base">
                                            <p:cTn id="15" dur="1000" fill="hold"/>
                                            <p:tgtEl>
                                              <p:spTgt spid="39"/>
                                            </p:tgtEl>
                                            <p:attrNameLst>
                                              <p:attrName>ppt_x</p:attrName>
                                            </p:attrNameLst>
                                          </p:cBhvr>
                                          <p:tavLst>
                                            <p:tav tm="0">
                                              <p:val>
                                                <p:strVal val="#ppt_x"/>
                                              </p:val>
                                            </p:tav>
                                            <p:tav tm="100000">
                                              <p:val>
                                                <p:strVal val="#ppt_x"/>
                                              </p:val>
                                            </p:tav>
                                          </p:tavLst>
                                        </p:anim>
                                        <p:anim calcmode="lin" valueType="num">
                                          <p:cBhvr additive="base">
                                            <p:cTn id="16" dur="1000" fill="hold"/>
                                            <p:tgtEl>
                                              <p:spTgt spid="39"/>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100"/>
                                      </p:stCondLst>
                                      <p:childTnLst>
                                        <p:set>
                                          <p:cBhvr>
                                            <p:cTn id="18" dur="1" fill="hold">
                                              <p:stCondLst>
                                                <p:cond delay="0"/>
                                              </p:stCondLst>
                                            </p:cTn>
                                            <p:tgtEl>
                                              <p:spTgt spid="53"/>
                                            </p:tgtEl>
                                            <p:attrNameLst>
                                              <p:attrName>style.visibility</p:attrName>
                                            </p:attrNameLst>
                                          </p:cBhvr>
                                          <p:to>
                                            <p:strVal val="visible"/>
                                          </p:to>
                                        </p:set>
                                        <p:anim calcmode="lin" valueType="num">
                                          <p:cBhvr additive="base">
                                            <p:cTn id="19" dur="1000" fill="hold"/>
                                            <p:tgtEl>
                                              <p:spTgt spid="53"/>
                                            </p:tgtEl>
                                            <p:attrNameLst>
                                              <p:attrName>ppt_x</p:attrName>
                                            </p:attrNameLst>
                                          </p:cBhvr>
                                          <p:tavLst>
                                            <p:tav tm="0">
                                              <p:val>
                                                <p:strVal val="#ppt_x"/>
                                              </p:val>
                                            </p:tav>
                                            <p:tav tm="100000">
                                              <p:val>
                                                <p:strVal val="#ppt_x"/>
                                              </p:val>
                                            </p:tav>
                                          </p:tavLst>
                                        </p:anim>
                                        <p:anim calcmode="lin" valueType="num">
                                          <p:cBhvr additive="base">
                                            <p:cTn id="20" dur="1000" fill="hold"/>
                                            <p:tgtEl>
                                              <p:spTgt spid="53"/>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200"/>
                                      </p:stCondLst>
                                      <p:childTnLst>
                                        <p:set>
                                          <p:cBhvr>
                                            <p:cTn id="22" dur="1" fill="hold">
                                              <p:stCondLst>
                                                <p:cond delay="0"/>
                                              </p:stCondLst>
                                            </p:cTn>
                                            <p:tgtEl>
                                              <p:spTgt spid="40"/>
                                            </p:tgtEl>
                                            <p:attrNameLst>
                                              <p:attrName>style.visibility</p:attrName>
                                            </p:attrNameLst>
                                          </p:cBhvr>
                                          <p:to>
                                            <p:strVal val="visible"/>
                                          </p:to>
                                        </p:set>
                                        <p:anim calcmode="lin" valueType="num">
                                          <p:cBhvr additive="base">
                                            <p:cTn id="23" dur="1100" fill="hold"/>
                                            <p:tgtEl>
                                              <p:spTgt spid="40"/>
                                            </p:tgtEl>
                                            <p:attrNameLst>
                                              <p:attrName>ppt_x</p:attrName>
                                            </p:attrNameLst>
                                          </p:cBhvr>
                                          <p:tavLst>
                                            <p:tav tm="0">
                                              <p:val>
                                                <p:strVal val="#ppt_x"/>
                                              </p:val>
                                            </p:tav>
                                            <p:tav tm="100000">
                                              <p:val>
                                                <p:strVal val="#ppt_x"/>
                                              </p:val>
                                            </p:tav>
                                          </p:tavLst>
                                        </p:anim>
                                        <p:anim calcmode="lin" valueType="num">
                                          <p:cBhvr additive="base">
                                            <p:cTn id="24" dur="1100" fill="hold"/>
                                            <p:tgtEl>
                                              <p:spTgt spid="40"/>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200"/>
                                      </p:stCondLst>
                                      <p:childTnLst>
                                        <p:set>
                                          <p:cBhvr>
                                            <p:cTn id="26" dur="1" fill="hold">
                                              <p:stCondLst>
                                                <p:cond delay="0"/>
                                              </p:stCondLst>
                                            </p:cTn>
                                            <p:tgtEl>
                                              <p:spTgt spid="62"/>
                                            </p:tgtEl>
                                            <p:attrNameLst>
                                              <p:attrName>style.visibility</p:attrName>
                                            </p:attrNameLst>
                                          </p:cBhvr>
                                          <p:to>
                                            <p:strVal val="visible"/>
                                          </p:to>
                                        </p:set>
                                        <p:anim calcmode="lin" valueType="num">
                                          <p:cBhvr additive="base">
                                            <p:cTn id="27" dur="1100" fill="hold"/>
                                            <p:tgtEl>
                                              <p:spTgt spid="62"/>
                                            </p:tgtEl>
                                            <p:attrNameLst>
                                              <p:attrName>ppt_x</p:attrName>
                                            </p:attrNameLst>
                                          </p:cBhvr>
                                          <p:tavLst>
                                            <p:tav tm="0">
                                              <p:val>
                                                <p:strVal val="#ppt_x"/>
                                              </p:val>
                                            </p:tav>
                                            <p:tav tm="100000">
                                              <p:val>
                                                <p:strVal val="#ppt_x"/>
                                              </p:val>
                                            </p:tav>
                                          </p:tavLst>
                                        </p:anim>
                                        <p:anim calcmode="lin" valueType="num">
                                          <p:cBhvr additive="base">
                                            <p:cTn id="28" dur="1100" fill="hold"/>
                                            <p:tgtEl>
                                              <p:spTgt spid="62"/>
                                            </p:tgtEl>
                                            <p:attrNameLst>
                                              <p:attrName>ppt_y</p:attrName>
                                            </p:attrNameLst>
                                          </p:cBhvr>
                                          <p:tavLst>
                                            <p:tav tm="0">
                                              <p:val>
                                                <p:strVal val="1+#ppt_h/2"/>
                                              </p:val>
                                            </p:tav>
                                            <p:tav tm="100000">
                                              <p:val>
                                                <p:strVal val="#ppt_y"/>
                                              </p:val>
                                            </p:tav>
                                          </p:tavLst>
                                        </p:anim>
                                      </p:childTnLst>
                                    </p:cTn>
                                  </p:par>
                                  <p:par>
                                    <p:cTn id="29" presetID="10" presetClass="entr" presetSubtype="0" fill="hold" nodeType="withEffect">
                                      <p:stCondLst>
                                        <p:cond delay="400"/>
                                      </p:stCondLst>
                                      <p:childTnLst>
                                        <p:set>
                                          <p:cBhvr>
                                            <p:cTn id="30" dur="1" fill="hold">
                                              <p:stCondLst>
                                                <p:cond delay="0"/>
                                              </p:stCondLst>
                                            </p:cTn>
                                            <p:tgtEl>
                                              <p:spTgt spid="50"/>
                                            </p:tgtEl>
                                            <p:attrNameLst>
                                              <p:attrName>style.visibility</p:attrName>
                                            </p:attrNameLst>
                                          </p:cBhvr>
                                          <p:to>
                                            <p:strVal val="visible"/>
                                          </p:to>
                                        </p:set>
                                        <p:animEffect transition="in" filter="fade">
                                          <p:cBhvr>
                                            <p:cTn id="31" dur="300"/>
                                            <p:tgtEl>
                                              <p:spTgt spid="50"/>
                                            </p:tgtEl>
                                          </p:cBhvr>
                                        </p:animEffect>
                                      </p:childTnLst>
                                    </p:cTn>
                                  </p:par>
                                  <p:par>
                                    <p:cTn id="32" presetID="10" presetClass="entr" presetSubtype="0" fill="hold" grpId="0" nodeType="withEffect">
                                      <p:stCondLst>
                                        <p:cond delay="40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300"/>
                                            <p:tgtEl>
                                              <p:spTgt spid="9"/>
                                            </p:tgtEl>
                                          </p:cBhvr>
                                        </p:animEffect>
                                      </p:childTnLst>
                                    </p:cTn>
                                  </p:par>
                                  <p:par>
                                    <p:cTn id="35" presetID="10" presetClass="entr" presetSubtype="0" fill="hold" grpId="0" nodeType="withEffect">
                                      <p:stCondLst>
                                        <p:cond delay="40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300"/>
                                            <p:tgtEl>
                                              <p:spTgt spid="11"/>
                                            </p:tgtEl>
                                          </p:cBhvr>
                                        </p:animEffect>
                                      </p:childTnLst>
                                    </p:cTn>
                                  </p:par>
                                  <p:par>
                                    <p:cTn id="38" presetID="10" presetClass="entr" presetSubtype="0" fill="hold" nodeType="withEffect">
                                      <p:stCondLst>
                                        <p:cond delay="400"/>
                                      </p:stCondLst>
                                      <p:childTnLst>
                                        <p:set>
                                          <p:cBhvr>
                                            <p:cTn id="39" dur="1" fill="hold">
                                              <p:stCondLst>
                                                <p:cond delay="0"/>
                                              </p:stCondLst>
                                            </p:cTn>
                                            <p:tgtEl>
                                              <p:spTgt spid="41"/>
                                            </p:tgtEl>
                                            <p:attrNameLst>
                                              <p:attrName>style.visibility</p:attrName>
                                            </p:attrNameLst>
                                          </p:cBhvr>
                                          <p:to>
                                            <p:strVal val="visible"/>
                                          </p:to>
                                        </p:set>
                                        <p:animEffect transition="in" filter="fade">
                                          <p:cBhvr>
                                            <p:cTn id="40" dur="300"/>
                                            <p:tgtEl>
                                              <p:spTgt spid="41"/>
                                            </p:tgtEl>
                                          </p:cBhvr>
                                        </p:animEffect>
                                      </p:childTnLst>
                                    </p:cTn>
                                  </p:par>
                                  <p:par>
                                    <p:cTn id="41" presetID="10" presetClass="entr" presetSubtype="0" fill="hold" nodeType="withEffect">
                                      <p:stCondLst>
                                        <p:cond delay="400"/>
                                      </p:stCondLst>
                                      <p:childTnLst>
                                        <p:set>
                                          <p:cBhvr>
                                            <p:cTn id="42" dur="1" fill="hold">
                                              <p:stCondLst>
                                                <p:cond delay="0"/>
                                              </p:stCondLst>
                                            </p:cTn>
                                            <p:tgtEl>
                                              <p:spTgt spid="51"/>
                                            </p:tgtEl>
                                            <p:attrNameLst>
                                              <p:attrName>style.visibility</p:attrName>
                                            </p:attrNameLst>
                                          </p:cBhvr>
                                          <p:to>
                                            <p:strVal val="visible"/>
                                          </p:to>
                                        </p:set>
                                        <p:animEffect transition="in" filter="fade">
                                          <p:cBhvr>
                                            <p:cTn id="43" dur="300"/>
                                            <p:tgtEl>
                                              <p:spTgt spid="51"/>
                                            </p:tgtEl>
                                          </p:cBhvr>
                                        </p:animEffect>
                                      </p:childTnLst>
                                    </p:cTn>
                                  </p:par>
                                  <p:par>
                                    <p:cTn id="44" presetID="10" presetClass="entr" presetSubtype="0" fill="hold" grpId="0" nodeType="withEffect">
                                      <p:stCondLst>
                                        <p:cond delay="400"/>
                                      </p:stCondLst>
                                      <p:childTnLst>
                                        <p:set>
                                          <p:cBhvr>
                                            <p:cTn id="45" dur="1" fill="hold">
                                              <p:stCondLst>
                                                <p:cond delay="0"/>
                                              </p:stCondLst>
                                            </p:cTn>
                                            <p:tgtEl>
                                              <p:spTgt spid="10"/>
                                            </p:tgtEl>
                                            <p:attrNameLst>
                                              <p:attrName>style.visibility</p:attrName>
                                            </p:attrNameLst>
                                          </p:cBhvr>
                                          <p:to>
                                            <p:strVal val="visible"/>
                                          </p:to>
                                        </p:set>
                                        <p:animEffect transition="in" filter="fade">
                                          <p:cBhvr>
                                            <p:cTn id="46" dur="3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38" grpId="0" animBg="1"/>
          <p:bldP spid="39" grpId="0" animBg="1"/>
          <p:bldP spid="40" grpId="0" animBg="1"/>
          <p:bldP spid="52" grpId="0" animBg="1"/>
        </p:bldLst>
      </p:timing>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pPr algn="ctr"/>
            <a:r>
              <a:rPr lang="en-US" sz="6600" dirty="0"/>
              <a:t>3 CONNECTED DATA INFOGRAPHICS</a:t>
            </a:r>
          </a:p>
        </p:txBody>
      </p:sp>
      <p:sp>
        <p:nvSpPr>
          <p:cNvPr id="6" name="Freeform 5"/>
          <p:cNvSpPr>
            <a:spLocks/>
          </p:cNvSpPr>
          <p:nvPr/>
        </p:nvSpPr>
        <p:spPr bwMode="auto">
          <a:xfrm>
            <a:off x="4588837" y="2883383"/>
            <a:ext cx="4008212" cy="4011326"/>
          </a:xfrm>
          <a:custGeom>
            <a:avLst/>
            <a:gdLst>
              <a:gd name="T0" fmla="*/ 272 w 544"/>
              <a:gd name="T1" fmla="*/ 0 h 544"/>
              <a:gd name="T2" fmla="*/ 0 w 544"/>
              <a:gd name="T3" fmla="*/ 272 h 544"/>
              <a:gd name="T4" fmla="*/ 149 w 544"/>
              <a:gd name="T5" fmla="*/ 514 h 544"/>
              <a:gd name="T6" fmla="*/ 197 w 544"/>
              <a:gd name="T7" fmla="*/ 433 h 544"/>
              <a:gd name="T8" fmla="*/ 251 w 544"/>
              <a:gd name="T9" fmla="*/ 392 h 544"/>
              <a:gd name="T10" fmla="*/ 251 w 544"/>
              <a:gd name="T11" fmla="*/ 374 h 544"/>
              <a:gd name="T12" fmla="*/ 286 w 544"/>
              <a:gd name="T13" fmla="*/ 374 h 544"/>
              <a:gd name="T14" fmla="*/ 286 w 544"/>
              <a:gd name="T15" fmla="*/ 484 h 544"/>
              <a:gd name="T16" fmla="*/ 254 w 544"/>
              <a:gd name="T17" fmla="*/ 484 h 544"/>
              <a:gd name="T18" fmla="*/ 254 w 544"/>
              <a:gd name="T19" fmla="*/ 543 h 544"/>
              <a:gd name="T20" fmla="*/ 272 w 544"/>
              <a:gd name="T21" fmla="*/ 544 h 544"/>
              <a:gd name="T22" fmla="*/ 544 w 544"/>
              <a:gd name="T23" fmla="*/ 272 h 544"/>
              <a:gd name="T24" fmla="*/ 272 w 544"/>
              <a:gd name="T25" fmla="*/ 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44" h="544">
                <a:moveTo>
                  <a:pt x="272" y="0"/>
                </a:moveTo>
                <a:cubicBezTo>
                  <a:pt x="122" y="0"/>
                  <a:pt x="0" y="122"/>
                  <a:pt x="0" y="272"/>
                </a:cubicBezTo>
                <a:cubicBezTo>
                  <a:pt x="0" y="378"/>
                  <a:pt x="61" y="469"/>
                  <a:pt x="149" y="514"/>
                </a:cubicBezTo>
                <a:cubicBezTo>
                  <a:pt x="173" y="474"/>
                  <a:pt x="191" y="442"/>
                  <a:pt x="197" y="433"/>
                </a:cubicBezTo>
                <a:cubicBezTo>
                  <a:pt x="218" y="402"/>
                  <a:pt x="251" y="392"/>
                  <a:pt x="251" y="392"/>
                </a:cubicBezTo>
                <a:cubicBezTo>
                  <a:pt x="251" y="374"/>
                  <a:pt x="251" y="374"/>
                  <a:pt x="251" y="374"/>
                </a:cubicBezTo>
                <a:cubicBezTo>
                  <a:pt x="286" y="374"/>
                  <a:pt x="286" y="374"/>
                  <a:pt x="286" y="374"/>
                </a:cubicBezTo>
                <a:cubicBezTo>
                  <a:pt x="286" y="484"/>
                  <a:pt x="286" y="484"/>
                  <a:pt x="286" y="484"/>
                </a:cubicBezTo>
                <a:cubicBezTo>
                  <a:pt x="254" y="484"/>
                  <a:pt x="254" y="484"/>
                  <a:pt x="254" y="484"/>
                </a:cubicBezTo>
                <a:cubicBezTo>
                  <a:pt x="254" y="543"/>
                  <a:pt x="254" y="543"/>
                  <a:pt x="254" y="543"/>
                </a:cubicBezTo>
                <a:cubicBezTo>
                  <a:pt x="260" y="543"/>
                  <a:pt x="266" y="544"/>
                  <a:pt x="272" y="544"/>
                </a:cubicBezTo>
                <a:cubicBezTo>
                  <a:pt x="422" y="544"/>
                  <a:pt x="544" y="422"/>
                  <a:pt x="544" y="272"/>
                </a:cubicBezTo>
                <a:cubicBezTo>
                  <a:pt x="544" y="122"/>
                  <a:pt x="422" y="0"/>
                  <a:pt x="272" y="0"/>
                </a:cubicBez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 name="Freeform 6"/>
          <p:cNvSpPr>
            <a:spLocks/>
          </p:cNvSpPr>
          <p:nvPr/>
        </p:nvSpPr>
        <p:spPr bwMode="auto">
          <a:xfrm>
            <a:off x="1247104" y="7825909"/>
            <a:ext cx="4322764" cy="4578144"/>
          </a:xfrm>
          <a:custGeom>
            <a:avLst/>
            <a:gdLst>
              <a:gd name="T0" fmla="*/ 75 w 587"/>
              <a:gd name="T1" fmla="*/ 446 h 621"/>
              <a:gd name="T2" fmla="*/ 446 w 587"/>
              <a:gd name="T3" fmla="*/ 546 h 621"/>
              <a:gd name="T4" fmla="*/ 581 w 587"/>
              <a:gd name="T5" fmla="*/ 296 h 621"/>
              <a:gd name="T6" fmla="*/ 487 w 587"/>
              <a:gd name="T7" fmla="*/ 295 h 621"/>
              <a:gd name="T8" fmla="*/ 425 w 587"/>
              <a:gd name="T9" fmla="*/ 269 h 621"/>
              <a:gd name="T10" fmla="*/ 409 w 587"/>
              <a:gd name="T11" fmla="*/ 278 h 621"/>
              <a:gd name="T12" fmla="*/ 391 w 587"/>
              <a:gd name="T13" fmla="*/ 247 h 621"/>
              <a:gd name="T14" fmla="*/ 486 w 587"/>
              <a:gd name="T15" fmla="*/ 192 h 621"/>
              <a:gd name="T16" fmla="*/ 502 w 587"/>
              <a:gd name="T17" fmla="*/ 220 h 621"/>
              <a:gd name="T18" fmla="*/ 554 w 587"/>
              <a:gd name="T19" fmla="*/ 190 h 621"/>
              <a:gd name="T20" fmla="*/ 545 w 587"/>
              <a:gd name="T21" fmla="*/ 175 h 621"/>
              <a:gd name="T22" fmla="*/ 174 w 587"/>
              <a:gd name="T23" fmla="*/ 75 h 621"/>
              <a:gd name="T24" fmla="*/ 75 w 587"/>
              <a:gd name="T25" fmla="*/ 446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7" h="621">
                <a:moveTo>
                  <a:pt x="75" y="446"/>
                </a:moveTo>
                <a:cubicBezTo>
                  <a:pt x="150" y="576"/>
                  <a:pt x="316" y="621"/>
                  <a:pt x="446" y="546"/>
                </a:cubicBezTo>
                <a:cubicBezTo>
                  <a:pt x="538" y="493"/>
                  <a:pt x="587" y="395"/>
                  <a:pt x="581" y="296"/>
                </a:cubicBezTo>
                <a:cubicBezTo>
                  <a:pt x="535" y="295"/>
                  <a:pt x="498" y="295"/>
                  <a:pt x="487" y="295"/>
                </a:cubicBezTo>
                <a:cubicBezTo>
                  <a:pt x="450" y="293"/>
                  <a:pt x="425" y="269"/>
                  <a:pt x="425" y="269"/>
                </a:cubicBezTo>
                <a:cubicBezTo>
                  <a:pt x="409" y="278"/>
                  <a:pt x="409" y="278"/>
                  <a:pt x="409" y="278"/>
                </a:cubicBezTo>
                <a:cubicBezTo>
                  <a:pt x="391" y="247"/>
                  <a:pt x="391" y="247"/>
                  <a:pt x="391" y="247"/>
                </a:cubicBezTo>
                <a:cubicBezTo>
                  <a:pt x="486" y="192"/>
                  <a:pt x="486" y="192"/>
                  <a:pt x="486" y="192"/>
                </a:cubicBezTo>
                <a:cubicBezTo>
                  <a:pt x="502" y="220"/>
                  <a:pt x="502" y="220"/>
                  <a:pt x="502" y="220"/>
                </a:cubicBezTo>
                <a:cubicBezTo>
                  <a:pt x="554" y="190"/>
                  <a:pt x="554" y="190"/>
                  <a:pt x="554" y="190"/>
                </a:cubicBezTo>
                <a:cubicBezTo>
                  <a:pt x="551" y="185"/>
                  <a:pt x="548" y="180"/>
                  <a:pt x="545" y="175"/>
                </a:cubicBezTo>
                <a:cubicBezTo>
                  <a:pt x="470" y="45"/>
                  <a:pt x="304" y="0"/>
                  <a:pt x="174" y="75"/>
                </a:cubicBezTo>
                <a:cubicBezTo>
                  <a:pt x="44" y="150"/>
                  <a:pt x="0" y="316"/>
                  <a:pt x="75" y="446"/>
                </a:cubicBez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 name="Freeform 7"/>
          <p:cNvSpPr>
            <a:spLocks/>
          </p:cNvSpPr>
          <p:nvPr/>
        </p:nvSpPr>
        <p:spPr bwMode="auto">
          <a:xfrm>
            <a:off x="7292124" y="8031459"/>
            <a:ext cx="4571913" cy="4335100"/>
          </a:xfrm>
          <a:custGeom>
            <a:avLst/>
            <a:gdLst>
              <a:gd name="T0" fmla="*/ 546 w 621"/>
              <a:gd name="T1" fmla="*/ 424 h 599"/>
              <a:gd name="T2" fmla="*/ 447 w 621"/>
              <a:gd name="T3" fmla="*/ 53 h 599"/>
              <a:gd name="T4" fmla="*/ 162 w 621"/>
              <a:gd name="T5" fmla="*/ 61 h 599"/>
              <a:gd name="T6" fmla="*/ 209 w 621"/>
              <a:gd name="T7" fmla="*/ 143 h 599"/>
              <a:gd name="T8" fmla="*/ 218 w 621"/>
              <a:gd name="T9" fmla="*/ 210 h 599"/>
              <a:gd name="T10" fmla="*/ 233 w 621"/>
              <a:gd name="T11" fmla="*/ 219 h 599"/>
              <a:gd name="T12" fmla="*/ 215 w 621"/>
              <a:gd name="T13" fmla="*/ 249 h 599"/>
              <a:gd name="T14" fmla="*/ 120 w 621"/>
              <a:gd name="T15" fmla="*/ 195 h 599"/>
              <a:gd name="T16" fmla="*/ 136 w 621"/>
              <a:gd name="T17" fmla="*/ 167 h 599"/>
              <a:gd name="T18" fmla="*/ 85 w 621"/>
              <a:gd name="T19" fmla="*/ 137 h 599"/>
              <a:gd name="T20" fmla="*/ 75 w 621"/>
              <a:gd name="T21" fmla="*/ 152 h 599"/>
              <a:gd name="T22" fmla="*/ 175 w 621"/>
              <a:gd name="T23" fmla="*/ 524 h 599"/>
              <a:gd name="T24" fmla="*/ 546 w 621"/>
              <a:gd name="T25" fmla="*/ 42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1" h="599">
                <a:moveTo>
                  <a:pt x="546" y="424"/>
                </a:moveTo>
                <a:cubicBezTo>
                  <a:pt x="621" y="294"/>
                  <a:pt x="576" y="128"/>
                  <a:pt x="447" y="53"/>
                </a:cubicBezTo>
                <a:cubicBezTo>
                  <a:pt x="355" y="0"/>
                  <a:pt x="245" y="7"/>
                  <a:pt x="162" y="61"/>
                </a:cubicBezTo>
                <a:cubicBezTo>
                  <a:pt x="185" y="101"/>
                  <a:pt x="203" y="133"/>
                  <a:pt x="209" y="143"/>
                </a:cubicBezTo>
                <a:cubicBezTo>
                  <a:pt x="225" y="176"/>
                  <a:pt x="218" y="210"/>
                  <a:pt x="218" y="210"/>
                </a:cubicBezTo>
                <a:cubicBezTo>
                  <a:pt x="233" y="219"/>
                  <a:pt x="233" y="219"/>
                  <a:pt x="233" y="219"/>
                </a:cubicBezTo>
                <a:cubicBezTo>
                  <a:pt x="215" y="249"/>
                  <a:pt x="215" y="249"/>
                  <a:pt x="215" y="249"/>
                </a:cubicBezTo>
                <a:cubicBezTo>
                  <a:pt x="120" y="195"/>
                  <a:pt x="120" y="195"/>
                  <a:pt x="120" y="195"/>
                </a:cubicBezTo>
                <a:cubicBezTo>
                  <a:pt x="136" y="167"/>
                  <a:pt x="136" y="167"/>
                  <a:pt x="136" y="167"/>
                </a:cubicBezTo>
                <a:cubicBezTo>
                  <a:pt x="85" y="137"/>
                  <a:pt x="85" y="137"/>
                  <a:pt x="85" y="137"/>
                </a:cubicBezTo>
                <a:cubicBezTo>
                  <a:pt x="82" y="142"/>
                  <a:pt x="78" y="147"/>
                  <a:pt x="75" y="152"/>
                </a:cubicBezTo>
                <a:cubicBezTo>
                  <a:pt x="0" y="282"/>
                  <a:pt x="45" y="449"/>
                  <a:pt x="175" y="524"/>
                </a:cubicBezTo>
                <a:cubicBezTo>
                  <a:pt x="305" y="599"/>
                  <a:pt x="471" y="554"/>
                  <a:pt x="546" y="424"/>
                </a:cubicBez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 name="Freeform 8"/>
          <p:cNvSpPr>
            <a:spLocks/>
          </p:cNvSpPr>
          <p:nvPr/>
        </p:nvSpPr>
        <p:spPr bwMode="auto">
          <a:xfrm>
            <a:off x="4243142" y="5773528"/>
            <a:ext cx="4705835" cy="4232446"/>
          </a:xfrm>
          <a:custGeom>
            <a:avLst/>
            <a:gdLst>
              <a:gd name="T0" fmla="*/ 55 w 639"/>
              <a:gd name="T1" fmla="*/ 363 h 574"/>
              <a:gd name="T2" fmla="*/ 244 w 639"/>
              <a:gd name="T3" fmla="*/ 41 h 574"/>
              <a:gd name="T4" fmla="*/ 298 w 639"/>
              <a:gd name="T5" fmla="*/ 0 h 574"/>
              <a:gd name="T6" fmla="*/ 298 w 639"/>
              <a:gd name="T7" fmla="*/ 0 h 574"/>
              <a:gd name="T8" fmla="*/ 333 w 639"/>
              <a:gd name="T9" fmla="*/ 0 h 574"/>
              <a:gd name="T10" fmla="*/ 333 w 639"/>
              <a:gd name="T11" fmla="*/ 77 h 574"/>
              <a:gd name="T12" fmla="*/ 301 w 639"/>
              <a:gd name="T13" fmla="*/ 77 h 574"/>
              <a:gd name="T14" fmla="*/ 301 w 639"/>
              <a:gd name="T15" fmla="*/ 180 h 574"/>
              <a:gd name="T16" fmla="*/ 333 w 639"/>
              <a:gd name="T17" fmla="*/ 180 h 574"/>
              <a:gd name="T18" fmla="*/ 333 w 639"/>
              <a:gd name="T19" fmla="*/ 151 h 574"/>
              <a:gd name="T20" fmla="*/ 438 w 639"/>
              <a:gd name="T21" fmla="*/ 124 h 574"/>
              <a:gd name="T22" fmla="*/ 623 w 639"/>
              <a:gd name="T23" fmla="*/ 449 h 574"/>
              <a:gd name="T24" fmla="*/ 632 w 639"/>
              <a:gd name="T25" fmla="*/ 516 h 574"/>
              <a:gd name="T26" fmla="*/ 632 w 639"/>
              <a:gd name="T27" fmla="*/ 516 h 574"/>
              <a:gd name="T28" fmla="*/ 614 w 639"/>
              <a:gd name="T29" fmla="*/ 547 h 574"/>
              <a:gd name="T30" fmla="*/ 547 w 639"/>
              <a:gd name="T31" fmla="*/ 508 h 574"/>
              <a:gd name="T32" fmla="*/ 562 w 639"/>
              <a:gd name="T33" fmla="*/ 480 h 574"/>
              <a:gd name="T34" fmla="*/ 473 w 639"/>
              <a:gd name="T35" fmla="*/ 429 h 574"/>
              <a:gd name="T36" fmla="*/ 457 w 639"/>
              <a:gd name="T37" fmla="*/ 456 h 574"/>
              <a:gd name="T38" fmla="*/ 483 w 639"/>
              <a:gd name="T39" fmla="*/ 470 h 574"/>
              <a:gd name="T40" fmla="*/ 454 w 639"/>
              <a:gd name="T41" fmla="*/ 574 h 574"/>
              <a:gd name="T42" fmla="*/ 454 w 639"/>
              <a:gd name="T43" fmla="*/ 574 h 574"/>
              <a:gd name="T44" fmla="*/ 80 w 639"/>
              <a:gd name="T45" fmla="*/ 573 h 574"/>
              <a:gd name="T46" fmla="*/ 18 w 639"/>
              <a:gd name="T47" fmla="*/ 547 h 574"/>
              <a:gd name="T48" fmla="*/ 18 w 639"/>
              <a:gd name="T49" fmla="*/ 547 h 574"/>
              <a:gd name="T50" fmla="*/ 0 w 639"/>
              <a:gd name="T51" fmla="*/ 516 h 574"/>
              <a:gd name="T52" fmla="*/ 67 w 639"/>
              <a:gd name="T53" fmla="*/ 477 h 574"/>
              <a:gd name="T54" fmla="*/ 83 w 639"/>
              <a:gd name="T55" fmla="*/ 505 h 574"/>
              <a:gd name="T56" fmla="*/ 172 w 639"/>
              <a:gd name="T57" fmla="*/ 454 h 574"/>
              <a:gd name="T58" fmla="*/ 156 w 639"/>
              <a:gd name="T59" fmla="*/ 426 h 574"/>
              <a:gd name="T60" fmla="*/ 131 w 639"/>
              <a:gd name="T61" fmla="*/ 441 h 574"/>
              <a:gd name="T62" fmla="*/ 55 w 639"/>
              <a:gd name="T63" fmla="*/ 363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9" h="574">
                <a:moveTo>
                  <a:pt x="55" y="363"/>
                </a:moveTo>
                <a:cubicBezTo>
                  <a:pt x="55" y="363"/>
                  <a:pt x="224" y="72"/>
                  <a:pt x="244" y="41"/>
                </a:cubicBezTo>
                <a:cubicBezTo>
                  <a:pt x="265" y="10"/>
                  <a:pt x="298" y="0"/>
                  <a:pt x="298" y="0"/>
                </a:cubicBezTo>
                <a:cubicBezTo>
                  <a:pt x="298" y="0"/>
                  <a:pt x="298" y="0"/>
                  <a:pt x="298" y="0"/>
                </a:cubicBezTo>
                <a:cubicBezTo>
                  <a:pt x="333" y="0"/>
                  <a:pt x="333" y="0"/>
                  <a:pt x="333" y="0"/>
                </a:cubicBezTo>
                <a:cubicBezTo>
                  <a:pt x="333" y="77"/>
                  <a:pt x="333" y="77"/>
                  <a:pt x="333" y="77"/>
                </a:cubicBezTo>
                <a:cubicBezTo>
                  <a:pt x="301" y="77"/>
                  <a:pt x="301" y="77"/>
                  <a:pt x="301" y="77"/>
                </a:cubicBezTo>
                <a:cubicBezTo>
                  <a:pt x="301" y="180"/>
                  <a:pt x="301" y="180"/>
                  <a:pt x="301" y="180"/>
                </a:cubicBezTo>
                <a:cubicBezTo>
                  <a:pt x="333" y="180"/>
                  <a:pt x="333" y="180"/>
                  <a:pt x="333" y="180"/>
                </a:cubicBezTo>
                <a:cubicBezTo>
                  <a:pt x="333" y="151"/>
                  <a:pt x="333" y="151"/>
                  <a:pt x="333" y="151"/>
                </a:cubicBezTo>
                <a:cubicBezTo>
                  <a:pt x="333" y="151"/>
                  <a:pt x="391" y="150"/>
                  <a:pt x="438" y="124"/>
                </a:cubicBezTo>
                <a:cubicBezTo>
                  <a:pt x="438" y="124"/>
                  <a:pt x="606" y="416"/>
                  <a:pt x="623" y="449"/>
                </a:cubicBezTo>
                <a:cubicBezTo>
                  <a:pt x="639" y="482"/>
                  <a:pt x="632" y="516"/>
                  <a:pt x="632" y="516"/>
                </a:cubicBezTo>
                <a:cubicBezTo>
                  <a:pt x="632" y="516"/>
                  <a:pt x="632" y="516"/>
                  <a:pt x="632" y="516"/>
                </a:cubicBezTo>
                <a:cubicBezTo>
                  <a:pt x="614" y="547"/>
                  <a:pt x="614" y="547"/>
                  <a:pt x="614" y="547"/>
                </a:cubicBezTo>
                <a:cubicBezTo>
                  <a:pt x="547" y="508"/>
                  <a:pt x="547" y="508"/>
                  <a:pt x="547" y="508"/>
                </a:cubicBezTo>
                <a:cubicBezTo>
                  <a:pt x="562" y="480"/>
                  <a:pt x="562" y="480"/>
                  <a:pt x="562" y="480"/>
                </a:cubicBezTo>
                <a:cubicBezTo>
                  <a:pt x="473" y="429"/>
                  <a:pt x="473" y="429"/>
                  <a:pt x="473" y="429"/>
                </a:cubicBezTo>
                <a:cubicBezTo>
                  <a:pt x="457" y="456"/>
                  <a:pt x="457" y="456"/>
                  <a:pt x="457" y="456"/>
                </a:cubicBezTo>
                <a:cubicBezTo>
                  <a:pt x="483" y="470"/>
                  <a:pt x="483" y="470"/>
                  <a:pt x="483" y="470"/>
                </a:cubicBezTo>
                <a:cubicBezTo>
                  <a:pt x="483" y="470"/>
                  <a:pt x="457" y="518"/>
                  <a:pt x="454" y="574"/>
                </a:cubicBezTo>
                <a:cubicBezTo>
                  <a:pt x="454" y="574"/>
                  <a:pt x="454" y="574"/>
                  <a:pt x="454" y="574"/>
                </a:cubicBezTo>
                <a:cubicBezTo>
                  <a:pt x="454" y="574"/>
                  <a:pt x="117" y="574"/>
                  <a:pt x="80" y="573"/>
                </a:cubicBezTo>
                <a:cubicBezTo>
                  <a:pt x="43" y="571"/>
                  <a:pt x="18" y="547"/>
                  <a:pt x="18" y="547"/>
                </a:cubicBezTo>
                <a:cubicBezTo>
                  <a:pt x="18" y="547"/>
                  <a:pt x="18" y="547"/>
                  <a:pt x="18" y="547"/>
                </a:cubicBezTo>
                <a:cubicBezTo>
                  <a:pt x="0" y="516"/>
                  <a:pt x="0" y="516"/>
                  <a:pt x="0" y="516"/>
                </a:cubicBezTo>
                <a:cubicBezTo>
                  <a:pt x="67" y="477"/>
                  <a:pt x="67" y="477"/>
                  <a:pt x="67" y="477"/>
                </a:cubicBezTo>
                <a:cubicBezTo>
                  <a:pt x="83" y="505"/>
                  <a:pt x="83" y="505"/>
                  <a:pt x="83" y="505"/>
                </a:cubicBezTo>
                <a:cubicBezTo>
                  <a:pt x="172" y="454"/>
                  <a:pt x="172" y="454"/>
                  <a:pt x="172" y="454"/>
                </a:cubicBezTo>
                <a:cubicBezTo>
                  <a:pt x="156" y="426"/>
                  <a:pt x="156" y="426"/>
                  <a:pt x="156" y="426"/>
                </a:cubicBezTo>
                <a:cubicBezTo>
                  <a:pt x="131" y="441"/>
                  <a:pt x="131" y="441"/>
                  <a:pt x="131" y="441"/>
                </a:cubicBezTo>
                <a:cubicBezTo>
                  <a:pt x="131" y="441"/>
                  <a:pt x="101" y="391"/>
                  <a:pt x="55" y="363"/>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pic>
        <p:nvPicPr>
          <p:cNvPr id="49" name="Picture 48"/>
          <p:cNvPicPr>
            <a:picLocks noChangeAspect="1"/>
          </p:cNvPicPr>
          <p:nvPr/>
        </p:nvPicPr>
        <p:blipFill>
          <a:blip r:embed="rId2"/>
          <a:stretch>
            <a:fillRect/>
          </a:stretch>
        </p:blipFill>
        <p:spPr>
          <a:xfrm>
            <a:off x="2007525" y="8666161"/>
            <a:ext cx="2235617" cy="1168879"/>
          </a:xfrm>
          <a:prstGeom prst="rect">
            <a:avLst/>
          </a:prstGeom>
        </p:spPr>
      </p:pic>
      <p:pic>
        <p:nvPicPr>
          <p:cNvPr id="52" name="Picture 51"/>
          <p:cNvPicPr>
            <a:picLocks noChangeAspect="1"/>
          </p:cNvPicPr>
          <p:nvPr/>
        </p:nvPicPr>
        <p:blipFill>
          <a:blip r:embed="rId3"/>
          <a:stretch>
            <a:fillRect/>
          </a:stretch>
        </p:blipFill>
        <p:spPr>
          <a:xfrm>
            <a:off x="9350634" y="8498046"/>
            <a:ext cx="1217165" cy="1458929"/>
          </a:xfrm>
          <a:prstGeom prst="rect">
            <a:avLst/>
          </a:prstGeom>
        </p:spPr>
      </p:pic>
      <p:sp>
        <p:nvSpPr>
          <p:cNvPr id="77" name="Rectangle 76"/>
          <p:cNvSpPr/>
          <p:nvPr/>
        </p:nvSpPr>
        <p:spPr>
          <a:xfrm>
            <a:off x="5058280" y="4660265"/>
            <a:ext cx="3069325" cy="757218"/>
          </a:xfrm>
          <a:prstGeom prst="rect">
            <a:avLst/>
          </a:prstGeom>
        </p:spPr>
        <p:txBody>
          <a:bodyPr wrap="square">
            <a:spAutoFit/>
          </a:bodyPr>
          <a:lstStyle/>
          <a:p>
            <a:pPr algn="ctr" defTabSz="2438584">
              <a:lnSpc>
                <a:spcPct val="90000"/>
              </a:lnSpc>
            </a:pPr>
            <a:r>
              <a:rPr lang="en-US">
                <a:solidFill>
                  <a:prstClr val="white"/>
                </a:solidFill>
                <a:latin typeface="Roboto Light"/>
              </a:rPr>
              <a:t>Network</a:t>
            </a:r>
          </a:p>
        </p:txBody>
      </p:sp>
      <p:sp>
        <p:nvSpPr>
          <p:cNvPr id="79" name="Rectangle 78"/>
          <p:cNvSpPr/>
          <p:nvPr/>
        </p:nvSpPr>
        <p:spPr>
          <a:xfrm>
            <a:off x="7728476" y="10203480"/>
            <a:ext cx="3817210" cy="1422093"/>
          </a:xfrm>
          <a:prstGeom prst="rect">
            <a:avLst/>
          </a:prstGeom>
        </p:spPr>
        <p:txBody>
          <a:bodyPr wrap="square">
            <a:spAutoFit/>
          </a:bodyPr>
          <a:lstStyle/>
          <a:p>
            <a:pPr algn="ctr" defTabSz="2438584">
              <a:lnSpc>
                <a:spcPct val="90000"/>
              </a:lnSpc>
            </a:pPr>
            <a:r>
              <a:rPr lang="en-US" dirty="0">
                <a:solidFill>
                  <a:prstClr val="white"/>
                </a:solidFill>
                <a:latin typeface="Roboto Light"/>
              </a:rPr>
              <a:t>Great Product</a:t>
            </a:r>
          </a:p>
        </p:txBody>
      </p:sp>
      <p:sp>
        <p:nvSpPr>
          <p:cNvPr id="80" name="Rectangle 79"/>
          <p:cNvSpPr/>
          <p:nvPr/>
        </p:nvSpPr>
        <p:spPr>
          <a:xfrm>
            <a:off x="1744292" y="10116781"/>
            <a:ext cx="3313275" cy="1422093"/>
          </a:xfrm>
          <a:prstGeom prst="rect">
            <a:avLst/>
          </a:prstGeom>
        </p:spPr>
        <p:txBody>
          <a:bodyPr wrap="square">
            <a:spAutoFit/>
          </a:bodyPr>
          <a:lstStyle/>
          <a:p>
            <a:pPr algn="ctr" defTabSz="2438584">
              <a:lnSpc>
                <a:spcPct val="90000"/>
              </a:lnSpc>
            </a:pPr>
            <a:r>
              <a:rPr lang="en-US">
                <a:solidFill>
                  <a:prstClr val="white"/>
                </a:solidFill>
                <a:latin typeface="Roboto Light"/>
              </a:rPr>
              <a:t>Consistent Growth</a:t>
            </a:r>
          </a:p>
        </p:txBody>
      </p:sp>
      <p:sp>
        <p:nvSpPr>
          <p:cNvPr id="90" name="Rectangle 89"/>
          <p:cNvSpPr/>
          <p:nvPr/>
        </p:nvSpPr>
        <p:spPr>
          <a:xfrm>
            <a:off x="16661521" y="9583796"/>
            <a:ext cx="6609595" cy="1255873"/>
          </a:xfrm>
          <a:prstGeom prst="rect">
            <a:avLst/>
          </a:prstGeom>
        </p:spPr>
        <p:txBody>
          <a:bodyPr wrap="square">
            <a:spAutoFit/>
          </a:bodyPr>
          <a:lstStyle/>
          <a:p>
            <a:pPr defTabSz="2438584">
              <a:lnSpc>
                <a:spcPct val="90000"/>
              </a:lnSpc>
            </a:pPr>
            <a:r>
              <a:rPr lang="en-US" sz="2800">
                <a:solidFill>
                  <a:srgbClr val="57565A"/>
                </a:solidFill>
                <a:latin typeface="Roboto Light"/>
              </a:rPr>
              <a:t>Magnam </a:t>
            </a:r>
            <a:r>
              <a:rPr lang="en-US" sz="2800" err="1">
                <a:solidFill>
                  <a:srgbClr val="57565A"/>
                </a:solidFill>
                <a:latin typeface="Roboto Light"/>
              </a:rPr>
              <a:t>autem</a:t>
            </a:r>
            <a:r>
              <a:rPr lang="en-US" sz="2800">
                <a:solidFill>
                  <a:srgbClr val="57565A"/>
                </a:solidFill>
                <a:latin typeface="Roboto Light"/>
              </a:rPr>
              <a:t> </a:t>
            </a:r>
            <a:r>
              <a:rPr lang="en-US" sz="2800" err="1">
                <a:solidFill>
                  <a:srgbClr val="57565A"/>
                </a:solidFill>
                <a:latin typeface="Roboto Light"/>
              </a:rPr>
              <a:t>volupidit</a:t>
            </a:r>
            <a:r>
              <a:rPr lang="en-US" sz="2800">
                <a:solidFill>
                  <a:srgbClr val="57565A"/>
                </a:solidFill>
                <a:latin typeface="Roboto Light"/>
              </a:rPr>
              <a:t> </a:t>
            </a:r>
            <a:r>
              <a:rPr lang="en-US" sz="2800" err="1">
                <a:solidFill>
                  <a:srgbClr val="57565A"/>
                </a:solidFill>
                <a:latin typeface="Roboto Light"/>
              </a:rPr>
              <a:t>eatem</a:t>
            </a:r>
            <a:r>
              <a:rPr lang="en-US" sz="2800">
                <a:solidFill>
                  <a:srgbClr val="57565A"/>
                </a:solidFill>
                <a:latin typeface="Roboto Light"/>
              </a:rPr>
              <a:t> </a:t>
            </a:r>
            <a:r>
              <a:rPr lang="en-US" sz="2800" err="1">
                <a:solidFill>
                  <a:srgbClr val="57565A"/>
                </a:solidFill>
                <a:latin typeface="Roboto Light"/>
              </a:rPr>
              <a:t>aliqui</a:t>
            </a:r>
            <a:r>
              <a:rPr lang="en-US" sz="2800">
                <a:solidFill>
                  <a:srgbClr val="57565A"/>
                </a:solidFill>
                <a:latin typeface="Roboto Light"/>
              </a:rPr>
              <a:t> </a:t>
            </a:r>
            <a:r>
              <a:rPr lang="en-US" sz="2800" err="1">
                <a:solidFill>
                  <a:srgbClr val="57565A"/>
                </a:solidFill>
                <a:latin typeface="Roboto Light"/>
              </a:rPr>
              <a:t>quas</a:t>
            </a:r>
            <a:r>
              <a:rPr lang="en-US" sz="2800">
                <a:solidFill>
                  <a:srgbClr val="57565A"/>
                </a:solidFill>
                <a:latin typeface="Roboto Light"/>
              </a:rPr>
              <a:t> </a:t>
            </a:r>
            <a:r>
              <a:rPr lang="en-US" sz="2800" err="1">
                <a:solidFill>
                  <a:srgbClr val="57565A"/>
                </a:solidFill>
                <a:latin typeface="Roboto Light"/>
              </a:rPr>
              <a:t>asse</a:t>
            </a:r>
            <a:r>
              <a:rPr lang="en-US" sz="2800">
                <a:solidFill>
                  <a:srgbClr val="57565A"/>
                </a:solidFill>
                <a:latin typeface="Roboto Light"/>
              </a:rPr>
              <a:t> eritatae volupidit eatem aliqui quas asse eritatae</a:t>
            </a:r>
          </a:p>
        </p:txBody>
      </p:sp>
      <p:sp>
        <p:nvSpPr>
          <p:cNvPr id="91" name="Oval 90"/>
          <p:cNvSpPr/>
          <p:nvPr/>
        </p:nvSpPr>
        <p:spPr>
          <a:xfrm>
            <a:off x="14484114" y="9241788"/>
            <a:ext cx="2032235" cy="2032235"/>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92" name="TextBox 91"/>
          <p:cNvSpPr txBox="1"/>
          <p:nvPr/>
        </p:nvSpPr>
        <p:spPr>
          <a:xfrm>
            <a:off x="14697675" y="9382096"/>
            <a:ext cx="1605113" cy="1631405"/>
          </a:xfrm>
          <a:prstGeom prst="rect">
            <a:avLst/>
          </a:prstGeom>
          <a:noFill/>
        </p:spPr>
        <p:txBody>
          <a:bodyPr wrap="none" rtlCol="0">
            <a:spAutoFit/>
          </a:bodyPr>
          <a:lstStyle/>
          <a:p>
            <a:pPr algn="ctr" defTabSz="2438584"/>
            <a:r>
              <a:rPr lang="en-US" sz="10001">
                <a:solidFill>
                  <a:prstClr val="white"/>
                </a:solidFill>
                <a:latin typeface="Roboto Light"/>
              </a:rPr>
              <a:t>03</a:t>
            </a:r>
          </a:p>
        </p:txBody>
      </p:sp>
      <p:sp>
        <p:nvSpPr>
          <p:cNvPr id="87" name="Rectangle 86"/>
          <p:cNvSpPr/>
          <p:nvPr/>
        </p:nvSpPr>
        <p:spPr>
          <a:xfrm>
            <a:off x="16661521" y="7014436"/>
            <a:ext cx="6609595" cy="1255873"/>
          </a:xfrm>
          <a:prstGeom prst="rect">
            <a:avLst/>
          </a:prstGeom>
        </p:spPr>
        <p:txBody>
          <a:bodyPr wrap="square">
            <a:spAutoFit/>
          </a:bodyPr>
          <a:lstStyle/>
          <a:p>
            <a:pPr defTabSz="2438584">
              <a:lnSpc>
                <a:spcPct val="90000"/>
              </a:lnSpc>
            </a:pPr>
            <a:r>
              <a:rPr lang="en-US" sz="2800">
                <a:solidFill>
                  <a:srgbClr val="57565A"/>
                </a:solidFill>
                <a:latin typeface="Roboto Light"/>
              </a:rPr>
              <a:t>Magnam </a:t>
            </a:r>
            <a:r>
              <a:rPr lang="en-US" sz="2800" err="1">
                <a:solidFill>
                  <a:srgbClr val="57565A"/>
                </a:solidFill>
                <a:latin typeface="Roboto Light"/>
              </a:rPr>
              <a:t>autem</a:t>
            </a:r>
            <a:r>
              <a:rPr lang="en-US" sz="2800">
                <a:solidFill>
                  <a:srgbClr val="57565A"/>
                </a:solidFill>
                <a:latin typeface="Roboto Light"/>
              </a:rPr>
              <a:t> </a:t>
            </a:r>
            <a:r>
              <a:rPr lang="en-US" sz="2800" err="1">
                <a:solidFill>
                  <a:srgbClr val="57565A"/>
                </a:solidFill>
                <a:latin typeface="Roboto Light"/>
              </a:rPr>
              <a:t>volupidit</a:t>
            </a:r>
            <a:r>
              <a:rPr lang="en-US" sz="2800">
                <a:solidFill>
                  <a:srgbClr val="57565A"/>
                </a:solidFill>
                <a:latin typeface="Roboto Light"/>
              </a:rPr>
              <a:t> </a:t>
            </a:r>
            <a:r>
              <a:rPr lang="en-US" sz="2800" err="1">
                <a:solidFill>
                  <a:srgbClr val="57565A"/>
                </a:solidFill>
                <a:latin typeface="Roboto Light"/>
              </a:rPr>
              <a:t>eatem</a:t>
            </a:r>
            <a:r>
              <a:rPr lang="en-US" sz="2800">
                <a:solidFill>
                  <a:srgbClr val="57565A"/>
                </a:solidFill>
                <a:latin typeface="Roboto Light"/>
              </a:rPr>
              <a:t> </a:t>
            </a:r>
            <a:r>
              <a:rPr lang="en-US" sz="2800" err="1">
                <a:solidFill>
                  <a:srgbClr val="57565A"/>
                </a:solidFill>
                <a:latin typeface="Roboto Light"/>
              </a:rPr>
              <a:t>aliqui</a:t>
            </a:r>
            <a:r>
              <a:rPr lang="en-US" sz="2800">
                <a:solidFill>
                  <a:srgbClr val="57565A"/>
                </a:solidFill>
                <a:latin typeface="Roboto Light"/>
              </a:rPr>
              <a:t> </a:t>
            </a:r>
            <a:r>
              <a:rPr lang="en-US" sz="2800" err="1">
                <a:solidFill>
                  <a:srgbClr val="57565A"/>
                </a:solidFill>
                <a:latin typeface="Roboto Light"/>
              </a:rPr>
              <a:t>quas</a:t>
            </a:r>
            <a:r>
              <a:rPr lang="en-US" sz="2800">
                <a:solidFill>
                  <a:srgbClr val="57565A"/>
                </a:solidFill>
                <a:latin typeface="Roboto Light"/>
              </a:rPr>
              <a:t> </a:t>
            </a:r>
            <a:r>
              <a:rPr lang="en-US" sz="2800" err="1">
                <a:solidFill>
                  <a:srgbClr val="57565A"/>
                </a:solidFill>
                <a:latin typeface="Roboto Light"/>
              </a:rPr>
              <a:t>asse</a:t>
            </a:r>
            <a:r>
              <a:rPr lang="en-US" sz="2800">
                <a:solidFill>
                  <a:srgbClr val="57565A"/>
                </a:solidFill>
                <a:latin typeface="Roboto Light"/>
              </a:rPr>
              <a:t> eritatae volupidit eatem aliqui quas asse eritatae</a:t>
            </a:r>
          </a:p>
        </p:txBody>
      </p:sp>
      <p:sp>
        <p:nvSpPr>
          <p:cNvPr id="88" name="Oval 87"/>
          <p:cNvSpPr/>
          <p:nvPr/>
        </p:nvSpPr>
        <p:spPr>
          <a:xfrm>
            <a:off x="14484114" y="6672429"/>
            <a:ext cx="2032235" cy="2032235"/>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89" name="TextBox 88"/>
          <p:cNvSpPr txBox="1"/>
          <p:nvPr/>
        </p:nvSpPr>
        <p:spPr>
          <a:xfrm>
            <a:off x="14697675" y="6812737"/>
            <a:ext cx="1605113" cy="1631405"/>
          </a:xfrm>
          <a:prstGeom prst="rect">
            <a:avLst/>
          </a:prstGeom>
          <a:noFill/>
        </p:spPr>
        <p:txBody>
          <a:bodyPr wrap="none" rtlCol="0">
            <a:spAutoFit/>
          </a:bodyPr>
          <a:lstStyle/>
          <a:p>
            <a:pPr algn="ctr" defTabSz="2438584"/>
            <a:r>
              <a:rPr lang="en-US" sz="10001">
                <a:solidFill>
                  <a:prstClr val="white"/>
                </a:solidFill>
                <a:latin typeface="Roboto Light"/>
              </a:rPr>
              <a:t>02</a:t>
            </a:r>
          </a:p>
        </p:txBody>
      </p:sp>
      <p:sp>
        <p:nvSpPr>
          <p:cNvPr id="41" name="Rectangle 40"/>
          <p:cNvSpPr/>
          <p:nvPr/>
        </p:nvSpPr>
        <p:spPr>
          <a:xfrm>
            <a:off x="16661521" y="4358981"/>
            <a:ext cx="6609595" cy="1255873"/>
          </a:xfrm>
          <a:prstGeom prst="rect">
            <a:avLst/>
          </a:prstGeom>
        </p:spPr>
        <p:txBody>
          <a:bodyPr wrap="square">
            <a:spAutoFit/>
          </a:bodyPr>
          <a:lstStyle/>
          <a:p>
            <a:pPr defTabSz="2438584">
              <a:lnSpc>
                <a:spcPct val="90000"/>
              </a:lnSpc>
            </a:pPr>
            <a:r>
              <a:rPr lang="en-US" sz="2800">
                <a:solidFill>
                  <a:srgbClr val="57565A"/>
                </a:solidFill>
                <a:latin typeface="Roboto Light"/>
              </a:rPr>
              <a:t>Magnam </a:t>
            </a:r>
            <a:r>
              <a:rPr lang="en-US" sz="2800" err="1">
                <a:solidFill>
                  <a:srgbClr val="57565A"/>
                </a:solidFill>
                <a:latin typeface="Roboto Light"/>
              </a:rPr>
              <a:t>autem</a:t>
            </a:r>
            <a:r>
              <a:rPr lang="en-US" sz="2800">
                <a:solidFill>
                  <a:srgbClr val="57565A"/>
                </a:solidFill>
                <a:latin typeface="Roboto Light"/>
              </a:rPr>
              <a:t> </a:t>
            </a:r>
            <a:r>
              <a:rPr lang="en-US" sz="2800" err="1">
                <a:solidFill>
                  <a:srgbClr val="57565A"/>
                </a:solidFill>
                <a:latin typeface="Roboto Light"/>
              </a:rPr>
              <a:t>volupidit</a:t>
            </a:r>
            <a:r>
              <a:rPr lang="en-US" sz="2800">
                <a:solidFill>
                  <a:srgbClr val="57565A"/>
                </a:solidFill>
                <a:latin typeface="Roboto Light"/>
              </a:rPr>
              <a:t> </a:t>
            </a:r>
            <a:r>
              <a:rPr lang="en-US" sz="2800" err="1">
                <a:solidFill>
                  <a:srgbClr val="57565A"/>
                </a:solidFill>
                <a:latin typeface="Roboto Light"/>
              </a:rPr>
              <a:t>eatem</a:t>
            </a:r>
            <a:r>
              <a:rPr lang="en-US" sz="2800">
                <a:solidFill>
                  <a:srgbClr val="57565A"/>
                </a:solidFill>
                <a:latin typeface="Roboto Light"/>
              </a:rPr>
              <a:t> </a:t>
            </a:r>
            <a:r>
              <a:rPr lang="en-US" sz="2800" err="1">
                <a:solidFill>
                  <a:srgbClr val="57565A"/>
                </a:solidFill>
                <a:latin typeface="Roboto Light"/>
              </a:rPr>
              <a:t>aliqui</a:t>
            </a:r>
            <a:r>
              <a:rPr lang="en-US" sz="2800">
                <a:solidFill>
                  <a:srgbClr val="57565A"/>
                </a:solidFill>
                <a:latin typeface="Roboto Light"/>
              </a:rPr>
              <a:t> </a:t>
            </a:r>
            <a:r>
              <a:rPr lang="en-US" sz="2800" err="1">
                <a:solidFill>
                  <a:srgbClr val="57565A"/>
                </a:solidFill>
                <a:latin typeface="Roboto Light"/>
              </a:rPr>
              <a:t>quas</a:t>
            </a:r>
            <a:r>
              <a:rPr lang="en-US" sz="2800">
                <a:solidFill>
                  <a:srgbClr val="57565A"/>
                </a:solidFill>
                <a:latin typeface="Roboto Light"/>
              </a:rPr>
              <a:t> </a:t>
            </a:r>
            <a:r>
              <a:rPr lang="en-US" sz="2800" err="1">
                <a:solidFill>
                  <a:srgbClr val="57565A"/>
                </a:solidFill>
                <a:latin typeface="Roboto Light"/>
              </a:rPr>
              <a:t>asse</a:t>
            </a:r>
            <a:r>
              <a:rPr lang="en-US" sz="2800">
                <a:solidFill>
                  <a:srgbClr val="57565A"/>
                </a:solidFill>
                <a:latin typeface="Roboto Light"/>
              </a:rPr>
              <a:t> eritatae volupidit eatem aliqui quas asse eritatae</a:t>
            </a:r>
          </a:p>
        </p:txBody>
      </p:sp>
      <p:sp>
        <p:nvSpPr>
          <p:cNvPr id="45" name="Oval 44"/>
          <p:cNvSpPr/>
          <p:nvPr/>
        </p:nvSpPr>
        <p:spPr>
          <a:xfrm>
            <a:off x="14484114" y="4016973"/>
            <a:ext cx="2032235" cy="203223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86" name="TextBox 85"/>
          <p:cNvSpPr txBox="1"/>
          <p:nvPr/>
        </p:nvSpPr>
        <p:spPr>
          <a:xfrm>
            <a:off x="14697675" y="4157281"/>
            <a:ext cx="1605113" cy="1631405"/>
          </a:xfrm>
          <a:prstGeom prst="rect">
            <a:avLst/>
          </a:prstGeom>
          <a:noFill/>
        </p:spPr>
        <p:txBody>
          <a:bodyPr wrap="none" rtlCol="0">
            <a:spAutoFit/>
          </a:bodyPr>
          <a:lstStyle/>
          <a:p>
            <a:pPr algn="ctr" defTabSz="2438584"/>
            <a:r>
              <a:rPr lang="en-US" sz="10001">
                <a:solidFill>
                  <a:prstClr val="white"/>
                </a:solidFill>
                <a:latin typeface="Roboto Light"/>
              </a:rPr>
              <a:t>01</a:t>
            </a:r>
          </a:p>
        </p:txBody>
      </p:sp>
      <p:grpSp>
        <p:nvGrpSpPr>
          <p:cNvPr id="103" name="Group 4"/>
          <p:cNvGrpSpPr>
            <a:grpSpLocks noChangeAspect="1"/>
          </p:cNvGrpSpPr>
          <p:nvPr/>
        </p:nvGrpSpPr>
        <p:grpSpPr bwMode="auto">
          <a:xfrm>
            <a:off x="5909537" y="3118212"/>
            <a:ext cx="1441617" cy="1413038"/>
            <a:chOff x="1861" y="982"/>
            <a:chExt cx="454" cy="445"/>
          </a:xfrm>
        </p:grpSpPr>
        <p:sp>
          <p:nvSpPr>
            <p:cNvPr id="104" name="Freeform 5"/>
            <p:cNvSpPr>
              <a:spLocks/>
            </p:cNvSpPr>
            <p:nvPr/>
          </p:nvSpPr>
          <p:spPr bwMode="auto">
            <a:xfrm>
              <a:off x="2045" y="982"/>
              <a:ext cx="97" cy="98"/>
            </a:xfrm>
            <a:custGeom>
              <a:avLst/>
              <a:gdLst>
                <a:gd name="T0" fmla="*/ 445 w 445"/>
                <a:gd name="T1" fmla="*/ 223 h 445"/>
                <a:gd name="T2" fmla="*/ 445 w 445"/>
                <a:gd name="T3" fmla="*/ 223 h 445"/>
                <a:gd name="T4" fmla="*/ 222 w 445"/>
                <a:gd name="T5" fmla="*/ 445 h 445"/>
                <a:gd name="T6" fmla="*/ 0 w 445"/>
                <a:gd name="T7" fmla="*/ 223 h 445"/>
                <a:gd name="T8" fmla="*/ 222 w 445"/>
                <a:gd name="T9" fmla="*/ 0 h 445"/>
                <a:gd name="T10" fmla="*/ 445 w 445"/>
                <a:gd name="T11" fmla="*/ 223 h 445"/>
                <a:gd name="T12" fmla="*/ 445 w 445"/>
                <a:gd name="T13" fmla="*/ 223 h 445"/>
              </a:gdLst>
              <a:ahLst/>
              <a:cxnLst>
                <a:cxn ang="0">
                  <a:pos x="T0" y="T1"/>
                </a:cxn>
                <a:cxn ang="0">
                  <a:pos x="T2" y="T3"/>
                </a:cxn>
                <a:cxn ang="0">
                  <a:pos x="T4" y="T5"/>
                </a:cxn>
                <a:cxn ang="0">
                  <a:pos x="T6" y="T7"/>
                </a:cxn>
                <a:cxn ang="0">
                  <a:pos x="T8" y="T9"/>
                </a:cxn>
                <a:cxn ang="0">
                  <a:pos x="T10" y="T11"/>
                </a:cxn>
                <a:cxn ang="0">
                  <a:pos x="T12" y="T13"/>
                </a:cxn>
              </a:cxnLst>
              <a:rect l="0" t="0" r="r" b="b"/>
              <a:pathLst>
                <a:path w="445" h="445">
                  <a:moveTo>
                    <a:pt x="445" y="223"/>
                  </a:moveTo>
                  <a:lnTo>
                    <a:pt x="445" y="223"/>
                  </a:lnTo>
                  <a:cubicBezTo>
                    <a:pt x="445" y="346"/>
                    <a:pt x="345" y="445"/>
                    <a:pt x="222" y="445"/>
                  </a:cubicBezTo>
                  <a:cubicBezTo>
                    <a:pt x="100" y="445"/>
                    <a:pt x="0" y="346"/>
                    <a:pt x="0" y="223"/>
                  </a:cubicBezTo>
                  <a:cubicBezTo>
                    <a:pt x="0" y="100"/>
                    <a:pt x="100" y="0"/>
                    <a:pt x="222" y="0"/>
                  </a:cubicBezTo>
                  <a:cubicBezTo>
                    <a:pt x="345" y="0"/>
                    <a:pt x="445" y="100"/>
                    <a:pt x="445" y="223"/>
                  </a:cubicBezTo>
                  <a:lnTo>
                    <a:pt x="445" y="223"/>
                  </a:lnTo>
                  <a:close/>
                </a:path>
              </a:pathLst>
            </a:custGeom>
            <a:noFill/>
            <a:ln w="222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5" name="Freeform 6"/>
            <p:cNvSpPr>
              <a:spLocks/>
            </p:cNvSpPr>
            <p:nvPr/>
          </p:nvSpPr>
          <p:spPr bwMode="auto">
            <a:xfrm>
              <a:off x="2028" y="1142"/>
              <a:ext cx="132" cy="133"/>
            </a:xfrm>
            <a:custGeom>
              <a:avLst/>
              <a:gdLst>
                <a:gd name="T0" fmla="*/ 609 w 609"/>
                <a:gd name="T1" fmla="*/ 304 h 609"/>
                <a:gd name="T2" fmla="*/ 609 w 609"/>
                <a:gd name="T3" fmla="*/ 304 h 609"/>
                <a:gd name="T4" fmla="*/ 304 w 609"/>
                <a:gd name="T5" fmla="*/ 609 h 609"/>
                <a:gd name="T6" fmla="*/ 0 w 609"/>
                <a:gd name="T7" fmla="*/ 304 h 609"/>
                <a:gd name="T8" fmla="*/ 304 w 609"/>
                <a:gd name="T9" fmla="*/ 0 h 609"/>
                <a:gd name="T10" fmla="*/ 609 w 609"/>
                <a:gd name="T11" fmla="*/ 304 h 609"/>
                <a:gd name="T12" fmla="*/ 609 w 609"/>
                <a:gd name="T13" fmla="*/ 304 h 609"/>
              </a:gdLst>
              <a:ahLst/>
              <a:cxnLst>
                <a:cxn ang="0">
                  <a:pos x="T0" y="T1"/>
                </a:cxn>
                <a:cxn ang="0">
                  <a:pos x="T2" y="T3"/>
                </a:cxn>
                <a:cxn ang="0">
                  <a:pos x="T4" y="T5"/>
                </a:cxn>
                <a:cxn ang="0">
                  <a:pos x="T6" y="T7"/>
                </a:cxn>
                <a:cxn ang="0">
                  <a:pos x="T8" y="T9"/>
                </a:cxn>
                <a:cxn ang="0">
                  <a:pos x="T10" y="T11"/>
                </a:cxn>
                <a:cxn ang="0">
                  <a:pos x="T12" y="T13"/>
                </a:cxn>
              </a:cxnLst>
              <a:rect l="0" t="0" r="r" b="b"/>
              <a:pathLst>
                <a:path w="609" h="609">
                  <a:moveTo>
                    <a:pt x="609" y="304"/>
                  </a:moveTo>
                  <a:lnTo>
                    <a:pt x="609" y="304"/>
                  </a:lnTo>
                  <a:cubicBezTo>
                    <a:pt x="609" y="472"/>
                    <a:pt x="472" y="609"/>
                    <a:pt x="304" y="609"/>
                  </a:cubicBezTo>
                  <a:cubicBezTo>
                    <a:pt x="136" y="609"/>
                    <a:pt x="0" y="472"/>
                    <a:pt x="0" y="304"/>
                  </a:cubicBezTo>
                  <a:cubicBezTo>
                    <a:pt x="0" y="136"/>
                    <a:pt x="136" y="0"/>
                    <a:pt x="304" y="0"/>
                  </a:cubicBezTo>
                  <a:cubicBezTo>
                    <a:pt x="472" y="0"/>
                    <a:pt x="609" y="136"/>
                    <a:pt x="609" y="304"/>
                  </a:cubicBezTo>
                  <a:lnTo>
                    <a:pt x="609" y="304"/>
                  </a:lnTo>
                  <a:close/>
                </a:path>
              </a:pathLst>
            </a:custGeom>
            <a:noFill/>
            <a:ln w="222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6" name="Freeform 7"/>
            <p:cNvSpPr>
              <a:spLocks/>
            </p:cNvSpPr>
            <p:nvPr/>
          </p:nvSpPr>
          <p:spPr bwMode="auto">
            <a:xfrm>
              <a:off x="1932" y="1329"/>
              <a:ext cx="97" cy="98"/>
            </a:xfrm>
            <a:custGeom>
              <a:avLst/>
              <a:gdLst>
                <a:gd name="T0" fmla="*/ 445 w 445"/>
                <a:gd name="T1" fmla="*/ 223 h 445"/>
                <a:gd name="T2" fmla="*/ 445 w 445"/>
                <a:gd name="T3" fmla="*/ 223 h 445"/>
                <a:gd name="T4" fmla="*/ 223 w 445"/>
                <a:gd name="T5" fmla="*/ 445 h 445"/>
                <a:gd name="T6" fmla="*/ 0 w 445"/>
                <a:gd name="T7" fmla="*/ 223 h 445"/>
                <a:gd name="T8" fmla="*/ 223 w 445"/>
                <a:gd name="T9" fmla="*/ 0 h 445"/>
                <a:gd name="T10" fmla="*/ 445 w 445"/>
                <a:gd name="T11" fmla="*/ 223 h 445"/>
                <a:gd name="T12" fmla="*/ 445 w 445"/>
                <a:gd name="T13" fmla="*/ 223 h 445"/>
              </a:gdLst>
              <a:ahLst/>
              <a:cxnLst>
                <a:cxn ang="0">
                  <a:pos x="T0" y="T1"/>
                </a:cxn>
                <a:cxn ang="0">
                  <a:pos x="T2" y="T3"/>
                </a:cxn>
                <a:cxn ang="0">
                  <a:pos x="T4" y="T5"/>
                </a:cxn>
                <a:cxn ang="0">
                  <a:pos x="T6" y="T7"/>
                </a:cxn>
                <a:cxn ang="0">
                  <a:pos x="T8" y="T9"/>
                </a:cxn>
                <a:cxn ang="0">
                  <a:pos x="T10" y="T11"/>
                </a:cxn>
                <a:cxn ang="0">
                  <a:pos x="T12" y="T13"/>
                </a:cxn>
              </a:cxnLst>
              <a:rect l="0" t="0" r="r" b="b"/>
              <a:pathLst>
                <a:path w="445" h="445">
                  <a:moveTo>
                    <a:pt x="445" y="223"/>
                  </a:moveTo>
                  <a:lnTo>
                    <a:pt x="445" y="223"/>
                  </a:lnTo>
                  <a:cubicBezTo>
                    <a:pt x="445" y="346"/>
                    <a:pt x="346" y="445"/>
                    <a:pt x="223" y="445"/>
                  </a:cubicBezTo>
                  <a:cubicBezTo>
                    <a:pt x="100" y="445"/>
                    <a:pt x="0" y="346"/>
                    <a:pt x="0" y="223"/>
                  </a:cubicBezTo>
                  <a:cubicBezTo>
                    <a:pt x="0" y="100"/>
                    <a:pt x="100" y="0"/>
                    <a:pt x="223" y="0"/>
                  </a:cubicBezTo>
                  <a:cubicBezTo>
                    <a:pt x="346" y="0"/>
                    <a:pt x="445" y="100"/>
                    <a:pt x="445" y="223"/>
                  </a:cubicBezTo>
                  <a:lnTo>
                    <a:pt x="445" y="223"/>
                  </a:lnTo>
                  <a:close/>
                </a:path>
              </a:pathLst>
            </a:custGeom>
            <a:noFill/>
            <a:ln w="222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7" name="Freeform 8"/>
            <p:cNvSpPr>
              <a:spLocks/>
            </p:cNvSpPr>
            <p:nvPr/>
          </p:nvSpPr>
          <p:spPr bwMode="auto">
            <a:xfrm>
              <a:off x="2148" y="1329"/>
              <a:ext cx="96" cy="98"/>
            </a:xfrm>
            <a:custGeom>
              <a:avLst/>
              <a:gdLst>
                <a:gd name="T0" fmla="*/ 445 w 445"/>
                <a:gd name="T1" fmla="*/ 223 h 445"/>
                <a:gd name="T2" fmla="*/ 445 w 445"/>
                <a:gd name="T3" fmla="*/ 223 h 445"/>
                <a:gd name="T4" fmla="*/ 222 w 445"/>
                <a:gd name="T5" fmla="*/ 445 h 445"/>
                <a:gd name="T6" fmla="*/ 0 w 445"/>
                <a:gd name="T7" fmla="*/ 223 h 445"/>
                <a:gd name="T8" fmla="*/ 222 w 445"/>
                <a:gd name="T9" fmla="*/ 0 h 445"/>
                <a:gd name="T10" fmla="*/ 445 w 445"/>
                <a:gd name="T11" fmla="*/ 223 h 445"/>
                <a:gd name="T12" fmla="*/ 445 w 445"/>
                <a:gd name="T13" fmla="*/ 223 h 445"/>
              </a:gdLst>
              <a:ahLst/>
              <a:cxnLst>
                <a:cxn ang="0">
                  <a:pos x="T0" y="T1"/>
                </a:cxn>
                <a:cxn ang="0">
                  <a:pos x="T2" y="T3"/>
                </a:cxn>
                <a:cxn ang="0">
                  <a:pos x="T4" y="T5"/>
                </a:cxn>
                <a:cxn ang="0">
                  <a:pos x="T6" y="T7"/>
                </a:cxn>
                <a:cxn ang="0">
                  <a:pos x="T8" y="T9"/>
                </a:cxn>
                <a:cxn ang="0">
                  <a:pos x="T10" y="T11"/>
                </a:cxn>
                <a:cxn ang="0">
                  <a:pos x="T12" y="T13"/>
                </a:cxn>
              </a:cxnLst>
              <a:rect l="0" t="0" r="r" b="b"/>
              <a:pathLst>
                <a:path w="445" h="445">
                  <a:moveTo>
                    <a:pt x="445" y="223"/>
                  </a:moveTo>
                  <a:lnTo>
                    <a:pt x="445" y="223"/>
                  </a:lnTo>
                  <a:cubicBezTo>
                    <a:pt x="445" y="346"/>
                    <a:pt x="345" y="445"/>
                    <a:pt x="222" y="445"/>
                  </a:cubicBezTo>
                  <a:cubicBezTo>
                    <a:pt x="99" y="445"/>
                    <a:pt x="0" y="346"/>
                    <a:pt x="0" y="223"/>
                  </a:cubicBezTo>
                  <a:cubicBezTo>
                    <a:pt x="0" y="100"/>
                    <a:pt x="99" y="0"/>
                    <a:pt x="222" y="0"/>
                  </a:cubicBezTo>
                  <a:cubicBezTo>
                    <a:pt x="345" y="0"/>
                    <a:pt x="445" y="100"/>
                    <a:pt x="445" y="223"/>
                  </a:cubicBezTo>
                  <a:lnTo>
                    <a:pt x="445" y="223"/>
                  </a:lnTo>
                  <a:close/>
                </a:path>
              </a:pathLst>
            </a:custGeom>
            <a:noFill/>
            <a:ln w="222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8" name="Freeform 9"/>
            <p:cNvSpPr>
              <a:spLocks/>
            </p:cNvSpPr>
            <p:nvPr/>
          </p:nvSpPr>
          <p:spPr bwMode="auto">
            <a:xfrm>
              <a:off x="1861" y="1116"/>
              <a:ext cx="97" cy="97"/>
            </a:xfrm>
            <a:custGeom>
              <a:avLst/>
              <a:gdLst>
                <a:gd name="T0" fmla="*/ 445 w 445"/>
                <a:gd name="T1" fmla="*/ 223 h 445"/>
                <a:gd name="T2" fmla="*/ 445 w 445"/>
                <a:gd name="T3" fmla="*/ 223 h 445"/>
                <a:gd name="T4" fmla="*/ 222 w 445"/>
                <a:gd name="T5" fmla="*/ 445 h 445"/>
                <a:gd name="T6" fmla="*/ 0 w 445"/>
                <a:gd name="T7" fmla="*/ 223 h 445"/>
                <a:gd name="T8" fmla="*/ 222 w 445"/>
                <a:gd name="T9" fmla="*/ 0 h 445"/>
                <a:gd name="T10" fmla="*/ 445 w 445"/>
                <a:gd name="T11" fmla="*/ 223 h 445"/>
                <a:gd name="T12" fmla="*/ 445 w 445"/>
                <a:gd name="T13" fmla="*/ 223 h 445"/>
              </a:gdLst>
              <a:ahLst/>
              <a:cxnLst>
                <a:cxn ang="0">
                  <a:pos x="T0" y="T1"/>
                </a:cxn>
                <a:cxn ang="0">
                  <a:pos x="T2" y="T3"/>
                </a:cxn>
                <a:cxn ang="0">
                  <a:pos x="T4" y="T5"/>
                </a:cxn>
                <a:cxn ang="0">
                  <a:pos x="T6" y="T7"/>
                </a:cxn>
                <a:cxn ang="0">
                  <a:pos x="T8" y="T9"/>
                </a:cxn>
                <a:cxn ang="0">
                  <a:pos x="T10" y="T11"/>
                </a:cxn>
                <a:cxn ang="0">
                  <a:pos x="T12" y="T13"/>
                </a:cxn>
              </a:cxnLst>
              <a:rect l="0" t="0" r="r" b="b"/>
              <a:pathLst>
                <a:path w="445" h="445">
                  <a:moveTo>
                    <a:pt x="445" y="223"/>
                  </a:moveTo>
                  <a:lnTo>
                    <a:pt x="445" y="223"/>
                  </a:lnTo>
                  <a:cubicBezTo>
                    <a:pt x="445" y="346"/>
                    <a:pt x="345" y="445"/>
                    <a:pt x="222" y="445"/>
                  </a:cubicBezTo>
                  <a:cubicBezTo>
                    <a:pt x="99" y="445"/>
                    <a:pt x="0" y="346"/>
                    <a:pt x="0" y="223"/>
                  </a:cubicBezTo>
                  <a:cubicBezTo>
                    <a:pt x="0" y="100"/>
                    <a:pt x="99" y="0"/>
                    <a:pt x="222" y="0"/>
                  </a:cubicBezTo>
                  <a:cubicBezTo>
                    <a:pt x="345" y="0"/>
                    <a:pt x="445" y="100"/>
                    <a:pt x="445" y="223"/>
                  </a:cubicBezTo>
                  <a:lnTo>
                    <a:pt x="445" y="223"/>
                  </a:lnTo>
                  <a:close/>
                </a:path>
              </a:pathLst>
            </a:custGeom>
            <a:noFill/>
            <a:ln w="222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9" name="Freeform 10"/>
            <p:cNvSpPr>
              <a:spLocks/>
            </p:cNvSpPr>
            <p:nvPr/>
          </p:nvSpPr>
          <p:spPr bwMode="auto">
            <a:xfrm>
              <a:off x="2219" y="1116"/>
              <a:ext cx="96" cy="97"/>
            </a:xfrm>
            <a:custGeom>
              <a:avLst/>
              <a:gdLst>
                <a:gd name="T0" fmla="*/ 445 w 445"/>
                <a:gd name="T1" fmla="*/ 223 h 445"/>
                <a:gd name="T2" fmla="*/ 445 w 445"/>
                <a:gd name="T3" fmla="*/ 223 h 445"/>
                <a:gd name="T4" fmla="*/ 222 w 445"/>
                <a:gd name="T5" fmla="*/ 445 h 445"/>
                <a:gd name="T6" fmla="*/ 0 w 445"/>
                <a:gd name="T7" fmla="*/ 223 h 445"/>
                <a:gd name="T8" fmla="*/ 222 w 445"/>
                <a:gd name="T9" fmla="*/ 0 h 445"/>
                <a:gd name="T10" fmla="*/ 445 w 445"/>
                <a:gd name="T11" fmla="*/ 223 h 445"/>
                <a:gd name="T12" fmla="*/ 445 w 445"/>
                <a:gd name="T13" fmla="*/ 223 h 445"/>
              </a:gdLst>
              <a:ahLst/>
              <a:cxnLst>
                <a:cxn ang="0">
                  <a:pos x="T0" y="T1"/>
                </a:cxn>
                <a:cxn ang="0">
                  <a:pos x="T2" y="T3"/>
                </a:cxn>
                <a:cxn ang="0">
                  <a:pos x="T4" y="T5"/>
                </a:cxn>
                <a:cxn ang="0">
                  <a:pos x="T6" y="T7"/>
                </a:cxn>
                <a:cxn ang="0">
                  <a:pos x="T8" y="T9"/>
                </a:cxn>
                <a:cxn ang="0">
                  <a:pos x="T10" y="T11"/>
                </a:cxn>
                <a:cxn ang="0">
                  <a:pos x="T12" y="T13"/>
                </a:cxn>
              </a:cxnLst>
              <a:rect l="0" t="0" r="r" b="b"/>
              <a:pathLst>
                <a:path w="445" h="445">
                  <a:moveTo>
                    <a:pt x="445" y="223"/>
                  </a:moveTo>
                  <a:lnTo>
                    <a:pt x="445" y="223"/>
                  </a:lnTo>
                  <a:cubicBezTo>
                    <a:pt x="445" y="346"/>
                    <a:pt x="345" y="445"/>
                    <a:pt x="222" y="445"/>
                  </a:cubicBezTo>
                  <a:cubicBezTo>
                    <a:pt x="100" y="445"/>
                    <a:pt x="0" y="346"/>
                    <a:pt x="0" y="223"/>
                  </a:cubicBezTo>
                  <a:cubicBezTo>
                    <a:pt x="0" y="100"/>
                    <a:pt x="100" y="0"/>
                    <a:pt x="222" y="0"/>
                  </a:cubicBezTo>
                  <a:cubicBezTo>
                    <a:pt x="345" y="0"/>
                    <a:pt x="445" y="100"/>
                    <a:pt x="445" y="223"/>
                  </a:cubicBezTo>
                  <a:lnTo>
                    <a:pt x="445" y="223"/>
                  </a:lnTo>
                  <a:close/>
                </a:path>
              </a:pathLst>
            </a:custGeom>
            <a:noFill/>
            <a:ln w="222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0" name="Freeform 11"/>
            <p:cNvSpPr>
              <a:spLocks/>
            </p:cNvSpPr>
            <p:nvPr/>
          </p:nvSpPr>
          <p:spPr bwMode="auto">
            <a:xfrm>
              <a:off x="1957" y="1176"/>
              <a:ext cx="71" cy="16"/>
            </a:xfrm>
            <a:custGeom>
              <a:avLst/>
              <a:gdLst>
                <a:gd name="T0" fmla="*/ 0 w 326"/>
                <a:gd name="T1" fmla="*/ 0 h 72"/>
                <a:gd name="T2" fmla="*/ 0 w 326"/>
                <a:gd name="T3" fmla="*/ 0 h 72"/>
                <a:gd name="T4" fmla="*/ 326 w 326"/>
                <a:gd name="T5" fmla="*/ 72 h 72"/>
              </a:gdLst>
              <a:ahLst/>
              <a:cxnLst>
                <a:cxn ang="0">
                  <a:pos x="T0" y="T1"/>
                </a:cxn>
                <a:cxn ang="0">
                  <a:pos x="T2" y="T3"/>
                </a:cxn>
                <a:cxn ang="0">
                  <a:pos x="T4" y="T5"/>
                </a:cxn>
              </a:cxnLst>
              <a:rect l="0" t="0" r="r" b="b"/>
              <a:pathLst>
                <a:path w="326" h="72">
                  <a:moveTo>
                    <a:pt x="0" y="0"/>
                  </a:moveTo>
                  <a:lnTo>
                    <a:pt x="0" y="0"/>
                  </a:lnTo>
                  <a:lnTo>
                    <a:pt x="326" y="72"/>
                  </a:lnTo>
                </a:path>
              </a:pathLst>
            </a:custGeom>
            <a:noFill/>
            <a:ln w="222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1" name="Freeform 12"/>
            <p:cNvSpPr>
              <a:spLocks/>
            </p:cNvSpPr>
            <p:nvPr/>
          </p:nvSpPr>
          <p:spPr bwMode="auto">
            <a:xfrm>
              <a:off x="2158" y="1176"/>
              <a:ext cx="62" cy="16"/>
            </a:xfrm>
            <a:custGeom>
              <a:avLst/>
              <a:gdLst>
                <a:gd name="T0" fmla="*/ 0 w 285"/>
                <a:gd name="T1" fmla="*/ 72 h 72"/>
                <a:gd name="T2" fmla="*/ 0 w 285"/>
                <a:gd name="T3" fmla="*/ 72 h 72"/>
                <a:gd name="T4" fmla="*/ 285 w 285"/>
                <a:gd name="T5" fmla="*/ 0 h 72"/>
              </a:gdLst>
              <a:ahLst/>
              <a:cxnLst>
                <a:cxn ang="0">
                  <a:pos x="T0" y="T1"/>
                </a:cxn>
                <a:cxn ang="0">
                  <a:pos x="T2" y="T3"/>
                </a:cxn>
                <a:cxn ang="0">
                  <a:pos x="T4" y="T5"/>
                </a:cxn>
              </a:cxnLst>
              <a:rect l="0" t="0" r="r" b="b"/>
              <a:pathLst>
                <a:path w="285" h="72">
                  <a:moveTo>
                    <a:pt x="0" y="72"/>
                  </a:moveTo>
                  <a:lnTo>
                    <a:pt x="0" y="72"/>
                  </a:lnTo>
                  <a:lnTo>
                    <a:pt x="285" y="0"/>
                  </a:lnTo>
                </a:path>
              </a:pathLst>
            </a:custGeom>
            <a:noFill/>
            <a:ln w="222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2" name="Freeform 13"/>
            <p:cNvSpPr>
              <a:spLocks/>
            </p:cNvSpPr>
            <p:nvPr/>
          </p:nvSpPr>
          <p:spPr bwMode="auto">
            <a:xfrm>
              <a:off x="2094" y="1080"/>
              <a:ext cx="0" cy="62"/>
            </a:xfrm>
            <a:custGeom>
              <a:avLst/>
              <a:gdLst>
                <a:gd name="T0" fmla="*/ 281 h 281"/>
                <a:gd name="T1" fmla="*/ 281 h 281"/>
                <a:gd name="T2" fmla="*/ 0 h 281"/>
              </a:gdLst>
              <a:ahLst/>
              <a:cxnLst>
                <a:cxn ang="0">
                  <a:pos x="0" y="T0"/>
                </a:cxn>
                <a:cxn ang="0">
                  <a:pos x="0" y="T1"/>
                </a:cxn>
                <a:cxn ang="0">
                  <a:pos x="0" y="T2"/>
                </a:cxn>
              </a:cxnLst>
              <a:rect l="0" t="0" r="r" b="b"/>
              <a:pathLst>
                <a:path h="281">
                  <a:moveTo>
                    <a:pt x="0" y="281"/>
                  </a:moveTo>
                  <a:lnTo>
                    <a:pt x="0" y="281"/>
                  </a:lnTo>
                  <a:lnTo>
                    <a:pt x="0" y="0"/>
                  </a:lnTo>
                </a:path>
              </a:pathLst>
            </a:custGeom>
            <a:noFill/>
            <a:ln w="222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3" name="Freeform 14"/>
            <p:cNvSpPr>
              <a:spLocks/>
            </p:cNvSpPr>
            <p:nvPr/>
          </p:nvSpPr>
          <p:spPr bwMode="auto">
            <a:xfrm>
              <a:off x="2128" y="1266"/>
              <a:ext cx="43" cy="70"/>
            </a:xfrm>
            <a:custGeom>
              <a:avLst/>
              <a:gdLst>
                <a:gd name="T0" fmla="*/ 0 w 196"/>
                <a:gd name="T1" fmla="*/ 0 h 322"/>
                <a:gd name="T2" fmla="*/ 0 w 196"/>
                <a:gd name="T3" fmla="*/ 0 h 322"/>
                <a:gd name="T4" fmla="*/ 196 w 196"/>
                <a:gd name="T5" fmla="*/ 322 h 322"/>
              </a:gdLst>
              <a:ahLst/>
              <a:cxnLst>
                <a:cxn ang="0">
                  <a:pos x="T0" y="T1"/>
                </a:cxn>
                <a:cxn ang="0">
                  <a:pos x="T2" y="T3"/>
                </a:cxn>
                <a:cxn ang="0">
                  <a:pos x="T4" y="T5"/>
                </a:cxn>
              </a:cxnLst>
              <a:rect l="0" t="0" r="r" b="b"/>
              <a:pathLst>
                <a:path w="196" h="322">
                  <a:moveTo>
                    <a:pt x="0" y="0"/>
                  </a:moveTo>
                  <a:lnTo>
                    <a:pt x="0" y="0"/>
                  </a:lnTo>
                  <a:lnTo>
                    <a:pt x="196" y="322"/>
                  </a:lnTo>
                </a:path>
              </a:pathLst>
            </a:custGeom>
            <a:noFill/>
            <a:ln w="222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4" name="Freeform 15"/>
            <p:cNvSpPr>
              <a:spLocks/>
            </p:cNvSpPr>
            <p:nvPr/>
          </p:nvSpPr>
          <p:spPr bwMode="auto">
            <a:xfrm>
              <a:off x="2008" y="1264"/>
              <a:ext cx="49" cy="73"/>
            </a:xfrm>
            <a:custGeom>
              <a:avLst/>
              <a:gdLst>
                <a:gd name="T0" fmla="*/ 226 w 226"/>
                <a:gd name="T1" fmla="*/ 0 h 334"/>
                <a:gd name="T2" fmla="*/ 226 w 226"/>
                <a:gd name="T3" fmla="*/ 0 h 334"/>
                <a:gd name="T4" fmla="*/ 0 w 226"/>
                <a:gd name="T5" fmla="*/ 334 h 334"/>
              </a:gdLst>
              <a:ahLst/>
              <a:cxnLst>
                <a:cxn ang="0">
                  <a:pos x="T0" y="T1"/>
                </a:cxn>
                <a:cxn ang="0">
                  <a:pos x="T2" y="T3"/>
                </a:cxn>
                <a:cxn ang="0">
                  <a:pos x="T4" y="T5"/>
                </a:cxn>
              </a:cxnLst>
              <a:rect l="0" t="0" r="r" b="b"/>
              <a:pathLst>
                <a:path w="226" h="334">
                  <a:moveTo>
                    <a:pt x="226" y="0"/>
                  </a:moveTo>
                  <a:lnTo>
                    <a:pt x="226" y="0"/>
                  </a:lnTo>
                  <a:lnTo>
                    <a:pt x="0" y="334"/>
                  </a:lnTo>
                </a:path>
              </a:pathLst>
            </a:custGeom>
            <a:noFill/>
            <a:ln w="222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Tree>
    <p:extLst>
      <p:ext uri="{BB962C8B-B14F-4D97-AF65-F5344CB8AC3E}">
        <p14:creationId xmlns:p14="http://schemas.microsoft.com/office/powerpoint/2010/main" val="2510959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300"/>
                                        <p:tgtEl>
                                          <p:spTgt spid="4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5"/>
                                        </p:tgtEl>
                                        <p:attrNameLst>
                                          <p:attrName>style.visibility</p:attrName>
                                        </p:attrNameLst>
                                      </p:cBhvr>
                                      <p:to>
                                        <p:strVal val="visible"/>
                                      </p:to>
                                    </p:set>
                                    <p:animEffect transition="in" filter="fade">
                                      <p:cBhvr>
                                        <p:cTn id="10" dur="300"/>
                                        <p:tgtEl>
                                          <p:spTgt spid="4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6"/>
                                        </p:tgtEl>
                                        <p:attrNameLst>
                                          <p:attrName>style.visibility</p:attrName>
                                        </p:attrNameLst>
                                      </p:cBhvr>
                                      <p:to>
                                        <p:strVal val="visible"/>
                                      </p:to>
                                    </p:set>
                                    <p:animEffect transition="in" filter="fade">
                                      <p:cBhvr>
                                        <p:cTn id="13" dur="300"/>
                                        <p:tgtEl>
                                          <p:spTgt spid="86"/>
                                        </p:tgtEl>
                                      </p:cBhvr>
                                    </p:animEffect>
                                  </p:childTnLst>
                                </p:cTn>
                              </p:par>
                            </p:childTnLst>
                          </p:cTn>
                        </p:par>
                        <p:par>
                          <p:cTn id="14" fill="hold">
                            <p:stCondLst>
                              <p:cond delay="300"/>
                            </p:stCondLst>
                            <p:childTnLst>
                              <p:par>
                                <p:cTn id="15" presetID="10" presetClass="entr" presetSubtype="0" fill="hold" grpId="0" nodeType="afterEffect">
                                  <p:stCondLst>
                                    <p:cond delay="0"/>
                                  </p:stCondLst>
                                  <p:childTnLst>
                                    <p:set>
                                      <p:cBhvr>
                                        <p:cTn id="16" dur="1" fill="hold">
                                          <p:stCondLst>
                                            <p:cond delay="0"/>
                                          </p:stCondLst>
                                        </p:cTn>
                                        <p:tgtEl>
                                          <p:spTgt spid="87"/>
                                        </p:tgtEl>
                                        <p:attrNameLst>
                                          <p:attrName>style.visibility</p:attrName>
                                        </p:attrNameLst>
                                      </p:cBhvr>
                                      <p:to>
                                        <p:strVal val="visible"/>
                                      </p:to>
                                    </p:set>
                                    <p:animEffect transition="in" filter="fade">
                                      <p:cBhvr>
                                        <p:cTn id="17" dur="300"/>
                                        <p:tgtEl>
                                          <p:spTgt spid="8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88"/>
                                        </p:tgtEl>
                                        <p:attrNameLst>
                                          <p:attrName>style.visibility</p:attrName>
                                        </p:attrNameLst>
                                      </p:cBhvr>
                                      <p:to>
                                        <p:strVal val="visible"/>
                                      </p:to>
                                    </p:set>
                                    <p:animEffect transition="in" filter="fade">
                                      <p:cBhvr>
                                        <p:cTn id="20" dur="300"/>
                                        <p:tgtEl>
                                          <p:spTgt spid="88"/>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89"/>
                                        </p:tgtEl>
                                        <p:attrNameLst>
                                          <p:attrName>style.visibility</p:attrName>
                                        </p:attrNameLst>
                                      </p:cBhvr>
                                      <p:to>
                                        <p:strVal val="visible"/>
                                      </p:to>
                                    </p:set>
                                    <p:animEffect transition="in" filter="fade">
                                      <p:cBhvr>
                                        <p:cTn id="23" dur="300"/>
                                        <p:tgtEl>
                                          <p:spTgt spid="89"/>
                                        </p:tgtEl>
                                      </p:cBhvr>
                                    </p:animEffect>
                                  </p:childTnLst>
                                </p:cTn>
                              </p:par>
                            </p:childTnLst>
                          </p:cTn>
                        </p:par>
                        <p:par>
                          <p:cTn id="24" fill="hold">
                            <p:stCondLst>
                              <p:cond delay="600"/>
                            </p:stCondLst>
                            <p:childTnLst>
                              <p:par>
                                <p:cTn id="25" presetID="10" presetClass="entr" presetSubtype="0" fill="hold" grpId="0" nodeType="afterEffect">
                                  <p:stCondLst>
                                    <p:cond delay="0"/>
                                  </p:stCondLst>
                                  <p:childTnLst>
                                    <p:set>
                                      <p:cBhvr>
                                        <p:cTn id="26" dur="1" fill="hold">
                                          <p:stCondLst>
                                            <p:cond delay="0"/>
                                          </p:stCondLst>
                                        </p:cTn>
                                        <p:tgtEl>
                                          <p:spTgt spid="90"/>
                                        </p:tgtEl>
                                        <p:attrNameLst>
                                          <p:attrName>style.visibility</p:attrName>
                                        </p:attrNameLst>
                                      </p:cBhvr>
                                      <p:to>
                                        <p:strVal val="visible"/>
                                      </p:to>
                                    </p:set>
                                    <p:animEffect transition="in" filter="fade">
                                      <p:cBhvr>
                                        <p:cTn id="27" dur="300"/>
                                        <p:tgtEl>
                                          <p:spTgt spid="9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91"/>
                                        </p:tgtEl>
                                        <p:attrNameLst>
                                          <p:attrName>style.visibility</p:attrName>
                                        </p:attrNameLst>
                                      </p:cBhvr>
                                      <p:to>
                                        <p:strVal val="visible"/>
                                      </p:to>
                                    </p:set>
                                    <p:animEffect transition="in" filter="fade">
                                      <p:cBhvr>
                                        <p:cTn id="30" dur="300"/>
                                        <p:tgtEl>
                                          <p:spTgt spid="9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2"/>
                                        </p:tgtEl>
                                        <p:attrNameLst>
                                          <p:attrName>style.visibility</p:attrName>
                                        </p:attrNameLst>
                                      </p:cBhvr>
                                      <p:to>
                                        <p:strVal val="visible"/>
                                      </p:to>
                                    </p:set>
                                    <p:animEffect transition="in" filter="fade">
                                      <p:cBhvr>
                                        <p:cTn id="33" dur="3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p:bldP spid="91" grpId="0" animBg="1"/>
      <p:bldP spid="92" grpId="0"/>
      <p:bldP spid="87" grpId="0"/>
      <p:bldP spid="88" grpId="0" animBg="1"/>
      <p:bldP spid="89" grpId="0"/>
      <p:bldP spid="41" grpId="0"/>
      <p:bldP spid="45" grpId="0" animBg="1"/>
      <p:bldP spid="8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oogle Shape;1131;p38">
            <a:extLst>
              <a:ext uri="{FF2B5EF4-FFF2-40B4-BE49-F238E27FC236}">
                <a16:creationId xmlns:a16="http://schemas.microsoft.com/office/drawing/2014/main" id="{51012BC9-2E2C-4AE4-B192-277C6C6430FA}"/>
              </a:ext>
            </a:extLst>
          </p:cNvPr>
          <p:cNvGrpSpPr/>
          <p:nvPr/>
        </p:nvGrpSpPr>
        <p:grpSpPr>
          <a:xfrm>
            <a:off x="3055805" y="3836248"/>
            <a:ext cx="23578884" cy="10704895"/>
            <a:chOff x="3301125" y="2268425"/>
            <a:chExt cx="1404725" cy="637750"/>
          </a:xfrm>
          <a:solidFill>
            <a:schemeClr val="tx2">
              <a:lumMod val="25000"/>
              <a:lumOff val="75000"/>
            </a:schemeClr>
          </a:solidFill>
        </p:grpSpPr>
        <p:sp>
          <p:nvSpPr>
            <p:cNvPr id="4" name="Google Shape;1132;p38">
              <a:extLst>
                <a:ext uri="{FF2B5EF4-FFF2-40B4-BE49-F238E27FC236}">
                  <a16:creationId xmlns:a16="http://schemas.microsoft.com/office/drawing/2014/main" id="{3E998E17-1C80-4CB9-B2BE-20441D3CAB0C}"/>
                </a:ext>
              </a:extLst>
            </p:cNvPr>
            <p:cNvSpPr/>
            <p:nvPr/>
          </p:nvSpPr>
          <p:spPr>
            <a:xfrm>
              <a:off x="3881575" y="2292400"/>
              <a:ext cx="11375" cy="5375"/>
            </a:xfrm>
            <a:custGeom>
              <a:avLst/>
              <a:gdLst/>
              <a:ahLst/>
              <a:cxnLst/>
              <a:rect l="l" t="t" r="r" b="b"/>
              <a:pathLst>
                <a:path w="455" h="215" extrusionOk="0">
                  <a:moveTo>
                    <a:pt x="302" y="0"/>
                  </a:moveTo>
                  <a:cubicBezTo>
                    <a:pt x="275" y="0"/>
                    <a:pt x="249" y="3"/>
                    <a:pt x="222" y="8"/>
                  </a:cubicBezTo>
                  <a:cubicBezTo>
                    <a:pt x="161" y="19"/>
                    <a:pt x="102" y="42"/>
                    <a:pt x="50" y="76"/>
                  </a:cubicBezTo>
                  <a:cubicBezTo>
                    <a:pt x="17" y="97"/>
                    <a:pt x="1" y="142"/>
                    <a:pt x="24" y="178"/>
                  </a:cubicBezTo>
                  <a:cubicBezTo>
                    <a:pt x="37" y="200"/>
                    <a:pt x="64" y="215"/>
                    <a:pt x="90" y="215"/>
                  </a:cubicBezTo>
                  <a:cubicBezTo>
                    <a:pt x="102" y="215"/>
                    <a:pt x="114" y="212"/>
                    <a:pt x="125" y="204"/>
                  </a:cubicBezTo>
                  <a:cubicBezTo>
                    <a:pt x="137" y="197"/>
                    <a:pt x="148" y="190"/>
                    <a:pt x="160" y="183"/>
                  </a:cubicBezTo>
                  <a:cubicBezTo>
                    <a:pt x="166" y="180"/>
                    <a:pt x="172" y="177"/>
                    <a:pt x="179" y="174"/>
                  </a:cubicBezTo>
                  <a:lnTo>
                    <a:pt x="182" y="172"/>
                  </a:lnTo>
                  <a:lnTo>
                    <a:pt x="182" y="172"/>
                  </a:lnTo>
                  <a:cubicBezTo>
                    <a:pt x="183" y="172"/>
                    <a:pt x="183" y="172"/>
                    <a:pt x="184" y="172"/>
                  </a:cubicBezTo>
                  <a:cubicBezTo>
                    <a:pt x="208" y="162"/>
                    <a:pt x="234" y="155"/>
                    <a:pt x="259" y="150"/>
                  </a:cubicBezTo>
                  <a:lnTo>
                    <a:pt x="268" y="148"/>
                  </a:lnTo>
                  <a:cubicBezTo>
                    <a:pt x="273" y="148"/>
                    <a:pt x="274" y="148"/>
                    <a:pt x="274" y="148"/>
                  </a:cubicBezTo>
                  <a:lnTo>
                    <a:pt x="274" y="148"/>
                  </a:lnTo>
                  <a:cubicBezTo>
                    <a:pt x="273" y="148"/>
                    <a:pt x="270" y="148"/>
                    <a:pt x="264" y="148"/>
                  </a:cubicBezTo>
                  <a:cubicBezTo>
                    <a:pt x="270" y="147"/>
                    <a:pt x="274" y="146"/>
                    <a:pt x="279" y="146"/>
                  </a:cubicBezTo>
                  <a:cubicBezTo>
                    <a:pt x="281" y="146"/>
                    <a:pt x="283" y="146"/>
                    <a:pt x="285" y="146"/>
                  </a:cubicBezTo>
                  <a:cubicBezTo>
                    <a:pt x="297" y="145"/>
                    <a:pt x="309" y="145"/>
                    <a:pt x="321" y="145"/>
                  </a:cubicBezTo>
                  <a:cubicBezTo>
                    <a:pt x="325" y="145"/>
                    <a:pt x="329" y="145"/>
                    <a:pt x="333" y="145"/>
                  </a:cubicBezTo>
                  <a:cubicBezTo>
                    <a:pt x="343" y="145"/>
                    <a:pt x="352" y="146"/>
                    <a:pt x="362" y="146"/>
                  </a:cubicBezTo>
                  <a:cubicBezTo>
                    <a:pt x="373" y="146"/>
                    <a:pt x="384" y="145"/>
                    <a:pt x="395" y="144"/>
                  </a:cubicBezTo>
                  <a:lnTo>
                    <a:pt x="404" y="142"/>
                  </a:lnTo>
                  <a:cubicBezTo>
                    <a:pt x="411" y="140"/>
                    <a:pt x="417" y="138"/>
                    <a:pt x="423" y="135"/>
                  </a:cubicBezTo>
                  <a:cubicBezTo>
                    <a:pt x="439" y="125"/>
                    <a:pt x="451" y="108"/>
                    <a:pt x="453" y="89"/>
                  </a:cubicBezTo>
                  <a:cubicBezTo>
                    <a:pt x="455" y="70"/>
                    <a:pt x="449" y="51"/>
                    <a:pt x="436" y="38"/>
                  </a:cubicBezTo>
                  <a:cubicBezTo>
                    <a:pt x="411" y="7"/>
                    <a:pt x="360" y="4"/>
                    <a:pt x="323" y="1"/>
                  </a:cubicBezTo>
                  <a:cubicBezTo>
                    <a:pt x="316" y="0"/>
                    <a:pt x="309" y="0"/>
                    <a:pt x="302"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1133;p38">
              <a:extLst>
                <a:ext uri="{FF2B5EF4-FFF2-40B4-BE49-F238E27FC236}">
                  <a16:creationId xmlns:a16="http://schemas.microsoft.com/office/drawing/2014/main" id="{97115741-B93E-44F6-9EC2-76323E60F12D}"/>
                </a:ext>
              </a:extLst>
            </p:cNvPr>
            <p:cNvSpPr/>
            <p:nvPr/>
          </p:nvSpPr>
          <p:spPr>
            <a:xfrm>
              <a:off x="3851975" y="2279000"/>
              <a:ext cx="11150" cy="6050"/>
            </a:xfrm>
            <a:custGeom>
              <a:avLst/>
              <a:gdLst/>
              <a:ahLst/>
              <a:cxnLst/>
              <a:rect l="l" t="t" r="r" b="b"/>
              <a:pathLst>
                <a:path w="446" h="242" extrusionOk="0">
                  <a:moveTo>
                    <a:pt x="200" y="200"/>
                  </a:moveTo>
                  <a:lnTo>
                    <a:pt x="185" y="206"/>
                  </a:lnTo>
                  <a:cubicBezTo>
                    <a:pt x="190" y="204"/>
                    <a:pt x="195" y="202"/>
                    <a:pt x="200" y="200"/>
                  </a:cubicBezTo>
                  <a:close/>
                  <a:moveTo>
                    <a:pt x="303" y="1"/>
                  </a:moveTo>
                  <a:cubicBezTo>
                    <a:pt x="298" y="1"/>
                    <a:pt x="294" y="1"/>
                    <a:pt x="289" y="1"/>
                  </a:cubicBezTo>
                  <a:cubicBezTo>
                    <a:pt x="275" y="3"/>
                    <a:pt x="259" y="6"/>
                    <a:pt x="243" y="9"/>
                  </a:cubicBezTo>
                  <a:cubicBezTo>
                    <a:pt x="223" y="12"/>
                    <a:pt x="203" y="17"/>
                    <a:pt x="183" y="23"/>
                  </a:cubicBezTo>
                  <a:cubicBezTo>
                    <a:pt x="139" y="37"/>
                    <a:pt x="95" y="57"/>
                    <a:pt x="56" y="84"/>
                  </a:cubicBezTo>
                  <a:cubicBezTo>
                    <a:pt x="20" y="108"/>
                    <a:pt x="1" y="159"/>
                    <a:pt x="26" y="200"/>
                  </a:cubicBezTo>
                  <a:cubicBezTo>
                    <a:pt x="42" y="225"/>
                    <a:pt x="71" y="242"/>
                    <a:pt x="101" y="242"/>
                  </a:cubicBezTo>
                  <a:cubicBezTo>
                    <a:pt x="115" y="242"/>
                    <a:pt x="129" y="238"/>
                    <a:pt x="142" y="230"/>
                  </a:cubicBezTo>
                  <a:lnTo>
                    <a:pt x="143" y="230"/>
                  </a:lnTo>
                  <a:cubicBezTo>
                    <a:pt x="162" y="218"/>
                    <a:pt x="182" y="208"/>
                    <a:pt x="203" y="199"/>
                  </a:cubicBezTo>
                  <a:lnTo>
                    <a:pt x="203" y="199"/>
                  </a:lnTo>
                  <a:cubicBezTo>
                    <a:pt x="227" y="190"/>
                    <a:pt x="251" y="184"/>
                    <a:pt x="276" y="179"/>
                  </a:cubicBezTo>
                  <a:lnTo>
                    <a:pt x="276" y="179"/>
                  </a:lnTo>
                  <a:cubicBezTo>
                    <a:pt x="295" y="178"/>
                    <a:pt x="313" y="176"/>
                    <a:pt x="332" y="172"/>
                  </a:cubicBezTo>
                  <a:lnTo>
                    <a:pt x="332" y="172"/>
                  </a:lnTo>
                  <a:cubicBezTo>
                    <a:pt x="357" y="170"/>
                    <a:pt x="382" y="170"/>
                    <a:pt x="405" y="157"/>
                  </a:cubicBezTo>
                  <a:cubicBezTo>
                    <a:pt x="431" y="143"/>
                    <a:pt x="445" y="116"/>
                    <a:pt x="445" y="89"/>
                  </a:cubicBezTo>
                  <a:cubicBezTo>
                    <a:pt x="445" y="58"/>
                    <a:pt x="429" y="37"/>
                    <a:pt x="405" y="20"/>
                  </a:cubicBezTo>
                  <a:cubicBezTo>
                    <a:pt x="385" y="5"/>
                    <a:pt x="356" y="3"/>
                    <a:pt x="330" y="3"/>
                  </a:cubicBezTo>
                  <a:lnTo>
                    <a:pt x="330" y="3"/>
                  </a:lnTo>
                  <a:cubicBezTo>
                    <a:pt x="321" y="2"/>
                    <a:pt x="312" y="1"/>
                    <a:pt x="303"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1134;p38">
              <a:extLst>
                <a:ext uri="{FF2B5EF4-FFF2-40B4-BE49-F238E27FC236}">
                  <a16:creationId xmlns:a16="http://schemas.microsoft.com/office/drawing/2014/main" id="{72F36641-28EF-4A6E-A672-35D15F03297C}"/>
                </a:ext>
              </a:extLst>
            </p:cNvPr>
            <p:cNvSpPr/>
            <p:nvPr/>
          </p:nvSpPr>
          <p:spPr>
            <a:xfrm>
              <a:off x="3641950" y="2284900"/>
              <a:ext cx="12375" cy="4975"/>
            </a:xfrm>
            <a:custGeom>
              <a:avLst/>
              <a:gdLst/>
              <a:ahLst/>
              <a:cxnLst/>
              <a:rect l="l" t="t" r="r" b="b"/>
              <a:pathLst>
                <a:path w="495" h="199" extrusionOk="0">
                  <a:moveTo>
                    <a:pt x="318" y="0"/>
                  </a:moveTo>
                  <a:cubicBezTo>
                    <a:pt x="296" y="0"/>
                    <a:pt x="275" y="3"/>
                    <a:pt x="253" y="6"/>
                  </a:cubicBezTo>
                  <a:cubicBezTo>
                    <a:pt x="181" y="16"/>
                    <a:pt x="111" y="37"/>
                    <a:pt x="45" y="69"/>
                  </a:cubicBezTo>
                  <a:cubicBezTo>
                    <a:pt x="11" y="84"/>
                    <a:pt x="1" y="134"/>
                    <a:pt x="20" y="165"/>
                  </a:cubicBezTo>
                  <a:cubicBezTo>
                    <a:pt x="33" y="187"/>
                    <a:pt x="57" y="199"/>
                    <a:pt x="81" y="199"/>
                  </a:cubicBezTo>
                  <a:cubicBezTo>
                    <a:pt x="93" y="199"/>
                    <a:pt x="105" y="196"/>
                    <a:pt x="116" y="190"/>
                  </a:cubicBezTo>
                  <a:lnTo>
                    <a:pt x="116" y="191"/>
                  </a:lnTo>
                  <a:cubicBezTo>
                    <a:pt x="124" y="187"/>
                    <a:pt x="133" y="183"/>
                    <a:pt x="142" y="179"/>
                  </a:cubicBezTo>
                  <a:lnTo>
                    <a:pt x="142" y="179"/>
                  </a:lnTo>
                  <a:cubicBezTo>
                    <a:pt x="143" y="179"/>
                    <a:pt x="151" y="176"/>
                    <a:pt x="154" y="174"/>
                  </a:cubicBezTo>
                  <a:lnTo>
                    <a:pt x="169" y="168"/>
                  </a:lnTo>
                  <a:cubicBezTo>
                    <a:pt x="193" y="160"/>
                    <a:pt x="216" y="153"/>
                    <a:pt x="240" y="147"/>
                  </a:cubicBezTo>
                  <a:cubicBezTo>
                    <a:pt x="263" y="142"/>
                    <a:pt x="286" y="137"/>
                    <a:pt x="310" y="134"/>
                  </a:cubicBezTo>
                  <a:lnTo>
                    <a:pt x="318" y="133"/>
                  </a:lnTo>
                  <a:lnTo>
                    <a:pt x="315" y="133"/>
                  </a:lnTo>
                  <a:lnTo>
                    <a:pt x="333" y="131"/>
                  </a:lnTo>
                  <a:cubicBezTo>
                    <a:pt x="347" y="130"/>
                    <a:pt x="361" y="127"/>
                    <a:pt x="373" y="120"/>
                  </a:cubicBezTo>
                  <a:lnTo>
                    <a:pt x="373" y="120"/>
                  </a:lnTo>
                  <a:cubicBezTo>
                    <a:pt x="376" y="120"/>
                    <a:pt x="378" y="120"/>
                    <a:pt x="380" y="120"/>
                  </a:cubicBezTo>
                  <a:cubicBezTo>
                    <a:pt x="378" y="120"/>
                    <a:pt x="377" y="120"/>
                    <a:pt x="377" y="120"/>
                  </a:cubicBezTo>
                  <a:cubicBezTo>
                    <a:pt x="378" y="120"/>
                    <a:pt x="385" y="119"/>
                    <a:pt x="386" y="118"/>
                  </a:cubicBezTo>
                  <a:cubicBezTo>
                    <a:pt x="394" y="117"/>
                    <a:pt x="403" y="116"/>
                    <a:pt x="412" y="116"/>
                  </a:cubicBezTo>
                  <a:cubicBezTo>
                    <a:pt x="432" y="115"/>
                    <a:pt x="452" y="111"/>
                    <a:pt x="471" y="102"/>
                  </a:cubicBezTo>
                  <a:cubicBezTo>
                    <a:pt x="491" y="90"/>
                    <a:pt x="494" y="63"/>
                    <a:pt x="478" y="46"/>
                  </a:cubicBezTo>
                  <a:cubicBezTo>
                    <a:pt x="464" y="33"/>
                    <a:pt x="447" y="24"/>
                    <a:pt x="428" y="19"/>
                  </a:cubicBezTo>
                  <a:cubicBezTo>
                    <a:pt x="411" y="14"/>
                    <a:pt x="394" y="11"/>
                    <a:pt x="377" y="10"/>
                  </a:cubicBezTo>
                  <a:cubicBezTo>
                    <a:pt x="377" y="10"/>
                    <a:pt x="376" y="10"/>
                    <a:pt x="376" y="10"/>
                  </a:cubicBezTo>
                  <a:lnTo>
                    <a:pt x="376" y="10"/>
                  </a:lnTo>
                  <a:cubicBezTo>
                    <a:pt x="376" y="10"/>
                    <a:pt x="376" y="10"/>
                    <a:pt x="376" y="10"/>
                  </a:cubicBezTo>
                  <a:cubicBezTo>
                    <a:pt x="366" y="4"/>
                    <a:pt x="354" y="0"/>
                    <a:pt x="341"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1135;p38">
              <a:extLst>
                <a:ext uri="{FF2B5EF4-FFF2-40B4-BE49-F238E27FC236}">
                  <a16:creationId xmlns:a16="http://schemas.microsoft.com/office/drawing/2014/main" id="{C6BF13D0-D85F-4E90-8FCF-0BFAF63F3F34}"/>
                </a:ext>
              </a:extLst>
            </p:cNvPr>
            <p:cNvSpPr/>
            <p:nvPr/>
          </p:nvSpPr>
          <p:spPr>
            <a:xfrm>
              <a:off x="3658400" y="2294925"/>
              <a:ext cx="7950" cy="3625"/>
            </a:xfrm>
            <a:custGeom>
              <a:avLst/>
              <a:gdLst/>
              <a:ahLst/>
              <a:cxnLst/>
              <a:rect l="l" t="t" r="r" b="b"/>
              <a:pathLst>
                <a:path w="318" h="145" extrusionOk="0">
                  <a:moveTo>
                    <a:pt x="73" y="0"/>
                  </a:moveTo>
                  <a:cubicBezTo>
                    <a:pt x="33" y="0"/>
                    <a:pt x="2" y="33"/>
                    <a:pt x="1" y="72"/>
                  </a:cubicBezTo>
                  <a:cubicBezTo>
                    <a:pt x="2" y="112"/>
                    <a:pt x="33" y="144"/>
                    <a:pt x="73" y="144"/>
                  </a:cubicBezTo>
                  <a:lnTo>
                    <a:pt x="168" y="142"/>
                  </a:lnTo>
                  <a:lnTo>
                    <a:pt x="215" y="142"/>
                  </a:lnTo>
                  <a:cubicBezTo>
                    <a:pt x="227" y="142"/>
                    <a:pt x="239" y="140"/>
                    <a:pt x="250" y="137"/>
                  </a:cubicBezTo>
                  <a:lnTo>
                    <a:pt x="275" y="129"/>
                  </a:lnTo>
                  <a:cubicBezTo>
                    <a:pt x="300" y="121"/>
                    <a:pt x="317" y="98"/>
                    <a:pt x="318" y="72"/>
                  </a:cubicBezTo>
                  <a:cubicBezTo>
                    <a:pt x="317" y="46"/>
                    <a:pt x="300" y="23"/>
                    <a:pt x="275" y="16"/>
                  </a:cubicBezTo>
                  <a:lnTo>
                    <a:pt x="253" y="8"/>
                  </a:lnTo>
                  <a:cubicBezTo>
                    <a:pt x="240" y="4"/>
                    <a:pt x="227" y="2"/>
                    <a:pt x="215" y="2"/>
                  </a:cubicBezTo>
                  <a:lnTo>
                    <a:pt x="168" y="1"/>
                  </a:lnTo>
                  <a:lnTo>
                    <a:pt x="73" y="0"/>
                  </a:ln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1136;p38">
              <a:extLst>
                <a:ext uri="{FF2B5EF4-FFF2-40B4-BE49-F238E27FC236}">
                  <a16:creationId xmlns:a16="http://schemas.microsoft.com/office/drawing/2014/main" id="{2BE575A4-8AB3-4AFC-818A-D55BF70EA0E5}"/>
                </a:ext>
              </a:extLst>
            </p:cNvPr>
            <p:cNvSpPr/>
            <p:nvPr/>
          </p:nvSpPr>
          <p:spPr>
            <a:xfrm>
              <a:off x="3491125" y="2782325"/>
              <a:ext cx="12375" cy="4325"/>
            </a:xfrm>
            <a:custGeom>
              <a:avLst/>
              <a:gdLst/>
              <a:ahLst/>
              <a:cxnLst/>
              <a:rect l="l" t="t" r="r" b="b"/>
              <a:pathLst>
                <a:path w="495" h="173" extrusionOk="0">
                  <a:moveTo>
                    <a:pt x="292" y="1"/>
                  </a:moveTo>
                  <a:cubicBezTo>
                    <a:pt x="286" y="1"/>
                    <a:pt x="279" y="1"/>
                    <a:pt x="273" y="2"/>
                  </a:cubicBezTo>
                  <a:cubicBezTo>
                    <a:pt x="209" y="6"/>
                    <a:pt x="144" y="12"/>
                    <a:pt x="80" y="17"/>
                  </a:cubicBezTo>
                  <a:cubicBezTo>
                    <a:pt x="41" y="21"/>
                    <a:pt x="1" y="51"/>
                    <a:pt x="3" y="94"/>
                  </a:cubicBezTo>
                  <a:cubicBezTo>
                    <a:pt x="5" y="133"/>
                    <a:pt x="34" y="173"/>
                    <a:pt x="75" y="173"/>
                  </a:cubicBezTo>
                  <a:cubicBezTo>
                    <a:pt x="77" y="173"/>
                    <a:pt x="78" y="173"/>
                    <a:pt x="80" y="172"/>
                  </a:cubicBezTo>
                  <a:cubicBezTo>
                    <a:pt x="146" y="167"/>
                    <a:pt x="211" y="162"/>
                    <a:pt x="276" y="156"/>
                  </a:cubicBezTo>
                  <a:cubicBezTo>
                    <a:pt x="300" y="155"/>
                    <a:pt x="324" y="149"/>
                    <a:pt x="346" y="141"/>
                  </a:cubicBezTo>
                  <a:lnTo>
                    <a:pt x="356" y="136"/>
                  </a:lnTo>
                  <a:cubicBezTo>
                    <a:pt x="360" y="134"/>
                    <a:pt x="362" y="133"/>
                    <a:pt x="362" y="133"/>
                  </a:cubicBezTo>
                  <a:lnTo>
                    <a:pt x="362" y="133"/>
                  </a:lnTo>
                  <a:cubicBezTo>
                    <a:pt x="362" y="133"/>
                    <a:pt x="361" y="134"/>
                    <a:pt x="358" y="136"/>
                  </a:cubicBezTo>
                  <a:cubicBezTo>
                    <a:pt x="367" y="133"/>
                    <a:pt x="375" y="131"/>
                    <a:pt x="383" y="129"/>
                  </a:cubicBezTo>
                  <a:cubicBezTo>
                    <a:pt x="416" y="120"/>
                    <a:pt x="452" y="114"/>
                    <a:pt x="477" y="90"/>
                  </a:cubicBezTo>
                  <a:cubicBezTo>
                    <a:pt x="494" y="73"/>
                    <a:pt x="490" y="45"/>
                    <a:pt x="470" y="33"/>
                  </a:cubicBezTo>
                  <a:cubicBezTo>
                    <a:pt x="442" y="13"/>
                    <a:pt x="400" y="15"/>
                    <a:pt x="367" y="12"/>
                  </a:cubicBezTo>
                  <a:cubicBezTo>
                    <a:pt x="360" y="11"/>
                    <a:pt x="352" y="11"/>
                    <a:pt x="345" y="10"/>
                  </a:cubicBezTo>
                  <a:lnTo>
                    <a:pt x="345" y="10"/>
                  </a:lnTo>
                  <a:cubicBezTo>
                    <a:pt x="343" y="9"/>
                    <a:pt x="336" y="7"/>
                    <a:pt x="334" y="6"/>
                  </a:cubicBezTo>
                  <a:cubicBezTo>
                    <a:pt x="320" y="2"/>
                    <a:pt x="306" y="1"/>
                    <a:pt x="292"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1137;p38">
              <a:extLst>
                <a:ext uri="{FF2B5EF4-FFF2-40B4-BE49-F238E27FC236}">
                  <a16:creationId xmlns:a16="http://schemas.microsoft.com/office/drawing/2014/main" id="{AFE78819-3797-4BB6-B038-7C63B6EBB240}"/>
                </a:ext>
              </a:extLst>
            </p:cNvPr>
            <p:cNvSpPr/>
            <p:nvPr/>
          </p:nvSpPr>
          <p:spPr>
            <a:xfrm>
              <a:off x="3469250" y="2794425"/>
              <a:ext cx="9275" cy="3650"/>
            </a:xfrm>
            <a:custGeom>
              <a:avLst/>
              <a:gdLst/>
              <a:ahLst/>
              <a:cxnLst/>
              <a:rect l="l" t="t" r="r" b="b"/>
              <a:pathLst>
                <a:path w="371" h="146" extrusionOk="0">
                  <a:moveTo>
                    <a:pt x="278" y="1"/>
                  </a:moveTo>
                  <a:cubicBezTo>
                    <a:pt x="269" y="1"/>
                    <a:pt x="258" y="3"/>
                    <a:pt x="249" y="4"/>
                  </a:cubicBezTo>
                  <a:cubicBezTo>
                    <a:pt x="222" y="6"/>
                    <a:pt x="198" y="10"/>
                    <a:pt x="172" y="13"/>
                  </a:cubicBezTo>
                  <a:lnTo>
                    <a:pt x="44" y="31"/>
                  </a:lnTo>
                  <a:cubicBezTo>
                    <a:pt x="29" y="35"/>
                    <a:pt x="17" y="45"/>
                    <a:pt x="9" y="57"/>
                  </a:cubicBezTo>
                  <a:cubicBezTo>
                    <a:pt x="3" y="69"/>
                    <a:pt x="1" y="82"/>
                    <a:pt x="3" y="94"/>
                  </a:cubicBezTo>
                  <a:cubicBezTo>
                    <a:pt x="6" y="120"/>
                    <a:pt x="29" y="145"/>
                    <a:pt x="56" y="145"/>
                  </a:cubicBezTo>
                  <a:cubicBezTo>
                    <a:pt x="57" y="145"/>
                    <a:pt x="58" y="145"/>
                    <a:pt x="59" y="145"/>
                  </a:cubicBezTo>
                  <a:lnTo>
                    <a:pt x="188" y="131"/>
                  </a:lnTo>
                  <a:cubicBezTo>
                    <a:pt x="213" y="129"/>
                    <a:pt x="238" y="126"/>
                    <a:pt x="262" y="123"/>
                  </a:cubicBezTo>
                  <a:cubicBezTo>
                    <a:pt x="273" y="122"/>
                    <a:pt x="283" y="121"/>
                    <a:pt x="294" y="119"/>
                  </a:cubicBezTo>
                  <a:cubicBezTo>
                    <a:pt x="308" y="114"/>
                    <a:pt x="320" y="109"/>
                    <a:pt x="333" y="101"/>
                  </a:cubicBezTo>
                  <a:cubicBezTo>
                    <a:pt x="371" y="80"/>
                    <a:pt x="362" y="18"/>
                    <a:pt x="320" y="8"/>
                  </a:cubicBezTo>
                  <a:cubicBezTo>
                    <a:pt x="307" y="3"/>
                    <a:pt x="293" y="1"/>
                    <a:pt x="278"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1138;p38">
              <a:extLst>
                <a:ext uri="{FF2B5EF4-FFF2-40B4-BE49-F238E27FC236}">
                  <a16:creationId xmlns:a16="http://schemas.microsoft.com/office/drawing/2014/main" id="{D987A004-936D-43C4-88B2-86408BAA3E5F}"/>
                </a:ext>
              </a:extLst>
            </p:cNvPr>
            <p:cNvSpPr/>
            <p:nvPr/>
          </p:nvSpPr>
          <p:spPr>
            <a:xfrm>
              <a:off x="3469000" y="2787350"/>
              <a:ext cx="9275" cy="3650"/>
            </a:xfrm>
            <a:custGeom>
              <a:avLst/>
              <a:gdLst/>
              <a:ahLst/>
              <a:cxnLst/>
              <a:rect l="l" t="t" r="r" b="b"/>
              <a:pathLst>
                <a:path w="371" h="146" extrusionOk="0">
                  <a:moveTo>
                    <a:pt x="276" y="1"/>
                  </a:moveTo>
                  <a:cubicBezTo>
                    <a:pt x="267" y="1"/>
                    <a:pt x="258" y="2"/>
                    <a:pt x="248" y="3"/>
                  </a:cubicBezTo>
                  <a:cubicBezTo>
                    <a:pt x="223" y="6"/>
                    <a:pt x="196" y="10"/>
                    <a:pt x="171" y="14"/>
                  </a:cubicBezTo>
                  <a:lnTo>
                    <a:pt x="43" y="32"/>
                  </a:lnTo>
                  <a:cubicBezTo>
                    <a:pt x="29" y="36"/>
                    <a:pt x="16" y="45"/>
                    <a:pt x="9" y="58"/>
                  </a:cubicBezTo>
                  <a:cubicBezTo>
                    <a:pt x="2" y="70"/>
                    <a:pt x="0" y="82"/>
                    <a:pt x="1" y="95"/>
                  </a:cubicBezTo>
                  <a:cubicBezTo>
                    <a:pt x="5" y="120"/>
                    <a:pt x="28" y="146"/>
                    <a:pt x="55" y="146"/>
                  </a:cubicBezTo>
                  <a:cubicBezTo>
                    <a:pt x="56" y="146"/>
                    <a:pt x="57" y="145"/>
                    <a:pt x="58" y="145"/>
                  </a:cubicBezTo>
                  <a:lnTo>
                    <a:pt x="187" y="132"/>
                  </a:lnTo>
                  <a:cubicBezTo>
                    <a:pt x="211" y="130"/>
                    <a:pt x="236" y="126"/>
                    <a:pt x="261" y="123"/>
                  </a:cubicBezTo>
                  <a:cubicBezTo>
                    <a:pt x="271" y="122"/>
                    <a:pt x="282" y="121"/>
                    <a:pt x="292" y="119"/>
                  </a:cubicBezTo>
                  <a:cubicBezTo>
                    <a:pt x="306" y="115"/>
                    <a:pt x="320" y="110"/>
                    <a:pt x="332" y="101"/>
                  </a:cubicBezTo>
                  <a:cubicBezTo>
                    <a:pt x="370" y="80"/>
                    <a:pt x="361" y="19"/>
                    <a:pt x="320" y="8"/>
                  </a:cubicBezTo>
                  <a:cubicBezTo>
                    <a:pt x="306" y="3"/>
                    <a:pt x="291" y="1"/>
                    <a:pt x="276"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1139;p38">
              <a:extLst>
                <a:ext uri="{FF2B5EF4-FFF2-40B4-BE49-F238E27FC236}">
                  <a16:creationId xmlns:a16="http://schemas.microsoft.com/office/drawing/2014/main" id="{D7535D17-20DC-4045-AF42-9A9601FBCE64}"/>
                </a:ext>
              </a:extLst>
            </p:cNvPr>
            <p:cNvSpPr/>
            <p:nvPr/>
          </p:nvSpPr>
          <p:spPr>
            <a:xfrm>
              <a:off x="3301125" y="2268425"/>
              <a:ext cx="1404725" cy="637750"/>
            </a:xfrm>
            <a:custGeom>
              <a:avLst/>
              <a:gdLst/>
              <a:ahLst/>
              <a:cxnLst/>
              <a:rect l="l" t="t" r="r" b="b"/>
              <a:pathLst>
                <a:path w="56189" h="25510" extrusionOk="0">
                  <a:moveTo>
                    <a:pt x="18536" y="1"/>
                  </a:moveTo>
                  <a:cubicBezTo>
                    <a:pt x="17958" y="1"/>
                    <a:pt x="17381" y="31"/>
                    <a:pt x="16814" y="95"/>
                  </a:cubicBezTo>
                  <a:cubicBezTo>
                    <a:pt x="15250" y="275"/>
                    <a:pt x="13055" y="802"/>
                    <a:pt x="11982" y="2066"/>
                  </a:cubicBezTo>
                  <a:cubicBezTo>
                    <a:pt x="10811" y="3445"/>
                    <a:pt x="9358" y="4574"/>
                    <a:pt x="7957" y="5739"/>
                  </a:cubicBezTo>
                  <a:cubicBezTo>
                    <a:pt x="6419" y="7020"/>
                    <a:pt x="4853" y="8285"/>
                    <a:pt x="3508" y="9768"/>
                  </a:cubicBezTo>
                  <a:cubicBezTo>
                    <a:pt x="2162" y="11250"/>
                    <a:pt x="1031" y="12977"/>
                    <a:pt x="519" y="14913"/>
                  </a:cubicBezTo>
                  <a:cubicBezTo>
                    <a:pt x="0" y="16875"/>
                    <a:pt x="251" y="18752"/>
                    <a:pt x="1134" y="20552"/>
                  </a:cubicBezTo>
                  <a:cubicBezTo>
                    <a:pt x="1966" y="22248"/>
                    <a:pt x="3702" y="23384"/>
                    <a:pt x="5379" y="24164"/>
                  </a:cubicBezTo>
                  <a:cubicBezTo>
                    <a:pt x="7290" y="25054"/>
                    <a:pt x="9398" y="25510"/>
                    <a:pt x="11505" y="25510"/>
                  </a:cubicBezTo>
                  <a:cubicBezTo>
                    <a:pt x="12452" y="25510"/>
                    <a:pt x="13398" y="25418"/>
                    <a:pt x="14326" y="25231"/>
                  </a:cubicBezTo>
                  <a:lnTo>
                    <a:pt x="13622" y="24142"/>
                  </a:lnTo>
                  <a:cubicBezTo>
                    <a:pt x="13152" y="23418"/>
                    <a:pt x="16251" y="24074"/>
                    <a:pt x="15626" y="23477"/>
                  </a:cubicBezTo>
                  <a:cubicBezTo>
                    <a:pt x="13948" y="21871"/>
                    <a:pt x="7781" y="19999"/>
                    <a:pt x="6325" y="18189"/>
                  </a:cubicBezTo>
                  <a:cubicBezTo>
                    <a:pt x="5189" y="16775"/>
                    <a:pt x="5006" y="14665"/>
                    <a:pt x="5882" y="13077"/>
                  </a:cubicBezTo>
                  <a:cubicBezTo>
                    <a:pt x="6300" y="12322"/>
                    <a:pt x="6919" y="11700"/>
                    <a:pt x="7549" y="11112"/>
                  </a:cubicBezTo>
                  <a:cubicBezTo>
                    <a:pt x="9824" y="8991"/>
                    <a:pt x="12357" y="7165"/>
                    <a:pt x="15089" y="5677"/>
                  </a:cubicBezTo>
                  <a:cubicBezTo>
                    <a:pt x="15505" y="5450"/>
                    <a:pt x="16383" y="5046"/>
                    <a:pt x="17242" y="4542"/>
                  </a:cubicBezTo>
                  <a:cubicBezTo>
                    <a:pt x="18550" y="3775"/>
                    <a:pt x="20034" y="3374"/>
                    <a:pt x="21540" y="3374"/>
                  </a:cubicBezTo>
                  <a:cubicBezTo>
                    <a:pt x="21818" y="3374"/>
                    <a:pt x="22096" y="3388"/>
                    <a:pt x="22374" y="3415"/>
                  </a:cubicBezTo>
                  <a:cubicBezTo>
                    <a:pt x="23465" y="3523"/>
                    <a:pt x="24560" y="3594"/>
                    <a:pt x="25638" y="3654"/>
                  </a:cubicBezTo>
                  <a:cubicBezTo>
                    <a:pt x="30475" y="3924"/>
                    <a:pt x="35592" y="4184"/>
                    <a:pt x="39617" y="6878"/>
                  </a:cubicBezTo>
                  <a:cubicBezTo>
                    <a:pt x="41819" y="8352"/>
                    <a:pt x="43575" y="10490"/>
                    <a:pt x="45970" y="11624"/>
                  </a:cubicBezTo>
                  <a:cubicBezTo>
                    <a:pt x="47959" y="12567"/>
                    <a:pt x="50194" y="12728"/>
                    <a:pt x="52416" y="12728"/>
                  </a:cubicBezTo>
                  <a:cubicBezTo>
                    <a:pt x="52935" y="12728"/>
                    <a:pt x="53453" y="12719"/>
                    <a:pt x="53967" y="12709"/>
                  </a:cubicBezTo>
                  <a:cubicBezTo>
                    <a:pt x="54652" y="12697"/>
                    <a:pt x="55458" y="12618"/>
                    <a:pt x="55807" y="12028"/>
                  </a:cubicBezTo>
                  <a:cubicBezTo>
                    <a:pt x="56188" y="11385"/>
                    <a:pt x="55727" y="10517"/>
                    <a:pt x="55065" y="10166"/>
                  </a:cubicBezTo>
                  <a:cubicBezTo>
                    <a:pt x="54405" y="9816"/>
                    <a:pt x="53623" y="9823"/>
                    <a:pt x="52877" y="9768"/>
                  </a:cubicBezTo>
                  <a:cubicBezTo>
                    <a:pt x="50240" y="9573"/>
                    <a:pt x="47678" y="8471"/>
                    <a:pt x="45724" y="6689"/>
                  </a:cubicBezTo>
                  <a:cubicBezTo>
                    <a:pt x="44687" y="5744"/>
                    <a:pt x="43809" y="4610"/>
                    <a:pt x="42636" y="3841"/>
                  </a:cubicBezTo>
                  <a:cubicBezTo>
                    <a:pt x="41532" y="3117"/>
                    <a:pt x="40231" y="2760"/>
                    <a:pt x="38936" y="2498"/>
                  </a:cubicBezTo>
                  <a:cubicBezTo>
                    <a:pt x="37943" y="2298"/>
                    <a:pt x="36941" y="2147"/>
                    <a:pt x="35935" y="2028"/>
                  </a:cubicBezTo>
                  <a:cubicBezTo>
                    <a:pt x="32682" y="1643"/>
                    <a:pt x="29400" y="1583"/>
                    <a:pt x="26151" y="1174"/>
                  </a:cubicBezTo>
                  <a:cubicBezTo>
                    <a:pt x="25341" y="1073"/>
                    <a:pt x="24535" y="949"/>
                    <a:pt x="23734" y="794"/>
                  </a:cubicBezTo>
                  <a:cubicBezTo>
                    <a:pt x="23073" y="666"/>
                    <a:pt x="22452" y="396"/>
                    <a:pt x="21802" y="287"/>
                  </a:cubicBezTo>
                  <a:cubicBezTo>
                    <a:pt x="20736" y="108"/>
                    <a:pt x="19633" y="1"/>
                    <a:pt x="18536"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1140;p38">
              <a:extLst>
                <a:ext uri="{FF2B5EF4-FFF2-40B4-BE49-F238E27FC236}">
                  <a16:creationId xmlns:a16="http://schemas.microsoft.com/office/drawing/2014/main" id="{F5ECC4E9-7C23-483B-952A-7F9093143D4E}"/>
                </a:ext>
              </a:extLst>
            </p:cNvPr>
            <p:cNvSpPr/>
            <p:nvPr/>
          </p:nvSpPr>
          <p:spPr>
            <a:xfrm>
              <a:off x="3829925" y="2290650"/>
              <a:ext cx="9075" cy="3100"/>
            </a:xfrm>
            <a:custGeom>
              <a:avLst/>
              <a:gdLst/>
              <a:ahLst/>
              <a:cxnLst/>
              <a:rect l="l" t="t" r="r" b="b"/>
              <a:pathLst>
                <a:path w="363" h="124" extrusionOk="0">
                  <a:moveTo>
                    <a:pt x="153" y="1"/>
                  </a:moveTo>
                  <a:cubicBezTo>
                    <a:pt x="121" y="1"/>
                    <a:pt x="90" y="2"/>
                    <a:pt x="59" y="3"/>
                  </a:cubicBezTo>
                  <a:cubicBezTo>
                    <a:pt x="26" y="4"/>
                    <a:pt x="0" y="30"/>
                    <a:pt x="0" y="62"/>
                  </a:cubicBezTo>
                  <a:cubicBezTo>
                    <a:pt x="1" y="94"/>
                    <a:pt x="26" y="120"/>
                    <a:pt x="59" y="121"/>
                  </a:cubicBezTo>
                  <a:cubicBezTo>
                    <a:pt x="94" y="122"/>
                    <a:pt x="128" y="124"/>
                    <a:pt x="163" y="124"/>
                  </a:cubicBezTo>
                  <a:cubicBezTo>
                    <a:pt x="171" y="124"/>
                    <a:pt x="179" y="124"/>
                    <a:pt x="188" y="124"/>
                  </a:cubicBezTo>
                  <a:lnTo>
                    <a:pt x="251" y="121"/>
                  </a:lnTo>
                  <a:cubicBezTo>
                    <a:pt x="262" y="121"/>
                    <a:pt x="272" y="121"/>
                    <a:pt x="283" y="120"/>
                  </a:cubicBezTo>
                  <a:cubicBezTo>
                    <a:pt x="300" y="119"/>
                    <a:pt x="316" y="113"/>
                    <a:pt x="331" y="105"/>
                  </a:cubicBezTo>
                  <a:cubicBezTo>
                    <a:pt x="363" y="86"/>
                    <a:pt x="363" y="39"/>
                    <a:pt x="331" y="20"/>
                  </a:cubicBezTo>
                  <a:cubicBezTo>
                    <a:pt x="316" y="11"/>
                    <a:pt x="300" y="6"/>
                    <a:pt x="283" y="4"/>
                  </a:cubicBezTo>
                  <a:cubicBezTo>
                    <a:pt x="273" y="4"/>
                    <a:pt x="263" y="4"/>
                    <a:pt x="253" y="3"/>
                  </a:cubicBezTo>
                  <a:lnTo>
                    <a:pt x="188" y="1"/>
                  </a:lnTo>
                  <a:cubicBezTo>
                    <a:pt x="176" y="1"/>
                    <a:pt x="165" y="1"/>
                    <a:pt x="153"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1141;p38">
              <a:extLst>
                <a:ext uri="{FF2B5EF4-FFF2-40B4-BE49-F238E27FC236}">
                  <a16:creationId xmlns:a16="http://schemas.microsoft.com/office/drawing/2014/main" id="{D306F725-71E9-4B67-8B62-6A6159A6568F}"/>
                </a:ext>
              </a:extLst>
            </p:cNvPr>
            <p:cNvSpPr/>
            <p:nvPr/>
          </p:nvSpPr>
          <p:spPr>
            <a:xfrm>
              <a:off x="3841725" y="2299850"/>
              <a:ext cx="20450" cy="4650"/>
            </a:xfrm>
            <a:custGeom>
              <a:avLst/>
              <a:gdLst/>
              <a:ahLst/>
              <a:cxnLst/>
              <a:rect l="l" t="t" r="r" b="b"/>
              <a:pathLst>
                <a:path w="818" h="186" extrusionOk="0">
                  <a:moveTo>
                    <a:pt x="372" y="1"/>
                  </a:moveTo>
                  <a:cubicBezTo>
                    <a:pt x="332" y="1"/>
                    <a:pt x="292" y="3"/>
                    <a:pt x="252" y="4"/>
                  </a:cubicBezTo>
                  <a:cubicBezTo>
                    <a:pt x="224" y="5"/>
                    <a:pt x="195" y="7"/>
                    <a:pt x="168" y="9"/>
                  </a:cubicBezTo>
                  <a:cubicBezTo>
                    <a:pt x="132" y="12"/>
                    <a:pt x="97" y="17"/>
                    <a:pt x="63" y="23"/>
                  </a:cubicBezTo>
                  <a:cubicBezTo>
                    <a:pt x="24" y="31"/>
                    <a:pt x="0" y="75"/>
                    <a:pt x="6" y="110"/>
                  </a:cubicBezTo>
                  <a:cubicBezTo>
                    <a:pt x="11" y="149"/>
                    <a:pt x="44" y="178"/>
                    <a:pt x="83" y="178"/>
                  </a:cubicBezTo>
                  <a:cubicBezTo>
                    <a:pt x="107" y="179"/>
                    <a:pt x="130" y="181"/>
                    <a:pt x="154" y="181"/>
                  </a:cubicBezTo>
                  <a:cubicBezTo>
                    <a:pt x="159" y="181"/>
                    <a:pt x="165" y="181"/>
                    <a:pt x="170" y="180"/>
                  </a:cubicBezTo>
                  <a:cubicBezTo>
                    <a:pt x="200" y="179"/>
                    <a:pt x="229" y="179"/>
                    <a:pt x="259" y="179"/>
                  </a:cubicBezTo>
                  <a:cubicBezTo>
                    <a:pt x="303" y="179"/>
                    <a:pt x="349" y="181"/>
                    <a:pt x="394" y="181"/>
                  </a:cubicBezTo>
                  <a:cubicBezTo>
                    <a:pt x="405" y="181"/>
                    <a:pt x="416" y="181"/>
                    <a:pt x="427" y="180"/>
                  </a:cubicBezTo>
                  <a:cubicBezTo>
                    <a:pt x="484" y="180"/>
                    <a:pt x="540" y="180"/>
                    <a:pt x="596" y="184"/>
                  </a:cubicBezTo>
                  <a:cubicBezTo>
                    <a:pt x="612" y="184"/>
                    <a:pt x="627" y="186"/>
                    <a:pt x="642" y="186"/>
                  </a:cubicBezTo>
                  <a:cubicBezTo>
                    <a:pt x="659" y="186"/>
                    <a:pt x="677" y="183"/>
                    <a:pt x="695" y="179"/>
                  </a:cubicBezTo>
                  <a:cubicBezTo>
                    <a:pt x="723" y="174"/>
                    <a:pt x="751" y="170"/>
                    <a:pt x="778" y="166"/>
                  </a:cubicBezTo>
                  <a:cubicBezTo>
                    <a:pt x="802" y="159"/>
                    <a:pt x="818" y="139"/>
                    <a:pt x="818" y="115"/>
                  </a:cubicBezTo>
                  <a:cubicBezTo>
                    <a:pt x="816" y="92"/>
                    <a:pt x="802" y="72"/>
                    <a:pt x="778" y="65"/>
                  </a:cubicBezTo>
                  <a:cubicBezTo>
                    <a:pt x="751" y="54"/>
                    <a:pt x="723" y="43"/>
                    <a:pt x="695" y="33"/>
                  </a:cubicBezTo>
                  <a:cubicBezTo>
                    <a:pt x="663" y="22"/>
                    <a:pt x="630" y="17"/>
                    <a:pt x="597" y="16"/>
                  </a:cubicBezTo>
                  <a:cubicBezTo>
                    <a:pt x="539" y="10"/>
                    <a:pt x="482" y="5"/>
                    <a:pt x="424" y="2"/>
                  </a:cubicBezTo>
                  <a:cubicBezTo>
                    <a:pt x="407" y="1"/>
                    <a:pt x="390" y="1"/>
                    <a:pt x="372"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1142;p38">
              <a:extLst>
                <a:ext uri="{FF2B5EF4-FFF2-40B4-BE49-F238E27FC236}">
                  <a16:creationId xmlns:a16="http://schemas.microsoft.com/office/drawing/2014/main" id="{A45A44E8-5E60-4AF9-A7AA-B4B83E8B5DA3}"/>
                </a:ext>
              </a:extLst>
            </p:cNvPr>
            <p:cNvSpPr/>
            <p:nvPr/>
          </p:nvSpPr>
          <p:spPr>
            <a:xfrm>
              <a:off x="3630525" y="2332625"/>
              <a:ext cx="16300" cy="4250"/>
            </a:xfrm>
            <a:custGeom>
              <a:avLst/>
              <a:gdLst/>
              <a:ahLst/>
              <a:cxnLst/>
              <a:rect l="l" t="t" r="r" b="b"/>
              <a:pathLst>
                <a:path w="652" h="170" extrusionOk="0">
                  <a:moveTo>
                    <a:pt x="460" y="1"/>
                  </a:moveTo>
                  <a:cubicBezTo>
                    <a:pt x="458" y="1"/>
                    <a:pt x="456" y="1"/>
                    <a:pt x="455" y="1"/>
                  </a:cubicBezTo>
                  <a:lnTo>
                    <a:pt x="331" y="2"/>
                  </a:lnTo>
                  <a:lnTo>
                    <a:pt x="83" y="4"/>
                  </a:lnTo>
                  <a:cubicBezTo>
                    <a:pt x="41" y="4"/>
                    <a:pt x="0" y="41"/>
                    <a:pt x="2" y="85"/>
                  </a:cubicBezTo>
                  <a:cubicBezTo>
                    <a:pt x="3" y="129"/>
                    <a:pt x="39" y="165"/>
                    <a:pt x="83" y="166"/>
                  </a:cubicBezTo>
                  <a:lnTo>
                    <a:pt x="331" y="168"/>
                  </a:lnTo>
                  <a:lnTo>
                    <a:pt x="451" y="169"/>
                  </a:lnTo>
                  <a:cubicBezTo>
                    <a:pt x="499" y="169"/>
                    <a:pt x="544" y="159"/>
                    <a:pt x="590" y="148"/>
                  </a:cubicBezTo>
                  <a:cubicBezTo>
                    <a:pt x="652" y="134"/>
                    <a:pt x="652" y="37"/>
                    <a:pt x="590" y="22"/>
                  </a:cubicBezTo>
                  <a:cubicBezTo>
                    <a:pt x="547" y="13"/>
                    <a:pt x="504" y="1"/>
                    <a:pt x="460"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1143;p38">
              <a:extLst>
                <a:ext uri="{FF2B5EF4-FFF2-40B4-BE49-F238E27FC236}">
                  <a16:creationId xmlns:a16="http://schemas.microsoft.com/office/drawing/2014/main" id="{2166785F-7648-409F-8E02-D21DC7953949}"/>
                </a:ext>
              </a:extLst>
            </p:cNvPr>
            <p:cNvSpPr/>
            <p:nvPr/>
          </p:nvSpPr>
          <p:spPr>
            <a:xfrm>
              <a:off x="3601300" y="2345125"/>
              <a:ext cx="18750" cy="4025"/>
            </a:xfrm>
            <a:custGeom>
              <a:avLst/>
              <a:gdLst/>
              <a:ahLst/>
              <a:cxnLst/>
              <a:rect l="l" t="t" r="r" b="b"/>
              <a:pathLst>
                <a:path w="750" h="161" extrusionOk="0">
                  <a:moveTo>
                    <a:pt x="477" y="0"/>
                  </a:moveTo>
                  <a:cubicBezTo>
                    <a:pt x="474" y="0"/>
                    <a:pt x="471" y="0"/>
                    <a:pt x="468" y="1"/>
                  </a:cubicBezTo>
                  <a:lnTo>
                    <a:pt x="389" y="2"/>
                  </a:lnTo>
                  <a:lnTo>
                    <a:pt x="76" y="5"/>
                  </a:lnTo>
                  <a:cubicBezTo>
                    <a:pt x="35" y="5"/>
                    <a:pt x="1" y="38"/>
                    <a:pt x="1" y="81"/>
                  </a:cubicBezTo>
                  <a:cubicBezTo>
                    <a:pt x="1" y="122"/>
                    <a:pt x="35" y="156"/>
                    <a:pt x="76" y="156"/>
                  </a:cubicBezTo>
                  <a:lnTo>
                    <a:pt x="77" y="156"/>
                  </a:lnTo>
                  <a:lnTo>
                    <a:pt x="390" y="160"/>
                  </a:lnTo>
                  <a:lnTo>
                    <a:pt x="465" y="161"/>
                  </a:lnTo>
                  <a:cubicBezTo>
                    <a:pt x="483" y="161"/>
                    <a:pt x="501" y="159"/>
                    <a:pt x="518" y="154"/>
                  </a:cubicBezTo>
                  <a:cubicBezTo>
                    <a:pt x="519" y="154"/>
                    <a:pt x="534" y="151"/>
                    <a:pt x="529" y="151"/>
                  </a:cubicBezTo>
                  <a:cubicBezTo>
                    <a:pt x="528" y="151"/>
                    <a:pt x="527" y="151"/>
                    <a:pt x="524" y="151"/>
                  </a:cubicBezTo>
                  <a:cubicBezTo>
                    <a:pt x="530" y="150"/>
                    <a:pt x="537" y="150"/>
                    <a:pt x="544" y="149"/>
                  </a:cubicBezTo>
                  <a:cubicBezTo>
                    <a:pt x="599" y="144"/>
                    <a:pt x="655" y="140"/>
                    <a:pt x="709" y="131"/>
                  </a:cubicBezTo>
                  <a:cubicBezTo>
                    <a:pt x="733" y="126"/>
                    <a:pt x="750" y="105"/>
                    <a:pt x="748" y="81"/>
                  </a:cubicBezTo>
                  <a:cubicBezTo>
                    <a:pt x="747" y="59"/>
                    <a:pt x="734" y="32"/>
                    <a:pt x="709" y="29"/>
                  </a:cubicBezTo>
                  <a:cubicBezTo>
                    <a:pt x="655" y="21"/>
                    <a:pt x="599" y="15"/>
                    <a:pt x="544" y="11"/>
                  </a:cubicBezTo>
                  <a:cubicBezTo>
                    <a:pt x="538" y="11"/>
                    <a:pt x="530" y="10"/>
                    <a:pt x="524" y="9"/>
                  </a:cubicBezTo>
                  <a:lnTo>
                    <a:pt x="524" y="9"/>
                  </a:lnTo>
                  <a:cubicBezTo>
                    <a:pt x="527" y="9"/>
                    <a:pt x="528" y="10"/>
                    <a:pt x="529" y="10"/>
                  </a:cubicBezTo>
                  <a:cubicBezTo>
                    <a:pt x="531" y="10"/>
                    <a:pt x="522" y="7"/>
                    <a:pt x="518" y="6"/>
                  </a:cubicBezTo>
                  <a:cubicBezTo>
                    <a:pt x="504" y="2"/>
                    <a:pt x="491" y="0"/>
                    <a:pt x="477"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1144;p38">
              <a:extLst>
                <a:ext uri="{FF2B5EF4-FFF2-40B4-BE49-F238E27FC236}">
                  <a16:creationId xmlns:a16="http://schemas.microsoft.com/office/drawing/2014/main" id="{7FA6963C-98EC-4F9C-8A14-62DDDD45D48E}"/>
                </a:ext>
              </a:extLst>
            </p:cNvPr>
            <p:cNvSpPr/>
            <p:nvPr/>
          </p:nvSpPr>
          <p:spPr>
            <a:xfrm>
              <a:off x="3428775" y="2752725"/>
              <a:ext cx="17000" cy="4125"/>
            </a:xfrm>
            <a:custGeom>
              <a:avLst/>
              <a:gdLst/>
              <a:ahLst/>
              <a:cxnLst/>
              <a:rect l="l" t="t" r="r" b="b"/>
              <a:pathLst>
                <a:path w="680" h="165" extrusionOk="0">
                  <a:moveTo>
                    <a:pt x="440" y="1"/>
                  </a:moveTo>
                  <a:cubicBezTo>
                    <a:pt x="409" y="1"/>
                    <a:pt x="379" y="2"/>
                    <a:pt x="347" y="3"/>
                  </a:cubicBezTo>
                  <a:lnTo>
                    <a:pt x="78" y="6"/>
                  </a:lnTo>
                  <a:cubicBezTo>
                    <a:pt x="39" y="6"/>
                    <a:pt x="0" y="41"/>
                    <a:pt x="2" y="83"/>
                  </a:cubicBezTo>
                  <a:cubicBezTo>
                    <a:pt x="4" y="125"/>
                    <a:pt x="37" y="159"/>
                    <a:pt x="78" y="160"/>
                  </a:cubicBezTo>
                  <a:lnTo>
                    <a:pt x="77" y="160"/>
                  </a:lnTo>
                  <a:lnTo>
                    <a:pt x="346" y="163"/>
                  </a:lnTo>
                  <a:cubicBezTo>
                    <a:pt x="379" y="163"/>
                    <a:pt x="412" y="165"/>
                    <a:pt x="445" y="165"/>
                  </a:cubicBezTo>
                  <a:cubicBezTo>
                    <a:pt x="456" y="165"/>
                    <a:pt x="467" y="165"/>
                    <a:pt x="478" y="164"/>
                  </a:cubicBezTo>
                  <a:cubicBezTo>
                    <a:pt x="501" y="164"/>
                    <a:pt x="524" y="163"/>
                    <a:pt x="547" y="162"/>
                  </a:cubicBezTo>
                  <a:cubicBezTo>
                    <a:pt x="560" y="162"/>
                    <a:pt x="573" y="161"/>
                    <a:pt x="587" y="159"/>
                  </a:cubicBezTo>
                  <a:cubicBezTo>
                    <a:pt x="606" y="156"/>
                    <a:pt x="625" y="146"/>
                    <a:pt x="638" y="131"/>
                  </a:cubicBezTo>
                  <a:lnTo>
                    <a:pt x="638" y="131"/>
                  </a:lnTo>
                  <a:lnTo>
                    <a:pt x="647" y="126"/>
                  </a:lnTo>
                  <a:cubicBezTo>
                    <a:pt x="679" y="106"/>
                    <a:pt x="679" y="60"/>
                    <a:pt x="647" y="40"/>
                  </a:cubicBezTo>
                  <a:lnTo>
                    <a:pt x="636" y="33"/>
                  </a:lnTo>
                  <a:lnTo>
                    <a:pt x="636" y="33"/>
                  </a:lnTo>
                  <a:cubicBezTo>
                    <a:pt x="625" y="22"/>
                    <a:pt x="612" y="14"/>
                    <a:pt x="597" y="8"/>
                  </a:cubicBezTo>
                  <a:cubicBezTo>
                    <a:pt x="586" y="6"/>
                    <a:pt x="574" y="4"/>
                    <a:pt x="563" y="4"/>
                  </a:cubicBezTo>
                  <a:cubicBezTo>
                    <a:pt x="559" y="4"/>
                    <a:pt x="555" y="5"/>
                    <a:pt x="551" y="5"/>
                  </a:cubicBezTo>
                  <a:cubicBezTo>
                    <a:pt x="528" y="4"/>
                    <a:pt x="504" y="2"/>
                    <a:pt x="482" y="2"/>
                  </a:cubicBezTo>
                  <a:cubicBezTo>
                    <a:pt x="468" y="1"/>
                    <a:pt x="454" y="1"/>
                    <a:pt x="440"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1145;p38">
              <a:extLst>
                <a:ext uri="{FF2B5EF4-FFF2-40B4-BE49-F238E27FC236}">
                  <a16:creationId xmlns:a16="http://schemas.microsoft.com/office/drawing/2014/main" id="{658BEA34-82D2-4C03-8729-D878FCEA31F4}"/>
                </a:ext>
              </a:extLst>
            </p:cNvPr>
            <p:cNvSpPr/>
            <p:nvPr/>
          </p:nvSpPr>
          <p:spPr>
            <a:xfrm>
              <a:off x="3449775" y="2768300"/>
              <a:ext cx="16850" cy="3975"/>
            </a:xfrm>
            <a:custGeom>
              <a:avLst/>
              <a:gdLst/>
              <a:ahLst/>
              <a:cxnLst/>
              <a:rect l="l" t="t" r="r" b="b"/>
              <a:pathLst>
                <a:path w="674" h="159" extrusionOk="0">
                  <a:moveTo>
                    <a:pt x="438" y="0"/>
                  </a:moveTo>
                  <a:cubicBezTo>
                    <a:pt x="406" y="0"/>
                    <a:pt x="375" y="1"/>
                    <a:pt x="343" y="2"/>
                  </a:cubicBezTo>
                  <a:lnTo>
                    <a:pt x="73" y="7"/>
                  </a:lnTo>
                  <a:cubicBezTo>
                    <a:pt x="33" y="7"/>
                    <a:pt x="2" y="40"/>
                    <a:pt x="1" y="80"/>
                  </a:cubicBezTo>
                  <a:cubicBezTo>
                    <a:pt x="2" y="119"/>
                    <a:pt x="33" y="151"/>
                    <a:pt x="73" y="151"/>
                  </a:cubicBezTo>
                  <a:lnTo>
                    <a:pt x="343" y="157"/>
                  </a:lnTo>
                  <a:cubicBezTo>
                    <a:pt x="374" y="157"/>
                    <a:pt x="405" y="158"/>
                    <a:pt x="436" y="158"/>
                  </a:cubicBezTo>
                  <a:cubicBezTo>
                    <a:pt x="449" y="158"/>
                    <a:pt x="462" y="158"/>
                    <a:pt x="475" y="158"/>
                  </a:cubicBezTo>
                  <a:lnTo>
                    <a:pt x="544" y="157"/>
                  </a:lnTo>
                  <a:cubicBezTo>
                    <a:pt x="557" y="157"/>
                    <a:pt x="570" y="156"/>
                    <a:pt x="584" y="155"/>
                  </a:cubicBezTo>
                  <a:cubicBezTo>
                    <a:pt x="601" y="150"/>
                    <a:pt x="616" y="144"/>
                    <a:pt x="632" y="135"/>
                  </a:cubicBezTo>
                  <a:cubicBezTo>
                    <a:pt x="673" y="109"/>
                    <a:pt x="673" y="49"/>
                    <a:pt x="632" y="24"/>
                  </a:cubicBezTo>
                  <a:cubicBezTo>
                    <a:pt x="620" y="17"/>
                    <a:pt x="607" y="10"/>
                    <a:pt x="593" y="6"/>
                  </a:cubicBezTo>
                  <a:cubicBezTo>
                    <a:pt x="581" y="3"/>
                    <a:pt x="568" y="1"/>
                    <a:pt x="555" y="1"/>
                  </a:cubicBezTo>
                  <a:cubicBezTo>
                    <a:pt x="552" y="1"/>
                    <a:pt x="550" y="2"/>
                    <a:pt x="547" y="2"/>
                  </a:cubicBezTo>
                  <a:lnTo>
                    <a:pt x="477" y="1"/>
                  </a:lnTo>
                  <a:cubicBezTo>
                    <a:pt x="464" y="0"/>
                    <a:pt x="451" y="0"/>
                    <a:pt x="438"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1146;p38">
              <a:extLst>
                <a:ext uri="{FF2B5EF4-FFF2-40B4-BE49-F238E27FC236}">
                  <a16:creationId xmlns:a16="http://schemas.microsoft.com/office/drawing/2014/main" id="{77A0E02D-336B-413D-85DE-A55CBF1490A1}"/>
                </a:ext>
              </a:extLst>
            </p:cNvPr>
            <p:cNvSpPr/>
            <p:nvPr/>
          </p:nvSpPr>
          <p:spPr>
            <a:xfrm>
              <a:off x="4506150" y="2560825"/>
              <a:ext cx="14325" cy="4275"/>
            </a:xfrm>
            <a:custGeom>
              <a:avLst/>
              <a:gdLst/>
              <a:ahLst/>
              <a:cxnLst/>
              <a:rect l="l" t="t" r="r" b="b"/>
              <a:pathLst>
                <a:path w="573" h="171" extrusionOk="0">
                  <a:moveTo>
                    <a:pt x="255" y="1"/>
                  </a:moveTo>
                  <a:cubicBezTo>
                    <a:pt x="237" y="1"/>
                    <a:pt x="218" y="1"/>
                    <a:pt x="200" y="2"/>
                  </a:cubicBezTo>
                  <a:lnTo>
                    <a:pt x="85" y="3"/>
                  </a:lnTo>
                  <a:cubicBezTo>
                    <a:pt x="42" y="3"/>
                    <a:pt x="1" y="41"/>
                    <a:pt x="3" y="85"/>
                  </a:cubicBezTo>
                  <a:cubicBezTo>
                    <a:pt x="4" y="131"/>
                    <a:pt x="40" y="167"/>
                    <a:pt x="85" y="168"/>
                  </a:cubicBezTo>
                  <a:lnTo>
                    <a:pt x="85" y="167"/>
                  </a:lnTo>
                  <a:lnTo>
                    <a:pt x="197" y="169"/>
                  </a:lnTo>
                  <a:cubicBezTo>
                    <a:pt x="216" y="170"/>
                    <a:pt x="235" y="170"/>
                    <a:pt x="254" y="170"/>
                  </a:cubicBezTo>
                  <a:cubicBezTo>
                    <a:pt x="273" y="170"/>
                    <a:pt x="292" y="170"/>
                    <a:pt x="312" y="169"/>
                  </a:cubicBezTo>
                  <a:lnTo>
                    <a:pt x="422" y="155"/>
                  </a:lnTo>
                  <a:cubicBezTo>
                    <a:pt x="467" y="151"/>
                    <a:pt x="520" y="153"/>
                    <a:pt x="553" y="120"/>
                  </a:cubicBezTo>
                  <a:cubicBezTo>
                    <a:pt x="572" y="100"/>
                    <a:pt x="572" y="70"/>
                    <a:pt x="553" y="51"/>
                  </a:cubicBezTo>
                  <a:cubicBezTo>
                    <a:pt x="522" y="18"/>
                    <a:pt x="469" y="20"/>
                    <a:pt x="427" y="15"/>
                  </a:cubicBezTo>
                  <a:lnTo>
                    <a:pt x="312" y="2"/>
                  </a:lnTo>
                  <a:cubicBezTo>
                    <a:pt x="293" y="1"/>
                    <a:pt x="274" y="1"/>
                    <a:pt x="255"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1147;p38">
              <a:extLst>
                <a:ext uri="{FF2B5EF4-FFF2-40B4-BE49-F238E27FC236}">
                  <a16:creationId xmlns:a16="http://schemas.microsoft.com/office/drawing/2014/main" id="{FDC100E6-2191-4FBD-8F49-64AB871A2B55}"/>
                </a:ext>
              </a:extLst>
            </p:cNvPr>
            <p:cNvSpPr/>
            <p:nvPr/>
          </p:nvSpPr>
          <p:spPr>
            <a:xfrm>
              <a:off x="4516725" y="2549850"/>
              <a:ext cx="19000" cy="4000"/>
            </a:xfrm>
            <a:custGeom>
              <a:avLst/>
              <a:gdLst/>
              <a:ahLst/>
              <a:cxnLst/>
              <a:rect l="l" t="t" r="r" b="b"/>
              <a:pathLst>
                <a:path w="760" h="160" extrusionOk="0">
                  <a:moveTo>
                    <a:pt x="595" y="0"/>
                  </a:moveTo>
                  <a:cubicBezTo>
                    <a:pt x="593" y="0"/>
                    <a:pt x="591" y="0"/>
                    <a:pt x="589" y="0"/>
                  </a:cubicBezTo>
                  <a:cubicBezTo>
                    <a:pt x="576" y="0"/>
                    <a:pt x="562" y="2"/>
                    <a:pt x="550" y="2"/>
                  </a:cubicBezTo>
                  <a:lnTo>
                    <a:pt x="388" y="9"/>
                  </a:lnTo>
                  <a:cubicBezTo>
                    <a:pt x="281" y="13"/>
                    <a:pt x="172" y="26"/>
                    <a:pt x="64" y="35"/>
                  </a:cubicBezTo>
                  <a:cubicBezTo>
                    <a:pt x="32" y="37"/>
                    <a:pt x="0" y="62"/>
                    <a:pt x="2" y="97"/>
                  </a:cubicBezTo>
                  <a:cubicBezTo>
                    <a:pt x="3" y="131"/>
                    <a:pt x="30" y="160"/>
                    <a:pt x="64" y="160"/>
                  </a:cubicBezTo>
                  <a:lnTo>
                    <a:pt x="65" y="160"/>
                  </a:lnTo>
                  <a:cubicBezTo>
                    <a:pt x="173" y="157"/>
                    <a:pt x="283" y="158"/>
                    <a:pt x="393" y="150"/>
                  </a:cubicBezTo>
                  <a:lnTo>
                    <a:pt x="556" y="139"/>
                  </a:lnTo>
                  <a:cubicBezTo>
                    <a:pt x="570" y="138"/>
                    <a:pt x="582" y="136"/>
                    <a:pt x="596" y="135"/>
                  </a:cubicBezTo>
                  <a:cubicBezTo>
                    <a:pt x="610" y="134"/>
                    <a:pt x="624" y="130"/>
                    <a:pt x="635" y="125"/>
                  </a:cubicBezTo>
                  <a:cubicBezTo>
                    <a:pt x="636" y="124"/>
                    <a:pt x="637" y="124"/>
                    <a:pt x="638" y="124"/>
                  </a:cubicBezTo>
                  <a:lnTo>
                    <a:pt x="638" y="124"/>
                  </a:lnTo>
                  <a:cubicBezTo>
                    <a:pt x="639" y="124"/>
                    <a:pt x="641" y="123"/>
                    <a:pt x="645" y="123"/>
                  </a:cubicBezTo>
                  <a:cubicBezTo>
                    <a:pt x="671" y="117"/>
                    <a:pt x="698" y="109"/>
                    <a:pt x="725" y="103"/>
                  </a:cubicBezTo>
                  <a:cubicBezTo>
                    <a:pt x="746" y="96"/>
                    <a:pt x="760" y="76"/>
                    <a:pt x="756" y="55"/>
                  </a:cubicBezTo>
                  <a:cubicBezTo>
                    <a:pt x="753" y="34"/>
                    <a:pt x="735" y="18"/>
                    <a:pt x="714" y="17"/>
                  </a:cubicBezTo>
                  <a:cubicBezTo>
                    <a:pt x="687" y="14"/>
                    <a:pt x="658" y="12"/>
                    <a:pt x="632" y="8"/>
                  </a:cubicBezTo>
                  <a:lnTo>
                    <a:pt x="620" y="4"/>
                  </a:lnTo>
                  <a:cubicBezTo>
                    <a:pt x="612" y="2"/>
                    <a:pt x="603" y="0"/>
                    <a:pt x="595"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1148;p38">
              <a:extLst>
                <a:ext uri="{FF2B5EF4-FFF2-40B4-BE49-F238E27FC236}">
                  <a16:creationId xmlns:a16="http://schemas.microsoft.com/office/drawing/2014/main" id="{BC8BCC40-9238-47B0-8D2E-9A3DEAFCD782}"/>
                </a:ext>
              </a:extLst>
            </p:cNvPr>
            <p:cNvSpPr/>
            <p:nvPr/>
          </p:nvSpPr>
          <p:spPr>
            <a:xfrm>
              <a:off x="4307550" y="2357175"/>
              <a:ext cx="15500" cy="5150"/>
            </a:xfrm>
            <a:custGeom>
              <a:avLst/>
              <a:gdLst/>
              <a:ahLst/>
              <a:cxnLst/>
              <a:rect l="l" t="t" r="r" b="b"/>
              <a:pathLst>
                <a:path w="620" h="206" extrusionOk="0">
                  <a:moveTo>
                    <a:pt x="78" y="1"/>
                  </a:moveTo>
                  <a:cubicBezTo>
                    <a:pt x="47" y="1"/>
                    <a:pt x="16" y="18"/>
                    <a:pt x="9" y="51"/>
                  </a:cubicBezTo>
                  <a:cubicBezTo>
                    <a:pt x="0" y="85"/>
                    <a:pt x="19" y="129"/>
                    <a:pt x="57" y="136"/>
                  </a:cubicBezTo>
                  <a:cubicBezTo>
                    <a:pt x="142" y="153"/>
                    <a:pt x="226" y="169"/>
                    <a:pt x="311" y="183"/>
                  </a:cubicBezTo>
                  <a:cubicBezTo>
                    <a:pt x="357" y="191"/>
                    <a:pt x="402" y="196"/>
                    <a:pt x="448" y="201"/>
                  </a:cubicBezTo>
                  <a:cubicBezTo>
                    <a:pt x="470" y="203"/>
                    <a:pt x="491" y="203"/>
                    <a:pt x="512" y="204"/>
                  </a:cubicBezTo>
                  <a:cubicBezTo>
                    <a:pt x="520" y="205"/>
                    <a:pt x="529" y="206"/>
                    <a:pt x="538" y="206"/>
                  </a:cubicBezTo>
                  <a:cubicBezTo>
                    <a:pt x="552" y="206"/>
                    <a:pt x="566" y="204"/>
                    <a:pt x="580" y="201"/>
                  </a:cubicBezTo>
                  <a:cubicBezTo>
                    <a:pt x="605" y="194"/>
                    <a:pt x="619" y="157"/>
                    <a:pt x="596" y="140"/>
                  </a:cubicBezTo>
                  <a:cubicBezTo>
                    <a:pt x="587" y="130"/>
                    <a:pt x="575" y="124"/>
                    <a:pt x="562" y="118"/>
                  </a:cubicBezTo>
                  <a:cubicBezTo>
                    <a:pt x="553" y="114"/>
                    <a:pt x="542" y="111"/>
                    <a:pt x="532" y="108"/>
                  </a:cubicBezTo>
                  <a:cubicBezTo>
                    <a:pt x="512" y="101"/>
                    <a:pt x="491" y="93"/>
                    <a:pt x="470" y="87"/>
                  </a:cubicBezTo>
                  <a:cubicBezTo>
                    <a:pt x="431" y="73"/>
                    <a:pt x="388" y="63"/>
                    <a:pt x="347" y="54"/>
                  </a:cubicBezTo>
                  <a:cubicBezTo>
                    <a:pt x="263" y="35"/>
                    <a:pt x="179" y="18"/>
                    <a:pt x="94" y="2"/>
                  </a:cubicBezTo>
                  <a:cubicBezTo>
                    <a:pt x="89" y="1"/>
                    <a:pt x="83" y="1"/>
                    <a:pt x="78"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1149;p38">
              <a:extLst>
                <a:ext uri="{FF2B5EF4-FFF2-40B4-BE49-F238E27FC236}">
                  <a16:creationId xmlns:a16="http://schemas.microsoft.com/office/drawing/2014/main" id="{7C1888B1-6828-4254-901F-245C07A797C0}"/>
                </a:ext>
              </a:extLst>
            </p:cNvPr>
            <p:cNvSpPr/>
            <p:nvPr/>
          </p:nvSpPr>
          <p:spPr>
            <a:xfrm>
              <a:off x="4338700" y="2367800"/>
              <a:ext cx="13650" cy="4175"/>
            </a:xfrm>
            <a:custGeom>
              <a:avLst/>
              <a:gdLst/>
              <a:ahLst/>
              <a:cxnLst/>
              <a:rect l="l" t="t" r="r" b="b"/>
              <a:pathLst>
                <a:path w="546" h="167" extrusionOk="0">
                  <a:moveTo>
                    <a:pt x="85" y="0"/>
                  </a:moveTo>
                  <a:cubicBezTo>
                    <a:pt x="80" y="0"/>
                    <a:pt x="74" y="0"/>
                    <a:pt x="68" y="0"/>
                  </a:cubicBezTo>
                  <a:cubicBezTo>
                    <a:pt x="31" y="1"/>
                    <a:pt x="1" y="31"/>
                    <a:pt x="1" y="69"/>
                  </a:cubicBezTo>
                  <a:cubicBezTo>
                    <a:pt x="2" y="106"/>
                    <a:pt x="31" y="135"/>
                    <a:pt x="68" y="136"/>
                  </a:cubicBezTo>
                  <a:cubicBezTo>
                    <a:pt x="142" y="139"/>
                    <a:pt x="215" y="146"/>
                    <a:pt x="287" y="155"/>
                  </a:cubicBezTo>
                  <a:cubicBezTo>
                    <a:pt x="322" y="159"/>
                    <a:pt x="357" y="158"/>
                    <a:pt x="393" y="162"/>
                  </a:cubicBezTo>
                  <a:cubicBezTo>
                    <a:pt x="420" y="165"/>
                    <a:pt x="448" y="166"/>
                    <a:pt x="476" y="166"/>
                  </a:cubicBezTo>
                  <a:cubicBezTo>
                    <a:pt x="484" y="166"/>
                    <a:pt x="493" y="166"/>
                    <a:pt x="501" y="166"/>
                  </a:cubicBezTo>
                  <a:cubicBezTo>
                    <a:pt x="534" y="165"/>
                    <a:pt x="546" y="123"/>
                    <a:pt x="518" y="106"/>
                  </a:cubicBezTo>
                  <a:cubicBezTo>
                    <a:pt x="486" y="84"/>
                    <a:pt x="450" y="66"/>
                    <a:pt x="413" y="53"/>
                  </a:cubicBezTo>
                  <a:cubicBezTo>
                    <a:pt x="378" y="38"/>
                    <a:pt x="342" y="27"/>
                    <a:pt x="305" y="19"/>
                  </a:cubicBezTo>
                  <a:cubicBezTo>
                    <a:pt x="233" y="7"/>
                    <a:pt x="160" y="0"/>
                    <a:pt x="85"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22" name="Google Shape;1150;p38">
            <a:extLst>
              <a:ext uri="{FF2B5EF4-FFF2-40B4-BE49-F238E27FC236}">
                <a16:creationId xmlns:a16="http://schemas.microsoft.com/office/drawing/2014/main" id="{4A763032-1CC6-4FB7-B6FB-213EE37648FF}"/>
              </a:ext>
            </a:extLst>
          </p:cNvPr>
          <p:cNvGrpSpPr/>
          <p:nvPr/>
        </p:nvGrpSpPr>
        <p:grpSpPr>
          <a:xfrm>
            <a:off x="1107511" y="1643402"/>
            <a:ext cx="1427293" cy="2040401"/>
            <a:chOff x="5979675" y="4640775"/>
            <a:chExt cx="241875" cy="345775"/>
          </a:xfrm>
        </p:grpSpPr>
        <p:sp>
          <p:nvSpPr>
            <p:cNvPr id="23" name="Google Shape;1151;p38">
              <a:extLst>
                <a:ext uri="{FF2B5EF4-FFF2-40B4-BE49-F238E27FC236}">
                  <a16:creationId xmlns:a16="http://schemas.microsoft.com/office/drawing/2014/main" id="{302C89A3-ABCB-4CF9-9172-74055785585D}"/>
                </a:ext>
              </a:extLst>
            </p:cNvPr>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1152;p38">
              <a:extLst>
                <a:ext uri="{FF2B5EF4-FFF2-40B4-BE49-F238E27FC236}">
                  <a16:creationId xmlns:a16="http://schemas.microsoft.com/office/drawing/2014/main" id="{9C79EC30-36BF-4893-BE06-1F5E75C96EFA}"/>
                </a:ext>
              </a:extLst>
            </p:cNvPr>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1153;p38">
              <a:extLst>
                <a:ext uri="{FF2B5EF4-FFF2-40B4-BE49-F238E27FC236}">
                  <a16:creationId xmlns:a16="http://schemas.microsoft.com/office/drawing/2014/main" id="{13C148D8-00F9-46FA-BA46-EC246FB054E7}"/>
                </a:ext>
              </a:extLst>
            </p:cNvPr>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1154;p38">
              <a:extLst>
                <a:ext uri="{FF2B5EF4-FFF2-40B4-BE49-F238E27FC236}">
                  <a16:creationId xmlns:a16="http://schemas.microsoft.com/office/drawing/2014/main" id="{9AFF5FB8-1674-4A58-8395-E19D65A8E07D}"/>
                </a:ext>
              </a:extLst>
            </p:cNvPr>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1155;p38">
              <a:extLst>
                <a:ext uri="{FF2B5EF4-FFF2-40B4-BE49-F238E27FC236}">
                  <a16:creationId xmlns:a16="http://schemas.microsoft.com/office/drawing/2014/main" id="{865DEB82-08DD-4232-8A5B-2F0C959B5086}"/>
                </a:ext>
              </a:extLst>
            </p:cNvPr>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1156;p38">
              <a:extLst>
                <a:ext uri="{FF2B5EF4-FFF2-40B4-BE49-F238E27FC236}">
                  <a16:creationId xmlns:a16="http://schemas.microsoft.com/office/drawing/2014/main" id="{074E2AB1-8ACD-4763-B26D-D7D478F9B712}"/>
                </a:ext>
              </a:extLst>
            </p:cNvPr>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1157;p38">
              <a:extLst>
                <a:ext uri="{FF2B5EF4-FFF2-40B4-BE49-F238E27FC236}">
                  <a16:creationId xmlns:a16="http://schemas.microsoft.com/office/drawing/2014/main" id="{A9A5171C-C3B8-41A0-9F65-2BF599C22993}"/>
                </a:ext>
              </a:extLst>
            </p:cNvPr>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1158;p38">
              <a:extLst>
                <a:ext uri="{FF2B5EF4-FFF2-40B4-BE49-F238E27FC236}">
                  <a16:creationId xmlns:a16="http://schemas.microsoft.com/office/drawing/2014/main" id="{16AC953E-A436-472A-8499-DCDAA4964408}"/>
                </a:ext>
              </a:extLst>
            </p:cNvPr>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1159;p38">
              <a:extLst>
                <a:ext uri="{FF2B5EF4-FFF2-40B4-BE49-F238E27FC236}">
                  <a16:creationId xmlns:a16="http://schemas.microsoft.com/office/drawing/2014/main" id="{59AAE21F-B680-4423-A27F-7356CEF0F7F7}"/>
                </a:ext>
              </a:extLst>
            </p:cNvPr>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1160;p38">
              <a:extLst>
                <a:ext uri="{FF2B5EF4-FFF2-40B4-BE49-F238E27FC236}">
                  <a16:creationId xmlns:a16="http://schemas.microsoft.com/office/drawing/2014/main" id="{E5F3D0EF-DECF-4123-AD13-824B83E66702}"/>
                </a:ext>
              </a:extLst>
            </p:cNvPr>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1161;p38">
              <a:extLst>
                <a:ext uri="{FF2B5EF4-FFF2-40B4-BE49-F238E27FC236}">
                  <a16:creationId xmlns:a16="http://schemas.microsoft.com/office/drawing/2014/main" id="{A5DD3DCE-A06D-42F7-B013-9A00D0DFBD2B}"/>
                </a:ext>
              </a:extLst>
            </p:cNvPr>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1162;p38">
              <a:extLst>
                <a:ext uri="{FF2B5EF4-FFF2-40B4-BE49-F238E27FC236}">
                  <a16:creationId xmlns:a16="http://schemas.microsoft.com/office/drawing/2014/main" id="{A6F3AA6B-0E78-4717-8DBA-05AF69D56FBC}"/>
                </a:ext>
              </a:extLst>
            </p:cNvPr>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1163;p38">
              <a:extLst>
                <a:ext uri="{FF2B5EF4-FFF2-40B4-BE49-F238E27FC236}">
                  <a16:creationId xmlns:a16="http://schemas.microsoft.com/office/drawing/2014/main" id="{0ED55B4A-C0B7-41C2-8B46-D819E9AE3973}"/>
                </a:ext>
              </a:extLst>
            </p:cNvPr>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6" name="Google Shape;1164;p38">
            <a:extLst>
              <a:ext uri="{FF2B5EF4-FFF2-40B4-BE49-F238E27FC236}">
                <a16:creationId xmlns:a16="http://schemas.microsoft.com/office/drawing/2014/main" id="{1E3C10B1-4B08-4D6F-9134-1087D4877322}"/>
              </a:ext>
            </a:extLst>
          </p:cNvPr>
          <p:cNvGrpSpPr/>
          <p:nvPr/>
        </p:nvGrpSpPr>
        <p:grpSpPr>
          <a:xfrm>
            <a:off x="7860441" y="1742073"/>
            <a:ext cx="5627568" cy="4852714"/>
            <a:chOff x="3262025" y="1523825"/>
            <a:chExt cx="470625" cy="405825"/>
          </a:xfrm>
        </p:grpSpPr>
        <p:sp>
          <p:nvSpPr>
            <p:cNvPr id="37" name="Google Shape;1165;p38">
              <a:extLst>
                <a:ext uri="{FF2B5EF4-FFF2-40B4-BE49-F238E27FC236}">
                  <a16:creationId xmlns:a16="http://schemas.microsoft.com/office/drawing/2014/main" id="{409CFD24-993C-407E-8B5A-E5D96000742D}"/>
                </a:ext>
              </a:extLst>
            </p:cNvPr>
            <p:cNvSpPr/>
            <p:nvPr/>
          </p:nvSpPr>
          <p:spPr>
            <a:xfrm>
              <a:off x="3262025" y="1737625"/>
              <a:ext cx="438925" cy="45425"/>
            </a:xfrm>
            <a:custGeom>
              <a:avLst/>
              <a:gdLst/>
              <a:ahLst/>
              <a:cxnLst/>
              <a:rect l="l" t="t" r="r" b="b"/>
              <a:pathLst>
                <a:path w="17557" h="1817" extrusionOk="0">
                  <a:moveTo>
                    <a:pt x="549" y="1"/>
                  </a:moveTo>
                  <a:lnTo>
                    <a:pt x="0" y="1817"/>
                  </a:lnTo>
                  <a:lnTo>
                    <a:pt x="17556" y="1542"/>
                  </a:lnTo>
                  <a:lnTo>
                    <a:pt x="17297" y="514"/>
                  </a:lnTo>
                  <a:lnTo>
                    <a:pt x="549" y="1"/>
                  </a:ln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1166;p38">
              <a:extLst>
                <a:ext uri="{FF2B5EF4-FFF2-40B4-BE49-F238E27FC236}">
                  <a16:creationId xmlns:a16="http://schemas.microsoft.com/office/drawing/2014/main" id="{0FF4D2F5-8B6B-4350-A6B8-930098EC9557}"/>
                </a:ext>
              </a:extLst>
            </p:cNvPr>
            <p:cNvSpPr/>
            <p:nvPr/>
          </p:nvSpPr>
          <p:spPr>
            <a:xfrm>
              <a:off x="3673300" y="1633300"/>
              <a:ext cx="31550" cy="276700"/>
            </a:xfrm>
            <a:custGeom>
              <a:avLst/>
              <a:gdLst/>
              <a:ahLst/>
              <a:cxnLst/>
              <a:rect l="l" t="t" r="r" b="b"/>
              <a:pathLst>
                <a:path w="1262" h="11068" extrusionOk="0">
                  <a:moveTo>
                    <a:pt x="651" y="1"/>
                  </a:moveTo>
                  <a:lnTo>
                    <a:pt x="1" y="65"/>
                  </a:lnTo>
                  <a:lnTo>
                    <a:pt x="12" y="11067"/>
                  </a:lnTo>
                  <a:lnTo>
                    <a:pt x="1261" y="10911"/>
                  </a:lnTo>
                  <a:lnTo>
                    <a:pt x="651" y="1"/>
                  </a:ln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1167;p38">
              <a:extLst>
                <a:ext uri="{FF2B5EF4-FFF2-40B4-BE49-F238E27FC236}">
                  <a16:creationId xmlns:a16="http://schemas.microsoft.com/office/drawing/2014/main" id="{6C1BEA57-D205-4B20-9337-6DCBC8785A9E}"/>
                </a:ext>
              </a:extLst>
            </p:cNvPr>
            <p:cNvSpPr/>
            <p:nvPr/>
          </p:nvSpPr>
          <p:spPr>
            <a:xfrm>
              <a:off x="3293800" y="1622375"/>
              <a:ext cx="35325" cy="290975"/>
            </a:xfrm>
            <a:custGeom>
              <a:avLst/>
              <a:gdLst/>
              <a:ahLst/>
              <a:cxnLst/>
              <a:rect l="l" t="t" r="r" b="b"/>
              <a:pathLst>
                <a:path w="1413" h="11639" extrusionOk="0">
                  <a:moveTo>
                    <a:pt x="1413" y="1"/>
                  </a:moveTo>
                  <a:lnTo>
                    <a:pt x="761" y="23"/>
                  </a:lnTo>
                  <a:lnTo>
                    <a:pt x="1" y="11555"/>
                  </a:lnTo>
                  <a:lnTo>
                    <a:pt x="1296" y="11638"/>
                  </a:lnTo>
                  <a:lnTo>
                    <a:pt x="1413" y="1"/>
                  </a:ln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1168;p38">
              <a:extLst>
                <a:ext uri="{FF2B5EF4-FFF2-40B4-BE49-F238E27FC236}">
                  <a16:creationId xmlns:a16="http://schemas.microsoft.com/office/drawing/2014/main" id="{F3837F30-CC72-4FDB-AA72-6EC628AA0C54}"/>
                </a:ext>
              </a:extLst>
            </p:cNvPr>
            <p:cNvSpPr/>
            <p:nvPr/>
          </p:nvSpPr>
          <p:spPr>
            <a:xfrm>
              <a:off x="3319550" y="1646150"/>
              <a:ext cx="365150" cy="54600"/>
            </a:xfrm>
            <a:custGeom>
              <a:avLst/>
              <a:gdLst/>
              <a:ahLst/>
              <a:cxnLst/>
              <a:rect l="l" t="t" r="r" b="b"/>
              <a:pathLst>
                <a:path w="14606" h="2184" extrusionOk="0">
                  <a:moveTo>
                    <a:pt x="1" y="1"/>
                  </a:moveTo>
                  <a:lnTo>
                    <a:pt x="1" y="2184"/>
                  </a:lnTo>
                  <a:lnTo>
                    <a:pt x="14542" y="2184"/>
                  </a:lnTo>
                  <a:lnTo>
                    <a:pt x="14605" y="515"/>
                  </a:lnTo>
                  <a:cubicBezTo>
                    <a:pt x="14605" y="515"/>
                    <a:pt x="196" y="1"/>
                    <a:pt x="1"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1169;p38">
              <a:extLst>
                <a:ext uri="{FF2B5EF4-FFF2-40B4-BE49-F238E27FC236}">
                  <a16:creationId xmlns:a16="http://schemas.microsoft.com/office/drawing/2014/main" id="{A4619D23-5C26-45B4-A052-3A802B47AF4E}"/>
                </a:ext>
              </a:extLst>
            </p:cNvPr>
            <p:cNvSpPr/>
            <p:nvPr/>
          </p:nvSpPr>
          <p:spPr>
            <a:xfrm>
              <a:off x="3473900" y="1749375"/>
              <a:ext cx="107400" cy="70300"/>
            </a:xfrm>
            <a:custGeom>
              <a:avLst/>
              <a:gdLst/>
              <a:ahLst/>
              <a:cxnLst/>
              <a:rect l="l" t="t" r="r" b="b"/>
              <a:pathLst>
                <a:path w="4296" h="2812" extrusionOk="0">
                  <a:moveTo>
                    <a:pt x="2264" y="1"/>
                  </a:moveTo>
                  <a:lnTo>
                    <a:pt x="0" y="1894"/>
                  </a:lnTo>
                  <a:cubicBezTo>
                    <a:pt x="0" y="1894"/>
                    <a:pt x="3046" y="2794"/>
                    <a:pt x="3123" y="2812"/>
                  </a:cubicBezTo>
                  <a:cubicBezTo>
                    <a:pt x="3124" y="2812"/>
                    <a:pt x="3124" y="2812"/>
                    <a:pt x="3125" y="2812"/>
                  </a:cubicBezTo>
                  <a:cubicBezTo>
                    <a:pt x="3217" y="2812"/>
                    <a:pt x="4296" y="1349"/>
                    <a:pt x="4296" y="1349"/>
                  </a:cubicBezTo>
                  <a:lnTo>
                    <a:pt x="2264" y="1"/>
                  </a:ln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1170;p38">
              <a:extLst>
                <a:ext uri="{FF2B5EF4-FFF2-40B4-BE49-F238E27FC236}">
                  <a16:creationId xmlns:a16="http://schemas.microsoft.com/office/drawing/2014/main" id="{10E59F6D-272C-4DE1-96FA-A5735D53C29E}"/>
                </a:ext>
              </a:extLst>
            </p:cNvPr>
            <p:cNvSpPr/>
            <p:nvPr/>
          </p:nvSpPr>
          <p:spPr>
            <a:xfrm>
              <a:off x="3651175" y="1718125"/>
              <a:ext cx="49775" cy="61525"/>
            </a:xfrm>
            <a:custGeom>
              <a:avLst/>
              <a:gdLst/>
              <a:ahLst/>
              <a:cxnLst/>
              <a:rect l="l" t="t" r="r" b="b"/>
              <a:pathLst>
                <a:path w="1991" h="2461" extrusionOk="0">
                  <a:moveTo>
                    <a:pt x="1990" y="1"/>
                  </a:moveTo>
                  <a:cubicBezTo>
                    <a:pt x="1990" y="1"/>
                    <a:pt x="546" y="100"/>
                    <a:pt x="289" y="100"/>
                  </a:cubicBezTo>
                  <a:cubicBezTo>
                    <a:pt x="267" y="100"/>
                    <a:pt x="254" y="99"/>
                    <a:pt x="251" y="98"/>
                  </a:cubicBezTo>
                  <a:lnTo>
                    <a:pt x="1" y="2184"/>
                  </a:lnTo>
                  <a:lnTo>
                    <a:pt x="1129" y="2461"/>
                  </a:lnTo>
                  <a:lnTo>
                    <a:pt x="1990" y="1"/>
                  </a:ln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1171;p38">
              <a:extLst>
                <a:ext uri="{FF2B5EF4-FFF2-40B4-BE49-F238E27FC236}">
                  <a16:creationId xmlns:a16="http://schemas.microsoft.com/office/drawing/2014/main" id="{DA0D148E-E611-483D-B991-1228522CB943}"/>
                </a:ext>
              </a:extLst>
            </p:cNvPr>
            <p:cNvSpPr/>
            <p:nvPr/>
          </p:nvSpPr>
          <p:spPr>
            <a:xfrm>
              <a:off x="3595275" y="1545275"/>
              <a:ext cx="59775" cy="58575"/>
            </a:xfrm>
            <a:custGeom>
              <a:avLst/>
              <a:gdLst/>
              <a:ahLst/>
              <a:cxnLst/>
              <a:rect l="l" t="t" r="r" b="b"/>
              <a:pathLst>
                <a:path w="2391" h="2343" extrusionOk="0">
                  <a:moveTo>
                    <a:pt x="1287" y="1"/>
                  </a:moveTo>
                  <a:cubicBezTo>
                    <a:pt x="1191" y="1"/>
                    <a:pt x="1096" y="10"/>
                    <a:pt x="1002" y="34"/>
                  </a:cubicBezTo>
                  <a:cubicBezTo>
                    <a:pt x="838" y="78"/>
                    <a:pt x="686" y="162"/>
                    <a:pt x="521" y="192"/>
                  </a:cubicBezTo>
                  <a:cubicBezTo>
                    <a:pt x="455" y="206"/>
                    <a:pt x="387" y="210"/>
                    <a:pt x="326" y="234"/>
                  </a:cubicBezTo>
                  <a:cubicBezTo>
                    <a:pt x="174" y="296"/>
                    <a:pt x="100" y="465"/>
                    <a:pt x="43" y="619"/>
                  </a:cubicBezTo>
                  <a:cubicBezTo>
                    <a:pt x="23" y="673"/>
                    <a:pt x="1" y="728"/>
                    <a:pt x="12" y="785"/>
                  </a:cubicBezTo>
                  <a:cubicBezTo>
                    <a:pt x="21" y="834"/>
                    <a:pt x="49" y="875"/>
                    <a:pt x="76" y="917"/>
                  </a:cubicBezTo>
                  <a:cubicBezTo>
                    <a:pt x="201" y="1130"/>
                    <a:pt x="212" y="1392"/>
                    <a:pt x="324" y="1611"/>
                  </a:cubicBezTo>
                  <a:cubicBezTo>
                    <a:pt x="504" y="1965"/>
                    <a:pt x="945" y="2121"/>
                    <a:pt x="1286" y="2274"/>
                  </a:cubicBezTo>
                  <a:cubicBezTo>
                    <a:pt x="1358" y="2307"/>
                    <a:pt x="1433" y="2342"/>
                    <a:pt x="1512" y="2342"/>
                  </a:cubicBezTo>
                  <a:cubicBezTo>
                    <a:pt x="1522" y="2342"/>
                    <a:pt x="1532" y="2342"/>
                    <a:pt x="1543" y="2340"/>
                  </a:cubicBezTo>
                  <a:cubicBezTo>
                    <a:pt x="1507" y="2316"/>
                    <a:pt x="1521" y="2257"/>
                    <a:pt x="1558" y="2237"/>
                  </a:cubicBezTo>
                  <a:cubicBezTo>
                    <a:pt x="1575" y="2230"/>
                    <a:pt x="1594" y="2227"/>
                    <a:pt x="1612" y="2227"/>
                  </a:cubicBezTo>
                  <a:cubicBezTo>
                    <a:pt x="1636" y="2227"/>
                    <a:pt x="1660" y="2233"/>
                    <a:pt x="1681" y="2244"/>
                  </a:cubicBezTo>
                  <a:cubicBezTo>
                    <a:pt x="1716" y="2263"/>
                    <a:pt x="1758" y="2277"/>
                    <a:pt x="1800" y="2283"/>
                  </a:cubicBezTo>
                  <a:cubicBezTo>
                    <a:pt x="1789" y="2075"/>
                    <a:pt x="1883" y="1877"/>
                    <a:pt x="2050" y="1756"/>
                  </a:cubicBezTo>
                  <a:cubicBezTo>
                    <a:pt x="2105" y="1717"/>
                    <a:pt x="2164" y="1686"/>
                    <a:pt x="2208" y="1638"/>
                  </a:cubicBezTo>
                  <a:cubicBezTo>
                    <a:pt x="2243" y="1587"/>
                    <a:pt x="2270" y="1532"/>
                    <a:pt x="2285" y="1473"/>
                  </a:cubicBezTo>
                  <a:cubicBezTo>
                    <a:pt x="2364" y="1198"/>
                    <a:pt x="2390" y="913"/>
                    <a:pt x="2366" y="630"/>
                  </a:cubicBezTo>
                  <a:cubicBezTo>
                    <a:pt x="2353" y="471"/>
                    <a:pt x="2316" y="302"/>
                    <a:pt x="2193" y="201"/>
                  </a:cubicBezTo>
                  <a:cubicBezTo>
                    <a:pt x="2111" y="133"/>
                    <a:pt x="2002" y="109"/>
                    <a:pt x="1896" y="87"/>
                  </a:cubicBezTo>
                  <a:cubicBezTo>
                    <a:pt x="1697" y="44"/>
                    <a:pt x="1490" y="1"/>
                    <a:pt x="1287"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1172;p38">
              <a:extLst>
                <a:ext uri="{FF2B5EF4-FFF2-40B4-BE49-F238E27FC236}">
                  <a16:creationId xmlns:a16="http://schemas.microsoft.com/office/drawing/2014/main" id="{AD43BD00-045F-46FB-B6D6-A1206F4E5B6A}"/>
                </a:ext>
              </a:extLst>
            </p:cNvPr>
            <p:cNvSpPr/>
            <p:nvPr/>
          </p:nvSpPr>
          <p:spPr>
            <a:xfrm>
              <a:off x="3576775" y="1533150"/>
              <a:ext cx="35450" cy="70525"/>
            </a:xfrm>
            <a:custGeom>
              <a:avLst/>
              <a:gdLst/>
              <a:ahLst/>
              <a:cxnLst/>
              <a:rect l="l" t="t" r="r" b="b"/>
              <a:pathLst>
                <a:path w="1418" h="2821" extrusionOk="0">
                  <a:moveTo>
                    <a:pt x="617" y="1"/>
                  </a:moveTo>
                  <a:cubicBezTo>
                    <a:pt x="601" y="1"/>
                    <a:pt x="584" y="4"/>
                    <a:pt x="565" y="12"/>
                  </a:cubicBezTo>
                  <a:cubicBezTo>
                    <a:pt x="431" y="65"/>
                    <a:pt x="341" y="311"/>
                    <a:pt x="284" y="429"/>
                  </a:cubicBezTo>
                  <a:cubicBezTo>
                    <a:pt x="172" y="667"/>
                    <a:pt x="71" y="912"/>
                    <a:pt x="36" y="1172"/>
                  </a:cubicBezTo>
                  <a:cubicBezTo>
                    <a:pt x="1" y="1431"/>
                    <a:pt x="34" y="1705"/>
                    <a:pt x="174" y="1927"/>
                  </a:cubicBezTo>
                  <a:cubicBezTo>
                    <a:pt x="181" y="1940"/>
                    <a:pt x="194" y="1953"/>
                    <a:pt x="209" y="1953"/>
                  </a:cubicBezTo>
                  <a:cubicBezTo>
                    <a:pt x="225" y="1951"/>
                    <a:pt x="229" y="1940"/>
                    <a:pt x="236" y="1929"/>
                  </a:cubicBezTo>
                  <a:lnTo>
                    <a:pt x="304" y="1826"/>
                  </a:lnTo>
                  <a:cubicBezTo>
                    <a:pt x="354" y="1907"/>
                    <a:pt x="348" y="2011"/>
                    <a:pt x="363" y="2105"/>
                  </a:cubicBezTo>
                  <a:cubicBezTo>
                    <a:pt x="390" y="2259"/>
                    <a:pt x="482" y="2393"/>
                    <a:pt x="594" y="2498"/>
                  </a:cubicBezTo>
                  <a:cubicBezTo>
                    <a:pt x="708" y="2604"/>
                    <a:pt x="844" y="2683"/>
                    <a:pt x="978" y="2759"/>
                  </a:cubicBezTo>
                  <a:cubicBezTo>
                    <a:pt x="1032" y="2790"/>
                    <a:pt x="1095" y="2820"/>
                    <a:pt x="1154" y="2820"/>
                  </a:cubicBezTo>
                  <a:cubicBezTo>
                    <a:pt x="1177" y="2820"/>
                    <a:pt x="1199" y="2816"/>
                    <a:pt x="1220" y="2806"/>
                  </a:cubicBezTo>
                  <a:cubicBezTo>
                    <a:pt x="1264" y="2781"/>
                    <a:pt x="1299" y="2740"/>
                    <a:pt x="1316" y="2691"/>
                  </a:cubicBezTo>
                  <a:cubicBezTo>
                    <a:pt x="1417" y="2476"/>
                    <a:pt x="1391" y="2224"/>
                    <a:pt x="1340" y="1991"/>
                  </a:cubicBezTo>
                  <a:cubicBezTo>
                    <a:pt x="1235" y="1514"/>
                    <a:pt x="1037" y="1066"/>
                    <a:pt x="864" y="614"/>
                  </a:cubicBezTo>
                  <a:cubicBezTo>
                    <a:pt x="822" y="511"/>
                    <a:pt x="787" y="403"/>
                    <a:pt x="763" y="295"/>
                  </a:cubicBezTo>
                  <a:cubicBezTo>
                    <a:pt x="745" y="202"/>
                    <a:pt x="733" y="1"/>
                    <a:pt x="617"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1173;p38">
              <a:extLst>
                <a:ext uri="{FF2B5EF4-FFF2-40B4-BE49-F238E27FC236}">
                  <a16:creationId xmlns:a16="http://schemas.microsoft.com/office/drawing/2014/main" id="{00179FCC-44EB-42E4-B658-B25A9E586D56}"/>
                </a:ext>
              </a:extLst>
            </p:cNvPr>
            <p:cNvSpPr/>
            <p:nvPr/>
          </p:nvSpPr>
          <p:spPr>
            <a:xfrm>
              <a:off x="3560425" y="1603850"/>
              <a:ext cx="89450" cy="48750"/>
            </a:xfrm>
            <a:custGeom>
              <a:avLst/>
              <a:gdLst/>
              <a:ahLst/>
              <a:cxnLst/>
              <a:rect l="l" t="t" r="r" b="b"/>
              <a:pathLst>
                <a:path w="3578" h="1950" extrusionOk="0">
                  <a:moveTo>
                    <a:pt x="1703" y="1"/>
                  </a:moveTo>
                  <a:cubicBezTo>
                    <a:pt x="977" y="1"/>
                    <a:pt x="365" y="248"/>
                    <a:pt x="235" y="327"/>
                  </a:cubicBezTo>
                  <a:lnTo>
                    <a:pt x="0" y="1049"/>
                  </a:lnTo>
                  <a:lnTo>
                    <a:pt x="2139" y="1950"/>
                  </a:lnTo>
                  <a:cubicBezTo>
                    <a:pt x="2139" y="1950"/>
                    <a:pt x="3578" y="720"/>
                    <a:pt x="3407" y="553"/>
                  </a:cubicBezTo>
                  <a:cubicBezTo>
                    <a:pt x="3235" y="388"/>
                    <a:pt x="2814" y="87"/>
                    <a:pt x="1972" y="13"/>
                  </a:cubicBezTo>
                  <a:cubicBezTo>
                    <a:pt x="1881" y="5"/>
                    <a:pt x="1791" y="1"/>
                    <a:pt x="1703"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1174;p38">
              <a:extLst>
                <a:ext uri="{FF2B5EF4-FFF2-40B4-BE49-F238E27FC236}">
                  <a16:creationId xmlns:a16="http://schemas.microsoft.com/office/drawing/2014/main" id="{BDE67816-B50A-4959-B6E4-482390FA1E34}"/>
                </a:ext>
              </a:extLst>
            </p:cNvPr>
            <p:cNvSpPr/>
            <p:nvPr/>
          </p:nvSpPr>
          <p:spPr>
            <a:xfrm>
              <a:off x="3633175" y="1615200"/>
              <a:ext cx="61400" cy="105375"/>
            </a:xfrm>
            <a:custGeom>
              <a:avLst/>
              <a:gdLst/>
              <a:ahLst/>
              <a:cxnLst/>
              <a:rect l="l" t="t" r="r" b="b"/>
              <a:pathLst>
                <a:path w="2456" h="4215" extrusionOk="0">
                  <a:moveTo>
                    <a:pt x="409" y="0"/>
                  </a:moveTo>
                  <a:cubicBezTo>
                    <a:pt x="275" y="51"/>
                    <a:pt x="139" y="97"/>
                    <a:pt x="18" y="138"/>
                  </a:cubicBezTo>
                  <a:lnTo>
                    <a:pt x="0" y="143"/>
                  </a:lnTo>
                  <a:lnTo>
                    <a:pt x="33" y="600"/>
                  </a:lnTo>
                  <a:lnTo>
                    <a:pt x="1614" y="4215"/>
                  </a:lnTo>
                  <a:lnTo>
                    <a:pt x="2456" y="3492"/>
                  </a:lnTo>
                  <a:cubicBezTo>
                    <a:pt x="2456" y="3492"/>
                    <a:pt x="1687" y="1322"/>
                    <a:pt x="1230" y="786"/>
                  </a:cubicBezTo>
                  <a:cubicBezTo>
                    <a:pt x="995" y="512"/>
                    <a:pt x="670" y="220"/>
                    <a:pt x="409"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1175;p38">
              <a:extLst>
                <a:ext uri="{FF2B5EF4-FFF2-40B4-BE49-F238E27FC236}">
                  <a16:creationId xmlns:a16="http://schemas.microsoft.com/office/drawing/2014/main" id="{3FCCE265-6778-47EB-B75B-4014CF2C6DD2}"/>
                </a:ext>
              </a:extLst>
            </p:cNvPr>
            <p:cNvSpPr/>
            <p:nvPr/>
          </p:nvSpPr>
          <p:spPr>
            <a:xfrm>
              <a:off x="3511050" y="1612000"/>
              <a:ext cx="81625" cy="45975"/>
            </a:xfrm>
            <a:custGeom>
              <a:avLst/>
              <a:gdLst/>
              <a:ahLst/>
              <a:cxnLst/>
              <a:rect l="l" t="t" r="r" b="b"/>
              <a:pathLst>
                <a:path w="3265" h="1839" extrusionOk="0">
                  <a:moveTo>
                    <a:pt x="2213" y="1"/>
                  </a:moveTo>
                  <a:cubicBezTo>
                    <a:pt x="3" y="1228"/>
                    <a:pt x="1" y="1839"/>
                    <a:pt x="1" y="1839"/>
                  </a:cubicBezTo>
                  <a:cubicBezTo>
                    <a:pt x="1" y="1839"/>
                    <a:pt x="370" y="1553"/>
                    <a:pt x="1123" y="1411"/>
                  </a:cubicBezTo>
                  <a:cubicBezTo>
                    <a:pt x="1225" y="1392"/>
                    <a:pt x="1328" y="1382"/>
                    <a:pt x="1430" y="1382"/>
                  </a:cubicBezTo>
                  <a:cubicBezTo>
                    <a:pt x="1603" y="1382"/>
                    <a:pt x="1775" y="1409"/>
                    <a:pt x="1940" y="1461"/>
                  </a:cubicBezTo>
                  <a:cubicBezTo>
                    <a:pt x="2090" y="1356"/>
                    <a:pt x="2237" y="1244"/>
                    <a:pt x="2386" y="1138"/>
                  </a:cubicBezTo>
                  <a:cubicBezTo>
                    <a:pt x="2661" y="947"/>
                    <a:pt x="2946" y="752"/>
                    <a:pt x="3238" y="572"/>
                  </a:cubicBezTo>
                  <a:cubicBezTo>
                    <a:pt x="3249" y="519"/>
                    <a:pt x="3258" y="464"/>
                    <a:pt x="3264" y="411"/>
                  </a:cubicBezTo>
                  <a:cubicBezTo>
                    <a:pt x="2891" y="341"/>
                    <a:pt x="2535" y="201"/>
                    <a:pt x="2213"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1176;p38">
              <a:extLst>
                <a:ext uri="{FF2B5EF4-FFF2-40B4-BE49-F238E27FC236}">
                  <a16:creationId xmlns:a16="http://schemas.microsoft.com/office/drawing/2014/main" id="{74A5BEB4-F4A8-46F0-83D7-4BBD8DC7EA97}"/>
                </a:ext>
              </a:extLst>
            </p:cNvPr>
            <p:cNvSpPr/>
            <p:nvPr/>
          </p:nvSpPr>
          <p:spPr>
            <a:xfrm>
              <a:off x="3592925" y="1593075"/>
              <a:ext cx="29025" cy="22975"/>
            </a:xfrm>
            <a:custGeom>
              <a:avLst/>
              <a:gdLst/>
              <a:ahLst/>
              <a:cxnLst/>
              <a:rect l="l" t="t" r="r" b="b"/>
              <a:pathLst>
                <a:path w="1161" h="919" extrusionOk="0">
                  <a:moveTo>
                    <a:pt x="363" y="0"/>
                  </a:moveTo>
                  <a:lnTo>
                    <a:pt x="350" y="33"/>
                  </a:lnTo>
                  <a:lnTo>
                    <a:pt x="336" y="64"/>
                  </a:lnTo>
                  <a:lnTo>
                    <a:pt x="0" y="918"/>
                  </a:lnTo>
                  <a:lnTo>
                    <a:pt x="0" y="918"/>
                  </a:lnTo>
                  <a:lnTo>
                    <a:pt x="1090" y="668"/>
                  </a:lnTo>
                  <a:cubicBezTo>
                    <a:pt x="1090" y="655"/>
                    <a:pt x="1099" y="584"/>
                    <a:pt x="1110" y="499"/>
                  </a:cubicBezTo>
                  <a:cubicBezTo>
                    <a:pt x="1118" y="435"/>
                    <a:pt x="1129" y="362"/>
                    <a:pt x="1138" y="303"/>
                  </a:cubicBezTo>
                  <a:cubicBezTo>
                    <a:pt x="1151" y="222"/>
                    <a:pt x="1160" y="158"/>
                    <a:pt x="1160" y="158"/>
                  </a:cubicBezTo>
                  <a:lnTo>
                    <a:pt x="363" y="0"/>
                  </a:ln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1177;p38">
              <a:extLst>
                <a:ext uri="{FF2B5EF4-FFF2-40B4-BE49-F238E27FC236}">
                  <a16:creationId xmlns:a16="http://schemas.microsoft.com/office/drawing/2014/main" id="{B3F7C5A6-7477-459C-B43C-853BCD1CFD21}"/>
                </a:ext>
              </a:extLst>
            </p:cNvPr>
            <p:cNvSpPr/>
            <p:nvPr/>
          </p:nvSpPr>
          <p:spPr>
            <a:xfrm>
              <a:off x="3606325" y="1718125"/>
              <a:ext cx="57500" cy="55650"/>
            </a:xfrm>
            <a:custGeom>
              <a:avLst/>
              <a:gdLst/>
              <a:ahLst/>
              <a:cxnLst/>
              <a:rect l="l" t="t" r="r" b="b"/>
              <a:pathLst>
                <a:path w="2300" h="2226" extrusionOk="0">
                  <a:moveTo>
                    <a:pt x="2300" y="1"/>
                  </a:moveTo>
                  <a:lnTo>
                    <a:pt x="714" y="43"/>
                  </a:lnTo>
                  <a:lnTo>
                    <a:pt x="0" y="2171"/>
                  </a:lnTo>
                  <a:cubicBezTo>
                    <a:pt x="253" y="2141"/>
                    <a:pt x="559" y="2129"/>
                    <a:pt x="851" y="2129"/>
                  </a:cubicBezTo>
                  <a:cubicBezTo>
                    <a:pt x="1383" y="2129"/>
                    <a:pt x="1867" y="2169"/>
                    <a:pt x="1891" y="2216"/>
                  </a:cubicBezTo>
                  <a:lnTo>
                    <a:pt x="1891" y="2216"/>
                  </a:lnTo>
                  <a:lnTo>
                    <a:pt x="2300" y="1"/>
                  </a:lnTo>
                  <a:close/>
                  <a:moveTo>
                    <a:pt x="1891" y="2216"/>
                  </a:moveTo>
                  <a:lnTo>
                    <a:pt x="1889" y="2226"/>
                  </a:lnTo>
                  <a:cubicBezTo>
                    <a:pt x="1892" y="2222"/>
                    <a:pt x="1893" y="2219"/>
                    <a:pt x="1891" y="2216"/>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1178;p38">
              <a:extLst>
                <a:ext uri="{FF2B5EF4-FFF2-40B4-BE49-F238E27FC236}">
                  <a16:creationId xmlns:a16="http://schemas.microsoft.com/office/drawing/2014/main" id="{6E9CD987-0D6F-4E3F-875D-F4E10D3C1CBC}"/>
                </a:ext>
              </a:extLst>
            </p:cNvPr>
            <p:cNvSpPr/>
            <p:nvPr/>
          </p:nvSpPr>
          <p:spPr>
            <a:xfrm>
              <a:off x="3517325" y="1720000"/>
              <a:ext cx="92525" cy="71400"/>
            </a:xfrm>
            <a:custGeom>
              <a:avLst/>
              <a:gdLst/>
              <a:ahLst/>
              <a:cxnLst/>
              <a:rect l="l" t="t" r="r" b="b"/>
              <a:pathLst>
                <a:path w="3701" h="2856" extrusionOk="0">
                  <a:moveTo>
                    <a:pt x="1856" y="1"/>
                  </a:moveTo>
                  <a:lnTo>
                    <a:pt x="0" y="1331"/>
                  </a:lnTo>
                  <a:lnTo>
                    <a:pt x="2403" y="2856"/>
                  </a:lnTo>
                  <a:lnTo>
                    <a:pt x="3701" y="1953"/>
                  </a:lnTo>
                  <a:lnTo>
                    <a:pt x="1856" y="1"/>
                  </a:ln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1179;p38">
              <a:extLst>
                <a:ext uri="{FF2B5EF4-FFF2-40B4-BE49-F238E27FC236}">
                  <a16:creationId xmlns:a16="http://schemas.microsoft.com/office/drawing/2014/main" id="{2CC6B353-7ADD-4576-97F6-FB7B33FCBBBB}"/>
                </a:ext>
              </a:extLst>
            </p:cNvPr>
            <p:cNvSpPr/>
            <p:nvPr/>
          </p:nvSpPr>
          <p:spPr>
            <a:xfrm>
              <a:off x="3658925" y="1714775"/>
              <a:ext cx="54200" cy="188175"/>
            </a:xfrm>
            <a:custGeom>
              <a:avLst/>
              <a:gdLst/>
              <a:ahLst/>
              <a:cxnLst/>
              <a:rect l="l" t="t" r="r" b="b"/>
              <a:pathLst>
                <a:path w="2168" h="7527" extrusionOk="0">
                  <a:moveTo>
                    <a:pt x="1401" y="0"/>
                  </a:moveTo>
                  <a:cubicBezTo>
                    <a:pt x="1187" y="0"/>
                    <a:pt x="968" y="55"/>
                    <a:pt x="762" y="133"/>
                  </a:cubicBezTo>
                  <a:cubicBezTo>
                    <a:pt x="200" y="350"/>
                    <a:pt x="150" y="1110"/>
                    <a:pt x="117" y="1615"/>
                  </a:cubicBezTo>
                  <a:cubicBezTo>
                    <a:pt x="0" y="3372"/>
                    <a:pt x="562" y="5803"/>
                    <a:pt x="1024" y="7501"/>
                  </a:cubicBezTo>
                  <a:cubicBezTo>
                    <a:pt x="1047" y="7500"/>
                    <a:pt x="1066" y="7500"/>
                    <a:pt x="1083" y="7500"/>
                  </a:cubicBezTo>
                  <a:cubicBezTo>
                    <a:pt x="1231" y="7500"/>
                    <a:pt x="1176" y="7527"/>
                    <a:pt x="1313" y="7527"/>
                  </a:cubicBezTo>
                  <a:cubicBezTo>
                    <a:pt x="1333" y="7527"/>
                    <a:pt x="1356" y="7526"/>
                    <a:pt x="1384" y="7525"/>
                  </a:cubicBezTo>
                  <a:cubicBezTo>
                    <a:pt x="1384" y="7525"/>
                    <a:pt x="1428" y="6976"/>
                    <a:pt x="1439" y="6976"/>
                  </a:cubicBezTo>
                  <a:cubicBezTo>
                    <a:pt x="1434" y="6783"/>
                    <a:pt x="1474" y="6223"/>
                    <a:pt x="1480" y="6045"/>
                  </a:cubicBezTo>
                  <a:cubicBezTo>
                    <a:pt x="1489" y="5702"/>
                    <a:pt x="1588" y="5551"/>
                    <a:pt x="1619" y="5208"/>
                  </a:cubicBezTo>
                  <a:cubicBezTo>
                    <a:pt x="1680" y="4521"/>
                    <a:pt x="1753" y="3835"/>
                    <a:pt x="1852" y="3155"/>
                  </a:cubicBezTo>
                  <a:cubicBezTo>
                    <a:pt x="1942" y="2544"/>
                    <a:pt x="2038" y="1936"/>
                    <a:pt x="2113" y="1323"/>
                  </a:cubicBezTo>
                  <a:cubicBezTo>
                    <a:pt x="2144" y="1088"/>
                    <a:pt x="2168" y="825"/>
                    <a:pt x="2137" y="574"/>
                  </a:cubicBezTo>
                  <a:cubicBezTo>
                    <a:pt x="2089" y="440"/>
                    <a:pt x="2071" y="227"/>
                    <a:pt x="1860" y="102"/>
                  </a:cubicBezTo>
                  <a:cubicBezTo>
                    <a:pt x="1716" y="30"/>
                    <a:pt x="1560" y="0"/>
                    <a:pt x="1401"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1180;p38">
              <a:extLst>
                <a:ext uri="{FF2B5EF4-FFF2-40B4-BE49-F238E27FC236}">
                  <a16:creationId xmlns:a16="http://schemas.microsoft.com/office/drawing/2014/main" id="{BEE2C958-238F-4D90-B3F7-BCBEE1B7B78A}"/>
                </a:ext>
              </a:extLst>
            </p:cNvPr>
            <p:cNvSpPr/>
            <p:nvPr/>
          </p:nvSpPr>
          <p:spPr>
            <a:xfrm>
              <a:off x="3677850" y="1897675"/>
              <a:ext cx="54800" cy="26475"/>
            </a:xfrm>
            <a:custGeom>
              <a:avLst/>
              <a:gdLst/>
              <a:ahLst/>
              <a:cxnLst/>
              <a:rect l="l" t="t" r="r" b="b"/>
              <a:pathLst>
                <a:path w="2192" h="1059" extrusionOk="0">
                  <a:moveTo>
                    <a:pt x="818" y="0"/>
                  </a:moveTo>
                  <a:lnTo>
                    <a:pt x="71" y="90"/>
                  </a:lnTo>
                  <a:lnTo>
                    <a:pt x="1" y="975"/>
                  </a:lnTo>
                  <a:cubicBezTo>
                    <a:pt x="1" y="975"/>
                    <a:pt x="1147" y="1058"/>
                    <a:pt x="1778" y="1058"/>
                  </a:cubicBezTo>
                  <a:cubicBezTo>
                    <a:pt x="2024" y="1058"/>
                    <a:pt x="2192" y="1046"/>
                    <a:pt x="2182" y="1011"/>
                  </a:cubicBezTo>
                  <a:cubicBezTo>
                    <a:pt x="2149" y="888"/>
                    <a:pt x="693" y="549"/>
                    <a:pt x="693" y="549"/>
                  </a:cubicBezTo>
                  <a:lnTo>
                    <a:pt x="818"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1181;p38">
              <a:extLst>
                <a:ext uri="{FF2B5EF4-FFF2-40B4-BE49-F238E27FC236}">
                  <a16:creationId xmlns:a16="http://schemas.microsoft.com/office/drawing/2014/main" id="{A0C93D2F-6499-4CD9-905B-493079657125}"/>
                </a:ext>
              </a:extLst>
            </p:cNvPr>
            <p:cNvSpPr/>
            <p:nvPr/>
          </p:nvSpPr>
          <p:spPr>
            <a:xfrm>
              <a:off x="3542850" y="1606675"/>
              <a:ext cx="132175" cy="111825"/>
            </a:xfrm>
            <a:custGeom>
              <a:avLst/>
              <a:gdLst/>
              <a:ahLst/>
              <a:cxnLst/>
              <a:rect l="l" t="t" r="r" b="b"/>
              <a:pathLst>
                <a:path w="5287" h="4473" extrusionOk="0">
                  <a:moveTo>
                    <a:pt x="1432" y="1"/>
                  </a:moveTo>
                  <a:cubicBezTo>
                    <a:pt x="394" y="201"/>
                    <a:pt x="1" y="666"/>
                    <a:pt x="1" y="666"/>
                  </a:cubicBezTo>
                  <a:lnTo>
                    <a:pt x="484" y="1373"/>
                  </a:lnTo>
                  <a:lnTo>
                    <a:pt x="664" y="3857"/>
                  </a:lnTo>
                  <a:lnTo>
                    <a:pt x="4349" y="4472"/>
                  </a:lnTo>
                  <a:lnTo>
                    <a:pt x="4790" y="2647"/>
                  </a:lnTo>
                  <a:cubicBezTo>
                    <a:pt x="4784" y="2223"/>
                    <a:pt x="4799" y="1918"/>
                    <a:pt x="4470" y="1654"/>
                  </a:cubicBezTo>
                  <a:lnTo>
                    <a:pt x="4683" y="1529"/>
                  </a:lnTo>
                  <a:lnTo>
                    <a:pt x="5287" y="1237"/>
                  </a:lnTo>
                  <a:cubicBezTo>
                    <a:pt x="4984" y="857"/>
                    <a:pt x="4683" y="372"/>
                    <a:pt x="3853" y="139"/>
                  </a:cubicBezTo>
                  <a:cubicBezTo>
                    <a:pt x="3853" y="139"/>
                    <a:pt x="3208" y="1656"/>
                    <a:pt x="2767" y="1656"/>
                  </a:cubicBezTo>
                  <a:cubicBezTo>
                    <a:pt x="2759" y="1656"/>
                    <a:pt x="2751" y="1655"/>
                    <a:pt x="2744" y="1654"/>
                  </a:cubicBezTo>
                  <a:cubicBezTo>
                    <a:pt x="2300" y="1602"/>
                    <a:pt x="1432" y="1"/>
                    <a:pt x="1432"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1182;p38">
              <a:extLst>
                <a:ext uri="{FF2B5EF4-FFF2-40B4-BE49-F238E27FC236}">
                  <a16:creationId xmlns:a16="http://schemas.microsoft.com/office/drawing/2014/main" id="{AA206E55-7933-4C50-8421-AB07D343B5B4}"/>
                </a:ext>
              </a:extLst>
            </p:cNvPr>
            <p:cNvSpPr/>
            <p:nvPr/>
          </p:nvSpPr>
          <p:spPr>
            <a:xfrm>
              <a:off x="3650850" y="1890975"/>
              <a:ext cx="64250" cy="35000"/>
            </a:xfrm>
            <a:custGeom>
              <a:avLst/>
              <a:gdLst/>
              <a:ahLst/>
              <a:cxnLst/>
              <a:rect l="l" t="t" r="r" b="b"/>
              <a:pathLst>
                <a:path w="2570" h="1400" extrusionOk="0">
                  <a:moveTo>
                    <a:pt x="0" y="0"/>
                  </a:moveTo>
                  <a:lnTo>
                    <a:pt x="1549" y="954"/>
                  </a:lnTo>
                  <a:cubicBezTo>
                    <a:pt x="1760" y="1088"/>
                    <a:pt x="1977" y="1211"/>
                    <a:pt x="2201" y="1325"/>
                  </a:cubicBezTo>
                  <a:cubicBezTo>
                    <a:pt x="2256" y="1351"/>
                    <a:pt x="2313" y="1375"/>
                    <a:pt x="2370" y="1399"/>
                  </a:cubicBezTo>
                  <a:cubicBezTo>
                    <a:pt x="2436" y="1325"/>
                    <a:pt x="2502" y="1250"/>
                    <a:pt x="2570" y="1175"/>
                  </a:cubicBezTo>
                  <a:cubicBezTo>
                    <a:pt x="2192" y="749"/>
                    <a:pt x="1709" y="435"/>
                    <a:pt x="1167" y="262"/>
                  </a:cubicBezTo>
                  <a:lnTo>
                    <a:pt x="0" y="0"/>
                  </a:ln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1183;p38">
              <a:extLst>
                <a:ext uri="{FF2B5EF4-FFF2-40B4-BE49-F238E27FC236}">
                  <a16:creationId xmlns:a16="http://schemas.microsoft.com/office/drawing/2014/main" id="{DE9A0A73-F5B5-4197-A99B-15113D830547}"/>
                </a:ext>
              </a:extLst>
            </p:cNvPr>
            <p:cNvSpPr/>
            <p:nvPr/>
          </p:nvSpPr>
          <p:spPr>
            <a:xfrm>
              <a:off x="3467950" y="1783025"/>
              <a:ext cx="224550" cy="125625"/>
            </a:xfrm>
            <a:custGeom>
              <a:avLst/>
              <a:gdLst/>
              <a:ahLst/>
              <a:cxnLst/>
              <a:rect l="l" t="t" r="r" b="b"/>
              <a:pathLst>
                <a:path w="8982" h="5025" extrusionOk="0">
                  <a:moveTo>
                    <a:pt x="370" y="1"/>
                  </a:moveTo>
                  <a:cubicBezTo>
                    <a:pt x="69" y="409"/>
                    <a:pt x="1" y="980"/>
                    <a:pt x="205" y="1446"/>
                  </a:cubicBezTo>
                  <a:cubicBezTo>
                    <a:pt x="370" y="1819"/>
                    <a:pt x="693" y="2109"/>
                    <a:pt x="1049" y="2311"/>
                  </a:cubicBezTo>
                  <a:cubicBezTo>
                    <a:pt x="1407" y="2513"/>
                    <a:pt x="1802" y="2636"/>
                    <a:pt x="2193" y="2759"/>
                  </a:cubicBezTo>
                  <a:lnTo>
                    <a:pt x="4516" y="3480"/>
                  </a:lnTo>
                  <a:cubicBezTo>
                    <a:pt x="5676" y="3840"/>
                    <a:pt x="6840" y="4202"/>
                    <a:pt x="7909" y="4775"/>
                  </a:cubicBezTo>
                  <a:cubicBezTo>
                    <a:pt x="8008" y="4830"/>
                    <a:pt x="8118" y="4856"/>
                    <a:pt x="8223" y="4900"/>
                  </a:cubicBezTo>
                  <a:cubicBezTo>
                    <a:pt x="8446" y="4989"/>
                    <a:pt x="8599" y="5025"/>
                    <a:pt x="8708" y="5025"/>
                  </a:cubicBezTo>
                  <a:cubicBezTo>
                    <a:pt x="8864" y="5025"/>
                    <a:pt x="8931" y="4953"/>
                    <a:pt x="8981" y="4859"/>
                  </a:cubicBezTo>
                  <a:cubicBezTo>
                    <a:pt x="8917" y="4764"/>
                    <a:pt x="8551" y="4481"/>
                    <a:pt x="8483" y="4389"/>
                  </a:cubicBezTo>
                  <a:cubicBezTo>
                    <a:pt x="7962" y="3908"/>
                    <a:pt x="6559" y="2869"/>
                    <a:pt x="6412" y="2772"/>
                  </a:cubicBezTo>
                  <a:cubicBezTo>
                    <a:pt x="6172" y="2625"/>
                    <a:pt x="5608" y="2289"/>
                    <a:pt x="5628" y="2252"/>
                  </a:cubicBezTo>
                  <a:cubicBezTo>
                    <a:pt x="5480" y="2155"/>
                    <a:pt x="5333" y="2059"/>
                    <a:pt x="5184" y="1962"/>
                  </a:cubicBezTo>
                  <a:cubicBezTo>
                    <a:pt x="4134" y="1286"/>
                    <a:pt x="3047" y="618"/>
                    <a:pt x="1846" y="249"/>
                  </a:cubicBezTo>
                  <a:cubicBezTo>
                    <a:pt x="1367" y="100"/>
                    <a:pt x="871" y="16"/>
                    <a:pt x="370"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1184;p38">
              <a:extLst>
                <a:ext uri="{FF2B5EF4-FFF2-40B4-BE49-F238E27FC236}">
                  <a16:creationId xmlns:a16="http://schemas.microsoft.com/office/drawing/2014/main" id="{5CCB1EB4-820E-4945-91E0-F054FB5C0059}"/>
                </a:ext>
              </a:extLst>
            </p:cNvPr>
            <p:cNvSpPr/>
            <p:nvPr/>
          </p:nvSpPr>
          <p:spPr>
            <a:xfrm>
              <a:off x="3610050" y="1700700"/>
              <a:ext cx="7650" cy="50975"/>
            </a:xfrm>
            <a:custGeom>
              <a:avLst/>
              <a:gdLst/>
              <a:ahLst/>
              <a:cxnLst/>
              <a:rect l="l" t="t" r="r" b="b"/>
              <a:pathLst>
                <a:path w="306" h="2039" extrusionOk="0">
                  <a:moveTo>
                    <a:pt x="31" y="1"/>
                  </a:moveTo>
                  <a:cubicBezTo>
                    <a:pt x="15" y="1"/>
                    <a:pt x="1" y="11"/>
                    <a:pt x="1" y="30"/>
                  </a:cubicBezTo>
                  <a:cubicBezTo>
                    <a:pt x="16" y="456"/>
                    <a:pt x="51" y="882"/>
                    <a:pt x="104" y="1306"/>
                  </a:cubicBezTo>
                  <a:cubicBezTo>
                    <a:pt x="130" y="1506"/>
                    <a:pt x="106" y="1884"/>
                    <a:pt x="249" y="2031"/>
                  </a:cubicBezTo>
                  <a:cubicBezTo>
                    <a:pt x="255" y="2036"/>
                    <a:pt x="261" y="2038"/>
                    <a:pt x="268" y="2038"/>
                  </a:cubicBezTo>
                  <a:cubicBezTo>
                    <a:pt x="277" y="2038"/>
                    <a:pt x="286" y="2034"/>
                    <a:pt x="291" y="2027"/>
                  </a:cubicBezTo>
                  <a:lnTo>
                    <a:pt x="302" y="2011"/>
                  </a:lnTo>
                  <a:cubicBezTo>
                    <a:pt x="306" y="2002"/>
                    <a:pt x="304" y="1994"/>
                    <a:pt x="297" y="1987"/>
                  </a:cubicBezTo>
                  <a:lnTo>
                    <a:pt x="288" y="1974"/>
                  </a:lnTo>
                  <a:cubicBezTo>
                    <a:pt x="284" y="1969"/>
                    <a:pt x="280" y="1967"/>
                    <a:pt x="276" y="1967"/>
                  </a:cubicBezTo>
                  <a:cubicBezTo>
                    <a:pt x="264" y="1967"/>
                    <a:pt x="253" y="1983"/>
                    <a:pt x="260" y="1996"/>
                  </a:cubicBezTo>
                  <a:lnTo>
                    <a:pt x="260" y="1998"/>
                  </a:lnTo>
                  <a:cubicBezTo>
                    <a:pt x="240" y="1956"/>
                    <a:pt x="242" y="1748"/>
                    <a:pt x="229" y="1669"/>
                  </a:cubicBezTo>
                  <a:cubicBezTo>
                    <a:pt x="196" y="1449"/>
                    <a:pt x="163" y="1229"/>
                    <a:pt x="139" y="1005"/>
                  </a:cubicBezTo>
                  <a:cubicBezTo>
                    <a:pt x="102" y="683"/>
                    <a:pt x="82" y="358"/>
                    <a:pt x="62" y="30"/>
                  </a:cubicBezTo>
                  <a:cubicBezTo>
                    <a:pt x="61" y="11"/>
                    <a:pt x="46" y="1"/>
                    <a:pt x="31"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1185;p38">
              <a:extLst>
                <a:ext uri="{FF2B5EF4-FFF2-40B4-BE49-F238E27FC236}">
                  <a16:creationId xmlns:a16="http://schemas.microsoft.com/office/drawing/2014/main" id="{591BB368-8729-4930-BFEC-26FEDABAA698}"/>
                </a:ext>
              </a:extLst>
            </p:cNvPr>
            <p:cNvSpPr/>
            <p:nvPr/>
          </p:nvSpPr>
          <p:spPr>
            <a:xfrm>
              <a:off x="3581550" y="1716150"/>
              <a:ext cx="54225" cy="2950"/>
            </a:xfrm>
            <a:custGeom>
              <a:avLst/>
              <a:gdLst/>
              <a:ahLst/>
              <a:cxnLst/>
              <a:rect l="l" t="t" r="r" b="b"/>
              <a:pathLst>
                <a:path w="2169" h="118" extrusionOk="0">
                  <a:moveTo>
                    <a:pt x="2029" y="0"/>
                  </a:moveTo>
                  <a:cubicBezTo>
                    <a:pt x="1355" y="0"/>
                    <a:pt x="684" y="33"/>
                    <a:pt x="14" y="97"/>
                  </a:cubicBezTo>
                  <a:cubicBezTo>
                    <a:pt x="1" y="97"/>
                    <a:pt x="1" y="117"/>
                    <a:pt x="14" y="117"/>
                  </a:cubicBezTo>
                  <a:cubicBezTo>
                    <a:pt x="728" y="82"/>
                    <a:pt x="1442" y="58"/>
                    <a:pt x="2155" y="25"/>
                  </a:cubicBezTo>
                  <a:cubicBezTo>
                    <a:pt x="2168" y="25"/>
                    <a:pt x="2168" y="1"/>
                    <a:pt x="2155" y="1"/>
                  </a:cubicBezTo>
                  <a:cubicBezTo>
                    <a:pt x="2113" y="1"/>
                    <a:pt x="2071" y="0"/>
                    <a:pt x="2029"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1186;p38">
              <a:extLst>
                <a:ext uri="{FF2B5EF4-FFF2-40B4-BE49-F238E27FC236}">
                  <a16:creationId xmlns:a16="http://schemas.microsoft.com/office/drawing/2014/main" id="{F7BF6441-DDA3-47A5-8436-E087A43AB4AE}"/>
                </a:ext>
              </a:extLst>
            </p:cNvPr>
            <p:cNvSpPr/>
            <p:nvPr/>
          </p:nvSpPr>
          <p:spPr>
            <a:xfrm>
              <a:off x="3609075" y="1710675"/>
              <a:ext cx="15325" cy="1150"/>
            </a:xfrm>
            <a:custGeom>
              <a:avLst/>
              <a:gdLst/>
              <a:ahLst/>
              <a:cxnLst/>
              <a:rect l="l" t="t" r="r" b="b"/>
              <a:pathLst>
                <a:path w="613" h="46" extrusionOk="0">
                  <a:moveTo>
                    <a:pt x="602" y="0"/>
                  </a:moveTo>
                  <a:cubicBezTo>
                    <a:pt x="455" y="0"/>
                    <a:pt x="309" y="4"/>
                    <a:pt x="162" y="4"/>
                  </a:cubicBezTo>
                  <a:cubicBezTo>
                    <a:pt x="113" y="4"/>
                    <a:pt x="64" y="4"/>
                    <a:pt x="16" y="2"/>
                  </a:cubicBezTo>
                  <a:cubicBezTo>
                    <a:pt x="0" y="2"/>
                    <a:pt x="2" y="24"/>
                    <a:pt x="16" y="27"/>
                  </a:cubicBezTo>
                  <a:cubicBezTo>
                    <a:pt x="101" y="39"/>
                    <a:pt x="188" y="45"/>
                    <a:pt x="274" y="45"/>
                  </a:cubicBezTo>
                  <a:cubicBezTo>
                    <a:pt x="384" y="45"/>
                    <a:pt x="495" y="35"/>
                    <a:pt x="604" y="16"/>
                  </a:cubicBezTo>
                  <a:cubicBezTo>
                    <a:pt x="613" y="13"/>
                    <a:pt x="611" y="0"/>
                    <a:pt x="602"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1187;p38">
              <a:extLst>
                <a:ext uri="{FF2B5EF4-FFF2-40B4-BE49-F238E27FC236}">
                  <a16:creationId xmlns:a16="http://schemas.microsoft.com/office/drawing/2014/main" id="{3B1CC26E-43F9-4672-B405-11EB5ED3D9B9}"/>
                </a:ext>
              </a:extLst>
            </p:cNvPr>
            <p:cNvSpPr/>
            <p:nvPr/>
          </p:nvSpPr>
          <p:spPr>
            <a:xfrm>
              <a:off x="3600775" y="1703900"/>
              <a:ext cx="14325" cy="32350"/>
            </a:xfrm>
            <a:custGeom>
              <a:avLst/>
              <a:gdLst/>
              <a:ahLst/>
              <a:cxnLst/>
              <a:rect l="l" t="t" r="r" b="b"/>
              <a:pathLst>
                <a:path w="573" h="1294" extrusionOk="0">
                  <a:moveTo>
                    <a:pt x="109" y="1"/>
                  </a:moveTo>
                  <a:cubicBezTo>
                    <a:pt x="94" y="1"/>
                    <a:pt x="80" y="10"/>
                    <a:pt x="75" y="30"/>
                  </a:cubicBezTo>
                  <a:cubicBezTo>
                    <a:pt x="14" y="335"/>
                    <a:pt x="1" y="656"/>
                    <a:pt x="91" y="961"/>
                  </a:cubicBezTo>
                  <a:cubicBezTo>
                    <a:pt x="161" y="1209"/>
                    <a:pt x="297" y="1222"/>
                    <a:pt x="525" y="1292"/>
                  </a:cubicBezTo>
                  <a:cubicBezTo>
                    <a:pt x="529" y="1293"/>
                    <a:pt x="532" y="1294"/>
                    <a:pt x="535" y="1294"/>
                  </a:cubicBezTo>
                  <a:cubicBezTo>
                    <a:pt x="565" y="1294"/>
                    <a:pt x="573" y="1247"/>
                    <a:pt x="541" y="1235"/>
                  </a:cubicBezTo>
                  <a:cubicBezTo>
                    <a:pt x="438" y="1191"/>
                    <a:pt x="293" y="1165"/>
                    <a:pt x="216" y="1077"/>
                  </a:cubicBezTo>
                  <a:cubicBezTo>
                    <a:pt x="148" y="1000"/>
                    <a:pt x="137" y="836"/>
                    <a:pt x="126" y="739"/>
                  </a:cubicBezTo>
                  <a:cubicBezTo>
                    <a:pt x="95" y="511"/>
                    <a:pt x="104" y="278"/>
                    <a:pt x="150" y="49"/>
                  </a:cubicBezTo>
                  <a:cubicBezTo>
                    <a:pt x="156" y="20"/>
                    <a:pt x="132" y="1"/>
                    <a:pt x="109"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1188;p38">
              <a:extLst>
                <a:ext uri="{FF2B5EF4-FFF2-40B4-BE49-F238E27FC236}">
                  <a16:creationId xmlns:a16="http://schemas.microsoft.com/office/drawing/2014/main" id="{0C0DDA33-9D9D-45F3-B710-A730B73931B8}"/>
                </a:ext>
              </a:extLst>
            </p:cNvPr>
            <p:cNvSpPr/>
            <p:nvPr/>
          </p:nvSpPr>
          <p:spPr>
            <a:xfrm>
              <a:off x="3617850" y="1660375"/>
              <a:ext cx="17600" cy="8150"/>
            </a:xfrm>
            <a:custGeom>
              <a:avLst/>
              <a:gdLst/>
              <a:ahLst/>
              <a:cxnLst/>
              <a:rect l="l" t="t" r="r" b="b"/>
              <a:pathLst>
                <a:path w="704" h="326" extrusionOk="0">
                  <a:moveTo>
                    <a:pt x="118" y="0"/>
                  </a:moveTo>
                  <a:cubicBezTo>
                    <a:pt x="91" y="0"/>
                    <a:pt x="63" y="0"/>
                    <a:pt x="36" y="1"/>
                  </a:cubicBezTo>
                  <a:cubicBezTo>
                    <a:pt x="20" y="1"/>
                    <a:pt x="1" y="7"/>
                    <a:pt x="1" y="23"/>
                  </a:cubicBezTo>
                  <a:cubicBezTo>
                    <a:pt x="1" y="31"/>
                    <a:pt x="7" y="40"/>
                    <a:pt x="16" y="44"/>
                  </a:cubicBezTo>
                  <a:cubicBezTo>
                    <a:pt x="167" y="161"/>
                    <a:pt x="372" y="163"/>
                    <a:pt x="558" y="216"/>
                  </a:cubicBezTo>
                  <a:cubicBezTo>
                    <a:pt x="591" y="222"/>
                    <a:pt x="624" y="238"/>
                    <a:pt x="651" y="264"/>
                  </a:cubicBezTo>
                  <a:lnTo>
                    <a:pt x="662" y="326"/>
                  </a:lnTo>
                  <a:cubicBezTo>
                    <a:pt x="703" y="251"/>
                    <a:pt x="679" y="156"/>
                    <a:pt x="646" y="77"/>
                  </a:cubicBezTo>
                  <a:cubicBezTo>
                    <a:pt x="640" y="60"/>
                    <a:pt x="626" y="42"/>
                    <a:pt x="611" y="31"/>
                  </a:cubicBezTo>
                  <a:cubicBezTo>
                    <a:pt x="598" y="23"/>
                    <a:pt x="583" y="20"/>
                    <a:pt x="567" y="20"/>
                  </a:cubicBezTo>
                  <a:cubicBezTo>
                    <a:pt x="419" y="5"/>
                    <a:pt x="269" y="0"/>
                    <a:pt x="118"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1189;p38">
              <a:extLst>
                <a:ext uri="{FF2B5EF4-FFF2-40B4-BE49-F238E27FC236}">
                  <a16:creationId xmlns:a16="http://schemas.microsoft.com/office/drawing/2014/main" id="{F6F99BA9-A1C7-4F83-8223-36758A6EC634}"/>
                </a:ext>
              </a:extLst>
            </p:cNvPr>
            <p:cNvSpPr/>
            <p:nvPr/>
          </p:nvSpPr>
          <p:spPr>
            <a:xfrm>
              <a:off x="3610175" y="1660975"/>
              <a:ext cx="24500" cy="8500"/>
            </a:xfrm>
            <a:custGeom>
              <a:avLst/>
              <a:gdLst/>
              <a:ahLst/>
              <a:cxnLst/>
              <a:rect l="l" t="t" r="r" b="b"/>
              <a:pathLst>
                <a:path w="980" h="340" extrusionOk="0">
                  <a:moveTo>
                    <a:pt x="15" y="1"/>
                  </a:moveTo>
                  <a:lnTo>
                    <a:pt x="15" y="1"/>
                  </a:lnTo>
                  <a:cubicBezTo>
                    <a:pt x="0" y="36"/>
                    <a:pt x="7" y="78"/>
                    <a:pt x="33" y="108"/>
                  </a:cubicBezTo>
                  <a:cubicBezTo>
                    <a:pt x="57" y="137"/>
                    <a:pt x="90" y="159"/>
                    <a:pt x="125" y="174"/>
                  </a:cubicBezTo>
                  <a:cubicBezTo>
                    <a:pt x="340" y="283"/>
                    <a:pt x="577" y="340"/>
                    <a:pt x="818" y="340"/>
                  </a:cubicBezTo>
                  <a:cubicBezTo>
                    <a:pt x="851" y="340"/>
                    <a:pt x="883" y="339"/>
                    <a:pt x="916" y="337"/>
                  </a:cubicBezTo>
                  <a:lnTo>
                    <a:pt x="980" y="315"/>
                  </a:lnTo>
                  <a:cubicBezTo>
                    <a:pt x="944" y="288"/>
                    <a:pt x="907" y="271"/>
                    <a:pt x="865" y="262"/>
                  </a:cubicBezTo>
                  <a:cubicBezTo>
                    <a:pt x="652" y="203"/>
                    <a:pt x="431" y="181"/>
                    <a:pt x="231" y="86"/>
                  </a:cubicBezTo>
                  <a:cubicBezTo>
                    <a:pt x="160" y="53"/>
                    <a:pt x="92" y="14"/>
                    <a:pt x="15"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2" name="Google Shape;1190;p38">
              <a:extLst>
                <a:ext uri="{FF2B5EF4-FFF2-40B4-BE49-F238E27FC236}">
                  <a16:creationId xmlns:a16="http://schemas.microsoft.com/office/drawing/2014/main" id="{03556C3A-956B-4478-B9B8-CE0284E5A0A6}"/>
                </a:ext>
              </a:extLst>
            </p:cNvPr>
            <p:cNvSpPr/>
            <p:nvPr/>
          </p:nvSpPr>
          <p:spPr>
            <a:xfrm>
              <a:off x="3609775" y="1665975"/>
              <a:ext cx="22825" cy="8525"/>
            </a:xfrm>
            <a:custGeom>
              <a:avLst/>
              <a:gdLst/>
              <a:ahLst/>
              <a:cxnLst/>
              <a:rect l="l" t="t" r="r" b="b"/>
              <a:pathLst>
                <a:path w="913" h="341" extrusionOk="0">
                  <a:moveTo>
                    <a:pt x="55" y="1"/>
                  </a:moveTo>
                  <a:cubicBezTo>
                    <a:pt x="39" y="1"/>
                    <a:pt x="24" y="6"/>
                    <a:pt x="14" y="20"/>
                  </a:cubicBezTo>
                  <a:cubicBezTo>
                    <a:pt x="1" y="40"/>
                    <a:pt x="1" y="66"/>
                    <a:pt x="14" y="88"/>
                  </a:cubicBezTo>
                  <a:cubicBezTo>
                    <a:pt x="27" y="106"/>
                    <a:pt x="45" y="124"/>
                    <a:pt x="67" y="135"/>
                  </a:cubicBezTo>
                  <a:cubicBezTo>
                    <a:pt x="259" y="258"/>
                    <a:pt x="485" y="340"/>
                    <a:pt x="713" y="340"/>
                  </a:cubicBezTo>
                  <a:cubicBezTo>
                    <a:pt x="740" y="340"/>
                    <a:pt x="767" y="339"/>
                    <a:pt x="793" y="337"/>
                  </a:cubicBezTo>
                  <a:cubicBezTo>
                    <a:pt x="815" y="337"/>
                    <a:pt x="837" y="330"/>
                    <a:pt x="855" y="319"/>
                  </a:cubicBezTo>
                  <a:cubicBezTo>
                    <a:pt x="873" y="306"/>
                    <a:pt x="877" y="282"/>
                    <a:pt x="866" y="264"/>
                  </a:cubicBezTo>
                  <a:lnTo>
                    <a:pt x="912" y="240"/>
                  </a:lnTo>
                  <a:cubicBezTo>
                    <a:pt x="822" y="216"/>
                    <a:pt x="725" y="222"/>
                    <a:pt x="631" y="211"/>
                  </a:cubicBezTo>
                  <a:cubicBezTo>
                    <a:pt x="451" y="189"/>
                    <a:pt x="286" y="102"/>
                    <a:pt x="124" y="20"/>
                  </a:cubicBezTo>
                  <a:cubicBezTo>
                    <a:pt x="102" y="10"/>
                    <a:pt x="77" y="1"/>
                    <a:pt x="55"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3" name="Google Shape;1191;p38">
              <a:extLst>
                <a:ext uri="{FF2B5EF4-FFF2-40B4-BE49-F238E27FC236}">
                  <a16:creationId xmlns:a16="http://schemas.microsoft.com/office/drawing/2014/main" id="{C91AEDA3-C297-486B-9A3F-26F2B46EFAAD}"/>
                </a:ext>
              </a:extLst>
            </p:cNvPr>
            <p:cNvSpPr/>
            <p:nvPr/>
          </p:nvSpPr>
          <p:spPr>
            <a:xfrm>
              <a:off x="3611800" y="1670600"/>
              <a:ext cx="17825" cy="8425"/>
            </a:xfrm>
            <a:custGeom>
              <a:avLst/>
              <a:gdLst/>
              <a:ahLst/>
              <a:cxnLst/>
              <a:rect l="l" t="t" r="r" b="b"/>
              <a:pathLst>
                <a:path w="713" h="337" extrusionOk="0">
                  <a:moveTo>
                    <a:pt x="38" y="0"/>
                  </a:moveTo>
                  <a:cubicBezTo>
                    <a:pt x="35" y="0"/>
                    <a:pt x="32" y="1"/>
                    <a:pt x="29" y="2"/>
                  </a:cubicBezTo>
                  <a:cubicBezTo>
                    <a:pt x="21" y="7"/>
                    <a:pt x="16" y="13"/>
                    <a:pt x="14" y="20"/>
                  </a:cubicBezTo>
                  <a:cubicBezTo>
                    <a:pt x="1" y="55"/>
                    <a:pt x="8" y="94"/>
                    <a:pt x="29" y="123"/>
                  </a:cubicBezTo>
                  <a:cubicBezTo>
                    <a:pt x="49" y="152"/>
                    <a:pt x="78" y="178"/>
                    <a:pt x="109" y="196"/>
                  </a:cubicBezTo>
                  <a:cubicBezTo>
                    <a:pt x="251" y="288"/>
                    <a:pt x="416" y="337"/>
                    <a:pt x="585" y="337"/>
                  </a:cubicBezTo>
                  <a:cubicBezTo>
                    <a:pt x="627" y="337"/>
                    <a:pt x="670" y="333"/>
                    <a:pt x="712" y="327"/>
                  </a:cubicBezTo>
                  <a:lnTo>
                    <a:pt x="691" y="308"/>
                  </a:lnTo>
                  <a:lnTo>
                    <a:pt x="658" y="292"/>
                  </a:lnTo>
                  <a:cubicBezTo>
                    <a:pt x="442" y="253"/>
                    <a:pt x="221" y="182"/>
                    <a:pt x="73" y="22"/>
                  </a:cubicBezTo>
                  <a:cubicBezTo>
                    <a:pt x="63" y="11"/>
                    <a:pt x="50" y="0"/>
                    <a:pt x="38"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 name="Google Shape;1192;p38">
              <a:extLst>
                <a:ext uri="{FF2B5EF4-FFF2-40B4-BE49-F238E27FC236}">
                  <a16:creationId xmlns:a16="http://schemas.microsoft.com/office/drawing/2014/main" id="{6AC9E3A9-30B9-4CB1-990D-4C54B8EB792A}"/>
                </a:ext>
              </a:extLst>
            </p:cNvPr>
            <p:cNvSpPr/>
            <p:nvPr/>
          </p:nvSpPr>
          <p:spPr>
            <a:xfrm>
              <a:off x="3619875" y="1662750"/>
              <a:ext cx="16450" cy="18725"/>
            </a:xfrm>
            <a:custGeom>
              <a:avLst/>
              <a:gdLst/>
              <a:ahLst/>
              <a:cxnLst/>
              <a:rect l="l" t="t" r="r" b="b"/>
              <a:pathLst>
                <a:path w="658" h="749" extrusionOk="0">
                  <a:moveTo>
                    <a:pt x="493" y="0"/>
                  </a:moveTo>
                  <a:cubicBezTo>
                    <a:pt x="488" y="2"/>
                    <a:pt x="484" y="7"/>
                    <a:pt x="480" y="11"/>
                  </a:cubicBezTo>
                  <a:cubicBezTo>
                    <a:pt x="398" y="101"/>
                    <a:pt x="321" y="198"/>
                    <a:pt x="253" y="299"/>
                  </a:cubicBezTo>
                  <a:lnTo>
                    <a:pt x="1" y="622"/>
                  </a:lnTo>
                  <a:cubicBezTo>
                    <a:pt x="93" y="672"/>
                    <a:pt x="192" y="716"/>
                    <a:pt x="293" y="749"/>
                  </a:cubicBezTo>
                  <a:cubicBezTo>
                    <a:pt x="335" y="725"/>
                    <a:pt x="374" y="698"/>
                    <a:pt x="411" y="665"/>
                  </a:cubicBezTo>
                  <a:cubicBezTo>
                    <a:pt x="512" y="578"/>
                    <a:pt x="585" y="468"/>
                    <a:pt x="657" y="356"/>
                  </a:cubicBezTo>
                  <a:cubicBezTo>
                    <a:pt x="657" y="310"/>
                    <a:pt x="655" y="264"/>
                    <a:pt x="653" y="217"/>
                  </a:cubicBezTo>
                  <a:cubicBezTo>
                    <a:pt x="640" y="132"/>
                    <a:pt x="589" y="55"/>
                    <a:pt x="517" y="9"/>
                  </a:cubicBezTo>
                  <a:cubicBezTo>
                    <a:pt x="510" y="2"/>
                    <a:pt x="502" y="0"/>
                    <a:pt x="493"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1193;p38">
              <a:extLst>
                <a:ext uri="{FF2B5EF4-FFF2-40B4-BE49-F238E27FC236}">
                  <a16:creationId xmlns:a16="http://schemas.microsoft.com/office/drawing/2014/main" id="{EA0EA351-3FD9-4D7E-B665-F4AF4A292C89}"/>
                </a:ext>
              </a:extLst>
            </p:cNvPr>
            <p:cNvSpPr/>
            <p:nvPr/>
          </p:nvSpPr>
          <p:spPr>
            <a:xfrm>
              <a:off x="3680500" y="1900150"/>
              <a:ext cx="42125" cy="29500"/>
            </a:xfrm>
            <a:custGeom>
              <a:avLst/>
              <a:gdLst/>
              <a:ahLst/>
              <a:cxnLst/>
              <a:rect l="l" t="t" r="r" b="b"/>
              <a:pathLst>
                <a:path w="1685" h="1180" extrusionOk="0">
                  <a:moveTo>
                    <a:pt x="303" y="0"/>
                  </a:moveTo>
                  <a:lnTo>
                    <a:pt x="0" y="363"/>
                  </a:lnTo>
                  <a:cubicBezTo>
                    <a:pt x="0" y="363"/>
                    <a:pt x="1027" y="1179"/>
                    <a:pt x="1382" y="1179"/>
                  </a:cubicBezTo>
                  <a:cubicBezTo>
                    <a:pt x="1425" y="1179"/>
                    <a:pt x="1458" y="1167"/>
                    <a:pt x="1478" y="1140"/>
                  </a:cubicBezTo>
                  <a:cubicBezTo>
                    <a:pt x="1685" y="857"/>
                    <a:pt x="1647" y="683"/>
                    <a:pt x="30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1194;p38">
              <a:extLst>
                <a:ext uri="{FF2B5EF4-FFF2-40B4-BE49-F238E27FC236}">
                  <a16:creationId xmlns:a16="http://schemas.microsoft.com/office/drawing/2014/main" id="{B1C011B3-6590-4E58-8443-30B380537F7E}"/>
                </a:ext>
              </a:extLst>
            </p:cNvPr>
            <p:cNvSpPr/>
            <p:nvPr/>
          </p:nvSpPr>
          <p:spPr>
            <a:xfrm>
              <a:off x="3571025" y="1662750"/>
              <a:ext cx="29325" cy="22250"/>
            </a:xfrm>
            <a:custGeom>
              <a:avLst/>
              <a:gdLst/>
              <a:ahLst/>
              <a:cxnLst/>
              <a:rect l="l" t="t" r="r" b="b"/>
              <a:pathLst>
                <a:path w="1173" h="890" extrusionOk="0">
                  <a:moveTo>
                    <a:pt x="808" y="0"/>
                  </a:moveTo>
                  <a:cubicBezTo>
                    <a:pt x="630" y="0"/>
                    <a:pt x="455" y="9"/>
                    <a:pt x="277" y="29"/>
                  </a:cubicBezTo>
                  <a:cubicBezTo>
                    <a:pt x="262" y="31"/>
                    <a:pt x="246" y="35"/>
                    <a:pt x="233" y="42"/>
                  </a:cubicBezTo>
                  <a:lnTo>
                    <a:pt x="198" y="160"/>
                  </a:lnTo>
                  <a:lnTo>
                    <a:pt x="167" y="259"/>
                  </a:lnTo>
                  <a:lnTo>
                    <a:pt x="117" y="422"/>
                  </a:lnTo>
                  <a:lnTo>
                    <a:pt x="53" y="632"/>
                  </a:lnTo>
                  <a:cubicBezTo>
                    <a:pt x="46" y="641"/>
                    <a:pt x="42" y="650"/>
                    <a:pt x="40" y="661"/>
                  </a:cubicBezTo>
                  <a:cubicBezTo>
                    <a:pt x="38" y="668"/>
                    <a:pt x="38" y="674"/>
                    <a:pt x="38" y="681"/>
                  </a:cubicBezTo>
                  <a:lnTo>
                    <a:pt x="0" y="799"/>
                  </a:lnTo>
                  <a:cubicBezTo>
                    <a:pt x="11" y="797"/>
                    <a:pt x="46" y="775"/>
                    <a:pt x="92" y="747"/>
                  </a:cubicBezTo>
                  <a:lnTo>
                    <a:pt x="112" y="760"/>
                  </a:lnTo>
                  <a:lnTo>
                    <a:pt x="286" y="861"/>
                  </a:lnTo>
                  <a:cubicBezTo>
                    <a:pt x="305" y="874"/>
                    <a:pt x="327" y="885"/>
                    <a:pt x="352" y="889"/>
                  </a:cubicBezTo>
                  <a:cubicBezTo>
                    <a:pt x="374" y="889"/>
                    <a:pt x="398" y="885"/>
                    <a:pt x="420" y="878"/>
                  </a:cubicBezTo>
                  <a:cubicBezTo>
                    <a:pt x="545" y="837"/>
                    <a:pt x="663" y="784"/>
                    <a:pt x="778" y="716"/>
                  </a:cubicBezTo>
                  <a:lnTo>
                    <a:pt x="767" y="705"/>
                  </a:lnTo>
                  <a:lnTo>
                    <a:pt x="764" y="703"/>
                  </a:lnTo>
                  <a:cubicBezTo>
                    <a:pt x="846" y="679"/>
                    <a:pt x="920" y="643"/>
                    <a:pt x="991" y="597"/>
                  </a:cubicBezTo>
                  <a:cubicBezTo>
                    <a:pt x="1021" y="578"/>
                    <a:pt x="1048" y="553"/>
                    <a:pt x="1070" y="523"/>
                  </a:cubicBezTo>
                  <a:cubicBezTo>
                    <a:pt x="1089" y="492"/>
                    <a:pt x="1094" y="455"/>
                    <a:pt x="1081" y="419"/>
                  </a:cubicBezTo>
                  <a:cubicBezTo>
                    <a:pt x="1079" y="413"/>
                    <a:pt x="1074" y="406"/>
                    <a:pt x="1065" y="402"/>
                  </a:cubicBezTo>
                  <a:cubicBezTo>
                    <a:pt x="1063" y="401"/>
                    <a:pt x="1060" y="400"/>
                    <a:pt x="1058" y="400"/>
                  </a:cubicBezTo>
                  <a:cubicBezTo>
                    <a:pt x="1045" y="400"/>
                    <a:pt x="1032" y="413"/>
                    <a:pt x="1021" y="424"/>
                  </a:cubicBezTo>
                  <a:cubicBezTo>
                    <a:pt x="936" y="516"/>
                    <a:pt x="828" y="589"/>
                    <a:pt x="707" y="630"/>
                  </a:cubicBezTo>
                  <a:lnTo>
                    <a:pt x="639" y="549"/>
                  </a:lnTo>
                  <a:cubicBezTo>
                    <a:pt x="806" y="514"/>
                    <a:pt x="967" y="446"/>
                    <a:pt x="1107" y="349"/>
                  </a:cubicBezTo>
                  <a:cubicBezTo>
                    <a:pt x="1127" y="336"/>
                    <a:pt x="1144" y="321"/>
                    <a:pt x="1160" y="301"/>
                  </a:cubicBezTo>
                  <a:cubicBezTo>
                    <a:pt x="1173" y="279"/>
                    <a:pt x="1173" y="253"/>
                    <a:pt x="1160" y="233"/>
                  </a:cubicBezTo>
                  <a:cubicBezTo>
                    <a:pt x="1149" y="220"/>
                    <a:pt x="1135" y="215"/>
                    <a:pt x="1119" y="215"/>
                  </a:cubicBezTo>
                  <a:cubicBezTo>
                    <a:pt x="1096" y="215"/>
                    <a:pt x="1071" y="226"/>
                    <a:pt x="1050" y="237"/>
                  </a:cubicBezTo>
                  <a:cubicBezTo>
                    <a:pt x="890" y="318"/>
                    <a:pt x="729" y="411"/>
                    <a:pt x="551" y="437"/>
                  </a:cubicBezTo>
                  <a:lnTo>
                    <a:pt x="521" y="400"/>
                  </a:lnTo>
                  <a:cubicBezTo>
                    <a:pt x="510" y="387"/>
                    <a:pt x="501" y="376"/>
                    <a:pt x="490" y="362"/>
                  </a:cubicBezTo>
                  <a:lnTo>
                    <a:pt x="488" y="360"/>
                  </a:lnTo>
                  <a:cubicBezTo>
                    <a:pt x="679" y="336"/>
                    <a:pt x="861" y="279"/>
                    <a:pt x="1030" y="191"/>
                  </a:cubicBezTo>
                  <a:cubicBezTo>
                    <a:pt x="1065" y="176"/>
                    <a:pt x="1096" y="152"/>
                    <a:pt x="1122" y="123"/>
                  </a:cubicBezTo>
                  <a:cubicBezTo>
                    <a:pt x="1147" y="92"/>
                    <a:pt x="1153" y="51"/>
                    <a:pt x="1136" y="15"/>
                  </a:cubicBezTo>
                  <a:lnTo>
                    <a:pt x="1136" y="15"/>
                  </a:lnTo>
                  <a:cubicBezTo>
                    <a:pt x="1061" y="31"/>
                    <a:pt x="993" y="72"/>
                    <a:pt x="925" y="105"/>
                  </a:cubicBezTo>
                  <a:cubicBezTo>
                    <a:pt x="764" y="184"/>
                    <a:pt x="587" y="220"/>
                    <a:pt x="413" y="264"/>
                  </a:cubicBezTo>
                  <a:cubicBezTo>
                    <a:pt x="398" y="244"/>
                    <a:pt x="382" y="224"/>
                    <a:pt x="365" y="206"/>
                  </a:cubicBezTo>
                  <a:cubicBezTo>
                    <a:pt x="527" y="165"/>
                    <a:pt x="701" y="145"/>
                    <a:pt x="830" y="42"/>
                  </a:cubicBezTo>
                  <a:cubicBezTo>
                    <a:pt x="839" y="37"/>
                    <a:pt x="844" y="29"/>
                    <a:pt x="846" y="20"/>
                  </a:cubicBezTo>
                  <a:cubicBezTo>
                    <a:pt x="846" y="2"/>
                    <a:pt x="824" y="0"/>
                    <a:pt x="808"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7" name="Google Shape;1195;p38">
              <a:extLst>
                <a:ext uri="{FF2B5EF4-FFF2-40B4-BE49-F238E27FC236}">
                  <a16:creationId xmlns:a16="http://schemas.microsoft.com/office/drawing/2014/main" id="{2FFA455C-0122-481F-8FC7-B3C1016B8BCF}"/>
                </a:ext>
              </a:extLst>
            </p:cNvPr>
            <p:cNvSpPr/>
            <p:nvPr/>
          </p:nvSpPr>
          <p:spPr>
            <a:xfrm>
              <a:off x="3671225" y="1665325"/>
              <a:ext cx="49050" cy="62750"/>
            </a:xfrm>
            <a:custGeom>
              <a:avLst/>
              <a:gdLst/>
              <a:ahLst/>
              <a:cxnLst/>
              <a:rect l="l" t="t" r="r" b="b"/>
              <a:pathLst>
                <a:path w="1962" h="2510" extrusionOk="0">
                  <a:moveTo>
                    <a:pt x="1685" y="0"/>
                  </a:moveTo>
                  <a:cubicBezTo>
                    <a:pt x="1685" y="0"/>
                    <a:pt x="613" y="1136"/>
                    <a:pt x="334" y="1489"/>
                  </a:cubicBezTo>
                  <a:cubicBezTo>
                    <a:pt x="281" y="1559"/>
                    <a:pt x="147" y="1786"/>
                    <a:pt x="130" y="1867"/>
                  </a:cubicBezTo>
                  <a:cubicBezTo>
                    <a:pt x="88" y="2054"/>
                    <a:pt x="0" y="2361"/>
                    <a:pt x="330" y="2469"/>
                  </a:cubicBezTo>
                  <a:cubicBezTo>
                    <a:pt x="381" y="2497"/>
                    <a:pt x="431" y="2509"/>
                    <a:pt x="480" y="2509"/>
                  </a:cubicBezTo>
                  <a:cubicBezTo>
                    <a:pt x="702" y="2509"/>
                    <a:pt x="890" y="2256"/>
                    <a:pt x="991" y="2126"/>
                  </a:cubicBezTo>
                  <a:cubicBezTo>
                    <a:pt x="991" y="2126"/>
                    <a:pt x="1909" y="716"/>
                    <a:pt x="1961" y="103"/>
                  </a:cubicBezTo>
                  <a:cubicBezTo>
                    <a:pt x="1880" y="46"/>
                    <a:pt x="1783" y="11"/>
                    <a:pt x="1685"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8" name="Google Shape;1196;p38">
              <a:extLst>
                <a:ext uri="{FF2B5EF4-FFF2-40B4-BE49-F238E27FC236}">
                  <a16:creationId xmlns:a16="http://schemas.microsoft.com/office/drawing/2014/main" id="{01A81A83-E1AA-4570-A5F0-0B0FFD50A6B3}"/>
                </a:ext>
              </a:extLst>
            </p:cNvPr>
            <p:cNvSpPr/>
            <p:nvPr/>
          </p:nvSpPr>
          <p:spPr>
            <a:xfrm>
              <a:off x="3538850" y="1673650"/>
              <a:ext cx="134050" cy="97525"/>
            </a:xfrm>
            <a:custGeom>
              <a:avLst/>
              <a:gdLst/>
              <a:ahLst/>
              <a:cxnLst/>
              <a:rect l="l" t="t" r="r" b="b"/>
              <a:pathLst>
                <a:path w="5362" h="3901" extrusionOk="0">
                  <a:moveTo>
                    <a:pt x="3212" y="1"/>
                  </a:moveTo>
                  <a:cubicBezTo>
                    <a:pt x="2674" y="1"/>
                    <a:pt x="2140" y="72"/>
                    <a:pt x="1608" y="142"/>
                  </a:cubicBezTo>
                  <a:lnTo>
                    <a:pt x="139" y="818"/>
                  </a:lnTo>
                  <a:cubicBezTo>
                    <a:pt x="68" y="1235"/>
                    <a:pt x="0" y="1685"/>
                    <a:pt x="174" y="2070"/>
                  </a:cubicBezTo>
                  <a:cubicBezTo>
                    <a:pt x="248" y="2235"/>
                    <a:pt x="365" y="2375"/>
                    <a:pt x="479" y="2511"/>
                  </a:cubicBezTo>
                  <a:cubicBezTo>
                    <a:pt x="690" y="2768"/>
                    <a:pt x="903" y="3027"/>
                    <a:pt x="1125" y="3273"/>
                  </a:cubicBezTo>
                  <a:cubicBezTo>
                    <a:pt x="1305" y="3473"/>
                    <a:pt x="1496" y="3669"/>
                    <a:pt x="1729" y="3785"/>
                  </a:cubicBezTo>
                  <a:cubicBezTo>
                    <a:pt x="1890" y="3864"/>
                    <a:pt x="2066" y="3901"/>
                    <a:pt x="2243" y="3901"/>
                  </a:cubicBezTo>
                  <a:cubicBezTo>
                    <a:pt x="2466" y="3901"/>
                    <a:pt x="2690" y="3842"/>
                    <a:pt x="2888" y="3735"/>
                  </a:cubicBezTo>
                  <a:cubicBezTo>
                    <a:pt x="3244" y="3541"/>
                    <a:pt x="3516" y="3205"/>
                    <a:pt x="3690" y="2825"/>
                  </a:cubicBezTo>
                  <a:cubicBezTo>
                    <a:pt x="3800" y="2584"/>
                    <a:pt x="3874" y="2320"/>
                    <a:pt x="4037" y="2116"/>
                  </a:cubicBezTo>
                  <a:cubicBezTo>
                    <a:pt x="4199" y="1912"/>
                    <a:pt x="4439" y="1787"/>
                    <a:pt x="4650" y="1633"/>
                  </a:cubicBezTo>
                  <a:cubicBezTo>
                    <a:pt x="4898" y="1451"/>
                    <a:pt x="5111" y="1224"/>
                    <a:pt x="5278" y="963"/>
                  </a:cubicBezTo>
                  <a:cubicBezTo>
                    <a:pt x="5317" y="901"/>
                    <a:pt x="5354" y="836"/>
                    <a:pt x="5357" y="761"/>
                  </a:cubicBezTo>
                  <a:cubicBezTo>
                    <a:pt x="5361" y="614"/>
                    <a:pt x="5227" y="506"/>
                    <a:pt x="5102" y="436"/>
                  </a:cubicBezTo>
                  <a:cubicBezTo>
                    <a:pt x="4577" y="142"/>
                    <a:pt x="3977" y="23"/>
                    <a:pt x="3382" y="3"/>
                  </a:cubicBezTo>
                  <a:cubicBezTo>
                    <a:pt x="3325" y="2"/>
                    <a:pt x="3269" y="1"/>
                    <a:pt x="3212"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9" name="Google Shape;1197;p38">
              <a:extLst>
                <a:ext uri="{FF2B5EF4-FFF2-40B4-BE49-F238E27FC236}">
                  <a16:creationId xmlns:a16="http://schemas.microsoft.com/office/drawing/2014/main" id="{7970BF7F-7B4C-4ABE-8845-2F8AA5A61BC5}"/>
                </a:ext>
              </a:extLst>
            </p:cNvPr>
            <p:cNvSpPr/>
            <p:nvPr/>
          </p:nvSpPr>
          <p:spPr>
            <a:xfrm>
              <a:off x="3540700" y="1648400"/>
              <a:ext cx="132900" cy="107425"/>
            </a:xfrm>
            <a:custGeom>
              <a:avLst/>
              <a:gdLst/>
              <a:ahLst/>
              <a:cxnLst/>
              <a:rect l="l" t="t" r="r" b="b"/>
              <a:pathLst>
                <a:path w="5316" h="4297" extrusionOk="0">
                  <a:moveTo>
                    <a:pt x="3623" y="0"/>
                  </a:moveTo>
                  <a:cubicBezTo>
                    <a:pt x="3585" y="0"/>
                    <a:pt x="3546" y="4"/>
                    <a:pt x="3506" y="12"/>
                  </a:cubicBezTo>
                  <a:cubicBezTo>
                    <a:pt x="3098" y="90"/>
                    <a:pt x="2819" y="583"/>
                    <a:pt x="2409" y="583"/>
                  </a:cubicBezTo>
                  <a:cubicBezTo>
                    <a:pt x="2403" y="583"/>
                    <a:pt x="2398" y="583"/>
                    <a:pt x="2393" y="583"/>
                  </a:cubicBezTo>
                  <a:lnTo>
                    <a:pt x="2393" y="583"/>
                  </a:lnTo>
                  <a:lnTo>
                    <a:pt x="2720" y="607"/>
                  </a:lnTo>
                  <a:lnTo>
                    <a:pt x="2346" y="598"/>
                  </a:lnTo>
                  <a:cubicBezTo>
                    <a:pt x="2234" y="595"/>
                    <a:pt x="2120" y="593"/>
                    <a:pt x="2007" y="593"/>
                  </a:cubicBezTo>
                  <a:cubicBezTo>
                    <a:pt x="1765" y="593"/>
                    <a:pt x="1524" y="605"/>
                    <a:pt x="1288" y="651"/>
                  </a:cubicBezTo>
                  <a:cubicBezTo>
                    <a:pt x="939" y="719"/>
                    <a:pt x="598" y="870"/>
                    <a:pt x="352" y="1136"/>
                  </a:cubicBezTo>
                  <a:cubicBezTo>
                    <a:pt x="130" y="1378"/>
                    <a:pt x="1" y="1731"/>
                    <a:pt x="87" y="2054"/>
                  </a:cubicBezTo>
                  <a:cubicBezTo>
                    <a:pt x="130" y="2219"/>
                    <a:pt x="227" y="2362"/>
                    <a:pt x="319" y="2502"/>
                  </a:cubicBezTo>
                  <a:lnTo>
                    <a:pt x="840" y="3277"/>
                  </a:lnTo>
                  <a:cubicBezTo>
                    <a:pt x="1044" y="3583"/>
                    <a:pt x="1259" y="3899"/>
                    <a:pt x="1571" y="4079"/>
                  </a:cubicBezTo>
                  <a:cubicBezTo>
                    <a:pt x="1854" y="4239"/>
                    <a:pt x="2186" y="4272"/>
                    <a:pt x="2509" y="4290"/>
                  </a:cubicBezTo>
                  <a:cubicBezTo>
                    <a:pt x="2568" y="4294"/>
                    <a:pt x="2628" y="4297"/>
                    <a:pt x="2687" y="4297"/>
                  </a:cubicBezTo>
                  <a:cubicBezTo>
                    <a:pt x="2792" y="4297"/>
                    <a:pt x="2897" y="4287"/>
                    <a:pt x="2996" y="4255"/>
                  </a:cubicBezTo>
                  <a:cubicBezTo>
                    <a:pt x="3170" y="4195"/>
                    <a:pt x="3313" y="4070"/>
                    <a:pt x="3447" y="3939"/>
                  </a:cubicBezTo>
                  <a:cubicBezTo>
                    <a:pt x="3596" y="3791"/>
                    <a:pt x="3739" y="3633"/>
                    <a:pt x="3835" y="3442"/>
                  </a:cubicBezTo>
                  <a:cubicBezTo>
                    <a:pt x="3965" y="3187"/>
                    <a:pt x="4011" y="2884"/>
                    <a:pt x="4191" y="2667"/>
                  </a:cubicBezTo>
                  <a:cubicBezTo>
                    <a:pt x="4354" y="2476"/>
                    <a:pt x="4593" y="2384"/>
                    <a:pt x="4811" y="2265"/>
                  </a:cubicBezTo>
                  <a:cubicBezTo>
                    <a:pt x="5028" y="2146"/>
                    <a:pt x="5245" y="1966"/>
                    <a:pt x="5278" y="1714"/>
                  </a:cubicBezTo>
                  <a:cubicBezTo>
                    <a:pt x="5316" y="1428"/>
                    <a:pt x="5107" y="1178"/>
                    <a:pt x="4916" y="972"/>
                  </a:cubicBezTo>
                  <a:lnTo>
                    <a:pt x="4532" y="561"/>
                  </a:lnTo>
                  <a:cubicBezTo>
                    <a:pt x="4279" y="292"/>
                    <a:pt x="3969" y="0"/>
                    <a:pt x="3623"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0" name="Google Shape;1198;p38">
              <a:extLst>
                <a:ext uri="{FF2B5EF4-FFF2-40B4-BE49-F238E27FC236}">
                  <a16:creationId xmlns:a16="http://schemas.microsoft.com/office/drawing/2014/main" id="{02DFFC93-D1CF-4400-A719-13DE8C239297}"/>
                </a:ext>
              </a:extLst>
            </p:cNvPr>
            <p:cNvSpPr/>
            <p:nvPr/>
          </p:nvSpPr>
          <p:spPr>
            <a:xfrm>
              <a:off x="3588200" y="1680150"/>
              <a:ext cx="31700" cy="37800"/>
            </a:xfrm>
            <a:custGeom>
              <a:avLst/>
              <a:gdLst/>
              <a:ahLst/>
              <a:cxnLst/>
              <a:rect l="l" t="t" r="r" b="b"/>
              <a:pathLst>
                <a:path w="1268" h="1512" extrusionOk="0">
                  <a:moveTo>
                    <a:pt x="167" y="0"/>
                  </a:moveTo>
                  <a:lnTo>
                    <a:pt x="189" y="51"/>
                  </a:lnTo>
                  <a:cubicBezTo>
                    <a:pt x="143" y="62"/>
                    <a:pt x="97" y="84"/>
                    <a:pt x="60" y="114"/>
                  </a:cubicBezTo>
                  <a:cubicBezTo>
                    <a:pt x="18" y="147"/>
                    <a:pt x="1" y="200"/>
                    <a:pt x="9" y="251"/>
                  </a:cubicBezTo>
                  <a:cubicBezTo>
                    <a:pt x="23" y="299"/>
                    <a:pt x="69" y="330"/>
                    <a:pt x="104" y="365"/>
                  </a:cubicBezTo>
                  <a:cubicBezTo>
                    <a:pt x="240" y="505"/>
                    <a:pt x="222" y="745"/>
                    <a:pt x="332" y="907"/>
                  </a:cubicBezTo>
                  <a:cubicBezTo>
                    <a:pt x="424" y="1046"/>
                    <a:pt x="594" y="1100"/>
                    <a:pt x="730" y="1186"/>
                  </a:cubicBezTo>
                  <a:cubicBezTo>
                    <a:pt x="800" y="1230"/>
                    <a:pt x="864" y="1283"/>
                    <a:pt x="919" y="1344"/>
                  </a:cubicBezTo>
                  <a:cubicBezTo>
                    <a:pt x="969" y="1399"/>
                    <a:pt x="1013" y="1458"/>
                    <a:pt x="1079" y="1491"/>
                  </a:cubicBezTo>
                  <a:cubicBezTo>
                    <a:pt x="1103" y="1505"/>
                    <a:pt x="1131" y="1512"/>
                    <a:pt x="1159" y="1512"/>
                  </a:cubicBezTo>
                  <a:cubicBezTo>
                    <a:pt x="1203" y="1512"/>
                    <a:pt x="1246" y="1493"/>
                    <a:pt x="1268" y="1454"/>
                  </a:cubicBezTo>
                  <a:cubicBezTo>
                    <a:pt x="881" y="986"/>
                    <a:pt x="514" y="501"/>
                    <a:pt x="167"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1" name="Google Shape;1199;p38">
              <a:extLst>
                <a:ext uri="{FF2B5EF4-FFF2-40B4-BE49-F238E27FC236}">
                  <a16:creationId xmlns:a16="http://schemas.microsoft.com/office/drawing/2014/main" id="{D1610DA3-16D7-41AC-9474-86C36A9B3553}"/>
                </a:ext>
              </a:extLst>
            </p:cNvPr>
            <p:cNvSpPr/>
            <p:nvPr/>
          </p:nvSpPr>
          <p:spPr>
            <a:xfrm>
              <a:off x="3633000" y="1631100"/>
              <a:ext cx="95825" cy="55500"/>
            </a:xfrm>
            <a:custGeom>
              <a:avLst/>
              <a:gdLst/>
              <a:ahLst/>
              <a:cxnLst/>
              <a:rect l="l" t="t" r="r" b="b"/>
              <a:pathLst>
                <a:path w="3833" h="2220" extrusionOk="0">
                  <a:moveTo>
                    <a:pt x="3625" y="1"/>
                  </a:moveTo>
                  <a:cubicBezTo>
                    <a:pt x="3533" y="1"/>
                    <a:pt x="3449" y="47"/>
                    <a:pt x="3367" y="93"/>
                  </a:cubicBezTo>
                  <a:cubicBezTo>
                    <a:pt x="2282" y="699"/>
                    <a:pt x="1158" y="1233"/>
                    <a:pt x="1" y="1688"/>
                  </a:cubicBezTo>
                  <a:lnTo>
                    <a:pt x="367" y="2219"/>
                  </a:lnTo>
                  <a:cubicBezTo>
                    <a:pt x="824" y="1771"/>
                    <a:pt x="1457" y="1584"/>
                    <a:pt x="2010" y="1277"/>
                  </a:cubicBezTo>
                  <a:cubicBezTo>
                    <a:pt x="2623" y="932"/>
                    <a:pt x="3157" y="425"/>
                    <a:pt x="3815" y="192"/>
                  </a:cubicBezTo>
                  <a:cubicBezTo>
                    <a:pt x="3833" y="93"/>
                    <a:pt x="3734" y="8"/>
                    <a:pt x="3638" y="1"/>
                  </a:cubicBezTo>
                  <a:cubicBezTo>
                    <a:pt x="3633" y="1"/>
                    <a:pt x="3629" y="1"/>
                    <a:pt x="3625"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2" name="Google Shape;1200;p38">
              <a:extLst>
                <a:ext uri="{FF2B5EF4-FFF2-40B4-BE49-F238E27FC236}">
                  <a16:creationId xmlns:a16="http://schemas.microsoft.com/office/drawing/2014/main" id="{777CC372-AD89-46F1-A973-5547E8E52530}"/>
                </a:ext>
              </a:extLst>
            </p:cNvPr>
            <p:cNvSpPr/>
            <p:nvPr/>
          </p:nvSpPr>
          <p:spPr>
            <a:xfrm>
              <a:off x="3708600" y="1629225"/>
              <a:ext cx="21550" cy="15525"/>
            </a:xfrm>
            <a:custGeom>
              <a:avLst/>
              <a:gdLst/>
              <a:ahLst/>
              <a:cxnLst/>
              <a:rect l="l" t="t" r="r" b="b"/>
              <a:pathLst>
                <a:path w="862" h="621" extrusionOk="0">
                  <a:moveTo>
                    <a:pt x="627" y="0"/>
                  </a:moveTo>
                  <a:cubicBezTo>
                    <a:pt x="582" y="0"/>
                    <a:pt x="535" y="14"/>
                    <a:pt x="493" y="28"/>
                  </a:cubicBezTo>
                  <a:lnTo>
                    <a:pt x="1" y="184"/>
                  </a:lnTo>
                  <a:cubicBezTo>
                    <a:pt x="56" y="322"/>
                    <a:pt x="163" y="430"/>
                    <a:pt x="267" y="533"/>
                  </a:cubicBezTo>
                  <a:cubicBezTo>
                    <a:pt x="288" y="555"/>
                    <a:pt x="313" y="577"/>
                    <a:pt x="337" y="594"/>
                  </a:cubicBezTo>
                  <a:lnTo>
                    <a:pt x="348" y="621"/>
                  </a:lnTo>
                  <a:cubicBezTo>
                    <a:pt x="453" y="553"/>
                    <a:pt x="587" y="546"/>
                    <a:pt x="695" y="480"/>
                  </a:cubicBezTo>
                  <a:cubicBezTo>
                    <a:pt x="769" y="432"/>
                    <a:pt x="824" y="362"/>
                    <a:pt x="853" y="278"/>
                  </a:cubicBezTo>
                  <a:cubicBezTo>
                    <a:pt x="859" y="263"/>
                    <a:pt x="862" y="245"/>
                    <a:pt x="859" y="230"/>
                  </a:cubicBezTo>
                  <a:cubicBezTo>
                    <a:pt x="857" y="214"/>
                    <a:pt x="853" y="201"/>
                    <a:pt x="846" y="190"/>
                  </a:cubicBezTo>
                  <a:cubicBezTo>
                    <a:pt x="809" y="118"/>
                    <a:pt x="767" y="39"/>
                    <a:pt x="693" y="12"/>
                  </a:cubicBezTo>
                  <a:cubicBezTo>
                    <a:pt x="672" y="4"/>
                    <a:pt x="650" y="0"/>
                    <a:pt x="627"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3" name="Google Shape;1201;p38">
              <a:extLst>
                <a:ext uri="{FF2B5EF4-FFF2-40B4-BE49-F238E27FC236}">
                  <a16:creationId xmlns:a16="http://schemas.microsoft.com/office/drawing/2014/main" id="{71961493-3354-4898-95FD-58226D8B32DB}"/>
                </a:ext>
              </a:extLst>
            </p:cNvPr>
            <p:cNvSpPr/>
            <p:nvPr/>
          </p:nvSpPr>
          <p:spPr>
            <a:xfrm>
              <a:off x="3617575" y="1673325"/>
              <a:ext cx="26000" cy="20050"/>
            </a:xfrm>
            <a:custGeom>
              <a:avLst/>
              <a:gdLst/>
              <a:ahLst/>
              <a:cxnLst/>
              <a:rect l="l" t="t" r="r" b="b"/>
              <a:pathLst>
                <a:path w="1040" h="802" extrusionOk="0">
                  <a:moveTo>
                    <a:pt x="589" y="0"/>
                  </a:moveTo>
                  <a:cubicBezTo>
                    <a:pt x="400" y="0"/>
                    <a:pt x="222" y="110"/>
                    <a:pt x="88" y="251"/>
                  </a:cubicBezTo>
                  <a:cubicBezTo>
                    <a:pt x="66" y="271"/>
                    <a:pt x="47" y="297"/>
                    <a:pt x="33" y="326"/>
                  </a:cubicBezTo>
                  <a:cubicBezTo>
                    <a:pt x="16" y="368"/>
                    <a:pt x="31" y="414"/>
                    <a:pt x="27" y="458"/>
                  </a:cubicBezTo>
                  <a:cubicBezTo>
                    <a:pt x="1" y="731"/>
                    <a:pt x="306" y="802"/>
                    <a:pt x="496" y="802"/>
                  </a:cubicBezTo>
                  <a:cubicBezTo>
                    <a:pt x="529" y="802"/>
                    <a:pt x="559" y="799"/>
                    <a:pt x="583" y="796"/>
                  </a:cubicBezTo>
                  <a:cubicBezTo>
                    <a:pt x="719" y="774"/>
                    <a:pt x="848" y="708"/>
                    <a:pt x="947" y="609"/>
                  </a:cubicBezTo>
                  <a:cubicBezTo>
                    <a:pt x="978" y="581"/>
                    <a:pt x="1004" y="543"/>
                    <a:pt x="1022" y="504"/>
                  </a:cubicBezTo>
                  <a:cubicBezTo>
                    <a:pt x="1035" y="460"/>
                    <a:pt x="1039" y="414"/>
                    <a:pt x="1033" y="370"/>
                  </a:cubicBezTo>
                  <a:cubicBezTo>
                    <a:pt x="1006" y="161"/>
                    <a:pt x="807" y="7"/>
                    <a:pt x="611" y="1"/>
                  </a:cubicBezTo>
                  <a:cubicBezTo>
                    <a:pt x="604" y="1"/>
                    <a:pt x="597" y="0"/>
                    <a:pt x="589"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4" name="Google Shape;1202;p38">
              <a:extLst>
                <a:ext uri="{FF2B5EF4-FFF2-40B4-BE49-F238E27FC236}">
                  <a16:creationId xmlns:a16="http://schemas.microsoft.com/office/drawing/2014/main" id="{FD40D06F-B3CA-4B69-8CEB-EE92BE165BA1}"/>
                </a:ext>
              </a:extLst>
            </p:cNvPr>
            <p:cNvSpPr/>
            <p:nvPr/>
          </p:nvSpPr>
          <p:spPr>
            <a:xfrm>
              <a:off x="3597175" y="1634375"/>
              <a:ext cx="118600" cy="57875"/>
            </a:xfrm>
            <a:custGeom>
              <a:avLst/>
              <a:gdLst/>
              <a:ahLst/>
              <a:cxnLst/>
              <a:rect l="l" t="t" r="r" b="b"/>
              <a:pathLst>
                <a:path w="4744" h="2315" extrusionOk="0">
                  <a:moveTo>
                    <a:pt x="4728" y="0"/>
                  </a:moveTo>
                  <a:cubicBezTo>
                    <a:pt x="4727" y="0"/>
                    <a:pt x="4725" y="1"/>
                    <a:pt x="4724" y="2"/>
                  </a:cubicBezTo>
                  <a:cubicBezTo>
                    <a:pt x="3256" y="979"/>
                    <a:pt x="1623" y="1623"/>
                    <a:pt x="11" y="2295"/>
                  </a:cubicBezTo>
                  <a:cubicBezTo>
                    <a:pt x="1" y="2299"/>
                    <a:pt x="3" y="2315"/>
                    <a:pt x="13" y="2315"/>
                  </a:cubicBezTo>
                  <a:cubicBezTo>
                    <a:pt x="15" y="2315"/>
                    <a:pt x="16" y="2315"/>
                    <a:pt x="17" y="2314"/>
                  </a:cubicBezTo>
                  <a:cubicBezTo>
                    <a:pt x="1629" y="1642"/>
                    <a:pt x="3265" y="999"/>
                    <a:pt x="4735" y="19"/>
                  </a:cubicBezTo>
                  <a:cubicBezTo>
                    <a:pt x="4744" y="14"/>
                    <a:pt x="4737" y="0"/>
                    <a:pt x="4728" y="0"/>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5" name="Google Shape;1203;p38">
              <a:extLst>
                <a:ext uri="{FF2B5EF4-FFF2-40B4-BE49-F238E27FC236}">
                  <a16:creationId xmlns:a16="http://schemas.microsoft.com/office/drawing/2014/main" id="{19172540-6FA3-41BA-8640-34A3DE056759}"/>
                </a:ext>
              </a:extLst>
            </p:cNvPr>
            <p:cNvSpPr/>
            <p:nvPr/>
          </p:nvSpPr>
          <p:spPr>
            <a:xfrm>
              <a:off x="3603000" y="1637825"/>
              <a:ext cx="116075" cy="65025"/>
            </a:xfrm>
            <a:custGeom>
              <a:avLst/>
              <a:gdLst/>
              <a:ahLst/>
              <a:cxnLst/>
              <a:rect l="l" t="t" r="r" b="b"/>
              <a:pathLst>
                <a:path w="4643" h="2601" extrusionOk="0">
                  <a:moveTo>
                    <a:pt x="4627" y="1"/>
                  </a:moveTo>
                  <a:cubicBezTo>
                    <a:pt x="4626" y="1"/>
                    <a:pt x="4624" y="1"/>
                    <a:pt x="4622" y="2"/>
                  </a:cubicBezTo>
                  <a:cubicBezTo>
                    <a:pt x="3869" y="459"/>
                    <a:pt x="3105" y="896"/>
                    <a:pt x="2336" y="1324"/>
                  </a:cubicBezTo>
                  <a:cubicBezTo>
                    <a:pt x="1567" y="1752"/>
                    <a:pt x="799" y="2192"/>
                    <a:pt x="10" y="2580"/>
                  </a:cubicBezTo>
                  <a:cubicBezTo>
                    <a:pt x="1" y="2586"/>
                    <a:pt x="6" y="2601"/>
                    <a:pt x="17" y="2601"/>
                  </a:cubicBezTo>
                  <a:cubicBezTo>
                    <a:pt x="19" y="2601"/>
                    <a:pt x="20" y="2601"/>
                    <a:pt x="21" y="2600"/>
                  </a:cubicBezTo>
                  <a:lnTo>
                    <a:pt x="19" y="2600"/>
                  </a:lnTo>
                  <a:cubicBezTo>
                    <a:pt x="810" y="2209"/>
                    <a:pt x="1576" y="1770"/>
                    <a:pt x="2345" y="1342"/>
                  </a:cubicBezTo>
                  <a:cubicBezTo>
                    <a:pt x="3116" y="914"/>
                    <a:pt x="3880" y="479"/>
                    <a:pt x="4633" y="20"/>
                  </a:cubicBezTo>
                  <a:cubicBezTo>
                    <a:pt x="4643" y="14"/>
                    <a:pt x="4636" y="1"/>
                    <a:pt x="4627" y="1"/>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6" name="Google Shape;1204;p38">
              <a:extLst>
                <a:ext uri="{FF2B5EF4-FFF2-40B4-BE49-F238E27FC236}">
                  <a16:creationId xmlns:a16="http://schemas.microsoft.com/office/drawing/2014/main" id="{409202A9-D7C1-4E8B-B58F-163A255B36DC}"/>
                </a:ext>
              </a:extLst>
            </p:cNvPr>
            <p:cNvSpPr/>
            <p:nvPr/>
          </p:nvSpPr>
          <p:spPr>
            <a:xfrm>
              <a:off x="3600500" y="1668475"/>
              <a:ext cx="59950" cy="31175"/>
            </a:xfrm>
            <a:custGeom>
              <a:avLst/>
              <a:gdLst/>
              <a:ahLst/>
              <a:cxnLst/>
              <a:rect l="l" t="t" r="r" b="b"/>
              <a:pathLst>
                <a:path w="2398" h="1247" extrusionOk="0">
                  <a:moveTo>
                    <a:pt x="2382" y="0"/>
                  </a:moveTo>
                  <a:cubicBezTo>
                    <a:pt x="2380" y="0"/>
                    <a:pt x="2379" y="1"/>
                    <a:pt x="2377" y="2"/>
                  </a:cubicBezTo>
                  <a:lnTo>
                    <a:pt x="9" y="1227"/>
                  </a:lnTo>
                  <a:cubicBezTo>
                    <a:pt x="0" y="1233"/>
                    <a:pt x="6" y="1246"/>
                    <a:pt x="15" y="1246"/>
                  </a:cubicBezTo>
                  <a:cubicBezTo>
                    <a:pt x="17" y="1246"/>
                    <a:pt x="19" y="1246"/>
                    <a:pt x="20" y="1245"/>
                  </a:cubicBezTo>
                  <a:lnTo>
                    <a:pt x="2388" y="19"/>
                  </a:lnTo>
                  <a:cubicBezTo>
                    <a:pt x="2397" y="15"/>
                    <a:pt x="2392" y="0"/>
                    <a:pt x="2382" y="0"/>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7" name="Google Shape;1205;p38">
              <a:extLst>
                <a:ext uri="{FF2B5EF4-FFF2-40B4-BE49-F238E27FC236}">
                  <a16:creationId xmlns:a16="http://schemas.microsoft.com/office/drawing/2014/main" id="{0D40BA2B-D12F-48EC-8462-4F8C06A77A4A}"/>
                </a:ext>
              </a:extLst>
            </p:cNvPr>
            <p:cNvSpPr/>
            <p:nvPr/>
          </p:nvSpPr>
          <p:spPr>
            <a:xfrm>
              <a:off x="3661525" y="1637350"/>
              <a:ext cx="58775" cy="30425"/>
            </a:xfrm>
            <a:custGeom>
              <a:avLst/>
              <a:gdLst/>
              <a:ahLst/>
              <a:cxnLst/>
              <a:rect l="l" t="t" r="r" b="b"/>
              <a:pathLst>
                <a:path w="2351" h="1217" extrusionOk="0">
                  <a:moveTo>
                    <a:pt x="2333" y="1"/>
                  </a:moveTo>
                  <a:cubicBezTo>
                    <a:pt x="2332" y="1"/>
                    <a:pt x="2331" y="1"/>
                    <a:pt x="2330" y="1"/>
                  </a:cubicBezTo>
                  <a:cubicBezTo>
                    <a:pt x="1550" y="384"/>
                    <a:pt x="768" y="768"/>
                    <a:pt x="10" y="1196"/>
                  </a:cubicBezTo>
                  <a:cubicBezTo>
                    <a:pt x="1" y="1204"/>
                    <a:pt x="6" y="1217"/>
                    <a:pt x="17" y="1217"/>
                  </a:cubicBezTo>
                  <a:cubicBezTo>
                    <a:pt x="18" y="1217"/>
                    <a:pt x="20" y="1216"/>
                    <a:pt x="21" y="1216"/>
                  </a:cubicBezTo>
                  <a:cubicBezTo>
                    <a:pt x="779" y="788"/>
                    <a:pt x="1559" y="401"/>
                    <a:pt x="2338" y="21"/>
                  </a:cubicBezTo>
                  <a:cubicBezTo>
                    <a:pt x="2350" y="15"/>
                    <a:pt x="2341" y="1"/>
                    <a:pt x="2333" y="1"/>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8" name="Google Shape;1206;p38">
              <a:extLst>
                <a:ext uri="{FF2B5EF4-FFF2-40B4-BE49-F238E27FC236}">
                  <a16:creationId xmlns:a16="http://schemas.microsoft.com/office/drawing/2014/main" id="{9F94EDC0-9E27-40A2-96DC-1680D7308C2D}"/>
                </a:ext>
              </a:extLst>
            </p:cNvPr>
            <p:cNvSpPr/>
            <p:nvPr/>
          </p:nvSpPr>
          <p:spPr>
            <a:xfrm>
              <a:off x="3599225" y="1633275"/>
              <a:ext cx="119300" cy="62875"/>
            </a:xfrm>
            <a:custGeom>
              <a:avLst/>
              <a:gdLst/>
              <a:ahLst/>
              <a:cxnLst/>
              <a:rect l="l" t="t" r="r" b="b"/>
              <a:pathLst>
                <a:path w="4772" h="2515" extrusionOk="0">
                  <a:moveTo>
                    <a:pt x="4756" y="0"/>
                  </a:moveTo>
                  <a:cubicBezTo>
                    <a:pt x="4755" y="0"/>
                    <a:pt x="4753" y="1"/>
                    <a:pt x="4751" y="2"/>
                  </a:cubicBezTo>
                  <a:cubicBezTo>
                    <a:pt x="3449" y="951"/>
                    <a:pt x="1947" y="1572"/>
                    <a:pt x="508" y="2260"/>
                  </a:cubicBezTo>
                  <a:lnTo>
                    <a:pt x="10" y="2497"/>
                  </a:lnTo>
                  <a:cubicBezTo>
                    <a:pt x="0" y="2501"/>
                    <a:pt x="6" y="2515"/>
                    <a:pt x="17" y="2515"/>
                  </a:cubicBezTo>
                  <a:cubicBezTo>
                    <a:pt x="18" y="2515"/>
                    <a:pt x="19" y="2515"/>
                    <a:pt x="21" y="2514"/>
                  </a:cubicBezTo>
                  <a:cubicBezTo>
                    <a:pt x="1044" y="2027"/>
                    <a:pt x="2074" y="1546"/>
                    <a:pt x="3093" y="1041"/>
                  </a:cubicBezTo>
                  <a:cubicBezTo>
                    <a:pt x="3677" y="749"/>
                    <a:pt x="4235" y="406"/>
                    <a:pt x="4762" y="22"/>
                  </a:cubicBezTo>
                  <a:cubicBezTo>
                    <a:pt x="4772" y="14"/>
                    <a:pt x="4765" y="0"/>
                    <a:pt x="4756" y="0"/>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9" name="Google Shape;1207;p38">
              <a:extLst>
                <a:ext uri="{FF2B5EF4-FFF2-40B4-BE49-F238E27FC236}">
                  <a16:creationId xmlns:a16="http://schemas.microsoft.com/office/drawing/2014/main" id="{B189ACB0-FE3B-4CAC-B8C7-C3A88CECE7F4}"/>
                </a:ext>
              </a:extLst>
            </p:cNvPr>
            <p:cNvSpPr/>
            <p:nvPr/>
          </p:nvSpPr>
          <p:spPr>
            <a:xfrm>
              <a:off x="3595975" y="1634325"/>
              <a:ext cx="120475" cy="55675"/>
            </a:xfrm>
            <a:custGeom>
              <a:avLst/>
              <a:gdLst/>
              <a:ahLst/>
              <a:cxnLst/>
              <a:rect l="l" t="t" r="r" b="b"/>
              <a:pathLst>
                <a:path w="4819" h="2227" extrusionOk="0">
                  <a:moveTo>
                    <a:pt x="4803" y="0"/>
                  </a:moveTo>
                  <a:cubicBezTo>
                    <a:pt x="4801" y="0"/>
                    <a:pt x="4800" y="1"/>
                    <a:pt x="4798" y="2"/>
                  </a:cubicBezTo>
                  <a:cubicBezTo>
                    <a:pt x="3283" y="911"/>
                    <a:pt x="1635" y="1545"/>
                    <a:pt x="10" y="2204"/>
                  </a:cubicBezTo>
                  <a:cubicBezTo>
                    <a:pt x="0" y="2210"/>
                    <a:pt x="3" y="2227"/>
                    <a:pt x="13" y="2227"/>
                  </a:cubicBezTo>
                  <a:cubicBezTo>
                    <a:pt x="14" y="2227"/>
                    <a:pt x="16" y="2227"/>
                    <a:pt x="17" y="2226"/>
                  </a:cubicBezTo>
                  <a:cubicBezTo>
                    <a:pt x="1642" y="1565"/>
                    <a:pt x="3291" y="931"/>
                    <a:pt x="4809" y="21"/>
                  </a:cubicBezTo>
                  <a:cubicBezTo>
                    <a:pt x="4818" y="14"/>
                    <a:pt x="4812" y="0"/>
                    <a:pt x="4803" y="0"/>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0" name="Google Shape;1208;p38">
              <a:extLst>
                <a:ext uri="{FF2B5EF4-FFF2-40B4-BE49-F238E27FC236}">
                  <a16:creationId xmlns:a16="http://schemas.microsoft.com/office/drawing/2014/main" id="{A7825343-9280-49A6-A135-D4D7419306CD}"/>
                </a:ext>
              </a:extLst>
            </p:cNvPr>
            <p:cNvSpPr/>
            <p:nvPr/>
          </p:nvSpPr>
          <p:spPr>
            <a:xfrm>
              <a:off x="3593250" y="1687450"/>
              <a:ext cx="13900" cy="17650"/>
            </a:xfrm>
            <a:custGeom>
              <a:avLst/>
              <a:gdLst/>
              <a:ahLst/>
              <a:cxnLst/>
              <a:rect l="l" t="t" r="r" b="b"/>
              <a:pathLst>
                <a:path w="556" h="706" extrusionOk="0">
                  <a:moveTo>
                    <a:pt x="51" y="1"/>
                  </a:moveTo>
                  <a:cubicBezTo>
                    <a:pt x="39" y="1"/>
                    <a:pt x="26" y="6"/>
                    <a:pt x="18" y="16"/>
                  </a:cubicBezTo>
                  <a:lnTo>
                    <a:pt x="1" y="35"/>
                  </a:lnTo>
                  <a:cubicBezTo>
                    <a:pt x="185" y="207"/>
                    <a:pt x="275" y="461"/>
                    <a:pt x="433" y="657"/>
                  </a:cubicBezTo>
                  <a:cubicBezTo>
                    <a:pt x="449" y="681"/>
                    <a:pt x="471" y="696"/>
                    <a:pt x="497" y="705"/>
                  </a:cubicBezTo>
                  <a:cubicBezTo>
                    <a:pt x="500" y="706"/>
                    <a:pt x="502" y="706"/>
                    <a:pt x="505" y="706"/>
                  </a:cubicBezTo>
                  <a:cubicBezTo>
                    <a:pt x="531" y="706"/>
                    <a:pt x="556" y="687"/>
                    <a:pt x="552" y="661"/>
                  </a:cubicBezTo>
                  <a:cubicBezTo>
                    <a:pt x="550" y="650"/>
                    <a:pt x="545" y="639"/>
                    <a:pt x="536" y="631"/>
                  </a:cubicBezTo>
                  <a:lnTo>
                    <a:pt x="113" y="49"/>
                  </a:lnTo>
                  <a:cubicBezTo>
                    <a:pt x="104" y="31"/>
                    <a:pt x="88" y="18"/>
                    <a:pt x="71" y="7"/>
                  </a:cubicBezTo>
                  <a:cubicBezTo>
                    <a:pt x="65" y="3"/>
                    <a:pt x="58" y="1"/>
                    <a:pt x="51"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1" name="Google Shape;1209;p38">
              <a:extLst>
                <a:ext uri="{FF2B5EF4-FFF2-40B4-BE49-F238E27FC236}">
                  <a16:creationId xmlns:a16="http://schemas.microsoft.com/office/drawing/2014/main" id="{B0A45166-2763-4490-9DAB-CF241A946823}"/>
                </a:ext>
              </a:extLst>
            </p:cNvPr>
            <p:cNvSpPr/>
            <p:nvPr/>
          </p:nvSpPr>
          <p:spPr>
            <a:xfrm>
              <a:off x="3711525" y="1631300"/>
              <a:ext cx="12125" cy="5000"/>
            </a:xfrm>
            <a:custGeom>
              <a:avLst/>
              <a:gdLst/>
              <a:ahLst/>
              <a:cxnLst/>
              <a:rect l="l" t="t" r="r" b="b"/>
              <a:pathLst>
                <a:path w="485" h="200" extrusionOk="0">
                  <a:moveTo>
                    <a:pt x="472" y="1"/>
                  </a:moveTo>
                  <a:cubicBezTo>
                    <a:pt x="471" y="1"/>
                    <a:pt x="469" y="1"/>
                    <a:pt x="468" y="2"/>
                  </a:cubicBezTo>
                  <a:cubicBezTo>
                    <a:pt x="445" y="20"/>
                    <a:pt x="421" y="36"/>
                    <a:pt x="396" y="51"/>
                  </a:cubicBezTo>
                  <a:lnTo>
                    <a:pt x="396" y="51"/>
                  </a:lnTo>
                  <a:lnTo>
                    <a:pt x="9" y="180"/>
                  </a:lnTo>
                  <a:cubicBezTo>
                    <a:pt x="1" y="182"/>
                    <a:pt x="0" y="200"/>
                    <a:pt x="11" y="200"/>
                  </a:cubicBezTo>
                  <a:cubicBezTo>
                    <a:pt x="12" y="200"/>
                    <a:pt x="13" y="200"/>
                    <a:pt x="13" y="199"/>
                  </a:cubicBezTo>
                  <a:cubicBezTo>
                    <a:pt x="14" y="199"/>
                    <a:pt x="15" y="199"/>
                    <a:pt x="16" y="199"/>
                  </a:cubicBezTo>
                  <a:lnTo>
                    <a:pt x="16" y="199"/>
                  </a:lnTo>
                  <a:lnTo>
                    <a:pt x="16" y="199"/>
                  </a:lnTo>
                  <a:lnTo>
                    <a:pt x="16" y="199"/>
                  </a:lnTo>
                  <a:lnTo>
                    <a:pt x="16" y="199"/>
                  </a:lnTo>
                  <a:cubicBezTo>
                    <a:pt x="140" y="190"/>
                    <a:pt x="262" y="153"/>
                    <a:pt x="374" y="90"/>
                  </a:cubicBezTo>
                  <a:lnTo>
                    <a:pt x="381" y="85"/>
                  </a:lnTo>
                  <a:lnTo>
                    <a:pt x="381" y="85"/>
                  </a:lnTo>
                  <a:cubicBezTo>
                    <a:pt x="422" y="71"/>
                    <a:pt x="469" y="60"/>
                    <a:pt x="481" y="15"/>
                  </a:cubicBezTo>
                  <a:cubicBezTo>
                    <a:pt x="485" y="8"/>
                    <a:pt x="478" y="1"/>
                    <a:pt x="472" y="1"/>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2" name="Google Shape;1210;p38">
              <a:extLst>
                <a:ext uri="{FF2B5EF4-FFF2-40B4-BE49-F238E27FC236}">
                  <a16:creationId xmlns:a16="http://schemas.microsoft.com/office/drawing/2014/main" id="{19D1D861-9644-4391-8353-0D3787FF7ED7}"/>
                </a:ext>
              </a:extLst>
            </p:cNvPr>
            <p:cNvSpPr/>
            <p:nvPr/>
          </p:nvSpPr>
          <p:spPr>
            <a:xfrm>
              <a:off x="3716150" y="1634850"/>
              <a:ext cx="11950" cy="5425"/>
            </a:xfrm>
            <a:custGeom>
              <a:avLst/>
              <a:gdLst/>
              <a:ahLst/>
              <a:cxnLst/>
              <a:rect l="l" t="t" r="r" b="b"/>
              <a:pathLst>
                <a:path w="478" h="217" extrusionOk="0">
                  <a:moveTo>
                    <a:pt x="463" y="0"/>
                  </a:moveTo>
                  <a:cubicBezTo>
                    <a:pt x="462" y="0"/>
                    <a:pt x="462" y="0"/>
                    <a:pt x="461" y="0"/>
                  </a:cubicBezTo>
                  <a:cubicBezTo>
                    <a:pt x="380" y="27"/>
                    <a:pt x="301" y="56"/>
                    <a:pt x="222" y="87"/>
                  </a:cubicBezTo>
                  <a:lnTo>
                    <a:pt x="222" y="87"/>
                  </a:lnTo>
                  <a:cubicBezTo>
                    <a:pt x="164" y="102"/>
                    <a:pt x="107" y="118"/>
                    <a:pt x="50" y="137"/>
                  </a:cubicBezTo>
                  <a:cubicBezTo>
                    <a:pt x="40" y="140"/>
                    <a:pt x="43" y="157"/>
                    <a:pt x="53" y="157"/>
                  </a:cubicBezTo>
                  <a:cubicBezTo>
                    <a:pt x="54" y="157"/>
                    <a:pt x="55" y="157"/>
                    <a:pt x="57" y="156"/>
                  </a:cubicBezTo>
                  <a:cubicBezTo>
                    <a:pt x="65" y="154"/>
                    <a:pt x="74" y="151"/>
                    <a:pt x="82" y="148"/>
                  </a:cubicBezTo>
                  <a:lnTo>
                    <a:pt x="82" y="148"/>
                  </a:lnTo>
                  <a:cubicBezTo>
                    <a:pt x="80" y="151"/>
                    <a:pt x="80" y="155"/>
                    <a:pt x="82" y="159"/>
                  </a:cubicBezTo>
                  <a:lnTo>
                    <a:pt x="82" y="159"/>
                  </a:lnTo>
                  <a:cubicBezTo>
                    <a:pt x="57" y="170"/>
                    <a:pt x="32" y="182"/>
                    <a:pt x="8" y="196"/>
                  </a:cubicBezTo>
                  <a:cubicBezTo>
                    <a:pt x="1" y="202"/>
                    <a:pt x="5" y="216"/>
                    <a:pt x="14" y="216"/>
                  </a:cubicBezTo>
                  <a:cubicBezTo>
                    <a:pt x="15" y="216"/>
                    <a:pt x="16" y="216"/>
                    <a:pt x="17" y="216"/>
                  </a:cubicBezTo>
                  <a:cubicBezTo>
                    <a:pt x="18" y="215"/>
                    <a:pt x="19" y="215"/>
                    <a:pt x="19" y="215"/>
                  </a:cubicBezTo>
                  <a:lnTo>
                    <a:pt x="19" y="215"/>
                  </a:lnTo>
                  <a:lnTo>
                    <a:pt x="19" y="216"/>
                  </a:lnTo>
                  <a:cubicBezTo>
                    <a:pt x="20" y="215"/>
                    <a:pt x="21" y="215"/>
                    <a:pt x="22" y="214"/>
                  </a:cubicBezTo>
                  <a:lnTo>
                    <a:pt x="22" y="214"/>
                  </a:lnTo>
                  <a:cubicBezTo>
                    <a:pt x="161" y="171"/>
                    <a:pt x="298" y="120"/>
                    <a:pt x="432" y="64"/>
                  </a:cubicBezTo>
                  <a:cubicBezTo>
                    <a:pt x="443" y="57"/>
                    <a:pt x="439" y="42"/>
                    <a:pt x="428" y="42"/>
                  </a:cubicBezTo>
                  <a:cubicBezTo>
                    <a:pt x="428" y="42"/>
                    <a:pt x="428" y="42"/>
                    <a:pt x="428" y="42"/>
                  </a:cubicBezTo>
                  <a:lnTo>
                    <a:pt x="428" y="42"/>
                  </a:lnTo>
                  <a:cubicBezTo>
                    <a:pt x="428" y="42"/>
                    <a:pt x="428" y="42"/>
                    <a:pt x="428" y="42"/>
                  </a:cubicBezTo>
                  <a:lnTo>
                    <a:pt x="428" y="42"/>
                  </a:lnTo>
                  <a:cubicBezTo>
                    <a:pt x="440" y="36"/>
                    <a:pt x="452" y="30"/>
                    <a:pt x="463" y="24"/>
                  </a:cubicBezTo>
                  <a:lnTo>
                    <a:pt x="463" y="24"/>
                  </a:lnTo>
                  <a:cubicBezTo>
                    <a:pt x="465" y="23"/>
                    <a:pt x="466" y="23"/>
                    <a:pt x="467" y="22"/>
                  </a:cubicBezTo>
                  <a:lnTo>
                    <a:pt x="467" y="22"/>
                  </a:lnTo>
                  <a:lnTo>
                    <a:pt x="467" y="22"/>
                  </a:lnTo>
                  <a:cubicBezTo>
                    <a:pt x="468" y="21"/>
                    <a:pt x="469" y="21"/>
                    <a:pt x="470" y="20"/>
                  </a:cubicBezTo>
                  <a:cubicBezTo>
                    <a:pt x="478" y="14"/>
                    <a:pt x="473" y="0"/>
                    <a:pt x="463" y="0"/>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3" name="Google Shape;1211;p38">
              <a:extLst>
                <a:ext uri="{FF2B5EF4-FFF2-40B4-BE49-F238E27FC236}">
                  <a16:creationId xmlns:a16="http://schemas.microsoft.com/office/drawing/2014/main" id="{BA66F81C-F50F-411F-A9AB-1A4B4D5458C7}"/>
                </a:ext>
              </a:extLst>
            </p:cNvPr>
            <p:cNvSpPr/>
            <p:nvPr/>
          </p:nvSpPr>
          <p:spPr>
            <a:xfrm>
              <a:off x="3510450" y="1643525"/>
              <a:ext cx="106150" cy="40425"/>
            </a:xfrm>
            <a:custGeom>
              <a:avLst/>
              <a:gdLst/>
              <a:ahLst/>
              <a:cxnLst/>
              <a:rect l="l" t="t" r="r" b="b"/>
              <a:pathLst>
                <a:path w="4246" h="1617" extrusionOk="0">
                  <a:moveTo>
                    <a:pt x="1077" y="0"/>
                  </a:moveTo>
                  <a:cubicBezTo>
                    <a:pt x="884" y="0"/>
                    <a:pt x="693" y="29"/>
                    <a:pt x="513" y="97"/>
                  </a:cubicBezTo>
                  <a:cubicBezTo>
                    <a:pt x="256" y="194"/>
                    <a:pt x="12" y="404"/>
                    <a:pt x="7" y="672"/>
                  </a:cubicBezTo>
                  <a:cubicBezTo>
                    <a:pt x="1" y="993"/>
                    <a:pt x="330" y="1217"/>
                    <a:pt x="640" y="1322"/>
                  </a:cubicBezTo>
                  <a:cubicBezTo>
                    <a:pt x="1033" y="1456"/>
                    <a:pt x="1450" y="1505"/>
                    <a:pt x="1865" y="1551"/>
                  </a:cubicBezTo>
                  <a:cubicBezTo>
                    <a:pt x="2359" y="1606"/>
                    <a:pt x="3640" y="1615"/>
                    <a:pt x="4103" y="1617"/>
                  </a:cubicBezTo>
                  <a:cubicBezTo>
                    <a:pt x="4154" y="1577"/>
                    <a:pt x="4202" y="1535"/>
                    <a:pt x="4246" y="1489"/>
                  </a:cubicBezTo>
                  <a:lnTo>
                    <a:pt x="4211" y="1316"/>
                  </a:lnTo>
                  <a:lnTo>
                    <a:pt x="2755" y="558"/>
                  </a:lnTo>
                  <a:cubicBezTo>
                    <a:pt x="2408" y="376"/>
                    <a:pt x="2056" y="191"/>
                    <a:pt x="1676" y="86"/>
                  </a:cubicBezTo>
                  <a:cubicBezTo>
                    <a:pt x="1482" y="32"/>
                    <a:pt x="1279" y="0"/>
                    <a:pt x="1077"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4" name="Google Shape;1212;p38">
              <a:extLst>
                <a:ext uri="{FF2B5EF4-FFF2-40B4-BE49-F238E27FC236}">
                  <a16:creationId xmlns:a16="http://schemas.microsoft.com/office/drawing/2014/main" id="{AB3A79C6-F60A-4F22-A7BB-265E1E63AA95}"/>
                </a:ext>
              </a:extLst>
            </p:cNvPr>
            <p:cNvSpPr/>
            <p:nvPr/>
          </p:nvSpPr>
          <p:spPr>
            <a:xfrm>
              <a:off x="3718775" y="1640800"/>
              <a:ext cx="11275" cy="24275"/>
            </a:xfrm>
            <a:custGeom>
              <a:avLst/>
              <a:gdLst/>
              <a:ahLst/>
              <a:cxnLst/>
              <a:rect l="l" t="t" r="r" b="b"/>
              <a:pathLst>
                <a:path w="451" h="971" extrusionOk="0">
                  <a:moveTo>
                    <a:pt x="48" y="0"/>
                  </a:moveTo>
                  <a:cubicBezTo>
                    <a:pt x="38" y="0"/>
                    <a:pt x="28" y="1"/>
                    <a:pt x="18" y="4"/>
                  </a:cubicBezTo>
                  <a:cubicBezTo>
                    <a:pt x="0" y="52"/>
                    <a:pt x="40" y="101"/>
                    <a:pt x="84" y="127"/>
                  </a:cubicBezTo>
                  <a:cubicBezTo>
                    <a:pt x="125" y="153"/>
                    <a:pt x="176" y="175"/>
                    <a:pt x="200" y="219"/>
                  </a:cubicBezTo>
                  <a:cubicBezTo>
                    <a:pt x="224" y="263"/>
                    <a:pt x="209" y="322"/>
                    <a:pt x="193" y="375"/>
                  </a:cubicBezTo>
                  <a:lnTo>
                    <a:pt x="77" y="751"/>
                  </a:lnTo>
                  <a:lnTo>
                    <a:pt x="110" y="970"/>
                  </a:lnTo>
                  <a:cubicBezTo>
                    <a:pt x="196" y="751"/>
                    <a:pt x="301" y="538"/>
                    <a:pt x="422" y="336"/>
                  </a:cubicBezTo>
                  <a:cubicBezTo>
                    <a:pt x="442" y="311"/>
                    <a:pt x="450" y="283"/>
                    <a:pt x="450" y="252"/>
                  </a:cubicBezTo>
                  <a:cubicBezTo>
                    <a:pt x="444" y="217"/>
                    <a:pt x="409" y="191"/>
                    <a:pt x="378" y="171"/>
                  </a:cubicBezTo>
                  <a:cubicBezTo>
                    <a:pt x="312" y="129"/>
                    <a:pt x="246" y="90"/>
                    <a:pt x="180" y="50"/>
                  </a:cubicBezTo>
                  <a:cubicBezTo>
                    <a:pt x="140" y="27"/>
                    <a:pt x="95" y="0"/>
                    <a:pt x="48"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5" name="Google Shape;1213;p38">
              <a:extLst>
                <a:ext uri="{FF2B5EF4-FFF2-40B4-BE49-F238E27FC236}">
                  <a16:creationId xmlns:a16="http://schemas.microsoft.com/office/drawing/2014/main" id="{7A7D64AC-BE92-4884-9F5E-2271B958C7A8}"/>
                </a:ext>
              </a:extLst>
            </p:cNvPr>
            <p:cNvSpPr/>
            <p:nvPr/>
          </p:nvSpPr>
          <p:spPr>
            <a:xfrm>
              <a:off x="3708225" y="1648000"/>
              <a:ext cx="10450" cy="24700"/>
            </a:xfrm>
            <a:custGeom>
              <a:avLst/>
              <a:gdLst/>
              <a:ahLst/>
              <a:cxnLst/>
              <a:rect l="l" t="t" r="r" b="b"/>
              <a:pathLst>
                <a:path w="418" h="988" extrusionOk="0">
                  <a:moveTo>
                    <a:pt x="25" y="1"/>
                  </a:moveTo>
                  <a:cubicBezTo>
                    <a:pt x="17" y="1"/>
                    <a:pt x="10" y="4"/>
                    <a:pt x="5" y="10"/>
                  </a:cubicBezTo>
                  <a:cubicBezTo>
                    <a:pt x="0" y="65"/>
                    <a:pt x="49" y="111"/>
                    <a:pt x="99" y="135"/>
                  </a:cubicBezTo>
                  <a:cubicBezTo>
                    <a:pt x="150" y="162"/>
                    <a:pt x="207" y="184"/>
                    <a:pt x="238" y="230"/>
                  </a:cubicBezTo>
                  <a:cubicBezTo>
                    <a:pt x="279" y="300"/>
                    <a:pt x="244" y="390"/>
                    <a:pt x="207" y="463"/>
                  </a:cubicBezTo>
                  <a:cubicBezTo>
                    <a:pt x="194" y="491"/>
                    <a:pt x="176" y="518"/>
                    <a:pt x="156" y="542"/>
                  </a:cubicBezTo>
                  <a:cubicBezTo>
                    <a:pt x="123" y="575"/>
                    <a:pt x="73" y="592"/>
                    <a:pt x="55" y="634"/>
                  </a:cubicBezTo>
                  <a:cubicBezTo>
                    <a:pt x="36" y="682"/>
                    <a:pt x="66" y="735"/>
                    <a:pt x="101" y="774"/>
                  </a:cubicBezTo>
                  <a:cubicBezTo>
                    <a:pt x="130" y="807"/>
                    <a:pt x="165" y="836"/>
                    <a:pt x="200" y="862"/>
                  </a:cubicBezTo>
                  <a:lnTo>
                    <a:pt x="200" y="988"/>
                  </a:lnTo>
                  <a:cubicBezTo>
                    <a:pt x="246" y="726"/>
                    <a:pt x="418" y="482"/>
                    <a:pt x="385" y="219"/>
                  </a:cubicBezTo>
                  <a:cubicBezTo>
                    <a:pt x="383" y="197"/>
                    <a:pt x="376" y="175"/>
                    <a:pt x="361" y="157"/>
                  </a:cubicBezTo>
                  <a:cubicBezTo>
                    <a:pt x="352" y="149"/>
                    <a:pt x="339" y="140"/>
                    <a:pt x="323" y="135"/>
                  </a:cubicBezTo>
                  <a:lnTo>
                    <a:pt x="58" y="10"/>
                  </a:lnTo>
                  <a:cubicBezTo>
                    <a:pt x="48" y="5"/>
                    <a:pt x="36" y="1"/>
                    <a:pt x="25"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6" name="Google Shape;1214;p38">
              <a:extLst>
                <a:ext uri="{FF2B5EF4-FFF2-40B4-BE49-F238E27FC236}">
                  <a16:creationId xmlns:a16="http://schemas.microsoft.com/office/drawing/2014/main" id="{6C2A15A7-2A6C-4B8F-AC76-B031B15B0C0C}"/>
                </a:ext>
              </a:extLst>
            </p:cNvPr>
            <p:cNvSpPr/>
            <p:nvPr/>
          </p:nvSpPr>
          <p:spPr>
            <a:xfrm>
              <a:off x="3709875" y="1635800"/>
              <a:ext cx="11600" cy="36350"/>
            </a:xfrm>
            <a:custGeom>
              <a:avLst/>
              <a:gdLst/>
              <a:ahLst/>
              <a:cxnLst/>
              <a:rect l="l" t="t" r="r" b="b"/>
              <a:pathLst>
                <a:path w="464" h="1454" extrusionOk="0">
                  <a:moveTo>
                    <a:pt x="34" y="0"/>
                  </a:moveTo>
                  <a:cubicBezTo>
                    <a:pt x="22" y="0"/>
                    <a:pt x="11" y="2"/>
                    <a:pt x="0" y="6"/>
                  </a:cubicBezTo>
                  <a:cubicBezTo>
                    <a:pt x="24" y="156"/>
                    <a:pt x="110" y="290"/>
                    <a:pt x="235" y="377"/>
                  </a:cubicBezTo>
                  <a:cubicBezTo>
                    <a:pt x="268" y="395"/>
                    <a:pt x="295" y="419"/>
                    <a:pt x="317" y="450"/>
                  </a:cubicBezTo>
                  <a:cubicBezTo>
                    <a:pt x="330" y="483"/>
                    <a:pt x="336" y="518"/>
                    <a:pt x="330" y="553"/>
                  </a:cubicBezTo>
                  <a:cubicBezTo>
                    <a:pt x="314" y="784"/>
                    <a:pt x="281" y="1014"/>
                    <a:pt x="227" y="1241"/>
                  </a:cubicBezTo>
                  <a:lnTo>
                    <a:pt x="303" y="1454"/>
                  </a:lnTo>
                  <a:cubicBezTo>
                    <a:pt x="382" y="1177"/>
                    <a:pt x="435" y="891"/>
                    <a:pt x="457" y="604"/>
                  </a:cubicBezTo>
                  <a:cubicBezTo>
                    <a:pt x="461" y="540"/>
                    <a:pt x="464" y="474"/>
                    <a:pt x="437" y="421"/>
                  </a:cubicBezTo>
                  <a:cubicBezTo>
                    <a:pt x="411" y="366"/>
                    <a:pt x="363" y="329"/>
                    <a:pt x="317" y="290"/>
                  </a:cubicBezTo>
                  <a:cubicBezTo>
                    <a:pt x="259" y="239"/>
                    <a:pt x="209" y="180"/>
                    <a:pt x="167" y="114"/>
                  </a:cubicBezTo>
                  <a:cubicBezTo>
                    <a:pt x="150" y="83"/>
                    <a:pt x="128" y="52"/>
                    <a:pt x="101" y="28"/>
                  </a:cubicBezTo>
                  <a:cubicBezTo>
                    <a:pt x="83" y="10"/>
                    <a:pt x="59" y="0"/>
                    <a:pt x="34"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7" name="Google Shape;1215;p38">
              <a:extLst>
                <a:ext uri="{FF2B5EF4-FFF2-40B4-BE49-F238E27FC236}">
                  <a16:creationId xmlns:a16="http://schemas.microsoft.com/office/drawing/2014/main" id="{94089FB7-DCAC-417F-92AF-920D5A68E736}"/>
                </a:ext>
              </a:extLst>
            </p:cNvPr>
            <p:cNvSpPr/>
            <p:nvPr/>
          </p:nvSpPr>
          <p:spPr>
            <a:xfrm>
              <a:off x="3712075" y="1649375"/>
              <a:ext cx="16650" cy="23275"/>
            </a:xfrm>
            <a:custGeom>
              <a:avLst/>
              <a:gdLst/>
              <a:ahLst/>
              <a:cxnLst/>
              <a:rect l="l" t="t" r="r" b="b"/>
              <a:pathLst>
                <a:path w="666" h="931" extrusionOk="0">
                  <a:moveTo>
                    <a:pt x="358" y="0"/>
                  </a:moveTo>
                  <a:cubicBezTo>
                    <a:pt x="338" y="0"/>
                    <a:pt x="319" y="3"/>
                    <a:pt x="301" y="12"/>
                  </a:cubicBezTo>
                  <a:cubicBezTo>
                    <a:pt x="270" y="32"/>
                    <a:pt x="246" y="58"/>
                    <a:pt x="231" y="94"/>
                  </a:cubicBezTo>
                  <a:cubicBezTo>
                    <a:pt x="97" y="333"/>
                    <a:pt x="37" y="607"/>
                    <a:pt x="2" y="880"/>
                  </a:cubicBezTo>
                  <a:cubicBezTo>
                    <a:pt x="0" y="897"/>
                    <a:pt x="0" y="922"/>
                    <a:pt x="16" y="930"/>
                  </a:cubicBezTo>
                  <a:lnTo>
                    <a:pt x="332" y="785"/>
                  </a:lnTo>
                  <a:cubicBezTo>
                    <a:pt x="422" y="533"/>
                    <a:pt x="534" y="287"/>
                    <a:pt x="666" y="54"/>
                  </a:cubicBezTo>
                  <a:lnTo>
                    <a:pt x="426" y="8"/>
                  </a:lnTo>
                  <a:cubicBezTo>
                    <a:pt x="404" y="4"/>
                    <a:pt x="381" y="0"/>
                    <a:pt x="358"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8" name="Google Shape;1216;p38">
              <a:extLst>
                <a:ext uri="{FF2B5EF4-FFF2-40B4-BE49-F238E27FC236}">
                  <a16:creationId xmlns:a16="http://schemas.microsoft.com/office/drawing/2014/main" id="{7FB6EDD3-049D-4459-82F3-A7C4CC763183}"/>
                </a:ext>
              </a:extLst>
            </p:cNvPr>
            <p:cNvSpPr/>
            <p:nvPr/>
          </p:nvSpPr>
          <p:spPr>
            <a:xfrm>
              <a:off x="3601150" y="1593900"/>
              <a:ext cx="20250" cy="11650"/>
            </a:xfrm>
            <a:custGeom>
              <a:avLst/>
              <a:gdLst/>
              <a:ahLst/>
              <a:cxnLst/>
              <a:rect l="l" t="t" r="r" b="b"/>
              <a:pathLst>
                <a:path w="810" h="466" extrusionOk="0">
                  <a:moveTo>
                    <a:pt x="21" y="0"/>
                  </a:moveTo>
                  <a:cubicBezTo>
                    <a:pt x="5" y="0"/>
                    <a:pt x="1" y="11"/>
                    <a:pt x="7" y="31"/>
                  </a:cubicBezTo>
                  <a:cubicBezTo>
                    <a:pt x="40" y="116"/>
                    <a:pt x="304" y="362"/>
                    <a:pt x="781" y="466"/>
                  </a:cubicBezTo>
                  <a:cubicBezTo>
                    <a:pt x="789" y="402"/>
                    <a:pt x="800" y="329"/>
                    <a:pt x="809" y="270"/>
                  </a:cubicBezTo>
                  <a:cubicBezTo>
                    <a:pt x="666" y="266"/>
                    <a:pt x="337" y="180"/>
                    <a:pt x="91" y="29"/>
                  </a:cubicBezTo>
                  <a:cubicBezTo>
                    <a:pt x="71" y="13"/>
                    <a:pt x="47" y="4"/>
                    <a:pt x="21"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9" name="Google Shape;1217;p38">
              <a:extLst>
                <a:ext uri="{FF2B5EF4-FFF2-40B4-BE49-F238E27FC236}">
                  <a16:creationId xmlns:a16="http://schemas.microsoft.com/office/drawing/2014/main" id="{ECC9BBCA-6B1D-459B-A997-6D6E82E0834E}"/>
                </a:ext>
              </a:extLst>
            </p:cNvPr>
            <p:cNvSpPr/>
            <p:nvPr/>
          </p:nvSpPr>
          <p:spPr>
            <a:xfrm>
              <a:off x="3580125" y="1526125"/>
              <a:ext cx="70300" cy="74875"/>
            </a:xfrm>
            <a:custGeom>
              <a:avLst/>
              <a:gdLst/>
              <a:ahLst/>
              <a:cxnLst/>
              <a:rect l="l" t="t" r="r" b="b"/>
              <a:pathLst>
                <a:path w="2812" h="2995" extrusionOk="0">
                  <a:moveTo>
                    <a:pt x="1475" y="1"/>
                  </a:moveTo>
                  <a:cubicBezTo>
                    <a:pt x="1054" y="1"/>
                    <a:pt x="651" y="285"/>
                    <a:pt x="458" y="664"/>
                  </a:cubicBezTo>
                  <a:cubicBezTo>
                    <a:pt x="242" y="1081"/>
                    <a:pt x="1" y="1652"/>
                    <a:pt x="387" y="2037"/>
                  </a:cubicBezTo>
                  <a:cubicBezTo>
                    <a:pt x="679" y="2324"/>
                    <a:pt x="741" y="2740"/>
                    <a:pt x="1141" y="2832"/>
                  </a:cubicBezTo>
                  <a:cubicBezTo>
                    <a:pt x="1368" y="2944"/>
                    <a:pt x="1560" y="2994"/>
                    <a:pt x="1721" y="2994"/>
                  </a:cubicBezTo>
                  <a:cubicBezTo>
                    <a:pt x="2121" y="2994"/>
                    <a:pt x="2337" y="2687"/>
                    <a:pt x="2467" y="2261"/>
                  </a:cubicBezTo>
                  <a:cubicBezTo>
                    <a:pt x="2575" y="1909"/>
                    <a:pt x="2623" y="1477"/>
                    <a:pt x="2667" y="1070"/>
                  </a:cubicBezTo>
                  <a:cubicBezTo>
                    <a:pt x="2812" y="767"/>
                    <a:pt x="2597" y="594"/>
                    <a:pt x="2412" y="438"/>
                  </a:cubicBezTo>
                  <a:cubicBezTo>
                    <a:pt x="2175" y="240"/>
                    <a:pt x="1909" y="54"/>
                    <a:pt x="1604" y="10"/>
                  </a:cubicBezTo>
                  <a:cubicBezTo>
                    <a:pt x="1561" y="4"/>
                    <a:pt x="1518" y="1"/>
                    <a:pt x="1475"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0" name="Google Shape;1218;p38">
              <a:extLst>
                <a:ext uri="{FF2B5EF4-FFF2-40B4-BE49-F238E27FC236}">
                  <a16:creationId xmlns:a16="http://schemas.microsoft.com/office/drawing/2014/main" id="{552B18DE-21A9-4969-BC5C-2141205ABAB0}"/>
                </a:ext>
              </a:extLst>
            </p:cNvPr>
            <p:cNvSpPr/>
            <p:nvPr/>
          </p:nvSpPr>
          <p:spPr>
            <a:xfrm>
              <a:off x="3622575" y="1569375"/>
              <a:ext cx="12150" cy="16375"/>
            </a:xfrm>
            <a:custGeom>
              <a:avLst/>
              <a:gdLst/>
              <a:ahLst/>
              <a:cxnLst/>
              <a:rect l="l" t="t" r="r" b="b"/>
              <a:pathLst>
                <a:path w="486" h="655" extrusionOk="0">
                  <a:moveTo>
                    <a:pt x="404" y="0"/>
                  </a:moveTo>
                  <a:cubicBezTo>
                    <a:pt x="399" y="0"/>
                    <a:pt x="394" y="2"/>
                    <a:pt x="389" y="6"/>
                  </a:cubicBezTo>
                  <a:cubicBezTo>
                    <a:pt x="260" y="133"/>
                    <a:pt x="286" y="354"/>
                    <a:pt x="366" y="502"/>
                  </a:cubicBezTo>
                  <a:lnTo>
                    <a:pt x="366" y="502"/>
                  </a:lnTo>
                  <a:cubicBezTo>
                    <a:pt x="337" y="527"/>
                    <a:pt x="291" y="533"/>
                    <a:pt x="241" y="533"/>
                  </a:cubicBezTo>
                  <a:cubicBezTo>
                    <a:pt x="198" y="533"/>
                    <a:pt x="153" y="529"/>
                    <a:pt x="114" y="529"/>
                  </a:cubicBezTo>
                  <a:cubicBezTo>
                    <a:pt x="84" y="529"/>
                    <a:pt x="57" y="531"/>
                    <a:pt x="36" y="540"/>
                  </a:cubicBezTo>
                  <a:cubicBezTo>
                    <a:pt x="9" y="546"/>
                    <a:pt x="0" y="581"/>
                    <a:pt x="20" y="601"/>
                  </a:cubicBezTo>
                  <a:cubicBezTo>
                    <a:pt x="60" y="637"/>
                    <a:pt x="125" y="654"/>
                    <a:pt x="195" y="654"/>
                  </a:cubicBezTo>
                  <a:cubicBezTo>
                    <a:pt x="308" y="654"/>
                    <a:pt x="431" y="610"/>
                    <a:pt x="475" y="533"/>
                  </a:cubicBezTo>
                  <a:cubicBezTo>
                    <a:pt x="486" y="515"/>
                    <a:pt x="486" y="496"/>
                    <a:pt x="475" y="480"/>
                  </a:cubicBezTo>
                  <a:cubicBezTo>
                    <a:pt x="420" y="406"/>
                    <a:pt x="394" y="313"/>
                    <a:pt x="398" y="221"/>
                  </a:cubicBezTo>
                  <a:cubicBezTo>
                    <a:pt x="402" y="146"/>
                    <a:pt x="437" y="89"/>
                    <a:pt x="426" y="17"/>
                  </a:cubicBezTo>
                  <a:cubicBezTo>
                    <a:pt x="422" y="7"/>
                    <a:pt x="413" y="0"/>
                    <a:pt x="404"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1" name="Google Shape;1219;p38">
              <a:extLst>
                <a:ext uri="{FF2B5EF4-FFF2-40B4-BE49-F238E27FC236}">
                  <a16:creationId xmlns:a16="http://schemas.microsoft.com/office/drawing/2014/main" id="{03AFD69D-BB6F-4CBF-8DF8-3A1920D9A1E9}"/>
                </a:ext>
              </a:extLst>
            </p:cNvPr>
            <p:cNvSpPr/>
            <p:nvPr/>
          </p:nvSpPr>
          <p:spPr>
            <a:xfrm>
              <a:off x="3620000" y="1570875"/>
              <a:ext cx="4350" cy="3425"/>
            </a:xfrm>
            <a:custGeom>
              <a:avLst/>
              <a:gdLst/>
              <a:ahLst/>
              <a:cxnLst/>
              <a:rect l="l" t="t" r="r" b="b"/>
              <a:pathLst>
                <a:path w="174" h="137" extrusionOk="0">
                  <a:moveTo>
                    <a:pt x="88" y="1"/>
                  </a:moveTo>
                  <a:cubicBezTo>
                    <a:pt x="0" y="1"/>
                    <a:pt x="0" y="137"/>
                    <a:pt x="88" y="137"/>
                  </a:cubicBezTo>
                  <a:cubicBezTo>
                    <a:pt x="174" y="137"/>
                    <a:pt x="174" y="1"/>
                    <a:pt x="88"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2" name="Google Shape;1220;p38">
              <a:extLst>
                <a:ext uri="{FF2B5EF4-FFF2-40B4-BE49-F238E27FC236}">
                  <a16:creationId xmlns:a16="http://schemas.microsoft.com/office/drawing/2014/main" id="{A83EED06-0CFD-410E-B92E-8D1E468E0A1A}"/>
                </a:ext>
              </a:extLst>
            </p:cNvPr>
            <p:cNvSpPr/>
            <p:nvPr/>
          </p:nvSpPr>
          <p:spPr>
            <a:xfrm>
              <a:off x="3635200" y="1571825"/>
              <a:ext cx="4800" cy="3750"/>
            </a:xfrm>
            <a:custGeom>
              <a:avLst/>
              <a:gdLst/>
              <a:ahLst/>
              <a:cxnLst/>
              <a:rect l="l" t="t" r="r" b="b"/>
              <a:pathLst>
                <a:path w="192" h="150" extrusionOk="0">
                  <a:moveTo>
                    <a:pt x="95" y="0"/>
                  </a:moveTo>
                  <a:cubicBezTo>
                    <a:pt x="1" y="0"/>
                    <a:pt x="1" y="150"/>
                    <a:pt x="95" y="150"/>
                  </a:cubicBezTo>
                  <a:cubicBezTo>
                    <a:pt x="192" y="150"/>
                    <a:pt x="192" y="0"/>
                    <a:pt x="95"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3" name="Google Shape;1221;p38">
              <a:extLst>
                <a:ext uri="{FF2B5EF4-FFF2-40B4-BE49-F238E27FC236}">
                  <a16:creationId xmlns:a16="http://schemas.microsoft.com/office/drawing/2014/main" id="{12AAD017-4C43-43DA-939B-1D78BCC8EA0E}"/>
                </a:ext>
              </a:extLst>
            </p:cNvPr>
            <p:cNvSpPr/>
            <p:nvPr/>
          </p:nvSpPr>
          <p:spPr>
            <a:xfrm>
              <a:off x="3616050" y="1560775"/>
              <a:ext cx="13075" cy="3650"/>
            </a:xfrm>
            <a:custGeom>
              <a:avLst/>
              <a:gdLst/>
              <a:ahLst/>
              <a:cxnLst/>
              <a:rect l="l" t="t" r="r" b="b"/>
              <a:pathLst>
                <a:path w="523" h="146" extrusionOk="0">
                  <a:moveTo>
                    <a:pt x="290" y="1"/>
                  </a:moveTo>
                  <a:cubicBezTo>
                    <a:pt x="202" y="1"/>
                    <a:pt x="117" y="14"/>
                    <a:pt x="33" y="42"/>
                  </a:cubicBezTo>
                  <a:cubicBezTo>
                    <a:pt x="13" y="49"/>
                    <a:pt x="0" y="69"/>
                    <a:pt x="20" y="82"/>
                  </a:cubicBezTo>
                  <a:cubicBezTo>
                    <a:pt x="46" y="100"/>
                    <a:pt x="78" y="105"/>
                    <a:pt x="113" y="105"/>
                  </a:cubicBezTo>
                  <a:cubicBezTo>
                    <a:pt x="154" y="105"/>
                    <a:pt x="198" y="98"/>
                    <a:pt x="239" y="98"/>
                  </a:cubicBezTo>
                  <a:cubicBezTo>
                    <a:pt x="250" y="98"/>
                    <a:pt x="260" y="99"/>
                    <a:pt x="270" y="100"/>
                  </a:cubicBezTo>
                  <a:cubicBezTo>
                    <a:pt x="332" y="108"/>
                    <a:pt x="395" y="146"/>
                    <a:pt x="452" y="146"/>
                  </a:cubicBezTo>
                  <a:cubicBezTo>
                    <a:pt x="470" y="146"/>
                    <a:pt x="487" y="142"/>
                    <a:pt x="503" y="133"/>
                  </a:cubicBezTo>
                  <a:cubicBezTo>
                    <a:pt x="521" y="124"/>
                    <a:pt x="523" y="108"/>
                    <a:pt x="510" y="97"/>
                  </a:cubicBezTo>
                  <a:cubicBezTo>
                    <a:pt x="455" y="45"/>
                    <a:pt x="384" y="12"/>
                    <a:pt x="310" y="1"/>
                  </a:cubicBezTo>
                  <a:cubicBezTo>
                    <a:pt x="303" y="1"/>
                    <a:pt x="296" y="1"/>
                    <a:pt x="290"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4" name="Google Shape;1222;p38">
              <a:extLst>
                <a:ext uri="{FF2B5EF4-FFF2-40B4-BE49-F238E27FC236}">
                  <a16:creationId xmlns:a16="http://schemas.microsoft.com/office/drawing/2014/main" id="{7D5B4CB2-FFE5-4174-86FD-EE41C8536B57}"/>
                </a:ext>
              </a:extLst>
            </p:cNvPr>
            <p:cNvSpPr/>
            <p:nvPr/>
          </p:nvSpPr>
          <p:spPr>
            <a:xfrm>
              <a:off x="3634875" y="1564225"/>
              <a:ext cx="8850" cy="3325"/>
            </a:xfrm>
            <a:custGeom>
              <a:avLst/>
              <a:gdLst/>
              <a:ahLst/>
              <a:cxnLst/>
              <a:rect l="l" t="t" r="r" b="b"/>
              <a:pathLst>
                <a:path w="354" h="133" extrusionOk="0">
                  <a:moveTo>
                    <a:pt x="178" y="0"/>
                  </a:moveTo>
                  <a:cubicBezTo>
                    <a:pt x="132" y="0"/>
                    <a:pt x="82" y="9"/>
                    <a:pt x="40" y="19"/>
                  </a:cubicBezTo>
                  <a:cubicBezTo>
                    <a:pt x="0" y="30"/>
                    <a:pt x="3" y="63"/>
                    <a:pt x="40" y="74"/>
                  </a:cubicBezTo>
                  <a:cubicBezTo>
                    <a:pt x="53" y="78"/>
                    <a:pt x="70" y="79"/>
                    <a:pt x="88" y="79"/>
                  </a:cubicBezTo>
                  <a:cubicBezTo>
                    <a:pt x="110" y="79"/>
                    <a:pt x="134" y="77"/>
                    <a:pt x="156" y="77"/>
                  </a:cubicBezTo>
                  <a:cubicBezTo>
                    <a:pt x="164" y="77"/>
                    <a:pt x="173" y="77"/>
                    <a:pt x="180" y="78"/>
                  </a:cubicBezTo>
                  <a:cubicBezTo>
                    <a:pt x="220" y="82"/>
                    <a:pt x="242" y="109"/>
                    <a:pt x="281" y="120"/>
                  </a:cubicBezTo>
                  <a:cubicBezTo>
                    <a:pt x="306" y="127"/>
                    <a:pt x="324" y="132"/>
                    <a:pt x="334" y="132"/>
                  </a:cubicBezTo>
                  <a:cubicBezTo>
                    <a:pt x="354" y="132"/>
                    <a:pt x="348" y="114"/>
                    <a:pt x="310" y="52"/>
                  </a:cubicBezTo>
                  <a:cubicBezTo>
                    <a:pt x="285" y="13"/>
                    <a:pt x="234" y="0"/>
                    <a:pt x="178"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5" name="Google Shape;1223;p38">
              <a:extLst>
                <a:ext uri="{FF2B5EF4-FFF2-40B4-BE49-F238E27FC236}">
                  <a16:creationId xmlns:a16="http://schemas.microsoft.com/office/drawing/2014/main" id="{6BCE8485-2489-49F5-BB72-6A6CDCB45902}"/>
                </a:ext>
              </a:extLst>
            </p:cNvPr>
            <p:cNvSpPr/>
            <p:nvPr/>
          </p:nvSpPr>
          <p:spPr>
            <a:xfrm>
              <a:off x="3616525" y="1586250"/>
              <a:ext cx="11775" cy="4825"/>
            </a:xfrm>
            <a:custGeom>
              <a:avLst/>
              <a:gdLst/>
              <a:ahLst/>
              <a:cxnLst/>
              <a:rect l="l" t="t" r="r" b="b"/>
              <a:pathLst>
                <a:path w="471" h="193" extrusionOk="0">
                  <a:moveTo>
                    <a:pt x="26" y="1"/>
                  </a:moveTo>
                  <a:cubicBezTo>
                    <a:pt x="25" y="1"/>
                    <a:pt x="24" y="1"/>
                    <a:pt x="23" y="1"/>
                  </a:cubicBezTo>
                  <a:cubicBezTo>
                    <a:pt x="1" y="3"/>
                    <a:pt x="115" y="95"/>
                    <a:pt x="128" y="113"/>
                  </a:cubicBezTo>
                  <a:lnTo>
                    <a:pt x="130" y="113"/>
                  </a:lnTo>
                  <a:cubicBezTo>
                    <a:pt x="181" y="176"/>
                    <a:pt x="299" y="193"/>
                    <a:pt x="383" y="193"/>
                  </a:cubicBezTo>
                  <a:cubicBezTo>
                    <a:pt x="395" y="193"/>
                    <a:pt x="406" y="192"/>
                    <a:pt x="416" y="192"/>
                  </a:cubicBezTo>
                  <a:cubicBezTo>
                    <a:pt x="471" y="192"/>
                    <a:pt x="471" y="111"/>
                    <a:pt x="416" y="111"/>
                  </a:cubicBezTo>
                  <a:cubicBezTo>
                    <a:pt x="365" y="108"/>
                    <a:pt x="317" y="102"/>
                    <a:pt x="269" y="93"/>
                  </a:cubicBezTo>
                  <a:cubicBezTo>
                    <a:pt x="230" y="84"/>
                    <a:pt x="72" y="1"/>
                    <a:pt x="26" y="1"/>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6" name="Google Shape;1224;p38">
              <a:extLst>
                <a:ext uri="{FF2B5EF4-FFF2-40B4-BE49-F238E27FC236}">
                  <a16:creationId xmlns:a16="http://schemas.microsoft.com/office/drawing/2014/main" id="{2CB83FE8-5345-40B1-B80C-FF9BED95572F}"/>
                </a:ext>
              </a:extLst>
            </p:cNvPr>
            <p:cNvSpPr/>
            <p:nvPr/>
          </p:nvSpPr>
          <p:spPr>
            <a:xfrm>
              <a:off x="3609675" y="1658450"/>
              <a:ext cx="28300" cy="28450"/>
            </a:xfrm>
            <a:custGeom>
              <a:avLst/>
              <a:gdLst/>
              <a:ahLst/>
              <a:cxnLst/>
              <a:rect l="l" t="t" r="r" b="b"/>
              <a:pathLst>
                <a:path w="1132" h="1138" extrusionOk="0">
                  <a:moveTo>
                    <a:pt x="617" y="1"/>
                  </a:moveTo>
                  <a:cubicBezTo>
                    <a:pt x="591" y="5"/>
                    <a:pt x="567" y="20"/>
                    <a:pt x="552" y="42"/>
                  </a:cubicBezTo>
                  <a:lnTo>
                    <a:pt x="0" y="627"/>
                  </a:lnTo>
                  <a:cubicBezTo>
                    <a:pt x="0" y="627"/>
                    <a:pt x="9" y="1018"/>
                    <a:pt x="72" y="1018"/>
                  </a:cubicBezTo>
                  <a:cubicBezTo>
                    <a:pt x="72" y="1018"/>
                    <a:pt x="72" y="1018"/>
                    <a:pt x="73" y="1018"/>
                  </a:cubicBezTo>
                  <a:cubicBezTo>
                    <a:pt x="274" y="1003"/>
                    <a:pt x="446" y="850"/>
                    <a:pt x="571" y="850"/>
                  </a:cubicBezTo>
                  <a:cubicBezTo>
                    <a:pt x="601" y="850"/>
                    <a:pt x="628" y="858"/>
                    <a:pt x="653" y="879"/>
                  </a:cubicBezTo>
                  <a:cubicBezTo>
                    <a:pt x="730" y="929"/>
                    <a:pt x="754" y="1138"/>
                    <a:pt x="838" y="1138"/>
                  </a:cubicBezTo>
                  <a:cubicBezTo>
                    <a:pt x="842" y="1138"/>
                    <a:pt x="846" y="1137"/>
                    <a:pt x="850" y="1136"/>
                  </a:cubicBezTo>
                  <a:cubicBezTo>
                    <a:pt x="916" y="980"/>
                    <a:pt x="888" y="761"/>
                    <a:pt x="606" y="675"/>
                  </a:cubicBezTo>
                  <a:lnTo>
                    <a:pt x="1131" y="337"/>
                  </a:lnTo>
                  <a:cubicBezTo>
                    <a:pt x="991" y="212"/>
                    <a:pt x="837" y="106"/>
                    <a:pt x="672" y="16"/>
                  </a:cubicBezTo>
                  <a:cubicBezTo>
                    <a:pt x="657" y="5"/>
                    <a:pt x="637" y="1"/>
                    <a:pt x="617"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7" name="Google Shape;1225;p38">
              <a:extLst>
                <a:ext uri="{FF2B5EF4-FFF2-40B4-BE49-F238E27FC236}">
                  <a16:creationId xmlns:a16="http://schemas.microsoft.com/office/drawing/2014/main" id="{0A3CF2B1-FA6A-4391-AE61-CB2DBB6E8933}"/>
                </a:ext>
              </a:extLst>
            </p:cNvPr>
            <p:cNvSpPr/>
            <p:nvPr/>
          </p:nvSpPr>
          <p:spPr>
            <a:xfrm>
              <a:off x="3620350" y="1667075"/>
              <a:ext cx="16300" cy="19325"/>
            </a:xfrm>
            <a:custGeom>
              <a:avLst/>
              <a:gdLst/>
              <a:ahLst/>
              <a:cxnLst/>
              <a:rect l="l" t="t" r="r" b="b"/>
              <a:pathLst>
                <a:path w="652" h="773" extrusionOk="0">
                  <a:moveTo>
                    <a:pt x="294" y="1"/>
                  </a:moveTo>
                  <a:lnTo>
                    <a:pt x="116" y="152"/>
                  </a:lnTo>
                  <a:cubicBezTo>
                    <a:pt x="116" y="152"/>
                    <a:pt x="1" y="408"/>
                    <a:pt x="109" y="408"/>
                  </a:cubicBezTo>
                  <a:cubicBezTo>
                    <a:pt x="126" y="408"/>
                    <a:pt x="148" y="402"/>
                    <a:pt x="177" y="387"/>
                  </a:cubicBezTo>
                  <a:cubicBezTo>
                    <a:pt x="199" y="377"/>
                    <a:pt x="219" y="372"/>
                    <a:pt x="239" y="372"/>
                  </a:cubicBezTo>
                  <a:cubicBezTo>
                    <a:pt x="421" y="372"/>
                    <a:pt x="542" y="760"/>
                    <a:pt x="542" y="760"/>
                  </a:cubicBezTo>
                  <a:cubicBezTo>
                    <a:pt x="550" y="769"/>
                    <a:pt x="558" y="772"/>
                    <a:pt x="567" y="772"/>
                  </a:cubicBezTo>
                  <a:cubicBezTo>
                    <a:pt x="603" y="772"/>
                    <a:pt x="643" y="713"/>
                    <a:pt x="645" y="666"/>
                  </a:cubicBezTo>
                  <a:cubicBezTo>
                    <a:pt x="652" y="398"/>
                    <a:pt x="518" y="145"/>
                    <a:pt x="294"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8" name="Google Shape;1226;p38">
              <a:extLst>
                <a:ext uri="{FF2B5EF4-FFF2-40B4-BE49-F238E27FC236}">
                  <a16:creationId xmlns:a16="http://schemas.microsoft.com/office/drawing/2014/main" id="{1D4F3A21-5E32-47A2-8A79-C535BE998AD1}"/>
                </a:ext>
              </a:extLst>
            </p:cNvPr>
            <p:cNvSpPr/>
            <p:nvPr/>
          </p:nvSpPr>
          <p:spPr>
            <a:xfrm>
              <a:off x="3626250" y="1665050"/>
              <a:ext cx="15300" cy="18850"/>
            </a:xfrm>
            <a:custGeom>
              <a:avLst/>
              <a:gdLst/>
              <a:ahLst/>
              <a:cxnLst/>
              <a:rect l="l" t="t" r="r" b="b"/>
              <a:pathLst>
                <a:path w="612" h="754" extrusionOk="0">
                  <a:moveTo>
                    <a:pt x="187" y="0"/>
                  </a:moveTo>
                  <a:lnTo>
                    <a:pt x="1" y="73"/>
                  </a:lnTo>
                  <a:lnTo>
                    <a:pt x="7" y="237"/>
                  </a:lnTo>
                  <a:cubicBezTo>
                    <a:pt x="7" y="237"/>
                    <a:pt x="310" y="589"/>
                    <a:pt x="352" y="696"/>
                  </a:cubicBezTo>
                  <a:cubicBezTo>
                    <a:pt x="368" y="740"/>
                    <a:pt x="387" y="753"/>
                    <a:pt x="404" y="753"/>
                  </a:cubicBezTo>
                  <a:cubicBezTo>
                    <a:pt x="429" y="753"/>
                    <a:pt x="449" y="723"/>
                    <a:pt x="449" y="723"/>
                  </a:cubicBezTo>
                  <a:cubicBezTo>
                    <a:pt x="611" y="532"/>
                    <a:pt x="578" y="211"/>
                    <a:pt x="380" y="57"/>
                  </a:cubicBezTo>
                  <a:lnTo>
                    <a:pt x="187" y="0"/>
                  </a:ln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9" name="Google Shape;1227;p38">
              <a:extLst>
                <a:ext uri="{FF2B5EF4-FFF2-40B4-BE49-F238E27FC236}">
                  <a16:creationId xmlns:a16="http://schemas.microsoft.com/office/drawing/2014/main" id="{56708CE8-23D1-4638-8EAB-839953CC7F11}"/>
                </a:ext>
              </a:extLst>
            </p:cNvPr>
            <p:cNvSpPr/>
            <p:nvPr/>
          </p:nvSpPr>
          <p:spPr>
            <a:xfrm>
              <a:off x="3624875" y="1658475"/>
              <a:ext cx="23575" cy="16275"/>
            </a:xfrm>
            <a:custGeom>
              <a:avLst/>
              <a:gdLst/>
              <a:ahLst/>
              <a:cxnLst/>
              <a:rect l="l" t="t" r="r" b="b"/>
              <a:pathLst>
                <a:path w="943" h="651" extrusionOk="0">
                  <a:moveTo>
                    <a:pt x="112" y="1"/>
                  </a:moveTo>
                  <a:cubicBezTo>
                    <a:pt x="102" y="1"/>
                    <a:pt x="92" y="1"/>
                    <a:pt x="82" y="2"/>
                  </a:cubicBezTo>
                  <a:cubicBezTo>
                    <a:pt x="36" y="4"/>
                    <a:pt x="1" y="107"/>
                    <a:pt x="3" y="134"/>
                  </a:cubicBezTo>
                  <a:cubicBezTo>
                    <a:pt x="5" y="158"/>
                    <a:pt x="328" y="408"/>
                    <a:pt x="328" y="408"/>
                  </a:cubicBezTo>
                  <a:cubicBezTo>
                    <a:pt x="347" y="406"/>
                    <a:pt x="365" y="404"/>
                    <a:pt x="383" y="404"/>
                  </a:cubicBezTo>
                  <a:cubicBezTo>
                    <a:pt x="636" y="404"/>
                    <a:pt x="806" y="651"/>
                    <a:pt x="872" y="651"/>
                  </a:cubicBezTo>
                  <a:cubicBezTo>
                    <a:pt x="878" y="651"/>
                    <a:pt x="883" y="648"/>
                    <a:pt x="888" y="643"/>
                  </a:cubicBezTo>
                  <a:cubicBezTo>
                    <a:pt x="943" y="582"/>
                    <a:pt x="750" y="301"/>
                    <a:pt x="596" y="200"/>
                  </a:cubicBezTo>
                  <a:cubicBezTo>
                    <a:pt x="448" y="104"/>
                    <a:pt x="285" y="1"/>
                    <a:pt x="112"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0" name="Google Shape;1228;p38">
              <a:extLst>
                <a:ext uri="{FF2B5EF4-FFF2-40B4-BE49-F238E27FC236}">
                  <a16:creationId xmlns:a16="http://schemas.microsoft.com/office/drawing/2014/main" id="{FCDB75B4-D6DF-4192-BA0F-9B96EEF0868A}"/>
                </a:ext>
              </a:extLst>
            </p:cNvPr>
            <p:cNvSpPr/>
            <p:nvPr/>
          </p:nvSpPr>
          <p:spPr>
            <a:xfrm>
              <a:off x="3629875" y="1539700"/>
              <a:ext cx="125" cy="125"/>
            </a:xfrm>
            <a:custGeom>
              <a:avLst/>
              <a:gdLst/>
              <a:ahLst/>
              <a:cxnLst/>
              <a:rect l="l" t="t" r="r" b="b"/>
              <a:pathLst>
                <a:path w="5" h="5" extrusionOk="0">
                  <a:moveTo>
                    <a:pt x="3" y="0"/>
                  </a:moveTo>
                  <a:cubicBezTo>
                    <a:pt x="0" y="0"/>
                    <a:pt x="0" y="5"/>
                    <a:pt x="3" y="5"/>
                  </a:cubicBezTo>
                  <a:cubicBezTo>
                    <a:pt x="5" y="3"/>
                    <a:pt x="5" y="0"/>
                    <a:pt x="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1" name="Google Shape;1229;p38">
              <a:extLst>
                <a:ext uri="{FF2B5EF4-FFF2-40B4-BE49-F238E27FC236}">
                  <a16:creationId xmlns:a16="http://schemas.microsoft.com/office/drawing/2014/main" id="{B58DC430-F1E6-484F-89AC-B73DF3A959B0}"/>
                </a:ext>
              </a:extLst>
            </p:cNvPr>
            <p:cNvSpPr/>
            <p:nvPr/>
          </p:nvSpPr>
          <p:spPr>
            <a:xfrm>
              <a:off x="3579900" y="1523875"/>
              <a:ext cx="66800" cy="64600"/>
            </a:xfrm>
            <a:custGeom>
              <a:avLst/>
              <a:gdLst/>
              <a:ahLst/>
              <a:cxnLst/>
              <a:rect l="l" t="t" r="r" b="b"/>
              <a:pathLst>
                <a:path w="2672" h="2584" extrusionOk="0">
                  <a:moveTo>
                    <a:pt x="1481" y="0"/>
                  </a:moveTo>
                  <a:cubicBezTo>
                    <a:pt x="1263" y="0"/>
                    <a:pt x="1043" y="40"/>
                    <a:pt x="838" y="115"/>
                  </a:cubicBezTo>
                  <a:cubicBezTo>
                    <a:pt x="680" y="172"/>
                    <a:pt x="524" y="253"/>
                    <a:pt x="416" y="383"/>
                  </a:cubicBezTo>
                  <a:cubicBezTo>
                    <a:pt x="308" y="513"/>
                    <a:pt x="260" y="671"/>
                    <a:pt x="212" y="829"/>
                  </a:cubicBezTo>
                  <a:cubicBezTo>
                    <a:pt x="194" y="888"/>
                    <a:pt x="177" y="947"/>
                    <a:pt x="157" y="1007"/>
                  </a:cubicBezTo>
                  <a:cubicBezTo>
                    <a:pt x="170" y="1053"/>
                    <a:pt x="177" y="1101"/>
                    <a:pt x="174" y="1150"/>
                  </a:cubicBezTo>
                  <a:cubicBezTo>
                    <a:pt x="172" y="1321"/>
                    <a:pt x="1" y="1492"/>
                    <a:pt x="62" y="1652"/>
                  </a:cubicBezTo>
                  <a:cubicBezTo>
                    <a:pt x="87" y="1716"/>
                    <a:pt x="135" y="1839"/>
                    <a:pt x="157" y="1905"/>
                  </a:cubicBezTo>
                  <a:cubicBezTo>
                    <a:pt x="190" y="2004"/>
                    <a:pt x="322" y="2054"/>
                    <a:pt x="350" y="2155"/>
                  </a:cubicBezTo>
                  <a:cubicBezTo>
                    <a:pt x="379" y="2263"/>
                    <a:pt x="442" y="2357"/>
                    <a:pt x="504" y="2450"/>
                  </a:cubicBezTo>
                  <a:cubicBezTo>
                    <a:pt x="532" y="2491"/>
                    <a:pt x="563" y="2537"/>
                    <a:pt x="587" y="2584"/>
                  </a:cubicBezTo>
                  <a:cubicBezTo>
                    <a:pt x="664" y="2461"/>
                    <a:pt x="699" y="2316"/>
                    <a:pt x="688" y="2171"/>
                  </a:cubicBezTo>
                  <a:lnTo>
                    <a:pt x="609" y="2074"/>
                  </a:lnTo>
                  <a:lnTo>
                    <a:pt x="609" y="2074"/>
                  </a:lnTo>
                  <a:cubicBezTo>
                    <a:pt x="620" y="2105"/>
                    <a:pt x="588" y="2120"/>
                    <a:pt x="554" y="2120"/>
                  </a:cubicBezTo>
                  <a:cubicBezTo>
                    <a:pt x="539" y="2120"/>
                    <a:pt x="523" y="2117"/>
                    <a:pt x="510" y="2111"/>
                  </a:cubicBezTo>
                  <a:cubicBezTo>
                    <a:pt x="289" y="2006"/>
                    <a:pt x="207" y="1685"/>
                    <a:pt x="350" y="1483"/>
                  </a:cubicBezTo>
                  <a:cubicBezTo>
                    <a:pt x="387" y="1432"/>
                    <a:pt x="446" y="1384"/>
                    <a:pt x="509" y="1384"/>
                  </a:cubicBezTo>
                  <a:cubicBezTo>
                    <a:pt x="513" y="1384"/>
                    <a:pt x="517" y="1384"/>
                    <a:pt x="521" y="1384"/>
                  </a:cubicBezTo>
                  <a:cubicBezTo>
                    <a:pt x="601" y="1393"/>
                    <a:pt x="655" y="1468"/>
                    <a:pt x="686" y="1540"/>
                  </a:cubicBezTo>
                  <a:cubicBezTo>
                    <a:pt x="737" y="1655"/>
                    <a:pt x="763" y="1778"/>
                    <a:pt x="765" y="1903"/>
                  </a:cubicBezTo>
                  <a:lnTo>
                    <a:pt x="901" y="1898"/>
                  </a:lnTo>
                  <a:cubicBezTo>
                    <a:pt x="941" y="1705"/>
                    <a:pt x="974" y="1512"/>
                    <a:pt x="998" y="1314"/>
                  </a:cubicBezTo>
                  <a:cubicBezTo>
                    <a:pt x="1016" y="1324"/>
                    <a:pt x="1035" y="1328"/>
                    <a:pt x="1053" y="1328"/>
                  </a:cubicBezTo>
                  <a:cubicBezTo>
                    <a:pt x="1141" y="1328"/>
                    <a:pt x="1223" y="1226"/>
                    <a:pt x="1251" y="1130"/>
                  </a:cubicBezTo>
                  <a:cubicBezTo>
                    <a:pt x="1281" y="1013"/>
                    <a:pt x="1286" y="877"/>
                    <a:pt x="1380" y="805"/>
                  </a:cubicBezTo>
                  <a:cubicBezTo>
                    <a:pt x="1422" y="772"/>
                    <a:pt x="1471" y="759"/>
                    <a:pt x="1522" y="759"/>
                  </a:cubicBezTo>
                  <a:cubicBezTo>
                    <a:pt x="1605" y="759"/>
                    <a:pt x="1694" y="792"/>
                    <a:pt x="1771" y="824"/>
                  </a:cubicBezTo>
                  <a:cubicBezTo>
                    <a:pt x="2002" y="921"/>
                    <a:pt x="2239" y="1016"/>
                    <a:pt x="2485" y="1051"/>
                  </a:cubicBezTo>
                  <a:cubicBezTo>
                    <a:pt x="2536" y="1058"/>
                    <a:pt x="2587" y="1062"/>
                    <a:pt x="2639" y="1062"/>
                  </a:cubicBezTo>
                  <a:cubicBezTo>
                    <a:pt x="2650" y="1062"/>
                    <a:pt x="2661" y="1062"/>
                    <a:pt x="2672" y="1062"/>
                  </a:cubicBezTo>
                  <a:cubicBezTo>
                    <a:pt x="2579" y="818"/>
                    <a:pt x="2463" y="585"/>
                    <a:pt x="2327" y="363"/>
                  </a:cubicBezTo>
                  <a:cubicBezTo>
                    <a:pt x="2283" y="291"/>
                    <a:pt x="2234" y="223"/>
                    <a:pt x="2184" y="157"/>
                  </a:cubicBezTo>
                  <a:cubicBezTo>
                    <a:pt x="2166" y="148"/>
                    <a:pt x="2149" y="139"/>
                    <a:pt x="2131" y="130"/>
                  </a:cubicBezTo>
                  <a:cubicBezTo>
                    <a:pt x="1926" y="42"/>
                    <a:pt x="1704" y="0"/>
                    <a:pt x="148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2" name="Google Shape;1230;p38">
              <a:extLst>
                <a:ext uri="{FF2B5EF4-FFF2-40B4-BE49-F238E27FC236}">
                  <a16:creationId xmlns:a16="http://schemas.microsoft.com/office/drawing/2014/main" id="{14AAF67D-6214-42CC-B39A-A8836D5412DC}"/>
                </a:ext>
              </a:extLst>
            </p:cNvPr>
            <p:cNvSpPr/>
            <p:nvPr/>
          </p:nvSpPr>
          <p:spPr>
            <a:xfrm>
              <a:off x="3607850" y="1526025"/>
              <a:ext cx="47975" cy="33750"/>
            </a:xfrm>
            <a:custGeom>
              <a:avLst/>
              <a:gdLst/>
              <a:ahLst/>
              <a:cxnLst/>
              <a:rect l="l" t="t" r="r" b="b"/>
              <a:pathLst>
                <a:path w="1919" h="1350" extrusionOk="0">
                  <a:moveTo>
                    <a:pt x="504" y="0"/>
                  </a:moveTo>
                  <a:cubicBezTo>
                    <a:pt x="498" y="0"/>
                    <a:pt x="492" y="1"/>
                    <a:pt x="486" y="1"/>
                  </a:cubicBezTo>
                  <a:cubicBezTo>
                    <a:pt x="163" y="12"/>
                    <a:pt x="1" y="306"/>
                    <a:pt x="299" y="486"/>
                  </a:cubicBezTo>
                  <a:cubicBezTo>
                    <a:pt x="537" y="629"/>
                    <a:pt x="695" y="877"/>
                    <a:pt x="765" y="1145"/>
                  </a:cubicBezTo>
                  <a:cubicBezTo>
                    <a:pt x="781" y="1200"/>
                    <a:pt x="831" y="1233"/>
                    <a:pt x="883" y="1233"/>
                  </a:cubicBezTo>
                  <a:cubicBezTo>
                    <a:pt x="912" y="1233"/>
                    <a:pt x="941" y="1223"/>
                    <a:pt x="965" y="1202"/>
                  </a:cubicBezTo>
                  <a:cubicBezTo>
                    <a:pt x="1004" y="1165"/>
                    <a:pt x="1035" y="1123"/>
                    <a:pt x="1062" y="1079"/>
                  </a:cubicBezTo>
                  <a:cubicBezTo>
                    <a:pt x="1081" y="1114"/>
                    <a:pt x="1095" y="1154"/>
                    <a:pt x="1099" y="1195"/>
                  </a:cubicBezTo>
                  <a:cubicBezTo>
                    <a:pt x="1107" y="1267"/>
                    <a:pt x="1168" y="1315"/>
                    <a:pt x="1234" y="1315"/>
                  </a:cubicBezTo>
                  <a:cubicBezTo>
                    <a:pt x="1256" y="1315"/>
                    <a:pt x="1279" y="1309"/>
                    <a:pt x="1301" y="1296"/>
                  </a:cubicBezTo>
                  <a:cubicBezTo>
                    <a:pt x="1360" y="1261"/>
                    <a:pt x="1413" y="1219"/>
                    <a:pt x="1459" y="1169"/>
                  </a:cubicBezTo>
                  <a:cubicBezTo>
                    <a:pt x="1474" y="1193"/>
                    <a:pt x="1485" y="1217"/>
                    <a:pt x="1496" y="1244"/>
                  </a:cubicBezTo>
                  <a:cubicBezTo>
                    <a:pt x="1523" y="1313"/>
                    <a:pt x="1587" y="1350"/>
                    <a:pt x="1652" y="1350"/>
                  </a:cubicBezTo>
                  <a:cubicBezTo>
                    <a:pt x="1704" y="1350"/>
                    <a:pt x="1756" y="1325"/>
                    <a:pt x="1788" y="1274"/>
                  </a:cubicBezTo>
                  <a:cubicBezTo>
                    <a:pt x="1804" y="1250"/>
                    <a:pt x="1817" y="1224"/>
                    <a:pt x="1828" y="1197"/>
                  </a:cubicBezTo>
                  <a:cubicBezTo>
                    <a:pt x="1918" y="969"/>
                    <a:pt x="1850" y="701"/>
                    <a:pt x="1698" y="510"/>
                  </a:cubicBezTo>
                  <a:cubicBezTo>
                    <a:pt x="1545" y="319"/>
                    <a:pt x="1323" y="196"/>
                    <a:pt x="1095" y="110"/>
                  </a:cubicBezTo>
                  <a:cubicBezTo>
                    <a:pt x="904" y="38"/>
                    <a:pt x="706" y="0"/>
                    <a:pt x="504"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3" name="Google Shape;1231;p38">
              <a:extLst>
                <a:ext uri="{FF2B5EF4-FFF2-40B4-BE49-F238E27FC236}">
                  <a16:creationId xmlns:a16="http://schemas.microsoft.com/office/drawing/2014/main" id="{107934C3-BF90-4BF7-B148-7F9803C09562}"/>
                </a:ext>
              </a:extLst>
            </p:cNvPr>
            <p:cNvSpPr/>
            <p:nvPr/>
          </p:nvSpPr>
          <p:spPr>
            <a:xfrm>
              <a:off x="3330200" y="1602650"/>
              <a:ext cx="43975" cy="142850"/>
            </a:xfrm>
            <a:custGeom>
              <a:avLst/>
              <a:gdLst/>
              <a:ahLst/>
              <a:cxnLst/>
              <a:rect l="l" t="t" r="r" b="b"/>
              <a:pathLst>
                <a:path w="1759" h="5714" extrusionOk="0">
                  <a:moveTo>
                    <a:pt x="1636" y="0"/>
                  </a:moveTo>
                  <a:cubicBezTo>
                    <a:pt x="1609" y="0"/>
                    <a:pt x="1582" y="12"/>
                    <a:pt x="1562" y="41"/>
                  </a:cubicBezTo>
                  <a:cubicBezTo>
                    <a:pt x="471" y="1633"/>
                    <a:pt x="1" y="3741"/>
                    <a:pt x="38" y="5657"/>
                  </a:cubicBezTo>
                  <a:cubicBezTo>
                    <a:pt x="39" y="5692"/>
                    <a:pt x="73" y="5714"/>
                    <a:pt x="103" y="5714"/>
                  </a:cubicBezTo>
                  <a:cubicBezTo>
                    <a:pt x="126" y="5714"/>
                    <a:pt x="148" y="5701"/>
                    <a:pt x="152" y="5672"/>
                  </a:cubicBezTo>
                  <a:cubicBezTo>
                    <a:pt x="304" y="4708"/>
                    <a:pt x="343" y="3735"/>
                    <a:pt x="574" y="2782"/>
                  </a:cubicBezTo>
                  <a:cubicBezTo>
                    <a:pt x="802" y="1835"/>
                    <a:pt x="1165" y="935"/>
                    <a:pt x="1714" y="129"/>
                  </a:cubicBezTo>
                  <a:cubicBezTo>
                    <a:pt x="1758" y="63"/>
                    <a:pt x="1698" y="0"/>
                    <a:pt x="1636"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4" name="Google Shape;1232;p38">
              <a:extLst>
                <a:ext uri="{FF2B5EF4-FFF2-40B4-BE49-F238E27FC236}">
                  <a16:creationId xmlns:a16="http://schemas.microsoft.com/office/drawing/2014/main" id="{50784B3F-9A4F-44D1-A30F-A15F92DDF5E6}"/>
                </a:ext>
              </a:extLst>
            </p:cNvPr>
            <p:cNvSpPr/>
            <p:nvPr/>
          </p:nvSpPr>
          <p:spPr>
            <a:xfrm>
              <a:off x="3380225" y="1573025"/>
              <a:ext cx="29300" cy="36475"/>
            </a:xfrm>
            <a:custGeom>
              <a:avLst/>
              <a:gdLst/>
              <a:ahLst/>
              <a:cxnLst/>
              <a:rect l="l" t="t" r="r" b="b"/>
              <a:pathLst>
                <a:path w="1172" h="1459" extrusionOk="0">
                  <a:moveTo>
                    <a:pt x="763" y="0"/>
                  </a:moveTo>
                  <a:lnTo>
                    <a:pt x="1" y="846"/>
                  </a:lnTo>
                  <a:lnTo>
                    <a:pt x="894" y="1459"/>
                  </a:lnTo>
                  <a:lnTo>
                    <a:pt x="1171" y="736"/>
                  </a:lnTo>
                  <a:lnTo>
                    <a:pt x="763" y="0"/>
                  </a:ln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5" name="Google Shape;1233;p38">
              <a:extLst>
                <a:ext uri="{FF2B5EF4-FFF2-40B4-BE49-F238E27FC236}">
                  <a16:creationId xmlns:a16="http://schemas.microsoft.com/office/drawing/2014/main" id="{2807E37C-E85E-4041-A2A0-D769A015E561}"/>
                </a:ext>
              </a:extLst>
            </p:cNvPr>
            <p:cNvSpPr/>
            <p:nvPr/>
          </p:nvSpPr>
          <p:spPr>
            <a:xfrm>
              <a:off x="3375675" y="1593550"/>
              <a:ext cx="32625" cy="42850"/>
            </a:xfrm>
            <a:custGeom>
              <a:avLst/>
              <a:gdLst/>
              <a:ahLst/>
              <a:cxnLst/>
              <a:rect l="l" t="t" r="r" b="b"/>
              <a:pathLst>
                <a:path w="1305" h="1714" extrusionOk="0">
                  <a:moveTo>
                    <a:pt x="309" y="0"/>
                  </a:moveTo>
                  <a:cubicBezTo>
                    <a:pt x="260" y="0"/>
                    <a:pt x="216" y="8"/>
                    <a:pt x="183" y="25"/>
                  </a:cubicBezTo>
                  <a:cubicBezTo>
                    <a:pt x="0" y="122"/>
                    <a:pt x="604" y="1485"/>
                    <a:pt x="604" y="1485"/>
                  </a:cubicBezTo>
                  <a:lnTo>
                    <a:pt x="1103" y="1714"/>
                  </a:lnTo>
                  <a:lnTo>
                    <a:pt x="1305" y="1171"/>
                  </a:lnTo>
                  <a:lnTo>
                    <a:pt x="1215" y="638"/>
                  </a:lnTo>
                  <a:lnTo>
                    <a:pt x="874" y="148"/>
                  </a:lnTo>
                  <a:cubicBezTo>
                    <a:pt x="874" y="148"/>
                    <a:pt x="533" y="0"/>
                    <a:pt x="309"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6" name="Google Shape;1234;p38">
              <a:extLst>
                <a:ext uri="{FF2B5EF4-FFF2-40B4-BE49-F238E27FC236}">
                  <a16:creationId xmlns:a16="http://schemas.microsoft.com/office/drawing/2014/main" id="{F5E7E938-938B-4D2F-9D00-260705072891}"/>
                </a:ext>
              </a:extLst>
            </p:cNvPr>
            <p:cNvSpPr/>
            <p:nvPr/>
          </p:nvSpPr>
          <p:spPr>
            <a:xfrm>
              <a:off x="3541250" y="1865875"/>
              <a:ext cx="24075" cy="13000"/>
            </a:xfrm>
            <a:custGeom>
              <a:avLst/>
              <a:gdLst/>
              <a:ahLst/>
              <a:cxnLst/>
              <a:rect l="l" t="t" r="r" b="b"/>
              <a:pathLst>
                <a:path w="963" h="520" extrusionOk="0">
                  <a:moveTo>
                    <a:pt x="76" y="1"/>
                  </a:moveTo>
                  <a:lnTo>
                    <a:pt x="1" y="293"/>
                  </a:lnTo>
                  <a:lnTo>
                    <a:pt x="370" y="519"/>
                  </a:lnTo>
                  <a:cubicBezTo>
                    <a:pt x="370" y="519"/>
                    <a:pt x="919" y="451"/>
                    <a:pt x="941" y="451"/>
                  </a:cubicBezTo>
                  <a:cubicBezTo>
                    <a:pt x="963" y="451"/>
                    <a:pt x="576" y="82"/>
                    <a:pt x="576" y="82"/>
                  </a:cubicBezTo>
                  <a:lnTo>
                    <a:pt x="76" y="1"/>
                  </a:ln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7" name="Google Shape;1235;p38">
              <a:extLst>
                <a:ext uri="{FF2B5EF4-FFF2-40B4-BE49-F238E27FC236}">
                  <a16:creationId xmlns:a16="http://schemas.microsoft.com/office/drawing/2014/main" id="{E2E40696-CF76-455A-8A0F-F329E84C19FA}"/>
                </a:ext>
              </a:extLst>
            </p:cNvPr>
            <p:cNvSpPr/>
            <p:nvPr/>
          </p:nvSpPr>
          <p:spPr>
            <a:xfrm>
              <a:off x="3402125" y="1732575"/>
              <a:ext cx="129450" cy="173700"/>
            </a:xfrm>
            <a:custGeom>
              <a:avLst/>
              <a:gdLst/>
              <a:ahLst/>
              <a:cxnLst/>
              <a:rect l="l" t="t" r="r" b="b"/>
              <a:pathLst>
                <a:path w="5178" h="6948" extrusionOk="0">
                  <a:moveTo>
                    <a:pt x="2052" y="1"/>
                  </a:moveTo>
                  <a:lnTo>
                    <a:pt x="1" y="521"/>
                  </a:lnTo>
                  <a:lnTo>
                    <a:pt x="2610" y="2078"/>
                  </a:lnTo>
                  <a:cubicBezTo>
                    <a:pt x="2884" y="2243"/>
                    <a:pt x="3196" y="2469"/>
                    <a:pt x="3185" y="2787"/>
                  </a:cubicBezTo>
                  <a:cubicBezTo>
                    <a:pt x="3181" y="2913"/>
                    <a:pt x="3126" y="3029"/>
                    <a:pt x="3086" y="3148"/>
                  </a:cubicBezTo>
                  <a:cubicBezTo>
                    <a:pt x="2944" y="3587"/>
                    <a:pt x="3034" y="4068"/>
                    <a:pt x="3205" y="4496"/>
                  </a:cubicBezTo>
                  <a:cubicBezTo>
                    <a:pt x="3376" y="4922"/>
                    <a:pt x="3624" y="5315"/>
                    <a:pt x="3816" y="5735"/>
                  </a:cubicBezTo>
                  <a:cubicBezTo>
                    <a:pt x="3952" y="6040"/>
                    <a:pt x="4059" y="6356"/>
                    <a:pt x="4132" y="6683"/>
                  </a:cubicBezTo>
                  <a:cubicBezTo>
                    <a:pt x="4145" y="6738"/>
                    <a:pt x="4160" y="6798"/>
                    <a:pt x="4200" y="6837"/>
                  </a:cubicBezTo>
                  <a:cubicBezTo>
                    <a:pt x="4246" y="6881"/>
                    <a:pt x="4314" y="6888"/>
                    <a:pt x="4380" y="6892"/>
                  </a:cubicBezTo>
                  <a:cubicBezTo>
                    <a:pt x="4494" y="6900"/>
                    <a:pt x="4879" y="6948"/>
                    <a:pt x="5057" y="6948"/>
                  </a:cubicBezTo>
                  <a:cubicBezTo>
                    <a:pt x="5139" y="6948"/>
                    <a:pt x="5177" y="6937"/>
                    <a:pt x="5122" y="6907"/>
                  </a:cubicBezTo>
                  <a:cubicBezTo>
                    <a:pt x="4595" y="6692"/>
                    <a:pt x="4477" y="5179"/>
                    <a:pt x="4419" y="4294"/>
                  </a:cubicBezTo>
                  <a:cubicBezTo>
                    <a:pt x="4360" y="3420"/>
                    <a:pt x="4395" y="2539"/>
                    <a:pt x="4277" y="1674"/>
                  </a:cubicBezTo>
                  <a:cubicBezTo>
                    <a:pt x="4233" y="1356"/>
                    <a:pt x="4158" y="1022"/>
                    <a:pt x="3934" y="793"/>
                  </a:cubicBezTo>
                  <a:cubicBezTo>
                    <a:pt x="3794" y="648"/>
                    <a:pt x="3609" y="561"/>
                    <a:pt x="3425" y="481"/>
                  </a:cubicBezTo>
                  <a:cubicBezTo>
                    <a:pt x="2981" y="288"/>
                    <a:pt x="2522" y="128"/>
                    <a:pt x="2052"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8" name="Google Shape;1236;p38">
              <a:extLst>
                <a:ext uri="{FF2B5EF4-FFF2-40B4-BE49-F238E27FC236}">
                  <a16:creationId xmlns:a16="http://schemas.microsoft.com/office/drawing/2014/main" id="{F29E9AF2-C1EB-4501-B331-ABFB6BC08CCE}"/>
                </a:ext>
              </a:extLst>
            </p:cNvPr>
            <p:cNvSpPr/>
            <p:nvPr/>
          </p:nvSpPr>
          <p:spPr>
            <a:xfrm>
              <a:off x="3402175" y="1732625"/>
              <a:ext cx="113350" cy="142675"/>
            </a:xfrm>
            <a:custGeom>
              <a:avLst/>
              <a:gdLst/>
              <a:ahLst/>
              <a:cxnLst/>
              <a:rect l="l" t="t" r="r" b="b"/>
              <a:pathLst>
                <a:path w="4534" h="5707" extrusionOk="0">
                  <a:moveTo>
                    <a:pt x="2050" y="1"/>
                  </a:moveTo>
                  <a:lnTo>
                    <a:pt x="1" y="519"/>
                  </a:lnTo>
                  <a:lnTo>
                    <a:pt x="2610" y="2076"/>
                  </a:lnTo>
                  <a:cubicBezTo>
                    <a:pt x="2885" y="2241"/>
                    <a:pt x="3196" y="2467"/>
                    <a:pt x="3185" y="2785"/>
                  </a:cubicBezTo>
                  <a:cubicBezTo>
                    <a:pt x="3179" y="2911"/>
                    <a:pt x="3124" y="3027"/>
                    <a:pt x="3087" y="3146"/>
                  </a:cubicBezTo>
                  <a:cubicBezTo>
                    <a:pt x="2944" y="3585"/>
                    <a:pt x="3034" y="4066"/>
                    <a:pt x="3205" y="4494"/>
                  </a:cubicBezTo>
                  <a:cubicBezTo>
                    <a:pt x="3372" y="4911"/>
                    <a:pt x="3611" y="5296"/>
                    <a:pt x="3800" y="5706"/>
                  </a:cubicBezTo>
                  <a:cubicBezTo>
                    <a:pt x="3930" y="5689"/>
                    <a:pt x="4059" y="5662"/>
                    <a:pt x="4187" y="5627"/>
                  </a:cubicBezTo>
                  <a:cubicBezTo>
                    <a:pt x="4303" y="5592"/>
                    <a:pt x="4420" y="5548"/>
                    <a:pt x="4534" y="5500"/>
                  </a:cubicBezTo>
                  <a:cubicBezTo>
                    <a:pt x="4472" y="5078"/>
                    <a:pt x="4439" y="4637"/>
                    <a:pt x="4417" y="4292"/>
                  </a:cubicBezTo>
                  <a:cubicBezTo>
                    <a:pt x="4358" y="3420"/>
                    <a:pt x="4393" y="2539"/>
                    <a:pt x="4275" y="1672"/>
                  </a:cubicBezTo>
                  <a:cubicBezTo>
                    <a:pt x="4231" y="1354"/>
                    <a:pt x="4156" y="1020"/>
                    <a:pt x="3932" y="791"/>
                  </a:cubicBezTo>
                  <a:cubicBezTo>
                    <a:pt x="3792" y="649"/>
                    <a:pt x="3607" y="561"/>
                    <a:pt x="3423" y="479"/>
                  </a:cubicBezTo>
                  <a:cubicBezTo>
                    <a:pt x="2979" y="286"/>
                    <a:pt x="2520" y="126"/>
                    <a:pt x="2050"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9" name="Google Shape;1237;p38">
              <a:extLst>
                <a:ext uri="{FF2B5EF4-FFF2-40B4-BE49-F238E27FC236}">
                  <a16:creationId xmlns:a16="http://schemas.microsoft.com/office/drawing/2014/main" id="{1903A6AB-CAB4-4FE6-AD30-CEA9D132ED9D}"/>
                </a:ext>
              </a:extLst>
            </p:cNvPr>
            <p:cNvSpPr/>
            <p:nvPr/>
          </p:nvSpPr>
          <p:spPr>
            <a:xfrm>
              <a:off x="3345625" y="1684150"/>
              <a:ext cx="210100" cy="188550"/>
            </a:xfrm>
            <a:custGeom>
              <a:avLst/>
              <a:gdLst/>
              <a:ahLst/>
              <a:cxnLst/>
              <a:rect l="l" t="t" r="r" b="b"/>
              <a:pathLst>
                <a:path w="8404" h="7542" extrusionOk="0">
                  <a:moveTo>
                    <a:pt x="1365" y="0"/>
                  </a:moveTo>
                  <a:cubicBezTo>
                    <a:pt x="1019" y="0"/>
                    <a:pt x="673" y="20"/>
                    <a:pt x="330" y="60"/>
                  </a:cubicBezTo>
                  <a:lnTo>
                    <a:pt x="317" y="91"/>
                  </a:lnTo>
                  <a:lnTo>
                    <a:pt x="104" y="532"/>
                  </a:lnTo>
                  <a:cubicBezTo>
                    <a:pt x="1" y="1474"/>
                    <a:pt x="260" y="2515"/>
                    <a:pt x="1007" y="3095"/>
                  </a:cubicBezTo>
                  <a:cubicBezTo>
                    <a:pt x="1463" y="3448"/>
                    <a:pt x="2037" y="3584"/>
                    <a:pt x="2621" y="3584"/>
                  </a:cubicBezTo>
                  <a:cubicBezTo>
                    <a:pt x="2930" y="3584"/>
                    <a:pt x="3242" y="3546"/>
                    <a:pt x="3541" y="3481"/>
                  </a:cubicBezTo>
                  <a:cubicBezTo>
                    <a:pt x="3598" y="3468"/>
                    <a:pt x="3658" y="3455"/>
                    <a:pt x="3717" y="3442"/>
                  </a:cubicBezTo>
                  <a:cubicBezTo>
                    <a:pt x="4514" y="3244"/>
                    <a:pt x="5272" y="2904"/>
                    <a:pt x="6073" y="2711"/>
                  </a:cubicBezTo>
                  <a:cubicBezTo>
                    <a:pt x="6127" y="2679"/>
                    <a:pt x="6176" y="2666"/>
                    <a:pt x="6221" y="2666"/>
                  </a:cubicBezTo>
                  <a:cubicBezTo>
                    <a:pt x="6439" y="2666"/>
                    <a:pt x="6560" y="2973"/>
                    <a:pt x="6556" y="3044"/>
                  </a:cubicBezTo>
                  <a:cubicBezTo>
                    <a:pt x="6179" y="5599"/>
                    <a:pt x="7578" y="6066"/>
                    <a:pt x="7874" y="7509"/>
                  </a:cubicBezTo>
                  <a:cubicBezTo>
                    <a:pt x="7889" y="7533"/>
                    <a:pt x="7921" y="7542"/>
                    <a:pt x="7961" y="7542"/>
                  </a:cubicBezTo>
                  <a:cubicBezTo>
                    <a:pt x="8048" y="7542"/>
                    <a:pt x="8175" y="7503"/>
                    <a:pt x="8265" y="7503"/>
                  </a:cubicBezTo>
                  <a:cubicBezTo>
                    <a:pt x="8305" y="7503"/>
                    <a:pt x="8349" y="7498"/>
                    <a:pt x="8377" y="7472"/>
                  </a:cubicBezTo>
                  <a:cubicBezTo>
                    <a:pt x="8403" y="7441"/>
                    <a:pt x="8403" y="7393"/>
                    <a:pt x="8403" y="7351"/>
                  </a:cubicBezTo>
                  <a:cubicBezTo>
                    <a:pt x="7986" y="7059"/>
                    <a:pt x="7663" y="3523"/>
                    <a:pt x="7338" y="2313"/>
                  </a:cubicBezTo>
                  <a:cubicBezTo>
                    <a:pt x="7270" y="2065"/>
                    <a:pt x="7182" y="1806"/>
                    <a:pt x="6985" y="1643"/>
                  </a:cubicBezTo>
                  <a:cubicBezTo>
                    <a:pt x="6871" y="1549"/>
                    <a:pt x="6732" y="1496"/>
                    <a:pt x="6594" y="1450"/>
                  </a:cubicBezTo>
                  <a:cubicBezTo>
                    <a:pt x="5799" y="1173"/>
                    <a:pt x="4973" y="1004"/>
                    <a:pt x="4134" y="947"/>
                  </a:cubicBezTo>
                  <a:cubicBezTo>
                    <a:pt x="3912" y="931"/>
                    <a:pt x="3689" y="923"/>
                    <a:pt x="3466" y="923"/>
                  </a:cubicBezTo>
                  <a:cubicBezTo>
                    <a:pt x="3201" y="923"/>
                    <a:pt x="2935" y="934"/>
                    <a:pt x="2671" y="956"/>
                  </a:cubicBezTo>
                  <a:cubicBezTo>
                    <a:pt x="2570" y="690"/>
                    <a:pt x="2469" y="424"/>
                    <a:pt x="2368" y="161"/>
                  </a:cubicBezTo>
                  <a:cubicBezTo>
                    <a:pt x="2362" y="128"/>
                    <a:pt x="2344" y="99"/>
                    <a:pt x="2320" y="75"/>
                  </a:cubicBezTo>
                  <a:cubicBezTo>
                    <a:pt x="2289" y="53"/>
                    <a:pt x="2250" y="42"/>
                    <a:pt x="2210" y="42"/>
                  </a:cubicBezTo>
                  <a:cubicBezTo>
                    <a:pt x="2065" y="29"/>
                    <a:pt x="1916" y="16"/>
                    <a:pt x="1769" y="9"/>
                  </a:cubicBezTo>
                  <a:cubicBezTo>
                    <a:pt x="1634" y="3"/>
                    <a:pt x="1500" y="0"/>
                    <a:pt x="1365"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0" name="Google Shape;1238;p38">
              <a:extLst>
                <a:ext uri="{FF2B5EF4-FFF2-40B4-BE49-F238E27FC236}">
                  <a16:creationId xmlns:a16="http://schemas.microsoft.com/office/drawing/2014/main" id="{ED4C0E33-7494-45F2-A421-3CC4B5A56916}"/>
                </a:ext>
              </a:extLst>
            </p:cNvPr>
            <p:cNvSpPr/>
            <p:nvPr/>
          </p:nvSpPr>
          <p:spPr>
            <a:xfrm>
              <a:off x="3345575" y="1684100"/>
              <a:ext cx="201700" cy="165175"/>
            </a:xfrm>
            <a:custGeom>
              <a:avLst/>
              <a:gdLst/>
              <a:ahLst/>
              <a:cxnLst/>
              <a:rect l="l" t="t" r="r" b="b"/>
              <a:pathLst>
                <a:path w="8068" h="6607" extrusionOk="0">
                  <a:moveTo>
                    <a:pt x="1345" y="1"/>
                  </a:moveTo>
                  <a:cubicBezTo>
                    <a:pt x="1005" y="1"/>
                    <a:pt x="667" y="21"/>
                    <a:pt x="330" y="60"/>
                  </a:cubicBezTo>
                  <a:lnTo>
                    <a:pt x="315" y="90"/>
                  </a:lnTo>
                  <a:lnTo>
                    <a:pt x="104" y="532"/>
                  </a:lnTo>
                  <a:cubicBezTo>
                    <a:pt x="1" y="1474"/>
                    <a:pt x="260" y="2515"/>
                    <a:pt x="1007" y="3095"/>
                  </a:cubicBezTo>
                  <a:cubicBezTo>
                    <a:pt x="1464" y="3449"/>
                    <a:pt x="2039" y="3585"/>
                    <a:pt x="2624" y="3585"/>
                  </a:cubicBezTo>
                  <a:cubicBezTo>
                    <a:pt x="2932" y="3585"/>
                    <a:pt x="3243" y="3547"/>
                    <a:pt x="3541" y="3483"/>
                  </a:cubicBezTo>
                  <a:cubicBezTo>
                    <a:pt x="3598" y="3468"/>
                    <a:pt x="3657" y="3455"/>
                    <a:pt x="3717" y="3442"/>
                  </a:cubicBezTo>
                  <a:cubicBezTo>
                    <a:pt x="4512" y="3246"/>
                    <a:pt x="5272" y="2904"/>
                    <a:pt x="6071" y="2710"/>
                  </a:cubicBezTo>
                  <a:cubicBezTo>
                    <a:pt x="6125" y="2679"/>
                    <a:pt x="6174" y="2666"/>
                    <a:pt x="6220" y="2666"/>
                  </a:cubicBezTo>
                  <a:cubicBezTo>
                    <a:pt x="6439" y="2666"/>
                    <a:pt x="6560" y="2973"/>
                    <a:pt x="6556" y="3044"/>
                  </a:cubicBezTo>
                  <a:cubicBezTo>
                    <a:pt x="6269" y="4992"/>
                    <a:pt x="7013" y="5728"/>
                    <a:pt x="7516" y="6606"/>
                  </a:cubicBezTo>
                  <a:cubicBezTo>
                    <a:pt x="7632" y="6587"/>
                    <a:pt x="7749" y="6560"/>
                    <a:pt x="7863" y="6525"/>
                  </a:cubicBezTo>
                  <a:cubicBezTo>
                    <a:pt x="7933" y="6503"/>
                    <a:pt x="8001" y="6477"/>
                    <a:pt x="8067" y="6446"/>
                  </a:cubicBezTo>
                  <a:cubicBezTo>
                    <a:pt x="7802" y="5238"/>
                    <a:pt x="7571" y="3178"/>
                    <a:pt x="7338" y="2313"/>
                  </a:cubicBezTo>
                  <a:cubicBezTo>
                    <a:pt x="7270" y="2065"/>
                    <a:pt x="7182" y="1806"/>
                    <a:pt x="6985" y="1643"/>
                  </a:cubicBezTo>
                  <a:cubicBezTo>
                    <a:pt x="6870" y="1549"/>
                    <a:pt x="6732" y="1498"/>
                    <a:pt x="6594" y="1450"/>
                  </a:cubicBezTo>
                  <a:cubicBezTo>
                    <a:pt x="5799" y="1175"/>
                    <a:pt x="4973" y="1006"/>
                    <a:pt x="4134" y="947"/>
                  </a:cubicBezTo>
                  <a:cubicBezTo>
                    <a:pt x="3914" y="931"/>
                    <a:pt x="3695" y="923"/>
                    <a:pt x="3475" y="923"/>
                  </a:cubicBezTo>
                  <a:cubicBezTo>
                    <a:pt x="3206" y="923"/>
                    <a:pt x="2938" y="935"/>
                    <a:pt x="2671" y="958"/>
                  </a:cubicBezTo>
                  <a:cubicBezTo>
                    <a:pt x="2570" y="692"/>
                    <a:pt x="2469" y="426"/>
                    <a:pt x="2368" y="161"/>
                  </a:cubicBezTo>
                  <a:cubicBezTo>
                    <a:pt x="2362" y="128"/>
                    <a:pt x="2344" y="99"/>
                    <a:pt x="2320" y="77"/>
                  </a:cubicBezTo>
                  <a:cubicBezTo>
                    <a:pt x="2289" y="55"/>
                    <a:pt x="2250" y="42"/>
                    <a:pt x="2210" y="42"/>
                  </a:cubicBezTo>
                  <a:cubicBezTo>
                    <a:pt x="2063" y="29"/>
                    <a:pt x="1916" y="16"/>
                    <a:pt x="1769" y="11"/>
                  </a:cubicBezTo>
                  <a:cubicBezTo>
                    <a:pt x="1627" y="4"/>
                    <a:pt x="1486" y="1"/>
                    <a:pt x="1345"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1" name="Google Shape;1239;p38">
              <a:extLst>
                <a:ext uri="{FF2B5EF4-FFF2-40B4-BE49-F238E27FC236}">
                  <a16:creationId xmlns:a16="http://schemas.microsoft.com/office/drawing/2014/main" id="{56632F22-0743-4B3B-A255-F1024BEE7E12}"/>
                </a:ext>
              </a:extLst>
            </p:cNvPr>
            <p:cNvSpPr/>
            <p:nvPr/>
          </p:nvSpPr>
          <p:spPr>
            <a:xfrm>
              <a:off x="3505525" y="1901575"/>
              <a:ext cx="50475" cy="17375"/>
            </a:xfrm>
            <a:custGeom>
              <a:avLst/>
              <a:gdLst/>
              <a:ahLst/>
              <a:cxnLst/>
              <a:rect l="l" t="t" r="r" b="b"/>
              <a:pathLst>
                <a:path w="2019" h="695" extrusionOk="0">
                  <a:moveTo>
                    <a:pt x="912" y="0"/>
                  </a:moveTo>
                  <a:cubicBezTo>
                    <a:pt x="777" y="65"/>
                    <a:pt x="622" y="94"/>
                    <a:pt x="466" y="94"/>
                  </a:cubicBezTo>
                  <a:cubicBezTo>
                    <a:pt x="303" y="94"/>
                    <a:pt x="139" y="62"/>
                    <a:pt x="0" y="2"/>
                  </a:cubicBezTo>
                  <a:lnTo>
                    <a:pt x="0" y="639"/>
                  </a:lnTo>
                  <a:cubicBezTo>
                    <a:pt x="663" y="655"/>
                    <a:pt x="1327" y="675"/>
                    <a:pt x="1990" y="694"/>
                  </a:cubicBezTo>
                  <a:cubicBezTo>
                    <a:pt x="2018" y="650"/>
                    <a:pt x="1968" y="600"/>
                    <a:pt x="1922" y="573"/>
                  </a:cubicBezTo>
                  <a:cubicBezTo>
                    <a:pt x="1590" y="376"/>
                    <a:pt x="1223" y="222"/>
                    <a:pt x="912"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2" name="Google Shape;1240;p38">
              <a:extLst>
                <a:ext uri="{FF2B5EF4-FFF2-40B4-BE49-F238E27FC236}">
                  <a16:creationId xmlns:a16="http://schemas.microsoft.com/office/drawing/2014/main" id="{8403DCD9-94C0-40A4-B7AE-270A8764FDBA}"/>
                </a:ext>
              </a:extLst>
            </p:cNvPr>
            <p:cNvSpPr/>
            <p:nvPr/>
          </p:nvSpPr>
          <p:spPr>
            <a:xfrm>
              <a:off x="3539225" y="1869775"/>
              <a:ext cx="47750" cy="26775"/>
            </a:xfrm>
            <a:custGeom>
              <a:avLst/>
              <a:gdLst/>
              <a:ahLst/>
              <a:cxnLst/>
              <a:rect l="l" t="t" r="r" b="b"/>
              <a:pathLst>
                <a:path w="1910" h="1071" extrusionOk="0">
                  <a:moveTo>
                    <a:pt x="95" y="1"/>
                  </a:moveTo>
                  <a:lnTo>
                    <a:pt x="9" y="304"/>
                  </a:lnTo>
                  <a:cubicBezTo>
                    <a:pt x="3" y="321"/>
                    <a:pt x="1" y="343"/>
                    <a:pt x="5" y="363"/>
                  </a:cubicBezTo>
                  <a:cubicBezTo>
                    <a:pt x="14" y="385"/>
                    <a:pt x="29" y="403"/>
                    <a:pt x="49" y="418"/>
                  </a:cubicBezTo>
                  <a:cubicBezTo>
                    <a:pt x="561" y="840"/>
                    <a:pt x="1206" y="1070"/>
                    <a:pt x="1870" y="1070"/>
                  </a:cubicBezTo>
                  <a:cubicBezTo>
                    <a:pt x="1909" y="971"/>
                    <a:pt x="1826" y="870"/>
                    <a:pt x="1747" y="800"/>
                  </a:cubicBezTo>
                  <a:cubicBezTo>
                    <a:pt x="1503" y="589"/>
                    <a:pt x="1228" y="416"/>
                    <a:pt x="982" y="212"/>
                  </a:cubicBezTo>
                  <a:cubicBezTo>
                    <a:pt x="969" y="201"/>
                    <a:pt x="958" y="190"/>
                    <a:pt x="947" y="181"/>
                  </a:cubicBezTo>
                  <a:cubicBezTo>
                    <a:pt x="873" y="207"/>
                    <a:pt x="792" y="219"/>
                    <a:pt x="710" y="219"/>
                  </a:cubicBezTo>
                  <a:cubicBezTo>
                    <a:pt x="491" y="219"/>
                    <a:pt x="258" y="135"/>
                    <a:pt x="95"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3" name="Google Shape;1241;p38">
              <a:extLst>
                <a:ext uri="{FF2B5EF4-FFF2-40B4-BE49-F238E27FC236}">
                  <a16:creationId xmlns:a16="http://schemas.microsoft.com/office/drawing/2014/main" id="{47DEE605-A94E-4BD6-AB8C-B1E255ABE62D}"/>
                </a:ext>
              </a:extLst>
            </p:cNvPr>
            <p:cNvSpPr/>
            <p:nvPr/>
          </p:nvSpPr>
          <p:spPr>
            <a:xfrm>
              <a:off x="3349475" y="1684375"/>
              <a:ext cx="103350" cy="89400"/>
            </a:xfrm>
            <a:custGeom>
              <a:avLst/>
              <a:gdLst/>
              <a:ahLst/>
              <a:cxnLst/>
              <a:rect l="l" t="t" r="r" b="b"/>
              <a:pathLst>
                <a:path w="4134" h="3576" extrusionOk="0">
                  <a:moveTo>
                    <a:pt x="1766" y="0"/>
                  </a:moveTo>
                  <a:cubicBezTo>
                    <a:pt x="1580" y="11"/>
                    <a:pt x="1391" y="24"/>
                    <a:pt x="1202" y="40"/>
                  </a:cubicBezTo>
                  <a:cubicBezTo>
                    <a:pt x="939" y="59"/>
                    <a:pt x="674" y="83"/>
                    <a:pt x="409" y="83"/>
                  </a:cubicBezTo>
                  <a:cubicBezTo>
                    <a:pt x="378" y="83"/>
                    <a:pt x="346" y="82"/>
                    <a:pt x="315" y="82"/>
                  </a:cubicBezTo>
                  <a:lnTo>
                    <a:pt x="104" y="523"/>
                  </a:lnTo>
                  <a:cubicBezTo>
                    <a:pt x="1" y="1465"/>
                    <a:pt x="260" y="2506"/>
                    <a:pt x="1006" y="3086"/>
                  </a:cubicBezTo>
                  <a:cubicBezTo>
                    <a:pt x="1463" y="3439"/>
                    <a:pt x="2037" y="3575"/>
                    <a:pt x="2620" y="3575"/>
                  </a:cubicBezTo>
                  <a:cubicBezTo>
                    <a:pt x="2930" y="3575"/>
                    <a:pt x="3242" y="3537"/>
                    <a:pt x="3541" y="3472"/>
                  </a:cubicBezTo>
                  <a:cubicBezTo>
                    <a:pt x="3598" y="3459"/>
                    <a:pt x="3657" y="3446"/>
                    <a:pt x="3714" y="3433"/>
                  </a:cubicBezTo>
                  <a:cubicBezTo>
                    <a:pt x="3668" y="3051"/>
                    <a:pt x="3638" y="2666"/>
                    <a:pt x="3670" y="2282"/>
                  </a:cubicBezTo>
                  <a:cubicBezTo>
                    <a:pt x="3706" y="1849"/>
                    <a:pt x="3822" y="1417"/>
                    <a:pt x="4057" y="1052"/>
                  </a:cubicBezTo>
                  <a:cubicBezTo>
                    <a:pt x="4081" y="1015"/>
                    <a:pt x="4107" y="975"/>
                    <a:pt x="4134" y="938"/>
                  </a:cubicBezTo>
                  <a:cubicBezTo>
                    <a:pt x="3907" y="922"/>
                    <a:pt x="3681" y="913"/>
                    <a:pt x="3454" y="913"/>
                  </a:cubicBezTo>
                  <a:cubicBezTo>
                    <a:pt x="3193" y="913"/>
                    <a:pt x="2931" y="924"/>
                    <a:pt x="2671" y="947"/>
                  </a:cubicBezTo>
                  <a:cubicBezTo>
                    <a:pt x="2570" y="681"/>
                    <a:pt x="2469" y="415"/>
                    <a:pt x="2368" y="152"/>
                  </a:cubicBezTo>
                  <a:cubicBezTo>
                    <a:pt x="2359" y="119"/>
                    <a:pt x="2344" y="90"/>
                    <a:pt x="2320" y="66"/>
                  </a:cubicBezTo>
                  <a:cubicBezTo>
                    <a:pt x="2287" y="44"/>
                    <a:pt x="2250" y="33"/>
                    <a:pt x="2210" y="33"/>
                  </a:cubicBezTo>
                  <a:cubicBezTo>
                    <a:pt x="2063" y="18"/>
                    <a:pt x="1916" y="7"/>
                    <a:pt x="1766"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4" name="Google Shape;1242;p38">
              <a:extLst>
                <a:ext uri="{FF2B5EF4-FFF2-40B4-BE49-F238E27FC236}">
                  <a16:creationId xmlns:a16="http://schemas.microsoft.com/office/drawing/2014/main" id="{A5945F26-0064-4C1D-A449-DF0B94600232}"/>
                </a:ext>
              </a:extLst>
            </p:cNvPr>
            <p:cNvSpPr/>
            <p:nvPr/>
          </p:nvSpPr>
          <p:spPr>
            <a:xfrm>
              <a:off x="3341850" y="1593775"/>
              <a:ext cx="72325" cy="104200"/>
            </a:xfrm>
            <a:custGeom>
              <a:avLst/>
              <a:gdLst/>
              <a:ahLst/>
              <a:cxnLst/>
              <a:rect l="l" t="t" r="r" b="b"/>
              <a:pathLst>
                <a:path w="2893" h="4168" extrusionOk="0">
                  <a:moveTo>
                    <a:pt x="1568" y="1"/>
                  </a:moveTo>
                  <a:cubicBezTo>
                    <a:pt x="725" y="220"/>
                    <a:pt x="273" y="883"/>
                    <a:pt x="128" y="1744"/>
                  </a:cubicBezTo>
                  <a:cubicBezTo>
                    <a:pt x="9" y="2443"/>
                    <a:pt x="0" y="3308"/>
                    <a:pt x="271" y="3967"/>
                  </a:cubicBezTo>
                  <a:cubicBezTo>
                    <a:pt x="635" y="4097"/>
                    <a:pt x="1057" y="4167"/>
                    <a:pt x="1482" y="4167"/>
                  </a:cubicBezTo>
                  <a:cubicBezTo>
                    <a:pt x="1680" y="4167"/>
                    <a:pt x="1879" y="4152"/>
                    <a:pt x="2074" y="4121"/>
                  </a:cubicBezTo>
                  <a:cubicBezTo>
                    <a:pt x="2181" y="4085"/>
                    <a:pt x="2287" y="4048"/>
                    <a:pt x="2392" y="4006"/>
                  </a:cubicBezTo>
                  <a:cubicBezTo>
                    <a:pt x="2436" y="3993"/>
                    <a:pt x="2475" y="3969"/>
                    <a:pt x="2506" y="3932"/>
                  </a:cubicBezTo>
                  <a:cubicBezTo>
                    <a:pt x="2524" y="3901"/>
                    <a:pt x="2535" y="3868"/>
                    <a:pt x="2537" y="3833"/>
                  </a:cubicBezTo>
                  <a:cubicBezTo>
                    <a:pt x="2587" y="3486"/>
                    <a:pt x="2638" y="3139"/>
                    <a:pt x="2688" y="2794"/>
                  </a:cubicBezTo>
                  <a:cubicBezTo>
                    <a:pt x="2794" y="2067"/>
                    <a:pt x="2893" y="1288"/>
                    <a:pt x="2568" y="629"/>
                  </a:cubicBezTo>
                  <a:lnTo>
                    <a:pt x="2568" y="629"/>
                  </a:lnTo>
                  <a:cubicBezTo>
                    <a:pt x="2576" y="745"/>
                    <a:pt x="2583" y="868"/>
                    <a:pt x="2537" y="978"/>
                  </a:cubicBezTo>
                  <a:cubicBezTo>
                    <a:pt x="2494" y="1079"/>
                    <a:pt x="2395" y="1164"/>
                    <a:pt x="2289" y="1164"/>
                  </a:cubicBezTo>
                  <a:cubicBezTo>
                    <a:pt x="2280" y="1164"/>
                    <a:pt x="2271" y="1164"/>
                    <a:pt x="2262" y="1162"/>
                  </a:cubicBezTo>
                  <a:cubicBezTo>
                    <a:pt x="2120" y="1143"/>
                    <a:pt x="2041" y="991"/>
                    <a:pt x="1986" y="857"/>
                  </a:cubicBezTo>
                  <a:lnTo>
                    <a:pt x="1652" y="56"/>
                  </a:lnTo>
                  <a:lnTo>
                    <a:pt x="1568" y="1"/>
                  </a:ln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5" name="Google Shape;1243;p38">
              <a:extLst>
                <a:ext uri="{FF2B5EF4-FFF2-40B4-BE49-F238E27FC236}">
                  <a16:creationId xmlns:a16="http://schemas.microsoft.com/office/drawing/2014/main" id="{19E83E2F-DF63-4E33-9376-10F15522A623}"/>
                </a:ext>
              </a:extLst>
            </p:cNvPr>
            <p:cNvSpPr/>
            <p:nvPr/>
          </p:nvSpPr>
          <p:spPr>
            <a:xfrm>
              <a:off x="3373050" y="1604600"/>
              <a:ext cx="37075" cy="140700"/>
            </a:xfrm>
            <a:custGeom>
              <a:avLst/>
              <a:gdLst/>
              <a:ahLst/>
              <a:cxnLst/>
              <a:rect l="l" t="t" r="r" b="b"/>
              <a:pathLst>
                <a:path w="1483" h="5628" extrusionOk="0">
                  <a:moveTo>
                    <a:pt x="1318" y="0"/>
                  </a:moveTo>
                  <a:cubicBezTo>
                    <a:pt x="1290" y="0"/>
                    <a:pt x="1259" y="21"/>
                    <a:pt x="1258" y="53"/>
                  </a:cubicBezTo>
                  <a:cubicBezTo>
                    <a:pt x="1190" y="1904"/>
                    <a:pt x="650" y="3791"/>
                    <a:pt x="22" y="5526"/>
                  </a:cubicBezTo>
                  <a:cubicBezTo>
                    <a:pt x="1" y="5587"/>
                    <a:pt x="52" y="5628"/>
                    <a:pt x="103" y="5628"/>
                  </a:cubicBezTo>
                  <a:cubicBezTo>
                    <a:pt x="137" y="5628"/>
                    <a:pt x="170" y="5610"/>
                    <a:pt x="184" y="5570"/>
                  </a:cubicBezTo>
                  <a:cubicBezTo>
                    <a:pt x="501" y="4601"/>
                    <a:pt x="797" y="3628"/>
                    <a:pt x="1028" y="2636"/>
                  </a:cubicBezTo>
                  <a:cubicBezTo>
                    <a:pt x="1221" y="1806"/>
                    <a:pt x="1482" y="896"/>
                    <a:pt x="1364" y="40"/>
                  </a:cubicBezTo>
                  <a:cubicBezTo>
                    <a:pt x="1360" y="12"/>
                    <a:pt x="1340" y="0"/>
                    <a:pt x="1318"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6" name="Google Shape;1244;p38">
              <a:extLst>
                <a:ext uri="{FF2B5EF4-FFF2-40B4-BE49-F238E27FC236}">
                  <a16:creationId xmlns:a16="http://schemas.microsoft.com/office/drawing/2014/main" id="{0FA03E15-8DFF-42DD-B7F7-4AB77B5A6BE1}"/>
                </a:ext>
              </a:extLst>
            </p:cNvPr>
            <p:cNvSpPr/>
            <p:nvPr/>
          </p:nvSpPr>
          <p:spPr>
            <a:xfrm>
              <a:off x="3360400" y="1600550"/>
              <a:ext cx="99075" cy="95625"/>
            </a:xfrm>
            <a:custGeom>
              <a:avLst/>
              <a:gdLst/>
              <a:ahLst/>
              <a:cxnLst/>
              <a:rect l="l" t="t" r="r" b="b"/>
              <a:pathLst>
                <a:path w="3963" h="3825" extrusionOk="0">
                  <a:moveTo>
                    <a:pt x="492" y="0"/>
                  </a:moveTo>
                  <a:cubicBezTo>
                    <a:pt x="382" y="0"/>
                    <a:pt x="277" y="48"/>
                    <a:pt x="203" y="134"/>
                  </a:cubicBezTo>
                  <a:cubicBezTo>
                    <a:pt x="113" y="235"/>
                    <a:pt x="71" y="371"/>
                    <a:pt x="49" y="507"/>
                  </a:cubicBezTo>
                  <a:cubicBezTo>
                    <a:pt x="1" y="830"/>
                    <a:pt x="67" y="1159"/>
                    <a:pt x="154" y="1476"/>
                  </a:cubicBezTo>
                  <a:cubicBezTo>
                    <a:pt x="350" y="2183"/>
                    <a:pt x="655" y="2857"/>
                    <a:pt x="1061" y="3467"/>
                  </a:cubicBezTo>
                  <a:cubicBezTo>
                    <a:pt x="1158" y="3612"/>
                    <a:pt x="1272" y="3764"/>
                    <a:pt x="1439" y="3810"/>
                  </a:cubicBezTo>
                  <a:cubicBezTo>
                    <a:pt x="1477" y="3820"/>
                    <a:pt x="1515" y="3824"/>
                    <a:pt x="1554" y="3824"/>
                  </a:cubicBezTo>
                  <a:cubicBezTo>
                    <a:pt x="1626" y="3824"/>
                    <a:pt x="1698" y="3810"/>
                    <a:pt x="1766" y="3788"/>
                  </a:cubicBezTo>
                  <a:cubicBezTo>
                    <a:pt x="2133" y="3678"/>
                    <a:pt x="2436" y="3421"/>
                    <a:pt x="2726" y="3173"/>
                  </a:cubicBezTo>
                  <a:cubicBezTo>
                    <a:pt x="3029" y="2910"/>
                    <a:pt x="3332" y="2648"/>
                    <a:pt x="3635" y="2385"/>
                  </a:cubicBezTo>
                  <a:cubicBezTo>
                    <a:pt x="3752" y="2284"/>
                    <a:pt x="3873" y="2174"/>
                    <a:pt x="3916" y="2027"/>
                  </a:cubicBezTo>
                  <a:cubicBezTo>
                    <a:pt x="3963" y="1882"/>
                    <a:pt x="3897" y="1689"/>
                    <a:pt x="3745" y="1656"/>
                  </a:cubicBezTo>
                  <a:cubicBezTo>
                    <a:pt x="3249" y="1970"/>
                    <a:pt x="2733" y="2246"/>
                    <a:pt x="2199" y="2488"/>
                  </a:cubicBezTo>
                  <a:cubicBezTo>
                    <a:pt x="2161" y="2506"/>
                    <a:pt x="2121" y="2523"/>
                    <a:pt x="2080" y="2523"/>
                  </a:cubicBezTo>
                  <a:cubicBezTo>
                    <a:pt x="2072" y="2523"/>
                    <a:pt x="2064" y="2522"/>
                    <a:pt x="2056" y="2521"/>
                  </a:cubicBezTo>
                  <a:cubicBezTo>
                    <a:pt x="1973" y="2508"/>
                    <a:pt x="1925" y="2422"/>
                    <a:pt x="1889" y="2347"/>
                  </a:cubicBezTo>
                  <a:cubicBezTo>
                    <a:pt x="1646" y="1820"/>
                    <a:pt x="1400" y="1295"/>
                    <a:pt x="1156" y="768"/>
                  </a:cubicBezTo>
                  <a:cubicBezTo>
                    <a:pt x="1013" y="459"/>
                    <a:pt x="837" y="68"/>
                    <a:pt x="569" y="9"/>
                  </a:cubicBezTo>
                  <a:cubicBezTo>
                    <a:pt x="544" y="3"/>
                    <a:pt x="518" y="0"/>
                    <a:pt x="492"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7" name="Google Shape;1245;p38">
              <a:extLst>
                <a:ext uri="{FF2B5EF4-FFF2-40B4-BE49-F238E27FC236}">
                  <a16:creationId xmlns:a16="http://schemas.microsoft.com/office/drawing/2014/main" id="{176BB1EF-CB6F-4523-A1E8-3AA0B3617AAA}"/>
                </a:ext>
              </a:extLst>
            </p:cNvPr>
            <p:cNvSpPr/>
            <p:nvPr/>
          </p:nvSpPr>
          <p:spPr>
            <a:xfrm>
              <a:off x="3372050" y="1540900"/>
              <a:ext cx="67500" cy="57400"/>
            </a:xfrm>
            <a:custGeom>
              <a:avLst/>
              <a:gdLst/>
              <a:ahLst/>
              <a:cxnLst/>
              <a:rect l="l" t="t" r="r" b="b"/>
              <a:pathLst>
                <a:path w="2700" h="2296" extrusionOk="0">
                  <a:moveTo>
                    <a:pt x="1825" y="1"/>
                  </a:moveTo>
                  <a:cubicBezTo>
                    <a:pt x="1540" y="106"/>
                    <a:pt x="1221" y="80"/>
                    <a:pt x="923" y="97"/>
                  </a:cubicBezTo>
                  <a:cubicBezTo>
                    <a:pt x="769" y="106"/>
                    <a:pt x="613" y="119"/>
                    <a:pt x="457" y="132"/>
                  </a:cubicBezTo>
                  <a:cubicBezTo>
                    <a:pt x="433" y="192"/>
                    <a:pt x="413" y="255"/>
                    <a:pt x="398" y="319"/>
                  </a:cubicBezTo>
                  <a:cubicBezTo>
                    <a:pt x="292" y="769"/>
                    <a:pt x="0" y="1189"/>
                    <a:pt x="659" y="1648"/>
                  </a:cubicBezTo>
                  <a:cubicBezTo>
                    <a:pt x="986" y="2067"/>
                    <a:pt x="1250" y="2261"/>
                    <a:pt x="1702" y="2296"/>
                  </a:cubicBezTo>
                  <a:cubicBezTo>
                    <a:pt x="2699" y="2274"/>
                    <a:pt x="2559" y="1470"/>
                    <a:pt x="2655" y="534"/>
                  </a:cubicBezTo>
                  <a:cubicBezTo>
                    <a:pt x="2622" y="433"/>
                    <a:pt x="2563" y="341"/>
                    <a:pt x="2486" y="269"/>
                  </a:cubicBezTo>
                  <a:cubicBezTo>
                    <a:pt x="2306" y="100"/>
                    <a:pt x="2062" y="34"/>
                    <a:pt x="1825"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8" name="Google Shape;1246;p38">
              <a:extLst>
                <a:ext uri="{FF2B5EF4-FFF2-40B4-BE49-F238E27FC236}">
                  <a16:creationId xmlns:a16="http://schemas.microsoft.com/office/drawing/2014/main" id="{BB85996E-00D7-4CA2-832F-D2D09874E23B}"/>
                </a:ext>
              </a:extLst>
            </p:cNvPr>
            <p:cNvSpPr/>
            <p:nvPr/>
          </p:nvSpPr>
          <p:spPr>
            <a:xfrm>
              <a:off x="3430000" y="1558375"/>
              <a:ext cx="8150" cy="3075"/>
            </a:xfrm>
            <a:custGeom>
              <a:avLst/>
              <a:gdLst/>
              <a:ahLst/>
              <a:cxnLst/>
              <a:rect l="l" t="t" r="r" b="b"/>
              <a:pathLst>
                <a:path w="326" h="123" extrusionOk="0">
                  <a:moveTo>
                    <a:pt x="172" y="1"/>
                  </a:moveTo>
                  <a:cubicBezTo>
                    <a:pt x="105" y="1"/>
                    <a:pt x="36" y="32"/>
                    <a:pt x="8" y="88"/>
                  </a:cubicBezTo>
                  <a:cubicBezTo>
                    <a:pt x="1" y="100"/>
                    <a:pt x="11" y="114"/>
                    <a:pt x="24" y="114"/>
                  </a:cubicBezTo>
                  <a:cubicBezTo>
                    <a:pt x="26" y="114"/>
                    <a:pt x="29" y="114"/>
                    <a:pt x="32" y="112"/>
                  </a:cubicBezTo>
                  <a:cubicBezTo>
                    <a:pt x="70" y="94"/>
                    <a:pt x="109" y="85"/>
                    <a:pt x="150" y="85"/>
                  </a:cubicBezTo>
                  <a:cubicBezTo>
                    <a:pt x="155" y="85"/>
                    <a:pt x="159" y="86"/>
                    <a:pt x="164" y="86"/>
                  </a:cubicBezTo>
                  <a:cubicBezTo>
                    <a:pt x="208" y="88"/>
                    <a:pt x="243" y="108"/>
                    <a:pt x="283" y="121"/>
                  </a:cubicBezTo>
                  <a:cubicBezTo>
                    <a:pt x="286" y="122"/>
                    <a:pt x="289" y="123"/>
                    <a:pt x="292" y="123"/>
                  </a:cubicBezTo>
                  <a:cubicBezTo>
                    <a:pt x="313" y="123"/>
                    <a:pt x="325" y="98"/>
                    <a:pt x="315" y="79"/>
                  </a:cubicBezTo>
                  <a:cubicBezTo>
                    <a:pt x="290" y="25"/>
                    <a:pt x="232" y="1"/>
                    <a:pt x="172"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9" name="Google Shape;1247;p38">
              <a:extLst>
                <a:ext uri="{FF2B5EF4-FFF2-40B4-BE49-F238E27FC236}">
                  <a16:creationId xmlns:a16="http://schemas.microsoft.com/office/drawing/2014/main" id="{984D3ACC-BD09-4223-B898-6C1170A6D3F1}"/>
                </a:ext>
              </a:extLst>
            </p:cNvPr>
            <p:cNvSpPr/>
            <p:nvPr/>
          </p:nvSpPr>
          <p:spPr>
            <a:xfrm>
              <a:off x="3407625" y="1556700"/>
              <a:ext cx="8300" cy="4325"/>
            </a:xfrm>
            <a:custGeom>
              <a:avLst/>
              <a:gdLst/>
              <a:ahLst/>
              <a:cxnLst/>
              <a:rect l="l" t="t" r="r" b="b"/>
              <a:pathLst>
                <a:path w="332" h="173" extrusionOk="0">
                  <a:moveTo>
                    <a:pt x="248" y="1"/>
                  </a:moveTo>
                  <a:cubicBezTo>
                    <a:pt x="198" y="1"/>
                    <a:pt x="149" y="10"/>
                    <a:pt x="101" y="30"/>
                  </a:cubicBezTo>
                  <a:cubicBezTo>
                    <a:pt x="60" y="47"/>
                    <a:pt x="0" y="82"/>
                    <a:pt x="5" y="135"/>
                  </a:cubicBezTo>
                  <a:cubicBezTo>
                    <a:pt x="7" y="155"/>
                    <a:pt x="22" y="173"/>
                    <a:pt x="42" y="173"/>
                  </a:cubicBezTo>
                  <a:cubicBezTo>
                    <a:pt x="43" y="173"/>
                    <a:pt x="45" y="173"/>
                    <a:pt x="46" y="173"/>
                  </a:cubicBezTo>
                  <a:cubicBezTo>
                    <a:pt x="83" y="173"/>
                    <a:pt x="109" y="143"/>
                    <a:pt x="143" y="129"/>
                  </a:cubicBezTo>
                  <a:cubicBezTo>
                    <a:pt x="176" y="113"/>
                    <a:pt x="212" y="106"/>
                    <a:pt x="249" y="106"/>
                  </a:cubicBezTo>
                  <a:cubicBezTo>
                    <a:pt x="254" y="106"/>
                    <a:pt x="259" y="106"/>
                    <a:pt x="264" y="107"/>
                  </a:cubicBezTo>
                  <a:cubicBezTo>
                    <a:pt x="265" y="107"/>
                    <a:pt x="265" y="107"/>
                    <a:pt x="266" y="107"/>
                  </a:cubicBezTo>
                  <a:cubicBezTo>
                    <a:pt x="332" y="107"/>
                    <a:pt x="331" y="3"/>
                    <a:pt x="264" y="1"/>
                  </a:cubicBezTo>
                  <a:cubicBezTo>
                    <a:pt x="258" y="1"/>
                    <a:pt x="253" y="1"/>
                    <a:pt x="248"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0" name="Google Shape;1248;p38">
              <a:extLst>
                <a:ext uri="{FF2B5EF4-FFF2-40B4-BE49-F238E27FC236}">
                  <a16:creationId xmlns:a16="http://schemas.microsoft.com/office/drawing/2014/main" id="{1192830F-1ED8-4219-AFE5-72E3B0F0304C}"/>
                </a:ext>
              </a:extLst>
            </p:cNvPr>
            <p:cNvSpPr/>
            <p:nvPr/>
          </p:nvSpPr>
          <p:spPr>
            <a:xfrm>
              <a:off x="3412500" y="1556750"/>
              <a:ext cx="8550" cy="4200"/>
            </a:xfrm>
            <a:custGeom>
              <a:avLst/>
              <a:gdLst/>
              <a:ahLst/>
              <a:cxnLst/>
              <a:rect l="l" t="t" r="r" b="b"/>
              <a:pathLst>
                <a:path w="342" h="168" extrusionOk="0">
                  <a:moveTo>
                    <a:pt x="62" y="1"/>
                  </a:moveTo>
                  <a:cubicBezTo>
                    <a:pt x="1" y="1"/>
                    <a:pt x="1" y="105"/>
                    <a:pt x="69" y="109"/>
                  </a:cubicBezTo>
                  <a:cubicBezTo>
                    <a:pt x="148" y="113"/>
                    <a:pt x="214" y="144"/>
                    <a:pt x="289" y="166"/>
                  </a:cubicBezTo>
                  <a:cubicBezTo>
                    <a:pt x="292" y="167"/>
                    <a:pt x="295" y="167"/>
                    <a:pt x="298" y="167"/>
                  </a:cubicBezTo>
                  <a:cubicBezTo>
                    <a:pt x="325" y="167"/>
                    <a:pt x="341" y="133"/>
                    <a:pt x="321" y="111"/>
                  </a:cubicBezTo>
                  <a:cubicBezTo>
                    <a:pt x="251" y="45"/>
                    <a:pt x="163" y="8"/>
                    <a:pt x="69" y="1"/>
                  </a:cubicBezTo>
                  <a:cubicBezTo>
                    <a:pt x="66" y="1"/>
                    <a:pt x="64" y="1"/>
                    <a:pt x="62"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1" name="Google Shape;1249;p38">
              <a:extLst>
                <a:ext uri="{FF2B5EF4-FFF2-40B4-BE49-F238E27FC236}">
                  <a16:creationId xmlns:a16="http://schemas.microsoft.com/office/drawing/2014/main" id="{CF0A3AFD-AE56-4F1E-9E33-B9D73010B2E2}"/>
                </a:ext>
              </a:extLst>
            </p:cNvPr>
            <p:cNvSpPr/>
            <p:nvPr/>
          </p:nvSpPr>
          <p:spPr>
            <a:xfrm>
              <a:off x="3412950" y="1581375"/>
              <a:ext cx="8750" cy="8600"/>
            </a:xfrm>
            <a:custGeom>
              <a:avLst/>
              <a:gdLst/>
              <a:ahLst/>
              <a:cxnLst/>
              <a:rect l="l" t="t" r="r" b="b"/>
              <a:pathLst>
                <a:path w="350" h="344" extrusionOk="0">
                  <a:moveTo>
                    <a:pt x="0" y="0"/>
                  </a:moveTo>
                  <a:cubicBezTo>
                    <a:pt x="7" y="104"/>
                    <a:pt x="16" y="213"/>
                    <a:pt x="64" y="281"/>
                  </a:cubicBezTo>
                  <a:cubicBezTo>
                    <a:pt x="87" y="319"/>
                    <a:pt x="129" y="343"/>
                    <a:pt x="173" y="343"/>
                  </a:cubicBezTo>
                  <a:cubicBezTo>
                    <a:pt x="174" y="343"/>
                    <a:pt x="176" y="343"/>
                    <a:pt x="178" y="343"/>
                  </a:cubicBezTo>
                  <a:cubicBezTo>
                    <a:pt x="194" y="343"/>
                    <a:pt x="209" y="339"/>
                    <a:pt x="224" y="332"/>
                  </a:cubicBezTo>
                  <a:cubicBezTo>
                    <a:pt x="273" y="310"/>
                    <a:pt x="312" y="246"/>
                    <a:pt x="325" y="174"/>
                  </a:cubicBezTo>
                  <a:lnTo>
                    <a:pt x="350" y="154"/>
                  </a:lnTo>
                  <a:lnTo>
                    <a:pt x="350" y="154"/>
                  </a:lnTo>
                  <a:cubicBezTo>
                    <a:pt x="325" y="160"/>
                    <a:pt x="301" y="163"/>
                    <a:pt x="276" y="163"/>
                  </a:cubicBezTo>
                  <a:cubicBezTo>
                    <a:pt x="170" y="163"/>
                    <a:pt x="70" y="106"/>
                    <a:pt x="0"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2" name="Google Shape;1250;p38">
              <a:extLst>
                <a:ext uri="{FF2B5EF4-FFF2-40B4-BE49-F238E27FC236}">
                  <a16:creationId xmlns:a16="http://schemas.microsoft.com/office/drawing/2014/main" id="{FB6DE067-11B8-4DE4-8C64-12562BE5E7DA}"/>
                </a:ext>
              </a:extLst>
            </p:cNvPr>
            <p:cNvSpPr/>
            <p:nvPr/>
          </p:nvSpPr>
          <p:spPr>
            <a:xfrm>
              <a:off x="3416450" y="1561425"/>
              <a:ext cx="11225" cy="21575"/>
            </a:xfrm>
            <a:custGeom>
              <a:avLst/>
              <a:gdLst/>
              <a:ahLst/>
              <a:cxnLst/>
              <a:rect l="l" t="t" r="r" b="b"/>
              <a:pathLst>
                <a:path w="449" h="863" extrusionOk="0">
                  <a:moveTo>
                    <a:pt x="345" y="1"/>
                  </a:moveTo>
                  <a:cubicBezTo>
                    <a:pt x="337" y="1"/>
                    <a:pt x="329" y="4"/>
                    <a:pt x="324" y="12"/>
                  </a:cubicBezTo>
                  <a:cubicBezTo>
                    <a:pt x="199" y="184"/>
                    <a:pt x="202" y="519"/>
                    <a:pt x="333" y="705"/>
                  </a:cubicBezTo>
                  <a:lnTo>
                    <a:pt x="333" y="705"/>
                  </a:lnTo>
                  <a:cubicBezTo>
                    <a:pt x="242" y="737"/>
                    <a:pt x="150" y="762"/>
                    <a:pt x="56" y="779"/>
                  </a:cubicBezTo>
                  <a:cubicBezTo>
                    <a:pt x="0" y="789"/>
                    <a:pt x="18" y="863"/>
                    <a:pt x="71" y="863"/>
                  </a:cubicBezTo>
                  <a:cubicBezTo>
                    <a:pt x="75" y="863"/>
                    <a:pt x="78" y="863"/>
                    <a:pt x="82" y="862"/>
                  </a:cubicBezTo>
                  <a:cubicBezTo>
                    <a:pt x="199" y="842"/>
                    <a:pt x="313" y="805"/>
                    <a:pt x="420" y="757"/>
                  </a:cubicBezTo>
                  <a:cubicBezTo>
                    <a:pt x="445" y="743"/>
                    <a:pt x="449" y="713"/>
                    <a:pt x="429" y="695"/>
                  </a:cubicBezTo>
                  <a:cubicBezTo>
                    <a:pt x="258" y="526"/>
                    <a:pt x="311" y="225"/>
                    <a:pt x="370" y="30"/>
                  </a:cubicBezTo>
                  <a:cubicBezTo>
                    <a:pt x="374" y="13"/>
                    <a:pt x="360" y="1"/>
                    <a:pt x="345" y="1"/>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3" name="Google Shape;1251;p38">
              <a:extLst>
                <a:ext uri="{FF2B5EF4-FFF2-40B4-BE49-F238E27FC236}">
                  <a16:creationId xmlns:a16="http://schemas.microsoft.com/office/drawing/2014/main" id="{7B8F092F-FD0F-4A82-8121-0FBE186F57A6}"/>
                </a:ext>
              </a:extLst>
            </p:cNvPr>
            <p:cNvSpPr/>
            <p:nvPr/>
          </p:nvSpPr>
          <p:spPr>
            <a:xfrm>
              <a:off x="3452650" y="1604050"/>
              <a:ext cx="16275" cy="16375"/>
            </a:xfrm>
            <a:custGeom>
              <a:avLst/>
              <a:gdLst/>
              <a:ahLst/>
              <a:cxnLst/>
              <a:rect l="l" t="t" r="r" b="b"/>
              <a:pathLst>
                <a:path w="651" h="655" extrusionOk="0">
                  <a:moveTo>
                    <a:pt x="325" y="0"/>
                  </a:moveTo>
                  <a:cubicBezTo>
                    <a:pt x="161" y="0"/>
                    <a:pt x="0" y="150"/>
                    <a:pt x="7" y="328"/>
                  </a:cubicBezTo>
                  <a:cubicBezTo>
                    <a:pt x="16" y="503"/>
                    <a:pt x="147" y="655"/>
                    <a:pt x="325" y="655"/>
                  </a:cubicBezTo>
                  <a:cubicBezTo>
                    <a:pt x="490" y="655"/>
                    <a:pt x="650" y="503"/>
                    <a:pt x="642" y="328"/>
                  </a:cubicBezTo>
                  <a:cubicBezTo>
                    <a:pt x="635" y="150"/>
                    <a:pt x="503" y="0"/>
                    <a:pt x="325"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4" name="Google Shape;1252;p38">
              <a:extLst>
                <a:ext uri="{FF2B5EF4-FFF2-40B4-BE49-F238E27FC236}">
                  <a16:creationId xmlns:a16="http://schemas.microsoft.com/office/drawing/2014/main" id="{90130DEA-535D-4CF3-91C6-D240E48C7D72}"/>
                </a:ext>
              </a:extLst>
            </p:cNvPr>
            <p:cNvSpPr/>
            <p:nvPr/>
          </p:nvSpPr>
          <p:spPr>
            <a:xfrm>
              <a:off x="3454025" y="1613500"/>
              <a:ext cx="18200" cy="16100"/>
            </a:xfrm>
            <a:custGeom>
              <a:avLst/>
              <a:gdLst/>
              <a:ahLst/>
              <a:cxnLst/>
              <a:rect l="l" t="t" r="r" b="b"/>
              <a:pathLst>
                <a:path w="728" h="644" extrusionOk="0">
                  <a:moveTo>
                    <a:pt x="518" y="0"/>
                  </a:moveTo>
                  <a:cubicBezTo>
                    <a:pt x="352" y="11"/>
                    <a:pt x="189" y="55"/>
                    <a:pt x="40" y="130"/>
                  </a:cubicBezTo>
                  <a:cubicBezTo>
                    <a:pt x="13" y="176"/>
                    <a:pt x="0" y="231"/>
                    <a:pt x="2" y="286"/>
                  </a:cubicBezTo>
                  <a:cubicBezTo>
                    <a:pt x="11" y="479"/>
                    <a:pt x="160" y="644"/>
                    <a:pt x="360" y="644"/>
                  </a:cubicBezTo>
                  <a:cubicBezTo>
                    <a:pt x="547" y="644"/>
                    <a:pt x="727" y="479"/>
                    <a:pt x="716" y="286"/>
                  </a:cubicBezTo>
                  <a:cubicBezTo>
                    <a:pt x="712" y="174"/>
                    <a:pt x="659" y="68"/>
                    <a:pt x="569"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5" name="Google Shape;1253;p38">
              <a:extLst>
                <a:ext uri="{FF2B5EF4-FFF2-40B4-BE49-F238E27FC236}">
                  <a16:creationId xmlns:a16="http://schemas.microsoft.com/office/drawing/2014/main" id="{1323CF12-4791-412F-9EF6-96DEA54AFA17}"/>
                </a:ext>
              </a:extLst>
            </p:cNvPr>
            <p:cNvSpPr/>
            <p:nvPr/>
          </p:nvSpPr>
          <p:spPr>
            <a:xfrm>
              <a:off x="3454500" y="1624075"/>
              <a:ext cx="17225" cy="39950"/>
            </a:xfrm>
            <a:custGeom>
              <a:avLst/>
              <a:gdLst/>
              <a:ahLst/>
              <a:cxnLst/>
              <a:rect l="l" t="t" r="r" b="b"/>
              <a:pathLst>
                <a:path w="689" h="1598" extrusionOk="0">
                  <a:moveTo>
                    <a:pt x="688" y="1"/>
                  </a:moveTo>
                  <a:lnTo>
                    <a:pt x="1" y="117"/>
                  </a:lnTo>
                  <a:cubicBezTo>
                    <a:pt x="1" y="117"/>
                    <a:pt x="304" y="1543"/>
                    <a:pt x="319" y="1598"/>
                  </a:cubicBezTo>
                  <a:lnTo>
                    <a:pt x="688" y="1"/>
                  </a:ln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6" name="Google Shape;1254;p38">
              <a:extLst>
                <a:ext uri="{FF2B5EF4-FFF2-40B4-BE49-F238E27FC236}">
                  <a16:creationId xmlns:a16="http://schemas.microsoft.com/office/drawing/2014/main" id="{F9248D23-32F7-4F58-86C9-527F786F776D}"/>
                </a:ext>
              </a:extLst>
            </p:cNvPr>
            <p:cNvSpPr/>
            <p:nvPr/>
          </p:nvSpPr>
          <p:spPr>
            <a:xfrm>
              <a:off x="3448700" y="1626900"/>
              <a:ext cx="27750" cy="35750"/>
            </a:xfrm>
            <a:custGeom>
              <a:avLst/>
              <a:gdLst/>
              <a:ahLst/>
              <a:cxnLst/>
              <a:rect l="l" t="t" r="r" b="b"/>
              <a:pathLst>
                <a:path w="1110" h="1430" extrusionOk="0">
                  <a:moveTo>
                    <a:pt x="1027" y="0"/>
                  </a:moveTo>
                  <a:cubicBezTo>
                    <a:pt x="1000" y="0"/>
                    <a:pt x="971" y="15"/>
                    <a:pt x="947" y="31"/>
                  </a:cubicBezTo>
                  <a:cubicBezTo>
                    <a:pt x="723" y="184"/>
                    <a:pt x="543" y="419"/>
                    <a:pt x="305" y="545"/>
                  </a:cubicBezTo>
                  <a:cubicBezTo>
                    <a:pt x="310" y="474"/>
                    <a:pt x="305" y="404"/>
                    <a:pt x="297" y="334"/>
                  </a:cubicBezTo>
                  <a:cubicBezTo>
                    <a:pt x="284" y="266"/>
                    <a:pt x="251" y="144"/>
                    <a:pt x="217" y="144"/>
                  </a:cubicBezTo>
                  <a:cubicBezTo>
                    <a:pt x="215" y="144"/>
                    <a:pt x="214" y="145"/>
                    <a:pt x="213" y="145"/>
                  </a:cubicBezTo>
                  <a:cubicBezTo>
                    <a:pt x="176" y="154"/>
                    <a:pt x="119" y="760"/>
                    <a:pt x="110" y="852"/>
                  </a:cubicBezTo>
                  <a:cubicBezTo>
                    <a:pt x="86" y="1047"/>
                    <a:pt x="48" y="1241"/>
                    <a:pt x="0" y="1430"/>
                  </a:cubicBezTo>
                  <a:lnTo>
                    <a:pt x="167" y="1142"/>
                  </a:lnTo>
                  <a:cubicBezTo>
                    <a:pt x="240" y="1105"/>
                    <a:pt x="323" y="1096"/>
                    <a:pt x="404" y="1083"/>
                  </a:cubicBezTo>
                  <a:cubicBezTo>
                    <a:pt x="595" y="1052"/>
                    <a:pt x="784" y="999"/>
                    <a:pt x="964" y="922"/>
                  </a:cubicBezTo>
                  <a:cubicBezTo>
                    <a:pt x="1002" y="911"/>
                    <a:pt x="1032" y="887"/>
                    <a:pt x="1050" y="852"/>
                  </a:cubicBezTo>
                  <a:cubicBezTo>
                    <a:pt x="1059" y="837"/>
                    <a:pt x="1059" y="819"/>
                    <a:pt x="1054" y="804"/>
                  </a:cubicBezTo>
                  <a:cubicBezTo>
                    <a:pt x="1045" y="783"/>
                    <a:pt x="1025" y="770"/>
                    <a:pt x="1003" y="770"/>
                  </a:cubicBezTo>
                  <a:cubicBezTo>
                    <a:pt x="1000" y="770"/>
                    <a:pt x="996" y="770"/>
                    <a:pt x="993" y="771"/>
                  </a:cubicBezTo>
                  <a:cubicBezTo>
                    <a:pt x="982" y="774"/>
                    <a:pt x="970" y="776"/>
                    <a:pt x="959" y="776"/>
                  </a:cubicBezTo>
                  <a:cubicBezTo>
                    <a:pt x="947" y="776"/>
                    <a:pt x="936" y="774"/>
                    <a:pt x="925" y="771"/>
                  </a:cubicBezTo>
                  <a:lnTo>
                    <a:pt x="1054" y="615"/>
                  </a:lnTo>
                  <a:cubicBezTo>
                    <a:pt x="1067" y="599"/>
                    <a:pt x="1076" y="582"/>
                    <a:pt x="1083" y="564"/>
                  </a:cubicBezTo>
                  <a:cubicBezTo>
                    <a:pt x="1087" y="542"/>
                    <a:pt x="1081" y="520"/>
                    <a:pt x="1063" y="509"/>
                  </a:cubicBezTo>
                  <a:cubicBezTo>
                    <a:pt x="1059" y="507"/>
                    <a:pt x="1055" y="507"/>
                    <a:pt x="1051" y="507"/>
                  </a:cubicBezTo>
                  <a:cubicBezTo>
                    <a:pt x="1035" y="507"/>
                    <a:pt x="1020" y="517"/>
                    <a:pt x="1005" y="517"/>
                  </a:cubicBezTo>
                  <a:cubicBezTo>
                    <a:pt x="1003" y="517"/>
                    <a:pt x="1000" y="517"/>
                    <a:pt x="997" y="516"/>
                  </a:cubicBezTo>
                  <a:lnTo>
                    <a:pt x="1076" y="426"/>
                  </a:lnTo>
                  <a:cubicBezTo>
                    <a:pt x="1085" y="415"/>
                    <a:pt x="1094" y="402"/>
                    <a:pt x="1100" y="389"/>
                  </a:cubicBezTo>
                  <a:cubicBezTo>
                    <a:pt x="1109" y="353"/>
                    <a:pt x="1105" y="316"/>
                    <a:pt x="1089" y="285"/>
                  </a:cubicBezTo>
                  <a:cubicBezTo>
                    <a:pt x="1087" y="277"/>
                    <a:pt x="1083" y="270"/>
                    <a:pt x="1076" y="263"/>
                  </a:cubicBezTo>
                  <a:cubicBezTo>
                    <a:pt x="1074" y="262"/>
                    <a:pt x="1071" y="261"/>
                    <a:pt x="1068" y="261"/>
                  </a:cubicBezTo>
                  <a:cubicBezTo>
                    <a:pt x="1060" y="261"/>
                    <a:pt x="1052" y="265"/>
                    <a:pt x="1046" y="270"/>
                  </a:cubicBezTo>
                  <a:lnTo>
                    <a:pt x="984" y="310"/>
                  </a:lnTo>
                  <a:cubicBezTo>
                    <a:pt x="999" y="277"/>
                    <a:pt x="1019" y="248"/>
                    <a:pt x="1043" y="222"/>
                  </a:cubicBezTo>
                  <a:cubicBezTo>
                    <a:pt x="1067" y="193"/>
                    <a:pt x="1087" y="160"/>
                    <a:pt x="1096" y="125"/>
                  </a:cubicBezTo>
                  <a:cubicBezTo>
                    <a:pt x="1107" y="88"/>
                    <a:pt x="1098" y="46"/>
                    <a:pt x="1070" y="15"/>
                  </a:cubicBezTo>
                  <a:cubicBezTo>
                    <a:pt x="1057" y="5"/>
                    <a:pt x="1042" y="0"/>
                    <a:pt x="1027"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7" name="Google Shape;1255;p38">
              <a:extLst>
                <a:ext uri="{FF2B5EF4-FFF2-40B4-BE49-F238E27FC236}">
                  <a16:creationId xmlns:a16="http://schemas.microsoft.com/office/drawing/2014/main" id="{CCFEADD6-2BD9-4348-81F8-A7CF4C3F3D98}"/>
                </a:ext>
              </a:extLst>
            </p:cNvPr>
            <p:cNvSpPr/>
            <p:nvPr/>
          </p:nvSpPr>
          <p:spPr>
            <a:xfrm>
              <a:off x="3355125" y="1599600"/>
              <a:ext cx="39775" cy="30175"/>
            </a:xfrm>
            <a:custGeom>
              <a:avLst/>
              <a:gdLst/>
              <a:ahLst/>
              <a:cxnLst/>
              <a:rect l="l" t="t" r="r" b="b"/>
              <a:pathLst>
                <a:path w="1591" h="1207" extrusionOk="0">
                  <a:moveTo>
                    <a:pt x="685" y="0"/>
                  </a:moveTo>
                  <a:cubicBezTo>
                    <a:pt x="655" y="0"/>
                    <a:pt x="625" y="5"/>
                    <a:pt x="596" y="16"/>
                  </a:cubicBezTo>
                  <a:cubicBezTo>
                    <a:pt x="1" y="235"/>
                    <a:pt x="122" y="1206"/>
                    <a:pt x="122" y="1206"/>
                  </a:cubicBezTo>
                  <a:cubicBezTo>
                    <a:pt x="122" y="1206"/>
                    <a:pt x="1591" y="857"/>
                    <a:pt x="1525" y="776"/>
                  </a:cubicBezTo>
                  <a:cubicBezTo>
                    <a:pt x="1466" y="699"/>
                    <a:pt x="1046" y="0"/>
                    <a:pt x="685"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8" name="Google Shape;1256;p38">
              <a:extLst>
                <a:ext uri="{FF2B5EF4-FFF2-40B4-BE49-F238E27FC236}">
                  <a16:creationId xmlns:a16="http://schemas.microsoft.com/office/drawing/2014/main" id="{064980B9-529A-4268-AEE6-4963885C8AE3}"/>
                </a:ext>
              </a:extLst>
            </p:cNvPr>
            <p:cNvSpPr/>
            <p:nvPr/>
          </p:nvSpPr>
          <p:spPr>
            <a:xfrm>
              <a:off x="3329550" y="1738675"/>
              <a:ext cx="50150" cy="29450"/>
            </a:xfrm>
            <a:custGeom>
              <a:avLst/>
              <a:gdLst/>
              <a:ahLst/>
              <a:cxnLst/>
              <a:rect l="l" t="t" r="r" b="b"/>
              <a:pathLst>
                <a:path w="2006" h="1178" extrusionOk="0">
                  <a:moveTo>
                    <a:pt x="117" y="0"/>
                  </a:moveTo>
                  <a:lnTo>
                    <a:pt x="3" y="77"/>
                  </a:lnTo>
                  <a:lnTo>
                    <a:pt x="3" y="1090"/>
                  </a:lnTo>
                  <a:cubicBezTo>
                    <a:pt x="0" y="1109"/>
                    <a:pt x="5" y="1129"/>
                    <a:pt x="14" y="1144"/>
                  </a:cubicBezTo>
                  <a:cubicBezTo>
                    <a:pt x="31" y="1171"/>
                    <a:pt x="66" y="1173"/>
                    <a:pt x="97" y="1173"/>
                  </a:cubicBezTo>
                  <a:lnTo>
                    <a:pt x="2006" y="1177"/>
                  </a:lnTo>
                  <a:lnTo>
                    <a:pt x="1955" y="209"/>
                  </a:lnTo>
                  <a:cubicBezTo>
                    <a:pt x="1953" y="163"/>
                    <a:pt x="1948" y="114"/>
                    <a:pt x="1920" y="79"/>
                  </a:cubicBezTo>
                  <a:cubicBezTo>
                    <a:pt x="1883" y="33"/>
                    <a:pt x="1814" y="29"/>
                    <a:pt x="1755" y="29"/>
                  </a:cubicBezTo>
                  <a:lnTo>
                    <a:pt x="117" y="0"/>
                  </a:ln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9" name="Google Shape;1257;p38">
              <a:extLst>
                <a:ext uri="{FF2B5EF4-FFF2-40B4-BE49-F238E27FC236}">
                  <a16:creationId xmlns:a16="http://schemas.microsoft.com/office/drawing/2014/main" id="{F0FFC763-24ED-4160-A8DD-FEA1017444C0}"/>
                </a:ext>
              </a:extLst>
            </p:cNvPr>
            <p:cNvSpPr/>
            <p:nvPr/>
          </p:nvSpPr>
          <p:spPr>
            <a:xfrm>
              <a:off x="3333725" y="1744600"/>
              <a:ext cx="39525" cy="18475"/>
            </a:xfrm>
            <a:custGeom>
              <a:avLst/>
              <a:gdLst/>
              <a:ahLst/>
              <a:cxnLst/>
              <a:rect l="l" t="t" r="r" b="b"/>
              <a:pathLst>
                <a:path w="1581" h="739" extrusionOk="0">
                  <a:moveTo>
                    <a:pt x="1483" y="1"/>
                  </a:moveTo>
                  <a:cubicBezTo>
                    <a:pt x="1467" y="1"/>
                    <a:pt x="1451" y="7"/>
                    <a:pt x="1437" y="22"/>
                  </a:cubicBezTo>
                  <a:cubicBezTo>
                    <a:pt x="1308" y="159"/>
                    <a:pt x="976" y="560"/>
                    <a:pt x="760" y="560"/>
                  </a:cubicBezTo>
                  <a:cubicBezTo>
                    <a:pt x="747" y="560"/>
                    <a:pt x="735" y="559"/>
                    <a:pt x="723" y="556"/>
                  </a:cubicBezTo>
                  <a:cubicBezTo>
                    <a:pt x="624" y="530"/>
                    <a:pt x="484" y="350"/>
                    <a:pt x="402" y="284"/>
                  </a:cubicBezTo>
                  <a:cubicBezTo>
                    <a:pt x="292" y="194"/>
                    <a:pt x="176" y="106"/>
                    <a:pt x="60" y="25"/>
                  </a:cubicBezTo>
                  <a:cubicBezTo>
                    <a:pt x="54" y="21"/>
                    <a:pt x="49" y="20"/>
                    <a:pt x="43" y="20"/>
                  </a:cubicBezTo>
                  <a:cubicBezTo>
                    <a:pt x="18" y="20"/>
                    <a:pt x="0" y="55"/>
                    <a:pt x="20" y="75"/>
                  </a:cubicBezTo>
                  <a:cubicBezTo>
                    <a:pt x="231" y="308"/>
                    <a:pt x="470" y="510"/>
                    <a:pt x="705" y="719"/>
                  </a:cubicBezTo>
                  <a:cubicBezTo>
                    <a:pt x="719" y="732"/>
                    <a:pt x="736" y="739"/>
                    <a:pt x="754" y="739"/>
                  </a:cubicBezTo>
                  <a:cubicBezTo>
                    <a:pt x="765" y="739"/>
                    <a:pt x="777" y="736"/>
                    <a:pt x="789" y="730"/>
                  </a:cubicBezTo>
                  <a:cubicBezTo>
                    <a:pt x="1063" y="563"/>
                    <a:pt x="1314" y="356"/>
                    <a:pt x="1533" y="121"/>
                  </a:cubicBezTo>
                  <a:cubicBezTo>
                    <a:pt x="1580" y="71"/>
                    <a:pt x="1535" y="1"/>
                    <a:pt x="1483" y="1"/>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0" name="Google Shape;1258;p38">
              <a:extLst>
                <a:ext uri="{FF2B5EF4-FFF2-40B4-BE49-F238E27FC236}">
                  <a16:creationId xmlns:a16="http://schemas.microsoft.com/office/drawing/2014/main" id="{D787A3BE-1536-4F06-804A-B1229588B0C7}"/>
                </a:ext>
              </a:extLst>
            </p:cNvPr>
            <p:cNvSpPr/>
            <p:nvPr/>
          </p:nvSpPr>
          <p:spPr>
            <a:xfrm>
              <a:off x="3367150" y="1523825"/>
              <a:ext cx="73775" cy="64975"/>
            </a:xfrm>
            <a:custGeom>
              <a:avLst/>
              <a:gdLst/>
              <a:ahLst/>
              <a:cxnLst/>
              <a:rect l="l" t="t" r="r" b="b"/>
              <a:pathLst>
                <a:path w="2951" h="2599" extrusionOk="0">
                  <a:moveTo>
                    <a:pt x="1186" y="1"/>
                  </a:moveTo>
                  <a:cubicBezTo>
                    <a:pt x="1182" y="1"/>
                    <a:pt x="1178" y="1"/>
                    <a:pt x="1174" y="1"/>
                  </a:cubicBezTo>
                  <a:cubicBezTo>
                    <a:pt x="787" y="3"/>
                    <a:pt x="418" y="240"/>
                    <a:pt x="223" y="574"/>
                  </a:cubicBezTo>
                  <a:cubicBezTo>
                    <a:pt x="27" y="910"/>
                    <a:pt x="1" y="1329"/>
                    <a:pt x="117" y="1701"/>
                  </a:cubicBezTo>
                  <a:cubicBezTo>
                    <a:pt x="157" y="1839"/>
                    <a:pt x="229" y="1966"/>
                    <a:pt x="324" y="2074"/>
                  </a:cubicBezTo>
                  <a:cubicBezTo>
                    <a:pt x="385" y="2138"/>
                    <a:pt x="460" y="2190"/>
                    <a:pt x="515" y="2261"/>
                  </a:cubicBezTo>
                  <a:cubicBezTo>
                    <a:pt x="563" y="2322"/>
                    <a:pt x="600" y="2397"/>
                    <a:pt x="671" y="2434"/>
                  </a:cubicBezTo>
                  <a:cubicBezTo>
                    <a:pt x="727" y="2467"/>
                    <a:pt x="807" y="2598"/>
                    <a:pt x="830" y="2598"/>
                  </a:cubicBezTo>
                  <a:cubicBezTo>
                    <a:pt x="834" y="2598"/>
                    <a:pt x="837" y="2593"/>
                    <a:pt x="835" y="2579"/>
                  </a:cubicBezTo>
                  <a:lnTo>
                    <a:pt x="972" y="2287"/>
                  </a:lnTo>
                  <a:cubicBezTo>
                    <a:pt x="715" y="2241"/>
                    <a:pt x="444" y="1957"/>
                    <a:pt x="469" y="1696"/>
                  </a:cubicBezTo>
                  <a:cubicBezTo>
                    <a:pt x="477" y="1595"/>
                    <a:pt x="541" y="1481"/>
                    <a:pt x="642" y="1481"/>
                  </a:cubicBezTo>
                  <a:cubicBezTo>
                    <a:pt x="704" y="1481"/>
                    <a:pt x="756" y="1525"/>
                    <a:pt x="796" y="1571"/>
                  </a:cubicBezTo>
                  <a:cubicBezTo>
                    <a:pt x="875" y="1663"/>
                    <a:pt x="932" y="1771"/>
                    <a:pt x="963" y="1887"/>
                  </a:cubicBezTo>
                  <a:cubicBezTo>
                    <a:pt x="1037" y="1859"/>
                    <a:pt x="1055" y="1766"/>
                    <a:pt x="1062" y="1690"/>
                  </a:cubicBezTo>
                  <a:cubicBezTo>
                    <a:pt x="1084" y="1459"/>
                    <a:pt x="1105" y="1231"/>
                    <a:pt x="1125" y="1002"/>
                  </a:cubicBezTo>
                  <a:cubicBezTo>
                    <a:pt x="1125" y="971"/>
                    <a:pt x="1134" y="941"/>
                    <a:pt x="1152" y="914"/>
                  </a:cubicBezTo>
                  <a:cubicBezTo>
                    <a:pt x="1167" y="897"/>
                    <a:pt x="1187" y="884"/>
                    <a:pt x="1211" y="875"/>
                  </a:cubicBezTo>
                  <a:cubicBezTo>
                    <a:pt x="1401" y="787"/>
                    <a:pt x="1605" y="744"/>
                    <a:pt x="1810" y="744"/>
                  </a:cubicBezTo>
                  <a:cubicBezTo>
                    <a:pt x="2017" y="744"/>
                    <a:pt x="2224" y="789"/>
                    <a:pt x="2417" y="879"/>
                  </a:cubicBezTo>
                  <a:cubicBezTo>
                    <a:pt x="2513" y="923"/>
                    <a:pt x="2605" y="980"/>
                    <a:pt x="2711" y="1000"/>
                  </a:cubicBezTo>
                  <a:cubicBezTo>
                    <a:pt x="2734" y="1003"/>
                    <a:pt x="2757" y="1005"/>
                    <a:pt x="2780" y="1005"/>
                  </a:cubicBezTo>
                  <a:cubicBezTo>
                    <a:pt x="2838" y="1005"/>
                    <a:pt x="2895" y="995"/>
                    <a:pt x="2950" y="976"/>
                  </a:cubicBezTo>
                  <a:cubicBezTo>
                    <a:pt x="2948" y="971"/>
                    <a:pt x="2946" y="967"/>
                    <a:pt x="2944" y="965"/>
                  </a:cubicBezTo>
                  <a:cubicBezTo>
                    <a:pt x="2739" y="477"/>
                    <a:pt x="2278" y="143"/>
                    <a:pt x="1753" y="75"/>
                  </a:cubicBezTo>
                  <a:cubicBezTo>
                    <a:pt x="1566" y="50"/>
                    <a:pt x="1375" y="1"/>
                    <a:pt x="1186"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1" name="Google Shape;1259;p38">
              <a:extLst>
                <a:ext uri="{FF2B5EF4-FFF2-40B4-BE49-F238E27FC236}">
                  <a16:creationId xmlns:a16="http://schemas.microsoft.com/office/drawing/2014/main" id="{02297481-56FA-4AF7-B348-0BCEFD27E2A6}"/>
                </a:ext>
              </a:extLst>
            </p:cNvPr>
            <p:cNvSpPr/>
            <p:nvPr/>
          </p:nvSpPr>
          <p:spPr>
            <a:xfrm>
              <a:off x="3405975" y="1536400"/>
              <a:ext cx="40425" cy="29850"/>
            </a:xfrm>
            <a:custGeom>
              <a:avLst/>
              <a:gdLst/>
              <a:ahLst/>
              <a:cxnLst/>
              <a:rect l="l" t="t" r="r" b="b"/>
              <a:pathLst>
                <a:path w="1617" h="1194" extrusionOk="0">
                  <a:moveTo>
                    <a:pt x="22" y="1"/>
                  </a:moveTo>
                  <a:lnTo>
                    <a:pt x="22" y="1"/>
                  </a:lnTo>
                  <a:cubicBezTo>
                    <a:pt x="1" y="130"/>
                    <a:pt x="117" y="236"/>
                    <a:pt x="225" y="306"/>
                  </a:cubicBezTo>
                  <a:cubicBezTo>
                    <a:pt x="387" y="414"/>
                    <a:pt x="558" y="508"/>
                    <a:pt x="736" y="589"/>
                  </a:cubicBezTo>
                  <a:cubicBezTo>
                    <a:pt x="762" y="602"/>
                    <a:pt x="792" y="614"/>
                    <a:pt x="820" y="614"/>
                  </a:cubicBezTo>
                  <a:cubicBezTo>
                    <a:pt x="831" y="614"/>
                    <a:pt x="841" y="612"/>
                    <a:pt x="850" y="609"/>
                  </a:cubicBezTo>
                  <a:cubicBezTo>
                    <a:pt x="885" y="597"/>
                    <a:pt x="907" y="544"/>
                    <a:pt x="881" y="519"/>
                  </a:cubicBezTo>
                  <a:lnTo>
                    <a:pt x="881" y="519"/>
                  </a:lnTo>
                  <a:lnTo>
                    <a:pt x="1287" y="833"/>
                  </a:lnTo>
                  <a:cubicBezTo>
                    <a:pt x="1347" y="875"/>
                    <a:pt x="1402" y="927"/>
                    <a:pt x="1446" y="985"/>
                  </a:cubicBezTo>
                  <a:cubicBezTo>
                    <a:pt x="1492" y="1044"/>
                    <a:pt x="1507" y="1121"/>
                    <a:pt x="1487" y="1193"/>
                  </a:cubicBezTo>
                  <a:cubicBezTo>
                    <a:pt x="1617" y="1097"/>
                    <a:pt x="1604" y="897"/>
                    <a:pt x="1547" y="747"/>
                  </a:cubicBezTo>
                  <a:cubicBezTo>
                    <a:pt x="1421" y="422"/>
                    <a:pt x="1160" y="168"/>
                    <a:pt x="833" y="53"/>
                  </a:cubicBezTo>
                  <a:lnTo>
                    <a:pt x="22" y="1"/>
                  </a:ln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2" name="Google Shape;1260;p38">
              <a:extLst>
                <a:ext uri="{FF2B5EF4-FFF2-40B4-BE49-F238E27FC236}">
                  <a16:creationId xmlns:a16="http://schemas.microsoft.com/office/drawing/2014/main" id="{7E0DF126-2343-4F76-86C6-DABEF3221288}"/>
                </a:ext>
              </a:extLst>
            </p:cNvPr>
            <p:cNvSpPr/>
            <p:nvPr/>
          </p:nvSpPr>
          <p:spPr>
            <a:xfrm>
              <a:off x="3351675" y="1535775"/>
              <a:ext cx="37075" cy="66525"/>
            </a:xfrm>
            <a:custGeom>
              <a:avLst/>
              <a:gdLst/>
              <a:ahLst/>
              <a:cxnLst/>
              <a:rect l="l" t="t" r="r" b="b"/>
              <a:pathLst>
                <a:path w="1483" h="2661" extrusionOk="0">
                  <a:moveTo>
                    <a:pt x="965" y="1"/>
                  </a:moveTo>
                  <a:cubicBezTo>
                    <a:pt x="910" y="1"/>
                    <a:pt x="825" y="90"/>
                    <a:pt x="793" y="138"/>
                  </a:cubicBezTo>
                  <a:cubicBezTo>
                    <a:pt x="745" y="221"/>
                    <a:pt x="723" y="316"/>
                    <a:pt x="710" y="410"/>
                  </a:cubicBezTo>
                  <a:cubicBezTo>
                    <a:pt x="670" y="671"/>
                    <a:pt x="668" y="939"/>
                    <a:pt x="648" y="1205"/>
                  </a:cubicBezTo>
                  <a:cubicBezTo>
                    <a:pt x="637" y="1348"/>
                    <a:pt x="620" y="1490"/>
                    <a:pt x="567" y="1624"/>
                  </a:cubicBezTo>
                  <a:cubicBezTo>
                    <a:pt x="468" y="1870"/>
                    <a:pt x="249" y="2055"/>
                    <a:pt x="0" y="2152"/>
                  </a:cubicBezTo>
                  <a:cubicBezTo>
                    <a:pt x="84" y="2194"/>
                    <a:pt x="174" y="2215"/>
                    <a:pt x="265" y="2215"/>
                  </a:cubicBezTo>
                  <a:cubicBezTo>
                    <a:pt x="367" y="2215"/>
                    <a:pt x="469" y="2188"/>
                    <a:pt x="561" y="2134"/>
                  </a:cubicBezTo>
                  <a:lnTo>
                    <a:pt x="561" y="2134"/>
                  </a:lnTo>
                  <a:cubicBezTo>
                    <a:pt x="517" y="2264"/>
                    <a:pt x="449" y="2384"/>
                    <a:pt x="363" y="2490"/>
                  </a:cubicBezTo>
                  <a:cubicBezTo>
                    <a:pt x="326" y="2536"/>
                    <a:pt x="286" y="2604"/>
                    <a:pt x="328" y="2643"/>
                  </a:cubicBezTo>
                  <a:cubicBezTo>
                    <a:pt x="340" y="2656"/>
                    <a:pt x="354" y="2661"/>
                    <a:pt x="369" y="2661"/>
                  </a:cubicBezTo>
                  <a:cubicBezTo>
                    <a:pt x="410" y="2661"/>
                    <a:pt x="459" y="2624"/>
                    <a:pt x="499" y="2600"/>
                  </a:cubicBezTo>
                  <a:cubicBezTo>
                    <a:pt x="546" y="2571"/>
                    <a:pt x="598" y="2562"/>
                    <a:pt x="651" y="2562"/>
                  </a:cubicBezTo>
                  <a:cubicBezTo>
                    <a:pt x="755" y="2562"/>
                    <a:pt x="867" y="2598"/>
                    <a:pt x="976" y="2598"/>
                  </a:cubicBezTo>
                  <a:cubicBezTo>
                    <a:pt x="997" y="2598"/>
                    <a:pt x="1018" y="2596"/>
                    <a:pt x="1039" y="2593"/>
                  </a:cubicBezTo>
                  <a:cubicBezTo>
                    <a:pt x="1158" y="2575"/>
                    <a:pt x="1261" y="2492"/>
                    <a:pt x="1329" y="2389"/>
                  </a:cubicBezTo>
                  <a:cubicBezTo>
                    <a:pt x="1395" y="2288"/>
                    <a:pt x="1432" y="2169"/>
                    <a:pt x="1465" y="2053"/>
                  </a:cubicBezTo>
                  <a:cubicBezTo>
                    <a:pt x="1481" y="2015"/>
                    <a:pt x="1483" y="1974"/>
                    <a:pt x="1472" y="1936"/>
                  </a:cubicBezTo>
                  <a:cubicBezTo>
                    <a:pt x="1450" y="1886"/>
                    <a:pt x="1391" y="1866"/>
                    <a:pt x="1342" y="1842"/>
                  </a:cubicBezTo>
                  <a:cubicBezTo>
                    <a:pt x="1099" y="1728"/>
                    <a:pt x="1000" y="1431"/>
                    <a:pt x="962" y="1163"/>
                  </a:cubicBezTo>
                  <a:cubicBezTo>
                    <a:pt x="927" y="915"/>
                    <a:pt x="923" y="663"/>
                    <a:pt x="947" y="412"/>
                  </a:cubicBezTo>
                  <a:cubicBezTo>
                    <a:pt x="956" y="324"/>
                    <a:pt x="1033" y="111"/>
                    <a:pt x="1006" y="34"/>
                  </a:cubicBezTo>
                  <a:cubicBezTo>
                    <a:pt x="998" y="10"/>
                    <a:pt x="983" y="1"/>
                    <a:pt x="965"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3" name="Google Shape;1261;p38">
              <a:extLst>
                <a:ext uri="{FF2B5EF4-FFF2-40B4-BE49-F238E27FC236}">
                  <a16:creationId xmlns:a16="http://schemas.microsoft.com/office/drawing/2014/main" id="{8F697589-D75D-423B-BF22-23A0BC720499}"/>
                </a:ext>
              </a:extLst>
            </p:cNvPr>
            <p:cNvSpPr/>
            <p:nvPr/>
          </p:nvSpPr>
          <p:spPr>
            <a:xfrm>
              <a:off x="3412950" y="1566125"/>
              <a:ext cx="5250" cy="4375"/>
            </a:xfrm>
            <a:custGeom>
              <a:avLst/>
              <a:gdLst/>
              <a:ahLst/>
              <a:cxnLst/>
              <a:rect l="l" t="t" r="r" b="b"/>
              <a:pathLst>
                <a:path w="210" h="175" extrusionOk="0">
                  <a:moveTo>
                    <a:pt x="60" y="1"/>
                  </a:moveTo>
                  <a:cubicBezTo>
                    <a:pt x="33" y="1"/>
                    <a:pt x="9" y="25"/>
                    <a:pt x="10" y="50"/>
                  </a:cubicBezTo>
                  <a:lnTo>
                    <a:pt x="10" y="50"/>
                  </a:lnTo>
                  <a:cubicBezTo>
                    <a:pt x="1" y="66"/>
                    <a:pt x="0" y="87"/>
                    <a:pt x="16" y="105"/>
                  </a:cubicBezTo>
                  <a:cubicBezTo>
                    <a:pt x="38" y="132"/>
                    <a:pt x="102" y="174"/>
                    <a:pt x="148" y="174"/>
                  </a:cubicBezTo>
                  <a:cubicBezTo>
                    <a:pt x="174" y="174"/>
                    <a:pt x="195" y="161"/>
                    <a:pt x="200" y="125"/>
                  </a:cubicBezTo>
                  <a:cubicBezTo>
                    <a:pt x="209" y="61"/>
                    <a:pt x="119" y="13"/>
                    <a:pt x="69" y="2"/>
                  </a:cubicBezTo>
                  <a:cubicBezTo>
                    <a:pt x="66" y="1"/>
                    <a:pt x="63" y="1"/>
                    <a:pt x="60"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4" name="Google Shape;1262;p38">
              <a:extLst>
                <a:ext uri="{FF2B5EF4-FFF2-40B4-BE49-F238E27FC236}">
                  <a16:creationId xmlns:a16="http://schemas.microsoft.com/office/drawing/2014/main" id="{CAA2F458-B658-4665-8D8D-F84AA2C02E19}"/>
                </a:ext>
              </a:extLst>
            </p:cNvPr>
            <p:cNvSpPr/>
            <p:nvPr/>
          </p:nvSpPr>
          <p:spPr>
            <a:xfrm>
              <a:off x="3430075" y="1568350"/>
              <a:ext cx="5700" cy="3925"/>
            </a:xfrm>
            <a:custGeom>
              <a:avLst/>
              <a:gdLst/>
              <a:ahLst/>
              <a:cxnLst/>
              <a:rect l="l" t="t" r="r" b="b"/>
              <a:pathLst>
                <a:path w="228" h="157" extrusionOk="0">
                  <a:moveTo>
                    <a:pt x="153" y="1"/>
                  </a:moveTo>
                  <a:cubicBezTo>
                    <a:pt x="105" y="1"/>
                    <a:pt x="58" y="20"/>
                    <a:pt x="27" y="56"/>
                  </a:cubicBezTo>
                  <a:cubicBezTo>
                    <a:pt x="1" y="89"/>
                    <a:pt x="5" y="144"/>
                    <a:pt x="51" y="152"/>
                  </a:cubicBezTo>
                  <a:cubicBezTo>
                    <a:pt x="64" y="155"/>
                    <a:pt x="78" y="157"/>
                    <a:pt x="92" y="157"/>
                  </a:cubicBezTo>
                  <a:cubicBezTo>
                    <a:pt x="146" y="157"/>
                    <a:pt x="201" y="132"/>
                    <a:pt x="220" y="75"/>
                  </a:cubicBezTo>
                  <a:cubicBezTo>
                    <a:pt x="227" y="53"/>
                    <a:pt x="217" y="34"/>
                    <a:pt x="200" y="24"/>
                  </a:cubicBezTo>
                  <a:lnTo>
                    <a:pt x="200" y="24"/>
                  </a:lnTo>
                  <a:cubicBezTo>
                    <a:pt x="192" y="11"/>
                    <a:pt x="178" y="2"/>
                    <a:pt x="161" y="1"/>
                  </a:cubicBezTo>
                  <a:cubicBezTo>
                    <a:pt x="158" y="1"/>
                    <a:pt x="156" y="1"/>
                    <a:pt x="153"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5" name="Google Shape;1263;p38">
              <a:extLst>
                <a:ext uri="{FF2B5EF4-FFF2-40B4-BE49-F238E27FC236}">
                  <a16:creationId xmlns:a16="http://schemas.microsoft.com/office/drawing/2014/main" id="{1733B206-AE28-4DEC-B78F-0BE667020E73}"/>
                </a:ext>
              </a:extLst>
            </p:cNvPr>
            <p:cNvSpPr/>
            <p:nvPr/>
          </p:nvSpPr>
          <p:spPr>
            <a:xfrm>
              <a:off x="3385925" y="1537000"/>
              <a:ext cx="35625" cy="23925"/>
            </a:xfrm>
            <a:custGeom>
              <a:avLst/>
              <a:gdLst/>
              <a:ahLst/>
              <a:cxnLst/>
              <a:rect l="l" t="t" r="r" b="b"/>
              <a:pathLst>
                <a:path w="1425" h="957" extrusionOk="0">
                  <a:moveTo>
                    <a:pt x="1209" y="1"/>
                  </a:moveTo>
                  <a:cubicBezTo>
                    <a:pt x="1061" y="1"/>
                    <a:pt x="914" y="13"/>
                    <a:pt x="770" y="38"/>
                  </a:cubicBezTo>
                  <a:cubicBezTo>
                    <a:pt x="572" y="69"/>
                    <a:pt x="368" y="130"/>
                    <a:pt x="234" y="280"/>
                  </a:cubicBezTo>
                  <a:cubicBezTo>
                    <a:pt x="113" y="414"/>
                    <a:pt x="69" y="598"/>
                    <a:pt x="27" y="776"/>
                  </a:cubicBezTo>
                  <a:cubicBezTo>
                    <a:pt x="14" y="833"/>
                    <a:pt x="1" y="895"/>
                    <a:pt x="27" y="947"/>
                  </a:cubicBezTo>
                  <a:cubicBezTo>
                    <a:pt x="60" y="953"/>
                    <a:pt x="93" y="956"/>
                    <a:pt x="126" y="956"/>
                  </a:cubicBezTo>
                  <a:cubicBezTo>
                    <a:pt x="217" y="956"/>
                    <a:pt x="307" y="934"/>
                    <a:pt x="387" y="892"/>
                  </a:cubicBezTo>
                  <a:cubicBezTo>
                    <a:pt x="576" y="798"/>
                    <a:pt x="697" y="609"/>
                    <a:pt x="818" y="438"/>
                  </a:cubicBezTo>
                  <a:cubicBezTo>
                    <a:pt x="941" y="267"/>
                    <a:pt x="1090" y="91"/>
                    <a:pt x="1297" y="47"/>
                  </a:cubicBezTo>
                  <a:lnTo>
                    <a:pt x="1424" y="10"/>
                  </a:lnTo>
                  <a:cubicBezTo>
                    <a:pt x="1353" y="4"/>
                    <a:pt x="1281" y="1"/>
                    <a:pt x="1209"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36" name="Google Shape;1264;p38">
            <a:extLst>
              <a:ext uri="{FF2B5EF4-FFF2-40B4-BE49-F238E27FC236}">
                <a16:creationId xmlns:a16="http://schemas.microsoft.com/office/drawing/2014/main" id="{FC1B88CA-0CB8-4FE7-A385-AC1D5BE06982}"/>
              </a:ext>
            </a:extLst>
          </p:cNvPr>
          <p:cNvGrpSpPr/>
          <p:nvPr/>
        </p:nvGrpSpPr>
        <p:grpSpPr>
          <a:xfrm>
            <a:off x="480116" y="1084190"/>
            <a:ext cx="4612806" cy="3159715"/>
            <a:chOff x="2539575" y="1560100"/>
            <a:chExt cx="485775" cy="332750"/>
          </a:xfrm>
        </p:grpSpPr>
        <p:sp>
          <p:nvSpPr>
            <p:cNvPr id="137" name="Google Shape;1265;p38">
              <a:extLst>
                <a:ext uri="{FF2B5EF4-FFF2-40B4-BE49-F238E27FC236}">
                  <a16:creationId xmlns:a16="http://schemas.microsoft.com/office/drawing/2014/main" id="{638F6216-EF9E-40E8-9969-FC2581F3EE94}"/>
                </a:ext>
              </a:extLst>
            </p:cNvPr>
            <p:cNvSpPr/>
            <p:nvPr/>
          </p:nvSpPr>
          <p:spPr>
            <a:xfrm>
              <a:off x="2539575" y="1819650"/>
              <a:ext cx="75425" cy="48025"/>
            </a:xfrm>
            <a:custGeom>
              <a:avLst/>
              <a:gdLst/>
              <a:ahLst/>
              <a:cxnLst/>
              <a:rect l="l" t="t" r="r" b="b"/>
              <a:pathLst>
                <a:path w="3017" h="1921" extrusionOk="0">
                  <a:moveTo>
                    <a:pt x="130" y="1"/>
                  </a:moveTo>
                  <a:cubicBezTo>
                    <a:pt x="117" y="1"/>
                    <a:pt x="104" y="3"/>
                    <a:pt x="91" y="7"/>
                  </a:cubicBezTo>
                  <a:cubicBezTo>
                    <a:pt x="30" y="29"/>
                    <a:pt x="1" y="102"/>
                    <a:pt x="8" y="165"/>
                  </a:cubicBezTo>
                  <a:cubicBezTo>
                    <a:pt x="14" y="231"/>
                    <a:pt x="47" y="288"/>
                    <a:pt x="82" y="343"/>
                  </a:cubicBezTo>
                  <a:lnTo>
                    <a:pt x="961" y="1790"/>
                  </a:lnTo>
                  <a:cubicBezTo>
                    <a:pt x="980" y="1832"/>
                    <a:pt x="1013" y="1870"/>
                    <a:pt x="1051" y="1896"/>
                  </a:cubicBezTo>
                  <a:cubicBezTo>
                    <a:pt x="1090" y="1918"/>
                    <a:pt x="1136" y="1920"/>
                    <a:pt x="1182" y="1920"/>
                  </a:cubicBezTo>
                  <a:cubicBezTo>
                    <a:pt x="1189" y="1920"/>
                    <a:pt x="1197" y="1920"/>
                    <a:pt x="1204" y="1920"/>
                  </a:cubicBezTo>
                  <a:lnTo>
                    <a:pt x="3016" y="1859"/>
                  </a:lnTo>
                  <a:lnTo>
                    <a:pt x="2698" y="1230"/>
                  </a:lnTo>
                  <a:cubicBezTo>
                    <a:pt x="2565" y="1235"/>
                    <a:pt x="2432" y="1238"/>
                    <a:pt x="2299" y="1238"/>
                  </a:cubicBezTo>
                  <a:cubicBezTo>
                    <a:pt x="2125" y="1238"/>
                    <a:pt x="1950" y="1234"/>
                    <a:pt x="1775" y="1226"/>
                  </a:cubicBezTo>
                  <a:cubicBezTo>
                    <a:pt x="1690" y="1222"/>
                    <a:pt x="1604" y="1217"/>
                    <a:pt x="1527" y="1182"/>
                  </a:cubicBezTo>
                  <a:cubicBezTo>
                    <a:pt x="1459" y="1147"/>
                    <a:pt x="1396" y="1101"/>
                    <a:pt x="1341" y="1046"/>
                  </a:cubicBezTo>
                  <a:lnTo>
                    <a:pt x="297" y="91"/>
                  </a:lnTo>
                  <a:cubicBezTo>
                    <a:pt x="250" y="47"/>
                    <a:pt x="191" y="1"/>
                    <a:pt x="130" y="1"/>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8" name="Google Shape;1266;p38">
              <a:extLst>
                <a:ext uri="{FF2B5EF4-FFF2-40B4-BE49-F238E27FC236}">
                  <a16:creationId xmlns:a16="http://schemas.microsoft.com/office/drawing/2014/main" id="{A7650456-682E-4934-A181-F9C2074AFB71}"/>
                </a:ext>
              </a:extLst>
            </p:cNvPr>
            <p:cNvSpPr/>
            <p:nvPr/>
          </p:nvSpPr>
          <p:spPr>
            <a:xfrm>
              <a:off x="2835950" y="1641675"/>
              <a:ext cx="113900" cy="61775"/>
            </a:xfrm>
            <a:custGeom>
              <a:avLst/>
              <a:gdLst/>
              <a:ahLst/>
              <a:cxnLst/>
              <a:rect l="l" t="t" r="r" b="b"/>
              <a:pathLst>
                <a:path w="4556" h="2471" extrusionOk="0">
                  <a:moveTo>
                    <a:pt x="461" y="0"/>
                  </a:moveTo>
                  <a:cubicBezTo>
                    <a:pt x="314" y="0"/>
                    <a:pt x="218" y="20"/>
                    <a:pt x="192" y="66"/>
                  </a:cubicBezTo>
                  <a:cubicBezTo>
                    <a:pt x="1" y="397"/>
                    <a:pt x="207" y="825"/>
                    <a:pt x="1521" y="1363"/>
                  </a:cubicBezTo>
                  <a:cubicBezTo>
                    <a:pt x="2832" y="1899"/>
                    <a:pt x="4556" y="2470"/>
                    <a:pt x="4556" y="2470"/>
                  </a:cubicBezTo>
                  <a:lnTo>
                    <a:pt x="4303" y="777"/>
                  </a:lnTo>
                  <a:cubicBezTo>
                    <a:pt x="4303" y="777"/>
                    <a:pt x="1383" y="0"/>
                    <a:pt x="461" y="0"/>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9" name="Google Shape;1267;p38">
              <a:extLst>
                <a:ext uri="{FF2B5EF4-FFF2-40B4-BE49-F238E27FC236}">
                  <a16:creationId xmlns:a16="http://schemas.microsoft.com/office/drawing/2014/main" id="{97606FDE-042C-4E7B-A820-F946C0274641}"/>
                </a:ext>
              </a:extLst>
            </p:cNvPr>
            <p:cNvSpPr/>
            <p:nvPr/>
          </p:nvSpPr>
          <p:spPr>
            <a:xfrm>
              <a:off x="2896400" y="1650450"/>
              <a:ext cx="43950" cy="58100"/>
            </a:xfrm>
            <a:custGeom>
              <a:avLst/>
              <a:gdLst/>
              <a:ahLst/>
              <a:cxnLst/>
              <a:rect l="l" t="t" r="r" b="b"/>
              <a:pathLst>
                <a:path w="1758" h="2324" extrusionOk="0">
                  <a:moveTo>
                    <a:pt x="207" y="0"/>
                  </a:moveTo>
                  <a:lnTo>
                    <a:pt x="1" y="1946"/>
                  </a:lnTo>
                  <a:lnTo>
                    <a:pt x="1110" y="2324"/>
                  </a:lnTo>
                  <a:lnTo>
                    <a:pt x="1742" y="2119"/>
                  </a:lnTo>
                  <a:lnTo>
                    <a:pt x="1758" y="332"/>
                  </a:lnTo>
                  <a:lnTo>
                    <a:pt x="207" y="0"/>
                  </a:ln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0" name="Google Shape;1268;p38">
              <a:extLst>
                <a:ext uri="{FF2B5EF4-FFF2-40B4-BE49-F238E27FC236}">
                  <a16:creationId xmlns:a16="http://schemas.microsoft.com/office/drawing/2014/main" id="{D06BDB07-41B9-43F0-92ED-C32DCC7101E5}"/>
                </a:ext>
              </a:extLst>
            </p:cNvPr>
            <p:cNvSpPr/>
            <p:nvPr/>
          </p:nvSpPr>
          <p:spPr>
            <a:xfrm>
              <a:off x="2934025" y="1643300"/>
              <a:ext cx="44225" cy="27525"/>
            </a:xfrm>
            <a:custGeom>
              <a:avLst/>
              <a:gdLst/>
              <a:ahLst/>
              <a:cxnLst/>
              <a:rect l="l" t="t" r="r" b="b"/>
              <a:pathLst>
                <a:path w="1769" h="1101" extrusionOk="0">
                  <a:moveTo>
                    <a:pt x="1164" y="1"/>
                  </a:moveTo>
                  <a:lnTo>
                    <a:pt x="189" y="376"/>
                  </a:lnTo>
                  <a:lnTo>
                    <a:pt x="0" y="1101"/>
                  </a:lnTo>
                  <a:lnTo>
                    <a:pt x="1768" y="1070"/>
                  </a:lnTo>
                  <a:cubicBezTo>
                    <a:pt x="1617" y="721"/>
                    <a:pt x="1406" y="385"/>
                    <a:pt x="1276" y="27"/>
                  </a:cubicBezTo>
                  <a:cubicBezTo>
                    <a:pt x="1239" y="18"/>
                    <a:pt x="1204" y="7"/>
                    <a:pt x="1164" y="1"/>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1" name="Google Shape;1269;p38">
              <a:extLst>
                <a:ext uri="{FF2B5EF4-FFF2-40B4-BE49-F238E27FC236}">
                  <a16:creationId xmlns:a16="http://schemas.microsoft.com/office/drawing/2014/main" id="{56CE6A63-C1A7-427D-839A-DA4A4D6A4128}"/>
                </a:ext>
              </a:extLst>
            </p:cNvPr>
            <p:cNvSpPr/>
            <p:nvPr/>
          </p:nvSpPr>
          <p:spPr>
            <a:xfrm>
              <a:off x="2936650" y="1606775"/>
              <a:ext cx="35775" cy="51875"/>
            </a:xfrm>
            <a:custGeom>
              <a:avLst/>
              <a:gdLst/>
              <a:ahLst/>
              <a:cxnLst/>
              <a:rect l="l" t="t" r="r" b="b"/>
              <a:pathLst>
                <a:path w="1431" h="2075" extrusionOk="0">
                  <a:moveTo>
                    <a:pt x="556" y="0"/>
                  </a:moveTo>
                  <a:cubicBezTo>
                    <a:pt x="519" y="0"/>
                    <a:pt x="481" y="12"/>
                    <a:pt x="446" y="23"/>
                  </a:cubicBezTo>
                  <a:cubicBezTo>
                    <a:pt x="348" y="56"/>
                    <a:pt x="247" y="89"/>
                    <a:pt x="146" y="122"/>
                  </a:cubicBezTo>
                  <a:cubicBezTo>
                    <a:pt x="99" y="137"/>
                    <a:pt x="49" y="157"/>
                    <a:pt x="23" y="199"/>
                  </a:cubicBezTo>
                  <a:cubicBezTo>
                    <a:pt x="7" y="234"/>
                    <a:pt x="1" y="273"/>
                    <a:pt x="7" y="313"/>
                  </a:cubicBezTo>
                  <a:cubicBezTo>
                    <a:pt x="27" y="568"/>
                    <a:pt x="95" y="816"/>
                    <a:pt x="121" y="1071"/>
                  </a:cubicBezTo>
                  <a:cubicBezTo>
                    <a:pt x="132" y="1161"/>
                    <a:pt x="137" y="1253"/>
                    <a:pt x="137" y="1345"/>
                  </a:cubicBezTo>
                  <a:cubicBezTo>
                    <a:pt x="135" y="1440"/>
                    <a:pt x="130" y="1534"/>
                    <a:pt x="117" y="1628"/>
                  </a:cubicBezTo>
                  <a:cubicBezTo>
                    <a:pt x="115" y="1637"/>
                    <a:pt x="115" y="1644"/>
                    <a:pt x="115" y="1653"/>
                  </a:cubicBezTo>
                  <a:cubicBezTo>
                    <a:pt x="108" y="1714"/>
                    <a:pt x="97" y="1776"/>
                    <a:pt x="84" y="1837"/>
                  </a:cubicBezTo>
                  <a:lnTo>
                    <a:pt x="1430" y="2074"/>
                  </a:lnTo>
                  <a:lnTo>
                    <a:pt x="1228" y="1543"/>
                  </a:lnTo>
                  <a:cubicBezTo>
                    <a:pt x="1053" y="1073"/>
                    <a:pt x="875" y="603"/>
                    <a:pt x="699" y="135"/>
                  </a:cubicBezTo>
                  <a:cubicBezTo>
                    <a:pt x="681" y="89"/>
                    <a:pt x="662" y="38"/>
                    <a:pt x="620" y="16"/>
                  </a:cubicBezTo>
                  <a:cubicBezTo>
                    <a:pt x="600" y="5"/>
                    <a:pt x="578" y="0"/>
                    <a:pt x="556" y="0"/>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2" name="Google Shape;1270;p38">
              <a:extLst>
                <a:ext uri="{FF2B5EF4-FFF2-40B4-BE49-F238E27FC236}">
                  <a16:creationId xmlns:a16="http://schemas.microsoft.com/office/drawing/2014/main" id="{A54D994F-1FFF-4061-8698-A81C533F6F2B}"/>
                </a:ext>
              </a:extLst>
            </p:cNvPr>
            <p:cNvSpPr/>
            <p:nvPr/>
          </p:nvSpPr>
          <p:spPr>
            <a:xfrm>
              <a:off x="2790500" y="1666900"/>
              <a:ext cx="164800" cy="213950"/>
            </a:xfrm>
            <a:custGeom>
              <a:avLst/>
              <a:gdLst/>
              <a:ahLst/>
              <a:cxnLst/>
              <a:rect l="l" t="t" r="r" b="b"/>
              <a:pathLst>
                <a:path w="6592" h="8558" extrusionOk="0">
                  <a:moveTo>
                    <a:pt x="1981" y="0"/>
                  </a:moveTo>
                  <a:cubicBezTo>
                    <a:pt x="1907" y="0"/>
                    <a:pt x="1832" y="3"/>
                    <a:pt x="1757" y="8"/>
                  </a:cubicBezTo>
                  <a:cubicBezTo>
                    <a:pt x="1663" y="14"/>
                    <a:pt x="1564" y="25"/>
                    <a:pt x="1481" y="71"/>
                  </a:cubicBezTo>
                  <a:cubicBezTo>
                    <a:pt x="1349" y="139"/>
                    <a:pt x="1270" y="275"/>
                    <a:pt x="1206" y="407"/>
                  </a:cubicBezTo>
                  <a:cubicBezTo>
                    <a:pt x="918" y="1000"/>
                    <a:pt x="798" y="1659"/>
                    <a:pt x="683" y="2309"/>
                  </a:cubicBezTo>
                  <a:cubicBezTo>
                    <a:pt x="442" y="3695"/>
                    <a:pt x="218" y="5085"/>
                    <a:pt x="9" y="6477"/>
                  </a:cubicBezTo>
                  <a:cubicBezTo>
                    <a:pt x="0" y="6521"/>
                    <a:pt x="0" y="6565"/>
                    <a:pt x="14" y="6607"/>
                  </a:cubicBezTo>
                  <a:cubicBezTo>
                    <a:pt x="33" y="6660"/>
                    <a:pt x="86" y="6693"/>
                    <a:pt x="134" y="6719"/>
                  </a:cubicBezTo>
                  <a:lnTo>
                    <a:pt x="602" y="6985"/>
                  </a:lnTo>
                  <a:cubicBezTo>
                    <a:pt x="657" y="7017"/>
                    <a:pt x="717" y="7049"/>
                    <a:pt x="778" y="7049"/>
                  </a:cubicBezTo>
                  <a:cubicBezTo>
                    <a:pt x="788" y="7049"/>
                    <a:pt x="798" y="7048"/>
                    <a:pt x="809" y="7046"/>
                  </a:cubicBezTo>
                  <a:cubicBezTo>
                    <a:pt x="918" y="7026"/>
                    <a:pt x="973" y="6906"/>
                    <a:pt x="1011" y="6800"/>
                  </a:cubicBezTo>
                  <a:cubicBezTo>
                    <a:pt x="1410" y="5636"/>
                    <a:pt x="1716" y="4435"/>
                    <a:pt x="2256" y="3330"/>
                  </a:cubicBezTo>
                  <a:cubicBezTo>
                    <a:pt x="2375" y="4538"/>
                    <a:pt x="2645" y="5726"/>
                    <a:pt x="3060" y="6866"/>
                  </a:cubicBezTo>
                  <a:cubicBezTo>
                    <a:pt x="3159" y="7134"/>
                    <a:pt x="3266" y="7400"/>
                    <a:pt x="3409" y="7648"/>
                  </a:cubicBezTo>
                  <a:cubicBezTo>
                    <a:pt x="3611" y="8002"/>
                    <a:pt x="3883" y="8311"/>
                    <a:pt x="4206" y="8557"/>
                  </a:cubicBezTo>
                  <a:lnTo>
                    <a:pt x="6591" y="5961"/>
                  </a:lnTo>
                  <a:cubicBezTo>
                    <a:pt x="6418" y="5564"/>
                    <a:pt x="6202" y="5186"/>
                    <a:pt x="5987" y="4808"/>
                  </a:cubicBezTo>
                  <a:cubicBezTo>
                    <a:pt x="5710" y="4323"/>
                    <a:pt x="5434" y="3838"/>
                    <a:pt x="5155" y="3352"/>
                  </a:cubicBezTo>
                  <a:cubicBezTo>
                    <a:pt x="4639" y="2443"/>
                    <a:pt x="4120" y="1534"/>
                    <a:pt x="3506" y="691"/>
                  </a:cubicBezTo>
                  <a:cubicBezTo>
                    <a:pt x="3372" y="508"/>
                    <a:pt x="3231" y="326"/>
                    <a:pt x="3038" y="210"/>
                  </a:cubicBezTo>
                  <a:cubicBezTo>
                    <a:pt x="2891" y="122"/>
                    <a:pt x="2719" y="78"/>
                    <a:pt x="2548" y="49"/>
                  </a:cubicBezTo>
                  <a:cubicBezTo>
                    <a:pt x="2361" y="16"/>
                    <a:pt x="2171" y="0"/>
                    <a:pt x="1981"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3" name="Google Shape;1271;p38">
              <a:extLst>
                <a:ext uri="{FF2B5EF4-FFF2-40B4-BE49-F238E27FC236}">
                  <a16:creationId xmlns:a16="http://schemas.microsoft.com/office/drawing/2014/main" id="{EEA2477A-B4D4-450B-9AD3-6262B40D8191}"/>
                </a:ext>
              </a:extLst>
            </p:cNvPr>
            <p:cNvSpPr/>
            <p:nvPr/>
          </p:nvSpPr>
          <p:spPr>
            <a:xfrm>
              <a:off x="2594775" y="1814775"/>
              <a:ext cx="295350" cy="74700"/>
            </a:xfrm>
            <a:custGeom>
              <a:avLst/>
              <a:gdLst/>
              <a:ahLst/>
              <a:cxnLst/>
              <a:rect l="l" t="t" r="r" b="b"/>
              <a:pathLst>
                <a:path w="11814" h="2988" extrusionOk="0">
                  <a:moveTo>
                    <a:pt x="8646" y="0"/>
                  </a:moveTo>
                  <a:cubicBezTo>
                    <a:pt x="5758" y="365"/>
                    <a:pt x="2875" y="775"/>
                    <a:pt x="0" y="1234"/>
                  </a:cubicBezTo>
                  <a:cubicBezTo>
                    <a:pt x="7" y="1575"/>
                    <a:pt x="15" y="1917"/>
                    <a:pt x="22" y="2260"/>
                  </a:cubicBezTo>
                  <a:lnTo>
                    <a:pt x="3305" y="2827"/>
                  </a:lnTo>
                  <a:cubicBezTo>
                    <a:pt x="3771" y="2907"/>
                    <a:pt x="4240" y="2988"/>
                    <a:pt x="4711" y="2988"/>
                  </a:cubicBezTo>
                  <a:cubicBezTo>
                    <a:pt x="4740" y="2988"/>
                    <a:pt x="4769" y="2988"/>
                    <a:pt x="4799" y="2987"/>
                  </a:cubicBezTo>
                  <a:cubicBezTo>
                    <a:pt x="5750" y="2967"/>
                    <a:pt x="6668" y="2607"/>
                    <a:pt x="7616" y="2603"/>
                  </a:cubicBezTo>
                  <a:cubicBezTo>
                    <a:pt x="7621" y="2603"/>
                    <a:pt x="7626" y="2603"/>
                    <a:pt x="7630" y="2603"/>
                  </a:cubicBezTo>
                  <a:cubicBezTo>
                    <a:pt x="8238" y="2603"/>
                    <a:pt x="8838" y="2746"/>
                    <a:pt x="9444" y="2794"/>
                  </a:cubicBezTo>
                  <a:cubicBezTo>
                    <a:pt x="9622" y="2809"/>
                    <a:pt x="9799" y="2815"/>
                    <a:pt x="9977" y="2815"/>
                  </a:cubicBezTo>
                  <a:cubicBezTo>
                    <a:pt x="10591" y="2815"/>
                    <a:pt x="11204" y="2738"/>
                    <a:pt x="11813" y="2660"/>
                  </a:cubicBezTo>
                  <a:lnTo>
                    <a:pt x="8646" y="0"/>
                  </a:ln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4" name="Google Shape;1272;p38">
              <a:extLst>
                <a:ext uri="{FF2B5EF4-FFF2-40B4-BE49-F238E27FC236}">
                  <a16:creationId xmlns:a16="http://schemas.microsoft.com/office/drawing/2014/main" id="{DF39DDA0-73DA-4167-A882-7A8E0F09F5A1}"/>
                </a:ext>
              </a:extLst>
            </p:cNvPr>
            <p:cNvSpPr/>
            <p:nvPr/>
          </p:nvSpPr>
          <p:spPr>
            <a:xfrm>
              <a:off x="2762500" y="1773050"/>
              <a:ext cx="261475" cy="119800"/>
            </a:xfrm>
            <a:custGeom>
              <a:avLst/>
              <a:gdLst/>
              <a:ahLst/>
              <a:cxnLst/>
              <a:rect l="l" t="t" r="r" b="b"/>
              <a:pathLst>
                <a:path w="10459" h="4792" extrusionOk="0">
                  <a:moveTo>
                    <a:pt x="6804" y="0"/>
                  </a:moveTo>
                  <a:lnTo>
                    <a:pt x="6602" y="905"/>
                  </a:lnTo>
                  <a:lnTo>
                    <a:pt x="5781" y="1184"/>
                  </a:lnTo>
                  <a:cubicBezTo>
                    <a:pt x="4329" y="1548"/>
                    <a:pt x="2785" y="1373"/>
                    <a:pt x="1329" y="1715"/>
                  </a:cubicBezTo>
                  <a:cubicBezTo>
                    <a:pt x="1028" y="1788"/>
                    <a:pt x="730" y="1882"/>
                    <a:pt x="457" y="2029"/>
                  </a:cubicBezTo>
                  <a:cubicBezTo>
                    <a:pt x="332" y="2097"/>
                    <a:pt x="211" y="2181"/>
                    <a:pt x="132" y="2297"/>
                  </a:cubicBezTo>
                  <a:cubicBezTo>
                    <a:pt x="0" y="2499"/>
                    <a:pt x="16" y="2767"/>
                    <a:pt x="99" y="2993"/>
                  </a:cubicBezTo>
                  <a:cubicBezTo>
                    <a:pt x="233" y="3365"/>
                    <a:pt x="521" y="3665"/>
                    <a:pt x="855" y="3876"/>
                  </a:cubicBezTo>
                  <a:cubicBezTo>
                    <a:pt x="1189" y="4087"/>
                    <a:pt x="1568" y="4217"/>
                    <a:pt x="1946" y="4324"/>
                  </a:cubicBezTo>
                  <a:cubicBezTo>
                    <a:pt x="3095" y="4648"/>
                    <a:pt x="4286" y="4791"/>
                    <a:pt x="5481" y="4791"/>
                  </a:cubicBezTo>
                  <a:cubicBezTo>
                    <a:pt x="5866" y="4791"/>
                    <a:pt x="6251" y="4776"/>
                    <a:pt x="6635" y="4748"/>
                  </a:cubicBezTo>
                  <a:lnTo>
                    <a:pt x="6635" y="4748"/>
                  </a:lnTo>
                  <a:cubicBezTo>
                    <a:pt x="6778" y="4757"/>
                    <a:pt x="6922" y="4762"/>
                    <a:pt x="7066" y="4762"/>
                  </a:cubicBezTo>
                  <a:cubicBezTo>
                    <a:pt x="8614" y="4762"/>
                    <a:pt x="10159" y="4227"/>
                    <a:pt x="10292" y="3534"/>
                  </a:cubicBezTo>
                  <a:cubicBezTo>
                    <a:pt x="10459" y="2664"/>
                    <a:pt x="10153" y="281"/>
                    <a:pt x="10153" y="281"/>
                  </a:cubicBezTo>
                  <a:lnTo>
                    <a:pt x="6804" y="0"/>
                  </a:ln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5" name="Google Shape;1273;p38">
              <a:extLst>
                <a:ext uri="{FF2B5EF4-FFF2-40B4-BE49-F238E27FC236}">
                  <a16:creationId xmlns:a16="http://schemas.microsoft.com/office/drawing/2014/main" id="{DA8ABD93-4A00-4D98-9404-B0F6C0A9EB98}"/>
                </a:ext>
              </a:extLst>
            </p:cNvPr>
            <p:cNvSpPr/>
            <p:nvPr/>
          </p:nvSpPr>
          <p:spPr>
            <a:xfrm>
              <a:off x="2598125" y="1769100"/>
              <a:ext cx="391475" cy="107150"/>
            </a:xfrm>
            <a:custGeom>
              <a:avLst/>
              <a:gdLst/>
              <a:ahLst/>
              <a:cxnLst/>
              <a:rect l="l" t="t" r="r" b="b"/>
              <a:pathLst>
                <a:path w="15659" h="4286" extrusionOk="0">
                  <a:moveTo>
                    <a:pt x="15577" y="1"/>
                  </a:moveTo>
                  <a:cubicBezTo>
                    <a:pt x="15534" y="1"/>
                    <a:pt x="15488" y="30"/>
                    <a:pt x="15481" y="86"/>
                  </a:cubicBezTo>
                  <a:cubicBezTo>
                    <a:pt x="15400" y="705"/>
                    <a:pt x="15446" y="1322"/>
                    <a:pt x="15419" y="1944"/>
                  </a:cubicBezTo>
                  <a:cubicBezTo>
                    <a:pt x="15397" y="2501"/>
                    <a:pt x="15156" y="2967"/>
                    <a:pt x="14706" y="3301"/>
                  </a:cubicBezTo>
                  <a:cubicBezTo>
                    <a:pt x="13757" y="4006"/>
                    <a:pt x="12494" y="3850"/>
                    <a:pt x="11385" y="3962"/>
                  </a:cubicBezTo>
                  <a:cubicBezTo>
                    <a:pt x="11080" y="3995"/>
                    <a:pt x="10774" y="4034"/>
                    <a:pt x="10469" y="4067"/>
                  </a:cubicBezTo>
                  <a:cubicBezTo>
                    <a:pt x="10385" y="4075"/>
                    <a:pt x="10301" y="4079"/>
                    <a:pt x="10217" y="4079"/>
                  </a:cubicBezTo>
                  <a:cubicBezTo>
                    <a:pt x="10004" y="4079"/>
                    <a:pt x="9791" y="4053"/>
                    <a:pt x="9584" y="4001"/>
                  </a:cubicBezTo>
                  <a:cubicBezTo>
                    <a:pt x="9294" y="3933"/>
                    <a:pt x="9011" y="3843"/>
                    <a:pt x="8719" y="3784"/>
                  </a:cubicBezTo>
                  <a:cubicBezTo>
                    <a:pt x="8438" y="3727"/>
                    <a:pt x="8152" y="3692"/>
                    <a:pt x="7867" y="3679"/>
                  </a:cubicBezTo>
                  <a:cubicBezTo>
                    <a:pt x="7720" y="3670"/>
                    <a:pt x="7573" y="3667"/>
                    <a:pt x="7426" y="3667"/>
                  </a:cubicBezTo>
                  <a:cubicBezTo>
                    <a:pt x="6393" y="3667"/>
                    <a:pt x="5367" y="3846"/>
                    <a:pt x="4333" y="3846"/>
                  </a:cubicBezTo>
                  <a:cubicBezTo>
                    <a:pt x="4302" y="3846"/>
                    <a:pt x="4270" y="3846"/>
                    <a:pt x="4239" y="3845"/>
                  </a:cubicBezTo>
                  <a:cubicBezTo>
                    <a:pt x="2833" y="3828"/>
                    <a:pt x="1450" y="3487"/>
                    <a:pt x="48" y="3402"/>
                  </a:cubicBezTo>
                  <a:cubicBezTo>
                    <a:pt x="7" y="3404"/>
                    <a:pt x="0" y="3461"/>
                    <a:pt x="40" y="3474"/>
                  </a:cubicBezTo>
                  <a:lnTo>
                    <a:pt x="40" y="3476"/>
                  </a:lnTo>
                  <a:cubicBezTo>
                    <a:pt x="681" y="3615"/>
                    <a:pt x="1333" y="3705"/>
                    <a:pt x="1983" y="3799"/>
                  </a:cubicBezTo>
                  <a:cubicBezTo>
                    <a:pt x="2600" y="3889"/>
                    <a:pt x="3220" y="3990"/>
                    <a:pt x="3841" y="4032"/>
                  </a:cubicBezTo>
                  <a:cubicBezTo>
                    <a:pt x="4021" y="4044"/>
                    <a:pt x="4201" y="4050"/>
                    <a:pt x="4380" y="4050"/>
                  </a:cubicBezTo>
                  <a:cubicBezTo>
                    <a:pt x="5409" y="4050"/>
                    <a:pt x="6433" y="3876"/>
                    <a:pt x="7463" y="3876"/>
                  </a:cubicBezTo>
                  <a:cubicBezTo>
                    <a:pt x="7527" y="3876"/>
                    <a:pt x="7591" y="3877"/>
                    <a:pt x="7656" y="3878"/>
                  </a:cubicBezTo>
                  <a:cubicBezTo>
                    <a:pt x="7974" y="3883"/>
                    <a:pt x="8293" y="3914"/>
                    <a:pt x="8605" y="3971"/>
                  </a:cubicBezTo>
                  <a:cubicBezTo>
                    <a:pt x="8908" y="4028"/>
                    <a:pt x="9202" y="4120"/>
                    <a:pt x="9501" y="4190"/>
                  </a:cubicBezTo>
                  <a:cubicBezTo>
                    <a:pt x="9732" y="4245"/>
                    <a:pt x="9967" y="4286"/>
                    <a:pt x="10204" y="4286"/>
                  </a:cubicBezTo>
                  <a:cubicBezTo>
                    <a:pt x="10261" y="4286"/>
                    <a:pt x="10319" y="4283"/>
                    <a:pt x="10377" y="4278"/>
                  </a:cubicBezTo>
                  <a:cubicBezTo>
                    <a:pt x="10691" y="4250"/>
                    <a:pt x="11007" y="4201"/>
                    <a:pt x="11321" y="4168"/>
                  </a:cubicBezTo>
                  <a:cubicBezTo>
                    <a:pt x="12459" y="4045"/>
                    <a:pt x="13731" y="4195"/>
                    <a:pt x="14725" y="3518"/>
                  </a:cubicBezTo>
                  <a:cubicBezTo>
                    <a:pt x="15171" y="3217"/>
                    <a:pt x="15505" y="2776"/>
                    <a:pt x="15586" y="2236"/>
                  </a:cubicBezTo>
                  <a:cubicBezTo>
                    <a:pt x="15639" y="1889"/>
                    <a:pt x="15610" y="1537"/>
                    <a:pt x="15613" y="1190"/>
                  </a:cubicBezTo>
                  <a:cubicBezTo>
                    <a:pt x="15615" y="821"/>
                    <a:pt x="15641" y="452"/>
                    <a:pt x="15657" y="86"/>
                  </a:cubicBezTo>
                  <a:cubicBezTo>
                    <a:pt x="15659" y="28"/>
                    <a:pt x="15619" y="1"/>
                    <a:pt x="15577"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6" name="Google Shape;1274;p38">
              <a:extLst>
                <a:ext uri="{FF2B5EF4-FFF2-40B4-BE49-F238E27FC236}">
                  <a16:creationId xmlns:a16="http://schemas.microsoft.com/office/drawing/2014/main" id="{CCF6B4DA-E88D-443D-AE8F-DBD69BCACB4E}"/>
                </a:ext>
              </a:extLst>
            </p:cNvPr>
            <p:cNvSpPr/>
            <p:nvPr/>
          </p:nvSpPr>
          <p:spPr>
            <a:xfrm>
              <a:off x="2883025" y="1570100"/>
              <a:ext cx="80000" cy="88025"/>
            </a:xfrm>
            <a:custGeom>
              <a:avLst/>
              <a:gdLst/>
              <a:ahLst/>
              <a:cxnLst/>
              <a:rect l="l" t="t" r="r" b="b"/>
              <a:pathLst>
                <a:path w="3200" h="3521" extrusionOk="0">
                  <a:moveTo>
                    <a:pt x="1508" y="0"/>
                  </a:moveTo>
                  <a:cubicBezTo>
                    <a:pt x="1304" y="0"/>
                    <a:pt x="1103" y="47"/>
                    <a:pt x="925" y="148"/>
                  </a:cubicBezTo>
                  <a:cubicBezTo>
                    <a:pt x="606" y="331"/>
                    <a:pt x="395" y="653"/>
                    <a:pt x="222" y="978"/>
                  </a:cubicBezTo>
                  <a:cubicBezTo>
                    <a:pt x="83" y="1231"/>
                    <a:pt x="0" y="1758"/>
                    <a:pt x="294" y="2028"/>
                  </a:cubicBezTo>
                  <a:cubicBezTo>
                    <a:pt x="917" y="2685"/>
                    <a:pt x="1120" y="3521"/>
                    <a:pt x="1803" y="3521"/>
                  </a:cubicBezTo>
                  <a:cubicBezTo>
                    <a:pt x="2038" y="3521"/>
                    <a:pt x="2330" y="3422"/>
                    <a:pt x="2717" y="3181"/>
                  </a:cubicBezTo>
                  <a:cubicBezTo>
                    <a:pt x="3116" y="2907"/>
                    <a:pt x="3200" y="2338"/>
                    <a:pt x="3158" y="1855"/>
                  </a:cubicBezTo>
                  <a:cubicBezTo>
                    <a:pt x="3112" y="1297"/>
                    <a:pt x="2899" y="737"/>
                    <a:pt x="2479" y="368"/>
                  </a:cubicBezTo>
                  <a:cubicBezTo>
                    <a:pt x="2213" y="136"/>
                    <a:pt x="1856" y="0"/>
                    <a:pt x="1508" y="0"/>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7" name="Google Shape;1275;p38">
              <a:extLst>
                <a:ext uri="{FF2B5EF4-FFF2-40B4-BE49-F238E27FC236}">
                  <a16:creationId xmlns:a16="http://schemas.microsoft.com/office/drawing/2014/main" id="{FDCD42E8-E878-486A-AF6D-F685E7FC39B3}"/>
                </a:ext>
              </a:extLst>
            </p:cNvPr>
            <p:cNvSpPr/>
            <p:nvPr/>
          </p:nvSpPr>
          <p:spPr>
            <a:xfrm>
              <a:off x="2910450" y="1626600"/>
              <a:ext cx="18475" cy="16850"/>
            </a:xfrm>
            <a:custGeom>
              <a:avLst/>
              <a:gdLst/>
              <a:ahLst/>
              <a:cxnLst/>
              <a:rect l="l" t="t" r="r" b="b"/>
              <a:pathLst>
                <a:path w="739" h="674" extrusionOk="0">
                  <a:moveTo>
                    <a:pt x="51" y="0"/>
                  </a:moveTo>
                  <a:cubicBezTo>
                    <a:pt x="25" y="0"/>
                    <a:pt x="1" y="26"/>
                    <a:pt x="8" y="54"/>
                  </a:cubicBezTo>
                  <a:lnTo>
                    <a:pt x="8" y="56"/>
                  </a:lnTo>
                  <a:cubicBezTo>
                    <a:pt x="25" y="104"/>
                    <a:pt x="71" y="144"/>
                    <a:pt x="100" y="188"/>
                  </a:cubicBezTo>
                  <a:cubicBezTo>
                    <a:pt x="126" y="227"/>
                    <a:pt x="146" y="271"/>
                    <a:pt x="159" y="317"/>
                  </a:cubicBezTo>
                  <a:cubicBezTo>
                    <a:pt x="179" y="381"/>
                    <a:pt x="183" y="447"/>
                    <a:pt x="175" y="513"/>
                  </a:cubicBezTo>
                  <a:cubicBezTo>
                    <a:pt x="172" y="541"/>
                    <a:pt x="157" y="570"/>
                    <a:pt x="164" y="596"/>
                  </a:cubicBezTo>
                  <a:cubicBezTo>
                    <a:pt x="179" y="651"/>
                    <a:pt x="249" y="671"/>
                    <a:pt x="298" y="673"/>
                  </a:cubicBezTo>
                  <a:cubicBezTo>
                    <a:pt x="306" y="673"/>
                    <a:pt x="314" y="674"/>
                    <a:pt x="323" y="674"/>
                  </a:cubicBezTo>
                  <a:cubicBezTo>
                    <a:pt x="365" y="674"/>
                    <a:pt x="407" y="669"/>
                    <a:pt x="449" y="660"/>
                  </a:cubicBezTo>
                  <a:cubicBezTo>
                    <a:pt x="504" y="651"/>
                    <a:pt x="555" y="636"/>
                    <a:pt x="605" y="616"/>
                  </a:cubicBezTo>
                  <a:cubicBezTo>
                    <a:pt x="631" y="605"/>
                    <a:pt x="656" y="590"/>
                    <a:pt x="680" y="574"/>
                  </a:cubicBezTo>
                  <a:cubicBezTo>
                    <a:pt x="702" y="552"/>
                    <a:pt x="719" y="528"/>
                    <a:pt x="728" y="499"/>
                  </a:cubicBezTo>
                  <a:cubicBezTo>
                    <a:pt x="739" y="469"/>
                    <a:pt x="710" y="438"/>
                    <a:pt x="682" y="438"/>
                  </a:cubicBezTo>
                  <a:cubicBezTo>
                    <a:pt x="677" y="437"/>
                    <a:pt x="671" y="437"/>
                    <a:pt x="666" y="437"/>
                  </a:cubicBezTo>
                  <a:cubicBezTo>
                    <a:pt x="651" y="437"/>
                    <a:pt x="635" y="439"/>
                    <a:pt x="620" y="442"/>
                  </a:cubicBezTo>
                  <a:cubicBezTo>
                    <a:pt x="598" y="449"/>
                    <a:pt x="579" y="458"/>
                    <a:pt x="557" y="469"/>
                  </a:cubicBezTo>
                  <a:cubicBezTo>
                    <a:pt x="524" y="486"/>
                    <a:pt x="489" y="502"/>
                    <a:pt x="453" y="513"/>
                  </a:cubicBezTo>
                  <a:cubicBezTo>
                    <a:pt x="418" y="526"/>
                    <a:pt x="381" y="535"/>
                    <a:pt x="344" y="541"/>
                  </a:cubicBezTo>
                  <a:cubicBezTo>
                    <a:pt x="334" y="542"/>
                    <a:pt x="320" y="544"/>
                    <a:pt x="307" y="544"/>
                  </a:cubicBezTo>
                  <a:cubicBezTo>
                    <a:pt x="304" y="544"/>
                    <a:pt x="302" y="544"/>
                    <a:pt x="299" y="544"/>
                  </a:cubicBezTo>
                  <a:lnTo>
                    <a:pt x="299" y="544"/>
                  </a:lnTo>
                  <a:cubicBezTo>
                    <a:pt x="312" y="454"/>
                    <a:pt x="303" y="362"/>
                    <a:pt x="273" y="273"/>
                  </a:cubicBezTo>
                  <a:cubicBezTo>
                    <a:pt x="256" y="225"/>
                    <a:pt x="232" y="177"/>
                    <a:pt x="201" y="135"/>
                  </a:cubicBezTo>
                  <a:cubicBezTo>
                    <a:pt x="183" y="111"/>
                    <a:pt x="164" y="87"/>
                    <a:pt x="142" y="67"/>
                  </a:cubicBezTo>
                  <a:cubicBezTo>
                    <a:pt x="122" y="43"/>
                    <a:pt x="98" y="23"/>
                    <a:pt x="71" y="5"/>
                  </a:cubicBezTo>
                  <a:cubicBezTo>
                    <a:pt x="65" y="2"/>
                    <a:pt x="58" y="0"/>
                    <a:pt x="51"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8" name="Google Shape;1276;p38">
              <a:extLst>
                <a:ext uri="{FF2B5EF4-FFF2-40B4-BE49-F238E27FC236}">
                  <a16:creationId xmlns:a16="http://schemas.microsoft.com/office/drawing/2014/main" id="{CEA5740D-68F7-4D67-8483-5A349AEA71EC}"/>
                </a:ext>
              </a:extLst>
            </p:cNvPr>
            <p:cNvSpPr/>
            <p:nvPr/>
          </p:nvSpPr>
          <p:spPr>
            <a:xfrm>
              <a:off x="2921550" y="1623600"/>
              <a:ext cx="5525" cy="4350"/>
            </a:xfrm>
            <a:custGeom>
              <a:avLst/>
              <a:gdLst/>
              <a:ahLst/>
              <a:cxnLst/>
              <a:rect l="l" t="t" r="r" b="b"/>
              <a:pathLst>
                <a:path w="221" h="174" extrusionOk="0">
                  <a:moveTo>
                    <a:pt x="111" y="0"/>
                  </a:moveTo>
                  <a:cubicBezTo>
                    <a:pt x="1" y="0"/>
                    <a:pt x="1" y="174"/>
                    <a:pt x="111" y="174"/>
                  </a:cubicBezTo>
                  <a:cubicBezTo>
                    <a:pt x="220" y="174"/>
                    <a:pt x="220" y="0"/>
                    <a:pt x="11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9" name="Google Shape;1277;p38">
              <a:extLst>
                <a:ext uri="{FF2B5EF4-FFF2-40B4-BE49-F238E27FC236}">
                  <a16:creationId xmlns:a16="http://schemas.microsoft.com/office/drawing/2014/main" id="{4BBAF3B3-F8D0-445A-AE86-C6912D9AE3BE}"/>
                </a:ext>
              </a:extLst>
            </p:cNvPr>
            <p:cNvSpPr/>
            <p:nvPr/>
          </p:nvSpPr>
          <p:spPr>
            <a:xfrm>
              <a:off x="2904700" y="1631375"/>
              <a:ext cx="6125" cy="4750"/>
            </a:xfrm>
            <a:custGeom>
              <a:avLst/>
              <a:gdLst/>
              <a:ahLst/>
              <a:cxnLst/>
              <a:rect l="l" t="t" r="r" b="b"/>
              <a:pathLst>
                <a:path w="245" h="190" extrusionOk="0">
                  <a:moveTo>
                    <a:pt x="123" y="1"/>
                  </a:moveTo>
                  <a:cubicBezTo>
                    <a:pt x="0" y="1"/>
                    <a:pt x="0" y="190"/>
                    <a:pt x="123" y="190"/>
                  </a:cubicBezTo>
                  <a:cubicBezTo>
                    <a:pt x="244" y="190"/>
                    <a:pt x="244" y="1"/>
                    <a:pt x="123"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0" name="Google Shape;1278;p38">
              <a:extLst>
                <a:ext uri="{FF2B5EF4-FFF2-40B4-BE49-F238E27FC236}">
                  <a16:creationId xmlns:a16="http://schemas.microsoft.com/office/drawing/2014/main" id="{C7CDD312-69B6-4028-867E-A4EB97B8C633}"/>
                </a:ext>
              </a:extLst>
            </p:cNvPr>
            <p:cNvSpPr/>
            <p:nvPr/>
          </p:nvSpPr>
          <p:spPr>
            <a:xfrm>
              <a:off x="2939075" y="1588975"/>
              <a:ext cx="34675" cy="48650"/>
            </a:xfrm>
            <a:custGeom>
              <a:avLst/>
              <a:gdLst/>
              <a:ahLst/>
              <a:cxnLst/>
              <a:rect l="l" t="t" r="r" b="b"/>
              <a:pathLst>
                <a:path w="1387" h="1946" extrusionOk="0">
                  <a:moveTo>
                    <a:pt x="759" y="1"/>
                  </a:moveTo>
                  <a:cubicBezTo>
                    <a:pt x="413" y="1"/>
                    <a:pt x="0" y="368"/>
                    <a:pt x="0" y="368"/>
                  </a:cubicBezTo>
                  <a:cubicBezTo>
                    <a:pt x="29" y="395"/>
                    <a:pt x="336" y="1119"/>
                    <a:pt x="336" y="1119"/>
                  </a:cubicBezTo>
                  <a:cubicBezTo>
                    <a:pt x="336" y="1119"/>
                    <a:pt x="335" y="811"/>
                    <a:pt x="563" y="811"/>
                  </a:cubicBezTo>
                  <a:cubicBezTo>
                    <a:pt x="589" y="811"/>
                    <a:pt x="619" y="816"/>
                    <a:pt x="653" y="825"/>
                  </a:cubicBezTo>
                  <a:cubicBezTo>
                    <a:pt x="973" y="915"/>
                    <a:pt x="666" y="1444"/>
                    <a:pt x="666" y="1444"/>
                  </a:cubicBezTo>
                  <a:lnTo>
                    <a:pt x="1030" y="1945"/>
                  </a:lnTo>
                  <a:lnTo>
                    <a:pt x="1386" y="944"/>
                  </a:lnTo>
                  <a:cubicBezTo>
                    <a:pt x="1386" y="944"/>
                    <a:pt x="1298" y="223"/>
                    <a:pt x="936" y="41"/>
                  </a:cubicBezTo>
                  <a:cubicBezTo>
                    <a:pt x="881" y="13"/>
                    <a:pt x="821" y="1"/>
                    <a:pt x="759"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1" name="Google Shape;1279;p38">
              <a:extLst>
                <a:ext uri="{FF2B5EF4-FFF2-40B4-BE49-F238E27FC236}">
                  <a16:creationId xmlns:a16="http://schemas.microsoft.com/office/drawing/2014/main" id="{C02C42ED-040D-425C-8661-236AD191A219}"/>
                </a:ext>
              </a:extLst>
            </p:cNvPr>
            <p:cNvSpPr/>
            <p:nvPr/>
          </p:nvSpPr>
          <p:spPr>
            <a:xfrm>
              <a:off x="2852100" y="1718250"/>
              <a:ext cx="30925" cy="55750"/>
            </a:xfrm>
            <a:custGeom>
              <a:avLst/>
              <a:gdLst/>
              <a:ahLst/>
              <a:cxnLst/>
              <a:rect l="l" t="t" r="r" b="b"/>
              <a:pathLst>
                <a:path w="1237" h="2230" extrusionOk="0">
                  <a:moveTo>
                    <a:pt x="150" y="0"/>
                  </a:moveTo>
                  <a:cubicBezTo>
                    <a:pt x="99" y="16"/>
                    <a:pt x="51" y="24"/>
                    <a:pt x="1" y="31"/>
                  </a:cubicBezTo>
                  <a:cubicBezTo>
                    <a:pt x="187" y="123"/>
                    <a:pt x="385" y="150"/>
                    <a:pt x="589" y="207"/>
                  </a:cubicBezTo>
                  <a:cubicBezTo>
                    <a:pt x="756" y="251"/>
                    <a:pt x="962" y="275"/>
                    <a:pt x="1044" y="413"/>
                  </a:cubicBezTo>
                  <a:cubicBezTo>
                    <a:pt x="1094" y="494"/>
                    <a:pt x="1088" y="648"/>
                    <a:pt x="1092" y="736"/>
                  </a:cubicBezTo>
                  <a:cubicBezTo>
                    <a:pt x="1114" y="1204"/>
                    <a:pt x="1000" y="1663"/>
                    <a:pt x="1028" y="2133"/>
                  </a:cubicBezTo>
                  <a:cubicBezTo>
                    <a:pt x="1028" y="2179"/>
                    <a:pt x="1061" y="2218"/>
                    <a:pt x="1107" y="2229"/>
                  </a:cubicBezTo>
                  <a:cubicBezTo>
                    <a:pt x="1132" y="2221"/>
                    <a:pt x="1158" y="2214"/>
                    <a:pt x="1182" y="2207"/>
                  </a:cubicBezTo>
                  <a:cubicBezTo>
                    <a:pt x="1140" y="1929"/>
                    <a:pt x="1154" y="1643"/>
                    <a:pt x="1169" y="1364"/>
                  </a:cubicBezTo>
                  <a:cubicBezTo>
                    <a:pt x="1184" y="1041"/>
                    <a:pt x="1182" y="690"/>
                    <a:pt x="1237" y="369"/>
                  </a:cubicBezTo>
                  <a:cubicBezTo>
                    <a:pt x="1230" y="354"/>
                    <a:pt x="1226" y="341"/>
                    <a:pt x="1219" y="328"/>
                  </a:cubicBezTo>
                  <a:cubicBezTo>
                    <a:pt x="1013" y="277"/>
                    <a:pt x="815" y="187"/>
                    <a:pt x="615" y="128"/>
                  </a:cubicBezTo>
                  <a:cubicBezTo>
                    <a:pt x="460" y="84"/>
                    <a:pt x="297" y="62"/>
                    <a:pt x="150"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2" name="Google Shape;1280;p38">
              <a:extLst>
                <a:ext uri="{FF2B5EF4-FFF2-40B4-BE49-F238E27FC236}">
                  <a16:creationId xmlns:a16="http://schemas.microsoft.com/office/drawing/2014/main" id="{DE91F391-1F17-402D-976B-46C10E2C9408}"/>
                </a:ext>
              </a:extLst>
            </p:cNvPr>
            <p:cNvSpPr/>
            <p:nvPr/>
          </p:nvSpPr>
          <p:spPr>
            <a:xfrm>
              <a:off x="2852650" y="1718850"/>
              <a:ext cx="27325" cy="54925"/>
            </a:xfrm>
            <a:custGeom>
              <a:avLst/>
              <a:gdLst/>
              <a:ahLst/>
              <a:cxnLst/>
              <a:rect l="l" t="t" r="r" b="b"/>
              <a:pathLst>
                <a:path w="1093" h="2197" extrusionOk="0">
                  <a:moveTo>
                    <a:pt x="1" y="0"/>
                  </a:moveTo>
                  <a:cubicBezTo>
                    <a:pt x="1" y="1"/>
                    <a:pt x="130" y="1731"/>
                    <a:pt x="132" y="1797"/>
                  </a:cubicBezTo>
                  <a:lnTo>
                    <a:pt x="1061" y="2197"/>
                  </a:lnTo>
                  <a:lnTo>
                    <a:pt x="1092" y="339"/>
                  </a:lnTo>
                  <a:lnTo>
                    <a:pt x="1"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3" name="Google Shape;1281;p38">
              <a:extLst>
                <a:ext uri="{FF2B5EF4-FFF2-40B4-BE49-F238E27FC236}">
                  <a16:creationId xmlns:a16="http://schemas.microsoft.com/office/drawing/2014/main" id="{9CCE2A2C-DCFB-4F38-BBBB-BBE068D49C29}"/>
                </a:ext>
              </a:extLst>
            </p:cNvPr>
            <p:cNvSpPr/>
            <p:nvPr/>
          </p:nvSpPr>
          <p:spPr>
            <a:xfrm>
              <a:off x="2924300" y="1645450"/>
              <a:ext cx="4900" cy="3200"/>
            </a:xfrm>
            <a:custGeom>
              <a:avLst/>
              <a:gdLst/>
              <a:ahLst/>
              <a:cxnLst/>
              <a:rect l="l" t="t" r="r" b="b"/>
              <a:pathLst>
                <a:path w="196" h="128" extrusionOk="0">
                  <a:moveTo>
                    <a:pt x="156" y="0"/>
                  </a:moveTo>
                  <a:cubicBezTo>
                    <a:pt x="147" y="0"/>
                    <a:pt x="137" y="3"/>
                    <a:pt x="130" y="9"/>
                  </a:cubicBezTo>
                  <a:lnTo>
                    <a:pt x="115" y="20"/>
                  </a:lnTo>
                  <a:cubicBezTo>
                    <a:pt x="104" y="29"/>
                    <a:pt x="93" y="38"/>
                    <a:pt x="82" y="44"/>
                  </a:cubicBezTo>
                  <a:lnTo>
                    <a:pt x="12" y="90"/>
                  </a:lnTo>
                  <a:cubicBezTo>
                    <a:pt x="3" y="95"/>
                    <a:pt x="1" y="106"/>
                    <a:pt x="3" y="114"/>
                  </a:cubicBezTo>
                  <a:cubicBezTo>
                    <a:pt x="6" y="121"/>
                    <a:pt x="14" y="127"/>
                    <a:pt x="21" y="127"/>
                  </a:cubicBezTo>
                  <a:cubicBezTo>
                    <a:pt x="23" y="127"/>
                    <a:pt x="25" y="126"/>
                    <a:pt x="27" y="125"/>
                  </a:cubicBezTo>
                  <a:lnTo>
                    <a:pt x="29" y="128"/>
                  </a:lnTo>
                  <a:lnTo>
                    <a:pt x="106" y="95"/>
                  </a:lnTo>
                  <a:cubicBezTo>
                    <a:pt x="117" y="90"/>
                    <a:pt x="130" y="86"/>
                    <a:pt x="143" y="81"/>
                  </a:cubicBezTo>
                  <a:lnTo>
                    <a:pt x="163" y="75"/>
                  </a:lnTo>
                  <a:cubicBezTo>
                    <a:pt x="178" y="70"/>
                    <a:pt x="189" y="57"/>
                    <a:pt x="194" y="42"/>
                  </a:cubicBezTo>
                  <a:cubicBezTo>
                    <a:pt x="196" y="24"/>
                    <a:pt x="187" y="7"/>
                    <a:pt x="170" y="2"/>
                  </a:cubicBezTo>
                  <a:cubicBezTo>
                    <a:pt x="165" y="1"/>
                    <a:pt x="161" y="0"/>
                    <a:pt x="156"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4" name="Google Shape;1282;p38">
              <a:extLst>
                <a:ext uri="{FF2B5EF4-FFF2-40B4-BE49-F238E27FC236}">
                  <a16:creationId xmlns:a16="http://schemas.microsoft.com/office/drawing/2014/main" id="{D2BC9580-00D7-4821-95C6-CBE0784B5FDD}"/>
                </a:ext>
              </a:extLst>
            </p:cNvPr>
            <p:cNvSpPr/>
            <p:nvPr/>
          </p:nvSpPr>
          <p:spPr>
            <a:xfrm>
              <a:off x="2897825" y="1621675"/>
              <a:ext cx="7225" cy="6300"/>
            </a:xfrm>
            <a:custGeom>
              <a:avLst/>
              <a:gdLst/>
              <a:ahLst/>
              <a:cxnLst/>
              <a:rect l="l" t="t" r="r" b="b"/>
              <a:pathLst>
                <a:path w="289" h="252" extrusionOk="0">
                  <a:moveTo>
                    <a:pt x="86" y="126"/>
                  </a:moveTo>
                  <a:cubicBezTo>
                    <a:pt x="84" y="127"/>
                    <a:pt x="83" y="128"/>
                    <a:pt x="83" y="128"/>
                  </a:cubicBezTo>
                  <a:cubicBezTo>
                    <a:pt x="83" y="128"/>
                    <a:pt x="84" y="128"/>
                    <a:pt x="86" y="126"/>
                  </a:cubicBezTo>
                  <a:close/>
                  <a:moveTo>
                    <a:pt x="240" y="0"/>
                  </a:moveTo>
                  <a:cubicBezTo>
                    <a:pt x="232" y="0"/>
                    <a:pt x="224" y="2"/>
                    <a:pt x="216" y="7"/>
                  </a:cubicBezTo>
                  <a:cubicBezTo>
                    <a:pt x="194" y="22"/>
                    <a:pt x="172" y="40"/>
                    <a:pt x="157" y="60"/>
                  </a:cubicBezTo>
                  <a:cubicBezTo>
                    <a:pt x="142" y="77"/>
                    <a:pt x="124" y="95"/>
                    <a:pt x="106" y="110"/>
                  </a:cubicBezTo>
                  <a:lnTo>
                    <a:pt x="93" y="121"/>
                  </a:lnTo>
                  <a:lnTo>
                    <a:pt x="87" y="125"/>
                  </a:lnTo>
                  <a:cubicBezTo>
                    <a:pt x="86" y="126"/>
                    <a:pt x="86" y="126"/>
                    <a:pt x="86" y="126"/>
                  </a:cubicBezTo>
                  <a:lnTo>
                    <a:pt x="86" y="126"/>
                  </a:lnTo>
                  <a:cubicBezTo>
                    <a:pt x="87" y="126"/>
                    <a:pt x="88" y="125"/>
                    <a:pt x="89" y="125"/>
                  </a:cubicBezTo>
                  <a:lnTo>
                    <a:pt x="89" y="125"/>
                  </a:lnTo>
                  <a:cubicBezTo>
                    <a:pt x="76" y="134"/>
                    <a:pt x="65" y="143"/>
                    <a:pt x="54" y="154"/>
                  </a:cubicBezTo>
                  <a:cubicBezTo>
                    <a:pt x="43" y="163"/>
                    <a:pt x="34" y="174"/>
                    <a:pt x="23" y="185"/>
                  </a:cubicBezTo>
                  <a:lnTo>
                    <a:pt x="20" y="189"/>
                  </a:lnTo>
                  <a:lnTo>
                    <a:pt x="20" y="189"/>
                  </a:lnTo>
                  <a:cubicBezTo>
                    <a:pt x="18" y="191"/>
                    <a:pt x="14" y="197"/>
                    <a:pt x="14" y="200"/>
                  </a:cubicBezTo>
                  <a:cubicBezTo>
                    <a:pt x="10" y="205"/>
                    <a:pt x="8" y="209"/>
                    <a:pt x="5" y="215"/>
                  </a:cubicBezTo>
                  <a:cubicBezTo>
                    <a:pt x="1" y="229"/>
                    <a:pt x="8" y="240"/>
                    <a:pt x="19" y="246"/>
                  </a:cubicBezTo>
                  <a:lnTo>
                    <a:pt x="19" y="244"/>
                  </a:lnTo>
                  <a:cubicBezTo>
                    <a:pt x="23" y="248"/>
                    <a:pt x="30" y="248"/>
                    <a:pt x="36" y="251"/>
                  </a:cubicBezTo>
                  <a:cubicBezTo>
                    <a:pt x="39" y="251"/>
                    <a:pt x="39" y="250"/>
                    <a:pt x="38" y="250"/>
                  </a:cubicBezTo>
                  <a:lnTo>
                    <a:pt x="38" y="250"/>
                  </a:lnTo>
                  <a:cubicBezTo>
                    <a:pt x="43" y="251"/>
                    <a:pt x="48" y="252"/>
                    <a:pt x="53" y="252"/>
                  </a:cubicBezTo>
                  <a:cubicBezTo>
                    <a:pt x="55" y="252"/>
                    <a:pt x="58" y="251"/>
                    <a:pt x="60" y="251"/>
                  </a:cubicBezTo>
                  <a:cubicBezTo>
                    <a:pt x="76" y="251"/>
                    <a:pt x="91" y="246"/>
                    <a:pt x="106" y="242"/>
                  </a:cubicBezTo>
                  <a:cubicBezTo>
                    <a:pt x="133" y="233"/>
                    <a:pt x="157" y="218"/>
                    <a:pt x="179" y="200"/>
                  </a:cubicBezTo>
                  <a:cubicBezTo>
                    <a:pt x="201" y="183"/>
                    <a:pt x="223" y="165"/>
                    <a:pt x="243" y="143"/>
                  </a:cubicBezTo>
                  <a:cubicBezTo>
                    <a:pt x="254" y="130"/>
                    <a:pt x="262" y="117"/>
                    <a:pt x="271" y="103"/>
                  </a:cubicBezTo>
                  <a:cubicBezTo>
                    <a:pt x="275" y="99"/>
                    <a:pt x="278" y="93"/>
                    <a:pt x="280" y="88"/>
                  </a:cubicBezTo>
                  <a:cubicBezTo>
                    <a:pt x="284" y="75"/>
                    <a:pt x="289" y="62"/>
                    <a:pt x="289" y="49"/>
                  </a:cubicBezTo>
                  <a:cubicBezTo>
                    <a:pt x="289" y="31"/>
                    <a:pt x="280" y="16"/>
                    <a:pt x="265" y="7"/>
                  </a:cubicBezTo>
                  <a:cubicBezTo>
                    <a:pt x="257" y="2"/>
                    <a:pt x="249" y="0"/>
                    <a:pt x="240"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5" name="Google Shape;1283;p38">
              <a:extLst>
                <a:ext uri="{FF2B5EF4-FFF2-40B4-BE49-F238E27FC236}">
                  <a16:creationId xmlns:a16="http://schemas.microsoft.com/office/drawing/2014/main" id="{5D049483-C75D-421B-AC37-6B634405739A}"/>
                </a:ext>
              </a:extLst>
            </p:cNvPr>
            <p:cNvSpPr/>
            <p:nvPr/>
          </p:nvSpPr>
          <p:spPr>
            <a:xfrm>
              <a:off x="2913375" y="1615900"/>
              <a:ext cx="11400" cy="4050"/>
            </a:xfrm>
            <a:custGeom>
              <a:avLst/>
              <a:gdLst/>
              <a:ahLst/>
              <a:cxnLst/>
              <a:rect l="l" t="t" r="r" b="b"/>
              <a:pathLst>
                <a:path w="456" h="162" extrusionOk="0">
                  <a:moveTo>
                    <a:pt x="403" y="1"/>
                  </a:moveTo>
                  <a:cubicBezTo>
                    <a:pt x="394" y="1"/>
                    <a:pt x="385" y="2"/>
                    <a:pt x="376" y="5"/>
                  </a:cubicBezTo>
                  <a:cubicBezTo>
                    <a:pt x="356" y="9"/>
                    <a:pt x="339" y="12"/>
                    <a:pt x="321" y="16"/>
                  </a:cubicBezTo>
                  <a:cubicBezTo>
                    <a:pt x="284" y="27"/>
                    <a:pt x="244" y="36"/>
                    <a:pt x="207" y="42"/>
                  </a:cubicBezTo>
                  <a:cubicBezTo>
                    <a:pt x="170" y="47"/>
                    <a:pt x="132" y="51"/>
                    <a:pt x="95" y="58"/>
                  </a:cubicBezTo>
                  <a:cubicBezTo>
                    <a:pt x="75" y="62"/>
                    <a:pt x="0" y="80"/>
                    <a:pt x="14" y="113"/>
                  </a:cubicBezTo>
                  <a:lnTo>
                    <a:pt x="14" y="115"/>
                  </a:lnTo>
                  <a:cubicBezTo>
                    <a:pt x="27" y="150"/>
                    <a:pt x="82" y="161"/>
                    <a:pt x="115" y="161"/>
                  </a:cubicBezTo>
                  <a:cubicBezTo>
                    <a:pt x="125" y="162"/>
                    <a:pt x="134" y="162"/>
                    <a:pt x="144" y="162"/>
                  </a:cubicBezTo>
                  <a:cubicBezTo>
                    <a:pt x="176" y="162"/>
                    <a:pt x="208" y="159"/>
                    <a:pt x="240" y="152"/>
                  </a:cubicBezTo>
                  <a:cubicBezTo>
                    <a:pt x="277" y="146"/>
                    <a:pt x="312" y="135"/>
                    <a:pt x="350" y="121"/>
                  </a:cubicBezTo>
                  <a:cubicBezTo>
                    <a:pt x="369" y="115"/>
                    <a:pt x="389" y="104"/>
                    <a:pt x="409" y="93"/>
                  </a:cubicBezTo>
                  <a:cubicBezTo>
                    <a:pt x="429" y="84"/>
                    <a:pt x="444" y="67"/>
                    <a:pt x="451" y="45"/>
                  </a:cubicBezTo>
                  <a:cubicBezTo>
                    <a:pt x="455" y="31"/>
                    <a:pt x="449" y="16"/>
                    <a:pt x="438" y="9"/>
                  </a:cubicBezTo>
                  <a:cubicBezTo>
                    <a:pt x="426" y="3"/>
                    <a:pt x="415" y="1"/>
                    <a:pt x="403"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6" name="Google Shape;1284;p38">
              <a:extLst>
                <a:ext uri="{FF2B5EF4-FFF2-40B4-BE49-F238E27FC236}">
                  <a16:creationId xmlns:a16="http://schemas.microsoft.com/office/drawing/2014/main" id="{426EEAB4-86F0-442C-BBD5-DAEB2C2D0CC5}"/>
                </a:ext>
              </a:extLst>
            </p:cNvPr>
            <p:cNvSpPr/>
            <p:nvPr/>
          </p:nvSpPr>
          <p:spPr>
            <a:xfrm>
              <a:off x="2924300" y="1660550"/>
              <a:ext cx="59875" cy="21125"/>
            </a:xfrm>
            <a:custGeom>
              <a:avLst/>
              <a:gdLst/>
              <a:ahLst/>
              <a:cxnLst/>
              <a:rect l="l" t="t" r="r" b="b"/>
              <a:pathLst>
                <a:path w="2395" h="845" extrusionOk="0">
                  <a:moveTo>
                    <a:pt x="1865" y="0"/>
                  </a:moveTo>
                  <a:lnTo>
                    <a:pt x="442" y="167"/>
                  </a:lnTo>
                  <a:cubicBezTo>
                    <a:pt x="343" y="224"/>
                    <a:pt x="260" y="308"/>
                    <a:pt x="203" y="404"/>
                  </a:cubicBezTo>
                  <a:cubicBezTo>
                    <a:pt x="115" y="562"/>
                    <a:pt x="1" y="815"/>
                    <a:pt x="1" y="815"/>
                  </a:cubicBezTo>
                  <a:cubicBezTo>
                    <a:pt x="1" y="815"/>
                    <a:pt x="149" y="845"/>
                    <a:pt x="342" y="845"/>
                  </a:cubicBezTo>
                  <a:cubicBezTo>
                    <a:pt x="463" y="845"/>
                    <a:pt x="600" y="833"/>
                    <a:pt x="730" y="795"/>
                  </a:cubicBezTo>
                  <a:cubicBezTo>
                    <a:pt x="1063" y="699"/>
                    <a:pt x="1839" y="305"/>
                    <a:pt x="1839" y="305"/>
                  </a:cubicBezTo>
                  <a:lnTo>
                    <a:pt x="2076" y="224"/>
                  </a:lnTo>
                  <a:lnTo>
                    <a:pt x="2394" y="231"/>
                  </a:lnTo>
                  <a:lnTo>
                    <a:pt x="1865" y="0"/>
                  </a:ln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7" name="Google Shape;1285;p38">
              <a:extLst>
                <a:ext uri="{FF2B5EF4-FFF2-40B4-BE49-F238E27FC236}">
                  <a16:creationId xmlns:a16="http://schemas.microsoft.com/office/drawing/2014/main" id="{EFDDD651-C7BE-416B-9C4D-0A0CF2C1A151}"/>
                </a:ext>
              </a:extLst>
            </p:cNvPr>
            <p:cNvSpPr/>
            <p:nvPr/>
          </p:nvSpPr>
          <p:spPr>
            <a:xfrm>
              <a:off x="2881800" y="1658725"/>
              <a:ext cx="143550" cy="191675"/>
            </a:xfrm>
            <a:custGeom>
              <a:avLst/>
              <a:gdLst/>
              <a:ahLst/>
              <a:cxnLst/>
              <a:rect l="l" t="t" r="r" b="b"/>
              <a:pathLst>
                <a:path w="5742" h="7667" extrusionOk="0">
                  <a:moveTo>
                    <a:pt x="2199" y="1"/>
                  </a:moveTo>
                  <a:lnTo>
                    <a:pt x="2199" y="1"/>
                  </a:lnTo>
                  <a:cubicBezTo>
                    <a:pt x="1202" y="776"/>
                    <a:pt x="1393" y="2720"/>
                    <a:pt x="1567" y="3811"/>
                  </a:cubicBezTo>
                  <a:cubicBezTo>
                    <a:pt x="1742" y="4903"/>
                    <a:pt x="97" y="5930"/>
                    <a:pt x="49" y="5946"/>
                  </a:cubicBezTo>
                  <a:cubicBezTo>
                    <a:pt x="1" y="5961"/>
                    <a:pt x="286" y="6167"/>
                    <a:pt x="572" y="6214"/>
                  </a:cubicBezTo>
                  <a:cubicBezTo>
                    <a:pt x="855" y="6262"/>
                    <a:pt x="1536" y="7180"/>
                    <a:pt x="2500" y="7542"/>
                  </a:cubicBezTo>
                  <a:cubicBezTo>
                    <a:pt x="2739" y="7633"/>
                    <a:pt x="3058" y="7667"/>
                    <a:pt x="3404" y="7667"/>
                  </a:cubicBezTo>
                  <a:cubicBezTo>
                    <a:pt x="4453" y="7667"/>
                    <a:pt x="5741" y="7353"/>
                    <a:pt x="5741" y="7353"/>
                  </a:cubicBezTo>
                  <a:cubicBezTo>
                    <a:pt x="5741" y="7353"/>
                    <a:pt x="5142" y="2056"/>
                    <a:pt x="4841" y="1184"/>
                  </a:cubicBezTo>
                  <a:cubicBezTo>
                    <a:pt x="4540" y="315"/>
                    <a:pt x="3686" y="78"/>
                    <a:pt x="3686" y="78"/>
                  </a:cubicBezTo>
                  <a:cubicBezTo>
                    <a:pt x="3686" y="78"/>
                    <a:pt x="3053" y="381"/>
                    <a:pt x="2610" y="381"/>
                  </a:cubicBezTo>
                  <a:cubicBezTo>
                    <a:pt x="2168" y="381"/>
                    <a:pt x="2199" y="1"/>
                    <a:pt x="2199" y="1"/>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8" name="Google Shape;1286;p38">
              <a:extLst>
                <a:ext uri="{FF2B5EF4-FFF2-40B4-BE49-F238E27FC236}">
                  <a16:creationId xmlns:a16="http://schemas.microsoft.com/office/drawing/2014/main" id="{F7C47E8E-3CBD-4AA6-83D4-C08DACA7B8D8}"/>
                </a:ext>
              </a:extLst>
            </p:cNvPr>
            <p:cNvSpPr/>
            <p:nvPr/>
          </p:nvSpPr>
          <p:spPr>
            <a:xfrm>
              <a:off x="2876325" y="1687400"/>
              <a:ext cx="131450" cy="134750"/>
            </a:xfrm>
            <a:custGeom>
              <a:avLst/>
              <a:gdLst/>
              <a:ahLst/>
              <a:cxnLst/>
              <a:rect l="l" t="t" r="r" b="b"/>
              <a:pathLst>
                <a:path w="5258" h="5390" extrusionOk="0">
                  <a:moveTo>
                    <a:pt x="3527" y="0"/>
                  </a:moveTo>
                  <a:cubicBezTo>
                    <a:pt x="3134" y="1724"/>
                    <a:pt x="3022" y="3771"/>
                    <a:pt x="3022" y="3771"/>
                  </a:cubicBezTo>
                  <a:cubicBezTo>
                    <a:pt x="3022" y="3771"/>
                    <a:pt x="870" y="3064"/>
                    <a:pt x="237" y="2644"/>
                  </a:cubicBezTo>
                  <a:cubicBezTo>
                    <a:pt x="119" y="2827"/>
                    <a:pt x="0" y="3070"/>
                    <a:pt x="127" y="3246"/>
                  </a:cubicBezTo>
                  <a:cubicBezTo>
                    <a:pt x="158" y="3283"/>
                    <a:pt x="193" y="3318"/>
                    <a:pt x="235" y="3347"/>
                  </a:cubicBezTo>
                  <a:cubicBezTo>
                    <a:pt x="920" y="3887"/>
                    <a:pt x="1627" y="4401"/>
                    <a:pt x="2357" y="4889"/>
                  </a:cubicBezTo>
                  <a:cubicBezTo>
                    <a:pt x="2614" y="5060"/>
                    <a:pt x="2877" y="5231"/>
                    <a:pt x="3171" y="5324"/>
                  </a:cubicBezTo>
                  <a:cubicBezTo>
                    <a:pt x="3305" y="5366"/>
                    <a:pt x="3448" y="5390"/>
                    <a:pt x="3589" y="5390"/>
                  </a:cubicBezTo>
                  <a:cubicBezTo>
                    <a:pt x="3757" y="5390"/>
                    <a:pt x="3924" y="5355"/>
                    <a:pt x="4072" y="5275"/>
                  </a:cubicBezTo>
                  <a:cubicBezTo>
                    <a:pt x="4236" y="5187"/>
                    <a:pt x="4370" y="5047"/>
                    <a:pt x="4485" y="4898"/>
                  </a:cubicBezTo>
                  <a:cubicBezTo>
                    <a:pt x="5165" y="4010"/>
                    <a:pt x="5258" y="2807"/>
                    <a:pt x="5192" y="1691"/>
                  </a:cubicBezTo>
                  <a:cubicBezTo>
                    <a:pt x="5161" y="1142"/>
                    <a:pt x="5095" y="591"/>
                    <a:pt x="4909" y="77"/>
                  </a:cubicBezTo>
                  <a:lnTo>
                    <a:pt x="4829" y="68"/>
                  </a:lnTo>
                  <a:cubicBezTo>
                    <a:pt x="4553" y="42"/>
                    <a:pt x="4274" y="26"/>
                    <a:pt x="3997" y="18"/>
                  </a:cubicBezTo>
                  <a:cubicBezTo>
                    <a:pt x="3850" y="11"/>
                    <a:pt x="3687" y="0"/>
                    <a:pt x="3527" y="0"/>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9" name="Google Shape;1287;p38">
              <a:extLst>
                <a:ext uri="{FF2B5EF4-FFF2-40B4-BE49-F238E27FC236}">
                  <a16:creationId xmlns:a16="http://schemas.microsoft.com/office/drawing/2014/main" id="{08D5F18F-EEE2-4579-9B7A-10AB259F652D}"/>
                </a:ext>
              </a:extLst>
            </p:cNvPr>
            <p:cNvSpPr/>
            <p:nvPr/>
          </p:nvSpPr>
          <p:spPr>
            <a:xfrm>
              <a:off x="2852875" y="1734125"/>
              <a:ext cx="32200" cy="35750"/>
            </a:xfrm>
            <a:custGeom>
              <a:avLst/>
              <a:gdLst/>
              <a:ahLst/>
              <a:cxnLst/>
              <a:rect l="l" t="t" r="r" b="b"/>
              <a:pathLst>
                <a:path w="1288" h="1430" extrusionOk="0">
                  <a:moveTo>
                    <a:pt x="101" y="0"/>
                  </a:moveTo>
                  <a:cubicBezTo>
                    <a:pt x="81" y="0"/>
                    <a:pt x="63" y="7"/>
                    <a:pt x="46" y="22"/>
                  </a:cubicBezTo>
                  <a:cubicBezTo>
                    <a:pt x="11" y="59"/>
                    <a:pt x="0" y="112"/>
                    <a:pt x="13" y="160"/>
                  </a:cubicBezTo>
                  <a:cubicBezTo>
                    <a:pt x="29" y="204"/>
                    <a:pt x="53" y="246"/>
                    <a:pt x="84" y="279"/>
                  </a:cubicBezTo>
                  <a:cubicBezTo>
                    <a:pt x="117" y="312"/>
                    <a:pt x="143" y="351"/>
                    <a:pt x="163" y="391"/>
                  </a:cubicBezTo>
                  <a:lnTo>
                    <a:pt x="84" y="343"/>
                  </a:lnTo>
                  <a:cubicBezTo>
                    <a:pt x="75" y="337"/>
                    <a:pt x="66" y="332"/>
                    <a:pt x="57" y="332"/>
                  </a:cubicBezTo>
                  <a:cubicBezTo>
                    <a:pt x="52" y="332"/>
                    <a:pt x="47" y="333"/>
                    <a:pt x="42" y="336"/>
                  </a:cubicBezTo>
                  <a:cubicBezTo>
                    <a:pt x="35" y="343"/>
                    <a:pt x="29" y="354"/>
                    <a:pt x="27" y="362"/>
                  </a:cubicBezTo>
                  <a:cubicBezTo>
                    <a:pt x="11" y="406"/>
                    <a:pt x="0" y="455"/>
                    <a:pt x="16" y="496"/>
                  </a:cubicBezTo>
                  <a:cubicBezTo>
                    <a:pt x="24" y="514"/>
                    <a:pt x="35" y="529"/>
                    <a:pt x="49" y="542"/>
                  </a:cubicBezTo>
                  <a:lnTo>
                    <a:pt x="150" y="654"/>
                  </a:lnTo>
                  <a:cubicBezTo>
                    <a:pt x="146" y="656"/>
                    <a:pt x="142" y="656"/>
                    <a:pt x="139" y="656"/>
                  </a:cubicBezTo>
                  <a:cubicBezTo>
                    <a:pt x="121" y="656"/>
                    <a:pt x="102" y="644"/>
                    <a:pt x="84" y="644"/>
                  </a:cubicBezTo>
                  <a:cubicBezTo>
                    <a:pt x="79" y="644"/>
                    <a:pt x="73" y="645"/>
                    <a:pt x="68" y="648"/>
                  </a:cubicBezTo>
                  <a:cubicBezTo>
                    <a:pt x="46" y="663"/>
                    <a:pt x="35" y="692"/>
                    <a:pt x="44" y="716"/>
                  </a:cubicBezTo>
                  <a:cubicBezTo>
                    <a:pt x="51" y="740"/>
                    <a:pt x="64" y="762"/>
                    <a:pt x="82" y="780"/>
                  </a:cubicBezTo>
                  <a:lnTo>
                    <a:pt x="251" y="977"/>
                  </a:lnTo>
                  <a:cubicBezTo>
                    <a:pt x="240" y="982"/>
                    <a:pt x="229" y="984"/>
                    <a:pt x="217" y="984"/>
                  </a:cubicBezTo>
                  <a:cubicBezTo>
                    <a:pt x="199" y="984"/>
                    <a:pt x="180" y="980"/>
                    <a:pt x="163" y="977"/>
                  </a:cubicBezTo>
                  <a:cubicBezTo>
                    <a:pt x="159" y="977"/>
                    <a:pt x="156" y="977"/>
                    <a:pt x="153" y="977"/>
                  </a:cubicBezTo>
                  <a:cubicBezTo>
                    <a:pt x="124" y="977"/>
                    <a:pt x="98" y="994"/>
                    <a:pt x="86" y="1021"/>
                  </a:cubicBezTo>
                  <a:cubicBezTo>
                    <a:pt x="79" y="1041"/>
                    <a:pt x="82" y="1063"/>
                    <a:pt x="90" y="1083"/>
                  </a:cubicBezTo>
                  <a:cubicBezTo>
                    <a:pt x="112" y="1131"/>
                    <a:pt x="158" y="1153"/>
                    <a:pt x="202" y="1171"/>
                  </a:cubicBezTo>
                  <a:cubicBezTo>
                    <a:pt x="433" y="1263"/>
                    <a:pt x="675" y="1326"/>
                    <a:pt x="921" y="1359"/>
                  </a:cubicBezTo>
                  <a:cubicBezTo>
                    <a:pt x="1024" y="1373"/>
                    <a:pt x="1129" y="1384"/>
                    <a:pt x="1224" y="1430"/>
                  </a:cubicBezTo>
                  <a:lnTo>
                    <a:pt x="1287" y="1063"/>
                  </a:lnTo>
                  <a:cubicBezTo>
                    <a:pt x="1191" y="997"/>
                    <a:pt x="1186" y="176"/>
                    <a:pt x="1140" y="165"/>
                  </a:cubicBezTo>
                  <a:cubicBezTo>
                    <a:pt x="1139" y="164"/>
                    <a:pt x="1138" y="164"/>
                    <a:pt x="1137" y="164"/>
                  </a:cubicBezTo>
                  <a:cubicBezTo>
                    <a:pt x="1092" y="164"/>
                    <a:pt x="1052" y="321"/>
                    <a:pt x="1037" y="406"/>
                  </a:cubicBezTo>
                  <a:cubicBezTo>
                    <a:pt x="1028" y="496"/>
                    <a:pt x="1026" y="586"/>
                    <a:pt x="1033" y="676"/>
                  </a:cubicBezTo>
                  <a:cubicBezTo>
                    <a:pt x="727" y="523"/>
                    <a:pt x="490" y="228"/>
                    <a:pt x="200" y="40"/>
                  </a:cubicBezTo>
                  <a:cubicBezTo>
                    <a:pt x="171" y="19"/>
                    <a:pt x="135" y="0"/>
                    <a:pt x="101" y="0"/>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0" name="Google Shape;1288;p38">
              <a:extLst>
                <a:ext uri="{FF2B5EF4-FFF2-40B4-BE49-F238E27FC236}">
                  <a16:creationId xmlns:a16="http://schemas.microsoft.com/office/drawing/2014/main" id="{EC1748AF-1C6E-4817-888E-7E893647D049}"/>
                </a:ext>
              </a:extLst>
            </p:cNvPr>
            <p:cNvSpPr/>
            <p:nvPr/>
          </p:nvSpPr>
          <p:spPr>
            <a:xfrm>
              <a:off x="2862150" y="1730000"/>
              <a:ext cx="7500" cy="5775"/>
            </a:xfrm>
            <a:custGeom>
              <a:avLst/>
              <a:gdLst/>
              <a:ahLst/>
              <a:cxnLst/>
              <a:rect l="l" t="t" r="r" b="b"/>
              <a:pathLst>
                <a:path w="300" h="231" extrusionOk="0">
                  <a:moveTo>
                    <a:pt x="150" y="0"/>
                  </a:moveTo>
                  <a:cubicBezTo>
                    <a:pt x="0" y="0"/>
                    <a:pt x="0" y="231"/>
                    <a:pt x="150" y="231"/>
                  </a:cubicBezTo>
                  <a:cubicBezTo>
                    <a:pt x="299" y="231"/>
                    <a:pt x="299" y="0"/>
                    <a:pt x="150"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1" name="Google Shape;1289;p38">
              <a:extLst>
                <a:ext uri="{FF2B5EF4-FFF2-40B4-BE49-F238E27FC236}">
                  <a16:creationId xmlns:a16="http://schemas.microsoft.com/office/drawing/2014/main" id="{32B06568-AFC2-410E-81A5-7BB89EEBC4C2}"/>
                </a:ext>
              </a:extLst>
            </p:cNvPr>
            <p:cNvSpPr/>
            <p:nvPr/>
          </p:nvSpPr>
          <p:spPr>
            <a:xfrm>
              <a:off x="2853525" y="1702500"/>
              <a:ext cx="3800" cy="12750"/>
            </a:xfrm>
            <a:custGeom>
              <a:avLst/>
              <a:gdLst/>
              <a:ahLst/>
              <a:cxnLst/>
              <a:rect l="l" t="t" r="r" b="b"/>
              <a:pathLst>
                <a:path w="152" h="510" extrusionOk="0">
                  <a:moveTo>
                    <a:pt x="36" y="0"/>
                  </a:moveTo>
                  <a:cubicBezTo>
                    <a:pt x="26" y="0"/>
                    <a:pt x="16" y="8"/>
                    <a:pt x="12" y="20"/>
                  </a:cubicBezTo>
                  <a:cubicBezTo>
                    <a:pt x="1" y="55"/>
                    <a:pt x="16" y="99"/>
                    <a:pt x="23" y="134"/>
                  </a:cubicBezTo>
                  <a:cubicBezTo>
                    <a:pt x="29" y="176"/>
                    <a:pt x="38" y="217"/>
                    <a:pt x="47" y="257"/>
                  </a:cubicBezTo>
                  <a:cubicBezTo>
                    <a:pt x="62" y="336"/>
                    <a:pt x="82" y="415"/>
                    <a:pt x="104" y="494"/>
                  </a:cubicBezTo>
                  <a:cubicBezTo>
                    <a:pt x="107" y="504"/>
                    <a:pt x="117" y="509"/>
                    <a:pt x="127" y="509"/>
                  </a:cubicBezTo>
                  <a:cubicBezTo>
                    <a:pt x="139" y="509"/>
                    <a:pt x="151" y="502"/>
                    <a:pt x="150" y="488"/>
                  </a:cubicBezTo>
                  <a:cubicBezTo>
                    <a:pt x="141" y="404"/>
                    <a:pt x="128" y="325"/>
                    <a:pt x="115" y="242"/>
                  </a:cubicBezTo>
                  <a:cubicBezTo>
                    <a:pt x="108" y="202"/>
                    <a:pt x="102" y="165"/>
                    <a:pt x="93" y="125"/>
                  </a:cubicBezTo>
                  <a:cubicBezTo>
                    <a:pt x="84" y="86"/>
                    <a:pt x="80" y="40"/>
                    <a:pt x="53" y="9"/>
                  </a:cubicBezTo>
                  <a:cubicBezTo>
                    <a:pt x="48" y="3"/>
                    <a:pt x="42" y="0"/>
                    <a:pt x="36"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2" name="Google Shape;1290;p38">
              <a:extLst>
                <a:ext uri="{FF2B5EF4-FFF2-40B4-BE49-F238E27FC236}">
                  <a16:creationId xmlns:a16="http://schemas.microsoft.com/office/drawing/2014/main" id="{E02AD636-819C-463C-8ECE-BBD56D85A384}"/>
                </a:ext>
              </a:extLst>
            </p:cNvPr>
            <p:cNvSpPr/>
            <p:nvPr/>
          </p:nvSpPr>
          <p:spPr>
            <a:xfrm>
              <a:off x="2862600" y="1706100"/>
              <a:ext cx="2375" cy="9200"/>
            </a:xfrm>
            <a:custGeom>
              <a:avLst/>
              <a:gdLst/>
              <a:ahLst/>
              <a:cxnLst/>
              <a:rect l="l" t="t" r="r" b="b"/>
              <a:pathLst>
                <a:path w="95" h="368" extrusionOk="0">
                  <a:moveTo>
                    <a:pt x="70" y="0"/>
                  </a:moveTo>
                  <a:cubicBezTo>
                    <a:pt x="62" y="0"/>
                    <a:pt x="55" y="4"/>
                    <a:pt x="51" y="12"/>
                  </a:cubicBezTo>
                  <a:cubicBezTo>
                    <a:pt x="40" y="38"/>
                    <a:pt x="33" y="65"/>
                    <a:pt x="31" y="93"/>
                  </a:cubicBezTo>
                  <a:cubicBezTo>
                    <a:pt x="26" y="122"/>
                    <a:pt x="22" y="153"/>
                    <a:pt x="18" y="181"/>
                  </a:cubicBezTo>
                  <a:cubicBezTo>
                    <a:pt x="7" y="238"/>
                    <a:pt x="0" y="295"/>
                    <a:pt x="2" y="352"/>
                  </a:cubicBezTo>
                  <a:cubicBezTo>
                    <a:pt x="2" y="362"/>
                    <a:pt x="11" y="368"/>
                    <a:pt x="19" y="368"/>
                  </a:cubicBezTo>
                  <a:cubicBezTo>
                    <a:pt x="26" y="368"/>
                    <a:pt x="32" y="364"/>
                    <a:pt x="35" y="357"/>
                  </a:cubicBezTo>
                  <a:lnTo>
                    <a:pt x="35" y="355"/>
                  </a:lnTo>
                  <a:cubicBezTo>
                    <a:pt x="53" y="300"/>
                    <a:pt x="66" y="245"/>
                    <a:pt x="73" y="188"/>
                  </a:cubicBezTo>
                  <a:cubicBezTo>
                    <a:pt x="77" y="159"/>
                    <a:pt x="81" y="133"/>
                    <a:pt x="86" y="104"/>
                  </a:cubicBezTo>
                  <a:cubicBezTo>
                    <a:pt x="92" y="76"/>
                    <a:pt x="94" y="45"/>
                    <a:pt x="92" y="16"/>
                  </a:cubicBezTo>
                  <a:cubicBezTo>
                    <a:pt x="89" y="6"/>
                    <a:pt x="79" y="0"/>
                    <a:pt x="70"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3" name="Google Shape;1291;p38">
              <a:extLst>
                <a:ext uri="{FF2B5EF4-FFF2-40B4-BE49-F238E27FC236}">
                  <a16:creationId xmlns:a16="http://schemas.microsoft.com/office/drawing/2014/main" id="{D8F26245-F725-4350-A7E9-1904408795D0}"/>
                </a:ext>
              </a:extLst>
            </p:cNvPr>
            <p:cNvSpPr/>
            <p:nvPr/>
          </p:nvSpPr>
          <p:spPr>
            <a:xfrm>
              <a:off x="2871200" y="1710525"/>
              <a:ext cx="2325" cy="5650"/>
            </a:xfrm>
            <a:custGeom>
              <a:avLst/>
              <a:gdLst/>
              <a:ahLst/>
              <a:cxnLst/>
              <a:rect l="l" t="t" r="r" b="b"/>
              <a:pathLst>
                <a:path w="93" h="226" extrusionOk="0">
                  <a:moveTo>
                    <a:pt x="82" y="1"/>
                  </a:moveTo>
                  <a:cubicBezTo>
                    <a:pt x="79" y="1"/>
                    <a:pt x="76" y="2"/>
                    <a:pt x="73" y="6"/>
                  </a:cubicBezTo>
                  <a:cubicBezTo>
                    <a:pt x="65" y="22"/>
                    <a:pt x="58" y="39"/>
                    <a:pt x="54" y="55"/>
                  </a:cubicBezTo>
                  <a:lnTo>
                    <a:pt x="43" y="81"/>
                  </a:lnTo>
                  <a:cubicBezTo>
                    <a:pt x="40" y="90"/>
                    <a:pt x="36" y="96"/>
                    <a:pt x="32" y="105"/>
                  </a:cubicBezTo>
                  <a:cubicBezTo>
                    <a:pt x="27" y="120"/>
                    <a:pt x="23" y="138"/>
                    <a:pt x="16" y="156"/>
                  </a:cubicBezTo>
                  <a:cubicBezTo>
                    <a:pt x="10" y="173"/>
                    <a:pt x="5" y="191"/>
                    <a:pt x="3" y="208"/>
                  </a:cubicBezTo>
                  <a:cubicBezTo>
                    <a:pt x="0" y="219"/>
                    <a:pt x="9" y="225"/>
                    <a:pt x="17" y="225"/>
                  </a:cubicBezTo>
                  <a:cubicBezTo>
                    <a:pt x="22" y="225"/>
                    <a:pt x="28" y="222"/>
                    <a:pt x="29" y="215"/>
                  </a:cubicBezTo>
                  <a:lnTo>
                    <a:pt x="29" y="217"/>
                  </a:lnTo>
                  <a:cubicBezTo>
                    <a:pt x="34" y="208"/>
                    <a:pt x="38" y="200"/>
                    <a:pt x="40" y="191"/>
                  </a:cubicBezTo>
                  <a:lnTo>
                    <a:pt x="49" y="164"/>
                  </a:lnTo>
                  <a:cubicBezTo>
                    <a:pt x="56" y="149"/>
                    <a:pt x="60" y="131"/>
                    <a:pt x="67" y="116"/>
                  </a:cubicBezTo>
                  <a:cubicBezTo>
                    <a:pt x="69" y="107"/>
                    <a:pt x="69" y="98"/>
                    <a:pt x="71" y="92"/>
                  </a:cubicBezTo>
                  <a:lnTo>
                    <a:pt x="78" y="66"/>
                  </a:lnTo>
                  <a:cubicBezTo>
                    <a:pt x="84" y="48"/>
                    <a:pt x="89" y="30"/>
                    <a:pt x="91" y="13"/>
                  </a:cubicBezTo>
                  <a:cubicBezTo>
                    <a:pt x="92" y="6"/>
                    <a:pt x="87" y="1"/>
                    <a:pt x="82"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4" name="Google Shape;1292;p38">
              <a:extLst>
                <a:ext uri="{FF2B5EF4-FFF2-40B4-BE49-F238E27FC236}">
                  <a16:creationId xmlns:a16="http://schemas.microsoft.com/office/drawing/2014/main" id="{FE1E42E0-69B4-405D-A407-27D52072772F}"/>
                </a:ext>
              </a:extLst>
            </p:cNvPr>
            <p:cNvSpPr/>
            <p:nvPr/>
          </p:nvSpPr>
          <p:spPr>
            <a:xfrm>
              <a:off x="2879825" y="1715175"/>
              <a:ext cx="5025" cy="7875"/>
            </a:xfrm>
            <a:custGeom>
              <a:avLst/>
              <a:gdLst/>
              <a:ahLst/>
              <a:cxnLst/>
              <a:rect l="l" t="t" r="r" b="b"/>
              <a:pathLst>
                <a:path w="201" h="315" extrusionOk="0">
                  <a:moveTo>
                    <a:pt x="175" y="1"/>
                  </a:moveTo>
                  <a:cubicBezTo>
                    <a:pt x="169" y="1"/>
                    <a:pt x="164" y="3"/>
                    <a:pt x="159" y="7"/>
                  </a:cubicBezTo>
                  <a:cubicBezTo>
                    <a:pt x="141" y="27"/>
                    <a:pt x="128" y="49"/>
                    <a:pt x="115" y="73"/>
                  </a:cubicBezTo>
                  <a:cubicBezTo>
                    <a:pt x="104" y="95"/>
                    <a:pt x="91" y="117"/>
                    <a:pt x="80" y="139"/>
                  </a:cubicBezTo>
                  <a:cubicBezTo>
                    <a:pt x="56" y="183"/>
                    <a:pt x="34" y="229"/>
                    <a:pt x="12" y="275"/>
                  </a:cubicBezTo>
                  <a:cubicBezTo>
                    <a:pt x="1" y="296"/>
                    <a:pt x="18" y="315"/>
                    <a:pt x="35" y="315"/>
                  </a:cubicBezTo>
                  <a:cubicBezTo>
                    <a:pt x="43" y="315"/>
                    <a:pt x="50" y="311"/>
                    <a:pt x="56" y="303"/>
                  </a:cubicBezTo>
                  <a:lnTo>
                    <a:pt x="56" y="301"/>
                  </a:lnTo>
                  <a:cubicBezTo>
                    <a:pt x="82" y="257"/>
                    <a:pt x="106" y="211"/>
                    <a:pt x="130" y="167"/>
                  </a:cubicBezTo>
                  <a:cubicBezTo>
                    <a:pt x="141" y="145"/>
                    <a:pt x="154" y="123"/>
                    <a:pt x="165" y="101"/>
                  </a:cubicBezTo>
                  <a:cubicBezTo>
                    <a:pt x="179" y="79"/>
                    <a:pt x="189" y="55"/>
                    <a:pt x="196" y="29"/>
                  </a:cubicBezTo>
                  <a:cubicBezTo>
                    <a:pt x="201" y="13"/>
                    <a:pt x="189" y="1"/>
                    <a:pt x="175"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5" name="Google Shape;1293;p38">
              <a:extLst>
                <a:ext uri="{FF2B5EF4-FFF2-40B4-BE49-F238E27FC236}">
                  <a16:creationId xmlns:a16="http://schemas.microsoft.com/office/drawing/2014/main" id="{274DDC55-2835-4C80-AA21-0ACD4861957F}"/>
                </a:ext>
              </a:extLst>
            </p:cNvPr>
            <p:cNvSpPr/>
            <p:nvPr/>
          </p:nvSpPr>
          <p:spPr>
            <a:xfrm>
              <a:off x="2885850" y="1721500"/>
              <a:ext cx="7575" cy="5050"/>
            </a:xfrm>
            <a:custGeom>
              <a:avLst/>
              <a:gdLst/>
              <a:ahLst/>
              <a:cxnLst/>
              <a:rect l="l" t="t" r="r" b="b"/>
              <a:pathLst>
                <a:path w="303" h="202" extrusionOk="0">
                  <a:moveTo>
                    <a:pt x="282" y="1"/>
                  </a:moveTo>
                  <a:cubicBezTo>
                    <a:pt x="280" y="1"/>
                    <a:pt x="278" y="1"/>
                    <a:pt x="276" y="2"/>
                  </a:cubicBezTo>
                  <a:cubicBezTo>
                    <a:pt x="249" y="6"/>
                    <a:pt x="225" y="15"/>
                    <a:pt x="201" y="28"/>
                  </a:cubicBezTo>
                  <a:cubicBezTo>
                    <a:pt x="177" y="39"/>
                    <a:pt x="155" y="53"/>
                    <a:pt x="133" y="68"/>
                  </a:cubicBezTo>
                  <a:cubicBezTo>
                    <a:pt x="89" y="97"/>
                    <a:pt x="50" y="129"/>
                    <a:pt x="14" y="169"/>
                  </a:cubicBezTo>
                  <a:cubicBezTo>
                    <a:pt x="1" y="182"/>
                    <a:pt x="13" y="201"/>
                    <a:pt x="28" y="201"/>
                  </a:cubicBezTo>
                  <a:cubicBezTo>
                    <a:pt x="32" y="201"/>
                    <a:pt x="37" y="199"/>
                    <a:pt x="41" y="195"/>
                  </a:cubicBezTo>
                  <a:cubicBezTo>
                    <a:pt x="74" y="158"/>
                    <a:pt x="113" y="127"/>
                    <a:pt x="155" y="99"/>
                  </a:cubicBezTo>
                  <a:cubicBezTo>
                    <a:pt x="175" y="86"/>
                    <a:pt x="197" y="75"/>
                    <a:pt x="219" y="64"/>
                  </a:cubicBezTo>
                  <a:cubicBezTo>
                    <a:pt x="241" y="53"/>
                    <a:pt x="265" y="44"/>
                    <a:pt x="287" y="31"/>
                  </a:cubicBezTo>
                  <a:cubicBezTo>
                    <a:pt x="302" y="21"/>
                    <a:pt x="295" y="1"/>
                    <a:pt x="282"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6" name="Google Shape;1294;p38">
              <a:extLst>
                <a:ext uri="{FF2B5EF4-FFF2-40B4-BE49-F238E27FC236}">
                  <a16:creationId xmlns:a16="http://schemas.microsoft.com/office/drawing/2014/main" id="{C8BEAF1E-8391-43E4-BD33-C487A3D1079E}"/>
                </a:ext>
              </a:extLst>
            </p:cNvPr>
            <p:cNvSpPr/>
            <p:nvPr/>
          </p:nvSpPr>
          <p:spPr>
            <a:xfrm>
              <a:off x="2887500" y="1731325"/>
              <a:ext cx="8550" cy="2550"/>
            </a:xfrm>
            <a:custGeom>
              <a:avLst/>
              <a:gdLst/>
              <a:ahLst/>
              <a:cxnLst/>
              <a:rect l="l" t="t" r="r" b="b"/>
              <a:pathLst>
                <a:path w="342" h="102" extrusionOk="0">
                  <a:moveTo>
                    <a:pt x="324" y="0"/>
                  </a:moveTo>
                  <a:cubicBezTo>
                    <a:pt x="298" y="4"/>
                    <a:pt x="273" y="11"/>
                    <a:pt x="247" y="15"/>
                  </a:cubicBezTo>
                  <a:cubicBezTo>
                    <a:pt x="223" y="20"/>
                    <a:pt x="199" y="24"/>
                    <a:pt x="177" y="31"/>
                  </a:cubicBezTo>
                  <a:cubicBezTo>
                    <a:pt x="126" y="42"/>
                    <a:pt x="76" y="53"/>
                    <a:pt x="27" y="61"/>
                  </a:cubicBezTo>
                  <a:cubicBezTo>
                    <a:pt x="0" y="66"/>
                    <a:pt x="11" y="101"/>
                    <a:pt x="33" y="101"/>
                  </a:cubicBezTo>
                  <a:cubicBezTo>
                    <a:pt x="34" y="101"/>
                    <a:pt x="35" y="101"/>
                    <a:pt x="36" y="101"/>
                  </a:cubicBezTo>
                  <a:cubicBezTo>
                    <a:pt x="87" y="92"/>
                    <a:pt x="137" y="83"/>
                    <a:pt x="188" y="72"/>
                  </a:cubicBezTo>
                  <a:cubicBezTo>
                    <a:pt x="212" y="68"/>
                    <a:pt x="234" y="59"/>
                    <a:pt x="258" y="53"/>
                  </a:cubicBezTo>
                  <a:cubicBezTo>
                    <a:pt x="282" y="44"/>
                    <a:pt x="306" y="35"/>
                    <a:pt x="331" y="24"/>
                  </a:cubicBezTo>
                  <a:cubicBezTo>
                    <a:pt x="341" y="20"/>
                    <a:pt x="337" y="0"/>
                    <a:pt x="324"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7" name="Google Shape;1295;p38">
              <a:extLst>
                <a:ext uri="{FF2B5EF4-FFF2-40B4-BE49-F238E27FC236}">
                  <a16:creationId xmlns:a16="http://schemas.microsoft.com/office/drawing/2014/main" id="{A1E68D49-B9E2-4C5C-9446-86DB58B6D070}"/>
                </a:ext>
              </a:extLst>
            </p:cNvPr>
            <p:cNvSpPr/>
            <p:nvPr/>
          </p:nvSpPr>
          <p:spPr>
            <a:xfrm>
              <a:off x="2891075" y="1740425"/>
              <a:ext cx="7400" cy="1625"/>
            </a:xfrm>
            <a:custGeom>
              <a:avLst/>
              <a:gdLst/>
              <a:ahLst/>
              <a:cxnLst/>
              <a:rect l="l" t="t" r="r" b="b"/>
              <a:pathLst>
                <a:path w="296" h="65" extrusionOk="0">
                  <a:moveTo>
                    <a:pt x="242" y="1"/>
                  </a:moveTo>
                  <a:lnTo>
                    <a:pt x="214" y="3"/>
                  </a:lnTo>
                  <a:cubicBezTo>
                    <a:pt x="192" y="5"/>
                    <a:pt x="172" y="5"/>
                    <a:pt x="150" y="9"/>
                  </a:cubicBezTo>
                  <a:cubicBezTo>
                    <a:pt x="106" y="14"/>
                    <a:pt x="65" y="18"/>
                    <a:pt x="23" y="27"/>
                  </a:cubicBezTo>
                  <a:cubicBezTo>
                    <a:pt x="1" y="31"/>
                    <a:pt x="7" y="64"/>
                    <a:pt x="27" y="64"/>
                  </a:cubicBezTo>
                  <a:cubicBezTo>
                    <a:pt x="69" y="64"/>
                    <a:pt x="108" y="62"/>
                    <a:pt x="150" y="60"/>
                  </a:cubicBezTo>
                  <a:cubicBezTo>
                    <a:pt x="172" y="58"/>
                    <a:pt x="192" y="53"/>
                    <a:pt x="214" y="51"/>
                  </a:cubicBezTo>
                  <a:cubicBezTo>
                    <a:pt x="234" y="49"/>
                    <a:pt x="256" y="47"/>
                    <a:pt x="275" y="40"/>
                  </a:cubicBezTo>
                  <a:cubicBezTo>
                    <a:pt x="291" y="34"/>
                    <a:pt x="295" y="7"/>
                    <a:pt x="275" y="3"/>
                  </a:cubicBezTo>
                  <a:cubicBezTo>
                    <a:pt x="264" y="1"/>
                    <a:pt x="253" y="1"/>
                    <a:pt x="242"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8" name="Google Shape;1296;p38">
              <a:extLst>
                <a:ext uri="{FF2B5EF4-FFF2-40B4-BE49-F238E27FC236}">
                  <a16:creationId xmlns:a16="http://schemas.microsoft.com/office/drawing/2014/main" id="{B9FFD5E2-58DA-485D-ADE6-A63B87B37D19}"/>
                </a:ext>
              </a:extLst>
            </p:cNvPr>
            <p:cNvSpPr/>
            <p:nvPr/>
          </p:nvSpPr>
          <p:spPr>
            <a:xfrm>
              <a:off x="2890775" y="1749200"/>
              <a:ext cx="9950" cy="2125"/>
            </a:xfrm>
            <a:custGeom>
              <a:avLst/>
              <a:gdLst/>
              <a:ahLst/>
              <a:cxnLst/>
              <a:rect l="l" t="t" r="r" b="b"/>
              <a:pathLst>
                <a:path w="398" h="85" extrusionOk="0">
                  <a:moveTo>
                    <a:pt x="20" y="1"/>
                  </a:moveTo>
                  <a:cubicBezTo>
                    <a:pt x="4" y="1"/>
                    <a:pt x="0" y="30"/>
                    <a:pt x="17" y="32"/>
                  </a:cubicBezTo>
                  <a:cubicBezTo>
                    <a:pt x="79" y="43"/>
                    <a:pt x="138" y="54"/>
                    <a:pt x="200" y="65"/>
                  </a:cubicBezTo>
                  <a:cubicBezTo>
                    <a:pt x="259" y="76"/>
                    <a:pt x="320" y="82"/>
                    <a:pt x="382" y="84"/>
                  </a:cubicBezTo>
                  <a:cubicBezTo>
                    <a:pt x="395" y="84"/>
                    <a:pt x="397" y="65"/>
                    <a:pt x="384" y="60"/>
                  </a:cubicBezTo>
                  <a:cubicBezTo>
                    <a:pt x="325" y="45"/>
                    <a:pt x="263" y="32"/>
                    <a:pt x="204" y="25"/>
                  </a:cubicBezTo>
                  <a:cubicBezTo>
                    <a:pt x="142" y="16"/>
                    <a:pt x="83" y="8"/>
                    <a:pt x="22" y="1"/>
                  </a:cubicBezTo>
                  <a:cubicBezTo>
                    <a:pt x="21" y="1"/>
                    <a:pt x="20" y="1"/>
                    <a:pt x="20"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9" name="Google Shape;1297;p38">
              <a:extLst>
                <a:ext uri="{FF2B5EF4-FFF2-40B4-BE49-F238E27FC236}">
                  <a16:creationId xmlns:a16="http://schemas.microsoft.com/office/drawing/2014/main" id="{4544856B-7970-4405-A6A5-303383574CE7}"/>
                </a:ext>
              </a:extLst>
            </p:cNvPr>
            <p:cNvSpPr/>
            <p:nvPr/>
          </p:nvSpPr>
          <p:spPr>
            <a:xfrm>
              <a:off x="2756350" y="1641625"/>
              <a:ext cx="127075" cy="69725"/>
            </a:xfrm>
            <a:custGeom>
              <a:avLst/>
              <a:gdLst/>
              <a:ahLst/>
              <a:cxnLst/>
              <a:rect l="l" t="t" r="r" b="b"/>
              <a:pathLst>
                <a:path w="5083" h="2789" extrusionOk="0">
                  <a:moveTo>
                    <a:pt x="3685" y="1"/>
                  </a:moveTo>
                  <a:cubicBezTo>
                    <a:pt x="3662" y="1"/>
                    <a:pt x="3637" y="2"/>
                    <a:pt x="3611" y="4"/>
                  </a:cubicBezTo>
                  <a:cubicBezTo>
                    <a:pt x="3231" y="37"/>
                    <a:pt x="1823" y="641"/>
                    <a:pt x="1050" y="1333"/>
                  </a:cubicBezTo>
                  <a:lnTo>
                    <a:pt x="0" y="2270"/>
                  </a:lnTo>
                  <a:lnTo>
                    <a:pt x="512" y="2789"/>
                  </a:lnTo>
                  <a:cubicBezTo>
                    <a:pt x="512" y="2789"/>
                    <a:pt x="5082" y="1286"/>
                    <a:pt x="4039" y="180"/>
                  </a:cubicBezTo>
                  <a:cubicBezTo>
                    <a:pt x="4039" y="180"/>
                    <a:pt x="3997" y="1"/>
                    <a:pt x="3685" y="1"/>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0" name="Google Shape;1298;p38">
              <a:extLst>
                <a:ext uri="{FF2B5EF4-FFF2-40B4-BE49-F238E27FC236}">
                  <a16:creationId xmlns:a16="http://schemas.microsoft.com/office/drawing/2014/main" id="{4805913A-89DB-4B4E-AA3A-7E63910753A2}"/>
                </a:ext>
              </a:extLst>
            </p:cNvPr>
            <p:cNvSpPr/>
            <p:nvPr/>
          </p:nvSpPr>
          <p:spPr>
            <a:xfrm>
              <a:off x="2759475" y="1696175"/>
              <a:ext cx="350" cy="250"/>
            </a:xfrm>
            <a:custGeom>
              <a:avLst/>
              <a:gdLst/>
              <a:ahLst/>
              <a:cxnLst/>
              <a:rect l="l" t="t" r="r" b="b"/>
              <a:pathLst>
                <a:path w="14" h="10" extrusionOk="0">
                  <a:moveTo>
                    <a:pt x="7" y="0"/>
                  </a:moveTo>
                  <a:cubicBezTo>
                    <a:pt x="1" y="0"/>
                    <a:pt x="1" y="9"/>
                    <a:pt x="7" y="9"/>
                  </a:cubicBezTo>
                  <a:cubicBezTo>
                    <a:pt x="14" y="9"/>
                    <a:pt x="14" y="0"/>
                    <a:pt x="7" y="0"/>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1" name="Google Shape;1299;p38">
              <a:extLst>
                <a:ext uri="{FF2B5EF4-FFF2-40B4-BE49-F238E27FC236}">
                  <a16:creationId xmlns:a16="http://schemas.microsoft.com/office/drawing/2014/main" id="{4523A3AE-6FA2-4D32-880C-42BC5FBF97AC}"/>
                </a:ext>
              </a:extLst>
            </p:cNvPr>
            <p:cNvSpPr/>
            <p:nvPr/>
          </p:nvSpPr>
          <p:spPr>
            <a:xfrm>
              <a:off x="2734375" y="1685150"/>
              <a:ext cx="45175" cy="61550"/>
            </a:xfrm>
            <a:custGeom>
              <a:avLst/>
              <a:gdLst/>
              <a:ahLst/>
              <a:cxnLst/>
              <a:rect l="l" t="t" r="r" b="b"/>
              <a:pathLst>
                <a:path w="1807" h="2462" extrusionOk="0">
                  <a:moveTo>
                    <a:pt x="1806" y="0"/>
                  </a:moveTo>
                  <a:lnTo>
                    <a:pt x="1806" y="0"/>
                  </a:lnTo>
                  <a:cubicBezTo>
                    <a:pt x="1490" y="103"/>
                    <a:pt x="1169" y="209"/>
                    <a:pt x="877" y="369"/>
                  </a:cubicBezTo>
                  <a:cubicBezTo>
                    <a:pt x="585" y="529"/>
                    <a:pt x="317" y="749"/>
                    <a:pt x="150" y="1037"/>
                  </a:cubicBezTo>
                  <a:cubicBezTo>
                    <a:pt x="106" y="1111"/>
                    <a:pt x="78" y="1225"/>
                    <a:pt x="150" y="1274"/>
                  </a:cubicBezTo>
                  <a:cubicBezTo>
                    <a:pt x="225" y="1188"/>
                    <a:pt x="302" y="1105"/>
                    <a:pt x="377" y="1019"/>
                  </a:cubicBezTo>
                  <a:lnTo>
                    <a:pt x="377" y="1019"/>
                  </a:lnTo>
                  <a:cubicBezTo>
                    <a:pt x="192" y="1320"/>
                    <a:pt x="1" y="1665"/>
                    <a:pt x="98" y="2003"/>
                  </a:cubicBezTo>
                  <a:lnTo>
                    <a:pt x="471" y="1478"/>
                  </a:lnTo>
                  <a:lnTo>
                    <a:pt x="471" y="1478"/>
                  </a:lnTo>
                  <a:cubicBezTo>
                    <a:pt x="344" y="1755"/>
                    <a:pt x="216" y="2080"/>
                    <a:pt x="348" y="2357"/>
                  </a:cubicBezTo>
                  <a:lnTo>
                    <a:pt x="615" y="1791"/>
                  </a:lnTo>
                  <a:lnTo>
                    <a:pt x="615" y="1791"/>
                  </a:lnTo>
                  <a:cubicBezTo>
                    <a:pt x="529" y="2012"/>
                    <a:pt x="556" y="2263"/>
                    <a:pt x="693" y="2462"/>
                  </a:cubicBezTo>
                  <a:lnTo>
                    <a:pt x="1198" y="1333"/>
                  </a:lnTo>
                  <a:lnTo>
                    <a:pt x="1198" y="1333"/>
                  </a:lnTo>
                  <a:cubicBezTo>
                    <a:pt x="1167" y="1496"/>
                    <a:pt x="1176" y="1660"/>
                    <a:pt x="1218" y="1821"/>
                  </a:cubicBezTo>
                  <a:cubicBezTo>
                    <a:pt x="1235" y="1874"/>
                    <a:pt x="1266" y="1937"/>
                    <a:pt x="1322" y="1937"/>
                  </a:cubicBezTo>
                  <a:cubicBezTo>
                    <a:pt x="1324" y="1937"/>
                    <a:pt x="1326" y="1937"/>
                    <a:pt x="1327" y="1937"/>
                  </a:cubicBezTo>
                  <a:cubicBezTo>
                    <a:pt x="1389" y="1935"/>
                    <a:pt x="1415" y="1862"/>
                    <a:pt x="1426" y="1803"/>
                  </a:cubicBezTo>
                  <a:cubicBezTo>
                    <a:pt x="1486" y="1482"/>
                    <a:pt x="1527" y="1162"/>
                    <a:pt x="1556" y="839"/>
                  </a:cubicBezTo>
                  <a:lnTo>
                    <a:pt x="1806" y="0"/>
                  </a:ln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2" name="Google Shape;1300;p38">
              <a:extLst>
                <a:ext uri="{FF2B5EF4-FFF2-40B4-BE49-F238E27FC236}">
                  <a16:creationId xmlns:a16="http://schemas.microsoft.com/office/drawing/2014/main" id="{7149B09B-F588-425B-926F-670194FDDCE6}"/>
                </a:ext>
              </a:extLst>
            </p:cNvPr>
            <p:cNvSpPr/>
            <p:nvPr/>
          </p:nvSpPr>
          <p:spPr>
            <a:xfrm>
              <a:off x="2953775" y="1673950"/>
              <a:ext cx="56150" cy="61950"/>
            </a:xfrm>
            <a:custGeom>
              <a:avLst/>
              <a:gdLst/>
              <a:ahLst/>
              <a:cxnLst/>
              <a:rect l="l" t="t" r="r" b="b"/>
              <a:pathLst>
                <a:path w="2246" h="2478" extrusionOk="0">
                  <a:moveTo>
                    <a:pt x="1008" y="0"/>
                  </a:moveTo>
                  <a:cubicBezTo>
                    <a:pt x="316" y="0"/>
                    <a:pt x="379" y="310"/>
                    <a:pt x="379" y="310"/>
                  </a:cubicBezTo>
                  <a:cubicBezTo>
                    <a:pt x="379" y="356"/>
                    <a:pt x="1" y="2176"/>
                    <a:pt x="1" y="2176"/>
                  </a:cubicBezTo>
                  <a:lnTo>
                    <a:pt x="2245" y="2477"/>
                  </a:lnTo>
                  <a:cubicBezTo>
                    <a:pt x="2245" y="2477"/>
                    <a:pt x="2199" y="90"/>
                    <a:pt x="1250" y="11"/>
                  </a:cubicBezTo>
                  <a:cubicBezTo>
                    <a:pt x="1161" y="4"/>
                    <a:pt x="1080" y="0"/>
                    <a:pt x="1008"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3" name="Google Shape;1301;p38">
              <a:extLst>
                <a:ext uri="{FF2B5EF4-FFF2-40B4-BE49-F238E27FC236}">
                  <a16:creationId xmlns:a16="http://schemas.microsoft.com/office/drawing/2014/main" id="{BF415137-C04E-40BA-8E5F-B16BD8634739}"/>
                </a:ext>
              </a:extLst>
            </p:cNvPr>
            <p:cNvSpPr/>
            <p:nvPr/>
          </p:nvSpPr>
          <p:spPr>
            <a:xfrm>
              <a:off x="2865675" y="1560100"/>
              <a:ext cx="109650" cy="61700"/>
            </a:xfrm>
            <a:custGeom>
              <a:avLst/>
              <a:gdLst/>
              <a:ahLst/>
              <a:cxnLst/>
              <a:rect l="l" t="t" r="r" b="b"/>
              <a:pathLst>
                <a:path w="4386" h="2468" extrusionOk="0">
                  <a:moveTo>
                    <a:pt x="2473" y="1"/>
                  </a:moveTo>
                  <a:cubicBezTo>
                    <a:pt x="2411" y="1"/>
                    <a:pt x="2348" y="5"/>
                    <a:pt x="2286" y="12"/>
                  </a:cubicBezTo>
                  <a:cubicBezTo>
                    <a:pt x="1849" y="67"/>
                    <a:pt x="1445" y="318"/>
                    <a:pt x="1182" y="671"/>
                  </a:cubicBezTo>
                  <a:cubicBezTo>
                    <a:pt x="1131" y="737"/>
                    <a:pt x="1083" y="810"/>
                    <a:pt x="1006" y="845"/>
                  </a:cubicBezTo>
                  <a:cubicBezTo>
                    <a:pt x="951" y="869"/>
                    <a:pt x="889" y="869"/>
                    <a:pt x="830" y="875"/>
                  </a:cubicBezTo>
                  <a:cubicBezTo>
                    <a:pt x="709" y="893"/>
                    <a:pt x="589" y="948"/>
                    <a:pt x="518" y="1049"/>
                  </a:cubicBezTo>
                  <a:cubicBezTo>
                    <a:pt x="448" y="1148"/>
                    <a:pt x="439" y="1295"/>
                    <a:pt x="518" y="1387"/>
                  </a:cubicBezTo>
                  <a:cubicBezTo>
                    <a:pt x="481" y="1377"/>
                    <a:pt x="442" y="1371"/>
                    <a:pt x="403" y="1371"/>
                  </a:cubicBezTo>
                  <a:cubicBezTo>
                    <a:pt x="279" y="1371"/>
                    <a:pt x="156" y="1424"/>
                    <a:pt x="88" y="1526"/>
                  </a:cubicBezTo>
                  <a:cubicBezTo>
                    <a:pt x="0" y="1659"/>
                    <a:pt x="48" y="1875"/>
                    <a:pt x="200" y="1930"/>
                  </a:cubicBezTo>
                  <a:cubicBezTo>
                    <a:pt x="198" y="1930"/>
                    <a:pt x="196" y="1929"/>
                    <a:pt x="194" y="1929"/>
                  </a:cubicBezTo>
                  <a:cubicBezTo>
                    <a:pt x="89" y="1929"/>
                    <a:pt x="5" y="2044"/>
                    <a:pt x="13" y="2149"/>
                  </a:cubicBezTo>
                  <a:cubicBezTo>
                    <a:pt x="22" y="2259"/>
                    <a:pt x="103" y="2349"/>
                    <a:pt x="195" y="2404"/>
                  </a:cubicBezTo>
                  <a:cubicBezTo>
                    <a:pt x="265" y="2446"/>
                    <a:pt x="349" y="2468"/>
                    <a:pt x="432" y="2468"/>
                  </a:cubicBezTo>
                  <a:cubicBezTo>
                    <a:pt x="567" y="2468"/>
                    <a:pt x="698" y="2409"/>
                    <a:pt x="751" y="2288"/>
                  </a:cubicBezTo>
                  <a:lnTo>
                    <a:pt x="751" y="2288"/>
                  </a:lnTo>
                  <a:cubicBezTo>
                    <a:pt x="740" y="2351"/>
                    <a:pt x="786" y="2417"/>
                    <a:pt x="848" y="2444"/>
                  </a:cubicBezTo>
                  <a:cubicBezTo>
                    <a:pt x="879" y="2455"/>
                    <a:pt x="913" y="2460"/>
                    <a:pt x="946" y="2460"/>
                  </a:cubicBezTo>
                  <a:cubicBezTo>
                    <a:pt x="978" y="2460"/>
                    <a:pt x="1010" y="2455"/>
                    <a:pt x="1041" y="2446"/>
                  </a:cubicBezTo>
                  <a:cubicBezTo>
                    <a:pt x="1236" y="2391"/>
                    <a:pt x="1392" y="2244"/>
                    <a:pt x="1458" y="2053"/>
                  </a:cubicBezTo>
                  <a:lnTo>
                    <a:pt x="1399" y="2035"/>
                  </a:lnTo>
                  <a:lnTo>
                    <a:pt x="1399" y="2035"/>
                  </a:lnTo>
                  <a:cubicBezTo>
                    <a:pt x="1666" y="2023"/>
                    <a:pt x="1900" y="1773"/>
                    <a:pt x="1832" y="1468"/>
                  </a:cubicBezTo>
                  <a:lnTo>
                    <a:pt x="1832" y="1468"/>
                  </a:lnTo>
                  <a:cubicBezTo>
                    <a:pt x="1935" y="1567"/>
                    <a:pt x="2047" y="1673"/>
                    <a:pt x="2187" y="1697"/>
                  </a:cubicBezTo>
                  <a:cubicBezTo>
                    <a:pt x="2201" y="1699"/>
                    <a:pt x="2214" y="1700"/>
                    <a:pt x="2228" y="1700"/>
                  </a:cubicBezTo>
                  <a:cubicBezTo>
                    <a:pt x="2360" y="1700"/>
                    <a:pt x="2499" y="1607"/>
                    <a:pt x="2493" y="1477"/>
                  </a:cubicBezTo>
                  <a:lnTo>
                    <a:pt x="2493" y="1477"/>
                  </a:lnTo>
                  <a:lnTo>
                    <a:pt x="2732" y="1833"/>
                  </a:lnTo>
                  <a:cubicBezTo>
                    <a:pt x="2859" y="1767"/>
                    <a:pt x="2976" y="1684"/>
                    <a:pt x="3081" y="1589"/>
                  </a:cubicBezTo>
                  <a:cubicBezTo>
                    <a:pt x="3209" y="1732"/>
                    <a:pt x="3433" y="1699"/>
                    <a:pt x="3619" y="1725"/>
                  </a:cubicBezTo>
                  <a:cubicBezTo>
                    <a:pt x="3850" y="1761"/>
                    <a:pt x="4050" y="1899"/>
                    <a:pt x="4230" y="2046"/>
                  </a:cubicBezTo>
                  <a:cubicBezTo>
                    <a:pt x="4240" y="2053"/>
                    <a:pt x="4249" y="2056"/>
                    <a:pt x="4257" y="2056"/>
                  </a:cubicBezTo>
                  <a:cubicBezTo>
                    <a:pt x="4385" y="2056"/>
                    <a:pt x="4327" y="1250"/>
                    <a:pt x="4131" y="930"/>
                  </a:cubicBezTo>
                  <a:cubicBezTo>
                    <a:pt x="4019" y="746"/>
                    <a:pt x="3652" y="561"/>
                    <a:pt x="3501" y="410"/>
                  </a:cubicBezTo>
                  <a:cubicBezTo>
                    <a:pt x="3231" y="142"/>
                    <a:pt x="2852" y="1"/>
                    <a:pt x="2473"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74" name="Google Shape;1302;p38">
            <a:extLst>
              <a:ext uri="{FF2B5EF4-FFF2-40B4-BE49-F238E27FC236}">
                <a16:creationId xmlns:a16="http://schemas.microsoft.com/office/drawing/2014/main" id="{CDC92DBD-1BAC-4CAB-8CE1-6E3A6A547CA3}"/>
              </a:ext>
            </a:extLst>
          </p:cNvPr>
          <p:cNvSpPr txBox="1">
            <a:spLocks/>
          </p:cNvSpPr>
          <p:nvPr/>
        </p:nvSpPr>
        <p:spPr>
          <a:xfrm flipH="1">
            <a:off x="12754612" y="1152658"/>
            <a:ext cx="11037277" cy="3279580"/>
          </a:xfrm>
          <a:prstGeom prst="rect">
            <a:avLst/>
          </a:prstGeom>
        </p:spPr>
        <p:txBody>
          <a:bodyPr spcFirstLastPara="1" vert="horz" wrap="square" lIns="243828" tIns="243828" rIns="243828" bIns="243828" rtlCol="0" anchor="ctr" anchorCtr="0">
            <a:noAutofit/>
          </a:bodyPr>
          <a:lstStyle>
            <a:lvl1pPr algn="ctr" defTabSz="1828800" rtl="0" eaLnBrk="1" latinLnBrk="0" hangingPunct="1">
              <a:lnSpc>
                <a:spcPct val="90000"/>
              </a:lnSpc>
              <a:spcBef>
                <a:spcPct val="0"/>
              </a:spcBef>
              <a:buNone/>
              <a:defRPr sz="6400" kern="1200">
                <a:solidFill>
                  <a:srgbClr val="272E3A"/>
                </a:solidFill>
                <a:latin typeface="+mj-lt"/>
                <a:ea typeface="+mj-ea"/>
                <a:cs typeface="+mj-cs"/>
              </a:defRPr>
            </a:lvl1pPr>
          </a:lstStyle>
          <a:p>
            <a:pPr defTabSz="1828983"/>
            <a:r>
              <a:rPr lang="en-US" sz="6401" dirty="0">
                <a:solidFill>
                  <a:prstClr val="white"/>
                </a:solidFill>
                <a:latin typeface="Montserrat"/>
              </a:rPr>
              <a:t>Lorem Ipsum is simply dummy text of the </a:t>
            </a:r>
          </a:p>
        </p:txBody>
      </p:sp>
      <p:grpSp>
        <p:nvGrpSpPr>
          <p:cNvPr id="175" name="Google Shape;1303;p38">
            <a:extLst>
              <a:ext uri="{FF2B5EF4-FFF2-40B4-BE49-F238E27FC236}">
                <a16:creationId xmlns:a16="http://schemas.microsoft.com/office/drawing/2014/main" id="{4500ECE6-744A-47D1-9B43-4C6606354E12}"/>
              </a:ext>
            </a:extLst>
          </p:cNvPr>
          <p:cNvGrpSpPr/>
          <p:nvPr/>
        </p:nvGrpSpPr>
        <p:grpSpPr>
          <a:xfrm>
            <a:off x="22092274" y="617128"/>
            <a:ext cx="1126685" cy="1124967"/>
            <a:chOff x="5721625" y="4984150"/>
            <a:chExt cx="196950" cy="196650"/>
          </a:xfrm>
        </p:grpSpPr>
        <p:sp>
          <p:nvSpPr>
            <p:cNvPr id="176" name="Google Shape;1304;p38">
              <a:extLst>
                <a:ext uri="{FF2B5EF4-FFF2-40B4-BE49-F238E27FC236}">
                  <a16:creationId xmlns:a16="http://schemas.microsoft.com/office/drawing/2014/main" id="{EA19ADFA-287D-4497-9377-CD2F2250A022}"/>
                </a:ext>
              </a:extLst>
            </p:cNvPr>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7" name="Google Shape;1305;p38">
              <a:extLst>
                <a:ext uri="{FF2B5EF4-FFF2-40B4-BE49-F238E27FC236}">
                  <a16:creationId xmlns:a16="http://schemas.microsoft.com/office/drawing/2014/main" id="{7DD16BAB-226F-4C36-9CA5-9EC453D68BCD}"/>
                </a:ext>
              </a:extLst>
            </p:cNvPr>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8" name="Google Shape;1306;p38">
              <a:extLst>
                <a:ext uri="{FF2B5EF4-FFF2-40B4-BE49-F238E27FC236}">
                  <a16:creationId xmlns:a16="http://schemas.microsoft.com/office/drawing/2014/main" id="{2CD11A74-348C-48D5-8F86-75CFB64A3059}"/>
                </a:ext>
              </a:extLst>
            </p:cNvPr>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9" name="Google Shape;1307;p38">
              <a:extLst>
                <a:ext uri="{FF2B5EF4-FFF2-40B4-BE49-F238E27FC236}">
                  <a16:creationId xmlns:a16="http://schemas.microsoft.com/office/drawing/2014/main" id="{28DACB49-899E-425B-8119-1FD065BF6F6F}"/>
                </a:ext>
              </a:extLst>
            </p:cNvPr>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0" name="Google Shape;1308;p38">
              <a:extLst>
                <a:ext uri="{FF2B5EF4-FFF2-40B4-BE49-F238E27FC236}">
                  <a16:creationId xmlns:a16="http://schemas.microsoft.com/office/drawing/2014/main" id="{837BB87B-25EB-4942-9D45-4CC1FEE601DD}"/>
                </a:ext>
              </a:extLst>
            </p:cNvPr>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81" name="Google Shape;1309;p38">
            <a:extLst>
              <a:ext uri="{FF2B5EF4-FFF2-40B4-BE49-F238E27FC236}">
                <a16:creationId xmlns:a16="http://schemas.microsoft.com/office/drawing/2014/main" id="{48431A49-BC7D-41EA-8F74-7119A5DBD4CB}"/>
              </a:ext>
            </a:extLst>
          </p:cNvPr>
          <p:cNvGrpSpPr/>
          <p:nvPr/>
        </p:nvGrpSpPr>
        <p:grpSpPr>
          <a:xfrm>
            <a:off x="3827220" y="2937676"/>
            <a:ext cx="2374102" cy="1800496"/>
            <a:chOff x="4725044" y="4077175"/>
            <a:chExt cx="398900" cy="347475"/>
          </a:xfrm>
        </p:grpSpPr>
        <p:sp>
          <p:nvSpPr>
            <p:cNvPr id="182" name="Google Shape;1310;p38">
              <a:extLst>
                <a:ext uri="{FF2B5EF4-FFF2-40B4-BE49-F238E27FC236}">
                  <a16:creationId xmlns:a16="http://schemas.microsoft.com/office/drawing/2014/main" id="{B5C34F51-7951-485A-8985-EDCA815F415B}"/>
                </a:ext>
              </a:extLst>
            </p:cNvPr>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3" name="Google Shape;1311;p38">
              <a:extLst>
                <a:ext uri="{FF2B5EF4-FFF2-40B4-BE49-F238E27FC236}">
                  <a16:creationId xmlns:a16="http://schemas.microsoft.com/office/drawing/2014/main" id="{28AB1986-53BA-4AB0-81E9-31B4D8BA8D75}"/>
                </a:ext>
              </a:extLst>
            </p:cNvPr>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4" name="Google Shape;1312;p38">
              <a:extLst>
                <a:ext uri="{FF2B5EF4-FFF2-40B4-BE49-F238E27FC236}">
                  <a16:creationId xmlns:a16="http://schemas.microsoft.com/office/drawing/2014/main" id="{33F5B0A8-BFCB-4A57-B916-4B2D27FFDD0A}"/>
                </a:ext>
              </a:extLst>
            </p:cNvPr>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5" name="Google Shape;1313;p38">
              <a:extLst>
                <a:ext uri="{FF2B5EF4-FFF2-40B4-BE49-F238E27FC236}">
                  <a16:creationId xmlns:a16="http://schemas.microsoft.com/office/drawing/2014/main" id="{A2A4592A-D5E4-458D-AAF7-9184052A9A84}"/>
                </a:ext>
              </a:extLst>
            </p:cNvPr>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6" name="Google Shape;1314;p38">
              <a:extLst>
                <a:ext uri="{FF2B5EF4-FFF2-40B4-BE49-F238E27FC236}">
                  <a16:creationId xmlns:a16="http://schemas.microsoft.com/office/drawing/2014/main" id="{40DC15D5-2E76-438D-B59D-55CB3FA1B4BA}"/>
                </a:ext>
              </a:extLst>
            </p:cNvPr>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7" name="Google Shape;1315;p38">
              <a:extLst>
                <a:ext uri="{FF2B5EF4-FFF2-40B4-BE49-F238E27FC236}">
                  <a16:creationId xmlns:a16="http://schemas.microsoft.com/office/drawing/2014/main" id="{F45F8E0F-A46A-4A7D-A4C9-42701AF2FF72}"/>
                </a:ext>
              </a:extLst>
            </p:cNvPr>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8" name="Google Shape;1316;p38">
              <a:extLst>
                <a:ext uri="{FF2B5EF4-FFF2-40B4-BE49-F238E27FC236}">
                  <a16:creationId xmlns:a16="http://schemas.microsoft.com/office/drawing/2014/main" id="{2D19CEC0-415A-4676-BC0B-9C28F79BC7C5}"/>
                </a:ext>
              </a:extLst>
            </p:cNvPr>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89" name="Google Shape;1317;p38">
            <a:extLst>
              <a:ext uri="{FF2B5EF4-FFF2-40B4-BE49-F238E27FC236}">
                <a16:creationId xmlns:a16="http://schemas.microsoft.com/office/drawing/2014/main" id="{F452C742-8E2D-48C8-AAEF-D7021970081B}"/>
              </a:ext>
            </a:extLst>
          </p:cNvPr>
          <p:cNvGrpSpPr/>
          <p:nvPr/>
        </p:nvGrpSpPr>
        <p:grpSpPr>
          <a:xfrm>
            <a:off x="1219598" y="7220872"/>
            <a:ext cx="1658371" cy="1338238"/>
            <a:chOff x="7514750" y="4210883"/>
            <a:chExt cx="953999" cy="769838"/>
          </a:xfrm>
        </p:grpSpPr>
        <p:sp>
          <p:nvSpPr>
            <p:cNvPr id="190" name="Google Shape;1318;p38">
              <a:extLst>
                <a:ext uri="{FF2B5EF4-FFF2-40B4-BE49-F238E27FC236}">
                  <a16:creationId xmlns:a16="http://schemas.microsoft.com/office/drawing/2014/main" id="{02B5A1F9-A195-42FC-9E7F-958727E62199}"/>
                </a:ext>
              </a:extLst>
            </p:cNvPr>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1" name="Google Shape;1319;p38">
              <a:extLst>
                <a:ext uri="{FF2B5EF4-FFF2-40B4-BE49-F238E27FC236}">
                  <a16:creationId xmlns:a16="http://schemas.microsoft.com/office/drawing/2014/main" id="{4F1D30B1-3E38-4261-8746-5639F3109194}"/>
                </a:ext>
              </a:extLst>
            </p:cNvPr>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2" name="Google Shape;1320;p38">
              <a:extLst>
                <a:ext uri="{FF2B5EF4-FFF2-40B4-BE49-F238E27FC236}">
                  <a16:creationId xmlns:a16="http://schemas.microsoft.com/office/drawing/2014/main" id="{E083CFEF-8F6F-40AE-BE2B-BE7DFE3EEAEE}"/>
                </a:ext>
              </a:extLst>
            </p:cNvPr>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3" name="Google Shape;1321;p38">
              <a:extLst>
                <a:ext uri="{FF2B5EF4-FFF2-40B4-BE49-F238E27FC236}">
                  <a16:creationId xmlns:a16="http://schemas.microsoft.com/office/drawing/2014/main" id="{67F6AA71-AC93-4193-A2D1-703C91862B5E}"/>
                </a:ext>
              </a:extLst>
            </p:cNvPr>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4" name="Google Shape;1322;p38">
              <a:extLst>
                <a:ext uri="{FF2B5EF4-FFF2-40B4-BE49-F238E27FC236}">
                  <a16:creationId xmlns:a16="http://schemas.microsoft.com/office/drawing/2014/main" id="{45920824-EF6F-4934-A204-3A2ABECB41AC}"/>
                </a:ext>
              </a:extLst>
            </p:cNvPr>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5" name="Google Shape;1323;p38">
              <a:extLst>
                <a:ext uri="{FF2B5EF4-FFF2-40B4-BE49-F238E27FC236}">
                  <a16:creationId xmlns:a16="http://schemas.microsoft.com/office/drawing/2014/main" id="{3AA18D2C-010F-4D4B-89A4-FCD165DF5469}"/>
                </a:ext>
              </a:extLst>
            </p:cNvPr>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6" name="Google Shape;1324;p38">
              <a:extLst>
                <a:ext uri="{FF2B5EF4-FFF2-40B4-BE49-F238E27FC236}">
                  <a16:creationId xmlns:a16="http://schemas.microsoft.com/office/drawing/2014/main" id="{A783E588-030C-4106-943B-618E1850B796}"/>
                </a:ext>
              </a:extLst>
            </p:cNvPr>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97" name="Google Shape;1325;p38">
            <a:extLst>
              <a:ext uri="{FF2B5EF4-FFF2-40B4-BE49-F238E27FC236}">
                <a16:creationId xmlns:a16="http://schemas.microsoft.com/office/drawing/2014/main" id="{A25CABA2-7B1D-4AA6-BED2-9F66D8AC8DC9}"/>
              </a:ext>
            </a:extLst>
          </p:cNvPr>
          <p:cNvGrpSpPr/>
          <p:nvPr/>
        </p:nvGrpSpPr>
        <p:grpSpPr>
          <a:xfrm>
            <a:off x="7738571" y="6542573"/>
            <a:ext cx="10797834" cy="4983140"/>
            <a:chOff x="3549525" y="2426200"/>
            <a:chExt cx="729775" cy="336775"/>
          </a:xfrm>
        </p:grpSpPr>
        <p:sp>
          <p:nvSpPr>
            <p:cNvPr id="198" name="Google Shape;1326;p38">
              <a:extLst>
                <a:ext uri="{FF2B5EF4-FFF2-40B4-BE49-F238E27FC236}">
                  <a16:creationId xmlns:a16="http://schemas.microsoft.com/office/drawing/2014/main" id="{270488C0-EAE7-4B0C-8332-8D5C095D6117}"/>
                </a:ext>
              </a:extLst>
            </p:cNvPr>
            <p:cNvSpPr/>
            <p:nvPr/>
          </p:nvSpPr>
          <p:spPr>
            <a:xfrm>
              <a:off x="3549525" y="2426200"/>
              <a:ext cx="729775" cy="336775"/>
            </a:xfrm>
            <a:custGeom>
              <a:avLst/>
              <a:gdLst/>
              <a:ahLst/>
              <a:cxnLst/>
              <a:rect l="l" t="t" r="r" b="b"/>
              <a:pathLst>
                <a:path w="29191" h="13471" extrusionOk="0">
                  <a:moveTo>
                    <a:pt x="23735" y="0"/>
                  </a:moveTo>
                  <a:cubicBezTo>
                    <a:pt x="23678" y="0"/>
                    <a:pt x="23621" y="1"/>
                    <a:pt x="23565" y="2"/>
                  </a:cubicBezTo>
                  <a:lnTo>
                    <a:pt x="17913" y="78"/>
                  </a:lnTo>
                  <a:cubicBezTo>
                    <a:pt x="17378" y="85"/>
                    <a:pt x="16796" y="108"/>
                    <a:pt x="16381" y="449"/>
                  </a:cubicBezTo>
                  <a:cubicBezTo>
                    <a:pt x="16173" y="620"/>
                    <a:pt x="16026" y="858"/>
                    <a:pt x="15804" y="1011"/>
                  </a:cubicBezTo>
                  <a:cubicBezTo>
                    <a:pt x="15522" y="1209"/>
                    <a:pt x="15158" y="1239"/>
                    <a:pt x="14814" y="1265"/>
                  </a:cubicBezTo>
                  <a:lnTo>
                    <a:pt x="13171" y="1383"/>
                  </a:lnTo>
                  <a:cubicBezTo>
                    <a:pt x="12575" y="1426"/>
                    <a:pt x="12373" y="2199"/>
                    <a:pt x="12870" y="2530"/>
                  </a:cubicBezTo>
                  <a:cubicBezTo>
                    <a:pt x="12994" y="2613"/>
                    <a:pt x="13125" y="2685"/>
                    <a:pt x="13263" y="2745"/>
                  </a:cubicBezTo>
                  <a:cubicBezTo>
                    <a:pt x="11427" y="3580"/>
                    <a:pt x="9416" y="3660"/>
                    <a:pt x="7377" y="3660"/>
                  </a:cubicBezTo>
                  <a:cubicBezTo>
                    <a:pt x="6891" y="3660"/>
                    <a:pt x="6404" y="3656"/>
                    <a:pt x="5918" y="3656"/>
                  </a:cubicBezTo>
                  <a:cubicBezTo>
                    <a:pt x="4910" y="3656"/>
                    <a:pt x="3904" y="3675"/>
                    <a:pt x="2918" y="3795"/>
                  </a:cubicBezTo>
                  <a:cubicBezTo>
                    <a:pt x="2585" y="3835"/>
                    <a:pt x="2198" y="3930"/>
                    <a:pt x="2074" y="4241"/>
                  </a:cubicBezTo>
                  <a:cubicBezTo>
                    <a:pt x="1871" y="4750"/>
                    <a:pt x="2564" y="5152"/>
                    <a:pt x="3110" y="5190"/>
                  </a:cubicBezTo>
                  <a:cubicBezTo>
                    <a:pt x="3658" y="5229"/>
                    <a:pt x="4355" y="5257"/>
                    <a:pt x="4544" y="5773"/>
                  </a:cubicBezTo>
                  <a:cubicBezTo>
                    <a:pt x="3347" y="6459"/>
                    <a:pt x="2002" y="6852"/>
                    <a:pt x="623" y="6919"/>
                  </a:cubicBezTo>
                  <a:cubicBezTo>
                    <a:pt x="226" y="6938"/>
                    <a:pt x="0" y="7386"/>
                    <a:pt x="223" y="7715"/>
                  </a:cubicBezTo>
                  <a:cubicBezTo>
                    <a:pt x="590" y="8259"/>
                    <a:pt x="1357" y="8601"/>
                    <a:pt x="2054" y="8656"/>
                  </a:cubicBezTo>
                  <a:cubicBezTo>
                    <a:pt x="2220" y="8669"/>
                    <a:pt x="2388" y="8673"/>
                    <a:pt x="2557" y="8673"/>
                  </a:cubicBezTo>
                  <a:cubicBezTo>
                    <a:pt x="2901" y="8673"/>
                    <a:pt x="3248" y="8655"/>
                    <a:pt x="3590" y="8655"/>
                  </a:cubicBezTo>
                  <a:cubicBezTo>
                    <a:pt x="4079" y="8655"/>
                    <a:pt x="4560" y="8692"/>
                    <a:pt x="5011" y="8874"/>
                  </a:cubicBezTo>
                  <a:cubicBezTo>
                    <a:pt x="5177" y="8940"/>
                    <a:pt x="5354" y="9050"/>
                    <a:pt x="5379" y="9226"/>
                  </a:cubicBezTo>
                  <a:cubicBezTo>
                    <a:pt x="5407" y="9425"/>
                    <a:pt x="5234" y="9584"/>
                    <a:pt x="5109" y="9742"/>
                  </a:cubicBezTo>
                  <a:cubicBezTo>
                    <a:pt x="4474" y="10544"/>
                    <a:pt x="5088" y="11828"/>
                    <a:pt x="6028" y="12237"/>
                  </a:cubicBezTo>
                  <a:cubicBezTo>
                    <a:pt x="6432" y="12414"/>
                    <a:pt x="6862" y="12478"/>
                    <a:pt x="7301" y="12478"/>
                  </a:cubicBezTo>
                  <a:cubicBezTo>
                    <a:pt x="7882" y="12478"/>
                    <a:pt x="8478" y="12365"/>
                    <a:pt x="9049" y="12251"/>
                  </a:cubicBezTo>
                  <a:lnTo>
                    <a:pt x="9049" y="12251"/>
                  </a:lnTo>
                  <a:lnTo>
                    <a:pt x="8506" y="12599"/>
                  </a:lnTo>
                  <a:lnTo>
                    <a:pt x="8501" y="12602"/>
                  </a:lnTo>
                  <a:cubicBezTo>
                    <a:pt x="8275" y="12738"/>
                    <a:pt x="8319" y="13078"/>
                    <a:pt x="8572" y="13152"/>
                  </a:cubicBezTo>
                  <a:cubicBezTo>
                    <a:pt x="9306" y="13364"/>
                    <a:pt x="10066" y="13470"/>
                    <a:pt x="10827" y="13470"/>
                  </a:cubicBezTo>
                  <a:cubicBezTo>
                    <a:pt x="11109" y="13470"/>
                    <a:pt x="11392" y="13456"/>
                    <a:pt x="11674" y="13426"/>
                  </a:cubicBezTo>
                  <a:cubicBezTo>
                    <a:pt x="12060" y="13386"/>
                    <a:pt x="12317" y="13011"/>
                    <a:pt x="12222" y="12636"/>
                  </a:cubicBezTo>
                  <a:cubicBezTo>
                    <a:pt x="12197" y="12539"/>
                    <a:pt x="12192" y="12436"/>
                    <a:pt x="12208" y="12337"/>
                  </a:cubicBezTo>
                  <a:lnTo>
                    <a:pt x="12208" y="12337"/>
                  </a:lnTo>
                  <a:lnTo>
                    <a:pt x="21631" y="12481"/>
                  </a:lnTo>
                  <a:cubicBezTo>
                    <a:pt x="21646" y="12481"/>
                    <a:pt x="21662" y="12481"/>
                    <a:pt x="21678" y="12481"/>
                  </a:cubicBezTo>
                  <a:cubicBezTo>
                    <a:pt x="22439" y="12481"/>
                    <a:pt x="23444" y="12208"/>
                    <a:pt x="23380" y="11460"/>
                  </a:cubicBezTo>
                  <a:cubicBezTo>
                    <a:pt x="23325" y="10824"/>
                    <a:pt x="22528" y="10608"/>
                    <a:pt x="21913" y="10437"/>
                  </a:cubicBezTo>
                  <a:cubicBezTo>
                    <a:pt x="21299" y="10267"/>
                    <a:pt x="20603" y="9626"/>
                    <a:pt x="20980" y="9112"/>
                  </a:cubicBezTo>
                  <a:cubicBezTo>
                    <a:pt x="21099" y="8950"/>
                    <a:pt x="21296" y="8867"/>
                    <a:pt x="21486" y="8802"/>
                  </a:cubicBezTo>
                  <a:cubicBezTo>
                    <a:pt x="23514" y="8106"/>
                    <a:pt x="25810" y="8605"/>
                    <a:pt x="27822" y="7869"/>
                  </a:cubicBezTo>
                  <a:cubicBezTo>
                    <a:pt x="28159" y="7746"/>
                    <a:pt x="28498" y="7577"/>
                    <a:pt x="28707" y="7285"/>
                  </a:cubicBezTo>
                  <a:cubicBezTo>
                    <a:pt x="29190" y="6611"/>
                    <a:pt x="28721" y="5608"/>
                    <a:pt x="28001" y="5195"/>
                  </a:cubicBezTo>
                  <a:cubicBezTo>
                    <a:pt x="27281" y="4784"/>
                    <a:pt x="26411" y="4774"/>
                    <a:pt x="25586" y="4682"/>
                  </a:cubicBezTo>
                  <a:cubicBezTo>
                    <a:pt x="25213" y="4640"/>
                    <a:pt x="24728" y="4420"/>
                    <a:pt x="24822" y="4057"/>
                  </a:cubicBezTo>
                  <a:cubicBezTo>
                    <a:pt x="24895" y="3781"/>
                    <a:pt x="25245" y="3713"/>
                    <a:pt x="25527" y="3681"/>
                  </a:cubicBezTo>
                  <a:cubicBezTo>
                    <a:pt x="26381" y="3586"/>
                    <a:pt x="27215" y="3359"/>
                    <a:pt x="28000" y="3005"/>
                  </a:cubicBezTo>
                  <a:cubicBezTo>
                    <a:pt x="28265" y="2885"/>
                    <a:pt x="28566" y="2685"/>
                    <a:pt x="28547" y="2394"/>
                  </a:cubicBezTo>
                  <a:cubicBezTo>
                    <a:pt x="28525" y="2078"/>
                    <a:pt x="28153" y="1929"/>
                    <a:pt x="27844" y="1862"/>
                  </a:cubicBezTo>
                  <a:cubicBezTo>
                    <a:pt x="26876" y="1653"/>
                    <a:pt x="25890" y="1543"/>
                    <a:pt x="24900" y="1534"/>
                  </a:cubicBezTo>
                  <a:lnTo>
                    <a:pt x="26109" y="884"/>
                  </a:lnTo>
                  <a:cubicBezTo>
                    <a:pt x="25659" y="119"/>
                    <a:pt x="24639" y="0"/>
                    <a:pt x="23735" y="0"/>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9" name="Google Shape;1327;p38">
              <a:extLst>
                <a:ext uri="{FF2B5EF4-FFF2-40B4-BE49-F238E27FC236}">
                  <a16:creationId xmlns:a16="http://schemas.microsoft.com/office/drawing/2014/main" id="{1F80CD32-5DE4-41EE-9B71-C4F1DCE30B80}"/>
                </a:ext>
              </a:extLst>
            </p:cNvPr>
            <p:cNvSpPr/>
            <p:nvPr/>
          </p:nvSpPr>
          <p:spPr>
            <a:xfrm>
              <a:off x="3876700" y="2613800"/>
              <a:ext cx="66350" cy="5650"/>
            </a:xfrm>
            <a:custGeom>
              <a:avLst/>
              <a:gdLst/>
              <a:ahLst/>
              <a:cxnLst/>
              <a:rect l="l" t="t" r="r" b="b"/>
              <a:pathLst>
                <a:path w="2654" h="226" extrusionOk="0">
                  <a:moveTo>
                    <a:pt x="274" y="0"/>
                  </a:moveTo>
                  <a:cubicBezTo>
                    <a:pt x="211" y="0"/>
                    <a:pt x="147" y="1"/>
                    <a:pt x="84" y="1"/>
                  </a:cubicBezTo>
                  <a:cubicBezTo>
                    <a:pt x="19" y="2"/>
                    <a:pt x="0" y="105"/>
                    <a:pt x="68" y="116"/>
                  </a:cubicBezTo>
                  <a:cubicBezTo>
                    <a:pt x="518" y="195"/>
                    <a:pt x="981" y="225"/>
                    <a:pt x="1443" y="225"/>
                  </a:cubicBezTo>
                  <a:cubicBezTo>
                    <a:pt x="1823" y="225"/>
                    <a:pt x="2203" y="205"/>
                    <a:pt x="2576" y="174"/>
                  </a:cubicBezTo>
                  <a:cubicBezTo>
                    <a:pt x="2651" y="168"/>
                    <a:pt x="2653" y="57"/>
                    <a:pt x="2576" y="57"/>
                  </a:cubicBezTo>
                  <a:cubicBezTo>
                    <a:pt x="1810" y="49"/>
                    <a:pt x="1040" y="0"/>
                    <a:pt x="274"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0" name="Google Shape;1328;p38">
              <a:extLst>
                <a:ext uri="{FF2B5EF4-FFF2-40B4-BE49-F238E27FC236}">
                  <a16:creationId xmlns:a16="http://schemas.microsoft.com/office/drawing/2014/main" id="{931DCED9-759A-47E9-B799-023FCAC6B03F}"/>
                </a:ext>
              </a:extLst>
            </p:cNvPr>
            <p:cNvSpPr/>
            <p:nvPr/>
          </p:nvSpPr>
          <p:spPr>
            <a:xfrm>
              <a:off x="3978175" y="2610200"/>
              <a:ext cx="23225" cy="4325"/>
            </a:xfrm>
            <a:custGeom>
              <a:avLst/>
              <a:gdLst/>
              <a:ahLst/>
              <a:cxnLst/>
              <a:rect l="l" t="t" r="r" b="b"/>
              <a:pathLst>
                <a:path w="929" h="173" extrusionOk="0">
                  <a:moveTo>
                    <a:pt x="555" y="1"/>
                  </a:moveTo>
                  <a:cubicBezTo>
                    <a:pt x="414" y="1"/>
                    <a:pt x="273" y="11"/>
                    <a:pt x="130" y="22"/>
                  </a:cubicBezTo>
                  <a:cubicBezTo>
                    <a:pt x="102" y="23"/>
                    <a:pt x="77" y="42"/>
                    <a:pt x="68" y="69"/>
                  </a:cubicBezTo>
                  <a:lnTo>
                    <a:pt x="2" y="85"/>
                  </a:lnTo>
                  <a:cubicBezTo>
                    <a:pt x="1" y="85"/>
                    <a:pt x="1" y="87"/>
                    <a:pt x="2" y="87"/>
                  </a:cubicBezTo>
                  <a:lnTo>
                    <a:pt x="68" y="104"/>
                  </a:lnTo>
                  <a:cubicBezTo>
                    <a:pt x="77" y="132"/>
                    <a:pt x="102" y="151"/>
                    <a:pt x="130" y="152"/>
                  </a:cubicBezTo>
                  <a:cubicBezTo>
                    <a:pt x="272" y="162"/>
                    <a:pt x="411" y="173"/>
                    <a:pt x="551" y="173"/>
                  </a:cubicBezTo>
                  <a:cubicBezTo>
                    <a:pt x="651" y="173"/>
                    <a:pt x="751" y="167"/>
                    <a:pt x="853" y="153"/>
                  </a:cubicBezTo>
                  <a:cubicBezTo>
                    <a:pt x="928" y="142"/>
                    <a:pt x="928" y="31"/>
                    <a:pt x="853" y="20"/>
                  </a:cubicBezTo>
                  <a:cubicBezTo>
                    <a:pt x="753" y="6"/>
                    <a:pt x="654" y="1"/>
                    <a:pt x="555"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1" name="Google Shape;1329;p38">
              <a:extLst>
                <a:ext uri="{FF2B5EF4-FFF2-40B4-BE49-F238E27FC236}">
                  <a16:creationId xmlns:a16="http://schemas.microsoft.com/office/drawing/2014/main" id="{5713C29D-CE8D-4C77-BD1B-58120EDB4E26}"/>
                </a:ext>
              </a:extLst>
            </p:cNvPr>
            <p:cNvSpPr/>
            <p:nvPr/>
          </p:nvSpPr>
          <p:spPr>
            <a:xfrm>
              <a:off x="4052425" y="2479650"/>
              <a:ext cx="74100" cy="23625"/>
            </a:xfrm>
            <a:custGeom>
              <a:avLst/>
              <a:gdLst/>
              <a:ahLst/>
              <a:cxnLst/>
              <a:rect l="l" t="t" r="r" b="b"/>
              <a:pathLst>
                <a:path w="2964" h="945" extrusionOk="0">
                  <a:moveTo>
                    <a:pt x="885" y="1"/>
                  </a:moveTo>
                  <a:cubicBezTo>
                    <a:pt x="769" y="1"/>
                    <a:pt x="653" y="2"/>
                    <a:pt x="536" y="4"/>
                  </a:cubicBezTo>
                  <a:cubicBezTo>
                    <a:pt x="523" y="5"/>
                    <a:pt x="523" y="25"/>
                    <a:pt x="536" y="27"/>
                  </a:cubicBezTo>
                  <a:cubicBezTo>
                    <a:pt x="971" y="72"/>
                    <a:pt x="1408" y="102"/>
                    <a:pt x="1845" y="121"/>
                  </a:cubicBezTo>
                  <a:cubicBezTo>
                    <a:pt x="2007" y="128"/>
                    <a:pt x="2173" y="129"/>
                    <a:pt x="2335" y="141"/>
                  </a:cubicBezTo>
                  <a:cubicBezTo>
                    <a:pt x="2340" y="141"/>
                    <a:pt x="2344" y="141"/>
                    <a:pt x="2349" y="141"/>
                  </a:cubicBezTo>
                  <a:cubicBezTo>
                    <a:pt x="2483" y="141"/>
                    <a:pt x="2616" y="170"/>
                    <a:pt x="2739" y="227"/>
                  </a:cubicBezTo>
                  <a:cubicBezTo>
                    <a:pt x="2694" y="378"/>
                    <a:pt x="2599" y="453"/>
                    <a:pt x="2452" y="453"/>
                  </a:cubicBezTo>
                  <a:cubicBezTo>
                    <a:pt x="2426" y="453"/>
                    <a:pt x="2397" y="451"/>
                    <a:pt x="2367" y="446"/>
                  </a:cubicBezTo>
                  <a:cubicBezTo>
                    <a:pt x="1599" y="537"/>
                    <a:pt x="868" y="527"/>
                    <a:pt x="110" y="731"/>
                  </a:cubicBezTo>
                  <a:cubicBezTo>
                    <a:pt x="71" y="741"/>
                    <a:pt x="66" y="808"/>
                    <a:pt x="110" y="815"/>
                  </a:cubicBezTo>
                  <a:cubicBezTo>
                    <a:pt x="369" y="854"/>
                    <a:pt x="626" y="898"/>
                    <a:pt x="883" y="943"/>
                  </a:cubicBezTo>
                  <a:cubicBezTo>
                    <a:pt x="885" y="944"/>
                    <a:pt x="888" y="944"/>
                    <a:pt x="890" y="944"/>
                  </a:cubicBezTo>
                  <a:cubicBezTo>
                    <a:pt x="922" y="944"/>
                    <a:pt x="934" y="894"/>
                    <a:pt x="899" y="887"/>
                  </a:cubicBezTo>
                  <a:cubicBezTo>
                    <a:pt x="772" y="863"/>
                    <a:pt x="1" y="815"/>
                    <a:pt x="458" y="741"/>
                  </a:cubicBezTo>
                  <a:cubicBezTo>
                    <a:pt x="811" y="684"/>
                    <a:pt x="1156" y="619"/>
                    <a:pt x="1516" y="593"/>
                  </a:cubicBezTo>
                  <a:cubicBezTo>
                    <a:pt x="1992" y="560"/>
                    <a:pt x="2500" y="626"/>
                    <a:pt x="2930" y="376"/>
                  </a:cubicBezTo>
                  <a:cubicBezTo>
                    <a:pt x="2952" y="363"/>
                    <a:pt x="2963" y="330"/>
                    <a:pt x="2947" y="308"/>
                  </a:cubicBezTo>
                  <a:cubicBezTo>
                    <a:pt x="2777" y="74"/>
                    <a:pt x="2528" y="55"/>
                    <a:pt x="2253" y="40"/>
                  </a:cubicBezTo>
                  <a:cubicBezTo>
                    <a:pt x="1798" y="16"/>
                    <a:pt x="1341" y="1"/>
                    <a:pt x="885"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2" name="Google Shape;1330;p38">
              <a:extLst>
                <a:ext uri="{FF2B5EF4-FFF2-40B4-BE49-F238E27FC236}">
                  <a16:creationId xmlns:a16="http://schemas.microsoft.com/office/drawing/2014/main" id="{F77EAEC4-D8AB-4827-A682-BB5024B7B2CE}"/>
                </a:ext>
              </a:extLst>
            </p:cNvPr>
            <p:cNvSpPr/>
            <p:nvPr/>
          </p:nvSpPr>
          <p:spPr>
            <a:xfrm>
              <a:off x="3660225" y="2598800"/>
              <a:ext cx="32125" cy="6625"/>
            </a:xfrm>
            <a:custGeom>
              <a:avLst/>
              <a:gdLst/>
              <a:ahLst/>
              <a:cxnLst/>
              <a:rect l="l" t="t" r="r" b="b"/>
              <a:pathLst>
                <a:path w="1285" h="265" extrusionOk="0">
                  <a:moveTo>
                    <a:pt x="165" y="1"/>
                  </a:moveTo>
                  <a:cubicBezTo>
                    <a:pt x="126" y="1"/>
                    <a:pt x="87" y="3"/>
                    <a:pt x="48" y="9"/>
                  </a:cubicBezTo>
                  <a:cubicBezTo>
                    <a:pt x="0" y="16"/>
                    <a:pt x="7" y="76"/>
                    <a:pt x="36" y="98"/>
                  </a:cubicBezTo>
                  <a:cubicBezTo>
                    <a:pt x="191" y="218"/>
                    <a:pt x="423" y="264"/>
                    <a:pt x="656" y="264"/>
                  </a:cubicBezTo>
                  <a:cubicBezTo>
                    <a:pt x="859" y="264"/>
                    <a:pt x="1063" y="229"/>
                    <a:pt x="1217" y="175"/>
                  </a:cubicBezTo>
                  <a:cubicBezTo>
                    <a:pt x="1285" y="152"/>
                    <a:pt x="1275" y="51"/>
                    <a:pt x="1199" y="49"/>
                  </a:cubicBezTo>
                  <a:cubicBezTo>
                    <a:pt x="1159" y="48"/>
                    <a:pt x="1118" y="47"/>
                    <a:pt x="1078" y="47"/>
                  </a:cubicBezTo>
                  <a:cubicBezTo>
                    <a:pt x="992" y="47"/>
                    <a:pt x="906" y="49"/>
                    <a:pt x="820" y="49"/>
                  </a:cubicBezTo>
                  <a:cubicBezTo>
                    <a:pt x="742" y="49"/>
                    <a:pt x="664" y="47"/>
                    <a:pt x="586" y="41"/>
                  </a:cubicBezTo>
                  <a:cubicBezTo>
                    <a:pt x="445" y="31"/>
                    <a:pt x="305" y="1"/>
                    <a:pt x="165"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3" name="Google Shape;1331;p38">
              <a:extLst>
                <a:ext uri="{FF2B5EF4-FFF2-40B4-BE49-F238E27FC236}">
                  <a16:creationId xmlns:a16="http://schemas.microsoft.com/office/drawing/2014/main" id="{D99C9F52-E017-43D5-91CC-BEBB21F367A0}"/>
                </a:ext>
              </a:extLst>
            </p:cNvPr>
            <p:cNvSpPr/>
            <p:nvPr/>
          </p:nvSpPr>
          <p:spPr>
            <a:xfrm>
              <a:off x="3684675" y="2574125"/>
              <a:ext cx="26175" cy="4625"/>
            </a:xfrm>
            <a:custGeom>
              <a:avLst/>
              <a:gdLst/>
              <a:ahLst/>
              <a:cxnLst/>
              <a:rect l="l" t="t" r="r" b="b"/>
              <a:pathLst>
                <a:path w="1047" h="185" extrusionOk="0">
                  <a:moveTo>
                    <a:pt x="97" y="0"/>
                  </a:moveTo>
                  <a:cubicBezTo>
                    <a:pt x="17" y="0"/>
                    <a:pt x="1" y="128"/>
                    <a:pt x="81" y="146"/>
                  </a:cubicBezTo>
                  <a:cubicBezTo>
                    <a:pt x="201" y="173"/>
                    <a:pt x="329" y="184"/>
                    <a:pt x="458" y="184"/>
                  </a:cubicBezTo>
                  <a:cubicBezTo>
                    <a:pt x="643" y="184"/>
                    <a:pt x="831" y="162"/>
                    <a:pt x="1004" y="135"/>
                  </a:cubicBezTo>
                  <a:cubicBezTo>
                    <a:pt x="1047" y="129"/>
                    <a:pt x="1035" y="64"/>
                    <a:pt x="995" y="64"/>
                  </a:cubicBezTo>
                  <a:cubicBezTo>
                    <a:pt x="692" y="64"/>
                    <a:pt x="400" y="15"/>
                    <a:pt x="101" y="0"/>
                  </a:cubicBezTo>
                  <a:cubicBezTo>
                    <a:pt x="100" y="0"/>
                    <a:pt x="98" y="0"/>
                    <a:pt x="97"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4" name="Google Shape;1332;p38">
              <a:extLst>
                <a:ext uri="{FF2B5EF4-FFF2-40B4-BE49-F238E27FC236}">
                  <a16:creationId xmlns:a16="http://schemas.microsoft.com/office/drawing/2014/main" id="{B60AFE26-C191-4751-9957-FBB10129C882}"/>
                </a:ext>
              </a:extLst>
            </p:cNvPr>
            <p:cNvSpPr/>
            <p:nvPr/>
          </p:nvSpPr>
          <p:spPr>
            <a:xfrm>
              <a:off x="4051025" y="2693725"/>
              <a:ext cx="49850" cy="28300"/>
            </a:xfrm>
            <a:custGeom>
              <a:avLst/>
              <a:gdLst/>
              <a:ahLst/>
              <a:cxnLst/>
              <a:rect l="l" t="t" r="r" b="b"/>
              <a:pathLst>
                <a:path w="1994" h="1132" extrusionOk="0">
                  <a:moveTo>
                    <a:pt x="816" y="1"/>
                  </a:moveTo>
                  <a:cubicBezTo>
                    <a:pt x="676" y="1"/>
                    <a:pt x="537" y="29"/>
                    <a:pt x="406" y="94"/>
                  </a:cubicBezTo>
                  <a:cubicBezTo>
                    <a:pt x="249" y="171"/>
                    <a:pt x="1" y="352"/>
                    <a:pt x="26" y="552"/>
                  </a:cubicBezTo>
                  <a:cubicBezTo>
                    <a:pt x="50" y="737"/>
                    <a:pt x="222" y="749"/>
                    <a:pt x="385" y="771"/>
                  </a:cubicBezTo>
                  <a:cubicBezTo>
                    <a:pt x="579" y="798"/>
                    <a:pt x="775" y="811"/>
                    <a:pt x="972" y="811"/>
                  </a:cubicBezTo>
                  <a:cubicBezTo>
                    <a:pt x="998" y="811"/>
                    <a:pt x="1024" y="811"/>
                    <a:pt x="1051" y="811"/>
                  </a:cubicBezTo>
                  <a:cubicBezTo>
                    <a:pt x="1150" y="809"/>
                    <a:pt x="1258" y="798"/>
                    <a:pt x="1362" y="798"/>
                  </a:cubicBezTo>
                  <a:cubicBezTo>
                    <a:pt x="1578" y="798"/>
                    <a:pt x="1779" y="843"/>
                    <a:pt x="1866" y="1095"/>
                  </a:cubicBezTo>
                  <a:cubicBezTo>
                    <a:pt x="1873" y="1120"/>
                    <a:pt x="1894" y="1131"/>
                    <a:pt x="1914" y="1131"/>
                  </a:cubicBezTo>
                  <a:cubicBezTo>
                    <a:pt x="1939" y="1131"/>
                    <a:pt x="1963" y="1114"/>
                    <a:pt x="1964" y="1083"/>
                  </a:cubicBezTo>
                  <a:cubicBezTo>
                    <a:pt x="1993" y="720"/>
                    <a:pt x="1596" y="644"/>
                    <a:pt x="1312" y="644"/>
                  </a:cubicBezTo>
                  <a:cubicBezTo>
                    <a:pt x="1308" y="644"/>
                    <a:pt x="1304" y="644"/>
                    <a:pt x="1300" y="644"/>
                  </a:cubicBezTo>
                  <a:cubicBezTo>
                    <a:pt x="1183" y="645"/>
                    <a:pt x="1066" y="655"/>
                    <a:pt x="949" y="655"/>
                  </a:cubicBezTo>
                  <a:cubicBezTo>
                    <a:pt x="938" y="655"/>
                    <a:pt x="928" y="655"/>
                    <a:pt x="917" y="655"/>
                  </a:cubicBezTo>
                  <a:cubicBezTo>
                    <a:pt x="910" y="655"/>
                    <a:pt x="902" y="655"/>
                    <a:pt x="893" y="655"/>
                  </a:cubicBezTo>
                  <a:cubicBezTo>
                    <a:pt x="853" y="655"/>
                    <a:pt x="796" y="656"/>
                    <a:pt x="732" y="656"/>
                  </a:cubicBezTo>
                  <a:cubicBezTo>
                    <a:pt x="556" y="656"/>
                    <a:pt x="330" y="648"/>
                    <a:pt x="274" y="594"/>
                  </a:cubicBezTo>
                  <a:cubicBezTo>
                    <a:pt x="117" y="441"/>
                    <a:pt x="357" y="283"/>
                    <a:pt x="476" y="214"/>
                  </a:cubicBezTo>
                  <a:cubicBezTo>
                    <a:pt x="601" y="142"/>
                    <a:pt x="731" y="109"/>
                    <a:pt x="864" y="109"/>
                  </a:cubicBezTo>
                  <a:cubicBezTo>
                    <a:pt x="943" y="109"/>
                    <a:pt x="1023" y="120"/>
                    <a:pt x="1105" y="143"/>
                  </a:cubicBezTo>
                  <a:cubicBezTo>
                    <a:pt x="1110" y="145"/>
                    <a:pt x="1115" y="146"/>
                    <a:pt x="1120" y="146"/>
                  </a:cubicBezTo>
                  <a:cubicBezTo>
                    <a:pt x="1172" y="146"/>
                    <a:pt x="1190" y="61"/>
                    <a:pt x="1132" y="45"/>
                  </a:cubicBezTo>
                  <a:cubicBezTo>
                    <a:pt x="1027" y="17"/>
                    <a:pt x="921" y="1"/>
                    <a:pt x="816"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5" name="Google Shape;1333;p38">
              <a:extLst>
                <a:ext uri="{FF2B5EF4-FFF2-40B4-BE49-F238E27FC236}">
                  <a16:creationId xmlns:a16="http://schemas.microsoft.com/office/drawing/2014/main" id="{DD949513-97FB-4DC2-9578-7555D3801179}"/>
                </a:ext>
              </a:extLst>
            </p:cNvPr>
            <p:cNvSpPr/>
            <p:nvPr/>
          </p:nvSpPr>
          <p:spPr>
            <a:xfrm>
              <a:off x="4156650" y="2503250"/>
              <a:ext cx="24125" cy="78900"/>
            </a:xfrm>
            <a:custGeom>
              <a:avLst/>
              <a:gdLst/>
              <a:ahLst/>
              <a:cxnLst/>
              <a:rect l="l" t="t" r="r" b="b"/>
              <a:pathLst>
                <a:path w="965" h="3156" extrusionOk="0">
                  <a:moveTo>
                    <a:pt x="903" y="1"/>
                  </a:moveTo>
                  <a:cubicBezTo>
                    <a:pt x="887" y="1"/>
                    <a:pt x="870" y="7"/>
                    <a:pt x="860" y="23"/>
                  </a:cubicBezTo>
                  <a:cubicBezTo>
                    <a:pt x="252" y="880"/>
                    <a:pt x="48" y="2099"/>
                    <a:pt x="1" y="3125"/>
                  </a:cubicBezTo>
                  <a:cubicBezTo>
                    <a:pt x="1" y="3145"/>
                    <a:pt x="15" y="3155"/>
                    <a:pt x="30" y="3155"/>
                  </a:cubicBezTo>
                  <a:cubicBezTo>
                    <a:pt x="45" y="3155"/>
                    <a:pt x="61" y="3145"/>
                    <a:pt x="63" y="3125"/>
                  </a:cubicBezTo>
                  <a:cubicBezTo>
                    <a:pt x="109" y="2569"/>
                    <a:pt x="213" y="2018"/>
                    <a:pt x="376" y="1484"/>
                  </a:cubicBezTo>
                  <a:cubicBezTo>
                    <a:pt x="527" y="990"/>
                    <a:pt x="771" y="541"/>
                    <a:pt x="950" y="61"/>
                  </a:cubicBezTo>
                  <a:cubicBezTo>
                    <a:pt x="964" y="24"/>
                    <a:pt x="934" y="1"/>
                    <a:pt x="903"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6" name="Google Shape;1334;p38">
              <a:extLst>
                <a:ext uri="{FF2B5EF4-FFF2-40B4-BE49-F238E27FC236}">
                  <a16:creationId xmlns:a16="http://schemas.microsoft.com/office/drawing/2014/main" id="{FFC60C62-1B61-4CE3-8E74-870DB4028546}"/>
                </a:ext>
              </a:extLst>
            </p:cNvPr>
            <p:cNvSpPr/>
            <p:nvPr/>
          </p:nvSpPr>
          <p:spPr>
            <a:xfrm>
              <a:off x="4157750" y="2515750"/>
              <a:ext cx="21125" cy="21225"/>
            </a:xfrm>
            <a:custGeom>
              <a:avLst/>
              <a:gdLst/>
              <a:ahLst/>
              <a:cxnLst/>
              <a:rect l="l" t="t" r="r" b="b"/>
              <a:pathLst>
                <a:path w="845" h="849" extrusionOk="0">
                  <a:moveTo>
                    <a:pt x="574" y="0"/>
                  </a:moveTo>
                  <a:cubicBezTo>
                    <a:pt x="365" y="0"/>
                    <a:pt x="153" y="119"/>
                    <a:pt x="84" y="315"/>
                  </a:cubicBezTo>
                  <a:cubicBezTo>
                    <a:pt x="1" y="550"/>
                    <a:pt x="188" y="849"/>
                    <a:pt x="434" y="849"/>
                  </a:cubicBezTo>
                  <a:cubicBezTo>
                    <a:pt x="441" y="849"/>
                    <a:pt x="448" y="848"/>
                    <a:pt x="455" y="848"/>
                  </a:cubicBezTo>
                  <a:lnTo>
                    <a:pt x="645" y="765"/>
                  </a:lnTo>
                  <a:cubicBezTo>
                    <a:pt x="762" y="599"/>
                    <a:pt x="830" y="404"/>
                    <a:pt x="842" y="202"/>
                  </a:cubicBezTo>
                  <a:cubicBezTo>
                    <a:pt x="844" y="161"/>
                    <a:pt x="844" y="119"/>
                    <a:pt x="822" y="86"/>
                  </a:cubicBezTo>
                  <a:cubicBezTo>
                    <a:pt x="799" y="50"/>
                    <a:pt x="757" y="32"/>
                    <a:pt x="714" y="19"/>
                  </a:cubicBezTo>
                  <a:cubicBezTo>
                    <a:pt x="669" y="6"/>
                    <a:pt x="622" y="0"/>
                    <a:pt x="574"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7" name="Google Shape;1335;p38">
              <a:extLst>
                <a:ext uri="{FF2B5EF4-FFF2-40B4-BE49-F238E27FC236}">
                  <a16:creationId xmlns:a16="http://schemas.microsoft.com/office/drawing/2014/main" id="{C2579AB4-8829-48A7-B43A-71C653C62F14}"/>
                </a:ext>
              </a:extLst>
            </p:cNvPr>
            <p:cNvSpPr/>
            <p:nvPr/>
          </p:nvSpPr>
          <p:spPr>
            <a:xfrm>
              <a:off x="3799375" y="2468250"/>
              <a:ext cx="24075" cy="78900"/>
            </a:xfrm>
            <a:custGeom>
              <a:avLst/>
              <a:gdLst/>
              <a:ahLst/>
              <a:cxnLst/>
              <a:rect l="l" t="t" r="r" b="b"/>
              <a:pathLst>
                <a:path w="963" h="3156" extrusionOk="0">
                  <a:moveTo>
                    <a:pt x="902" y="1"/>
                  </a:moveTo>
                  <a:cubicBezTo>
                    <a:pt x="886" y="1"/>
                    <a:pt x="869" y="7"/>
                    <a:pt x="858" y="22"/>
                  </a:cubicBezTo>
                  <a:cubicBezTo>
                    <a:pt x="252" y="880"/>
                    <a:pt x="47" y="2098"/>
                    <a:pt x="1" y="3126"/>
                  </a:cubicBezTo>
                  <a:cubicBezTo>
                    <a:pt x="0" y="3146"/>
                    <a:pt x="15" y="3156"/>
                    <a:pt x="30" y="3156"/>
                  </a:cubicBezTo>
                  <a:cubicBezTo>
                    <a:pt x="45" y="3156"/>
                    <a:pt x="61" y="3146"/>
                    <a:pt x="62" y="3126"/>
                  </a:cubicBezTo>
                  <a:cubicBezTo>
                    <a:pt x="108" y="2570"/>
                    <a:pt x="212" y="2018"/>
                    <a:pt x="374" y="1484"/>
                  </a:cubicBezTo>
                  <a:cubicBezTo>
                    <a:pt x="526" y="990"/>
                    <a:pt x="770" y="541"/>
                    <a:pt x="949" y="60"/>
                  </a:cubicBezTo>
                  <a:cubicBezTo>
                    <a:pt x="963" y="24"/>
                    <a:pt x="933" y="1"/>
                    <a:pt x="902"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8" name="Google Shape;1336;p38">
              <a:extLst>
                <a:ext uri="{FF2B5EF4-FFF2-40B4-BE49-F238E27FC236}">
                  <a16:creationId xmlns:a16="http://schemas.microsoft.com/office/drawing/2014/main" id="{AF79374E-CCBE-492C-BE40-07A02FD130AA}"/>
                </a:ext>
              </a:extLst>
            </p:cNvPr>
            <p:cNvSpPr/>
            <p:nvPr/>
          </p:nvSpPr>
          <p:spPr>
            <a:xfrm>
              <a:off x="3800475" y="2480750"/>
              <a:ext cx="21100" cy="21250"/>
            </a:xfrm>
            <a:custGeom>
              <a:avLst/>
              <a:gdLst/>
              <a:ahLst/>
              <a:cxnLst/>
              <a:rect l="l" t="t" r="r" b="b"/>
              <a:pathLst>
                <a:path w="844" h="850" extrusionOk="0">
                  <a:moveTo>
                    <a:pt x="572" y="1"/>
                  </a:moveTo>
                  <a:cubicBezTo>
                    <a:pt x="363" y="1"/>
                    <a:pt x="151" y="120"/>
                    <a:pt x="83" y="316"/>
                  </a:cubicBezTo>
                  <a:cubicBezTo>
                    <a:pt x="1" y="550"/>
                    <a:pt x="188" y="849"/>
                    <a:pt x="434" y="849"/>
                  </a:cubicBezTo>
                  <a:cubicBezTo>
                    <a:pt x="440" y="849"/>
                    <a:pt x="447" y="849"/>
                    <a:pt x="454" y="849"/>
                  </a:cubicBezTo>
                  <a:lnTo>
                    <a:pt x="645" y="765"/>
                  </a:lnTo>
                  <a:cubicBezTo>
                    <a:pt x="761" y="599"/>
                    <a:pt x="829" y="404"/>
                    <a:pt x="842" y="201"/>
                  </a:cubicBezTo>
                  <a:cubicBezTo>
                    <a:pt x="844" y="161"/>
                    <a:pt x="843" y="119"/>
                    <a:pt x="822" y="85"/>
                  </a:cubicBezTo>
                  <a:cubicBezTo>
                    <a:pt x="799" y="50"/>
                    <a:pt x="755" y="32"/>
                    <a:pt x="713" y="20"/>
                  </a:cubicBezTo>
                  <a:cubicBezTo>
                    <a:pt x="667" y="7"/>
                    <a:pt x="620" y="1"/>
                    <a:pt x="572" y="1"/>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9" name="Google Shape;1337;p38">
              <a:extLst>
                <a:ext uri="{FF2B5EF4-FFF2-40B4-BE49-F238E27FC236}">
                  <a16:creationId xmlns:a16="http://schemas.microsoft.com/office/drawing/2014/main" id="{18DB3BAB-9F45-4907-89F3-3166C9A526E1}"/>
                </a:ext>
              </a:extLst>
            </p:cNvPr>
            <p:cNvSpPr/>
            <p:nvPr/>
          </p:nvSpPr>
          <p:spPr>
            <a:xfrm>
              <a:off x="4038200" y="2573700"/>
              <a:ext cx="77250" cy="46350"/>
            </a:xfrm>
            <a:custGeom>
              <a:avLst/>
              <a:gdLst/>
              <a:ahLst/>
              <a:cxnLst/>
              <a:rect l="l" t="t" r="r" b="b"/>
              <a:pathLst>
                <a:path w="3090" h="1854" extrusionOk="0">
                  <a:moveTo>
                    <a:pt x="1066" y="1"/>
                  </a:moveTo>
                  <a:cubicBezTo>
                    <a:pt x="999" y="1"/>
                    <a:pt x="933" y="10"/>
                    <a:pt x="870" y="30"/>
                  </a:cubicBezTo>
                  <a:cubicBezTo>
                    <a:pt x="612" y="111"/>
                    <a:pt x="415" y="329"/>
                    <a:pt x="300" y="575"/>
                  </a:cubicBezTo>
                  <a:cubicBezTo>
                    <a:pt x="294" y="587"/>
                    <a:pt x="288" y="598"/>
                    <a:pt x="284" y="611"/>
                  </a:cubicBezTo>
                  <a:cubicBezTo>
                    <a:pt x="231" y="733"/>
                    <a:pt x="189" y="873"/>
                    <a:pt x="81" y="954"/>
                  </a:cubicBezTo>
                  <a:cubicBezTo>
                    <a:pt x="58" y="971"/>
                    <a:pt x="32" y="987"/>
                    <a:pt x="22" y="1015"/>
                  </a:cubicBezTo>
                  <a:cubicBezTo>
                    <a:pt x="1" y="1076"/>
                    <a:pt x="78" y="1111"/>
                    <a:pt x="149" y="1111"/>
                  </a:cubicBezTo>
                  <a:cubicBezTo>
                    <a:pt x="165" y="1111"/>
                    <a:pt x="180" y="1109"/>
                    <a:pt x="194" y="1106"/>
                  </a:cubicBezTo>
                  <a:cubicBezTo>
                    <a:pt x="364" y="1063"/>
                    <a:pt x="521" y="981"/>
                    <a:pt x="651" y="864"/>
                  </a:cubicBezTo>
                  <a:cubicBezTo>
                    <a:pt x="656" y="860"/>
                    <a:pt x="661" y="855"/>
                    <a:pt x="666" y="850"/>
                  </a:cubicBezTo>
                  <a:cubicBezTo>
                    <a:pt x="730" y="791"/>
                    <a:pt x="791" y="725"/>
                    <a:pt x="870" y="688"/>
                  </a:cubicBezTo>
                  <a:cubicBezTo>
                    <a:pt x="901" y="675"/>
                    <a:pt x="936" y="667"/>
                    <a:pt x="971" y="667"/>
                  </a:cubicBezTo>
                  <a:cubicBezTo>
                    <a:pt x="1033" y="667"/>
                    <a:pt x="1093" y="691"/>
                    <a:pt x="1123" y="744"/>
                  </a:cubicBezTo>
                  <a:cubicBezTo>
                    <a:pt x="1163" y="816"/>
                    <a:pt x="1134" y="905"/>
                    <a:pt x="1097" y="978"/>
                  </a:cubicBezTo>
                  <a:cubicBezTo>
                    <a:pt x="1023" y="1122"/>
                    <a:pt x="924" y="1252"/>
                    <a:pt x="803" y="1361"/>
                  </a:cubicBezTo>
                  <a:cubicBezTo>
                    <a:pt x="704" y="1450"/>
                    <a:pt x="578" y="1556"/>
                    <a:pt x="607" y="1686"/>
                  </a:cubicBezTo>
                  <a:cubicBezTo>
                    <a:pt x="636" y="1818"/>
                    <a:pt x="792" y="1854"/>
                    <a:pt x="936" y="1854"/>
                  </a:cubicBezTo>
                  <a:cubicBezTo>
                    <a:pt x="959" y="1854"/>
                    <a:pt x="982" y="1853"/>
                    <a:pt x="1004" y="1851"/>
                  </a:cubicBezTo>
                  <a:lnTo>
                    <a:pt x="2446" y="1746"/>
                  </a:lnTo>
                  <a:lnTo>
                    <a:pt x="3069" y="1739"/>
                  </a:lnTo>
                  <a:cubicBezTo>
                    <a:pt x="3089" y="1513"/>
                    <a:pt x="3083" y="1276"/>
                    <a:pt x="2995" y="1068"/>
                  </a:cubicBezTo>
                  <a:cubicBezTo>
                    <a:pt x="2905" y="859"/>
                    <a:pt x="2718" y="680"/>
                    <a:pt x="2493" y="653"/>
                  </a:cubicBezTo>
                  <a:cubicBezTo>
                    <a:pt x="2470" y="651"/>
                    <a:pt x="2448" y="649"/>
                    <a:pt x="2426" y="649"/>
                  </a:cubicBezTo>
                  <a:cubicBezTo>
                    <a:pt x="2151" y="649"/>
                    <a:pt x="1900" y="851"/>
                    <a:pt x="1624" y="908"/>
                  </a:cubicBezTo>
                  <a:cubicBezTo>
                    <a:pt x="1671" y="707"/>
                    <a:pt x="1699" y="484"/>
                    <a:pt x="1605" y="299"/>
                  </a:cubicBezTo>
                  <a:cubicBezTo>
                    <a:pt x="1506" y="106"/>
                    <a:pt x="1285" y="1"/>
                    <a:pt x="1066"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0" name="Google Shape;1338;p38">
              <a:extLst>
                <a:ext uri="{FF2B5EF4-FFF2-40B4-BE49-F238E27FC236}">
                  <a16:creationId xmlns:a16="http://schemas.microsoft.com/office/drawing/2014/main" id="{A6D259E6-9866-4518-8C00-FE2AB5DBFDB9}"/>
                </a:ext>
              </a:extLst>
            </p:cNvPr>
            <p:cNvSpPr/>
            <p:nvPr/>
          </p:nvSpPr>
          <p:spPr>
            <a:xfrm>
              <a:off x="4038200" y="2587900"/>
              <a:ext cx="16675" cy="13575"/>
            </a:xfrm>
            <a:custGeom>
              <a:avLst/>
              <a:gdLst/>
              <a:ahLst/>
              <a:cxnLst/>
              <a:rect l="l" t="t" r="r" b="b"/>
              <a:pathLst>
                <a:path w="667" h="543" extrusionOk="0">
                  <a:moveTo>
                    <a:pt x="366" y="0"/>
                  </a:moveTo>
                  <a:cubicBezTo>
                    <a:pt x="345" y="0"/>
                    <a:pt x="324" y="3"/>
                    <a:pt x="301" y="8"/>
                  </a:cubicBezTo>
                  <a:cubicBezTo>
                    <a:pt x="294" y="20"/>
                    <a:pt x="289" y="31"/>
                    <a:pt x="284" y="43"/>
                  </a:cubicBezTo>
                  <a:cubicBezTo>
                    <a:pt x="231" y="166"/>
                    <a:pt x="189" y="306"/>
                    <a:pt x="81" y="386"/>
                  </a:cubicBezTo>
                  <a:cubicBezTo>
                    <a:pt x="59" y="404"/>
                    <a:pt x="32" y="419"/>
                    <a:pt x="22" y="447"/>
                  </a:cubicBezTo>
                  <a:cubicBezTo>
                    <a:pt x="1" y="508"/>
                    <a:pt x="78" y="543"/>
                    <a:pt x="149" y="543"/>
                  </a:cubicBezTo>
                  <a:cubicBezTo>
                    <a:pt x="165" y="543"/>
                    <a:pt x="180" y="541"/>
                    <a:pt x="194" y="538"/>
                  </a:cubicBezTo>
                  <a:cubicBezTo>
                    <a:pt x="364" y="496"/>
                    <a:pt x="521" y="413"/>
                    <a:pt x="651" y="296"/>
                  </a:cubicBezTo>
                  <a:cubicBezTo>
                    <a:pt x="656" y="293"/>
                    <a:pt x="661" y="288"/>
                    <a:pt x="667" y="283"/>
                  </a:cubicBezTo>
                  <a:cubicBezTo>
                    <a:pt x="631" y="183"/>
                    <a:pt x="541" y="0"/>
                    <a:pt x="366"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1" name="Google Shape;1339;p38">
              <a:extLst>
                <a:ext uri="{FF2B5EF4-FFF2-40B4-BE49-F238E27FC236}">
                  <a16:creationId xmlns:a16="http://schemas.microsoft.com/office/drawing/2014/main" id="{219DE63B-D3B3-4A86-961A-2C2506AB63EA}"/>
                </a:ext>
              </a:extLst>
            </p:cNvPr>
            <p:cNvSpPr/>
            <p:nvPr/>
          </p:nvSpPr>
          <p:spPr>
            <a:xfrm>
              <a:off x="4052950" y="2581850"/>
              <a:ext cx="5800" cy="5800"/>
            </a:xfrm>
            <a:custGeom>
              <a:avLst/>
              <a:gdLst/>
              <a:ahLst/>
              <a:cxnLst/>
              <a:rect l="l" t="t" r="r" b="b"/>
              <a:pathLst>
                <a:path w="232" h="232" extrusionOk="0">
                  <a:moveTo>
                    <a:pt x="116" y="0"/>
                  </a:moveTo>
                  <a:cubicBezTo>
                    <a:pt x="52" y="1"/>
                    <a:pt x="2" y="52"/>
                    <a:pt x="1" y="115"/>
                  </a:cubicBezTo>
                  <a:cubicBezTo>
                    <a:pt x="1" y="179"/>
                    <a:pt x="52" y="230"/>
                    <a:pt x="116" y="231"/>
                  </a:cubicBezTo>
                  <a:cubicBezTo>
                    <a:pt x="179" y="230"/>
                    <a:pt x="231" y="179"/>
                    <a:pt x="232" y="115"/>
                  </a:cubicBezTo>
                  <a:cubicBezTo>
                    <a:pt x="231" y="52"/>
                    <a:pt x="179" y="0"/>
                    <a:pt x="116"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2" name="Google Shape;1340;p38">
              <a:extLst>
                <a:ext uri="{FF2B5EF4-FFF2-40B4-BE49-F238E27FC236}">
                  <a16:creationId xmlns:a16="http://schemas.microsoft.com/office/drawing/2014/main" id="{1DEF12E2-FE98-4485-83CF-A415D7E23752}"/>
                </a:ext>
              </a:extLst>
            </p:cNvPr>
            <p:cNvSpPr/>
            <p:nvPr/>
          </p:nvSpPr>
          <p:spPr>
            <a:xfrm>
              <a:off x="4076125" y="2602675"/>
              <a:ext cx="33725" cy="13625"/>
            </a:xfrm>
            <a:custGeom>
              <a:avLst/>
              <a:gdLst/>
              <a:ahLst/>
              <a:cxnLst/>
              <a:rect l="l" t="t" r="r" b="b"/>
              <a:pathLst>
                <a:path w="1349" h="545" extrusionOk="0">
                  <a:moveTo>
                    <a:pt x="149" y="0"/>
                  </a:moveTo>
                  <a:cubicBezTo>
                    <a:pt x="147" y="0"/>
                    <a:pt x="146" y="1"/>
                    <a:pt x="145" y="1"/>
                  </a:cubicBezTo>
                  <a:lnTo>
                    <a:pt x="144" y="1"/>
                  </a:lnTo>
                  <a:cubicBezTo>
                    <a:pt x="38" y="60"/>
                    <a:pt x="0" y="166"/>
                    <a:pt x="49" y="282"/>
                  </a:cubicBezTo>
                  <a:cubicBezTo>
                    <a:pt x="113" y="440"/>
                    <a:pt x="325" y="506"/>
                    <a:pt x="477" y="530"/>
                  </a:cubicBezTo>
                  <a:cubicBezTo>
                    <a:pt x="515" y="536"/>
                    <a:pt x="575" y="545"/>
                    <a:pt x="635" y="545"/>
                  </a:cubicBezTo>
                  <a:cubicBezTo>
                    <a:pt x="714" y="545"/>
                    <a:pt x="793" y="529"/>
                    <a:pt x="822" y="466"/>
                  </a:cubicBezTo>
                  <a:cubicBezTo>
                    <a:pt x="828" y="452"/>
                    <a:pt x="832" y="439"/>
                    <a:pt x="833" y="427"/>
                  </a:cubicBezTo>
                  <a:lnTo>
                    <a:pt x="833" y="427"/>
                  </a:lnTo>
                  <a:cubicBezTo>
                    <a:pt x="847" y="428"/>
                    <a:pt x="861" y="429"/>
                    <a:pt x="875" y="429"/>
                  </a:cubicBezTo>
                  <a:cubicBezTo>
                    <a:pt x="1064" y="429"/>
                    <a:pt x="1236" y="323"/>
                    <a:pt x="1330" y="146"/>
                  </a:cubicBezTo>
                  <a:cubicBezTo>
                    <a:pt x="1348" y="112"/>
                    <a:pt x="1318" y="81"/>
                    <a:pt x="1289" y="81"/>
                  </a:cubicBezTo>
                  <a:cubicBezTo>
                    <a:pt x="1276" y="81"/>
                    <a:pt x="1263" y="87"/>
                    <a:pt x="1255" y="103"/>
                  </a:cubicBezTo>
                  <a:cubicBezTo>
                    <a:pt x="1170" y="261"/>
                    <a:pt x="1023" y="347"/>
                    <a:pt x="855" y="347"/>
                  </a:cubicBezTo>
                  <a:cubicBezTo>
                    <a:pt x="829" y="347"/>
                    <a:pt x="802" y="345"/>
                    <a:pt x="775" y="341"/>
                  </a:cubicBezTo>
                  <a:lnTo>
                    <a:pt x="775" y="341"/>
                  </a:lnTo>
                  <a:cubicBezTo>
                    <a:pt x="761" y="336"/>
                    <a:pt x="747" y="333"/>
                    <a:pt x="731" y="332"/>
                  </a:cubicBezTo>
                  <a:cubicBezTo>
                    <a:pt x="730" y="332"/>
                    <a:pt x="730" y="332"/>
                    <a:pt x="729" y="332"/>
                  </a:cubicBezTo>
                  <a:cubicBezTo>
                    <a:pt x="688" y="332"/>
                    <a:pt x="682" y="394"/>
                    <a:pt x="721" y="405"/>
                  </a:cubicBezTo>
                  <a:cubicBezTo>
                    <a:pt x="724" y="406"/>
                    <a:pt x="727" y="407"/>
                    <a:pt x="731" y="408"/>
                  </a:cubicBezTo>
                  <a:lnTo>
                    <a:pt x="731" y="408"/>
                  </a:lnTo>
                  <a:cubicBezTo>
                    <a:pt x="726" y="460"/>
                    <a:pt x="701" y="486"/>
                    <a:pt x="656" y="486"/>
                  </a:cubicBezTo>
                  <a:cubicBezTo>
                    <a:pt x="639" y="486"/>
                    <a:pt x="620" y="483"/>
                    <a:pt x="598" y="476"/>
                  </a:cubicBezTo>
                  <a:cubicBezTo>
                    <a:pt x="590" y="476"/>
                    <a:pt x="582" y="476"/>
                    <a:pt x="574" y="476"/>
                  </a:cubicBezTo>
                  <a:cubicBezTo>
                    <a:pt x="534" y="476"/>
                    <a:pt x="492" y="472"/>
                    <a:pt x="453" y="462"/>
                  </a:cubicBezTo>
                  <a:cubicBezTo>
                    <a:pt x="404" y="458"/>
                    <a:pt x="357" y="446"/>
                    <a:pt x="310" y="429"/>
                  </a:cubicBezTo>
                  <a:cubicBezTo>
                    <a:pt x="134" y="382"/>
                    <a:pt x="83" y="244"/>
                    <a:pt x="154" y="14"/>
                  </a:cubicBezTo>
                  <a:cubicBezTo>
                    <a:pt x="161" y="9"/>
                    <a:pt x="155" y="0"/>
                    <a:pt x="149" y="0"/>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213" name="Google Shape;1341;p38">
            <a:extLst>
              <a:ext uri="{FF2B5EF4-FFF2-40B4-BE49-F238E27FC236}">
                <a16:creationId xmlns:a16="http://schemas.microsoft.com/office/drawing/2014/main" id="{09ACB9C3-C530-4B95-AF18-561E853B7525}"/>
              </a:ext>
            </a:extLst>
          </p:cNvPr>
          <p:cNvGrpSpPr/>
          <p:nvPr/>
        </p:nvGrpSpPr>
        <p:grpSpPr>
          <a:xfrm>
            <a:off x="16785534" y="9805171"/>
            <a:ext cx="1658371" cy="1338238"/>
            <a:chOff x="7514750" y="4210883"/>
            <a:chExt cx="953999" cy="769838"/>
          </a:xfrm>
        </p:grpSpPr>
        <p:sp>
          <p:nvSpPr>
            <p:cNvPr id="214" name="Google Shape;1342;p38">
              <a:extLst>
                <a:ext uri="{FF2B5EF4-FFF2-40B4-BE49-F238E27FC236}">
                  <a16:creationId xmlns:a16="http://schemas.microsoft.com/office/drawing/2014/main" id="{47BC148F-D727-420B-96DC-F164156AA7A9}"/>
                </a:ext>
              </a:extLst>
            </p:cNvPr>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5" name="Google Shape;1343;p38">
              <a:extLst>
                <a:ext uri="{FF2B5EF4-FFF2-40B4-BE49-F238E27FC236}">
                  <a16:creationId xmlns:a16="http://schemas.microsoft.com/office/drawing/2014/main" id="{34D4CD5C-A554-4A5D-A33B-BD51832A7AA7}"/>
                </a:ext>
              </a:extLst>
            </p:cNvPr>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6" name="Google Shape;1344;p38">
              <a:extLst>
                <a:ext uri="{FF2B5EF4-FFF2-40B4-BE49-F238E27FC236}">
                  <a16:creationId xmlns:a16="http://schemas.microsoft.com/office/drawing/2014/main" id="{15234E61-E9E0-438D-8213-A479ED1251B2}"/>
                </a:ext>
              </a:extLst>
            </p:cNvPr>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7" name="Google Shape;1345;p38">
              <a:extLst>
                <a:ext uri="{FF2B5EF4-FFF2-40B4-BE49-F238E27FC236}">
                  <a16:creationId xmlns:a16="http://schemas.microsoft.com/office/drawing/2014/main" id="{E3B033ED-8F41-48FE-8C94-3029B52108B1}"/>
                </a:ext>
              </a:extLst>
            </p:cNvPr>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8" name="Google Shape;1346;p38">
              <a:extLst>
                <a:ext uri="{FF2B5EF4-FFF2-40B4-BE49-F238E27FC236}">
                  <a16:creationId xmlns:a16="http://schemas.microsoft.com/office/drawing/2014/main" id="{8CDFAD08-E0F8-4F07-A1EA-D1B9F648EF9C}"/>
                </a:ext>
              </a:extLst>
            </p:cNvPr>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9" name="Google Shape;1347;p38">
              <a:extLst>
                <a:ext uri="{FF2B5EF4-FFF2-40B4-BE49-F238E27FC236}">
                  <a16:creationId xmlns:a16="http://schemas.microsoft.com/office/drawing/2014/main" id="{C2234A2A-552F-44C9-82D9-D449469F79E3}"/>
                </a:ext>
              </a:extLst>
            </p:cNvPr>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0" name="Google Shape;1348;p38">
              <a:extLst>
                <a:ext uri="{FF2B5EF4-FFF2-40B4-BE49-F238E27FC236}">
                  <a16:creationId xmlns:a16="http://schemas.microsoft.com/office/drawing/2014/main" id="{E7EFE002-EE53-4B25-B284-038CE2F67A00}"/>
                </a:ext>
              </a:extLst>
            </p:cNvPr>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221" name="Google Shape;1349;p38">
            <a:extLst>
              <a:ext uri="{FF2B5EF4-FFF2-40B4-BE49-F238E27FC236}">
                <a16:creationId xmlns:a16="http://schemas.microsoft.com/office/drawing/2014/main" id="{D013879C-C337-4C3D-9F14-12E392FE5BB6}"/>
              </a:ext>
            </a:extLst>
          </p:cNvPr>
          <p:cNvGrpSpPr/>
          <p:nvPr/>
        </p:nvGrpSpPr>
        <p:grpSpPr>
          <a:xfrm>
            <a:off x="19370316" y="5579501"/>
            <a:ext cx="4137631" cy="6373589"/>
            <a:chOff x="5283050" y="4042750"/>
            <a:chExt cx="399000" cy="595950"/>
          </a:xfrm>
        </p:grpSpPr>
        <p:sp>
          <p:nvSpPr>
            <p:cNvPr id="222" name="Google Shape;1350;p38">
              <a:extLst>
                <a:ext uri="{FF2B5EF4-FFF2-40B4-BE49-F238E27FC236}">
                  <a16:creationId xmlns:a16="http://schemas.microsoft.com/office/drawing/2014/main" id="{560627E6-001F-4E9D-9729-EFDB03311EFB}"/>
                </a:ext>
              </a:extLst>
            </p:cNvPr>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3" name="Google Shape;1351;p38">
              <a:extLst>
                <a:ext uri="{FF2B5EF4-FFF2-40B4-BE49-F238E27FC236}">
                  <a16:creationId xmlns:a16="http://schemas.microsoft.com/office/drawing/2014/main" id="{3B1ABA8E-0E9E-4D72-99E6-5646E4C41EEE}"/>
                </a:ext>
              </a:extLst>
            </p:cNvPr>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4" name="Google Shape;1352;p38">
              <a:extLst>
                <a:ext uri="{FF2B5EF4-FFF2-40B4-BE49-F238E27FC236}">
                  <a16:creationId xmlns:a16="http://schemas.microsoft.com/office/drawing/2014/main" id="{03E67855-0931-4709-8C48-229416FC1A42}"/>
                </a:ext>
              </a:extLst>
            </p:cNvPr>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5" name="Google Shape;1353;p38">
              <a:extLst>
                <a:ext uri="{FF2B5EF4-FFF2-40B4-BE49-F238E27FC236}">
                  <a16:creationId xmlns:a16="http://schemas.microsoft.com/office/drawing/2014/main" id="{FD8EF20F-9A57-4F23-8912-AD8813823FB2}"/>
                </a:ext>
              </a:extLst>
            </p:cNvPr>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6" name="Google Shape;1354;p38">
              <a:extLst>
                <a:ext uri="{FF2B5EF4-FFF2-40B4-BE49-F238E27FC236}">
                  <a16:creationId xmlns:a16="http://schemas.microsoft.com/office/drawing/2014/main" id="{722F28B4-57A6-4E94-BBAD-1DA6FE5E0D31}"/>
                </a:ext>
              </a:extLst>
            </p:cNvPr>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7" name="Google Shape;1355;p38">
              <a:extLst>
                <a:ext uri="{FF2B5EF4-FFF2-40B4-BE49-F238E27FC236}">
                  <a16:creationId xmlns:a16="http://schemas.microsoft.com/office/drawing/2014/main" id="{C9BD2803-9FC6-4D1B-947B-D84021075236}"/>
                </a:ext>
              </a:extLst>
            </p:cNvPr>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8" name="Google Shape;1356;p38">
              <a:extLst>
                <a:ext uri="{FF2B5EF4-FFF2-40B4-BE49-F238E27FC236}">
                  <a16:creationId xmlns:a16="http://schemas.microsoft.com/office/drawing/2014/main" id="{3D604DC2-4C34-4340-8BD5-63EF3CAF911B}"/>
                </a:ext>
              </a:extLst>
            </p:cNvPr>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9" name="Google Shape;1357;p38">
              <a:extLst>
                <a:ext uri="{FF2B5EF4-FFF2-40B4-BE49-F238E27FC236}">
                  <a16:creationId xmlns:a16="http://schemas.microsoft.com/office/drawing/2014/main" id="{8B5C2675-A8F6-4B2C-A7D2-7322DEE4F247}"/>
                </a:ext>
              </a:extLst>
            </p:cNvPr>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1924510523"/>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6000" dirty="0"/>
              <a:t>EXCELLENT VISUALS FOR YOUR DESCRIPTIVE DATA</a:t>
            </a:r>
          </a:p>
        </p:txBody>
      </p:sp>
      <p:sp>
        <p:nvSpPr>
          <p:cNvPr id="5" name="AutoShape 3"/>
          <p:cNvSpPr>
            <a:spLocks noChangeAspect="1" noChangeArrowheads="1" noTextEdit="1"/>
          </p:cNvSpPr>
          <p:nvPr/>
        </p:nvSpPr>
        <p:spPr bwMode="auto">
          <a:xfrm rot="19988443">
            <a:off x="8394270" y="4704836"/>
            <a:ext cx="7598635" cy="7237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 name="Freeform 5"/>
          <p:cNvSpPr>
            <a:spLocks/>
          </p:cNvSpPr>
          <p:nvPr/>
        </p:nvSpPr>
        <p:spPr bwMode="auto">
          <a:xfrm rot="19988443">
            <a:off x="8848198" y="5218833"/>
            <a:ext cx="1790799" cy="3366400"/>
          </a:xfrm>
          <a:custGeom>
            <a:avLst/>
            <a:gdLst>
              <a:gd name="T0" fmla="*/ 0 w 295"/>
              <a:gd name="T1" fmla="*/ 5 h 555"/>
              <a:gd name="T2" fmla="*/ 290 w 295"/>
              <a:gd name="T3" fmla="*/ 295 h 555"/>
              <a:gd name="T4" fmla="*/ 138 w 295"/>
              <a:gd name="T5" fmla="*/ 551 h 555"/>
              <a:gd name="T6" fmla="*/ 141 w 295"/>
              <a:gd name="T7" fmla="*/ 555 h 555"/>
              <a:gd name="T8" fmla="*/ 295 w 295"/>
              <a:gd name="T9" fmla="*/ 295 h 555"/>
              <a:gd name="T10" fmla="*/ 0 w 295"/>
              <a:gd name="T11" fmla="*/ 0 h 555"/>
              <a:gd name="T12" fmla="*/ 0 w 295"/>
              <a:gd name="T13" fmla="*/ 5 h 555"/>
            </a:gdLst>
            <a:ahLst/>
            <a:cxnLst>
              <a:cxn ang="0">
                <a:pos x="T0" y="T1"/>
              </a:cxn>
              <a:cxn ang="0">
                <a:pos x="T2" y="T3"/>
              </a:cxn>
              <a:cxn ang="0">
                <a:pos x="T4" y="T5"/>
              </a:cxn>
              <a:cxn ang="0">
                <a:pos x="T6" y="T7"/>
              </a:cxn>
              <a:cxn ang="0">
                <a:pos x="T8" y="T9"/>
              </a:cxn>
              <a:cxn ang="0">
                <a:pos x="T10" y="T11"/>
              </a:cxn>
              <a:cxn ang="0">
                <a:pos x="T12" y="T13"/>
              </a:cxn>
            </a:cxnLst>
            <a:rect l="0" t="0" r="r" b="b"/>
            <a:pathLst>
              <a:path w="295" h="555">
                <a:moveTo>
                  <a:pt x="0" y="5"/>
                </a:moveTo>
                <a:cubicBezTo>
                  <a:pt x="160" y="5"/>
                  <a:pt x="290" y="135"/>
                  <a:pt x="290" y="295"/>
                </a:cubicBezTo>
                <a:cubicBezTo>
                  <a:pt x="290" y="402"/>
                  <a:pt x="232" y="500"/>
                  <a:pt x="138" y="551"/>
                </a:cubicBezTo>
                <a:cubicBezTo>
                  <a:pt x="141" y="555"/>
                  <a:pt x="141" y="555"/>
                  <a:pt x="141" y="555"/>
                </a:cubicBezTo>
                <a:cubicBezTo>
                  <a:pt x="236" y="504"/>
                  <a:pt x="295" y="404"/>
                  <a:pt x="295" y="295"/>
                </a:cubicBezTo>
                <a:cubicBezTo>
                  <a:pt x="295" y="132"/>
                  <a:pt x="163" y="0"/>
                  <a:pt x="0" y="0"/>
                </a:cubicBezTo>
                <a:lnTo>
                  <a:pt x="0" y="5"/>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 name="Freeform 6"/>
          <p:cNvSpPr>
            <a:spLocks/>
          </p:cNvSpPr>
          <p:nvPr/>
        </p:nvSpPr>
        <p:spPr bwMode="auto">
          <a:xfrm rot="19988443">
            <a:off x="10710798" y="5604588"/>
            <a:ext cx="1739561" cy="719905"/>
          </a:xfrm>
          <a:custGeom>
            <a:avLst/>
            <a:gdLst>
              <a:gd name="T0" fmla="*/ 62 w 287"/>
              <a:gd name="T1" fmla="*/ 59 h 119"/>
              <a:gd name="T2" fmla="*/ 239 w 287"/>
              <a:gd name="T3" fmla="*/ 119 h 119"/>
              <a:gd name="T4" fmla="*/ 287 w 287"/>
              <a:gd name="T5" fmla="*/ 81 h 119"/>
              <a:gd name="T6" fmla="*/ 62 w 287"/>
              <a:gd name="T7" fmla="*/ 0 h 119"/>
              <a:gd name="T8" fmla="*/ 0 w 287"/>
              <a:gd name="T9" fmla="*/ 5 h 119"/>
              <a:gd name="T10" fmla="*/ 22 w 287"/>
              <a:gd name="T11" fmla="*/ 62 h 119"/>
              <a:gd name="T12" fmla="*/ 62 w 287"/>
              <a:gd name="T13" fmla="*/ 59 h 119"/>
            </a:gdLst>
            <a:ahLst/>
            <a:cxnLst>
              <a:cxn ang="0">
                <a:pos x="T0" y="T1"/>
              </a:cxn>
              <a:cxn ang="0">
                <a:pos x="T2" y="T3"/>
              </a:cxn>
              <a:cxn ang="0">
                <a:pos x="T4" y="T5"/>
              </a:cxn>
              <a:cxn ang="0">
                <a:pos x="T6" y="T7"/>
              </a:cxn>
              <a:cxn ang="0">
                <a:pos x="T8" y="T9"/>
              </a:cxn>
              <a:cxn ang="0">
                <a:pos x="T10" y="T11"/>
              </a:cxn>
              <a:cxn ang="0">
                <a:pos x="T12" y="T13"/>
              </a:cxn>
            </a:cxnLst>
            <a:rect l="0" t="0" r="r" b="b"/>
            <a:pathLst>
              <a:path w="287" h="119">
                <a:moveTo>
                  <a:pt x="62" y="59"/>
                </a:moveTo>
                <a:cubicBezTo>
                  <a:pt x="129" y="59"/>
                  <a:pt x="190" y="81"/>
                  <a:pt x="239" y="119"/>
                </a:cubicBezTo>
                <a:cubicBezTo>
                  <a:pt x="287" y="81"/>
                  <a:pt x="287" y="81"/>
                  <a:pt x="287" y="81"/>
                </a:cubicBezTo>
                <a:cubicBezTo>
                  <a:pt x="226" y="30"/>
                  <a:pt x="148" y="0"/>
                  <a:pt x="62" y="0"/>
                </a:cubicBezTo>
                <a:cubicBezTo>
                  <a:pt x="41" y="0"/>
                  <a:pt x="20" y="2"/>
                  <a:pt x="0" y="5"/>
                </a:cubicBezTo>
                <a:cubicBezTo>
                  <a:pt x="22" y="62"/>
                  <a:pt x="22" y="62"/>
                  <a:pt x="22" y="62"/>
                </a:cubicBezTo>
                <a:cubicBezTo>
                  <a:pt x="35" y="60"/>
                  <a:pt x="48" y="59"/>
                  <a:pt x="62" y="59"/>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 name="Freeform 7"/>
          <p:cNvSpPr>
            <a:spLocks/>
          </p:cNvSpPr>
          <p:nvPr/>
        </p:nvSpPr>
        <p:spPr bwMode="auto">
          <a:xfrm rot="19988443">
            <a:off x="8443526" y="8561261"/>
            <a:ext cx="3471436" cy="1690884"/>
          </a:xfrm>
          <a:custGeom>
            <a:avLst/>
            <a:gdLst>
              <a:gd name="T0" fmla="*/ 0 w 572"/>
              <a:gd name="T1" fmla="*/ 241 h 279"/>
              <a:gd name="T2" fmla="*/ 6 w 572"/>
              <a:gd name="T3" fmla="*/ 242 h 279"/>
              <a:gd name="T4" fmla="*/ 371 w 572"/>
              <a:gd name="T5" fmla="*/ 56 h 279"/>
              <a:gd name="T6" fmla="*/ 567 w 572"/>
              <a:gd name="T7" fmla="*/ 279 h 279"/>
              <a:gd name="T8" fmla="*/ 572 w 572"/>
              <a:gd name="T9" fmla="*/ 278 h 279"/>
              <a:gd name="T10" fmla="*/ 373 w 572"/>
              <a:gd name="T11" fmla="*/ 51 h 279"/>
              <a:gd name="T12" fmla="*/ 0 w 572"/>
              <a:gd name="T13" fmla="*/ 241 h 279"/>
            </a:gdLst>
            <a:ahLst/>
            <a:cxnLst>
              <a:cxn ang="0">
                <a:pos x="T0" y="T1"/>
              </a:cxn>
              <a:cxn ang="0">
                <a:pos x="T2" y="T3"/>
              </a:cxn>
              <a:cxn ang="0">
                <a:pos x="T4" y="T5"/>
              </a:cxn>
              <a:cxn ang="0">
                <a:pos x="T6" y="T7"/>
              </a:cxn>
              <a:cxn ang="0">
                <a:pos x="T8" y="T9"/>
              </a:cxn>
              <a:cxn ang="0">
                <a:pos x="T10" y="T11"/>
              </a:cxn>
              <a:cxn ang="0">
                <a:pos x="T12" y="T13"/>
              </a:cxn>
            </a:cxnLst>
            <a:rect l="0" t="0" r="r" b="b"/>
            <a:pathLst>
              <a:path w="572" h="279">
                <a:moveTo>
                  <a:pt x="0" y="241"/>
                </a:moveTo>
                <a:cubicBezTo>
                  <a:pt x="6" y="242"/>
                  <a:pt x="6" y="242"/>
                  <a:pt x="6" y="242"/>
                </a:cubicBezTo>
                <a:cubicBezTo>
                  <a:pt x="55" y="90"/>
                  <a:pt x="219" y="7"/>
                  <a:pt x="371" y="56"/>
                </a:cubicBezTo>
                <a:cubicBezTo>
                  <a:pt x="472" y="89"/>
                  <a:pt x="547" y="174"/>
                  <a:pt x="567" y="279"/>
                </a:cubicBezTo>
                <a:cubicBezTo>
                  <a:pt x="572" y="278"/>
                  <a:pt x="572" y="278"/>
                  <a:pt x="572" y="278"/>
                </a:cubicBezTo>
                <a:cubicBezTo>
                  <a:pt x="552" y="171"/>
                  <a:pt x="476" y="84"/>
                  <a:pt x="373" y="51"/>
                </a:cubicBezTo>
                <a:cubicBezTo>
                  <a:pt x="218" y="0"/>
                  <a:pt x="51" y="86"/>
                  <a:pt x="0" y="241"/>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 name="Freeform 8"/>
          <p:cNvSpPr>
            <a:spLocks/>
          </p:cNvSpPr>
          <p:nvPr/>
        </p:nvSpPr>
        <p:spPr bwMode="auto">
          <a:xfrm rot="19988443">
            <a:off x="9518459" y="6784921"/>
            <a:ext cx="1104200" cy="1514109"/>
          </a:xfrm>
          <a:custGeom>
            <a:avLst/>
            <a:gdLst>
              <a:gd name="T0" fmla="*/ 71 w 182"/>
              <a:gd name="T1" fmla="*/ 207 h 250"/>
              <a:gd name="T2" fmla="*/ 182 w 182"/>
              <a:gd name="T3" fmla="*/ 57 h 250"/>
              <a:gd name="T4" fmla="*/ 161 w 182"/>
              <a:gd name="T5" fmla="*/ 0 h 250"/>
              <a:gd name="T6" fmla="*/ 14 w 182"/>
              <a:gd name="T7" fmla="*/ 189 h 250"/>
              <a:gd name="T8" fmla="*/ 0 w 182"/>
              <a:gd name="T9" fmla="*/ 250 h 250"/>
              <a:gd name="T10" fmla="*/ 61 w 182"/>
              <a:gd name="T11" fmla="*/ 247 h 250"/>
              <a:gd name="T12" fmla="*/ 71 w 182"/>
              <a:gd name="T13" fmla="*/ 207 h 250"/>
            </a:gdLst>
            <a:ahLst/>
            <a:cxnLst>
              <a:cxn ang="0">
                <a:pos x="T0" y="T1"/>
              </a:cxn>
              <a:cxn ang="0">
                <a:pos x="T2" y="T3"/>
              </a:cxn>
              <a:cxn ang="0">
                <a:pos x="T4" y="T5"/>
              </a:cxn>
              <a:cxn ang="0">
                <a:pos x="T6" y="T7"/>
              </a:cxn>
              <a:cxn ang="0">
                <a:pos x="T8" y="T9"/>
              </a:cxn>
              <a:cxn ang="0">
                <a:pos x="T10" y="T11"/>
              </a:cxn>
              <a:cxn ang="0">
                <a:pos x="T12" y="T13"/>
              </a:cxn>
            </a:cxnLst>
            <a:rect l="0" t="0" r="r" b="b"/>
            <a:pathLst>
              <a:path w="182" h="250">
                <a:moveTo>
                  <a:pt x="71" y="207"/>
                </a:moveTo>
                <a:cubicBezTo>
                  <a:pt x="91" y="144"/>
                  <a:pt x="131" y="92"/>
                  <a:pt x="182" y="57"/>
                </a:cubicBezTo>
                <a:cubicBezTo>
                  <a:pt x="161" y="0"/>
                  <a:pt x="161" y="0"/>
                  <a:pt x="161" y="0"/>
                </a:cubicBezTo>
                <a:cubicBezTo>
                  <a:pt x="94" y="43"/>
                  <a:pt x="41" y="108"/>
                  <a:pt x="14" y="189"/>
                </a:cubicBezTo>
                <a:cubicBezTo>
                  <a:pt x="8" y="209"/>
                  <a:pt x="3" y="230"/>
                  <a:pt x="0" y="250"/>
                </a:cubicBezTo>
                <a:cubicBezTo>
                  <a:pt x="61" y="247"/>
                  <a:pt x="61" y="247"/>
                  <a:pt x="61" y="247"/>
                </a:cubicBezTo>
                <a:cubicBezTo>
                  <a:pt x="63" y="234"/>
                  <a:pt x="66" y="220"/>
                  <a:pt x="71" y="20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 name="Freeform 9"/>
          <p:cNvSpPr>
            <a:spLocks/>
          </p:cNvSpPr>
          <p:nvPr/>
        </p:nvSpPr>
        <p:spPr bwMode="auto">
          <a:xfrm rot="19988443">
            <a:off x="12081981" y="8364397"/>
            <a:ext cx="2269885" cy="3312597"/>
          </a:xfrm>
          <a:custGeom>
            <a:avLst/>
            <a:gdLst>
              <a:gd name="T0" fmla="*/ 96 w 374"/>
              <a:gd name="T1" fmla="*/ 133 h 546"/>
              <a:gd name="T2" fmla="*/ 161 w 374"/>
              <a:gd name="T3" fmla="*/ 546 h 546"/>
              <a:gd name="T4" fmla="*/ 165 w 374"/>
              <a:gd name="T5" fmla="*/ 542 h 546"/>
              <a:gd name="T6" fmla="*/ 100 w 374"/>
              <a:gd name="T7" fmla="*/ 136 h 546"/>
              <a:gd name="T8" fmla="*/ 373 w 374"/>
              <a:gd name="T9" fmla="*/ 19 h 546"/>
              <a:gd name="T10" fmla="*/ 374 w 374"/>
              <a:gd name="T11" fmla="*/ 14 h 546"/>
              <a:gd name="T12" fmla="*/ 96 w 374"/>
              <a:gd name="T13" fmla="*/ 133 h 546"/>
            </a:gdLst>
            <a:ahLst/>
            <a:cxnLst>
              <a:cxn ang="0">
                <a:pos x="T0" y="T1"/>
              </a:cxn>
              <a:cxn ang="0">
                <a:pos x="T2" y="T3"/>
              </a:cxn>
              <a:cxn ang="0">
                <a:pos x="T4" y="T5"/>
              </a:cxn>
              <a:cxn ang="0">
                <a:pos x="T6" y="T7"/>
              </a:cxn>
              <a:cxn ang="0">
                <a:pos x="T8" y="T9"/>
              </a:cxn>
              <a:cxn ang="0">
                <a:pos x="T10" y="T11"/>
              </a:cxn>
              <a:cxn ang="0">
                <a:pos x="T12" y="T13"/>
              </a:cxn>
            </a:cxnLst>
            <a:rect l="0" t="0" r="r" b="b"/>
            <a:pathLst>
              <a:path w="374" h="546">
                <a:moveTo>
                  <a:pt x="96" y="133"/>
                </a:moveTo>
                <a:cubicBezTo>
                  <a:pt x="0" y="265"/>
                  <a:pt x="30" y="450"/>
                  <a:pt x="161" y="546"/>
                </a:cubicBezTo>
                <a:cubicBezTo>
                  <a:pt x="165" y="542"/>
                  <a:pt x="165" y="542"/>
                  <a:pt x="165" y="542"/>
                </a:cubicBezTo>
                <a:cubicBezTo>
                  <a:pt x="35" y="448"/>
                  <a:pt x="6" y="266"/>
                  <a:pt x="100" y="136"/>
                </a:cubicBezTo>
                <a:cubicBezTo>
                  <a:pt x="163" y="50"/>
                  <a:pt x="268" y="5"/>
                  <a:pt x="373" y="19"/>
                </a:cubicBezTo>
                <a:cubicBezTo>
                  <a:pt x="374" y="14"/>
                  <a:pt x="374" y="14"/>
                  <a:pt x="374" y="14"/>
                </a:cubicBezTo>
                <a:cubicBezTo>
                  <a:pt x="266" y="0"/>
                  <a:pt x="160" y="45"/>
                  <a:pt x="96" y="133"/>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 name="Freeform 10"/>
          <p:cNvSpPr>
            <a:spLocks/>
          </p:cNvSpPr>
          <p:nvPr/>
        </p:nvSpPr>
        <p:spPr bwMode="auto">
          <a:xfrm rot="19988443">
            <a:off x="10578197" y="8805666"/>
            <a:ext cx="1232297" cy="1411633"/>
          </a:xfrm>
          <a:custGeom>
            <a:avLst/>
            <a:gdLst>
              <a:gd name="T0" fmla="*/ 169 w 203"/>
              <a:gd name="T1" fmla="*/ 153 h 233"/>
              <a:gd name="T2" fmla="*/ 61 w 203"/>
              <a:gd name="T3" fmla="*/ 0 h 233"/>
              <a:gd name="T4" fmla="*/ 0 w 203"/>
              <a:gd name="T5" fmla="*/ 3 h 233"/>
              <a:gd name="T6" fmla="*/ 134 w 203"/>
              <a:gd name="T7" fmla="*/ 201 h 233"/>
              <a:gd name="T8" fmla="*/ 188 w 203"/>
              <a:gd name="T9" fmla="*/ 233 h 233"/>
              <a:gd name="T10" fmla="*/ 203 w 203"/>
              <a:gd name="T11" fmla="*/ 174 h 233"/>
              <a:gd name="T12" fmla="*/ 169 w 203"/>
              <a:gd name="T13" fmla="*/ 153 h 233"/>
            </a:gdLst>
            <a:ahLst/>
            <a:cxnLst>
              <a:cxn ang="0">
                <a:pos x="T0" y="T1"/>
              </a:cxn>
              <a:cxn ang="0">
                <a:pos x="T2" y="T3"/>
              </a:cxn>
              <a:cxn ang="0">
                <a:pos x="T4" y="T5"/>
              </a:cxn>
              <a:cxn ang="0">
                <a:pos x="T6" y="T7"/>
              </a:cxn>
              <a:cxn ang="0">
                <a:pos x="T8" y="T9"/>
              </a:cxn>
              <a:cxn ang="0">
                <a:pos x="T10" y="T11"/>
              </a:cxn>
              <a:cxn ang="0">
                <a:pos x="T12" y="T13"/>
              </a:cxn>
            </a:cxnLst>
            <a:rect l="0" t="0" r="r" b="b"/>
            <a:pathLst>
              <a:path w="203" h="233">
                <a:moveTo>
                  <a:pt x="169" y="153"/>
                </a:moveTo>
                <a:cubicBezTo>
                  <a:pt x="115" y="114"/>
                  <a:pt x="78" y="59"/>
                  <a:pt x="61" y="0"/>
                </a:cubicBezTo>
                <a:cubicBezTo>
                  <a:pt x="0" y="3"/>
                  <a:pt x="0" y="3"/>
                  <a:pt x="0" y="3"/>
                </a:cubicBezTo>
                <a:cubicBezTo>
                  <a:pt x="19" y="80"/>
                  <a:pt x="65" y="151"/>
                  <a:pt x="134" y="201"/>
                </a:cubicBezTo>
                <a:cubicBezTo>
                  <a:pt x="151" y="213"/>
                  <a:pt x="169" y="224"/>
                  <a:pt x="188" y="233"/>
                </a:cubicBezTo>
                <a:cubicBezTo>
                  <a:pt x="203" y="174"/>
                  <a:pt x="203" y="174"/>
                  <a:pt x="203" y="174"/>
                </a:cubicBezTo>
                <a:cubicBezTo>
                  <a:pt x="192" y="168"/>
                  <a:pt x="180" y="161"/>
                  <a:pt x="169" y="153"/>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 name="Freeform 11"/>
          <p:cNvSpPr>
            <a:spLocks/>
          </p:cNvSpPr>
          <p:nvPr/>
        </p:nvSpPr>
        <p:spPr bwMode="auto">
          <a:xfrm rot="19988443">
            <a:off x="12969039" y="5685731"/>
            <a:ext cx="2956486" cy="2800210"/>
          </a:xfrm>
          <a:custGeom>
            <a:avLst/>
            <a:gdLst>
              <a:gd name="T0" fmla="*/ 74 w 487"/>
              <a:gd name="T1" fmla="*/ 301 h 462"/>
              <a:gd name="T2" fmla="*/ 487 w 487"/>
              <a:gd name="T3" fmla="*/ 366 h 462"/>
              <a:gd name="T4" fmla="*/ 484 w 487"/>
              <a:gd name="T5" fmla="*/ 362 h 462"/>
              <a:gd name="T6" fmla="*/ 79 w 487"/>
              <a:gd name="T7" fmla="*/ 298 h 462"/>
              <a:gd name="T8" fmla="*/ 52 w 487"/>
              <a:gd name="T9" fmla="*/ 2 h 462"/>
              <a:gd name="T10" fmla="*/ 47 w 487"/>
              <a:gd name="T11" fmla="*/ 0 h 462"/>
              <a:gd name="T12" fmla="*/ 74 w 487"/>
              <a:gd name="T13" fmla="*/ 301 h 462"/>
            </a:gdLst>
            <a:ahLst/>
            <a:cxnLst>
              <a:cxn ang="0">
                <a:pos x="T0" y="T1"/>
              </a:cxn>
              <a:cxn ang="0">
                <a:pos x="T2" y="T3"/>
              </a:cxn>
              <a:cxn ang="0">
                <a:pos x="T4" y="T5"/>
              </a:cxn>
              <a:cxn ang="0">
                <a:pos x="T6" y="T7"/>
              </a:cxn>
              <a:cxn ang="0">
                <a:pos x="T8" y="T9"/>
              </a:cxn>
              <a:cxn ang="0">
                <a:pos x="T10" y="T11"/>
              </a:cxn>
              <a:cxn ang="0">
                <a:pos x="T12" y="T13"/>
              </a:cxn>
            </a:cxnLst>
            <a:rect l="0" t="0" r="r" b="b"/>
            <a:pathLst>
              <a:path w="487" h="462">
                <a:moveTo>
                  <a:pt x="74" y="301"/>
                </a:moveTo>
                <a:cubicBezTo>
                  <a:pt x="170" y="433"/>
                  <a:pt x="355" y="462"/>
                  <a:pt x="487" y="366"/>
                </a:cubicBezTo>
                <a:cubicBezTo>
                  <a:pt x="484" y="362"/>
                  <a:pt x="484" y="362"/>
                  <a:pt x="484" y="362"/>
                </a:cubicBezTo>
                <a:cubicBezTo>
                  <a:pt x="354" y="456"/>
                  <a:pt x="173" y="427"/>
                  <a:pt x="79" y="298"/>
                </a:cubicBezTo>
                <a:cubicBezTo>
                  <a:pt x="16" y="212"/>
                  <a:pt x="6" y="98"/>
                  <a:pt x="52" y="2"/>
                </a:cubicBezTo>
                <a:cubicBezTo>
                  <a:pt x="47" y="0"/>
                  <a:pt x="47" y="0"/>
                  <a:pt x="47" y="0"/>
                </a:cubicBezTo>
                <a:cubicBezTo>
                  <a:pt x="0" y="98"/>
                  <a:pt x="11" y="213"/>
                  <a:pt x="74" y="30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 name="Freeform 12"/>
          <p:cNvSpPr>
            <a:spLocks/>
          </p:cNvSpPr>
          <p:nvPr/>
        </p:nvSpPr>
        <p:spPr bwMode="auto">
          <a:xfrm rot="19988443">
            <a:off x="12509758" y="8545335"/>
            <a:ext cx="1672952" cy="881310"/>
          </a:xfrm>
          <a:custGeom>
            <a:avLst/>
            <a:gdLst>
              <a:gd name="T0" fmla="*/ 194 w 276"/>
              <a:gd name="T1" fmla="*/ 26 h 145"/>
              <a:gd name="T2" fmla="*/ 16 w 276"/>
              <a:gd name="T3" fmla="*/ 82 h 145"/>
              <a:gd name="T4" fmla="*/ 0 w 276"/>
              <a:gd name="T5" fmla="*/ 140 h 145"/>
              <a:gd name="T6" fmla="*/ 229 w 276"/>
              <a:gd name="T7" fmla="*/ 74 h 145"/>
              <a:gd name="T8" fmla="*/ 276 w 276"/>
              <a:gd name="T9" fmla="*/ 33 h 145"/>
              <a:gd name="T10" fmla="*/ 225 w 276"/>
              <a:gd name="T11" fmla="*/ 0 h 145"/>
              <a:gd name="T12" fmla="*/ 194 w 276"/>
              <a:gd name="T13" fmla="*/ 26 h 145"/>
            </a:gdLst>
            <a:ahLst/>
            <a:cxnLst>
              <a:cxn ang="0">
                <a:pos x="T0" y="T1"/>
              </a:cxn>
              <a:cxn ang="0">
                <a:pos x="T2" y="T3"/>
              </a:cxn>
              <a:cxn ang="0">
                <a:pos x="T4" y="T5"/>
              </a:cxn>
              <a:cxn ang="0">
                <a:pos x="T6" y="T7"/>
              </a:cxn>
              <a:cxn ang="0">
                <a:pos x="T8" y="T9"/>
              </a:cxn>
              <a:cxn ang="0">
                <a:pos x="T10" y="T11"/>
              </a:cxn>
              <a:cxn ang="0">
                <a:pos x="T12" y="T13"/>
              </a:cxn>
            </a:cxnLst>
            <a:rect l="0" t="0" r="r" b="b"/>
            <a:pathLst>
              <a:path w="276" h="145">
                <a:moveTo>
                  <a:pt x="194" y="26"/>
                </a:moveTo>
                <a:cubicBezTo>
                  <a:pt x="140" y="65"/>
                  <a:pt x="77" y="83"/>
                  <a:pt x="16" y="82"/>
                </a:cubicBezTo>
                <a:cubicBezTo>
                  <a:pt x="0" y="140"/>
                  <a:pt x="0" y="140"/>
                  <a:pt x="0" y="140"/>
                </a:cubicBezTo>
                <a:cubicBezTo>
                  <a:pt x="79" y="145"/>
                  <a:pt x="160" y="124"/>
                  <a:pt x="229" y="74"/>
                </a:cubicBezTo>
                <a:cubicBezTo>
                  <a:pt x="246" y="61"/>
                  <a:pt x="262" y="47"/>
                  <a:pt x="276" y="33"/>
                </a:cubicBezTo>
                <a:cubicBezTo>
                  <a:pt x="225" y="0"/>
                  <a:pt x="225" y="0"/>
                  <a:pt x="225" y="0"/>
                </a:cubicBezTo>
                <a:cubicBezTo>
                  <a:pt x="216" y="9"/>
                  <a:pt x="205" y="18"/>
                  <a:pt x="194" y="2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 name="Freeform 13"/>
          <p:cNvSpPr>
            <a:spLocks/>
          </p:cNvSpPr>
          <p:nvPr/>
        </p:nvSpPr>
        <p:spPr bwMode="auto">
          <a:xfrm rot="19988443">
            <a:off x="10415654" y="4082099"/>
            <a:ext cx="3089708" cy="2469718"/>
          </a:xfrm>
          <a:custGeom>
            <a:avLst/>
            <a:gdLst>
              <a:gd name="T0" fmla="*/ 479 w 509"/>
              <a:gd name="T1" fmla="*/ 2 h 407"/>
              <a:gd name="T2" fmla="*/ 462 w 509"/>
              <a:gd name="T3" fmla="*/ 224 h 407"/>
              <a:gd name="T4" fmla="*/ 293 w 509"/>
              <a:gd name="T5" fmla="*/ 368 h 407"/>
              <a:gd name="T6" fmla="*/ 4 w 509"/>
              <a:gd name="T7" fmla="*/ 302 h 407"/>
              <a:gd name="T8" fmla="*/ 0 w 509"/>
              <a:gd name="T9" fmla="*/ 306 h 407"/>
              <a:gd name="T10" fmla="*/ 295 w 509"/>
              <a:gd name="T11" fmla="*/ 373 h 407"/>
              <a:gd name="T12" fmla="*/ 467 w 509"/>
              <a:gd name="T13" fmla="*/ 226 h 407"/>
              <a:gd name="T14" fmla="*/ 484 w 509"/>
              <a:gd name="T15" fmla="*/ 0 h 407"/>
              <a:gd name="T16" fmla="*/ 479 w 509"/>
              <a:gd name="T17" fmla="*/ 2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9" h="407">
                <a:moveTo>
                  <a:pt x="479" y="2"/>
                </a:moveTo>
                <a:cubicBezTo>
                  <a:pt x="503" y="76"/>
                  <a:pt x="497" y="155"/>
                  <a:pt x="462" y="224"/>
                </a:cubicBezTo>
                <a:cubicBezTo>
                  <a:pt x="427" y="293"/>
                  <a:pt x="367" y="344"/>
                  <a:pt x="293" y="368"/>
                </a:cubicBezTo>
                <a:cubicBezTo>
                  <a:pt x="192" y="401"/>
                  <a:pt x="81" y="376"/>
                  <a:pt x="4" y="302"/>
                </a:cubicBezTo>
                <a:cubicBezTo>
                  <a:pt x="0" y="306"/>
                  <a:pt x="0" y="306"/>
                  <a:pt x="0" y="306"/>
                </a:cubicBezTo>
                <a:cubicBezTo>
                  <a:pt x="79" y="381"/>
                  <a:pt x="192" y="407"/>
                  <a:pt x="295" y="373"/>
                </a:cubicBezTo>
                <a:cubicBezTo>
                  <a:pt x="370" y="349"/>
                  <a:pt x="431" y="296"/>
                  <a:pt x="467" y="226"/>
                </a:cubicBezTo>
                <a:cubicBezTo>
                  <a:pt x="503" y="156"/>
                  <a:pt x="509" y="76"/>
                  <a:pt x="484" y="0"/>
                </a:cubicBezTo>
                <a:lnTo>
                  <a:pt x="479" y="2"/>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 name="Freeform 14"/>
          <p:cNvSpPr>
            <a:spLocks/>
          </p:cNvSpPr>
          <p:nvPr/>
        </p:nvSpPr>
        <p:spPr bwMode="auto">
          <a:xfrm rot="19988443">
            <a:off x="13281379" y="5915935"/>
            <a:ext cx="594373" cy="1801048"/>
          </a:xfrm>
          <a:custGeom>
            <a:avLst/>
            <a:gdLst>
              <a:gd name="T0" fmla="*/ 16 w 98"/>
              <a:gd name="T1" fmla="*/ 76 h 297"/>
              <a:gd name="T2" fmla="*/ 13 w 98"/>
              <a:gd name="T3" fmla="*/ 264 h 297"/>
              <a:gd name="T4" fmla="*/ 64 w 98"/>
              <a:gd name="T5" fmla="*/ 297 h 297"/>
              <a:gd name="T6" fmla="*/ 72 w 98"/>
              <a:gd name="T7" fmla="*/ 58 h 297"/>
              <a:gd name="T8" fmla="*/ 47 w 98"/>
              <a:gd name="T9" fmla="*/ 0 h 297"/>
              <a:gd name="T10" fmla="*/ 0 w 98"/>
              <a:gd name="T11" fmla="*/ 39 h 297"/>
              <a:gd name="T12" fmla="*/ 16 w 98"/>
              <a:gd name="T13" fmla="*/ 76 h 297"/>
            </a:gdLst>
            <a:ahLst/>
            <a:cxnLst>
              <a:cxn ang="0">
                <a:pos x="T0" y="T1"/>
              </a:cxn>
              <a:cxn ang="0">
                <a:pos x="T2" y="T3"/>
              </a:cxn>
              <a:cxn ang="0">
                <a:pos x="T4" y="T5"/>
              </a:cxn>
              <a:cxn ang="0">
                <a:pos x="T6" y="T7"/>
              </a:cxn>
              <a:cxn ang="0">
                <a:pos x="T8" y="T9"/>
              </a:cxn>
              <a:cxn ang="0">
                <a:pos x="T10" y="T11"/>
              </a:cxn>
              <a:cxn ang="0">
                <a:pos x="T12" y="T13"/>
              </a:cxn>
            </a:cxnLst>
            <a:rect l="0" t="0" r="r" b="b"/>
            <a:pathLst>
              <a:path w="98" h="297">
                <a:moveTo>
                  <a:pt x="16" y="76"/>
                </a:moveTo>
                <a:cubicBezTo>
                  <a:pt x="36" y="140"/>
                  <a:pt x="34" y="205"/>
                  <a:pt x="13" y="264"/>
                </a:cubicBezTo>
                <a:cubicBezTo>
                  <a:pt x="64" y="297"/>
                  <a:pt x="64" y="297"/>
                  <a:pt x="64" y="297"/>
                </a:cubicBezTo>
                <a:cubicBezTo>
                  <a:pt x="94" y="223"/>
                  <a:pt x="98" y="139"/>
                  <a:pt x="72" y="58"/>
                </a:cubicBezTo>
                <a:cubicBezTo>
                  <a:pt x="65" y="38"/>
                  <a:pt x="57" y="19"/>
                  <a:pt x="47" y="0"/>
                </a:cubicBezTo>
                <a:cubicBezTo>
                  <a:pt x="0" y="39"/>
                  <a:pt x="0" y="39"/>
                  <a:pt x="0" y="39"/>
                </a:cubicBezTo>
                <a:cubicBezTo>
                  <a:pt x="6" y="51"/>
                  <a:pt x="11" y="63"/>
                  <a:pt x="16" y="7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0" name="Freeform 39"/>
          <p:cNvSpPr>
            <a:spLocks noEditPoints="1"/>
          </p:cNvSpPr>
          <p:nvPr/>
        </p:nvSpPr>
        <p:spPr bwMode="auto">
          <a:xfrm>
            <a:off x="11489893" y="4216153"/>
            <a:ext cx="888127" cy="1120616"/>
          </a:xfrm>
          <a:custGeom>
            <a:avLst/>
            <a:gdLst>
              <a:gd name="T0" fmla="*/ 62 w 68"/>
              <a:gd name="T1" fmla="*/ 34 h 86"/>
              <a:gd name="T2" fmla="*/ 54 w 68"/>
              <a:gd name="T3" fmla="*/ 32 h 86"/>
              <a:gd name="T4" fmla="*/ 50 w 68"/>
              <a:gd name="T5" fmla="*/ 33 h 86"/>
              <a:gd name="T6" fmla="*/ 44 w 68"/>
              <a:gd name="T7" fmla="*/ 29 h 86"/>
              <a:gd name="T8" fmla="*/ 41 w 68"/>
              <a:gd name="T9" fmla="*/ 18 h 86"/>
              <a:gd name="T10" fmla="*/ 35 w 68"/>
              <a:gd name="T11" fmla="*/ 12 h 86"/>
              <a:gd name="T12" fmla="*/ 29 w 68"/>
              <a:gd name="T13" fmla="*/ 57 h 86"/>
              <a:gd name="T14" fmla="*/ 14 w 68"/>
              <a:gd name="T15" fmla="*/ 45 h 86"/>
              <a:gd name="T16" fmla="*/ 16 w 68"/>
              <a:gd name="T17" fmla="*/ 61 h 86"/>
              <a:gd name="T18" fmla="*/ 38 w 68"/>
              <a:gd name="T19" fmla="*/ 83 h 86"/>
              <a:gd name="T20" fmla="*/ 61 w 68"/>
              <a:gd name="T21" fmla="*/ 83 h 86"/>
              <a:gd name="T22" fmla="*/ 68 w 68"/>
              <a:gd name="T23" fmla="*/ 41 h 86"/>
              <a:gd name="T24" fmla="*/ 66 w 68"/>
              <a:gd name="T25" fmla="*/ 71 h 86"/>
              <a:gd name="T26" fmla="*/ 39 w 68"/>
              <a:gd name="T27" fmla="*/ 81 h 86"/>
              <a:gd name="T28" fmla="*/ 18 w 68"/>
              <a:gd name="T29" fmla="*/ 60 h 86"/>
              <a:gd name="T30" fmla="*/ 15 w 68"/>
              <a:gd name="T31" fmla="*/ 47 h 86"/>
              <a:gd name="T32" fmla="*/ 32 w 68"/>
              <a:gd name="T33" fmla="*/ 62 h 86"/>
              <a:gd name="T34" fmla="*/ 35 w 68"/>
              <a:gd name="T35" fmla="*/ 14 h 86"/>
              <a:gd name="T36" fmla="*/ 39 w 68"/>
              <a:gd name="T37" fmla="*/ 18 h 86"/>
              <a:gd name="T38" fmla="*/ 39 w 68"/>
              <a:gd name="T39" fmla="*/ 42 h 86"/>
              <a:gd name="T40" fmla="*/ 41 w 68"/>
              <a:gd name="T41" fmla="*/ 35 h 86"/>
              <a:gd name="T42" fmla="*/ 45 w 68"/>
              <a:gd name="T43" fmla="*/ 31 h 86"/>
              <a:gd name="T44" fmla="*/ 48 w 68"/>
              <a:gd name="T45" fmla="*/ 37 h 86"/>
              <a:gd name="T46" fmla="*/ 48 w 68"/>
              <a:gd name="T47" fmla="*/ 42 h 86"/>
              <a:gd name="T48" fmla="*/ 50 w 68"/>
              <a:gd name="T49" fmla="*/ 42 h 86"/>
              <a:gd name="T50" fmla="*/ 54 w 68"/>
              <a:gd name="T51" fmla="*/ 34 h 86"/>
              <a:gd name="T52" fmla="*/ 57 w 68"/>
              <a:gd name="T53" fmla="*/ 37 h 86"/>
              <a:gd name="T54" fmla="*/ 57 w 68"/>
              <a:gd name="T55" fmla="*/ 42 h 86"/>
              <a:gd name="T56" fmla="*/ 60 w 68"/>
              <a:gd name="T57" fmla="*/ 40 h 86"/>
              <a:gd name="T58" fmla="*/ 63 w 68"/>
              <a:gd name="T59" fmla="*/ 36 h 86"/>
              <a:gd name="T60" fmla="*/ 66 w 68"/>
              <a:gd name="T61" fmla="*/ 71 h 86"/>
              <a:gd name="T62" fmla="*/ 22 w 68"/>
              <a:gd name="T63" fmla="*/ 13 h 86"/>
              <a:gd name="T64" fmla="*/ 35 w 68"/>
              <a:gd name="T65" fmla="*/ 0 h 86"/>
              <a:gd name="T66" fmla="*/ 48 w 68"/>
              <a:gd name="T67" fmla="*/ 13 h 86"/>
              <a:gd name="T68" fmla="*/ 43 w 68"/>
              <a:gd name="T69" fmla="*/ 21 h 86"/>
              <a:gd name="T70" fmla="*/ 43 w 68"/>
              <a:gd name="T71" fmla="*/ 5 h 86"/>
              <a:gd name="T72" fmla="*/ 28 w 68"/>
              <a:gd name="T73" fmla="*/ 5 h 86"/>
              <a:gd name="T74" fmla="*/ 28 w 68"/>
              <a:gd name="T75" fmla="*/ 21 h 86"/>
              <a:gd name="T76" fmla="*/ 12 w 68"/>
              <a:gd name="T77" fmla="*/ 59 h 86"/>
              <a:gd name="T78" fmla="*/ 3 w 68"/>
              <a:gd name="T79" fmla="*/ 56 h 86"/>
              <a:gd name="T80" fmla="*/ 5 w 68"/>
              <a:gd name="T81" fmla="*/ 38 h 86"/>
              <a:gd name="T82" fmla="*/ 23 w 68"/>
              <a:gd name="T83" fmla="*/ 40 h 86"/>
              <a:gd name="T84" fmla="*/ 24 w 68"/>
              <a:gd name="T85" fmla="*/ 49 h 86"/>
              <a:gd name="T86" fmla="*/ 14 w 68"/>
              <a:gd name="T87" fmla="*/ 37 h 86"/>
              <a:gd name="T88" fmla="*/ 3 w 68"/>
              <a:gd name="T89" fmla="*/ 47 h 86"/>
              <a:gd name="T90" fmla="*/ 12 w 68"/>
              <a:gd name="T91" fmla="*/ 59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8" h="86">
                <a:moveTo>
                  <a:pt x="63" y="34"/>
                </a:moveTo>
                <a:cubicBezTo>
                  <a:pt x="62" y="34"/>
                  <a:pt x="62" y="34"/>
                  <a:pt x="62" y="34"/>
                </a:cubicBezTo>
                <a:cubicBezTo>
                  <a:pt x="61" y="34"/>
                  <a:pt x="60" y="35"/>
                  <a:pt x="59" y="36"/>
                </a:cubicBezTo>
                <a:cubicBezTo>
                  <a:pt x="58" y="33"/>
                  <a:pt x="56" y="32"/>
                  <a:pt x="54" y="32"/>
                </a:cubicBezTo>
                <a:cubicBezTo>
                  <a:pt x="54" y="32"/>
                  <a:pt x="54" y="32"/>
                  <a:pt x="54" y="32"/>
                </a:cubicBezTo>
                <a:cubicBezTo>
                  <a:pt x="52" y="32"/>
                  <a:pt x="51" y="32"/>
                  <a:pt x="50" y="33"/>
                </a:cubicBezTo>
                <a:cubicBezTo>
                  <a:pt x="49" y="31"/>
                  <a:pt x="47" y="29"/>
                  <a:pt x="45" y="29"/>
                </a:cubicBezTo>
                <a:cubicBezTo>
                  <a:pt x="44" y="29"/>
                  <a:pt x="44" y="29"/>
                  <a:pt x="44" y="29"/>
                </a:cubicBezTo>
                <a:cubicBezTo>
                  <a:pt x="43" y="29"/>
                  <a:pt x="42" y="29"/>
                  <a:pt x="41" y="30"/>
                </a:cubicBezTo>
                <a:cubicBezTo>
                  <a:pt x="41" y="18"/>
                  <a:pt x="41" y="18"/>
                  <a:pt x="41" y="18"/>
                </a:cubicBezTo>
                <a:cubicBezTo>
                  <a:pt x="41" y="14"/>
                  <a:pt x="38" y="12"/>
                  <a:pt x="35" y="12"/>
                </a:cubicBezTo>
                <a:cubicBezTo>
                  <a:pt x="35" y="12"/>
                  <a:pt x="35" y="12"/>
                  <a:pt x="35" y="12"/>
                </a:cubicBezTo>
                <a:cubicBezTo>
                  <a:pt x="32" y="12"/>
                  <a:pt x="29" y="14"/>
                  <a:pt x="29" y="18"/>
                </a:cubicBezTo>
                <a:cubicBezTo>
                  <a:pt x="29" y="57"/>
                  <a:pt x="29" y="57"/>
                  <a:pt x="29" y="57"/>
                </a:cubicBezTo>
                <a:cubicBezTo>
                  <a:pt x="17" y="45"/>
                  <a:pt x="17" y="45"/>
                  <a:pt x="17" y="45"/>
                </a:cubicBezTo>
                <a:cubicBezTo>
                  <a:pt x="16" y="44"/>
                  <a:pt x="15" y="44"/>
                  <a:pt x="14" y="45"/>
                </a:cubicBezTo>
                <a:cubicBezTo>
                  <a:pt x="12" y="45"/>
                  <a:pt x="11" y="48"/>
                  <a:pt x="11" y="50"/>
                </a:cubicBezTo>
                <a:cubicBezTo>
                  <a:pt x="11" y="53"/>
                  <a:pt x="11" y="55"/>
                  <a:pt x="16" y="61"/>
                </a:cubicBezTo>
                <a:cubicBezTo>
                  <a:pt x="26" y="73"/>
                  <a:pt x="26" y="73"/>
                  <a:pt x="26" y="73"/>
                </a:cubicBezTo>
                <a:cubicBezTo>
                  <a:pt x="27" y="73"/>
                  <a:pt x="32" y="79"/>
                  <a:pt x="38" y="83"/>
                </a:cubicBezTo>
                <a:cubicBezTo>
                  <a:pt x="41" y="85"/>
                  <a:pt x="45" y="86"/>
                  <a:pt x="50" y="86"/>
                </a:cubicBezTo>
                <a:cubicBezTo>
                  <a:pt x="54" y="86"/>
                  <a:pt x="59" y="85"/>
                  <a:pt x="61" y="83"/>
                </a:cubicBezTo>
                <a:cubicBezTo>
                  <a:pt x="61" y="83"/>
                  <a:pt x="68" y="79"/>
                  <a:pt x="68" y="71"/>
                </a:cubicBezTo>
                <a:cubicBezTo>
                  <a:pt x="68" y="41"/>
                  <a:pt x="68" y="41"/>
                  <a:pt x="68" y="41"/>
                </a:cubicBezTo>
                <a:cubicBezTo>
                  <a:pt x="68" y="37"/>
                  <a:pt x="66" y="34"/>
                  <a:pt x="63" y="34"/>
                </a:cubicBezTo>
                <a:close/>
                <a:moveTo>
                  <a:pt x="66" y="71"/>
                </a:moveTo>
                <a:cubicBezTo>
                  <a:pt x="66" y="78"/>
                  <a:pt x="60" y="81"/>
                  <a:pt x="60" y="81"/>
                </a:cubicBezTo>
                <a:cubicBezTo>
                  <a:pt x="56" y="84"/>
                  <a:pt x="44" y="85"/>
                  <a:pt x="39" y="81"/>
                </a:cubicBezTo>
                <a:cubicBezTo>
                  <a:pt x="33" y="78"/>
                  <a:pt x="28" y="72"/>
                  <a:pt x="28" y="71"/>
                </a:cubicBezTo>
                <a:cubicBezTo>
                  <a:pt x="18" y="60"/>
                  <a:pt x="18" y="60"/>
                  <a:pt x="18" y="60"/>
                </a:cubicBezTo>
                <a:cubicBezTo>
                  <a:pt x="13" y="54"/>
                  <a:pt x="13" y="52"/>
                  <a:pt x="13" y="50"/>
                </a:cubicBezTo>
                <a:cubicBezTo>
                  <a:pt x="13" y="49"/>
                  <a:pt x="14" y="47"/>
                  <a:pt x="15" y="47"/>
                </a:cubicBezTo>
                <a:cubicBezTo>
                  <a:pt x="15" y="47"/>
                  <a:pt x="15" y="47"/>
                  <a:pt x="16" y="47"/>
                </a:cubicBezTo>
                <a:cubicBezTo>
                  <a:pt x="32" y="62"/>
                  <a:pt x="32" y="62"/>
                  <a:pt x="32" y="62"/>
                </a:cubicBezTo>
                <a:cubicBezTo>
                  <a:pt x="32" y="18"/>
                  <a:pt x="32" y="18"/>
                  <a:pt x="32" y="18"/>
                </a:cubicBezTo>
                <a:cubicBezTo>
                  <a:pt x="32" y="16"/>
                  <a:pt x="33" y="14"/>
                  <a:pt x="35" y="14"/>
                </a:cubicBezTo>
                <a:cubicBezTo>
                  <a:pt x="35" y="14"/>
                  <a:pt x="35" y="14"/>
                  <a:pt x="35" y="14"/>
                </a:cubicBezTo>
                <a:cubicBezTo>
                  <a:pt x="37" y="14"/>
                  <a:pt x="39" y="16"/>
                  <a:pt x="39" y="18"/>
                </a:cubicBezTo>
                <a:cubicBezTo>
                  <a:pt x="39" y="35"/>
                  <a:pt x="39" y="35"/>
                  <a:pt x="39" y="35"/>
                </a:cubicBezTo>
                <a:cubicBezTo>
                  <a:pt x="39" y="42"/>
                  <a:pt x="39" y="42"/>
                  <a:pt x="39" y="42"/>
                </a:cubicBezTo>
                <a:cubicBezTo>
                  <a:pt x="41" y="42"/>
                  <a:pt x="41" y="42"/>
                  <a:pt x="41" y="42"/>
                </a:cubicBezTo>
                <a:cubicBezTo>
                  <a:pt x="41" y="35"/>
                  <a:pt x="41" y="35"/>
                  <a:pt x="41" y="35"/>
                </a:cubicBezTo>
                <a:cubicBezTo>
                  <a:pt x="41" y="33"/>
                  <a:pt x="42" y="31"/>
                  <a:pt x="44" y="31"/>
                </a:cubicBezTo>
                <a:cubicBezTo>
                  <a:pt x="45" y="31"/>
                  <a:pt x="45" y="31"/>
                  <a:pt x="45" y="31"/>
                </a:cubicBezTo>
                <a:cubicBezTo>
                  <a:pt x="47" y="31"/>
                  <a:pt x="48" y="33"/>
                  <a:pt x="48" y="35"/>
                </a:cubicBezTo>
                <a:cubicBezTo>
                  <a:pt x="48" y="37"/>
                  <a:pt x="48" y="37"/>
                  <a:pt x="48" y="37"/>
                </a:cubicBezTo>
                <a:cubicBezTo>
                  <a:pt x="48" y="42"/>
                  <a:pt x="48" y="42"/>
                  <a:pt x="48" y="42"/>
                </a:cubicBezTo>
                <a:cubicBezTo>
                  <a:pt x="48" y="42"/>
                  <a:pt x="48" y="42"/>
                  <a:pt x="48" y="42"/>
                </a:cubicBezTo>
                <a:cubicBezTo>
                  <a:pt x="50" y="42"/>
                  <a:pt x="50" y="42"/>
                  <a:pt x="50" y="42"/>
                </a:cubicBezTo>
                <a:cubicBezTo>
                  <a:pt x="50" y="42"/>
                  <a:pt x="50" y="42"/>
                  <a:pt x="50" y="42"/>
                </a:cubicBezTo>
                <a:cubicBezTo>
                  <a:pt x="50" y="37"/>
                  <a:pt x="50" y="37"/>
                  <a:pt x="50" y="37"/>
                </a:cubicBezTo>
                <a:cubicBezTo>
                  <a:pt x="50" y="36"/>
                  <a:pt x="52" y="34"/>
                  <a:pt x="54" y="34"/>
                </a:cubicBezTo>
                <a:cubicBezTo>
                  <a:pt x="54" y="34"/>
                  <a:pt x="54" y="34"/>
                  <a:pt x="54" y="34"/>
                </a:cubicBezTo>
                <a:cubicBezTo>
                  <a:pt x="56" y="34"/>
                  <a:pt x="57" y="36"/>
                  <a:pt x="57" y="37"/>
                </a:cubicBezTo>
                <a:cubicBezTo>
                  <a:pt x="57" y="40"/>
                  <a:pt x="57" y="40"/>
                  <a:pt x="57" y="40"/>
                </a:cubicBezTo>
                <a:cubicBezTo>
                  <a:pt x="57" y="42"/>
                  <a:pt x="57" y="42"/>
                  <a:pt x="57" y="42"/>
                </a:cubicBezTo>
                <a:cubicBezTo>
                  <a:pt x="60" y="42"/>
                  <a:pt x="60" y="42"/>
                  <a:pt x="60" y="42"/>
                </a:cubicBezTo>
                <a:cubicBezTo>
                  <a:pt x="60" y="40"/>
                  <a:pt x="60" y="40"/>
                  <a:pt x="60" y="40"/>
                </a:cubicBezTo>
                <a:cubicBezTo>
                  <a:pt x="60" y="38"/>
                  <a:pt x="61" y="36"/>
                  <a:pt x="62" y="36"/>
                </a:cubicBezTo>
                <a:cubicBezTo>
                  <a:pt x="63" y="36"/>
                  <a:pt x="63" y="36"/>
                  <a:pt x="63" y="36"/>
                </a:cubicBezTo>
                <a:cubicBezTo>
                  <a:pt x="64" y="36"/>
                  <a:pt x="66" y="38"/>
                  <a:pt x="66" y="41"/>
                </a:cubicBezTo>
                <a:lnTo>
                  <a:pt x="66" y="71"/>
                </a:lnTo>
                <a:close/>
                <a:moveTo>
                  <a:pt x="26" y="22"/>
                </a:moveTo>
                <a:cubicBezTo>
                  <a:pt x="24" y="20"/>
                  <a:pt x="22" y="16"/>
                  <a:pt x="22" y="13"/>
                </a:cubicBezTo>
                <a:cubicBezTo>
                  <a:pt x="22" y="10"/>
                  <a:pt x="24" y="6"/>
                  <a:pt x="26" y="4"/>
                </a:cubicBezTo>
                <a:cubicBezTo>
                  <a:pt x="29" y="1"/>
                  <a:pt x="32" y="0"/>
                  <a:pt x="35" y="0"/>
                </a:cubicBezTo>
                <a:cubicBezTo>
                  <a:pt x="39" y="0"/>
                  <a:pt x="42" y="1"/>
                  <a:pt x="44" y="4"/>
                </a:cubicBezTo>
                <a:cubicBezTo>
                  <a:pt x="47" y="6"/>
                  <a:pt x="48" y="10"/>
                  <a:pt x="48" y="13"/>
                </a:cubicBezTo>
                <a:cubicBezTo>
                  <a:pt x="48" y="16"/>
                  <a:pt x="47" y="20"/>
                  <a:pt x="44" y="22"/>
                </a:cubicBezTo>
                <a:cubicBezTo>
                  <a:pt x="43" y="21"/>
                  <a:pt x="43" y="21"/>
                  <a:pt x="43" y="21"/>
                </a:cubicBezTo>
                <a:cubicBezTo>
                  <a:pt x="45" y="19"/>
                  <a:pt x="46" y="16"/>
                  <a:pt x="46" y="13"/>
                </a:cubicBezTo>
                <a:cubicBezTo>
                  <a:pt x="46" y="10"/>
                  <a:pt x="45" y="8"/>
                  <a:pt x="43" y="5"/>
                </a:cubicBezTo>
                <a:cubicBezTo>
                  <a:pt x="41" y="3"/>
                  <a:pt x="38" y="2"/>
                  <a:pt x="35" y="2"/>
                </a:cubicBezTo>
                <a:cubicBezTo>
                  <a:pt x="32" y="2"/>
                  <a:pt x="30" y="3"/>
                  <a:pt x="28" y="5"/>
                </a:cubicBezTo>
                <a:cubicBezTo>
                  <a:pt x="26" y="8"/>
                  <a:pt x="25" y="10"/>
                  <a:pt x="25" y="13"/>
                </a:cubicBezTo>
                <a:cubicBezTo>
                  <a:pt x="25" y="16"/>
                  <a:pt x="26" y="19"/>
                  <a:pt x="28" y="21"/>
                </a:cubicBezTo>
                <a:lnTo>
                  <a:pt x="26" y="22"/>
                </a:lnTo>
                <a:close/>
                <a:moveTo>
                  <a:pt x="12" y="59"/>
                </a:moveTo>
                <a:cubicBezTo>
                  <a:pt x="11" y="61"/>
                  <a:pt x="11" y="61"/>
                  <a:pt x="11" y="61"/>
                </a:cubicBezTo>
                <a:cubicBezTo>
                  <a:pt x="8" y="60"/>
                  <a:pt x="5" y="59"/>
                  <a:pt x="3" y="56"/>
                </a:cubicBezTo>
                <a:cubicBezTo>
                  <a:pt x="1" y="53"/>
                  <a:pt x="0" y="50"/>
                  <a:pt x="0" y="46"/>
                </a:cubicBezTo>
                <a:cubicBezTo>
                  <a:pt x="1" y="43"/>
                  <a:pt x="2" y="40"/>
                  <a:pt x="5" y="38"/>
                </a:cubicBezTo>
                <a:cubicBezTo>
                  <a:pt x="8" y="36"/>
                  <a:pt x="11" y="35"/>
                  <a:pt x="15" y="35"/>
                </a:cubicBezTo>
                <a:cubicBezTo>
                  <a:pt x="18" y="36"/>
                  <a:pt x="21" y="37"/>
                  <a:pt x="23" y="40"/>
                </a:cubicBezTo>
                <a:cubicBezTo>
                  <a:pt x="25" y="43"/>
                  <a:pt x="26" y="46"/>
                  <a:pt x="26" y="50"/>
                </a:cubicBezTo>
                <a:cubicBezTo>
                  <a:pt x="24" y="49"/>
                  <a:pt x="24" y="49"/>
                  <a:pt x="24" y="49"/>
                </a:cubicBezTo>
                <a:cubicBezTo>
                  <a:pt x="24" y="47"/>
                  <a:pt x="23" y="44"/>
                  <a:pt x="21" y="41"/>
                </a:cubicBezTo>
                <a:cubicBezTo>
                  <a:pt x="20" y="39"/>
                  <a:pt x="17" y="38"/>
                  <a:pt x="14" y="37"/>
                </a:cubicBezTo>
                <a:cubicBezTo>
                  <a:pt x="12" y="37"/>
                  <a:pt x="9" y="38"/>
                  <a:pt x="7" y="40"/>
                </a:cubicBezTo>
                <a:cubicBezTo>
                  <a:pt x="4" y="41"/>
                  <a:pt x="3" y="44"/>
                  <a:pt x="3" y="47"/>
                </a:cubicBezTo>
                <a:cubicBezTo>
                  <a:pt x="2" y="50"/>
                  <a:pt x="3" y="52"/>
                  <a:pt x="5" y="55"/>
                </a:cubicBezTo>
                <a:cubicBezTo>
                  <a:pt x="6" y="57"/>
                  <a:pt x="9" y="58"/>
                  <a:pt x="12" y="59"/>
                </a:cubicBez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2" name="Freeform 21"/>
          <p:cNvSpPr/>
          <p:nvPr/>
        </p:nvSpPr>
        <p:spPr>
          <a:xfrm flipV="1">
            <a:off x="14977745" y="4414637"/>
            <a:ext cx="2577934" cy="1724840"/>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9525" cmpd="sng">
            <a:solidFill>
              <a:schemeClr val="tx1">
                <a:lumMod val="40000"/>
                <a:lumOff val="60000"/>
              </a:schemeClr>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latin typeface="Roboto Light"/>
            </a:endParaRPr>
          </a:p>
        </p:txBody>
      </p:sp>
      <p:sp>
        <p:nvSpPr>
          <p:cNvPr id="30" name="Freeform 29"/>
          <p:cNvSpPr/>
          <p:nvPr/>
        </p:nvSpPr>
        <p:spPr>
          <a:xfrm flipV="1">
            <a:off x="14026069" y="8937487"/>
            <a:ext cx="3489124" cy="745726"/>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9525" cmpd="sng">
            <a:solidFill>
              <a:schemeClr val="tx1">
                <a:lumMod val="40000"/>
                <a:lumOff val="60000"/>
              </a:schemeClr>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latin typeface="Roboto Light"/>
            </a:endParaRPr>
          </a:p>
        </p:txBody>
      </p:sp>
      <p:sp>
        <p:nvSpPr>
          <p:cNvPr id="31" name="Freeform 30"/>
          <p:cNvSpPr/>
          <p:nvPr/>
        </p:nvSpPr>
        <p:spPr>
          <a:xfrm flipH="1" flipV="1">
            <a:off x="6559050" y="3651767"/>
            <a:ext cx="5401455" cy="341824"/>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9525" cmpd="sng">
            <a:solidFill>
              <a:schemeClr val="tx1">
                <a:lumMod val="40000"/>
                <a:lumOff val="60000"/>
              </a:schemeClr>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latin typeface="Roboto Light"/>
            </a:endParaRPr>
          </a:p>
        </p:txBody>
      </p:sp>
      <p:sp>
        <p:nvSpPr>
          <p:cNvPr id="32" name="Freeform 31"/>
          <p:cNvSpPr/>
          <p:nvPr/>
        </p:nvSpPr>
        <p:spPr>
          <a:xfrm flipH="1">
            <a:off x="6559044" y="10945137"/>
            <a:ext cx="3490154" cy="275740"/>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9525" cmpd="sng">
            <a:solidFill>
              <a:schemeClr val="tx1">
                <a:lumMod val="40000"/>
                <a:lumOff val="60000"/>
              </a:schemeClr>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latin typeface="Roboto Light"/>
            </a:endParaRPr>
          </a:p>
        </p:txBody>
      </p:sp>
      <p:cxnSp>
        <p:nvCxnSpPr>
          <p:cNvPr id="33" name="Straight Connector 32"/>
          <p:cNvCxnSpPr/>
          <p:nvPr/>
        </p:nvCxnSpPr>
        <p:spPr>
          <a:xfrm flipH="1">
            <a:off x="6576313" y="7482870"/>
            <a:ext cx="1521088" cy="0"/>
          </a:xfrm>
          <a:prstGeom prst="line">
            <a:avLst/>
          </a:prstGeom>
          <a:ln w="9525" cmpd="sng">
            <a:solidFill>
              <a:schemeClr val="tx1">
                <a:lumMod val="40000"/>
                <a:lumOff val="6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35" name="TextBox 34"/>
          <p:cNvSpPr txBox="1"/>
          <p:nvPr/>
        </p:nvSpPr>
        <p:spPr>
          <a:xfrm>
            <a:off x="1463153" y="2753864"/>
            <a:ext cx="4337990" cy="1797623"/>
          </a:xfrm>
          <a:prstGeom prst="rect">
            <a:avLst/>
          </a:prstGeom>
          <a:noFill/>
        </p:spPr>
        <p:txBody>
          <a:bodyPr wrap="square" rtlCol="0">
            <a:spAutoFit/>
          </a:bodyPr>
          <a:lstStyle/>
          <a:p>
            <a:pPr algn="r" defTabSz="2438584"/>
            <a:r>
              <a:rPr lang="en-US" sz="5201" err="1">
                <a:solidFill>
                  <a:srgbClr val="57565A"/>
                </a:solidFill>
                <a:latin typeface="Roboto Light"/>
              </a:rPr>
              <a:t>Lorem</a:t>
            </a:r>
            <a:r>
              <a:rPr lang="en-US" sz="5201">
                <a:solidFill>
                  <a:srgbClr val="57565A"/>
                </a:solidFill>
                <a:latin typeface="Roboto Light"/>
              </a:rPr>
              <a:t> </a:t>
            </a:r>
            <a:r>
              <a:rPr lang="en-US" sz="5201" err="1">
                <a:solidFill>
                  <a:srgbClr val="57565A"/>
                </a:solidFill>
                <a:latin typeface="Roboto Light"/>
              </a:rPr>
              <a:t>ipsum</a:t>
            </a:r>
            <a:endParaRPr lang="en-US" sz="5201">
              <a:solidFill>
                <a:srgbClr val="57565A"/>
              </a:solidFill>
              <a:latin typeface="Roboto Light"/>
            </a:endParaRPr>
          </a:p>
          <a:p>
            <a:pPr algn="r" defTabSz="2438584"/>
            <a:r>
              <a:rPr lang="en-US" sz="2940">
                <a:solidFill>
                  <a:srgbClr val="57565A"/>
                </a:solidFill>
                <a:latin typeface="Roboto Light"/>
              </a:rPr>
              <a:t>Aenean </a:t>
            </a:r>
            <a:r>
              <a:rPr lang="en-US" sz="2940" err="1">
                <a:solidFill>
                  <a:srgbClr val="57565A"/>
                </a:solidFill>
                <a:latin typeface="Roboto Light"/>
              </a:rPr>
              <a:t>efficitur</a:t>
            </a:r>
            <a:r>
              <a:rPr lang="en-US" sz="2940">
                <a:solidFill>
                  <a:srgbClr val="57565A"/>
                </a:solidFill>
                <a:latin typeface="Roboto Light"/>
              </a:rPr>
              <a:t> dolor en </a:t>
            </a:r>
            <a:r>
              <a:rPr lang="en-US" sz="2940" err="1">
                <a:solidFill>
                  <a:srgbClr val="57565A"/>
                </a:solidFill>
                <a:latin typeface="Roboto Light"/>
              </a:rPr>
              <a:t>libero</a:t>
            </a:r>
            <a:r>
              <a:rPr lang="en-US" sz="2940">
                <a:solidFill>
                  <a:srgbClr val="57565A"/>
                </a:solidFill>
                <a:latin typeface="Roboto Light"/>
              </a:rPr>
              <a:t> </a:t>
            </a:r>
            <a:r>
              <a:rPr lang="en-US" sz="2940" err="1">
                <a:solidFill>
                  <a:srgbClr val="57565A"/>
                </a:solidFill>
                <a:latin typeface="Roboto Light"/>
              </a:rPr>
              <a:t>euismod</a:t>
            </a:r>
            <a:endParaRPr lang="en-US" sz="2940">
              <a:solidFill>
                <a:srgbClr val="57565A"/>
              </a:solidFill>
              <a:latin typeface="Roboto Light"/>
            </a:endParaRPr>
          </a:p>
        </p:txBody>
      </p:sp>
      <p:sp>
        <p:nvSpPr>
          <p:cNvPr id="36" name="TextBox 35"/>
          <p:cNvSpPr txBox="1"/>
          <p:nvPr/>
        </p:nvSpPr>
        <p:spPr>
          <a:xfrm>
            <a:off x="1463153" y="6516256"/>
            <a:ext cx="4337990" cy="1797623"/>
          </a:xfrm>
          <a:prstGeom prst="rect">
            <a:avLst/>
          </a:prstGeom>
          <a:noFill/>
        </p:spPr>
        <p:txBody>
          <a:bodyPr wrap="square" rtlCol="0">
            <a:spAutoFit/>
          </a:bodyPr>
          <a:lstStyle/>
          <a:p>
            <a:pPr algn="r" defTabSz="2438584"/>
            <a:r>
              <a:rPr lang="en-US" sz="5201" err="1">
                <a:solidFill>
                  <a:srgbClr val="57565A"/>
                </a:solidFill>
                <a:latin typeface="Roboto Light"/>
              </a:rPr>
              <a:t>Lorem</a:t>
            </a:r>
            <a:r>
              <a:rPr lang="en-US" sz="5201">
                <a:solidFill>
                  <a:srgbClr val="57565A"/>
                </a:solidFill>
                <a:latin typeface="Roboto Light"/>
              </a:rPr>
              <a:t> </a:t>
            </a:r>
            <a:r>
              <a:rPr lang="en-US" sz="5201" err="1">
                <a:solidFill>
                  <a:srgbClr val="57565A"/>
                </a:solidFill>
                <a:latin typeface="Roboto Light"/>
              </a:rPr>
              <a:t>ipsum</a:t>
            </a:r>
            <a:endParaRPr lang="en-US" sz="5201">
              <a:solidFill>
                <a:srgbClr val="57565A"/>
              </a:solidFill>
              <a:latin typeface="Roboto Light"/>
            </a:endParaRPr>
          </a:p>
          <a:p>
            <a:pPr algn="r" defTabSz="2438584"/>
            <a:r>
              <a:rPr lang="en-US" sz="2940">
                <a:solidFill>
                  <a:srgbClr val="57565A"/>
                </a:solidFill>
                <a:latin typeface="Roboto Light"/>
              </a:rPr>
              <a:t>Aenean </a:t>
            </a:r>
            <a:r>
              <a:rPr lang="en-US" sz="2940" err="1">
                <a:solidFill>
                  <a:srgbClr val="57565A"/>
                </a:solidFill>
                <a:latin typeface="Roboto Light"/>
              </a:rPr>
              <a:t>efficitur</a:t>
            </a:r>
            <a:r>
              <a:rPr lang="en-US" sz="2940">
                <a:solidFill>
                  <a:srgbClr val="57565A"/>
                </a:solidFill>
                <a:latin typeface="Roboto Light"/>
              </a:rPr>
              <a:t> dolor en </a:t>
            </a:r>
            <a:r>
              <a:rPr lang="en-US" sz="2940" err="1">
                <a:solidFill>
                  <a:srgbClr val="57565A"/>
                </a:solidFill>
                <a:latin typeface="Roboto Light"/>
              </a:rPr>
              <a:t>libero</a:t>
            </a:r>
            <a:r>
              <a:rPr lang="en-US" sz="2940">
                <a:solidFill>
                  <a:srgbClr val="57565A"/>
                </a:solidFill>
                <a:latin typeface="Roboto Light"/>
              </a:rPr>
              <a:t> </a:t>
            </a:r>
            <a:r>
              <a:rPr lang="en-US" sz="2940" err="1">
                <a:solidFill>
                  <a:srgbClr val="57565A"/>
                </a:solidFill>
                <a:latin typeface="Roboto Light"/>
              </a:rPr>
              <a:t>euismod</a:t>
            </a:r>
            <a:endParaRPr lang="en-US" sz="2940">
              <a:solidFill>
                <a:srgbClr val="57565A"/>
              </a:solidFill>
              <a:latin typeface="Roboto Light"/>
            </a:endParaRPr>
          </a:p>
        </p:txBody>
      </p:sp>
      <p:sp>
        <p:nvSpPr>
          <p:cNvPr id="37" name="TextBox 36"/>
          <p:cNvSpPr txBox="1"/>
          <p:nvPr/>
        </p:nvSpPr>
        <p:spPr>
          <a:xfrm>
            <a:off x="1463153" y="10259729"/>
            <a:ext cx="4337990" cy="1797623"/>
          </a:xfrm>
          <a:prstGeom prst="rect">
            <a:avLst/>
          </a:prstGeom>
          <a:noFill/>
        </p:spPr>
        <p:txBody>
          <a:bodyPr wrap="square" rtlCol="0">
            <a:spAutoFit/>
          </a:bodyPr>
          <a:lstStyle/>
          <a:p>
            <a:pPr algn="r" defTabSz="2438584"/>
            <a:r>
              <a:rPr lang="en-US" sz="5201" err="1">
                <a:solidFill>
                  <a:srgbClr val="57565A"/>
                </a:solidFill>
                <a:latin typeface="Roboto Light"/>
              </a:rPr>
              <a:t>Lorem</a:t>
            </a:r>
            <a:r>
              <a:rPr lang="en-US" sz="5201">
                <a:solidFill>
                  <a:srgbClr val="57565A"/>
                </a:solidFill>
                <a:latin typeface="Roboto Light"/>
              </a:rPr>
              <a:t> </a:t>
            </a:r>
            <a:r>
              <a:rPr lang="en-US" sz="5201" err="1">
                <a:solidFill>
                  <a:srgbClr val="57565A"/>
                </a:solidFill>
                <a:latin typeface="Roboto Light"/>
              </a:rPr>
              <a:t>ipsum</a:t>
            </a:r>
            <a:endParaRPr lang="en-US" sz="5201">
              <a:solidFill>
                <a:srgbClr val="57565A"/>
              </a:solidFill>
              <a:latin typeface="Roboto Light"/>
            </a:endParaRPr>
          </a:p>
          <a:p>
            <a:pPr algn="r" defTabSz="2438584"/>
            <a:r>
              <a:rPr lang="en-US" sz="2940">
                <a:solidFill>
                  <a:srgbClr val="57565A"/>
                </a:solidFill>
                <a:latin typeface="Roboto Light"/>
              </a:rPr>
              <a:t>Aenean </a:t>
            </a:r>
            <a:r>
              <a:rPr lang="en-US" sz="2940" err="1">
                <a:solidFill>
                  <a:srgbClr val="57565A"/>
                </a:solidFill>
                <a:latin typeface="Roboto Light"/>
              </a:rPr>
              <a:t>efficitur</a:t>
            </a:r>
            <a:r>
              <a:rPr lang="en-US" sz="2940">
                <a:solidFill>
                  <a:srgbClr val="57565A"/>
                </a:solidFill>
                <a:latin typeface="Roboto Light"/>
              </a:rPr>
              <a:t> dolor en </a:t>
            </a:r>
            <a:r>
              <a:rPr lang="en-US" sz="2940" err="1">
                <a:solidFill>
                  <a:srgbClr val="57565A"/>
                </a:solidFill>
                <a:latin typeface="Roboto Light"/>
              </a:rPr>
              <a:t>libero</a:t>
            </a:r>
            <a:r>
              <a:rPr lang="en-US" sz="2940">
                <a:solidFill>
                  <a:srgbClr val="57565A"/>
                </a:solidFill>
                <a:latin typeface="Roboto Light"/>
              </a:rPr>
              <a:t> </a:t>
            </a:r>
            <a:r>
              <a:rPr lang="en-US" sz="2940" err="1">
                <a:solidFill>
                  <a:srgbClr val="57565A"/>
                </a:solidFill>
                <a:latin typeface="Roboto Light"/>
              </a:rPr>
              <a:t>euismod</a:t>
            </a:r>
            <a:endParaRPr lang="en-US" sz="2940">
              <a:solidFill>
                <a:srgbClr val="57565A"/>
              </a:solidFill>
              <a:latin typeface="Roboto Light"/>
            </a:endParaRPr>
          </a:p>
        </p:txBody>
      </p:sp>
      <p:sp>
        <p:nvSpPr>
          <p:cNvPr id="38" name="TextBox 37"/>
          <p:cNvSpPr txBox="1"/>
          <p:nvPr/>
        </p:nvSpPr>
        <p:spPr>
          <a:xfrm>
            <a:off x="18441998" y="3426992"/>
            <a:ext cx="4337990" cy="1797623"/>
          </a:xfrm>
          <a:prstGeom prst="rect">
            <a:avLst/>
          </a:prstGeom>
          <a:noFill/>
        </p:spPr>
        <p:txBody>
          <a:bodyPr wrap="square" rtlCol="0">
            <a:spAutoFit/>
          </a:bodyPr>
          <a:lstStyle/>
          <a:p>
            <a:pPr defTabSz="2438584"/>
            <a:r>
              <a:rPr lang="en-US" sz="5201" err="1">
                <a:solidFill>
                  <a:srgbClr val="57565A"/>
                </a:solidFill>
                <a:latin typeface="Roboto Light"/>
              </a:rPr>
              <a:t>Lorem</a:t>
            </a:r>
            <a:r>
              <a:rPr lang="en-US" sz="5201">
                <a:solidFill>
                  <a:srgbClr val="57565A"/>
                </a:solidFill>
                <a:latin typeface="Roboto Light"/>
              </a:rPr>
              <a:t> </a:t>
            </a:r>
            <a:r>
              <a:rPr lang="en-US" sz="5201" err="1">
                <a:solidFill>
                  <a:srgbClr val="57565A"/>
                </a:solidFill>
                <a:latin typeface="Roboto Light"/>
              </a:rPr>
              <a:t>ipsum</a:t>
            </a:r>
            <a:endParaRPr lang="en-US" sz="5201">
              <a:solidFill>
                <a:srgbClr val="57565A"/>
              </a:solidFill>
              <a:latin typeface="Roboto Light"/>
            </a:endParaRPr>
          </a:p>
          <a:p>
            <a:pPr defTabSz="2438584"/>
            <a:r>
              <a:rPr lang="en-US" sz="2940">
                <a:solidFill>
                  <a:srgbClr val="57565A"/>
                </a:solidFill>
                <a:latin typeface="Roboto Light"/>
              </a:rPr>
              <a:t>Aenean </a:t>
            </a:r>
            <a:r>
              <a:rPr lang="en-US" sz="2940" err="1">
                <a:solidFill>
                  <a:srgbClr val="57565A"/>
                </a:solidFill>
                <a:latin typeface="Roboto Light"/>
              </a:rPr>
              <a:t>efficitur</a:t>
            </a:r>
            <a:r>
              <a:rPr lang="en-US" sz="2940">
                <a:solidFill>
                  <a:srgbClr val="57565A"/>
                </a:solidFill>
                <a:latin typeface="Roboto Light"/>
              </a:rPr>
              <a:t> dolor en </a:t>
            </a:r>
            <a:r>
              <a:rPr lang="en-US" sz="2940" err="1">
                <a:solidFill>
                  <a:srgbClr val="57565A"/>
                </a:solidFill>
                <a:latin typeface="Roboto Light"/>
              </a:rPr>
              <a:t>libero</a:t>
            </a:r>
            <a:r>
              <a:rPr lang="en-US" sz="2940">
                <a:solidFill>
                  <a:srgbClr val="57565A"/>
                </a:solidFill>
                <a:latin typeface="Roboto Light"/>
              </a:rPr>
              <a:t> </a:t>
            </a:r>
            <a:r>
              <a:rPr lang="en-US" sz="2940" err="1">
                <a:solidFill>
                  <a:srgbClr val="57565A"/>
                </a:solidFill>
                <a:latin typeface="Roboto Light"/>
              </a:rPr>
              <a:t>euismod</a:t>
            </a:r>
            <a:endParaRPr lang="en-US" sz="2940">
              <a:solidFill>
                <a:srgbClr val="57565A"/>
              </a:solidFill>
              <a:latin typeface="Roboto Light"/>
            </a:endParaRPr>
          </a:p>
        </p:txBody>
      </p:sp>
      <p:sp>
        <p:nvSpPr>
          <p:cNvPr id="39" name="TextBox 38"/>
          <p:cNvSpPr txBox="1"/>
          <p:nvPr/>
        </p:nvSpPr>
        <p:spPr>
          <a:xfrm>
            <a:off x="18441998" y="7947856"/>
            <a:ext cx="4337990" cy="1797623"/>
          </a:xfrm>
          <a:prstGeom prst="rect">
            <a:avLst/>
          </a:prstGeom>
          <a:noFill/>
        </p:spPr>
        <p:txBody>
          <a:bodyPr wrap="square" rtlCol="0">
            <a:spAutoFit/>
          </a:bodyPr>
          <a:lstStyle/>
          <a:p>
            <a:pPr defTabSz="2438584"/>
            <a:r>
              <a:rPr lang="en-US" sz="5201" err="1">
                <a:solidFill>
                  <a:srgbClr val="57565A"/>
                </a:solidFill>
                <a:latin typeface="Roboto Light"/>
              </a:rPr>
              <a:t>Lorem</a:t>
            </a:r>
            <a:r>
              <a:rPr lang="en-US" sz="5201">
                <a:solidFill>
                  <a:srgbClr val="57565A"/>
                </a:solidFill>
                <a:latin typeface="Roboto Light"/>
              </a:rPr>
              <a:t> </a:t>
            </a:r>
            <a:r>
              <a:rPr lang="en-US" sz="5201" err="1">
                <a:solidFill>
                  <a:srgbClr val="57565A"/>
                </a:solidFill>
                <a:latin typeface="Roboto Light"/>
              </a:rPr>
              <a:t>ipsum</a:t>
            </a:r>
            <a:endParaRPr lang="en-US" sz="5201">
              <a:solidFill>
                <a:srgbClr val="57565A"/>
              </a:solidFill>
              <a:latin typeface="Roboto Light"/>
            </a:endParaRPr>
          </a:p>
          <a:p>
            <a:pPr defTabSz="2438584"/>
            <a:r>
              <a:rPr lang="en-US" sz="2940">
                <a:solidFill>
                  <a:srgbClr val="57565A"/>
                </a:solidFill>
                <a:latin typeface="Roboto Light"/>
              </a:rPr>
              <a:t>Aenean </a:t>
            </a:r>
            <a:r>
              <a:rPr lang="en-US" sz="2940" err="1">
                <a:solidFill>
                  <a:srgbClr val="57565A"/>
                </a:solidFill>
                <a:latin typeface="Roboto Light"/>
              </a:rPr>
              <a:t>efficitur</a:t>
            </a:r>
            <a:r>
              <a:rPr lang="en-US" sz="2940">
                <a:solidFill>
                  <a:srgbClr val="57565A"/>
                </a:solidFill>
                <a:latin typeface="Roboto Light"/>
              </a:rPr>
              <a:t> dolor en </a:t>
            </a:r>
            <a:r>
              <a:rPr lang="en-US" sz="2940" err="1">
                <a:solidFill>
                  <a:srgbClr val="57565A"/>
                </a:solidFill>
                <a:latin typeface="Roboto Light"/>
              </a:rPr>
              <a:t>libero</a:t>
            </a:r>
            <a:r>
              <a:rPr lang="en-US" sz="2940">
                <a:solidFill>
                  <a:srgbClr val="57565A"/>
                </a:solidFill>
                <a:latin typeface="Roboto Light"/>
              </a:rPr>
              <a:t> </a:t>
            </a:r>
            <a:r>
              <a:rPr lang="en-US" sz="2940" err="1">
                <a:solidFill>
                  <a:srgbClr val="57565A"/>
                </a:solidFill>
                <a:latin typeface="Roboto Light"/>
              </a:rPr>
              <a:t>euismod</a:t>
            </a:r>
            <a:endParaRPr lang="en-US" sz="2940">
              <a:solidFill>
                <a:srgbClr val="57565A"/>
              </a:solidFill>
              <a:latin typeface="Roboto Light"/>
            </a:endParaRPr>
          </a:p>
        </p:txBody>
      </p:sp>
      <p:grpSp>
        <p:nvGrpSpPr>
          <p:cNvPr id="49" name="Group 48"/>
          <p:cNvGrpSpPr/>
          <p:nvPr/>
        </p:nvGrpSpPr>
        <p:grpSpPr>
          <a:xfrm>
            <a:off x="14681017" y="6333130"/>
            <a:ext cx="579259" cy="1241270"/>
            <a:chOff x="2452688" y="6362701"/>
            <a:chExt cx="155575" cy="333375"/>
          </a:xfrm>
          <a:noFill/>
        </p:grpSpPr>
        <p:sp>
          <p:nvSpPr>
            <p:cNvPr id="50" name="Freeform 127"/>
            <p:cNvSpPr>
              <a:spLocks/>
            </p:cNvSpPr>
            <p:nvPr/>
          </p:nvSpPr>
          <p:spPr bwMode="auto">
            <a:xfrm>
              <a:off x="2506663" y="6638926"/>
              <a:ext cx="49213" cy="57150"/>
            </a:xfrm>
            <a:custGeom>
              <a:avLst/>
              <a:gdLst>
                <a:gd name="T0" fmla="*/ 3 w 18"/>
                <a:gd name="T1" fmla="*/ 0 h 21"/>
                <a:gd name="T2" fmla="*/ 0 w 18"/>
                <a:gd name="T3" fmla="*/ 6 h 21"/>
                <a:gd name="T4" fmla="*/ 1 w 18"/>
                <a:gd name="T5" fmla="*/ 11 h 21"/>
                <a:gd name="T6" fmla="*/ 9 w 18"/>
                <a:gd name="T7" fmla="*/ 21 h 21"/>
                <a:gd name="T8" fmla="*/ 16 w 18"/>
                <a:gd name="T9" fmla="*/ 11 h 21"/>
                <a:gd name="T10" fmla="*/ 18 w 18"/>
                <a:gd name="T11" fmla="*/ 6 h 21"/>
                <a:gd name="T12" fmla="*/ 14 w 18"/>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 h="21">
                  <a:moveTo>
                    <a:pt x="3" y="0"/>
                  </a:moveTo>
                  <a:cubicBezTo>
                    <a:pt x="1" y="2"/>
                    <a:pt x="0" y="4"/>
                    <a:pt x="0" y="6"/>
                  </a:cubicBezTo>
                  <a:cubicBezTo>
                    <a:pt x="0" y="8"/>
                    <a:pt x="0" y="9"/>
                    <a:pt x="1" y="11"/>
                  </a:cubicBezTo>
                  <a:cubicBezTo>
                    <a:pt x="9" y="21"/>
                    <a:pt x="9" y="21"/>
                    <a:pt x="9" y="21"/>
                  </a:cubicBezTo>
                  <a:cubicBezTo>
                    <a:pt x="16" y="11"/>
                    <a:pt x="16" y="11"/>
                    <a:pt x="16" y="11"/>
                  </a:cubicBezTo>
                  <a:cubicBezTo>
                    <a:pt x="17" y="9"/>
                    <a:pt x="18" y="8"/>
                    <a:pt x="18" y="6"/>
                  </a:cubicBezTo>
                  <a:cubicBezTo>
                    <a:pt x="18" y="4"/>
                    <a:pt x="16" y="2"/>
                    <a:pt x="14" y="0"/>
                  </a:cubicBezTo>
                </a:path>
              </a:pathLst>
            </a:custGeom>
            <a:grpFill/>
            <a:ln w="22225" cap="rnd">
              <a:solidFill>
                <a:schemeClr val="accent2"/>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1" name="Freeform 128"/>
            <p:cNvSpPr>
              <a:spLocks/>
            </p:cNvSpPr>
            <p:nvPr/>
          </p:nvSpPr>
          <p:spPr bwMode="auto">
            <a:xfrm>
              <a:off x="2452688" y="6516688"/>
              <a:ext cx="42863" cy="107950"/>
            </a:xfrm>
            <a:custGeom>
              <a:avLst/>
              <a:gdLst>
                <a:gd name="T0" fmla="*/ 27 w 27"/>
                <a:gd name="T1" fmla="*/ 0 h 68"/>
                <a:gd name="T2" fmla="*/ 0 w 27"/>
                <a:gd name="T3" fmla="*/ 24 h 68"/>
                <a:gd name="T4" fmla="*/ 0 w 27"/>
                <a:gd name="T5" fmla="*/ 68 h 68"/>
                <a:gd name="T6" fmla="*/ 27 w 27"/>
                <a:gd name="T7" fmla="*/ 45 h 68"/>
              </a:gdLst>
              <a:ahLst/>
              <a:cxnLst>
                <a:cxn ang="0">
                  <a:pos x="T0" y="T1"/>
                </a:cxn>
                <a:cxn ang="0">
                  <a:pos x="T2" y="T3"/>
                </a:cxn>
                <a:cxn ang="0">
                  <a:pos x="T4" y="T5"/>
                </a:cxn>
                <a:cxn ang="0">
                  <a:pos x="T6" y="T7"/>
                </a:cxn>
              </a:cxnLst>
              <a:rect l="0" t="0" r="r" b="b"/>
              <a:pathLst>
                <a:path w="27" h="68">
                  <a:moveTo>
                    <a:pt x="27" y="0"/>
                  </a:moveTo>
                  <a:lnTo>
                    <a:pt x="0" y="24"/>
                  </a:lnTo>
                  <a:lnTo>
                    <a:pt x="0" y="68"/>
                  </a:lnTo>
                  <a:lnTo>
                    <a:pt x="27" y="45"/>
                  </a:lnTo>
                </a:path>
              </a:pathLst>
            </a:custGeom>
            <a:grpFill/>
            <a:ln w="22225" cap="rnd">
              <a:solidFill>
                <a:schemeClr val="accent2"/>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2" name="Freeform 129"/>
            <p:cNvSpPr>
              <a:spLocks/>
            </p:cNvSpPr>
            <p:nvPr/>
          </p:nvSpPr>
          <p:spPr bwMode="auto">
            <a:xfrm>
              <a:off x="2495551" y="6362701"/>
              <a:ext cx="68263" cy="236538"/>
            </a:xfrm>
            <a:custGeom>
              <a:avLst/>
              <a:gdLst>
                <a:gd name="T0" fmla="*/ 22 w 43"/>
                <a:gd name="T1" fmla="*/ 0 h 149"/>
                <a:gd name="T2" fmla="*/ 0 w 43"/>
                <a:gd name="T3" fmla="*/ 28 h 149"/>
                <a:gd name="T4" fmla="*/ 0 w 43"/>
                <a:gd name="T5" fmla="*/ 149 h 149"/>
                <a:gd name="T6" fmla="*/ 22 w 43"/>
                <a:gd name="T7" fmla="*/ 149 h 149"/>
                <a:gd name="T8" fmla="*/ 43 w 43"/>
                <a:gd name="T9" fmla="*/ 149 h 149"/>
                <a:gd name="T10" fmla="*/ 43 w 43"/>
                <a:gd name="T11" fmla="*/ 28 h 149"/>
                <a:gd name="T12" fmla="*/ 22 w 43"/>
                <a:gd name="T13" fmla="*/ 0 h 149"/>
              </a:gdLst>
              <a:ahLst/>
              <a:cxnLst>
                <a:cxn ang="0">
                  <a:pos x="T0" y="T1"/>
                </a:cxn>
                <a:cxn ang="0">
                  <a:pos x="T2" y="T3"/>
                </a:cxn>
                <a:cxn ang="0">
                  <a:pos x="T4" y="T5"/>
                </a:cxn>
                <a:cxn ang="0">
                  <a:pos x="T6" y="T7"/>
                </a:cxn>
                <a:cxn ang="0">
                  <a:pos x="T8" y="T9"/>
                </a:cxn>
                <a:cxn ang="0">
                  <a:pos x="T10" y="T11"/>
                </a:cxn>
                <a:cxn ang="0">
                  <a:pos x="T12" y="T13"/>
                </a:cxn>
              </a:cxnLst>
              <a:rect l="0" t="0" r="r" b="b"/>
              <a:pathLst>
                <a:path w="43" h="149">
                  <a:moveTo>
                    <a:pt x="22" y="0"/>
                  </a:moveTo>
                  <a:lnTo>
                    <a:pt x="0" y="28"/>
                  </a:lnTo>
                  <a:lnTo>
                    <a:pt x="0" y="149"/>
                  </a:lnTo>
                  <a:lnTo>
                    <a:pt x="22" y="149"/>
                  </a:lnTo>
                  <a:lnTo>
                    <a:pt x="43" y="149"/>
                  </a:lnTo>
                  <a:lnTo>
                    <a:pt x="43" y="28"/>
                  </a:lnTo>
                  <a:lnTo>
                    <a:pt x="22" y="0"/>
                  </a:lnTo>
                  <a:close/>
                </a:path>
              </a:pathLst>
            </a:custGeom>
            <a:grpFill/>
            <a:ln w="22225" cap="rnd">
              <a:solidFill>
                <a:schemeClr val="accent2"/>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3" name="Freeform 130"/>
            <p:cNvSpPr>
              <a:spLocks/>
            </p:cNvSpPr>
            <p:nvPr/>
          </p:nvSpPr>
          <p:spPr bwMode="auto">
            <a:xfrm>
              <a:off x="2563813" y="6516688"/>
              <a:ext cx="44450" cy="107950"/>
            </a:xfrm>
            <a:custGeom>
              <a:avLst/>
              <a:gdLst>
                <a:gd name="T0" fmla="*/ 0 w 28"/>
                <a:gd name="T1" fmla="*/ 0 h 68"/>
                <a:gd name="T2" fmla="*/ 28 w 28"/>
                <a:gd name="T3" fmla="*/ 24 h 68"/>
                <a:gd name="T4" fmla="*/ 28 w 28"/>
                <a:gd name="T5" fmla="*/ 68 h 68"/>
                <a:gd name="T6" fmla="*/ 0 w 28"/>
                <a:gd name="T7" fmla="*/ 45 h 68"/>
              </a:gdLst>
              <a:ahLst/>
              <a:cxnLst>
                <a:cxn ang="0">
                  <a:pos x="T0" y="T1"/>
                </a:cxn>
                <a:cxn ang="0">
                  <a:pos x="T2" y="T3"/>
                </a:cxn>
                <a:cxn ang="0">
                  <a:pos x="T4" y="T5"/>
                </a:cxn>
                <a:cxn ang="0">
                  <a:pos x="T6" y="T7"/>
                </a:cxn>
              </a:cxnLst>
              <a:rect l="0" t="0" r="r" b="b"/>
              <a:pathLst>
                <a:path w="28" h="68">
                  <a:moveTo>
                    <a:pt x="0" y="0"/>
                  </a:moveTo>
                  <a:lnTo>
                    <a:pt x="28" y="24"/>
                  </a:lnTo>
                  <a:lnTo>
                    <a:pt x="28" y="68"/>
                  </a:lnTo>
                  <a:lnTo>
                    <a:pt x="0" y="45"/>
                  </a:lnTo>
                </a:path>
              </a:pathLst>
            </a:custGeom>
            <a:grpFill/>
            <a:ln w="22225" cap="rnd">
              <a:solidFill>
                <a:schemeClr val="accent2"/>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4" name="Line 131"/>
            <p:cNvSpPr>
              <a:spLocks noChangeShapeType="1"/>
            </p:cNvSpPr>
            <p:nvPr/>
          </p:nvSpPr>
          <p:spPr bwMode="auto">
            <a:xfrm>
              <a:off x="2495551" y="6516688"/>
              <a:ext cx="68263" cy="0"/>
            </a:xfrm>
            <a:prstGeom prst="line">
              <a:avLst/>
            </a:prstGeom>
            <a:grpFill/>
            <a:ln w="22225" cap="rnd">
              <a:solidFill>
                <a:schemeClr val="accent2"/>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55" name="Freeform 131"/>
          <p:cNvSpPr>
            <a:spLocks noEditPoints="1"/>
          </p:cNvSpPr>
          <p:nvPr/>
        </p:nvSpPr>
        <p:spPr bwMode="auto">
          <a:xfrm>
            <a:off x="8376721" y="7011143"/>
            <a:ext cx="999912" cy="999912"/>
          </a:xfrm>
          <a:custGeom>
            <a:avLst/>
            <a:gdLst>
              <a:gd name="T0" fmla="*/ 122 w 128"/>
              <a:gd name="T1" fmla="*/ 37 h 128"/>
              <a:gd name="T2" fmla="*/ 109 w 128"/>
              <a:gd name="T3" fmla="*/ 26 h 128"/>
              <a:gd name="T4" fmla="*/ 109 w 128"/>
              <a:gd name="T5" fmla="*/ 25 h 128"/>
              <a:gd name="T6" fmla="*/ 109 w 128"/>
              <a:gd name="T7" fmla="*/ 25 h 128"/>
              <a:gd name="T8" fmla="*/ 96 w 128"/>
              <a:gd name="T9" fmla="*/ 8 h 128"/>
              <a:gd name="T10" fmla="*/ 74 w 128"/>
              <a:gd name="T11" fmla="*/ 0 h 128"/>
              <a:gd name="T12" fmla="*/ 47 w 128"/>
              <a:gd name="T13" fmla="*/ 13 h 128"/>
              <a:gd name="T14" fmla="*/ 46 w 128"/>
              <a:gd name="T15" fmla="*/ 14 h 128"/>
              <a:gd name="T16" fmla="*/ 45 w 128"/>
              <a:gd name="T17" fmla="*/ 14 h 128"/>
              <a:gd name="T18" fmla="*/ 35 w 128"/>
              <a:gd name="T19" fmla="*/ 11 h 128"/>
              <a:gd name="T20" fmla="*/ 15 w 128"/>
              <a:gd name="T21" fmla="*/ 32 h 128"/>
              <a:gd name="T22" fmla="*/ 15 w 128"/>
              <a:gd name="T23" fmla="*/ 34 h 128"/>
              <a:gd name="T24" fmla="*/ 15 w 128"/>
              <a:gd name="T25" fmla="*/ 35 h 128"/>
              <a:gd name="T26" fmla="*/ 14 w 128"/>
              <a:gd name="T27" fmla="*/ 36 h 128"/>
              <a:gd name="T28" fmla="*/ 0 w 128"/>
              <a:gd name="T29" fmla="*/ 61 h 128"/>
              <a:gd name="T30" fmla="*/ 28 w 128"/>
              <a:gd name="T31" fmla="*/ 90 h 128"/>
              <a:gd name="T32" fmla="*/ 62 w 128"/>
              <a:gd name="T33" fmla="*/ 90 h 128"/>
              <a:gd name="T34" fmla="*/ 62 w 128"/>
              <a:gd name="T35" fmla="*/ 120 h 128"/>
              <a:gd name="T36" fmla="*/ 45 w 128"/>
              <a:gd name="T37" fmla="*/ 103 h 128"/>
              <a:gd name="T38" fmla="*/ 43 w 128"/>
              <a:gd name="T39" fmla="*/ 102 h 128"/>
              <a:gd name="T40" fmla="*/ 41 w 128"/>
              <a:gd name="T41" fmla="*/ 103 h 128"/>
              <a:gd name="T42" fmla="*/ 41 w 128"/>
              <a:gd name="T43" fmla="*/ 105 h 128"/>
              <a:gd name="T44" fmla="*/ 41 w 128"/>
              <a:gd name="T45" fmla="*/ 106 h 128"/>
              <a:gd name="T46" fmla="*/ 62 w 128"/>
              <a:gd name="T47" fmla="*/ 127 h 128"/>
              <a:gd name="T48" fmla="*/ 66 w 128"/>
              <a:gd name="T49" fmla="*/ 127 h 128"/>
              <a:gd name="T50" fmla="*/ 87 w 128"/>
              <a:gd name="T51" fmla="*/ 106 h 128"/>
              <a:gd name="T52" fmla="*/ 87 w 128"/>
              <a:gd name="T53" fmla="*/ 105 h 128"/>
              <a:gd name="T54" fmla="*/ 87 w 128"/>
              <a:gd name="T55" fmla="*/ 103 h 128"/>
              <a:gd name="T56" fmla="*/ 83 w 128"/>
              <a:gd name="T57" fmla="*/ 103 h 128"/>
              <a:gd name="T58" fmla="*/ 66 w 128"/>
              <a:gd name="T59" fmla="*/ 120 h 128"/>
              <a:gd name="T60" fmla="*/ 66 w 128"/>
              <a:gd name="T61" fmla="*/ 90 h 128"/>
              <a:gd name="T62" fmla="*/ 95 w 128"/>
              <a:gd name="T63" fmla="*/ 90 h 128"/>
              <a:gd name="T64" fmla="*/ 118 w 128"/>
              <a:gd name="T65" fmla="*/ 80 h 128"/>
              <a:gd name="T66" fmla="*/ 128 w 128"/>
              <a:gd name="T67" fmla="*/ 56 h 128"/>
              <a:gd name="T68" fmla="*/ 122 w 128"/>
              <a:gd name="T69" fmla="*/ 37 h 128"/>
              <a:gd name="T70" fmla="*/ 95 w 128"/>
              <a:gd name="T71" fmla="*/ 85 h 128"/>
              <a:gd name="T72" fmla="*/ 66 w 128"/>
              <a:gd name="T73" fmla="*/ 85 h 128"/>
              <a:gd name="T74" fmla="*/ 66 w 128"/>
              <a:gd name="T75" fmla="*/ 59 h 128"/>
              <a:gd name="T76" fmla="*/ 64 w 128"/>
              <a:gd name="T77" fmla="*/ 57 h 128"/>
              <a:gd name="T78" fmla="*/ 62 w 128"/>
              <a:gd name="T79" fmla="*/ 59 h 128"/>
              <a:gd name="T80" fmla="*/ 62 w 128"/>
              <a:gd name="T81" fmla="*/ 85 h 128"/>
              <a:gd name="T82" fmla="*/ 28 w 128"/>
              <a:gd name="T83" fmla="*/ 85 h 128"/>
              <a:gd name="T84" fmla="*/ 5 w 128"/>
              <a:gd name="T85" fmla="*/ 61 h 128"/>
              <a:gd name="T86" fmla="*/ 19 w 128"/>
              <a:gd name="T87" fmla="*/ 39 h 128"/>
              <a:gd name="T88" fmla="*/ 20 w 128"/>
              <a:gd name="T89" fmla="*/ 38 h 128"/>
              <a:gd name="T90" fmla="*/ 20 w 128"/>
              <a:gd name="T91" fmla="*/ 36 h 128"/>
              <a:gd name="T92" fmla="*/ 19 w 128"/>
              <a:gd name="T93" fmla="*/ 32 h 128"/>
              <a:gd name="T94" fmla="*/ 35 w 128"/>
              <a:gd name="T95" fmla="*/ 15 h 128"/>
              <a:gd name="T96" fmla="*/ 45 w 128"/>
              <a:gd name="T97" fmla="*/ 19 h 128"/>
              <a:gd name="T98" fmla="*/ 47 w 128"/>
              <a:gd name="T99" fmla="*/ 21 h 128"/>
              <a:gd name="T100" fmla="*/ 48 w 128"/>
              <a:gd name="T101" fmla="*/ 19 h 128"/>
              <a:gd name="T102" fmla="*/ 74 w 128"/>
              <a:gd name="T103" fmla="*/ 5 h 128"/>
              <a:gd name="T104" fmla="*/ 93 w 128"/>
              <a:gd name="T105" fmla="*/ 11 h 128"/>
              <a:gd name="T106" fmla="*/ 105 w 128"/>
              <a:gd name="T107" fmla="*/ 28 h 128"/>
              <a:gd name="T108" fmla="*/ 105 w 128"/>
              <a:gd name="T109" fmla="*/ 29 h 128"/>
              <a:gd name="T110" fmla="*/ 106 w 128"/>
              <a:gd name="T111" fmla="*/ 29 h 128"/>
              <a:gd name="T112" fmla="*/ 123 w 128"/>
              <a:gd name="T113" fmla="*/ 56 h 128"/>
              <a:gd name="T114" fmla="*/ 95 w 128"/>
              <a:gd name="T115" fmla="*/ 8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8" h="128">
                <a:moveTo>
                  <a:pt x="122" y="37"/>
                </a:moveTo>
                <a:cubicBezTo>
                  <a:pt x="119" y="32"/>
                  <a:pt x="115" y="28"/>
                  <a:pt x="109" y="26"/>
                </a:cubicBezTo>
                <a:cubicBezTo>
                  <a:pt x="109" y="25"/>
                  <a:pt x="109" y="25"/>
                  <a:pt x="109" y="25"/>
                </a:cubicBezTo>
                <a:cubicBezTo>
                  <a:pt x="109" y="25"/>
                  <a:pt x="109" y="25"/>
                  <a:pt x="109" y="25"/>
                </a:cubicBezTo>
                <a:cubicBezTo>
                  <a:pt x="106" y="18"/>
                  <a:pt x="102" y="12"/>
                  <a:pt x="96" y="8"/>
                </a:cubicBezTo>
                <a:cubicBezTo>
                  <a:pt x="90" y="3"/>
                  <a:pt x="82" y="0"/>
                  <a:pt x="74" y="0"/>
                </a:cubicBezTo>
                <a:cubicBezTo>
                  <a:pt x="64" y="0"/>
                  <a:pt x="54" y="5"/>
                  <a:pt x="47" y="13"/>
                </a:cubicBezTo>
                <a:cubicBezTo>
                  <a:pt x="46" y="14"/>
                  <a:pt x="46" y="14"/>
                  <a:pt x="46" y="14"/>
                </a:cubicBezTo>
                <a:cubicBezTo>
                  <a:pt x="45" y="14"/>
                  <a:pt x="45" y="14"/>
                  <a:pt x="45" y="14"/>
                </a:cubicBezTo>
                <a:cubicBezTo>
                  <a:pt x="42" y="12"/>
                  <a:pt x="39" y="11"/>
                  <a:pt x="35" y="11"/>
                </a:cubicBezTo>
                <a:cubicBezTo>
                  <a:pt x="24" y="11"/>
                  <a:pt x="15" y="20"/>
                  <a:pt x="15" y="32"/>
                </a:cubicBezTo>
                <a:cubicBezTo>
                  <a:pt x="15" y="32"/>
                  <a:pt x="15" y="33"/>
                  <a:pt x="15" y="34"/>
                </a:cubicBezTo>
                <a:cubicBezTo>
                  <a:pt x="15" y="35"/>
                  <a:pt x="15" y="35"/>
                  <a:pt x="15" y="35"/>
                </a:cubicBezTo>
                <a:cubicBezTo>
                  <a:pt x="14" y="36"/>
                  <a:pt x="14" y="36"/>
                  <a:pt x="14" y="36"/>
                </a:cubicBezTo>
                <a:cubicBezTo>
                  <a:pt x="5" y="41"/>
                  <a:pt x="0" y="50"/>
                  <a:pt x="0" y="61"/>
                </a:cubicBezTo>
                <a:cubicBezTo>
                  <a:pt x="0" y="77"/>
                  <a:pt x="13" y="90"/>
                  <a:pt x="28" y="90"/>
                </a:cubicBezTo>
                <a:cubicBezTo>
                  <a:pt x="62" y="90"/>
                  <a:pt x="62" y="90"/>
                  <a:pt x="62" y="90"/>
                </a:cubicBezTo>
                <a:cubicBezTo>
                  <a:pt x="62" y="120"/>
                  <a:pt x="62" y="120"/>
                  <a:pt x="62" y="120"/>
                </a:cubicBezTo>
                <a:cubicBezTo>
                  <a:pt x="45" y="103"/>
                  <a:pt x="45" y="103"/>
                  <a:pt x="45" y="103"/>
                </a:cubicBezTo>
                <a:cubicBezTo>
                  <a:pt x="44" y="103"/>
                  <a:pt x="44" y="102"/>
                  <a:pt x="43" y="102"/>
                </a:cubicBezTo>
                <a:cubicBezTo>
                  <a:pt x="42" y="102"/>
                  <a:pt x="42" y="103"/>
                  <a:pt x="41" y="103"/>
                </a:cubicBezTo>
                <a:cubicBezTo>
                  <a:pt x="41" y="104"/>
                  <a:pt x="41" y="104"/>
                  <a:pt x="41" y="105"/>
                </a:cubicBezTo>
                <a:cubicBezTo>
                  <a:pt x="41" y="105"/>
                  <a:pt x="41" y="106"/>
                  <a:pt x="41" y="106"/>
                </a:cubicBezTo>
                <a:cubicBezTo>
                  <a:pt x="62" y="127"/>
                  <a:pt x="62" y="127"/>
                  <a:pt x="62" y="127"/>
                </a:cubicBezTo>
                <a:cubicBezTo>
                  <a:pt x="63" y="128"/>
                  <a:pt x="65" y="128"/>
                  <a:pt x="66" y="127"/>
                </a:cubicBezTo>
                <a:cubicBezTo>
                  <a:pt x="87" y="106"/>
                  <a:pt x="87" y="106"/>
                  <a:pt x="87" y="106"/>
                </a:cubicBezTo>
                <a:cubicBezTo>
                  <a:pt x="87" y="106"/>
                  <a:pt x="87" y="105"/>
                  <a:pt x="87" y="105"/>
                </a:cubicBezTo>
                <a:cubicBezTo>
                  <a:pt x="87" y="104"/>
                  <a:pt x="87" y="104"/>
                  <a:pt x="87" y="103"/>
                </a:cubicBezTo>
                <a:cubicBezTo>
                  <a:pt x="86" y="102"/>
                  <a:pt x="84" y="102"/>
                  <a:pt x="83" y="103"/>
                </a:cubicBezTo>
                <a:cubicBezTo>
                  <a:pt x="66" y="120"/>
                  <a:pt x="66" y="120"/>
                  <a:pt x="66" y="120"/>
                </a:cubicBezTo>
                <a:cubicBezTo>
                  <a:pt x="66" y="90"/>
                  <a:pt x="66" y="90"/>
                  <a:pt x="66" y="90"/>
                </a:cubicBezTo>
                <a:cubicBezTo>
                  <a:pt x="95" y="90"/>
                  <a:pt x="95" y="90"/>
                  <a:pt x="95" y="90"/>
                </a:cubicBezTo>
                <a:cubicBezTo>
                  <a:pt x="104" y="90"/>
                  <a:pt x="112" y="86"/>
                  <a:pt x="118" y="80"/>
                </a:cubicBezTo>
                <a:cubicBezTo>
                  <a:pt x="125" y="74"/>
                  <a:pt x="128" y="65"/>
                  <a:pt x="128" y="56"/>
                </a:cubicBezTo>
                <a:cubicBezTo>
                  <a:pt x="128" y="49"/>
                  <a:pt x="126" y="43"/>
                  <a:pt x="122" y="37"/>
                </a:cubicBezTo>
                <a:close/>
                <a:moveTo>
                  <a:pt x="95" y="85"/>
                </a:moveTo>
                <a:cubicBezTo>
                  <a:pt x="66" y="85"/>
                  <a:pt x="66" y="85"/>
                  <a:pt x="66" y="85"/>
                </a:cubicBezTo>
                <a:cubicBezTo>
                  <a:pt x="66" y="59"/>
                  <a:pt x="66" y="59"/>
                  <a:pt x="66" y="59"/>
                </a:cubicBezTo>
                <a:cubicBezTo>
                  <a:pt x="66" y="58"/>
                  <a:pt x="65" y="57"/>
                  <a:pt x="64" y="57"/>
                </a:cubicBezTo>
                <a:cubicBezTo>
                  <a:pt x="63" y="57"/>
                  <a:pt x="62" y="58"/>
                  <a:pt x="62" y="59"/>
                </a:cubicBezTo>
                <a:cubicBezTo>
                  <a:pt x="62" y="85"/>
                  <a:pt x="62" y="85"/>
                  <a:pt x="62" y="85"/>
                </a:cubicBezTo>
                <a:cubicBezTo>
                  <a:pt x="28" y="85"/>
                  <a:pt x="28" y="85"/>
                  <a:pt x="28" y="85"/>
                </a:cubicBezTo>
                <a:cubicBezTo>
                  <a:pt x="15" y="85"/>
                  <a:pt x="5" y="74"/>
                  <a:pt x="5" y="61"/>
                </a:cubicBezTo>
                <a:cubicBezTo>
                  <a:pt x="5" y="51"/>
                  <a:pt x="10" y="42"/>
                  <a:pt x="19" y="39"/>
                </a:cubicBezTo>
                <a:cubicBezTo>
                  <a:pt x="20" y="38"/>
                  <a:pt x="20" y="38"/>
                  <a:pt x="20" y="38"/>
                </a:cubicBezTo>
                <a:cubicBezTo>
                  <a:pt x="20" y="36"/>
                  <a:pt x="20" y="36"/>
                  <a:pt x="20" y="36"/>
                </a:cubicBezTo>
                <a:cubicBezTo>
                  <a:pt x="20" y="34"/>
                  <a:pt x="19" y="33"/>
                  <a:pt x="19" y="32"/>
                </a:cubicBezTo>
                <a:cubicBezTo>
                  <a:pt x="19" y="23"/>
                  <a:pt x="26" y="15"/>
                  <a:pt x="35" y="15"/>
                </a:cubicBezTo>
                <a:cubicBezTo>
                  <a:pt x="39" y="15"/>
                  <a:pt x="42" y="17"/>
                  <a:pt x="45" y="19"/>
                </a:cubicBezTo>
                <a:cubicBezTo>
                  <a:pt x="47" y="21"/>
                  <a:pt x="47" y="21"/>
                  <a:pt x="47" y="21"/>
                </a:cubicBezTo>
                <a:cubicBezTo>
                  <a:pt x="48" y="19"/>
                  <a:pt x="48" y="19"/>
                  <a:pt x="48" y="19"/>
                </a:cubicBezTo>
                <a:cubicBezTo>
                  <a:pt x="54" y="10"/>
                  <a:pt x="64" y="5"/>
                  <a:pt x="74" y="5"/>
                </a:cubicBezTo>
                <a:cubicBezTo>
                  <a:pt x="81" y="5"/>
                  <a:pt x="88" y="7"/>
                  <a:pt x="93" y="11"/>
                </a:cubicBezTo>
                <a:cubicBezTo>
                  <a:pt x="99" y="15"/>
                  <a:pt x="103" y="21"/>
                  <a:pt x="105" y="28"/>
                </a:cubicBezTo>
                <a:cubicBezTo>
                  <a:pt x="105" y="29"/>
                  <a:pt x="105" y="29"/>
                  <a:pt x="105" y="29"/>
                </a:cubicBezTo>
                <a:cubicBezTo>
                  <a:pt x="106" y="29"/>
                  <a:pt x="106" y="29"/>
                  <a:pt x="106" y="29"/>
                </a:cubicBezTo>
                <a:cubicBezTo>
                  <a:pt x="117" y="34"/>
                  <a:pt x="123" y="44"/>
                  <a:pt x="123" y="56"/>
                </a:cubicBezTo>
                <a:cubicBezTo>
                  <a:pt x="123" y="72"/>
                  <a:pt x="111" y="85"/>
                  <a:pt x="95" y="85"/>
                </a:cubicBez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57" name="Group 56"/>
          <p:cNvGrpSpPr/>
          <p:nvPr/>
        </p:nvGrpSpPr>
        <p:grpSpPr>
          <a:xfrm>
            <a:off x="9745033" y="9769067"/>
            <a:ext cx="598243" cy="978609"/>
            <a:chOff x="7633857" y="2808547"/>
            <a:chExt cx="257175" cy="420688"/>
          </a:xfrm>
          <a:solidFill>
            <a:schemeClr val="accent6"/>
          </a:solidFill>
        </p:grpSpPr>
        <p:sp>
          <p:nvSpPr>
            <p:cNvPr id="58" name="Freeform 112"/>
            <p:cNvSpPr>
              <a:spLocks noEditPoints="1"/>
            </p:cNvSpPr>
            <p:nvPr/>
          </p:nvSpPr>
          <p:spPr bwMode="auto">
            <a:xfrm>
              <a:off x="7683069" y="2808547"/>
              <a:ext cx="158750" cy="279400"/>
            </a:xfrm>
            <a:custGeom>
              <a:avLst/>
              <a:gdLst>
                <a:gd name="T0" fmla="*/ 24 w 48"/>
                <a:gd name="T1" fmla="*/ 85 h 85"/>
                <a:gd name="T2" fmla="*/ 48 w 48"/>
                <a:gd name="T3" fmla="*/ 60 h 85"/>
                <a:gd name="T4" fmla="*/ 48 w 48"/>
                <a:gd name="T5" fmla="*/ 24 h 85"/>
                <a:gd name="T6" fmla="*/ 24 w 48"/>
                <a:gd name="T7" fmla="*/ 0 h 85"/>
                <a:gd name="T8" fmla="*/ 0 w 48"/>
                <a:gd name="T9" fmla="*/ 24 h 85"/>
                <a:gd name="T10" fmla="*/ 0 w 48"/>
                <a:gd name="T11" fmla="*/ 60 h 85"/>
                <a:gd name="T12" fmla="*/ 24 w 48"/>
                <a:gd name="T13" fmla="*/ 85 h 85"/>
                <a:gd name="T14" fmla="*/ 4 w 48"/>
                <a:gd name="T15" fmla="*/ 24 h 85"/>
                <a:gd name="T16" fmla="*/ 10 w 48"/>
                <a:gd name="T17" fmla="*/ 10 h 85"/>
                <a:gd name="T18" fmla="*/ 24 w 48"/>
                <a:gd name="T19" fmla="*/ 5 h 85"/>
                <a:gd name="T20" fmla="*/ 38 w 48"/>
                <a:gd name="T21" fmla="*/ 10 h 85"/>
                <a:gd name="T22" fmla="*/ 44 w 48"/>
                <a:gd name="T23" fmla="*/ 24 h 85"/>
                <a:gd name="T24" fmla="*/ 44 w 48"/>
                <a:gd name="T25" fmla="*/ 60 h 85"/>
                <a:gd name="T26" fmla="*/ 38 w 48"/>
                <a:gd name="T27" fmla="*/ 74 h 85"/>
                <a:gd name="T28" fmla="*/ 24 w 48"/>
                <a:gd name="T29" fmla="*/ 80 h 85"/>
                <a:gd name="T30" fmla="*/ 10 w 48"/>
                <a:gd name="T31" fmla="*/ 74 h 85"/>
                <a:gd name="T32" fmla="*/ 4 w 48"/>
                <a:gd name="T33" fmla="*/ 60 h 85"/>
                <a:gd name="T34" fmla="*/ 4 w 48"/>
                <a:gd name="T35" fmla="*/ 2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8" h="85">
                  <a:moveTo>
                    <a:pt x="24" y="85"/>
                  </a:moveTo>
                  <a:cubicBezTo>
                    <a:pt x="37" y="85"/>
                    <a:pt x="48" y="74"/>
                    <a:pt x="48" y="60"/>
                  </a:cubicBezTo>
                  <a:cubicBezTo>
                    <a:pt x="48" y="24"/>
                    <a:pt x="48" y="24"/>
                    <a:pt x="48" y="24"/>
                  </a:cubicBezTo>
                  <a:cubicBezTo>
                    <a:pt x="48" y="11"/>
                    <a:pt x="37" y="0"/>
                    <a:pt x="24" y="0"/>
                  </a:cubicBezTo>
                  <a:cubicBezTo>
                    <a:pt x="11" y="0"/>
                    <a:pt x="0" y="11"/>
                    <a:pt x="0" y="24"/>
                  </a:cubicBezTo>
                  <a:cubicBezTo>
                    <a:pt x="0" y="60"/>
                    <a:pt x="0" y="60"/>
                    <a:pt x="0" y="60"/>
                  </a:cubicBezTo>
                  <a:cubicBezTo>
                    <a:pt x="0" y="74"/>
                    <a:pt x="11" y="85"/>
                    <a:pt x="24" y="85"/>
                  </a:cubicBezTo>
                  <a:close/>
                  <a:moveTo>
                    <a:pt x="4" y="24"/>
                  </a:moveTo>
                  <a:cubicBezTo>
                    <a:pt x="4" y="19"/>
                    <a:pt x="6" y="14"/>
                    <a:pt x="10" y="10"/>
                  </a:cubicBezTo>
                  <a:cubicBezTo>
                    <a:pt x="14" y="7"/>
                    <a:pt x="19" y="5"/>
                    <a:pt x="24" y="5"/>
                  </a:cubicBezTo>
                  <a:cubicBezTo>
                    <a:pt x="29" y="5"/>
                    <a:pt x="34" y="7"/>
                    <a:pt x="38" y="10"/>
                  </a:cubicBezTo>
                  <a:cubicBezTo>
                    <a:pt x="42" y="14"/>
                    <a:pt x="44" y="19"/>
                    <a:pt x="44" y="24"/>
                  </a:cubicBezTo>
                  <a:cubicBezTo>
                    <a:pt x="44" y="60"/>
                    <a:pt x="44" y="60"/>
                    <a:pt x="44" y="60"/>
                  </a:cubicBezTo>
                  <a:cubicBezTo>
                    <a:pt x="44" y="66"/>
                    <a:pt x="42" y="71"/>
                    <a:pt x="38" y="74"/>
                  </a:cubicBezTo>
                  <a:cubicBezTo>
                    <a:pt x="34" y="78"/>
                    <a:pt x="29" y="80"/>
                    <a:pt x="24" y="80"/>
                  </a:cubicBezTo>
                  <a:cubicBezTo>
                    <a:pt x="19" y="80"/>
                    <a:pt x="14" y="78"/>
                    <a:pt x="10" y="74"/>
                  </a:cubicBezTo>
                  <a:cubicBezTo>
                    <a:pt x="6" y="71"/>
                    <a:pt x="4" y="66"/>
                    <a:pt x="4" y="60"/>
                  </a:cubicBezTo>
                  <a:lnTo>
                    <a:pt x="4"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9" name="Freeform 113"/>
            <p:cNvSpPr>
              <a:spLocks/>
            </p:cNvSpPr>
            <p:nvPr/>
          </p:nvSpPr>
          <p:spPr bwMode="auto">
            <a:xfrm>
              <a:off x="7633857" y="2999047"/>
              <a:ext cx="257175" cy="230188"/>
            </a:xfrm>
            <a:custGeom>
              <a:avLst/>
              <a:gdLst>
                <a:gd name="T0" fmla="*/ 68 w 78"/>
                <a:gd name="T1" fmla="*/ 65 h 70"/>
                <a:gd name="T2" fmla="*/ 41 w 78"/>
                <a:gd name="T3" fmla="*/ 65 h 70"/>
                <a:gd name="T4" fmla="*/ 41 w 78"/>
                <a:gd name="T5" fmla="*/ 44 h 70"/>
                <a:gd name="T6" fmla="*/ 43 w 78"/>
                <a:gd name="T7" fmla="*/ 42 h 70"/>
                <a:gd name="T8" fmla="*/ 78 w 78"/>
                <a:gd name="T9" fmla="*/ 3 h 70"/>
                <a:gd name="T10" fmla="*/ 76 w 78"/>
                <a:gd name="T11" fmla="*/ 1 h 70"/>
                <a:gd name="T12" fmla="*/ 74 w 78"/>
                <a:gd name="T13" fmla="*/ 3 h 70"/>
                <a:gd name="T14" fmla="*/ 63 w 78"/>
                <a:gd name="T15" fmla="*/ 28 h 70"/>
                <a:gd name="T16" fmla="*/ 39 w 78"/>
                <a:gd name="T17" fmla="*/ 38 h 70"/>
                <a:gd name="T18" fmla="*/ 15 w 78"/>
                <a:gd name="T19" fmla="*/ 28 h 70"/>
                <a:gd name="T20" fmla="*/ 4 w 78"/>
                <a:gd name="T21" fmla="*/ 5 h 70"/>
                <a:gd name="T22" fmla="*/ 4 w 78"/>
                <a:gd name="T23" fmla="*/ 3 h 70"/>
                <a:gd name="T24" fmla="*/ 2 w 78"/>
                <a:gd name="T25" fmla="*/ 0 h 70"/>
                <a:gd name="T26" fmla="*/ 0 w 78"/>
                <a:gd name="T27" fmla="*/ 3 h 70"/>
                <a:gd name="T28" fmla="*/ 0 w 78"/>
                <a:gd name="T29" fmla="*/ 4 h 70"/>
                <a:gd name="T30" fmla="*/ 35 w 78"/>
                <a:gd name="T31" fmla="*/ 42 h 70"/>
                <a:gd name="T32" fmla="*/ 37 w 78"/>
                <a:gd name="T33" fmla="*/ 44 h 70"/>
                <a:gd name="T34" fmla="*/ 37 w 78"/>
                <a:gd name="T35" fmla="*/ 65 h 70"/>
                <a:gd name="T36" fmla="*/ 10 w 78"/>
                <a:gd name="T37" fmla="*/ 65 h 70"/>
                <a:gd name="T38" fmla="*/ 7 w 78"/>
                <a:gd name="T39" fmla="*/ 68 h 70"/>
                <a:gd name="T40" fmla="*/ 10 w 78"/>
                <a:gd name="T41" fmla="*/ 70 h 70"/>
                <a:gd name="T42" fmla="*/ 68 w 78"/>
                <a:gd name="T43" fmla="*/ 70 h 70"/>
                <a:gd name="T44" fmla="*/ 71 w 78"/>
                <a:gd name="T45" fmla="*/ 68 h 70"/>
                <a:gd name="T46" fmla="*/ 68 w 78"/>
                <a:gd name="T47" fmla="*/ 6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8" h="70">
                  <a:moveTo>
                    <a:pt x="68" y="65"/>
                  </a:moveTo>
                  <a:cubicBezTo>
                    <a:pt x="41" y="65"/>
                    <a:pt x="41" y="65"/>
                    <a:pt x="41" y="65"/>
                  </a:cubicBezTo>
                  <a:cubicBezTo>
                    <a:pt x="41" y="44"/>
                    <a:pt x="41" y="44"/>
                    <a:pt x="41" y="44"/>
                  </a:cubicBezTo>
                  <a:cubicBezTo>
                    <a:pt x="43" y="42"/>
                    <a:pt x="43" y="42"/>
                    <a:pt x="43" y="42"/>
                  </a:cubicBezTo>
                  <a:cubicBezTo>
                    <a:pt x="63" y="40"/>
                    <a:pt x="78" y="24"/>
                    <a:pt x="78" y="3"/>
                  </a:cubicBezTo>
                  <a:cubicBezTo>
                    <a:pt x="78" y="2"/>
                    <a:pt x="77" y="1"/>
                    <a:pt x="76" y="1"/>
                  </a:cubicBezTo>
                  <a:cubicBezTo>
                    <a:pt x="75" y="1"/>
                    <a:pt x="74" y="2"/>
                    <a:pt x="74" y="3"/>
                  </a:cubicBezTo>
                  <a:cubicBezTo>
                    <a:pt x="74" y="12"/>
                    <a:pt x="70" y="21"/>
                    <a:pt x="63" y="28"/>
                  </a:cubicBezTo>
                  <a:cubicBezTo>
                    <a:pt x="57" y="34"/>
                    <a:pt x="48" y="38"/>
                    <a:pt x="39" y="38"/>
                  </a:cubicBezTo>
                  <a:cubicBezTo>
                    <a:pt x="30" y="38"/>
                    <a:pt x="21" y="34"/>
                    <a:pt x="15" y="28"/>
                  </a:cubicBezTo>
                  <a:cubicBezTo>
                    <a:pt x="8" y="21"/>
                    <a:pt x="5" y="13"/>
                    <a:pt x="4" y="5"/>
                  </a:cubicBezTo>
                  <a:cubicBezTo>
                    <a:pt x="4" y="3"/>
                    <a:pt x="4" y="3"/>
                    <a:pt x="4" y="3"/>
                  </a:cubicBezTo>
                  <a:cubicBezTo>
                    <a:pt x="4" y="1"/>
                    <a:pt x="3" y="0"/>
                    <a:pt x="2" y="0"/>
                  </a:cubicBezTo>
                  <a:cubicBezTo>
                    <a:pt x="1" y="0"/>
                    <a:pt x="0" y="1"/>
                    <a:pt x="0" y="3"/>
                  </a:cubicBezTo>
                  <a:cubicBezTo>
                    <a:pt x="0" y="4"/>
                    <a:pt x="0" y="4"/>
                    <a:pt x="0" y="4"/>
                  </a:cubicBezTo>
                  <a:cubicBezTo>
                    <a:pt x="1" y="24"/>
                    <a:pt x="16" y="40"/>
                    <a:pt x="35" y="42"/>
                  </a:cubicBezTo>
                  <a:cubicBezTo>
                    <a:pt x="37" y="44"/>
                    <a:pt x="37" y="44"/>
                    <a:pt x="37" y="44"/>
                  </a:cubicBezTo>
                  <a:cubicBezTo>
                    <a:pt x="37" y="65"/>
                    <a:pt x="37" y="65"/>
                    <a:pt x="37" y="65"/>
                  </a:cubicBezTo>
                  <a:cubicBezTo>
                    <a:pt x="10" y="65"/>
                    <a:pt x="10" y="65"/>
                    <a:pt x="10" y="65"/>
                  </a:cubicBezTo>
                  <a:cubicBezTo>
                    <a:pt x="8" y="65"/>
                    <a:pt x="7" y="67"/>
                    <a:pt x="7" y="68"/>
                  </a:cubicBezTo>
                  <a:cubicBezTo>
                    <a:pt x="7" y="69"/>
                    <a:pt x="8" y="70"/>
                    <a:pt x="10" y="70"/>
                  </a:cubicBezTo>
                  <a:cubicBezTo>
                    <a:pt x="68" y="70"/>
                    <a:pt x="68" y="70"/>
                    <a:pt x="68" y="70"/>
                  </a:cubicBezTo>
                  <a:cubicBezTo>
                    <a:pt x="70" y="70"/>
                    <a:pt x="71" y="69"/>
                    <a:pt x="71" y="68"/>
                  </a:cubicBezTo>
                  <a:cubicBezTo>
                    <a:pt x="71" y="67"/>
                    <a:pt x="70" y="65"/>
                    <a:pt x="68" y="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60" name="Freeform 254"/>
          <p:cNvSpPr>
            <a:spLocks noEditPoints="1"/>
          </p:cNvSpPr>
          <p:nvPr/>
        </p:nvSpPr>
        <p:spPr bwMode="auto">
          <a:xfrm>
            <a:off x="13660260" y="9883481"/>
            <a:ext cx="765835" cy="765835"/>
          </a:xfrm>
          <a:custGeom>
            <a:avLst/>
            <a:gdLst>
              <a:gd name="T0" fmla="*/ 0 w 128"/>
              <a:gd name="T1" fmla="*/ 128 h 128"/>
              <a:gd name="T2" fmla="*/ 128 w 128"/>
              <a:gd name="T3" fmla="*/ 120 h 128"/>
              <a:gd name="T4" fmla="*/ 114 w 128"/>
              <a:gd name="T5" fmla="*/ 104 h 128"/>
              <a:gd name="T6" fmla="*/ 83 w 128"/>
              <a:gd name="T7" fmla="*/ 94 h 128"/>
              <a:gd name="T8" fmla="*/ 83 w 128"/>
              <a:gd name="T9" fmla="*/ 89 h 128"/>
              <a:gd name="T10" fmla="*/ 101 w 128"/>
              <a:gd name="T11" fmla="*/ 84 h 128"/>
              <a:gd name="T12" fmla="*/ 113 w 128"/>
              <a:gd name="T13" fmla="*/ 76 h 128"/>
              <a:gd name="T14" fmla="*/ 109 w 128"/>
              <a:gd name="T15" fmla="*/ 74 h 128"/>
              <a:gd name="T16" fmla="*/ 95 w 128"/>
              <a:gd name="T17" fmla="*/ 57 h 128"/>
              <a:gd name="T18" fmla="*/ 95 w 128"/>
              <a:gd name="T19" fmla="*/ 56 h 128"/>
              <a:gd name="T20" fmla="*/ 96 w 128"/>
              <a:gd name="T21" fmla="*/ 22 h 128"/>
              <a:gd name="T22" fmla="*/ 64 w 128"/>
              <a:gd name="T23" fmla="*/ 0 h 128"/>
              <a:gd name="T24" fmla="*/ 32 w 128"/>
              <a:gd name="T25" fmla="*/ 22 h 128"/>
              <a:gd name="T26" fmla="*/ 33 w 128"/>
              <a:gd name="T27" fmla="*/ 56 h 128"/>
              <a:gd name="T28" fmla="*/ 33 w 128"/>
              <a:gd name="T29" fmla="*/ 69 h 128"/>
              <a:gd name="T30" fmla="*/ 17 w 128"/>
              <a:gd name="T31" fmla="*/ 74 h 128"/>
              <a:gd name="T32" fmla="*/ 16 w 128"/>
              <a:gd name="T33" fmla="*/ 78 h 128"/>
              <a:gd name="T34" fmla="*/ 44 w 128"/>
              <a:gd name="T35" fmla="*/ 89 h 128"/>
              <a:gd name="T36" fmla="*/ 45 w 128"/>
              <a:gd name="T37" fmla="*/ 91 h 128"/>
              <a:gd name="T38" fmla="*/ 27 w 128"/>
              <a:gd name="T39" fmla="*/ 101 h 128"/>
              <a:gd name="T40" fmla="*/ 11 w 128"/>
              <a:gd name="T41" fmla="*/ 104 h 128"/>
              <a:gd name="T42" fmla="*/ 12 w 128"/>
              <a:gd name="T43" fmla="*/ 109 h 128"/>
              <a:gd name="T44" fmla="*/ 28 w 128"/>
              <a:gd name="T45" fmla="*/ 106 h 128"/>
              <a:gd name="T46" fmla="*/ 49 w 128"/>
              <a:gd name="T47" fmla="*/ 96 h 128"/>
              <a:gd name="T48" fmla="*/ 47 w 128"/>
              <a:gd name="T49" fmla="*/ 85 h 128"/>
              <a:gd name="T50" fmla="*/ 29 w 128"/>
              <a:gd name="T51" fmla="*/ 79 h 128"/>
              <a:gd name="T52" fmla="*/ 29 w 128"/>
              <a:gd name="T53" fmla="*/ 77 h 128"/>
              <a:gd name="T54" fmla="*/ 38 w 128"/>
              <a:gd name="T55" fmla="*/ 56 h 128"/>
              <a:gd name="T56" fmla="*/ 34 w 128"/>
              <a:gd name="T57" fmla="*/ 37 h 128"/>
              <a:gd name="T58" fmla="*/ 43 w 128"/>
              <a:gd name="T59" fmla="*/ 14 h 128"/>
              <a:gd name="T60" fmla="*/ 85 w 128"/>
              <a:gd name="T61" fmla="*/ 14 h 128"/>
              <a:gd name="T62" fmla="*/ 94 w 128"/>
              <a:gd name="T63" fmla="*/ 37 h 128"/>
              <a:gd name="T64" fmla="*/ 90 w 128"/>
              <a:gd name="T65" fmla="*/ 55 h 128"/>
              <a:gd name="T66" fmla="*/ 91 w 128"/>
              <a:gd name="T67" fmla="*/ 71 h 128"/>
              <a:gd name="T68" fmla="*/ 103 w 128"/>
              <a:gd name="T69" fmla="*/ 78 h 128"/>
              <a:gd name="T70" fmla="*/ 81 w 128"/>
              <a:gd name="T71" fmla="*/ 85 h 128"/>
              <a:gd name="T72" fmla="*/ 78 w 128"/>
              <a:gd name="T73" fmla="*/ 87 h 128"/>
              <a:gd name="T74" fmla="*/ 88 w 128"/>
              <a:gd name="T75" fmla="*/ 102 h 128"/>
              <a:gd name="T76" fmla="*/ 110 w 128"/>
              <a:gd name="T77" fmla="*/ 108 h 128"/>
              <a:gd name="T78" fmla="*/ 123 w 128"/>
              <a:gd name="T79" fmla="*/ 120 h 128"/>
              <a:gd name="T80" fmla="*/ 5 w 128"/>
              <a:gd name="T81" fmla="*/ 123 h 128"/>
              <a:gd name="T82" fmla="*/ 12 w 128"/>
              <a:gd name="T83" fmla="*/ 10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28">
                <a:moveTo>
                  <a:pt x="0" y="120"/>
                </a:moveTo>
                <a:cubicBezTo>
                  <a:pt x="0" y="128"/>
                  <a:pt x="0" y="128"/>
                  <a:pt x="0" y="128"/>
                </a:cubicBezTo>
                <a:cubicBezTo>
                  <a:pt x="128" y="128"/>
                  <a:pt x="128" y="128"/>
                  <a:pt x="128" y="128"/>
                </a:cubicBezTo>
                <a:cubicBezTo>
                  <a:pt x="128" y="120"/>
                  <a:pt x="128" y="120"/>
                  <a:pt x="128" y="120"/>
                </a:cubicBezTo>
                <a:cubicBezTo>
                  <a:pt x="128" y="113"/>
                  <a:pt x="123" y="106"/>
                  <a:pt x="117" y="104"/>
                </a:cubicBezTo>
                <a:cubicBezTo>
                  <a:pt x="117" y="104"/>
                  <a:pt x="115" y="104"/>
                  <a:pt x="114" y="104"/>
                </a:cubicBezTo>
                <a:cubicBezTo>
                  <a:pt x="114" y="104"/>
                  <a:pt x="109" y="103"/>
                  <a:pt x="101" y="101"/>
                </a:cubicBezTo>
                <a:cubicBezTo>
                  <a:pt x="87" y="98"/>
                  <a:pt x="84" y="95"/>
                  <a:pt x="83" y="94"/>
                </a:cubicBezTo>
                <a:cubicBezTo>
                  <a:pt x="83" y="93"/>
                  <a:pt x="83" y="92"/>
                  <a:pt x="83" y="91"/>
                </a:cubicBezTo>
                <a:cubicBezTo>
                  <a:pt x="83" y="89"/>
                  <a:pt x="83" y="89"/>
                  <a:pt x="83" y="89"/>
                </a:cubicBezTo>
                <a:cubicBezTo>
                  <a:pt x="84" y="89"/>
                  <a:pt x="84" y="89"/>
                  <a:pt x="84" y="89"/>
                </a:cubicBezTo>
                <a:cubicBezTo>
                  <a:pt x="88" y="88"/>
                  <a:pt x="94" y="87"/>
                  <a:pt x="101" y="84"/>
                </a:cubicBezTo>
                <a:cubicBezTo>
                  <a:pt x="106" y="81"/>
                  <a:pt x="112" y="78"/>
                  <a:pt x="112" y="78"/>
                </a:cubicBezTo>
                <a:cubicBezTo>
                  <a:pt x="113" y="77"/>
                  <a:pt x="113" y="77"/>
                  <a:pt x="113" y="76"/>
                </a:cubicBezTo>
                <a:cubicBezTo>
                  <a:pt x="113" y="75"/>
                  <a:pt x="112" y="74"/>
                  <a:pt x="111" y="74"/>
                </a:cubicBezTo>
                <a:cubicBezTo>
                  <a:pt x="111" y="74"/>
                  <a:pt x="110" y="74"/>
                  <a:pt x="109" y="74"/>
                </a:cubicBezTo>
                <a:cubicBezTo>
                  <a:pt x="105" y="73"/>
                  <a:pt x="98" y="73"/>
                  <a:pt x="95" y="69"/>
                </a:cubicBezTo>
                <a:cubicBezTo>
                  <a:pt x="93" y="66"/>
                  <a:pt x="93" y="62"/>
                  <a:pt x="95" y="57"/>
                </a:cubicBezTo>
                <a:cubicBezTo>
                  <a:pt x="95" y="56"/>
                  <a:pt x="95" y="56"/>
                  <a:pt x="95" y="56"/>
                </a:cubicBezTo>
                <a:cubicBezTo>
                  <a:pt x="95" y="56"/>
                  <a:pt x="95" y="56"/>
                  <a:pt x="95" y="56"/>
                </a:cubicBezTo>
                <a:cubicBezTo>
                  <a:pt x="97" y="50"/>
                  <a:pt x="98" y="44"/>
                  <a:pt x="98" y="37"/>
                </a:cubicBezTo>
                <a:cubicBezTo>
                  <a:pt x="98" y="32"/>
                  <a:pt x="98" y="27"/>
                  <a:pt x="96" y="22"/>
                </a:cubicBezTo>
                <a:cubicBezTo>
                  <a:pt x="94" y="18"/>
                  <a:pt x="91" y="14"/>
                  <a:pt x="88" y="10"/>
                </a:cubicBezTo>
                <a:cubicBezTo>
                  <a:pt x="82" y="4"/>
                  <a:pt x="73" y="0"/>
                  <a:pt x="64" y="0"/>
                </a:cubicBezTo>
                <a:cubicBezTo>
                  <a:pt x="55" y="0"/>
                  <a:pt x="46" y="4"/>
                  <a:pt x="40" y="10"/>
                </a:cubicBezTo>
                <a:cubicBezTo>
                  <a:pt x="37" y="14"/>
                  <a:pt x="34" y="18"/>
                  <a:pt x="32" y="22"/>
                </a:cubicBezTo>
                <a:cubicBezTo>
                  <a:pt x="30" y="27"/>
                  <a:pt x="30" y="32"/>
                  <a:pt x="30" y="37"/>
                </a:cubicBezTo>
                <a:cubicBezTo>
                  <a:pt x="30" y="44"/>
                  <a:pt x="31" y="50"/>
                  <a:pt x="33" y="56"/>
                </a:cubicBezTo>
                <a:cubicBezTo>
                  <a:pt x="33" y="57"/>
                  <a:pt x="33" y="57"/>
                  <a:pt x="33" y="57"/>
                </a:cubicBezTo>
                <a:cubicBezTo>
                  <a:pt x="35" y="62"/>
                  <a:pt x="35" y="66"/>
                  <a:pt x="33" y="69"/>
                </a:cubicBezTo>
                <a:cubicBezTo>
                  <a:pt x="30" y="73"/>
                  <a:pt x="23" y="73"/>
                  <a:pt x="19" y="74"/>
                </a:cubicBezTo>
                <a:cubicBezTo>
                  <a:pt x="18" y="74"/>
                  <a:pt x="17" y="74"/>
                  <a:pt x="17" y="74"/>
                </a:cubicBezTo>
                <a:cubicBezTo>
                  <a:pt x="16" y="74"/>
                  <a:pt x="15" y="75"/>
                  <a:pt x="15" y="76"/>
                </a:cubicBezTo>
                <a:cubicBezTo>
                  <a:pt x="15" y="77"/>
                  <a:pt x="15" y="77"/>
                  <a:pt x="16" y="78"/>
                </a:cubicBezTo>
                <a:cubicBezTo>
                  <a:pt x="16" y="78"/>
                  <a:pt x="22" y="81"/>
                  <a:pt x="27" y="84"/>
                </a:cubicBezTo>
                <a:cubicBezTo>
                  <a:pt x="34" y="87"/>
                  <a:pt x="40" y="88"/>
                  <a:pt x="44" y="89"/>
                </a:cubicBezTo>
                <a:cubicBezTo>
                  <a:pt x="45" y="89"/>
                  <a:pt x="45" y="89"/>
                  <a:pt x="45" y="89"/>
                </a:cubicBezTo>
                <a:cubicBezTo>
                  <a:pt x="45" y="91"/>
                  <a:pt x="45" y="91"/>
                  <a:pt x="45" y="91"/>
                </a:cubicBezTo>
                <a:cubicBezTo>
                  <a:pt x="45" y="92"/>
                  <a:pt x="45" y="93"/>
                  <a:pt x="45" y="93"/>
                </a:cubicBezTo>
                <a:cubicBezTo>
                  <a:pt x="44" y="95"/>
                  <a:pt x="41" y="98"/>
                  <a:pt x="27" y="101"/>
                </a:cubicBezTo>
                <a:cubicBezTo>
                  <a:pt x="19" y="103"/>
                  <a:pt x="14" y="104"/>
                  <a:pt x="14" y="104"/>
                </a:cubicBezTo>
                <a:cubicBezTo>
                  <a:pt x="13" y="104"/>
                  <a:pt x="11" y="104"/>
                  <a:pt x="11" y="104"/>
                </a:cubicBezTo>
                <a:cubicBezTo>
                  <a:pt x="5" y="106"/>
                  <a:pt x="0" y="113"/>
                  <a:pt x="0" y="120"/>
                </a:cubicBezTo>
                <a:close/>
                <a:moveTo>
                  <a:pt x="12" y="109"/>
                </a:moveTo>
                <a:cubicBezTo>
                  <a:pt x="13" y="108"/>
                  <a:pt x="15" y="108"/>
                  <a:pt x="18" y="108"/>
                </a:cubicBezTo>
                <a:cubicBezTo>
                  <a:pt x="21" y="107"/>
                  <a:pt x="24" y="107"/>
                  <a:pt x="28" y="106"/>
                </a:cubicBezTo>
                <a:cubicBezTo>
                  <a:pt x="33" y="105"/>
                  <a:pt x="37" y="103"/>
                  <a:pt x="40" y="102"/>
                </a:cubicBezTo>
                <a:cubicBezTo>
                  <a:pt x="45" y="100"/>
                  <a:pt x="48" y="98"/>
                  <a:pt x="49" y="96"/>
                </a:cubicBezTo>
                <a:cubicBezTo>
                  <a:pt x="50" y="94"/>
                  <a:pt x="50" y="91"/>
                  <a:pt x="50" y="87"/>
                </a:cubicBezTo>
                <a:cubicBezTo>
                  <a:pt x="50" y="86"/>
                  <a:pt x="49" y="85"/>
                  <a:pt x="47" y="85"/>
                </a:cubicBezTo>
                <a:cubicBezTo>
                  <a:pt x="47" y="85"/>
                  <a:pt x="47" y="85"/>
                  <a:pt x="47" y="85"/>
                </a:cubicBezTo>
                <a:cubicBezTo>
                  <a:pt x="42" y="85"/>
                  <a:pt x="34" y="82"/>
                  <a:pt x="29" y="79"/>
                </a:cubicBezTo>
                <a:cubicBezTo>
                  <a:pt x="25" y="78"/>
                  <a:pt x="25" y="78"/>
                  <a:pt x="25" y="78"/>
                </a:cubicBezTo>
                <a:cubicBezTo>
                  <a:pt x="29" y="77"/>
                  <a:pt x="29" y="77"/>
                  <a:pt x="29" y="77"/>
                </a:cubicBezTo>
                <a:cubicBezTo>
                  <a:pt x="32" y="76"/>
                  <a:pt x="35" y="74"/>
                  <a:pt x="37" y="71"/>
                </a:cubicBezTo>
                <a:cubicBezTo>
                  <a:pt x="39" y="68"/>
                  <a:pt x="40" y="62"/>
                  <a:pt x="38" y="56"/>
                </a:cubicBezTo>
                <a:cubicBezTo>
                  <a:pt x="37" y="55"/>
                  <a:pt x="37" y="55"/>
                  <a:pt x="37" y="55"/>
                </a:cubicBezTo>
                <a:cubicBezTo>
                  <a:pt x="36" y="49"/>
                  <a:pt x="35" y="43"/>
                  <a:pt x="34" y="37"/>
                </a:cubicBezTo>
                <a:cubicBezTo>
                  <a:pt x="34" y="32"/>
                  <a:pt x="35" y="28"/>
                  <a:pt x="37" y="24"/>
                </a:cubicBezTo>
                <a:cubicBezTo>
                  <a:pt x="38" y="20"/>
                  <a:pt x="40" y="17"/>
                  <a:pt x="43" y="14"/>
                </a:cubicBezTo>
                <a:cubicBezTo>
                  <a:pt x="49" y="8"/>
                  <a:pt x="56" y="5"/>
                  <a:pt x="64" y="5"/>
                </a:cubicBezTo>
                <a:cubicBezTo>
                  <a:pt x="72" y="5"/>
                  <a:pt x="79" y="8"/>
                  <a:pt x="85" y="14"/>
                </a:cubicBezTo>
                <a:cubicBezTo>
                  <a:pt x="88" y="17"/>
                  <a:pt x="90" y="20"/>
                  <a:pt x="91" y="24"/>
                </a:cubicBezTo>
                <a:cubicBezTo>
                  <a:pt x="93" y="28"/>
                  <a:pt x="94" y="32"/>
                  <a:pt x="94" y="37"/>
                </a:cubicBezTo>
                <a:cubicBezTo>
                  <a:pt x="93" y="43"/>
                  <a:pt x="92" y="49"/>
                  <a:pt x="91" y="55"/>
                </a:cubicBezTo>
                <a:cubicBezTo>
                  <a:pt x="90" y="55"/>
                  <a:pt x="90" y="55"/>
                  <a:pt x="90" y="55"/>
                </a:cubicBezTo>
                <a:cubicBezTo>
                  <a:pt x="90" y="55"/>
                  <a:pt x="90" y="55"/>
                  <a:pt x="90" y="55"/>
                </a:cubicBezTo>
                <a:cubicBezTo>
                  <a:pt x="88" y="62"/>
                  <a:pt x="89" y="68"/>
                  <a:pt x="91" y="71"/>
                </a:cubicBezTo>
                <a:cubicBezTo>
                  <a:pt x="93" y="74"/>
                  <a:pt x="96" y="76"/>
                  <a:pt x="99" y="77"/>
                </a:cubicBezTo>
                <a:cubicBezTo>
                  <a:pt x="103" y="78"/>
                  <a:pt x="103" y="78"/>
                  <a:pt x="103" y="78"/>
                </a:cubicBezTo>
                <a:cubicBezTo>
                  <a:pt x="99" y="79"/>
                  <a:pt x="99" y="79"/>
                  <a:pt x="99" y="79"/>
                </a:cubicBezTo>
                <a:cubicBezTo>
                  <a:pt x="94" y="82"/>
                  <a:pt x="86" y="85"/>
                  <a:pt x="81" y="85"/>
                </a:cubicBezTo>
                <a:cubicBezTo>
                  <a:pt x="81" y="85"/>
                  <a:pt x="81" y="85"/>
                  <a:pt x="81" y="85"/>
                </a:cubicBezTo>
                <a:cubicBezTo>
                  <a:pt x="79" y="85"/>
                  <a:pt x="78" y="86"/>
                  <a:pt x="78" y="87"/>
                </a:cubicBezTo>
                <a:cubicBezTo>
                  <a:pt x="78" y="91"/>
                  <a:pt x="78" y="94"/>
                  <a:pt x="79" y="96"/>
                </a:cubicBezTo>
                <a:cubicBezTo>
                  <a:pt x="80" y="98"/>
                  <a:pt x="83" y="100"/>
                  <a:pt x="88" y="102"/>
                </a:cubicBezTo>
                <a:cubicBezTo>
                  <a:pt x="91" y="103"/>
                  <a:pt x="95" y="105"/>
                  <a:pt x="100" y="106"/>
                </a:cubicBezTo>
                <a:cubicBezTo>
                  <a:pt x="104" y="107"/>
                  <a:pt x="107" y="107"/>
                  <a:pt x="110" y="108"/>
                </a:cubicBezTo>
                <a:cubicBezTo>
                  <a:pt x="113" y="108"/>
                  <a:pt x="115" y="108"/>
                  <a:pt x="116" y="109"/>
                </a:cubicBezTo>
                <a:cubicBezTo>
                  <a:pt x="118" y="109"/>
                  <a:pt x="123" y="115"/>
                  <a:pt x="123" y="120"/>
                </a:cubicBezTo>
                <a:cubicBezTo>
                  <a:pt x="123" y="123"/>
                  <a:pt x="123" y="123"/>
                  <a:pt x="123" y="123"/>
                </a:cubicBezTo>
                <a:cubicBezTo>
                  <a:pt x="5" y="123"/>
                  <a:pt x="5" y="123"/>
                  <a:pt x="5" y="123"/>
                </a:cubicBezTo>
                <a:cubicBezTo>
                  <a:pt x="5" y="120"/>
                  <a:pt x="5" y="120"/>
                  <a:pt x="5" y="120"/>
                </a:cubicBezTo>
                <a:cubicBezTo>
                  <a:pt x="5" y="115"/>
                  <a:pt x="10" y="109"/>
                  <a:pt x="12" y="109"/>
                </a:cubicBez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41" name="Group 40"/>
          <p:cNvGrpSpPr/>
          <p:nvPr/>
        </p:nvGrpSpPr>
        <p:grpSpPr>
          <a:xfrm>
            <a:off x="11225348" y="7191705"/>
            <a:ext cx="1337145" cy="1209392"/>
            <a:chOff x="3215683" y="4801764"/>
            <a:chExt cx="840789" cy="760459"/>
          </a:xfrm>
          <a:solidFill>
            <a:schemeClr val="tx1"/>
          </a:solidFill>
        </p:grpSpPr>
        <p:sp>
          <p:nvSpPr>
            <p:cNvPr id="42" name="Freeform 7"/>
            <p:cNvSpPr>
              <a:spLocks/>
            </p:cNvSpPr>
            <p:nvPr/>
          </p:nvSpPr>
          <p:spPr bwMode="auto">
            <a:xfrm>
              <a:off x="3215683" y="4801764"/>
              <a:ext cx="627076" cy="760459"/>
            </a:xfrm>
            <a:custGeom>
              <a:avLst/>
              <a:gdLst>
                <a:gd name="T0" fmla="*/ 353 w 528"/>
                <a:gd name="T1" fmla="*/ 616 h 639"/>
                <a:gd name="T2" fmla="*/ 225 w 528"/>
                <a:gd name="T3" fmla="*/ 302 h 639"/>
                <a:gd name="T4" fmla="*/ 106 w 528"/>
                <a:gd name="T5" fmla="*/ 435 h 639"/>
                <a:gd name="T6" fmla="*/ 86 w 528"/>
                <a:gd name="T7" fmla="*/ 431 h 639"/>
                <a:gd name="T8" fmla="*/ 86 w 528"/>
                <a:gd name="T9" fmla="*/ 407 h 639"/>
                <a:gd name="T10" fmla="*/ 191 w 528"/>
                <a:gd name="T11" fmla="*/ 233 h 639"/>
                <a:gd name="T12" fmla="*/ 254 w 528"/>
                <a:gd name="T13" fmla="*/ 53 h 639"/>
                <a:gd name="T14" fmla="*/ 120 w 528"/>
                <a:gd name="T15" fmla="*/ 98 h 639"/>
                <a:gd name="T16" fmla="*/ 117 w 528"/>
                <a:gd name="T17" fmla="*/ 190 h 639"/>
                <a:gd name="T18" fmla="*/ 30 w 528"/>
                <a:gd name="T19" fmla="*/ 218 h 639"/>
                <a:gd name="T20" fmla="*/ 66 w 528"/>
                <a:gd name="T21" fmla="*/ 61 h 639"/>
                <a:gd name="T22" fmla="*/ 254 w 528"/>
                <a:gd name="T23" fmla="*/ 25 h 639"/>
                <a:gd name="T24" fmla="*/ 277 w 528"/>
                <a:gd name="T25" fmla="*/ 140 h 639"/>
                <a:gd name="T26" fmla="*/ 180 w 528"/>
                <a:gd name="T27" fmla="*/ 310 h 639"/>
                <a:gd name="T28" fmla="*/ 350 w 528"/>
                <a:gd name="T29" fmla="*/ 140 h 639"/>
                <a:gd name="T30" fmla="*/ 528 w 528"/>
                <a:gd name="T31" fmla="*/ 160 h 639"/>
                <a:gd name="T32" fmla="*/ 397 w 528"/>
                <a:gd name="T33" fmla="*/ 171 h 639"/>
                <a:gd name="T34" fmla="*/ 241 w 528"/>
                <a:gd name="T35" fmla="*/ 289 h 639"/>
                <a:gd name="T36" fmla="*/ 379 w 528"/>
                <a:gd name="T37" fmla="*/ 544 h 639"/>
                <a:gd name="T38" fmla="*/ 484 w 528"/>
                <a:gd name="T39" fmla="*/ 553 h 639"/>
                <a:gd name="T40" fmla="*/ 426 w 528"/>
                <a:gd name="T41" fmla="*/ 622 h 639"/>
                <a:gd name="T42" fmla="*/ 353 w 528"/>
                <a:gd name="T43" fmla="*/ 616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8" h="639">
                  <a:moveTo>
                    <a:pt x="353" y="616"/>
                  </a:moveTo>
                  <a:cubicBezTo>
                    <a:pt x="310" y="589"/>
                    <a:pt x="255" y="508"/>
                    <a:pt x="225" y="302"/>
                  </a:cubicBezTo>
                  <a:cubicBezTo>
                    <a:pt x="198" y="323"/>
                    <a:pt x="106" y="435"/>
                    <a:pt x="106" y="435"/>
                  </a:cubicBezTo>
                  <a:cubicBezTo>
                    <a:pt x="106" y="435"/>
                    <a:pt x="97" y="442"/>
                    <a:pt x="86" y="431"/>
                  </a:cubicBezTo>
                  <a:cubicBezTo>
                    <a:pt x="75" y="420"/>
                    <a:pt x="86" y="407"/>
                    <a:pt x="86" y="407"/>
                  </a:cubicBezTo>
                  <a:cubicBezTo>
                    <a:pt x="86" y="407"/>
                    <a:pt x="132" y="342"/>
                    <a:pt x="191" y="233"/>
                  </a:cubicBezTo>
                  <a:cubicBezTo>
                    <a:pt x="249" y="124"/>
                    <a:pt x="283" y="65"/>
                    <a:pt x="254" y="53"/>
                  </a:cubicBezTo>
                  <a:cubicBezTo>
                    <a:pt x="224" y="41"/>
                    <a:pt x="161" y="60"/>
                    <a:pt x="120" y="98"/>
                  </a:cubicBezTo>
                  <a:cubicBezTo>
                    <a:pt x="80" y="135"/>
                    <a:pt x="64" y="185"/>
                    <a:pt x="117" y="190"/>
                  </a:cubicBezTo>
                  <a:cubicBezTo>
                    <a:pt x="95" y="213"/>
                    <a:pt x="59" y="235"/>
                    <a:pt x="30" y="218"/>
                  </a:cubicBezTo>
                  <a:cubicBezTo>
                    <a:pt x="0" y="200"/>
                    <a:pt x="9" y="121"/>
                    <a:pt x="66" y="61"/>
                  </a:cubicBezTo>
                  <a:cubicBezTo>
                    <a:pt x="124" y="0"/>
                    <a:pt x="217" y="2"/>
                    <a:pt x="254" y="25"/>
                  </a:cubicBezTo>
                  <a:cubicBezTo>
                    <a:pt x="290" y="48"/>
                    <a:pt x="302" y="90"/>
                    <a:pt x="277" y="140"/>
                  </a:cubicBezTo>
                  <a:cubicBezTo>
                    <a:pt x="252" y="190"/>
                    <a:pt x="180" y="310"/>
                    <a:pt x="180" y="310"/>
                  </a:cubicBezTo>
                  <a:cubicBezTo>
                    <a:pt x="180" y="310"/>
                    <a:pt x="295" y="181"/>
                    <a:pt x="350" y="140"/>
                  </a:cubicBezTo>
                  <a:cubicBezTo>
                    <a:pt x="405" y="99"/>
                    <a:pt x="470" y="80"/>
                    <a:pt x="528" y="160"/>
                  </a:cubicBezTo>
                  <a:cubicBezTo>
                    <a:pt x="495" y="145"/>
                    <a:pt x="437" y="150"/>
                    <a:pt x="397" y="171"/>
                  </a:cubicBezTo>
                  <a:cubicBezTo>
                    <a:pt x="357" y="193"/>
                    <a:pt x="279" y="241"/>
                    <a:pt x="241" y="289"/>
                  </a:cubicBezTo>
                  <a:cubicBezTo>
                    <a:pt x="312" y="512"/>
                    <a:pt x="379" y="544"/>
                    <a:pt x="379" y="544"/>
                  </a:cubicBezTo>
                  <a:cubicBezTo>
                    <a:pt x="379" y="544"/>
                    <a:pt x="409" y="567"/>
                    <a:pt x="484" y="553"/>
                  </a:cubicBezTo>
                  <a:cubicBezTo>
                    <a:pt x="479" y="577"/>
                    <a:pt x="469" y="603"/>
                    <a:pt x="426" y="622"/>
                  </a:cubicBezTo>
                  <a:cubicBezTo>
                    <a:pt x="387" y="639"/>
                    <a:pt x="353" y="616"/>
                    <a:pt x="353" y="616"/>
                  </a:cubicBezTo>
                  <a:close/>
                </a:path>
              </a:pathLst>
            </a:custGeom>
            <a:grpFill/>
            <a:ln>
              <a:noFill/>
            </a:ln>
            <a:effec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effectLst>
                  <a:outerShdw blurRad="38100" dist="38100" dir="2700000" algn="tl">
                    <a:srgbClr val="000000">
                      <a:alpha val="43137"/>
                    </a:srgbClr>
                  </a:outerShdw>
                </a:effectLst>
                <a:latin typeface="Roboto Light"/>
              </a:endParaRPr>
            </a:p>
          </p:txBody>
        </p:sp>
        <p:grpSp>
          <p:nvGrpSpPr>
            <p:cNvPr id="43" name="Group 4"/>
            <p:cNvGrpSpPr>
              <a:grpSpLocks noChangeAspect="1"/>
            </p:cNvGrpSpPr>
            <p:nvPr/>
          </p:nvGrpSpPr>
          <p:grpSpPr bwMode="auto">
            <a:xfrm>
              <a:off x="3645249" y="5164881"/>
              <a:ext cx="411223" cy="147862"/>
              <a:chOff x="2024" y="930"/>
              <a:chExt cx="737" cy="265"/>
            </a:xfrm>
            <a:grpFill/>
          </p:grpSpPr>
          <p:sp>
            <p:nvSpPr>
              <p:cNvPr id="44" name="Freeform 5"/>
              <p:cNvSpPr>
                <a:spLocks noEditPoints="1"/>
              </p:cNvSpPr>
              <p:nvPr/>
            </p:nvSpPr>
            <p:spPr bwMode="auto">
              <a:xfrm>
                <a:off x="2024" y="930"/>
                <a:ext cx="224" cy="265"/>
              </a:xfrm>
              <a:custGeom>
                <a:avLst/>
                <a:gdLst>
                  <a:gd name="T0" fmla="*/ 0 w 94"/>
                  <a:gd name="T1" fmla="*/ 53 h 109"/>
                  <a:gd name="T2" fmla="*/ 13 w 94"/>
                  <a:gd name="T3" fmla="*/ 15 h 109"/>
                  <a:gd name="T4" fmla="*/ 47 w 94"/>
                  <a:gd name="T5" fmla="*/ 0 h 109"/>
                  <a:gd name="T6" fmla="*/ 81 w 94"/>
                  <a:gd name="T7" fmla="*/ 15 h 109"/>
                  <a:gd name="T8" fmla="*/ 94 w 94"/>
                  <a:gd name="T9" fmla="*/ 53 h 109"/>
                  <a:gd name="T10" fmla="*/ 94 w 94"/>
                  <a:gd name="T11" fmla="*/ 56 h 109"/>
                  <a:gd name="T12" fmla="*/ 81 w 94"/>
                  <a:gd name="T13" fmla="*/ 94 h 109"/>
                  <a:gd name="T14" fmla="*/ 47 w 94"/>
                  <a:gd name="T15" fmla="*/ 109 h 109"/>
                  <a:gd name="T16" fmla="*/ 13 w 94"/>
                  <a:gd name="T17" fmla="*/ 94 h 109"/>
                  <a:gd name="T18" fmla="*/ 0 w 94"/>
                  <a:gd name="T19" fmla="*/ 56 h 109"/>
                  <a:gd name="T20" fmla="*/ 0 w 94"/>
                  <a:gd name="T21" fmla="*/ 53 h 109"/>
                  <a:gd name="T22" fmla="*/ 12 w 94"/>
                  <a:gd name="T23" fmla="*/ 56 h 109"/>
                  <a:gd name="T24" fmla="*/ 21 w 94"/>
                  <a:gd name="T25" fmla="*/ 87 h 109"/>
                  <a:gd name="T26" fmla="*/ 47 w 94"/>
                  <a:gd name="T27" fmla="*/ 99 h 109"/>
                  <a:gd name="T28" fmla="*/ 73 w 94"/>
                  <a:gd name="T29" fmla="*/ 87 h 109"/>
                  <a:gd name="T30" fmla="*/ 82 w 94"/>
                  <a:gd name="T31" fmla="*/ 56 h 109"/>
                  <a:gd name="T32" fmla="*/ 82 w 94"/>
                  <a:gd name="T33" fmla="*/ 53 h 109"/>
                  <a:gd name="T34" fmla="*/ 73 w 94"/>
                  <a:gd name="T35" fmla="*/ 22 h 109"/>
                  <a:gd name="T36" fmla="*/ 47 w 94"/>
                  <a:gd name="T37" fmla="*/ 10 h 109"/>
                  <a:gd name="T38" fmla="*/ 21 w 94"/>
                  <a:gd name="T39" fmla="*/ 22 h 109"/>
                  <a:gd name="T40" fmla="*/ 12 w 94"/>
                  <a:gd name="T41" fmla="*/ 53 h 109"/>
                  <a:gd name="T42" fmla="*/ 12 w 94"/>
                  <a:gd name="T43" fmla="*/ 5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4" h="109">
                    <a:moveTo>
                      <a:pt x="0" y="53"/>
                    </a:moveTo>
                    <a:cubicBezTo>
                      <a:pt x="0" y="37"/>
                      <a:pt x="4" y="25"/>
                      <a:pt x="13" y="15"/>
                    </a:cubicBezTo>
                    <a:cubicBezTo>
                      <a:pt x="21" y="5"/>
                      <a:pt x="33" y="0"/>
                      <a:pt x="47" y="0"/>
                    </a:cubicBezTo>
                    <a:cubicBezTo>
                      <a:pt x="61" y="0"/>
                      <a:pt x="72" y="5"/>
                      <a:pt x="81" y="15"/>
                    </a:cubicBezTo>
                    <a:cubicBezTo>
                      <a:pt x="89" y="25"/>
                      <a:pt x="94" y="37"/>
                      <a:pt x="94" y="53"/>
                    </a:cubicBezTo>
                    <a:cubicBezTo>
                      <a:pt x="94" y="56"/>
                      <a:pt x="94" y="56"/>
                      <a:pt x="94" y="56"/>
                    </a:cubicBezTo>
                    <a:cubicBezTo>
                      <a:pt x="94" y="72"/>
                      <a:pt x="89" y="85"/>
                      <a:pt x="81" y="94"/>
                    </a:cubicBezTo>
                    <a:cubicBezTo>
                      <a:pt x="72" y="104"/>
                      <a:pt x="61" y="109"/>
                      <a:pt x="47" y="109"/>
                    </a:cubicBezTo>
                    <a:cubicBezTo>
                      <a:pt x="33" y="109"/>
                      <a:pt x="21" y="104"/>
                      <a:pt x="13" y="94"/>
                    </a:cubicBezTo>
                    <a:cubicBezTo>
                      <a:pt x="4" y="85"/>
                      <a:pt x="0" y="72"/>
                      <a:pt x="0" y="56"/>
                    </a:cubicBezTo>
                    <a:lnTo>
                      <a:pt x="0" y="53"/>
                    </a:lnTo>
                    <a:close/>
                    <a:moveTo>
                      <a:pt x="12" y="56"/>
                    </a:moveTo>
                    <a:cubicBezTo>
                      <a:pt x="12" y="68"/>
                      <a:pt x="15" y="79"/>
                      <a:pt x="21" y="87"/>
                    </a:cubicBezTo>
                    <a:cubicBezTo>
                      <a:pt x="27" y="95"/>
                      <a:pt x="36" y="99"/>
                      <a:pt x="47" y="99"/>
                    </a:cubicBezTo>
                    <a:cubicBezTo>
                      <a:pt x="58" y="99"/>
                      <a:pt x="66" y="95"/>
                      <a:pt x="73" y="87"/>
                    </a:cubicBezTo>
                    <a:cubicBezTo>
                      <a:pt x="79" y="79"/>
                      <a:pt x="82" y="68"/>
                      <a:pt x="82" y="56"/>
                    </a:cubicBezTo>
                    <a:cubicBezTo>
                      <a:pt x="82" y="53"/>
                      <a:pt x="82" y="53"/>
                      <a:pt x="82" y="53"/>
                    </a:cubicBezTo>
                    <a:cubicBezTo>
                      <a:pt x="82" y="41"/>
                      <a:pt x="79" y="31"/>
                      <a:pt x="73" y="22"/>
                    </a:cubicBezTo>
                    <a:cubicBezTo>
                      <a:pt x="66" y="14"/>
                      <a:pt x="58" y="10"/>
                      <a:pt x="47" y="10"/>
                    </a:cubicBezTo>
                    <a:cubicBezTo>
                      <a:pt x="36" y="10"/>
                      <a:pt x="27" y="14"/>
                      <a:pt x="21" y="22"/>
                    </a:cubicBezTo>
                    <a:cubicBezTo>
                      <a:pt x="15" y="31"/>
                      <a:pt x="12" y="41"/>
                      <a:pt x="12" y="53"/>
                    </a:cubicBezTo>
                    <a:lnTo>
                      <a:pt x="12"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5" name="Freeform 6"/>
              <p:cNvSpPr>
                <a:spLocks/>
              </p:cNvSpPr>
              <p:nvPr/>
            </p:nvSpPr>
            <p:spPr bwMode="auto">
              <a:xfrm>
                <a:off x="2305" y="930"/>
                <a:ext cx="193" cy="261"/>
              </a:xfrm>
              <a:custGeom>
                <a:avLst/>
                <a:gdLst>
                  <a:gd name="T0" fmla="*/ 10 w 81"/>
                  <a:gd name="T1" fmla="*/ 2 h 107"/>
                  <a:gd name="T2" fmla="*/ 11 w 81"/>
                  <a:gd name="T3" fmla="*/ 20 h 107"/>
                  <a:gd name="T4" fmla="*/ 25 w 81"/>
                  <a:gd name="T5" fmla="*/ 5 h 107"/>
                  <a:gd name="T6" fmla="*/ 46 w 81"/>
                  <a:gd name="T7" fmla="*/ 0 h 107"/>
                  <a:gd name="T8" fmla="*/ 72 w 81"/>
                  <a:gd name="T9" fmla="*/ 10 h 107"/>
                  <a:gd name="T10" fmla="*/ 81 w 81"/>
                  <a:gd name="T11" fmla="*/ 43 h 107"/>
                  <a:gd name="T12" fmla="*/ 81 w 81"/>
                  <a:gd name="T13" fmla="*/ 107 h 107"/>
                  <a:gd name="T14" fmla="*/ 69 w 81"/>
                  <a:gd name="T15" fmla="*/ 107 h 107"/>
                  <a:gd name="T16" fmla="*/ 69 w 81"/>
                  <a:gd name="T17" fmla="*/ 43 h 107"/>
                  <a:gd name="T18" fmla="*/ 62 w 81"/>
                  <a:gd name="T19" fmla="*/ 17 h 107"/>
                  <a:gd name="T20" fmla="*/ 43 w 81"/>
                  <a:gd name="T21" fmla="*/ 10 h 107"/>
                  <a:gd name="T22" fmla="*/ 23 w 81"/>
                  <a:gd name="T23" fmla="*/ 16 h 107"/>
                  <a:gd name="T24" fmla="*/ 12 w 81"/>
                  <a:gd name="T25" fmla="*/ 33 h 107"/>
                  <a:gd name="T26" fmla="*/ 12 w 81"/>
                  <a:gd name="T27" fmla="*/ 107 h 107"/>
                  <a:gd name="T28" fmla="*/ 0 w 81"/>
                  <a:gd name="T29" fmla="*/ 107 h 107"/>
                  <a:gd name="T30" fmla="*/ 0 w 81"/>
                  <a:gd name="T31" fmla="*/ 2 h 107"/>
                  <a:gd name="T32" fmla="*/ 10 w 81"/>
                  <a:gd name="T33" fmla="*/ 2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1" h="107">
                    <a:moveTo>
                      <a:pt x="10" y="2"/>
                    </a:moveTo>
                    <a:cubicBezTo>
                      <a:pt x="11" y="20"/>
                      <a:pt x="11" y="20"/>
                      <a:pt x="11" y="20"/>
                    </a:cubicBezTo>
                    <a:cubicBezTo>
                      <a:pt x="15" y="14"/>
                      <a:pt x="19" y="9"/>
                      <a:pt x="25" y="5"/>
                    </a:cubicBezTo>
                    <a:cubicBezTo>
                      <a:pt x="31" y="1"/>
                      <a:pt x="38" y="0"/>
                      <a:pt x="46" y="0"/>
                    </a:cubicBezTo>
                    <a:cubicBezTo>
                      <a:pt x="57" y="0"/>
                      <a:pt x="66" y="3"/>
                      <a:pt x="72" y="10"/>
                    </a:cubicBezTo>
                    <a:cubicBezTo>
                      <a:pt x="78" y="17"/>
                      <a:pt x="81" y="28"/>
                      <a:pt x="81" y="43"/>
                    </a:cubicBezTo>
                    <a:cubicBezTo>
                      <a:pt x="81" y="107"/>
                      <a:pt x="81" y="107"/>
                      <a:pt x="81" y="107"/>
                    </a:cubicBezTo>
                    <a:cubicBezTo>
                      <a:pt x="69" y="107"/>
                      <a:pt x="69" y="107"/>
                      <a:pt x="69" y="107"/>
                    </a:cubicBezTo>
                    <a:cubicBezTo>
                      <a:pt x="69" y="43"/>
                      <a:pt x="69" y="43"/>
                      <a:pt x="69" y="43"/>
                    </a:cubicBezTo>
                    <a:cubicBezTo>
                      <a:pt x="69" y="31"/>
                      <a:pt x="67" y="22"/>
                      <a:pt x="62" y="17"/>
                    </a:cubicBezTo>
                    <a:cubicBezTo>
                      <a:pt x="58" y="12"/>
                      <a:pt x="51" y="10"/>
                      <a:pt x="43" y="10"/>
                    </a:cubicBezTo>
                    <a:cubicBezTo>
                      <a:pt x="35" y="10"/>
                      <a:pt x="28" y="12"/>
                      <a:pt x="23" y="16"/>
                    </a:cubicBezTo>
                    <a:cubicBezTo>
                      <a:pt x="18" y="20"/>
                      <a:pt x="14" y="26"/>
                      <a:pt x="12" y="33"/>
                    </a:cubicBezTo>
                    <a:cubicBezTo>
                      <a:pt x="12" y="107"/>
                      <a:pt x="12" y="107"/>
                      <a:pt x="12" y="107"/>
                    </a:cubicBezTo>
                    <a:cubicBezTo>
                      <a:pt x="0" y="107"/>
                      <a:pt x="0" y="107"/>
                      <a:pt x="0" y="107"/>
                    </a:cubicBezTo>
                    <a:cubicBezTo>
                      <a:pt x="0" y="2"/>
                      <a:pt x="0" y="2"/>
                      <a:pt x="0" y="2"/>
                    </a:cubicBezTo>
                    <a:lnTo>
                      <a:pt x="1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6" name="Freeform 7"/>
              <p:cNvSpPr>
                <a:spLocks noEditPoints="1"/>
              </p:cNvSpPr>
              <p:nvPr/>
            </p:nvSpPr>
            <p:spPr bwMode="auto">
              <a:xfrm>
                <a:off x="2555" y="930"/>
                <a:ext cx="206" cy="265"/>
              </a:xfrm>
              <a:custGeom>
                <a:avLst/>
                <a:gdLst>
                  <a:gd name="T0" fmla="*/ 46 w 86"/>
                  <a:gd name="T1" fmla="*/ 109 h 109"/>
                  <a:gd name="T2" fmla="*/ 13 w 86"/>
                  <a:gd name="T3" fmla="*/ 95 h 109"/>
                  <a:gd name="T4" fmla="*/ 0 w 86"/>
                  <a:gd name="T5" fmla="*/ 58 h 109"/>
                  <a:gd name="T6" fmla="*/ 0 w 86"/>
                  <a:gd name="T7" fmla="*/ 52 h 109"/>
                  <a:gd name="T8" fmla="*/ 13 w 86"/>
                  <a:gd name="T9" fmla="*/ 15 h 109"/>
                  <a:gd name="T10" fmla="*/ 44 w 86"/>
                  <a:gd name="T11" fmla="*/ 0 h 109"/>
                  <a:gd name="T12" fmla="*/ 75 w 86"/>
                  <a:gd name="T13" fmla="*/ 12 h 109"/>
                  <a:gd name="T14" fmla="*/ 86 w 86"/>
                  <a:gd name="T15" fmla="*/ 45 h 109"/>
                  <a:gd name="T16" fmla="*/ 86 w 86"/>
                  <a:gd name="T17" fmla="*/ 55 h 109"/>
                  <a:gd name="T18" fmla="*/ 12 w 86"/>
                  <a:gd name="T19" fmla="*/ 55 h 109"/>
                  <a:gd name="T20" fmla="*/ 12 w 86"/>
                  <a:gd name="T21" fmla="*/ 58 h 109"/>
                  <a:gd name="T22" fmla="*/ 21 w 86"/>
                  <a:gd name="T23" fmla="*/ 87 h 109"/>
                  <a:gd name="T24" fmla="*/ 46 w 86"/>
                  <a:gd name="T25" fmla="*/ 99 h 109"/>
                  <a:gd name="T26" fmla="*/ 65 w 86"/>
                  <a:gd name="T27" fmla="*/ 96 h 109"/>
                  <a:gd name="T28" fmla="*/ 78 w 86"/>
                  <a:gd name="T29" fmla="*/ 88 h 109"/>
                  <a:gd name="T30" fmla="*/ 83 w 86"/>
                  <a:gd name="T31" fmla="*/ 96 h 109"/>
                  <a:gd name="T32" fmla="*/ 68 w 86"/>
                  <a:gd name="T33" fmla="*/ 106 h 109"/>
                  <a:gd name="T34" fmla="*/ 46 w 86"/>
                  <a:gd name="T35" fmla="*/ 109 h 109"/>
                  <a:gd name="T36" fmla="*/ 44 w 86"/>
                  <a:gd name="T37" fmla="*/ 10 h 109"/>
                  <a:gd name="T38" fmla="*/ 23 w 86"/>
                  <a:gd name="T39" fmla="*/ 20 h 109"/>
                  <a:gd name="T40" fmla="*/ 12 w 86"/>
                  <a:gd name="T41" fmla="*/ 44 h 109"/>
                  <a:gd name="T42" fmla="*/ 13 w 86"/>
                  <a:gd name="T43" fmla="*/ 45 h 109"/>
                  <a:gd name="T44" fmla="*/ 75 w 86"/>
                  <a:gd name="T45" fmla="*/ 45 h 109"/>
                  <a:gd name="T46" fmla="*/ 75 w 86"/>
                  <a:gd name="T47" fmla="*/ 42 h 109"/>
                  <a:gd name="T48" fmla="*/ 66 w 86"/>
                  <a:gd name="T49" fmla="*/ 19 h 109"/>
                  <a:gd name="T50" fmla="*/ 44 w 86"/>
                  <a:gd name="T51" fmla="*/ 1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6" h="109">
                    <a:moveTo>
                      <a:pt x="46" y="109"/>
                    </a:moveTo>
                    <a:cubicBezTo>
                      <a:pt x="33" y="109"/>
                      <a:pt x="22" y="104"/>
                      <a:pt x="13" y="95"/>
                    </a:cubicBezTo>
                    <a:cubicBezTo>
                      <a:pt x="4" y="85"/>
                      <a:pt x="0" y="73"/>
                      <a:pt x="0" y="58"/>
                    </a:cubicBezTo>
                    <a:cubicBezTo>
                      <a:pt x="0" y="52"/>
                      <a:pt x="0" y="52"/>
                      <a:pt x="0" y="52"/>
                    </a:cubicBezTo>
                    <a:cubicBezTo>
                      <a:pt x="0" y="37"/>
                      <a:pt x="4" y="25"/>
                      <a:pt x="13" y="15"/>
                    </a:cubicBezTo>
                    <a:cubicBezTo>
                      <a:pt x="22" y="5"/>
                      <a:pt x="32" y="0"/>
                      <a:pt x="44" y="0"/>
                    </a:cubicBezTo>
                    <a:cubicBezTo>
                      <a:pt x="57" y="0"/>
                      <a:pt x="68" y="4"/>
                      <a:pt x="75" y="12"/>
                    </a:cubicBezTo>
                    <a:cubicBezTo>
                      <a:pt x="82" y="20"/>
                      <a:pt x="86" y="31"/>
                      <a:pt x="86" y="45"/>
                    </a:cubicBezTo>
                    <a:cubicBezTo>
                      <a:pt x="86" y="55"/>
                      <a:pt x="86" y="55"/>
                      <a:pt x="86" y="55"/>
                    </a:cubicBezTo>
                    <a:cubicBezTo>
                      <a:pt x="12" y="55"/>
                      <a:pt x="12" y="55"/>
                      <a:pt x="12" y="55"/>
                    </a:cubicBezTo>
                    <a:cubicBezTo>
                      <a:pt x="12" y="58"/>
                      <a:pt x="12" y="58"/>
                      <a:pt x="12" y="58"/>
                    </a:cubicBezTo>
                    <a:cubicBezTo>
                      <a:pt x="12" y="69"/>
                      <a:pt x="15" y="79"/>
                      <a:pt x="21" y="87"/>
                    </a:cubicBezTo>
                    <a:cubicBezTo>
                      <a:pt x="27" y="95"/>
                      <a:pt x="36" y="99"/>
                      <a:pt x="46" y="99"/>
                    </a:cubicBezTo>
                    <a:cubicBezTo>
                      <a:pt x="53" y="99"/>
                      <a:pt x="59" y="98"/>
                      <a:pt x="65" y="96"/>
                    </a:cubicBezTo>
                    <a:cubicBezTo>
                      <a:pt x="70" y="94"/>
                      <a:pt x="74" y="91"/>
                      <a:pt x="78" y="88"/>
                    </a:cubicBezTo>
                    <a:cubicBezTo>
                      <a:pt x="83" y="96"/>
                      <a:pt x="83" y="96"/>
                      <a:pt x="83" y="96"/>
                    </a:cubicBezTo>
                    <a:cubicBezTo>
                      <a:pt x="79" y="100"/>
                      <a:pt x="74" y="103"/>
                      <a:pt x="68" y="106"/>
                    </a:cubicBezTo>
                    <a:cubicBezTo>
                      <a:pt x="62" y="108"/>
                      <a:pt x="54" y="109"/>
                      <a:pt x="46" y="109"/>
                    </a:cubicBezTo>
                    <a:close/>
                    <a:moveTo>
                      <a:pt x="44" y="10"/>
                    </a:moveTo>
                    <a:cubicBezTo>
                      <a:pt x="36" y="10"/>
                      <a:pt x="29" y="13"/>
                      <a:pt x="23" y="20"/>
                    </a:cubicBezTo>
                    <a:cubicBezTo>
                      <a:pt x="17" y="26"/>
                      <a:pt x="13" y="34"/>
                      <a:pt x="12" y="44"/>
                    </a:cubicBezTo>
                    <a:cubicBezTo>
                      <a:pt x="13" y="45"/>
                      <a:pt x="13" y="45"/>
                      <a:pt x="13" y="45"/>
                    </a:cubicBezTo>
                    <a:cubicBezTo>
                      <a:pt x="75" y="45"/>
                      <a:pt x="75" y="45"/>
                      <a:pt x="75" y="45"/>
                    </a:cubicBezTo>
                    <a:cubicBezTo>
                      <a:pt x="75" y="42"/>
                      <a:pt x="75" y="42"/>
                      <a:pt x="75" y="42"/>
                    </a:cubicBezTo>
                    <a:cubicBezTo>
                      <a:pt x="75" y="33"/>
                      <a:pt x="72" y="25"/>
                      <a:pt x="66" y="19"/>
                    </a:cubicBezTo>
                    <a:cubicBezTo>
                      <a:pt x="61" y="13"/>
                      <a:pt x="54" y="10"/>
                      <a:pt x="4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spTree>
    <p:extLst>
      <p:ext uri="{BB962C8B-B14F-4D97-AF65-F5344CB8AC3E}">
        <p14:creationId xmlns:p14="http://schemas.microsoft.com/office/powerpoint/2010/main" val="755495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300"/>
                                        <p:tgtEl>
                                          <p:spTgt spid="2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fade">
                                      <p:cBhvr>
                                        <p:cTn id="10" dur="300"/>
                                        <p:tgtEl>
                                          <p:spTgt spid="3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fade">
                                      <p:cBhvr>
                                        <p:cTn id="15" dur="300"/>
                                        <p:tgtEl>
                                          <p:spTgt spid="3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9"/>
                                        </p:tgtEl>
                                        <p:attrNameLst>
                                          <p:attrName>style.visibility</p:attrName>
                                        </p:attrNameLst>
                                      </p:cBhvr>
                                      <p:to>
                                        <p:strVal val="visible"/>
                                      </p:to>
                                    </p:set>
                                    <p:animEffect transition="in" filter="fade">
                                      <p:cBhvr>
                                        <p:cTn id="18" dur="300"/>
                                        <p:tgtEl>
                                          <p:spTgt spid="3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animEffect transition="in" filter="fade">
                                      <p:cBhvr>
                                        <p:cTn id="23" dur="300"/>
                                        <p:tgtEl>
                                          <p:spTgt spid="3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7"/>
                                        </p:tgtEl>
                                        <p:attrNameLst>
                                          <p:attrName>style.visibility</p:attrName>
                                        </p:attrNameLst>
                                      </p:cBhvr>
                                      <p:to>
                                        <p:strVal val="visible"/>
                                      </p:to>
                                    </p:set>
                                    <p:animEffect transition="in" filter="fade">
                                      <p:cBhvr>
                                        <p:cTn id="26" dur="300"/>
                                        <p:tgtEl>
                                          <p:spTgt spid="37"/>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fade">
                                      <p:cBhvr>
                                        <p:cTn id="31" dur="300"/>
                                        <p:tgtEl>
                                          <p:spTgt spid="3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6"/>
                                        </p:tgtEl>
                                        <p:attrNameLst>
                                          <p:attrName>style.visibility</p:attrName>
                                        </p:attrNameLst>
                                      </p:cBhvr>
                                      <p:to>
                                        <p:strVal val="visible"/>
                                      </p:to>
                                    </p:set>
                                    <p:animEffect transition="in" filter="fade">
                                      <p:cBhvr>
                                        <p:cTn id="34" dur="300"/>
                                        <p:tgtEl>
                                          <p:spTgt spid="3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1"/>
                                        </p:tgtEl>
                                        <p:attrNameLst>
                                          <p:attrName>style.visibility</p:attrName>
                                        </p:attrNameLst>
                                      </p:cBhvr>
                                      <p:to>
                                        <p:strVal val="visible"/>
                                      </p:to>
                                    </p:set>
                                    <p:animEffect transition="in" filter="fade">
                                      <p:cBhvr>
                                        <p:cTn id="39" dur="300"/>
                                        <p:tgtEl>
                                          <p:spTgt spid="31"/>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5"/>
                                        </p:tgtEl>
                                        <p:attrNameLst>
                                          <p:attrName>style.visibility</p:attrName>
                                        </p:attrNameLst>
                                      </p:cBhvr>
                                      <p:to>
                                        <p:strVal val="visible"/>
                                      </p:to>
                                    </p:set>
                                    <p:animEffect transition="in" filter="fade">
                                      <p:cBhvr>
                                        <p:cTn id="42" dur="3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30" grpId="0" animBg="1"/>
      <p:bldP spid="31" grpId="0" animBg="1"/>
      <p:bldP spid="32" grpId="0" animBg="1"/>
      <p:bldP spid="35" grpId="0"/>
      <p:bldP spid="36" grpId="0"/>
      <p:bldP spid="37" grpId="0"/>
      <p:bldP spid="38" grpId="0"/>
      <p:bldP spid="39" grpId="0"/>
    </p:bld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Freeform 77"/>
          <p:cNvSpPr>
            <a:spLocks/>
          </p:cNvSpPr>
          <p:nvPr/>
        </p:nvSpPr>
        <p:spPr bwMode="auto">
          <a:xfrm>
            <a:off x="13055557" y="6391446"/>
            <a:ext cx="2156314" cy="2820982"/>
          </a:xfrm>
          <a:custGeom>
            <a:avLst/>
            <a:gdLst>
              <a:gd name="T0" fmla="*/ 261 w 261"/>
              <a:gd name="T1" fmla="*/ 1 h 341"/>
              <a:gd name="T2" fmla="*/ 137 w 261"/>
              <a:gd name="T3" fmla="*/ 0 h 341"/>
              <a:gd name="T4" fmla="*/ 0 w 261"/>
              <a:gd name="T5" fmla="*/ 233 h 341"/>
              <a:gd name="T6" fmla="*/ 61 w 261"/>
              <a:gd name="T7" fmla="*/ 341 h 341"/>
              <a:gd name="T8" fmla="*/ 261 w 261"/>
              <a:gd name="T9" fmla="*/ 1 h 341"/>
            </a:gdLst>
            <a:ahLst/>
            <a:cxnLst>
              <a:cxn ang="0">
                <a:pos x="T0" y="T1"/>
              </a:cxn>
              <a:cxn ang="0">
                <a:pos x="T2" y="T3"/>
              </a:cxn>
              <a:cxn ang="0">
                <a:pos x="T4" y="T5"/>
              </a:cxn>
              <a:cxn ang="0">
                <a:pos x="T6" y="T7"/>
              </a:cxn>
              <a:cxn ang="0">
                <a:pos x="T8" y="T9"/>
              </a:cxn>
            </a:cxnLst>
            <a:rect l="0" t="0" r="r" b="b"/>
            <a:pathLst>
              <a:path w="261" h="341">
                <a:moveTo>
                  <a:pt x="261" y="1"/>
                </a:moveTo>
                <a:cubicBezTo>
                  <a:pt x="137" y="0"/>
                  <a:pt x="137" y="0"/>
                  <a:pt x="137" y="0"/>
                </a:cubicBezTo>
                <a:cubicBezTo>
                  <a:pt x="136" y="100"/>
                  <a:pt x="81" y="187"/>
                  <a:pt x="0" y="233"/>
                </a:cubicBezTo>
                <a:cubicBezTo>
                  <a:pt x="61" y="341"/>
                  <a:pt x="61" y="341"/>
                  <a:pt x="61" y="341"/>
                </a:cubicBezTo>
                <a:cubicBezTo>
                  <a:pt x="180" y="273"/>
                  <a:pt x="260" y="147"/>
                  <a:pt x="261" y="1"/>
                </a:cubicBez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9" name="Freeform 78"/>
          <p:cNvSpPr>
            <a:spLocks/>
          </p:cNvSpPr>
          <p:nvPr/>
        </p:nvSpPr>
        <p:spPr bwMode="auto">
          <a:xfrm>
            <a:off x="10311862" y="8300439"/>
            <a:ext cx="3246058" cy="1329338"/>
          </a:xfrm>
          <a:custGeom>
            <a:avLst/>
            <a:gdLst>
              <a:gd name="T0" fmla="*/ 199 w 393"/>
              <a:gd name="T1" fmla="*/ 37 h 161"/>
              <a:gd name="T2" fmla="*/ 63 w 393"/>
              <a:gd name="T3" fmla="*/ 0 h 161"/>
              <a:gd name="T4" fmla="*/ 0 w 393"/>
              <a:gd name="T5" fmla="*/ 107 h 161"/>
              <a:gd name="T6" fmla="*/ 199 w 393"/>
              <a:gd name="T7" fmla="*/ 161 h 161"/>
              <a:gd name="T8" fmla="*/ 393 w 393"/>
              <a:gd name="T9" fmla="*/ 110 h 161"/>
              <a:gd name="T10" fmla="*/ 332 w 393"/>
              <a:gd name="T11" fmla="*/ 2 h 161"/>
              <a:gd name="T12" fmla="*/ 199 w 393"/>
              <a:gd name="T13" fmla="*/ 37 h 161"/>
            </a:gdLst>
            <a:ahLst/>
            <a:cxnLst>
              <a:cxn ang="0">
                <a:pos x="T0" y="T1"/>
              </a:cxn>
              <a:cxn ang="0">
                <a:pos x="T2" y="T3"/>
              </a:cxn>
              <a:cxn ang="0">
                <a:pos x="T4" y="T5"/>
              </a:cxn>
              <a:cxn ang="0">
                <a:pos x="T6" y="T7"/>
              </a:cxn>
              <a:cxn ang="0">
                <a:pos x="T8" y="T9"/>
              </a:cxn>
              <a:cxn ang="0">
                <a:pos x="T10" y="T11"/>
              </a:cxn>
              <a:cxn ang="0">
                <a:pos x="T12" y="T13"/>
              </a:cxn>
            </a:cxnLst>
            <a:rect l="0" t="0" r="r" b="b"/>
            <a:pathLst>
              <a:path w="393" h="161">
                <a:moveTo>
                  <a:pt x="199" y="37"/>
                </a:moveTo>
                <a:cubicBezTo>
                  <a:pt x="149" y="37"/>
                  <a:pt x="103" y="23"/>
                  <a:pt x="63" y="0"/>
                </a:cubicBezTo>
                <a:cubicBezTo>
                  <a:pt x="0" y="107"/>
                  <a:pt x="0" y="107"/>
                  <a:pt x="0" y="107"/>
                </a:cubicBezTo>
                <a:cubicBezTo>
                  <a:pt x="59" y="141"/>
                  <a:pt x="127" y="161"/>
                  <a:pt x="199" y="161"/>
                </a:cubicBezTo>
                <a:cubicBezTo>
                  <a:pt x="270" y="161"/>
                  <a:pt x="336" y="142"/>
                  <a:pt x="393" y="110"/>
                </a:cubicBezTo>
                <a:cubicBezTo>
                  <a:pt x="332" y="2"/>
                  <a:pt x="332" y="2"/>
                  <a:pt x="332" y="2"/>
                </a:cubicBezTo>
                <a:cubicBezTo>
                  <a:pt x="293" y="24"/>
                  <a:pt x="248" y="37"/>
                  <a:pt x="199" y="37"/>
                </a:cubicBez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0" name="Freeform 79"/>
          <p:cNvSpPr>
            <a:spLocks/>
          </p:cNvSpPr>
          <p:nvPr/>
        </p:nvSpPr>
        <p:spPr bwMode="auto">
          <a:xfrm>
            <a:off x="8704289" y="6360532"/>
            <a:ext cx="2125398" cy="2828709"/>
          </a:xfrm>
          <a:custGeom>
            <a:avLst/>
            <a:gdLst>
              <a:gd name="T0" fmla="*/ 124 w 257"/>
              <a:gd name="T1" fmla="*/ 3 h 342"/>
              <a:gd name="T2" fmla="*/ 124 w 257"/>
              <a:gd name="T3" fmla="*/ 1 h 342"/>
              <a:gd name="T4" fmla="*/ 0 w 257"/>
              <a:gd name="T5" fmla="*/ 0 h 342"/>
              <a:gd name="T6" fmla="*/ 0 w 257"/>
              <a:gd name="T7" fmla="*/ 3 h 342"/>
              <a:gd name="T8" fmla="*/ 194 w 257"/>
              <a:gd name="T9" fmla="*/ 342 h 342"/>
              <a:gd name="T10" fmla="*/ 257 w 257"/>
              <a:gd name="T11" fmla="*/ 235 h 342"/>
              <a:gd name="T12" fmla="*/ 124 w 257"/>
              <a:gd name="T13" fmla="*/ 3 h 342"/>
            </a:gdLst>
            <a:ahLst/>
            <a:cxnLst>
              <a:cxn ang="0">
                <a:pos x="T0" y="T1"/>
              </a:cxn>
              <a:cxn ang="0">
                <a:pos x="T2" y="T3"/>
              </a:cxn>
              <a:cxn ang="0">
                <a:pos x="T4" y="T5"/>
              </a:cxn>
              <a:cxn ang="0">
                <a:pos x="T6" y="T7"/>
              </a:cxn>
              <a:cxn ang="0">
                <a:pos x="T8" y="T9"/>
              </a:cxn>
              <a:cxn ang="0">
                <a:pos x="T10" y="T11"/>
              </a:cxn>
              <a:cxn ang="0">
                <a:pos x="T12" y="T13"/>
              </a:cxn>
            </a:cxnLst>
            <a:rect l="0" t="0" r="r" b="b"/>
            <a:pathLst>
              <a:path w="257" h="342">
                <a:moveTo>
                  <a:pt x="124" y="3"/>
                </a:moveTo>
                <a:cubicBezTo>
                  <a:pt x="124" y="2"/>
                  <a:pt x="124" y="1"/>
                  <a:pt x="124" y="1"/>
                </a:cubicBezTo>
                <a:cubicBezTo>
                  <a:pt x="0" y="0"/>
                  <a:pt x="0" y="0"/>
                  <a:pt x="0" y="0"/>
                </a:cubicBezTo>
                <a:cubicBezTo>
                  <a:pt x="0" y="1"/>
                  <a:pt x="0" y="2"/>
                  <a:pt x="0" y="3"/>
                </a:cubicBezTo>
                <a:cubicBezTo>
                  <a:pt x="0" y="147"/>
                  <a:pt x="78" y="273"/>
                  <a:pt x="194" y="342"/>
                </a:cubicBezTo>
                <a:cubicBezTo>
                  <a:pt x="257" y="235"/>
                  <a:pt x="257" y="235"/>
                  <a:pt x="257" y="235"/>
                </a:cubicBezTo>
                <a:cubicBezTo>
                  <a:pt x="177" y="188"/>
                  <a:pt x="124" y="102"/>
                  <a:pt x="124" y="3"/>
                </a:cubicBez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1" name="Freeform 80"/>
          <p:cNvSpPr>
            <a:spLocks/>
          </p:cNvSpPr>
          <p:nvPr/>
        </p:nvSpPr>
        <p:spPr bwMode="auto">
          <a:xfrm>
            <a:off x="13086470" y="3578195"/>
            <a:ext cx="2125398" cy="2820982"/>
          </a:xfrm>
          <a:custGeom>
            <a:avLst/>
            <a:gdLst>
              <a:gd name="T0" fmla="*/ 133 w 257"/>
              <a:gd name="T1" fmla="*/ 340 h 342"/>
              <a:gd name="T2" fmla="*/ 133 w 257"/>
              <a:gd name="T3" fmla="*/ 341 h 342"/>
              <a:gd name="T4" fmla="*/ 257 w 257"/>
              <a:gd name="T5" fmla="*/ 342 h 342"/>
              <a:gd name="T6" fmla="*/ 257 w 257"/>
              <a:gd name="T7" fmla="*/ 340 h 342"/>
              <a:gd name="T8" fmla="*/ 62 w 257"/>
              <a:gd name="T9" fmla="*/ 0 h 342"/>
              <a:gd name="T10" fmla="*/ 0 w 257"/>
              <a:gd name="T11" fmla="*/ 107 h 342"/>
              <a:gd name="T12" fmla="*/ 133 w 257"/>
              <a:gd name="T13" fmla="*/ 340 h 342"/>
            </a:gdLst>
            <a:ahLst/>
            <a:cxnLst>
              <a:cxn ang="0">
                <a:pos x="T0" y="T1"/>
              </a:cxn>
              <a:cxn ang="0">
                <a:pos x="T2" y="T3"/>
              </a:cxn>
              <a:cxn ang="0">
                <a:pos x="T4" y="T5"/>
              </a:cxn>
              <a:cxn ang="0">
                <a:pos x="T6" y="T7"/>
              </a:cxn>
              <a:cxn ang="0">
                <a:pos x="T8" y="T9"/>
              </a:cxn>
              <a:cxn ang="0">
                <a:pos x="T10" y="T11"/>
              </a:cxn>
              <a:cxn ang="0">
                <a:pos x="T12" y="T13"/>
              </a:cxn>
            </a:cxnLst>
            <a:rect l="0" t="0" r="r" b="b"/>
            <a:pathLst>
              <a:path w="257" h="342">
                <a:moveTo>
                  <a:pt x="133" y="340"/>
                </a:moveTo>
                <a:cubicBezTo>
                  <a:pt x="133" y="340"/>
                  <a:pt x="133" y="341"/>
                  <a:pt x="133" y="341"/>
                </a:cubicBezTo>
                <a:cubicBezTo>
                  <a:pt x="257" y="342"/>
                  <a:pt x="257" y="342"/>
                  <a:pt x="257" y="342"/>
                </a:cubicBezTo>
                <a:cubicBezTo>
                  <a:pt x="257" y="341"/>
                  <a:pt x="257" y="340"/>
                  <a:pt x="257" y="340"/>
                </a:cubicBezTo>
                <a:cubicBezTo>
                  <a:pt x="257" y="195"/>
                  <a:pt x="179" y="69"/>
                  <a:pt x="62" y="0"/>
                </a:cubicBezTo>
                <a:cubicBezTo>
                  <a:pt x="0" y="107"/>
                  <a:pt x="0" y="107"/>
                  <a:pt x="0" y="107"/>
                </a:cubicBezTo>
                <a:cubicBezTo>
                  <a:pt x="79" y="154"/>
                  <a:pt x="133" y="241"/>
                  <a:pt x="133" y="340"/>
                </a:cubicBez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2" name="Freeform 81"/>
          <p:cNvSpPr>
            <a:spLocks/>
          </p:cNvSpPr>
          <p:nvPr/>
        </p:nvSpPr>
        <p:spPr bwMode="auto">
          <a:xfrm>
            <a:off x="10350509" y="3129928"/>
            <a:ext cx="3246058" cy="1329338"/>
          </a:xfrm>
          <a:custGeom>
            <a:avLst/>
            <a:gdLst>
              <a:gd name="T0" fmla="*/ 194 w 393"/>
              <a:gd name="T1" fmla="*/ 124 h 161"/>
              <a:gd name="T2" fmla="*/ 331 w 393"/>
              <a:gd name="T3" fmla="*/ 161 h 161"/>
              <a:gd name="T4" fmla="*/ 393 w 393"/>
              <a:gd name="T5" fmla="*/ 54 h 161"/>
              <a:gd name="T6" fmla="*/ 194 w 393"/>
              <a:gd name="T7" fmla="*/ 0 h 161"/>
              <a:gd name="T8" fmla="*/ 0 w 393"/>
              <a:gd name="T9" fmla="*/ 51 h 161"/>
              <a:gd name="T10" fmla="*/ 61 w 393"/>
              <a:gd name="T11" fmla="*/ 159 h 161"/>
              <a:gd name="T12" fmla="*/ 194 w 393"/>
              <a:gd name="T13" fmla="*/ 124 h 161"/>
            </a:gdLst>
            <a:ahLst/>
            <a:cxnLst>
              <a:cxn ang="0">
                <a:pos x="T0" y="T1"/>
              </a:cxn>
              <a:cxn ang="0">
                <a:pos x="T2" y="T3"/>
              </a:cxn>
              <a:cxn ang="0">
                <a:pos x="T4" y="T5"/>
              </a:cxn>
              <a:cxn ang="0">
                <a:pos x="T6" y="T7"/>
              </a:cxn>
              <a:cxn ang="0">
                <a:pos x="T8" y="T9"/>
              </a:cxn>
              <a:cxn ang="0">
                <a:pos x="T10" y="T11"/>
              </a:cxn>
              <a:cxn ang="0">
                <a:pos x="T12" y="T13"/>
              </a:cxn>
            </a:cxnLst>
            <a:rect l="0" t="0" r="r" b="b"/>
            <a:pathLst>
              <a:path w="393" h="161">
                <a:moveTo>
                  <a:pt x="194" y="124"/>
                </a:moveTo>
                <a:cubicBezTo>
                  <a:pt x="244" y="124"/>
                  <a:pt x="291" y="138"/>
                  <a:pt x="331" y="161"/>
                </a:cubicBezTo>
                <a:cubicBezTo>
                  <a:pt x="393" y="54"/>
                  <a:pt x="393" y="54"/>
                  <a:pt x="393" y="54"/>
                </a:cubicBezTo>
                <a:cubicBezTo>
                  <a:pt x="335" y="20"/>
                  <a:pt x="267" y="0"/>
                  <a:pt x="194" y="0"/>
                </a:cubicBezTo>
                <a:cubicBezTo>
                  <a:pt x="124" y="0"/>
                  <a:pt x="57" y="19"/>
                  <a:pt x="0" y="51"/>
                </a:cubicBezTo>
                <a:cubicBezTo>
                  <a:pt x="61" y="159"/>
                  <a:pt x="61" y="159"/>
                  <a:pt x="61" y="159"/>
                </a:cubicBezTo>
                <a:cubicBezTo>
                  <a:pt x="100" y="137"/>
                  <a:pt x="146" y="124"/>
                  <a:pt x="194" y="124"/>
                </a:cubicBez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3" name="Freeform 82"/>
          <p:cNvSpPr>
            <a:spLocks/>
          </p:cNvSpPr>
          <p:nvPr/>
        </p:nvSpPr>
        <p:spPr bwMode="auto">
          <a:xfrm>
            <a:off x="8704289" y="3547279"/>
            <a:ext cx="2148581" cy="2820982"/>
          </a:xfrm>
          <a:custGeom>
            <a:avLst/>
            <a:gdLst>
              <a:gd name="T0" fmla="*/ 260 w 260"/>
              <a:gd name="T1" fmla="*/ 108 h 341"/>
              <a:gd name="T2" fmla="*/ 199 w 260"/>
              <a:gd name="T3" fmla="*/ 0 h 341"/>
              <a:gd name="T4" fmla="*/ 0 w 260"/>
              <a:gd name="T5" fmla="*/ 340 h 341"/>
              <a:gd name="T6" fmla="*/ 124 w 260"/>
              <a:gd name="T7" fmla="*/ 341 h 341"/>
              <a:gd name="T8" fmla="*/ 260 w 260"/>
              <a:gd name="T9" fmla="*/ 108 h 341"/>
            </a:gdLst>
            <a:ahLst/>
            <a:cxnLst>
              <a:cxn ang="0">
                <a:pos x="T0" y="T1"/>
              </a:cxn>
              <a:cxn ang="0">
                <a:pos x="T2" y="T3"/>
              </a:cxn>
              <a:cxn ang="0">
                <a:pos x="T4" y="T5"/>
              </a:cxn>
              <a:cxn ang="0">
                <a:pos x="T6" y="T7"/>
              </a:cxn>
              <a:cxn ang="0">
                <a:pos x="T8" y="T9"/>
              </a:cxn>
            </a:cxnLst>
            <a:rect l="0" t="0" r="r" b="b"/>
            <a:pathLst>
              <a:path w="260" h="341">
                <a:moveTo>
                  <a:pt x="260" y="108"/>
                </a:moveTo>
                <a:cubicBezTo>
                  <a:pt x="199" y="0"/>
                  <a:pt x="199" y="0"/>
                  <a:pt x="199" y="0"/>
                </a:cubicBezTo>
                <a:cubicBezTo>
                  <a:pt x="81" y="68"/>
                  <a:pt x="1" y="194"/>
                  <a:pt x="0" y="340"/>
                </a:cubicBezTo>
                <a:cubicBezTo>
                  <a:pt x="124" y="341"/>
                  <a:pt x="124" y="341"/>
                  <a:pt x="124" y="341"/>
                </a:cubicBezTo>
                <a:cubicBezTo>
                  <a:pt x="125" y="241"/>
                  <a:pt x="179" y="154"/>
                  <a:pt x="260" y="108"/>
                </a:cubicBez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219" name="Group 218"/>
          <p:cNvGrpSpPr/>
          <p:nvPr/>
        </p:nvGrpSpPr>
        <p:grpSpPr>
          <a:xfrm>
            <a:off x="9121640" y="3539554"/>
            <a:ext cx="5680605" cy="5665148"/>
            <a:chOff x="4596196" y="1722817"/>
            <a:chExt cx="2839974" cy="2832246"/>
          </a:xfrm>
          <a:solidFill>
            <a:schemeClr val="bg1"/>
          </a:solidFill>
        </p:grpSpPr>
        <p:sp>
          <p:nvSpPr>
            <p:cNvPr id="84" name="Freeform 83"/>
            <p:cNvSpPr>
              <a:spLocks noEditPoints="1"/>
            </p:cNvSpPr>
            <p:nvPr/>
          </p:nvSpPr>
          <p:spPr bwMode="auto">
            <a:xfrm>
              <a:off x="6172671" y="1722817"/>
              <a:ext cx="104327" cy="104327"/>
            </a:xfrm>
            <a:custGeom>
              <a:avLst/>
              <a:gdLst>
                <a:gd name="T0" fmla="*/ 0 w 25"/>
                <a:gd name="T1" fmla="*/ 13 h 25"/>
                <a:gd name="T2" fmla="*/ 13 w 25"/>
                <a:gd name="T3" fmla="*/ 25 h 25"/>
                <a:gd name="T4" fmla="*/ 25 w 25"/>
                <a:gd name="T5" fmla="*/ 13 h 25"/>
                <a:gd name="T6" fmla="*/ 13 w 25"/>
                <a:gd name="T7" fmla="*/ 0 h 25"/>
                <a:gd name="T8" fmla="*/ 0 w 25"/>
                <a:gd name="T9" fmla="*/ 13 h 25"/>
                <a:gd name="T10" fmla="*/ 4 w 25"/>
                <a:gd name="T11" fmla="*/ 13 h 25"/>
                <a:gd name="T12" fmla="*/ 13 w 25"/>
                <a:gd name="T13" fmla="*/ 4 h 25"/>
                <a:gd name="T14" fmla="*/ 21 w 25"/>
                <a:gd name="T15" fmla="*/ 13 h 25"/>
                <a:gd name="T16" fmla="*/ 13 w 25"/>
                <a:gd name="T17" fmla="*/ 21 h 25"/>
                <a:gd name="T18" fmla="*/ 4 w 25"/>
                <a:gd name="T19"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3"/>
                  </a:moveTo>
                  <a:cubicBezTo>
                    <a:pt x="0" y="20"/>
                    <a:pt x="6" y="25"/>
                    <a:pt x="13" y="25"/>
                  </a:cubicBezTo>
                  <a:cubicBezTo>
                    <a:pt x="20" y="25"/>
                    <a:pt x="25" y="20"/>
                    <a:pt x="25" y="13"/>
                  </a:cubicBezTo>
                  <a:cubicBezTo>
                    <a:pt x="25" y="6"/>
                    <a:pt x="20" y="0"/>
                    <a:pt x="13" y="0"/>
                  </a:cubicBezTo>
                  <a:cubicBezTo>
                    <a:pt x="6" y="0"/>
                    <a:pt x="0" y="6"/>
                    <a:pt x="0" y="13"/>
                  </a:cubicBezTo>
                  <a:close/>
                  <a:moveTo>
                    <a:pt x="4" y="13"/>
                  </a:moveTo>
                  <a:cubicBezTo>
                    <a:pt x="4" y="8"/>
                    <a:pt x="8" y="4"/>
                    <a:pt x="13" y="4"/>
                  </a:cubicBezTo>
                  <a:cubicBezTo>
                    <a:pt x="17" y="4"/>
                    <a:pt x="21" y="8"/>
                    <a:pt x="21" y="13"/>
                  </a:cubicBezTo>
                  <a:cubicBezTo>
                    <a:pt x="21" y="18"/>
                    <a:pt x="17" y="21"/>
                    <a:pt x="13" y="21"/>
                  </a:cubicBezTo>
                  <a:cubicBezTo>
                    <a:pt x="8" y="21"/>
                    <a:pt x="4" y="18"/>
                    <a:pt x="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5" name="Freeform 84"/>
            <p:cNvSpPr>
              <a:spLocks noEditPoints="1"/>
            </p:cNvSpPr>
            <p:nvPr/>
          </p:nvSpPr>
          <p:spPr bwMode="auto">
            <a:xfrm>
              <a:off x="6373594" y="1776911"/>
              <a:ext cx="100462" cy="104327"/>
            </a:xfrm>
            <a:custGeom>
              <a:avLst/>
              <a:gdLst>
                <a:gd name="T0" fmla="*/ 0 w 25"/>
                <a:gd name="T1" fmla="*/ 12 h 25"/>
                <a:gd name="T2" fmla="*/ 13 w 25"/>
                <a:gd name="T3" fmla="*/ 25 h 25"/>
                <a:gd name="T4" fmla="*/ 25 w 25"/>
                <a:gd name="T5" fmla="*/ 12 h 25"/>
                <a:gd name="T6" fmla="*/ 13 w 25"/>
                <a:gd name="T7" fmla="*/ 0 h 25"/>
                <a:gd name="T8" fmla="*/ 0 w 25"/>
                <a:gd name="T9" fmla="*/ 12 h 25"/>
                <a:gd name="T10" fmla="*/ 4 w 25"/>
                <a:gd name="T11" fmla="*/ 12 h 25"/>
                <a:gd name="T12" fmla="*/ 13 w 25"/>
                <a:gd name="T13" fmla="*/ 4 h 25"/>
                <a:gd name="T14" fmla="*/ 21 w 25"/>
                <a:gd name="T15" fmla="*/ 12 h 25"/>
                <a:gd name="T16" fmla="*/ 13 w 25"/>
                <a:gd name="T17" fmla="*/ 21 h 25"/>
                <a:gd name="T18" fmla="*/ 4 w 25"/>
                <a:gd name="T19" fmla="*/ 1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2"/>
                  </a:moveTo>
                  <a:cubicBezTo>
                    <a:pt x="0" y="19"/>
                    <a:pt x="6" y="25"/>
                    <a:pt x="13" y="25"/>
                  </a:cubicBezTo>
                  <a:cubicBezTo>
                    <a:pt x="19" y="25"/>
                    <a:pt x="25" y="19"/>
                    <a:pt x="25" y="12"/>
                  </a:cubicBezTo>
                  <a:cubicBezTo>
                    <a:pt x="25" y="5"/>
                    <a:pt x="19" y="0"/>
                    <a:pt x="13" y="0"/>
                  </a:cubicBezTo>
                  <a:cubicBezTo>
                    <a:pt x="6" y="0"/>
                    <a:pt x="0" y="5"/>
                    <a:pt x="0" y="12"/>
                  </a:cubicBezTo>
                  <a:close/>
                  <a:moveTo>
                    <a:pt x="4" y="12"/>
                  </a:moveTo>
                  <a:cubicBezTo>
                    <a:pt x="4" y="8"/>
                    <a:pt x="8" y="4"/>
                    <a:pt x="13" y="4"/>
                  </a:cubicBezTo>
                  <a:cubicBezTo>
                    <a:pt x="17" y="4"/>
                    <a:pt x="21" y="8"/>
                    <a:pt x="21" y="12"/>
                  </a:cubicBezTo>
                  <a:cubicBezTo>
                    <a:pt x="21" y="17"/>
                    <a:pt x="17" y="21"/>
                    <a:pt x="13" y="21"/>
                  </a:cubicBezTo>
                  <a:cubicBezTo>
                    <a:pt x="8" y="21"/>
                    <a:pt x="4" y="17"/>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6" name="Freeform 85"/>
            <p:cNvSpPr>
              <a:spLocks noEditPoints="1"/>
            </p:cNvSpPr>
            <p:nvPr/>
          </p:nvSpPr>
          <p:spPr bwMode="auto">
            <a:xfrm>
              <a:off x="6555199" y="1846462"/>
              <a:ext cx="100462" cy="104327"/>
            </a:xfrm>
            <a:custGeom>
              <a:avLst/>
              <a:gdLst>
                <a:gd name="T0" fmla="*/ 0 w 25"/>
                <a:gd name="T1" fmla="*/ 13 h 25"/>
                <a:gd name="T2" fmla="*/ 12 w 25"/>
                <a:gd name="T3" fmla="*/ 25 h 25"/>
                <a:gd name="T4" fmla="*/ 25 w 25"/>
                <a:gd name="T5" fmla="*/ 13 h 25"/>
                <a:gd name="T6" fmla="*/ 12 w 25"/>
                <a:gd name="T7" fmla="*/ 0 h 25"/>
                <a:gd name="T8" fmla="*/ 0 w 25"/>
                <a:gd name="T9" fmla="*/ 13 h 25"/>
                <a:gd name="T10" fmla="*/ 4 w 25"/>
                <a:gd name="T11" fmla="*/ 13 h 25"/>
                <a:gd name="T12" fmla="*/ 12 w 25"/>
                <a:gd name="T13" fmla="*/ 4 h 25"/>
                <a:gd name="T14" fmla="*/ 21 w 25"/>
                <a:gd name="T15" fmla="*/ 13 h 25"/>
                <a:gd name="T16" fmla="*/ 12 w 25"/>
                <a:gd name="T17" fmla="*/ 21 h 25"/>
                <a:gd name="T18" fmla="*/ 4 w 25"/>
                <a:gd name="T19"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3"/>
                  </a:moveTo>
                  <a:cubicBezTo>
                    <a:pt x="0" y="20"/>
                    <a:pt x="6" y="25"/>
                    <a:pt x="12" y="25"/>
                  </a:cubicBezTo>
                  <a:cubicBezTo>
                    <a:pt x="19" y="25"/>
                    <a:pt x="25" y="20"/>
                    <a:pt x="25" y="13"/>
                  </a:cubicBezTo>
                  <a:cubicBezTo>
                    <a:pt x="25" y="6"/>
                    <a:pt x="19" y="0"/>
                    <a:pt x="12" y="0"/>
                  </a:cubicBezTo>
                  <a:cubicBezTo>
                    <a:pt x="6" y="0"/>
                    <a:pt x="0" y="6"/>
                    <a:pt x="0" y="13"/>
                  </a:cubicBezTo>
                  <a:close/>
                  <a:moveTo>
                    <a:pt x="4" y="13"/>
                  </a:moveTo>
                  <a:cubicBezTo>
                    <a:pt x="4" y="8"/>
                    <a:pt x="8" y="4"/>
                    <a:pt x="12" y="4"/>
                  </a:cubicBezTo>
                  <a:cubicBezTo>
                    <a:pt x="17" y="4"/>
                    <a:pt x="21" y="8"/>
                    <a:pt x="21" y="13"/>
                  </a:cubicBezTo>
                  <a:cubicBezTo>
                    <a:pt x="21" y="18"/>
                    <a:pt x="17" y="21"/>
                    <a:pt x="12" y="21"/>
                  </a:cubicBezTo>
                  <a:cubicBezTo>
                    <a:pt x="8" y="21"/>
                    <a:pt x="4" y="18"/>
                    <a:pt x="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7" name="Freeform 86"/>
            <p:cNvSpPr>
              <a:spLocks noEditPoints="1"/>
            </p:cNvSpPr>
            <p:nvPr/>
          </p:nvSpPr>
          <p:spPr bwMode="auto">
            <a:xfrm>
              <a:off x="5751506" y="1722817"/>
              <a:ext cx="104327" cy="104327"/>
            </a:xfrm>
            <a:custGeom>
              <a:avLst/>
              <a:gdLst>
                <a:gd name="T0" fmla="*/ 0 w 25"/>
                <a:gd name="T1" fmla="*/ 13 h 25"/>
                <a:gd name="T2" fmla="*/ 13 w 25"/>
                <a:gd name="T3" fmla="*/ 25 h 25"/>
                <a:gd name="T4" fmla="*/ 25 w 25"/>
                <a:gd name="T5" fmla="*/ 13 h 25"/>
                <a:gd name="T6" fmla="*/ 13 w 25"/>
                <a:gd name="T7" fmla="*/ 0 h 25"/>
                <a:gd name="T8" fmla="*/ 0 w 25"/>
                <a:gd name="T9" fmla="*/ 13 h 25"/>
                <a:gd name="T10" fmla="*/ 4 w 25"/>
                <a:gd name="T11" fmla="*/ 13 h 25"/>
                <a:gd name="T12" fmla="*/ 13 w 25"/>
                <a:gd name="T13" fmla="*/ 4 h 25"/>
                <a:gd name="T14" fmla="*/ 21 w 25"/>
                <a:gd name="T15" fmla="*/ 13 h 25"/>
                <a:gd name="T16" fmla="*/ 13 w 25"/>
                <a:gd name="T17" fmla="*/ 21 h 25"/>
                <a:gd name="T18" fmla="*/ 4 w 25"/>
                <a:gd name="T19"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3"/>
                  </a:moveTo>
                  <a:cubicBezTo>
                    <a:pt x="0" y="20"/>
                    <a:pt x="6" y="25"/>
                    <a:pt x="13" y="25"/>
                  </a:cubicBezTo>
                  <a:cubicBezTo>
                    <a:pt x="20" y="25"/>
                    <a:pt x="25" y="20"/>
                    <a:pt x="25" y="13"/>
                  </a:cubicBezTo>
                  <a:cubicBezTo>
                    <a:pt x="25" y="6"/>
                    <a:pt x="20" y="0"/>
                    <a:pt x="13" y="0"/>
                  </a:cubicBezTo>
                  <a:cubicBezTo>
                    <a:pt x="6" y="0"/>
                    <a:pt x="0" y="6"/>
                    <a:pt x="0" y="13"/>
                  </a:cubicBezTo>
                  <a:close/>
                  <a:moveTo>
                    <a:pt x="4" y="13"/>
                  </a:moveTo>
                  <a:cubicBezTo>
                    <a:pt x="4" y="8"/>
                    <a:pt x="8" y="4"/>
                    <a:pt x="13" y="4"/>
                  </a:cubicBezTo>
                  <a:cubicBezTo>
                    <a:pt x="18" y="4"/>
                    <a:pt x="21" y="8"/>
                    <a:pt x="21" y="13"/>
                  </a:cubicBezTo>
                  <a:cubicBezTo>
                    <a:pt x="21" y="18"/>
                    <a:pt x="18" y="21"/>
                    <a:pt x="13" y="21"/>
                  </a:cubicBezTo>
                  <a:cubicBezTo>
                    <a:pt x="8" y="21"/>
                    <a:pt x="4" y="18"/>
                    <a:pt x="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8" name="Freeform 87"/>
            <p:cNvSpPr>
              <a:spLocks noEditPoints="1"/>
            </p:cNvSpPr>
            <p:nvPr/>
          </p:nvSpPr>
          <p:spPr bwMode="auto">
            <a:xfrm>
              <a:off x="5554445" y="1776911"/>
              <a:ext cx="104327" cy="104327"/>
            </a:xfrm>
            <a:custGeom>
              <a:avLst/>
              <a:gdLst>
                <a:gd name="T0" fmla="*/ 0 w 25"/>
                <a:gd name="T1" fmla="*/ 12 h 25"/>
                <a:gd name="T2" fmla="*/ 13 w 25"/>
                <a:gd name="T3" fmla="*/ 25 h 25"/>
                <a:gd name="T4" fmla="*/ 25 w 25"/>
                <a:gd name="T5" fmla="*/ 12 h 25"/>
                <a:gd name="T6" fmla="*/ 13 w 25"/>
                <a:gd name="T7" fmla="*/ 0 h 25"/>
                <a:gd name="T8" fmla="*/ 0 w 25"/>
                <a:gd name="T9" fmla="*/ 12 h 25"/>
                <a:gd name="T10" fmla="*/ 4 w 25"/>
                <a:gd name="T11" fmla="*/ 12 h 25"/>
                <a:gd name="T12" fmla="*/ 13 w 25"/>
                <a:gd name="T13" fmla="*/ 4 h 25"/>
                <a:gd name="T14" fmla="*/ 21 w 25"/>
                <a:gd name="T15" fmla="*/ 12 h 25"/>
                <a:gd name="T16" fmla="*/ 13 w 25"/>
                <a:gd name="T17" fmla="*/ 21 h 25"/>
                <a:gd name="T18" fmla="*/ 4 w 25"/>
                <a:gd name="T19" fmla="*/ 1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2"/>
                  </a:moveTo>
                  <a:cubicBezTo>
                    <a:pt x="0" y="19"/>
                    <a:pt x="6" y="25"/>
                    <a:pt x="13" y="25"/>
                  </a:cubicBezTo>
                  <a:cubicBezTo>
                    <a:pt x="20" y="25"/>
                    <a:pt x="25" y="19"/>
                    <a:pt x="25" y="12"/>
                  </a:cubicBezTo>
                  <a:cubicBezTo>
                    <a:pt x="25" y="5"/>
                    <a:pt x="20" y="0"/>
                    <a:pt x="13" y="0"/>
                  </a:cubicBezTo>
                  <a:cubicBezTo>
                    <a:pt x="6" y="0"/>
                    <a:pt x="0" y="5"/>
                    <a:pt x="0" y="12"/>
                  </a:cubicBezTo>
                  <a:close/>
                  <a:moveTo>
                    <a:pt x="4" y="12"/>
                  </a:moveTo>
                  <a:cubicBezTo>
                    <a:pt x="4" y="8"/>
                    <a:pt x="8" y="4"/>
                    <a:pt x="13" y="4"/>
                  </a:cubicBezTo>
                  <a:cubicBezTo>
                    <a:pt x="18" y="4"/>
                    <a:pt x="21" y="8"/>
                    <a:pt x="21" y="12"/>
                  </a:cubicBezTo>
                  <a:cubicBezTo>
                    <a:pt x="21" y="17"/>
                    <a:pt x="18" y="21"/>
                    <a:pt x="13" y="21"/>
                  </a:cubicBezTo>
                  <a:cubicBezTo>
                    <a:pt x="8" y="21"/>
                    <a:pt x="4" y="17"/>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9" name="Freeform 88"/>
            <p:cNvSpPr>
              <a:spLocks noEditPoints="1"/>
            </p:cNvSpPr>
            <p:nvPr/>
          </p:nvSpPr>
          <p:spPr bwMode="auto">
            <a:xfrm>
              <a:off x="5376706" y="1846462"/>
              <a:ext cx="104327" cy="104327"/>
            </a:xfrm>
            <a:custGeom>
              <a:avLst/>
              <a:gdLst>
                <a:gd name="T0" fmla="*/ 0 w 25"/>
                <a:gd name="T1" fmla="*/ 13 h 25"/>
                <a:gd name="T2" fmla="*/ 12 w 25"/>
                <a:gd name="T3" fmla="*/ 25 h 25"/>
                <a:gd name="T4" fmla="*/ 25 w 25"/>
                <a:gd name="T5" fmla="*/ 13 h 25"/>
                <a:gd name="T6" fmla="*/ 12 w 25"/>
                <a:gd name="T7" fmla="*/ 0 h 25"/>
                <a:gd name="T8" fmla="*/ 0 w 25"/>
                <a:gd name="T9" fmla="*/ 13 h 25"/>
                <a:gd name="T10" fmla="*/ 4 w 25"/>
                <a:gd name="T11" fmla="*/ 13 h 25"/>
                <a:gd name="T12" fmla="*/ 12 w 25"/>
                <a:gd name="T13" fmla="*/ 4 h 25"/>
                <a:gd name="T14" fmla="*/ 21 w 25"/>
                <a:gd name="T15" fmla="*/ 13 h 25"/>
                <a:gd name="T16" fmla="*/ 12 w 25"/>
                <a:gd name="T17" fmla="*/ 21 h 25"/>
                <a:gd name="T18" fmla="*/ 4 w 25"/>
                <a:gd name="T19"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3"/>
                  </a:moveTo>
                  <a:cubicBezTo>
                    <a:pt x="0" y="20"/>
                    <a:pt x="5" y="25"/>
                    <a:pt x="12" y="25"/>
                  </a:cubicBezTo>
                  <a:cubicBezTo>
                    <a:pt x="19" y="25"/>
                    <a:pt x="25" y="20"/>
                    <a:pt x="25" y="13"/>
                  </a:cubicBezTo>
                  <a:cubicBezTo>
                    <a:pt x="25" y="6"/>
                    <a:pt x="19" y="0"/>
                    <a:pt x="12" y="0"/>
                  </a:cubicBezTo>
                  <a:cubicBezTo>
                    <a:pt x="5" y="0"/>
                    <a:pt x="0" y="6"/>
                    <a:pt x="0" y="13"/>
                  </a:cubicBezTo>
                  <a:close/>
                  <a:moveTo>
                    <a:pt x="4" y="13"/>
                  </a:moveTo>
                  <a:cubicBezTo>
                    <a:pt x="4" y="8"/>
                    <a:pt x="7" y="4"/>
                    <a:pt x="12" y="4"/>
                  </a:cubicBezTo>
                  <a:cubicBezTo>
                    <a:pt x="17" y="4"/>
                    <a:pt x="21" y="8"/>
                    <a:pt x="21" y="13"/>
                  </a:cubicBezTo>
                  <a:cubicBezTo>
                    <a:pt x="21" y="18"/>
                    <a:pt x="17" y="21"/>
                    <a:pt x="12" y="21"/>
                  </a:cubicBezTo>
                  <a:cubicBezTo>
                    <a:pt x="7" y="21"/>
                    <a:pt x="4" y="18"/>
                    <a:pt x="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0" name="Freeform 89"/>
            <p:cNvSpPr>
              <a:spLocks noEditPoints="1"/>
            </p:cNvSpPr>
            <p:nvPr/>
          </p:nvSpPr>
          <p:spPr bwMode="auto">
            <a:xfrm>
              <a:off x="4885990" y="2225125"/>
              <a:ext cx="104327" cy="112055"/>
            </a:xfrm>
            <a:custGeom>
              <a:avLst/>
              <a:gdLst>
                <a:gd name="T0" fmla="*/ 10 w 26"/>
                <a:gd name="T1" fmla="*/ 1 h 27"/>
                <a:gd name="T2" fmla="*/ 3 w 26"/>
                <a:gd name="T3" fmla="*/ 6 h 27"/>
                <a:gd name="T4" fmla="*/ 1 w 26"/>
                <a:gd name="T5" fmla="*/ 16 h 27"/>
                <a:gd name="T6" fmla="*/ 7 w 26"/>
                <a:gd name="T7" fmla="*/ 24 h 27"/>
                <a:gd name="T8" fmla="*/ 24 w 26"/>
                <a:gd name="T9" fmla="*/ 19 h 27"/>
                <a:gd name="T10" fmla="*/ 26 w 26"/>
                <a:gd name="T11" fmla="*/ 13 h 27"/>
                <a:gd name="T12" fmla="*/ 25 w 26"/>
                <a:gd name="T13" fmla="*/ 10 h 27"/>
                <a:gd name="T14" fmla="*/ 20 w 26"/>
                <a:gd name="T15" fmla="*/ 2 h 27"/>
                <a:gd name="T16" fmla="*/ 10 w 26"/>
                <a:gd name="T17" fmla="*/ 1 h 27"/>
                <a:gd name="T18" fmla="*/ 9 w 26"/>
                <a:gd name="T19" fmla="*/ 20 h 27"/>
                <a:gd name="T20" fmla="*/ 5 w 26"/>
                <a:gd name="T21" fmla="*/ 15 h 27"/>
                <a:gd name="T22" fmla="*/ 6 w 26"/>
                <a:gd name="T23" fmla="*/ 8 h 27"/>
                <a:gd name="T24" fmla="*/ 11 w 26"/>
                <a:gd name="T25" fmla="*/ 5 h 27"/>
                <a:gd name="T26" fmla="*/ 18 w 26"/>
                <a:gd name="T27" fmla="*/ 5 h 27"/>
                <a:gd name="T28" fmla="*/ 18 w 26"/>
                <a:gd name="T29" fmla="*/ 5 h 27"/>
                <a:gd name="T30" fmla="*/ 22 w 26"/>
                <a:gd name="T31" fmla="*/ 11 h 27"/>
                <a:gd name="T32" fmla="*/ 21 w 26"/>
                <a:gd name="T33" fmla="*/ 17 h 27"/>
                <a:gd name="T34" fmla="*/ 9 w 26"/>
                <a:gd name="T35" fmla="*/ 20 h 27"/>
                <a:gd name="T36" fmla="*/ 20 w 26"/>
                <a:gd name="T37" fmla="*/ 2 h 27"/>
                <a:gd name="T38" fmla="*/ 20 w 26"/>
                <a:gd name="T39" fmla="*/ 2 h 27"/>
                <a:gd name="T40" fmla="*/ 20 w 26"/>
                <a:gd name="T41"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27">
                  <a:moveTo>
                    <a:pt x="10" y="1"/>
                  </a:moveTo>
                  <a:cubicBezTo>
                    <a:pt x="7" y="2"/>
                    <a:pt x="4" y="4"/>
                    <a:pt x="3" y="6"/>
                  </a:cubicBezTo>
                  <a:cubicBezTo>
                    <a:pt x="1" y="9"/>
                    <a:pt x="0" y="13"/>
                    <a:pt x="1" y="16"/>
                  </a:cubicBezTo>
                  <a:cubicBezTo>
                    <a:pt x="2" y="19"/>
                    <a:pt x="4" y="22"/>
                    <a:pt x="7" y="24"/>
                  </a:cubicBezTo>
                  <a:cubicBezTo>
                    <a:pt x="13" y="27"/>
                    <a:pt x="21" y="25"/>
                    <a:pt x="24" y="19"/>
                  </a:cubicBezTo>
                  <a:cubicBezTo>
                    <a:pt x="25" y="17"/>
                    <a:pt x="26" y="15"/>
                    <a:pt x="26" y="13"/>
                  </a:cubicBezTo>
                  <a:cubicBezTo>
                    <a:pt x="26" y="12"/>
                    <a:pt x="26" y="11"/>
                    <a:pt x="25" y="10"/>
                  </a:cubicBezTo>
                  <a:cubicBezTo>
                    <a:pt x="25" y="6"/>
                    <a:pt x="23" y="4"/>
                    <a:pt x="20" y="2"/>
                  </a:cubicBezTo>
                  <a:cubicBezTo>
                    <a:pt x="17" y="0"/>
                    <a:pt x="13" y="0"/>
                    <a:pt x="10" y="1"/>
                  </a:cubicBezTo>
                  <a:close/>
                  <a:moveTo>
                    <a:pt x="9" y="20"/>
                  </a:moveTo>
                  <a:cubicBezTo>
                    <a:pt x="7" y="19"/>
                    <a:pt x="6" y="17"/>
                    <a:pt x="5" y="15"/>
                  </a:cubicBezTo>
                  <a:cubicBezTo>
                    <a:pt x="5" y="13"/>
                    <a:pt x="5" y="10"/>
                    <a:pt x="6" y="8"/>
                  </a:cubicBezTo>
                  <a:cubicBezTo>
                    <a:pt x="7" y="7"/>
                    <a:pt x="9" y="5"/>
                    <a:pt x="11" y="5"/>
                  </a:cubicBezTo>
                  <a:cubicBezTo>
                    <a:pt x="13" y="4"/>
                    <a:pt x="16" y="4"/>
                    <a:pt x="18" y="5"/>
                  </a:cubicBezTo>
                  <a:cubicBezTo>
                    <a:pt x="18" y="5"/>
                    <a:pt x="18" y="5"/>
                    <a:pt x="18" y="5"/>
                  </a:cubicBezTo>
                  <a:cubicBezTo>
                    <a:pt x="20" y="7"/>
                    <a:pt x="21" y="8"/>
                    <a:pt x="22" y="11"/>
                  </a:cubicBezTo>
                  <a:cubicBezTo>
                    <a:pt x="22" y="13"/>
                    <a:pt x="22" y="15"/>
                    <a:pt x="21" y="17"/>
                  </a:cubicBezTo>
                  <a:cubicBezTo>
                    <a:pt x="18" y="21"/>
                    <a:pt x="13" y="22"/>
                    <a:pt x="9" y="20"/>
                  </a:cubicBezTo>
                  <a:close/>
                  <a:moveTo>
                    <a:pt x="20" y="2"/>
                  </a:moveTo>
                  <a:cubicBezTo>
                    <a:pt x="20" y="2"/>
                    <a:pt x="20" y="2"/>
                    <a:pt x="20" y="2"/>
                  </a:cubicBezTo>
                  <a:cubicBezTo>
                    <a:pt x="20" y="2"/>
                    <a:pt x="20" y="2"/>
                    <a:pt x="2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1" name="Freeform 90"/>
            <p:cNvSpPr>
              <a:spLocks noEditPoints="1"/>
            </p:cNvSpPr>
            <p:nvPr/>
          </p:nvSpPr>
          <p:spPr bwMode="auto">
            <a:xfrm>
              <a:off x="5025091" y="2070568"/>
              <a:ext cx="115917" cy="119782"/>
            </a:xfrm>
            <a:custGeom>
              <a:avLst/>
              <a:gdLst>
                <a:gd name="T0" fmla="*/ 3 w 28"/>
                <a:gd name="T1" fmla="*/ 8 h 29"/>
                <a:gd name="T2" fmla="*/ 8 w 28"/>
                <a:gd name="T3" fmla="*/ 25 h 29"/>
                <a:gd name="T4" fmla="*/ 25 w 28"/>
                <a:gd name="T5" fmla="*/ 21 h 29"/>
                <a:gd name="T6" fmla="*/ 20 w 28"/>
                <a:gd name="T7" fmla="*/ 4 h 29"/>
                <a:gd name="T8" fmla="*/ 20 w 28"/>
                <a:gd name="T9" fmla="*/ 4 h 29"/>
                <a:gd name="T10" fmla="*/ 3 w 28"/>
                <a:gd name="T11" fmla="*/ 8 h 29"/>
                <a:gd name="T12" fmla="*/ 10 w 28"/>
                <a:gd name="T13" fmla="*/ 22 h 29"/>
                <a:gd name="T14" fmla="*/ 7 w 28"/>
                <a:gd name="T15" fmla="*/ 10 h 29"/>
                <a:gd name="T16" fmla="*/ 18 w 28"/>
                <a:gd name="T17" fmla="*/ 7 h 29"/>
                <a:gd name="T18" fmla="*/ 23 w 28"/>
                <a:gd name="T19" fmla="*/ 15 h 29"/>
                <a:gd name="T20" fmla="*/ 21 w 28"/>
                <a:gd name="T21" fmla="*/ 19 h 29"/>
                <a:gd name="T22" fmla="*/ 10 w 28"/>
                <a:gd name="T23"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 h="29">
                  <a:moveTo>
                    <a:pt x="3" y="8"/>
                  </a:moveTo>
                  <a:cubicBezTo>
                    <a:pt x="0" y="14"/>
                    <a:pt x="2" y="22"/>
                    <a:pt x="8" y="25"/>
                  </a:cubicBezTo>
                  <a:cubicBezTo>
                    <a:pt x="14" y="29"/>
                    <a:pt x="21" y="27"/>
                    <a:pt x="25" y="21"/>
                  </a:cubicBezTo>
                  <a:cubicBezTo>
                    <a:pt x="28" y="15"/>
                    <a:pt x="26" y="7"/>
                    <a:pt x="20" y="4"/>
                  </a:cubicBezTo>
                  <a:cubicBezTo>
                    <a:pt x="20" y="4"/>
                    <a:pt x="20" y="4"/>
                    <a:pt x="20" y="4"/>
                  </a:cubicBezTo>
                  <a:cubicBezTo>
                    <a:pt x="14" y="0"/>
                    <a:pt x="7" y="2"/>
                    <a:pt x="3" y="8"/>
                  </a:cubicBezTo>
                  <a:close/>
                  <a:moveTo>
                    <a:pt x="10" y="22"/>
                  </a:moveTo>
                  <a:cubicBezTo>
                    <a:pt x="6" y="19"/>
                    <a:pt x="4" y="14"/>
                    <a:pt x="7" y="10"/>
                  </a:cubicBezTo>
                  <a:cubicBezTo>
                    <a:pt x="9" y="6"/>
                    <a:pt x="14" y="5"/>
                    <a:pt x="18" y="7"/>
                  </a:cubicBezTo>
                  <a:cubicBezTo>
                    <a:pt x="21" y="9"/>
                    <a:pt x="23" y="12"/>
                    <a:pt x="23" y="15"/>
                  </a:cubicBezTo>
                  <a:cubicBezTo>
                    <a:pt x="23" y="16"/>
                    <a:pt x="22" y="17"/>
                    <a:pt x="21" y="19"/>
                  </a:cubicBezTo>
                  <a:cubicBezTo>
                    <a:pt x="19" y="23"/>
                    <a:pt x="14" y="24"/>
                    <a:pt x="10"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2" name="Freeform 91"/>
            <p:cNvSpPr>
              <a:spLocks noEditPoints="1"/>
            </p:cNvSpPr>
            <p:nvPr/>
          </p:nvSpPr>
          <p:spPr bwMode="auto">
            <a:xfrm>
              <a:off x="5179647" y="1950786"/>
              <a:ext cx="108189" cy="112055"/>
            </a:xfrm>
            <a:custGeom>
              <a:avLst/>
              <a:gdLst>
                <a:gd name="T0" fmla="*/ 3 w 27"/>
                <a:gd name="T1" fmla="*/ 8 h 27"/>
                <a:gd name="T2" fmla="*/ 8 w 27"/>
                <a:gd name="T3" fmla="*/ 25 h 27"/>
                <a:gd name="T4" fmla="*/ 17 w 27"/>
                <a:gd name="T5" fmla="*/ 26 h 27"/>
                <a:gd name="T6" fmla="*/ 25 w 27"/>
                <a:gd name="T7" fmla="*/ 21 h 27"/>
                <a:gd name="T8" fmla="*/ 27 w 27"/>
                <a:gd name="T9" fmla="*/ 14 h 27"/>
                <a:gd name="T10" fmla="*/ 26 w 27"/>
                <a:gd name="T11" fmla="*/ 11 h 27"/>
                <a:gd name="T12" fmla="*/ 21 w 27"/>
                <a:gd name="T13" fmla="*/ 3 h 27"/>
                <a:gd name="T14" fmla="*/ 3 w 27"/>
                <a:gd name="T15" fmla="*/ 8 h 27"/>
                <a:gd name="T16" fmla="*/ 10 w 27"/>
                <a:gd name="T17" fmla="*/ 22 h 27"/>
                <a:gd name="T18" fmla="*/ 6 w 27"/>
                <a:gd name="T19" fmla="*/ 16 h 27"/>
                <a:gd name="T20" fmla="*/ 7 w 27"/>
                <a:gd name="T21" fmla="*/ 10 h 27"/>
                <a:gd name="T22" fmla="*/ 19 w 27"/>
                <a:gd name="T23" fmla="*/ 7 h 27"/>
                <a:gd name="T24" fmla="*/ 19 w 27"/>
                <a:gd name="T25" fmla="*/ 7 h 27"/>
                <a:gd name="T26" fmla="*/ 22 w 27"/>
                <a:gd name="T27" fmla="*/ 12 h 27"/>
                <a:gd name="T28" fmla="*/ 22 w 27"/>
                <a:gd name="T29" fmla="*/ 19 h 27"/>
                <a:gd name="T30" fmla="*/ 16 w 27"/>
                <a:gd name="T31" fmla="*/ 23 h 27"/>
                <a:gd name="T32" fmla="*/ 10 w 27"/>
                <a:gd name="T33" fmla="*/ 22 h 27"/>
                <a:gd name="T34" fmla="*/ 21 w 27"/>
                <a:gd name="T35" fmla="*/ 3 h 27"/>
                <a:gd name="T36" fmla="*/ 21 w 27"/>
                <a:gd name="T37" fmla="*/ 3 h 27"/>
                <a:gd name="T38" fmla="*/ 21 w 27"/>
                <a:gd name="T39" fmla="*/ 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 h="27">
                  <a:moveTo>
                    <a:pt x="3" y="8"/>
                  </a:moveTo>
                  <a:cubicBezTo>
                    <a:pt x="0" y="14"/>
                    <a:pt x="2" y="22"/>
                    <a:pt x="8" y="25"/>
                  </a:cubicBezTo>
                  <a:cubicBezTo>
                    <a:pt x="11" y="27"/>
                    <a:pt x="14" y="27"/>
                    <a:pt x="17" y="26"/>
                  </a:cubicBezTo>
                  <a:cubicBezTo>
                    <a:pt x="21" y="26"/>
                    <a:pt x="23" y="23"/>
                    <a:pt x="25" y="21"/>
                  </a:cubicBezTo>
                  <a:cubicBezTo>
                    <a:pt x="26" y="19"/>
                    <a:pt x="27" y="16"/>
                    <a:pt x="27" y="14"/>
                  </a:cubicBezTo>
                  <a:cubicBezTo>
                    <a:pt x="27" y="13"/>
                    <a:pt x="27" y="12"/>
                    <a:pt x="26" y="11"/>
                  </a:cubicBezTo>
                  <a:cubicBezTo>
                    <a:pt x="25" y="8"/>
                    <a:pt x="23" y="5"/>
                    <a:pt x="21" y="3"/>
                  </a:cubicBezTo>
                  <a:cubicBezTo>
                    <a:pt x="15" y="0"/>
                    <a:pt x="7" y="2"/>
                    <a:pt x="3" y="8"/>
                  </a:cubicBezTo>
                  <a:close/>
                  <a:moveTo>
                    <a:pt x="10" y="22"/>
                  </a:moveTo>
                  <a:cubicBezTo>
                    <a:pt x="8" y="21"/>
                    <a:pt x="7" y="19"/>
                    <a:pt x="6" y="16"/>
                  </a:cubicBezTo>
                  <a:cubicBezTo>
                    <a:pt x="5" y="14"/>
                    <a:pt x="6" y="12"/>
                    <a:pt x="7" y="10"/>
                  </a:cubicBezTo>
                  <a:cubicBezTo>
                    <a:pt x="9" y="6"/>
                    <a:pt x="14" y="5"/>
                    <a:pt x="19" y="7"/>
                  </a:cubicBezTo>
                  <a:cubicBezTo>
                    <a:pt x="19" y="7"/>
                    <a:pt x="19" y="7"/>
                    <a:pt x="19" y="7"/>
                  </a:cubicBezTo>
                  <a:cubicBezTo>
                    <a:pt x="20" y="8"/>
                    <a:pt x="22" y="10"/>
                    <a:pt x="22" y="12"/>
                  </a:cubicBezTo>
                  <a:cubicBezTo>
                    <a:pt x="23" y="14"/>
                    <a:pt x="23" y="17"/>
                    <a:pt x="22" y="19"/>
                  </a:cubicBezTo>
                  <a:cubicBezTo>
                    <a:pt x="20" y="21"/>
                    <a:pt x="19" y="22"/>
                    <a:pt x="16" y="23"/>
                  </a:cubicBezTo>
                  <a:cubicBezTo>
                    <a:pt x="14" y="23"/>
                    <a:pt x="12" y="23"/>
                    <a:pt x="10" y="22"/>
                  </a:cubicBezTo>
                  <a:close/>
                  <a:moveTo>
                    <a:pt x="21" y="3"/>
                  </a:moveTo>
                  <a:cubicBezTo>
                    <a:pt x="21" y="3"/>
                    <a:pt x="21" y="3"/>
                    <a:pt x="21" y="3"/>
                  </a:cubicBezTo>
                  <a:cubicBezTo>
                    <a:pt x="21" y="3"/>
                    <a:pt x="21" y="3"/>
                    <a:pt x="2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3" name="Freeform 92"/>
            <p:cNvSpPr>
              <a:spLocks noEditPoints="1"/>
            </p:cNvSpPr>
            <p:nvPr/>
          </p:nvSpPr>
          <p:spPr bwMode="auto">
            <a:xfrm>
              <a:off x="4677339" y="2584467"/>
              <a:ext cx="104327" cy="112055"/>
            </a:xfrm>
            <a:custGeom>
              <a:avLst/>
              <a:gdLst>
                <a:gd name="T0" fmla="*/ 2 w 25"/>
                <a:gd name="T1" fmla="*/ 8 h 27"/>
                <a:gd name="T2" fmla="*/ 0 w 25"/>
                <a:gd name="T3" fmla="*/ 14 h 27"/>
                <a:gd name="T4" fmla="*/ 0 w 25"/>
                <a:gd name="T5" fmla="*/ 17 h 27"/>
                <a:gd name="T6" fmla="*/ 6 w 25"/>
                <a:gd name="T7" fmla="*/ 25 h 27"/>
                <a:gd name="T8" fmla="*/ 16 w 25"/>
                <a:gd name="T9" fmla="*/ 26 h 27"/>
                <a:gd name="T10" fmla="*/ 23 w 25"/>
                <a:gd name="T11" fmla="*/ 20 h 27"/>
                <a:gd name="T12" fmla="*/ 25 w 25"/>
                <a:gd name="T13" fmla="*/ 11 h 27"/>
                <a:gd name="T14" fmla="*/ 19 w 25"/>
                <a:gd name="T15" fmla="*/ 3 h 27"/>
                <a:gd name="T16" fmla="*/ 2 w 25"/>
                <a:gd name="T17" fmla="*/ 8 h 27"/>
                <a:gd name="T18" fmla="*/ 8 w 25"/>
                <a:gd name="T19" fmla="*/ 21 h 27"/>
                <a:gd name="T20" fmla="*/ 8 w 25"/>
                <a:gd name="T21" fmla="*/ 21 h 27"/>
                <a:gd name="T22" fmla="*/ 4 w 25"/>
                <a:gd name="T23" fmla="*/ 16 h 27"/>
                <a:gd name="T24" fmla="*/ 5 w 25"/>
                <a:gd name="T25" fmla="*/ 10 h 27"/>
                <a:gd name="T26" fmla="*/ 17 w 25"/>
                <a:gd name="T27" fmla="*/ 7 h 27"/>
                <a:gd name="T28" fmla="*/ 21 w 25"/>
                <a:gd name="T29" fmla="*/ 12 h 27"/>
                <a:gd name="T30" fmla="*/ 20 w 25"/>
                <a:gd name="T31" fmla="*/ 18 h 27"/>
                <a:gd name="T32" fmla="*/ 15 w 25"/>
                <a:gd name="T33" fmla="*/ 22 h 27"/>
                <a:gd name="T34" fmla="*/ 8 w 25"/>
                <a:gd name="T35" fmla="*/ 21 h 27"/>
                <a:gd name="T36" fmla="*/ 6 w 25"/>
                <a:gd name="T37" fmla="*/ 25 h 27"/>
                <a:gd name="T38" fmla="*/ 6 w 25"/>
                <a:gd name="T39"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7">
                  <a:moveTo>
                    <a:pt x="2" y="8"/>
                  </a:moveTo>
                  <a:cubicBezTo>
                    <a:pt x="1" y="10"/>
                    <a:pt x="0" y="12"/>
                    <a:pt x="0" y="14"/>
                  </a:cubicBezTo>
                  <a:cubicBezTo>
                    <a:pt x="0" y="15"/>
                    <a:pt x="0" y="16"/>
                    <a:pt x="0" y="17"/>
                  </a:cubicBezTo>
                  <a:cubicBezTo>
                    <a:pt x="1" y="20"/>
                    <a:pt x="3" y="23"/>
                    <a:pt x="6" y="25"/>
                  </a:cubicBezTo>
                  <a:cubicBezTo>
                    <a:pt x="9" y="26"/>
                    <a:pt x="12" y="27"/>
                    <a:pt x="16" y="26"/>
                  </a:cubicBezTo>
                  <a:cubicBezTo>
                    <a:pt x="19" y="25"/>
                    <a:pt x="22" y="23"/>
                    <a:pt x="23" y="20"/>
                  </a:cubicBezTo>
                  <a:cubicBezTo>
                    <a:pt x="25" y="17"/>
                    <a:pt x="25" y="14"/>
                    <a:pt x="25" y="11"/>
                  </a:cubicBezTo>
                  <a:cubicBezTo>
                    <a:pt x="24" y="8"/>
                    <a:pt x="22" y="5"/>
                    <a:pt x="19" y="3"/>
                  </a:cubicBezTo>
                  <a:cubicBezTo>
                    <a:pt x="13" y="0"/>
                    <a:pt x="5" y="2"/>
                    <a:pt x="2" y="8"/>
                  </a:cubicBezTo>
                  <a:close/>
                  <a:moveTo>
                    <a:pt x="8" y="21"/>
                  </a:moveTo>
                  <a:cubicBezTo>
                    <a:pt x="8" y="21"/>
                    <a:pt x="8" y="21"/>
                    <a:pt x="8" y="21"/>
                  </a:cubicBezTo>
                  <a:cubicBezTo>
                    <a:pt x="6" y="20"/>
                    <a:pt x="5" y="18"/>
                    <a:pt x="4" y="16"/>
                  </a:cubicBezTo>
                  <a:cubicBezTo>
                    <a:pt x="4" y="14"/>
                    <a:pt x="4" y="12"/>
                    <a:pt x="5" y="10"/>
                  </a:cubicBezTo>
                  <a:cubicBezTo>
                    <a:pt x="7" y="6"/>
                    <a:pt x="13" y="4"/>
                    <a:pt x="17" y="7"/>
                  </a:cubicBezTo>
                  <a:cubicBezTo>
                    <a:pt x="19" y="8"/>
                    <a:pt x="20" y="10"/>
                    <a:pt x="21" y="12"/>
                  </a:cubicBezTo>
                  <a:cubicBezTo>
                    <a:pt x="21" y="14"/>
                    <a:pt x="21" y="16"/>
                    <a:pt x="20" y="18"/>
                  </a:cubicBezTo>
                  <a:cubicBezTo>
                    <a:pt x="19" y="20"/>
                    <a:pt x="17" y="22"/>
                    <a:pt x="15" y="22"/>
                  </a:cubicBezTo>
                  <a:cubicBezTo>
                    <a:pt x="12" y="23"/>
                    <a:pt x="10" y="22"/>
                    <a:pt x="8" y="21"/>
                  </a:cubicBezTo>
                  <a:close/>
                  <a:moveTo>
                    <a:pt x="6" y="25"/>
                  </a:moveTo>
                  <a:cubicBezTo>
                    <a:pt x="6" y="25"/>
                    <a:pt x="6" y="25"/>
                    <a:pt x="6"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4" name="Freeform 93"/>
            <p:cNvSpPr>
              <a:spLocks noEditPoints="1"/>
            </p:cNvSpPr>
            <p:nvPr/>
          </p:nvSpPr>
          <p:spPr bwMode="auto">
            <a:xfrm>
              <a:off x="4615517" y="2785390"/>
              <a:ext cx="115917" cy="108189"/>
            </a:xfrm>
            <a:custGeom>
              <a:avLst/>
              <a:gdLst>
                <a:gd name="T0" fmla="*/ 11 w 28"/>
                <a:gd name="T1" fmla="*/ 1 h 26"/>
                <a:gd name="T2" fmla="*/ 3 w 28"/>
                <a:gd name="T3" fmla="*/ 6 h 26"/>
                <a:gd name="T4" fmla="*/ 8 w 28"/>
                <a:gd name="T5" fmla="*/ 23 h 26"/>
                <a:gd name="T6" fmla="*/ 8 w 28"/>
                <a:gd name="T7" fmla="*/ 23 h 26"/>
                <a:gd name="T8" fmla="*/ 17 w 28"/>
                <a:gd name="T9" fmla="*/ 25 h 26"/>
                <a:gd name="T10" fmla="*/ 25 w 28"/>
                <a:gd name="T11" fmla="*/ 19 h 26"/>
                <a:gd name="T12" fmla="*/ 20 w 28"/>
                <a:gd name="T13" fmla="*/ 2 h 26"/>
                <a:gd name="T14" fmla="*/ 11 w 28"/>
                <a:gd name="T15" fmla="*/ 1 h 26"/>
                <a:gd name="T16" fmla="*/ 6 w 28"/>
                <a:gd name="T17" fmla="*/ 13 h 26"/>
                <a:gd name="T18" fmla="*/ 7 w 28"/>
                <a:gd name="T19" fmla="*/ 8 h 26"/>
                <a:gd name="T20" fmla="*/ 12 w 28"/>
                <a:gd name="T21" fmla="*/ 4 h 26"/>
                <a:gd name="T22" fmla="*/ 18 w 28"/>
                <a:gd name="T23" fmla="*/ 5 h 26"/>
                <a:gd name="T24" fmla="*/ 22 w 28"/>
                <a:gd name="T25" fmla="*/ 17 h 26"/>
                <a:gd name="T26" fmla="*/ 10 w 28"/>
                <a:gd name="T27" fmla="*/ 20 h 26"/>
                <a:gd name="T28" fmla="*/ 6 w 28"/>
                <a:gd name="T2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26">
                  <a:moveTo>
                    <a:pt x="11" y="1"/>
                  </a:moveTo>
                  <a:cubicBezTo>
                    <a:pt x="8" y="1"/>
                    <a:pt x="5" y="3"/>
                    <a:pt x="3" y="6"/>
                  </a:cubicBezTo>
                  <a:cubicBezTo>
                    <a:pt x="0" y="12"/>
                    <a:pt x="2" y="20"/>
                    <a:pt x="8" y="23"/>
                  </a:cubicBezTo>
                  <a:cubicBezTo>
                    <a:pt x="8" y="23"/>
                    <a:pt x="8" y="23"/>
                    <a:pt x="8" y="23"/>
                  </a:cubicBezTo>
                  <a:cubicBezTo>
                    <a:pt x="11" y="25"/>
                    <a:pt x="14" y="26"/>
                    <a:pt x="17" y="25"/>
                  </a:cubicBezTo>
                  <a:cubicBezTo>
                    <a:pt x="21" y="24"/>
                    <a:pt x="23" y="22"/>
                    <a:pt x="25" y="19"/>
                  </a:cubicBezTo>
                  <a:cubicBezTo>
                    <a:pt x="28" y="13"/>
                    <a:pt x="26" y="5"/>
                    <a:pt x="20" y="2"/>
                  </a:cubicBezTo>
                  <a:cubicBezTo>
                    <a:pt x="18" y="0"/>
                    <a:pt x="14" y="0"/>
                    <a:pt x="11" y="1"/>
                  </a:cubicBezTo>
                  <a:close/>
                  <a:moveTo>
                    <a:pt x="6" y="13"/>
                  </a:moveTo>
                  <a:cubicBezTo>
                    <a:pt x="6" y="11"/>
                    <a:pt x="6" y="10"/>
                    <a:pt x="7" y="8"/>
                  </a:cubicBezTo>
                  <a:cubicBezTo>
                    <a:pt x="8" y="6"/>
                    <a:pt x="10" y="5"/>
                    <a:pt x="12" y="4"/>
                  </a:cubicBezTo>
                  <a:cubicBezTo>
                    <a:pt x="14" y="4"/>
                    <a:pt x="17" y="4"/>
                    <a:pt x="18" y="5"/>
                  </a:cubicBezTo>
                  <a:cubicBezTo>
                    <a:pt x="23" y="8"/>
                    <a:pt x="24" y="13"/>
                    <a:pt x="22" y="17"/>
                  </a:cubicBezTo>
                  <a:cubicBezTo>
                    <a:pt x="19" y="21"/>
                    <a:pt x="14" y="22"/>
                    <a:pt x="10" y="20"/>
                  </a:cubicBezTo>
                  <a:cubicBezTo>
                    <a:pt x="7" y="18"/>
                    <a:pt x="6" y="16"/>
                    <a:pt x="6"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5" name="Freeform 94"/>
            <p:cNvSpPr>
              <a:spLocks noEditPoints="1"/>
            </p:cNvSpPr>
            <p:nvPr/>
          </p:nvSpPr>
          <p:spPr bwMode="auto">
            <a:xfrm>
              <a:off x="4596196" y="2978586"/>
              <a:ext cx="104327" cy="112055"/>
            </a:xfrm>
            <a:custGeom>
              <a:avLst/>
              <a:gdLst>
                <a:gd name="T0" fmla="*/ 9 w 25"/>
                <a:gd name="T1" fmla="*/ 0 h 27"/>
                <a:gd name="T2" fmla="*/ 2 w 25"/>
                <a:gd name="T3" fmla="*/ 6 h 27"/>
                <a:gd name="T4" fmla="*/ 0 w 25"/>
                <a:gd name="T5" fmla="*/ 12 h 27"/>
                <a:gd name="T6" fmla="*/ 0 w 25"/>
                <a:gd name="T7" fmla="*/ 16 h 27"/>
                <a:gd name="T8" fmla="*/ 6 w 25"/>
                <a:gd name="T9" fmla="*/ 23 h 27"/>
                <a:gd name="T10" fmla="*/ 23 w 25"/>
                <a:gd name="T11" fmla="*/ 19 h 27"/>
                <a:gd name="T12" fmla="*/ 25 w 25"/>
                <a:gd name="T13" fmla="*/ 9 h 27"/>
                <a:gd name="T14" fmla="*/ 19 w 25"/>
                <a:gd name="T15" fmla="*/ 2 h 27"/>
                <a:gd name="T16" fmla="*/ 9 w 25"/>
                <a:gd name="T17" fmla="*/ 0 h 27"/>
                <a:gd name="T18" fmla="*/ 8 w 25"/>
                <a:gd name="T19" fmla="*/ 20 h 27"/>
                <a:gd name="T20" fmla="*/ 8 w 25"/>
                <a:gd name="T21" fmla="*/ 20 h 27"/>
                <a:gd name="T22" fmla="*/ 4 w 25"/>
                <a:gd name="T23" fmla="*/ 15 h 27"/>
                <a:gd name="T24" fmla="*/ 5 w 25"/>
                <a:gd name="T25" fmla="*/ 8 h 27"/>
                <a:gd name="T26" fmla="*/ 10 w 25"/>
                <a:gd name="T27" fmla="*/ 4 h 27"/>
                <a:gd name="T28" fmla="*/ 17 w 25"/>
                <a:gd name="T29" fmla="*/ 5 h 27"/>
                <a:gd name="T30" fmla="*/ 20 w 25"/>
                <a:gd name="T31" fmla="*/ 17 h 27"/>
                <a:gd name="T32" fmla="*/ 8 w 25"/>
                <a:gd name="T33" fmla="*/ 20 h 27"/>
                <a:gd name="T34" fmla="*/ 6 w 25"/>
                <a:gd name="T35" fmla="*/ 23 h 27"/>
                <a:gd name="T36" fmla="*/ 6 w 25"/>
                <a:gd name="T37" fmla="*/ 2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7">
                  <a:moveTo>
                    <a:pt x="9" y="0"/>
                  </a:moveTo>
                  <a:cubicBezTo>
                    <a:pt x="6" y="1"/>
                    <a:pt x="3" y="3"/>
                    <a:pt x="2" y="6"/>
                  </a:cubicBezTo>
                  <a:cubicBezTo>
                    <a:pt x="1" y="8"/>
                    <a:pt x="0" y="10"/>
                    <a:pt x="0" y="12"/>
                  </a:cubicBezTo>
                  <a:cubicBezTo>
                    <a:pt x="0" y="14"/>
                    <a:pt x="0" y="15"/>
                    <a:pt x="0" y="16"/>
                  </a:cubicBezTo>
                  <a:cubicBezTo>
                    <a:pt x="1" y="19"/>
                    <a:pt x="3" y="22"/>
                    <a:pt x="6" y="23"/>
                  </a:cubicBezTo>
                  <a:cubicBezTo>
                    <a:pt x="12" y="27"/>
                    <a:pt x="20" y="25"/>
                    <a:pt x="23" y="19"/>
                  </a:cubicBezTo>
                  <a:cubicBezTo>
                    <a:pt x="25" y="16"/>
                    <a:pt x="25" y="12"/>
                    <a:pt x="25" y="9"/>
                  </a:cubicBezTo>
                  <a:cubicBezTo>
                    <a:pt x="24" y="6"/>
                    <a:pt x="22" y="3"/>
                    <a:pt x="19" y="2"/>
                  </a:cubicBezTo>
                  <a:cubicBezTo>
                    <a:pt x="16" y="0"/>
                    <a:pt x="13" y="0"/>
                    <a:pt x="9" y="0"/>
                  </a:cubicBezTo>
                  <a:close/>
                  <a:moveTo>
                    <a:pt x="8" y="20"/>
                  </a:moveTo>
                  <a:cubicBezTo>
                    <a:pt x="8" y="20"/>
                    <a:pt x="8" y="20"/>
                    <a:pt x="8" y="20"/>
                  </a:cubicBezTo>
                  <a:cubicBezTo>
                    <a:pt x="6" y="19"/>
                    <a:pt x="5" y="17"/>
                    <a:pt x="4" y="15"/>
                  </a:cubicBezTo>
                  <a:cubicBezTo>
                    <a:pt x="4" y="12"/>
                    <a:pt x="4" y="10"/>
                    <a:pt x="5" y="8"/>
                  </a:cubicBezTo>
                  <a:cubicBezTo>
                    <a:pt x="6" y="6"/>
                    <a:pt x="8" y="5"/>
                    <a:pt x="10" y="4"/>
                  </a:cubicBezTo>
                  <a:cubicBezTo>
                    <a:pt x="13" y="4"/>
                    <a:pt x="15" y="4"/>
                    <a:pt x="17" y="5"/>
                  </a:cubicBezTo>
                  <a:cubicBezTo>
                    <a:pt x="21" y="7"/>
                    <a:pt x="22" y="13"/>
                    <a:pt x="20" y="17"/>
                  </a:cubicBezTo>
                  <a:cubicBezTo>
                    <a:pt x="18" y="21"/>
                    <a:pt x="12" y="22"/>
                    <a:pt x="8" y="20"/>
                  </a:cubicBezTo>
                  <a:close/>
                  <a:moveTo>
                    <a:pt x="6" y="23"/>
                  </a:moveTo>
                  <a:cubicBezTo>
                    <a:pt x="6" y="23"/>
                    <a:pt x="6" y="23"/>
                    <a:pt x="6"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6" name="Freeform 95"/>
            <p:cNvSpPr>
              <a:spLocks noEditPoints="1"/>
            </p:cNvSpPr>
            <p:nvPr/>
          </p:nvSpPr>
          <p:spPr bwMode="auto">
            <a:xfrm>
              <a:off x="4677339" y="3589083"/>
              <a:ext cx="112055" cy="108189"/>
            </a:xfrm>
            <a:custGeom>
              <a:avLst/>
              <a:gdLst>
                <a:gd name="T0" fmla="*/ 6 w 27"/>
                <a:gd name="T1" fmla="*/ 2 h 27"/>
                <a:gd name="T2" fmla="*/ 0 w 27"/>
                <a:gd name="T3" fmla="*/ 10 h 27"/>
                <a:gd name="T4" fmla="*/ 0 w 27"/>
                <a:gd name="T5" fmla="*/ 13 h 27"/>
                <a:gd name="T6" fmla="*/ 2 w 27"/>
                <a:gd name="T7" fmla="*/ 19 h 27"/>
                <a:gd name="T8" fmla="*/ 19 w 27"/>
                <a:gd name="T9" fmla="*/ 24 h 27"/>
                <a:gd name="T10" fmla="*/ 23 w 27"/>
                <a:gd name="T11" fmla="*/ 7 h 27"/>
                <a:gd name="T12" fmla="*/ 16 w 27"/>
                <a:gd name="T13" fmla="*/ 1 h 27"/>
                <a:gd name="T14" fmla="*/ 6 w 27"/>
                <a:gd name="T15" fmla="*/ 2 h 27"/>
                <a:gd name="T16" fmla="*/ 5 w 27"/>
                <a:gd name="T17" fmla="*/ 17 h 27"/>
                <a:gd name="T18" fmla="*/ 4 w 27"/>
                <a:gd name="T19" fmla="*/ 11 h 27"/>
                <a:gd name="T20" fmla="*/ 8 w 27"/>
                <a:gd name="T21" fmla="*/ 5 h 27"/>
                <a:gd name="T22" fmla="*/ 8 w 27"/>
                <a:gd name="T23" fmla="*/ 5 h 27"/>
                <a:gd name="T24" fmla="*/ 15 w 27"/>
                <a:gd name="T25" fmla="*/ 5 h 27"/>
                <a:gd name="T26" fmla="*/ 20 w 27"/>
                <a:gd name="T27" fmla="*/ 9 h 27"/>
                <a:gd name="T28" fmla="*/ 17 w 27"/>
                <a:gd name="T29" fmla="*/ 20 h 27"/>
                <a:gd name="T30" fmla="*/ 5 w 27"/>
                <a:gd name="T31" fmla="*/ 17 h 27"/>
                <a:gd name="T32" fmla="*/ 6 w 27"/>
                <a:gd name="T33" fmla="*/ 2 h 27"/>
                <a:gd name="T34" fmla="*/ 6 w 27"/>
                <a:gd name="T35"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27">
                  <a:moveTo>
                    <a:pt x="6" y="2"/>
                  </a:moveTo>
                  <a:cubicBezTo>
                    <a:pt x="3" y="4"/>
                    <a:pt x="1" y="6"/>
                    <a:pt x="0" y="10"/>
                  </a:cubicBezTo>
                  <a:cubicBezTo>
                    <a:pt x="0" y="11"/>
                    <a:pt x="0" y="12"/>
                    <a:pt x="0" y="13"/>
                  </a:cubicBezTo>
                  <a:cubicBezTo>
                    <a:pt x="0" y="15"/>
                    <a:pt x="1" y="17"/>
                    <a:pt x="2" y="19"/>
                  </a:cubicBezTo>
                  <a:cubicBezTo>
                    <a:pt x="5" y="25"/>
                    <a:pt x="13" y="27"/>
                    <a:pt x="19" y="24"/>
                  </a:cubicBezTo>
                  <a:cubicBezTo>
                    <a:pt x="25" y="20"/>
                    <a:pt x="27" y="13"/>
                    <a:pt x="23" y="7"/>
                  </a:cubicBezTo>
                  <a:cubicBezTo>
                    <a:pt x="22" y="4"/>
                    <a:pt x="19" y="2"/>
                    <a:pt x="16" y="1"/>
                  </a:cubicBezTo>
                  <a:cubicBezTo>
                    <a:pt x="12" y="0"/>
                    <a:pt x="9" y="0"/>
                    <a:pt x="6" y="2"/>
                  </a:cubicBezTo>
                  <a:close/>
                  <a:moveTo>
                    <a:pt x="5" y="17"/>
                  </a:moveTo>
                  <a:cubicBezTo>
                    <a:pt x="4" y="15"/>
                    <a:pt x="4" y="13"/>
                    <a:pt x="4" y="11"/>
                  </a:cubicBezTo>
                  <a:cubicBezTo>
                    <a:pt x="5" y="8"/>
                    <a:pt x="6" y="7"/>
                    <a:pt x="8" y="5"/>
                  </a:cubicBezTo>
                  <a:cubicBezTo>
                    <a:pt x="8" y="5"/>
                    <a:pt x="8" y="5"/>
                    <a:pt x="8" y="5"/>
                  </a:cubicBezTo>
                  <a:cubicBezTo>
                    <a:pt x="10" y="4"/>
                    <a:pt x="12" y="4"/>
                    <a:pt x="15" y="5"/>
                  </a:cubicBezTo>
                  <a:cubicBezTo>
                    <a:pt x="17" y="5"/>
                    <a:pt x="19" y="7"/>
                    <a:pt x="20" y="9"/>
                  </a:cubicBezTo>
                  <a:cubicBezTo>
                    <a:pt x="22" y="13"/>
                    <a:pt x="21" y="18"/>
                    <a:pt x="17" y="20"/>
                  </a:cubicBezTo>
                  <a:cubicBezTo>
                    <a:pt x="13" y="23"/>
                    <a:pt x="7" y="21"/>
                    <a:pt x="5" y="17"/>
                  </a:cubicBezTo>
                  <a:close/>
                  <a:moveTo>
                    <a:pt x="6" y="2"/>
                  </a:moveTo>
                  <a:cubicBezTo>
                    <a:pt x="6" y="2"/>
                    <a:pt x="6" y="2"/>
                    <a:pt x="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7" name="Freeform 96"/>
            <p:cNvSpPr>
              <a:spLocks noEditPoints="1"/>
            </p:cNvSpPr>
            <p:nvPr/>
          </p:nvSpPr>
          <p:spPr bwMode="auto">
            <a:xfrm>
              <a:off x="4615517" y="3384297"/>
              <a:ext cx="115917" cy="115917"/>
            </a:xfrm>
            <a:custGeom>
              <a:avLst/>
              <a:gdLst>
                <a:gd name="T0" fmla="*/ 8 w 28"/>
                <a:gd name="T1" fmla="*/ 3 h 28"/>
                <a:gd name="T2" fmla="*/ 8 w 28"/>
                <a:gd name="T3" fmla="*/ 3 h 28"/>
                <a:gd name="T4" fmla="*/ 3 w 28"/>
                <a:gd name="T5" fmla="*/ 20 h 28"/>
                <a:gd name="T6" fmla="*/ 20 w 28"/>
                <a:gd name="T7" fmla="*/ 25 h 28"/>
                <a:gd name="T8" fmla="*/ 25 w 28"/>
                <a:gd name="T9" fmla="*/ 8 h 28"/>
                <a:gd name="T10" fmla="*/ 8 w 28"/>
                <a:gd name="T11" fmla="*/ 3 h 28"/>
                <a:gd name="T12" fmla="*/ 22 w 28"/>
                <a:gd name="T13" fmla="*/ 10 h 28"/>
                <a:gd name="T14" fmla="*/ 18 w 28"/>
                <a:gd name="T15" fmla="*/ 22 h 28"/>
                <a:gd name="T16" fmla="*/ 7 w 28"/>
                <a:gd name="T17" fmla="*/ 18 h 28"/>
                <a:gd name="T18" fmla="*/ 6 w 28"/>
                <a:gd name="T19" fmla="*/ 14 h 28"/>
                <a:gd name="T20" fmla="*/ 10 w 28"/>
                <a:gd name="T21" fmla="*/ 7 h 28"/>
                <a:gd name="T22" fmla="*/ 22 w 28"/>
                <a:gd name="T23"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 h="28">
                  <a:moveTo>
                    <a:pt x="8" y="3"/>
                  </a:moveTo>
                  <a:cubicBezTo>
                    <a:pt x="8" y="3"/>
                    <a:pt x="8" y="3"/>
                    <a:pt x="8" y="3"/>
                  </a:cubicBezTo>
                  <a:cubicBezTo>
                    <a:pt x="2" y="7"/>
                    <a:pt x="0" y="14"/>
                    <a:pt x="3" y="20"/>
                  </a:cubicBezTo>
                  <a:cubicBezTo>
                    <a:pt x="7" y="26"/>
                    <a:pt x="15" y="28"/>
                    <a:pt x="20" y="25"/>
                  </a:cubicBezTo>
                  <a:cubicBezTo>
                    <a:pt x="26" y="22"/>
                    <a:pt x="28" y="14"/>
                    <a:pt x="25" y="8"/>
                  </a:cubicBezTo>
                  <a:cubicBezTo>
                    <a:pt x="22" y="2"/>
                    <a:pt x="14" y="0"/>
                    <a:pt x="8" y="3"/>
                  </a:cubicBezTo>
                  <a:close/>
                  <a:moveTo>
                    <a:pt x="22" y="10"/>
                  </a:moveTo>
                  <a:cubicBezTo>
                    <a:pt x="24" y="14"/>
                    <a:pt x="23" y="19"/>
                    <a:pt x="18" y="22"/>
                  </a:cubicBezTo>
                  <a:cubicBezTo>
                    <a:pt x="14" y="24"/>
                    <a:pt x="9" y="23"/>
                    <a:pt x="7" y="18"/>
                  </a:cubicBezTo>
                  <a:cubicBezTo>
                    <a:pt x="6" y="17"/>
                    <a:pt x="6" y="16"/>
                    <a:pt x="6" y="14"/>
                  </a:cubicBezTo>
                  <a:cubicBezTo>
                    <a:pt x="6" y="11"/>
                    <a:pt x="7" y="8"/>
                    <a:pt x="10" y="7"/>
                  </a:cubicBezTo>
                  <a:cubicBezTo>
                    <a:pt x="14" y="4"/>
                    <a:pt x="19" y="6"/>
                    <a:pt x="22"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8" name="Freeform 97"/>
            <p:cNvSpPr>
              <a:spLocks noEditPoints="1"/>
            </p:cNvSpPr>
            <p:nvPr/>
          </p:nvSpPr>
          <p:spPr bwMode="auto">
            <a:xfrm>
              <a:off x="4596196" y="3194965"/>
              <a:ext cx="104327" cy="108189"/>
            </a:xfrm>
            <a:custGeom>
              <a:avLst/>
              <a:gdLst>
                <a:gd name="T0" fmla="*/ 6 w 25"/>
                <a:gd name="T1" fmla="*/ 3 h 26"/>
                <a:gd name="T2" fmla="*/ 0 w 25"/>
                <a:gd name="T3" fmla="*/ 10 h 26"/>
                <a:gd name="T4" fmla="*/ 0 w 25"/>
                <a:gd name="T5" fmla="*/ 13 h 26"/>
                <a:gd name="T6" fmla="*/ 2 w 25"/>
                <a:gd name="T7" fmla="*/ 20 h 26"/>
                <a:gd name="T8" fmla="*/ 9 w 25"/>
                <a:gd name="T9" fmla="*/ 25 h 26"/>
                <a:gd name="T10" fmla="*/ 19 w 25"/>
                <a:gd name="T11" fmla="*/ 24 h 26"/>
                <a:gd name="T12" fmla="*/ 25 w 25"/>
                <a:gd name="T13" fmla="*/ 17 h 26"/>
                <a:gd name="T14" fmla="*/ 23 w 25"/>
                <a:gd name="T15" fmla="*/ 7 h 26"/>
                <a:gd name="T16" fmla="*/ 16 w 25"/>
                <a:gd name="T17" fmla="*/ 1 h 26"/>
                <a:gd name="T18" fmla="*/ 6 w 25"/>
                <a:gd name="T19" fmla="*/ 3 h 26"/>
                <a:gd name="T20" fmla="*/ 10 w 25"/>
                <a:gd name="T21" fmla="*/ 22 h 26"/>
                <a:gd name="T22" fmla="*/ 5 w 25"/>
                <a:gd name="T23" fmla="*/ 18 h 26"/>
                <a:gd name="T24" fmla="*/ 4 w 25"/>
                <a:gd name="T25" fmla="*/ 11 h 26"/>
                <a:gd name="T26" fmla="*/ 8 w 25"/>
                <a:gd name="T27" fmla="*/ 6 h 26"/>
                <a:gd name="T28" fmla="*/ 8 w 25"/>
                <a:gd name="T29" fmla="*/ 6 h 26"/>
                <a:gd name="T30" fmla="*/ 15 w 25"/>
                <a:gd name="T31" fmla="*/ 5 h 26"/>
                <a:gd name="T32" fmla="*/ 20 w 25"/>
                <a:gd name="T33" fmla="*/ 9 h 26"/>
                <a:gd name="T34" fmla="*/ 21 w 25"/>
                <a:gd name="T35" fmla="*/ 16 h 26"/>
                <a:gd name="T36" fmla="*/ 17 w 25"/>
                <a:gd name="T37" fmla="*/ 21 h 26"/>
                <a:gd name="T38" fmla="*/ 10 w 25"/>
                <a:gd name="T39" fmla="*/ 22 h 26"/>
                <a:gd name="T40" fmla="*/ 6 w 25"/>
                <a:gd name="T41" fmla="*/ 3 h 26"/>
                <a:gd name="T42" fmla="*/ 6 w 25"/>
                <a:gd name="T43" fmla="*/ 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26">
                  <a:moveTo>
                    <a:pt x="6" y="3"/>
                  </a:moveTo>
                  <a:cubicBezTo>
                    <a:pt x="3" y="4"/>
                    <a:pt x="1" y="7"/>
                    <a:pt x="0" y="10"/>
                  </a:cubicBezTo>
                  <a:cubicBezTo>
                    <a:pt x="0" y="11"/>
                    <a:pt x="0" y="12"/>
                    <a:pt x="0" y="13"/>
                  </a:cubicBezTo>
                  <a:cubicBezTo>
                    <a:pt x="0" y="16"/>
                    <a:pt x="1" y="18"/>
                    <a:pt x="2" y="20"/>
                  </a:cubicBezTo>
                  <a:cubicBezTo>
                    <a:pt x="3" y="22"/>
                    <a:pt x="6" y="25"/>
                    <a:pt x="9" y="25"/>
                  </a:cubicBezTo>
                  <a:cubicBezTo>
                    <a:pt x="13" y="26"/>
                    <a:pt x="16" y="26"/>
                    <a:pt x="19" y="24"/>
                  </a:cubicBezTo>
                  <a:cubicBezTo>
                    <a:pt x="22" y="23"/>
                    <a:pt x="24" y="20"/>
                    <a:pt x="25" y="17"/>
                  </a:cubicBezTo>
                  <a:cubicBezTo>
                    <a:pt x="25" y="13"/>
                    <a:pt x="25" y="10"/>
                    <a:pt x="23" y="7"/>
                  </a:cubicBezTo>
                  <a:cubicBezTo>
                    <a:pt x="22" y="4"/>
                    <a:pt x="19" y="2"/>
                    <a:pt x="16" y="1"/>
                  </a:cubicBezTo>
                  <a:cubicBezTo>
                    <a:pt x="13" y="0"/>
                    <a:pt x="9" y="1"/>
                    <a:pt x="6" y="3"/>
                  </a:cubicBezTo>
                  <a:close/>
                  <a:moveTo>
                    <a:pt x="10" y="22"/>
                  </a:moveTo>
                  <a:cubicBezTo>
                    <a:pt x="8" y="21"/>
                    <a:pt x="6" y="20"/>
                    <a:pt x="5" y="18"/>
                  </a:cubicBezTo>
                  <a:cubicBezTo>
                    <a:pt x="4" y="16"/>
                    <a:pt x="4" y="13"/>
                    <a:pt x="4" y="11"/>
                  </a:cubicBezTo>
                  <a:cubicBezTo>
                    <a:pt x="5" y="9"/>
                    <a:pt x="6" y="7"/>
                    <a:pt x="8" y="6"/>
                  </a:cubicBezTo>
                  <a:cubicBezTo>
                    <a:pt x="8" y="6"/>
                    <a:pt x="8" y="6"/>
                    <a:pt x="8" y="6"/>
                  </a:cubicBezTo>
                  <a:cubicBezTo>
                    <a:pt x="10" y="5"/>
                    <a:pt x="13" y="5"/>
                    <a:pt x="15" y="5"/>
                  </a:cubicBezTo>
                  <a:cubicBezTo>
                    <a:pt x="17" y="6"/>
                    <a:pt x="19" y="7"/>
                    <a:pt x="20" y="9"/>
                  </a:cubicBezTo>
                  <a:cubicBezTo>
                    <a:pt x="21" y="11"/>
                    <a:pt x="21" y="13"/>
                    <a:pt x="21" y="16"/>
                  </a:cubicBezTo>
                  <a:cubicBezTo>
                    <a:pt x="20" y="18"/>
                    <a:pt x="19" y="20"/>
                    <a:pt x="17" y="21"/>
                  </a:cubicBezTo>
                  <a:cubicBezTo>
                    <a:pt x="15" y="22"/>
                    <a:pt x="13" y="22"/>
                    <a:pt x="10" y="22"/>
                  </a:cubicBezTo>
                  <a:close/>
                  <a:moveTo>
                    <a:pt x="6" y="3"/>
                  </a:moveTo>
                  <a:cubicBezTo>
                    <a:pt x="6" y="3"/>
                    <a:pt x="6" y="3"/>
                    <a:pt x="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9" name="Freeform 98"/>
            <p:cNvSpPr>
              <a:spLocks noEditPoints="1"/>
            </p:cNvSpPr>
            <p:nvPr/>
          </p:nvSpPr>
          <p:spPr bwMode="auto">
            <a:xfrm>
              <a:off x="4882125" y="3948428"/>
              <a:ext cx="108189" cy="108189"/>
            </a:xfrm>
            <a:custGeom>
              <a:avLst/>
              <a:gdLst>
                <a:gd name="T0" fmla="*/ 8 w 27"/>
                <a:gd name="T1" fmla="*/ 3 h 27"/>
                <a:gd name="T2" fmla="*/ 4 w 27"/>
                <a:gd name="T3" fmla="*/ 20 h 27"/>
                <a:gd name="T4" fmla="*/ 11 w 27"/>
                <a:gd name="T5" fmla="*/ 26 h 27"/>
                <a:gd name="T6" fmla="*/ 21 w 27"/>
                <a:gd name="T7" fmla="*/ 25 h 27"/>
                <a:gd name="T8" fmla="*/ 26 w 27"/>
                <a:gd name="T9" fmla="*/ 17 h 27"/>
                <a:gd name="T10" fmla="*/ 27 w 27"/>
                <a:gd name="T11" fmla="*/ 14 h 27"/>
                <a:gd name="T12" fmla="*/ 25 w 27"/>
                <a:gd name="T13" fmla="*/ 8 h 27"/>
                <a:gd name="T14" fmla="*/ 8 w 27"/>
                <a:gd name="T15" fmla="*/ 3 h 27"/>
                <a:gd name="T16" fmla="*/ 12 w 27"/>
                <a:gd name="T17" fmla="*/ 22 h 27"/>
                <a:gd name="T18" fmla="*/ 7 w 27"/>
                <a:gd name="T19" fmla="*/ 18 h 27"/>
                <a:gd name="T20" fmla="*/ 10 w 27"/>
                <a:gd name="T21" fmla="*/ 7 h 27"/>
                <a:gd name="T22" fmla="*/ 22 w 27"/>
                <a:gd name="T23" fmla="*/ 10 h 27"/>
                <a:gd name="T24" fmla="*/ 23 w 27"/>
                <a:gd name="T25" fmla="*/ 16 h 27"/>
                <a:gd name="T26" fmla="*/ 19 w 27"/>
                <a:gd name="T27" fmla="*/ 21 h 27"/>
                <a:gd name="T28" fmla="*/ 19 w 27"/>
                <a:gd name="T29" fmla="*/ 21 h 27"/>
                <a:gd name="T30" fmla="*/ 12 w 27"/>
                <a:gd name="T31" fmla="*/ 22 h 27"/>
                <a:gd name="T32" fmla="*/ 21 w 27"/>
                <a:gd name="T33" fmla="*/ 25 h 27"/>
                <a:gd name="T34" fmla="*/ 21 w 27"/>
                <a:gd name="T35" fmla="*/ 25 h 27"/>
                <a:gd name="T36" fmla="*/ 21 w 27"/>
                <a:gd name="T3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7">
                  <a:moveTo>
                    <a:pt x="8" y="3"/>
                  </a:moveTo>
                  <a:cubicBezTo>
                    <a:pt x="2" y="7"/>
                    <a:pt x="0" y="14"/>
                    <a:pt x="4" y="20"/>
                  </a:cubicBezTo>
                  <a:cubicBezTo>
                    <a:pt x="5" y="23"/>
                    <a:pt x="8" y="25"/>
                    <a:pt x="11" y="26"/>
                  </a:cubicBezTo>
                  <a:cubicBezTo>
                    <a:pt x="14" y="27"/>
                    <a:pt x="18" y="27"/>
                    <a:pt x="21" y="25"/>
                  </a:cubicBezTo>
                  <a:cubicBezTo>
                    <a:pt x="24" y="23"/>
                    <a:pt x="26" y="21"/>
                    <a:pt x="26" y="17"/>
                  </a:cubicBezTo>
                  <a:cubicBezTo>
                    <a:pt x="27" y="16"/>
                    <a:pt x="27" y="15"/>
                    <a:pt x="27" y="14"/>
                  </a:cubicBezTo>
                  <a:cubicBezTo>
                    <a:pt x="27" y="12"/>
                    <a:pt x="26" y="10"/>
                    <a:pt x="25" y="8"/>
                  </a:cubicBezTo>
                  <a:cubicBezTo>
                    <a:pt x="22" y="2"/>
                    <a:pt x="14" y="0"/>
                    <a:pt x="8" y="3"/>
                  </a:cubicBezTo>
                  <a:close/>
                  <a:moveTo>
                    <a:pt x="12" y="22"/>
                  </a:moveTo>
                  <a:cubicBezTo>
                    <a:pt x="10" y="22"/>
                    <a:pt x="8" y="20"/>
                    <a:pt x="7" y="18"/>
                  </a:cubicBezTo>
                  <a:cubicBezTo>
                    <a:pt x="5" y="14"/>
                    <a:pt x="6" y="9"/>
                    <a:pt x="10" y="7"/>
                  </a:cubicBezTo>
                  <a:cubicBezTo>
                    <a:pt x="14" y="4"/>
                    <a:pt x="19" y="6"/>
                    <a:pt x="22" y="10"/>
                  </a:cubicBezTo>
                  <a:cubicBezTo>
                    <a:pt x="23" y="12"/>
                    <a:pt x="23" y="14"/>
                    <a:pt x="23" y="16"/>
                  </a:cubicBezTo>
                  <a:cubicBezTo>
                    <a:pt x="22" y="18"/>
                    <a:pt x="21" y="20"/>
                    <a:pt x="19" y="21"/>
                  </a:cubicBezTo>
                  <a:cubicBezTo>
                    <a:pt x="19" y="21"/>
                    <a:pt x="19" y="21"/>
                    <a:pt x="19" y="21"/>
                  </a:cubicBezTo>
                  <a:cubicBezTo>
                    <a:pt x="17" y="23"/>
                    <a:pt x="14" y="23"/>
                    <a:pt x="12" y="22"/>
                  </a:cubicBezTo>
                  <a:close/>
                  <a:moveTo>
                    <a:pt x="21" y="25"/>
                  </a:moveTo>
                  <a:cubicBezTo>
                    <a:pt x="21" y="25"/>
                    <a:pt x="21" y="25"/>
                    <a:pt x="21" y="25"/>
                  </a:cubicBezTo>
                  <a:cubicBezTo>
                    <a:pt x="21" y="25"/>
                    <a:pt x="21" y="25"/>
                    <a:pt x="21"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0" name="Freeform 99"/>
            <p:cNvSpPr>
              <a:spLocks noEditPoints="1"/>
            </p:cNvSpPr>
            <p:nvPr/>
          </p:nvSpPr>
          <p:spPr bwMode="auto">
            <a:xfrm>
              <a:off x="5025091" y="4091391"/>
              <a:ext cx="115917" cy="119782"/>
            </a:xfrm>
            <a:custGeom>
              <a:avLst/>
              <a:gdLst>
                <a:gd name="T0" fmla="*/ 8 w 28"/>
                <a:gd name="T1" fmla="*/ 3 h 29"/>
                <a:gd name="T2" fmla="*/ 3 w 28"/>
                <a:gd name="T3" fmla="*/ 21 h 29"/>
                <a:gd name="T4" fmla="*/ 20 w 28"/>
                <a:gd name="T5" fmla="*/ 25 h 29"/>
                <a:gd name="T6" fmla="*/ 20 w 28"/>
                <a:gd name="T7" fmla="*/ 25 h 29"/>
                <a:gd name="T8" fmla="*/ 25 w 28"/>
                <a:gd name="T9" fmla="*/ 8 h 29"/>
                <a:gd name="T10" fmla="*/ 8 w 28"/>
                <a:gd name="T11" fmla="*/ 3 h 29"/>
                <a:gd name="T12" fmla="*/ 7 w 28"/>
                <a:gd name="T13" fmla="*/ 19 h 29"/>
                <a:gd name="T14" fmla="*/ 10 w 28"/>
                <a:gd name="T15" fmla="*/ 7 h 29"/>
                <a:gd name="T16" fmla="*/ 21 w 28"/>
                <a:gd name="T17" fmla="*/ 10 h 29"/>
                <a:gd name="T18" fmla="*/ 23 w 28"/>
                <a:gd name="T19" fmla="*/ 14 h 29"/>
                <a:gd name="T20" fmla="*/ 18 w 28"/>
                <a:gd name="T21" fmla="*/ 22 h 29"/>
                <a:gd name="T22" fmla="*/ 7 w 28"/>
                <a:gd name="T23" fmla="*/ 1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 h="29">
                  <a:moveTo>
                    <a:pt x="8" y="3"/>
                  </a:moveTo>
                  <a:cubicBezTo>
                    <a:pt x="2" y="7"/>
                    <a:pt x="0" y="15"/>
                    <a:pt x="3" y="21"/>
                  </a:cubicBezTo>
                  <a:cubicBezTo>
                    <a:pt x="7" y="27"/>
                    <a:pt x="14" y="29"/>
                    <a:pt x="20" y="25"/>
                  </a:cubicBezTo>
                  <a:cubicBezTo>
                    <a:pt x="20" y="25"/>
                    <a:pt x="20" y="25"/>
                    <a:pt x="20" y="25"/>
                  </a:cubicBezTo>
                  <a:cubicBezTo>
                    <a:pt x="26" y="22"/>
                    <a:pt x="28" y="14"/>
                    <a:pt x="25" y="8"/>
                  </a:cubicBezTo>
                  <a:cubicBezTo>
                    <a:pt x="21" y="2"/>
                    <a:pt x="14" y="0"/>
                    <a:pt x="8" y="3"/>
                  </a:cubicBezTo>
                  <a:close/>
                  <a:moveTo>
                    <a:pt x="7" y="19"/>
                  </a:moveTo>
                  <a:cubicBezTo>
                    <a:pt x="4" y="15"/>
                    <a:pt x="6" y="9"/>
                    <a:pt x="10" y="7"/>
                  </a:cubicBezTo>
                  <a:cubicBezTo>
                    <a:pt x="14" y="5"/>
                    <a:pt x="19" y="6"/>
                    <a:pt x="21" y="10"/>
                  </a:cubicBezTo>
                  <a:cubicBezTo>
                    <a:pt x="22" y="11"/>
                    <a:pt x="23" y="13"/>
                    <a:pt x="23" y="14"/>
                  </a:cubicBezTo>
                  <a:cubicBezTo>
                    <a:pt x="23" y="17"/>
                    <a:pt x="21" y="20"/>
                    <a:pt x="18" y="22"/>
                  </a:cubicBezTo>
                  <a:cubicBezTo>
                    <a:pt x="14" y="24"/>
                    <a:pt x="9" y="23"/>
                    <a:pt x="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1" name="Freeform 100"/>
            <p:cNvSpPr>
              <a:spLocks noEditPoints="1"/>
            </p:cNvSpPr>
            <p:nvPr/>
          </p:nvSpPr>
          <p:spPr bwMode="auto">
            <a:xfrm>
              <a:off x="5183510" y="4218902"/>
              <a:ext cx="104327" cy="104327"/>
            </a:xfrm>
            <a:custGeom>
              <a:avLst/>
              <a:gdLst>
                <a:gd name="T0" fmla="*/ 7 w 26"/>
                <a:gd name="T1" fmla="*/ 2 h 25"/>
                <a:gd name="T2" fmla="*/ 1 w 26"/>
                <a:gd name="T3" fmla="*/ 9 h 25"/>
                <a:gd name="T4" fmla="*/ 2 w 26"/>
                <a:gd name="T5" fmla="*/ 19 h 25"/>
                <a:gd name="T6" fmla="*/ 10 w 26"/>
                <a:gd name="T7" fmla="*/ 25 h 25"/>
                <a:gd name="T8" fmla="*/ 20 w 26"/>
                <a:gd name="T9" fmla="*/ 23 h 25"/>
                <a:gd name="T10" fmla="*/ 25 w 26"/>
                <a:gd name="T11" fmla="*/ 16 h 25"/>
                <a:gd name="T12" fmla="*/ 26 w 26"/>
                <a:gd name="T13" fmla="*/ 13 h 25"/>
                <a:gd name="T14" fmla="*/ 24 w 26"/>
                <a:gd name="T15" fmla="*/ 6 h 25"/>
                <a:gd name="T16" fmla="*/ 16 w 26"/>
                <a:gd name="T17" fmla="*/ 0 h 25"/>
                <a:gd name="T18" fmla="*/ 7 w 26"/>
                <a:gd name="T19" fmla="*/ 2 h 25"/>
                <a:gd name="T20" fmla="*/ 11 w 26"/>
                <a:gd name="T21" fmla="*/ 21 h 25"/>
                <a:gd name="T22" fmla="*/ 6 w 26"/>
                <a:gd name="T23" fmla="*/ 17 h 25"/>
                <a:gd name="T24" fmla="*/ 5 w 26"/>
                <a:gd name="T25" fmla="*/ 10 h 25"/>
                <a:gd name="T26" fmla="*/ 9 w 26"/>
                <a:gd name="T27" fmla="*/ 5 h 25"/>
                <a:gd name="T28" fmla="*/ 15 w 26"/>
                <a:gd name="T29" fmla="*/ 4 h 25"/>
                <a:gd name="T30" fmla="*/ 21 w 26"/>
                <a:gd name="T31" fmla="*/ 8 h 25"/>
                <a:gd name="T32" fmla="*/ 21 w 26"/>
                <a:gd name="T33" fmla="*/ 15 h 25"/>
                <a:gd name="T34" fmla="*/ 18 w 26"/>
                <a:gd name="T35" fmla="*/ 20 h 25"/>
                <a:gd name="T36" fmla="*/ 18 w 26"/>
                <a:gd name="T37" fmla="*/ 20 h 25"/>
                <a:gd name="T38" fmla="*/ 11 w 26"/>
                <a:gd name="T39" fmla="*/ 21 h 25"/>
                <a:gd name="T40" fmla="*/ 20 w 26"/>
                <a:gd name="T41" fmla="*/ 23 h 25"/>
                <a:gd name="T42" fmla="*/ 20 w 26"/>
                <a:gd name="T43" fmla="*/ 23 h 25"/>
                <a:gd name="T44" fmla="*/ 20 w 26"/>
                <a:gd name="T45"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5">
                  <a:moveTo>
                    <a:pt x="7" y="2"/>
                  </a:moveTo>
                  <a:cubicBezTo>
                    <a:pt x="4" y="3"/>
                    <a:pt x="2" y="6"/>
                    <a:pt x="1" y="9"/>
                  </a:cubicBezTo>
                  <a:cubicBezTo>
                    <a:pt x="0" y="13"/>
                    <a:pt x="1" y="16"/>
                    <a:pt x="2" y="19"/>
                  </a:cubicBezTo>
                  <a:cubicBezTo>
                    <a:pt x="4" y="22"/>
                    <a:pt x="7" y="24"/>
                    <a:pt x="10" y="25"/>
                  </a:cubicBezTo>
                  <a:cubicBezTo>
                    <a:pt x="13" y="25"/>
                    <a:pt x="17" y="25"/>
                    <a:pt x="20" y="23"/>
                  </a:cubicBezTo>
                  <a:cubicBezTo>
                    <a:pt x="22" y="22"/>
                    <a:pt x="24" y="19"/>
                    <a:pt x="25" y="16"/>
                  </a:cubicBezTo>
                  <a:cubicBezTo>
                    <a:pt x="26" y="15"/>
                    <a:pt x="26" y="14"/>
                    <a:pt x="26" y="13"/>
                  </a:cubicBezTo>
                  <a:cubicBezTo>
                    <a:pt x="26" y="10"/>
                    <a:pt x="25" y="8"/>
                    <a:pt x="24" y="6"/>
                  </a:cubicBezTo>
                  <a:cubicBezTo>
                    <a:pt x="22" y="3"/>
                    <a:pt x="20" y="1"/>
                    <a:pt x="16" y="0"/>
                  </a:cubicBezTo>
                  <a:cubicBezTo>
                    <a:pt x="13" y="0"/>
                    <a:pt x="10" y="0"/>
                    <a:pt x="7" y="2"/>
                  </a:cubicBezTo>
                  <a:close/>
                  <a:moveTo>
                    <a:pt x="11" y="21"/>
                  </a:moveTo>
                  <a:cubicBezTo>
                    <a:pt x="9" y="20"/>
                    <a:pt x="7" y="19"/>
                    <a:pt x="6" y="17"/>
                  </a:cubicBezTo>
                  <a:cubicBezTo>
                    <a:pt x="5" y="15"/>
                    <a:pt x="4" y="13"/>
                    <a:pt x="5" y="10"/>
                  </a:cubicBezTo>
                  <a:cubicBezTo>
                    <a:pt x="6" y="8"/>
                    <a:pt x="7" y="6"/>
                    <a:pt x="9" y="5"/>
                  </a:cubicBezTo>
                  <a:cubicBezTo>
                    <a:pt x="11" y="4"/>
                    <a:pt x="13" y="4"/>
                    <a:pt x="15" y="4"/>
                  </a:cubicBezTo>
                  <a:cubicBezTo>
                    <a:pt x="18" y="5"/>
                    <a:pt x="19" y="6"/>
                    <a:pt x="21" y="8"/>
                  </a:cubicBezTo>
                  <a:cubicBezTo>
                    <a:pt x="22" y="10"/>
                    <a:pt x="22" y="13"/>
                    <a:pt x="21" y="15"/>
                  </a:cubicBezTo>
                  <a:cubicBezTo>
                    <a:pt x="21" y="17"/>
                    <a:pt x="19" y="19"/>
                    <a:pt x="18" y="20"/>
                  </a:cubicBezTo>
                  <a:cubicBezTo>
                    <a:pt x="18" y="20"/>
                    <a:pt x="18" y="20"/>
                    <a:pt x="18" y="20"/>
                  </a:cubicBezTo>
                  <a:cubicBezTo>
                    <a:pt x="16" y="21"/>
                    <a:pt x="13" y="21"/>
                    <a:pt x="11" y="21"/>
                  </a:cubicBezTo>
                  <a:close/>
                  <a:moveTo>
                    <a:pt x="20" y="23"/>
                  </a:moveTo>
                  <a:cubicBezTo>
                    <a:pt x="20" y="23"/>
                    <a:pt x="20" y="23"/>
                    <a:pt x="20" y="23"/>
                  </a:cubicBezTo>
                  <a:cubicBezTo>
                    <a:pt x="20" y="23"/>
                    <a:pt x="20" y="23"/>
                    <a:pt x="2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2" name="Freeform 101"/>
            <p:cNvSpPr>
              <a:spLocks noEditPoints="1"/>
            </p:cNvSpPr>
            <p:nvPr/>
          </p:nvSpPr>
          <p:spPr bwMode="auto">
            <a:xfrm>
              <a:off x="5751506" y="4450736"/>
              <a:ext cx="104327" cy="104327"/>
            </a:xfrm>
            <a:custGeom>
              <a:avLst/>
              <a:gdLst>
                <a:gd name="T0" fmla="*/ 4 w 25"/>
                <a:gd name="T1" fmla="*/ 4 h 25"/>
                <a:gd name="T2" fmla="*/ 0 w 25"/>
                <a:gd name="T3" fmla="*/ 13 h 25"/>
                <a:gd name="T4" fmla="*/ 0 w 25"/>
                <a:gd name="T5" fmla="*/ 13 h 25"/>
                <a:gd name="T6" fmla="*/ 4 w 25"/>
                <a:gd name="T7" fmla="*/ 22 h 25"/>
                <a:gd name="T8" fmla="*/ 13 w 25"/>
                <a:gd name="T9" fmla="*/ 25 h 25"/>
                <a:gd name="T10" fmla="*/ 25 w 25"/>
                <a:gd name="T11" fmla="*/ 13 h 25"/>
                <a:gd name="T12" fmla="*/ 13 w 25"/>
                <a:gd name="T13" fmla="*/ 0 h 25"/>
                <a:gd name="T14" fmla="*/ 4 w 25"/>
                <a:gd name="T15" fmla="*/ 4 h 25"/>
                <a:gd name="T16" fmla="*/ 7 w 25"/>
                <a:gd name="T17" fmla="*/ 19 h 25"/>
                <a:gd name="T18" fmla="*/ 4 w 25"/>
                <a:gd name="T19" fmla="*/ 13 h 25"/>
                <a:gd name="T20" fmla="*/ 4 w 25"/>
                <a:gd name="T21" fmla="*/ 13 h 25"/>
                <a:gd name="T22" fmla="*/ 7 w 25"/>
                <a:gd name="T23" fmla="*/ 7 h 25"/>
                <a:gd name="T24" fmla="*/ 13 w 25"/>
                <a:gd name="T25" fmla="*/ 4 h 25"/>
                <a:gd name="T26" fmla="*/ 21 w 25"/>
                <a:gd name="T27" fmla="*/ 13 h 25"/>
                <a:gd name="T28" fmla="*/ 13 w 25"/>
                <a:gd name="T29" fmla="*/ 21 h 25"/>
                <a:gd name="T30" fmla="*/ 7 w 25"/>
                <a:gd name="T31"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5">
                  <a:moveTo>
                    <a:pt x="4" y="4"/>
                  </a:moveTo>
                  <a:cubicBezTo>
                    <a:pt x="2" y="6"/>
                    <a:pt x="0" y="10"/>
                    <a:pt x="0" y="13"/>
                  </a:cubicBezTo>
                  <a:cubicBezTo>
                    <a:pt x="0" y="13"/>
                    <a:pt x="0" y="13"/>
                    <a:pt x="0" y="13"/>
                  </a:cubicBezTo>
                  <a:cubicBezTo>
                    <a:pt x="0" y="16"/>
                    <a:pt x="2" y="19"/>
                    <a:pt x="4" y="22"/>
                  </a:cubicBezTo>
                  <a:cubicBezTo>
                    <a:pt x="6" y="24"/>
                    <a:pt x="9" y="25"/>
                    <a:pt x="13" y="25"/>
                  </a:cubicBezTo>
                  <a:cubicBezTo>
                    <a:pt x="20" y="25"/>
                    <a:pt x="25" y="20"/>
                    <a:pt x="25" y="13"/>
                  </a:cubicBezTo>
                  <a:cubicBezTo>
                    <a:pt x="25" y="6"/>
                    <a:pt x="20" y="0"/>
                    <a:pt x="13" y="0"/>
                  </a:cubicBezTo>
                  <a:cubicBezTo>
                    <a:pt x="9" y="0"/>
                    <a:pt x="6" y="2"/>
                    <a:pt x="4" y="4"/>
                  </a:cubicBezTo>
                  <a:close/>
                  <a:moveTo>
                    <a:pt x="7" y="19"/>
                  </a:moveTo>
                  <a:cubicBezTo>
                    <a:pt x="5" y="17"/>
                    <a:pt x="4" y="15"/>
                    <a:pt x="4" y="13"/>
                  </a:cubicBezTo>
                  <a:cubicBezTo>
                    <a:pt x="4" y="13"/>
                    <a:pt x="4" y="13"/>
                    <a:pt x="4" y="13"/>
                  </a:cubicBezTo>
                  <a:cubicBezTo>
                    <a:pt x="4" y="11"/>
                    <a:pt x="5" y="9"/>
                    <a:pt x="7" y="7"/>
                  </a:cubicBezTo>
                  <a:cubicBezTo>
                    <a:pt x="8" y="5"/>
                    <a:pt x="11" y="4"/>
                    <a:pt x="13" y="4"/>
                  </a:cubicBezTo>
                  <a:cubicBezTo>
                    <a:pt x="18" y="4"/>
                    <a:pt x="21" y="8"/>
                    <a:pt x="21" y="13"/>
                  </a:cubicBezTo>
                  <a:cubicBezTo>
                    <a:pt x="21" y="18"/>
                    <a:pt x="18" y="21"/>
                    <a:pt x="13" y="21"/>
                  </a:cubicBezTo>
                  <a:cubicBezTo>
                    <a:pt x="11" y="21"/>
                    <a:pt x="8" y="21"/>
                    <a:pt x="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3" name="Freeform 102"/>
            <p:cNvSpPr>
              <a:spLocks noEditPoints="1"/>
            </p:cNvSpPr>
            <p:nvPr/>
          </p:nvSpPr>
          <p:spPr bwMode="auto">
            <a:xfrm>
              <a:off x="5554445" y="4400504"/>
              <a:ext cx="104327" cy="104327"/>
            </a:xfrm>
            <a:custGeom>
              <a:avLst/>
              <a:gdLst>
                <a:gd name="T0" fmla="*/ 0 w 25"/>
                <a:gd name="T1" fmla="*/ 13 h 25"/>
                <a:gd name="T2" fmla="*/ 0 w 25"/>
                <a:gd name="T3" fmla="*/ 13 h 25"/>
                <a:gd name="T4" fmla="*/ 13 w 25"/>
                <a:gd name="T5" fmla="*/ 25 h 25"/>
                <a:gd name="T6" fmla="*/ 25 w 25"/>
                <a:gd name="T7" fmla="*/ 13 h 25"/>
                <a:gd name="T8" fmla="*/ 13 w 25"/>
                <a:gd name="T9" fmla="*/ 0 h 25"/>
                <a:gd name="T10" fmla="*/ 0 w 25"/>
                <a:gd name="T11" fmla="*/ 13 h 25"/>
                <a:gd name="T12" fmla="*/ 13 w 25"/>
                <a:gd name="T13" fmla="*/ 4 h 25"/>
                <a:gd name="T14" fmla="*/ 21 w 25"/>
                <a:gd name="T15" fmla="*/ 13 h 25"/>
                <a:gd name="T16" fmla="*/ 13 w 25"/>
                <a:gd name="T17" fmla="*/ 21 h 25"/>
                <a:gd name="T18" fmla="*/ 4 w 25"/>
                <a:gd name="T19" fmla="*/ 13 h 25"/>
                <a:gd name="T20" fmla="*/ 13 w 25"/>
                <a:gd name="T21" fmla="*/ 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5">
                  <a:moveTo>
                    <a:pt x="0" y="13"/>
                  </a:moveTo>
                  <a:cubicBezTo>
                    <a:pt x="0" y="13"/>
                    <a:pt x="0" y="13"/>
                    <a:pt x="0" y="13"/>
                  </a:cubicBezTo>
                  <a:cubicBezTo>
                    <a:pt x="0" y="20"/>
                    <a:pt x="6" y="25"/>
                    <a:pt x="13" y="25"/>
                  </a:cubicBezTo>
                  <a:cubicBezTo>
                    <a:pt x="20" y="25"/>
                    <a:pt x="25" y="20"/>
                    <a:pt x="25" y="13"/>
                  </a:cubicBezTo>
                  <a:cubicBezTo>
                    <a:pt x="25" y="6"/>
                    <a:pt x="20" y="0"/>
                    <a:pt x="13" y="0"/>
                  </a:cubicBezTo>
                  <a:cubicBezTo>
                    <a:pt x="6" y="0"/>
                    <a:pt x="0" y="6"/>
                    <a:pt x="0" y="13"/>
                  </a:cubicBezTo>
                  <a:close/>
                  <a:moveTo>
                    <a:pt x="13" y="4"/>
                  </a:moveTo>
                  <a:cubicBezTo>
                    <a:pt x="18" y="4"/>
                    <a:pt x="21" y="8"/>
                    <a:pt x="21" y="13"/>
                  </a:cubicBezTo>
                  <a:cubicBezTo>
                    <a:pt x="21" y="17"/>
                    <a:pt x="18" y="21"/>
                    <a:pt x="13" y="21"/>
                  </a:cubicBezTo>
                  <a:cubicBezTo>
                    <a:pt x="8" y="21"/>
                    <a:pt x="4" y="17"/>
                    <a:pt x="4" y="13"/>
                  </a:cubicBezTo>
                  <a:cubicBezTo>
                    <a:pt x="4" y="8"/>
                    <a:pt x="8" y="4"/>
                    <a:pt x="1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4" name="Freeform 103"/>
            <p:cNvSpPr>
              <a:spLocks noEditPoints="1"/>
            </p:cNvSpPr>
            <p:nvPr/>
          </p:nvSpPr>
          <p:spPr bwMode="auto">
            <a:xfrm>
              <a:off x="5376706" y="4327091"/>
              <a:ext cx="104327" cy="104327"/>
            </a:xfrm>
            <a:custGeom>
              <a:avLst/>
              <a:gdLst>
                <a:gd name="T0" fmla="*/ 3 w 25"/>
                <a:gd name="T1" fmla="*/ 4 h 25"/>
                <a:gd name="T2" fmla="*/ 0 w 25"/>
                <a:gd name="T3" fmla="*/ 13 h 25"/>
                <a:gd name="T4" fmla="*/ 0 w 25"/>
                <a:gd name="T5" fmla="*/ 13 h 25"/>
                <a:gd name="T6" fmla="*/ 3 w 25"/>
                <a:gd name="T7" fmla="*/ 22 h 25"/>
                <a:gd name="T8" fmla="*/ 12 w 25"/>
                <a:gd name="T9" fmla="*/ 25 h 25"/>
                <a:gd name="T10" fmla="*/ 21 w 25"/>
                <a:gd name="T11" fmla="*/ 22 h 25"/>
                <a:gd name="T12" fmla="*/ 25 w 25"/>
                <a:gd name="T13" fmla="*/ 13 h 25"/>
                <a:gd name="T14" fmla="*/ 21 w 25"/>
                <a:gd name="T15" fmla="*/ 4 h 25"/>
                <a:gd name="T16" fmla="*/ 12 w 25"/>
                <a:gd name="T17" fmla="*/ 0 h 25"/>
                <a:gd name="T18" fmla="*/ 3 w 25"/>
                <a:gd name="T19" fmla="*/ 4 h 25"/>
                <a:gd name="T20" fmla="*/ 6 w 25"/>
                <a:gd name="T21" fmla="*/ 19 h 25"/>
                <a:gd name="T22" fmla="*/ 4 w 25"/>
                <a:gd name="T23" fmla="*/ 13 h 25"/>
                <a:gd name="T24" fmla="*/ 4 w 25"/>
                <a:gd name="T25" fmla="*/ 13 h 25"/>
                <a:gd name="T26" fmla="*/ 6 w 25"/>
                <a:gd name="T27" fmla="*/ 7 h 25"/>
                <a:gd name="T28" fmla="*/ 12 w 25"/>
                <a:gd name="T29" fmla="*/ 4 h 25"/>
                <a:gd name="T30" fmla="*/ 18 w 25"/>
                <a:gd name="T31" fmla="*/ 7 h 25"/>
                <a:gd name="T32" fmla="*/ 21 w 25"/>
                <a:gd name="T33" fmla="*/ 13 h 25"/>
                <a:gd name="T34" fmla="*/ 18 w 25"/>
                <a:gd name="T35" fmla="*/ 19 h 25"/>
                <a:gd name="T36" fmla="*/ 12 w 25"/>
                <a:gd name="T37" fmla="*/ 21 h 25"/>
                <a:gd name="T38" fmla="*/ 6 w 25"/>
                <a:gd name="T39"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5">
                  <a:moveTo>
                    <a:pt x="3" y="4"/>
                  </a:moveTo>
                  <a:cubicBezTo>
                    <a:pt x="1" y="6"/>
                    <a:pt x="0" y="10"/>
                    <a:pt x="0" y="13"/>
                  </a:cubicBezTo>
                  <a:cubicBezTo>
                    <a:pt x="0" y="13"/>
                    <a:pt x="0" y="13"/>
                    <a:pt x="0" y="13"/>
                  </a:cubicBezTo>
                  <a:cubicBezTo>
                    <a:pt x="0" y="16"/>
                    <a:pt x="1" y="19"/>
                    <a:pt x="3" y="22"/>
                  </a:cubicBezTo>
                  <a:cubicBezTo>
                    <a:pt x="6" y="24"/>
                    <a:pt x="9" y="25"/>
                    <a:pt x="12" y="25"/>
                  </a:cubicBezTo>
                  <a:cubicBezTo>
                    <a:pt x="15" y="25"/>
                    <a:pt x="19" y="24"/>
                    <a:pt x="21" y="22"/>
                  </a:cubicBezTo>
                  <a:cubicBezTo>
                    <a:pt x="23" y="19"/>
                    <a:pt x="25" y="16"/>
                    <a:pt x="25" y="13"/>
                  </a:cubicBezTo>
                  <a:cubicBezTo>
                    <a:pt x="25" y="10"/>
                    <a:pt x="23" y="7"/>
                    <a:pt x="21" y="4"/>
                  </a:cubicBezTo>
                  <a:cubicBezTo>
                    <a:pt x="19" y="2"/>
                    <a:pt x="15" y="0"/>
                    <a:pt x="12" y="0"/>
                  </a:cubicBezTo>
                  <a:cubicBezTo>
                    <a:pt x="9" y="0"/>
                    <a:pt x="6" y="2"/>
                    <a:pt x="3" y="4"/>
                  </a:cubicBezTo>
                  <a:close/>
                  <a:moveTo>
                    <a:pt x="6" y="19"/>
                  </a:moveTo>
                  <a:cubicBezTo>
                    <a:pt x="4" y="17"/>
                    <a:pt x="4" y="15"/>
                    <a:pt x="4" y="13"/>
                  </a:cubicBezTo>
                  <a:cubicBezTo>
                    <a:pt x="4" y="13"/>
                    <a:pt x="4" y="13"/>
                    <a:pt x="4" y="13"/>
                  </a:cubicBezTo>
                  <a:cubicBezTo>
                    <a:pt x="4" y="11"/>
                    <a:pt x="4" y="9"/>
                    <a:pt x="6" y="7"/>
                  </a:cubicBezTo>
                  <a:cubicBezTo>
                    <a:pt x="8" y="5"/>
                    <a:pt x="10" y="4"/>
                    <a:pt x="12" y="4"/>
                  </a:cubicBezTo>
                  <a:cubicBezTo>
                    <a:pt x="14" y="4"/>
                    <a:pt x="16" y="5"/>
                    <a:pt x="18" y="7"/>
                  </a:cubicBezTo>
                  <a:cubicBezTo>
                    <a:pt x="20" y="9"/>
                    <a:pt x="21" y="11"/>
                    <a:pt x="21" y="13"/>
                  </a:cubicBezTo>
                  <a:cubicBezTo>
                    <a:pt x="21" y="15"/>
                    <a:pt x="20" y="17"/>
                    <a:pt x="18" y="19"/>
                  </a:cubicBezTo>
                  <a:cubicBezTo>
                    <a:pt x="16" y="21"/>
                    <a:pt x="14" y="21"/>
                    <a:pt x="12" y="21"/>
                  </a:cubicBezTo>
                  <a:cubicBezTo>
                    <a:pt x="10" y="21"/>
                    <a:pt x="8" y="21"/>
                    <a:pt x="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5" name="Freeform 104"/>
            <p:cNvSpPr>
              <a:spLocks noEditPoints="1"/>
            </p:cNvSpPr>
            <p:nvPr/>
          </p:nvSpPr>
          <p:spPr bwMode="auto">
            <a:xfrm>
              <a:off x="6172671" y="4450736"/>
              <a:ext cx="104327" cy="104327"/>
            </a:xfrm>
            <a:custGeom>
              <a:avLst/>
              <a:gdLst>
                <a:gd name="T0" fmla="*/ 0 w 25"/>
                <a:gd name="T1" fmla="*/ 13 h 25"/>
                <a:gd name="T2" fmla="*/ 13 w 25"/>
                <a:gd name="T3" fmla="*/ 25 h 25"/>
                <a:gd name="T4" fmla="*/ 22 w 25"/>
                <a:gd name="T5" fmla="*/ 22 h 25"/>
                <a:gd name="T6" fmla="*/ 25 w 25"/>
                <a:gd name="T7" fmla="*/ 13 h 25"/>
                <a:gd name="T8" fmla="*/ 25 w 25"/>
                <a:gd name="T9" fmla="*/ 13 h 25"/>
                <a:gd name="T10" fmla="*/ 22 w 25"/>
                <a:gd name="T11" fmla="*/ 4 h 25"/>
                <a:gd name="T12" fmla="*/ 13 w 25"/>
                <a:gd name="T13" fmla="*/ 0 h 25"/>
                <a:gd name="T14" fmla="*/ 0 w 25"/>
                <a:gd name="T15" fmla="*/ 13 h 25"/>
                <a:gd name="T16" fmla="*/ 4 w 25"/>
                <a:gd name="T17" fmla="*/ 13 h 25"/>
                <a:gd name="T18" fmla="*/ 13 w 25"/>
                <a:gd name="T19" fmla="*/ 4 h 25"/>
                <a:gd name="T20" fmla="*/ 19 w 25"/>
                <a:gd name="T21" fmla="*/ 7 h 25"/>
                <a:gd name="T22" fmla="*/ 21 w 25"/>
                <a:gd name="T23" fmla="*/ 13 h 25"/>
                <a:gd name="T24" fmla="*/ 21 w 25"/>
                <a:gd name="T25" fmla="*/ 13 h 25"/>
                <a:gd name="T26" fmla="*/ 19 w 25"/>
                <a:gd name="T27" fmla="*/ 19 h 25"/>
                <a:gd name="T28" fmla="*/ 13 w 25"/>
                <a:gd name="T29" fmla="*/ 21 h 25"/>
                <a:gd name="T30" fmla="*/ 4 w 25"/>
                <a:gd name="T31"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5">
                  <a:moveTo>
                    <a:pt x="0" y="13"/>
                  </a:moveTo>
                  <a:cubicBezTo>
                    <a:pt x="0" y="20"/>
                    <a:pt x="6" y="25"/>
                    <a:pt x="13" y="25"/>
                  </a:cubicBezTo>
                  <a:cubicBezTo>
                    <a:pt x="16" y="25"/>
                    <a:pt x="19" y="24"/>
                    <a:pt x="22" y="22"/>
                  </a:cubicBezTo>
                  <a:cubicBezTo>
                    <a:pt x="24" y="19"/>
                    <a:pt x="25" y="16"/>
                    <a:pt x="25" y="13"/>
                  </a:cubicBezTo>
                  <a:cubicBezTo>
                    <a:pt x="25" y="13"/>
                    <a:pt x="25" y="13"/>
                    <a:pt x="25" y="13"/>
                  </a:cubicBezTo>
                  <a:cubicBezTo>
                    <a:pt x="25" y="10"/>
                    <a:pt x="24" y="6"/>
                    <a:pt x="22" y="4"/>
                  </a:cubicBezTo>
                  <a:cubicBezTo>
                    <a:pt x="19" y="2"/>
                    <a:pt x="16" y="0"/>
                    <a:pt x="13" y="0"/>
                  </a:cubicBezTo>
                  <a:cubicBezTo>
                    <a:pt x="6" y="0"/>
                    <a:pt x="0" y="6"/>
                    <a:pt x="0" y="13"/>
                  </a:cubicBezTo>
                  <a:close/>
                  <a:moveTo>
                    <a:pt x="4" y="13"/>
                  </a:moveTo>
                  <a:cubicBezTo>
                    <a:pt x="4" y="8"/>
                    <a:pt x="8" y="4"/>
                    <a:pt x="13" y="4"/>
                  </a:cubicBezTo>
                  <a:cubicBezTo>
                    <a:pt x="15" y="4"/>
                    <a:pt x="17" y="5"/>
                    <a:pt x="19" y="7"/>
                  </a:cubicBezTo>
                  <a:cubicBezTo>
                    <a:pt x="20" y="9"/>
                    <a:pt x="21" y="11"/>
                    <a:pt x="21" y="13"/>
                  </a:cubicBezTo>
                  <a:cubicBezTo>
                    <a:pt x="21" y="13"/>
                    <a:pt x="21" y="13"/>
                    <a:pt x="21" y="13"/>
                  </a:cubicBezTo>
                  <a:cubicBezTo>
                    <a:pt x="21" y="15"/>
                    <a:pt x="20" y="17"/>
                    <a:pt x="19" y="19"/>
                  </a:cubicBezTo>
                  <a:cubicBezTo>
                    <a:pt x="17" y="21"/>
                    <a:pt x="15" y="21"/>
                    <a:pt x="13" y="21"/>
                  </a:cubicBezTo>
                  <a:cubicBezTo>
                    <a:pt x="8" y="21"/>
                    <a:pt x="4" y="18"/>
                    <a:pt x="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6" name="Freeform 105"/>
            <p:cNvSpPr>
              <a:spLocks noEditPoints="1"/>
            </p:cNvSpPr>
            <p:nvPr/>
          </p:nvSpPr>
          <p:spPr bwMode="auto">
            <a:xfrm>
              <a:off x="6373594" y="4400504"/>
              <a:ext cx="100462" cy="104327"/>
            </a:xfrm>
            <a:custGeom>
              <a:avLst/>
              <a:gdLst>
                <a:gd name="T0" fmla="*/ 0 w 25"/>
                <a:gd name="T1" fmla="*/ 13 h 25"/>
                <a:gd name="T2" fmla="*/ 13 w 25"/>
                <a:gd name="T3" fmla="*/ 25 h 25"/>
                <a:gd name="T4" fmla="*/ 25 w 25"/>
                <a:gd name="T5" fmla="*/ 13 h 25"/>
                <a:gd name="T6" fmla="*/ 25 w 25"/>
                <a:gd name="T7" fmla="*/ 13 h 25"/>
                <a:gd name="T8" fmla="*/ 13 w 25"/>
                <a:gd name="T9" fmla="*/ 0 h 25"/>
                <a:gd name="T10" fmla="*/ 0 w 25"/>
                <a:gd name="T11" fmla="*/ 13 h 25"/>
                <a:gd name="T12" fmla="*/ 4 w 25"/>
                <a:gd name="T13" fmla="*/ 13 h 25"/>
                <a:gd name="T14" fmla="*/ 13 w 25"/>
                <a:gd name="T15" fmla="*/ 4 h 25"/>
                <a:gd name="T16" fmla="*/ 21 w 25"/>
                <a:gd name="T17" fmla="*/ 13 h 25"/>
                <a:gd name="T18" fmla="*/ 13 w 25"/>
                <a:gd name="T19" fmla="*/ 21 h 25"/>
                <a:gd name="T20" fmla="*/ 4 w 25"/>
                <a:gd name="T21"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5">
                  <a:moveTo>
                    <a:pt x="0" y="13"/>
                  </a:moveTo>
                  <a:cubicBezTo>
                    <a:pt x="0" y="20"/>
                    <a:pt x="6" y="25"/>
                    <a:pt x="13" y="25"/>
                  </a:cubicBezTo>
                  <a:cubicBezTo>
                    <a:pt x="19" y="25"/>
                    <a:pt x="25" y="20"/>
                    <a:pt x="25" y="13"/>
                  </a:cubicBezTo>
                  <a:cubicBezTo>
                    <a:pt x="25" y="13"/>
                    <a:pt x="25" y="13"/>
                    <a:pt x="25" y="13"/>
                  </a:cubicBezTo>
                  <a:cubicBezTo>
                    <a:pt x="25" y="6"/>
                    <a:pt x="19" y="0"/>
                    <a:pt x="13" y="0"/>
                  </a:cubicBezTo>
                  <a:cubicBezTo>
                    <a:pt x="6" y="0"/>
                    <a:pt x="0" y="6"/>
                    <a:pt x="0" y="13"/>
                  </a:cubicBezTo>
                  <a:close/>
                  <a:moveTo>
                    <a:pt x="4" y="13"/>
                  </a:moveTo>
                  <a:cubicBezTo>
                    <a:pt x="4" y="8"/>
                    <a:pt x="8" y="4"/>
                    <a:pt x="13" y="4"/>
                  </a:cubicBezTo>
                  <a:cubicBezTo>
                    <a:pt x="17" y="4"/>
                    <a:pt x="21" y="8"/>
                    <a:pt x="21" y="13"/>
                  </a:cubicBezTo>
                  <a:cubicBezTo>
                    <a:pt x="21" y="17"/>
                    <a:pt x="17" y="21"/>
                    <a:pt x="13" y="21"/>
                  </a:cubicBezTo>
                  <a:cubicBezTo>
                    <a:pt x="8" y="21"/>
                    <a:pt x="4" y="17"/>
                    <a:pt x="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7" name="Freeform 106"/>
            <p:cNvSpPr>
              <a:spLocks noEditPoints="1"/>
            </p:cNvSpPr>
            <p:nvPr/>
          </p:nvSpPr>
          <p:spPr bwMode="auto">
            <a:xfrm>
              <a:off x="6555199" y="4327091"/>
              <a:ext cx="100462" cy="104327"/>
            </a:xfrm>
            <a:custGeom>
              <a:avLst/>
              <a:gdLst>
                <a:gd name="T0" fmla="*/ 4 w 25"/>
                <a:gd name="T1" fmla="*/ 4 h 25"/>
                <a:gd name="T2" fmla="*/ 0 w 25"/>
                <a:gd name="T3" fmla="*/ 13 h 25"/>
                <a:gd name="T4" fmla="*/ 4 w 25"/>
                <a:gd name="T5" fmla="*/ 22 h 25"/>
                <a:gd name="T6" fmla="*/ 12 w 25"/>
                <a:gd name="T7" fmla="*/ 25 h 25"/>
                <a:gd name="T8" fmla="*/ 21 w 25"/>
                <a:gd name="T9" fmla="*/ 22 h 25"/>
                <a:gd name="T10" fmla="*/ 25 w 25"/>
                <a:gd name="T11" fmla="*/ 13 h 25"/>
                <a:gd name="T12" fmla="*/ 25 w 25"/>
                <a:gd name="T13" fmla="*/ 13 h 25"/>
                <a:gd name="T14" fmla="*/ 21 w 25"/>
                <a:gd name="T15" fmla="*/ 4 h 25"/>
                <a:gd name="T16" fmla="*/ 12 w 25"/>
                <a:gd name="T17" fmla="*/ 0 h 25"/>
                <a:gd name="T18" fmla="*/ 4 w 25"/>
                <a:gd name="T19" fmla="*/ 4 h 25"/>
                <a:gd name="T20" fmla="*/ 6 w 25"/>
                <a:gd name="T21" fmla="*/ 19 h 25"/>
                <a:gd name="T22" fmla="*/ 4 w 25"/>
                <a:gd name="T23" fmla="*/ 13 h 25"/>
                <a:gd name="T24" fmla="*/ 6 w 25"/>
                <a:gd name="T25" fmla="*/ 7 h 25"/>
                <a:gd name="T26" fmla="*/ 12 w 25"/>
                <a:gd name="T27" fmla="*/ 4 h 25"/>
                <a:gd name="T28" fmla="*/ 18 w 25"/>
                <a:gd name="T29" fmla="*/ 7 h 25"/>
                <a:gd name="T30" fmla="*/ 21 w 25"/>
                <a:gd name="T31" fmla="*/ 13 h 25"/>
                <a:gd name="T32" fmla="*/ 21 w 25"/>
                <a:gd name="T33" fmla="*/ 13 h 25"/>
                <a:gd name="T34" fmla="*/ 18 w 25"/>
                <a:gd name="T35" fmla="*/ 19 h 25"/>
                <a:gd name="T36" fmla="*/ 12 w 25"/>
                <a:gd name="T37" fmla="*/ 21 h 25"/>
                <a:gd name="T38" fmla="*/ 6 w 25"/>
                <a:gd name="T39"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5">
                  <a:moveTo>
                    <a:pt x="4" y="4"/>
                  </a:moveTo>
                  <a:cubicBezTo>
                    <a:pt x="1" y="7"/>
                    <a:pt x="0" y="10"/>
                    <a:pt x="0" y="13"/>
                  </a:cubicBezTo>
                  <a:cubicBezTo>
                    <a:pt x="0" y="16"/>
                    <a:pt x="1" y="19"/>
                    <a:pt x="4" y="22"/>
                  </a:cubicBezTo>
                  <a:cubicBezTo>
                    <a:pt x="6" y="24"/>
                    <a:pt x="9" y="25"/>
                    <a:pt x="12" y="25"/>
                  </a:cubicBezTo>
                  <a:cubicBezTo>
                    <a:pt x="16" y="25"/>
                    <a:pt x="19" y="24"/>
                    <a:pt x="21" y="22"/>
                  </a:cubicBezTo>
                  <a:cubicBezTo>
                    <a:pt x="24" y="19"/>
                    <a:pt x="25" y="16"/>
                    <a:pt x="25" y="13"/>
                  </a:cubicBezTo>
                  <a:cubicBezTo>
                    <a:pt x="25" y="13"/>
                    <a:pt x="25" y="13"/>
                    <a:pt x="25" y="13"/>
                  </a:cubicBezTo>
                  <a:cubicBezTo>
                    <a:pt x="25" y="10"/>
                    <a:pt x="24" y="7"/>
                    <a:pt x="21" y="4"/>
                  </a:cubicBezTo>
                  <a:cubicBezTo>
                    <a:pt x="19" y="2"/>
                    <a:pt x="16" y="0"/>
                    <a:pt x="12" y="0"/>
                  </a:cubicBezTo>
                  <a:cubicBezTo>
                    <a:pt x="9" y="0"/>
                    <a:pt x="6" y="2"/>
                    <a:pt x="4" y="4"/>
                  </a:cubicBezTo>
                  <a:close/>
                  <a:moveTo>
                    <a:pt x="6" y="19"/>
                  </a:moveTo>
                  <a:cubicBezTo>
                    <a:pt x="5" y="17"/>
                    <a:pt x="4" y="15"/>
                    <a:pt x="4" y="13"/>
                  </a:cubicBezTo>
                  <a:cubicBezTo>
                    <a:pt x="4" y="11"/>
                    <a:pt x="5" y="9"/>
                    <a:pt x="6" y="7"/>
                  </a:cubicBezTo>
                  <a:cubicBezTo>
                    <a:pt x="8" y="5"/>
                    <a:pt x="10" y="4"/>
                    <a:pt x="12" y="4"/>
                  </a:cubicBezTo>
                  <a:cubicBezTo>
                    <a:pt x="15" y="4"/>
                    <a:pt x="17" y="5"/>
                    <a:pt x="18" y="7"/>
                  </a:cubicBezTo>
                  <a:cubicBezTo>
                    <a:pt x="20" y="9"/>
                    <a:pt x="21" y="11"/>
                    <a:pt x="21" y="13"/>
                  </a:cubicBezTo>
                  <a:cubicBezTo>
                    <a:pt x="21" y="13"/>
                    <a:pt x="21" y="13"/>
                    <a:pt x="21" y="13"/>
                  </a:cubicBezTo>
                  <a:cubicBezTo>
                    <a:pt x="21" y="15"/>
                    <a:pt x="20" y="17"/>
                    <a:pt x="18" y="19"/>
                  </a:cubicBezTo>
                  <a:cubicBezTo>
                    <a:pt x="17" y="21"/>
                    <a:pt x="15" y="21"/>
                    <a:pt x="12" y="21"/>
                  </a:cubicBezTo>
                  <a:cubicBezTo>
                    <a:pt x="10" y="21"/>
                    <a:pt x="8" y="21"/>
                    <a:pt x="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8" name="Freeform 107"/>
            <p:cNvSpPr>
              <a:spLocks noEditPoints="1"/>
            </p:cNvSpPr>
            <p:nvPr/>
          </p:nvSpPr>
          <p:spPr bwMode="auto">
            <a:xfrm>
              <a:off x="7042051" y="3948428"/>
              <a:ext cx="108189" cy="108189"/>
            </a:xfrm>
            <a:custGeom>
              <a:avLst/>
              <a:gdLst>
                <a:gd name="T0" fmla="*/ 1 w 26"/>
                <a:gd name="T1" fmla="*/ 8 h 27"/>
                <a:gd name="T2" fmla="*/ 0 w 26"/>
                <a:gd name="T3" fmla="*/ 14 h 27"/>
                <a:gd name="T4" fmla="*/ 0 w 26"/>
                <a:gd name="T5" fmla="*/ 17 h 27"/>
                <a:gd name="T6" fmla="*/ 6 w 26"/>
                <a:gd name="T7" fmla="*/ 25 h 27"/>
                <a:gd name="T8" fmla="*/ 15 w 26"/>
                <a:gd name="T9" fmla="*/ 26 h 27"/>
                <a:gd name="T10" fmla="*/ 23 w 26"/>
                <a:gd name="T11" fmla="*/ 20 h 27"/>
                <a:gd name="T12" fmla="*/ 18 w 26"/>
                <a:gd name="T13" fmla="*/ 3 h 27"/>
                <a:gd name="T14" fmla="*/ 1 w 26"/>
                <a:gd name="T15" fmla="*/ 8 h 27"/>
                <a:gd name="T16" fmla="*/ 8 w 26"/>
                <a:gd name="T17" fmla="*/ 21 h 27"/>
                <a:gd name="T18" fmla="*/ 8 w 26"/>
                <a:gd name="T19" fmla="*/ 21 h 27"/>
                <a:gd name="T20" fmla="*/ 4 w 26"/>
                <a:gd name="T21" fmla="*/ 16 h 27"/>
                <a:gd name="T22" fmla="*/ 5 w 26"/>
                <a:gd name="T23" fmla="*/ 10 h 27"/>
                <a:gd name="T24" fmla="*/ 16 w 26"/>
                <a:gd name="T25" fmla="*/ 7 h 27"/>
                <a:gd name="T26" fmla="*/ 20 w 26"/>
                <a:gd name="T27" fmla="*/ 18 h 27"/>
                <a:gd name="T28" fmla="*/ 14 w 26"/>
                <a:gd name="T29" fmla="*/ 22 h 27"/>
                <a:gd name="T30" fmla="*/ 8 w 26"/>
                <a:gd name="T31" fmla="*/ 21 h 27"/>
                <a:gd name="T32" fmla="*/ 6 w 26"/>
                <a:gd name="T33" fmla="*/ 25 h 27"/>
                <a:gd name="T34" fmla="*/ 6 w 26"/>
                <a:gd name="T35"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7">
                  <a:moveTo>
                    <a:pt x="1" y="8"/>
                  </a:moveTo>
                  <a:cubicBezTo>
                    <a:pt x="0" y="10"/>
                    <a:pt x="0" y="12"/>
                    <a:pt x="0" y="14"/>
                  </a:cubicBezTo>
                  <a:cubicBezTo>
                    <a:pt x="0" y="15"/>
                    <a:pt x="0" y="16"/>
                    <a:pt x="0" y="17"/>
                  </a:cubicBezTo>
                  <a:cubicBezTo>
                    <a:pt x="1" y="21"/>
                    <a:pt x="3" y="23"/>
                    <a:pt x="6" y="25"/>
                  </a:cubicBezTo>
                  <a:cubicBezTo>
                    <a:pt x="9" y="27"/>
                    <a:pt x="12" y="27"/>
                    <a:pt x="15" y="26"/>
                  </a:cubicBezTo>
                  <a:cubicBezTo>
                    <a:pt x="19" y="25"/>
                    <a:pt x="21" y="23"/>
                    <a:pt x="23" y="20"/>
                  </a:cubicBezTo>
                  <a:cubicBezTo>
                    <a:pt x="26" y="14"/>
                    <a:pt x="24" y="7"/>
                    <a:pt x="18" y="3"/>
                  </a:cubicBezTo>
                  <a:cubicBezTo>
                    <a:pt x="12" y="0"/>
                    <a:pt x="5" y="2"/>
                    <a:pt x="1" y="8"/>
                  </a:cubicBezTo>
                  <a:close/>
                  <a:moveTo>
                    <a:pt x="8" y="21"/>
                  </a:moveTo>
                  <a:cubicBezTo>
                    <a:pt x="8" y="21"/>
                    <a:pt x="8" y="21"/>
                    <a:pt x="8" y="21"/>
                  </a:cubicBezTo>
                  <a:cubicBezTo>
                    <a:pt x="6" y="20"/>
                    <a:pt x="5" y="18"/>
                    <a:pt x="4" y="16"/>
                  </a:cubicBezTo>
                  <a:cubicBezTo>
                    <a:pt x="3" y="14"/>
                    <a:pt x="4" y="12"/>
                    <a:pt x="5" y="10"/>
                  </a:cubicBezTo>
                  <a:cubicBezTo>
                    <a:pt x="7" y="6"/>
                    <a:pt x="12" y="4"/>
                    <a:pt x="16" y="7"/>
                  </a:cubicBezTo>
                  <a:cubicBezTo>
                    <a:pt x="20" y="9"/>
                    <a:pt x="22" y="14"/>
                    <a:pt x="20" y="18"/>
                  </a:cubicBezTo>
                  <a:cubicBezTo>
                    <a:pt x="18" y="20"/>
                    <a:pt x="17" y="22"/>
                    <a:pt x="14" y="22"/>
                  </a:cubicBezTo>
                  <a:cubicBezTo>
                    <a:pt x="12" y="23"/>
                    <a:pt x="10" y="23"/>
                    <a:pt x="8" y="21"/>
                  </a:cubicBezTo>
                  <a:close/>
                  <a:moveTo>
                    <a:pt x="6" y="25"/>
                  </a:moveTo>
                  <a:cubicBezTo>
                    <a:pt x="6" y="25"/>
                    <a:pt x="6" y="25"/>
                    <a:pt x="6"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9" name="Freeform 108"/>
            <p:cNvSpPr>
              <a:spLocks noEditPoints="1"/>
            </p:cNvSpPr>
            <p:nvPr/>
          </p:nvSpPr>
          <p:spPr bwMode="auto">
            <a:xfrm>
              <a:off x="6887495" y="4091391"/>
              <a:ext cx="119782" cy="119782"/>
            </a:xfrm>
            <a:custGeom>
              <a:avLst/>
              <a:gdLst>
                <a:gd name="T0" fmla="*/ 4 w 29"/>
                <a:gd name="T1" fmla="*/ 8 h 29"/>
                <a:gd name="T2" fmla="*/ 8 w 29"/>
                <a:gd name="T3" fmla="*/ 25 h 29"/>
                <a:gd name="T4" fmla="*/ 8 w 29"/>
                <a:gd name="T5" fmla="*/ 25 h 29"/>
                <a:gd name="T6" fmla="*/ 25 w 29"/>
                <a:gd name="T7" fmla="*/ 21 h 29"/>
                <a:gd name="T8" fmla="*/ 21 w 29"/>
                <a:gd name="T9" fmla="*/ 4 h 29"/>
                <a:gd name="T10" fmla="*/ 4 w 29"/>
                <a:gd name="T11" fmla="*/ 8 h 29"/>
                <a:gd name="T12" fmla="*/ 6 w 29"/>
                <a:gd name="T13" fmla="*/ 14 h 29"/>
                <a:gd name="T14" fmla="*/ 7 w 29"/>
                <a:gd name="T15" fmla="*/ 10 h 29"/>
                <a:gd name="T16" fmla="*/ 19 w 29"/>
                <a:gd name="T17" fmla="*/ 7 h 29"/>
                <a:gd name="T18" fmla="*/ 22 w 29"/>
                <a:gd name="T19" fmla="*/ 19 h 29"/>
                <a:gd name="T20" fmla="*/ 10 w 29"/>
                <a:gd name="T21" fmla="*/ 22 h 29"/>
                <a:gd name="T22" fmla="*/ 6 w 29"/>
                <a:gd name="T23"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9">
                  <a:moveTo>
                    <a:pt x="4" y="8"/>
                  </a:moveTo>
                  <a:cubicBezTo>
                    <a:pt x="0" y="14"/>
                    <a:pt x="2" y="22"/>
                    <a:pt x="8" y="25"/>
                  </a:cubicBezTo>
                  <a:cubicBezTo>
                    <a:pt x="8" y="25"/>
                    <a:pt x="8" y="25"/>
                    <a:pt x="8" y="25"/>
                  </a:cubicBezTo>
                  <a:cubicBezTo>
                    <a:pt x="14" y="29"/>
                    <a:pt x="22" y="27"/>
                    <a:pt x="25" y="21"/>
                  </a:cubicBezTo>
                  <a:cubicBezTo>
                    <a:pt x="29" y="15"/>
                    <a:pt x="27" y="7"/>
                    <a:pt x="21" y="4"/>
                  </a:cubicBezTo>
                  <a:cubicBezTo>
                    <a:pt x="15" y="0"/>
                    <a:pt x="7" y="2"/>
                    <a:pt x="4" y="8"/>
                  </a:cubicBezTo>
                  <a:close/>
                  <a:moveTo>
                    <a:pt x="6" y="14"/>
                  </a:moveTo>
                  <a:cubicBezTo>
                    <a:pt x="6" y="13"/>
                    <a:pt x="6" y="11"/>
                    <a:pt x="7" y="10"/>
                  </a:cubicBezTo>
                  <a:cubicBezTo>
                    <a:pt x="10" y="6"/>
                    <a:pt x="15" y="5"/>
                    <a:pt x="19" y="7"/>
                  </a:cubicBezTo>
                  <a:cubicBezTo>
                    <a:pt x="23" y="9"/>
                    <a:pt x="24" y="15"/>
                    <a:pt x="22" y="19"/>
                  </a:cubicBezTo>
                  <a:cubicBezTo>
                    <a:pt x="20" y="23"/>
                    <a:pt x="14" y="24"/>
                    <a:pt x="10" y="22"/>
                  </a:cubicBezTo>
                  <a:cubicBezTo>
                    <a:pt x="8" y="20"/>
                    <a:pt x="6" y="17"/>
                    <a:pt x="6"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0" name="Freeform 109"/>
            <p:cNvSpPr>
              <a:spLocks noEditPoints="1"/>
            </p:cNvSpPr>
            <p:nvPr/>
          </p:nvSpPr>
          <p:spPr bwMode="auto">
            <a:xfrm>
              <a:off x="6744529" y="4218902"/>
              <a:ext cx="100462" cy="104327"/>
            </a:xfrm>
            <a:custGeom>
              <a:avLst/>
              <a:gdLst>
                <a:gd name="T0" fmla="*/ 9 w 25"/>
                <a:gd name="T1" fmla="*/ 0 h 25"/>
                <a:gd name="T2" fmla="*/ 1 w 25"/>
                <a:gd name="T3" fmla="*/ 6 h 25"/>
                <a:gd name="T4" fmla="*/ 0 w 25"/>
                <a:gd name="T5" fmla="*/ 13 h 25"/>
                <a:gd name="T6" fmla="*/ 0 w 25"/>
                <a:gd name="T7" fmla="*/ 16 h 25"/>
                <a:gd name="T8" fmla="*/ 6 w 25"/>
                <a:gd name="T9" fmla="*/ 23 h 25"/>
                <a:gd name="T10" fmla="*/ 16 w 25"/>
                <a:gd name="T11" fmla="*/ 25 h 25"/>
                <a:gd name="T12" fmla="*/ 23 w 25"/>
                <a:gd name="T13" fmla="*/ 19 h 25"/>
                <a:gd name="T14" fmla="*/ 24 w 25"/>
                <a:gd name="T15" fmla="*/ 9 h 25"/>
                <a:gd name="T16" fmla="*/ 19 w 25"/>
                <a:gd name="T17" fmla="*/ 2 h 25"/>
                <a:gd name="T18" fmla="*/ 9 w 25"/>
                <a:gd name="T19" fmla="*/ 0 h 25"/>
                <a:gd name="T20" fmla="*/ 8 w 25"/>
                <a:gd name="T21" fmla="*/ 20 h 25"/>
                <a:gd name="T22" fmla="*/ 8 w 25"/>
                <a:gd name="T23" fmla="*/ 20 h 25"/>
                <a:gd name="T24" fmla="*/ 4 w 25"/>
                <a:gd name="T25" fmla="*/ 15 h 25"/>
                <a:gd name="T26" fmla="*/ 5 w 25"/>
                <a:gd name="T27" fmla="*/ 8 h 25"/>
                <a:gd name="T28" fmla="*/ 10 w 25"/>
                <a:gd name="T29" fmla="*/ 4 h 25"/>
                <a:gd name="T30" fmla="*/ 17 w 25"/>
                <a:gd name="T31" fmla="*/ 5 h 25"/>
                <a:gd name="T32" fmla="*/ 21 w 25"/>
                <a:gd name="T33" fmla="*/ 10 h 25"/>
                <a:gd name="T34" fmla="*/ 20 w 25"/>
                <a:gd name="T35" fmla="*/ 17 h 25"/>
                <a:gd name="T36" fmla="*/ 14 w 25"/>
                <a:gd name="T37" fmla="*/ 21 h 25"/>
                <a:gd name="T38" fmla="*/ 8 w 25"/>
                <a:gd name="T39" fmla="*/ 20 h 25"/>
                <a:gd name="T40" fmla="*/ 6 w 25"/>
                <a:gd name="T41" fmla="*/ 23 h 25"/>
                <a:gd name="T42" fmla="*/ 6 w 25"/>
                <a:gd name="T43"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25">
                  <a:moveTo>
                    <a:pt x="9" y="0"/>
                  </a:moveTo>
                  <a:cubicBezTo>
                    <a:pt x="6" y="1"/>
                    <a:pt x="3" y="3"/>
                    <a:pt x="1" y="6"/>
                  </a:cubicBezTo>
                  <a:cubicBezTo>
                    <a:pt x="0" y="8"/>
                    <a:pt x="0" y="10"/>
                    <a:pt x="0" y="13"/>
                  </a:cubicBezTo>
                  <a:cubicBezTo>
                    <a:pt x="0" y="14"/>
                    <a:pt x="0" y="15"/>
                    <a:pt x="0" y="16"/>
                  </a:cubicBezTo>
                  <a:cubicBezTo>
                    <a:pt x="1" y="19"/>
                    <a:pt x="3" y="22"/>
                    <a:pt x="6" y="23"/>
                  </a:cubicBezTo>
                  <a:cubicBezTo>
                    <a:pt x="9" y="25"/>
                    <a:pt x="12" y="25"/>
                    <a:pt x="16" y="25"/>
                  </a:cubicBezTo>
                  <a:cubicBezTo>
                    <a:pt x="19" y="24"/>
                    <a:pt x="21" y="22"/>
                    <a:pt x="23" y="19"/>
                  </a:cubicBezTo>
                  <a:cubicBezTo>
                    <a:pt x="25" y="16"/>
                    <a:pt x="25" y="13"/>
                    <a:pt x="24" y="9"/>
                  </a:cubicBezTo>
                  <a:cubicBezTo>
                    <a:pt x="24" y="6"/>
                    <a:pt x="21" y="3"/>
                    <a:pt x="19" y="2"/>
                  </a:cubicBezTo>
                  <a:cubicBezTo>
                    <a:pt x="16" y="0"/>
                    <a:pt x="12" y="0"/>
                    <a:pt x="9" y="0"/>
                  </a:cubicBezTo>
                  <a:close/>
                  <a:moveTo>
                    <a:pt x="8" y="20"/>
                  </a:moveTo>
                  <a:cubicBezTo>
                    <a:pt x="8" y="20"/>
                    <a:pt x="8" y="20"/>
                    <a:pt x="8" y="20"/>
                  </a:cubicBezTo>
                  <a:cubicBezTo>
                    <a:pt x="6" y="19"/>
                    <a:pt x="5" y="17"/>
                    <a:pt x="4" y="15"/>
                  </a:cubicBezTo>
                  <a:cubicBezTo>
                    <a:pt x="3" y="13"/>
                    <a:pt x="4" y="10"/>
                    <a:pt x="5" y="8"/>
                  </a:cubicBezTo>
                  <a:cubicBezTo>
                    <a:pt x="6" y="6"/>
                    <a:pt x="8" y="5"/>
                    <a:pt x="10" y="4"/>
                  </a:cubicBezTo>
                  <a:cubicBezTo>
                    <a:pt x="12" y="4"/>
                    <a:pt x="15" y="4"/>
                    <a:pt x="17" y="5"/>
                  </a:cubicBezTo>
                  <a:cubicBezTo>
                    <a:pt x="19" y="6"/>
                    <a:pt x="20" y="8"/>
                    <a:pt x="21" y="10"/>
                  </a:cubicBezTo>
                  <a:cubicBezTo>
                    <a:pt x="21" y="13"/>
                    <a:pt x="21" y="15"/>
                    <a:pt x="20" y="17"/>
                  </a:cubicBezTo>
                  <a:cubicBezTo>
                    <a:pt x="19" y="19"/>
                    <a:pt x="17" y="20"/>
                    <a:pt x="14" y="21"/>
                  </a:cubicBezTo>
                  <a:cubicBezTo>
                    <a:pt x="12" y="21"/>
                    <a:pt x="10" y="21"/>
                    <a:pt x="8" y="20"/>
                  </a:cubicBezTo>
                  <a:close/>
                  <a:moveTo>
                    <a:pt x="6" y="23"/>
                  </a:moveTo>
                  <a:cubicBezTo>
                    <a:pt x="6" y="23"/>
                    <a:pt x="6" y="23"/>
                    <a:pt x="6"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1" name="Freeform 110"/>
            <p:cNvSpPr>
              <a:spLocks noEditPoints="1"/>
            </p:cNvSpPr>
            <p:nvPr/>
          </p:nvSpPr>
          <p:spPr bwMode="auto">
            <a:xfrm>
              <a:off x="7242974" y="3589083"/>
              <a:ext cx="112055" cy="108189"/>
            </a:xfrm>
            <a:custGeom>
              <a:avLst/>
              <a:gdLst>
                <a:gd name="T0" fmla="*/ 11 w 27"/>
                <a:gd name="T1" fmla="*/ 1 h 27"/>
                <a:gd name="T2" fmla="*/ 3 w 27"/>
                <a:gd name="T3" fmla="*/ 7 h 27"/>
                <a:gd name="T4" fmla="*/ 8 w 27"/>
                <a:gd name="T5" fmla="*/ 24 h 27"/>
                <a:gd name="T6" fmla="*/ 25 w 27"/>
                <a:gd name="T7" fmla="*/ 19 h 27"/>
                <a:gd name="T8" fmla="*/ 27 w 27"/>
                <a:gd name="T9" fmla="*/ 13 h 27"/>
                <a:gd name="T10" fmla="*/ 26 w 27"/>
                <a:gd name="T11" fmla="*/ 10 h 27"/>
                <a:gd name="T12" fmla="*/ 20 w 27"/>
                <a:gd name="T13" fmla="*/ 2 h 27"/>
                <a:gd name="T14" fmla="*/ 11 w 27"/>
                <a:gd name="T15" fmla="*/ 1 h 27"/>
                <a:gd name="T16" fmla="*/ 10 w 27"/>
                <a:gd name="T17" fmla="*/ 20 h 27"/>
                <a:gd name="T18" fmla="*/ 7 w 27"/>
                <a:gd name="T19" fmla="*/ 9 h 27"/>
                <a:gd name="T20" fmla="*/ 12 w 27"/>
                <a:gd name="T21" fmla="*/ 5 h 27"/>
                <a:gd name="T22" fmla="*/ 18 w 27"/>
                <a:gd name="T23" fmla="*/ 5 h 27"/>
                <a:gd name="T24" fmla="*/ 18 w 27"/>
                <a:gd name="T25" fmla="*/ 5 h 27"/>
                <a:gd name="T26" fmla="*/ 22 w 27"/>
                <a:gd name="T27" fmla="*/ 11 h 27"/>
                <a:gd name="T28" fmla="*/ 21 w 27"/>
                <a:gd name="T29" fmla="*/ 17 h 27"/>
                <a:gd name="T30" fmla="*/ 10 w 27"/>
                <a:gd name="T31" fmla="*/ 20 h 27"/>
                <a:gd name="T32" fmla="*/ 20 w 27"/>
                <a:gd name="T33" fmla="*/ 2 h 27"/>
                <a:gd name="T34" fmla="*/ 20 w 27"/>
                <a:gd name="T35" fmla="*/ 2 h 27"/>
                <a:gd name="T36" fmla="*/ 20 w 27"/>
                <a:gd name="T37"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7">
                  <a:moveTo>
                    <a:pt x="11" y="1"/>
                  </a:moveTo>
                  <a:cubicBezTo>
                    <a:pt x="8" y="2"/>
                    <a:pt x="5" y="4"/>
                    <a:pt x="3" y="7"/>
                  </a:cubicBezTo>
                  <a:cubicBezTo>
                    <a:pt x="0" y="13"/>
                    <a:pt x="2" y="20"/>
                    <a:pt x="8" y="24"/>
                  </a:cubicBezTo>
                  <a:cubicBezTo>
                    <a:pt x="14" y="27"/>
                    <a:pt x="21" y="25"/>
                    <a:pt x="25" y="19"/>
                  </a:cubicBezTo>
                  <a:cubicBezTo>
                    <a:pt x="26" y="17"/>
                    <a:pt x="27" y="15"/>
                    <a:pt x="27" y="13"/>
                  </a:cubicBezTo>
                  <a:cubicBezTo>
                    <a:pt x="27" y="12"/>
                    <a:pt x="26" y="11"/>
                    <a:pt x="26" y="10"/>
                  </a:cubicBezTo>
                  <a:cubicBezTo>
                    <a:pt x="25" y="6"/>
                    <a:pt x="23" y="4"/>
                    <a:pt x="20" y="2"/>
                  </a:cubicBezTo>
                  <a:cubicBezTo>
                    <a:pt x="17" y="0"/>
                    <a:pt x="14" y="0"/>
                    <a:pt x="11" y="1"/>
                  </a:cubicBezTo>
                  <a:close/>
                  <a:moveTo>
                    <a:pt x="10" y="20"/>
                  </a:moveTo>
                  <a:cubicBezTo>
                    <a:pt x="6" y="18"/>
                    <a:pt x="4" y="13"/>
                    <a:pt x="7" y="9"/>
                  </a:cubicBezTo>
                  <a:cubicBezTo>
                    <a:pt x="8" y="7"/>
                    <a:pt x="10" y="5"/>
                    <a:pt x="12" y="5"/>
                  </a:cubicBezTo>
                  <a:cubicBezTo>
                    <a:pt x="14" y="4"/>
                    <a:pt x="16" y="4"/>
                    <a:pt x="18" y="5"/>
                  </a:cubicBezTo>
                  <a:cubicBezTo>
                    <a:pt x="18" y="5"/>
                    <a:pt x="18" y="5"/>
                    <a:pt x="18" y="5"/>
                  </a:cubicBezTo>
                  <a:cubicBezTo>
                    <a:pt x="20" y="7"/>
                    <a:pt x="22" y="8"/>
                    <a:pt x="22" y="11"/>
                  </a:cubicBezTo>
                  <a:cubicBezTo>
                    <a:pt x="23" y="13"/>
                    <a:pt x="23" y="15"/>
                    <a:pt x="21" y="17"/>
                  </a:cubicBezTo>
                  <a:cubicBezTo>
                    <a:pt x="19" y="21"/>
                    <a:pt x="14" y="23"/>
                    <a:pt x="10" y="20"/>
                  </a:cubicBezTo>
                  <a:close/>
                  <a:moveTo>
                    <a:pt x="20" y="2"/>
                  </a:moveTo>
                  <a:cubicBezTo>
                    <a:pt x="20" y="2"/>
                    <a:pt x="20" y="2"/>
                    <a:pt x="20" y="2"/>
                  </a:cubicBezTo>
                  <a:cubicBezTo>
                    <a:pt x="20" y="2"/>
                    <a:pt x="20" y="2"/>
                    <a:pt x="2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2" name="Freeform 111"/>
            <p:cNvSpPr>
              <a:spLocks noEditPoints="1"/>
            </p:cNvSpPr>
            <p:nvPr/>
          </p:nvSpPr>
          <p:spPr bwMode="auto">
            <a:xfrm>
              <a:off x="7297069" y="3384297"/>
              <a:ext cx="119782" cy="115917"/>
            </a:xfrm>
            <a:custGeom>
              <a:avLst/>
              <a:gdLst>
                <a:gd name="T0" fmla="*/ 4 w 29"/>
                <a:gd name="T1" fmla="*/ 8 h 28"/>
                <a:gd name="T2" fmla="*/ 8 w 29"/>
                <a:gd name="T3" fmla="*/ 25 h 28"/>
                <a:gd name="T4" fmla="*/ 25 w 29"/>
                <a:gd name="T5" fmla="*/ 20 h 28"/>
                <a:gd name="T6" fmla="*/ 21 w 29"/>
                <a:gd name="T7" fmla="*/ 3 h 28"/>
                <a:gd name="T8" fmla="*/ 21 w 29"/>
                <a:gd name="T9" fmla="*/ 3 h 28"/>
                <a:gd name="T10" fmla="*/ 4 w 29"/>
                <a:gd name="T11" fmla="*/ 8 h 28"/>
                <a:gd name="T12" fmla="*/ 10 w 29"/>
                <a:gd name="T13" fmla="*/ 22 h 28"/>
                <a:gd name="T14" fmla="*/ 7 w 29"/>
                <a:gd name="T15" fmla="*/ 10 h 28"/>
                <a:gd name="T16" fmla="*/ 19 w 29"/>
                <a:gd name="T17" fmla="*/ 7 h 28"/>
                <a:gd name="T18" fmla="*/ 23 w 29"/>
                <a:gd name="T19" fmla="*/ 14 h 28"/>
                <a:gd name="T20" fmla="*/ 22 w 29"/>
                <a:gd name="T21" fmla="*/ 18 h 28"/>
                <a:gd name="T22" fmla="*/ 10 w 29"/>
                <a:gd name="T23" fmla="*/ 2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8">
                  <a:moveTo>
                    <a:pt x="4" y="8"/>
                  </a:moveTo>
                  <a:cubicBezTo>
                    <a:pt x="0" y="14"/>
                    <a:pt x="2" y="22"/>
                    <a:pt x="8" y="25"/>
                  </a:cubicBezTo>
                  <a:cubicBezTo>
                    <a:pt x="14" y="28"/>
                    <a:pt x="22" y="26"/>
                    <a:pt x="25" y="20"/>
                  </a:cubicBezTo>
                  <a:cubicBezTo>
                    <a:pt x="29" y="14"/>
                    <a:pt x="27" y="7"/>
                    <a:pt x="21" y="3"/>
                  </a:cubicBezTo>
                  <a:cubicBezTo>
                    <a:pt x="21" y="3"/>
                    <a:pt x="21" y="3"/>
                    <a:pt x="21" y="3"/>
                  </a:cubicBezTo>
                  <a:cubicBezTo>
                    <a:pt x="15" y="0"/>
                    <a:pt x="7" y="2"/>
                    <a:pt x="4" y="8"/>
                  </a:cubicBezTo>
                  <a:close/>
                  <a:moveTo>
                    <a:pt x="10" y="22"/>
                  </a:moveTo>
                  <a:cubicBezTo>
                    <a:pt x="6" y="19"/>
                    <a:pt x="5" y="14"/>
                    <a:pt x="7" y="10"/>
                  </a:cubicBezTo>
                  <a:cubicBezTo>
                    <a:pt x="9" y="6"/>
                    <a:pt x="15" y="4"/>
                    <a:pt x="19" y="7"/>
                  </a:cubicBezTo>
                  <a:cubicBezTo>
                    <a:pt x="21" y="8"/>
                    <a:pt x="23" y="11"/>
                    <a:pt x="23" y="14"/>
                  </a:cubicBezTo>
                  <a:cubicBezTo>
                    <a:pt x="23" y="16"/>
                    <a:pt x="22" y="17"/>
                    <a:pt x="22" y="18"/>
                  </a:cubicBezTo>
                  <a:cubicBezTo>
                    <a:pt x="19" y="23"/>
                    <a:pt x="14" y="24"/>
                    <a:pt x="10"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3" name="Freeform 112"/>
            <p:cNvSpPr>
              <a:spLocks noEditPoints="1"/>
            </p:cNvSpPr>
            <p:nvPr/>
          </p:nvSpPr>
          <p:spPr bwMode="auto">
            <a:xfrm>
              <a:off x="7331843" y="3194965"/>
              <a:ext cx="104327" cy="108189"/>
            </a:xfrm>
            <a:custGeom>
              <a:avLst/>
              <a:gdLst>
                <a:gd name="T0" fmla="*/ 10 w 26"/>
                <a:gd name="T1" fmla="*/ 1 h 26"/>
                <a:gd name="T2" fmla="*/ 2 w 26"/>
                <a:gd name="T3" fmla="*/ 7 h 26"/>
                <a:gd name="T4" fmla="*/ 1 w 26"/>
                <a:gd name="T5" fmla="*/ 17 h 26"/>
                <a:gd name="T6" fmla="*/ 7 w 26"/>
                <a:gd name="T7" fmla="*/ 24 h 26"/>
                <a:gd name="T8" fmla="*/ 16 w 26"/>
                <a:gd name="T9" fmla="*/ 25 h 26"/>
                <a:gd name="T10" fmla="*/ 24 w 26"/>
                <a:gd name="T11" fmla="*/ 20 h 26"/>
                <a:gd name="T12" fmla="*/ 26 w 26"/>
                <a:gd name="T13" fmla="*/ 13 h 26"/>
                <a:gd name="T14" fmla="*/ 25 w 26"/>
                <a:gd name="T15" fmla="*/ 10 h 26"/>
                <a:gd name="T16" fmla="*/ 19 w 26"/>
                <a:gd name="T17" fmla="*/ 3 h 26"/>
                <a:gd name="T18" fmla="*/ 10 w 26"/>
                <a:gd name="T19" fmla="*/ 1 h 26"/>
                <a:gd name="T20" fmla="*/ 9 w 26"/>
                <a:gd name="T21" fmla="*/ 21 h 26"/>
                <a:gd name="T22" fmla="*/ 5 w 26"/>
                <a:gd name="T23" fmla="*/ 16 h 26"/>
                <a:gd name="T24" fmla="*/ 6 w 26"/>
                <a:gd name="T25" fmla="*/ 9 h 26"/>
                <a:gd name="T26" fmla="*/ 11 w 26"/>
                <a:gd name="T27" fmla="*/ 5 h 26"/>
                <a:gd name="T28" fmla="*/ 17 w 26"/>
                <a:gd name="T29" fmla="*/ 6 h 26"/>
                <a:gd name="T30" fmla="*/ 17 w 26"/>
                <a:gd name="T31" fmla="*/ 6 h 26"/>
                <a:gd name="T32" fmla="*/ 21 w 26"/>
                <a:gd name="T33" fmla="*/ 11 h 26"/>
                <a:gd name="T34" fmla="*/ 20 w 26"/>
                <a:gd name="T35" fmla="*/ 18 h 26"/>
                <a:gd name="T36" fmla="*/ 15 w 26"/>
                <a:gd name="T37" fmla="*/ 22 h 26"/>
                <a:gd name="T38" fmla="*/ 9 w 26"/>
                <a:gd name="T39" fmla="*/ 21 h 26"/>
                <a:gd name="T40" fmla="*/ 19 w 26"/>
                <a:gd name="T41" fmla="*/ 3 h 26"/>
                <a:gd name="T42" fmla="*/ 19 w 26"/>
                <a:gd name="T43" fmla="*/ 3 h 26"/>
                <a:gd name="T44" fmla="*/ 19 w 26"/>
                <a:gd name="T45" fmla="*/ 3 h 26"/>
                <a:gd name="T46" fmla="*/ 19 w 26"/>
                <a:gd name="T47" fmla="*/ 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26">
                  <a:moveTo>
                    <a:pt x="10" y="1"/>
                  </a:moveTo>
                  <a:cubicBezTo>
                    <a:pt x="7" y="2"/>
                    <a:pt x="4" y="4"/>
                    <a:pt x="2" y="7"/>
                  </a:cubicBezTo>
                  <a:cubicBezTo>
                    <a:pt x="1" y="10"/>
                    <a:pt x="0" y="13"/>
                    <a:pt x="1" y="17"/>
                  </a:cubicBezTo>
                  <a:cubicBezTo>
                    <a:pt x="2" y="20"/>
                    <a:pt x="4" y="23"/>
                    <a:pt x="7" y="24"/>
                  </a:cubicBezTo>
                  <a:cubicBezTo>
                    <a:pt x="10" y="26"/>
                    <a:pt x="13" y="26"/>
                    <a:pt x="16" y="25"/>
                  </a:cubicBezTo>
                  <a:cubicBezTo>
                    <a:pt x="19" y="25"/>
                    <a:pt x="22" y="22"/>
                    <a:pt x="24" y="20"/>
                  </a:cubicBezTo>
                  <a:cubicBezTo>
                    <a:pt x="25" y="18"/>
                    <a:pt x="26" y="16"/>
                    <a:pt x="26" y="13"/>
                  </a:cubicBezTo>
                  <a:cubicBezTo>
                    <a:pt x="26" y="12"/>
                    <a:pt x="25" y="11"/>
                    <a:pt x="25" y="10"/>
                  </a:cubicBezTo>
                  <a:cubicBezTo>
                    <a:pt x="24" y="7"/>
                    <a:pt x="22" y="4"/>
                    <a:pt x="19" y="3"/>
                  </a:cubicBezTo>
                  <a:cubicBezTo>
                    <a:pt x="16" y="1"/>
                    <a:pt x="13" y="0"/>
                    <a:pt x="10" y="1"/>
                  </a:cubicBezTo>
                  <a:close/>
                  <a:moveTo>
                    <a:pt x="9" y="21"/>
                  </a:moveTo>
                  <a:cubicBezTo>
                    <a:pt x="7" y="20"/>
                    <a:pt x="5" y="18"/>
                    <a:pt x="5" y="16"/>
                  </a:cubicBezTo>
                  <a:cubicBezTo>
                    <a:pt x="4" y="13"/>
                    <a:pt x="5" y="11"/>
                    <a:pt x="6" y="9"/>
                  </a:cubicBezTo>
                  <a:cubicBezTo>
                    <a:pt x="7" y="7"/>
                    <a:pt x="9" y="6"/>
                    <a:pt x="11" y="5"/>
                  </a:cubicBezTo>
                  <a:cubicBezTo>
                    <a:pt x="13" y="5"/>
                    <a:pt x="15" y="5"/>
                    <a:pt x="17" y="6"/>
                  </a:cubicBezTo>
                  <a:cubicBezTo>
                    <a:pt x="17" y="6"/>
                    <a:pt x="17" y="6"/>
                    <a:pt x="17" y="6"/>
                  </a:cubicBezTo>
                  <a:cubicBezTo>
                    <a:pt x="19" y="7"/>
                    <a:pt x="21" y="9"/>
                    <a:pt x="21" y="11"/>
                  </a:cubicBezTo>
                  <a:cubicBezTo>
                    <a:pt x="22" y="13"/>
                    <a:pt x="21" y="16"/>
                    <a:pt x="20" y="18"/>
                  </a:cubicBezTo>
                  <a:cubicBezTo>
                    <a:pt x="19" y="20"/>
                    <a:pt x="17" y="21"/>
                    <a:pt x="15" y="22"/>
                  </a:cubicBezTo>
                  <a:cubicBezTo>
                    <a:pt x="13" y="22"/>
                    <a:pt x="11" y="22"/>
                    <a:pt x="9" y="21"/>
                  </a:cubicBezTo>
                  <a:close/>
                  <a:moveTo>
                    <a:pt x="19" y="3"/>
                  </a:moveTo>
                  <a:cubicBezTo>
                    <a:pt x="19" y="3"/>
                    <a:pt x="19" y="3"/>
                    <a:pt x="19" y="3"/>
                  </a:cubicBezTo>
                  <a:cubicBezTo>
                    <a:pt x="19" y="3"/>
                    <a:pt x="19" y="3"/>
                    <a:pt x="19" y="3"/>
                  </a:cubicBezTo>
                  <a:cubicBezTo>
                    <a:pt x="19" y="3"/>
                    <a:pt x="19" y="3"/>
                    <a:pt x="19"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5" name="Freeform 114"/>
            <p:cNvSpPr>
              <a:spLocks noEditPoints="1"/>
            </p:cNvSpPr>
            <p:nvPr/>
          </p:nvSpPr>
          <p:spPr bwMode="auto">
            <a:xfrm>
              <a:off x="7242974" y="2584467"/>
              <a:ext cx="112055" cy="112055"/>
            </a:xfrm>
            <a:custGeom>
              <a:avLst/>
              <a:gdLst>
                <a:gd name="T0" fmla="*/ 8 w 27"/>
                <a:gd name="T1" fmla="*/ 3 h 27"/>
                <a:gd name="T2" fmla="*/ 3 w 27"/>
                <a:gd name="T3" fmla="*/ 20 h 27"/>
                <a:gd name="T4" fmla="*/ 11 w 27"/>
                <a:gd name="T5" fmla="*/ 26 h 27"/>
                <a:gd name="T6" fmla="*/ 20 w 27"/>
                <a:gd name="T7" fmla="*/ 25 h 27"/>
                <a:gd name="T8" fmla="*/ 26 w 27"/>
                <a:gd name="T9" fmla="*/ 17 h 27"/>
                <a:gd name="T10" fmla="*/ 27 w 27"/>
                <a:gd name="T11" fmla="*/ 14 h 27"/>
                <a:gd name="T12" fmla="*/ 25 w 27"/>
                <a:gd name="T13" fmla="*/ 8 h 27"/>
                <a:gd name="T14" fmla="*/ 8 w 27"/>
                <a:gd name="T15" fmla="*/ 3 h 27"/>
                <a:gd name="T16" fmla="*/ 12 w 27"/>
                <a:gd name="T17" fmla="*/ 22 h 27"/>
                <a:gd name="T18" fmla="*/ 7 w 27"/>
                <a:gd name="T19" fmla="*/ 18 h 27"/>
                <a:gd name="T20" fmla="*/ 10 w 27"/>
                <a:gd name="T21" fmla="*/ 7 h 27"/>
                <a:gd name="T22" fmla="*/ 21 w 27"/>
                <a:gd name="T23" fmla="*/ 10 h 27"/>
                <a:gd name="T24" fmla="*/ 22 w 27"/>
                <a:gd name="T25" fmla="*/ 16 h 27"/>
                <a:gd name="T26" fmla="*/ 18 w 27"/>
                <a:gd name="T27" fmla="*/ 21 h 27"/>
                <a:gd name="T28" fmla="*/ 18 w 27"/>
                <a:gd name="T29" fmla="*/ 21 h 27"/>
                <a:gd name="T30" fmla="*/ 12 w 27"/>
                <a:gd name="T31" fmla="*/ 22 h 27"/>
                <a:gd name="T32" fmla="*/ 20 w 27"/>
                <a:gd name="T33" fmla="*/ 25 h 27"/>
                <a:gd name="T34" fmla="*/ 20 w 27"/>
                <a:gd name="T35" fmla="*/ 25 h 27"/>
                <a:gd name="T36" fmla="*/ 20 w 27"/>
                <a:gd name="T3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7">
                  <a:moveTo>
                    <a:pt x="8" y="3"/>
                  </a:moveTo>
                  <a:cubicBezTo>
                    <a:pt x="2" y="7"/>
                    <a:pt x="0" y="14"/>
                    <a:pt x="3" y="20"/>
                  </a:cubicBezTo>
                  <a:cubicBezTo>
                    <a:pt x="5" y="23"/>
                    <a:pt x="8" y="25"/>
                    <a:pt x="11" y="26"/>
                  </a:cubicBezTo>
                  <a:cubicBezTo>
                    <a:pt x="14" y="27"/>
                    <a:pt x="17" y="26"/>
                    <a:pt x="20" y="25"/>
                  </a:cubicBezTo>
                  <a:cubicBezTo>
                    <a:pt x="23" y="23"/>
                    <a:pt x="25" y="20"/>
                    <a:pt x="26" y="17"/>
                  </a:cubicBezTo>
                  <a:cubicBezTo>
                    <a:pt x="26" y="16"/>
                    <a:pt x="27" y="15"/>
                    <a:pt x="27" y="14"/>
                  </a:cubicBezTo>
                  <a:cubicBezTo>
                    <a:pt x="27" y="12"/>
                    <a:pt x="26" y="10"/>
                    <a:pt x="25" y="8"/>
                  </a:cubicBezTo>
                  <a:cubicBezTo>
                    <a:pt x="21" y="2"/>
                    <a:pt x="14" y="0"/>
                    <a:pt x="8" y="3"/>
                  </a:cubicBezTo>
                  <a:close/>
                  <a:moveTo>
                    <a:pt x="12" y="22"/>
                  </a:moveTo>
                  <a:cubicBezTo>
                    <a:pt x="10" y="22"/>
                    <a:pt x="8" y="20"/>
                    <a:pt x="7" y="18"/>
                  </a:cubicBezTo>
                  <a:cubicBezTo>
                    <a:pt x="4" y="14"/>
                    <a:pt x="6" y="9"/>
                    <a:pt x="10" y="7"/>
                  </a:cubicBezTo>
                  <a:cubicBezTo>
                    <a:pt x="14" y="4"/>
                    <a:pt x="19" y="6"/>
                    <a:pt x="21" y="10"/>
                  </a:cubicBezTo>
                  <a:cubicBezTo>
                    <a:pt x="23" y="12"/>
                    <a:pt x="23" y="14"/>
                    <a:pt x="22" y="16"/>
                  </a:cubicBezTo>
                  <a:cubicBezTo>
                    <a:pt x="22" y="18"/>
                    <a:pt x="20" y="20"/>
                    <a:pt x="18" y="21"/>
                  </a:cubicBezTo>
                  <a:cubicBezTo>
                    <a:pt x="18" y="21"/>
                    <a:pt x="18" y="21"/>
                    <a:pt x="18" y="21"/>
                  </a:cubicBezTo>
                  <a:cubicBezTo>
                    <a:pt x="16" y="22"/>
                    <a:pt x="14" y="23"/>
                    <a:pt x="12" y="22"/>
                  </a:cubicBezTo>
                  <a:close/>
                  <a:moveTo>
                    <a:pt x="20" y="25"/>
                  </a:moveTo>
                  <a:cubicBezTo>
                    <a:pt x="20" y="25"/>
                    <a:pt x="20" y="25"/>
                    <a:pt x="20" y="25"/>
                  </a:cubicBezTo>
                  <a:cubicBezTo>
                    <a:pt x="20" y="25"/>
                    <a:pt x="20" y="25"/>
                    <a:pt x="20"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6" name="Freeform 115"/>
            <p:cNvSpPr>
              <a:spLocks noEditPoints="1"/>
            </p:cNvSpPr>
            <p:nvPr/>
          </p:nvSpPr>
          <p:spPr bwMode="auto">
            <a:xfrm>
              <a:off x="7297069" y="2777662"/>
              <a:ext cx="119782" cy="119782"/>
            </a:xfrm>
            <a:custGeom>
              <a:avLst/>
              <a:gdLst>
                <a:gd name="T0" fmla="*/ 8 w 29"/>
                <a:gd name="T1" fmla="*/ 4 h 29"/>
                <a:gd name="T2" fmla="*/ 4 w 29"/>
                <a:gd name="T3" fmla="*/ 21 h 29"/>
                <a:gd name="T4" fmla="*/ 21 w 29"/>
                <a:gd name="T5" fmla="*/ 25 h 29"/>
                <a:gd name="T6" fmla="*/ 21 w 29"/>
                <a:gd name="T7" fmla="*/ 25 h 29"/>
                <a:gd name="T8" fmla="*/ 25 w 29"/>
                <a:gd name="T9" fmla="*/ 8 h 29"/>
                <a:gd name="T10" fmla="*/ 8 w 29"/>
                <a:gd name="T11" fmla="*/ 4 h 29"/>
                <a:gd name="T12" fmla="*/ 7 w 29"/>
                <a:gd name="T13" fmla="*/ 19 h 29"/>
                <a:gd name="T14" fmla="*/ 10 w 29"/>
                <a:gd name="T15" fmla="*/ 7 h 29"/>
                <a:gd name="T16" fmla="*/ 22 w 29"/>
                <a:gd name="T17" fmla="*/ 10 h 29"/>
                <a:gd name="T18" fmla="*/ 23 w 29"/>
                <a:gd name="T19" fmla="*/ 15 h 29"/>
                <a:gd name="T20" fmla="*/ 19 w 29"/>
                <a:gd name="T21" fmla="*/ 22 h 29"/>
                <a:gd name="T22" fmla="*/ 7 w 29"/>
                <a:gd name="T23" fmla="*/ 1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9">
                  <a:moveTo>
                    <a:pt x="8" y="4"/>
                  </a:moveTo>
                  <a:cubicBezTo>
                    <a:pt x="2" y="7"/>
                    <a:pt x="0" y="15"/>
                    <a:pt x="4" y="21"/>
                  </a:cubicBezTo>
                  <a:cubicBezTo>
                    <a:pt x="7" y="27"/>
                    <a:pt x="15" y="29"/>
                    <a:pt x="21" y="25"/>
                  </a:cubicBezTo>
                  <a:cubicBezTo>
                    <a:pt x="21" y="25"/>
                    <a:pt x="21" y="25"/>
                    <a:pt x="21" y="25"/>
                  </a:cubicBezTo>
                  <a:cubicBezTo>
                    <a:pt x="27" y="22"/>
                    <a:pt x="29" y="14"/>
                    <a:pt x="25" y="8"/>
                  </a:cubicBezTo>
                  <a:cubicBezTo>
                    <a:pt x="22" y="2"/>
                    <a:pt x="14" y="0"/>
                    <a:pt x="8" y="4"/>
                  </a:cubicBezTo>
                  <a:close/>
                  <a:moveTo>
                    <a:pt x="7" y="19"/>
                  </a:moveTo>
                  <a:cubicBezTo>
                    <a:pt x="5" y="15"/>
                    <a:pt x="6" y="10"/>
                    <a:pt x="10" y="7"/>
                  </a:cubicBezTo>
                  <a:cubicBezTo>
                    <a:pt x="14" y="5"/>
                    <a:pt x="19" y="6"/>
                    <a:pt x="22" y="10"/>
                  </a:cubicBezTo>
                  <a:cubicBezTo>
                    <a:pt x="22" y="12"/>
                    <a:pt x="23" y="13"/>
                    <a:pt x="23" y="15"/>
                  </a:cubicBezTo>
                  <a:cubicBezTo>
                    <a:pt x="23" y="18"/>
                    <a:pt x="21" y="20"/>
                    <a:pt x="19" y="22"/>
                  </a:cubicBezTo>
                  <a:cubicBezTo>
                    <a:pt x="15" y="24"/>
                    <a:pt x="9" y="23"/>
                    <a:pt x="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7" name="Freeform 116"/>
            <p:cNvSpPr>
              <a:spLocks noEditPoints="1"/>
            </p:cNvSpPr>
            <p:nvPr/>
          </p:nvSpPr>
          <p:spPr bwMode="auto">
            <a:xfrm>
              <a:off x="7331843" y="2978586"/>
              <a:ext cx="104327" cy="104327"/>
            </a:xfrm>
            <a:custGeom>
              <a:avLst/>
              <a:gdLst>
                <a:gd name="T0" fmla="*/ 7 w 26"/>
                <a:gd name="T1" fmla="*/ 2 h 25"/>
                <a:gd name="T2" fmla="*/ 1 w 26"/>
                <a:gd name="T3" fmla="*/ 9 h 25"/>
                <a:gd name="T4" fmla="*/ 2 w 26"/>
                <a:gd name="T5" fmla="*/ 19 h 25"/>
                <a:gd name="T6" fmla="*/ 10 w 26"/>
                <a:gd name="T7" fmla="*/ 25 h 25"/>
                <a:gd name="T8" fmla="*/ 19 w 26"/>
                <a:gd name="T9" fmla="*/ 23 h 25"/>
                <a:gd name="T10" fmla="*/ 25 w 26"/>
                <a:gd name="T11" fmla="*/ 16 h 25"/>
                <a:gd name="T12" fmla="*/ 26 w 26"/>
                <a:gd name="T13" fmla="*/ 12 h 25"/>
                <a:gd name="T14" fmla="*/ 24 w 26"/>
                <a:gd name="T15" fmla="*/ 6 h 25"/>
                <a:gd name="T16" fmla="*/ 16 w 26"/>
                <a:gd name="T17" fmla="*/ 0 h 25"/>
                <a:gd name="T18" fmla="*/ 7 w 26"/>
                <a:gd name="T19" fmla="*/ 2 h 25"/>
                <a:gd name="T20" fmla="*/ 11 w 26"/>
                <a:gd name="T21" fmla="*/ 21 h 25"/>
                <a:gd name="T22" fmla="*/ 6 w 26"/>
                <a:gd name="T23" fmla="*/ 17 h 25"/>
                <a:gd name="T24" fmla="*/ 5 w 26"/>
                <a:gd name="T25" fmla="*/ 10 h 25"/>
                <a:gd name="T26" fmla="*/ 9 w 26"/>
                <a:gd name="T27" fmla="*/ 5 h 25"/>
                <a:gd name="T28" fmla="*/ 15 w 26"/>
                <a:gd name="T29" fmla="*/ 4 h 25"/>
                <a:gd name="T30" fmla="*/ 20 w 26"/>
                <a:gd name="T31" fmla="*/ 8 h 25"/>
                <a:gd name="T32" fmla="*/ 21 w 26"/>
                <a:gd name="T33" fmla="*/ 15 h 25"/>
                <a:gd name="T34" fmla="*/ 17 w 26"/>
                <a:gd name="T35" fmla="*/ 20 h 25"/>
                <a:gd name="T36" fmla="*/ 17 w 26"/>
                <a:gd name="T37" fmla="*/ 20 h 25"/>
                <a:gd name="T38" fmla="*/ 11 w 26"/>
                <a:gd name="T39" fmla="*/ 21 h 25"/>
                <a:gd name="T40" fmla="*/ 19 w 26"/>
                <a:gd name="T41" fmla="*/ 23 h 25"/>
                <a:gd name="T42" fmla="*/ 19 w 26"/>
                <a:gd name="T43" fmla="*/ 23 h 25"/>
                <a:gd name="T44" fmla="*/ 19 w 26"/>
                <a:gd name="T45"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5">
                  <a:moveTo>
                    <a:pt x="7" y="2"/>
                  </a:moveTo>
                  <a:cubicBezTo>
                    <a:pt x="4" y="3"/>
                    <a:pt x="2" y="6"/>
                    <a:pt x="1" y="9"/>
                  </a:cubicBezTo>
                  <a:cubicBezTo>
                    <a:pt x="0" y="12"/>
                    <a:pt x="1" y="16"/>
                    <a:pt x="2" y="19"/>
                  </a:cubicBezTo>
                  <a:cubicBezTo>
                    <a:pt x="4" y="22"/>
                    <a:pt x="7" y="24"/>
                    <a:pt x="10" y="25"/>
                  </a:cubicBezTo>
                  <a:cubicBezTo>
                    <a:pt x="13" y="25"/>
                    <a:pt x="16" y="25"/>
                    <a:pt x="19" y="23"/>
                  </a:cubicBezTo>
                  <a:cubicBezTo>
                    <a:pt x="22" y="22"/>
                    <a:pt x="24" y="19"/>
                    <a:pt x="25" y="16"/>
                  </a:cubicBezTo>
                  <a:cubicBezTo>
                    <a:pt x="25" y="15"/>
                    <a:pt x="26" y="14"/>
                    <a:pt x="26" y="12"/>
                  </a:cubicBezTo>
                  <a:cubicBezTo>
                    <a:pt x="26" y="10"/>
                    <a:pt x="25" y="8"/>
                    <a:pt x="24" y="6"/>
                  </a:cubicBezTo>
                  <a:cubicBezTo>
                    <a:pt x="22" y="3"/>
                    <a:pt x="19" y="1"/>
                    <a:pt x="16" y="0"/>
                  </a:cubicBezTo>
                  <a:cubicBezTo>
                    <a:pt x="13" y="0"/>
                    <a:pt x="10" y="0"/>
                    <a:pt x="7" y="2"/>
                  </a:cubicBezTo>
                  <a:close/>
                  <a:moveTo>
                    <a:pt x="11" y="21"/>
                  </a:moveTo>
                  <a:cubicBezTo>
                    <a:pt x="9" y="20"/>
                    <a:pt x="7" y="19"/>
                    <a:pt x="6" y="17"/>
                  </a:cubicBezTo>
                  <a:cubicBezTo>
                    <a:pt x="5" y="15"/>
                    <a:pt x="4" y="12"/>
                    <a:pt x="5" y="10"/>
                  </a:cubicBezTo>
                  <a:cubicBezTo>
                    <a:pt x="5" y="8"/>
                    <a:pt x="7" y="6"/>
                    <a:pt x="9" y="5"/>
                  </a:cubicBezTo>
                  <a:cubicBezTo>
                    <a:pt x="11" y="4"/>
                    <a:pt x="13" y="4"/>
                    <a:pt x="15" y="4"/>
                  </a:cubicBezTo>
                  <a:cubicBezTo>
                    <a:pt x="17" y="5"/>
                    <a:pt x="19" y="6"/>
                    <a:pt x="20" y="8"/>
                  </a:cubicBezTo>
                  <a:cubicBezTo>
                    <a:pt x="21" y="10"/>
                    <a:pt x="22" y="12"/>
                    <a:pt x="21" y="15"/>
                  </a:cubicBezTo>
                  <a:cubicBezTo>
                    <a:pt x="21" y="17"/>
                    <a:pt x="19" y="19"/>
                    <a:pt x="17" y="20"/>
                  </a:cubicBezTo>
                  <a:cubicBezTo>
                    <a:pt x="17" y="20"/>
                    <a:pt x="17" y="20"/>
                    <a:pt x="17" y="20"/>
                  </a:cubicBezTo>
                  <a:cubicBezTo>
                    <a:pt x="15" y="21"/>
                    <a:pt x="13" y="21"/>
                    <a:pt x="11" y="21"/>
                  </a:cubicBezTo>
                  <a:close/>
                  <a:moveTo>
                    <a:pt x="19" y="23"/>
                  </a:moveTo>
                  <a:cubicBezTo>
                    <a:pt x="19" y="23"/>
                    <a:pt x="19" y="23"/>
                    <a:pt x="19" y="23"/>
                  </a:cubicBezTo>
                  <a:cubicBezTo>
                    <a:pt x="19" y="23"/>
                    <a:pt x="19" y="23"/>
                    <a:pt x="19"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8" name="Freeform 117"/>
            <p:cNvSpPr>
              <a:spLocks noEditPoints="1"/>
            </p:cNvSpPr>
            <p:nvPr/>
          </p:nvSpPr>
          <p:spPr bwMode="auto">
            <a:xfrm>
              <a:off x="7042051" y="2225125"/>
              <a:ext cx="108189" cy="112055"/>
            </a:xfrm>
            <a:custGeom>
              <a:avLst/>
              <a:gdLst>
                <a:gd name="T0" fmla="*/ 6 w 26"/>
                <a:gd name="T1" fmla="*/ 2 h 27"/>
                <a:gd name="T2" fmla="*/ 0 w 26"/>
                <a:gd name="T3" fmla="*/ 10 h 27"/>
                <a:gd name="T4" fmla="*/ 0 w 26"/>
                <a:gd name="T5" fmla="*/ 13 h 27"/>
                <a:gd name="T6" fmla="*/ 1 w 26"/>
                <a:gd name="T7" fmla="*/ 19 h 27"/>
                <a:gd name="T8" fmla="*/ 18 w 26"/>
                <a:gd name="T9" fmla="*/ 24 h 27"/>
                <a:gd name="T10" fmla="*/ 23 w 26"/>
                <a:gd name="T11" fmla="*/ 6 h 27"/>
                <a:gd name="T12" fmla="*/ 15 w 26"/>
                <a:gd name="T13" fmla="*/ 1 h 27"/>
                <a:gd name="T14" fmla="*/ 6 w 26"/>
                <a:gd name="T15" fmla="*/ 2 h 27"/>
                <a:gd name="T16" fmla="*/ 5 w 26"/>
                <a:gd name="T17" fmla="*/ 17 h 27"/>
                <a:gd name="T18" fmla="*/ 4 w 26"/>
                <a:gd name="T19" fmla="*/ 11 h 27"/>
                <a:gd name="T20" fmla="*/ 8 w 26"/>
                <a:gd name="T21" fmla="*/ 5 h 27"/>
                <a:gd name="T22" fmla="*/ 8 w 26"/>
                <a:gd name="T23" fmla="*/ 5 h 27"/>
                <a:gd name="T24" fmla="*/ 14 w 26"/>
                <a:gd name="T25" fmla="*/ 5 h 27"/>
                <a:gd name="T26" fmla="*/ 20 w 26"/>
                <a:gd name="T27" fmla="*/ 8 h 27"/>
                <a:gd name="T28" fmla="*/ 16 w 26"/>
                <a:gd name="T29" fmla="*/ 20 h 27"/>
                <a:gd name="T30" fmla="*/ 5 w 26"/>
                <a:gd name="T31" fmla="*/ 17 h 27"/>
                <a:gd name="T32" fmla="*/ 6 w 26"/>
                <a:gd name="T33" fmla="*/ 2 h 27"/>
                <a:gd name="T34" fmla="*/ 6 w 26"/>
                <a:gd name="T35"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7">
                  <a:moveTo>
                    <a:pt x="6" y="2"/>
                  </a:moveTo>
                  <a:cubicBezTo>
                    <a:pt x="3" y="4"/>
                    <a:pt x="1" y="6"/>
                    <a:pt x="0" y="10"/>
                  </a:cubicBezTo>
                  <a:cubicBezTo>
                    <a:pt x="0" y="11"/>
                    <a:pt x="0" y="12"/>
                    <a:pt x="0" y="13"/>
                  </a:cubicBezTo>
                  <a:cubicBezTo>
                    <a:pt x="0" y="15"/>
                    <a:pt x="0" y="17"/>
                    <a:pt x="1" y="19"/>
                  </a:cubicBezTo>
                  <a:cubicBezTo>
                    <a:pt x="5" y="25"/>
                    <a:pt x="12" y="27"/>
                    <a:pt x="18" y="24"/>
                  </a:cubicBezTo>
                  <a:cubicBezTo>
                    <a:pt x="24" y="20"/>
                    <a:pt x="26" y="12"/>
                    <a:pt x="23" y="6"/>
                  </a:cubicBezTo>
                  <a:cubicBezTo>
                    <a:pt x="21" y="4"/>
                    <a:pt x="19" y="2"/>
                    <a:pt x="15" y="1"/>
                  </a:cubicBezTo>
                  <a:cubicBezTo>
                    <a:pt x="12" y="0"/>
                    <a:pt x="9" y="0"/>
                    <a:pt x="6" y="2"/>
                  </a:cubicBezTo>
                  <a:close/>
                  <a:moveTo>
                    <a:pt x="5" y="17"/>
                  </a:moveTo>
                  <a:cubicBezTo>
                    <a:pt x="4" y="15"/>
                    <a:pt x="3" y="13"/>
                    <a:pt x="4" y="11"/>
                  </a:cubicBezTo>
                  <a:cubicBezTo>
                    <a:pt x="5" y="8"/>
                    <a:pt x="6" y="7"/>
                    <a:pt x="8" y="5"/>
                  </a:cubicBezTo>
                  <a:cubicBezTo>
                    <a:pt x="8" y="5"/>
                    <a:pt x="8" y="5"/>
                    <a:pt x="8" y="5"/>
                  </a:cubicBezTo>
                  <a:cubicBezTo>
                    <a:pt x="10" y="4"/>
                    <a:pt x="12" y="4"/>
                    <a:pt x="14" y="5"/>
                  </a:cubicBezTo>
                  <a:cubicBezTo>
                    <a:pt x="17" y="5"/>
                    <a:pt x="18" y="7"/>
                    <a:pt x="20" y="8"/>
                  </a:cubicBezTo>
                  <a:cubicBezTo>
                    <a:pt x="22" y="13"/>
                    <a:pt x="20" y="18"/>
                    <a:pt x="16" y="20"/>
                  </a:cubicBezTo>
                  <a:cubicBezTo>
                    <a:pt x="12" y="22"/>
                    <a:pt x="7" y="21"/>
                    <a:pt x="5" y="17"/>
                  </a:cubicBezTo>
                  <a:close/>
                  <a:moveTo>
                    <a:pt x="6" y="2"/>
                  </a:moveTo>
                  <a:cubicBezTo>
                    <a:pt x="6" y="2"/>
                    <a:pt x="6" y="2"/>
                    <a:pt x="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9" name="Freeform 118"/>
            <p:cNvSpPr>
              <a:spLocks noEditPoints="1"/>
            </p:cNvSpPr>
            <p:nvPr/>
          </p:nvSpPr>
          <p:spPr bwMode="auto">
            <a:xfrm>
              <a:off x="6887495" y="2070568"/>
              <a:ext cx="119782" cy="119782"/>
            </a:xfrm>
            <a:custGeom>
              <a:avLst/>
              <a:gdLst>
                <a:gd name="T0" fmla="*/ 8 w 29"/>
                <a:gd name="T1" fmla="*/ 4 h 29"/>
                <a:gd name="T2" fmla="*/ 8 w 29"/>
                <a:gd name="T3" fmla="*/ 4 h 29"/>
                <a:gd name="T4" fmla="*/ 4 w 29"/>
                <a:gd name="T5" fmla="*/ 21 h 29"/>
                <a:gd name="T6" fmla="*/ 21 w 29"/>
                <a:gd name="T7" fmla="*/ 25 h 29"/>
                <a:gd name="T8" fmla="*/ 25 w 29"/>
                <a:gd name="T9" fmla="*/ 8 h 29"/>
                <a:gd name="T10" fmla="*/ 8 w 29"/>
                <a:gd name="T11" fmla="*/ 4 h 29"/>
                <a:gd name="T12" fmla="*/ 22 w 29"/>
                <a:gd name="T13" fmla="*/ 10 h 29"/>
                <a:gd name="T14" fmla="*/ 19 w 29"/>
                <a:gd name="T15" fmla="*/ 22 h 29"/>
                <a:gd name="T16" fmla="*/ 7 w 29"/>
                <a:gd name="T17" fmla="*/ 19 h 29"/>
                <a:gd name="T18" fmla="*/ 6 w 29"/>
                <a:gd name="T19" fmla="*/ 15 h 29"/>
                <a:gd name="T20" fmla="*/ 10 w 29"/>
                <a:gd name="T21" fmla="*/ 7 h 29"/>
                <a:gd name="T22" fmla="*/ 22 w 29"/>
                <a:gd name="T23" fmla="*/ 1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9">
                  <a:moveTo>
                    <a:pt x="8" y="4"/>
                  </a:moveTo>
                  <a:cubicBezTo>
                    <a:pt x="8" y="4"/>
                    <a:pt x="8" y="4"/>
                    <a:pt x="8" y="4"/>
                  </a:cubicBezTo>
                  <a:cubicBezTo>
                    <a:pt x="2" y="7"/>
                    <a:pt x="0" y="15"/>
                    <a:pt x="4" y="21"/>
                  </a:cubicBezTo>
                  <a:cubicBezTo>
                    <a:pt x="7" y="27"/>
                    <a:pt x="15" y="29"/>
                    <a:pt x="21" y="25"/>
                  </a:cubicBezTo>
                  <a:cubicBezTo>
                    <a:pt x="27" y="22"/>
                    <a:pt x="29" y="14"/>
                    <a:pt x="25" y="8"/>
                  </a:cubicBezTo>
                  <a:cubicBezTo>
                    <a:pt x="22" y="2"/>
                    <a:pt x="14" y="0"/>
                    <a:pt x="8" y="4"/>
                  </a:cubicBezTo>
                  <a:close/>
                  <a:moveTo>
                    <a:pt x="22" y="10"/>
                  </a:moveTo>
                  <a:cubicBezTo>
                    <a:pt x="24" y="14"/>
                    <a:pt x="23" y="19"/>
                    <a:pt x="19" y="22"/>
                  </a:cubicBezTo>
                  <a:cubicBezTo>
                    <a:pt x="15" y="24"/>
                    <a:pt x="10" y="23"/>
                    <a:pt x="7" y="19"/>
                  </a:cubicBezTo>
                  <a:cubicBezTo>
                    <a:pt x="6" y="17"/>
                    <a:pt x="6" y="16"/>
                    <a:pt x="6" y="15"/>
                  </a:cubicBezTo>
                  <a:cubicBezTo>
                    <a:pt x="6" y="12"/>
                    <a:pt x="8" y="9"/>
                    <a:pt x="10" y="7"/>
                  </a:cubicBezTo>
                  <a:cubicBezTo>
                    <a:pt x="14" y="5"/>
                    <a:pt x="20" y="6"/>
                    <a:pt x="22"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0" name="Freeform 119"/>
            <p:cNvSpPr>
              <a:spLocks noEditPoints="1"/>
            </p:cNvSpPr>
            <p:nvPr/>
          </p:nvSpPr>
          <p:spPr bwMode="auto">
            <a:xfrm>
              <a:off x="6744529" y="1954651"/>
              <a:ext cx="100462" cy="108189"/>
            </a:xfrm>
            <a:custGeom>
              <a:avLst/>
              <a:gdLst>
                <a:gd name="T0" fmla="*/ 6 w 25"/>
                <a:gd name="T1" fmla="*/ 2 h 26"/>
                <a:gd name="T2" fmla="*/ 0 w 25"/>
                <a:gd name="T3" fmla="*/ 10 h 26"/>
                <a:gd name="T4" fmla="*/ 0 w 25"/>
                <a:gd name="T5" fmla="*/ 13 h 26"/>
                <a:gd name="T6" fmla="*/ 1 w 25"/>
                <a:gd name="T7" fmla="*/ 20 h 26"/>
                <a:gd name="T8" fmla="*/ 9 w 25"/>
                <a:gd name="T9" fmla="*/ 25 h 26"/>
                <a:gd name="T10" fmla="*/ 19 w 25"/>
                <a:gd name="T11" fmla="*/ 24 h 26"/>
                <a:gd name="T12" fmla="*/ 24 w 25"/>
                <a:gd name="T13" fmla="*/ 17 h 26"/>
                <a:gd name="T14" fmla="*/ 23 w 25"/>
                <a:gd name="T15" fmla="*/ 7 h 26"/>
                <a:gd name="T16" fmla="*/ 16 w 25"/>
                <a:gd name="T17" fmla="*/ 1 h 26"/>
                <a:gd name="T18" fmla="*/ 6 w 25"/>
                <a:gd name="T19" fmla="*/ 2 h 26"/>
                <a:gd name="T20" fmla="*/ 10 w 25"/>
                <a:gd name="T21" fmla="*/ 22 h 26"/>
                <a:gd name="T22" fmla="*/ 5 w 25"/>
                <a:gd name="T23" fmla="*/ 18 h 26"/>
                <a:gd name="T24" fmla="*/ 4 w 25"/>
                <a:gd name="T25" fmla="*/ 11 h 26"/>
                <a:gd name="T26" fmla="*/ 8 w 25"/>
                <a:gd name="T27" fmla="*/ 6 h 26"/>
                <a:gd name="T28" fmla="*/ 8 w 25"/>
                <a:gd name="T29" fmla="*/ 6 h 26"/>
                <a:gd name="T30" fmla="*/ 14 w 25"/>
                <a:gd name="T31" fmla="*/ 5 h 26"/>
                <a:gd name="T32" fmla="*/ 20 w 25"/>
                <a:gd name="T33" fmla="*/ 9 h 26"/>
                <a:gd name="T34" fmla="*/ 21 w 25"/>
                <a:gd name="T35" fmla="*/ 15 h 26"/>
                <a:gd name="T36" fmla="*/ 17 w 25"/>
                <a:gd name="T37" fmla="*/ 21 h 26"/>
                <a:gd name="T38" fmla="*/ 10 w 25"/>
                <a:gd name="T39" fmla="*/ 22 h 26"/>
                <a:gd name="T40" fmla="*/ 6 w 25"/>
                <a:gd name="T41" fmla="*/ 2 h 26"/>
                <a:gd name="T42" fmla="*/ 6 w 25"/>
                <a:gd name="T43"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26">
                  <a:moveTo>
                    <a:pt x="6" y="2"/>
                  </a:moveTo>
                  <a:cubicBezTo>
                    <a:pt x="3" y="4"/>
                    <a:pt x="1" y="7"/>
                    <a:pt x="0" y="10"/>
                  </a:cubicBezTo>
                  <a:cubicBezTo>
                    <a:pt x="0" y="11"/>
                    <a:pt x="0" y="12"/>
                    <a:pt x="0" y="13"/>
                  </a:cubicBezTo>
                  <a:cubicBezTo>
                    <a:pt x="0" y="15"/>
                    <a:pt x="0" y="18"/>
                    <a:pt x="1" y="20"/>
                  </a:cubicBezTo>
                  <a:cubicBezTo>
                    <a:pt x="3" y="22"/>
                    <a:pt x="6" y="25"/>
                    <a:pt x="9" y="25"/>
                  </a:cubicBezTo>
                  <a:cubicBezTo>
                    <a:pt x="12" y="26"/>
                    <a:pt x="16" y="26"/>
                    <a:pt x="19" y="24"/>
                  </a:cubicBezTo>
                  <a:cubicBezTo>
                    <a:pt x="21" y="22"/>
                    <a:pt x="24" y="20"/>
                    <a:pt x="24" y="17"/>
                  </a:cubicBezTo>
                  <a:cubicBezTo>
                    <a:pt x="25" y="13"/>
                    <a:pt x="25" y="10"/>
                    <a:pt x="23" y="7"/>
                  </a:cubicBezTo>
                  <a:cubicBezTo>
                    <a:pt x="21" y="4"/>
                    <a:pt x="19" y="2"/>
                    <a:pt x="16" y="1"/>
                  </a:cubicBezTo>
                  <a:cubicBezTo>
                    <a:pt x="12" y="0"/>
                    <a:pt x="9" y="1"/>
                    <a:pt x="6" y="2"/>
                  </a:cubicBezTo>
                  <a:close/>
                  <a:moveTo>
                    <a:pt x="10" y="22"/>
                  </a:moveTo>
                  <a:cubicBezTo>
                    <a:pt x="8" y="21"/>
                    <a:pt x="6" y="20"/>
                    <a:pt x="5" y="18"/>
                  </a:cubicBezTo>
                  <a:cubicBezTo>
                    <a:pt x="4" y="16"/>
                    <a:pt x="3" y="13"/>
                    <a:pt x="4" y="11"/>
                  </a:cubicBezTo>
                  <a:cubicBezTo>
                    <a:pt x="5" y="9"/>
                    <a:pt x="6" y="7"/>
                    <a:pt x="8" y="6"/>
                  </a:cubicBezTo>
                  <a:cubicBezTo>
                    <a:pt x="8" y="6"/>
                    <a:pt x="8" y="6"/>
                    <a:pt x="8" y="6"/>
                  </a:cubicBezTo>
                  <a:cubicBezTo>
                    <a:pt x="10" y="5"/>
                    <a:pt x="12" y="4"/>
                    <a:pt x="14" y="5"/>
                  </a:cubicBezTo>
                  <a:cubicBezTo>
                    <a:pt x="17" y="6"/>
                    <a:pt x="19" y="7"/>
                    <a:pt x="20" y="9"/>
                  </a:cubicBezTo>
                  <a:cubicBezTo>
                    <a:pt x="21" y="11"/>
                    <a:pt x="21" y="13"/>
                    <a:pt x="21" y="15"/>
                  </a:cubicBezTo>
                  <a:cubicBezTo>
                    <a:pt x="20" y="18"/>
                    <a:pt x="19" y="20"/>
                    <a:pt x="17" y="21"/>
                  </a:cubicBezTo>
                  <a:cubicBezTo>
                    <a:pt x="15" y="22"/>
                    <a:pt x="12" y="22"/>
                    <a:pt x="10" y="22"/>
                  </a:cubicBezTo>
                  <a:close/>
                  <a:moveTo>
                    <a:pt x="6" y="2"/>
                  </a:moveTo>
                  <a:cubicBezTo>
                    <a:pt x="6" y="2"/>
                    <a:pt x="6" y="2"/>
                    <a:pt x="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21" name="Freeform 120"/>
          <p:cNvSpPr>
            <a:spLocks noEditPoints="1"/>
          </p:cNvSpPr>
          <p:nvPr/>
        </p:nvSpPr>
        <p:spPr bwMode="auto">
          <a:xfrm>
            <a:off x="11865335" y="3508639"/>
            <a:ext cx="200947" cy="208678"/>
          </a:xfrm>
          <a:custGeom>
            <a:avLst/>
            <a:gdLst>
              <a:gd name="T0" fmla="*/ 0 w 25"/>
              <a:gd name="T1" fmla="*/ 13 h 25"/>
              <a:gd name="T2" fmla="*/ 13 w 25"/>
              <a:gd name="T3" fmla="*/ 25 h 25"/>
              <a:gd name="T4" fmla="*/ 25 w 25"/>
              <a:gd name="T5" fmla="*/ 13 h 25"/>
              <a:gd name="T6" fmla="*/ 13 w 25"/>
              <a:gd name="T7" fmla="*/ 0 h 25"/>
              <a:gd name="T8" fmla="*/ 0 w 25"/>
              <a:gd name="T9" fmla="*/ 13 h 25"/>
              <a:gd name="T10" fmla="*/ 4 w 25"/>
              <a:gd name="T11" fmla="*/ 13 h 25"/>
              <a:gd name="T12" fmla="*/ 13 w 25"/>
              <a:gd name="T13" fmla="*/ 4 h 25"/>
              <a:gd name="T14" fmla="*/ 21 w 25"/>
              <a:gd name="T15" fmla="*/ 13 h 25"/>
              <a:gd name="T16" fmla="*/ 13 w 25"/>
              <a:gd name="T17" fmla="*/ 21 h 25"/>
              <a:gd name="T18" fmla="*/ 4 w 25"/>
              <a:gd name="T19"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3"/>
                </a:moveTo>
                <a:cubicBezTo>
                  <a:pt x="0" y="20"/>
                  <a:pt x="6" y="25"/>
                  <a:pt x="13" y="25"/>
                </a:cubicBezTo>
                <a:cubicBezTo>
                  <a:pt x="20" y="25"/>
                  <a:pt x="25" y="20"/>
                  <a:pt x="25" y="13"/>
                </a:cubicBezTo>
                <a:cubicBezTo>
                  <a:pt x="25" y="6"/>
                  <a:pt x="20" y="0"/>
                  <a:pt x="13" y="0"/>
                </a:cubicBezTo>
                <a:cubicBezTo>
                  <a:pt x="6" y="0"/>
                  <a:pt x="0" y="6"/>
                  <a:pt x="0" y="13"/>
                </a:cubicBezTo>
                <a:close/>
                <a:moveTo>
                  <a:pt x="4" y="13"/>
                </a:moveTo>
                <a:cubicBezTo>
                  <a:pt x="4" y="8"/>
                  <a:pt x="8" y="4"/>
                  <a:pt x="13" y="4"/>
                </a:cubicBezTo>
                <a:cubicBezTo>
                  <a:pt x="17" y="4"/>
                  <a:pt x="21" y="8"/>
                  <a:pt x="21" y="13"/>
                </a:cubicBezTo>
                <a:cubicBezTo>
                  <a:pt x="21" y="17"/>
                  <a:pt x="17" y="21"/>
                  <a:pt x="13" y="21"/>
                </a:cubicBezTo>
                <a:cubicBezTo>
                  <a:pt x="8" y="21"/>
                  <a:pt x="4" y="17"/>
                  <a:pt x="4" y="13"/>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2" name="Freeform 121"/>
          <p:cNvSpPr>
            <a:spLocks noEditPoints="1"/>
          </p:cNvSpPr>
          <p:nvPr/>
        </p:nvSpPr>
        <p:spPr bwMode="auto">
          <a:xfrm>
            <a:off x="11757134" y="3400436"/>
            <a:ext cx="417350" cy="425081"/>
          </a:xfrm>
          <a:custGeom>
            <a:avLst/>
            <a:gdLst>
              <a:gd name="T0" fmla="*/ 0 w 51"/>
              <a:gd name="T1" fmla="*/ 26 h 51"/>
              <a:gd name="T2" fmla="*/ 26 w 51"/>
              <a:gd name="T3" fmla="*/ 51 h 51"/>
              <a:gd name="T4" fmla="*/ 51 w 51"/>
              <a:gd name="T5" fmla="*/ 26 h 51"/>
              <a:gd name="T6" fmla="*/ 26 w 51"/>
              <a:gd name="T7" fmla="*/ 0 h 51"/>
              <a:gd name="T8" fmla="*/ 0 w 51"/>
              <a:gd name="T9" fmla="*/ 26 h 51"/>
              <a:gd name="T10" fmla="*/ 8 w 51"/>
              <a:gd name="T11" fmla="*/ 26 h 51"/>
              <a:gd name="T12" fmla="*/ 26 w 51"/>
              <a:gd name="T13" fmla="*/ 8 h 51"/>
              <a:gd name="T14" fmla="*/ 43 w 51"/>
              <a:gd name="T15" fmla="*/ 26 h 51"/>
              <a:gd name="T16" fmla="*/ 26 w 51"/>
              <a:gd name="T17" fmla="*/ 43 h 51"/>
              <a:gd name="T18" fmla="*/ 8 w 51"/>
              <a:gd name="T19" fmla="*/ 2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1">
                <a:moveTo>
                  <a:pt x="0" y="26"/>
                </a:moveTo>
                <a:cubicBezTo>
                  <a:pt x="0" y="40"/>
                  <a:pt x="11" y="51"/>
                  <a:pt x="26" y="51"/>
                </a:cubicBezTo>
                <a:cubicBezTo>
                  <a:pt x="40" y="51"/>
                  <a:pt x="51" y="40"/>
                  <a:pt x="51" y="26"/>
                </a:cubicBezTo>
                <a:cubicBezTo>
                  <a:pt x="51" y="12"/>
                  <a:pt x="40" y="0"/>
                  <a:pt x="26" y="0"/>
                </a:cubicBezTo>
                <a:cubicBezTo>
                  <a:pt x="11" y="0"/>
                  <a:pt x="0" y="12"/>
                  <a:pt x="0" y="26"/>
                </a:cubicBezTo>
                <a:close/>
                <a:moveTo>
                  <a:pt x="8" y="26"/>
                </a:moveTo>
                <a:cubicBezTo>
                  <a:pt x="8" y="16"/>
                  <a:pt x="16" y="8"/>
                  <a:pt x="26" y="8"/>
                </a:cubicBezTo>
                <a:cubicBezTo>
                  <a:pt x="35" y="8"/>
                  <a:pt x="43" y="16"/>
                  <a:pt x="43" y="26"/>
                </a:cubicBezTo>
                <a:cubicBezTo>
                  <a:pt x="43" y="35"/>
                  <a:pt x="35" y="43"/>
                  <a:pt x="26" y="43"/>
                </a:cubicBezTo>
                <a:cubicBezTo>
                  <a:pt x="16" y="43"/>
                  <a:pt x="8" y="35"/>
                  <a:pt x="8" y="26"/>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5" name="Rectangle 124"/>
          <p:cNvSpPr>
            <a:spLocks noChangeArrowheads="1"/>
          </p:cNvSpPr>
          <p:nvPr/>
        </p:nvSpPr>
        <p:spPr bwMode="auto">
          <a:xfrm>
            <a:off x="11942623" y="1242202"/>
            <a:ext cx="46371" cy="2158234"/>
          </a:xfrm>
          <a:prstGeom prst="rect">
            <a:avLst/>
          </a:prstGeom>
          <a:solidFill>
            <a:schemeClr val="bg1">
              <a:lumMod val="8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6" name="Freeform 125"/>
          <p:cNvSpPr>
            <a:spLocks noEditPoints="1"/>
          </p:cNvSpPr>
          <p:nvPr/>
        </p:nvSpPr>
        <p:spPr bwMode="auto">
          <a:xfrm>
            <a:off x="11849878" y="9026940"/>
            <a:ext cx="208678" cy="216403"/>
          </a:xfrm>
          <a:custGeom>
            <a:avLst/>
            <a:gdLst>
              <a:gd name="T0" fmla="*/ 0 w 26"/>
              <a:gd name="T1" fmla="*/ 13 h 26"/>
              <a:gd name="T2" fmla="*/ 13 w 26"/>
              <a:gd name="T3" fmla="*/ 26 h 26"/>
              <a:gd name="T4" fmla="*/ 26 w 26"/>
              <a:gd name="T5" fmla="*/ 13 h 26"/>
              <a:gd name="T6" fmla="*/ 13 w 26"/>
              <a:gd name="T7" fmla="*/ 0 h 26"/>
              <a:gd name="T8" fmla="*/ 0 w 26"/>
              <a:gd name="T9" fmla="*/ 13 h 26"/>
              <a:gd name="T10" fmla="*/ 4 w 26"/>
              <a:gd name="T11" fmla="*/ 13 h 26"/>
              <a:gd name="T12" fmla="*/ 13 w 26"/>
              <a:gd name="T13" fmla="*/ 5 h 26"/>
              <a:gd name="T14" fmla="*/ 22 w 26"/>
              <a:gd name="T15" fmla="*/ 13 h 26"/>
              <a:gd name="T16" fmla="*/ 13 w 26"/>
              <a:gd name="T17" fmla="*/ 22 h 26"/>
              <a:gd name="T18" fmla="*/ 4 w 26"/>
              <a:gd name="T1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6">
                <a:moveTo>
                  <a:pt x="0" y="13"/>
                </a:moveTo>
                <a:cubicBezTo>
                  <a:pt x="0" y="20"/>
                  <a:pt x="6" y="26"/>
                  <a:pt x="13" y="26"/>
                </a:cubicBezTo>
                <a:cubicBezTo>
                  <a:pt x="20" y="26"/>
                  <a:pt x="26" y="20"/>
                  <a:pt x="26" y="13"/>
                </a:cubicBezTo>
                <a:cubicBezTo>
                  <a:pt x="26" y="6"/>
                  <a:pt x="20" y="0"/>
                  <a:pt x="13" y="0"/>
                </a:cubicBezTo>
                <a:cubicBezTo>
                  <a:pt x="6" y="0"/>
                  <a:pt x="0" y="6"/>
                  <a:pt x="0" y="13"/>
                </a:cubicBezTo>
                <a:close/>
                <a:moveTo>
                  <a:pt x="4" y="13"/>
                </a:moveTo>
                <a:cubicBezTo>
                  <a:pt x="4" y="8"/>
                  <a:pt x="8" y="5"/>
                  <a:pt x="13" y="5"/>
                </a:cubicBezTo>
                <a:cubicBezTo>
                  <a:pt x="18" y="5"/>
                  <a:pt x="22" y="8"/>
                  <a:pt x="22" y="13"/>
                </a:cubicBezTo>
                <a:cubicBezTo>
                  <a:pt x="22" y="18"/>
                  <a:pt x="18" y="22"/>
                  <a:pt x="13" y="22"/>
                </a:cubicBezTo>
                <a:cubicBezTo>
                  <a:pt x="8" y="22"/>
                  <a:pt x="4" y="18"/>
                  <a:pt x="4" y="13"/>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7" name="Freeform 126"/>
          <p:cNvSpPr>
            <a:spLocks noEditPoints="1"/>
          </p:cNvSpPr>
          <p:nvPr/>
        </p:nvSpPr>
        <p:spPr bwMode="auto">
          <a:xfrm>
            <a:off x="11741675" y="8926463"/>
            <a:ext cx="425081" cy="425081"/>
          </a:xfrm>
          <a:custGeom>
            <a:avLst/>
            <a:gdLst>
              <a:gd name="T0" fmla="*/ 0 w 52"/>
              <a:gd name="T1" fmla="*/ 25 h 51"/>
              <a:gd name="T2" fmla="*/ 26 w 52"/>
              <a:gd name="T3" fmla="*/ 51 h 51"/>
              <a:gd name="T4" fmla="*/ 52 w 52"/>
              <a:gd name="T5" fmla="*/ 25 h 51"/>
              <a:gd name="T6" fmla="*/ 26 w 52"/>
              <a:gd name="T7" fmla="*/ 0 h 51"/>
              <a:gd name="T8" fmla="*/ 0 w 52"/>
              <a:gd name="T9" fmla="*/ 25 h 51"/>
              <a:gd name="T10" fmla="*/ 9 w 52"/>
              <a:gd name="T11" fmla="*/ 25 h 51"/>
              <a:gd name="T12" fmla="*/ 26 w 52"/>
              <a:gd name="T13" fmla="*/ 8 h 51"/>
              <a:gd name="T14" fmla="*/ 43 w 52"/>
              <a:gd name="T15" fmla="*/ 25 h 51"/>
              <a:gd name="T16" fmla="*/ 26 w 52"/>
              <a:gd name="T17" fmla="*/ 43 h 51"/>
              <a:gd name="T18" fmla="*/ 9 w 52"/>
              <a:gd name="T19" fmla="*/ 2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51">
                <a:moveTo>
                  <a:pt x="0" y="25"/>
                </a:moveTo>
                <a:cubicBezTo>
                  <a:pt x="0" y="39"/>
                  <a:pt x="12" y="51"/>
                  <a:pt x="26" y="51"/>
                </a:cubicBezTo>
                <a:cubicBezTo>
                  <a:pt x="40" y="51"/>
                  <a:pt x="52" y="39"/>
                  <a:pt x="52" y="25"/>
                </a:cubicBezTo>
                <a:cubicBezTo>
                  <a:pt x="52" y="11"/>
                  <a:pt x="40" y="0"/>
                  <a:pt x="26" y="0"/>
                </a:cubicBezTo>
                <a:cubicBezTo>
                  <a:pt x="12" y="0"/>
                  <a:pt x="0" y="11"/>
                  <a:pt x="0" y="25"/>
                </a:cubicBezTo>
                <a:close/>
                <a:moveTo>
                  <a:pt x="9" y="25"/>
                </a:moveTo>
                <a:cubicBezTo>
                  <a:pt x="9" y="16"/>
                  <a:pt x="16" y="8"/>
                  <a:pt x="26" y="8"/>
                </a:cubicBezTo>
                <a:cubicBezTo>
                  <a:pt x="36" y="8"/>
                  <a:pt x="43" y="16"/>
                  <a:pt x="43" y="25"/>
                </a:cubicBezTo>
                <a:cubicBezTo>
                  <a:pt x="43" y="35"/>
                  <a:pt x="36" y="43"/>
                  <a:pt x="26" y="43"/>
                </a:cubicBezTo>
                <a:cubicBezTo>
                  <a:pt x="16" y="43"/>
                  <a:pt x="9" y="35"/>
                  <a:pt x="9" y="25"/>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0" name="Rectangle 129"/>
          <p:cNvSpPr>
            <a:spLocks noChangeArrowheads="1"/>
          </p:cNvSpPr>
          <p:nvPr/>
        </p:nvSpPr>
        <p:spPr bwMode="auto">
          <a:xfrm>
            <a:off x="11927165" y="9351544"/>
            <a:ext cx="54104" cy="2158234"/>
          </a:xfrm>
          <a:prstGeom prst="rect">
            <a:avLst/>
          </a:prstGeom>
          <a:solidFill>
            <a:schemeClr val="bg1">
              <a:lumMod val="8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1" name="Freeform 130"/>
          <p:cNvSpPr>
            <a:spLocks noEditPoints="1"/>
          </p:cNvSpPr>
          <p:nvPr/>
        </p:nvSpPr>
        <p:spPr bwMode="auto">
          <a:xfrm>
            <a:off x="14245777" y="4892075"/>
            <a:ext cx="200947" cy="200947"/>
          </a:xfrm>
          <a:custGeom>
            <a:avLst/>
            <a:gdLst>
              <a:gd name="T0" fmla="*/ 0 w 25"/>
              <a:gd name="T1" fmla="*/ 13 h 25"/>
              <a:gd name="T2" fmla="*/ 13 w 25"/>
              <a:gd name="T3" fmla="*/ 25 h 25"/>
              <a:gd name="T4" fmla="*/ 25 w 25"/>
              <a:gd name="T5" fmla="*/ 13 h 25"/>
              <a:gd name="T6" fmla="*/ 13 w 25"/>
              <a:gd name="T7" fmla="*/ 0 h 25"/>
              <a:gd name="T8" fmla="*/ 0 w 25"/>
              <a:gd name="T9" fmla="*/ 13 h 25"/>
              <a:gd name="T10" fmla="*/ 4 w 25"/>
              <a:gd name="T11" fmla="*/ 13 h 25"/>
              <a:gd name="T12" fmla="*/ 13 w 25"/>
              <a:gd name="T13" fmla="*/ 4 h 25"/>
              <a:gd name="T14" fmla="*/ 21 w 25"/>
              <a:gd name="T15" fmla="*/ 13 h 25"/>
              <a:gd name="T16" fmla="*/ 13 w 25"/>
              <a:gd name="T17" fmla="*/ 21 h 25"/>
              <a:gd name="T18" fmla="*/ 4 w 25"/>
              <a:gd name="T19"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3"/>
                </a:moveTo>
                <a:cubicBezTo>
                  <a:pt x="0" y="20"/>
                  <a:pt x="6" y="25"/>
                  <a:pt x="13" y="25"/>
                </a:cubicBezTo>
                <a:cubicBezTo>
                  <a:pt x="20" y="25"/>
                  <a:pt x="25" y="20"/>
                  <a:pt x="25" y="13"/>
                </a:cubicBezTo>
                <a:cubicBezTo>
                  <a:pt x="25" y="6"/>
                  <a:pt x="20" y="0"/>
                  <a:pt x="13" y="0"/>
                </a:cubicBezTo>
                <a:cubicBezTo>
                  <a:pt x="6" y="0"/>
                  <a:pt x="0" y="6"/>
                  <a:pt x="0" y="13"/>
                </a:cubicBezTo>
                <a:close/>
                <a:moveTo>
                  <a:pt x="4" y="13"/>
                </a:moveTo>
                <a:cubicBezTo>
                  <a:pt x="4" y="8"/>
                  <a:pt x="8" y="4"/>
                  <a:pt x="13" y="4"/>
                </a:cubicBezTo>
                <a:cubicBezTo>
                  <a:pt x="18" y="4"/>
                  <a:pt x="21" y="8"/>
                  <a:pt x="21" y="13"/>
                </a:cubicBezTo>
                <a:cubicBezTo>
                  <a:pt x="21" y="17"/>
                  <a:pt x="18" y="21"/>
                  <a:pt x="13" y="21"/>
                </a:cubicBezTo>
                <a:cubicBezTo>
                  <a:pt x="8" y="21"/>
                  <a:pt x="4" y="17"/>
                  <a:pt x="4" y="13"/>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2" name="Freeform 131"/>
          <p:cNvSpPr>
            <a:spLocks noEditPoints="1"/>
          </p:cNvSpPr>
          <p:nvPr/>
        </p:nvSpPr>
        <p:spPr bwMode="auto">
          <a:xfrm>
            <a:off x="14137577" y="4783875"/>
            <a:ext cx="417350" cy="417350"/>
          </a:xfrm>
          <a:custGeom>
            <a:avLst/>
            <a:gdLst>
              <a:gd name="T0" fmla="*/ 0 w 51"/>
              <a:gd name="T1" fmla="*/ 26 h 51"/>
              <a:gd name="T2" fmla="*/ 26 w 51"/>
              <a:gd name="T3" fmla="*/ 51 h 51"/>
              <a:gd name="T4" fmla="*/ 51 w 51"/>
              <a:gd name="T5" fmla="*/ 26 h 51"/>
              <a:gd name="T6" fmla="*/ 26 w 51"/>
              <a:gd name="T7" fmla="*/ 0 h 51"/>
              <a:gd name="T8" fmla="*/ 0 w 51"/>
              <a:gd name="T9" fmla="*/ 26 h 51"/>
              <a:gd name="T10" fmla="*/ 8 w 51"/>
              <a:gd name="T11" fmla="*/ 26 h 51"/>
              <a:gd name="T12" fmla="*/ 26 w 51"/>
              <a:gd name="T13" fmla="*/ 8 h 51"/>
              <a:gd name="T14" fmla="*/ 43 w 51"/>
              <a:gd name="T15" fmla="*/ 26 h 51"/>
              <a:gd name="T16" fmla="*/ 26 w 51"/>
              <a:gd name="T17" fmla="*/ 43 h 51"/>
              <a:gd name="T18" fmla="*/ 8 w 51"/>
              <a:gd name="T19" fmla="*/ 2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1">
                <a:moveTo>
                  <a:pt x="0" y="26"/>
                </a:moveTo>
                <a:cubicBezTo>
                  <a:pt x="0" y="40"/>
                  <a:pt x="12" y="51"/>
                  <a:pt x="26" y="51"/>
                </a:cubicBezTo>
                <a:cubicBezTo>
                  <a:pt x="40" y="51"/>
                  <a:pt x="51" y="40"/>
                  <a:pt x="51" y="26"/>
                </a:cubicBezTo>
                <a:cubicBezTo>
                  <a:pt x="51" y="12"/>
                  <a:pt x="40" y="0"/>
                  <a:pt x="26" y="0"/>
                </a:cubicBezTo>
                <a:cubicBezTo>
                  <a:pt x="12" y="0"/>
                  <a:pt x="0" y="12"/>
                  <a:pt x="0" y="26"/>
                </a:cubicBezTo>
                <a:close/>
                <a:moveTo>
                  <a:pt x="8" y="26"/>
                </a:moveTo>
                <a:cubicBezTo>
                  <a:pt x="8" y="16"/>
                  <a:pt x="16" y="8"/>
                  <a:pt x="26" y="8"/>
                </a:cubicBezTo>
                <a:cubicBezTo>
                  <a:pt x="35" y="8"/>
                  <a:pt x="43" y="16"/>
                  <a:pt x="43" y="26"/>
                </a:cubicBezTo>
                <a:cubicBezTo>
                  <a:pt x="43" y="35"/>
                  <a:pt x="35" y="43"/>
                  <a:pt x="26" y="43"/>
                </a:cubicBezTo>
                <a:cubicBezTo>
                  <a:pt x="16" y="43"/>
                  <a:pt x="8" y="35"/>
                  <a:pt x="8" y="26"/>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5" name="Freeform 134"/>
          <p:cNvSpPr>
            <a:spLocks/>
          </p:cNvSpPr>
          <p:nvPr/>
        </p:nvSpPr>
        <p:spPr bwMode="auto">
          <a:xfrm>
            <a:off x="14516280" y="3848701"/>
            <a:ext cx="1715775" cy="1051106"/>
          </a:xfrm>
          <a:custGeom>
            <a:avLst/>
            <a:gdLst>
              <a:gd name="T0" fmla="*/ 0 w 222"/>
              <a:gd name="T1" fmla="*/ 131 h 136"/>
              <a:gd name="T2" fmla="*/ 2 w 222"/>
              <a:gd name="T3" fmla="*/ 136 h 136"/>
              <a:gd name="T4" fmla="*/ 222 w 222"/>
              <a:gd name="T5" fmla="*/ 4 h 136"/>
              <a:gd name="T6" fmla="*/ 219 w 222"/>
              <a:gd name="T7" fmla="*/ 0 h 136"/>
              <a:gd name="T8" fmla="*/ 0 w 222"/>
              <a:gd name="T9" fmla="*/ 131 h 136"/>
            </a:gdLst>
            <a:ahLst/>
            <a:cxnLst>
              <a:cxn ang="0">
                <a:pos x="T0" y="T1"/>
              </a:cxn>
              <a:cxn ang="0">
                <a:pos x="T2" y="T3"/>
              </a:cxn>
              <a:cxn ang="0">
                <a:pos x="T4" y="T5"/>
              </a:cxn>
              <a:cxn ang="0">
                <a:pos x="T6" y="T7"/>
              </a:cxn>
              <a:cxn ang="0">
                <a:pos x="T8" y="T9"/>
              </a:cxn>
            </a:cxnLst>
            <a:rect l="0" t="0" r="r" b="b"/>
            <a:pathLst>
              <a:path w="222" h="136">
                <a:moveTo>
                  <a:pt x="0" y="131"/>
                </a:moveTo>
                <a:lnTo>
                  <a:pt x="2" y="136"/>
                </a:lnTo>
                <a:lnTo>
                  <a:pt x="222" y="4"/>
                </a:lnTo>
                <a:lnTo>
                  <a:pt x="219" y="0"/>
                </a:lnTo>
                <a:lnTo>
                  <a:pt x="0" y="131"/>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4" name="Freeform 113"/>
          <p:cNvSpPr>
            <a:spLocks/>
          </p:cNvSpPr>
          <p:nvPr/>
        </p:nvSpPr>
        <p:spPr bwMode="auto">
          <a:xfrm>
            <a:off x="14299877" y="7844442"/>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6" name="Freeform 135"/>
          <p:cNvSpPr>
            <a:spLocks noEditPoints="1"/>
          </p:cNvSpPr>
          <p:nvPr/>
        </p:nvSpPr>
        <p:spPr bwMode="auto">
          <a:xfrm>
            <a:off x="14245778" y="7658955"/>
            <a:ext cx="208678" cy="200947"/>
          </a:xfrm>
          <a:custGeom>
            <a:avLst/>
            <a:gdLst>
              <a:gd name="T0" fmla="*/ 0 w 26"/>
              <a:gd name="T1" fmla="*/ 12 h 25"/>
              <a:gd name="T2" fmla="*/ 13 w 26"/>
              <a:gd name="T3" fmla="*/ 25 h 25"/>
              <a:gd name="T4" fmla="*/ 26 w 26"/>
              <a:gd name="T5" fmla="*/ 12 h 25"/>
              <a:gd name="T6" fmla="*/ 13 w 26"/>
              <a:gd name="T7" fmla="*/ 0 h 25"/>
              <a:gd name="T8" fmla="*/ 0 w 26"/>
              <a:gd name="T9" fmla="*/ 12 h 25"/>
              <a:gd name="T10" fmla="*/ 4 w 26"/>
              <a:gd name="T11" fmla="*/ 12 h 25"/>
              <a:gd name="T12" fmla="*/ 13 w 26"/>
              <a:gd name="T13" fmla="*/ 4 h 25"/>
              <a:gd name="T14" fmla="*/ 22 w 26"/>
              <a:gd name="T15" fmla="*/ 12 h 25"/>
              <a:gd name="T16" fmla="*/ 13 w 26"/>
              <a:gd name="T17" fmla="*/ 21 h 25"/>
              <a:gd name="T18" fmla="*/ 4 w 26"/>
              <a:gd name="T19" fmla="*/ 1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5">
                <a:moveTo>
                  <a:pt x="0" y="12"/>
                </a:moveTo>
                <a:cubicBezTo>
                  <a:pt x="0" y="19"/>
                  <a:pt x="6" y="25"/>
                  <a:pt x="13" y="25"/>
                </a:cubicBezTo>
                <a:cubicBezTo>
                  <a:pt x="20" y="25"/>
                  <a:pt x="26" y="19"/>
                  <a:pt x="26" y="12"/>
                </a:cubicBezTo>
                <a:cubicBezTo>
                  <a:pt x="26" y="5"/>
                  <a:pt x="20" y="0"/>
                  <a:pt x="13" y="0"/>
                </a:cubicBezTo>
                <a:cubicBezTo>
                  <a:pt x="6" y="0"/>
                  <a:pt x="0" y="5"/>
                  <a:pt x="0" y="12"/>
                </a:cubicBezTo>
                <a:close/>
                <a:moveTo>
                  <a:pt x="4" y="12"/>
                </a:moveTo>
                <a:cubicBezTo>
                  <a:pt x="4" y="7"/>
                  <a:pt x="8" y="4"/>
                  <a:pt x="13" y="4"/>
                </a:cubicBezTo>
                <a:cubicBezTo>
                  <a:pt x="18" y="4"/>
                  <a:pt x="22" y="7"/>
                  <a:pt x="22" y="12"/>
                </a:cubicBezTo>
                <a:cubicBezTo>
                  <a:pt x="22" y="17"/>
                  <a:pt x="18" y="21"/>
                  <a:pt x="13" y="21"/>
                </a:cubicBezTo>
                <a:cubicBezTo>
                  <a:pt x="8" y="21"/>
                  <a:pt x="4" y="17"/>
                  <a:pt x="4" y="12"/>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7" name="Freeform 136"/>
          <p:cNvSpPr>
            <a:spLocks noEditPoints="1"/>
          </p:cNvSpPr>
          <p:nvPr/>
        </p:nvSpPr>
        <p:spPr bwMode="auto">
          <a:xfrm>
            <a:off x="14137577" y="7550753"/>
            <a:ext cx="417350" cy="417350"/>
          </a:xfrm>
          <a:custGeom>
            <a:avLst/>
            <a:gdLst>
              <a:gd name="T0" fmla="*/ 0 w 51"/>
              <a:gd name="T1" fmla="*/ 25 h 51"/>
              <a:gd name="T2" fmla="*/ 26 w 51"/>
              <a:gd name="T3" fmla="*/ 51 h 51"/>
              <a:gd name="T4" fmla="*/ 51 w 51"/>
              <a:gd name="T5" fmla="*/ 25 h 51"/>
              <a:gd name="T6" fmla="*/ 26 w 51"/>
              <a:gd name="T7" fmla="*/ 0 h 51"/>
              <a:gd name="T8" fmla="*/ 0 w 51"/>
              <a:gd name="T9" fmla="*/ 25 h 51"/>
              <a:gd name="T10" fmla="*/ 8 w 51"/>
              <a:gd name="T11" fmla="*/ 25 h 51"/>
              <a:gd name="T12" fmla="*/ 26 w 51"/>
              <a:gd name="T13" fmla="*/ 8 h 51"/>
              <a:gd name="T14" fmla="*/ 43 w 51"/>
              <a:gd name="T15" fmla="*/ 25 h 51"/>
              <a:gd name="T16" fmla="*/ 26 w 51"/>
              <a:gd name="T17" fmla="*/ 43 h 51"/>
              <a:gd name="T18" fmla="*/ 8 w 51"/>
              <a:gd name="T19" fmla="*/ 2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1">
                <a:moveTo>
                  <a:pt x="0" y="25"/>
                </a:moveTo>
                <a:cubicBezTo>
                  <a:pt x="0" y="39"/>
                  <a:pt x="12" y="51"/>
                  <a:pt x="26" y="51"/>
                </a:cubicBezTo>
                <a:cubicBezTo>
                  <a:pt x="40" y="51"/>
                  <a:pt x="51" y="39"/>
                  <a:pt x="51" y="25"/>
                </a:cubicBezTo>
                <a:cubicBezTo>
                  <a:pt x="51" y="11"/>
                  <a:pt x="40" y="0"/>
                  <a:pt x="26" y="0"/>
                </a:cubicBezTo>
                <a:cubicBezTo>
                  <a:pt x="12" y="0"/>
                  <a:pt x="0" y="11"/>
                  <a:pt x="0" y="25"/>
                </a:cubicBezTo>
                <a:close/>
                <a:moveTo>
                  <a:pt x="8" y="25"/>
                </a:moveTo>
                <a:cubicBezTo>
                  <a:pt x="8" y="16"/>
                  <a:pt x="16" y="8"/>
                  <a:pt x="26" y="8"/>
                </a:cubicBezTo>
                <a:cubicBezTo>
                  <a:pt x="36" y="8"/>
                  <a:pt x="43" y="16"/>
                  <a:pt x="43" y="25"/>
                </a:cubicBezTo>
                <a:cubicBezTo>
                  <a:pt x="43" y="35"/>
                  <a:pt x="36" y="43"/>
                  <a:pt x="26" y="43"/>
                </a:cubicBezTo>
                <a:cubicBezTo>
                  <a:pt x="16" y="43"/>
                  <a:pt x="8" y="35"/>
                  <a:pt x="8" y="25"/>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0" name="Freeform 139"/>
          <p:cNvSpPr>
            <a:spLocks/>
          </p:cNvSpPr>
          <p:nvPr/>
        </p:nvSpPr>
        <p:spPr bwMode="auto">
          <a:xfrm>
            <a:off x="14516280" y="7852175"/>
            <a:ext cx="1700317" cy="811518"/>
          </a:xfrm>
          <a:custGeom>
            <a:avLst/>
            <a:gdLst>
              <a:gd name="T0" fmla="*/ 0 w 220"/>
              <a:gd name="T1" fmla="*/ 5 h 105"/>
              <a:gd name="T2" fmla="*/ 218 w 220"/>
              <a:gd name="T3" fmla="*/ 105 h 105"/>
              <a:gd name="T4" fmla="*/ 220 w 220"/>
              <a:gd name="T5" fmla="*/ 101 h 105"/>
              <a:gd name="T6" fmla="*/ 2 w 220"/>
              <a:gd name="T7" fmla="*/ 0 h 105"/>
              <a:gd name="T8" fmla="*/ 0 w 220"/>
              <a:gd name="T9" fmla="*/ 5 h 105"/>
            </a:gdLst>
            <a:ahLst/>
            <a:cxnLst>
              <a:cxn ang="0">
                <a:pos x="T0" y="T1"/>
              </a:cxn>
              <a:cxn ang="0">
                <a:pos x="T2" y="T3"/>
              </a:cxn>
              <a:cxn ang="0">
                <a:pos x="T4" y="T5"/>
              </a:cxn>
              <a:cxn ang="0">
                <a:pos x="T6" y="T7"/>
              </a:cxn>
              <a:cxn ang="0">
                <a:pos x="T8" y="T9"/>
              </a:cxn>
            </a:cxnLst>
            <a:rect l="0" t="0" r="r" b="b"/>
            <a:pathLst>
              <a:path w="220" h="105">
                <a:moveTo>
                  <a:pt x="0" y="5"/>
                </a:moveTo>
                <a:lnTo>
                  <a:pt x="218" y="105"/>
                </a:lnTo>
                <a:lnTo>
                  <a:pt x="220" y="101"/>
                </a:lnTo>
                <a:lnTo>
                  <a:pt x="2" y="0"/>
                </a:lnTo>
                <a:lnTo>
                  <a:pt x="0" y="5"/>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1" name="Freeform 140"/>
          <p:cNvSpPr>
            <a:spLocks noEditPoints="1"/>
          </p:cNvSpPr>
          <p:nvPr/>
        </p:nvSpPr>
        <p:spPr bwMode="auto">
          <a:xfrm>
            <a:off x="9461704" y="7651228"/>
            <a:ext cx="208678" cy="200947"/>
          </a:xfrm>
          <a:custGeom>
            <a:avLst/>
            <a:gdLst>
              <a:gd name="T0" fmla="*/ 0 w 26"/>
              <a:gd name="T1" fmla="*/ 13 h 25"/>
              <a:gd name="T2" fmla="*/ 13 w 26"/>
              <a:gd name="T3" fmla="*/ 25 h 25"/>
              <a:gd name="T4" fmla="*/ 26 w 26"/>
              <a:gd name="T5" fmla="*/ 13 h 25"/>
              <a:gd name="T6" fmla="*/ 13 w 26"/>
              <a:gd name="T7" fmla="*/ 0 h 25"/>
              <a:gd name="T8" fmla="*/ 0 w 26"/>
              <a:gd name="T9" fmla="*/ 13 h 25"/>
              <a:gd name="T10" fmla="*/ 4 w 26"/>
              <a:gd name="T11" fmla="*/ 13 h 25"/>
              <a:gd name="T12" fmla="*/ 13 w 26"/>
              <a:gd name="T13" fmla="*/ 4 h 25"/>
              <a:gd name="T14" fmla="*/ 22 w 26"/>
              <a:gd name="T15" fmla="*/ 13 h 25"/>
              <a:gd name="T16" fmla="*/ 13 w 26"/>
              <a:gd name="T17" fmla="*/ 21 h 25"/>
              <a:gd name="T18" fmla="*/ 4 w 26"/>
              <a:gd name="T19"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5">
                <a:moveTo>
                  <a:pt x="0" y="13"/>
                </a:moveTo>
                <a:cubicBezTo>
                  <a:pt x="0" y="20"/>
                  <a:pt x="6" y="25"/>
                  <a:pt x="13" y="25"/>
                </a:cubicBezTo>
                <a:cubicBezTo>
                  <a:pt x="20" y="25"/>
                  <a:pt x="26" y="20"/>
                  <a:pt x="26" y="13"/>
                </a:cubicBezTo>
                <a:cubicBezTo>
                  <a:pt x="26" y="6"/>
                  <a:pt x="20" y="0"/>
                  <a:pt x="13" y="0"/>
                </a:cubicBezTo>
                <a:cubicBezTo>
                  <a:pt x="6" y="0"/>
                  <a:pt x="0" y="6"/>
                  <a:pt x="0" y="13"/>
                </a:cubicBezTo>
                <a:close/>
                <a:moveTo>
                  <a:pt x="4" y="13"/>
                </a:moveTo>
                <a:cubicBezTo>
                  <a:pt x="4" y="8"/>
                  <a:pt x="8" y="4"/>
                  <a:pt x="13" y="4"/>
                </a:cubicBezTo>
                <a:cubicBezTo>
                  <a:pt x="18" y="4"/>
                  <a:pt x="22" y="8"/>
                  <a:pt x="22" y="13"/>
                </a:cubicBezTo>
                <a:cubicBezTo>
                  <a:pt x="22" y="17"/>
                  <a:pt x="18" y="21"/>
                  <a:pt x="13" y="21"/>
                </a:cubicBezTo>
                <a:cubicBezTo>
                  <a:pt x="8" y="21"/>
                  <a:pt x="4" y="17"/>
                  <a:pt x="4" y="13"/>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2" name="Freeform 141"/>
          <p:cNvSpPr>
            <a:spLocks noEditPoints="1"/>
          </p:cNvSpPr>
          <p:nvPr/>
        </p:nvSpPr>
        <p:spPr bwMode="auto">
          <a:xfrm>
            <a:off x="9353501" y="7543026"/>
            <a:ext cx="417350" cy="417350"/>
          </a:xfrm>
          <a:custGeom>
            <a:avLst/>
            <a:gdLst>
              <a:gd name="T0" fmla="*/ 0 w 51"/>
              <a:gd name="T1" fmla="*/ 26 h 51"/>
              <a:gd name="T2" fmla="*/ 26 w 51"/>
              <a:gd name="T3" fmla="*/ 51 h 51"/>
              <a:gd name="T4" fmla="*/ 51 w 51"/>
              <a:gd name="T5" fmla="*/ 26 h 51"/>
              <a:gd name="T6" fmla="*/ 26 w 51"/>
              <a:gd name="T7" fmla="*/ 0 h 51"/>
              <a:gd name="T8" fmla="*/ 0 w 51"/>
              <a:gd name="T9" fmla="*/ 26 h 51"/>
              <a:gd name="T10" fmla="*/ 9 w 51"/>
              <a:gd name="T11" fmla="*/ 26 h 51"/>
              <a:gd name="T12" fmla="*/ 26 w 51"/>
              <a:gd name="T13" fmla="*/ 8 h 51"/>
              <a:gd name="T14" fmla="*/ 43 w 51"/>
              <a:gd name="T15" fmla="*/ 26 h 51"/>
              <a:gd name="T16" fmla="*/ 26 w 51"/>
              <a:gd name="T17" fmla="*/ 43 h 51"/>
              <a:gd name="T18" fmla="*/ 9 w 51"/>
              <a:gd name="T19" fmla="*/ 2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1">
                <a:moveTo>
                  <a:pt x="0" y="26"/>
                </a:moveTo>
                <a:cubicBezTo>
                  <a:pt x="0" y="40"/>
                  <a:pt x="12" y="51"/>
                  <a:pt x="26" y="51"/>
                </a:cubicBezTo>
                <a:cubicBezTo>
                  <a:pt x="40" y="51"/>
                  <a:pt x="51" y="40"/>
                  <a:pt x="51" y="26"/>
                </a:cubicBezTo>
                <a:cubicBezTo>
                  <a:pt x="51" y="12"/>
                  <a:pt x="40" y="0"/>
                  <a:pt x="26" y="0"/>
                </a:cubicBezTo>
                <a:cubicBezTo>
                  <a:pt x="12" y="0"/>
                  <a:pt x="0" y="12"/>
                  <a:pt x="0" y="26"/>
                </a:cubicBezTo>
                <a:close/>
                <a:moveTo>
                  <a:pt x="9" y="26"/>
                </a:moveTo>
                <a:cubicBezTo>
                  <a:pt x="9" y="16"/>
                  <a:pt x="16" y="8"/>
                  <a:pt x="26" y="8"/>
                </a:cubicBezTo>
                <a:cubicBezTo>
                  <a:pt x="36" y="8"/>
                  <a:pt x="43" y="16"/>
                  <a:pt x="43" y="26"/>
                </a:cubicBezTo>
                <a:cubicBezTo>
                  <a:pt x="43" y="35"/>
                  <a:pt x="36" y="43"/>
                  <a:pt x="26" y="43"/>
                </a:cubicBezTo>
                <a:cubicBezTo>
                  <a:pt x="16" y="43"/>
                  <a:pt x="9" y="35"/>
                  <a:pt x="9" y="26"/>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5" name="Freeform 144"/>
          <p:cNvSpPr>
            <a:spLocks/>
          </p:cNvSpPr>
          <p:nvPr/>
        </p:nvSpPr>
        <p:spPr bwMode="auto">
          <a:xfrm>
            <a:off x="7668643" y="7836717"/>
            <a:ext cx="1731230" cy="819243"/>
          </a:xfrm>
          <a:custGeom>
            <a:avLst/>
            <a:gdLst>
              <a:gd name="T0" fmla="*/ 0 w 224"/>
              <a:gd name="T1" fmla="*/ 101 h 106"/>
              <a:gd name="T2" fmla="*/ 2 w 224"/>
              <a:gd name="T3" fmla="*/ 106 h 106"/>
              <a:gd name="T4" fmla="*/ 224 w 224"/>
              <a:gd name="T5" fmla="*/ 6 h 106"/>
              <a:gd name="T6" fmla="*/ 222 w 224"/>
              <a:gd name="T7" fmla="*/ 0 h 106"/>
              <a:gd name="T8" fmla="*/ 0 w 224"/>
              <a:gd name="T9" fmla="*/ 101 h 106"/>
            </a:gdLst>
            <a:ahLst/>
            <a:cxnLst>
              <a:cxn ang="0">
                <a:pos x="T0" y="T1"/>
              </a:cxn>
              <a:cxn ang="0">
                <a:pos x="T2" y="T3"/>
              </a:cxn>
              <a:cxn ang="0">
                <a:pos x="T4" y="T5"/>
              </a:cxn>
              <a:cxn ang="0">
                <a:pos x="T6" y="T7"/>
              </a:cxn>
              <a:cxn ang="0">
                <a:pos x="T8" y="T9"/>
              </a:cxn>
            </a:cxnLst>
            <a:rect l="0" t="0" r="r" b="b"/>
            <a:pathLst>
              <a:path w="224" h="106">
                <a:moveTo>
                  <a:pt x="0" y="101"/>
                </a:moveTo>
                <a:lnTo>
                  <a:pt x="2" y="106"/>
                </a:lnTo>
                <a:lnTo>
                  <a:pt x="224" y="6"/>
                </a:lnTo>
                <a:lnTo>
                  <a:pt x="222" y="0"/>
                </a:lnTo>
                <a:lnTo>
                  <a:pt x="0" y="101"/>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6" name="Freeform 145"/>
          <p:cNvSpPr>
            <a:spLocks noEditPoints="1"/>
          </p:cNvSpPr>
          <p:nvPr/>
        </p:nvSpPr>
        <p:spPr bwMode="auto">
          <a:xfrm>
            <a:off x="9469434" y="4892075"/>
            <a:ext cx="200947" cy="200947"/>
          </a:xfrm>
          <a:custGeom>
            <a:avLst/>
            <a:gdLst>
              <a:gd name="T0" fmla="*/ 0 w 25"/>
              <a:gd name="T1" fmla="*/ 12 h 25"/>
              <a:gd name="T2" fmla="*/ 12 w 25"/>
              <a:gd name="T3" fmla="*/ 25 h 25"/>
              <a:gd name="T4" fmla="*/ 25 w 25"/>
              <a:gd name="T5" fmla="*/ 12 h 25"/>
              <a:gd name="T6" fmla="*/ 12 w 25"/>
              <a:gd name="T7" fmla="*/ 0 h 25"/>
              <a:gd name="T8" fmla="*/ 0 w 25"/>
              <a:gd name="T9" fmla="*/ 12 h 25"/>
              <a:gd name="T10" fmla="*/ 4 w 25"/>
              <a:gd name="T11" fmla="*/ 12 h 25"/>
              <a:gd name="T12" fmla="*/ 12 w 25"/>
              <a:gd name="T13" fmla="*/ 4 h 25"/>
              <a:gd name="T14" fmla="*/ 21 w 25"/>
              <a:gd name="T15" fmla="*/ 12 h 25"/>
              <a:gd name="T16" fmla="*/ 12 w 25"/>
              <a:gd name="T17" fmla="*/ 21 h 25"/>
              <a:gd name="T18" fmla="*/ 4 w 25"/>
              <a:gd name="T19" fmla="*/ 1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2"/>
                </a:moveTo>
                <a:cubicBezTo>
                  <a:pt x="0" y="19"/>
                  <a:pt x="5" y="25"/>
                  <a:pt x="12" y="25"/>
                </a:cubicBezTo>
                <a:cubicBezTo>
                  <a:pt x="19" y="25"/>
                  <a:pt x="25" y="19"/>
                  <a:pt x="25" y="12"/>
                </a:cubicBezTo>
                <a:cubicBezTo>
                  <a:pt x="25" y="5"/>
                  <a:pt x="19" y="0"/>
                  <a:pt x="12" y="0"/>
                </a:cubicBezTo>
                <a:cubicBezTo>
                  <a:pt x="5" y="0"/>
                  <a:pt x="0" y="5"/>
                  <a:pt x="0" y="12"/>
                </a:cubicBezTo>
                <a:close/>
                <a:moveTo>
                  <a:pt x="4" y="12"/>
                </a:moveTo>
                <a:cubicBezTo>
                  <a:pt x="4" y="8"/>
                  <a:pt x="8" y="4"/>
                  <a:pt x="12" y="4"/>
                </a:cubicBezTo>
                <a:cubicBezTo>
                  <a:pt x="17" y="4"/>
                  <a:pt x="21" y="8"/>
                  <a:pt x="21" y="12"/>
                </a:cubicBezTo>
                <a:cubicBezTo>
                  <a:pt x="21" y="17"/>
                  <a:pt x="17" y="21"/>
                  <a:pt x="12" y="21"/>
                </a:cubicBezTo>
                <a:cubicBezTo>
                  <a:pt x="8" y="21"/>
                  <a:pt x="4" y="17"/>
                  <a:pt x="4" y="12"/>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7" name="Freeform 146"/>
          <p:cNvSpPr>
            <a:spLocks noEditPoints="1"/>
          </p:cNvSpPr>
          <p:nvPr/>
        </p:nvSpPr>
        <p:spPr bwMode="auto">
          <a:xfrm>
            <a:off x="9361232" y="4783875"/>
            <a:ext cx="417350" cy="417350"/>
          </a:xfrm>
          <a:custGeom>
            <a:avLst/>
            <a:gdLst>
              <a:gd name="T0" fmla="*/ 0 w 51"/>
              <a:gd name="T1" fmla="*/ 25 h 51"/>
              <a:gd name="T2" fmla="*/ 25 w 51"/>
              <a:gd name="T3" fmla="*/ 51 h 51"/>
              <a:gd name="T4" fmla="*/ 51 w 51"/>
              <a:gd name="T5" fmla="*/ 25 h 51"/>
              <a:gd name="T6" fmla="*/ 25 w 51"/>
              <a:gd name="T7" fmla="*/ 0 h 51"/>
              <a:gd name="T8" fmla="*/ 0 w 51"/>
              <a:gd name="T9" fmla="*/ 25 h 51"/>
              <a:gd name="T10" fmla="*/ 8 w 51"/>
              <a:gd name="T11" fmla="*/ 25 h 51"/>
              <a:gd name="T12" fmla="*/ 25 w 51"/>
              <a:gd name="T13" fmla="*/ 8 h 51"/>
              <a:gd name="T14" fmla="*/ 43 w 51"/>
              <a:gd name="T15" fmla="*/ 25 h 51"/>
              <a:gd name="T16" fmla="*/ 25 w 51"/>
              <a:gd name="T17" fmla="*/ 43 h 51"/>
              <a:gd name="T18" fmla="*/ 8 w 51"/>
              <a:gd name="T19" fmla="*/ 2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1">
                <a:moveTo>
                  <a:pt x="0" y="25"/>
                </a:moveTo>
                <a:cubicBezTo>
                  <a:pt x="0" y="39"/>
                  <a:pt x="11" y="51"/>
                  <a:pt x="25" y="51"/>
                </a:cubicBezTo>
                <a:cubicBezTo>
                  <a:pt x="40" y="51"/>
                  <a:pt x="51" y="39"/>
                  <a:pt x="51" y="25"/>
                </a:cubicBezTo>
                <a:cubicBezTo>
                  <a:pt x="51" y="11"/>
                  <a:pt x="40" y="0"/>
                  <a:pt x="25" y="0"/>
                </a:cubicBezTo>
                <a:cubicBezTo>
                  <a:pt x="11" y="0"/>
                  <a:pt x="0" y="11"/>
                  <a:pt x="0" y="25"/>
                </a:cubicBezTo>
                <a:close/>
                <a:moveTo>
                  <a:pt x="8" y="25"/>
                </a:moveTo>
                <a:cubicBezTo>
                  <a:pt x="8" y="16"/>
                  <a:pt x="16" y="8"/>
                  <a:pt x="25" y="8"/>
                </a:cubicBezTo>
                <a:cubicBezTo>
                  <a:pt x="35" y="8"/>
                  <a:pt x="43" y="16"/>
                  <a:pt x="43" y="25"/>
                </a:cubicBezTo>
                <a:cubicBezTo>
                  <a:pt x="43" y="35"/>
                  <a:pt x="35" y="43"/>
                  <a:pt x="25" y="43"/>
                </a:cubicBezTo>
                <a:cubicBezTo>
                  <a:pt x="16" y="43"/>
                  <a:pt x="8" y="35"/>
                  <a:pt x="8" y="25"/>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0" name="Freeform 149"/>
          <p:cNvSpPr>
            <a:spLocks/>
          </p:cNvSpPr>
          <p:nvPr/>
        </p:nvSpPr>
        <p:spPr bwMode="auto">
          <a:xfrm>
            <a:off x="7676375" y="3848701"/>
            <a:ext cx="1723505" cy="1051106"/>
          </a:xfrm>
          <a:custGeom>
            <a:avLst/>
            <a:gdLst>
              <a:gd name="T0" fmla="*/ 0 w 223"/>
              <a:gd name="T1" fmla="*/ 5 h 136"/>
              <a:gd name="T2" fmla="*/ 221 w 223"/>
              <a:gd name="T3" fmla="*/ 136 h 136"/>
              <a:gd name="T4" fmla="*/ 223 w 223"/>
              <a:gd name="T5" fmla="*/ 131 h 136"/>
              <a:gd name="T6" fmla="*/ 3 w 223"/>
              <a:gd name="T7" fmla="*/ 0 h 136"/>
              <a:gd name="T8" fmla="*/ 0 w 223"/>
              <a:gd name="T9" fmla="*/ 5 h 136"/>
            </a:gdLst>
            <a:ahLst/>
            <a:cxnLst>
              <a:cxn ang="0">
                <a:pos x="T0" y="T1"/>
              </a:cxn>
              <a:cxn ang="0">
                <a:pos x="T2" y="T3"/>
              </a:cxn>
              <a:cxn ang="0">
                <a:pos x="T4" y="T5"/>
              </a:cxn>
              <a:cxn ang="0">
                <a:pos x="T6" y="T7"/>
              </a:cxn>
              <a:cxn ang="0">
                <a:pos x="T8" y="T9"/>
              </a:cxn>
            </a:cxnLst>
            <a:rect l="0" t="0" r="r" b="b"/>
            <a:pathLst>
              <a:path w="223" h="136">
                <a:moveTo>
                  <a:pt x="0" y="5"/>
                </a:moveTo>
                <a:lnTo>
                  <a:pt x="221" y="136"/>
                </a:lnTo>
                <a:lnTo>
                  <a:pt x="223" y="131"/>
                </a:lnTo>
                <a:lnTo>
                  <a:pt x="3" y="0"/>
                </a:lnTo>
                <a:lnTo>
                  <a:pt x="0" y="5"/>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60" name="Group 159"/>
          <p:cNvGrpSpPr/>
          <p:nvPr/>
        </p:nvGrpSpPr>
        <p:grpSpPr>
          <a:xfrm>
            <a:off x="16185681" y="3451038"/>
            <a:ext cx="4826731" cy="687932"/>
            <a:chOff x="8125162" y="1670074"/>
            <a:chExt cx="2413086" cy="343926"/>
          </a:xfrm>
        </p:grpSpPr>
        <p:sp>
          <p:nvSpPr>
            <p:cNvPr id="156" name="Rounded Rectangle 155"/>
            <p:cNvSpPr/>
            <p:nvPr/>
          </p:nvSpPr>
          <p:spPr>
            <a:xfrm>
              <a:off x="8125162" y="1705879"/>
              <a:ext cx="2384091" cy="308121"/>
            </a:xfrm>
            <a:prstGeom prst="roundRect">
              <a:avLst>
                <a:gd name="adj" fmla="val 50000"/>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7" name="Oval 156"/>
            <p:cNvSpPr/>
            <p:nvPr/>
          </p:nvSpPr>
          <p:spPr>
            <a:xfrm>
              <a:off x="8176203" y="1750749"/>
              <a:ext cx="228075" cy="22807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8" name="Freeform 157"/>
            <p:cNvSpPr>
              <a:spLocks noEditPoints="1"/>
            </p:cNvSpPr>
            <p:nvPr/>
          </p:nvSpPr>
          <p:spPr bwMode="auto">
            <a:xfrm>
              <a:off x="8232687" y="1805669"/>
              <a:ext cx="124403" cy="124403"/>
            </a:xfrm>
            <a:custGeom>
              <a:avLst/>
              <a:gdLst>
                <a:gd name="T0" fmla="*/ 0 w 26"/>
                <a:gd name="T1" fmla="*/ 13 h 26"/>
                <a:gd name="T2" fmla="*/ 13 w 26"/>
                <a:gd name="T3" fmla="*/ 26 h 26"/>
                <a:gd name="T4" fmla="*/ 26 w 26"/>
                <a:gd name="T5" fmla="*/ 13 h 26"/>
                <a:gd name="T6" fmla="*/ 13 w 26"/>
                <a:gd name="T7" fmla="*/ 0 h 26"/>
                <a:gd name="T8" fmla="*/ 0 w 26"/>
                <a:gd name="T9" fmla="*/ 13 h 26"/>
                <a:gd name="T10" fmla="*/ 5 w 26"/>
                <a:gd name="T11" fmla="*/ 13 h 26"/>
                <a:gd name="T12" fmla="*/ 13 w 26"/>
                <a:gd name="T13" fmla="*/ 6 h 26"/>
                <a:gd name="T14" fmla="*/ 20 w 26"/>
                <a:gd name="T15" fmla="*/ 13 h 26"/>
                <a:gd name="T16" fmla="*/ 13 w 26"/>
                <a:gd name="T17" fmla="*/ 21 h 26"/>
                <a:gd name="T18" fmla="*/ 5 w 26"/>
                <a:gd name="T1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6">
                  <a:moveTo>
                    <a:pt x="0" y="13"/>
                  </a:moveTo>
                  <a:cubicBezTo>
                    <a:pt x="0" y="20"/>
                    <a:pt x="6" y="26"/>
                    <a:pt x="13" y="26"/>
                  </a:cubicBezTo>
                  <a:cubicBezTo>
                    <a:pt x="20" y="26"/>
                    <a:pt x="26" y="20"/>
                    <a:pt x="26" y="13"/>
                  </a:cubicBezTo>
                  <a:cubicBezTo>
                    <a:pt x="26" y="6"/>
                    <a:pt x="20" y="0"/>
                    <a:pt x="13" y="0"/>
                  </a:cubicBezTo>
                  <a:cubicBezTo>
                    <a:pt x="6" y="0"/>
                    <a:pt x="0" y="6"/>
                    <a:pt x="0" y="13"/>
                  </a:cubicBezTo>
                  <a:close/>
                  <a:moveTo>
                    <a:pt x="5" y="13"/>
                  </a:moveTo>
                  <a:cubicBezTo>
                    <a:pt x="5" y="9"/>
                    <a:pt x="9" y="6"/>
                    <a:pt x="13" y="6"/>
                  </a:cubicBezTo>
                  <a:cubicBezTo>
                    <a:pt x="17" y="6"/>
                    <a:pt x="20" y="9"/>
                    <a:pt x="20" y="13"/>
                  </a:cubicBezTo>
                  <a:cubicBezTo>
                    <a:pt x="20" y="17"/>
                    <a:pt x="17" y="21"/>
                    <a:pt x="13" y="21"/>
                  </a:cubicBezTo>
                  <a:cubicBezTo>
                    <a:pt x="9" y="21"/>
                    <a:pt x="5" y="17"/>
                    <a:pt x="5" y="13"/>
                  </a:cubicBez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59" name="Rectangle 158"/>
            <p:cNvSpPr/>
            <p:nvPr/>
          </p:nvSpPr>
          <p:spPr>
            <a:xfrm>
              <a:off x="8422104" y="1670074"/>
              <a:ext cx="2116144" cy="323166"/>
            </a:xfrm>
            <a:prstGeom prst="rect">
              <a:avLst/>
            </a:prstGeom>
          </p:spPr>
          <p:txBody>
            <a:bodyPr wrap="square">
              <a:spAutoFit/>
            </a:bodyPr>
            <a:lstStyle/>
            <a:p>
              <a:pPr defTabSz="2438584"/>
              <a:r>
                <a:rPr lang="en-US" sz="3600">
                  <a:solidFill>
                    <a:prstClr val="white"/>
                  </a:solidFill>
                  <a:latin typeface="Roboto Light"/>
                </a:rPr>
                <a:t>Winning network</a:t>
              </a:r>
            </a:p>
          </p:txBody>
        </p:sp>
      </p:grpSp>
      <p:sp>
        <p:nvSpPr>
          <p:cNvPr id="161" name="Rounded Rectangle 160"/>
          <p:cNvSpPr/>
          <p:nvPr/>
        </p:nvSpPr>
        <p:spPr>
          <a:xfrm>
            <a:off x="16188690" y="8415925"/>
            <a:ext cx="4768734" cy="616313"/>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2" name="Oval 161"/>
          <p:cNvSpPr/>
          <p:nvPr/>
        </p:nvSpPr>
        <p:spPr>
          <a:xfrm>
            <a:off x="16290784" y="8505675"/>
            <a:ext cx="456203" cy="45620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3" name="Freeform 162"/>
          <p:cNvSpPr>
            <a:spLocks noEditPoints="1"/>
          </p:cNvSpPr>
          <p:nvPr/>
        </p:nvSpPr>
        <p:spPr bwMode="auto">
          <a:xfrm>
            <a:off x="16403765" y="8615528"/>
            <a:ext cx="248835" cy="248835"/>
          </a:xfrm>
          <a:custGeom>
            <a:avLst/>
            <a:gdLst>
              <a:gd name="T0" fmla="*/ 0 w 26"/>
              <a:gd name="T1" fmla="*/ 13 h 26"/>
              <a:gd name="T2" fmla="*/ 13 w 26"/>
              <a:gd name="T3" fmla="*/ 26 h 26"/>
              <a:gd name="T4" fmla="*/ 26 w 26"/>
              <a:gd name="T5" fmla="*/ 13 h 26"/>
              <a:gd name="T6" fmla="*/ 13 w 26"/>
              <a:gd name="T7" fmla="*/ 0 h 26"/>
              <a:gd name="T8" fmla="*/ 0 w 26"/>
              <a:gd name="T9" fmla="*/ 13 h 26"/>
              <a:gd name="T10" fmla="*/ 5 w 26"/>
              <a:gd name="T11" fmla="*/ 13 h 26"/>
              <a:gd name="T12" fmla="*/ 13 w 26"/>
              <a:gd name="T13" fmla="*/ 6 h 26"/>
              <a:gd name="T14" fmla="*/ 20 w 26"/>
              <a:gd name="T15" fmla="*/ 13 h 26"/>
              <a:gd name="T16" fmla="*/ 13 w 26"/>
              <a:gd name="T17" fmla="*/ 21 h 26"/>
              <a:gd name="T18" fmla="*/ 5 w 26"/>
              <a:gd name="T1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6">
                <a:moveTo>
                  <a:pt x="0" y="13"/>
                </a:moveTo>
                <a:cubicBezTo>
                  <a:pt x="0" y="20"/>
                  <a:pt x="6" y="26"/>
                  <a:pt x="13" y="26"/>
                </a:cubicBezTo>
                <a:cubicBezTo>
                  <a:pt x="20" y="26"/>
                  <a:pt x="26" y="20"/>
                  <a:pt x="26" y="13"/>
                </a:cubicBezTo>
                <a:cubicBezTo>
                  <a:pt x="26" y="6"/>
                  <a:pt x="20" y="0"/>
                  <a:pt x="13" y="0"/>
                </a:cubicBezTo>
                <a:cubicBezTo>
                  <a:pt x="6" y="0"/>
                  <a:pt x="0" y="6"/>
                  <a:pt x="0" y="13"/>
                </a:cubicBezTo>
                <a:close/>
                <a:moveTo>
                  <a:pt x="5" y="13"/>
                </a:moveTo>
                <a:cubicBezTo>
                  <a:pt x="5" y="9"/>
                  <a:pt x="9" y="6"/>
                  <a:pt x="13" y="6"/>
                </a:cubicBezTo>
                <a:cubicBezTo>
                  <a:pt x="17" y="6"/>
                  <a:pt x="20" y="9"/>
                  <a:pt x="20" y="13"/>
                </a:cubicBezTo>
                <a:cubicBezTo>
                  <a:pt x="20" y="17"/>
                  <a:pt x="17" y="21"/>
                  <a:pt x="13" y="21"/>
                </a:cubicBezTo>
                <a:cubicBezTo>
                  <a:pt x="9" y="21"/>
                  <a:pt x="5" y="17"/>
                  <a:pt x="5" y="13"/>
                </a:cubicBez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64" name="Rectangle 163"/>
          <p:cNvSpPr/>
          <p:nvPr/>
        </p:nvSpPr>
        <p:spPr>
          <a:xfrm>
            <a:off x="16721637" y="8346200"/>
            <a:ext cx="4232778" cy="646406"/>
          </a:xfrm>
          <a:prstGeom prst="rect">
            <a:avLst/>
          </a:prstGeom>
        </p:spPr>
        <p:txBody>
          <a:bodyPr wrap="square">
            <a:spAutoFit/>
          </a:bodyPr>
          <a:lstStyle/>
          <a:p>
            <a:pPr defTabSz="2438584"/>
            <a:r>
              <a:rPr lang="en-US" sz="3600">
                <a:solidFill>
                  <a:prstClr val="white"/>
                </a:solidFill>
                <a:latin typeface="Roboto Light"/>
              </a:rPr>
              <a:t>Recurring Revenue</a:t>
            </a:r>
          </a:p>
        </p:txBody>
      </p:sp>
      <p:grpSp>
        <p:nvGrpSpPr>
          <p:cNvPr id="169" name="Group 168"/>
          <p:cNvGrpSpPr/>
          <p:nvPr/>
        </p:nvGrpSpPr>
        <p:grpSpPr>
          <a:xfrm>
            <a:off x="7487019" y="11449254"/>
            <a:ext cx="4768734" cy="676024"/>
            <a:chOff x="1981366" y="4692433"/>
            <a:chExt cx="2384091" cy="337973"/>
          </a:xfrm>
        </p:grpSpPr>
        <p:sp>
          <p:nvSpPr>
            <p:cNvPr id="165" name="Rounded Rectangle 164"/>
            <p:cNvSpPr/>
            <p:nvPr/>
          </p:nvSpPr>
          <p:spPr>
            <a:xfrm>
              <a:off x="1981366" y="4722285"/>
              <a:ext cx="2384091" cy="308121"/>
            </a:xfrm>
            <a:prstGeom prst="roundRect">
              <a:avLst>
                <a:gd name="adj" fmla="val 5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6" name="Oval 165"/>
            <p:cNvSpPr/>
            <p:nvPr/>
          </p:nvSpPr>
          <p:spPr>
            <a:xfrm>
              <a:off x="4082842" y="4767155"/>
              <a:ext cx="228075" cy="22807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7" name="Freeform 166"/>
            <p:cNvSpPr>
              <a:spLocks noEditPoints="1"/>
            </p:cNvSpPr>
            <p:nvPr/>
          </p:nvSpPr>
          <p:spPr bwMode="auto">
            <a:xfrm>
              <a:off x="4139326" y="4822075"/>
              <a:ext cx="124403" cy="124403"/>
            </a:xfrm>
            <a:custGeom>
              <a:avLst/>
              <a:gdLst>
                <a:gd name="T0" fmla="*/ 0 w 26"/>
                <a:gd name="T1" fmla="*/ 13 h 26"/>
                <a:gd name="T2" fmla="*/ 13 w 26"/>
                <a:gd name="T3" fmla="*/ 26 h 26"/>
                <a:gd name="T4" fmla="*/ 26 w 26"/>
                <a:gd name="T5" fmla="*/ 13 h 26"/>
                <a:gd name="T6" fmla="*/ 13 w 26"/>
                <a:gd name="T7" fmla="*/ 0 h 26"/>
                <a:gd name="T8" fmla="*/ 0 w 26"/>
                <a:gd name="T9" fmla="*/ 13 h 26"/>
                <a:gd name="T10" fmla="*/ 5 w 26"/>
                <a:gd name="T11" fmla="*/ 13 h 26"/>
                <a:gd name="T12" fmla="*/ 13 w 26"/>
                <a:gd name="T13" fmla="*/ 6 h 26"/>
                <a:gd name="T14" fmla="*/ 20 w 26"/>
                <a:gd name="T15" fmla="*/ 13 h 26"/>
                <a:gd name="T16" fmla="*/ 13 w 26"/>
                <a:gd name="T17" fmla="*/ 21 h 26"/>
                <a:gd name="T18" fmla="*/ 5 w 26"/>
                <a:gd name="T1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6">
                  <a:moveTo>
                    <a:pt x="0" y="13"/>
                  </a:moveTo>
                  <a:cubicBezTo>
                    <a:pt x="0" y="20"/>
                    <a:pt x="6" y="26"/>
                    <a:pt x="13" y="26"/>
                  </a:cubicBezTo>
                  <a:cubicBezTo>
                    <a:pt x="20" y="26"/>
                    <a:pt x="26" y="20"/>
                    <a:pt x="26" y="13"/>
                  </a:cubicBezTo>
                  <a:cubicBezTo>
                    <a:pt x="26" y="6"/>
                    <a:pt x="20" y="0"/>
                    <a:pt x="13" y="0"/>
                  </a:cubicBezTo>
                  <a:cubicBezTo>
                    <a:pt x="6" y="0"/>
                    <a:pt x="0" y="6"/>
                    <a:pt x="0" y="13"/>
                  </a:cubicBezTo>
                  <a:close/>
                  <a:moveTo>
                    <a:pt x="5" y="13"/>
                  </a:moveTo>
                  <a:cubicBezTo>
                    <a:pt x="5" y="9"/>
                    <a:pt x="9" y="6"/>
                    <a:pt x="13" y="6"/>
                  </a:cubicBezTo>
                  <a:cubicBezTo>
                    <a:pt x="17" y="6"/>
                    <a:pt x="20" y="9"/>
                    <a:pt x="20" y="13"/>
                  </a:cubicBezTo>
                  <a:cubicBezTo>
                    <a:pt x="20" y="17"/>
                    <a:pt x="17" y="21"/>
                    <a:pt x="13" y="21"/>
                  </a:cubicBezTo>
                  <a:cubicBezTo>
                    <a:pt x="9" y="21"/>
                    <a:pt x="5" y="17"/>
                    <a:pt x="5" y="13"/>
                  </a:cubicBez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68" name="Rectangle 167"/>
            <p:cNvSpPr/>
            <p:nvPr/>
          </p:nvSpPr>
          <p:spPr>
            <a:xfrm>
              <a:off x="1981366" y="4692433"/>
              <a:ext cx="2116144" cy="323166"/>
            </a:xfrm>
            <a:prstGeom prst="rect">
              <a:avLst/>
            </a:prstGeom>
          </p:spPr>
          <p:txBody>
            <a:bodyPr wrap="square">
              <a:spAutoFit/>
            </a:bodyPr>
            <a:lstStyle/>
            <a:p>
              <a:pPr algn="r" defTabSz="2438584"/>
              <a:r>
                <a:rPr lang="en-US" sz="3600">
                  <a:solidFill>
                    <a:prstClr val="white"/>
                  </a:solidFill>
                  <a:latin typeface="Roboto Light"/>
                </a:rPr>
                <a:t>Customer support</a:t>
              </a:r>
            </a:p>
          </p:txBody>
        </p:sp>
      </p:grpSp>
      <p:grpSp>
        <p:nvGrpSpPr>
          <p:cNvPr id="174" name="Group 173"/>
          <p:cNvGrpSpPr/>
          <p:nvPr/>
        </p:nvGrpSpPr>
        <p:grpSpPr>
          <a:xfrm>
            <a:off x="2927878" y="8333916"/>
            <a:ext cx="4768734" cy="673502"/>
            <a:chOff x="892416" y="2967995"/>
            <a:chExt cx="2384091" cy="336712"/>
          </a:xfrm>
        </p:grpSpPr>
        <p:sp>
          <p:nvSpPr>
            <p:cNvPr id="170" name="Rounded Rectangle 169"/>
            <p:cNvSpPr/>
            <p:nvPr/>
          </p:nvSpPr>
          <p:spPr>
            <a:xfrm>
              <a:off x="892416" y="2996586"/>
              <a:ext cx="2384091" cy="308121"/>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1" name="Oval 170"/>
            <p:cNvSpPr/>
            <p:nvPr/>
          </p:nvSpPr>
          <p:spPr>
            <a:xfrm>
              <a:off x="2993892" y="3041456"/>
              <a:ext cx="228075" cy="22807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2" name="Freeform 171"/>
            <p:cNvSpPr>
              <a:spLocks noEditPoints="1"/>
            </p:cNvSpPr>
            <p:nvPr/>
          </p:nvSpPr>
          <p:spPr bwMode="auto">
            <a:xfrm>
              <a:off x="3050376" y="3096376"/>
              <a:ext cx="124403" cy="124403"/>
            </a:xfrm>
            <a:custGeom>
              <a:avLst/>
              <a:gdLst>
                <a:gd name="T0" fmla="*/ 0 w 26"/>
                <a:gd name="T1" fmla="*/ 13 h 26"/>
                <a:gd name="T2" fmla="*/ 13 w 26"/>
                <a:gd name="T3" fmla="*/ 26 h 26"/>
                <a:gd name="T4" fmla="*/ 26 w 26"/>
                <a:gd name="T5" fmla="*/ 13 h 26"/>
                <a:gd name="T6" fmla="*/ 13 w 26"/>
                <a:gd name="T7" fmla="*/ 0 h 26"/>
                <a:gd name="T8" fmla="*/ 0 w 26"/>
                <a:gd name="T9" fmla="*/ 13 h 26"/>
                <a:gd name="T10" fmla="*/ 5 w 26"/>
                <a:gd name="T11" fmla="*/ 13 h 26"/>
                <a:gd name="T12" fmla="*/ 13 w 26"/>
                <a:gd name="T13" fmla="*/ 6 h 26"/>
                <a:gd name="T14" fmla="*/ 20 w 26"/>
                <a:gd name="T15" fmla="*/ 13 h 26"/>
                <a:gd name="T16" fmla="*/ 13 w 26"/>
                <a:gd name="T17" fmla="*/ 21 h 26"/>
                <a:gd name="T18" fmla="*/ 5 w 26"/>
                <a:gd name="T1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6">
                  <a:moveTo>
                    <a:pt x="0" y="13"/>
                  </a:moveTo>
                  <a:cubicBezTo>
                    <a:pt x="0" y="20"/>
                    <a:pt x="6" y="26"/>
                    <a:pt x="13" y="26"/>
                  </a:cubicBezTo>
                  <a:cubicBezTo>
                    <a:pt x="20" y="26"/>
                    <a:pt x="26" y="20"/>
                    <a:pt x="26" y="13"/>
                  </a:cubicBezTo>
                  <a:cubicBezTo>
                    <a:pt x="26" y="6"/>
                    <a:pt x="20" y="0"/>
                    <a:pt x="13" y="0"/>
                  </a:cubicBezTo>
                  <a:cubicBezTo>
                    <a:pt x="6" y="0"/>
                    <a:pt x="0" y="6"/>
                    <a:pt x="0" y="13"/>
                  </a:cubicBezTo>
                  <a:close/>
                  <a:moveTo>
                    <a:pt x="5" y="13"/>
                  </a:moveTo>
                  <a:cubicBezTo>
                    <a:pt x="5" y="9"/>
                    <a:pt x="9" y="6"/>
                    <a:pt x="13" y="6"/>
                  </a:cubicBezTo>
                  <a:cubicBezTo>
                    <a:pt x="17" y="6"/>
                    <a:pt x="20" y="9"/>
                    <a:pt x="20" y="13"/>
                  </a:cubicBezTo>
                  <a:cubicBezTo>
                    <a:pt x="20" y="17"/>
                    <a:pt x="17" y="21"/>
                    <a:pt x="13" y="21"/>
                  </a:cubicBezTo>
                  <a:cubicBezTo>
                    <a:pt x="9" y="21"/>
                    <a:pt x="5" y="17"/>
                    <a:pt x="5" y="13"/>
                  </a:cubicBez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73" name="Rectangle 172"/>
            <p:cNvSpPr/>
            <p:nvPr/>
          </p:nvSpPr>
          <p:spPr>
            <a:xfrm>
              <a:off x="893671" y="2967995"/>
              <a:ext cx="2116144" cy="323166"/>
            </a:xfrm>
            <a:prstGeom prst="rect">
              <a:avLst/>
            </a:prstGeom>
          </p:spPr>
          <p:txBody>
            <a:bodyPr wrap="square">
              <a:spAutoFit/>
            </a:bodyPr>
            <a:lstStyle/>
            <a:p>
              <a:pPr algn="r" defTabSz="2438584"/>
              <a:r>
                <a:rPr lang="en-US" sz="3600">
                  <a:solidFill>
                    <a:prstClr val="white"/>
                  </a:solidFill>
                  <a:latin typeface="Roboto Light"/>
                </a:rPr>
                <a:t>Increase Traction</a:t>
              </a:r>
            </a:p>
          </p:txBody>
        </p:sp>
      </p:grpSp>
      <p:grpSp>
        <p:nvGrpSpPr>
          <p:cNvPr id="179" name="Group 178"/>
          <p:cNvGrpSpPr/>
          <p:nvPr/>
        </p:nvGrpSpPr>
        <p:grpSpPr>
          <a:xfrm>
            <a:off x="2931501" y="3454728"/>
            <a:ext cx="4777981" cy="680241"/>
            <a:chOff x="1448269" y="1707361"/>
            <a:chExt cx="2388714" cy="340081"/>
          </a:xfrm>
        </p:grpSpPr>
        <p:sp>
          <p:nvSpPr>
            <p:cNvPr id="175" name="Rounded Rectangle 174"/>
            <p:cNvSpPr/>
            <p:nvPr/>
          </p:nvSpPr>
          <p:spPr>
            <a:xfrm>
              <a:off x="1452892" y="1739321"/>
              <a:ext cx="2384091" cy="308121"/>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6" name="Oval 175"/>
            <p:cNvSpPr/>
            <p:nvPr/>
          </p:nvSpPr>
          <p:spPr>
            <a:xfrm>
              <a:off x="3554368" y="1784191"/>
              <a:ext cx="228075" cy="22807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7" name="Freeform 176"/>
            <p:cNvSpPr>
              <a:spLocks noEditPoints="1"/>
            </p:cNvSpPr>
            <p:nvPr/>
          </p:nvSpPr>
          <p:spPr bwMode="auto">
            <a:xfrm>
              <a:off x="3610852" y="1839111"/>
              <a:ext cx="124403" cy="124403"/>
            </a:xfrm>
            <a:custGeom>
              <a:avLst/>
              <a:gdLst>
                <a:gd name="T0" fmla="*/ 0 w 26"/>
                <a:gd name="T1" fmla="*/ 13 h 26"/>
                <a:gd name="T2" fmla="*/ 13 w 26"/>
                <a:gd name="T3" fmla="*/ 26 h 26"/>
                <a:gd name="T4" fmla="*/ 26 w 26"/>
                <a:gd name="T5" fmla="*/ 13 h 26"/>
                <a:gd name="T6" fmla="*/ 13 w 26"/>
                <a:gd name="T7" fmla="*/ 0 h 26"/>
                <a:gd name="T8" fmla="*/ 0 w 26"/>
                <a:gd name="T9" fmla="*/ 13 h 26"/>
                <a:gd name="T10" fmla="*/ 5 w 26"/>
                <a:gd name="T11" fmla="*/ 13 h 26"/>
                <a:gd name="T12" fmla="*/ 13 w 26"/>
                <a:gd name="T13" fmla="*/ 6 h 26"/>
                <a:gd name="T14" fmla="*/ 20 w 26"/>
                <a:gd name="T15" fmla="*/ 13 h 26"/>
                <a:gd name="T16" fmla="*/ 13 w 26"/>
                <a:gd name="T17" fmla="*/ 21 h 26"/>
                <a:gd name="T18" fmla="*/ 5 w 26"/>
                <a:gd name="T1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6">
                  <a:moveTo>
                    <a:pt x="0" y="13"/>
                  </a:moveTo>
                  <a:cubicBezTo>
                    <a:pt x="0" y="20"/>
                    <a:pt x="6" y="26"/>
                    <a:pt x="13" y="26"/>
                  </a:cubicBezTo>
                  <a:cubicBezTo>
                    <a:pt x="20" y="26"/>
                    <a:pt x="26" y="20"/>
                    <a:pt x="26" y="13"/>
                  </a:cubicBezTo>
                  <a:cubicBezTo>
                    <a:pt x="26" y="6"/>
                    <a:pt x="20" y="0"/>
                    <a:pt x="13" y="0"/>
                  </a:cubicBezTo>
                  <a:cubicBezTo>
                    <a:pt x="6" y="0"/>
                    <a:pt x="0" y="6"/>
                    <a:pt x="0" y="13"/>
                  </a:cubicBezTo>
                  <a:close/>
                  <a:moveTo>
                    <a:pt x="5" y="13"/>
                  </a:moveTo>
                  <a:cubicBezTo>
                    <a:pt x="5" y="9"/>
                    <a:pt x="9" y="6"/>
                    <a:pt x="13" y="6"/>
                  </a:cubicBezTo>
                  <a:cubicBezTo>
                    <a:pt x="17" y="6"/>
                    <a:pt x="20" y="9"/>
                    <a:pt x="20" y="13"/>
                  </a:cubicBezTo>
                  <a:cubicBezTo>
                    <a:pt x="20" y="17"/>
                    <a:pt x="17" y="21"/>
                    <a:pt x="13" y="21"/>
                  </a:cubicBezTo>
                  <a:cubicBezTo>
                    <a:pt x="9" y="21"/>
                    <a:pt x="5" y="17"/>
                    <a:pt x="5" y="13"/>
                  </a:cubicBez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78" name="Rectangle 177"/>
            <p:cNvSpPr/>
            <p:nvPr/>
          </p:nvSpPr>
          <p:spPr>
            <a:xfrm>
              <a:off x="1448269" y="1707361"/>
              <a:ext cx="2116144" cy="323166"/>
            </a:xfrm>
            <a:prstGeom prst="rect">
              <a:avLst/>
            </a:prstGeom>
          </p:spPr>
          <p:txBody>
            <a:bodyPr wrap="square">
              <a:spAutoFit/>
            </a:bodyPr>
            <a:lstStyle/>
            <a:p>
              <a:pPr algn="r" defTabSz="2438584"/>
              <a:r>
                <a:rPr lang="en-US" sz="3600">
                  <a:solidFill>
                    <a:prstClr val="white"/>
                  </a:solidFill>
                  <a:latin typeface="Roboto Light"/>
                </a:rPr>
                <a:t>Segmented Market</a:t>
              </a:r>
            </a:p>
          </p:txBody>
        </p:sp>
      </p:grpSp>
      <p:sp>
        <p:nvSpPr>
          <p:cNvPr id="189" name="Rectangle 188"/>
          <p:cNvSpPr/>
          <p:nvPr/>
        </p:nvSpPr>
        <p:spPr>
          <a:xfrm>
            <a:off x="12171471" y="1504485"/>
            <a:ext cx="3485551" cy="1126016"/>
          </a:xfrm>
          <a:prstGeom prst="rect">
            <a:avLst/>
          </a:prstGeom>
        </p:spPr>
        <p:txBody>
          <a:bodyPr wrap="square" lIns="0" tIns="0" rIns="0" bIns="0">
            <a:spAutoFit/>
          </a:bodyPr>
          <a:lstStyle/>
          <a:p>
            <a:pPr defTabSz="2438584">
              <a:lnSpc>
                <a:spcPct val="89000"/>
              </a:lnSpc>
            </a:pPr>
            <a:r>
              <a:rPr lang="en-US" sz="2740">
                <a:solidFill>
                  <a:srgbClr val="57565A"/>
                </a:solidFill>
                <a:latin typeface="Roboto Light"/>
              </a:rPr>
              <a:t>Lorem ipsum dolor sit amet, </a:t>
            </a:r>
            <a:r>
              <a:rPr lang="en-US" sz="2740" err="1">
                <a:solidFill>
                  <a:srgbClr val="57565A"/>
                </a:solidFill>
                <a:latin typeface="Roboto Light"/>
              </a:rPr>
              <a:t>consectetur</a:t>
            </a:r>
            <a:r>
              <a:rPr lang="en-US" sz="2740">
                <a:solidFill>
                  <a:srgbClr val="57565A"/>
                </a:solidFill>
                <a:latin typeface="Roboto Light"/>
              </a:rPr>
              <a:t> si adipiscing elit am</a:t>
            </a:r>
          </a:p>
        </p:txBody>
      </p:sp>
      <p:sp>
        <p:nvSpPr>
          <p:cNvPr id="194" name="Rectangle 193"/>
          <p:cNvSpPr/>
          <p:nvPr/>
        </p:nvSpPr>
        <p:spPr>
          <a:xfrm>
            <a:off x="16649425" y="4402156"/>
            <a:ext cx="3485551" cy="1126016"/>
          </a:xfrm>
          <a:prstGeom prst="rect">
            <a:avLst/>
          </a:prstGeom>
        </p:spPr>
        <p:txBody>
          <a:bodyPr wrap="square" lIns="0" tIns="0" rIns="0" bIns="0">
            <a:spAutoFit/>
          </a:bodyPr>
          <a:lstStyle/>
          <a:p>
            <a:pPr defTabSz="2438584">
              <a:lnSpc>
                <a:spcPct val="89000"/>
              </a:lnSpc>
            </a:pPr>
            <a:r>
              <a:rPr lang="en-US" sz="2740">
                <a:solidFill>
                  <a:srgbClr val="57565A"/>
                </a:solidFill>
                <a:latin typeface="Roboto Light"/>
              </a:rPr>
              <a:t>Lorem ipsum dolor sit amet, </a:t>
            </a:r>
            <a:r>
              <a:rPr lang="en-US" sz="2740" err="1">
                <a:solidFill>
                  <a:srgbClr val="57565A"/>
                </a:solidFill>
                <a:latin typeface="Roboto Light"/>
              </a:rPr>
              <a:t>consectetur</a:t>
            </a:r>
            <a:r>
              <a:rPr lang="en-US" sz="2740">
                <a:solidFill>
                  <a:srgbClr val="57565A"/>
                </a:solidFill>
                <a:latin typeface="Roboto Light"/>
              </a:rPr>
              <a:t> si adipiscing elit am</a:t>
            </a:r>
          </a:p>
        </p:txBody>
      </p:sp>
      <p:sp>
        <p:nvSpPr>
          <p:cNvPr id="199" name="Rectangle 198"/>
          <p:cNvSpPr/>
          <p:nvPr/>
        </p:nvSpPr>
        <p:spPr>
          <a:xfrm>
            <a:off x="16649425" y="9294512"/>
            <a:ext cx="3485551" cy="1126016"/>
          </a:xfrm>
          <a:prstGeom prst="rect">
            <a:avLst/>
          </a:prstGeom>
        </p:spPr>
        <p:txBody>
          <a:bodyPr wrap="square" lIns="0" tIns="0" rIns="0" bIns="0">
            <a:spAutoFit/>
          </a:bodyPr>
          <a:lstStyle/>
          <a:p>
            <a:pPr defTabSz="2438584">
              <a:lnSpc>
                <a:spcPct val="89000"/>
              </a:lnSpc>
            </a:pPr>
            <a:r>
              <a:rPr lang="en-US" sz="2740">
                <a:solidFill>
                  <a:srgbClr val="57565A"/>
                </a:solidFill>
                <a:latin typeface="Roboto Light"/>
              </a:rPr>
              <a:t>Lorem ipsum dolor sit amet, </a:t>
            </a:r>
            <a:r>
              <a:rPr lang="en-US" sz="2740" err="1">
                <a:solidFill>
                  <a:srgbClr val="57565A"/>
                </a:solidFill>
                <a:latin typeface="Roboto Light"/>
              </a:rPr>
              <a:t>consectetur</a:t>
            </a:r>
            <a:r>
              <a:rPr lang="en-US" sz="2740">
                <a:solidFill>
                  <a:srgbClr val="57565A"/>
                </a:solidFill>
                <a:latin typeface="Roboto Light"/>
              </a:rPr>
              <a:t> si adipiscing elit am</a:t>
            </a:r>
          </a:p>
        </p:txBody>
      </p:sp>
      <p:sp>
        <p:nvSpPr>
          <p:cNvPr id="202" name="Rectangle 201"/>
          <p:cNvSpPr/>
          <p:nvPr/>
        </p:nvSpPr>
        <p:spPr>
          <a:xfrm>
            <a:off x="8304508" y="10192602"/>
            <a:ext cx="3473956" cy="1126016"/>
          </a:xfrm>
          <a:prstGeom prst="rect">
            <a:avLst/>
          </a:prstGeom>
        </p:spPr>
        <p:txBody>
          <a:bodyPr wrap="square" lIns="0" tIns="0" rIns="0" bIns="0">
            <a:spAutoFit/>
          </a:bodyPr>
          <a:lstStyle/>
          <a:p>
            <a:pPr algn="r" defTabSz="2438584">
              <a:lnSpc>
                <a:spcPct val="89000"/>
              </a:lnSpc>
            </a:pPr>
            <a:r>
              <a:rPr lang="en-US" sz="2740">
                <a:solidFill>
                  <a:srgbClr val="57565A"/>
                </a:solidFill>
                <a:latin typeface="Roboto Light"/>
              </a:rPr>
              <a:t>Lorem ipsum dolor amet, </a:t>
            </a:r>
            <a:r>
              <a:rPr lang="en-US" sz="2740" err="1">
                <a:solidFill>
                  <a:srgbClr val="57565A"/>
                </a:solidFill>
                <a:latin typeface="Roboto Light"/>
              </a:rPr>
              <a:t>consectetur</a:t>
            </a:r>
            <a:r>
              <a:rPr lang="en-US" sz="2740">
                <a:solidFill>
                  <a:srgbClr val="57565A"/>
                </a:solidFill>
                <a:latin typeface="Roboto Light"/>
              </a:rPr>
              <a:t> si adipiscing elit am</a:t>
            </a:r>
          </a:p>
        </p:txBody>
      </p:sp>
      <p:sp>
        <p:nvSpPr>
          <p:cNvPr id="206" name="Rectangle 205"/>
          <p:cNvSpPr/>
          <p:nvPr/>
        </p:nvSpPr>
        <p:spPr>
          <a:xfrm>
            <a:off x="3651655" y="7053397"/>
            <a:ext cx="3473956" cy="1126016"/>
          </a:xfrm>
          <a:prstGeom prst="rect">
            <a:avLst/>
          </a:prstGeom>
        </p:spPr>
        <p:txBody>
          <a:bodyPr wrap="square" lIns="0" tIns="0" rIns="0" bIns="0">
            <a:spAutoFit/>
          </a:bodyPr>
          <a:lstStyle/>
          <a:p>
            <a:pPr algn="r" defTabSz="2438584">
              <a:lnSpc>
                <a:spcPct val="89000"/>
              </a:lnSpc>
            </a:pPr>
            <a:r>
              <a:rPr lang="en-US" sz="2740">
                <a:solidFill>
                  <a:srgbClr val="57565A"/>
                </a:solidFill>
                <a:latin typeface="Roboto Light"/>
              </a:rPr>
              <a:t>Lorem ipsum dolor amet, </a:t>
            </a:r>
            <a:r>
              <a:rPr lang="en-US" sz="2740" err="1">
                <a:solidFill>
                  <a:srgbClr val="57565A"/>
                </a:solidFill>
                <a:latin typeface="Roboto Light"/>
              </a:rPr>
              <a:t>consectetur</a:t>
            </a:r>
            <a:r>
              <a:rPr lang="en-US" sz="2740">
                <a:solidFill>
                  <a:srgbClr val="57565A"/>
                </a:solidFill>
                <a:latin typeface="Roboto Light"/>
              </a:rPr>
              <a:t> si adipiscing elit am</a:t>
            </a:r>
          </a:p>
        </p:txBody>
      </p:sp>
      <p:sp>
        <p:nvSpPr>
          <p:cNvPr id="210" name="Rectangle 209"/>
          <p:cNvSpPr/>
          <p:nvPr/>
        </p:nvSpPr>
        <p:spPr>
          <a:xfrm>
            <a:off x="3769779" y="2191616"/>
            <a:ext cx="3473956" cy="1126016"/>
          </a:xfrm>
          <a:prstGeom prst="rect">
            <a:avLst/>
          </a:prstGeom>
        </p:spPr>
        <p:txBody>
          <a:bodyPr wrap="square" lIns="0" tIns="0" rIns="0" bIns="0">
            <a:spAutoFit/>
          </a:bodyPr>
          <a:lstStyle/>
          <a:p>
            <a:pPr algn="r" defTabSz="2438584">
              <a:lnSpc>
                <a:spcPct val="89000"/>
              </a:lnSpc>
            </a:pPr>
            <a:r>
              <a:rPr lang="en-US" sz="2740">
                <a:solidFill>
                  <a:srgbClr val="57565A"/>
                </a:solidFill>
                <a:latin typeface="Roboto Light"/>
              </a:rPr>
              <a:t>Lorem ipsum dolor amet, </a:t>
            </a:r>
            <a:r>
              <a:rPr lang="en-US" sz="2740" err="1">
                <a:solidFill>
                  <a:srgbClr val="57565A"/>
                </a:solidFill>
                <a:latin typeface="Roboto Light"/>
              </a:rPr>
              <a:t>consectetur</a:t>
            </a:r>
            <a:r>
              <a:rPr lang="en-US" sz="2740">
                <a:solidFill>
                  <a:srgbClr val="57565A"/>
                </a:solidFill>
                <a:latin typeface="Roboto Light"/>
              </a:rPr>
              <a:t> si adipiscing elit am</a:t>
            </a:r>
          </a:p>
        </p:txBody>
      </p:sp>
      <p:grpSp>
        <p:nvGrpSpPr>
          <p:cNvPr id="155" name="Group 154"/>
          <p:cNvGrpSpPr/>
          <p:nvPr/>
        </p:nvGrpSpPr>
        <p:grpSpPr>
          <a:xfrm>
            <a:off x="11689474" y="588787"/>
            <a:ext cx="4768734" cy="671550"/>
            <a:chOff x="5910643" y="260648"/>
            <a:chExt cx="2384091" cy="335736"/>
          </a:xfrm>
        </p:grpSpPr>
        <p:sp>
          <p:nvSpPr>
            <p:cNvPr id="151" name="Rounded Rectangle 150"/>
            <p:cNvSpPr/>
            <p:nvPr/>
          </p:nvSpPr>
          <p:spPr>
            <a:xfrm>
              <a:off x="5910643" y="288263"/>
              <a:ext cx="2384091" cy="308121"/>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2" name="Oval 151"/>
            <p:cNvSpPr/>
            <p:nvPr/>
          </p:nvSpPr>
          <p:spPr>
            <a:xfrm>
              <a:off x="5961684" y="333133"/>
              <a:ext cx="228075" cy="22807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3" name="Freeform 152"/>
            <p:cNvSpPr>
              <a:spLocks noEditPoints="1"/>
            </p:cNvSpPr>
            <p:nvPr/>
          </p:nvSpPr>
          <p:spPr bwMode="auto">
            <a:xfrm>
              <a:off x="6018168" y="388053"/>
              <a:ext cx="124403" cy="124403"/>
            </a:xfrm>
            <a:custGeom>
              <a:avLst/>
              <a:gdLst>
                <a:gd name="T0" fmla="*/ 0 w 26"/>
                <a:gd name="T1" fmla="*/ 13 h 26"/>
                <a:gd name="T2" fmla="*/ 13 w 26"/>
                <a:gd name="T3" fmla="*/ 26 h 26"/>
                <a:gd name="T4" fmla="*/ 26 w 26"/>
                <a:gd name="T5" fmla="*/ 13 h 26"/>
                <a:gd name="T6" fmla="*/ 13 w 26"/>
                <a:gd name="T7" fmla="*/ 0 h 26"/>
                <a:gd name="T8" fmla="*/ 0 w 26"/>
                <a:gd name="T9" fmla="*/ 13 h 26"/>
                <a:gd name="T10" fmla="*/ 5 w 26"/>
                <a:gd name="T11" fmla="*/ 13 h 26"/>
                <a:gd name="T12" fmla="*/ 13 w 26"/>
                <a:gd name="T13" fmla="*/ 6 h 26"/>
                <a:gd name="T14" fmla="*/ 20 w 26"/>
                <a:gd name="T15" fmla="*/ 13 h 26"/>
                <a:gd name="T16" fmla="*/ 13 w 26"/>
                <a:gd name="T17" fmla="*/ 21 h 26"/>
                <a:gd name="T18" fmla="*/ 5 w 26"/>
                <a:gd name="T1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6">
                  <a:moveTo>
                    <a:pt x="0" y="13"/>
                  </a:moveTo>
                  <a:cubicBezTo>
                    <a:pt x="0" y="20"/>
                    <a:pt x="6" y="26"/>
                    <a:pt x="13" y="26"/>
                  </a:cubicBezTo>
                  <a:cubicBezTo>
                    <a:pt x="20" y="26"/>
                    <a:pt x="26" y="20"/>
                    <a:pt x="26" y="13"/>
                  </a:cubicBezTo>
                  <a:cubicBezTo>
                    <a:pt x="26" y="6"/>
                    <a:pt x="20" y="0"/>
                    <a:pt x="13" y="0"/>
                  </a:cubicBezTo>
                  <a:cubicBezTo>
                    <a:pt x="6" y="0"/>
                    <a:pt x="0" y="6"/>
                    <a:pt x="0" y="13"/>
                  </a:cubicBezTo>
                  <a:close/>
                  <a:moveTo>
                    <a:pt x="5" y="13"/>
                  </a:moveTo>
                  <a:cubicBezTo>
                    <a:pt x="5" y="9"/>
                    <a:pt x="9" y="6"/>
                    <a:pt x="13" y="6"/>
                  </a:cubicBezTo>
                  <a:cubicBezTo>
                    <a:pt x="17" y="6"/>
                    <a:pt x="20" y="9"/>
                    <a:pt x="20" y="13"/>
                  </a:cubicBezTo>
                  <a:cubicBezTo>
                    <a:pt x="20" y="17"/>
                    <a:pt x="17" y="21"/>
                    <a:pt x="13" y="21"/>
                  </a:cubicBezTo>
                  <a:cubicBezTo>
                    <a:pt x="9" y="21"/>
                    <a:pt x="5" y="17"/>
                    <a:pt x="5" y="13"/>
                  </a:cubicBez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54" name="Rectangle 153"/>
            <p:cNvSpPr/>
            <p:nvPr/>
          </p:nvSpPr>
          <p:spPr>
            <a:xfrm>
              <a:off x="6178590" y="260648"/>
              <a:ext cx="2116144" cy="323166"/>
            </a:xfrm>
            <a:prstGeom prst="rect">
              <a:avLst/>
            </a:prstGeom>
          </p:spPr>
          <p:txBody>
            <a:bodyPr wrap="square">
              <a:spAutoFit/>
            </a:bodyPr>
            <a:lstStyle/>
            <a:p>
              <a:pPr defTabSz="2438584"/>
              <a:r>
                <a:rPr lang="en-US" sz="3600">
                  <a:solidFill>
                    <a:prstClr val="white"/>
                  </a:solidFill>
                  <a:latin typeface="Roboto Light"/>
                </a:rPr>
                <a:t>Worldwide Reach</a:t>
              </a:r>
            </a:p>
          </p:txBody>
        </p:sp>
      </p:grpSp>
      <p:grpSp>
        <p:nvGrpSpPr>
          <p:cNvPr id="221" name="Group 18"/>
          <p:cNvGrpSpPr>
            <a:grpSpLocks noChangeAspect="1"/>
          </p:cNvGrpSpPr>
          <p:nvPr/>
        </p:nvGrpSpPr>
        <p:grpSpPr bwMode="auto">
          <a:xfrm>
            <a:off x="15963894" y="1664258"/>
            <a:ext cx="981232" cy="981232"/>
            <a:chOff x="5461" y="259"/>
            <a:chExt cx="439" cy="439"/>
          </a:xfrm>
        </p:grpSpPr>
        <p:sp>
          <p:nvSpPr>
            <p:cNvPr id="222" name="Freeform 19"/>
            <p:cNvSpPr>
              <a:spLocks/>
            </p:cNvSpPr>
            <p:nvPr/>
          </p:nvSpPr>
          <p:spPr bwMode="auto">
            <a:xfrm>
              <a:off x="5461" y="259"/>
              <a:ext cx="439" cy="439"/>
            </a:xfrm>
            <a:custGeom>
              <a:avLst/>
              <a:gdLst>
                <a:gd name="T0" fmla="*/ 2385 w 2385"/>
                <a:gd name="T1" fmla="*/ 1193 h 2385"/>
                <a:gd name="T2" fmla="*/ 2385 w 2385"/>
                <a:gd name="T3" fmla="*/ 1193 h 2385"/>
                <a:gd name="T4" fmla="*/ 1192 w 2385"/>
                <a:gd name="T5" fmla="*/ 2385 h 2385"/>
                <a:gd name="T6" fmla="*/ 0 w 2385"/>
                <a:gd name="T7" fmla="*/ 1193 h 2385"/>
                <a:gd name="T8" fmla="*/ 1192 w 2385"/>
                <a:gd name="T9" fmla="*/ 0 h 2385"/>
                <a:gd name="T10" fmla="*/ 2385 w 2385"/>
                <a:gd name="T11" fmla="*/ 1193 h 2385"/>
                <a:gd name="T12" fmla="*/ 2385 w 2385"/>
                <a:gd name="T13" fmla="*/ 1193 h 2385"/>
              </a:gdLst>
              <a:ahLst/>
              <a:cxnLst>
                <a:cxn ang="0">
                  <a:pos x="T0" y="T1"/>
                </a:cxn>
                <a:cxn ang="0">
                  <a:pos x="T2" y="T3"/>
                </a:cxn>
                <a:cxn ang="0">
                  <a:pos x="T4" y="T5"/>
                </a:cxn>
                <a:cxn ang="0">
                  <a:pos x="T6" y="T7"/>
                </a:cxn>
                <a:cxn ang="0">
                  <a:pos x="T8" y="T9"/>
                </a:cxn>
                <a:cxn ang="0">
                  <a:pos x="T10" y="T11"/>
                </a:cxn>
                <a:cxn ang="0">
                  <a:pos x="T12" y="T13"/>
                </a:cxn>
              </a:cxnLst>
              <a:rect l="0" t="0" r="r" b="b"/>
              <a:pathLst>
                <a:path w="2385" h="2385">
                  <a:moveTo>
                    <a:pt x="2385" y="1193"/>
                  </a:moveTo>
                  <a:lnTo>
                    <a:pt x="2385" y="1193"/>
                  </a:lnTo>
                  <a:cubicBezTo>
                    <a:pt x="2385" y="1851"/>
                    <a:pt x="1851" y="2385"/>
                    <a:pt x="1192" y="2385"/>
                  </a:cubicBezTo>
                  <a:cubicBezTo>
                    <a:pt x="534" y="2385"/>
                    <a:pt x="0" y="1851"/>
                    <a:pt x="0" y="1193"/>
                  </a:cubicBezTo>
                  <a:cubicBezTo>
                    <a:pt x="0" y="534"/>
                    <a:pt x="534" y="0"/>
                    <a:pt x="1192" y="0"/>
                  </a:cubicBezTo>
                  <a:cubicBezTo>
                    <a:pt x="1851" y="0"/>
                    <a:pt x="2385" y="534"/>
                    <a:pt x="2385" y="1193"/>
                  </a:cubicBezTo>
                  <a:lnTo>
                    <a:pt x="2385" y="1193"/>
                  </a:lnTo>
                  <a:close/>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23" name="Freeform 20"/>
            <p:cNvSpPr>
              <a:spLocks/>
            </p:cNvSpPr>
            <p:nvPr/>
          </p:nvSpPr>
          <p:spPr bwMode="auto">
            <a:xfrm>
              <a:off x="5563" y="259"/>
              <a:ext cx="235" cy="439"/>
            </a:xfrm>
            <a:custGeom>
              <a:avLst/>
              <a:gdLst>
                <a:gd name="T0" fmla="*/ 1281 w 1281"/>
                <a:gd name="T1" fmla="*/ 1193 h 2385"/>
                <a:gd name="T2" fmla="*/ 1281 w 1281"/>
                <a:gd name="T3" fmla="*/ 1193 h 2385"/>
                <a:gd name="T4" fmla="*/ 640 w 1281"/>
                <a:gd name="T5" fmla="*/ 2385 h 2385"/>
                <a:gd name="T6" fmla="*/ 0 w 1281"/>
                <a:gd name="T7" fmla="*/ 1193 h 2385"/>
                <a:gd name="T8" fmla="*/ 640 w 1281"/>
                <a:gd name="T9" fmla="*/ 0 h 2385"/>
                <a:gd name="T10" fmla="*/ 1281 w 1281"/>
                <a:gd name="T11" fmla="*/ 1193 h 2385"/>
                <a:gd name="T12" fmla="*/ 1281 w 1281"/>
                <a:gd name="T13" fmla="*/ 1193 h 2385"/>
              </a:gdLst>
              <a:ahLst/>
              <a:cxnLst>
                <a:cxn ang="0">
                  <a:pos x="T0" y="T1"/>
                </a:cxn>
                <a:cxn ang="0">
                  <a:pos x="T2" y="T3"/>
                </a:cxn>
                <a:cxn ang="0">
                  <a:pos x="T4" y="T5"/>
                </a:cxn>
                <a:cxn ang="0">
                  <a:pos x="T6" y="T7"/>
                </a:cxn>
                <a:cxn ang="0">
                  <a:pos x="T8" y="T9"/>
                </a:cxn>
                <a:cxn ang="0">
                  <a:pos x="T10" y="T11"/>
                </a:cxn>
                <a:cxn ang="0">
                  <a:pos x="T12" y="T13"/>
                </a:cxn>
              </a:cxnLst>
              <a:rect l="0" t="0" r="r" b="b"/>
              <a:pathLst>
                <a:path w="1281" h="2385">
                  <a:moveTo>
                    <a:pt x="1281" y="1193"/>
                  </a:moveTo>
                  <a:lnTo>
                    <a:pt x="1281" y="1193"/>
                  </a:lnTo>
                  <a:cubicBezTo>
                    <a:pt x="1281" y="1851"/>
                    <a:pt x="994" y="2385"/>
                    <a:pt x="640" y="2385"/>
                  </a:cubicBezTo>
                  <a:cubicBezTo>
                    <a:pt x="286" y="2385"/>
                    <a:pt x="0" y="1851"/>
                    <a:pt x="0" y="1193"/>
                  </a:cubicBezTo>
                  <a:cubicBezTo>
                    <a:pt x="0" y="534"/>
                    <a:pt x="286" y="0"/>
                    <a:pt x="640" y="0"/>
                  </a:cubicBezTo>
                  <a:cubicBezTo>
                    <a:pt x="994" y="0"/>
                    <a:pt x="1281" y="534"/>
                    <a:pt x="1281" y="1193"/>
                  </a:cubicBezTo>
                  <a:lnTo>
                    <a:pt x="1281" y="1193"/>
                  </a:lnTo>
                  <a:close/>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24" name="Freeform 21"/>
            <p:cNvSpPr>
              <a:spLocks/>
            </p:cNvSpPr>
            <p:nvPr/>
          </p:nvSpPr>
          <p:spPr bwMode="auto">
            <a:xfrm>
              <a:off x="5680" y="259"/>
              <a:ext cx="0" cy="439"/>
            </a:xfrm>
            <a:custGeom>
              <a:avLst/>
              <a:gdLst>
                <a:gd name="T0" fmla="*/ 0 h 2385"/>
                <a:gd name="T1" fmla="*/ 0 h 2385"/>
                <a:gd name="T2" fmla="*/ 2385 h 2385"/>
              </a:gdLst>
              <a:ahLst/>
              <a:cxnLst>
                <a:cxn ang="0">
                  <a:pos x="0" y="T0"/>
                </a:cxn>
                <a:cxn ang="0">
                  <a:pos x="0" y="T1"/>
                </a:cxn>
                <a:cxn ang="0">
                  <a:pos x="0" y="T2"/>
                </a:cxn>
              </a:cxnLst>
              <a:rect l="0" t="0" r="r" b="b"/>
              <a:pathLst>
                <a:path h="2385">
                  <a:moveTo>
                    <a:pt x="0" y="0"/>
                  </a:moveTo>
                  <a:lnTo>
                    <a:pt x="0" y="0"/>
                  </a:lnTo>
                  <a:lnTo>
                    <a:pt x="0" y="2385"/>
                  </a:lnTo>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25" name="Freeform 22"/>
            <p:cNvSpPr>
              <a:spLocks/>
            </p:cNvSpPr>
            <p:nvPr/>
          </p:nvSpPr>
          <p:spPr bwMode="auto">
            <a:xfrm>
              <a:off x="5461" y="478"/>
              <a:ext cx="439" cy="0"/>
            </a:xfrm>
            <a:custGeom>
              <a:avLst/>
              <a:gdLst>
                <a:gd name="T0" fmla="*/ 0 w 2385"/>
                <a:gd name="T1" fmla="*/ 0 w 2385"/>
                <a:gd name="T2" fmla="*/ 2385 w 2385"/>
              </a:gdLst>
              <a:ahLst/>
              <a:cxnLst>
                <a:cxn ang="0">
                  <a:pos x="T0" y="0"/>
                </a:cxn>
                <a:cxn ang="0">
                  <a:pos x="T1" y="0"/>
                </a:cxn>
                <a:cxn ang="0">
                  <a:pos x="T2" y="0"/>
                </a:cxn>
              </a:cxnLst>
              <a:rect l="0" t="0" r="r" b="b"/>
              <a:pathLst>
                <a:path w="2385">
                  <a:moveTo>
                    <a:pt x="0" y="0"/>
                  </a:moveTo>
                  <a:lnTo>
                    <a:pt x="0" y="0"/>
                  </a:lnTo>
                  <a:lnTo>
                    <a:pt x="2385" y="0"/>
                  </a:lnTo>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26" name="Freeform 23"/>
            <p:cNvSpPr>
              <a:spLocks/>
            </p:cNvSpPr>
            <p:nvPr/>
          </p:nvSpPr>
          <p:spPr bwMode="auto">
            <a:xfrm>
              <a:off x="5492" y="366"/>
              <a:ext cx="376" cy="0"/>
            </a:xfrm>
            <a:custGeom>
              <a:avLst/>
              <a:gdLst>
                <a:gd name="T0" fmla="*/ 0 w 2046"/>
                <a:gd name="T1" fmla="*/ 0 w 2046"/>
                <a:gd name="T2" fmla="*/ 2046 w 2046"/>
              </a:gdLst>
              <a:ahLst/>
              <a:cxnLst>
                <a:cxn ang="0">
                  <a:pos x="T0" y="0"/>
                </a:cxn>
                <a:cxn ang="0">
                  <a:pos x="T1" y="0"/>
                </a:cxn>
                <a:cxn ang="0">
                  <a:pos x="T2" y="0"/>
                </a:cxn>
              </a:cxnLst>
              <a:rect l="0" t="0" r="r" b="b"/>
              <a:pathLst>
                <a:path w="2046">
                  <a:moveTo>
                    <a:pt x="0" y="0"/>
                  </a:moveTo>
                  <a:lnTo>
                    <a:pt x="0" y="0"/>
                  </a:lnTo>
                  <a:lnTo>
                    <a:pt x="2046" y="0"/>
                  </a:lnTo>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27" name="Freeform 24"/>
            <p:cNvSpPr>
              <a:spLocks/>
            </p:cNvSpPr>
            <p:nvPr/>
          </p:nvSpPr>
          <p:spPr bwMode="auto">
            <a:xfrm>
              <a:off x="5492" y="591"/>
              <a:ext cx="376" cy="0"/>
            </a:xfrm>
            <a:custGeom>
              <a:avLst/>
              <a:gdLst>
                <a:gd name="T0" fmla="*/ 0 w 2046"/>
                <a:gd name="T1" fmla="*/ 0 w 2046"/>
                <a:gd name="T2" fmla="*/ 2046 w 2046"/>
              </a:gdLst>
              <a:ahLst/>
              <a:cxnLst>
                <a:cxn ang="0">
                  <a:pos x="T0" y="0"/>
                </a:cxn>
                <a:cxn ang="0">
                  <a:pos x="T1" y="0"/>
                </a:cxn>
                <a:cxn ang="0">
                  <a:pos x="T2" y="0"/>
                </a:cxn>
              </a:cxnLst>
              <a:rect l="0" t="0" r="r" b="b"/>
              <a:pathLst>
                <a:path w="2046">
                  <a:moveTo>
                    <a:pt x="0" y="0"/>
                  </a:moveTo>
                  <a:lnTo>
                    <a:pt x="0" y="0"/>
                  </a:lnTo>
                  <a:lnTo>
                    <a:pt x="2046" y="0"/>
                  </a:lnTo>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228" name="Group 4"/>
          <p:cNvGrpSpPr>
            <a:grpSpLocks noChangeAspect="1"/>
          </p:cNvGrpSpPr>
          <p:nvPr/>
        </p:nvGrpSpPr>
        <p:grpSpPr bwMode="auto">
          <a:xfrm>
            <a:off x="20519823" y="4272197"/>
            <a:ext cx="1225268" cy="1190886"/>
            <a:chOff x="6635" y="952"/>
            <a:chExt cx="392" cy="381"/>
          </a:xfrm>
        </p:grpSpPr>
        <p:sp>
          <p:nvSpPr>
            <p:cNvPr id="229" name="Freeform 5"/>
            <p:cNvSpPr>
              <a:spLocks/>
            </p:cNvSpPr>
            <p:nvPr/>
          </p:nvSpPr>
          <p:spPr bwMode="auto">
            <a:xfrm>
              <a:off x="6794" y="952"/>
              <a:ext cx="84" cy="84"/>
            </a:xfrm>
            <a:custGeom>
              <a:avLst/>
              <a:gdLst>
                <a:gd name="T0" fmla="*/ 445 w 445"/>
                <a:gd name="T1" fmla="*/ 223 h 445"/>
                <a:gd name="T2" fmla="*/ 445 w 445"/>
                <a:gd name="T3" fmla="*/ 223 h 445"/>
                <a:gd name="T4" fmla="*/ 222 w 445"/>
                <a:gd name="T5" fmla="*/ 445 h 445"/>
                <a:gd name="T6" fmla="*/ 0 w 445"/>
                <a:gd name="T7" fmla="*/ 223 h 445"/>
                <a:gd name="T8" fmla="*/ 222 w 445"/>
                <a:gd name="T9" fmla="*/ 0 h 445"/>
                <a:gd name="T10" fmla="*/ 445 w 445"/>
                <a:gd name="T11" fmla="*/ 223 h 445"/>
                <a:gd name="T12" fmla="*/ 445 w 445"/>
                <a:gd name="T13" fmla="*/ 223 h 445"/>
              </a:gdLst>
              <a:ahLst/>
              <a:cxnLst>
                <a:cxn ang="0">
                  <a:pos x="T0" y="T1"/>
                </a:cxn>
                <a:cxn ang="0">
                  <a:pos x="T2" y="T3"/>
                </a:cxn>
                <a:cxn ang="0">
                  <a:pos x="T4" y="T5"/>
                </a:cxn>
                <a:cxn ang="0">
                  <a:pos x="T6" y="T7"/>
                </a:cxn>
                <a:cxn ang="0">
                  <a:pos x="T8" y="T9"/>
                </a:cxn>
                <a:cxn ang="0">
                  <a:pos x="T10" y="T11"/>
                </a:cxn>
                <a:cxn ang="0">
                  <a:pos x="T12" y="T13"/>
                </a:cxn>
              </a:cxnLst>
              <a:rect l="0" t="0" r="r" b="b"/>
              <a:pathLst>
                <a:path w="445" h="445">
                  <a:moveTo>
                    <a:pt x="445" y="223"/>
                  </a:moveTo>
                  <a:lnTo>
                    <a:pt x="445" y="223"/>
                  </a:lnTo>
                  <a:cubicBezTo>
                    <a:pt x="445" y="346"/>
                    <a:pt x="345" y="445"/>
                    <a:pt x="222" y="445"/>
                  </a:cubicBezTo>
                  <a:cubicBezTo>
                    <a:pt x="100" y="445"/>
                    <a:pt x="0" y="346"/>
                    <a:pt x="0" y="223"/>
                  </a:cubicBezTo>
                  <a:cubicBezTo>
                    <a:pt x="0" y="100"/>
                    <a:pt x="100" y="0"/>
                    <a:pt x="222" y="0"/>
                  </a:cubicBezTo>
                  <a:cubicBezTo>
                    <a:pt x="345" y="0"/>
                    <a:pt x="445" y="100"/>
                    <a:pt x="445" y="223"/>
                  </a:cubicBezTo>
                  <a:lnTo>
                    <a:pt x="445" y="223"/>
                  </a:lnTo>
                  <a:close/>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30" name="Freeform 6"/>
            <p:cNvSpPr>
              <a:spLocks/>
            </p:cNvSpPr>
            <p:nvPr/>
          </p:nvSpPr>
          <p:spPr bwMode="auto">
            <a:xfrm>
              <a:off x="6779" y="1089"/>
              <a:ext cx="114" cy="114"/>
            </a:xfrm>
            <a:custGeom>
              <a:avLst/>
              <a:gdLst>
                <a:gd name="T0" fmla="*/ 609 w 609"/>
                <a:gd name="T1" fmla="*/ 304 h 609"/>
                <a:gd name="T2" fmla="*/ 609 w 609"/>
                <a:gd name="T3" fmla="*/ 304 h 609"/>
                <a:gd name="T4" fmla="*/ 304 w 609"/>
                <a:gd name="T5" fmla="*/ 609 h 609"/>
                <a:gd name="T6" fmla="*/ 0 w 609"/>
                <a:gd name="T7" fmla="*/ 304 h 609"/>
                <a:gd name="T8" fmla="*/ 304 w 609"/>
                <a:gd name="T9" fmla="*/ 0 h 609"/>
                <a:gd name="T10" fmla="*/ 609 w 609"/>
                <a:gd name="T11" fmla="*/ 304 h 609"/>
                <a:gd name="T12" fmla="*/ 609 w 609"/>
                <a:gd name="T13" fmla="*/ 304 h 609"/>
              </a:gdLst>
              <a:ahLst/>
              <a:cxnLst>
                <a:cxn ang="0">
                  <a:pos x="T0" y="T1"/>
                </a:cxn>
                <a:cxn ang="0">
                  <a:pos x="T2" y="T3"/>
                </a:cxn>
                <a:cxn ang="0">
                  <a:pos x="T4" y="T5"/>
                </a:cxn>
                <a:cxn ang="0">
                  <a:pos x="T6" y="T7"/>
                </a:cxn>
                <a:cxn ang="0">
                  <a:pos x="T8" y="T9"/>
                </a:cxn>
                <a:cxn ang="0">
                  <a:pos x="T10" y="T11"/>
                </a:cxn>
                <a:cxn ang="0">
                  <a:pos x="T12" y="T13"/>
                </a:cxn>
              </a:cxnLst>
              <a:rect l="0" t="0" r="r" b="b"/>
              <a:pathLst>
                <a:path w="609" h="609">
                  <a:moveTo>
                    <a:pt x="609" y="304"/>
                  </a:moveTo>
                  <a:lnTo>
                    <a:pt x="609" y="304"/>
                  </a:lnTo>
                  <a:cubicBezTo>
                    <a:pt x="609" y="472"/>
                    <a:pt x="472" y="609"/>
                    <a:pt x="304" y="609"/>
                  </a:cubicBezTo>
                  <a:cubicBezTo>
                    <a:pt x="136" y="609"/>
                    <a:pt x="0" y="472"/>
                    <a:pt x="0" y="304"/>
                  </a:cubicBezTo>
                  <a:cubicBezTo>
                    <a:pt x="0" y="136"/>
                    <a:pt x="136" y="0"/>
                    <a:pt x="304" y="0"/>
                  </a:cubicBezTo>
                  <a:cubicBezTo>
                    <a:pt x="472" y="0"/>
                    <a:pt x="609" y="136"/>
                    <a:pt x="609" y="304"/>
                  </a:cubicBezTo>
                  <a:lnTo>
                    <a:pt x="609" y="304"/>
                  </a:lnTo>
                  <a:close/>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31" name="Freeform 7"/>
            <p:cNvSpPr>
              <a:spLocks/>
            </p:cNvSpPr>
            <p:nvPr/>
          </p:nvSpPr>
          <p:spPr bwMode="auto">
            <a:xfrm>
              <a:off x="6696" y="1250"/>
              <a:ext cx="84" cy="83"/>
            </a:xfrm>
            <a:custGeom>
              <a:avLst/>
              <a:gdLst>
                <a:gd name="T0" fmla="*/ 445 w 445"/>
                <a:gd name="T1" fmla="*/ 223 h 445"/>
                <a:gd name="T2" fmla="*/ 445 w 445"/>
                <a:gd name="T3" fmla="*/ 223 h 445"/>
                <a:gd name="T4" fmla="*/ 223 w 445"/>
                <a:gd name="T5" fmla="*/ 445 h 445"/>
                <a:gd name="T6" fmla="*/ 0 w 445"/>
                <a:gd name="T7" fmla="*/ 223 h 445"/>
                <a:gd name="T8" fmla="*/ 223 w 445"/>
                <a:gd name="T9" fmla="*/ 0 h 445"/>
                <a:gd name="T10" fmla="*/ 445 w 445"/>
                <a:gd name="T11" fmla="*/ 223 h 445"/>
                <a:gd name="T12" fmla="*/ 445 w 445"/>
                <a:gd name="T13" fmla="*/ 223 h 445"/>
              </a:gdLst>
              <a:ahLst/>
              <a:cxnLst>
                <a:cxn ang="0">
                  <a:pos x="T0" y="T1"/>
                </a:cxn>
                <a:cxn ang="0">
                  <a:pos x="T2" y="T3"/>
                </a:cxn>
                <a:cxn ang="0">
                  <a:pos x="T4" y="T5"/>
                </a:cxn>
                <a:cxn ang="0">
                  <a:pos x="T6" y="T7"/>
                </a:cxn>
                <a:cxn ang="0">
                  <a:pos x="T8" y="T9"/>
                </a:cxn>
                <a:cxn ang="0">
                  <a:pos x="T10" y="T11"/>
                </a:cxn>
                <a:cxn ang="0">
                  <a:pos x="T12" y="T13"/>
                </a:cxn>
              </a:cxnLst>
              <a:rect l="0" t="0" r="r" b="b"/>
              <a:pathLst>
                <a:path w="445" h="445">
                  <a:moveTo>
                    <a:pt x="445" y="223"/>
                  </a:moveTo>
                  <a:lnTo>
                    <a:pt x="445" y="223"/>
                  </a:lnTo>
                  <a:cubicBezTo>
                    <a:pt x="445" y="346"/>
                    <a:pt x="346" y="445"/>
                    <a:pt x="223" y="445"/>
                  </a:cubicBezTo>
                  <a:cubicBezTo>
                    <a:pt x="100" y="445"/>
                    <a:pt x="0" y="346"/>
                    <a:pt x="0" y="223"/>
                  </a:cubicBezTo>
                  <a:cubicBezTo>
                    <a:pt x="0" y="100"/>
                    <a:pt x="100" y="0"/>
                    <a:pt x="223" y="0"/>
                  </a:cubicBezTo>
                  <a:cubicBezTo>
                    <a:pt x="346" y="0"/>
                    <a:pt x="445" y="100"/>
                    <a:pt x="445" y="223"/>
                  </a:cubicBezTo>
                  <a:lnTo>
                    <a:pt x="445" y="223"/>
                  </a:lnTo>
                  <a:close/>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32" name="Freeform 8"/>
            <p:cNvSpPr>
              <a:spLocks/>
            </p:cNvSpPr>
            <p:nvPr/>
          </p:nvSpPr>
          <p:spPr bwMode="auto">
            <a:xfrm>
              <a:off x="6882" y="1250"/>
              <a:ext cx="84" cy="83"/>
            </a:xfrm>
            <a:custGeom>
              <a:avLst/>
              <a:gdLst>
                <a:gd name="T0" fmla="*/ 445 w 445"/>
                <a:gd name="T1" fmla="*/ 223 h 445"/>
                <a:gd name="T2" fmla="*/ 445 w 445"/>
                <a:gd name="T3" fmla="*/ 223 h 445"/>
                <a:gd name="T4" fmla="*/ 222 w 445"/>
                <a:gd name="T5" fmla="*/ 445 h 445"/>
                <a:gd name="T6" fmla="*/ 0 w 445"/>
                <a:gd name="T7" fmla="*/ 223 h 445"/>
                <a:gd name="T8" fmla="*/ 222 w 445"/>
                <a:gd name="T9" fmla="*/ 0 h 445"/>
                <a:gd name="T10" fmla="*/ 445 w 445"/>
                <a:gd name="T11" fmla="*/ 223 h 445"/>
                <a:gd name="T12" fmla="*/ 445 w 445"/>
                <a:gd name="T13" fmla="*/ 223 h 445"/>
              </a:gdLst>
              <a:ahLst/>
              <a:cxnLst>
                <a:cxn ang="0">
                  <a:pos x="T0" y="T1"/>
                </a:cxn>
                <a:cxn ang="0">
                  <a:pos x="T2" y="T3"/>
                </a:cxn>
                <a:cxn ang="0">
                  <a:pos x="T4" y="T5"/>
                </a:cxn>
                <a:cxn ang="0">
                  <a:pos x="T6" y="T7"/>
                </a:cxn>
                <a:cxn ang="0">
                  <a:pos x="T8" y="T9"/>
                </a:cxn>
                <a:cxn ang="0">
                  <a:pos x="T10" y="T11"/>
                </a:cxn>
                <a:cxn ang="0">
                  <a:pos x="T12" y="T13"/>
                </a:cxn>
              </a:cxnLst>
              <a:rect l="0" t="0" r="r" b="b"/>
              <a:pathLst>
                <a:path w="445" h="445">
                  <a:moveTo>
                    <a:pt x="445" y="223"/>
                  </a:moveTo>
                  <a:lnTo>
                    <a:pt x="445" y="223"/>
                  </a:lnTo>
                  <a:cubicBezTo>
                    <a:pt x="445" y="346"/>
                    <a:pt x="345" y="445"/>
                    <a:pt x="222" y="445"/>
                  </a:cubicBezTo>
                  <a:cubicBezTo>
                    <a:pt x="99" y="445"/>
                    <a:pt x="0" y="346"/>
                    <a:pt x="0" y="223"/>
                  </a:cubicBezTo>
                  <a:cubicBezTo>
                    <a:pt x="0" y="100"/>
                    <a:pt x="99" y="0"/>
                    <a:pt x="222" y="0"/>
                  </a:cubicBezTo>
                  <a:cubicBezTo>
                    <a:pt x="345" y="0"/>
                    <a:pt x="445" y="100"/>
                    <a:pt x="445" y="223"/>
                  </a:cubicBezTo>
                  <a:lnTo>
                    <a:pt x="445" y="223"/>
                  </a:lnTo>
                  <a:close/>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33" name="Freeform 9"/>
            <p:cNvSpPr>
              <a:spLocks/>
            </p:cNvSpPr>
            <p:nvPr/>
          </p:nvSpPr>
          <p:spPr bwMode="auto">
            <a:xfrm>
              <a:off x="6635" y="1066"/>
              <a:ext cx="84" cy="84"/>
            </a:xfrm>
            <a:custGeom>
              <a:avLst/>
              <a:gdLst>
                <a:gd name="T0" fmla="*/ 445 w 445"/>
                <a:gd name="T1" fmla="*/ 223 h 445"/>
                <a:gd name="T2" fmla="*/ 445 w 445"/>
                <a:gd name="T3" fmla="*/ 223 h 445"/>
                <a:gd name="T4" fmla="*/ 222 w 445"/>
                <a:gd name="T5" fmla="*/ 445 h 445"/>
                <a:gd name="T6" fmla="*/ 0 w 445"/>
                <a:gd name="T7" fmla="*/ 223 h 445"/>
                <a:gd name="T8" fmla="*/ 222 w 445"/>
                <a:gd name="T9" fmla="*/ 0 h 445"/>
                <a:gd name="T10" fmla="*/ 445 w 445"/>
                <a:gd name="T11" fmla="*/ 223 h 445"/>
                <a:gd name="T12" fmla="*/ 445 w 445"/>
                <a:gd name="T13" fmla="*/ 223 h 445"/>
              </a:gdLst>
              <a:ahLst/>
              <a:cxnLst>
                <a:cxn ang="0">
                  <a:pos x="T0" y="T1"/>
                </a:cxn>
                <a:cxn ang="0">
                  <a:pos x="T2" y="T3"/>
                </a:cxn>
                <a:cxn ang="0">
                  <a:pos x="T4" y="T5"/>
                </a:cxn>
                <a:cxn ang="0">
                  <a:pos x="T6" y="T7"/>
                </a:cxn>
                <a:cxn ang="0">
                  <a:pos x="T8" y="T9"/>
                </a:cxn>
                <a:cxn ang="0">
                  <a:pos x="T10" y="T11"/>
                </a:cxn>
                <a:cxn ang="0">
                  <a:pos x="T12" y="T13"/>
                </a:cxn>
              </a:cxnLst>
              <a:rect l="0" t="0" r="r" b="b"/>
              <a:pathLst>
                <a:path w="445" h="445">
                  <a:moveTo>
                    <a:pt x="445" y="223"/>
                  </a:moveTo>
                  <a:lnTo>
                    <a:pt x="445" y="223"/>
                  </a:lnTo>
                  <a:cubicBezTo>
                    <a:pt x="445" y="346"/>
                    <a:pt x="345" y="445"/>
                    <a:pt x="222" y="445"/>
                  </a:cubicBezTo>
                  <a:cubicBezTo>
                    <a:pt x="99" y="445"/>
                    <a:pt x="0" y="346"/>
                    <a:pt x="0" y="223"/>
                  </a:cubicBezTo>
                  <a:cubicBezTo>
                    <a:pt x="0" y="100"/>
                    <a:pt x="99" y="0"/>
                    <a:pt x="222" y="0"/>
                  </a:cubicBezTo>
                  <a:cubicBezTo>
                    <a:pt x="345" y="0"/>
                    <a:pt x="445" y="100"/>
                    <a:pt x="445" y="223"/>
                  </a:cubicBezTo>
                  <a:lnTo>
                    <a:pt x="445" y="223"/>
                  </a:lnTo>
                  <a:close/>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34" name="Freeform 10"/>
            <p:cNvSpPr>
              <a:spLocks/>
            </p:cNvSpPr>
            <p:nvPr/>
          </p:nvSpPr>
          <p:spPr bwMode="auto">
            <a:xfrm>
              <a:off x="6943" y="1066"/>
              <a:ext cx="84" cy="84"/>
            </a:xfrm>
            <a:custGeom>
              <a:avLst/>
              <a:gdLst>
                <a:gd name="T0" fmla="*/ 445 w 445"/>
                <a:gd name="T1" fmla="*/ 223 h 445"/>
                <a:gd name="T2" fmla="*/ 445 w 445"/>
                <a:gd name="T3" fmla="*/ 223 h 445"/>
                <a:gd name="T4" fmla="*/ 222 w 445"/>
                <a:gd name="T5" fmla="*/ 445 h 445"/>
                <a:gd name="T6" fmla="*/ 0 w 445"/>
                <a:gd name="T7" fmla="*/ 223 h 445"/>
                <a:gd name="T8" fmla="*/ 222 w 445"/>
                <a:gd name="T9" fmla="*/ 0 h 445"/>
                <a:gd name="T10" fmla="*/ 445 w 445"/>
                <a:gd name="T11" fmla="*/ 223 h 445"/>
                <a:gd name="T12" fmla="*/ 445 w 445"/>
                <a:gd name="T13" fmla="*/ 223 h 445"/>
              </a:gdLst>
              <a:ahLst/>
              <a:cxnLst>
                <a:cxn ang="0">
                  <a:pos x="T0" y="T1"/>
                </a:cxn>
                <a:cxn ang="0">
                  <a:pos x="T2" y="T3"/>
                </a:cxn>
                <a:cxn ang="0">
                  <a:pos x="T4" y="T5"/>
                </a:cxn>
                <a:cxn ang="0">
                  <a:pos x="T6" y="T7"/>
                </a:cxn>
                <a:cxn ang="0">
                  <a:pos x="T8" y="T9"/>
                </a:cxn>
                <a:cxn ang="0">
                  <a:pos x="T10" y="T11"/>
                </a:cxn>
                <a:cxn ang="0">
                  <a:pos x="T12" y="T13"/>
                </a:cxn>
              </a:cxnLst>
              <a:rect l="0" t="0" r="r" b="b"/>
              <a:pathLst>
                <a:path w="445" h="445">
                  <a:moveTo>
                    <a:pt x="445" y="223"/>
                  </a:moveTo>
                  <a:lnTo>
                    <a:pt x="445" y="223"/>
                  </a:lnTo>
                  <a:cubicBezTo>
                    <a:pt x="445" y="346"/>
                    <a:pt x="345" y="445"/>
                    <a:pt x="222" y="445"/>
                  </a:cubicBezTo>
                  <a:cubicBezTo>
                    <a:pt x="100" y="445"/>
                    <a:pt x="0" y="346"/>
                    <a:pt x="0" y="223"/>
                  </a:cubicBezTo>
                  <a:cubicBezTo>
                    <a:pt x="0" y="100"/>
                    <a:pt x="100" y="0"/>
                    <a:pt x="222" y="0"/>
                  </a:cubicBezTo>
                  <a:cubicBezTo>
                    <a:pt x="345" y="0"/>
                    <a:pt x="445" y="100"/>
                    <a:pt x="445" y="223"/>
                  </a:cubicBezTo>
                  <a:lnTo>
                    <a:pt x="445" y="223"/>
                  </a:lnTo>
                  <a:close/>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35" name="Freeform 11"/>
            <p:cNvSpPr>
              <a:spLocks/>
            </p:cNvSpPr>
            <p:nvPr/>
          </p:nvSpPr>
          <p:spPr bwMode="auto">
            <a:xfrm>
              <a:off x="6717" y="1118"/>
              <a:ext cx="62" cy="14"/>
            </a:xfrm>
            <a:custGeom>
              <a:avLst/>
              <a:gdLst>
                <a:gd name="T0" fmla="*/ 0 w 326"/>
                <a:gd name="T1" fmla="*/ 0 h 72"/>
                <a:gd name="T2" fmla="*/ 0 w 326"/>
                <a:gd name="T3" fmla="*/ 0 h 72"/>
                <a:gd name="T4" fmla="*/ 326 w 326"/>
                <a:gd name="T5" fmla="*/ 72 h 72"/>
              </a:gdLst>
              <a:ahLst/>
              <a:cxnLst>
                <a:cxn ang="0">
                  <a:pos x="T0" y="T1"/>
                </a:cxn>
                <a:cxn ang="0">
                  <a:pos x="T2" y="T3"/>
                </a:cxn>
                <a:cxn ang="0">
                  <a:pos x="T4" y="T5"/>
                </a:cxn>
              </a:cxnLst>
              <a:rect l="0" t="0" r="r" b="b"/>
              <a:pathLst>
                <a:path w="326" h="72">
                  <a:moveTo>
                    <a:pt x="0" y="0"/>
                  </a:moveTo>
                  <a:lnTo>
                    <a:pt x="0" y="0"/>
                  </a:lnTo>
                  <a:lnTo>
                    <a:pt x="326" y="72"/>
                  </a:lnTo>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36" name="Freeform 12"/>
            <p:cNvSpPr>
              <a:spLocks/>
            </p:cNvSpPr>
            <p:nvPr/>
          </p:nvSpPr>
          <p:spPr bwMode="auto">
            <a:xfrm>
              <a:off x="6891" y="1118"/>
              <a:ext cx="54" cy="14"/>
            </a:xfrm>
            <a:custGeom>
              <a:avLst/>
              <a:gdLst>
                <a:gd name="T0" fmla="*/ 0 w 285"/>
                <a:gd name="T1" fmla="*/ 72 h 72"/>
                <a:gd name="T2" fmla="*/ 0 w 285"/>
                <a:gd name="T3" fmla="*/ 72 h 72"/>
                <a:gd name="T4" fmla="*/ 285 w 285"/>
                <a:gd name="T5" fmla="*/ 0 h 72"/>
              </a:gdLst>
              <a:ahLst/>
              <a:cxnLst>
                <a:cxn ang="0">
                  <a:pos x="T0" y="T1"/>
                </a:cxn>
                <a:cxn ang="0">
                  <a:pos x="T2" y="T3"/>
                </a:cxn>
                <a:cxn ang="0">
                  <a:pos x="T4" y="T5"/>
                </a:cxn>
              </a:cxnLst>
              <a:rect l="0" t="0" r="r" b="b"/>
              <a:pathLst>
                <a:path w="285" h="72">
                  <a:moveTo>
                    <a:pt x="0" y="72"/>
                  </a:moveTo>
                  <a:lnTo>
                    <a:pt x="0" y="72"/>
                  </a:lnTo>
                  <a:lnTo>
                    <a:pt x="285" y="0"/>
                  </a:lnTo>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37" name="Freeform 13"/>
            <p:cNvSpPr>
              <a:spLocks/>
            </p:cNvSpPr>
            <p:nvPr/>
          </p:nvSpPr>
          <p:spPr bwMode="auto">
            <a:xfrm>
              <a:off x="6836" y="1036"/>
              <a:ext cx="0" cy="53"/>
            </a:xfrm>
            <a:custGeom>
              <a:avLst/>
              <a:gdLst>
                <a:gd name="T0" fmla="*/ 281 h 281"/>
                <a:gd name="T1" fmla="*/ 281 h 281"/>
                <a:gd name="T2" fmla="*/ 0 h 281"/>
              </a:gdLst>
              <a:ahLst/>
              <a:cxnLst>
                <a:cxn ang="0">
                  <a:pos x="0" y="T0"/>
                </a:cxn>
                <a:cxn ang="0">
                  <a:pos x="0" y="T1"/>
                </a:cxn>
                <a:cxn ang="0">
                  <a:pos x="0" y="T2"/>
                </a:cxn>
              </a:cxnLst>
              <a:rect l="0" t="0" r="r" b="b"/>
              <a:pathLst>
                <a:path h="281">
                  <a:moveTo>
                    <a:pt x="0" y="281"/>
                  </a:moveTo>
                  <a:lnTo>
                    <a:pt x="0" y="281"/>
                  </a:lnTo>
                  <a:lnTo>
                    <a:pt x="0" y="0"/>
                  </a:lnTo>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38" name="Freeform 14"/>
            <p:cNvSpPr>
              <a:spLocks/>
            </p:cNvSpPr>
            <p:nvPr/>
          </p:nvSpPr>
          <p:spPr bwMode="auto">
            <a:xfrm>
              <a:off x="6866" y="1195"/>
              <a:ext cx="36" cy="61"/>
            </a:xfrm>
            <a:custGeom>
              <a:avLst/>
              <a:gdLst>
                <a:gd name="T0" fmla="*/ 0 w 196"/>
                <a:gd name="T1" fmla="*/ 0 h 322"/>
                <a:gd name="T2" fmla="*/ 0 w 196"/>
                <a:gd name="T3" fmla="*/ 0 h 322"/>
                <a:gd name="T4" fmla="*/ 196 w 196"/>
                <a:gd name="T5" fmla="*/ 322 h 322"/>
              </a:gdLst>
              <a:ahLst/>
              <a:cxnLst>
                <a:cxn ang="0">
                  <a:pos x="T0" y="T1"/>
                </a:cxn>
                <a:cxn ang="0">
                  <a:pos x="T2" y="T3"/>
                </a:cxn>
                <a:cxn ang="0">
                  <a:pos x="T4" y="T5"/>
                </a:cxn>
              </a:cxnLst>
              <a:rect l="0" t="0" r="r" b="b"/>
              <a:pathLst>
                <a:path w="196" h="322">
                  <a:moveTo>
                    <a:pt x="0" y="0"/>
                  </a:moveTo>
                  <a:lnTo>
                    <a:pt x="0" y="0"/>
                  </a:lnTo>
                  <a:lnTo>
                    <a:pt x="196" y="322"/>
                  </a:lnTo>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39" name="Freeform 15"/>
            <p:cNvSpPr>
              <a:spLocks/>
            </p:cNvSpPr>
            <p:nvPr/>
          </p:nvSpPr>
          <p:spPr bwMode="auto">
            <a:xfrm>
              <a:off x="6761" y="1194"/>
              <a:ext cx="43" cy="63"/>
            </a:xfrm>
            <a:custGeom>
              <a:avLst/>
              <a:gdLst>
                <a:gd name="T0" fmla="*/ 226 w 226"/>
                <a:gd name="T1" fmla="*/ 0 h 334"/>
                <a:gd name="T2" fmla="*/ 226 w 226"/>
                <a:gd name="T3" fmla="*/ 0 h 334"/>
                <a:gd name="T4" fmla="*/ 0 w 226"/>
                <a:gd name="T5" fmla="*/ 334 h 334"/>
              </a:gdLst>
              <a:ahLst/>
              <a:cxnLst>
                <a:cxn ang="0">
                  <a:pos x="T0" y="T1"/>
                </a:cxn>
                <a:cxn ang="0">
                  <a:pos x="T2" y="T3"/>
                </a:cxn>
                <a:cxn ang="0">
                  <a:pos x="T4" y="T5"/>
                </a:cxn>
              </a:cxnLst>
              <a:rect l="0" t="0" r="r" b="b"/>
              <a:pathLst>
                <a:path w="226" h="334">
                  <a:moveTo>
                    <a:pt x="226" y="0"/>
                  </a:moveTo>
                  <a:lnTo>
                    <a:pt x="226" y="0"/>
                  </a:lnTo>
                  <a:lnTo>
                    <a:pt x="0" y="334"/>
                  </a:lnTo>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240" name="Freeform 86"/>
          <p:cNvSpPr>
            <a:spLocks noEditPoints="1"/>
          </p:cNvSpPr>
          <p:nvPr/>
        </p:nvSpPr>
        <p:spPr bwMode="auto">
          <a:xfrm>
            <a:off x="20189701" y="9400299"/>
            <a:ext cx="1214691" cy="1347378"/>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chemeClr val="bg1">
              <a:lumMod val="5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41" name="Freeform 13"/>
          <p:cNvSpPr>
            <a:spLocks noEditPoints="1"/>
          </p:cNvSpPr>
          <p:nvPr/>
        </p:nvSpPr>
        <p:spPr bwMode="auto">
          <a:xfrm>
            <a:off x="6769673" y="9869284"/>
            <a:ext cx="1534834" cy="1331726"/>
          </a:xfrm>
          <a:custGeom>
            <a:avLst/>
            <a:gdLst>
              <a:gd name="T0" fmla="*/ 455 w 829"/>
              <a:gd name="T1" fmla="*/ 0 h 719"/>
              <a:gd name="T2" fmla="*/ 38 w 829"/>
              <a:gd name="T3" fmla="*/ 301 h 719"/>
              <a:gd name="T4" fmla="*/ 225 w 829"/>
              <a:gd name="T5" fmla="*/ 275 h 719"/>
              <a:gd name="T6" fmla="*/ 284 w 829"/>
              <a:gd name="T7" fmla="*/ 138 h 719"/>
              <a:gd name="T8" fmla="*/ 570 w 829"/>
              <a:gd name="T9" fmla="*/ 171 h 719"/>
              <a:gd name="T10" fmla="*/ 718 w 829"/>
              <a:gd name="T11" fmla="*/ 338 h 719"/>
              <a:gd name="T12" fmla="*/ 818 w 829"/>
              <a:gd name="T13" fmla="*/ 207 h 719"/>
              <a:gd name="T14" fmla="*/ 612 w 829"/>
              <a:gd name="T15" fmla="*/ 255 h 719"/>
              <a:gd name="T16" fmla="*/ 558 w 829"/>
              <a:gd name="T17" fmla="*/ 117 h 719"/>
              <a:gd name="T18" fmla="*/ 277 w 829"/>
              <a:gd name="T19" fmla="*/ 116 h 719"/>
              <a:gd name="T20" fmla="*/ 217 w 829"/>
              <a:gd name="T21" fmla="*/ 254 h 719"/>
              <a:gd name="T22" fmla="*/ 58 w 829"/>
              <a:gd name="T23" fmla="*/ 292 h 719"/>
              <a:gd name="T24" fmla="*/ 455 w 829"/>
              <a:gd name="T25" fmla="*/ 22 h 719"/>
              <a:gd name="T26" fmla="*/ 765 w 829"/>
              <a:gd name="T27" fmla="*/ 315 h 719"/>
              <a:gd name="T28" fmla="*/ 276 w 829"/>
              <a:gd name="T29" fmla="*/ 574 h 719"/>
              <a:gd name="T30" fmla="*/ 276 w 829"/>
              <a:gd name="T31" fmla="*/ 559 h 719"/>
              <a:gd name="T32" fmla="*/ 312 w 829"/>
              <a:gd name="T33" fmla="*/ 523 h 719"/>
              <a:gd name="T34" fmla="*/ 225 w 829"/>
              <a:gd name="T35" fmla="*/ 667 h 719"/>
              <a:gd name="T36" fmla="*/ 276 w 829"/>
              <a:gd name="T37" fmla="*/ 616 h 719"/>
              <a:gd name="T38" fmla="*/ 276 w 829"/>
              <a:gd name="T39" fmla="*/ 632 h 719"/>
              <a:gd name="T40" fmla="*/ 276 w 829"/>
              <a:gd name="T41" fmla="*/ 327 h 719"/>
              <a:gd name="T42" fmla="*/ 327 w 829"/>
              <a:gd name="T43" fmla="*/ 379 h 719"/>
              <a:gd name="T44" fmla="*/ 240 w 829"/>
              <a:gd name="T45" fmla="*/ 379 h 719"/>
              <a:gd name="T46" fmla="*/ 276 w 829"/>
              <a:gd name="T47" fmla="*/ 414 h 719"/>
              <a:gd name="T48" fmla="*/ 552 w 829"/>
              <a:gd name="T49" fmla="*/ 719 h 719"/>
              <a:gd name="T50" fmla="*/ 552 w 829"/>
              <a:gd name="T51" fmla="*/ 703 h 719"/>
              <a:gd name="T52" fmla="*/ 588 w 829"/>
              <a:gd name="T53" fmla="*/ 667 h 719"/>
              <a:gd name="T54" fmla="*/ 501 w 829"/>
              <a:gd name="T55" fmla="*/ 523 h 719"/>
              <a:gd name="T56" fmla="*/ 552 w 829"/>
              <a:gd name="T57" fmla="*/ 472 h 719"/>
              <a:gd name="T58" fmla="*/ 552 w 829"/>
              <a:gd name="T59" fmla="*/ 487 h 719"/>
              <a:gd name="T60" fmla="*/ 414 w 829"/>
              <a:gd name="T61" fmla="*/ 327 h 719"/>
              <a:gd name="T62" fmla="*/ 465 w 829"/>
              <a:gd name="T63" fmla="*/ 379 h 719"/>
              <a:gd name="T64" fmla="*/ 378 w 829"/>
              <a:gd name="T65" fmla="*/ 379 h 719"/>
              <a:gd name="T66" fmla="*/ 414 w 829"/>
              <a:gd name="T67" fmla="*/ 414 h 719"/>
              <a:gd name="T68" fmla="*/ 414 w 829"/>
              <a:gd name="T69" fmla="*/ 719 h 719"/>
              <a:gd name="T70" fmla="*/ 414 w 829"/>
              <a:gd name="T71" fmla="*/ 703 h 719"/>
              <a:gd name="T72" fmla="*/ 450 w 829"/>
              <a:gd name="T73" fmla="*/ 667 h 719"/>
              <a:gd name="T74" fmla="*/ 363 w 829"/>
              <a:gd name="T75" fmla="*/ 523 h 719"/>
              <a:gd name="T76" fmla="*/ 414 w 829"/>
              <a:gd name="T77" fmla="*/ 472 h 719"/>
              <a:gd name="T78" fmla="*/ 414 w 829"/>
              <a:gd name="T79" fmla="*/ 487 h 719"/>
              <a:gd name="T80" fmla="*/ 552 w 829"/>
              <a:gd name="T81" fmla="*/ 327 h 719"/>
              <a:gd name="T82" fmla="*/ 604 w 829"/>
              <a:gd name="T83" fmla="*/ 379 h 719"/>
              <a:gd name="T84" fmla="*/ 517 w 829"/>
              <a:gd name="T85" fmla="*/ 379 h 719"/>
              <a:gd name="T86" fmla="*/ 552 w 829"/>
              <a:gd name="T87" fmla="*/ 414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29" h="719">
                <a:moveTo>
                  <a:pt x="818" y="207"/>
                </a:moveTo>
                <a:cubicBezTo>
                  <a:pt x="801" y="116"/>
                  <a:pt x="695" y="12"/>
                  <a:pt x="554" y="3"/>
                </a:cubicBezTo>
                <a:cubicBezTo>
                  <a:pt x="525" y="1"/>
                  <a:pt x="491" y="0"/>
                  <a:pt x="455" y="0"/>
                </a:cubicBezTo>
                <a:cubicBezTo>
                  <a:pt x="350" y="0"/>
                  <a:pt x="252" y="8"/>
                  <a:pt x="252" y="8"/>
                </a:cubicBezTo>
                <a:cubicBezTo>
                  <a:pt x="247" y="8"/>
                  <a:pt x="140" y="13"/>
                  <a:pt x="68" y="102"/>
                </a:cubicBezTo>
                <a:cubicBezTo>
                  <a:pt x="0" y="186"/>
                  <a:pt x="20" y="263"/>
                  <a:pt x="38" y="301"/>
                </a:cubicBezTo>
                <a:cubicBezTo>
                  <a:pt x="45" y="316"/>
                  <a:pt x="61" y="326"/>
                  <a:pt x="79" y="326"/>
                </a:cubicBezTo>
                <a:cubicBezTo>
                  <a:pt x="85" y="326"/>
                  <a:pt x="90" y="325"/>
                  <a:pt x="96" y="323"/>
                </a:cubicBezTo>
                <a:cubicBezTo>
                  <a:pt x="225" y="275"/>
                  <a:pt x="225" y="275"/>
                  <a:pt x="225" y="275"/>
                </a:cubicBezTo>
                <a:cubicBezTo>
                  <a:pt x="245" y="268"/>
                  <a:pt x="261" y="245"/>
                  <a:pt x="261" y="224"/>
                </a:cubicBezTo>
                <a:cubicBezTo>
                  <a:pt x="263" y="169"/>
                  <a:pt x="263" y="169"/>
                  <a:pt x="263" y="169"/>
                </a:cubicBezTo>
                <a:cubicBezTo>
                  <a:pt x="263" y="156"/>
                  <a:pt x="273" y="141"/>
                  <a:pt x="284" y="138"/>
                </a:cubicBezTo>
                <a:cubicBezTo>
                  <a:pt x="311" y="129"/>
                  <a:pt x="361" y="118"/>
                  <a:pt x="432" y="122"/>
                </a:cubicBezTo>
                <a:cubicBezTo>
                  <a:pt x="495" y="124"/>
                  <a:pt x="531" y="132"/>
                  <a:pt x="551" y="139"/>
                </a:cubicBezTo>
                <a:cubicBezTo>
                  <a:pt x="562" y="142"/>
                  <a:pt x="570" y="159"/>
                  <a:pt x="570" y="171"/>
                </a:cubicBezTo>
                <a:cubicBezTo>
                  <a:pt x="569" y="221"/>
                  <a:pt x="569" y="221"/>
                  <a:pt x="569" y="221"/>
                </a:cubicBezTo>
                <a:cubicBezTo>
                  <a:pt x="569" y="241"/>
                  <a:pt x="583" y="265"/>
                  <a:pt x="602" y="275"/>
                </a:cubicBezTo>
                <a:cubicBezTo>
                  <a:pt x="718" y="338"/>
                  <a:pt x="718" y="338"/>
                  <a:pt x="718" y="338"/>
                </a:cubicBezTo>
                <a:cubicBezTo>
                  <a:pt x="726" y="342"/>
                  <a:pt x="736" y="344"/>
                  <a:pt x="745" y="344"/>
                </a:cubicBezTo>
                <a:cubicBezTo>
                  <a:pt x="760" y="344"/>
                  <a:pt x="773" y="339"/>
                  <a:pt x="781" y="331"/>
                </a:cubicBezTo>
                <a:cubicBezTo>
                  <a:pt x="804" y="307"/>
                  <a:pt x="829" y="266"/>
                  <a:pt x="818" y="207"/>
                </a:cubicBezTo>
                <a:close/>
                <a:moveTo>
                  <a:pt x="765" y="315"/>
                </a:moveTo>
                <a:cubicBezTo>
                  <a:pt x="759" y="322"/>
                  <a:pt x="739" y="323"/>
                  <a:pt x="729" y="318"/>
                </a:cubicBezTo>
                <a:cubicBezTo>
                  <a:pt x="612" y="255"/>
                  <a:pt x="612" y="255"/>
                  <a:pt x="612" y="255"/>
                </a:cubicBezTo>
                <a:cubicBezTo>
                  <a:pt x="601" y="249"/>
                  <a:pt x="592" y="233"/>
                  <a:pt x="592" y="221"/>
                </a:cubicBezTo>
                <a:cubicBezTo>
                  <a:pt x="593" y="171"/>
                  <a:pt x="593" y="171"/>
                  <a:pt x="593" y="171"/>
                </a:cubicBezTo>
                <a:cubicBezTo>
                  <a:pt x="593" y="151"/>
                  <a:pt x="579" y="124"/>
                  <a:pt x="558" y="117"/>
                </a:cubicBezTo>
                <a:cubicBezTo>
                  <a:pt x="528" y="108"/>
                  <a:pt x="485" y="101"/>
                  <a:pt x="433" y="99"/>
                </a:cubicBezTo>
                <a:cubicBezTo>
                  <a:pt x="424" y="99"/>
                  <a:pt x="416" y="98"/>
                  <a:pt x="408" y="98"/>
                </a:cubicBezTo>
                <a:cubicBezTo>
                  <a:pt x="346" y="98"/>
                  <a:pt x="303" y="108"/>
                  <a:pt x="277" y="116"/>
                </a:cubicBezTo>
                <a:cubicBezTo>
                  <a:pt x="258" y="123"/>
                  <a:pt x="241" y="146"/>
                  <a:pt x="240" y="168"/>
                </a:cubicBezTo>
                <a:cubicBezTo>
                  <a:pt x="239" y="223"/>
                  <a:pt x="239" y="223"/>
                  <a:pt x="239" y="223"/>
                </a:cubicBezTo>
                <a:cubicBezTo>
                  <a:pt x="239" y="235"/>
                  <a:pt x="228" y="250"/>
                  <a:pt x="217" y="254"/>
                </a:cubicBezTo>
                <a:cubicBezTo>
                  <a:pt x="88" y="302"/>
                  <a:pt x="88" y="302"/>
                  <a:pt x="88" y="302"/>
                </a:cubicBezTo>
                <a:cubicBezTo>
                  <a:pt x="85" y="303"/>
                  <a:pt x="82" y="303"/>
                  <a:pt x="79" y="303"/>
                </a:cubicBezTo>
                <a:cubicBezTo>
                  <a:pt x="70" y="303"/>
                  <a:pt x="61" y="299"/>
                  <a:pt x="58" y="292"/>
                </a:cubicBezTo>
                <a:cubicBezTo>
                  <a:pt x="43" y="258"/>
                  <a:pt x="25" y="191"/>
                  <a:pt x="85" y="116"/>
                </a:cubicBezTo>
                <a:cubicBezTo>
                  <a:pt x="151" y="36"/>
                  <a:pt x="252" y="30"/>
                  <a:pt x="253" y="30"/>
                </a:cubicBezTo>
                <a:cubicBezTo>
                  <a:pt x="254" y="30"/>
                  <a:pt x="352" y="22"/>
                  <a:pt x="455" y="22"/>
                </a:cubicBezTo>
                <a:cubicBezTo>
                  <a:pt x="491" y="22"/>
                  <a:pt x="524" y="23"/>
                  <a:pt x="552" y="25"/>
                </a:cubicBezTo>
                <a:cubicBezTo>
                  <a:pt x="679" y="34"/>
                  <a:pt x="780" y="128"/>
                  <a:pt x="796" y="211"/>
                </a:cubicBezTo>
                <a:cubicBezTo>
                  <a:pt x="805" y="261"/>
                  <a:pt x="784" y="295"/>
                  <a:pt x="765" y="315"/>
                </a:cubicBezTo>
                <a:close/>
                <a:moveTo>
                  <a:pt x="276" y="472"/>
                </a:moveTo>
                <a:cubicBezTo>
                  <a:pt x="248" y="472"/>
                  <a:pt x="225" y="495"/>
                  <a:pt x="225" y="523"/>
                </a:cubicBezTo>
                <a:cubicBezTo>
                  <a:pt x="225" y="551"/>
                  <a:pt x="248" y="574"/>
                  <a:pt x="276" y="574"/>
                </a:cubicBezTo>
                <a:cubicBezTo>
                  <a:pt x="304" y="574"/>
                  <a:pt x="327" y="551"/>
                  <a:pt x="327" y="523"/>
                </a:cubicBezTo>
                <a:cubicBezTo>
                  <a:pt x="327" y="495"/>
                  <a:pt x="304" y="472"/>
                  <a:pt x="276" y="472"/>
                </a:cubicBezTo>
                <a:close/>
                <a:moveTo>
                  <a:pt x="276" y="559"/>
                </a:moveTo>
                <a:cubicBezTo>
                  <a:pt x="256" y="559"/>
                  <a:pt x="240" y="543"/>
                  <a:pt x="240" y="523"/>
                </a:cubicBezTo>
                <a:cubicBezTo>
                  <a:pt x="240" y="503"/>
                  <a:pt x="256" y="487"/>
                  <a:pt x="276" y="487"/>
                </a:cubicBezTo>
                <a:cubicBezTo>
                  <a:pt x="296" y="487"/>
                  <a:pt x="312" y="503"/>
                  <a:pt x="312" y="523"/>
                </a:cubicBezTo>
                <a:cubicBezTo>
                  <a:pt x="312" y="543"/>
                  <a:pt x="296" y="559"/>
                  <a:pt x="276" y="559"/>
                </a:cubicBezTo>
                <a:close/>
                <a:moveTo>
                  <a:pt x="276" y="616"/>
                </a:moveTo>
                <a:cubicBezTo>
                  <a:pt x="248" y="616"/>
                  <a:pt x="225" y="639"/>
                  <a:pt x="225" y="667"/>
                </a:cubicBezTo>
                <a:cubicBezTo>
                  <a:pt x="225" y="696"/>
                  <a:pt x="248" y="719"/>
                  <a:pt x="276" y="719"/>
                </a:cubicBezTo>
                <a:cubicBezTo>
                  <a:pt x="304" y="719"/>
                  <a:pt x="327" y="696"/>
                  <a:pt x="327" y="667"/>
                </a:cubicBezTo>
                <a:cubicBezTo>
                  <a:pt x="327" y="639"/>
                  <a:pt x="304" y="616"/>
                  <a:pt x="276" y="616"/>
                </a:cubicBezTo>
                <a:close/>
                <a:moveTo>
                  <a:pt x="276" y="703"/>
                </a:moveTo>
                <a:cubicBezTo>
                  <a:pt x="256" y="703"/>
                  <a:pt x="240" y="687"/>
                  <a:pt x="240" y="667"/>
                </a:cubicBezTo>
                <a:cubicBezTo>
                  <a:pt x="240" y="648"/>
                  <a:pt x="256" y="632"/>
                  <a:pt x="276" y="632"/>
                </a:cubicBezTo>
                <a:cubicBezTo>
                  <a:pt x="296" y="632"/>
                  <a:pt x="312" y="648"/>
                  <a:pt x="312" y="667"/>
                </a:cubicBezTo>
                <a:cubicBezTo>
                  <a:pt x="312" y="687"/>
                  <a:pt x="296" y="703"/>
                  <a:pt x="276" y="703"/>
                </a:cubicBezTo>
                <a:close/>
                <a:moveTo>
                  <a:pt x="276" y="327"/>
                </a:moveTo>
                <a:cubicBezTo>
                  <a:pt x="248" y="327"/>
                  <a:pt x="225" y="350"/>
                  <a:pt x="225" y="379"/>
                </a:cubicBezTo>
                <a:cubicBezTo>
                  <a:pt x="225" y="407"/>
                  <a:pt x="248" y="430"/>
                  <a:pt x="276" y="430"/>
                </a:cubicBezTo>
                <a:cubicBezTo>
                  <a:pt x="304" y="430"/>
                  <a:pt x="327" y="407"/>
                  <a:pt x="327" y="379"/>
                </a:cubicBezTo>
                <a:cubicBezTo>
                  <a:pt x="327" y="350"/>
                  <a:pt x="304" y="327"/>
                  <a:pt x="276" y="327"/>
                </a:cubicBezTo>
                <a:close/>
                <a:moveTo>
                  <a:pt x="276" y="414"/>
                </a:moveTo>
                <a:cubicBezTo>
                  <a:pt x="256" y="414"/>
                  <a:pt x="240" y="398"/>
                  <a:pt x="240" y="379"/>
                </a:cubicBezTo>
                <a:cubicBezTo>
                  <a:pt x="240" y="359"/>
                  <a:pt x="256" y="343"/>
                  <a:pt x="276" y="343"/>
                </a:cubicBezTo>
                <a:cubicBezTo>
                  <a:pt x="296" y="343"/>
                  <a:pt x="312" y="359"/>
                  <a:pt x="312" y="379"/>
                </a:cubicBezTo>
                <a:cubicBezTo>
                  <a:pt x="312" y="398"/>
                  <a:pt x="296" y="414"/>
                  <a:pt x="276" y="414"/>
                </a:cubicBezTo>
                <a:close/>
                <a:moveTo>
                  <a:pt x="552" y="616"/>
                </a:moveTo>
                <a:cubicBezTo>
                  <a:pt x="524" y="616"/>
                  <a:pt x="501" y="639"/>
                  <a:pt x="501" y="667"/>
                </a:cubicBezTo>
                <a:cubicBezTo>
                  <a:pt x="501" y="696"/>
                  <a:pt x="524" y="719"/>
                  <a:pt x="552" y="719"/>
                </a:cubicBezTo>
                <a:cubicBezTo>
                  <a:pt x="581" y="719"/>
                  <a:pt x="604" y="696"/>
                  <a:pt x="604" y="667"/>
                </a:cubicBezTo>
                <a:cubicBezTo>
                  <a:pt x="604" y="639"/>
                  <a:pt x="581" y="616"/>
                  <a:pt x="552" y="616"/>
                </a:cubicBezTo>
                <a:close/>
                <a:moveTo>
                  <a:pt x="552" y="703"/>
                </a:moveTo>
                <a:cubicBezTo>
                  <a:pt x="533" y="703"/>
                  <a:pt x="517" y="687"/>
                  <a:pt x="517" y="667"/>
                </a:cubicBezTo>
                <a:cubicBezTo>
                  <a:pt x="517" y="648"/>
                  <a:pt x="533" y="632"/>
                  <a:pt x="552" y="632"/>
                </a:cubicBezTo>
                <a:cubicBezTo>
                  <a:pt x="572" y="632"/>
                  <a:pt x="588" y="648"/>
                  <a:pt x="588" y="667"/>
                </a:cubicBezTo>
                <a:cubicBezTo>
                  <a:pt x="588" y="687"/>
                  <a:pt x="572" y="703"/>
                  <a:pt x="552" y="703"/>
                </a:cubicBezTo>
                <a:close/>
                <a:moveTo>
                  <a:pt x="552" y="472"/>
                </a:moveTo>
                <a:cubicBezTo>
                  <a:pt x="524" y="472"/>
                  <a:pt x="501" y="495"/>
                  <a:pt x="501" y="523"/>
                </a:cubicBezTo>
                <a:cubicBezTo>
                  <a:pt x="501" y="551"/>
                  <a:pt x="524" y="574"/>
                  <a:pt x="552" y="574"/>
                </a:cubicBezTo>
                <a:cubicBezTo>
                  <a:pt x="581" y="574"/>
                  <a:pt x="604" y="551"/>
                  <a:pt x="604" y="523"/>
                </a:cubicBezTo>
                <a:cubicBezTo>
                  <a:pt x="604" y="495"/>
                  <a:pt x="581" y="472"/>
                  <a:pt x="552" y="472"/>
                </a:cubicBezTo>
                <a:close/>
                <a:moveTo>
                  <a:pt x="552" y="559"/>
                </a:moveTo>
                <a:cubicBezTo>
                  <a:pt x="533" y="559"/>
                  <a:pt x="517" y="543"/>
                  <a:pt x="517" y="523"/>
                </a:cubicBezTo>
                <a:cubicBezTo>
                  <a:pt x="517" y="503"/>
                  <a:pt x="533" y="487"/>
                  <a:pt x="552" y="487"/>
                </a:cubicBezTo>
                <a:cubicBezTo>
                  <a:pt x="572" y="487"/>
                  <a:pt x="588" y="503"/>
                  <a:pt x="588" y="523"/>
                </a:cubicBezTo>
                <a:cubicBezTo>
                  <a:pt x="588" y="543"/>
                  <a:pt x="572" y="559"/>
                  <a:pt x="552" y="559"/>
                </a:cubicBezTo>
                <a:close/>
                <a:moveTo>
                  <a:pt x="414" y="327"/>
                </a:moveTo>
                <a:cubicBezTo>
                  <a:pt x="386" y="327"/>
                  <a:pt x="363" y="350"/>
                  <a:pt x="363" y="379"/>
                </a:cubicBezTo>
                <a:cubicBezTo>
                  <a:pt x="363" y="407"/>
                  <a:pt x="386" y="430"/>
                  <a:pt x="414" y="430"/>
                </a:cubicBezTo>
                <a:cubicBezTo>
                  <a:pt x="442" y="430"/>
                  <a:pt x="465" y="407"/>
                  <a:pt x="465" y="379"/>
                </a:cubicBezTo>
                <a:cubicBezTo>
                  <a:pt x="465" y="350"/>
                  <a:pt x="442" y="327"/>
                  <a:pt x="414" y="327"/>
                </a:cubicBezTo>
                <a:close/>
                <a:moveTo>
                  <a:pt x="414" y="414"/>
                </a:moveTo>
                <a:cubicBezTo>
                  <a:pt x="394" y="414"/>
                  <a:pt x="378" y="398"/>
                  <a:pt x="378" y="379"/>
                </a:cubicBezTo>
                <a:cubicBezTo>
                  <a:pt x="378" y="359"/>
                  <a:pt x="394" y="343"/>
                  <a:pt x="414" y="343"/>
                </a:cubicBezTo>
                <a:cubicBezTo>
                  <a:pt x="434" y="343"/>
                  <a:pt x="450" y="359"/>
                  <a:pt x="450" y="379"/>
                </a:cubicBezTo>
                <a:cubicBezTo>
                  <a:pt x="450" y="398"/>
                  <a:pt x="434" y="414"/>
                  <a:pt x="414" y="414"/>
                </a:cubicBezTo>
                <a:close/>
                <a:moveTo>
                  <a:pt x="414" y="616"/>
                </a:moveTo>
                <a:cubicBezTo>
                  <a:pt x="386" y="616"/>
                  <a:pt x="363" y="639"/>
                  <a:pt x="363" y="667"/>
                </a:cubicBezTo>
                <a:cubicBezTo>
                  <a:pt x="363" y="696"/>
                  <a:pt x="386" y="719"/>
                  <a:pt x="414" y="719"/>
                </a:cubicBezTo>
                <a:cubicBezTo>
                  <a:pt x="442" y="719"/>
                  <a:pt x="465" y="696"/>
                  <a:pt x="465" y="667"/>
                </a:cubicBezTo>
                <a:cubicBezTo>
                  <a:pt x="465" y="639"/>
                  <a:pt x="442" y="616"/>
                  <a:pt x="414" y="616"/>
                </a:cubicBezTo>
                <a:close/>
                <a:moveTo>
                  <a:pt x="414" y="703"/>
                </a:moveTo>
                <a:cubicBezTo>
                  <a:pt x="394" y="703"/>
                  <a:pt x="378" y="687"/>
                  <a:pt x="378" y="667"/>
                </a:cubicBezTo>
                <a:cubicBezTo>
                  <a:pt x="378" y="648"/>
                  <a:pt x="394" y="632"/>
                  <a:pt x="414" y="632"/>
                </a:cubicBezTo>
                <a:cubicBezTo>
                  <a:pt x="434" y="632"/>
                  <a:pt x="450" y="648"/>
                  <a:pt x="450" y="667"/>
                </a:cubicBezTo>
                <a:cubicBezTo>
                  <a:pt x="450" y="687"/>
                  <a:pt x="434" y="703"/>
                  <a:pt x="414" y="703"/>
                </a:cubicBezTo>
                <a:close/>
                <a:moveTo>
                  <a:pt x="414" y="472"/>
                </a:moveTo>
                <a:cubicBezTo>
                  <a:pt x="386" y="472"/>
                  <a:pt x="363" y="495"/>
                  <a:pt x="363" y="523"/>
                </a:cubicBezTo>
                <a:cubicBezTo>
                  <a:pt x="363" y="551"/>
                  <a:pt x="386" y="574"/>
                  <a:pt x="414" y="574"/>
                </a:cubicBezTo>
                <a:cubicBezTo>
                  <a:pt x="442" y="574"/>
                  <a:pt x="465" y="551"/>
                  <a:pt x="465" y="523"/>
                </a:cubicBezTo>
                <a:cubicBezTo>
                  <a:pt x="465" y="495"/>
                  <a:pt x="442" y="472"/>
                  <a:pt x="414" y="472"/>
                </a:cubicBezTo>
                <a:close/>
                <a:moveTo>
                  <a:pt x="414" y="559"/>
                </a:moveTo>
                <a:cubicBezTo>
                  <a:pt x="394" y="559"/>
                  <a:pt x="378" y="543"/>
                  <a:pt x="378" y="523"/>
                </a:cubicBezTo>
                <a:cubicBezTo>
                  <a:pt x="378" y="503"/>
                  <a:pt x="394" y="487"/>
                  <a:pt x="414" y="487"/>
                </a:cubicBezTo>
                <a:cubicBezTo>
                  <a:pt x="434" y="487"/>
                  <a:pt x="450" y="503"/>
                  <a:pt x="450" y="523"/>
                </a:cubicBezTo>
                <a:cubicBezTo>
                  <a:pt x="450" y="543"/>
                  <a:pt x="434" y="559"/>
                  <a:pt x="414" y="559"/>
                </a:cubicBezTo>
                <a:close/>
                <a:moveTo>
                  <a:pt x="552" y="327"/>
                </a:moveTo>
                <a:cubicBezTo>
                  <a:pt x="524" y="327"/>
                  <a:pt x="501" y="350"/>
                  <a:pt x="501" y="379"/>
                </a:cubicBezTo>
                <a:cubicBezTo>
                  <a:pt x="501" y="407"/>
                  <a:pt x="524" y="430"/>
                  <a:pt x="552" y="430"/>
                </a:cubicBezTo>
                <a:cubicBezTo>
                  <a:pt x="581" y="430"/>
                  <a:pt x="604" y="407"/>
                  <a:pt x="604" y="379"/>
                </a:cubicBezTo>
                <a:cubicBezTo>
                  <a:pt x="604" y="350"/>
                  <a:pt x="581" y="327"/>
                  <a:pt x="552" y="327"/>
                </a:cubicBezTo>
                <a:close/>
                <a:moveTo>
                  <a:pt x="552" y="414"/>
                </a:moveTo>
                <a:cubicBezTo>
                  <a:pt x="533" y="414"/>
                  <a:pt x="517" y="398"/>
                  <a:pt x="517" y="379"/>
                </a:cubicBezTo>
                <a:cubicBezTo>
                  <a:pt x="517" y="359"/>
                  <a:pt x="533" y="343"/>
                  <a:pt x="552" y="343"/>
                </a:cubicBezTo>
                <a:cubicBezTo>
                  <a:pt x="572" y="343"/>
                  <a:pt x="588" y="359"/>
                  <a:pt x="588" y="379"/>
                </a:cubicBezTo>
                <a:cubicBezTo>
                  <a:pt x="588" y="398"/>
                  <a:pt x="572" y="414"/>
                  <a:pt x="552" y="414"/>
                </a:cubicBezTo>
                <a:close/>
              </a:path>
            </a:pathLst>
          </a:custGeom>
          <a:solidFill>
            <a:schemeClr val="bg1">
              <a:lumMod val="50000"/>
            </a:schemeClr>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242" name="Freeform 241"/>
          <p:cNvSpPr>
            <a:spLocks/>
          </p:cNvSpPr>
          <p:nvPr/>
        </p:nvSpPr>
        <p:spPr bwMode="auto">
          <a:xfrm>
            <a:off x="2613225" y="6833018"/>
            <a:ext cx="1178940" cy="1178934"/>
          </a:xfrm>
          <a:custGeom>
            <a:avLst/>
            <a:gdLst>
              <a:gd name="T0" fmla="*/ 51 w 51"/>
              <a:gd name="T1" fmla="*/ 16 h 51"/>
              <a:gd name="T2" fmla="*/ 51 w 51"/>
              <a:gd name="T3" fmla="*/ 17 h 51"/>
              <a:gd name="T4" fmla="*/ 50 w 51"/>
              <a:gd name="T5" fmla="*/ 17 h 51"/>
              <a:gd name="T6" fmla="*/ 49 w 51"/>
              <a:gd name="T7" fmla="*/ 16 h 51"/>
              <a:gd name="T8" fmla="*/ 49 w 51"/>
              <a:gd name="T9" fmla="*/ 5 h 51"/>
              <a:gd name="T10" fmla="*/ 33 w 51"/>
              <a:gd name="T11" fmla="*/ 32 h 51"/>
              <a:gd name="T12" fmla="*/ 20 w 51"/>
              <a:gd name="T13" fmla="*/ 24 h 51"/>
              <a:gd name="T14" fmla="*/ 1 w 51"/>
              <a:gd name="T15" fmla="*/ 51 h 51"/>
              <a:gd name="T16" fmla="*/ 0 w 51"/>
              <a:gd name="T17" fmla="*/ 49 h 51"/>
              <a:gd name="T18" fmla="*/ 19 w 51"/>
              <a:gd name="T19" fmla="*/ 21 h 51"/>
              <a:gd name="T20" fmla="*/ 32 w 51"/>
              <a:gd name="T21" fmla="*/ 29 h 51"/>
              <a:gd name="T22" fmla="*/ 47 w 51"/>
              <a:gd name="T23" fmla="*/ 4 h 51"/>
              <a:gd name="T24" fmla="*/ 37 w 51"/>
              <a:gd name="T25" fmla="*/ 9 h 51"/>
              <a:gd name="T26" fmla="*/ 35 w 51"/>
              <a:gd name="T27" fmla="*/ 9 h 51"/>
              <a:gd name="T28" fmla="*/ 36 w 51"/>
              <a:gd name="T29" fmla="*/ 8 h 51"/>
              <a:gd name="T30" fmla="*/ 49 w 51"/>
              <a:gd name="T31" fmla="*/ 1 h 51"/>
              <a:gd name="T32" fmla="*/ 50 w 51"/>
              <a:gd name="T33" fmla="*/ 1 h 51"/>
              <a:gd name="T34" fmla="*/ 50 w 51"/>
              <a:gd name="T35" fmla="*/ 1 h 51"/>
              <a:gd name="T36" fmla="*/ 51 w 51"/>
              <a:gd name="T37" fmla="*/ 1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 h="51">
                <a:moveTo>
                  <a:pt x="51" y="16"/>
                </a:moveTo>
                <a:cubicBezTo>
                  <a:pt x="51" y="16"/>
                  <a:pt x="51" y="16"/>
                  <a:pt x="51" y="17"/>
                </a:cubicBezTo>
                <a:cubicBezTo>
                  <a:pt x="51" y="17"/>
                  <a:pt x="51" y="17"/>
                  <a:pt x="50" y="17"/>
                </a:cubicBezTo>
                <a:cubicBezTo>
                  <a:pt x="50" y="17"/>
                  <a:pt x="49" y="17"/>
                  <a:pt x="49" y="16"/>
                </a:cubicBezTo>
                <a:cubicBezTo>
                  <a:pt x="49" y="5"/>
                  <a:pt x="49" y="5"/>
                  <a:pt x="49" y="5"/>
                </a:cubicBezTo>
                <a:cubicBezTo>
                  <a:pt x="33" y="32"/>
                  <a:pt x="33" y="32"/>
                  <a:pt x="33" y="32"/>
                </a:cubicBezTo>
                <a:cubicBezTo>
                  <a:pt x="20" y="24"/>
                  <a:pt x="20" y="24"/>
                  <a:pt x="20" y="24"/>
                </a:cubicBezTo>
                <a:cubicBezTo>
                  <a:pt x="1" y="51"/>
                  <a:pt x="1" y="51"/>
                  <a:pt x="1" y="51"/>
                </a:cubicBezTo>
                <a:cubicBezTo>
                  <a:pt x="0" y="49"/>
                  <a:pt x="0" y="49"/>
                  <a:pt x="0" y="49"/>
                </a:cubicBezTo>
                <a:cubicBezTo>
                  <a:pt x="19" y="21"/>
                  <a:pt x="19" y="21"/>
                  <a:pt x="19" y="21"/>
                </a:cubicBezTo>
                <a:cubicBezTo>
                  <a:pt x="32" y="29"/>
                  <a:pt x="32" y="29"/>
                  <a:pt x="32" y="29"/>
                </a:cubicBezTo>
                <a:cubicBezTo>
                  <a:pt x="47" y="4"/>
                  <a:pt x="47" y="4"/>
                  <a:pt x="47" y="4"/>
                </a:cubicBezTo>
                <a:cubicBezTo>
                  <a:pt x="37" y="9"/>
                  <a:pt x="37" y="9"/>
                  <a:pt x="37" y="9"/>
                </a:cubicBezTo>
                <a:cubicBezTo>
                  <a:pt x="36" y="9"/>
                  <a:pt x="36" y="9"/>
                  <a:pt x="35" y="9"/>
                </a:cubicBezTo>
                <a:cubicBezTo>
                  <a:pt x="35" y="8"/>
                  <a:pt x="35" y="8"/>
                  <a:pt x="36" y="8"/>
                </a:cubicBezTo>
                <a:cubicBezTo>
                  <a:pt x="49" y="1"/>
                  <a:pt x="49" y="1"/>
                  <a:pt x="49" y="1"/>
                </a:cubicBezTo>
                <a:cubicBezTo>
                  <a:pt x="49" y="0"/>
                  <a:pt x="50" y="0"/>
                  <a:pt x="50" y="1"/>
                </a:cubicBezTo>
                <a:cubicBezTo>
                  <a:pt x="50" y="1"/>
                  <a:pt x="50" y="1"/>
                  <a:pt x="50" y="1"/>
                </a:cubicBezTo>
                <a:lnTo>
                  <a:pt x="51" y="16"/>
                </a:lnTo>
                <a:close/>
              </a:path>
            </a:pathLst>
          </a:custGeom>
          <a:solidFill>
            <a:schemeClr val="bg1">
              <a:lumMod val="5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43" name="Freeform 94"/>
          <p:cNvSpPr>
            <a:spLocks noEditPoints="1"/>
          </p:cNvSpPr>
          <p:nvPr/>
        </p:nvSpPr>
        <p:spPr bwMode="auto">
          <a:xfrm>
            <a:off x="2543399" y="1889668"/>
            <a:ext cx="1226380" cy="1178690"/>
          </a:xfrm>
          <a:custGeom>
            <a:avLst/>
            <a:gdLst>
              <a:gd name="T0" fmla="*/ 238 w 245"/>
              <a:gd name="T1" fmla="*/ 93 h 236"/>
              <a:gd name="T2" fmla="*/ 123 w 245"/>
              <a:gd name="T3" fmla="*/ 0 h 236"/>
              <a:gd name="T4" fmla="*/ 97 w 245"/>
              <a:gd name="T5" fmla="*/ 3 h 236"/>
              <a:gd name="T6" fmla="*/ 23 w 245"/>
              <a:gd name="T7" fmla="*/ 54 h 236"/>
              <a:gd name="T8" fmla="*/ 7 w 245"/>
              <a:gd name="T9" fmla="*/ 143 h 236"/>
              <a:gd name="T10" fmla="*/ 30 w 245"/>
              <a:gd name="T11" fmla="*/ 192 h 236"/>
              <a:gd name="T12" fmla="*/ 31 w 245"/>
              <a:gd name="T13" fmla="*/ 192 h 236"/>
              <a:gd name="T14" fmla="*/ 31 w 245"/>
              <a:gd name="T15" fmla="*/ 193 h 236"/>
              <a:gd name="T16" fmla="*/ 122 w 245"/>
              <a:gd name="T17" fmla="*/ 236 h 236"/>
              <a:gd name="T18" fmla="*/ 148 w 245"/>
              <a:gd name="T19" fmla="*/ 234 h 236"/>
              <a:gd name="T20" fmla="*/ 222 w 245"/>
              <a:gd name="T21" fmla="*/ 182 h 236"/>
              <a:gd name="T22" fmla="*/ 238 w 245"/>
              <a:gd name="T23" fmla="*/ 93 h 236"/>
              <a:gd name="T24" fmla="*/ 26 w 245"/>
              <a:gd name="T25" fmla="*/ 56 h 236"/>
              <a:gd name="T26" fmla="*/ 98 w 245"/>
              <a:gd name="T27" fmla="*/ 7 h 236"/>
              <a:gd name="T28" fmla="*/ 120 w 245"/>
              <a:gd name="T29" fmla="*/ 4 h 236"/>
              <a:gd name="T30" fmla="*/ 121 w 245"/>
              <a:gd name="T31" fmla="*/ 117 h 236"/>
              <a:gd name="T32" fmla="*/ 33 w 245"/>
              <a:gd name="T33" fmla="*/ 188 h 236"/>
              <a:gd name="T34" fmla="*/ 11 w 245"/>
              <a:gd name="T35" fmla="*/ 142 h 236"/>
              <a:gd name="T36" fmla="*/ 26 w 245"/>
              <a:gd name="T37" fmla="*/ 56 h 236"/>
              <a:gd name="T38" fmla="*/ 147 w 245"/>
              <a:gd name="T39" fmla="*/ 230 h 236"/>
              <a:gd name="T40" fmla="*/ 122 w 245"/>
              <a:gd name="T41" fmla="*/ 232 h 236"/>
              <a:gd name="T42" fmla="*/ 35 w 245"/>
              <a:gd name="T43" fmla="*/ 191 h 236"/>
              <a:gd name="T44" fmla="*/ 122 w 245"/>
              <a:gd name="T45" fmla="*/ 121 h 236"/>
              <a:gd name="T46" fmla="*/ 192 w 245"/>
              <a:gd name="T47" fmla="*/ 209 h 236"/>
              <a:gd name="T48" fmla="*/ 147 w 245"/>
              <a:gd name="T49" fmla="*/ 230 h 236"/>
              <a:gd name="T50" fmla="*/ 219 w 245"/>
              <a:gd name="T51" fmla="*/ 180 h 236"/>
              <a:gd name="T52" fmla="*/ 195 w 245"/>
              <a:gd name="T53" fmla="*/ 206 h 236"/>
              <a:gd name="T54" fmla="*/ 130 w 245"/>
              <a:gd name="T55" fmla="*/ 124 h 236"/>
              <a:gd name="T56" fmla="*/ 225 w 245"/>
              <a:gd name="T57" fmla="*/ 169 h 236"/>
              <a:gd name="T58" fmla="*/ 219 w 245"/>
              <a:gd name="T59" fmla="*/ 180 h 236"/>
              <a:gd name="T60" fmla="*/ 227 w 245"/>
              <a:gd name="T61" fmla="*/ 165 h 236"/>
              <a:gd name="T62" fmla="*/ 125 w 245"/>
              <a:gd name="T63" fmla="*/ 117 h 236"/>
              <a:gd name="T64" fmla="*/ 124 w 245"/>
              <a:gd name="T65" fmla="*/ 4 h 236"/>
              <a:gd name="T66" fmla="*/ 234 w 245"/>
              <a:gd name="T67" fmla="*/ 94 h 236"/>
              <a:gd name="T68" fmla="*/ 227 w 245"/>
              <a:gd name="T69" fmla="*/ 165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45" h="236">
                <a:moveTo>
                  <a:pt x="238" y="93"/>
                </a:moveTo>
                <a:cubicBezTo>
                  <a:pt x="226" y="39"/>
                  <a:pt x="178" y="0"/>
                  <a:pt x="123" y="0"/>
                </a:cubicBezTo>
                <a:cubicBezTo>
                  <a:pt x="114" y="0"/>
                  <a:pt x="106" y="1"/>
                  <a:pt x="97" y="3"/>
                </a:cubicBezTo>
                <a:cubicBezTo>
                  <a:pt x="67" y="9"/>
                  <a:pt x="40" y="28"/>
                  <a:pt x="23" y="54"/>
                </a:cubicBezTo>
                <a:cubicBezTo>
                  <a:pt x="6" y="81"/>
                  <a:pt x="0" y="112"/>
                  <a:pt x="7" y="143"/>
                </a:cubicBezTo>
                <a:cubicBezTo>
                  <a:pt x="11" y="161"/>
                  <a:pt x="19" y="178"/>
                  <a:pt x="30" y="192"/>
                </a:cubicBezTo>
                <a:cubicBezTo>
                  <a:pt x="30" y="192"/>
                  <a:pt x="30" y="192"/>
                  <a:pt x="31" y="192"/>
                </a:cubicBezTo>
                <a:cubicBezTo>
                  <a:pt x="31" y="193"/>
                  <a:pt x="31" y="193"/>
                  <a:pt x="31" y="193"/>
                </a:cubicBezTo>
                <a:cubicBezTo>
                  <a:pt x="53" y="220"/>
                  <a:pt x="86" y="236"/>
                  <a:pt x="122" y="236"/>
                </a:cubicBezTo>
                <a:cubicBezTo>
                  <a:pt x="131" y="236"/>
                  <a:pt x="139" y="235"/>
                  <a:pt x="148" y="234"/>
                </a:cubicBezTo>
                <a:cubicBezTo>
                  <a:pt x="179" y="227"/>
                  <a:pt x="205" y="209"/>
                  <a:pt x="222" y="182"/>
                </a:cubicBezTo>
                <a:cubicBezTo>
                  <a:pt x="239" y="155"/>
                  <a:pt x="245" y="124"/>
                  <a:pt x="238" y="93"/>
                </a:cubicBezTo>
                <a:close/>
                <a:moveTo>
                  <a:pt x="26" y="56"/>
                </a:moveTo>
                <a:cubicBezTo>
                  <a:pt x="43" y="31"/>
                  <a:pt x="68" y="13"/>
                  <a:pt x="98" y="7"/>
                </a:cubicBezTo>
                <a:cubicBezTo>
                  <a:pt x="106" y="5"/>
                  <a:pt x="113" y="4"/>
                  <a:pt x="120" y="4"/>
                </a:cubicBezTo>
                <a:cubicBezTo>
                  <a:pt x="121" y="117"/>
                  <a:pt x="121" y="117"/>
                  <a:pt x="121" y="117"/>
                </a:cubicBezTo>
                <a:cubicBezTo>
                  <a:pt x="33" y="188"/>
                  <a:pt x="33" y="188"/>
                  <a:pt x="33" y="188"/>
                </a:cubicBezTo>
                <a:cubicBezTo>
                  <a:pt x="22" y="175"/>
                  <a:pt x="15" y="160"/>
                  <a:pt x="11" y="142"/>
                </a:cubicBezTo>
                <a:cubicBezTo>
                  <a:pt x="4" y="113"/>
                  <a:pt x="10" y="82"/>
                  <a:pt x="26" y="56"/>
                </a:cubicBezTo>
                <a:close/>
                <a:moveTo>
                  <a:pt x="147" y="230"/>
                </a:moveTo>
                <a:cubicBezTo>
                  <a:pt x="139" y="231"/>
                  <a:pt x="131" y="232"/>
                  <a:pt x="122" y="232"/>
                </a:cubicBezTo>
                <a:cubicBezTo>
                  <a:pt x="88" y="232"/>
                  <a:pt x="56" y="217"/>
                  <a:pt x="35" y="191"/>
                </a:cubicBezTo>
                <a:cubicBezTo>
                  <a:pt x="122" y="121"/>
                  <a:pt x="122" y="121"/>
                  <a:pt x="122" y="121"/>
                </a:cubicBezTo>
                <a:cubicBezTo>
                  <a:pt x="192" y="209"/>
                  <a:pt x="192" y="209"/>
                  <a:pt x="192" y="209"/>
                </a:cubicBezTo>
                <a:cubicBezTo>
                  <a:pt x="179" y="219"/>
                  <a:pt x="164" y="226"/>
                  <a:pt x="147" y="230"/>
                </a:cubicBezTo>
                <a:close/>
                <a:moveTo>
                  <a:pt x="219" y="180"/>
                </a:moveTo>
                <a:cubicBezTo>
                  <a:pt x="212" y="190"/>
                  <a:pt x="204" y="199"/>
                  <a:pt x="195" y="206"/>
                </a:cubicBezTo>
                <a:cubicBezTo>
                  <a:pt x="130" y="124"/>
                  <a:pt x="130" y="124"/>
                  <a:pt x="130" y="124"/>
                </a:cubicBezTo>
                <a:cubicBezTo>
                  <a:pt x="225" y="169"/>
                  <a:pt x="225" y="169"/>
                  <a:pt x="225" y="169"/>
                </a:cubicBezTo>
                <a:cubicBezTo>
                  <a:pt x="223" y="173"/>
                  <a:pt x="221" y="176"/>
                  <a:pt x="219" y="180"/>
                </a:cubicBezTo>
                <a:close/>
                <a:moveTo>
                  <a:pt x="227" y="165"/>
                </a:moveTo>
                <a:cubicBezTo>
                  <a:pt x="125" y="117"/>
                  <a:pt x="125" y="117"/>
                  <a:pt x="125" y="117"/>
                </a:cubicBezTo>
                <a:cubicBezTo>
                  <a:pt x="124" y="4"/>
                  <a:pt x="124" y="4"/>
                  <a:pt x="124" y="4"/>
                </a:cubicBezTo>
                <a:cubicBezTo>
                  <a:pt x="177" y="5"/>
                  <a:pt x="223" y="42"/>
                  <a:pt x="234" y="94"/>
                </a:cubicBezTo>
                <a:cubicBezTo>
                  <a:pt x="240" y="118"/>
                  <a:pt x="237" y="143"/>
                  <a:pt x="227" y="165"/>
                </a:cubicBezTo>
                <a:close/>
              </a:path>
            </a:pathLst>
          </a:custGeom>
          <a:noFill/>
          <a:ln w="9525">
            <a:solidFill>
              <a:schemeClr val="bg1">
                <a:lumMod val="50000"/>
              </a:schemeClr>
            </a:solid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45" name="TextBox 244"/>
          <p:cNvSpPr txBox="1"/>
          <p:nvPr/>
        </p:nvSpPr>
        <p:spPr>
          <a:xfrm>
            <a:off x="10239638" y="5072281"/>
            <a:ext cx="3524130" cy="831093"/>
          </a:xfrm>
          <a:prstGeom prst="rect">
            <a:avLst/>
          </a:prstGeom>
          <a:noFill/>
        </p:spPr>
        <p:txBody>
          <a:bodyPr wrap="none" rtlCol="0">
            <a:spAutoFit/>
          </a:bodyPr>
          <a:lstStyle/>
          <a:p>
            <a:pPr algn="ctr" defTabSz="2438584"/>
            <a:r>
              <a:rPr lang="en-US">
                <a:solidFill>
                  <a:srgbClr val="57565A"/>
                </a:solidFill>
                <a:latin typeface="Roboto Light"/>
              </a:rPr>
              <a:t>Key strategy</a:t>
            </a:r>
          </a:p>
        </p:txBody>
      </p:sp>
      <p:sp>
        <p:nvSpPr>
          <p:cNvPr id="246" name="TextBox 245"/>
          <p:cNvSpPr txBox="1"/>
          <p:nvPr/>
        </p:nvSpPr>
        <p:spPr>
          <a:xfrm>
            <a:off x="10017425" y="5986411"/>
            <a:ext cx="3990550" cy="1733496"/>
          </a:xfrm>
          <a:prstGeom prst="rect">
            <a:avLst/>
          </a:prstGeom>
          <a:noFill/>
        </p:spPr>
        <p:txBody>
          <a:bodyPr wrap="square" rtlCol="0">
            <a:spAutoFit/>
          </a:bodyPr>
          <a:lstStyle/>
          <a:p>
            <a:pPr algn="ctr" defTabSz="2438584"/>
            <a:r>
              <a:rPr lang="en-US" sz="2666">
                <a:solidFill>
                  <a:srgbClr val="57565A"/>
                </a:solidFill>
                <a:latin typeface="Roboto Light"/>
              </a:rPr>
              <a:t>Maecenas </a:t>
            </a:r>
            <a:r>
              <a:rPr lang="en-US" sz="2666" err="1">
                <a:solidFill>
                  <a:srgbClr val="57565A"/>
                </a:solidFill>
                <a:latin typeface="Roboto Light"/>
              </a:rPr>
              <a:t>vehicula</a:t>
            </a:r>
            <a:r>
              <a:rPr lang="en-US" sz="2666">
                <a:solidFill>
                  <a:srgbClr val="57565A"/>
                </a:solidFill>
                <a:latin typeface="Roboto Light"/>
              </a:rPr>
              <a:t> quis </a:t>
            </a:r>
            <a:r>
              <a:rPr lang="en-US" sz="2666" err="1">
                <a:solidFill>
                  <a:srgbClr val="57565A"/>
                </a:solidFill>
                <a:latin typeface="Roboto Light"/>
              </a:rPr>
              <a:t>augue</a:t>
            </a:r>
            <a:r>
              <a:rPr lang="en-US" sz="2666">
                <a:solidFill>
                  <a:srgbClr val="57565A"/>
                </a:solidFill>
                <a:latin typeface="Roboto Light"/>
              </a:rPr>
              <a:t> </a:t>
            </a:r>
            <a:r>
              <a:rPr lang="en-US" sz="2666" err="1">
                <a:solidFill>
                  <a:srgbClr val="57565A"/>
                </a:solidFill>
                <a:latin typeface="Roboto Light"/>
              </a:rPr>
              <a:t>varius</a:t>
            </a:r>
            <a:r>
              <a:rPr lang="en-US" sz="2666">
                <a:solidFill>
                  <a:srgbClr val="57565A"/>
                </a:solidFill>
                <a:latin typeface="Roboto Light"/>
              </a:rPr>
              <a:t> </a:t>
            </a:r>
            <a:r>
              <a:rPr lang="en-US" sz="2666" err="1">
                <a:solidFill>
                  <a:srgbClr val="57565A"/>
                </a:solidFill>
                <a:latin typeface="Roboto Light"/>
              </a:rPr>
              <a:t>mattis</a:t>
            </a:r>
            <a:r>
              <a:rPr lang="en-US" sz="2666">
                <a:solidFill>
                  <a:srgbClr val="57565A"/>
                </a:solidFill>
                <a:latin typeface="Roboto Light"/>
              </a:rPr>
              <a:t>. </a:t>
            </a:r>
            <a:r>
              <a:rPr lang="en-US" sz="2666" err="1">
                <a:solidFill>
                  <a:srgbClr val="57565A"/>
                </a:solidFill>
                <a:latin typeface="Roboto Light"/>
              </a:rPr>
              <a:t>Curabitur</a:t>
            </a:r>
            <a:r>
              <a:rPr lang="en-US" sz="2666">
                <a:solidFill>
                  <a:srgbClr val="57565A"/>
                </a:solidFill>
                <a:latin typeface="Roboto Light"/>
              </a:rPr>
              <a:t> a en </a:t>
            </a:r>
            <a:r>
              <a:rPr lang="en-US" sz="2666" err="1">
                <a:solidFill>
                  <a:srgbClr val="57565A"/>
                </a:solidFill>
                <a:latin typeface="Roboto Light"/>
              </a:rPr>
              <a:t>ultrices</a:t>
            </a:r>
            <a:r>
              <a:rPr lang="en-US" sz="2666">
                <a:solidFill>
                  <a:srgbClr val="57565A"/>
                </a:solidFill>
                <a:latin typeface="Roboto Light"/>
              </a:rPr>
              <a:t>,  sit amet ipsum</a:t>
            </a:r>
          </a:p>
        </p:txBody>
      </p:sp>
    </p:spTree>
    <p:extLst>
      <p:ext uri="{BB962C8B-B14F-4D97-AF65-F5344CB8AC3E}">
        <p14:creationId xmlns:p14="http://schemas.microsoft.com/office/powerpoint/2010/main" val="547063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5"/>
                                        </p:tgtEl>
                                        <p:attrNameLst>
                                          <p:attrName>style.visibility</p:attrName>
                                        </p:attrNameLst>
                                      </p:cBhvr>
                                      <p:to>
                                        <p:strVal val="visible"/>
                                      </p:to>
                                    </p:set>
                                    <p:animEffect transition="in" filter="fade">
                                      <p:cBhvr>
                                        <p:cTn id="7" dur="300"/>
                                        <p:tgtEl>
                                          <p:spTgt spid="155"/>
                                        </p:tgtEl>
                                      </p:cBhvr>
                                    </p:animEffect>
                                  </p:childTnLst>
                                </p:cTn>
                              </p:par>
                              <p:par>
                                <p:cTn id="8" presetID="10" presetClass="entr" presetSubtype="0" fill="hold" nodeType="withEffect">
                                  <p:stCondLst>
                                    <p:cond delay="0"/>
                                  </p:stCondLst>
                                  <p:childTnLst>
                                    <p:set>
                                      <p:cBhvr>
                                        <p:cTn id="9" dur="1" fill="hold">
                                          <p:stCondLst>
                                            <p:cond delay="0"/>
                                          </p:stCondLst>
                                        </p:cTn>
                                        <p:tgtEl>
                                          <p:spTgt spid="221"/>
                                        </p:tgtEl>
                                        <p:attrNameLst>
                                          <p:attrName>style.visibility</p:attrName>
                                        </p:attrNameLst>
                                      </p:cBhvr>
                                      <p:to>
                                        <p:strVal val="visible"/>
                                      </p:to>
                                    </p:set>
                                    <p:animEffect transition="in" filter="fade">
                                      <p:cBhvr>
                                        <p:cTn id="10" dur="300"/>
                                        <p:tgtEl>
                                          <p:spTgt spid="22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5"/>
                                        </p:tgtEl>
                                        <p:attrNameLst>
                                          <p:attrName>style.visibility</p:attrName>
                                        </p:attrNameLst>
                                      </p:cBhvr>
                                      <p:to>
                                        <p:strVal val="visible"/>
                                      </p:to>
                                    </p:set>
                                    <p:animEffect transition="in" filter="fade">
                                      <p:cBhvr>
                                        <p:cTn id="13" dur="300"/>
                                        <p:tgtEl>
                                          <p:spTgt spid="12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2"/>
                                        </p:tgtEl>
                                        <p:attrNameLst>
                                          <p:attrName>style.visibility</p:attrName>
                                        </p:attrNameLst>
                                      </p:cBhvr>
                                      <p:to>
                                        <p:strVal val="visible"/>
                                      </p:to>
                                    </p:set>
                                    <p:animEffect transition="in" filter="fade">
                                      <p:cBhvr>
                                        <p:cTn id="16" dur="300"/>
                                        <p:tgtEl>
                                          <p:spTgt spid="12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89"/>
                                        </p:tgtEl>
                                        <p:attrNameLst>
                                          <p:attrName>style.visibility</p:attrName>
                                        </p:attrNameLst>
                                      </p:cBhvr>
                                      <p:to>
                                        <p:strVal val="visible"/>
                                      </p:to>
                                    </p:set>
                                    <p:animEffect transition="in" filter="fade">
                                      <p:cBhvr>
                                        <p:cTn id="19" dur="300"/>
                                        <p:tgtEl>
                                          <p:spTgt spid="18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32"/>
                                        </p:tgtEl>
                                        <p:attrNameLst>
                                          <p:attrName>style.visibility</p:attrName>
                                        </p:attrNameLst>
                                      </p:cBhvr>
                                      <p:to>
                                        <p:strVal val="visible"/>
                                      </p:to>
                                    </p:set>
                                    <p:animEffect transition="in" filter="fade">
                                      <p:cBhvr>
                                        <p:cTn id="24" dur="300"/>
                                        <p:tgtEl>
                                          <p:spTgt spid="132"/>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35"/>
                                        </p:tgtEl>
                                        <p:attrNameLst>
                                          <p:attrName>style.visibility</p:attrName>
                                        </p:attrNameLst>
                                      </p:cBhvr>
                                      <p:to>
                                        <p:strVal val="visible"/>
                                      </p:to>
                                    </p:set>
                                    <p:animEffect transition="in" filter="fade">
                                      <p:cBhvr>
                                        <p:cTn id="27" dur="300"/>
                                        <p:tgtEl>
                                          <p:spTgt spid="135"/>
                                        </p:tgtEl>
                                      </p:cBhvr>
                                    </p:animEffect>
                                  </p:childTnLst>
                                </p:cTn>
                              </p:par>
                              <p:par>
                                <p:cTn id="28" presetID="10" presetClass="entr" presetSubtype="0" fill="hold" nodeType="withEffect">
                                  <p:stCondLst>
                                    <p:cond delay="0"/>
                                  </p:stCondLst>
                                  <p:childTnLst>
                                    <p:set>
                                      <p:cBhvr>
                                        <p:cTn id="29" dur="1" fill="hold">
                                          <p:stCondLst>
                                            <p:cond delay="0"/>
                                          </p:stCondLst>
                                        </p:cTn>
                                        <p:tgtEl>
                                          <p:spTgt spid="160"/>
                                        </p:tgtEl>
                                        <p:attrNameLst>
                                          <p:attrName>style.visibility</p:attrName>
                                        </p:attrNameLst>
                                      </p:cBhvr>
                                      <p:to>
                                        <p:strVal val="visible"/>
                                      </p:to>
                                    </p:set>
                                    <p:animEffect transition="in" filter="fade">
                                      <p:cBhvr>
                                        <p:cTn id="30" dur="300"/>
                                        <p:tgtEl>
                                          <p:spTgt spid="16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4"/>
                                        </p:tgtEl>
                                        <p:attrNameLst>
                                          <p:attrName>style.visibility</p:attrName>
                                        </p:attrNameLst>
                                      </p:cBhvr>
                                      <p:to>
                                        <p:strVal val="visible"/>
                                      </p:to>
                                    </p:set>
                                    <p:animEffect transition="in" filter="fade">
                                      <p:cBhvr>
                                        <p:cTn id="33" dur="300"/>
                                        <p:tgtEl>
                                          <p:spTgt spid="194"/>
                                        </p:tgtEl>
                                      </p:cBhvr>
                                    </p:animEffect>
                                  </p:childTnLst>
                                </p:cTn>
                              </p:par>
                              <p:par>
                                <p:cTn id="34" presetID="10" presetClass="entr" presetSubtype="0" fill="hold" nodeType="withEffect">
                                  <p:stCondLst>
                                    <p:cond delay="0"/>
                                  </p:stCondLst>
                                  <p:childTnLst>
                                    <p:set>
                                      <p:cBhvr>
                                        <p:cTn id="35" dur="1" fill="hold">
                                          <p:stCondLst>
                                            <p:cond delay="0"/>
                                          </p:stCondLst>
                                        </p:cTn>
                                        <p:tgtEl>
                                          <p:spTgt spid="228"/>
                                        </p:tgtEl>
                                        <p:attrNameLst>
                                          <p:attrName>style.visibility</p:attrName>
                                        </p:attrNameLst>
                                      </p:cBhvr>
                                      <p:to>
                                        <p:strVal val="visible"/>
                                      </p:to>
                                    </p:set>
                                    <p:animEffect transition="in" filter="fade">
                                      <p:cBhvr>
                                        <p:cTn id="36" dur="300"/>
                                        <p:tgtEl>
                                          <p:spTgt spid="228"/>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37"/>
                                        </p:tgtEl>
                                        <p:attrNameLst>
                                          <p:attrName>style.visibility</p:attrName>
                                        </p:attrNameLst>
                                      </p:cBhvr>
                                      <p:to>
                                        <p:strVal val="visible"/>
                                      </p:to>
                                    </p:set>
                                    <p:animEffect transition="in" filter="fade">
                                      <p:cBhvr>
                                        <p:cTn id="41" dur="300"/>
                                        <p:tgtEl>
                                          <p:spTgt spid="137"/>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40"/>
                                        </p:tgtEl>
                                        <p:attrNameLst>
                                          <p:attrName>style.visibility</p:attrName>
                                        </p:attrNameLst>
                                      </p:cBhvr>
                                      <p:to>
                                        <p:strVal val="visible"/>
                                      </p:to>
                                    </p:set>
                                    <p:animEffect transition="in" filter="fade">
                                      <p:cBhvr>
                                        <p:cTn id="44" dur="300"/>
                                        <p:tgtEl>
                                          <p:spTgt spid="140"/>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61"/>
                                        </p:tgtEl>
                                        <p:attrNameLst>
                                          <p:attrName>style.visibility</p:attrName>
                                        </p:attrNameLst>
                                      </p:cBhvr>
                                      <p:to>
                                        <p:strVal val="visible"/>
                                      </p:to>
                                    </p:set>
                                    <p:animEffect transition="in" filter="fade">
                                      <p:cBhvr>
                                        <p:cTn id="47" dur="300"/>
                                        <p:tgtEl>
                                          <p:spTgt spid="16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62"/>
                                        </p:tgtEl>
                                        <p:attrNameLst>
                                          <p:attrName>style.visibility</p:attrName>
                                        </p:attrNameLst>
                                      </p:cBhvr>
                                      <p:to>
                                        <p:strVal val="visible"/>
                                      </p:to>
                                    </p:set>
                                    <p:animEffect transition="in" filter="fade">
                                      <p:cBhvr>
                                        <p:cTn id="50" dur="300"/>
                                        <p:tgtEl>
                                          <p:spTgt spid="162"/>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63"/>
                                        </p:tgtEl>
                                        <p:attrNameLst>
                                          <p:attrName>style.visibility</p:attrName>
                                        </p:attrNameLst>
                                      </p:cBhvr>
                                      <p:to>
                                        <p:strVal val="visible"/>
                                      </p:to>
                                    </p:set>
                                    <p:animEffect transition="in" filter="fade">
                                      <p:cBhvr>
                                        <p:cTn id="53" dur="300"/>
                                        <p:tgtEl>
                                          <p:spTgt spid="163"/>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64"/>
                                        </p:tgtEl>
                                        <p:attrNameLst>
                                          <p:attrName>style.visibility</p:attrName>
                                        </p:attrNameLst>
                                      </p:cBhvr>
                                      <p:to>
                                        <p:strVal val="visible"/>
                                      </p:to>
                                    </p:set>
                                    <p:animEffect transition="in" filter="fade">
                                      <p:cBhvr>
                                        <p:cTn id="56" dur="300"/>
                                        <p:tgtEl>
                                          <p:spTgt spid="164"/>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99"/>
                                        </p:tgtEl>
                                        <p:attrNameLst>
                                          <p:attrName>style.visibility</p:attrName>
                                        </p:attrNameLst>
                                      </p:cBhvr>
                                      <p:to>
                                        <p:strVal val="visible"/>
                                      </p:to>
                                    </p:set>
                                    <p:animEffect transition="in" filter="fade">
                                      <p:cBhvr>
                                        <p:cTn id="59" dur="300"/>
                                        <p:tgtEl>
                                          <p:spTgt spid="199"/>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40"/>
                                        </p:tgtEl>
                                        <p:attrNameLst>
                                          <p:attrName>style.visibility</p:attrName>
                                        </p:attrNameLst>
                                      </p:cBhvr>
                                      <p:to>
                                        <p:strVal val="visible"/>
                                      </p:to>
                                    </p:set>
                                    <p:animEffect transition="in" filter="fade">
                                      <p:cBhvr>
                                        <p:cTn id="62" dur="300"/>
                                        <p:tgtEl>
                                          <p:spTgt spid="240"/>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127"/>
                                        </p:tgtEl>
                                        <p:attrNameLst>
                                          <p:attrName>style.visibility</p:attrName>
                                        </p:attrNameLst>
                                      </p:cBhvr>
                                      <p:to>
                                        <p:strVal val="visible"/>
                                      </p:to>
                                    </p:set>
                                    <p:animEffect transition="in" filter="fade">
                                      <p:cBhvr>
                                        <p:cTn id="67" dur="300"/>
                                        <p:tgtEl>
                                          <p:spTgt spid="127"/>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30"/>
                                        </p:tgtEl>
                                        <p:attrNameLst>
                                          <p:attrName>style.visibility</p:attrName>
                                        </p:attrNameLst>
                                      </p:cBhvr>
                                      <p:to>
                                        <p:strVal val="visible"/>
                                      </p:to>
                                    </p:set>
                                    <p:animEffect transition="in" filter="fade">
                                      <p:cBhvr>
                                        <p:cTn id="70" dur="300"/>
                                        <p:tgtEl>
                                          <p:spTgt spid="130"/>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02"/>
                                        </p:tgtEl>
                                        <p:attrNameLst>
                                          <p:attrName>style.visibility</p:attrName>
                                        </p:attrNameLst>
                                      </p:cBhvr>
                                      <p:to>
                                        <p:strVal val="visible"/>
                                      </p:to>
                                    </p:set>
                                    <p:animEffect transition="in" filter="fade">
                                      <p:cBhvr>
                                        <p:cTn id="73" dur="300"/>
                                        <p:tgtEl>
                                          <p:spTgt spid="202"/>
                                        </p:tgtEl>
                                      </p:cBhvr>
                                    </p:animEffect>
                                  </p:childTnLst>
                                </p:cTn>
                              </p:par>
                              <p:par>
                                <p:cTn id="74" presetID="10" presetClass="entr" presetSubtype="0" fill="hold" nodeType="withEffect">
                                  <p:stCondLst>
                                    <p:cond delay="0"/>
                                  </p:stCondLst>
                                  <p:childTnLst>
                                    <p:set>
                                      <p:cBhvr>
                                        <p:cTn id="75" dur="1" fill="hold">
                                          <p:stCondLst>
                                            <p:cond delay="0"/>
                                          </p:stCondLst>
                                        </p:cTn>
                                        <p:tgtEl>
                                          <p:spTgt spid="169"/>
                                        </p:tgtEl>
                                        <p:attrNameLst>
                                          <p:attrName>style.visibility</p:attrName>
                                        </p:attrNameLst>
                                      </p:cBhvr>
                                      <p:to>
                                        <p:strVal val="visible"/>
                                      </p:to>
                                    </p:set>
                                    <p:animEffect transition="in" filter="fade">
                                      <p:cBhvr>
                                        <p:cTn id="76" dur="300"/>
                                        <p:tgtEl>
                                          <p:spTgt spid="169"/>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241"/>
                                        </p:tgtEl>
                                        <p:attrNameLst>
                                          <p:attrName>style.visibility</p:attrName>
                                        </p:attrNameLst>
                                      </p:cBhvr>
                                      <p:to>
                                        <p:strVal val="visible"/>
                                      </p:to>
                                    </p:set>
                                    <p:animEffect transition="in" filter="fade">
                                      <p:cBhvr>
                                        <p:cTn id="79" dur="300"/>
                                        <p:tgtEl>
                                          <p:spTgt spid="241"/>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grpId="0" nodeType="clickEffect">
                                  <p:stCondLst>
                                    <p:cond delay="0"/>
                                  </p:stCondLst>
                                  <p:childTnLst>
                                    <p:set>
                                      <p:cBhvr>
                                        <p:cTn id="83" dur="1" fill="hold">
                                          <p:stCondLst>
                                            <p:cond delay="0"/>
                                          </p:stCondLst>
                                        </p:cTn>
                                        <p:tgtEl>
                                          <p:spTgt spid="142"/>
                                        </p:tgtEl>
                                        <p:attrNameLst>
                                          <p:attrName>style.visibility</p:attrName>
                                        </p:attrNameLst>
                                      </p:cBhvr>
                                      <p:to>
                                        <p:strVal val="visible"/>
                                      </p:to>
                                    </p:set>
                                    <p:animEffect transition="in" filter="fade">
                                      <p:cBhvr>
                                        <p:cTn id="84" dur="300"/>
                                        <p:tgtEl>
                                          <p:spTgt spid="142"/>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145"/>
                                        </p:tgtEl>
                                        <p:attrNameLst>
                                          <p:attrName>style.visibility</p:attrName>
                                        </p:attrNameLst>
                                      </p:cBhvr>
                                      <p:to>
                                        <p:strVal val="visible"/>
                                      </p:to>
                                    </p:set>
                                    <p:animEffect transition="in" filter="fade">
                                      <p:cBhvr>
                                        <p:cTn id="87" dur="300"/>
                                        <p:tgtEl>
                                          <p:spTgt spid="145"/>
                                        </p:tgtEl>
                                      </p:cBhvr>
                                    </p:animEffect>
                                  </p:childTnLst>
                                </p:cTn>
                              </p:par>
                              <p:par>
                                <p:cTn id="88" presetID="10" presetClass="entr" presetSubtype="0" fill="hold" nodeType="withEffect">
                                  <p:stCondLst>
                                    <p:cond delay="0"/>
                                  </p:stCondLst>
                                  <p:childTnLst>
                                    <p:set>
                                      <p:cBhvr>
                                        <p:cTn id="89" dur="1" fill="hold">
                                          <p:stCondLst>
                                            <p:cond delay="0"/>
                                          </p:stCondLst>
                                        </p:cTn>
                                        <p:tgtEl>
                                          <p:spTgt spid="174"/>
                                        </p:tgtEl>
                                        <p:attrNameLst>
                                          <p:attrName>style.visibility</p:attrName>
                                        </p:attrNameLst>
                                      </p:cBhvr>
                                      <p:to>
                                        <p:strVal val="visible"/>
                                      </p:to>
                                    </p:set>
                                    <p:animEffect transition="in" filter="fade">
                                      <p:cBhvr>
                                        <p:cTn id="90" dur="300"/>
                                        <p:tgtEl>
                                          <p:spTgt spid="174"/>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206"/>
                                        </p:tgtEl>
                                        <p:attrNameLst>
                                          <p:attrName>style.visibility</p:attrName>
                                        </p:attrNameLst>
                                      </p:cBhvr>
                                      <p:to>
                                        <p:strVal val="visible"/>
                                      </p:to>
                                    </p:set>
                                    <p:animEffect transition="in" filter="fade">
                                      <p:cBhvr>
                                        <p:cTn id="93" dur="300"/>
                                        <p:tgtEl>
                                          <p:spTgt spid="206"/>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242"/>
                                        </p:tgtEl>
                                        <p:attrNameLst>
                                          <p:attrName>style.visibility</p:attrName>
                                        </p:attrNameLst>
                                      </p:cBhvr>
                                      <p:to>
                                        <p:strVal val="visible"/>
                                      </p:to>
                                    </p:set>
                                    <p:animEffect transition="in" filter="fade">
                                      <p:cBhvr>
                                        <p:cTn id="96" dur="300"/>
                                        <p:tgtEl>
                                          <p:spTgt spid="242"/>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grpId="0" nodeType="clickEffect">
                                  <p:stCondLst>
                                    <p:cond delay="0"/>
                                  </p:stCondLst>
                                  <p:childTnLst>
                                    <p:set>
                                      <p:cBhvr>
                                        <p:cTn id="100" dur="1" fill="hold">
                                          <p:stCondLst>
                                            <p:cond delay="0"/>
                                          </p:stCondLst>
                                        </p:cTn>
                                        <p:tgtEl>
                                          <p:spTgt spid="147"/>
                                        </p:tgtEl>
                                        <p:attrNameLst>
                                          <p:attrName>style.visibility</p:attrName>
                                        </p:attrNameLst>
                                      </p:cBhvr>
                                      <p:to>
                                        <p:strVal val="visible"/>
                                      </p:to>
                                    </p:set>
                                    <p:animEffect transition="in" filter="fade">
                                      <p:cBhvr>
                                        <p:cTn id="101" dur="300"/>
                                        <p:tgtEl>
                                          <p:spTgt spid="147"/>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150"/>
                                        </p:tgtEl>
                                        <p:attrNameLst>
                                          <p:attrName>style.visibility</p:attrName>
                                        </p:attrNameLst>
                                      </p:cBhvr>
                                      <p:to>
                                        <p:strVal val="visible"/>
                                      </p:to>
                                    </p:set>
                                    <p:animEffect transition="in" filter="fade">
                                      <p:cBhvr>
                                        <p:cTn id="104" dur="300"/>
                                        <p:tgtEl>
                                          <p:spTgt spid="150"/>
                                        </p:tgtEl>
                                      </p:cBhvr>
                                    </p:animEffect>
                                  </p:childTnLst>
                                </p:cTn>
                              </p:par>
                              <p:par>
                                <p:cTn id="105" presetID="10" presetClass="entr" presetSubtype="0" fill="hold" nodeType="withEffect">
                                  <p:stCondLst>
                                    <p:cond delay="0"/>
                                  </p:stCondLst>
                                  <p:childTnLst>
                                    <p:set>
                                      <p:cBhvr>
                                        <p:cTn id="106" dur="1" fill="hold">
                                          <p:stCondLst>
                                            <p:cond delay="0"/>
                                          </p:stCondLst>
                                        </p:cTn>
                                        <p:tgtEl>
                                          <p:spTgt spid="179"/>
                                        </p:tgtEl>
                                        <p:attrNameLst>
                                          <p:attrName>style.visibility</p:attrName>
                                        </p:attrNameLst>
                                      </p:cBhvr>
                                      <p:to>
                                        <p:strVal val="visible"/>
                                      </p:to>
                                    </p:set>
                                    <p:animEffect transition="in" filter="fade">
                                      <p:cBhvr>
                                        <p:cTn id="107" dur="300"/>
                                        <p:tgtEl>
                                          <p:spTgt spid="179"/>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210"/>
                                        </p:tgtEl>
                                        <p:attrNameLst>
                                          <p:attrName>style.visibility</p:attrName>
                                        </p:attrNameLst>
                                      </p:cBhvr>
                                      <p:to>
                                        <p:strVal val="visible"/>
                                      </p:to>
                                    </p:set>
                                    <p:animEffect transition="in" filter="fade">
                                      <p:cBhvr>
                                        <p:cTn id="110" dur="300"/>
                                        <p:tgtEl>
                                          <p:spTgt spid="210"/>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243"/>
                                        </p:tgtEl>
                                        <p:attrNameLst>
                                          <p:attrName>style.visibility</p:attrName>
                                        </p:attrNameLst>
                                      </p:cBhvr>
                                      <p:to>
                                        <p:strVal val="visible"/>
                                      </p:to>
                                    </p:set>
                                    <p:animEffect transition="in" filter="fade">
                                      <p:cBhvr>
                                        <p:cTn id="113" dur="300"/>
                                        <p:tgtEl>
                                          <p:spTgt spid="2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 grpId="0" animBg="1"/>
      <p:bldP spid="125" grpId="0" animBg="1"/>
      <p:bldP spid="127" grpId="0" animBg="1"/>
      <p:bldP spid="130" grpId="0" animBg="1"/>
      <p:bldP spid="132" grpId="0" animBg="1"/>
      <p:bldP spid="135" grpId="0" animBg="1"/>
      <p:bldP spid="137" grpId="0" animBg="1"/>
      <p:bldP spid="140" grpId="0" animBg="1"/>
      <p:bldP spid="142" grpId="0" animBg="1"/>
      <p:bldP spid="145" grpId="0" animBg="1"/>
      <p:bldP spid="147" grpId="0" animBg="1"/>
      <p:bldP spid="150" grpId="0" animBg="1"/>
      <p:bldP spid="161" grpId="0" animBg="1"/>
      <p:bldP spid="162" grpId="0" animBg="1"/>
      <p:bldP spid="163" grpId="0" animBg="1"/>
      <p:bldP spid="164" grpId="0"/>
      <p:bldP spid="189" grpId="0"/>
      <p:bldP spid="194" grpId="0"/>
      <p:bldP spid="199" grpId="0"/>
      <p:bldP spid="202" grpId="0"/>
      <p:bldP spid="206" grpId="0"/>
      <p:bldP spid="210" grpId="0"/>
      <p:bldP spid="240" grpId="0" animBg="1"/>
      <p:bldP spid="241" grpId="0" animBg="1"/>
      <p:bldP spid="242" grpId="0" animBg="1"/>
      <p:bldP spid="243" grpId="0" animBg="1"/>
    </p:bld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Rounded Rectangle 218"/>
          <p:cNvSpPr/>
          <p:nvPr/>
        </p:nvSpPr>
        <p:spPr>
          <a:xfrm>
            <a:off x="4037232" y="2428760"/>
            <a:ext cx="4768734" cy="616313"/>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21" name="Oval 220"/>
          <p:cNvSpPr/>
          <p:nvPr/>
        </p:nvSpPr>
        <p:spPr>
          <a:xfrm>
            <a:off x="8240670" y="2518511"/>
            <a:ext cx="456203" cy="45620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22" name="Freeform 221"/>
          <p:cNvSpPr>
            <a:spLocks noEditPoints="1"/>
          </p:cNvSpPr>
          <p:nvPr/>
        </p:nvSpPr>
        <p:spPr bwMode="auto">
          <a:xfrm>
            <a:off x="8353652" y="2628363"/>
            <a:ext cx="248835" cy="248835"/>
          </a:xfrm>
          <a:custGeom>
            <a:avLst/>
            <a:gdLst>
              <a:gd name="T0" fmla="*/ 0 w 26"/>
              <a:gd name="T1" fmla="*/ 13 h 26"/>
              <a:gd name="T2" fmla="*/ 13 w 26"/>
              <a:gd name="T3" fmla="*/ 26 h 26"/>
              <a:gd name="T4" fmla="*/ 26 w 26"/>
              <a:gd name="T5" fmla="*/ 13 h 26"/>
              <a:gd name="T6" fmla="*/ 13 w 26"/>
              <a:gd name="T7" fmla="*/ 0 h 26"/>
              <a:gd name="T8" fmla="*/ 0 w 26"/>
              <a:gd name="T9" fmla="*/ 13 h 26"/>
              <a:gd name="T10" fmla="*/ 5 w 26"/>
              <a:gd name="T11" fmla="*/ 13 h 26"/>
              <a:gd name="T12" fmla="*/ 13 w 26"/>
              <a:gd name="T13" fmla="*/ 6 h 26"/>
              <a:gd name="T14" fmla="*/ 20 w 26"/>
              <a:gd name="T15" fmla="*/ 13 h 26"/>
              <a:gd name="T16" fmla="*/ 13 w 26"/>
              <a:gd name="T17" fmla="*/ 21 h 26"/>
              <a:gd name="T18" fmla="*/ 5 w 26"/>
              <a:gd name="T1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6">
                <a:moveTo>
                  <a:pt x="0" y="13"/>
                </a:moveTo>
                <a:cubicBezTo>
                  <a:pt x="0" y="20"/>
                  <a:pt x="6" y="26"/>
                  <a:pt x="13" y="26"/>
                </a:cubicBezTo>
                <a:cubicBezTo>
                  <a:pt x="20" y="26"/>
                  <a:pt x="26" y="20"/>
                  <a:pt x="26" y="13"/>
                </a:cubicBezTo>
                <a:cubicBezTo>
                  <a:pt x="26" y="6"/>
                  <a:pt x="20" y="0"/>
                  <a:pt x="13" y="0"/>
                </a:cubicBezTo>
                <a:cubicBezTo>
                  <a:pt x="6" y="0"/>
                  <a:pt x="0" y="6"/>
                  <a:pt x="0" y="13"/>
                </a:cubicBezTo>
                <a:close/>
                <a:moveTo>
                  <a:pt x="5" y="13"/>
                </a:moveTo>
                <a:cubicBezTo>
                  <a:pt x="5" y="9"/>
                  <a:pt x="9" y="6"/>
                  <a:pt x="13" y="6"/>
                </a:cubicBezTo>
                <a:cubicBezTo>
                  <a:pt x="17" y="6"/>
                  <a:pt x="20" y="9"/>
                  <a:pt x="20" y="13"/>
                </a:cubicBezTo>
                <a:cubicBezTo>
                  <a:pt x="20" y="17"/>
                  <a:pt x="17" y="21"/>
                  <a:pt x="13" y="21"/>
                </a:cubicBezTo>
                <a:cubicBezTo>
                  <a:pt x="9" y="21"/>
                  <a:pt x="5" y="17"/>
                  <a:pt x="5" y="13"/>
                </a:cubicBez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84" name="Freeform 83"/>
          <p:cNvSpPr>
            <a:spLocks/>
          </p:cNvSpPr>
          <p:nvPr/>
        </p:nvSpPr>
        <p:spPr bwMode="auto">
          <a:xfrm>
            <a:off x="14073481" y="5068030"/>
            <a:ext cx="1203435" cy="2485522"/>
          </a:xfrm>
          <a:custGeom>
            <a:avLst/>
            <a:gdLst>
              <a:gd name="T0" fmla="*/ 114 w 143"/>
              <a:gd name="T1" fmla="*/ 0 h 295"/>
              <a:gd name="T2" fmla="*/ 2 w 143"/>
              <a:gd name="T3" fmla="*/ 46 h 295"/>
              <a:gd name="T4" fmla="*/ 21 w 143"/>
              <a:gd name="T5" fmla="*/ 145 h 295"/>
              <a:gd name="T6" fmla="*/ 0 w 143"/>
              <a:gd name="T7" fmla="*/ 248 h 295"/>
              <a:gd name="T8" fmla="*/ 112 w 143"/>
              <a:gd name="T9" fmla="*/ 295 h 295"/>
              <a:gd name="T10" fmla="*/ 143 w 143"/>
              <a:gd name="T11" fmla="*/ 145 h 295"/>
              <a:gd name="T12" fmla="*/ 114 w 143"/>
              <a:gd name="T13" fmla="*/ 0 h 295"/>
            </a:gdLst>
            <a:ahLst/>
            <a:cxnLst>
              <a:cxn ang="0">
                <a:pos x="T0" y="T1"/>
              </a:cxn>
              <a:cxn ang="0">
                <a:pos x="T2" y="T3"/>
              </a:cxn>
              <a:cxn ang="0">
                <a:pos x="T4" y="T5"/>
              </a:cxn>
              <a:cxn ang="0">
                <a:pos x="T6" y="T7"/>
              </a:cxn>
              <a:cxn ang="0">
                <a:pos x="T8" y="T9"/>
              </a:cxn>
              <a:cxn ang="0">
                <a:pos x="T10" y="T11"/>
              </a:cxn>
              <a:cxn ang="0">
                <a:pos x="T12" y="T13"/>
              </a:cxn>
            </a:cxnLst>
            <a:rect l="0" t="0" r="r" b="b"/>
            <a:pathLst>
              <a:path w="143" h="295">
                <a:moveTo>
                  <a:pt x="114" y="0"/>
                </a:moveTo>
                <a:cubicBezTo>
                  <a:pt x="2" y="46"/>
                  <a:pt x="2" y="46"/>
                  <a:pt x="2" y="46"/>
                </a:cubicBezTo>
                <a:cubicBezTo>
                  <a:pt x="14" y="76"/>
                  <a:pt x="21" y="110"/>
                  <a:pt x="21" y="145"/>
                </a:cubicBezTo>
                <a:cubicBezTo>
                  <a:pt x="21" y="182"/>
                  <a:pt x="14" y="216"/>
                  <a:pt x="0" y="248"/>
                </a:cubicBezTo>
                <a:cubicBezTo>
                  <a:pt x="112" y="295"/>
                  <a:pt x="112" y="295"/>
                  <a:pt x="112" y="295"/>
                </a:cubicBezTo>
                <a:cubicBezTo>
                  <a:pt x="132" y="249"/>
                  <a:pt x="143" y="198"/>
                  <a:pt x="143" y="145"/>
                </a:cubicBezTo>
                <a:cubicBezTo>
                  <a:pt x="143" y="94"/>
                  <a:pt x="133" y="45"/>
                  <a:pt x="114" y="0"/>
                </a:cubicBez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85" name="Freeform 84"/>
          <p:cNvSpPr>
            <a:spLocks/>
          </p:cNvSpPr>
          <p:nvPr/>
        </p:nvSpPr>
        <p:spPr bwMode="auto">
          <a:xfrm>
            <a:off x="10769940" y="8332241"/>
            <a:ext cx="2477659" cy="1203435"/>
          </a:xfrm>
          <a:custGeom>
            <a:avLst/>
            <a:gdLst>
              <a:gd name="T0" fmla="*/ 150 w 295"/>
              <a:gd name="T1" fmla="*/ 21 h 143"/>
              <a:gd name="T2" fmla="*/ 47 w 295"/>
              <a:gd name="T3" fmla="*/ 0 h 143"/>
              <a:gd name="T4" fmla="*/ 0 w 295"/>
              <a:gd name="T5" fmla="*/ 112 h 143"/>
              <a:gd name="T6" fmla="*/ 150 w 295"/>
              <a:gd name="T7" fmla="*/ 143 h 143"/>
              <a:gd name="T8" fmla="*/ 295 w 295"/>
              <a:gd name="T9" fmla="*/ 114 h 143"/>
              <a:gd name="T10" fmla="*/ 249 w 295"/>
              <a:gd name="T11" fmla="*/ 2 h 143"/>
              <a:gd name="T12" fmla="*/ 150 w 295"/>
              <a:gd name="T13" fmla="*/ 21 h 143"/>
            </a:gdLst>
            <a:ahLst/>
            <a:cxnLst>
              <a:cxn ang="0">
                <a:pos x="T0" y="T1"/>
              </a:cxn>
              <a:cxn ang="0">
                <a:pos x="T2" y="T3"/>
              </a:cxn>
              <a:cxn ang="0">
                <a:pos x="T4" y="T5"/>
              </a:cxn>
              <a:cxn ang="0">
                <a:pos x="T6" y="T7"/>
              </a:cxn>
              <a:cxn ang="0">
                <a:pos x="T8" y="T9"/>
              </a:cxn>
              <a:cxn ang="0">
                <a:pos x="T10" y="T11"/>
              </a:cxn>
              <a:cxn ang="0">
                <a:pos x="T12" y="T13"/>
              </a:cxn>
            </a:cxnLst>
            <a:rect l="0" t="0" r="r" b="b"/>
            <a:pathLst>
              <a:path w="295" h="143">
                <a:moveTo>
                  <a:pt x="150" y="21"/>
                </a:moveTo>
                <a:cubicBezTo>
                  <a:pt x="114" y="21"/>
                  <a:pt x="79" y="14"/>
                  <a:pt x="47" y="0"/>
                </a:cubicBezTo>
                <a:cubicBezTo>
                  <a:pt x="0" y="112"/>
                  <a:pt x="0" y="112"/>
                  <a:pt x="0" y="112"/>
                </a:cubicBezTo>
                <a:cubicBezTo>
                  <a:pt x="46" y="132"/>
                  <a:pt x="97" y="143"/>
                  <a:pt x="150" y="143"/>
                </a:cubicBezTo>
                <a:cubicBezTo>
                  <a:pt x="201" y="143"/>
                  <a:pt x="250" y="133"/>
                  <a:pt x="295" y="114"/>
                </a:cubicBezTo>
                <a:cubicBezTo>
                  <a:pt x="249" y="2"/>
                  <a:pt x="249" y="2"/>
                  <a:pt x="249" y="2"/>
                </a:cubicBezTo>
                <a:cubicBezTo>
                  <a:pt x="219" y="14"/>
                  <a:pt x="185" y="21"/>
                  <a:pt x="150" y="21"/>
                </a:cubicBez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86" name="Freeform 85"/>
          <p:cNvSpPr>
            <a:spLocks/>
          </p:cNvSpPr>
          <p:nvPr/>
        </p:nvSpPr>
        <p:spPr bwMode="auto">
          <a:xfrm>
            <a:off x="12862184" y="7160274"/>
            <a:ext cx="2155167" cy="2131573"/>
          </a:xfrm>
          <a:custGeom>
            <a:avLst/>
            <a:gdLst>
              <a:gd name="T0" fmla="*/ 0 w 256"/>
              <a:gd name="T1" fmla="*/ 142 h 254"/>
              <a:gd name="T2" fmla="*/ 46 w 256"/>
              <a:gd name="T3" fmla="*/ 254 h 254"/>
              <a:gd name="T4" fmla="*/ 256 w 256"/>
              <a:gd name="T5" fmla="*/ 47 h 254"/>
              <a:gd name="T6" fmla="*/ 144 w 256"/>
              <a:gd name="T7" fmla="*/ 0 h 254"/>
              <a:gd name="T8" fmla="*/ 0 w 256"/>
              <a:gd name="T9" fmla="*/ 142 h 254"/>
            </a:gdLst>
            <a:ahLst/>
            <a:cxnLst>
              <a:cxn ang="0">
                <a:pos x="T0" y="T1"/>
              </a:cxn>
              <a:cxn ang="0">
                <a:pos x="T2" y="T3"/>
              </a:cxn>
              <a:cxn ang="0">
                <a:pos x="T4" y="T5"/>
              </a:cxn>
              <a:cxn ang="0">
                <a:pos x="T6" y="T7"/>
              </a:cxn>
              <a:cxn ang="0">
                <a:pos x="T8" y="T9"/>
              </a:cxn>
            </a:cxnLst>
            <a:rect l="0" t="0" r="r" b="b"/>
            <a:pathLst>
              <a:path w="256" h="254">
                <a:moveTo>
                  <a:pt x="0" y="142"/>
                </a:moveTo>
                <a:cubicBezTo>
                  <a:pt x="46" y="254"/>
                  <a:pt x="46" y="254"/>
                  <a:pt x="46" y="254"/>
                </a:cubicBezTo>
                <a:cubicBezTo>
                  <a:pt x="141" y="216"/>
                  <a:pt x="217" y="141"/>
                  <a:pt x="256" y="47"/>
                </a:cubicBezTo>
                <a:cubicBezTo>
                  <a:pt x="144" y="0"/>
                  <a:pt x="144" y="0"/>
                  <a:pt x="144" y="0"/>
                </a:cubicBezTo>
                <a:cubicBezTo>
                  <a:pt x="117" y="64"/>
                  <a:pt x="65" y="115"/>
                  <a:pt x="0" y="142"/>
                </a:cubicBezTo>
                <a:close/>
              </a:path>
            </a:pathLst>
          </a:custGeom>
          <a:solidFill>
            <a:schemeClr val="bg2"/>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87" name="Freeform 86"/>
          <p:cNvSpPr>
            <a:spLocks/>
          </p:cNvSpPr>
          <p:nvPr/>
        </p:nvSpPr>
        <p:spPr bwMode="auto">
          <a:xfrm>
            <a:off x="9031652" y="7120944"/>
            <a:ext cx="2131573" cy="2155167"/>
          </a:xfrm>
          <a:custGeom>
            <a:avLst/>
            <a:gdLst>
              <a:gd name="T0" fmla="*/ 112 w 254"/>
              <a:gd name="T1" fmla="*/ 0 h 256"/>
              <a:gd name="T2" fmla="*/ 0 w 254"/>
              <a:gd name="T3" fmla="*/ 46 h 256"/>
              <a:gd name="T4" fmla="*/ 207 w 254"/>
              <a:gd name="T5" fmla="*/ 256 h 256"/>
              <a:gd name="T6" fmla="*/ 254 w 254"/>
              <a:gd name="T7" fmla="*/ 144 h 256"/>
              <a:gd name="T8" fmla="*/ 112 w 254"/>
              <a:gd name="T9" fmla="*/ 0 h 256"/>
            </a:gdLst>
            <a:ahLst/>
            <a:cxnLst>
              <a:cxn ang="0">
                <a:pos x="T0" y="T1"/>
              </a:cxn>
              <a:cxn ang="0">
                <a:pos x="T2" y="T3"/>
              </a:cxn>
              <a:cxn ang="0">
                <a:pos x="T4" y="T5"/>
              </a:cxn>
              <a:cxn ang="0">
                <a:pos x="T6" y="T7"/>
              </a:cxn>
              <a:cxn ang="0">
                <a:pos x="T8" y="T9"/>
              </a:cxn>
            </a:cxnLst>
            <a:rect l="0" t="0" r="r" b="b"/>
            <a:pathLst>
              <a:path w="254" h="256">
                <a:moveTo>
                  <a:pt x="112" y="0"/>
                </a:moveTo>
                <a:cubicBezTo>
                  <a:pt x="0" y="46"/>
                  <a:pt x="0" y="46"/>
                  <a:pt x="0" y="46"/>
                </a:cubicBezTo>
                <a:cubicBezTo>
                  <a:pt x="38" y="141"/>
                  <a:pt x="113" y="217"/>
                  <a:pt x="207" y="256"/>
                </a:cubicBezTo>
                <a:cubicBezTo>
                  <a:pt x="254" y="144"/>
                  <a:pt x="254" y="144"/>
                  <a:pt x="254" y="144"/>
                </a:cubicBezTo>
                <a:cubicBezTo>
                  <a:pt x="190" y="117"/>
                  <a:pt x="139" y="65"/>
                  <a:pt x="112" y="0"/>
                </a:cubicBez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88" name="Freeform 87"/>
          <p:cNvSpPr>
            <a:spLocks/>
          </p:cNvSpPr>
          <p:nvPr/>
        </p:nvSpPr>
        <p:spPr bwMode="auto">
          <a:xfrm>
            <a:off x="12893644" y="3306142"/>
            <a:ext cx="2139436" cy="2155167"/>
          </a:xfrm>
          <a:custGeom>
            <a:avLst/>
            <a:gdLst>
              <a:gd name="T0" fmla="*/ 142 w 254"/>
              <a:gd name="T1" fmla="*/ 256 h 256"/>
              <a:gd name="T2" fmla="*/ 254 w 254"/>
              <a:gd name="T3" fmla="*/ 210 h 256"/>
              <a:gd name="T4" fmla="*/ 47 w 254"/>
              <a:gd name="T5" fmla="*/ 0 h 256"/>
              <a:gd name="T6" fmla="*/ 0 w 254"/>
              <a:gd name="T7" fmla="*/ 112 h 256"/>
              <a:gd name="T8" fmla="*/ 142 w 254"/>
              <a:gd name="T9" fmla="*/ 256 h 256"/>
            </a:gdLst>
            <a:ahLst/>
            <a:cxnLst>
              <a:cxn ang="0">
                <a:pos x="T0" y="T1"/>
              </a:cxn>
              <a:cxn ang="0">
                <a:pos x="T2" y="T3"/>
              </a:cxn>
              <a:cxn ang="0">
                <a:pos x="T4" y="T5"/>
              </a:cxn>
              <a:cxn ang="0">
                <a:pos x="T6" y="T7"/>
              </a:cxn>
              <a:cxn ang="0">
                <a:pos x="T8" y="T9"/>
              </a:cxn>
            </a:cxnLst>
            <a:rect l="0" t="0" r="r" b="b"/>
            <a:pathLst>
              <a:path w="254" h="256">
                <a:moveTo>
                  <a:pt x="142" y="256"/>
                </a:moveTo>
                <a:cubicBezTo>
                  <a:pt x="254" y="210"/>
                  <a:pt x="254" y="210"/>
                  <a:pt x="254" y="210"/>
                </a:cubicBezTo>
                <a:cubicBezTo>
                  <a:pt x="216" y="115"/>
                  <a:pt x="141" y="39"/>
                  <a:pt x="47" y="0"/>
                </a:cubicBezTo>
                <a:cubicBezTo>
                  <a:pt x="0" y="112"/>
                  <a:pt x="0" y="112"/>
                  <a:pt x="0" y="112"/>
                </a:cubicBezTo>
                <a:cubicBezTo>
                  <a:pt x="64" y="139"/>
                  <a:pt x="115" y="191"/>
                  <a:pt x="142" y="256"/>
                </a:cubicBez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89" name="Freeform 88"/>
          <p:cNvSpPr>
            <a:spLocks/>
          </p:cNvSpPr>
          <p:nvPr/>
        </p:nvSpPr>
        <p:spPr bwMode="auto">
          <a:xfrm>
            <a:off x="10809272" y="3046575"/>
            <a:ext cx="2485522" cy="1203435"/>
          </a:xfrm>
          <a:custGeom>
            <a:avLst/>
            <a:gdLst>
              <a:gd name="T0" fmla="*/ 145 w 295"/>
              <a:gd name="T1" fmla="*/ 122 h 143"/>
              <a:gd name="T2" fmla="*/ 248 w 295"/>
              <a:gd name="T3" fmla="*/ 143 h 143"/>
              <a:gd name="T4" fmla="*/ 295 w 295"/>
              <a:gd name="T5" fmla="*/ 31 h 143"/>
              <a:gd name="T6" fmla="*/ 145 w 295"/>
              <a:gd name="T7" fmla="*/ 0 h 143"/>
              <a:gd name="T8" fmla="*/ 0 w 295"/>
              <a:gd name="T9" fmla="*/ 29 h 143"/>
              <a:gd name="T10" fmla="*/ 46 w 295"/>
              <a:gd name="T11" fmla="*/ 141 h 143"/>
              <a:gd name="T12" fmla="*/ 145 w 295"/>
              <a:gd name="T13" fmla="*/ 122 h 143"/>
            </a:gdLst>
            <a:ahLst/>
            <a:cxnLst>
              <a:cxn ang="0">
                <a:pos x="T0" y="T1"/>
              </a:cxn>
              <a:cxn ang="0">
                <a:pos x="T2" y="T3"/>
              </a:cxn>
              <a:cxn ang="0">
                <a:pos x="T4" y="T5"/>
              </a:cxn>
              <a:cxn ang="0">
                <a:pos x="T6" y="T7"/>
              </a:cxn>
              <a:cxn ang="0">
                <a:pos x="T8" y="T9"/>
              </a:cxn>
              <a:cxn ang="0">
                <a:pos x="T10" y="T11"/>
              </a:cxn>
              <a:cxn ang="0">
                <a:pos x="T12" y="T13"/>
              </a:cxn>
            </a:cxnLst>
            <a:rect l="0" t="0" r="r" b="b"/>
            <a:pathLst>
              <a:path w="295" h="143">
                <a:moveTo>
                  <a:pt x="145" y="122"/>
                </a:moveTo>
                <a:cubicBezTo>
                  <a:pt x="181" y="122"/>
                  <a:pt x="216" y="129"/>
                  <a:pt x="248" y="143"/>
                </a:cubicBezTo>
                <a:cubicBezTo>
                  <a:pt x="295" y="31"/>
                  <a:pt x="295" y="31"/>
                  <a:pt x="295" y="31"/>
                </a:cubicBezTo>
                <a:cubicBezTo>
                  <a:pt x="249" y="11"/>
                  <a:pt x="198" y="0"/>
                  <a:pt x="145" y="0"/>
                </a:cubicBezTo>
                <a:cubicBezTo>
                  <a:pt x="94" y="0"/>
                  <a:pt x="45" y="10"/>
                  <a:pt x="0" y="29"/>
                </a:cubicBezTo>
                <a:cubicBezTo>
                  <a:pt x="46" y="141"/>
                  <a:pt x="46" y="141"/>
                  <a:pt x="46" y="141"/>
                </a:cubicBezTo>
                <a:cubicBezTo>
                  <a:pt x="76" y="129"/>
                  <a:pt x="110" y="122"/>
                  <a:pt x="145" y="122"/>
                </a:cubicBez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90" name="Freeform 89"/>
          <p:cNvSpPr>
            <a:spLocks/>
          </p:cNvSpPr>
          <p:nvPr/>
        </p:nvSpPr>
        <p:spPr bwMode="auto">
          <a:xfrm>
            <a:off x="9047383" y="3290412"/>
            <a:ext cx="2147305" cy="2131573"/>
          </a:xfrm>
          <a:custGeom>
            <a:avLst/>
            <a:gdLst>
              <a:gd name="T0" fmla="*/ 256 w 256"/>
              <a:gd name="T1" fmla="*/ 112 h 254"/>
              <a:gd name="T2" fmla="*/ 210 w 256"/>
              <a:gd name="T3" fmla="*/ 0 h 254"/>
              <a:gd name="T4" fmla="*/ 0 w 256"/>
              <a:gd name="T5" fmla="*/ 207 h 254"/>
              <a:gd name="T6" fmla="*/ 112 w 256"/>
              <a:gd name="T7" fmla="*/ 254 h 254"/>
              <a:gd name="T8" fmla="*/ 256 w 256"/>
              <a:gd name="T9" fmla="*/ 112 h 254"/>
            </a:gdLst>
            <a:ahLst/>
            <a:cxnLst>
              <a:cxn ang="0">
                <a:pos x="T0" y="T1"/>
              </a:cxn>
              <a:cxn ang="0">
                <a:pos x="T2" y="T3"/>
              </a:cxn>
              <a:cxn ang="0">
                <a:pos x="T4" y="T5"/>
              </a:cxn>
              <a:cxn ang="0">
                <a:pos x="T6" y="T7"/>
              </a:cxn>
              <a:cxn ang="0">
                <a:pos x="T8" y="T9"/>
              </a:cxn>
            </a:cxnLst>
            <a:rect l="0" t="0" r="r" b="b"/>
            <a:pathLst>
              <a:path w="256" h="254">
                <a:moveTo>
                  <a:pt x="256" y="112"/>
                </a:moveTo>
                <a:cubicBezTo>
                  <a:pt x="210" y="0"/>
                  <a:pt x="210" y="0"/>
                  <a:pt x="210" y="0"/>
                </a:cubicBezTo>
                <a:cubicBezTo>
                  <a:pt x="115" y="38"/>
                  <a:pt x="39" y="113"/>
                  <a:pt x="0" y="207"/>
                </a:cubicBezTo>
                <a:cubicBezTo>
                  <a:pt x="112" y="254"/>
                  <a:pt x="112" y="254"/>
                  <a:pt x="112" y="254"/>
                </a:cubicBezTo>
                <a:cubicBezTo>
                  <a:pt x="139" y="190"/>
                  <a:pt x="191" y="139"/>
                  <a:pt x="256" y="112"/>
                </a:cubicBez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91" name="Freeform 90"/>
          <p:cNvSpPr>
            <a:spLocks/>
          </p:cNvSpPr>
          <p:nvPr/>
        </p:nvSpPr>
        <p:spPr bwMode="auto">
          <a:xfrm>
            <a:off x="8787817" y="5028700"/>
            <a:ext cx="1195566" cy="2477659"/>
          </a:xfrm>
          <a:custGeom>
            <a:avLst/>
            <a:gdLst>
              <a:gd name="T0" fmla="*/ 122 w 143"/>
              <a:gd name="T1" fmla="*/ 150 h 295"/>
              <a:gd name="T2" fmla="*/ 143 w 143"/>
              <a:gd name="T3" fmla="*/ 47 h 295"/>
              <a:gd name="T4" fmla="*/ 31 w 143"/>
              <a:gd name="T5" fmla="*/ 0 h 295"/>
              <a:gd name="T6" fmla="*/ 0 w 143"/>
              <a:gd name="T7" fmla="*/ 150 h 295"/>
              <a:gd name="T8" fmla="*/ 29 w 143"/>
              <a:gd name="T9" fmla="*/ 295 h 295"/>
              <a:gd name="T10" fmla="*/ 141 w 143"/>
              <a:gd name="T11" fmla="*/ 249 h 295"/>
              <a:gd name="T12" fmla="*/ 122 w 143"/>
              <a:gd name="T13" fmla="*/ 150 h 295"/>
            </a:gdLst>
            <a:ahLst/>
            <a:cxnLst>
              <a:cxn ang="0">
                <a:pos x="T0" y="T1"/>
              </a:cxn>
              <a:cxn ang="0">
                <a:pos x="T2" y="T3"/>
              </a:cxn>
              <a:cxn ang="0">
                <a:pos x="T4" y="T5"/>
              </a:cxn>
              <a:cxn ang="0">
                <a:pos x="T6" y="T7"/>
              </a:cxn>
              <a:cxn ang="0">
                <a:pos x="T8" y="T9"/>
              </a:cxn>
              <a:cxn ang="0">
                <a:pos x="T10" y="T11"/>
              </a:cxn>
              <a:cxn ang="0">
                <a:pos x="T12" y="T13"/>
              </a:cxn>
            </a:cxnLst>
            <a:rect l="0" t="0" r="r" b="b"/>
            <a:pathLst>
              <a:path w="143" h="295">
                <a:moveTo>
                  <a:pt x="122" y="150"/>
                </a:moveTo>
                <a:cubicBezTo>
                  <a:pt x="122" y="114"/>
                  <a:pt x="129" y="79"/>
                  <a:pt x="143" y="47"/>
                </a:cubicBezTo>
                <a:cubicBezTo>
                  <a:pt x="31" y="0"/>
                  <a:pt x="31" y="0"/>
                  <a:pt x="31" y="0"/>
                </a:cubicBezTo>
                <a:cubicBezTo>
                  <a:pt x="11" y="46"/>
                  <a:pt x="0" y="97"/>
                  <a:pt x="0" y="150"/>
                </a:cubicBezTo>
                <a:cubicBezTo>
                  <a:pt x="0" y="201"/>
                  <a:pt x="10" y="250"/>
                  <a:pt x="29" y="295"/>
                </a:cubicBezTo>
                <a:cubicBezTo>
                  <a:pt x="141" y="249"/>
                  <a:pt x="141" y="249"/>
                  <a:pt x="141" y="249"/>
                </a:cubicBezTo>
                <a:cubicBezTo>
                  <a:pt x="129" y="219"/>
                  <a:pt x="122" y="185"/>
                  <a:pt x="122" y="150"/>
                </a:cubicBez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nvGrpSpPr>
          <p:cNvPr id="13" name="Group 12"/>
          <p:cNvGrpSpPr/>
          <p:nvPr/>
        </p:nvGrpSpPr>
        <p:grpSpPr>
          <a:xfrm>
            <a:off x="9220426" y="3479186"/>
            <a:ext cx="5631750" cy="5623885"/>
            <a:chOff x="4678492" y="1780039"/>
            <a:chExt cx="2815549" cy="2811617"/>
          </a:xfrm>
          <a:solidFill>
            <a:schemeClr val="bg1"/>
          </a:solidFill>
        </p:grpSpPr>
        <p:sp>
          <p:nvSpPr>
            <p:cNvPr id="92" name="Freeform 91"/>
            <p:cNvSpPr>
              <a:spLocks noEditPoints="1"/>
            </p:cNvSpPr>
            <p:nvPr/>
          </p:nvSpPr>
          <p:spPr bwMode="auto">
            <a:xfrm>
              <a:off x="5834597" y="1780039"/>
              <a:ext cx="102241" cy="102241"/>
            </a:xfrm>
            <a:custGeom>
              <a:avLst/>
              <a:gdLst>
                <a:gd name="T0" fmla="*/ 0 w 24"/>
                <a:gd name="T1" fmla="*/ 12 h 24"/>
                <a:gd name="T2" fmla="*/ 12 w 24"/>
                <a:gd name="T3" fmla="*/ 24 h 24"/>
                <a:gd name="T4" fmla="*/ 24 w 24"/>
                <a:gd name="T5" fmla="*/ 12 h 24"/>
                <a:gd name="T6" fmla="*/ 12 w 24"/>
                <a:gd name="T7" fmla="*/ 0 h 24"/>
                <a:gd name="T8" fmla="*/ 0 w 24"/>
                <a:gd name="T9" fmla="*/ 12 h 24"/>
                <a:gd name="T10" fmla="*/ 4 w 24"/>
                <a:gd name="T11" fmla="*/ 12 h 24"/>
                <a:gd name="T12" fmla="*/ 12 w 24"/>
                <a:gd name="T13" fmla="*/ 4 h 24"/>
                <a:gd name="T14" fmla="*/ 20 w 24"/>
                <a:gd name="T15" fmla="*/ 12 h 24"/>
                <a:gd name="T16" fmla="*/ 12 w 24"/>
                <a:gd name="T17" fmla="*/ 20 h 24"/>
                <a:gd name="T18" fmla="*/ 4 w 24"/>
                <a:gd name="T19"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0" y="12"/>
                  </a:moveTo>
                  <a:cubicBezTo>
                    <a:pt x="0" y="19"/>
                    <a:pt x="5" y="24"/>
                    <a:pt x="12" y="24"/>
                  </a:cubicBezTo>
                  <a:cubicBezTo>
                    <a:pt x="19" y="24"/>
                    <a:pt x="24" y="19"/>
                    <a:pt x="24" y="12"/>
                  </a:cubicBezTo>
                  <a:cubicBezTo>
                    <a:pt x="24" y="5"/>
                    <a:pt x="19" y="0"/>
                    <a:pt x="12" y="0"/>
                  </a:cubicBezTo>
                  <a:cubicBezTo>
                    <a:pt x="5" y="0"/>
                    <a:pt x="0" y="5"/>
                    <a:pt x="0" y="12"/>
                  </a:cubicBezTo>
                  <a:close/>
                  <a:moveTo>
                    <a:pt x="4" y="12"/>
                  </a:moveTo>
                  <a:cubicBezTo>
                    <a:pt x="4" y="7"/>
                    <a:pt x="7" y="4"/>
                    <a:pt x="12" y="4"/>
                  </a:cubicBezTo>
                  <a:cubicBezTo>
                    <a:pt x="17" y="4"/>
                    <a:pt x="20" y="7"/>
                    <a:pt x="20" y="12"/>
                  </a:cubicBezTo>
                  <a:cubicBezTo>
                    <a:pt x="20" y="17"/>
                    <a:pt x="17" y="20"/>
                    <a:pt x="12" y="20"/>
                  </a:cubicBezTo>
                  <a:cubicBezTo>
                    <a:pt x="7" y="20"/>
                    <a:pt x="4" y="17"/>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93" name="Freeform 92"/>
            <p:cNvSpPr>
              <a:spLocks noEditPoints="1"/>
            </p:cNvSpPr>
            <p:nvPr/>
          </p:nvSpPr>
          <p:spPr bwMode="auto">
            <a:xfrm>
              <a:off x="6259289" y="1780039"/>
              <a:ext cx="106174" cy="102241"/>
            </a:xfrm>
            <a:custGeom>
              <a:avLst/>
              <a:gdLst>
                <a:gd name="T0" fmla="*/ 0 w 25"/>
                <a:gd name="T1" fmla="*/ 12 h 24"/>
                <a:gd name="T2" fmla="*/ 12 w 25"/>
                <a:gd name="T3" fmla="*/ 24 h 24"/>
                <a:gd name="T4" fmla="*/ 25 w 25"/>
                <a:gd name="T5" fmla="*/ 12 h 24"/>
                <a:gd name="T6" fmla="*/ 12 w 25"/>
                <a:gd name="T7" fmla="*/ 0 h 24"/>
                <a:gd name="T8" fmla="*/ 0 w 25"/>
                <a:gd name="T9" fmla="*/ 12 h 24"/>
                <a:gd name="T10" fmla="*/ 4 w 25"/>
                <a:gd name="T11" fmla="*/ 12 h 24"/>
                <a:gd name="T12" fmla="*/ 12 w 25"/>
                <a:gd name="T13" fmla="*/ 4 h 24"/>
                <a:gd name="T14" fmla="*/ 21 w 25"/>
                <a:gd name="T15" fmla="*/ 12 h 24"/>
                <a:gd name="T16" fmla="*/ 12 w 25"/>
                <a:gd name="T17" fmla="*/ 20 h 24"/>
                <a:gd name="T18" fmla="*/ 4 w 25"/>
                <a:gd name="T19"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4">
                  <a:moveTo>
                    <a:pt x="0" y="12"/>
                  </a:moveTo>
                  <a:cubicBezTo>
                    <a:pt x="0" y="19"/>
                    <a:pt x="6" y="24"/>
                    <a:pt x="12" y="24"/>
                  </a:cubicBezTo>
                  <a:cubicBezTo>
                    <a:pt x="19" y="24"/>
                    <a:pt x="25" y="19"/>
                    <a:pt x="25" y="12"/>
                  </a:cubicBezTo>
                  <a:cubicBezTo>
                    <a:pt x="25" y="5"/>
                    <a:pt x="19" y="0"/>
                    <a:pt x="12" y="0"/>
                  </a:cubicBezTo>
                  <a:cubicBezTo>
                    <a:pt x="6" y="0"/>
                    <a:pt x="0" y="5"/>
                    <a:pt x="0" y="12"/>
                  </a:cubicBezTo>
                  <a:close/>
                  <a:moveTo>
                    <a:pt x="4" y="12"/>
                  </a:moveTo>
                  <a:cubicBezTo>
                    <a:pt x="4" y="7"/>
                    <a:pt x="8" y="4"/>
                    <a:pt x="12" y="4"/>
                  </a:cubicBezTo>
                  <a:cubicBezTo>
                    <a:pt x="17" y="4"/>
                    <a:pt x="21" y="7"/>
                    <a:pt x="21" y="12"/>
                  </a:cubicBezTo>
                  <a:cubicBezTo>
                    <a:pt x="21" y="17"/>
                    <a:pt x="17" y="20"/>
                    <a:pt x="12" y="20"/>
                  </a:cubicBezTo>
                  <a:cubicBezTo>
                    <a:pt x="8" y="20"/>
                    <a:pt x="4" y="17"/>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94" name="Freeform 93"/>
            <p:cNvSpPr>
              <a:spLocks noEditPoints="1"/>
            </p:cNvSpPr>
            <p:nvPr/>
          </p:nvSpPr>
          <p:spPr bwMode="auto">
            <a:xfrm>
              <a:off x="6471635" y="1835091"/>
              <a:ext cx="102241" cy="106174"/>
            </a:xfrm>
            <a:custGeom>
              <a:avLst/>
              <a:gdLst>
                <a:gd name="T0" fmla="*/ 0 w 25"/>
                <a:gd name="T1" fmla="*/ 12 h 25"/>
                <a:gd name="T2" fmla="*/ 12 w 25"/>
                <a:gd name="T3" fmla="*/ 25 h 25"/>
                <a:gd name="T4" fmla="*/ 25 w 25"/>
                <a:gd name="T5" fmla="*/ 12 h 25"/>
                <a:gd name="T6" fmla="*/ 12 w 25"/>
                <a:gd name="T7" fmla="*/ 0 h 25"/>
                <a:gd name="T8" fmla="*/ 0 w 25"/>
                <a:gd name="T9" fmla="*/ 12 h 25"/>
                <a:gd name="T10" fmla="*/ 4 w 25"/>
                <a:gd name="T11" fmla="*/ 12 h 25"/>
                <a:gd name="T12" fmla="*/ 12 w 25"/>
                <a:gd name="T13" fmla="*/ 4 h 25"/>
                <a:gd name="T14" fmla="*/ 21 w 25"/>
                <a:gd name="T15" fmla="*/ 12 h 25"/>
                <a:gd name="T16" fmla="*/ 12 w 25"/>
                <a:gd name="T17" fmla="*/ 21 h 25"/>
                <a:gd name="T18" fmla="*/ 4 w 25"/>
                <a:gd name="T19" fmla="*/ 1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2"/>
                  </a:moveTo>
                  <a:cubicBezTo>
                    <a:pt x="0" y="19"/>
                    <a:pt x="6" y="25"/>
                    <a:pt x="12" y="25"/>
                  </a:cubicBezTo>
                  <a:cubicBezTo>
                    <a:pt x="19" y="25"/>
                    <a:pt x="25" y="19"/>
                    <a:pt x="25" y="12"/>
                  </a:cubicBezTo>
                  <a:cubicBezTo>
                    <a:pt x="25" y="6"/>
                    <a:pt x="19" y="0"/>
                    <a:pt x="12" y="0"/>
                  </a:cubicBezTo>
                  <a:cubicBezTo>
                    <a:pt x="6" y="0"/>
                    <a:pt x="0" y="6"/>
                    <a:pt x="0" y="12"/>
                  </a:cubicBezTo>
                  <a:close/>
                  <a:moveTo>
                    <a:pt x="4" y="12"/>
                  </a:moveTo>
                  <a:cubicBezTo>
                    <a:pt x="4" y="8"/>
                    <a:pt x="8" y="4"/>
                    <a:pt x="12" y="4"/>
                  </a:cubicBezTo>
                  <a:cubicBezTo>
                    <a:pt x="17" y="4"/>
                    <a:pt x="21" y="8"/>
                    <a:pt x="21" y="12"/>
                  </a:cubicBezTo>
                  <a:cubicBezTo>
                    <a:pt x="21" y="17"/>
                    <a:pt x="17" y="21"/>
                    <a:pt x="12" y="21"/>
                  </a:cubicBezTo>
                  <a:cubicBezTo>
                    <a:pt x="8" y="21"/>
                    <a:pt x="4" y="17"/>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95" name="Freeform 94"/>
            <p:cNvSpPr>
              <a:spLocks noEditPoints="1"/>
            </p:cNvSpPr>
            <p:nvPr/>
          </p:nvSpPr>
          <p:spPr bwMode="auto">
            <a:xfrm>
              <a:off x="6672183" y="1909804"/>
              <a:ext cx="102241" cy="106174"/>
            </a:xfrm>
            <a:custGeom>
              <a:avLst/>
              <a:gdLst>
                <a:gd name="T0" fmla="*/ 0 w 24"/>
                <a:gd name="T1" fmla="*/ 12 h 25"/>
                <a:gd name="T2" fmla="*/ 12 w 24"/>
                <a:gd name="T3" fmla="*/ 25 h 25"/>
                <a:gd name="T4" fmla="*/ 24 w 24"/>
                <a:gd name="T5" fmla="*/ 12 h 25"/>
                <a:gd name="T6" fmla="*/ 12 w 24"/>
                <a:gd name="T7" fmla="*/ 0 h 25"/>
                <a:gd name="T8" fmla="*/ 0 w 24"/>
                <a:gd name="T9" fmla="*/ 12 h 25"/>
                <a:gd name="T10" fmla="*/ 4 w 24"/>
                <a:gd name="T11" fmla="*/ 12 h 25"/>
                <a:gd name="T12" fmla="*/ 12 w 24"/>
                <a:gd name="T13" fmla="*/ 4 h 25"/>
                <a:gd name="T14" fmla="*/ 20 w 24"/>
                <a:gd name="T15" fmla="*/ 12 h 25"/>
                <a:gd name="T16" fmla="*/ 12 w 24"/>
                <a:gd name="T17" fmla="*/ 21 h 25"/>
                <a:gd name="T18" fmla="*/ 4 w 24"/>
                <a:gd name="T19" fmla="*/ 1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5">
                  <a:moveTo>
                    <a:pt x="0" y="12"/>
                  </a:moveTo>
                  <a:cubicBezTo>
                    <a:pt x="0" y="19"/>
                    <a:pt x="5" y="25"/>
                    <a:pt x="12" y="25"/>
                  </a:cubicBezTo>
                  <a:cubicBezTo>
                    <a:pt x="19" y="25"/>
                    <a:pt x="24" y="19"/>
                    <a:pt x="24" y="12"/>
                  </a:cubicBezTo>
                  <a:cubicBezTo>
                    <a:pt x="24" y="6"/>
                    <a:pt x="19" y="0"/>
                    <a:pt x="12" y="0"/>
                  </a:cubicBezTo>
                  <a:cubicBezTo>
                    <a:pt x="5" y="0"/>
                    <a:pt x="0" y="6"/>
                    <a:pt x="0" y="12"/>
                  </a:cubicBezTo>
                  <a:close/>
                  <a:moveTo>
                    <a:pt x="4" y="12"/>
                  </a:moveTo>
                  <a:cubicBezTo>
                    <a:pt x="4" y="8"/>
                    <a:pt x="7" y="4"/>
                    <a:pt x="12" y="4"/>
                  </a:cubicBezTo>
                  <a:cubicBezTo>
                    <a:pt x="17" y="4"/>
                    <a:pt x="20" y="8"/>
                    <a:pt x="20" y="12"/>
                  </a:cubicBezTo>
                  <a:cubicBezTo>
                    <a:pt x="20" y="17"/>
                    <a:pt x="17" y="21"/>
                    <a:pt x="12" y="21"/>
                  </a:cubicBezTo>
                  <a:cubicBezTo>
                    <a:pt x="7" y="21"/>
                    <a:pt x="4" y="17"/>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96" name="Freeform 95"/>
            <p:cNvSpPr>
              <a:spLocks noEditPoints="1"/>
            </p:cNvSpPr>
            <p:nvPr/>
          </p:nvSpPr>
          <p:spPr bwMode="auto">
            <a:xfrm>
              <a:off x="6857003" y="2027774"/>
              <a:ext cx="102241" cy="102241"/>
            </a:xfrm>
            <a:custGeom>
              <a:avLst/>
              <a:gdLst>
                <a:gd name="T0" fmla="*/ 0 w 24"/>
                <a:gd name="T1" fmla="*/ 12 h 24"/>
                <a:gd name="T2" fmla="*/ 12 w 24"/>
                <a:gd name="T3" fmla="*/ 24 h 24"/>
                <a:gd name="T4" fmla="*/ 24 w 24"/>
                <a:gd name="T5" fmla="*/ 12 h 24"/>
                <a:gd name="T6" fmla="*/ 12 w 24"/>
                <a:gd name="T7" fmla="*/ 0 h 24"/>
                <a:gd name="T8" fmla="*/ 0 w 24"/>
                <a:gd name="T9" fmla="*/ 12 h 24"/>
                <a:gd name="T10" fmla="*/ 4 w 24"/>
                <a:gd name="T11" fmla="*/ 12 h 24"/>
                <a:gd name="T12" fmla="*/ 12 w 24"/>
                <a:gd name="T13" fmla="*/ 4 h 24"/>
                <a:gd name="T14" fmla="*/ 20 w 24"/>
                <a:gd name="T15" fmla="*/ 12 h 24"/>
                <a:gd name="T16" fmla="*/ 12 w 24"/>
                <a:gd name="T17" fmla="*/ 20 h 24"/>
                <a:gd name="T18" fmla="*/ 4 w 24"/>
                <a:gd name="T19"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0" y="12"/>
                  </a:moveTo>
                  <a:cubicBezTo>
                    <a:pt x="0" y="19"/>
                    <a:pt x="5" y="24"/>
                    <a:pt x="12" y="24"/>
                  </a:cubicBezTo>
                  <a:cubicBezTo>
                    <a:pt x="19" y="24"/>
                    <a:pt x="24" y="19"/>
                    <a:pt x="24" y="12"/>
                  </a:cubicBezTo>
                  <a:cubicBezTo>
                    <a:pt x="24" y="5"/>
                    <a:pt x="19" y="0"/>
                    <a:pt x="12" y="0"/>
                  </a:cubicBezTo>
                  <a:cubicBezTo>
                    <a:pt x="5" y="0"/>
                    <a:pt x="0" y="5"/>
                    <a:pt x="0" y="12"/>
                  </a:cubicBezTo>
                  <a:close/>
                  <a:moveTo>
                    <a:pt x="4" y="12"/>
                  </a:moveTo>
                  <a:cubicBezTo>
                    <a:pt x="4" y="7"/>
                    <a:pt x="8" y="4"/>
                    <a:pt x="12" y="4"/>
                  </a:cubicBezTo>
                  <a:cubicBezTo>
                    <a:pt x="17" y="4"/>
                    <a:pt x="20" y="7"/>
                    <a:pt x="20" y="12"/>
                  </a:cubicBezTo>
                  <a:cubicBezTo>
                    <a:pt x="20" y="16"/>
                    <a:pt x="17" y="20"/>
                    <a:pt x="12" y="20"/>
                  </a:cubicBezTo>
                  <a:cubicBezTo>
                    <a:pt x="8" y="20"/>
                    <a:pt x="4" y="16"/>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97" name="Freeform 96"/>
            <p:cNvSpPr>
              <a:spLocks noEditPoints="1"/>
            </p:cNvSpPr>
            <p:nvPr/>
          </p:nvSpPr>
          <p:spPr bwMode="auto">
            <a:xfrm>
              <a:off x="7155861" y="2334496"/>
              <a:ext cx="102241" cy="106174"/>
            </a:xfrm>
            <a:custGeom>
              <a:avLst/>
              <a:gdLst>
                <a:gd name="T0" fmla="*/ 0 w 24"/>
                <a:gd name="T1" fmla="*/ 12 h 25"/>
                <a:gd name="T2" fmla="*/ 12 w 24"/>
                <a:gd name="T3" fmla="*/ 25 h 25"/>
                <a:gd name="T4" fmla="*/ 24 w 24"/>
                <a:gd name="T5" fmla="*/ 12 h 25"/>
                <a:gd name="T6" fmla="*/ 12 w 24"/>
                <a:gd name="T7" fmla="*/ 0 h 25"/>
                <a:gd name="T8" fmla="*/ 0 w 24"/>
                <a:gd name="T9" fmla="*/ 12 h 25"/>
                <a:gd name="T10" fmla="*/ 4 w 24"/>
                <a:gd name="T11" fmla="*/ 12 h 25"/>
                <a:gd name="T12" fmla="*/ 12 w 24"/>
                <a:gd name="T13" fmla="*/ 4 h 25"/>
                <a:gd name="T14" fmla="*/ 21 w 24"/>
                <a:gd name="T15" fmla="*/ 12 h 25"/>
                <a:gd name="T16" fmla="*/ 12 w 24"/>
                <a:gd name="T17" fmla="*/ 21 h 25"/>
                <a:gd name="T18" fmla="*/ 4 w 24"/>
                <a:gd name="T19" fmla="*/ 1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5">
                  <a:moveTo>
                    <a:pt x="0" y="12"/>
                  </a:moveTo>
                  <a:cubicBezTo>
                    <a:pt x="0" y="19"/>
                    <a:pt x="5" y="25"/>
                    <a:pt x="12" y="25"/>
                  </a:cubicBezTo>
                  <a:cubicBezTo>
                    <a:pt x="19" y="25"/>
                    <a:pt x="24" y="19"/>
                    <a:pt x="24" y="12"/>
                  </a:cubicBezTo>
                  <a:cubicBezTo>
                    <a:pt x="24" y="6"/>
                    <a:pt x="19" y="0"/>
                    <a:pt x="12" y="0"/>
                  </a:cubicBezTo>
                  <a:cubicBezTo>
                    <a:pt x="5" y="0"/>
                    <a:pt x="0" y="6"/>
                    <a:pt x="0" y="12"/>
                  </a:cubicBezTo>
                  <a:close/>
                  <a:moveTo>
                    <a:pt x="4" y="12"/>
                  </a:moveTo>
                  <a:cubicBezTo>
                    <a:pt x="4" y="8"/>
                    <a:pt x="8" y="4"/>
                    <a:pt x="12" y="4"/>
                  </a:cubicBezTo>
                  <a:cubicBezTo>
                    <a:pt x="17" y="4"/>
                    <a:pt x="21" y="8"/>
                    <a:pt x="21" y="12"/>
                  </a:cubicBezTo>
                  <a:cubicBezTo>
                    <a:pt x="21" y="17"/>
                    <a:pt x="17" y="21"/>
                    <a:pt x="12" y="21"/>
                  </a:cubicBezTo>
                  <a:cubicBezTo>
                    <a:pt x="8" y="21"/>
                    <a:pt x="4" y="17"/>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98" name="Freeform 97"/>
            <p:cNvSpPr>
              <a:spLocks noEditPoints="1"/>
            </p:cNvSpPr>
            <p:nvPr/>
          </p:nvSpPr>
          <p:spPr bwMode="auto">
            <a:xfrm>
              <a:off x="7269897" y="2515383"/>
              <a:ext cx="102241" cy="106174"/>
            </a:xfrm>
            <a:custGeom>
              <a:avLst/>
              <a:gdLst>
                <a:gd name="T0" fmla="*/ 0 w 25"/>
                <a:gd name="T1" fmla="*/ 13 h 25"/>
                <a:gd name="T2" fmla="*/ 13 w 25"/>
                <a:gd name="T3" fmla="*/ 25 h 25"/>
                <a:gd name="T4" fmla="*/ 25 w 25"/>
                <a:gd name="T5" fmla="*/ 13 h 25"/>
                <a:gd name="T6" fmla="*/ 13 w 25"/>
                <a:gd name="T7" fmla="*/ 0 h 25"/>
                <a:gd name="T8" fmla="*/ 0 w 25"/>
                <a:gd name="T9" fmla="*/ 13 h 25"/>
                <a:gd name="T10" fmla="*/ 4 w 25"/>
                <a:gd name="T11" fmla="*/ 13 h 25"/>
                <a:gd name="T12" fmla="*/ 13 w 25"/>
                <a:gd name="T13" fmla="*/ 4 h 25"/>
                <a:gd name="T14" fmla="*/ 21 w 25"/>
                <a:gd name="T15" fmla="*/ 13 h 25"/>
                <a:gd name="T16" fmla="*/ 13 w 25"/>
                <a:gd name="T17" fmla="*/ 21 h 25"/>
                <a:gd name="T18" fmla="*/ 4 w 25"/>
                <a:gd name="T19"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3"/>
                  </a:moveTo>
                  <a:cubicBezTo>
                    <a:pt x="0" y="19"/>
                    <a:pt x="6" y="25"/>
                    <a:pt x="13" y="25"/>
                  </a:cubicBezTo>
                  <a:cubicBezTo>
                    <a:pt x="19" y="25"/>
                    <a:pt x="25" y="19"/>
                    <a:pt x="25" y="13"/>
                  </a:cubicBezTo>
                  <a:cubicBezTo>
                    <a:pt x="25" y="6"/>
                    <a:pt x="19" y="0"/>
                    <a:pt x="13" y="0"/>
                  </a:cubicBezTo>
                  <a:cubicBezTo>
                    <a:pt x="6" y="0"/>
                    <a:pt x="0" y="6"/>
                    <a:pt x="0" y="13"/>
                  </a:cubicBezTo>
                  <a:close/>
                  <a:moveTo>
                    <a:pt x="4" y="13"/>
                  </a:moveTo>
                  <a:cubicBezTo>
                    <a:pt x="4" y="8"/>
                    <a:pt x="8" y="4"/>
                    <a:pt x="13" y="4"/>
                  </a:cubicBezTo>
                  <a:cubicBezTo>
                    <a:pt x="17" y="4"/>
                    <a:pt x="21" y="8"/>
                    <a:pt x="21" y="13"/>
                  </a:cubicBezTo>
                  <a:cubicBezTo>
                    <a:pt x="21" y="17"/>
                    <a:pt x="17" y="21"/>
                    <a:pt x="13" y="21"/>
                  </a:cubicBezTo>
                  <a:cubicBezTo>
                    <a:pt x="8" y="21"/>
                    <a:pt x="4" y="17"/>
                    <a:pt x="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99" name="Freeform 98"/>
            <p:cNvSpPr>
              <a:spLocks noEditPoints="1"/>
            </p:cNvSpPr>
            <p:nvPr/>
          </p:nvSpPr>
          <p:spPr bwMode="auto">
            <a:xfrm>
              <a:off x="7348544" y="2723798"/>
              <a:ext cx="102241" cy="98310"/>
            </a:xfrm>
            <a:custGeom>
              <a:avLst/>
              <a:gdLst>
                <a:gd name="T0" fmla="*/ 0 w 24"/>
                <a:gd name="T1" fmla="*/ 12 h 24"/>
                <a:gd name="T2" fmla="*/ 12 w 24"/>
                <a:gd name="T3" fmla="*/ 24 h 24"/>
                <a:gd name="T4" fmla="*/ 24 w 24"/>
                <a:gd name="T5" fmla="*/ 12 h 24"/>
                <a:gd name="T6" fmla="*/ 12 w 24"/>
                <a:gd name="T7" fmla="*/ 0 h 24"/>
                <a:gd name="T8" fmla="*/ 0 w 24"/>
                <a:gd name="T9" fmla="*/ 12 h 24"/>
                <a:gd name="T10" fmla="*/ 3 w 24"/>
                <a:gd name="T11" fmla="*/ 12 h 24"/>
                <a:gd name="T12" fmla="*/ 12 w 24"/>
                <a:gd name="T13" fmla="*/ 4 h 24"/>
                <a:gd name="T14" fmla="*/ 20 w 24"/>
                <a:gd name="T15" fmla="*/ 12 h 24"/>
                <a:gd name="T16" fmla="*/ 12 w 24"/>
                <a:gd name="T17" fmla="*/ 20 h 24"/>
                <a:gd name="T18" fmla="*/ 3 w 24"/>
                <a:gd name="T19"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0" y="12"/>
                  </a:moveTo>
                  <a:cubicBezTo>
                    <a:pt x="0" y="19"/>
                    <a:pt x="5" y="24"/>
                    <a:pt x="12" y="24"/>
                  </a:cubicBezTo>
                  <a:cubicBezTo>
                    <a:pt x="19" y="24"/>
                    <a:pt x="24" y="19"/>
                    <a:pt x="24" y="12"/>
                  </a:cubicBezTo>
                  <a:cubicBezTo>
                    <a:pt x="24" y="5"/>
                    <a:pt x="19" y="0"/>
                    <a:pt x="12" y="0"/>
                  </a:cubicBezTo>
                  <a:cubicBezTo>
                    <a:pt x="5" y="0"/>
                    <a:pt x="0" y="5"/>
                    <a:pt x="0" y="12"/>
                  </a:cubicBezTo>
                  <a:close/>
                  <a:moveTo>
                    <a:pt x="3" y="12"/>
                  </a:moveTo>
                  <a:cubicBezTo>
                    <a:pt x="3" y="8"/>
                    <a:pt x="7" y="4"/>
                    <a:pt x="12" y="4"/>
                  </a:cubicBezTo>
                  <a:cubicBezTo>
                    <a:pt x="16" y="4"/>
                    <a:pt x="20" y="8"/>
                    <a:pt x="20" y="12"/>
                  </a:cubicBezTo>
                  <a:cubicBezTo>
                    <a:pt x="20" y="17"/>
                    <a:pt x="16" y="20"/>
                    <a:pt x="12" y="20"/>
                  </a:cubicBezTo>
                  <a:cubicBezTo>
                    <a:pt x="7" y="20"/>
                    <a:pt x="3" y="17"/>
                    <a:pt x="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00" name="Freeform 99"/>
            <p:cNvSpPr>
              <a:spLocks noEditPoints="1"/>
            </p:cNvSpPr>
            <p:nvPr/>
          </p:nvSpPr>
          <p:spPr bwMode="auto">
            <a:xfrm>
              <a:off x="7395731" y="2932210"/>
              <a:ext cx="98310" cy="102241"/>
            </a:xfrm>
            <a:custGeom>
              <a:avLst/>
              <a:gdLst>
                <a:gd name="T0" fmla="*/ 0 w 24"/>
                <a:gd name="T1" fmla="*/ 12 h 24"/>
                <a:gd name="T2" fmla="*/ 12 w 24"/>
                <a:gd name="T3" fmla="*/ 24 h 24"/>
                <a:gd name="T4" fmla="*/ 24 w 24"/>
                <a:gd name="T5" fmla="*/ 12 h 24"/>
                <a:gd name="T6" fmla="*/ 12 w 24"/>
                <a:gd name="T7" fmla="*/ 0 h 24"/>
                <a:gd name="T8" fmla="*/ 0 w 24"/>
                <a:gd name="T9" fmla="*/ 12 h 24"/>
                <a:gd name="T10" fmla="*/ 4 w 24"/>
                <a:gd name="T11" fmla="*/ 12 h 24"/>
                <a:gd name="T12" fmla="*/ 12 w 24"/>
                <a:gd name="T13" fmla="*/ 4 h 24"/>
                <a:gd name="T14" fmla="*/ 20 w 24"/>
                <a:gd name="T15" fmla="*/ 12 h 24"/>
                <a:gd name="T16" fmla="*/ 12 w 24"/>
                <a:gd name="T17" fmla="*/ 20 h 24"/>
                <a:gd name="T18" fmla="*/ 4 w 24"/>
                <a:gd name="T19"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0" y="12"/>
                  </a:moveTo>
                  <a:cubicBezTo>
                    <a:pt x="0" y="19"/>
                    <a:pt x="5" y="24"/>
                    <a:pt x="12" y="24"/>
                  </a:cubicBezTo>
                  <a:cubicBezTo>
                    <a:pt x="19" y="24"/>
                    <a:pt x="24" y="19"/>
                    <a:pt x="24" y="12"/>
                  </a:cubicBezTo>
                  <a:cubicBezTo>
                    <a:pt x="24" y="5"/>
                    <a:pt x="19" y="0"/>
                    <a:pt x="12" y="0"/>
                  </a:cubicBezTo>
                  <a:cubicBezTo>
                    <a:pt x="5" y="0"/>
                    <a:pt x="0" y="5"/>
                    <a:pt x="0" y="12"/>
                  </a:cubicBezTo>
                  <a:close/>
                  <a:moveTo>
                    <a:pt x="4" y="12"/>
                  </a:moveTo>
                  <a:cubicBezTo>
                    <a:pt x="4" y="8"/>
                    <a:pt x="7" y="4"/>
                    <a:pt x="12" y="4"/>
                  </a:cubicBezTo>
                  <a:cubicBezTo>
                    <a:pt x="17" y="4"/>
                    <a:pt x="20" y="8"/>
                    <a:pt x="20" y="12"/>
                  </a:cubicBezTo>
                  <a:cubicBezTo>
                    <a:pt x="20" y="17"/>
                    <a:pt x="17" y="20"/>
                    <a:pt x="12" y="20"/>
                  </a:cubicBezTo>
                  <a:cubicBezTo>
                    <a:pt x="7" y="20"/>
                    <a:pt x="4" y="17"/>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01" name="Freeform 100"/>
            <p:cNvSpPr>
              <a:spLocks noEditPoints="1"/>
            </p:cNvSpPr>
            <p:nvPr/>
          </p:nvSpPr>
          <p:spPr bwMode="auto">
            <a:xfrm>
              <a:off x="7387867" y="3345106"/>
              <a:ext cx="102241" cy="106174"/>
            </a:xfrm>
            <a:custGeom>
              <a:avLst/>
              <a:gdLst>
                <a:gd name="T0" fmla="*/ 0 w 25"/>
                <a:gd name="T1" fmla="*/ 13 h 25"/>
                <a:gd name="T2" fmla="*/ 13 w 25"/>
                <a:gd name="T3" fmla="*/ 25 h 25"/>
                <a:gd name="T4" fmla="*/ 25 w 25"/>
                <a:gd name="T5" fmla="*/ 13 h 25"/>
                <a:gd name="T6" fmla="*/ 13 w 25"/>
                <a:gd name="T7" fmla="*/ 0 h 25"/>
                <a:gd name="T8" fmla="*/ 0 w 25"/>
                <a:gd name="T9" fmla="*/ 13 h 25"/>
                <a:gd name="T10" fmla="*/ 4 w 25"/>
                <a:gd name="T11" fmla="*/ 13 h 25"/>
                <a:gd name="T12" fmla="*/ 13 w 25"/>
                <a:gd name="T13" fmla="*/ 4 h 25"/>
                <a:gd name="T14" fmla="*/ 21 w 25"/>
                <a:gd name="T15" fmla="*/ 13 h 25"/>
                <a:gd name="T16" fmla="*/ 13 w 25"/>
                <a:gd name="T17" fmla="*/ 21 h 25"/>
                <a:gd name="T18" fmla="*/ 4 w 25"/>
                <a:gd name="T19"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3"/>
                  </a:moveTo>
                  <a:cubicBezTo>
                    <a:pt x="0" y="19"/>
                    <a:pt x="6" y="25"/>
                    <a:pt x="13" y="25"/>
                  </a:cubicBezTo>
                  <a:cubicBezTo>
                    <a:pt x="19" y="25"/>
                    <a:pt x="25" y="19"/>
                    <a:pt x="25" y="13"/>
                  </a:cubicBezTo>
                  <a:cubicBezTo>
                    <a:pt x="25" y="6"/>
                    <a:pt x="19" y="0"/>
                    <a:pt x="13" y="0"/>
                  </a:cubicBezTo>
                  <a:cubicBezTo>
                    <a:pt x="6" y="0"/>
                    <a:pt x="0" y="6"/>
                    <a:pt x="0" y="13"/>
                  </a:cubicBezTo>
                  <a:close/>
                  <a:moveTo>
                    <a:pt x="4" y="13"/>
                  </a:moveTo>
                  <a:cubicBezTo>
                    <a:pt x="4" y="8"/>
                    <a:pt x="8" y="4"/>
                    <a:pt x="13" y="4"/>
                  </a:cubicBezTo>
                  <a:cubicBezTo>
                    <a:pt x="17" y="4"/>
                    <a:pt x="21" y="8"/>
                    <a:pt x="21" y="13"/>
                  </a:cubicBezTo>
                  <a:cubicBezTo>
                    <a:pt x="21" y="17"/>
                    <a:pt x="17" y="21"/>
                    <a:pt x="13" y="21"/>
                  </a:cubicBezTo>
                  <a:cubicBezTo>
                    <a:pt x="8" y="21"/>
                    <a:pt x="4" y="17"/>
                    <a:pt x="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02" name="Freeform 101"/>
            <p:cNvSpPr>
              <a:spLocks noEditPoints="1"/>
            </p:cNvSpPr>
            <p:nvPr/>
          </p:nvSpPr>
          <p:spPr bwMode="auto">
            <a:xfrm>
              <a:off x="7340679" y="3557452"/>
              <a:ext cx="106174" cy="102241"/>
            </a:xfrm>
            <a:custGeom>
              <a:avLst/>
              <a:gdLst>
                <a:gd name="T0" fmla="*/ 0 w 25"/>
                <a:gd name="T1" fmla="*/ 13 h 25"/>
                <a:gd name="T2" fmla="*/ 12 w 25"/>
                <a:gd name="T3" fmla="*/ 25 h 25"/>
                <a:gd name="T4" fmla="*/ 25 w 25"/>
                <a:gd name="T5" fmla="*/ 13 h 25"/>
                <a:gd name="T6" fmla="*/ 12 w 25"/>
                <a:gd name="T7" fmla="*/ 0 h 25"/>
                <a:gd name="T8" fmla="*/ 0 w 25"/>
                <a:gd name="T9" fmla="*/ 13 h 25"/>
                <a:gd name="T10" fmla="*/ 4 w 25"/>
                <a:gd name="T11" fmla="*/ 13 h 25"/>
                <a:gd name="T12" fmla="*/ 12 w 25"/>
                <a:gd name="T13" fmla="*/ 4 h 25"/>
                <a:gd name="T14" fmla="*/ 21 w 25"/>
                <a:gd name="T15" fmla="*/ 13 h 25"/>
                <a:gd name="T16" fmla="*/ 12 w 25"/>
                <a:gd name="T17" fmla="*/ 21 h 25"/>
                <a:gd name="T18" fmla="*/ 4 w 25"/>
                <a:gd name="T19"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3"/>
                  </a:moveTo>
                  <a:cubicBezTo>
                    <a:pt x="0" y="19"/>
                    <a:pt x="6" y="25"/>
                    <a:pt x="12" y="25"/>
                  </a:cubicBezTo>
                  <a:cubicBezTo>
                    <a:pt x="19" y="25"/>
                    <a:pt x="25" y="19"/>
                    <a:pt x="25" y="13"/>
                  </a:cubicBezTo>
                  <a:cubicBezTo>
                    <a:pt x="25" y="6"/>
                    <a:pt x="19" y="0"/>
                    <a:pt x="12" y="0"/>
                  </a:cubicBezTo>
                  <a:cubicBezTo>
                    <a:pt x="6" y="0"/>
                    <a:pt x="0" y="6"/>
                    <a:pt x="0" y="13"/>
                  </a:cubicBezTo>
                  <a:close/>
                  <a:moveTo>
                    <a:pt x="4" y="13"/>
                  </a:moveTo>
                  <a:cubicBezTo>
                    <a:pt x="4" y="8"/>
                    <a:pt x="8" y="4"/>
                    <a:pt x="12" y="4"/>
                  </a:cubicBezTo>
                  <a:cubicBezTo>
                    <a:pt x="17" y="4"/>
                    <a:pt x="21" y="8"/>
                    <a:pt x="21" y="13"/>
                  </a:cubicBezTo>
                  <a:cubicBezTo>
                    <a:pt x="21" y="17"/>
                    <a:pt x="17" y="21"/>
                    <a:pt x="12" y="21"/>
                  </a:cubicBezTo>
                  <a:cubicBezTo>
                    <a:pt x="8" y="21"/>
                    <a:pt x="4" y="17"/>
                    <a:pt x="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03" name="Freeform 102"/>
            <p:cNvSpPr>
              <a:spLocks noEditPoints="1"/>
            </p:cNvSpPr>
            <p:nvPr/>
          </p:nvSpPr>
          <p:spPr bwMode="auto">
            <a:xfrm>
              <a:off x="7265966" y="3758000"/>
              <a:ext cx="102241" cy="106174"/>
            </a:xfrm>
            <a:custGeom>
              <a:avLst/>
              <a:gdLst>
                <a:gd name="T0" fmla="*/ 0 w 25"/>
                <a:gd name="T1" fmla="*/ 13 h 25"/>
                <a:gd name="T2" fmla="*/ 13 w 25"/>
                <a:gd name="T3" fmla="*/ 25 h 25"/>
                <a:gd name="T4" fmla="*/ 25 w 25"/>
                <a:gd name="T5" fmla="*/ 13 h 25"/>
                <a:gd name="T6" fmla="*/ 13 w 25"/>
                <a:gd name="T7" fmla="*/ 0 h 25"/>
                <a:gd name="T8" fmla="*/ 0 w 25"/>
                <a:gd name="T9" fmla="*/ 13 h 25"/>
                <a:gd name="T10" fmla="*/ 4 w 25"/>
                <a:gd name="T11" fmla="*/ 13 h 25"/>
                <a:gd name="T12" fmla="*/ 13 w 25"/>
                <a:gd name="T13" fmla="*/ 4 h 25"/>
                <a:gd name="T14" fmla="*/ 21 w 25"/>
                <a:gd name="T15" fmla="*/ 13 h 25"/>
                <a:gd name="T16" fmla="*/ 13 w 25"/>
                <a:gd name="T17" fmla="*/ 21 h 25"/>
                <a:gd name="T18" fmla="*/ 4 w 25"/>
                <a:gd name="T19"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3"/>
                  </a:moveTo>
                  <a:cubicBezTo>
                    <a:pt x="0" y="19"/>
                    <a:pt x="6" y="25"/>
                    <a:pt x="13" y="25"/>
                  </a:cubicBezTo>
                  <a:cubicBezTo>
                    <a:pt x="19" y="25"/>
                    <a:pt x="25" y="19"/>
                    <a:pt x="25" y="13"/>
                  </a:cubicBezTo>
                  <a:cubicBezTo>
                    <a:pt x="25" y="6"/>
                    <a:pt x="19" y="0"/>
                    <a:pt x="13" y="0"/>
                  </a:cubicBezTo>
                  <a:cubicBezTo>
                    <a:pt x="6" y="0"/>
                    <a:pt x="0" y="6"/>
                    <a:pt x="0" y="13"/>
                  </a:cubicBezTo>
                  <a:close/>
                  <a:moveTo>
                    <a:pt x="4" y="13"/>
                  </a:moveTo>
                  <a:cubicBezTo>
                    <a:pt x="4" y="8"/>
                    <a:pt x="8" y="4"/>
                    <a:pt x="13" y="4"/>
                  </a:cubicBezTo>
                  <a:cubicBezTo>
                    <a:pt x="17" y="4"/>
                    <a:pt x="21" y="8"/>
                    <a:pt x="21" y="13"/>
                  </a:cubicBezTo>
                  <a:cubicBezTo>
                    <a:pt x="21" y="17"/>
                    <a:pt x="17" y="21"/>
                    <a:pt x="13" y="21"/>
                  </a:cubicBezTo>
                  <a:cubicBezTo>
                    <a:pt x="8" y="21"/>
                    <a:pt x="4" y="17"/>
                    <a:pt x="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04" name="Freeform 103"/>
            <p:cNvSpPr>
              <a:spLocks noEditPoints="1"/>
            </p:cNvSpPr>
            <p:nvPr/>
          </p:nvSpPr>
          <p:spPr bwMode="auto">
            <a:xfrm>
              <a:off x="7147996" y="3942821"/>
              <a:ext cx="102241" cy="106174"/>
            </a:xfrm>
            <a:custGeom>
              <a:avLst/>
              <a:gdLst>
                <a:gd name="T0" fmla="*/ 0 w 25"/>
                <a:gd name="T1" fmla="*/ 12 h 25"/>
                <a:gd name="T2" fmla="*/ 12 w 25"/>
                <a:gd name="T3" fmla="*/ 25 h 25"/>
                <a:gd name="T4" fmla="*/ 25 w 25"/>
                <a:gd name="T5" fmla="*/ 12 h 25"/>
                <a:gd name="T6" fmla="*/ 12 w 25"/>
                <a:gd name="T7" fmla="*/ 0 h 25"/>
                <a:gd name="T8" fmla="*/ 0 w 25"/>
                <a:gd name="T9" fmla="*/ 12 h 25"/>
                <a:gd name="T10" fmla="*/ 4 w 25"/>
                <a:gd name="T11" fmla="*/ 12 h 25"/>
                <a:gd name="T12" fmla="*/ 12 w 25"/>
                <a:gd name="T13" fmla="*/ 4 h 25"/>
                <a:gd name="T14" fmla="*/ 21 w 25"/>
                <a:gd name="T15" fmla="*/ 12 h 25"/>
                <a:gd name="T16" fmla="*/ 12 w 25"/>
                <a:gd name="T17" fmla="*/ 21 h 25"/>
                <a:gd name="T18" fmla="*/ 4 w 25"/>
                <a:gd name="T19" fmla="*/ 1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2"/>
                  </a:moveTo>
                  <a:cubicBezTo>
                    <a:pt x="0" y="19"/>
                    <a:pt x="6" y="25"/>
                    <a:pt x="12" y="25"/>
                  </a:cubicBezTo>
                  <a:cubicBezTo>
                    <a:pt x="19" y="25"/>
                    <a:pt x="25" y="19"/>
                    <a:pt x="25" y="12"/>
                  </a:cubicBezTo>
                  <a:cubicBezTo>
                    <a:pt x="25" y="6"/>
                    <a:pt x="19" y="0"/>
                    <a:pt x="12" y="0"/>
                  </a:cubicBezTo>
                  <a:cubicBezTo>
                    <a:pt x="6" y="0"/>
                    <a:pt x="0" y="6"/>
                    <a:pt x="0" y="12"/>
                  </a:cubicBezTo>
                  <a:close/>
                  <a:moveTo>
                    <a:pt x="4" y="12"/>
                  </a:moveTo>
                  <a:cubicBezTo>
                    <a:pt x="4" y="8"/>
                    <a:pt x="8" y="4"/>
                    <a:pt x="12" y="4"/>
                  </a:cubicBezTo>
                  <a:cubicBezTo>
                    <a:pt x="17" y="4"/>
                    <a:pt x="21" y="8"/>
                    <a:pt x="21" y="12"/>
                  </a:cubicBezTo>
                  <a:cubicBezTo>
                    <a:pt x="21" y="17"/>
                    <a:pt x="17" y="21"/>
                    <a:pt x="12" y="21"/>
                  </a:cubicBezTo>
                  <a:cubicBezTo>
                    <a:pt x="8" y="21"/>
                    <a:pt x="4" y="17"/>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05" name="Freeform 104"/>
            <p:cNvSpPr>
              <a:spLocks noEditPoints="1"/>
            </p:cNvSpPr>
            <p:nvPr/>
          </p:nvSpPr>
          <p:spPr bwMode="auto">
            <a:xfrm>
              <a:off x="6841274" y="4245609"/>
              <a:ext cx="98310" cy="106174"/>
            </a:xfrm>
            <a:custGeom>
              <a:avLst/>
              <a:gdLst>
                <a:gd name="T0" fmla="*/ 0 w 24"/>
                <a:gd name="T1" fmla="*/ 12 h 25"/>
                <a:gd name="T2" fmla="*/ 12 w 24"/>
                <a:gd name="T3" fmla="*/ 25 h 25"/>
                <a:gd name="T4" fmla="*/ 24 w 24"/>
                <a:gd name="T5" fmla="*/ 12 h 25"/>
                <a:gd name="T6" fmla="*/ 12 w 24"/>
                <a:gd name="T7" fmla="*/ 0 h 25"/>
                <a:gd name="T8" fmla="*/ 0 w 24"/>
                <a:gd name="T9" fmla="*/ 12 h 25"/>
                <a:gd name="T10" fmla="*/ 4 w 24"/>
                <a:gd name="T11" fmla="*/ 12 h 25"/>
                <a:gd name="T12" fmla="*/ 12 w 24"/>
                <a:gd name="T13" fmla="*/ 4 h 25"/>
                <a:gd name="T14" fmla="*/ 21 w 24"/>
                <a:gd name="T15" fmla="*/ 12 h 25"/>
                <a:gd name="T16" fmla="*/ 12 w 24"/>
                <a:gd name="T17" fmla="*/ 21 h 25"/>
                <a:gd name="T18" fmla="*/ 4 w 24"/>
                <a:gd name="T19" fmla="*/ 1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5">
                  <a:moveTo>
                    <a:pt x="0" y="12"/>
                  </a:moveTo>
                  <a:cubicBezTo>
                    <a:pt x="0" y="19"/>
                    <a:pt x="5" y="25"/>
                    <a:pt x="12" y="25"/>
                  </a:cubicBezTo>
                  <a:cubicBezTo>
                    <a:pt x="19" y="25"/>
                    <a:pt x="24" y="19"/>
                    <a:pt x="24" y="12"/>
                  </a:cubicBezTo>
                  <a:cubicBezTo>
                    <a:pt x="24" y="6"/>
                    <a:pt x="19" y="0"/>
                    <a:pt x="12" y="0"/>
                  </a:cubicBezTo>
                  <a:cubicBezTo>
                    <a:pt x="5" y="0"/>
                    <a:pt x="0" y="6"/>
                    <a:pt x="0" y="12"/>
                  </a:cubicBezTo>
                  <a:close/>
                  <a:moveTo>
                    <a:pt x="4" y="12"/>
                  </a:moveTo>
                  <a:cubicBezTo>
                    <a:pt x="4" y="8"/>
                    <a:pt x="8" y="4"/>
                    <a:pt x="12" y="4"/>
                  </a:cubicBezTo>
                  <a:cubicBezTo>
                    <a:pt x="17" y="4"/>
                    <a:pt x="21" y="8"/>
                    <a:pt x="21" y="12"/>
                  </a:cubicBezTo>
                  <a:cubicBezTo>
                    <a:pt x="21" y="17"/>
                    <a:pt x="17" y="21"/>
                    <a:pt x="12" y="21"/>
                  </a:cubicBezTo>
                  <a:cubicBezTo>
                    <a:pt x="8" y="21"/>
                    <a:pt x="4" y="17"/>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06" name="Freeform 105"/>
            <p:cNvSpPr>
              <a:spLocks noEditPoints="1"/>
            </p:cNvSpPr>
            <p:nvPr/>
          </p:nvSpPr>
          <p:spPr bwMode="auto">
            <a:xfrm>
              <a:off x="6660387" y="4363579"/>
              <a:ext cx="98310" cy="98310"/>
            </a:xfrm>
            <a:custGeom>
              <a:avLst/>
              <a:gdLst>
                <a:gd name="T0" fmla="*/ 0 w 24"/>
                <a:gd name="T1" fmla="*/ 12 h 24"/>
                <a:gd name="T2" fmla="*/ 12 w 24"/>
                <a:gd name="T3" fmla="*/ 24 h 24"/>
                <a:gd name="T4" fmla="*/ 24 w 24"/>
                <a:gd name="T5" fmla="*/ 12 h 24"/>
                <a:gd name="T6" fmla="*/ 12 w 24"/>
                <a:gd name="T7" fmla="*/ 0 h 24"/>
                <a:gd name="T8" fmla="*/ 0 w 24"/>
                <a:gd name="T9" fmla="*/ 12 h 24"/>
                <a:gd name="T10" fmla="*/ 4 w 24"/>
                <a:gd name="T11" fmla="*/ 12 h 24"/>
                <a:gd name="T12" fmla="*/ 12 w 24"/>
                <a:gd name="T13" fmla="*/ 4 h 24"/>
                <a:gd name="T14" fmla="*/ 20 w 24"/>
                <a:gd name="T15" fmla="*/ 12 h 24"/>
                <a:gd name="T16" fmla="*/ 12 w 24"/>
                <a:gd name="T17" fmla="*/ 20 h 24"/>
                <a:gd name="T18" fmla="*/ 4 w 24"/>
                <a:gd name="T19"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0" y="12"/>
                  </a:moveTo>
                  <a:cubicBezTo>
                    <a:pt x="0" y="19"/>
                    <a:pt x="5" y="24"/>
                    <a:pt x="12" y="24"/>
                  </a:cubicBezTo>
                  <a:cubicBezTo>
                    <a:pt x="19" y="24"/>
                    <a:pt x="24" y="19"/>
                    <a:pt x="24" y="12"/>
                  </a:cubicBezTo>
                  <a:cubicBezTo>
                    <a:pt x="24" y="5"/>
                    <a:pt x="19" y="0"/>
                    <a:pt x="12" y="0"/>
                  </a:cubicBezTo>
                  <a:cubicBezTo>
                    <a:pt x="5" y="0"/>
                    <a:pt x="0" y="5"/>
                    <a:pt x="0" y="12"/>
                  </a:cubicBezTo>
                  <a:close/>
                  <a:moveTo>
                    <a:pt x="4" y="12"/>
                  </a:moveTo>
                  <a:cubicBezTo>
                    <a:pt x="4" y="7"/>
                    <a:pt x="7" y="4"/>
                    <a:pt x="12" y="4"/>
                  </a:cubicBezTo>
                  <a:cubicBezTo>
                    <a:pt x="17" y="4"/>
                    <a:pt x="20" y="7"/>
                    <a:pt x="20" y="12"/>
                  </a:cubicBezTo>
                  <a:cubicBezTo>
                    <a:pt x="20" y="16"/>
                    <a:pt x="17" y="20"/>
                    <a:pt x="12" y="20"/>
                  </a:cubicBezTo>
                  <a:cubicBezTo>
                    <a:pt x="7" y="20"/>
                    <a:pt x="4" y="16"/>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07" name="Freeform 106"/>
            <p:cNvSpPr>
              <a:spLocks noEditPoints="1"/>
            </p:cNvSpPr>
            <p:nvPr/>
          </p:nvSpPr>
          <p:spPr bwMode="auto">
            <a:xfrm>
              <a:off x="6455906" y="4438294"/>
              <a:ext cx="102241" cy="102241"/>
            </a:xfrm>
            <a:custGeom>
              <a:avLst/>
              <a:gdLst>
                <a:gd name="T0" fmla="*/ 0 w 24"/>
                <a:gd name="T1" fmla="*/ 12 h 24"/>
                <a:gd name="T2" fmla="*/ 12 w 24"/>
                <a:gd name="T3" fmla="*/ 24 h 24"/>
                <a:gd name="T4" fmla="*/ 24 w 24"/>
                <a:gd name="T5" fmla="*/ 12 h 24"/>
                <a:gd name="T6" fmla="*/ 12 w 24"/>
                <a:gd name="T7" fmla="*/ 0 h 24"/>
                <a:gd name="T8" fmla="*/ 0 w 24"/>
                <a:gd name="T9" fmla="*/ 12 h 24"/>
                <a:gd name="T10" fmla="*/ 4 w 24"/>
                <a:gd name="T11" fmla="*/ 12 h 24"/>
                <a:gd name="T12" fmla="*/ 12 w 24"/>
                <a:gd name="T13" fmla="*/ 4 h 24"/>
                <a:gd name="T14" fmla="*/ 20 w 24"/>
                <a:gd name="T15" fmla="*/ 12 h 24"/>
                <a:gd name="T16" fmla="*/ 12 w 24"/>
                <a:gd name="T17" fmla="*/ 20 h 24"/>
                <a:gd name="T18" fmla="*/ 4 w 24"/>
                <a:gd name="T19"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0" y="12"/>
                  </a:moveTo>
                  <a:cubicBezTo>
                    <a:pt x="0" y="19"/>
                    <a:pt x="5" y="24"/>
                    <a:pt x="12" y="24"/>
                  </a:cubicBezTo>
                  <a:cubicBezTo>
                    <a:pt x="19" y="24"/>
                    <a:pt x="24" y="19"/>
                    <a:pt x="24" y="12"/>
                  </a:cubicBezTo>
                  <a:cubicBezTo>
                    <a:pt x="24" y="5"/>
                    <a:pt x="19" y="0"/>
                    <a:pt x="12" y="0"/>
                  </a:cubicBezTo>
                  <a:cubicBezTo>
                    <a:pt x="5" y="0"/>
                    <a:pt x="0" y="5"/>
                    <a:pt x="0" y="12"/>
                  </a:cubicBezTo>
                  <a:close/>
                  <a:moveTo>
                    <a:pt x="4" y="12"/>
                  </a:moveTo>
                  <a:cubicBezTo>
                    <a:pt x="4" y="7"/>
                    <a:pt x="7" y="4"/>
                    <a:pt x="12" y="4"/>
                  </a:cubicBezTo>
                  <a:cubicBezTo>
                    <a:pt x="17" y="4"/>
                    <a:pt x="20" y="7"/>
                    <a:pt x="20" y="12"/>
                  </a:cubicBezTo>
                  <a:cubicBezTo>
                    <a:pt x="20" y="17"/>
                    <a:pt x="17" y="20"/>
                    <a:pt x="12" y="20"/>
                  </a:cubicBezTo>
                  <a:cubicBezTo>
                    <a:pt x="7" y="20"/>
                    <a:pt x="4" y="17"/>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08" name="Freeform 107"/>
            <p:cNvSpPr>
              <a:spLocks noEditPoints="1"/>
            </p:cNvSpPr>
            <p:nvPr/>
          </p:nvSpPr>
          <p:spPr bwMode="auto">
            <a:xfrm>
              <a:off x="6247491" y="4485482"/>
              <a:ext cx="106174" cy="106174"/>
            </a:xfrm>
            <a:custGeom>
              <a:avLst/>
              <a:gdLst>
                <a:gd name="T0" fmla="*/ 0 w 25"/>
                <a:gd name="T1" fmla="*/ 13 h 25"/>
                <a:gd name="T2" fmla="*/ 13 w 25"/>
                <a:gd name="T3" fmla="*/ 25 h 25"/>
                <a:gd name="T4" fmla="*/ 25 w 25"/>
                <a:gd name="T5" fmla="*/ 13 h 25"/>
                <a:gd name="T6" fmla="*/ 13 w 25"/>
                <a:gd name="T7" fmla="*/ 0 h 25"/>
                <a:gd name="T8" fmla="*/ 0 w 25"/>
                <a:gd name="T9" fmla="*/ 13 h 25"/>
                <a:gd name="T10" fmla="*/ 4 w 25"/>
                <a:gd name="T11" fmla="*/ 13 h 25"/>
                <a:gd name="T12" fmla="*/ 13 w 25"/>
                <a:gd name="T13" fmla="*/ 4 h 25"/>
                <a:gd name="T14" fmla="*/ 21 w 25"/>
                <a:gd name="T15" fmla="*/ 13 h 25"/>
                <a:gd name="T16" fmla="*/ 13 w 25"/>
                <a:gd name="T17" fmla="*/ 21 h 25"/>
                <a:gd name="T18" fmla="*/ 4 w 25"/>
                <a:gd name="T19"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3"/>
                  </a:moveTo>
                  <a:cubicBezTo>
                    <a:pt x="0" y="20"/>
                    <a:pt x="6" y="25"/>
                    <a:pt x="13" y="25"/>
                  </a:cubicBezTo>
                  <a:cubicBezTo>
                    <a:pt x="19" y="25"/>
                    <a:pt x="25" y="20"/>
                    <a:pt x="25" y="13"/>
                  </a:cubicBezTo>
                  <a:cubicBezTo>
                    <a:pt x="25" y="6"/>
                    <a:pt x="19" y="0"/>
                    <a:pt x="13" y="0"/>
                  </a:cubicBezTo>
                  <a:cubicBezTo>
                    <a:pt x="6" y="0"/>
                    <a:pt x="0" y="6"/>
                    <a:pt x="0" y="13"/>
                  </a:cubicBezTo>
                  <a:close/>
                  <a:moveTo>
                    <a:pt x="4" y="13"/>
                  </a:moveTo>
                  <a:cubicBezTo>
                    <a:pt x="4" y="8"/>
                    <a:pt x="8" y="4"/>
                    <a:pt x="13" y="4"/>
                  </a:cubicBezTo>
                  <a:cubicBezTo>
                    <a:pt x="17" y="4"/>
                    <a:pt x="21" y="8"/>
                    <a:pt x="21" y="13"/>
                  </a:cubicBezTo>
                  <a:cubicBezTo>
                    <a:pt x="21" y="17"/>
                    <a:pt x="17" y="21"/>
                    <a:pt x="13" y="21"/>
                  </a:cubicBezTo>
                  <a:cubicBezTo>
                    <a:pt x="8" y="21"/>
                    <a:pt x="4" y="17"/>
                    <a:pt x="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09" name="Freeform 108"/>
            <p:cNvSpPr>
              <a:spLocks noEditPoints="1"/>
            </p:cNvSpPr>
            <p:nvPr/>
          </p:nvSpPr>
          <p:spPr bwMode="auto">
            <a:xfrm>
              <a:off x="5818868" y="4485482"/>
              <a:ext cx="106174" cy="106174"/>
            </a:xfrm>
            <a:custGeom>
              <a:avLst/>
              <a:gdLst>
                <a:gd name="T0" fmla="*/ 0 w 25"/>
                <a:gd name="T1" fmla="*/ 13 h 25"/>
                <a:gd name="T2" fmla="*/ 13 w 25"/>
                <a:gd name="T3" fmla="*/ 25 h 25"/>
                <a:gd name="T4" fmla="*/ 25 w 25"/>
                <a:gd name="T5" fmla="*/ 13 h 25"/>
                <a:gd name="T6" fmla="*/ 13 w 25"/>
                <a:gd name="T7" fmla="*/ 0 h 25"/>
                <a:gd name="T8" fmla="*/ 0 w 25"/>
                <a:gd name="T9" fmla="*/ 13 h 25"/>
                <a:gd name="T10" fmla="*/ 4 w 25"/>
                <a:gd name="T11" fmla="*/ 13 h 25"/>
                <a:gd name="T12" fmla="*/ 13 w 25"/>
                <a:gd name="T13" fmla="*/ 4 h 25"/>
                <a:gd name="T14" fmla="*/ 21 w 25"/>
                <a:gd name="T15" fmla="*/ 13 h 25"/>
                <a:gd name="T16" fmla="*/ 13 w 25"/>
                <a:gd name="T17" fmla="*/ 21 h 25"/>
                <a:gd name="T18" fmla="*/ 4 w 25"/>
                <a:gd name="T19"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3"/>
                  </a:moveTo>
                  <a:cubicBezTo>
                    <a:pt x="0" y="20"/>
                    <a:pt x="6" y="25"/>
                    <a:pt x="13" y="25"/>
                  </a:cubicBezTo>
                  <a:cubicBezTo>
                    <a:pt x="19" y="25"/>
                    <a:pt x="25" y="20"/>
                    <a:pt x="25" y="13"/>
                  </a:cubicBezTo>
                  <a:cubicBezTo>
                    <a:pt x="25" y="6"/>
                    <a:pt x="19" y="0"/>
                    <a:pt x="13" y="0"/>
                  </a:cubicBezTo>
                  <a:cubicBezTo>
                    <a:pt x="6" y="0"/>
                    <a:pt x="0" y="6"/>
                    <a:pt x="0" y="13"/>
                  </a:cubicBezTo>
                  <a:close/>
                  <a:moveTo>
                    <a:pt x="4" y="13"/>
                  </a:moveTo>
                  <a:cubicBezTo>
                    <a:pt x="4" y="8"/>
                    <a:pt x="8" y="4"/>
                    <a:pt x="13" y="4"/>
                  </a:cubicBezTo>
                  <a:cubicBezTo>
                    <a:pt x="17" y="4"/>
                    <a:pt x="21" y="8"/>
                    <a:pt x="21" y="13"/>
                  </a:cubicBezTo>
                  <a:cubicBezTo>
                    <a:pt x="21" y="17"/>
                    <a:pt x="17" y="21"/>
                    <a:pt x="13" y="21"/>
                  </a:cubicBezTo>
                  <a:cubicBezTo>
                    <a:pt x="8" y="21"/>
                    <a:pt x="4" y="17"/>
                    <a:pt x="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10" name="Freeform 109"/>
            <p:cNvSpPr>
              <a:spLocks noEditPoints="1"/>
            </p:cNvSpPr>
            <p:nvPr/>
          </p:nvSpPr>
          <p:spPr bwMode="auto">
            <a:xfrm>
              <a:off x="5606522" y="4434361"/>
              <a:ext cx="102241" cy="106174"/>
            </a:xfrm>
            <a:custGeom>
              <a:avLst/>
              <a:gdLst>
                <a:gd name="T0" fmla="*/ 0 w 24"/>
                <a:gd name="T1" fmla="*/ 12 h 25"/>
                <a:gd name="T2" fmla="*/ 12 w 24"/>
                <a:gd name="T3" fmla="*/ 25 h 25"/>
                <a:gd name="T4" fmla="*/ 24 w 24"/>
                <a:gd name="T5" fmla="*/ 12 h 25"/>
                <a:gd name="T6" fmla="*/ 12 w 24"/>
                <a:gd name="T7" fmla="*/ 0 h 25"/>
                <a:gd name="T8" fmla="*/ 0 w 24"/>
                <a:gd name="T9" fmla="*/ 12 h 25"/>
                <a:gd name="T10" fmla="*/ 4 w 24"/>
                <a:gd name="T11" fmla="*/ 12 h 25"/>
                <a:gd name="T12" fmla="*/ 12 w 24"/>
                <a:gd name="T13" fmla="*/ 4 h 25"/>
                <a:gd name="T14" fmla="*/ 20 w 24"/>
                <a:gd name="T15" fmla="*/ 12 h 25"/>
                <a:gd name="T16" fmla="*/ 12 w 24"/>
                <a:gd name="T17" fmla="*/ 21 h 25"/>
                <a:gd name="T18" fmla="*/ 4 w 24"/>
                <a:gd name="T19" fmla="*/ 1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5">
                  <a:moveTo>
                    <a:pt x="0" y="12"/>
                  </a:moveTo>
                  <a:cubicBezTo>
                    <a:pt x="0" y="19"/>
                    <a:pt x="5" y="25"/>
                    <a:pt x="12" y="25"/>
                  </a:cubicBezTo>
                  <a:cubicBezTo>
                    <a:pt x="19" y="25"/>
                    <a:pt x="24" y="19"/>
                    <a:pt x="24" y="12"/>
                  </a:cubicBezTo>
                  <a:cubicBezTo>
                    <a:pt x="24" y="6"/>
                    <a:pt x="19" y="0"/>
                    <a:pt x="12" y="0"/>
                  </a:cubicBezTo>
                  <a:cubicBezTo>
                    <a:pt x="5" y="0"/>
                    <a:pt x="0" y="6"/>
                    <a:pt x="0" y="12"/>
                  </a:cubicBezTo>
                  <a:close/>
                  <a:moveTo>
                    <a:pt x="4" y="12"/>
                  </a:moveTo>
                  <a:cubicBezTo>
                    <a:pt x="4" y="8"/>
                    <a:pt x="7" y="4"/>
                    <a:pt x="12" y="4"/>
                  </a:cubicBezTo>
                  <a:cubicBezTo>
                    <a:pt x="17" y="4"/>
                    <a:pt x="20" y="8"/>
                    <a:pt x="20" y="12"/>
                  </a:cubicBezTo>
                  <a:cubicBezTo>
                    <a:pt x="20" y="17"/>
                    <a:pt x="17" y="21"/>
                    <a:pt x="12" y="21"/>
                  </a:cubicBezTo>
                  <a:cubicBezTo>
                    <a:pt x="7" y="21"/>
                    <a:pt x="4" y="17"/>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11" name="Freeform 110"/>
            <p:cNvSpPr>
              <a:spLocks noEditPoints="1"/>
            </p:cNvSpPr>
            <p:nvPr/>
          </p:nvSpPr>
          <p:spPr bwMode="auto">
            <a:xfrm>
              <a:off x="5405972" y="4359648"/>
              <a:ext cx="102241" cy="98310"/>
            </a:xfrm>
            <a:custGeom>
              <a:avLst/>
              <a:gdLst>
                <a:gd name="T0" fmla="*/ 0 w 24"/>
                <a:gd name="T1" fmla="*/ 12 h 24"/>
                <a:gd name="T2" fmla="*/ 12 w 24"/>
                <a:gd name="T3" fmla="*/ 24 h 24"/>
                <a:gd name="T4" fmla="*/ 24 w 24"/>
                <a:gd name="T5" fmla="*/ 12 h 24"/>
                <a:gd name="T6" fmla="*/ 12 w 24"/>
                <a:gd name="T7" fmla="*/ 0 h 24"/>
                <a:gd name="T8" fmla="*/ 0 w 24"/>
                <a:gd name="T9" fmla="*/ 12 h 24"/>
                <a:gd name="T10" fmla="*/ 4 w 24"/>
                <a:gd name="T11" fmla="*/ 12 h 24"/>
                <a:gd name="T12" fmla="*/ 12 w 24"/>
                <a:gd name="T13" fmla="*/ 4 h 24"/>
                <a:gd name="T14" fmla="*/ 20 w 24"/>
                <a:gd name="T15" fmla="*/ 12 h 24"/>
                <a:gd name="T16" fmla="*/ 12 w 24"/>
                <a:gd name="T17" fmla="*/ 20 h 24"/>
                <a:gd name="T18" fmla="*/ 4 w 24"/>
                <a:gd name="T19"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0" y="12"/>
                  </a:moveTo>
                  <a:cubicBezTo>
                    <a:pt x="0" y="19"/>
                    <a:pt x="5" y="24"/>
                    <a:pt x="12" y="24"/>
                  </a:cubicBezTo>
                  <a:cubicBezTo>
                    <a:pt x="19" y="24"/>
                    <a:pt x="24" y="19"/>
                    <a:pt x="24" y="12"/>
                  </a:cubicBezTo>
                  <a:cubicBezTo>
                    <a:pt x="24" y="5"/>
                    <a:pt x="19" y="0"/>
                    <a:pt x="12" y="0"/>
                  </a:cubicBezTo>
                  <a:cubicBezTo>
                    <a:pt x="5" y="0"/>
                    <a:pt x="0" y="5"/>
                    <a:pt x="0" y="12"/>
                  </a:cubicBezTo>
                  <a:close/>
                  <a:moveTo>
                    <a:pt x="4" y="12"/>
                  </a:moveTo>
                  <a:cubicBezTo>
                    <a:pt x="4" y="7"/>
                    <a:pt x="7" y="4"/>
                    <a:pt x="12" y="4"/>
                  </a:cubicBezTo>
                  <a:cubicBezTo>
                    <a:pt x="17" y="4"/>
                    <a:pt x="20" y="7"/>
                    <a:pt x="20" y="12"/>
                  </a:cubicBezTo>
                  <a:cubicBezTo>
                    <a:pt x="20" y="16"/>
                    <a:pt x="17" y="20"/>
                    <a:pt x="12" y="20"/>
                  </a:cubicBezTo>
                  <a:cubicBezTo>
                    <a:pt x="7" y="20"/>
                    <a:pt x="4" y="16"/>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12" name="Freeform 111"/>
            <p:cNvSpPr>
              <a:spLocks noEditPoints="1"/>
            </p:cNvSpPr>
            <p:nvPr/>
          </p:nvSpPr>
          <p:spPr bwMode="auto">
            <a:xfrm>
              <a:off x="5221154" y="4241678"/>
              <a:ext cx="106174" cy="106174"/>
            </a:xfrm>
            <a:custGeom>
              <a:avLst/>
              <a:gdLst>
                <a:gd name="T0" fmla="*/ 0 w 25"/>
                <a:gd name="T1" fmla="*/ 12 h 25"/>
                <a:gd name="T2" fmla="*/ 12 w 25"/>
                <a:gd name="T3" fmla="*/ 25 h 25"/>
                <a:gd name="T4" fmla="*/ 25 w 25"/>
                <a:gd name="T5" fmla="*/ 12 h 25"/>
                <a:gd name="T6" fmla="*/ 12 w 25"/>
                <a:gd name="T7" fmla="*/ 0 h 25"/>
                <a:gd name="T8" fmla="*/ 0 w 25"/>
                <a:gd name="T9" fmla="*/ 12 h 25"/>
                <a:gd name="T10" fmla="*/ 4 w 25"/>
                <a:gd name="T11" fmla="*/ 12 h 25"/>
                <a:gd name="T12" fmla="*/ 12 w 25"/>
                <a:gd name="T13" fmla="*/ 4 h 25"/>
                <a:gd name="T14" fmla="*/ 21 w 25"/>
                <a:gd name="T15" fmla="*/ 12 h 25"/>
                <a:gd name="T16" fmla="*/ 12 w 25"/>
                <a:gd name="T17" fmla="*/ 21 h 25"/>
                <a:gd name="T18" fmla="*/ 4 w 25"/>
                <a:gd name="T19" fmla="*/ 1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2"/>
                  </a:moveTo>
                  <a:cubicBezTo>
                    <a:pt x="0" y="19"/>
                    <a:pt x="6" y="25"/>
                    <a:pt x="12" y="25"/>
                  </a:cubicBezTo>
                  <a:cubicBezTo>
                    <a:pt x="19" y="25"/>
                    <a:pt x="25" y="19"/>
                    <a:pt x="25" y="12"/>
                  </a:cubicBezTo>
                  <a:cubicBezTo>
                    <a:pt x="25" y="6"/>
                    <a:pt x="19" y="0"/>
                    <a:pt x="12" y="0"/>
                  </a:cubicBezTo>
                  <a:cubicBezTo>
                    <a:pt x="6" y="0"/>
                    <a:pt x="0" y="6"/>
                    <a:pt x="0" y="12"/>
                  </a:cubicBezTo>
                  <a:close/>
                  <a:moveTo>
                    <a:pt x="4" y="12"/>
                  </a:moveTo>
                  <a:cubicBezTo>
                    <a:pt x="4" y="8"/>
                    <a:pt x="8" y="4"/>
                    <a:pt x="12" y="4"/>
                  </a:cubicBezTo>
                  <a:cubicBezTo>
                    <a:pt x="17" y="4"/>
                    <a:pt x="21" y="8"/>
                    <a:pt x="21" y="12"/>
                  </a:cubicBezTo>
                  <a:cubicBezTo>
                    <a:pt x="21" y="17"/>
                    <a:pt x="17" y="21"/>
                    <a:pt x="12" y="21"/>
                  </a:cubicBezTo>
                  <a:cubicBezTo>
                    <a:pt x="8" y="21"/>
                    <a:pt x="4" y="17"/>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13" name="Freeform 112"/>
            <p:cNvSpPr>
              <a:spLocks noEditPoints="1"/>
            </p:cNvSpPr>
            <p:nvPr/>
          </p:nvSpPr>
          <p:spPr bwMode="auto">
            <a:xfrm>
              <a:off x="4922297" y="3934956"/>
              <a:ext cx="102241" cy="98310"/>
            </a:xfrm>
            <a:custGeom>
              <a:avLst/>
              <a:gdLst>
                <a:gd name="T0" fmla="*/ 0 w 24"/>
                <a:gd name="T1" fmla="*/ 12 h 24"/>
                <a:gd name="T2" fmla="*/ 12 w 24"/>
                <a:gd name="T3" fmla="*/ 24 h 24"/>
                <a:gd name="T4" fmla="*/ 24 w 24"/>
                <a:gd name="T5" fmla="*/ 12 h 24"/>
                <a:gd name="T6" fmla="*/ 12 w 24"/>
                <a:gd name="T7" fmla="*/ 0 h 24"/>
                <a:gd name="T8" fmla="*/ 0 w 24"/>
                <a:gd name="T9" fmla="*/ 12 h 24"/>
                <a:gd name="T10" fmla="*/ 3 w 24"/>
                <a:gd name="T11" fmla="*/ 12 h 24"/>
                <a:gd name="T12" fmla="*/ 12 w 24"/>
                <a:gd name="T13" fmla="*/ 4 h 24"/>
                <a:gd name="T14" fmla="*/ 20 w 24"/>
                <a:gd name="T15" fmla="*/ 12 h 24"/>
                <a:gd name="T16" fmla="*/ 12 w 24"/>
                <a:gd name="T17" fmla="*/ 20 h 24"/>
                <a:gd name="T18" fmla="*/ 3 w 24"/>
                <a:gd name="T19"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0" y="12"/>
                  </a:moveTo>
                  <a:cubicBezTo>
                    <a:pt x="0" y="19"/>
                    <a:pt x="5" y="24"/>
                    <a:pt x="12" y="24"/>
                  </a:cubicBezTo>
                  <a:cubicBezTo>
                    <a:pt x="19" y="24"/>
                    <a:pt x="24" y="19"/>
                    <a:pt x="24" y="12"/>
                  </a:cubicBezTo>
                  <a:cubicBezTo>
                    <a:pt x="24" y="5"/>
                    <a:pt x="19" y="0"/>
                    <a:pt x="12" y="0"/>
                  </a:cubicBezTo>
                  <a:cubicBezTo>
                    <a:pt x="5" y="0"/>
                    <a:pt x="0" y="5"/>
                    <a:pt x="0" y="12"/>
                  </a:cubicBezTo>
                  <a:close/>
                  <a:moveTo>
                    <a:pt x="3" y="12"/>
                  </a:moveTo>
                  <a:cubicBezTo>
                    <a:pt x="3" y="7"/>
                    <a:pt x="7" y="4"/>
                    <a:pt x="12" y="4"/>
                  </a:cubicBezTo>
                  <a:cubicBezTo>
                    <a:pt x="16" y="4"/>
                    <a:pt x="20" y="7"/>
                    <a:pt x="20" y="12"/>
                  </a:cubicBezTo>
                  <a:cubicBezTo>
                    <a:pt x="20" y="16"/>
                    <a:pt x="16" y="20"/>
                    <a:pt x="12" y="20"/>
                  </a:cubicBezTo>
                  <a:cubicBezTo>
                    <a:pt x="7" y="20"/>
                    <a:pt x="3" y="16"/>
                    <a:pt x="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14" name="Freeform 113"/>
            <p:cNvSpPr>
              <a:spLocks noEditPoints="1"/>
            </p:cNvSpPr>
            <p:nvPr/>
          </p:nvSpPr>
          <p:spPr bwMode="auto">
            <a:xfrm>
              <a:off x="4804327" y="3750135"/>
              <a:ext cx="106174" cy="102241"/>
            </a:xfrm>
            <a:custGeom>
              <a:avLst/>
              <a:gdLst>
                <a:gd name="T0" fmla="*/ 0 w 25"/>
                <a:gd name="T1" fmla="*/ 13 h 25"/>
                <a:gd name="T2" fmla="*/ 12 w 25"/>
                <a:gd name="T3" fmla="*/ 25 h 25"/>
                <a:gd name="T4" fmla="*/ 25 w 25"/>
                <a:gd name="T5" fmla="*/ 13 h 25"/>
                <a:gd name="T6" fmla="*/ 12 w 25"/>
                <a:gd name="T7" fmla="*/ 0 h 25"/>
                <a:gd name="T8" fmla="*/ 0 w 25"/>
                <a:gd name="T9" fmla="*/ 13 h 25"/>
                <a:gd name="T10" fmla="*/ 4 w 25"/>
                <a:gd name="T11" fmla="*/ 13 h 25"/>
                <a:gd name="T12" fmla="*/ 12 w 25"/>
                <a:gd name="T13" fmla="*/ 4 h 25"/>
                <a:gd name="T14" fmla="*/ 21 w 25"/>
                <a:gd name="T15" fmla="*/ 13 h 25"/>
                <a:gd name="T16" fmla="*/ 12 w 25"/>
                <a:gd name="T17" fmla="*/ 21 h 25"/>
                <a:gd name="T18" fmla="*/ 4 w 25"/>
                <a:gd name="T19"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3"/>
                  </a:moveTo>
                  <a:cubicBezTo>
                    <a:pt x="0" y="19"/>
                    <a:pt x="6" y="25"/>
                    <a:pt x="12" y="25"/>
                  </a:cubicBezTo>
                  <a:cubicBezTo>
                    <a:pt x="19" y="25"/>
                    <a:pt x="25" y="19"/>
                    <a:pt x="25" y="13"/>
                  </a:cubicBezTo>
                  <a:cubicBezTo>
                    <a:pt x="25" y="6"/>
                    <a:pt x="19" y="0"/>
                    <a:pt x="12" y="0"/>
                  </a:cubicBezTo>
                  <a:cubicBezTo>
                    <a:pt x="6" y="0"/>
                    <a:pt x="0" y="6"/>
                    <a:pt x="0" y="13"/>
                  </a:cubicBezTo>
                  <a:close/>
                  <a:moveTo>
                    <a:pt x="4" y="13"/>
                  </a:moveTo>
                  <a:cubicBezTo>
                    <a:pt x="4" y="8"/>
                    <a:pt x="8" y="4"/>
                    <a:pt x="12" y="4"/>
                  </a:cubicBezTo>
                  <a:cubicBezTo>
                    <a:pt x="17" y="4"/>
                    <a:pt x="21" y="8"/>
                    <a:pt x="21" y="13"/>
                  </a:cubicBezTo>
                  <a:cubicBezTo>
                    <a:pt x="21" y="17"/>
                    <a:pt x="17" y="21"/>
                    <a:pt x="12" y="21"/>
                  </a:cubicBezTo>
                  <a:cubicBezTo>
                    <a:pt x="8" y="21"/>
                    <a:pt x="4" y="17"/>
                    <a:pt x="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15" name="Freeform 114"/>
            <p:cNvSpPr>
              <a:spLocks noEditPoints="1"/>
            </p:cNvSpPr>
            <p:nvPr/>
          </p:nvSpPr>
          <p:spPr bwMode="auto">
            <a:xfrm>
              <a:off x="4729611" y="3549588"/>
              <a:ext cx="102241" cy="102241"/>
            </a:xfrm>
            <a:custGeom>
              <a:avLst/>
              <a:gdLst>
                <a:gd name="T0" fmla="*/ 0 w 24"/>
                <a:gd name="T1" fmla="*/ 12 h 24"/>
                <a:gd name="T2" fmla="*/ 12 w 24"/>
                <a:gd name="T3" fmla="*/ 24 h 24"/>
                <a:gd name="T4" fmla="*/ 24 w 24"/>
                <a:gd name="T5" fmla="*/ 12 h 24"/>
                <a:gd name="T6" fmla="*/ 12 w 24"/>
                <a:gd name="T7" fmla="*/ 0 h 24"/>
                <a:gd name="T8" fmla="*/ 0 w 24"/>
                <a:gd name="T9" fmla="*/ 12 h 24"/>
                <a:gd name="T10" fmla="*/ 4 w 24"/>
                <a:gd name="T11" fmla="*/ 12 h 24"/>
                <a:gd name="T12" fmla="*/ 12 w 24"/>
                <a:gd name="T13" fmla="*/ 4 h 24"/>
                <a:gd name="T14" fmla="*/ 21 w 24"/>
                <a:gd name="T15" fmla="*/ 12 h 24"/>
                <a:gd name="T16" fmla="*/ 12 w 24"/>
                <a:gd name="T17" fmla="*/ 21 h 24"/>
                <a:gd name="T18" fmla="*/ 4 w 24"/>
                <a:gd name="T19"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0" y="12"/>
                  </a:moveTo>
                  <a:cubicBezTo>
                    <a:pt x="0" y="19"/>
                    <a:pt x="5" y="24"/>
                    <a:pt x="12" y="24"/>
                  </a:cubicBezTo>
                  <a:cubicBezTo>
                    <a:pt x="19" y="24"/>
                    <a:pt x="24" y="19"/>
                    <a:pt x="24" y="12"/>
                  </a:cubicBezTo>
                  <a:cubicBezTo>
                    <a:pt x="24" y="5"/>
                    <a:pt x="19" y="0"/>
                    <a:pt x="12" y="0"/>
                  </a:cubicBezTo>
                  <a:cubicBezTo>
                    <a:pt x="5" y="0"/>
                    <a:pt x="0" y="5"/>
                    <a:pt x="0" y="12"/>
                  </a:cubicBezTo>
                  <a:close/>
                  <a:moveTo>
                    <a:pt x="4" y="12"/>
                  </a:moveTo>
                  <a:cubicBezTo>
                    <a:pt x="4" y="8"/>
                    <a:pt x="8" y="4"/>
                    <a:pt x="12" y="4"/>
                  </a:cubicBezTo>
                  <a:cubicBezTo>
                    <a:pt x="17" y="4"/>
                    <a:pt x="21" y="8"/>
                    <a:pt x="21" y="12"/>
                  </a:cubicBezTo>
                  <a:cubicBezTo>
                    <a:pt x="21" y="17"/>
                    <a:pt x="17" y="21"/>
                    <a:pt x="12" y="21"/>
                  </a:cubicBezTo>
                  <a:cubicBezTo>
                    <a:pt x="8" y="21"/>
                    <a:pt x="4" y="17"/>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16" name="Freeform 115"/>
            <p:cNvSpPr>
              <a:spLocks noEditPoints="1"/>
            </p:cNvSpPr>
            <p:nvPr/>
          </p:nvSpPr>
          <p:spPr bwMode="auto">
            <a:xfrm>
              <a:off x="4678492" y="3337242"/>
              <a:ext cx="102241" cy="102241"/>
            </a:xfrm>
            <a:custGeom>
              <a:avLst/>
              <a:gdLst>
                <a:gd name="T0" fmla="*/ 0 w 24"/>
                <a:gd name="T1" fmla="*/ 12 h 24"/>
                <a:gd name="T2" fmla="*/ 12 w 24"/>
                <a:gd name="T3" fmla="*/ 24 h 24"/>
                <a:gd name="T4" fmla="*/ 24 w 24"/>
                <a:gd name="T5" fmla="*/ 12 h 24"/>
                <a:gd name="T6" fmla="*/ 12 w 24"/>
                <a:gd name="T7" fmla="*/ 0 h 24"/>
                <a:gd name="T8" fmla="*/ 0 w 24"/>
                <a:gd name="T9" fmla="*/ 12 h 24"/>
                <a:gd name="T10" fmla="*/ 4 w 24"/>
                <a:gd name="T11" fmla="*/ 12 h 24"/>
                <a:gd name="T12" fmla="*/ 12 w 24"/>
                <a:gd name="T13" fmla="*/ 4 h 24"/>
                <a:gd name="T14" fmla="*/ 20 w 24"/>
                <a:gd name="T15" fmla="*/ 12 h 24"/>
                <a:gd name="T16" fmla="*/ 12 w 24"/>
                <a:gd name="T17" fmla="*/ 21 h 24"/>
                <a:gd name="T18" fmla="*/ 4 w 24"/>
                <a:gd name="T19"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0" y="12"/>
                  </a:moveTo>
                  <a:cubicBezTo>
                    <a:pt x="0" y="19"/>
                    <a:pt x="5" y="24"/>
                    <a:pt x="12" y="24"/>
                  </a:cubicBezTo>
                  <a:cubicBezTo>
                    <a:pt x="19" y="24"/>
                    <a:pt x="24" y="19"/>
                    <a:pt x="24" y="12"/>
                  </a:cubicBezTo>
                  <a:cubicBezTo>
                    <a:pt x="24" y="5"/>
                    <a:pt x="19" y="0"/>
                    <a:pt x="12" y="0"/>
                  </a:cubicBezTo>
                  <a:cubicBezTo>
                    <a:pt x="5" y="0"/>
                    <a:pt x="0" y="5"/>
                    <a:pt x="0" y="12"/>
                  </a:cubicBezTo>
                  <a:close/>
                  <a:moveTo>
                    <a:pt x="4" y="12"/>
                  </a:moveTo>
                  <a:cubicBezTo>
                    <a:pt x="4" y="8"/>
                    <a:pt x="7" y="4"/>
                    <a:pt x="12" y="4"/>
                  </a:cubicBezTo>
                  <a:cubicBezTo>
                    <a:pt x="17" y="4"/>
                    <a:pt x="20" y="8"/>
                    <a:pt x="20" y="12"/>
                  </a:cubicBezTo>
                  <a:cubicBezTo>
                    <a:pt x="20" y="17"/>
                    <a:pt x="17" y="21"/>
                    <a:pt x="12" y="21"/>
                  </a:cubicBezTo>
                  <a:cubicBezTo>
                    <a:pt x="7" y="21"/>
                    <a:pt x="4" y="17"/>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17" name="Freeform 116"/>
            <p:cNvSpPr>
              <a:spLocks noEditPoints="1"/>
            </p:cNvSpPr>
            <p:nvPr/>
          </p:nvSpPr>
          <p:spPr bwMode="auto">
            <a:xfrm>
              <a:off x="4682423" y="2908616"/>
              <a:ext cx="106174" cy="102241"/>
            </a:xfrm>
            <a:custGeom>
              <a:avLst/>
              <a:gdLst>
                <a:gd name="T0" fmla="*/ 0 w 25"/>
                <a:gd name="T1" fmla="*/ 12 h 24"/>
                <a:gd name="T2" fmla="*/ 12 w 25"/>
                <a:gd name="T3" fmla="*/ 24 h 24"/>
                <a:gd name="T4" fmla="*/ 25 w 25"/>
                <a:gd name="T5" fmla="*/ 12 h 24"/>
                <a:gd name="T6" fmla="*/ 12 w 25"/>
                <a:gd name="T7" fmla="*/ 0 h 24"/>
                <a:gd name="T8" fmla="*/ 0 w 25"/>
                <a:gd name="T9" fmla="*/ 12 h 24"/>
                <a:gd name="T10" fmla="*/ 4 w 25"/>
                <a:gd name="T11" fmla="*/ 12 h 24"/>
                <a:gd name="T12" fmla="*/ 12 w 25"/>
                <a:gd name="T13" fmla="*/ 4 h 24"/>
                <a:gd name="T14" fmla="*/ 21 w 25"/>
                <a:gd name="T15" fmla="*/ 12 h 24"/>
                <a:gd name="T16" fmla="*/ 12 w 25"/>
                <a:gd name="T17" fmla="*/ 21 h 24"/>
                <a:gd name="T18" fmla="*/ 4 w 25"/>
                <a:gd name="T19"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4">
                  <a:moveTo>
                    <a:pt x="0" y="12"/>
                  </a:moveTo>
                  <a:cubicBezTo>
                    <a:pt x="0" y="19"/>
                    <a:pt x="6" y="24"/>
                    <a:pt x="12" y="24"/>
                  </a:cubicBezTo>
                  <a:cubicBezTo>
                    <a:pt x="19" y="24"/>
                    <a:pt x="25" y="19"/>
                    <a:pt x="25" y="12"/>
                  </a:cubicBezTo>
                  <a:cubicBezTo>
                    <a:pt x="25" y="5"/>
                    <a:pt x="19" y="0"/>
                    <a:pt x="12" y="0"/>
                  </a:cubicBezTo>
                  <a:cubicBezTo>
                    <a:pt x="6" y="0"/>
                    <a:pt x="0" y="5"/>
                    <a:pt x="0" y="12"/>
                  </a:cubicBezTo>
                  <a:close/>
                  <a:moveTo>
                    <a:pt x="4" y="12"/>
                  </a:moveTo>
                  <a:cubicBezTo>
                    <a:pt x="4" y="8"/>
                    <a:pt x="8" y="4"/>
                    <a:pt x="12" y="4"/>
                  </a:cubicBezTo>
                  <a:cubicBezTo>
                    <a:pt x="17" y="4"/>
                    <a:pt x="21" y="8"/>
                    <a:pt x="21" y="12"/>
                  </a:cubicBezTo>
                  <a:cubicBezTo>
                    <a:pt x="21" y="17"/>
                    <a:pt x="17" y="21"/>
                    <a:pt x="12" y="21"/>
                  </a:cubicBezTo>
                  <a:cubicBezTo>
                    <a:pt x="8" y="21"/>
                    <a:pt x="4" y="17"/>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18" name="Freeform 117"/>
            <p:cNvSpPr>
              <a:spLocks noEditPoints="1"/>
            </p:cNvSpPr>
            <p:nvPr/>
          </p:nvSpPr>
          <p:spPr bwMode="auto">
            <a:xfrm>
              <a:off x="4733545" y="2696270"/>
              <a:ext cx="102241" cy="106174"/>
            </a:xfrm>
            <a:custGeom>
              <a:avLst/>
              <a:gdLst>
                <a:gd name="T0" fmla="*/ 0 w 24"/>
                <a:gd name="T1" fmla="*/ 13 h 25"/>
                <a:gd name="T2" fmla="*/ 12 w 24"/>
                <a:gd name="T3" fmla="*/ 25 h 25"/>
                <a:gd name="T4" fmla="*/ 24 w 24"/>
                <a:gd name="T5" fmla="*/ 13 h 25"/>
                <a:gd name="T6" fmla="*/ 12 w 24"/>
                <a:gd name="T7" fmla="*/ 0 h 25"/>
                <a:gd name="T8" fmla="*/ 0 w 24"/>
                <a:gd name="T9" fmla="*/ 13 h 25"/>
                <a:gd name="T10" fmla="*/ 4 w 24"/>
                <a:gd name="T11" fmla="*/ 13 h 25"/>
                <a:gd name="T12" fmla="*/ 12 w 24"/>
                <a:gd name="T13" fmla="*/ 4 h 25"/>
                <a:gd name="T14" fmla="*/ 21 w 24"/>
                <a:gd name="T15" fmla="*/ 13 h 25"/>
                <a:gd name="T16" fmla="*/ 12 w 24"/>
                <a:gd name="T17" fmla="*/ 21 h 25"/>
                <a:gd name="T18" fmla="*/ 4 w 24"/>
                <a:gd name="T19"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5">
                  <a:moveTo>
                    <a:pt x="0" y="13"/>
                  </a:moveTo>
                  <a:cubicBezTo>
                    <a:pt x="0" y="19"/>
                    <a:pt x="5" y="25"/>
                    <a:pt x="12" y="25"/>
                  </a:cubicBezTo>
                  <a:cubicBezTo>
                    <a:pt x="19" y="25"/>
                    <a:pt x="24" y="19"/>
                    <a:pt x="24" y="13"/>
                  </a:cubicBezTo>
                  <a:cubicBezTo>
                    <a:pt x="24" y="6"/>
                    <a:pt x="19" y="0"/>
                    <a:pt x="12" y="0"/>
                  </a:cubicBezTo>
                  <a:cubicBezTo>
                    <a:pt x="5" y="0"/>
                    <a:pt x="0" y="6"/>
                    <a:pt x="0" y="13"/>
                  </a:cubicBezTo>
                  <a:close/>
                  <a:moveTo>
                    <a:pt x="4" y="13"/>
                  </a:moveTo>
                  <a:cubicBezTo>
                    <a:pt x="4" y="8"/>
                    <a:pt x="8" y="4"/>
                    <a:pt x="12" y="4"/>
                  </a:cubicBezTo>
                  <a:cubicBezTo>
                    <a:pt x="17" y="4"/>
                    <a:pt x="21" y="8"/>
                    <a:pt x="21" y="13"/>
                  </a:cubicBezTo>
                  <a:cubicBezTo>
                    <a:pt x="21" y="17"/>
                    <a:pt x="17" y="21"/>
                    <a:pt x="12" y="21"/>
                  </a:cubicBezTo>
                  <a:cubicBezTo>
                    <a:pt x="8" y="21"/>
                    <a:pt x="4" y="17"/>
                    <a:pt x="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19" name="Freeform 118"/>
            <p:cNvSpPr>
              <a:spLocks noEditPoints="1"/>
            </p:cNvSpPr>
            <p:nvPr/>
          </p:nvSpPr>
          <p:spPr bwMode="auto">
            <a:xfrm>
              <a:off x="4812191" y="2495723"/>
              <a:ext cx="106174" cy="106174"/>
            </a:xfrm>
            <a:custGeom>
              <a:avLst/>
              <a:gdLst>
                <a:gd name="T0" fmla="*/ 0 w 25"/>
                <a:gd name="T1" fmla="*/ 13 h 25"/>
                <a:gd name="T2" fmla="*/ 12 w 25"/>
                <a:gd name="T3" fmla="*/ 25 h 25"/>
                <a:gd name="T4" fmla="*/ 25 w 25"/>
                <a:gd name="T5" fmla="*/ 13 h 25"/>
                <a:gd name="T6" fmla="*/ 12 w 25"/>
                <a:gd name="T7" fmla="*/ 0 h 25"/>
                <a:gd name="T8" fmla="*/ 0 w 25"/>
                <a:gd name="T9" fmla="*/ 13 h 25"/>
                <a:gd name="T10" fmla="*/ 4 w 25"/>
                <a:gd name="T11" fmla="*/ 13 h 25"/>
                <a:gd name="T12" fmla="*/ 12 w 25"/>
                <a:gd name="T13" fmla="*/ 4 h 25"/>
                <a:gd name="T14" fmla="*/ 21 w 25"/>
                <a:gd name="T15" fmla="*/ 13 h 25"/>
                <a:gd name="T16" fmla="*/ 12 w 25"/>
                <a:gd name="T17" fmla="*/ 21 h 25"/>
                <a:gd name="T18" fmla="*/ 4 w 25"/>
                <a:gd name="T19"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3"/>
                  </a:moveTo>
                  <a:cubicBezTo>
                    <a:pt x="0" y="19"/>
                    <a:pt x="6" y="25"/>
                    <a:pt x="12" y="25"/>
                  </a:cubicBezTo>
                  <a:cubicBezTo>
                    <a:pt x="19" y="25"/>
                    <a:pt x="25" y="19"/>
                    <a:pt x="25" y="13"/>
                  </a:cubicBezTo>
                  <a:cubicBezTo>
                    <a:pt x="25" y="6"/>
                    <a:pt x="19" y="0"/>
                    <a:pt x="12" y="0"/>
                  </a:cubicBezTo>
                  <a:cubicBezTo>
                    <a:pt x="6" y="0"/>
                    <a:pt x="0" y="6"/>
                    <a:pt x="0" y="13"/>
                  </a:cubicBezTo>
                  <a:close/>
                  <a:moveTo>
                    <a:pt x="4" y="13"/>
                  </a:moveTo>
                  <a:cubicBezTo>
                    <a:pt x="4" y="8"/>
                    <a:pt x="8" y="4"/>
                    <a:pt x="12" y="4"/>
                  </a:cubicBezTo>
                  <a:cubicBezTo>
                    <a:pt x="17" y="4"/>
                    <a:pt x="21" y="8"/>
                    <a:pt x="21" y="13"/>
                  </a:cubicBezTo>
                  <a:cubicBezTo>
                    <a:pt x="21" y="17"/>
                    <a:pt x="17" y="21"/>
                    <a:pt x="12" y="21"/>
                  </a:cubicBezTo>
                  <a:cubicBezTo>
                    <a:pt x="8" y="21"/>
                    <a:pt x="4" y="17"/>
                    <a:pt x="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21" name="Freeform 120"/>
            <p:cNvSpPr>
              <a:spLocks noEditPoints="1"/>
            </p:cNvSpPr>
            <p:nvPr/>
          </p:nvSpPr>
          <p:spPr bwMode="auto">
            <a:xfrm>
              <a:off x="5236883" y="2015978"/>
              <a:ext cx="106174" cy="102241"/>
            </a:xfrm>
            <a:custGeom>
              <a:avLst/>
              <a:gdLst>
                <a:gd name="T0" fmla="*/ 0 w 25"/>
                <a:gd name="T1" fmla="*/ 12 h 24"/>
                <a:gd name="T2" fmla="*/ 12 w 25"/>
                <a:gd name="T3" fmla="*/ 24 h 24"/>
                <a:gd name="T4" fmla="*/ 25 w 25"/>
                <a:gd name="T5" fmla="*/ 12 h 24"/>
                <a:gd name="T6" fmla="*/ 12 w 25"/>
                <a:gd name="T7" fmla="*/ 0 h 24"/>
                <a:gd name="T8" fmla="*/ 0 w 25"/>
                <a:gd name="T9" fmla="*/ 12 h 24"/>
                <a:gd name="T10" fmla="*/ 4 w 25"/>
                <a:gd name="T11" fmla="*/ 12 h 24"/>
                <a:gd name="T12" fmla="*/ 12 w 25"/>
                <a:gd name="T13" fmla="*/ 4 h 24"/>
                <a:gd name="T14" fmla="*/ 21 w 25"/>
                <a:gd name="T15" fmla="*/ 12 h 24"/>
                <a:gd name="T16" fmla="*/ 12 w 25"/>
                <a:gd name="T17" fmla="*/ 20 h 24"/>
                <a:gd name="T18" fmla="*/ 4 w 25"/>
                <a:gd name="T19"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4">
                  <a:moveTo>
                    <a:pt x="0" y="12"/>
                  </a:moveTo>
                  <a:cubicBezTo>
                    <a:pt x="0" y="19"/>
                    <a:pt x="6" y="24"/>
                    <a:pt x="12" y="24"/>
                  </a:cubicBezTo>
                  <a:cubicBezTo>
                    <a:pt x="19" y="24"/>
                    <a:pt x="25" y="19"/>
                    <a:pt x="25" y="12"/>
                  </a:cubicBezTo>
                  <a:cubicBezTo>
                    <a:pt x="25" y="5"/>
                    <a:pt x="19" y="0"/>
                    <a:pt x="12" y="0"/>
                  </a:cubicBezTo>
                  <a:cubicBezTo>
                    <a:pt x="6" y="0"/>
                    <a:pt x="0" y="5"/>
                    <a:pt x="0" y="12"/>
                  </a:cubicBezTo>
                  <a:close/>
                  <a:moveTo>
                    <a:pt x="4" y="12"/>
                  </a:moveTo>
                  <a:cubicBezTo>
                    <a:pt x="4" y="7"/>
                    <a:pt x="8" y="4"/>
                    <a:pt x="12" y="4"/>
                  </a:cubicBezTo>
                  <a:cubicBezTo>
                    <a:pt x="17" y="4"/>
                    <a:pt x="21" y="7"/>
                    <a:pt x="21" y="12"/>
                  </a:cubicBezTo>
                  <a:cubicBezTo>
                    <a:pt x="21" y="17"/>
                    <a:pt x="17" y="20"/>
                    <a:pt x="12" y="20"/>
                  </a:cubicBezTo>
                  <a:cubicBezTo>
                    <a:pt x="8" y="20"/>
                    <a:pt x="4" y="17"/>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22" name="Freeform 121"/>
            <p:cNvSpPr>
              <a:spLocks noEditPoints="1"/>
            </p:cNvSpPr>
            <p:nvPr/>
          </p:nvSpPr>
          <p:spPr bwMode="auto">
            <a:xfrm>
              <a:off x="5421701" y="1898008"/>
              <a:ext cx="102241" cy="106174"/>
            </a:xfrm>
            <a:custGeom>
              <a:avLst/>
              <a:gdLst>
                <a:gd name="T0" fmla="*/ 0 w 24"/>
                <a:gd name="T1" fmla="*/ 13 h 25"/>
                <a:gd name="T2" fmla="*/ 12 w 24"/>
                <a:gd name="T3" fmla="*/ 25 h 25"/>
                <a:gd name="T4" fmla="*/ 24 w 24"/>
                <a:gd name="T5" fmla="*/ 13 h 25"/>
                <a:gd name="T6" fmla="*/ 12 w 24"/>
                <a:gd name="T7" fmla="*/ 0 h 25"/>
                <a:gd name="T8" fmla="*/ 0 w 24"/>
                <a:gd name="T9" fmla="*/ 13 h 25"/>
                <a:gd name="T10" fmla="*/ 4 w 24"/>
                <a:gd name="T11" fmla="*/ 13 h 25"/>
                <a:gd name="T12" fmla="*/ 12 w 24"/>
                <a:gd name="T13" fmla="*/ 4 h 25"/>
                <a:gd name="T14" fmla="*/ 20 w 24"/>
                <a:gd name="T15" fmla="*/ 13 h 25"/>
                <a:gd name="T16" fmla="*/ 12 w 24"/>
                <a:gd name="T17" fmla="*/ 21 h 25"/>
                <a:gd name="T18" fmla="*/ 4 w 24"/>
                <a:gd name="T19"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5">
                  <a:moveTo>
                    <a:pt x="0" y="13"/>
                  </a:moveTo>
                  <a:cubicBezTo>
                    <a:pt x="0" y="19"/>
                    <a:pt x="5" y="25"/>
                    <a:pt x="12" y="25"/>
                  </a:cubicBezTo>
                  <a:cubicBezTo>
                    <a:pt x="19" y="25"/>
                    <a:pt x="24" y="19"/>
                    <a:pt x="24" y="13"/>
                  </a:cubicBezTo>
                  <a:cubicBezTo>
                    <a:pt x="24" y="6"/>
                    <a:pt x="19" y="0"/>
                    <a:pt x="12" y="0"/>
                  </a:cubicBezTo>
                  <a:cubicBezTo>
                    <a:pt x="5" y="0"/>
                    <a:pt x="0" y="6"/>
                    <a:pt x="0" y="13"/>
                  </a:cubicBezTo>
                  <a:close/>
                  <a:moveTo>
                    <a:pt x="4" y="13"/>
                  </a:moveTo>
                  <a:cubicBezTo>
                    <a:pt x="4" y="8"/>
                    <a:pt x="7" y="4"/>
                    <a:pt x="12" y="4"/>
                  </a:cubicBezTo>
                  <a:cubicBezTo>
                    <a:pt x="17" y="4"/>
                    <a:pt x="20" y="8"/>
                    <a:pt x="20" y="13"/>
                  </a:cubicBezTo>
                  <a:cubicBezTo>
                    <a:pt x="20" y="17"/>
                    <a:pt x="17" y="21"/>
                    <a:pt x="12" y="21"/>
                  </a:cubicBezTo>
                  <a:cubicBezTo>
                    <a:pt x="7" y="21"/>
                    <a:pt x="4" y="17"/>
                    <a:pt x="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23" name="Freeform 122"/>
            <p:cNvSpPr>
              <a:spLocks noEditPoints="1"/>
            </p:cNvSpPr>
            <p:nvPr/>
          </p:nvSpPr>
          <p:spPr bwMode="auto">
            <a:xfrm>
              <a:off x="5622251" y="1823293"/>
              <a:ext cx="102241" cy="106174"/>
            </a:xfrm>
            <a:custGeom>
              <a:avLst/>
              <a:gdLst>
                <a:gd name="T0" fmla="*/ 0 w 25"/>
                <a:gd name="T1" fmla="*/ 12 h 25"/>
                <a:gd name="T2" fmla="*/ 12 w 25"/>
                <a:gd name="T3" fmla="*/ 25 h 25"/>
                <a:gd name="T4" fmla="*/ 25 w 25"/>
                <a:gd name="T5" fmla="*/ 12 h 25"/>
                <a:gd name="T6" fmla="*/ 12 w 25"/>
                <a:gd name="T7" fmla="*/ 0 h 25"/>
                <a:gd name="T8" fmla="*/ 0 w 25"/>
                <a:gd name="T9" fmla="*/ 12 h 25"/>
                <a:gd name="T10" fmla="*/ 4 w 25"/>
                <a:gd name="T11" fmla="*/ 12 h 25"/>
                <a:gd name="T12" fmla="*/ 12 w 25"/>
                <a:gd name="T13" fmla="*/ 4 h 25"/>
                <a:gd name="T14" fmla="*/ 21 w 25"/>
                <a:gd name="T15" fmla="*/ 12 h 25"/>
                <a:gd name="T16" fmla="*/ 12 w 25"/>
                <a:gd name="T17" fmla="*/ 21 h 25"/>
                <a:gd name="T18" fmla="*/ 4 w 25"/>
                <a:gd name="T19" fmla="*/ 1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2"/>
                  </a:moveTo>
                  <a:cubicBezTo>
                    <a:pt x="0" y="19"/>
                    <a:pt x="6" y="25"/>
                    <a:pt x="12" y="25"/>
                  </a:cubicBezTo>
                  <a:cubicBezTo>
                    <a:pt x="19" y="25"/>
                    <a:pt x="25" y="19"/>
                    <a:pt x="25" y="12"/>
                  </a:cubicBezTo>
                  <a:cubicBezTo>
                    <a:pt x="25" y="6"/>
                    <a:pt x="19" y="0"/>
                    <a:pt x="12" y="0"/>
                  </a:cubicBezTo>
                  <a:cubicBezTo>
                    <a:pt x="6" y="0"/>
                    <a:pt x="0" y="6"/>
                    <a:pt x="0" y="12"/>
                  </a:cubicBezTo>
                  <a:close/>
                  <a:moveTo>
                    <a:pt x="4" y="12"/>
                  </a:moveTo>
                  <a:cubicBezTo>
                    <a:pt x="4" y="8"/>
                    <a:pt x="8" y="4"/>
                    <a:pt x="12" y="4"/>
                  </a:cubicBezTo>
                  <a:cubicBezTo>
                    <a:pt x="17" y="4"/>
                    <a:pt x="21" y="8"/>
                    <a:pt x="21" y="12"/>
                  </a:cubicBezTo>
                  <a:cubicBezTo>
                    <a:pt x="21" y="17"/>
                    <a:pt x="17" y="21"/>
                    <a:pt x="12" y="21"/>
                  </a:cubicBezTo>
                  <a:cubicBezTo>
                    <a:pt x="8" y="21"/>
                    <a:pt x="4" y="17"/>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20" name="Freeform 119"/>
            <p:cNvSpPr>
              <a:spLocks noEditPoints="1"/>
            </p:cNvSpPr>
            <p:nvPr/>
          </p:nvSpPr>
          <p:spPr bwMode="auto">
            <a:xfrm>
              <a:off x="4930161" y="2318767"/>
              <a:ext cx="106174" cy="102241"/>
            </a:xfrm>
            <a:custGeom>
              <a:avLst/>
              <a:gdLst>
                <a:gd name="T0" fmla="*/ 0 w 25"/>
                <a:gd name="T1" fmla="*/ 12 h 24"/>
                <a:gd name="T2" fmla="*/ 13 w 25"/>
                <a:gd name="T3" fmla="*/ 24 h 24"/>
                <a:gd name="T4" fmla="*/ 25 w 25"/>
                <a:gd name="T5" fmla="*/ 12 h 24"/>
                <a:gd name="T6" fmla="*/ 13 w 25"/>
                <a:gd name="T7" fmla="*/ 0 h 24"/>
                <a:gd name="T8" fmla="*/ 0 w 25"/>
                <a:gd name="T9" fmla="*/ 12 h 24"/>
                <a:gd name="T10" fmla="*/ 4 w 25"/>
                <a:gd name="T11" fmla="*/ 12 h 24"/>
                <a:gd name="T12" fmla="*/ 13 w 25"/>
                <a:gd name="T13" fmla="*/ 4 h 24"/>
                <a:gd name="T14" fmla="*/ 21 w 25"/>
                <a:gd name="T15" fmla="*/ 12 h 24"/>
                <a:gd name="T16" fmla="*/ 13 w 25"/>
                <a:gd name="T17" fmla="*/ 20 h 24"/>
                <a:gd name="T18" fmla="*/ 4 w 25"/>
                <a:gd name="T19"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4">
                  <a:moveTo>
                    <a:pt x="0" y="12"/>
                  </a:moveTo>
                  <a:cubicBezTo>
                    <a:pt x="0" y="19"/>
                    <a:pt x="6" y="24"/>
                    <a:pt x="13" y="24"/>
                  </a:cubicBezTo>
                  <a:cubicBezTo>
                    <a:pt x="20" y="24"/>
                    <a:pt x="25" y="19"/>
                    <a:pt x="25" y="12"/>
                  </a:cubicBezTo>
                  <a:cubicBezTo>
                    <a:pt x="25" y="5"/>
                    <a:pt x="20" y="0"/>
                    <a:pt x="13" y="0"/>
                  </a:cubicBezTo>
                  <a:cubicBezTo>
                    <a:pt x="6" y="0"/>
                    <a:pt x="0" y="5"/>
                    <a:pt x="0" y="12"/>
                  </a:cubicBezTo>
                  <a:close/>
                  <a:moveTo>
                    <a:pt x="4" y="12"/>
                  </a:moveTo>
                  <a:cubicBezTo>
                    <a:pt x="4" y="7"/>
                    <a:pt x="8" y="4"/>
                    <a:pt x="13" y="4"/>
                  </a:cubicBezTo>
                  <a:cubicBezTo>
                    <a:pt x="17" y="4"/>
                    <a:pt x="21" y="7"/>
                    <a:pt x="21" y="12"/>
                  </a:cubicBezTo>
                  <a:cubicBezTo>
                    <a:pt x="21" y="17"/>
                    <a:pt x="17" y="20"/>
                    <a:pt x="13" y="20"/>
                  </a:cubicBezTo>
                  <a:cubicBezTo>
                    <a:pt x="8" y="20"/>
                    <a:pt x="4" y="17"/>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sp>
        <p:nvSpPr>
          <p:cNvPr id="124" name="Freeform 123"/>
          <p:cNvSpPr>
            <a:spLocks noEditPoints="1"/>
          </p:cNvSpPr>
          <p:nvPr/>
        </p:nvSpPr>
        <p:spPr bwMode="auto">
          <a:xfrm>
            <a:off x="10006983" y="4226411"/>
            <a:ext cx="204506" cy="212373"/>
          </a:xfrm>
          <a:custGeom>
            <a:avLst/>
            <a:gdLst>
              <a:gd name="T0" fmla="*/ 0 w 25"/>
              <a:gd name="T1" fmla="*/ 12 h 25"/>
              <a:gd name="T2" fmla="*/ 13 w 25"/>
              <a:gd name="T3" fmla="*/ 25 h 25"/>
              <a:gd name="T4" fmla="*/ 25 w 25"/>
              <a:gd name="T5" fmla="*/ 12 h 25"/>
              <a:gd name="T6" fmla="*/ 13 w 25"/>
              <a:gd name="T7" fmla="*/ 0 h 25"/>
              <a:gd name="T8" fmla="*/ 0 w 25"/>
              <a:gd name="T9" fmla="*/ 12 h 25"/>
              <a:gd name="T10" fmla="*/ 4 w 25"/>
              <a:gd name="T11" fmla="*/ 12 h 25"/>
              <a:gd name="T12" fmla="*/ 13 w 25"/>
              <a:gd name="T13" fmla="*/ 4 h 25"/>
              <a:gd name="T14" fmla="*/ 21 w 25"/>
              <a:gd name="T15" fmla="*/ 12 h 25"/>
              <a:gd name="T16" fmla="*/ 13 w 25"/>
              <a:gd name="T17" fmla="*/ 21 h 25"/>
              <a:gd name="T18" fmla="*/ 4 w 25"/>
              <a:gd name="T19" fmla="*/ 1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2"/>
                </a:moveTo>
                <a:cubicBezTo>
                  <a:pt x="0" y="19"/>
                  <a:pt x="6" y="25"/>
                  <a:pt x="13" y="25"/>
                </a:cubicBezTo>
                <a:cubicBezTo>
                  <a:pt x="19" y="25"/>
                  <a:pt x="25" y="19"/>
                  <a:pt x="25" y="12"/>
                </a:cubicBezTo>
                <a:cubicBezTo>
                  <a:pt x="25" y="6"/>
                  <a:pt x="19" y="0"/>
                  <a:pt x="13" y="0"/>
                </a:cubicBezTo>
                <a:cubicBezTo>
                  <a:pt x="6" y="0"/>
                  <a:pt x="0" y="6"/>
                  <a:pt x="0" y="12"/>
                </a:cubicBezTo>
                <a:close/>
                <a:moveTo>
                  <a:pt x="4" y="12"/>
                </a:moveTo>
                <a:cubicBezTo>
                  <a:pt x="4" y="8"/>
                  <a:pt x="8" y="4"/>
                  <a:pt x="13" y="4"/>
                </a:cubicBezTo>
                <a:cubicBezTo>
                  <a:pt x="17" y="4"/>
                  <a:pt x="21" y="8"/>
                  <a:pt x="21" y="12"/>
                </a:cubicBezTo>
                <a:cubicBezTo>
                  <a:pt x="21" y="17"/>
                  <a:pt x="17" y="21"/>
                  <a:pt x="13" y="21"/>
                </a:cubicBezTo>
                <a:cubicBezTo>
                  <a:pt x="8" y="21"/>
                  <a:pt x="4" y="17"/>
                  <a:pt x="4" y="12"/>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25" name="Freeform 124"/>
          <p:cNvSpPr>
            <a:spLocks noEditPoints="1"/>
          </p:cNvSpPr>
          <p:nvPr/>
        </p:nvSpPr>
        <p:spPr bwMode="auto">
          <a:xfrm>
            <a:off x="9904729" y="4132026"/>
            <a:ext cx="409009" cy="409009"/>
          </a:xfrm>
          <a:custGeom>
            <a:avLst/>
            <a:gdLst>
              <a:gd name="T0" fmla="*/ 0 w 49"/>
              <a:gd name="T1" fmla="*/ 24 h 49"/>
              <a:gd name="T2" fmla="*/ 25 w 49"/>
              <a:gd name="T3" fmla="*/ 49 h 49"/>
              <a:gd name="T4" fmla="*/ 49 w 49"/>
              <a:gd name="T5" fmla="*/ 24 h 49"/>
              <a:gd name="T6" fmla="*/ 25 w 49"/>
              <a:gd name="T7" fmla="*/ 0 h 49"/>
              <a:gd name="T8" fmla="*/ 0 w 49"/>
              <a:gd name="T9" fmla="*/ 24 h 49"/>
              <a:gd name="T10" fmla="*/ 8 w 49"/>
              <a:gd name="T11" fmla="*/ 24 h 49"/>
              <a:gd name="T12" fmla="*/ 25 w 49"/>
              <a:gd name="T13" fmla="*/ 7 h 49"/>
              <a:gd name="T14" fmla="*/ 41 w 49"/>
              <a:gd name="T15" fmla="*/ 24 h 49"/>
              <a:gd name="T16" fmla="*/ 25 w 49"/>
              <a:gd name="T17" fmla="*/ 41 h 49"/>
              <a:gd name="T18" fmla="*/ 8 w 49"/>
              <a:gd name="T19" fmla="*/ 24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0" y="24"/>
                </a:moveTo>
                <a:cubicBezTo>
                  <a:pt x="0" y="38"/>
                  <a:pt x="11" y="49"/>
                  <a:pt x="25" y="49"/>
                </a:cubicBezTo>
                <a:cubicBezTo>
                  <a:pt x="38" y="49"/>
                  <a:pt x="49" y="38"/>
                  <a:pt x="49" y="24"/>
                </a:cubicBezTo>
                <a:cubicBezTo>
                  <a:pt x="49" y="11"/>
                  <a:pt x="38" y="0"/>
                  <a:pt x="25" y="0"/>
                </a:cubicBezTo>
                <a:cubicBezTo>
                  <a:pt x="11" y="0"/>
                  <a:pt x="0" y="11"/>
                  <a:pt x="0" y="24"/>
                </a:cubicBezTo>
                <a:close/>
                <a:moveTo>
                  <a:pt x="8" y="24"/>
                </a:moveTo>
                <a:cubicBezTo>
                  <a:pt x="8" y="15"/>
                  <a:pt x="15" y="7"/>
                  <a:pt x="25" y="7"/>
                </a:cubicBezTo>
                <a:cubicBezTo>
                  <a:pt x="34" y="7"/>
                  <a:pt x="41" y="15"/>
                  <a:pt x="41" y="24"/>
                </a:cubicBezTo>
                <a:cubicBezTo>
                  <a:pt x="41" y="34"/>
                  <a:pt x="34" y="41"/>
                  <a:pt x="25" y="41"/>
                </a:cubicBezTo>
                <a:cubicBezTo>
                  <a:pt x="15" y="41"/>
                  <a:pt x="8" y="34"/>
                  <a:pt x="8" y="24"/>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28" name="Freeform 127"/>
          <p:cNvSpPr>
            <a:spLocks/>
          </p:cNvSpPr>
          <p:nvPr/>
        </p:nvSpPr>
        <p:spPr bwMode="auto">
          <a:xfrm>
            <a:off x="8693430" y="2928593"/>
            <a:ext cx="1274223" cy="1274223"/>
          </a:xfrm>
          <a:custGeom>
            <a:avLst/>
            <a:gdLst>
              <a:gd name="T0" fmla="*/ 0 w 162"/>
              <a:gd name="T1" fmla="*/ 4 h 162"/>
              <a:gd name="T2" fmla="*/ 159 w 162"/>
              <a:gd name="T3" fmla="*/ 162 h 162"/>
              <a:gd name="T4" fmla="*/ 162 w 162"/>
              <a:gd name="T5" fmla="*/ 158 h 162"/>
              <a:gd name="T6" fmla="*/ 3 w 162"/>
              <a:gd name="T7" fmla="*/ 0 h 162"/>
              <a:gd name="T8" fmla="*/ 0 w 162"/>
              <a:gd name="T9" fmla="*/ 4 h 162"/>
            </a:gdLst>
            <a:ahLst/>
            <a:cxnLst>
              <a:cxn ang="0">
                <a:pos x="T0" y="T1"/>
              </a:cxn>
              <a:cxn ang="0">
                <a:pos x="T2" y="T3"/>
              </a:cxn>
              <a:cxn ang="0">
                <a:pos x="T4" y="T5"/>
              </a:cxn>
              <a:cxn ang="0">
                <a:pos x="T6" y="T7"/>
              </a:cxn>
              <a:cxn ang="0">
                <a:pos x="T8" y="T9"/>
              </a:cxn>
            </a:cxnLst>
            <a:rect l="0" t="0" r="r" b="b"/>
            <a:pathLst>
              <a:path w="162" h="162">
                <a:moveTo>
                  <a:pt x="0" y="4"/>
                </a:moveTo>
                <a:lnTo>
                  <a:pt x="159" y="162"/>
                </a:lnTo>
                <a:lnTo>
                  <a:pt x="162" y="158"/>
                </a:lnTo>
                <a:lnTo>
                  <a:pt x="3" y="0"/>
                </a:lnTo>
                <a:lnTo>
                  <a:pt x="0" y="4"/>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29" name="Freeform 128"/>
          <p:cNvSpPr>
            <a:spLocks noEditPoints="1"/>
          </p:cNvSpPr>
          <p:nvPr/>
        </p:nvSpPr>
        <p:spPr bwMode="auto">
          <a:xfrm>
            <a:off x="11965506" y="3424122"/>
            <a:ext cx="196643" cy="212373"/>
          </a:xfrm>
          <a:custGeom>
            <a:avLst/>
            <a:gdLst>
              <a:gd name="T0" fmla="*/ 0 w 24"/>
              <a:gd name="T1" fmla="*/ 13 h 25"/>
              <a:gd name="T2" fmla="*/ 12 w 24"/>
              <a:gd name="T3" fmla="*/ 25 h 25"/>
              <a:gd name="T4" fmla="*/ 24 w 24"/>
              <a:gd name="T5" fmla="*/ 13 h 25"/>
              <a:gd name="T6" fmla="*/ 12 w 24"/>
              <a:gd name="T7" fmla="*/ 0 h 25"/>
              <a:gd name="T8" fmla="*/ 0 w 24"/>
              <a:gd name="T9" fmla="*/ 13 h 25"/>
              <a:gd name="T10" fmla="*/ 4 w 24"/>
              <a:gd name="T11" fmla="*/ 13 h 25"/>
              <a:gd name="T12" fmla="*/ 12 w 24"/>
              <a:gd name="T13" fmla="*/ 4 h 25"/>
              <a:gd name="T14" fmla="*/ 20 w 24"/>
              <a:gd name="T15" fmla="*/ 13 h 25"/>
              <a:gd name="T16" fmla="*/ 12 w 24"/>
              <a:gd name="T17" fmla="*/ 21 h 25"/>
              <a:gd name="T18" fmla="*/ 4 w 24"/>
              <a:gd name="T19"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5">
                <a:moveTo>
                  <a:pt x="0" y="13"/>
                </a:moveTo>
                <a:cubicBezTo>
                  <a:pt x="0" y="19"/>
                  <a:pt x="5" y="25"/>
                  <a:pt x="12" y="25"/>
                </a:cubicBezTo>
                <a:cubicBezTo>
                  <a:pt x="19" y="25"/>
                  <a:pt x="24" y="19"/>
                  <a:pt x="24" y="13"/>
                </a:cubicBezTo>
                <a:cubicBezTo>
                  <a:pt x="24" y="6"/>
                  <a:pt x="19" y="0"/>
                  <a:pt x="12" y="0"/>
                </a:cubicBezTo>
                <a:cubicBezTo>
                  <a:pt x="5" y="0"/>
                  <a:pt x="0" y="6"/>
                  <a:pt x="0" y="13"/>
                </a:cubicBezTo>
                <a:close/>
                <a:moveTo>
                  <a:pt x="4" y="13"/>
                </a:moveTo>
                <a:cubicBezTo>
                  <a:pt x="4" y="8"/>
                  <a:pt x="7" y="4"/>
                  <a:pt x="12" y="4"/>
                </a:cubicBezTo>
                <a:cubicBezTo>
                  <a:pt x="17" y="4"/>
                  <a:pt x="20" y="8"/>
                  <a:pt x="20" y="13"/>
                </a:cubicBezTo>
                <a:cubicBezTo>
                  <a:pt x="20" y="17"/>
                  <a:pt x="17" y="21"/>
                  <a:pt x="12" y="21"/>
                </a:cubicBezTo>
                <a:cubicBezTo>
                  <a:pt x="7" y="21"/>
                  <a:pt x="4" y="17"/>
                  <a:pt x="4" y="13"/>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30" name="Freeform 129"/>
          <p:cNvSpPr>
            <a:spLocks noEditPoints="1"/>
          </p:cNvSpPr>
          <p:nvPr/>
        </p:nvSpPr>
        <p:spPr bwMode="auto">
          <a:xfrm>
            <a:off x="11855391" y="3321874"/>
            <a:ext cx="416878" cy="409009"/>
          </a:xfrm>
          <a:custGeom>
            <a:avLst/>
            <a:gdLst>
              <a:gd name="T0" fmla="*/ 0 w 50"/>
              <a:gd name="T1" fmla="*/ 25 h 49"/>
              <a:gd name="T2" fmla="*/ 25 w 50"/>
              <a:gd name="T3" fmla="*/ 49 h 49"/>
              <a:gd name="T4" fmla="*/ 50 w 50"/>
              <a:gd name="T5" fmla="*/ 25 h 49"/>
              <a:gd name="T6" fmla="*/ 25 w 50"/>
              <a:gd name="T7" fmla="*/ 0 h 49"/>
              <a:gd name="T8" fmla="*/ 0 w 50"/>
              <a:gd name="T9" fmla="*/ 25 h 49"/>
              <a:gd name="T10" fmla="*/ 8 w 50"/>
              <a:gd name="T11" fmla="*/ 25 h 49"/>
              <a:gd name="T12" fmla="*/ 25 w 50"/>
              <a:gd name="T13" fmla="*/ 8 h 49"/>
              <a:gd name="T14" fmla="*/ 42 w 50"/>
              <a:gd name="T15" fmla="*/ 25 h 49"/>
              <a:gd name="T16" fmla="*/ 25 w 50"/>
              <a:gd name="T17" fmla="*/ 42 h 49"/>
              <a:gd name="T18" fmla="*/ 8 w 50"/>
              <a:gd name="T19" fmla="*/ 2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0" y="25"/>
                </a:moveTo>
                <a:cubicBezTo>
                  <a:pt x="0" y="38"/>
                  <a:pt x="11" y="49"/>
                  <a:pt x="25" y="49"/>
                </a:cubicBezTo>
                <a:cubicBezTo>
                  <a:pt x="39" y="49"/>
                  <a:pt x="50" y="38"/>
                  <a:pt x="50" y="25"/>
                </a:cubicBezTo>
                <a:cubicBezTo>
                  <a:pt x="50" y="11"/>
                  <a:pt x="39" y="0"/>
                  <a:pt x="25" y="0"/>
                </a:cubicBezTo>
                <a:cubicBezTo>
                  <a:pt x="11" y="0"/>
                  <a:pt x="0" y="11"/>
                  <a:pt x="0" y="25"/>
                </a:cubicBezTo>
                <a:close/>
                <a:moveTo>
                  <a:pt x="8" y="25"/>
                </a:moveTo>
                <a:cubicBezTo>
                  <a:pt x="8" y="15"/>
                  <a:pt x="16" y="8"/>
                  <a:pt x="25" y="8"/>
                </a:cubicBezTo>
                <a:cubicBezTo>
                  <a:pt x="34" y="8"/>
                  <a:pt x="42" y="15"/>
                  <a:pt x="42" y="25"/>
                </a:cubicBezTo>
                <a:cubicBezTo>
                  <a:pt x="42" y="34"/>
                  <a:pt x="34" y="42"/>
                  <a:pt x="25" y="42"/>
                </a:cubicBezTo>
                <a:cubicBezTo>
                  <a:pt x="16" y="42"/>
                  <a:pt x="8" y="34"/>
                  <a:pt x="8" y="25"/>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33" name="Rectangle 132"/>
          <p:cNvSpPr>
            <a:spLocks noChangeArrowheads="1"/>
          </p:cNvSpPr>
          <p:nvPr/>
        </p:nvSpPr>
        <p:spPr bwMode="auto">
          <a:xfrm>
            <a:off x="12044164" y="1178521"/>
            <a:ext cx="39331" cy="2158234"/>
          </a:xfrm>
          <a:prstGeom prst="rect">
            <a:avLst/>
          </a:prstGeom>
          <a:solidFill>
            <a:schemeClr val="bg1">
              <a:lumMod val="8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34" name="Freeform 133"/>
          <p:cNvSpPr>
            <a:spLocks noEditPoints="1"/>
          </p:cNvSpPr>
          <p:nvPr/>
        </p:nvSpPr>
        <p:spPr bwMode="auto">
          <a:xfrm>
            <a:off x="9181094" y="6169211"/>
            <a:ext cx="212373" cy="204506"/>
          </a:xfrm>
          <a:custGeom>
            <a:avLst/>
            <a:gdLst>
              <a:gd name="T0" fmla="*/ 0 w 25"/>
              <a:gd name="T1" fmla="*/ 12 h 24"/>
              <a:gd name="T2" fmla="*/ 13 w 25"/>
              <a:gd name="T3" fmla="*/ 24 h 24"/>
              <a:gd name="T4" fmla="*/ 25 w 25"/>
              <a:gd name="T5" fmla="*/ 12 h 24"/>
              <a:gd name="T6" fmla="*/ 13 w 25"/>
              <a:gd name="T7" fmla="*/ 0 h 24"/>
              <a:gd name="T8" fmla="*/ 0 w 25"/>
              <a:gd name="T9" fmla="*/ 12 h 24"/>
              <a:gd name="T10" fmla="*/ 4 w 25"/>
              <a:gd name="T11" fmla="*/ 12 h 24"/>
              <a:gd name="T12" fmla="*/ 13 w 25"/>
              <a:gd name="T13" fmla="*/ 4 h 24"/>
              <a:gd name="T14" fmla="*/ 21 w 25"/>
              <a:gd name="T15" fmla="*/ 12 h 24"/>
              <a:gd name="T16" fmla="*/ 13 w 25"/>
              <a:gd name="T17" fmla="*/ 21 h 24"/>
              <a:gd name="T18" fmla="*/ 4 w 25"/>
              <a:gd name="T19"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4">
                <a:moveTo>
                  <a:pt x="0" y="12"/>
                </a:moveTo>
                <a:cubicBezTo>
                  <a:pt x="0" y="19"/>
                  <a:pt x="6" y="24"/>
                  <a:pt x="13" y="24"/>
                </a:cubicBezTo>
                <a:cubicBezTo>
                  <a:pt x="19" y="24"/>
                  <a:pt x="25" y="19"/>
                  <a:pt x="25" y="12"/>
                </a:cubicBezTo>
                <a:cubicBezTo>
                  <a:pt x="25" y="5"/>
                  <a:pt x="19" y="0"/>
                  <a:pt x="13" y="0"/>
                </a:cubicBezTo>
                <a:cubicBezTo>
                  <a:pt x="6" y="0"/>
                  <a:pt x="0" y="5"/>
                  <a:pt x="0" y="12"/>
                </a:cubicBezTo>
                <a:close/>
                <a:moveTo>
                  <a:pt x="4" y="12"/>
                </a:moveTo>
                <a:cubicBezTo>
                  <a:pt x="4" y="8"/>
                  <a:pt x="8" y="4"/>
                  <a:pt x="13" y="4"/>
                </a:cubicBezTo>
                <a:cubicBezTo>
                  <a:pt x="17" y="4"/>
                  <a:pt x="21" y="8"/>
                  <a:pt x="21" y="12"/>
                </a:cubicBezTo>
                <a:cubicBezTo>
                  <a:pt x="21" y="17"/>
                  <a:pt x="17" y="21"/>
                  <a:pt x="13" y="21"/>
                </a:cubicBezTo>
                <a:cubicBezTo>
                  <a:pt x="8" y="21"/>
                  <a:pt x="4" y="17"/>
                  <a:pt x="4" y="12"/>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35" name="Freeform 134"/>
          <p:cNvSpPr>
            <a:spLocks noEditPoints="1"/>
          </p:cNvSpPr>
          <p:nvPr/>
        </p:nvSpPr>
        <p:spPr bwMode="auto">
          <a:xfrm>
            <a:off x="9078846" y="6074824"/>
            <a:ext cx="409009" cy="409009"/>
          </a:xfrm>
          <a:custGeom>
            <a:avLst/>
            <a:gdLst>
              <a:gd name="T0" fmla="*/ 0 w 49"/>
              <a:gd name="T1" fmla="*/ 24 h 49"/>
              <a:gd name="T2" fmla="*/ 25 w 49"/>
              <a:gd name="T3" fmla="*/ 49 h 49"/>
              <a:gd name="T4" fmla="*/ 49 w 49"/>
              <a:gd name="T5" fmla="*/ 24 h 49"/>
              <a:gd name="T6" fmla="*/ 25 w 49"/>
              <a:gd name="T7" fmla="*/ 0 h 49"/>
              <a:gd name="T8" fmla="*/ 0 w 49"/>
              <a:gd name="T9" fmla="*/ 24 h 49"/>
              <a:gd name="T10" fmla="*/ 8 w 49"/>
              <a:gd name="T11" fmla="*/ 24 h 49"/>
              <a:gd name="T12" fmla="*/ 25 w 49"/>
              <a:gd name="T13" fmla="*/ 7 h 49"/>
              <a:gd name="T14" fmla="*/ 41 w 49"/>
              <a:gd name="T15" fmla="*/ 24 h 49"/>
              <a:gd name="T16" fmla="*/ 25 w 49"/>
              <a:gd name="T17" fmla="*/ 41 h 49"/>
              <a:gd name="T18" fmla="*/ 8 w 49"/>
              <a:gd name="T19" fmla="*/ 24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0" y="24"/>
                </a:moveTo>
                <a:cubicBezTo>
                  <a:pt x="0" y="38"/>
                  <a:pt x="11" y="49"/>
                  <a:pt x="25" y="49"/>
                </a:cubicBezTo>
                <a:cubicBezTo>
                  <a:pt x="38" y="49"/>
                  <a:pt x="49" y="38"/>
                  <a:pt x="49" y="24"/>
                </a:cubicBezTo>
                <a:cubicBezTo>
                  <a:pt x="49" y="11"/>
                  <a:pt x="38" y="0"/>
                  <a:pt x="25" y="0"/>
                </a:cubicBezTo>
                <a:cubicBezTo>
                  <a:pt x="11" y="0"/>
                  <a:pt x="0" y="11"/>
                  <a:pt x="0" y="24"/>
                </a:cubicBezTo>
                <a:close/>
                <a:moveTo>
                  <a:pt x="8" y="24"/>
                </a:moveTo>
                <a:cubicBezTo>
                  <a:pt x="8" y="15"/>
                  <a:pt x="15" y="7"/>
                  <a:pt x="25" y="7"/>
                </a:cubicBezTo>
                <a:cubicBezTo>
                  <a:pt x="34" y="7"/>
                  <a:pt x="41" y="15"/>
                  <a:pt x="41" y="24"/>
                </a:cubicBezTo>
                <a:cubicBezTo>
                  <a:pt x="41" y="33"/>
                  <a:pt x="34" y="41"/>
                  <a:pt x="25" y="41"/>
                </a:cubicBezTo>
                <a:cubicBezTo>
                  <a:pt x="15" y="41"/>
                  <a:pt x="8" y="33"/>
                  <a:pt x="8" y="24"/>
                </a:cubicBezTo>
                <a:close/>
              </a:path>
            </a:pathLst>
          </a:custGeom>
          <a:solidFill>
            <a:schemeClr val="bg1">
              <a:lumMod val="85000"/>
            </a:schemeClr>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38" name="Rectangle 137"/>
          <p:cNvSpPr>
            <a:spLocks noChangeArrowheads="1"/>
          </p:cNvSpPr>
          <p:nvPr/>
        </p:nvSpPr>
        <p:spPr bwMode="auto">
          <a:xfrm>
            <a:off x="6557660" y="6279327"/>
            <a:ext cx="2532715" cy="47193"/>
          </a:xfrm>
          <a:prstGeom prst="rect">
            <a:avLst/>
          </a:prstGeom>
          <a:solidFill>
            <a:schemeClr val="bg1">
              <a:lumMod val="85000"/>
            </a:schemeClr>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39" name="Freeform 138"/>
          <p:cNvSpPr>
            <a:spLocks noEditPoints="1"/>
          </p:cNvSpPr>
          <p:nvPr/>
        </p:nvSpPr>
        <p:spPr bwMode="auto">
          <a:xfrm>
            <a:off x="9983384" y="8104141"/>
            <a:ext cx="204506" cy="204506"/>
          </a:xfrm>
          <a:custGeom>
            <a:avLst/>
            <a:gdLst>
              <a:gd name="T0" fmla="*/ 0 w 24"/>
              <a:gd name="T1" fmla="*/ 12 h 24"/>
              <a:gd name="T2" fmla="*/ 12 w 24"/>
              <a:gd name="T3" fmla="*/ 24 h 24"/>
              <a:gd name="T4" fmla="*/ 24 w 24"/>
              <a:gd name="T5" fmla="*/ 12 h 24"/>
              <a:gd name="T6" fmla="*/ 12 w 24"/>
              <a:gd name="T7" fmla="*/ 0 h 24"/>
              <a:gd name="T8" fmla="*/ 0 w 24"/>
              <a:gd name="T9" fmla="*/ 12 h 24"/>
              <a:gd name="T10" fmla="*/ 4 w 24"/>
              <a:gd name="T11" fmla="*/ 12 h 24"/>
              <a:gd name="T12" fmla="*/ 12 w 24"/>
              <a:gd name="T13" fmla="*/ 4 h 24"/>
              <a:gd name="T14" fmla="*/ 20 w 24"/>
              <a:gd name="T15" fmla="*/ 12 h 24"/>
              <a:gd name="T16" fmla="*/ 12 w 24"/>
              <a:gd name="T17" fmla="*/ 20 h 24"/>
              <a:gd name="T18" fmla="*/ 4 w 24"/>
              <a:gd name="T19"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0" y="12"/>
                </a:moveTo>
                <a:cubicBezTo>
                  <a:pt x="0" y="19"/>
                  <a:pt x="5" y="24"/>
                  <a:pt x="12" y="24"/>
                </a:cubicBezTo>
                <a:cubicBezTo>
                  <a:pt x="19" y="24"/>
                  <a:pt x="24" y="19"/>
                  <a:pt x="24" y="12"/>
                </a:cubicBezTo>
                <a:cubicBezTo>
                  <a:pt x="24" y="5"/>
                  <a:pt x="19" y="0"/>
                  <a:pt x="12" y="0"/>
                </a:cubicBezTo>
                <a:cubicBezTo>
                  <a:pt x="5" y="0"/>
                  <a:pt x="0" y="5"/>
                  <a:pt x="0" y="12"/>
                </a:cubicBezTo>
                <a:close/>
                <a:moveTo>
                  <a:pt x="4" y="12"/>
                </a:moveTo>
                <a:cubicBezTo>
                  <a:pt x="4" y="8"/>
                  <a:pt x="8" y="4"/>
                  <a:pt x="12" y="4"/>
                </a:cubicBezTo>
                <a:cubicBezTo>
                  <a:pt x="17" y="4"/>
                  <a:pt x="20" y="8"/>
                  <a:pt x="20" y="12"/>
                </a:cubicBezTo>
                <a:cubicBezTo>
                  <a:pt x="20" y="17"/>
                  <a:pt x="17" y="20"/>
                  <a:pt x="12" y="20"/>
                </a:cubicBezTo>
                <a:cubicBezTo>
                  <a:pt x="8" y="20"/>
                  <a:pt x="4" y="17"/>
                  <a:pt x="4" y="12"/>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40" name="Freeform 139"/>
          <p:cNvSpPr>
            <a:spLocks noEditPoints="1"/>
          </p:cNvSpPr>
          <p:nvPr/>
        </p:nvSpPr>
        <p:spPr bwMode="auto">
          <a:xfrm>
            <a:off x="9881135" y="7994023"/>
            <a:ext cx="416878" cy="424741"/>
          </a:xfrm>
          <a:custGeom>
            <a:avLst/>
            <a:gdLst>
              <a:gd name="T0" fmla="*/ 0 w 50"/>
              <a:gd name="T1" fmla="*/ 25 h 50"/>
              <a:gd name="T2" fmla="*/ 25 w 50"/>
              <a:gd name="T3" fmla="*/ 50 h 50"/>
              <a:gd name="T4" fmla="*/ 50 w 50"/>
              <a:gd name="T5" fmla="*/ 25 h 50"/>
              <a:gd name="T6" fmla="*/ 25 w 50"/>
              <a:gd name="T7" fmla="*/ 0 h 50"/>
              <a:gd name="T8" fmla="*/ 0 w 50"/>
              <a:gd name="T9" fmla="*/ 25 h 50"/>
              <a:gd name="T10" fmla="*/ 8 w 50"/>
              <a:gd name="T11" fmla="*/ 25 h 50"/>
              <a:gd name="T12" fmla="*/ 25 w 50"/>
              <a:gd name="T13" fmla="*/ 8 h 50"/>
              <a:gd name="T14" fmla="*/ 42 w 50"/>
              <a:gd name="T15" fmla="*/ 25 h 50"/>
              <a:gd name="T16" fmla="*/ 25 w 50"/>
              <a:gd name="T17" fmla="*/ 42 h 50"/>
              <a:gd name="T18" fmla="*/ 8 w 50"/>
              <a:gd name="T19"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0">
                <a:moveTo>
                  <a:pt x="0" y="25"/>
                </a:moveTo>
                <a:cubicBezTo>
                  <a:pt x="0" y="39"/>
                  <a:pt x="12" y="50"/>
                  <a:pt x="25" y="50"/>
                </a:cubicBezTo>
                <a:cubicBezTo>
                  <a:pt x="39" y="50"/>
                  <a:pt x="50" y="39"/>
                  <a:pt x="50" y="25"/>
                </a:cubicBezTo>
                <a:cubicBezTo>
                  <a:pt x="50" y="12"/>
                  <a:pt x="39" y="0"/>
                  <a:pt x="25" y="0"/>
                </a:cubicBezTo>
                <a:cubicBezTo>
                  <a:pt x="12" y="0"/>
                  <a:pt x="0" y="12"/>
                  <a:pt x="0" y="25"/>
                </a:cubicBezTo>
                <a:close/>
                <a:moveTo>
                  <a:pt x="8" y="25"/>
                </a:moveTo>
                <a:cubicBezTo>
                  <a:pt x="8" y="16"/>
                  <a:pt x="16" y="8"/>
                  <a:pt x="25" y="8"/>
                </a:cubicBezTo>
                <a:cubicBezTo>
                  <a:pt x="34" y="8"/>
                  <a:pt x="42" y="16"/>
                  <a:pt x="42" y="25"/>
                </a:cubicBezTo>
                <a:cubicBezTo>
                  <a:pt x="42" y="34"/>
                  <a:pt x="34" y="42"/>
                  <a:pt x="25" y="42"/>
                </a:cubicBezTo>
                <a:cubicBezTo>
                  <a:pt x="16" y="42"/>
                  <a:pt x="8" y="34"/>
                  <a:pt x="8" y="25"/>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43" name="Freeform 142"/>
          <p:cNvSpPr>
            <a:spLocks/>
          </p:cNvSpPr>
          <p:nvPr/>
        </p:nvSpPr>
        <p:spPr bwMode="auto">
          <a:xfrm>
            <a:off x="8669836" y="8340108"/>
            <a:ext cx="1282090" cy="1305685"/>
          </a:xfrm>
          <a:custGeom>
            <a:avLst/>
            <a:gdLst>
              <a:gd name="T0" fmla="*/ 0 w 163"/>
              <a:gd name="T1" fmla="*/ 163 h 166"/>
              <a:gd name="T2" fmla="*/ 3 w 163"/>
              <a:gd name="T3" fmla="*/ 166 h 166"/>
              <a:gd name="T4" fmla="*/ 163 w 163"/>
              <a:gd name="T5" fmla="*/ 4 h 166"/>
              <a:gd name="T6" fmla="*/ 160 w 163"/>
              <a:gd name="T7" fmla="*/ 0 h 166"/>
              <a:gd name="T8" fmla="*/ 0 w 163"/>
              <a:gd name="T9" fmla="*/ 163 h 166"/>
            </a:gdLst>
            <a:ahLst/>
            <a:cxnLst>
              <a:cxn ang="0">
                <a:pos x="T0" y="T1"/>
              </a:cxn>
              <a:cxn ang="0">
                <a:pos x="T2" y="T3"/>
              </a:cxn>
              <a:cxn ang="0">
                <a:pos x="T4" y="T5"/>
              </a:cxn>
              <a:cxn ang="0">
                <a:pos x="T6" y="T7"/>
              </a:cxn>
              <a:cxn ang="0">
                <a:pos x="T8" y="T9"/>
              </a:cxn>
            </a:cxnLst>
            <a:rect l="0" t="0" r="r" b="b"/>
            <a:pathLst>
              <a:path w="163" h="166">
                <a:moveTo>
                  <a:pt x="0" y="163"/>
                </a:moveTo>
                <a:lnTo>
                  <a:pt x="3" y="166"/>
                </a:lnTo>
                <a:lnTo>
                  <a:pt x="163" y="4"/>
                </a:lnTo>
                <a:lnTo>
                  <a:pt x="160" y="0"/>
                </a:lnTo>
                <a:lnTo>
                  <a:pt x="0" y="163"/>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44" name="Freeform 143"/>
          <p:cNvSpPr>
            <a:spLocks noEditPoints="1"/>
          </p:cNvSpPr>
          <p:nvPr/>
        </p:nvSpPr>
        <p:spPr bwMode="auto">
          <a:xfrm>
            <a:off x="11926183" y="8937891"/>
            <a:ext cx="204506" cy="204506"/>
          </a:xfrm>
          <a:custGeom>
            <a:avLst/>
            <a:gdLst>
              <a:gd name="T0" fmla="*/ 0 w 24"/>
              <a:gd name="T1" fmla="*/ 12 h 24"/>
              <a:gd name="T2" fmla="*/ 12 w 24"/>
              <a:gd name="T3" fmla="*/ 24 h 24"/>
              <a:gd name="T4" fmla="*/ 24 w 24"/>
              <a:gd name="T5" fmla="*/ 12 h 24"/>
              <a:gd name="T6" fmla="*/ 12 w 24"/>
              <a:gd name="T7" fmla="*/ 0 h 24"/>
              <a:gd name="T8" fmla="*/ 0 w 24"/>
              <a:gd name="T9" fmla="*/ 12 h 24"/>
              <a:gd name="T10" fmla="*/ 4 w 24"/>
              <a:gd name="T11" fmla="*/ 12 h 24"/>
              <a:gd name="T12" fmla="*/ 12 w 24"/>
              <a:gd name="T13" fmla="*/ 4 h 24"/>
              <a:gd name="T14" fmla="*/ 20 w 24"/>
              <a:gd name="T15" fmla="*/ 12 h 24"/>
              <a:gd name="T16" fmla="*/ 12 w 24"/>
              <a:gd name="T17" fmla="*/ 20 h 24"/>
              <a:gd name="T18" fmla="*/ 4 w 24"/>
              <a:gd name="T19"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0" y="12"/>
                </a:moveTo>
                <a:cubicBezTo>
                  <a:pt x="0" y="19"/>
                  <a:pt x="5" y="24"/>
                  <a:pt x="12" y="24"/>
                </a:cubicBezTo>
                <a:cubicBezTo>
                  <a:pt x="19" y="24"/>
                  <a:pt x="24" y="19"/>
                  <a:pt x="24" y="12"/>
                </a:cubicBezTo>
                <a:cubicBezTo>
                  <a:pt x="24" y="5"/>
                  <a:pt x="19" y="0"/>
                  <a:pt x="12" y="0"/>
                </a:cubicBezTo>
                <a:cubicBezTo>
                  <a:pt x="5" y="0"/>
                  <a:pt x="0" y="5"/>
                  <a:pt x="0" y="12"/>
                </a:cubicBezTo>
                <a:close/>
                <a:moveTo>
                  <a:pt x="4" y="12"/>
                </a:moveTo>
                <a:cubicBezTo>
                  <a:pt x="4" y="8"/>
                  <a:pt x="7" y="4"/>
                  <a:pt x="12" y="4"/>
                </a:cubicBezTo>
                <a:cubicBezTo>
                  <a:pt x="17" y="4"/>
                  <a:pt x="20" y="8"/>
                  <a:pt x="20" y="12"/>
                </a:cubicBezTo>
                <a:cubicBezTo>
                  <a:pt x="20" y="17"/>
                  <a:pt x="17" y="20"/>
                  <a:pt x="12" y="20"/>
                </a:cubicBezTo>
                <a:cubicBezTo>
                  <a:pt x="7" y="20"/>
                  <a:pt x="4" y="17"/>
                  <a:pt x="4" y="12"/>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45" name="Freeform 144"/>
          <p:cNvSpPr>
            <a:spLocks noEditPoints="1"/>
          </p:cNvSpPr>
          <p:nvPr/>
        </p:nvSpPr>
        <p:spPr bwMode="auto">
          <a:xfrm>
            <a:off x="11816063" y="8827774"/>
            <a:ext cx="424741" cy="424741"/>
          </a:xfrm>
          <a:custGeom>
            <a:avLst/>
            <a:gdLst>
              <a:gd name="T0" fmla="*/ 0 w 50"/>
              <a:gd name="T1" fmla="*/ 25 h 50"/>
              <a:gd name="T2" fmla="*/ 25 w 50"/>
              <a:gd name="T3" fmla="*/ 50 h 50"/>
              <a:gd name="T4" fmla="*/ 50 w 50"/>
              <a:gd name="T5" fmla="*/ 25 h 50"/>
              <a:gd name="T6" fmla="*/ 25 w 50"/>
              <a:gd name="T7" fmla="*/ 0 h 50"/>
              <a:gd name="T8" fmla="*/ 0 w 50"/>
              <a:gd name="T9" fmla="*/ 25 h 50"/>
              <a:gd name="T10" fmla="*/ 8 w 50"/>
              <a:gd name="T11" fmla="*/ 25 h 50"/>
              <a:gd name="T12" fmla="*/ 25 w 50"/>
              <a:gd name="T13" fmla="*/ 8 h 50"/>
              <a:gd name="T14" fmla="*/ 42 w 50"/>
              <a:gd name="T15" fmla="*/ 25 h 50"/>
              <a:gd name="T16" fmla="*/ 25 w 50"/>
              <a:gd name="T17" fmla="*/ 42 h 50"/>
              <a:gd name="T18" fmla="*/ 8 w 50"/>
              <a:gd name="T19"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0">
                <a:moveTo>
                  <a:pt x="0" y="25"/>
                </a:moveTo>
                <a:cubicBezTo>
                  <a:pt x="0" y="39"/>
                  <a:pt x="11" y="50"/>
                  <a:pt x="25" y="50"/>
                </a:cubicBezTo>
                <a:cubicBezTo>
                  <a:pt x="39" y="50"/>
                  <a:pt x="50" y="39"/>
                  <a:pt x="50" y="25"/>
                </a:cubicBezTo>
                <a:cubicBezTo>
                  <a:pt x="50" y="12"/>
                  <a:pt x="39" y="0"/>
                  <a:pt x="25" y="0"/>
                </a:cubicBezTo>
                <a:cubicBezTo>
                  <a:pt x="11" y="0"/>
                  <a:pt x="0" y="12"/>
                  <a:pt x="0" y="25"/>
                </a:cubicBezTo>
                <a:close/>
                <a:moveTo>
                  <a:pt x="8" y="25"/>
                </a:moveTo>
                <a:cubicBezTo>
                  <a:pt x="8" y="16"/>
                  <a:pt x="16" y="8"/>
                  <a:pt x="25" y="8"/>
                </a:cubicBezTo>
                <a:cubicBezTo>
                  <a:pt x="34" y="8"/>
                  <a:pt x="42" y="16"/>
                  <a:pt x="42" y="25"/>
                </a:cubicBezTo>
                <a:cubicBezTo>
                  <a:pt x="42" y="34"/>
                  <a:pt x="34" y="42"/>
                  <a:pt x="25" y="42"/>
                </a:cubicBezTo>
                <a:cubicBezTo>
                  <a:pt x="16" y="42"/>
                  <a:pt x="8" y="34"/>
                  <a:pt x="8" y="25"/>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48" name="Rectangle 147"/>
          <p:cNvSpPr>
            <a:spLocks noChangeArrowheads="1"/>
          </p:cNvSpPr>
          <p:nvPr/>
        </p:nvSpPr>
        <p:spPr bwMode="auto">
          <a:xfrm>
            <a:off x="12012701" y="9252513"/>
            <a:ext cx="31462" cy="2158234"/>
          </a:xfrm>
          <a:prstGeom prst="rect">
            <a:avLst/>
          </a:prstGeom>
          <a:solidFill>
            <a:schemeClr val="bg1">
              <a:lumMod val="8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49" name="Freeform 148"/>
          <p:cNvSpPr>
            <a:spLocks noEditPoints="1"/>
          </p:cNvSpPr>
          <p:nvPr/>
        </p:nvSpPr>
        <p:spPr bwMode="auto">
          <a:xfrm>
            <a:off x="13868975" y="8127735"/>
            <a:ext cx="212373" cy="196643"/>
          </a:xfrm>
          <a:custGeom>
            <a:avLst/>
            <a:gdLst>
              <a:gd name="T0" fmla="*/ 0 w 25"/>
              <a:gd name="T1" fmla="*/ 12 h 24"/>
              <a:gd name="T2" fmla="*/ 12 w 25"/>
              <a:gd name="T3" fmla="*/ 24 h 24"/>
              <a:gd name="T4" fmla="*/ 25 w 25"/>
              <a:gd name="T5" fmla="*/ 12 h 24"/>
              <a:gd name="T6" fmla="*/ 12 w 25"/>
              <a:gd name="T7" fmla="*/ 0 h 24"/>
              <a:gd name="T8" fmla="*/ 0 w 25"/>
              <a:gd name="T9" fmla="*/ 12 h 24"/>
              <a:gd name="T10" fmla="*/ 4 w 25"/>
              <a:gd name="T11" fmla="*/ 12 h 24"/>
              <a:gd name="T12" fmla="*/ 12 w 25"/>
              <a:gd name="T13" fmla="*/ 4 h 24"/>
              <a:gd name="T14" fmla="*/ 21 w 25"/>
              <a:gd name="T15" fmla="*/ 12 h 24"/>
              <a:gd name="T16" fmla="*/ 12 w 25"/>
              <a:gd name="T17" fmla="*/ 20 h 24"/>
              <a:gd name="T18" fmla="*/ 4 w 25"/>
              <a:gd name="T19"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4">
                <a:moveTo>
                  <a:pt x="0" y="12"/>
                </a:moveTo>
                <a:cubicBezTo>
                  <a:pt x="0" y="19"/>
                  <a:pt x="6" y="24"/>
                  <a:pt x="12" y="24"/>
                </a:cubicBezTo>
                <a:cubicBezTo>
                  <a:pt x="19" y="24"/>
                  <a:pt x="25" y="19"/>
                  <a:pt x="25" y="12"/>
                </a:cubicBezTo>
                <a:cubicBezTo>
                  <a:pt x="25" y="5"/>
                  <a:pt x="19" y="0"/>
                  <a:pt x="12" y="0"/>
                </a:cubicBezTo>
                <a:cubicBezTo>
                  <a:pt x="6" y="0"/>
                  <a:pt x="0" y="5"/>
                  <a:pt x="0" y="12"/>
                </a:cubicBezTo>
                <a:close/>
                <a:moveTo>
                  <a:pt x="4" y="12"/>
                </a:moveTo>
                <a:cubicBezTo>
                  <a:pt x="4" y="7"/>
                  <a:pt x="8" y="4"/>
                  <a:pt x="12" y="4"/>
                </a:cubicBezTo>
                <a:cubicBezTo>
                  <a:pt x="17" y="4"/>
                  <a:pt x="21" y="7"/>
                  <a:pt x="21" y="12"/>
                </a:cubicBezTo>
                <a:cubicBezTo>
                  <a:pt x="21" y="17"/>
                  <a:pt x="17" y="20"/>
                  <a:pt x="12" y="20"/>
                </a:cubicBezTo>
                <a:cubicBezTo>
                  <a:pt x="8" y="20"/>
                  <a:pt x="4" y="17"/>
                  <a:pt x="4" y="12"/>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50" name="Freeform 149"/>
          <p:cNvSpPr>
            <a:spLocks noEditPoints="1"/>
          </p:cNvSpPr>
          <p:nvPr/>
        </p:nvSpPr>
        <p:spPr bwMode="auto">
          <a:xfrm>
            <a:off x="13774589" y="8017617"/>
            <a:ext cx="409009" cy="416878"/>
          </a:xfrm>
          <a:custGeom>
            <a:avLst/>
            <a:gdLst>
              <a:gd name="T0" fmla="*/ 0 w 49"/>
              <a:gd name="T1" fmla="*/ 25 h 50"/>
              <a:gd name="T2" fmla="*/ 24 w 49"/>
              <a:gd name="T3" fmla="*/ 50 h 50"/>
              <a:gd name="T4" fmla="*/ 49 w 49"/>
              <a:gd name="T5" fmla="*/ 25 h 50"/>
              <a:gd name="T6" fmla="*/ 24 w 49"/>
              <a:gd name="T7" fmla="*/ 0 h 50"/>
              <a:gd name="T8" fmla="*/ 0 w 49"/>
              <a:gd name="T9" fmla="*/ 25 h 50"/>
              <a:gd name="T10" fmla="*/ 8 w 49"/>
              <a:gd name="T11" fmla="*/ 25 h 50"/>
              <a:gd name="T12" fmla="*/ 24 w 49"/>
              <a:gd name="T13" fmla="*/ 8 h 50"/>
              <a:gd name="T14" fmla="*/ 41 w 49"/>
              <a:gd name="T15" fmla="*/ 25 h 50"/>
              <a:gd name="T16" fmla="*/ 24 w 49"/>
              <a:gd name="T17" fmla="*/ 42 h 50"/>
              <a:gd name="T18" fmla="*/ 8 w 49"/>
              <a:gd name="T19"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0" y="25"/>
                </a:moveTo>
                <a:cubicBezTo>
                  <a:pt x="0" y="39"/>
                  <a:pt x="11" y="50"/>
                  <a:pt x="24" y="50"/>
                </a:cubicBezTo>
                <a:cubicBezTo>
                  <a:pt x="38" y="50"/>
                  <a:pt x="49" y="39"/>
                  <a:pt x="49" y="25"/>
                </a:cubicBezTo>
                <a:cubicBezTo>
                  <a:pt x="49" y="11"/>
                  <a:pt x="38" y="0"/>
                  <a:pt x="24" y="0"/>
                </a:cubicBezTo>
                <a:cubicBezTo>
                  <a:pt x="11" y="0"/>
                  <a:pt x="0" y="11"/>
                  <a:pt x="0" y="25"/>
                </a:cubicBezTo>
                <a:close/>
                <a:moveTo>
                  <a:pt x="8" y="25"/>
                </a:moveTo>
                <a:cubicBezTo>
                  <a:pt x="8" y="16"/>
                  <a:pt x="15" y="8"/>
                  <a:pt x="24" y="8"/>
                </a:cubicBezTo>
                <a:cubicBezTo>
                  <a:pt x="34" y="8"/>
                  <a:pt x="41" y="16"/>
                  <a:pt x="41" y="25"/>
                </a:cubicBezTo>
                <a:cubicBezTo>
                  <a:pt x="41" y="34"/>
                  <a:pt x="34" y="42"/>
                  <a:pt x="24" y="42"/>
                </a:cubicBezTo>
                <a:cubicBezTo>
                  <a:pt x="15" y="42"/>
                  <a:pt x="8" y="34"/>
                  <a:pt x="8" y="25"/>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53" name="Freeform 152"/>
          <p:cNvSpPr>
            <a:spLocks/>
          </p:cNvSpPr>
          <p:nvPr/>
        </p:nvSpPr>
        <p:spPr bwMode="auto">
          <a:xfrm>
            <a:off x="14104943" y="8347972"/>
            <a:ext cx="1282090" cy="1282090"/>
          </a:xfrm>
          <a:custGeom>
            <a:avLst/>
            <a:gdLst>
              <a:gd name="T0" fmla="*/ 0 w 163"/>
              <a:gd name="T1" fmla="*/ 5 h 163"/>
              <a:gd name="T2" fmla="*/ 160 w 163"/>
              <a:gd name="T3" fmla="*/ 163 h 163"/>
              <a:gd name="T4" fmla="*/ 163 w 163"/>
              <a:gd name="T5" fmla="*/ 160 h 163"/>
              <a:gd name="T6" fmla="*/ 4 w 163"/>
              <a:gd name="T7" fmla="*/ 0 h 163"/>
              <a:gd name="T8" fmla="*/ 0 w 163"/>
              <a:gd name="T9" fmla="*/ 5 h 163"/>
            </a:gdLst>
            <a:ahLst/>
            <a:cxnLst>
              <a:cxn ang="0">
                <a:pos x="T0" y="T1"/>
              </a:cxn>
              <a:cxn ang="0">
                <a:pos x="T2" y="T3"/>
              </a:cxn>
              <a:cxn ang="0">
                <a:pos x="T4" y="T5"/>
              </a:cxn>
              <a:cxn ang="0">
                <a:pos x="T6" y="T7"/>
              </a:cxn>
              <a:cxn ang="0">
                <a:pos x="T8" y="T9"/>
              </a:cxn>
            </a:cxnLst>
            <a:rect l="0" t="0" r="r" b="b"/>
            <a:pathLst>
              <a:path w="163" h="163">
                <a:moveTo>
                  <a:pt x="0" y="5"/>
                </a:moveTo>
                <a:lnTo>
                  <a:pt x="160" y="163"/>
                </a:lnTo>
                <a:lnTo>
                  <a:pt x="163" y="160"/>
                </a:lnTo>
                <a:lnTo>
                  <a:pt x="4" y="0"/>
                </a:lnTo>
                <a:lnTo>
                  <a:pt x="0" y="5"/>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54" name="Freeform 153"/>
          <p:cNvSpPr>
            <a:spLocks noEditPoints="1"/>
          </p:cNvSpPr>
          <p:nvPr/>
        </p:nvSpPr>
        <p:spPr bwMode="auto">
          <a:xfrm>
            <a:off x="14694862" y="6184941"/>
            <a:ext cx="212373" cy="204506"/>
          </a:xfrm>
          <a:custGeom>
            <a:avLst/>
            <a:gdLst>
              <a:gd name="T0" fmla="*/ 0 w 25"/>
              <a:gd name="T1" fmla="*/ 13 h 25"/>
              <a:gd name="T2" fmla="*/ 12 w 25"/>
              <a:gd name="T3" fmla="*/ 25 h 25"/>
              <a:gd name="T4" fmla="*/ 25 w 25"/>
              <a:gd name="T5" fmla="*/ 13 h 25"/>
              <a:gd name="T6" fmla="*/ 12 w 25"/>
              <a:gd name="T7" fmla="*/ 0 h 25"/>
              <a:gd name="T8" fmla="*/ 0 w 25"/>
              <a:gd name="T9" fmla="*/ 13 h 25"/>
              <a:gd name="T10" fmla="*/ 4 w 25"/>
              <a:gd name="T11" fmla="*/ 13 h 25"/>
              <a:gd name="T12" fmla="*/ 12 w 25"/>
              <a:gd name="T13" fmla="*/ 4 h 25"/>
              <a:gd name="T14" fmla="*/ 21 w 25"/>
              <a:gd name="T15" fmla="*/ 13 h 25"/>
              <a:gd name="T16" fmla="*/ 12 w 25"/>
              <a:gd name="T17" fmla="*/ 21 h 25"/>
              <a:gd name="T18" fmla="*/ 4 w 25"/>
              <a:gd name="T19"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0" y="13"/>
                </a:moveTo>
                <a:cubicBezTo>
                  <a:pt x="0" y="19"/>
                  <a:pt x="6" y="25"/>
                  <a:pt x="12" y="25"/>
                </a:cubicBezTo>
                <a:cubicBezTo>
                  <a:pt x="19" y="25"/>
                  <a:pt x="25" y="19"/>
                  <a:pt x="25" y="13"/>
                </a:cubicBezTo>
                <a:cubicBezTo>
                  <a:pt x="25" y="6"/>
                  <a:pt x="19" y="0"/>
                  <a:pt x="12" y="0"/>
                </a:cubicBezTo>
                <a:cubicBezTo>
                  <a:pt x="6" y="0"/>
                  <a:pt x="0" y="6"/>
                  <a:pt x="0" y="13"/>
                </a:cubicBezTo>
                <a:close/>
                <a:moveTo>
                  <a:pt x="4" y="13"/>
                </a:moveTo>
                <a:cubicBezTo>
                  <a:pt x="4" y="8"/>
                  <a:pt x="8" y="4"/>
                  <a:pt x="12" y="4"/>
                </a:cubicBezTo>
                <a:cubicBezTo>
                  <a:pt x="17" y="4"/>
                  <a:pt x="21" y="8"/>
                  <a:pt x="21" y="13"/>
                </a:cubicBezTo>
                <a:cubicBezTo>
                  <a:pt x="21" y="17"/>
                  <a:pt x="17" y="21"/>
                  <a:pt x="12" y="21"/>
                </a:cubicBezTo>
                <a:cubicBezTo>
                  <a:pt x="8" y="21"/>
                  <a:pt x="4" y="17"/>
                  <a:pt x="4" y="13"/>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55" name="Freeform 154"/>
          <p:cNvSpPr>
            <a:spLocks noEditPoints="1"/>
          </p:cNvSpPr>
          <p:nvPr/>
        </p:nvSpPr>
        <p:spPr bwMode="auto">
          <a:xfrm>
            <a:off x="14592610" y="6082687"/>
            <a:ext cx="416878" cy="409009"/>
          </a:xfrm>
          <a:custGeom>
            <a:avLst/>
            <a:gdLst>
              <a:gd name="T0" fmla="*/ 0 w 49"/>
              <a:gd name="T1" fmla="*/ 25 h 49"/>
              <a:gd name="T2" fmla="*/ 24 w 49"/>
              <a:gd name="T3" fmla="*/ 49 h 49"/>
              <a:gd name="T4" fmla="*/ 49 w 49"/>
              <a:gd name="T5" fmla="*/ 25 h 49"/>
              <a:gd name="T6" fmla="*/ 24 w 49"/>
              <a:gd name="T7" fmla="*/ 0 h 49"/>
              <a:gd name="T8" fmla="*/ 0 w 49"/>
              <a:gd name="T9" fmla="*/ 25 h 49"/>
              <a:gd name="T10" fmla="*/ 8 w 49"/>
              <a:gd name="T11" fmla="*/ 25 h 49"/>
              <a:gd name="T12" fmla="*/ 24 w 49"/>
              <a:gd name="T13" fmla="*/ 8 h 49"/>
              <a:gd name="T14" fmla="*/ 41 w 49"/>
              <a:gd name="T15" fmla="*/ 25 h 49"/>
              <a:gd name="T16" fmla="*/ 24 w 49"/>
              <a:gd name="T17" fmla="*/ 41 h 49"/>
              <a:gd name="T18" fmla="*/ 8 w 49"/>
              <a:gd name="T19" fmla="*/ 2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0" y="25"/>
                </a:moveTo>
                <a:cubicBezTo>
                  <a:pt x="0" y="38"/>
                  <a:pt x="11" y="49"/>
                  <a:pt x="24" y="49"/>
                </a:cubicBezTo>
                <a:cubicBezTo>
                  <a:pt x="38" y="49"/>
                  <a:pt x="49" y="38"/>
                  <a:pt x="49" y="25"/>
                </a:cubicBezTo>
                <a:cubicBezTo>
                  <a:pt x="49" y="11"/>
                  <a:pt x="38" y="0"/>
                  <a:pt x="24" y="0"/>
                </a:cubicBezTo>
                <a:cubicBezTo>
                  <a:pt x="11" y="0"/>
                  <a:pt x="0" y="11"/>
                  <a:pt x="0" y="25"/>
                </a:cubicBezTo>
                <a:close/>
                <a:moveTo>
                  <a:pt x="8" y="25"/>
                </a:moveTo>
                <a:cubicBezTo>
                  <a:pt x="8" y="15"/>
                  <a:pt x="15" y="8"/>
                  <a:pt x="24" y="8"/>
                </a:cubicBezTo>
                <a:cubicBezTo>
                  <a:pt x="34" y="8"/>
                  <a:pt x="41" y="15"/>
                  <a:pt x="41" y="25"/>
                </a:cubicBezTo>
                <a:cubicBezTo>
                  <a:pt x="41" y="34"/>
                  <a:pt x="34" y="41"/>
                  <a:pt x="24" y="41"/>
                </a:cubicBezTo>
                <a:cubicBezTo>
                  <a:pt x="15" y="41"/>
                  <a:pt x="8" y="34"/>
                  <a:pt x="8" y="25"/>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58" name="Rectangle 157"/>
          <p:cNvSpPr>
            <a:spLocks noChangeArrowheads="1"/>
          </p:cNvSpPr>
          <p:nvPr/>
        </p:nvSpPr>
        <p:spPr bwMode="auto">
          <a:xfrm>
            <a:off x="15009488" y="6271460"/>
            <a:ext cx="2532715" cy="47193"/>
          </a:xfrm>
          <a:prstGeom prst="rect">
            <a:avLst/>
          </a:prstGeom>
          <a:solidFill>
            <a:schemeClr val="bg1">
              <a:lumMod val="8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59" name="Freeform 158"/>
          <p:cNvSpPr>
            <a:spLocks noEditPoints="1"/>
          </p:cNvSpPr>
          <p:nvPr/>
        </p:nvSpPr>
        <p:spPr bwMode="auto">
          <a:xfrm>
            <a:off x="13900438" y="4257874"/>
            <a:ext cx="196643" cy="204506"/>
          </a:xfrm>
          <a:custGeom>
            <a:avLst/>
            <a:gdLst>
              <a:gd name="T0" fmla="*/ 0 w 24"/>
              <a:gd name="T1" fmla="*/ 13 h 25"/>
              <a:gd name="T2" fmla="*/ 12 w 24"/>
              <a:gd name="T3" fmla="*/ 25 h 25"/>
              <a:gd name="T4" fmla="*/ 24 w 24"/>
              <a:gd name="T5" fmla="*/ 13 h 25"/>
              <a:gd name="T6" fmla="*/ 12 w 24"/>
              <a:gd name="T7" fmla="*/ 0 h 25"/>
              <a:gd name="T8" fmla="*/ 0 w 24"/>
              <a:gd name="T9" fmla="*/ 13 h 25"/>
              <a:gd name="T10" fmla="*/ 4 w 24"/>
              <a:gd name="T11" fmla="*/ 13 h 25"/>
              <a:gd name="T12" fmla="*/ 12 w 24"/>
              <a:gd name="T13" fmla="*/ 4 h 25"/>
              <a:gd name="T14" fmla="*/ 20 w 24"/>
              <a:gd name="T15" fmla="*/ 13 h 25"/>
              <a:gd name="T16" fmla="*/ 12 w 24"/>
              <a:gd name="T17" fmla="*/ 21 h 25"/>
              <a:gd name="T18" fmla="*/ 4 w 24"/>
              <a:gd name="T19"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5">
                <a:moveTo>
                  <a:pt x="0" y="13"/>
                </a:moveTo>
                <a:cubicBezTo>
                  <a:pt x="0" y="19"/>
                  <a:pt x="5" y="25"/>
                  <a:pt x="12" y="25"/>
                </a:cubicBezTo>
                <a:cubicBezTo>
                  <a:pt x="19" y="25"/>
                  <a:pt x="24" y="19"/>
                  <a:pt x="24" y="13"/>
                </a:cubicBezTo>
                <a:cubicBezTo>
                  <a:pt x="24" y="6"/>
                  <a:pt x="19" y="0"/>
                  <a:pt x="12" y="0"/>
                </a:cubicBezTo>
                <a:cubicBezTo>
                  <a:pt x="5" y="0"/>
                  <a:pt x="0" y="6"/>
                  <a:pt x="0" y="13"/>
                </a:cubicBezTo>
                <a:close/>
                <a:moveTo>
                  <a:pt x="4" y="13"/>
                </a:moveTo>
                <a:cubicBezTo>
                  <a:pt x="4" y="8"/>
                  <a:pt x="7" y="4"/>
                  <a:pt x="12" y="4"/>
                </a:cubicBezTo>
                <a:cubicBezTo>
                  <a:pt x="16" y="4"/>
                  <a:pt x="20" y="8"/>
                  <a:pt x="20" y="13"/>
                </a:cubicBezTo>
                <a:cubicBezTo>
                  <a:pt x="20" y="17"/>
                  <a:pt x="16" y="21"/>
                  <a:pt x="12" y="21"/>
                </a:cubicBezTo>
                <a:cubicBezTo>
                  <a:pt x="7" y="21"/>
                  <a:pt x="4" y="17"/>
                  <a:pt x="4" y="13"/>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60" name="Freeform 159"/>
          <p:cNvSpPr>
            <a:spLocks noEditPoints="1"/>
          </p:cNvSpPr>
          <p:nvPr/>
        </p:nvSpPr>
        <p:spPr bwMode="auto">
          <a:xfrm>
            <a:off x="13790321" y="4155624"/>
            <a:ext cx="416878" cy="409009"/>
          </a:xfrm>
          <a:custGeom>
            <a:avLst/>
            <a:gdLst>
              <a:gd name="T0" fmla="*/ 0 w 50"/>
              <a:gd name="T1" fmla="*/ 25 h 49"/>
              <a:gd name="T2" fmla="*/ 25 w 50"/>
              <a:gd name="T3" fmla="*/ 49 h 49"/>
              <a:gd name="T4" fmla="*/ 50 w 50"/>
              <a:gd name="T5" fmla="*/ 25 h 49"/>
              <a:gd name="T6" fmla="*/ 25 w 50"/>
              <a:gd name="T7" fmla="*/ 0 h 49"/>
              <a:gd name="T8" fmla="*/ 0 w 50"/>
              <a:gd name="T9" fmla="*/ 25 h 49"/>
              <a:gd name="T10" fmla="*/ 8 w 50"/>
              <a:gd name="T11" fmla="*/ 25 h 49"/>
              <a:gd name="T12" fmla="*/ 25 w 50"/>
              <a:gd name="T13" fmla="*/ 8 h 49"/>
              <a:gd name="T14" fmla="*/ 42 w 50"/>
              <a:gd name="T15" fmla="*/ 25 h 49"/>
              <a:gd name="T16" fmla="*/ 25 w 50"/>
              <a:gd name="T17" fmla="*/ 42 h 49"/>
              <a:gd name="T18" fmla="*/ 8 w 50"/>
              <a:gd name="T19" fmla="*/ 2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0" y="25"/>
                </a:moveTo>
                <a:cubicBezTo>
                  <a:pt x="0" y="38"/>
                  <a:pt x="11" y="49"/>
                  <a:pt x="25" y="49"/>
                </a:cubicBezTo>
                <a:cubicBezTo>
                  <a:pt x="39" y="49"/>
                  <a:pt x="50" y="38"/>
                  <a:pt x="50" y="25"/>
                </a:cubicBezTo>
                <a:cubicBezTo>
                  <a:pt x="50" y="11"/>
                  <a:pt x="39" y="0"/>
                  <a:pt x="25" y="0"/>
                </a:cubicBezTo>
                <a:cubicBezTo>
                  <a:pt x="11" y="0"/>
                  <a:pt x="0" y="11"/>
                  <a:pt x="0" y="25"/>
                </a:cubicBezTo>
                <a:close/>
                <a:moveTo>
                  <a:pt x="8" y="25"/>
                </a:moveTo>
                <a:cubicBezTo>
                  <a:pt x="8" y="15"/>
                  <a:pt x="16" y="8"/>
                  <a:pt x="25" y="8"/>
                </a:cubicBezTo>
                <a:cubicBezTo>
                  <a:pt x="34" y="8"/>
                  <a:pt x="42" y="15"/>
                  <a:pt x="42" y="25"/>
                </a:cubicBezTo>
                <a:cubicBezTo>
                  <a:pt x="42" y="34"/>
                  <a:pt x="34" y="42"/>
                  <a:pt x="25" y="42"/>
                </a:cubicBezTo>
                <a:cubicBezTo>
                  <a:pt x="16" y="42"/>
                  <a:pt x="8" y="34"/>
                  <a:pt x="8" y="25"/>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63" name="Freeform 162"/>
          <p:cNvSpPr>
            <a:spLocks/>
          </p:cNvSpPr>
          <p:nvPr/>
        </p:nvSpPr>
        <p:spPr bwMode="auto">
          <a:xfrm>
            <a:off x="14120674" y="2967920"/>
            <a:ext cx="1289953" cy="1274223"/>
          </a:xfrm>
          <a:custGeom>
            <a:avLst/>
            <a:gdLst>
              <a:gd name="T0" fmla="*/ 0 w 164"/>
              <a:gd name="T1" fmla="*/ 157 h 162"/>
              <a:gd name="T2" fmla="*/ 4 w 164"/>
              <a:gd name="T3" fmla="*/ 162 h 162"/>
              <a:gd name="T4" fmla="*/ 164 w 164"/>
              <a:gd name="T5" fmla="*/ 4 h 162"/>
              <a:gd name="T6" fmla="*/ 161 w 164"/>
              <a:gd name="T7" fmla="*/ 0 h 162"/>
              <a:gd name="T8" fmla="*/ 0 w 164"/>
              <a:gd name="T9" fmla="*/ 157 h 162"/>
            </a:gdLst>
            <a:ahLst/>
            <a:cxnLst>
              <a:cxn ang="0">
                <a:pos x="T0" y="T1"/>
              </a:cxn>
              <a:cxn ang="0">
                <a:pos x="T2" y="T3"/>
              </a:cxn>
              <a:cxn ang="0">
                <a:pos x="T4" y="T5"/>
              </a:cxn>
              <a:cxn ang="0">
                <a:pos x="T6" y="T7"/>
              </a:cxn>
              <a:cxn ang="0">
                <a:pos x="T8" y="T9"/>
              </a:cxn>
            </a:cxnLst>
            <a:rect l="0" t="0" r="r" b="b"/>
            <a:pathLst>
              <a:path w="164" h="162">
                <a:moveTo>
                  <a:pt x="0" y="157"/>
                </a:moveTo>
                <a:lnTo>
                  <a:pt x="4" y="162"/>
                </a:lnTo>
                <a:lnTo>
                  <a:pt x="164" y="4"/>
                </a:lnTo>
                <a:lnTo>
                  <a:pt x="161" y="0"/>
                </a:lnTo>
                <a:lnTo>
                  <a:pt x="0" y="157"/>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89" name="Rounded Rectangle 188"/>
          <p:cNvSpPr/>
          <p:nvPr/>
        </p:nvSpPr>
        <p:spPr>
          <a:xfrm>
            <a:off x="1785215" y="5993867"/>
            <a:ext cx="4768734" cy="616313"/>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1" name="Oval 190"/>
          <p:cNvSpPr/>
          <p:nvPr/>
        </p:nvSpPr>
        <p:spPr>
          <a:xfrm>
            <a:off x="5988654" y="6083617"/>
            <a:ext cx="456203" cy="45620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2" name="Freeform 191"/>
          <p:cNvSpPr>
            <a:spLocks noEditPoints="1"/>
          </p:cNvSpPr>
          <p:nvPr/>
        </p:nvSpPr>
        <p:spPr bwMode="auto">
          <a:xfrm>
            <a:off x="6101635" y="6193470"/>
            <a:ext cx="248835" cy="248835"/>
          </a:xfrm>
          <a:custGeom>
            <a:avLst/>
            <a:gdLst>
              <a:gd name="T0" fmla="*/ 0 w 26"/>
              <a:gd name="T1" fmla="*/ 13 h 26"/>
              <a:gd name="T2" fmla="*/ 13 w 26"/>
              <a:gd name="T3" fmla="*/ 26 h 26"/>
              <a:gd name="T4" fmla="*/ 26 w 26"/>
              <a:gd name="T5" fmla="*/ 13 h 26"/>
              <a:gd name="T6" fmla="*/ 13 w 26"/>
              <a:gd name="T7" fmla="*/ 0 h 26"/>
              <a:gd name="T8" fmla="*/ 0 w 26"/>
              <a:gd name="T9" fmla="*/ 13 h 26"/>
              <a:gd name="T10" fmla="*/ 5 w 26"/>
              <a:gd name="T11" fmla="*/ 13 h 26"/>
              <a:gd name="T12" fmla="*/ 13 w 26"/>
              <a:gd name="T13" fmla="*/ 6 h 26"/>
              <a:gd name="T14" fmla="*/ 20 w 26"/>
              <a:gd name="T15" fmla="*/ 13 h 26"/>
              <a:gd name="T16" fmla="*/ 13 w 26"/>
              <a:gd name="T17" fmla="*/ 21 h 26"/>
              <a:gd name="T18" fmla="*/ 5 w 26"/>
              <a:gd name="T1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6">
                <a:moveTo>
                  <a:pt x="0" y="13"/>
                </a:moveTo>
                <a:cubicBezTo>
                  <a:pt x="0" y="20"/>
                  <a:pt x="6" y="26"/>
                  <a:pt x="13" y="26"/>
                </a:cubicBezTo>
                <a:cubicBezTo>
                  <a:pt x="20" y="26"/>
                  <a:pt x="26" y="20"/>
                  <a:pt x="26" y="13"/>
                </a:cubicBezTo>
                <a:cubicBezTo>
                  <a:pt x="26" y="6"/>
                  <a:pt x="20" y="0"/>
                  <a:pt x="13" y="0"/>
                </a:cubicBezTo>
                <a:cubicBezTo>
                  <a:pt x="6" y="0"/>
                  <a:pt x="0" y="6"/>
                  <a:pt x="0" y="13"/>
                </a:cubicBezTo>
                <a:close/>
                <a:moveTo>
                  <a:pt x="5" y="13"/>
                </a:moveTo>
                <a:cubicBezTo>
                  <a:pt x="5" y="9"/>
                  <a:pt x="9" y="6"/>
                  <a:pt x="13" y="6"/>
                </a:cubicBezTo>
                <a:cubicBezTo>
                  <a:pt x="17" y="6"/>
                  <a:pt x="20" y="9"/>
                  <a:pt x="20" y="13"/>
                </a:cubicBezTo>
                <a:cubicBezTo>
                  <a:pt x="20" y="17"/>
                  <a:pt x="17" y="21"/>
                  <a:pt x="13" y="21"/>
                </a:cubicBezTo>
                <a:cubicBezTo>
                  <a:pt x="9" y="21"/>
                  <a:pt x="5" y="17"/>
                  <a:pt x="5" y="13"/>
                </a:cubicBez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99" name="Rounded Rectangle 198"/>
          <p:cNvSpPr/>
          <p:nvPr/>
        </p:nvSpPr>
        <p:spPr>
          <a:xfrm>
            <a:off x="15276917" y="9448677"/>
            <a:ext cx="4768734" cy="616313"/>
          </a:xfrm>
          <a:prstGeom prst="roundRect">
            <a:avLst>
              <a:gd name="adj" fmla="val 5000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01" name="Oval 200"/>
          <p:cNvSpPr/>
          <p:nvPr/>
        </p:nvSpPr>
        <p:spPr>
          <a:xfrm>
            <a:off x="15379011" y="9538427"/>
            <a:ext cx="456203" cy="45620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02" name="Freeform 201"/>
          <p:cNvSpPr>
            <a:spLocks noEditPoints="1"/>
          </p:cNvSpPr>
          <p:nvPr/>
        </p:nvSpPr>
        <p:spPr bwMode="auto">
          <a:xfrm>
            <a:off x="15491992" y="9648280"/>
            <a:ext cx="248835" cy="248835"/>
          </a:xfrm>
          <a:custGeom>
            <a:avLst/>
            <a:gdLst>
              <a:gd name="T0" fmla="*/ 0 w 26"/>
              <a:gd name="T1" fmla="*/ 13 h 26"/>
              <a:gd name="T2" fmla="*/ 13 w 26"/>
              <a:gd name="T3" fmla="*/ 26 h 26"/>
              <a:gd name="T4" fmla="*/ 26 w 26"/>
              <a:gd name="T5" fmla="*/ 13 h 26"/>
              <a:gd name="T6" fmla="*/ 13 w 26"/>
              <a:gd name="T7" fmla="*/ 0 h 26"/>
              <a:gd name="T8" fmla="*/ 0 w 26"/>
              <a:gd name="T9" fmla="*/ 13 h 26"/>
              <a:gd name="T10" fmla="*/ 5 w 26"/>
              <a:gd name="T11" fmla="*/ 13 h 26"/>
              <a:gd name="T12" fmla="*/ 13 w 26"/>
              <a:gd name="T13" fmla="*/ 6 h 26"/>
              <a:gd name="T14" fmla="*/ 20 w 26"/>
              <a:gd name="T15" fmla="*/ 13 h 26"/>
              <a:gd name="T16" fmla="*/ 13 w 26"/>
              <a:gd name="T17" fmla="*/ 21 h 26"/>
              <a:gd name="T18" fmla="*/ 5 w 26"/>
              <a:gd name="T1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6">
                <a:moveTo>
                  <a:pt x="0" y="13"/>
                </a:moveTo>
                <a:cubicBezTo>
                  <a:pt x="0" y="20"/>
                  <a:pt x="6" y="26"/>
                  <a:pt x="13" y="26"/>
                </a:cubicBezTo>
                <a:cubicBezTo>
                  <a:pt x="20" y="26"/>
                  <a:pt x="26" y="20"/>
                  <a:pt x="26" y="13"/>
                </a:cubicBezTo>
                <a:cubicBezTo>
                  <a:pt x="26" y="6"/>
                  <a:pt x="20" y="0"/>
                  <a:pt x="13" y="0"/>
                </a:cubicBezTo>
                <a:cubicBezTo>
                  <a:pt x="6" y="0"/>
                  <a:pt x="0" y="6"/>
                  <a:pt x="0" y="13"/>
                </a:cubicBezTo>
                <a:close/>
                <a:moveTo>
                  <a:pt x="5" y="13"/>
                </a:moveTo>
                <a:cubicBezTo>
                  <a:pt x="5" y="9"/>
                  <a:pt x="9" y="6"/>
                  <a:pt x="13" y="6"/>
                </a:cubicBezTo>
                <a:cubicBezTo>
                  <a:pt x="17" y="6"/>
                  <a:pt x="20" y="9"/>
                  <a:pt x="20" y="13"/>
                </a:cubicBezTo>
                <a:cubicBezTo>
                  <a:pt x="20" y="17"/>
                  <a:pt x="17" y="21"/>
                  <a:pt x="13" y="21"/>
                </a:cubicBezTo>
                <a:cubicBezTo>
                  <a:pt x="9" y="21"/>
                  <a:pt x="5" y="17"/>
                  <a:pt x="5" y="13"/>
                </a:cubicBezTo>
                <a:close/>
              </a:path>
            </a:pathLst>
          </a:custGeom>
          <a:solidFill>
            <a:schemeClr val="bg2"/>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09" name="Rounded Rectangle 208"/>
          <p:cNvSpPr/>
          <p:nvPr/>
        </p:nvSpPr>
        <p:spPr>
          <a:xfrm>
            <a:off x="7545632" y="11398413"/>
            <a:ext cx="4768734" cy="616313"/>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11" name="Oval 210"/>
          <p:cNvSpPr/>
          <p:nvPr/>
        </p:nvSpPr>
        <p:spPr>
          <a:xfrm>
            <a:off x="11749070" y="11488163"/>
            <a:ext cx="456203" cy="45620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12" name="Freeform 211"/>
          <p:cNvSpPr>
            <a:spLocks noEditPoints="1"/>
          </p:cNvSpPr>
          <p:nvPr/>
        </p:nvSpPr>
        <p:spPr bwMode="auto">
          <a:xfrm>
            <a:off x="11862052" y="11598015"/>
            <a:ext cx="248835" cy="248835"/>
          </a:xfrm>
          <a:custGeom>
            <a:avLst/>
            <a:gdLst>
              <a:gd name="T0" fmla="*/ 0 w 26"/>
              <a:gd name="T1" fmla="*/ 13 h 26"/>
              <a:gd name="T2" fmla="*/ 13 w 26"/>
              <a:gd name="T3" fmla="*/ 26 h 26"/>
              <a:gd name="T4" fmla="*/ 26 w 26"/>
              <a:gd name="T5" fmla="*/ 13 h 26"/>
              <a:gd name="T6" fmla="*/ 13 w 26"/>
              <a:gd name="T7" fmla="*/ 0 h 26"/>
              <a:gd name="T8" fmla="*/ 0 w 26"/>
              <a:gd name="T9" fmla="*/ 13 h 26"/>
              <a:gd name="T10" fmla="*/ 5 w 26"/>
              <a:gd name="T11" fmla="*/ 13 h 26"/>
              <a:gd name="T12" fmla="*/ 13 w 26"/>
              <a:gd name="T13" fmla="*/ 6 h 26"/>
              <a:gd name="T14" fmla="*/ 20 w 26"/>
              <a:gd name="T15" fmla="*/ 13 h 26"/>
              <a:gd name="T16" fmla="*/ 13 w 26"/>
              <a:gd name="T17" fmla="*/ 21 h 26"/>
              <a:gd name="T18" fmla="*/ 5 w 26"/>
              <a:gd name="T1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6">
                <a:moveTo>
                  <a:pt x="0" y="13"/>
                </a:moveTo>
                <a:cubicBezTo>
                  <a:pt x="0" y="20"/>
                  <a:pt x="6" y="26"/>
                  <a:pt x="13" y="26"/>
                </a:cubicBezTo>
                <a:cubicBezTo>
                  <a:pt x="20" y="26"/>
                  <a:pt x="26" y="20"/>
                  <a:pt x="26" y="13"/>
                </a:cubicBezTo>
                <a:cubicBezTo>
                  <a:pt x="26" y="6"/>
                  <a:pt x="20" y="0"/>
                  <a:pt x="13" y="0"/>
                </a:cubicBezTo>
                <a:cubicBezTo>
                  <a:pt x="6" y="0"/>
                  <a:pt x="0" y="6"/>
                  <a:pt x="0" y="13"/>
                </a:cubicBezTo>
                <a:close/>
                <a:moveTo>
                  <a:pt x="5" y="13"/>
                </a:moveTo>
                <a:cubicBezTo>
                  <a:pt x="5" y="9"/>
                  <a:pt x="9" y="6"/>
                  <a:pt x="13" y="6"/>
                </a:cubicBezTo>
                <a:cubicBezTo>
                  <a:pt x="17" y="6"/>
                  <a:pt x="20" y="9"/>
                  <a:pt x="20" y="13"/>
                </a:cubicBezTo>
                <a:cubicBezTo>
                  <a:pt x="20" y="17"/>
                  <a:pt x="17" y="21"/>
                  <a:pt x="13" y="21"/>
                </a:cubicBezTo>
                <a:cubicBezTo>
                  <a:pt x="9" y="21"/>
                  <a:pt x="5" y="17"/>
                  <a:pt x="5" y="13"/>
                </a:cubicBez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14" name="Rounded Rectangle 213"/>
          <p:cNvSpPr/>
          <p:nvPr/>
        </p:nvSpPr>
        <p:spPr>
          <a:xfrm>
            <a:off x="3963367" y="9445665"/>
            <a:ext cx="4768734" cy="616313"/>
          </a:xfrm>
          <a:prstGeom prst="roundRect">
            <a:avLst>
              <a:gd name="adj" fmla="val 5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16" name="Oval 215"/>
          <p:cNvSpPr/>
          <p:nvPr/>
        </p:nvSpPr>
        <p:spPr>
          <a:xfrm>
            <a:off x="8166806" y="9535415"/>
            <a:ext cx="456203" cy="45620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17" name="Freeform 216"/>
          <p:cNvSpPr>
            <a:spLocks noEditPoints="1"/>
          </p:cNvSpPr>
          <p:nvPr/>
        </p:nvSpPr>
        <p:spPr bwMode="auto">
          <a:xfrm>
            <a:off x="8279787" y="9645267"/>
            <a:ext cx="248835" cy="248835"/>
          </a:xfrm>
          <a:custGeom>
            <a:avLst/>
            <a:gdLst>
              <a:gd name="T0" fmla="*/ 0 w 26"/>
              <a:gd name="T1" fmla="*/ 13 h 26"/>
              <a:gd name="T2" fmla="*/ 13 w 26"/>
              <a:gd name="T3" fmla="*/ 26 h 26"/>
              <a:gd name="T4" fmla="*/ 26 w 26"/>
              <a:gd name="T5" fmla="*/ 13 h 26"/>
              <a:gd name="T6" fmla="*/ 13 w 26"/>
              <a:gd name="T7" fmla="*/ 0 h 26"/>
              <a:gd name="T8" fmla="*/ 0 w 26"/>
              <a:gd name="T9" fmla="*/ 13 h 26"/>
              <a:gd name="T10" fmla="*/ 5 w 26"/>
              <a:gd name="T11" fmla="*/ 13 h 26"/>
              <a:gd name="T12" fmla="*/ 13 w 26"/>
              <a:gd name="T13" fmla="*/ 6 h 26"/>
              <a:gd name="T14" fmla="*/ 20 w 26"/>
              <a:gd name="T15" fmla="*/ 13 h 26"/>
              <a:gd name="T16" fmla="*/ 13 w 26"/>
              <a:gd name="T17" fmla="*/ 21 h 26"/>
              <a:gd name="T18" fmla="*/ 5 w 26"/>
              <a:gd name="T1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6">
                <a:moveTo>
                  <a:pt x="0" y="13"/>
                </a:moveTo>
                <a:cubicBezTo>
                  <a:pt x="0" y="20"/>
                  <a:pt x="6" y="26"/>
                  <a:pt x="13" y="26"/>
                </a:cubicBezTo>
                <a:cubicBezTo>
                  <a:pt x="20" y="26"/>
                  <a:pt x="26" y="20"/>
                  <a:pt x="26" y="13"/>
                </a:cubicBezTo>
                <a:cubicBezTo>
                  <a:pt x="26" y="6"/>
                  <a:pt x="20" y="0"/>
                  <a:pt x="13" y="0"/>
                </a:cubicBezTo>
                <a:cubicBezTo>
                  <a:pt x="6" y="0"/>
                  <a:pt x="0" y="6"/>
                  <a:pt x="0" y="13"/>
                </a:cubicBezTo>
                <a:close/>
                <a:moveTo>
                  <a:pt x="5" y="13"/>
                </a:moveTo>
                <a:cubicBezTo>
                  <a:pt x="5" y="9"/>
                  <a:pt x="9" y="6"/>
                  <a:pt x="13" y="6"/>
                </a:cubicBezTo>
                <a:cubicBezTo>
                  <a:pt x="17" y="6"/>
                  <a:pt x="20" y="9"/>
                  <a:pt x="20" y="13"/>
                </a:cubicBezTo>
                <a:cubicBezTo>
                  <a:pt x="20" y="17"/>
                  <a:pt x="17" y="21"/>
                  <a:pt x="13" y="21"/>
                </a:cubicBezTo>
                <a:cubicBezTo>
                  <a:pt x="9" y="21"/>
                  <a:pt x="5" y="17"/>
                  <a:pt x="5" y="13"/>
                </a:cubicBez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29" name="Rounded Rectangle 228"/>
          <p:cNvSpPr/>
          <p:nvPr/>
        </p:nvSpPr>
        <p:spPr>
          <a:xfrm>
            <a:off x="15317781" y="2495004"/>
            <a:ext cx="4768734" cy="616313"/>
          </a:xfrm>
          <a:prstGeom prst="roundRect">
            <a:avLst>
              <a:gd name="adj" fmla="val 50000"/>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31" name="Oval 230"/>
          <p:cNvSpPr/>
          <p:nvPr/>
        </p:nvSpPr>
        <p:spPr>
          <a:xfrm>
            <a:off x="15419875" y="2584754"/>
            <a:ext cx="456203" cy="45620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32" name="Freeform 231"/>
          <p:cNvSpPr>
            <a:spLocks noEditPoints="1"/>
          </p:cNvSpPr>
          <p:nvPr/>
        </p:nvSpPr>
        <p:spPr bwMode="auto">
          <a:xfrm>
            <a:off x="15532856" y="2694607"/>
            <a:ext cx="248835" cy="248835"/>
          </a:xfrm>
          <a:custGeom>
            <a:avLst/>
            <a:gdLst>
              <a:gd name="T0" fmla="*/ 0 w 26"/>
              <a:gd name="T1" fmla="*/ 13 h 26"/>
              <a:gd name="T2" fmla="*/ 13 w 26"/>
              <a:gd name="T3" fmla="*/ 26 h 26"/>
              <a:gd name="T4" fmla="*/ 26 w 26"/>
              <a:gd name="T5" fmla="*/ 13 h 26"/>
              <a:gd name="T6" fmla="*/ 13 w 26"/>
              <a:gd name="T7" fmla="*/ 0 h 26"/>
              <a:gd name="T8" fmla="*/ 0 w 26"/>
              <a:gd name="T9" fmla="*/ 13 h 26"/>
              <a:gd name="T10" fmla="*/ 5 w 26"/>
              <a:gd name="T11" fmla="*/ 13 h 26"/>
              <a:gd name="T12" fmla="*/ 13 w 26"/>
              <a:gd name="T13" fmla="*/ 6 h 26"/>
              <a:gd name="T14" fmla="*/ 20 w 26"/>
              <a:gd name="T15" fmla="*/ 13 h 26"/>
              <a:gd name="T16" fmla="*/ 13 w 26"/>
              <a:gd name="T17" fmla="*/ 21 h 26"/>
              <a:gd name="T18" fmla="*/ 5 w 26"/>
              <a:gd name="T1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6">
                <a:moveTo>
                  <a:pt x="0" y="13"/>
                </a:moveTo>
                <a:cubicBezTo>
                  <a:pt x="0" y="20"/>
                  <a:pt x="6" y="26"/>
                  <a:pt x="13" y="26"/>
                </a:cubicBezTo>
                <a:cubicBezTo>
                  <a:pt x="20" y="26"/>
                  <a:pt x="26" y="20"/>
                  <a:pt x="26" y="13"/>
                </a:cubicBezTo>
                <a:cubicBezTo>
                  <a:pt x="26" y="6"/>
                  <a:pt x="20" y="0"/>
                  <a:pt x="13" y="0"/>
                </a:cubicBezTo>
                <a:cubicBezTo>
                  <a:pt x="6" y="0"/>
                  <a:pt x="0" y="6"/>
                  <a:pt x="0" y="13"/>
                </a:cubicBezTo>
                <a:close/>
                <a:moveTo>
                  <a:pt x="5" y="13"/>
                </a:moveTo>
                <a:cubicBezTo>
                  <a:pt x="5" y="9"/>
                  <a:pt x="9" y="6"/>
                  <a:pt x="13" y="6"/>
                </a:cubicBezTo>
                <a:cubicBezTo>
                  <a:pt x="17" y="6"/>
                  <a:pt x="20" y="9"/>
                  <a:pt x="20" y="13"/>
                </a:cubicBezTo>
                <a:cubicBezTo>
                  <a:pt x="20" y="17"/>
                  <a:pt x="17" y="21"/>
                  <a:pt x="13" y="21"/>
                </a:cubicBezTo>
                <a:cubicBezTo>
                  <a:pt x="9" y="21"/>
                  <a:pt x="5" y="17"/>
                  <a:pt x="5" y="13"/>
                </a:cubicBez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44" name="Rounded Rectangle 243"/>
          <p:cNvSpPr/>
          <p:nvPr/>
        </p:nvSpPr>
        <p:spPr>
          <a:xfrm>
            <a:off x="11822831" y="576594"/>
            <a:ext cx="4768734" cy="616313"/>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46" name="Oval 245"/>
          <p:cNvSpPr/>
          <p:nvPr/>
        </p:nvSpPr>
        <p:spPr>
          <a:xfrm>
            <a:off x="11924925" y="666344"/>
            <a:ext cx="456203" cy="45620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47" name="Freeform 246"/>
          <p:cNvSpPr>
            <a:spLocks noEditPoints="1"/>
          </p:cNvSpPr>
          <p:nvPr/>
        </p:nvSpPr>
        <p:spPr bwMode="auto">
          <a:xfrm>
            <a:off x="12037906" y="776197"/>
            <a:ext cx="248835" cy="248835"/>
          </a:xfrm>
          <a:custGeom>
            <a:avLst/>
            <a:gdLst>
              <a:gd name="T0" fmla="*/ 0 w 26"/>
              <a:gd name="T1" fmla="*/ 13 h 26"/>
              <a:gd name="T2" fmla="*/ 13 w 26"/>
              <a:gd name="T3" fmla="*/ 26 h 26"/>
              <a:gd name="T4" fmla="*/ 26 w 26"/>
              <a:gd name="T5" fmla="*/ 13 h 26"/>
              <a:gd name="T6" fmla="*/ 13 w 26"/>
              <a:gd name="T7" fmla="*/ 0 h 26"/>
              <a:gd name="T8" fmla="*/ 0 w 26"/>
              <a:gd name="T9" fmla="*/ 13 h 26"/>
              <a:gd name="T10" fmla="*/ 5 w 26"/>
              <a:gd name="T11" fmla="*/ 13 h 26"/>
              <a:gd name="T12" fmla="*/ 13 w 26"/>
              <a:gd name="T13" fmla="*/ 6 h 26"/>
              <a:gd name="T14" fmla="*/ 20 w 26"/>
              <a:gd name="T15" fmla="*/ 13 h 26"/>
              <a:gd name="T16" fmla="*/ 13 w 26"/>
              <a:gd name="T17" fmla="*/ 21 h 26"/>
              <a:gd name="T18" fmla="*/ 5 w 26"/>
              <a:gd name="T1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6">
                <a:moveTo>
                  <a:pt x="0" y="13"/>
                </a:moveTo>
                <a:cubicBezTo>
                  <a:pt x="0" y="20"/>
                  <a:pt x="6" y="26"/>
                  <a:pt x="13" y="26"/>
                </a:cubicBezTo>
                <a:cubicBezTo>
                  <a:pt x="20" y="26"/>
                  <a:pt x="26" y="20"/>
                  <a:pt x="26" y="13"/>
                </a:cubicBezTo>
                <a:cubicBezTo>
                  <a:pt x="26" y="6"/>
                  <a:pt x="20" y="0"/>
                  <a:pt x="13" y="0"/>
                </a:cubicBezTo>
                <a:cubicBezTo>
                  <a:pt x="6" y="0"/>
                  <a:pt x="0" y="6"/>
                  <a:pt x="0" y="13"/>
                </a:cubicBezTo>
                <a:close/>
                <a:moveTo>
                  <a:pt x="5" y="13"/>
                </a:moveTo>
                <a:cubicBezTo>
                  <a:pt x="5" y="9"/>
                  <a:pt x="9" y="6"/>
                  <a:pt x="13" y="6"/>
                </a:cubicBezTo>
                <a:cubicBezTo>
                  <a:pt x="17" y="6"/>
                  <a:pt x="20" y="9"/>
                  <a:pt x="20" y="13"/>
                </a:cubicBezTo>
                <a:cubicBezTo>
                  <a:pt x="20" y="17"/>
                  <a:pt x="17" y="21"/>
                  <a:pt x="13" y="21"/>
                </a:cubicBezTo>
                <a:cubicBezTo>
                  <a:pt x="9" y="21"/>
                  <a:pt x="5" y="17"/>
                  <a:pt x="5" y="13"/>
                </a:cubicBez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48" name="Rectangle 247"/>
          <p:cNvSpPr/>
          <p:nvPr/>
        </p:nvSpPr>
        <p:spPr>
          <a:xfrm>
            <a:off x="12304828" y="1454403"/>
            <a:ext cx="3485551" cy="1126016"/>
          </a:xfrm>
          <a:prstGeom prst="rect">
            <a:avLst/>
          </a:prstGeom>
        </p:spPr>
        <p:txBody>
          <a:bodyPr wrap="square" lIns="0" tIns="0" rIns="0" bIns="0">
            <a:spAutoFit/>
          </a:bodyPr>
          <a:lstStyle/>
          <a:p>
            <a:pPr defTabSz="2438584">
              <a:lnSpc>
                <a:spcPct val="89000"/>
              </a:lnSpc>
            </a:pPr>
            <a:r>
              <a:rPr lang="en-US" sz="2740">
                <a:solidFill>
                  <a:srgbClr val="57565A"/>
                </a:solidFill>
                <a:latin typeface="Roboto Light"/>
              </a:rPr>
              <a:t>Lorem ipsum dolor sit amet, </a:t>
            </a:r>
            <a:r>
              <a:rPr lang="en-US" sz="2740" err="1">
                <a:solidFill>
                  <a:srgbClr val="57565A"/>
                </a:solidFill>
                <a:latin typeface="Roboto Light"/>
              </a:rPr>
              <a:t>consectetur</a:t>
            </a:r>
            <a:r>
              <a:rPr lang="en-US" sz="2740">
                <a:solidFill>
                  <a:srgbClr val="57565A"/>
                </a:solidFill>
                <a:latin typeface="Roboto Light"/>
              </a:rPr>
              <a:t> si adipiscing elit am</a:t>
            </a:r>
          </a:p>
        </p:txBody>
      </p:sp>
      <p:sp>
        <p:nvSpPr>
          <p:cNvPr id="250" name="Rectangle 249"/>
          <p:cNvSpPr/>
          <p:nvPr/>
        </p:nvSpPr>
        <p:spPr>
          <a:xfrm>
            <a:off x="12358786" y="521358"/>
            <a:ext cx="4232778" cy="646406"/>
          </a:xfrm>
          <a:prstGeom prst="rect">
            <a:avLst/>
          </a:prstGeom>
        </p:spPr>
        <p:txBody>
          <a:bodyPr wrap="square">
            <a:spAutoFit/>
          </a:bodyPr>
          <a:lstStyle/>
          <a:p>
            <a:pPr defTabSz="2438584"/>
            <a:r>
              <a:rPr lang="en-US" sz="3600">
                <a:solidFill>
                  <a:prstClr val="white"/>
                </a:solidFill>
                <a:latin typeface="Roboto Light"/>
              </a:rPr>
              <a:t>Worldwide Reach</a:t>
            </a:r>
          </a:p>
        </p:txBody>
      </p:sp>
      <p:sp>
        <p:nvSpPr>
          <p:cNvPr id="131" name="Rectangle 130"/>
          <p:cNvSpPr/>
          <p:nvPr/>
        </p:nvSpPr>
        <p:spPr>
          <a:xfrm>
            <a:off x="15857775" y="3356431"/>
            <a:ext cx="3485551" cy="1126016"/>
          </a:xfrm>
          <a:prstGeom prst="rect">
            <a:avLst/>
          </a:prstGeom>
        </p:spPr>
        <p:txBody>
          <a:bodyPr wrap="square" lIns="0" tIns="0" rIns="0" bIns="0">
            <a:spAutoFit/>
          </a:bodyPr>
          <a:lstStyle/>
          <a:p>
            <a:pPr defTabSz="2438584">
              <a:lnSpc>
                <a:spcPct val="89000"/>
              </a:lnSpc>
            </a:pPr>
            <a:r>
              <a:rPr lang="en-US" sz="2740">
                <a:solidFill>
                  <a:srgbClr val="57565A"/>
                </a:solidFill>
                <a:latin typeface="Roboto Light"/>
              </a:rPr>
              <a:t>Lorem ipsum dolor sit amet, </a:t>
            </a:r>
            <a:r>
              <a:rPr lang="en-US" sz="2740" err="1">
                <a:solidFill>
                  <a:srgbClr val="57565A"/>
                </a:solidFill>
                <a:latin typeface="Roboto Light"/>
              </a:rPr>
              <a:t>consectetur</a:t>
            </a:r>
            <a:r>
              <a:rPr lang="en-US" sz="2740">
                <a:solidFill>
                  <a:srgbClr val="57565A"/>
                </a:solidFill>
                <a:latin typeface="Roboto Light"/>
              </a:rPr>
              <a:t> si adipiscing elit am</a:t>
            </a:r>
          </a:p>
        </p:txBody>
      </p:sp>
      <p:sp>
        <p:nvSpPr>
          <p:cNvPr id="132" name="Rectangle 131"/>
          <p:cNvSpPr/>
          <p:nvPr/>
        </p:nvSpPr>
        <p:spPr>
          <a:xfrm>
            <a:off x="15911733" y="2423386"/>
            <a:ext cx="4232778" cy="646406"/>
          </a:xfrm>
          <a:prstGeom prst="rect">
            <a:avLst/>
          </a:prstGeom>
        </p:spPr>
        <p:txBody>
          <a:bodyPr wrap="square">
            <a:spAutoFit/>
          </a:bodyPr>
          <a:lstStyle/>
          <a:p>
            <a:pPr defTabSz="2438584"/>
            <a:r>
              <a:rPr lang="en-US" sz="3600">
                <a:solidFill>
                  <a:prstClr val="white"/>
                </a:solidFill>
                <a:latin typeface="Roboto Light"/>
              </a:rPr>
              <a:t>Winning network</a:t>
            </a:r>
          </a:p>
        </p:txBody>
      </p:sp>
      <p:sp>
        <p:nvSpPr>
          <p:cNvPr id="141" name="Rectangle 140"/>
          <p:cNvSpPr/>
          <p:nvPr/>
        </p:nvSpPr>
        <p:spPr>
          <a:xfrm>
            <a:off x="15758914" y="10328526"/>
            <a:ext cx="3485551" cy="1126016"/>
          </a:xfrm>
          <a:prstGeom prst="rect">
            <a:avLst/>
          </a:prstGeom>
        </p:spPr>
        <p:txBody>
          <a:bodyPr wrap="square" lIns="0" tIns="0" rIns="0" bIns="0">
            <a:spAutoFit/>
          </a:bodyPr>
          <a:lstStyle/>
          <a:p>
            <a:pPr defTabSz="2438584">
              <a:lnSpc>
                <a:spcPct val="89000"/>
              </a:lnSpc>
            </a:pPr>
            <a:r>
              <a:rPr lang="en-US" sz="2740">
                <a:solidFill>
                  <a:srgbClr val="57565A"/>
                </a:solidFill>
                <a:latin typeface="Roboto Light"/>
              </a:rPr>
              <a:t>Lorem ipsum dolor sit amet, </a:t>
            </a:r>
            <a:r>
              <a:rPr lang="en-US" sz="2740" err="1">
                <a:solidFill>
                  <a:srgbClr val="57565A"/>
                </a:solidFill>
                <a:latin typeface="Roboto Light"/>
              </a:rPr>
              <a:t>consectetur</a:t>
            </a:r>
            <a:r>
              <a:rPr lang="en-US" sz="2740">
                <a:solidFill>
                  <a:srgbClr val="57565A"/>
                </a:solidFill>
                <a:latin typeface="Roboto Light"/>
              </a:rPr>
              <a:t> si adipiscing elit am</a:t>
            </a:r>
          </a:p>
        </p:txBody>
      </p:sp>
      <p:sp>
        <p:nvSpPr>
          <p:cNvPr id="142" name="Rectangle 141"/>
          <p:cNvSpPr/>
          <p:nvPr/>
        </p:nvSpPr>
        <p:spPr>
          <a:xfrm>
            <a:off x="15812872" y="9382778"/>
            <a:ext cx="4232778" cy="646406"/>
          </a:xfrm>
          <a:prstGeom prst="rect">
            <a:avLst/>
          </a:prstGeom>
        </p:spPr>
        <p:txBody>
          <a:bodyPr wrap="square">
            <a:spAutoFit/>
          </a:bodyPr>
          <a:lstStyle/>
          <a:p>
            <a:pPr defTabSz="2438584"/>
            <a:r>
              <a:rPr lang="en-US" sz="3600">
                <a:solidFill>
                  <a:prstClr val="white"/>
                </a:solidFill>
                <a:latin typeface="Roboto Light"/>
              </a:rPr>
              <a:t>Agile progression</a:t>
            </a:r>
          </a:p>
        </p:txBody>
      </p:sp>
      <p:sp>
        <p:nvSpPr>
          <p:cNvPr id="146" name="Rectangle 145"/>
          <p:cNvSpPr/>
          <p:nvPr/>
        </p:nvSpPr>
        <p:spPr>
          <a:xfrm>
            <a:off x="4794235" y="8071639"/>
            <a:ext cx="3485551" cy="1126016"/>
          </a:xfrm>
          <a:prstGeom prst="rect">
            <a:avLst/>
          </a:prstGeom>
        </p:spPr>
        <p:txBody>
          <a:bodyPr wrap="square" lIns="0" tIns="0" rIns="0" bIns="0">
            <a:spAutoFit/>
          </a:bodyPr>
          <a:lstStyle/>
          <a:p>
            <a:pPr algn="r" defTabSz="2438584">
              <a:lnSpc>
                <a:spcPct val="89000"/>
              </a:lnSpc>
            </a:pPr>
            <a:r>
              <a:rPr lang="en-US" sz="2740">
                <a:solidFill>
                  <a:srgbClr val="57565A"/>
                </a:solidFill>
                <a:latin typeface="Roboto Light"/>
              </a:rPr>
              <a:t>Lorem ipsum dolor sit amet, </a:t>
            </a:r>
            <a:r>
              <a:rPr lang="en-US" sz="2740" err="1">
                <a:solidFill>
                  <a:srgbClr val="57565A"/>
                </a:solidFill>
                <a:latin typeface="Roboto Light"/>
              </a:rPr>
              <a:t>consectetur</a:t>
            </a:r>
            <a:r>
              <a:rPr lang="en-US" sz="2740">
                <a:solidFill>
                  <a:srgbClr val="57565A"/>
                </a:solidFill>
                <a:latin typeface="Roboto Light"/>
              </a:rPr>
              <a:t> si adipiscing elit am</a:t>
            </a:r>
          </a:p>
        </p:txBody>
      </p:sp>
      <p:sp>
        <p:nvSpPr>
          <p:cNvPr id="147" name="Rectangle 146"/>
          <p:cNvSpPr/>
          <p:nvPr/>
        </p:nvSpPr>
        <p:spPr>
          <a:xfrm>
            <a:off x="3963366" y="9385954"/>
            <a:ext cx="4232778" cy="646406"/>
          </a:xfrm>
          <a:prstGeom prst="rect">
            <a:avLst/>
          </a:prstGeom>
        </p:spPr>
        <p:txBody>
          <a:bodyPr wrap="square">
            <a:spAutoFit/>
          </a:bodyPr>
          <a:lstStyle/>
          <a:p>
            <a:pPr algn="r" defTabSz="2438584"/>
            <a:r>
              <a:rPr lang="en-US" sz="3600">
                <a:solidFill>
                  <a:prstClr val="white"/>
                </a:solidFill>
                <a:latin typeface="Roboto Light"/>
              </a:rPr>
              <a:t>Customer support</a:t>
            </a:r>
          </a:p>
        </p:txBody>
      </p:sp>
      <p:sp>
        <p:nvSpPr>
          <p:cNvPr id="151" name="Rectangle 150"/>
          <p:cNvSpPr/>
          <p:nvPr/>
        </p:nvSpPr>
        <p:spPr>
          <a:xfrm>
            <a:off x="2618593" y="4617785"/>
            <a:ext cx="3485551" cy="1126016"/>
          </a:xfrm>
          <a:prstGeom prst="rect">
            <a:avLst/>
          </a:prstGeom>
        </p:spPr>
        <p:txBody>
          <a:bodyPr wrap="square" lIns="0" tIns="0" rIns="0" bIns="0">
            <a:spAutoFit/>
          </a:bodyPr>
          <a:lstStyle/>
          <a:p>
            <a:pPr algn="r" defTabSz="2438584">
              <a:lnSpc>
                <a:spcPct val="89000"/>
              </a:lnSpc>
            </a:pPr>
            <a:r>
              <a:rPr lang="en-US" sz="2740">
                <a:solidFill>
                  <a:srgbClr val="57565A"/>
                </a:solidFill>
                <a:latin typeface="Roboto Light"/>
              </a:rPr>
              <a:t>Lorem ipsum dolor sit amet, </a:t>
            </a:r>
            <a:r>
              <a:rPr lang="en-US" sz="2740" err="1">
                <a:solidFill>
                  <a:srgbClr val="57565A"/>
                </a:solidFill>
                <a:latin typeface="Roboto Light"/>
              </a:rPr>
              <a:t>consectetur</a:t>
            </a:r>
            <a:r>
              <a:rPr lang="en-US" sz="2740">
                <a:solidFill>
                  <a:srgbClr val="57565A"/>
                </a:solidFill>
                <a:latin typeface="Roboto Light"/>
              </a:rPr>
              <a:t> si adipiscing elit am</a:t>
            </a:r>
          </a:p>
        </p:txBody>
      </p:sp>
      <p:sp>
        <p:nvSpPr>
          <p:cNvPr id="152" name="Rectangle 151"/>
          <p:cNvSpPr/>
          <p:nvPr/>
        </p:nvSpPr>
        <p:spPr>
          <a:xfrm>
            <a:off x="1787725" y="5936679"/>
            <a:ext cx="4232778" cy="646406"/>
          </a:xfrm>
          <a:prstGeom prst="rect">
            <a:avLst/>
          </a:prstGeom>
        </p:spPr>
        <p:txBody>
          <a:bodyPr wrap="square">
            <a:spAutoFit/>
          </a:bodyPr>
          <a:lstStyle/>
          <a:p>
            <a:pPr algn="r" defTabSz="2438584"/>
            <a:r>
              <a:rPr lang="en-US" sz="3600">
                <a:solidFill>
                  <a:prstClr val="white"/>
                </a:solidFill>
                <a:latin typeface="Roboto Light"/>
              </a:rPr>
              <a:t>Increase Traction</a:t>
            </a:r>
          </a:p>
        </p:txBody>
      </p:sp>
      <p:sp>
        <p:nvSpPr>
          <p:cNvPr id="156" name="Rectangle 155"/>
          <p:cNvSpPr/>
          <p:nvPr/>
        </p:nvSpPr>
        <p:spPr>
          <a:xfrm>
            <a:off x="4858852" y="1037666"/>
            <a:ext cx="3485551" cy="1126016"/>
          </a:xfrm>
          <a:prstGeom prst="rect">
            <a:avLst/>
          </a:prstGeom>
        </p:spPr>
        <p:txBody>
          <a:bodyPr wrap="square" lIns="0" tIns="0" rIns="0" bIns="0">
            <a:spAutoFit/>
          </a:bodyPr>
          <a:lstStyle/>
          <a:p>
            <a:pPr algn="r" defTabSz="2438584">
              <a:lnSpc>
                <a:spcPct val="89000"/>
              </a:lnSpc>
            </a:pPr>
            <a:r>
              <a:rPr lang="en-US" sz="2740">
                <a:solidFill>
                  <a:srgbClr val="57565A"/>
                </a:solidFill>
                <a:latin typeface="Roboto Light"/>
              </a:rPr>
              <a:t>Lorem ipsum dolor sit amet, </a:t>
            </a:r>
            <a:r>
              <a:rPr lang="en-US" sz="2740" err="1">
                <a:solidFill>
                  <a:srgbClr val="57565A"/>
                </a:solidFill>
                <a:latin typeface="Roboto Light"/>
              </a:rPr>
              <a:t>consectetur</a:t>
            </a:r>
            <a:r>
              <a:rPr lang="en-US" sz="2740">
                <a:solidFill>
                  <a:srgbClr val="57565A"/>
                </a:solidFill>
                <a:latin typeface="Roboto Light"/>
              </a:rPr>
              <a:t> si adipiscing elit am</a:t>
            </a:r>
          </a:p>
        </p:txBody>
      </p:sp>
      <p:sp>
        <p:nvSpPr>
          <p:cNvPr id="157" name="Rectangle 156"/>
          <p:cNvSpPr/>
          <p:nvPr/>
        </p:nvSpPr>
        <p:spPr>
          <a:xfrm>
            <a:off x="4027984" y="2364832"/>
            <a:ext cx="4232778" cy="646406"/>
          </a:xfrm>
          <a:prstGeom prst="rect">
            <a:avLst/>
          </a:prstGeom>
        </p:spPr>
        <p:txBody>
          <a:bodyPr wrap="square">
            <a:spAutoFit/>
          </a:bodyPr>
          <a:lstStyle/>
          <a:p>
            <a:pPr algn="r" defTabSz="2438584"/>
            <a:r>
              <a:rPr lang="en-US" sz="3600">
                <a:solidFill>
                  <a:prstClr val="white"/>
                </a:solidFill>
                <a:latin typeface="Roboto Light"/>
              </a:rPr>
              <a:t>Segmented Market</a:t>
            </a:r>
          </a:p>
        </p:txBody>
      </p:sp>
      <p:sp>
        <p:nvSpPr>
          <p:cNvPr id="161" name="Rectangle 160"/>
          <p:cNvSpPr/>
          <p:nvPr/>
        </p:nvSpPr>
        <p:spPr>
          <a:xfrm>
            <a:off x="8376500" y="10060977"/>
            <a:ext cx="3473956" cy="1126016"/>
          </a:xfrm>
          <a:prstGeom prst="rect">
            <a:avLst/>
          </a:prstGeom>
        </p:spPr>
        <p:txBody>
          <a:bodyPr wrap="square" lIns="0" tIns="0" rIns="0" bIns="0">
            <a:spAutoFit/>
          </a:bodyPr>
          <a:lstStyle/>
          <a:p>
            <a:pPr algn="r" defTabSz="2438584">
              <a:lnSpc>
                <a:spcPct val="89000"/>
              </a:lnSpc>
            </a:pPr>
            <a:r>
              <a:rPr lang="en-US" sz="2740">
                <a:solidFill>
                  <a:srgbClr val="57565A"/>
                </a:solidFill>
                <a:latin typeface="Roboto Light"/>
              </a:rPr>
              <a:t>Lorem ipsum dolor amet, </a:t>
            </a:r>
            <a:r>
              <a:rPr lang="en-US" sz="2740" err="1">
                <a:solidFill>
                  <a:srgbClr val="57565A"/>
                </a:solidFill>
                <a:latin typeface="Roboto Light"/>
              </a:rPr>
              <a:t>consectetur</a:t>
            </a:r>
            <a:r>
              <a:rPr lang="en-US" sz="2740">
                <a:solidFill>
                  <a:srgbClr val="57565A"/>
                </a:solidFill>
                <a:latin typeface="Roboto Light"/>
              </a:rPr>
              <a:t> si adipiscing elit am</a:t>
            </a:r>
          </a:p>
        </p:txBody>
      </p:sp>
      <p:sp>
        <p:nvSpPr>
          <p:cNvPr id="164" name="Rectangle 163"/>
          <p:cNvSpPr/>
          <p:nvPr/>
        </p:nvSpPr>
        <p:spPr>
          <a:xfrm>
            <a:off x="7534886" y="11337193"/>
            <a:ext cx="4232778" cy="646406"/>
          </a:xfrm>
          <a:prstGeom prst="rect">
            <a:avLst/>
          </a:prstGeom>
        </p:spPr>
        <p:txBody>
          <a:bodyPr wrap="square">
            <a:spAutoFit/>
          </a:bodyPr>
          <a:lstStyle/>
          <a:p>
            <a:pPr algn="r" defTabSz="2438584"/>
            <a:r>
              <a:rPr lang="en-US" sz="3600">
                <a:solidFill>
                  <a:prstClr val="white"/>
                </a:solidFill>
                <a:latin typeface="Roboto Light"/>
              </a:rPr>
              <a:t>Big business deal</a:t>
            </a:r>
          </a:p>
        </p:txBody>
      </p:sp>
      <p:grpSp>
        <p:nvGrpSpPr>
          <p:cNvPr id="166" name="Group 4"/>
          <p:cNvGrpSpPr>
            <a:grpSpLocks noChangeAspect="1"/>
          </p:cNvGrpSpPr>
          <p:nvPr/>
        </p:nvGrpSpPr>
        <p:grpSpPr bwMode="auto">
          <a:xfrm>
            <a:off x="19913107" y="3332298"/>
            <a:ext cx="1361380" cy="1323177"/>
            <a:chOff x="6635" y="952"/>
            <a:chExt cx="392" cy="381"/>
          </a:xfrm>
        </p:grpSpPr>
        <p:sp>
          <p:nvSpPr>
            <p:cNvPr id="167" name="Freeform 5"/>
            <p:cNvSpPr>
              <a:spLocks/>
            </p:cNvSpPr>
            <p:nvPr/>
          </p:nvSpPr>
          <p:spPr bwMode="auto">
            <a:xfrm>
              <a:off x="6794" y="952"/>
              <a:ext cx="84" cy="84"/>
            </a:xfrm>
            <a:custGeom>
              <a:avLst/>
              <a:gdLst>
                <a:gd name="T0" fmla="*/ 445 w 445"/>
                <a:gd name="T1" fmla="*/ 223 h 445"/>
                <a:gd name="T2" fmla="*/ 445 w 445"/>
                <a:gd name="T3" fmla="*/ 223 h 445"/>
                <a:gd name="T4" fmla="*/ 222 w 445"/>
                <a:gd name="T5" fmla="*/ 445 h 445"/>
                <a:gd name="T6" fmla="*/ 0 w 445"/>
                <a:gd name="T7" fmla="*/ 223 h 445"/>
                <a:gd name="T8" fmla="*/ 222 w 445"/>
                <a:gd name="T9" fmla="*/ 0 h 445"/>
                <a:gd name="T10" fmla="*/ 445 w 445"/>
                <a:gd name="T11" fmla="*/ 223 h 445"/>
                <a:gd name="T12" fmla="*/ 445 w 445"/>
                <a:gd name="T13" fmla="*/ 223 h 445"/>
              </a:gdLst>
              <a:ahLst/>
              <a:cxnLst>
                <a:cxn ang="0">
                  <a:pos x="T0" y="T1"/>
                </a:cxn>
                <a:cxn ang="0">
                  <a:pos x="T2" y="T3"/>
                </a:cxn>
                <a:cxn ang="0">
                  <a:pos x="T4" y="T5"/>
                </a:cxn>
                <a:cxn ang="0">
                  <a:pos x="T6" y="T7"/>
                </a:cxn>
                <a:cxn ang="0">
                  <a:pos x="T8" y="T9"/>
                </a:cxn>
                <a:cxn ang="0">
                  <a:pos x="T10" y="T11"/>
                </a:cxn>
                <a:cxn ang="0">
                  <a:pos x="T12" y="T13"/>
                </a:cxn>
              </a:cxnLst>
              <a:rect l="0" t="0" r="r" b="b"/>
              <a:pathLst>
                <a:path w="445" h="445">
                  <a:moveTo>
                    <a:pt x="445" y="223"/>
                  </a:moveTo>
                  <a:lnTo>
                    <a:pt x="445" y="223"/>
                  </a:lnTo>
                  <a:cubicBezTo>
                    <a:pt x="445" y="346"/>
                    <a:pt x="345" y="445"/>
                    <a:pt x="222" y="445"/>
                  </a:cubicBezTo>
                  <a:cubicBezTo>
                    <a:pt x="100" y="445"/>
                    <a:pt x="0" y="346"/>
                    <a:pt x="0" y="223"/>
                  </a:cubicBezTo>
                  <a:cubicBezTo>
                    <a:pt x="0" y="100"/>
                    <a:pt x="100" y="0"/>
                    <a:pt x="222" y="0"/>
                  </a:cubicBezTo>
                  <a:cubicBezTo>
                    <a:pt x="345" y="0"/>
                    <a:pt x="445" y="100"/>
                    <a:pt x="445" y="223"/>
                  </a:cubicBezTo>
                  <a:lnTo>
                    <a:pt x="445" y="223"/>
                  </a:lnTo>
                  <a:close/>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8" name="Freeform 6"/>
            <p:cNvSpPr>
              <a:spLocks/>
            </p:cNvSpPr>
            <p:nvPr/>
          </p:nvSpPr>
          <p:spPr bwMode="auto">
            <a:xfrm>
              <a:off x="6779" y="1089"/>
              <a:ext cx="114" cy="114"/>
            </a:xfrm>
            <a:custGeom>
              <a:avLst/>
              <a:gdLst>
                <a:gd name="T0" fmla="*/ 609 w 609"/>
                <a:gd name="T1" fmla="*/ 304 h 609"/>
                <a:gd name="T2" fmla="*/ 609 w 609"/>
                <a:gd name="T3" fmla="*/ 304 h 609"/>
                <a:gd name="T4" fmla="*/ 304 w 609"/>
                <a:gd name="T5" fmla="*/ 609 h 609"/>
                <a:gd name="T6" fmla="*/ 0 w 609"/>
                <a:gd name="T7" fmla="*/ 304 h 609"/>
                <a:gd name="T8" fmla="*/ 304 w 609"/>
                <a:gd name="T9" fmla="*/ 0 h 609"/>
                <a:gd name="T10" fmla="*/ 609 w 609"/>
                <a:gd name="T11" fmla="*/ 304 h 609"/>
                <a:gd name="T12" fmla="*/ 609 w 609"/>
                <a:gd name="T13" fmla="*/ 304 h 609"/>
              </a:gdLst>
              <a:ahLst/>
              <a:cxnLst>
                <a:cxn ang="0">
                  <a:pos x="T0" y="T1"/>
                </a:cxn>
                <a:cxn ang="0">
                  <a:pos x="T2" y="T3"/>
                </a:cxn>
                <a:cxn ang="0">
                  <a:pos x="T4" y="T5"/>
                </a:cxn>
                <a:cxn ang="0">
                  <a:pos x="T6" y="T7"/>
                </a:cxn>
                <a:cxn ang="0">
                  <a:pos x="T8" y="T9"/>
                </a:cxn>
                <a:cxn ang="0">
                  <a:pos x="T10" y="T11"/>
                </a:cxn>
                <a:cxn ang="0">
                  <a:pos x="T12" y="T13"/>
                </a:cxn>
              </a:cxnLst>
              <a:rect l="0" t="0" r="r" b="b"/>
              <a:pathLst>
                <a:path w="609" h="609">
                  <a:moveTo>
                    <a:pt x="609" y="304"/>
                  </a:moveTo>
                  <a:lnTo>
                    <a:pt x="609" y="304"/>
                  </a:lnTo>
                  <a:cubicBezTo>
                    <a:pt x="609" y="472"/>
                    <a:pt x="472" y="609"/>
                    <a:pt x="304" y="609"/>
                  </a:cubicBezTo>
                  <a:cubicBezTo>
                    <a:pt x="136" y="609"/>
                    <a:pt x="0" y="472"/>
                    <a:pt x="0" y="304"/>
                  </a:cubicBezTo>
                  <a:cubicBezTo>
                    <a:pt x="0" y="136"/>
                    <a:pt x="136" y="0"/>
                    <a:pt x="304" y="0"/>
                  </a:cubicBezTo>
                  <a:cubicBezTo>
                    <a:pt x="472" y="0"/>
                    <a:pt x="609" y="136"/>
                    <a:pt x="609" y="304"/>
                  </a:cubicBezTo>
                  <a:lnTo>
                    <a:pt x="609" y="304"/>
                  </a:lnTo>
                  <a:close/>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9" name="Freeform 7"/>
            <p:cNvSpPr>
              <a:spLocks/>
            </p:cNvSpPr>
            <p:nvPr/>
          </p:nvSpPr>
          <p:spPr bwMode="auto">
            <a:xfrm>
              <a:off x="6696" y="1250"/>
              <a:ext cx="84" cy="83"/>
            </a:xfrm>
            <a:custGeom>
              <a:avLst/>
              <a:gdLst>
                <a:gd name="T0" fmla="*/ 445 w 445"/>
                <a:gd name="T1" fmla="*/ 223 h 445"/>
                <a:gd name="T2" fmla="*/ 445 w 445"/>
                <a:gd name="T3" fmla="*/ 223 h 445"/>
                <a:gd name="T4" fmla="*/ 223 w 445"/>
                <a:gd name="T5" fmla="*/ 445 h 445"/>
                <a:gd name="T6" fmla="*/ 0 w 445"/>
                <a:gd name="T7" fmla="*/ 223 h 445"/>
                <a:gd name="T8" fmla="*/ 223 w 445"/>
                <a:gd name="T9" fmla="*/ 0 h 445"/>
                <a:gd name="T10" fmla="*/ 445 w 445"/>
                <a:gd name="T11" fmla="*/ 223 h 445"/>
                <a:gd name="T12" fmla="*/ 445 w 445"/>
                <a:gd name="T13" fmla="*/ 223 h 445"/>
              </a:gdLst>
              <a:ahLst/>
              <a:cxnLst>
                <a:cxn ang="0">
                  <a:pos x="T0" y="T1"/>
                </a:cxn>
                <a:cxn ang="0">
                  <a:pos x="T2" y="T3"/>
                </a:cxn>
                <a:cxn ang="0">
                  <a:pos x="T4" y="T5"/>
                </a:cxn>
                <a:cxn ang="0">
                  <a:pos x="T6" y="T7"/>
                </a:cxn>
                <a:cxn ang="0">
                  <a:pos x="T8" y="T9"/>
                </a:cxn>
                <a:cxn ang="0">
                  <a:pos x="T10" y="T11"/>
                </a:cxn>
                <a:cxn ang="0">
                  <a:pos x="T12" y="T13"/>
                </a:cxn>
              </a:cxnLst>
              <a:rect l="0" t="0" r="r" b="b"/>
              <a:pathLst>
                <a:path w="445" h="445">
                  <a:moveTo>
                    <a:pt x="445" y="223"/>
                  </a:moveTo>
                  <a:lnTo>
                    <a:pt x="445" y="223"/>
                  </a:lnTo>
                  <a:cubicBezTo>
                    <a:pt x="445" y="346"/>
                    <a:pt x="346" y="445"/>
                    <a:pt x="223" y="445"/>
                  </a:cubicBezTo>
                  <a:cubicBezTo>
                    <a:pt x="100" y="445"/>
                    <a:pt x="0" y="346"/>
                    <a:pt x="0" y="223"/>
                  </a:cubicBezTo>
                  <a:cubicBezTo>
                    <a:pt x="0" y="100"/>
                    <a:pt x="100" y="0"/>
                    <a:pt x="223" y="0"/>
                  </a:cubicBezTo>
                  <a:cubicBezTo>
                    <a:pt x="346" y="0"/>
                    <a:pt x="445" y="100"/>
                    <a:pt x="445" y="223"/>
                  </a:cubicBezTo>
                  <a:lnTo>
                    <a:pt x="445" y="223"/>
                  </a:lnTo>
                  <a:close/>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0" name="Freeform 8"/>
            <p:cNvSpPr>
              <a:spLocks/>
            </p:cNvSpPr>
            <p:nvPr/>
          </p:nvSpPr>
          <p:spPr bwMode="auto">
            <a:xfrm>
              <a:off x="6882" y="1250"/>
              <a:ext cx="84" cy="83"/>
            </a:xfrm>
            <a:custGeom>
              <a:avLst/>
              <a:gdLst>
                <a:gd name="T0" fmla="*/ 445 w 445"/>
                <a:gd name="T1" fmla="*/ 223 h 445"/>
                <a:gd name="T2" fmla="*/ 445 w 445"/>
                <a:gd name="T3" fmla="*/ 223 h 445"/>
                <a:gd name="T4" fmla="*/ 222 w 445"/>
                <a:gd name="T5" fmla="*/ 445 h 445"/>
                <a:gd name="T6" fmla="*/ 0 w 445"/>
                <a:gd name="T7" fmla="*/ 223 h 445"/>
                <a:gd name="T8" fmla="*/ 222 w 445"/>
                <a:gd name="T9" fmla="*/ 0 h 445"/>
                <a:gd name="T10" fmla="*/ 445 w 445"/>
                <a:gd name="T11" fmla="*/ 223 h 445"/>
                <a:gd name="T12" fmla="*/ 445 w 445"/>
                <a:gd name="T13" fmla="*/ 223 h 445"/>
              </a:gdLst>
              <a:ahLst/>
              <a:cxnLst>
                <a:cxn ang="0">
                  <a:pos x="T0" y="T1"/>
                </a:cxn>
                <a:cxn ang="0">
                  <a:pos x="T2" y="T3"/>
                </a:cxn>
                <a:cxn ang="0">
                  <a:pos x="T4" y="T5"/>
                </a:cxn>
                <a:cxn ang="0">
                  <a:pos x="T6" y="T7"/>
                </a:cxn>
                <a:cxn ang="0">
                  <a:pos x="T8" y="T9"/>
                </a:cxn>
                <a:cxn ang="0">
                  <a:pos x="T10" y="T11"/>
                </a:cxn>
                <a:cxn ang="0">
                  <a:pos x="T12" y="T13"/>
                </a:cxn>
              </a:cxnLst>
              <a:rect l="0" t="0" r="r" b="b"/>
              <a:pathLst>
                <a:path w="445" h="445">
                  <a:moveTo>
                    <a:pt x="445" y="223"/>
                  </a:moveTo>
                  <a:lnTo>
                    <a:pt x="445" y="223"/>
                  </a:lnTo>
                  <a:cubicBezTo>
                    <a:pt x="445" y="346"/>
                    <a:pt x="345" y="445"/>
                    <a:pt x="222" y="445"/>
                  </a:cubicBezTo>
                  <a:cubicBezTo>
                    <a:pt x="99" y="445"/>
                    <a:pt x="0" y="346"/>
                    <a:pt x="0" y="223"/>
                  </a:cubicBezTo>
                  <a:cubicBezTo>
                    <a:pt x="0" y="100"/>
                    <a:pt x="99" y="0"/>
                    <a:pt x="222" y="0"/>
                  </a:cubicBezTo>
                  <a:cubicBezTo>
                    <a:pt x="345" y="0"/>
                    <a:pt x="445" y="100"/>
                    <a:pt x="445" y="223"/>
                  </a:cubicBezTo>
                  <a:lnTo>
                    <a:pt x="445" y="223"/>
                  </a:lnTo>
                  <a:close/>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1" name="Freeform 9"/>
            <p:cNvSpPr>
              <a:spLocks/>
            </p:cNvSpPr>
            <p:nvPr/>
          </p:nvSpPr>
          <p:spPr bwMode="auto">
            <a:xfrm>
              <a:off x="6635" y="1066"/>
              <a:ext cx="84" cy="84"/>
            </a:xfrm>
            <a:custGeom>
              <a:avLst/>
              <a:gdLst>
                <a:gd name="T0" fmla="*/ 445 w 445"/>
                <a:gd name="T1" fmla="*/ 223 h 445"/>
                <a:gd name="T2" fmla="*/ 445 w 445"/>
                <a:gd name="T3" fmla="*/ 223 h 445"/>
                <a:gd name="T4" fmla="*/ 222 w 445"/>
                <a:gd name="T5" fmla="*/ 445 h 445"/>
                <a:gd name="T6" fmla="*/ 0 w 445"/>
                <a:gd name="T7" fmla="*/ 223 h 445"/>
                <a:gd name="T8" fmla="*/ 222 w 445"/>
                <a:gd name="T9" fmla="*/ 0 h 445"/>
                <a:gd name="T10" fmla="*/ 445 w 445"/>
                <a:gd name="T11" fmla="*/ 223 h 445"/>
                <a:gd name="T12" fmla="*/ 445 w 445"/>
                <a:gd name="T13" fmla="*/ 223 h 445"/>
              </a:gdLst>
              <a:ahLst/>
              <a:cxnLst>
                <a:cxn ang="0">
                  <a:pos x="T0" y="T1"/>
                </a:cxn>
                <a:cxn ang="0">
                  <a:pos x="T2" y="T3"/>
                </a:cxn>
                <a:cxn ang="0">
                  <a:pos x="T4" y="T5"/>
                </a:cxn>
                <a:cxn ang="0">
                  <a:pos x="T6" y="T7"/>
                </a:cxn>
                <a:cxn ang="0">
                  <a:pos x="T8" y="T9"/>
                </a:cxn>
                <a:cxn ang="0">
                  <a:pos x="T10" y="T11"/>
                </a:cxn>
                <a:cxn ang="0">
                  <a:pos x="T12" y="T13"/>
                </a:cxn>
              </a:cxnLst>
              <a:rect l="0" t="0" r="r" b="b"/>
              <a:pathLst>
                <a:path w="445" h="445">
                  <a:moveTo>
                    <a:pt x="445" y="223"/>
                  </a:moveTo>
                  <a:lnTo>
                    <a:pt x="445" y="223"/>
                  </a:lnTo>
                  <a:cubicBezTo>
                    <a:pt x="445" y="346"/>
                    <a:pt x="345" y="445"/>
                    <a:pt x="222" y="445"/>
                  </a:cubicBezTo>
                  <a:cubicBezTo>
                    <a:pt x="99" y="445"/>
                    <a:pt x="0" y="346"/>
                    <a:pt x="0" y="223"/>
                  </a:cubicBezTo>
                  <a:cubicBezTo>
                    <a:pt x="0" y="100"/>
                    <a:pt x="99" y="0"/>
                    <a:pt x="222" y="0"/>
                  </a:cubicBezTo>
                  <a:cubicBezTo>
                    <a:pt x="345" y="0"/>
                    <a:pt x="445" y="100"/>
                    <a:pt x="445" y="223"/>
                  </a:cubicBezTo>
                  <a:lnTo>
                    <a:pt x="445" y="223"/>
                  </a:lnTo>
                  <a:close/>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2" name="Freeform 10"/>
            <p:cNvSpPr>
              <a:spLocks/>
            </p:cNvSpPr>
            <p:nvPr/>
          </p:nvSpPr>
          <p:spPr bwMode="auto">
            <a:xfrm>
              <a:off x="6943" y="1066"/>
              <a:ext cx="84" cy="84"/>
            </a:xfrm>
            <a:custGeom>
              <a:avLst/>
              <a:gdLst>
                <a:gd name="T0" fmla="*/ 445 w 445"/>
                <a:gd name="T1" fmla="*/ 223 h 445"/>
                <a:gd name="T2" fmla="*/ 445 w 445"/>
                <a:gd name="T3" fmla="*/ 223 h 445"/>
                <a:gd name="T4" fmla="*/ 222 w 445"/>
                <a:gd name="T5" fmla="*/ 445 h 445"/>
                <a:gd name="T6" fmla="*/ 0 w 445"/>
                <a:gd name="T7" fmla="*/ 223 h 445"/>
                <a:gd name="T8" fmla="*/ 222 w 445"/>
                <a:gd name="T9" fmla="*/ 0 h 445"/>
                <a:gd name="T10" fmla="*/ 445 w 445"/>
                <a:gd name="T11" fmla="*/ 223 h 445"/>
                <a:gd name="T12" fmla="*/ 445 w 445"/>
                <a:gd name="T13" fmla="*/ 223 h 445"/>
              </a:gdLst>
              <a:ahLst/>
              <a:cxnLst>
                <a:cxn ang="0">
                  <a:pos x="T0" y="T1"/>
                </a:cxn>
                <a:cxn ang="0">
                  <a:pos x="T2" y="T3"/>
                </a:cxn>
                <a:cxn ang="0">
                  <a:pos x="T4" y="T5"/>
                </a:cxn>
                <a:cxn ang="0">
                  <a:pos x="T6" y="T7"/>
                </a:cxn>
                <a:cxn ang="0">
                  <a:pos x="T8" y="T9"/>
                </a:cxn>
                <a:cxn ang="0">
                  <a:pos x="T10" y="T11"/>
                </a:cxn>
                <a:cxn ang="0">
                  <a:pos x="T12" y="T13"/>
                </a:cxn>
              </a:cxnLst>
              <a:rect l="0" t="0" r="r" b="b"/>
              <a:pathLst>
                <a:path w="445" h="445">
                  <a:moveTo>
                    <a:pt x="445" y="223"/>
                  </a:moveTo>
                  <a:lnTo>
                    <a:pt x="445" y="223"/>
                  </a:lnTo>
                  <a:cubicBezTo>
                    <a:pt x="445" y="346"/>
                    <a:pt x="345" y="445"/>
                    <a:pt x="222" y="445"/>
                  </a:cubicBezTo>
                  <a:cubicBezTo>
                    <a:pt x="100" y="445"/>
                    <a:pt x="0" y="346"/>
                    <a:pt x="0" y="223"/>
                  </a:cubicBezTo>
                  <a:cubicBezTo>
                    <a:pt x="0" y="100"/>
                    <a:pt x="100" y="0"/>
                    <a:pt x="222" y="0"/>
                  </a:cubicBezTo>
                  <a:cubicBezTo>
                    <a:pt x="345" y="0"/>
                    <a:pt x="445" y="100"/>
                    <a:pt x="445" y="223"/>
                  </a:cubicBezTo>
                  <a:lnTo>
                    <a:pt x="445" y="223"/>
                  </a:lnTo>
                  <a:close/>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3" name="Freeform 11"/>
            <p:cNvSpPr>
              <a:spLocks/>
            </p:cNvSpPr>
            <p:nvPr/>
          </p:nvSpPr>
          <p:spPr bwMode="auto">
            <a:xfrm>
              <a:off x="6717" y="1118"/>
              <a:ext cx="62" cy="14"/>
            </a:xfrm>
            <a:custGeom>
              <a:avLst/>
              <a:gdLst>
                <a:gd name="T0" fmla="*/ 0 w 326"/>
                <a:gd name="T1" fmla="*/ 0 h 72"/>
                <a:gd name="T2" fmla="*/ 0 w 326"/>
                <a:gd name="T3" fmla="*/ 0 h 72"/>
                <a:gd name="T4" fmla="*/ 326 w 326"/>
                <a:gd name="T5" fmla="*/ 72 h 72"/>
              </a:gdLst>
              <a:ahLst/>
              <a:cxnLst>
                <a:cxn ang="0">
                  <a:pos x="T0" y="T1"/>
                </a:cxn>
                <a:cxn ang="0">
                  <a:pos x="T2" y="T3"/>
                </a:cxn>
                <a:cxn ang="0">
                  <a:pos x="T4" y="T5"/>
                </a:cxn>
              </a:cxnLst>
              <a:rect l="0" t="0" r="r" b="b"/>
              <a:pathLst>
                <a:path w="326" h="72">
                  <a:moveTo>
                    <a:pt x="0" y="0"/>
                  </a:moveTo>
                  <a:lnTo>
                    <a:pt x="0" y="0"/>
                  </a:lnTo>
                  <a:lnTo>
                    <a:pt x="326" y="72"/>
                  </a:lnTo>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4" name="Freeform 12"/>
            <p:cNvSpPr>
              <a:spLocks/>
            </p:cNvSpPr>
            <p:nvPr/>
          </p:nvSpPr>
          <p:spPr bwMode="auto">
            <a:xfrm>
              <a:off x="6891" y="1118"/>
              <a:ext cx="54" cy="14"/>
            </a:xfrm>
            <a:custGeom>
              <a:avLst/>
              <a:gdLst>
                <a:gd name="T0" fmla="*/ 0 w 285"/>
                <a:gd name="T1" fmla="*/ 72 h 72"/>
                <a:gd name="T2" fmla="*/ 0 w 285"/>
                <a:gd name="T3" fmla="*/ 72 h 72"/>
                <a:gd name="T4" fmla="*/ 285 w 285"/>
                <a:gd name="T5" fmla="*/ 0 h 72"/>
              </a:gdLst>
              <a:ahLst/>
              <a:cxnLst>
                <a:cxn ang="0">
                  <a:pos x="T0" y="T1"/>
                </a:cxn>
                <a:cxn ang="0">
                  <a:pos x="T2" y="T3"/>
                </a:cxn>
                <a:cxn ang="0">
                  <a:pos x="T4" y="T5"/>
                </a:cxn>
              </a:cxnLst>
              <a:rect l="0" t="0" r="r" b="b"/>
              <a:pathLst>
                <a:path w="285" h="72">
                  <a:moveTo>
                    <a:pt x="0" y="72"/>
                  </a:moveTo>
                  <a:lnTo>
                    <a:pt x="0" y="72"/>
                  </a:lnTo>
                  <a:lnTo>
                    <a:pt x="285" y="0"/>
                  </a:lnTo>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5" name="Freeform 13"/>
            <p:cNvSpPr>
              <a:spLocks/>
            </p:cNvSpPr>
            <p:nvPr/>
          </p:nvSpPr>
          <p:spPr bwMode="auto">
            <a:xfrm>
              <a:off x="6836" y="1036"/>
              <a:ext cx="0" cy="53"/>
            </a:xfrm>
            <a:custGeom>
              <a:avLst/>
              <a:gdLst>
                <a:gd name="T0" fmla="*/ 281 h 281"/>
                <a:gd name="T1" fmla="*/ 281 h 281"/>
                <a:gd name="T2" fmla="*/ 0 h 281"/>
              </a:gdLst>
              <a:ahLst/>
              <a:cxnLst>
                <a:cxn ang="0">
                  <a:pos x="0" y="T0"/>
                </a:cxn>
                <a:cxn ang="0">
                  <a:pos x="0" y="T1"/>
                </a:cxn>
                <a:cxn ang="0">
                  <a:pos x="0" y="T2"/>
                </a:cxn>
              </a:cxnLst>
              <a:rect l="0" t="0" r="r" b="b"/>
              <a:pathLst>
                <a:path h="281">
                  <a:moveTo>
                    <a:pt x="0" y="281"/>
                  </a:moveTo>
                  <a:lnTo>
                    <a:pt x="0" y="281"/>
                  </a:lnTo>
                  <a:lnTo>
                    <a:pt x="0" y="0"/>
                  </a:lnTo>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6" name="Freeform 14"/>
            <p:cNvSpPr>
              <a:spLocks/>
            </p:cNvSpPr>
            <p:nvPr/>
          </p:nvSpPr>
          <p:spPr bwMode="auto">
            <a:xfrm>
              <a:off x="6866" y="1195"/>
              <a:ext cx="36" cy="61"/>
            </a:xfrm>
            <a:custGeom>
              <a:avLst/>
              <a:gdLst>
                <a:gd name="T0" fmla="*/ 0 w 196"/>
                <a:gd name="T1" fmla="*/ 0 h 322"/>
                <a:gd name="T2" fmla="*/ 0 w 196"/>
                <a:gd name="T3" fmla="*/ 0 h 322"/>
                <a:gd name="T4" fmla="*/ 196 w 196"/>
                <a:gd name="T5" fmla="*/ 322 h 322"/>
              </a:gdLst>
              <a:ahLst/>
              <a:cxnLst>
                <a:cxn ang="0">
                  <a:pos x="T0" y="T1"/>
                </a:cxn>
                <a:cxn ang="0">
                  <a:pos x="T2" y="T3"/>
                </a:cxn>
                <a:cxn ang="0">
                  <a:pos x="T4" y="T5"/>
                </a:cxn>
              </a:cxnLst>
              <a:rect l="0" t="0" r="r" b="b"/>
              <a:pathLst>
                <a:path w="196" h="322">
                  <a:moveTo>
                    <a:pt x="0" y="0"/>
                  </a:moveTo>
                  <a:lnTo>
                    <a:pt x="0" y="0"/>
                  </a:lnTo>
                  <a:lnTo>
                    <a:pt x="196" y="322"/>
                  </a:lnTo>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7" name="Freeform 15"/>
            <p:cNvSpPr>
              <a:spLocks/>
            </p:cNvSpPr>
            <p:nvPr/>
          </p:nvSpPr>
          <p:spPr bwMode="auto">
            <a:xfrm>
              <a:off x="6761" y="1194"/>
              <a:ext cx="43" cy="63"/>
            </a:xfrm>
            <a:custGeom>
              <a:avLst/>
              <a:gdLst>
                <a:gd name="T0" fmla="*/ 226 w 226"/>
                <a:gd name="T1" fmla="*/ 0 h 334"/>
                <a:gd name="T2" fmla="*/ 226 w 226"/>
                <a:gd name="T3" fmla="*/ 0 h 334"/>
                <a:gd name="T4" fmla="*/ 0 w 226"/>
                <a:gd name="T5" fmla="*/ 334 h 334"/>
              </a:gdLst>
              <a:ahLst/>
              <a:cxnLst>
                <a:cxn ang="0">
                  <a:pos x="T0" y="T1"/>
                </a:cxn>
                <a:cxn ang="0">
                  <a:pos x="T2" y="T3"/>
                </a:cxn>
                <a:cxn ang="0">
                  <a:pos x="T4" y="T5"/>
                </a:cxn>
              </a:cxnLst>
              <a:rect l="0" t="0" r="r" b="b"/>
              <a:pathLst>
                <a:path w="226" h="334">
                  <a:moveTo>
                    <a:pt x="226" y="0"/>
                  </a:moveTo>
                  <a:lnTo>
                    <a:pt x="226" y="0"/>
                  </a:lnTo>
                  <a:lnTo>
                    <a:pt x="0" y="334"/>
                  </a:lnTo>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28" name="Group 18"/>
          <p:cNvGrpSpPr>
            <a:grpSpLocks noChangeAspect="1"/>
          </p:cNvGrpSpPr>
          <p:nvPr/>
        </p:nvGrpSpPr>
        <p:grpSpPr bwMode="auto">
          <a:xfrm>
            <a:off x="16304710" y="1323572"/>
            <a:ext cx="981232" cy="981232"/>
            <a:chOff x="5461" y="259"/>
            <a:chExt cx="439" cy="439"/>
          </a:xfrm>
        </p:grpSpPr>
        <p:sp>
          <p:nvSpPr>
            <p:cNvPr id="30" name="Freeform 19"/>
            <p:cNvSpPr>
              <a:spLocks/>
            </p:cNvSpPr>
            <p:nvPr/>
          </p:nvSpPr>
          <p:spPr bwMode="auto">
            <a:xfrm>
              <a:off x="5461" y="259"/>
              <a:ext cx="439" cy="439"/>
            </a:xfrm>
            <a:custGeom>
              <a:avLst/>
              <a:gdLst>
                <a:gd name="T0" fmla="*/ 2385 w 2385"/>
                <a:gd name="T1" fmla="*/ 1193 h 2385"/>
                <a:gd name="T2" fmla="*/ 2385 w 2385"/>
                <a:gd name="T3" fmla="*/ 1193 h 2385"/>
                <a:gd name="T4" fmla="*/ 1192 w 2385"/>
                <a:gd name="T5" fmla="*/ 2385 h 2385"/>
                <a:gd name="T6" fmla="*/ 0 w 2385"/>
                <a:gd name="T7" fmla="*/ 1193 h 2385"/>
                <a:gd name="T8" fmla="*/ 1192 w 2385"/>
                <a:gd name="T9" fmla="*/ 0 h 2385"/>
                <a:gd name="T10" fmla="*/ 2385 w 2385"/>
                <a:gd name="T11" fmla="*/ 1193 h 2385"/>
                <a:gd name="T12" fmla="*/ 2385 w 2385"/>
                <a:gd name="T13" fmla="*/ 1193 h 2385"/>
              </a:gdLst>
              <a:ahLst/>
              <a:cxnLst>
                <a:cxn ang="0">
                  <a:pos x="T0" y="T1"/>
                </a:cxn>
                <a:cxn ang="0">
                  <a:pos x="T2" y="T3"/>
                </a:cxn>
                <a:cxn ang="0">
                  <a:pos x="T4" y="T5"/>
                </a:cxn>
                <a:cxn ang="0">
                  <a:pos x="T6" y="T7"/>
                </a:cxn>
                <a:cxn ang="0">
                  <a:pos x="T8" y="T9"/>
                </a:cxn>
                <a:cxn ang="0">
                  <a:pos x="T10" y="T11"/>
                </a:cxn>
                <a:cxn ang="0">
                  <a:pos x="T12" y="T13"/>
                </a:cxn>
              </a:cxnLst>
              <a:rect l="0" t="0" r="r" b="b"/>
              <a:pathLst>
                <a:path w="2385" h="2385">
                  <a:moveTo>
                    <a:pt x="2385" y="1193"/>
                  </a:moveTo>
                  <a:lnTo>
                    <a:pt x="2385" y="1193"/>
                  </a:lnTo>
                  <a:cubicBezTo>
                    <a:pt x="2385" y="1851"/>
                    <a:pt x="1851" y="2385"/>
                    <a:pt x="1192" y="2385"/>
                  </a:cubicBezTo>
                  <a:cubicBezTo>
                    <a:pt x="534" y="2385"/>
                    <a:pt x="0" y="1851"/>
                    <a:pt x="0" y="1193"/>
                  </a:cubicBezTo>
                  <a:cubicBezTo>
                    <a:pt x="0" y="534"/>
                    <a:pt x="534" y="0"/>
                    <a:pt x="1192" y="0"/>
                  </a:cubicBezTo>
                  <a:cubicBezTo>
                    <a:pt x="1851" y="0"/>
                    <a:pt x="2385" y="534"/>
                    <a:pt x="2385" y="1193"/>
                  </a:cubicBezTo>
                  <a:lnTo>
                    <a:pt x="2385" y="1193"/>
                  </a:lnTo>
                  <a:close/>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1" name="Freeform 20"/>
            <p:cNvSpPr>
              <a:spLocks/>
            </p:cNvSpPr>
            <p:nvPr/>
          </p:nvSpPr>
          <p:spPr bwMode="auto">
            <a:xfrm>
              <a:off x="5563" y="259"/>
              <a:ext cx="235" cy="439"/>
            </a:xfrm>
            <a:custGeom>
              <a:avLst/>
              <a:gdLst>
                <a:gd name="T0" fmla="*/ 1281 w 1281"/>
                <a:gd name="T1" fmla="*/ 1193 h 2385"/>
                <a:gd name="T2" fmla="*/ 1281 w 1281"/>
                <a:gd name="T3" fmla="*/ 1193 h 2385"/>
                <a:gd name="T4" fmla="*/ 640 w 1281"/>
                <a:gd name="T5" fmla="*/ 2385 h 2385"/>
                <a:gd name="T6" fmla="*/ 0 w 1281"/>
                <a:gd name="T7" fmla="*/ 1193 h 2385"/>
                <a:gd name="T8" fmla="*/ 640 w 1281"/>
                <a:gd name="T9" fmla="*/ 0 h 2385"/>
                <a:gd name="T10" fmla="*/ 1281 w 1281"/>
                <a:gd name="T11" fmla="*/ 1193 h 2385"/>
                <a:gd name="T12" fmla="*/ 1281 w 1281"/>
                <a:gd name="T13" fmla="*/ 1193 h 2385"/>
              </a:gdLst>
              <a:ahLst/>
              <a:cxnLst>
                <a:cxn ang="0">
                  <a:pos x="T0" y="T1"/>
                </a:cxn>
                <a:cxn ang="0">
                  <a:pos x="T2" y="T3"/>
                </a:cxn>
                <a:cxn ang="0">
                  <a:pos x="T4" y="T5"/>
                </a:cxn>
                <a:cxn ang="0">
                  <a:pos x="T6" y="T7"/>
                </a:cxn>
                <a:cxn ang="0">
                  <a:pos x="T8" y="T9"/>
                </a:cxn>
                <a:cxn ang="0">
                  <a:pos x="T10" y="T11"/>
                </a:cxn>
                <a:cxn ang="0">
                  <a:pos x="T12" y="T13"/>
                </a:cxn>
              </a:cxnLst>
              <a:rect l="0" t="0" r="r" b="b"/>
              <a:pathLst>
                <a:path w="1281" h="2385">
                  <a:moveTo>
                    <a:pt x="1281" y="1193"/>
                  </a:moveTo>
                  <a:lnTo>
                    <a:pt x="1281" y="1193"/>
                  </a:lnTo>
                  <a:cubicBezTo>
                    <a:pt x="1281" y="1851"/>
                    <a:pt x="994" y="2385"/>
                    <a:pt x="640" y="2385"/>
                  </a:cubicBezTo>
                  <a:cubicBezTo>
                    <a:pt x="286" y="2385"/>
                    <a:pt x="0" y="1851"/>
                    <a:pt x="0" y="1193"/>
                  </a:cubicBezTo>
                  <a:cubicBezTo>
                    <a:pt x="0" y="534"/>
                    <a:pt x="286" y="0"/>
                    <a:pt x="640" y="0"/>
                  </a:cubicBezTo>
                  <a:cubicBezTo>
                    <a:pt x="994" y="0"/>
                    <a:pt x="1281" y="534"/>
                    <a:pt x="1281" y="1193"/>
                  </a:cubicBezTo>
                  <a:lnTo>
                    <a:pt x="1281" y="1193"/>
                  </a:lnTo>
                  <a:close/>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2" name="Freeform 21"/>
            <p:cNvSpPr>
              <a:spLocks/>
            </p:cNvSpPr>
            <p:nvPr/>
          </p:nvSpPr>
          <p:spPr bwMode="auto">
            <a:xfrm>
              <a:off x="5680" y="259"/>
              <a:ext cx="0" cy="439"/>
            </a:xfrm>
            <a:custGeom>
              <a:avLst/>
              <a:gdLst>
                <a:gd name="T0" fmla="*/ 0 h 2385"/>
                <a:gd name="T1" fmla="*/ 0 h 2385"/>
                <a:gd name="T2" fmla="*/ 2385 h 2385"/>
              </a:gdLst>
              <a:ahLst/>
              <a:cxnLst>
                <a:cxn ang="0">
                  <a:pos x="0" y="T0"/>
                </a:cxn>
                <a:cxn ang="0">
                  <a:pos x="0" y="T1"/>
                </a:cxn>
                <a:cxn ang="0">
                  <a:pos x="0" y="T2"/>
                </a:cxn>
              </a:cxnLst>
              <a:rect l="0" t="0" r="r" b="b"/>
              <a:pathLst>
                <a:path h="2385">
                  <a:moveTo>
                    <a:pt x="0" y="0"/>
                  </a:moveTo>
                  <a:lnTo>
                    <a:pt x="0" y="0"/>
                  </a:lnTo>
                  <a:lnTo>
                    <a:pt x="0" y="2385"/>
                  </a:lnTo>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3" name="Freeform 22"/>
            <p:cNvSpPr>
              <a:spLocks/>
            </p:cNvSpPr>
            <p:nvPr/>
          </p:nvSpPr>
          <p:spPr bwMode="auto">
            <a:xfrm>
              <a:off x="5461" y="478"/>
              <a:ext cx="439" cy="0"/>
            </a:xfrm>
            <a:custGeom>
              <a:avLst/>
              <a:gdLst>
                <a:gd name="T0" fmla="*/ 0 w 2385"/>
                <a:gd name="T1" fmla="*/ 0 w 2385"/>
                <a:gd name="T2" fmla="*/ 2385 w 2385"/>
              </a:gdLst>
              <a:ahLst/>
              <a:cxnLst>
                <a:cxn ang="0">
                  <a:pos x="T0" y="0"/>
                </a:cxn>
                <a:cxn ang="0">
                  <a:pos x="T1" y="0"/>
                </a:cxn>
                <a:cxn ang="0">
                  <a:pos x="T2" y="0"/>
                </a:cxn>
              </a:cxnLst>
              <a:rect l="0" t="0" r="r" b="b"/>
              <a:pathLst>
                <a:path w="2385">
                  <a:moveTo>
                    <a:pt x="0" y="0"/>
                  </a:moveTo>
                  <a:lnTo>
                    <a:pt x="0" y="0"/>
                  </a:lnTo>
                  <a:lnTo>
                    <a:pt x="2385" y="0"/>
                  </a:lnTo>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4" name="Freeform 23"/>
            <p:cNvSpPr>
              <a:spLocks/>
            </p:cNvSpPr>
            <p:nvPr/>
          </p:nvSpPr>
          <p:spPr bwMode="auto">
            <a:xfrm>
              <a:off x="5492" y="366"/>
              <a:ext cx="376" cy="0"/>
            </a:xfrm>
            <a:custGeom>
              <a:avLst/>
              <a:gdLst>
                <a:gd name="T0" fmla="*/ 0 w 2046"/>
                <a:gd name="T1" fmla="*/ 0 w 2046"/>
                <a:gd name="T2" fmla="*/ 2046 w 2046"/>
              </a:gdLst>
              <a:ahLst/>
              <a:cxnLst>
                <a:cxn ang="0">
                  <a:pos x="T0" y="0"/>
                </a:cxn>
                <a:cxn ang="0">
                  <a:pos x="T1" y="0"/>
                </a:cxn>
                <a:cxn ang="0">
                  <a:pos x="T2" y="0"/>
                </a:cxn>
              </a:cxnLst>
              <a:rect l="0" t="0" r="r" b="b"/>
              <a:pathLst>
                <a:path w="2046">
                  <a:moveTo>
                    <a:pt x="0" y="0"/>
                  </a:moveTo>
                  <a:lnTo>
                    <a:pt x="0" y="0"/>
                  </a:lnTo>
                  <a:lnTo>
                    <a:pt x="2046" y="0"/>
                  </a:lnTo>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5" name="Freeform 24"/>
            <p:cNvSpPr>
              <a:spLocks/>
            </p:cNvSpPr>
            <p:nvPr/>
          </p:nvSpPr>
          <p:spPr bwMode="auto">
            <a:xfrm>
              <a:off x="5492" y="591"/>
              <a:ext cx="376" cy="0"/>
            </a:xfrm>
            <a:custGeom>
              <a:avLst/>
              <a:gdLst>
                <a:gd name="T0" fmla="*/ 0 w 2046"/>
                <a:gd name="T1" fmla="*/ 0 w 2046"/>
                <a:gd name="T2" fmla="*/ 2046 w 2046"/>
              </a:gdLst>
              <a:ahLst/>
              <a:cxnLst>
                <a:cxn ang="0">
                  <a:pos x="T0" y="0"/>
                </a:cxn>
                <a:cxn ang="0">
                  <a:pos x="T1" y="0"/>
                </a:cxn>
                <a:cxn ang="0">
                  <a:pos x="T2" y="0"/>
                </a:cxn>
              </a:cxnLst>
              <a:rect l="0" t="0" r="r" b="b"/>
              <a:pathLst>
                <a:path w="2046">
                  <a:moveTo>
                    <a:pt x="0" y="0"/>
                  </a:moveTo>
                  <a:lnTo>
                    <a:pt x="0" y="0"/>
                  </a:lnTo>
                  <a:lnTo>
                    <a:pt x="2046" y="0"/>
                  </a:lnTo>
                </a:path>
              </a:pathLst>
            </a:custGeom>
            <a:noFill/>
            <a:ln w="19050" cap="rnd">
              <a:solidFill>
                <a:schemeClr val="bg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80" name="Freeform 13"/>
          <p:cNvSpPr>
            <a:spLocks noEditPoints="1"/>
          </p:cNvSpPr>
          <p:nvPr/>
        </p:nvSpPr>
        <p:spPr bwMode="auto">
          <a:xfrm>
            <a:off x="2850392" y="7674244"/>
            <a:ext cx="1534834" cy="1331726"/>
          </a:xfrm>
          <a:custGeom>
            <a:avLst/>
            <a:gdLst>
              <a:gd name="T0" fmla="*/ 455 w 829"/>
              <a:gd name="T1" fmla="*/ 0 h 719"/>
              <a:gd name="T2" fmla="*/ 38 w 829"/>
              <a:gd name="T3" fmla="*/ 301 h 719"/>
              <a:gd name="T4" fmla="*/ 225 w 829"/>
              <a:gd name="T5" fmla="*/ 275 h 719"/>
              <a:gd name="T6" fmla="*/ 284 w 829"/>
              <a:gd name="T7" fmla="*/ 138 h 719"/>
              <a:gd name="T8" fmla="*/ 570 w 829"/>
              <a:gd name="T9" fmla="*/ 171 h 719"/>
              <a:gd name="T10" fmla="*/ 718 w 829"/>
              <a:gd name="T11" fmla="*/ 338 h 719"/>
              <a:gd name="T12" fmla="*/ 818 w 829"/>
              <a:gd name="T13" fmla="*/ 207 h 719"/>
              <a:gd name="T14" fmla="*/ 612 w 829"/>
              <a:gd name="T15" fmla="*/ 255 h 719"/>
              <a:gd name="T16" fmla="*/ 558 w 829"/>
              <a:gd name="T17" fmla="*/ 117 h 719"/>
              <a:gd name="T18" fmla="*/ 277 w 829"/>
              <a:gd name="T19" fmla="*/ 116 h 719"/>
              <a:gd name="T20" fmla="*/ 217 w 829"/>
              <a:gd name="T21" fmla="*/ 254 h 719"/>
              <a:gd name="T22" fmla="*/ 58 w 829"/>
              <a:gd name="T23" fmla="*/ 292 h 719"/>
              <a:gd name="T24" fmla="*/ 455 w 829"/>
              <a:gd name="T25" fmla="*/ 22 h 719"/>
              <a:gd name="T26" fmla="*/ 765 w 829"/>
              <a:gd name="T27" fmla="*/ 315 h 719"/>
              <a:gd name="T28" fmla="*/ 276 w 829"/>
              <a:gd name="T29" fmla="*/ 574 h 719"/>
              <a:gd name="T30" fmla="*/ 276 w 829"/>
              <a:gd name="T31" fmla="*/ 559 h 719"/>
              <a:gd name="T32" fmla="*/ 312 w 829"/>
              <a:gd name="T33" fmla="*/ 523 h 719"/>
              <a:gd name="T34" fmla="*/ 225 w 829"/>
              <a:gd name="T35" fmla="*/ 667 h 719"/>
              <a:gd name="T36" fmla="*/ 276 w 829"/>
              <a:gd name="T37" fmla="*/ 616 h 719"/>
              <a:gd name="T38" fmla="*/ 276 w 829"/>
              <a:gd name="T39" fmla="*/ 632 h 719"/>
              <a:gd name="T40" fmla="*/ 276 w 829"/>
              <a:gd name="T41" fmla="*/ 327 h 719"/>
              <a:gd name="T42" fmla="*/ 327 w 829"/>
              <a:gd name="T43" fmla="*/ 379 h 719"/>
              <a:gd name="T44" fmla="*/ 240 w 829"/>
              <a:gd name="T45" fmla="*/ 379 h 719"/>
              <a:gd name="T46" fmla="*/ 276 w 829"/>
              <a:gd name="T47" fmla="*/ 414 h 719"/>
              <a:gd name="T48" fmla="*/ 552 w 829"/>
              <a:gd name="T49" fmla="*/ 719 h 719"/>
              <a:gd name="T50" fmla="*/ 552 w 829"/>
              <a:gd name="T51" fmla="*/ 703 h 719"/>
              <a:gd name="T52" fmla="*/ 588 w 829"/>
              <a:gd name="T53" fmla="*/ 667 h 719"/>
              <a:gd name="T54" fmla="*/ 501 w 829"/>
              <a:gd name="T55" fmla="*/ 523 h 719"/>
              <a:gd name="T56" fmla="*/ 552 w 829"/>
              <a:gd name="T57" fmla="*/ 472 h 719"/>
              <a:gd name="T58" fmla="*/ 552 w 829"/>
              <a:gd name="T59" fmla="*/ 487 h 719"/>
              <a:gd name="T60" fmla="*/ 414 w 829"/>
              <a:gd name="T61" fmla="*/ 327 h 719"/>
              <a:gd name="T62" fmla="*/ 465 w 829"/>
              <a:gd name="T63" fmla="*/ 379 h 719"/>
              <a:gd name="T64" fmla="*/ 378 w 829"/>
              <a:gd name="T65" fmla="*/ 379 h 719"/>
              <a:gd name="T66" fmla="*/ 414 w 829"/>
              <a:gd name="T67" fmla="*/ 414 h 719"/>
              <a:gd name="T68" fmla="*/ 414 w 829"/>
              <a:gd name="T69" fmla="*/ 719 h 719"/>
              <a:gd name="T70" fmla="*/ 414 w 829"/>
              <a:gd name="T71" fmla="*/ 703 h 719"/>
              <a:gd name="T72" fmla="*/ 450 w 829"/>
              <a:gd name="T73" fmla="*/ 667 h 719"/>
              <a:gd name="T74" fmla="*/ 363 w 829"/>
              <a:gd name="T75" fmla="*/ 523 h 719"/>
              <a:gd name="T76" fmla="*/ 414 w 829"/>
              <a:gd name="T77" fmla="*/ 472 h 719"/>
              <a:gd name="T78" fmla="*/ 414 w 829"/>
              <a:gd name="T79" fmla="*/ 487 h 719"/>
              <a:gd name="T80" fmla="*/ 552 w 829"/>
              <a:gd name="T81" fmla="*/ 327 h 719"/>
              <a:gd name="T82" fmla="*/ 604 w 829"/>
              <a:gd name="T83" fmla="*/ 379 h 719"/>
              <a:gd name="T84" fmla="*/ 517 w 829"/>
              <a:gd name="T85" fmla="*/ 379 h 719"/>
              <a:gd name="T86" fmla="*/ 552 w 829"/>
              <a:gd name="T87" fmla="*/ 414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29" h="719">
                <a:moveTo>
                  <a:pt x="818" y="207"/>
                </a:moveTo>
                <a:cubicBezTo>
                  <a:pt x="801" y="116"/>
                  <a:pt x="695" y="12"/>
                  <a:pt x="554" y="3"/>
                </a:cubicBezTo>
                <a:cubicBezTo>
                  <a:pt x="525" y="1"/>
                  <a:pt x="491" y="0"/>
                  <a:pt x="455" y="0"/>
                </a:cubicBezTo>
                <a:cubicBezTo>
                  <a:pt x="350" y="0"/>
                  <a:pt x="252" y="8"/>
                  <a:pt x="252" y="8"/>
                </a:cubicBezTo>
                <a:cubicBezTo>
                  <a:pt x="247" y="8"/>
                  <a:pt x="140" y="13"/>
                  <a:pt x="68" y="102"/>
                </a:cubicBezTo>
                <a:cubicBezTo>
                  <a:pt x="0" y="186"/>
                  <a:pt x="20" y="263"/>
                  <a:pt x="38" y="301"/>
                </a:cubicBezTo>
                <a:cubicBezTo>
                  <a:pt x="45" y="316"/>
                  <a:pt x="61" y="326"/>
                  <a:pt x="79" y="326"/>
                </a:cubicBezTo>
                <a:cubicBezTo>
                  <a:pt x="85" y="326"/>
                  <a:pt x="90" y="325"/>
                  <a:pt x="96" y="323"/>
                </a:cubicBezTo>
                <a:cubicBezTo>
                  <a:pt x="225" y="275"/>
                  <a:pt x="225" y="275"/>
                  <a:pt x="225" y="275"/>
                </a:cubicBezTo>
                <a:cubicBezTo>
                  <a:pt x="245" y="268"/>
                  <a:pt x="261" y="245"/>
                  <a:pt x="261" y="224"/>
                </a:cubicBezTo>
                <a:cubicBezTo>
                  <a:pt x="263" y="169"/>
                  <a:pt x="263" y="169"/>
                  <a:pt x="263" y="169"/>
                </a:cubicBezTo>
                <a:cubicBezTo>
                  <a:pt x="263" y="156"/>
                  <a:pt x="273" y="141"/>
                  <a:pt x="284" y="138"/>
                </a:cubicBezTo>
                <a:cubicBezTo>
                  <a:pt x="311" y="129"/>
                  <a:pt x="361" y="118"/>
                  <a:pt x="432" y="122"/>
                </a:cubicBezTo>
                <a:cubicBezTo>
                  <a:pt x="495" y="124"/>
                  <a:pt x="531" y="132"/>
                  <a:pt x="551" y="139"/>
                </a:cubicBezTo>
                <a:cubicBezTo>
                  <a:pt x="562" y="142"/>
                  <a:pt x="570" y="159"/>
                  <a:pt x="570" y="171"/>
                </a:cubicBezTo>
                <a:cubicBezTo>
                  <a:pt x="569" y="221"/>
                  <a:pt x="569" y="221"/>
                  <a:pt x="569" y="221"/>
                </a:cubicBezTo>
                <a:cubicBezTo>
                  <a:pt x="569" y="241"/>
                  <a:pt x="583" y="265"/>
                  <a:pt x="602" y="275"/>
                </a:cubicBezTo>
                <a:cubicBezTo>
                  <a:pt x="718" y="338"/>
                  <a:pt x="718" y="338"/>
                  <a:pt x="718" y="338"/>
                </a:cubicBezTo>
                <a:cubicBezTo>
                  <a:pt x="726" y="342"/>
                  <a:pt x="736" y="344"/>
                  <a:pt x="745" y="344"/>
                </a:cubicBezTo>
                <a:cubicBezTo>
                  <a:pt x="760" y="344"/>
                  <a:pt x="773" y="339"/>
                  <a:pt x="781" y="331"/>
                </a:cubicBezTo>
                <a:cubicBezTo>
                  <a:pt x="804" y="307"/>
                  <a:pt x="829" y="266"/>
                  <a:pt x="818" y="207"/>
                </a:cubicBezTo>
                <a:close/>
                <a:moveTo>
                  <a:pt x="765" y="315"/>
                </a:moveTo>
                <a:cubicBezTo>
                  <a:pt x="759" y="322"/>
                  <a:pt x="739" y="323"/>
                  <a:pt x="729" y="318"/>
                </a:cubicBezTo>
                <a:cubicBezTo>
                  <a:pt x="612" y="255"/>
                  <a:pt x="612" y="255"/>
                  <a:pt x="612" y="255"/>
                </a:cubicBezTo>
                <a:cubicBezTo>
                  <a:pt x="601" y="249"/>
                  <a:pt x="592" y="233"/>
                  <a:pt x="592" y="221"/>
                </a:cubicBezTo>
                <a:cubicBezTo>
                  <a:pt x="593" y="171"/>
                  <a:pt x="593" y="171"/>
                  <a:pt x="593" y="171"/>
                </a:cubicBezTo>
                <a:cubicBezTo>
                  <a:pt x="593" y="151"/>
                  <a:pt x="579" y="124"/>
                  <a:pt x="558" y="117"/>
                </a:cubicBezTo>
                <a:cubicBezTo>
                  <a:pt x="528" y="108"/>
                  <a:pt x="485" y="101"/>
                  <a:pt x="433" y="99"/>
                </a:cubicBezTo>
                <a:cubicBezTo>
                  <a:pt x="424" y="99"/>
                  <a:pt x="416" y="98"/>
                  <a:pt x="408" y="98"/>
                </a:cubicBezTo>
                <a:cubicBezTo>
                  <a:pt x="346" y="98"/>
                  <a:pt x="303" y="108"/>
                  <a:pt x="277" y="116"/>
                </a:cubicBezTo>
                <a:cubicBezTo>
                  <a:pt x="258" y="123"/>
                  <a:pt x="241" y="146"/>
                  <a:pt x="240" y="168"/>
                </a:cubicBezTo>
                <a:cubicBezTo>
                  <a:pt x="239" y="223"/>
                  <a:pt x="239" y="223"/>
                  <a:pt x="239" y="223"/>
                </a:cubicBezTo>
                <a:cubicBezTo>
                  <a:pt x="239" y="235"/>
                  <a:pt x="228" y="250"/>
                  <a:pt x="217" y="254"/>
                </a:cubicBezTo>
                <a:cubicBezTo>
                  <a:pt x="88" y="302"/>
                  <a:pt x="88" y="302"/>
                  <a:pt x="88" y="302"/>
                </a:cubicBezTo>
                <a:cubicBezTo>
                  <a:pt x="85" y="303"/>
                  <a:pt x="82" y="303"/>
                  <a:pt x="79" y="303"/>
                </a:cubicBezTo>
                <a:cubicBezTo>
                  <a:pt x="70" y="303"/>
                  <a:pt x="61" y="299"/>
                  <a:pt x="58" y="292"/>
                </a:cubicBezTo>
                <a:cubicBezTo>
                  <a:pt x="43" y="258"/>
                  <a:pt x="25" y="191"/>
                  <a:pt x="85" y="116"/>
                </a:cubicBezTo>
                <a:cubicBezTo>
                  <a:pt x="151" y="36"/>
                  <a:pt x="252" y="30"/>
                  <a:pt x="253" y="30"/>
                </a:cubicBezTo>
                <a:cubicBezTo>
                  <a:pt x="254" y="30"/>
                  <a:pt x="352" y="22"/>
                  <a:pt x="455" y="22"/>
                </a:cubicBezTo>
                <a:cubicBezTo>
                  <a:pt x="491" y="22"/>
                  <a:pt x="524" y="23"/>
                  <a:pt x="552" y="25"/>
                </a:cubicBezTo>
                <a:cubicBezTo>
                  <a:pt x="679" y="34"/>
                  <a:pt x="780" y="128"/>
                  <a:pt x="796" y="211"/>
                </a:cubicBezTo>
                <a:cubicBezTo>
                  <a:pt x="805" y="261"/>
                  <a:pt x="784" y="295"/>
                  <a:pt x="765" y="315"/>
                </a:cubicBezTo>
                <a:close/>
                <a:moveTo>
                  <a:pt x="276" y="472"/>
                </a:moveTo>
                <a:cubicBezTo>
                  <a:pt x="248" y="472"/>
                  <a:pt x="225" y="495"/>
                  <a:pt x="225" y="523"/>
                </a:cubicBezTo>
                <a:cubicBezTo>
                  <a:pt x="225" y="551"/>
                  <a:pt x="248" y="574"/>
                  <a:pt x="276" y="574"/>
                </a:cubicBezTo>
                <a:cubicBezTo>
                  <a:pt x="304" y="574"/>
                  <a:pt x="327" y="551"/>
                  <a:pt x="327" y="523"/>
                </a:cubicBezTo>
                <a:cubicBezTo>
                  <a:pt x="327" y="495"/>
                  <a:pt x="304" y="472"/>
                  <a:pt x="276" y="472"/>
                </a:cubicBezTo>
                <a:close/>
                <a:moveTo>
                  <a:pt x="276" y="559"/>
                </a:moveTo>
                <a:cubicBezTo>
                  <a:pt x="256" y="559"/>
                  <a:pt x="240" y="543"/>
                  <a:pt x="240" y="523"/>
                </a:cubicBezTo>
                <a:cubicBezTo>
                  <a:pt x="240" y="503"/>
                  <a:pt x="256" y="487"/>
                  <a:pt x="276" y="487"/>
                </a:cubicBezTo>
                <a:cubicBezTo>
                  <a:pt x="296" y="487"/>
                  <a:pt x="312" y="503"/>
                  <a:pt x="312" y="523"/>
                </a:cubicBezTo>
                <a:cubicBezTo>
                  <a:pt x="312" y="543"/>
                  <a:pt x="296" y="559"/>
                  <a:pt x="276" y="559"/>
                </a:cubicBezTo>
                <a:close/>
                <a:moveTo>
                  <a:pt x="276" y="616"/>
                </a:moveTo>
                <a:cubicBezTo>
                  <a:pt x="248" y="616"/>
                  <a:pt x="225" y="639"/>
                  <a:pt x="225" y="667"/>
                </a:cubicBezTo>
                <a:cubicBezTo>
                  <a:pt x="225" y="696"/>
                  <a:pt x="248" y="719"/>
                  <a:pt x="276" y="719"/>
                </a:cubicBezTo>
                <a:cubicBezTo>
                  <a:pt x="304" y="719"/>
                  <a:pt x="327" y="696"/>
                  <a:pt x="327" y="667"/>
                </a:cubicBezTo>
                <a:cubicBezTo>
                  <a:pt x="327" y="639"/>
                  <a:pt x="304" y="616"/>
                  <a:pt x="276" y="616"/>
                </a:cubicBezTo>
                <a:close/>
                <a:moveTo>
                  <a:pt x="276" y="703"/>
                </a:moveTo>
                <a:cubicBezTo>
                  <a:pt x="256" y="703"/>
                  <a:pt x="240" y="687"/>
                  <a:pt x="240" y="667"/>
                </a:cubicBezTo>
                <a:cubicBezTo>
                  <a:pt x="240" y="648"/>
                  <a:pt x="256" y="632"/>
                  <a:pt x="276" y="632"/>
                </a:cubicBezTo>
                <a:cubicBezTo>
                  <a:pt x="296" y="632"/>
                  <a:pt x="312" y="648"/>
                  <a:pt x="312" y="667"/>
                </a:cubicBezTo>
                <a:cubicBezTo>
                  <a:pt x="312" y="687"/>
                  <a:pt x="296" y="703"/>
                  <a:pt x="276" y="703"/>
                </a:cubicBezTo>
                <a:close/>
                <a:moveTo>
                  <a:pt x="276" y="327"/>
                </a:moveTo>
                <a:cubicBezTo>
                  <a:pt x="248" y="327"/>
                  <a:pt x="225" y="350"/>
                  <a:pt x="225" y="379"/>
                </a:cubicBezTo>
                <a:cubicBezTo>
                  <a:pt x="225" y="407"/>
                  <a:pt x="248" y="430"/>
                  <a:pt x="276" y="430"/>
                </a:cubicBezTo>
                <a:cubicBezTo>
                  <a:pt x="304" y="430"/>
                  <a:pt x="327" y="407"/>
                  <a:pt x="327" y="379"/>
                </a:cubicBezTo>
                <a:cubicBezTo>
                  <a:pt x="327" y="350"/>
                  <a:pt x="304" y="327"/>
                  <a:pt x="276" y="327"/>
                </a:cubicBezTo>
                <a:close/>
                <a:moveTo>
                  <a:pt x="276" y="414"/>
                </a:moveTo>
                <a:cubicBezTo>
                  <a:pt x="256" y="414"/>
                  <a:pt x="240" y="398"/>
                  <a:pt x="240" y="379"/>
                </a:cubicBezTo>
                <a:cubicBezTo>
                  <a:pt x="240" y="359"/>
                  <a:pt x="256" y="343"/>
                  <a:pt x="276" y="343"/>
                </a:cubicBezTo>
                <a:cubicBezTo>
                  <a:pt x="296" y="343"/>
                  <a:pt x="312" y="359"/>
                  <a:pt x="312" y="379"/>
                </a:cubicBezTo>
                <a:cubicBezTo>
                  <a:pt x="312" y="398"/>
                  <a:pt x="296" y="414"/>
                  <a:pt x="276" y="414"/>
                </a:cubicBezTo>
                <a:close/>
                <a:moveTo>
                  <a:pt x="552" y="616"/>
                </a:moveTo>
                <a:cubicBezTo>
                  <a:pt x="524" y="616"/>
                  <a:pt x="501" y="639"/>
                  <a:pt x="501" y="667"/>
                </a:cubicBezTo>
                <a:cubicBezTo>
                  <a:pt x="501" y="696"/>
                  <a:pt x="524" y="719"/>
                  <a:pt x="552" y="719"/>
                </a:cubicBezTo>
                <a:cubicBezTo>
                  <a:pt x="581" y="719"/>
                  <a:pt x="604" y="696"/>
                  <a:pt x="604" y="667"/>
                </a:cubicBezTo>
                <a:cubicBezTo>
                  <a:pt x="604" y="639"/>
                  <a:pt x="581" y="616"/>
                  <a:pt x="552" y="616"/>
                </a:cubicBezTo>
                <a:close/>
                <a:moveTo>
                  <a:pt x="552" y="703"/>
                </a:moveTo>
                <a:cubicBezTo>
                  <a:pt x="533" y="703"/>
                  <a:pt x="517" y="687"/>
                  <a:pt x="517" y="667"/>
                </a:cubicBezTo>
                <a:cubicBezTo>
                  <a:pt x="517" y="648"/>
                  <a:pt x="533" y="632"/>
                  <a:pt x="552" y="632"/>
                </a:cubicBezTo>
                <a:cubicBezTo>
                  <a:pt x="572" y="632"/>
                  <a:pt x="588" y="648"/>
                  <a:pt x="588" y="667"/>
                </a:cubicBezTo>
                <a:cubicBezTo>
                  <a:pt x="588" y="687"/>
                  <a:pt x="572" y="703"/>
                  <a:pt x="552" y="703"/>
                </a:cubicBezTo>
                <a:close/>
                <a:moveTo>
                  <a:pt x="552" y="472"/>
                </a:moveTo>
                <a:cubicBezTo>
                  <a:pt x="524" y="472"/>
                  <a:pt x="501" y="495"/>
                  <a:pt x="501" y="523"/>
                </a:cubicBezTo>
                <a:cubicBezTo>
                  <a:pt x="501" y="551"/>
                  <a:pt x="524" y="574"/>
                  <a:pt x="552" y="574"/>
                </a:cubicBezTo>
                <a:cubicBezTo>
                  <a:pt x="581" y="574"/>
                  <a:pt x="604" y="551"/>
                  <a:pt x="604" y="523"/>
                </a:cubicBezTo>
                <a:cubicBezTo>
                  <a:pt x="604" y="495"/>
                  <a:pt x="581" y="472"/>
                  <a:pt x="552" y="472"/>
                </a:cubicBezTo>
                <a:close/>
                <a:moveTo>
                  <a:pt x="552" y="559"/>
                </a:moveTo>
                <a:cubicBezTo>
                  <a:pt x="533" y="559"/>
                  <a:pt x="517" y="543"/>
                  <a:pt x="517" y="523"/>
                </a:cubicBezTo>
                <a:cubicBezTo>
                  <a:pt x="517" y="503"/>
                  <a:pt x="533" y="487"/>
                  <a:pt x="552" y="487"/>
                </a:cubicBezTo>
                <a:cubicBezTo>
                  <a:pt x="572" y="487"/>
                  <a:pt x="588" y="503"/>
                  <a:pt x="588" y="523"/>
                </a:cubicBezTo>
                <a:cubicBezTo>
                  <a:pt x="588" y="543"/>
                  <a:pt x="572" y="559"/>
                  <a:pt x="552" y="559"/>
                </a:cubicBezTo>
                <a:close/>
                <a:moveTo>
                  <a:pt x="414" y="327"/>
                </a:moveTo>
                <a:cubicBezTo>
                  <a:pt x="386" y="327"/>
                  <a:pt x="363" y="350"/>
                  <a:pt x="363" y="379"/>
                </a:cubicBezTo>
                <a:cubicBezTo>
                  <a:pt x="363" y="407"/>
                  <a:pt x="386" y="430"/>
                  <a:pt x="414" y="430"/>
                </a:cubicBezTo>
                <a:cubicBezTo>
                  <a:pt x="442" y="430"/>
                  <a:pt x="465" y="407"/>
                  <a:pt x="465" y="379"/>
                </a:cubicBezTo>
                <a:cubicBezTo>
                  <a:pt x="465" y="350"/>
                  <a:pt x="442" y="327"/>
                  <a:pt x="414" y="327"/>
                </a:cubicBezTo>
                <a:close/>
                <a:moveTo>
                  <a:pt x="414" y="414"/>
                </a:moveTo>
                <a:cubicBezTo>
                  <a:pt x="394" y="414"/>
                  <a:pt x="378" y="398"/>
                  <a:pt x="378" y="379"/>
                </a:cubicBezTo>
                <a:cubicBezTo>
                  <a:pt x="378" y="359"/>
                  <a:pt x="394" y="343"/>
                  <a:pt x="414" y="343"/>
                </a:cubicBezTo>
                <a:cubicBezTo>
                  <a:pt x="434" y="343"/>
                  <a:pt x="450" y="359"/>
                  <a:pt x="450" y="379"/>
                </a:cubicBezTo>
                <a:cubicBezTo>
                  <a:pt x="450" y="398"/>
                  <a:pt x="434" y="414"/>
                  <a:pt x="414" y="414"/>
                </a:cubicBezTo>
                <a:close/>
                <a:moveTo>
                  <a:pt x="414" y="616"/>
                </a:moveTo>
                <a:cubicBezTo>
                  <a:pt x="386" y="616"/>
                  <a:pt x="363" y="639"/>
                  <a:pt x="363" y="667"/>
                </a:cubicBezTo>
                <a:cubicBezTo>
                  <a:pt x="363" y="696"/>
                  <a:pt x="386" y="719"/>
                  <a:pt x="414" y="719"/>
                </a:cubicBezTo>
                <a:cubicBezTo>
                  <a:pt x="442" y="719"/>
                  <a:pt x="465" y="696"/>
                  <a:pt x="465" y="667"/>
                </a:cubicBezTo>
                <a:cubicBezTo>
                  <a:pt x="465" y="639"/>
                  <a:pt x="442" y="616"/>
                  <a:pt x="414" y="616"/>
                </a:cubicBezTo>
                <a:close/>
                <a:moveTo>
                  <a:pt x="414" y="703"/>
                </a:moveTo>
                <a:cubicBezTo>
                  <a:pt x="394" y="703"/>
                  <a:pt x="378" y="687"/>
                  <a:pt x="378" y="667"/>
                </a:cubicBezTo>
                <a:cubicBezTo>
                  <a:pt x="378" y="648"/>
                  <a:pt x="394" y="632"/>
                  <a:pt x="414" y="632"/>
                </a:cubicBezTo>
                <a:cubicBezTo>
                  <a:pt x="434" y="632"/>
                  <a:pt x="450" y="648"/>
                  <a:pt x="450" y="667"/>
                </a:cubicBezTo>
                <a:cubicBezTo>
                  <a:pt x="450" y="687"/>
                  <a:pt x="434" y="703"/>
                  <a:pt x="414" y="703"/>
                </a:cubicBezTo>
                <a:close/>
                <a:moveTo>
                  <a:pt x="414" y="472"/>
                </a:moveTo>
                <a:cubicBezTo>
                  <a:pt x="386" y="472"/>
                  <a:pt x="363" y="495"/>
                  <a:pt x="363" y="523"/>
                </a:cubicBezTo>
                <a:cubicBezTo>
                  <a:pt x="363" y="551"/>
                  <a:pt x="386" y="574"/>
                  <a:pt x="414" y="574"/>
                </a:cubicBezTo>
                <a:cubicBezTo>
                  <a:pt x="442" y="574"/>
                  <a:pt x="465" y="551"/>
                  <a:pt x="465" y="523"/>
                </a:cubicBezTo>
                <a:cubicBezTo>
                  <a:pt x="465" y="495"/>
                  <a:pt x="442" y="472"/>
                  <a:pt x="414" y="472"/>
                </a:cubicBezTo>
                <a:close/>
                <a:moveTo>
                  <a:pt x="414" y="559"/>
                </a:moveTo>
                <a:cubicBezTo>
                  <a:pt x="394" y="559"/>
                  <a:pt x="378" y="543"/>
                  <a:pt x="378" y="523"/>
                </a:cubicBezTo>
                <a:cubicBezTo>
                  <a:pt x="378" y="503"/>
                  <a:pt x="394" y="487"/>
                  <a:pt x="414" y="487"/>
                </a:cubicBezTo>
                <a:cubicBezTo>
                  <a:pt x="434" y="487"/>
                  <a:pt x="450" y="503"/>
                  <a:pt x="450" y="523"/>
                </a:cubicBezTo>
                <a:cubicBezTo>
                  <a:pt x="450" y="543"/>
                  <a:pt x="434" y="559"/>
                  <a:pt x="414" y="559"/>
                </a:cubicBezTo>
                <a:close/>
                <a:moveTo>
                  <a:pt x="552" y="327"/>
                </a:moveTo>
                <a:cubicBezTo>
                  <a:pt x="524" y="327"/>
                  <a:pt x="501" y="350"/>
                  <a:pt x="501" y="379"/>
                </a:cubicBezTo>
                <a:cubicBezTo>
                  <a:pt x="501" y="407"/>
                  <a:pt x="524" y="430"/>
                  <a:pt x="552" y="430"/>
                </a:cubicBezTo>
                <a:cubicBezTo>
                  <a:pt x="581" y="430"/>
                  <a:pt x="604" y="407"/>
                  <a:pt x="604" y="379"/>
                </a:cubicBezTo>
                <a:cubicBezTo>
                  <a:pt x="604" y="350"/>
                  <a:pt x="581" y="327"/>
                  <a:pt x="552" y="327"/>
                </a:cubicBezTo>
                <a:close/>
                <a:moveTo>
                  <a:pt x="552" y="414"/>
                </a:moveTo>
                <a:cubicBezTo>
                  <a:pt x="533" y="414"/>
                  <a:pt x="517" y="398"/>
                  <a:pt x="517" y="379"/>
                </a:cubicBezTo>
                <a:cubicBezTo>
                  <a:pt x="517" y="359"/>
                  <a:pt x="533" y="343"/>
                  <a:pt x="552" y="343"/>
                </a:cubicBezTo>
                <a:cubicBezTo>
                  <a:pt x="572" y="343"/>
                  <a:pt x="588" y="359"/>
                  <a:pt x="588" y="379"/>
                </a:cubicBezTo>
                <a:cubicBezTo>
                  <a:pt x="588" y="398"/>
                  <a:pt x="572" y="414"/>
                  <a:pt x="552" y="414"/>
                </a:cubicBezTo>
                <a:close/>
              </a:path>
            </a:pathLst>
          </a:custGeom>
          <a:solidFill>
            <a:schemeClr val="bg1">
              <a:lumMod val="50000"/>
            </a:schemeClr>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81" name="Freeform 180"/>
          <p:cNvSpPr>
            <a:spLocks/>
          </p:cNvSpPr>
          <p:nvPr/>
        </p:nvSpPr>
        <p:spPr bwMode="auto">
          <a:xfrm>
            <a:off x="1191890" y="4438785"/>
            <a:ext cx="1178940" cy="1178934"/>
          </a:xfrm>
          <a:custGeom>
            <a:avLst/>
            <a:gdLst>
              <a:gd name="T0" fmla="*/ 51 w 51"/>
              <a:gd name="T1" fmla="*/ 16 h 51"/>
              <a:gd name="T2" fmla="*/ 51 w 51"/>
              <a:gd name="T3" fmla="*/ 17 h 51"/>
              <a:gd name="T4" fmla="*/ 50 w 51"/>
              <a:gd name="T5" fmla="*/ 17 h 51"/>
              <a:gd name="T6" fmla="*/ 49 w 51"/>
              <a:gd name="T7" fmla="*/ 16 h 51"/>
              <a:gd name="T8" fmla="*/ 49 w 51"/>
              <a:gd name="T9" fmla="*/ 5 h 51"/>
              <a:gd name="T10" fmla="*/ 33 w 51"/>
              <a:gd name="T11" fmla="*/ 32 h 51"/>
              <a:gd name="T12" fmla="*/ 20 w 51"/>
              <a:gd name="T13" fmla="*/ 24 h 51"/>
              <a:gd name="T14" fmla="*/ 1 w 51"/>
              <a:gd name="T15" fmla="*/ 51 h 51"/>
              <a:gd name="T16" fmla="*/ 0 w 51"/>
              <a:gd name="T17" fmla="*/ 49 h 51"/>
              <a:gd name="T18" fmla="*/ 19 w 51"/>
              <a:gd name="T19" fmla="*/ 21 h 51"/>
              <a:gd name="T20" fmla="*/ 32 w 51"/>
              <a:gd name="T21" fmla="*/ 29 h 51"/>
              <a:gd name="T22" fmla="*/ 47 w 51"/>
              <a:gd name="T23" fmla="*/ 4 h 51"/>
              <a:gd name="T24" fmla="*/ 37 w 51"/>
              <a:gd name="T25" fmla="*/ 9 h 51"/>
              <a:gd name="T26" fmla="*/ 35 w 51"/>
              <a:gd name="T27" fmla="*/ 9 h 51"/>
              <a:gd name="T28" fmla="*/ 36 w 51"/>
              <a:gd name="T29" fmla="*/ 8 h 51"/>
              <a:gd name="T30" fmla="*/ 49 w 51"/>
              <a:gd name="T31" fmla="*/ 1 h 51"/>
              <a:gd name="T32" fmla="*/ 50 w 51"/>
              <a:gd name="T33" fmla="*/ 1 h 51"/>
              <a:gd name="T34" fmla="*/ 50 w 51"/>
              <a:gd name="T35" fmla="*/ 1 h 51"/>
              <a:gd name="T36" fmla="*/ 51 w 51"/>
              <a:gd name="T37" fmla="*/ 1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 h="51">
                <a:moveTo>
                  <a:pt x="51" y="16"/>
                </a:moveTo>
                <a:cubicBezTo>
                  <a:pt x="51" y="16"/>
                  <a:pt x="51" y="16"/>
                  <a:pt x="51" y="17"/>
                </a:cubicBezTo>
                <a:cubicBezTo>
                  <a:pt x="51" y="17"/>
                  <a:pt x="51" y="17"/>
                  <a:pt x="50" y="17"/>
                </a:cubicBezTo>
                <a:cubicBezTo>
                  <a:pt x="50" y="17"/>
                  <a:pt x="49" y="17"/>
                  <a:pt x="49" y="16"/>
                </a:cubicBezTo>
                <a:cubicBezTo>
                  <a:pt x="49" y="5"/>
                  <a:pt x="49" y="5"/>
                  <a:pt x="49" y="5"/>
                </a:cubicBezTo>
                <a:cubicBezTo>
                  <a:pt x="33" y="32"/>
                  <a:pt x="33" y="32"/>
                  <a:pt x="33" y="32"/>
                </a:cubicBezTo>
                <a:cubicBezTo>
                  <a:pt x="20" y="24"/>
                  <a:pt x="20" y="24"/>
                  <a:pt x="20" y="24"/>
                </a:cubicBezTo>
                <a:cubicBezTo>
                  <a:pt x="1" y="51"/>
                  <a:pt x="1" y="51"/>
                  <a:pt x="1" y="51"/>
                </a:cubicBezTo>
                <a:cubicBezTo>
                  <a:pt x="0" y="49"/>
                  <a:pt x="0" y="49"/>
                  <a:pt x="0" y="49"/>
                </a:cubicBezTo>
                <a:cubicBezTo>
                  <a:pt x="19" y="21"/>
                  <a:pt x="19" y="21"/>
                  <a:pt x="19" y="21"/>
                </a:cubicBezTo>
                <a:cubicBezTo>
                  <a:pt x="32" y="29"/>
                  <a:pt x="32" y="29"/>
                  <a:pt x="32" y="29"/>
                </a:cubicBezTo>
                <a:cubicBezTo>
                  <a:pt x="47" y="4"/>
                  <a:pt x="47" y="4"/>
                  <a:pt x="47" y="4"/>
                </a:cubicBezTo>
                <a:cubicBezTo>
                  <a:pt x="37" y="9"/>
                  <a:pt x="37" y="9"/>
                  <a:pt x="37" y="9"/>
                </a:cubicBezTo>
                <a:cubicBezTo>
                  <a:pt x="36" y="9"/>
                  <a:pt x="36" y="9"/>
                  <a:pt x="35" y="9"/>
                </a:cubicBezTo>
                <a:cubicBezTo>
                  <a:pt x="35" y="8"/>
                  <a:pt x="35" y="8"/>
                  <a:pt x="36" y="8"/>
                </a:cubicBezTo>
                <a:cubicBezTo>
                  <a:pt x="49" y="1"/>
                  <a:pt x="49" y="1"/>
                  <a:pt x="49" y="1"/>
                </a:cubicBezTo>
                <a:cubicBezTo>
                  <a:pt x="49" y="0"/>
                  <a:pt x="50" y="0"/>
                  <a:pt x="50" y="1"/>
                </a:cubicBezTo>
                <a:cubicBezTo>
                  <a:pt x="50" y="1"/>
                  <a:pt x="50" y="1"/>
                  <a:pt x="50" y="1"/>
                </a:cubicBezTo>
                <a:lnTo>
                  <a:pt x="51" y="16"/>
                </a:lnTo>
                <a:close/>
              </a:path>
            </a:pathLst>
          </a:custGeom>
          <a:solidFill>
            <a:schemeClr val="bg1">
              <a:lumMod val="5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2" name="Freeform 94"/>
          <p:cNvSpPr>
            <a:spLocks noEditPoints="1"/>
          </p:cNvSpPr>
          <p:nvPr/>
        </p:nvSpPr>
        <p:spPr bwMode="auto">
          <a:xfrm>
            <a:off x="3126543" y="895865"/>
            <a:ext cx="1226380" cy="1178690"/>
          </a:xfrm>
          <a:custGeom>
            <a:avLst/>
            <a:gdLst>
              <a:gd name="T0" fmla="*/ 238 w 245"/>
              <a:gd name="T1" fmla="*/ 93 h 236"/>
              <a:gd name="T2" fmla="*/ 123 w 245"/>
              <a:gd name="T3" fmla="*/ 0 h 236"/>
              <a:gd name="T4" fmla="*/ 97 w 245"/>
              <a:gd name="T5" fmla="*/ 3 h 236"/>
              <a:gd name="T6" fmla="*/ 23 w 245"/>
              <a:gd name="T7" fmla="*/ 54 h 236"/>
              <a:gd name="T8" fmla="*/ 7 w 245"/>
              <a:gd name="T9" fmla="*/ 143 h 236"/>
              <a:gd name="T10" fmla="*/ 30 w 245"/>
              <a:gd name="T11" fmla="*/ 192 h 236"/>
              <a:gd name="T12" fmla="*/ 31 w 245"/>
              <a:gd name="T13" fmla="*/ 192 h 236"/>
              <a:gd name="T14" fmla="*/ 31 w 245"/>
              <a:gd name="T15" fmla="*/ 193 h 236"/>
              <a:gd name="T16" fmla="*/ 122 w 245"/>
              <a:gd name="T17" fmla="*/ 236 h 236"/>
              <a:gd name="T18" fmla="*/ 148 w 245"/>
              <a:gd name="T19" fmla="*/ 234 h 236"/>
              <a:gd name="T20" fmla="*/ 222 w 245"/>
              <a:gd name="T21" fmla="*/ 182 h 236"/>
              <a:gd name="T22" fmla="*/ 238 w 245"/>
              <a:gd name="T23" fmla="*/ 93 h 236"/>
              <a:gd name="T24" fmla="*/ 26 w 245"/>
              <a:gd name="T25" fmla="*/ 56 h 236"/>
              <a:gd name="T26" fmla="*/ 98 w 245"/>
              <a:gd name="T27" fmla="*/ 7 h 236"/>
              <a:gd name="T28" fmla="*/ 120 w 245"/>
              <a:gd name="T29" fmla="*/ 4 h 236"/>
              <a:gd name="T30" fmla="*/ 121 w 245"/>
              <a:gd name="T31" fmla="*/ 117 h 236"/>
              <a:gd name="T32" fmla="*/ 33 w 245"/>
              <a:gd name="T33" fmla="*/ 188 h 236"/>
              <a:gd name="T34" fmla="*/ 11 w 245"/>
              <a:gd name="T35" fmla="*/ 142 h 236"/>
              <a:gd name="T36" fmla="*/ 26 w 245"/>
              <a:gd name="T37" fmla="*/ 56 h 236"/>
              <a:gd name="T38" fmla="*/ 147 w 245"/>
              <a:gd name="T39" fmla="*/ 230 h 236"/>
              <a:gd name="T40" fmla="*/ 122 w 245"/>
              <a:gd name="T41" fmla="*/ 232 h 236"/>
              <a:gd name="T42" fmla="*/ 35 w 245"/>
              <a:gd name="T43" fmla="*/ 191 h 236"/>
              <a:gd name="T44" fmla="*/ 122 w 245"/>
              <a:gd name="T45" fmla="*/ 121 h 236"/>
              <a:gd name="T46" fmla="*/ 192 w 245"/>
              <a:gd name="T47" fmla="*/ 209 h 236"/>
              <a:gd name="T48" fmla="*/ 147 w 245"/>
              <a:gd name="T49" fmla="*/ 230 h 236"/>
              <a:gd name="T50" fmla="*/ 219 w 245"/>
              <a:gd name="T51" fmla="*/ 180 h 236"/>
              <a:gd name="T52" fmla="*/ 195 w 245"/>
              <a:gd name="T53" fmla="*/ 206 h 236"/>
              <a:gd name="T54" fmla="*/ 130 w 245"/>
              <a:gd name="T55" fmla="*/ 124 h 236"/>
              <a:gd name="T56" fmla="*/ 225 w 245"/>
              <a:gd name="T57" fmla="*/ 169 h 236"/>
              <a:gd name="T58" fmla="*/ 219 w 245"/>
              <a:gd name="T59" fmla="*/ 180 h 236"/>
              <a:gd name="T60" fmla="*/ 227 w 245"/>
              <a:gd name="T61" fmla="*/ 165 h 236"/>
              <a:gd name="T62" fmla="*/ 125 w 245"/>
              <a:gd name="T63" fmla="*/ 117 h 236"/>
              <a:gd name="T64" fmla="*/ 124 w 245"/>
              <a:gd name="T65" fmla="*/ 4 h 236"/>
              <a:gd name="T66" fmla="*/ 234 w 245"/>
              <a:gd name="T67" fmla="*/ 94 h 236"/>
              <a:gd name="T68" fmla="*/ 227 w 245"/>
              <a:gd name="T69" fmla="*/ 165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45" h="236">
                <a:moveTo>
                  <a:pt x="238" y="93"/>
                </a:moveTo>
                <a:cubicBezTo>
                  <a:pt x="226" y="39"/>
                  <a:pt x="178" y="0"/>
                  <a:pt x="123" y="0"/>
                </a:cubicBezTo>
                <a:cubicBezTo>
                  <a:pt x="114" y="0"/>
                  <a:pt x="106" y="1"/>
                  <a:pt x="97" y="3"/>
                </a:cubicBezTo>
                <a:cubicBezTo>
                  <a:pt x="67" y="9"/>
                  <a:pt x="40" y="28"/>
                  <a:pt x="23" y="54"/>
                </a:cubicBezTo>
                <a:cubicBezTo>
                  <a:pt x="6" y="81"/>
                  <a:pt x="0" y="112"/>
                  <a:pt x="7" y="143"/>
                </a:cubicBezTo>
                <a:cubicBezTo>
                  <a:pt x="11" y="161"/>
                  <a:pt x="19" y="178"/>
                  <a:pt x="30" y="192"/>
                </a:cubicBezTo>
                <a:cubicBezTo>
                  <a:pt x="30" y="192"/>
                  <a:pt x="30" y="192"/>
                  <a:pt x="31" y="192"/>
                </a:cubicBezTo>
                <a:cubicBezTo>
                  <a:pt x="31" y="193"/>
                  <a:pt x="31" y="193"/>
                  <a:pt x="31" y="193"/>
                </a:cubicBezTo>
                <a:cubicBezTo>
                  <a:pt x="53" y="220"/>
                  <a:pt x="86" y="236"/>
                  <a:pt x="122" y="236"/>
                </a:cubicBezTo>
                <a:cubicBezTo>
                  <a:pt x="131" y="236"/>
                  <a:pt x="139" y="235"/>
                  <a:pt x="148" y="234"/>
                </a:cubicBezTo>
                <a:cubicBezTo>
                  <a:pt x="179" y="227"/>
                  <a:pt x="205" y="209"/>
                  <a:pt x="222" y="182"/>
                </a:cubicBezTo>
                <a:cubicBezTo>
                  <a:pt x="239" y="155"/>
                  <a:pt x="245" y="124"/>
                  <a:pt x="238" y="93"/>
                </a:cubicBezTo>
                <a:close/>
                <a:moveTo>
                  <a:pt x="26" y="56"/>
                </a:moveTo>
                <a:cubicBezTo>
                  <a:pt x="43" y="31"/>
                  <a:pt x="68" y="13"/>
                  <a:pt x="98" y="7"/>
                </a:cubicBezTo>
                <a:cubicBezTo>
                  <a:pt x="106" y="5"/>
                  <a:pt x="113" y="4"/>
                  <a:pt x="120" y="4"/>
                </a:cubicBezTo>
                <a:cubicBezTo>
                  <a:pt x="121" y="117"/>
                  <a:pt x="121" y="117"/>
                  <a:pt x="121" y="117"/>
                </a:cubicBezTo>
                <a:cubicBezTo>
                  <a:pt x="33" y="188"/>
                  <a:pt x="33" y="188"/>
                  <a:pt x="33" y="188"/>
                </a:cubicBezTo>
                <a:cubicBezTo>
                  <a:pt x="22" y="175"/>
                  <a:pt x="15" y="160"/>
                  <a:pt x="11" y="142"/>
                </a:cubicBezTo>
                <a:cubicBezTo>
                  <a:pt x="4" y="113"/>
                  <a:pt x="10" y="82"/>
                  <a:pt x="26" y="56"/>
                </a:cubicBezTo>
                <a:close/>
                <a:moveTo>
                  <a:pt x="147" y="230"/>
                </a:moveTo>
                <a:cubicBezTo>
                  <a:pt x="139" y="231"/>
                  <a:pt x="131" y="232"/>
                  <a:pt x="122" y="232"/>
                </a:cubicBezTo>
                <a:cubicBezTo>
                  <a:pt x="88" y="232"/>
                  <a:pt x="56" y="217"/>
                  <a:pt x="35" y="191"/>
                </a:cubicBezTo>
                <a:cubicBezTo>
                  <a:pt x="122" y="121"/>
                  <a:pt x="122" y="121"/>
                  <a:pt x="122" y="121"/>
                </a:cubicBezTo>
                <a:cubicBezTo>
                  <a:pt x="192" y="209"/>
                  <a:pt x="192" y="209"/>
                  <a:pt x="192" y="209"/>
                </a:cubicBezTo>
                <a:cubicBezTo>
                  <a:pt x="179" y="219"/>
                  <a:pt x="164" y="226"/>
                  <a:pt x="147" y="230"/>
                </a:cubicBezTo>
                <a:close/>
                <a:moveTo>
                  <a:pt x="219" y="180"/>
                </a:moveTo>
                <a:cubicBezTo>
                  <a:pt x="212" y="190"/>
                  <a:pt x="204" y="199"/>
                  <a:pt x="195" y="206"/>
                </a:cubicBezTo>
                <a:cubicBezTo>
                  <a:pt x="130" y="124"/>
                  <a:pt x="130" y="124"/>
                  <a:pt x="130" y="124"/>
                </a:cubicBezTo>
                <a:cubicBezTo>
                  <a:pt x="225" y="169"/>
                  <a:pt x="225" y="169"/>
                  <a:pt x="225" y="169"/>
                </a:cubicBezTo>
                <a:cubicBezTo>
                  <a:pt x="223" y="173"/>
                  <a:pt x="221" y="176"/>
                  <a:pt x="219" y="180"/>
                </a:cubicBezTo>
                <a:close/>
                <a:moveTo>
                  <a:pt x="227" y="165"/>
                </a:moveTo>
                <a:cubicBezTo>
                  <a:pt x="125" y="117"/>
                  <a:pt x="125" y="117"/>
                  <a:pt x="125" y="117"/>
                </a:cubicBezTo>
                <a:cubicBezTo>
                  <a:pt x="124" y="4"/>
                  <a:pt x="124" y="4"/>
                  <a:pt x="124" y="4"/>
                </a:cubicBezTo>
                <a:cubicBezTo>
                  <a:pt x="177" y="5"/>
                  <a:pt x="223" y="42"/>
                  <a:pt x="234" y="94"/>
                </a:cubicBezTo>
                <a:cubicBezTo>
                  <a:pt x="240" y="118"/>
                  <a:pt x="237" y="143"/>
                  <a:pt x="227" y="165"/>
                </a:cubicBezTo>
                <a:close/>
              </a:path>
            </a:pathLst>
          </a:custGeom>
          <a:noFill/>
          <a:ln w="9525">
            <a:solidFill>
              <a:schemeClr val="bg1">
                <a:lumMod val="50000"/>
              </a:schemeClr>
            </a:solid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3" name="Freeform 206"/>
          <p:cNvSpPr>
            <a:spLocks noEditPoints="1"/>
          </p:cNvSpPr>
          <p:nvPr/>
        </p:nvSpPr>
        <p:spPr bwMode="auto">
          <a:xfrm>
            <a:off x="6560685" y="10358225"/>
            <a:ext cx="1310264" cy="1095471"/>
          </a:xfrm>
          <a:custGeom>
            <a:avLst/>
            <a:gdLst>
              <a:gd name="T0" fmla="*/ 175 w 250"/>
              <a:gd name="T1" fmla="*/ 4 h 209"/>
              <a:gd name="T2" fmla="*/ 105 w 250"/>
              <a:gd name="T3" fmla="*/ 36 h 209"/>
              <a:gd name="T4" fmla="*/ 77 w 250"/>
              <a:gd name="T5" fmla="*/ 8 h 209"/>
              <a:gd name="T6" fmla="*/ 4 w 250"/>
              <a:gd name="T7" fmla="*/ 80 h 209"/>
              <a:gd name="T8" fmla="*/ 33 w 250"/>
              <a:gd name="T9" fmla="*/ 109 h 209"/>
              <a:gd name="T10" fmla="*/ 58 w 250"/>
              <a:gd name="T11" fmla="*/ 143 h 209"/>
              <a:gd name="T12" fmla="*/ 57 w 250"/>
              <a:gd name="T13" fmla="*/ 158 h 209"/>
              <a:gd name="T14" fmla="*/ 118 w 250"/>
              <a:gd name="T15" fmla="*/ 205 h 209"/>
              <a:gd name="T16" fmla="*/ 137 w 250"/>
              <a:gd name="T17" fmla="*/ 209 h 209"/>
              <a:gd name="T18" fmla="*/ 190 w 250"/>
              <a:gd name="T19" fmla="*/ 160 h 209"/>
              <a:gd name="T20" fmla="*/ 219 w 250"/>
              <a:gd name="T21" fmla="*/ 104 h 209"/>
              <a:gd name="T22" fmla="*/ 247 w 250"/>
              <a:gd name="T23" fmla="*/ 61 h 209"/>
              <a:gd name="T24" fmla="*/ 69 w 250"/>
              <a:gd name="T25" fmla="*/ 9 h 209"/>
              <a:gd name="T26" fmla="*/ 34 w 250"/>
              <a:gd name="T27" fmla="*/ 104 h 209"/>
              <a:gd name="T28" fmla="*/ 115 w 250"/>
              <a:gd name="T29" fmla="*/ 202 h 209"/>
              <a:gd name="T30" fmla="*/ 58 w 250"/>
              <a:gd name="T31" fmla="*/ 151 h 209"/>
              <a:gd name="T32" fmla="*/ 67 w 250"/>
              <a:gd name="T33" fmla="*/ 140 h 209"/>
              <a:gd name="T34" fmla="*/ 81 w 250"/>
              <a:gd name="T35" fmla="*/ 134 h 209"/>
              <a:gd name="T36" fmla="*/ 128 w 250"/>
              <a:gd name="T37" fmla="*/ 182 h 209"/>
              <a:gd name="T38" fmla="*/ 129 w 250"/>
              <a:gd name="T39" fmla="*/ 184 h 209"/>
              <a:gd name="T40" fmla="*/ 129 w 250"/>
              <a:gd name="T41" fmla="*/ 187 h 209"/>
              <a:gd name="T42" fmla="*/ 128 w 250"/>
              <a:gd name="T43" fmla="*/ 189 h 209"/>
              <a:gd name="T44" fmla="*/ 122 w 250"/>
              <a:gd name="T45" fmla="*/ 195 h 209"/>
              <a:gd name="T46" fmla="*/ 141 w 250"/>
              <a:gd name="T47" fmla="*/ 203 h 209"/>
              <a:gd name="T48" fmla="*/ 134 w 250"/>
              <a:gd name="T49" fmla="*/ 204 h 209"/>
              <a:gd name="T50" fmla="*/ 132 w 250"/>
              <a:gd name="T51" fmla="*/ 191 h 209"/>
              <a:gd name="T52" fmla="*/ 133 w 250"/>
              <a:gd name="T53" fmla="*/ 189 h 209"/>
              <a:gd name="T54" fmla="*/ 133 w 250"/>
              <a:gd name="T55" fmla="*/ 185 h 209"/>
              <a:gd name="T56" fmla="*/ 133 w 250"/>
              <a:gd name="T57" fmla="*/ 182 h 209"/>
              <a:gd name="T58" fmla="*/ 132 w 250"/>
              <a:gd name="T59" fmla="*/ 180 h 209"/>
              <a:gd name="T60" fmla="*/ 82 w 250"/>
              <a:gd name="T61" fmla="*/ 130 h 209"/>
              <a:gd name="T62" fmla="*/ 79 w 250"/>
              <a:gd name="T63" fmla="*/ 129 h 209"/>
              <a:gd name="T64" fmla="*/ 75 w 250"/>
              <a:gd name="T65" fmla="*/ 129 h 209"/>
              <a:gd name="T66" fmla="*/ 73 w 250"/>
              <a:gd name="T67" fmla="*/ 129 h 209"/>
              <a:gd name="T68" fmla="*/ 69 w 250"/>
              <a:gd name="T69" fmla="*/ 132 h 209"/>
              <a:gd name="T70" fmla="*/ 104 w 250"/>
              <a:gd name="T71" fmla="*/ 41 h 209"/>
              <a:gd name="T72" fmla="*/ 86 w 250"/>
              <a:gd name="T73" fmla="*/ 105 h 209"/>
              <a:gd name="T74" fmla="*/ 100 w 250"/>
              <a:gd name="T75" fmla="*/ 119 h 209"/>
              <a:gd name="T76" fmla="*/ 103 w 250"/>
              <a:gd name="T77" fmla="*/ 120 h 209"/>
              <a:gd name="T78" fmla="*/ 104 w 250"/>
              <a:gd name="T79" fmla="*/ 120 h 209"/>
              <a:gd name="T80" fmla="*/ 107 w 250"/>
              <a:gd name="T81" fmla="*/ 120 h 209"/>
              <a:gd name="T82" fmla="*/ 109 w 250"/>
              <a:gd name="T83" fmla="*/ 119 h 209"/>
              <a:gd name="T84" fmla="*/ 181 w 250"/>
              <a:gd name="T85" fmla="*/ 139 h 209"/>
              <a:gd name="T86" fmla="*/ 188 w 250"/>
              <a:gd name="T87" fmla="*/ 157 h 209"/>
              <a:gd name="T88" fmla="*/ 146 w 250"/>
              <a:gd name="T89" fmla="*/ 82 h 209"/>
              <a:gd name="T90" fmla="*/ 133 w 250"/>
              <a:gd name="T91" fmla="*/ 89 h 209"/>
              <a:gd name="T92" fmla="*/ 106 w 250"/>
              <a:gd name="T93" fmla="*/ 116 h 209"/>
              <a:gd name="T94" fmla="*/ 103 w 250"/>
              <a:gd name="T95" fmla="*/ 116 h 209"/>
              <a:gd name="T96" fmla="*/ 89 w 250"/>
              <a:gd name="T97" fmla="*/ 96 h 209"/>
              <a:gd name="T98" fmla="*/ 163 w 250"/>
              <a:gd name="T99" fmla="*/ 51 h 209"/>
              <a:gd name="T100" fmla="*/ 244 w 250"/>
              <a:gd name="T101" fmla="*/ 73 h 209"/>
              <a:gd name="T102" fmla="*/ 151 w 250"/>
              <a:gd name="T103" fmla="*/ 33 h 209"/>
              <a:gd name="T104" fmla="*/ 244 w 250"/>
              <a:gd name="T105" fmla="*/ 64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 h="209">
                <a:moveTo>
                  <a:pt x="247" y="61"/>
                </a:moveTo>
                <a:cubicBezTo>
                  <a:pt x="190" y="4"/>
                  <a:pt x="190" y="4"/>
                  <a:pt x="190" y="4"/>
                </a:cubicBezTo>
                <a:cubicBezTo>
                  <a:pt x="186" y="0"/>
                  <a:pt x="179" y="0"/>
                  <a:pt x="175" y="4"/>
                </a:cubicBezTo>
                <a:cubicBezTo>
                  <a:pt x="147" y="32"/>
                  <a:pt x="147" y="32"/>
                  <a:pt x="147" y="32"/>
                </a:cubicBezTo>
                <a:cubicBezTo>
                  <a:pt x="124" y="55"/>
                  <a:pt x="124" y="55"/>
                  <a:pt x="124" y="55"/>
                </a:cubicBezTo>
                <a:cubicBezTo>
                  <a:pt x="105" y="36"/>
                  <a:pt x="105" y="36"/>
                  <a:pt x="105" y="36"/>
                </a:cubicBezTo>
                <a:cubicBezTo>
                  <a:pt x="105" y="36"/>
                  <a:pt x="105" y="36"/>
                  <a:pt x="105" y="36"/>
                </a:cubicBezTo>
                <a:cubicBezTo>
                  <a:pt x="105" y="36"/>
                  <a:pt x="105" y="36"/>
                  <a:pt x="105" y="36"/>
                </a:cubicBezTo>
                <a:cubicBezTo>
                  <a:pt x="77" y="8"/>
                  <a:pt x="77" y="8"/>
                  <a:pt x="77" y="8"/>
                </a:cubicBezTo>
                <a:cubicBezTo>
                  <a:pt x="73" y="4"/>
                  <a:pt x="65" y="4"/>
                  <a:pt x="61" y="8"/>
                </a:cubicBezTo>
                <a:cubicBezTo>
                  <a:pt x="4" y="65"/>
                  <a:pt x="4" y="65"/>
                  <a:pt x="4" y="65"/>
                </a:cubicBezTo>
                <a:cubicBezTo>
                  <a:pt x="0" y="69"/>
                  <a:pt x="0" y="76"/>
                  <a:pt x="4" y="80"/>
                </a:cubicBezTo>
                <a:cubicBezTo>
                  <a:pt x="32" y="108"/>
                  <a:pt x="32" y="108"/>
                  <a:pt x="32" y="108"/>
                </a:cubicBezTo>
                <a:cubicBezTo>
                  <a:pt x="33" y="108"/>
                  <a:pt x="33" y="108"/>
                  <a:pt x="33" y="108"/>
                </a:cubicBezTo>
                <a:cubicBezTo>
                  <a:pt x="33" y="109"/>
                  <a:pt x="33" y="109"/>
                  <a:pt x="33" y="109"/>
                </a:cubicBezTo>
                <a:cubicBezTo>
                  <a:pt x="62" y="138"/>
                  <a:pt x="62" y="138"/>
                  <a:pt x="62" y="138"/>
                </a:cubicBezTo>
                <a:cubicBezTo>
                  <a:pt x="58" y="142"/>
                  <a:pt x="58" y="142"/>
                  <a:pt x="58" y="142"/>
                </a:cubicBezTo>
                <a:cubicBezTo>
                  <a:pt x="58" y="142"/>
                  <a:pt x="58" y="143"/>
                  <a:pt x="58" y="143"/>
                </a:cubicBezTo>
                <a:cubicBezTo>
                  <a:pt x="57" y="144"/>
                  <a:pt x="57" y="144"/>
                  <a:pt x="57" y="144"/>
                </a:cubicBezTo>
                <a:cubicBezTo>
                  <a:pt x="55" y="146"/>
                  <a:pt x="54" y="148"/>
                  <a:pt x="54" y="151"/>
                </a:cubicBezTo>
                <a:cubicBezTo>
                  <a:pt x="54" y="154"/>
                  <a:pt x="55" y="157"/>
                  <a:pt x="57" y="158"/>
                </a:cubicBezTo>
                <a:cubicBezTo>
                  <a:pt x="103" y="205"/>
                  <a:pt x="103" y="205"/>
                  <a:pt x="103" y="205"/>
                </a:cubicBezTo>
                <a:cubicBezTo>
                  <a:pt x="105" y="207"/>
                  <a:pt x="108" y="208"/>
                  <a:pt x="111" y="208"/>
                </a:cubicBezTo>
                <a:cubicBezTo>
                  <a:pt x="113" y="208"/>
                  <a:pt x="116" y="207"/>
                  <a:pt x="118" y="205"/>
                </a:cubicBezTo>
                <a:cubicBezTo>
                  <a:pt x="124" y="199"/>
                  <a:pt x="124" y="199"/>
                  <a:pt x="124" y="199"/>
                </a:cubicBezTo>
                <a:cubicBezTo>
                  <a:pt x="131" y="207"/>
                  <a:pt x="131" y="207"/>
                  <a:pt x="131" y="207"/>
                </a:cubicBezTo>
                <a:cubicBezTo>
                  <a:pt x="132" y="208"/>
                  <a:pt x="134" y="209"/>
                  <a:pt x="137" y="209"/>
                </a:cubicBezTo>
                <a:cubicBezTo>
                  <a:pt x="137" y="209"/>
                  <a:pt x="137" y="209"/>
                  <a:pt x="137" y="209"/>
                </a:cubicBezTo>
                <a:cubicBezTo>
                  <a:pt x="140" y="209"/>
                  <a:pt x="142" y="208"/>
                  <a:pt x="144" y="206"/>
                </a:cubicBezTo>
                <a:cubicBezTo>
                  <a:pt x="190" y="160"/>
                  <a:pt x="190" y="160"/>
                  <a:pt x="190" y="160"/>
                </a:cubicBezTo>
                <a:cubicBezTo>
                  <a:pt x="198" y="152"/>
                  <a:pt x="193" y="146"/>
                  <a:pt x="191" y="144"/>
                </a:cubicBezTo>
                <a:cubicBezTo>
                  <a:pt x="185" y="138"/>
                  <a:pt x="185" y="138"/>
                  <a:pt x="185" y="138"/>
                </a:cubicBezTo>
                <a:cubicBezTo>
                  <a:pt x="219" y="104"/>
                  <a:pt x="219" y="104"/>
                  <a:pt x="219" y="104"/>
                </a:cubicBezTo>
                <a:cubicBezTo>
                  <a:pt x="247" y="76"/>
                  <a:pt x="247" y="76"/>
                  <a:pt x="247" y="76"/>
                </a:cubicBezTo>
                <a:cubicBezTo>
                  <a:pt x="249" y="74"/>
                  <a:pt x="250" y="72"/>
                  <a:pt x="250" y="69"/>
                </a:cubicBezTo>
                <a:cubicBezTo>
                  <a:pt x="250" y="66"/>
                  <a:pt x="249" y="63"/>
                  <a:pt x="247" y="61"/>
                </a:cubicBezTo>
                <a:close/>
                <a:moveTo>
                  <a:pt x="7" y="67"/>
                </a:moveTo>
                <a:cubicBezTo>
                  <a:pt x="64" y="11"/>
                  <a:pt x="64" y="11"/>
                  <a:pt x="64" y="11"/>
                </a:cubicBezTo>
                <a:cubicBezTo>
                  <a:pt x="65" y="9"/>
                  <a:pt x="67" y="9"/>
                  <a:pt x="69" y="9"/>
                </a:cubicBezTo>
                <a:cubicBezTo>
                  <a:pt x="71" y="9"/>
                  <a:pt x="73" y="9"/>
                  <a:pt x="74" y="11"/>
                </a:cubicBezTo>
                <a:cubicBezTo>
                  <a:pt x="101" y="37"/>
                  <a:pt x="101" y="37"/>
                  <a:pt x="101" y="37"/>
                </a:cubicBezTo>
                <a:cubicBezTo>
                  <a:pt x="34" y="104"/>
                  <a:pt x="34" y="104"/>
                  <a:pt x="34" y="104"/>
                </a:cubicBezTo>
                <a:cubicBezTo>
                  <a:pt x="7" y="77"/>
                  <a:pt x="7" y="77"/>
                  <a:pt x="7" y="77"/>
                </a:cubicBezTo>
                <a:cubicBezTo>
                  <a:pt x="4" y="75"/>
                  <a:pt x="4" y="70"/>
                  <a:pt x="7" y="67"/>
                </a:cubicBezTo>
                <a:close/>
                <a:moveTo>
                  <a:pt x="115" y="202"/>
                </a:moveTo>
                <a:cubicBezTo>
                  <a:pt x="113" y="205"/>
                  <a:pt x="109" y="205"/>
                  <a:pt x="106" y="202"/>
                </a:cubicBezTo>
                <a:cubicBezTo>
                  <a:pt x="60" y="156"/>
                  <a:pt x="60" y="156"/>
                  <a:pt x="60" y="156"/>
                </a:cubicBezTo>
                <a:cubicBezTo>
                  <a:pt x="59" y="154"/>
                  <a:pt x="58" y="153"/>
                  <a:pt x="58" y="151"/>
                </a:cubicBezTo>
                <a:cubicBezTo>
                  <a:pt x="58" y="149"/>
                  <a:pt x="59" y="148"/>
                  <a:pt x="60" y="147"/>
                </a:cubicBezTo>
                <a:cubicBezTo>
                  <a:pt x="61" y="145"/>
                  <a:pt x="61" y="145"/>
                  <a:pt x="61" y="145"/>
                </a:cubicBezTo>
                <a:cubicBezTo>
                  <a:pt x="67" y="140"/>
                  <a:pt x="67" y="140"/>
                  <a:pt x="67" y="140"/>
                </a:cubicBezTo>
                <a:cubicBezTo>
                  <a:pt x="72" y="134"/>
                  <a:pt x="72" y="134"/>
                  <a:pt x="72" y="134"/>
                </a:cubicBezTo>
                <a:cubicBezTo>
                  <a:pt x="74" y="132"/>
                  <a:pt x="79" y="132"/>
                  <a:pt x="81" y="134"/>
                </a:cubicBezTo>
                <a:cubicBezTo>
                  <a:pt x="81" y="134"/>
                  <a:pt x="81" y="134"/>
                  <a:pt x="81" y="134"/>
                </a:cubicBezTo>
                <a:cubicBezTo>
                  <a:pt x="128" y="181"/>
                  <a:pt x="128" y="181"/>
                  <a:pt x="128" y="181"/>
                </a:cubicBezTo>
                <a:cubicBezTo>
                  <a:pt x="128" y="181"/>
                  <a:pt x="128" y="181"/>
                  <a:pt x="128" y="182"/>
                </a:cubicBezTo>
                <a:cubicBezTo>
                  <a:pt x="128" y="182"/>
                  <a:pt x="128" y="182"/>
                  <a:pt x="128" y="182"/>
                </a:cubicBezTo>
                <a:cubicBezTo>
                  <a:pt x="129" y="182"/>
                  <a:pt x="129" y="183"/>
                  <a:pt x="129" y="183"/>
                </a:cubicBezTo>
                <a:cubicBezTo>
                  <a:pt x="129" y="183"/>
                  <a:pt x="129" y="183"/>
                  <a:pt x="129" y="183"/>
                </a:cubicBezTo>
                <a:cubicBezTo>
                  <a:pt x="129" y="183"/>
                  <a:pt x="129" y="184"/>
                  <a:pt x="129" y="184"/>
                </a:cubicBezTo>
                <a:cubicBezTo>
                  <a:pt x="129" y="184"/>
                  <a:pt x="129" y="184"/>
                  <a:pt x="129" y="184"/>
                </a:cubicBezTo>
                <a:cubicBezTo>
                  <a:pt x="129" y="185"/>
                  <a:pt x="129" y="186"/>
                  <a:pt x="129" y="186"/>
                </a:cubicBezTo>
                <a:cubicBezTo>
                  <a:pt x="129" y="186"/>
                  <a:pt x="129" y="186"/>
                  <a:pt x="129" y="187"/>
                </a:cubicBezTo>
                <a:cubicBezTo>
                  <a:pt x="129" y="187"/>
                  <a:pt x="129" y="187"/>
                  <a:pt x="129" y="188"/>
                </a:cubicBezTo>
                <a:cubicBezTo>
                  <a:pt x="129" y="188"/>
                  <a:pt x="129" y="188"/>
                  <a:pt x="129" y="188"/>
                </a:cubicBezTo>
                <a:cubicBezTo>
                  <a:pt x="129" y="188"/>
                  <a:pt x="129" y="188"/>
                  <a:pt x="128" y="189"/>
                </a:cubicBezTo>
                <a:cubicBezTo>
                  <a:pt x="128" y="189"/>
                  <a:pt x="128" y="189"/>
                  <a:pt x="128" y="189"/>
                </a:cubicBezTo>
                <a:cubicBezTo>
                  <a:pt x="128" y="189"/>
                  <a:pt x="128" y="190"/>
                  <a:pt x="128" y="190"/>
                </a:cubicBezTo>
                <a:cubicBezTo>
                  <a:pt x="122" y="195"/>
                  <a:pt x="122" y="195"/>
                  <a:pt x="122" y="195"/>
                </a:cubicBezTo>
                <a:lnTo>
                  <a:pt x="115" y="202"/>
                </a:lnTo>
                <a:close/>
                <a:moveTo>
                  <a:pt x="188" y="157"/>
                </a:moveTo>
                <a:cubicBezTo>
                  <a:pt x="141" y="203"/>
                  <a:pt x="141" y="203"/>
                  <a:pt x="141" y="203"/>
                </a:cubicBezTo>
                <a:cubicBezTo>
                  <a:pt x="140" y="204"/>
                  <a:pt x="138" y="205"/>
                  <a:pt x="137" y="205"/>
                </a:cubicBezTo>
                <a:cubicBezTo>
                  <a:pt x="137" y="205"/>
                  <a:pt x="137" y="205"/>
                  <a:pt x="137" y="205"/>
                </a:cubicBezTo>
                <a:cubicBezTo>
                  <a:pt x="136" y="205"/>
                  <a:pt x="134" y="204"/>
                  <a:pt x="134" y="204"/>
                </a:cubicBezTo>
                <a:cubicBezTo>
                  <a:pt x="126" y="197"/>
                  <a:pt x="126" y="197"/>
                  <a:pt x="126" y="197"/>
                </a:cubicBezTo>
                <a:cubicBezTo>
                  <a:pt x="130" y="193"/>
                  <a:pt x="130" y="193"/>
                  <a:pt x="130" y="193"/>
                </a:cubicBezTo>
                <a:cubicBezTo>
                  <a:pt x="131" y="192"/>
                  <a:pt x="131" y="192"/>
                  <a:pt x="132" y="191"/>
                </a:cubicBezTo>
                <a:cubicBezTo>
                  <a:pt x="132" y="191"/>
                  <a:pt x="132" y="191"/>
                  <a:pt x="132" y="191"/>
                </a:cubicBezTo>
                <a:cubicBezTo>
                  <a:pt x="132" y="190"/>
                  <a:pt x="132" y="190"/>
                  <a:pt x="133" y="189"/>
                </a:cubicBezTo>
                <a:cubicBezTo>
                  <a:pt x="133" y="189"/>
                  <a:pt x="133" y="189"/>
                  <a:pt x="133" y="189"/>
                </a:cubicBezTo>
                <a:cubicBezTo>
                  <a:pt x="133" y="188"/>
                  <a:pt x="133" y="188"/>
                  <a:pt x="133" y="187"/>
                </a:cubicBezTo>
                <a:cubicBezTo>
                  <a:pt x="133" y="187"/>
                  <a:pt x="133" y="187"/>
                  <a:pt x="133" y="186"/>
                </a:cubicBezTo>
                <a:cubicBezTo>
                  <a:pt x="133" y="186"/>
                  <a:pt x="133" y="186"/>
                  <a:pt x="133" y="185"/>
                </a:cubicBezTo>
                <a:cubicBezTo>
                  <a:pt x="133" y="185"/>
                  <a:pt x="133" y="185"/>
                  <a:pt x="133" y="184"/>
                </a:cubicBezTo>
                <a:cubicBezTo>
                  <a:pt x="133" y="184"/>
                  <a:pt x="133" y="184"/>
                  <a:pt x="133" y="183"/>
                </a:cubicBezTo>
                <a:cubicBezTo>
                  <a:pt x="133" y="183"/>
                  <a:pt x="133" y="182"/>
                  <a:pt x="133" y="182"/>
                </a:cubicBezTo>
                <a:cubicBezTo>
                  <a:pt x="133" y="182"/>
                  <a:pt x="133" y="181"/>
                  <a:pt x="133" y="181"/>
                </a:cubicBezTo>
                <a:cubicBezTo>
                  <a:pt x="132" y="181"/>
                  <a:pt x="132" y="180"/>
                  <a:pt x="132" y="180"/>
                </a:cubicBezTo>
                <a:cubicBezTo>
                  <a:pt x="132" y="180"/>
                  <a:pt x="132" y="180"/>
                  <a:pt x="132" y="180"/>
                </a:cubicBezTo>
                <a:cubicBezTo>
                  <a:pt x="131" y="179"/>
                  <a:pt x="131" y="178"/>
                  <a:pt x="130" y="178"/>
                </a:cubicBezTo>
                <a:cubicBezTo>
                  <a:pt x="84" y="132"/>
                  <a:pt x="84" y="132"/>
                  <a:pt x="84" y="132"/>
                </a:cubicBezTo>
                <a:cubicBezTo>
                  <a:pt x="83" y="131"/>
                  <a:pt x="82" y="130"/>
                  <a:pt x="82" y="130"/>
                </a:cubicBezTo>
                <a:cubicBezTo>
                  <a:pt x="81" y="130"/>
                  <a:pt x="81" y="129"/>
                  <a:pt x="80" y="129"/>
                </a:cubicBezTo>
                <a:cubicBezTo>
                  <a:pt x="80" y="129"/>
                  <a:pt x="80" y="129"/>
                  <a:pt x="80" y="129"/>
                </a:cubicBezTo>
                <a:cubicBezTo>
                  <a:pt x="80" y="129"/>
                  <a:pt x="79" y="129"/>
                  <a:pt x="79" y="129"/>
                </a:cubicBezTo>
                <a:cubicBezTo>
                  <a:pt x="78" y="129"/>
                  <a:pt x="78" y="129"/>
                  <a:pt x="78" y="129"/>
                </a:cubicBezTo>
                <a:cubicBezTo>
                  <a:pt x="77" y="129"/>
                  <a:pt x="77" y="129"/>
                  <a:pt x="77" y="129"/>
                </a:cubicBezTo>
                <a:cubicBezTo>
                  <a:pt x="76" y="129"/>
                  <a:pt x="76" y="129"/>
                  <a:pt x="75" y="129"/>
                </a:cubicBezTo>
                <a:cubicBezTo>
                  <a:pt x="75" y="129"/>
                  <a:pt x="75" y="129"/>
                  <a:pt x="75" y="129"/>
                </a:cubicBezTo>
                <a:cubicBezTo>
                  <a:pt x="74" y="129"/>
                  <a:pt x="74" y="129"/>
                  <a:pt x="73" y="129"/>
                </a:cubicBezTo>
                <a:cubicBezTo>
                  <a:pt x="73" y="129"/>
                  <a:pt x="73" y="129"/>
                  <a:pt x="73" y="129"/>
                </a:cubicBezTo>
                <a:cubicBezTo>
                  <a:pt x="72" y="130"/>
                  <a:pt x="72" y="130"/>
                  <a:pt x="71" y="130"/>
                </a:cubicBezTo>
                <a:cubicBezTo>
                  <a:pt x="71" y="130"/>
                  <a:pt x="71" y="130"/>
                  <a:pt x="71" y="130"/>
                </a:cubicBezTo>
                <a:cubicBezTo>
                  <a:pt x="70" y="131"/>
                  <a:pt x="70" y="131"/>
                  <a:pt x="69" y="132"/>
                </a:cubicBezTo>
                <a:cubicBezTo>
                  <a:pt x="65" y="135"/>
                  <a:pt x="65" y="135"/>
                  <a:pt x="65" y="135"/>
                </a:cubicBezTo>
                <a:cubicBezTo>
                  <a:pt x="37" y="107"/>
                  <a:pt x="37" y="107"/>
                  <a:pt x="37" y="107"/>
                </a:cubicBezTo>
                <a:cubicBezTo>
                  <a:pt x="104" y="41"/>
                  <a:pt x="104" y="41"/>
                  <a:pt x="104" y="41"/>
                </a:cubicBezTo>
                <a:cubicBezTo>
                  <a:pt x="121" y="58"/>
                  <a:pt x="121" y="58"/>
                  <a:pt x="121" y="58"/>
                </a:cubicBezTo>
                <a:cubicBezTo>
                  <a:pt x="86" y="93"/>
                  <a:pt x="86" y="93"/>
                  <a:pt x="86" y="93"/>
                </a:cubicBezTo>
                <a:cubicBezTo>
                  <a:pt x="84" y="95"/>
                  <a:pt x="81" y="100"/>
                  <a:pt x="86" y="105"/>
                </a:cubicBezTo>
                <a:cubicBezTo>
                  <a:pt x="99" y="118"/>
                  <a:pt x="99" y="118"/>
                  <a:pt x="99" y="118"/>
                </a:cubicBezTo>
                <a:cubicBezTo>
                  <a:pt x="99" y="118"/>
                  <a:pt x="99" y="119"/>
                  <a:pt x="100" y="119"/>
                </a:cubicBezTo>
                <a:cubicBezTo>
                  <a:pt x="100" y="119"/>
                  <a:pt x="100" y="119"/>
                  <a:pt x="100" y="119"/>
                </a:cubicBezTo>
                <a:cubicBezTo>
                  <a:pt x="101" y="119"/>
                  <a:pt x="101" y="119"/>
                  <a:pt x="101" y="120"/>
                </a:cubicBezTo>
                <a:cubicBezTo>
                  <a:pt x="101" y="120"/>
                  <a:pt x="102" y="120"/>
                  <a:pt x="102" y="120"/>
                </a:cubicBezTo>
                <a:cubicBezTo>
                  <a:pt x="102" y="120"/>
                  <a:pt x="102" y="120"/>
                  <a:pt x="103" y="120"/>
                </a:cubicBezTo>
                <a:cubicBezTo>
                  <a:pt x="103" y="120"/>
                  <a:pt x="104" y="120"/>
                  <a:pt x="104" y="120"/>
                </a:cubicBezTo>
                <a:cubicBezTo>
                  <a:pt x="104" y="120"/>
                  <a:pt x="104" y="120"/>
                  <a:pt x="104" y="120"/>
                </a:cubicBezTo>
                <a:cubicBezTo>
                  <a:pt x="104" y="120"/>
                  <a:pt x="104" y="120"/>
                  <a:pt x="104" y="120"/>
                </a:cubicBezTo>
                <a:cubicBezTo>
                  <a:pt x="104" y="120"/>
                  <a:pt x="104" y="120"/>
                  <a:pt x="104" y="120"/>
                </a:cubicBezTo>
                <a:cubicBezTo>
                  <a:pt x="105" y="120"/>
                  <a:pt x="105" y="120"/>
                  <a:pt x="106" y="120"/>
                </a:cubicBezTo>
                <a:cubicBezTo>
                  <a:pt x="106" y="120"/>
                  <a:pt x="107" y="120"/>
                  <a:pt x="107" y="120"/>
                </a:cubicBezTo>
                <a:cubicBezTo>
                  <a:pt x="107" y="120"/>
                  <a:pt x="107" y="120"/>
                  <a:pt x="108" y="120"/>
                </a:cubicBezTo>
                <a:cubicBezTo>
                  <a:pt x="108" y="119"/>
                  <a:pt x="108" y="119"/>
                  <a:pt x="109" y="119"/>
                </a:cubicBezTo>
                <a:cubicBezTo>
                  <a:pt x="109" y="119"/>
                  <a:pt x="109" y="119"/>
                  <a:pt x="109" y="119"/>
                </a:cubicBezTo>
                <a:cubicBezTo>
                  <a:pt x="110" y="118"/>
                  <a:pt x="110" y="118"/>
                  <a:pt x="111" y="117"/>
                </a:cubicBezTo>
                <a:cubicBezTo>
                  <a:pt x="135" y="93"/>
                  <a:pt x="135" y="93"/>
                  <a:pt x="135" y="93"/>
                </a:cubicBezTo>
                <a:cubicBezTo>
                  <a:pt x="181" y="139"/>
                  <a:pt x="181" y="139"/>
                  <a:pt x="181" y="139"/>
                </a:cubicBezTo>
                <a:cubicBezTo>
                  <a:pt x="181" y="139"/>
                  <a:pt x="181" y="139"/>
                  <a:pt x="181" y="139"/>
                </a:cubicBezTo>
                <a:cubicBezTo>
                  <a:pt x="188" y="147"/>
                  <a:pt x="188" y="147"/>
                  <a:pt x="188" y="147"/>
                </a:cubicBezTo>
                <a:cubicBezTo>
                  <a:pt x="190" y="149"/>
                  <a:pt x="192" y="153"/>
                  <a:pt x="188" y="157"/>
                </a:cubicBezTo>
                <a:close/>
                <a:moveTo>
                  <a:pt x="182" y="135"/>
                </a:moveTo>
                <a:cubicBezTo>
                  <a:pt x="138" y="91"/>
                  <a:pt x="138" y="91"/>
                  <a:pt x="138" y="91"/>
                </a:cubicBezTo>
                <a:cubicBezTo>
                  <a:pt x="146" y="82"/>
                  <a:pt x="146" y="82"/>
                  <a:pt x="146" y="82"/>
                </a:cubicBezTo>
                <a:cubicBezTo>
                  <a:pt x="147" y="81"/>
                  <a:pt x="147" y="80"/>
                  <a:pt x="146" y="79"/>
                </a:cubicBezTo>
                <a:cubicBezTo>
                  <a:pt x="145" y="79"/>
                  <a:pt x="144" y="79"/>
                  <a:pt x="143" y="79"/>
                </a:cubicBezTo>
                <a:cubicBezTo>
                  <a:pt x="133" y="89"/>
                  <a:pt x="133" y="89"/>
                  <a:pt x="133" y="89"/>
                </a:cubicBezTo>
                <a:cubicBezTo>
                  <a:pt x="108" y="115"/>
                  <a:pt x="108" y="115"/>
                  <a:pt x="108" y="115"/>
                </a:cubicBezTo>
                <a:cubicBezTo>
                  <a:pt x="107" y="115"/>
                  <a:pt x="107" y="116"/>
                  <a:pt x="106" y="116"/>
                </a:cubicBezTo>
                <a:cubicBezTo>
                  <a:pt x="106" y="116"/>
                  <a:pt x="106" y="116"/>
                  <a:pt x="106" y="116"/>
                </a:cubicBezTo>
                <a:cubicBezTo>
                  <a:pt x="105" y="116"/>
                  <a:pt x="105" y="116"/>
                  <a:pt x="104" y="116"/>
                </a:cubicBezTo>
                <a:cubicBezTo>
                  <a:pt x="104" y="116"/>
                  <a:pt x="104" y="116"/>
                  <a:pt x="103" y="116"/>
                </a:cubicBezTo>
                <a:cubicBezTo>
                  <a:pt x="103" y="116"/>
                  <a:pt x="103" y="116"/>
                  <a:pt x="103" y="116"/>
                </a:cubicBezTo>
                <a:cubicBezTo>
                  <a:pt x="102" y="116"/>
                  <a:pt x="102" y="115"/>
                  <a:pt x="101" y="115"/>
                </a:cubicBezTo>
                <a:cubicBezTo>
                  <a:pt x="89" y="103"/>
                  <a:pt x="89" y="103"/>
                  <a:pt x="89" y="103"/>
                </a:cubicBezTo>
                <a:cubicBezTo>
                  <a:pt x="86" y="99"/>
                  <a:pt x="88" y="97"/>
                  <a:pt x="89" y="96"/>
                </a:cubicBezTo>
                <a:cubicBezTo>
                  <a:pt x="125" y="59"/>
                  <a:pt x="125" y="59"/>
                  <a:pt x="125" y="59"/>
                </a:cubicBezTo>
                <a:cubicBezTo>
                  <a:pt x="148" y="36"/>
                  <a:pt x="148" y="36"/>
                  <a:pt x="148" y="36"/>
                </a:cubicBezTo>
                <a:cubicBezTo>
                  <a:pt x="163" y="51"/>
                  <a:pt x="163" y="51"/>
                  <a:pt x="163" y="51"/>
                </a:cubicBezTo>
                <a:cubicBezTo>
                  <a:pt x="215" y="103"/>
                  <a:pt x="215" y="103"/>
                  <a:pt x="215" y="103"/>
                </a:cubicBezTo>
                <a:lnTo>
                  <a:pt x="182" y="135"/>
                </a:lnTo>
                <a:close/>
                <a:moveTo>
                  <a:pt x="244" y="73"/>
                </a:moveTo>
                <a:cubicBezTo>
                  <a:pt x="218" y="100"/>
                  <a:pt x="218" y="100"/>
                  <a:pt x="218" y="100"/>
                </a:cubicBezTo>
                <a:cubicBezTo>
                  <a:pt x="166" y="48"/>
                  <a:pt x="166" y="48"/>
                  <a:pt x="166" y="48"/>
                </a:cubicBezTo>
                <a:cubicBezTo>
                  <a:pt x="151" y="33"/>
                  <a:pt x="151" y="33"/>
                  <a:pt x="151" y="33"/>
                </a:cubicBezTo>
                <a:cubicBezTo>
                  <a:pt x="178" y="7"/>
                  <a:pt x="178" y="7"/>
                  <a:pt x="178" y="7"/>
                </a:cubicBezTo>
                <a:cubicBezTo>
                  <a:pt x="180" y="5"/>
                  <a:pt x="184" y="5"/>
                  <a:pt x="187" y="7"/>
                </a:cubicBezTo>
                <a:cubicBezTo>
                  <a:pt x="244" y="64"/>
                  <a:pt x="244" y="64"/>
                  <a:pt x="244" y="64"/>
                </a:cubicBezTo>
                <a:cubicBezTo>
                  <a:pt x="245" y="65"/>
                  <a:pt x="246" y="67"/>
                  <a:pt x="246" y="69"/>
                </a:cubicBezTo>
                <a:cubicBezTo>
                  <a:pt x="246" y="70"/>
                  <a:pt x="245" y="72"/>
                  <a:pt x="244" y="73"/>
                </a:cubicBezTo>
                <a:close/>
              </a:path>
            </a:pathLst>
          </a:custGeom>
          <a:solidFill>
            <a:srgbClr val="3BD1BB"/>
          </a:solidFill>
          <a:ln w="9525">
            <a:solidFill>
              <a:schemeClr val="bg1">
                <a:lumMod val="50000"/>
              </a:schemeClr>
            </a:solid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4" name="Freeform 149"/>
          <p:cNvSpPr>
            <a:spLocks noEditPoints="1"/>
          </p:cNvSpPr>
          <p:nvPr/>
        </p:nvSpPr>
        <p:spPr bwMode="auto">
          <a:xfrm>
            <a:off x="19582865" y="10384729"/>
            <a:ext cx="1007299" cy="1228044"/>
          </a:xfrm>
          <a:custGeom>
            <a:avLst/>
            <a:gdLst>
              <a:gd name="T0" fmla="*/ 463 w 467"/>
              <a:gd name="T1" fmla="*/ 291 h 569"/>
              <a:gd name="T2" fmla="*/ 452 w 467"/>
              <a:gd name="T3" fmla="*/ 291 h 569"/>
              <a:gd name="T4" fmla="*/ 359 w 467"/>
              <a:gd name="T5" fmla="*/ 291 h 569"/>
              <a:gd name="T6" fmla="*/ 348 w 467"/>
              <a:gd name="T7" fmla="*/ 291 h 569"/>
              <a:gd name="T8" fmla="*/ 394 w 467"/>
              <a:gd name="T9" fmla="*/ 233 h 569"/>
              <a:gd name="T10" fmla="*/ 348 w 467"/>
              <a:gd name="T11" fmla="*/ 176 h 569"/>
              <a:gd name="T12" fmla="*/ 406 w 467"/>
              <a:gd name="T13" fmla="*/ 222 h 569"/>
              <a:gd name="T14" fmla="*/ 463 w 467"/>
              <a:gd name="T15" fmla="*/ 176 h 569"/>
              <a:gd name="T16" fmla="*/ 417 w 467"/>
              <a:gd name="T17" fmla="*/ 233 h 569"/>
              <a:gd name="T18" fmla="*/ 340 w 467"/>
              <a:gd name="T19" fmla="*/ 3 h 569"/>
              <a:gd name="T20" fmla="*/ 282 w 467"/>
              <a:gd name="T21" fmla="*/ 50 h 569"/>
              <a:gd name="T22" fmla="*/ 224 w 467"/>
              <a:gd name="T23" fmla="*/ 3 h 569"/>
              <a:gd name="T24" fmla="*/ 271 w 467"/>
              <a:gd name="T25" fmla="*/ 61 h 569"/>
              <a:gd name="T26" fmla="*/ 224 w 467"/>
              <a:gd name="T27" fmla="*/ 119 h 569"/>
              <a:gd name="T28" fmla="*/ 236 w 467"/>
              <a:gd name="T29" fmla="*/ 119 h 569"/>
              <a:gd name="T30" fmla="*/ 328 w 467"/>
              <a:gd name="T31" fmla="*/ 119 h 569"/>
              <a:gd name="T32" fmla="*/ 340 w 467"/>
              <a:gd name="T33" fmla="*/ 119 h 569"/>
              <a:gd name="T34" fmla="*/ 293 w 467"/>
              <a:gd name="T35" fmla="*/ 61 h 569"/>
              <a:gd name="T36" fmla="*/ 340 w 467"/>
              <a:gd name="T37" fmla="*/ 3 h 569"/>
              <a:gd name="T38" fmla="*/ 108 w 467"/>
              <a:gd name="T39" fmla="*/ 348 h 569"/>
              <a:gd name="T40" fmla="*/ 15 w 467"/>
              <a:gd name="T41" fmla="*/ 348 h 569"/>
              <a:gd name="T42" fmla="*/ 3 w 467"/>
              <a:gd name="T43" fmla="*/ 359 h 569"/>
              <a:gd name="T44" fmla="*/ 3 w 467"/>
              <a:gd name="T45" fmla="*/ 452 h 569"/>
              <a:gd name="T46" fmla="*/ 9 w 467"/>
              <a:gd name="T47" fmla="*/ 466 h 569"/>
              <a:gd name="T48" fmla="*/ 61 w 467"/>
              <a:gd name="T49" fmla="*/ 417 h 569"/>
              <a:gd name="T50" fmla="*/ 113 w 467"/>
              <a:gd name="T51" fmla="*/ 466 h 569"/>
              <a:gd name="T52" fmla="*/ 119 w 467"/>
              <a:gd name="T53" fmla="*/ 452 h 569"/>
              <a:gd name="T54" fmla="*/ 119 w 467"/>
              <a:gd name="T55" fmla="*/ 359 h 569"/>
              <a:gd name="T56" fmla="*/ 332 w 467"/>
              <a:gd name="T57" fmla="*/ 509 h 569"/>
              <a:gd name="T58" fmla="*/ 212 w 467"/>
              <a:gd name="T59" fmla="*/ 509 h 569"/>
              <a:gd name="T60" fmla="*/ 264 w 467"/>
              <a:gd name="T61" fmla="*/ 374 h 569"/>
              <a:gd name="T62" fmla="*/ 42 w 467"/>
              <a:gd name="T63" fmla="*/ 254 h 569"/>
              <a:gd name="T64" fmla="*/ 26 w 467"/>
              <a:gd name="T65" fmla="*/ 254 h 569"/>
              <a:gd name="T66" fmla="*/ 26 w 467"/>
              <a:gd name="T67" fmla="*/ 131 h 569"/>
              <a:gd name="T68" fmla="*/ 27 w 467"/>
              <a:gd name="T69" fmla="*/ 130 h 569"/>
              <a:gd name="T70" fmla="*/ 28 w 467"/>
              <a:gd name="T71" fmla="*/ 128 h 569"/>
              <a:gd name="T72" fmla="*/ 30 w 467"/>
              <a:gd name="T73" fmla="*/ 126 h 569"/>
              <a:gd name="T74" fmla="*/ 32 w 467"/>
              <a:gd name="T75" fmla="*/ 125 h 569"/>
              <a:gd name="T76" fmla="*/ 34 w 467"/>
              <a:gd name="T77" fmla="*/ 125 h 569"/>
              <a:gd name="T78" fmla="*/ 34 w 467"/>
              <a:gd name="T79" fmla="*/ 125 h 569"/>
              <a:gd name="T80" fmla="*/ 34 w 467"/>
              <a:gd name="T81" fmla="*/ 125 h 569"/>
              <a:gd name="T82" fmla="*/ 163 w 467"/>
              <a:gd name="T83" fmla="*/ 133 h 569"/>
              <a:gd name="T84" fmla="*/ 53 w 467"/>
              <a:gd name="T85" fmla="*/ 141 h 569"/>
              <a:gd name="T86" fmla="*/ 280 w 467"/>
              <a:gd name="T87" fmla="*/ 371 h 569"/>
              <a:gd name="T88" fmla="*/ 332 w 467"/>
              <a:gd name="T89" fmla="*/ 509 h 569"/>
              <a:gd name="T90" fmla="*/ 272 w 467"/>
              <a:gd name="T91" fmla="*/ 466 h 569"/>
              <a:gd name="T92" fmla="*/ 272 w 467"/>
              <a:gd name="T93" fmla="*/ 55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7" h="569">
                <a:moveTo>
                  <a:pt x="463" y="280"/>
                </a:moveTo>
                <a:cubicBezTo>
                  <a:pt x="467" y="283"/>
                  <a:pt x="467" y="288"/>
                  <a:pt x="463" y="291"/>
                </a:cubicBezTo>
                <a:cubicBezTo>
                  <a:pt x="462" y="293"/>
                  <a:pt x="460" y="294"/>
                  <a:pt x="458" y="294"/>
                </a:cubicBezTo>
                <a:cubicBezTo>
                  <a:pt x="456" y="294"/>
                  <a:pt x="454" y="293"/>
                  <a:pt x="452" y="291"/>
                </a:cubicBezTo>
                <a:cubicBezTo>
                  <a:pt x="406" y="245"/>
                  <a:pt x="406" y="245"/>
                  <a:pt x="406" y="245"/>
                </a:cubicBezTo>
                <a:cubicBezTo>
                  <a:pt x="359" y="291"/>
                  <a:pt x="359" y="291"/>
                  <a:pt x="359" y="291"/>
                </a:cubicBezTo>
                <a:cubicBezTo>
                  <a:pt x="358" y="293"/>
                  <a:pt x="356" y="294"/>
                  <a:pt x="354" y="294"/>
                </a:cubicBezTo>
                <a:cubicBezTo>
                  <a:pt x="352" y="294"/>
                  <a:pt x="349" y="293"/>
                  <a:pt x="348" y="291"/>
                </a:cubicBezTo>
                <a:cubicBezTo>
                  <a:pt x="345" y="288"/>
                  <a:pt x="345" y="283"/>
                  <a:pt x="348" y="280"/>
                </a:cubicBezTo>
                <a:cubicBezTo>
                  <a:pt x="394" y="233"/>
                  <a:pt x="394" y="233"/>
                  <a:pt x="394" y="233"/>
                </a:cubicBezTo>
                <a:cubicBezTo>
                  <a:pt x="348" y="187"/>
                  <a:pt x="348" y="187"/>
                  <a:pt x="348" y="187"/>
                </a:cubicBezTo>
                <a:cubicBezTo>
                  <a:pt x="345" y="184"/>
                  <a:pt x="345" y="179"/>
                  <a:pt x="348" y="176"/>
                </a:cubicBezTo>
                <a:cubicBezTo>
                  <a:pt x="351" y="173"/>
                  <a:pt x="356" y="173"/>
                  <a:pt x="359" y="176"/>
                </a:cubicBezTo>
                <a:cubicBezTo>
                  <a:pt x="406" y="222"/>
                  <a:pt x="406" y="222"/>
                  <a:pt x="406" y="222"/>
                </a:cubicBezTo>
                <a:cubicBezTo>
                  <a:pt x="452" y="176"/>
                  <a:pt x="452" y="176"/>
                  <a:pt x="452" y="176"/>
                </a:cubicBezTo>
                <a:cubicBezTo>
                  <a:pt x="455" y="173"/>
                  <a:pt x="460" y="173"/>
                  <a:pt x="463" y="176"/>
                </a:cubicBezTo>
                <a:cubicBezTo>
                  <a:pt x="467" y="179"/>
                  <a:pt x="467" y="184"/>
                  <a:pt x="463" y="187"/>
                </a:cubicBezTo>
                <a:cubicBezTo>
                  <a:pt x="417" y="233"/>
                  <a:pt x="417" y="233"/>
                  <a:pt x="417" y="233"/>
                </a:cubicBezTo>
                <a:lnTo>
                  <a:pt x="463" y="280"/>
                </a:lnTo>
                <a:close/>
                <a:moveTo>
                  <a:pt x="340" y="3"/>
                </a:moveTo>
                <a:cubicBezTo>
                  <a:pt x="337" y="0"/>
                  <a:pt x="332" y="0"/>
                  <a:pt x="328" y="3"/>
                </a:cubicBezTo>
                <a:cubicBezTo>
                  <a:pt x="282" y="50"/>
                  <a:pt x="282" y="50"/>
                  <a:pt x="282" y="50"/>
                </a:cubicBezTo>
                <a:cubicBezTo>
                  <a:pt x="236" y="3"/>
                  <a:pt x="236" y="3"/>
                  <a:pt x="236" y="3"/>
                </a:cubicBezTo>
                <a:cubicBezTo>
                  <a:pt x="232" y="0"/>
                  <a:pt x="227" y="0"/>
                  <a:pt x="224" y="3"/>
                </a:cubicBezTo>
                <a:cubicBezTo>
                  <a:pt x="221" y="6"/>
                  <a:pt x="221" y="12"/>
                  <a:pt x="224" y="15"/>
                </a:cubicBezTo>
                <a:cubicBezTo>
                  <a:pt x="271" y="61"/>
                  <a:pt x="271" y="61"/>
                  <a:pt x="271" y="61"/>
                </a:cubicBezTo>
                <a:cubicBezTo>
                  <a:pt x="224" y="108"/>
                  <a:pt x="224" y="108"/>
                  <a:pt x="224" y="108"/>
                </a:cubicBezTo>
                <a:cubicBezTo>
                  <a:pt x="221" y="111"/>
                  <a:pt x="221" y="116"/>
                  <a:pt x="224" y="119"/>
                </a:cubicBezTo>
                <a:cubicBezTo>
                  <a:pt x="226" y="120"/>
                  <a:pt x="228" y="121"/>
                  <a:pt x="230" y="121"/>
                </a:cubicBezTo>
                <a:cubicBezTo>
                  <a:pt x="232" y="121"/>
                  <a:pt x="234" y="120"/>
                  <a:pt x="236" y="119"/>
                </a:cubicBezTo>
                <a:cubicBezTo>
                  <a:pt x="282" y="72"/>
                  <a:pt x="282" y="72"/>
                  <a:pt x="282" y="72"/>
                </a:cubicBezTo>
                <a:cubicBezTo>
                  <a:pt x="328" y="119"/>
                  <a:pt x="328" y="119"/>
                  <a:pt x="328" y="119"/>
                </a:cubicBezTo>
                <a:cubicBezTo>
                  <a:pt x="330" y="120"/>
                  <a:pt x="332" y="121"/>
                  <a:pt x="334" y="121"/>
                </a:cubicBezTo>
                <a:cubicBezTo>
                  <a:pt x="336" y="121"/>
                  <a:pt x="338" y="120"/>
                  <a:pt x="340" y="119"/>
                </a:cubicBezTo>
                <a:cubicBezTo>
                  <a:pt x="343" y="116"/>
                  <a:pt x="343" y="111"/>
                  <a:pt x="340" y="108"/>
                </a:cubicBezTo>
                <a:cubicBezTo>
                  <a:pt x="293" y="61"/>
                  <a:pt x="293" y="61"/>
                  <a:pt x="293" y="61"/>
                </a:cubicBezTo>
                <a:cubicBezTo>
                  <a:pt x="340" y="15"/>
                  <a:pt x="340" y="15"/>
                  <a:pt x="340" y="15"/>
                </a:cubicBezTo>
                <a:cubicBezTo>
                  <a:pt x="343" y="12"/>
                  <a:pt x="343" y="6"/>
                  <a:pt x="340" y="3"/>
                </a:cubicBezTo>
                <a:close/>
                <a:moveTo>
                  <a:pt x="119" y="348"/>
                </a:moveTo>
                <a:cubicBezTo>
                  <a:pt x="116" y="345"/>
                  <a:pt x="111" y="345"/>
                  <a:pt x="108" y="348"/>
                </a:cubicBezTo>
                <a:cubicBezTo>
                  <a:pt x="61" y="394"/>
                  <a:pt x="61" y="394"/>
                  <a:pt x="61" y="394"/>
                </a:cubicBezTo>
                <a:cubicBezTo>
                  <a:pt x="15" y="348"/>
                  <a:pt x="15" y="348"/>
                  <a:pt x="15" y="348"/>
                </a:cubicBezTo>
                <a:cubicBezTo>
                  <a:pt x="11" y="345"/>
                  <a:pt x="6" y="345"/>
                  <a:pt x="3" y="348"/>
                </a:cubicBezTo>
                <a:cubicBezTo>
                  <a:pt x="0" y="351"/>
                  <a:pt x="0" y="356"/>
                  <a:pt x="3" y="359"/>
                </a:cubicBezTo>
                <a:cubicBezTo>
                  <a:pt x="50" y="406"/>
                  <a:pt x="50" y="406"/>
                  <a:pt x="50" y="406"/>
                </a:cubicBezTo>
                <a:cubicBezTo>
                  <a:pt x="3" y="452"/>
                  <a:pt x="3" y="452"/>
                  <a:pt x="3" y="452"/>
                </a:cubicBezTo>
                <a:cubicBezTo>
                  <a:pt x="0" y="455"/>
                  <a:pt x="0" y="460"/>
                  <a:pt x="3" y="463"/>
                </a:cubicBezTo>
                <a:cubicBezTo>
                  <a:pt x="5" y="465"/>
                  <a:pt x="7" y="466"/>
                  <a:pt x="9" y="466"/>
                </a:cubicBezTo>
                <a:cubicBezTo>
                  <a:pt x="11" y="466"/>
                  <a:pt x="13" y="465"/>
                  <a:pt x="15" y="463"/>
                </a:cubicBezTo>
                <a:cubicBezTo>
                  <a:pt x="61" y="417"/>
                  <a:pt x="61" y="417"/>
                  <a:pt x="61" y="417"/>
                </a:cubicBezTo>
                <a:cubicBezTo>
                  <a:pt x="108" y="463"/>
                  <a:pt x="108" y="463"/>
                  <a:pt x="108" y="463"/>
                </a:cubicBezTo>
                <a:cubicBezTo>
                  <a:pt x="109" y="465"/>
                  <a:pt x="111" y="466"/>
                  <a:pt x="113" y="466"/>
                </a:cubicBezTo>
                <a:cubicBezTo>
                  <a:pt x="115" y="466"/>
                  <a:pt x="117" y="465"/>
                  <a:pt x="119" y="463"/>
                </a:cubicBezTo>
                <a:cubicBezTo>
                  <a:pt x="122" y="460"/>
                  <a:pt x="122" y="455"/>
                  <a:pt x="119" y="452"/>
                </a:cubicBezTo>
                <a:cubicBezTo>
                  <a:pt x="72" y="406"/>
                  <a:pt x="72" y="406"/>
                  <a:pt x="72" y="406"/>
                </a:cubicBezTo>
                <a:cubicBezTo>
                  <a:pt x="119" y="359"/>
                  <a:pt x="119" y="359"/>
                  <a:pt x="119" y="359"/>
                </a:cubicBezTo>
                <a:cubicBezTo>
                  <a:pt x="122" y="356"/>
                  <a:pt x="122" y="351"/>
                  <a:pt x="119" y="348"/>
                </a:cubicBezTo>
                <a:close/>
                <a:moveTo>
                  <a:pt x="332" y="509"/>
                </a:moveTo>
                <a:cubicBezTo>
                  <a:pt x="332" y="542"/>
                  <a:pt x="305" y="569"/>
                  <a:pt x="272" y="569"/>
                </a:cubicBezTo>
                <a:cubicBezTo>
                  <a:pt x="239" y="569"/>
                  <a:pt x="212" y="542"/>
                  <a:pt x="212" y="509"/>
                </a:cubicBezTo>
                <a:cubicBezTo>
                  <a:pt x="212" y="479"/>
                  <a:pt x="235" y="454"/>
                  <a:pt x="264" y="450"/>
                </a:cubicBezTo>
                <a:cubicBezTo>
                  <a:pt x="264" y="374"/>
                  <a:pt x="264" y="374"/>
                  <a:pt x="264" y="374"/>
                </a:cubicBezTo>
                <a:cubicBezTo>
                  <a:pt x="42" y="152"/>
                  <a:pt x="42" y="152"/>
                  <a:pt x="42" y="152"/>
                </a:cubicBezTo>
                <a:cubicBezTo>
                  <a:pt x="42" y="254"/>
                  <a:pt x="42" y="254"/>
                  <a:pt x="42" y="254"/>
                </a:cubicBezTo>
                <a:cubicBezTo>
                  <a:pt x="42" y="258"/>
                  <a:pt x="39" y="262"/>
                  <a:pt x="34" y="262"/>
                </a:cubicBezTo>
                <a:cubicBezTo>
                  <a:pt x="30" y="262"/>
                  <a:pt x="26" y="258"/>
                  <a:pt x="26" y="254"/>
                </a:cubicBezTo>
                <a:cubicBezTo>
                  <a:pt x="26" y="133"/>
                  <a:pt x="26" y="133"/>
                  <a:pt x="26" y="133"/>
                </a:cubicBezTo>
                <a:cubicBezTo>
                  <a:pt x="26" y="132"/>
                  <a:pt x="26" y="132"/>
                  <a:pt x="26" y="131"/>
                </a:cubicBezTo>
                <a:cubicBezTo>
                  <a:pt x="26" y="131"/>
                  <a:pt x="26" y="131"/>
                  <a:pt x="27" y="131"/>
                </a:cubicBezTo>
                <a:cubicBezTo>
                  <a:pt x="27" y="130"/>
                  <a:pt x="27" y="130"/>
                  <a:pt x="27" y="130"/>
                </a:cubicBezTo>
                <a:cubicBezTo>
                  <a:pt x="27" y="130"/>
                  <a:pt x="27" y="129"/>
                  <a:pt x="27" y="129"/>
                </a:cubicBezTo>
                <a:cubicBezTo>
                  <a:pt x="27" y="129"/>
                  <a:pt x="27" y="129"/>
                  <a:pt x="28" y="128"/>
                </a:cubicBezTo>
                <a:cubicBezTo>
                  <a:pt x="28" y="128"/>
                  <a:pt x="29" y="127"/>
                  <a:pt x="30" y="126"/>
                </a:cubicBezTo>
                <a:cubicBezTo>
                  <a:pt x="30" y="126"/>
                  <a:pt x="30" y="126"/>
                  <a:pt x="30" y="126"/>
                </a:cubicBezTo>
                <a:cubicBezTo>
                  <a:pt x="31" y="126"/>
                  <a:pt x="31" y="126"/>
                  <a:pt x="31" y="126"/>
                </a:cubicBezTo>
                <a:cubicBezTo>
                  <a:pt x="31" y="125"/>
                  <a:pt x="32" y="125"/>
                  <a:pt x="32" y="125"/>
                </a:cubicBezTo>
                <a:cubicBezTo>
                  <a:pt x="32" y="125"/>
                  <a:pt x="32" y="125"/>
                  <a:pt x="33" y="125"/>
                </a:cubicBezTo>
                <a:cubicBezTo>
                  <a:pt x="33" y="125"/>
                  <a:pt x="34" y="125"/>
                  <a:pt x="34" y="125"/>
                </a:cubicBezTo>
                <a:cubicBezTo>
                  <a:pt x="34" y="125"/>
                  <a:pt x="34" y="125"/>
                  <a:pt x="34" y="125"/>
                </a:cubicBezTo>
                <a:cubicBezTo>
                  <a:pt x="34" y="125"/>
                  <a:pt x="34" y="125"/>
                  <a:pt x="34" y="125"/>
                </a:cubicBezTo>
                <a:cubicBezTo>
                  <a:pt x="34" y="125"/>
                  <a:pt x="34" y="125"/>
                  <a:pt x="34" y="125"/>
                </a:cubicBezTo>
                <a:cubicBezTo>
                  <a:pt x="34" y="125"/>
                  <a:pt x="34" y="125"/>
                  <a:pt x="34" y="125"/>
                </a:cubicBezTo>
                <a:cubicBezTo>
                  <a:pt x="155" y="125"/>
                  <a:pt x="155" y="125"/>
                  <a:pt x="155" y="125"/>
                </a:cubicBezTo>
                <a:cubicBezTo>
                  <a:pt x="159" y="125"/>
                  <a:pt x="163" y="129"/>
                  <a:pt x="163" y="133"/>
                </a:cubicBezTo>
                <a:cubicBezTo>
                  <a:pt x="163" y="137"/>
                  <a:pt x="159" y="141"/>
                  <a:pt x="155" y="141"/>
                </a:cubicBezTo>
                <a:cubicBezTo>
                  <a:pt x="53" y="141"/>
                  <a:pt x="53" y="141"/>
                  <a:pt x="53" y="141"/>
                </a:cubicBezTo>
                <a:cubicBezTo>
                  <a:pt x="278" y="365"/>
                  <a:pt x="278" y="365"/>
                  <a:pt x="278" y="365"/>
                </a:cubicBezTo>
                <a:cubicBezTo>
                  <a:pt x="279" y="367"/>
                  <a:pt x="280" y="369"/>
                  <a:pt x="280" y="371"/>
                </a:cubicBezTo>
                <a:cubicBezTo>
                  <a:pt x="280" y="450"/>
                  <a:pt x="280" y="450"/>
                  <a:pt x="280" y="450"/>
                </a:cubicBezTo>
                <a:cubicBezTo>
                  <a:pt x="309" y="454"/>
                  <a:pt x="332" y="479"/>
                  <a:pt x="332" y="509"/>
                </a:cubicBezTo>
                <a:close/>
                <a:moveTo>
                  <a:pt x="316" y="509"/>
                </a:moveTo>
                <a:cubicBezTo>
                  <a:pt x="316" y="485"/>
                  <a:pt x="296" y="466"/>
                  <a:pt x="272" y="466"/>
                </a:cubicBezTo>
                <a:cubicBezTo>
                  <a:pt x="248" y="466"/>
                  <a:pt x="228" y="485"/>
                  <a:pt x="228" y="509"/>
                </a:cubicBezTo>
                <a:cubicBezTo>
                  <a:pt x="228" y="533"/>
                  <a:pt x="248" y="553"/>
                  <a:pt x="272" y="553"/>
                </a:cubicBezTo>
                <a:cubicBezTo>
                  <a:pt x="296" y="553"/>
                  <a:pt x="316" y="533"/>
                  <a:pt x="316" y="509"/>
                </a:cubicBezTo>
                <a:close/>
              </a:path>
            </a:pathLst>
          </a:custGeom>
          <a:solidFill>
            <a:schemeClr val="bg1">
              <a:lumMod val="5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5" name="TextBox 194"/>
          <p:cNvSpPr txBox="1"/>
          <p:nvPr/>
        </p:nvSpPr>
        <p:spPr>
          <a:xfrm>
            <a:off x="10239638" y="5072281"/>
            <a:ext cx="3524130" cy="831093"/>
          </a:xfrm>
          <a:prstGeom prst="rect">
            <a:avLst/>
          </a:prstGeom>
          <a:noFill/>
        </p:spPr>
        <p:txBody>
          <a:bodyPr wrap="none" rtlCol="0">
            <a:spAutoFit/>
          </a:bodyPr>
          <a:lstStyle/>
          <a:p>
            <a:pPr algn="ctr" defTabSz="2438584"/>
            <a:r>
              <a:rPr lang="en-US">
                <a:solidFill>
                  <a:srgbClr val="57565A"/>
                </a:solidFill>
                <a:latin typeface="Roboto Light"/>
              </a:rPr>
              <a:t>Key strategy</a:t>
            </a:r>
          </a:p>
        </p:txBody>
      </p:sp>
      <p:sp>
        <p:nvSpPr>
          <p:cNvPr id="196" name="TextBox 195"/>
          <p:cNvSpPr txBox="1"/>
          <p:nvPr/>
        </p:nvSpPr>
        <p:spPr>
          <a:xfrm>
            <a:off x="10017425" y="5986411"/>
            <a:ext cx="3990550" cy="1733496"/>
          </a:xfrm>
          <a:prstGeom prst="rect">
            <a:avLst/>
          </a:prstGeom>
          <a:noFill/>
        </p:spPr>
        <p:txBody>
          <a:bodyPr wrap="square" rtlCol="0">
            <a:spAutoFit/>
          </a:bodyPr>
          <a:lstStyle/>
          <a:p>
            <a:pPr algn="ctr" defTabSz="2438584"/>
            <a:r>
              <a:rPr lang="en-US" sz="2666">
                <a:solidFill>
                  <a:srgbClr val="57565A"/>
                </a:solidFill>
                <a:latin typeface="Roboto Light"/>
              </a:rPr>
              <a:t>Maecenas </a:t>
            </a:r>
            <a:r>
              <a:rPr lang="en-US" sz="2666" err="1">
                <a:solidFill>
                  <a:srgbClr val="57565A"/>
                </a:solidFill>
                <a:latin typeface="Roboto Light"/>
              </a:rPr>
              <a:t>vehicula</a:t>
            </a:r>
            <a:r>
              <a:rPr lang="en-US" sz="2666">
                <a:solidFill>
                  <a:srgbClr val="57565A"/>
                </a:solidFill>
                <a:latin typeface="Roboto Light"/>
              </a:rPr>
              <a:t> quis </a:t>
            </a:r>
            <a:r>
              <a:rPr lang="en-US" sz="2666" err="1">
                <a:solidFill>
                  <a:srgbClr val="57565A"/>
                </a:solidFill>
                <a:latin typeface="Roboto Light"/>
              </a:rPr>
              <a:t>augue</a:t>
            </a:r>
            <a:r>
              <a:rPr lang="en-US" sz="2666">
                <a:solidFill>
                  <a:srgbClr val="57565A"/>
                </a:solidFill>
                <a:latin typeface="Roboto Light"/>
              </a:rPr>
              <a:t> </a:t>
            </a:r>
            <a:r>
              <a:rPr lang="en-US" sz="2666" err="1">
                <a:solidFill>
                  <a:srgbClr val="57565A"/>
                </a:solidFill>
                <a:latin typeface="Roboto Light"/>
              </a:rPr>
              <a:t>varius</a:t>
            </a:r>
            <a:r>
              <a:rPr lang="en-US" sz="2666">
                <a:solidFill>
                  <a:srgbClr val="57565A"/>
                </a:solidFill>
                <a:latin typeface="Roboto Light"/>
              </a:rPr>
              <a:t> </a:t>
            </a:r>
            <a:r>
              <a:rPr lang="en-US" sz="2666" err="1">
                <a:solidFill>
                  <a:srgbClr val="57565A"/>
                </a:solidFill>
                <a:latin typeface="Roboto Light"/>
              </a:rPr>
              <a:t>mattis</a:t>
            </a:r>
            <a:r>
              <a:rPr lang="en-US" sz="2666">
                <a:solidFill>
                  <a:srgbClr val="57565A"/>
                </a:solidFill>
                <a:latin typeface="Roboto Light"/>
              </a:rPr>
              <a:t>. </a:t>
            </a:r>
            <a:r>
              <a:rPr lang="en-US" sz="2666" err="1">
                <a:solidFill>
                  <a:srgbClr val="57565A"/>
                </a:solidFill>
                <a:latin typeface="Roboto Light"/>
              </a:rPr>
              <a:t>Curabitur</a:t>
            </a:r>
            <a:r>
              <a:rPr lang="en-US" sz="2666">
                <a:solidFill>
                  <a:srgbClr val="57565A"/>
                </a:solidFill>
                <a:latin typeface="Roboto Light"/>
              </a:rPr>
              <a:t> a en </a:t>
            </a:r>
            <a:r>
              <a:rPr lang="en-US" sz="2666" err="1">
                <a:solidFill>
                  <a:srgbClr val="57565A"/>
                </a:solidFill>
                <a:latin typeface="Roboto Light"/>
              </a:rPr>
              <a:t>ultrices</a:t>
            </a:r>
            <a:r>
              <a:rPr lang="en-US" sz="2666">
                <a:solidFill>
                  <a:srgbClr val="57565A"/>
                </a:solidFill>
                <a:latin typeface="Roboto Light"/>
              </a:rPr>
              <a:t>,  sit amet ipsum</a:t>
            </a:r>
          </a:p>
        </p:txBody>
      </p:sp>
      <p:sp>
        <p:nvSpPr>
          <p:cNvPr id="184" name="Rounded Rectangle 183"/>
          <p:cNvSpPr/>
          <p:nvPr/>
        </p:nvSpPr>
        <p:spPr>
          <a:xfrm>
            <a:off x="17528741" y="5968160"/>
            <a:ext cx="4768734" cy="616313"/>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6" name="Oval 185"/>
          <p:cNvSpPr/>
          <p:nvPr/>
        </p:nvSpPr>
        <p:spPr>
          <a:xfrm>
            <a:off x="17630835" y="6057910"/>
            <a:ext cx="456203" cy="45620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7" name="Freeform 186"/>
          <p:cNvSpPr>
            <a:spLocks noEditPoints="1"/>
          </p:cNvSpPr>
          <p:nvPr/>
        </p:nvSpPr>
        <p:spPr bwMode="auto">
          <a:xfrm>
            <a:off x="17743816" y="6167763"/>
            <a:ext cx="248835" cy="248835"/>
          </a:xfrm>
          <a:custGeom>
            <a:avLst/>
            <a:gdLst>
              <a:gd name="T0" fmla="*/ 0 w 26"/>
              <a:gd name="T1" fmla="*/ 13 h 26"/>
              <a:gd name="T2" fmla="*/ 13 w 26"/>
              <a:gd name="T3" fmla="*/ 26 h 26"/>
              <a:gd name="T4" fmla="*/ 26 w 26"/>
              <a:gd name="T5" fmla="*/ 13 h 26"/>
              <a:gd name="T6" fmla="*/ 13 w 26"/>
              <a:gd name="T7" fmla="*/ 0 h 26"/>
              <a:gd name="T8" fmla="*/ 0 w 26"/>
              <a:gd name="T9" fmla="*/ 13 h 26"/>
              <a:gd name="T10" fmla="*/ 5 w 26"/>
              <a:gd name="T11" fmla="*/ 13 h 26"/>
              <a:gd name="T12" fmla="*/ 13 w 26"/>
              <a:gd name="T13" fmla="*/ 6 h 26"/>
              <a:gd name="T14" fmla="*/ 20 w 26"/>
              <a:gd name="T15" fmla="*/ 13 h 26"/>
              <a:gd name="T16" fmla="*/ 13 w 26"/>
              <a:gd name="T17" fmla="*/ 21 h 26"/>
              <a:gd name="T18" fmla="*/ 5 w 26"/>
              <a:gd name="T1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6">
                <a:moveTo>
                  <a:pt x="0" y="13"/>
                </a:moveTo>
                <a:cubicBezTo>
                  <a:pt x="0" y="20"/>
                  <a:pt x="6" y="26"/>
                  <a:pt x="13" y="26"/>
                </a:cubicBezTo>
                <a:cubicBezTo>
                  <a:pt x="20" y="26"/>
                  <a:pt x="26" y="20"/>
                  <a:pt x="26" y="13"/>
                </a:cubicBezTo>
                <a:cubicBezTo>
                  <a:pt x="26" y="6"/>
                  <a:pt x="20" y="0"/>
                  <a:pt x="13" y="0"/>
                </a:cubicBezTo>
                <a:cubicBezTo>
                  <a:pt x="6" y="0"/>
                  <a:pt x="0" y="6"/>
                  <a:pt x="0" y="13"/>
                </a:cubicBezTo>
                <a:close/>
                <a:moveTo>
                  <a:pt x="5" y="13"/>
                </a:moveTo>
                <a:cubicBezTo>
                  <a:pt x="5" y="9"/>
                  <a:pt x="9" y="6"/>
                  <a:pt x="13" y="6"/>
                </a:cubicBezTo>
                <a:cubicBezTo>
                  <a:pt x="17" y="6"/>
                  <a:pt x="20" y="9"/>
                  <a:pt x="20" y="13"/>
                </a:cubicBezTo>
                <a:cubicBezTo>
                  <a:pt x="20" y="17"/>
                  <a:pt x="17" y="21"/>
                  <a:pt x="13" y="21"/>
                </a:cubicBezTo>
                <a:cubicBezTo>
                  <a:pt x="9" y="21"/>
                  <a:pt x="5" y="17"/>
                  <a:pt x="5" y="13"/>
                </a:cubicBez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36" name="Rectangle 135"/>
          <p:cNvSpPr/>
          <p:nvPr/>
        </p:nvSpPr>
        <p:spPr>
          <a:xfrm>
            <a:off x="18007730" y="6831479"/>
            <a:ext cx="3485551" cy="1126016"/>
          </a:xfrm>
          <a:prstGeom prst="rect">
            <a:avLst/>
          </a:prstGeom>
        </p:spPr>
        <p:txBody>
          <a:bodyPr wrap="square" lIns="0" tIns="0" rIns="0" bIns="0">
            <a:spAutoFit/>
          </a:bodyPr>
          <a:lstStyle/>
          <a:p>
            <a:pPr defTabSz="2438584">
              <a:lnSpc>
                <a:spcPct val="89000"/>
              </a:lnSpc>
            </a:pPr>
            <a:r>
              <a:rPr lang="en-US" sz="2740">
                <a:solidFill>
                  <a:srgbClr val="57565A"/>
                </a:solidFill>
                <a:latin typeface="Roboto Light"/>
              </a:rPr>
              <a:t>Lorem ipsum dolor sit amet, </a:t>
            </a:r>
            <a:r>
              <a:rPr lang="en-US" sz="2740" err="1">
                <a:solidFill>
                  <a:srgbClr val="57565A"/>
                </a:solidFill>
                <a:latin typeface="Roboto Light"/>
              </a:rPr>
              <a:t>consectetur</a:t>
            </a:r>
            <a:r>
              <a:rPr lang="en-US" sz="2740">
                <a:solidFill>
                  <a:srgbClr val="57565A"/>
                </a:solidFill>
                <a:latin typeface="Roboto Light"/>
              </a:rPr>
              <a:t> si adipiscing elit am</a:t>
            </a:r>
          </a:p>
        </p:txBody>
      </p:sp>
      <p:sp>
        <p:nvSpPr>
          <p:cNvPr id="137" name="Rectangle 136"/>
          <p:cNvSpPr/>
          <p:nvPr/>
        </p:nvSpPr>
        <p:spPr>
          <a:xfrm>
            <a:off x="18061688" y="5898434"/>
            <a:ext cx="4232778" cy="646406"/>
          </a:xfrm>
          <a:prstGeom prst="rect">
            <a:avLst/>
          </a:prstGeom>
        </p:spPr>
        <p:txBody>
          <a:bodyPr wrap="square">
            <a:spAutoFit/>
          </a:bodyPr>
          <a:lstStyle/>
          <a:p>
            <a:pPr defTabSz="2438584"/>
            <a:r>
              <a:rPr lang="en-US" sz="3600">
                <a:solidFill>
                  <a:prstClr val="white"/>
                </a:solidFill>
                <a:latin typeface="Roboto Light"/>
              </a:rPr>
              <a:t>Recurring Revenue</a:t>
            </a:r>
          </a:p>
        </p:txBody>
      </p:sp>
      <p:sp>
        <p:nvSpPr>
          <p:cNvPr id="179" name="Freeform 86"/>
          <p:cNvSpPr>
            <a:spLocks noEditPoints="1"/>
          </p:cNvSpPr>
          <p:nvPr/>
        </p:nvSpPr>
        <p:spPr bwMode="auto">
          <a:xfrm>
            <a:off x="21551345" y="6884190"/>
            <a:ext cx="1214691" cy="1347378"/>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chemeClr val="bg1">
              <a:lumMod val="5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Tree>
    <p:extLst>
      <p:ext uri="{BB962C8B-B14F-4D97-AF65-F5344CB8AC3E}">
        <p14:creationId xmlns:p14="http://schemas.microsoft.com/office/powerpoint/2010/main" val="1241335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4"/>
                                        </p:tgtEl>
                                        <p:attrNameLst>
                                          <p:attrName>style.visibility</p:attrName>
                                        </p:attrNameLst>
                                      </p:cBhvr>
                                      <p:to>
                                        <p:strVal val="visible"/>
                                      </p:to>
                                    </p:set>
                                    <p:animEffect transition="in" filter="fade">
                                      <p:cBhvr>
                                        <p:cTn id="7" dur="300"/>
                                        <p:tgtEl>
                                          <p:spTgt spid="24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46"/>
                                        </p:tgtEl>
                                        <p:attrNameLst>
                                          <p:attrName>style.visibility</p:attrName>
                                        </p:attrNameLst>
                                      </p:cBhvr>
                                      <p:to>
                                        <p:strVal val="visible"/>
                                      </p:to>
                                    </p:set>
                                    <p:animEffect transition="in" filter="fade">
                                      <p:cBhvr>
                                        <p:cTn id="10" dur="300"/>
                                        <p:tgtEl>
                                          <p:spTgt spid="24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47"/>
                                        </p:tgtEl>
                                        <p:attrNameLst>
                                          <p:attrName>style.visibility</p:attrName>
                                        </p:attrNameLst>
                                      </p:cBhvr>
                                      <p:to>
                                        <p:strVal val="visible"/>
                                      </p:to>
                                    </p:set>
                                    <p:animEffect transition="in" filter="fade">
                                      <p:cBhvr>
                                        <p:cTn id="13" dur="300"/>
                                        <p:tgtEl>
                                          <p:spTgt spid="24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50"/>
                                        </p:tgtEl>
                                        <p:attrNameLst>
                                          <p:attrName>style.visibility</p:attrName>
                                        </p:attrNameLst>
                                      </p:cBhvr>
                                      <p:to>
                                        <p:strVal val="visible"/>
                                      </p:to>
                                    </p:set>
                                    <p:animEffect transition="in" filter="fade">
                                      <p:cBhvr>
                                        <p:cTn id="16" dur="300"/>
                                        <p:tgtEl>
                                          <p:spTgt spid="250"/>
                                        </p:tgtEl>
                                      </p:cBhvr>
                                    </p:animEffect>
                                  </p:childTnLst>
                                </p:cTn>
                              </p:par>
                              <p:par>
                                <p:cTn id="17" presetID="10" presetClass="entr" presetSubtype="0"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fade">
                                      <p:cBhvr>
                                        <p:cTn id="19" dur="300"/>
                                        <p:tgtEl>
                                          <p:spTgt spid="2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48"/>
                                        </p:tgtEl>
                                        <p:attrNameLst>
                                          <p:attrName>style.visibility</p:attrName>
                                        </p:attrNameLst>
                                      </p:cBhvr>
                                      <p:to>
                                        <p:strVal val="visible"/>
                                      </p:to>
                                    </p:set>
                                    <p:animEffect transition="in" filter="fade">
                                      <p:cBhvr>
                                        <p:cTn id="22" dur="300"/>
                                        <p:tgtEl>
                                          <p:spTgt spid="24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33"/>
                                        </p:tgtEl>
                                        <p:attrNameLst>
                                          <p:attrName>style.visibility</p:attrName>
                                        </p:attrNameLst>
                                      </p:cBhvr>
                                      <p:to>
                                        <p:strVal val="visible"/>
                                      </p:to>
                                    </p:set>
                                    <p:animEffect transition="in" filter="fade">
                                      <p:cBhvr>
                                        <p:cTn id="25" dur="300"/>
                                        <p:tgtEl>
                                          <p:spTgt spid="13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30"/>
                                        </p:tgtEl>
                                        <p:attrNameLst>
                                          <p:attrName>style.visibility</p:attrName>
                                        </p:attrNameLst>
                                      </p:cBhvr>
                                      <p:to>
                                        <p:strVal val="visible"/>
                                      </p:to>
                                    </p:set>
                                    <p:animEffect transition="in" filter="fade">
                                      <p:cBhvr>
                                        <p:cTn id="28" dur="300"/>
                                        <p:tgtEl>
                                          <p:spTgt spid="130"/>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29"/>
                                        </p:tgtEl>
                                        <p:attrNameLst>
                                          <p:attrName>style.visibility</p:attrName>
                                        </p:attrNameLst>
                                      </p:cBhvr>
                                      <p:to>
                                        <p:strVal val="visible"/>
                                      </p:to>
                                    </p:set>
                                    <p:animEffect transition="in" filter="fade">
                                      <p:cBhvr>
                                        <p:cTn id="33" dur="300"/>
                                        <p:tgtEl>
                                          <p:spTgt spid="229"/>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31"/>
                                        </p:tgtEl>
                                        <p:attrNameLst>
                                          <p:attrName>style.visibility</p:attrName>
                                        </p:attrNameLst>
                                      </p:cBhvr>
                                      <p:to>
                                        <p:strVal val="visible"/>
                                      </p:to>
                                    </p:set>
                                    <p:animEffect transition="in" filter="fade">
                                      <p:cBhvr>
                                        <p:cTn id="36" dur="300"/>
                                        <p:tgtEl>
                                          <p:spTgt spid="231"/>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32"/>
                                        </p:tgtEl>
                                        <p:attrNameLst>
                                          <p:attrName>style.visibility</p:attrName>
                                        </p:attrNameLst>
                                      </p:cBhvr>
                                      <p:to>
                                        <p:strVal val="visible"/>
                                      </p:to>
                                    </p:set>
                                    <p:animEffect transition="in" filter="fade">
                                      <p:cBhvr>
                                        <p:cTn id="39" dur="300"/>
                                        <p:tgtEl>
                                          <p:spTgt spid="232"/>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31"/>
                                        </p:tgtEl>
                                        <p:attrNameLst>
                                          <p:attrName>style.visibility</p:attrName>
                                        </p:attrNameLst>
                                      </p:cBhvr>
                                      <p:to>
                                        <p:strVal val="visible"/>
                                      </p:to>
                                    </p:set>
                                    <p:animEffect transition="in" filter="fade">
                                      <p:cBhvr>
                                        <p:cTn id="42" dur="300"/>
                                        <p:tgtEl>
                                          <p:spTgt spid="131"/>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32"/>
                                        </p:tgtEl>
                                        <p:attrNameLst>
                                          <p:attrName>style.visibility</p:attrName>
                                        </p:attrNameLst>
                                      </p:cBhvr>
                                      <p:to>
                                        <p:strVal val="visible"/>
                                      </p:to>
                                    </p:set>
                                    <p:animEffect transition="in" filter="fade">
                                      <p:cBhvr>
                                        <p:cTn id="45" dur="300"/>
                                        <p:tgtEl>
                                          <p:spTgt spid="132"/>
                                        </p:tgtEl>
                                      </p:cBhvr>
                                    </p:animEffect>
                                  </p:childTnLst>
                                </p:cTn>
                              </p:par>
                              <p:par>
                                <p:cTn id="46" presetID="10" presetClass="entr" presetSubtype="0" fill="hold" nodeType="withEffect">
                                  <p:stCondLst>
                                    <p:cond delay="0"/>
                                  </p:stCondLst>
                                  <p:childTnLst>
                                    <p:set>
                                      <p:cBhvr>
                                        <p:cTn id="47" dur="1" fill="hold">
                                          <p:stCondLst>
                                            <p:cond delay="0"/>
                                          </p:stCondLst>
                                        </p:cTn>
                                        <p:tgtEl>
                                          <p:spTgt spid="166"/>
                                        </p:tgtEl>
                                        <p:attrNameLst>
                                          <p:attrName>style.visibility</p:attrName>
                                        </p:attrNameLst>
                                      </p:cBhvr>
                                      <p:to>
                                        <p:strVal val="visible"/>
                                      </p:to>
                                    </p:set>
                                    <p:animEffect transition="in" filter="fade">
                                      <p:cBhvr>
                                        <p:cTn id="48" dur="300"/>
                                        <p:tgtEl>
                                          <p:spTgt spid="166"/>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63"/>
                                        </p:tgtEl>
                                        <p:attrNameLst>
                                          <p:attrName>style.visibility</p:attrName>
                                        </p:attrNameLst>
                                      </p:cBhvr>
                                      <p:to>
                                        <p:strVal val="visible"/>
                                      </p:to>
                                    </p:set>
                                    <p:animEffect transition="in" filter="fade">
                                      <p:cBhvr>
                                        <p:cTn id="51" dur="300"/>
                                        <p:tgtEl>
                                          <p:spTgt spid="163"/>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60"/>
                                        </p:tgtEl>
                                        <p:attrNameLst>
                                          <p:attrName>style.visibility</p:attrName>
                                        </p:attrNameLst>
                                      </p:cBhvr>
                                      <p:to>
                                        <p:strVal val="visible"/>
                                      </p:to>
                                    </p:set>
                                    <p:animEffect transition="in" filter="fade">
                                      <p:cBhvr>
                                        <p:cTn id="54" dur="300"/>
                                        <p:tgtEl>
                                          <p:spTgt spid="160"/>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155"/>
                                        </p:tgtEl>
                                        <p:attrNameLst>
                                          <p:attrName>style.visibility</p:attrName>
                                        </p:attrNameLst>
                                      </p:cBhvr>
                                      <p:to>
                                        <p:strVal val="visible"/>
                                      </p:to>
                                    </p:set>
                                    <p:animEffect transition="in" filter="fade">
                                      <p:cBhvr>
                                        <p:cTn id="59" dur="300"/>
                                        <p:tgtEl>
                                          <p:spTgt spid="155"/>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58"/>
                                        </p:tgtEl>
                                        <p:attrNameLst>
                                          <p:attrName>style.visibility</p:attrName>
                                        </p:attrNameLst>
                                      </p:cBhvr>
                                      <p:to>
                                        <p:strVal val="visible"/>
                                      </p:to>
                                    </p:set>
                                    <p:animEffect transition="in" filter="fade">
                                      <p:cBhvr>
                                        <p:cTn id="62" dur="300"/>
                                        <p:tgtEl>
                                          <p:spTgt spid="158"/>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184"/>
                                        </p:tgtEl>
                                        <p:attrNameLst>
                                          <p:attrName>style.visibility</p:attrName>
                                        </p:attrNameLst>
                                      </p:cBhvr>
                                      <p:to>
                                        <p:strVal val="visible"/>
                                      </p:to>
                                    </p:set>
                                    <p:animEffect transition="in" filter="fade">
                                      <p:cBhvr>
                                        <p:cTn id="65" dur="300"/>
                                        <p:tgtEl>
                                          <p:spTgt spid="184"/>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186"/>
                                        </p:tgtEl>
                                        <p:attrNameLst>
                                          <p:attrName>style.visibility</p:attrName>
                                        </p:attrNameLst>
                                      </p:cBhvr>
                                      <p:to>
                                        <p:strVal val="visible"/>
                                      </p:to>
                                    </p:set>
                                    <p:animEffect transition="in" filter="fade">
                                      <p:cBhvr>
                                        <p:cTn id="68" dur="300"/>
                                        <p:tgtEl>
                                          <p:spTgt spid="186"/>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187"/>
                                        </p:tgtEl>
                                        <p:attrNameLst>
                                          <p:attrName>style.visibility</p:attrName>
                                        </p:attrNameLst>
                                      </p:cBhvr>
                                      <p:to>
                                        <p:strVal val="visible"/>
                                      </p:to>
                                    </p:set>
                                    <p:animEffect transition="in" filter="fade">
                                      <p:cBhvr>
                                        <p:cTn id="71" dur="300"/>
                                        <p:tgtEl>
                                          <p:spTgt spid="187"/>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136"/>
                                        </p:tgtEl>
                                        <p:attrNameLst>
                                          <p:attrName>style.visibility</p:attrName>
                                        </p:attrNameLst>
                                      </p:cBhvr>
                                      <p:to>
                                        <p:strVal val="visible"/>
                                      </p:to>
                                    </p:set>
                                    <p:animEffect transition="in" filter="fade">
                                      <p:cBhvr>
                                        <p:cTn id="74" dur="300"/>
                                        <p:tgtEl>
                                          <p:spTgt spid="136"/>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137"/>
                                        </p:tgtEl>
                                        <p:attrNameLst>
                                          <p:attrName>style.visibility</p:attrName>
                                        </p:attrNameLst>
                                      </p:cBhvr>
                                      <p:to>
                                        <p:strVal val="visible"/>
                                      </p:to>
                                    </p:set>
                                    <p:animEffect transition="in" filter="fade">
                                      <p:cBhvr>
                                        <p:cTn id="77" dur="300"/>
                                        <p:tgtEl>
                                          <p:spTgt spid="137"/>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179"/>
                                        </p:tgtEl>
                                        <p:attrNameLst>
                                          <p:attrName>style.visibility</p:attrName>
                                        </p:attrNameLst>
                                      </p:cBhvr>
                                      <p:to>
                                        <p:strVal val="visible"/>
                                      </p:to>
                                    </p:set>
                                    <p:animEffect transition="in" filter="fade">
                                      <p:cBhvr>
                                        <p:cTn id="80" dur="300"/>
                                        <p:tgtEl>
                                          <p:spTgt spid="179"/>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150"/>
                                        </p:tgtEl>
                                        <p:attrNameLst>
                                          <p:attrName>style.visibility</p:attrName>
                                        </p:attrNameLst>
                                      </p:cBhvr>
                                      <p:to>
                                        <p:strVal val="visible"/>
                                      </p:to>
                                    </p:set>
                                    <p:animEffect transition="in" filter="fade">
                                      <p:cBhvr>
                                        <p:cTn id="85" dur="300"/>
                                        <p:tgtEl>
                                          <p:spTgt spid="150"/>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153"/>
                                        </p:tgtEl>
                                        <p:attrNameLst>
                                          <p:attrName>style.visibility</p:attrName>
                                        </p:attrNameLst>
                                      </p:cBhvr>
                                      <p:to>
                                        <p:strVal val="visible"/>
                                      </p:to>
                                    </p:set>
                                    <p:animEffect transition="in" filter="fade">
                                      <p:cBhvr>
                                        <p:cTn id="88" dur="300"/>
                                        <p:tgtEl>
                                          <p:spTgt spid="153"/>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199"/>
                                        </p:tgtEl>
                                        <p:attrNameLst>
                                          <p:attrName>style.visibility</p:attrName>
                                        </p:attrNameLst>
                                      </p:cBhvr>
                                      <p:to>
                                        <p:strVal val="visible"/>
                                      </p:to>
                                    </p:set>
                                    <p:animEffect transition="in" filter="fade">
                                      <p:cBhvr>
                                        <p:cTn id="91" dur="300"/>
                                        <p:tgtEl>
                                          <p:spTgt spid="199"/>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201"/>
                                        </p:tgtEl>
                                        <p:attrNameLst>
                                          <p:attrName>style.visibility</p:attrName>
                                        </p:attrNameLst>
                                      </p:cBhvr>
                                      <p:to>
                                        <p:strVal val="visible"/>
                                      </p:to>
                                    </p:set>
                                    <p:animEffect transition="in" filter="fade">
                                      <p:cBhvr>
                                        <p:cTn id="94" dur="300"/>
                                        <p:tgtEl>
                                          <p:spTgt spid="201"/>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202"/>
                                        </p:tgtEl>
                                        <p:attrNameLst>
                                          <p:attrName>style.visibility</p:attrName>
                                        </p:attrNameLst>
                                      </p:cBhvr>
                                      <p:to>
                                        <p:strVal val="visible"/>
                                      </p:to>
                                    </p:set>
                                    <p:animEffect transition="in" filter="fade">
                                      <p:cBhvr>
                                        <p:cTn id="97" dur="300"/>
                                        <p:tgtEl>
                                          <p:spTgt spid="202"/>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141"/>
                                        </p:tgtEl>
                                        <p:attrNameLst>
                                          <p:attrName>style.visibility</p:attrName>
                                        </p:attrNameLst>
                                      </p:cBhvr>
                                      <p:to>
                                        <p:strVal val="visible"/>
                                      </p:to>
                                    </p:set>
                                    <p:animEffect transition="in" filter="fade">
                                      <p:cBhvr>
                                        <p:cTn id="100" dur="300"/>
                                        <p:tgtEl>
                                          <p:spTgt spid="141"/>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142"/>
                                        </p:tgtEl>
                                        <p:attrNameLst>
                                          <p:attrName>style.visibility</p:attrName>
                                        </p:attrNameLst>
                                      </p:cBhvr>
                                      <p:to>
                                        <p:strVal val="visible"/>
                                      </p:to>
                                    </p:set>
                                    <p:animEffect transition="in" filter="fade">
                                      <p:cBhvr>
                                        <p:cTn id="103" dur="300"/>
                                        <p:tgtEl>
                                          <p:spTgt spid="142"/>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194"/>
                                        </p:tgtEl>
                                        <p:attrNameLst>
                                          <p:attrName>style.visibility</p:attrName>
                                        </p:attrNameLst>
                                      </p:cBhvr>
                                      <p:to>
                                        <p:strVal val="visible"/>
                                      </p:to>
                                    </p:set>
                                    <p:animEffect transition="in" filter="fade">
                                      <p:cBhvr>
                                        <p:cTn id="106" dur="300"/>
                                        <p:tgtEl>
                                          <p:spTgt spid="194"/>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grpId="0" nodeType="clickEffect">
                                  <p:stCondLst>
                                    <p:cond delay="0"/>
                                  </p:stCondLst>
                                  <p:childTnLst>
                                    <p:set>
                                      <p:cBhvr>
                                        <p:cTn id="110" dur="1" fill="hold">
                                          <p:stCondLst>
                                            <p:cond delay="0"/>
                                          </p:stCondLst>
                                        </p:cTn>
                                        <p:tgtEl>
                                          <p:spTgt spid="145"/>
                                        </p:tgtEl>
                                        <p:attrNameLst>
                                          <p:attrName>style.visibility</p:attrName>
                                        </p:attrNameLst>
                                      </p:cBhvr>
                                      <p:to>
                                        <p:strVal val="visible"/>
                                      </p:to>
                                    </p:set>
                                    <p:animEffect transition="in" filter="fade">
                                      <p:cBhvr>
                                        <p:cTn id="111" dur="300"/>
                                        <p:tgtEl>
                                          <p:spTgt spid="145"/>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148"/>
                                        </p:tgtEl>
                                        <p:attrNameLst>
                                          <p:attrName>style.visibility</p:attrName>
                                        </p:attrNameLst>
                                      </p:cBhvr>
                                      <p:to>
                                        <p:strVal val="visible"/>
                                      </p:to>
                                    </p:set>
                                    <p:animEffect transition="in" filter="fade">
                                      <p:cBhvr>
                                        <p:cTn id="114" dur="300"/>
                                        <p:tgtEl>
                                          <p:spTgt spid="148"/>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209"/>
                                        </p:tgtEl>
                                        <p:attrNameLst>
                                          <p:attrName>style.visibility</p:attrName>
                                        </p:attrNameLst>
                                      </p:cBhvr>
                                      <p:to>
                                        <p:strVal val="visible"/>
                                      </p:to>
                                    </p:set>
                                    <p:animEffect transition="in" filter="fade">
                                      <p:cBhvr>
                                        <p:cTn id="117" dur="300"/>
                                        <p:tgtEl>
                                          <p:spTgt spid="209"/>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211"/>
                                        </p:tgtEl>
                                        <p:attrNameLst>
                                          <p:attrName>style.visibility</p:attrName>
                                        </p:attrNameLst>
                                      </p:cBhvr>
                                      <p:to>
                                        <p:strVal val="visible"/>
                                      </p:to>
                                    </p:set>
                                    <p:animEffect transition="in" filter="fade">
                                      <p:cBhvr>
                                        <p:cTn id="120" dur="300"/>
                                        <p:tgtEl>
                                          <p:spTgt spid="211"/>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212"/>
                                        </p:tgtEl>
                                        <p:attrNameLst>
                                          <p:attrName>style.visibility</p:attrName>
                                        </p:attrNameLst>
                                      </p:cBhvr>
                                      <p:to>
                                        <p:strVal val="visible"/>
                                      </p:to>
                                    </p:set>
                                    <p:animEffect transition="in" filter="fade">
                                      <p:cBhvr>
                                        <p:cTn id="123" dur="300"/>
                                        <p:tgtEl>
                                          <p:spTgt spid="212"/>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164"/>
                                        </p:tgtEl>
                                        <p:attrNameLst>
                                          <p:attrName>style.visibility</p:attrName>
                                        </p:attrNameLst>
                                      </p:cBhvr>
                                      <p:to>
                                        <p:strVal val="visible"/>
                                      </p:to>
                                    </p:set>
                                    <p:animEffect transition="in" filter="fade">
                                      <p:cBhvr>
                                        <p:cTn id="126" dur="300"/>
                                        <p:tgtEl>
                                          <p:spTgt spid="164"/>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193"/>
                                        </p:tgtEl>
                                        <p:attrNameLst>
                                          <p:attrName>style.visibility</p:attrName>
                                        </p:attrNameLst>
                                      </p:cBhvr>
                                      <p:to>
                                        <p:strVal val="visible"/>
                                      </p:to>
                                    </p:set>
                                    <p:animEffect transition="in" filter="fade">
                                      <p:cBhvr>
                                        <p:cTn id="129" dur="300"/>
                                        <p:tgtEl>
                                          <p:spTgt spid="193"/>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161"/>
                                        </p:tgtEl>
                                        <p:attrNameLst>
                                          <p:attrName>style.visibility</p:attrName>
                                        </p:attrNameLst>
                                      </p:cBhvr>
                                      <p:to>
                                        <p:strVal val="visible"/>
                                      </p:to>
                                    </p:set>
                                    <p:animEffect transition="in" filter="fade">
                                      <p:cBhvr>
                                        <p:cTn id="132" dur="300"/>
                                        <p:tgtEl>
                                          <p:spTgt spid="161"/>
                                        </p:tgtEl>
                                      </p:cBhvr>
                                    </p:animEffect>
                                  </p:childTnLst>
                                </p:cTn>
                              </p:par>
                            </p:childTnLst>
                          </p:cTn>
                        </p:par>
                      </p:childTnLst>
                    </p:cTn>
                  </p:par>
                  <p:par>
                    <p:cTn id="133" fill="hold">
                      <p:stCondLst>
                        <p:cond delay="indefinite"/>
                      </p:stCondLst>
                      <p:childTnLst>
                        <p:par>
                          <p:cTn id="134" fill="hold">
                            <p:stCondLst>
                              <p:cond delay="0"/>
                            </p:stCondLst>
                            <p:childTnLst>
                              <p:par>
                                <p:cTn id="135" presetID="10" presetClass="entr" presetSubtype="0" fill="hold" grpId="0" nodeType="clickEffect">
                                  <p:stCondLst>
                                    <p:cond delay="0"/>
                                  </p:stCondLst>
                                  <p:childTnLst>
                                    <p:set>
                                      <p:cBhvr>
                                        <p:cTn id="136" dur="1" fill="hold">
                                          <p:stCondLst>
                                            <p:cond delay="0"/>
                                          </p:stCondLst>
                                        </p:cTn>
                                        <p:tgtEl>
                                          <p:spTgt spid="214"/>
                                        </p:tgtEl>
                                        <p:attrNameLst>
                                          <p:attrName>style.visibility</p:attrName>
                                        </p:attrNameLst>
                                      </p:cBhvr>
                                      <p:to>
                                        <p:strVal val="visible"/>
                                      </p:to>
                                    </p:set>
                                    <p:animEffect transition="in" filter="fade">
                                      <p:cBhvr>
                                        <p:cTn id="137" dur="300"/>
                                        <p:tgtEl>
                                          <p:spTgt spid="214"/>
                                        </p:tgtEl>
                                      </p:cBhvr>
                                    </p:animEffect>
                                  </p:childTnLst>
                                </p:cTn>
                              </p:par>
                              <p:par>
                                <p:cTn id="138" presetID="10" presetClass="entr" presetSubtype="0" fill="hold" grpId="0" nodeType="withEffect">
                                  <p:stCondLst>
                                    <p:cond delay="0"/>
                                  </p:stCondLst>
                                  <p:childTnLst>
                                    <p:set>
                                      <p:cBhvr>
                                        <p:cTn id="139" dur="1" fill="hold">
                                          <p:stCondLst>
                                            <p:cond delay="0"/>
                                          </p:stCondLst>
                                        </p:cTn>
                                        <p:tgtEl>
                                          <p:spTgt spid="216"/>
                                        </p:tgtEl>
                                        <p:attrNameLst>
                                          <p:attrName>style.visibility</p:attrName>
                                        </p:attrNameLst>
                                      </p:cBhvr>
                                      <p:to>
                                        <p:strVal val="visible"/>
                                      </p:to>
                                    </p:set>
                                    <p:animEffect transition="in" filter="fade">
                                      <p:cBhvr>
                                        <p:cTn id="140" dur="300"/>
                                        <p:tgtEl>
                                          <p:spTgt spid="216"/>
                                        </p:tgtEl>
                                      </p:cBhvr>
                                    </p:animEffect>
                                  </p:childTnLst>
                                </p:cTn>
                              </p:par>
                              <p:par>
                                <p:cTn id="141" presetID="10" presetClass="entr" presetSubtype="0" fill="hold" grpId="0" nodeType="withEffect">
                                  <p:stCondLst>
                                    <p:cond delay="0"/>
                                  </p:stCondLst>
                                  <p:childTnLst>
                                    <p:set>
                                      <p:cBhvr>
                                        <p:cTn id="142" dur="1" fill="hold">
                                          <p:stCondLst>
                                            <p:cond delay="0"/>
                                          </p:stCondLst>
                                        </p:cTn>
                                        <p:tgtEl>
                                          <p:spTgt spid="217"/>
                                        </p:tgtEl>
                                        <p:attrNameLst>
                                          <p:attrName>style.visibility</p:attrName>
                                        </p:attrNameLst>
                                      </p:cBhvr>
                                      <p:to>
                                        <p:strVal val="visible"/>
                                      </p:to>
                                    </p:set>
                                    <p:animEffect transition="in" filter="fade">
                                      <p:cBhvr>
                                        <p:cTn id="143" dur="300"/>
                                        <p:tgtEl>
                                          <p:spTgt spid="217"/>
                                        </p:tgtEl>
                                      </p:cBhvr>
                                    </p:animEffect>
                                  </p:childTnLst>
                                </p:cTn>
                              </p:par>
                              <p:par>
                                <p:cTn id="144" presetID="10" presetClass="entr" presetSubtype="0" fill="hold" grpId="0" nodeType="withEffect">
                                  <p:stCondLst>
                                    <p:cond delay="0"/>
                                  </p:stCondLst>
                                  <p:childTnLst>
                                    <p:set>
                                      <p:cBhvr>
                                        <p:cTn id="145" dur="1" fill="hold">
                                          <p:stCondLst>
                                            <p:cond delay="0"/>
                                          </p:stCondLst>
                                        </p:cTn>
                                        <p:tgtEl>
                                          <p:spTgt spid="146"/>
                                        </p:tgtEl>
                                        <p:attrNameLst>
                                          <p:attrName>style.visibility</p:attrName>
                                        </p:attrNameLst>
                                      </p:cBhvr>
                                      <p:to>
                                        <p:strVal val="visible"/>
                                      </p:to>
                                    </p:set>
                                    <p:animEffect transition="in" filter="fade">
                                      <p:cBhvr>
                                        <p:cTn id="146" dur="300"/>
                                        <p:tgtEl>
                                          <p:spTgt spid="146"/>
                                        </p:tgtEl>
                                      </p:cBhvr>
                                    </p:animEffect>
                                  </p:childTnLst>
                                </p:cTn>
                              </p:par>
                              <p:par>
                                <p:cTn id="147" presetID="10" presetClass="entr" presetSubtype="0" fill="hold" grpId="0" nodeType="withEffect">
                                  <p:stCondLst>
                                    <p:cond delay="0"/>
                                  </p:stCondLst>
                                  <p:childTnLst>
                                    <p:set>
                                      <p:cBhvr>
                                        <p:cTn id="148" dur="1" fill="hold">
                                          <p:stCondLst>
                                            <p:cond delay="0"/>
                                          </p:stCondLst>
                                        </p:cTn>
                                        <p:tgtEl>
                                          <p:spTgt spid="147"/>
                                        </p:tgtEl>
                                        <p:attrNameLst>
                                          <p:attrName>style.visibility</p:attrName>
                                        </p:attrNameLst>
                                      </p:cBhvr>
                                      <p:to>
                                        <p:strVal val="visible"/>
                                      </p:to>
                                    </p:set>
                                    <p:animEffect transition="in" filter="fade">
                                      <p:cBhvr>
                                        <p:cTn id="149" dur="300"/>
                                        <p:tgtEl>
                                          <p:spTgt spid="147"/>
                                        </p:tgtEl>
                                      </p:cBhvr>
                                    </p:animEffect>
                                  </p:childTnLst>
                                </p:cTn>
                              </p:par>
                              <p:par>
                                <p:cTn id="150" presetID="10" presetClass="entr" presetSubtype="0" fill="hold" grpId="0" nodeType="withEffect">
                                  <p:stCondLst>
                                    <p:cond delay="0"/>
                                  </p:stCondLst>
                                  <p:childTnLst>
                                    <p:set>
                                      <p:cBhvr>
                                        <p:cTn id="151" dur="1" fill="hold">
                                          <p:stCondLst>
                                            <p:cond delay="0"/>
                                          </p:stCondLst>
                                        </p:cTn>
                                        <p:tgtEl>
                                          <p:spTgt spid="180"/>
                                        </p:tgtEl>
                                        <p:attrNameLst>
                                          <p:attrName>style.visibility</p:attrName>
                                        </p:attrNameLst>
                                      </p:cBhvr>
                                      <p:to>
                                        <p:strVal val="visible"/>
                                      </p:to>
                                    </p:set>
                                    <p:animEffect transition="in" filter="fade">
                                      <p:cBhvr>
                                        <p:cTn id="152" dur="300"/>
                                        <p:tgtEl>
                                          <p:spTgt spid="180"/>
                                        </p:tgtEl>
                                      </p:cBhvr>
                                    </p:animEffect>
                                  </p:childTnLst>
                                </p:cTn>
                              </p:par>
                              <p:par>
                                <p:cTn id="153" presetID="10" presetClass="entr" presetSubtype="0" fill="hold" grpId="0" nodeType="withEffect">
                                  <p:stCondLst>
                                    <p:cond delay="0"/>
                                  </p:stCondLst>
                                  <p:childTnLst>
                                    <p:set>
                                      <p:cBhvr>
                                        <p:cTn id="154" dur="1" fill="hold">
                                          <p:stCondLst>
                                            <p:cond delay="0"/>
                                          </p:stCondLst>
                                        </p:cTn>
                                        <p:tgtEl>
                                          <p:spTgt spid="140"/>
                                        </p:tgtEl>
                                        <p:attrNameLst>
                                          <p:attrName>style.visibility</p:attrName>
                                        </p:attrNameLst>
                                      </p:cBhvr>
                                      <p:to>
                                        <p:strVal val="visible"/>
                                      </p:to>
                                    </p:set>
                                    <p:animEffect transition="in" filter="fade">
                                      <p:cBhvr>
                                        <p:cTn id="155" dur="300"/>
                                        <p:tgtEl>
                                          <p:spTgt spid="140"/>
                                        </p:tgtEl>
                                      </p:cBhvr>
                                    </p:animEffect>
                                  </p:childTnLst>
                                </p:cTn>
                              </p:par>
                              <p:par>
                                <p:cTn id="156" presetID="10" presetClass="entr" presetSubtype="0" fill="hold" grpId="0" nodeType="withEffect">
                                  <p:stCondLst>
                                    <p:cond delay="0"/>
                                  </p:stCondLst>
                                  <p:childTnLst>
                                    <p:set>
                                      <p:cBhvr>
                                        <p:cTn id="157" dur="1" fill="hold">
                                          <p:stCondLst>
                                            <p:cond delay="0"/>
                                          </p:stCondLst>
                                        </p:cTn>
                                        <p:tgtEl>
                                          <p:spTgt spid="143"/>
                                        </p:tgtEl>
                                        <p:attrNameLst>
                                          <p:attrName>style.visibility</p:attrName>
                                        </p:attrNameLst>
                                      </p:cBhvr>
                                      <p:to>
                                        <p:strVal val="visible"/>
                                      </p:to>
                                    </p:set>
                                    <p:animEffect transition="in" filter="fade">
                                      <p:cBhvr>
                                        <p:cTn id="158" dur="300"/>
                                        <p:tgtEl>
                                          <p:spTgt spid="143"/>
                                        </p:tgtEl>
                                      </p:cBhvr>
                                    </p:animEffect>
                                  </p:childTnLst>
                                </p:cTn>
                              </p:par>
                            </p:childTnLst>
                          </p:cTn>
                        </p:par>
                      </p:childTnLst>
                    </p:cTn>
                  </p:par>
                  <p:par>
                    <p:cTn id="159" fill="hold">
                      <p:stCondLst>
                        <p:cond delay="indefinite"/>
                      </p:stCondLst>
                      <p:childTnLst>
                        <p:par>
                          <p:cTn id="160" fill="hold">
                            <p:stCondLst>
                              <p:cond delay="0"/>
                            </p:stCondLst>
                            <p:childTnLst>
                              <p:par>
                                <p:cTn id="161" presetID="10" presetClass="entr" presetSubtype="0" fill="hold" grpId="0" nodeType="clickEffect">
                                  <p:stCondLst>
                                    <p:cond delay="0"/>
                                  </p:stCondLst>
                                  <p:childTnLst>
                                    <p:set>
                                      <p:cBhvr>
                                        <p:cTn id="162" dur="1" fill="hold">
                                          <p:stCondLst>
                                            <p:cond delay="0"/>
                                          </p:stCondLst>
                                        </p:cTn>
                                        <p:tgtEl>
                                          <p:spTgt spid="189"/>
                                        </p:tgtEl>
                                        <p:attrNameLst>
                                          <p:attrName>style.visibility</p:attrName>
                                        </p:attrNameLst>
                                      </p:cBhvr>
                                      <p:to>
                                        <p:strVal val="visible"/>
                                      </p:to>
                                    </p:set>
                                    <p:animEffect transition="in" filter="fade">
                                      <p:cBhvr>
                                        <p:cTn id="163" dur="300"/>
                                        <p:tgtEl>
                                          <p:spTgt spid="189"/>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191"/>
                                        </p:tgtEl>
                                        <p:attrNameLst>
                                          <p:attrName>style.visibility</p:attrName>
                                        </p:attrNameLst>
                                      </p:cBhvr>
                                      <p:to>
                                        <p:strVal val="visible"/>
                                      </p:to>
                                    </p:set>
                                    <p:animEffect transition="in" filter="fade">
                                      <p:cBhvr>
                                        <p:cTn id="166" dur="300"/>
                                        <p:tgtEl>
                                          <p:spTgt spid="191"/>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192"/>
                                        </p:tgtEl>
                                        <p:attrNameLst>
                                          <p:attrName>style.visibility</p:attrName>
                                        </p:attrNameLst>
                                      </p:cBhvr>
                                      <p:to>
                                        <p:strVal val="visible"/>
                                      </p:to>
                                    </p:set>
                                    <p:animEffect transition="in" filter="fade">
                                      <p:cBhvr>
                                        <p:cTn id="169" dur="300"/>
                                        <p:tgtEl>
                                          <p:spTgt spid="192"/>
                                        </p:tgtEl>
                                      </p:cBhvr>
                                    </p:animEffect>
                                  </p:childTnLst>
                                </p:cTn>
                              </p:par>
                              <p:par>
                                <p:cTn id="170" presetID="10" presetClass="entr" presetSubtype="0" fill="hold" grpId="0" nodeType="withEffect">
                                  <p:stCondLst>
                                    <p:cond delay="0"/>
                                  </p:stCondLst>
                                  <p:childTnLst>
                                    <p:set>
                                      <p:cBhvr>
                                        <p:cTn id="171" dur="1" fill="hold">
                                          <p:stCondLst>
                                            <p:cond delay="0"/>
                                          </p:stCondLst>
                                        </p:cTn>
                                        <p:tgtEl>
                                          <p:spTgt spid="151"/>
                                        </p:tgtEl>
                                        <p:attrNameLst>
                                          <p:attrName>style.visibility</p:attrName>
                                        </p:attrNameLst>
                                      </p:cBhvr>
                                      <p:to>
                                        <p:strVal val="visible"/>
                                      </p:to>
                                    </p:set>
                                    <p:animEffect transition="in" filter="fade">
                                      <p:cBhvr>
                                        <p:cTn id="172" dur="300"/>
                                        <p:tgtEl>
                                          <p:spTgt spid="151"/>
                                        </p:tgtEl>
                                      </p:cBhvr>
                                    </p:animEffect>
                                  </p:childTnLst>
                                </p:cTn>
                              </p:par>
                              <p:par>
                                <p:cTn id="173" presetID="10" presetClass="entr" presetSubtype="0" fill="hold" grpId="0" nodeType="withEffect">
                                  <p:stCondLst>
                                    <p:cond delay="0"/>
                                  </p:stCondLst>
                                  <p:childTnLst>
                                    <p:set>
                                      <p:cBhvr>
                                        <p:cTn id="174" dur="1" fill="hold">
                                          <p:stCondLst>
                                            <p:cond delay="0"/>
                                          </p:stCondLst>
                                        </p:cTn>
                                        <p:tgtEl>
                                          <p:spTgt spid="152"/>
                                        </p:tgtEl>
                                        <p:attrNameLst>
                                          <p:attrName>style.visibility</p:attrName>
                                        </p:attrNameLst>
                                      </p:cBhvr>
                                      <p:to>
                                        <p:strVal val="visible"/>
                                      </p:to>
                                    </p:set>
                                    <p:animEffect transition="in" filter="fade">
                                      <p:cBhvr>
                                        <p:cTn id="175" dur="300"/>
                                        <p:tgtEl>
                                          <p:spTgt spid="152"/>
                                        </p:tgtEl>
                                      </p:cBhvr>
                                    </p:animEffect>
                                  </p:childTnLst>
                                </p:cTn>
                              </p:par>
                              <p:par>
                                <p:cTn id="176" presetID="10" presetClass="entr" presetSubtype="0" fill="hold" grpId="0" nodeType="withEffect">
                                  <p:stCondLst>
                                    <p:cond delay="0"/>
                                  </p:stCondLst>
                                  <p:childTnLst>
                                    <p:set>
                                      <p:cBhvr>
                                        <p:cTn id="177" dur="1" fill="hold">
                                          <p:stCondLst>
                                            <p:cond delay="0"/>
                                          </p:stCondLst>
                                        </p:cTn>
                                        <p:tgtEl>
                                          <p:spTgt spid="181"/>
                                        </p:tgtEl>
                                        <p:attrNameLst>
                                          <p:attrName>style.visibility</p:attrName>
                                        </p:attrNameLst>
                                      </p:cBhvr>
                                      <p:to>
                                        <p:strVal val="visible"/>
                                      </p:to>
                                    </p:set>
                                    <p:animEffect transition="in" filter="fade">
                                      <p:cBhvr>
                                        <p:cTn id="178" dur="300"/>
                                        <p:tgtEl>
                                          <p:spTgt spid="181"/>
                                        </p:tgtEl>
                                      </p:cBhvr>
                                    </p:animEffect>
                                  </p:childTnLst>
                                </p:cTn>
                              </p:par>
                              <p:par>
                                <p:cTn id="179" presetID="10" presetClass="entr" presetSubtype="0" fill="hold" grpId="0" nodeType="withEffect">
                                  <p:stCondLst>
                                    <p:cond delay="0"/>
                                  </p:stCondLst>
                                  <p:childTnLst>
                                    <p:set>
                                      <p:cBhvr>
                                        <p:cTn id="180" dur="1" fill="hold">
                                          <p:stCondLst>
                                            <p:cond delay="0"/>
                                          </p:stCondLst>
                                        </p:cTn>
                                        <p:tgtEl>
                                          <p:spTgt spid="138"/>
                                        </p:tgtEl>
                                        <p:attrNameLst>
                                          <p:attrName>style.visibility</p:attrName>
                                        </p:attrNameLst>
                                      </p:cBhvr>
                                      <p:to>
                                        <p:strVal val="visible"/>
                                      </p:to>
                                    </p:set>
                                    <p:animEffect transition="in" filter="fade">
                                      <p:cBhvr>
                                        <p:cTn id="181" dur="300"/>
                                        <p:tgtEl>
                                          <p:spTgt spid="138"/>
                                        </p:tgtEl>
                                      </p:cBhvr>
                                    </p:animEffect>
                                  </p:childTnLst>
                                </p:cTn>
                              </p:par>
                              <p:par>
                                <p:cTn id="182" presetID="10" presetClass="entr" presetSubtype="0" fill="hold" grpId="0" nodeType="withEffect">
                                  <p:stCondLst>
                                    <p:cond delay="0"/>
                                  </p:stCondLst>
                                  <p:childTnLst>
                                    <p:set>
                                      <p:cBhvr>
                                        <p:cTn id="183" dur="1" fill="hold">
                                          <p:stCondLst>
                                            <p:cond delay="0"/>
                                          </p:stCondLst>
                                        </p:cTn>
                                        <p:tgtEl>
                                          <p:spTgt spid="135"/>
                                        </p:tgtEl>
                                        <p:attrNameLst>
                                          <p:attrName>style.visibility</p:attrName>
                                        </p:attrNameLst>
                                      </p:cBhvr>
                                      <p:to>
                                        <p:strVal val="visible"/>
                                      </p:to>
                                    </p:set>
                                    <p:animEffect transition="in" filter="fade">
                                      <p:cBhvr>
                                        <p:cTn id="184" dur="300"/>
                                        <p:tgtEl>
                                          <p:spTgt spid="135"/>
                                        </p:tgtEl>
                                      </p:cBhvr>
                                    </p:animEffect>
                                  </p:childTnLst>
                                </p:cTn>
                              </p:par>
                            </p:childTnLst>
                          </p:cTn>
                        </p:par>
                      </p:childTnLst>
                    </p:cTn>
                  </p:par>
                  <p:par>
                    <p:cTn id="185" fill="hold">
                      <p:stCondLst>
                        <p:cond delay="indefinite"/>
                      </p:stCondLst>
                      <p:childTnLst>
                        <p:par>
                          <p:cTn id="186" fill="hold">
                            <p:stCondLst>
                              <p:cond delay="0"/>
                            </p:stCondLst>
                            <p:childTnLst>
                              <p:par>
                                <p:cTn id="187" presetID="10" presetClass="entr" presetSubtype="0" fill="hold" grpId="0" nodeType="clickEffect">
                                  <p:stCondLst>
                                    <p:cond delay="0"/>
                                  </p:stCondLst>
                                  <p:childTnLst>
                                    <p:set>
                                      <p:cBhvr>
                                        <p:cTn id="188" dur="1" fill="hold">
                                          <p:stCondLst>
                                            <p:cond delay="0"/>
                                          </p:stCondLst>
                                        </p:cTn>
                                        <p:tgtEl>
                                          <p:spTgt spid="219"/>
                                        </p:tgtEl>
                                        <p:attrNameLst>
                                          <p:attrName>style.visibility</p:attrName>
                                        </p:attrNameLst>
                                      </p:cBhvr>
                                      <p:to>
                                        <p:strVal val="visible"/>
                                      </p:to>
                                    </p:set>
                                    <p:animEffect transition="in" filter="fade">
                                      <p:cBhvr>
                                        <p:cTn id="189" dur="300"/>
                                        <p:tgtEl>
                                          <p:spTgt spid="219"/>
                                        </p:tgtEl>
                                      </p:cBhvr>
                                    </p:animEffect>
                                  </p:childTnLst>
                                </p:cTn>
                              </p:par>
                              <p:par>
                                <p:cTn id="190" presetID="10" presetClass="entr" presetSubtype="0" fill="hold" grpId="0" nodeType="withEffect">
                                  <p:stCondLst>
                                    <p:cond delay="0"/>
                                  </p:stCondLst>
                                  <p:childTnLst>
                                    <p:set>
                                      <p:cBhvr>
                                        <p:cTn id="191" dur="1" fill="hold">
                                          <p:stCondLst>
                                            <p:cond delay="0"/>
                                          </p:stCondLst>
                                        </p:cTn>
                                        <p:tgtEl>
                                          <p:spTgt spid="221"/>
                                        </p:tgtEl>
                                        <p:attrNameLst>
                                          <p:attrName>style.visibility</p:attrName>
                                        </p:attrNameLst>
                                      </p:cBhvr>
                                      <p:to>
                                        <p:strVal val="visible"/>
                                      </p:to>
                                    </p:set>
                                    <p:animEffect transition="in" filter="fade">
                                      <p:cBhvr>
                                        <p:cTn id="192" dur="300"/>
                                        <p:tgtEl>
                                          <p:spTgt spid="221"/>
                                        </p:tgtEl>
                                      </p:cBhvr>
                                    </p:animEffect>
                                  </p:childTnLst>
                                </p:cTn>
                              </p:par>
                              <p:par>
                                <p:cTn id="193" presetID="10" presetClass="entr" presetSubtype="0" fill="hold" grpId="0" nodeType="withEffect">
                                  <p:stCondLst>
                                    <p:cond delay="0"/>
                                  </p:stCondLst>
                                  <p:childTnLst>
                                    <p:set>
                                      <p:cBhvr>
                                        <p:cTn id="194" dur="1" fill="hold">
                                          <p:stCondLst>
                                            <p:cond delay="0"/>
                                          </p:stCondLst>
                                        </p:cTn>
                                        <p:tgtEl>
                                          <p:spTgt spid="222"/>
                                        </p:tgtEl>
                                        <p:attrNameLst>
                                          <p:attrName>style.visibility</p:attrName>
                                        </p:attrNameLst>
                                      </p:cBhvr>
                                      <p:to>
                                        <p:strVal val="visible"/>
                                      </p:to>
                                    </p:set>
                                    <p:animEffect transition="in" filter="fade">
                                      <p:cBhvr>
                                        <p:cTn id="195" dur="300"/>
                                        <p:tgtEl>
                                          <p:spTgt spid="222"/>
                                        </p:tgtEl>
                                      </p:cBhvr>
                                    </p:animEffect>
                                  </p:childTnLst>
                                </p:cTn>
                              </p:par>
                              <p:par>
                                <p:cTn id="196" presetID="10" presetClass="entr" presetSubtype="0" fill="hold" grpId="0" nodeType="withEffect">
                                  <p:stCondLst>
                                    <p:cond delay="0"/>
                                  </p:stCondLst>
                                  <p:childTnLst>
                                    <p:set>
                                      <p:cBhvr>
                                        <p:cTn id="197" dur="1" fill="hold">
                                          <p:stCondLst>
                                            <p:cond delay="0"/>
                                          </p:stCondLst>
                                        </p:cTn>
                                        <p:tgtEl>
                                          <p:spTgt spid="156"/>
                                        </p:tgtEl>
                                        <p:attrNameLst>
                                          <p:attrName>style.visibility</p:attrName>
                                        </p:attrNameLst>
                                      </p:cBhvr>
                                      <p:to>
                                        <p:strVal val="visible"/>
                                      </p:to>
                                    </p:set>
                                    <p:animEffect transition="in" filter="fade">
                                      <p:cBhvr>
                                        <p:cTn id="198" dur="300"/>
                                        <p:tgtEl>
                                          <p:spTgt spid="156"/>
                                        </p:tgtEl>
                                      </p:cBhvr>
                                    </p:animEffect>
                                  </p:childTnLst>
                                </p:cTn>
                              </p:par>
                              <p:par>
                                <p:cTn id="199" presetID="10" presetClass="entr" presetSubtype="0" fill="hold" grpId="0" nodeType="withEffect">
                                  <p:stCondLst>
                                    <p:cond delay="0"/>
                                  </p:stCondLst>
                                  <p:childTnLst>
                                    <p:set>
                                      <p:cBhvr>
                                        <p:cTn id="200" dur="1" fill="hold">
                                          <p:stCondLst>
                                            <p:cond delay="0"/>
                                          </p:stCondLst>
                                        </p:cTn>
                                        <p:tgtEl>
                                          <p:spTgt spid="157"/>
                                        </p:tgtEl>
                                        <p:attrNameLst>
                                          <p:attrName>style.visibility</p:attrName>
                                        </p:attrNameLst>
                                      </p:cBhvr>
                                      <p:to>
                                        <p:strVal val="visible"/>
                                      </p:to>
                                    </p:set>
                                    <p:animEffect transition="in" filter="fade">
                                      <p:cBhvr>
                                        <p:cTn id="201" dur="300"/>
                                        <p:tgtEl>
                                          <p:spTgt spid="157"/>
                                        </p:tgtEl>
                                      </p:cBhvr>
                                    </p:animEffect>
                                  </p:childTnLst>
                                </p:cTn>
                              </p:par>
                              <p:par>
                                <p:cTn id="202" presetID="10" presetClass="entr" presetSubtype="0" fill="hold" grpId="0" nodeType="withEffect">
                                  <p:stCondLst>
                                    <p:cond delay="0"/>
                                  </p:stCondLst>
                                  <p:childTnLst>
                                    <p:set>
                                      <p:cBhvr>
                                        <p:cTn id="203" dur="1" fill="hold">
                                          <p:stCondLst>
                                            <p:cond delay="0"/>
                                          </p:stCondLst>
                                        </p:cTn>
                                        <p:tgtEl>
                                          <p:spTgt spid="182"/>
                                        </p:tgtEl>
                                        <p:attrNameLst>
                                          <p:attrName>style.visibility</p:attrName>
                                        </p:attrNameLst>
                                      </p:cBhvr>
                                      <p:to>
                                        <p:strVal val="visible"/>
                                      </p:to>
                                    </p:set>
                                    <p:animEffect transition="in" filter="fade">
                                      <p:cBhvr>
                                        <p:cTn id="204" dur="300"/>
                                        <p:tgtEl>
                                          <p:spTgt spid="182"/>
                                        </p:tgtEl>
                                      </p:cBhvr>
                                    </p:animEffect>
                                  </p:childTnLst>
                                </p:cTn>
                              </p:par>
                              <p:par>
                                <p:cTn id="205" presetID="10" presetClass="entr" presetSubtype="0" fill="hold" grpId="0" nodeType="withEffect">
                                  <p:stCondLst>
                                    <p:cond delay="0"/>
                                  </p:stCondLst>
                                  <p:childTnLst>
                                    <p:set>
                                      <p:cBhvr>
                                        <p:cTn id="206" dur="1" fill="hold">
                                          <p:stCondLst>
                                            <p:cond delay="0"/>
                                          </p:stCondLst>
                                        </p:cTn>
                                        <p:tgtEl>
                                          <p:spTgt spid="128"/>
                                        </p:tgtEl>
                                        <p:attrNameLst>
                                          <p:attrName>style.visibility</p:attrName>
                                        </p:attrNameLst>
                                      </p:cBhvr>
                                      <p:to>
                                        <p:strVal val="visible"/>
                                      </p:to>
                                    </p:set>
                                    <p:animEffect transition="in" filter="fade">
                                      <p:cBhvr>
                                        <p:cTn id="207" dur="300"/>
                                        <p:tgtEl>
                                          <p:spTgt spid="128"/>
                                        </p:tgtEl>
                                      </p:cBhvr>
                                    </p:animEffect>
                                  </p:childTnLst>
                                </p:cTn>
                              </p:par>
                              <p:par>
                                <p:cTn id="208" presetID="10" presetClass="entr" presetSubtype="0" fill="hold" grpId="0" nodeType="withEffect">
                                  <p:stCondLst>
                                    <p:cond delay="0"/>
                                  </p:stCondLst>
                                  <p:childTnLst>
                                    <p:set>
                                      <p:cBhvr>
                                        <p:cTn id="209" dur="1" fill="hold">
                                          <p:stCondLst>
                                            <p:cond delay="0"/>
                                          </p:stCondLst>
                                        </p:cTn>
                                        <p:tgtEl>
                                          <p:spTgt spid="125"/>
                                        </p:tgtEl>
                                        <p:attrNameLst>
                                          <p:attrName>style.visibility</p:attrName>
                                        </p:attrNameLst>
                                      </p:cBhvr>
                                      <p:to>
                                        <p:strVal val="visible"/>
                                      </p:to>
                                    </p:set>
                                    <p:animEffect transition="in" filter="fade">
                                      <p:cBhvr>
                                        <p:cTn id="210" dur="3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 grpId="0" animBg="1"/>
      <p:bldP spid="221" grpId="0" animBg="1"/>
      <p:bldP spid="222" grpId="0" animBg="1"/>
      <p:bldP spid="125" grpId="0" animBg="1"/>
      <p:bldP spid="128" grpId="0" animBg="1"/>
      <p:bldP spid="130" grpId="0" animBg="1"/>
      <p:bldP spid="133" grpId="0" animBg="1"/>
      <p:bldP spid="135" grpId="0" animBg="1"/>
      <p:bldP spid="138" grpId="0" animBg="1"/>
      <p:bldP spid="140" grpId="0" animBg="1"/>
      <p:bldP spid="143" grpId="0" animBg="1"/>
      <p:bldP spid="145" grpId="0" animBg="1"/>
      <p:bldP spid="148" grpId="0" animBg="1"/>
      <p:bldP spid="150" grpId="0" animBg="1"/>
      <p:bldP spid="153" grpId="0" animBg="1"/>
      <p:bldP spid="155" grpId="0" animBg="1"/>
      <p:bldP spid="158" grpId="0" animBg="1"/>
      <p:bldP spid="160" grpId="0" animBg="1"/>
      <p:bldP spid="163" grpId="0" animBg="1"/>
      <p:bldP spid="189" grpId="0" animBg="1"/>
      <p:bldP spid="191" grpId="0" animBg="1"/>
      <p:bldP spid="192" grpId="0" animBg="1"/>
      <p:bldP spid="199" grpId="0" animBg="1"/>
      <p:bldP spid="201" grpId="0" animBg="1"/>
      <p:bldP spid="202" grpId="0" animBg="1"/>
      <p:bldP spid="209" grpId="0" animBg="1"/>
      <p:bldP spid="211" grpId="0" animBg="1"/>
      <p:bldP spid="212" grpId="0" animBg="1"/>
      <p:bldP spid="214" grpId="0" animBg="1"/>
      <p:bldP spid="216" grpId="0" animBg="1"/>
      <p:bldP spid="217" grpId="0" animBg="1"/>
      <p:bldP spid="229" grpId="0" animBg="1"/>
      <p:bldP spid="231" grpId="0" animBg="1"/>
      <p:bldP spid="232" grpId="0" animBg="1"/>
      <p:bldP spid="244" grpId="0" animBg="1"/>
      <p:bldP spid="246" grpId="0" animBg="1"/>
      <p:bldP spid="247" grpId="0" animBg="1"/>
      <p:bldP spid="248" grpId="0"/>
      <p:bldP spid="250" grpId="0"/>
      <p:bldP spid="131" grpId="0"/>
      <p:bldP spid="132" grpId="0"/>
      <p:bldP spid="141" grpId="0"/>
      <p:bldP spid="142" grpId="0"/>
      <p:bldP spid="146" grpId="0"/>
      <p:bldP spid="147" grpId="0"/>
      <p:bldP spid="151" grpId="0"/>
      <p:bldP spid="152" grpId="0"/>
      <p:bldP spid="156" grpId="0"/>
      <p:bldP spid="157" grpId="0"/>
      <p:bldP spid="161" grpId="0"/>
      <p:bldP spid="164" grpId="0"/>
      <p:bldP spid="180" grpId="0" animBg="1"/>
      <p:bldP spid="181" grpId="0" animBg="1"/>
      <p:bldP spid="182" grpId="0" animBg="1"/>
      <p:bldP spid="193" grpId="0" animBg="1"/>
      <p:bldP spid="194" grpId="0" animBg="1"/>
      <p:bldP spid="184" grpId="0" animBg="1"/>
      <p:bldP spid="186" grpId="0" animBg="1"/>
      <p:bldP spid="187" grpId="0" animBg="1"/>
      <p:bldP spid="136" grpId="0"/>
      <p:bldP spid="137" grpId="0"/>
      <p:bldP spid="179" grpId="0" animBg="1"/>
    </p:bld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85702" y="1225823"/>
            <a:ext cx="11351918" cy="1635315"/>
          </a:xfrm>
        </p:spPr>
        <p:txBody>
          <a:bodyPr>
            <a:noAutofit/>
          </a:bodyPr>
          <a:lstStyle/>
          <a:p>
            <a:pPr algn="l"/>
            <a:r>
              <a:rPr lang="en-US" sz="4400" dirty="0"/>
              <a:t>HOW DO PAYMENTS WORK?</a:t>
            </a:r>
          </a:p>
        </p:txBody>
      </p:sp>
      <p:grpSp>
        <p:nvGrpSpPr>
          <p:cNvPr id="4" name="Group 3"/>
          <p:cNvGrpSpPr/>
          <p:nvPr/>
        </p:nvGrpSpPr>
        <p:grpSpPr>
          <a:xfrm>
            <a:off x="11831954" y="8704335"/>
            <a:ext cx="4507852" cy="2944233"/>
            <a:chOff x="5915204" y="4351664"/>
            <a:chExt cx="2253665" cy="1471946"/>
          </a:xfrm>
        </p:grpSpPr>
        <p:sp>
          <p:nvSpPr>
            <p:cNvPr id="8" name="Rectangle 8"/>
            <p:cNvSpPr>
              <a:spLocks noChangeArrowheads="1"/>
            </p:cNvSpPr>
            <p:nvPr/>
          </p:nvSpPr>
          <p:spPr bwMode="auto">
            <a:xfrm>
              <a:off x="6074116" y="5359715"/>
              <a:ext cx="547365" cy="22472"/>
            </a:xfrm>
            <a:prstGeom prst="rect">
              <a:avLst/>
            </a:prstGeom>
            <a:solidFill>
              <a:schemeClr val="bg1">
                <a:lumMod val="65000"/>
              </a:schemeClr>
            </a:solidFill>
            <a:ln w="9525">
              <a:noFill/>
              <a:miter lim="800000"/>
              <a:headEnd/>
              <a:tailEnd/>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9" name="Rectangle 9"/>
            <p:cNvSpPr>
              <a:spLocks noChangeArrowheads="1"/>
            </p:cNvSpPr>
            <p:nvPr/>
          </p:nvSpPr>
          <p:spPr bwMode="auto">
            <a:xfrm>
              <a:off x="6074116" y="5526652"/>
              <a:ext cx="1147700" cy="22472"/>
            </a:xfrm>
            <a:prstGeom prst="rect">
              <a:avLst/>
            </a:prstGeom>
            <a:solidFill>
              <a:schemeClr val="bg1">
                <a:lumMod val="65000"/>
              </a:schemeClr>
            </a:solidFill>
            <a:ln w="9525">
              <a:noFill/>
              <a:miter lim="800000"/>
              <a:headEnd/>
              <a:tailEnd/>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0" name="Freeform 10"/>
            <p:cNvSpPr>
              <a:spLocks noEditPoints="1"/>
            </p:cNvSpPr>
            <p:nvPr/>
          </p:nvSpPr>
          <p:spPr bwMode="auto">
            <a:xfrm>
              <a:off x="7499512" y="4952000"/>
              <a:ext cx="550575" cy="179779"/>
            </a:xfrm>
            <a:custGeom>
              <a:avLst/>
              <a:gdLst>
                <a:gd name="T0" fmla="*/ 142 w 145"/>
                <a:gd name="T1" fmla="*/ 0 h 47"/>
                <a:gd name="T2" fmla="*/ 0 w 145"/>
                <a:gd name="T3" fmla="*/ 0 h 47"/>
                <a:gd name="T4" fmla="*/ 0 w 145"/>
                <a:gd name="T5" fmla="*/ 47 h 47"/>
                <a:gd name="T6" fmla="*/ 145 w 145"/>
                <a:gd name="T7" fmla="*/ 47 h 47"/>
                <a:gd name="T8" fmla="*/ 145 w 145"/>
                <a:gd name="T9" fmla="*/ 0 h 47"/>
                <a:gd name="T10" fmla="*/ 142 w 145"/>
                <a:gd name="T11" fmla="*/ 0 h 47"/>
                <a:gd name="T12" fmla="*/ 139 w 145"/>
                <a:gd name="T13" fmla="*/ 5 h 47"/>
                <a:gd name="T14" fmla="*/ 139 w 145"/>
                <a:gd name="T15" fmla="*/ 42 h 47"/>
                <a:gd name="T16" fmla="*/ 6 w 145"/>
                <a:gd name="T17" fmla="*/ 42 h 47"/>
                <a:gd name="T18" fmla="*/ 6 w 145"/>
                <a:gd name="T19" fmla="*/ 5 h 47"/>
                <a:gd name="T20" fmla="*/ 139 w 145"/>
                <a:gd name="T21" fmla="*/ 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5" h="47">
                  <a:moveTo>
                    <a:pt x="142" y="0"/>
                  </a:moveTo>
                  <a:cubicBezTo>
                    <a:pt x="0" y="0"/>
                    <a:pt x="0" y="0"/>
                    <a:pt x="0" y="0"/>
                  </a:cubicBezTo>
                  <a:cubicBezTo>
                    <a:pt x="0" y="47"/>
                    <a:pt x="0" y="47"/>
                    <a:pt x="0" y="47"/>
                  </a:cubicBezTo>
                  <a:cubicBezTo>
                    <a:pt x="145" y="47"/>
                    <a:pt x="145" y="47"/>
                    <a:pt x="145" y="47"/>
                  </a:cubicBezTo>
                  <a:cubicBezTo>
                    <a:pt x="145" y="0"/>
                    <a:pt x="145" y="0"/>
                    <a:pt x="145" y="0"/>
                  </a:cubicBezTo>
                  <a:lnTo>
                    <a:pt x="142" y="0"/>
                  </a:lnTo>
                  <a:close/>
                  <a:moveTo>
                    <a:pt x="139" y="5"/>
                  </a:moveTo>
                  <a:cubicBezTo>
                    <a:pt x="139" y="10"/>
                    <a:pt x="139" y="37"/>
                    <a:pt x="139" y="42"/>
                  </a:cubicBezTo>
                  <a:cubicBezTo>
                    <a:pt x="133" y="42"/>
                    <a:pt x="12" y="42"/>
                    <a:pt x="6" y="42"/>
                  </a:cubicBezTo>
                  <a:cubicBezTo>
                    <a:pt x="6" y="37"/>
                    <a:pt x="6" y="10"/>
                    <a:pt x="6" y="5"/>
                  </a:cubicBezTo>
                  <a:cubicBezTo>
                    <a:pt x="12" y="5"/>
                    <a:pt x="133" y="5"/>
                    <a:pt x="139" y="5"/>
                  </a:cubicBezTo>
                  <a:close/>
                </a:path>
              </a:pathLst>
            </a:custGeom>
            <a:solidFill>
              <a:schemeClr val="bg1">
                <a:lumMod val="65000"/>
              </a:schemeClr>
            </a:solid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7" name="Freeform 7"/>
            <p:cNvSpPr>
              <a:spLocks noEditPoints="1"/>
            </p:cNvSpPr>
            <p:nvPr/>
          </p:nvSpPr>
          <p:spPr bwMode="auto">
            <a:xfrm>
              <a:off x="5915204" y="4351664"/>
              <a:ext cx="2253665" cy="1471946"/>
            </a:xfrm>
            <a:custGeom>
              <a:avLst/>
              <a:gdLst>
                <a:gd name="T0" fmla="*/ 575 w 593"/>
                <a:gd name="T1" fmla="*/ 0 h 387"/>
                <a:gd name="T2" fmla="*/ 18 w 593"/>
                <a:gd name="T3" fmla="*/ 0 h 387"/>
                <a:gd name="T4" fmla="*/ 0 w 593"/>
                <a:gd name="T5" fmla="*/ 18 h 387"/>
                <a:gd name="T6" fmla="*/ 0 w 593"/>
                <a:gd name="T7" fmla="*/ 369 h 387"/>
                <a:gd name="T8" fmla="*/ 18 w 593"/>
                <a:gd name="T9" fmla="*/ 387 h 387"/>
                <a:gd name="T10" fmla="*/ 575 w 593"/>
                <a:gd name="T11" fmla="*/ 387 h 387"/>
                <a:gd name="T12" fmla="*/ 593 w 593"/>
                <a:gd name="T13" fmla="*/ 369 h 387"/>
                <a:gd name="T14" fmla="*/ 593 w 593"/>
                <a:gd name="T15" fmla="*/ 18 h 387"/>
                <a:gd name="T16" fmla="*/ 575 w 593"/>
                <a:gd name="T17" fmla="*/ 0 h 387"/>
                <a:gd name="T18" fmla="*/ 5 w 593"/>
                <a:gd name="T19" fmla="*/ 18 h 387"/>
                <a:gd name="T20" fmla="*/ 18 w 593"/>
                <a:gd name="T21" fmla="*/ 6 h 387"/>
                <a:gd name="T22" fmla="*/ 575 w 593"/>
                <a:gd name="T23" fmla="*/ 6 h 387"/>
                <a:gd name="T24" fmla="*/ 587 w 593"/>
                <a:gd name="T25" fmla="*/ 18 h 387"/>
                <a:gd name="T26" fmla="*/ 587 w 593"/>
                <a:gd name="T27" fmla="*/ 107 h 387"/>
                <a:gd name="T28" fmla="*/ 5 w 593"/>
                <a:gd name="T29" fmla="*/ 107 h 387"/>
                <a:gd name="T30" fmla="*/ 5 w 593"/>
                <a:gd name="T31" fmla="*/ 18 h 387"/>
                <a:gd name="T32" fmla="*/ 587 w 593"/>
                <a:gd name="T33" fmla="*/ 369 h 387"/>
                <a:gd name="T34" fmla="*/ 575 w 593"/>
                <a:gd name="T35" fmla="*/ 381 h 387"/>
                <a:gd name="T36" fmla="*/ 18 w 593"/>
                <a:gd name="T37" fmla="*/ 381 h 387"/>
                <a:gd name="T38" fmla="*/ 5 w 593"/>
                <a:gd name="T39" fmla="*/ 369 h 387"/>
                <a:gd name="T40" fmla="*/ 5 w 593"/>
                <a:gd name="T41" fmla="*/ 113 h 387"/>
                <a:gd name="T42" fmla="*/ 587 w 593"/>
                <a:gd name="T43" fmla="*/ 113 h 387"/>
                <a:gd name="T44" fmla="*/ 587 w 593"/>
                <a:gd name="T45" fmla="*/ 369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3" h="387">
                  <a:moveTo>
                    <a:pt x="575" y="0"/>
                  </a:moveTo>
                  <a:cubicBezTo>
                    <a:pt x="18" y="0"/>
                    <a:pt x="18" y="0"/>
                    <a:pt x="18" y="0"/>
                  </a:cubicBezTo>
                  <a:cubicBezTo>
                    <a:pt x="8" y="0"/>
                    <a:pt x="0" y="8"/>
                    <a:pt x="0" y="18"/>
                  </a:cubicBezTo>
                  <a:cubicBezTo>
                    <a:pt x="0" y="369"/>
                    <a:pt x="0" y="369"/>
                    <a:pt x="0" y="369"/>
                  </a:cubicBezTo>
                  <a:cubicBezTo>
                    <a:pt x="0" y="379"/>
                    <a:pt x="8" y="387"/>
                    <a:pt x="18" y="387"/>
                  </a:cubicBezTo>
                  <a:cubicBezTo>
                    <a:pt x="575" y="387"/>
                    <a:pt x="575" y="387"/>
                    <a:pt x="575" y="387"/>
                  </a:cubicBezTo>
                  <a:cubicBezTo>
                    <a:pt x="585" y="387"/>
                    <a:pt x="593" y="379"/>
                    <a:pt x="593" y="369"/>
                  </a:cubicBezTo>
                  <a:cubicBezTo>
                    <a:pt x="593" y="18"/>
                    <a:pt x="593" y="18"/>
                    <a:pt x="593" y="18"/>
                  </a:cubicBezTo>
                  <a:cubicBezTo>
                    <a:pt x="593" y="8"/>
                    <a:pt x="585" y="0"/>
                    <a:pt x="575" y="0"/>
                  </a:cubicBezTo>
                  <a:close/>
                  <a:moveTo>
                    <a:pt x="5" y="18"/>
                  </a:moveTo>
                  <a:cubicBezTo>
                    <a:pt x="5" y="12"/>
                    <a:pt x="11" y="6"/>
                    <a:pt x="18" y="6"/>
                  </a:cubicBezTo>
                  <a:cubicBezTo>
                    <a:pt x="575" y="6"/>
                    <a:pt x="575" y="6"/>
                    <a:pt x="575" y="6"/>
                  </a:cubicBezTo>
                  <a:cubicBezTo>
                    <a:pt x="582" y="6"/>
                    <a:pt x="587" y="12"/>
                    <a:pt x="587" y="18"/>
                  </a:cubicBezTo>
                  <a:cubicBezTo>
                    <a:pt x="587" y="18"/>
                    <a:pt x="587" y="102"/>
                    <a:pt x="587" y="107"/>
                  </a:cubicBezTo>
                  <a:cubicBezTo>
                    <a:pt x="5" y="107"/>
                    <a:pt x="5" y="107"/>
                    <a:pt x="5" y="107"/>
                  </a:cubicBezTo>
                  <a:cubicBezTo>
                    <a:pt x="5" y="102"/>
                    <a:pt x="5" y="18"/>
                    <a:pt x="5" y="18"/>
                  </a:cubicBezTo>
                  <a:close/>
                  <a:moveTo>
                    <a:pt x="587" y="369"/>
                  </a:moveTo>
                  <a:cubicBezTo>
                    <a:pt x="587" y="376"/>
                    <a:pt x="582" y="381"/>
                    <a:pt x="575" y="381"/>
                  </a:cubicBezTo>
                  <a:cubicBezTo>
                    <a:pt x="18" y="381"/>
                    <a:pt x="18" y="381"/>
                    <a:pt x="18" y="381"/>
                  </a:cubicBezTo>
                  <a:cubicBezTo>
                    <a:pt x="11" y="381"/>
                    <a:pt x="5" y="376"/>
                    <a:pt x="5" y="369"/>
                  </a:cubicBezTo>
                  <a:cubicBezTo>
                    <a:pt x="5" y="369"/>
                    <a:pt x="5" y="119"/>
                    <a:pt x="5" y="113"/>
                  </a:cubicBezTo>
                  <a:cubicBezTo>
                    <a:pt x="587" y="113"/>
                    <a:pt x="587" y="113"/>
                    <a:pt x="587" y="113"/>
                  </a:cubicBezTo>
                  <a:cubicBezTo>
                    <a:pt x="587" y="119"/>
                    <a:pt x="587" y="369"/>
                    <a:pt x="587" y="369"/>
                  </a:cubicBezTo>
                  <a:close/>
                </a:path>
              </a:pathLst>
            </a:custGeom>
            <a:solidFill>
              <a:schemeClr val="bg1">
                <a:lumMod val="65000"/>
              </a:schemeClr>
            </a:solid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sp>
        <p:nvSpPr>
          <p:cNvPr id="11" name="Freeform 11"/>
          <p:cNvSpPr>
            <a:spLocks noEditPoints="1"/>
          </p:cNvSpPr>
          <p:nvPr/>
        </p:nvSpPr>
        <p:spPr bwMode="auto">
          <a:xfrm>
            <a:off x="19219824" y="8331895"/>
            <a:ext cx="4196414" cy="3351994"/>
          </a:xfrm>
          <a:custGeom>
            <a:avLst/>
            <a:gdLst>
              <a:gd name="T0" fmla="*/ 542 w 552"/>
              <a:gd name="T1" fmla="*/ 208 h 441"/>
              <a:gd name="T2" fmla="*/ 503 w 552"/>
              <a:gd name="T3" fmla="*/ 92 h 441"/>
              <a:gd name="T4" fmla="*/ 537 w 552"/>
              <a:gd name="T5" fmla="*/ 82 h 441"/>
              <a:gd name="T6" fmla="*/ 501 w 552"/>
              <a:gd name="T7" fmla="*/ 77 h 441"/>
              <a:gd name="T8" fmla="*/ 489 w 552"/>
              <a:gd name="T9" fmla="*/ 34 h 441"/>
              <a:gd name="T10" fmla="*/ 440 w 552"/>
              <a:gd name="T11" fmla="*/ 36 h 441"/>
              <a:gd name="T12" fmla="*/ 426 w 552"/>
              <a:gd name="T13" fmla="*/ 3 h 441"/>
              <a:gd name="T14" fmla="*/ 132 w 552"/>
              <a:gd name="T15" fmla="*/ 77 h 441"/>
              <a:gd name="T16" fmla="*/ 19 w 552"/>
              <a:gd name="T17" fmla="*/ 77 h 441"/>
              <a:gd name="T18" fmla="*/ 0 w 552"/>
              <a:gd name="T19" fmla="*/ 423 h 441"/>
              <a:gd name="T20" fmla="*/ 523 w 552"/>
              <a:gd name="T21" fmla="*/ 441 h 441"/>
              <a:gd name="T22" fmla="*/ 542 w 552"/>
              <a:gd name="T23" fmla="*/ 298 h 441"/>
              <a:gd name="T24" fmla="*/ 552 w 552"/>
              <a:gd name="T25" fmla="*/ 281 h 441"/>
              <a:gd name="T26" fmla="*/ 542 w 552"/>
              <a:gd name="T27" fmla="*/ 208 h 441"/>
              <a:gd name="T28" fmla="*/ 485 w 552"/>
              <a:gd name="T29" fmla="*/ 39 h 441"/>
              <a:gd name="T30" fmla="*/ 497 w 552"/>
              <a:gd name="T31" fmla="*/ 92 h 441"/>
              <a:gd name="T32" fmla="*/ 476 w 552"/>
              <a:gd name="T33" fmla="*/ 37 h 441"/>
              <a:gd name="T34" fmla="*/ 423 w 552"/>
              <a:gd name="T35" fmla="*/ 8 h 441"/>
              <a:gd name="T36" fmla="*/ 435 w 552"/>
              <a:gd name="T37" fmla="*/ 37 h 441"/>
              <a:gd name="T38" fmla="*/ 414 w 552"/>
              <a:gd name="T39" fmla="*/ 7 h 441"/>
              <a:gd name="T40" fmla="*/ 111 w 552"/>
              <a:gd name="T41" fmla="*/ 82 h 441"/>
              <a:gd name="T42" fmla="*/ 7 w 552"/>
              <a:gd name="T43" fmla="*/ 92 h 441"/>
              <a:gd name="T44" fmla="*/ 536 w 552"/>
              <a:gd name="T45" fmla="*/ 423 h 441"/>
              <a:gd name="T46" fmla="*/ 19 w 552"/>
              <a:gd name="T47" fmla="*/ 435 h 441"/>
              <a:gd name="T48" fmla="*/ 6 w 552"/>
              <a:gd name="T49" fmla="*/ 98 h 441"/>
              <a:gd name="T50" fmla="*/ 75 w 552"/>
              <a:gd name="T51" fmla="*/ 98 h 441"/>
              <a:gd name="T52" fmla="*/ 536 w 552"/>
              <a:gd name="T53" fmla="*/ 98 h 441"/>
              <a:gd name="T54" fmla="*/ 536 w 552"/>
              <a:gd name="T55" fmla="*/ 206 h 441"/>
              <a:gd name="T56" fmla="*/ 433 w 552"/>
              <a:gd name="T57" fmla="*/ 206 h 441"/>
              <a:gd name="T58" fmla="*/ 414 w 552"/>
              <a:gd name="T59" fmla="*/ 281 h 441"/>
              <a:gd name="T60" fmla="*/ 534 w 552"/>
              <a:gd name="T61" fmla="*/ 300 h 441"/>
              <a:gd name="T62" fmla="*/ 536 w 552"/>
              <a:gd name="T63" fmla="*/ 299 h 441"/>
              <a:gd name="T64" fmla="*/ 539 w 552"/>
              <a:gd name="T65" fmla="*/ 207 h 441"/>
              <a:gd name="T66" fmla="*/ 539 w 552"/>
              <a:gd name="T67" fmla="*/ 207 h 441"/>
              <a:gd name="T68" fmla="*/ 539 w 552"/>
              <a:gd name="T69" fmla="*/ 299 h 441"/>
              <a:gd name="T70" fmla="*/ 546 w 552"/>
              <a:gd name="T71" fmla="*/ 281 h 441"/>
              <a:gd name="T72" fmla="*/ 433 w 552"/>
              <a:gd name="T73" fmla="*/ 294 h 441"/>
              <a:gd name="T74" fmla="*/ 420 w 552"/>
              <a:gd name="T75" fmla="*/ 224 h 441"/>
              <a:gd name="T76" fmla="*/ 534 w 552"/>
              <a:gd name="T77" fmla="*/ 212 h 441"/>
              <a:gd name="T78" fmla="*/ 546 w 552"/>
              <a:gd name="T79" fmla="*/ 281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52" h="441">
                <a:moveTo>
                  <a:pt x="542" y="208"/>
                </a:moveTo>
                <a:cubicBezTo>
                  <a:pt x="542" y="208"/>
                  <a:pt x="542" y="208"/>
                  <a:pt x="542" y="208"/>
                </a:cubicBezTo>
                <a:cubicBezTo>
                  <a:pt x="542" y="92"/>
                  <a:pt x="542" y="92"/>
                  <a:pt x="542" y="92"/>
                </a:cubicBezTo>
                <a:cubicBezTo>
                  <a:pt x="542" y="92"/>
                  <a:pt x="527" y="92"/>
                  <a:pt x="503" y="92"/>
                </a:cubicBezTo>
                <a:cubicBezTo>
                  <a:pt x="502" y="82"/>
                  <a:pt x="502" y="82"/>
                  <a:pt x="502" y="82"/>
                </a:cubicBezTo>
                <a:cubicBezTo>
                  <a:pt x="537" y="82"/>
                  <a:pt x="537" y="82"/>
                  <a:pt x="537" y="82"/>
                </a:cubicBezTo>
                <a:cubicBezTo>
                  <a:pt x="537" y="77"/>
                  <a:pt x="537" y="77"/>
                  <a:pt x="537" y="77"/>
                </a:cubicBezTo>
                <a:cubicBezTo>
                  <a:pt x="501" y="77"/>
                  <a:pt x="501" y="77"/>
                  <a:pt x="501" y="77"/>
                </a:cubicBezTo>
                <a:cubicBezTo>
                  <a:pt x="496" y="46"/>
                  <a:pt x="496" y="46"/>
                  <a:pt x="496" y="46"/>
                </a:cubicBezTo>
                <a:cubicBezTo>
                  <a:pt x="495" y="41"/>
                  <a:pt x="493" y="37"/>
                  <a:pt x="489" y="34"/>
                </a:cubicBezTo>
                <a:cubicBezTo>
                  <a:pt x="485" y="31"/>
                  <a:pt x="480" y="30"/>
                  <a:pt x="475" y="31"/>
                </a:cubicBezTo>
                <a:cubicBezTo>
                  <a:pt x="440" y="36"/>
                  <a:pt x="440" y="36"/>
                  <a:pt x="440" y="36"/>
                </a:cubicBezTo>
                <a:cubicBezTo>
                  <a:pt x="434" y="14"/>
                  <a:pt x="434" y="14"/>
                  <a:pt x="434" y="14"/>
                </a:cubicBezTo>
                <a:cubicBezTo>
                  <a:pt x="433" y="9"/>
                  <a:pt x="430" y="5"/>
                  <a:pt x="426" y="3"/>
                </a:cubicBezTo>
                <a:cubicBezTo>
                  <a:pt x="422" y="0"/>
                  <a:pt x="417" y="0"/>
                  <a:pt x="412" y="1"/>
                </a:cubicBezTo>
                <a:cubicBezTo>
                  <a:pt x="132" y="77"/>
                  <a:pt x="132" y="77"/>
                  <a:pt x="132" y="77"/>
                </a:cubicBezTo>
                <a:cubicBezTo>
                  <a:pt x="132" y="77"/>
                  <a:pt x="132" y="77"/>
                  <a:pt x="132" y="77"/>
                </a:cubicBezTo>
                <a:cubicBezTo>
                  <a:pt x="19" y="77"/>
                  <a:pt x="19" y="77"/>
                  <a:pt x="19" y="77"/>
                </a:cubicBezTo>
                <a:cubicBezTo>
                  <a:pt x="8" y="77"/>
                  <a:pt x="0" y="85"/>
                  <a:pt x="0" y="95"/>
                </a:cubicBezTo>
                <a:cubicBezTo>
                  <a:pt x="0" y="423"/>
                  <a:pt x="0" y="423"/>
                  <a:pt x="0" y="423"/>
                </a:cubicBezTo>
                <a:cubicBezTo>
                  <a:pt x="0" y="433"/>
                  <a:pt x="8" y="441"/>
                  <a:pt x="19" y="441"/>
                </a:cubicBezTo>
                <a:cubicBezTo>
                  <a:pt x="523" y="441"/>
                  <a:pt x="523" y="441"/>
                  <a:pt x="523" y="441"/>
                </a:cubicBezTo>
                <a:cubicBezTo>
                  <a:pt x="533" y="441"/>
                  <a:pt x="542" y="433"/>
                  <a:pt x="542" y="423"/>
                </a:cubicBezTo>
                <a:cubicBezTo>
                  <a:pt x="542" y="298"/>
                  <a:pt x="542" y="298"/>
                  <a:pt x="542" y="298"/>
                </a:cubicBezTo>
                <a:cubicBezTo>
                  <a:pt x="542" y="298"/>
                  <a:pt x="542" y="298"/>
                  <a:pt x="542" y="298"/>
                </a:cubicBezTo>
                <a:cubicBezTo>
                  <a:pt x="548" y="295"/>
                  <a:pt x="552" y="289"/>
                  <a:pt x="552" y="281"/>
                </a:cubicBezTo>
                <a:cubicBezTo>
                  <a:pt x="552" y="224"/>
                  <a:pt x="552" y="224"/>
                  <a:pt x="552" y="224"/>
                </a:cubicBezTo>
                <a:cubicBezTo>
                  <a:pt x="552" y="217"/>
                  <a:pt x="548" y="211"/>
                  <a:pt x="542" y="208"/>
                </a:cubicBezTo>
                <a:close/>
                <a:moveTo>
                  <a:pt x="476" y="37"/>
                </a:moveTo>
                <a:cubicBezTo>
                  <a:pt x="479" y="36"/>
                  <a:pt x="483" y="37"/>
                  <a:pt x="485" y="39"/>
                </a:cubicBezTo>
                <a:cubicBezTo>
                  <a:pt x="488" y="41"/>
                  <a:pt x="490" y="44"/>
                  <a:pt x="490" y="47"/>
                </a:cubicBezTo>
                <a:cubicBezTo>
                  <a:pt x="497" y="92"/>
                  <a:pt x="497" y="92"/>
                  <a:pt x="497" y="92"/>
                </a:cubicBezTo>
                <a:cubicBezTo>
                  <a:pt x="117" y="92"/>
                  <a:pt x="117" y="92"/>
                  <a:pt x="117" y="92"/>
                </a:cubicBezTo>
                <a:lnTo>
                  <a:pt x="476" y="37"/>
                </a:lnTo>
                <a:close/>
                <a:moveTo>
                  <a:pt x="414" y="7"/>
                </a:moveTo>
                <a:cubicBezTo>
                  <a:pt x="417" y="6"/>
                  <a:pt x="420" y="6"/>
                  <a:pt x="423" y="8"/>
                </a:cubicBezTo>
                <a:cubicBezTo>
                  <a:pt x="426" y="9"/>
                  <a:pt x="428" y="12"/>
                  <a:pt x="429" y="15"/>
                </a:cubicBezTo>
                <a:cubicBezTo>
                  <a:pt x="435" y="37"/>
                  <a:pt x="435" y="37"/>
                  <a:pt x="435" y="37"/>
                </a:cubicBezTo>
                <a:cubicBezTo>
                  <a:pt x="122" y="86"/>
                  <a:pt x="122" y="86"/>
                  <a:pt x="122" y="86"/>
                </a:cubicBezTo>
                <a:lnTo>
                  <a:pt x="414" y="7"/>
                </a:lnTo>
                <a:close/>
                <a:moveTo>
                  <a:pt x="19" y="82"/>
                </a:moveTo>
                <a:cubicBezTo>
                  <a:pt x="111" y="82"/>
                  <a:pt x="111" y="82"/>
                  <a:pt x="111" y="82"/>
                </a:cubicBezTo>
                <a:cubicBezTo>
                  <a:pt x="75" y="92"/>
                  <a:pt x="75" y="92"/>
                  <a:pt x="75" y="92"/>
                </a:cubicBezTo>
                <a:cubicBezTo>
                  <a:pt x="7" y="92"/>
                  <a:pt x="7" y="92"/>
                  <a:pt x="7" y="92"/>
                </a:cubicBezTo>
                <a:cubicBezTo>
                  <a:pt x="8" y="87"/>
                  <a:pt x="13" y="82"/>
                  <a:pt x="19" y="82"/>
                </a:cubicBezTo>
                <a:close/>
                <a:moveTo>
                  <a:pt x="536" y="423"/>
                </a:moveTo>
                <a:cubicBezTo>
                  <a:pt x="536" y="430"/>
                  <a:pt x="530" y="435"/>
                  <a:pt x="523" y="435"/>
                </a:cubicBezTo>
                <a:cubicBezTo>
                  <a:pt x="19" y="435"/>
                  <a:pt x="19" y="435"/>
                  <a:pt x="19" y="435"/>
                </a:cubicBezTo>
                <a:cubicBezTo>
                  <a:pt x="12" y="435"/>
                  <a:pt x="6" y="430"/>
                  <a:pt x="6" y="423"/>
                </a:cubicBezTo>
                <a:cubicBezTo>
                  <a:pt x="6" y="423"/>
                  <a:pt x="6" y="104"/>
                  <a:pt x="6" y="98"/>
                </a:cubicBezTo>
                <a:cubicBezTo>
                  <a:pt x="75" y="98"/>
                  <a:pt x="75" y="98"/>
                  <a:pt x="75" y="98"/>
                </a:cubicBezTo>
                <a:cubicBezTo>
                  <a:pt x="75" y="98"/>
                  <a:pt x="75" y="98"/>
                  <a:pt x="75" y="98"/>
                </a:cubicBezTo>
                <a:cubicBezTo>
                  <a:pt x="76" y="98"/>
                  <a:pt x="76" y="98"/>
                  <a:pt x="76" y="98"/>
                </a:cubicBezTo>
                <a:cubicBezTo>
                  <a:pt x="536" y="98"/>
                  <a:pt x="536" y="98"/>
                  <a:pt x="536" y="98"/>
                </a:cubicBezTo>
                <a:cubicBezTo>
                  <a:pt x="536" y="206"/>
                  <a:pt x="536" y="206"/>
                  <a:pt x="536" y="206"/>
                </a:cubicBezTo>
                <a:cubicBezTo>
                  <a:pt x="536" y="206"/>
                  <a:pt x="536" y="206"/>
                  <a:pt x="536" y="206"/>
                </a:cubicBezTo>
                <a:cubicBezTo>
                  <a:pt x="535" y="206"/>
                  <a:pt x="534" y="206"/>
                  <a:pt x="534" y="206"/>
                </a:cubicBezTo>
                <a:cubicBezTo>
                  <a:pt x="433" y="206"/>
                  <a:pt x="433" y="206"/>
                  <a:pt x="433" y="206"/>
                </a:cubicBezTo>
                <a:cubicBezTo>
                  <a:pt x="423" y="206"/>
                  <a:pt x="414" y="214"/>
                  <a:pt x="414" y="224"/>
                </a:cubicBezTo>
                <a:cubicBezTo>
                  <a:pt x="414" y="281"/>
                  <a:pt x="414" y="281"/>
                  <a:pt x="414" y="281"/>
                </a:cubicBezTo>
                <a:cubicBezTo>
                  <a:pt x="414" y="291"/>
                  <a:pt x="423" y="300"/>
                  <a:pt x="433" y="300"/>
                </a:cubicBezTo>
                <a:cubicBezTo>
                  <a:pt x="534" y="300"/>
                  <a:pt x="534" y="300"/>
                  <a:pt x="534" y="300"/>
                </a:cubicBezTo>
                <a:cubicBezTo>
                  <a:pt x="534" y="300"/>
                  <a:pt x="535" y="299"/>
                  <a:pt x="536" y="299"/>
                </a:cubicBezTo>
                <a:cubicBezTo>
                  <a:pt x="536" y="299"/>
                  <a:pt x="536" y="299"/>
                  <a:pt x="536" y="299"/>
                </a:cubicBezTo>
                <a:cubicBezTo>
                  <a:pt x="536" y="366"/>
                  <a:pt x="536" y="423"/>
                  <a:pt x="536" y="423"/>
                </a:cubicBezTo>
                <a:close/>
                <a:moveTo>
                  <a:pt x="539" y="207"/>
                </a:moveTo>
                <a:cubicBezTo>
                  <a:pt x="539" y="207"/>
                  <a:pt x="539" y="207"/>
                  <a:pt x="539" y="207"/>
                </a:cubicBezTo>
                <a:cubicBezTo>
                  <a:pt x="539" y="207"/>
                  <a:pt x="539" y="207"/>
                  <a:pt x="539" y="207"/>
                </a:cubicBezTo>
                <a:close/>
                <a:moveTo>
                  <a:pt x="539" y="299"/>
                </a:moveTo>
                <a:cubicBezTo>
                  <a:pt x="539" y="299"/>
                  <a:pt x="539" y="299"/>
                  <a:pt x="539" y="299"/>
                </a:cubicBezTo>
                <a:cubicBezTo>
                  <a:pt x="539" y="299"/>
                  <a:pt x="539" y="299"/>
                  <a:pt x="539" y="299"/>
                </a:cubicBezTo>
                <a:close/>
                <a:moveTo>
                  <a:pt x="546" y="281"/>
                </a:moveTo>
                <a:cubicBezTo>
                  <a:pt x="546" y="288"/>
                  <a:pt x="541" y="294"/>
                  <a:pt x="534" y="294"/>
                </a:cubicBezTo>
                <a:cubicBezTo>
                  <a:pt x="433" y="294"/>
                  <a:pt x="433" y="294"/>
                  <a:pt x="433" y="294"/>
                </a:cubicBezTo>
                <a:cubicBezTo>
                  <a:pt x="426" y="294"/>
                  <a:pt x="420" y="288"/>
                  <a:pt x="420" y="281"/>
                </a:cubicBezTo>
                <a:cubicBezTo>
                  <a:pt x="420" y="224"/>
                  <a:pt x="420" y="224"/>
                  <a:pt x="420" y="224"/>
                </a:cubicBezTo>
                <a:cubicBezTo>
                  <a:pt x="420" y="217"/>
                  <a:pt x="426" y="212"/>
                  <a:pt x="433" y="212"/>
                </a:cubicBezTo>
                <a:cubicBezTo>
                  <a:pt x="534" y="212"/>
                  <a:pt x="534" y="212"/>
                  <a:pt x="534" y="212"/>
                </a:cubicBezTo>
                <a:cubicBezTo>
                  <a:pt x="541" y="212"/>
                  <a:pt x="546" y="217"/>
                  <a:pt x="546" y="224"/>
                </a:cubicBezTo>
                <a:lnTo>
                  <a:pt x="546" y="281"/>
                </a:lnTo>
                <a:close/>
              </a:path>
            </a:pathLst>
          </a:custGeom>
          <a:solidFill>
            <a:schemeClr val="bg1">
              <a:lumMod val="65000"/>
            </a:schemeClr>
          </a:solid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2" name="Freeform 12"/>
          <p:cNvSpPr>
            <a:spLocks/>
          </p:cNvSpPr>
          <p:nvPr/>
        </p:nvSpPr>
        <p:spPr bwMode="auto">
          <a:xfrm>
            <a:off x="15822880" y="2786976"/>
            <a:ext cx="3920292" cy="549034"/>
          </a:xfrm>
          <a:custGeom>
            <a:avLst/>
            <a:gdLst>
              <a:gd name="T0" fmla="*/ 244 w 516"/>
              <a:gd name="T1" fmla="*/ 6 h 72"/>
              <a:gd name="T2" fmla="*/ 504 w 516"/>
              <a:gd name="T3" fmla="*/ 72 h 72"/>
              <a:gd name="T4" fmla="*/ 516 w 516"/>
              <a:gd name="T5" fmla="*/ 72 h 72"/>
              <a:gd name="T6" fmla="*/ 244 w 516"/>
              <a:gd name="T7" fmla="*/ 0 h 72"/>
              <a:gd name="T8" fmla="*/ 0 w 516"/>
              <a:gd name="T9" fmla="*/ 57 h 72"/>
              <a:gd name="T10" fmla="*/ 5 w 516"/>
              <a:gd name="T11" fmla="*/ 61 h 72"/>
              <a:gd name="T12" fmla="*/ 244 w 516"/>
              <a:gd name="T13" fmla="*/ 6 h 72"/>
            </a:gdLst>
            <a:ahLst/>
            <a:cxnLst>
              <a:cxn ang="0">
                <a:pos x="T0" y="T1"/>
              </a:cxn>
              <a:cxn ang="0">
                <a:pos x="T2" y="T3"/>
              </a:cxn>
              <a:cxn ang="0">
                <a:pos x="T4" y="T5"/>
              </a:cxn>
              <a:cxn ang="0">
                <a:pos x="T6" y="T7"/>
              </a:cxn>
              <a:cxn ang="0">
                <a:pos x="T8" y="T9"/>
              </a:cxn>
              <a:cxn ang="0">
                <a:pos x="T10" y="T11"/>
              </a:cxn>
              <a:cxn ang="0">
                <a:pos x="T12" y="T13"/>
              </a:cxn>
            </a:cxnLst>
            <a:rect l="0" t="0" r="r" b="b"/>
            <a:pathLst>
              <a:path w="516" h="72">
                <a:moveTo>
                  <a:pt x="244" y="6"/>
                </a:moveTo>
                <a:cubicBezTo>
                  <a:pt x="338" y="6"/>
                  <a:pt x="426" y="30"/>
                  <a:pt x="504" y="72"/>
                </a:cubicBezTo>
                <a:cubicBezTo>
                  <a:pt x="516" y="72"/>
                  <a:pt x="516" y="72"/>
                  <a:pt x="516" y="72"/>
                </a:cubicBezTo>
                <a:cubicBezTo>
                  <a:pt x="435" y="26"/>
                  <a:pt x="343" y="0"/>
                  <a:pt x="244" y="0"/>
                </a:cubicBezTo>
                <a:cubicBezTo>
                  <a:pt x="156" y="0"/>
                  <a:pt x="73" y="21"/>
                  <a:pt x="0" y="57"/>
                </a:cubicBezTo>
                <a:cubicBezTo>
                  <a:pt x="5" y="61"/>
                  <a:pt x="5" y="61"/>
                  <a:pt x="5" y="61"/>
                </a:cubicBezTo>
                <a:cubicBezTo>
                  <a:pt x="77" y="26"/>
                  <a:pt x="158" y="6"/>
                  <a:pt x="244" y="6"/>
                </a:cubicBezTo>
                <a:close/>
              </a:path>
            </a:pathLst>
          </a:custGeom>
          <a:solidFill>
            <a:schemeClr val="bg1">
              <a:lumMod val="65000"/>
            </a:schemeClr>
          </a:solid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3" name="Freeform 13"/>
          <p:cNvSpPr>
            <a:spLocks/>
          </p:cNvSpPr>
          <p:nvPr/>
        </p:nvSpPr>
        <p:spPr bwMode="auto">
          <a:xfrm>
            <a:off x="21505857" y="6386195"/>
            <a:ext cx="359600" cy="2180080"/>
          </a:xfrm>
          <a:custGeom>
            <a:avLst/>
            <a:gdLst>
              <a:gd name="T0" fmla="*/ 42 w 47"/>
              <a:gd name="T1" fmla="*/ 0 h 287"/>
              <a:gd name="T2" fmla="*/ 36 w 47"/>
              <a:gd name="T3" fmla="*/ 0 h 287"/>
              <a:gd name="T4" fmla="*/ 41 w 47"/>
              <a:gd name="T5" fmla="*/ 79 h 287"/>
              <a:gd name="T6" fmla="*/ 0 w 47"/>
              <a:gd name="T7" fmla="*/ 287 h 287"/>
              <a:gd name="T8" fmla="*/ 7 w 47"/>
              <a:gd name="T9" fmla="*/ 285 h 287"/>
              <a:gd name="T10" fmla="*/ 47 w 47"/>
              <a:gd name="T11" fmla="*/ 79 h 287"/>
              <a:gd name="T12" fmla="*/ 42 w 47"/>
              <a:gd name="T13" fmla="*/ 0 h 287"/>
            </a:gdLst>
            <a:ahLst/>
            <a:cxnLst>
              <a:cxn ang="0">
                <a:pos x="T0" y="T1"/>
              </a:cxn>
              <a:cxn ang="0">
                <a:pos x="T2" y="T3"/>
              </a:cxn>
              <a:cxn ang="0">
                <a:pos x="T4" y="T5"/>
              </a:cxn>
              <a:cxn ang="0">
                <a:pos x="T6" y="T7"/>
              </a:cxn>
              <a:cxn ang="0">
                <a:pos x="T8" y="T9"/>
              </a:cxn>
              <a:cxn ang="0">
                <a:pos x="T10" y="T11"/>
              </a:cxn>
              <a:cxn ang="0">
                <a:pos x="T12" y="T13"/>
              </a:cxn>
            </a:cxnLst>
            <a:rect l="0" t="0" r="r" b="b"/>
            <a:pathLst>
              <a:path w="47" h="287">
                <a:moveTo>
                  <a:pt x="42" y="0"/>
                </a:moveTo>
                <a:cubicBezTo>
                  <a:pt x="36" y="0"/>
                  <a:pt x="36" y="0"/>
                  <a:pt x="36" y="0"/>
                </a:cubicBezTo>
                <a:cubicBezTo>
                  <a:pt x="39" y="26"/>
                  <a:pt x="41" y="52"/>
                  <a:pt x="41" y="79"/>
                </a:cubicBezTo>
                <a:cubicBezTo>
                  <a:pt x="41" y="152"/>
                  <a:pt x="27" y="223"/>
                  <a:pt x="0" y="287"/>
                </a:cubicBezTo>
                <a:cubicBezTo>
                  <a:pt x="7" y="285"/>
                  <a:pt x="7" y="285"/>
                  <a:pt x="7" y="285"/>
                </a:cubicBezTo>
                <a:cubicBezTo>
                  <a:pt x="33" y="221"/>
                  <a:pt x="47" y="152"/>
                  <a:pt x="47" y="79"/>
                </a:cubicBezTo>
                <a:cubicBezTo>
                  <a:pt x="47" y="52"/>
                  <a:pt x="45" y="26"/>
                  <a:pt x="42" y="0"/>
                </a:cubicBezTo>
                <a:close/>
              </a:path>
            </a:pathLst>
          </a:custGeom>
          <a:solidFill>
            <a:schemeClr val="bg1">
              <a:lumMod val="65000"/>
            </a:schemeClr>
          </a:solid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4" name="Freeform 14"/>
          <p:cNvSpPr>
            <a:spLocks/>
          </p:cNvSpPr>
          <p:nvPr/>
        </p:nvSpPr>
        <p:spPr bwMode="auto">
          <a:xfrm>
            <a:off x="13479054" y="6437567"/>
            <a:ext cx="420605" cy="2266770"/>
          </a:xfrm>
          <a:custGeom>
            <a:avLst/>
            <a:gdLst>
              <a:gd name="T0" fmla="*/ 6 w 55"/>
              <a:gd name="T1" fmla="*/ 72 h 298"/>
              <a:gd name="T2" fmla="*/ 11 w 55"/>
              <a:gd name="T3" fmla="*/ 0 h 298"/>
              <a:gd name="T4" fmla="*/ 5 w 55"/>
              <a:gd name="T5" fmla="*/ 0 h 298"/>
              <a:gd name="T6" fmla="*/ 0 w 55"/>
              <a:gd name="T7" fmla="*/ 72 h 298"/>
              <a:gd name="T8" fmla="*/ 49 w 55"/>
              <a:gd name="T9" fmla="*/ 298 h 298"/>
              <a:gd name="T10" fmla="*/ 55 w 55"/>
              <a:gd name="T11" fmla="*/ 298 h 298"/>
              <a:gd name="T12" fmla="*/ 6 w 55"/>
              <a:gd name="T13" fmla="*/ 72 h 298"/>
            </a:gdLst>
            <a:ahLst/>
            <a:cxnLst>
              <a:cxn ang="0">
                <a:pos x="T0" y="T1"/>
              </a:cxn>
              <a:cxn ang="0">
                <a:pos x="T2" y="T3"/>
              </a:cxn>
              <a:cxn ang="0">
                <a:pos x="T4" y="T5"/>
              </a:cxn>
              <a:cxn ang="0">
                <a:pos x="T6" y="T7"/>
              </a:cxn>
              <a:cxn ang="0">
                <a:pos x="T8" y="T9"/>
              </a:cxn>
              <a:cxn ang="0">
                <a:pos x="T10" y="T11"/>
              </a:cxn>
              <a:cxn ang="0">
                <a:pos x="T12" y="T13"/>
              </a:cxn>
            </a:cxnLst>
            <a:rect l="0" t="0" r="r" b="b"/>
            <a:pathLst>
              <a:path w="55" h="298">
                <a:moveTo>
                  <a:pt x="6" y="72"/>
                </a:moveTo>
                <a:cubicBezTo>
                  <a:pt x="6" y="47"/>
                  <a:pt x="7" y="24"/>
                  <a:pt x="11" y="0"/>
                </a:cubicBezTo>
                <a:cubicBezTo>
                  <a:pt x="5" y="0"/>
                  <a:pt x="5" y="0"/>
                  <a:pt x="5" y="0"/>
                </a:cubicBezTo>
                <a:cubicBezTo>
                  <a:pt x="2" y="24"/>
                  <a:pt x="0" y="47"/>
                  <a:pt x="0" y="72"/>
                </a:cubicBezTo>
                <a:cubicBezTo>
                  <a:pt x="0" y="152"/>
                  <a:pt x="17" y="229"/>
                  <a:pt x="49" y="298"/>
                </a:cubicBezTo>
                <a:cubicBezTo>
                  <a:pt x="55" y="298"/>
                  <a:pt x="55" y="298"/>
                  <a:pt x="55" y="298"/>
                </a:cubicBezTo>
                <a:cubicBezTo>
                  <a:pt x="24" y="229"/>
                  <a:pt x="6" y="152"/>
                  <a:pt x="6" y="72"/>
                </a:cubicBezTo>
                <a:close/>
              </a:path>
            </a:pathLst>
          </a:custGeom>
          <a:solidFill>
            <a:schemeClr val="bg1">
              <a:lumMod val="65000"/>
            </a:schemeClr>
          </a:solid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5" name="Freeform 15"/>
          <p:cNvSpPr>
            <a:spLocks/>
          </p:cNvSpPr>
          <p:nvPr/>
        </p:nvSpPr>
        <p:spPr bwMode="auto">
          <a:xfrm>
            <a:off x="16339805" y="10833046"/>
            <a:ext cx="2880017" cy="343548"/>
          </a:xfrm>
          <a:custGeom>
            <a:avLst/>
            <a:gdLst>
              <a:gd name="T0" fmla="*/ 176 w 379"/>
              <a:gd name="T1" fmla="*/ 39 h 45"/>
              <a:gd name="T2" fmla="*/ 0 w 379"/>
              <a:gd name="T3" fmla="*/ 10 h 45"/>
              <a:gd name="T4" fmla="*/ 0 w 379"/>
              <a:gd name="T5" fmla="*/ 17 h 45"/>
              <a:gd name="T6" fmla="*/ 176 w 379"/>
              <a:gd name="T7" fmla="*/ 45 h 45"/>
              <a:gd name="T8" fmla="*/ 379 w 379"/>
              <a:gd name="T9" fmla="*/ 6 h 45"/>
              <a:gd name="T10" fmla="*/ 379 w 379"/>
              <a:gd name="T11" fmla="*/ 0 h 45"/>
              <a:gd name="T12" fmla="*/ 176 w 379"/>
              <a:gd name="T13" fmla="*/ 39 h 45"/>
            </a:gdLst>
            <a:ahLst/>
            <a:cxnLst>
              <a:cxn ang="0">
                <a:pos x="T0" y="T1"/>
              </a:cxn>
              <a:cxn ang="0">
                <a:pos x="T2" y="T3"/>
              </a:cxn>
              <a:cxn ang="0">
                <a:pos x="T4" y="T5"/>
              </a:cxn>
              <a:cxn ang="0">
                <a:pos x="T6" y="T7"/>
              </a:cxn>
              <a:cxn ang="0">
                <a:pos x="T8" y="T9"/>
              </a:cxn>
              <a:cxn ang="0">
                <a:pos x="T10" y="T11"/>
              </a:cxn>
              <a:cxn ang="0">
                <a:pos x="T12" y="T13"/>
              </a:cxn>
            </a:cxnLst>
            <a:rect l="0" t="0" r="r" b="b"/>
            <a:pathLst>
              <a:path w="379" h="45">
                <a:moveTo>
                  <a:pt x="176" y="39"/>
                </a:moveTo>
                <a:cubicBezTo>
                  <a:pt x="114" y="39"/>
                  <a:pt x="55" y="29"/>
                  <a:pt x="0" y="10"/>
                </a:cubicBezTo>
                <a:cubicBezTo>
                  <a:pt x="0" y="17"/>
                  <a:pt x="0" y="17"/>
                  <a:pt x="0" y="17"/>
                </a:cubicBezTo>
                <a:cubicBezTo>
                  <a:pt x="55" y="35"/>
                  <a:pt x="114" y="45"/>
                  <a:pt x="176" y="45"/>
                </a:cubicBezTo>
                <a:cubicBezTo>
                  <a:pt x="247" y="45"/>
                  <a:pt x="316" y="31"/>
                  <a:pt x="379" y="6"/>
                </a:cubicBezTo>
                <a:cubicBezTo>
                  <a:pt x="379" y="0"/>
                  <a:pt x="379" y="0"/>
                  <a:pt x="379" y="0"/>
                </a:cubicBezTo>
                <a:cubicBezTo>
                  <a:pt x="316" y="25"/>
                  <a:pt x="247" y="39"/>
                  <a:pt x="176" y="39"/>
                </a:cubicBezTo>
                <a:close/>
              </a:path>
            </a:pathLst>
          </a:custGeom>
          <a:solidFill>
            <a:schemeClr val="bg1">
              <a:lumMod val="65000"/>
            </a:schemeClr>
          </a:solid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nvGrpSpPr>
          <p:cNvPr id="3" name="Group 2"/>
          <p:cNvGrpSpPr/>
          <p:nvPr/>
        </p:nvGrpSpPr>
        <p:grpSpPr>
          <a:xfrm>
            <a:off x="18648317" y="3336008"/>
            <a:ext cx="4674811" cy="3050185"/>
            <a:chOff x="9322991" y="1667811"/>
            <a:chExt cx="2337135" cy="1524916"/>
          </a:xfrm>
        </p:grpSpPr>
        <p:sp>
          <p:nvSpPr>
            <p:cNvPr id="6" name="Freeform 6"/>
            <p:cNvSpPr>
              <a:spLocks noEditPoints="1"/>
            </p:cNvSpPr>
            <p:nvPr/>
          </p:nvSpPr>
          <p:spPr bwMode="auto">
            <a:xfrm>
              <a:off x="9322991" y="1667811"/>
              <a:ext cx="2337135" cy="1524916"/>
            </a:xfrm>
            <a:custGeom>
              <a:avLst/>
              <a:gdLst>
                <a:gd name="T0" fmla="*/ 597 w 615"/>
                <a:gd name="T1" fmla="*/ 0 h 401"/>
                <a:gd name="T2" fmla="*/ 18 w 615"/>
                <a:gd name="T3" fmla="*/ 0 h 401"/>
                <a:gd name="T4" fmla="*/ 0 w 615"/>
                <a:gd name="T5" fmla="*/ 19 h 401"/>
                <a:gd name="T6" fmla="*/ 0 w 615"/>
                <a:gd name="T7" fmla="*/ 383 h 401"/>
                <a:gd name="T8" fmla="*/ 18 w 615"/>
                <a:gd name="T9" fmla="*/ 401 h 401"/>
                <a:gd name="T10" fmla="*/ 597 w 615"/>
                <a:gd name="T11" fmla="*/ 401 h 401"/>
                <a:gd name="T12" fmla="*/ 615 w 615"/>
                <a:gd name="T13" fmla="*/ 383 h 401"/>
                <a:gd name="T14" fmla="*/ 615 w 615"/>
                <a:gd name="T15" fmla="*/ 19 h 401"/>
                <a:gd name="T16" fmla="*/ 597 w 615"/>
                <a:gd name="T17" fmla="*/ 0 h 401"/>
                <a:gd name="T18" fmla="*/ 610 w 615"/>
                <a:gd name="T19" fmla="*/ 383 h 401"/>
                <a:gd name="T20" fmla="*/ 597 w 615"/>
                <a:gd name="T21" fmla="*/ 396 h 401"/>
                <a:gd name="T22" fmla="*/ 18 w 615"/>
                <a:gd name="T23" fmla="*/ 396 h 401"/>
                <a:gd name="T24" fmla="*/ 6 w 615"/>
                <a:gd name="T25" fmla="*/ 383 h 401"/>
                <a:gd name="T26" fmla="*/ 6 w 615"/>
                <a:gd name="T27" fmla="*/ 134 h 401"/>
                <a:gd name="T28" fmla="*/ 610 w 615"/>
                <a:gd name="T29" fmla="*/ 134 h 401"/>
                <a:gd name="T30" fmla="*/ 610 w 615"/>
                <a:gd name="T31" fmla="*/ 383 h 401"/>
                <a:gd name="T32" fmla="*/ 610 w 615"/>
                <a:gd name="T33" fmla="*/ 128 h 401"/>
                <a:gd name="T34" fmla="*/ 6 w 615"/>
                <a:gd name="T35" fmla="*/ 128 h 401"/>
                <a:gd name="T36" fmla="*/ 6 w 615"/>
                <a:gd name="T37" fmla="*/ 76 h 401"/>
                <a:gd name="T38" fmla="*/ 610 w 615"/>
                <a:gd name="T39" fmla="*/ 76 h 401"/>
                <a:gd name="T40" fmla="*/ 610 w 615"/>
                <a:gd name="T41" fmla="*/ 128 h 401"/>
                <a:gd name="T42" fmla="*/ 6 w 615"/>
                <a:gd name="T43" fmla="*/ 71 h 401"/>
                <a:gd name="T44" fmla="*/ 6 w 615"/>
                <a:gd name="T45" fmla="*/ 19 h 401"/>
                <a:gd name="T46" fmla="*/ 18 w 615"/>
                <a:gd name="T47" fmla="*/ 6 h 401"/>
                <a:gd name="T48" fmla="*/ 597 w 615"/>
                <a:gd name="T49" fmla="*/ 6 h 401"/>
                <a:gd name="T50" fmla="*/ 610 w 615"/>
                <a:gd name="T51" fmla="*/ 19 h 401"/>
                <a:gd name="T52" fmla="*/ 610 w 615"/>
                <a:gd name="T53" fmla="*/ 71 h 401"/>
                <a:gd name="T54" fmla="*/ 6 w 615"/>
                <a:gd name="T55" fmla="*/ 71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15" h="401">
                  <a:moveTo>
                    <a:pt x="597" y="0"/>
                  </a:moveTo>
                  <a:cubicBezTo>
                    <a:pt x="18" y="0"/>
                    <a:pt x="18" y="0"/>
                    <a:pt x="18" y="0"/>
                  </a:cubicBezTo>
                  <a:cubicBezTo>
                    <a:pt x="8" y="0"/>
                    <a:pt x="0" y="9"/>
                    <a:pt x="0" y="19"/>
                  </a:cubicBezTo>
                  <a:cubicBezTo>
                    <a:pt x="0" y="383"/>
                    <a:pt x="0" y="383"/>
                    <a:pt x="0" y="383"/>
                  </a:cubicBezTo>
                  <a:cubicBezTo>
                    <a:pt x="0" y="393"/>
                    <a:pt x="8" y="401"/>
                    <a:pt x="18" y="401"/>
                  </a:cubicBezTo>
                  <a:cubicBezTo>
                    <a:pt x="597" y="401"/>
                    <a:pt x="597" y="401"/>
                    <a:pt x="597" y="401"/>
                  </a:cubicBezTo>
                  <a:cubicBezTo>
                    <a:pt x="607" y="401"/>
                    <a:pt x="615" y="393"/>
                    <a:pt x="615" y="383"/>
                  </a:cubicBezTo>
                  <a:cubicBezTo>
                    <a:pt x="615" y="19"/>
                    <a:pt x="615" y="19"/>
                    <a:pt x="615" y="19"/>
                  </a:cubicBezTo>
                  <a:cubicBezTo>
                    <a:pt x="615" y="9"/>
                    <a:pt x="607" y="0"/>
                    <a:pt x="597" y="0"/>
                  </a:cubicBezTo>
                  <a:close/>
                  <a:moveTo>
                    <a:pt x="610" y="383"/>
                  </a:moveTo>
                  <a:cubicBezTo>
                    <a:pt x="610" y="390"/>
                    <a:pt x="604" y="396"/>
                    <a:pt x="597" y="396"/>
                  </a:cubicBezTo>
                  <a:cubicBezTo>
                    <a:pt x="18" y="396"/>
                    <a:pt x="18" y="396"/>
                    <a:pt x="18" y="396"/>
                  </a:cubicBezTo>
                  <a:cubicBezTo>
                    <a:pt x="11" y="396"/>
                    <a:pt x="6" y="390"/>
                    <a:pt x="6" y="383"/>
                  </a:cubicBezTo>
                  <a:cubicBezTo>
                    <a:pt x="6" y="383"/>
                    <a:pt x="6" y="139"/>
                    <a:pt x="6" y="134"/>
                  </a:cubicBezTo>
                  <a:cubicBezTo>
                    <a:pt x="610" y="134"/>
                    <a:pt x="610" y="134"/>
                    <a:pt x="610" y="134"/>
                  </a:cubicBezTo>
                  <a:cubicBezTo>
                    <a:pt x="610" y="139"/>
                    <a:pt x="610" y="383"/>
                    <a:pt x="610" y="383"/>
                  </a:cubicBezTo>
                  <a:close/>
                  <a:moveTo>
                    <a:pt x="610" y="128"/>
                  </a:moveTo>
                  <a:cubicBezTo>
                    <a:pt x="6" y="128"/>
                    <a:pt x="6" y="128"/>
                    <a:pt x="6" y="128"/>
                  </a:cubicBezTo>
                  <a:cubicBezTo>
                    <a:pt x="6" y="76"/>
                    <a:pt x="6" y="76"/>
                    <a:pt x="6" y="76"/>
                  </a:cubicBezTo>
                  <a:cubicBezTo>
                    <a:pt x="610" y="76"/>
                    <a:pt x="610" y="76"/>
                    <a:pt x="610" y="76"/>
                  </a:cubicBezTo>
                  <a:lnTo>
                    <a:pt x="610" y="128"/>
                  </a:lnTo>
                  <a:close/>
                  <a:moveTo>
                    <a:pt x="6" y="71"/>
                  </a:moveTo>
                  <a:cubicBezTo>
                    <a:pt x="6" y="65"/>
                    <a:pt x="6" y="19"/>
                    <a:pt x="6" y="19"/>
                  </a:cubicBezTo>
                  <a:cubicBezTo>
                    <a:pt x="6" y="12"/>
                    <a:pt x="11" y="6"/>
                    <a:pt x="18" y="6"/>
                  </a:cubicBezTo>
                  <a:cubicBezTo>
                    <a:pt x="597" y="6"/>
                    <a:pt x="597" y="6"/>
                    <a:pt x="597" y="6"/>
                  </a:cubicBezTo>
                  <a:cubicBezTo>
                    <a:pt x="604" y="6"/>
                    <a:pt x="610" y="12"/>
                    <a:pt x="610" y="19"/>
                  </a:cubicBezTo>
                  <a:cubicBezTo>
                    <a:pt x="610" y="19"/>
                    <a:pt x="610" y="65"/>
                    <a:pt x="610" y="71"/>
                  </a:cubicBezTo>
                  <a:lnTo>
                    <a:pt x="6" y="71"/>
                  </a:lnTo>
                  <a:close/>
                </a:path>
              </a:pathLst>
            </a:custGeom>
            <a:solidFill>
              <a:schemeClr val="bg1">
                <a:lumMod val="65000"/>
              </a:schemeClr>
            </a:solid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6" name="Freeform 16"/>
            <p:cNvSpPr>
              <a:spLocks noEditPoints="1"/>
            </p:cNvSpPr>
            <p:nvPr/>
          </p:nvSpPr>
          <p:spPr bwMode="auto">
            <a:xfrm>
              <a:off x="9533268" y="2462372"/>
              <a:ext cx="181385" cy="224725"/>
            </a:xfrm>
            <a:custGeom>
              <a:avLst/>
              <a:gdLst>
                <a:gd name="T0" fmla="*/ 12 w 48"/>
                <a:gd name="T1" fmla="*/ 59 h 59"/>
                <a:gd name="T2" fmla="*/ 0 w 48"/>
                <a:gd name="T3" fmla="*/ 59 h 59"/>
                <a:gd name="T4" fmla="*/ 4 w 48"/>
                <a:gd name="T5" fmla="*/ 0 h 59"/>
                <a:gd name="T6" fmla="*/ 28 w 48"/>
                <a:gd name="T7" fmla="*/ 0 h 59"/>
                <a:gd name="T8" fmla="*/ 38 w 48"/>
                <a:gd name="T9" fmla="*/ 2 h 59"/>
                <a:gd name="T10" fmla="*/ 44 w 48"/>
                <a:gd name="T11" fmla="*/ 7 h 59"/>
                <a:gd name="T12" fmla="*/ 48 w 48"/>
                <a:gd name="T13" fmla="*/ 15 h 59"/>
                <a:gd name="T14" fmla="*/ 47 w 48"/>
                <a:gd name="T15" fmla="*/ 24 h 59"/>
                <a:gd name="T16" fmla="*/ 44 w 48"/>
                <a:gd name="T17" fmla="*/ 30 h 59"/>
                <a:gd name="T18" fmla="*/ 39 w 48"/>
                <a:gd name="T19" fmla="*/ 34 h 59"/>
                <a:gd name="T20" fmla="*/ 32 w 48"/>
                <a:gd name="T21" fmla="*/ 36 h 59"/>
                <a:gd name="T22" fmla="*/ 21 w 48"/>
                <a:gd name="T23" fmla="*/ 37 h 59"/>
                <a:gd name="T24" fmla="*/ 13 w 48"/>
                <a:gd name="T25" fmla="*/ 37 h 59"/>
                <a:gd name="T26" fmla="*/ 12 w 48"/>
                <a:gd name="T27" fmla="*/ 59 h 59"/>
                <a:gd name="T28" fmla="*/ 14 w 48"/>
                <a:gd name="T29" fmla="*/ 27 h 59"/>
                <a:gd name="T30" fmla="*/ 18 w 48"/>
                <a:gd name="T31" fmla="*/ 27 h 59"/>
                <a:gd name="T32" fmla="*/ 30 w 48"/>
                <a:gd name="T33" fmla="*/ 26 h 59"/>
                <a:gd name="T34" fmla="*/ 35 w 48"/>
                <a:gd name="T35" fmla="*/ 22 h 59"/>
                <a:gd name="T36" fmla="*/ 36 w 48"/>
                <a:gd name="T37" fmla="*/ 16 h 59"/>
                <a:gd name="T38" fmla="*/ 34 w 48"/>
                <a:gd name="T39" fmla="*/ 13 h 59"/>
                <a:gd name="T40" fmla="*/ 31 w 48"/>
                <a:gd name="T41" fmla="*/ 11 h 59"/>
                <a:gd name="T42" fmla="*/ 24 w 48"/>
                <a:gd name="T43" fmla="*/ 10 h 59"/>
                <a:gd name="T44" fmla="*/ 15 w 48"/>
                <a:gd name="T45" fmla="*/ 10 h 59"/>
                <a:gd name="T46" fmla="*/ 14 w 48"/>
                <a:gd name="T47" fmla="*/ 2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 h="59">
                  <a:moveTo>
                    <a:pt x="12" y="59"/>
                  </a:moveTo>
                  <a:cubicBezTo>
                    <a:pt x="0" y="59"/>
                    <a:pt x="0" y="59"/>
                    <a:pt x="0" y="59"/>
                  </a:cubicBezTo>
                  <a:cubicBezTo>
                    <a:pt x="4" y="0"/>
                    <a:pt x="4" y="0"/>
                    <a:pt x="4" y="0"/>
                  </a:cubicBezTo>
                  <a:cubicBezTo>
                    <a:pt x="28" y="0"/>
                    <a:pt x="28" y="0"/>
                    <a:pt x="28" y="0"/>
                  </a:cubicBezTo>
                  <a:cubicBezTo>
                    <a:pt x="32" y="0"/>
                    <a:pt x="35" y="1"/>
                    <a:pt x="38" y="2"/>
                  </a:cubicBezTo>
                  <a:cubicBezTo>
                    <a:pt x="40" y="3"/>
                    <a:pt x="43" y="4"/>
                    <a:pt x="44" y="7"/>
                  </a:cubicBezTo>
                  <a:cubicBezTo>
                    <a:pt x="46" y="9"/>
                    <a:pt x="47" y="12"/>
                    <a:pt x="48" y="15"/>
                  </a:cubicBezTo>
                  <a:cubicBezTo>
                    <a:pt x="48" y="18"/>
                    <a:pt x="48" y="21"/>
                    <a:pt x="47" y="24"/>
                  </a:cubicBezTo>
                  <a:cubicBezTo>
                    <a:pt x="46" y="27"/>
                    <a:pt x="45" y="29"/>
                    <a:pt x="44" y="30"/>
                  </a:cubicBezTo>
                  <a:cubicBezTo>
                    <a:pt x="42" y="32"/>
                    <a:pt x="41" y="33"/>
                    <a:pt x="39" y="34"/>
                  </a:cubicBezTo>
                  <a:cubicBezTo>
                    <a:pt x="37" y="35"/>
                    <a:pt x="35" y="36"/>
                    <a:pt x="32" y="36"/>
                  </a:cubicBezTo>
                  <a:cubicBezTo>
                    <a:pt x="30" y="37"/>
                    <a:pt x="26" y="37"/>
                    <a:pt x="21" y="37"/>
                  </a:cubicBezTo>
                  <a:cubicBezTo>
                    <a:pt x="13" y="37"/>
                    <a:pt x="13" y="37"/>
                    <a:pt x="13" y="37"/>
                  </a:cubicBezTo>
                  <a:lnTo>
                    <a:pt x="12" y="59"/>
                  </a:lnTo>
                  <a:close/>
                  <a:moveTo>
                    <a:pt x="14" y="27"/>
                  </a:moveTo>
                  <a:cubicBezTo>
                    <a:pt x="18" y="27"/>
                    <a:pt x="18" y="27"/>
                    <a:pt x="18" y="27"/>
                  </a:cubicBezTo>
                  <a:cubicBezTo>
                    <a:pt x="24" y="27"/>
                    <a:pt x="28" y="27"/>
                    <a:pt x="30" y="26"/>
                  </a:cubicBezTo>
                  <a:cubicBezTo>
                    <a:pt x="32" y="25"/>
                    <a:pt x="34" y="24"/>
                    <a:pt x="35" y="22"/>
                  </a:cubicBezTo>
                  <a:cubicBezTo>
                    <a:pt x="36" y="20"/>
                    <a:pt x="36" y="18"/>
                    <a:pt x="36" y="16"/>
                  </a:cubicBezTo>
                  <a:cubicBezTo>
                    <a:pt x="35" y="15"/>
                    <a:pt x="35" y="14"/>
                    <a:pt x="34" y="13"/>
                  </a:cubicBezTo>
                  <a:cubicBezTo>
                    <a:pt x="34" y="12"/>
                    <a:pt x="33" y="11"/>
                    <a:pt x="31" y="11"/>
                  </a:cubicBezTo>
                  <a:cubicBezTo>
                    <a:pt x="30" y="10"/>
                    <a:pt x="28" y="10"/>
                    <a:pt x="24" y="10"/>
                  </a:cubicBezTo>
                  <a:cubicBezTo>
                    <a:pt x="15" y="10"/>
                    <a:pt x="15" y="10"/>
                    <a:pt x="15" y="10"/>
                  </a:cubicBezTo>
                  <a:lnTo>
                    <a:pt x="14" y="27"/>
                  </a:lnTo>
                  <a:close/>
                </a:path>
              </a:pathLst>
            </a:custGeom>
            <a:solidFill>
              <a:schemeClr val="bg1">
                <a:lumMod val="65000"/>
              </a:schemeClr>
            </a:solid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7" name="Freeform 17"/>
            <p:cNvSpPr>
              <a:spLocks noEditPoints="1"/>
            </p:cNvSpPr>
            <p:nvPr/>
          </p:nvSpPr>
          <p:spPr bwMode="auto">
            <a:xfrm>
              <a:off x="9722680" y="2518555"/>
              <a:ext cx="147676" cy="171754"/>
            </a:xfrm>
            <a:custGeom>
              <a:avLst/>
              <a:gdLst>
                <a:gd name="T0" fmla="*/ 14 w 39"/>
                <a:gd name="T1" fmla="*/ 13 h 45"/>
                <a:gd name="T2" fmla="*/ 3 w 39"/>
                <a:gd name="T3" fmla="*/ 12 h 45"/>
                <a:gd name="T4" fmla="*/ 8 w 39"/>
                <a:gd name="T5" fmla="*/ 4 h 45"/>
                <a:gd name="T6" fmla="*/ 20 w 39"/>
                <a:gd name="T7" fmla="*/ 0 h 45"/>
                <a:gd name="T8" fmla="*/ 33 w 39"/>
                <a:gd name="T9" fmla="*/ 4 h 45"/>
                <a:gd name="T10" fmla="*/ 38 w 39"/>
                <a:gd name="T11" fmla="*/ 12 h 45"/>
                <a:gd name="T12" fmla="*/ 38 w 39"/>
                <a:gd name="T13" fmla="*/ 16 h 45"/>
                <a:gd name="T14" fmla="*/ 37 w 39"/>
                <a:gd name="T15" fmla="*/ 27 h 45"/>
                <a:gd name="T16" fmla="*/ 37 w 39"/>
                <a:gd name="T17" fmla="*/ 38 h 45"/>
                <a:gd name="T18" fmla="*/ 39 w 39"/>
                <a:gd name="T19" fmla="*/ 44 h 45"/>
                <a:gd name="T20" fmla="*/ 28 w 39"/>
                <a:gd name="T21" fmla="*/ 44 h 45"/>
                <a:gd name="T22" fmla="*/ 26 w 39"/>
                <a:gd name="T23" fmla="*/ 39 h 45"/>
                <a:gd name="T24" fmla="*/ 21 w 39"/>
                <a:gd name="T25" fmla="*/ 44 h 45"/>
                <a:gd name="T26" fmla="*/ 15 w 39"/>
                <a:gd name="T27" fmla="*/ 45 h 45"/>
                <a:gd name="T28" fmla="*/ 6 w 39"/>
                <a:gd name="T29" fmla="*/ 42 h 45"/>
                <a:gd name="T30" fmla="*/ 1 w 39"/>
                <a:gd name="T31" fmla="*/ 33 h 45"/>
                <a:gd name="T32" fmla="*/ 3 w 39"/>
                <a:gd name="T33" fmla="*/ 23 h 45"/>
                <a:gd name="T34" fmla="*/ 16 w 39"/>
                <a:gd name="T35" fmla="*/ 18 h 45"/>
                <a:gd name="T36" fmla="*/ 27 w 39"/>
                <a:gd name="T37" fmla="*/ 17 h 45"/>
                <a:gd name="T38" fmla="*/ 27 w 39"/>
                <a:gd name="T39" fmla="*/ 13 h 45"/>
                <a:gd name="T40" fmla="*/ 25 w 39"/>
                <a:gd name="T41" fmla="*/ 10 h 45"/>
                <a:gd name="T42" fmla="*/ 21 w 39"/>
                <a:gd name="T43" fmla="*/ 9 h 45"/>
                <a:gd name="T44" fmla="*/ 16 w 39"/>
                <a:gd name="T45" fmla="*/ 10 h 45"/>
                <a:gd name="T46" fmla="*/ 14 w 39"/>
                <a:gd name="T47" fmla="*/ 13 h 45"/>
                <a:gd name="T48" fmla="*/ 26 w 39"/>
                <a:gd name="T49" fmla="*/ 24 h 45"/>
                <a:gd name="T50" fmla="*/ 24 w 39"/>
                <a:gd name="T51" fmla="*/ 25 h 45"/>
                <a:gd name="T52" fmla="*/ 13 w 39"/>
                <a:gd name="T53" fmla="*/ 28 h 45"/>
                <a:gd name="T54" fmla="*/ 12 w 39"/>
                <a:gd name="T55" fmla="*/ 32 h 45"/>
                <a:gd name="T56" fmla="*/ 14 w 39"/>
                <a:gd name="T57" fmla="*/ 35 h 45"/>
                <a:gd name="T58" fmla="*/ 17 w 39"/>
                <a:gd name="T59" fmla="*/ 36 h 45"/>
                <a:gd name="T60" fmla="*/ 22 w 39"/>
                <a:gd name="T61" fmla="*/ 35 h 45"/>
                <a:gd name="T62" fmla="*/ 25 w 39"/>
                <a:gd name="T63" fmla="*/ 32 h 45"/>
                <a:gd name="T64" fmla="*/ 26 w 39"/>
                <a:gd name="T65" fmla="*/ 26 h 45"/>
                <a:gd name="T66" fmla="*/ 26 w 39"/>
                <a:gd name="T67" fmla="*/ 2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9" h="45">
                  <a:moveTo>
                    <a:pt x="14" y="13"/>
                  </a:moveTo>
                  <a:cubicBezTo>
                    <a:pt x="3" y="12"/>
                    <a:pt x="3" y="12"/>
                    <a:pt x="3" y="12"/>
                  </a:cubicBezTo>
                  <a:cubicBezTo>
                    <a:pt x="4" y="9"/>
                    <a:pt x="5" y="6"/>
                    <a:pt x="8" y="4"/>
                  </a:cubicBezTo>
                  <a:cubicBezTo>
                    <a:pt x="11" y="1"/>
                    <a:pt x="15" y="0"/>
                    <a:pt x="20" y="0"/>
                  </a:cubicBezTo>
                  <a:cubicBezTo>
                    <a:pt x="26" y="0"/>
                    <a:pt x="30" y="2"/>
                    <a:pt x="33" y="4"/>
                  </a:cubicBezTo>
                  <a:cubicBezTo>
                    <a:pt x="36" y="6"/>
                    <a:pt x="38" y="9"/>
                    <a:pt x="38" y="12"/>
                  </a:cubicBezTo>
                  <a:cubicBezTo>
                    <a:pt x="38" y="13"/>
                    <a:pt x="38" y="14"/>
                    <a:pt x="38" y="16"/>
                  </a:cubicBezTo>
                  <a:cubicBezTo>
                    <a:pt x="38" y="17"/>
                    <a:pt x="38" y="21"/>
                    <a:pt x="37" y="27"/>
                  </a:cubicBezTo>
                  <a:cubicBezTo>
                    <a:pt x="37" y="32"/>
                    <a:pt x="37" y="36"/>
                    <a:pt x="37" y="38"/>
                  </a:cubicBezTo>
                  <a:cubicBezTo>
                    <a:pt x="37" y="40"/>
                    <a:pt x="38" y="42"/>
                    <a:pt x="39" y="44"/>
                  </a:cubicBezTo>
                  <a:cubicBezTo>
                    <a:pt x="28" y="44"/>
                    <a:pt x="28" y="44"/>
                    <a:pt x="28" y="44"/>
                  </a:cubicBezTo>
                  <a:cubicBezTo>
                    <a:pt x="27" y="42"/>
                    <a:pt x="27" y="41"/>
                    <a:pt x="26" y="39"/>
                  </a:cubicBezTo>
                  <a:cubicBezTo>
                    <a:pt x="25" y="41"/>
                    <a:pt x="23" y="43"/>
                    <a:pt x="21" y="44"/>
                  </a:cubicBezTo>
                  <a:cubicBezTo>
                    <a:pt x="19" y="45"/>
                    <a:pt x="17" y="45"/>
                    <a:pt x="15" y="45"/>
                  </a:cubicBezTo>
                  <a:cubicBezTo>
                    <a:pt x="11" y="45"/>
                    <a:pt x="8" y="44"/>
                    <a:pt x="6" y="42"/>
                  </a:cubicBezTo>
                  <a:cubicBezTo>
                    <a:pt x="3" y="39"/>
                    <a:pt x="1" y="36"/>
                    <a:pt x="1" y="33"/>
                  </a:cubicBezTo>
                  <a:cubicBezTo>
                    <a:pt x="0" y="29"/>
                    <a:pt x="1" y="25"/>
                    <a:pt x="3" y="23"/>
                  </a:cubicBezTo>
                  <a:cubicBezTo>
                    <a:pt x="6" y="20"/>
                    <a:pt x="10" y="19"/>
                    <a:pt x="16" y="18"/>
                  </a:cubicBezTo>
                  <a:cubicBezTo>
                    <a:pt x="22" y="18"/>
                    <a:pt x="25" y="17"/>
                    <a:pt x="27" y="17"/>
                  </a:cubicBezTo>
                  <a:cubicBezTo>
                    <a:pt x="27" y="15"/>
                    <a:pt x="27" y="14"/>
                    <a:pt x="27" y="13"/>
                  </a:cubicBezTo>
                  <a:cubicBezTo>
                    <a:pt x="27" y="12"/>
                    <a:pt x="26" y="11"/>
                    <a:pt x="25" y="10"/>
                  </a:cubicBezTo>
                  <a:cubicBezTo>
                    <a:pt x="24" y="9"/>
                    <a:pt x="23" y="9"/>
                    <a:pt x="21" y="9"/>
                  </a:cubicBezTo>
                  <a:cubicBezTo>
                    <a:pt x="19" y="9"/>
                    <a:pt x="17" y="9"/>
                    <a:pt x="16" y="10"/>
                  </a:cubicBezTo>
                  <a:cubicBezTo>
                    <a:pt x="15" y="11"/>
                    <a:pt x="14" y="12"/>
                    <a:pt x="14" y="13"/>
                  </a:cubicBezTo>
                  <a:close/>
                  <a:moveTo>
                    <a:pt x="26" y="24"/>
                  </a:moveTo>
                  <a:cubicBezTo>
                    <a:pt x="26" y="24"/>
                    <a:pt x="25" y="24"/>
                    <a:pt x="24" y="25"/>
                  </a:cubicBezTo>
                  <a:cubicBezTo>
                    <a:pt x="18" y="25"/>
                    <a:pt x="14" y="26"/>
                    <a:pt x="13" y="28"/>
                  </a:cubicBezTo>
                  <a:cubicBezTo>
                    <a:pt x="12" y="29"/>
                    <a:pt x="11" y="30"/>
                    <a:pt x="12" y="32"/>
                  </a:cubicBezTo>
                  <a:cubicBezTo>
                    <a:pt x="12" y="33"/>
                    <a:pt x="12" y="34"/>
                    <a:pt x="14" y="35"/>
                  </a:cubicBezTo>
                  <a:cubicBezTo>
                    <a:pt x="15" y="36"/>
                    <a:pt x="16" y="36"/>
                    <a:pt x="17" y="36"/>
                  </a:cubicBezTo>
                  <a:cubicBezTo>
                    <a:pt x="19" y="36"/>
                    <a:pt x="21" y="36"/>
                    <a:pt x="22" y="35"/>
                  </a:cubicBezTo>
                  <a:cubicBezTo>
                    <a:pt x="24" y="34"/>
                    <a:pt x="25" y="33"/>
                    <a:pt x="25" y="32"/>
                  </a:cubicBezTo>
                  <a:cubicBezTo>
                    <a:pt x="26" y="31"/>
                    <a:pt x="26" y="28"/>
                    <a:pt x="26" y="26"/>
                  </a:cubicBezTo>
                  <a:lnTo>
                    <a:pt x="26" y="24"/>
                  </a:lnTo>
                  <a:close/>
                </a:path>
              </a:pathLst>
            </a:custGeom>
            <a:solidFill>
              <a:schemeClr val="bg1">
                <a:lumMod val="65000"/>
              </a:schemeClr>
            </a:solid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8" name="Freeform 18"/>
            <p:cNvSpPr>
              <a:spLocks/>
            </p:cNvSpPr>
            <p:nvPr/>
          </p:nvSpPr>
          <p:spPr bwMode="auto">
            <a:xfrm>
              <a:off x="9886407" y="2526580"/>
              <a:ext cx="166938" cy="224725"/>
            </a:xfrm>
            <a:custGeom>
              <a:avLst/>
              <a:gdLst>
                <a:gd name="T0" fmla="*/ 0 w 44"/>
                <a:gd name="T1" fmla="*/ 0 h 59"/>
                <a:gd name="T2" fmla="*/ 12 w 44"/>
                <a:gd name="T3" fmla="*/ 0 h 59"/>
                <a:gd name="T4" fmla="*/ 18 w 44"/>
                <a:gd name="T5" fmla="*/ 21 h 59"/>
                <a:gd name="T6" fmla="*/ 21 w 44"/>
                <a:gd name="T7" fmla="*/ 32 h 59"/>
                <a:gd name="T8" fmla="*/ 25 w 44"/>
                <a:gd name="T9" fmla="*/ 18 h 59"/>
                <a:gd name="T10" fmla="*/ 32 w 44"/>
                <a:gd name="T11" fmla="*/ 0 h 59"/>
                <a:gd name="T12" fmla="*/ 44 w 44"/>
                <a:gd name="T13" fmla="*/ 0 h 59"/>
                <a:gd name="T14" fmla="*/ 25 w 44"/>
                <a:gd name="T15" fmla="*/ 46 h 59"/>
                <a:gd name="T16" fmla="*/ 21 w 44"/>
                <a:gd name="T17" fmla="*/ 54 h 59"/>
                <a:gd name="T18" fmla="*/ 17 w 44"/>
                <a:gd name="T19" fmla="*/ 58 h 59"/>
                <a:gd name="T20" fmla="*/ 11 w 44"/>
                <a:gd name="T21" fmla="*/ 59 h 59"/>
                <a:gd name="T22" fmla="*/ 2 w 44"/>
                <a:gd name="T23" fmla="*/ 58 h 59"/>
                <a:gd name="T24" fmla="*/ 2 w 44"/>
                <a:gd name="T25" fmla="*/ 50 h 59"/>
                <a:gd name="T26" fmla="*/ 6 w 44"/>
                <a:gd name="T27" fmla="*/ 50 h 59"/>
                <a:gd name="T28" fmla="*/ 14 w 44"/>
                <a:gd name="T29" fmla="*/ 42 h 59"/>
                <a:gd name="T30" fmla="*/ 0 w 44"/>
                <a:gd name="T31"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 h="59">
                  <a:moveTo>
                    <a:pt x="0" y="0"/>
                  </a:moveTo>
                  <a:cubicBezTo>
                    <a:pt x="12" y="0"/>
                    <a:pt x="12" y="0"/>
                    <a:pt x="12" y="0"/>
                  </a:cubicBezTo>
                  <a:cubicBezTo>
                    <a:pt x="18" y="21"/>
                    <a:pt x="18" y="21"/>
                    <a:pt x="18" y="21"/>
                  </a:cubicBezTo>
                  <a:cubicBezTo>
                    <a:pt x="19" y="26"/>
                    <a:pt x="20" y="30"/>
                    <a:pt x="21" y="32"/>
                  </a:cubicBezTo>
                  <a:cubicBezTo>
                    <a:pt x="21" y="28"/>
                    <a:pt x="23" y="23"/>
                    <a:pt x="25" y="18"/>
                  </a:cubicBezTo>
                  <a:cubicBezTo>
                    <a:pt x="32" y="0"/>
                    <a:pt x="32" y="0"/>
                    <a:pt x="32" y="0"/>
                  </a:cubicBezTo>
                  <a:cubicBezTo>
                    <a:pt x="44" y="0"/>
                    <a:pt x="44" y="0"/>
                    <a:pt x="44" y="0"/>
                  </a:cubicBezTo>
                  <a:cubicBezTo>
                    <a:pt x="25" y="46"/>
                    <a:pt x="25" y="46"/>
                    <a:pt x="25" y="46"/>
                  </a:cubicBezTo>
                  <a:cubicBezTo>
                    <a:pt x="23" y="50"/>
                    <a:pt x="22" y="53"/>
                    <a:pt x="21" y="54"/>
                  </a:cubicBezTo>
                  <a:cubicBezTo>
                    <a:pt x="20" y="56"/>
                    <a:pt x="18" y="57"/>
                    <a:pt x="17" y="58"/>
                  </a:cubicBezTo>
                  <a:cubicBezTo>
                    <a:pt x="15" y="59"/>
                    <a:pt x="13" y="59"/>
                    <a:pt x="11" y="59"/>
                  </a:cubicBezTo>
                  <a:cubicBezTo>
                    <a:pt x="8" y="59"/>
                    <a:pt x="5" y="59"/>
                    <a:pt x="2" y="58"/>
                  </a:cubicBezTo>
                  <a:cubicBezTo>
                    <a:pt x="2" y="50"/>
                    <a:pt x="2" y="50"/>
                    <a:pt x="2" y="50"/>
                  </a:cubicBezTo>
                  <a:cubicBezTo>
                    <a:pt x="3" y="50"/>
                    <a:pt x="5" y="50"/>
                    <a:pt x="6" y="50"/>
                  </a:cubicBezTo>
                  <a:cubicBezTo>
                    <a:pt x="10" y="50"/>
                    <a:pt x="12" y="47"/>
                    <a:pt x="14" y="42"/>
                  </a:cubicBezTo>
                  <a:lnTo>
                    <a:pt x="0" y="0"/>
                  </a:lnTo>
                  <a:close/>
                </a:path>
              </a:pathLst>
            </a:custGeom>
            <a:solidFill>
              <a:schemeClr val="bg1">
                <a:lumMod val="65000"/>
              </a:schemeClr>
            </a:solid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9" name="Freeform 19"/>
            <p:cNvSpPr>
              <a:spLocks noEditPoints="1"/>
            </p:cNvSpPr>
            <p:nvPr/>
          </p:nvSpPr>
          <p:spPr bwMode="auto">
            <a:xfrm>
              <a:off x="10064582" y="2462372"/>
              <a:ext cx="182991" cy="224725"/>
            </a:xfrm>
            <a:custGeom>
              <a:avLst/>
              <a:gdLst>
                <a:gd name="T0" fmla="*/ 12 w 48"/>
                <a:gd name="T1" fmla="*/ 59 h 59"/>
                <a:gd name="T2" fmla="*/ 0 w 48"/>
                <a:gd name="T3" fmla="*/ 59 h 59"/>
                <a:gd name="T4" fmla="*/ 4 w 48"/>
                <a:gd name="T5" fmla="*/ 0 h 59"/>
                <a:gd name="T6" fmla="*/ 27 w 48"/>
                <a:gd name="T7" fmla="*/ 0 h 59"/>
                <a:gd name="T8" fmla="*/ 38 w 48"/>
                <a:gd name="T9" fmla="*/ 2 h 59"/>
                <a:gd name="T10" fmla="*/ 44 w 48"/>
                <a:gd name="T11" fmla="*/ 7 h 59"/>
                <a:gd name="T12" fmla="*/ 47 w 48"/>
                <a:gd name="T13" fmla="*/ 15 h 59"/>
                <a:gd name="T14" fmla="*/ 47 w 48"/>
                <a:gd name="T15" fmla="*/ 24 h 59"/>
                <a:gd name="T16" fmla="*/ 44 w 48"/>
                <a:gd name="T17" fmla="*/ 30 h 59"/>
                <a:gd name="T18" fmla="*/ 39 w 48"/>
                <a:gd name="T19" fmla="*/ 34 h 59"/>
                <a:gd name="T20" fmla="*/ 31 w 48"/>
                <a:gd name="T21" fmla="*/ 36 h 59"/>
                <a:gd name="T22" fmla="*/ 21 w 48"/>
                <a:gd name="T23" fmla="*/ 37 h 59"/>
                <a:gd name="T24" fmla="*/ 13 w 48"/>
                <a:gd name="T25" fmla="*/ 37 h 59"/>
                <a:gd name="T26" fmla="*/ 12 w 48"/>
                <a:gd name="T27" fmla="*/ 59 h 59"/>
                <a:gd name="T28" fmla="*/ 14 w 48"/>
                <a:gd name="T29" fmla="*/ 27 h 59"/>
                <a:gd name="T30" fmla="*/ 18 w 48"/>
                <a:gd name="T31" fmla="*/ 27 h 59"/>
                <a:gd name="T32" fmla="*/ 30 w 48"/>
                <a:gd name="T33" fmla="*/ 26 h 59"/>
                <a:gd name="T34" fmla="*/ 35 w 48"/>
                <a:gd name="T35" fmla="*/ 22 h 59"/>
                <a:gd name="T36" fmla="*/ 36 w 48"/>
                <a:gd name="T37" fmla="*/ 16 h 59"/>
                <a:gd name="T38" fmla="*/ 34 w 48"/>
                <a:gd name="T39" fmla="*/ 13 h 59"/>
                <a:gd name="T40" fmla="*/ 31 w 48"/>
                <a:gd name="T41" fmla="*/ 11 h 59"/>
                <a:gd name="T42" fmla="*/ 24 w 48"/>
                <a:gd name="T43" fmla="*/ 10 h 59"/>
                <a:gd name="T44" fmla="*/ 15 w 48"/>
                <a:gd name="T45" fmla="*/ 10 h 59"/>
                <a:gd name="T46" fmla="*/ 14 w 48"/>
                <a:gd name="T47" fmla="*/ 2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 h="59">
                  <a:moveTo>
                    <a:pt x="12" y="59"/>
                  </a:moveTo>
                  <a:cubicBezTo>
                    <a:pt x="0" y="59"/>
                    <a:pt x="0" y="59"/>
                    <a:pt x="0" y="59"/>
                  </a:cubicBezTo>
                  <a:cubicBezTo>
                    <a:pt x="4" y="0"/>
                    <a:pt x="4" y="0"/>
                    <a:pt x="4" y="0"/>
                  </a:cubicBezTo>
                  <a:cubicBezTo>
                    <a:pt x="27" y="0"/>
                    <a:pt x="27" y="0"/>
                    <a:pt x="27" y="0"/>
                  </a:cubicBezTo>
                  <a:cubicBezTo>
                    <a:pt x="32" y="0"/>
                    <a:pt x="35" y="1"/>
                    <a:pt x="38" y="2"/>
                  </a:cubicBezTo>
                  <a:cubicBezTo>
                    <a:pt x="40" y="3"/>
                    <a:pt x="42" y="4"/>
                    <a:pt x="44" y="7"/>
                  </a:cubicBezTo>
                  <a:cubicBezTo>
                    <a:pt x="46" y="9"/>
                    <a:pt x="47" y="12"/>
                    <a:pt x="47" y="15"/>
                  </a:cubicBezTo>
                  <a:cubicBezTo>
                    <a:pt x="48" y="18"/>
                    <a:pt x="48" y="21"/>
                    <a:pt x="47" y="24"/>
                  </a:cubicBezTo>
                  <a:cubicBezTo>
                    <a:pt x="46" y="27"/>
                    <a:pt x="45" y="29"/>
                    <a:pt x="44" y="30"/>
                  </a:cubicBezTo>
                  <a:cubicBezTo>
                    <a:pt x="42" y="32"/>
                    <a:pt x="41" y="33"/>
                    <a:pt x="39" y="34"/>
                  </a:cubicBezTo>
                  <a:cubicBezTo>
                    <a:pt x="37" y="35"/>
                    <a:pt x="35" y="36"/>
                    <a:pt x="31" y="36"/>
                  </a:cubicBezTo>
                  <a:cubicBezTo>
                    <a:pt x="30" y="37"/>
                    <a:pt x="26" y="37"/>
                    <a:pt x="21" y="37"/>
                  </a:cubicBezTo>
                  <a:cubicBezTo>
                    <a:pt x="13" y="37"/>
                    <a:pt x="13" y="37"/>
                    <a:pt x="13" y="37"/>
                  </a:cubicBezTo>
                  <a:lnTo>
                    <a:pt x="12" y="59"/>
                  </a:lnTo>
                  <a:close/>
                  <a:moveTo>
                    <a:pt x="14" y="27"/>
                  </a:moveTo>
                  <a:cubicBezTo>
                    <a:pt x="18" y="27"/>
                    <a:pt x="18" y="27"/>
                    <a:pt x="18" y="27"/>
                  </a:cubicBezTo>
                  <a:cubicBezTo>
                    <a:pt x="24" y="27"/>
                    <a:pt x="28" y="27"/>
                    <a:pt x="30" y="26"/>
                  </a:cubicBezTo>
                  <a:cubicBezTo>
                    <a:pt x="32" y="25"/>
                    <a:pt x="34" y="24"/>
                    <a:pt x="35" y="22"/>
                  </a:cubicBezTo>
                  <a:cubicBezTo>
                    <a:pt x="35" y="20"/>
                    <a:pt x="36" y="18"/>
                    <a:pt x="36" y="16"/>
                  </a:cubicBezTo>
                  <a:cubicBezTo>
                    <a:pt x="35" y="15"/>
                    <a:pt x="35" y="14"/>
                    <a:pt x="34" y="13"/>
                  </a:cubicBezTo>
                  <a:cubicBezTo>
                    <a:pt x="33" y="12"/>
                    <a:pt x="32" y="11"/>
                    <a:pt x="31" y="11"/>
                  </a:cubicBezTo>
                  <a:cubicBezTo>
                    <a:pt x="30" y="10"/>
                    <a:pt x="28" y="10"/>
                    <a:pt x="24" y="10"/>
                  </a:cubicBezTo>
                  <a:cubicBezTo>
                    <a:pt x="15" y="10"/>
                    <a:pt x="15" y="10"/>
                    <a:pt x="15" y="10"/>
                  </a:cubicBezTo>
                  <a:lnTo>
                    <a:pt x="14" y="27"/>
                  </a:lnTo>
                  <a:close/>
                </a:path>
              </a:pathLst>
            </a:custGeom>
            <a:solidFill>
              <a:schemeClr val="bg1">
                <a:lumMod val="65000"/>
              </a:schemeClr>
            </a:solid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0" name="Freeform 20"/>
            <p:cNvSpPr>
              <a:spLocks noEditPoints="1"/>
            </p:cNvSpPr>
            <p:nvPr/>
          </p:nvSpPr>
          <p:spPr bwMode="auto">
            <a:xfrm>
              <a:off x="10253992" y="2518555"/>
              <a:ext cx="149282" cy="171754"/>
            </a:xfrm>
            <a:custGeom>
              <a:avLst/>
              <a:gdLst>
                <a:gd name="T0" fmla="*/ 14 w 39"/>
                <a:gd name="T1" fmla="*/ 13 h 45"/>
                <a:gd name="T2" fmla="*/ 3 w 39"/>
                <a:gd name="T3" fmla="*/ 12 h 45"/>
                <a:gd name="T4" fmla="*/ 8 w 39"/>
                <a:gd name="T5" fmla="*/ 4 h 45"/>
                <a:gd name="T6" fmla="*/ 20 w 39"/>
                <a:gd name="T7" fmla="*/ 0 h 45"/>
                <a:gd name="T8" fmla="*/ 33 w 39"/>
                <a:gd name="T9" fmla="*/ 4 h 45"/>
                <a:gd name="T10" fmla="*/ 38 w 39"/>
                <a:gd name="T11" fmla="*/ 12 h 45"/>
                <a:gd name="T12" fmla="*/ 38 w 39"/>
                <a:gd name="T13" fmla="*/ 16 h 45"/>
                <a:gd name="T14" fmla="*/ 37 w 39"/>
                <a:gd name="T15" fmla="*/ 27 h 45"/>
                <a:gd name="T16" fmla="*/ 37 w 39"/>
                <a:gd name="T17" fmla="*/ 38 h 45"/>
                <a:gd name="T18" fmla="*/ 39 w 39"/>
                <a:gd name="T19" fmla="*/ 44 h 45"/>
                <a:gd name="T20" fmla="*/ 28 w 39"/>
                <a:gd name="T21" fmla="*/ 44 h 45"/>
                <a:gd name="T22" fmla="*/ 26 w 39"/>
                <a:gd name="T23" fmla="*/ 39 h 45"/>
                <a:gd name="T24" fmla="*/ 21 w 39"/>
                <a:gd name="T25" fmla="*/ 44 h 45"/>
                <a:gd name="T26" fmla="*/ 15 w 39"/>
                <a:gd name="T27" fmla="*/ 45 h 45"/>
                <a:gd name="T28" fmla="*/ 5 w 39"/>
                <a:gd name="T29" fmla="*/ 42 h 45"/>
                <a:gd name="T30" fmla="*/ 1 w 39"/>
                <a:gd name="T31" fmla="*/ 33 h 45"/>
                <a:gd name="T32" fmla="*/ 3 w 39"/>
                <a:gd name="T33" fmla="*/ 23 h 45"/>
                <a:gd name="T34" fmla="*/ 16 w 39"/>
                <a:gd name="T35" fmla="*/ 18 h 45"/>
                <a:gd name="T36" fmla="*/ 27 w 39"/>
                <a:gd name="T37" fmla="*/ 17 h 45"/>
                <a:gd name="T38" fmla="*/ 27 w 39"/>
                <a:gd name="T39" fmla="*/ 13 h 45"/>
                <a:gd name="T40" fmla="*/ 25 w 39"/>
                <a:gd name="T41" fmla="*/ 10 h 45"/>
                <a:gd name="T42" fmla="*/ 21 w 39"/>
                <a:gd name="T43" fmla="*/ 9 h 45"/>
                <a:gd name="T44" fmla="*/ 16 w 39"/>
                <a:gd name="T45" fmla="*/ 10 h 45"/>
                <a:gd name="T46" fmla="*/ 14 w 39"/>
                <a:gd name="T47" fmla="*/ 13 h 45"/>
                <a:gd name="T48" fmla="*/ 26 w 39"/>
                <a:gd name="T49" fmla="*/ 24 h 45"/>
                <a:gd name="T50" fmla="*/ 24 w 39"/>
                <a:gd name="T51" fmla="*/ 25 h 45"/>
                <a:gd name="T52" fmla="*/ 13 w 39"/>
                <a:gd name="T53" fmla="*/ 28 h 45"/>
                <a:gd name="T54" fmla="*/ 11 w 39"/>
                <a:gd name="T55" fmla="*/ 32 h 45"/>
                <a:gd name="T56" fmla="*/ 13 w 39"/>
                <a:gd name="T57" fmla="*/ 35 h 45"/>
                <a:gd name="T58" fmla="*/ 17 w 39"/>
                <a:gd name="T59" fmla="*/ 36 h 45"/>
                <a:gd name="T60" fmla="*/ 22 w 39"/>
                <a:gd name="T61" fmla="*/ 35 h 45"/>
                <a:gd name="T62" fmla="*/ 25 w 39"/>
                <a:gd name="T63" fmla="*/ 32 h 45"/>
                <a:gd name="T64" fmla="*/ 26 w 39"/>
                <a:gd name="T65" fmla="*/ 26 h 45"/>
                <a:gd name="T66" fmla="*/ 26 w 39"/>
                <a:gd name="T67" fmla="*/ 2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9" h="45">
                  <a:moveTo>
                    <a:pt x="14" y="13"/>
                  </a:moveTo>
                  <a:cubicBezTo>
                    <a:pt x="3" y="12"/>
                    <a:pt x="3" y="12"/>
                    <a:pt x="3" y="12"/>
                  </a:cubicBezTo>
                  <a:cubicBezTo>
                    <a:pt x="3" y="9"/>
                    <a:pt x="5" y="6"/>
                    <a:pt x="8" y="4"/>
                  </a:cubicBezTo>
                  <a:cubicBezTo>
                    <a:pt x="11" y="1"/>
                    <a:pt x="15" y="0"/>
                    <a:pt x="20" y="0"/>
                  </a:cubicBezTo>
                  <a:cubicBezTo>
                    <a:pt x="26" y="0"/>
                    <a:pt x="30" y="2"/>
                    <a:pt x="33" y="4"/>
                  </a:cubicBezTo>
                  <a:cubicBezTo>
                    <a:pt x="36" y="6"/>
                    <a:pt x="37" y="9"/>
                    <a:pt x="38" y="12"/>
                  </a:cubicBezTo>
                  <a:cubicBezTo>
                    <a:pt x="38" y="13"/>
                    <a:pt x="38" y="14"/>
                    <a:pt x="38" y="16"/>
                  </a:cubicBezTo>
                  <a:cubicBezTo>
                    <a:pt x="38" y="17"/>
                    <a:pt x="38" y="21"/>
                    <a:pt x="37" y="27"/>
                  </a:cubicBezTo>
                  <a:cubicBezTo>
                    <a:pt x="37" y="32"/>
                    <a:pt x="37" y="36"/>
                    <a:pt x="37" y="38"/>
                  </a:cubicBezTo>
                  <a:cubicBezTo>
                    <a:pt x="37" y="40"/>
                    <a:pt x="38" y="42"/>
                    <a:pt x="39" y="44"/>
                  </a:cubicBezTo>
                  <a:cubicBezTo>
                    <a:pt x="28" y="44"/>
                    <a:pt x="28" y="44"/>
                    <a:pt x="28" y="44"/>
                  </a:cubicBezTo>
                  <a:cubicBezTo>
                    <a:pt x="27" y="42"/>
                    <a:pt x="27" y="41"/>
                    <a:pt x="26" y="39"/>
                  </a:cubicBezTo>
                  <a:cubicBezTo>
                    <a:pt x="25" y="41"/>
                    <a:pt x="23" y="43"/>
                    <a:pt x="21" y="44"/>
                  </a:cubicBezTo>
                  <a:cubicBezTo>
                    <a:pt x="19" y="45"/>
                    <a:pt x="17" y="45"/>
                    <a:pt x="15" y="45"/>
                  </a:cubicBezTo>
                  <a:cubicBezTo>
                    <a:pt x="11" y="45"/>
                    <a:pt x="8" y="44"/>
                    <a:pt x="5" y="42"/>
                  </a:cubicBezTo>
                  <a:cubicBezTo>
                    <a:pt x="3" y="39"/>
                    <a:pt x="1" y="36"/>
                    <a:pt x="1" y="33"/>
                  </a:cubicBezTo>
                  <a:cubicBezTo>
                    <a:pt x="0" y="29"/>
                    <a:pt x="1" y="25"/>
                    <a:pt x="3" y="23"/>
                  </a:cubicBezTo>
                  <a:cubicBezTo>
                    <a:pt x="5" y="20"/>
                    <a:pt x="10" y="19"/>
                    <a:pt x="16" y="18"/>
                  </a:cubicBezTo>
                  <a:cubicBezTo>
                    <a:pt x="21" y="18"/>
                    <a:pt x="25" y="17"/>
                    <a:pt x="27" y="17"/>
                  </a:cubicBezTo>
                  <a:cubicBezTo>
                    <a:pt x="27" y="15"/>
                    <a:pt x="27" y="14"/>
                    <a:pt x="27" y="13"/>
                  </a:cubicBezTo>
                  <a:cubicBezTo>
                    <a:pt x="27" y="12"/>
                    <a:pt x="26" y="11"/>
                    <a:pt x="25" y="10"/>
                  </a:cubicBezTo>
                  <a:cubicBezTo>
                    <a:pt x="24" y="9"/>
                    <a:pt x="22" y="9"/>
                    <a:pt x="21" y="9"/>
                  </a:cubicBezTo>
                  <a:cubicBezTo>
                    <a:pt x="19" y="9"/>
                    <a:pt x="17" y="9"/>
                    <a:pt x="16" y="10"/>
                  </a:cubicBezTo>
                  <a:cubicBezTo>
                    <a:pt x="15" y="11"/>
                    <a:pt x="14" y="12"/>
                    <a:pt x="14" y="13"/>
                  </a:cubicBezTo>
                  <a:close/>
                  <a:moveTo>
                    <a:pt x="26" y="24"/>
                  </a:moveTo>
                  <a:cubicBezTo>
                    <a:pt x="26" y="24"/>
                    <a:pt x="25" y="24"/>
                    <a:pt x="24" y="25"/>
                  </a:cubicBezTo>
                  <a:cubicBezTo>
                    <a:pt x="18" y="25"/>
                    <a:pt x="14" y="26"/>
                    <a:pt x="13" y="28"/>
                  </a:cubicBezTo>
                  <a:cubicBezTo>
                    <a:pt x="12" y="29"/>
                    <a:pt x="11" y="30"/>
                    <a:pt x="11" y="32"/>
                  </a:cubicBezTo>
                  <a:cubicBezTo>
                    <a:pt x="12" y="33"/>
                    <a:pt x="12" y="34"/>
                    <a:pt x="13" y="35"/>
                  </a:cubicBezTo>
                  <a:cubicBezTo>
                    <a:pt x="14" y="36"/>
                    <a:pt x="16" y="36"/>
                    <a:pt x="17" y="36"/>
                  </a:cubicBezTo>
                  <a:cubicBezTo>
                    <a:pt x="19" y="36"/>
                    <a:pt x="21" y="36"/>
                    <a:pt x="22" y="35"/>
                  </a:cubicBezTo>
                  <a:cubicBezTo>
                    <a:pt x="23" y="34"/>
                    <a:pt x="24" y="33"/>
                    <a:pt x="25" y="32"/>
                  </a:cubicBezTo>
                  <a:cubicBezTo>
                    <a:pt x="26" y="31"/>
                    <a:pt x="26" y="28"/>
                    <a:pt x="26" y="26"/>
                  </a:cubicBezTo>
                  <a:lnTo>
                    <a:pt x="26" y="24"/>
                  </a:lnTo>
                  <a:close/>
                </a:path>
              </a:pathLst>
            </a:custGeom>
            <a:solidFill>
              <a:schemeClr val="bg1">
                <a:lumMod val="65000"/>
              </a:schemeClr>
            </a:solid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1" name="Freeform 21"/>
            <p:cNvSpPr>
              <a:spLocks/>
            </p:cNvSpPr>
            <p:nvPr/>
          </p:nvSpPr>
          <p:spPr bwMode="auto">
            <a:xfrm>
              <a:off x="10425746" y="2462372"/>
              <a:ext cx="60996" cy="224725"/>
            </a:xfrm>
            <a:custGeom>
              <a:avLst/>
              <a:gdLst>
                <a:gd name="T0" fmla="*/ 0 w 38"/>
                <a:gd name="T1" fmla="*/ 140 h 140"/>
                <a:gd name="T2" fmla="*/ 12 w 38"/>
                <a:gd name="T3" fmla="*/ 0 h 140"/>
                <a:gd name="T4" fmla="*/ 38 w 38"/>
                <a:gd name="T5" fmla="*/ 0 h 140"/>
                <a:gd name="T6" fmla="*/ 28 w 38"/>
                <a:gd name="T7" fmla="*/ 140 h 140"/>
                <a:gd name="T8" fmla="*/ 0 w 38"/>
                <a:gd name="T9" fmla="*/ 140 h 140"/>
              </a:gdLst>
              <a:ahLst/>
              <a:cxnLst>
                <a:cxn ang="0">
                  <a:pos x="T0" y="T1"/>
                </a:cxn>
                <a:cxn ang="0">
                  <a:pos x="T2" y="T3"/>
                </a:cxn>
                <a:cxn ang="0">
                  <a:pos x="T4" y="T5"/>
                </a:cxn>
                <a:cxn ang="0">
                  <a:pos x="T6" y="T7"/>
                </a:cxn>
                <a:cxn ang="0">
                  <a:pos x="T8" y="T9"/>
                </a:cxn>
              </a:cxnLst>
              <a:rect l="0" t="0" r="r" b="b"/>
              <a:pathLst>
                <a:path w="38" h="140">
                  <a:moveTo>
                    <a:pt x="0" y="140"/>
                  </a:moveTo>
                  <a:lnTo>
                    <a:pt x="12" y="0"/>
                  </a:lnTo>
                  <a:lnTo>
                    <a:pt x="38" y="0"/>
                  </a:lnTo>
                  <a:lnTo>
                    <a:pt x="28" y="140"/>
                  </a:lnTo>
                  <a:lnTo>
                    <a:pt x="0" y="140"/>
                  </a:lnTo>
                  <a:close/>
                </a:path>
              </a:pathLst>
            </a:custGeom>
            <a:solidFill>
              <a:schemeClr val="bg1">
                <a:lumMod val="65000"/>
              </a:schemeClr>
            </a:solid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grpSp>
        <p:nvGrpSpPr>
          <p:cNvPr id="23" name="Group 22"/>
          <p:cNvGrpSpPr/>
          <p:nvPr/>
        </p:nvGrpSpPr>
        <p:grpSpPr>
          <a:xfrm>
            <a:off x="11838374" y="2141621"/>
            <a:ext cx="4584911" cy="4295947"/>
            <a:chOff x="5918414" y="1070686"/>
            <a:chExt cx="2292190" cy="2147725"/>
          </a:xfrm>
        </p:grpSpPr>
        <p:sp>
          <p:nvSpPr>
            <p:cNvPr id="5" name="Freeform 5"/>
            <p:cNvSpPr>
              <a:spLocks noEditPoints="1"/>
            </p:cNvSpPr>
            <p:nvPr/>
          </p:nvSpPr>
          <p:spPr bwMode="auto">
            <a:xfrm>
              <a:off x="5918414" y="1070686"/>
              <a:ext cx="2292190" cy="2147725"/>
            </a:xfrm>
            <a:custGeom>
              <a:avLst/>
              <a:gdLst>
                <a:gd name="T0" fmla="*/ 559 w 603"/>
                <a:gd name="T1" fmla="*/ 508 h 565"/>
                <a:gd name="T2" fmla="*/ 572 w 603"/>
                <a:gd name="T3" fmla="*/ 227 h 565"/>
                <a:gd name="T4" fmla="*/ 577 w 603"/>
                <a:gd name="T5" fmla="*/ 177 h 565"/>
                <a:gd name="T6" fmla="*/ 42 w 603"/>
                <a:gd name="T7" fmla="*/ 177 h 565"/>
                <a:gd name="T8" fmla="*/ 31 w 603"/>
                <a:gd name="T9" fmla="*/ 227 h 565"/>
                <a:gd name="T10" fmla="*/ 42 w 603"/>
                <a:gd name="T11" fmla="*/ 508 h 565"/>
                <a:gd name="T12" fmla="*/ 0 w 603"/>
                <a:gd name="T13" fmla="*/ 531 h 565"/>
                <a:gd name="T14" fmla="*/ 603 w 603"/>
                <a:gd name="T15" fmla="*/ 531 h 565"/>
                <a:gd name="T16" fmla="*/ 553 w 603"/>
                <a:gd name="T17" fmla="*/ 244 h 565"/>
                <a:gd name="T18" fmla="*/ 567 w 603"/>
                <a:gd name="T19" fmla="*/ 531 h 565"/>
                <a:gd name="T20" fmla="*/ 507 w 603"/>
                <a:gd name="T21" fmla="*/ 514 h 565"/>
                <a:gd name="T22" fmla="*/ 496 w 603"/>
                <a:gd name="T23" fmla="*/ 227 h 565"/>
                <a:gd name="T24" fmla="*/ 406 w 603"/>
                <a:gd name="T25" fmla="*/ 508 h 565"/>
                <a:gd name="T26" fmla="*/ 419 w 603"/>
                <a:gd name="T27" fmla="*/ 227 h 565"/>
                <a:gd name="T28" fmla="*/ 501 w 603"/>
                <a:gd name="T29" fmla="*/ 250 h 565"/>
                <a:gd name="T30" fmla="*/ 490 w 603"/>
                <a:gd name="T31" fmla="*/ 531 h 565"/>
                <a:gd name="T32" fmla="*/ 406 w 603"/>
                <a:gd name="T33" fmla="*/ 508 h 565"/>
                <a:gd name="T34" fmla="*/ 267 w 603"/>
                <a:gd name="T35" fmla="*/ 250 h 565"/>
                <a:gd name="T36" fmla="*/ 337 w 603"/>
                <a:gd name="T37" fmla="*/ 250 h 565"/>
                <a:gd name="T38" fmla="*/ 337 w 603"/>
                <a:gd name="T39" fmla="*/ 508 h 565"/>
                <a:gd name="T40" fmla="*/ 268 w 603"/>
                <a:gd name="T41" fmla="*/ 508 h 565"/>
                <a:gd name="T42" fmla="*/ 101 w 603"/>
                <a:gd name="T43" fmla="*/ 250 h 565"/>
                <a:gd name="T44" fmla="*/ 185 w 603"/>
                <a:gd name="T45" fmla="*/ 227 h 565"/>
                <a:gd name="T46" fmla="*/ 196 w 603"/>
                <a:gd name="T47" fmla="*/ 508 h 565"/>
                <a:gd name="T48" fmla="*/ 115 w 603"/>
                <a:gd name="T49" fmla="*/ 531 h 565"/>
                <a:gd name="T50" fmla="*/ 191 w 603"/>
                <a:gd name="T51" fmla="*/ 514 h 565"/>
                <a:gd name="T52" fmla="*/ 191 w 603"/>
                <a:gd name="T53" fmla="*/ 244 h 565"/>
                <a:gd name="T54" fmla="*/ 261 w 603"/>
                <a:gd name="T55" fmla="*/ 244 h 565"/>
                <a:gd name="T56" fmla="*/ 262 w 603"/>
                <a:gd name="T57" fmla="*/ 514 h 565"/>
                <a:gd name="T58" fmla="*/ 191 w 603"/>
                <a:gd name="T59" fmla="*/ 514 h 565"/>
                <a:gd name="T60" fmla="*/ 354 w 603"/>
                <a:gd name="T61" fmla="*/ 244 h 565"/>
                <a:gd name="T62" fmla="*/ 413 w 603"/>
                <a:gd name="T63" fmla="*/ 227 h 565"/>
                <a:gd name="T64" fmla="*/ 400 w 603"/>
                <a:gd name="T65" fmla="*/ 514 h 565"/>
                <a:gd name="T66" fmla="*/ 343 w 603"/>
                <a:gd name="T67" fmla="*/ 531 h 565"/>
                <a:gd name="T68" fmla="*/ 567 w 603"/>
                <a:gd name="T69" fmla="*/ 177 h 565"/>
                <a:gd name="T70" fmla="*/ 24 w 603"/>
                <a:gd name="T71" fmla="*/ 221 h 565"/>
                <a:gd name="T72" fmla="*/ 592 w 603"/>
                <a:gd name="T73" fmla="*/ 221 h 565"/>
                <a:gd name="T74" fmla="*/ 48 w 603"/>
                <a:gd name="T75" fmla="*/ 514 h 565"/>
                <a:gd name="T76" fmla="*/ 37 w 603"/>
                <a:gd name="T77" fmla="*/ 227 h 565"/>
                <a:gd name="T78" fmla="*/ 95 w 603"/>
                <a:gd name="T79" fmla="*/ 244 h 565"/>
                <a:gd name="T80" fmla="*/ 109 w 603"/>
                <a:gd name="T81" fmla="*/ 531 h 565"/>
                <a:gd name="T82" fmla="*/ 597 w 603"/>
                <a:gd name="T83" fmla="*/ 559 h 565"/>
                <a:gd name="T84" fmla="*/ 597 w 603"/>
                <a:gd name="T85" fmla="*/ 537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03" h="565">
                  <a:moveTo>
                    <a:pt x="573" y="531"/>
                  </a:moveTo>
                  <a:cubicBezTo>
                    <a:pt x="573" y="508"/>
                    <a:pt x="573" y="508"/>
                    <a:pt x="573" y="508"/>
                  </a:cubicBezTo>
                  <a:cubicBezTo>
                    <a:pt x="573" y="508"/>
                    <a:pt x="563" y="508"/>
                    <a:pt x="559" y="508"/>
                  </a:cubicBezTo>
                  <a:cubicBezTo>
                    <a:pt x="559" y="250"/>
                    <a:pt x="559" y="250"/>
                    <a:pt x="559" y="250"/>
                  </a:cubicBezTo>
                  <a:cubicBezTo>
                    <a:pt x="563" y="250"/>
                    <a:pt x="572" y="250"/>
                    <a:pt x="572" y="250"/>
                  </a:cubicBezTo>
                  <a:cubicBezTo>
                    <a:pt x="572" y="227"/>
                    <a:pt x="572" y="227"/>
                    <a:pt x="572" y="227"/>
                  </a:cubicBezTo>
                  <a:cubicBezTo>
                    <a:pt x="598" y="227"/>
                    <a:pt x="598" y="227"/>
                    <a:pt x="598" y="227"/>
                  </a:cubicBezTo>
                  <a:cubicBezTo>
                    <a:pt x="598" y="177"/>
                    <a:pt x="598" y="177"/>
                    <a:pt x="598" y="177"/>
                  </a:cubicBezTo>
                  <a:cubicBezTo>
                    <a:pt x="577" y="177"/>
                    <a:pt x="577" y="177"/>
                    <a:pt x="577" y="177"/>
                  </a:cubicBezTo>
                  <a:cubicBezTo>
                    <a:pt x="307" y="0"/>
                    <a:pt x="307" y="0"/>
                    <a:pt x="307" y="0"/>
                  </a:cubicBezTo>
                  <a:cubicBezTo>
                    <a:pt x="305" y="1"/>
                    <a:pt x="305" y="1"/>
                    <a:pt x="305" y="1"/>
                  </a:cubicBezTo>
                  <a:cubicBezTo>
                    <a:pt x="42" y="177"/>
                    <a:pt x="42" y="177"/>
                    <a:pt x="42" y="177"/>
                  </a:cubicBezTo>
                  <a:cubicBezTo>
                    <a:pt x="18" y="177"/>
                    <a:pt x="18" y="177"/>
                    <a:pt x="18" y="177"/>
                  </a:cubicBezTo>
                  <a:cubicBezTo>
                    <a:pt x="18" y="227"/>
                    <a:pt x="18" y="227"/>
                    <a:pt x="18" y="227"/>
                  </a:cubicBezTo>
                  <a:cubicBezTo>
                    <a:pt x="31" y="227"/>
                    <a:pt x="31" y="227"/>
                    <a:pt x="31" y="227"/>
                  </a:cubicBezTo>
                  <a:cubicBezTo>
                    <a:pt x="31" y="250"/>
                    <a:pt x="31" y="250"/>
                    <a:pt x="31" y="250"/>
                  </a:cubicBezTo>
                  <a:cubicBezTo>
                    <a:pt x="31" y="250"/>
                    <a:pt x="39" y="250"/>
                    <a:pt x="42" y="250"/>
                  </a:cubicBezTo>
                  <a:cubicBezTo>
                    <a:pt x="42" y="508"/>
                    <a:pt x="42" y="508"/>
                    <a:pt x="42" y="508"/>
                  </a:cubicBezTo>
                  <a:cubicBezTo>
                    <a:pt x="39" y="508"/>
                    <a:pt x="31" y="508"/>
                    <a:pt x="31" y="508"/>
                  </a:cubicBezTo>
                  <a:cubicBezTo>
                    <a:pt x="31" y="531"/>
                    <a:pt x="31" y="531"/>
                    <a:pt x="31" y="531"/>
                  </a:cubicBezTo>
                  <a:cubicBezTo>
                    <a:pt x="0" y="531"/>
                    <a:pt x="0" y="531"/>
                    <a:pt x="0" y="531"/>
                  </a:cubicBezTo>
                  <a:cubicBezTo>
                    <a:pt x="0" y="565"/>
                    <a:pt x="0" y="565"/>
                    <a:pt x="0" y="565"/>
                  </a:cubicBezTo>
                  <a:cubicBezTo>
                    <a:pt x="603" y="565"/>
                    <a:pt x="603" y="565"/>
                    <a:pt x="603" y="565"/>
                  </a:cubicBezTo>
                  <a:cubicBezTo>
                    <a:pt x="603" y="531"/>
                    <a:pt x="603" y="531"/>
                    <a:pt x="603" y="531"/>
                  </a:cubicBezTo>
                  <a:lnTo>
                    <a:pt x="573" y="531"/>
                  </a:lnTo>
                  <a:close/>
                  <a:moveTo>
                    <a:pt x="566" y="244"/>
                  </a:moveTo>
                  <a:cubicBezTo>
                    <a:pt x="563" y="244"/>
                    <a:pt x="553" y="244"/>
                    <a:pt x="553" y="244"/>
                  </a:cubicBezTo>
                  <a:cubicBezTo>
                    <a:pt x="553" y="514"/>
                    <a:pt x="553" y="514"/>
                    <a:pt x="553" y="514"/>
                  </a:cubicBezTo>
                  <a:cubicBezTo>
                    <a:pt x="553" y="514"/>
                    <a:pt x="563" y="514"/>
                    <a:pt x="567" y="514"/>
                  </a:cubicBezTo>
                  <a:cubicBezTo>
                    <a:pt x="567" y="531"/>
                    <a:pt x="567" y="531"/>
                    <a:pt x="567" y="531"/>
                  </a:cubicBezTo>
                  <a:cubicBezTo>
                    <a:pt x="496" y="531"/>
                    <a:pt x="496" y="531"/>
                    <a:pt x="496" y="531"/>
                  </a:cubicBezTo>
                  <a:cubicBezTo>
                    <a:pt x="496" y="514"/>
                    <a:pt x="496" y="514"/>
                    <a:pt x="496" y="514"/>
                  </a:cubicBezTo>
                  <a:cubicBezTo>
                    <a:pt x="499" y="514"/>
                    <a:pt x="507" y="514"/>
                    <a:pt x="507" y="514"/>
                  </a:cubicBezTo>
                  <a:cubicBezTo>
                    <a:pt x="507" y="244"/>
                    <a:pt x="507" y="244"/>
                    <a:pt x="507" y="244"/>
                  </a:cubicBezTo>
                  <a:cubicBezTo>
                    <a:pt x="507" y="244"/>
                    <a:pt x="499" y="244"/>
                    <a:pt x="496" y="244"/>
                  </a:cubicBezTo>
                  <a:cubicBezTo>
                    <a:pt x="496" y="227"/>
                    <a:pt x="496" y="227"/>
                    <a:pt x="496" y="227"/>
                  </a:cubicBezTo>
                  <a:cubicBezTo>
                    <a:pt x="566" y="227"/>
                    <a:pt x="566" y="227"/>
                    <a:pt x="566" y="227"/>
                  </a:cubicBezTo>
                  <a:lnTo>
                    <a:pt x="566" y="244"/>
                  </a:lnTo>
                  <a:close/>
                  <a:moveTo>
                    <a:pt x="406" y="508"/>
                  </a:moveTo>
                  <a:cubicBezTo>
                    <a:pt x="406" y="250"/>
                    <a:pt x="406" y="250"/>
                    <a:pt x="406" y="250"/>
                  </a:cubicBezTo>
                  <a:cubicBezTo>
                    <a:pt x="409" y="250"/>
                    <a:pt x="419" y="250"/>
                    <a:pt x="419" y="250"/>
                  </a:cubicBezTo>
                  <a:cubicBezTo>
                    <a:pt x="419" y="227"/>
                    <a:pt x="419" y="227"/>
                    <a:pt x="419" y="227"/>
                  </a:cubicBezTo>
                  <a:cubicBezTo>
                    <a:pt x="490" y="227"/>
                    <a:pt x="490" y="227"/>
                    <a:pt x="490" y="227"/>
                  </a:cubicBezTo>
                  <a:cubicBezTo>
                    <a:pt x="490" y="250"/>
                    <a:pt x="490" y="250"/>
                    <a:pt x="490" y="250"/>
                  </a:cubicBezTo>
                  <a:cubicBezTo>
                    <a:pt x="490" y="250"/>
                    <a:pt x="498" y="250"/>
                    <a:pt x="501" y="250"/>
                  </a:cubicBezTo>
                  <a:cubicBezTo>
                    <a:pt x="501" y="508"/>
                    <a:pt x="501" y="508"/>
                    <a:pt x="501" y="508"/>
                  </a:cubicBezTo>
                  <a:cubicBezTo>
                    <a:pt x="498" y="508"/>
                    <a:pt x="490" y="508"/>
                    <a:pt x="490" y="508"/>
                  </a:cubicBezTo>
                  <a:cubicBezTo>
                    <a:pt x="490" y="531"/>
                    <a:pt x="490" y="531"/>
                    <a:pt x="490" y="531"/>
                  </a:cubicBezTo>
                  <a:cubicBezTo>
                    <a:pt x="420" y="531"/>
                    <a:pt x="420" y="531"/>
                    <a:pt x="420" y="531"/>
                  </a:cubicBezTo>
                  <a:cubicBezTo>
                    <a:pt x="420" y="508"/>
                    <a:pt x="420" y="508"/>
                    <a:pt x="420" y="508"/>
                  </a:cubicBezTo>
                  <a:cubicBezTo>
                    <a:pt x="420" y="508"/>
                    <a:pt x="410" y="508"/>
                    <a:pt x="406" y="508"/>
                  </a:cubicBezTo>
                  <a:close/>
                  <a:moveTo>
                    <a:pt x="254" y="508"/>
                  </a:moveTo>
                  <a:cubicBezTo>
                    <a:pt x="254" y="250"/>
                    <a:pt x="254" y="250"/>
                    <a:pt x="254" y="250"/>
                  </a:cubicBezTo>
                  <a:cubicBezTo>
                    <a:pt x="257" y="250"/>
                    <a:pt x="267" y="250"/>
                    <a:pt x="267" y="250"/>
                  </a:cubicBezTo>
                  <a:cubicBezTo>
                    <a:pt x="267" y="227"/>
                    <a:pt x="267" y="227"/>
                    <a:pt x="267" y="227"/>
                  </a:cubicBezTo>
                  <a:cubicBezTo>
                    <a:pt x="337" y="227"/>
                    <a:pt x="337" y="227"/>
                    <a:pt x="337" y="227"/>
                  </a:cubicBezTo>
                  <a:cubicBezTo>
                    <a:pt x="337" y="250"/>
                    <a:pt x="337" y="250"/>
                    <a:pt x="337" y="250"/>
                  </a:cubicBezTo>
                  <a:cubicBezTo>
                    <a:pt x="337" y="250"/>
                    <a:pt x="345" y="250"/>
                    <a:pt x="348" y="250"/>
                  </a:cubicBezTo>
                  <a:cubicBezTo>
                    <a:pt x="348" y="508"/>
                    <a:pt x="348" y="508"/>
                    <a:pt x="348" y="508"/>
                  </a:cubicBezTo>
                  <a:cubicBezTo>
                    <a:pt x="345" y="508"/>
                    <a:pt x="337" y="508"/>
                    <a:pt x="337" y="508"/>
                  </a:cubicBezTo>
                  <a:cubicBezTo>
                    <a:pt x="337" y="531"/>
                    <a:pt x="337" y="531"/>
                    <a:pt x="337" y="531"/>
                  </a:cubicBezTo>
                  <a:cubicBezTo>
                    <a:pt x="268" y="531"/>
                    <a:pt x="268" y="531"/>
                    <a:pt x="268" y="531"/>
                  </a:cubicBezTo>
                  <a:cubicBezTo>
                    <a:pt x="268" y="508"/>
                    <a:pt x="268" y="508"/>
                    <a:pt x="268" y="508"/>
                  </a:cubicBezTo>
                  <a:cubicBezTo>
                    <a:pt x="268" y="508"/>
                    <a:pt x="257" y="508"/>
                    <a:pt x="254" y="508"/>
                  </a:cubicBezTo>
                  <a:close/>
                  <a:moveTo>
                    <a:pt x="101" y="508"/>
                  </a:moveTo>
                  <a:cubicBezTo>
                    <a:pt x="101" y="250"/>
                    <a:pt x="101" y="250"/>
                    <a:pt x="101" y="250"/>
                  </a:cubicBezTo>
                  <a:cubicBezTo>
                    <a:pt x="105" y="250"/>
                    <a:pt x="114" y="250"/>
                    <a:pt x="114" y="250"/>
                  </a:cubicBezTo>
                  <a:cubicBezTo>
                    <a:pt x="114" y="227"/>
                    <a:pt x="114" y="227"/>
                    <a:pt x="114" y="227"/>
                  </a:cubicBezTo>
                  <a:cubicBezTo>
                    <a:pt x="185" y="227"/>
                    <a:pt x="185" y="227"/>
                    <a:pt x="185" y="227"/>
                  </a:cubicBezTo>
                  <a:cubicBezTo>
                    <a:pt x="185" y="250"/>
                    <a:pt x="185" y="250"/>
                    <a:pt x="185" y="250"/>
                  </a:cubicBezTo>
                  <a:cubicBezTo>
                    <a:pt x="185" y="250"/>
                    <a:pt x="193" y="250"/>
                    <a:pt x="196" y="250"/>
                  </a:cubicBezTo>
                  <a:cubicBezTo>
                    <a:pt x="196" y="508"/>
                    <a:pt x="196" y="508"/>
                    <a:pt x="196" y="508"/>
                  </a:cubicBezTo>
                  <a:cubicBezTo>
                    <a:pt x="193" y="508"/>
                    <a:pt x="185" y="508"/>
                    <a:pt x="185" y="508"/>
                  </a:cubicBezTo>
                  <a:cubicBezTo>
                    <a:pt x="185" y="531"/>
                    <a:pt x="185" y="531"/>
                    <a:pt x="185" y="531"/>
                  </a:cubicBezTo>
                  <a:cubicBezTo>
                    <a:pt x="115" y="531"/>
                    <a:pt x="115" y="531"/>
                    <a:pt x="115" y="531"/>
                  </a:cubicBezTo>
                  <a:cubicBezTo>
                    <a:pt x="115" y="508"/>
                    <a:pt x="115" y="508"/>
                    <a:pt x="115" y="508"/>
                  </a:cubicBezTo>
                  <a:cubicBezTo>
                    <a:pt x="115" y="508"/>
                    <a:pt x="105" y="508"/>
                    <a:pt x="101" y="508"/>
                  </a:cubicBezTo>
                  <a:close/>
                  <a:moveTo>
                    <a:pt x="191" y="514"/>
                  </a:moveTo>
                  <a:cubicBezTo>
                    <a:pt x="194" y="514"/>
                    <a:pt x="202" y="514"/>
                    <a:pt x="202" y="514"/>
                  </a:cubicBezTo>
                  <a:cubicBezTo>
                    <a:pt x="202" y="244"/>
                    <a:pt x="202" y="244"/>
                    <a:pt x="202" y="244"/>
                  </a:cubicBezTo>
                  <a:cubicBezTo>
                    <a:pt x="202" y="244"/>
                    <a:pt x="194" y="244"/>
                    <a:pt x="191" y="244"/>
                  </a:cubicBezTo>
                  <a:cubicBezTo>
                    <a:pt x="191" y="227"/>
                    <a:pt x="191" y="227"/>
                    <a:pt x="191" y="227"/>
                  </a:cubicBezTo>
                  <a:cubicBezTo>
                    <a:pt x="261" y="227"/>
                    <a:pt x="261" y="227"/>
                    <a:pt x="261" y="227"/>
                  </a:cubicBezTo>
                  <a:cubicBezTo>
                    <a:pt x="261" y="244"/>
                    <a:pt x="261" y="244"/>
                    <a:pt x="261" y="244"/>
                  </a:cubicBezTo>
                  <a:cubicBezTo>
                    <a:pt x="258" y="244"/>
                    <a:pt x="248" y="244"/>
                    <a:pt x="248" y="244"/>
                  </a:cubicBezTo>
                  <a:cubicBezTo>
                    <a:pt x="248" y="514"/>
                    <a:pt x="248" y="514"/>
                    <a:pt x="248" y="514"/>
                  </a:cubicBezTo>
                  <a:cubicBezTo>
                    <a:pt x="248" y="514"/>
                    <a:pt x="258" y="514"/>
                    <a:pt x="262" y="514"/>
                  </a:cubicBezTo>
                  <a:cubicBezTo>
                    <a:pt x="262" y="531"/>
                    <a:pt x="262" y="531"/>
                    <a:pt x="262" y="531"/>
                  </a:cubicBezTo>
                  <a:cubicBezTo>
                    <a:pt x="191" y="531"/>
                    <a:pt x="191" y="531"/>
                    <a:pt x="191" y="531"/>
                  </a:cubicBezTo>
                  <a:lnTo>
                    <a:pt x="191" y="514"/>
                  </a:lnTo>
                  <a:close/>
                  <a:moveTo>
                    <a:pt x="343" y="514"/>
                  </a:moveTo>
                  <a:cubicBezTo>
                    <a:pt x="346" y="514"/>
                    <a:pt x="354" y="514"/>
                    <a:pt x="354" y="514"/>
                  </a:cubicBezTo>
                  <a:cubicBezTo>
                    <a:pt x="354" y="244"/>
                    <a:pt x="354" y="244"/>
                    <a:pt x="354" y="244"/>
                  </a:cubicBezTo>
                  <a:cubicBezTo>
                    <a:pt x="354" y="244"/>
                    <a:pt x="346" y="244"/>
                    <a:pt x="343" y="244"/>
                  </a:cubicBezTo>
                  <a:cubicBezTo>
                    <a:pt x="343" y="227"/>
                    <a:pt x="343" y="227"/>
                    <a:pt x="343" y="227"/>
                  </a:cubicBezTo>
                  <a:cubicBezTo>
                    <a:pt x="413" y="227"/>
                    <a:pt x="413" y="227"/>
                    <a:pt x="413" y="227"/>
                  </a:cubicBezTo>
                  <a:cubicBezTo>
                    <a:pt x="413" y="244"/>
                    <a:pt x="413" y="244"/>
                    <a:pt x="413" y="244"/>
                  </a:cubicBezTo>
                  <a:cubicBezTo>
                    <a:pt x="410" y="244"/>
                    <a:pt x="400" y="244"/>
                    <a:pt x="400" y="244"/>
                  </a:cubicBezTo>
                  <a:cubicBezTo>
                    <a:pt x="400" y="514"/>
                    <a:pt x="400" y="514"/>
                    <a:pt x="400" y="514"/>
                  </a:cubicBezTo>
                  <a:cubicBezTo>
                    <a:pt x="400" y="514"/>
                    <a:pt x="410" y="514"/>
                    <a:pt x="414" y="514"/>
                  </a:cubicBezTo>
                  <a:cubicBezTo>
                    <a:pt x="414" y="531"/>
                    <a:pt x="414" y="531"/>
                    <a:pt x="414" y="531"/>
                  </a:cubicBezTo>
                  <a:cubicBezTo>
                    <a:pt x="343" y="531"/>
                    <a:pt x="343" y="531"/>
                    <a:pt x="343" y="531"/>
                  </a:cubicBezTo>
                  <a:lnTo>
                    <a:pt x="343" y="514"/>
                  </a:lnTo>
                  <a:close/>
                  <a:moveTo>
                    <a:pt x="307" y="7"/>
                  </a:moveTo>
                  <a:cubicBezTo>
                    <a:pt x="310" y="9"/>
                    <a:pt x="551" y="167"/>
                    <a:pt x="567" y="177"/>
                  </a:cubicBezTo>
                  <a:cubicBezTo>
                    <a:pt x="52" y="177"/>
                    <a:pt x="52" y="177"/>
                    <a:pt x="52" y="177"/>
                  </a:cubicBezTo>
                  <a:cubicBezTo>
                    <a:pt x="67" y="167"/>
                    <a:pt x="304" y="9"/>
                    <a:pt x="307" y="7"/>
                  </a:cubicBezTo>
                  <a:close/>
                  <a:moveTo>
                    <a:pt x="24" y="221"/>
                  </a:moveTo>
                  <a:cubicBezTo>
                    <a:pt x="24" y="183"/>
                    <a:pt x="24" y="183"/>
                    <a:pt x="24" y="183"/>
                  </a:cubicBezTo>
                  <a:cubicBezTo>
                    <a:pt x="592" y="183"/>
                    <a:pt x="592" y="183"/>
                    <a:pt x="592" y="183"/>
                  </a:cubicBezTo>
                  <a:cubicBezTo>
                    <a:pt x="592" y="221"/>
                    <a:pt x="592" y="221"/>
                    <a:pt x="592" y="221"/>
                  </a:cubicBezTo>
                  <a:lnTo>
                    <a:pt x="24" y="221"/>
                  </a:lnTo>
                  <a:close/>
                  <a:moveTo>
                    <a:pt x="37" y="514"/>
                  </a:moveTo>
                  <a:cubicBezTo>
                    <a:pt x="40" y="514"/>
                    <a:pt x="48" y="514"/>
                    <a:pt x="48" y="514"/>
                  </a:cubicBezTo>
                  <a:cubicBezTo>
                    <a:pt x="48" y="244"/>
                    <a:pt x="48" y="244"/>
                    <a:pt x="48" y="244"/>
                  </a:cubicBezTo>
                  <a:cubicBezTo>
                    <a:pt x="48" y="244"/>
                    <a:pt x="40" y="244"/>
                    <a:pt x="37" y="244"/>
                  </a:cubicBezTo>
                  <a:cubicBezTo>
                    <a:pt x="37" y="227"/>
                    <a:pt x="37" y="227"/>
                    <a:pt x="37" y="227"/>
                  </a:cubicBezTo>
                  <a:cubicBezTo>
                    <a:pt x="108" y="227"/>
                    <a:pt x="108" y="227"/>
                    <a:pt x="108" y="227"/>
                  </a:cubicBezTo>
                  <a:cubicBezTo>
                    <a:pt x="108" y="244"/>
                    <a:pt x="108" y="244"/>
                    <a:pt x="108" y="244"/>
                  </a:cubicBezTo>
                  <a:cubicBezTo>
                    <a:pt x="105" y="244"/>
                    <a:pt x="95" y="244"/>
                    <a:pt x="95" y="244"/>
                  </a:cubicBezTo>
                  <a:cubicBezTo>
                    <a:pt x="95" y="514"/>
                    <a:pt x="95" y="514"/>
                    <a:pt x="95" y="514"/>
                  </a:cubicBezTo>
                  <a:cubicBezTo>
                    <a:pt x="95" y="514"/>
                    <a:pt x="105" y="514"/>
                    <a:pt x="109" y="514"/>
                  </a:cubicBezTo>
                  <a:cubicBezTo>
                    <a:pt x="109" y="531"/>
                    <a:pt x="109" y="531"/>
                    <a:pt x="109" y="531"/>
                  </a:cubicBezTo>
                  <a:cubicBezTo>
                    <a:pt x="37" y="531"/>
                    <a:pt x="37" y="531"/>
                    <a:pt x="37" y="531"/>
                  </a:cubicBezTo>
                  <a:lnTo>
                    <a:pt x="37" y="514"/>
                  </a:lnTo>
                  <a:close/>
                  <a:moveTo>
                    <a:pt x="597" y="559"/>
                  </a:moveTo>
                  <a:cubicBezTo>
                    <a:pt x="6" y="559"/>
                    <a:pt x="6" y="559"/>
                    <a:pt x="6" y="559"/>
                  </a:cubicBezTo>
                  <a:cubicBezTo>
                    <a:pt x="6" y="537"/>
                    <a:pt x="6" y="537"/>
                    <a:pt x="6" y="537"/>
                  </a:cubicBezTo>
                  <a:cubicBezTo>
                    <a:pt x="597" y="537"/>
                    <a:pt x="597" y="537"/>
                    <a:pt x="597" y="537"/>
                  </a:cubicBezTo>
                  <a:lnTo>
                    <a:pt x="597" y="559"/>
                  </a:lnTo>
                  <a:close/>
                </a:path>
              </a:pathLst>
            </a:custGeom>
            <a:solidFill>
              <a:schemeClr val="bg1">
                <a:lumMod val="65000"/>
              </a:schemeClr>
            </a:solid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2" name="Freeform 22"/>
            <p:cNvSpPr>
              <a:spLocks noEditPoints="1"/>
            </p:cNvSpPr>
            <p:nvPr/>
          </p:nvSpPr>
          <p:spPr bwMode="auto">
            <a:xfrm>
              <a:off x="6985856" y="1321093"/>
              <a:ext cx="221514" cy="316220"/>
            </a:xfrm>
            <a:custGeom>
              <a:avLst/>
              <a:gdLst>
                <a:gd name="T0" fmla="*/ 55 w 58"/>
                <a:gd name="T1" fmla="*/ 46 h 83"/>
                <a:gd name="T2" fmla="*/ 45 w 58"/>
                <a:gd name="T3" fmla="*/ 38 h 83"/>
                <a:gd name="T4" fmla="*/ 33 w 58"/>
                <a:gd name="T5" fmla="*/ 35 h 83"/>
                <a:gd name="T6" fmla="*/ 33 w 58"/>
                <a:gd name="T7" fmla="*/ 11 h 83"/>
                <a:gd name="T8" fmla="*/ 41 w 58"/>
                <a:gd name="T9" fmla="*/ 14 h 83"/>
                <a:gd name="T10" fmla="*/ 46 w 58"/>
                <a:gd name="T11" fmla="*/ 25 h 83"/>
                <a:gd name="T12" fmla="*/ 56 w 58"/>
                <a:gd name="T13" fmla="*/ 24 h 83"/>
                <a:gd name="T14" fmla="*/ 52 w 58"/>
                <a:gd name="T15" fmla="*/ 12 h 83"/>
                <a:gd name="T16" fmla="*/ 43 w 58"/>
                <a:gd name="T17" fmla="*/ 5 h 83"/>
                <a:gd name="T18" fmla="*/ 33 w 58"/>
                <a:gd name="T19" fmla="*/ 2 h 83"/>
                <a:gd name="T20" fmla="*/ 33 w 58"/>
                <a:gd name="T21" fmla="*/ 0 h 83"/>
                <a:gd name="T22" fmla="*/ 25 w 58"/>
                <a:gd name="T23" fmla="*/ 0 h 83"/>
                <a:gd name="T24" fmla="*/ 25 w 58"/>
                <a:gd name="T25" fmla="*/ 2 h 83"/>
                <a:gd name="T26" fmla="*/ 15 w 58"/>
                <a:gd name="T27" fmla="*/ 5 h 83"/>
                <a:gd name="T28" fmla="*/ 6 w 58"/>
                <a:gd name="T29" fmla="*/ 12 h 83"/>
                <a:gd name="T30" fmla="*/ 3 w 58"/>
                <a:gd name="T31" fmla="*/ 22 h 83"/>
                <a:gd name="T32" fmla="*/ 5 w 58"/>
                <a:gd name="T33" fmla="*/ 32 h 83"/>
                <a:gd name="T34" fmla="*/ 13 w 58"/>
                <a:gd name="T35" fmla="*/ 39 h 83"/>
                <a:gd name="T36" fmla="*/ 25 w 58"/>
                <a:gd name="T37" fmla="*/ 43 h 83"/>
                <a:gd name="T38" fmla="*/ 25 w 58"/>
                <a:gd name="T39" fmla="*/ 69 h 83"/>
                <a:gd name="T40" fmla="*/ 19 w 58"/>
                <a:gd name="T41" fmla="*/ 68 h 83"/>
                <a:gd name="T42" fmla="*/ 12 w 58"/>
                <a:gd name="T43" fmla="*/ 62 h 83"/>
                <a:gd name="T44" fmla="*/ 9 w 58"/>
                <a:gd name="T45" fmla="*/ 53 h 83"/>
                <a:gd name="T46" fmla="*/ 0 w 58"/>
                <a:gd name="T47" fmla="*/ 54 h 83"/>
                <a:gd name="T48" fmla="*/ 4 w 58"/>
                <a:gd name="T49" fmla="*/ 67 h 83"/>
                <a:gd name="T50" fmla="*/ 14 w 58"/>
                <a:gd name="T51" fmla="*/ 76 h 83"/>
                <a:gd name="T52" fmla="*/ 25 w 58"/>
                <a:gd name="T53" fmla="*/ 78 h 83"/>
                <a:gd name="T54" fmla="*/ 25 w 58"/>
                <a:gd name="T55" fmla="*/ 83 h 83"/>
                <a:gd name="T56" fmla="*/ 33 w 58"/>
                <a:gd name="T57" fmla="*/ 83 h 83"/>
                <a:gd name="T58" fmla="*/ 33 w 58"/>
                <a:gd name="T59" fmla="*/ 78 h 83"/>
                <a:gd name="T60" fmla="*/ 45 w 58"/>
                <a:gd name="T61" fmla="*/ 76 h 83"/>
                <a:gd name="T62" fmla="*/ 55 w 58"/>
                <a:gd name="T63" fmla="*/ 68 h 83"/>
                <a:gd name="T64" fmla="*/ 58 w 58"/>
                <a:gd name="T65" fmla="*/ 56 h 83"/>
                <a:gd name="T66" fmla="*/ 55 w 58"/>
                <a:gd name="T67" fmla="*/ 46 h 83"/>
                <a:gd name="T68" fmla="*/ 15 w 58"/>
                <a:gd name="T69" fmla="*/ 28 h 83"/>
                <a:gd name="T70" fmla="*/ 12 w 58"/>
                <a:gd name="T71" fmla="*/ 22 h 83"/>
                <a:gd name="T72" fmla="*/ 16 w 58"/>
                <a:gd name="T73" fmla="*/ 14 h 83"/>
                <a:gd name="T74" fmla="*/ 25 w 58"/>
                <a:gd name="T75" fmla="*/ 11 h 83"/>
                <a:gd name="T76" fmla="*/ 25 w 58"/>
                <a:gd name="T77" fmla="*/ 33 h 83"/>
                <a:gd name="T78" fmla="*/ 15 w 58"/>
                <a:gd name="T79" fmla="*/ 28 h 83"/>
                <a:gd name="T80" fmla="*/ 46 w 58"/>
                <a:gd name="T81" fmla="*/ 64 h 83"/>
                <a:gd name="T82" fmla="*/ 40 w 58"/>
                <a:gd name="T83" fmla="*/ 68 h 83"/>
                <a:gd name="T84" fmla="*/ 33 w 58"/>
                <a:gd name="T85" fmla="*/ 70 h 83"/>
                <a:gd name="T86" fmla="*/ 33 w 58"/>
                <a:gd name="T87" fmla="*/ 45 h 83"/>
                <a:gd name="T88" fmla="*/ 40 w 58"/>
                <a:gd name="T89" fmla="*/ 47 h 83"/>
                <a:gd name="T90" fmla="*/ 47 w 58"/>
                <a:gd name="T91" fmla="*/ 51 h 83"/>
                <a:gd name="T92" fmla="*/ 49 w 58"/>
                <a:gd name="T93" fmla="*/ 57 h 83"/>
                <a:gd name="T94" fmla="*/ 46 w 58"/>
                <a:gd name="T95" fmla="*/ 6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8" h="83">
                  <a:moveTo>
                    <a:pt x="55" y="46"/>
                  </a:moveTo>
                  <a:cubicBezTo>
                    <a:pt x="53" y="43"/>
                    <a:pt x="50" y="40"/>
                    <a:pt x="45" y="38"/>
                  </a:cubicBezTo>
                  <a:cubicBezTo>
                    <a:pt x="43" y="37"/>
                    <a:pt x="39" y="36"/>
                    <a:pt x="33" y="35"/>
                  </a:cubicBezTo>
                  <a:cubicBezTo>
                    <a:pt x="33" y="11"/>
                    <a:pt x="33" y="11"/>
                    <a:pt x="33" y="11"/>
                  </a:cubicBezTo>
                  <a:cubicBezTo>
                    <a:pt x="36" y="11"/>
                    <a:pt x="39" y="13"/>
                    <a:pt x="41" y="14"/>
                  </a:cubicBezTo>
                  <a:cubicBezTo>
                    <a:pt x="44" y="17"/>
                    <a:pt x="46" y="20"/>
                    <a:pt x="46" y="25"/>
                  </a:cubicBezTo>
                  <a:cubicBezTo>
                    <a:pt x="56" y="24"/>
                    <a:pt x="56" y="24"/>
                    <a:pt x="56" y="24"/>
                  </a:cubicBezTo>
                  <a:cubicBezTo>
                    <a:pt x="56" y="20"/>
                    <a:pt x="54" y="16"/>
                    <a:pt x="52" y="12"/>
                  </a:cubicBezTo>
                  <a:cubicBezTo>
                    <a:pt x="50" y="9"/>
                    <a:pt x="47" y="6"/>
                    <a:pt x="43" y="5"/>
                  </a:cubicBezTo>
                  <a:cubicBezTo>
                    <a:pt x="40" y="3"/>
                    <a:pt x="36" y="3"/>
                    <a:pt x="33" y="2"/>
                  </a:cubicBezTo>
                  <a:cubicBezTo>
                    <a:pt x="33" y="0"/>
                    <a:pt x="33" y="0"/>
                    <a:pt x="33" y="0"/>
                  </a:cubicBezTo>
                  <a:cubicBezTo>
                    <a:pt x="25" y="0"/>
                    <a:pt x="25" y="0"/>
                    <a:pt x="25" y="0"/>
                  </a:cubicBezTo>
                  <a:cubicBezTo>
                    <a:pt x="25" y="2"/>
                    <a:pt x="25" y="2"/>
                    <a:pt x="25" y="2"/>
                  </a:cubicBezTo>
                  <a:cubicBezTo>
                    <a:pt x="21" y="2"/>
                    <a:pt x="18" y="3"/>
                    <a:pt x="15" y="5"/>
                  </a:cubicBezTo>
                  <a:cubicBezTo>
                    <a:pt x="11" y="6"/>
                    <a:pt x="8" y="9"/>
                    <a:pt x="6" y="12"/>
                  </a:cubicBezTo>
                  <a:cubicBezTo>
                    <a:pt x="4" y="15"/>
                    <a:pt x="3" y="19"/>
                    <a:pt x="3" y="22"/>
                  </a:cubicBezTo>
                  <a:cubicBezTo>
                    <a:pt x="3" y="26"/>
                    <a:pt x="3" y="29"/>
                    <a:pt x="5" y="32"/>
                  </a:cubicBezTo>
                  <a:cubicBezTo>
                    <a:pt x="7" y="34"/>
                    <a:pt x="9" y="37"/>
                    <a:pt x="13" y="39"/>
                  </a:cubicBezTo>
                  <a:cubicBezTo>
                    <a:pt x="15" y="40"/>
                    <a:pt x="19" y="41"/>
                    <a:pt x="25" y="43"/>
                  </a:cubicBezTo>
                  <a:cubicBezTo>
                    <a:pt x="25" y="69"/>
                    <a:pt x="25" y="69"/>
                    <a:pt x="25" y="69"/>
                  </a:cubicBezTo>
                  <a:cubicBezTo>
                    <a:pt x="23" y="69"/>
                    <a:pt x="21" y="68"/>
                    <a:pt x="19" y="68"/>
                  </a:cubicBezTo>
                  <a:cubicBezTo>
                    <a:pt x="16" y="66"/>
                    <a:pt x="14" y="64"/>
                    <a:pt x="12" y="62"/>
                  </a:cubicBezTo>
                  <a:cubicBezTo>
                    <a:pt x="10" y="59"/>
                    <a:pt x="9" y="56"/>
                    <a:pt x="9" y="53"/>
                  </a:cubicBezTo>
                  <a:cubicBezTo>
                    <a:pt x="0" y="54"/>
                    <a:pt x="0" y="54"/>
                    <a:pt x="0" y="54"/>
                  </a:cubicBezTo>
                  <a:cubicBezTo>
                    <a:pt x="0" y="58"/>
                    <a:pt x="1" y="63"/>
                    <a:pt x="4" y="67"/>
                  </a:cubicBezTo>
                  <a:cubicBezTo>
                    <a:pt x="6" y="71"/>
                    <a:pt x="10" y="74"/>
                    <a:pt x="14" y="76"/>
                  </a:cubicBezTo>
                  <a:cubicBezTo>
                    <a:pt x="17" y="77"/>
                    <a:pt x="21" y="78"/>
                    <a:pt x="25" y="78"/>
                  </a:cubicBezTo>
                  <a:cubicBezTo>
                    <a:pt x="25" y="83"/>
                    <a:pt x="25" y="83"/>
                    <a:pt x="25" y="83"/>
                  </a:cubicBezTo>
                  <a:cubicBezTo>
                    <a:pt x="33" y="83"/>
                    <a:pt x="33" y="83"/>
                    <a:pt x="33" y="83"/>
                  </a:cubicBezTo>
                  <a:cubicBezTo>
                    <a:pt x="33" y="78"/>
                    <a:pt x="33" y="78"/>
                    <a:pt x="33" y="78"/>
                  </a:cubicBezTo>
                  <a:cubicBezTo>
                    <a:pt x="37" y="78"/>
                    <a:pt x="41" y="77"/>
                    <a:pt x="45" y="76"/>
                  </a:cubicBezTo>
                  <a:cubicBezTo>
                    <a:pt x="49" y="74"/>
                    <a:pt x="52" y="71"/>
                    <a:pt x="55" y="68"/>
                  </a:cubicBezTo>
                  <a:cubicBezTo>
                    <a:pt x="57" y="64"/>
                    <a:pt x="58" y="60"/>
                    <a:pt x="58" y="56"/>
                  </a:cubicBezTo>
                  <a:cubicBezTo>
                    <a:pt x="58" y="52"/>
                    <a:pt x="57" y="49"/>
                    <a:pt x="55" y="46"/>
                  </a:cubicBezTo>
                  <a:close/>
                  <a:moveTo>
                    <a:pt x="15" y="28"/>
                  </a:moveTo>
                  <a:cubicBezTo>
                    <a:pt x="13" y="27"/>
                    <a:pt x="12" y="25"/>
                    <a:pt x="12" y="22"/>
                  </a:cubicBezTo>
                  <a:cubicBezTo>
                    <a:pt x="12" y="19"/>
                    <a:pt x="13" y="16"/>
                    <a:pt x="16" y="14"/>
                  </a:cubicBezTo>
                  <a:cubicBezTo>
                    <a:pt x="18" y="12"/>
                    <a:pt x="21" y="11"/>
                    <a:pt x="25" y="11"/>
                  </a:cubicBezTo>
                  <a:cubicBezTo>
                    <a:pt x="25" y="33"/>
                    <a:pt x="25" y="33"/>
                    <a:pt x="25" y="33"/>
                  </a:cubicBezTo>
                  <a:cubicBezTo>
                    <a:pt x="20" y="31"/>
                    <a:pt x="16" y="30"/>
                    <a:pt x="15" y="28"/>
                  </a:cubicBezTo>
                  <a:close/>
                  <a:moveTo>
                    <a:pt x="46" y="64"/>
                  </a:moveTo>
                  <a:cubicBezTo>
                    <a:pt x="45" y="65"/>
                    <a:pt x="43" y="67"/>
                    <a:pt x="40" y="68"/>
                  </a:cubicBezTo>
                  <a:cubicBezTo>
                    <a:pt x="38" y="69"/>
                    <a:pt x="36" y="69"/>
                    <a:pt x="33" y="70"/>
                  </a:cubicBezTo>
                  <a:cubicBezTo>
                    <a:pt x="33" y="45"/>
                    <a:pt x="33" y="45"/>
                    <a:pt x="33" y="45"/>
                  </a:cubicBezTo>
                  <a:cubicBezTo>
                    <a:pt x="36" y="46"/>
                    <a:pt x="39" y="46"/>
                    <a:pt x="40" y="47"/>
                  </a:cubicBezTo>
                  <a:cubicBezTo>
                    <a:pt x="43" y="48"/>
                    <a:pt x="45" y="49"/>
                    <a:pt x="47" y="51"/>
                  </a:cubicBezTo>
                  <a:cubicBezTo>
                    <a:pt x="48" y="53"/>
                    <a:pt x="49" y="55"/>
                    <a:pt x="49" y="57"/>
                  </a:cubicBezTo>
                  <a:cubicBezTo>
                    <a:pt x="49" y="59"/>
                    <a:pt x="48" y="62"/>
                    <a:pt x="46" y="64"/>
                  </a:cubicBez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1798D2"/>
                </a:solidFill>
                <a:latin typeface="Roboto Light"/>
              </a:endParaRPr>
            </a:p>
          </p:txBody>
        </p:sp>
      </p:grpSp>
      <p:sp>
        <p:nvSpPr>
          <p:cNvPr id="26" name="Rectangle 25"/>
          <p:cNvSpPr/>
          <p:nvPr/>
        </p:nvSpPr>
        <p:spPr>
          <a:xfrm>
            <a:off x="852337" y="2940101"/>
            <a:ext cx="9350154" cy="8211275"/>
          </a:xfrm>
          <a:prstGeom prst="rect">
            <a:avLst/>
          </a:prstGeom>
        </p:spPr>
        <p:txBody>
          <a:bodyPr wrap="square">
            <a:spAutoFit/>
          </a:bodyPr>
          <a:lstStyle/>
          <a:p>
            <a:pPr defTabSz="2438584"/>
            <a:r>
              <a:rPr lang="en-US" sz="2800" dirty="0">
                <a:solidFill>
                  <a:srgbClr val="57565A"/>
                </a:solidFill>
                <a:latin typeface="Roboto Light"/>
              </a:rPr>
              <a:t>dolor sit </a:t>
            </a:r>
            <a:r>
              <a:rPr lang="en-US" sz="2800" dirty="0" err="1">
                <a:solidFill>
                  <a:srgbClr val="57565A"/>
                </a:solidFill>
                <a:latin typeface="Roboto Light"/>
              </a:rPr>
              <a:t>amet</a:t>
            </a:r>
            <a:r>
              <a:rPr lang="en-US" sz="2800" dirty="0">
                <a:solidFill>
                  <a:srgbClr val="57565A"/>
                </a:solidFill>
                <a:latin typeface="Roboto Light"/>
              </a:rPr>
              <a:t>, </a:t>
            </a:r>
            <a:r>
              <a:rPr lang="en-US" sz="2800" dirty="0" err="1">
                <a:solidFill>
                  <a:srgbClr val="57565A"/>
                </a:solidFill>
                <a:latin typeface="Roboto Light"/>
              </a:rPr>
              <a:t>consectetur</a:t>
            </a:r>
            <a:r>
              <a:rPr lang="en-US" sz="2800" dirty="0">
                <a:solidFill>
                  <a:srgbClr val="57565A"/>
                </a:solidFill>
                <a:latin typeface="Roboto Light"/>
              </a:rPr>
              <a:t> </a:t>
            </a:r>
            <a:r>
              <a:rPr lang="en-US" sz="2800" dirty="0" err="1">
                <a:solidFill>
                  <a:srgbClr val="57565A"/>
                </a:solidFill>
                <a:latin typeface="Roboto Light"/>
              </a:rPr>
              <a:t>adipiscing</a:t>
            </a:r>
            <a:r>
              <a:rPr lang="en-US" sz="2800" dirty="0">
                <a:solidFill>
                  <a:srgbClr val="57565A"/>
                </a:solidFill>
                <a:latin typeface="Roboto Light"/>
              </a:rPr>
              <a:t> </a:t>
            </a:r>
            <a:r>
              <a:rPr lang="en-US" sz="2800" dirty="0" err="1">
                <a:solidFill>
                  <a:srgbClr val="57565A"/>
                </a:solidFill>
                <a:latin typeface="Roboto Light"/>
              </a:rPr>
              <a:t>elit</a:t>
            </a:r>
            <a:r>
              <a:rPr lang="en-US" sz="2800" dirty="0">
                <a:solidFill>
                  <a:srgbClr val="57565A"/>
                </a:solidFill>
                <a:latin typeface="Roboto Light"/>
              </a:rPr>
              <a:t>. </a:t>
            </a:r>
            <a:r>
              <a:rPr lang="en-US" sz="2800" dirty="0" err="1">
                <a:solidFill>
                  <a:srgbClr val="57565A"/>
                </a:solidFill>
                <a:latin typeface="Roboto Light"/>
              </a:rPr>
              <a:t>Nunc</a:t>
            </a:r>
            <a:r>
              <a:rPr lang="en-US" sz="2800" dirty="0">
                <a:solidFill>
                  <a:srgbClr val="57565A"/>
                </a:solidFill>
                <a:latin typeface="Roboto Light"/>
              </a:rPr>
              <a:t> </a:t>
            </a:r>
            <a:r>
              <a:rPr lang="en-US" sz="2800" dirty="0" err="1">
                <a:solidFill>
                  <a:srgbClr val="57565A"/>
                </a:solidFill>
                <a:latin typeface="Roboto Light"/>
              </a:rPr>
              <a:t>eget</a:t>
            </a:r>
            <a:r>
              <a:rPr lang="en-US" sz="2800" dirty="0">
                <a:solidFill>
                  <a:srgbClr val="57565A"/>
                </a:solidFill>
                <a:latin typeface="Roboto Light"/>
              </a:rPr>
              <a:t> </a:t>
            </a:r>
            <a:r>
              <a:rPr lang="en-US" sz="2800" dirty="0" err="1">
                <a:solidFill>
                  <a:srgbClr val="57565A"/>
                </a:solidFill>
                <a:latin typeface="Roboto Light"/>
              </a:rPr>
              <a:t>urna</a:t>
            </a:r>
            <a:r>
              <a:rPr lang="en-US" sz="2800" dirty="0">
                <a:solidFill>
                  <a:srgbClr val="57565A"/>
                </a:solidFill>
                <a:latin typeface="Roboto Light"/>
              </a:rPr>
              <a:t> </a:t>
            </a:r>
            <a:r>
              <a:rPr lang="en-US" sz="2800" dirty="0" err="1">
                <a:solidFill>
                  <a:srgbClr val="57565A"/>
                </a:solidFill>
                <a:latin typeface="Roboto Light"/>
              </a:rPr>
              <a:t>purus</a:t>
            </a:r>
            <a:r>
              <a:rPr lang="en-US" sz="2800" dirty="0">
                <a:solidFill>
                  <a:srgbClr val="57565A"/>
                </a:solidFill>
                <a:latin typeface="Roboto Light"/>
              </a:rPr>
              <a:t>. Integer </a:t>
            </a:r>
            <a:r>
              <a:rPr lang="en-US" sz="2800" dirty="0" err="1">
                <a:solidFill>
                  <a:srgbClr val="57565A"/>
                </a:solidFill>
                <a:latin typeface="Roboto Light"/>
              </a:rPr>
              <a:t>vehicula</a:t>
            </a:r>
            <a:r>
              <a:rPr lang="en-US" sz="2800" dirty="0">
                <a:solidFill>
                  <a:srgbClr val="57565A"/>
                </a:solidFill>
                <a:latin typeface="Roboto Light"/>
              </a:rPr>
              <a:t> </a:t>
            </a:r>
            <a:r>
              <a:rPr lang="en-US" sz="2800" dirty="0" err="1">
                <a:solidFill>
                  <a:srgbClr val="57565A"/>
                </a:solidFill>
                <a:latin typeface="Roboto Light"/>
              </a:rPr>
              <a:t>nulla</a:t>
            </a:r>
            <a:r>
              <a:rPr lang="en-US" sz="2800" dirty="0">
                <a:solidFill>
                  <a:srgbClr val="57565A"/>
                </a:solidFill>
                <a:latin typeface="Roboto Light"/>
              </a:rPr>
              <a:t> </a:t>
            </a:r>
            <a:r>
              <a:rPr lang="en-US" sz="2800" dirty="0" err="1">
                <a:solidFill>
                  <a:srgbClr val="57565A"/>
                </a:solidFill>
                <a:latin typeface="Roboto Light"/>
              </a:rPr>
              <a:t>eget</a:t>
            </a:r>
            <a:r>
              <a:rPr lang="en-US" sz="2800" dirty="0">
                <a:solidFill>
                  <a:srgbClr val="57565A"/>
                </a:solidFill>
                <a:latin typeface="Roboto Light"/>
              </a:rPr>
              <a:t> dictum </a:t>
            </a:r>
            <a:r>
              <a:rPr lang="en-US" sz="2800" dirty="0" err="1">
                <a:solidFill>
                  <a:srgbClr val="57565A"/>
                </a:solidFill>
                <a:latin typeface="Roboto Light"/>
              </a:rPr>
              <a:t>sollicitudin</a:t>
            </a:r>
            <a:r>
              <a:rPr lang="en-US" sz="2800" dirty="0">
                <a:solidFill>
                  <a:srgbClr val="57565A"/>
                </a:solidFill>
                <a:latin typeface="Roboto Light"/>
              </a:rPr>
              <a:t>. Is </a:t>
            </a:r>
            <a:r>
              <a:rPr lang="en-US" sz="2800" dirty="0" err="1">
                <a:solidFill>
                  <a:srgbClr val="57565A"/>
                </a:solidFill>
                <a:latin typeface="Roboto Light"/>
              </a:rPr>
              <a:t>Proin</a:t>
            </a:r>
            <a:r>
              <a:rPr lang="en-US" sz="2800" dirty="0">
                <a:solidFill>
                  <a:srgbClr val="57565A"/>
                </a:solidFill>
                <a:latin typeface="Roboto Light"/>
              </a:rPr>
              <a:t> et </a:t>
            </a:r>
            <a:r>
              <a:rPr lang="en-US" sz="2800" dirty="0" err="1">
                <a:solidFill>
                  <a:srgbClr val="57565A"/>
                </a:solidFill>
                <a:latin typeface="Roboto Light"/>
              </a:rPr>
              <a:t>enim</a:t>
            </a:r>
            <a:r>
              <a:rPr lang="en-US" sz="2800" dirty="0">
                <a:solidFill>
                  <a:srgbClr val="57565A"/>
                </a:solidFill>
                <a:latin typeface="Roboto Light"/>
              </a:rPr>
              <a:t> </a:t>
            </a:r>
            <a:r>
              <a:rPr lang="en-US" sz="2800" dirty="0" err="1">
                <a:solidFill>
                  <a:srgbClr val="57565A"/>
                </a:solidFill>
                <a:latin typeface="Roboto Light"/>
              </a:rPr>
              <a:t>scelerisque</a:t>
            </a:r>
            <a:r>
              <a:rPr lang="en-US" sz="2800" dirty="0">
                <a:solidFill>
                  <a:srgbClr val="57565A"/>
                </a:solidFill>
                <a:latin typeface="Roboto Light"/>
              </a:rPr>
              <a:t>, </a:t>
            </a:r>
            <a:r>
              <a:rPr lang="en-US" sz="2800" dirty="0" err="1">
                <a:solidFill>
                  <a:srgbClr val="57565A"/>
                </a:solidFill>
                <a:latin typeface="Roboto Light"/>
              </a:rPr>
              <a:t>imperdiet</a:t>
            </a:r>
            <a:r>
              <a:rPr lang="en-US" sz="2800" dirty="0">
                <a:solidFill>
                  <a:srgbClr val="57565A"/>
                </a:solidFill>
                <a:latin typeface="Roboto Light"/>
              </a:rPr>
              <a:t> </a:t>
            </a:r>
            <a:r>
              <a:rPr lang="en-US" sz="2800" dirty="0" err="1">
                <a:solidFill>
                  <a:srgbClr val="57565A"/>
                </a:solidFill>
                <a:latin typeface="Roboto Light"/>
              </a:rPr>
              <a:t>diam</a:t>
            </a:r>
            <a:r>
              <a:rPr lang="en-US" sz="2800" dirty="0">
                <a:solidFill>
                  <a:srgbClr val="57565A"/>
                </a:solidFill>
                <a:latin typeface="Roboto Light"/>
              </a:rPr>
              <a:t> </a:t>
            </a:r>
            <a:r>
              <a:rPr lang="en-US" sz="2800" dirty="0" err="1">
                <a:solidFill>
                  <a:srgbClr val="57565A"/>
                </a:solidFill>
                <a:latin typeface="Roboto Light"/>
              </a:rPr>
              <a:t>nec</a:t>
            </a:r>
            <a:r>
              <a:rPr lang="en-US" sz="2800" dirty="0">
                <a:solidFill>
                  <a:srgbClr val="57565A"/>
                </a:solidFill>
                <a:latin typeface="Roboto Light"/>
              </a:rPr>
              <a:t>, </a:t>
            </a:r>
            <a:r>
              <a:rPr lang="en-US" sz="2800" dirty="0" err="1">
                <a:solidFill>
                  <a:srgbClr val="57565A"/>
                </a:solidFill>
                <a:latin typeface="Roboto Light"/>
              </a:rPr>
              <a:t>sollicitudin</a:t>
            </a:r>
            <a:r>
              <a:rPr lang="en-US" sz="2800" dirty="0">
                <a:solidFill>
                  <a:srgbClr val="57565A"/>
                </a:solidFill>
                <a:latin typeface="Roboto Light"/>
              </a:rPr>
              <a:t> </a:t>
            </a:r>
            <a:r>
              <a:rPr lang="en-US" sz="2800" dirty="0" err="1">
                <a:solidFill>
                  <a:srgbClr val="57565A"/>
                </a:solidFill>
                <a:latin typeface="Roboto Light"/>
              </a:rPr>
              <a:t>Duis</a:t>
            </a:r>
            <a:r>
              <a:rPr lang="en-US" sz="2800" dirty="0">
                <a:solidFill>
                  <a:srgbClr val="57565A"/>
                </a:solidFill>
                <a:latin typeface="Roboto Light"/>
              </a:rPr>
              <a:t> non </a:t>
            </a:r>
            <a:r>
              <a:rPr lang="en-US" sz="2800" dirty="0" err="1">
                <a:solidFill>
                  <a:srgbClr val="57565A"/>
                </a:solidFill>
                <a:latin typeface="Roboto Light"/>
              </a:rPr>
              <a:t>neque</a:t>
            </a:r>
            <a:r>
              <a:rPr lang="en-US" sz="2800" dirty="0">
                <a:solidFill>
                  <a:srgbClr val="57565A"/>
                </a:solidFill>
                <a:latin typeface="Roboto Light"/>
              </a:rPr>
              <a:t> </a:t>
            </a:r>
            <a:r>
              <a:rPr lang="en-US" sz="2800" dirty="0" err="1">
                <a:solidFill>
                  <a:srgbClr val="57565A"/>
                </a:solidFill>
                <a:latin typeface="Roboto Light"/>
              </a:rPr>
              <a:t>vehicula</a:t>
            </a:r>
            <a:r>
              <a:rPr lang="en-US" sz="2800" dirty="0">
                <a:solidFill>
                  <a:srgbClr val="57565A"/>
                </a:solidFill>
                <a:latin typeface="Roboto Light"/>
              </a:rPr>
              <a:t> </a:t>
            </a:r>
            <a:r>
              <a:rPr lang="en-US" sz="2800" dirty="0" err="1">
                <a:solidFill>
                  <a:srgbClr val="57565A"/>
                </a:solidFill>
                <a:latin typeface="Roboto Light"/>
              </a:rPr>
              <a:t>nibh</a:t>
            </a:r>
            <a:r>
              <a:rPr lang="en-US" sz="2800" dirty="0">
                <a:solidFill>
                  <a:srgbClr val="57565A"/>
                </a:solidFill>
                <a:latin typeface="Roboto Light"/>
              </a:rPr>
              <a:t> </a:t>
            </a:r>
            <a:r>
              <a:rPr lang="en-US" sz="2800" dirty="0" err="1">
                <a:solidFill>
                  <a:srgbClr val="57565A"/>
                </a:solidFill>
                <a:latin typeface="Roboto Light"/>
              </a:rPr>
              <a:t>interdum</a:t>
            </a:r>
            <a:r>
              <a:rPr lang="en-US" sz="2800" dirty="0">
                <a:solidFill>
                  <a:srgbClr val="57565A"/>
                </a:solidFill>
                <a:latin typeface="Roboto Light"/>
              </a:rPr>
              <a:t> </a:t>
            </a:r>
            <a:r>
              <a:rPr lang="en-US" sz="2800" dirty="0" err="1">
                <a:solidFill>
                  <a:srgbClr val="57565A"/>
                </a:solidFill>
                <a:latin typeface="Roboto Light"/>
              </a:rPr>
              <a:t>egestas</a:t>
            </a:r>
            <a:r>
              <a:rPr lang="en-US" sz="2800" dirty="0">
                <a:solidFill>
                  <a:srgbClr val="57565A"/>
                </a:solidFill>
                <a:latin typeface="Roboto Light"/>
              </a:rPr>
              <a:t>. </a:t>
            </a:r>
            <a:r>
              <a:rPr lang="en-US" sz="2800" dirty="0" err="1">
                <a:solidFill>
                  <a:srgbClr val="57565A"/>
                </a:solidFill>
                <a:latin typeface="Roboto Light"/>
              </a:rPr>
              <a:t>Amet</a:t>
            </a:r>
            <a:r>
              <a:rPr lang="en-US" sz="2800" dirty="0">
                <a:solidFill>
                  <a:srgbClr val="57565A"/>
                </a:solidFill>
                <a:latin typeface="Roboto Light"/>
              </a:rPr>
              <a:t> Maecenas </a:t>
            </a:r>
            <a:r>
              <a:rPr lang="en-US" sz="2800" dirty="0" err="1">
                <a:solidFill>
                  <a:srgbClr val="57565A"/>
                </a:solidFill>
                <a:latin typeface="Roboto Light"/>
              </a:rPr>
              <a:t>vulputate</a:t>
            </a:r>
            <a:r>
              <a:rPr lang="en-US" sz="2800" dirty="0">
                <a:solidFill>
                  <a:srgbClr val="57565A"/>
                </a:solidFill>
                <a:latin typeface="Roboto Light"/>
              </a:rPr>
              <a:t> </a:t>
            </a:r>
            <a:r>
              <a:rPr lang="en-US" sz="2800" dirty="0" err="1">
                <a:solidFill>
                  <a:srgbClr val="57565A"/>
                </a:solidFill>
                <a:latin typeface="Roboto Light"/>
              </a:rPr>
              <a:t>luctus</a:t>
            </a:r>
            <a:r>
              <a:rPr lang="en-US" sz="2800" dirty="0">
                <a:solidFill>
                  <a:srgbClr val="57565A"/>
                </a:solidFill>
                <a:latin typeface="Roboto Light"/>
              </a:rPr>
              <a:t> ligula, </a:t>
            </a:r>
            <a:r>
              <a:rPr lang="en-US" sz="2800" dirty="0" err="1">
                <a:solidFill>
                  <a:srgbClr val="57565A"/>
                </a:solidFill>
                <a:latin typeface="Roboto Light"/>
              </a:rPr>
              <a:t>ut</a:t>
            </a:r>
            <a:r>
              <a:rPr lang="en-US" sz="2800" dirty="0">
                <a:solidFill>
                  <a:srgbClr val="57565A"/>
                </a:solidFill>
                <a:latin typeface="Roboto Light"/>
              </a:rPr>
              <a:t> ferment </a:t>
            </a:r>
          </a:p>
          <a:p>
            <a:pPr defTabSz="2438584"/>
            <a:endParaRPr lang="en-US" sz="2800" dirty="0">
              <a:solidFill>
                <a:srgbClr val="57565A"/>
              </a:solidFill>
              <a:latin typeface="Roboto Light"/>
            </a:endParaRPr>
          </a:p>
          <a:p>
            <a:pPr defTabSz="2438584"/>
            <a:r>
              <a:rPr lang="en-US" sz="2800" dirty="0" err="1">
                <a:solidFill>
                  <a:srgbClr val="57565A"/>
                </a:solidFill>
                <a:latin typeface="Roboto Light"/>
              </a:rPr>
              <a:t>Nunc</a:t>
            </a:r>
            <a:r>
              <a:rPr lang="en-US" sz="2800" dirty="0">
                <a:solidFill>
                  <a:srgbClr val="57565A"/>
                </a:solidFill>
                <a:latin typeface="Roboto Light"/>
              </a:rPr>
              <a:t> </a:t>
            </a:r>
            <a:r>
              <a:rPr lang="en-US" sz="2800" dirty="0" err="1">
                <a:solidFill>
                  <a:srgbClr val="57565A"/>
                </a:solidFill>
                <a:latin typeface="Roboto Light"/>
              </a:rPr>
              <a:t>eget</a:t>
            </a:r>
            <a:r>
              <a:rPr lang="en-US" sz="2800" dirty="0">
                <a:solidFill>
                  <a:srgbClr val="57565A"/>
                </a:solidFill>
                <a:latin typeface="Roboto Light"/>
              </a:rPr>
              <a:t> </a:t>
            </a:r>
            <a:r>
              <a:rPr lang="en-US" sz="2800" dirty="0" err="1">
                <a:solidFill>
                  <a:srgbClr val="57565A"/>
                </a:solidFill>
                <a:latin typeface="Roboto Light"/>
              </a:rPr>
              <a:t>urna</a:t>
            </a:r>
            <a:r>
              <a:rPr lang="en-US" sz="2800" dirty="0">
                <a:solidFill>
                  <a:srgbClr val="57565A"/>
                </a:solidFill>
                <a:latin typeface="Roboto Light"/>
              </a:rPr>
              <a:t> </a:t>
            </a:r>
            <a:r>
              <a:rPr lang="en-US" sz="2800" dirty="0" err="1">
                <a:solidFill>
                  <a:srgbClr val="57565A"/>
                </a:solidFill>
                <a:latin typeface="Roboto Light"/>
              </a:rPr>
              <a:t>purus</a:t>
            </a:r>
            <a:r>
              <a:rPr lang="en-US" sz="2800" dirty="0">
                <a:solidFill>
                  <a:srgbClr val="57565A"/>
                </a:solidFill>
                <a:latin typeface="Roboto Light"/>
              </a:rPr>
              <a:t>. Integer </a:t>
            </a:r>
            <a:r>
              <a:rPr lang="en-US" sz="2800" dirty="0" err="1">
                <a:solidFill>
                  <a:srgbClr val="57565A"/>
                </a:solidFill>
                <a:latin typeface="Roboto Light"/>
              </a:rPr>
              <a:t>vehicula</a:t>
            </a:r>
            <a:r>
              <a:rPr lang="en-US" sz="2800" dirty="0">
                <a:solidFill>
                  <a:srgbClr val="57565A"/>
                </a:solidFill>
                <a:latin typeface="Roboto Light"/>
              </a:rPr>
              <a:t> </a:t>
            </a:r>
            <a:r>
              <a:rPr lang="en-US" sz="2800" dirty="0" err="1">
                <a:solidFill>
                  <a:srgbClr val="57565A"/>
                </a:solidFill>
                <a:latin typeface="Roboto Light"/>
              </a:rPr>
              <a:t>nulla</a:t>
            </a:r>
            <a:r>
              <a:rPr lang="en-US" sz="2800" dirty="0">
                <a:solidFill>
                  <a:srgbClr val="57565A"/>
                </a:solidFill>
                <a:latin typeface="Roboto Light"/>
              </a:rPr>
              <a:t> </a:t>
            </a:r>
            <a:r>
              <a:rPr lang="en-US" sz="2800" dirty="0" err="1">
                <a:solidFill>
                  <a:srgbClr val="57565A"/>
                </a:solidFill>
                <a:latin typeface="Roboto Light"/>
              </a:rPr>
              <a:t>eget</a:t>
            </a:r>
            <a:r>
              <a:rPr lang="en-US" sz="2800" dirty="0">
                <a:solidFill>
                  <a:srgbClr val="57565A"/>
                </a:solidFill>
                <a:latin typeface="Roboto Light"/>
              </a:rPr>
              <a:t> dictum </a:t>
            </a:r>
            <a:r>
              <a:rPr lang="en-US" sz="2800" dirty="0" err="1">
                <a:solidFill>
                  <a:srgbClr val="57565A"/>
                </a:solidFill>
                <a:latin typeface="Roboto Light"/>
              </a:rPr>
              <a:t>sollicitudin</a:t>
            </a:r>
            <a:r>
              <a:rPr lang="en-US" sz="2800" dirty="0">
                <a:solidFill>
                  <a:srgbClr val="57565A"/>
                </a:solidFill>
                <a:latin typeface="Roboto Light"/>
              </a:rPr>
              <a:t>. </a:t>
            </a:r>
            <a:r>
              <a:rPr lang="en-US" sz="2800" dirty="0" err="1">
                <a:solidFill>
                  <a:srgbClr val="57565A"/>
                </a:solidFill>
                <a:latin typeface="Roboto Light"/>
              </a:rPr>
              <a:t>Proin</a:t>
            </a:r>
            <a:r>
              <a:rPr lang="en-US" sz="2800" dirty="0">
                <a:solidFill>
                  <a:srgbClr val="57565A"/>
                </a:solidFill>
                <a:latin typeface="Roboto Light"/>
              </a:rPr>
              <a:t> et </a:t>
            </a:r>
            <a:r>
              <a:rPr lang="en-US" sz="2800" dirty="0" err="1">
                <a:solidFill>
                  <a:srgbClr val="57565A"/>
                </a:solidFill>
                <a:latin typeface="Roboto Light"/>
              </a:rPr>
              <a:t>enim</a:t>
            </a:r>
            <a:r>
              <a:rPr lang="en-US" sz="2800" dirty="0">
                <a:solidFill>
                  <a:srgbClr val="57565A"/>
                </a:solidFill>
                <a:latin typeface="Roboto Light"/>
              </a:rPr>
              <a:t> </a:t>
            </a:r>
          </a:p>
          <a:p>
            <a:pPr defTabSz="2438584"/>
            <a:endParaRPr lang="en-US" sz="2800" dirty="0">
              <a:solidFill>
                <a:srgbClr val="57565A"/>
              </a:solidFill>
              <a:latin typeface="Roboto Light"/>
            </a:endParaRPr>
          </a:p>
          <a:p>
            <a:pPr marL="685869" indent="-685869" defTabSz="2438584">
              <a:lnSpc>
                <a:spcPct val="150000"/>
              </a:lnSpc>
              <a:buClr>
                <a:srgbClr val="1798D2"/>
              </a:buClr>
              <a:buFont typeface="Arial" panose="020B0604020202020204" pitchFamily="34" charset="0"/>
              <a:buChar char="•"/>
            </a:pPr>
            <a:r>
              <a:rPr lang="en-US" sz="2800" dirty="0">
                <a:solidFill>
                  <a:srgbClr val="1798D2"/>
                </a:solidFill>
                <a:latin typeface="Roboto Light"/>
              </a:rPr>
              <a:t>Credit Card</a:t>
            </a:r>
          </a:p>
          <a:p>
            <a:pPr marL="685869" indent="-685869" defTabSz="2438584">
              <a:lnSpc>
                <a:spcPct val="150000"/>
              </a:lnSpc>
              <a:buClr>
                <a:srgbClr val="1798D2"/>
              </a:buClr>
              <a:buFont typeface="Arial" panose="020B0604020202020204" pitchFamily="34" charset="0"/>
              <a:buChar char="•"/>
            </a:pPr>
            <a:r>
              <a:rPr lang="en-US" sz="2800" dirty="0" err="1">
                <a:solidFill>
                  <a:srgbClr val="1798D2"/>
                </a:solidFill>
                <a:latin typeface="Roboto Light"/>
              </a:rPr>
              <a:t>Paypal</a:t>
            </a:r>
            <a:endParaRPr lang="en-US" sz="2800" dirty="0">
              <a:solidFill>
                <a:srgbClr val="1798D2"/>
              </a:solidFill>
              <a:latin typeface="Roboto Light"/>
            </a:endParaRPr>
          </a:p>
          <a:p>
            <a:pPr marL="685869" indent="-685869" defTabSz="2438584">
              <a:lnSpc>
                <a:spcPct val="150000"/>
              </a:lnSpc>
              <a:buClr>
                <a:srgbClr val="1798D2"/>
              </a:buClr>
              <a:buFont typeface="Arial" panose="020B0604020202020204" pitchFamily="34" charset="0"/>
              <a:buChar char="•"/>
            </a:pPr>
            <a:r>
              <a:rPr lang="en-US" sz="2800" dirty="0">
                <a:solidFill>
                  <a:srgbClr val="1798D2"/>
                </a:solidFill>
                <a:latin typeface="Roboto Light"/>
              </a:rPr>
              <a:t>Bank Account</a:t>
            </a:r>
          </a:p>
          <a:p>
            <a:pPr defTabSz="2438584">
              <a:lnSpc>
                <a:spcPct val="89000"/>
              </a:lnSpc>
            </a:pPr>
            <a:endParaRPr lang="en-US" sz="2800" dirty="0">
              <a:solidFill>
                <a:srgbClr val="57565A"/>
              </a:solidFill>
              <a:latin typeface="Roboto Light"/>
            </a:endParaRPr>
          </a:p>
          <a:p>
            <a:pPr defTabSz="2438584">
              <a:lnSpc>
                <a:spcPct val="89000"/>
              </a:lnSpc>
            </a:pPr>
            <a:endParaRPr lang="en-US" sz="2800" dirty="0">
              <a:solidFill>
                <a:srgbClr val="57565A"/>
              </a:solidFill>
              <a:latin typeface="Roboto Light"/>
            </a:endParaRPr>
          </a:p>
          <a:p>
            <a:pPr defTabSz="2438584">
              <a:lnSpc>
                <a:spcPct val="89000"/>
              </a:lnSpc>
            </a:pPr>
            <a:r>
              <a:rPr lang="en-US" sz="2800" dirty="0" err="1">
                <a:solidFill>
                  <a:srgbClr val="57565A"/>
                </a:solidFill>
                <a:latin typeface="Roboto Light"/>
              </a:rPr>
              <a:t>Proin</a:t>
            </a:r>
            <a:r>
              <a:rPr lang="en-US" sz="2800" dirty="0">
                <a:solidFill>
                  <a:srgbClr val="57565A"/>
                </a:solidFill>
                <a:latin typeface="Roboto Light"/>
              </a:rPr>
              <a:t> et </a:t>
            </a:r>
            <a:r>
              <a:rPr lang="en-US" sz="2800" dirty="0" err="1">
                <a:solidFill>
                  <a:srgbClr val="57565A"/>
                </a:solidFill>
                <a:latin typeface="Roboto Light"/>
              </a:rPr>
              <a:t>enim</a:t>
            </a:r>
            <a:r>
              <a:rPr lang="en-US" sz="2800" dirty="0">
                <a:solidFill>
                  <a:srgbClr val="57565A"/>
                </a:solidFill>
                <a:latin typeface="Roboto Light"/>
              </a:rPr>
              <a:t> </a:t>
            </a:r>
            <a:r>
              <a:rPr lang="en-US" sz="2800" dirty="0" err="1">
                <a:solidFill>
                  <a:srgbClr val="57565A"/>
                </a:solidFill>
                <a:latin typeface="Roboto Light"/>
              </a:rPr>
              <a:t>scelerisque</a:t>
            </a:r>
            <a:r>
              <a:rPr lang="en-US" sz="2800" dirty="0">
                <a:solidFill>
                  <a:srgbClr val="57565A"/>
                </a:solidFill>
                <a:latin typeface="Roboto Light"/>
              </a:rPr>
              <a:t>, </a:t>
            </a:r>
            <a:r>
              <a:rPr lang="en-US" sz="2800" dirty="0" err="1">
                <a:solidFill>
                  <a:srgbClr val="57565A"/>
                </a:solidFill>
                <a:latin typeface="Roboto Light"/>
              </a:rPr>
              <a:t>imperdiet</a:t>
            </a:r>
            <a:r>
              <a:rPr lang="en-US" sz="2800" dirty="0">
                <a:solidFill>
                  <a:srgbClr val="57565A"/>
                </a:solidFill>
                <a:latin typeface="Roboto Light"/>
              </a:rPr>
              <a:t> </a:t>
            </a:r>
            <a:r>
              <a:rPr lang="en-US" sz="2800" dirty="0" err="1">
                <a:solidFill>
                  <a:srgbClr val="57565A"/>
                </a:solidFill>
                <a:latin typeface="Roboto Light"/>
              </a:rPr>
              <a:t>diam</a:t>
            </a:r>
            <a:r>
              <a:rPr lang="en-US" sz="2800" dirty="0">
                <a:solidFill>
                  <a:srgbClr val="57565A"/>
                </a:solidFill>
                <a:latin typeface="Roboto Light"/>
              </a:rPr>
              <a:t> </a:t>
            </a:r>
            <a:r>
              <a:rPr lang="en-US" sz="2800" dirty="0" err="1">
                <a:solidFill>
                  <a:srgbClr val="57565A"/>
                </a:solidFill>
                <a:latin typeface="Roboto Light"/>
              </a:rPr>
              <a:t>nec</a:t>
            </a:r>
            <a:r>
              <a:rPr lang="en-US" sz="2800" dirty="0">
                <a:solidFill>
                  <a:srgbClr val="57565A"/>
                </a:solidFill>
                <a:latin typeface="Roboto Light"/>
              </a:rPr>
              <a:t>, </a:t>
            </a:r>
            <a:r>
              <a:rPr lang="en-US" sz="2800" dirty="0" err="1">
                <a:solidFill>
                  <a:srgbClr val="57565A"/>
                </a:solidFill>
                <a:latin typeface="Roboto Light"/>
              </a:rPr>
              <a:t>sollicitudin</a:t>
            </a:r>
            <a:r>
              <a:rPr lang="en-US" sz="2800" dirty="0">
                <a:solidFill>
                  <a:srgbClr val="57565A"/>
                </a:solidFill>
                <a:latin typeface="Roboto Light"/>
              </a:rPr>
              <a:t> ante. </a:t>
            </a:r>
            <a:r>
              <a:rPr lang="en-US" sz="2800" dirty="0" err="1">
                <a:solidFill>
                  <a:srgbClr val="57565A"/>
                </a:solidFill>
                <a:latin typeface="Roboto Light"/>
              </a:rPr>
              <a:t>Duis</a:t>
            </a:r>
            <a:r>
              <a:rPr lang="en-US" sz="2800" dirty="0">
                <a:solidFill>
                  <a:srgbClr val="57565A"/>
                </a:solidFill>
                <a:latin typeface="Roboto Light"/>
              </a:rPr>
              <a:t> non </a:t>
            </a:r>
            <a:r>
              <a:rPr lang="en-US" sz="2800" dirty="0" err="1">
                <a:solidFill>
                  <a:srgbClr val="57565A"/>
                </a:solidFill>
                <a:latin typeface="Roboto Light"/>
              </a:rPr>
              <a:t>neque</a:t>
            </a:r>
            <a:r>
              <a:rPr lang="en-US" sz="2800" dirty="0">
                <a:solidFill>
                  <a:srgbClr val="57565A"/>
                </a:solidFill>
                <a:latin typeface="Roboto Light"/>
              </a:rPr>
              <a:t> </a:t>
            </a:r>
            <a:r>
              <a:rPr lang="en-US" sz="2800" dirty="0" err="1">
                <a:solidFill>
                  <a:srgbClr val="57565A"/>
                </a:solidFill>
                <a:latin typeface="Roboto Light"/>
              </a:rPr>
              <a:t>vehicula</a:t>
            </a:r>
            <a:r>
              <a:rPr lang="en-US" sz="2800" dirty="0">
                <a:solidFill>
                  <a:srgbClr val="57565A"/>
                </a:solidFill>
                <a:latin typeface="Roboto Light"/>
              </a:rPr>
              <a:t> </a:t>
            </a:r>
            <a:r>
              <a:rPr lang="en-US" sz="2800" dirty="0" err="1">
                <a:solidFill>
                  <a:srgbClr val="57565A"/>
                </a:solidFill>
                <a:latin typeface="Roboto Light"/>
              </a:rPr>
              <a:t>nibh</a:t>
            </a:r>
            <a:r>
              <a:rPr lang="en-US" sz="2800" dirty="0">
                <a:solidFill>
                  <a:srgbClr val="57565A"/>
                </a:solidFill>
                <a:latin typeface="Roboto Light"/>
              </a:rPr>
              <a:t> </a:t>
            </a:r>
            <a:r>
              <a:rPr lang="en-US" sz="2800" dirty="0" err="1">
                <a:solidFill>
                  <a:srgbClr val="57565A"/>
                </a:solidFill>
                <a:latin typeface="Roboto Light"/>
              </a:rPr>
              <a:t>interdum</a:t>
            </a:r>
            <a:r>
              <a:rPr lang="en-US" sz="2800" dirty="0">
                <a:solidFill>
                  <a:srgbClr val="57565A"/>
                </a:solidFill>
                <a:latin typeface="Roboto Light"/>
              </a:rPr>
              <a:t> </a:t>
            </a:r>
            <a:r>
              <a:rPr lang="en-US" sz="2800" dirty="0" err="1">
                <a:solidFill>
                  <a:srgbClr val="57565A"/>
                </a:solidFill>
                <a:latin typeface="Roboto Light"/>
              </a:rPr>
              <a:t>egestas</a:t>
            </a:r>
            <a:r>
              <a:rPr lang="en-US" sz="2800" dirty="0">
                <a:solidFill>
                  <a:srgbClr val="57565A"/>
                </a:solidFill>
                <a:latin typeface="Roboto Light"/>
              </a:rPr>
              <a:t>. Maecenas </a:t>
            </a:r>
            <a:r>
              <a:rPr lang="en-US" sz="2800" dirty="0" err="1">
                <a:solidFill>
                  <a:srgbClr val="57565A"/>
                </a:solidFill>
                <a:latin typeface="Roboto Light"/>
              </a:rPr>
              <a:t>vulputate</a:t>
            </a:r>
            <a:r>
              <a:rPr lang="en-US" sz="2800" dirty="0">
                <a:solidFill>
                  <a:srgbClr val="57565A"/>
                </a:solidFill>
                <a:latin typeface="Roboto Light"/>
              </a:rPr>
              <a:t> </a:t>
            </a:r>
            <a:r>
              <a:rPr lang="en-US" sz="2800" dirty="0" err="1">
                <a:solidFill>
                  <a:srgbClr val="57565A"/>
                </a:solidFill>
                <a:latin typeface="Roboto Light"/>
              </a:rPr>
              <a:t>luctus</a:t>
            </a:r>
            <a:r>
              <a:rPr lang="en-US" sz="2800" dirty="0">
                <a:solidFill>
                  <a:srgbClr val="57565A"/>
                </a:solidFill>
                <a:latin typeface="Roboto Light"/>
              </a:rPr>
              <a:t> ligula, </a:t>
            </a:r>
          </a:p>
          <a:p>
            <a:pPr defTabSz="2438584">
              <a:lnSpc>
                <a:spcPct val="89000"/>
              </a:lnSpc>
            </a:pPr>
            <a:endParaRPr lang="en-US" sz="2800" dirty="0">
              <a:solidFill>
                <a:srgbClr val="57565A"/>
              </a:solidFill>
              <a:latin typeface="Roboto Light"/>
            </a:endParaRPr>
          </a:p>
        </p:txBody>
      </p:sp>
    </p:spTree>
    <p:extLst>
      <p:ext uri="{BB962C8B-B14F-4D97-AF65-F5344CB8AC3E}">
        <p14:creationId xmlns:p14="http://schemas.microsoft.com/office/powerpoint/2010/main" val="3424482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300"/>
                                        <p:tgtEl>
                                          <p:spTgt spid="23"/>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3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300"/>
                                        <p:tgtEl>
                                          <p:spTgt spid="11"/>
                                        </p:tgtEl>
                                      </p:cBhvr>
                                    </p:animEffect>
                                  </p:childTnLst>
                                </p:cTn>
                              </p:par>
                              <p:par>
                                <p:cTn id="14" presetID="10" presetClass="entr" presetSubtype="0"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300"/>
                                        <p:tgtEl>
                                          <p:spTgt spid="4"/>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300"/>
                                        <p:tgtEl>
                                          <p:spTgt spid="12"/>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300"/>
                                        <p:tgtEl>
                                          <p:spTgt spid="13"/>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300"/>
                                        <p:tgtEl>
                                          <p:spTgt spid="15"/>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3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Oval 32"/>
          <p:cNvSpPr/>
          <p:nvPr/>
        </p:nvSpPr>
        <p:spPr>
          <a:xfrm>
            <a:off x="15299218" y="8480676"/>
            <a:ext cx="2722443" cy="2722443"/>
          </a:xfrm>
          <a:prstGeom prst="ellipse">
            <a:avLst/>
          </a:prstGeom>
          <a:blipFill>
            <a:blip r:embed="rId2">
              <a:extLst>
                <a:ext uri="{BEBA8EAE-BF5A-486C-A8C5-ECC9F3942E4B}">
                  <a14:imgProps xmlns:a14="http://schemas.microsoft.com/office/drawing/2010/main">
                    <a14:imgLayer r:embed="rId3">
                      <a14:imgEffect>
                        <a14:saturation sat="0"/>
                      </a14:imgEffect>
                    </a14:imgLayer>
                  </a14:imgProps>
                </a:ext>
              </a:extLst>
            </a:blip>
            <a:stretch>
              <a:fillRect/>
            </a:stretch>
          </a:blipFill>
          <a:ln w="19050">
            <a:solidFill>
              <a:schemeClr val="bg1">
                <a:lumMod val="8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 name="Title 1"/>
          <p:cNvSpPr>
            <a:spLocks noGrp="1"/>
          </p:cNvSpPr>
          <p:nvPr>
            <p:ph type="title" idx="4294967295"/>
          </p:nvPr>
        </p:nvSpPr>
        <p:spPr>
          <a:xfrm>
            <a:off x="985702" y="1824777"/>
            <a:ext cx="11351918" cy="2176188"/>
          </a:xfrm>
        </p:spPr>
        <p:txBody>
          <a:bodyPr>
            <a:noAutofit/>
          </a:bodyPr>
          <a:lstStyle/>
          <a:p>
            <a:pPr algn="l">
              <a:lnSpc>
                <a:spcPct val="100000"/>
              </a:lnSpc>
            </a:pPr>
            <a:r>
              <a:rPr lang="en-US" sz="8001" dirty="0"/>
              <a:t>WORK TOGETHER, EFFORTLESSLY</a:t>
            </a:r>
          </a:p>
        </p:txBody>
      </p:sp>
      <p:sp>
        <p:nvSpPr>
          <p:cNvPr id="26" name="Rectangle 25"/>
          <p:cNvSpPr/>
          <p:nvPr/>
        </p:nvSpPr>
        <p:spPr>
          <a:xfrm>
            <a:off x="852338" y="4690663"/>
            <a:ext cx="9254929" cy="5457575"/>
          </a:xfrm>
          <a:prstGeom prst="rect">
            <a:avLst/>
          </a:prstGeom>
        </p:spPr>
        <p:txBody>
          <a:bodyPr wrap="square">
            <a:spAutoFit/>
          </a:bodyPr>
          <a:lstStyle/>
          <a:p>
            <a:pPr defTabSz="2438584"/>
            <a:r>
              <a:rPr lang="en-US" sz="2800" dirty="0">
                <a:solidFill>
                  <a:srgbClr val="57565A"/>
                </a:solidFill>
                <a:latin typeface="Roboto Light"/>
              </a:rPr>
              <a:t>dolor sit </a:t>
            </a:r>
            <a:r>
              <a:rPr lang="en-US" sz="2800" dirty="0" err="1">
                <a:solidFill>
                  <a:srgbClr val="57565A"/>
                </a:solidFill>
                <a:latin typeface="Roboto Light"/>
              </a:rPr>
              <a:t>amet</a:t>
            </a:r>
            <a:r>
              <a:rPr lang="en-US" sz="2800" dirty="0">
                <a:solidFill>
                  <a:srgbClr val="57565A"/>
                </a:solidFill>
                <a:latin typeface="Roboto Light"/>
              </a:rPr>
              <a:t>, </a:t>
            </a:r>
            <a:r>
              <a:rPr lang="en-US" sz="2800" dirty="0" err="1">
                <a:solidFill>
                  <a:srgbClr val="57565A"/>
                </a:solidFill>
                <a:latin typeface="Roboto Light"/>
              </a:rPr>
              <a:t>consectetur</a:t>
            </a:r>
            <a:r>
              <a:rPr lang="en-US" sz="2800" dirty="0">
                <a:solidFill>
                  <a:srgbClr val="57565A"/>
                </a:solidFill>
                <a:latin typeface="Roboto Light"/>
              </a:rPr>
              <a:t> </a:t>
            </a:r>
            <a:r>
              <a:rPr lang="en-US" sz="2800" dirty="0" err="1">
                <a:solidFill>
                  <a:srgbClr val="57565A"/>
                </a:solidFill>
                <a:latin typeface="Roboto Light"/>
              </a:rPr>
              <a:t>adipiscing</a:t>
            </a:r>
            <a:r>
              <a:rPr lang="en-US" sz="2800" dirty="0">
                <a:solidFill>
                  <a:srgbClr val="57565A"/>
                </a:solidFill>
                <a:latin typeface="Roboto Light"/>
              </a:rPr>
              <a:t> </a:t>
            </a:r>
            <a:r>
              <a:rPr lang="en-US" sz="2800" dirty="0" err="1">
                <a:solidFill>
                  <a:srgbClr val="57565A"/>
                </a:solidFill>
                <a:latin typeface="Roboto Light"/>
              </a:rPr>
              <a:t>elit</a:t>
            </a:r>
            <a:r>
              <a:rPr lang="en-US" sz="2800" dirty="0">
                <a:solidFill>
                  <a:srgbClr val="57565A"/>
                </a:solidFill>
                <a:latin typeface="Roboto Light"/>
              </a:rPr>
              <a:t>. </a:t>
            </a:r>
            <a:r>
              <a:rPr lang="en-US" sz="2800" dirty="0" err="1">
                <a:solidFill>
                  <a:srgbClr val="57565A"/>
                </a:solidFill>
                <a:latin typeface="Roboto Light"/>
              </a:rPr>
              <a:t>Nunc</a:t>
            </a:r>
            <a:r>
              <a:rPr lang="en-US" sz="2800" dirty="0">
                <a:solidFill>
                  <a:srgbClr val="57565A"/>
                </a:solidFill>
                <a:latin typeface="Roboto Light"/>
              </a:rPr>
              <a:t> </a:t>
            </a:r>
            <a:r>
              <a:rPr lang="en-US" sz="2800" dirty="0" err="1">
                <a:solidFill>
                  <a:srgbClr val="57565A"/>
                </a:solidFill>
                <a:latin typeface="Roboto Light"/>
              </a:rPr>
              <a:t>eget</a:t>
            </a:r>
            <a:r>
              <a:rPr lang="en-US" sz="2800" dirty="0">
                <a:solidFill>
                  <a:srgbClr val="57565A"/>
                </a:solidFill>
                <a:latin typeface="Roboto Light"/>
              </a:rPr>
              <a:t> </a:t>
            </a:r>
            <a:r>
              <a:rPr lang="en-US" sz="2800" dirty="0" err="1">
                <a:solidFill>
                  <a:srgbClr val="57565A"/>
                </a:solidFill>
                <a:latin typeface="Roboto Light"/>
              </a:rPr>
              <a:t>urna</a:t>
            </a:r>
            <a:r>
              <a:rPr lang="en-US" sz="2800" dirty="0">
                <a:solidFill>
                  <a:srgbClr val="57565A"/>
                </a:solidFill>
                <a:latin typeface="Roboto Light"/>
              </a:rPr>
              <a:t> </a:t>
            </a:r>
            <a:r>
              <a:rPr lang="en-US" sz="2800" dirty="0" err="1">
                <a:solidFill>
                  <a:srgbClr val="57565A"/>
                </a:solidFill>
                <a:latin typeface="Roboto Light"/>
              </a:rPr>
              <a:t>purus</a:t>
            </a:r>
            <a:r>
              <a:rPr lang="en-US" sz="2800" dirty="0">
                <a:solidFill>
                  <a:srgbClr val="57565A"/>
                </a:solidFill>
                <a:latin typeface="Roboto Light"/>
              </a:rPr>
              <a:t>. Integer </a:t>
            </a:r>
            <a:r>
              <a:rPr lang="en-US" sz="2800" dirty="0" err="1">
                <a:solidFill>
                  <a:srgbClr val="57565A"/>
                </a:solidFill>
                <a:latin typeface="Roboto Light"/>
              </a:rPr>
              <a:t>vehicula</a:t>
            </a:r>
            <a:r>
              <a:rPr lang="en-US" sz="2800" dirty="0">
                <a:solidFill>
                  <a:srgbClr val="57565A"/>
                </a:solidFill>
                <a:latin typeface="Roboto Light"/>
              </a:rPr>
              <a:t> </a:t>
            </a:r>
            <a:r>
              <a:rPr lang="en-US" sz="2800" dirty="0" err="1">
                <a:solidFill>
                  <a:srgbClr val="57565A"/>
                </a:solidFill>
                <a:latin typeface="Roboto Light"/>
              </a:rPr>
              <a:t>nulla</a:t>
            </a:r>
            <a:r>
              <a:rPr lang="en-US" sz="2800" dirty="0">
                <a:solidFill>
                  <a:srgbClr val="57565A"/>
                </a:solidFill>
                <a:latin typeface="Roboto Light"/>
              </a:rPr>
              <a:t> </a:t>
            </a:r>
            <a:r>
              <a:rPr lang="en-US" sz="2800" dirty="0" err="1">
                <a:solidFill>
                  <a:srgbClr val="57565A"/>
                </a:solidFill>
                <a:latin typeface="Roboto Light"/>
              </a:rPr>
              <a:t>eget</a:t>
            </a:r>
            <a:r>
              <a:rPr lang="en-US" sz="2800" dirty="0">
                <a:solidFill>
                  <a:srgbClr val="57565A"/>
                </a:solidFill>
                <a:latin typeface="Roboto Light"/>
              </a:rPr>
              <a:t> dictum sit </a:t>
            </a:r>
            <a:r>
              <a:rPr lang="en-US" sz="2800" dirty="0" err="1">
                <a:solidFill>
                  <a:srgbClr val="57565A"/>
                </a:solidFill>
                <a:latin typeface="Roboto Light"/>
              </a:rPr>
              <a:t>sollicitudin</a:t>
            </a:r>
            <a:r>
              <a:rPr lang="en-US" sz="2800" dirty="0">
                <a:solidFill>
                  <a:srgbClr val="57565A"/>
                </a:solidFill>
                <a:latin typeface="Roboto Light"/>
              </a:rPr>
              <a:t>. Is </a:t>
            </a:r>
            <a:r>
              <a:rPr lang="en-US" sz="2800" dirty="0" err="1">
                <a:solidFill>
                  <a:srgbClr val="57565A"/>
                </a:solidFill>
                <a:latin typeface="Roboto Light"/>
              </a:rPr>
              <a:t>Proin</a:t>
            </a:r>
            <a:r>
              <a:rPr lang="en-US" sz="2800" dirty="0">
                <a:solidFill>
                  <a:srgbClr val="57565A"/>
                </a:solidFill>
                <a:latin typeface="Roboto Light"/>
              </a:rPr>
              <a:t> et </a:t>
            </a:r>
            <a:r>
              <a:rPr lang="en-US" sz="2800" dirty="0" err="1">
                <a:solidFill>
                  <a:srgbClr val="57565A"/>
                </a:solidFill>
                <a:latin typeface="Roboto Light"/>
              </a:rPr>
              <a:t>enim</a:t>
            </a:r>
            <a:r>
              <a:rPr lang="en-US" sz="2800" dirty="0">
                <a:solidFill>
                  <a:srgbClr val="57565A"/>
                </a:solidFill>
                <a:latin typeface="Roboto Light"/>
              </a:rPr>
              <a:t> </a:t>
            </a:r>
            <a:r>
              <a:rPr lang="en-US" sz="2800" dirty="0" err="1">
                <a:solidFill>
                  <a:srgbClr val="57565A"/>
                </a:solidFill>
                <a:latin typeface="Roboto Light"/>
              </a:rPr>
              <a:t>scelerisque</a:t>
            </a:r>
            <a:r>
              <a:rPr lang="en-US" sz="2800" dirty="0">
                <a:solidFill>
                  <a:srgbClr val="57565A"/>
                </a:solidFill>
                <a:latin typeface="Roboto Light"/>
              </a:rPr>
              <a:t>, </a:t>
            </a:r>
            <a:r>
              <a:rPr lang="en-US" sz="2800" dirty="0" err="1">
                <a:solidFill>
                  <a:srgbClr val="57565A"/>
                </a:solidFill>
                <a:latin typeface="Roboto Light"/>
              </a:rPr>
              <a:t>imperdiet</a:t>
            </a:r>
            <a:r>
              <a:rPr lang="en-US" sz="2800" dirty="0">
                <a:solidFill>
                  <a:srgbClr val="57565A"/>
                </a:solidFill>
                <a:latin typeface="Roboto Light"/>
              </a:rPr>
              <a:t> </a:t>
            </a:r>
            <a:r>
              <a:rPr lang="en-US" sz="2800" dirty="0" err="1">
                <a:solidFill>
                  <a:srgbClr val="57565A"/>
                </a:solidFill>
                <a:latin typeface="Roboto Light"/>
              </a:rPr>
              <a:t>diam</a:t>
            </a:r>
            <a:r>
              <a:rPr lang="en-US" sz="2800" dirty="0">
                <a:solidFill>
                  <a:srgbClr val="57565A"/>
                </a:solidFill>
                <a:latin typeface="Roboto Light"/>
              </a:rPr>
              <a:t> </a:t>
            </a:r>
            <a:r>
              <a:rPr lang="en-US" sz="2800" dirty="0" err="1">
                <a:solidFill>
                  <a:srgbClr val="57565A"/>
                </a:solidFill>
                <a:latin typeface="Roboto Light"/>
              </a:rPr>
              <a:t>nec</a:t>
            </a:r>
            <a:r>
              <a:rPr lang="en-US" sz="2800" dirty="0">
                <a:solidFill>
                  <a:srgbClr val="57565A"/>
                </a:solidFill>
                <a:latin typeface="Roboto Light"/>
              </a:rPr>
              <a:t>, </a:t>
            </a:r>
            <a:r>
              <a:rPr lang="en-US" sz="2800" dirty="0" err="1">
                <a:solidFill>
                  <a:srgbClr val="57565A"/>
                </a:solidFill>
                <a:latin typeface="Roboto Light"/>
              </a:rPr>
              <a:t>sollicitudin</a:t>
            </a:r>
            <a:r>
              <a:rPr lang="en-US" sz="2800" dirty="0">
                <a:solidFill>
                  <a:srgbClr val="57565A"/>
                </a:solidFill>
                <a:latin typeface="Roboto Light"/>
              </a:rPr>
              <a:t> </a:t>
            </a:r>
            <a:r>
              <a:rPr lang="en-US" sz="2800" dirty="0" err="1">
                <a:solidFill>
                  <a:srgbClr val="57565A"/>
                </a:solidFill>
                <a:latin typeface="Roboto Light"/>
              </a:rPr>
              <a:t>Duis</a:t>
            </a:r>
            <a:r>
              <a:rPr lang="en-US" sz="2800" dirty="0">
                <a:solidFill>
                  <a:srgbClr val="57565A"/>
                </a:solidFill>
                <a:latin typeface="Roboto Light"/>
              </a:rPr>
              <a:t> non </a:t>
            </a:r>
            <a:r>
              <a:rPr lang="en-US" sz="2800" dirty="0" err="1">
                <a:solidFill>
                  <a:srgbClr val="57565A"/>
                </a:solidFill>
                <a:latin typeface="Roboto Light"/>
              </a:rPr>
              <a:t>neque</a:t>
            </a:r>
            <a:r>
              <a:rPr lang="en-US" sz="2800" dirty="0">
                <a:solidFill>
                  <a:srgbClr val="57565A"/>
                </a:solidFill>
                <a:latin typeface="Roboto Light"/>
              </a:rPr>
              <a:t> </a:t>
            </a:r>
            <a:r>
              <a:rPr lang="en-US" sz="2800" dirty="0" err="1">
                <a:solidFill>
                  <a:srgbClr val="57565A"/>
                </a:solidFill>
                <a:latin typeface="Roboto Light"/>
              </a:rPr>
              <a:t>vehicula</a:t>
            </a:r>
            <a:r>
              <a:rPr lang="en-US" sz="2800" dirty="0">
                <a:solidFill>
                  <a:srgbClr val="57565A"/>
                </a:solidFill>
                <a:latin typeface="Roboto Light"/>
              </a:rPr>
              <a:t> </a:t>
            </a:r>
            <a:r>
              <a:rPr lang="en-US" sz="2800" dirty="0" err="1">
                <a:solidFill>
                  <a:srgbClr val="57565A"/>
                </a:solidFill>
                <a:latin typeface="Roboto Light"/>
              </a:rPr>
              <a:t>nibh</a:t>
            </a:r>
            <a:r>
              <a:rPr lang="en-US" sz="2800" dirty="0">
                <a:solidFill>
                  <a:srgbClr val="57565A"/>
                </a:solidFill>
                <a:latin typeface="Roboto Light"/>
              </a:rPr>
              <a:t> </a:t>
            </a:r>
            <a:r>
              <a:rPr lang="en-US" sz="2800" dirty="0" err="1">
                <a:solidFill>
                  <a:srgbClr val="57565A"/>
                </a:solidFill>
                <a:latin typeface="Roboto Light"/>
              </a:rPr>
              <a:t>interdum</a:t>
            </a:r>
            <a:r>
              <a:rPr lang="en-US" sz="2800" dirty="0">
                <a:solidFill>
                  <a:srgbClr val="57565A"/>
                </a:solidFill>
                <a:latin typeface="Roboto Light"/>
              </a:rPr>
              <a:t> </a:t>
            </a:r>
            <a:r>
              <a:rPr lang="en-US" sz="2800" dirty="0" err="1">
                <a:solidFill>
                  <a:srgbClr val="57565A"/>
                </a:solidFill>
                <a:latin typeface="Roboto Light"/>
              </a:rPr>
              <a:t>egestas</a:t>
            </a:r>
            <a:r>
              <a:rPr lang="en-US" sz="2800" dirty="0">
                <a:solidFill>
                  <a:srgbClr val="57565A"/>
                </a:solidFill>
                <a:latin typeface="Roboto Light"/>
              </a:rPr>
              <a:t>. </a:t>
            </a:r>
            <a:r>
              <a:rPr lang="en-US" sz="2800" dirty="0" err="1">
                <a:solidFill>
                  <a:srgbClr val="57565A"/>
                </a:solidFill>
                <a:latin typeface="Roboto Light"/>
              </a:rPr>
              <a:t>Amet</a:t>
            </a:r>
            <a:r>
              <a:rPr lang="en-US" sz="2800" dirty="0">
                <a:solidFill>
                  <a:srgbClr val="57565A"/>
                </a:solidFill>
                <a:latin typeface="Roboto Light"/>
              </a:rPr>
              <a:t> Maecenas </a:t>
            </a:r>
            <a:r>
              <a:rPr lang="en-US" sz="2800" dirty="0" err="1">
                <a:solidFill>
                  <a:srgbClr val="57565A"/>
                </a:solidFill>
                <a:latin typeface="Roboto Light"/>
              </a:rPr>
              <a:t>vulputate</a:t>
            </a:r>
            <a:r>
              <a:rPr lang="en-US" sz="2800" dirty="0">
                <a:solidFill>
                  <a:srgbClr val="57565A"/>
                </a:solidFill>
                <a:latin typeface="Roboto Light"/>
              </a:rPr>
              <a:t> </a:t>
            </a:r>
            <a:r>
              <a:rPr lang="en-US" sz="2800" dirty="0" err="1">
                <a:solidFill>
                  <a:srgbClr val="57565A"/>
                </a:solidFill>
                <a:latin typeface="Roboto Light"/>
              </a:rPr>
              <a:t>luctus</a:t>
            </a:r>
            <a:r>
              <a:rPr lang="en-US" sz="2800" dirty="0">
                <a:solidFill>
                  <a:srgbClr val="57565A"/>
                </a:solidFill>
                <a:latin typeface="Roboto Light"/>
              </a:rPr>
              <a:t> ligula, </a:t>
            </a:r>
            <a:r>
              <a:rPr lang="en-US" sz="2800" dirty="0" err="1">
                <a:solidFill>
                  <a:srgbClr val="57565A"/>
                </a:solidFill>
                <a:latin typeface="Roboto Light"/>
              </a:rPr>
              <a:t>ut</a:t>
            </a:r>
            <a:r>
              <a:rPr lang="en-US" sz="2800" dirty="0">
                <a:solidFill>
                  <a:srgbClr val="57565A"/>
                </a:solidFill>
                <a:latin typeface="Roboto Light"/>
              </a:rPr>
              <a:t> ferment </a:t>
            </a:r>
          </a:p>
          <a:p>
            <a:pPr defTabSz="2438584"/>
            <a:endParaRPr lang="en-US" sz="2800" dirty="0">
              <a:solidFill>
                <a:srgbClr val="57565A"/>
              </a:solidFill>
              <a:latin typeface="Roboto Light"/>
            </a:endParaRPr>
          </a:p>
          <a:p>
            <a:pPr defTabSz="2438584"/>
            <a:r>
              <a:rPr lang="en-US" sz="2800" dirty="0" err="1">
                <a:solidFill>
                  <a:srgbClr val="57565A"/>
                </a:solidFill>
                <a:latin typeface="Roboto Light"/>
              </a:rPr>
              <a:t>Nunc</a:t>
            </a:r>
            <a:r>
              <a:rPr lang="en-US" sz="2800" dirty="0">
                <a:solidFill>
                  <a:srgbClr val="57565A"/>
                </a:solidFill>
                <a:latin typeface="Roboto Light"/>
              </a:rPr>
              <a:t> </a:t>
            </a:r>
            <a:r>
              <a:rPr lang="en-US" sz="2800" dirty="0" err="1">
                <a:solidFill>
                  <a:srgbClr val="57565A"/>
                </a:solidFill>
                <a:latin typeface="Roboto Light"/>
              </a:rPr>
              <a:t>eget</a:t>
            </a:r>
            <a:r>
              <a:rPr lang="en-US" sz="2800" dirty="0">
                <a:solidFill>
                  <a:srgbClr val="57565A"/>
                </a:solidFill>
                <a:latin typeface="Roboto Light"/>
              </a:rPr>
              <a:t> </a:t>
            </a:r>
            <a:r>
              <a:rPr lang="en-US" sz="2800" dirty="0" err="1">
                <a:solidFill>
                  <a:srgbClr val="57565A"/>
                </a:solidFill>
                <a:latin typeface="Roboto Light"/>
              </a:rPr>
              <a:t>urna</a:t>
            </a:r>
            <a:r>
              <a:rPr lang="en-US" sz="2800" dirty="0">
                <a:solidFill>
                  <a:srgbClr val="57565A"/>
                </a:solidFill>
                <a:latin typeface="Roboto Light"/>
              </a:rPr>
              <a:t> </a:t>
            </a:r>
            <a:r>
              <a:rPr lang="en-US" sz="2800" dirty="0" err="1">
                <a:solidFill>
                  <a:srgbClr val="57565A"/>
                </a:solidFill>
                <a:latin typeface="Roboto Light"/>
              </a:rPr>
              <a:t>purus</a:t>
            </a:r>
            <a:r>
              <a:rPr lang="en-US" sz="2800" dirty="0">
                <a:solidFill>
                  <a:srgbClr val="57565A"/>
                </a:solidFill>
                <a:latin typeface="Roboto Light"/>
              </a:rPr>
              <a:t>. Integer </a:t>
            </a:r>
            <a:r>
              <a:rPr lang="en-US" sz="2800" dirty="0" err="1">
                <a:solidFill>
                  <a:srgbClr val="57565A"/>
                </a:solidFill>
                <a:latin typeface="Roboto Light"/>
              </a:rPr>
              <a:t>vehicula</a:t>
            </a:r>
            <a:r>
              <a:rPr lang="en-US" sz="2800" dirty="0">
                <a:solidFill>
                  <a:srgbClr val="57565A"/>
                </a:solidFill>
                <a:latin typeface="Roboto Light"/>
              </a:rPr>
              <a:t> </a:t>
            </a:r>
            <a:r>
              <a:rPr lang="en-US" sz="2800" dirty="0" err="1">
                <a:solidFill>
                  <a:srgbClr val="57565A"/>
                </a:solidFill>
                <a:latin typeface="Roboto Light"/>
              </a:rPr>
              <a:t>nulla</a:t>
            </a:r>
            <a:r>
              <a:rPr lang="en-US" sz="2800" dirty="0">
                <a:solidFill>
                  <a:srgbClr val="57565A"/>
                </a:solidFill>
                <a:latin typeface="Roboto Light"/>
              </a:rPr>
              <a:t> </a:t>
            </a:r>
            <a:r>
              <a:rPr lang="en-US" sz="2800" dirty="0" err="1">
                <a:solidFill>
                  <a:srgbClr val="57565A"/>
                </a:solidFill>
                <a:latin typeface="Roboto Light"/>
              </a:rPr>
              <a:t>eget</a:t>
            </a:r>
            <a:r>
              <a:rPr lang="en-US" sz="2800" dirty="0">
                <a:solidFill>
                  <a:srgbClr val="57565A"/>
                </a:solidFill>
                <a:latin typeface="Roboto Light"/>
              </a:rPr>
              <a:t> dictum </a:t>
            </a:r>
            <a:r>
              <a:rPr lang="en-US" sz="2800" dirty="0" err="1">
                <a:solidFill>
                  <a:srgbClr val="57565A"/>
                </a:solidFill>
                <a:latin typeface="Roboto Light"/>
              </a:rPr>
              <a:t>sollicitudin</a:t>
            </a:r>
            <a:r>
              <a:rPr lang="en-US" sz="2800" dirty="0">
                <a:solidFill>
                  <a:srgbClr val="57565A"/>
                </a:solidFill>
                <a:latin typeface="Roboto Light"/>
              </a:rPr>
              <a:t>. </a:t>
            </a:r>
            <a:r>
              <a:rPr lang="en-US" sz="2800" dirty="0" err="1">
                <a:solidFill>
                  <a:srgbClr val="57565A"/>
                </a:solidFill>
                <a:latin typeface="Roboto Light"/>
              </a:rPr>
              <a:t>Proin</a:t>
            </a:r>
            <a:r>
              <a:rPr lang="en-US" sz="2800" dirty="0">
                <a:solidFill>
                  <a:srgbClr val="57565A"/>
                </a:solidFill>
                <a:latin typeface="Roboto Light"/>
              </a:rPr>
              <a:t> et </a:t>
            </a:r>
            <a:r>
              <a:rPr lang="en-US" sz="2800" dirty="0" err="1">
                <a:solidFill>
                  <a:srgbClr val="57565A"/>
                </a:solidFill>
                <a:latin typeface="Roboto Light"/>
              </a:rPr>
              <a:t>enim</a:t>
            </a:r>
            <a:r>
              <a:rPr lang="en-US" sz="2800" dirty="0">
                <a:solidFill>
                  <a:srgbClr val="57565A"/>
                </a:solidFill>
                <a:latin typeface="Roboto Light"/>
              </a:rPr>
              <a:t> </a:t>
            </a:r>
          </a:p>
          <a:p>
            <a:pPr defTabSz="2438584">
              <a:lnSpc>
                <a:spcPct val="89000"/>
              </a:lnSpc>
            </a:pPr>
            <a:endParaRPr lang="en-US" sz="2800" dirty="0">
              <a:solidFill>
                <a:srgbClr val="57565A"/>
              </a:solidFill>
              <a:latin typeface="Roboto Light"/>
            </a:endParaRPr>
          </a:p>
          <a:p>
            <a:pPr defTabSz="2438584">
              <a:lnSpc>
                <a:spcPct val="89000"/>
              </a:lnSpc>
            </a:pPr>
            <a:r>
              <a:rPr lang="en-US" sz="2800" dirty="0" err="1">
                <a:solidFill>
                  <a:srgbClr val="57565A"/>
                </a:solidFill>
                <a:latin typeface="Roboto Light"/>
              </a:rPr>
              <a:t>Proin</a:t>
            </a:r>
            <a:r>
              <a:rPr lang="en-US" sz="2800" dirty="0">
                <a:solidFill>
                  <a:srgbClr val="57565A"/>
                </a:solidFill>
                <a:latin typeface="Roboto Light"/>
              </a:rPr>
              <a:t> et </a:t>
            </a:r>
            <a:r>
              <a:rPr lang="en-US" sz="2800" dirty="0" err="1">
                <a:solidFill>
                  <a:srgbClr val="57565A"/>
                </a:solidFill>
                <a:latin typeface="Roboto Light"/>
              </a:rPr>
              <a:t>enim</a:t>
            </a:r>
            <a:r>
              <a:rPr lang="en-US" sz="2800" dirty="0">
                <a:solidFill>
                  <a:srgbClr val="57565A"/>
                </a:solidFill>
                <a:latin typeface="Roboto Light"/>
              </a:rPr>
              <a:t> </a:t>
            </a:r>
            <a:r>
              <a:rPr lang="en-US" sz="2800" dirty="0" err="1">
                <a:solidFill>
                  <a:srgbClr val="57565A"/>
                </a:solidFill>
                <a:latin typeface="Roboto Light"/>
              </a:rPr>
              <a:t>scelerisque</a:t>
            </a:r>
            <a:r>
              <a:rPr lang="en-US" sz="2800" dirty="0">
                <a:solidFill>
                  <a:srgbClr val="57565A"/>
                </a:solidFill>
                <a:latin typeface="Roboto Light"/>
              </a:rPr>
              <a:t>, </a:t>
            </a:r>
            <a:r>
              <a:rPr lang="en-US" sz="2800" dirty="0" err="1">
                <a:solidFill>
                  <a:srgbClr val="57565A"/>
                </a:solidFill>
                <a:latin typeface="Roboto Light"/>
              </a:rPr>
              <a:t>imperdiet</a:t>
            </a:r>
            <a:r>
              <a:rPr lang="en-US" sz="2800" dirty="0">
                <a:solidFill>
                  <a:srgbClr val="57565A"/>
                </a:solidFill>
                <a:latin typeface="Roboto Light"/>
              </a:rPr>
              <a:t> </a:t>
            </a:r>
            <a:r>
              <a:rPr lang="en-US" sz="2800" dirty="0" err="1">
                <a:solidFill>
                  <a:srgbClr val="57565A"/>
                </a:solidFill>
                <a:latin typeface="Roboto Light"/>
              </a:rPr>
              <a:t>diam</a:t>
            </a:r>
            <a:r>
              <a:rPr lang="en-US" sz="2800" dirty="0">
                <a:solidFill>
                  <a:srgbClr val="57565A"/>
                </a:solidFill>
                <a:latin typeface="Roboto Light"/>
              </a:rPr>
              <a:t> </a:t>
            </a:r>
            <a:r>
              <a:rPr lang="en-US" sz="2800" dirty="0" err="1">
                <a:solidFill>
                  <a:srgbClr val="57565A"/>
                </a:solidFill>
                <a:latin typeface="Roboto Light"/>
              </a:rPr>
              <a:t>nec</a:t>
            </a:r>
            <a:r>
              <a:rPr lang="en-US" sz="2800" dirty="0">
                <a:solidFill>
                  <a:srgbClr val="57565A"/>
                </a:solidFill>
                <a:latin typeface="Roboto Light"/>
              </a:rPr>
              <a:t>, </a:t>
            </a:r>
            <a:r>
              <a:rPr lang="en-US" sz="2800" dirty="0" err="1">
                <a:solidFill>
                  <a:srgbClr val="57565A"/>
                </a:solidFill>
                <a:latin typeface="Roboto Light"/>
              </a:rPr>
              <a:t>sollicitudin</a:t>
            </a:r>
            <a:r>
              <a:rPr lang="en-US" sz="2800" dirty="0">
                <a:solidFill>
                  <a:srgbClr val="57565A"/>
                </a:solidFill>
                <a:latin typeface="Roboto Light"/>
              </a:rPr>
              <a:t> ante. </a:t>
            </a:r>
            <a:r>
              <a:rPr lang="en-US" sz="2800" dirty="0" err="1">
                <a:solidFill>
                  <a:srgbClr val="57565A"/>
                </a:solidFill>
                <a:latin typeface="Roboto Light"/>
              </a:rPr>
              <a:t>Duis</a:t>
            </a:r>
            <a:r>
              <a:rPr lang="en-US" sz="2800" dirty="0">
                <a:solidFill>
                  <a:srgbClr val="57565A"/>
                </a:solidFill>
                <a:latin typeface="Roboto Light"/>
              </a:rPr>
              <a:t> non </a:t>
            </a:r>
            <a:r>
              <a:rPr lang="en-US" sz="2800" dirty="0" err="1">
                <a:solidFill>
                  <a:srgbClr val="57565A"/>
                </a:solidFill>
                <a:latin typeface="Roboto Light"/>
              </a:rPr>
              <a:t>neque</a:t>
            </a:r>
            <a:r>
              <a:rPr lang="en-US" sz="2800" dirty="0">
                <a:solidFill>
                  <a:srgbClr val="57565A"/>
                </a:solidFill>
                <a:latin typeface="Roboto Light"/>
              </a:rPr>
              <a:t> </a:t>
            </a:r>
            <a:r>
              <a:rPr lang="en-US" sz="2800" dirty="0" err="1">
                <a:solidFill>
                  <a:srgbClr val="57565A"/>
                </a:solidFill>
                <a:latin typeface="Roboto Light"/>
              </a:rPr>
              <a:t>vehicula</a:t>
            </a:r>
            <a:r>
              <a:rPr lang="en-US" sz="2800" dirty="0">
                <a:solidFill>
                  <a:srgbClr val="57565A"/>
                </a:solidFill>
                <a:latin typeface="Roboto Light"/>
              </a:rPr>
              <a:t> </a:t>
            </a:r>
            <a:r>
              <a:rPr lang="en-US" sz="2800" dirty="0" err="1">
                <a:solidFill>
                  <a:srgbClr val="57565A"/>
                </a:solidFill>
                <a:latin typeface="Roboto Light"/>
              </a:rPr>
              <a:t>nibh</a:t>
            </a:r>
            <a:r>
              <a:rPr lang="en-US" sz="2800" dirty="0">
                <a:solidFill>
                  <a:srgbClr val="57565A"/>
                </a:solidFill>
                <a:latin typeface="Roboto Light"/>
              </a:rPr>
              <a:t> </a:t>
            </a:r>
            <a:r>
              <a:rPr lang="en-US" sz="2800" dirty="0" err="1">
                <a:solidFill>
                  <a:srgbClr val="57565A"/>
                </a:solidFill>
                <a:latin typeface="Roboto Light"/>
              </a:rPr>
              <a:t>interdum</a:t>
            </a:r>
            <a:r>
              <a:rPr lang="en-US" sz="2800" dirty="0">
                <a:solidFill>
                  <a:srgbClr val="57565A"/>
                </a:solidFill>
                <a:latin typeface="Roboto Light"/>
              </a:rPr>
              <a:t> </a:t>
            </a:r>
            <a:r>
              <a:rPr lang="en-US" sz="2800" dirty="0" err="1">
                <a:solidFill>
                  <a:srgbClr val="57565A"/>
                </a:solidFill>
                <a:latin typeface="Roboto Light"/>
              </a:rPr>
              <a:t>egestas</a:t>
            </a:r>
            <a:r>
              <a:rPr lang="en-US" sz="2800" dirty="0">
                <a:solidFill>
                  <a:srgbClr val="57565A"/>
                </a:solidFill>
                <a:latin typeface="Roboto Light"/>
              </a:rPr>
              <a:t>. Maecenas </a:t>
            </a:r>
            <a:r>
              <a:rPr lang="en-US" sz="2800" dirty="0" err="1">
                <a:solidFill>
                  <a:srgbClr val="57565A"/>
                </a:solidFill>
                <a:latin typeface="Roboto Light"/>
              </a:rPr>
              <a:t>vulputate</a:t>
            </a:r>
            <a:r>
              <a:rPr lang="en-US" sz="2800" dirty="0">
                <a:solidFill>
                  <a:srgbClr val="57565A"/>
                </a:solidFill>
                <a:latin typeface="Roboto Light"/>
              </a:rPr>
              <a:t> </a:t>
            </a:r>
            <a:r>
              <a:rPr lang="en-US" sz="2800" dirty="0" err="1">
                <a:solidFill>
                  <a:srgbClr val="57565A"/>
                </a:solidFill>
                <a:latin typeface="Roboto Light"/>
              </a:rPr>
              <a:t>luctus</a:t>
            </a:r>
            <a:r>
              <a:rPr lang="en-US" sz="2800" dirty="0">
                <a:solidFill>
                  <a:srgbClr val="57565A"/>
                </a:solidFill>
                <a:latin typeface="Roboto Light"/>
              </a:rPr>
              <a:t> ligula, </a:t>
            </a:r>
          </a:p>
          <a:p>
            <a:pPr defTabSz="2438584">
              <a:lnSpc>
                <a:spcPct val="89000"/>
              </a:lnSpc>
            </a:pPr>
            <a:endParaRPr lang="en-US" sz="2800" dirty="0">
              <a:solidFill>
                <a:srgbClr val="57565A"/>
              </a:solidFill>
              <a:latin typeface="Roboto Light"/>
            </a:endParaRPr>
          </a:p>
        </p:txBody>
      </p:sp>
      <p:sp>
        <p:nvSpPr>
          <p:cNvPr id="27" name="Freeform 5"/>
          <p:cNvSpPr>
            <a:spLocks noEditPoints="1"/>
          </p:cNvSpPr>
          <p:nvPr/>
        </p:nvSpPr>
        <p:spPr bwMode="auto">
          <a:xfrm>
            <a:off x="11676545" y="5512099"/>
            <a:ext cx="1911965" cy="1906527"/>
          </a:xfrm>
          <a:custGeom>
            <a:avLst/>
            <a:gdLst>
              <a:gd name="T0" fmla="*/ 0 w 297"/>
              <a:gd name="T1" fmla="*/ 148 h 296"/>
              <a:gd name="T2" fmla="*/ 148 w 297"/>
              <a:gd name="T3" fmla="*/ 296 h 296"/>
              <a:gd name="T4" fmla="*/ 297 w 297"/>
              <a:gd name="T5" fmla="*/ 148 h 296"/>
              <a:gd name="T6" fmla="*/ 148 w 297"/>
              <a:gd name="T7" fmla="*/ 0 h 296"/>
              <a:gd name="T8" fmla="*/ 0 w 297"/>
              <a:gd name="T9" fmla="*/ 148 h 296"/>
              <a:gd name="T10" fmla="*/ 11 w 297"/>
              <a:gd name="T11" fmla="*/ 148 h 296"/>
              <a:gd name="T12" fmla="*/ 148 w 297"/>
              <a:gd name="T13" fmla="*/ 10 h 296"/>
              <a:gd name="T14" fmla="*/ 286 w 297"/>
              <a:gd name="T15" fmla="*/ 148 h 296"/>
              <a:gd name="T16" fmla="*/ 148 w 297"/>
              <a:gd name="T17" fmla="*/ 286 h 296"/>
              <a:gd name="T18" fmla="*/ 11 w 297"/>
              <a:gd name="T19" fmla="*/ 14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7" h="296">
                <a:moveTo>
                  <a:pt x="0" y="148"/>
                </a:moveTo>
                <a:cubicBezTo>
                  <a:pt x="0" y="230"/>
                  <a:pt x="67" y="296"/>
                  <a:pt x="148" y="296"/>
                </a:cubicBezTo>
                <a:cubicBezTo>
                  <a:pt x="230" y="296"/>
                  <a:pt x="297" y="230"/>
                  <a:pt x="297" y="148"/>
                </a:cubicBezTo>
                <a:cubicBezTo>
                  <a:pt x="297" y="66"/>
                  <a:pt x="230" y="0"/>
                  <a:pt x="148" y="0"/>
                </a:cubicBezTo>
                <a:cubicBezTo>
                  <a:pt x="67" y="0"/>
                  <a:pt x="0" y="66"/>
                  <a:pt x="0" y="148"/>
                </a:cubicBezTo>
                <a:close/>
                <a:moveTo>
                  <a:pt x="11" y="148"/>
                </a:moveTo>
                <a:cubicBezTo>
                  <a:pt x="11" y="72"/>
                  <a:pt x="72" y="10"/>
                  <a:pt x="148" y="10"/>
                </a:cubicBezTo>
                <a:cubicBezTo>
                  <a:pt x="224" y="10"/>
                  <a:pt x="286" y="72"/>
                  <a:pt x="286" y="148"/>
                </a:cubicBezTo>
                <a:cubicBezTo>
                  <a:pt x="286" y="224"/>
                  <a:pt x="224" y="286"/>
                  <a:pt x="148" y="286"/>
                </a:cubicBezTo>
                <a:cubicBezTo>
                  <a:pt x="72" y="286"/>
                  <a:pt x="11" y="224"/>
                  <a:pt x="11" y="148"/>
                </a:cubicBezTo>
                <a:close/>
              </a:path>
            </a:pathLst>
          </a:custGeom>
          <a:solidFill>
            <a:schemeClr val="bg1">
              <a:lumMod val="8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0" name="Freeform 8"/>
          <p:cNvSpPr>
            <a:spLocks noEditPoints="1"/>
          </p:cNvSpPr>
          <p:nvPr/>
        </p:nvSpPr>
        <p:spPr bwMode="auto">
          <a:xfrm>
            <a:off x="21464833" y="7687879"/>
            <a:ext cx="1922845" cy="1925565"/>
          </a:xfrm>
          <a:custGeom>
            <a:avLst/>
            <a:gdLst>
              <a:gd name="T0" fmla="*/ 0 w 299"/>
              <a:gd name="T1" fmla="*/ 150 h 299"/>
              <a:gd name="T2" fmla="*/ 149 w 299"/>
              <a:gd name="T3" fmla="*/ 299 h 299"/>
              <a:gd name="T4" fmla="*/ 299 w 299"/>
              <a:gd name="T5" fmla="*/ 150 h 299"/>
              <a:gd name="T6" fmla="*/ 149 w 299"/>
              <a:gd name="T7" fmla="*/ 0 h 299"/>
              <a:gd name="T8" fmla="*/ 0 w 299"/>
              <a:gd name="T9" fmla="*/ 150 h 299"/>
              <a:gd name="T10" fmla="*/ 10 w 299"/>
              <a:gd name="T11" fmla="*/ 150 h 299"/>
              <a:gd name="T12" fmla="*/ 149 w 299"/>
              <a:gd name="T13" fmla="*/ 10 h 299"/>
              <a:gd name="T14" fmla="*/ 288 w 299"/>
              <a:gd name="T15" fmla="*/ 150 h 299"/>
              <a:gd name="T16" fmla="*/ 149 w 299"/>
              <a:gd name="T17" fmla="*/ 289 h 299"/>
              <a:gd name="T18" fmla="*/ 10 w 299"/>
              <a:gd name="T19" fmla="*/ 150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9" h="299">
                <a:moveTo>
                  <a:pt x="0" y="150"/>
                </a:moveTo>
                <a:cubicBezTo>
                  <a:pt x="0" y="232"/>
                  <a:pt x="67" y="299"/>
                  <a:pt x="149" y="299"/>
                </a:cubicBezTo>
                <a:cubicBezTo>
                  <a:pt x="232" y="299"/>
                  <a:pt x="299" y="232"/>
                  <a:pt x="299" y="150"/>
                </a:cubicBezTo>
                <a:cubicBezTo>
                  <a:pt x="299" y="67"/>
                  <a:pt x="232" y="0"/>
                  <a:pt x="149" y="0"/>
                </a:cubicBezTo>
                <a:cubicBezTo>
                  <a:pt x="67" y="0"/>
                  <a:pt x="0" y="67"/>
                  <a:pt x="0" y="150"/>
                </a:cubicBezTo>
                <a:close/>
                <a:moveTo>
                  <a:pt x="10" y="150"/>
                </a:moveTo>
                <a:cubicBezTo>
                  <a:pt x="10" y="73"/>
                  <a:pt x="73" y="10"/>
                  <a:pt x="149" y="10"/>
                </a:cubicBezTo>
                <a:cubicBezTo>
                  <a:pt x="226" y="10"/>
                  <a:pt x="288" y="73"/>
                  <a:pt x="288" y="150"/>
                </a:cubicBezTo>
                <a:cubicBezTo>
                  <a:pt x="288" y="226"/>
                  <a:pt x="226" y="289"/>
                  <a:pt x="149" y="289"/>
                </a:cubicBezTo>
                <a:cubicBezTo>
                  <a:pt x="73" y="289"/>
                  <a:pt x="10" y="226"/>
                  <a:pt x="10" y="150"/>
                </a:cubicBezTo>
                <a:close/>
              </a:path>
            </a:pathLst>
          </a:custGeom>
          <a:solidFill>
            <a:schemeClr val="bg1">
              <a:lumMod val="8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1" name="Freeform 9"/>
          <p:cNvSpPr>
            <a:spLocks noEditPoints="1"/>
          </p:cNvSpPr>
          <p:nvPr/>
        </p:nvSpPr>
        <p:spPr bwMode="auto">
          <a:xfrm>
            <a:off x="22114845" y="8163830"/>
            <a:ext cx="641854" cy="927425"/>
          </a:xfrm>
          <a:custGeom>
            <a:avLst/>
            <a:gdLst>
              <a:gd name="T0" fmla="*/ 95 w 100"/>
              <a:gd name="T1" fmla="*/ 81 h 144"/>
              <a:gd name="T2" fmla="*/ 79 w 100"/>
              <a:gd name="T3" fmla="*/ 68 h 144"/>
              <a:gd name="T4" fmla="*/ 57 w 100"/>
              <a:gd name="T5" fmla="*/ 61 h 144"/>
              <a:gd name="T6" fmla="*/ 57 w 100"/>
              <a:gd name="T7" fmla="*/ 20 h 144"/>
              <a:gd name="T8" fmla="*/ 72 w 100"/>
              <a:gd name="T9" fmla="*/ 26 h 144"/>
              <a:gd name="T10" fmla="*/ 81 w 100"/>
              <a:gd name="T11" fmla="*/ 44 h 144"/>
              <a:gd name="T12" fmla="*/ 97 w 100"/>
              <a:gd name="T13" fmla="*/ 43 h 144"/>
              <a:gd name="T14" fmla="*/ 90 w 100"/>
              <a:gd name="T15" fmla="*/ 23 h 144"/>
              <a:gd name="T16" fmla="*/ 74 w 100"/>
              <a:gd name="T17" fmla="*/ 9 h 144"/>
              <a:gd name="T18" fmla="*/ 57 w 100"/>
              <a:gd name="T19" fmla="*/ 5 h 144"/>
              <a:gd name="T20" fmla="*/ 57 w 100"/>
              <a:gd name="T21" fmla="*/ 0 h 144"/>
              <a:gd name="T22" fmla="*/ 44 w 100"/>
              <a:gd name="T23" fmla="*/ 0 h 144"/>
              <a:gd name="T24" fmla="*/ 44 w 100"/>
              <a:gd name="T25" fmla="*/ 5 h 144"/>
              <a:gd name="T26" fmla="*/ 26 w 100"/>
              <a:gd name="T27" fmla="*/ 9 h 144"/>
              <a:gd name="T28" fmla="*/ 10 w 100"/>
              <a:gd name="T29" fmla="*/ 22 h 144"/>
              <a:gd name="T30" fmla="*/ 5 w 100"/>
              <a:gd name="T31" fmla="*/ 40 h 144"/>
              <a:gd name="T32" fmla="*/ 9 w 100"/>
              <a:gd name="T33" fmla="*/ 56 h 144"/>
              <a:gd name="T34" fmla="*/ 23 w 100"/>
              <a:gd name="T35" fmla="*/ 68 h 144"/>
              <a:gd name="T36" fmla="*/ 44 w 100"/>
              <a:gd name="T37" fmla="*/ 75 h 144"/>
              <a:gd name="T38" fmla="*/ 44 w 100"/>
              <a:gd name="T39" fmla="*/ 121 h 144"/>
              <a:gd name="T40" fmla="*/ 34 w 100"/>
              <a:gd name="T41" fmla="*/ 118 h 144"/>
              <a:gd name="T42" fmla="*/ 21 w 100"/>
              <a:gd name="T43" fmla="*/ 108 h 144"/>
              <a:gd name="T44" fmla="*/ 16 w 100"/>
              <a:gd name="T45" fmla="*/ 92 h 144"/>
              <a:gd name="T46" fmla="*/ 0 w 100"/>
              <a:gd name="T47" fmla="*/ 94 h 144"/>
              <a:gd name="T48" fmla="*/ 7 w 100"/>
              <a:gd name="T49" fmla="*/ 117 h 144"/>
              <a:gd name="T50" fmla="*/ 25 w 100"/>
              <a:gd name="T51" fmla="*/ 132 h 144"/>
              <a:gd name="T52" fmla="*/ 44 w 100"/>
              <a:gd name="T53" fmla="*/ 137 h 144"/>
              <a:gd name="T54" fmla="*/ 44 w 100"/>
              <a:gd name="T55" fmla="*/ 144 h 144"/>
              <a:gd name="T56" fmla="*/ 57 w 100"/>
              <a:gd name="T57" fmla="*/ 144 h 144"/>
              <a:gd name="T58" fmla="*/ 57 w 100"/>
              <a:gd name="T59" fmla="*/ 137 h 144"/>
              <a:gd name="T60" fmla="*/ 78 w 100"/>
              <a:gd name="T61" fmla="*/ 132 h 144"/>
              <a:gd name="T62" fmla="*/ 95 w 100"/>
              <a:gd name="T63" fmla="*/ 118 h 144"/>
              <a:gd name="T64" fmla="*/ 100 w 100"/>
              <a:gd name="T65" fmla="*/ 99 h 144"/>
              <a:gd name="T66" fmla="*/ 95 w 100"/>
              <a:gd name="T67" fmla="*/ 81 h 144"/>
              <a:gd name="T68" fmla="*/ 26 w 100"/>
              <a:gd name="T69" fmla="*/ 50 h 144"/>
              <a:gd name="T70" fmla="*/ 21 w 100"/>
              <a:gd name="T71" fmla="*/ 39 h 144"/>
              <a:gd name="T72" fmla="*/ 28 w 100"/>
              <a:gd name="T73" fmla="*/ 26 h 144"/>
              <a:gd name="T74" fmla="*/ 44 w 100"/>
              <a:gd name="T75" fmla="*/ 20 h 144"/>
              <a:gd name="T76" fmla="*/ 44 w 100"/>
              <a:gd name="T77" fmla="*/ 58 h 144"/>
              <a:gd name="T78" fmla="*/ 26 w 100"/>
              <a:gd name="T79" fmla="*/ 50 h 144"/>
              <a:gd name="T80" fmla="*/ 81 w 100"/>
              <a:gd name="T81" fmla="*/ 111 h 144"/>
              <a:gd name="T82" fmla="*/ 70 w 100"/>
              <a:gd name="T83" fmla="*/ 119 h 144"/>
              <a:gd name="T84" fmla="*/ 57 w 100"/>
              <a:gd name="T85" fmla="*/ 122 h 144"/>
              <a:gd name="T86" fmla="*/ 57 w 100"/>
              <a:gd name="T87" fmla="*/ 79 h 144"/>
              <a:gd name="T88" fmla="*/ 69 w 100"/>
              <a:gd name="T89" fmla="*/ 82 h 144"/>
              <a:gd name="T90" fmla="*/ 81 w 100"/>
              <a:gd name="T91" fmla="*/ 90 h 144"/>
              <a:gd name="T92" fmla="*/ 84 w 100"/>
              <a:gd name="T93" fmla="*/ 100 h 144"/>
              <a:gd name="T94" fmla="*/ 81 w 100"/>
              <a:gd name="T95" fmla="*/ 11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0" h="144">
                <a:moveTo>
                  <a:pt x="95" y="81"/>
                </a:moveTo>
                <a:cubicBezTo>
                  <a:pt x="92" y="75"/>
                  <a:pt x="86" y="71"/>
                  <a:pt x="79" y="68"/>
                </a:cubicBezTo>
                <a:cubicBezTo>
                  <a:pt x="75" y="66"/>
                  <a:pt x="67" y="63"/>
                  <a:pt x="57" y="61"/>
                </a:cubicBezTo>
                <a:cubicBezTo>
                  <a:pt x="57" y="20"/>
                  <a:pt x="57" y="20"/>
                  <a:pt x="57" y="20"/>
                </a:cubicBezTo>
                <a:cubicBezTo>
                  <a:pt x="63" y="21"/>
                  <a:pt x="68" y="23"/>
                  <a:pt x="72" y="26"/>
                </a:cubicBezTo>
                <a:cubicBezTo>
                  <a:pt x="77" y="30"/>
                  <a:pt x="80" y="36"/>
                  <a:pt x="81" y="44"/>
                </a:cubicBezTo>
                <a:cubicBezTo>
                  <a:pt x="97" y="43"/>
                  <a:pt x="97" y="43"/>
                  <a:pt x="97" y="43"/>
                </a:cubicBezTo>
                <a:cubicBezTo>
                  <a:pt x="96" y="35"/>
                  <a:pt x="94" y="29"/>
                  <a:pt x="90" y="23"/>
                </a:cubicBezTo>
                <a:cubicBezTo>
                  <a:pt x="87" y="17"/>
                  <a:pt x="81" y="12"/>
                  <a:pt x="74" y="9"/>
                </a:cubicBezTo>
                <a:cubicBezTo>
                  <a:pt x="69" y="7"/>
                  <a:pt x="63" y="6"/>
                  <a:pt x="57" y="5"/>
                </a:cubicBezTo>
                <a:cubicBezTo>
                  <a:pt x="57" y="0"/>
                  <a:pt x="57" y="0"/>
                  <a:pt x="57" y="0"/>
                </a:cubicBezTo>
                <a:cubicBezTo>
                  <a:pt x="44" y="0"/>
                  <a:pt x="44" y="0"/>
                  <a:pt x="44" y="0"/>
                </a:cubicBezTo>
                <a:cubicBezTo>
                  <a:pt x="44" y="5"/>
                  <a:pt x="44" y="5"/>
                  <a:pt x="44" y="5"/>
                </a:cubicBezTo>
                <a:cubicBezTo>
                  <a:pt x="37" y="5"/>
                  <a:pt x="31" y="7"/>
                  <a:pt x="26" y="9"/>
                </a:cubicBezTo>
                <a:cubicBezTo>
                  <a:pt x="19" y="12"/>
                  <a:pt x="14" y="16"/>
                  <a:pt x="10" y="22"/>
                </a:cubicBezTo>
                <a:cubicBezTo>
                  <a:pt x="6" y="28"/>
                  <a:pt x="5" y="34"/>
                  <a:pt x="5" y="40"/>
                </a:cubicBezTo>
                <a:cubicBezTo>
                  <a:pt x="5" y="46"/>
                  <a:pt x="6" y="51"/>
                  <a:pt x="9" y="56"/>
                </a:cubicBezTo>
                <a:cubicBezTo>
                  <a:pt x="12" y="61"/>
                  <a:pt x="17" y="65"/>
                  <a:pt x="23" y="68"/>
                </a:cubicBezTo>
                <a:cubicBezTo>
                  <a:pt x="27" y="70"/>
                  <a:pt x="34" y="73"/>
                  <a:pt x="44" y="75"/>
                </a:cubicBezTo>
                <a:cubicBezTo>
                  <a:pt x="44" y="121"/>
                  <a:pt x="44" y="121"/>
                  <a:pt x="44" y="121"/>
                </a:cubicBezTo>
                <a:cubicBezTo>
                  <a:pt x="40" y="121"/>
                  <a:pt x="37" y="120"/>
                  <a:pt x="34" y="118"/>
                </a:cubicBezTo>
                <a:cubicBezTo>
                  <a:pt x="28" y="116"/>
                  <a:pt x="24" y="112"/>
                  <a:pt x="21" y="108"/>
                </a:cubicBezTo>
                <a:cubicBezTo>
                  <a:pt x="18" y="104"/>
                  <a:pt x="16" y="99"/>
                  <a:pt x="16" y="92"/>
                </a:cubicBezTo>
                <a:cubicBezTo>
                  <a:pt x="0" y="94"/>
                  <a:pt x="0" y="94"/>
                  <a:pt x="0" y="94"/>
                </a:cubicBezTo>
                <a:cubicBezTo>
                  <a:pt x="0" y="102"/>
                  <a:pt x="2" y="110"/>
                  <a:pt x="7" y="117"/>
                </a:cubicBezTo>
                <a:cubicBezTo>
                  <a:pt x="11" y="124"/>
                  <a:pt x="17" y="129"/>
                  <a:pt x="25" y="132"/>
                </a:cubicBezTo>
                <a:cubicBezTo>
                  <a:pt x="30" y="134"/>
                  <a:pt x="37" y="136"/>
                  <a:pt x="44" y="137"/>
                </a:cubicBezTo>
                <a:cubicBezTo>
                  <a:pt x="44" y="144"/>
                  <a:pt x="44" y="144"/>
                  <a:pt x="44" y="144"/>
                </a:cubicBezTo>
                <a:cubicBezTo>
                  <a:pt x="57" y="144"/>
                  <a:pt x="57" y="144"/>
                  <a:pt x="57" y="144"/>
                </a:cubicBezTo>
                <a:cubicBezTo>
                  <a:pt x="57" y="137"/>
                  <a:pt x="57" y="137"/>
                  <a:pt x="57" y="137"/>
                </a:cubicBezTo>
                <a:cubicBezTo>
                  <a:pt x="65" y="137"/>
                  <a:pt x="72" y="135"/>
                  <a:pt x="78" y="132"/>
                </a:cubicBezTo>
                <a:cubicBezTo>
                  <a:pt x="85" y="129"/>
                  <a:pt x="91" y="124"/>
                  <a:pt x="95" y="118"/>
                </a:cubicBezTo>
                <a:cubicBezTo>
                  <a:pt x="98" y="112"/>
                  <a:pt x="100" y="106"/>
                  <a:pt x="100" y="99"/>
                </a:cubicBezTo>
                <a:cubicBezTo>
                  <a:pt x="100" y="92"/>
                  <a:pt x="99" y="86"/>
                  <a:pt x="95" y="81"/>
                </a:cubicBezTo>
                <a:close/>
                <a:moveTo>
                  <a:pt x="26" y="50"/>
                </a:moveTo>
                <a:cubicBezTo>
                  <a:pt x="23" y="47"/>
                  <a:pt x="21" y="44"/>
                  <a:pt x="21" y="39"/>
                </a:cubicBezTo>
                <a:cubicBezTo>
                  <a:pt x="21" y="34"/>
                  <a:pt x="23" y="29"/>
                  <a:pt x="28" y="26"/>
                </a:cubicBezTo>
                <a:cubicBezTo>
                  <a:pt x="31" y="23"/>
                  <a:pt x="37" y="21"/>
                  <a:pt x="44" y="20"/>
                </a:cubicBezTo>
                <a:cubicBezTo>
                  <a:pt x="44" y="58"/>
                  <a:pt x="44" y="58"/>
                  <a:pt x="44" y="58"/>
                </a:cubicBezTo>
                <a:cubicBezTo>
                  <a:pt x="34" y="55"/>
                  <a:pt x="28" y="53"/>
                  <a:pt x="26" y="50"/>
                </a:cubicBezTo>
                <a:close/>
                <a:moveTo>
                  <a:pt x="81" y="111"/>
                </a:moveTo>
                <a:cubicBezTo>
                  <a:pt x="78" y="115"/>
                  <a:pt x="75" y="117"/>
                  <a:pt x="70" y="119"/>
                </a:cubicBezTo>
                <a:cubicBezTo>
                  <a:pt x="66" y="121"/>
                  <a:pt x="62" y="121"/>
                  <a:pt x="57" y="122"/>
                </a:cubicBezTo>
                <a:cubicBezTo>
                  <a:pt x="57" y="79"/>
                  <a:pt x="57" y="79"/>
                  <a:pt x="57" y="79"/>
                </a:cubicBezTo>
                <a:cubicBezTo>
                  <a:pt x="63" y="80"/>
                  <a:pt x="67" y="81"/>
                  <a:pt x="69" y="82"/>
                </a:cubicBezTo>
                <a:cubicBezTo>
                  <a:pt x="75" y="84"/>
                  <a:pt x="79" y="87"/>
                  <a:pt x="81" y="90"/>
                </a:cubicBezTo>
                <a:cubicBezTo>
                  <a:pt x="83" y="93"/>
                  <a:pt x="84" y="96"/>
                  <a:pt x="84" y="100"/>
                </a:cubicBezTo>
                <a:cubicBezTo>
                  <a:pt x="84" y="104"/>
                  <a:pt x="83" y="108"/>
                  <a:pt x="81" y="111"/>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2" name="Oval 10"/>
          <p:cNvSpPr>
            <a:spLocks noChangeArrowheads="1"/>
          </p:cNvSpPr>
          <p:nvPr/>
        </p:nvSpPr>
        <p:spPr bwMode="auto">
          <a:xfrm>
            <a:off x="15524955" y="6863803"/>
            <a:ext cx="1017176" cy="1017176"/>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5" name="Freeform 11"/>
          <p:cNvSpPr>
            <a:spLocks/>
          </p:cNvSpPr>
          <p:nvPr/>
        </p:nvSpPr>
        <p:spPr bwMode="auto">
          <a:xfrm>
            <a:off x="15742534" y="7114015"/>
            <a:ext cx="625536" cy="549384"/>
          </a:xfrm>
          <a:custGeom>
            <a:avLst/>
            <a:gdLst>
              <a:gd name="T0" fmla="*/ 33 w 97"/>
              <a:gd name="T1" fmla="*/ 69 h 85"/>
              <a:gd name="T2" fmla="*/ 7 w 97"/>
              <a:gd name="T3" fmla="*/ 43 h 85"/>
              <a:gd name="T4" fmla="*/ 0 w 97"/>
              <a:gd name="T5" fmla="*/ 50 h 85"/>
              <a:gd name="T6" fmla="*/ 34 w 97"/>
              <a:gd name="T7" fmla="*/ 85 h 85"/>
              <a:gd name="T8" fmla="*/ 97 w 97"/>
              <a:gd name="T9" fmla="*/ 7 h 85"/>
              <a:gd name="T10" fmla="*/ 89 w 97"/>
              <a:gd name="T11" fmla="*/ 0 h 85"/>
              <a:gd name="T12" fmla="*/ 33 w 97"/>
              <a:gd name="T13" fmla="*/ 69 h 85"/>
            </a:gdLst>
            <a:ahLst/>
            <a:cxnLst>
              <a:cxn ang="0">
                <a:pos x="T0" y="T1"/>
              </a:cxn>
              <a:cxn ang="0">
                <a:pos x="T2" y="T3"/>
              </a:cxn>
              <a:cxn ang="0">
                <a:pos x="T4" y="T5"/>
              </a:cxn>
              <a:cxn ang="0">
                <a:pos x="T6" y="T7"/>
              </a:cxn>
              <a:cxn ang="0">
                <a:pos x="T8" y="T9"/>
              </a:cxn>
              <a:cxn ang="0">
                <a:pos x="T10" y="T11"/>
              </a:cxn>
              <a:cxn ang="0">
                <a:pos x="T12" y="T13"/>
              </a:cxn>
            </a:cxnLst>
            <a:rect l="0" t="0" r="r" b="b"/>
            <a:pathLst>
              <a:path w="97" h="85">
                <a:moveTo>
                  <a:pt x="33" y="69"/>
                </a:moveTo>
                <a:cubicBezTo>
                  <a:pt x="27" y="63"/>
                  <a:pt x="7" y="43"/>
                  <a:pt x="7" y="43"/>
                </a:cubicBezTo>
                <a:cubicBezTo>
                  <a:pt x="0" y="50"/>
                  <a:pt x="0" y="50"/>
                  <a:pt x="0" y="50"/>
                </a:cubicBezTo>
                <a:cubicBezTo>
                  <a:pt x="34" y="85"/>
                  <a:pt x="34" y="85"/>
                  <a:pt x="34" y="85"/>
                </a:cubicBezTo>
                <a:cubicBezTo>
                  <a:pt x="97" y="7"/>
                  <a:pt x="97" y="7"/>
                  <a:pt x="97" y="7"/>
                </a:cubicBezTo>
                <a:cubicBezTo>
                  <a:pt x="89" y="0"/>
                  <a:pt x="89" y="0"/>
                  <a:pt x="89" y="0"/>
                </a:cubicBezTo>
                <a:cubicBezTo>
                  <a:pt x="89" y="0"/>
                  <a:pt x="40" y="61"/>
                  <a:pt x="33" y="6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8" name="Freeform 6"/>
          <p:cNvSpPr>
            <a:spLocks noEditPoints="1"/>
          </p:cNvSpPr>
          <p:nvPr/>
        </p:nvSpPr>
        <p:spPr bwMode="auto">
          <a:xfrm>
            <a:off x="17295496" y="3445109"/>
            <a:ext cx="2719725" cy="2722443"/>
          </a:xfrm>
          <a:custGeom>
            <a:avLst/>
            <a:gdLst>
              <a:gd name="T0" fmla="*/ 211 w 423"/>
              <a:gd name="T1" fmla="*/ 0 h 423"/>
              <a:gd name="T2" fmla="*/ 0 w 423"/>
              <a:gd name="T3" fmla="*/ 211 h 423"/>
              <a:gd name="T4" fmla="*/ 211 w 423"/>
              <a:gd name="T5" fmla="*/ 423 h 423"/>
              <a:gd name="T6" fmla="*/ 423 w 423"/>
              <a:gd name="T7" fmla="*/ 211 h 423"/>
              <a:gd name="T8" fmla="*/ 211 w 423"/>
              <a:gd name="T9" fmla="*/ 0 h 423"/>
              <a:gd name="T10" fmla="*/ 211 w 423"/>
              <a:gd name="T11" fmla="*/ 403 h 423"/>
              <a:gd name="T12" fmla="*/ 19 w 423"/>
              <a:gd name="T13" fmla="*/ 211 h 423"/>
              <a:gd name="T14" fmla="*/ 211 w 423"/>
              <a:gd name="T15" fmla="*/ 19 h 423"/>
              <a:gd name="T16" fmla="*/ 403 w 423"/>
              <a:gd name="T17" fmla="*/ 211 h 423"/>
              <a:gd name="T18" fmla="*/ 211 w 423"/>
              <a:gd name="T19" fmla="*/ 403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3">
                <a:moveTo>
                  <a:pt x="211" y="0"/>
                </a:moveTo>
                <a:cubicBezTo>
                  <a:pt x="94" y="0"/>
                  <a:pt x="0" y="94"/>
                  <a:pt x="0" y="211"/>
                </a:cubicBezTo>
                <a:cubicBezTo>
                  <a:pt x="0" y="328"/>
                  <a:pt x="94" y="423"/>
                  <a:pt x="211" y="423"/>
                </a:cubicBezTo>
                <a:cubicBezTo>
                  <a:pt x="328" y="423"/>
                  <a:pt x="423" y="328"/>
                  <a:pt x="423" y="211"/>
                </a:cubicBezTo>
                <a:cubicBezTo>
                  <a:pt x="423" y="94"/>
                  <a:pt x="328" y="0"/>
                  <a:pt x="211" y="0"/>
                </a:cubicBezTo>
                <a:close/>
                <a:moveTo>
                  <a:pt x="211" y="403"/>
                </a:moveTo>
                <a:cubicBezTo>
                  <a:pt x="105" y="403"/>
                  <a:pt x="19" y="317"/>
                  <a:pt x="19" y="211"/>
                </a:cubicBezTo>
                <a:cubicBezTo>
                  <a:pt x="19" y="105"/>
                  <a:pt x="105" y="19"/>
                  <a:pt x="211" y="19"/>
                </a:cubicBezTo>
                <a:cubicBezTo>
                  <a:pt x="317" y="19"/>
                  <a:pt x="403" y="105"/>
                  <a:pt x="403" y="211"/>
                </a:cubicBezTo>
                <a:cubicBezTo>
                  <a:pt x="403" y="317"/>
                  <a:pt x="317" y="403"/>
                  <a:pt x="211" y="403"/>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6" name="Freeform 12"/>
          <p:cNvSpPr>
            <a:spLocks/>
          </p:cNvSpPr>
          <p:nvPr/>
        </p:nvSpPr>
        <p:spPr bwMode="auto">
          <a:xfrm>
            <a:off x="12990173" y="4576515"/>
            <a:ext cx="4305322" cy="1025337"/>
          </a:xfrm>
          <a:custGeom>
            <a:avLst/>
            <a:gdLst>
              <a:gd name="T0" fmla="*/ 669 w 669"/>
              <a:gd name="T1" fmla="*/ 43 h 159"/>
              <a:gd name="T2" fmla="*/ 669 w 669"/>
              <a:gd name="T3" fmla="*/ 36 h 159"/>
              <a:gd name="T4" fmla="*/ 0 w 669"/>
              <a:gd name="T5" fmla="*/ 156 h 159"/>
              <a:gd name="T6" fmla="*/ 7 w 669"/>
              <a:gd name="T7" fmla="*/ 159 h 159"/>
              <a:gd name="T8" fmla="*/ 669 w 669"/>
              <a:gd name="T9" fmla="*/ 43 h 159"/>
            </a:gdLst>
            <a:ahLst/>
            <a:cxnLst>
              <a:cxn ang="0">
                <a:pos x="T0" y="T1"/>
              </a:cxn>
              <a:cxn ang="0">
                <a:pos x="T2" y="T3"/>
              </a:cxn>
              <a:cxn ang="0">
                <a:pos x="T4" y="T5"/>
              </a:cxn>
              <a:cxn ang="0">
                <a:pos x="T6" y="T7"/>
              </a:cxn>
              <a:cxn ang="0">
                <a:pos x="T8" y="T9"/>
              </a:cxn>
            </a:cxnLst>
            <a:rect l="0" t="0" r="r" b="b"/>
            <a:pathLst>
              <a:path w="669" h="159">
                <a:moveTo>
                  <a:pt x="669" y="43"/>
                </a:moveTo>
                <a:cubicBezTo>
                  <a:pt x="669" y="41"/>
                  <a:pt x="669" y="38"/>
                  <a:pt x="669" y="36"/>
                </a:cubicBezTo>
                <a:cubicBezTo>
                  <a:pt x="386" y="0"/>
                  <a:pt x="134" y="49"/>
                  <a:pt x="0" y="156"/>
                </a:cubicBezTo>
                <a:cubicBezTo>
                  <a:pt x="2" y="157"/>
                  <a:pt x="5" y="158"/>
                  <a:pt x="7" y="159"/>
                </a:cubicBezTo>
                <a:cubicBezTo>
                  <a:pt x="140" y="55"/>
                  <a:pt x="390" y="8"/>
                  <a:pt x="669" y="43"/>
                </a:cubicBezTo>
                <a:close/>
              </a:path>
            </a:pathLst>
          </a:custGeom>
          <a:solidFill>
            <a:schemeClr val="bg1">
              <a:lumMod val="85000"/>
            </a:schemeClr>
          </a:solid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7" name="Freeform 13"/>
          <p:cNvSpPr>
            <a:spLocks/>
          </p:cNvSpPr>
          <p:nvPr/>
        </p:nvSpPr>
        <p:spPr bwMode="auto">
          <a:xfrm>
            <a:off x="12448948" y="7405028"/>
            <a:ext cx="2915543" cy="2254651"/>
          </a:xfrm>
          <a:custGeom>
            <a:avLst/>
            <a:gdLst>
              <a:gd name="T0" fmla="*/ 44 w 453"/>
              <a:gd name="T1" fmla="*/ 64 h 350"/>
              <a:gd name="T2" fmla="*/ 9 w 453"/>
              <a:gd name="T3" fmla="*/ 1 h 350"/>
              <a:gd name="T4" fmla="*/ 0 w 453"/>
              <a:gd name="T5" fmla="*/ 0 h 350"/>
              <a:gd name="T6" fmla="*/ 37 w 453"/>
              <a:gd name="T7" fmla="*/ 69 h 350"/>
              <a:gd name="T8" fmla="*/ 450 w 453"/>
              <a:gd name="T9" fmla="*/ 350 h 350"/>
              <a:gd name="T10" fmla="*/ 453 w 453"/>
              <a:gd name="T11" fmla="*/ 343 h 350"/>
              <a:gd name="T12" fmla="*/ 44 w 453"/>
              <a:gd name="T13" fmla="*/ 64 h 350"/>
            </a:gdLst>
            <a:ahLst/>
            <a:cxnLst>
              <a:cxn ang="0">
                <a:pos x="T0" y="T1"/>
              </a:cxn>
              <a:cxn ang="0">
                <a:pos x="T2" y="T3"/>
              </a:cxn>
              <a:cxn ang="0">
                <a:pos x="T4" y="T5"/>
              </a:cxn>
              <a:cxn ang="0">
                <a:pos x="T6" y="T7"/>
              </a:cxn>
              <a:cxn ang="0">
                <a:pos x="T8" y="T9"/>
              </a:cxn>
              <a:cxn ang="0">
                <a:pos x="T10" y="T11"/>
              </a:cxn>
              <a:cxn ang="0">
                <a:pos x="T12" y="T13"/>
              </a:cxn>
            </a:cxnLst>
            <a:rect l="0" t="0" r="r" b="b"/>
            <a:pathLst>
              <a:path w="453" h="350">
                <a:moveTo>
                  <a:pt x="44" y="64"/>
                </a:moveTo>
                <a:cubicBezTo>
                  <a:pt x="29" y="43"/>
                  <a:pt x="18" y="22"/>
                  <a:pt x="9" y="1"/>
                </a:cubicBezTo>
                <a:cubicBezTo>
                  <a:pt x="6" y="1"/>
                  <a:pt x="3" y="0"/>
                  <a:pt x="0" y="0"/>
                </a:cubicBezTo>
                <a:cubicBezTo>
                  <a:pt x="9" y="23"/>
                  <a:pt x="22" y="46"/>
                  <a:pt x="37" y="69"/>
                </a:cubicBezTo>
                <a:cubicBezTo>
                  <a:pt x="115" y="182"/>
                  <a:pt x="265" y="282"/>
                  <a:pt x="450" y="350"/>
                </a:cubicBezTo>
                <a:cubicBezTo>
                  <a:pt x="451" y="348"/>
                  <a:pt x="452" y="345"/>
                  <a:pt x="453" y="343"/>
                </a:cubicBezTo>
                <a:cubicBezTo>
                  <a:pt x="269" y="275"/>
                  <a:pt x="121" y="177"/>
                  <a:pt x="44" y="64"/>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8" name="Freeform 14"/>
          <p:cNvSpPr>
            <a:spLocks/>
          </p:cNvSpPr>
          <p:nvPr/>
        </p:nvSpPr>
        <p:spPr bwMode="auto">
          <a:xfrm>
            <a:off x="19811241" y="5484901"/>
            <a:ext cx="2545661" cy="2211136"/>
          </a:xfrm>
          <a:custGeom>
            <a:avLst/>
            <a:gdLst>
              <a:gd name="T0" fmla="*/ 346 w 396"/>
              <a:gd name="T1" fmla="*/ 260 h 343"/>
              <a:gd name="T2" fmla="*/ 388 w 396"/>
              <a:gd name="T3" fmla="*/ 343 h 343"/>
              <a:gd name="T4" fmla="*/ 396 w 396"/>
              <a:gd name="T5" fmla="*/ 343 h 343"/>
              <a:gd name="T6" fmla="*/ 352 w 396"/>
              <a:gd name="T7" fmla="*/ 255 h 343"/>
              <a:gd name="T8" fmla="*/ 4 w 396"/>
              <a:gd name="T9" fmla="*/ 0 h 343"/>
              <a:gd name="T10" fmla="*/ 0 w 396"/>
              <a:gd name="T11" fmla="*/ 6 h 343"/>
              <a:gd name="T12" fmla="*/ 346 w 396"/>
              <a:gd name="T13" fmla="*/ 260 h 343"/>
            </a:gdLst>
            <a:ahLst/>
            <a:cxnLst>
              <a:cxn ang="0">
                <a:pos x="T0" y="T1"/>
              </a:cxn>
              <a:cxn ang="0">
                <a:pos x="T2" y="T3"/>
              </a:cxn>
              <a:cxn ang="0">
                <a:pos x="T4" y="T5"/>
              </a:cxn>
              <a:cxn ang="0">
                <a:pos x="T6" y="T7"/>
              </a:cxn>
              <a:cxn ang="0">
                <a:pos x="T8" y="T9"/>
              </a:cxn>
              <a:cxn ang="0">
                <a:pos x="T10" y="T11"/>
              </a:cxn>
              <a:cxn ang="0">
                <a:pos x="T12" y="T13"/>
              </a:cxn>
            </a:cxnLst>
            <a:rect l="0" t="0" r="r" b="b"/>
            <a:pathLst>
              <a:path w="396" h="343">
                <a:moveTo>
                  <a:pt x="346" y="260"/>
                </a:moveTo>
                <a:cubicBezTo>
                  <a:pt x="365" y="288"/>
                  <a:pt x="379" y="316"/>
                  <a:pt x="388" y="343"/>
                </a:cubicBezTo>
                <a:cubicBezTo>
                  <a:pt x="391" y="343"/>
                  <a:pt x="393" y="343"/>
                  <a:pt x="396" y="343"/>
                </a:cubicBezTo>
                <a:cubicBezTo>
                  <a:pt x="387" y="313"/>
                  <a:pt x="372" y="284"/>
                  <a:pt x="352" y="255"/>
                </a:cubicBezTo>
                <a:cubicBezTo>
                  <a:pt x="283" y="155"/>
                  <a:pt x="159" y="66"/>
                  <a:pt x="4" y="0"/>
                </a:cubicBezTo>
                <a:cubicBezTo>
                  <a:pt x="2" y="2"/>
                  <a:pt x="1" y="4"/>
                  <a:pt x="0" y="6"/>
                </a:cubicBezTo>
                <a:cubicBezTo>
                  <a:pt x="154" y="72"/>
                  <a:pt x="278" y="161"/>
                  <a:pt x="346" y="260"/>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9" name="Freeform 15"/>
          <p:cNvSpPr>
            <a:spLocks/>
          </p:cNvSpPr>
          <p:nvPr/>
        </p:nvSpPr>
        <p:spPr bwMode="auto">
          <a:xfrm>
            <a:off x="18008062" y="9349629"/>
            <a:ext cx="3791295" cy="984540"/>
          </a:xfrm>
          <a:custGeom>
            <a:avLst/>
            <a:gdLst>
              <a:gd name="T0" fmla="*/ 1 w 589"/>
              <a:gd name="T1" fmla="*/ 128 h 153"/>
              <a:gd name="T2" fmla="*/ 0 w 589"/>
              <a:gd name="T3" fmla="*/ 136 h 153"/>
              <a:gd name="T4" fmla="*/ 589 w 589"/>
              <a:gd name="T5" fmla="*/ 5 h 153"/>
              <a:gd name="T6" fmla="*/ 583 w 589"/>
              <a:gd name="T7" fmla="*/ 0 h 153"/>
              <a:gd name="T8" fmla="*/ 1 w 589"/>
              <a:gd name="T9" fmla="*/ 128 h 153"/>
            </a:gdLst>
            <a:ahLst/>
            <a:cxnLst>
              <a:cxn ang="0">
                <a:pos x="T0" y="T1"/>
              </a:cxn>
              <a:cxn ang="0">
                <a:pos x="T2" y="T3"/>
              </a:cxn>
              <a:cxn ang="0">
                <a:pos x="T4" y="T5"/>
              </a:cxn>
              <a:cxn ang="0">
                <a:pos x="T6" y="T7"/>
              </a:cxn>
              <a:cxn ang="0">
                <a:pos x="T8" y="T9"/>
              </a:cxn>
            </a:cxnLst>
            <a:rect l="0" t="0" r="r" b="b"/>
            <a:pathLst>
              <a:path w="589" h="153">
                <a:moveTo>
                  <a:pt x="1" y="128"/>
                </a:moveTo>
                <a:cubicBezTo>
                  <a:pt x="0" y="131"/>
                  <a:pt x="0" y="133"/>
                  <a:pt x="0" y="136"/>
                </a:cubicBezTo>
                <a:cubicBezTo>
                  <a:pt x="250" y="153"/>
                  <a:pt x="469" y="103"/>
                  <a:pt x="589" y="5"/>
                </a:cubicBezTo>
                <a:cubicBezTo>
                  <a:pt x="587" y="3"/>
                  <a:pt x="585" y="2"/>
                  <a:pt x="583" y="0"/>
                </a:cubicBezTo>
                <a:cubicBezTo>
                  <a:pt x="465" y="96"/>
                  <a:pt x="249" y="145"/>
                  <a:pt x="1" y="128"/>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 name="TextBox 2"/>
          <p:cNvSpPr txBox="1"/>
          <p:nvPr/>
        </p:nvSpPr>
        <p:spPr>
          <a:xfrm>
            <a:off x="16702595" y="6835153"/>
            <a:ext cx="2600693" cy="831093"/>
          </a:xfrm>
          <a:prstGeom prst="rect">
            <a:avLst/>
          </a:prstGeom>
          <a:noFill/>
        </p:spPr>
        <p:txBody>
          <a:bodyPr wrap="none" rtlCol="0">
            <a:spAutoFit/>
          </a:bodyPr>
          <a:lstStyle/>
          <a:p>
            <a:pPr defTabSz="2438584"/>
            <a:r>
              <a:rPr lang="en-US">
                <a:solidFill>
                  <a:srgbClr val="57565A"/>
                </a:solidFill>
                <a:latin typeface="Roboto Light"/>
              </a:rPr>
              <a:t>Success!</a:t>
            </a:r>
          </a:p>
        </p:txBody>
      </p:sp>
      <p:grpSp>
        <p:nvGrpSpPr>
          <p:cNvPr id="42" name="Group 41"/>
          <p:cNvGrpSpPr/>
          <p:nvPr/>
        </p:nvGrpSpPr>
        <p:grpSpPr>
          <a:xfrm>
            <a:off x="12234900" y="5968071"/>
            <a:ext cx="735969" cy="969164"/>
            <a:chOff x="857250" y="1050925"/>
            <a:chExt cx="706438" cy="930275"/>
          </a:xfrm>
          <a:solidFill>
            <a:schemeClr val="accent1"/>
          </a:solidFill>
        </p:grpSpPr>
        <p:sp>
          <p:nvSpPr>
            <p:cNvPr id="43" name="Freeform 42"/>
            <p:cNvSpPr>
              <a:spLocks noEditPoints="1"/>
            </p:cNvSpPr>
            <p:nvPr/>
          </p:nvSpPr>
          <p:spPr bwMode="auto">
            <a:xfrm>
              <a:off x="857250" y="1050925"/>
              <a:ext cx="706438" cy="930275"/>
            </a:xfrm>
            <a:custGeom>
              <a:avLst/>
              <a:gdLst>
                <a:gd name="T0" fmla="*/ 188 w 188"/>
                <a:gd name="T1" fmla="*/ 232 h 248"/>
                <a:gd name="T2" fmla="*/ 188 w 188"/>
                <a:gd name="T3" fmla="*/ 16 h 248"/>
                <a:gd name="T4" fmla="*/ 172 w 188"/>
                <a:gd name="T5" fmla="*/ 0 h 248"/>
                <a:gd name="T6" fmla="*/ 64 w 188"/>
                <a:gd name="T7" fmla="*/ 0 h 248"/>
                <a:gd name="T8" fmla="*/ 52 w 188"/>
                <a:gd name="T9" fmla="*/ 6 h 248"/>
                <a:gd name="T10" fmla="*/ 6 w 188"/>
                <a:gd name="T11" fmla="*/ 53 h 248"/>
                <a:gd name="T12" fmla="*/ 0 w 188"/>
                <a:gd name="T13" fmla="*/ 64 h 248"/>
                <a:gd name="T14" fmla="*/ 0 w 188"/>
                <a:gd name="T15" fmla="*/ 232 h 248"/>
                <a:gd name="T16" fmla="*/ 16 w 188"/>
                <a:gd name="T17" fmla="*/ 248 h 248"/>
                <a:gd name="T18" fmla="*/ 168 w 188"/>
                <a:gd name="T19" fmla="*/ 248 h 248"/>
                <a:gd name="T20" fmla="*/ 188 w 188"/>
                <a:gd name="T21" fmla="*/ 232 h 248"/>
                <a:gd name="T22" fmla="*/ 56 w 188"/>
                <a:gd name="T23" fmla="*/ 14 h 248"/>
                <a:gd name="T24" fmla="*/ 56 w 188"/>
                <a:gd name="T25" fmla="*/ 48 h 248"/>
                <a:gd name="T26" fmla="*/ 48 w 188"/>
                <a:gd name="T27" fmla="*/ 56 h 248"/>
                <a:gd name="T28" fmla="*/ 14 w 188"/>
                <a:gd name="T29" fmla="*/ 56 h 248"/>
                <a:gd name="T30" fmla="*/ 56 w 188"/>
                <a:gd name="T31" fmla="*/ 14 h 248"/>
                <a:gd name="T32" fmla="*/ 8 w 188"/>
                <a:gd name="T33" fmla="*/ 232 h 248"/>
                <a:gd name="T34" fmla="*/ 8 w 188"/>
                <a:gd name="T35" fmla="*/ 64 h 248"/>
                <a:gd name="T36" fmla="*/ 48 w 188"/>
                <a:gd name="T37" fmla="*/ 64 h 248"/>
                <a:gd name="T38" fmla="*/ 64 w 188"/>
                <a:gd name="T39" fmla="*/ 48 h 248"/>
                <a:gd name="T40" fmla="*/ 64 w 188"/>
                <a:gd name="T41" fmla="*/ 8 h 248"/>
                <a:gd name="T42" fmla="*/ 172 w 188"/>
                <a:gd name="T43" fmla="*/ 8 h 248"/>
                <a:gd name="T44" fmla="*/ 180 w 188"/>
                <a:gd name="T45" fmla="*/ 16 h 248"/>
                <a:gd name="T46" fmla="*/ 180 w 188"/>
                <a:gd name="T47" fmla="*/ 232 h 248"/>
                <a:gd name="T48" fmla="*/ 168 w 188"/>
                <a:gd name="T49" fmla="*/ 240 h 248"/>
                <a:gd name="T50" fmla="*/ 16 w 188"/>
                <a:gd name="T51" fmla="*/ 240 h 248"/>
                <a:gd name="T52" fmla="*/ 8 w 188"/>
                <a:gd name="T53" fmla="*/ 23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8" h="248">
                  <a:moveTo>
                    <a:pt x="188" y="232"/>
                  </a:moveTo>
                  <a:cubicBezTo>
                    <a:pt x="188" y="16"/>
                    <a:pt x="188" y="16"/>
                    <a:pt x="188" y="16"/>
                  </a:cubicBezTo>
                  <a:cubicBezTo>
                    <a:pt x="188" y="7"/>
                    <a:pt x="181" y="0"/>
                    <a:pt x="172" y="0"/>
                  </a:cubicBezTo>
                  <a:cubicBezTo>
                    <a:pt x="64" y="0"/>
                    <a:pt x="64" y="0"/>
                    <a:pt x="64" y="0"/>
                  </a:cubicBezTo>
                  <a:cubicBezTo>
                    <a:pt x="59" y="0"/>
                    <a:pt x="55" y="3"/>
                    <a:pt x="52" y="6"/>
                  </a:cubicBezTo>
                  <a:cubicBezTo>
                    <a:pt x="6" y="53"/>
                    <a:pt x="6" y="53"/>
                    <a:pt x="6" y="53"/>
                  </a:cubicBezTo>
                  <a:cubicBezTo>
                    <a:pt x="2" y="56"/>
                    <a:pt x="0" y="60"/>
                    <a:pt x="0" y="64"/>
                  </a:cubicBezTo>
                  <a:cubicBezTo>
                    <a:pt x="0" y="232"/>
                    <a:pt x="0" y="232"/>
                    <a:pt x="0" y="232"/>
                  </a:cubicBezTo>
                  <a:cubicBezTo>
                    <a:pt x="0" y="241"/>
                    <a:pt x="7" y="248"/>
                    <a:pt x="16" y="248"/>
                  </a:cubicBezTo>
                  <a:cubicBezTo>
                    <a:pt x="168" y="248"/>
                    <a:pt x="168" y="248"/>
                    <a:pt x="168" y="248"/>
                  </a:cubicBezTo>
                  <a:cubicBezTo>
                    <a:pt x="176" y="248"/>
                    <a:pt x="188" y="242"/>
                    <a:pt x="188" y="232"/>
                  </a:cubicBezTo>
                  <a:close/>
                  <a:moveTo>
                    <a:pt x="56" y="14"/>
                  </a:moveTo>
                  <a:cubicBezTo>
                    <a:pt x="56" y="48"/>
                    <a:pt x="56" y="48"/>
                    <a:pt x="56" y="48"/>
                  </a:cubicBezTo>
                  <a:cubicBezTo>
                    <a:pt x="56" y="52"/>
                    <a:pt x="52" y="56"/>
                    <a:pt x="48" y="56"/>
                  </a:cubicBezTo>
                  <a:cubicBezTo>
                    <a:pt x="14" y="56"/>
                    <a:pt x="14" y="56"/>
                    <a:pt x="14" y="56"/>
                  </a:cubicBezTo>
                  <a:lnTo>
                    <a:pt x="56" y="14"/>
                  </a:lnTo>
                  <a:close/>
                  <a:moveTo>
                    <a:pt x="8" y="232"/>
                  </a:moveTo>
                  <a:cubicBezTo>
                    <a:pt x="8" y="64"/>
                    <a:pt x="8" y="64"/>
                    <a:pt x="8" y="64"/>
                  </a:cubicBezTo>
                  <a:cubicBezTo>
                    <a:pt x="48" y="64"/>
                    <a:pt x="48" y="64"/>
                    <a:pt x="48" y="64"/>
                  </a:cubicBezTo>
                  <a:cubicBezTo>
                    <a:pt x="57" y="64"/>
                    <a:pt x="64" y="57"/>
                    <a:pt x="64" y="48"/>
                  </a:cubicBezTo>
                  <a:cubicBezTo>
                    <a:pt x="64" y="8"/>
                    <a:pt x="64" y="8"/>
                    <a:pt x="64" y="8"/>
                  </a:cubicBezTo>
                  <a:cubicBezTo>
                    <a:pt x="172" y="8"/>
                    <a:pt x="172" y="8"/>
                    <a:pt x="172" y="8"/>
                  </a:cubicBezTo>
                  <a:cubicBezTo>
                    <a:pt x="176" y="8"/>
                    <a:pt x="180" y="12"/>
                    <a:pt x="180" y="16"/>
                  </a:cubicBezTo>
                  <a:cubicBezTo>
                    <a:pt x="180" y="232"/>
                    <a:pt x="180" y="232"/>
                    <a:pt x="180" y="232"/>
                  </a:cubicBezTo>
                  <a:cubicBezTo>
                    <a:pt x="180" y="236"/>
                    <a:pt x="173" y="240"/>
                    <a:pt x="168" y="240"/>
                  </a:cubicBezTo>
                  <a:cubicBezTo>
                    <a:pt x="16" y="240"/>
                    <a:pt x="16" y="240"/>
                    <a:pt x="16" y="240"/>
                  </a:cubicBezTo>
                  <a:cubicBezTo>
                    <a:pt x="12" y="240"/>
                    <a:pt x="8" y="236"/>
                    <a:pt x="8" y="232"/>
                  </a:cubicBez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4" name="Freeform 43"/>
            <p:cNvSpPr>
              <a:spLocks/>
            </p:cNvSpPr>
            <p:nvPr/>
          </p:nvSpPr>
          <p:spPr bwMode="auto">
            <a:xfrm>
              <a:off x="1187450" y="1246188"/>
              <a:ext cx="241300" cy="30163"/>
            </a:xfrm>
            <a:custGeom>
              <a:avLst/>
              <a:gdLst>
                <a:gd name="T0" fmla="*/ 60 w 64"/>
                <a:gd name="T1" fmla="*/ 0 h 8"/>
                <a:gd name="T2" fmla="*/ 4 w 64"/>
                <a:gd name="T3" fmla="*/ 0 h 8"/>
                <a:gd name="T4" fmla="*/ 0 w 64"/>
                <a:gd name="T5" fmla="*/ 4 h 8"/>
                <a:gd name="T6" fmla="*/ 4 w 64"/>
                <a:gd name="T7" fmla="*/ 8 h 8"/>
                <a:gd name="T8" fmla="*/ 60 w 64"/>
                <a:gd name="T9" fmla="*/ 8 h 8"/>
                <a:gd name="T10" fmla="*/ 64 w 64"/>
                <a:gd name="T11" fmla="*/ 4 h 8"/>
                <a:gd name="T12" fmla="*/ 60 w 64"/>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64" h="8">
                  <a:moveTo>
                    <a:pt x="60" y="0"/>
                  </a:moveTo>
                  <a:cubicBezTo>
                    <a:pt x="4" y="0"/>
                    <a:pt x="4" y="0"/>
                    <a:pt x="4" y="0"/>
                  </a:cubicBezTo>
                  <a:cubicBezTo>
                    <a:pt x="2" y="0"/>
                    <a:pt x="0" y="2"/>
                    <a:pt x="0" y="4"/>
                  </a:cubicBezTo>
                  <a:cubicBezTo>
                    <a:pt x="0" y="6"/>
                    <a:pt x="2" y="8"/>
                    <a:pt x="4" y="8"/>
                  </a:cubicBezTo>
                  <a:cubicBezTo>
                    <a:pt x="60" y="8"/>
                    <a:pt x="60" y="8"/>
                    <a:pt x="60" y="8"/>
                  </a:cubicBezTo>
                  <a:cubicBezTo>
                    <a:pt x="62" y="8"/>
                    <a:pt x="64" y="6"/>
                    <a:pt x="64" y="4"/>
                  </a:cubicBezTo>
                  <a:cubicBezTo>
                    <a:pt x="64" y="2"/>
                    <a:pt x="62" y="0"/>
                    <a:pt x="60" y="0"/>
                  </a:cubicBez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5" name="Freeform 44"/>
            <p:cNvSpPr>
              <a:spLocks/>
            </p:cNvSpPr>
            <p:nvPr/>
          </p:nvSpPr>
          <p:spPr bwMode="auto">
            <a:xfrm>
              <a:off x="992188" y="1381125"/>
              <a:ext cx="436563" cy="30163"/>
            </a:xfrm>
            <a:custGeom>
              <a:avLst/>
              <a:gdLst>
                <a:gd name="T0" fmla="*/ 112 w 116"/>
                <a:gd name="T1" fmla="*/ 0 h 8"/>
                <a:gd name="T2" fmla="*/ 4 w 116"/>
                <a:gd name="T3" fmla="*/ 0 h 8"/>
                <a:gd name="T4" fmla="*/ 0 w 116"/>
                <a:gd name="T5" fmla="*/ 4 h 8"/>
                <a:gd name="T6" fmla="*/ 4 w 116"/>
                <a:gd name="T7" fmla="*/ 8 h 8"/>
                <a:gd name="T8" fmla="*/ 112 w 116"/>
                <a:gd name="T9" fmla="*/ 8 h 8"/>
                <a:gd name="T10" fmla="*/ 116 w 116"/>
                <a:gd name="T11" fmla="*/ 4 h 8"/>
                <a:gd name="T12" fmla="*/ 112 w 116"/>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16" h="8">
                  <a:moveTo>
                    <a:pt x="112" y="0"/>
                  </a:moveTo>
                  <a:cubicBezTo>
                    <a:pt x="4" y="0"/>
                    <a:pt x="4" y="0"/>
                    <a:pt x="4" y="0"/>
                  </a:cubicBezTo>
                  <a:cubicBezTo>
                    <a:pt x="2" y="0"/>
                    <a:pt x="0" y="2"/>
                    <a:pt x="0" y="4"/>
                  </a:cubicBezTo>
                  <a:cubicBezTo>
                    <a:pt x="0" y="6"/>
                    <a:pt x="2" y="8"/>
                    <a:pt x="4" y="8"/>
                  </a:cubicBezTo>
                  <a:cubicBezTo>
                    <a:pt x="112" y="8"/>
                    <a:pt x="112" y="8"/>
                    <a:pt x="112" y="8"/>
                  </a:cubicBezTo>
                  <a:cubicBezTo>
                    <a:pt x="114" y="8"/>
                    <a:pt x="116" y="6"/>
                    <a:pt x="116" y="4"/>
                  </a:cubicBezTo>
                  <a:cubicBezTo>
                    <a:pt x="116" y="2"/>
                    <a:pt x="114" y="0"/>
                    <a:pt x="112" y="0"/>
                  </a:cubicBez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6" name="Freeform 45"/>
            <p:cNvSpPr>
              <a:spLocks/>
            </p:cNvSpPr>
            <p:nvPr/>
          </p:nvSpPr>
          <p:spPr bwMode="auto">
            <a:xfrm>
              <a:off x="992188" y="1531938"/>
              <a:ext cx="436563" cy="28575"/>
            </a:xfrm>
            <a:custGeom>
              <a:avLst/>
              <a:gdLst>
                <a:gd name="T0" fmla="*/ 112 w 116"/>
                <a:gd name="T1" fmla="*/ 0 h 8"/>
                <a:gd name="T2" fmla="*/ 4 w 116"/>
                <a:gd name="T3" fmla="*/ 0 h 8"/>
                <a:gd name="T4" fmla="*/ 0 w 116"/>
                <a:gd name="T5" fmla="*/ 4 h 8"/>
                <a:gd name="T6" fmla="*/ 4 w 116"/>
                <a:gd name="T7" fmla="*/ 8 h 8"/>
                <a:gd name="T8" fmla="*/ 112 w 116"/>
                <a:gd name="T9" fmla="*/ 8 h 8"/>
                <a:gd name="T10" fmla="*/ 116 w 116"/>
                <a:gd name="T11" fmla="*/ 4 h 8"/>
                <a:gd name="T12" fmla="*/ 112 w 116"/>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16" h="8">
                  <a:moveTo>
                    <a:pt x="112" y="0"/>
                  </a:moveTo>
                  <a:cubicBezTo>
                    <a:pt x="4" y="0"/>
                    <a:pt x="4" y="0"/>
                    <a:pt x="4" y="0"/>
                  </a:cubicBezTo>
                  <a:cubicBezTo>
                    <a:pt x="2" y="0"/>
                    <a:pt x="0" y="2"/>
                    <a:pt x="0" y="4"/>
                  </a:cubicBezTo>
                  <a:cubicBezTo>
                    <a:pt x="0" y="6"/>
                    <a:pt x="2" y="8"/>
                    <a:pt x="4" y="8"/>
                  </a:cubicBezTo>
                  <a:cubicBezTo>
                    <a:pt x="112" y="8"/>
                    <a:pt x="112" y="8"/>
                    <a:pt x="112" y="8"/>
                  </a:cubicBezTo>
                  <a:cubicBezTo>
                    <a:pt x="114" y="8"/>
                    <a:pt x="116" y="6"/>
                    <a:pt x="116" y="4"/>
                  </a:cubicBezTo>
                  <a:cubicBezTo>
                    <a:pt x="116" y="2"/>
                    <a:pt x="114" y="0"/>
                    <a:pt x="112" y="0"/>
                  </a:cubicBez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7" name="Freeform 46"/>
            <p:cNvSpPr>
              <a:spLocks/>
            </p:cNvSpPr>
            <p:nvPr/>
          </p:nvSpPr>
          <p:spPr bwMode="auto">
            <a:xfrm>
              <a:off x="992188" y="1666875"/>
              <a:ext cx="436563" cy="30163"/>
            </a:xfrm>
            <a:custGeom>
              <a:avLst/>
              <a:gdLst>
                <a:gd name="T0" fmla="*/ 112 w 116"/>
                <a:gd name="T1" fmla="*/ 0 h 8"/>
                <a:gd name="T2" fmla="*/ 4 w 116"/>
                <a:gd name="T3" fmla="*/ 0 h 8"/>
                <a:gd name="T4" fmla="*/ 0 w 116"/>
                <a:gd name="T5" fmla="*/ 4 h 8"/>
                <a:gd name="T6" fmla="*/ 4 w 116"/>
                <a:gd name="T7" fmla="*/ 8 h 8"/>
                <a:gd name="T8" fmla="*/ 112 w 116"/>
                <a:gd name="T9" fmla="*/ 8 h 8"/>
                <a:gd name="T10" fmla="*/ 116 w 116"/>
                <a:gd name="T11" fmla="*/ 4 h 8"/>
                <a:gd name="T12" fmla="*/ 112 w 116"/>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16" h="8">
                  <a:moveTo>
                    <a:pt x="112" y="0"/>
                  </a:moveTo>
                  <a:cubicBezTo>
                    <a:pt x="4" y="0"/>
                    <a:pt x="4" y="0"/>
                    <a:pt x="4" y="0"/>
                  </a:cubicBezTo>
                  <a:cubicBezTo>
                    <a:pt x="2" y="0"/>
                    <a:pt x="0" y="2"/>
                    <a:pt x="0" y="4"/>
                  </a:cubicBezTo>
                  <a:cubicBezTo>
                    <a:pt x="0" y="6"/>
                    <a:pt x="2" y="8"/>
                    <a:pt x="4" y="8"/>
                  </a:cubicBezTo>
                  <a:cubicBezTo>
                    <a:pt x="112" y="8"/>
                    <a:pt x="112" y="8"/>
                    <a:pt x="112" y="8"/>
                  </a:cubicBezTo>
                  <a:cubicBezTo>
                    <a:pt x="114" y="8"/>
                    <a:pt x="116" y="6"/>
                    <a:pt x="116" y="4"/>
                  </a:cubicBezTo>
                  <a:cubicBezTo>
                    <a:pt x="116" y="2"/>
                    <a:pt x="114" y="0"/>
                    <a:pt x="112" y="0"/>
                  </a:cubicBez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8" name="Freeform 47"/>
            <p:cNvSpPr>
              <a:spLocks/>
            </p:cNvSpPr>
            <p:nvPr/>
          </p:nvSpPr>
          <p:spPr bwMode="auto">
            <a:xfrm>
              <a:off x="989013" y="1816100"/>
              <a:ext cx="434975" cy="30163"/>
            </a:xfrm>
            <a:custGeom>
              <a:avLst/>
              <a:gdLst>
                <a:gd name="T0" fmla="*/ 112 w 116"/>
                <a:gd name="T1" fmla="*/ 0 h 8"/>
                <a:gd name="T2" fmla="*/ 4 w 116"/>
                <a:gd name="T3" fmla="*/ 0 h 8"/>
                <a:gd name="T4" fmla="*/ 0 w 116"/>
                <a:gd name="T5" fmla="*/ 4 h 8"/>
                <a:gd name="T6" fmla="*/ 4 w 116"/>
                <a:gd name="T7" fmla="*/ 8 h 8"/>
                <a:gd name="T8" fmla="*/ 112 w 116"/>
                <a:gd name="T9" fmla="*/ 8 h 8"/>
                <a:gd name="T10" fmla="*/ 116 w 116"/>
                <a:gd name="T11" fmla="*/ 4 h 8"/>
                <a:gd name="T12" fmla="*/ 112 w 116"/>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16" h="8">
                  <a:moveTo>
                    <a:pt x="112" y="0"/>
                  </a:moveTo>
                  <a:cubicBezTo>
                    <a:pt x="4" y="0"/>
                    <a:pt x="4" y="0"/>
                    <a:pt x="4" y="0"/>
                  </a:cubicBezTo>
                  <a:cubicBezTo>
                    <a:pt x="2" y="0"/>
                    <a:pt x="0" y="2"/>
                    <a:pt x="0" y="4"/>
                  </a:cubicBezTo>
                  <a:cubicBezTo>
                    <a:pt x="0" y="6"/>
                    <a:pt x="2" y="8"/>
                    <a:pt x="4" y="8"/>
                  </a:cubicBezTo>
                  <a:cubicBezTo>
                    <a:pt x="112" y="8"/>
                    <a:pt x="112" y="8"/>
                    <a:pt x="112" y="8"/>
                  </a:cubicBezTo>
                  <a:cubicBezTo>
                    <a:pt x="114" y="8"/>
                    <a:pt x="116" y="6"/>
                    <a:pt x="116" y="4"/>
                  </a:cubicBezTo>
                  <a:cubicBezTo>
                    <a:pt x="116" y="2"/>
                    <a:pt x="114" y="0"/>
                    <a:pt x="112" y="0"/>
                  </a:cubicBez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50" name="Oval 49"/>
          <p:cNvSpPr/>
          <p:nvPr/>
        </p:nvSpPr>
        <p:spPr>
          <a:xfrm>
            <a:off x="17292777" y="3445109"/>
            <a:ext cx="2722443" cy="2722443"/>
          </a:xfrm>
          <a:prstGeom prst="ellipse">
            <a:avLst/>
          </a:prstGeom>
          <a:blipFill>
            <a:blip r:embed="rId4">
              <a:extLst>
                <a:ext uri="{BEBA8EAE-BF5A-486C-A8C5-ECC9F3942E4B}">
                  <a14:imgProps xmlns:a14="http://schemas.microsoft.com/office/drawing/2010/main">
                    <a14:imgLayer r:embed="rId5">
                      <a14:imgEffect>
                        <a14:saturation sat="0"/>
                      </a14:imgEffect>
                    </a14:imgLayer>
                  </a14:imgProps>
                </a:ext>
              </a:extLst>
            </a:blip>
            <a:stretch>
              <a:fillRect/>
            </a:stretch>
          </a:blipFill>
          <a:ln w="19050">
            <a:solidFill>
              <a:schemeClr val="bg1">
                <a:lumMod val="8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Tree>
    <p:extLst>
      <p:ext uri="{BB962C8B-B14F-4D97-AF65-F5344CB8AC3E}">
        <p14:creationId xmlns:p14="http://schemas.microsoft.com/office/powerpoint/2010/main" val="2754303668"/>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6600" dirty="0"/>
              <a:t>FIVE-STAGE PYRAMID INFOGRAPHICS</a:t>
            </a:r>
          </a:p>
        </p:txBody>
      </p:sp>
      <p:sp>
        <p:nvSpPr>
          <p:cNvPr id="4" name="Freeform 3"/>
          <p:cNvSpPr>
            <a:spLocks/>
          </p:cNvSpPr>
          <p:nvPr/>
        </p:nvSpPr>
        <p:spPr bwMode="auto">
          <a:xfrm>
            <a:off x="2255333" y="10168304"/>
            <a:ext cx="9573356" cy="1515585"/>
          </a:xfrm>
          <a:custGeom>
            <a:avLst/>
            <a:gdLst>
              <a:gd name="T0" fmla="*/ 0 w 3026"/>
              <a:gd name="T1" fmla="*/ 500 h 500"/>
              <a:gd name="T2" fmla="*/ 3026 w 3026"/>
              <a:gd name="T3" fmla="*/ 2 h 500"/>
              <a:gd name="T4" fmla="*/ 312 w 3026"/>
              <a:gd name="T5" fmla="*/ 0 h 500"/>
              <a:gd name="T6" fmla="*/ 0 w 3026"/>
              <a:gd name="T7" fmla="*/ 500 h 500"/>
            </a:gdLst>
            <a:ahLst/>
            <a:cxnLst>
              <a:cxn ang="0">
                <a:pos x="T0" y="T1"/>
              </a:cxn>
              <a:cxn ang="0">
                <a:pos x="T2" y="T3"/>
              </a:cxn>
              <a:cxn ang="0">
                <a:pos x="T4" y="T5"/>
              </a:cxn>
              <a:cxn ang="0">
                <a:pos x="T6" y="T7"/>
              </a:cxn>
            </a:cxnLst>
            <a:rect l="0" t="0" r="r" b="b"/>
            <a:pathLst>
              <a:path w="3026" h="500">
                <a:moveTo>
                  <a:pt x="0" y="500"/>
                </a:moveTo>
                <a:lnTo>
                  <a:pt x="3026" y="2"/>
                </a:lnTo>
                <a:lnTo>
                  <a:pt x="312" y="0"/>
                </a:lnTo>
                <a:lnTo>
                  <a:pt x="0" y="500"/>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 name="Freeform 4"/>
          <p:cNvSpPr>
            <a:spLocks/>
          </p:cNvSpPr>
          <p:nvPr/>
        </p:nvSpPr>
        <p:spPr bwMode="auto">
          <a:xfrm>
            <a:off x="2255333" y="10174366"/>
            <a:ext cx="9573356" cy="1509523"/>
          </a:xfrm>
          <a:custGeom>
            <a:avLst/>
            <a:gdLst>
              <a:gd name="T0" fmla="*/ 3026 w 3026"/>
              <a:gd name="T1" fmla="*/ 0 h 498"/>
              <a:gd name="T2" fmla="*/ 0 w 3026"/>
              <a:gd name="T3" fmla="*/ 498 h 498"/>
              <a:gd name="T4" fmla="*/ 2712 w 3026"/>
              <a:gd name="T5" fmla="*/ 498 h 498"/>
              <a:gd name="T6" fmla="*/ 3026 w 3026"/>
              <a:gd name="T7" fmla="*/ 0 h 498"/>
            </a:gdLst>
            <a:ahLst/>
            <a:cxnLst>
              <a:cxn ang="0">
                <a:pos x="T0" y="T1"/>
              </a:cxn>
              <a:cxn ang="0">
                <a:pos x="T2" y="T3"/>
              </a:cxn>
              <a:cxn ang="0">
                <a:pos x="T4" y="T5"/>
              </a:cxn>
              <a:cxn ang="0">
                <a:pos x="T6" y="T7"/>
              </a:cxn>
            </a:cxnLst>
            <a:rect l="0" t="0" r="r" b="b"/>
            <a:pathLst>
              <a:path w="3026" h="498">
                <a:moveTo>
                  <a:pt x="3026" y="0"/>
                </a:moveTo>
                <a:lnTo>
                  <a:pt x="0" y="498"/>
                </a:lnTo>
                <a:lnTo>
                  <a:pt x="2712" y="498"/>
                </a:lnTo>
                <a:lnTo>
                  <a:pt x="3026" y="0"/>
                </a:ln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6" name="Freeform 5"/>
          <p:cNvSpPr>
            <a:spLocks/>
          </p:cNvSpPr>
          <p:nvPr/>
        </p:nvSpPr>
        <p:spPr bwMode="auto">
          <a:xfrm>
            <a:off x="4318067" y="8552690"/>
            <a:ext cx="7434694" cy="1509523"/>
          </a:xfrm>
          <a:custGeom>
            <a:avLst/>
            <a:gdLst>
              <a:gd name="T0" fmla="*/ 2350 w 2350"/>
              <a:gd name="T1" fmla="*/ 498 h 498"/>
              <a:gd name="T2" fmla="*/ 0 w 2350"/>
              <a:gd name="T3" fmla="*/ 0 h 498"/>
              <a:gd name="T4" fmla="*/ 315 w 2350"/>
              <a:gd name="T5" fmla="*/ 498 h 498"/>
              <a:gd name="T6" fmla="*/ 2350 w 2350"/>
              <a:gd name="T7" fmla="*/ 498 h 498"/>
            </a:gdLst>
            <a:ahLst/>
            <a:cxnLst>
              <a:cxn ang="0">
                <a:pos x="T0" y="T1"/>
              </a:cxn>
              <a:cxn ang="0">
                <a:pos x="T2" y="T3"/>
              </a:cxn>
              <a:cxn ang="0">
                <a:pos x="T4" y="T5"/>
              </a:cxn>
              <a:cxn ang="0">
                <a:pos x="T6" y="T7"/>
              </a:cxn>
            </a:cxnLst>
            <a:rect l="0" t="0" r="r" b="b"/>
            <a:pathLst>
              <a:path w="2350" h="498">
                <a:moveTo>
                  <a:pt x="2350" y="498"/>
                </a:moveTo>
                <a:lnTo>
                  <a:pt x="0" y="0"/>
                </a:lnTo>
                <a:lnTo>
                  <a:pt x="315" y="498"/>
                </a:lnTo>
                <a:lnTo>
                  <a:pt x="2350" y="498"/>
                </a:ln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7" name="Freeform 6"/>
          <p:cNvSpPr>
            <a:spLocks/>
          </p:cNvSpPr>
          <p:nvPr/>
        </p:nvSpPr>
        <p:spPr bwMode="auto">
          <a:xfrm>
            <a:off x="4318067" y="8552690"/>
            <a:ext cx="7434694" cy="1509523"/>
          </a:xfrm>
          <a:custGeom>
            <a:avLst/>
            <a:gdLst>
              <a:gd name="T0" fmla="*/ 0 w 2350"/>
              <a:gd name="T1" fmla="*/ 0 h 498"/>
              <a:gd name="T2" fmla="*/ 2350 w 2350"/>
              <a:gd name="T3" fmla="*/ 498 h 498"/>
              <a:gd name="T4" fmla="*/ 2038 w 2350"/>
              <a:gd name="T5" fmla="*/ 0 h 498"/>
              <a:gd name="T6" fmla="*/ 0 w 2350"/>
              <a:gd name="T7" fmla="*/ 0 h 498"/>
            </a:gdLst>
            <a:ahLst/>
            <a:cxnLst>
              <a:cxn ang="0">
                <a:pos x="T0" y="T1"/>
              </a:cxn>
              <a:cxn ang="0">
                <a:pos x="T2" y="T3"/>
              </a:cxn>
              <a:cxn ang="0">
                <a:pos x="T4" y="T5"/>
              </a:cxn>
              <a:cxn ang="0">
                <a:pos x="T6" y="T7"/>
              </a:cxn>
            </a:cxnLst>
            <a:rect l="0" t="0" r="r" b="b"/>
            <a:pathLst>
              <a:path w="2350" h="498">
                <a:moveTo>
                  <a:pt x="0" y="0"/>
                </a:moveTo>
                <a:lnTo>
                  <a:pt x="2350" y="498"/>
                </a:lnTo>
                <a:lnTo>
                  <a:pt x="2038" y="0"/>
                </a:lnTo>
                <a:lnTo>
                  <a:pt x="0" y="0"/>
                </a:ln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8" name="Freeform 7"/>
          <p:cNvSpPr>
            <a:spLocks/>
          </p:cNvSpPr>
          <p:nvPr/>
        </p:nvSpPr>
        <p:spPr bwMode="auto">
          <a:xfrm>
            <a:off x="4400321" y="6909797"/>
            <a:ext cx="5296033" cy="1521646"/>
          </a:xfrm>
          <a:custGeom>
            <a:avLst/>
            <a:gdLst>
              <a:gd name="T0" fmla="*/ 0 w 1674"/>
              <a:gd name="T1" fmla="*/ 502 h 502"/>
              <a:gd name="T2" fmla="*/ 1674 w 1674"/>
              <a:gd name="T3" fmla="*/ 0 h 502"/>
              <a:gd name="T4" fmla="*/ 1357 w 1674"/>
              <a:gd name="T5" fmla="*/ 502 h 502"/>
              <a:gd name="T6" fmla="*/ 0 w 1674"/>
              <a:gd name="T7" fmla="*/ 502 h 502"/>
            </a:gdLst>
            <a:ahLst/>
            <a:cxnLst>
              <a:cxn ang="0">
                <a:pos x="T0" y="T1"/>
              </a:cxn>
              <a:cxn ang="0">
                <a:pos x="T2" y="T3"/>
              </a:cxn>
              <a:cxn ang="0">
                <a:pos x="T4" y="T5"/>
              </a:cxn>
              <a:cxn ang="0">
                <a:pos x="T6" y="T7"/>
              </a:cxn>
            </a:cxnLst>
            <a:rect l="0" t="0" r="r" b="b"/>
            <a:pathLst>
              <a:path w="1674" h="502">
                <a:moveTo>
                  <a:pt x="0" y="502"/>
                </a:moveTo>
                <a:lnTo>
                  <a:pt x="1674" y="0"/>
                </a:lnTo>
                <a:lnTo>
                  <a:pt x="1357" y="502"/>
                </a:lnTo>
                <a:lnTo>
                  <a:pt x="0" y="502"/>
                </a:ln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9" name="Freeform 8"/>
          <p:cNvSpPr>
            <a:spLocks/>
          </p:cNvSpPr>
          <p:nvPr/>
        </p:nvSpPr>
        <p:spPr bwMode="auto">
          <a:xfrm>
            <a:off x="4400321" y="6909797"/>
            <a:ext cx="5296033" cy="1521646"/>
          </a:xfrm>
          <a:custGeom>
            <a:avLst/>
            <a:gdLst>
              <a:gd name="T0" fmla="*/ 1674 w 1674"/>
              <a:gd name="T1" fmla="*/ 0 h 502"/>
              <a:gd name="T2" fmla="*/ 0 w 1674"/>
              <a:gd name="T3" fmla="*/ 502 h 502"/>
              <a:gd name="T4" fmla="*/ 315 w 1674"/>
              <a:gd name="T5" fmla="*/ 0 h 502"/>
              <a:gd name="T6" fmla="*/ 1674 w 1674"/>
              <a:gd name="T7" fmla="*/ 0 h 502"/>
            </a:gdLst>
            <a:ahLst/>
            <a:cxnLst>
              <a:cxn ang="0">
                <a:pos x="T0" y="T1"/>
              </a:cxn>
              <a:cxn ang="0">
                <a:pos x="T2" y="T3"/>
              </a:cxn>
              <a:cxn ang="0">
                <a:pos x="T4" y="T5"/>
              </a:cxn>
              <a:cxn ang="0">
                <a:pos x="T6" y="T7"/>
              </a:cxn>
            </a:cxnLst>
            <a:rect l="0" t="0" r="r" b="b"/>
            <a:pathLst>
              <a:path w="1674" h="502">
                <a:moveTo>
                  <a:pt x="1674" y="0"/>
                </a:moveTo>
                <a:lnTo>
                  <a:pt x="0" y="502"/>
                </a:lnTo>
                <a:lnTo>
                  <a:pt x="315" y="0"/>
                </a:lnTo>
                <a:lnTo>
                  <a:pt x="1674" y="0"/>
                </a:ln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0" name="Freeform 9"/>
          <p:cNvSpPr>
            <a:spLocks/>
          </p:cNvSpPr>
          <p:nvPr/>
        </p:nvSpPr>
        <p:spPr bwMode="auto">
          <a:xfrm>
            <a:off x="6054889" y="4947034"/>
            <a:ext cx="3552883" cy="1856673"/>
          </a:xfrm>
          <a:custGeom>
            <a:avLst/>
            <a:gdLst>
              <a:gd name="T0" fmla="*/ 991 w 991"/>
              <a:gd name="T1" fmla="*/ 500 h 500"/>
              <a:gd name="T2" fmla="*/ 0 w 991"/>
              <a:gd name="T3" fmla="*/ 3 h 500"/>
              <a:gd name="T4" fmla="*/ 676 w 991"/>
              <a:gd name="T5" fmla="*/ 0 h 500"/>
              <a:gd name="T6" fmla="*/ 991 w 991"/>
              <a:gd name="T7" fmla="*/ 500 h 500"/>
            </a:gdLst>
            <a:ahLst/>
            <a:cxnLst>
              <a:cxn ang="0">
                <a:pos x="T0" y="T1"/>
              </a:cxn>
              <a:cxn ang="0">
                <a:pos x="T2" y="T3"/>
              </a:cxn>
              <a:cxn ang="0">
                <a:pos x="T4" y="T5"/>
              </a:cxn>
              <a:cxn ang="0">
                <a:pos x="T6" y="T7"/>
              </a:cxn>
            </a:cxnLst>
            <a:rect l="0" t="0" r="r" b="b"/>
            <a:pathLst>
              <a:path w="991" h="500">
                <a:moveTo>
                  <a:pt x="991" y="500"/>
                </a:moveTo>
                <a:lnTo>
                  <a:pt x="0" y="3"/>
                </a:lnTo>
                <a:lnTo>
                  <a:pt x="676" y="0"/>
                </a:lnTo>
                <a:lnTo>
                  <a:pt x="991" y="500"/>
                </a:ln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1" name="Freeform 10"/>
          <p:cNvSpPr>
            <a:spLocks/>
          </p:cNvSpPr>
          <p:nvPr/>
        </p:nvSpPr>
        <p:spPr bwMode="auto">
          <a:xfrm>
            <a:off x="6054889" y="4958175"/>
            <a:ext cx="3552883" cy="1845532"/>
          </a:xfrm>
          <a:custGeom>
            <a:avLst/>
            <a:gdLst>
              <a:gd name="T0" fmla="*/ 0 w 991"/>
              <a:gd name="T1" fmla="*/ 0 h 497"/>
              <a:gd name="T2" fmla="*/ 991 w 991"/>
              <a:gd name="T3" fmla="*/ 497 h 497"/>
              <a:gd name="T4" fmla="*/ 315 w 991"/>
              <a:gd name="T5" fmla="*/ 494 h 497"/>
              <a:gd name="T6" fmla="*/ 0 w 991"/>
              <a:gd name="T7" fmla="*/ 0 h 497"/>
            </a:gdLst>
            <a:ahLst/>
            <a:cxnLst>
              <a:cxn ang="0">
                <a:pos x="T0" y="T1"/>
              </a:cxn>
              <a:cxn ang="0">
                <a:pos x="T2" y="T3"/>
              </a:cxn>
              <a:cxn ang="0">
                <a:pos x="T4" y="T5"/>
              </a:cxn>
              <a:cxn ang="0">
                <a:pos x="T6" y="T7"/>
              </a:cxn>
            </a:cxnLst>
            <a:rect l="0" t="0" r="r" b="b"/>
            <a:pathLst>
              <a:path w="991" h="497">
                <a:moveTo>
                  <a:pt x="0" y="0"/>
                </a:moveTo>
                <a:lnTo>
                  <a:pt x="991" y="497"/>
                </a:lnTo>
                <a:lnTo>
                  <a:pt x="315" y="494"/>
                </a:lnTo>
                <a:lnTo>
                  <a:pt x="0" y="0"/>
                </a:ln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2" name="Freeform 11"/>
          <p:cNvSpPr>
            <a:spLocks/>
          </p:cNvSpPr>
          <p:nvPr/>
        </p:nvSpPr>
        <p:spPr bwMode="auto">
          <a:xfrm>
            <a:off x="6101829" y="3927258"/>
            <a:ext cx="2237133" cy="969182"/>
          </a:xfrm>
          <a:custGeom>
            <a:avLst/>
            <a:gdLst>
              <a:gd name="T0" fmla="*/ 0 w 624"/>
              <a:gd name="T1" fmla="*/ 261 h 261"/>
              <a:gd name="T2" fmla="*/ 461 w 624"/>
              <a:gd name="T3" fmla="*/ 0 h 261"/>
              <a:gd name="T4" fmla="*/ 624 w 624"/>
              <a:gd name="T5" fmla="*/ 261 h 261"/>
              <a:gd name="T6" fmla="*/ 0 w 624"/>
              <a:gd name="T7" fmla="*/ 261 h 261"/>
            </a:gdLst>
            <a:ahLst/>
            <a:cxnLst>
              <a:cxn ang="0">
                <a:pos x="T0" y="T1"/>
              </a:cxn>
              <a:cxn ang="0">
                <a:pos x="T2" y="T3"/>
              </a:cxn>
              <a:cxn ang="0">
                <a:pos x="T4" y="T5"/>
              </a:cxn>
              <a:cxn ang="0">
                <a:pos x="T6" y="T7"/>
              </a:cxn>
            </a:cxnLst>
            <a:rect l="0" t="0" r="r" b="b"/>
            <a:pathLst>
              <a:path w="624" h="261">
                <a:moveTo>
                  <a:pt x="0" y="261"/>
                </a:moveTo>
                <a:lnTo>
                  <a:pt x="461" y="0"/>
                </a:lnTo>
                <a:lnTo>
                  <a:pt x="624" y="261"/>
                </a:lnTo>
                <a:lnTo>
                  <a:pt x="0" y="261"/>
                </a:ln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3" name="Freeform 12"/>
          <p:cNvSpPr>
            <a:spLocks/>
          </p:cNvSpPr>
          <p:nvPr/>
        </p:nvSpPr>
        <p:spPr bwMode="auto">
          <a:xfrm>
            <a:off x="6097601" y="3040787"/>
            <a:ext cx="1666485" cy="1856673"/>
          </a:xfrm>
          <a:custGeom>
            <a:avLst/>
            <a:gdLst>
              <a:gd name="T0" fmla="*/ 461 w 461"/>
              <a:gd name="T1" fmla="*/ 239 h 500"/>
              <a:gd name="T2" fmla="*/ 0 w 461"/>
              <a:gd name="T3" fmla="*/ 500 h 500"/>
              <a:gd name="T4" fmla="*/ 312 w 461"/>
              <a:gd name="T5" fmla="*/ 0 h 500"/>
              <a:gd name="T6" fmla="*/ 461 w 461"/>
              <a:gd name="T7" fmla="*/ 239 h 500"/>
            </a:gdLst>
            <a:ahLst/>
            <a:cxnLst>
              <a:cxn ang="0">
                <a:pos x="T0" y="T1"/>
              </a:cxn>
              <a:cxn ang="0">
                <a:pos x="T2" y="T3"/>
              </a:cxn>
              <a:cxn ang="0">
                <a:pos x="T4" y="T5"/>
              </a:cxn>
              <a:cxn ang="0">
                <a:pos x="T6" y="T7"/>
              </a:cxn>
            </a:cxnLst>
            <a:rect l="0" t="0" r="r" b="b"/>
            <a:pathLst>
              <a:path w="461" h="500">
                <a:moveTo>
                  <a:pt x="461" y="239"/>
                </a:moveTo>
                <a:lnTo>
                  <a:pt x="0" y="500"/>
                </a:lnTo>
                <a:lnTo>
                  <a:pt x="312" y="0"/>
                </a:lnTo>
                <a:lnTo>
                  <a:pt x="461" y="239"/>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4" name="Freeform 26"/>
          <p:cNvSpPr>
            <a:spLocks noEditPoints="1"/>
          </p:cNvSpPr>
          <p:nvPr/>
        </p:nvSpPr>
        <p:spPr bwMode="auto">
          <a:xfrm>
            <a:off x="7307526" y="4245846"/>
            <a:ext cx="506677" cy="513771"/>
          </a:xfrm>
          <a:custGeom>
            <a:avLst/>
            <a:gdLst>
              <a:gd name="T0" fmla="*/ 397 w 521"/>
              <a:gd name="T1" fmla="*/ 294 h 510"/>
              <a:gd name="T2" fmla="*/ 386 w 521"/>
              <a:gd name="T3" fmla="*/ 283 h 510"/>
              <a:gd name="T4" fmla="*/ 371 w 521"/>
              <a:gd name="T5" fmla="*/ 297 h 510"/>
              <a:gd name="T6" fmla="*/ 343 w 521"/>
              <a:gd name="T7" fmla="*/ 326 h 510"/>
              <a:gd name="T8" fmla="*/ 415 w 521"/>
              <a:gd name="T9" fmla="*/ 161 h 510"/>
              <a:gd name="T10" fmla="*/ 492 w 521"/>
              <a:gd name="T11" fmla="*/ 140 h 510"/>
              <a:gd name="T12" fmla="*/ 507 w 521"/>
              <a:gd name="T13" fmla="*/ 52 h 510"/>
              <a:gd name="T14" fmla="*/ 466 w 521"/>
              <a:gd name="T15" fmla="*/ 88 h 510"/>
              <a:gd name="T16" fmla="*/ 428 w 521"/>
              <a:gd name="T17" fmla="*/ 50 h 510"/>
              <a:gd name="T18" fmla="*/ 463 w 521"/>
              <a:gd name="T19" fmla="*/ 9 h 510"/>
              <a:gd name="T20" fmla="*/ 434 w 521"/>
              <a:gd name="T21" fmla="*/ 0 h 510"/>
              <a:gd name="T22" fmla="*/ 355 w 521"/>
              <a:gd name="T23" fmla="*/ 101 h 510"/>
              <a:gd name="T24" fmla="*/ 124 w 521"/>
              <a:gd name="T25" fmla="*/ 107 h 510"/>
              <a:gd name="T26" fmla="*/ 134 w 521"/>
              <a:gd name="T27" fmla="*/ 85 h 510"/>
              <a:gd name="T28" fmla="*/ 46 w 521"/>
              <a:gd name="T29" fmla="*/ 8 h 510"/>
              <a:gd name="T30" fmla="*/ 12 w 521"/>
              <a:gd name="T31" fmla="*/ 45 h 510"/>
              <a:gd name="T32" fmla="*/ 91 w 521"/>
              <a:gd name="T33" fmla="*/ 128 h 510"/>
              <a:gd name="T34" fmla="*/ 102 w 521"/>
              <a:gd name="T35" fmla="*/ 128 h 510"/>
              <a:gd name="T36" fmla="*/ 225 w 521"/>
              <a:gd name="T37" fmla="*/ 230 h 510"/>
              <a:gd name="T38" fmla="*/ 88 w 521"/>
              <a:gd name="T39" fmla="*/ 346 h 510"/>
              <a:gd name="T40" fmla="*/ 9 w 521"/>
              <a:gd name="T41" fmla="*/ 452 h 510"/>
              <a:gd name="T42" fmla="*/ 23 w 521"/>
              <a:gd name="T43" fmla="*/ 455 h 510"/>
              <a:gd name="T44" fmla="*/ 86 w 521"/>
              <a:gd name="T45" fmla="*/ 430 h 510"/>
              <a:gd name="T46" fmla="*/ 60 w 521"/>
              <a:gd name="T47" fmla="*/ 493 h 510"/>
              <a:gd name="T48" fmla="*/ 64 w 521"/>
              <a:gd name="T49" fmla="*/ 506 h 510"/>
              <a:gd name="T50" fmla="*/ 145 w 521"/>
              <a:gd name="T51" fmla="*/ 486 h 510"/>
              <a:gd name="T52" fmla="*/ 285 w 521"/>
              <a:gd name="T53" fmla="*/ 291 h 510"/>
              <a:gd name="T54" fmla="*/ 288 w 521"/>
              <a:gd name="T55" fmla="*/ 380 h 510"/>
              <a:gd name="T56" fmla="*/ 294 w 521"/>
              <a:gd name="T57" fmla="*/ 394 h 510"/>
              <a:gd name="T58" fmla="*/ 309 w 521"/>
              <a:gd name="T59" fmla="*/ 382 h 510"/>
              <a:gd name="T60" fmla="*/ 452 w 521"/>
              <a:gd name="T61" fmla="*/ 502 h 510"/>
              <a:gd name="T62" fmla="*/ 508 w 521"/>
              <a:gd name="T63" fmla="*/ 447 h 510"/>
              <a:gd name="T64" fmla="*/ 388 w 521"/>
              <a:gd name="T65" fmla="*/ 303 h 510"/>
              <a:gd name="T66" fmla="*/ 31 w 521"/>
              <a:gd name="T67" fmla="*/ 45 h 510"/>
              <a:gd name="T68" fmla="*/ 117 w 521"/>
              <a:gd name="T69" fmla="*/ 91 h 510"/>
              <a:gd name="T70" fmla="*/ 151 w 521"/>
              <a:gd name="T71" fmla="*/ 409 h 510"/>
              <a:gd name="T72" fmla="*/ 88 w 521"/>
              <a:gd name="T73" fmla="*/ 494 h 510"/>
              <a:gd name="T74" fmla="*/ 108 w 521"/>
              <a:gd name="T75" fmla="*/ 468 h 510"/>
              <a:gd name="T76" fmla="*/ 100 w 521"/>
              <a:gd name="T77" fmla="*/ 421 h 510"/>
              <a:gd name="T78" fmla="*/ 55 w 521"/>
              <a:gd name="T79" fmla="*/ 406 h 510"/>
              <a:gd name="T80" fmla="*/ 22 w 521"/>
              <a:gd name="T81" fmla="*/ 433 h 510"/>
              <a:gd name="T82" fmla="*/ 88 w 521"/>
              <a:gd name="T83" fmla="*/ 362 h 510"/>
              <a:gd name="T84" fmla="*/ 115 w 521"/>
              <a:gd name="T85" fmla="*/ 363 h 510"/>
              <a:gd name="T86" fmla="*/ 371 w 521"/>
              <a:gd name="T87" fmla="*/ 101 h 510"/>
              <a:gd name="T88" fmla="*/ 434 w 521"/>
              <a:gd name="T89" fmla="*/ 16 h 510"/>
              <a:gd name="T90" fmla="*/ 414 w 521"/>
              <a:gd name="T91" fmla="*/ 42 h 510"/>
              <a:gd name="T92" fmla="*/ 421 w 521"/>
              <a:gd name="T93" fmla="*/ 88 h 510"/>
              <a:gd name="T94" fmla="*/ 467 w 521"/>
              <a:gd name="T95" fmla="*/ 104 h 510"/>
              <a:gd name="T96" fmla="*/ 500 w 521"/>
              <a:gd name="T97" fmla="*/ 76 h 510"/>
              <a:gd name="T98" fmla="*/ 434 w 521"/>
              <a:gd name="T99" fmla="*/ 147 h 510"/>
              <a:gd name="T100" fmla="*/ 407 w 521"/>
              <a:gd name="T101" fmla="*/ 147 h 510"/>
              <a:gd name="T102" fmla="*/ 151 w 521"/>
              <a:gd name="T103" fmla="*/ 409 h 510"/>
              <a:gd name="T104" fmla="*/ 424 w 521"/>
              <a:gd name="T105" fmla="*/ 475 h 510"/>
              <a:gd name="T106" fmla="*/ 377 w 521"/>
              <a:gd name="T107" fmla="*/ 314 h 510"/>
              <a:gd name="T108" fmla="*/ 492 w 521"/>
              <a:gd name="T109" fmla="*/ 447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1" h="510">
                <a:moveTo>
                  <a:pt x="388" y="303"/>
                </a:moveTo>
                <a:cubicBezTo>
                  <a:pt x="397" y="294"/>
                  <a:pt x="397" y="294"/>
                  <a:pt x="397" y="294"/>
                </a:cubicBezTo>
                <a:cubicBezTo>
                  <a:pt x="400" y="291"/>
                  <a:pt x="400" y="286"/>
                  <a:pt x="397" y="283"/>
                </a:cubicBezTo>
                <a:cubicBezTo>
                  <a:pt x="394" y="279"/>
                  <a:pt x="389" y="279"/>
                  <a:pt x="386" y="283"/>
                </a:cubicBezTo>
                <a:cubicBezTo>
                  <a:pt x="371" y="297"/>
                  <a:pt x="371" y="297"/>
                  <a:pt x="371" y="297"/>
                </a:cubicBezTo>
                <a:cubicBezTo>
                  <a:pt x="371" y="297"/>
                  <a:pt x="371" y="297"/>
                  <a:pt x="371" y="297"/>
                </a:cubicBezTo>
                <a:cubicBezTo>
                  <a:pt x="371" y="297"/>
                  <a:pt x="371" y="297"/>
                  <a:pt x="371" y="297"/>
                </a:cubicBezTo>
                <a:cubicBezTo>
                  <a:pt x="343" y="326"/>
                  <a:pt x="343" y="326"/>
                  <a:pt x="343" y="326"/>
                </a:cubicBezTo>
                <a:cubicBezTo>
                  <a:pt x="297" y="280"/>
                  <a:pt x="297" y="280"/>
                  <a:pt x="297" y="280"/>
                </a:cubicBezTo>
                <a:cubicBezTo>
                  <a:pt x="415" y="161"/>
                  <a:pt x="415" y="161"/>
                  <a:pt x="415" y="161"/>
                </a:cubicBezTo>
                <a:cubicBezTo>
                  <a:pt x="421" y="163"/>
                  <a:pt x="428" y="163"/>
                  <a:pt x="434" y="163"/>
                </a:cubicBezTo>
                <a:cubicBezTo>
                  <a:pt x="456" y="163"/>
                  <a:pt x="476" y="155"/>
                  <a:pt x="492" y="140"/>
                </a:cubicBezTo>
                <a:cubicBezTo>
                  <a:pt x="513" y="118"/>
                  <a:pt x="521" y="87"/>
                  <a:pt x="512" y="58"/>
                </a:cubicBezTo>
                <a:cubicBezTo>
                  <a:pt x="512" y="55"/>
                  <a:pt x="509" y="53"/>
                  <a:pt x="507" y="52"/>
                </a:cubicBezTo>
                <a:cubicBezTo>
                  <a:pt x="504" y="52"/>
                  <a:pt x="501" y="53"/>
                  <a:pt x="499" y="55"/>
                </a:cubicBezTo>
                <a:cubicBezTo>
                  <a:pt x="466" y="88"/>
                  <a:pt x="466" y="88"/>
                  <a:pt x="466" y="88"/>
                </a:cubicBezTo>
                <a:cubicBezTo>
                  <a:pt x="436" y="80"/>
                  <a:pt x="436" y="80"/>
                  <a:pt x="436" y="80"/>
                </a:cubicBezTo>
                <a:cubicBezTo>
                  <a:pt x="428" y="50"/>
                  <a:pt x="428" y="50"/>
                  <a:pt x="428" y="50"/>
                </a:cubicBezTo>
                <a:cubicBezTo>
                  <a:pt x="461" y="17"/>
                  <a:pt x="461" y="17"/>
                  <a:pt x="461" y="17"/>
                </a:cubicBezTo>
                <a:cubicBezTo>
                  <a:pt x="463" y="15"/>
                  <a:pt x="464" y="12"/>
                  <a:pt x="463" y="9"/>
                </a:cubicBezTo>
                <a:cubicBezTo>
                  <a:pt x="463" y="6"/>
                  <a:pt x="461" y="4"/>
                  <a:pt x="458" y="3"/>
                </a:cubicBezTo>
                <a:cubicBezTo>
                  <a:pt x="450" y="1"/>
                  <a:pt x="442" y="0"/>
                  <a:pt x="434" y="0"/>
                </a:cubicBezTo>
                <a:cubicBezTo>
                  <a:pt x="412" y="0"/>
                  <a:pt x="392" y="8"/>
                  <a:pt x="376" y="24"/>
                </a:cubicBezTo>
                <a:cubicBezTo>
                  <a:pt x="356" y="44"/>
                  <a:pt x="348" y="73"/>
                  <a:pt x="355" y="101"/>
                </a:cubicBezTo>
                <a:cubicBezTo>
                  <a:pt x="236" y="219"/>
                  <a:pt x="236" y="219"/>
                  <a:pt x="236" y="219"/>
                </a:cubicBezTo>
                <a:cubicBezTo>
                  <a:pt x="124" y="107"/>
                  <a:pt x="124" y="107"/>
                  <a:pt x="124" y="107"/>
                </a:cubicBezTo>
                <a:cubicBezTo>
                  <a:pt x="134" y="97"/>
                  <a:pt x="134" y="97"/>
                  <a:pt x="134" y="97"/>
                </a:cubicBezTo>
                <a:cubicBezTo>
                  <a:pt x="137" y="93"/>
                  <a:pt x="137" y="88"/>
                  <a:pt x="134" y="85"/>
                </a:cubicBezTo>
                <a:cubicBezTo>
                  <a:pt x="57" y="8"/>
                  <a:pt x="57" y="8"/>
                  <a:pt x="57" y="8"/>
                </a:cubicBezTo>
                <a:cubicBezTo>
                  <a:pt x="54" y="5"/>
                  <a:pt x="49" y="5"/>
                  <a:pt x="46" y="8"/>
                </a:cubicBezTo>
                <a:cubicBezTo>
                  <a:pt x="14" y="40"/>
                  <a:pt x="14" y="40"/>
                  <a:pt x="14" y="40"/>
                </a:cubicBezTo>
                <a:cubicBezTo>
                  <a:pt x="12" y="41"/>
                  <a:pt x="12" y="43"/>
                  <a:pt x="12" y="45"/>
                </a:cubicBezTo>
                <a:cubicBezTo>
                  <a:pt x="12" y="47"/>
                  <a:pt x="12" y="50"/>
                  <a:pt x="14" y="51"/>
                </a:cubicBezTo>
                <a:cubicBezTo>
                  <a:pt x="91" y="128"/>
                  <a:pt x="91" y="128"/>
                  <a:pt x="91" y="128"/>
                </a:cubicBezTo>
                <a:cubicBezTo>
                  <a:pt x="93" y="130"/>
                  <a:pt x="95" y="131"/>
                  <a:pt x="97" y="131"/>
                </a:cubicBezTo>
                <a:cubicBezTo>
                  <a:pt x="99" y="131"/>
                  <a:pt x="101" y="130"/>
                  <a:pt x="102" y="128"/>
                </a:cubicBezTo>
                <a:cubicBezTo>
                  <a:pt x="113" y="118"/>
                  <a:pt x="113" y="118"/>
                  <a:pt x="113" y="118"/>
                </a:cubicBezTo>
                <a:cubicBezTo>
                  <a:pt x="225" y="230"/>
                  <a:pt x="225" y="230"/>
                  <a:pt x="225" y="230"/>
                </a:cubicBezTo>
                <a:cubicBezTo>
                  <a:pt x="107" y="349"/>
                  <a:pt x="107" y="349"/>
                  <a:pt x="107" y="349"/>
                </a:cubicBezTo>
                <a:cubicBezTo>
                  <a:pt x="100" y="347"/>
                  <a:pt x="94" y="346"/>
                  <a:pt x="88" y="346"/>
                </a:cubicBezTo>
                <a:cubicBezTo>
                  <a:pt x="66" y="346"/>
                  <a:pt x="45" y="355"/>
                  <a:pt x="30" y="370"/>
                </a:cubicBezTo>
                <a:cubicBezTo>
                  <a:pt x="8" y="392"/>
                  <a:pt x="0" y="423"/>
                  <a:pt x="9" y="452"/>
                </a:cubicBezTo>
                <a:cubicBezTo>
                  <a:pt x="10" y="455"/>
                  <a:pt x="12" y="457"/>
                  <a:pt x="15" y="457"/>
                </a:cubicBezTo>
                <a:cubicBezTo>
                  <a:pt x="18" y="458"/>
                  <a:pt x="21" y="457"/>
                  <a:pt x="23" y="455"/>
                </a:cubicBezTo>
                <a:cubicBezTo>
                  <a:pt x="56" y="422"/>
                  <a:pt x="56" y="422"/>
                  <a:pt x="56" y="422"/>
                </a:cubicBezTo>
                <a:cubicBezTo>
                  <a:pt x="86" y="430"/>
                  <a:pt x="86" y="430"/>
                  <a:pt x="86" y="430"/>
                </a:cubicBezTo>
                <a:cubicBezTo>
                  <a:pt x="93" y="460"/>
                  <a:pt x="93" y="460"/>
                  <a:pt x="93" y="460"/>
                </a:cubicBezTo>
                <a:cubicBezTo>
                  <a:pt x="60" y="493"/>
                  <a:pt x="60" y="493"/>
                  <a:pt x="60" y="493"/>
                </a:cubicBezTo>
                <a:cubicBezTo>
                  <a:pt x="58" y="495"/>
                  <a:pt x="58" y="498"/>
                  <a:pt x="58" y="501"/>
                </a:cubicBezTo>
                <a:cubicBezTo>
                  <a:pt x="59" y="503"/>
                  <a:pt x="61" y="506"/>
                  <a:pt x="64" y="506"/>
                </a:cubicBezTo>
                <a:cubicBezTo>
                  <a:pt x="71" y="509"/>
                  <a:pt x="79" y="510"/>
                  <a:pt x="88" y="510"/>
                </a:cubicBezTo>
                <a:cubicBezTo>
                  <a:pt x="109" y="510"/>
                  <a:pt x="130" y="502"/>
                  <a:pt x="145" y="486"/>
                </a:cubicBezTo>
                <a:cubicBezTo>
                  <a:pt x="166" y="466"/>
                  <a:pt x="174" y="437"/>
                  <a:pt x="167" y="409"/>
                </a:cubicBezTo>
                <a:cubicBezTo>
                  <a:pt x="285" y="291"/>
                  <a:pt x="285" y="291"/>
                  <a:pt x="285" y="291"/>
                </a:cubicBezTo>
                <a:cubicBezTo>
                  <a:pt x="331" y="337"/>
                  <a:pt x="331" y="337"/>
                  <a:pt x="331" y="337"/>
                </a:cubicBezTo>
                <a:cubicBezTo>
                  <a:pt x="288" y="380"/>
                  <a:pt x="288" y="380"/>
                  <a:pt x="288" y="380"/>
                </a:cubicBezTo>
                <a:cubicBezTo>
                  <a:pt x="285" y="383"/>
                  <a:pt x="285" y="388"/>
                  <a:pt x="288" y="391"/>
                </a:cubicBezTo>
                <a:cubicBezTo>
                  <a:pt x="290" y="393"/>
                  <a:pt x="292" y="394"/>
                  <a:pt x="294" y="394"/>
                </a:cubicBezTo>
                <a:cubicBezTo>
                  <a:pt x="296" y="394"/>
                  <a:pt x="298" y="393"/>
                  <a:pt x="300" y="391"/>
                </a:cubicBezTo>
                <a:cubicBezTo>
                  <a:pt x="309" y="382"/>
                  <a:pt x="309" y="382"/>
                  <a:pt x="309" y="382"/>
                </a:cubicBezTo>
                <a:cubicBezTo>
                  <a:pt x="413" y="486"/>
                  <a:pt x="413" y="486"/>
                  <a:pt x="413" y="486"/>
                </a:cubicBezTo>
                <a:cubicBezTo>
                  <a:pt x="424" y="497"/>
                  <a:pt x="438" y="502"/>
                  <a:pt x="452" y="502"/>
                </a:cubicBezTo>
                <a:cubicBezTo>
                  <a:pt x="467" y="502"/>
                  <a:pt x="481" y="497"/>
                  <a:pt x="492" y="486"/>
                </a:cubicBezTo>
                <a:cubicBezTo>
                  <a:pt x="502" y="475"/>
                  <a:pt x="508" y="461"/>
                  <a:pt x="508" y="447"/>
                </a:cubicBezTo>
                <a:cubicBezTo>
                  <a:pt x="508" y="432"/>
                  <a:pt x="502" y="418"/>
                  <a:pt x="492" y="407"/>
                </a:cubicBezTo>
                <a:lnTo>
                  <a:pt x="388" y="303"/>
                </a:lnTo>
                <a:close/>
                <a:moveTo>
                  <a:pt x="97" y="111"/>
                </a:moveTo>
                <a:cubicBezTo>
                  <a:pt x="31" y="45"/>
                  <a:pt x="31" y="45"/>
                  <a:pt x="31" y="45"/>
                </a:cubicBezTo>
                <a:cubicBezTo>
                  <a:pt x="51" y="25"/>
                  <a:pt x="51" y="25"/>
                  <a:pt x="51" y="25"/>
                </a:cubicBezTo>
                <a:cubicBezTo>
                  <a:pt x="117" y="91"/>
                  <a:pt x="117" y="91"/>
                  <a:pt x="117" y="91"/>
                </a:cubicBezTo>
                <a:lnTo>
                  <a:pt x="97" y="111"/>
                </a:lnTo>
                <a:close/>
                <a:moveTo>
                  <a:pt x="151" y="409"/>
                </a:moveTo>
                <a:cubicBezTo>
                  <a:pt x="158" y="432"/>
                  <a:pt x="151" y="458"/>
                  <a:pt x="134" y="475"/>
                </a:cubicBezTo>
                <a:cubicBezTo>
                  <a:pt x="122" y="487"/>
                  <a:pt x="105" y="494"/>
                  <a:pt x="88" y="494"/>
                </a:cubicBezTo>
                <a:cubicBezTo>
                  <a:pt x="86" y="494"/>
                  <a:pt x="84" y="494"/>
                  <a:pt x="82" y="494"/>
                </a:cubicBezTo>
                <a:cubicBezTo>
                  <a:pt x="108" y="468"/>
                  <a:pt x="108" y="468"/>
                  <a:pt x="108" y="468"/>
                </a:cubicBezTo>
                <a:cubicBezTo>
                  <a:pt x="110" y="466"/>
                  <a:pt x="111" y="463"/>
                  <a:pt x="110" y="461"/>
                </a:cubicBezTo>
                <a:cubicBezTo>
                  <a:pt x="100" y="421"/>
                  <a:pt x="100" y="421"/>
                  <a:pt x="100" y="421"/>
                </a:cubicBezTo>
                <a:cubicBezTo>
                  <a:pt x="99" y="419"/>
                  <a:pt x="97" y="416"/>
                  <a:pt x="94" y="416"/>
                </a:cubicBezTo>
                <a:cubicBezTo>
                  <a:pt x="55" y="406"/>
                  <a:pt x="55" y="406"/>
                  <a:pt x="55" y="406"/>
                </a:cubicBezTo>
                <a:cubicBezTo>
                  <a:pt x="52" y="405"/>
                  <a:pt x="49" y="406"/>
                  <a:pt x="47" y="408"/>
                </a:cubicBezTo>
                <a:cubicBezTo>
                  <a:pt x="22" y="433"/>
                  <a:pt x="22" y="433"/>
                  <a:pt x="22" y="433"/>
                </a:cubicBezTo>
                <a:cubicBezTo>
                  <a:pt x="20" y="414"/>
                  <a:pt x="27" y="395"/>
                  <a:pt x="41" y="382"/>
                </a:cubicBezTo>
                <a:cubicBezTo>
                  <a:pt x="53" y="369"/>
                  <a:pt x="70" y="362"/>
                  <a:pt x="88" y="362"/>
                </a:cubicBezTo>
                <a:cubicBezTo>
                  <a:pt x="94" y="362"/>
                  <a:pt x="101" y="363"/>
                  <a:pt x="107" y="365"/>
                </a:cubicBezTo>
                <a:cubicBezTo>
                  <a:pt x="110" y="366"/>
                  <a:pt x="113" y="365"/>
                  <a:pt x="115" y="363"/>
                </a:cubicBezTo>
                <a:cubicBezTo>
                  <a:pt x="369" y="109"/>
                  <a:pt x="369" y="109"/>
                  <a:pt x="369" y="109"/>
                </a:cubicBezTo>
                <a:cubicBezTo>
                  <a:pt x="371" y="107"/>
                  <a:pt x="372" y="104"/>
                  <a:pt x="371" y="101"/>
                </a:cubicBezTo>
                <a:cubicBezTo>
                  <a:pt x="364" y="78"/>
                  <a:pt x="370" y="52"/>
                  <a:pt x="388" y="35"/>
                </a:cubicBezTo>
                <a:cubicBezTo>
                  <a:pt x="400" y="23"/>
                  <a:pt x="416" y="16"/>
                  <a:pt x="434" y="16"/>
                </a:cubicBezTo>
                <a:cubicBezTo>
                  <a:pt x="436" y="16"/>
                  <a:pt x="438" y="16"/>
                  <a:pt x="439" y="16"/>
                </a:cubicBezTo>
                <a:cubicBezTo>
                  <a:pt x="414" y="42"/>
                  <a:pt x="414" y="42"/>
                  <a:pt x="414" y="42"/>
                </a:cubicBezTo>
                <a:cubicBezTo>
                  <a:pt x="412" y="44"/>
                  <a:pt x="411" y="47"/>
                  <a:pt x="412" y="49"/>
                </a:cubicBezTo>
                <a:cubicBezTo>
                  <a:pt x="421" y="88"/>
                  <a:pt x="421" y="88"/>
                  <a:pt x="421" y="88"/>
                </a:cubicBezTo>
                <a:cubicBezTo>
                  <a:pt x="422" y="91"/>
                  <a:pt x="424" y="94"/>
                  <a:pt x="427" y="94"/>
                </a:cubicBezTo>
                <a:cubicBezTo>
                  <a:pt x="467" y="104"/>
                  <a:pt x="467" y="104"/>
                  <a:pt x="467" y="104"/>
                </a:cubicBezTo>
                <a:cubicBezTo>
                  <a:pt x="469" y="105"/>
                  <a:pt x="472" y="104"/>
                  <a:pt x="474" y="102"/>
                </a:cubicBezTo>
                <a:cubicBezTo>
                  <a:pt x="500" y="76"/>
                  <a:pt x="500" y="76"/>
                  <a:pt x="500" y="76"/>
                </a:cubicBezTo>
                <a:cubicBezTo>
                  <a:pt x="501" y="95"/>
                  <a:pt x="494" y="114"/>
                  <a:pt x="481" y="128"/>
                </a:cubicBezTo>
                <a:cubicBezTo>
                  <a:pt x="468" y="141"/>
                  <a:pt x="452" y="147"/>
                  <a:pt x="434" y="147"/>
                </a:cubicBezTo>
                <a:cubicBezTo>
                  <a:pt x="428" y="147"/>
                  <a:pt x="421" y="147"/>
                  <a:pt x="415" y="145"/>
                </a:cubicBezTo>
                <a:cubicBezTo>
                  <a:pt x="412" y="144"/>
                  <a:pt x="409" y="145"/>
                  <a:pt x="407" y="147"/>
                </a:cubicBezTo>
                <a:cubicBezTo>
                  <a:pt x="153" y="401"/>
                  <a:pt x="153" y="401"/>
                  <a:pt x="153" y="401"/>
                </a:cubicBezTo>
                <a:cubicBezTo>
                  <a:pt x="150" y="403"/>
                  <a:pt x="150" y="406"/>
                  <a:pt x="151" y="409"/>
                </a:cubicBezTo>
                <a:close/>
                <a:moveTo>
                  <a:pt x="481" y="475"/>
                </a:moveTo>
                <a:cubicBezTo>
                  <a:pt x="465" y="490"/>
                  <a:pt x="440" y="490"/>
                  <a:pt x="424" y="475"/>
                </a:cubicBezTo>
                <a:cubicBezTo>
                  <a:pt x="320" y="371"/>
                  <a:pt x="320" y="371"/>
                  <a:pt x="320" y="371"/>
                </a:cubicBezTo>
                <a:cubicBezTo>
                  <a:pt x="377" y="314"/>
                  <a:pt x="377" y="314"/>
                  <a:pt x="377" y="314"/>
                </a:cubicBezTo>
                <a:cubicBezTo>
                  <a:pt x="481" y="418"/>
                  <a:pt x="481" y="418"/>
                  <a:pt x="481" y="418"/>
                </a:cubicBezTo>
                <a:cubicBezTo>
                  <a:pt x="488" y="426"/>
                  <a:pt x="492" y="436"/>
                  <a:pt x="492" y="447"/>
                </a:cubicBezTo>
                <a:cubicBezTo>
                  <a:pt x="492" y="457"/>
                  <a:pt x="488" y="467"/>
                  <a:pt x="481" y="475"/>
                </a:cubicBezTo>
                <a:close/>
              </a:path>
            </a:pathLst>
          </a:custGeom>
          <a:solidFill>
            <a:schemeClr val="bg1"/>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nvGrpSpPr>
          <p:cNvPr id="15" name="Group 14"/>
          <p:cNvGrpSpPr/>
          <p:nvPr/>
        </p:nvGrpSpPr>
        <p:grpSpPr>
          <a:xfrm>
            <a:off x="7611840" y="7532839"/>
            <a:ext cx="1013387" cy="764542"/>
            <a:chOff x="1001712" y="1679575"/>
            <a:chExt cx="1428751" cy="1077913"/>
          </a:xfrm>
          <a:solidFill>
            <a:schemeClr val="bg1"/>
          </a:solidFill>
        </p:grpSpPr>
        <p:sp>
          <p:nvSpPr>
            <p:cNvPr id="16" name="Freeform 15"/>
            <p:cNvSpPr>
              <a:spLocks noEditPoints="1"/>
            </p:cNvSpPr>
            <p:nvPr/>
          </p:nvSpPr>
          <p:spPr bwMode="auto">
            <a:xfrm>
              <a:off x="1001712" y="2185988"/>
              <a:ext cx="558800" cy="571500"/>
            </a:xfrm>
            <a:custGeom>
              <a:avLst/>
              <a:gdLst>
                <a:gd name="T0" fmla="*/ 68 w 94"/>
                <a:gd name="T1" fmla="*/ 70 h 96"/>
                <a:gd name="T2" fmla="*/ 61 w 94"/>
                <a:gd name="T3" fmla="*/ 54 h 96"/>
                <a:gd name="T4" fmla="*/ 70 w 94"/>
                <a:gd name="T5" fmla="*/ 30 h 96"/>
                <a:gd name="T6" fmla="*/ 47 w 94"/>
                <a:gd name="T7" fmla="*/ 0 h 96"/>
                <a:gd name="T8" fmla="*/ 24 w 94"/>
                <a:gd name="T9" fmla="*/ 30 h 96"/>
                <a:gd name="T10" fmla="*/ 33 w 94"/>
                <a:gd name="T11" fmla="*/ 54 h 96"/>
                <a:gd name="T12" fmla="*/ 26 w 94"/>
                <a:gd name="T13" fmla="*/ 70 h 96"/>
                <a:gd name="T14" fmla="*/ 0 w 94"/>
                <a:gd name="T15" fmla="*/ 94 h 96"/>
                <a:gd name="T16" fmla="*/ 2 w 94"/>
                <a:gd name="T17" fmla="*/ 96 h 96"/>
                <a:gd name="T18" fmla="*/ 92 w 94"/>
                <a:gd name="T19" fmla="*/ 96 h 96"/>
                <a:gd name="T20" fmla="*/ 94 w 94"/>
                <a:gd name="T21" fmla="*/ 94 h 96"/>
                <a:gd name="T22" fmla="*/ 68 w 94"/>
                <a:gd name="T23" fmla="*/ 70 h 96"/>
                <a:gd name="T24" fmla="*/ 47 w 94"/>
                <a:gd name="T25" fmla="*/ 5 h 96"/>
                <a:gd name="T26" fmla="*/ 65 w 94"/>
                <a:gd name="T27" fmla="*/ 30 h 96"/>
                <a:gd name="T28" fmla="*/ 47 w 94"/>
                <a:gd name="T29" fmla="*/ 56 h 96"/>
                <a:gd name="T30" fmla="*/ 28 w 94"/>
                <a:gd name="T31" fmla="*/ 30 h 96"/>
                <a:gd name="T32" fmla="*/ 47 w 94"/>
                <a:gd name="T33" fmla="*/ 5 h 96"/>
                <a:gd name="T34" fmla="*/ 4 w 94"/>
                <a:gd name="T35" fmla="*/ 92 h 96"/>
                <a:gd name="T36" fmla="*/ 27 w 94"/>
                <a:gd name="T37" fmla="*/ 74 h 96"/>
                <a:gd name="T38" fmla="*/ 27 w 94"/>
                <a:gd name="T39" fmla="*/ 74 h 96"/>
                <a:gd name="T40" fmla="*/ 37 w 94"/>
                <a:gd name="T41" fmla="*/ 58 h 96"/>
                <a:gd name="T42" fmla="*/ 47 w 94"/>
                <a:gd name="T43" fmla="*/ 60 h 96"/>
                <a:gd name="T44" fmla="*/ 56 w 94"/>
                <a:gd name="T45" fmla="*/ 57 h 96"/>
                <a:gd name="T46" fmla="*/ 67 w 94"/>
                <a:gd name="T47" fmla="*/ 75 h 96"/>
                <a:gd name="T48" fmla="*/ 67 w 94"/>
                <a:gd name="T49" fmla="*/ 75 h 96"/>
                <a:gd name="T50" fmla="*/ 89 w 94"/>
                <a:gd name="T51" fmla="*/ 92 h 96"/>
                <a:gd name="T52" fmla="*/ 4 w 94"/>
                <a:gd name="T53" fmla="*/ 9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4" h="96">
                  <a:moveTo>
                    <a:pt x="68" y="70"/>
                  </a:moveTo>
                  <a:cubicBezTo>
                    <a:pt x="63" y="69"/>
                    <a:pt x="61" y="59"/>
                    <a:pt x="61" y="54"/>
                  </a:cubicBezTo>
                  <a:cubicBezTo>
                    <a:pt x="66" y="48"/>
                    <a:pt x="70" y="40"/>
                    <a:pt x="70" y="30"/>
                  </a:cubicBezTo>
                  <a:cubicBezTo>
                    <a:pt x="70" y="12"/>
                    <a:pt x="61" y="0"/>
                    <a:pt x="47" y="0"/>
                  </a:cubicBezTo>
                  <a:cubicBezTo>
                    <a:pt x="33" y="0"/>
                    <a:pt x="24" y="12"/>
                    <a:pt x="24" y="30"/>
                  </a:cubicBezTo>
                  <a:cubicBezTo>
                    <a:pt x="24" y="40"/>
                    <a:pt x="27" y="48"/>
                    <a:pt x="33" y="54"/>
                  </a:cubicBezTo>
                  <a:cubicBezTo>
                    <a:pt x="33" y="61"/>
                    <a:pt x="31" y="68"/>
                    <a:pt x="26" y="70"/>
                  </a:cubicBezTo>
                  <a:cubicBezTo>
                    <a:pt x="4" y="74"/>
                    <a:pt x="0" y="85"/>
                    <a:pt x="0" y="94"/>
                  </a:cubicBezTo>
                  <a:cubicBezTo>
                    <a:pt x="0" y="95"/>
                    <a:pt x="1" y="96"/>
                    <a:pt x="2" y="96"/>
                  </a:cubicBezTo>
                  <a:cubicBezTo>
                    <a:pt x="92" y="96"/>
                    <a:pt x="92" y="96"/>
                    <a:pt x="92" y="96"/>
                  </a:cubicBezTo>
                  <a:cubicBezTo>
                    <a:pt x="93" y="96"/>
                    <a:pt x="94" y="95"/>
                    <a:pt x="94" y="94"/>
                  </a:cubicBezTo>
                  <a:cubicBezTo>
                    <a:pt x="94" y="85"/>
                    <a:pt x="90" y="75"/>
                    <a:pt x="68" y="70"/>
                  </a:cubicBezTo>
                  <a:close/>
                  <a:moveTo>
                    <a:pt x="47" y="5"/>
                  </a:moveTo>
                  <a:cubicBezTo>
                    <a:pt x="51" y="5"/>
                    <a:pt x="65" y="7"/>
                    <a:pt x="65" y="30"/>
                  </a:cubicBezTo>
                  <a:cubicBezTo>
                    <a:pt x="65" y="45"/>
                    <a:pt x="55" y="56"/>
                    <a:pt x="47" y="56"/>
                  </a:cubicBezTo>
                  <a:cubicBezTo>
                    <a:pt x="38" y="56"/>
                    <a:pt x="28" y="45"/>
                    <a:pt x="28" y="30"/>
                  </a:cubicBezTo>
                  <a:cubicBezTo>
                    <a:pt x="28" y="7"/>
                    <a:pt x="42" y="5"/>
                    <a:pt x="47" y="5"/>
                  </a:cubicBezTo>
                  <a:close/>
                  <a:moveTo>
                    <a:pt x="4" y="92"/>
                  </a:moveTo>
                  <a:cubicBezTo>
                    <a:pt x="5" y="83"/>
                    <a:pt x="13" y="77"/>
                    <a:pt x="27" y="74"/>
                  </a:cubicBezTo>
                  <a:cubicBezTo>
                    <a:pt x="27" y="74"/>
                    <a:pt x="27" y="74"/>
                    <a:pt x="27" y="74"/>
                  </a:cubicBezTo>
                  <a:cubicBezTo>
                    <a:pt x="34" y="72"/>
                    <a:pt x="37" y="65"/>
                    <a:pt x="37" y="58"/>
                  </a:cubicBezTo>
                  <a:cubicBezTo>
                    <a:pt x="40" y="59"/>
                    <a:pt x="43" y="60"/>
                    <a:pt x="47" y="60"/>
                  </a:cubicBezTo>
                  <a:cubicBezTo>
                    <a:pt x="50" y="60"/>
                    <a:pt x="53" y="59"/>
                    <a:pt x="56" y="57"/>
                  </a:cubicBezTo>
                  <a:cubicBezTo>
                    <a:pt x="57" y="65"/>
                    <a:pt x="60" y="73"/>
                    <a:pt x="67" y="75"/>
                  </a:cubicBezTo>
                  <a:cubicBezTo>
                    <a:pt x="67" y="75"/>
                    <a:pt x="67" y="75"/>
                    <a:pt x="67" y="75"/>
                  </a:cubicBezTo>
                  <a:cubicBezTo>
                    <a:pt x="81" y="77"/>
                    <a:pt x="88" y="83"/>
                    <a:pt x="89" y="92"/>
                  </a:cubicBez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7" name="Freeform 16"/>
            <p:cNvSpPr>
              <a:spLocks noEditPoints="1"/>
            </p:cNvSpPr>
            <p:nvPr/>
          </p:nvSpPr>
          <p:spPr bwMode="auto">
            <a:xfrm>
              <a:off x="1870075" y="2185988"/>
              <a:ext cx="560388" cy="571500"/>
            </a:xfrm>
            <a:custGeom>
              <a:avLst/>
              <a:gdLst>
                <a:gd name="T0" fmla="*/ 69 w 94"/>
                <a:gd name="T1" fmla="*/ 70 h 96"/>
                <a:gd name="T2" fmla="*/ 61 w 94"/>
                <a:gd name="T3" fmla="*/ 54 h 96"/>
                <a:gd name="T4" fmla="*/ 70 w 94"/>
                <a:gd name="T5" fmla="*/ 30 h 96"/>
                <a:gd name="T6" fmla="*/ 47 w 94"/>
                <a:gd name="T7" fmla="*/ 0 h 96"/>
                <a:gd name="T8" fmla="*/ 24 w 94"/>
                <a:gd name="T9" fmla="*/ 30 h 96"/>
                <a:gd name="T10" fmla="*/ 33 w 94"/>
                <a:gd name="T11" fmla="*/ 54 h 96"/>
                <a:gd name="T12" fmla="*/ 26 w 94"/>
                <a:gd name="T13" fmla="*/ 70 h 96"/>
                <a:gd name="T14" fmla="*/ 0 w 94"/>
                <a:gd name="T15" fmla="*/ 94 h 96"/>
                <a:gd name="T16" fmla="*/ 2 w 94"/>
                <a:gd name="T17" fmla="*/ 96 h 96"/>
                <a:gd name="T18" fmla="*/ 92 w 94"/>
                <a:gd name="T19" fmla="*/ 96 h 96"/>
                <a:gd name="T20" fmla="*/ 94 w 94"/>
                <a:gd name="T21" fmla="*/ 94 h 96"/>
                <a:gd name="T22" fmla="*/ 69 w 94"/>
                <a:gd name="T23" fmla="*/ 70 h 96"/>
                <a:gd name="T24" fmla="*/ 47 w 94"/>
                <a:gd name="T25" fmla="*/ 5 h 96"/>
                <a:gd name="T26" fmla="*/ 66 w 94"/>
                <a:gd name="T27" fmla="*/ 30 h 96"/>
                <a:gd name="T28" fmla="*/ 47 w 94"/>
                <a:gd name="T29" fmla="*/ 56 h 96"/>
                <a:gd name="T30" fmla="*/ 29 w 94"/>
                <a:gd name="T31" fmla="*/ 30 h 96"/>
                <a:gd name="T32" fmla="*/ 47 w 94"/>
                <a:gd name="T33" fmla="*/ 5 h 96"/>
                <a:gd name="T34" fmla="*/ 5 w 94"/>
                <a:gd name="T35" fmla="*/ 92 h 96"/>
                <a:gd name="T36" fmla="*/ 27 w 94"/>
                <a:gd name="T37" fmla="*/ 74 h 96"/>
                <a:gd name="T38" fmla="*/ 28 w 94"/>
                <a:gd name="T39" fmla="*/ 74 h 96"/>
                <a:gd name="T40" fmla="*/ 38 w 94"/>
                <a:gd name="T41" fmla="*/ 58 h 96"/>
                <a:gd name="T42" fmla="*/ 47 w 94"/>
                <a:gd name="T43" fmla="*/ 60 h 96"/>
                <a:gd name="T44" fmla="*/ 57 w 94"/>
                <a:gd name="T45" fmla="*/ 57 h 96"/>
                <a:gd name="T46" fmla="*/ 68 w 94"/>
                <a:gd name="T47" fmla="*/ 75 h 96"/>
                <a:gd name="T48" fmla="*/ 68 w 94"/>
                <a:gd name="T49" fmla="*/ 75 h 96"/>
                <a:gd name="T50" fmla="*/ 90 w 94"/>
                <a:gd name="T51" fmla="*/ 92 h 96"/>
                <a:gd name="T52" fmla="*/ 5 w 94"/>
                <a:gd name="T53" fmla="*/ 9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4" h="96">
                  <a:moveTo>
                    <a:pt x="69" y="70"/>
                  </a:moveTo>
                  <a:cubicBezTo>
                    <a:pt x="63" y="69"/>
                    <a:pt x="61" y="59"/>
                    <a:pt x="61" y="54"/>
                  </a:cubicBezTo>
                  <a:cubicBezTo>
                    <a:pt x="67" y="48"/>
                    <a:pt x="70" y="40"/>
                    <a:pt x="70" y="30"/>
                  </a:cubicBezTo>
                  <a:cubicBezTo>
                    <a:pt x="70" y="12"/>
                    <a:pt x="61" y="0"/>
                    <a:pt x="47" y="0"/>
                  </a:cubicBezTo>
                  <a:cubicBezTo>
                    <a:pt x="33" y="0"/>
                    <a:pt x="24" y="12"/>
                    <a:pt x="24" y="30"/>
                  </a:cubicBezTo>
                  <a:cubicBezTo>
                    <a:pt x="24" y="40"/>
                    <a:pt x="28" y="48"/>
                    <a:pt x="33" y="54"/>
                  </a:cubicBezTo>
                  <a:cubicBezTo>
                    <a:pt x="33" y="61"/>
                    <a:pt x="31" y="68"/>
                    <a:pt x="26" y="70"/>
                  </a:cubicBezTo>
                  <a:cubicBezTo>
                    <a:pt x="5" y="74"/>
                    <a:pt x="0" y="85"/>
                    <a:pt x="0" y="94"/>
                  </a:cubicBezTo>
                  <a:cubicBezTo>
                    <a:pt x="0" y="95"/>
                    <a:pt x="1" y="96"/>
                    <a:pt x="2" y="96"/>
                  </a:cubicBezTo>
                  <a:cubicBezTo>
                    <a:pt x="92" y="96"/>
                    <a:pt x="92" y="96"/>
                    <a:pt x="92" y="96"/>
                  </a:cubicBezTo>
                  <a:cubicBezTo>
                    <a:pt x="93" y="96"/>
                    <a:pt x="94" y="95"/>
                    <a:pt x="94" y="94"/>
                  </a:cubicBezTo>
                  <a:cubicBezTo>
                    <a:pt x="94" y="85"/>
                    <a:pt x="90" y="75"/>
                    <a:pt x="69" y="70"/>
                  </a:cubicBezTo>
                  <a:close/>
                  <a:moveTo>
                    <a:pt x="47" y="5"/>
                  </a:moveTo>
                  <a:cubicBezTo>
                    <a:pt x="52" y="5"/>
                    <a:pt x="66" y="7"/>
                    <a:pt x="66" y="30"/>
                  </a:cubicBezTo>
                  <a:cubicBezTo>
                    <a:pt x="66" y="45"/>
                    <a:pt x="56" y="56"/>
                    <a:pt x="47" y="56"/>
                  </a:cubicBezTo>
                  <a:cubicBezTo>
                    <a:pt x="39" y="56"/>
                    <a:pt x="29" y="45"/>
                    <a:pt x="29" y="30"/>
                  </a:cubicBezTo>
                  <a:cubicBezTo>
                    <a:pt x="29" y="7"/>
                    <a:pt x="43" y="5"/>
                    <a:pt x="47" y="5"/>
                  </a:cubicBezTo>
                  <a:close/>
                  <a:moveTo>
                    <a:pt x="5" y="92"/>
                  </a:moveTo>
                  <a:cubicBezTo>
                    <a:pt x="6" y="83"/>
                    <a:pt x="14" y="77"/>
                    <a:pt x="27" y="74"/>
                  </a:cubicBezTo>
                  <a:cubicBezTo>
                    <a:pt x="28" y="74"/>
                    <a:pt x="28" y="74"/>
                    <a:pt x="28" y="74"/>
                  </a:cubicBezTo>
                  <a:cubicBezTo>
                    <a:pt x="34" y="72"/>
                    <a:pt x="37" y="65"/>
                    <a:pt x="38" y="58"/>
                  </a:cubicBezTo>
                  <a:cubicBezTo>
                    <a:pt x="41" y="59"/>
                    <a:pt x="44" y="60"/>
                    <a:pt x="47" y="60"/>
                  </a:cubicBezTo>
                  <a:cubicBezTo>
                    <a:pt x="51" y="60"/>
                    <a:pt x="54" y="59"/>
                    <a:pt x="57" y="57"/>
                  </a:cubicBezTo>
                  <a:cubicBezTo>
                    <a:pt x="58" y="65"/>
                    <a:pt x="61" y="73"/>
                    <a:pt x="68" y="75"/>
                  </a:cubicBezTo>
                  <a:cubicBezTo>
                    <a:pt x="68" y="75"/>
                    <a:pt x="68" y="75"/>
                    <a:pt x="68" y="75"/>
                  </a:cubicBezTo>
                  <a:cubicBezTo>
                    <a:pt x="81" y="77"/>
                    <a:pt x="89" y="83"/>
                    <a:pt x="90" y="92"/>
                  </a:cubicBezTo>
                  <a:lnTo>
                    <a:pt x="5"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8" name="Freeform 17"/>
            <p:cNvSpPr>
              <a:spLocks noEditPoints="1"/>
            </p:cNvSpPr>
            <p:nvPr/>
          </p:nvSpPr>
          <p:spPr bwMode="auto">
            <a:xfrm>
              <a:off x="1447800" y="1852613"/>
              <a:ext cx="101600" cy="95250"/>
            </a:xfrm>
            <a:custGeom>
              <a:avLst/>
              <a:gdLst>
                <a:gd name="T0" fmla="*/ 9 w 17"/>
                <a:gd name="T1" fmla="*/ 0 h 16"/>
                <a:gd name="T2" fmla="*/ 0 w 17"/>
                <a:gd name="T3" fmla="*/ 8 h 16"/>
                <a:gd name="T4" fmla="*/ 9 w 17"/>
                <a:gd name="T5" fmla="*/ 16 h 16"/>
                <a:gd name="T6" fmla="*/ 17 w 17"/>
                <a:gd name="T7" fmla="*/ 8 h 16"/>
                <a:gd name="T8" fmla="*/ 9 w 17"/>
                <a:gd name="T9" fmla="*/ 0 h 16"/>
                <a:gd name="T10" fmla="*/ 9 w 17"/>
                <a:gd name="T11" fmla="*/ 12 h 16"/>
                <a:gd name="T12" fmla="*/ 5 w 17"/>
                <a:gd name="T13" fmla="*/ 8 h 16"/>
                <a:gd name="T14" fmla="*/ 9 w 17"/>
                <a:gd name="T15" fmla="*/ 4 h 16"/>
                <a:gd name="T16" fmla="*/ 12 w 17"/>
                <a:gd name="T17" fmla="*/ 8 h 16"/>
                <a:gd name="T18" fmla="*/ 9 w 17"/>
                <a:gd name="T19"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6">
                  <a:moveTo>
                    <a:pt x="9" y="0"/>
                  </a:moveTo>
                  <a:cubicBezTo>
                    <a:pt x="4" y="0"/>
                    <a:pt x="0" y="3"/>
                    <a:pt x="0" y="8"/>
                  </a:cubicBezTo>
                  <a:cubicBezTo>
                    <a:pt x="0" y="13"/>
                    <a:pt x="4" y="16"/>
                    <a:pt x="9" y="16"/>
                  </a:cubicBezTo>
                  <a:cubicBezTo>
                    <a:pt x="13" y="16"/>
                    <a:pt x="17" y="13"/>
                    <a:pt x="17" y="8"/>
                  </a:cubicBezTo>
                  <a:cubicBezTo>
                    <a:pt x="17" y="3"/>
                    <a:pt x="13" y="0"/>
                    <a:pt x="9" y="0"/>
                  </a:cubicBezTo>
                  <a:close/>
                  <a:moveTo>
                    <a:pt x="9" y="12"/>
                  </a:moveTo>
                  <a:cubicBezTo>
                    <a:pt x="7" y="12"/>
                    <a:pt x="5" y="10"/>
                    <a:pt x="5" y="8"/>
                  </a:cubicBezTo>
                  <a:cubicBezTo>
                    <a:pt x="5" y="6"/>
                    <a:pt x="7" y="4"/>
                    <a:pt x="9" y="4"/>
                  </a:cubicBezTo>
                  <a:cubicBezTo>
                    <a:pt x="11" y="4"/>
                    <a:pt x="12" y="6"/>
                    <a:pt x="12" y="8"/>
                  </a:cubicBezTo>
                  <a:cubicBezTo>
                    <a:pt x="12" y="10"/>
                    <a:pt x="11" y="12"/>
                    <a:pt x="9"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9" name="Freeform 18"/>
            <p:cNvSpPr>
              <a:spLocks noEditPoints="1"/>
            </p:cNvSpPr>
            <p:nvPr/>
          </p:nvSpPr>
          <p:spPr bwMode="auto">
            <a:xfrm>
              <a:off x="1560512" y="1852613"/>
              <a:ext cx="95250" cy="95250"/>
            </a:xfrm>
            <a:custGeom>
              <a:avLst/>
              <a:gdLst>
                <a:gd name="T0" fmla="*/ 8 w 16"/>
                <a:gd name="T1" fmla="*/ 0 h 16"/>
                <a:gd name="T2" fmla="*/ 0 w 16"/>
                <a:gd name="T3" fmla="*/ 8 h 16"/>
                <a:gd name="T4" fmla="*/ 8 w 16"/>
                <a:gd name="T5" fmla="*/ 16 h 16"/>
                <a:gd name="T6" fmla="*/ 16 w 16"/>
                <a:gd name="T7" fmla="*/ 8 h 16"/>
                <a:gd name="T8" fmla="*/ 8 w 16"/>
                <a:gd name="T9" fmla="*/ 0 h 16"/>
                <a:gd name="T10" fmla="*/ 8 w 16"/>
                <a:gd name="T11" fmla="*/ 12 h 16"/>
                <a:gd name="T12" fmla="*/ 4 w 16"/>
                <a:gd name="T13" fmla="*/ 8 h 16"/>
                <a:gd name="T14" fmla="*/ 8 w 16"/>
                <a:gd name="T15" fmla="*/ 4 h 16"/>
                <a:gd name="T16" fmla="*/ 12 w 16"/>
                <a:gd name="T17" fmla="*/ 8 h 16"/>
                <a:gd name="T18" fmla="*/ 8 w 16"/>
                <a:gd name="T19"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8" y="0"/>
                  </a:moveTo>
                  <a:cubicBezTo>
                    <a:pt x="3" y="0"/>
                    <a:pt x="0" y="3"/>
                    <a:pt x="0" y="8"/>
                  </a:cubicBezTo>
                  <a:cubicBezTo>
                    <a:pt x="0" y="13"/>
                    <a:pt x="3" y="16"/>
                    <a:pt x="8" y="16"/>
                  </a:cubicBezTo>
                  <a:cubicBezTo>
                    <a:pt x="13" y="16"/>
                    <a:pt x="16" y="13"/>
                    <a:pt x="16" y="8"/>
                  </a:cubicBezTo>
                  <a:cubicBezTo>
                    <a:pt x="16" y="3"/>
                    <a:pt x="13" y="0"/>
                    <a:pt x="8" y="0"/>
                  </a:cubicBezTo>
                  <a:close/>
                  <a:moveTo>
                    <a:pt x="8" y="12"/>
                  </a:moveTo>
                  <a:cubicBezTo>
                    <a:pt x="6" y="12"/>
                    <a:pt x="4" y="10"/>
                    <a:pt x="4" y="8"/>
                  </a:cubicBezTo>
                  <a:cubicBezTo>
                    <a:pt x="4" y="6"/>
                    <a:pt x="6" y="4"/>
                    <a:pt x="8" y="4"/>
                  </a:cubicBezTo>
                  <a:cubicBezTo>
                    <a:pt x="10" y="4"/>
                    <a:pt x="12" y="6"/>
                    <a:pt x="12" y="8"/>
                  </a:cubicBezTo>
                  <a:cubicBezTo>
                    <a:pt x="12" y="10"/>
                    <a:pt x="10" y="12"/>
                    <a:pt x="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20" name="Freeform 19"/>
            <p:cNvSpPr>
              <a:spLocks noEditPoints="1"/>
            </p:cNvSpPr>
            <p:nvPr/>
          </p:nvSpPr>
          <p:spPr bwMode="auto">
            <a:xfrm>
              <a:off x="1668462" y="1852613"/>
              <a:ext cx="101600" cy="95250"/>
            </a:xfrm>
            <a:custGeom>
              <a:avLst/>
              <a:gdLst>
                <a:gd name="T0" fmla="*/ 17 w 17"/>
                <a:gd name="T1" fmla="*/ 8 h 16"/>
                <a:gd name="T2" fmla="*/ 8 w 17"/>
                <a:gd name="T3" fmla="*/ 0 h 16"/>
                <a:gd name="T4" fmla="*/ 0 w 17"/>
                <a:gd name="T5" fmla="*/ 8 h 16"/>
                <a:gd name="T6" fmla="*/ 8 w 17"/>
                <a:gd name="T7" fmla="*/ 16 h 16"/>
                <a:gd name="T8" fmla="*/ 17 w 17"/>
                <a:gd name="T9" fmla="*/ 8 h 16"/>
                <a:gd name="T10" fmla="*/ 8 w 17"/>
                <a:gd name="T11" fmla="*/ 12 h 16"/>
                <a:gd name="T12" fmla="*/ 5 w 17"/>
                <a:gd name="T13" fmla="*/ 8 h 16"/>
                <a:gd name="T14" fmla="*/ 8 w 17"/>
                <a:gd name="T15" fmla="*/ 4 h 16"/>
                <a:gd name="T16" fmla="*/ 12 w 17"/>
                <a:gd name="T17" fmla="*/ 8 h 16"/>
                <a:gd name="T18" fmla="*/ 8 w 17"/>
                <a:gd name="T19"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6">
                  <a:moveTo>
                    <a:pt x="17" y="8"/>
                  </a:moveTo>
                  <a:cubicBezTo>
                    <a:pt x="17" y="3"/>
                    <a:pt x="13" y="0"/>
                    <a:pt x="8" y="0"/>
                  </a:cubicBezTo>
                  <a:cubicBezTo>
                    <a:pt x="4" y="0"/>
                    <a:pt x="0" y="3"/>
                    <a:pt x="0" y="8"/>
                  </a:cubicBezTo>
                  <a:cubicBezTo>
                    <a:pt x="0" y="13"/>
                    <a:pt x="4" y="16"/>
                    <a:pt x="8" y="16"/>
                  </a:cubicBezTo>
                  <a:cubicBezTo>
                    <a:pt x="13" y="16"/>
                    <a:pt x="17" y="13"/>
                    <a:pt x="17" y="8"/>
                  </a:cubicBezTo>
                  <a:close/>
                  <a:moveTo>
                    <a:pt x="8" y="12"/>
                  </a:moveTo>
                  <a:cubicBezTo>
                    <a:pt x="6" y="12"/>
                    <a:pt x="5" y="10"/>
                    <a:pt x="5" y="8"/>
                  </a:cubicBezTo>
                  <a:cubicBezTo>
                    <a:pt x="5" y="6"/>
                    <a:pt x="6" y="4"/>
                    <a:pt x="8" y="4"/>
                  </a:cubicBezTo>
                  <a:cubicBezTo>
                    <a:pt x="10" y="4"/>
                    <a:pt x="12" y="6"/>
                    <a:pt x="12" y="8"/>
                  </a:cubicBezTo>
                  <a:cubicBezTo>
                    <a:pt x="12" y="10"/>
                    <a:pt x="10" y="12"/>
                    <a:pt x="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21" name="Freeform 20"/>
            <p:cNvSpPr>
              <a:spLocks noEditPoints="1"/>
            </p:cNvSpPr>
            <p:nvPr/>
          </p:nvSpPr>
          <p:spPr bwMode="auto">
            <a:xfrm>
              <a:off x="1727200" y="1954213"/>
              <a:ext cx="95250" cy="101600"/>
            </a:xfrm>
            <a:custGeom>
              <a:avLst/>
              <a:gdLst>
                <a:gd name="T0" fmla="*/ 8 w 16"/>
                <a:gd name="T1" fmla="*/ 0 h 17"/>
                <a:gd name="T2" fmla="*/ 0 w 16"/>
                <a:gd name="T3" fmla="*/ 9 h 17"/>
                <a:gd name="T4" fmla="*/ 8 w 16"/>
                <a:gd name="T5" fmla="*/ 17 h 17"/>
                <a:gd name="T6" fmla="*/ 16 w 16"/>
                <a:gd name="T7" fmla="*/ 9 h 17"/>
                <a:gd name="T8" fmla="*/ 8 w 16"/>
                <a:gd name="T9" fmla="*/ 0 h 17"/>
                <a:gd name="T10" fmla="*/ 8 w 16"/>
                <a:gd name="T11" fmla="*/ 12 h 17"/>
                <a:gd name="T12" fmla="*/ 4 w 16"/>
                <a:gd name="T13" fmla="*/ 9 h 17"/>
                <a:gd name="T14" fmla="*/ 8 w 16"/>
                <a:gd name="T15" fmla="*/ 5 h 17"/>
                <a:gd name="T16" fmla="*/ 12 w 16"/>
                <a:gd name="T17" fmla="*/ 9 h 17"/>
                <a:gd name="T18" fmla="*/ 8 w 16"/>
                <a:gd name="T19"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7">
                  <a:moveTo>
                    <a:pt x="8" y="0"/>
                  </a:moveTo>
                  <a:cubicBezTo>
                    <a:pt x="3" y="0"/>
                    <a:pt x="0" y="4"/>
                    <a:pt x="0" y="9"/>
                  </a:cubicBezTo>
                  <a:cubicBezTo>
                    <a:pt x="0" y="13"/>
                    <a:pt x="3" y="17"/>
                    <a:pt x="8" y="17"/>
                  </a:cubicBezTo>
                  <a:cubicBezTo>
                    <a:pt x="13" y="17"/>
                    <a:pt x="16" y="13"/>
                    <a:pt x="16" y="9"/>
                  </a:cubicBezTo>
                  <a:cubicBezTo>
                    <a:pt x="16" y="4"/>
                    <a:pt x="13" y="0"/>
                    <a:pt x="8" y="0"/>
                  </a:cubicBezTo>
                  <a:close/>
                  <a:moveTo>
                    <a:pt x="8" y="12"/>
                  </a:moveTo>
                  <a:cubicBezTo>
                    <a:pt x="6" y="12"/>
                    <a:pt x="4" y="11"/>
                    <a:pt x="4" y="9"/>
                  </a:cubicBezTo>
                  <a:cubicBezTo>
                    <a:pt x="4" y="7"/>
                    <a:pt x="6" y="5"/>
                    <a:pt x="8" y="5"/>
                  </a:cubicBezTo>
                  <a:cubicBezTo>
                    <a:pt x="10" y="5"/>
                    <a:pt x="12" y="7"/>
                    <a:pt x="12" y="9"/>
                  </a:cubicBezTo>
                  <a:cubicBezTo>
                    <a:pt x="12" y="11"/>
                    <a:pt x="10" y="12"/>
                    <a:pt x="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22" name="Freeform 21"/>
            <p:cNvSpPr>
              <a:spLocks noEditPoints="1"/>
            </p:cNvSpPr>
            <p:nvPr/>
          </p:nvSpPr>
          <p:spPr bwMode="auto">
            <a:xfrm>
              <a:off x="1835150" y="1954213"/>
              <a:ext cx="101600" cy="101600"/>
            </a:xfrm>
            <a:custGeom>
              <a:avLst/>
              <a:gdLst>
                <a:gd name="T0" fmla="*/ 17 w 17"/>
                <a:gd name="T1" fmla="*/ 9 h 17"/>
                <a:gd name="T2" fmla="*/ 8 w 17"/>
                <a:gd name="T3" fmla="*/ 0 h 17"/>
                <a:gd name="T4" fmla="*/ 0 w 17"/>
                <a:gd name="T5" fmla="*/ 9 h 17"/>
                <a:gd name="T6" fmla="*/ 8 w 17"/>
                <a:gd name="T7" fmla="*/ 17 h 17"/>
                <a:gd name="T8" fmla="*/ 17 w 17"/>
                <a:gd name="T9" fmla="*/ 9 h 17"/>
                <a:gd name="T10" fmla="*/ 8 w 17"/>
                <a:gd name="T11" fmla="*/ 12 h 17"/>
                <a:gd name="T12" fmla="*/ 5 w 17"/>
                <a:gd name="T13" fmla="*/ 9 h 17"/>
                <a:gd name="T14" fmla="*/ 8 w 17"/>
                <a:gd name="T15" fmla="*/ 5 h 17"/>
                <a:gd name="T16" fmla="*/ 12 w 17"/>
                <a:gd name="T17" fmla="*/ 9 h 17"/>
                <a:gd name="T18" fmla="*/ 8 w 17"/>
                <a:gd name="T19"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7">
                  <a:moveTo>
                    <a:pt x="17" y="9"/>
                  </a:moveTo>
                  <a:cubicBezTo>
                    <a:pt x="17" y="4"/>
                    <a:pt x="13" y="0"/>
                    <a:pt x="8" y="0"/>
                  </a:cubicBezTo>
                  <a:cubicBezTo>
                    <a:pt x="4" y="0"/>
                    <a:pt x="0" y="4"/>
                    <a:pt x="0" y="9"/>
                  </a:cubicBezTo>
                  <a:cubicBezTo>
                    <a:pt x="0" y="13"/>
                    <a:pt x="4" y="17"/>
                    <a:pt x="8" y="17"/>
                  </a:cubicBezTo>
                  <a:cubicBezTo>
                    <a:pt x="13" y="17"/>
                    <a:pt x="17" y="13"/>
                    <a:pt x="17" y="9"/>
                  </a:cubicBezTo>
                  <a:close/>
                  <a:moveTo>
                    <a:pt x="8" y="12"/>
                  </a:moveTo>
                  <a:cubicBezTo>
                    <a:pt x="6" y="12"/>
                    <a:pt x="5" y="11"/>
                    <a:pt x="5" y="9"/>
                  </a:cubicBezTo>
                  <a:cubicBezTo>
                    <a:pt x="5" y="7"/>
                    <a:pt x="6" y="5"/>
                    <a:pt x="8" y="5"/>
                  </a:cubicBezTo>
                  <a:cubicBezTo>
                    <a:pt x="10" y="5"/>
                    <a:pt x="12" y="7"/>
                    <a:pt x="12" y="9"/>
                  </a:cubicBezTo>
                  <a:cubicBezTo>
                    <a:pt x="12" y="11"/>
                    <a:pt x="10" y="12"/>
                    <a:pt x="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23" name="Freeform 22"/>
            <p:cNvSpPr>
              <a:spLocks noEditPoints="1"/>
            </p:cNvSpPr>
            <p:nvPr/>
          </p:nvSpPr>
          <p:spPr bwMode="auto">
            <a:xfrm>
              <a:off x="1941512" y="1954213"/>
              <a:ext cx="101600" cy="101600"/>
            </a:xfrm>
            <a:custGeom>
              <a:avLst/>
              <a:gdLst>
                <a:gd name="T0" fmla="*/ 9 w 17"/>
                <a:gd name="T1" fmla="*/ 17 h 17"/>
                <a:gd name="T2" fmla="*/ 17 w 17"/>
                <a:gd name="T3" fmla="*/ 9 h 17"/>
                <a:gd name="T4" fmla="*/ 9 w 17"/>
                <a:gd name="T5" fmla="*/ 0 h 17"/>
                <a:gd name="T6" fmla="*/ 0 w 17"/>
                <a:gd name="T7" fmla="*/ 9 h 17"/>
                <a:gd name="T8" fmla="*/ 9 w 17"/>
                <a:gd name="T9" fmla="*/ 17 h 17"/>
                <a:gd name="T10" fmla="*/ 9 w 17"/>
                <a:gd name="T11" fmla="*/ 5 h 17"/>
                <a:gd name="T12" fmla="*/ 12 w 17"/>
                <a:gd name="T13" fmla="*/ 9 h 17"/>
                <a:gd name="T14" fmla="*/ 9 w 17"/>
                <a:gd name="T15" fmla="*/ 12 h 17"/>
                <a:gd name="T16" fmla="*/ 5 w 17"/>
                <a:gd name="T17" fmla="*/ 9 h 17"/>
                <a:gd name="T18" fmla="*/ 9 w 17"/>
                <a:gd name="T19"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7">
                  <a:moveTo>
                    <a:pt x="9" y="17"/>
                  </a:moveTo>
                  <a:cubicBezTo>
                    <a:pt x="13" y="17"/>
                    <a:pt x="17" y="13"/>
                    <a:pt x="17" y="9"/>
                  </a:cubicBezTo>
                  <a:cubicBezTo>
                    <a:pt x="17" y="4"/>
                    <a:pt x="13" y="0"/>
                    <a:pt x="9" y="0"/>
                  </a:cubicBezTo>
                  <a:cubicBezTo>
                    <a:pt x="4" y="0"/>
                    <a:pt x="0" y="4"/>
                    <a:pt x="0" y="9"/>
                  </a:cubicBezTo>
                  <a:cubicBezTo>
                    <a:pt x="0" y="13"/>
                    <a:pt x="4" y="17"/>
                    <a:pt x="9" y="17"/>
                  </a:cubicBezTo>
                  <a:close/>
                  <a:moveTo>
                    <a:pt x="9" y="5"/>
                  </a:moveTo>
                  <a:cubicBezTo>
                    <a:pt x="11" y="5"/>
                    <a:pt x="12" y="7"/>
                    <a:pt x="12" y="9"/>
                  </a:cubicBezTo>
                  <a:cubicBezTo>
                    <a:pt x="12" y="11"/>
                    <a:pt x="11" y="12"/>
                    <a:pt x="9" y="12"/>
                  </a:cubicBezTo>
                  <a:cubicBezTo>
                    <a:pt x="7" y="12"/>
                    <a:pt x="5" y="11"/>
                    <a:pt x="5" y="9"/>
                  </a:cubicBezTo>
                  <a:cubicBezTo>
                    <a:pt x="5" y="7"/>
                    <a:pt x="7" y="5"/>
                    <a:pt x="9"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24" name="Freeform 23"/>
            <p:cNvSpPr>
              <a:spLocks noEditPoints="1"/>
            </p:cNvSpPr>
            <p:nvPr/>
          </p:nvSpPr>
          <p:spPr bwMode="auto">
            <a:xfrm>
              <a:off x="1358900" y="1679575"/>
              <a:ext cx="755650" cy="642938"/>
            </a:xfrm>
            <a:custGeom>
              <a:avLst/>
              <a:gdLst>
                <a:gd name="T0" fmla="*/ 99 w 127"/>
                <a:gd name="T1" fmla="*/ 107 h 108"/>
                <a:gd name="T2" fmla="*/ 100 w 127"/>
                <a:gd name="T3" fmla="*/ 108 h 108"/>
                <a:gd name="T4" fmla="*/ 102 w 127"/>
                <a:gd name="T5" fmla="*/ 107 h 108"/>
                <a:gd name="T6" fmla="*/ 103 w 127"/>
                <a:gd name="T7" fmla="*/ 104 h 108"/>
                <a:gd name="T8" fmla="*/ 99 w 127"/>
                <a:gd name="T9" fmla="*/ 88 h 108"/>
                <a:gd name="T10" fmla="*/ 127 w 127"/>
                <a:gd name="T11" fmla="*/ 54 h 108"/>
                <a:gd name="T12" fmla="*/ 87 w 127"/>
                <a:gd name="T13" fmla="*/ 19 h 108"/>
                <a:gd name="T14" fmla="*/ 77 w 127"/>
                <a:gd name="T15" fmla="*/ 20 h 108"/>
                <a:gd name="T16" fmla="*/ 41 w 127"/>
                <a:gd name="T17" fmla="*/ 0 h 108"/>
                <a:gd name="T18" fmla="*/ 0 w 127"/>
                <a:gd name="T19" fmla="*/ 36 h 108"/>
                <a:gd name="T20" fmla="*/ 24 w 127"/>
                <a:gd name="T21" fmla="*/ 68 h 108"/>
                <a:gd name="T22" fmla="*/ 16 w 127"/>
                <a:gd name="T23" fmla="*/ 91 h 108"/>
                <a:gd name="T24" fmla="*/ 16 w 127"/>
                <a:gd name="T25" fmla="*/ 94 h 108"/>
                <a:gd name="T26" fmla="*/ 19 w 127"/>
                <a:gd name="T27" fmla="*/ 95 h 108"/>
                <a:gd name="T28" fmla="*/ 43 w 127"/>
                <a:gd name="T29" fmla="*/ 71 h 108"/>
                <a:gd name="T30" fmla="*/ 51 w 127"/>
                <a:gd name="T31" fmla="*/ 70 h 108"/>
                <a:gd name="T32" fmla="*/ 83 w 127"/>
                <a:gd name="T33" fmla="*/ 89 h 108"/>
                <a:gd name="T34" fmla="*/ 99 w 127"/>
                <a:gd name="T35" fmla="*/ 107 h 108"/>
                <a:gd name="T36" fmla="*/ 85 w 127"/>
                <a:gd name="T37" fmla="*/ 85 h 108"/>
                <a:gd name="T38" fmla="*/ 54 w 127"/>
                <a:gd name="T39" fmla="*/ 66 h 108"/>
                <a:gd name="T40" fmla="*/ 52 w 127"/>
                <a:gd name="T41" fmla="*/ 65 h 108"/>
                <a:gd name="T42" fmla="*/ 51 w 127"/>
                <a:gd name="T43" fmla="*/ 65 h 108"/>
                <a:gd name="T44" fmla="*/ 41 w 127"/>
                <a:gd name="T45" fmla="*/ 67 h 108"/>
                <a:gd name="T46" fmla="*/ 39 w 127"/>
                <a:gd name="T47" fmla="*/ 68 h 108"/>
                <a:gd name="T48" fmla="*/ 39 w 127"/>
                <a:gd name="T49" fmla="*/ 69 h 108"/>
                <a:gd name="T50" fmla="*/ 24 w 127"/>
                <a:gd name="T51" fmla="*/ 87 h 108"/>
                <a:gd name="T52" fmla="*/ 29 w 127"/>
                <a:gd name="T53" fmla="*/ 67 h 108"/>
                <a:gd name="T54" fmla="*/ 29 w 127"/>
                <a:gd name="T55" fmla="*/ 67 h 108"/>
                <a:gd name="T56" fmla="*/ 28 w 127"/>
                <a:gd name="T57" fmla="*/ 64 h 108"/>
                <a:gd name="T58" fmla="*/ 5 w 127"/>
                <a:gd name="T59" fmla="*/ 36 h 108"/>
                <a:gd name="T60" fmla="*/ 41 w 127"/>
                <a:gd name="T61" fmla="*/ 5 h 108"/>
                <a:gd name="T62" fmla="*/ 73 w 127"/>
                <a:gd name="T63" fmla="*/ 23 h 108"/>
                <a:gd name="T64" fmla="*/ 76 w 127"/>
                <a:gd name="T65" fmla="*/ 25 h 108"/>
                <a:gd name="T66" fmla="*/ 87 w 127"/>
                <a:gd name="T67" fmla="*/ 23 h 108"/>
                <a:gd name="T68" fmla="*/ 123 w 127"/>
                <a:gd name="T69" fmla="*/ 54 h 108"/>
                <a:gd name="T70" fmla="*/ 96 w 127"/>
                <a:gd name="T71" fmla="*/ 84 h 108"/>
                <a:gd name="T72" fmla="*/ 94 w 127"/>
                <a:gd name="T73" fmla="*/ 86 h 108"/>
                <a:gd name="T74" fmla="*/ 96 w 127"/>
                <a:gd name="T75" fmla="*/ 99 h 108"/>
                <a:gd name="T76" fmla="*/ 87 w 127"/>
                <a:gd name="T77" fmla="*/ 86 h 108"/>
                <a:gd name="T78" fmla="*/ 85 w 127"/>
                <a:gd name="T79" fmla="*/ 8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 h="108">
                  <a:moveTo>
                    <a:pt x="99" y="107"/>
                  </a:moveTo>
                  <a:cubicBezTo>
                    <a:pt x="100" y="108"/>
                    <a:pt x="100" y="108"/>
                    <a:pt x="100" y="108"/>
                  </a:cubicBezTo>
                  <a:cubicBezTo>
                    <a:pt x="101" y="108"/>
                    <a:pt x="102" y="108"/>
                    <a:pt x="102" y="107"/>
                  </a:cubicBezTo>
                  <a:cubicBezTo>
                    <a:pt x="103" y="107"/>
                    <a:pt x="103" y="105"/>
                    <a:pt x="103" y="104"/>
                  </a:cubicBezTo>
                  <a:cubicBezTo>
                    <a:pt x="103" y="104"/>
                    <a:pt x="99" y="97"/>
                    <a:pt x="99" y="88"/>
                  </a:cubicBezTo>
                  <a:cubicBezTo>
                    <a:pt x="116" y="84"/>
                    <a:pt x="127" y="70"/>
                    <a:pt x="127" y="54"/>
                  </a:cubicBezTo>
                  <a:cubicBezTo>
                    <a:pt x="127" y="34"/>
                    <a:pt x="109" y="19"/>
                    <a:pt x="87" y="19"/>
                  </a:cubicBezTo>
                  <a:cubicBezTo>
                    <a:pt x="83" y="19"/>
                    <a:pt x="80" y="19"/>
                    <a:pt x="77" y="20"/>
                  </a:cubicBezTo>
                  <a:cubicBezTo>
                    <a:pt x="70" y="8"/>
                    <a:pt x="56" y="0"/>
                    <a:pt x="41" y="0"/>
                  </a:cubicBezTo>
                  <a:cubicBezTo>
                    <a:pt x="18" y="0"/>
                    <a:pt x="0" y="16"/>
                    <a:pt x="0" y="36"/>
                  </a:cubicBezTo>
                  <a:cubicBezTo>
                    <a:pt x="0" y="50"/>
                    <a:pt x="10" y="63"/>
                    <a:pt x="24" y="68"/>
                  </a:cubicBezTo>
                  <a:cubicBezTo>
                    <a:pt x="24" y="81"/>
                    <a:pt x="16" y="91"/>
                    <a:pt x="16" y="91"/>
                  </a:cubicBezTo>
                  <a:cubicBezTo>
                    <a:pt x="15" y="92"/>
                    <a:pt x="15" y="93"/>
                    <a:pt x="16" y="94"/>
                  </a:cubicBezTo>
                  <a:cubicBezTo>
                    <a:pt x="17" y="95"/>
                    <a:pt x="18" y="95"/>
                    <a:pt x="19" y="95"/>
                  </a:cubicBezTo>
                  <a:cubicBezTo>
                    <a:pt x="31" y="89"/>
                    <a:pt x="39" y="82"/>
                    <a:pt x="43" y="71"/>
                  </a:cubicBezTo>
                  <a:cubicBezTo>
                    <a:pt x="45" y="71"/>
                    <a:pt x="48" y="71"/>
                    <a:pt x="51" y="70"/>
                  </a:cubicBezTo>
                  <a:cubicBezTo>
                    <a:pt x="57" y="81"/>
                    <a:pt x="69" y="88"/>
                    <a:pt x="83" y="89"/>
                  </a:cubicBezTo>
                  <a:cubicBezTo>
                    <a:pt x="86" y="96"/>
                    <a:pt x="91" y="102"/>
                    <a:pt x="99" y="107"/>
                  </a:cubicBezTo>
                  <a:close/>
                  <a:moveTo>
                    <a:pt x="85" y="85"/>
                  </a:moveTo>
                  <a:cubicBezTo>
                    <a:pt x="71" y="84"/>
                    <a:pt x="59" y="77"/>
                    <a:pt x="54" y="66"/>
                  </a:cubicBezTo>
                  <a:cubicBezTo>
                    <a:pt x="54" y="66"/>
                    <a:pt x="53" y="65"/>
                    <a:pt x="52" y="65"/>
                  </a:cubicBezTo>
                  <a:cubicBezTo>
                    <a:pt x="52" y="65"/>
                    <a:pt x="51" y="65"/>
                    <a:pt x="51" y="65"/>
                  </a:cubicBezTo>
                  <a:cubicBezTo>
                    <a:pt x="48" y="66"/>
                    <a:pt x="45" y="67"/>
                    <a:pt x="41" y="67"/>
                  </a:cubicBezTo>
                  <a:cubicBezTo>
                    <a:pt x="40" y="67"/>
                    <a:pt x="39" y="67"/>
                    <a:pt x="39" y="68"/>
                  </a:cubicBezTo>
                  <a:cubicBezTo>
                    <a:pt x="39" y="69"/>
                    <a:pt x="39" y="69"/>
                    <a:pt x="39" y="69"/>
                  </a:cubicBezTo>
                  <a:cubicBezTo>
                    <a:pt x="36" y="77"/>
                    <a:pt x="31" y="82"/>
                    <a:pt x="24" y="87"/>
                  </a:cubicBezTo>
                  <a:cubicBezTo>
                    <a:pt x="26" y="82"/>
                    <a:pt x="29" y="75"/>
                    <a:pt x="29" y="67"/>
                  </a:cubicBezTo>
                  <a:cubicBezTo>
                    <a:pt x="29" y="67"/>
                    <a:pt x="29" y="67"/>
                    <a:pt x="29" y="67"/>
                  </a:cubicBezTo>
                  <a:cubicBezTo>
                    <a:pt x="29" y="66"/>
                    <a:pt x="28" y="65"/>
                    <a:pt x="28" y="64"/>
                  </a:cubicBezTo>
                  <a:cubicBezTo>
                    <a:pt x="14" y="60"/>
                    <a:pt x="5" y="48"/>
                    <a:pt x="5" y="36"/>
                  </a:cubicBezTo>
                  <a:cubicBezTo>
                    <a:pt x="5" y="19"/>
                    <a:pt x="21" y="5"/>
                    <a:pt x="41" y="5"/>
                  </a:cubicBezTo>
                  <a:cubicBezTo>
                    <a:pt x="55" y="5"/>
                    <a:pt x="68" y="12"/>
                    <a:pt x="73" y="23"/>
                  </a:cubicBezTo>
                  <a:cubicBezTo>
                    <a:pt x="74" y="24"/>
                    <a:pt x="75" y="25"/>
                    <a:pt x="76" y="25"/>
                  </a:cubicBezTo>
                  <a:cubicBezTo>
                    <a:pt x="80" y="24"/>
                    <a:pt x="83" y="23"/>
                    <a:pt x="87" y="23"/>
                  </a:cubicBezTo>
                  <a:cubicBezTo>
                    <a:pt x="107" y="23"/>
                    <a:pt x="123" y="37"/>
                    <a:pt x="123" y="54"/>
                  </a:cubicBezTo>
                  <a:cubicBezTo>
                    <a:pt x="123" y="68"/>
                    <a:pt x="112" y="81"/>
                    <a:pt x="96" y="84"/>
                  </a:cubicBezTo>
                  <a:cubicBezTo>
                    <a:pt x="95" y="84"/>
                    <a:pt x="94" y="85"/>
                    <a:pt x="94" y="86"/>
                  </a:cubicBezTo>
                  <a:cubicBezTo>
                    <a:pt x="94" y="91"/>
                    <a:pt x="95" y="95"/>
                    <a:pt x="96" y="99"/>
                  </a:cubicBezTo>
                  <a:cubicBezTo>
                    <a:pt x="92" y="95"/>
                    <a:pt x="89" y="91"/>
                    <a:pt x="87" y="86"/>
                  </a:cubicBezTo>
                  <a:cubicBezTo>
                    <a:pt x="86" y="85"/>
                    <a:pt x="86" y="85"/>
                    <a:pt x="85" y="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grpSp>
        <p:nvGrpSpPr>
          <p:cNvPr id="25" name="Group 30"/>
          <p:cNvGrpSpPr>
            <a:grpSpLocks noChangeAspect="1"/>
          </p:cNvGrpSpPr>
          <p:nvPr/>
        </p:nvGrpSpPr>
        <p:grpSpPr bwMode="auto">
          <a:xfrm>
            <a:off x="7958665" y="5138238"/>
            <a:ext cx="639514" cy="710568"/>
            <a:chOff x="3714" y="830"/>
            <a:chExt cx="198" cy="220"/>
          </a:xfrm>
        </p:grpSpPr>
        <p:sp>
          <p:nvSpPr>
            <p:cNvPr id="26" name="Freeform 31"/>
            <p:cNvSpPr>
              <a:spLocks/>
            </p:cNvSpPr>
            <p:nvPr/>
          </p:nvSpPr>
          <p:spPr bwMode="auto">
            <a:xfrm>
              <a:off x="3785" y="959"/>
              <a:ext cx="57" cy="91"/>
            </a:xfrm>
            <a:custGeom>
              <a:avLst/>
              <a:gdLst>
                <a:gd name="T0" fmla="*/ 0 w 536"/>
                <a:gd name="T1" fmla="*/ 864 h 864"/>
                <a:gd name="T2" fmla="*/ 0 w 536"/>
                <a:gd name="T3" fmla="*/ 864 h 864"/>
                <a:gd name="T4" fmla="*/ 536 w 536"/>
                <a:gd name="T5" fmla="*/ 864 h 864"/>
                <a:gd name="T6" fmla="*/ 536 w 536"/>
                <a:gd name="T7" fmla="*/ 0 h 864"/>
                <a:gd name="T8" fmla="*/ 0 w 536"/>
                <a:gd name="T9" fmla="*/ 0 h 864"/>
                <a:gd name="T10" fmla="*/ 0 w 536"/>
                <a:gd name="T11" fmla="*/ 864 h 864"/>
              </a:gdLst>
              <a:ahLst/>
              <a:cxnLst>
                <a:cxn ang="0">
                  <a:pos x="T0" y="T1"/>
                </a:cxn>
                <a:cxn ang="0">
                  <a:pos x="T2" y="T3"/>
                </a:cxn>
                <a:cxn ang="0">
                  <a:pos x="T4" y="T5"/>
                </a:cxn>
                <a:cxn ang="0">
                  <a:pos x="T6" y="T7"/>
                </a:cxn>
                <a:cxn ang="0">
                  <a:pos x="T8" y="T9"/>
                </a:cxn>
                <a:cxn ang="0">
                  <a:pos x="T10" y="T11"/>
                </a:cxn>
              </a:cxnLst>
              <a:rect l="0" t="0" r="r" b="b"/>
              <a:pathLst>
                <a:path w="536" h="864">
                  <a:moveTo>
                    <a:pt x="0" y="864"/>
                  </a:moveTo>
                  <a:lnTo>
                    <a:pt x="0" y="864"/>
                  </a:lnTo>
                  <a:lnTo>
                    <a:pt x="536" y="864"/>
                  </a:lnTo>
                  <a:lnTo>
                    <a:pt x="536" y="0"/>
                  </a:lnTo>
                  <a:lnTo>
                    <a:pt x="0" y="0"/>
                  </a:lnTo>
                  <a:lnTo>
                    <a:pt x="0" y="864"/>
                  </a:lnTo>
                  <a:close/>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27" name="Freeform 32"/>
            <p:cNvSpPr>
              <a:spLocks/>
            </p:cNvSpPr>
            <p:nvPr/>
          </p:nvSpPr>
          <p:spPr bwMode="auto">
            <a:xfrm>
              <a:off x="3715" y="1005"/>
              <a:ext cx="57" cy="45"/>
            </a:xfrm>
            <a:custGeom>
              <a:avLst/>
              <a:gdLst>
                <a:gd name="T0" fmla="*/ 0 w 536"/>
                <a:gd name="T1" fmla="*/ 432 h 432"/>
                <a:gd name="T2" fmla="*/ 0 w 536"/>
                <a:gd name="T3" fmla="*/ 432 h 432"/>
                <a:gd name="T4" fmla="*/ 536 w 536"/>
                <a:gd name="T5" fmla="*/ 432 h 432"/>
                <a:gd name="T6" fmla="*/ 536 w 536"/>
                <a:gd name="T7" fmla="*/ 0 h 432"/>
                <a:gd name="T8" fmla="*/ 0 w 536"/>
                <a:gd name="T9" fmla="*/ 0 h 432"/>
                <a:gd name="T10" fmla="*/ 0 w 536"/>
                <a:gd name="T11" fmla="*/ 432 h 432"/>
              </a:gdLst>
              <a:ahLst/>
              <a:cxnLst>
                <a:cxn ang="0">
                  <a:pos x="T0" y="T1"/>
                </a:cxn>
                <a:cxn ang="0">
                  <a:pos x="T2" y="T3"/>
                </a:cxn>
                <a:cxn ang="0">
                  <a:pos x="T4" y="T5"/>
                </a:cxn>
                <a:cxn ang="0">
                  <a:pos x="T6" y="T7"/>
                </a:cxn>
                <a:cxn ang="0">
                  <a:pos x="T8" y="T9"/>
                </a:cxn>
                <a:cxn ang="0">
                  <a:pos x="T10" y="T11"/>
                </a:cxn>
              </a:cxnLst>
              <a:rect l="0" t="0" r="r" b="b"/>
              <a:pathLst>
                <a:path w="536" h="432">
                  <a:moveTo>
                    <a:pt x="0" y="432"/>
                  </a:moveTo>
                  <a:lnTo>
                    <a:pt x="0" y="432"/>
                  </a:lnTo>
                  <a:lnTo>
                    <a:pt x="536" y="432"/>
                  </a:lnTo>
                  <a:lnTo>
                    <a:pt x="536" y="0"/>
                  </a:lnTo>
                  <a:lnTo>
                    <a:pt x="0" y="0"/>
                  </a:lnTo>
                  <a:lnTo>
                    <a:pt x="0" y="432"/>
                  </a:lnTo>
                  <a:close/>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28" name="Freeform 33"/>
            <p:cNvSpPr>
              <a:spLocks/>
            </p:cNvSpPr>
            <p:nvPr/>
          </p:nvSpPr>
          <p:spPr bwMode="auto">
            <a:xfrm>
              <a:off x="3714" y="830"/>
              <a:ext cx="145" cy="143"/>
            </a:xfrm>
            <a:custGeom>
              <a:avLst/>
              <a:gdLst>
                <a:gd name="T0" fmla="*/ 1368 w 1368"/>
                <a:gd name="T1" fmla="*/ 0 h 1353"/>
                <a:gd name="T2" fmla="*/ 1368 w 1368"/>
                <a:gd name="T3" fmla="*/ 0 h 1353"/>
                <a:gd name="T4" fmla="*/ 851 w 1368"/>
                <a:gd name="T5" fmla="*/ 0 h 1353"/>
                <a:gd name="T6" fmla="*/ 982 w 1368"/>
                <a:gd name="T7" fmla="*/ 133 h 1353"/>
                <a:gd name="T8" fmla="*/ 12 w 1368"/>
                <a:gd name="T9" fmla="*/ 1286 h 1353"/>
                <a:gd name="T10" fmla="*/ 11 w 1368"/>
                <a:gd name="T11" fmla="*/ 1335 h 1353"/>
                <a:gd name="T12" fmla="*/ 65 w 1368"/>
                <a:gd name="T13" fmla="*/ 1340 h 1353"/>
                <a:gd name="T14" fmla="*/ 1236 w 1368"/>
                <a:gd name="T15" fmla="*/ 389 h 1353"/>
                <a:gd name="T16" fmla="*/ 1368 w 1368"/>
                <a:gd name="T17" fmla="*/ 521 h 1353"/>
                <a:gd name="T18" fmla="*/ 1368 w 1368"/>
                <a:gd name="T19" fmla="*/ 0 h 1353"/>
                <a:gd name="T20" fmla="*/ 1368 w 1368"/>
                <a:gd name="T21" fmla="*/ 0 h 1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68" h="1353">
                  <a:moveTo>
                    <a:pt x="1368" y="0"/>
                  </a:moveTo>
                  <a:lnTo>
                    <a:pt x="1368" y="0"/>
                  </a:lnTo>
                  <a:lnTo>
                    <a:pt x="851" y="0"/>
                  </a:lnTo>
                  <a:lnTo>
                    <a:pt x="982" y="133"/>
                  </a:lnTo>
                  <a:lnTo>
                    <a:pt x="12" y="1286"/>
                  </a:lnTo>
                  <a:cubicBezTo>
                    <a:pt x="0" y="1300"/>
                    <a:pt x="0" y="1320"/>
                    <a:pt x="11" y="1335"/>
                  </a:cubicBezTo>
                  <a:cubicBezTo>
                    <a:pt x="25" y="1351"/>
                    <a:pt x="48" y="1353"/>
                    <a:pt x="65" y="1340"/>
                  </a:cubicBezTo>
                  <a:lnTo>
                    <a:pt x="1236" y="389"/>
                  </a:lnTo>
                  <a:lnTo>
                    <a:pt x="1368" y="521"/>
                  </a:lnTo>
                  <a:lnTo>
                    <a:pt x="1368" y="0"/>
                  </a:lnTo>
                  <a:lnTo>
                    <a:pt x="1368" y="0"/>
                  </a:lnTo>
                  <a:close/>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29" name="Freeform 34"/>
            <p:cNvSpPr>
              <a:spLocks/>
            </p:cNvSpPr>
            <p:nvPr/>
          </p:nvSpPr>
          <p:spPr bwMode="auto">
            <a:xfrm>
              <a:off x="3855" y="914"/>
              <a:ext cx="57" cy="136"/>
            </a:xfrm>
            <a:custGeom>
              <a:avLst/>
              <a:gdLst>
                <a:gd name="T0" fmla="*/ 0 w 536"/>
                <a:gd name="T1" fmla="*/ 1290 h 1290"/>
                <a:gd name="T2" fmla="*/ 0 w 536"/>
                <a:gd name="T3" fmla="*/ 1290 h 1290"/>
                <a:gd name="T4" fmla="*/ 536 w 536"/>
                <a:gd name="T5" fmla="*/ 1290 h 1290"/>
                <a:gd name="T6" fmla="*/ 536 w 536"/>
                <a:gd name="T7" fmla="*/ 0 h 1290"/>
                <a:gd name="T8" fmla="*/ 0 w 536"/>
                <a:gd name="T9" fmla="*/ 0 h 1290"/>
                <a:gd name="T10" fmla="*/ 0 w 536"/>
                <a:gd name="T11" fmla="*/ 1290 h 1290"/>
              </a:gdLst>
              <a:ahLst/>
              <a:cxnLst>
                <a:cxn ang="0">
                  <a:pos x="T0" y="T1"/>
                </a:cxn>
                <a:cxn ang="0">
                  <a:pos x="T2" y="T3"/>
                </a:cxn>
                <a:cxn ang="0">
                  <a:pos x="T4" y="T5"/>
                </a:cxn>
                <a:cxn ang="0">
                  <a:pos x="T6" y="T7"/>
                </a:cxn>
                <a:cxn ang="0">
                  <a:pos x="T8" y="T9"/>
                </a:cxn>
                <a:cxn ang="0">
                  <a:pos x="T10" y="T11"/>
                </a:cxn>
              </a:cxnLst>
              <a:rect l="0" t="0" r="r" b="b"/>
              <a:pathLst>
                <a:path w="536" h="1290">
                  <a:moveTo>
                    <a:pt x="0" y="1290"/>
                  </a:moveTo>
                  <a:lnTo>
                    <a:pt x="0" y="1290"/>
                  </a:lnTo>
                  <a:lnTo>
                    <a:pt x="536" y="1290"/>
                  </a:lnTo>
                  <a:lnTo>
                    <a:pt x="536" y="0"/>
                  </a:lnTo>
                  <a:lnTo>
                    <a:pt x="0" y="0"/>
                  </a:lnTo>
                  <a:lnTo>
                    <a:pt x="0" y="1290"/>
                  </a:lnTo>
                  <a:close/>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sp>
        <p:nvSpPr>
          <p:cNvPr id="30" name="Freeform 41"/>
          <p:cNvSpPr>
            <a:spLocks noChangeAspect="1" noEditPoints="1"/>
          </p:cNvSpPr>
          <p:nvPr/>
        </p:nvSpPr>
        <p:spPr bwMode="auto">
          <a:xfrm>
            <a:off x="9902640" y="8692833"/>
            <a:ext cx="728092" cy="882300"/>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chemeClr val="bg1"/>
          </a:solidFill>
          <a:ln>
            <a:noFill/>
          </a:ln>
          <a:effec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31" name="Freeform 21"/>
          <p:cNvSpPr>
            <a:spLocks noEditPoints="1"/>
          </p:cNvSpPr>
          <p:nvPr/>
        </p:nvSpPr>
        <p:spPr bwMode="auto">
          <a:xfrm>
            <a:off x="10022388" y="10704903"/>
            <a:ext cx="750115" cy="748815"/>
          </a:xfrm>
          <a:custGeom>
            <a:avLst/>
            <a:gdLst>
              <a:gd name="T0" fmla="*/ 350 w 800"/>
              <a:gd name="T1" fmla="*/ 639 h 798"/>
              <a:gd name="T2" fmla="*/ 270 w 800"/>
              <a:gd name="T3" fmla="*/ 719 h 798"/>
              <a:gd name="T4" fmla="*/ 350 w 800"/>
              <a:gd name="T5" fmla="*/ 798 h 798"/>
              <a:gd name="T6" fmla="*/ 430 w 800"/>
              <a:gd name="T7" fmla="*/ 719 h 798"/>
              <a:gd name="T8" fmla="*/ 350 w 800"/>
              <a:gd name="T9" fmla="*/ 639 h 798"/>
              <a:gd name="T10" fmla="*/ 350 w 800"/>
              <a:gd name="T11" fmla="*/ 763 h 798"/>
              <a:gd name="T12" fmla="*/ 306 w 800"/>
              <a:gd name="T13" fmla="*/ 719 h 798"/>
              <a:gd name="T14" fmla="*/ 350 w 800"/>
              <a:gd name="T15" fmla="*/ 674 h 798"/>
              <a:gd name="T16" fmla="*/ 394 w 800"/>
              <a:gd name="T17" fmla="*/ 719 h 798"/>
              <a:gd name="T18" fmla="*/ 350 w 800"/>
              <a:gd name="T19" fmla="*/ 763 h 798"/>
              <a:gd name="T20" fmla="*/ 600 w 800"/>
              <a:gd name="T21" fmla="*/ 639 h 798"/>
              <a:gd name="T22" fmla="*/ 520 w 800"/>
              <a:gd name="T23" fmla="*/ 719 h 798"/>
              <a:gd name="T24" fmla="*/ 600 w 800"/>
              <a:gd name="T25" fmla="*/ 798 h 798"/>
              <a:gd name="T26" fmla="*/ 680 w 800"/>
              <a:gd name="T27" fmla="*/ 719 h 798"/>
              <a:gd name="T28" fmla="*/ 600 w 800"/>
              <a:gd name="T29" fmla="*/ 639 h 798"/>
              <a:gd name="T30" fmla="*/ 600 w 800"/>
              <a:gd name="T31" fmla="*/ 763 h 798"/>
              <a:gd name="T32" fmla="*/ 556 w 800"/>
              <a:gd name="T33" fmla="*/ 719 h 798"/>
              <a:gd name="T34" fmla="*/ 600 w 800"/>
              <a:gd name="T35" fmla="*/ 674 h 798"/>
              <a:gd name="T36" fmla="*/ 645 w 800"/>
              <a:gd name="T37" fmla="*/ 719 h 798"/>
              <a:gd name="T38" fmla="*/ 600 w 800"/>
              <a:gd name="T39" fmla="*/ 763 h 798"/>
              <a:gd name="T40" fmla="*/ 796 w 800"/>
              <a:gd name="T41" fmla="*/ 202 h 798"/>
              <a:gd name="T42" fmla="*/ 782 w 800"/>
              <a:gd name="T43" fmla="*/ 195 h 798"/>
              <a:gd name="T44" fmla="*/ 182 w 800"/>
              <a:gd name="T45" fmla="*/ 195 h 798"/>
              <a:gd name="T46" fmla="*/ 132 w 800"/>
              <a:gd name="T47" fmla="*/ 13 h 798"/>
              <a:gd name="T48" fmla="*/ 132 w 800"/>
              <a:gd name="T49" fmla="*/ 12 h 798"/>
              <a:gd name="T50" fmla="*/ 130 w 800"/>
              <a:gd name="T51" fmla="*/ 8 h 798"/>
              <a:gd name="T52" fmla="*/ 128 w 800"/>
              <a:gd name="T53" fmla="*/ 6 h 798"/>
              <a:gd name="T54" fmla="*/ 126 w 800"/>
              <a:gd name="T55" fmla="*/ 3 h 798"/>
              <a:gd name="T56" fmla="*/ 123 w 800"/>
              <a:gd name="T57" fmla="*/ 2 h 798"/>
              <a:gd name="T58" fmla="*/ 120 w 800"/>
              <a:gd name="T59" fmla="*/ 0 h 798"/>
              <a:gd name="T60" fmla="*/ 116 w 800"/>
              <a:gd name="T61" fmla="*/ 0 h 798"/>
              <a:gd name="T62" fmla="*/ 115 w 800"/>
              <a:gd name="T63" fmla="*/ 0 h 798"/>
              <a:gd name="T64" fmla="*/ 17 w 800"/>
              <a:gd name="T65" fmla="*/ 0 h 798"/>
              <a:gd name="T66" fmla="*/ 0 w 800"/>
              <a:gd name="T67" fmla="*/ 17 h 798"/>
              <a:gd name="T68" fmla="*/ 17 w 800"/>
              <a:gd name="T69" fmla="*/ 35 h 798"/>
              <a:gd name="T70" fmla="*/ 102 w 800"/>
              <a:gd name="T71" fmla="*/ 35 h 798"/>
              <a:gd name="T72" fmla="*/ 151 w 800"/>
              <a:gd name="T73" fmla="*/ 217 h 798"/>
              <a:gd name="T74" fmla="*/ 240 w 800"/>
              <a:gd name="T75" fmla="*/ 576 h 798"/>
              <a:gd name="T76" fmla="*/ 257 w 800"/>
              <a:gd name="T77" fmla="*/ 590 h 798"/>
              <a:gd name="T78" fmla="*/ 693 w 800"/>
              <a:gd name="T79" fmla="*/ 590 h 798"/>
              <a:gd name="T80" fmla="*/ 710 w 800"/>
              <a:gd name="T81" fmla="*/ 576 h 798"/>
              <a:gd name="T82" fmla="*/ 799 w 800"/>
              <a:gd name="T83" fmla="*/ 217 h 798"/>
              <a:gd name="T84" fmla="*/ 796 w 800"/>
              <a:gd name="T85" fmla="*/ 202 h 798"/>
              <a:gd name="T86" fmla="*/ 679 w 800"/>
              <a:gd name="T87" fmla="*/ 554 h 798"/>
              <a:gd name="T88" fmla="*/ 271 w 800"/>
              <a:gd name="T89" fmla="*/ 554 h 798"/>
              <a:gd name="T90" fmla="*/ 191 w 800"/>
              <a:gd name="T91" fmla="*/ 230 h 798"/>
              <a:gd name="T92" fmla="*/ 759 w 800"/>
              <a:gd name="T93" fmla="*/ 230 h 798"/>
              <a:gd name="T94" fmla="*/ 679 w 800"/>
              <a:gd name="T95" fmla="*/ 554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00" h="798">
                <a:moveTo>
                  <a:pt x="350" y="639"/>
                </a:moveTo>
                <a:cubicBezTo>
                  <a:pt x="306" y="639"/>
                  <a:pt x="270" y="675"/>
                  <a:pt x="270" y="719"/>
                </a:cubicBezTo>
                <a:cubicBezTo>
                  <a:pt x="270" y="763"/>
                  <a:pt x="306" y="798"/>
                  <a:pt x="350" y="798"/>
                </a:cubicBezTo>
                <a:cubicBezTo>
                  <a:pt x="394" y="798"/>
                  <a:pt x="430" y="763"/>
                  <a:pt x="430" y="719"/>
                </a:cubicBezTo>
                <a:cubicBezTo>
                  <a:pt x="430" y="675"/>
                  <a:pt x="394" y="639"/>
                  <a:pt x="350" y="639"/>
                </a:cubicBezTo>
                <a:close/>
                <a:moveTo>
                  <a:pt x="350" y="763"/>
                </a:moveTo>
                <a:cubicBezTo>
                  <a:pt x="325" y="763"/>
                  <a:pt x="306" y="743"/>
                  <a:pt x="306" y="719"/>
                </a:cubicBezTo>
                <a:cubicBezTo>
                  <a:pt x="306" y="694"/>
                  <a:pt x="325" y="674"/>
                  <a:pt x="350" y="674"/>
                </a:cubicBezTo>
                <a:cubicBezTo>
                  <a:pt x="374" y="674"/>
                  <a:pt x="394" y="694"/>
                  <a:pt x="394" y="719"/>
                </a:cubicBezTo>
                <a:cubicBezTo>
                  <a:pt x="394" y="743"/>
                  <a:pt x="374" y="763"/>
                  <a:pt x="350" y="763"/>
                </a:cubicBezTo>
                <a:close/>
                <a:moveTo>
                  <a:pt x="600" y="639"/>
                </a:moveTo>
                <a:cubicBezTo>
                  <a:pt x="556" y="639"/>
                  <a:pt x="520" y="675"/>
                  <a:pt x="520" y="719"/>
                </a:cubicBezTo>
                <a:cubicBezTo>
                  <a:pt x="520" y="763"/>
                  <a:pt x="556" y="798"/>
                  <a:pt x="600" y="798"/>
                </a:cubicBezTo>
                <a:cubicBezTo>
                  <a:pt x="644" y="798"/>
                  <a:pt x="680" y="763"/>
                  <a:pt x="680" y="719"/>
                </a:cubicBezTo>
                <a:cubicBezTo>
                  <a:pt x="680" y="675"/>
                  <a:pt x="644" y="639"/>
                  <a:pt x="600" y="639"/>
                </a:cubicBezTo>
                <a:close/>
                <a:moveTo>
                  <a:pt x="600" y="763"/>
                </a:moveTo>
                <a:cubicBezTo>
                  <a:pt x="576" y="763"/>
                  <a:pt x="556" y="743"/>
                  <a:pt x="556" y="719"/>
                </a:cubicBezTo>
                <a:cubicBezTo>
                  <a:pt x="556" y="694"/>
                  <a:pt x="576" y="674"/>
                  <a:pt x="600" y="674"/>
                </a:cubicBezTo>
                <a:cubicBezTo>
                  <a:pt x="625" y="674"/>
                  <a:pt x="645" y="694"/>
                  <a:pt x="645" y="719"/>
                </a:cubicBezTo>
                <a:cubicBezTo>
                  <a:pt x="645" y="743"/>
                  <a:pt x="625" y="763"/>
                  <a:pt x="600" y="763"/>
                </a:cubicBezTo>
                <a:close/>
                <a:moveTo>
                  <a:pt x="796" y="202"/>
                </a:moveTo>
                <a:cubicBezTo>
                  <a:pt x="793" y="197"/>
                  <a:pt x="787" y="195"/>
                  <a:pt x="782" y="195"/>
                </a:cubicBezTo>
                <a:cubicBezTo>
                  <a:pt x="182" y="195"/>
                  <a:pt x="182" y="195"/>
                  <a:pt x="182" y="195"/>
                </a:cubicBezTo>
                <a:cubicBezTo>
                  <a:pt x="132" y="13"/>
                  <a:pt x="132" y="13"/>
                  <a:pt x="132" y="13"/>
                </a:cubicBezTo>
                <a:cubicBezTo>
                  <a:pt x="132" y="12"/>
                  <a:pt x="132" y="12"/>
                  <a:pt x="132" y="12"/>
                </a:cubicBezTo>
                <a:cubicBezTo>
                  <a:pt x="131" y="10"/>
                  <a:pt x="131" y="9"/>
                  <a:pt x="130" y="8"/>
                </a:cubicBezTo>
                <a:cubicBezTo>
                  <a:pt x="130" y="7"/>
                  <a:pt x="129" y="6"/>
                  <a:pt x="128" y="6"/>
                </a:cubicBezTo>
                <a:cubicBezTo>
                  <a:pt x="128" y="5"/>
                  <a:pt x="127" y="4"/>
                  <a:pt x="126" y="3"/>
                </a:cubicBezTo>
                <a:cubicBezTo>
                  <a:pt x="125" y="3"/>
                  <a:pt x="124" y="2"/>
                  <a:pt x="123" y="2"/>
                </a:cubicBezTo>
                <a:cubicBezTo>
                  <a:pt x="122" y="1"/>
                  <a:pt x="121" y="1"/>
                  <a:pt x="120" y="0"/>
                </a:cubicBezTo>
                <a:cubicBezTo>
                  <a:pt x="119" y="0"/>
                  <a:pt x="118" y="0"/>
                  <a:pt x="116" y="0"/>
                </a:cubicBezTo>
                <a:cubicBezTo>
                  <a:pt x="116" y="0"/>
                  <a:pt x="116" y="0"/>
                  <a:pt x="115" y="0"/>
                </a:cubicBezTo>
                <a:cubicBezTo>
                  <a:pt x="17" y="0"/>
                  <a:pt x="17" y="0"/>
                  <a:pt x="17" y="0"/>
                </a:cubicBezTo>
                <a:cubicBezTo>
                  <a:pt x="8" y="0"/>
                  <a:pt x="0" y="8"/>
                  <a:pt x="0" y="17"/>
                </a:cubicBezTo>
                <a:cubicBezTo>
                  <a:pt x="0" y="27"/>
                  <a:pt x="8" y="35"/>
                  <a:pt x="17" y="35"/>
                </a:cubicBezTo>
                <a:cubicBezTo>
                  <a:pt x="102" y="35"/>
                  <a:pt x="102" y="35"/>
                  <a:pt x="102" y="35"/>
                </a:cubicBezTo>
                <a:cubicBezTo>
                  <a:pt x="151" y="217"/>
                  <a:pt x="151" y="217"/>
                  <a:pt x="151" y="217"/>
                </a:cubicBezTo>
                <a:cubicBezTo>
                  <a:pt x="240" y="576"/>
                  <a:pt x="240" y="576"/>
                  <a:pt x="240" y="576"/>
                </a:cubicBezTo>
                <a:cubicBezTo>
                  <a:pt x="242" y="584"/>
                  <a:pt x="249" y="590"/>
                  <a:pt x="257" y="590"/>
                </a:cubicBezTo>
                <a:cubicBezTo>
                  <a:pt x="693" y="590"/>
                  <a:pt x="693" y="590"/>
                  <a:pt x="693" y="590"/>
                </a:cubicBezTo>
                <a:cubicBezTo>
                  <a:pt x="701" y="590"/>
                  <a:pt x="708" y="584"/>
                  <a:pt x="710" y="576"/>
                </a:cubicBezTo>
                <a:cubicBezTo>
                  <a:pt x="799" y="217"/>
                  <a:pt x="799" y="217"/>
                  <a:pt x="799" y="217"/>
                </a:cubicBezTo>
                <a:cubicBezTo>
                  <a:pt x="800" y="212"/>
                  <a:pt x="799" y="206"/>
                  <a:pt x="796" y="202"/>
                </a:cubicBezTo>
                <a:close/>
                <a:moveTo>
                  <a:pt x="679" y="554"/>
                </a:moveTo>
                <a:cubicBezTo>
                  <a:pt x="271" y="554"/>
                  <a:pt x="271" y="554"/>
                  <a:pt x="271" y="554"/>
                </a:cubicBezTo>
                <a:cubicBezTo>
                  <a:pt x="191" y="230"/>
                  <a:pt x="191" y="230"/>
                  <a:pt x="191" y="230"/>
                </a:cubicBezTo>
                <a:cubicBezTo>
                  <a:pt x="759" y="230"/>
                  <a:pt x="759" y="230"/>
                  <a:pt x="759" y="230"/>
                </a:cubicBezTo>
                <a:lnTo>
                  <a:pt x="679" y="554"/>
                </a:lnTo>
                <a:close/>
              </a:path>
            </a:pathLst>
          </a:custGeom>
          <a:solidFill>
            <a:schemeClr val="bg1"/>
          </a:solidFill>
          <a:ln>
            <a:noFill/>
          </a:ln>
          <a:effec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cxnSp>
        <p:nvCxnSpPr>
          <p:cNvPr id="32" name="Straight Connector 31"/>
          <p:cNvCxnSpPr/>
          <p:nvPr/>
        </p:nvCxnSpPr>
        <p:spPr>
          <a:xfrm flipV="1">
            <a:off x="8281535" y="4877681"/>
            <a:ext cx="13888181" cy="0"/>
          </a:xfrm>
          <a:prstGeom prst="line">
            <a:avLst/>
          </a:prstGeom>
          <a:ln w="6350">
            <a:solidFill>
              <a:schemeClr val="bg1">
                <a:lumMod val="75000"/>
                <a:alpha val="50000"/>
              </a:schemeClr>
            </a:solidFill>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6576314" y="3368231"/>
            <a:ext cx="1189224" cy="707968"/>
          </a:xfrm>
          <a:prstGeom prst="rect">
            <a:avLst/>
          </a:prstGeom>
          <a:noFill/>
        </p:spPr>
        <p:txBody>
          <a:bodyPr wrap="square" rtlCol="0">
            <a:spAutoFit/>
          </a:bodyPr>
          <a:lstStyle/>
          <a:p>
            <a:pPr algn="ctr" defTabSz="2438584"/>
            <a:r>
              <a:rPr lang="en-US" sz="4000">
                <a:solidFill>
                  <a:prstClr val="white"/>
                </a:solidFill>
                <a:latin typeface="Roboto Light"/>
              </a:rPr>
              <a:t>05</a:t>
            </a:r>
          </a:p>
        </p:txBody>
      </p:sp>
      <p:sp>
        <p:nvSpPr>
          <p:cNvPr id="37" name="TextBox 36"/>
          <p:cNvSpPr txBox="1"/>
          <p:nvPr/>
        </p:nvSpPr>
        <p:spPr>
          <a:xfrm>
            <a:off x="6960584" y="5933256"/>
            <a:ext cx="1189224" cy="707968"/>
          </a:xfrm>
          <a:prstGeom prst="rect">
            <a:avLst/>
          </a:prstGeom>
          <a:noFill/>
        </p:spPr>
        <p:txBody>
          <a:bodyPr wrap="square" rtlCol="0">
            <a:spAutoFit/>
          </a:bodyPr>
          <a:lstStyle/>
          <a:p>
            <a:pPr algn="ctr" defTabSz="2438584"/>
            <a:r>
              <a:rPr lang="en-US" sz="4000">
                <a:solidFill>
                  <a:prstClr val="white"/>
                </a:solidFill>
                <a:latin typeface="Roboto Light"/>
              </a:rPr>
              <a:t>04</a:t>
            </a:r>
          </a:p>
        </p:txBody>
      </p:sp>
      <p:sp>
        <p:nvSpPr>
          <p:cNvPr id="38" name="TextBox 37"/>
          <p:cNvSpPr txBox="1"/>
          <p:nvPr/>
        </p:nvSpPr>
        <p:spPr>
          <a:xfrm>
            <a:off x="5268525" y="9091301"/>
            <a:ext cx="1234239" cy="707968"/>
          </a:xfrm>
          <a:prstGeom prst="rect">
            <a:avLst/>
          </a:prstGeom>
          <a:noFill/>
        </p:spPr>
        <p:txBody>
          <a:bodyPr wrap="square" rtlCol="0">
            <a:spAutoFit/>
          </a:bodyPr>
          <a:lstStyle/>
          <a:p>
            <a:pPr algn="ctr" defTabSz="2438584"/>
            <a:r>
              <a:rPr lang="en-US" sz="4000">
                <a:solidFill>
                  <a:prstClr val="white"/>
                </a:solidFill>
                <a:latin typeface="Roboto Light"/>
              </a:rPr>
              <a:t>02</a:t>
            </a:r>
          </a:p>
        </p:txBody>
      </p:sp>
      <p:sp>
        <p:nvSpPr>
          <p:cNvPr id="39" name="TextBox 38"/>
          <p:cNvSpPr txBox="1"/>
          <p:nvPr/>
        </p:nvSpPr>
        <p:spPr>
          <a:xfrm>
            <a:off x="3181584" y="10419377"/>
            <a:ext cx="1234239" cy="707968"/>
          </a:xfrm>
          <a:prstGeom prst="rect">
            <a:avLst/>
          </a:prstGeom>
          <a:noFill/>
        </p:spPr>
        <p:txBody>
          <a:bodyPr wrap="square" rtlCol="0">
            <a:spAutoFit/>
          </a:bodyPr>
          <a:lstStyle/>
          <a:p>
            <a:pPr algn="ctr" defTabSz="2438584"/>
            <a:r>
              <a:rPr lang="en-US" sz="4000">
                <a:solidFill>
                  <a:prstClr val="white"/>
                </a:solidFill>
                <a:latin typeface="Roboto Light"/>
              </a:rPr>
              <a:t>01</a:t>
            </a:r>
          </a:p>
        </p:txBody>
      </p:sp>
      <p:sp>
        <p:nvSpPr>
          <p:cNvPr id="40" name="TextBox 39"/>
          <p:cNvSpPr txBox="1"/>
          <p:nvPr/>
        </p:nvSpPr>
        <p:spPr>
          <a:xfrm>
            <a:off x="5301901" y="7010609"/>
            <a:ext cx="1234239" cy="707968"/>
          </a:xfrm>
          <a:prstGeom prst="rect">
            <a:avLst/>
          </a:prstGeom>
          <a:noFill/>
        </p:spPr>
        <p:txBody>
          <a:bodyPr wrap="square" rtlCol="0">
            <a:spAutoFit/>
          </a:bodyPr>
          <a:lstStyle/>
          <a:p>
            <a:pPr algn="ctr" defTabSz="2438584"/>
            <a:r>
              <a:rPr lang="en-US" sz="4000">
                <a:solidFill>
                  <a:prstClr val="white"/>
                </a:solidFill>
                <a:latin typeface="Roboto Light"/>
              </a:rPr>
              <a:t>03</a:t>
            </a:r>
          </a:p>
        </p:txBody>
      </p:sp>
      <p:sp>
        <p:nvSpPr>
          <p:cNvPr id="48" name="TextBox 47"/>
          <p:cNvSpPr txBox="1"/>
          <p:nvPr/>
        </p:nvSpPr>
        <p:spPr>
          <a:xfrm>
            <a:off x="10033097" y="3810278"/>
            <a:ext cx="11609143" cy="868030"/>
          </a:xfrm>
          <a:prstGeom prst="rect">
            <a:avLst/>
          </a:prstGeom>
          <a:noFill/>
        </p:spPr>
        <p:txBody>
          <a:bodyPr wrap="square" rtlCol="0">
            <a:spAutoFit/>
          </a:bodyPr>
          <a:lstStyle/>
          <a:p>
            <a:pPr algn="r" defTabSz="2438584">
              <a:lnSpc>
                <a:spcPct val="90000"/>
              </a:lnSpc>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consectetur</a:t>
            </a:r>
            <a:r>
              <a:rPr lang="en-US" sz="2800">
                <a:solidFill>
                  <a:srgbClr val="57565A"/>
                </a:solidFill>
                <a:latin typeface="Roboto Light"/>
              </a:rPr>
              <a:t> </a:t>
            </a:r>
            <a:r>
              <a:rPr lang="en-US" sz="2800" err="1">
                <a:solidFill>
                  <a:srgbClr val="57565A"/>
                </a:solidFill>
                <a:latin typeface="Roboto Light"/>
              </a:rPr>
              <a:t>adipiscing</a:t>
            </a:r>
            <a:r>
              <a:rPr lang="en-US" sz="2800">
                <a:solidFill>
                  <a:srgbClr val="57565A"/>
                </a:solidFill>
                <a:latin typeface="Roboto Light"/>
              </a:rPr>
              <a:t> </a:t>
            </a:r>
            <a:r>
              <a:rPr lang="en-US" sz="2800" err="1">
                <a:solidFill>
                  <a:srgbClr val="57565A"/>
                </a:solidFill>
                <a:latin typeface="Roboto Light"/>
              </a:rPr>
              <a:t>elit</a:t>
            </a:r>
            <a:r>
              <a:rPr lang="en-US" sz="2800">
                <a:solidFill>
                  <a:srgbClr val="57565A"/>
                </a:solidFill>
                <a:latin typeface="Roboto Light"/>
              </a:rPr>
              <a:t> </a:t>
            </a:r>
            <a:r>
              <a:rPr lang="en-US" sz="2800" err="1">
                <a:solidFill>
                  <a:srgbClr val="57565A"/>
                </a:solidFill>
                <a:latin typeface="Roboto Light"/>
              </a:rPr>
              <a:t>aliquam</a:t>
            </a:r>
            <a:r>
              <a:rPr lang="en-US" sz="2800">
                <a:solidFill>
                  <a:srgbClr val="57565A"/>
                </a:solidFill>
                <a:latin typeface="Roboto Light"/>
              </a:rPr>
              <a:t> </a:t>
            </a:r>
            <a:r>
              <a:rPr lang="en-US" sz="2800" err="1">
                <a:solidFill>
                  <a:srgbClr val="57565A"/>
                </a:solidFill>
                <a:latin typeface="Roboto Light"/>
              </a:rPr>
              <a:t>iaculis</a:t>
            </a:r>
            <a:r>
              <a:rPr lang="en-US" sz="2800">
                <a:solidFill>
                  <a:srgbClr val="57565A"/>
                </a:solidFill>
                <a:latin typeface="Roboto Light"/>
              </a:rPr>
              <a:t> </a:t>
            </a:r>
            <a:r>
              <a:rPr lang="en-US" sz="2800" err="1">
                <a:solidFill>
                  <a:srgbClr val="57565A"/>
                </a:solidFill>
                <a:latin typeface="Roboto Light"/>
              </a:rPr>
              <a:t>aliquet</a:t>
            </a:r>
            <a:r>
              <a:rPr lang="en-US" sz="2800">
                <a:solidFill>
                  <a:srgbClr val="57565A"/>
                </a:solidFill>
                <a:latin typeface="Roboto Light"/>
              </a:rPr>
              <a:t> </a:t>
            </a:r>
            <a:r>
              <a:rPr lang="en-US" sz="2800" err="1">
                <a:solidFill>
                  <a:srgbClr val="57565A"/>
                </a:solidFill>
                <a:latin typeface="Roboto Light"/>
              </a:rPr>
              <a:t>elementum</a:t>
            </a:r>
            <a:r>
              <a:rPr lang="en-US" sz="2800">
                <a:solidFill>
                  <a:srgbClr val="57565A"/>
                </a:solidFill>
                <a:latin typeface="Roboto Light"/>
              </a:rPr>
              <a:t>. </a:t>
            </a:r>
            <a:r>
              <a:rPr lang="en-US" sz="2800" err="1">
                <a:solidFill>
                  <a:srgbClr val="57565A"/>
                </a:solidFill>
                <a:latin typeface="Roboto Light"/>
              </a:rPr>
              <a:t>Aenean</a:t>
            </a:r>
            <a:r>
              <a:rPr lang="en-US" sz="2800">
                <a:solidFill>
                  <a:srgbClr val="57565A"/>
                </a:solidFill>
                <a:latin typeface="Roboto Light"/>
              </a:rPr>
              <a:t> </a:t>
            </a:r>
            <a:r>
              <a:rPr lang="en-US" sz="2800" err="1">
                <a:solidFill>
                  <a:srgbClr val="57565A"/>
                </a:solidFill>
                <a:latin typeface="Roboto Light"/>
              </a:rPr>
              <a:t>pulvinar</a:t>
            </a:r>
            <a:r>
              <a:rPr lang="en-US" sz="2800">
                <a:solidFill>
                  <a:srgbClr val="57565A"/>
                </a:solidFill>
                <a:latin typeface="Roboto Light"/>
              </a:rPr>
              <a:t> </a:t>
            </a:r>
            <a:r>
              <a:rPr lang="en-US" sz="2800" err="1">
                <a:solidFill>
                  <a:srgbClr val="57565A"/>
                </a:solidFill>
                <a:latin typeface="Roboto Light"/>
              </a:rPr>
              <a:t>eget</a:t>
            </a:r>
            <a:r>
              <a:rPr lang="en-US" sz="2800">
                <a:solidFill>
                  <a:srgbClr val="57565A"/>
                </a:solidFill>
                <a:latin typeface="Roboto Light"/>
              </a:rPr>
              <a:t> </a:t>
            </a:r>
            <a:r>
              <a:rPr lang="en-US" sz="2800" err="1">
                <a:solidFill>
                  <a:srgbClr val="57565A"/>
                </a:solidFill>
                <a:latin typeface="Roboto Light"/>
              </a:rPr>
              <a:t>turpis</a:t>
            </a:r>
            <a:r>
              <a:rPr lang="en-US" sz="2800">
                <a:solidFill>
                  <a:srgbClr val="57565A"/>
                </a:solidFill>
                <a:latin typeface="Roboto Light"/>
              </a:rPr>
              <a:t> </a:t>
            </a:r>
            <a:r>
              <a:rPr lang="en-US" sz="2800" err="1">
                <a:solidFill>
                  <a:srgbClr val="57565A"/>
                </a:solidFill>
                <a:latin typeface="Roboto Light"/>
              </a:rPr>
              <a:t>eget</a:t>
            </a:r>
            <a:r>
              <a:rPr lang="en-US" sz="2800">
                <a:solidFill>
                  <a:srgbClr val="57565A"/>
                </a:solidFill>
                <a:latin typeface="Roboto Light"/>
              </a:rPr>
              <a:t> </a:t>
            </a:r>
            <a:r>
              <a:rPr lang="en-US" sz="2800" err="1">
                <a:solidFill>
                  <a:srgbClr val="57565A"/>
                </a:solidFill>
                <a:latin typeface="Roboto Light"/>
              </a:rPr>
              <a:t>sagittis</a:t>
            </a:r>
            <a:r>
              <a:rPr lang="en-US" sz="2800">
                <a:solidFill>
                  <a:srgbClr val="57565A"/>
                </a:solidFill>
                <a:latin typeface="Roboto Light"/>
              </a:rPr>
              <a:t>. </a:t>
            </a:r>
          </a:p>
        </p:txBody>
      </p:sp>
      <p:cxnSp>
        <p:nvCxnSpPr>
          <p:cNvPr id="46" name="Straight Connector 45"/>
          <p:cNvCxnSpPr/>
          <p:nvPr/>
        </p:nvCxnSpPr>
        <p:spPr>
          <a:xfrm>
            <a:off x="9528983" y="6783779"/>
            <a:ext cx="12655975" cy="0"/>
          </a:xfrm>
          <a:prstGeom prst="line">
            <a:avLst/>
          </a:prstGeom>
          <a:ln w="6350">
            <a:solidFill>
              <a:schemeClr val="bg1">
                <a:lumMod val="75000"/>
                <a:alpha val="50000"/>
              </a:schemeClr>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11113342" y="5729285"/>
            <a:ext cx="10559382" cy="868030"/>
          </a:xfrm>
          <a:prstGeom prst="rect">
            <a:avLst/>
          </a:prstGeom>
          <a:noFill/>
        </p:spPr>
        <p:txBody>
          <a:bodyPr wrap="square" rtlCol="0">
            <a:spAutoFit/>
          </a:bodyPr>
          <a:lstStyle/>
          <a:p>
            <a:pPr algn="r" defTabSz="2438584">
              <a:lnSpc>
                <a:spcPct val="90000"/>
              </a:lnSpc>
            </a:pPr>
            <a:r>
              <a:rPr lang="en-US" sz="2800" err="1">
                <a:solidFill>
                  <a:srgbClr val="57565A"/>
                </a:solidFill>
                <a:latin typeface="Roboto Light"/>
              </a:rPr>
              <a:t>Vestibulum</a:t>
            </a:r>
            <a:r>
              <a:rPr lang="en-US" sz="2800">
                <a:solidFill>
                  <a:srgbClr val="57565A"/>
                </a:solidFill>
                <a:latin typeface="Roboto Light"/>
              </a:rPr>
              <a:t> ante </a:t>
            </a:r>
            <a:r>
              <a:rPr lang="en-US" sz="2800" err="1">
                <a:solidFill>
                  <a:srgbClr val="57565A"/>
                </a:solidFill>
                <a:latin typeface="Roboto Light"/>
              </a:rPr>
              <a:t>ipsum</a:t>
            </a:r>
            <a:r>
              <a:rPr lang="en-US" sz="2800">
                <a:solidFill>
                  <a:srgbClr val="57565A"/>
                </a:solidFill>
                <a:latin typeface="Roboto Light"/>
              </a:rPr>
              <a:t> </a:t>
            </a:r>
            <a:r>
              <a:rPr lang="en-US" sz="2800" err="1">
                <a:solidFill>
                  <a:srgbClr val="57565A"/>
                </a:solidFill>
                <a:latin typeface="Roboto Light"/>
              </a:rPr>
              <a:t>primis</a:t>
            </a:r>
            <a:r>
              <a:rPr lang="en-US" sz="2800">
                <a:solidFill>
                  <a:srgbClr val="57565A"/>
                </a:solidFill>
                <a:latin typeface="Roboto Light"/>
              </a:rPr>
              <a:t> in </a:t>
            </a:r>
            <a:r>
              <a:rPr lang="en-US" sz="2800" err="1">
                <a:solidFill>
                  <a:srgbClr val="57565A"/>
                </a:solidFill>
                <a:latin typeface="Roboto Light"/>
              </a:rPr>
              <a:t>faucibus</a:t>
            </a:r>
            <a:r>
              <a:rPr lang="en-US" sz="2800">
                <a:solidFill>
                  <a:srgbClr val="57565A"/>
                </a:solidFill>
                <a:latin typeface="Roboto Light"/>
              </a:rPr>
              <a:t> </a:t>
            </a:r>
            <a:r>
              <a:rPr lang="en-US" sz="2800" err="1">
                <a:solidFill>
                  <a:srgbClr val="57565A"/>
                </a:solidFill>
                <a:latin typeface="Roboto Light"/>
              </a:rPr>
              <a:t>orci</a:t>
            </a:r>
            <a:r>
              <a:rPr lang="en-US" sz="2800">
                <a:solidFill>
                  <a:srgbClr val="57565A"/>
                </a:solidFill>
                <a:latin typeface="Roboto Light"/>
              </a:rPr>
              <a:t> </a:t>
            </a:r>
            <a:r>
              <a:rPr lang="en-US" sz="2800" err="1">
                <a:solidFill>
                  <a:srgbClr val="57565A"/>
                </a:solidFill>
                <a:latin typeface="Roboto Light"/>
              </a:rPr>
              <a:t>luctus</a:t>
            </a:r>
            <a:r>
              <a:rPr lang="en-US" sz="2800">
                <a:solidFill>
                  <a:srgbClr val="57565A"/>
                </a:solidFill>
                <a:latin typeface="Roboto Light"/>
              </a:rPr>
              <a:t> et </a:t>
            </a:r>
            <a:r>
              <a:rPr lang="en-US" sz="2800" err="1">
                <a:solidFill>
                  <a:srgbClr val="57565A"/>
                </a:solidFill>
                <a:latin typeface="Roboto Light"/>
              </a:rPr>
              <a:t>ultrices</a:t>
            </a:r>
            <a:r>
              <a:rPr lang="en-US" sz="2800">
                <a:solidFill>
                  <a:srgbClr val="57565A"/>
                </a:solidFill>
                <a:latin typeface="Roboto Light"/>
              </a:rPr>
              <a:t> </a:t>
            </a:r>
            <a:r>
              <a:rPr lang="en-US" sz="2800" err="1">
                <a:solidFill>
                  <a:srgbClr val="57565A"/>
                </a:solidFill>
                <a:latin typeface="Roboto Light"/>
              </a:rPr>
              <a:t>posuere</a:t>
            </a:r>
            <a:r>
              <a:rPr lang="en-US" sz="2800">
                <a:solidFill>
                  <a:srgbClr val="57565A"/>
                </a:solidFill>
                <a:latin typeface="Roboto Light"/>
              </a:rPr>
              <a:t> </a:t>
            </a:r>
            <a:r>
              <a:rPr lang="en-US" sz="2800" err="1">
                <a:solidFill>
                  <a:srgbClr val="57565A"/>
                </a:solidFill>
                <a:latin typeface="Roboto Light"/>
              </a:rPr>
              <a:t>cubilia</a:t>
            </a:r>
            <a:r>
              <a:rPr lang="en-US" sz="2800">
                <a:solidFill>
                  <a:srgbClr val="57565A"/>
                </a:solidFill>
                <a:latin typeface="Roboto Light"/>
              </a:rPr>
              <a:t> </a:t>
            </a:r>
            <a:r>
              <a:rPr lang="en-US" sz="2800" err="1">
                <a:solidFill>
                  <a:srgbClr val="57565A"/>
                </a:solidFill>
                <a:latin typeface="Roboto Light"/>
              </a:rPr>
              <a:t>curae</a:t>
            </a:r>
            <a:r>
              <a:rPr lang="en-US" sz="2800">
                <a:solidFill>
                  <a:srgbClr val="57565A"/>
                </a:solidFill>
                <a:latin typeface="Roboto Light"/>
              </a:rPr>
              <a:t> </a:t>
            </a:r>
            <a:r>
              <a:rPr lang="en-US" sz="2800" err="1">
                <a:solidFill>
                  <a:srgbClr val="57565A"/>
                </a:solidFill>
                <a:latin typeface="Roboto Light"/>
              </a:rPr>
              <a:t>mauris</a:t>
            </a:r>
            <a:r>
              <a:rPr lang="en-US" sz="2800">
                <a:solidFill>
                  <a:srgbClr val="57565A"/>
                </a:solidFill>
                <a:latin typeface="Roboto Light"/>
              </a:rPr>
              <a:t> </a:t>
            </a:r>
            <a:r>
              <a:rPr lang="en-US" sz="2800" err="1">
                <a:solidFill>
                  <a:srgbClr val="57565A"/>
                </a:solidFill>
                <a:latin typeface="Roboto Light"/>
              </a:rPr>
              <a:t>est</a:t>
            </a:r>
            <a:r>
              <a:rPr lang="en-US" sz="2800">
                <a:solidFill>
                  <a:srgbClr val="57565A"/>
                </a:solidFill>
                <a:latin typeface="Roboto Light"/>
              </a:rPr>
              <a:t> </a:t>
            </a:r>
            <a:r>
              <a:rPr lang="en-US" sz="2800" err="1">
                <a:solidFill>
                  <a:srgbClr val="57565A"/>
                </a:solidFill>
                <a:latin typeface="Roboto Light"/>
              </a:rPr>
              <a:t>metus</a:t>
            </a:r>
            <a:r>
              <a:rPr lang="en-US" sz="2800">
                <a:solidFill>
                  <a:srgbClr val="57565A"/>
                </a:solidFill>
                <a:latin typeface="Roboto Light"/>
              </a:rPr>
              <a:t> </a:t>
            </a:r>
            <a:r>
              <a:rPr lang="en-US" sz="2800" err="1">
                <a:solidFill>
                  <a:srgbClr val="57565A"/>
                </a:solidFill>
                <a:latin typeface="Roboto Light"/>
              </a:rPr>
              <a:t>elementum</a:t>
            </a:r>
            <a:r>
              <a:rPr lang="en-US" sz="2800">
                <a:solidFill>
                  <a:srgbClr val="57565A"/>
                </a:solidFill>
                <a:latin typeface="Roboto Light"/>
              </a:rPr>
              <a:t>.</a:t>
            </a:r>
          </a:p>
        </p:txBody>
      </p:sp>
      <p:cxnSp>
        <p:nvCxnSpPr>
          <p:cNvPr id="52" name="Straight Connector 51"/>
          <p:cNvCxnSpPr/>
          <p:nvPr/>
        </p:nvCxnSpPr>
        <p:spPr>
          <a:xfrm flipV="1">
            <a:off x="8592770" y="8417051"/>
            <a:ext cx="13550336" cy="6695"/>
          </a:xfrm>
          <a:prstGeom prst="line">
            <a:avLst/>
          </a:prstGeom>
          <a:ln w="6350">
            <a:solidFill>
              <a:schemeClr val="bg1">
                <a:lumMod val="75000"/>
                <a:alpha val="50000"/>
              </a:schemeClr>
            </a:solidFill>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11752760" y="7349992"/>
            <a:ext cx="9889480" cy="868030"/>
          </a:xfrm>
          <a:prstGeom prst="rect">
            <a:avLst/>
          </a:prstGeom>
          <a:noFill/>
        </p:spPr>
        <p:txBody>
          <a:bodyPr wrap="square" rtlCol="0">
            <a:spAutoFit/>
          </a:bodyPr>
          <a:lstStyle/>
          <a:p>
            <a:pPr algn="r" defTabSz="2438584">
              <a:lnSpc>
                <a:spcPct val="90000"/>
              </a:lnSpc>
            </a:pPr>
            <a:r>
              <a:rPr lang="en-US" sz="2800" err="1">
                <a:solidFill>
                  <a:srgbClr val="57565A"/>
                </a:solidFill>
                <a:latin typeface="Roboto Light"/>
              </a:rPr>
              <a:t>Nec</a:t>
            </a:r>
            <a:r>
              <a:rPr lang="en-US" sz="2800">
                <a:solidFill>
                  <a:srgbClr val="57565A"/>
                </a:solidFill>
                <a:latin typeface="Roboto Light"/>
              </a:rPr>
              <a:t> </a:t>
            </a:r>
            <a:r>
              <a:rPr lang="en-US" sz="2800" err="1">
                <a:solidFill>
                  <a:srgbClr val="57565A"/>
                </a:solidFill>
                <a:latin typeface="Roboto Light"/>
              </a:rPr>
              <a:t>turpis</a:t>
            </a:r>
            <a:r>
              <a:rPr lang="en-US" sz="2800">
                <a:solidFill>
                  <a:srgbClr val="57565A"/>
                </a:solidFill>
                <a:latin typeface="Roboto Light"/>
              </a:rPr>
              <a:t> vitae, </a:t>
            </a:r>
            <a:r>
              <a:rPr lang="en-US" sz="2800" err="1">
                <a:solidFill>
                  <a:srgbClr val="57565A"/>
                </a:solidFill>
                <a:latin typeface="Roboto Light"/>
              </a:rPr>
              <a:t>sodales</a:t>
            </a:r>
            <a:r>
              <a:rPr lang="en-US" sz="2800">
                <a:solidFill>
                  <a:srgbClr val="57565A"/>
                </a:solidFill>
                <a:latin typeface="Roboto Light"/>
              </a:rPr>
              <a:t> </a:t>
            </a:r>
            <a:r>
              <a:rPr lang="en-US" sz="2800" err="1">
                <a:solidFill>
                  <a:srgbClr val="57565A"/>
                </a:solidFill>
                <a:latin typeface="Roboto Light"/>
              </a:rPr>
              <a:t>porta</a:t>
            </a:r>
            <a:r>
              <a:rPr lang="en-US" sz="2800">
                <a:solidFill>
                  <a:srgbClr val="57565A"/>
                </a:solidFill>
                <a:latin typeface="Roboto Light"/>
              </a:rPr>
              <a:t> </a:t>
            </a:r>
            <a:r>
              <a:rPr lang="en-US" sz="2800" err="1">
                <a:solidFill>
                  <a:srgbClr val="57565A"/>
                </a:solidFill>
                <a:latin typeface="Roboto Light"/>
              </a:rPr>
              <a:t>orci</a:t>
            </a:r>
            <a:r>
              <a:rPr lang="en-US" sz="2800">
                <a:solidFill>
                  <a:srgbClr val="57565A"/>
                </a:solidFill>
                <a:latin typeface="Roboto Light"/>
              </a:rPr>
              <a:t> </a:t>
            </a:r>
            <a:r>
              <a:rPr lang="en-US" sz="2800" err="1">
                <a:solidFill>
                  <a:srgbClr val="57565A"/>
                </a:solidFill>
                <a:latin typeface="Roboto Light"/>
              </a:rPr>
              <a:t>aliquam</a:t>
            </a:r>
            <a:r>
              <a:rPr lang="en-US" sz="2800">
                <a:solidFill>
                  <a:srgbClr val="57565A"/>
                </a:solidFill>
                <a:latin typeface="Roboto Light"/>
              </a:rPr>
              <a:t> ac </a:t>
            </a:r>
            <a:r>
              <a:rPr lang="en-US" sz="2800" err="1">
                <a:solidFill>
                  <a:srgbClr val="57565A"/>
                </a:solidFill>
                <a:latin typeface="Roboto Light"/>
              </a:rPr>
              <a:t>cursus</a:t>
            </a:r>
            <a:r>
              <a:rPr lang="en-US" sz="2800">
                <a:solidFill>
                  <a:srgbClr val="57565A"/>
                </a:solidFill>
                <a:latin typeface="Roboto Light"/>
              </a:rPr>
              <a:t> </a:t>
            </a:r>
            <a:r>
              <a:rPr lang="en-US" sz="2800" err="1">
                <a:solidFill>
                  <a:srgbClr val="57565A"/>
                </a:solidFill>
                <a:latin typeface="Roboto Light"/>
              </a:rPr>
              <a:t>neque</a:t>
            </a:r>
            <a:r>
              <a:rPr lang="en-US" sz="2800">
                <a:solidFill>
                  <a:srgbClr val="57565A"/>
                </a:solidFill>
                <a:latin typeface="Roboto Light"/>
              </a:rPr>
              <a:t> </a:t>
            </a:r>
            <a:r>
              <a:rPr lang="en-US" sz="2800" err="1">
                <a:solidFill>
                  <a:srgbClr val="57565A"/>
                </a:solidFill>
                <a:latin typeface="Roboto Light"/>
              </a:rPr>
              <a:t>etiam</a:t>
            </a:r>
            <a:r>
              <a:rPr lang="en-US" sz="2800">
                <a:solidFill>
                  <a:srgbClr val="57565A"/>
                </a:solidFill>
                <a:latin typeface="Roboto Light"/>
              </a:rPr>
              <a:t> </a:t>
            </a:r>
            <a:r>
              <a:rPr lang="en-US" sz="2800" err="1">
                <a:solidFill>
                  <a:srgbClr val="57565A"/>
                </a:solidFill>
                <a:latin typeface="Roboto Light"/>
              </a:rPr>
              <a:t>ullamcorper</a:t>
            </a:r>
            <a:r>
              <a:rPr lang="en-US" sz="2800">
                <a:solidFill>
                  <a:srgbClr val="57565A"/>
                </a:solidFill>
                <a:latin typeface="Roboto Light"/>
              </a:rPr>
              <a:t> </a:t>
            </a:r>
            <a:r>
              <a:rPr lang="en-US" sz="2800" err="1">
                <a:solidFill>
                  <a:srgbClr val="57565A"/>
                </a:solidFill>
                <a:latin typeface="Roboto Light"/>
              </a:rPr>
              <a:t>fringilla</a:t>
            </a:r>
            <a:r>
              <a:rPr lang="en-US" sz="2800">
                <a:solidFill>
                  <a:srgbClr val="57565A"/>
                </a:solidFill>
                <a:latin typeface="Roboto Light"/>
              </a:rPr>
              <a:t> </a:t>
            </a:r>
            <a:r>
              <a:rPr lang="en-US" sz="2800" err="1">
                <a:solidFill>
                  <a:srgbClr val="57565A"/>
                </a:solidFill>
                <a:latin typeface="Roboto Light"/>
              </a:rPr>
              <a:t>libero</a:t>
            </a:r>
            <a:r>
              <a:rPr lang="en-US" sz="2800">
                <a:solidFill>
                  <a:srgbClr val="57565A"/>
                </a:solidFill>
                <a:latin typeface="Roboto Light"/>
              </a:rPr>
              <a:t> sed.</a:t>
            </a:r>
          </a:p>
        </p:txBody>
      </p:sp>
      <p:cxnSp>
        <p:nvCxnSpPr>
          <p:cNvPr id="54" name="Straight Connector 53"/>
          <p:cNvCxnSpPr/>
          <p:nvPr/>
        </p:nvCxnSpPr>
        <p:spPr>
          <a:xfrm flipV="1">
            <a:off x="11724150" y="10038562"/>
            <a:ext cx="10474382" cy="0"/>
          </a:xfrm>
          <a:prstGeom prst="line">
            <a:avLst/>
          </a:prstGeom>
          <a:ln w="6350">
            <a:solidFill>
              <a:schemeClr val="bg1">
                <a:lumMod val="75000"/>
                <a:alpha val="50000"/>
              </a:schemeClr>
            </a:solidFill>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13561897" y="8986401"/>
            <a:ext cx="8137770" cy="868030"/>
          </a:xfrm>
          <a:prstGeom prst="rect">
            <a:avLst/>
          </a:prstGeom>
          <a:noFill/>
        </p:spPr>
        <p:txBody>
          <a:bodyPr wrap="square" rtlCol="0">
            <a:spAutoFit/>
          </a:bodyPr>
          <a:lstStyle/>
          <a:p>
            <a:pPr algn="r" defTabSz="2438584">
              <a:lnSpc>
                <a:spcPct val="90000"/>
              </a:lnSpc>
            </a:pPr>
            <a:r>
              <a:rPr lang="en-US" sz="2800" err="1">
                <a:solidFill>
                  <a:srgbClr val="57565A"/>
                </a:solidFill>
                <a:latin typeface="Roboto Light"/>
              </a:rPr>
              <a:t>Vivamus</a:t>
            </a:r>
            <a:r>
              <a:rPr lang="en-US" sz="2800">
                <a:solidFill>
                  <a:srgbClr val="57565A"/>
                </a:solidFill>
                <a:latin typeface="Roboto Light"/>
              </a:rPr>
              <a:t> </a:t>
            </a:r>
            <a:r>
              <a:rPr lang="en-US" sz="2800" err="1">
                <a:solidFill>
                  <a:srgbClr val="57565A"/>
                </a:solidFill>
                <a:latin typeface="Roboto Light"/>
              </a:rPr>
              <a:t>dapibus</a:t>
            </a:r>
            <a:r>
              <a:rPr lang="en-US" sz="2800">
                <a:solidFill>
                  <a:srgbClr val="57565A"/>
                </a:solidFill>
                <a:latin typeface="Roboto Light"/>
              </a:rPr>
              <a:t> </a:t>
            </a:r>
            <a:r>
              <a:rPr lang="en-US" sz="2800" err="1">
                <a:solidFill>
                  <a:srgbClr val="57565A"/>
                </a:solidFill>
                <a:latin typeface="Roboto Light"/>
              </a:rPr>
              <a:t>enim</a:t>
            </a:r>
            <a:r>
              <a:rPr lang="en-US" sz="2800">
                <a:solidFill>
                  <a:srgbClr val="57565A"/>
                </a:solidFill>
                <a:latin typeface="Roboto Light"/>
              </a:rPr>
              <a:t> </a:t>
            </a:r>
            <a:r>
              <a:rPr lang="en-US" sz="2800" err="1">
                <a:solidFill>
                  <a:srgbClr val="57565A"/>
                </a:solidFill>
                <a:latin typeface="Roboto Light"/>
              </a:rPr>
              <a:t>ut</a:t>
            </a:r>
            <a:r>
              <a:rPr lang="en-US" sz="2800">
                <a:solidFill>
                  <a:srgbClr val="57565A"/>
                </a:solidFill>
                <a:latin typeface="Roboto Light"/>
              </a:rPr>
              <a:t> </a:t>
            </a:r>
            <a:r>
              <a:rPr lang="en-US" sz="2800" err="1">
                <a:solidFill>
                  <a:srgbClr val="57565A"/>
                </a:solidFill>
                <a:latin typeface="Roboto Light"/>
              </a:rPr>
              <a:t>nisl</a:t>
            </a:r>
            <a:r>
              <a:rPr lang="en-US" sz="2800">
                <a:solidFill>
                  <a:srgbClr val="57565A"/>
                </a:solidFill>
                <a:latin typeface="Roboto Light"/>
              </a:rPr>
              <a:t> </a:t>
            </a:r>
            <a:r>
              <a:rPr lang="en-US" sz="2800" err="1">
                <a:solidFill>
                  <a:srgbClr val="57565A"/>
                </a:solidFill>
                <a:latin typeface="Roboto Light"/>
              </a:rPr>
              <a:t>aliquam</a:t>
            </a:r>
            <a:r>
              <a:rPr lang="en-US" sz="2800">
                <a:solidFill>
                  <a:srgbClr val="57565A"/>
                </a:solidFill>
                <a:latin typeface="Roboto Light"/>
              </a:rPr>
              <a:t> set </a:t>
            </a:r>
            <a:r>
              <a:rPr lang="en-US" sz="2800" err="1">
                <a:solidFill>
                  <a:srgbClr val="57565A"/>
                </a:solidFill>
                <a:latin typeface="Roboto Light"/>
              </a:rPr>
              <a:t>amit</a:t>
            </a:r>
            <a:r>
              <a:rPr lang="en-US" sz="2800">
                <a:solidFill>
                  <a:srgbClr val="57565A"/>
                </a:solidFill>
                <a:latin typeface="Roboto Light"/>
              </a:rPr>
              <a:t> </a:t>
            </a:r>
            <a:r>
              <a:rPr lang="en-US" sz="2800" err="1">
                <a:solidFill>
                  <a:srgbClr val="57565A"/>
                </a:solidFill>
                <a:latin typeface="Roboto Light"/>
              </a:rPr>
              <a:t>euis</a:t>
            </a:r>
            <a:r>
              <a:rPr lang="en-US" sz="2800">
                <a:solidFill>
                  <a:srgbClr val="57565A"/>
                </a:solidFill>
                <a:latin typeface="Roboto Light"/>
              </a:rPr>
              <a:t> </a:t>
            </a:r>
            <a:r>
              <a:rPr lang="en-US" sz="2800" err="1">
                <a:solidFill>
                  <a:srgbClr val="57565A"/>
                </a:solidFill>
                <a:latin typeface="Roboto Light"/>
              </a:rPr>
              <a:t>fusce</a:t>
            </a:r>
            <a:r>
              <a:rPr lang="en-US" sz="2800">
                <a:solidFill>
                  <a:srgbClr val="57565A"/>
                </a:solidFill>
                <a:latin typeface="Roboto Light"/>
              </a:rPr>
              <a:t> </a:t>
            </a:r>
            <a:r>
              <a:rPr lang="en-US" sz="2800" err="1">
                <a:solidFill>
                  <a:srgbClr val="57565A"/>
                </a:solidFill>
                <a:latin typeface="Roboto Light"/>
              </a:rPr>
              <a:t>porttitor</a:t>
            </a:r>
            <a:r>
              <a:rPr lang="en-US" sz="2800">
                <a:solidFill>
                  <a:srgbClr val="57565A"/>
                </a:solidFill>
                <a:latin typeface="Roboto Light"/>
              </a:rPr>
              <a:t> </a:t>
            </a:r>
            <a:r>
              <a:rPr lang="en-US" sz="2800" err="1">
                <a:solidFill>
                  <a:srgbClr val="57565A"/>
                </a:solidFill>
                <a:latin typeface="Roboto Light"/>
              </a:rPr>
              <a:t>arcu</a:t>
            </a:r>
            <a:r>
              <a:rPr lang="en-US" sz="2800">
                <a:solidFill>
                  <a:srgbClr val="57565A"/>
                </a:solidFill>
                <a:latin typeface="Roboto Light"/>
              </a:rPr>
              <a:t> nisi </a:t>
            </a:r>
            <a:r>
              <a:rPr lang="en-US" sz="2800" err="1">
                <a:solidFill>
                  <a:srgbClr val="57565A"/>
                </a:solidFill>
                <a:latin typeface="Roboto Light"/>
              </a:rPr>
              <a:t>eu</a:t>
            </a:r>
            <a:r>
              <a:rPr lang="en-US" sz="2800">
                <a:solidFill>
                  <a:srgbClr val="57565A"/>
                </a:solidFill>
                <a:latin typeface="Roboto Light"/>
              </a:rPr>
              <a:t> </a:t>
            </a:r>
            <a:r>
              <a:rPr lang="en-US" sz="2800" err="1">
                <a:solidFill>
                  <a:srgbClr val="57565A"/>
                </a:solidFill>
                <a:latin typeface="Roboto Light"/>
              </a:rPr>
              <a:t>mollis</a:t>
            </a:r>
            <a:r>
              <a:rPr lang="en-US" sz="2800">
                <a:solidFill>
                  <a:srgbClr val="57565A"/>
                </a:solidFill>
                <a:latin typeface="Roboto Light"/>
              </a:rPr>
              <a:t>.</a:t>
            </a:r>
          </a:p>
        </p:txBody>
      </p:sp>
      <p:cxnSp>
        <p:nvCxnSpPr>
          <p:cNvPr id="56" name="Straight Connector 55"/>
          <p:cNvCxnSpPr/>
          <p:nvPr/>
        </p:nvCxnSpPr>
        <p:spPr>
          <a:xfrm flipV="1">
            <a:off x="10776104" y="11672155"/>
            <a:ext cx="11408854" cy="3036"/>
          </a:xfrm>
          <a:prstGeom prst="line">
            <a:avLst/>
          </a:prstGeom>
          <a:ln w="6350">
            <a:solidFill>
              <a:schemeClr val="bg1">
                <a:lumMod val="75000"/>
                <a:alpha val="50000"/>
              </a:schemeClr>
            </a:solidFill>
          </a:ln>
        </p:spPr>
        <p:style>
          <a:lnRef idx="1">
            <a:schemeClr val="accent1"/>
          </a:lnRef>
          <a:fillRef idx="0">
            <a:schemeClr val="accent1"/>
          </a:fillRef>
          <a:effectRef idx="0">
            <a:schemeClr val="accent1"/>
          </a:effectRef>
          <a:fontRef idx="minor">
            <a:schemeClr val="tx1"/>
          </a:fontRef>
        </p:style>
      </p:cxnSp>
      <p:sp>
        <p:nvSpPr>
          <p:cNvPr id="57" name="TextBox 56"/>
          <p:cNvSpPr txBox="1"/>
          <p:nvPr/>
        </p:nvSpPr>
        <p:spPr>
          <a:xfrm>
            <a:off x="14282061" y="10635234"/>
            <a:ext cx="7360180" cy="868030"/>
          </a:xfrm>
          <a:prstGeom prst="rect">
            <a:avLst/>
          </a:prstGeom>
          <a:noFill/>
        </p:spPr>
        <p:txBody>
          <a:bodyPr wrap="square" rtlCol="0">
            <a:spAutoFit/>
          </a:bodyPr>
          <a:lstStyle/>
          <a:p>
            <a:pPr algn="r" defTabSz="2438584">
              <a:lnSpc>
                <a:spcPct val="90000"/>
              </a:lnSpc>
            </a:pPr>
            <a:r>
              <a:rPr lang="en-US" sz="2800" err="1">
                <a:solidFill>
                  <a:srgbClr val="57565A"/>
                </a:solidFill>
                <a:latin typeface="Roboto Light"/>
              </a:rPr>
              <a:t>Enim</a:t>
            </a:r>
            <a:r>
              <a:rPr lang="en-US" sz="2800">
                <a:solidFill>
                  <a:srgbClr val="57565A"/>
                </a:solidFill>
                <a:latin typeface="Roboto Light"/>
              </a:rPr>
              <a:t> </a:t>
            </a:r>
            <a:r>
              <a:rPr lang="en-US" sz="2800" err="1">
                <a:solidFill>
                  <a:srgbClr val="57565A"/>
                </a:solidFill>
                <a:latin typeface="Roboto Light"/>
              </a:rPr>
              <a:t>ut</a:t>
            </a:r>
            <a:r>
              <a:rPr lang="en-US" sz="2800">
                <a:solidFill>
                  <a:srgbClr val="57565A"/>
                </a:solidFill>
                <a:latin typeface="Roboto Light"/>
              </a:rPr>
              <a:t> </a:t>
            </a:r>
            <a:r>
              <a:rPr lang="en-US" sz="2800" err="1">
                <a:solidFill>
                  <a:srgbClr val="57565A"/>
                </a:solidFill>
                <a:latin typeface="Roboto Light"/>
              </a:rPr>
              <a:t>nisl</a:t>
            </a:r>
            <a:r>
              <a:rPr lang="en-US" sz="2800">
                <a:solidFill>
                  <a:srgbClr val="57565A"/>
                </a:solidFill>
                <a:latin typeface="Roboto Light"/>
              </a:rPr>
              <a:t> </a:t>
            </a:r>
            <a:r>
              <a:rPr lang="en-US" sz="2800" err="1">
                <a:solidFill>
                  <a:srgbClr val="57565A"/>
                </a:solidFill>
                <a:latin typeface="Roboto Light"/>
              </a:rPr>
              <a:t>aliquam</a:t>
            </a:r>
            <a:r>
              <a:rPr lang="en-US" sz="2800">
                <a:solidFill>
                  <a:srgbClr val="57565A"/>
                </a:solidFill>
                <a:latin typeface="Roboto Light"/>
              </a:rPr>
              <a:t> </a:t>
            </a:r>
            <a:r>
              <a:rPr lang="en-US" sz="2800" err="1">
                <a:solidFill>
                  <a:srgbClr val="57565A"/>
                </a:solidFill>
                <a:latin typeface="Roboto Light"/>
              </a:rPr>
              <a:t>amit</a:t>
            </a:r>
            <a:r>
              <a:rPr lang="en-US" sz="2800">
                <a:solidFill>
                  <a:srgbClr val="57565A"/>
                </a:solidFill>
                <a:latin typeface="Roboto Light"/>
              </a:rPr>
              <a:t> </a:t>
            </a:r>
            <a:r>
              <a:rPr lang="en-US" sz="2800" err="1">
                <a:solidFill>
                  <a:srgbClr val="57565A"/>
                </a:solidFill>
                <a:latin typeface="Roboto Light"/>
              </a:rPr>
              <a:t>fusce</a:t>
            </a:r>
            <a:r>
              <a:rPr lang="en-US" sz="2800">
                <a:solidFill>
                  <a:srgbClr val="57565A"/>
                </a:solidFill>
                <a:latin typeface="Roboto Light"/>
              </a:rPr>
              <a:t> </a:t>
            </a:r>
            <a:r>
              <a:rPr lang="en-US" sz="2800" err="1">
                <a:solidFill>
                  <a:srgbClr val="57565A"/>
                </a:solidFill>
                <a:latin typeface="Roboto Light"/>
              </a:rPr>
              <a:t>porttitor</a:t>
            </a:r>
            <a:r>
              <a:rPr lang="en-US" sz="2800">
                <a:solidFill>
                  <a:srgbClr val="57565A"/>
                </a:solidFill>
                <a:latin typeface="Roboto Light"/>
              </a:rPr>
              <a:t> </a:t>
            </a:r>
            <a:r>
              <a:rPr lang="en-US" sz="2800" err="1">
                <a:solidFill>
                  <a:srgbClr val="57565A"/>
                </a:solidFill>
                <a:latin typeface="Roboto Light"/>
              </a:rPr>
              <a:t>fusce</a:t>
            </a:r>
            <a:r>
              <a:rPr lang="en-US" sz="2800">
                <a:solidFill>
                  <a:srgbClr val="57565A"/>
                </a:solidFill>
                <a:latin typeface="Roboto Light"/>
              </a:rPr>
              <a:t> set </a:t>
            </a:r>
            <a:r>
              <a:rPr lang="en-US" sz="2800" err="1">
                <a:solidFill>
                  <a:srgbClr val="57565A"/>
                </a:solidFill>
                <a:latin typeface="Roboto Light"/>
              </a:rPr>
              <a:t>arcu</a:t>
            </a:r>
            <a:r>
              <a:rPr lang="en-US" sz="2800">
                <a:solidFill>
                  <a:srgbClr val="57565A"/>
                </a:solidFill>
                <a:latin typeface="Roboto Light"/>
              </a:rPr>
              <a:t> nisi </a:t>
            </a:r>
            <a:r>
              <a:rPr lang="en-US" sz="2800" err="1">
                <a:solidFill>
                  <a:srgbClr val="57565A"/>
                </a:solidFill>
                <a:latin typeface="Roboto Light"/>
              </a:rPr>
              <a:t>eu</a:t>
            </a:r>
            <a:r>
              <a:rPr lang="en-US" sz="2800">
                <a:solidFill>
                  <a:srgbClr val="57565A"/>
                </a:solidFill>
                <a:latin typeface="Roboto Light"/>
              </a:rPr>
              <a:t> </a:t>
            </a:r>
            <a:r>
              <a:rPr lang="en-US" sz="2800" err="1">
                <a:solidFill>
                  <a:srgbClr val="57565A"/>
                </a:solidFill>
                <a:latin typeface="Roboto Light"/>
              </a:rPr>
              <a:t>mollis</a:t>
            </a:r>
            <a:r>
              <a:rPr lang="en-US" sz="2800">
                <a:solidFill>
                  <a:srgbClr val="57565A"/>
                </a:solidFill>
                <a:latin typeface="Roboto Light"/>
              </a:rPr>
              <a:t>. </a:t>
            </a:r>
          </a:p>
        </p:txBody>
      </p:sp>
    </p:spTree>
    <p:extLst>
      <p:ext uri="{BB962C8B-B14F-4D97-AF65-F5344CB8AC3E}">
        <p14:creationId xmlns:p14="http://schemas.microsoft.com/office/powerpoint/2010/main" val="448127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fade">
                                      <p:cBhvr>
                                        <p:cTn id="7" dur="300"/>
                                        <p:tgtEl>
                                          <p:spTgt spid="5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7"/>
                                        </p:tgtEl>
                                        <p:attrNameLst>
                                          <p:attrName>style.visibility</p:attrName>
                                        </p:attrNameLst>
                                      </p:cBhvr>
                                      <p:to>
                                        <p:strVal val="visible"/>
                                      </p:to>
                                    </p:set>
                                    <p:animEffect transition="in" filter="fade">
                                      <p:cBhvr>
                                        <p:cTn id="10" dur="300"/>
                                        <p:tgtEl>
                                          <p:spTgt spid="57"/>
                                        </p:tgtEl>
                                      </p:cBhvr>
                                    </p:animEffect>
                                  </p:childTnLst>
                                </p:cTn>
                              </p:par>
                            </p:childTnLst>
                          </p:cTn>
                        </p:par>
                        <p:par>
                          <p:cTn id="11" fill="hold">
                            <p:stCondLst>
                              <p:cond delay="300"/>
                            </p:stCondLst>
                            <p:childTnLst>
                              <p:par>
                                <p:cTn id="12" presetID="10" presetClass="entr" presetSubtype="0" fill="hold" nodeType="afterEffect">
                                  <p:stCondLst>
                                    <p:cond delay="0"/>
                                  </p:stCondLst>
                                  <p:childTnLst>
                                    <p:set>
                                      <p:cBhvr>
                                        <p:cTn id="13" dur="1" fill="hold">
                                          <p:stCondLst>
                                            <p:cond delay="0"/>
                                          </p:stCondLst>
                                        </p:cTn>
                                        <p:tgtEl>
                                          <p:spTgt spid="54"/>
                                        </p:tgtEl>
                                        <p:attrNameLst>
                                          <p:attrName>style.visibility</p:attrName>
                                        </p:attrNameLst>
                                      </p:cBhvr>
                                      <p:to>
                                        <p:strVal val="visible"/>
                                      </p:to>
                                    </p:set>
                                    <p:animEffect transition="in" filter="fade">
                                      <p:cBhvr>
                                        <p:cTn id="14" dur="300"/>
                                        <p:tgtEl>
                                          <p:spTgt spid="54"/>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55"/>
                                        </p:tgtEl>
                                        <p:attrNameLst>
                                          <p:attrName>style.visibility</p:attrName>
                                        </p:attrNameLst>
                                      </p:cBhvr>
                                      <p:to>
                                        <p:strVal val="visible"/>
                                      </p:to>
                                    </p:set>
                                    <p:animEffect transition="in" filter="fade">
                                      <p:cBhvr>
                                        <p:cTn id="17" dur="300"/>
                                        <p:tgtEl>
                                          <p:spTgt spid="55"/>
                                        </p:tgtEl>
                                      </p:cBhvr>
                                    </p:animEffect>
                                  </p:childTnLst>
                                </p:cTn>
                              </p:par>
                            </p:childTnLst>
                          </p:cTn>
                        </p:par>
                        <p:par>
                          <p:cTn id="18" fill="hold">
                            <p:stCondLst>
                              <p:cond delay="600"/>
                            </p:stCondLst>
                            <p:childTnLst>
                              <p:par>
                                <p:cTn id="19" presetID="10" presetClass="entr" presetSubtype="0" fill="hold" nodeType="afterEffect">
                                  <p:stCondLst>
                                    <p:cond delay="0"/>
                                  </p:stCondLst>
                                  <p:childTnLst>
                                    <p:set>
                                      <p:cBhvr>
                                        <p:cTn id="20" dur="1" fill="hold">
                                          <p:stCondLst>
                                            <p:cond delay="0"/>
                                          </p:stCondLst>
                                        </p:cTn>
                                        <p:tgtEl>
                                          <p:spTgt spid="52"/>
                                        </p:tgtEl>
                                        <p:attrNameLst>
                                          <p:attrName>style.visibility</p:attrName>
                                        </p:attrNameLst>
                                      </p:cBhvr>
                                      <p:to>
                                        <p:strVal val="visible"/>
                                      </p:to>
                                    </p:set>
                                    <p:animEffect transition="in" filter="fade">
                                      <p:cBhvr>
                                        <p:cTn id="21" dur="300"/>
                                        <p:tgtEl>
                                          <p:spTgt spid="5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3"/>
                                        </p:tgtEl>
                                        <p:attrNameLst>
                                          <p:attrName>style.visibility</p:attrName>
                                        </p:attrNameLst>
                                      </p:cBhvr>
                                      <p:to>
                                        <p:strVal val="visible"/>
                                      </p:to>
                                    </p:set>
                                    <p:animEffect transition="in" filter="fade">
                                      <p:cBhvr>
                                        <p:cTn id="24" dur="300"/>
                                        <p:tgtEl>
                                          <p:spTgt spid="53"/>
                                        </p:tgtEl>
                                      </p:cBhvr>
                                    </p:animEffect>
                                  </p:childTnLst>
                                </p:cTn>
                              </p:par>
                            </p:childTnLst>
                          </p:cTn>
                        </p:par>
                        <p:par>
                          <p:cTn id="25" fill="hold">
                            <p:stCondLst>
                              <p:cond delay="900"/>
                            </p:stCondLst>
                            <p:childTnLst>
                              <p:par>
                                <p:cTn id="26" presetID="10" presetClass="entr" presetSubtype="0" fill="hold" nodeType="afterEffect">
                                  <p:stCondLst>
                                    <p:cond delay="0"/>
                                  </p:stCondLst>
                                  <p:childTnLst>
                                    <p:set>
                                      <p:cBhvr>
                                        <p:cTn id="27" dur="1" fill="hold">
                                          <p:stCondLst>
                                            <p:cond delay="0"/>
                                          </p:stCondLst>
                                        </p:cTn>
                                        <p:tgtEl>
                                          <p:spTgt spid="46"/>
                                        </p:tgtEl>
                                        <p:attrNameLst>
                                          <p:attrName>style.visibility</p:attrName>
                                        </p:attrNameLst>
                                      </p:cBhvr>
                                      <p:to>
                                        <p:strVal val="visible"/>
                                      </p:to>
                                    </p:set>
                                    <p:animEffect transition="in" filter="fade">
                                      <p:cBhvr>
                                        <p:cTn id="28" dur="300"/>
                                        <p:tgtEl>
                                          <p:spTgt spid="4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47"/>
                                        </p:tgtEl>
                                        <p:attrNameLst>
                                          <p:attrName>style.visibility</p:attrName>
                                        </p:attrNameLst>
                                      </p:cBhvr>
                                      <p:to>
                                        <p:strVal val="visible"/>
                                      </p:to>
                                    </p:set>
                                    <p:animEffect transition="in" filter="fade">
                                      <p:cBhvr>
                                        <p:cTn id="31" dur="300"/>
                                        <p:tgtEl>
                                          <p:spTgt spid="47"/>
                                        </p:tgtEl>
                                      </p:cBhvr>
                                    </p:animEffect>
                                  </p:childTnLst>
                                </p:cTn>
                              </p:par>
                            </p:childTnLst>
                          </p:cTn>
                        </p:par>
                        <p:par>
                          <p:cTn id="32" fill="hold">
                            <p:stCondLst>
                              <p:cond delay="1200"/>
                            </p:stCondLst>
                            <p:childTnLst>
                              <p:par>
                                <p:cTn id="33" presetID="10" presetClass="entr" presetSubtype="0" fill="hold" nodeType="afterEffect">
                                  <p:stCondLst>
                                    <p:cond delay="0"/>
                                  </p:stCondLst>
                                  <p:childTnLst>
                                    <p:set>
                                      <p:cBhvr>
                                        <p:cTn id="34" dur="1" fill="hold">
                                          <p:stCondLst>
                                            <p:cond delay="0"/>
                                          </p:stCondLst>
                                        </p:cTn>
                                        <p:tgtEl>
                                          <p:spTgt spid="32"/>
                                        </p:tgtEl>
                                        <p:attrNameLst>
                                          <p:attrName>style.visibility</p:attrName>
                                        </p:attrNameLst>
                                      </p:cBhvr>
                                      <p:to>
                                        <p:strVal val="visible"/>
                                      </p:to>
                                    </p:set>
                                    <p:animEffect transition="in" filter="fade">
                                      <p:cBhvr>
                                        <p:cTn id="35" dur="300"/>
                                        <p:tgtEl>
                                          <p:spTgt spid="32"/>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48"/>
                                        </p:tgtEl>
                                        <p:attrNameLst>
                                          <p:attrName>style.visibility</p:attrName>
                                        </p:attrNameLst>
                                      </p:cBhvr>
                                      <p:to>
                                        <p:strVal val="visible"/>
                                      </p:to>
                                    </p:set>
                                    <p:animEffect transition="in" filter="fade">
                                      <p:cBhvr>
                                        <p:cTn id="38" dur="3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47" grpId="0"/>
      <p:bldP spid="53" grpId="0"/>
      <p:bldP spid="55" grpId="0"/>
      <p:bldP spid="57" grpId="0"/>
    </p:bld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IDEA TO SUCCESS INFOGRAPHICS</a:t>
            </a:r>
          </a:p>
        </p:txBody>
      </p:sp>
      <p:sp>
        <p:nvSpPr>
          <p:cNvPr id="34" name="Freeform 34"/>
          <p:cNvSpPr>
            <a:spLocks/>
          </p:cNvSpPr>
          <p:nvPr/>
        </p:nvSpPr>
        <p:spPr bwMode="auto">
          <a:xfrm>
            <a:off x="16784928" y="4787143"/>
            <a:ext cx="2254701" cy="1531551"/>
          </a:xfrm>
          <a:custGeom>
            <a:avLst/>
            <a:gdLst>
              <a:gd name="T0" fmla="*/ 311 w 324"/>
              <a:gd name="T1" fmla="*/ 0 h 220"/>
              <a:gd name="T2" fmla="*/ 299 w 324"/>
              <a:gd name="T3" fmla="*/ 13 h 220"/>
              <a:gd name="T4" fmla="*/ 307 w 324"/>
              <a:gd name="T5" fmla="*/ 24 h 220"/>
              <a:gd name="T6" fmla="*/ 286 w 324"/>
              <a:gd name="T7" fmla="*/ 128 h 220"/>
              <a:gd name="T8" fmla="*/ 219 w 324"/>
              <a:gd name="T9" fmla="*/ 123 h 220"/>
              <a:gd name="T10" fmla="*/ 0 w 324"/>
              <a:gd name="T11" fmla="*/ 181 h 220"/>
              <a:gd name="T12" fmla="*/ 25 w 324"/>
              <a:gd name="T13" fmla="*/ 220 h 220"/>
              <a:gd name="T14" fmla="*/ 215 w 324"/>
              <a:gd name="T15" fmla="*/ 172 h 220"/>
              <a:gd name="T16" fmla="*/ 278 w 324"/>
              <a:gd name="T17" fmla="*/ 177 h 220"/>
              <a:gd name="T18" fmla="*/ 280 w 324"/>
              <a:gd name="T19" fmla="*/ 177 h 220"/>
              <a:gd name="T20" fmla="*/ 311 w 324"/>
              <a:gd name="T21" fmla="*/ 25 h 220"/>
              <a:gd name="T22" fmla="*/ 311 w 324"/>
              <a:gd name="T23" fmla="*/ 25 h 220"/>
              <a:gd name="T24" fmla="*/ 324 w 324"/>
              <a:gd name="T25" fmla="*/ 13 h 220"/>
              <a:gd name="T26" fmla="*/ 311 w 324"/>
              <a:gd name="T27" fmla="*/ 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4" h="220">
                <a:moveTo>
                  <a:pt x="311" y="0"/>
                </a:moveTo>
                <a:cubicBezTo>
                  <a:pt x="304" y="0"/>
                  <a:pt x="299" y="6"/>
                  <a:pt x="299" y="13"/>
                </a:cubicBezTo>
                <a:cubicBezTo>
                  <a:pt x="299" y="18"/>
                  <a:pt x="302" y="22"/>
                  <a:pt x="307" y="24"/>
                </a:cubicBezTo>
                <a:cubicBezTo>
                  <a:pt x="286" y="128"/>
                  <a:pt x="286" y="128"/>
                  <a:pt x="286" y="128"/>
                </a:cubicBezTo>
                <a:cubicBezTo>
                  <a:pt x="264" y="124"/>
                  <a:pt x="242" y="123"/>
                  <a:pt x="219" y="123"/>
                </a:cubicBezTo>
                <a:cubicBezTo>
                  <a:pt x="140" y="123"/>
                  <a:pt x="65" y="144"/>
                  <a:pt x="0" y="181"/>
                </a:cubicBezTo>
                <a:cubicBezTo>
                  <a:pt x="25" y="220"/>
                  <a:pt x="25" y="220"/>
                  <a:pt x="25" y="220"/>
                </a:cubicBezTo>
                <a:cubicBezTo>
                  <a:pt x="81" y="189"/>
                  <a:pt x="146" y="172"/>
                  <a:pt x="215" y="172"/>
                </a:cubicBezTo>
                <a:cubicBezTo>
                  <a:pt x="236" y="172"/>
                  <a:pt x="257" y="174"/>
                  <a:pt x="278" y="177"/>
                </a:cubicBezTo>
                <a:cubicBezTo>
                  <a:pt x="280" y="177"/>
                  <a:pt x="280" y="177"/>
                  <a:pt x="280" y="177"/>
                </a:cubicBezTo>
                <a:cubicBezTo>
                  <a:pt x="311" y="25"/>
                  <a:pt x="311" y="25"/>
                  <a:pt x="311" y="25"/>
                </a:cubicBezTo>
                <a:cubicBezTo>
                  <a:pt x="311" y="25"/>
                  <a:pt x="311" y="25"/>
                  <a:pt x="311" y="25"/>
                </a:cubicBezTo>
                <a:cubicBezTo>
                  <a:pt x="318" y="25"/>
                  <a:pt x="324" y="19"/>
                  <a:pt x="324" y="13"/>
                </a:cubicBezTo>
                <a:cubicBezTo>
                  <a:pt x="324" y="6"/>
                  <a:pt x="318" y="0"/>
                  <a:pt x="311" y="0"/>
                </a:cubicBez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6" name="Freeform 36"/>
          <p:cNvSpPr>
            <a:spLocks/>
          </p:cNvSpPr>
          <p:nvPr/>
        </p:nvSpPr>
        <p:spPr bwMode="auto">
          <a:xfrm>
            <a:off x="15338627" y="5651394"/>
            <a:ext cx="1334594" cy="2325253"/>
          </a:xfrm>
          <a:custGeom>
            <a:avLst/>
            <a:gdLst>
              <a:gd name="T0" fmla="*/ 127 w 192"/>
              <a:gd name="T1" fmla="*/ 21 h 334"/>
              <a:gd name="T2" fmla="*/ 131 w 192"/>
              <a:gd name="T3" fmla="*/ 12 h 334"/>
              <a:gd name="T4" fmla="*/ 119 w 192"/>
              <a:gd name="T5" fmla="*/ 0 h 334"/>
              <a:gd name="T6" fmla="*/ 107 w 192"/>
              <a:gd name="T7" fmla="*/ 12 h 334"/>
              <a:gd name="T8" fmla="*/ 119 w 192"/>
              <a:gd name="T9" fmla="*/ 24 h 334"/>
              <a:gd name="T10" fmla="*/ 123 w 192"/>
              <a:gd name="T11" fmla="*/ 23 h 334"/>
              <a:gd name="T12" fmla="*/ 164 w 192"/>
              <a:gd name="T13" fmla="*/ 86 h 334"/>
              <a:gd name="T14" fmla="*/ 0 w 192"/>
              <a:gd name="T15" fmla="*/ 325 h 334"/>
              <a:gd name="T16" fmla="*/ 41 w 192"/>
              <a:gd name="T17" fmla="*/ 334 h 334"/>
              <a:gd name="T18" fmla="*/ 191 w 192"/>
              <a:gd name="T19" fmla="*/ 123 h 334"/>
              <a:gd name="T20" fmla="*/ 192 w 192"/>
              <a:gd name="T21" fmla="*/ 121 h 334"/>
              <a:gd name="T22" fmla="*/ 127 w 192"/>
              <a:gd name="T23" fmla="*/ 21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2" h="334">
                <a:moveTo>
                  <a:pt x="127" y="21"/>
                </a:moveTo>
                <a:cubicBezTo>
                  <a:pt x="130" y="19"/>
                  <a:pt x="131" y="16"/>
                  <a:pt x="131" y="12"/>
                </a:cubicBezTo>
                <a:cubicBezTo>
                  <a:pt x="131" y="5"/>
                  <a:pt x="126" y="0"/>
                  <a:pt x="119" y="0"/>
                </a:cubicBezTo>
                <a:cubicBezTo>
                  <a:pt x="112" y="0"/>
                  <a:pt x="107" y="5"/>
                  <a:pt x="107" y="12"/>
                </a:cubicBezTo>
                <a:cubicBezTo>
                  <a:pt x="107" y="19"/>
                  <a:pt x="112" y="24"/>
                  <a:pt x="119" y="24"/>
                </a:cubicBezTo>
                <a:cubicBezTo>
                  <a:pt x="120" y="24"/>
                  <a:pt x="122" y="24"/>
                  <a:pt x="123" y="23"/>
                </a:cubicBezTo>
                <a:cubicBezTo>
                  <a:pt x="164" y="86"/>
                  <a:pt x="164" y="86"/>
                  <a:pt x="164" y="86"/>
                </a:cubicBezTo>
                <a:cubicBezTo>
                  <a:pt x="85" y="144"/>
                  <a:pt x="26" y="228"/>
                  <a:pt x="0" y="325"/>
                </a:cubicBezTo>
                <a:cubicBezTo>
                  <a:pt x="41" y="334"/>
                  <a:pt x="41" y="334"/>
                  <a:pt x="41" y="334"/>
                </a:cubicBezTo>
                <a:cubicBezTo>
                  <a:pt x="66" y="248"/>
                  <a:pt x="119" y="174"/>
                  <a:pt x="191" y="123"/>
                </a:cubicBezTo>
                <a:cubicBezTo>
                  <a:pt x="192" y="121"/>
                  <a:pt x="192" y="121"/>
                  <a:pt x="192" y="121"/>
                </a:cubicBezTo>
                <a:lnTo>
                  <a:pt x="127" y="21"/>
                </a:ln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7" name="Freeform 37"/>
          <p:cNvSpPr>
            <a:spLocks/>
          </p:cNvSpPr>
          <p:nvPr/>
        </p:nvSpPr>
        <p:spPr bwMode="auto">
          <a:xfrm>
            <a:off x="14571380" y="8029562"/>
            <a:ext cx="1287561" cy="2234125"/>
          </a:xfrm>
          <a:custGeom>
            <a:avLst/>
            <a:gdLst>
              <a:gd name="T0" fmla="*/ 134 w 185"/>
              <a:gd name="T1" fmla="*/ 104 h 321"/>
              <a:gd name="T2" fmla="*/ 139 w 185"/>
              <a:gd name="T3" fmla="*/ 41 h 321"/>
              <a:gd name="T4" fmla="*/ 140 w 185"/>
              <a:gd name="T5" fmla="*/ 38 h 321"/>
              <a:gd name="T6" fmla="*/ 24 w 185"/>
              <a:gd name="T7" fmla="*/ 13 h 321"/>
              <a:gd name="T8" fmla="*/ 24 w 185"/>
              <a:gd name="T9" fmla="*/ 13 h 321"/>
              <a:gd name="T10" fmla="*/ 12 w 185"/>
              <a:gd name="T11" fmla="*/ 0 h 321"/>
              <a:gd name="T12" fmla="*/ 0 w 185"/>
              <a:gd name="T13" fmla="*/ 13 h 321"/>
              <a:gd name="T14" fmla="*/ 12 w 185"/>
              <a:gd name="T15" fmla="*/ 25 h 321"/>
              <a:gd name="T16" fmla="*/ 23 w 185"/>
              <a:gd name="T17" fmla="*/ 18 h 321"/>
              <a:gd name="T18" fmla="*/ 99 w 185"/>
              <a:gd name="T19" fmla="*/ 34 h 321"/>
              <a:gd name="T20" fmla="*/ 94 w 185"/>
              <a:gd name="T21" fmla="*/ 100 h 321"/>
              <a:gd name="T22" fmla="*/ 154 w 185"/>
              <a:gd name="T23" fmla="*/ 321 h 321"/>
              <a:gd name="T24" fmla="*/ 185 w 185"/>
              <a:gd name="T25" fmla="*/ 299 h 321"/>
              <a:gd name="T26" fmla="*/ 134 w 185"/>
              <a:gd name="T27" fmla="*/ 10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5" h="321">
                <a:moveTo>
                  <a:pt x="134" y="104"/>
                </a:moveTo>
                <a:cubicBezTo>
                  <a:pt x="134" y="83"/>
                  <a:pt x="136" y="61"/>
                  <a:pt x="139" y="41"/>
                </a:cubicBezTo>
                <a:cubicBezTo>
                  <a:pt x="140" y="38"/>
                  <a:pt x="140" y="38"/>
                  <a:pt x="140" y="38"/>
                </a:cubicBezTo>
                <a:cubicBezTo>
                  <a:pt x="24" y="13"/>
                  <a:pt x="24" y="13"/>
                  <a:pt x="24" y="13"/>
                </a:cubicBezTo>
                <a:cubicBezTo>
                  <a:pt x="24" y="13"/>
                  <a:pt x="24" y="13"/>
                  <a:pt x="24" y="13"/>
                </a:cubicBezTo>
                <a:cubicBezTo>
                  <a:pt x="24" y="6"/>
                  <a:pt x="19" y="0"/>
                  <a:pt x="12" y="0"/>
                </a:cubicBezTo>
                <a:cubicBezTo>
                  <a:pt x="5" y="0"/>
                  <a:pt x="0" y="6"/>
                  <a:pt x="0" y="13"/>
                </a:cubicBezTo>
                <a:cubicBezTo>
                  <a:pt x="0" y="20"/>
                  <a:pt x="5" y="25"/>
                  <a:pt x="12" y="25"/>
                </a:cubicBezTo>
                <a:cubicBezTo>
                  <a:pt x="17" y="25"/>
                  <a:pt x="21" y="22"/>
                  <a:pt x="23" y="18"/>
                </a:cubicBezTo>
                <a:cubicBezTo>
                  <a:pt x="99" y="34"/>
                  <a:pt x="99" y="34"/>
                  <a:pt x="99" y="34"/>
                </a:cubicBezTo>
                <a:cubicBezTo>
                  <a:pt x="96" y="56"/>
                  <a:pt x="94" y="77"/>
                  <a:pt x="94" y="100"/>
                </a:cubicBezTo>
                <a:cubicBezTo>
                  <a:pt x="94" y="180"/>
                  <a:pt x="116" y="256"/>
                  <a:pt x="154" y="321"/>
                </a:cubicBezTo>
                <a:cubicBezTo>
                  <a:pt x="185" y="299"/>
                  <a:pt x="185" y="299"/>
                  <a:pt x="185" y="299"/>
                </a:cubicBezTo>
                <a:cubicBezTo>
                  <a:pt x="153" y="242"/>
                  <a:pt x="134" y="175"/>
                  <a:pt x="134" y="104"/>
                </a:cubicBez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8" name="Freeform 38"/>
          <p:cNvSpPr>
            <a:spLocks/>
          </p:cNvSpPr>
          <p:nvPr/>
        </p:nvSpPr>
        <p:spPr bwMode="auto">
          <a:xfrm>
            <a:off x="15318049" y="10384211"/>
            <a:ext cx="2240003" cy="1314018"/>
          </a:xfrm>
          <a:custGeom>
            <a:avLst/>
            <a:gdLst>
              <a:gd name="T0" fmla="*/ 105 w 322"/>
              <a:gd name="T1" fmla="*/ 2 h 189"/>
              <a:gd name="T2" fmla="*/ 103 w 322"/>
              <a:gd name="T3" fmla="*/ 0 h 189"/>
              <a:gd name="T4" fmla="*/ 21 w 322"/>
              <a:gd name="T5" fmla="*/ 55 h 189"/>
              <a:gd name="T6" fmla="*/ 12 w 322"/>
              <a:gd name="T7" fmla="*/ 51 h 189"/>
              <a:gd name="T8" fmla="*/ 0 w 322"/>
              <a:gd name="T9" fmla="*/ 64 h 189"/>
              <a:gd name="T10" fmla="*/ 12 w 322"/>
              <a:gd name="T11" fmla="*/ 76 h 189"/>
              <a:gd name="T12" fmla="*/ 25 w 322"/>
              <a:gd name="T13" fmla="*/ 64 h 189"/>
              <a:gd name="T14" fmla="*/ 24 w 322"/>
              <a:gd name="T15" fmla="*/ 59 h 189"/>
              <a:gd name="T16" fmla="*/ 74 w 322"/>
              <a:gd name="T17" fmla="*/ 25 h 189"/>
              <a:gd name="T18" fmla="*/ 313 w 322"/>
              <a:gd name="T19" fmla="*/ 189 h 189"/>
              <a:gd name="T20" fmla="*/ 322 w 322"/>
              <a:gd name="T21" fmla="*/ 151 h 189"/>
              <a:gd name="T22" fmla="*/ 105 w 322"/>
              <a:gd name="T23" fmla="*/ 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2" h="189">
                <a:moveTo>
                  <a:pt x="105" y="2"/>
                </a:moveTo>
                <a:cubicBezTo>
                  <a:pt x="103" y="0"/>
                  <a:pt x="103" y="0"/>
                  <a:pt x="103" y="0"/>
                </a:cubicBezTo>
                <a:cubicBezTo>
                  <a:pt x="21" y="55"/>
                  <a:pt x="21" y="55"/>
                  <a:pt x="21" y="55"/>
                </a:cubicBezTo>
                <a:cubicBezTo>
                  <a:pt x="19" y="53"/>
                  <a:pt x="16" y="51"/>
                  <a:pt x="12" y="51"/>
                </a:cubicBezTo>
                <a:cubicBezTo>
                  <a:pt x="5" y="51"/>
                  <a:pt x="0" y="57"/>
                  <a:pt x="0" y="64"/>
                </a:cubicBezTo>
                <a:cubicBezTo>
                  <a:pt x="0" y="70"/>
                  <a:pt x="5" y="76"/>
                  <a:pt x="12" y="76"/>
                </a:cubicBezTo>
                <a:cubicBezTo>
                  <a:pt x="19" y="76"/>
                  <a:pt x="25" y="70"/>
                  <a:pt x="25" y="64"/>
                </a:cubicBezTo>
                <a:cubicBezTo>
                  <a:pt x="25" y="62"/>
                  <a:pt x="24" y="60"/>
                  <a:pt x="24" y="59"/>
                </a:cubicBezTo>
                <a:cubicBezTo>
                  <a:pt x="74" y="25"/>
                  <a:pt x="74" y="25"/>
                  <a:pt x="74" y="25"/>
                </a:cubicBezTo>
                <a:cubicBezTo>
                  <a:pt x="132" y="104"/>
                  <a:pt x="216" y="162"/>
                  <a:pt x="313" y="189"/>
                </a:cubicBezTo>
                <a:cubicBezTo>
                  <a:pt x="322" y="151"/>
                  <a:pt x="322" y="151"/>
                  <a:pt x="322" y="151"/>
                </a:cubicBezTo>
                <a:cubicBezTo>
                  <a:pt x="234" y="127"/>
                  <a:pt x="157" y="74"/>
                  <a:pt x="105" y="2"/>
                </a:cubicBez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4" name="Oval 83"/>
          <p:cNvSpPr/>
          <p:nvPr/>
        </p:nvSpPr>
        <p:spPr>
          <a:xfrm>
            <a:off x="18129756" y="2305781"/>
            <a:ext cx="2011913" cy="2011913"/>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88" name="Oval 87"/>
          <p:cNvSpPr/>
          <p:nvPr/>
        </p:nvSpPr>
        <p:spPr>
          <a:xfrm>
            <a:off x="14336015" y="3394303"/>
            <a:ext cx="2011913" cy="2011913"/>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92" name="Oval 91"/>
          <p:cNvSpPr/>
          <p:nvPr/>
        </p:nvSpPr>
        <p:spPr>
          <a:xfrm>
            <a:off x="12086373" y="6970691"/>
            <a:ext cx="2011913" cy="2011913"/>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96" name="Oval 95"/>
          <p:cNvSpPr/>
          <p:nvPr/>
        </p:nvSpPr>
        <p:spPr>
          <a:xfrm>
            <a:off x="13151890" y="10824237"/>
            <a:ext cx="2011913" cy="201191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68" name="Rectangle 67"/>
          <p:cNvSpPr/>
          <p:nvPr/>
        </p:nvSpPr>
        <p:spPr>
          <a:xfrm>
            <a:off x="20525749" y="6762994"/>
            <a:ext cx="7705748" cy="364240"/>
          </a:xfrm>
          <a:custGeom>
            <a:avLst/>
            <a:gdLst>
              <a:gd name="connsiteX0" fmla="*/ 0 w 3852428"/>
              <a:gd name="connsiteY0" fmla="*/ 0 h 182880"/>
              <a:gd name="connsiteX1" fmla="*/ 3852428 w 3852428"/>
              <a:gd name="connsiteY1" fmla="*/ 0 h 182880"/>
              <a:gd name="connsiteX2" fmla="*/ 3852428 w 3852428"/>
              <a:gd name="connsiteY2" fmla="*/ 182880 h 182880"/>
              <a:gd name="connsiteX3" fmla="*/ 0 w 3852428"/>
              <a:gd name="connsiteY3" fmla="*/ 182880 h 182880"/>
              <a:gd name="connsiteX4" fmla="*/ 0 w 3852428"/>
              <a:gd name="connsiteY4" fmla="*/ 0 h 182880"/>
              <a:gd name="connsiteX0" fmla="*/ 73819 w 3852428"/>
              <a:gd name="connsiteY0" fmla="*/ 0 h 182880"/>
              <a:gd name="connsiteX1" fmla="*/ 3852428 w 3852428"/>
              <a:gd name="connsiteY1" fmla="*/ 0 h 182880"/>
              <a:gd name="connsiteX2" fmla="*/ 3852428 w 3852428"/>
              <a:gd name="connsiteY2" fmla="*/ 182880 h 182880"/>
              <a:gd name="connsiteX3" fmla="*/ 0 w 3852428"/>
              <a:gd name="connsiteY3" fmla="*/ 182880 h 182880"/>
              <a:gd name="connsiteX4" fmla="*/ 73819 w 3852428"/>
              <a:gd name="connsiteY4" fmla="*/ 0 h 182880"/>
              <a:gd name="connsiteX0" fmla="*/ 73819 w 3852428"/>
              <a:gd name="connsiteY0" fmla="*/ 0 h 182880"/>
              <a:gd name="connsiteX1" fmla="*/ 3852428 w 3852428"/>
              <a:gd name="connsiteY1" fmla="*/ 0 h 182880"/>
              <a:gd name="connsiteX2" fmla="*/ 3852428 w 3852428"/>
              <a:gd name="connsiteY2" fmla="*/ 182880 h 182880"/>
              <a:gd name="connsiteX3" fmla="*/ 0 w 3852428"/>
              <a:gd name="connsiteY3" fmla="*/ 182880 h 182880"/>
              <a:gd name="connsiteX4" fmla="*/ 73819 w 3852428"/>
              <a:gd name="connsiteY4" fmla="*/ 0 h 182880"/>
              <a:gd name="connsiteX0" fmla="*/ 73819 w 3852428"/>
              <a:gd name="connsiteY0" fmla="*/ 0 h 182880"/>
              <a:gd name="connsiteX1" fmla="*/ 3852428 w 3852428"/>
              <a:gd name="connsiteY1" fmla="*/ 0 h 182880"/>
              <a:gd name="connsiteX2" fmla="*/ 3852428 w 3852428"/>
              <a:gd name="connsiteY2" fmla="*/ 182880 h 182880"/>
              <a:gd name="connsiteX3" fmla="*/ 0 w 3852428"/>
              <a:gd name="connsiteY3" fmla="*/ 182880 h 182880"/>
              <a:gd name="connsiteX4" fmla="*/ 73819 w 3852428"/>
              <a:gd name="connsiteY4" fmla="*/ 0 h 182880"/>
              <a:gd name="connsiteX0" fmla="*/ 73819 w 3852428"/>
              <a:gd name="connsiteY0" fmla="*/ 0 h 182880"/>
              <a:gd name="connsiteX1" fmla="*/ 3852428 w 3852428"/>
              <a:gd name="connsiteY1" fmla="*/ 0 h 182880"/>
              <a:gd name="connsiteX2" fmla="*/ 3852428 w 3852428"/>
              <a:gd name="connsiteY2" fmla="*/ 182880 h 182880"/>
              <a:gd name="connsiteX3" fmla="*/ 0 w 3852428"/>
              <a:gd name="connsiteY3" fmla="*/ 182880 h 182880"/>
              <a:gd name="connsiteX4" fmla="*/ 73819 w 3852428"/>
              <a:gd name="connsiteY4" fmla="*/ 0 h 182880"/>
              <a:gd name="connsiteX0" fmla="*/ 73819 w 3852428"/>
              <a:gd name="connsiteY0" fmla="*/ 0 h 182880"/>
              <a:gd name="connsiteX1" fmla="*/ 3852428 w 3852428"/>
              <a:gd name="connsiteY1" fmla="*/ 0 h 182880"/>
              <a:gd name="connsiteX2" fmla="*/ 3852428 w 3852428"/>
              <a:gd name="connsiteY2" fmla="*/ 182880 h 182880"/>
              <a:gd name="connsiteX3" fmla="*/ 0 w 3852428"/>
              <a:gd name="connsiteY3" fmla="*/ 182880 h 182880"/>
              <a:gd name="connsiteX4" fmla="*/ 73819 w 3852428"/>
              <a:gd name="connsiteY4" fmla="*/ 0 h 182880"/>
              <a:gd name="connsiteX0" fmla="*/ 73819 w 3852428"/>
              <a:gd name="connsiteY0" fmla="*/ 0 h 182880"/>
              <a:gd name="connsiteX1" fmla="*/ 3852428 w 3852428"/>
              <a:gd name="connsiteY1" fmla="*/ 0 h 182880"/>
              <a:gd name="connsiteX2" fmla="*/ 3852428 w 3852428"/>
              <a:gd name="connsiteY2" fmla="*/ 182880 h 182880"/>
              <a:gd name="connsiteX3" fmla="*/ 0 w 3852428"/>
              <a:gd name="connsiteY3" fmla="*/ 182880 h 182880"/>
              <a:gd name="connsiteX4" fmla="*/ 73819 w 3852428"/>
              <a:gd name="connsiteY4" fmla="*/ 0 h 182880"/>
              <a:gd name="connsiteX0" fmla="*/ 73819 w 3852428"/>
              <a:gd name="connsiteY0" fmla="*/ 0 h 182880"/>
              <a:gd name="connsiteX1" fmla="*/ 3852428 w 3852428"/>
              <a:gd name="connsiteY1" fmla="*/ 0 h 182880"/>
              <a:gd name="connsiteX2" fmla="*/ 3852428 w 3852428"/>
              <a:gd name="connsiteY2" fmla="*/ 182880 h 182880"/>
              <a:gd name="connsiteX3" fmla="*/ 0 w 3852428"/>
              <a:gd name="connsiteY3" fmla="*/ 182880 h 182880"/>
              <a:gd name="connsiteX4" fmla="*/ 73819 w 3852428"/>
              <a:gd name="connsiteY4" fmla="*/ 0 h 182880"/>
              <a:gd name="connsiteX0" fmla="*/ 73819 w 3852428"/>
              <a:gd name="connsiteY0" fmla="*/ 0 h 182880"/>
              <a:gd name="connsiteX1" fmla="*/ 3852428 w 3852428"/>
              <a:gd name="connsiteY1" fmla="*/ 0 h 182880"/>
              <a:gd name="connsiteX2" fmla="*/ 3852428 w 3852428"/>
              <a:gd name="connsiteY2" fmla="*/ 182880 h 182880"/>
              <a:gd name="connsiteX3" fmla="*/ 0 w 3852428"/>
              <a:gd name="connsiteY3" fmla="*/ 182880 h 182880"/>
              <a:gd name="connsiteX4" fmla="*/ 73819 w 3852428"/>
              <a:gd name="connsiteY4" fmla="*/ 0 h 182880"/>
              <a:gd name="connsiteX0" fmla="*/ 73819 w 3852428"/>
              <a:gd name="connsiteY0" fmla="*/ 0 h 182880"/>
              <a:gd name="connsiteX1" fmla="*/ 3852428 w 3852428"/>
              <a:gd name="connsiteY1" fmla="*/ 0 h 182880"/>
              <a:gd name="connsiteX2" fmla="*/ 3852428 w 3852428"/>
              <a:gd name="connsiteY2" fmla="*/ 182880 h 182880"/>
              <a:gd name="connsiteX3" fmla="*/ 0 w 3852428"/>
              <a:gd name="connsiteY3" fmla="*/ 182880 h 182880"/>
              <a:gd name="connsiteX4" fmla="*/ 73819 w 3852428"/>
              <a:gd name="connsiteY4" fmla="*/ 0 h 182880"/>
              <a:gd name="connsiteX0" fmla="*/ 73819 w 3852428"/>
              <a:gd name="connsiteY0" fmla="*/ 0 h 182880"/>
              <a:gd name="connsiteX1" fmla="*/ 3852428 w 3852428"/>
              <a:gd name="connsiteY1" fmla="*/ 0 h 182880"/>
              <a:gd name="connsiteX2" fmla="*/ 3852428 w 3852428"/>
              <a:gd name="connsiteY2" fmla="*/ 182880 h 182880"/>
              <a:gd name="connsiteX3" fmla="*/ 0 w 3852428"/>
              <a:gd name="connsiteY3" fmla="*/ 182880 h 182880"/>
              <a:gd name="connsiteX4" fmla="*/ 73819 w 3852428"/>
              <a:gd name="connsiteY4" fmla="*/ 0 h 182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2428" h="182880">
                <a:moveTo>
                  <a:pt x="73819" y="0"/>
                </a:moveTo>
                <a:lnTo>
                  <a:pt x="3852428" y="0"/>
                </a:lnTo>
                <a:lnTo>
                  <a:pt x="3852428" y="182880"/>
                </a:lnTo>
                <a:lnTo>
                  <a:pt x="0" y="182880"/>
                </a:lnTo>
                <a:cubicBezTo>
                  <a:pt x="3968" y="107592"/>
                  <a:pt x="191293" y="131630"/>
                  <a:pt x="73819" y="0"/>
                </a:cubicBezTo>
                <a:close/>
              </a:path>
            </a:pathLst>
          </a:cu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09" name="Rectangle 108"/>
          <p:cNvSpPr/>
          <p:nvPr/>
        </p:nvSpPr>
        <p:spPr>
          <a:xfrm>
            <a:off x="19053918" y="5760944"/>
            <a:ext cx="1765266" cy="1366152"/>
          </a:xfrm>
          <a:custGeom>
            <a:avLst/>
            <a:gdLst>
              <a:gd name="connsiteX0" fmla="*/ 0 w 925394"/>
              <a:gd name="connsiteY0" fmla="*/ 0 h 737764"/>
              <a:gd name="connsiteX1" fmla="*/ 925394 w 925394"/>
              <a:gd name="connsiteY1" fmla="*/ 0 h 737764"/>
              <a:gd name="connsiteX2" fmla="*/ 925394 w 925394"/>
              <a:gd name="connsiteY2" fmla="*/ 737764 h 737764"/>
              <a:gd name="connsiteX3" fmla="*/ 0 w 925394"/>
              <a:gd name="connsiteY3" fmla="*/ 737764 h 737764"/>
              <a:gd name="connsiteX4" fmla="*/ 0 w 925394"/>
              <a:gd name="connsiteY4" fmla="*/ 0 h 737764"/>
              <a:gd name="connsiteX0" fmla="*/ 42862 w 925394"/>
              <a:gd name="connsiteY0" fmla="*/ 54768 h 737764"/>
              <a:gd name="connsiteX1" fmla="*/ 925394 w 925394"/>
              <a:gd name="connsiteY1" fmla="*/ 0 h 737764"/>
              <a:gd name="connsiteX2" fmla="*/ 925394 w 925394"/>
              <a:gd name="connsiteY2" fmla="*/ 737764 h 737764"/>
              <a:gd name="connsiteX3" fmla="*/ 0 w 925394"/>
              <a:gd name="connsiteY3" fmla="*/ 737764 h 737764"/>
              <a:gd name="connsiteX4" fmla="*/ 42862 w 925394"/>
              <a:gd name="connsiteY4" fmla="*/ 54768 h 737764"/>
              <a:gd name="connsiteX0" fmla="*/ 42862 w 925394"/>
              <a:gd name="connsiteY0" fmla="*/ 54768 h 737764"/>
              <a:gd name="connsiteX1" fmla="*/ 925394 w 925394"/>
              <a:gd name="connsiteY1" fmla="*/ 0 h 737764"/>
              <a:gd name="connsiteX2" fmla="*/ 925394 w 925394"/>
              <a:gd name="connsiteY2" fmla="*/ 737764 h 737764"/>
              <a:gd name="connsiteX3" fmla="*/ 0 w 925394"/>
              <a:gd name="connsiteY3" fmla="*/ 223414 h 737764"/>
              <a:gd name="connsiteX4" fmla="*/ 42862 w 925394"/>
              <a:gd name="connsiteY4" fmla="*/ 54768 h 737764"/>
              <a:gd name="connsiteX0" fmla="*/ 42862 w 925394"/>
              <a:gd name="connsiteY0" fmla="*/ 54768 h 742527"/>
              <a:gd name="connsiteX1" fmla="*/ 925394 w 925394"/>
              <a:gd name="connsiteY1" fmla="*/ 0 h 742527"/>
              <a:gd name="connsiteX2" fmla="*/ 737276 w 925394"/>
              <a:gd name="connsiteY2" fmla="*/ 742527 h 742527"/>
              <a:gd name="connsiteX3" fmla="*/ 0 w 925394"/>
              <a:gd name="connsiteY3" fmla="*/ 223414 h 742527"/>
              <a:gd name="connsiteX4" fmla="*/ 42862 w 925394"/>
              <a:gd name="connsiteY4" fmla="*/ 54768 h 742527"/>
              <a:gd name="connsiteX0" fmla="*/ 42862 w 882531"/>
              <a:gd name="connsiteY0" fmla="*/ 0 h 687759"/>
              <a:gd name="connsiteX1" fmla="*/ 882531 w 882531"/>
              <a:gd name="connsiteY1" fmla="*/ 583407 h 687759"/>
              <a:gd name="connsiteX2" fmla="*/ 737276 w 882531"/>
              <a:gd name="connsiteY2" fmla="*/ 687759 h 687759"/>
              <a:gd name="connsiteX3" fmla="*/ 0 w 882531"/>
              <a:gd name="connsiteY3" fmla="*/ 168646 h 687759"/>
              <a:gd name="connsiteX4" fmla="*/ 42862 w 882531"/>
              <a:gd name="connsiteY4" fmla="*/ 0 h 687759"/>
              <a:gd name="connsiteX0" fmla="*/ 42862 w 882531"/>
              <a:gd name="connsiteY0" fmla="*/ 0 h 682997"/>
              <a:gd name="connsiteX1" fmla="*/ 882531 w 882531"/>
              <a:gd name="connsiteY1" fmla="*/ 583407 h 682997"/>
              <a:gd name="connsiteX2" fmla="*/ 737276 w 882531"/>
              <a:gd name="connsiteY2" fmla="*/ 682997 h 682997"/>
              <a:gd name="connsiteX3" fmla="*/ 0 w 882531"/>
              <a:gd name="connsiteY3" fmla="*/ 168646 h 682997"/>
              <a:gd name="connsiteX4" fmla="*/ 42862 w 882531"/>
              <a:gd name="connsiteY4" fmla="*/ 0 h 682997"/>
              <a:gd name="connsiteX0" fmla="*/ 42862 w 882531"/>
              <a:gd name="connsiteY0" fmla="*/ 0 h 682997"/>
              <a:gd name="connsiteX1" fmla="*/ 882531 w 882531"/>
              <a:gd name="connsiteY1" fmla="*/ 583407 h 682997"/>
              <a:gd name="connsiteX2" fmla="*/ 737276 w 882531"/>
              <a:gd name="connsiteY2" fmla="*/ 682997 h 682997"/>
              <a:gd name="connsiteX3" fmla="*/ 0 w 882531"/>
              <a:gd name="connsiteY3" fmla="*/ 168646 h 682997"/>
              <a:gd name="connsiteX4" fmla="*/ 42862 w 882531"/>
              <a:gd name="connsiteY4" fmla="*/ 0 h 682997"/>
              <a:gd name="connsiteX0" fmla="*/ 42862 w 882531"/>
              <a:gd name="connsiteY0" fmla="*/ 0 h 682997"/>
              <a:gd name="connsiteX1" fmla="*/ 882531 w 882531"/>
              <a:gd name="connsiteY1" fmla="*/ 583407 h 682997"/>
              <a:gd name="connsiteX2" fmla="*/ 737276 w 882531"/>
              <a:gd name="connsiteY2" fmla="*/ 682997 h 682997"/>
              <a:gd name="connsiteX3" fmla="*/ 0 w 882531"/>
              <a:gd name="connsiteY3" fmla="*/ 168646 h 682997"/>
              <a:gd name="connsiteX4" fmla="*/ 42862 w 882531"/>
              <a:gd name="connsiteY4" fmla="*/ 0 h 682997"/>
              <a:gd name="connsiteX0" fmla="*/ 42862 w 882531"/>
              <a:gd name="connsiteY0" fmla="*/ 0 h 682997"/>
              <a:gd name="connsiteX1" fmla="*/ 882531 w 882531"/>
              <a:gd name="connsiteY1" fmla="*/ 583407 h 682997"/>
              <a:gd name="connsiteX2" fmla="*/ 737276 w 882531"/>
              <a:gd name="connsiteY2" fmla="*/ 682997 h 682997"/>
              <a:gd name="connsiteX3" fmla="*/ 0 w 882531"/>
              <a:gd name="connsiteY3" fmla="*/ 168646 h 682997"/>
              <a:gd name="connsiteX4" fmla="*/ 42862 w 882531"/>
              <a:gd name="connsiteY4" fmla="*/ 0 h 682997"/>
              <a:gd name="connsiteX0" fmla="*/ 42862 w 882531"/>
              <a:gd name="connsiteY0" fmla="*/ 0 h 682997"/>
              <a:gd name="connsiteX1" fmla="*/ 882531 w 882531"/>
              <a:gd name="connsiteY1" fmla="*/ 583407 h 682997"/>
              <a:gd name="connsiteX2" fmla="*/ 737276 w 882531"/>
              <a:gd name="connsiteY2" fmla="*/ 682997 h 682997"/>
              <a:gd name="connsiteX3" fmla="*/ 0 w 882531"/>
              <a:gd name="connsiteY3" fmla="*/ 168646 h 682997"/>
              <a:gd name="connsiteX4" fmla="*/ 42862 w 882531"/>
              <a:gd name="connsiteY4" fmla="*/ 0 h 682997"/>
              <a:gd name="connsiteX0" fmla="*/ 42862 w 882531"/>
              <a:gd name="connsiteY0" fmla="*/ 0 h 682997"/>
              <a:gd name="connsiteX1" fmla="*/ 882531 w 882531"/>
              <a:gd name="connsiteY1" fmla="*/ 583407 h 682997"/>
              <a:gd name="connsiteX2" fmla="*/ 737276 w 882531"/>
              <a:gd name="connsiteY2" fmla="*/ 682997 h 682997"/>
              <a:gd name="connsiteX3" fmla="*/ 0 w 882531"/>
              <a:gd name="connsiteY3" fmla="*/ 168646 h 682997"/>
              <a:gd name="connsiteX4" fmla="*/ 42862 w 882531"/>
              <a:gd name="connsiteY4" fmla="*/ 0 h 682997"/>
              <a:gd name="connsiteX0" fmla="*/ 42862 w 882531"/>
              <a:gd name="connsiteY0" fmla="*/ 0 h 682997"/>
              <a:gd name="connsiteX1" fmla="*/ 882531 w 882531"/>
              <a:gd name="connsiteY1" fmla="*/ 583407 h 682997"/>
              <a:gd name="connsiteX2" fmla="*/ 737276 w 882531"/>
              <a:gd name="connsiteY2" fmla="*/ 682997 h 682997"/>
              <a:gd name="connsiteX3" fmla="*/ 0 w 882531"/>
              <a:gd name="connsiteY3" fmla="*/ 168646 h 682997"/>
              <a:gd name="connsiteX4" fmla="*/ 42862 w 882531"/>
              <a:gd name="connsiteY4" fmla="*/ 0 h 682997"/>
              <a:gd name="connsiteX0" fmla="*/ 42862 w 882531"/>
              <a:gd name="connsiteY0" fmla="*/ 0 h 682997"/>
              <a:gd name="connsiteX1" fmla="*/ 882531 w 882531"/>
              <a:gd name="connsiteY1" fmla="*/ 583407 h 682997"/>
              <a:gd name="connsiteX2" fmla="*/ 737276 w 882531"/>
              <a:gd name="connsiteY2" fmla="*/ 682997 h 682997"/>
              <a:gd name="connsiteX3" fmla="*/ 0 w 882531"/>
              <a:gd name="connsiteY3" fmla="*/ 168646 h 682997"/>
              <a:gd name="connsiteX4" fmla="*/ 42862 w 882531"/>
              <a:gd name="connsiteY4" fmla="*/ 0 h 682997"/>
              <a:gd name="connsiteX0" fmla="*/ 42862 w 882531"/>
              <a:gd name="connsiteY0" fmla="*/ 0 h 682997"/>
              <a:gd name="connsiteX1" fmla="*/ 882531 w 882531"/>
              <a:gd name="connsiteY1" fmla="*/ 583407 h 682997"/>
              <a:gd name="connsiteX2" fmla="*/ 737276 w 882531"/>
              <a:gd name="connsiteY2" fmla="*/ 682997 h 682997"/>
              <a:gd name="connsiteX3" fmla="*/ 0 w 882531"/>
              <a:gd name="connsiteY3" fmla="*/ 168646 h 682997"/>
              <a:gd name="connsiteX4" fmla="*/ 42862 w 882531"/>
              <a:gd name="connsiteY4" fmla="*/ 0 h 682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2531" h="682997">
                <a:moveTo>
                  <a:pt x="42862" y="0"/>
                </a:moveTo>
                <a:cubicBezTo>
                  <a:pt x="427526" y="106362"/>
                  <a:pt x="712178" y="341313"/>
                  <a:pt x="882531" y="583407"/>
                </a:cubicBezTo>
                <a:lnTo>
                  <a:pt x="737276" y="682997"/>
                </a:lnTo>
                <a:cubicBezTo>
                  <a:pt x="579623" y="466303"/>
                  <a:pt x="357678" y="285327"/>
                  <a:pt x="0" y="168646"/>
                </a:cubicBezTo>
                <a:lnTo>
                  <a:pt x="42862" y="0"/>
                </a:lnTo>
                <a:close/>
              </a:path>
            </a:pathLst>
          </a:cu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3" name="Group 2"/>
          <p:cNvGrpSpPr/>
          <p:nvPr/>
        </p:nvGrpSpPr>
        <p:grpSpPr>
          <a:xfrm>
            <a:off x="17111229" y="6924760"/>
            <a:ext cx="2198848" cy="3445253"/>
            <a:chOff x="8554536" y="3461979"/>
            <a:chExt cx="1099297" cy="1722427"/>
          </a:xfrm>
        </p:grpSpPr>
        <p:sp>
          <p:nvSpPr>
            <p:cNvPr id="167" name="Freeform 5"/>
            <p:cNvSpPr>
              <a:spLocks/>
            </p:cNvSpPr>
            <p:nvPr/>
          </p:nvSpPr>
          <p:spPr bwMode="auto">
            <a:xfrm>
              <a:off x="9639137" y="3955780"/>
              <a:ext cx="4409" cy="4409"/>
            </a:xfrm>
            <a:custGeom>
              <a:avLst/>
              <a:gdLst>
                <a:gd name="T0" fmla="*/ 3 w 3"/>
                <a:gd name="T1" fmla="*/ 3 h 3"/>
                <a:gd name="T2" fmla="*/ 3 w 3"/>
                <a:gd name="T3" fmla="*/ 0 h 3"/>
                <a:gd name="T4" fmla="*/ 0 w 3"/>
                <a:gd name="T5" fmla="*/ 0 h 3"/>
                <a:gd name="T6" fmla="*/ 3 w 3"/>
                <a:gd name="T7" fmla="*/ 3 h 3"/>
              </a:gdLst>
              <a:ahLst/>
              <a:cxnLst>
                <a:cxn ang="0">
                  <a:pos x="T0" y="T1"/>
                </a:cxn>
                <a:cxn ang="0">
                  <a:pos x="T2" y="T3"/>
                </a:cxn>
                <a:cxn ang="0">
                  <a:pos x="T4" y="T5"/>
                </a:cxn>
                <a:cxn ang="0">
                  <a:pos x="T6" y="T7"/>
                </a:cxn>
              </a:cxnLst>
              <a:rect l="0" t="0" r="r" b="b"/>
              <a:pathLst>
                <a:path w="3" h="3">
                  <a:moveTo>
                    <a:pt x="3" y="3"/>
                  </a:moveTo>
                  <a:lnTo>
                    <a:pt x="3" y="0"/>
                  </a:lnTo>
                  <a:lnTo>
                    <a:pt x="0" y="0"/>
                  </a:lnTo>
                  <a:lnTo>
                    <a:pt x="3" y="3"/>
                  </a:lnTo>
                  <a:close/>
                </a:path>
              </a:pathLst>
            </a:custGeom>
            <a:noFill/>
            <a:ln w="476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68" name="Group 167"/>
            <p:cNvGrpSpPr/>
            <p:nvPr/>
          </p:nvGrpSpPr>
          <p:grpSpPr>
            <a:xfrm>
              <a:off x="9155623" y="3955780"/>
              <a:ext cx="487923" cy="643707"/>
              <a:chOff x="7893660" y="4060213"/>
              <a:chExt cx="487923" cy="643707"/>
            </a:xfrm>
            <a:solidFill>
              <a:schemeClr val="accent5"/>
            </a:solidFill>
          </p:grpSpPr>
          <p:sp>
            <p:nvSpPr>
              <p:cNvPr id="206" name="Freeform 6"/>
              <p:cNvSpPr>
                <a:spLocks/>
              </p:cNvSpPr>
              <p:nvPr/>
            </p:nvSpPr>
            <p:spPr bwMode="auto">
              <a:xfrm>
                <a:off x="7893660" y="4401172"/>
                <a:ext cx="313035" cy="302748"/>
              </a:xfrm>
              <a:custGeom>
                <a:avLst/>
                <a:gdLst>
                  <a:gd name="T0" fmla="*/ 213 w 213"/>
                  <a:gd name="T1" fmla="*/ 164 h 206"/>
                  <a:gd name="T2" fmla="*/ 192 w 213"/>
                  <a:gd name="T3" fmla="*/ 0 h 206"/>
                  <a:gd name="T4" fmla="*/ 0 w 213"/>
                  <a:gd name="T5" fmla="*/ 206 h 206"/>
                  <a:gd name="T6" fmla="*/ 213 w 213"/>
                  <a:gd name="T7" fmla="*/ 164 h 206"/>
                </a:gdLst>
                <a:ahLst/>
                <a:cxnLst>
                  <a:cxn ang="0">
                    <a:pos x="T0" y="T1"/>
                  </a:cxn>
                  <a:cxn ang="0">
                    <a:pos x="T2" y="T3"/>
                  </a:cxn>
                  <a:cxn ang="0">
                    <a:pos x="T4" y="T5"/>
                  </a:cxn>
                  <a:cxn ang="0">
                    <a:pos x="T6" y="T7"/>
                  </a:cxn>
                </a:cxnLst>
                <a:rect l="0" t="0" r="r" b="b"/>
                <a:pathLst>
                  <a:path w="213" h="206">
                    <a:moveTo>
                      <a:pt x="213" y="164"/>
                    </a:moveTo>
                    <a:lnTo>
                      <a:pt x="192" y="0"/>
                    </a:lnTo>
                    <a:lnTo>
                      <a:pt x="0" y="206"/>
                    </a:lnTo>
                    <a:lnTo>
                      <a:pt x="213" y="1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07" name="Freeform 7"/>
              <p:cNvSpPr>
                <a:spLocks/>
              </p:cNvSpPr>
              <p:nvPr/>
            </p:nvSpPr>
            <p:spPr bwMode="auto">
              <a:xfrm>
                <a:off x="8018580" y="4060213"/>
                <a:ext cx="363003" cy="340958"/>
              </a:xfrm>
              <a:custGeom>
                <a:avLst/>
                <a:gdLst>
                  <a:gd name="T0" fmla="*/ 244 w 247"/>
                  <a:gd name="T1" fmla="*/ 0 h 232"/>
                  <a:gd name="T2" fmla="*/ 0 w 247"/>
                  <a:gd name="T3" fmla="*/ 109 h 232"/>
                  <a:gd name="T4" fmla="*/ 107 w 247"/>
                  <a:gd name="T5" fmla="*/ 232 h 232"/>
                  <a:gd name="T6" fmla="*/ 247 w 247"/>
                  <a:gd name="T7" fmla="*/ 3 h 232"/>
                  <a:gd name="T8" fmla="*/ 247 w 247"/>
                  <a:gd name="T9" fmla="*/ 3 h 232"/>
                  <a:gd name="T10" fmla="*/ 244 w 247"/>
                  <a:gd name="T11" fmla="*/ 0 h 232"/>
                </a:gdLst>
                <a:ahLst/>
                <a:cxnLst>
                  <a:cxn ang="0">
                    <a:pos x="T0" y="T1"/>
                  </a:cxn>
                  <a:cxn ang="0">
                    <a:pos x="T2" y="T3"/>
                  </a:cxn>
                  <a:cxn ang="0">
                    <a:pos x="T4" y="T5"/>
                  </a:cxn>
                  <a:cxn ang="0">
                    <a:pos x="T6" y="T7"/>
                  </a:cxn>
                  <a:cxn ang="0">
                    <a:pos x="T8" y="T9"/>
                  </a:cxn>
                  <a:cxn ang="0">
                    <a:pos x="T10" y="T11"/>
                  </a:cxn>
                </a:cxnLst>
                <a:rect l="0" t="0" r="r" b="b"/>
                <a:pathLst>
                  <a:path w="247" h="232">
                    <a:moveTo>
                      <a:pt x="244" y="0"/>
                    </a:moveTo>
                    <a:lnTo>
                      <a:pt x="0" y="109"/>
                    </a:lnTo>
                    <a:lnTo>
                      <a:pt x="107" y="232"/>
                    </a:lnTo>
                    <a:lnTo>
                      <a:pt x="247" y="3"/>
                    </a:lnTo>
                    <a:lnTo>
                      <a:pt x="247" y="3"/>
                    </a:lnTo>
                    <a:lnTo>
                      <a:pt x="24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69" name="Freeform 11"/>
            <p:cNvSpPr>
              <a:spLocks/>
            </p:cNvSpPr>
            <p:nvPr/>
          </p:nvSpPr>
          <p:spPr bwMode="auto">
            <a:xfrm>
              <a:off x="9468658" y="4533352"/>
              <a:ext cx="10288" cy="14696"/>
            </a:xfrm>
            <a:custGeom>
              <a:avLst/>
              <a:gdLst>
                <a:gd name="T0" fmla="*/ 0 w 3"/>
                <a:gd name="T1" fmla="*/ 4 h 4"/>
                <a:gd name="T2" fmla="*/ 3 w 3"/>
                <a:gd name="T3" fmla="*/ 0 h 4"/>
                <a:gd name="T4" fmla="*/ 0 w 3"/>
                <a:gd name="T5" fmla="*/ 1 h 4"/>
                <a:gd name="T6" fmla="*/ 0 w 3"/>
                <a:gd name="T7" fmla="*/ 4 h 4"/>
              </a:gdLst>
              <a:ahLst/>
              <a:cxnLst>
                <a:cxn ang="0">
                  <a:pos x="T0" y="T1"/>
                </a:cxn>
                <a:cxn ang="0">
                  <a:pos x="T2" y="T3"/>
                </a:cxn>
                <a:cxn ang="0">
                  <a:pos x="T4" y="T5"/>
                </a:cxn>
                <a:cxn ang="0">
                  <a:pos x="T6" y="T7"/>
                </a:cxn>
              </a:cxnLst>
              <a:rect l="0" t="0" r="r" b="b"/>
              <a:pathLst>
                <a:path w="3" h="4">
                  <a:moveTo>
                    <a:pt x="0" y="4"/>
                  </a:moveTo>
                  <a:cubicBezTo>
                    <a:pt x="1" y="3"/>
                    <a:pt x="2" y="2"/>
                    <a:pt x="3" y="0"/>
                  </a:cubicBezTo>
                  <a:cubicBezTo>
                    <a:pt x="0" y="1"/>
                    <a:pt x="0" y="1"/>
                    <a:pt x="0" y="1"/>
                  </a:cubicBezTo>
                  <a:lnTo>
                    <a:pt x="0" y="4"/>
                  </a:lnTo>
                  <a:close/>
                </a:path>
              </a:pathLst>
            </a:custGeom>
            <a:solidFill>
              <a:srgbClr val="B69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70" name="Group 169"/>
            <p:cNvGrpSpPr/>
            <p:nvPr/>
          </p:nvGrpSpPr>
          <p:grpSpPr>
            <a:xfrm>
              <a:off x="9155623" y="4258528"/>
              <a:ext cx="459999" cy="664281"/>
              <a:chOff x="7893660" y="4362961"/>
              <a:chExt cx="459999" cy="664281"/>
            </a:xfrm>
            <a:solidFill>
              <a:schemeClr val="accent4">
                <a:lumMod val="75000"/>
              </a:schemeClr>
            </a:solidFill>
          </p:grpSpPr>
          <p:sp>
            <p:nvSpPr>
              <p:cNvPr id="204" name="Freeform 8"/>
              <p:cNvSpPr>
                <a:spLocks/>
              </p:cNvSpPr>
              <p:nvPr/>
            </p:nvSpPr>
            <p:spPr bwMode="auto">
              <a:xfrm>
                <a:off x="7893660" y="4703919"/>
                <a:ext cx="233674" cy="323323"/>
              </a:xfrm>
              <a:custGeom>
                <a:avLst/>
                <a:gdLst>
                  <a:gd name="T0" fmla="*/ 47 w 67"/>
                  <a:gd name="T1" fmla="*/ 93 h 93"/>
                  <a:gd name="T2" fmla="*/ 67 w 67"/>
                  <a:gd name="T3" fmla="*/ 34 h 93"/>
                  <a:gd name="T4" fmla="*/ 0 w 67"/>
                  <a:gd name="T5" fmla="*/ 0 h 93"/>
                  <a:gd name="T6" fmla="*/ 47 w 67"/>
                  <a:gd name="T7" fmla="*/ 93 h 93"/>
                </a:gdLst>
                <a:ahLst/>
                <a:cxnLst>
                  <a:cxn ang="0">
                    <a:pos x="T0" y="T1"/>
                  </a:cxn>
                  <a:cxn ang="0">
                    <a:pos x="T2" y="T3"/>
                  </a:cxn>
                  <a:cxn ang="0">
                    <a:pos x="T4" y="T5"/>
                  </a:cxn>
                  <a:cxn ang="0">
                    <a:pos x="T6" y="T7"/>
                  </a:cxn>
                </a:cxnLst>
                <a:rect l="0" t="0" r="r" b="b"/>
                <a:pathLst>
                  <a:path w="67" h="93">
                    <a:moveTo>
                      <a:pt x="47" y="93"/>
                    </a:moveTo>
                    <a:cubicBezTo>
                      <a:pt x="48" y="88"/>
                      <a:pt x="55" y="63"/>
                      <a:pt x="67" y="34"/>
                    </a:cubicBezTo>
                    <a:cubicBezTo>
                      <a:pt x="0" y="0"/>
                      <a:pt x="0" y="0"/>
                      <a:pt x="0" y="0"/>
                    </a:cubicBezTo>
                    <a:lnTo>
                      <a:pt x="47"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05" name="Freeform 12"/>
              <p:cNvSpPr>
                <a:spLocks/>
              </p:cNvSpPr>
              <p:nvPr/>
            </p:nvSpPr>
            <p:spPr bwMode="auto">
              <a:xfrm>
                <a:off x="8175832" y="4362961"/>
                <a:ext cx="177827" cy="279233"/>
              </a:xfrm>
              <a:custGeom>
                <a:avLst/>
                <a:gdLst>
                  <a:gd name="T0" fmla="*/ 9 w 51"/>
                  <a:gd name="T1" fmla="*/ 80 h 80"/>
                  <a:gd name="T2" fmla="*/ 12 w 51"/>
                  <a:gd name="T3" fmla="*/ 79 h 80"/>
                  <a:gd name="T4" fmla="*/ 51 w 51"/>
                  <a:gd name="T5" fmla="*/ 0 h 80"/>
                  <a:gd name="T6" fmla="*/ 0 w 51"/>
                  <a:gd name="T7" fmla="*/ 11 h 80"/>
                  <a:gd name="T8" fmla="*/ 9 w 51"/>
                  <a:gd name="T9" fmla="*/ 80 h 80"/>
                </a:gdLst>
                <a:ahLst/>
                <a:cxnLst>
                  <a:cxn ang="0">
                    <a:pos x="T0" y="T1"/>
                  </a:cxn>
                  <a:cxn ang="0">
                    <a:pos x="T2" y="T3"/>
                  </a:cxn>
                  <a:cxn ang="0">
                    <a:pos x="T4" y="T5"/>
                  </a:cxn>
                  <a:cxn ang="0">
                    <a:pos x="T6" y="T7"/>
                  </a:cxn>
                  <a:cxn ang="0">
                    <a:pos x="T8" y="T9"/>
                  </a:cxn>
                </a:cxnLst>
                <a:rect l="0" t="0" r="r" b="b"/>
                <a:pathLst>
                  <a:path w="51" h="80">
                    <a:moveTo>
                      <a:pt x="9" y="80"/>
                    </a:moveTo>
                    <a:cubicBezTo>
                      <a:pt x="12" y="79"/>
                      <a:pt x="12" y="79"/>
                      <a:pt x="12" y="79"/>
                    </a:cubicBezTo>
                    <a:cubicBezTo>
                      <a:pt x="25" y="55"/>
                      <a:pt x="41" y="28"/>
                      <a:pt x="51" y="0"/>
                    </a:cubicBezTo>
                    <a:cubicBezTo>
                      <a:pt x="0" y="11"/>
                      <a:pt x="0" y="11"/>
                      <a:pt x="0" y="11"/>
                    </a:cubicBezTo>
                    <a:lnTo>
                      <a:pt x="9"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71" name="Group 170"/>
            <p:cNvGrpSpPr/>
            <p:nvPr/>
          </p:nvGrpSpPr>
          <p:grpSpPr>
            <a:xfrm>
              <a:off x="8888146" y="3960189"/>
              <a:ext cx="765687" cy="962620"/>
              <a:chOff x="7626183" y="4064622"/>
              <a:chExt cx="765687" cy="962620"/>
            </a:xfrm>
            <a:solidFill>
              <a:schemeClr val="accent4"/>
            </a:solidFill>
          </p:grpSpPr>
          <p:sp>
            <p:nvSpPr>
              <p:cNvPr id="202" name="Freeform 10"/>
              <p:cNvSpPr>
                <a:spLocks/>
              </p:cNvSpPr>
              <p:nvPr/>
            </p:nvSpPr>
            <p:spPr bwMode="auto">
              <a:xfrm>
                <a:off x="8175832" y="4064622"/>
                <a:ext cx="216038" cy="336549"/>
              </a:xfrm>
              <a:custGeom>
                <a:avLst/>
                <a:gdLst>
                  <a:gd name="T0" fmla="*/ 59 w 62"/>
                  <a:gd name="T1" fmla="*/ 0 h 97"/>
                  <a:gd name="T2" fmla="*/ 0 w 62"/>
                  <a:gd name="T3" fmla="*/ 97 h 97"/>
                  <a:gd name="T4" fmla="*/ 51 w 62"/>
                  <a:gd name="T5" fmla="*/ 86 h 97"/>
                  <a:gd name="T6" fmla="*/ 62 w 62"/>
                  <a:gd name="T7" fmla="*/ 30 h 97"/>
                  <a:gd name="T8" fmla="*/ 59 w 62"/>
                  <a:gd name="T9" fmla="*/ 0 h 97"/>
                </a:gdLst>
                <a:ahLst/>
                <a:cxnLst>
                  <a:cxn ang="0">
                    <a:pos x="T0" y="T1"/>
                  </a:cxn>
                  <a:cxn ang="0">
                    <a:pos x="T2" y="T3"/>
                  </a:cxn>
                  <a:cxn ang="0">
                    <a:pos x="T4" y="T5"/>
                  </a:cxn>
                  <a:cxn ang="0">
                    <a:pos x="T6" y="T7"/>
                  </a:cxn>
                  <a:cxn ang="0">
                    <a:pos x="T8" y="T9"/>
                  </a:cxn>
                </a:cxnLst>
                <a:rect l="0" t="0" r="r" b="b"/>
                <a:pathLst>
                  <a:path w="62" h="97">
                    <a:moveTo>
                      <a:pt x="59" y="0"/>
                    </a:moveTo>
                    <a:cubicBezTo>
                      <a:pt x="0" y="97"/>
                      <a:pt x="0" y="97"/>
                      <a:pt x="0" y="97"/>
                    </a:cubicBezTo>
                    <a:cubicBezTo>
                      <a:pt x="51" y="86"/>
                      <a:pt x="51" y="86"/>
                      <a:pt x="51" y="86"/>
                    </a:cubicBezTo>
                    <a:cubicBezTo>
                      <a:pt x="57" y="67"/>
                      <a:pt x="62" y="49"/>
                      <a:pt x="62" y="30"/>
                    </a:cubicBezTo>
                    <a:cubicBezTo>
                      <a:pt x="62" y="20"/>
                      <a:pt x="61" y="10"/>
                      <a:pt x="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03" name="Freeform 13"/>
              <p:cNvSpPr>
                <a:spLocks/>
              </p:cNvSpPr>
              <p:nvPr/>
            </p:nvSpPr>
            <p:spPr bwMode="auto">
              <a:xfrm>
                <a:off x="7626183" y="4703919"/>
                <a:ext cx="432077" cy="323323"/>
              </a:xfrm>
              <a:custGeom>
                <a:avLst/>
                <a:gdLst>
                  <a:gd name="T0" fmla="*/ 0 w 124"/>
                  <a:gd name="T1" fmla="*/ 93 h 93"/>
                  <a:gd name="T2" fmla="*/ 124 w 124"/>
                  <a:gd name="T3" fmla="*/ 93 h 93"/>
                  <a:gd name="T4" fmla="*/ 124 w 124"/>
                  <a:gd name="T5" fmla="*/ 93 h 93"/>
                  <a:gd name="T6" fmla="*/ 77 w 124"/>
                  <a:gd name="T7" fmla="*/ 0 h 93"/>
                  <a:gd name="T8" fmla="*/ 0 w 124"/>
                  <a:gd name="T9" fmla="*/ 93 h 93"/>
                </a:gdLst>
                <a:ahLst/>
                <a:cxnLst>
                  <a:cxn ang="0">
                    <a:pos x="T0" y="T1"/>
                  </a:cxn>
                  <a:cxn ang="0">
                    <a:pos x="T2" y="T3"/>
                  </a:cxn>
                  <a:cxn ang="0">
                    <a:pos x="T4" y="T5"/>
                  </a:cxn>
                  <a:cxn ang="0">
                    <a:pos x="T6" y="T7"/>
                  </a:cxn>
                  <a:cxn ang="0">
                    <a:pos x="T8" y="T9"/>
                  </a:cxn>
                </a:cxnLst>
                <a:rect l="0" t="0" r="r" b="b"/>
                <a:pathLst>
                  <a:path w="124" h="93">
                    <a:moveTo>
                      <a:pt x="0" y="93"/>
                    </a:moveTo>
                    <a:cubicBezTo>
                      <a:pt x="124" y="93"/>
                      <a:pt x="124" y="93"/>
                      <a:pt x="124" y="93"/>
                    </a:cubicBezTo>
                    <a:cubicBezTo>
                      <a:pt x="124" y="93"/>
                      <a:pt x="124" y="93"/>
                      <a:pt x="124" y="93"/>
                    </a:cubicBezTo>
                    <a:cubicBezTo>
                      <a:pt x="77" y="0"/>
                      <a:pt x="77" y="0"/>
                      <a:pt x="77" y="0"/>
                    </a:cubicBezTo>
                    <a:lnTo>
                      <a:pt x="0"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72" name="Group 171"/>
            <p:cNvGrpSpPr/>
            <p:nvPr/>
          </p:nvGrpSpPr>
          <p:grpSpPr>
            <a:xfrm>
              <a:off x="8582460" y="3461979"/>
              <a:ext cx="524665" cy="421789"/>
              <a:chOff x="7320497" y="3566412"/>
              <a:chExt cx="524665" cy="421789"/>
            </a:xfrm>
            <a:solidFill>
              <a:schemeClr val="accent6">
                <a:lumMod val="20000"/>
                <a:lumOff val="80000"/>
              </a:schemeClr>
            </a:solidFill>
          </p:grpSpPr>
          <p:sp>
            <p:nvSpPr>
              <p:cNvPr id="200" name="Freeform 14"/>
              <p:cNvSpPr>
                <a:spLocks/>
              </p:cNvSpPr>
              <p:nvPr/>
            </p:nvSpPr>
            <p:spPr bwMode="auto">
              <a:xfrm>
                <a:off x="7646759" y="3566412"/>
                <a:ext cx="198403" cy="307157"/>
              </a:xfrm>
              <a:custGeom>
                <a:avLst/>
                <a:gdLst>
                  <a:gd name="T0" fmla="*/ 57 w 57"/>
                  <a:gd name="T1" fmla="*/ 0 h 88"/>
                  <a:gd name="T2" fmla="*/ 56 w 57"/>
                  <a:gd name="T3" fmla="*/ 0 h 88"/>
                  <a:gd name="T4" fmla="*/ 0 w 57"/>
                  <a:gd name="T5" fmla="*/ 11 h 88"/>
                  <a:gd name="T6" fmla="*/ 16 w 57"/>
                  <a:gd name="T7" fmla="*/ 88 h 88"/>
                  <a:gd name="T8" fmla="*/ 57 w 57"/>
                  <a:gd name="T9" fmla="*/ 0 h 88"/>
                </a:gdLst>
                <a:ahLst/>
                <a:cxnLst>
                  <a:cxn ang="0">
                    <a:pos x="T0" y="T1"/>
                  </a:cxn>
                  <a:cxn ang="0">
                    <a:pos x="T2" y="T3"/>
                  </a:cxn>
                  <a:cxn ang="0">
                    <a:pos x="T4" y="T5"/>
                  </a:cxn>
                  <a:cxn ang="0">
                    <a:pos x="T6" y="T7"/>
                  </a:cxn>
                  <a:cxn ang="0">
                    <a:pos x="T8" y="T9"/>
                  </a:cxn>
                </a:cxnLst>
                <a:rect l="0" t="0" r="r" b="b"/>
                <a:pathLst>
                  <a:path w="57" h="88">
                    <a:moveTo>
                      <a:pt x="57" y="0"/>
                    </a:moveTo>
                    <a:cubicBezTo>
                      <a:pt x="56" y="0"/>
                      <a:pt x="56" y="0"/>
                      <a:pt x="56" y="0"/>
                    </a:cubicBezTo>
                    <a:cubicBezTo>
                      <a:pt x="34" y="0"/>
                      <a:pt x="16" y="5"/>
                      <a:pt x="0" y="11"/>
                    </a:cubicBezTo>
                    <a:cubicBezTo>
                      <a:pt x="16" y="88"/>
                      <a:pt x="16" y="88"/>
                      <a:pt x="16" y="88"/>
                    </a:cubicBezTo>
                    <a:lnTo>
                      <a:pt x="5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01" name="Freeform 15"/>
              <p:cNvSpPr>
                <a:spLocks/>
              </p:cNvSpPr>
              <p:nvPr/>
            </p:nvSpPr>
            <p:spPr bwMode="auto">
              <a:xfrm>
                <a:off x="7320497" y="3775102"/>
                <a:ext cx="382109" cy="213099"/>
              </a:xfrm>
              <a:custGeom>
                <a:avLst/>
                <a:gdLst>
                  <a:gd name="T0" fmla="*/ 31 w 110"/>
                  <a:gd name="T1" fmla="*/ 0 h 61"/>
                  <a:gd name="T2" fmla="*/ 0 w 110"/>
                  <a:gd name="T3" fmla="*/ 61 h 61"/>
                  <a:gd name="T4" fmla="*/ 110 w 110"/>
                  <a:gd name="T5" fmla="*/ 28 h 61"/>
                  <a:gd name="T6" fmla="*/ 31 w 110"/>
                  <a:gd name="T7" fmla="*/ 0 h 61"/>
                </a:gdLst>
                <a:ahLst/>
                <a:cxnLst>
                  <a:cxn ang="0">
                    <a:pos x="T0" y="T1"/>
                  </a:cxn>
                  <a:cxn ang="0">
                    <a:pos x="T2" y="T3"/>
                  </a:cxn>
                  <a:cxn ang="0">
                    <a:pos x="T4" y="T5"/>
                  </a:cxn>
                  <a:cxn ang="0">
                    <a:pos x="T6" y="T7"/>
                  </a:cxn>
                </a:cxnLst>
                <a:rect l="0" t="0" r="r" b="b"/>
                <a:pathLst>
                  <a:path w="110" h="61">
                    <a:moveTo>
                      <a:pt x="31" y="0"/>
                    </a:moveTo>
                    <a:cubicBezTo>
                      <a:pt x="19" y="14"/>
                      <a:pt x="7" y="35"/>
                      <a:pt x="0" y="61"/>
                    </a:cubicBezTo>
                    <a:cubicBezTo>
                      <a:pt x="110" y="28"/>
                      <a:pt x="110" y="28"/>
                      <a:pt x="110" y="28"/>
                    </a:cubicBezTo>
                    <a:lnTo>
                      <a:pt x="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73" name="Freeform 19"/>
            <p:cNvSpPr>
              <a:spLocks/>
            </p:cNvSpPr>
            <p:nvPr/>
          </p:nvSpPr>
          <p:spPr bwMode="auto">
            <a:xfrm>
              <a:off x="8672108" y="4433416"/>
              <a:ext cx="10288" cy="2939"/>
            </a:xfrm>
            <a:custGeom>
              <a:avLst/>
              <a:gdLst>
                <a:gd name="T0" fmla="*/ 0 w 3"/>
                <a:gd name="T1" fmla="*/ 0 h 1"/>
                <a:gd name="T2" fmla="*/ 1 w 3"/>
                <a:gd name="T3" fmla="*/ 1 h 1"/>
                <a:gd name="T4" fmla="*/ 3 w 3"/>
                <a:gd name="T5" fmla="*/ 1 h 1"/>
                <a:gd name="T6" fmla="*/ 0 w 3"/>
                <a:gd name="T7" fmla="*/ 0 h 1"/>
              </a:gdLst>
              <a:ahLst/>
              <a:cxnLst>
                <a:cxn ang="0">
                  <a:pos x="T0" y="T1"/>
                </a:cxn>
                <a:cxn ang="0">
                  <a:pos x="T2" y="T3"/>
                </a:cxn>
                <a:cxn ang="0">
                  <a:pos x="T4" y="T5"/>
                </a:cxn>
                <a:cxn ang="0">
                  <a:pos x="T6" y="T7"/>
                </a:cxn>
              </a:cxnLst>
              <a:rect l="0" t="0" r="r" b="b"/>
              <a:pathLst>
                <a:path w="3" h="1">
                  <a:moveTo>
                    <a:pt x="0" y="0"/>
                  </a:moveTo>
                  <a:cubicBezTo>
                    <a:pt x="0" y="0"/>
                    <a:pt x="0" y="0"/>
                    <a:pt x="1" y="1"/>
                  </a:cubicBezTo>
                  <a:cubicBezTo>
                    <a:pt x="3" y="1"/>
                    <a:pt x="3" y="1"/>
                    <a:pt x="3" y="1"/>
                  </a:cubicBezTo>
                  <a:lnTo>
                    <a:pt x="0" y="0"/>
                  </a:lnTo>
                  <a:close/>
                </a:path>
              </a:pathLst>
            </a:custGeom>
            <a:solidFill>
              <a:srgbClr val="EBD4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74" name="Group 173"/>
            <p:cNvGrpSpPr/>
            <p:nvPr/>
          </p:nvGrpSpPr>
          <p:grpSpPr>
            <a:xfrm>
              <a:off x="8578051" y="4115972"/>
              <a:ext cx="702492" cy="806837"/>
              <a:chOff x="7316088" y="4220405"/>
              <a:chExt cx="702492" cy="806837"/>
            </a:xfrm>
            <a:solidFill>
              <a:schemeClr val="accent5"/>
            </a:solidFill>
          </p:grpSpPr>
          <p:sp>
            <p:nvSpPr>
              <p:cNvPr id="196" name="Freeform 16"/>
              <p:cNvSpPr>
                <a:spLocks/>
              </p:cNvSpPr>
              <p:nvPr/>
            </p:nvSpPr>
            <p:spPr bwMode="auto">
              <a:xfrm>
                <a:off x="7560049" y="4703919"/>
                <a:ext cx="333610" cy="323323"/>
              </a:xfrm>
              <a:custGeom>
                <a:avLst/>
                <a:gdLst>
                  <a:gd name="T0" fmla="*/ 0 w 96"/>
                  <a:gd name="T1" fmla="*/ 37 h 93"/>
                  <a:gd name="T2" fmla="*/ 19 w 96"/>
                  <a:gd name="T3" fmla="*/ 93 h 93"/>
                  <a:gd name="T4" fmla="*/ 19 w 96"/>
                  <a:gd name="T5" fmla="*/ 93 h 93"/>
                  <a:gd name="T6" fmla="*/ 96 w 96"/>
                  <a:gd name="T7" fmla="*/ 0 h 93"/>
                  <a:gd name="T8" fmla="*/ 0 w 96"/>
                  <a:gd name="T9" fmla="*/ 37 h 93"/>
                </a:gdLst>
                <a:ahLst/>
                <a:cxnLst>
                  <a:cxn ang="0">
                    <a:pos x="T0" y="T1"/>
                  </a:cxn>
                  <a:cxn ang="0">
                    <a:pos x="T2" y="T3"/>
                  </a:cxn>
                  <a:cxn ang="0">
                    <a:pos x="T4" y="T5"/>
                  </a:cxn>
                  <a:cxn ang="0">
                    <a:pos x="T6" y="T7"/>
                  </a:cxn>
                  <a:cxn ang="0">
                    <a:pos x="T8" y="T9"/>
                  </a:cxn>
                </a:cxnLst>
                <a:rect l="0" t="0" r="r" b="b"/>
                <a:pathLst>
                  <a:path w="96" h="93">
                    <a:moveTo>
                      <a:pt x="0" y="37"/>
                    </a:moveTo>
                    <a:cubicBezTo>
                      <a:pt x="12" y="67"/>
                      <a:pt x="19" y="93"/>
                      <a:pt x="19" y="93"/>
                    </a:cubicBezTo>
                    <a:cubicBezTo>
                      <a:pt x="19" y="93"/>
                      <a:pt x="19" y="93"/>
                      <a:pt x="19" y="93"/>
                    </a:cubicBezTo>
                    <a:cubicBezTo>
                      <a:pt x="96" y="0"/>
                      <a:pt x="96" y="0"/>
                      <a:pt x="96" y="0"/>
                    </a:cubicBezTo>
                    <a:lnTo>
                      <a:pt x="0"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7" name="Freeform 21"/>
              <p:cNvSpPr>
                <a:spLocks/>
              </p:cNvSpPr>
              <p:nvPr/>
            </p:nvSpPr>
            <p:spPr bwMode="auto">
              <a:xfrm>
                <a:off x="7420433" y="4461427"/>
                <a:ext cx="473227" cy="242492"/>
              </a:xfrm>
              <a:custGeom>
                <a:avLst/>
                <a:gdLst>
                  <a:gd name="T0" fmla="*/ 0 w 322"/>
                  <a:gd name="T1" fmla="*/ 54 h 165"/>
                  <a:gd name="T2" fmla="*/ 322 w 322"/>
                  <a:gd name="T3" fmla="*/ 165 h 165"/>
                  <a:gd name="T4" fmla="*/ 268 w 322"/>
                  <a:gd name="T5" fmla="*/ 0 h 165"/>
                  <a:gd name="T6" fmla="*/ 0 w 322"/>
                  <a:gd name="T7" fmla="*/ 54 h 165"/>
                </a:gdLst>
                <a:ahLst/>
                <a:cxnLst>
                  <a:cxn ang="0">
                    <a:pos x="T0" y="T1"/>
                  </a:cxn>
                  <a:cxn ang="0">
                    <a:pos x="T2" y="T3"/>
                  </a:cxn>
                  <a:cxn ang="0">
                    <a:pos x="T4" y="T5"/>
                  </a:cxn>
                  <a:cxn ang="0">
                    <a:pos x="T6" y="T7"/>
                  </a:cxn>
                </a:cxnLst>
                <a:rect l="0" t="0" r="r" b="b"/>
                <a:pathLst>
                  <a:path w="322" h="165">
                    <a:moveTo>
                      <a:pt x="0" y="54"/>
                    </a:moveTo>
                    <a:lnTo>
                      <a:pt x="322" y="165"/>
                    </a:lnTo>
                    <a:lnTo>
                      <a:pt x="268" y="0"/>
                    </a:lnTo>
                    <a:lnTo>
                      <a:pt x="0"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8" name="Freeform 22"/>
              <p:cNvSpPr>
                <a:spLocks/>
              </p:cNvSpPr>
              <p:nvPr/>
            </p:nvSpPr>
            <p:spPr bwMode="auto">
              <a:xfrm>
                <a:off x="7316088" y="4224814"/>
                <a:ext cx="251310" cy="313035"/>
              </a:xfrm>
              <a:custGeom>
                <a:avLst/>
                <a:gdLst>
                  <a:gd name="T0" fmla="*/ 0 w 72"/>
                  <a:gd name="T1" fmla="*/ 26 h 90"/>
                  <a:gd name="T2" fmla="*/ 27 w 72"/>
                  <a:gd name="T3" fmla="*/ 90 h 90"/>
                  <a:gd name="T4" fmla="*/ 27 w 72"/>
                  <a:gd name="T5" fmla="*/ 90 h 90"/>
                  <a:gd name="T6" fmla="*/ 72 w 72"/>
                  <a:gd name="T7" fmla="*/ 0 h 90"/>
                  <a:gd name="T8" fmla="*/ 0 w 72"/>
                  <a:gd name="T9" fmla="*/ 26 h 90"/>
                </a:gdLst>
                <a:ahLst/>
                <a:cxnLst>
                  <a:cxn ang="0">
                    <a:pos x="T0" y="T1"/>
                  </a:cxn>
                  <a:cxn ang="0">
                    <a:pos x="T2" y="T3"/>
                  </a:cxn>
                  <a:cxn ang="0">
                    <a:pos x="T4" y="T5"/>
                  </a:cxn>
                  <a:cxn ang="0">
                    <a:pos x="T6" y="T7"/>
                  </a:cxn>
                  <a:cxn ang="0">
                    <a:pos x="T8" y="T9"/>
                  </a:cxn>
                </a:cxnLst>
                <a:rect l="0" t="0" r="r" b="b"/>
                <a:pathLst>
                  <a:path w="72" h="90">
                    <a:moveTo>
                      <a:pt x="0" y="26"/>
                    </a:moveTo>
                    <a:cubicBezTo>
                      <a:pt x="6" y="48"/>
                      <a:pt x="16" y="69"/>
                      <a:pt x="27" y="90"/>
                    </a:cubicBezTo>
                    <a:cubicBezTo>
                      <a:pt x="27" y="90"/>
                      <a:pt x="27" y="90"/>
                      <a:pt x="27" y="90"/>
                    </a:cubicBezTo>
                    <a:cubicBezTo>
                      <a:pt x="72" y="0"/>
                      <a:pt x="72" y="0"/>
                      <a:pt x="72" y="0"/>
                    </a:cubicBezTo>
                    <a:lnTo>
                      <a:pt x="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9" name="Freeform 23"/>
              <p:cNvSpPr>
                <a:spLocks/>
              </p:cNvSpPr>
              <p:nvPr/>
            </p:nvSpPr>
            <p:spPr bwMode="auto">
              <a:xfrm>
                <a:off x="7577685" y="4220405"/>
                <a:ext cx="440895" cy="241022"/>
              </a:xfrm>
              <a:custGeom>
                <a:avLst/>
                <a:gdLst>
                  <a:gd name="T0" fmla="*/ 0 w 300"/>
                  <a:gd name="T1" fmla="*/ 3 h 164"/>
                  <a:gd name="T2" fmla="*/ 161 w 300"/>
                  <a:gd name="T3" fmla="*/ 161 h 164"/>
                  <a:gd name="T4" fmla="*/ 161 w 300"/>
                  <a:gd name="T5" fmla="*/ 164 h 164"/>
                  <a:gd name="T6" fmla="*/ 163 w 300"/>
                  <a:gd name="T7" fmla="*/ 164 h 164"/>
                  <a:gd name="T8" fmla="*/ 300 w 300"/>
                  <a:gd name="T9" fmla="*/ 0 h 164"/>
                  <a:gd name="T10" fmla="*/ 0 w 300"/>
                  <a:gd name="T11" fmla="*/ 3 h 164"/>
                </a:gdLst>
                <a:ahLst/>
                <a:cxnLst>
                  <a:cxn ang="0">
                    <a:pos x="T0" y="T1"/>
                  </a:cxn>
                  <a:cxn ang="0">
                    <a:pos x="T2" y="T3"/>
                  </a:cxn>
                  <a:cxn ang="0">
                    <a:pos x="T4" y="T5"/>
                  </a:cxn>
                  <a:cxn ang="0">
                    <a:pos x="T6" y="T7"/>
                  </a:cxn>
                  <a:cxn ang="0">
                    <a:pos x="T8" y="T9"/>
                  </a:cxn>
                  <a:cxn ang="0">
                    <a:pos x="T10" y="T11"/>
                  </a:cxn>
                </a:cxnLst>
                <a:rect l="0" t="0" r="r" b="b"/>
                <a:pathLst>
                  <a:path w="300" h="164">
                    <a:moveTo>
                      <a:pt x="0" y="3"/>
                    </a:moveTo>
                    <a:lnTo>
                      <a:pt x="161" y="161"/>
                    </a:lnTo>
                    <a:lnTo>
                      <a:pt x="161" y="164"/>
                    </a:lnTo>
                    <a:lnTo>
                      <a:pt x="163" y="164"/>
                    </a:lnTo>
                    <a:lnTo>
                      <a:pt x="300" y="0"/>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75" name="Freeform 28"/>
            <p:cNvSpPr>
              <a:spLocks/>
            </p:cNvSpPr>
            <p:nvPr/>
          </p:nvSpPr>
          <p:spPr bwMode="auto">
            <a:xfrm>
              <a:off x="8964568" y="3461979"/>
              <a:ext cx="205751" cy="327732"/>
            </a:xfrm>
            <a:custGeom>
              <a:avLst/>
              <a:gdLst>
                <a:gd name="T0" fmla="*/ 97 w 140"/>
                <a:gd name="T1" fmla="*/ 0 h 223"/>
                <a:gd name="T2" fmla="*/ 97 w 140"/>
                <a:gd name="T3" fmla="*/ 0 h 223"/>
                <a:gd name="T4" fmla="*/ 0 w 140"/>
                <a:gd name="T5" fmla="*/ 209 h 223"/>
                <a:gd name="T6" fmla="*/ 140 w 140"/>
                <a:gd name="T7" fmla="*/ 223 h 223"/>
                <a:gd name="T8" fmla="*/ 97 w 140"/>
                <a:gd name="T9" fmla="*/ 0 h 223"/>
              </a:gdLst>
              <a:ahLst/>
              <a:cxnLst>
                <a:cxn ang="0">
                  <a:pos x="T0" y="T1"/>
                </a:cxn>
                <a:cxn ang="0">
                  <a:pos x="T2" y="T3"/>
                </a:cxn>
                <a:cxn ang="0">
                  <a:pos x="T4" y="T5"/>
                </a:cxn>
                <a:cxn ang="0">
                  <a:pos x="T6" y="T7"/>
                </a:cxn>
                <a:cxn ang="0">
                  <a:pos x="T8" y="T9"/>
                </a:cxn>
              </a:cxnLst>
              <a:rect l="0" t="0" r="r" b="b"/>
              <a:pathLst>
                <a:path w="140" h="223">
                  <a:moveTo>
                    <a:pt x="97" y="0"/>
                  </a:moveTo>
                  <a:lnTo>
                    <a:pt x="97" y="0"/>
                  </a:lnTo>
                  <a:lnTo>
                    <a:pt x="0" y="209"/>
                  </a:lnTo>
                  <a:lnTo>
                    <a:pt x="140" y="223"/>
                  </a:lnTo>
                  <a:lnTo>
                    <a:pt x="97" y="0"/>
                  </a:lnTo>
                  <a:close/>
                </a:path>
              </a:pathLst>
            </a:custGeom>
            <a:solidFill>
              <a:schemeClr val="accent4">
                <a:lumMod val="20000"/>
                <a:lumOff val="8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6" name="Freeform 31"/>
            <p:cNvSpPr>
              <a:spLocks/>
            </p:cNvSpPr>
            <p:nvPr/>
          </p:nvSpPr>
          <p:spPr bwMode="auto">
            <a:xfrm>
              <a:off x="8578051" y="3769135"/>
              <a:ext cx="386518" cy="346837"/>
            </a:xfrm>
            <a:custGeom>
              <a:avLst/>
              <a:gdLst>
                <a:gd name="T0" fmla="*/ 3 w 263"/>
                <a:gd name="T1" fmla="*/ 78 h 236"/>
                <a:gd name="T2" fmla="*/ 0 w 263"/>
                <a:gd name="T3" fmla="*/ 80 h 236"/>
                <a:gd name="T4" fmla="*/ 176 w 263"/>
                <a:gd name="T5" fmla="*/ 236 h 236"/>
                <a:gd name="T6" fmla="*/ 263 w 263"/>
                <a:gd name="T7" fmla="*/ 0 h 236"/>
                <a:gd name="T8" fmla="*/ 3 w 263"/>
                <a:gd name="T9" fmla="*/ 78 h 236"/>
              </a:gdLst>
              <a:ahLst/>
              <a:cxnLst>
                <a:cxn ang="0">
                  <a:pos x="T0" y="T1"/>
                </a:cxn>
                <a:cxn ang="0">
                  <a:pos x="T2" y="T3"/>
                </a:cxn>
                <a:cxn ang="0">
                  <a:pos x="T4" y="T5"/>
                </a:cxn>
                <a:cxn ang="0">
                  <a:pos x="T6" y="T7"/>
                </a:cxn>
                <a:cxn ang="0">
                  <a:pos x="T8" y="T9"/>
                </a:cxn>
              </a:cxnLst>
              <a:rect l="0" t="0" r="r" b="b"/>
              <a:pathLst>
                <a:path w="263" h="236">
                  <a:moveTo>
                    <a:pt x="3" y="78"/>
                  </a:moveTo>
                  <a:lnTo>
                    <a:pt x="0" y="80"/>
                  </a:lnTo>
                  <a:lnTo>
                    <a:pt x="176" y="236"/>
                  </a:lnTo>
                  <a:lnTo>
                    <a:pt x="263" y="0"/>
                  </a:lnTo>
                  <a:lnTo>
                    <a:pt x="3" y="78"/>
                  </a:lnTo>
                  <a:close/>
                </a:path>
              </a:pathLst>
            </a:custGeom>
            <a:solidFill>
              <a:schemeClr val="accent4">
                <a:lumMod val="20000"/>
                <a:lumOff val="8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77" name="Group 176"/>
            <p:cNvGrpSpPr/>
            <p:nvPr/>
          </p:nvGrpSpPr>
          <p:grpSpPr>
            <a:xfrm>
              <a:off x="8554536" y="3461979"/>
              <a:ext cx="883259" cy="748051"/>
              <a:chOff x="7292573" y="3566412"/>
              <a:chExt cx="883259" cy="748051"/>
            </a:xfrm>
            <a:solidFill>
              <a:schemeClr val="accent4">
                <a:lumMod val="40000"/>
                <a:lumOff val="60000"/>
              </a:schemeClr>
            </a:solidFill>
          </p:grpSpPr>
          <p:sp>
            <p:nvSpPr>
              <p:cNvPr id="192" name="Freeform 29"/>
              <p:cNvSpPr>
                <a:spLocks/>
              </p:cNvSpPr>
              <p:nvPr/>
            </p:nvSpPr>
            <p:spPr bwMode="auto">
              <a:xfrm>
                <a:off x="7427781" y="3604622"/>
                <a:ext cx="274824" cy="268946"/>
              </a:xfrm>
              <a:custGeom>
                <a:avLst/>
                <a:gdLst>
                  <a:gd name="T0" fmla="*/ 63 w 79"/>
                  <a:gd name="T1" fmla="*/ 0 h 77"/>
                  <a:gd name="T2" fmla="*/ 4 w 79"/>
                  <a:gd name="T3" fmla="*/ 45 h 77"/>
                  <a:gd name="T4" fmla="*/ 0 w 79"/>
                  <a:gd name="T5" fmla="*/ 49 h 77"/>
                  <a:gd name="T6" fmla="*/ 79 w 79"/>
                  <a:gd name="T7" fmla="*/ 77 h 77"/>
                  <a:gd name="T8" fmla="*/ 63 w 79"/>
                  <a:gd name="T9" fmla="*/ 0 h 77"/>
                </a:gdLst>
                <a:ahLst/>
                <a:cxnLst>
                  <a:cxn ang="0">
                    <a:pos x="T0" y="T1"/>
                  </a:cxn>
                  <a:cxn ang="0">
                    <a:pos x="T2" y="T3"/>
                  </a:cxn>
                  <a:cxn ang="0">
                    <a:pos x="T4" y="T5"/>
                  </a:cxn>
                  <a:cxn ang="0">
                    <a:pos x="T6" y="T7"/>
                  </a:cxn>
                  <a:cxn ang="0">
                    <a:pos x="T8" y="T9"/>
                  </a:cxn>
                </a:cxnLst>
                <a:rect l="0" t="0" r="r" b="b"/>
                <a:pathLst>
                  <a:path w="79" h="77">
                    <a:moveTo>
                      <a:pt x="63" y="0"/>
                    </a:moveTo>
                    <a:cubicBezTo>
                      <a:pt x="35" y="12"/>
                      <a:pt x="17" y="31"/>
                      <a:pt x="4" y="45"/>
                    </a:cubicBezTo>
                    <a:cubicBezTo>
                      <a:pt x="2" y="46"/>
                      <a:pt x="1" y="47"/>
                      <a:pt x="0" y="49"/>
                    </a:cubicBezTo>
                    <a:cubicBezTo>
                      <a:pt x="79" y="77"/>
                      <a:pt x="79" y="77"/>
                      <a:pt x="79" y="77"/>
                    </a:cubicBezTo>
                    <a:lnTo>
                      <a:pt x="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3" name="Freeform 30"/>
              <p:cNvSpPr>
                <a:spLocks/>
              </p:cNvSpPr>
              <p:nvPr/>
            </p:nvSpPr>
            <p:spPr bwMode="auto">
              <a:xfrm>
                <a:off x="7845161" y="3566412"/>
                <a:ext cx="330671" cy="330671"/>
              </a:xfrm>
              <a:custGeom>
                <a:avLst/>
                <a:gdLst>
                  <a:gd name="T0" fmla="*/ 95 w 95"/>
                  <a:gd name="T1" fmla="*/ 37 h 95"/>
                  <a:gd name="T2" fmla="*/ 0 w 95"/>
                  <a:gd name="T3" fmla="*/ 0 h 95"/>
                  <a:gd name="T4" fmla="*/ 19 w 95"/>
                  <a:gd name="T5" fmla="*/ 95 h 95"/>
                  <a:gd name="T6" fmla="*/ 95 w 95"/>
                  <a:gd name="T7" fmla="*/ 37 h 95"/>
                </a:gdLst>
                <a:ahLst/>
                <a:cxnLst>
                  <a:cxn ang="0">
                    <a:pos x="T0" y="T1"/>
                  </a:cxn>
                  <a:cxn ang="0">
                    <a:pos x="T2" y="T3"/>
                  </a:cxn>
                  <a:cxn ang="0">
                    <a:pos x="T4" y="T5"/>
                  </a:cxn>
                  <a:cxn ang="0">
                    <a:pos x="T6" y="T7"/>
                  </a:cxn>
                </a:cxnLst>
                <a:rect l="0" t="0" r="r" b="b"/>
                <a:pathLst>
                  <a:path w="95" h="95">
                    <a:moveTo>
                      <a:pt x="95" y="37"/>
                    </a:moveTo>
                    <a:cubicBezTo>
                      <a:pt x="74" y="19"/>
                      <a:pt x="44" y="1"/>
                      <a:pt x="0" y="0"/>
                    </a:cubicBezTo>
                    <a:cubicBezTo>
                      <a:pt x="19" y="95"/>
                      <a:pt x="19" y="95"/>
                      <a:pt x="19" y="95"/>
                    </a:cubicBezTo>
                    <a:lnTo>
                      <a:pt x="95"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4" name="Freeform 32"/>
              <p:cNvSpPr>
                <a:spLocks/>
              </p:cNvSpPr>
              <p:nvPr/>
            </p:nvSpPr>
            <p:spPr bwMode="auto">
              <a:xfrm>
                <a:off x="7292573" y="3991140"/>
                <a:ext cx="282173" cy="323323"/>
              </a:xfrm>
              <a:custGeom>
                <a:avLst/>
                <a:gdLst>
                  <a:gd name="T0" fmla="*/ 7 w 81"/>
                  <a:gd name="T1" fmla="*/ 0 h 93"/>
                  <a:gd name="T2" fmla="*/ 0 w 81"/>
                  <a:gd name="T3" fmla="*/ 51 h 93"/>
                  <a:gd name="T4" fmla="*/ 7 w 81"/>
                  <a:gd name="T5" fmla="*/ 93 h 93"/>
                  <a:gd name="T6" fmla="*/ 81 w 81"/>
                  <a:gd name="T7" fmla="*/ 66 h 93"/>
                  <a:gd name="T8" fmla="*/ 7 w 81"/>
                  <a:gd name="T9" fmla="*/ 0 h 93"/>
                </a:gdLst>
                <a:ahLst/>
                <a:cxnLst>
                  <a:cxn ang="0">
                    <a:pos x="T0" y="T1"/>
                  </a:cxn>
                  <a:cxn ang="0">
                    <a:pos x="T2" y="T3"/>
                  </a:cxn>
                  <a:cxn ang="0">
                    <a:pos x="T4" y="T5"/>
                  </a:cxn>
                  <a:cxn ang="0">
                    <a:pos x="T6" y="T7"/>
                  </a:cxn>
                  <a:cxn ang="0">
                    <a:pos x="T8" y="T9"/>
                  </a:cxn>
                </a:cxnLst>
                <a:rect l="0" t="0" r="r" b="b"/>
                <a:pathLst>
                  <a:path w="81" h="93">
                    <a:moveTo>
                      <a:pt x="7" y="0"/>
                    </a:moveTo>
                    <a:cubicBezTo>
                      <a:pt x="3" y="15"/>
                      <a:pt x="0" y="33"/>
                      <a:pt x="0" y="51"/>
                    </a:cubicBezTo>
                    <a:cubicBezTo>
                      <a:pt x="0" y="65"/>
                      <a:pt x="3" y="79"/>
                      <a:pt x="7" y="93"/>
                    </a:cubicBezTo>
                    <a:cubicBezTo>
                      <a:pt x="81" y="66"/>
                      <a:pt x="81" y="66"/>
                      <a:pt x="81" y="66"/>
                    </a:cubicBez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5" name="Freeform 33"/>
              <p:cNvSpPr>
                <a:spLocks/>
              </p:cNvSpPr>
              <p:nvPr/>
            </p:nvSpPr>
            <p:spPr bwMode="auto">
              <a:xfrm>
                <a:off x="7574746" y="3873568"/>
                <a:ext cx="336550" cy="346837"/>
              </a:xfrm>
              <a:custGeom>
                <a:avLst/>
                <a:gdLst>
                  <a:gd name="T0" fmla="*/ 87 w 229"/>
                  <a:gd name="T1" fmla="*/ 0 h 236"/>
                  <a:gd name="T2" fmla="*/ 0 w 229"/>
                  <a:gd name="T3" fmla="*/ 236 h 236"/>
                  <a:gd name="T4" fmla="*/ 0 w 229"/>
                  <a:gd name="T5" fmla="*/ 236 h 236"/>
                  <a:gd name="T6" fmla="*/ 229 w 229"/>
                  <a:gd name="T7" fmla="*/ 16 h 236"/>
                  <a:gd name="T8" fmla="*/ 227 w 229"/>
                  <a:gd name="T9" fmla="*/ 14 h 236"/>
                  <a:gd name="T10" fmla="*/ 87 w 229"/>
                  <a:gd name="T11" fmla="*/ 0 h 236"/>
                </a:gdLst>
                <a:ahLst/>
                <a:cxnLst>
                  <a:cxn ang="0">
                    <a:pos x="T0" y="T1"/>
                  </a:cxn>
                  <a:cxn ang="0">
                    <a:pos x="T2" y="T3"/>
                  </a:cxn>
                  <a:cxn ang="0">
                    <a:pos x="T4" y="T5"/>
                  </a:cxn>
                  <a:cxn ang="0">
                    <a:pos x="T6" y="T7"/>
                  </a:cxn>
                  <a:cxn ang="0">
                    <a:pos x="T8" y="T9"/>
                  </a:cxn>
                  <a:cxn ang="0">
                    <a:pos x="T10" y="T11"/>
                  </a:cxn>
                </a:cxnLst>
                <a:rect l="0" t="0" r="r" b="b"/>
                <a:pathLst>
                  <a:path w="229" h="236">
                    <a:moveTo>
                      <a:pt x="87" y="0"/>
                    </a:moveTo>
                    <a:lnTo>
                      <a:pt x="0" y="236"/>
                    </a:lnTo>
                    <a:lnTo>
                      <a:pt x="0" y="236"/>
                    </a:lnTo>
                    <a:lnTo>
                      <a:pt x="229" y="16"/>
                    </a:lnTo>
                    <a:lnTo>
                      <a:pt x="227" y="14"/>
                    </a:lnTo>
                    <a:lnTo>
                      <a:pt x="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78" name="Freeform 59"/>
            <p:cNvSpPr>
              <a:spLocks/>
            </p:cNvSpPr>
            <p:nvPr/>
          </p:nvSpPr>
          <p:spPr bwMode="auto">
            <a:xfrm>
              <a:off x="8888146" y="4922809"/>
              <a:ext cx="211629" cy="261597"/>
            </a:xfrm>
            <a:custGeom>
              <a:avLst/>
              <a:gdLst>
                <a:gd name="T0" fmla="*/ 0 w 144"/>
                <a:gd name="T1" fmla="*/ 0 h 178"/>
                <a:gd name="T2" fmla="*/ 0 w 144"/>
                <a:gd name="T3" fmla="*/ 116 h 178"/>
                <a:gd name="T4" fmla="*/ 50 w 144"/>
                <a:gd name="T5" fmla="*/ 157 h 178"/>
                <a:gd name="T6" fmla="*/ 50 w 144"/>
                <a:gd name="T7" fmla="*/ 178 h 178"/>
                <a:gd name="T8" fmla="*/ 144 w 144"/>
                <a:gd name="T9" fmla="*/ 178 h 178"/>
                <a:gd name="T10" fmla="*/ 144 w 144"/>
                <a:gd name="T11" fmla="*/ 0 h 178"/>
                <a:gd name="T12" fmla="*/ 0 w 144"/>
                <a:gd name="T13" fmla="*/ 0 h 178"/>
              </a:gdLst>
              <a:ahLst/>
              <a:cxnLst>
                <a:cxn ang="0">
                  <a:pos x="T0" y="T1"/>
                </a:cxn>
                <a:cxn ang="0">
                  <a:pos x="T2" y="T3"/>
                </a:cxn>
                <a:cxn ang="0">
                  <a:pos x="T4" y="T5"/>
                </a:cxn>
                <a:cxn ang="0">
                  <a:pos x="T6" y="T7"/>
                </a:cxn>
                <a:cxn ang="0">
                  <a:pos x="T8" y="T9"/>
                </a:cxn>
                <a:cxn ang="0">
                  <a:pos x="T10" y="T11"/>
                </a:cxn>
                <a:cxn ang="0">
                  <a:pos x="T12" y="T13"/>
                </a:cxn>
              </a:cxnLst>
              <a:rect l="0" t="0" r="r" b="b"/>
              <a:pathLst>
                <a:path w="144" h="178">
                  <a:moveTo>
                    <a:pt x="0" y="0"/>
                  </a:moveTo>
                  <a:lnTo>
                    <a:pt x="0" y="116"/>
                  </a:lnTo>
                  <a:lnTo>
                    <a:pt x="50" y="157"/>
                  </a:lnTo>
                  <a:lnTo>
                    <a:pt x="50" y="178"/>
                  </a:lnTo>
                  <a:lnTo>
                    <a:pt x="144" y="178"/>
                  </a:lnTo>
                  <a:lnTo>
                    <a:pt x="144" y="0"/>
                  </a:lnTo>
                  <a:lnTo>
                    <a:pt x="0" y="0"/>
                  </a:lnTo>
                  <a:close/>
                </a:path>
              </a:pathLst>
            </a:custGeom>
            <a:solidFill>
              <a:schemeClr val="tx1">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9" name="Freeform 60"/>
            <p:cNvSpPr>
              <a:spLocks/>
            </p:cNvSpPr>
            <p:nvPr/>
          </p:nvSpPr>
          <p:spPr bwMode="auto">
            <a:xfrm>
              <a:off x="9099776" y="4922809"/>
              <a:ext cx="220447" cy="261597"/>
            </a:xfrm>
            <a:custGeom>
              <a:avLst/>
              <a:gdLst>
                <a:gd name="T0" fmla="*/ 0 w 150"/>
                <a:gd name="T1" fmla="*/ 0 h 178"/>
                <a:gd name="T2" fmla="*/ 0 w 150"/>
                <a:gd name="T3" fmla="*/ 178 h 178"/>
                <a:gd name="T4" fmla="*/ 3 w 150"/>
                <a:gd name="T5" fmla="*/ 178 h 178"/>
                <a:gd name="T6" fmla="*/ 100 w 150"/>
                <a:gd name="T7" fmla="*/ 178 h 178"/>
                <a:gd name="T8" fmla="*/ 100 w 150"/>
                <a:gd name="T9" fmla="*/ 157 h 178"/>
                <a:gd name="T10" fmla="*/ 150 w 150"/>
                <a:gd name="T11" fmla="*/ 116 h 178"/>
                <a:gd name="T12" fmla="*/ 150 w 150"/>
                <a:gd name="T13" fmla="*/ 0 h 178"/>
                <a:gd name="T14" fmla="*/ 0 w 150"/>
                <a:gd name="T15" fmla="*/ 0 h 1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0" h="178">
                  <a:moveTo>
                    <a:pt x="0" y="0"/>
                  </a:moveTo>
                  <a:lnTo>
                    <a:pt x="0" y="178"/>
                  </a:lnTo>
                  <a:lnTo>
                    <a:pt x="3" y="178"/>
                  </a:lnTo>
                  <a:lnTo>
                    <a:pt x="100" y="178"/>
                  </a:lnTo>
                  <a:lnTo>
                    <a:pt x="100" y="157"/>
                  </a:lnTo>
                  <a:lnTo>
                    <a:pt x="150" y="116"/>
                  </a:lnTo>
                  <a:lnTo>
                    <a:pt x="150" y="0"/>
                  </a:lnTo>
                  <a:lnTo>
                    <a:pt x="0"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0" name="Freeform 9"/>
            <p:cNvSpPr>
              <a:spLocks/>
            </p:cNvSpPr>
            <p:nvPr/>
          </p:nvSpPr>
          <p:spPr bwMode="auto">
            <a:xfrm>
              <a:off x="9155623" y="4537761"/>
              <a:ext cx="313035" cy="180767"/>
            </a:xfrm>
            <a:custGeom>
              <a:avLst/>
              <a:gdLst>
                <a:gd name="T0" fmla="*/ 0 w 90"/>
                <a:gd name="T1" fmla="*/ 18 h 52"/>
                <a:gd name="T2" fmla="*/ 67 w 90"/>
                <a:gd name="T3" fmla="*/ 52 h 52"/>
                <a:gd name="T4" fmla="*/ 83 w 90"/>
                <a:gd name="T5" fmla="*/ 16 h 52"/>
                <a:gd name="T6" fmla="*/ 90 w 90"/>
                <a:gd name="T7" fmla="*/ 3 h 52"/>
                <a:gd name="T8" fmla="*/ 90 w 90"/>
                <a:gd name="T9" fmla="*/ 0 h 52"/>
                <a:gd name="T10" fmla="*/ 0 w 90"/>
                <a:gd name="T11" fmla="*/ 18 h 52"/>
              </a:gdLst>
              <a:ahLst/>
              <a:cxnLst>
                <a:cxn ang="0">
                  <a:pos x="T0" y="T1"/>
                </a:cxn>
                <a:cxn ang="0">
                  <a:pos x="T2" y="T3"/>
                </a:cxn>
                <a:cxn ang="0">
                  <a:pos x="T4" y="T5"/>
                </a:cxn>
                <a:cxn ang="0">
                  <a:pos x="T6" y="T7"/>
                </a:cxn>
                <a:cxn ang="0">
                  <a:pos x="T8" y="T9"/>
                </a:cxn>
                <a:cxn ang="0">
                  <a:pos x="T10" y="T11"/>
                </a:cxn>
              </a:cxnLst>
              <a:rect l="0" t="0" r="r" b="b"/>
              <a:pathLst>
                <a:path w="90" h="52">
                  <a:moveTo>
                    <a:pt x="0" y="18"/>
                  </a:moveTo>
                  <a:cubicBezTo>
                    <a:pt x="67" y="52"/>
                    <a:pt x="67" y="52"/>
                    <a:pt x="67" y="52"/>
                  </a:cubicBezTo>
                  <a:cubicBezTo>
                    <a:pt x="71" y="40"/>
                    <a:pt x="77" y="28"/>
                    <a:pt x="83" y="16"/>
                  </a:cubicBezTo>
                  <a:cubicBezTo>
                    <a:pt x="86" y="12"/>
                    <a:pt x="88" y="8"/>
                    <a:pt x="90" y="3"/>
                  </a:cubicBezTo>
                  <a:cubicBezTo>
                    <a:pt x="90" y="0"/>
                    <a:pt x="90" y="0"/>
                    <a:pt x="90" y="0"/>
                  </a:cubicBezTo>
                  <a:lnTo>
                    <a:pt x="0" y="18"/>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1" name="Freeform 25"/>
            <p:cNvSpPr>
              <a:spLocks/>
            </p:cNvSpPr>
            <p:nvPr/>
          </p:nvSpPr>
          <p:spPr bwMode="auto">
            <a:xfrm>
              <a:off x="8836709" y="3792649"/>
              <a:ext cx="440895" cy="327732"/>
            </a:xfrm>
            <a:custGeom>
              <a:avLst/>
              <a:gdLst>
                <a:gd name="T0" fmla="*/ 229 w 300"/>
                <a:gd name="T1" fmla="*/ 0 h 223"/>
                <a:gd name="T2" fmla="*/ 0 w 300"/>
                <a:gd name="T3" fmla="*/ 220 h 223"/>
                <a:gd name="T4" fmla="*/ 2 w 300"/>
                <a:gd name="T5" fmla="*/ 223 h 223"/>
                <a:gd name="T6" fmla="*/ 300 w 300"/>
                <a:gd name="T7" fmla="*/ 220 h 223"/>
                <a:gd name="T8" fmla="*/ 229 w 300"/>
                <a:gd name="T9" fmla="*/ 0 h 223"/>
                <a:gd name="T10" fmla="*/ 229 w 300"/>
                <a:gd name="T11" fmla="*/ 0 h 223"/>
              </a:gdLst>
              <a:ahLst/>
              <a:cxnLst>
                <a:cxn ang="0">
                  <a:pos x="T0" y="T1"/>
                </a:cxn>
                <a:cxn ang="0">
                  <a:pos x="T2" y="T3"/>
                </a:cxn>
                <a:cxn ang="0">
                  <a:pos x="T4" y="T5"/>
                </a:cxn>
                <a:cxn ang="0">
                  <a:pos x="T6" y="T7"/>
                </a:cxn>
                <a:cxn ang="0">
                  <a:pos x="T8" y="T9"/>
                </a:cxn>
                <a:cxn ang="0">
                  <a:pos x="T10" y="T11"/>
                </a:cxn>
              </a:cxnLst>
              <a:rect l="0" t="0" r="r" b="b"/>
              <a:pathLst>
                <a:path w="300" h="223">
                  <a:moveTo>
                    <a:pt x="229" y="0"/>
                  </a:moveTo>
                  <a:lnTo>
                    <a:pt x="0" y="220"/>
                  </a:lnTo>
                  <a:lnTo>
                    <a:pt x="2" y="223"/>
                  </a:lnTo>
                  <a:lnTo>
                    <a:pt x="300" y="220"/>
                  </a:lnTo>
                  <a:lnTo>
                    <a:pt x="229" y="0"/>
                  </a:lnTo>
                  <a:lnTo>
                    <a:pt x="229" y="0"/>
                  </a:ln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82" name="Group 181"/>
            <p:cNvGrpSpPr/>
            <p:nvPr/>
          </p:nvGrpSpPr>
          <p:grpSpPr>
            <a:xfrm>
              <a:off x="8672108" y="3591308"/>
              <a:ext cx="971438" cy="1008179"/>
              <a:chOff x="7410145" y="3695741"/>
              <a:chExt cx="971438" cy="1008179"/>
            </a:xfrm>
            <a:solidFill>
              <a:schemeClr val="accent6"/>
            </a:solidFill>
          </p:grpSpPr>
          <p:grpSp>
            <p:nvGrpSpPr>
              <p:cNvPr id="188" name="Group 187"/>
              <p:cNvGrpSpPr/>
              <p:nvPr/>
            </p:nvGrpSpPr>
            <p:grpSpPr>
              <a:xfrm>
                <a:off x="7410145" y="3695741"/>
                <a:ext cx="971438" cy="845047"/>
                <a:chOff x="7410145" y="3695741"/>
                <a:chExt cx="971438" cy="845047"/>
              </a:xfrm>
              <a:grpFill/>
            </p:grpSpPr>
            <p:sp>
              <p:nvSpPr>
                <p:cNvPr id="190" name="Freeform 18"/>
                <p:cNvSpPr>
                  <a:spLocks/>
                </p:cNvSpPr>
                <p:nvPr/>
              </p:nvSpPr>
              <p:spPr bwMode="auto">
                <a:xfrm>
                  <a:off x="7911295" y="3695741"/>
                  <a:ext cx="470288" cy="364473"/>
                </a:xfrm>
                <a:custGeom>
                  <a:avLst/>
                  <a:gdLst>
                    <a:gd name="T0" fmla="*/ 134 w 135"/>
                    <a:gd name="T1" fmla="*/ 105 h 105"/>
                    <a:gd name="T2" fmla="*/ 135 w 135"/>
                    <a:gd name="T3" fmla="*/ 105 h 105"/>
                    <a:gd name="T4" fmla="*/ 95 w 135"/>
                    <a:gd name="T5" fmla="*/ 19 h 105"/>
                    <a:gd name="T6" fmla="*/ 76 w 135"/>
                    <a:gd name="T7" fmla="*/ 0 h 105"/>
                    <a:gd name="T8" fmla="*/ 0 w 135"/>
                    <a:gd name="T9" fmla="*/ 58 h 105"/>
                    <a:gd name="T10" fmla="*/ 134 w 135"/>
                    <a:gd name="T11" fmla="*/ 105 h 105"/>
                  </a:gdLst>
                  <a:ahLst/>
                  <a:cxnLst>
                    <a:cxn ang="0">
                      <a:pos x="T0" y="T1"/>
                    </a:cxn>
                    <a:cxn ang="0">
                      <a:pos x="T2" y="T3"/>
                    </a:cxn>
                    <a:cxn ang="0">
                      <a:pos x="T4" y="T5"/>
                    </a:cxn>
                    <a:cxn ang="0">
                      <a:pos x="T6" y="T7"/>
                    </a:cxn>
                    <a:cxn ang="0">
                      <a:pos x="T8" y="T9"/>
                    </a:cxn>
                    <a:cxn ang="0">
                      <a:pos x="T10" y="T11"/>
                    </a:cxn>
                  </a:cxnLst>
                  <a:rect l="0" t="0" r="r" b="b"/>
                  <a:pathLst>
                    <a:path w="135" h="105">
                      <a:moveTo>
                        <a:pt x="134" y="105"/>
                      </a:moveTo>
                      <a:cubicBezTo>
                        <a:pt x="135" y="105"/>
                        <a:pt x="135" y="105"/>
                        <a:pt x="135" y="105"/>
                      </a:cubicBezTo>
                      <a:cubicBezTo>
                        <a:pt x="129" y="67"/>
                        <a:pt x="112" y="36"/>
                        <a:pt x="95" y="19"/>
                      </a:cubicBezTo>
                      <a:cubicBezTo>
                        <a:pt x="90" y="13"/>
                        <a:pt x="83" y="6"/>
                        <a:pt x="76" y="0"/>
                      </a:cubicBezTo>
                      <a:cubicBezTo>
                        <a:pt x="0" y="58"/>
                        <a:pt x="0" y="58"/>
                        <a:pt x="0" y="58"/>
                      </a:cubicBezTo>
                      <a:lnTo>
                        <a:pt x="134"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1" name="Freeform 20"/>
                <p:cNvSpPr>
                  <a:spLocks/>
                </p:cNvSpPr>
                <p:nvPr/>
              </p:nvSpPr>
              <p:spPr bwMode="auto">
                <a:xfrm>
                  <a:off x="7410145" y="4220405"/>
                  <a:ext cx="404153" cy="320383"/>
                </a:xfrm>
                <a:custGeom>
                  <a:avLst/>
                  <a:gdLst>
                    <a:gd name="T0" fmla="*/ 275 w 275"/>
                    <a:gd name="T1" fmla="*/ 164 h 218"/>
                    <a:gd name="T2" fmla="*/ 275 w 275"/>
                    <a:gd name="T3" fmla="*/ 161 h 218"/>
                    <a:gd name="T4" fmla="*/ 112 w 275"/>
                    <a:gd name="T5" fmla="*/ 0 h 218"/>
                    <a:gd name="T6" fmla="*/ 107 w 275"/>
                    <a:gd name="T7" fmla="*/ 3 h 218"/>
                    <a:gd name="T8" fmla="*/ 0 w 275"/>
                    <a:gd name="T9" fmla="*/ 216 h 218"/>
                    <a:gd name="T10" fmla="*/ 7 w 275"/>
                    <a:gd name="T11" fmla="*/ 218 h 218"/>
                    <a:gd name="T12" fmla="*/ 275 w 275"/>
                    <a:gd name="T13" fmla="*/ 164 h 218"/>
                  </a:gdLst>
                  <a:ahLst/>
                  <a:cxnLst>
                    <a:cxn ang="0">
                      <a:pos x="T0" y="T1"/>
                    </a:cxn>
                    <a:cxn ang="0">
                      <a:pos x="T2" y="T3"/>
                    </a:cxn>
                    <a:cxn ang="0">
                      <a:pos x="T4" y="T5"/>
                    </a:cxn>
                    <a:cxn ang="0">
                      <a:pos x="T6" y="T7"/>
                    </a:cxn>
                    <a:cxn ang="0">
                      <a:pos x="T8" y="T9"/>
                    </a:cxn>
                    <a:cxn ang="0">
                      <a:pos x="T10" y="T11"/>
                    </a:cxn>
                    <a:cxn ang="0">
                      <a:pos x="T12" y="T13"/>
                    </a:cxn>
                  </a:cxnLst>
                  <a:rect l="0" t="0" r="r" b="b"/>
                  <a:pathLst>
                    <a:path w="275" h="218">
                      <a:moveTo>
                        <a:pt x="275" y="164"/>
                      </a:moveTo>
                      <a:lnTo>
                        <a:pt x="275" y="161"/>
                      </a:lnTo>
                      <a:lnTo>
                        <a:pt x="112" y="0"/>
                      </a:lnTo>
                      <a:lnTo>
                        <a:pt x="107" y="3"/>
                      </a:lnTo>
                      <a:lnTo>
                        <a:pt x="0" y="216"/>
                      </a:lnTo>
                      <a:lnTo>
                        <a:pt x="7" y="218"/>
                      </a:lnTo>
                      <a:lnTo>
                        <a:pt x="275" y="1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89" name="Freeform 17"/>
              <p:cNvSpPr>
                <a:spLocks/>
              </p:cNvSpPr>
              <p:nvPr/>
            </p:nvSpPr>
            <p:spPr bwMode="auto">
              <a:xfrm>
                <a:off x="7814299" y="4401172"/>
                <a:ext cx="361534" cy="302748"/>
              </a:xfrm>
              <a:custGeom>
                <a:avLst/>
                <a:gdLst>
                  <a:gd name="T0" fmla="*/ 0 w 246"/>
                  <a:gd name="T1" fmla="*/ 41 h 206"/>
                  <a:gd name="T2" fmla="*/ 54 w 246"/>
                  <a:gd name="T3" fmla="*/ 206 h 206"/>
                  <a:gd name="T4" fmla="*/ 246 w 246"/>
                  <a:gd name="T5" fmla="*/ 0 h 206"/>
                  <a:gd name="T6" fmla="*/ 7 w 246"/>
                  <a:gd name="T7" fmla="*/ 38 h 206"/>
                  <a:gd name="T8" fmla="*/ 0 w 246"/>
                  <a:gd name="T9" fmla="*/ 41 h 206"/>
                </a:gdLst>
                <a:ahLst/>
                <a:cxnLst>
                  <a:cxn ang="0">
                    <a:pos x="T0" y="T1"/>
                  </a:cxn>
                  <a:cxn ang="0">
                    <a:pos x="T2" y="T3"/>
                  </a:cxn>
                  <a:cxn ang="0">
                    <a:pos x="T4" y="T5"/>
                  </a:cxn>
                  <a:cxn ang="0">
                    <a:pos x="T6" y="T7"/>
                  </a:cxn>
                  <a:cxn ang="0">
                    <a:pos x="T8" y="T9"/>
                  </a:cxn>
                </a:cxnLst>
                <a:rect l="0" t="0" r="r" b="b"/>
                <a:pathLst>
                  <a:path w="246" h="206">
                    <a:moveTo>
                      <a:pt x="0" y="41"/>
                    </a:moveTo>
                    <a:lnTo>
                      <a:pt x="54" y="206"/>
                    </a:lnTo>
                    <a:lnTo>
                      <a:pt x="246" y="0"/>
                    </a:lnTo>
                    <a:lnTo>
                      <a:pt x="7" y="38"/>
                    </a:lnTo>
                    <a:lnTo>
                      <a:pt x="0"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83" name="Group 182"/>
            <p:cNvGrpSpPr/>
            <p:nvPr/>
          </p:nvGrpSpPr>
          <p:grpSpPr>
            <a:xfrm>
              <a:off x="8676517" y="3792649"/>
              <a:ext cx="962620" cy="936166"/>
              <a:chOff x="7414554" y="3897082"/>
              <a:chExt cx="962620" cy="936166"/>
            </a:xfrm>
            <a:solidFill>
              <a:schemeClr val="bg2"/>
            </a:solidFill>
          </p:grpSpPr>
          <p:sp>
            <p:nvSpPr>
              <p:cNvPr id="184" name="Freeform 24"/>
              <p:cNvSpPr>
                <a:spLocks/>
              </p:cNvSpPr>
              <p:nvPr/>
            </p:nvSpPr>
            <p:spPr bwMode="auto">
              <a:xfrm>
                <a:off x="7414554" y="4540788"/>
                <a:ext cx="479105" cy="292460"/>
              </a:xfrm>
              <a:custGeom>
                <a:avLst/>
                <a:gdLst>
                  <a:gd name="T0" fmla="*/ 2 w 138"/>
                  <a:gd name="T1" fmla="*/ 0 h 84"/>
                  <a:gd name="T2" fmla="*/ 0 w 138"/>
                  <a:gd name="T3" fmla="*/ 0 h 84"/>
                  <a:gd name="T4" fmla="*/ 24 w 138"/>
                  <a:gd name="T5" fmla="*/ 45 h 84"/>
                  <a:gd name="T6" fmla="*/ 42 w 138"/>
                  <a:gd name="T7" fmla="*/ 84 h 84"/>
                  <a:gd name="T8" fmla="*/ 138 w 138"/>
                  <a:gd name="T9" fmla="*/ 47 h 84"/>
                  <a:gd name="T10" fmla="*/ 2 w 138"/>
                  <a:gd name="T11" fmla="*/ 0 h 84"/>
                </a:gdLst>
                <a:ahLst/>
                <a:cxnLst>
                  <a:cxn ang="0">
                    <a:pos x="T0" y="T1"/>
                  </a:cxn>
                  <a:cxn ang="0">
                    <a:pos x="T2" y="T3"/>
                  </a:cxn>
                  <a:cxn ang="0">
                    <a:pos x="T4" y="T5"/>
                  </a:cxn>
                  <a:cxn ang="0">
                    <a:pos x="T6" y="T7"/>
                  </a:cxn>
                  <a:cxn ang="0">
                    <a:pos x="T8" y="T9"/>
                  </a:cxn>
                  <a:cxn ang="0">
                    <a:pos x="T10" y="T11"/>
                  </a:cxn>
                </a:cxnLst>
                <a:rect l="0" t="0" r="r" b="b"/>
                <a:pathLst>
                  <a:path w="138" h="84">
                    <a:moveTo>
                      <a:pt x="2" y="0"/>
                    </a:moveTo>
                    <a:cubicBezTo>
                      <a:pt x="0" y="0"/>
                      <a:pt x="0" y="0"/>
                      <a:pt x="0" y="0"/>
                    </a:cubicBezTo>
                    <a:cubicBezTo>
                      <a:pt x="8" y="16"/>
                      <a:pt x="17" y="31"/>
                      <a:pt x="24" y="45"/>
                    </a:cubicBezTo>
                    <a:cubicBezTo>
                      <a:pt x="31" y="57"/>
                      <a:pt x="37" y="71"/>
                      <a:pt x="42" y="84"/>
                    </a:cubicBezTo>
                    <a:cubicBezTo>
                      <a:pt x="138" y="47"/>
                      <a:pt x="138" y="47"/>
                      <a:pt x="138" y="47"/>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85" name="Group 184"/>
              <p:cNvGrpSpPr/>
              <p:nvPr/>
            </p:nvGrpSpPr>
            <p:grpSpPr>
              <a:xfrm>
                <a:off x="7817238" y="3897082"/>
                <a:ext cx="559936" cy="564345"/>
                <a:chOff x="7817238" y="3897082"/>
                <a:chExt cx="559936" cy="564345"/>
              </a:xfrm>
              <a:grpFill/>
            </p:grpSpPr>
            <p:sp>
              <p:nvSpPr>
                <p:cNvPr id="186" name="Freeform 26"/>
                <p:cNvSpPr>
                  <a:spLocks/>
                </p:cNvSpPr>
                <p:nvPr/>
              </p:nvSpPr>
              <p:spPr bwMode="auto">
                <a:xfrm>
                  <a:off x="7817238" y="4220405"/>
                  <a:ext cx="358594" cy="241022"/>
                </a:xfrm>
                <a:custGeom>
                  <a:avLst/>
                  <a:gdLst>
                    <a:gd name="T0" fmla="*/ 0 w 244"/>
                    <a:gd name="T1" fmla="*/ 164 h 164"/>
                    <a:gd name="T2" fmla="*/ 5 w 244"/>
                    <a:gd name="T3" fmla="*/ 161 h 164"/>
                    <a:gd name="T4" fmla="*/ 244 w 244"/>
                    <a:gd name="T5" fmla="*/ 123 h 164"/>
                    <a:gd name="T6" fmla="*/ 137 w 244"/>
                    <a:gd name="T7" fmla="*/ 0 h 164"/>
                    <a:gd name="T8" fmla="*/ 0 w 244"/>
                    <a:gd name="T9" fmla="*/ 164 h 164"/>
                  </a:gdLst>
                  <a:ahLst/>
                  <a:cxnLst>
                    <a:cxn ang="0">
                      <a:pos x="T0" y="T1"/>
                    </a:cxn>
                    <a:cxn ang="0">
                      <a:pos x="T2" y="T3"/>
                    </a:cxn>
                    <a:cxn ang="0">
                      <a:pos x="T4" y="T5"/>
                    </a:cxn>
                    <a:cxn ang="0">
                      <a:pos x="T6" y="T7"/>
                    </a:cxn>
                    <a:cxn ang="0">
                      <a:pos x="T8" y="T9"/>
                    </a:cxn>
                  </a:cxnLst>
                  <a:rect l="0" t="0" r="r" b="b"/>
                  <a:pathLst>
                    <a:path w="244" h="164">
                      <a:moveTo>
                        <a:pt x="0" y="164"/>
                      </a:moveTo>
                      <a:lnTo>
                        <a:pt x="5" y="161"/>
                      </a:lnTo>
                      <a:lnTo>
                        <a:pt x="244" y="123"/>
                      </a:lnTo>
                      <a:lnTo>
                        <a:pt x="137" y="0"/>
                      </a:lnTo>
                      <a:lnTo>
                        <a:pt x="0" y="1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7" name="Freeform 27"/>
                <p:cNvSpPr>
                  <a:spLocks/>
                </p:cNvSpPr>
                <p:nvPr/>
              </p:nvSpPr>
              <p:spPr bwMode="auto">
                <a:xfrm>
                  <a:off x="7911295" y="3897082"/>
                  <a:ext cx="465879" cy="323323"/>
                </a:xfrm>
                <a:custGeom>
                  <a:avLst/>
                  <a:gdLst>
                    <a:gd name="T0" fmla="*/ 317 w 317"/>
                    <a:gd name="T1" fmla="*/ 111 h 220"/>
                    <a:gd name="T2" fmla="*/ 0 w 317"/>
                    <a:gd name="T3" fmla="*/ 0 h 220"/>
                    <a:gd name="T4" fmla="*/ 71 w 317"/>
                    <a:gd name="T5" fmla="*/ 220 h 220"/>
                    <a:gd name="T6" fmla="*/ 73 w 317"/>
                    <a:gd name="T7" fmla="*/ 220 h 220"/>
                    <a:gd name="T8" fmla="*/ 317 w 317"/>
                    <a:gd name="T9" fmla="*/ 111 h 220"/>
                  </a:gdLst>
                  <a:ahLst/>
                  <a:cxnLst>
                    <a:cxn ang="0">
                      <a:pos x="T0" y="T1"/>
                    </a:cxn>
                    <a:cxn ang="0">
                      <a:pos x="T2" y="T3"/>
                    </a:cxn>
                    <a:cxn ang="0">
                      <a:pos x="T4" y="T5"/>
                    </a:cxn>
                    <a:cxn ang="0">
                      <a:pos x="T6" y="T7"/>
                    </a:cxn>
                    <a:cxn ang="0">
                      <a:pos x="T8" y="T9"/>
                    </a:cxn>
                  </a:cxnLst>
                  <a:rect l="0" t="0" r="r" b="b"/>
                  <a:pathLst>
                    <a:path w="317" h="220">
                      <a:moveTo>
                        <a:pt x="317" y="111"/>
                      </a:moveTo>
                      <a:lnTo>
                        <a:pt x="0" y="0"/>
                      </a:lnTo>
                      <a:lnTo>
                        <a:pt x="71" y="220"/>
                      </a:lnTo>
                      <a:lnTo>
                        <a:pt x="73" y="220"/>
                      </a:lnTo>
                      <a:lnTo>
                        <a:pt x="317"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grpSp>
      <p:sp>
        <p:nvSpPr>
          <p:cNvPr id="255" name="Rectangle 254"/>
          <p:cNvSpPr/>
          <p:nvPr/>
        </p:nvSpPr>
        <p:spPr>
          <a:xfrm>
            <a:off x="1319120" y="3444126"/>
            <a:ext cx="1396698" cy="1405804"/>
          </a:xfrm>
          <a:prstGeom prst="rect">
            <a:avLst/>
          </a:prstGeom>
        </p:spPr>
        <p:txBody>
          <a:bodyPr wrap="none">
            <a:spAutoFit/>
          </a:bodyPr>
          <a:lstStyle/>
          <a:p>
            <a:pPr defTabSz="2438584"/>
            <a:r>
              <a:rPr lang="en-US" sz="8535">
                <a:solidFill>
                  <a:srgbClr val="1798D2"/>
                </a:solidFill>
                <a:latin typeface="Roboto Light"/>
              </a:rPr>
              <a:t>01</a:t>
            </a:r>
          </a:p>
        </p:txBody>
      </p:sp>
      <p:sp>
        <p:nvSpPr>
          <p:cNvPr id="256" name="Rectangle 255"/>
          <p:cNvSpPr/>
          <p:nvPr/>
        </p:nvSpPr>
        <p:spPr>
          <a:xfrm>
            <a:off x="3287194" y="3608611"/>
            <a:ext cx="8110659" cy="1382974"/>
          </a:xfrm>
          <a:prstGeom prst="rect">
            <a:avLst/>
          </a:prstGeom>
        </p:spPr>
        <p:txBody>
          <a:bodyPr wrap="square" lIns="0" rIns="0">
            <a:spAutoFit/>
          </a:bodyPr>
          <a:lstStyle/>
          <a:p>
            <a:pPr defTabSz="2438584">
              <a:lnSpc>
                <a:spcPct val="85000"/>
              </a:lnSpc>
            </a:pPr>
            <a:r>
              <a:rPr lang="en-US" sz="4266">
                <a:solidFill>
                  <a:srgbClr val="1798D2"/>
                </a:solidFill>
                <a:latin typeface="Roboto Light"/>
              </a:rPr>
              <a:t>Planning</a:t>
            </a:r>
          </a:p>
          <a:p>
            <a:pPr defTabSz="2438584">
              <a:lnSpc>
                <a:spcPct val="85000"/>
              </a:lnSpc>
            </a:pPr>
            <a:r>
              <a:rPr lang="en-US" sz="2800">
                <a:solidFill>
                  <a:srgbClr val="57565A"/>
                </a:solidFill>
                <a:latin typeface="Roboto Light"/>
              </a:rPr>
              <a:t>Lorem ipsum dolor sit amet del ium aut ex et estrum Nam id pulvinar neque. </a:t>
            </a:r>
          </a:p>
        </p:txBody>
      </p:sp>
      <p:sp>
        <p:nvSpPr>
          <p:cNvPr id="258" name="Rectangle 257"/>
          <p:cNvSpPr/>
          <p:nvPr/>
        </p:nvSpPr>
        <p:spPr>
          <a:xfrm>
            <a:off x="1319120" y="5473383"/>
            <a:ext cx="1396698" cy="1405804"/>
          </a:xfrm>
          <a:prstGeom prst="rect">
            <a:avLst/>
          </a:prstGeom>
        </p:spPr>
        <p:txBody>
          <a:bodyPr wrap="none">
            <a:spAutoFit/>
          </a:bodyPr>
          <a:lstStyle/>
          <a:p>
            <a:pPr defTabSz="2438584"/>
            <a:r>
              <a:rPr lang="en-US" sz="8535">
                <a:solidFill>
                  <a:srgbClr val="33B1E9"/>
                </a:solidFill>
                <a:latin typeface="Roboto Light"/>
              </a:rPr>
              <a:t>02</a:t>
            </a:r>
          </a:p>
        </p:txBody>
      </p:sp>
      <p:sp>
        <p:nvSpPr>
          <p:cNvPr id="259" name="Rectangle 258"/>
          <p:cNvSpPr/>
          <p:nvPr/>
        </p:nvSpPr>
        <p:spPr>
          <a:xfrm>
            <a:off x="3287194" y="5637868"/>
            <a:ext cx="8110659" cy="1382974"/>
          </a:xfrm>
          <a:prstGeom prst="rect">
            <a:avLst/>
          </a:prstGeom>
        </p:spPr>
        <p:txBody>
          <a:bodyPr wrap="square" lIns="0" rIns="0">
            <a:spAutoFit/>
          </a:bodyPr>
          <a:lstStyle/>
          <a:p>
            <a:pPr defTabSz="2438584">
              <a:lnSpc>
                <a:spcPct val="85000"/>
              </a:lnSpc>
            </a:pPr>
            <a:r>
              <a:rPr lang="en-US" sz="4266">
                <a:solidFill>
                  <a:srgbClr val="33B1E9"/>
                </a:solidFill>
                <a:latin typeface="Roboto Light"/>
              </a:rPr>
              <a:t>Execute</a:t>
            </a:r>
          </a:p>
          <a:p>
            <a:pPr defTabSz="2438584">
              <a:lnSpc>
                <a:spcPct val="85000"/>
              </a:lnSpc>
            </a:pPr>
            <a:r>
              <a:rPr lang="en-US" sz="2800">
                <a:solidFill>
                  <a:srgbClr val="57565A"/>
                </a:solidFill>
                <a:latin typeface="Roboto Light"/>
              </a:rPr>
              <a:t>Lorem ipsum dolor sit amet del ium aut ex et estrum Nam id pulvinar neque. </a:t>
            </a:r>
          </a:p>
        </p:txBody>
      </p:sp>
      <p:sp>
        <p:nvSpPr>
          <p:cNvPr id="260" name="Rectangle 259"/>
          <p:cNvSpPr/>
          <p:nvPr/>
        </p:nvSpPr>
        <p:spPr>
          <a:xfrm>
            <a:off x="1319120" y="7661232"/>
            <a:ext cx="1396698" cy="1405804"/>
          </a:xfrm>
          <a:prstGeom prst="rect">
            <a:avLst/>
          </a:prstGeom>
        </p:spPr>
        <p:txBody>
          <a:bodyPr wrap="none">
            <a:spAutoFit/>
          </a:bodyPr>
          <a:lstStyle/>
          <a:p>
            <a:pPr defTabSz="2438584"/>
            <a:r>
              <a:rPr lang="en-US" sz="8535">
                <a:solidFill>
                  <a:srgbClr val="7ECEF2"/>
                </a:solidFill>
                <a:latin typeface="Roboto Light"/>
              </a:rPr>
              <a:t>03</a:t>
            </a:r>
          </a:p>
        </p:txBody>
      </p:sp>
      <p:sp>
        <p:nvSpPr>
          <p:cNvPr id="261" name="Rectangle 260"/>
          <p:cNvSpPr/>
          <p:nvPr/>
        </p:nvSpPr>
        <p:spPr>
          <a:xfrm>
            <a:off x="3287194" y="7825717"/>
            <a:ext cx="8110659" cy="1382974"/>
          </a:xfrm>
          <a:prstGeom prst="rect">
            <a:avLst/>
          </a:prstGeom>
        </p:spPr>
        <p:txBody>
          <a:bodyPr wrap="square" lIns="0" rIns="0">
            <a:spAutoFit/>
          </a:bodyPr>
          <a:lstStyle/>
          <a:p>
            <a:pPr defTabSz="2438584">
              <a:lnSpc>
                <a:spcPct val="85000"/>
              </a:lnSpc>
            </a:pPr>
            <a:r>
              <a:rPr lang="en-US" sz="4266">
                <a:solidFill>
                  <a:srgbClr val="7ECEF2"/>
                </a:solidFill>
                <a:latin typeface="Roboto Light"/>
              </a:rPr>
              <a:t>Testing</a:t>
            </a:r>
          </a:p>
          <a:p>
            <a:pPr defTabSz="2438584">
              <a:lnSpc>
                <a:spcPct val="85000"/>
              </a:lnSpc>
            </a:pPr>
            <a:r>
              <a:rPr lang="en-US" sz="2800">
                <a:solidFill>
                  <a:srgbClr val="57565A"/>
                </a:solidFill>
                <a:latin typeface="Roboto Light"/>
              </a:rPr>
              <a:t>Lorem ipsum dolor sit amet del ium aut ex et estrum Nam id pulvinar neque. </a:t>
            </a:r>
          </a:p>
        </p:txBody>
      </p:sp>
      <p:sp>
        <p:nvSpPr>
          <p:cNvPr id="262" name="Rectangle 261"/>
          <p:cNvSpPr/>
          <p:nvPr/>
        </p:nvSpPr>
        <p:spPr>
          <a:xfrm>
            <a:off x="1319120" y="9690489"/>
            <a:ext cx="1396698" cy="1405804"/>
          </a:xfrm>
          <a:prstGeom prst="rect">
            <a:avLst/>
          </a:prstGeom>
        </p:spPr>
        <p:txBody>
          <a:bodyPr wrap="none">
            <a:spAutoFit/>
          </a:bodyPr>
          <a:lstStyle/>
          <a:p>
            <a:pPr defTabSz="2438584"/>
            <a:r>
              <a:rPr lang="en-US" sz="8535">
                <a:solidFill>
                  <a:srgbClr val="B7E3F7"/>
                </a:solidFill>
                <a:latin typeface="Roboto Light"/>
              </a:rPr>
              <a:t>04</a:t>
            </a:r>
          </a:p>
        </p:txBody>
      </p:sp>
      <p:sp>
        <p:nvSpPr>
          <p:cNvPr id="263" name="Rectangle 262"/>
          <p:cNvSpPr/>
          <p:nvPr/>
        </p:nvSpPr>
        <p:spPr>
          <a:xfrm>
            <a:off x="3287194" y="9854974"/>
            <a:ext cx="8110659" cy="1382974"/>
          </a:xfrm>
          <a:prstGeom prst="rect">
            <a:avLst/>
          </a:prstGeom>
        </p:spPr>
        <p:txBody>
          <a:bodyPr wrap="square" lIns="0" rIns="0">
            <a:spAutoFit/>
          </a:bodyPr>
          <a:lstStyle/>
          <a:p>
            <a:pPr defTabSz="2438584">
              <a:lnSpc>
                <a:spcPct val="85000"/>
              </a:lnSpc>
            </a:pPr>
            <a:r>
              <a:rPr lang="en-US" sz="4266">
                <a:solidFill>
                  <a:srgbClr val="B7E3F7"/>
                </a:solidFill>
                <a:latin typeface="Roboto Light"/>
              </a:rPr>
              <a:t>Delivery</a:t>
            </a:r>
          </a:p>
          <a:p>
            <a:pPr defTabSz="2438584">
              <a:lnSpc>
                <a:spcPct val="85000"/>
              </a:lnSpc>
            </a:pPr>
            <a:r>
              <a:rPr lang="en-US" sz="2800">
                <a:solidFill>
                  <a:srgbClr val="57565A"/>
                </a:solidFill>
                <a:latin typeface="Roboto Light"/>
              </a:rPr>
              <a:t>Lorem ipsum dolor sit amet del ium aut ex et estrum Nam id pulvinar neque. </a:t>
            </a:r>
          </a:p>
        </p:txBody>
      </p:sp>
      <p:sp>
        <p:nvSpPr>
          <p:cNvPr id="266" name="Freeform 88"/>
          <p:cNvSpPr>
            <a:spLocks noEditPoints="1"/>
          </p:cNvSpPr>
          <p:nvPr/>
        </p:nvSpPr>
        <p:spPr bwMode="auto">
          <a:xfrm>
            <a:off x="13615615" y="11388411"/>
            <a:ext cx="1084462" cy="883564"/>
          </a:xfrm>
          <a:custGeom>
            <a:avLst/>
            <a:gdLst>
              <a:gd name="T0" fmla="*/ 588 w 643"/>
              <a:gd name="T1" fmla="*/ 88 h 523"/>
              <a:gd name="T2" fmla="*/ 418 w 643"/>
              <a:gd name="T3" fmla="*/ 88 h 523"/>
              <a:gd name="T4" fmla="*/ 418 w 643"/>
              <a:gd name="T5" fmla="*/ 29 h 523"/>
              <a:gd name="T6" fmla="*/ 390 w 643"/>
              <a:gd name="T7" fmla="*/ 0 h 523"/>
              <a:gd name="T8" fmla="*/ 252 w 643"/>
              <a:gd name="T9" fmla="*/ 0 h 523"/>
              <a:gd name="T10" fmla="*/ 224 w 643"/>
              <a:gd name="T11" fmla="*/ 29 h 523"/>
              <a:gd name="T12" fmla="*/ 224 w 643"/>
              <a:gd name="T13" fmla="*/ 88 h 523"/>
              <a:gd name="T14" fmla="*/ 55 w 643"/>
              <a:gd name="T15" fmla="*/ 88 h 523"/>
              <a:gd name="T16" fmla="*/ 0 w 643"/>
              <a:gd name="T17" fmla="*/ 143 h 523"/>
              <a:gd name="T18" fmla="*/ 0 w 643"/>
              <a:gd name="T19" fmla="*/ 467 h 523"/>
              <a:gd name="T20" fmla="*/ 55 w 643"/>
              <a:gd name="T21" fmla="*/ 523 h 523"/>
              <a:gd name="T22" fmla="*/ 588 w 643"/>
              <a:gd name="T23" fmla="*/ 523 h 523"/>
              <a:gd name="T24" fmla="*/ 643 w 643"/>
              <a:gd name="T25" fmla="*/ 467 h 523"/>
              <a:gd name="T26" fmla="*/ 643 w 643"/>
              <a:gd name="T27" fmla="*/ 143 h 523"/>
              <a:gd name="T28" fmla="*/ 588 w 643"/>
              <a:gd name="T29" fmla="*/ 88 h 523"/>
              <a:gd name="T30" fmla="*/ 238 w 643"/>
              <a:gd name="T31" fmla="*/ 29 h 523"/>
              <a:gd name="T32" fmla="*/ 252 w 643"/>
              <a:gd name="T33" fmla="*/ 14 h 523"/>
              <a:gd name="T34" fmla="*/ 390 w 643"/>
              <a:gd name="T35" fmla="*/ 14 h 523"/>
              <a:gd name="T36" fmla="*/ 404 w 643"/>
              <a:gd name="T37" fmla="*/ 29 h 523"/>
              <a:gd name="T38" fmla="*/ 404 w 643"/>
              <a:gd name="T39" fmla="*/ 88 h 523"/>
              <a:gd name="T40" fmla="*/ 238 w 643"/>
              <a:gd name="T41" fmla="*/ 88 h 523"/>
              <a:gd name="T42" fmla="*/ 238 w 643"/>
              <a:gd name="T43" fmla="*/ 29 h 523"/>
              <a:gd name="T44" fmla="*/ 55 w 643"/>
              <a:gd name="T45" fmla="*/ 102 h 523"/>
              <a:gd name="T46" fmla="*/ 588 w 643"/>
              <a:gd name="T47" fmla="*/ 102 h 523"/>
              <a:gd name="T48" fmla="*/ 629 w 643"/>
              <a:gd name="T49" fmla="*/ 143 h 523"/>
              <a:gd name="T50" fmla="*/ 629 w 643"/>
              <a:gd name="T51" fmla="*/ 231 h 523"/>
              <a:gd name="T52" fmla="*/ 361 w 643"/>
              <a:gd name="T53" fmla="*/ 231 h 523"/>
              <a:gd name="T54" fmla="*/ 361 w 643"/>
              <a:gd name="T55" fmla="*/ 204 h 523"/>
              <a:gd name="T56" fmla="*/ 354 w 643"/>
              <a:gd name="T57" fmla="*/ 197 h 523"/>
              <a:gd name="T58" fmla="*/ 288 w 643"/>
              <a:gd name="T59" fmla="*/ 197 h 523"/>
              <a:gd name="T60" fmla="*/ 281 w 643"/>
              <a:gd name="T61" fmla="*/ 204 h 523"/>
              <a:gd name="T62" fmla="*/ 281 w 643"/>
              <a:gd name="T63" fmla="*/ 231 h 523"/>
              <a:gd name="T64" fmla="*/ 14 w 643"/>
              <a:gd name="T65" fmla="*/ 231 h 523"/>
              <a:gd name="T66" fmla="*/ 14 w 643"/>
              <a:gd name="T67" fmla="*/ 143 h 523"/>
              <a:gd name="T68" fmla="*/ 55 w 643"/>
              <a:gd name="T69" fmla="*/ 102 h 523"/>
              <a:gd name="T70" fmla="*/ 295 w 643"/>
              <a:gd name="T71" fmla="*/ 211 h 523"/>
              <a:gd name="T72" fmla="*/ 347 w 643"/>
              <a:gd name="T73" fmla="*/ 211 h 523"/>
              <a:gd name="T74" fmla="*/ 347 w 643"/>
              <a:gd name="T75" fmla="*/ 265 h 523"/>
              <a:gd name="T76" fmla="*/ 295 w 643"/>
              <a:gd name="T77" fmla="*/ 265 h 523"/>
              <a:gd name="T78" fmla="*/ 295 w 643"/>
              <a:gd name="T79" fmla="*/ 211 h 523"/>
              <a:gd name="T80" fmla="*/ 588 w 643"/>
              <a:gd name="T81" fmla="*/ 509 h 523"/>
              <a:gd name="T82" fmla="*/ 55 w 643"/>
              <a:gd name="T83" fmla="*/ 509 h 523"/>
              <a:gd name="T84" fmla="*/ 14 w 643"/>
              <a:gd name="T85" fmla="*/ 467 h 523"/>
              <a:gd name="T86" fmla="*/ 14 w 643"/>
              <a:gd name="T87" fmla="*/ 245 h 523"/>
              <a:gd name="T88" fmla="*/ 281 w 643"/>
              <a:gd name="T89" fmla="*/ 245 h 523"/>
              <a:gd name="T90" fmla="*/ 281 w 643"/>
              <a:gd name="T91" fmla="*/ 272 h 523"/>
              <a:gd name="T92" fmla="*/ 288 w 643"/>
              <a:gd name="T93" fmla="*/ 279 h 523"/>
              <a:gd name="T94" fmla="*/ 354 w 643"/>
              <a:gd name="T95" fmla="*/ 279 h 523"/>
              <a:gd name="T96" fmla="*/ 361 w 643"/>
              <a:gd name="T97" fmla="*/ 272 h 523"/>
              <a:gd name="T98" fmla="*/ 361 w 643"/>
              <a:gd name="T99" fmla="*/ 245 h 523"/>
              <a:gd name="T100" fmla="*/ 629 w 643"/>
              <a:gd name="T101" fmla="*/ 245 h 523"/>
              <a:gd name="T102" fmla="*/ 629 w 643"/>
              <a:gd name="T103" fmla="*/ 467 h 523"/>
              <a:gd name="T104" fmla="*/ 588 w 643"/>
              <a:gd name="T105" fmla="*/ 509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43" h="523">
                <a:moveTo>
                  <a:pt x="588" y="88"/>
                </a:moveTo>
                <a:cubicBezTo>
                  <a:pt x="418" y="88"/>
                  <a:pt x="418" y="88"/>
                  <a:pt x="418" y="88"/>
                </a:cubicBezTo>
                <a:cubicBezTo>
                  <a:pt x="418" y="29"/>
                  <a:pt x="418" y="29"/>
                  <a:pt x="418" y="29"/>
                </a:cubicBezTo>
                <a:cubicBezTo>
                  <a:pt x="418" y="13"/>
                  <a:pt x="406" y="0"/>
                  <a:pt x="390" y="0"/>
                </a:cubicBezTo>
                <a:cubicBezTo>
                  <a:pt x="252" y="0"/>
                  <a:pt x="252" y="0"/>
                  <a:pt x="252" y="0"/>
                </a:cubicBezTo>
                <a:cubicBezTo>
                  <a:pt x="237" y="0"/>
                  <a:pt x="224" y="13"/>
                  <a:pt x="224" y="29"/>
                </a:cubicBezTo>
                <a:cubicBezTo>
                  <a:pt x="224" y="88"/>
                  <a:pt x="224" y="88"/>
                  <a:pt x="224" y="88"/>
                </a:cubicBezTo>
                <a:cubicBezTo>
                  <a:pt x="55" y="88"/>
                  <a:pt x="55" y="88"/>
                  <a:pt x="55" y="88"/>
                </a:cubicBezTo>
                <a:cubicBezTo>
                  <a:pt x="25" y="88"/>
                  <a:pt x="0" y="112"/>
                  <a:pt x="0" y="143"/>
                </a:cubicBezTo>
                <a:cubicBezTo>
                  <a:pt x="0" y="467"/>
                  <a:pt x="0" y="467"/>
                  <a:pt x="0" y="467"/>
                </a:cubicBezTo>
                <a:cubicBezTo>
                  <a:pt x="0" y="498"/>
                  <a:pt x="25" y="523"/>
                  <a:pt x="55" y="523"/>
                </a:cubicBezTo>
                <a:cubicBezTo>
                  <a:pt x="588" y="523"/>
                  <a:pt x="588" y="523"/>
                  <a:pt x="588" y="523"/>
                </a:cubicBezTo>
                <a:cubicBezTo>
                  <a:pt x="618" y="523"/>
                  <a:pt x="643" y="498"/>
                  <a:pt x="643" y="467"/>
                </a:cubicBezTo>
                <a:cubicBezTo>
                  <a:pt x="643" y="143"/>
                  <a:pt x="643" y="143"/>
                  <a:pt x="643" y="143"/>
                </a:cubicBezTo>
                <a:cubicBezTo>
                  <a:pt x="643" y="112"/>
                  <a:pt x="618" y="88"/>
                  <a:pt x="588" y="88"/>
                </a:cubicBezTo>
                <a:close/>
                <a:moveTo>
                  <a:pt x="238" y="29"/>
                </a:moveTo>
                <a:cubicBezTo>
                  <a:pt x="238" y="21"/>
                  <a:pt x="245" y="14"/>
                  <a:pt x="252" y="14"/>
                </a:cubicBezTo>
                <a:cubicBezTo>
                  <a:pt x="390" y="14"/>
                  <a:pt x="390" y="14"/>
                  <a:pt x="390" y="14"/>
                </a:cubicBezTo>
                <a:cubicBezTo>
                  <a:pt x="398" y="14"/>
                  <a:pt x="404" y="21"/>
                  <a:pt x="404" y="29"/>
                </a:cubicBezTo>
                <a:cubicBezTo>
                  <a:pt x="404" y="88"/>
                  <a:pt x="404" y="88"/>
                  <a:pt x="404" y="88"/>
                </a:cubicBezTo>
                <a:cubicBezTo>
                  <a:pt x="238" y="88"/>
                  <a:pt x="238" y="88"/>
                  <a:pt x="238" y="88"/>
                </a:cubicBezTo>
                <a:lnTo>
                  <a:pt x="238" y="29"/>
                </a:lnTo>
                <a:close/>
                <a:moveTo>
                  <a:pt x="55" y="102"/>
                </a:moveTo>
                <a:cubicBezTo>
                  <a:pt x="588" y="102"/>
                  <a:pt x="588" y="102"/>
                  <a:pt x="588" y="102"/>
                </a:cubicBezTo>
                <a:cubicBezTo>
                  <a:pt x="610" y="102"/>
                  <a:pt x="629" y="120"/>
                  <a:pt x="629" y="143"/>
                </a:cubicBezTo>
                <a:cubicBezTo>
                  <a:pt x="629" y="231"/>
                  <a:pt x="629" y="231"/>
                  <a:pt x="629" y="231"/>
                </a:cubicBezTo>
                <a:cubicBezTo>
                  <a:pt x="361" y="231"/>
                  <a:pt x="361" y="231"/>
                  <a:pt x="361" y="231"/>
                </a:cubicBezTo>
                <a:cubicBezTo>
                  <a:pt x="361" y="204"/>
                  <a:pt x="361" y="204"/>
                  <a:pt x="361" y="204"/>
                </a:cubicBezTo>
                <a:cubicBezTo>
                  <a:pt x="361" y="200"/>
                  <a:pt x="358" y="197"/>
                  <a:pt x="354" y="197"/>
                </a:cubicBezTo>
                <a:cubicBezTo>
                  <a:pt x="288" y="197"/>
                  <a:pt x="288" y="197"/>
                  <a:pt x="288" y="197"/>
                </a:cubicBezTo>
                <a:cubicBezTo>
                  <a:pt x="284" y="197"/>
                  <a:pt x="281" y="200"/>
                  <a:pt x="281" y="204"/>
                </a:cubicBezTo>
                <a:cubicBezTo>
                  <a:pt x="281" y="231"/>
                  <a:pt x="281" y="231"/>
                  <a:pt x="281" y="231"/>
                </a:cubicBezTo>
                <a:cubicBezTo>
                  <a:pt x="14" y="231"/>
                  <a:pt x="14" y="231"/>
                  <a:pt x="14" y="231"/>
                </a:cubicBezTo>
                <a:cubicBezTo>
                  <a:pt x="14" y="143"/>
                  <a:pt x="14" y="143"/>
                  <a:pt x="14" y="143"/>
                </a:cubicBezTo>
                <a:cubicBezTo>
                  <a:pt x="14" y="120"/>
                  <a:pt x="32" y="102"/>
                  <a:pt x="55" y="102"/>
                </a:cubicBezTo>
                <a:close/>
                <a:moveTo>
                  <a:pt x="295" y="211"/>
                </a:moveTo>
                <a:cubicBezTo>
                  <a:pt x="347" y="211"/>
                  <a:pt x="347" y="211"/>
                  <a:pt x="347" y="211"/>
                </a:cubicBezTo>
                <a:cubicBezTo>
                  <a:pt x="347" y="265"/>
                  <a:pt x="347" y="265"/>
                  <a:pt x="347" y="265"/>
                </a:cubicBezTo>
                <a:cubicBezTo>
                  <a:pt x="295" y="265"/>
                  <a:pt x="295" y="265"/>
                  <a:pt x="295" y="265"/>
                </a:cubicBezTo>
                <a:lnTo>
                  <a:pt x="295" y="211"/>
                </a:lnTo>
                <a:close/>
                <a:moveTo>
                  <a:pt x="588" y="509"/>
                </a:moveTo>
                <a:cubicBezTo>
                  <a:pt x="55" y="509"/>
                  <a:pt x="55" y="509"/>
                  <a:pt x="55" y="509"/>
                </a:cubicBezTo>
                <a:cubicBezTo>
                  <a:pt x="32" y="509"/>
                  <a:pt x="14" y="490"/>
                  <a:pt x="14" y="467"/>
                </a:cubicBezTo>
                <a:cubicBezTo>
                  <a:pt x="14" y="245"/>
                  <a:pt x="14" y="245"/>
                  <a:pt x="14" y="245"/>
                </a:cubicBezTo>
                <a:cubicBezTo>
                  <a:pt x="281" y="245"/>
                  <a:pt x="281" y="245"/>
                  <a:pt x="281" y="245"/>
                </a:cubicBezTo>
                <a:cubicBezTo>
                  <a:pt x="281" y="272"/>
                  <a:pt x="281" y="272"/>
                  <a:pt x="281" y="272"/>
                </a:cubicBezTo>
                <a:cubicBezTo>
                  <a:pt x="281" y="276"/>
                  <a:pt x="284" y="279"/>
                  <a:pt x="288" y="279"/>
                </a:cubicBezTo>
                <a:cubicBezTo>
                  <a:pt x="354" y="279"/>
                  <a:pt x="354" y="279"/>
                  <a:pt x="354" y="279"/>
                </a:cubicBezTo>
                <a:cubicBezTo>
                  <a:pt x="358" y="279"/>
                  <a:pt x="361" y="276"/>
                  <a:pt x="361" y="272"/>
                </a:cubicBezTo>
                <a:cubicBezTo>
                  <a:pt x="361" y="245"/>
                  <a:pt x="361" y="245"/>
                  <a:pt x="361" y="245"/>
                </a:cubicBezTo>
                <a:cubicBezTo>
                  <a:pt x="629" y="245"/>
                  <a:pt x="629" y="245"/>
                  <a:pt x="629" y="245"/>
                </a:cubicBezTo>
                <a:cubicBezTo>
                  <a:pt x="629" y="467"/>
                  <a:pt x="629" y="467"/>
                  <a:pt x="629" y="467"/>
                </a:cubicBezTo>
                <a:cubicBezTo>
                  <a:pt x="629" y="490"/>
                  <a:pt x="610" y="509"/>
                  <a:pt x="588" y="509"/>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67" name="Freeform 22"/>
          <p:cNvSpPr>
            <a:spLocks noEditPoints="1"/>
          </p:cNvSpPr>
          <p:nvPr/>
        </p:nvSpPr>
        <p:spPr bwMode="auto">
          <a:xfrm>
            <a:off x="12533931" y="7555310"/>
            <a:ext cx="1116797" cy="843034"/>
          </a:xfrm>
          <a:custGeom>
            <a:avLst/>
            <a:gdLst>
              <a:gd name="T0" fmla="*/ 267 w 431"/>
              <a:gd name="T1" fmla="*/ 136 h 325"/>
              <a:gd name="T2" fmla="*/ 370 w 431"/>
              <a:gd name="T3" fmla="*/ 185 h 325"/>
              <a:gd name="T4" fmla="*/ 267 w 431"/>
              <a:gd name="T5" fmla="*/ 239 h 325"/>
              <a:gd name="T6" fmla="*/ 265 w 431"/>
              <a:gd name="T7" fmla="*/ 245 h 325"/>
              <a:gd name="T8" fmla="*/ 269 w 431"/>
              <a:gd name="T9" fmla="*/ 248 h 325"/>
              <a:gd name="T10" fmla="*/ 271 w 431"/>
              <a:gd name="T11" fmla="*/ 247 h 325"/>
              <a:gd name="T12" fmla="*/ 383 w 431"/>
              <a:gd name="T13" fmla="*/ 188 h 325"/>
              <a:gd name="T14" fmla="*/ 386 w 431"/>
              <a:gd name="T15" fmla="*/ 184 h 325"/>
              <a:gd name="T16" fmla="*/ 383 w 431"/>
              <a:gd name="T17" fmla="*/ 180 h 325"/>
              <a:gd name="T18" fmla="*/ 271 w 431"/>
              <a:gd name="T19" fmla="*/ 128 h 325"/>
              <a:gd name="T20" fmla="*/ 265 w 431"/>
              <a:gd name="T21" fmla="*/ 130 h 325"/>
              <a:gd name="T22" fmla="*/ 267 w 431"/>
              <a:gd name="T23" fmla="*/ 136 h 325"/>
              <a:gd name="T24" fmla="*/ 202 w 431"/>
              <a:gd name="T25" fmla="*/ 268 h 325"/>
              <a:gd name="T26" fmla="*/ 203 w 431"/>
              <a:gd name="T27" fmla="*/ 268 h 325"/>
              <a:gd name="T28" fmla="*/ 207 w 431"/>
              <a:gd name="T29" fmla="*/ 265 h 325"/>
              <a:gd name="T30" fmla="*/ 252 w 431"/>
              <a:gd name="T31" fmla="*/ 113 h 325"/>
              <a:gd name="T32" fmla="*/ 248 w 431"/>
              <a:gd name="T33" fmla="*/ 107 h 325"/>
              <a:gd name="T34" fmla="*/ 243 w 431"/>
              <a:gd name="T35" fmla="*/ 110 h 325"/>
              <a:gd name="T36" fmla="*/ 198 w 431"/>
              <a:gd name="T37" fmla="*/ 262 h 325"/>
              <a:gd name="T38" fmla="*/ 202 w 431"/>
              <a:gd name="T39" fmla="*/ 268 h 325"/>
              <a:gd name="T40" fmla="*/ 386 w 431"/>
              <a:gd name="T41" fmla="*/ 0 h 325"/>
              <a:gd name="T42" fmla="*/ 46 w 431"/>
              <a:gd name="T43" fmla="*/ 0 h 325"/>
              <a:gd name="T44" fmla="*/ 0 w 431"/>
              <a:gd name="T45" fmla="*/ 47 h 325"/>
              <a:gd name="T46" fmla="*/ 0 w 431"/>
              <a:gd name="T47" fmla="*/ 320 h 325"/>
              <a:gd name="T48" fmla="*/ 5 w 431"/>
              <a:gd name="T49" fmla="*/ 325 h 325"/>
              <a:gd name="T50" fmla="*/ 427 w 431"/>
              <a:gd name="T51" fmla="*/ 325 h 325"/>
              <a:gd name="T52" fmla="*/ 431 w 431"/>
              <a:gd name="T53" fmla="*/ 320 h 325"/>
              <a:gd name="T54" fmla="*/ 431 w 431"/>
              <a:gd name="T55" fmla="*/ 47 h 325"/>
              <a:gd name="T56" fmla="*/ 386 w 431"/>
              <a:gd name="T57" fmla="*/ 0 h 325"/>
              <a:gd name="T58" fmla="*/ 422 w 431"/>
              <a:gd name="T59" fmla="*/ 315 h 325"/>
              <a:gd name="T60" fmla="*/ 9 w 431"/>
              <a:gd name="T61" fmla="*/ 315 h 325"/>
              <a:gd name="T62" fmla="*/ 9 w 431"/>
              <a:gd name="T63" fmla="*/ 64 h 325"/>
              <a:gd name="T64" fmla="*/ 422 w 431"/>
              <a:gd name="T65" fmla="*/ 64 h 325"/>
              <a:gd name="T66" fmla="*/ 422 w 431"/>
              <a:gd name="T67" fmla="*/ 315 h 325"/>
              <a:gd name="T68" fmla="*/ 422 w 431"/>
              <a:gd name="T69" fmla="*/ 55 h 325"/>
              <a:gd name="T70" fmla="*/ 9 w 431"/>
              <a:gd name="T71" fmla="*/ 55 h 325"/>
              <a:gd name="T72" fmla="*/ 9 w 431"/>
              <a:gd name="T73" fmla="*/ 47 h 325"/>
              <a:gd name="T74" fmla="*/ 46 w 431"/>
              <a:gd name="T75" fmla="*/ 9 h 325"/>
              <a:gd name="T76" fmla="*/ 386 w 431"/>
              <a:gd name="T77" fmla="*/ 9 h 325"/>
              <a:gd name="T78" fmla="*/ 422 w 431"/>
              <a:gd name="T79" fmla="*/ 47 h 325"/>
              <a:gd name="T80" fmla="*/ 422 w 431"/>
              <a:gd name="T81" fmla="*/ 55 h 325"/>
              <a:gd name="T82" fmla="*/ 67 w 431"/>
              <a:gd name="T83" fmla="*/ 195 h 325"/>
              <a:gd name="T84" fmla="*/ 179 w 431"/>
              <a:gd name="T85" fmla="*/ 247 h 325"/>
              <a:gd name="T86" fmla="*/ 181 w 431"/>
              <a:gd name="T87" fmla="*/ 248 h 325"/>
              <a:gd name="T88" fmla="*/ 185 w 431"/>
              <a:gd name="T89" fmla="*/ 245 h 325"/>
              <a:gd name="T90" fmla="*/ 183 w 431"/>
              <a:gd name="T91" fmla="*/ 239 h 325"/>
              <a:gd name="T92" fmla="*/ 80 w 431"/>
              <a:gd name="T93" fmla="*/ 191 h 325"/>
              <a:gd name="T94" fmla="*/ 183 w 431"/>
              <a:gd name="T95" fmla="*/ 136 h 325"/>
              <a:gd name="T96" fmla="*/ 185 w 431"/>
              <a:gd name="T97" fmla="*/ 130 h 325"/>
              <a:gd name="T98" fmla="*/ 179 w 431"/>
              <a:gd name="T99" fmla="*/ 128 h 325"/>
              <a:gd name="T100" fmla="*/ 67 w 431"/>
              <a:gd name="T101" fmla="*/ 187 h 325"/>
              <a:gd name="T102" fmla="*/ 64 w 431"/>
              <a:gd name="T103" fmla="*/ 191 h 325"/>
              <a:gd name="T104" fmla="*/ 67 w 431"/>
              <a:gd name="T105" fmla="*/ 19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1" h="325">
                <a:moveTo>
                  <a:pt x="267" y="136"/>
                </a:moveTo>
                <a:cubicBezTo>
                  <a:pt x="370" y="185"/>
                  <a:pt x="370" y="185"/>
                  <a:pt x="370" y="185"/>
                </a:cubicBezTo>
                <a:cubicBezTo>
                  <a:pt x="267" y="239"/>
                  <a:pt x="267" y="239"/>
                  <a:pt x="267" y="239"/>
                </a:cubicBezTo>
                <a:cubicBezTo>
                  <a:pt x="265" y="240"/>
                  <a:pt x="264" y="243"/>
                  <a:pt x="265" y="245"/>
                </a:cubicBezTo>
                <a:cubicBezTo>
                  <a:pt x="266" y="247"/>
                  <a:pt x="268" y="248"/>
                  <a:pt x="269" y="248"/>
                </a:cubicBezTo>
                <a:cubicBezTo>
                  <a:pt x="270" y="248"/>
                  <a:pt x="271" y="248"/>
                  <a:pt x="271" y="247"/>
                </a:cubicBezTo>
                <a:cubicBezTo>
                  <a:pt x="383" y="188"/>
                  <a:pt x="383" y="188"/>
                  <a:pt x="383" y="188"/>
                </a:cubicBezTo>
                <a:cubicBezTo>
                  <a:pt x="385" y="188"/>
                  <a:pt x="386" y="186"/>
                  <a:pt x="386" y="184"/>
                </a:cubicBezTo>
                <a:cubicBezTo>
                  <a:pt x="386" y="182"/>
                  <a:pt x="385" y="181"/>
                  <a:pt x="383" y="180"/>
                </a:cubicBezTo>
                <a:cubicBezTo>
                  <a:pt x="271" y="128"/>
                  <a:pt x="271" y="128"/>
                  <a:pt x="271" y="128"/>
                </a:cubicBezTo>
                <a:cubicBezTo>
                  <a:pt x="269" y="127"/>
                  <a:pt x="266" y="128"/>
                  <a:pt x="265" y="130"/>
                </a:cubicBezTo>
                <a:cubicBezTo>
                  <a:pt x="264" y="132"/>
                  <a:pt x="265" y="135"/>
                  <a:pt x="267" y="136"/>
                </a:cubicBezTo>
                <a:close/>
                <a:moveTo>
                  <a:pt x="202" y="268"/>
                </a:moveTo>
                <a:cubicBezTo>
                  <a:pt x="202" y="268"/>
                  <a:pt x="202" y="268"/>
                  <a:pt x="203" y="268"/>
                </a:cubicBezTo>
                <a:cubicBezTo>
                  <a:pt x="205" y="268"/>
                  <a:pt x="207" y="267"/>
                  <a:pt x="207" y="265"/>
                </a:cubicBezTo>
                <a:cubicBezTo>
                  <a:pt x="252" y="113"/>
                  <a:pt x="252" y="113"/>
                  <a:pt x="252" y="113"/>
                </a:cubicBezTo>
                <a:cubicBezTo>
                  <a:pt x="252" y="111"/>
                  <a:pt x="251" y="108"/>
                  <a:pt x="248" y="107"/>
                </a:cubicBezTo>
                <a:cubicBezTo>
                  <a:pt x="246" y="106"/>
                  <a:pt x="243" y="108"/>
                  <a:pt x="243" y="110"/>
                </a:cubicBezTo>
                <a:cubicBezTo>
                  <a:pt x="198" y="262"/>
                  <a:pt x="198" y="262"/>
                  <a:pt x="198" y="262"/>
                </a:cubicBezTo>
                <a:cubicBezTo>
                  <a:pt x="198" y="265"/>
                  <a:pt x="199" y="267"/>
                  <a:pt x="202" y="268"/>
                </a:cubicBezTo>
                <a:close/>
                <a:moveTo>
                  <a:pt x="386" y="0"/>
                </a:moveTo>
                <a:cubicBezTo>
                  <a:pt x="46" y="0"/>
                  <a:pt x="46" y="0"/>
                  <a:pt x="46" y="0"/>
                </a:cubicBezTo>
                <a:cubicBezTo>
                  <a:pt x="21" y="0"/>
                  <a:pt x="0" y="21"/>
                  <a:pt x="0" y="47"/>
                </a:cubicBezTo>
                <a:cubicBezTo>
                  <a:pt x="0" y="320"/>
                  <a:pt x="0" y="320"/>
                  <a:pt x="0" y="320"/>
                </a:cubicBezTo>
                <a:cubicBezTo>
                  <a:pt x="0" y="323"/>
                  <a:pt x="2" y="325"/>
                  <a:pt x="5" y="325"/>
                </a:cubicBezTo>
                <a:cubicBezTo>
                  <a:pt x="427" y="325"/>
                  <a:pt x="427" y="325"/>
                  <a:pt x="427" y="325"/>
                </a:cubicBezTo>
                <a:cubicBezTo>
                  <a:pt x="429" y="325"/>
                  <a:pt x="431" y="323"/>
                  <a:pt x="431" y="320"/>
                </a:cubicBezTo>
                <a:cubicBezTo>
                  <a:pt x="431" y="47"/>
                  <a:pt x="431" y="47"/>
                  <a:pt x="431" y="47"/>
                </a:cubicBezTo>
                <a:cubicBezTo>
                  <a:pt x="431" y="21"/>
                  <a:pt x="411" y="0"/>
                  <a:pt x="386" y="0"/>
                </a:cubicBezTo>
                <a:close/>
                <a:moveTo>
                  <a:pt x="422" y="315"/>
                </a:moveTo>
                <a:cubicBezTo>
                  <a:pt x="9" y="315"/>
                  <a:pt x="9" y="315"/>
                  <a:pt x="9" y="315"/>
                </a:cubicBezTo>
                <a:cubicBezTo>
                  <a:pt x="9" y="64"/>
                  <a:pt x="9" y="64"/>
                  <a:pt x="9" y="64"/>
                </a:cubicBezTo>
                <a:cubicBezTo>
                  <a:pt x="422" y="64"/>
                  <a:pt x="422" y="64"/>
                  <a:pt x="422" y="64"/>
                </a:cubicBezTo>
                <a:lnTo>
                  <a:pt x="422" y="315"/>
                </a:lnTo>
                <a:close/>
                <a:moveTo>
                  <a:pt x="422" y="55"/>
                </a:moveTo>
                <a:cubicBezTo>
                  <a:pt x="9" y="55"/>
                  <a:pt x="9" y="55"/>
                  <a:pt x="9" y="55"/>
                </a:cubicBezTo>
                <a:cubicBezTo>
                  <a:pt x="9" y="47"/>
                  <a:pt x="9" y="47"/>
                  <a:pt x="9" y="47"/>
                </a:cubicBezTo>
                <a:cubicBezTo>
                  <a:pt x="9" y="26"/>
                  <a:pt x="26" y="9"/>
                  <a:pt x="46" y="9"/>
                </a:cubicBezTo>
                <a:cubicBezTo>
                  <a:pt x="386" y="9"/>
                  <a:pt x="386" y="9"/>
                  <a:pt x="386" y="9"/>
                </a:cubicBezTo>
                <a:cubicBezTo>
                  <a:pt x="406" y="9"/>
                  <a:pt x="422" y="26"/>
                  <a:pt x="422" y="47"/>
                </a:cubicBezTo>
                <a:lnTo>
                  <a:pt x="422" y="55"/>
                </a:lnTo>
                <a:close/>
                <a:moveTo>
                  <a:pt x="67" y="195"/>
                </a:moveTo>
                <a:cubicBezTo>
                  <a:pt x="179" y="247"/>
                  <a:pt x="179" y="247"/>
                  <a:pt x="179" y="247"/>
                </a:cubicBezTo>
                <a:cubicBezTo>
                  <a:pt x="179" y="248"/>
                  <a:pt x="180" y="248"/>
                  <a:pt x="181" y="248"/>
                </a:cubicBezTo>
                <a:cubicBezTo>
                  <a:pt x="182" y="248"/>
                  <a:pt x="184" y="247"/>
                  <a:pt x="185" y="245"/>
                </a:cubicBezTo>
                <a:cubicBezTo>
                  <a:pt x="186" y="243"/>
                  <a:pt x="185" y="240"/>
                  <a:pt x="183" y="239"/>
                </a:cubicBezTo>
                <a:cubicBezTo>
                  <a:pt x="80" y="191"/>
                  <a:pt x="80" y="191"/>
                  <a:pt x="80" y="191"/>
                </a:cubicBezTo>
                <a:cubicBezTo>
                  <a:pt x="183" y="136"/>
                  <a:pt x="183" y="136"/>
                  <a:pt x="183" y="136"/>
                </a:cubicBezTo>
                <a:cubicBezTo>
                  <a:pt x="185" y="135"/>
                  <a:pt x="186" y="132"/>
                  <a:pt x="185" y="130"/>
                </a:cubicBezTo>
                <a:cubicBezTo>
                  <a:pt x="184" y="127"/>
                  <a:pt x="181" y="127"/>
                  <a:pt x="179" y="128"/>
                </a:cubicBezTo>
                <a:cubicBezTo>
                  <a:pt x="67" y="187"/>
                  <a:pt x="67" y="187"/>
                  <a:pt x="67" y="187"/>
                </a:cubicBezTo>
                <a:cubicBezTo>
                  <a:pt x="65" y="188"/>
                  <a:pt x="64" y="189"/>
                  <a:pt x="64" y="191"/>
                </a:cubicBezTo>
                <a:cubicBezTo>
                  <a:pt x="64" y="193"/>
                  <a:pt x="65" y="194"/>
                  <a:pt x="67" y="195"/>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69" name="Freeform 26"/>
          <p:cNvSpPr>
            <a:spLocks noEditPoints="1"/>
          </p:cNvSpPr>
          <p:nvPr/>
        </p:nvSpPr>
        <p:spPr bwMode="auto">
          <a:xfrm>
            <a:off x="14722481" y="3793370"/>
            <a:ext cx="1232291" cy="1239013"/>
          </a:xfrm>
          <a:custGeom>
            <a:avLst/>
            <a:gdLst>
              <a:gd name="T0" fmla="*/ 504 w 670"/>
              <a:gd name="T1" fmla="*/ 3 h 673"/>
              <a:gd name="T2" fmla="*/ 455 w 670"/>
              <a:gd name="T3" fmla="*/ 42 h 673"/>
              <a:gd name="T4" fmla="*/ 455 w 670"/>
              <a:gd name="T5" fmla="*/ 52 h 673"/>
              <a:gd name="T6" fmla="*/ 434 w 670"/>
              <a:gd name="T7" fmla="*/ 114 h 673"/>
              <a:gd name="T8" fmla="*/ 70 w 670"/>
              <a:gd name="T9" fmla="*/ 239 h 673"/>
              <a:gd name="T10" fmla="*/ 3 w 670"/>
              <a:gd name="T11" fmla="*/ 301 h 673"/>
              <a:gd name="T12" fmla="*/ 319 w 670"/>
              <a:gd name="T13" fmla="*/ 649 h 673"/>
              <a:gd name="T14" fmla="*/ 366 w 670"/>
              <a:gd name="T15" fmla="*/ 673 h 673"/>
              <a:gd name="T16" fmla="*/ 559 w 670"/>
              <a:gd name="T17" fmla="*/ 249 h 673"/>
              <a:gd name="T18" fmla="*/ 562 w 670"/>
              <a:gd name="T19" fmla="*/ 242 h 673"/>
              <a:gd name="T20" fmla="*/ 619 w 670"/>
              <a:gd name="T21" fmla="*/ 216 h 673"/>
              <a:gd name="T22" fmla="*/ 629 w 670"/>
              <a:gd name="T23" fmla="*/ 216 h 673"/>
              <a:gd name="T24" fmla="*/ 670 w 670"/>
              <a:gd name="T25" fmla="*/ 172 h 673"/>
              <a:gd name="T26" fmla="*/ 430 w 670"/>
              <a:gd name="T27" fmla="*/ 585 h 673"/>
              <a:gd name="T28" fmla="*/ 329 w 670"/>
              <a:gd name="T29" fmla="*/ 639 h 673"/>
              <a:gd name="T30" fmla="*/ 17 w 670"/>
              <a:gd name="T31" fmla="*/ 304 h 673"/>
              <a:gd name="T32" fmla="*/ 121 w 670"/>
              <a:gd name="T33" fmla="*/ 274 h 673"/>
              <a:gd name="T34" fmla="*/ 169 w 670"/>
              <a:gd name="T35" fmla="*/ 256 h 673"/>
              <a:gd name="T36" fmla="*/ 265 w 670"/>
              <a:gd name="T37" fmla="*/ 256 h 673"/>
              <a:gd name="T38" fmla="*/ 361 w 670"/>
              <a:gd name="T39" fmla="*/ 256 h 673"/>
              <a:gd name="T40" fmla="*/ 410 w 670"/>
              <a:gd name="T41" fmla="*/ 274 h 673"/>
              <a:gd name="T42" fmla="*/ 505 w 670"/>
              <a:gd name="T43" fmla="*/ 275 h 673"/>
              <a:gd name="T44" fmla="*/ 539 w 670"/>
              <a:gd name="T45" fmla="*/ 266 h 673"/>
              <a:gd name="T46" fmla="*/ 593 w 670"/>
              <a:gd name="T47" fmla="*/ 190 h 673"/>
              <a:gd name="T48" fmla="*/ 549 w 670"/>
              <a:gd name="T49" fmla="*/ 236 h 673"/>
              <a:gd name="T50" fmla="*/ 506 w 670"/>
              <a:gd name="T51" fmla="*/ 261 h 673"/>
              <a:gd name="T52" fmla="*/ 463 w 670"/>
              <a:gd name="T53" fmla="*/ 241 h 673"/>
              <a:gd name="T54" fmla="*/ 452 w 670"/>
              <a:gd name="T55" fmla="*/ 241 h 673"/>
              <a:gd name="T56" fmla="*/ 410 w 670"/>
              <a:gd name="T57" fmla="*/ 260 h 673"/>
              <a:gd name="T58" fmla="*/ 362 w 670"/>
              <a:gd name="T59" fmla="*/ 238 h 673"/>
              <a:gd name="T60" fmla="*/ 356 w 670"/>
              <a:gd name="T61" fmla="*/ 241 h 673"/>
              <a:gd name="T62" fmla="*/ 271 w 670"/>
              <a:gd name="T63" fmla="*/ 241 h 673"/>
              <a:gd name="T64" fmla="*/ 217 w 670"/>
              <a:gd name="T65" fmla="*/ 261 h 673"/>
              <a:gd name="T66" fmla="*/ 175 w 670"/>
              <a:gd name="T67" fmla="*/ 241 h 673"/>
              <a:gd name="T68" fmla="*/ 164 w 670"/>
              <a:gd name="T69" fmla="*/ 241 h 673"/>
              <a:gd name="T70" fmla="*/ 121 w 670"/>
              <a:gd name="T71" fmla="*/ 260 h 673"/>
              <a:gd name="T72" fmla="*/ 90 w 670"/>
              <a:gd name="T73" fmla="*/ 246 h 673"/>
              <a:gd name="T74" fmla="*/ 442 w 670"/>
              <a:gd name="T75" fmla="*/ 125 h 673"/>
              <a:gd name="T76" fmla="*/ 551 w 670"/>
              <a:gd name="T77" fmla="*/ 148 h 673"/>
              <a:gd name="T78" fmla="*/ 624 w 670"/>
              <a:gd name="T79" fmla="*/ 201 h 673"/>
              <a:gd name="T80" fmla="*/ 490 w 670"/>
              <a:gd name="T81" fmla="*/ 67 h 673"/>
              <a:gd name="T82" fmla="*/ 470 w 670"/>
              <a:gd name="T83" fmla="*/ 47 h 673"/>
              <a:gd name="T84" fmla="*/ 653 w 670"/>
              <a:gd name="T85" fmla="*/ 172 h 673"/>
              <a:gd name="T86" fmla="*/ 247 w 670"/>
              <a:gd name="T87" fmla="*/ 307 h 673"/>
              <a:gd name="T88" fmla="*/ 217 w 670"/>
              <a:gd name="T89" fmla="*/ 380 h 673"/>
              <a:gd name="T90" fmla="*/ 277 w 670"/>
              <a:gd name="T91" fmla="*/ 380 h 673"/>
              <a:gd name="T92" fmla="*/ 247 w 670"/>
              <a:gd name="T93" fmla="*/ 307 h 673"/>
              <a:gd name="T94" fmla="*/ 247 w 670"/>
              <a:gd name="T95" fmla="*/ 379 h 673"/>
              <a:gd name="T96" fmla="*/ 227 w 670"/>
              <a:gd name="T97" fmla="*/ 330 h 673"/>
              <a:gd name="T98" fmla="*/ 267 w 670"/>
              <a:gd name="T99" fmla="*/ 330 h 673"/>
              <a:gd name="T100" fmla="*/ 377 w 670"/>
              <a:gd name="T101" fmla="*/ 345 h 673"/>
              <a:gd name="T102" fmla="*/ 334 w 670"/>
              <a:gd name="T103" fmla="*/ 448 h 673"/>
              <a:gd name="T104" fmla="*/ 419 w 670"/>
              <a:gd name="T105" fmla="*/ 448 h 673"/>
              <a:gd name="T106" fmla="*/ 377 w 670"/>
              <a:gd name="T107" fmla="*/ 345 h 673"/>
              <a:gd name="T108" fmla="*/ 377 w 670"/>
              <a:gd name="T109" fmla="*/ 451 h 673"/>
              <a:gd name="T110" fmla="*/ 344 w 670"/>
              <a:gd name="T111" fmla="*/ 372 h 673"/>
              <a:gd name="T112" fmla="*/ 409 w 670"/>
              <a:gd name="T113" fmla="*/ 372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70" h="673">
                <a:moveTo>
                  <a:pt x="668" y="167"/>
                </a:moveTo>
                <a:cubicBezTo>
                  <a:pt x="504" y="3"/>
                  <a:pt x="504" y="3"/>
                  <a:pt x="504" y="3"/>
                </a:cubicBezTo>
                <a:cubicBezTo>
                  <a:pt x="501" y="0"/>
                  <a:pt x="497" y="0"/>
                  <a:pt x="494" y="3"/>
                </a:cubicBezTo>
                <a:cubicBezTo>
                  <a:pt x="455" y="42"/>
                  <a:pt x="455" y="42"/>
                  <a:pt x="455" y="42"/>
                </a:cubicBezTo>
                <a:cubicBezTo>
                  <a:pt x="453" y="43"/>
                  <a:pt x="453" y="45"/>
                  <a:pt x="453" y="47"/>
                </a:cubicBezTo>
                <a:cubicBezTo>
                  <a:pt x="453" y="49"/>
                  <a:pt x="453" y="50"/>
                  <a:pt x="455" y="52"/>
                </a:cubicBezTo>
                <a:cubicBezTo>
                  <a:pt x="475" y="72"/>
                  <a:pt x="475" y="72"/>
                  <a:pt x="475" y="72"/>
                </a:cubicBezTo>
                <a:cubicBezTo>
                  <a:pt x="434" y="114"/>
                  <a:pt x="434" y="114"/>
                  <a:pt x="434" y="114"/>
                </a:cubicBezTo>
                <a:cubicBezTo>
                  <a:pt x="85" y="233"/>
                  <a:pt x="85" y="233"/>
                  <a:pt x="85" y="233"/>
                </a:cubicBezTo>
                <a:cubicBezTo>
                  <a:pt x="80" y="235"/>
                  <a:pt x="75" y="237"/>
                  <a:pt x="70" y="239"/>
                </a:cubicBezTo>
                <a:cubicBezTo>
                  <a:pt x="70" y="239"/>
                  <a:pt x="70" y="239"/>
                  <a:pt x="70" y="239"/>
                </a:cubicBezTo>
                <a:cubicBezTo>
                  <a:pt x="31" y="257"/>
                  <a:pt x="8" y="278"/>
                  <a:pt x="3" y="301"/>
                </a:cubicBezTo>
                <a:cubicBezTo>
                  <a:pt x="0" y="319"/>
                  <a:pt x="7" y="338"/>
                  <a:pt x="26" y="357"/>
                </a:cubicBezTo>
                <a:cubicBezTo>
                  <a:pt x="319" y="649"/>
                  <a:pt x="319" y="649"/>
                  <a:pt x="319" y="649"/>
                </a:cubicBezTo>
                <a:cubicBezTo>
                  <a:pt x="334" y="665"/>
                  <a:pt x="350" y="673"/>
                  <a:pt x="366" y="673"/>
                </a:cubicBezTo>
                <a:cubicBezTo>
                  <a:pt x="366" y="673"/>
                  <a:pt x="366" y="673"/>
                  <a:pt x="366" y="673"/>
                </a:cubicBezTo>
                <a:cubicBezTo>
                  <a:pt x="395" y="673"/>
                  <a:pt x="421" y="645"/>
                  <a:pt x="443" y="590"/>
                </a:cubicBezTo>
                <a:cubicBezTo>
                  <a:pt x="559" y="249"/>
                  <a:pt x="559" y="249"/>
                  <a:pt x="559" y="249"/>
                </a:cubicBezTo>
                <a:cubicBezTo>
                  <a:pt x="560" y="248"/>
                  <a:pt x="560" y="247"/>
                  <a:pt x="561" y="246"/>
                </a:cubicBezTo>
                <a:cubicBezTo>
                  <a:pt x="562" y="242"/>
                  <a:pt x="562" y="242"/>
                  <a:pt x="562" y="242"/>
                </a:cubicBezTo>
                <a:cubicBezTo>
                  <a:pt x="603" y="200"/>
                  <a:pt x="603" y="200"/>
                  <a:pt x="603" y="200"/>
                </a:cubicBezTo>
                <a:cubicBezTo>
                  <a:pt x="619" y="216"/>
                  <a:pt x="619" y="216"/>
                  <a:pt x="619" y="216"/>
                </a:cubicBezTo>
                <a:cubicBezTo>
                  <a:pt x="620" y="217"/>
                  <a:pt x="622" y="218"/>
                  <a:pt x="624" y="218"/>
                </a:cubicBezTo>
                <a:cubicBezTo>
                  <a:pt x="626" y="218"/>
                  <a:pt x="627" y="217"/>
                  <a:pt x="629" y="216"/>
                </a:cubicBezTo>
                <a:cubicBezTo>
                  <a:pt x="668" y="177"/>
                  <a:pt x="668" y="177"/>
                  <a:pt x="668" y="177"/>
                </a:cubicBezTo>
                <a:cubicBezTo>
                  <a:pt x="669" y="175"/>
                  <a:pt x="670" y="174"/>
                  <a:pt x="670" y="172"/>
                </a:cubicBezTo>
                <a:cubicBezTo>
                  <a:pt x="670" y="170"/>
                  <a:pt x="669" y="168"/>
                  <a:pt x="668" y="167"/>
                </a:cubicBezTo>
                <a:close/>
                <a:moveTo>
                  <a:pt x="430" y="585"/>
                </a:moveTo>
                <a:cubicBezTo>
                  <a:pt x="416" y="619"/>
                  <a:pt x="394" y="659"/>
                  <a:pt x="366" y="659"/>
                </a:cubicBezTo>
                <a:cubicBezTo>
                  <a:pt x="354" y="659"/>
                  <a:pt x="342" y="652"/>
                  <a:pt x="329" y="639"/>
                </a:cubicBezTo>
                <a:cubicBezTo>
                  <a:pt x="36" y="347"/>
                  <a:pt x="36" y="347"/>
                  <a:pt x="36" y="347"/>
                </a:cubicBezTo>
                <a:cubicBezTo>
                  <a:pt x="21" y="331"/>
                  <a:pt x="14" y="317"/>
                  <a:pt x="17" y="304"/>
                </a:cubicBezTo>
                <a:cubicBezTo>
                  <a:pt x="21" y="286"/>
                  <a:pt x="39" y="269"/>
                  <a:pt x="72" y="254"/>
                </a:cubicBezTo>
                <a:cubicBezTo>
                  <a:pt x="84" y="267"/>
                  <a:pt x="102" y="274"/>
                  <a:pt x="121" y="274"/>
                </a:cubicBezTo>
                <a:cubicBezTo>
                  <a:pt x="121" y="274"/>
                  <a:pt x="121" y="274"/>
                  <a:pt x="121" y="274"/>
                </a:cubicBezTo>
                <a:cubicBezTo>
                  <a:pt x="140" y="274"/>
                  <a:pt x="157" y="268"/>
                  <a:pt x="169" y="256"/>
                </a:cubicBezTo>
                <a:cubicBezTo>
                  <a:pt x="182" y="268"/>
                  <a:pt x="199" y="275"/>
                  <a:pt x="218" y="275"/>
                </a:cubicBezTo>
                <a:cubicBezTo>
                  <a:pt x="236" y="274"/>
                  <a:pt x="253" y="268"/>
                  <a:pt x="265" y="256"/>
                </a:cubicBezTo>
                <a:cubicBezTo>
                  <a:pt x="278" y="268"/>
                  <a:pt x="295" y="274"/>
                  <a:pt x="313" y="274"/>
                </a:cubicBezTo>
                <a:cubicBezTo>
                  <a:pt x="332" y="274"/>
                  <a:pt x="349" y="268"/>
                  <a:pt x="361" y="256"/>
                </a:cubicBezTo>
                <a:cubicBezTo>
                  <a:pt x="374" y="268"/>
                  <a:pt x="391" y="274"/>
                  <a:pt x="410" y="274"/>
                </a:cubicBezTo>
                <a:cubicBezTo>
                  <a:pt x="410" y="274"/>
                  <a:pt x="410" y="274"/>
                  <a:pt x="410" y="274"/>
                </a:cubicBezTo>
                <a:cubicBezTo>
                  <a:pt x="428" y="274"/>
                  <a:pt x="445" y="268"/>
                  <a:pt x="458" y="256"/>
                </a:cubicBezTo>
                <a:cubicBezTo>
                  <a:pt x="470" y="268"/>
                  <a:pt x="487" y="275"/>
                  <a:pt x="505" y="275"/>
                </a:cubicBezTo>
                <a:cubicBezTo>
                  <a:pt x="505" y="275"/>
                  <a:pt x="505" y="275"/>
                  <a:pt x="506" y="275"/>
                </a:cubicBezTo>
                <a:cubicBezTo>
                  <a:pt x="518" y="274"/>
                  <a:pt x="529" y="271"/>
                  <a:pt x="539" y="266"/>
                </a:cubicBezTo>
                <a:lnTo>
                  <a:pt x="430" y="585"/>
                </a:lnTo>
                <a:close/>
                <a:moveTo>
                  <a:pt x="593" y="190"/>
                </a:moveTo>
                <a:cubicBezTo>
                  <a:pt x="551" y="233"/>
                  <a:pt x="551" y="233"/>
                  <a:pt x="551" y="233"/>
                </a:cubicBezTo>
                <a:cubicBezTo>
                  <a:pt x="550" y="234"/>
                  <a:pt x="550" y="235"/>
                  <a:pt x="549" y="236"/>
                </a:cubicBezTo>
                <a:cubicBezTo>
                  <a:pt x="547" y="242"/>
                  <a:pt x="547" y="242"/>
                  <a:pt x="547" y="242"/>
                </a:cubicBezTo>
                <a:cubicBezTo>
                  <a:pt x="537" y="254"/>
                  <a:pt x="522" y="260"/>
                  <a:pt x="506" y="261"/>
                </a:cubicBezTo>
                <a:cubicBezTo>
                  <a:pt x="505" y="261"/>
                  <a:pt x="505" y="261"/>
                  <a:pt x="505" y="261"/>
                </a:cubicBezTo>
                <a:cubicBezTo>
                  <a:pt x="488" y="261"/>
                  <a:pt x="473" y="254"/>
                  <a:pt x="463" y="241"/>
                </a:cubicBezTo>
                <a:cubicBezTo>
                  <a:pt x="462" y="239"/>
                  <a:pt x="460" y="238"/>
                  <a:pt x="458" y="238"/>
                </a:cubicBezTo>
                <a:cubicBezTo>
                  <a:pt x="455" y="238"/>
                  <a:pt x="453" y="239"/>
                  <a:pt x="452" y="241"/>
                </a:cubicBezTo>
                <a:cubicBezTo>
                  <a:pt x="442" y="253"/>
                  <a:pt x="426" y="260"/>
                  <a:pt x="410" y="260"/>
                </a:cubicBezTo>
                <a:cubicBezTo>
                  <a:pt x="410" y="260"/>
                  <a:pt x="410" y="260"/>
                  <a:pt x="410" y="260"/>
                </a:cubicBezTo>
                <a:cubicBezTo>
                  <a:pt x="393" y="260"/>
                  <a:pt x="377" y="253"/>
                  <a:pt x="367" y="241"/>
                </a:cubicBezTo>
                <a:cubicBezTo>
                  <a:pt x="366" y="239"/>
                  <a:pt x="364" y="238"/>
                  <a:pt x="362" y="238"/>
                </a:cubicBezTo>
                <a:cubicBezTo>
                  <a:pt x="362" y="238"/>
                  <a:pt x="362" y="238"/>
                  <a:pt x="362" y="238"/>
                </a:cubicBezTo>
                <a:cubicBezTo>
                  <a:pt x="359" y="238"/>
                  <a:pt x="357" y="239"/>
                  <a:pt x="356" y="241"/>
                </a:cubicBezTo>
                <a:cubicBezTo>
                  <a:pt x="346" y="253"/>
                  <a:pt x="330" y="260"/>
                  <a:pt x="313" y="260"/>
                </a:cubicBezTo>
                <a:cubicBezTo>
                  <a:pt x="297" y="260"/>
                  <a:pt x="281" y="253"/>
                  <a:pt x="271" y="241"/>
                </a:cubicBezTo>
                <a:cubicBezTo>
                  <a:pt x="268" y="238"/>
                  <a:pt x="263" y="238"/>
                  <a:pt x="260" y="241"/>
                </a:cubicBezTo>
                <a:cubicBezTo>
                  <a:pt x="250" y="253"/>
                  <a:pt x="235" y="260"/>
                  <a:pt x="217" y="261"/>
                </a:cubicBezTo>
                <a:cubicBezTo>
                  <a:pt x="217" y="261"/>
                  <a:pt x="217" y="261"/>
                  <a:pt x="217" y="261"/>
                </a:cubicBezTo>
                <a:cubicBezTo>
                  <a:pt x="200" y="261"/>
                  <a:pt x="185" y="254"/>
                  <a:pt x="175" y="241"/>
                </a:cubicBezTo>
                <a:cubicBezTo>
                  <a:pt x="174" y="239"/>
                  <a:pt x="172" y="238"/>
                  <a:pt x="169" y="238"/>
                </a:cubicBezTo>
                <a:cubicBezTo>
                  <a:pt x="167" y="238"/>
                  <a:pt x="165" y="239"/>
                  <a:pt x="164" y="241"/>
                </a:cubicBezTo>
                <a:cubicBezTo>
                  <a:pt x="154" y="253"/>
                  <a:pt x="138" y="260"/>
                  <a:pt x="121" y="260"/>
                </a:cubicBezTo>
                <a:cubicBezTo>
                  <a:pt x="121" y="260"/>
                  <a:pt x="121" y="260"/>
                  <a:pt x="121" y="260"/>
                </a:cubicBezTo>
                <a:cubicBezTo>
                  <a:pt x="108" y="260"/>
                  <a:pt x="95" y="256"/>
                  <a:pt x="86" y="248"/>
                </a:cubicBezTo>
                <a:cubicBezTo>
                  <a:pt x="87" y="247"/>
                  <a:pt x="88" y="247"/>
                  <a:pt x="90" y="246"/>
                </a:cubicBezTo>
                <a:cubicBezTo>
                  <a:pt x="440" y="126"/>
                  <a:pt x="440" y="126"/>
                  <a:pt x="440" y="126"/>
                </a:cubicBezTo>
                <a:cubicBezTo>
                  <a:pt x="441" y="126"/>
                  <a:pt x="442" y="125"/>
                  <a:pt x="442" y="125"/>
                </a:cubicBezTo>
                <a:cubicBezTo>
                  <a:pt x="485" y="82"/>
                  <a:pt x="485" y="82"/>
                  <a:pt x="485" y="82"/>
                </a:cubicBezTo>
                <a:cubicBezTo>
                  <a:pt x="551" y="148"/>
                  <a:pt x="551" y="148"/>
                  <a:pt x="551" y="148"/>
                </a:cubicBezTo>
                <a:lnTo>
                  <a:pt x="593" y="190"/>
                </a:lnTo>
                <a:close/>
                <a:moveTo>
                  <a:pt x="624" y="201"/>
                </a:moveTo>
                <a:cubicBezTo>
                  <a:pt x="599" y="176"/>
                  <a:pt x="599" y="176"/>
                  <a:pt x="599" y="176"/>
                </a:cubicBezTo>
                <a:cubicBezTo>
                  <a:pt x="490" y="67"/>
                  <a:pt x="490" y="67"/>
                  <a:pt x="490" y="67"/>
                </a:cubicBezTo>
                <a:cubicBezTo>
                  <a:pt x="490" y="67"/>
                  <a:pt x="490" y="67"/>
                  <a:pt x="490" y="67"/>
                </a:cubicBezTo>
                <a:cubicBezTo>
                  <a:pt x="470" y="47"/>
                  <a:pt x="470" y="47"/>
                  <a:pt x="470" y="47"/>
                </a:cubicBezTo>
                <a:cubicBezTo>
                  <a:pt x="499" y="17"/>
                  <a:pt x="499" y="17"/>
                  <a:pt x="499" y="17"/>
                </a:cubicBezTo>
                <a:cubicBezTo>
                  <a:pt x="653" y="172"/>
                  <a:pt x="653" y="172"/>
                  <a:pt x="653" y="172"/>
                </a:cubicBezTo>
                <a:lnTo>
                  <a:pt x="624" y="201"/>
                </a:lnTo>
                <a:close/>
                <a:moveTo>
                  <a:pt x="247" y="307"/>
                </a:moveTo>
                <a:cubicBezTo>
                  <a:pt x="236" y="307"/>
                  <a:pt x="225" y="312"/>
                  <a:pt x="217" y="320"/>
                </a:cubicBezTo>
                <a:cubicBezTo>
                  <a:pt x="200" y="337"/>
                  <a:pt x="200" y="364"/>
                  <a:pt x="217" y="380"/>
                </a:cubicBezTo>
                <a:cubicBezTo>
                  <a:pt x="225" y="388"/>
                  <a:pt x="236" y="393"/>
                  <a:pt x="247" y="393"/>
                </a:cubicBezTo>
                <a:cubicBezTo>
                  <a:pt x="258" y="393"/>
                  <a:pt x="269" y="388"/>
                  <a:pt x="277" y="380"/>
                </a:cubicBezTo>
                <a:cubicBezTo>
                  <a:pt x="294" y="364"/>
                  <a:pt x="294" y="337"/>
                  <a:pt x="277" y="320"/>
                </a:cubicBezTo>
                <a:cubicBezTo>
                  <a:pt x="269" y="312"/>
                  <a:pt x="258" y="307"/>
                  <a:pt x="247" y="307"/>
                </a:cubicBezTo>
                <a:close/>
                <a:moveTo>
                  <a:pt x="267" y="370"/>
                </a:moveTo>
                <a:cubicBezTo>
                  <a:pt x="262" y="376"/>
                  <a:pt x="255" y="379"/>
                  <a:pt x="247" y="379"/>
                </a:cubicBezTo>
                <a:cubicBezTo>
                  <a:pt x="239" y="379"/>
                  <a:pt x="232" y="376"/>
                  <a:pt x="227" y="370"/>
                </a:cubicBezTo>
                <a:cubicBezTo>
                  <a:pt x="216" y="359"/>
                  <a:pt x="216" y="341"/>
                  <a:pt x="227" y="330"/>
                </a:cubicBezTo>
                <a:cubicBezTo>
                  <a:pt x="232" y="324"/>
                  <a:pt x="239" y="321"/>
                  <a:pt x="247" y="321"/>
                </a:cubicBezTo>
                <a:cubicBezTo>
                  <a:pt x="255" y="321"/>
                  <a:pt x="262" y="324"/>
                  <a:pt x="267" y="330"/>
                </a:cubicBezTo>
                <a:cubicBezTo>
                  <a:pt x="279" y="341"/>
                  <a:pt x="279" y="359"/>
                  <a:pt x="267" y="370"/>
                </a:cubicBezTo>
                <a:close/>
                <a:moveTo>
                  <a:pt x="377" y="345"/>
                </a:moveTo>
                <a:cubicBezTo>
                  <a:pt x="361" y="345"/>
                  <a:pt x="346" y="351"/>
                  <a:pt x="334" y="363"/>
                </a:cubicBezTo>
                <a:cubicBezTo>
                  <a:pt x="311" y="386"/>
                  <a:pt x="311" y="424"/>
                  <a:pt x="334" y="448"/>
                </a:cubicBezTo>
                <a:cubicBezTo>
                  <a:pt x="346" y="459"/>
                  <a:pt x="361" y="465"/>
                  <a:pt x="377" y="465"/>
                </a:cubicBezTo>
                <a:cubicBezTo>
                  <a:pt x="393" y="465"/>
                  <a:pt x="408" y="459"/>
                  <a:pt x="419" y="448"/>
                </a:cubicBezTo>
                <a:cubicBezTo>
                  <a:pt x="443" y="424"/>
                  <a:pt x="443" y="386"/>
                  <a:pt x="419" y="363"/>
                </a:cubicBezTo>
                <a:cubicBezTo>
                  <a:pt x="408" y="351"/>
                  <a:pt x="393" y="345"/>
                  <a:pt x="377" y="345"/>
                </a:cubicBezTo>
                <a:close/>
                <a:moveTo>
                  <a:pt x="409" y="438"/>
                </a:moveTo>
                <a:cubicBezTo>
                  <a:pt x="401" y="446"/>
                  <a:pt x="389" y="451"/>
                  <a:pt x="377" y="451"/>
                </a:cubicBezTo>
                <a:cubicBezTo>
                  <a:pt x="364" y="451"/>
                  <a:pt x="353" y="446"/>
                  <a:pt x="344" y="438"/>
                </a:cubicBezTo>
                <a:cubicBezTo>
                  <a:pt x="326" y="420"/>
                  <a:pt x="326" y="390"/>
                  <a:pt x="344" y="372"/>
                </a:cubicBezTo>
                <a:cubicBezTo>
                  <a:pt x="353" y="364"/>
                  <a:pt x="364" y="359"/>
                  <a:pt x="377" y="359"/>
                </a:cubicBezTo>
                <a:cubicBezTo>
                  <a:pt x="389" y="359"/>
                  <a:pt x="401" y="364"/>
                  <a:pt x="409" y="372"/>
                </a:cubicBezTo>
                <a:cubicBezTo>
                  <a:pt x="427" y="390"/>
                  <a:pt x="427" y="420"/>
                  <a:pt x="409" y="438"/>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70" name="Freeform 25"/>
          <p:cNvSpPr>
            <a:spLocks noEditPoints="1"/>
          </p:cNvSpPr>
          <p:nvPr/>
        </p:nvSpPr>
        <p:spPr bwMode="auto">
          <a:xfrm>
            <a:off x="18422307" y="2980231"/>
            <a:ext cx="1322719" cy="748071"/>
          </a:xfrm>
          <a:custGeom>
            <a:avLst/>
            <a:gdLst>
              <a:gd name="T0" fmla="*/ 722 w 762"/>
              <a:gd name="T1" fmla="*/ 217 h 431"/>
              <a:gd name="T2" fmla="*/ 641 w 762"/>
              <a:gd name="T3" fmla="*/ 95 h 431"/>
              <a:gd name="T4" fmla="*/ 547 w 762"/>
              <a:gd name="T5" fmla="*/ 7 h 431"/>
              <a:gd name="T6" fmla="*/ 176 w 762"/>
              <a:gd name="T7" fmla="*/ 0 h 431"/>
              <a:gd name="T8" fmla="*/ 169 w 762"/>
              <a:gd name="T9" fmla="*/ 368 h 431"/>
              <a:gd name="T10" fmla="*/ 226 w 762"/>
              <a:gd name="T11" fmla="*/ 375 h 431"/>
              <a:gd name="T12" fmla="*/ 351 w 762"/>
              <a:gd name="T13" fmla="*/ 375 h 431"/>
              <a:gd name="T14" fmla="*/ 646 w 762"/>
              <a:gd name="T15" fmla="*/ 431 h 431"/>
              <a:gd name="T16" fmla="*/ 745 w 762"/>
              <a:gd name="T17" fmla="*/ 375 h 431"/>
              <a:gd name="T18" fmla="*/ 762 w 762"/>
              <a:gd name="T19" fmla="*/ 235 h 431"/>
              <a:gd name="T20" fmla="*/ 641 w 762"/>
              <a:gd name="T21" fmla="*/ 109 h 431"/>
              <a:gd name="T22" fmla="*/ 707 w 762"/>
              <a:gd name="T23" fmla="*/ 217 h 431"/>
              <a:gd name="T24" fmla="*/ 547 w 762"/>
              <a:gd name="T25" fmla="*/ 109 h 431"/>
              <a:gd name="T26" fmla="*/ 183 w 762"/>
              <a:gd name="T27" fmla="*/ 14 h 431"/>
              <a:gd name="T28" fmla="*/ 533 w 762"/>
              <a:gd name="T29" fmla="*/ 361 h 431"/>
              <a:gd name="T30" fmla="*/ 288 w 762"/>
              <a:gd name="T31" fmla="*/ 304 h 431"/>
              <a:gd name="T32" fmla="*/ 183 w 762"/>
              <a:gd name="T33" fmla="*/ 361 h 431"/>
              <a:gd name="T34" fmla="*/ 288 w 762"/>
              <a:gd name="T35" fmla="*/ 417 h 431"/>
              <a:gd name="T36" fmla="*/ 288 w 762"/>
              <a:gd name="T37" fmla="*/ 318 h 431"/>
              <a:gd name="T38" fmla="*/ 288 w 762"/>
              <a:gd name="T39" fmla="*/ 417 h 431"/>
              <a:gd name="T40" fmla="*/ 597 w 762"/>
              <a:gd name="T41" fmla="*/ 368 h 431"/>
              <a:gd name="T42" fmla="*/ 695 w 762"/>
              <a:gd name="T43" fmla="*/ 366 h 431"/>
              <a:gd name="T44" fmla="*/ 695 w 762"/>
              <a:gd name="T45" fmla="*/ 369 h 431"/>
              <a:gd name="T46" fmla="*/ 748 w 762"/>
              <a:gd name="T47" fmla="*/ 357 h 431"/>
              <a:gd name="T48" fmla="*/ 709 w 762"/>
              <a:gd name="T49" fmla="*/ 361 h 431"/>
              <a:gd name="T50" fmla="*/ 584 w 762"/>
              <a:gd name="T51" fmla="*/ 361 h 431"/>
              <a:gd name="T52" fmla="*/ 547 w 762"/>
              <a:gd name="T53" fmla="*/ 231 h 431"/>
              <a:gd name="T54" fmla="*/ 748 w 762"/>
              <a:gd name="T55" fmla="*/ 235 h 431"/>
              <a:gd name="T56" fmla="*/ 134 w 762"/>
              <a:gd name="T57" fmla="*/ 7 h 431"/>
              <a:gd name="T58" fmla="*/ 7 w 762"/>
              <a:gd name="T59" fmla="*/ 14 h 431"/>
              <a:gd name="T60" fmla="*/ 7 w 762"/>
              <a:gd name="T61" fmla="*/ 0 h 431"/>
              <a:gd name="T62" fmla="*/ 134 w 762"/>
              <a:gd name="T63" fmla="*/ 7 h 431"/>
              <a:gd name="T64" fmla="*/ 127 w 762"/>
              <a:gd name="T65" fmla="*/ 80 h 431"/>
              <a:gd name="T66" fmla="*/ 30 w 762"/>
              <a:gd name="T67" fmla="*/ 73 h 431"/>
              <a:gd name="T68" fmla="*/ 127 w 762"/>
              <a:gd name="T69" fmla="*/ 66 h 431"/>
              <a:gd name="T70" fmla="*/ 134 w 762"/>
              <a:gd name="T71" fmla="*/ 140 h 431"/>
              <a:gd name="T72" fmla="*/ 67 w 762"/>
              <a:gd name="T73" fmla="*/ 147 h 431"/>
              <a:gd name="T74" fmla="*/ 67 w 762"/>
              <a:gd name="T75" fmla="*/ 133 h 431"/>
              <a:gd name="T76" fmla="*/ 134 w 762"/>
              <a:gd name="T77" fmla="*/ 14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62" h="431">
                <a:moveTo>
                  <a:pt x="745" y="217"/>
                </a:moveTo>
                <a:cubicBezTo>
                  <a:pt x="722" y="217"/>
                  <a:pt x="722" y="217"/>
                  <a:pt x="722" y="217"/>
                </a:cubicBezTo>
                <a:cubicBezTo>
                  <a:pt x="713" y="196"/>
                  <a:pt x="687" y="129"/>
                  <a:pt x="686" y="129"/>
                </a:cubicBezTo>
                <a:cubicBezTo>
                  <a:pt x="678" y="110"/>
                  <a:pt x="659" y="95"/>
                  <a:pt x="641" y="95"/>
                </a:cubicBezTo>
                <a:cubicBezTo>
                  <a:pt x="547" y="95"/>
                  <a:pt x="547" y="95"/>
                  <a:pt x="547" y="95"/>
                </a:cubicBezTo>
                <a:cubicBezTo>
                  <a:pt x="547" y="7"/>
                  <a:pt x="547" y="7"/>
                  <a:pt x="547" y="7"/>
                </a:cubicBezTo>
                <a:cubicBezTo>
                  <a:pt x="547" y="3"/>
                  <a:pt x="544" y="0"/>
                  <a:pt x="540" y="0"/>
                </a:cubicBezTo>
                <a:cubicBezTo>
                  <a:pt x="176" y="0"/>
                  <a:pt x="176" y="0"/>
                  <a:pt x="176" y="0"/>
                </a:cubicBezTo>
                <a:cubicBezTo>
                  <a:pt x="172" y="0"/>
                  <a:pt x="169" y="3"/>
                  <a:pt x="169" y="7"/>
                </a:cubicBezTo>
                <a:cubicBezTo>
                  <a:pt x="169" y="368"/>
                  <a:pt x="169" y="368"/>
                  <a:pt x="169" y="368"/>
                </a:cubicBezTo>
                <a:cubicBezTo>
                  <a:pt x="169" y="371"/>
                  <a:pt x="172" y="375"/>
                  <a:pt x="176" y="375"/>
                </a:cubicBezTo>
                <a:cubicBezTo>
                  <a:pt x="226" y="375"/>
                  <a:pt x="226" y="375"/>
                  <a:pt x="226" y="375"/>
                </a:cubicBezTo>
                <a:cubicBezTo>
                  <a:pt x="229" y="406"/>
                  <a:pt x="256" y="431"/>
                  <a:pt x="288" y="431"/>
                </a:cubicBezTo>
                <a:cubicBezTo>
                  <a:pt x="321" y="431"/>
                  <a:pt x="348" y="406"/>
                  <a:pt x="351" y="375"/>
                </a:cubicBezTo>
                <a:cubicBezTo>
                  <a:pt x="584" y="375"/>
                  <a:pt x="584" y="375"/>
                  <a:pt x="584" y="375"/>
                </a:cubicBezTo>
                <a:cubicBezTo>
                  <a:pt x="587" y="406"/>
                  <a:pt x="614" y="431"/>
                  <a:pt x="646" y="431"/>
                </a:cubicBezTo>
                <a:cubicBezTo>
                  <a:pt x="679" y="431"/>
                  <a:pt x="706" y="406"/>
                  <a:pt x="709" y="375"/>
                </a:cubicBezTo>
                <a:cubicBezTo>
                  <a:pt x="745" y="375"/>
                  <a:pt x="745" y="375"/>
                  <a:pt x="745" y="375"/>
                </a:cubicBezTo>
                <a:cubicBezTo>
                  <a:pt x="754" y="375"/>
                  <a:pt x="762" y="367"/>
                  <a:pt x="762" y="357"/>
                </a:cubicBezTo>
                <a:cubicBezTo>
                  <a:pt x="762" y="235"/>
                  <a:pt x="762" y="235"/>
                  <a:pt x="762" y="235"/>
                </a:cubicBezTo>
                <a:cubicBezTo>
                  <a:pt x="762" y="225"/>
                  <a:pt x="754" y="217"/>
                  <a:pt x="745" y="217"/>
                </a:cubicBezTo>
                <a:close/>
                <a:moveTo>
                  <a:pt x="641" y="109"/>
                </a:moveTo>
                <a:cubicBezTo>
                  <a:pt x="653" y="109"/>
                  <a:pt x="668" y="121"/>
                  <a:pt x="673" y="134"/>
                </a:cubicBezTo>
                <a:cubicBezTo>
                  <a:pt x="674" y="137"/>
                  <a:pt x="696" y="192"/>
                  <a:pt x="707" y="217"/>
                </a:cubicBezTo>
                <a:cubicBezTo>
                  <a:pt x="547" y="217"/>
                  <a:pt x="547" y="217"/>
                  <a:pt x="547" y="217"/>
                </a:cubicBezTo>
                <a:cubicBezTo>
                  <a:pt x="547" y="109"/>
                  <a:pt x="547" y="109"/>
                  <a:pt x="547" y="109"/>
                </a:cubicBezTo>
                <a:lnTo>
                  <a:pt x="641" y="109"/>
                </a:lnTo>
                <a:close/>
                <a:moveTo>
                  <a:pt x="183" y="14"/>
                </a:moveTo>
                <a:cubicBezTo>
                  <a:pt x="533" y="14"/>
                  <a:pt x="533" y="14"/>
                  <a:pt x="533" y="14"/>
                </a:cubicBezTo>
                <a:cubicBezTo>
                  <a:pt x="533" y="361"/>
                  <a:pt x="533" y="361"/>
                  <a:pt x="533" y="361"/>
                </a:cubicBezTo>
                <a:cubicBezTo>
                  <a:pt x="351" y="361"/>
                  <a:pt x="351" y="361"/>
                  <a:pt x="351" y="361"/>
                </a:cubicBezTo>
                <a:cubicBezTo>
                  <a:pt x="348" y="329"/>
                  <a:pt x="321" y="304"/>
                  <a:pt x="288" y="304"/>
                </a:cubicBezTo>
                <a:cubicBezTo>
                  <a:pt x="256" y="304"/>
                  <a:pt x="229" y="329"/>
                  <a:pt x="226" y="361"/>
                </a:cubicBezTo>
                <a:cubicBezTo>
                  <a:pt x="183" y="361"/>
                  <a:pt x="183" y="361"/>
                  <a:pt x="183" y="361"/>
                </a:cubicBezTo>
                <a:lnTo>
                  <a:pt x="183" y="14"/>
                </a:lnTo>
                <a:close/>
                <a:moveTo>
                  <a:pt x="288" y="417"/>
                </a:moveTo>
                <a:cubicBezTo>
                  <a:pt x="261" y="417"/>
                  <a:pt x="239" y="395"/>
                  <a:pt x="239" y="368"/>
                </a:cubicBezTo>
                <a:cubicBezTo>
                  <a:pt x="239" y="340"/>
                  <a:pt x="261" y="318"/>
                  <a:pt x="288" y="318"/>
                </a:cubicBezTo>
                <a:cubicBezTo>
                  <a:pt x="316" y="318"/>
                  <a:pt x="338" y="340"/>
                  <a:pt x="338" y="368"/>
                </a:cubicBezTo>
                <a:cubicBezTo>
                  <a:pt x="338" y="395"/>
                  <a:pt x="316" y="417"/>
                  <a:pt x="288" y="417"/>
                </a:cubicBezTo>
                <a:close/>
                <a:moveTo>
                  <a:pt x="646" y="417"/>
                </a:moveTo>
                <a:cubicBezTo>
                  <a:pt x="619" y="417"/>
                  <a:pt x="597" y="395"/>
                  <a:pt x="597" y="368"/>
                </a:cubicBezTo>
                <a:cubicBezTo>
                  <a:pt x="597" y="340"/>
                  <a:pt x="619" y="318"/>
                  <a:pt x="646" y="318"/>
                </a:cubicBezTo>
                <a:cubicBezTo>
                  <a:pt x="673" y="318"/>
                  <a:pt x="695" y="340"/>
                  <a:pt x="695" y="366"/>
                </a:cubicBezTo>
                <a:cubicBezTo>
                  <a:pt x="695" y="367"/>
                  <a:pt x="695" y="367"/>
                  <a:pt x="695" y="368"/>
                </a:cubicBezTo>
                <a:cubicBezTo>
                  <a:pt x="695" y="368"/>
                  <a:pt x="695" y="368"/>
                  <a:pt x="695" y="369"/>
                </a:cubicBezTo>
                <a:cubicBezTo>
                  <a:pt x="695" y="395"/>
                  <a:pt x="673" y="417"/>
                  <a:pt x="646" y="417"/>
                </a:cubicBezTo>
                <a:close/>
                <a:moveTo>
                  <a:pt x="748" y="357"/>
                </a:moveTo>
                <a:cubicBezTo>
                  <a:pt x="748" y="359"/>
                  <a:pt x="746" y="361"/>
                  <a:pt x="745" y="361"/>
                </a:cubicBezTo>
                <a:cubicBezTo>
                  <a:pt x="709" y="361"/>
                  <a:pt x="709" y="361"/>
                  <a:pt x="709" y="361"/>
                </a:cubicBezTo>
                <a:cubicBezTo>
                  <a:pt x="706" y="329"/>
                  <a:pt x="679" y="304"/>
                  <a:pt x="646" y="304"/>
                </a:cubicBezTo>
                <a:cubicBezTo>
                  <a:pt x="614" y="304"/>
                  <a:pt x="587" y="329"/>
                  <a:pt x="584" y="361"/>
                </a:cubicBezTo>
                <a:cubicBezTo>
                  <a:pt x="547" y="361"/>
                  <a:pt x="547" y="361"/>
                  <a:pt x="547" y="361"/>
                </a:cubicBezTo>
                <a:cubicBezTo>
                  <a:pt x="547" y="231"/>
                  <a:pt x="547" y="231"/>
                  <a:pt x="547" y="231"/>
                </a:cubicBezTo>
                <a:cubicBezTo>
                  <a:pt x="745" y="231"/>
                  <a:pt x="745" y="231"/>
                  <a:pt x="745" y="231"/>
                </a:cubicBezTo>
                <a:cubicBezTo>
                  <a:pt x="746" y="231"/>
                  <a:pt x="748" y="233"/>
                  <a:pt x="748" y="235"/>
                </a:cubicBezTo>
                <a:lnTo>
                  <a:pt x="748" y="357"/>
                </a:lnTo>
                <a:close/>
                <a:moveTo>
                  <a:pt x="134" y="7"/>
                </a:moveTo>
                <a:cubicBezTo>
                  <a:pt x="134" y="11"/>
                  <a:pt x="130" y="14"/>
                  <a:pt x="127" y="14"/>
                </a:cubicBezTo>
                <a:cubicBezTo>
                  <a:pt x="7" y="14"/>
                  <a:pt x="7" y="14"/>
                  <a:pt x="7" y="14"/>
                </a:cubicBezTo>
                <a:cubicBezTo>
                  <a:pt x="3" y="14"/>
                  <a:pt x="0" y="11"/>
                  <a:pt x="0" y="7"/>
                </a:cubicBezTo>
                <a:cubicBezTo>
                  <a:pt x="0" y="3"/>
                  <a:pt x="3" y="0"/>
                  <a:pt x="7" y="0"/>
                </a:cubicBezTo>
                <a:cubicBezTo>
                  <a:pt x="127" y="0"/>
                  <a:pt x="127" y="0"/>
                  <a:pt x="127" y="0"/>
                </a:cubicBezTo>
                <a:cubicBezTo>
                  <a:pt x="130" y="0"/>
                  <a:pt x="134" y="3"/>
                  <a:pt x="134" y="7"/>
                </a:cubicBezTo>
                <a:close/>
                <a:moveTo>
                  <a:pt x="134" y="73"/>
                </a:moveTo>
                <a:cubicBezTo>
                  <a:pt x="134" y="77"/>
                  <a:pt x="130" y="80"/>
                  <a:pt x="127" y="80"/>
                </a:cubicBezTo>
                <a:cubicBezTo>
                  <a:pt x="37" y="80"/>
                  <a:pt x="37" y="80"/>
                  <a:pt x="37" y="80"/>
                </a:cubicBezTo>
                <a:cubicBezTo>
                  <a:pt x="33" y="80"/>
                  <a:pt x="30" y="77"/>
                  <a:pt x="30" y="73"/>
                </a:cubicBezTo>
                <a:cubicBezTo>
                  <a:pt x="30" y="69"/>
                  <a:pt x="33" y="66"/>
                  <a:pt x="37" y="66"/>
                </a:cubicBezTo>
                <a:cubicBezTo>
                  <a:pt x="127" y="66"/>
                  <a:pt x="127" y="66"/>
                  <a:pt x="127" y="66"/>
                </a:cubicBezTo>
                <a:cubicBezTo>
                  <a:pt x="130" y="66"/>
                  <a:pt x="134" y="69"/>
                  <a:pt x="134" y="73"/>
                </a:cubicBezTo>
                <a:close/>
                <a:moveTo>
                  <a:pt x="134" y="140"/>
                </a:moveTo>
                <a:cubicBezTo>
                  <a:pt x="134" y="143"/>
                  <a:pt x="130" y="147"/>
                  <a:pt x="127" y="147"/>
                </a:cubicBezTo>
                <a:cubicBezTo>
                  <a:pt x="67" y="147"/>
                  <a:pt x="67" y="147"/>
                  <a:pt x="67" y="147"/>
                </a:cubicBezTo>
                <a:cubicBezTo>
                  <a:pt x="63" y="147"/>
                  <a:pt x="60" y="143"/>
                  <a:pt x="60" y="140"/>
                </a:cubicBezTo>
                <a:cubicBezTo>
                  <a:pt x="60" y="136"/>
                  <a:pt x="63" y="133"/>
                  <a:pt x="67" y="133"/>
                </a:cubicBezTo>
                <a:cubicBezTo>
                  <a:pt x="127" y="133"/>
                  <a:pt x="127" y="133"/>
                  <a:pt x="127" y="133"/>
                </a:cubicBezTo>
                <a:cubicBezTo>
                  <a:pt x="130" y="133"/>
                  <a:pt x="134" y="136"/>
                  <a:pt x="134" y="140"/>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Tree>
    <p:extLst>
      <p:ext uri="{BB962C8B-B14F-4D97-AF65-F5344CB8AC3E}">
        <p14:creationId xmlns:p14="http://schemas.microsoft.com/office/powerpoint/2010/main" val="1864946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55"/>
                                        </p:tgtEl>
                                        <p:attrNameLst>
                                          <p:attrName>style.visibility</p:attrName>
                                        </p:attrNameLst>
                                      </p:cBhvr>
                                      <p:to>
                                        <p:strVal val="visible"/>
                                      </p:to>
                                    </p:set>
                                    <p:animEffect transition="in" filter="fade">
                                      <p:cBhvr>
                                        <p:cTn id="7" dur="500"/>
                                        <p:tgtEl>
                                          <p:spTgt spid="25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6"/>
                                        </p:tgtEl>
                                        <p:attrNameLst>
                                          <p:attrName>style.visibility</p:attrName>
                                        </p:attrNameLst>
                                      </p:cBhvr>
                                      <p:to>
                                        <p:strVal val="visible"/>
                                      </p:to>
                                    </p:set>
                                    <p:animEffect transition="in" filter="fade">
                                      <p:cBhvr>
                                        <p:cTn id="10" dur="500"/>
                                        <p:tgtEl>
                                          <p:spTgt spid="256"/>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58"/>
                                        </p:tgtEl>
                                        <p:attrNameLst>
                                          <p:attrName>style.visibility</p:attrName>
                                        </p:attrNameLst>
                                      </p:cBhvr>
                                      <p:to>
                                        <p:strVal val="visible"/>
                                      </p:to>
                                    </p:set>
                                    <p:animEffect transition="in" filter="fade">
                                      <p:cBhvr>
                                        <p:cTn id="14" dur="500"/>
                                        <p:tgtEl>
                                          <p:spTgt spid="25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59"/>
                                        </p:tgtEl>
                                        <p:attrNameLst>
                                          <p:attrName>style.visibility</p:attrName>
                                        </p:attrNameLst>
                                      </p:cBhvr>
                                      <p:to>
                                        <p:strVal val="visible"/>
                                      </p:to>
                                    </p:set>
                                    <p:animEffect transition="in" filter="fade">
                                      <p:cBhvr>
                                        <p:cTn id="17" dur="500"/>
                                        <p:tgtEl>
                                          <p:spTgt spid="259"/>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260"/>
                                        </p:tgtEl>
                                        <p:attrNameLst>
                                          <p:attrName>style.visibility</p:attrName>
                                        </p:attrNameLst>
                                      </p:cBhvr>
                                      <p:to>
                                        <p:strVal val="visible"/>
                                      </p:to>
                                    </p:set>
                                    <p:animEffect transition="in" filter="fade">
                                      <p:cBhvr>
                                        <p:cTn id="21" dur="500"/>
                                        <p:tgtEl>
                                          <p:spTgt spid="26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61"/>
                                        </p:tgtEl>
                                        <p:attrNameLst>
                                          <p:attrName>style.visibility</p:attrName>
                                        </p:attrNameLst>
                                      </p:cBhvr>
                                      <p:to>
                                        <p:strVal val="visible"/>
                                      </p:to>
                                    </p:set>
                                    <p:animEffect transition="in" filter="fade">
                                      <p:cBhvr>
                                        <p:cTn id="24" dur="500"/>
                                        <p:tgtEl>
                                          <p:spTgt spid="261"/>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262"/>
                                        </p:tgtEl>
                                        <p:attrNameLst>
                                          <p:attrName>style.visibility</p:attrName>
                                        </p:attrNameLst>
                                      </p:cBhvr>
                                      <p:to>
                                        <p:strVal val="visible"/>
                                      </p:to>
                                    </p:set>
                                    <p:animEffect transition="in" filter="fade">
                                      <p:cBhvr>
                                        <p:cTn id="28" dur="500"/>
                                        <p:tgtEl>
                                          <p:spTgt spid="26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63"/>
                                        </p:tgtEl>
                                        <p:attrNameLst>
                                          <p:attrName>style.visibility</p:attrName>
                                        </p:attrNameLst>
                                      </p:cBhvr>
                                      <p:to>
                                        <p:strVal val="visible"/>
                                      </p:to>
                                    </p:set>
                                    <p:animEffect transition="in" filter="fade">
                                      <p:cBhvr>
                                        <p:cTn id="31" dur="500"/>
                                        <p:tgtEl>
                                          <p:spTgt spid="263"/>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grpId="0" nodeType="clickEffect">
                                  <p:stCondLst>
                                    <p:cond delay="0"/>
                                  </p:stCondLst>
                                  <p:childTnLst>
                                    <p:set>
                                      <p:cBhvr>
                                        <p:cTn id="35" dur="1" fill="hold">
                                          <p:stCondLst>
                                            <p:cond delay="0"/>
                                          </p:stCondLst>
                                        </p:cTn>
                                        <p:tgtEl>
                                          <p:spTgt spid="68"/>
                                        </p:tgtEl>
                                        <p:attrNameLst>
                                          <p:attrName>style.visibility</p:attrName>
                                        </p:attrNameLst>
                                      </p:cBhvr>
                                      <p:to>
                                        <p:strVal val="visible"/>
                                      </p:to>
                                    </p:set>
                                    <p:animEffect transition="in" filter="wipe(left)">
                                      <p:cBhvr>
                                        <p:cTn id="36"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animBg="1"/>
      <p:bldP spid="255" grpId="0"/>
      <p:bldP spid="256" grpId="0"/>
      <p:bldP spid="258" grpId="0"/>
      <p:bldP spid="259" grpId="0"/>
      <p:bldP spid="260" grpId="0"/>
      <p:bldP spid="261" grpId="0"/>
      <p:bldP spid="262" grpId="0"/>
      <p:bldP spid="263" grpId="0"/>
    </p:bld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650007" y="6762993"/>
            <a:ext cx="28037005" cy="365802"/>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6" name="Group 25"/>
          <p:cNvGrpSpPr/>
          <p:nvPr/>
        </p:nvGrpSpPr>
        <p:grpSpPr>
          <a:xfrm>
            <a:off x="8533492" y="6762993"/>
            <a:ext cx="4279887" cy="4856262"/>
            <a:chOff x="2999656" y="292848"/>
            <a:chExt cx="2139696" cy="2427850"/>
          </a:xfrm>
          <a:solidFill>
            <a:schemeClr val="accent3"/>
          </a:solidFill>
        </p:grpSpPr>
        <p:grpSp>
          <p:nvGrpSpPr>
            <p:cNvPr id="27" name="Group 26"/>
            <p:cNvGrpSpPr/>
            <p:nvPr/>
          </p:nvGrpSpPr>
          <p:grpSpPr>
            <a:xfrm>
              <a:off x="2999656" y="534735"/>
              <a:ext cx="2139696" cy="2185963"/>
              <a:chOff x="1199456" y="-558246"/>
              <a:chExt cx="2139696" cy="2185963"/>
            </a:xfrm>
            <a:grpFill/>
          </p:grpSpPr>
          <p:sp>
            <p:nvSpPr>
              <p:cNvPr id="29" name="Rectangle 8"/>
              <p:cNvSpPr/>
              <p:nvPr/>
            </p:nvSpPr>
            <p:spPr>
              <a:xfrm>
                <a:off x="1199456" y="-558246"/>
                <a:ext cx="1069848" cy="2185963"/>
              </a:xfrm>
              <a:custGeom>
                <a:avLst/>
                <a:gdLst>
                  <a:gd name="connsiteX0" fmla="*/ 0 w 1069848"/>
                  <a:gd name="connsiteY0" fmla="*/ 0 h 1800200"/>
                  <a:gd name="connsiteX1" fmla="*/ 1069848 w 1069848"/>
                  <a:gd name="connsiteY1" fmla="*/ 0 h 1800200"/>
                  <a:gd name="connsiteX2" fmla="*/ 1069848 w 1069848"/>
                  <a:gd name="connsiteY2" fmla="*/ 1800200 h 1800200"/>
                  <a:gd name="connsiteX3" fmla="*/ 0 w 1069848"/>
                  <a:gd name="connsiteY3" fmla="*/ 1800200 h 1800200"/>
                  <a:gd name="connsiteX4" fmla="*/ 0 w 1069848"/>
                  <a:gd name="connsiteY4" fmla="*/ 0 h 1800200"/>
                  <a:gd name="connsiteX0" fmla="*/ 0 w 1069848"/>
                  <a:gd name="connsiteY0" fmla="*/ 0 h 2185963"/>
                  <a:gd name="connsiteX1" fmla="*/ 1069848 w 1069848"/>
                  <a:gd name="connsiteY1" fmla="*/ 0 h 2185963"/>
                  <a:gd name="connsiteX2" fmla="*/ 1069848 w 1069848"/>
                  <a:gd name="connsiteY2" fmla="*/ 1800200 h 2185963"/>
                  <a:gd name="connsiteX3" fmla="*/ 0 w 1069848"/>
                  <a:gd name="connsiteY3" fmla="*/ 2185963 h 2185963"/>
                  <a:gd name="connsiteX4" fmla="*/ 0 w 1069848"/>
                  <a:gd name="connsiteY4" fmla="*/ 0 h 218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9848" h="2185963">
                    <a:moveTo>
                      <a:pt x="0" y="0"/>
                    </a:moveTo>
                    <a:lnTo>
                      <a:pt x="1069848" y="0"/>
                    </a:lnTo>
                    <a:lnTo>
                      <a:pt x="1069848" y="1800200"/>
                    </a:lnTo>
                    <a:lnTo>
                      <a:pt x="0" y="2185963"/>
                    </a:lnTo>
                    <a:lnTo>
                      <a:pt x="0" y="0"/>
                    </a:lnTo>
                    <a:close/>
                  </a:path>
                </a:pathLst>
              </a:cu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30" name="Rectangle 8"/>
              <p:cNvSpPr/>
              <p:nvPr/>
            </p:nvSpPr>
            <p:spPr>
              <a:xfrm flipH="1">
                <a:off x="2269304" y="-558246"/>
                <a:ext cx="1069848" cy="2185963"/>
              </a:xfrm>
              <a:custGeom>
                <a:avLst/>
                <a:gdLst>
                  <a:gd name="connsiteX0" fmla="*/ 0 w 1069848"/>
                  <a:gd name="connsiteY0" fmla="*/ 0 h 1800200"/>
                  <a:gd name="connsiteX1" fmla="*/ 1069848 w 1069848"/>
                  <a:gd name="connsiteY1" fmla="*/ 0 h 1800200"/>
                  <a:gd name="connsiteX2" fmla="*/ 1069848 w 1069848"/>
                  <a:gd name="connsiteY2" fmla="*/ 1800200 h 1800200"/>
                  <a:gd name="connsiteX3" fmla="*/ 0 w 1069848"/>
                  <a:gd name="connsiteY3" fmla="*/ 1800200 h 1800200"/>
                  <a:gd name="connsiteX4" fmla="*/ 0 w 1069848"/>
                  <a:gd name="connsiteY4" fmla="*/ 0 h 1800200"/>
                  <a:gd name="connsiteX0" fmla="*/ 0 w 1069848"/>
                  <a:gd name="connsiteY0" fmla="*/ 0 h 2185963"/>
                  <a:gd name="connsiteX1" fmla="*/ 1069848 w 1069848"/>
                  <a:gd name="connsiteY1" fmla="*/ 0 h 2185963"/>
                  <a:gd name="connsiteX2" fmla="*/ 1069848 w 1069848"/>
                  <a:gd name="connsiteY2" fmla="*/ 1800200 h 2185963"/>
                  <a:gd name="connsiteX3" fmla="*/ 0 w 1069848"/>
                  <a:gd name="connsiteY3" fmla="*/ 2185963 h 2185963"/>
                  <a:gd name="connsiteX4" fmla="*/ 0 w 1069848"/>
                  <a:gd name="connsiteY4" fmla="*/ 0 h 218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9848" h="2185963">
                    <a:moveTo>
                      <a:pt x="0" y="0"/>
                    </a:moveTo>
                    <a:lnTo>
                      <a:pt x="1069848" y="0"/>
                    </a:lnTo>
                    <a:lnTo>
                      <a:pt x="1069848" y="1800200"/>
                    </a:lnTo>
                    <a:lnTo>
                      <a:pt x="0" y="2185963"/>
                    </a:lnTo>
                    <a:lnTo>
                      <a:pt x="0" y="0"/>
                    </a:lnTo>
                    <a:close/>
                  </a:path>
                </a:pathLst>
              </a:cu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28" name="Rectangle 27"/>
            <p:cNvSpPr/>
            <p:nvPr/>
          </p:nvSpPr>
          <p:spPr>
            <a:xfrm>
              <a:off x="2999656" y="292848"/>
              <a:ext cx="2139696" cy="241885"/>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52" name="Group 51"/>
          <p:cNvGrpSpPr/>
          <p:nvPr/>
        </p:nvGrpSpPr>
        <p:grpSpPr>
          <a:xfrm>
            <a:off x="13502619" y="6762993"/>
            <a:ext cx="4279887" cy="4856262"/>
            <a:chOff x="2999656" y="292848"/>
            <a:chExt cx="2139696" cy="2427850"/>
          </a:xfrm>
          <a:solidFill>
            <a:schemeClr val="accent6"/>
          </a:solidFill>
        </p:grpSpPr>
        <p:grpSp>
          <p:nvGrpSpPr>
            <p:cNvPr id="53" name="Group 52"/>
            <p:cNvGrpSpPr/>
            <p:nvPr/>
          </p:nvGrpSpPr>
          <p:grpSpPr>
            <a:xfrm>
              <a:off x="2999656" y="534735"/>
              <a:ext cx="2139696" cy="2185963"/>
              <a:chOff x="1199456" y="-558246"/>
              <a:chExt cx="2139696" cy="2185963"/>
            </a:xfrm>
            <a:grpFill/>
          </p:grpSpPr>
          <p:sp>
            <p:nvSpPr>
              <p:cNvPr id="55" name="Rectangle 8"/>
              <p:cNvSpPr/>
              <p:nvPr/>
            </p:nvSpPr>
            <p:spPr>
              <a:xfrm>
                <a:off x="1199456" y="-558246"/>
                <a:ext cx="1069848" cy="2185963"/>
              </a:xfrm>
              <a:custGeom>
                <a:avLst/>
                <a:gdLst>
                  <a:gd name="connsiteX0" fmla="*/ 0 w 1069848"/>
                  <a:gd name="connsiteY0" fmla="*/ 0 h 1800200"/>
                  <a:gd name="connsiteX1" fmla="*/ 1069848 w 1069848"/>
                  <a:gd name="connsiteY1" fmla="*/ 0 h 1800200"/>
                  <a:gd name="connsiteX2" fmla="*/ 1069848 w 1069848"/>
                  <a:gd name="connsiteY2" fmla="*/ 1800200 h 1800200"/>
                  <a:gd name="connsiteX3" fmla="*/ 0 w 1069848"/>
                  <a:gd name="connsiteY3" fmla="*/ 1800200 h 1800200"/>
                  <a:gd name="connsiteX4" fmla="*/ 0 w 1069848"/>
                  <a:gd name="connsiteY4" fmla="*/ 0 h 1800200"/>
                  <a:gd name="connsiteX0" fmla="*/ 0 w 1069848"/>
                  <a:gd name="connsiteY0" fmla="*/ 0 h 2185963"/>
                  <a:gd name="connsiteX1" fmla="*/ 1069848 w 1069848"/>
                  <a:gd name="connsiteY1" fmla="*/ 0 h 2185963"/>
                  <a:gd name="connsiteX2" fmla="*/ 1069848 w 1069848"/>
                  <a:gd name="connsiteY2" fmla="*/ 1800200 h 2185963"/>
                  <a:gd name="connsiteX3" fmla="*/ 0 w 1069848"/>
                  <a:gd name="connsiteY3" fmla="*/ 2185963 h 2185963"/>
                  <a:gd name="connsiteX4" fmla="*/ 0 w 1069848"/>
                  <a:gd name="connsiteY4" fmla="*/ 0 h 218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9848" h="2185963">
                    <a:moveTo>
                      <a:pt x="0" y="0"/>
                    </a:moveTo>
                    <a:lnTo>
                      <a:pt x="1069848" y="0"/>
                    </a:lnTo>
                    <a:lnTo>
                      <a:pt x="1069848" y="1800200"/>
                    </a:lnTo>
                    <a:lnTo>
                      <a:pt x="0" y="2185963"/>
                    </a:lnTo>
                    <a:lnTo>
                      <a:pt x="0" y="0"/>
                    </a:lnTo>
                    <a:close/>
                  </a:path>
                </a:pathLst>
              </a:cu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56" name="Rectangle 8"/>
              <p:cNvSpPr/>
              <p:nvPr/>
            </p:nvSpPr>
            <p:spPr>
              <a:xfrm flipH="1">
                <a:off x="2269304" y="-558246"/>
                <a:ext cx="1069848" cy="2185963"/>
              </a:xfrm>
              <a:custGeom>
                <a:avLst/>
                <a:gdLst>
                  <a:gd name="connsiteX0" fmla="*/ 0 w 1069848"/>
                  <a:gd name="connsiteY0" fmla="*/ 0 h 1800200"/>
                  <a:gd name="connsiteX1" fmla="*/ 1069848 w 1069848"/>
                  <a:gd name="connsiteY1" fmla="*/ 0 h 1800200"/>
                  <a:gd name="connsiteX2" fmla="*/ 1069848 w 1069848"/>
                  <a:gd name="connsiteY2" fmla="*/ 1800200 h 1800200"/>
                  <a:gd name="connsiteX3" fmla="*/ 0 w 1069848"/>
                  <a:gd name="connsiteY3" fmla="*/ 1800200 h 1800200"/>
                  <a:gd name="connsiteX4" fmla="*/ 0 w 1069848"/>
                  <a:gd name="connsiteY4" fmla="*/ 0 h 1800200"/>
                  <a:gd name="connsiteX0" fmla="*/ 0 w 1069848"/>
                  <a:gd name="connsiteY0" fmla="*/ 0 h 2185963"/>
                  <a:gd name="connsiteX1" fmla="*/ 1069848 w 1069848"/>
                  <a:gd name="connsiteY1" fmla="*/ 0 h 2185963"/>
                  <a:gd name="connsiteX2" fmla="*/ 1069848 w 1069848"/>
                  <a:gd name="connsiteY2" fmla="*/ 1800200 h 2185963"/>
                  <a:gd name="connsiteX3" fmla="*/ 0 w 1069848"/>
                  <a:gd name="connsiteY3" fmla="*/ 2185963 h 2185963"/>
                  <a:gd name="connsiteX4" fmla="*/ 0 w 1069848"/>
                  <a:gd name="connsiteY4" fmla="*/ 0 h 218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9848" h="2185963">
                    <a:moveTo>
                      <a:pt x="0" y="0"/>
                    </a:moveTo>
                    <a:lnTo>
                      <a:pt x="1069848" y="0"/>
                    </a:lnTo>
                    <a:lnTo>
                      <a:pt x="1069848" y="1800200"/>
                    </a:lnTo>
                    <a:lnTo>
                      <a:pt x="0" y="2185963"/>
                    </a:lnTo>
                    <a:lnTo>
                      <a:pt x="0" y="0"/>
                    </a:lnTo>
                    <a:close/>
                  </a:path>
                </a:pathLst>
              </a:cu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54" name="Rectangle 53"/>
            <p:cNvSpPr/>
            <p:nvPr/>
          </p:nvSpPr>
          <p:spPr>
            <a:xfrm>
              <a:off x="2999656" y="292848"/>
              <a:ext cx="2139696" cy="241885"/>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57" name="Group 56"/>
          <p:cNvGrpSpPr/>
          <p:nvPr/>
        </p:nvGrpSpPr>
        <p:grpSpPr>
          <a:xfrm>
            <a:off x="18471746" y="6762993"/>
            <a:ext cx="4279887" cy="4856262"/>
            <a:chOff x="2999656" y="292848"/>
            <a:chExt cx="2139696" cy="2427850"/>
          </a:xfrm>
          <a:solidFill>
            <a:schemeClr val="accent1">
              <a:lumMod val="75000"/>
            </a:schemeClr>
          </a:solidFill>
        </p:grpSpPr>
        <p:grpSp>
          <p:nvGrpSpPr>
            <p:cNvPr id="58" name="Group 57"/>
            <p:cNvGrpSpPr/>
            <p:nvPr/>
          </p:nvGrpSpPr>
          <p:grpSpPr>
            <a:xfrm>
              <a:off x="2999656" y="534735"/>
              <a:ext cx="2139696" cy="2185963"/>
              <a:chOff x="1199456" y="-558246"/>
              <a:chExt cx="2139696" cy="2185963"/>
            </a:xfrm>
            <a:grpFill/>
          </p:grpSpPr>
          <p:sp>
            <p:nvSpPr>
              <p:cNvPr id="60" name="Rectangle 8"/>
              <p:cNvSpPr/>
              <p:nvPr/>
            </p:nvSpPr>
            <p:spPr>
              <a:xfrm>
                <a:off x="1199456" y="-558246"/>
                <a:ext cx="1069848" cy="2185963"/>
              </a:xfrm>
              <a:custGeom>
                <a:avLst/>
                <a:gdLst>
                  <a:gd name="connsiteX0" fmla="*/ 0 w 1069848"/>
                  <a:gd name="connsiteY0" fmla="*/ 0 h 1800200"/>
                  <a:gd name="connsiteX1" fmla="*/ 1069848 w 1069848"/>
                  <a:gd name="connsiteY1" fmla="*/ 0 h 1800200"/>
                  <a:gd name="connsiteX2" fmla="*/ 1069848 w 1069848"/>
                  <a:gd name="connsiteY2" fmla="*/ 1800200 h 1800200"/>
                  <a:gd name="connsiteX3" fmla="*/ 0 w 1069848"/>
                  <a:gd name="connsiteY3" fmla="*/ 1800200 h 1800200"/>
                  <a:gd name="connsiteX4" fmla="*/ 0 w 1069848"/>
                  <a:gd name="connsiteY4" fmla="*/ 0 h 1800200"/>
                  <a:gd name="connsiteX0" fmla="*/ 0 w 1069848"/>
                  <a:gd name="connsiteY0" fmla="*/ 0 h 2185963"/>
                  <a:gd name="connsiteX1" fmla="*/ 1069848 w 1069848"/>
                  <a:gd name="connsiteY1" fmla="*/ 0 h 2185963"/>
                  <a:gd name="connsiteX2" fmla="*/ 1069848 w 1069848"/>
                  <a:gd name="connsiteY2" fmla="*/ 1800200 h 2185963"/>
                  <a:gd name="connsiteX3" fmla="*/ 0 w 1069848"/>
                  <a:gd name="connsiteY3" fmla="*/ 2185963 h 2185963"/>
                  <a:gd name="connsiteX4" fmla="*/ 0 w 1069848"/>
                  <a:gd name="connsiteY4" fmla="*/ 0 h 218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9848" h="2185963">
                    <a:moveTo>
                      <a:pt x="0" y="0"/>
                    </a:moveTo>
                    <a:lnTo>
                      <a:pt x="1069848" y="0"/>
                    </a:lnTo>
                    <a:lnTo>
                      <a:pt x="1069848" y="1800200"/>
                    </a:lnTo>
                    <a:lnTo>
                      <a:pt x="0" y="2185963"/>
                    </a:lnTo>
                    <a:lnTo>
                      <a:pt x="0" y="0"/>
                    </a:lnTo>
                    <a:close/>
                  </a:path>
                </a:pathLst>
              </a:cu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61" name="Rectangle 8"/>
              <p:cNvSpPr/>
              <p:nvPr/>
            </p:nvSpPr>
            <p:spPr>
              <a:xfrm flipH="1">
                <a:off x="2269304" y="-558246"/>
                <a:ext cx="1069848" cy="2185963"/>
              </a:xfrm>
              <a:custGeom>
                <a:avLst/>
                <a:gdLst>
                  <a:gd name="connsiteX0" fmla="*/ 0 w 1069848"/>
                  <a:gd name="connsiteY0" fmla="*/ 0 h 1800200"/>
                  <a:gd name="connsiteX1" fmla="*/ 1069848 w 1069848"/>
                  <a:gd name="connsiteY1" fmla="*/ 0 h 1800200"/>
                  <a:gd name="connsiteX2" fmla="*/ 1069848 w 1069848"/>
                  <a:gd name="connsiteY2" fmla="*/ 1800200 h 1800200"/>
                  <a:gd name="connsiteX3" fmla="*/ 0 w 1069848"/>
                  <a:gd name="connsiteY3" fmla="*/ 1800200 h 1800200"/>
                  <a:gd name="connsiteX4" fmla="*/ 0 w 1069848"/>
                  <a:gd name="connsiteY4" fmla="*/ 0 h 1800200"/>
                  <a:gd name="connsiteX0" fmla="*/ 0 w 1069848"/>
                  <a:gd name="connsiteY0" fmla="*/ 0 h 2185963"/>
                  <a:gd name="connsiteX1" fmla="*/ 1069848 w 1069848"/>
                  <a:gd name="connsiteY1" fmla="*/ 0 h 2185963"/>
                  <a:gd name="connsiteX2" fmla="*/ 1069848 w 1069848"/>
                  <a:gd name="connsiteY2" fmla="*/ 1800200 h 2185963"/>
                  <a:gd name="connsiteX3" fmla="*/ 0 w 1069848"/>
                  <a:gd name="connsiteY3" fmla="*/ 2185963 h 2185963"/>
                  <a:gd name="connsiteX4" fmla="*/ 0 w 1069848"/>
                  <a:gd name="connsiteY4" fmla="*/ 0 h 218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9848" h="2185963">
                    <a:moveTo>
                      <a:pt x="0" y="0"/>
                    </a:moveTo>
                    <a:lnTo>
                      <a:pt x="1069848" y="0"/>
                    </a:lnTo>
                    <a:lnTo>
                      <a:pt x="1069848" y="1800200"/>
                    </a:lnTo>
                    <a:lnTo>
                      <a:pt x="0" y="2185963"/>
                    </a:lnTo>
                    <a:lnTo>
                      <a:pt x="0" y="0"/>
                    </a:lnTo>
                    <a:close/>
                  </a:path>
                </a:pathLst>
              </a:cu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59" name="Rectangle 58"/>
            <p:cNvSpPr/>
            <p:nvPr/>
          </p:nvSpPr>
          <p:spPr>
            <a:xfrm>
              <a:off x="2999656" y="292848"/>
              <a:ext cx="2139696" cy="241885"/>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5" name="Group 4"/>
          <p:cNvGrpSpPr/>
          <p:nvPr/>
        </p:nvGrpSpPr>
        <p:grpSpPr>
          <a:xfrm>
            <a:off x="3564365" y="6762993"/>
            <a:ext cx="4279887" cy="4856262"/>
            <a:chOff x="2999656" y="292848"/>
            <a:chExt cx="2139696" cy="2427850"/>
          </a:xfrm>
          <a:solidFill>
            <a:schemeClr val="accent1"/>
          </a:solidFill>
        </p:grpSpPr>
        <p:grpSp>
          <p:nvGrpSpPr>
            <p:cNvPr id="6" name="Group 5"/>
            <p:cNvGrpSpPr/>
            <p:nvPr/>
          </p:nvGrpSpPr>
          <p:grpSpPr>
            <a:xfrm>
              <a:off x="2999656" y="534735"/>
              <a:ext cx="2139696" cy="2185963"/>
              <a:chOff x="1199456" y="-558246"/>
              <a:chExt cx="2139696" cy="2185963"/>
            </a:xfrm>
            <a:grpFill/>
          </p:grpSpPr>
          <p:sp>
            <p:nvSpPr>
              <p:cNvPr id="8" name="Rectangle 8"/>
              <p:cNvSpPr/>
              <p:nvPr/>
            </p:nvSpPr>
            <p:spPr>
              <a:xfrm>
                <a:off x="1199456" y="-558246"/>
                <a:ext cx="1069848" cy="2185963"/>
              </a:xfrm>
              <a:custGeom>
                <a:avLst/>
                <a:gdLst>
                  <a:gd name="connsiteX0" fmla="*/ 0 w 1069848"/>
                  <a:gd name="connsiteY0" fmla="*/ 0 h 1800200"/>
                  <a:gd name="connsiteX1" fmla="*/ 1069848 w 1069848"/>
                  <a:gd name="connsiteY1" fmla="*/ 0 h 1800200"/>
                  <a:gd name="connsiteX2" fmla="*/ 1069848 w 1069848"/>
                  <a:gd name="connsiteY2" fmla="*/ 1800200 h 1800200"/>
                  <a:gd name="connsiteX3" fmla="*/ 0 w 1069848"/>
                  <a:gd name="connsiteY3" fmla="*/ 1800200 h 1800200"/>
                  <a:gd name="connsiteX4" fmla="*/ 0 w 1069848"/>
                  <a:gd name="connsiteY4" fmla="*/ 0 h 1800200"/>
                  <a:gd name="connsiteX0" fmla="*/ 0 w 1069848"/>
                  <a:gd name="connsiteY0" fmla="*/ 0 h 2185963"/>
                  <a:gd name="connsiteX1" fmla="*/ 1069848 w 1069848"/>
                  <a:gd name="connsiteY1" fmla="*/ 0 h 2185963"/>
                  <a:gd name="connsiteX2" fmla="*/ 1069848 w 1069848"/>
                  <a:gd name="connsiteY2" fmla="*/ 1800200 h 2185963"/>
                  <a:gd name="connsiteX3" fmla="*/ 0 w 1069848"/>
                  <a:gd name="connsiteY3" fmla="*/ 2185963 h 2185963"/>
                  <a:gd name="connsiteX4" fmla="*/ 0 w 1069848"/>
                  <a:gd name="connsiteY4" fmla="*/ 0 h 218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9848" h="2185963">
                    <a:moveTo>
                      <a:pt x="0" y="0"/>
                    </a:moveTo>
                    <a:lnTo>
                      <a:pt x="1069848" y="0"/>
                    </a:lnTo>
                    <a:lnTo>
                      <a:pt x="1069848" y="1800200"/>
                    </a:lnTo>
                    <a:lnTo>
                      <a:pt x="0" y="2185963"/>
                    </a:lnTo>
                    <a:lnTo>
                      <a:pt x="0" y="0"/>
                    </a:lnTo>
                    <a:close/>
                  </a:path>
                </a:pathLst>
              </a:cu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9" name="Rectangle 8"/>
              <p:cNvSpPr/>
              <p:nvPr/>
            </p:nvSpPr>
            <p:spPr>
              <a:xfrm flipH="1">
                <a:off x="2269304" y="-558246"/>
                <a:ext cx="1069848" cy="2185963"/>
              </a:xfrm>
              <a:custGeom>
                <a:avLst/>
                <a:gdLst>
                  <a:gd name="connsiteX0" fmla="*/ 0 w 1069848"/>
                  <a:gd name="connsiteY0" fmla="*/ 0 h 1800200"/>
                  <a:gd name="connsiteX1" fmla="*/ 1069848 w 1069848"/>
                  <a:gd name="connsiteY1" fmla="*/ 0 h 1800200"/>
                  <a:gd name="connsiteX2" fmla="*/ 1069848 w 1069848"/>
                  <a:gd name="connsiteY2" fmla="*/ 1800200 h 1800200"/>
                  <a:gd name="connsiteX3" fmla="*/ 0 w 1069848"/>
                  <a:gd name="connsiteY3" fmla="*/ 1800200 h 1800200"/>
                  <a:gd name="connsiteX4" fmla="*/ 0 w 1069848"/>
                  <a:gd name="connsiteY4" fmla="*/ 0 h 1800200"/>
                  <a:gd name="connsiteX0" fmla="*/ 0 w 1069848"/>
                  <a:gd name="connsiteY0" fmla="*/ 0 h 2185963"/>
                  <a:gd name="connsiteX1" fmla="*/ 1069848 w 1069848"/>
                  <a:gd name="connsiteY1" fmla="*/ 0 h 2185963"/>
                  <a:gd name="connsiteX2" fmla="*/ 1069848 w 1069848"/>
                  <a:gd name="connsiteY2" fmla="*/ 1800200 h 2185963"/>
                  <a:gd name="connsiteX3" fmla="*/ 0 w 1069848"/>
                  <a:gd name="connsiteY3" fmla="*/ 2185963 h 2185963"/>
                  <a:gd name="connsiteX4" fmla="*/ 0 w 1069848"/>
                  <a:gd name="connsiteY4" fmla="*/ 0 h 218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9848" h="2185963">
                    <a:moveTo>
                      <a:pt x="0" y="0"/>
                    </a:moveTo>
                    <a:lnTo>
                      <a:pt x="1069848" y="0"/>
                    </a:lnTo>
                    <a:lnTo>
                      <a:pt x="1069848" y="1800200"/>
                    </a:lnTo>
                    <a:lnTo>
                      <a:pt x="0" y="2185963"/>
                    </a:lnTo>
                    <a:lnTo>
                      <a:pt x="0" y="0"/>
                    </a:lnTo>
                    <a:close/>
                  </a:path>
                </a:pathLst>
              </a:cu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7" name="Rectangle 6"/>
            <p:cNvSpPr/>
            <p:nvPr/>
          </p:nvSpPr>
          <p:spPr>
            <a:xfrm>
              <a:off x="2999656" y="292848"/>
              <a:ext cx="2139696" cy="241885"/>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66" name="Rectangle 65"/>
          <p:cNvSpPr/>
          <p:nvPr/>
        </p:nvSpPr>
        <p:spPr>
          <a:xfrm>
            <a:off x="3564365" y="4861683"/>
            <a:ext cx="4279887" cy="1348217"/>
          </a:xfrm>
          <a:prstGeom prst="rect">
            <a:avLst/>
          </a:prstGeom>
        </p:spPr>
        <p:txBody>
          <a:bodyPr wrap="square" lIns="0" rIns="0">
            <a:spAutoFit/>
          </a:bodyPr>
          <a:lstStyle/>
          <a:p>
            <a:pPr algn="ctr" defTabSz="2438584">
              <a:lnSpc>
                <a:spcPct val="85000"/>
              </a:lnSpc>
            </a:pPr>
            <a:r>
              <a:rPr lang="en-US">
                <a:solidFill>
                  <a:srgbClr val="57565A"/>
                </a:solidFill>
                <a:latin typeface="Roboto Light"/>
              </a:rPr>
              <a:t>Lorem ipsum sit amet</a:t>
            </a:r>
          </a:p>
        </p:txBody>
      </p:sp>
      <p:grpSp>
        <p:nvGrpSpPr>
          <p:cNvPr id="67" name="Group 17"/>
          <p:cNvGrpSpPr>
            <a:grpSpLocks noChangeAspect="1"/>
          </p:cNvGrpSpPr>
          <p:nvPr/>
        </p:nvGrpSpPr>
        <p:grpSpPr bwMode="auto">
          <a:xfrm>
            <a:off x="4454521" y="1447835"/>
            <a:ext cx="2499575" cy="2554170"/>
            <a:chOff x="3263" y="1117"/>
            <a:chExt cx="229" cy="234"/>
          </a:xfrm>
        </p:grpSpPr>
        <p:sp>
          <p:nvSpPr>
            <p:cNvPr id="68" name="Freeform 18"/>
            <p:cNvSpPr>
              <a:spLocks/>
            </p:cNvSpPr>
            <p:nvPr/>
          </p:nvSpPr>
          <p:spPr bwMode="auto">
            <a:xfrm>
              <a:off x="3263" y="1202"/>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6"/>
                    <a:pt x="844" y="368"/>
                    <a:pt x="544" y="368"/>
                  </a:cubicBezTo>
                  <a:cubicBezTo>
                    <a:pt x="243" y="368"/>
                    <a:pt x="0" y="286"/>
                    <a:pt x="0" y="184"/>
                  </a:cubicBezTo>
                  <a:cubicBezTo>
                    <a:pt x="0" y="83"/>
                    <a:pt x="243" y="0"/>
                    <a:pt x="544" y="0"/>
                  </a:cubicBezTo>
                  <a:cubicBezTo>
                    <a:pt x="844" y="0"/>
                    <a:pt x="1088" y="83"/>
                    <a:pt x="1088" y="184"/>
                  </a:cubicBezTo>
                  <a:lnTo>
                    <a:pt x="1088" y="184"/>
                  </a:lnTo>
                  <a:close/>
                </a:path>
              </a:pathLst>
            </a:custGeom>
            <a:noFill/>
            <a:ln w="9525"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69" name="Freeform 19"/>
            <p:cNvSpPr>
              <a:spLocks/>
            </p:cNvSpPr>
            <p:nvPr/>
          </p:nvSpPr>
          <p:spPr bwMode="auto">
            <a:xfrm>
              <a:off x="3263" y="1225"/>
              <a:ext cx="133" cy="126"/>
            </a:xfrm>
            <a:custGeom>
              <a:avLst/>
              <a:gdLst>
                <a:gd name="T0" fmla="*/ 1088 w 1088"/>
                <a:gd name="T1" fmla="*/ 0 h 1020"/>
                <a:gd name="T2" fmla="*/ 1088 w 1088"/>
                <a:gd name="T3" fmla="*/ 0 h 1020"/>
                <a:gd name="T4" fmla="*/ 1088 w 1088"/>
                <a:gd name="T5" fmla="*/ 836 h 1020"/>
                <a:gd name="T6" fmla="*/ 544 w 1088"/>
                <a:gd name="T7" fmla="*/ 1020 h 1020"/>
                <a:gd name="T8" fmla="*/ 0 w 1088"/>
                <a:gd name="T9" fmla="*/ 836 h 1020"/>
                <a:gd name="T10" fmla="*/ 0 w 1088"/>
                <a:gd name="T11" fmla="*/ 0 h 1020"/>
              </a:gdLst>
              <a:ahLst/>
              <a:cxnLst>
                <a:cxn ang="0">
                  <a:pos x="T0" y="T1"/>
                </a:cxn>
                <a:cxn ang="0">
                  <a:pos x="T2" y="T3"/>
                </a:cxn>
                <a:cxn ang="0">
                  <a:pos x="T4" y="T5"/>
                </a:cxn>
                <a:cxn ang="0">
                  <a:pos x="T6" y="T7"/>
                </a:cxn>
                <a:cxn ang="0">
                  <a:pos x="T8" y="T9"/>
                </a:cxn>
                <a:cxn ang="0">
                  <a:pos x="T10" y="T11"/>
                </a:cxn>
              </a:cxnLst>
              <a:rect l="0" t="0" r="r" b="b"/>
              <a:pathLst>
                <a:path w="1088" h="1020">
                  <a:moveTo>
                    <a:pt x="1088" y="0"/>
                  </a:moveTo>
                  <a:lnTo>
                    <a:pt x="1088" y="0"/>
                  </a:lnTo>
                  <a:lnTo>
                    <a:pt x="1088" y="836"/>
                  </a:lnTo>
                  <a:cubicBezTo>
                    <a:pt x="1088" y="938"/>
                    <a:pt x="844" y="1020"/>
                    <a:pt x="544" y="1020"/>
                  </a:cubicBezTo>
                  <a:cubicBezTo>
                    <a:pt x="243" y="1020"/>
                    <a:pt x="0" y="938"/>
                    <a:pt x="0" y="836"/>
                  </a:cubicBezTo>
                  <a:lnTo>
                    <a:pt x="0" y="0"/>
                  </a:lnTo>
                </a:path>
              </a:pathLst>
            </a:custGeom>
            <a:noFill/>
            <a:ln w="9525"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70" name="Freeform 20"/>
            <p:cNvSpPr>
              <a:spLocks/>
            </p:cNvSpPr>
            <p:nvPr/>
          </p:nvSpPr>
          <p:spPr bwMode="auto">
            <a:xfrm>
              <a:off x="3263" y="1295"/>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9525"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71" name="Freeform 21"/>
            <p:cNvSpPr>
              <a:spLocks/>
            </p:cNvSpPr>
            <p:nvPr/>
          </p:nvSpPr>
          <p:spPr bwMode="auto">
            <a:xfrm>
              <a:off x="3263" y="1261"/>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9525"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72" name="Freeform 22"/>
            <p:cNvSpPr>
              <a:spLocks/>
            </p:cNvSpPr>
            <p:nvPr/>
          </p:nvSpPr>
          <p:spPr bwMode="auto">
            <a:xfrm>
              <a:off x="3359" y="1117"/>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5"/>
                    <a:pt x="845" y="368"/>
                    <a:pt x="544" y="368"/>
                  </a:cubicBezTo>
                  <a:cubicBezTo>
                    <a:pt x="244" y="368"/>
                    <a:pt x="0" y="285"/>
                    <a:pt x="0" y="184"/>
                  </a:cubicBezTo>
                  <a:cubicBezTo>
                    <a:pt x="0" y="82"/>
                    <a:pt x="244" y="0"/>
                    <a:pt x="544" y="0"/>
                  </a:cubicBezTo>
                  <a:cubicBezTo>
                    <a:pt x="845" y="0"/>
                    <a:pt x="1088" y="82"/>
                    <a:pt x="1088" y="184"/>
                  </a:cubicBezTo>
                  <a:lnTo>
                    <a:pt x="1088" y="184"/>
                  </a:lnTo>
                  <a:close/>
                </a:path>
              </a:pathLst>
            </a:custGeom>
            <a:noFill/>
            <a:ln w="9525"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73" name="Freeform 23"/>
            <p:cNvSpPr>
              <a:spLocks/>
            </p:cNvSpPr>
            <p:nvPr/>
          </p:nvSpPr>
          <p:spPr bwMode="auto">
            <a:xfrm>
              <a:off x="3359" y="1140"/>
              <a:ext cx="0" cy="64"/>
            </a:xfrm>
            <a:custGeom>
              <a:avLst/>
              <a:gdLst>
                <a:gd name="T0" fmla="*/ 519 h 519"/>
                <a:gd name="T1" fmla="*/ 519 h 519"/>
                <a:gd name="T2" fmla="*/ 0 h 519"/>
              </a:gdLst>
              <a:ahLst/>
              <a:cxnLst>
                <a:cxn ang="0">
                  <a:pos x="0" y="T0"/>
                </a:cxn>
                <a:cxn ang="0">
                  <a:pos x="0" y="T1"/>
                </a:cxn>
                <a:cxn ang="0">
                  <a:pos x="0" y="T2"/>
                </a:cxn>
              </a:cxnLst>
              <a:rect l="0" t="0" r="r" b="b"/>
              <a:pathLst>
                <a:path h="519">
                  <a:moveTo>
                    <a:pt x="0" y="519"/>
                  </a:moveTo>
                  <a:lnTo>
                    <a:pt x="0" y="519"/>
                  </a:lnTo>
                  <a:lnTo>
                    <a:pt x="0" y="0"/>
                  </a:lnTo>
                </a:path>
              </a:pathLst>
            </a:custGeom>
            <a:noFill/>
            <a:ln w="9525"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74" name="Freeform 24"/>
            <p:cNvSpPr>
              <a:spLocks/>
            </p:cNvSpPr>
            <p:nvPr/>
          </p:nvSpPr>
          <p:spPr bwMode="auto">
            <a:xfrm>
              <a:off x="3396" y="1140"/>
              <a:ext cx="96" cy="166"/>
            </a:xfrm>
            <a:custGeom>
              <a:avLst/>
              <a:gdLst>
                <a:gd name="T0" fmla="*/ 780 w 780"/>
                <a:gd name="T1" fmla="*/ 0 h 1340"/>
                <a:gd name="T2" fmla="*/ 780 w 780"/>
                <a:gd name="T3" fmla="*/ 0 h 1340"/>
                <a:gd name="T4" fmla="*/ 780 w 780"/>
                <a:gd name="T5" fmla="*/ 1156 h 1340"/>
                <a:gd name="T6" fmla="*/ 236 w 780"/>
                <a:gd name="T7" fmla="*/ 1340 h 1340"/>
                <a:gd name="T8" fmla="*/ 0 w 780"/>
                <a:gd name="T9" fmla="*/ 1322 h 1340"/>
              </a:gdLst>
              <a:ahLst/>
              <a:cxnLst>
                <a:cxn ang="0">
                  <a:pos x="T0" y="T1"/>
                </a:cxn>
                <a:cxn ang="0">
                  <a:pos x="T2" y="T3"/>
                </a:cxn>
                <a:cxn ang="0">
                  <a:pos x="T4" y="T5"/>
                </a:cxn>
                <a:cxn ang="0">
                  <a:pos x="T6" y="T7"/>
                </a:cxn>
                <a:cxn ang="0">
                  <a:pos x="T8" y="T9"/>
                </a:cxn>
              </a:cxnLst>
              <a:rect l="0" t="0" r="r" b="b"/>
              <a:pathLst>
                <a:path w="780" h="1340">
                  <a:moveTo>
                    <a:pt x="780" y="0"/>
                  </a:moveTo>
                  <a:lnTo>
                    <a:pt x="780" y="0"/>
                  </a:lnTo>
                  <a:lnTo>
                    <a:pt x="780" y="1156"/>
                  </a:lnTo>
                  <a:cubicBezTo>
                    <a:pt x="780" y="1258"/>
                    <a:pt x="537" y="1340"/>
                    <a:pt x="236" y="1340"/>
                  </a:cubicBezTo>
                  <a:cubicBezTo>
                    <a:pt x="152" y="1340"/>
                    <a:pt x="71" y="1334"/>
                    <a:pt x="0" y="1322"/>
                  </a:cubicBezTo>
                </a:path>
              </a:pathLst>
            </a:custGeom>
            <a:noFill/>
            <a:ln w="9525"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75" name="Freeform 25"/>
            <p:cNvSpPr>
              <a:spLocks/>
            </p:cNvSpPr>
            <p:nvPr/>
          </p:nvSpPr>
          <p:spPr bwMode="auto">
            <a:xfrm>
              <a:off x="3396" y="1250"/>
              <a:ext cx="96" cy="22"/>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9525"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76" name="Freeform 26"/>
            <p:cNvSpPr>
              <a:spLocks/>
            </p:cNvSpPr>
            <p:nvPr/>
          </p:nvSpPr>
          <p:spPr bwMode="auto">
            <a:xfrm>
              <a:off x="3396" y="1214"/>
              <a:ext cx="96" cy="23"/>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9525"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77" name="Freeform 27"/>
            <p:cNvSpPr>
              <a:spLocks/>
            </p:cNvSpPr>
            <p:nvPr/>
          </p:nvSpPr>
          <p:spPr bwMode="auto">
            <a:xfrm>
              <a:off x="3359" y="1179"/>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5" y="184"/>
                    <a:pt x="544" y="184"/>
                  </a:cubicBezTo>
                  <a:cubicBezTo>
                    <a:pt x="244" y="184"/>
                    <a:pt x="0" y="102"/>
                    <a:pt x="0" y="0"/>
                  </a:cubicBezTo>
                </a:path>
              </a:pathLst>
            </a:custGeom>
            <a:noFill/>
            <a:ln w="9525"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sp>
        <p:nvSpPr>
          <p:cNvPr id="79" name="Rectangle 78"/>
          <p:cNvSpPr/>
          <p:nvPr/>
        </p:nvSpPr>
        <p:spPr>
          <a:xfrm>
            <a:off x="3673767" y="7490078"/>
            <a:ext cx="4058122" cy="3022716"/>
          </a:xfrm>
          <a:prstGeom prst="rect">
            <a:avLst/>
          </a:prstGeom>
        </p:spPr>
        <p:txBody>
          <a:bodyPr wrap="square">
            <a:spAutoFit/>
          </a:bodyPr>
          <a:lstStyle/>
          <a:p>
            <a:pPr defTabSz="2438584">
              <a:lnSpc>
                <a:spcPct val="85000"/>
              </a:lnSpc>
            </a:pPr>
            <a:r>
              <a:rPr lang="en-US" sz="2800">
                <a:solidFill>
                  <a:prstClr val="white"/>
                </a:solidFill>
                <a:latin typeface="Roboto Light"/>
              </a:rPr>
              <a:t>Lorem ipsum dolor sit amet del ium aut ex et estrum Nam id pulvinar neque. aut ex et estrum Nam id pulvinar neque. </a:t>
            </a:r>
            <a:r>
              <a:rPr lang="da-DK" sz="2800">
                <a:solidFill>
                  <a:prstClr val="white"/>
                </a:solidFill>
                <a:latin typeface="Roboto Light"/>
              </a:rPr>
              <a:t>Lorem ipsum dolor sit amet del ium [...]</a:t>
            </a:r>
            <a:endParaRPr lang="en-US" sz="2800">
              <a:solidFill>
                <a:prstClr val="white"/>
              </a:solidFill>
              <a:latin typeface="Roboto Light"/>
            </a:endParaRPr>
          </a:p>
          <a:p>
            <a:pPr defTabSz="2438584">
              <a:lnSpc>
                <a:spcPct val="85000"/>
              </a:lnSpc>
            </a:pPr>
            <a:endParaRPr lang="en-US" sz="2800">
              <a:solidFill>
                <a:prstClr val="white"/>
              </a:solidFill>
              <a:latin typeface="Roboto Light"/>
            </a:endParaRPr>
          </a:p>
        </p:txBody>
      </p:sp>
      <p:sp>
        <p:nvSpPr>
          <p:cNvPr id="109" name="Rectangle 108"/>
          <p:cNvSpPr/>
          <p:nvPr/>
        </p:nvSpPr>
        <p:spPr>
          <a:xfrm>
            <a:off x="8533492" y="4861683"/>
            <a:ext cx="4279887" cy="1348217"/>
          </a:xfrm>
          <a:prstGeom prst="rect">
            <a:avLst/>
          </a:prstGeom>
        </p:spPr>
        <p:txBody>
          <a:bodyPr wrap="square" lIns="0" rIns="0">
            <a:spAutoFit/>
          </a:bodyPr>
          <a:lstStyle/>
          <a:p>
            <a:pPr algn="ctr" defTabSz="2438584">
              <a:lnSpc>
                <a:spcPct val="85000"/>
              </a:lnSpc>
            </a:pPr>
            <a:r>
              <a:rPr lang="en-US">
                <a:solidFill>
                  <a:srgbClr val="57565A"/>
                </a:solidFill>
                <a:latin typeface="Roboto Light"/>
              </a:rPr>
              <a:t>Lorem ipsum sit amet</a:t>
            </a:r>
          </a:p>
        </p:txBody>
      </p:sp>
      <p:sp>
        <p:nvSpPr>
          <p:cNvPr id="111" name="Rectangle 110"/>
          <p:cNvSpPr/>
          <p:nvPr/>
        </p:nvSpPr>
        <p:spPr>
          <a:xfrm>
            <a:off x="8642894" y="7490078"/>
            <a:ext cx="4058122" cy="3022716"/>
          </a:xfrm>
          <a:prstGeom prst="rect">
            <a:avLst/>
          </a:prstGeom>
        </p:spPr>
        <p:txBody>
          <a:bodyPr wrap="square">
            <a:spAutoFit/>
          </a:bodyPr>
          <a:lstStyle/>
          <a:p>
            <a:pPr defTabSz="2438584">
              <a:lnSpc>
                <a:spcPct val="85000"/>
              </a:lnSpc>
            </a:pPr>
            <a:r>
              <a:rPr lang="en-US" sz="2800">
                <a:solidFill>
                  <a:prstClr val="white"/>
                </a:solidFill>
                <a:latin typeface="Roboto Light"/>
              </a:rPr>
              <a:t>Lorem ipsum dolor sit amet del ium aut ex et estrum Nam id pulvinar neque. aut ex et estrum Nam id pulvinar neque. </a:t>
            </a:r>
            <a:r>
              <a:rPr lang="da-DK" sz="2800">
                <a:solidFill>
                  <a:prstClr val="white"/>
                </a:solidFill>
                <a:latin typeface="Roboto Light"/>
              </a:rPr>
              <a:t>Lorem ipsum dolor sit amet del ium [...]</a:t>
            </a:r>
            <a:endParaRPr lang="en-US" sz="2800">
              <a:solidFill>
                <a:prstClr val="white"/>
              </a:solidFill>
              <a:latin typeface="Roboto Light"/>
            </a:endParaRPr>
          </a:p>
          <a:p>
            <a:pPr defTabSz="2438584">
              <a:lnSpc>
                <a:spcPct val="85000"/>
              </a:lnSpc>
            </a:pPr>
            <a:endParaRPr lang="en-US" sz="2800">
              <a:solidFill>
                <a:prstClr val="white"/>
              </a:solidFill>
              <a:latin typeface="Roboto Light"/>
            </a:endParaRPr>
          </a:p>
        </p:txBody>
      </p:sp>
      <p:sp>
        <p:nvSpPr>
          <p:cNvPr id="128" name="Rectangle 127"/>
          <p:cNvSpPr/>
          <p:nvPr/>
        </p:nvSpPr>
        <p:spPr>
          <a:xfrm>
            <a:off x="13502619" y="4861683"/>
            <a:ext cx="4279887" cy="1348217"/>
          </a:xfrm>
          <a:prstGeom prst="rect">
            <a:avLst/>
          </a:prstGeom>
        </p:spPr>
        <p:txBody>
          <a:bodyPr wrap="square" lIns="0" rIns="0">
            <a:spAutoFit/>
          </a:bodyPr>
          <a:lstStyle/>
          <a:p>
            <a:pPr algn="ctr" defTabSz="2438584">
              <a:lnSpc>
                <a:spcPct val="85000"/>
              </a:lnSpc>
            </a:pPr>
            <a:r>
              <a:rPr lang="en-US">
                <a:solidFill>
                  <a:srgbClr val="57565A"/>
                </a:solidFill>
                <a:latin typeface="Roboto Light"/>
              </a:rPr>
              <a:t>Lorem ipsum sit amet</a:t>
            </a:r>
          </a:p>
        </p:txBody>
      </p:sp>
      <p:sp>
        <p:nvSpPr>
          <p:cNvPr id="130" name="Rectangle 129"/>
          <p:cNvSpPr/>
          <p:nvPr/>
        </p:nvSpPr>
        <p:spPr>
          <a:xfrm>
            <a:off x="13612021" y="7490078"/>
            <a:ext cx="4058122" cy="3022716"/>
          </a:xfrm>
          <a:prstGeom prst="rect">
            <a:avLst/>
          </a:prstGeom>
        </p:spPr>
        <p:txBody>
          <a:bodyPr wrap="square">
            <a:spAutoFit/>
          </a:bodyPr>
          <a:lstStyle/>
          <a:p>
            <a:pPr defTabSz="2438584">
              <a:lnSpc>
                <a:spcPct val="85000"/>
              </a:lnSpc>
            </a:pPr>
            <a:r>
              <a:rPr lang="en-US" sz="2800">
                <a:solidFill>
                  <a:prstClr val="white"/>
                </a:solidFill>
                <a:latin typeface="Roboto Light"/>
              </a:rPr>
              <a:t>Lorem ipsum dolor sit amet del ium aut ex et estrum Nam id pulvinar neque. aut ex et estrum Nam id pulvinar neque. </a:t>
            </a:r>
            <a:r>
              <a:rPr lang="da-DK" sz="2800">
                <a:solidFill>
                  <a:prstClr val="white"/>
                </a:solidFill>
                <a:latin typeface="Roboto Light"/>
              </a:rPr>
              <a:t>Lorem ipsum dolor sit amet del ium [...]</a:t>
            </a:r>
            <a:endParaRPr lang="en-US" sz="2800">
              <a:solidFill>
                <a:prstClr val="white"/>
              </a:solidFill>
              <a:latin typeface="Roboto Light"/>
            </a:endParaRPr>
          </a:p>
          <a:p>
            <a:pPr defTabSz="2438584">
              <a:lnSpc>
                <a:spcPct val="85000"/>
              </a:lnSpc>
            </a:pPr>
            <a:endParaRPr lang="en-US" sz="2800">
              <a:solidFill>
                <a:prstClr val="white"/>
              </a:solidFill>
              <a:latin typeface="Roboto Light"/>
            </a:endParaRPr>
          </a:p>
        </p:txBody>
      </p:sp>
      <p:grpSp>
        <p:nvGrpSpPr>
          <p:cNvPr id="145" name="Group 144"/>
          <p:cNvGrpSpPr/>
          <p:nvPr/>
        </p:nvGrpSpPr>
        <p:grpSpPr>
          <a:xfrm>
            <a:off x="18471746" y="6762993"/>
            <a:ext cx="4279887" cy="4856262"/>
            <a:chOff x="2999656" y="292848"/>
            <a:chExt cx="2139696" cy="2427850"/>
          </a:xfrm>
          <a:solidFill>
            <a:schemeClr val="accent4"/>
          </a:solidFill>
        </p:grpSpPr>
        <p:grpSp>
          <p:nvGrpSpPr>
            <p:cNvPr id="146" name="Group 145"/>
            <p:cNvGrpSpPr/>
            <p:nvPr/>
          </p:nvGrpSpPr>
          <p:grpSpPr>
            <a:xfrm>
              <a:off x="2999656" y="534735"/>
              <a:ext cx="2139696" cy="2185963"/>
              <a:chOff x="1199456" y="-558246"/>
              <a:chExt cx="2139696" cy="2185963"/>
            </a:xfrm>
            <a:grpFill/>
          </p:grpSpPr>
          <p:sp>
            <p:nvSpPr>
              <p:cNvPr id="148" name="Rectangle 8"/>
              <p:cNvSpPr/>
              <p:nvPr/>
            </p:nvSpPr>
            <p:spPr>
              <a:xfrm>
                <a:off x="1199456" y="-558246"/>
                <a:ext cx="1069848" cy="2185963"/>
              </a:xfrm>
              <a:custGeom>
                <a:avLst/>
                <a:gdLst>
                  <a:gd name="connsiteX0" fmla="*/ 0 w 1069848"/>
                  <a:gd name="connsiteY0" fmla="*/ 0 h 1800200"/>
                  <a:gd name="connsiteX1" fmla="*/ 1069848 w 1069848"/>
                  <a:gd name="connsiteY1" fmla="*/ 0 h 1800200"/>
                  <a:gd name="connsiteX2" fmla="*/ 1069848 w 1069848"/>
                  <a:gd name="connsiteY2" fmla="*/ 1800200 h 1800200"/>
                  <a:gd name="connsiteX3" fmla="*/ 0 w 1069848"/>
                  <a:gd name="connsiteY3" fmla="*/ 1800200 h 1800200"/>
                  <a:gd name="connsiteX4" fmla="*/ 0 w 1069848"/>
                  <a:gd name="connsiteY4" fmla="*/ 0 h 1800200"/>
                  <a:gd name="connsiteX0" fmla="*/ 0 w 1069848"/>
                  <a:gd name="connsiteY0" fmla="*/ 0 h 2185963"/>
                  <a:gd name="connsiteX1" fmla="*/ 1069848 w 1069848"/>
                  <a:gd name="connsiteY1" fmla="*/ 0 h 2185963"/>
                  <a:gd name="connsiteX2" fmla="*/ 1069848 w 1069848"/>
                  <a:gd name="connsiteY2" fmla="*/ 1800200 h 2185963"/>
                  <a:gd name="connsiteX3" fmla="*/ 0 w 1069848"/>
                  <a:gd name="connsiteY3" fmla="*/ 2185963 h 2185963"/>
                  <a:gd name="connsiteX4" fmla="*/ 0 w 1069848"/>
                  <a:gd name="connsiteY4" fmla="*/ 0 h 218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9848" h="2185963">
                    <a:moveTo>
                      <a:pt x="0" y="0"/>
                    </a:moveTo>
                    <a:lnTo>
                      <a:pt x="1069848" y="0"/>
                    </a:lnTo>
                    <a:lnTo>
                      <a:pt x="1069848" y="1800200"/>
                    </a:lnTo>
                    <a:lnTo>
                      <a:pt x="0" y="2185963"/>
                    </a:lnTo>
                    <a:lnTo>
                      <a:pt x="0" y="0"/>
                    </a:lnTo>
                    <a:close/>
                  </a:path>
                </a:pathLst>
              </a:cu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49" name="Rectangle 8"/>
              <p:cNvSpPr/>
              <p:nvPr/>
            </p:nvSpPr>
            <p:spPr>
              <a:xfrm flipH="1">
                <a:off x="2269304" y="-558246"/>
                <a:ext cx="1069848" cy="2185963"/>
              </a:xfrm>
              <a:custGeom>
                <a:avLst/>
                <a:gdLst>
                  <a:gd name="connsiteX0" fmla="*/ 0 w 1069848"/>
                  <a:gd name="connsiteY0" fmla="*/ 0 h 1800200"/>
                  <a:gd name="connsiteX1" fmla="*/ 1069848 w 1069848"/>
                  <a:gd name="connsiteY1" fmla="*/ 0 h 1800200"/>
                  <a:gd name="connsiteX2" fmla="*/ 1069848 w 1069848"/>
                  <a:gd name="connsiteY2" fmla="*/ 1800200 h 1800200"/>
                  <a:gd name="connsiteX3" fmla="*/ 0 w 1069848"/>
                  <a:gd name="connsiteY3" fmla="*/ 1800200 h 1800200"/>
                  <a:gd name="connsiteX4" fmla="*/ 0 w 1069848"/>
                  <a:gd name="connsiteY4" fmla="*/ 0 h 1800200"/>
                  <a:gd name="connsiteX0" fmla="*/ 0 w 1069848"/>
                  <a:gd name="connsiteY0" fmla="*/ 0 h 2185963"/>
                  <a:gd name="connsiteX1" fmla="*/ 1069848 w 1069848"/>
                  <a:gd name="connsiteY1" fmla="*/ 0 h 2185963"/>
                  <a:gd name="connsiteX2" fmla="*/ 1069848 w 1069848"/>
                  <a:gd name="connsiteY2" fmla="*/ 1800200 h 2185963"/>
                  <a:gd name="connsiteX3" fmla="*/ 0 w 1069848"/>
                  <a:gd name="connsiteY3" fmla="*/ 2185963 h 2185963"/>
                  <a:gd name="connsiteX4" fmla="*/ 0 w 1069848"/>
                  <a:gd name="connsiteY4" fmla="*/ 0 h 218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9848" h="2185963">
                    <a:moveTo>
                      <a:pt x="0" y="0"/>
                    </a:moveTo>
                    <a:lnTo>
                      <a:pt x="1069848" y="0"/>
                    </a:lnTo>
                    <a:lnTo>
                      <a:pt x="1069848" y="1800200"/>
                    </a:lnTo>
                    <a:lnTo>
                      <a:pt x="0" y="2185963"/>
                    </a:lnTo>
                    <a:lnTo>
                      <a:pt x="0" y="0"/>
                    </a:lnTo>
                    <a:close/>
                  </a:path>
                </a:pathLst>
              </a:cu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47" name="Rectangle 146"/>
            <p:cNvSpPr/>
            <p:nvPr/>
          </p:nvSpPr>
          <p:spPr>
            <a:xfrm>
              <a:off x="2999656" y="292848"/>
              <a:ext cx="2139696" cy="241885"/>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52" name="Rectangle 151"/>
          <p:cNvSpPr/>
          <p:nvPr/>
        </p:nvSpPr>
        <p:spPr>
          <a:xfrm>
            <a:off x="18471746" y="4861683"/>
            <a:ext cx="4279887" cy="1348217"/>
          </a:xfrm>
          <a:prstGeom prst="rect">
            <a:avLst/>
          </a:prstGeom>
        </p:spPr>
        <p:txBody>
          <a:bodyPr wrap="square" lIns="0" rIns="0">
            <a:spAutoFit/>
          </a:bodyPr>
          <a:lstStyle/>
          <a:p>
            <a:pPr algn="ctr" defTabSz="2438584">
              <a:lnSpc>
                <a:spcPct val="85000"/>
              </a:lnSpc>
            </a:pPr>
            <a:r>
              <a:rPr lang="en-US">
                <a:solidFill>
                  <a:srgbClr val="57565A"/>
                </a:solidFill>
                <a:latin typeface="Roboto Light"/>
              </a:rPr>
              <a:t>Lorem ipsum sit amet</a:t>
            </a:r>
          </a:p>
        </p:txBody>
      </p:sp>
      <p:sp>
        <p:nvSpPr>
          <p:cNvPr id="154" name="Rectangle 153"/>
          <p:cNvSpPr/>
          <p:nvPr/>
        </p:nvSpPr>
        <p:spPr>
          <a:xfrm>
            <a:off x="18581148" y="7490078"/>
            <a:ext cx="4058122" cy="3022716"/>
          </a:xfrm>
          <a:prstGeom prst="rect">
            <a:avLst/>
          </a:prstGeom>
        </p:spPr>
        <p:txBody>
          <a:bodyPr wrap="square">
            <a:spAutoFit/>
          </a:bodyPr>
          <a:lstStyle/>
          <a:p>
            <a:pPr defTabSz="2438584">
              <a:lnSpc>
                <a:spcPct val="85000"/>
              </a:lnSpc>
            </a:pPr>
            <a:r>
              <a:rPr lang="en-US" sz="2800">
                <a:solidFill>
                  <a:prstClr val="white"/>
                </a:solidFill>
                <a:latin typeface="Roboto Light"/>
              </a:rPr>
              <a:t>Lorem ipsum dolor sit amet del ium aut ex et estrum Nam id pulvinar neque. aut ex et estrum Nam id pulvinar neque. </a:t>
            </a:r>
            <a:r>
              <a:rPr lang="da-DK" sz="2800">
                <a:solidFill>
                  <a:prstClr val="white"/>
                </a:solidFill>
                <a:latin typeface="Roboto Light"/>
              </a:rPr>
              <a:t>Lorem ipsum dolor sit amet del ium [...]</a:t>
            </a:r>
            <a:endParaRPr lang="en-US" sz="2800">
              <a:solidFill>
                <a:prstClr val="white"/>
              </a:solidFill>
              <a:latin typeface="Roboto Light"/>
            </a:endParaRPr>
          </a:p>
          <a:p>
            <a:pPr defTabSz="2438584">
              <a:lnSpc>
                <a:spcPct val="85000"/>
              </a:lnSpc>
            </a:pPr>
            <a:endParaRPr lang="en-US" sz="2800">
              <a:solidFill>
                <a:prstClr val="white"/>
              </a:solidFill>
              <a:latin typeface="Roboto Light"/>
            </a:endParaRPr>
          </a:p>
        </p:txBody>
      </p:sp>
      <p:grpSp>
        <p:nvGrpSpPr>
          <p:cNvPr id="174" name="Group 173"/>
          <p:cNvGrpSpPr/>
          <p:nvPr/>
        </p:nvGrpSpPr>
        <p:grpSpPr>
          <a:xfrm>
            <a:off x="8830350" y="1908585"/>
            <a:ext cx="3686171" cy="2093418"/>
            <a:chOff x="8048185" y="1753515"/>
            <a:chExt cx="1162873" cy="660413"/>
          </a:xfrm>
        </p:grpSpPr>
        <p:sp>
          <p:nvSpPr>
            <p:cNvPr id="175" name="Freeform 205"/>
            <p:cNvSpPr>
              <a:spLocks/>
            </p:cNvSpPr>
            <p:nvPr/>
          </p:nvSpPr>
          <p:spPr bwMode="auto">
            <a:xfrm>
              <a:off x="9003704" y="1753515"/>
              <a:ext cx="207354" cy="224255"/>
            </a:xfrm>
            <a:custGeom>
              <a:avLst/>
              <a:gdLst>
                <a:gd name="T0" fmla="*/ 319 w 319"/>
                <a:gd name="T1" fmla="*/ 345 h 345"/>
                <a:gd name="T2" fmla="*/ 269 w 319"/>
                <a:gd name="T3" fmla="*/ 0 h 345"/>
                <a:gd name="T4" fmla="*/ 0 w 319"/>
                <a:gd name="T5" fmla="*/ 201 h 345"/>
              </a:gdLst>
              <a:ahLst/>
              <a:cxnLst>
                <a:cxn ang="0">
                  <a:pos x="T0" y="T1"/>
                </a:cxn>
                <a:cxn ang="0">
                  <a:pos x="T2" y="T3"/>
                </a:cxn>
                <a:cxn ang="0">
                  <a:pos x="T4" y="T5"/>
                </a:cxn>
              </a:cxnLst>
              <a:rect l="0" t="0" r="r" b="b"/>
              <a:pathLst>
                <a:path w="319" h="345">
                  <a:moveTo>
                    <a:pt x="319" y="345"/>
                  </a:moveTo>
                  <a:lnTo>
                    <a:pt x="269" y="0"/>
                  </a:lnTo>
                  <a:lnTo>
                    <a:pt x="0" y="201"/>
                  </a:lnTo>
                </a:path>
              </a:pathLst>
            </a:custGeom>
            <a:noFill/>
            <a:ln w="12700"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76" name="Line 207"/>
            <p:cNvSpPr>
              <a:spLocks noChangeShapeType="1"/>
            </p:cNvSpPr>
            <p:nvPr/>
          </p:nvSpPr>
          <p:spPr bwMode="auto">
            <a:xfrm flipH="1">
              <a:off x="8048185" y="2120772"/>
              <a:ext cx="169003" cy="219704"/>
            </a:xfrm>
            <a:prstGeom prst="line">
              <a:avLst/>
            </a:prstGeom>
            <a:noFill/>
            <a:ln w="12700" cap="rnd">
              <a:solidFill>
                <a:schemeClr val="tx1"/>
              </a:solidFill>
              <a:prstDash val="solid"/>
              <a:round/>
              <a:headEnd/>
              <a:tailEnd/>
            </a:ln>
            <a:extLst>
              <a:ext uri="{909E8E84-426E-40dd-AFC4-6F175D3DCCD1}">
                <a14:hiddenFill xmlns=""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77" name="Line 208"/>
            <p:cNvSpPr>
              <a:spLocks noChangeShapeType="1"/>
            </p:cNvSpPr>
            <p:nvPr/>
          </p:nvSpPr>
          <p:spPr bwMode="auto">
            <a:xfrm flipH="1" flipV="1">
              <a:off x="8315340" y="2119472"/>
              <a:ext cx="150803" cy="165754"/>
            </a:xfrm>
            <a:prstGeom prst="line">
              <a:avLst/>
            </a:prstGeom>
            <a:noFill/>
            <a:ln w="12700" cap="rnd">
              <a:solidFill>
                <a:schemeClr val="tx1"/>
              </a:solidFill>
              <a:prstDash val="solid"/>
              <a:round/>
              <a:headEnd/>
              <a:tailEnd/>
            </a:ln>
            <a:extLst>
              <a:ext uri="{909E8E84-426E-40dd-AFC4-6F175D3DCCD1}">
                <a14:hiddenFill xmlns=""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78" name="Line 209"/>
            <p:cNvSpPr>
              <a:spLocks noChangeShapeType="1"/>
            </p:cNvSpPr>
            <p:nvPr/>
          </p:nvSpPr>
          <p:spPr bwMode="auto">
            <a:xfrm flipH="1">
              <a:off x="8548695" y="2057721"/>
              <a:ext cx="104652" cy="216455"/>
            </a:xfrm>
            <a:prstGeom prst="line">
              <a:avLst/>
            </a:prstGeom>
            <a:noFill/>
            <a:ln w="12700" cap="rnd">
              <a:solidFill>
                <a:schemeClr val="tx1"/>
              </a:solidFill>
              <a:prstDash val="solid"/>
              <a:round/>
              <a:headEnd/>
              <a:tailEnd/>
            </a:ln>
            <a:extLst>
              <a:ext uri="{909E8E84-426E-40dd-AFC4-6F175D3DCCD1}">
                <a14:hiddenFill xmlns=""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79" name="Line 210"/>
            <p:cNvSpPr>
              <a:spLocks noChangeShapeType="1"/>
            </p:cNvSpPr>
            <p:nvPr/>
          </p:nvSpPr>
          <p:spPr bwMode="auto">
            <a:xfrm flipH="1" flipV="1">
              <a:off x="8763849" y="2019370"/>
              <a:ext cx="169003" cy="96852"/>
            </a:xfrm>
            <a:prstGeom prst="line">
              <a:avLst/>
            </a:prstGeom>
            <a:noFill/>
            <a:ln w="12700" cap="rnd">
              <a:solidFill>
                <a:schemeClr val="tx1"/>
              </a:solidFill>
              <a:prstDash val="solid"/>
              <a:round/>
              <a:headEnd/>
              <a:tailEnd/>
            </a:ln>
            <a:extLst>
              <a:ext uri="{909E8E84-426E-40dd-AFC4-6F175D3DCCD1}">
                <a14:hiddenFill xmlns=""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80" name="Line 211"/>
            <p:cNvSpPr>
              <a:spLocks noChangeShapeType="1"/>
            </p:cNvSpPr>
            <p:nvPr/>
          </p:nvSpPr>
          <p:spPr bwMode="auto">
            <a:xfrm flipH="1">
              <a:off x="9038805" y="1753515"/>
              <a:ext cx="139753" cy="325657"/>
            </a:xfrm>
            <a:prstGeom prst="line">
              <a:avLst/>
            </a:prstGeom>
            <a:noFill/>
            <a:ln w="12700" cap="rnd">
              <a:solidFill>
                <a:schemeClr val="tx1"/>
              </a:solidFill>
              <a:prstDash val="solid"/>
              <a:round/>
              <a:headEnd/>
              <a:tailEnd/>
            </a:ln>
            <a:extLst>
              <a:ext uri="{909E8E84-426E-40dd-AFC4-6F175D3DCCD1}">
                <a14:hiddenFill xmlns=""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81" name="Oval 212"/>
            <p:cNvSpPr>
              <a:spLocks noChangeArrowheads="1"/>
            </p:cNvSpPr>
            <p:nvPr/>
          </p:nvSpPr>
          <p:spPr bwMode="auto">
            <a:xfrm>
              <a:off x="8927003" y="2070071"/>
              <a:ext cx="146903" cy="147553"/>
            </a:xfrm>
            <a:prstGeom prst="ellipse">
              <a:avLst/>
            </a:prstGeom>
            <a:noFill/>
            <a:ln w="12700"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82" name="Oval 213"/>
            <p:cNvSpPr>
              <a:spLocks noChangeArrowheads="1"/>
            </p:cNvSpPr>
            <p:nvPr/>
          </p:nvSpPr>
          <p:spPr bwMode="auto">
            <a:xfrm>
              <a:off x="8619547" y="1922518"/>
              <a:ext cx="147553" cy="147553"/>
            </a:xfrm>
            <a:prstGeom prst="ellipse">
              <a:avLst/>
            </a:prstGeom>
            <a:noFill/>
            <a:ln w="12700"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83" name="Oval 214"/>
            <p:cNvSpPr>
              <a:spLocks noChangeArrowheads="1"/>
            </p:cNvSpPr>
            <p:nvPr/>
          </p:nvSpPr>
          <p:spPr bwMode="auto">
            <a:xfrm>
              <a:off x="8443393" y="2266375"/>
              <a:ext cx="146903" cy="147553"/>
            </a:xfrm>
            <a:prstGeom prst="ellipse">
              <a:avLst/>
            </a:prstGeom>
            <a:noFill/>
            <a:ln w="12700"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84" name="Oval 215"/>
            <p:cNvSpPr>
              <a:spLocks noChangeArrowheads="1"/>
            </p:cNvSpPr>
            <p:nvPr/>
          </p:nvSpPr>
          <p:spPr bwMode="auto">
            <a:xfrm>
              <a:off x="8191188" y="1990119"/>
              <a:ext cx="147553" cy="147553"/>
            </a:xfrm>
            <a:prstGeom prst="ellipse">
              <a:avLst/>
            </a:prstGeom>
            <a:noFill/>
            <a:ln w="12700"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grpSp>
        <p:nvGrpSpPr>
          <p:cNvPr id="186" name="Group 30"/>
          <p:cNvGrpSpPr>
            <a:grpSpLocks noChangeAspect="1"/>
          </p:cNvGrpSpPr>
          <p:nvPr/>
        </p:nvGrpSpPr>
        <p:grpSpPr bwMode="auto">
          <a:xfrm>
            <a:off x="14519496" y="1484414"/>
            <a:ext cx="2264490" cy="2516091"/>
            <a:chOff x="3714" y="830"/>
            <a:chExt cx="198" cy="220"/>
          </a:xfrm>
        </p:grpSpPr>
        <p:sp>
          <p:nvSpPr>
            <p:cNvPr id="187" name="Freeform 31"/>
            <p:cNvSpPr>
              <a:spLocks/>
            </p:cNvSpPr>
            <p:nvPr/>
          </p:nvSpPr>
          <p:spPr bwMode="auto">
            <a:xfrm>
              <a:off x="3785" y="959"/>
              <a:ext cx="57" cy="91"/>
            </a:xfrm>
            <a:custGeom>
              <a:avLst/>
              <a:gdLst>
                <a:gd name="T0" fmla="*/ 0 w 536"/>
                <a:gd name="T1" fmla="*/ 864 h 864"/>
                <a:gd name="T2" fmla="*/ 0 w 536"/>
                <a:gd name="T3" fmla="*/ 864 h 864"/>
                <a:gd name="T4" fmla="*/ 536 w 536"/>
                <a:gd name="T5" fmla="*/ 864 h 864"/>
                <a:gd name="T6" fmla="*/ 536 w 536"/>
                <a:gd name="T7" fmla="*/ 0 h 864"/>
                <a:gd name="T8" fmla="*/ 0 w 536"/>
                <a:gd name="T9" fmla="*/ 0 h 864"/>
                <a:gd name="T10" fmla="*/ 0 w 536"/>
                <a:gd name="T11" fmla="*/ 864 h 864"/>
              </a:gdLst>
              <a:ahLst/>
              <a:cxnLst>
                <a:cxn ang="0">
                  <a:pos x="T0" y="T1"/>
                </a:cxn>
                <a:cxn ang="0">
                  <a:pos x="T2" y="T3"/>
                </a:cxn>
                <a:cxn ang="0">
                  <a:pos x="T4" y="T5"/>
                </a:cxn>
                <a:cxn ang="0">
                  <a:pos x="T6" y="T7"/>
                </a:cxn>
                <a:cxn ang="0">
                  <a:pos x="T8" y="T9"/>
                </a:cxn>
                <a:cxn ang="0">
                  <a:pos x="T10" y="T11"/>
                </a:cxn>
              </a:cxnLst>
              <a:rect l="0" t="0" r="r" b="b"/>
              <a:pathLst>
                <a:path w="536" h="864">
                  <a:moveTo>
                    <a:pt x="0" y="864"/>
                  </a:moveTo>
                  <a:lnTo>
                    <a:pt x="0" y="864"/>
                  </a:lnTo>
                  <a:lnTo>
                    <a:pt x="536" y="864"/>
                  </a:lnTo>
                  <a:lnTo>
                    <a:pt x="536" y="0"/>
                  </a:lnTo>
                  <a:lnTo>
                    <a:pt x="0" y="0"/>
                  </a:lnTo>
                  <a:lnTo>
                    <a:pt x="0" y="864"/>
                  </a:lnTo>
                  <a:close/>
                </a:path>
              </a:pathLst>
            </a:custGeom>
            <a:noFill/>
            <a:ln w="9525"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88" name="Freeform 32"/>
            <p:cNvSpPr>
              <a:spLocks/>
            </p:cNvSpPr>
            <p:nvPr/>
          </p:nvSpPr>
          <p:spPr bwMode="auto">
            <a:xfrm>
              <a:off x="3715" y="1005"/>
              <a:ext cx="57" cy="45"/>
            </a:xfrm>
            <a:custGeom>
              <a:avLst/>
              <a:gdLst>
                <a:gd name="T0" fmla="*/ 0 w 536"/>
                <a:gd name="T1" fmla="*/ 432 h 432"/>
                <a:gd name="T2" fmla="*/ 0 w 536"/>
                <a:gd name="T3" fmla="*/ 432 h 432"/>
                <a:gd name="T4" fmla="*/ 536 w 536"/>
                <a:gd name="T5" fmla="*/ 432 h 432"/>
                <a:gd name="T6" fmla="*/ 536 w 536"/>
                <a:gd name="T7" fmla="*/ 0 h 432"/>
                <a:gd name="T8" fmla="*/ 0 w 536"/>
                <a:gd name="T9" fmla="*/ 0 h 432"/>
                <a:gd name="T10" fmla="*/ 0 w 536"/>
                <a:gd name="T11" fmla="*/ 432 h 432"/>
              </a:gdLst>
              <a:ahLst/>
              <a:cxnLst>
                <a:cxn ang="0">
                  <a:pos x="T0" y="T1"/>
                </a:cxn>
                <a:cxn ang="0">
                  <a:pos x="T2" y="T3"/>
                </a:cxn>
                <a:cxn ang="0">
                  <a:pos x="T4" y="T5"/>
                </a:cxn>
                <a:cxn ang="0">
                  <a:pos x="T6" y="T7"/>
                </a:cxn>
                <a:cxn ang="0">
                  <a:pos x="T8" y="T9"/>
                </a:cxn>
                <a:cxn ang="0">
                  <a:pos x="T10" y="T11"/>
                </a:cxn>
              </a:cxnLst>
              <a:rect l="0" t="0" r="r" b="b"/>
              <a:pathLst>
                <a:path w="536" h="432">
                  <a:moveTo>
                    <a:pt x="0" y="432"/>
                  </a:moveTo>
                  <a:lnTo>
                    <a:pt x="0" y="432"/>
                  </a:lnTo>
                  <a:lnTo>
                    <a:pt x="536" y="432"/>
                  </a:lnTo>
                  <a:lnTo>
                    <a:pt x="536" y="0"/>
                  </a:lnTo>
                  <a:lnTo>
                    <a:pt x="0" y="0"/>
                  </a:lnTo>
                  <a:lnTo>
                    <a:pt x="0" y="432"/>
                  </a:lnTo>
                  <a:close/>
                </a:path>
              </a:pathLst>
            </a:custGeom>
            <a:noFill/>
            <a:ln w="9525"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89" name="Freeform 33"/>
            <p:cNvSpPr>
              <a:spLocks/>
            </p:cNvSpPr>
            <p:nvPr/>
          </p:nvSpPr>
          <p:spPr bwMode="auto">
            <a:xfrm>
              <a:off x="3714" y="830"/>
              <a:ext cx="145" cy="143"/>
            </a:xfrm>
            <a:custGeom>
              <a:avLst/>
              <a:gdLst>
                <a:gd name="T0" fmla="*/ 1368 w 1368"/>
                <a:gd name="T1" fmla="*/ 0 h 1353"/>
                <a:gd name="T2" fmla="*/ 1368 w 1368"/>
                <a:gd name="T3" fmla="*/ 0 h 1353"/>
                <a:gd name="T4" fmla="*/ 851 w 1368"/>
                <a:gd name="T5" fmla="*/ 0 h 1353"/>
                <a:gd name="T6" fmla="*/ 982 w 1368"/>
                <a:gd name="T7" fmla="*/ 133 h 1353"/>
                <a:gd name="T8" fmla="*/ 12 w 1368"/>
                <a:gd name="T9" fmla="*/ 1286 h 1353"/>
                <a:gd name="T10" fmla="*/ 11 w 1368"/>
                <a:gd name="T11" fmla="*/ 1335 h 1353"/>
                <a:gd name="T12" fmla="*/ 65 w 1368"/>
                <a:gd name="T13" fmla="*/ 1340 h 1353"/>
                <a:gd name="T14" fmla="*/ 1236 w 1368"/>
                <a:gd name="T15" fmla="*/ 389 h 1353"/>
                <a:gd name="T16" fmla="*/ 1368 w 1368"/>
                <a:gd name="T17" fmla="*/ 521 h 1353"/>
                <a:gd name="T18" fmla="*/ 1368 w 1368"/>
                <a:gd name="T19" fmla="*/ 0 h 1353"/>
                <a:gd name="T20" fmla="*/ 1368 w 1368"/>
                <a:gd name="T21" fmla="*/ 0 h 1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68" h="1353">
                  <a:moveTo>
                    <a:pt x="1368" y="0"/>
                  </a:moveTo>
                  <a:lnTo>
                    <a:pt x="1368" y="0"/>
                  </a:lnTo>
                  <a:lnTo>
                    <a:pt x="851" y="0"/>
                  </a:lnTo>
                  <a:lnTo>
                    <a:pt x="982" y="133"/>
                  </a:lnTo>
                  <a:lnTo>
                    <a:pt x="12" y="1286"/>
                  </a:lnTo>
                  <a:cubicBezTo>
                    <a:pt x="0" y="1300"/>
                    <a:pt x="0" y="1320"/>
                    <a:pt x="11" y="1335"/>
                  </a:cubicBezTo>
                  <a:cubicBezTo>
                    <a:pt x="25" y="1351"/>
                    <a:pt x="48" y="1353"/>
                    <a:pt x="65" y="1340"/>
                  </a:cubicBezTo>
                  <a:lnTo>
                    <a:pt x="1236" y="389"/>
                  </a:lnTo>
                  <a:lnTo>
                    <a:pt x="1368" y="521"/>
                  </a:lnTo>
                  <a:lnTo>
                    <a:pt x="1368" y="0"/>
                  </a:lnTo>
                  <a:lnTo>
                    <a:pt x="1368" y="0"/>
                  </a:lnTo>
                  <a:close/>
                </a:path>
              </a:pathLst>
            </a:custGeom>
            <a:noFill/>
            <a:ln w="9525"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90" name="Freeform 34"/>
            <p:cNvSpPr>
              <a:spLocks/>
            </p:cNvSpPr>
            <p:nvPr/>
          </p:nvSpPr>
          <p:spPr bwMode="auto">
            <a:xfrm>
              <a:off x="3855" y="914"/>
              <a:ext cx="57" cy="136"/>
            </a:xfrm>
            <a:custGeom>
              <a:avLst/>
              <a:gdLst>
                <a:gd name="T0" fmla="*/ 0 w 536"/>
                <a:gd name="T1" fmla="*/ 1290 h 1290"/>
                <a:gd name="T2" fmla="*/ 0 w 536"/>
                <a:gd name="T3" fmla="*/ 1290 h 1290"/>
                <a:gd name="T4" fmla="*/ 536 w 536"/>
                <a:gd name="T5" fmla="*/ 1290 h 1290"/>
                <a:gd name="T6" fmla="*/ 536 w 536"/>
                <a:gd name="T7" fmla="*/ 0 h 1290"/>
                <a:gd name="T8" fmla="*/ 0 w 536"/>
                <a:gd name="T9" fmla="*/ 0 h 1290"/>
                <a:gd name="T10" fmla="*/ 0 w 536"/>
                <a:gd name="T11" fmla="*/ 1290 h 1290"/>
              </a:gdLst>
              <a:ahLst/>
              <a:cxnLst>
                <a:cxn ang="0">
                  <a:pos x="T0" y="T1"/>
                </a:cxn>
                <a:cxn ang="0">
                  <a:pos x="T2" y="T3"/>
                </a:cxn>
                <a:cxn ang="0">
                  <a:pos x="T4" y="T5"/>
                </a:cxn>
                <a:cxn ang="0">
                  <a:pos x="T6" y="T7"/>
                </a:cxn>
                <a:cxn ang="0">
                  <a:pos x="T8" y="T9"/>
                </a:cxn>
                <a:cxn ang="0">
                  <a:pos x="T10" y="T11"/>
                </a:cxn>
              </a:cxnLst>
              <a:rect l="0" t="0" r="r" b="b"/>
              <a:pathLst>
                <a:path w="536" h="1290">
                  <a:moveTo>
                    <a:pt x="0" y="1290"/>
                  </a:moveTo>
                  <a:lnTo>
                    <a:pt x="0" y="1290"/>
                  </a:lnTo>
                  <a:lnTo>
                    <a:pt x="536" y="1290"/>
                  </a:lnTo>
                  <a:lnTo>
                    <a:pt x="536" y="0"/>
                  </a:lnTo>
                  <a:lnTo>
                    <a:pt x="0" y="0"/>
                  </a:lnTo>
                  <a:lnTo>
                    <a:pt x="0" y="1290"/>
                  </a:lnTo>
                  <a:close/>
                </a:path>
              </a:pathLst>
            </a:custGeom>
            <a:noFill/>
            <a:ln w="9525"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grpSp>
        <p:nvGrpSpPr>
          <p:cNvPr id="197" name="Group 196"/>
          <p:cNvGrpSpPr/>
          <p:nvPr/>
        </p:nvGrpSpPr>
        <p:grpSpPr>
          <a:xfrm>
            <a:off x="19843269" y="1447834"/>
            <a:ext cx="1533880" cy="2530389"/>
            <a:chOff x="6531329" y="2691707"/>
            <a:chExt cx="444716" cy="733318"/>
          </a:xfrm>
        </p:grpSpPr>
        <p:sp>
          <p:nvSpPr>
            <p:cNvPr id="198" name="Freeform 95"/>
            <p:cNvSpPr>
              <a:spLocks/>
            </p:cNvSpPr>
            <p:nvPr/>
          </p:nvSpPr>
          <p:spPr bwMode="auto">
            <a:xfrm>
              <a:off x="6652002" y="3283678"/>
              <a:ext cx="203371" cy="52742"/>
            </a:xfrm>
            <a:custGeom>
              <a:avLst/>
              <a:gdLst>
                <a:gd name="T0" fmla="*/ 177 w 204"/>
                <a:gd name="T1" fmla="*/ 0 h 53"/>
                <a:gd name="T2" fmla="*/ 26 w 204"/>
                <a:gd name="T3" fmla="*/ 0 h 53"/>
                <a:gd name="T4" fmla="*/ 0 w 204"/>
                <a:gd name="T5" fmla="*/ 26 h 53"/>
                <a:gd name="T6" fmla="*/ 26 w 204"/>
                <a:gd name="T7" fmla="*/ 53 h 53"/>
                <a:gd name="T8" fmla="*/ 177 w 204"/>
                <a:gd name="T9" fmla="*/ 53 h 53"/>
                <a:gd name="T10" fmla="*/ 204 w 204"/>
                <a:gd name="T11" fmla="*/ 26 h 53"/>
                <a:gd name="T12" fmla="*/ 177 w 204"/>
                <a:gd name="T13" fmla="*/ 0 h 53"/>
              </a:gdLst>
              <a:ahLst/>
              <a:cxnLst>
                <a:cxn ang="0">
                  <a:pos x="T0" y="T1"/>
                </a:cxn>
                <a:cxn ang="0">
                  <a:pos x="T2" y="T3"/>
                </a:cxn>
                <a:cxn ang="0">
                  <a:pos x="T4" y="T5"/>
                </a:cxn>
                <a:cxn ang="0">
                  <a:pos x="T6" y="T7"/>
                </a:cxn>
                <a:cxn ang="0">
                  <a:pos x="T8" y="T9"/>
                </a:cxn>
                <a:cxn ang="0">
                  <a:pos x="T10" y="T11"/>
                </a:cxn>
                <a:cxn ang="0">
                  <a:pos x="T12" y="T13"/>
                </a:cxn>
              </a:cxnLst>
              <a:rect l="0" t="0" r="r" b="b"/>
              <a:pathLst>
                <a:path w="204" h="53">
                  <a:moveTo>
                    <a:pt x="177" y="0"/>
                  </a:moveTo>
                  <a:cubicBezTo>
                    <a:pt x="26" y="0"/>
                    <a:pt x="26" y="0"/>
                    <a:pt x="26" y="0"/>
                  </a:cubicBezTo>
                  <a:cubicBezTo>
                    <a:pt x="12" y="0"/>
                    <a:pt x="0" y="12"/>
                    <a:pt x="0" y="26"/>
                  </a:cubicBezTo>
                  <a:cubicBezTo>
                    <a:pt x="0" y="41"/>
                    <a:pt x="12" y="53"/>
                    <a:pt x="26" y="53"/>
                  </a:cubicBezTo>
                  <a:cubicBezTo>
                    <a:pt x="177" y="53"/>
                    <a:pt x="177" y="53"/>
                    <a:pt x="177" y="53"/>
                  </a:cubicBezTo>
                  <a:cubicBezTo>
                    <a:pt x="192" y="53"/>
                    <a:pt x="204" y="41"/>
                    <a:pt x="204" y="26"/>
                  </a:cubicBezTo>
                  <a:cubicBezTo>
                    <a:pt x="204" y="12"/>
                    <a:pt x="192" y="0"/>
                    <a:pt x="177" y="0"/>
                  </a:cubicBezTo>
                  <a:close/>
                </a:path>
              </a:pathLst>
            </a:custGeom>
            <a:noFill/>
            <a:ln w="9525"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4266">
                <a:solidFill>
                  <a:srgbClr val="57565A"/>
                </a:solidFill>
                <a:latin typeface="Roboto Light"/>
              </a:endParaRPr>
            </a:p>
          </p:txBody>
        </p:sp>
        <p:sp>
          <p:nvSpPr>
            <p:cNvPr id="199" name="Freeform 96"/>
            <p:cNvSpPr>
              <a:spLocks/>
            </p:cNvSpPr>
            <p:nvPr/>
          </p:nvSpPr>
          <p:spPr bwMode="auto">
            <a:xfrm>
              <a:off x="6652002" y="3336419"/>
              <a:ext cx="203371" cy="54007"/>
            </a:xfrm>
            <a:custGeom>
              <a:avLst/>
              <a:gdLst>
                <a:gd name="T0" fmla="*/ 177 w 204"/>
                <a:gd name="T1" fmla="*/ 0 h 54"/>
                <a:gd name="T2" fmla="*/ 26 w 204"/>
                <a:gd name="T3" fmla="*/ 0 h 54"/>
                <a:gd name="T4" fmla="*/ 0 w 204"/>
                <a:gd name="T5" fmla="*/ 27 h 54"/>
                <a:gd name="T6" fmla="*/ 26 w 204"/>
                <a:gd name="T7" fmla="*/ 54 h 54"/>
                <a:gd name="T8" fmla="*/ 177 w 204"/>
                <a:gd name="T9" fmla="*/ 54 h 54"/>
                <a:gd name="T10" fmla="*/ 204 w 204"/>
                <a:gd name="T11" fmla="*/ 27 h 54"/>
                <a:gd name="T12" fmla="*/ 177 w 204"/>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204" h="54">
                  <a:moveTo>
                    <a:pt x="177" y="0"/>
                  </a:moveTo>
                  <a:cubicBezTo>
                    <a:pt x="26" y="0"/>
                    <a:pt x="26" y="0"/>
                    <a:pt x="26" y="0"/>
                  </a:cubicBezTo>
                  <a:cubicBezTo>
                    <a:pt x="12" y="0"/>
                    <a:pt x="0" y="12"/>
                    <a:pt x="0" y="27"/>
                  </a:cubicBezTo>
                  <a:cubicBezTo>
                    <a:pt x="0" y="42"/>
                    <a:pt x="12" y="54"/>
                    <a:pt x="26" y="54"/>
                  </a:cubicBezTo>
                  <a:cubicBezTo>
                    <a:pt x="177" y="54"/>
                    <a:pt x="177" y="54"/>
                    <a:pt x="177" y="54"/>
                  </a:cubicBezTo>
                  <a:cubicBezTo>
                    <a:pt x="192" y="54"/>
                    <a:pt x="204" y="42"/>
                    <a:pt x="204" y="27"/>
                  </a:cubicBezTo>
                  <a:cubicBezTo>
                    <a:pt x="204" y="12"/>
                    <a:pt x="192" y="0"/>
                    <a:pt x="177" y="0"/>
                  </a:cubicBezTo>
                  <a:close/>
                </a:path>
              </a:pathLst>
            </a:custGeom>
            <a:noFill/>
            <a:ln w="9525"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4266">
                <a:solidFill>
                  <a:srgbClr val="57565A"/>
                </a:solidFill>
                <a:latin typeface="Roboto Light"/>
              </a:endParaRPr>
            </a:p>
          </p:txBody>
        </p:sp>
        <p:sp>
          <p:nvSpPr>
            <p:cNvPr id="200" name="Freeform 97"/>
            <p:cNvSpPr>
              <a:spLocks/>
            </p:cNvSpPr>
            <p:nvPr/>
          </p:nvSpPr>
          <p:spPr bwMode="auto">
            <a:xfrm>
              <a:off x="6687866" y="3390427"/>
              <a:ext cx="131643" cy="34598"/>
            </a:xfrm>
            <a:custGeom>
              <a:avLst/>
              <a:gdLst>
                <a:gd name="T0" fmla="*/ 0 w 132"/>
                <a:gd name="T1" fmla="*/ 0 h 35"/>
                <a:gd name="T2" fmla="*/ 66 w 132"/>
                <a:gd name="T3" fmla="*/ 35 h 35"/>
                <a:gd name="T4" fmla="*/ 132 w 132"/>
                <a:gd name="T5" fmla="*/ 0 h 35"/>
              </a:gdLst>
              <a:ahLst/>
              <a:cxnLst>
                <a:cxn ang="0">
                  <a:pos x="T0" y="T1"/>
                </a:cxn>
                <a:cxn ang="0">
                  <a:pos x="T2" y="T3"/>
                </a:cxn>
                <a:cxn ang="0">
                  <a:pos x="T4" y="T5"/>
                </a:cxn>
              </a:cxnLst>
              <a:rect l="0" t="0" r="r" b="b"/>
              <a:pathLst>
                <a:path w="132" h="35">
                  <a:moveTo>
                    <a:pt x="0" y="0"/>
                  </a:moveTo>
                  <a:cubicBezTo>
                    <a:pt x="0" y="19"/>
                    <a:pt x="29" y="35"/>
                    <a:pt x="66" y="35"/>
                  </a:cubicBezTo>
                  <a:cubicBezTo>
                    <a:pt x="102" y="35"/>
                    <a:pt x="132" y="19"/>
                    <a:pt x="132" y="0"/>
                  </a:cubicBezTo>
                </a:path>
              </a:pathLst>
            </a:custGeom>
            <a:noFill/>
            <a:ln w="9525"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4266">
                <a:solidFill>
                  <a:srgbClr val="57565A"/>
                </a:solidFill>
                <a:latin typeface="Roboto Light"/>
              </a:endParaRPr>
            </a:p>
          </p:txBody>
        </p:sp>
        <p:sp>
          <p:nvSpPr>
            <p:cNvPr id="201" name="Freeform 98"/>
            <p:cNvSpPr>
              <a:spLocks/>
            </p:cNvSpPr>
            <p:nvPr/>
          </p:nvSpPr>
          <p:spPr bwMode="auto">
            <a:xfrm>
              <a:off x="6531329" y="2691707"/>
              <a:ext cx="444716" cy="537964"/>
            </a:xfrm>
            <a:custGeom>
              <a:avLst/>
              <a:gdLst>
                <a:gd name="T0" fmla="*/ 223 w 446"/>
                <a:gd name="T1" fmla="*/ 0 h 540"/>
                <a:gd name="T2" fmla="*/ 0 w 446"/>
                <a:gd name="T3" fmla="*/ 223 h 540"/>
                <a:gd name="T4" fmla="*/ 62 w 446"/>
                <a:gd name="T5" fmla="*/ 379 h 540"/>
                <a:gd name="T6" fmla="*/ 94 w 446"/>
                <a:gd name="T7" fmla="*/ 440 h 540"/>
                <a:gd name="T8" fmla="*/ 94 w 446"/>
                <a:gd name="T9" fmla="*/ 484 h 540"/>
                <a:gd name="T10" fmla="*/ 150 w 446"/>
                <a:gd name="T11" fmla="*/ 540 h 540"/>
                <a:gd name="T12" fmla="*/ 296 w 446"/>
                <a:gd name="T13" fmla="*/ 540 h 540"/>
                <a:gd name="T14" fmla="*/ 352 w 446"/>
                <a:gd name="T15" fmla="*/ 484 h 540"/>
                <a:gd name="T16" fmla="*/ 352 w 446"/>
                <a:gd name="T17" fmla="*/ 440 h 540"/>
                <a:gd name="T18" fmla="*/ 383 w 446"/>
                <a:gd name="T19" fmla="*/ 379 h 540"/>
                <a:gd name="T20" fmla="*/ 446 w 446"/>
                <a:gd name="T21" fmla="*/ 223 h 540"/>
                <a:gd name="T22" fmla="*/ 223 w 446"/>
                <a:gd name="T23"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6" h="540">
                  <a:moveTo>
                    <a:pt x="223" y="0"/>
                  </a:moveTo>
                  <a:cubicBezTo>
                    <a:pt x="99" y="0"/>
                    <a:pt x="0" y="100"/>
                    <a:pt x="0" y="223"/>
                  </a:cubicBezTo>
                  <a:cubicBezTo>
                    <a:pt x="0" y="284"/>
                    <a:pt x="22" y="339"/>
                    <a:pt x="62" y="379"/>
                  </a:cubicBezTo>
                  <a:cubicBezTo>
                    <a:pt x="83" y="399"/>
                    <a:pt x="94" y="415"/>
                    <a:pt x="94" y="440"/>
                  </a:cubicBezTo>
                  <a:cubicBezTo>
                    <a:pt x="94" y="466"/>
                    <a:pt x="94" y="484"/>
                    <a:pt x="94" y="484"/>
                  </a:cubicBezTo>
                  <a:cubicBezTo>
                    <a:pt x="94" y="515"/>
                    <a:pt x="119" y="540"/>
                    <a:pt x="150" y="540"/>
                  </a:cubicBezTo>
                  <a:cubicBezTo>
                    <a:pt x="296" y="540"/>
                    <a:pt x="296" y="540"/>
                    <a:pt x="296" y="540"/>
                  </a:cubicBezTo>
                  <a:cubicBezTo>
                    <a:pt x="327" y="540"/>
                    <a:pt x="352" y="515"/>
                    <a:pt x="352" y="484"/>
                  </a:cubicBezTo>
                  <a:cubicBezTo>
                    <a:pt x="352" y="484"/>
                    <a:pt x="352" y="466"/>
                    <a:pt x="352" y="440"/>
                  </a:cubicBezTo>
                  <a:cubicBezTo>
                    <a:pt x="352" y="415"/>
                    <a:pt x="362" y="399"/>
                    <a:pt x="383" y="379"/>
                  </a:cubicBezTo>
                  <a:cubicBezTo>
                    <a:pt x="423" y="339"/>
                    <a:pt x="446" y="284"/>
                    <a:pt x="446" y="223"/>
                  </a:cubicBezTo>
                  <a:cubicBezTo>
                    <a:pt x="446" y="100"/>
                    <a:pt x="347" y="0"/>
                    <a:pt x="223" y="0"/>
                  </a:cubicBezTo>
                  <a:close/>
                </a:path>
              </a:pathLst>
            </a:custGeom>
            <a:noFill/>
            <a:ln w="9525"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4266">
                <a:solidFill>
                  <a:srgbClr val="57565A"/>
                </a:solidFill>
                <a:latin typeface="Roboto Light"/>
              </a:endParaRPr>
            </a:p>
          </p:txBody>
        </p:sp>
        <p:sp>
          <p:nvSpPr>
            <p:cNvPr id="202" name="Freeform 99"/>
            <p:cNvSpPr>
              <a:spLocks/>
            </p:cNvSpPr>
            <p:nvPr/>
          </p:nvSpPr>
          <p:spPr bwMode="auto">
            <a:xfrm>
              <a:off x="6652002" y="3229670"/>
              <a:ext cx="203371" cy="54007"/>
            </a:xfrm>
            <a:custGeom>
              <a:avLst/>
              <a:gdLst>
                <a:gd name="T0" fmla="*/ 177 w 204"/>
                <a:gd name="T1" fmla="*/ 0 h 54"/>
                <a:gd name="T2" fmla="*/ 26 w 204"/>
                <a:gd name="T3" fmla="*/ 0 h 54"/>
                <a:gd name="T4" fmla="*/ 0 w 204"/>
                <a:gd name="T5" fmla="*/ 27 h 54"/>
                <a:gd name="T6" fmla="*/ 26 w 204"/>
                <a:gd name="T7" fmla="*/ 54 h 54"/>
                <a:gd name="T8" fmla="*/ 177 w 204"/>
                <a:gd name="T9" fmla="*/ 54 h 54"/>
                <a:gd name="T10" fmla="*/ 204 w 204"/>
                <a:gd name="T11" fmla="*/ 27 h 54"/>
                <a:gd name="T12" fmla="*/ 177 w 204"/>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204" h="54">
                  <a:moveTo>
                    <a:pt x="177" y="0"/>
                  </a:moveTo>
                  <a:cubicBezTo>
                    <a:pt x="26" y="0"/>
                    <a:pt x="26" y="0"/>
                    <a:pt x="26" y="0"/>
                  </a:cubicBezTo>
                  <a:cubicBezTo>
                    <a:pt x="12" y="0"/>
                    <a:pt x="0" y="12"/>
                    <a:pt x="0" y="27"/>
                  </a:cubicBezTo>
                  <a:cubicBezTo>
                    <a:pt x="0" y="42"/>
                    <a:pt x="12" y="54"/>
                    <a:pt x="26" y="54"/>
                  </a:cubicBezTo>
                  <a:cubicBezTo>
                    <a:pt x="177" y="54"/>
                    <a:pt x="177" y="54"/>
                    <a:pt x="177" y="54"/>
                  </a:cubicBezTo>
                  <a:cubicBezTo>
                    <a:pt x="192" y="54"/>
                    <a:pt x="204" y="42"/>
                    <a:pt x="204" y="27"/>
                  </a:cubicBezTo>
                  <a:cubicBezTo>
                    <a:pt x="204" y="12"/>
                    <a:pt x="192" y="0"/>
                    <a:pt x="177" y="0"/>
                  </a:cubicBezTo>
                  <a:close/>
                </a:path>
              </a:pathLst>
            </a:custGeom>
            <a:noFill/>
            <a:ln w="9525" cap="rnd">
              <a:solidFill>
                <a:schemeClr val="tx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4266">
                <a:solidFill>
                  <a:srgbClr val="57565A"/>
                </a:solidFill>
                <a:latin typeface="Roboto Light"/>
              </a:endParaRPr>
            </a:p>
          </p:txBody>
        </p:sp>
      </p:grpSp>
    </p:spTree>
    <p:extLst>
      <p:ext uri="{BB962C8B-B14F-4D97-AF65-F5344CB8AC3E}">
        <p14:creationId xmlns:p14="http://schemas.microsoft.com/office/powerpoint/2010/main" val="426029908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6"/>
                                        </p:tgtEl>
                                        <p:attrNameLst>
                                          <p:attrName>style.visibility</p:attrName>
                                        </p:attrNameLst>
                                      </p:cBhvr>
                                      <p:to>
                                        <p:strVal val="visible"/>
                                      </p:to>
                                    </p:set>
                                    <p:animEffect transition="in" filter="fade">
                                      <p:cBhvr>
                                        <p:cTn id="10" dur="500"/>
                                        <p:tgtEl>
                                          <p:spTgt spid="66"/>
                                        </p:tgtEl>
                                      </p:cBhvr>
                                    </p:animEffect>
                                  </p:childTnLst>
                                </p:cTn>
                              </p:par>
                              <p:par>
                                <p:cTn id="11" presetID="10" presetClass="entr" presetSubtype="0" fill="hold" nodeType="withEffect">
                                  <p:stCondLst>
                                    <p:cond delay="0"/>
                                  </p:stCondLst>
                                  <p:childTnLst>
                                    <p:set>
                                      <p:cBhvr>
                                        <p:cTn id="12" dur="1" fill="hold">
                                          <p:stCondLst>
                                            <p:cond delay="0"/>
                                          </p:stCondLst>
                                        </p:cTn>
                                        <p:tgtEl>
                                          <p:spTgt spid="67"/>
                                        </p:tgtEl>
                                        <p:attrNameLst>
                                          <p:attrName>style.visibility</p:attrName>
                                        </p:attrNameLst>
                                      </p:cBhvr>
                                      <p:to>
                                        <p:strVal val="visible"/>
                                      </p:to>
                                    </p:set>
                                    <p:animEffect transition="in" filter="fade">
                                      <p:cBhvr>
                                        <p:cTn id="13" dur="500"/>
                                        <p:tgtEl>
                                          <p:spTgt spid="6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9"/>
                                        </p:tgtEl>
                                        <p:attrNameLst>
                                          <p:attrName>style.visibility</p:attrName>
                                        </p:attrNameLst>
                                      </p:cBhvr>
                                      <p:to>
                                        <p:strVal val="visible"/>
                                      </p:to>
                                    </p:set>
                                    <p:animEffect transition="in" filter="fade">
                                      <p:cBhvr>
                                        <p:cTn id="16" dur="500"/>
                                        <p:tgtEl>
                                          <p:spTgt spid="79"/>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fade">
                                      <p:cBhvr>
                                        <p:cTn id="20" dur="500"/>
                                        <p:tgtEl>
                                          <p:spTgt spid="26"/>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09"/>
                                        </p:tgtEl>
                                        <p:attrNameLst>
                                          <p:attrName>style.visibility</p:attrName>
                                        </p:attrNameLst>
                                      </p:cBhvr>
                                      <p:to>
                                        <p:strVal val="visible"/>
                                      </p:to>
                                    </p:set>
                                    <p:animEffect transition="in" filter="fade">
                                      <p:cBhvr>
                                        <p:cTn id="23" dur="500"/>
                                        <p:tgtEl>
                                          <p:spTgt spid="10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11"/>
                                        </p:tgtEl>
                                        <p:attrNameLst>
                                          <p:attrName>style.visibility</p:attrName>
                                        </p:attrNameLst>
                                      </p:cBhvr>
                                      <p:to>
                                        <p:strVal val="visible"/>
                                      </p:to>
                                    </p:set>
                                    <p:animEffect transition="in" filter="fade">
                                      <p:cBhvr>
                                        <p:cTn id="26" dur="500"/>
                                        <p:tgtEl>
                                          <p:spTgt spid="111"/>
                                        </p:tgtEl>
                                      </p:cBhvr>
                                    </p:animEffect>
                                  </p:childTnLst>
                                </p:cTn>
                              </p:par>
                              <p:par>
                                <p:cTn id="27" presetID="10" presetClass="entr" presetSubtype="0" fill="hold" nodeType="withEffect">
                                  <p:stCondLst>
                                    <p:cond delay="0"/>
                                  </p:stCondLst>
                                  <p:childTnLst>
                                    <p:set>
                                      <p:cBhvr>
                                        <p:cTn id="28" dur="1" fill="hold">
                                          <p:stCondLst>
                                            <p:cond delay="0"/>
                                          </p:stCondLst>
                                        </p:cTn>
                                        <p:tgtEl>
                                          <p:spTgt spid="174"/>
                                        </p:tgtEl>
                                        <p:attrNameLst>
                                          <p:attrName>style.visibility</p:attrName>
                                        </p:attrNameLst>
                                      </p:cBhvr>
                                      <p:to>
                                        <p:strVal val="visible"/>
                                      </p:to>
                                    </p:set>
                                    <p:animEffect transition="in" filter="fade">
                                      <p:cBhvr>
                                        <p:cTn id="29" dur="500"/>
                                        <p:tgtEl>
                                          <p:spTgt spid="174"/>
                                        </p:tgtEl>
                                      </p:cBhvr>
                                    </p:animEffect>
                                  </p:childTnLst>
                                </p:cTn>
                              </p:par>
                            </p:childTnLst>
                          </p:cTn>
                        </p:par>
                        <p:par>
                          <p:cTn id="30" fill="hold">
                            <p:stCondLst>
                              <p:cond delay="1000"/>
                            </p:stCondLst>
                            <p:childTnLst>
                              <p:par>
                                <p:cTn id="31" presetID="10" presetClass="entr" presetSubtype="0" fill="hold" nodeType="afterEffect">
                                  <p:stCondLst>
                                    <p:cond delay="0"/>
                                  </p:stCondLst>
                                  <p:childTnLst>
                                    <p:set>
                                      <p:cBhvr>
                                        <p:cTn id="32" dur="1" fill="hold">
                                          <p:stCondLst>
                                            <p:cond delay="0"/>
                                          </p:stCondLst>
                                        </p:cTn>
                                        <p:tgtEl>
                                          <p:spTgt spid="52"/>
                                        </p:tgtEl>
                                        <p:attrNameLst>
                                          <p:attrName>style.visibility</p:attrName>
                                        </p:attrNameLst>
                                      </p:cBhvr>
                                      <p:to>
                                        <p:strVal val="visible"/>
                                      </p:to>
                                    </p:set>
                                    <p:animEffect transition="in" filter="fade">
                                      <p:cBhvr>
                                        <p:cTn id="33" dur="500"/>
                                        <p:tgtEl>
                                          <p:spTgt spid="5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28"/>
                                        </p:tgtEl>
                                        <p:attrNameLst>
                                          <p:attrName>style.visibility</p:attrName>
                                        </p:attrNameLst>
                                      </p:cBhvr>
                                      <p:to>
                                        <p:strVal val="visible"/>
                                      </p:to>
                                    </p:set>
                                    <p:animEffect transition="in" filter="fade">
                                      <p:cBhvr>
                                        <p:cTn id="36" dur="500"/>
                                        <p:tgtEl>
                                          <p:spTgt spid="12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30"/>
                                        </p:tgtEl>
                                        <p:attrNameLst>
                                          <p:attrName>style.visibility</p:attrName>
                                        </p:attrNameLst>
                                      </p:cBhvr>
                                      <p:to>
                                        <p:strVal val="visible"/>
                                      </p:to>
                                    </p:set>
                                    <p:animEffect transition="in" filter="fade">
                                      <p:cBhvr>
                                        <p:cTn id="39" dur="500"/>
                                        <p:tgtEl>
                                          <p:spTgt spid="130"/>
                                        </p:tgtEl>
                                      </p:cBhvr>
                                    </p:animEffect>
                                  </p:childTnLst>
                                </p:cTn>
                              </p:par>
                              <p:par>
                                <p:cTn id="40" presetID="10" presetClass="entr" presetSubtype="0" fill="hold" nodeType="withEffect">
                                  <p:stCondLst>
                                    <p:cond delay="0"/>
                                  </p:stCondLst>
                                  <p:childTnLst>
                                    <p:set>
                                      <p:cBhvr>
                                        <p:cTn id="41" dur="1" fill="hold">
                                          <p:stCondLst>
                                            <p:cond delay="0"/>
                                          </p:stCondLst>
                                        </p:cTn>
                                        <p:tgtEl>
                                          <p:spTgt spid="186"/>
                                        </p:tgtEl>
                                        <p:attrNameLst>
                                          <p:attrName>style.visibility</p:attrName>
                                        </p:attrNameLst>
                                      </p:cBhvr>
                                      <p:to>
                                        <p:strVal val="visible"/>
                                      </p:to>
                                    </p:set>
                                    <p:animEffect transition="in" filter="fade">
                                      <p:cBhvr>
                                        <p:cTn id="42" dur="500"/>
                                        <p:tgtEl>
                                          <p:spTgt spid="186"/>
                                        </p:tgtEl>
                                      </p:cBhvr>
                                    </p:animEffect>
                                  </p:childTnLst>
                                </p:cTn>
                              </p:par>
                            </p:childTnLst>
                          </p:cTn>
                        </p:par>
                        <p:par>
                          <p:cTn id="43" fill="hold">
                            <p:stCondLst>
                              <p:cond delay="1500"/>
                            </p:stCondLst>
                            <p:childTnLst>
                              <p:par>
                                <p:cTn id="44" presetID="10" presetClass="entr" presetSubtype="0" fill="hold" nodeType="afterEffect">
                                  <p:stCondLst>
                                    <p:cond delay="0"/>
                                  </p:stCondLst>
                                  <p:childTnLst>
                                    <p:set>
                                      <p:cBhvr>
                                        <p:cTn id="45" dur="1" fill="hold">
                                          <p:stCondLst>
                                            <p:cond delay="0"/>
                                          </p:stCondLst>
                                        </p:cTn>
                                        <p:tgtEl>
                                          <p:spTgt spid="57"/>
                                        </p:tgtEl>
                                        <p:attrNameLst>
                                          <p:attrName>style.visibility</p:attrName>
                                        </p:attrNameLst>
                                      </p:cBhvr>
                                      <p:to>
                                        <p:strVal val="visible"/>
                                      </p:to>
                                    </p:set>
                                    <p:animEffect transition="in" filter="fade">
                                      <p:cBhvr>
                                        <p:cTn id="46" dur="500"/>
                                        <p:tgtEl>
                                          <p:spTgt spid="57"/>
                                        </p:tgtEl>
                                      </p:cBhvr>
                                    </p:animEffect>
                                  </p:childTnLst>
                                </p:cTn>
                              </p:par>
                              <p:par>
                                <p:cTn id="47" presetID="10" presetClass="entr" presetSubtype="0" fill="hold" nodeType="withEffect">
                                  <p:stCondLst>
                                    <p:cond delay="0"/>
                                  </p:stCondLst>
                                  <p:childTnLst>
                                    <p:set>
                                      <p:cBhvr>
                                        <p:cTn id="48" dur="1" fill="hold">
                                          <p:stCondLst>
                                            <p:cond delay="0"/>
                                          </p:stCondLst>
                                        </p:cTn>
                                        <p:tgtEl>
                                          <p:spTgt spid="145"/>
                                        </p:tgtEl>
                                        <p:attrNameLst>
                                          <p:attrName>style.visibility</p:attrName>
                                        </p:attrNameLst>
                                      </p:cBhvr>
                                      <p:to>
                                        <p:strVal val="visible"/>
                                      </p:to>
                                    </p:set>
                                    <p:animEffect transition="in" filter="fade">
                                      <p:cBhvr>
                                        <p:cTn id="49" dur="500"/>
                                        <p:tgtEl>
                                          <p:spTgt spid="145"/>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52"/>
                                        </p:tgtEl>
                                        <p:attrNameLst>
                                          <p:attrName>style.visibility</p:attrName>
                                        </p:attrNameLst>
                                      </p:cBhvr>
                                      <p:to>
                                        <p:strVal val="visible"/>
                                      </p:to>
                                    </p:set>
                                    <p:animEffect transition="in" filter="fade">
                                      <p:cBhvr>
                                        <p:cTn id="52" dur="500"/>
                                        <p:tgtEl>
                                          <p:spTgt spid="15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54"/>
                                        </p:tgtEl>
                                        <p:attrNameLst>
                                          <p:attrName>style.visibility</p:attrName>
                                        </p:attrNameLst>
                                      </p:cBhvr>
                                      <p:to>
                                        <p:strVal val="visible"/>
                                      </p:to>
                                    </p:set>
                                    <p:animEffect transition="in" filter="fade">
                                      <p:cBhvr>
                                        <p:cTn id="55" dur="500"/>
                                        <p:tgtEl>
                                          <p:spTgt spid="154"/>
                                        </p:tgtEl>
                                      </p:cBhvr>
                                    </p:animEffect>
                                  </p:childTnLst>
                                </p:cTn>
                              </p:par>
                              <p:par>
                                <p:cTn id="56" presetID="10" presetClass="entr" presetSubtype="0" fill="hold" nodeType="withEffect">
                                  <p:stCondLst>
                                    <p:cond delay="0"/>
                                  </p:stCondLst>
                                  <p:childTnLst>
                                    <p:set>
                                      <p:cBhvr>
                                        <p:cTn id="57" dur="1" fill="hold">
                                          <p:stCondLst>
                                            <p:cond delay="0"/>
                                          </p:stCondLst>
                                        </p:cTn>
                                        <p:tgtEl>
                                          <p:spTgt spid="197"/>
                                        </p:tgtEl>
                                        <p:attrNameLst>
                                          <p:attrName>style.visibility</p:attrName>
                                        </p:attrNameLst>
                                      </p:cBhvr>
                                      <p:to>
                                        <p:strVal val="visible"/>
                                      </p:to>
                                    </p:set>
                                    <p:animEffect transition="in" filter="fade">
                                      <p:cBhvr>
                                        <p:cTn id="58" dur="500"/>
                                        <p:tgtEl>
                                          <p:spTgt spid="1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79" grpId="0"/>
      <p:bldP spid="109" grpId="0"/>
      <p:bldP spid="111" grpId="0"/>
      <p:bldP spid="128" grpId="0"/>
      <p:bldP spid="130" grpId="0"/>
      <p:bldP spid="152" grpId="0"/>
      <p:bldP spid="154" grpId="0"/>
    </p:bld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Freeform 102"/>
          <p:cNvSpPr/>
          <p:nvPr/>
        </p:nvSpPr>
        <p:spPr>
          <a:xfrm rot="16200000">
            <a:off x="12120306" y="4894205"/>
            <a:ext cx="3199180" cy="1268107"/>
          </a:xfrm>
          <a:custGeom>
            <a:avLst/>
            <a:gdLst>
              <a:gd name="connsiteX0" fmla="*/ 1249561 w 1249561"/>
              <a:gd name="connsiteY0" fmla="*/ 1 h 475485"/>
              <a:gd name="connsiteX1" fmla="*/ 991278 w 1249561"/>
              <a:gd name="connsiteY1" fmla="*/ 475485 h 475485"/>
              <a:gd name="connsiteX2" fmla="*/ 434530 w 1249561"/>
              <a:gd name="connsiteY2" fmla="*/ 475485 h 475485"/>
              <a:gd name="connsiteX3" fmla="*/ 434531 w 1249561"/>
              <a:gd name="connsiteY3" fmla="*/ 475484 h 475485"/>
              <a:gd name="connsiteX4" fmla="*/ 0 w 1249561"/>
              <a:gd name="connsiteY4" fmla="*/ 475484 h 475485"/>
              <a:gd name="connsiteX5" fmla="*/ 521910 w 1249561"/>
              <a:gd name="connsiteY5" fmla="*/ 0 h 475485"/>
              <a:gd name="connsiteX6" fmla="*/ 1109579 w 1249561"/>
              <a:gd name="connsiteY6" fmla="*/ 0 h 475485"/>
              <a:gd name="connsiteX7" fmla="*/ 1109578 w 1249561"/>
              <a:gd name="connsiteY7" fmla="*/ 1 h 475485"/>
              <a:gd name="connsiteX0" fmla="*/ 1249561 w 1249561"/>
              <a:gd name="connsiteY0" fmla="*/ 1 h 475485"/>
              <a:gd name="connsiteX1" fmla="*/ 991278 w 1249561"/>
              <a:gd name="connsiteY1" fmla="*/ 475485 h 475485"/>
              <a:gd name="connsiteX2" fmla="*/ 434530 w 1249561"/>
              <a:gd name="connsiteY2" fmla="*/ 475485 h 475485"/>
              <a:gd name="connsiteX3" fmla="*/ 434531 w 1249561"/>
              <a:gd name="connsiteY3" fmla="*/ 475484 h 475485"/>
              <a:gd name="connsiteX4" fmla="*/ 0 w 1249561"/>
              <a:gd name="connsiteY4" fmla="*/ 475484 h 475485"/>
              <a:gd name="connsiteX5" fmla="*/ 431422 w 1249561"/>
              <a:gd name="connsiteY5" fmla="*/ 4764 h 475485"/>
              <a:gd name="connsiteX6" fmla="*/ 1109579 w 1249561"/>
              <a:gd name="connsiteY6" fmla="*/ 0 h 475485"/>
              <a:gd name="connsiteX7" fmla="*/ 1109578 w 1249561"/>
              <a:gd name="connsiteY7" fmla="*/ 1 h 475485"/>
              <a:gd name="connsiteX8" fmla="*/ 1249561 w 1249561"/>
              <a:gd name="connsiteY8" fmla="*/ 1 h 475485"/>
              <a:gd name="connsiteX0" fmla="*/ 1201936 w 1201936"/>
              <a:gd name="connsiteY0" fmla="*/ 3 h 475485"/>
              <a:gd name="connsiteX1" fmla="*/ 991278 w 1201936"/>
              <a:gd name="connsiteY1" fmla="*/ 475485 h 475485"/>
              <a:gd name="connsiteX2" fmla="*/ 434530 w 1201936"/>
              <a:gd name="connsiteY2" fmla="*/ 475485 h 475485"/>
              <a:gd name="connsiteX3" fmla="*/ 434531 w 1201936"/>
              <a:gd name="connsiteY3" fmla="*/ 475484 h 475485"/>
              <a:gd name="connsiteX4" fmla="*/ 0 w 1201936"/>
              <a:gd name="connsiteY4" fmla="*/ 475484 h 475485"/>
              <a:gd name="connsiteX5" fmla="*/ 431422 w 1201936"/>
              <a:gd name="connsiteY5" fmla="*/ 4764 h 475485"/>
              <a:gd name="connsiteX6" fmla="*/ 1109579 w 1201936"/>
              <a:gd name="connsiteY6" fmla="*/ 0 h 475485"/>
              <a:gd name="connsiteX7" fmla="*/ 1109578 w 1201936"/>
              <a:gd name="connsiteY7" fmla="*/ 1 h 475485"/>
              <a:gd name="connsiteX8" fmla="*/ 1201936 w 1201936"/>
              <a:gd name="connsiteY8" fmla="*/ 3 h 475485"/>
              <a:gd name="connsiteX0" fmla="*/ 1199554 w 1199554"/>
              <a:gd name="connsiteY0" fmla="*/ 5 h 475485"/>
              <a:gd name="connsiteX1" fmla="*/ 991278 w 1199554"/>
              <a:gd name="connsiteY1" fmla="*/ 475485 h 475485"/>
              <a:gd name="connsiteX2" fmla="*/ 434530 w 1199554"/>
              <a:gd name="connsiteY2" fmla="*/ 475485 h 475485"/>
              <a:gd name="connsiteX3" fmla="*/ 434531 w 1199554"/>
              <a:gd name="connsiteY3" fmla="*/ 475484 h 475485"/>
              <a:gd name="connsiteX4" fmla="*/ 0 w 1199554"/>
              <a:gd name="connsiteY4" fmla="*/ 475484 h 475485"/>
              <a:gd name="connsiteX5" fmla="*/ 431422 w 1199554"/>
              <a:gd name="connsiteY5" fmla="*/ 4764 h 475485"/>
              <a:gd name="connsiteX6" fmla="*/ 1109579 w 1199554"/>
              <a:gd name="connsiteY6" fmla="*/ 0 h 475485"/>
              <a:gd name="connsiteX7" fmla="*/ 1109578 w 1199554"/>
              <a:gd name="connsiteY7" fmla="*/ 1 h 475485"/>
              <a:gd name="connsiteX8" fmla="*/ 1199554 w 1199554"/>
              <a:gd name="connsiteY8" fmla="*/ 5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99554" h="475485">
                <a:moveTo>
                  <a:pt x="1199554" y="5"/>
                </a:moveTo>
                <a:lnTo>
                  <a:pt x="991278" y="475485"/>
                </a:lnTo>
                <a:lnTo>
                  <a:pt x="434530" y="475485"/>
                </a:lnTo>
                <a:lnTo>
                  <a:pt x="434531" y="475484"/>
                </a:lnTo>
                <a:lnTo>
                  <a:pt x="0" y="475484"/>
                </a:lnTo>
                <a:lnTo>
                  <a:pt x="431422" y="4764"/>
                </a:lnTo>
                <a:lnTo>
                  <a:pt x="1109579" y="0"/>
                </a:lnTo>
                <a:lnTo>
                  <a:pt x="1109578" y="1"/>
                </a:lnTo>
                <a:lnTo>
                  <a:pt x="1199554" y="5"/>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2438584"/>
            <a:endParaRPr lang="en-US" sz="8535">
              <a:solidFill>
                <a:prstClr val="white"/>
              </a:solidFill>
              <a:latin typeface="Roboto Light"/>
            </a:endParaRPr>
          </a:p>
        </p:txBody>
      </p:sp>
      <p:sp>
        <p:nvSpPr>
          <p:cNvPr id="98" name="Rectangle 97"/>
          <p:cNvSpPr/>
          <p:nvPr/>
        </p:nvSpPr>
        <p:spPr>
          <a:xfrm>
            <a:off x="9613689" y="3917187"/>
            <a:ext cx="3496187" cy="2061111"/>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99" name="Rectangle 98"/>
          <p:cNvSpPr/>
          <p:nvPr/>
        </p:nvSpPr>
        <p:spPr>
          <a:xfrm>
            <a:off x="9613689" y="5963870"/>
            <a:ext cx="3496187" cy="2061111"/>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101" name="Rectangle 100"/>
          <p:cNvSpPr/>
          <p:nvPr/>
        </p:nvSpPr>
        <p:spPr>
          <a:xfrm>
            <a:off x="9613689" y="1870502"/>
            <a:ext cx="3496187" cy="206111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100" name="Rectangle 99"/>
          <p:cNvSpPr/>
          <p:nvPr/>
        </p:nvSpPr>
        <p:spPr>
          <a:xfrm>
            <a:off x="9613689" y="8013747"/>
            <a:ext cx="3496187" cy="2061111"/>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32" name="Rectangle 31"/>
          <p:cNvSpPr/>
          <p:nvPr/>
        </p:nvSpPr>
        <p:spPr>
          <a:xfrm>
            <a:off x="-2071059" y="6778287"/>
            <a:ext cx="7860736" cy="4856262"/>
          </a:xfrm>
          <a:custGeom>
            <a:avLst/>
            <a:gdLst>
              <a:gd name="connsiteX0" fmla="*/ 0 w 2922105"/>
              <a:gd name="connsiteY0" fmla="*/ 0 h 2427850"/>
              <a:gd name="connsiteX1" fmla="*/ 2922105 w 2922105"/>
              <a:gd name="connsiteY1" fmla="*/ 0 h 2427850"/>
              <a:gd name="connsiteX2" fmla="*/ 2922105 w 2922105"/>
              <a:gd name="connsiteY2" fmla="*/ 2427850 h 2427850"/>
              <a:gd name="connsiteX3" fmla="*/ 0 w 2922105"/>
              <a:gd name="connsiteY3" fmla="*/ 2427850 h 2427850"/>
              <a:gd name="connsiteX4" fmla="*/ 0 w 2922105"/>
              <a:gd name="connsiteY4" fmla="*/ 0 h 2427850"/>
              <a:gd name="connsiteX0" fmla="*/ 0 w 2922105"/>
              <a:gd name="connsiteY0" fmla="*/ 0 h 2427850"/>
              <a:gd name="connsiteX1" fmla="*/ 2547455 w 2922105"/>
              <a:gd name="connsiteY1" fmla="*/ 0 h 2427850"/>
              <a:gd name="connsiteX2" fmla="*/ 2922105 w 2922105"/>
              <a:gd name="connsiteY2" fmla="*/ 2427850 h 2427850"/>
              <a:gd name="connsiteX3" fmla="*/ 0 w 2922105"/>
              <a:gd name="connsiteY3" fmla="*/ 2427850 h 2427850"/>
              <a:gd name="connsiteX4" fmla="*/ 0 w 2922105"/>
              <a:gd name="connsiteY4" fmla="*/ 0 h 2427850"/>
              <a:gd name="connsiteX0" fmla="*/ 0 w 3147458"/>
              <a:gd name="connsiteY0" fmla="*/ 0 h 2427850"/>
              <a:gd name="connsiteX1" fmla="*/ 2547455 w 3147458"/>
              <a:gd name="connsiteY1" fmla="*/ 0 h 2427850"/>
              <a:gd name="connsiteX2" fmla="*/ 2922105 w 3147458"/>
              <a:gd name="connsiteY2" fmla="*/ 2427850 h 2427850"/>
              <a:gd name="connsiteX3" fmla="*/ 0 w 3147458"/>
              <a:gd name="connsiteY3" fmla="*/ 2427850 h 2427850"/>
              <a:gd name="connsiteX4" fmla="*/ 0 w 3147458"/>
              <a:gd name="connsiteY4" fmla="*/ 0 h 2427850"/>
              <a:gd name="connsiteX0" fmla="*/ 0 w 3278185"/>
              <a:gd name="connsiteY0" fmla="*/ 0 h 2427850"/>
              <a:gd name="connsiteX1" fmla="*/ 2547455 w 3278185"/>
              <a:gd name="connsiteY1" fmla="*/ 0 h 2427850"/>
              <a:gd name="connsiteX2" fmla="*/ 2922105 w 3278185"/>
              <a:gd name="connsiteY2" fmla="*/ 2427850 h 2427850"/>
              <a:gd name="connsiteX3" fmla="*/ 0 w 3278185"/>
              <a:gd name="connsiteY3" fmla="*/ 2427850 h 2427850"/>
              <a:gd name="connsiteX4" fmla="*/ 0 w 3278185"/>
              <a:gd name="connsiteY4" fmla="*/ 0 h 2427850"/>
              <a:gd name="connsiteX0" fmla="*/ 0 w 3256078"/>
              <a:gd name="connsiteY0" fmla="*/ 0 h 2427850"/>
              <a:gd name="connsiteX1" fmla="*/ 2547455 w 3256078"/>
              <a:gd name="connsiteY1" fmla="*/ 0 h 2427850"/>
              <a:gd name="connsiteX2" fmla="*/ 2922105 w 3256078"/>
              <a:gd name="connsiteY2" fmla="*/ 2427850 h 2427850"/>
              <a:gd name="connsiteX3" fmla="*/ 0 w 3256078"/>
              <a:gd name="connsiteY3" fmla="*/ 2427850 h 2427850"/>
              <a:gd name="connsiteX4" fmla="*/ 0 w 3256078"/>
              <a:gd name="connsiteY4" fmla="*/ 0 h 2427850"/>
              <a:gd name="connsiteX0" fmla="*/ 0 w 3214816"/>
              <a:gd name="connsiteY0" fmla="*/ 0 h 2427850"/>
              <a:gd name="connsiteX1" fmla="*/ 2547455 w 3214816"/>
              <a:gd name="connsiteY1" fmla="*/ 0 h 2427850"/>
              <a:gd name="connsiteX2" fmla="*/ 2922105 w 3214816"/>
              <a:gd name="connsiteY2" fmla="*/ 2427850 h 2427850"/>
              <a:gd name="connsiteX3" fmla="*/ 0 w 3214816"/>
              <a:gd name="connsiteY3" fmla="*/ 2427850 h 2427850"/>
              <a:gd name="connsiteX4" fmla="*/ 0 w 3214816"/>
              <a:gd name="connsiteY4" fmla="*/ 0 h 2427850"/>
              <a:gd name="connsiteX0" fmla="*/ 0 w 3225791"/>
              <a:gd name="connsiteY0" fmla="*/ 0 h 2427850"/>
              <a:gd name="connsiteX1" fmla="*/ 2547455 w 3225791"/>
              <a:gd name="connsiteY1" fmla="*/ 0 h 2427850"/>
              <a:gd name="connsiteX2" fmla="*/ 2922105 w 3225791"/>
              <a:gd name="connsiteY2" fmla="*/ 2427850 h 2427850"/>
              <a:gd name="connsiteX3" fmla="*/ 0 w 3225791"/>
              <a:gd name="connsiteY3" fmla="*/ 2427850 h 2427850"/>
              <a:gd name="connsiteX4" fmla="*/ 0 w 3225791"/>
              <a:gd name="connsiteY4" fmla="*/ 0 h 2427850"/>
              <a:gd name="connsiteX0" fmla="*/ 0 w 3248314"/>
              <a:gd name="connsiteY0" fmla="*/ 0 h 2427850"/>
              <a:gd name="connsiteX1" fmla="*/ 2547455 w 3248314"/>
              <a:gd name="connsiteY1" fmla="*/ 0 h 2427850"/>
              <a:gd name="connsiteX2" fmla="*/ 2922105 w 3248314"/>
              <a:gd name="connsiteY2" fmla="*/ 2427850 h 2427850"/>
              <a:gd name="connsiteX3" fmla="*/ 0 w 3248314"/>
              <a:gd name="connsiteY3" fmla="*/ 2427850 h 2427850"/>
              <a:gd name="connsiteX4" fmla="*/ 0 w 3248314"/>
              <a:gd name="connsiteY4" fmla="*/ 0 h 2427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8314" h="2427850">
                <a:moveTo>
                  <a:pt x="0" y="0"/>
                </a:moveTo>
                <a:lnTo>
                  <a:pt x="2547455" y="0"/>
                </a:lnTo>
                <a:cubicBezTo>
                  <a:pt x="3370838" y="720383"/>
                  <a:pt x="3432222" y="1593167"/>
                  <a:pt x="2922105" y="2427850"/>
                </a:cubicBezTo>
                <a:lnTo>
                  <a:pt x="0" y="2427850"/>
                </a:lnTo>
                <a:lnTo>
                  <a:pt x="0" y="0"/>
                </a:lnTo>
                <a:close/>
              </a:path>
            </a:pathLst>
          </a:cu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02" name="Freeform 101"/>
          <p:cNvSpPr/>
          <p:nvPr/>
        </p:nvSpPr>
        <p:spPr>
          <a:xfrm rot="16200000">
            <a:off x="12396896" y="2559450"/>
            <a:ext cx="2645996" cy="1268107"/>
          </a:xfrm>
          <a:custGeom>
            <a:avLst/>
            <a:gdLst>
              <a:gd name="connsiteX0" fmla="*/ 992134 w 992134"/>
              <a:gd name="connsiteY0" fmla="*/ 1 h 475485"/>
              <a:gd name="connsiteX1" fmla="*/ 992134 w 992134"/>
              <a:gd name="connsiteY1" fmla="*/ 475485 h 475485"/>
              <a:gd name="connsiteX2" fmla="*/ 306334 w 992134"/>
              <a:gd name="connsiteY2" fmla="*/ 475485 h 475485"/>
              <a:gd name="connsiteX3" fmla="*/ 306334 w 992134"/>
              <a:gd name="connsiteY3" fmla="*/ 475484 h 475485"/>
              <a:gd name="connsiteX4" fmla="*/ 0 w 992134"/>
              <a:gd name="connsiteY4" fmla="*/ 475484 h 475485"/>
              <a:gd name="connsiteX5" fmla="*/ 253885 w 992134"/>
              <a:gd name="connsiteY5" fmla="*/ 0 h 475485"/>
              <a:gd name="connsiteX6" fmla="*/ 685800 w 992134"/>
              <a:gd name="connsiteY6" fmla="*/ 0 h 475485"/>
              <a:gd name="connsiteX7" fmla="*/ 685800 w 992134"/>
              <a:gd name="connsiteY7" fmla="*/ 1 h 475485"/>
              <a:gd name="connsiteX0" fmla="*/ 992134 w 992134"/>
              <a:gd name="connsiteY0" fmla="*/ 1 h 475485"/>
              <a:gd name="connsiteX1" fmla="*/ 992134 w 992134"/>
              <a:gd name="connsiteY1" fmla="*/ 475485 h 475485"/>
              <a:gd name="connsiteX2" fmla="*/ 306334 w 992134"/>
              <a:gd name="connsiteY2" fmla="*/ 475485 h 475485"/>
              <a:gd name="connsiteX3" fmla="*/ 306334 w 992134"/>
              <a:gd name="connsiteY3" fmla="*/ 475484 h 475485"/>
              <a:gd name="connsiteX4" fmla="*/ 0 w 992134"/>
              <a:gd name="connsiteY4" fmla="*/ 475484 h 475485"/>
              <a:gd name="connsiteX5" fmla="*/ 215784 w 992134"/>
              <a:gd name="connsiteY5" fmla="*/ 2 h 475485"/>
              <a:gd name="connsiteX6" fmla="*/ 685800 w 992134"/>
              <a:gd name="connsiteY6" fmla="*/ 0 h 475485"/>
              <a:gd name="connsiteX7" fmla="*/ 685800 w 992134"/>
              <a:gd name="connsiteY7" fmla="*/ 1 h 475485"/>
              <a:gd name="connsiteX8" fmla="*/ 992134 w 992134"/>
              <a:gd name="connsiteY8"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2134" h="475485">
                <a:moveTo>
                  <a:pt x="992134" y="1"/>
                </a:moveTo>
                <a:lnTo>
                  <a:pt x="992134" y="475485"/>
                </a:lnTo>
                <a:lnTo>
                  <a:pt x="306334" y="475485"/>
                </a:lnTo>
                <a:lnTo>
                  <a:pt x="306334" y="475484"/>
                </a:lnTo>
                <a:lnTo>
                  <a:pt x="0" y="475484"/>
                </a:lnTo>
                <a:lnTo>
                  <a:pt x="215784" y="2"/>
                </a:lnTo>
                <a:lnTo>
                  <a:pt x="685800" y="0"/>
                </a:lnTo>
                <a:lnTo>
                  <a:pt x="685800" y="1"/>
                </a:lnTo>
                <a:lnTo>
                  <a:pt x="992134" y="1"/>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2438584"/>
            <a:endParaRPr lang="en-US" sz="6401">
              <a:solidFill>
                <a:prstClr val="white"/>
              </a:solidFill>
              <a:latin typeface="Roboto Light"/>
            </a:endParaRPr>
          </a:p>
        </p:txBody>
      </p:sp>
      <p:sp>
        <p:nvSpPr>
          <p:cNvPr id="104" name="Freeform 103"/>
          <p:cNvSpPr/>
          <p:nvPr/>
        </p:nvSpPr>
        <p:spPr>
          <a:xfrm rot="16200000">
            <a:off x="11805449" y="7241812"/>
            <a:ext cx="3828893" cy="1268107"/>
          </a:xfrm>
          <a:custGeom>
            <a:avLst/>
            <a:gdLst>
              <a:gd name="connsiteX0" fmla="*/ 1526156 w 1526156"/>
              <a:gd name="connsiteY0" fmla="*/ 1 h 475485"/>
              <a:gd name="connsiteX1" fmla="*/ 1025091 w 1526156"/>
              <a:gd name="connsiteY1" fmla="*/ 475485 h 475485"/>
              <a:gd name="connsiteX2" fmla="*/ 355289 w 1526156"/>
              <a:gd name="connsiteY2" fmla="*/ 475485 h 475485"/>
              <a:gd name="connsiteX3" fmla="*/ 355289 w 1526156"/>
              <a:gd name="connsiteY3" fmla="*/ 475484 h 475485"/>
              <a:gd name="connsiteX4" fmla="*/ 0 w 1526156"/>
              <a:gd name="connsiteY4" fmla="*/ 475484 h 475485"/>
              <a:gd name="connsiteX5" fmla="*/ 789589 w 1526156"/>
              <a:gd name="connsiteY5" fmla="*/ 0 h 475485"/>
              <a:gd name="connsiteX6" fmla="*/ 1345888 w 1526156"/>
              <a:gd name="connsiteY6" fmla="*/ 0 h 475485"/>
              <a:gd name="connsiteX7" fmla="*/ 1345887 w 1526156"/>
              <a:gd name="connsiteY7" fmla="*/ 1 h 475485"/>
              <a:gd name="connsiteX0" fmla="*/ 1526156 w 1526156"/>
              <a:gd name="connsiteY0" fmla="*/ 1 h 475485"/>
              <a:gd name="connsiteX1" fmla="*/ 1025091 w 1526156"/>
              <a:gd name="connsiteY1" fmla="*/ 475485 h 475485"/>
              <a:gd name="connsiteX2" fmla="*/ 355289 w 1526156"/>
              <a:gd name="connsiteY2" fmla="*/ 475485 h 475485"/>
              <a:gd name="connsiteX3" fmla="*/ 355289 w 1526156"/>
              <a:gd name="connsiteY3" fmla="*/ 475484 h 475485"/>
              <a:gd name="connsiteX4" fmla="*/ 0 w 1526156"/>
              <a:gd name="connsiteY4" fmla="*/ 475484 h 475485"/>
              <a:gd name="connsiteX5" fmla="*/ 656239 w 1526156"/>
              <a:gd name="connsiteY5" fmla="*/ 4764 h 475485"/>
              <a:gd name="connsiteX6" fmla="*/ 1345888 w 1526156"/>
              <a:gd name="connsiteY6" fmla="*/ 0 h 475485"/>
              <a:gd name="connsiteX7" fmla="*/ 1345887 w 1526156"/>
              <a:gd name="connsiteY7" fmla="*/ 1 h 475485"/>
              <a:gd name="connsiteX8" fmla="*/ 1526156 w 1526156"/>
              <a:gd name="connsiteY8" fmla="*/ 1 h 475485"/>
              <a:gd name="connsiteX0" fmla="*/ 1526156 w 1526156"/>
              <a:gd name="connsiteY0" fmla="*/ 1 h 475485"/>
              <a:gd name="connsiteX1" fmla="*/ 1025091 w 1526156"/>
              <a:gd name="connsiteY1" fmla="*/ 475485 h 475485"/>
              <a:gd name="connsiteX2" fmla="*/ 355289 w 1526156"/>
              <a:gd name="connsiteY2" fmla="*/ 475485 h 475485"/>
              <a:gd name="connsiteX3" fmla="*/ 355289 w 1526156"/>
              <a:gd name="connsiteY3" fmla="*/ 475484 h 475485"/>
              <a:gd name="connsiteX4" fmla="*/ 0 w 1526156"/>
              <a:gd name="connsiteY4" fmla="*/ 475484 h 475485"/>
              <a:gd name="connsiteX5" fmla="*/ 656239 w 1526156"/>
              <a:gd name="connsiteY5" fmla="*/ 7147 h 475485"/>
              <a:gd name="connsiteX6" fmla="*/ 1345888 w 1526156"/>
              <a:gd name="connsiteY6" fmla="*/ 0 h 475485"/>
              <a:gd name="connsiteX7" fmla="*/ 1345887 w 1526156"/>
              <a:gd name="connsiteY7" fmla="*/ 1 h 475485"/>
              <a:gd name="connsiteX8" fmla="*/ 1526156 w 1526156"/>
              <a:gd name="connsiteY8" fmla="*/ 1 h 475485"/>
              <a:gd name="connsiteX0" fmla="*/ 1526156 w 1526156"/>
              <a:gd name="connsiteY0" fmla="*/ 1 h 475485"/>
              <a:gd name="connsiteX1" fmla="*/ 1025091 w 1526156"/>
              <a:gd name="connsiteY1" fmla="*/ 475485 h 475485"/>
              <a:gd name="connsiteX2" fmla="*/ 355289 w 1526156"/>
              <a:gd name="connsiteY2" fmla="*/ 475485 h 475485"/>
              <a:gd name="connsiteX3" fmla="*/ 355289 w 1526156"/>
              <a:gd name="connsiteY3" fmla="*/ 475484 h 475485"/>
              <a:gd name="connsiteX4" fmla="*/ 0 w 1526156"/>
              <a:gd name="connsiteY4" fmla="*/ 475484 h 475485"/>
              <a:gd name="connsiteX5" fmla="*/ 663383 w 1526156"/>
              <a:gd name="connsiteY5" fmla="*/ 11911 h 475485"/>
              <a:gd name="connsiteX6" fmla="*/ 1345888 w 1526156"/>
              <a:gd name="connsiteY6" fmla="*/ 0 h 475485"/>
              <a:gd name="connsiteX7" fmla="*/ 1345887 w 1526156"/>
              <a:gd name="connsiteY7" fmla="*/ 1 h 475485"/>
              <a:gd name="connsiteX8" fmla="*/ 1526156 w 1526156"/>
              <a:gd name="connsiteY8" fmla="*/ 1 h 475485"/>
              <a:gd name="connsiteX0" fmla="*/ 1526156 w 1526156"/>
              <a:gd name="connsiteY0" fmla="*/ 1 h 475485"/>
              <a:gd name="connsiteX1" fmla="*/ 1025091 w 1526156"/>
              <a:gd name="connsiteY1" fmla="*/ 475485 h 475485"/>
              <a:gd name="connsiteX2" fmla="*/ 355289 w 1526156"/>
              <a:gd name="connsiteY2" fmla="*/ 475485 h 475485"/>
              <a:gd name="connsiteX3" fmla="*/ 355289 w 1526156"/>
              <a:gd name="connsiteY3" fmla="*/ 475484 h 475485"/>
              <a:gd name="connsiteX4" fmla="*/ 0 w 1526156"/>
              <a:gd name="connsiteY4" fmla="*/ 475484 h 475485"/>
              <a:gd name="connsiteX5" fmla="*/ 656239 w 1526156"/>
              <a:gd name="connsiteY5" fmla="*/ 7150 h 475485"/>
              <a:gd name="connsiteX6" fmla="*/ 1345888 w 1526156"/>
              <a:gd name="connsiteY6" fmla="*/ 0 h 475485"/>
              <a:gd name="connsiteX7" fmla="*/ 1345887 w 1526156"/>
              <a:gd name="connsiteY7" fmla="*/ 1 h 475485"/>
              <a:gd name="connsiteX8" fmla="*/ 1526156 w 1526156"/>
              <a:gd name="connsiteY8" fmla="*/ 1 h 475485"/>
              <a:gd name="connsiteX0" fmla="*/ 1433287 w 1433287"/>
              <a:gd name="connsiteY0" fmla="*/ 0 h 477864"/>
              <a:gd name="connsiteX1" fmla="*/ 1025091 w 1433287"/>
              <a:gd name="connsiteY1" fmla="*/ 477864 h 477864"/>
              <a:gd name="connsiteX2" fmla="*/ 355289 w 1433287"/>
              <a:gd name="connsiteY2" fmla="*/ 477864 h 477864"/>
              <a:gd name="connsiteX3" fmla="*/ 355289 w 1433287"/>
              <a:gd name="connsiteY3" fmla="*/ 477863 h 477864"/>
              <a:gd name="connsiteX4" fmla="*/ 0 w 1433287"/>
              <a:gd name="connsiteY4" fmla="*/ 477863 h 477864"/>
              <a:gd name="connsiteX5" fmla="*/ 656239 w 1433287"/>
              <a:gd name="connsiteY5" fmla="*/ 9529 h 477864"/>
              <a:gd name="connsiteX6" fmla="*/ 1345888 w 1433287"/>
              <a:gd name="connsiteY6" fmla="*/ 2379 h 477864"/>
              <a:gd name="connsiteX7" fmla="*/ 1345887 w 1433287"/>
              <a:gd name="connsiteY7" fmla="*/ 2380 h 477864"/>
              <a:gd name="connsiteX8" fmla="*/ 1433287 w 1433287"/>
              <a:gd name="connsiteY8" fmla="*/ 0 h 477864"/>
              <a:gd name="connsiteX0" fmla="*/ 1433287 w 1433287"/>
              <a:gd name="connsiteY0" fmla="*/ 0 h 477864"/>
              <a:gd name="connsiteX1" fmla="*/ 1025091 w 1433287"/>
              <a:gd name="connsiteY1" fmla="*/ 477864 h 477864"/>
              <a:gd name="connsiteX2" fmla="*/ 355289 w 1433287"/>
              <a:gd name="connsiteY2" fmla="*/ 477864 h 477864"/>
              <a:gd name="connsiteX3" fmla="*/ 355289 w 1433287"/>
              <a:gd name="connsiteY3" fmla="*/ 477863 h 477864"/>
              <a:gd name="connsiteX4" fmla="*/ 0 w 1433287"/>
              <a:gd name="connsiteY4" fmla="*/ 477863 h 477864"/>
              <a:gd name="connsiteX5" fmla="*/ 656239 w 1433287"/>
              <a:gd name="connsiteY5" fmla="*/ 9529 h 477864"/>
              <a:gd name="connsiteX6" fmla="*/ 1345888 w 1433287"/>
              <a:gd name="connsiteY6" fmla="*/ 2379 h 477864"/>
              <a:gd name="connsiteX7" fmla="*/ 1345887 w 1433287"/>
              <a:gd name="connsiteY7" fmla="*/ 2380 h 477864"/>
              <a:gd name="connsiteX8" fmla="*/ 1433287 w 1433287"/>
              <a:gd name="connsiteY8" fmla="*/ 0 h 477864"/>
              <a:gd name="connsiteX0" fmla="*/ 1433287 w 1433287"/>
              <a:gd name="connsiteY0" fmla="*/ 2384 h 475485"/>
              <a:gd name="connsiteX1" fmla="*/ 1025091 w 1433287"/>
              <a:gd name="connsiteY1" fmla="*/ 475485 h 475485"/>
              <a:gd name="connsiteX2" fmla="*/ 355289 w 1433287"/>
              <a:gd name="connsiteY2" fmla="*/ 475485 h 475485"/>
              <a:gd name="connsiteX3" fmla="*/ 355289 w 1433287"/>
              <a:gd name="connsiteY3" fmla="*/ 475484 h 475485"/>
              <a:gd name="connsiteX4" fmla="*/ 0 w 1433287"/>
              <a:gd name="connsiteY4" fmla="*/ 475484 h 475485"/>
              <a:gd name="connsiteX5" fmla="*/ 656239 w 1433287"/>
              <a:gd name="connsiteY5" fmla="*/ 7150 h 475485"/>
              <a:gd name="connsiteX6" fmla="*/ 1345888 w 1433287"/>
              <a:gd name="connsiteY6" fmla="*/ 0 h 475485"/>
              <a:gd name="connsiteX7" fmla="*/ 1345887 w 1433287"/>
              <a:gd name="connsiteY7" fmla="*/ 1 h 475485"/>
              <a:gd name="connsiteX8" fmla="*/ 1433287 w 1433287"/>
              <a:gd name="connsiteY8" fmla="*/ 2384 h 475485"/>
              <a:gd name="connsiteX0" fmla="*/ 1435668 w 1435668"/>
              <a:gd name="connsiteY0" fmla="*/ 4766 h 475485"/>
              <a:gd name="connsiteX1" fmla="*/ 1025091 w 1435668"/>
              <a:gd name="connsiteY1" fmla="*/ 475485 h 475485"/>
              <a:gd name="connsiteX2" fmla="*/ 355289 w 1435668"/>
              <a:gd name="connsiteY2" fmla="*/ 475485 h 475485"/>
              <a:gd name="connsiteX3" fmla="*/ 355289 w 1435668"/>
              <a:gd name="connsiteY3" fmla="*/ 475484 h 475485"/>
              <a:gd name="connsiteX4" fmla="*/ 0 w 1435668"/>
              <a:gd name="connsiteY4" fmla="*/ 475484 h 475485"/>
              <a:gd name="connsiteX5" fmla="*/ 656239 w 1435668"/>
              <a:gd name="connsiteY5" fmla="*/ 7150 h 475485"/>
              <a:gd name="connsiteX6" fmla="*/ 1345888 w 1435668"/>
              <a:gd name="connsiteY6" fmla="*/ 0 h 475485"/>
              <a:gd name="connsiteX7" fmla="*/ 1345887 w 1435668"/>
              <a:gd name="connsiteY7" fmla="*/ 1 h 475485"/>
              <a:gd name="connsiteX8" fmla="*/ 1435668 w 1435668"/>
              <a:gd name="connsiteY8" fmla="*/ 4766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5668" h="475485">
                <a:moveTo>
                  <a:pt x="1435668" y="4766"/>
                </a:moveTo>
                <a:lnTo>
                  <a:pt x="1025091" y="475485"/>
                </a:lnTo>
                <a:lnTo>
                  <a:pt x="355289" y="475485"/>
                </a:lnTo>
                <a:lnTo>
                  <a:pt x="355289" y="475484"/>
                </a:lnTo>
                <a:lnTo>
                  <a:pt x="0" y="475484"/>
                </a:lnTo>
                <a:lnTo>
                  <a:pt x="656239" y="7150"/>
                </a:lnTo>
                <a:lnTo>
                  <a:pt x="1345888" y="0"/>
                </a:lnTo>
                <a:lnTo>
                  <a:pt x="1345887" y="1"/>
                </a:lnTo>
                <a:lnTo>
                  <a:pt x="1435668" y="4766"/>
                </a:lnTo>
                <a:close/>
              </a:path>
            </a:pathLst>
          </a:cu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2438584"/>
            <a:endParaRPr lang="en-US" sz="8535">
              <a:solidFill>
                <a:prstClr val="white"/>
              </a:solidFill>
              <a:latin typeface="Roboto Light"/>
            </a:endParaRPr>
          </a:p>
        </p:txBody>
      </p:sp>
      <p:sp>
        <p:nvSpPr>
          <p:cNvPr id="105" name="Freeform 104"/>
          <p:cNvSpPr/>
          <p:nvPr/>
        </p:nvSpPr>
        <p:spPr>
          <a:xfrm rot="16200000">
            <a:off x="11512151" y="9583573"/>
            <a:ext cx="4415493" cy="1268107"/>
          </a:xfrm>
          <a:custGeom>
            <a:avLst/>
            <a:gdLst>
              <a:gd name="connsiteX0" fmla="*/ 1791350 w 1791350"/>
              <a:gd name="connsiteY0" fmla="*/ 0 h 475485"/>
              <a:gd name="connsiteX1" fmla="*/ 998932 w 1791350"/>
              <a:gd name="connsiteY1" fmla="*/ 475485 h 475485"/>
              <a:gd name="connsiteX2" fmla="*/ 496283 w 1791350"/>
              <a:gd name="connsiteY2" fmla="*/ 475485 h 475485"/>
              <a:gd name="connsiteX3" fmla="*/ 496282 w 1791350"/>
              <a:gd name="connsiteY3" fmla="*/ 475485 h 475485"/>
              <a:gd name="connsiteX4" fmla="*/ 0 w 1791350"/>
              <a:gd name="connsiteY4" fmla="*/ 475485 h 475485"/>
              <a:gd name="connsiteX5" fmla="*/ 1075640 w 1791350"/>
              <a:gd name="connsiteY5" fmla="*/ 1 h 475485"/>
              <a:gd name="connsiteX6" fmla="*/ 1145140 w 1791350"/>
              <a:gd name="connsiteY6" fmla="*/ 1 h 475485"/>
              <a:gd name="connsiteX7" fmla="*/ 1145141 w 1791350"/>
              <a:gd name="connsiteY7" fmla="*/ 0 h 475485"/>
              <a:gd name="connsiteX0" fmla="*/ 1791350 w 1791350"/>
              <a:gd name="connsiteY0" fmla="*/ 0 h 475485"/>
              <a:gd name="connsiteX1" fmla="*/ 998932 w 1791350"/>
              <a:gd name="connsiteY1" fmla="*/ 475485 h 475485"/>
              <a:gd name="connsiteX2" fmla="*/ 496283 w 1791350"/>
              <a:gd name="connsiteY2" fmla="*/ 475485 h 475485"/>
              <a:gd name="connsiteX3" fmla="*/ 496282 w 1791350"/>
              <a:gd name="connsiteY3" fmla="*/ 475485 h 475485"/>
              <a:gd name="connsiteX4" fmla="*/ 0 w 1791350"/>
              <a:gd name="connsiteY4" fmla="*/ 475485 h 475485"/>
              <a:gd name="connsiteX5" fmla="*/ 870852 w 1791350"/>
              <a:gd name="connsiteY5" fmla="*/ 4765 h 475485"/>
              <a:gd name="connsiteX6" fmla="*/ 1145140 w 1791350"/>
              <a:gd name="connsiteY6" fmla="*/ 1 h 475485"/>
              <a:gd name="connsiteX7" fmla="*/ 1145141 w 1791350"/>
              <a:gd name="connsiteY7" fmla="*/ 0 h 475485"/>
              <a:gd name="connsiteX8" fmla="*/ 1791350 w 1791350"/>
              <a:gd name="connsiteY8" fmla="*/ 0 h 475485"/>
              <a:gd name="connsiteX0" fmla="*/ 1648475 w 1648475"/>
              <a:gd name="connsiteY0" fmla="*/ 4764 h 475485"/>
              <a:gd name="connsiteX1" fmla="*/ 998932 w 1648475"/>
              <a:gd name="connsiteY1" fmla="*/ 475485 h 475485"/>
              <a:gd name="connsiteX2" fmla="*/ 496283 w 1648475"/>
              <a:gd name="connsiteY2" fmla="*/ 475485 h 475485"/>
              <a:gd name="connsiteX3" fmla="*/ 496282 w 1648475"/>
              <a:gd name="connsiteY3" fmla="*/ 475485 h 475485"/>
              <a:gd name="connsiteX4" fmla="*/ 0 w 1648475"/>
              <a:gd name="connsiteY4" fmla="*/ 475485 h 475485"/>
              <a:gd name="connsiteX5" fmla="*/ 870852 w 1648475"/>
              <a:gd name="connsiteY5" fmla="*/ 4765 h 475485"/>
              <a:gd name="connsiteX6" fmla="*/ 1145140 w 1648475"/>
              <a:gd name="connsiteY6" fmla="*/ 1 h 475485"/>
              <a:gd name="connsiteX7" fmla="*/ 1145141 w 1648475"/>
              <a:gd name="connsiteY7" fmla="*/ 0 h 475485"/>
              <a:gd name="connsiteX8" fmla="*/ 1648475 w 1648475"/>
              <a:gd name="connsiteY8" fmla="*/ 4764 h 475485"/>
              <a:gd name="connsiteX0" fmla="*/ 1653237 w 1653237"/>
              <a:gd name="connsiteY0" fmla="*/ 4766 h 475485"/>
              <a:gd name="connsiteX1" fmla="*/ 998932 w 1653237"/>
              <a:gd name="connsiteY1" fmla="*/ 475485 h 475485"/>
              <a:gd name="connsiteX2" fmla="*/ 496283 w 1653237"/>
              <a:gd name="connsiteY2" fmla="*/ 475485 h 475485"/>
              <a:gd name="connsiteX3" fmla="*/ 496282 w 1653237"/>
              <a:gd name="connsiteY3" fmla="*/ 475485 h 475485"/>
              <a:gd name="connsiteX4" fmla="*/ 0 w 1653237"/>
              <a:gd name="connsiteY4" fmla="*/ 475485 h 475485"/>
              <a:gd name="connsiteX5" fmla="*/ 870852 w 1653237"/>
              <a:gd name="connsiteY5" fmla="*/ 4765 h 475485"/>
              <a:gd name="connsiteX6" fmla="*/ 1145140 w 1653237"/>
              <a:gd name="connsiteY6" fmla="*/ 1 h 475485"/>
              <a:gd name="connsiteX7" fmla="*/ 1145141 w 1653237"/>
              <a:gd name="connsiteY7" fmla="*/ 0 h 475485"/>
              <a:gd name="connsiteX8" fmla="*/ 1653237 w 1653237"/>
              <a:gd name="connsiteY8" fmla="*/ 4766 h 475485"/>
              <a:gd name="connsiteX0" fmla="*/ 1655618 w 1655618"/>
              <a:gd name="connsiteY0" fmla="*/ 4766 h 475485"/>
              <a:gd name="connsiteX1" fmla="*/ 998932 w 1655618"/>
              <a:gd name="connsiteY1" fmla="*/ 475485 h 475485"/>
              <a:gd name="connsiteX2" fmla="*/ 496283 w 1655618"/>
              <a:gd name="connsiteY2" fmla="*/ 475485 h 475485"/>
              <a:gd name="connsiteX3" fmla="*/ 496282 w 1655618"/>
              <a:gd name="connsiteY3" fmla="*/ 475485 h 475485"/>
              <a:gd name="connsiteX4" fmla="*/ 0 w 1655618"/>
              <a:gd name="connsiteY4" fmla="*/ 475485 h 475485"/>
              <a:gd name="connsiteX5" fmla="*/ 870852 w 1655618"/>
              <a:gd name="connsiteY5" fmla="*/ 4765 h 475485"/>
              <a:gd name="connsiteX6" fmla="*/ 1145140 w 1655618"/>
              <a:gd name="connsiteY6" fmla="*/ 1 h 475485"/>
              <a:gd name="connsiteX7" fmla="*/ 1145141 w 1655618"/>
              <a:gd name="connsiteY7" fmla="*/ 0 h 475485"/>
              <a:gd name="connsiteX8" fmla="*/ 1655618 w 1655618"/>
              <a:gd name="connsiteY8" fmla="*/ 4766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5618" h="475485">
                <a:moveTo>
                  <a:pt x="1655618" y="4766"/>
                </a:moveTo>
                <a:lnTo>
                  <a:pt x="998932" y="475485"/>
                </a:lnTo>
                <a:lnTo>
                  <a:pt x="496283" y="475485"/>
                </a:lnTo>
                <a:lnTo>
                  <a:pt x="496282" y="475485"/>
                </a:lnTo>
                <a:lnTo>
                  <a:pt x="0" y="475485"/>
                </a:lnTo>
                <a:lnTo>
                  <a:pt x="870852" y="4765"/>
                </a:lnTo>
                <a:lnTo>
                  <a:pt x="1145140" y="1"/>
                </a:lnTo>
                <a:lnTo>
                  <a:pt x="1145141" y="0"/>
                </a:lnTo>
                <a:lnTo>
                  <a:pt x="1655618" y="4766"/>
                </a:lnTo>
                <a:close/>
              </a:path>
            </a:pathLst>
          </a:cu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2438584"/>
            <a:endParaRPr lang="en-US" sz="6401">
              <a:solidFill>
                <a:prstClr val="white"/>
              </a:solidFill>
              <a:latin typeface="Roboto Light"/>
            </a:endParaRPr>
          </a:p>
        </p:txBody>
      </p:sp>
      <p:sp>
        <p:nvSpPr>
          <p:cNvPr id="106" name="Rectangle 105"/>
          <p:cNvSpPr/>
          <p:nvPr/>
        </p:nvSpPr>
        <p:spPr>
          <a:xfrm>
            <a:off x="14351715" y="4470959"/>
            <a:ext cx="12173121" cy="2646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731605" tIns="0" rtlCol="0" anchor="ctr"/>
          <a:lstStyle/>
          <a:p>
            <a:pPr defTabSz="2438584"/>
            <a:r>
              <a:rPr lang="en-US" sz="8535">
                <a:solidFill>
                  <a:prstClr val="white"/>
                </a:solidFill>
                <a:latin typeface="Roboto Light"/>
              </a:rPr>
              <a:t>02</a:t>
            </a:r>
          </a:p>
        </p:txBody>
      </p:sp>
      <p:sp>
        <p:nvSpPr>
          <p:cNvPr id="107" name="Rectangle 106"/>
          <p:cNvSpPr/>
          <p:nvPr/>
        </p:nvSpPr>
        <p:spPr>
          <a:xfrm>
            <a:off x="14351714" y="1863358"/>
            <a:ext cx="12173123" cy="261558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731605" tIns="0" rtlCol="0" anchor="ctr"/>
          <a:lstStyle/>
          <a:p>
            <a:pPr defTabSz="2438584"/>
            <a:r>
              <a:rPr lang="en-US" sz="8535">
                <a:solidFill>
                  <a:prstClr val="white"/>
                </a:solidFill>
                <a:latin typeface="Roboto Light"/>
              </a:rPr>
              <a:t>01</a:t>
            </a:r>
          </a:p>
        </p:txBody>
      </p:sp>
      <p:sp>
        <p:nvSpPr>
          <p:cNvPr id="108" name="Rectangle 107"/>
          <p:cNvSpPr/>
          <p:nvPr/>
        </p:nvSpPr>
        <p:spPr>
          <a:xfrm>
            <a:off x="14351715" y="7045559"/>
            <a:ext cx="12173121" cy="2707191"/>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731605" tIns="0" rtlCol="0" anchor="ctr"/>
          <a:lstStyle/>
          <a:p>
            <a:pPr defTabSz="2438584"/>
            <a:r>
              <a:rPr lang="en-US" sz="8535">
                <a:solidFill>
                  <a:prstClr val="white"/>
                </a:solidFill>
                <a:latin typeface="Roboto Light"/>
              </a:rPr>
              <a:t>03</a:t>
            </a:r>
          </a:p>
        </p:txBody>
      </p:sp>
      <p:sp>
        <p:nvSpPr>
          <p:cNvPr id="109" name="Rectangle 108"/>
          <p:cNvSpPr/>
          <p:nvPr/>
        </p:nvSpPr>
        <p:spPr>
          <a:xfrm>
            <a:off x="14351715" y="9741815"/>
            <a:ext cx="12173121" cy="2646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731605" tIns="0" rtlCol="0" anchor="ctr"/>
          <a:lstStyle/>
          <a:p>
            <a:pPr defTabSz="2438584"/>
            <a:r>
              <a:rPr lang="en-US" sz="8535">
                <a:solidFill>
                  <a:prstClr val="white"/>
                </a:solidFill>
                <a:latin typeface="Roboto Light"/>
              </a:rPr>
              <a:t>04</a:t>
            </a:r>
          </a:p>
        </p:txBody>
      </p:sp>
      <p:sp>
        <p:nvSpPr>
          <p:cNvPr id="110" name="Rectangle 109"/>
          <p:cNvSpPr/>
          <p:nvPr/>
        </p:nvSpPr>
        <p:spPr>
          <a:xfrm>
            <a:off x="16867728" y="2567172"/>
            <a:ext cx="6909600" cy="1034249"/>
          </a:xfrm>
          <a:prstGeom prst="rect">
            <a:avLst/>
          </a:prstGeom>
        </p:spPr>
        <p:txBody>
          <a:bodyPr wrap="square" lIns="0" rIns="0">
            <a:spAutoFit/>
          </a:bodyPr>
          <a:lstStyle/>
          <a:p>
            <a:pPr defTabSz="2438584">
              <a:lnSpc>
                <a:spcPct val="85000"/>
              </a:lnSpc>
            </a:pPr>
            <a:r>
              <a:rPr lang="en-US" sz="4266">
                <a:solidFill>
                  <a:prstClr val="white"/>
                </a:solidFill>
                <a:latin typeface="Roboto Light"/>
              </a:rPr>
              <a:t>Idea</a:t>
            </a:r>
          </a:p>
          <a:p>
            <a:pPr defTabSz="2438584">
              <a:lnSpc>
                <a:spcPct val="85000"/>
              </a:lnSpc>
            </a:pPr>
            <a:r>
              <a:rPr lang="en-US" sz="2934">
                <a:solidFill>
                  <a:prstClr val="white"/>
                </a:solidFill>
                <a:latin typeface="Roboto Light"/>
              </a:rPr>
              <a:t>Lorem ipsum dolor sit amet</a:t>
            </a:r>
          </a:p>
        </p:txBody>
      </p:sp>
      <p:sp>
        <p:nvSpPr>
          <p:cNvPr id="111" name="Rectangle 110"/>
          <p:cNvSpPr/>
          <p:nvPr/>
        </p:nvSpPr>
        <p:spPr>
          <a:xfrm>
            <a:off x="16867728" y="5218615"/>
            <a:ext cx="6909600" cy="1034249"/>
          </a:xfrm>
          <a:prstGeom prst="rect">
            <a:avLst/>
          </a:prstGeom>
        </p:spPr>
        <p:txBody>
          <a:bodyPr wrap="square" lIns="0" rIns="0">
            <a:spAutoFit/>
          </a:bodyPr>
          <a:lstStyle/>
          <a:p>
            <a:pPr defTabSz="2438584">
              <a:lnSpc>
                <a:spcPct val="85000"/>
              </a:lnSpc>
            </a:pPr>
            <a:r>
              <a:rPr lang="en-US" sz="4266">
                <a:solidFill>
                  <a:prstClr val="white"/>
                </a:solidFill>
                <a:latin typeface="Roboto Light"/>
              </a:rPr>
              <a:t>Planning</a:t>
            </a:r>
          </a:p>
          <a:p>
            <a:pPr defTabSz="2438584">
              <a:lnSpc>
                <a:spcPct val="85000"/>
              </a:lnSpc>
            </a:pPr>
            <a:r>
              <a:rPr lang="en-US" sz="2934">
                <a:solidFill>
                  <a:prstClr val="white"/>
                </a:solidFill>
                <a:latin typeface="Roboto Light"/>
              </a:rPr>
              <a:t>Lorem ipsum dolor sit amet</a:t>
            </a:r>
          </a:p>
        </p:txBody>
      </p:sp>
      <p:sp>
        <p:nvSpPr>
          <p:cNvPr id="112" name="Rectangle 111"/>
          <p:cNvSpPr/>
          <p:nvPr/>
        </p:nvSpPr>
        <p:spPr>
          <a:xfrm>
            <a:off x="16867728" y="7841830"/>
            <a:ext cx="6909600" cy="1034249"/>
          </a:xfrm>
          <a:prstGeom prst="rect">
            <a:avLst/>
          </a:prstGeom>
        </p:spPr>
        <p:txBody>
          <a:bodyPr wrap="square" lIns="0" rIns="0">
            <a:spAutoFit/>
          </a:bodyPr>
          <a:lstStyle/>
          <a:p>
            <a:pPr defTabSz="2438584">
              <a:lnSpc>
                <a:spcPct val="85000"/>
              </a:lnSpc>
            </a:pPr>
            <a:r>
              <a:rPr lang="en-US" sz="4266">
                <a:solidFill>
                  <a:prstClr val="white"/>
                </a:solidFill>
                <a:latin typeface="Roboto Light"/>
              </a:rPr>
              <a:t>Execution</a:t>
            </a:r>
          </a:p>
          <a:p>
            <a:pPr defTabSz="2438584">
              <a:lnSpc>
                <a:spcPct val="85000"/>
              </a:lnSpc>
            </a:pPr>
            <a:r>
              <a:rPr lang="en-US" sz="2934">
                <a:solidFill>
                  <a:prstClr val="white"/>
                </a:solidFill>
                <a:latin typeface="Roboto Light"/>
              </a:rPr>
              <a:t>Lorem ipsum dolor sit amet</a:t>
            </a:r>
          </a:p>
        </p:txBody>
      </p:sp>
      <p:sp>
        <p:nvSpPr>
          <p:cNvPr id="113" name="Rectangle 112"/>
          <p:cNvSpPr/>
          <p:nvPr/>
        </p:nvSpPr>
        <p:spPr>
          <a:xfrm>
            <a:off x="16867728" y="10523250"/>
            <a:ext cx="6909600" cy="1034249"/>
          </a:xfrm>
          <a:prstGeom prst="rect">
            <a:avLst/>
          </a:prstGeom>
        </p:spPr>
        <p:txBody>
          <a:bodyPr wrap="square" lIns="0" rIns="0">
            <a:spAutoFit/>
          </a:bodyPr>
          <a:lstStyle/>
          <a:p>
            <a:pPr defTabSz="2438584">
              <a:lnSpc>
                <a:spcPct val="85000"/>
              </a:lnSpc>
            </a:pPr>
            <a:r>
              <a:rPr lang="en-US" sz="4266">
                <a:solidFill>
                  <a:prstClr val="white"/>
                </a:solidFill>
                <a:latin typeface="Roboto Light"/>
              </a:rPr>
              <a:t>Delivery</a:t>
            </a:r>
          </a:p>
          <a:p>
            <a:pPr defTabSz="2438584">
              <a:lnSpc>
                <a:spcPct val="85000"/>
              </a:lnSpc>
            </a:pPr>
            <a:r>
              <a:rPr lang="en-US" sz="2934">
                <a:solidFill>
                  <a:prstClr val="white"/>
                </a:solidFill>
                <a:latin typeface="Roboto Light"/>
              </a:rPr>
              <a:t>Lorem ipsum dolor sit amet</a:t>
            </a:r>
          </a:p>
        </p:txBody>
      </p:sp>
      <p:sp>
        <p:nvSpPr>
          <p:cNvPr id="4" name="Freeform 5"/>
          <p:cNvSpPr>
            <a:spLocks/>
          </p:cNvSpPr>
          <p:nvPr/>
        </p:nvSpPr>
        <p:spPr bwMode="auto">
          <a:xfrm>
            <a:off x="2327349" y="733734"/>
            <a:ext cx="9729810" cy="10900816"/>
          </a:xfrm>
          <a:custGeom>
            <a:avLst/>
            <a:gdLst>
              <a:gd name="T0" fmla="*/ 153 w 1102"/>
              <a:gd name="T1" fmla="*/ 1234 h 1234"/>
              <a:gd name="T2" fmla="*/ 695 w 1102"/>
              <a:gd name="T3" fmla="*/ 1234 h 1234"/>
              <a:gd name="T4" fmla="*/ 692 w 1102"/>
              <a:gd name="T5" fmla="*/ 1194 h 1234"/>
              <a:gd name="T6" fmla="*/ 722 w 1102"/>
              <a:gd name="T7" fmla="*/ 1084 h 1234"/>
              <a:gd name="T8" fmla="*/ 794 w 1102"/>
              <a:gd name="T9" fmla="*/ 1058 h 1234"/>
              <a:gd name="T10" fmla="*/ 951 w 1102"/>
              <a:gd name="T11" fmla="*/ 1049 h 1234"/>
              <a:gd name="T12" fmla="*/ 985 w 1102"/>
              <a:gd name="T13" fmla="*/ 968 h 1234"/>
              <a:gd name="T14" fmla="*/ 996 w 1102"/>
              <a:gd name="T15" fmla="*/ 910 h 1234"/>
              <a:gd name="T16" fmla="*/ 1003 w 1102"/>
              <a:gd name="T17" fmla="*/ 860 h 1234"/>
              <a:gd name="T18" fmla="*/ 1022 w 1102"/>
              <a:gd name="T19" fmla="*/ 801 h 1234"/>
              <a:gd name="T20" fmla="*/ 1016 w 1102"/>
              <a:gd name="T21" fmla="*/ 768 h 1234"/>
              <a:gd name="T22" fmla="*/ 1086 w 1102"/>
              <a:gd name="T23" fmla="*/ 737 h 1234"/>
              <a:gd name="T24" fmla="*/ 1079 w 1102"/>
              <a:gd name="T25" fmla="*/ 682 h 1234"/>
              <a:gd name="T26" fmla="*/ 973 w 1102"/>
              <a:gd name="T27" fmla="*/ 544 h 1234"/>
              <a:gd name="T28" fmla="*/ 978 w 1102"/>
              <a:gd name="T29" fmla="*/ 499 h 1234"/>
              <a:gd name="T30" fmla="*/ 988 w 1102"/>
              <a:gd name="T31" fmla="*/ 446 h 1234"/>
              <a:gd name="T32" fmla="*/ 902 w 1102"/>
              <a:gd name="T33" fmla="*/ 216 h 1234"/>
              <a:gd name="T34" fmla="*/ 672 w 1102"/>
              <a:gd name="T35" fmla="*/ 38 h 1234"/>
              <a:gd name="T36" fmla="*/ 320 w 1102"/>
              <a:gd name="T37" fmla="*/ 34 h 1234"/>
              <a:gd name="T38" fmla="*/ 54 w 1102"/>
              <a:gd name="T39" fmla="*/ 264 h 1234"/>
              <a:gd name="T40" fmla="*/ 63 w 1102"/>
              <a:gd name="T41" fmla="*/ 622 h 1234"/>
              <a:gd name="T42" fmla="*/ 212 w 1102"/>
              <a:gd name="T43" fmla="*/ 845 h 1234"/>
              <a:gd name="T44" fmla="*/ 240 w 1102"/>
              <a:gd name="T45" fmla="*/ 1002 h 1234"/>
              <a:gd name="T46" fmla="*/ 153 w 1102"/>
              <a:gd name="T47" fmla="*/ 1234 h 1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02" h="1234">
                <a:moveTo>
                  <a:pt x="153" y="1234"/>
                </a:moveTo>
                <a:cubicBezTo>
                  <a:pt x="695" y="1234"/>
                  <a:pt x="695" y="1234"/>
                  <a:pt x="695" y="1234"/>
                </a:cubicBezTo>
                <a:cubicBezTo>
                  <a:pt x="695" y="1234"/>
                  <a:pt x="686" y="1228"/>
                  <a:pt x="692" y="1194"/>
                </a:cubicBezTo>
                <a:cubicBezTo>
                  <a:pt x="697" y="1160"/>
                  <a:pt x="707" y="1098"/>
                  <a:pt x="722" y="1084"/>
                </a:cubicBezTo>
                <a:cubicBezTo>
                  <a:pt x="737" y="1070"/>
                  <a:pt x="753" y="1058"/>
                  <a:pt x="794" y="1058"/>
                </a:cubicBezTo>
                <a:cubicBezTo>
                  <a:pt x="835" y="1058"/>
                  <a:pt x="915" y="1069"/>
                  <a:pt x="951" y="1049"/>
                </a:cubicBezTo>
                <a:cubicBezTo>
                  <a:pt x="987" y="1029"/>
                  <a:pt x="993" y="1006"/>
                  <a:pt x="985" y="968"/>
                </a:cubicBezTo>
                <a:cubicBezTo>
                  <a:pt x="977" y="931"/>
                  <a:pt x="981" y="922"/>
                  <a:pt x="996" y="910"/>
                </a:cubicBezTo>
                <a:cubicBezTo>
                  <a:pt x="1012" y="898"/>
                  <a:pt x="1016" y="883"/>
                  <a:pt x="1003" y="860"/>
                </a:cubicBezTo>
                <a:cubicBezTo>
                  <a:pt x="1027" y="852"/>
                  <a:pt x="1040" y="818"/>
                  <a:pt x="1022" y="801"/>
                </a:cubicBezTo>
                <a:cubicBezTo>
                  <a:pt x="1005" y="785"/>
                  <a:pt x="1001" y="775"/>
                  <a:pt x="1016" y="768"/>
                </a:cubicBezTo>
                <a:cubicBezTo>
                  <a:pt x="1031" y="761"/>
                  <a:pt x="1079" y="748"/>
                  <a:pt x="1086" y="737"/>
                </a:cubicBezTo>
                <a:cubicBezTo>
                  <a:pt x="1093" y="727"/>
                  <a:pt x="1102" y="710"/>
                  <a:pt x="1079" y="682"/>
                </a:cubicBezTo>
                <a:cubicBezTo>
                  <a:pt x="1057" y="654"/>
                  <a:pt x="982" y="557"/>
                  <a:pt x="973" y="544"/>
                </a:cubicBezTo>
                <a:cubicBezTo>
                  <a:pt x="964" y="532"/>
                  <a:pt x="965" y="520"/>
                  <a:pt x="978" y="499"/>
                </a:cubicBezTo>
                <a:cubicBezTo>
                  <a:pt x="991" y="478"/>
                  <a:pt x="993" y="480"/>
                  <a:pt x="988" y="446"/>
                </a:cubicBezTo>
                <a:cubicBezTo>
                  <a:pt x="984" y="412"/>
                  <a:pt x="959" y="304"/>
                  <a:pt x="902" y="216"/>
                </a:cubicBezTo>
                <a:cubicBezTo>
                  <a:pt x="845" y="129"/>
                  <a:pt x="765" y="74"/>
                  <a:pt x="672" y="38"/>
                </a:cubicBezTo>
                <a:cubicBezTo>
                  <a:pt x="578" y="1"/>
                  <a:pt x="428" y="0"/>
                  <a:pt x="320" y="34"/>
                </a:cubicBezTo>
                <a:cubicBezTo>
                  <a:pt x="213" y="68"/>
                  <a:pt x="108" y="132"/>
                  <a:pt x="54" y="264"/>
                </a:cubicBezTo>
                <a:cubicBezTo>
                  <a:pt x="0" y="396"/>
                  <a:pt x="36" y="554"/>
                  <a:pt x="63" y="622"/>
                </a:cubicBezTo>
                <a:cubicBezTo>
                  <a:pt x="90" y="689"/>
                  <a:pt x="175" y="785"/>
                  <a:pt x="212" y="845"/>
                </a:cubicBezTo>
                <a:cubicBezTo>
                  <a:pt x="248" y="904"/>
                  <a:pt x="252" y="926"/>
                  <a:pt x="240" y="1002"/>
                </a:cubicBezTo>
                <a:cubicBezTo>
                  <a:pt x="227" y="1078"/>
                  <a:pt x="212" y="1128"/>
                  <a:pt x="153" y="1234"/>
                </a:cubicBezTo>
                <a:close/>
              </a:path>
            </a:pathLst>
          </a:custGeom>
          <a:solidFill>
            <a:schemeClr val="bg1">
              <a:lumMod val="9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20" name="Freeform 33"/>
          <p:cNvSpPr>
            <a:spLocks noEditPoints="1"/>
          </p:cNvSpPr>
          <p:nvPr/>
        </p:nvSpPr>
        <p:spPr bwMode="auto">
          <a:xfrm>
            <a:off x="4690707" y="2926539"/>
            <a:ext cx="4302062" cy="4584151"/>
          </a:xfrm>
          <a:custGeom>
            <a:avLst/>
            <a:gdLst>
              <a:gd name="T0" fmla="*/ 352 w 847"/>
              <a:gd name="T1" fmla="*/ 452 h 903"/>
              <a:gd name="T2" fmla="*/ 495 w 847"/>
              <a:gd name="T3" fmla="*/ 452 h 903"/>
              <a:gd name="T4" fmla="*/ 423 w 847"/>
              <a:gd name="T5" fmla="*/ 495 h 903"/>
              <a:gd name="T6" fmla="*/ 423 w 847"/>
              <a:gd name="T7" fmla="*/ 409 h 903"/>
              <a:gd name="T8" fmla="*/ 423 w 847"/>
              <a:gd name="T9" fmla="*/ 495 h 903"/>
              <a:gd name="T10" fmla="*/ 814 w 847"/>
              <a:gd name="T11" fmla="*/ 226 h 903"/>
              <a:gd name="T12" fmla="*/ 559 w 847"/>
              <a:gd name="T13" fmla="*/ 217 h 903"/>
              <a:gd name="T14" fmla="*/ 288 w 847"/>
              <a:gd name="T15" fmla="*/ 217 h 903"/>
              <a:gd name="T16" fmla="*/ 33 w 847"/>
              <a:gd name="T17" fmla="*/ 226 h 903"/>
              <a:gd name="T18" fmla="*/ 94 w 847"/>
              <a:gd name="T19" fmla="*/ 509 h 903"/>
              <a:gd name="T20" fmla="*/ 129 w 847"/>
              <a:gd name="T21" fmla="*/ 717 h 903"/>
              <a:gd name="T22" fmla="*/ 423 w 847"/>
              <a:gd name="T23" fmla="*/ 903 h 903"/>
              <a:gd name="T24" fmla="*/ 717 w 847"/>
              <a:gd name="T25" fmla="*/ 717 h 903"/>
              <a:gd name="T26" fmla="*/ 814 w 847"/>
              <a:gd name="T27" fmla="*/ 677 h 903"/>
              <a:gd name="T28" fmla="*/ 129 w 847"/>
              <a:gd name="T29" fmla="*/ 689 h 903"/>
              <a:gd name="T30" fmla="*/ 57 w 847"/>
              <a:gd name="T31" fmla="*/ 663 h 903"/>
              <a:gd name="T32" fmla="*/ 174 w 847"/>
              <a:gd name="T33" fmla="*/ 471 h 903"/>
              <a:gd name="T34" fmla="*/ 283 w 847"/>
              <a:gd name="T35" fmla="*/ 658 h 903"/>
              <a:gd name="T36" fmla="*/ 267 w 847"/>
              <a:gd name="T37" fmla="*/ 505 h 903"/>
              <a:gd name="T38" fmla="*/ 267 w 847"/>
              <a:gd name="T39" fmla="*/ 399 h 903"/>
              <a:gd name="T40" fmla="*/ 267 w 847"/>
              <a:gd name="T41" fmla="*/ 505 h 903"/>
              <a:gd name="T42" fmla="*/ 175 w 847"/>
              <a:gd name="T43" fmla="*/ 433 h 903"/>
              <a:gd name="T44" fmla="*/ 129 w 847"/>
              <a:gd name="T45" fmla="*/ 215 h 903"/>
              <a:gd name="T46" fmla="*/ 269 w 847"/>
              <a:gd name="T47" fmla="*/ 362 h 903"/>
              <a:gd name="T48" fmla="*/ 502 w 847"/>
              <a:gd name="T49" fmla="*/ 315 h 903"/>
              <a:gd name="T50" fmla="*/ 537 w 847"/>
              <a:gd name="T51" fmla="*/ 255 h 903"/>
              <a:gd name="T52" fmla="*/ 423 w 847"/>
              <a:gd name="T53" fmla="*/ 29 h 903"/>
              <a:gd name="T54" fmla="*/ 423 w 847"/>
              <a:gd name="T55" fmla="*/ 273 h 903"/>
              <a:gd name="T56" fmla="*/ 423 w 847"/>
              <a:gd name="T57" fmla="*/ 29 h 903"/>
              <a:gd name="T58" fmla="*/ 391 w 847"/>
              <a:gd name="T59" fmla="*/ 290 h 903"/>
              <a:gd name="T60" fmla="*/ 299 w 847"/>
              <a:gd name="T61" fmla="*/ 343 h 903"/>
              <a:gd name="T62" fmla="*/ 299 w 847"/>
              <a:gd name="T63" fmla="*/ 561 h 903"/>
              <a:gd name="T64" fmla="*/ 391 w 847"/>
              <a:gd name="T65" fmla="*/ 614 h 903"/>
              <a:gd name="T66" fmla="*/ 299 w 847"/>
              <a:gd name="T67" fmla="*/ 561 h 903"/>
              <a:gd name="T68" fmla="*/ 315 w 847"/>
              <a:gd name="T69" fmla="*/ 677 h 903"/>
              <a:gd name="T70" fmla="*/ 532 w 847"/>
              <a:gd name="T71" fmla="*/ 677 h 903"/>
              <a:gd name="T72" fmla="*/ 537 w 847"/>
              <a:gd name="T73" fmla="*/ 648 h 903"/>
              <a:gd name="T74" fmla="*/ 502 w 847"/>
              <a:gd name="T75" fmla="*/ 588 h 903"/>
              <a:gd name="T76" fmla="*/ 537 w 847"/>
              <a:gd name="T77" fmla="*/ 648 h 903"/>
              <a:gd name="T78" fmla="*/ 488 w 847"/>
              <a:gd name="T79" fmla="*/ 563 h 903"/>
              <a:gd name="T80" fmla="*/ 359 w 847"/>
              <a:gd name="T81" fmla="*/ 563 h 903"/>
              <a:gd name="T82" fmla="*/ 294 w 847"/>
              <a:gd name="T83" fmla="*/ 452 h 903"/>
              <a:gd name="T84" fmla="*/ 359 w 847"/>
              <a:gd name="T85" fmla="*/ 340 h 903"/>
              <a:gd name="T86" fmla="*/ 488 w 847"/>
              <a:gd name="T87" fmla="*/ 340 h 903"/>
              <a:gd name="T88" fmla="*/ 552 w 847"/>
              <a:gd name="T89" fmla="*/ 452 h 903"/>
              <a:gd name="T90" fmla="*/ 717 w 847"/>
              <a:gd name="T91" fmla="*/ 215 h 903"/>
              <a:gd name="T92" fmla="*/ 672 w 847"/>
              <a:gd name="T93" fmla="*/ 433 h 903"/>
              <a:gd name="T94" fmla="*/ 564 w 847"/>
              <a:gd name="T95" fmla="*/ 245 h 903"/>
              <a:gd name="T96" fmla="*/ 580 w 847"/>
              <a:gd name="T97" fmla="*/ 399 h 903"/>
              <a:gd name="T98" fmla="*/ 580 w 847"/>
              <a:gd name="T99" fmla="*/ 505 h 903"/>
              <a:gd name="T100" fmla="*/ 580 w 847"/>
              <a:gd name="T101" fmla="*/ 399 h 903"/>
              <a:gd name="T102" fmla="*/ 717 w 847"/>
              <a:gd name="T103" fmla="*/ 689 h 903"/>
              <a:gd name="T104" fmla="*/ 564 w 847"/>
              <a:gd name="T105" fmla="*/ 658 h 903"/>
              <a:gd name="T106" fmla="*/ 672 w 847"/>
              <a:gd name="T107" fmla="*/ 47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47" h="903">
                <a:moveTo>
                  <a:pt x="423" y="380"/>
                </a:moveTo>
                <a:cubicBezTo>
                  <a:pt x="384" y="380"/>
                  <a:pt x="352" y="412"/>
                  <a:pt x="352" y="452"/>
                </a:cubicBezTo>
                <a:cubicBezTo>
                  <a:pt x="352" y="491"/>
                  <a:pt x="384" y="523"/>
                  <a:pt x="423" y="523"/>
                </a:cubicBezTo>
                <a:cubicBezTo>
                  <a:pt x="463" y="523"/>
                  <a:pt x="495" y="491"/>
                  <a:pt x="495" y="452"/>
                </a:cubicBezTo>
                <a:cubicBezTo>
                  <a:pt x="495" y="412"/>
                  <a:pt x="463" y="380"/>
                  <a:pt x="423" y="380"/>
                </a:cubicBezTo>
                <a:close/>
                <a:moveTo>
                  <a:pt x="423" y="495"/>
                </a:moveTo>
                <a:cubicBezTo>
                  <a:pt x="400" y="495"/>
                  <a:pt x="380" y="475"/>
                  <a:pt x="380" y="452"/>
                </a:cubicBezTo>
                <a:cubicBezTo>
                  <a:pt x="380" y="428"/>
                  <a:pt x="400" y="409"/>
                  <a:pt x="423" y="409"/>
                </a:cubicBezTo>
                <a:cubicBezTo>
                  <a:pt x="447" y="409"/>
                  <a:pt x="466" y="428"/>
                  <a:pt x="466" y="452"/>
                </a:cubicBezTo>
                <a:cubicBezTo>
                  <a:pt x="466" y="475"/>
                  <a:pt x="447" y="495"/>
                  <a:pt x="423" y="495"/>
                </a:cubicBezTo>
                <a:close/>
                <a:moveTo>
                  <a:pt x="695" y="452"/>
                </a:moveTo>
                <a:cubicBezTo>
                  <a:pt x="789" y="368"/>
                  <a:pt x="847" y="282"/>
                  <a:pt x="814" y="226"/>
                </a:cubicBezTo>
                <a:cubicBezTo>
                  <a:pt x="804" y="208"/>
                  <a:pt x="778" y="186"/>
                  <a:pt x="717" y="186"/>
                </a:cubicBezTo>
                <a:cubicBezTo>
                  <a:pt x="674" y="186"/>
                  <a:pt x="619" y="197"/>
                  <a:pt x="559" y="217"/>
                </a:cubicBezTo>
                <a:cubicBezTo>
                  <a:pt x="534" y="93"/>
                  <a:pt x="488" y="0"/>
                  <a:pt x="423" y="0"/>
                </a:cubicBezTo>
                <a:cubicBezTo>
                  <a:pt x="359" y="0"/>
                  <a:pt x="313" y="93"/>
                  <a:pt x="288" y="217"/>
                </a:cubicBezTo>
                <a:cubicBezTo>
                  <a:pt x="228" y="197"/>
                  <a:pt x="173" y="186"/>
                  <a:pt x="129" y="186"/>
                </a:cubicBezTo>
                <a:cubicBezTo>
                  <a:pt x="68" y="186"/>
                  <a:pt x="43" y="208"/>
                  <a:pt x="33" y="226"/>
                </a:cubicBezTo>
                <a:cubicBezTo>
                  <a:pt x="0" y="282"/>
                  <a:pt x="58" y="368"/>
                  <a:pt x="152" y="452"/>
                </a:cubicBezTo>
                <a:cubicBezTo>
                  <a:pt x="131" y="471"/>
                  <a:pt x="111" y="490"/>
                  <a:pt x="94" y="509"/>
                </a:cubicBezTo>
                <a:cubicBezTo>
                  <a:pt x="31" y="580"/>
                  <a:pt x="10" y="638"/>
                  <a:pt x="32" y="677"/>
                </a:cubicBezTo>
                <a:cubicBezTo>
                  <a:pt x="43" y="696"/>
                  <a:pt x="68" y="717"/>
                  <a:pt x="129" y="717"/>
                </a:cubicBezTo>
                <a:cubicBezTo>
                  <a:pt x="173" y="717"/>
                  <a:pt x="228" y="706"/>
                  <a:pt x="288" y="686"/>
                </a:cubicBezTo>
                <a:cubicBezTo>
                  <a:pt x="313" y="810"/>
                  <a:pt x="359" y="903"/>
                  <a:pt x="423" y="903"/>
                </a:cubicBezTo>
                <a:cubicBezTo>
                  <a:pt x="488" y="903"/>
                  <a:pt x="534" y="810"/>
                  <a:pt x="559" y="686"/>
                </a:cubicBezTo>
                <a:cubicBezTo>
                  <a:pt x="619" y="706"/>
                  <a:pt x="674" y="717"/>
                  <a:pt x="717" y="717"/>
                </a:cubicBezTo>
                <a:cubicBezTo>
                  <a:pt x="717" y="717"/>
                  <a:pt x="717" y="717"/>
                  <a:pt x="717" y="717"/>
                </a:cubicBezTo>
                <a:cubicBezTo>
                  <a:pt x="778" y="717"/>
                  <a:pt x="804" y="696"/>
                  <a:pt x="814" y="677"/>
                </a:cubicBezTo>
                <a:cubicBezTo>
                  <a:pt x="847" y="621"/>
                  <a:pt x="789" y="535"/>
                  <a:pt x="695" y="452"/>
                </a:cubicBezTo>
                <a:close/>
                <a:moveTo>
                  <a:pt x="129" y="689"/>
                </a:moveTo>
                <a:cubicBezTo>
                  <a:pt x="129" y="689"/>
                  <a:pt x="129" y="689"/>
                  <a:pt x="129" y="689"/>
                </a:cubicBezTo>
                <a:cubicBezTo>
                  <a:pt x="103" y="689"/>
                  <a:pt x="70" y="684"/>
                  <a:pt x="57" y="663"/>
                </a:cubicBezTo>
                <a:cubicBezTo>
                  <a:pt x="42" y="636"/>
                  <a:pt x="64" y="586"/>
                  <a:pt x="116" y="528"/>
                </a:cubicBezTo>
                <a:cubicBezTo>
                  <a:pt x="133" y="509"/>
                  <a:pt x="153" y="490"/>
                  <a:pt x="174" y="471"/>
                </a:cubicBezTo>
                <a:cubicBezTo>
                  <a:pt x="204" y="495"/>
                  <a:pt x="235" y="518"/>
                  <a:pt x="269" y="541"/>
                </a:cubicBezTo>
                <a:cubicBezTo>
                  <a:pt x="272" y="581"/>
                  <a:pt x="276" y="621"/>
                  <a:pt x="283" y="658"/>
                </a:cubicBezTo>
                <a:cubicBezTo>
                  <a:pt x="224" y="678"/>
                  <a:pt x="171" y="689"/>
                  <a:pt x="129" y="689"/>
                </a:cubicBezTo>
                <a:close/>
                <a:moveTo>
                  <a:pt x="267" y="505"/>
                </a:moveTo>
                <a:cubicBezTo>
                  <a:pt x="241" y="487"/>
                  <a:pt x="218" y="469"/>
                  <a:pt x="197" y="452"/>
                </a:cubicBezTo>
                <a:cubicBezTo>
                  <a:pt x="218" y="434"/>
                  <a:pt x="242" y="416"/>
                  <a:pt x="267" y="399"/>
                </a:cubicBezTo>
                <a:cubicBezTo>
                  <a:pt x="266" y="416"/>
                  <a:pt x="266" y="434"/>
                  <a:pt x="266" y="452"/>
                </a:cubicBezTo>
                <a:cubicBezTo>
                  <a:pt x="266" y="469"/>
                  <a:pt x="266" y="487"/>
                  <a:pt x="267" y="505"/>
                </a:cubicBezTo>
                <a:close/>
                <a:moveTo>
                  <a:pt x="269" y="362"/>
                </a:moveTo>
                <a:cubicBezTo>
                  <a:pt x="235" y="385"/>
                  <a:pt x="203" y="409"/>
                  <a:pt x="175" y="433"/>
                </a:cubicBezTo>
                <a:cubicBezTo>
                  <a:pt x="81" y="350"/>
                  <a:pt x="37" y="275"/>
                  <a:pt x="57" y="240"/>
                </a:cubicBezTo>
                <a:cubicBezTo>
                  <a:pt x="70" y="219"/>
                  <a:pt x="103" y="215"/>
                  <a:pt x="129" y="215"/>
                </a:cubicBezTo>
                <a:cubicBezTo>
                  <a:pt x="171" y="215"/>
                  <a:pt x="224" y="226"/>
                  <a:pt x="283" y="245"/>
                </a:cubicBezTo>
                <a:cubicBezTo>
                  <a:pt x="276" y="283"/>
                  <a:pt x="272" y="322"/>
                  <a:pt x="269" y="362"/>
                </a:cubicBezTo>
                <a:close/>
                <a:moveTo>
                  <a:pt x="548" y="343"/>
                </a:moveTo>
                <a:cubicBezTo>
                  <a:pt x="533" y="333"/>
                  <a:pt x="518" y="324"/>
                  <a:pt x="502" y="315"/>
                </a:cubicBezTo>
                <a:cubicBezTo>
                  <a:pt x="487" y="306"/>
                  <a:pt x="471" y="298"/>
                  <a:pt x="456" y="290"/>
                </a:cubicBezTo>
                <a:cubicBezTo>
                  <a:pt x="483" y="277"/>
                  <a:pt x="510" y="265"/>
                  <a:pt x="537" y="255"/>
                </a:cubicBezTo>
                <a:cubicBezTo>
                  <a:pt x="541" y="283"/>
                  <a:pt x="545" y="312"/>
                  <a:pt x="548" y="343"/>
                </a:cubicBezTo>
                <a:close/>
                <a:moveTo>
                  <a:pt x="423" y="29"/>
                </a:moveTo>
                <a:cubicBezTo>
                  <a:pt x="464" y="29"/>
                  <a:pt x="507" y="104"/>
                  <a:pt x="532" y="227"/>
                </a:cubicBezTo>
                <a:cubicBezTo>
                  <a:pt x="497" y="240"/>
                  <a:pt x="460" y="255"/>
                  <a:pt x="423" y="273"/>
                </a:cubicBezTo>
                <a:cubicBezTo>
                  <a:pt x="387" y="255"/>
                  <a:pt x="350" y="240"/>
                  <a:pt x="315" y="227"/>
                </a:cubicBezTo>
                <a:cubicBezTo>
                  <a:pt x="340" y="104"/>
                  <a:pt x="383" y="29"/>
                  <a:pt x="423" y="29"/>
                </a:cubicBezTo>
                <a:close/>
                <a:moveTo>
                  <a:pt x="310" y="255"/>
                </a:moveTo>
                <a:cubicBezTo>
                  <a:pt x="336" y="265"/>
                  <a:pt x="364" y="277"/>
                  <a:pt x="391" y="290"/>
                </a:cubicBezTo>
                <a:cubicBezTo>
                  <a:pt x="376" y="298"/>
                  <a:pt x="360" y="306"/>
                  <a:pt x="345" y="315"/>
                </a:cubicBezTo>
                <a:cubicBezTo>
                  <a:pt x="329" y="324"/>
                  <a:pt x="314" y="333"/>
                  <a:pt x="299" y="343"/>
                </a:cubicBezTo>
                <a:cubicBezTo>
                  <a:pt x="302" y="312"/>
                  <a:pt x="305" y="283"/>
                  <a:pt x="310" y="255"/>
                </a:cubicBezTo>
                <a:close/>
                <a:moveTo>
                  <a:pt x="299" y="561"/>
                </a:moveTo>
                <a:cubicBezTo>
                  <a:pt x="314" y="570"/>
                  <a:pt x="329" y="579"/>
                  <a:pt x="345" y="588"/>
                </a:cubicBezTo>
                <a:cubicBezTo>
                  <a:pt x="360" y="597"/>
                  <a:pt x="376" y="606"/>
                  <a:pt x="391" y="614"/>
                </a:cubicBezTo>
                <a:cubicBezTo>
                  <a:pt x="364" y="627"/>
                  <a:pt x="336" y="638"/>
                  <a:pt x="310" y="648"/>
                </a:cubicBezTo>
                <a:cubicBezTo>
                  <a:pt x="305" y="621"/>
                  <a:pt x="302" y="592"/>
                  <a:pt x="299" y="561"/>
                </a:cubicBezTo>
                <a:close/>
                <a:moveTo>
                  <a:pt x="423" y="874"/>
                </a:moveTo>
                <a:cubicBezTo>
                  <a:pt x="383" y="874"/>
                  <a:pt x="340" y="799"/>
                  <a:pt x="315" y="677"/>
                </a:cubicBezTo>
                <a:cubicBezTo>
                  <a:pt x="350" y="664"/>
                  <a:pt x="387" y="648"/>
                  <a:pt x="423" y="630"/>
                </a:cubicBezTo>
                <a:cubicBezTo>
                  <a:pt x="460" y="648"/>
                  <a:pt x="497" y="664"/>
                  <a:pt x="532" y="677"/>
                </a:cubicBezTo>
                <a:cubicBezTo>
                  <a:pt x="507" y="799"/>
                  <a:pt x="464" y="874"/>
                  <a:pt x="423" y="874"/>
                </a:cubicBezTo>
                <a:close/>
                <a:moveTo>
                  <a:pt x="537" y="648"/>
                </a:moveTo>
                <a:cubicBezTo>
                  <a:pt x="510" y="638"/>
                  <a:pt x="483" y="627"/>
                  <a:pt x="456" y="614"/>
                </a:cubicBezTo>
                <a:cubicBezTo>
                  <a:pt x="471" y="606"/>
                  <a:pt x="487" y="597"/>
                  <a:pt x="502" y="588"/>
                </a:cubicBezTo>
                <a:cubicBezTo>
                  <a:pt x="518" y="579"/>
                  <a:pt x="533" y="570"/>
                  <a:pt x="548" y="561"/>
                </a:cubicBezTo>
                <a:cubicBezTo>
                  <a:pt x="545" y="592"/>
                  <a:pt x="541" y="621"/>
                  <a:pt x="537" y="648"/>
                </a:cubicBezTo>
                <a:close/>
                <a:moveTo>
                  <a:pt x="550" y="525"/>
                </a:moveTo>
                <a:cubicBezTo>
                  <a:pt x="531" y="538"/>
                  <a:pt x="510" y="551"/>
                  <a:pt x="488" y="563"/>
                </a:cubicBezTo>
                <a:cubicBezTo>
                  <a:pt x="466" y="576"/>
                  <a:pt x="445" y="587"/>
                  <a:pt x="423" y="598"/>
                </a:cubicBezTo>
                <a:cubicBezTo>
                  <a:pt x="402" y="587"/>
                  <a:pt x="380" y="576"/>
                  <a:pt x="359" y="563"/>
                </a:cubicBezTo>
                <a:cubicBezTo>
                  <a:pt x="337" y="551"/>
                  <a:pt x="316" y="538"/>
                  <a:pt x="296" y="525"/>
                </a:cubicBezTo>
                <a:cubicBezTo>
                  <a:pt x="295" y="501"/>
                  <a:pt x="294" y="477"/>
                  <a:pt x="294" y="452"/>
                </a:cubicBezTo>
                <a:cubicBezTo>
                  <a:pt x="294" y="426"/>
                  <a:pt x="295" y="402"/>
                  <a:pt x="296" y="379"/>
                </a:cubicBezTo>
                <a:cubicBezTo>
                  <a:pt x="317" y="365"/>
                  <a:pt x="337" y="352"/>
                  <a:pt x="359" y="340"/>
                </a:cubicBezTo>
                <a:cubicBezTo>
                  <a:pt x="380" y="328"/>
                  <a:pt x="402" y="316"/>
                  <a:pt x="423" y="305"/>
                </a:cubicBezTo>
                <a:cubicBezTo>
                  <a:pt x="445" y="316"/>
                  <a:pt x="466" y="328"/>
                  <a:pt x="488" y="340"/>
                </a:cubicBezTo>
                <a:cubicBezTo>
                  <a:pt x="510" y="353"/>
                  <a:pt x="531" y="366"/>
                  <a:pt x="550" y="379"/>
                </a:cubicBezTo>
                <a:cubicBezTo>
                  <a:pt x="552" y="402"/>
                  <a:pt x="552" y="426"/>
                  <a:pt x="552" y="452"/>
                </a:cubicBezTo>
                <a:cubicBezTo>
                  <a:pt x="552" y="477"/>
                  <a:pt x="552" y="501"/>
                  <a:pt x="550" y="525"/>
                </a:cubicBezTo>
                <a:close/>
                <a:moveTo>
                  <a:pt x="717" y="215"/>
                </a:moveTo>
                <a:cubicBezTo>
                  <a:pt x="744" y="215"/>
                  <a:pt x="777" y="219"/>
                  <a:pt x="790" y="240"/>
                </a:cubicBezTo>
                <a:cubicBezTo>
                  <a:pt x="810" y="275"/>
                  <a:pt x="766" y="350"/>
                  <a:pt x="672" y="433"/>
                </a:cubicBezTo>
                <a:cubicBezTo>
                  <a:pt x="643" y="409"/>
                  <a:pt x="611" y="385"/>
                  <a:pt x="578" y="362"/>
                </a:cubicBezTo>
                <a:cubicBezTo>
                  <a:pt x="575" y="322"/>
                  <a:pt x="571" y="283"/>
                  <a:pt x="564" y="245"/>
                </a:cubicBezTo>
                <a:cubicBezTo>
                  <a:pt x="623" y="226"/>
                  <a:pt x="676" y="215"/>
                  <a:pt x="717" y="215"/>
                </a:cubicBezTo>
                <a:close/>
                <a:moveTo>
                  <a:pt x="580" y="399"/>
                </a:moveTo>
                <a:cubicBezTo>
                  <a:pt x="605" y="416"/>
                  <a:pt x="629" y="434"/>
                  <a:pt x="650" y="452"/>
                </a:cubicBezTo>
                <a:cubicBezTo>
                  <a:pt x="629" y="469"/>
                  <a:pt x="605" y="487"/>
                  <a:pt x="580" y="505"/>
                </a:cubicBezTo>
                <a:cubicBezTo>
                  <a:pt x="581" y="487"/>
                  <a:pt x="581" y="469"/>
                  <a:pt x="581" y="452"/>
                </a:cubicBezTo>
                <a:cubicBezTo>
                  <a:pt x="581" y="434"/>
                  <a:pt x="581" y="416"/>
                  <a:pt x="580" y="399"/>
                </a:cubicBezTo>
                <a:close/>
                <a:moveTo>
                  <a:pt x="790" y="663"/>
                </a:moveTo>
                <a:cubicBezTo>
                  <a:pt x="777" y="684"/>
                  <a:pt x="744" y="689"/>
                  <a:pt x="717" y="689"/>
                </a:cubicBezTo>
                <a:cubicBezTo>
                  <a:pt x="717" y="689"/>
                  <a:pt x="717" y="689"/>
                  <a:pt x="717" y="689"/>
                </a:cubicBezTo>
                <a:cubicBezTo>
                  <a:pt x="676" y="689"/>
                  <a:pt x="623" y="678"/>
                  <a:pt x="564" y="658"/>
                </a:cubicBezTo>
                <a:cubicBezTo>
                  <a:pt x="571" y="621"/>
                  <a:pt x="575" y="581"/>
                  <a:pt x="578" y="541"/>
                </a:cubicBezTo>
                <a:cubicBezTo>
                  <a:pt x="611" y="519"/>
                  <a:pt x="643" y="495"/>
                  <a:pt x="672" y="471"/>
                </a:cubicBezTo>
                <a:cubicBezTo>
                  <a:pt x="766" y="553"/>
                  <a:pt x="810" y="628"/>
                  <a:pt x="790" y="663"/>
                </a:cubicBezTo>
                <a:close/>
              </a:path>
            </a:pathLst>
          </a:custGeom>
          <a:solidFill>
            <a:schemeClr val="tx1"/>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Tree>
    <p:extLst>
      <p:ext uri="{BB962C8B-B14F-4D97-AF65-F5344CB8AC3E}">
        <p14:creationId xmlns:p14="http://schemas.microsoft.com/office/powerpoint/2010/main" val="330311035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400"/>
                                  </p:stCondLst>
                                  <p:childTnLst>
                                    <p:set>
                                      <p:cBhvr>
                                        <p:cTn id="6" dur="1" fill="hold">
                                          <p:stCondLst>
                                            <p:cond delay="0"/>
                                          </p:stCondLst>
                                        </p:cTn>
                                        <p:tgtEl>
                                          <p:spTgt spid="102"/>
                                        </p:tgtEl>
                                        <p:attrNameLst>
                                          <p:attrName>style.visibility</p:attrName>
                                        </p:attrNameLst>
                                      </p:cBhvr>
                                      <p:to>
                                        <p:strVal val="visible"/>
                                      </p:to>
                                    </p:set>
                                    <p:animEffect transition="in" filter="wipe(left)">
                                      <p:cBhvr>
                                        <p:cTn id="7" dur="100"/>
                                        <p:tgtEl>
                                          <p:spTgt spid="102"/>
                                        </p:tgtEl>
                                      </p:cBhvr>
                                    </p:animEffect>
                                  </p:childTnLst>
                                </p:cTn>
                              </p:par>
                              <p:par>
                                <p:cTn id="8" presetID="22" presetClass="entr" presetSubtype="8" fill="hold" grpId="0" nodeType="withEffect">
                                  <p:stCondLst>
                                    <p:cond delay="500"/>
                                  </p:stCondLst>
                                  <p:childTnLst>
                                    <p:set>
                                      <p:cBhvr>
                                        <p:cTn id="9" dur="1" fill="hold">
                                          <p:stCondLst>
                                            <p:cond delay="0"/>
                                          </p:stCondLst>
                                        </p:cTn>
                                        <p:tgtEl>
                                          <p:spTgt spid="103"/>
                                        </p:tgtEl>
                                        <p:attrNameLst>
                                          <p:attrName>style.visibility</p:attrName>
                                        </p:attrNameLst>
                                      </p:cBhvr>
                                      <p:to>
                                        <p:strVal val="visible"/>
                                      </p:to>
                                    </p:set>
                                    <p:animEffect transition="in" filter="wipe(left)">
                                      <p:cBhvr>
                                        <p:cTn id="10" dur="100"/>
                                        <p:tgtEl>
                                          <p:spTgt spid="103"/>
                                        </p:tgtEl>
                                      </p:cBhvr>
                                    </p:animEffect>
                                  </p:childTnLst>
                                </p:cTn>
                              </p:par>
                              <p:par>
                                <p:cTn id="11" presetID="22" presetClass="entr" presetSubtype="8" fill="hold" grpId="0" nodeType="withEffect">
                                  <p:stCondLst>
                                    <p:cond delay="600"/>
                                  </p:stCondLst>
                                  <p:childTnLst>
                                    <p:set>
                                      <p:cBhvr>
                                        <p:cTn id="12" dur="1" fill="hold">
                                          <p:stCondLst>
                                            <p:cond delay="0"/>
                                          </p:stCondLst>
                                        </p:cTn>
                                        <p:tgtEl>
                                          <p:spTgt spid="104"/>
                                        </p:tgtEl>
                                        <p:attrNameLst>
                                          <p:attrName>style.visibility</p:attrName>
                                        </p:attrNameLst>
                                      </p:cBhvr>
                                      <p:to>
                                        <p:strVal val="visible"/>
                                      </p:to>
                                    </p:set>
                                    <p:animEffect transition="in" filter="wipe(left)">
                                      <p:cBhvr>
                                        <p:cTn id="13" dur="100"/>
                                        <p:tgtEl>
                                          <p:spTgt spid="104"/>
                                        </p:tgtEl>
                                      </p:cBhvr>
                                    </p:animEffect>
                                  </p:childTnLst>
                                </p:cTn>
                              </p:par>
                              <p:par>
                                <p:cTn id="14" presetID="22" presetClass="entr" presetSubtype="8" fill="hold" grpId="0" nodeType="withEffect">
                                  <p:stCondLst>
                                    <p:cond delay="700"/>
                                  </p:stCondLst>
                                  <p:childTnLst>
                                    <p:set>
                                      <p:cBhvr>
                                        <p:cTn id="15" dur="1" fill="hold">
                                          <p:stCondLst>
                                            <p:cond delay="0"/>
                                          </p:stCondLst>
                                        </p:cTn>
                                        <p:tgtEl>
                                          <p:spTgt spid="105"/>
                                        </p:tgtEl>
                                        <p:attrNameLst>
                                          <p:attrName>style.visibility</p:attrName>
                                        </p:attrNameLst>
                                      </p:cBhvr>
                                      <p:to>
                                        <p:strVal val="visible"/>
                                      </p:to>
                                    </p:set>
                                    <p:animEffect transition="in" filter="wipe(left)">
                                      <p:cBhvr>
                                        <p:cTn id="16" dur="100"/>
                                        <p:tgtEl>
                                          <p:spTgt spid="105"/>
                                        </p:tgtEl>
                                      </p:cBhvr>
                                    </p:animEffect>
                                  </p:childTnLst>
                                </p:cTn>
                              </p:par>
                              <p:par>
                                <p:cTn id="17" presetID="22" presetClass="entr" presetSubtype="8" fill="hold" grpId="0" nodeType="withEffect">
                                  <p:stCondLst>
                                    <p:cond delay="600"/>
                                  </p:stCondLst>
                                  <p:childTnLst>
                                    <p:set>
                                      <p:cBhvr>
                                        <p:cTn id="18" dur="1" fill="hold">
                                          <p:stCondLst>
                                            <p:cond delay="0"/>
                                          </p:stCondLst>
                                        </p:cTn>
                                        <p:tgtEl>
                                          <p:spTgt spid="107"/>
                                        </p:tgtEl>
                                        <p:attrNameLst>
                                          <p:attrName>style.visibility</p:attrName>
                                        </p:attrNameLst>
                                      </p:cBhvr>
                                      <p:to>
                                        <p:strVal val="visible"/>
                                      </p:to>
                                    </p:set>
                                    <p:animEffect transition="in" filter="wipe(left)">
                                      <p:cBhvr>
                                        <p:cTn id="19" dur="250"/>
                                        <p:tgtEl>
                                          <p:spTgt spid="107"/>
                                        </p:tgtEl>
                                      </p:cBhvr>
                                    </p:animEffect>
                                  </p:childTnLst>
                                </p:cTn>
                              </p:par>
                              <p:par>
                                <p:cTn id="20" presetID="22" presetClass="entr" presetSubtype="8" fill="hold" grpId="0" nodeType="withEffect">
                                  <p:stCondLst>
                                    <p:cond delay="700"/>
                                  </p:stCondLst>
                                  <p:childTnLst>
                                    <p:set>
                                      <p:cBhvr>
                                        <p:cTn id="21" dur="1" fill="hold">
                                          <p:stCondLst>
                                            <p:cond delay="0"/>
                                          </p:stCondLst>
                                        </p:cTn>
                                        <p:tgtEl>
                                          <p:spTgt spid="106"/>
                                        </p:tgtEl>
                                        <p:attrNameLst>
                                          <p:attrName>style.visibility</p:attrName>
                                        </p:attrNameLst>
                                      </p:cBhvr>
                                      <p:to>
                                        <p:strVal val="visible"/>
                                      </p:to>
                                    </p:set>
                                    <p:animEffect transition="in" filter="wipe(left)">
                                      <p:cBhvr>
                                        <p:cTn id="22" dur="250"/>
                                        <p:tgtEl>
                                          <p:spTgt spid="106"/>
                                        </p:tgtEl>
                                      </p:cBhvr>
                                    </p:animEffect>
                                  </p:childTnLst>
                                </p:cTn>
                              </p:par>
                              <p:par>
                                <p:cTn id="23" presetID="22" presetClass="entr" presetSubtype="8" fill="hold" grpId="0" nodeType="withEffect">
                                  <p:stCondLst>
                                    <p:cond delay="800"/>
                                  </p:stCondLst>
                                  <p:childTnLst>
                                    <p:set>
                                      <p:cBhvr>
                                        <p:cTn id="24" dur="1" fill="hold">
                                          <p:stCondLst>
                                            <p:cond delay="0"/>
                                          </p:stCondLst>
                                        </p:cTn>
                                        <p:tgtEl>
                                          <p:spTgt spid="108"/>
                                        </p:tgtEl>
                                        <p:attrNameLst>
                                          <p:attrName>style.visibility</p:attrName>
                                        </p:attrNameLst>
                                      </p:cBhvr>
                                      <p:to>
                                        <p:strVal val="visible"/>
                                      </p:to>
                                    </p:set>
                                    <p:animEffect transition="in" filter="wipe(left)">
                                      <p:cBhvr>
                                        <p:cTn id="25" dur="250"/>
                                        <p:tgtEl>
                                          <p:spTgt spid="108"/>
                                        </p:tgtEl>
                                      </p:cBhvr>
                                    </p:animEffect>
                                  </p:childTnLst>
                                </p:cTn>
                              </p:par>
                              <p:par>
                                <p:cTn id="26" presetID="22" presetClass="entr" presetSubtype="8" fill="hold" grpId="0" nodeType="withEffect">
                                  <p:stCondLst>
                                    <p:cond delay="900"/>
                                  </p:stCondLst>
                                  <p:childTnLst>
                                    <p:set>
                                      <p:cBhvr>
                                        <p:cTn id="27" dur="1" fill="hold">
                                          <p:stCondLst>
                                            <p:cond delay="0"/>
                                          </p:stCondLst>
                                        </p:cTn>
                                        <p:tgtEl>
                                          <p:spTgt spid="109"/>
                                        </p:tgtEl>
                                        <p:attrNameLst>
                                          <p:attrName>style.visibility</p:attrName>
                                        </p:attrNameLst>
                                      </p:cBhvr>
                                      <p:to>
                                        <p:strVal val="visible"/>
                                      </p:to>
                                    </p:set>
                                    <p:animEffect transition="in" filter="wipe(left)">
                                      <p:cBhvr>
                                        <p:cTn id="28" dur="250"/>
                                        <p:tgtEl>
                                          <p:spTgt spid="109"/>
                                        </p:tgtEl>
                                      </p:cBhvr>
                                    </p:animEffect>
                                  </p:childTnLst>
                                </p:cTn>
                              </p:par>
                              <p:par>
                                <p:cTn id="29" presetID="10" presetClass="entr" presetSubtype="0" fill="hold" grpId="0" nodeType="withEffect">
                                  <p:stCondLst>
                                    <p:cond delay="900"/>
                                  </p:stCondLst>
                                  <p:childTnLst>
                                    <p:set>
                                      <p:cBhvr>
                                        <p:cTn id="30" dur="1" fill="hold">
                                          <p:stCondLst>
                                            <p:cond delay="0"/>
                                          </p:stCondLst>
                                        </p:cTn>
                                        <p:tgtEl>
                                          <p:spTgt spid="113"/>
                                        </p:tgtEl>
                                        <p:attrNameLst>
                                          <p:attrName>style.visibility</p:attrName>
                                        </p:attrNameLst>
                                      </p:cBhvr>
                                      <p:to>
                                        <p:strVal val="visible"/>
                                      </p:to>
                                    </p:set>
                                    <p:animEffect transition="in" filter="fade">
                                      <p:cBhvr>
                                        <p:cTn id="31" dur="500"/>
                                        <p:tgtEl>
                                          <p:spTgt spid="113"/>
                                        </p:tgtEl>
                                      </p:cBhvr>
                                    </p:animEffect>
                                  </p:childTnLst>
                                </p:cTn>
                              </p:par>
                              <p:par>
                                <p:cTn id="32" presetID="10" presetClass="entr" presetSubtype="0" fill="hold" grpId="0" nodeType="withEffect">
                                  <p:stCondLst>
                                    <p:cond delay="900"/>
                                  </p:stCondLst>
                                  <p:childTnLst>
                                    <p:set>
                                      <p:cBhvr>
                                        <p:cTn id="33" dur="1" fill="hold">
                                          <p:stCondLst>
                                            <p:cond delay="0"/>
                                          </p:stCondLst>
                                        </p:cTn>
                                        <p:tgtEl>
                                          <p:spTgt spid="112"/>
                                        </p:tgtEl>
                                        <p:attrNameLst>
                                          <p:attrName>style.visibility</p:attrName>
                                        </p:attrNameLst>
                                      </p:cBhvr>
                                      <p:to>
                                        <p:strVal val="visible"/>
                                      </p:to>
                                    </p:set>
                                    <p:animEffect transition="in" filter="fade">
                                      <p:cBhvr>
                                        <p:cTn id="34" dur="500"/>
                                        <p:tgtEl>
                                          <p:spTgt spid="112"/>
                                        </p:tgtEl>
                                      </p:cBhvr>
                                    </p:animEffect>
                                  </p:childTnLst>
                                </p:cTn>
                              </p:par>
                              <p:par>
                                <p:cTn id="35" presetID="10" presetClass="entr" presetSubtype="0" fill="hold" grpId="0" nodeType="withEffect">
                                  <p:stCondLst>
                                    <p:cond delay="900"/>
                                  </p:stCondLst>
                                  <p:childTnLst>
                                    <p:set>
                                      <p:cBhvr>
                                        <p:cTn id="36" dur="1" fill="hold">
                                          <p:stCondLst>
                                            <p:cond delay="0"/>
                                          </p:stCondLst>
                                        </p:cTn>
                                        <p:tgtEl>
                                          <p:spTgt spid="111"/>
                                        </p:tgtEl>
                                        <p:attrNameLst>
                                          <p:attrName>style.visibility</p:attrName>
                                        </p:attrNameLst>
                                      </p:cBhvr>
                                      <p:to>
                                        <p:strVal val="visible"/>
                                      </p:to>
                                    </p:set>
                                    <p:animEffect transition="in" filter="fade">
                                      <p:cBhvr>
                                        <p:cTn id="37" dur="500"/>
                                        <p:tgtEl>
                                          <p:spTgt spid="111"/>
                                        </p:tgtEl>
                                      </p:cBhvr>
                                    </p:animEffect>
                                  </p:childTnLst>
                                </p:cTn>
                              </p:par>
                              <p:par>
                                <p:cTn id="38" presetID="10" presetClass="entr" presetSubtype="0" fill="hold" grpId="0" nodeType="withEffect">
                                  <p:stCondLst>
                                    <p:cond delay="900"/>
                                  </p:stCondLst>
                                  <p:childTnLst>
                                    <p:set>
                                      <p:cBhvr>
                                        <p:cTn id="39" dur="1" fill="hold">
                                          <p:stCondLst>
                                            <p:cond delay="0"/>
                                          </p:stCondLst>
                                        </p:cTn>
                                        <p:tgtEl>
                                          <p:spTgt spid="110"/>
                                        </p:tgtEl>
                                        <p:attrNameLst>
                                          <p:attrName>style.visibility</p:attrName>
                                        </p:attrNameLst>
                                      </p:cBhvr>
                                      <p:to>
                                        <p:strVal val="visible"/>
                                      </p:to>
                                    </p:set>
                                    <p:animEffect transition="in" filter="fade">
                                      <p:cBhvr>
                                        <p:cTn id="40" dur="500"/>
                                        <p:tgtEl>
                                          <p:spTgt spid="1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animBg="1"/>
      <p:bldP spid="102" grpId="0" animBg="1"/>
      <p:bldP spid="104" grpId="0" animBg="1"/>
      <p:bldP spid="105" grpId="0" animBg="1"/>
      <p:bldP spid="106" grpId="0" animBg="1"/>
      <p:bldP spid="107" grpId="0" animBg="1"/>
      <p:bldP spid="108" grpId="0" animBg="1"/>
      <p:bldP spid="109" grpId="0" animBg="1"/>
      <p:bldP spid="110" grpId="0"/>
      <p:bldP spid="111" grpId="0"/>
      <p:bldP spid="112" grpId="0"/>
      <p:bldP spid="113" grpId="0"/>
    </p:bld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Pentagon 57"/>
          <p:cNvSpPr/>
          <p:nvPr/>
        </p:nvSpPr>
        <p:spPr>
          <a:xfrm>
            <a:off x="3718679" y="5443986"/>
            <a:ext cx="21797929" cy="1710366"/>
          </a:xfrm>
          <a:prstGeom prst="homePlate">
            <a:avLst>
              <a:gd name="adj" fmla="val 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59" name="Pentagon 58"/>
          <p:cNvSpPr/>
          <p:nvPr/>
        </p:nvSpPr>
        <p:spPr>
          <a:xfrm>
            <a:off x="3718679" y="7118846"/>
            <a:ext cx="21797929" cy="1710366"/>
          </a:xfrm>
          <a:prstGeom prst="homePlate">
            <a:avLst>
              <a:gd name="adj" fmla="val 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60" name="Pentagon 59"/>
          <p:cNvSpPr/>
          <p:nvPr/>
        </p:nvSpPr>
        <p:spPr>
          <a:xfrm>
            <a:off x="3718682" y="8793710"/>
            <a:ext cx="21797927" cy="1710366"/>
          </a:xfrm>
          <a:prstGeom prst="homePlate">
            <a:avLst>
              <a:gd name="adj"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61" name="Pentagon 60"/>
          <p:cNvSpPr/>
          <p:nvPr/>
        </p:nvSpPr>
        <p:spPr>
          <a:xfrm>
            <a:off x="3718682" y="3769122"/>
            <a:ext cx="21797927" cy="1710366"/>
          </a:xfrm>
          <a:prstGeom prst="homePlat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66" name="Freeform 41"/>
          <p:cNvSpPr>
            <a:spLocks noChangeAspect="1" noEditPoints="1"/>
          </p:cNvSpPr>
          <p:nvPr/>
        </p:nvSpPr>
        <p:spPr bwMode="auto">
          <a:xfrm>
            <a:off x="7451687" y="7559805"/>
            <a:ext cx="679033" cy="828448"/>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chemeClr val="bg1"/>
          </a:solidFill>
          <a:ln>
            <a:noFill/>
          </a:ln>
          <a:effec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67" name="Freeform 147"/>
          <p:cNvSpPr>
            <a:spLocks noChangeAspect="1" noEditPoints="1"/>
          </p:cNvSpPr>
          <p:nvPr/>
        </p:nvSpPr>
        <p:spPr bwMode="auto">
          <a:xfrm>
            <a:off x="7465489" y="4210081"/>
            <a:ext cx="651429" cy="828448"/>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chemeClr val="bg1"/>
          </a:solidFill>
          <a:ln>
            <a:noFill/>
          </a:ln>
          <a:effec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68" name="Freeform 33"/>
          <p:cNvSpPr>
            <a:spLocks noChangeAspect="1" noEditPoints="1"/>
          </p:cNvSpPr>
          <p:nvPr/>
        </p:nvSpPr>
        <p:spPr bwMode="auto">
          <a:xfrm>
            <a:off x="7367656" y="5884945"/>
            <a:ext cx="847096" cy="828448"/>
          </a:xfrm>
          <a:custGeom>
            <a:avLst/>
            <a:gdLst>
              <a:gd name="T0" fmla="*/ 637 w 826"/>
              <a:gd name="T1" fmla="*/ 523 h 802"/>
              <a:gd name="T2" fmla="*/ 663 w 826"/>
              <a:gd name="T3" fmla="*/ 472 h 802"/>
              <a:gd name="T4" fmla="*/ 573 w 826"/>
              <a:gd name="T5" fmla="*/ 536 h 802"/>
              <a:gd name="T6" fmla="*/ 597 w 826"/>
              <a:gd name="T7" fmla="*/ 320 h 802"/>
              <a:gd name="T8" fmla="*/ 765 w 826"/>
              <a:gd name="T9" fmla="*/ 281 h 802"/>
              <a:gd name="T10" fmla="*/ 786 w 826"/>
              <a:gd name="T11" fmla="*/ 91 h 802"/>
              <a:gd name="T12" fmla="*/ 706 w 826"/>
              <a:gd name="T13" fmla="*/ 160 h 802"/>
              <a:gd name="T14" fmla="*/ 654 w 826"/>
              <a:gd name="T15" fmla="*/ 109 h 802"/>
              <a:gd name="T16" fmla="*/ 724 w 826"/>
              <a:gd name="T17" fmla="*/ 28 h 802"/>
              <a:gd name="T18" fmla="*/ 649 w 826"/>
              <a:gd name="T19" fmla="*/ 2 h 802"/>
              <a:gd name="T20" fmla="*/ 494 w 826"/>
              <a:gd name="T21" fmla="*/ 218 h 802"/>
              <a:gd name="T22" fmla="*/ 185 w 826"/>
              <a:gd name="T23" fmla="*/ 148 h 802"/>
              <a:gd name="T24" fmla="*/ 203 w 826"/>
              <a:gd name="T25" fmla="*/ 123 h 802"/>
              <a:gd name="T26" fmla="*/ 95 w 826"/>
              <a:gd name="T27" fmla="*/ 7 h 802"/>
              <a:gd name="T28" fmla="*/ 18 w 826"/>
              <a:gd name="T29" fmla="*/ 58 h 802"/>
              <a:gd name="T30" fmla="*/ 18 w 826"/>
              <a:gd name="T31" fmla="*/ 84 h 802"/>
              <a:gd name="T32" fmla="*/ 134 w 826"/>
              <a:gd name="T33" fmla="*/ 192 h 802"/>
              <a:gd name="T34" fmla="*/ 160 w 826"/>
              <a:gd name="T35" fmla="*/ 174 h 802"/>
              <a:gd name="T36" fmla="*/ 228 w 826"/>
              <a:gd name="T37" fmla="*/ 483 h 802"/>
              <a:gd name="T38" fmla="*/ 61 w 826"/>
              <a:gd name="T39" fmla="*/ 522 h 802"/>
              <a:gd name="T40" fmla="*/ 39 w 826"/>
              <a:gd name="T41" fmla="*/ 713 h 802"/>
              <a:gd name="T42" fmla="*/ 120 w 826"/>
              <a:gd name="T43" fmla="*/ 643 h 802"/>
              <a:gd name="T44" fmla="*/ 171 w 826"/>
              <a:gd name="T45" fmla="*/ 695 h 802"/>
              <a:gd name="T46" fmla="*/ 102 w 826"/>
              <a:gd name="T47" fmla="*/ 775 h 802"/>
              <a:gd name="T48" fmla="*/ 176 w 826"/>
              <a:gd name="T49" fmla="*/ 802 h 802"/>
              <a:gd name="T50" fmla="*/ 331 w 826"/>
              <a:gd name="T51" fmla="*/ 586 h 802"/>
              <a:gd name="T52" fmla="*/ 547 w 826"/>
              <a:gd name="T53" fmla="*/ 562 h 802"/>
              <a:gd name="T54" fmla="*/ 483 w 826"/>
              <a:gd name="T55" fmla="*/ 652 h 802"/>
              <a:gd name="T56" fmla="*/ 509 w 826"/>
              <a:gd name="T57" fmla="*/ 652 h 802"/>
              <a:gd name="T58" fmla="*/ 689 w 826"/>
              <a:gd name="T59" fmla="*/ 780 h 802"/>
              <a:gd name="T60" fmla="*/ 791 w 826"/>
              <a:gd name="T61" fmla="*/ 780 h 802"/>
              <a:gd name="T62" fmla="*/ 791 w 826"/>
              <a:gd name="T63" fmla="*/ 677 h 802"/>
              <a:gd name="T64" fmla="*/ 57 w 826"/>
              <a:gd name="T65" fmla="*/ 71 h 802"/>
              <a:gd name="T66" fmla="*/ 160 w 826"/>
              <a:gd name="T67" fmla="*/ 123 h 802"/>
              <a:gd name="T68" fmla="*/ 297 w 826"/>
              <a:gd name="T69" fmla="*/ 568 h 802"/>
              <a:gd name="T70" fmla="*/ 266 w 826"/>
              <a:gd name="T71" fmla="*/ 728 h 802"/>
              <a:gd name="T72" fmla="*/ 154 w 826"/>
              <a:gd name="T73" fmla="*/ 763 h 802"/>
              <a:gd name="T74" fmla="*/ 207 w 826"/>
              <a:gd name="T75" fmla="*/ 702 h 802"/>
              <a:gd name="T76" fmla="*/ 189 w 826"/>
              <a:gd name="T77" fmla="*/ 607 h 802"/>
              <a:gd name="T78" fmla="*/ 99 w 826"/>
              <a:gd name="T79" fmla="*/ 612 h 802"/>
              <a:gd name="T80" fmla="*/ 86 w 826"/>
              <a:gd name="T81" fmla="*/ 548 h 802"/>
              <a:gd name="T82" fmla="*/ 226 w 826"/>
              <a:gd name="T83" fmla="*/ 521 h 802"/>
              <a:gd name="T84" fmla="*/ 528 w 826"/>
              <a:gd name="T85" fmla="*/ 235 h 802"/>
              <a:gd name="T86" fmla="*/ 559 w 826"/>
              <a:gd name="T87" fmla="*/ 75 h 802"/>
              <a:gd name="T88" fmla="*/ 671 w 826"/>
              <a:gd name="T89" fmla="*/ 40 h 802"/>
              <a:gd name="T90" fmla="*/ 618 w 826"/>
              <a:gd name="T91" fmla="*/ 101 h 802"/>
              <a:gd name="T92" fmla="*/ 636 w 826"/>
              <a:gd name="T93" fmla="*/ 196 h 802"/>
              <a:gd name="T94" fmla="*/ 726 w 826"/>
              <a:gd name="T95" fmla="*/ 191 h 802"/>
              <a:gd name="T96" fmla="*/ 739 w 826"/>
              <a:gd name="T97" fmla="*/ 255 h 802"/>
              <a:gd name="T98" fmla="*/ 599 w 826"/>
              <a:gd name="T99" fmla="*/ 283 h 802"/>
              <a:gd name="T100" fmla="*/ 297 w 826"/>
              <a:gd name="T101" fmla="*/ 568 h 802"/>
              <a:gd name="T102" fmla="*/ 714 w 826"/>
              <a:gd name="T103" fmla="*/ 755 h 802"/>
              <a:gd name="T104" fmla="*/ 611 w 826"/>
              <a:gd name="T105" fmla="*/ 549 h 802"/>
              <a:gd name="T106" fmla="*/ 776 w 826"/>
              <a:gd name="T107" fmla="*/ 729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6" h="802">
                <a:moveTo>
                  <a:pt x="791" y="677"/>
                </a:moveTo>
                <a:cubicBezTo>
                  <a:pt x="637" y="523"/>
                  <a:pt x="637" y="523"/>
                  <a:pt x="637" y="523"/>
                </a:cubicBezTo>
                <a:cubicBezTo>
                  <a:pt x="663" y="498"/>
                  <a:pt x="663" y="498"/>
                  <a:pt x="663" y="498"/>
                </a:cubicBezTo>
                <a:cubicBezTo>
                  <a:pt x="670" y="490"/>
                  <a:pt x="670" y="479"/>
                  <a:pt x="663" y="472"/>
                </a:cubicBezTo>
                <a:cubicBezTo>
                  <a:pt x="656" y="465"/>
                  <a:pt x="644" y="465"/>
                  <a:pt x="637" y="472"/>
                </a:cubicBezTo>
                <a:cubicBezTo>
                  <a:pt x="573" y="536"/>
                  <a:pt x="573" y="536"/>
                  <a:pt x="573" y="536"/>
                </a:cubicBezTo>
                <a:cubicBezTo>
                  <a:pt x="477" y="440"/>
                  <a:pt x="477" y="440"/>
                  <a:pt x="477" y="440"/>
                </a:cubicBezTo>
                <a:cubicBezTo>
                  <a:pt x="597" y="320"/>
                  <a:pt x="597" y="320"/>
                  <a:pt x="597" y="320"/>
                </a:cubicBezTo>
                <a:cubicBezTo>
                  <a:pt x="614" y="326"/>
                  <a:pt x="631" y="329"/>
                  <a:pt x="649" y="329"/>
                </a:cubicBezTo>
                <a:cubicBezTo>
                  <a:pt x="693" y="329"/>
                  <a:pt x="734" y="312"/>
                  <a:pt x="765" y="281"/>
                </a:cubicBezTo>
                <a:cubicBezTo>
                  <a:pt x="812" y="234"/>
                  <a:pt x="826" y="163"/>
                  <a:pt x="800" y="102"/>
                </a:cubicBezTo>
                <a:cubicBezTo>
                  <a:pt x="797" y="96"/>
                  <a:pt x="792" y="92"/>
                  <a:pt x="786" y="91"/>
                </a:cubicBezTo>
                <a:cubicBezTo>
                  <a:pt x="780" y="90"/>
                  <a:pt x="774" y="92"/>
                  <a:pt x="770" y="96"/>
                </a:cubicBezTo>
                <a:cubicBezTo>
                  <a:pt x="706" y="160"/>
                  <a:pt x="706" y="160"/>
                  <a:pt x="706" y="160"/>
                </a:cubicBezTo>
                <a:cubicBezTo>
                  <a:pt x="654" y="160"/>
                  <a:pt x="654" y="160"/>
                  <a:pt x="654" y="160"/>
                </a:cubicBezTo>
                <a:cubicBezTo>
                  <a:pt x="654" y="109"/>
                  <a:pt x="654" y="109"/>
                  <a:pt x="654" y="109"/>
                </a:cubicBezTo>
                <a:cubicBezTo>
                  <a:pt x="719" y="44"/>
                  <a:pt x="719" y="44"/>
                  <a:pt x="719" y="44"/>
                </a:cubicBezTo>
                <a:cubicBezTo>
                  <a:pt x="723" y="40"/>
                  <a:pt x="725" y="34"/>
                  <a:pt x="724" y="28"/>
                </a:cubicBezTo>
                <a:cubicBezTo>
                  <a:pt x="722" y="22"/>
                  <a:pt x="718" y="17"/>
                  <a:pt x="713" y="15"/>
                </a:cubicBezTo>
                <a:cubicBezTo>
                  <a:pt x="692" y="6"/>
                  <a:pt x="671" y="2"/>
                  <a:pt x="649" y="2"/>
                </a:cubicBezTo>
                <a:cubicBezTo>
                  <a:pt x="605" y="2"/>
                  <a:pt x="564" y="19"/>
                  <a:pt x="533" y="50"/>
                </a:cubicBezTo>
                <a:cubicBezTo>
                  <a:pt x="489" y="94"/>
                  <a:pt x="474" y="159"/>
                  <a:pt x="494" y="218"/>
                </a:cubicBezTo>
                <a:cubicBezTo>
                  <a:pt x="374" y="337"/>
                  <a:pt x="374" y="337"/>
                  <a:pt x="374" y="337"/>
                </a:cubicBezTo>
                <a:cubicBezTo>
                  <a:pt x="185" y="148"/>
                  <a:pt x="185" y="148"/>
                  <a:pt x="185" y="148"/>
                </a:cubicBezTo>
                <a:cubicBezTo>
                  <a:pt x="198" y="136"/>
                  <a:pt x="198" y="136"/>
                  <a:pt x="198" y="136"/>
                </a:cubicBezTo>
                <a:cubicBezTo>
                  <a:pt x="201" y="132"/>
                  <a:pt x="203" y="128"/>
                  <a:pt x="203" y="123"/>
                </a:cubicBezTo>
                <a:cubicBezTo>
                  <a:pt x="203" y="118"/>
                  <a:pt x="201" y="113"/>
                  <a:pt x="198" y="110"/>
                </a:cubicBezTo>
                <a:cubicBezTo>
                  <a:pt x="95" y="7"/>
                  <a:pt x="95" y="7"/>
                  <a:pt x="95" y="7"/>
                </a:cubicBezTo>
                <a:cubicBezTo>
                  <a:pt x="88" y="0"/>
                  <a:pt x="77" y="0"/>
                  <a:pt x="70" y="7"/>
                </a:cubicBezTo>
                <a:cubicBezTo>
                  <a:pt x="18" y="58"/>
                  <a:pt x="18" y="58"/>
                  <a:pt x="18" y="58"/>
                </a:cubicBezTo>
                <a:cubicBezTo>
                  <a:pt x="15" y="62"/>
                  <a:pt x="13" y="66"/>
                  <a:pt x="13" y="71"/>
                </a:cubicBezTo>
                <a:cubicBezTo>
                  <a:pt x="13" y="76"/>
                  <a:pt x="15" y="81"/>
                  <a:pt x="18" y="84"/>
                </a:cubicBezTo>
                <a:cubicBezTo>
                  <a:pt x="121" y="187"/>
                  <a:pt x="121" y="187"/>
                  <a:pt x="121" y="187"/>
                </a:cubicBezTo>
                <a:cubicBezTo>
                  <a:pt x="124" y="191"/>
                  <a:pt x="129" y="192"/>
                  <a:pt x="134" y="192"/>
                </a:cubicBezTo>
                <a:cubicBezTo>
                  <a:pt x="138" y="192"/>
                  <a:pt x="143" y="191"/>
                  <a:pt x="147" y="187"/>
                </a:cubicBezTo>
                <a:cubicBezTo>
                  <a:pt x="160" y="174"/>
                  <a:pt x="160" y="174"/>
                  <a:pt x="160" y="174"/>
                </a:cubicBezTo>
                <a:cubicBezTo>
                  <a:pt x="348" y="363"/>
                  <a:pt x="348" y="363"/>
                  <a:pt x="348" y="363"/>
                </a:cubicBezTo>
                <a:cubicBezTo>
                  <a:pt x="228" y="483"/>
                  <a:pt x="228" y="483"/>
                  <a:pt x="228" y="483"/>
                </a:cubicBezTo>
                <a:cubicBezTo>
                  <a:pt x="212" y="477"/>
                  <a:pt x="194" y="475"/>
                  <a:pt x="176" y="475"/>
                </a:cubicBezTo>
                <a:cubicBezTo>
                  <a:pt x="133" y="475"/>
                  <a:pt x="91" y="492"/>
                  <a:pt x="61" y="522"/>
                </a:cubicBezTo>
                <a:cubicBezTo>
                  <a:pt x="13" y="570"/>
                  <a:pt x="0" y="640"/>
                  <a:pt x="26" y="702"/>
                </a:cubicBezTo>
                <a:cubicBezTo>
                  <a:pt x="28" y="707"/>
                  <a:pt x="33" y="711"/>
                  <a:pt x="39" y="713"/>
                </a:cubicBezTo>
                <a:cubicBezTo>
                  <a:pt x="45" y="714"/>
                  <a:pt x="51" y="712"/>
                  <a:pt x="55" y="708"/>
                </a:cubicBezTo>
                <a:cubicBezTo>
                  <a:pt x="120" y="643"/>
                  <a:pt x="120" y="643"/>
                  <a:pt x="120" y="643"/>
                </a:cubicBezTo>
                <a:cubicBezTo>
                  <a:pt x="171" y="643"/>
                  <a:pt x="171" y="643"/>
                  <a:pt x="171" y="643"/>
                </a:cubicBezTo>
                <a:cubicBezTo>
                  <a:pt x="171" y="695"/>
                  <a:pt x="171" y="695"/>
                  <a:pt x="171" y="695"/>
                </a:cubicBezTo>
                <a:cubicBezTo>
                  <a:pt x="107" y="759"/>
                  <a:pt x="107" y="759"/>
                  <a:pt x="107" y="759"/>
                </a:cubicBezTo>
                <a:cubicBezTo>
                  <a:pt x="102" y="763"/>
                  <a:pt x="101" y="769"/>
                  <a:pt x="102" y="775"/>
                </a:cubicBezTo>
                <a:cubicBezTo>
                  <a:pt x="103" y="781"/>
                  <a:pt x="107" y="786"/>
                  <a:pt x="113" y="789"/>
                </a:cubicBezTo>
                <a:cubicBezTo>
                  <a:pt x="133" y="797"/>
                  <a:pt x="154" y="802"/>
                  <a:pt x="176" y="802"/>
                </a:cubicBezTo>
                <a:cubicBezTo>
                  <a:pt x="220" y="802"/>
                  <a:pt x="261" y="785"/>
                  <a:pt x="292" y="754"/>
                </a:cubicBezTo>
                <a:cubicBezTo>
                  <a:pt x="336" y="709"/>
                  <a:pt x="351" y="645"/>
                  <a:pt x="331" y="586"/>
                </a:cubicBezTo>
                <a:cubicBezTo>
                  <a:pt x="451" y="466"/>
                  <a:pt x="451" y="466"/>
                  <a:pt x="451" y="466"/>
                </a:cubicBezTo>
                <a:cubicBezTo>
                  <a:pt x="547" y="562"/>
                  <a:pt x="547" y="562"/>
                  <a:pt x="547" y="562"/>
                </a:cubicBezTo>
                <a:cubicBezTo>
                  <a:pt x="483" y="626"/>
                  <a:pt x="483" y="626"/>
                  <a:pt x="483" y="626"/>
                </a:cubicBezTo>
                <a:cubicBezTo>
                  <a:pt x="476" y="633"/>
                  <a:pt x="476" y="645"/>
                  <a:pt x="483" y="652"/>
                </a:cubicBezTo>
                <a:cubicBezTo>
                  <a:pt x="486" y="655"/>
                  <a:pt x="491" y="657"/>
                  <a:pt x="496" y="657"/>
                </a:cubicBezTo>
                <a:cubicBezTo>
                  <a:pt x="500" y="657"/>
                  <a:pt x="505" y="655"/>
                  <a:pt x="509" y="652"/>
                </a:cubicBezTo>
                <a:cubicBezTo>
                  <a:pt x="534" y="626"/>
                  <a:pt x="534" y="626"/>
                  <a:pt x="534" y="626"/>
                </a:cubicBezTo>
                <a:cubicBezTo>
                  <a:pt x="689" y="780"/>
                  <a:pt x="689" y="780"/>
                  <a:pt x="689" y="780"/>
                </a:cubicBezTo>
                <a:cubicBezTo>
                  <a:pt x="702" y="794"/>
                  <a:pt x="721" y="802"/>
                  <a:pt x="740" y="802"/>
                </a:cubicBezTo>
                <a:cubicBezTo>
                  <a:pt x="759" y="802"/>
                  <a:pt x="778" y="794"/>
                  <a:pt x="791" y="780"/>
                </a:cubicBezTo>
                <a:cubicBezTo>
                  <a:pt x="805" y="767"/>
                  <a:pt x="813" y="748"/>
                  <a:pt x="813" y="729"/>
                </a:cubicBezTo>
                <a:cubicBezTo>
                  <a:pt x="813" y="709"/>
                  <a:pt x="805" y="691"/>
                  <a:pt x="791" y="677"/>
                </a:cubicBezTo>
                <a:close/>
                <a:moveTo>
                  <a:pt x="134" y="148"/>
                </a:moveTo>
                <a:cubicBezTo>
                  <a:pt x="57" y="71"/>
                  <a:pt x="57" y="71"/>
                  <a:pt x="57" y="71"/>
                </a:cubicBezTo>
                <a:cubicBezTo>
                  <a:pt x="82" y="46"/>
                  <a:pt x="82" y="46"/>
                  <a:pt x="82" y="46"/>
                </a:cubicBezTo>
                <a:cubicBezTo>
                  <a:pt x="160" y="123"/>
                  <a:pt x="160" y="123"/>
                  <a:pt x="160" y="123"/>
                </a:cubicBezTo>
                <a:lnTo>
                  <a:pt x="134" y="148"/>
                </a:lnTo>
                <a:close/>
                <a:moveTo>
                  <a:pt x="297" y="568"/>
                </a:moveTo>
                <a:cubicBezTo>
                  <a:pt x="292" y="574"/>
                  <a:pt x="291" y="582"/>
                  <a:pt x="293" y="588"/>
                </a:cubicBezTo>
                <a:cubicBezTo>
                  <a:pt x="314" y="636"/>
                  <a:pt x="303" y="691"/>
                  <a:pt x="266" y="728"/>
                </a:cubicBezTo>
                <a:cubicBezTo>
                  <a:pt x="242" y="752"/>
                  <a:pt x="210" y="765"/>
                  <a:pt x="176" y="765"/>
                </a:cubicBezTo>
                <a:cubicBezTo>
                  <a:pt x="169" y="765"/>
                  <a:pt x="161" y="765"/>
                  <a:pt x="154" y="763"/>
                </a:cubicBezTo>
                <a:cubicBezTo>
                  <a:pt x="202" y="715"/>
                  <a:pt x="202" y="715"/>
                  <a:pt x="202" y="715"/>
                </a:cubicBezTo>
                <a:cubicBezTo>
                  <a:pt x="205" y="712"/>
                  <a:pt x="207" y="707"/>
                  <a:pt x="207" y="702"/>
                </a:cubicBezTo>
                <a:cubicBezTo>
                  <a:pt x="207" y="625"/>
                  <a:pt x="207" y="625"/>
                  <a:pt x="207" y="625"/>
                </a:cubicBezTo>
                <a:cubicBezTo>
                  <a:pt x="207" y="615"/>
                  <a:pt x="199" y="607"/>
                  <a:pt x="189" y="607"/>
                </a:cubicBezTo>
                <a:cubicBezTo>
                  <a:pt x="112" y="607"/>
                  <a:pt x="112" y="607"/>
                  <a:pt x="112" y="607"/>
                </a:cubicBezTo>
                <a:cubicBezTo>
                  <a:pt x="107" y="607"/>
                  <a:pt x="103" y="609"/>
                  <a:pt x="99" y="612"/>
                </a:cubicBezTo>
                <a:cubicBezTo>
                  <a:pt x="51" y="661"/>
                  <a:pt x="51" y="661"/>
                  <a:pt x="51" y="661"/>
                </a:cubicBezTo>
                <a:cubicBezTo>
                  <a:pt x="44" y="620"/>
                  <a:pt x="56" y="578"/>
                  <a:pt x="86" y="548"/>
                </a:cubicBezTo>
                <a:cubicBezTo>
                  <a:pt x="110" y="524"/>
                  <a:pt x="142" y="511"/>
                  <a:pt x="176" y="511"/>
                </a:cubicBezTo>
                <a:cubicBezTo>
                  <a:pt x="193" y="511"/>
                  <a:pt x="210" y="514"/>
                  <a:pt x="226" y="521"/>
                </a:cubicBezTo>
                <a:cubicBezTo>
                  <a:pt x="233" y="524"/>
                  <a:pt x="241" y="522"/>
                  <a:pt x="246" y="517"/>
                </a:cubicBezTo>
                <a:cubicBezTo>
                  <a:pt x="528" y="235"/>
                  <a:pt x="528" y="235"/>
                  <a:pt x="528" y="235"/>
                </a:cubicBezTo>
                <a:cubicBezTo>
                  <a:pt x="533" y="230"/>
                  <a:pt x="535" y="222"/>
                  <a:pt x="532" y="215"/>
                </a:cubicBezTo>
                <a:cubicBezTo>
                  <a:pt x="512" y="167"/>
                  <a:pt x="522" y="112"/>
                  <a:pt x="559" y="75"/>
                </a:cubicBezTo>
                <a:cubicBezTo>
                  <a:pt x="583" y="51"/>
                  <a:pt x="615" y="38"/>
                  <a:pt x="649" y="38"/>
                </a:cubicBezTo>
                <a:cubicBezTo>
                  <a:pt x="657" y="38"/>
                  <a:pt x="664" y="39"/>
                  <a:pt x="671" y="40"/>
                </a:cubicBezTo>
                <a:cubicBezTo>
                  <a:pt x="623" y="88"/>
                  <a:pt x="623" y="88"/>
                  <a:pt x="623" y="88"/>
                </a:cubicBezTo>
                <a:cubicBezTo>
                  <a:pt x="620" y="92"/>
                  <a:pt x="618" y="96"/>
                  <a:pt x="618" y="101"/>
                </a:cubicBezTo>
                <a:cubicBezTo>
                  <a:pt x="618" y="178"/>
                  <a:pt x="618" y="178"/>
                  <a:pt x="618" y="178"/>
                </a:cubicBezTo>
                <a:cubicBezTo>
                  <a:pt x="618" y="188"/>
                  <a:pt x="626" y="196"/>
                  <a:pt x="636" y="196"/>
                </a:cubicBezTo>
                <a:cubicBezTo>
                  <a:pt x="713" y="196"/>
                  <a:pt x="713" y="196"/>
                  <a:pt x="713" y="196"/>
                </a:cubicBezTo>
                <a:cubicBezTo>
                  <a:pt x="718" y="196"/>
                  <a:pt x="723" y="195"/>
                  <a:pt x="726" y="191"/>
                </a:cubicBezTo>
                <a:cubicBezTo>
                  <a:pt x="774" y="143"/>
                  <a:pt x="774" y="143"/>
                  <a:pt x="774" y="143"/>
                </a:cubicBezTo>
                <a:cubicBezTo>
                  <a:pt x="782" y="183"/>
                  <a:pt x="769" y="225"/>
                  <a:pt x="739" y="255"/>
                </a:cubicBezTo>
                <a:cubicBezTo>
                  <a:pt x="715" y="279"/>
                  <a:pt x="683" y="293"/>
                  <a:pt x="649" y="293"/>
                </a:cubicBezTo>
                <a:cubicBezTo>
                  <a:pt x="632" y="293"/>
                  <a:pt x="615" y="289"/>
                  <a:pt x="599" y="283"/>
                </a:cubicBezTo>
                <a:cubicBezTo>
                  <a:pt x="593" y="280"/>
                  <a:pt x="585" y="281"/>
                  <a:pt x="579" y="286"/>
                </a:cubicBezTo>
                <a:lnTo>
                  <a:pt x="297" y="568"/>
                </a:lnTo>
                <a:close/>
                <a:moveTo>
                  <a:pt x="766" y="755"/>
                </a:moveTo>
                <a:cubicBezTo>
                  <a:pt x="752" y="768"/>
                  <a:pt x="728" y="768"/>
                  <a:pt x="714" y="755"/>
                </a:cubicBezTo>
                <a:cubicBezTo>
                  <a:pt x="560" y="600"/>
                  <a:pt x="560" y="600"/>
                  <a:pt x="560" y="600"/>
                </a:cubicBezTo>
                <a:cubicBezTo>
                  <a:pt x="611" y="549"/>
                  <a:pt x="611" y="549"/>
                  <a:pt x="611" y="549"/>
                </a:cubicBezTo>
                <a:cubicBezTo>
                  <a:pt x="766" y="703"/>
                  <a:pt x="766" y="703"/>
                  <a:pt x="766" y="703"/>
                </a:cubicBezTo>
                <a:cubicBezTo>
                  <a:pt x="773" y="710"/>
                  <a:pt x="776" y="719"/>
                  <a:pt x="776" y="729"/>
                </a:cubicBezTo>
                <a:cubicBezTo>
                  <a:pt x="776" y="739"/>
                  <a:pt x="773" y="748"/>
                  <a:pt x="766" y="755"/>
                </a:cubicBezTo>
                <a:close/>
              </a:path>
            </a:pathLst>
          </a:custGeom>
          <a:solidFill>
            <a:schemeClr val="bg1"/>
          </a:solidFill>
          <a:ln>
            <a:noFill/>
          </a:ln>
          <a:effec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69" name="Freeform 21"/>
          <p:cNvSpPr>
            <a:spLocks noEditPoints="1"/>
          </p:cNvSpPr>
          <p:nvPr/>
        </p:nvSpPr>
        <p:spPr bwMode="auto">
          <a:xfrm>
            <a:off x="7380377" y="9235990"/>
            <a:ext cx="821653" cy="825806"/>
          </a:xfrm>
          <a:custGeom>
            <a:avLst/>
            <a:gdLst>
              <a:gd name="T0" fmla="*/ 350 w 800"/>
              <a:gd name="T1" fmla="*/ 639 h 798"/>
              <a:gd name="T2" fmla="*/ 270 w 800"/>
              <a:gd name="T3" fmla="*/ 719 h 798"/>
              <a:gd name="T4" fmla="*/ 350 w 800"/>
              <a:gd name="T5" fmla="*/ 798 h 798"/>
              <a:gd name="T6" fmla="*/ 430 w 800"/>
              <a:gd name="T7" fmla="*/ 719 h 798"/>
              <a:gd name="T8" fmla="*/ 350 w 800"/>
              <a:gd name="T9" fmla="*/ 639 h 798"/>
              <a:gd name="T10" fmla="*/ 350 w 800"/>
              <a:gd name="T11" fmla="*/ 763 h 798"/>
              <a:gd name="T12" fmla="*/ 306 w 800"/>
              <a:gd name="T13" fmla="*/ 719 h 798"/>
              <a:gd name="T14" fmla="*/ 350 w 800"/>
              <a:gd name="T15" fmla="*/ 674 h 798"/>
              <a:gd name="T16" fmla="*/ 394 w 800"/>
              <a:gd name="T17" fmla="*/ 719 h 798"/>
              <a:gd name="T18" fmla="*/ 350 w 800"/>
              <a:gd name="T19" fmla="*/ 763 h 798"/>
              <a:gd name="T20" fmla="*/ 600 w 800"/>
              <a:gd name="T21" fmla="*/ 639 h 798"/>
              <a:gd name="T22" fmla="*/ 520 w 800"/>
              <a:gd name="T23" fmla="*/ 719 h 798"/>
              <a:gd name="T24" fmla="*/ 600 w 800"/>
              <a:gd name="T25" fmla="*/ 798 h 798"/>
              <a:gd name="T26" fmla="*/ 680 w 800"/>
              <a:gd name="T27" fmla="*/ 719 h 798"/>
              <a:gd name="T28" fmla="*/ 600 w 800"/>
              <a:gd name="T29" fmla="*/ 639 h 798"/>
              <a:gd name="T30" fmla="*/ 600 w 800"/>
              <a:gd name="T31" fmla="*/ 763 h 798"/>
              <a:gd name="T32" fmla="*/ 556 w 800"/>
              <a:gd name="T33" fmla="*/ 719 h 798"/>
              <a:gd name="T34" fmla="*/ 600 w 800"/>
              <a:gd name="T35" fmla="*/ 674 h 798"/>
              <a:gd name="T36" fmla="*/ 645 w 800"/>
              <a:gd name="T37" fmla="*/ 719 h 798"/>
              <a:gd name="T38" fmla="*/ 600 w 800"/>
              <a:gd name="T39" fmla="*/ 763 h 798"/>
              <a:gd name="T40" fmla="*/ 796 w 800"/>
              <a:gd name="T41" fmla="*/ 202 h 798"/>
              <a:gd name="T42" fmla="*/ 782 w 800"/>
              <a:gd name="T43" fmla="*/ 195 h 798"/>
              <a:gd name="T44" fmla="*/ 182 w 800"/>
              <a:gd name="T45" fmla="*/ 195 h 798"/>
              <a:gd name="T46" fmla="*/ 132 w 800"/>
              <a:gd name="T47" fmla="*/ 13 h 798"/>
              <a:gd name="T48" fmla="*/ 132 w 800"/>
              <a:gd name="T49" fmla="*/ 12 h 798"/>
              <a:gd name="T50" fmla="*/ 130 w 800"/>
              <a:gd name="T51" fmla="*/ 8 h 798"/>
              <a:gd name="T52" fmla="*/ 128 w 800"/>
              <a:gd name="T53" fmla="*/ 6 h 798"/>
              <a:gd name="T54" fmla="*/ 126 w 800"/>
              <a:gd name="T55" fmla="*/ 3 h 798"/>
              <a:gd name="T56" fmla="*/ 123 w 800"/>
              <a:gd name="T57" fmla="*/ 2 h 798"/>
              <a:gd name="T58" fmla="*/ 120 w 800"/>
              <a:gd name="T59" fmla="*/ 0 h 798"/>
              <a:gd name="T60" fmla="*/ 116 w 800"/>
              <a:gd name="T61" fmla="*/ 0 h 798"/>
              <a:gd name="T62" fmla="*/ 115 w 800"/>
              <a:gd name="T63" fmla="*/ 0 h 798"/>
              <a:gd name="T64" fmla="*/ 17 w 800"/>
              <a:gd name="T65" fmla="*/ 0 h 798"/>
              <a:gd name="T66" fmla="*/ 0 w 800"/>
              <a:gd name="T67" fmla="*/ 17 h 798"/>
              <a:gd name="T68" fmla="*/ 17 w 800"/>
              <a:gd name="T69" fmla="*/ 35 h 798"/>
              <a:gd name="T70" fmla="*/ 102 w 800"/>
              <a:gd name="T71" fmla="*/ 35 h 798"/>
              <a:gd name="T72" fmla="*/ 151 w 800"/>
              <a:gd name="T73" fmla="*/ 217 h 798"/>
              <a:gd name="T74" fmla="*/ 240 w 800"/>
              <a:gd name="T75" fmla="*/ 576 h 798"/>
              <a:gd name="T76" fmla="*/ 257 w 800"/>
              <a:gd name="T77" fmla="*/ 590 h 798"/>
              <a:gd name="T78" fmla="*/ 693 w 800"/>
              <a:gd name="T79" fmla="*/ 590 h 798"/>
              <a:gd name="T80" fmla="*/ 710 w 800"/>
              <a:gd name="T81" fmla="*/ 576 h 798"/>
              <a:gd name="T82" fmla="*/ 799 w 800"/>
              <a:gd name="T83" fmla="*/ 217 h 798"/>
              <a:gd name="T84" fmla="*/ 796 w 800"/>
              <a:gd name="T85" fmla="*/ 202 h 798"/>
              <a:gd name="T86" fmla="*/ 679 w 800"/>
              <a:gd name="T87" fmla="*/ 554 h 798"/>
              <a:gd name="T88" fmla="*/ 271 w 800"/>
              <a:gd name="T89" fmla="*/ 554 h 798"/>
              <a:gd name="T90" fmla="*/ 191 w 800"/>
              <a:gd name="T91" fmla="*/ 230 h 798"/>
              <a:gd name="T92" fmla="*/ 759 w 800"/>
              <a:gd name="T93" fmla="*/ 230 h 798"/>
              <a:gd name="T94" fmla="*/ 679 w 800"/>
              <a:gd name="T95" fmla="*/ 554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00" h="798">
                <a:moveTo>
                  <a:pt x="350" y="639"/>
                </a:moveTo>
                <a:cubicBezTo>
                  <a:pt x="306" y="639"/>
                  <a:pt x="270" y="675"/>
                  <a:pt x="270" y="719"/>
                </a:cubicBezTo>
                <a:cubicBezTo>
                  <a:pt x="270" y="763"/>
                  <a:pt x="306" y="798"/>
                  <a:pt x="350" y="798"/>
                </a:cubicBezTo>
                <a:cubicBezTo>
                  <a:pt x="394" y="798"/>
                  <a:pt x="430" y="763"/>
                  <a:pt x="430" y="719"/>
                </a:cubicBezTo>
                <a:cubicBezTo>
                  <a:pt x="430" y="675"/>
                  <a:pt x="394" y="639"/>
                  <a:pt x="350" y="639"/>
                </a:cubicBezTo>
                <a:close/>
                <a:moveTo>
                  <a:pt x="350" y="763"/>
                </a:moveTo>
                <a:cubicBezTo>
                  <a:pt x="325" y="763"/>
                  <a:pt x="306" y="743"/>
                  <a:pt x="306" y="719"/>
                </a:cubicBezTo>
                <a:cubicBezTo>
                  <a:pt x="306" y="694"/>
                  <a:pt x="325" y="674"/>
                  <a:pt x="350" y="674"/>
                </a:cubicBezTo>
                <a:cubicBezTo>
                  <a:pt x="374" y="674"/>
                  <a:pt x="394" y="694"/>
                  <a:pt x="394" y="719"/>
                </a:cubicBezTo>
                <a:cubicBezTo>
                  <a:pt x="394" y="743"/>
                  <a:pt x="374" y="763"/>
                  <a:pt x="350" y="763"/>
                </a:cubicBezTo>
                <a:close/>
                <a:moveTo>
                  <a:pt x="600" y="639"/>
                </a:moveTo>
                <a:cubicBezTo>
                  <a:pt x="556" y="639"/>
                  <a:pt x="520" y="675"/>
                  <a:pt x="520" y="719"/>
                </a:cubicBezTo>
                <a:cubicBezTo>
                  <a:pt x="520" y="763"/>
                  <a:pt x="556" y="798"/>
                  <a:pt x="600" y="798"/>
                </a:cubicBezTo>
                <a:cubicBezTo>
                  <a:pt x="644" y="798"/>
                  <a:pt x="680" y="763"/>
                  <a:pt x="680" y="719"/>
                </a:cubicBezTo>
                <a:cubicBezTo>
                  <a:pt x="680" y="675"/>
                  <a:pt x="644" y="639"/>
                  <a:pt x="600" y="639"/>
                </a:cubicBezTo>
                <a:close/>
                <a:moveTo>
                  <a:pt x="600" y="763"/>
                </a:moveTo>
                <a:cubicBezTo>
                  <a:pt x="576" y="763"/>
                  <a:pt x="556" y="743"/>
                  <a:pt x="556" y="719"/>
                </a:cubicBezTo>
                <a:cubicBezTo>
                  <a:pt x="556" y="694"/>
                  <a:pt x="576" y="674"/>
                  <a:pt x="600" y="674"/>
                </a:cubicBezTo>
                <a:cubicBezTo>
                  <a:pt x="625" y="674"/>
                  <a:pt x="645" y="694"/>
                  <a:pt x="645" y="719"/>
                </a:cubicBezTo>
                <a:cubicBezTo>
                  <a:pt x="645" y="743"/>
                  <a:pt x="625" y="763"/>
                  <a:pt x="600" y="763"/>
                </a:cubicBezTo>
                <a:close/>
                <a:moveTo>
                  <a:pt x="796" y="202"/>
                </a:moveTo>
                <a:cubicBezTo>
                  <a:pt x="793" y="197"/>
                  <a:pt x="787" y="195"/>
                  <a:pt x="782" y="195"/>
                </a:cubicBezTo>
                <a:cubicBezTo>
                  <a:pt x="182" y="195"/>
                  <a:pt x="182" y="195"/>
                  <a:pt x="182" y="195"/>
                </a:cubicBezTo>
                <a:cubicBezTo>
                  <a:pt x="132" y="13"/>
                  <a:pt x="132" y="13"/>
                  <a:pt x="132" y="13"/>
                </a:cubicBezTo>
                <a:cubicBezTo>
                  <a:pt x="132" y="12"/>
                  <a:pt x="132" y="12"/>
                  <a:pt x="132" y="12"/>
                </a:cubicBezTo>
                <a:cubicBezTo>
                  <a:pt x="131" y="10"/>
                  <a:pt x="131" y="9"/>
                  <a:pt x="130" y="8"/>
                </a:cubicBezTo>
                <a:cubicBezTo>
                  <a:pt x="130" y="7"/>
                  <a:pt x="129" y="6"/>
                  <a:pt x="128" y="6"/>
                </a:cubicBezTo>
                <a:cubicBezTo>
                  <a:pt x="128" y="5"/>
                  <a:pt x="127" y="4"/>
                  <a:pt x="126" y="3"/>
                </a:cubicBezTo>
                <a:cubicBezTo>
                  <a:pt x="125" y="3"/>
                  <a:pt x="124" y="2"/>
                  <a:pt x="123" y="2"/>
                </a:cubicBezTo>
                <a:cubicBezTo>
                  <a:pt x="122" y="1"/>
                  <a:pt x="121" y="1"/>
                  <a:pt x="120" y="0"/>
                </a:cubicBezTo>
                <a:cubicBezTo>
                  <a:pt x="119" y="0"/>
                  <a:pt x="118" y="0"/>
                  <a:pt x="116" y="0"/>
                </a:cubicBezTo>
                <a:cubicBezTo>
                  <a:pt x="116" y="0"/>
                  <a:pt x="116" y="0"/>
                  <a:pt x="115" y="0"/>
                </a:cubicBezTo>
                <a:cubicBezTo>
                  <a:pt x="17" y="0"/>
                  <a:pt x="17" y="0"/>
                  <a:pt x="17" y="0"/>
                </a:cubicBezTo>
                <a:cubicBezTo>
                  <a:pt x="8" y="0"/>
                  <a:pt x="0" y="8"/>
                  <a:pt x="0" y="17"/>
                </a:cubicBezTo>
                <a:cubicBezTo>
                  <a:pt x="0" y="27"/>
                  <a:pt x="8" y="35"/>
                  <a:pt x="17" y="35"/>
                </a:cubicBezTo>
                <a:cubicBezTo>
                  <a:pt x="102" y="35"/>
                  <a:pt x="102" y="35"/>
                  <a:pt x="102" y="35"/>
                </a:cubicBezTo>
                <a:cubicBezTo>
                  <a:pt x="151" y="217"/>
                  <a:pt x="151" y="217"/>
                  <a:pt x="151" y="217"/>
                </a:cubicBezTo>
                <a:cubicBezTo>
                  <a:pt x="240" y="576"/>
                  <a:pt x="240" y="576"/>
                  <a:pt x="240" y="576"/>
                </a:cubicBezTo>
                <a:cubicBezTo>
                  <a:pt x="242" y="584"/>
                  <a:pt x="249" y="590"/>
                  <a:pt x="257" y="590"/>
                </a:cubicBezTo>
                <a:cubicBezTo>
                  <a:pt x="693" y="590"/>
                  <a:pt x="693" y="590"/>
                  <a:pt x="693" y="590"/>
                </a:cubicBezTo>
                <a:cubicBezTo>
                  <a:pt x="701" y="590"/>
                  <a:pt x="708" y="584"/>
                  <a:pt x="710" y="576"/>
                </a:cubicBezTo>
                <a:cubicBezTo>
                  <a:pt x="799" y="217"/>
                  <a:pt x="799" y="217"/>
                  <a:pt x="799" y="217"/>
                </a:cubicBezTo>
                <a:cubicBezTo>
                  <a:pt x="800" y="212"/>
                  <a:pt x="799" y="206"/>
                  <a:pt x="796" y="202"/>
                </a:cubicBezTo>
                <a:close/>
                <a:moveTo>
                  <a:pt x="679" y="554"/>
                </a:moveTo>
                <a:cubicBezTo>
                  <a:pt x="271" y="554"/>
                  <a:pt x="271" y="554"/>
                  <a:pt x="271" y="554"/>
                </a:cubicBezTo>
                <a:cubicBezTo>
                  <a:pt x="191" y="230"/>
                  <a:pt x="191" y="230"/>
                  <a:pt x="191" y="230"/>
                </a:cubicBezTo>
                <a:cubicBezTo>
                  <a:pt x="759" y="230"/>
                  <a:pt x="759" y="230"/>
                  <a:pt x="759" y="230"/>
                </a:cubicBezTo>
                <a:lnTo>
                  <a:pt x="679" y="554"/>
                </a:lnTo>
                <a:close/>
              </a:path>
            </a:pathLst>
          </a:custGeom>
          <a:solidFill>
            <a:schemeClr val="bg1"/>
          </a:solidFill>
          <a:ln>
            <a:noFill/>
          </a:ln>
          <a:effec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pic>
        <p:nvPicPr>
          <p:cNvPr id="92" name="Picture 9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83563" y="3030752"/>
            <a:ext cx="6466708" cy="8806805"/>
          </a:xfrm>
          <a:prstGeom prst="rect">
            <a:avLst/>
          </a:prstGeom>
        </p:spPr>
      </p:pic>
      <p:sp>
        <p:nvSpPr>
          <p:cNvPr id="74" name="Rectangle 73"/>
          <p:cNvSpPr/>
          <p:nvPr/>
        </p:nvSpPr>
        <p:spPr>
          <a:xfrm>
            <a:off x="12190590" y="4061009"/>
            <a:ext cx="10788026" cy="1034249"/>
          </a:xfrm>
          <a:prstGeom prst="rect">
            <a:avLst/>
          </a:prstGeom>
        </p:spPr>
        <p:txBody>
          <a:bodyPr wrap="square" lIns="0" rIns="0">
            <a:spAutoFit/>
          </a:bodyPr>
          <a:lstStyle/>
          <a:p>
            <a:pPr defTabSz="2438584">
              <a:lnSpc>
                <a:spcPct val="85000"/>
              </a:lnSpc>
            </a:pPr>
            <a:r>
              <a:rPr lang="en-US" sz="4266">
                <a:solidFill>
                  <a:prstClr val="white"/>
                </a:solidFill>
                <a:latin typeface="Roboto Light"/>
              </a:rPr>
              <a:t>Planning</a:t>
            </a:r>
          </a:p>
          <a:p>
            <a:pPr defTabSz="2438584">
              <a:lnSpc>
                <a:spcPct val="85000"/>
              </a:lnSpc>
            </a:pPr>
            <a:r>
              <a:rPr lang="en-US" sz="2934">
                <a:solidFill>
                  <a:prstClr val="white"/>
                </a:solidFill>
                <a:latin typeface="Roboto Light"/>
              </a:rPr>
              <a:t>Lorem ipsum dolor sit amet del ium aut ex et estrum</a:t>
            </a:r>
          </a:p>
        </p:txBody>
      </p:sp>
      <p:sp>
        <p:nvSpPr>
          <p:cNvPr id="78" name="Rectangle 77"/>
          <p:cNvSpPr/>
          <p:nvPr/>
        </p:nvSpPr>
        <p:spPr>
          <a:xfrm>
            <a:off x="-109902" y="4465134"/>
            <a:ext cx="2636491" cy="2561318"/>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r>
              <a:rPr lang="en-US" sz="8535">
                <a:solidFill>
                  <a:prstClr val="white"/>
                </a:solidFill>
                <a:latin typeface="Roboto Light"/>
              </a:rPr>
              <a:t>02</a:t>
            </a:r>
          </a:p>
        </p:txBody>
      </p:sp>
      <p:sp>
        <p:nvSpPr>
          <p:cNvPr id="79" name="Rectangle 78"/>
          <p:cNvSpPr/>
          <p:nvPr/>
        </p:nvSpPr>
        <p:spPr>
          <a:xfrm>
            <a:off x="-109902" y="1848066"/>
            <a:ext cx="2636491" cy="261707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r>
              <a:rPr lang="en-US" sz="8535">
                <a:solidFill>
                  <a:prstClr val="white"/>
                </a:solidFill>
                <a:latin typeface="Roboto Light"/>
              </a:rPr>
              <a:t>01</a:t>
            </a:r>
          </a:p>
        </p:txBody>
      </p:sp>
      <p:sp>
        <p:nvSpPr>
          <p:cNvPr id="80" name="Rectangle 79"/>
          <p:cNvSpPr/>
          <p:nvPr/>
        </p:nvSpPr>
        <p:spPr>
          <a:xfrm>
            <a:off x="-109902" y="7023029"/>
            <a:ext cx="2636491" cy="270348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r>
              <a:rPr lang="en-US" sz="8535">
                <a:solidFill>
                  <a:prstClr val="white"/>
                </a:solidFill>
                <a:latin typeface="Roboto Light"/>
              </a:rPr>
              <a:t>03</a:t>
            </a:r>
          </a:p>
        </p:txBody>
      </p:sp>
      <p:sp>
        <p:nvSpPr>
          <p:cNvPr id="81" name="Rectangle 80"/>
          <p:cNvSpPr/>
          <p:nvPr/>
        </p:nvSpPr>
        <p:spPr>
          <a:xfrm>
            <a:off x="-109902" y="9726519"/>
            <a:ext cx="2636491" cy="2646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r>
              <a:rPr lang="en-US" sz="8535">
                <a:solidFill>
                  <a:prstClr val="white"/>
                </a:solidFill>
                <a:latin typeface="Roboto Light"/>
              </a:rPr>
              <a:t>04</a:t>
            </a:r>
          </a:p>
        </p:txBody>
      </p:sp>
      <p:sp>
        <p:nvSpPr>
          <p:cNvPr id="82" name="Manual Input 10"/>
          <p:cNvSpPr/>
          <p:nvPr/>
        </p:nvSpPr>
        <p:spPr>
          <a:xfrm flipH="1">
            <a:off x="2505702" y="1829013"/>
            <a:ext cx="1237175" cy="5283689"/>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 name="connsiteX0" fmla="*/ 18 w 10000"/>
              <a:gd name="connsiteY0" fmla="*/ 3659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59 h 10000"/>
              <a:gd name="connsiteX0" fmla="*/ 18 w 10000"/>
              <a:gd name="connsiteY0" fmla="*/ 3627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2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3627"/>
                </a:moveTo>
                <a:lnTo>
                  <a:pt x="10000" y="0"/>
                </a:lnTo>
                <a:lnTo>
                  <a:pt x="10000" y="10000"/>
                </a:lnTo>
                <a:lnTo>
                  <a:pt x="0" y="10000"/>
                </a:lnTo>
                <a:cubicBezTo>
                  <a:pt x="6" y="7886"/>
                  <a:pt x="12" y="5741"/>
                  <a:pt x="18" y="3627"/>
                </a:cubicBez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83" name="Manual Input 10"/>
          <p:cNvSpPr/>
          <p:nvPr/>
        </p:nvSpPr>
        <p:spPr>
          <a:xfrm flipH="1">
            <a:off x="2505702" y="4465836"/>
            <a:ext cx="1237175" cy="2663290"/>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 name="connsiteX0" fmla="*/ 18 w 10000"/>
              <a:gd name="connsiteY0" fmla="*/ 3659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59 h 10000"/>
              <a:gd name="connsiteX0" fmla="*/ 18 w 10000"/>
              <a:gd name="connsiteY0" fmla="*/ 3627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2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3627"/>
                </a:moveTo>
                <a:lnTo>
                  <a:pt x="10000" y="0"/>
                </a:lnTo>
                <a:lnTo>
                  <a:pt x="10000" y="10000"/>
                </a:lnTo>
                <a:lnTo>
                  <a:pt x="0" y="10000"/>
                </a:lnTo>
                <a:cubicBezTo>
                  <a:pt x="6" y="7886"/>
                  <a:pt x="12" y="5741"/>
                  <a:pt x="18" y="3627"/>
                </a:cubicBez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8535">
              <a:solidFill>
                <a:prstClr val="white"/>
              </a:solidFill>
              <a:latin typeface="Roboto Light"/>
            </a:endParaRPr>
          </a:p>
        </p:txBody>
      </p:sp>
      <p:sp>
        <p:nvSpPr>
          <p:cNvPr id="84" name="Manual Input 10"/>
          <p:cNvSpPr/>
          <p:nvPr/>
        </p:nvSpPr>
        <p:spPr>
          <a:xfrm flipH="1" flipV="1">
            <a:off x="2505700" y="7118842"/>
            <a:ext cx="1237175" cy="5253676"/>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 name="connsiteX0" fmla="*/ 18 w 10000"/>
              <a:gd name="connsiteY0" fmla="*/ 3659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59 h 10000"/>
              <a:gd name="connsiteX0" fmla="*/ 18 w 10000"/>
              <a:gd name="connsiteY0" fmla="*/ 3627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2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3627"/>
                </a:moveTo>
                <a:lnTo>
                  <a:pt x="10000" y="0"/>
                </a:lnTo>
                <a:lnTo>
                  <a:pt x="10000" y="10000"/>
                </a:lnTo>
                <a:lnTo>
                  <a:pt x="0" y="10000"/>
                </a:lnTo>
                <a:cubicBezTo>
                  <a:pt x="6" y="7886"/>
                  <a:pt x="12" y="5741"/>
                  <a:pt x="18" y="3627"/>
                </a:cubicBezTo>
                <a:close/>
              </a:path>
            </a:pathLst>
          </a:cu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85" name="Manual Input 10"/>
          <p:cNvSpPr/>
          <p:nvPr/>
        </p:nvSpPr>
        <p:spPr>
          <a:xfrm flipH="1" flipV="1">
            <a:off x="2490482" y="7027391"/>
            <a:ext cx="1252393" cy="2734634"/>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 name="connsiteX0" fmla="*/ 18 w 10000"/>
              <a:gd name="connsiteY0" fmla="*/ 3659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59 h 10000"/>
              <a:gd name="connsiteX0" fmla="*/ 18 w 10000"/>
              <a:gd name="connsiteY0" fmla="*/ 3627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27 h 10000"/>
              <a:gd name="connsiteX0" fmla="*/ 18 w 10000"/>
              <a:gd name="connsiteY0" fmla="*/ 3627 h 10288"/>
              <a:gd name="connsiteX1" fmla="*/ 10000 w 10000"/>
              <a:gd name="connsiteY1" fmla="*/ 0 h 10288"/>
              <a:gd name="connsiteX2" fmla="*/ 10000 w 10000"/>
              <a:gd name="connsiteY2" fmla="*/ 10288 h 10288"/>
              <a:gd name="connsiteX3" fmla="*/ 0 w 10000"/>
              <a:gd name="connsiteY3" fmla="*/ 10000 h 10288"/>
              <a:gd name="connsiteX4" fmla="*/ 18 w 10000"/>
              <a:gd name="connsiteY4" fmla="*/ 3627 h 10288"/>
              <a:gd name="connsiteX0" fmla="*/ 18 w 10123"/>
              <a:gd name="connsiteY0" fmla="*/ 3627 h 10346"/>
              <a:gd name="connsiteX1" fmla="*/ 10000 w 10123"/>
              <a:gd name="connsiteY1" fmla="*/ 0 h 10346"/>
              <a:gd name="connsiteX2" fmla="*/ 10123 w 10123"/>
              <a:gd name="connsiteY2" fmla="*/ 10346 h 10346"/>
              <a:gd name="connsiteX3" fmla="*/ 0 w 10123"/>
              <a:gd name="connsiteY3" fmla="*/ 10000 h 10346"/>
              <a:gd name="connsiteX4" fmla="*/ 18 w 10123"/>
              <a:gd name="connsiteY4" fmla="*/ 3627 h 10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3" h="10346">
                <a:moveTo>
                  <a:pt x="18" y="3627"/>
                </a:moveTo>
                <a:lnTo>
                  <a:pt x="10000" y="0"/>
                </a:lnTo>
                <a:lnTo>
                  <a:pt x="10123" y="10346"/>
                </a:lnTo>
                <a:cubicBezTo>
                  <a:pt x="6790" y="10346"/>
                  <a:pt x="3333" y="10000"/>
                  <a:pt x="0" y="10000"/>
                </a:cubicBezTo>
                <a:cubicBezTo>
                  <a:pt x="6" y="7886"/>
                  <a:pt x="12" y="5741"/>
                  <a:pt x="18" y="3627"/>
                </a:cubicBezTo>
                <a:close/>
              </a:path>
            </a:pathLst>
          </a:cu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8535">
              <a:solidFill>
                <a:prstClr val="white"/>
              </a:solidFill>
              <a:latin typeface="Roboto Light"/>
            </a:endParaRPr>
          </a:p>
        </p:txBody>
      </p:sp>
      <p:grpSp>
        <p:nvGrpSpPr>
          <p:cNvPr id="100" name="Group 99"/>
          <p:cNvGrpSpPr/>
          <p:nvPr/>
        </p:nvGrpSpPr>
        <p:grpSpPr>
          <a:xfrm>
            <a:off x="-2353888" y="1848065"/>
            <a:ext cx="2272631" cy="10524456"/>
            <a:chOff x="-6126481" y="923925"/>
            <a:chExt cx="6085857" cy="5261619"/>
          </a:xfrm>
        </p:grpSpPr>
        <p:sp>
          <p:nvSpPr>
            <p:cNvPr id="86" name="Rectangle 85"/>
            <p:cNvSpPr/>
            <p:nvPr/>
          </p:nvSpPr>
          <p:spPr>
            <a:xfrm>
              <a:off x="-6126480" y="2227574"/>
              <a:ext cx="6085856" cy="1322847"/>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731605" tIns="0" rtlCol="0" anchor="ctr"/>
            <a:lstStyle/>
            <a:p>
              <a:pPr defTabSz="2438584"/>
              <a:endParaRPr lang="en-US" sz="8535">
                <a:solidFill>
                  <a:srgbClr val="FFFFFF"/>
                </a:solidFill>
                <a:latin typeface="Roboto Light"/>
              </a:endParaRPr>
            </a:p>
          </p:txBody>
        </p:sp>
        <p:sp>
          <p:nvSpPr>
            <p:cNvPr id="87" name="Rectangle 86"/>
            <p:cNvSpPr/>
            <p:nvPr/>
          </p:nvSpPr>
          <p:spPr>
            <a:xfrm>
              <a:off x="-6126481" y="923925"/>
              <a:ext cx="6085857" cy="130764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731605" tIns="0" rtlCol="0" anchor="ctr"/>
            <a:lstStyle/>
            <a:p>
              <a:pPr defTabSz="2438584"/>
              <a:endParaRPr lang="en-US" sz="8535">
                <a:solidFill>
                  <a:srgbClr val="FFFFFF"/>
                </a:solidFill>
                <a:latin typeface="Roboto Light"/>
              </a:endParaRPr>
            </a:p>
          </p:txBody>
        </p:sp>
        <p:sp>
          <p:nvSpPr>
            <p:cNvPr id="88" name="Rectangle 87"/>
            <p:cNvSpPr/>
            <p:nvPr/>
          </p:nvSpPr>
          <p:spPr>
            <a:xfrm>
              <a:off x="-6126480" y="3514725"/>
              <a:ext cx="6085856" cy="135343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731605" tIns="0" rtlCol="0" anchor="ctr"/>
            <a:lstStyle/>
            <a:p>
              <a:pPr defTabSz="2438584"/>
              <a:endParaRPr lang="en-US" sz="8535">
                <a:solidFill>
                  <a:srgbClr val="FFFFFF"/>
                </a:solidFill>
                <a:latin typeface="Roboto Light"/>
              </a:endParaRPr>
            </a:p>
          </p:txBody>
        </p:sp>
        <p:sp>
          <p:nvSpPr>
            <p:cNvPr id="89" name="Rectangle 88"/>
            <p:cNvSpPr/>
            <p:nvPr/>
          </p:nvSpPr>
          <p:spPr>
            <a:xfrm>
              <a:off x="-6126480" y="4862697"/>
              <a:ext cx="6085856" cy="1322847"/>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731605" tIns="0" rtlCol="0" anchor="ctr"/>
            <a:lstStyle/>
            <a:p>
              <a:pPr defTabSz="2438584"/>
              <a:endParaRPr lang="en-US" sz="8535">
                <a:solidFill>
                  <a:srgbClr val="FFFFFF"/>
                </a:solidFill>
                <a:latin typeface="Roboto Light"/>
              </a:endParaRPr>
            </a:p>
          </p:txBody>
        </p:sp>
      </p:grpSp>
      <p:sp>
        <p:nvSpPr>
          <p:cNvPr id="96" name="Rectangle 95"/>
          <p:cNvSpPr/>
          <p:nvPr/>
        </p:nvSpPr>
        <p:spPr>
          <a:xfrm>
            <a:off x="12190590" y="5718118"/>
            <a:ext cx="10788026" cy="1034249"/>
          </a:xfrm>
          <a:prstGeom prst="rect">
            <a:avLst/>
          </a:prstGeom>
        </p:spPr>
        <p:txBody>
          <a:bodyPr wrap="square" lIns="0" rIns="0">
            <a:spAutoFit/>
          </a:bodyPr>
          <a:lstStyle/>
          <a:p>
            <a:pPr defTabSz="2438584">
              <a:lnSpc>
                <a:spcPct val="85000"/>
              </a:lnSpc>
            </a:pPr>
            <a:r>
              <a:rPr lang="en-US" sz="4266">
                <a:solidFill>
                  <a:prstClr val="white"/>
                </a:solidFill>
                <a:latin typeface="Roboto Light"/>
              </a:rPr>
              <a:t>Execute</a:t>
            </a:r>
          </a:p>
          <a:p>
            <a:pPr defTabSz="2438584">
              <a:lnSpc>
                <a:spcPct val="85000"/>
              </a:lnSpc>
            </a:pPr>
            <a:r>
              <a:rPr lang="en-US" sz="2934">
                <a:solidFill>
                  <a:prstClr val="white"/>
                </a:solidFill>
                <a:latin typeface="Roboto Light"/>
              </a:rPr>
              <a:t>Lorem ipsum dolor sit amet del ium aut ex et estrum</a:t>
            </a:r>
          </a:p>
        </p:txBody>
      </p:sp>
      <p:sp>
        <p:nvSpPr>
          <p:cNvPr id="97" name="Rectangle 96"/>
          <p:cNvSpPr/>
          <p:nvPr/>
        </p:nvSpPr>
        <p:spPr>
          <a:xfrm>
            <a:off x="12190590" y="7428796"/>
            <a:ext cx="10788026" cy="1034249"/>
          </a:xfrm>
          <a:prstGeom prst="rect">
            <a:avLst/>
          </a:prstGeom>
        </p:spPr>
        <p:txBody>
          <a:bodyPr wrap="square" lIns="0" rIns="0">
            <a:spAutoFit/>
          </a:bodyPr>
          <a:lstStyle/>
          <a:p>
            <a:pPr defTabSz="2438584">
              <a:lnSpc>
                <a:spcPct val="85000"/>
              </a:lnSpc>
            </a:pPr>
            <a:r>
              <a:rPr lang="en-US" sz="4266">
                <a:solidFill>
                  <a:prstClr val="white"/>
                </a:solidFill>
                <a:latin typeface="Roboto Light"/>
              </a:rPr>
              <a:t>Testing</a:t>
            </a:r>
          </a:p>
          <a:p>
            <a:pPr defTabSz="2438584">
              <a:lnSpc>
                <a:spcPct val="85000"/>
              </a:lnSpc>
            </a:pPr>
            <a:r>
              <a:rPr lang="en-US" sz="2934">
                <a:solidFill>
                  <a:prstClr val="white"/>
                </a:solidFill>
                <a:latin typeface="Roboto Light"/>
              </a:rPr>
              <a:t>Lorem ipsum dolor sit amet del ium aut ex et estrum</a:t>
            </a:r>
          </a:p>
        </p:txBody>
      </p:sp>
      <p:sp>
        <p:nvSpPr>
          <p:cNvPr id="98" name="Rectangle 97"/>
          <p:cNvSpPr/>
          <p:nvPr/>
        </p:nvSpPr>
        <p:spPr>
          <a:xfrm>
            <a:off x="12190590" y="9084494"/>
            <a:ext cx="10788026" cy="1034249"/>
          </a:xfrm>
          <a:prstGeom prst="rect">
            <a:avLst/>
          </a:prstGeom>
        </p:spPr>
        <p:txBody>
          <a:bodyPr wrap="square" lIns="0" rIns="0">
            <a:spAutoFit/>
          </a:bodyPr>
          <a:lstStyle/>
          <a:p>
            <a:pPr defTabSz="2438584">
              <a:lnSpc>
                <a:spcPct val="85000"/>
              </a:lnSpc>
            </a:pPr>
            <a:r>
              <a:rPr lang="en-US" sz="4266">
                <a:solidFill>
                  <a:prstClr val="white"/>
                </a:solidFill>
                <a:latin typeface="Roboto Light"/>
              </a:rPr>
              <a:t>Delivery</a:t>
            </a:r>
          </a:p>
          <a:p>
            <a:pPr defTabSz="2438584">
              <a:lnSpc>
                <a:spcPct val="85000"/>
              </a:lnSpc>
            </a:pPr>
            <a:r>
              <a:rPr lang="en-US" sz="2934">
                <a:solidFill>
                  <a:prstClr val="white"/>
                </a:solidFill>
                <a:latin typeface="Roboto Light"/>
              </a:rPr>
              <a:t>Lorem ipsum dolor sit amet del ium aut ex et estrum</a:t>
            </a:r>
          </a:p>
        </p:txBody>
      </p:sp>
    </p:spTree>
    <p:extLst>
      <p:ext uri="{BB962C8B-B14F-4D97-AF65-F5344CB8AC3E}">
        <p14:creationId xmlns:p14="http://schemas.microsoft.com/office/powerpoint/2010/main" val="328088668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wipe(left)">
                                      <p:cBhvr>
                                        <p:cTn id="7" dur="250"/>
                                        <p:tgtEl>
                                          <p:spTgt spid="6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4"/>
                                        </p:tgtEl>
                                        <p:attrNameLst>
                                          <p:attrName>style.visibility</p:attrName>
                                        </p:attrNameLst>
                                      </p:cBhvr>
                                      <p:to>
                                        <p:strVal val="visible"/>
                                      </p:to>
                                    </p:set>
                                    <p:animEffect transition="in" filter="fade">
                                      <p:cBhvr>
                                        <p:cTn id="10" dur="500"/>
                                        <p:tgtEl>
                                          <p:spTgt spid="7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7"/>
                                        </p:tgtEl>
                                        <p:attrNameLst>
                                          <p:attrName>style.visibility</p:attrName>
                                        </p:attrNameLst>
                                      </p:cBhvr>
                                      <p:to>
                                        <p:strVal val="visible"/>
                                      </p:to>
                                    </p:set>
                                    <p:animEffect transition="in" filter="fade">
                                      <p:cBhvr>
                                        <p:cTn id="13" dur="500"/>
                                        <p:tgtEl>
                                          <p:spTgt spid="67"/>
                                        </p:tgtEl>
                                      </p:cBhvr>
                                    </p:animEffect>
                                  </p:childTnLst>
                                </p:cTn>
                              </p:par>
                              <p:par>
                                <p:cTn id="14" presetID="22" presetClass="entr" presetSubtype="8" fill="hold" grpId="0" nodeType="withEffect">
                                  <p:stCondLst>
                                    <p:cond delay="300"/>
                                  </p:stCondLst>
                                  <p:childTnLst>
                                    <p:set>
                                      <p:cBhvr>
                                        <p:cTn id="15" dur="1" fill="hold">
                                          <p:stCondLst>
                                            <p:cond delay="0"/>
                                          </p:stCondLst>
                                        </p:cTn>
                                        <p:tgtEl>
                                          <p:spTgt spid="58"/>
                                        </p:tgtEl>
                                        <p:attrNameLst>
                                          <p:attrName>style.visibility</p:attrName>
                                        </p:attrNameLst>
                                      </p:cBhvr>
                                      <p:to>
                                        <p:strVal val="visible"/>
                                      </p:to>
                                    </p:set>
                                    <p:animEffect transition="in" filter="wipe(left)">
                                      <p:cBhvr>
                                        <p:cTn id="16" dur="250"/>
                                        <p:tgtEl>
                                          <p:spTgt spid="58"/>
                                        </p:tgtEl>
                                      </p:cBhvr>
                                    </p:animEffect>
                                  </p:childTnLst>
                                </p:cTn>
                              </p:par>
                              <p:par>
                                <p:cTn id="17" presetID="10" presetClass="entr" presetSubtype="0" fill="hold" grpId="0" nodeType="withEffect">
                                  <p:stCondLst>
                                    <p:cond delay="300"/>
                                  </p:stCondLst>
                                  <p:childTnLst>
                                    <p:set>
                                      <p:cBhvr>
                                        <p:cTn id="18" dur="1" fill="hold">
                                          <p:stCondLst>
                                            <p:cond delay="0"/>
                                          </p:stCondLst>
                                        </p:cTn>
                                        <p:tgtEl>
                                          <p:spTgt spid="68"/>
                                        </p:tgtEl>
                                        <p:attrNameLst>
                                          <p:attrName>style.visibility</p:attrName>
                                        </p:attrNameLst>
                                      </p:cBhvr>
                                      <p:to>
                                        <p:strVal val="visible"/>
                                      </p:to>
                                    </p:set>
                                    <p:animEffect transition="in" filter="fade">
                                      <p:cBhvr>
                                        <p:cTn id="19" dur="500"/>
                                        <p:tgtEl>
                                          <p:spTgt spid="68"/>
                                        </p:tgtEl>
                                      </p:cBhvr>
                                    </p:animEffect>
                                  </p:childTnLst>
                                </p:cTn>
                              </p:par>
                              <p:par>
                                <p:cTn id="20" presetID="10" presetClass="entr" presetSubtype="0" fill="hold" grpId="0" nodeType="withEffect">
                                  <p:stCondLst>
                                    <p:cond delay="300"/>
                                  </p:stCondLst>
                                  <p:childTnLst>
                                    <p:set>
                                      <p:cBhvr>
                                        <p:cTn id="21" dur="1" fill="hold">
                                          <p:stCondLst>
                                            <p:cond delay="0"/>
                                          </p:stCondLst>
                                        </p:cTn>
                                        <p:tgtEl>
                                          <p:spTgt spid="96"/>
                                        </p:tgtEl>
                                        <p:attrNameLst>
                                          <p:attrName>style.visibility</p:attrName>
                                        </p:attrNameLst>
                                      </p:cBhvr>
                                      <p:to>
                                        <p:strVal val="visible"/>
                                      </p:to>
                                    </p:set>
                                    <p:animEffect transition="in" filter="fade">
                                      <p:cBhvr>
                                        <p:cTn id="22" dur="500"/>
                                        <p:tgtEl>
                                          <p:spTgt spid="96"/>
                                        </p:tgtEl>
                                      </p:cBhvr>
                                    </p:animEffect>
                                  </p:childTnLst>
                                </p:cTn>
                              </p:par>
                              <p:par>
                                <p:cTn id="23" presetID="22" presetClass="entr" presetSubtype="8" fill="hold" grpId="0" nodeType="withEffect">
                                  <p:stCondLst>
                                    <p:cond delay="400"/>
                                  </p:stCondLst>
                                  <p:childTnLst>
                                    <p:set>
                                      <p:cBhvr>
                                        <p:cTn id="24" dur="1" fill="hold">
                                          <p:stCondLst>
                                            <p:cond delay="0"/>
                                          </p:stCondLst>
                                        </p:cTn>
                                        <p:tgtEl>
                                          <p:spTgt spid="59"/>
                                        </p:tgtEl>
                                        <p:attrNameLst>
                                          <p:attrName>style.visibility</p:attrName>
                                        </p:attrNameLst>
                                      </p:cBhvr>
                                      <p:to>
                                        <p:strVal val="visible"/>
                                      </p:to>
                                    </p:set>
                                    <p:animEffect transition="in" filter="wipe(left)">
                                      <p:cBhvr>
                                        <p:cTn id="25" dur="250"/>
                                        <p:tgtEl>
                                          <p:spTgt spid="59"/>
                                        </p:tgtEl>
                                      </p:cBhvr>
                                    </p:animEffect>
                                  </p:childTnLst>
                                </p:cTn>
                              </p:par>
                              <p:par>
                                <p:cTn id="26" presetID="10" presetClass="entr" presetSubtype="0" fill="hold" grpId="0" nodeType="withEffect">
                                  <p:stCondLst>
                                    <p:cond delay="400"/>
                                  </p:stCondLst>
                                  <p:childTnLst>
                                    <p:set>
                                      <p:cBhvr>
                                        <p:cTn id="27" dur="1" fill="hold">
                                          <p:stCondLst>
                                            <p:cond delay="0"/>
                                          </p:stCondLst>
                                        </p:cTn>
                                        <p:tgtEl>
                                          <p:spTgt spid="66"/>
                                        </p:tgtEl>
                                        <p:attrNameLst>
                                          <p:attrName>style.visibility</p:attrName>
                                        </p:attrNameLst>
                                      </p:cBhvr>
                                      <p:to>
                                        <p:strVal val="visible"/>
                                      </p:to>
                                    </p:set>
                                    <p:animEffect transition="in" filter="fade">
                                      <p:cBhvr>
                                        <p:cTn id="28" dur="500"/>
                                        <p:tgtEl>
                                          <p:spTgt spid="66"/>
                                        </p:tgtEl>
                                      </p:cBhvr>
                                    </p:animEffect>
                                  </p:childTnLst>
                                </p:cTn>
                              </p:par>
                              <p:par>
                                <p:cTn id="29" presetID="10" presetClass="entr" presetSubtype="0" fill="hold" grpId="0" nodeType="withEffect">
                                  <p:stCondLst>
                                    <p:cond delay="400"/>
                                  </p:stCondLst>
                                  <p:childTnLst>
                                    <p:set>
                                      <p:cBhvr>
                                        <p:cTn id="30" dur="1" fill="hold">
                                          <p:stCondLst>
                                            <p:cond delay="0"/>
                                          </p:stCondLst>
                                        </p:cTn>
                                        <p:tgtEl>
                                          <p:spTgt spid="97"/>
                                        </p:tgtEl>
                                        <p:attrNameLst>
                                          <p:attrName>style.visibility</p:attrName>
                                        </p:attrNameLst>
                                      </p:cBhvr>
                                      <p:to>
                                        <p:strVal val="visible"/>
                                      </p:to>
                                    </p:set>
                                    <p:animEffect transition="in" filter="fade">
                                      <p:cBhvr>
                                        <p:cTn id="31" dur="500"/>
                                        <p:tgtEl>
                                          <p:spTgt spid="97"/>
                                        </p:tgtEl>
                                      </p:cBhvr>
                                    </p:animEffect>
                                  </p:childTnLst>
                                </p:cTn>
                              </p:par>
                              <p:par>
                                <p:cTn id="32" presetID="22" presetClass="entr" presetSubtype="8" fill="hold" grpId="0" nodeType="withEffect">
                                  <p:stCondLst>
                                    <p:cond delay="500"/>
                                  </p:stCondLst>
                                  <p:childTnLst>
                                    <p:set>
                                      <p:cBhvr>
                                        <p:cTn id="33" dur="1" fill="hold">
                                          <p:stCondLst>
                                            <p:cond delay="0"/>
                                          </p:stCondLst>
                                        </p:cTn>
                                        <p:tgtEl>
                                          <p:spTgt spid="60"/>
                                        </p:tgtEl>
                                        <p:attrNameLst>
                                          <p:attrName>style.visibility</p:attrName>
                                        </p:attrNameLst>
                                      </p:cBhvr>
                                      <p:to>
                                        <p:strVal val="visible"/>
                                      </p:to>
                                    </p:set>
                                    <p:animEffect transition="in" filter="wipe(left)">
                                      <p:cBhvr>
                                        <p:cTn id="34" dur="250"/>
                                        <p:tgtEl>
                                          <p:spTgt spid="60"/>
                                        </p:tgtEl>
                                      </p:cBhvr>
                                    </p:animEffect>
                                  </p:childTnLst>
                                </p:cTn>
                              </p:par>
                              <p:par>
                                <p:cTn id="35" presetID="10" presetClass="entr" presetSubtype="0" fill="hold" grpId="0" nodeType="withEffect">
                                  <p:stCondLst>
                                    <p:cond delay="500"/>
                                  </p:stCondLst>
                                  <p:childTnLst>
                                    <p:set>
                                      <p:cBhvr>
                                        <p:cTn id="36" dur="1" fill="hold">
                                          <p:stCondLst>
                                            <p:cond delay="0"/>
                                          </p:stCondLst>
                                        </p:cTn>
                                        <p:tgtEl>
                                          <p:spTgt spid="98"/>
                                        </p:tgtEl>
                                        <p:attrNameLst>
                                          <p:attrName>style.visibility</p:attrName>
                                        </p:attrNameLst>
                                      </p:cBhvr>
                                      <p:to>
                                        <p:strVal val="visible"/>
                                      </p:to>
                                    </p:set>
                                    <p:animEffect transition="in" filter="fade">
                                      <p:cBhvr>
                                        <p:cTn id="37" dur="500"/>
                                        <p:tgtEl>
                                          <p:spTgt spid="98"/>
                                        </p:tgtEl>
                                      </p:cBhvr>
                                    </p:animEffect>
                                  </p:childTnLst>
                                </p:cTn>
                              </p:par>
                              <p:par>
                                <p:cTn id="38" presetID="10" presetClass="entr" presetSubtype="0" fill="hold" grpId="0" nodeType="withEffect">
                                  <p:stCondLst>
                                    <p:cond delay="500"/>
                                  </p:stCondLst>
                                  <p:childTnLst>
                                    <p:set>
                                      <p:cBhvr>
                                        <p:cTn id="39" dur="1" fill="hold">
                                          <p:stCondLst>
                                            <p:cond delay="0"/>
                                          </p:stCondLst>
                                        </p:cTn>
                                        <p:tgtEl>
                                          <p:spTgt spid="69"/>
                                        </p:tgtEl>
                                        <p:attrNameLst>
                                          <p:attrName>style.visibility</p:attrName>
                                        </p:attrNameLst>
                                      </p:cBhvr>
                                      <p:to>
                                        <p:strVal val="visible"/>
                                      </p:to>
                                    </p:set>
                                    <p:animEffect transition="in" filter="fade">
                                      <p:cBhvr>
                                        <p:cTn id="40"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59" grpId="0" animBg="1"/>
      <p:bldP spid="60" grpId="0" animBg="1"/>
      <p:bldP spid="61" grpId="0" animBg="1"/>
      <p:bldP spid="66" grpId="0" animBg="1"/>
      <p:bldP spid="67" grpId="0" animBg="1"/>
      <p:bldP spid="68" grpId="0" animBg="1"/>
      <p:bldP spid="69" grpId="0" animBg="1"/>
      <p:bldP spid="74" grpId="0"/>
      <p:bldP spid="96" grpId="0"/>
      <p:bldP spid="97" grpId="0"/>
      <p:bldP spid="9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6" name="Google Shape;1669;p41">
            <a:extLst>
              <a:ext uri="{FF2B5EF4-FFF2-40B4-BE49-F238E27FC236}">
                <a16:creationId xmlns:a16="http://schemas.microsoft.com/office/drawing/2014/main" id="{ABCD90D0-5D79-4F4F-98F7-8CB1C00B3608}"/>
              </a:ext>
            </a:extLst>
          </p:cNvPr>
          <p:cNvGrpSpPr/>
          <p:nvPr/>
        </p:nvGrpSpPr>
        <p:grpSpPr>
          <a:xfrm>
            <a:off x="2225187" y="-485123"/>
            <a:ext cx="23508100" cy="15079358"/>
            <a:chOff x="3253875" y="4567300"/>
            <a:chExt cx="1413625" cy="906775"/>
          </a:xfrm>
          <a:solidFill>
            <a:schemeClr val="tx2">
              <a:lumMod val="25000"/>
              <a:lumOff val="75000"/>
            </a:schemeClr>
          </a:solidFill>
        </p:grpSpPr>
        <p:sp>
          <p:nvSpPr>
            <p:cNvPr id="247" name="Google Shape;1670;p41">
              <a:extLst>
                <a:ext uri="{FF2B5EF4-FFF2-40B4-BE49-F238E27FC236}">
                  <a16:creationId xmlns:a16="http://schemas.microsoft.com/office/drawing/2014/main" id="{5302FA33-2CBB-4338-B168-A3891C282DAE}"/>
                </a:ext>
              </a:extLst>
            </p:cNvPr>
            <p:cNvSpPr/>
            <p:nvPr/>
          </p:nvSpPr>
          <p:spPr>
            <a:xfrm>
              <a:off x="3253875" y="4567300"/>
              <a:ext cx="1413625" cy="906775"/>
            </a:xfrm>
            <a:custGeom>
              <a:avLst/>
              <a:gdLst/>
              <a:ahLst/>
              <a:cxnLst/>
              <a:rect l="l" t="t" r="r" b="b"/>
              <a:pathLst>
                <a:path w="56545" h="36271" extrusionOk="0">
                  <a:moveTo>
                    <a:pt x="26463" y="0"/>
                  </a:moveTo>
                  <a:cubicBezTo>
                    <a:pt x="26415" y="0"/>
                    <a:pt x="26368" y="1"/>
                    <a:pt x="26320" y="3"/>
                  </a:cubicBezTo>
                  <a:cubicBezTo>
                    <a:pt x="25420" y="29"/>
                    <a:pt x="24486" y="346"/>
                    <a:pt x="23914" y="1041"/>
                  </a:cubicBezTo>
                  <a:lnTo>
                    <a:pt x="25698" y="1004"/>
                  </a:lnTo>
                  <a:lnTo>
                    <a:pt x="25698" y="1004"/>
                  </a:lnTo>
                  <a:cubicBezTo>
                    <a:pt x="24667" y="2950"/>
                    <a:pt x="25538" y="5376"/>
                    <a:pt x="26813" y="7172"/>
                  </a:cubicBezTo>
                  <a:cubicBezTo>
                    <a:pt x="28090" y="8966"/>
                    <a:pt x="29775" y="10515"/>
                    <a:pt x="30605" y="12554"/>
                  </a:cubicBezTo>
                  <a:cubicBezTo>
                    <a:pt x="30683" y="12746"/>
                    <a:pt x="30753" y="12950"/>
                    <a:pt x="30728" y="13154"/>
                  </a:cubicBezTo>
                  <a:cubicBezTo>
                    <a:pt x="30696" y="13401"/>
                    <a:pt x="30531" y="13608"/>
                    <a:pt x="30363" y="13792"/>
                  </a:cubicBezTo>
                  <a:cubicBezTo>
                    <a:pt x="25304" y="19338"/>
                    <a:pt x="18481" y="18361"/>
                    <a:pt x="12334" y="22037"/>
                  </a:cubicBezTo>
                  <a:cubicBezTo>
                    <a:pt x="9308" y="23845"/>
                    <a:pt x="4693" y="26421"/>
                    <a:pt x="2876" y="29441"/>
                  </a:cubicBezTo>
                  <a:cubicBezTo>
                    <a:pt x="2165" y="30623"/>
                    <a:pt x="1" y="36270"/>
                    <a:pt x="2665" y="36270"/>
                  </a:cubicBezTo>
                  <a:cubicBezTo>
                    <a:pt x="2670" y="36270"/>
                    <a:pt x="2675" y="36270"/>
                    <a:pt x="2680" y="36270"/>
                  </a:cubicBezTo>
                  <a:cubicBezTo>
                    <a:pt x="4285" y="36256"/>
                    <a:pt x="6451" y="34168"/>
                    <a:pt x="8056" y="34155"/>
                  </a:cubicBezTo>
                  <a:cubicBezTo>
                    <a:pt x="8388" y="34152"/>
                    <a:pt x="8739" y="34145"/>
                    <a:pt x="9024" y="33973"/>
                  </a:cubicBezTo>
                  <a:cubicBezTo>
                    <a:pt x="9421" y="33735"/>
                    <a:pt x="9581" y="33252"/>
                    <a:pt x="9751" y="32822"/>
                  </a:cubicBezTo>
                  <a:cubicBezTo>
                    <a:pt x="10578" y="30744"/>
                    <a:pt x="12294" y="29151"/>
                    <a:pt x="14109" y="27847"/>
                  </a:cubicBezTo>
                  <a:cubicBezTo>
                    <a:pt x="19162" y="24217"/>
                    <a:pt x="25232" y="22330"/>
                    <a:pt x="30732" y="19420"/>
                  </a:cubicBezTo>
                  <a:cubicBezTo>
                    <a:pt x="31783" y="18864"/>
                    <a:pt x="32854" y="18216"/>
                    <a:pt x="33782" y="17446"/>
                  </a:cubicBezTo>
                  <a:cubicBezTo>
                    <a:pt x="34010" y="17257"/>
                    <a:pt x="34289" y="17162"/>
                    <a:pt x="34569" y="17162"/>
                  </a:cubicBezTo>
                  <a:cubicBezTo>
                    <a:pt x="34841" y="17162"/>
                    <a:pt x="35113" y="17252"/>
                    <a:pt x="35339" y="17433"/>
                  </a:cubicBezTo>
                  <a:cubicBezTo>
                    <a:pt x="36080" y="18026"/>
                    <a:pt x="36908" y="18506"/>
                    <a:pt x="37778" y="18910"/>
                  </a:cubicBezTo>
                  <a:cubicBezTo>
                    <a:pt x="40455" y="20152"/>
                    <a:pt x="43354" y="20849"/>
                    <a:pt x="46262" y="21344"/>
                  </a:cubicBezTo>
                  <a:cubicBezTo>
                    <a:pt x="47283" y="21518"/>
                    <a:pt x="48317" y="21669"/>
                    <a:pt x="49350" y="21669"/>
                  </a:cubicBezTo>
                  <a:cubicBezTo>
                    <a:pt x="49587" y="21669"/>
                    <a:pt x="49824" y="21661"/>
                    <a:pt x="50060" y="21644"/>
                  </a:cubicBezTo>
                  <a:cubicBezTo>
                    <a:pt x="51223" y="21558"/>
                    <a:pt x="52355" y="21248"/>
                    <a:pt x="53480" y="20939"/>
                  </a:cubicBezTo>
                  <a:cubicBezTo>
                    <a:pt x="53994" y="20799"/>
                    <a:pt x="54519" y="20652"/>
                    <a:pt x="54954" y="20346"/>
                  </a:cubicBezTo>
                  <a:cubicBezTo>
                    <a:pt x="55765" y="19773"/>
                    <a:pt x="56116" y="18761"/>
                    <a:pt x="56401" y="17810"/>
                  </a:cubicBezTo>
                  <a:cubicBezTo>
                    <a:pt x="56479" y="17550"/>
                    <a:pt x="56544" y="17233"/>
                    <a:pt x="56362" y="17031"/>
                  </a:cubicBezTo>
                  <a:cubicBezTo>
                    <a:pt x="56220" y="16874"/>
                    <a:pt x="55987" y="16855"/>
                    <a:pt x="55772" y="16855"/>
                  </a:cubicBezTo>
                  <a:cubicBezTo>
                    <a:pt x="55759" y="16855"/>
                    <a:pt x="55746" y="16855"/>
                    <a:pt x="55732" y="16855"/>
                  </a:cubicBezTo>
                  <a:cubicBezTo>
                    <a:pt x="54340" y="16865"/>
                    <a:pt x="52932" y="16906"/>
                    <a:pt x="51527" y="16906"/>
                  </a:cubicBezTo>
                  <a:cubicBezTo>
                    <a:pt x="48459" y="16906"/>
                    <a:pt x="45409" y="16713"/>
                    <a:pt x="42580" y="15594"/>
                  </a:cubicBezTo>
                  <a:cubicBezTo>
                    <a:pt x="40983" y="14963"/>
                    <a:pt x="39493" y="13965"/>
                    <a:pt x="37930" y="13188"/>
                  </a:cubicBezTo>
                  <a:cubicBezTo>
                    <a:pt x="37173" y="12814"/>
                    <a:pt x="36582" y="12170"/>
                    <a:pt x="36273" y="11385"/>
                  </a:cubicBezTo>
                  <a:cubicBezTo>
                    <a:pt x="36270" y="11377"/>
                    <a:pt x="36266" y="11368"/>
                    <a:pt x="36263" y="11360"/>
                  </a:cubicBezTo>
                  <a:cubicBezTo>
                    <a:pt x="36068" y="10877"/>
                    <a:pt x="35746" y="10457"/>
                    <a:pt x="35401" y="10066"/>
                  </a:cubicBezTo>
                  <a:cubicBezTo>
                    <a:pt x="34171" y="8672"/>
                    <a:pt x="32546" y="7438"/>
                    <a:pt x="32167" y="5617"/>
                  </a:cubicBezTo>
                  <a:cubicBezTo>
                    <a:pt x="31917" y="4410"/>
                    <a:pt x="32276" y="3172"/>
                    <a:pt x="32396" y="1945"/>
                  </a:cubicBezTo>
                  <a:cubicBezTo>
                    <a:pt x="32414" y="1757"/>
                    <a:pt x="32420" y="1549"/>
                    <a:pt x="32303" y="1402"/>
                  </a:cubicBezTo>
                  <a:cubicBezTo>
                    <a:pt x="32202" y="1275"/>
                    <a:pt x="32033" y="1228"/>
                    <a:pt x="31876" y="1187"/>
                  </a:cubicBezTo>
                  <a:lnTo>
                    <a:pt x="28978" y="432"/>
                  </a:lnTo>
                  <a:cubicBezTo>
                    <a:pt x="28152" y="217"/>
                    <a:pt x="27314" y="0"/>
                    <a:pt x="26463"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8" name="Google Shape;1671;p41">
              <a:extLst>
                <a:ext uri="{FF2B5EF4-FFF2-40B4-BE49-F238E27FC236}">
                  <a16:creationId xmlns:a16="http://schemas.microsoft.com/office/drawing/2014/main" id="{11154518-F20E-4DED-9BDC-593378444E4D}"/>
                </a:ext>
              </a:extLst>
            </p:cNvPr>
            <p:cNvSpPr/>
            <p:nvPr/>
          </p:nvSpPr>
          <p:spPr>
            <a:xfrm>
              <a:off x="4157950" y="4993925"/>
              <a:ext cx="23350" cy="12225"/>
            </a:xfrm>
            <a:custGeom>
              <a:avLst/>
              <a:gdLst/>
              <a:ahLst/>
              <a:cxnLst/>
              <a:rect l="l" t="t" r="r" b="b"/>
              <a:pathLst>
                <a:path w="934" h="489" extrusionOk="0">
                  <a:moveTo>
                    <a:pt x="77" y="0"/>
                  </a:moveTo>
                  <a:cubicBezTo>
                    <a:pt x="53" y="0"/>
                    <a:pt x="31" y="12"/>
                    <a:pt x="18" y="33"/>
                  </a:cubicBezTo>
                  <a:cubicBezTo>
                    <a:pt x="0" y="66"/>
                    <a:pt x="11" y="106"/>
                    <a:pt x="41" y="126"/>
                  </a:cubicBezTo>
                  <a:lnTo>
                    <a:pt x="42" y="125"/>
                  </a:lnTo>
                  <a:cubicBezTo>
                    <a:pt x="234" y="257"/>
                    <a:pt x="446" y="372"/>
                    <a:pt x="669" y="444"/>
                  </a:cubicBezTo>
                  <a:cubicBezTo>
                    <a:pt x="699" y="453"/>
                    <a:pt x="730" y="462"/>
                    <a:pt x="760" y="471"/>
                  </a:cubicBezTo>
                  <a:cubicBezTo>
                    <a:pt x="776" y="475"/>
                    <a:pt x="791" y="479"/>
                    <a:pt x="806" y="484"/>
                  </a:cubicBezTo>
                  <a:cubicBezTo>
                    <a:pt x="816" y="487"/>
                    <a:pt x="827" y="489"/>
                    <a:pt x="838" y="489"/>
                  </a:cubicBezTo>
                  <a:cubicBezTo>
                    <a:pt x="841" y="489"/>
                    <a:pt x="845" y="488"/>
                    <a:pt x="849" y="488"/>
                  </a:cubicBezTo>
                  <a:cubicBezTo>
                    <a:pt x="859" y="487"/>
                    <a:pt x="869" y="486"/>
                    <a:pt x="878" y="484"/>
                  </a:cubicBezTo>
                  <a:cubicBezTo>
                    <a:pt x="917" y="478"/>
                    <a:pt x="933" y="416"/>
                    <a:pt x="903" y="392"/>
                  </a:cubicBezTo>
                  <a:cubicBezTo>
                    <a:pt x="888" y="378"/>
                    <a:pt x="871" y="367"/>
                    <a:pt x="853" y="359"/>
                  </a:cubicBezTo>
                  <a:cubicBezTo>
                    <a:pt x="839" y="354"/>
                    <a:pt x="825" y="350"/>
                    <a:pt x="811" y="345"/>
                  </a:cubicBezTo>
                  <a:cubicBezTo>
                    <a:pt x="785" y="337"/>
                    <a:pt x="757" y="328"/>
                    <a:pt x="731" y="317"/>
                  </a:cubicBezTo>
                  <a:cubicBezTo>
                    <a:pt x="678" y="297"/>
                    <a:pt x="625" y="276"/>
                    <a:pt x="572" y="254"/>
                  </a:cubicBezTo>
                  <a:lnTo>
                    <a:pt x="553" y="246"/>
                  </a:lnTo>
                  <a:lnTo>
                    <a:pt x="544" y="243"/>
                  </a:lnTo>
                  <a:cubicBezTo>
                    <a:pt x="543" y="243"/>
                    <a:pt x="543" y="243"/>
                    <a:pt x="542" y="242"/>
                  </a:cubicBezTo>
                  <a:lnTo>
                    <a:pt x="542" y="242"/>
                  </a:lnTo>
                  <a:cubicBezTo>
                    <a:pt x="543" y="243"/>
                    <a:pt x="545" y="243"/>
                    <a:pt x="545" y="243"/>
                  </a:cubicBezTo>
                  <a:cubicBezTo>
                    <a:pt x="531" y="237"/>
                    <a:pt x="519" y="232"/>
                    <a:pt x="504" y="225"/>
                  </a:cubicBezTo>
                  <a:cubicBezTo>
                    <a:pt x="478" y="214"/>
                    <a:pt x="452" y="202"/>
                    <a:pt x="427" y="189"/>
                  </a:cubicBezTo>
                  <a:cubicBezTo>
                    <a:pt x="375" y="165"/>
                    <a:pt x="325" y="139"/>
                    <a:pt x="275" y="110"/>
                  </a:cubicBezTo>
                  <a:cubicBezTo>
                    <a:pt x="219" y="79"/>
                    <a:pt x="164" y="45"/>
                    <a:pt x="110" y="9"/>
                  </a:cubicBezTo>
                  <a:cubicBezTo>
                    <a:pt x="99" y="3"/>
                    <a:pt x="88" y="0"/>
                    <a:pt x="77"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9" name="Google Shape;1672;p41">
              <a:extLst>
                <a:ext uri="{FF2B5EF4-FFF2-40B4-BE49-F238E27FC236}">
                  <a16:creationId xmlns:a16="http://schemas.microsoft.com/office/drawing/2014/main" id="{876AB251-FD59-4FA4-8BAE-604762568CD0}"/>
                </a:ext>
              </a:extLst>
            </p:cNvPr>
            <p:cNvSpPr/>
            <p:nvPr/>
          </p:nvSpPr>
          <p:spPr>
            <a:xfrm>
              <a:off x="4186850" y="4996725"/>
              <a:ext cx="14725" cy="6250"/>
            </a:xfrm>
            <a:custGeom>
              <a:avLst/>
              <a:gdLst/>
              <a:ahLst/>
              <a:cxnLst/>
              <a:rect l="l" t="t" r="r" b="b"/>
              <a:pathLst>
                <a:path w="589" h="250" extrusionOk="0">
                  <a:moveTo>
                    <a:pt x="83" y="0"/>
                  </a:moveTo>
                  <a:cubicBezTo>
                    <a:pt x="51" y="0"/>
                    <a:pt x="18" y="17"/>
                    <a:pt x="10" y="51"/>
                  </a:cubicBezTo>
                  <a:cubicBezTo>
                    <a:pt x="1" y="92"/>
                    <a:pt x="24" y="124"/>
                    <a:pt x="61" y="140"/>
                  </a:cubicBezTo>
                  <a:lnTo>
                    <a:pt x="61" y="139"/>
                  </a:lnTo>
                  <a:lnTo>
                    <a:pt x="76" y="145"/>
                  </a:lnTo>
                  <a:lnTo>
                    <a:pt x="82" y="148"/>
                  </a:lnTo>
                  <a:cubicBezTo>
                    <a:pt x="92" y="152"/>
                    <a:pt x="104" y="155"/>
                    <a:pt x="116" y="159"/>
                  </a:cubicBezTo>
                  <a:lnTo>
                    <a:pt x="176" y="177"/>
                  </a:lnTo>
                  <a:cubicBezTo>
                    <a:pt x="214" y="189"/>
                    <a:pt x="253" y="199"/>
                    <a:pt x="293" y="206"/>
                  </a:cubicBezTo>
                  <a:cubicBezTo>
                    <a:pt x="332" y="212"/>
                    <a:pt x="370" y="222"/>
                    <a:pt x="409" y="229"/>
                  </a:cubicBezTo>
                  <a:cubicBezTo>
                    <a:pt x="429" y="233"/>
                    <a:pt x="449" y="239"/>
                    <a:pt x="469" y="243"/>
                  </a:cubicBezTo>
                  <a:cubicBezTo>
                    <a:pt x="478" y="245"/>
                    <a:pt x="489" y="246"/>
                    <a:pt x="498" y="248"/>
                  </a:cubicBezTo>
                  <a:cubicBezTo>
                    <a:pt x="502" y="249"/>
                    <a:pt x="506" y="249"/>
                    <a:pt x="510" y="249"/>
                  </a:cubicBezTo>
                  <a:cubicBezTo>
                    <a:pt x="521" y="249"/>
                    <a:pt x="533" y="247"/>
                    <a:pt x="544" y="244"/>
                  </a:cubicBezTo>
                  <a:cubicBezTo>
                    <a:pt x="577" y="235"/>
                    <a:pt x="589" y="192"/>
                    <a:pt x="565" y="167"/>
                  </a:cubicBezTo>
                  <a:cubicBezTo>
                    <a:pt x="556" y="158"/>
                    <a:pt x="546" y="149"/>
                    <a:pt x="534" y="144"/>
                  </a:cubicBezTo>
                  <a:cubicBezTo>
                    <a:pt x="525" y="139"/>
                    <a:pt x="514" y="135"/>
                    <a:pt x="504" y="131"/>
                  </a:cubicBezTo>
                  <a:cubicBezTo>
                    <a:pt x="484" y="123"/>
                    <a:pt x="464" y="116"/>
                    <a:pt x="445" y="109"/>
                  </a:cubicBezTo>
                  <a:cubicBezTo>
                    <a:pt x="407" y="95"/>
                    <a:pt x="369" y="82"/>
                    <a:pt x="332" y="67"/>
                  </a:cubicBezTo>
                  <a:cubicBezTo>
                    <a:pt x="295" y="52"/>
                    <a:pt x="257" y="41"/>
                    <a:pt x="219" y="31"/>
                  </a:cubicBezTo>
                  <a:cubicBezTo>
                    <a:pt x="180" y="18"/>
                    <a:pt x="139" y="9"/>
                    <a:pt x="99" y="2"/>
                  </a:cubicBezTo>
                  <a:cubicBezTo>
                    <a:pt x="93" y="1"/>
                    <a:pt x="88" y="0"/>
                    <a:pt x="83"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0" name="Google Shape;1673;p41">
              <a:extLst>
                <a:ext uri="{FF2B5EF4-FFF2-40B4-BE49-F238E27FC236}">
                  <a16:creationId xmlns:a16="http://schemas.microsoft.com/office/drawing/2014/main" id="{C0C4BD95-4986-457F-89F2-B474F30A6CDD}"/>
                </a:ext>
              </a:extLst>
            </p:cNvPr>
            <p:cNvSpPr/>
            <p:nvPr/>
          </p:nvSpPr>
          <p:spPr>
            <a:xfrm>
              <a:off x="3904250" y="4660650"/>
              <a:ext cx="16975" cy="8175"/>
            </a:xfrm>
            <a:custGeom>
              <a:avLst/>
              <a:gdLst/>
              <a:ahLst/>
              <a:cxnLst/>
              <a:rect l="l" t="t" r="r" b="b"/>
              <a:pathLst>
                <a:path w="679" h="327" extrusionOk="0">
                  <a:moveTo>
                    <a:pt x="77" y="1"/>
                  </a:moveTo>
                  <a:cubicBezTo>
                    <a:pt x="54" y="1"/>
                    <a:pt x="31" y="13"/>
                    <a:pt x="18" y="35"/>
                  </a:cubicBezTo>
                  <a:cubicBezTo>
                    <a:pt x="0" y="67"/>
                    <a:pt x="11" y="108"/>
                    <a:pt x="42" y="127"/>
                  </a:cubicBezTo>
                  <a:lnTo>
                    <a:pt x="43" y="127"/>
                  </a:lnTo>
                  <a:cubicBezTo>
                    <a:pt x="131" y="182"/>
                    <a:pt x="224" y="227"/>
                    <a:pt x="320" y="264"/>
                  </a:cubicBezTo>
                  <a:cubicBezTo>
                    <a:pt x="366" y="281"/>
                    <a:pt x="412" y="295"/>
                    <a:pt x="460" y="306"/>
                  </a:cubicBezTo>
                  <a:cubicBezTo>
                    <a:pt x="484" y="311"/>
                    <a:pt x="509" y="316"/>
                    <a:pt x="535" y="320"/>
                  </a:cubicBezTo>
                  <a:cubicBezTo>
                    <a:pt x="546" y="322"/>
                    <a:pt x="558" y="324"/>
                    <a:pt x="570" y="326"/>
                  </a:cubicBezTo>
                  <a:cubicBezTo>
                    <a:pt x="576" y="326"/>
                    <a:pt x="582" y="327"/>
                    <a:pt x="589" y="327"/>
                  </a:cubicBezTo>
                  <a:cubicBezTo>
                    <a:pt x="602" y="327"/>
                    <a:pt x="615" y="325"/>
                    <a:pt x="628" y="322"/>
                  </a:cubicBezTo>
                  <a:cubicBezTo>
                    <a:pt x="670" y="310"/>
                    <a:pt x="678" y="252"/>
                    <a:pt x="639" y="229"/>
                  </a:cubicBezTo>
                  <a:cubicBezTo>
                    <a:pt x="627" y="221"/>
                    <a:pt x="613" y="214"/>
                    <a:pt x="598" y="210"/>
                  </a:cubicBezTo>
                  <a:cubicBezTo>
                    <a:pt x="588" y="206"/>
                    <a:pt x="576" y="203"/>
                    <a:pt x="564" y="201"/>
                  </a:cubicBezTo>
                  <a:cubicBezTo>
                    <a:pt x="541" y="195"/>
                    <a:pt x="518" y="187"/>
                    <a:pt x="495" y="181"/>
                  </a:cubicBezTo>
                  <a:cubicBezTo>
                    <a:pt x="448" y="166"/>
                    <a:pt x="403" y="151"/>
                    <a:pt x="359" y="135"/>
                  </a:cubicBezTo>
                  <a:lnTo>
                    <a:pt x="326" y="121"/>
                  </a:lnTo>
                  <a:lnTo>
                    <a:pt x="310" y="115"/>
                  </a:lnTo>
                  <a:lnTo>
                    <a:pt x="313" y="116"/>
                  </a:lnTo>
                  <a:lnTo>
                    <a:pt x="313" y="116"/>
                  </a:lnTo>
                  <a:lnTo>
                    <a:pt x="302" y="112"/>
                  </a:lnTo>
                  <a:cubicBezTo>
                    <a:pt x="281" y="101"/>
                    <a:pt x="260" y="91"/>
                    <a:pt x="239" y="81"/>
                  </a:cubicBezTo>
                  <a:cubicBezTo>
                    <a:pt x="195" y="60"/>
                    <a:pt x="153" y="36"/>
                    <a:pt x="111" y="10"/>
                  </a:cubicBezTo>
                  <a:cubicBezTo>
                    <a:pt x="100" y="4"/>
                    <a:pt x="89" y="1"/>
                    <a:pt x="77"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1" name="Google Shape;1674;p41">
              <a:extLst>
                <a:ext uri="{FF2B5EF4-FFF2-40B4-BE49-F238E27FC236}">
                  <a16:creationId xmlns:a16="http://schemas.microsoft.com/office/drawing/2014/main" id="{F1284C96-490E-446A-98E4-563D75C61AE8}"/>
                </a:ext>
              </a:extLst>
            </p:cNvPr>
            <p:cNvSpPr/>
            <p:nvPr/>
          </p:nvSpPr>
          <p:spPr>
            <a:xfrm>
              <a:off x="3909075" y="4673525"/>
              <a:ext cx="15500" cy="6200"/>
            </a:xfrm>
            <a:custGeom>
              <a:avLst/>
              <a:gdLst/>
              <a:ahLst/>
              <a:cxnLst/>
              <a:rect l="l" t="t" r="r" b="b"/>
              <a:pathLst>
                <a:path w="620" h="248" extrusionOk="0">
                  <a:moveTo>
                    <a:pt x="94" y="1"/>
                  </a:moveTo>
                  <a:cubicBezTo>
                    <a:pt x="78" y="1"/>
                    <a:pt x="62" y="5"/>
                    <a:pt x="49" y="12"/>
                  </a:cubicBezTo>
                  <a:cubicBezTo>
                    <a:pt x="30" y="24"/>
                    <a:pt x="16" y="41"/>
                    <a:pt x="10" y="64"/>
                  </a:cubicBezTo>
                  <a:cubicBezTo>
                    <a:pt x="0" y="106"/>
                    <a:pt x="22" y="160"/>
                    <a:pt x="70" y="169"/>
                  </a:cubicBezTo>
                  <a:cubicBezTo>
                    <a:pt x="147" y="184"/>
                    <a:pt x="225" y="200"/>
                    <a:pt x="302" y="213"/>
                  </a:cubicBezTo>
                  <a:cubicBezTo>
                    <a:pt x="340" y="221"/>
                    <a:pt x="378" y="227"/>
                    <a:pt x="416" y="234"/>
                  </a:cubicBezTo>
                  <a:cubicBezTo>
                    <a:pt x="436" y="238"/>
                    <a:pt x="456" y="242"/>
                    <a:pt x="474" y="245"/>
                  </a:cubicBezTo>
                  <a:cubicBezTo>
                    <a:pt x="484" y="247"/>
                    <a:pt x="494" y="247"/>
                    <a:pt x="505" y="247"/>
                  </a:cubicBezTo>
                  <a:cubicBezTo>
                    <a:pt x="515" y="247"/>
                    <a:pt x="525" y="247"/>
                    <a:pt x="535" y="245"/>
                  </a:cubicBezTo>
                  <a:lnTo>
                    <a:pt x="564" y="240"/>
                  </a:lnTo>
                  <a:cubicBezTo>
                    <a:pt x="592" y="236"/>
                    <a:pt x="612" y="206"/>
                    <a:pt x="615" y="181"/>
                  </a:cubicBezTo>
                  <a:cubicBezTo>
                    <a:pt x="619" y="153"/>
                    <a:pt x="605" y="125"/>
                    <a:pt x="581" y="110"/>
                  </a:cubicBezTo>
                  <a:cubicBezTo>
                    <a:pt x="561" y="96"/>
                    <a:pt x="539" y="87"/>
                    <a:pt x="516" y="79"/>
                  </a:cubicBezTo>
                  <a:cubicBezTo>
                    <a:pt x="498" y="76"/>
                    <a:pt x="480" y="73"/>
                    <a:pt x="461" y="69"/>
                  </a:cubicBezTo>
                  <a:cubicBezTo>
                    <a:pt x="422" y="61"/>
                    <a:pt x="384" y="53"/>
                    <a:pt x="345" y="46"/>
                  </a:cubicBezTo>
                  <a:cubicBezTo>
                    <a:pt x="268" y="32"/>
                    <a:pt x="192" y="17"/>
                    <a:pt x="115" y="3"/>
                  </a:cubicBezTo>
                  <a:cubicBezTo>
                    <a:pt x="108" y="2"/>
                    <a:pt x="101" y="1"/>
                    <a:pt x="94"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2" name="Google Shape;1675;p41">
              <a:extLst>
                <a:ext uri="{FF2B5EF4-FFF2-40B4-BE49-F238E27FC236}">
                  <a16:creationId xmlns:a16="http://schemas.microsoft.com/office/drawing/2014/main" id="{25026DC1-EB77-4DDE-BB40-2362B0D7D07A}"/>
                </a:ext>
              </a:extLst>
            </p:cNvPr>
            <p:cNvSpPr/>
            <p:nvPr/>
          </p:nvSpPr>
          <p:spPr>
            <a:xfrm>
              <a:off x="4485725" y="5006000"/>
              <a:ext cx="28750" cy="6925"/>
            </a:xfrm>
            <a:custGeom>
              <a:avLst/>
              <a:gdLst/>
              <a:ahLst/>
              <a:cxnLst/>
              <a:rect l="l" t="t" r="r" b="b"/>
              <a:pathLst>
                <a:path w="1150" h="277" extrusionOk="0">
                  <a:moveTo>
                    <a:pt x="87" y="0"/>
                  </a:moveTo>
                  <a:cubicBezTo>
                    <a:pt x="73" y="0"/>
                    <a:pt x="59" y="4"/>
                    <a:pt x="46" y="10"/>
                  </a:cubicBezTo>
                  <a:cubicBezTo>
                    <a:pt x="29" y="21"/>
                    <a:pt x="15" y="37"/>
                    <a:pt x="10" y="58"/>
                  </a:cubicBezTo>
                  <a:cubicBezTo>
                    <a:pt x="1" y="95"/>
                    <a:pt x="22" y="149"/>
                    <a:pt x="65" y="156"/>
                  </a:cubicBezTo>
                  <a:lnTo>
                    <a:pt x="66" y="156"/>
                  </a:lnTo>
                  <a:cubicBezTo>
                    <a:pt x="330" y="196"/>
                    <a:pt x="594" y="240"/>
                    <a:pt x="860" y="269"/>
                  </a:cubicBezTo>
                  <a:lnTo>
                    <a:pt x="915" y="276"/>
                  </a:lnTo>
                  <a:cubicBezTo>
                    <a:pt x="920" y="276"/>
                    <a:pt x="924" y="276"/>
                    <a:pt x="929" y="276"/>
                  </a:cubicBezTo>
                  <a:cubicBezTo>
                    <a:pt x="943" y="276"/>
                    <a:pt x="956" y="275"/>
                    <a:pt x="970" y="274"/>
                  </a:cubicBezTo>
                  <a:cubicBezTo>
                    <a:pt x="975" y="273"/>
                    <a:pt x="980" y="273"/>
                    <a:pt x="985" y="273"/>
                  </a:cubicBezTo>
                  <a:cubicBezTo>
                    <a:pt x="997" y="273"/>
                    <a:pt x="1009" y="274"/>
                    <a:pt x="1021" y="275"/>
                  </a:cubicBezTo>
                  <a:cubicBezTo>
                    <a:pt x="1041" y="275"/>
                    <a:pt x="1060" y="273"/>
                    <a:pt x="1080" y="270"/>
                  </a:cubicBezTo>
                  <a:cubicBezTo>
                    <a:pt x="1138" y="270"/>
                    <a:pt x="1150" y="188"/>
                    <a:pt x="1093" y="172"/>
                  </a:cubicBezTo>
                  <a:cubicBezTo>
                    <a:pt x="1062" y="161"/>
                    <a:pt x="1032" y="151"/>
                    <a:pt x="1000" y="143"/>
                  </a:cubicBezTo>
                  <a:cubicBezTo>
                    <a:pt x="985" y="139"/>
                    <a:pt x="972" y="132"/>
                    <a:pt x="958" y="127"/>
                  </a:cubicBezTo>
                  <a:cubicBezTo>
                    <a:pt x="941" y="122"/>
                    <a:pt x="923" y="119"/>
                    <a:pt x="906" y="117"/>
                  </a:cubicBezTo>
                  <a:cubicBezTo>
                    <a:pt x="843" y="105"/>
                    <a:pt x="780" y="93"/>
                    <a:pt x="716" y="85"/>
                  </a:cubicBezTo>
                  <a:lnTo>
                    <a:pt x="329" y="32"/>
                  </a:lnTo>
                  <a:lnTo>
                    <a:pt x="108" y="3"/>
                  </a:lnTo>
                  <a:cubicBezTo>
                    <a:pt x="101" y="1"/>
                    <a:pt x="94" y="0"/>
                    <a:pt x="87"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3" name="Google Shape;1676;p41">
              <a:extLst>
                <a:ext uri="{FF2B5EF4-FFF2-40B4-BE49-F238E27FC236}">
                  <a16:creationId xmlns:a16="http://schemas.microsoft.com/office/drawing/2014/main" id="{06812DBD-9147-45CF-9EFB-7704E1A8D161}"/>
                </a:ext>
              </a:extLst>
            </p:cNvPr>
            <p:cNvSpPr/>
            <p:nvPr/>
          </p:nvSpPr>
          <p:spPr>
            <a:xfrm>
              <a:off x="4509775" y="5019725"/>
              <a:ext cx="16525" cy="4250"/>
            </a:xfrm>
            <a:custGeom>
              <a:avLst/>
              <a:gdLst/>
              <a:ahLst/>
              <a:cxnLst/>
              <a:rect l="l" t="t" r="r" b="b"/>
              <a:pathLst>
                <a:path w="661" h="170" extrusionOk="0">
                  <a:moveTo>
                    <a:pt x="70" y="1"/>
                  </a:moveTo>
                  <a:cubicBezTo>
                    <a:pt x="33" y="1"/>
                    <a:pt x="0" y="37"/>
                    <a:pt x="1" y="73"/>
                  </a:cubicBezTo>
                  <a:cubicBezTo>
                    <a:pt x="2" y="112"/>
                    <a:pt x="34" y="143"/>
                    <a:pt x="74" y="144"/>
                  </a:cubicBezTo>
                  <a:lnTo>
                    <a:pt x="73" y="144"/>
                  </a:lnTo>
                  <a:lnTo>
                    <a:pt x="211" y="155"/>
                  </a:lnTo>
                  <a:cubicBezTo>
                    <a:pt x="255" y="159"/>
                    <a:pt x="300" y="161"/>
                    <a:pt x="345" y="161"/>
                  </a:cubicBezTo>
                  <a:cubicBezTo>
                    <a:pt x="350" y="161"/>
                    <a:pt x="355" y="161"/>
                    <a:pt x="360" y="161"/>
                  </a:cubicBezTo>
                  <a:cubicBezTo>
                    <a:pt x="399" y="161"/>
                    <a:pt x="439" y="164"/>
                    <a:pt x="479" y="165"/>
                  </a:cubicBezTo>
                  <a:lnTo>
                    <a:pt x="545" y="169"/>
                  </a:lnTo>
                  <a:cubicBezTo>
                    <a:pt x="552" y="169"/>
                    <a:pt x="558" y="169"/>
                    <a:pt x="565" y="169"/>
                  </a:cubicBezTo>
                  <a:cubicBezTo>
                    <a:pt x="572" y="169"/>
                    <a:pt x="578" y="169"/>
                    <a:pt x="585" y="169"/>
                  </a:cubicBezTo>
                  <a:cubicBezTo>
                    <a:pt x="599" y="166"/>
                    <a:pt x="611" y="163"/>
                    <a:pt x="623" y="160"/>
                  </a:cubicBezTo>
                  <a:cubicBezTo>
                    <a:pt x="645" y="154"/>
                    <a:pt x="660" y="135"/>
                    <a:pt x="660" y="112"/>
                  </a:cubicBezTo>
                  <a:cubicBezTo>
                    <a:pt x="660" y="89"/>
                    <a:pt x="645" y="70"/>
                    <a:pt x="623" y="64"/>
                  </a:cubicBezTo>
                  <a:cubicBezTo>
                    <a:pt x="614" y="59"/>
                    <a:pt x="603" y="56"/>
                    <a:pt x="594" y="53"/>
                  </a:cubicBezTo>
                  <a:cubicBezTo>
                    <a:pt x="578" y="49"/>
                    <a:pt x="563" y="47"/>
                    <a:pt x="548" y="47"/>
                  </a:cubicBezTo>
                  <a:lnTo>
                    <a:pt x="480" y="39"/>
                  </a:lnTo>
                  <a:lnTo>
                    <a:pt x="413" y="33"/>
                  </a:lnTo>
                  <a:lnTo>
                    <a:pt x="381" y="28"/>
                  </a:lnTo>
                  <a:cubicBezTo>
                    <a:pt x="374" y="27"/>
                    <a:pt x="368" y="27"/>
                    <a:pt x="362" y="26"/>
                  </a:cubicBezTo>
                  <a:lnTo>
                    <a:pt x="362" y="26"/>
                  </a:lnTo>
                  <a:cubicBezTo>
                    <a:pt x="365" y="26"/>
                    <a:pt x="366" y="27"/>
                    <a:pt x="366" y="27"/>
                  </a:cubicBezTo>
                  <a:cubicBezTo>
                    <a:pt x="366" y="27"/>
                    <a:pt x="360" y="26"/>
                    <a:pt x="357" y="25"/>
                  </a:cubicBezTo>
                  <a:cubicBezTo>
                    <a:pt x="309" y="18"/>
                    <a:pt x="260" y="12"/>
                    <a:pt x="211" y="11"/>
                  </a:cubicBezTo>
                  <a:lnTo>
                    <a:pt x="74" y="1"/>
                  </a:lnTo>
                  <a:cubicBezTo>
                    <a:pt x="72" y="1"/>
                    <a:pt x="71" y="1"/>
                    <a:pt x="70"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4" name="Google Shape;1677;p41">
              <a:extLst>
                <a:ext uri="{FF2B5EF4-FFF2-40B4-BE49-F238E27FC236}">
                  <a16:creationId xmlns:a16="http://schemas.microsoft.com/office/drawing/2014/main" id="{A737D66F-B3D7-4377-AB03-D16AF5C443A6}"/>
                </a:ext>
              </a:extLst>
            </p:cNvPr>
            <p:cNvSpPr/>
            <p:nvPr/>
          </p:nvSpPr>
          <p:spPr>
            <a:xfrm>
              <a:off x="3720850" y="5152825"/>
              <a:ext cx="30775" cy="11200"/>
            </a:xfrm>
            <a:custGeom>
              <a:avLst/>
              <a:gdLst/>
              <a:ahLst/>
              <a:cxnLst/>
              <a:rect l="l" t="t" r="r" b="b"/>
              <a:pathLst>
                <a:path w="1231" h="448" extrusionOk="0">
                  <a:moveTo>
                    <a:pt x="1127" y="1"/>
                  </a:moveTo>
                  <a:cubicBezTo>
                    <a:pt x="1067" y="1"/>
                    <a:pt x="1007" y="15"/>
                    <a:pt x="948" y="28"/>
                  </a:cubicBezTo>
                  <a:cubicBezTo>
                    <a:pt x="873" y="43"/>
                    <a:pt x="797" y="59"/>
                    <a:pt x="724" y="82"/>
                  </a:cubicBezTo>
                  <a:cubicBezTo>
                    <a:pt x="577" y="126"/>
                    <a:pt x="433" y="175"/>
                    <a:pt x="290" y="229"/>
                  </a:cubicBezTo>
                  <a:cubicBezTo>
                    <a:pt x="205" y="262"/>
                    <a:pt x="120" y="295"/>
                    <a:pt x="37" y="332"/>
                  </a:cubicBezTo>
                  <a:cubicBezTo>
                    <a:pt x="9" y="344"/>
                    <a:pt x="0" y="384"/>
                    <a:pt x="11" y="409"/>
                  </a:cubicBezTo>
                  <a:cubicBezTo>
                    <a:pt x="20" y="430"/>
                    <a:pt x="44" y="448"/>
                    <a:pt x="68" y="448"/>
                  </a:cubicBezTo>
                  <a:cubicBezTo>
                    <a:pt x="74" y="448"/>
                    <a:pt x="79" y="447"/>
                    <a:pt x="85" y="445"/>
                  </a:cubicBezTo>
                  <a:cubicBezTo>
                    <a:pt x="227" y="391"/>
                    <a:pt x="371" y="343"/>
                    <a:pt x="517" y="300"/>
                  </a:cubicBezTo>
                  <a:cubicBezTo>
                    <a:pt x="591" y="278"/>
                    <a:pt x="663" y="258"/>
                    <a:pt x="737" y="239"/>
                  </a:cubicBezTo>
                  <a:cubicBezTo>
                    <a:pt x="811" y="221"/>
                    <a:pt x="885" y="199"/>
                    <a:pt x="958" y="180"/>
                  </a:cubicBezTo>
                  <a:cubicBezTo>
                    <a:pt x="999" y="170"/>
                    <a:pt x="1039" y="160"/>
                    <a:pt x="1079" y="150"/>
                  </a:cubicBezTo>
                  <a:cubicBezTo>
                    <a:pt x="1103" y="141"/>
                    <a:pt x="1125" y="133"/>
                    <a:pt x="1147" y="122"/>
                  </a:cubicBezTo>
                  <a:lnTo>
                    <a:pt x="1153" y="120"/>
                  </a:lnTo>
                  <a:lnTo>
                    <a:pt x="1170" y="113"/>
                  </a:lnTo>
                  <a:cubicBezTo>
                    <a:pt x="1182" y="108"/>
                    <a:pt x="1195" y="100"/>
                    <a:pt x="1205" y="93"/>
                  </a:cubicBezTo>
                  <a:cubicBezTo>
                    <a:pt x="1221" y="83"/>
                    <a:pt x="1231" y="64"/>
                    <a:pt x="1228" y="47"/>
                  </a:cubicBezTo>
                  <a:cubicBezTo>
                    <a:pt x="1225" y="28"/>
                    <a:pt x="1213" y="13"/>
                    <a:pt x="1195" y="8"/>
                  </a:cubicBezTo>
                  <a:cubicBezTo>
                    <a:pt x="1172" y="3"/>
                    <a:pt x="1150" y="1"/>
                    <a:pt x="1127"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5" name="Google Shape;1678;p41">
              <a:extLst>
                <a:ext uri="{FF2B5EF4-FFF2-40B4-BE49-F238E27FC236}">
                  <a16:creationId xmlns:a16="http://schemas.microsoft.com/office/drawing/2014/main" id="{1EAD9200-C791-4EF4-A56D-42F121443D97}"/>
                </a:ext>
              </a:extLst>
            </p:cNvPr>
            <p:cNvSpPr/>
            <p:nvPr/>
          </p:nvSpPr>
          <p:spPr>
            <a:xfrm>
              <a:off x="3741150" y="5137850"/>
              <a:ext cx="17150" cy="6150"/>
            </a:xfrm>
            <a:custGeom>
              <a:avLst/>
              <a:gdLst/>
              <a:ahLst/>
              <a:cxnLst/>
              <a:rect l="l" t="t" r="r" b="b"/>
              <a:pathLst>
                <a:path w="686" h="246" extrusionOk="0">
                  <a:moveTo>
                    <a:pt x="486" y="0"/>
                  </a:moveTo>
                  <a:cubicBezTo>
                    <a:pt x="435" y="0"/>
                    <a:pt x="382" y="5"/>
                    <a:pt x="330" y="14"/>
                  </a:cubicBezTo>
                  <a:cubicBezTo>
                    <a:pt x="231" y="29"/>
                    <a:pt x="134" y="56"/>
                    <a:pt x="42" y="97"/>
                  </a:cubicBezTo>
                  <a:cubicBezTo>
                    <a:pt x="24" y="108"/>
                    <a:pt x="11" y="125"/>
                    <a:pt x="5" y="145"/>
                  </a:cubicBezTo>
                  <a:cubicBezTo>
                    <a:pt x="0" y="166"/>
                    <a:pt x="2" y="188"/>
                    <a:pt x="13" y="207"/>
                  </a:cubicBezTo>
                  <a:cubicBezTo>
                    <a:pt x="24" y="225"/>
                    <a:pt x="41" y="238"/>
                    <a:pt x="61" y="244"/>
                  </a:cubicBezTo>
                  <a:cubicBezTo>
                    <a:pt x="67" y="245"/>
                    <a:pt x="74" y="246"/>
                    <a:pt x="80" y="246"/>
                  </a:cubicBezTo>
                  <a:cubicBezTo>
                    <a:pt x="95" y="246"/>
                    <a:pt x="110" y="242"/>
                    <a:pt x="123" y="235"/>
                  </a:cubicBezTo>
                  <a:lnTo>
                    <a:pt x="123" y="235"/>
                  </a:lnTo>
                  <a:lnTo>
                    <a:pt x="123" y="235"/>
                  </a:lnTo>
                  <a:cubicBezTo>
                    <a:pt x="125" y="234"/>
                    <a:pt x="126" y="234"/>
                    <a:pt x="127" y="233"/>
                  </a:cubicBezTo>
                  <a:lnTo>
                    <a:pt x="144" y="227"/>
                  </a:lnTo>
                  <a:cubicBezTo>
                    <a:pt x="154" y="223"/>
                    <a:pt x="165" y="220"/>
                    <a:pt x="175" y="215"/>
                  </a:cubicBezTo>
                  <a:cubicBezTo>
                    <a:pt x="196" y="208"/>
                    <a:pt x="217" y="202"/>
                    <a:pt x="238" y="196"/>
                  </a:cubicBezTo>
                  <a:cubicBezTo>
                    <a:pt x="282" y="184"/>
                    <a:pt x="326" y="174"/>
                    <a:pt x="370" y="167"/>
                  </a:cubicBezTo>
                  <a:lnTo>
                    <a:pt x="385" y="165"/>
                  </a:lnTo>
                  <a:lnTo>
                    <a:pt x="393" y="164"/>
                  </a:lnTo>
                  <a:lnTo>
                    <a:pt x="388" y="164"/>
                  </a:lnTo>
                  <a:cubicBezTo>
                    <a:pt x="399" y="163"/>
                    <a:pt x="409" y="162"/>
                    <a:pt x="421" y="161"/>
                  </a:cubicBezTo>
                  <a:cubicBezTo>
                    <a:pt x="443" y="158"/>
                    <a:pt x="465" y="157"/>
                    <a:pt x="486" y="155"/>
                  </a:cubicBezTo>
                  <a:cubicBezTo>
                    <a:pt x="503" y="154"/>
                    <a:pt x="520" y="151"/>
                    <a:pt x="536" y="148"/>
                  </a:cubicBezTo>
                  <a:lnTo>
                    <a:pt x="550" y="146"/>
                  </a:lnTo>
                  <a:cubicBezTo>
                    <a:pt x="554" y="145"/>
                    <a:pt x="557" y="145"/>
                    <a:pt x="557" y="145"/>
                  </a:cubicBezTo>
                  <a:cubicBezTo>
                    <a:pt x="558" y="145"/>
                    <a:pt x="557" y="145"/>
                    <a:pt x="553" y="146"/>
                  </a:cubicBezTo>
                  <a:cubicBezTo>
                    <a:pt x="580" y="144"/>
                    <a:pt x="606" y="138"/>
                    <a:pt x="633" y="132"/>
                  </a:cubicBezTo>
                  <a:cubicBezTo>
                    <a:pt x="672" y="120"/>
                    <a:pt x="685" y="59"/>
                    <a:pt x="644" y="39"/>
                  </a:cubicBezTo>
                  <a:cubicBezTo>
                    <a:pt x="621" y="27"/>
                    <a:pt x="596" y="18"/>
                    <a:pt x="571" y="14"/>
                  </a:cubicBezTo>
                  <a:cubicBezTo>
                    <a:pt x="543" y="7"/>
                    <a:pt x="515" y="2"/>
                    <a:pt x="486"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6" name="Google Shape;1679;p41">
              <a:extLst>
                <a:ext uri="{FF2B5EF4-FFF2-40B4-BE49-F238E27FC236}">
                  <a16:creationId xmlns:a16="http://schemas.microsoft.com/office/drawing/2014/main" id="{49574335-CE0D-4EBE-8BC3-E8B4B87228E5}"/>
                </a:ext>
              </a:extLst>
            </p:cNvPr>
            <p:cNvSpPr/>
            <p:nvPr/>
          </p:nvSpPr>
          <p:spPr>
            <a:xfrm>
              <a:off x="3341400" y="5300500"/>
              <a:ext cx="17575" cy="18500"/>
            </a:xfrm>
            <a:custGeom>
              <a:avLst/>
              <a:gdLst/>
              <a:ahLst/>
              <a:cxnLst/>
              <a:rect l="l" t="t" r="r" b="b"/>
              <a:pathLst>
                <a:path w="703" h="740" extrusionOk="0">
                  <a:moveTo>
                    <a:pt x="643" y="0"/>
                  </a:moveTo>
                  <a:cubicBezTo>
                    <a:pt x="634" y="0"/>
                    <a:pt x="625" y="2"/>
                    <a:pt x="616" y="7"/>
                  </a:cubicBezTo>
                  <a:cubicBezTo>
                    <a:pt x="602" y="12"/>
                    <a:pt x="590" y="20"/>
                    <a:pt x="578" y="28"/>
                  </a:cubicBezTo>
                  <a:cubicBezTo>
                    <a:pt x="564" y="37"/>
                    <a:pt x="554" y="49"/>
                    <a:pt x="541" y="60"/>
                  </a:cubicBezTo>
                  <a:cubicBezTo>
                    <a:pt x="520" y="79"/>
                    <a:pt x="499" y="98"/>
                    <a:pt x="478" y="117"/>
                  </a:cubicBezTo>
                  <a:cubicBezTo>
                    <a:pt x="438" y="154"/>
                    <a:pt x="398" y="192"/>
                    <a:pt x="360" y="231"/>
                  </a:cubicBezTo>
                  <a:cubicBezTo>
                    <a:pt x="283" y="312"/>
                    <a:pt x="209" y="394"/>
                    <a:pt x="138" y="479"/>
                  </a:cubicBezTo>
                  <a:cubicBezTo>
                    <a:pt x="97" y="528"/>
                    <a:pt x="58" y="576"/>
                    <a:pt x="19" y="626"/>
                  </a:cubicBezTo>
                  <a:cubicBezTo>
                    <a:pt x="8" y="638"/>
                    <a:pt x="0" y="655"/>
                    <a:pt x="0" y="673"/>
                  </a:cubicBezTo>
                  <a:cubicBezTo>
                    <a:pt x="0" y="691"/>
                    <a:pt x="7" y="708"/>
                    <a:pt x="19" y="721"/>
                  </a:cubicBezTo>
                  <a:cubicBezTo>
                    <a:pt x="32" y="732"/>
                    <a:pt x="51" y="740"/>
                    <a:pt x="70" y="740"/>
                  </a:cubicBezTo>
                  <a:cubicBezTo>
                    <a:pt x="86" y="740"/>
                    <a:pt x="102" y="734"/>
                    <a:pt x="113" y="721"/>
                  </a:cubicBezTo>
                  <a:lnTo>
                    <a:pt x="113" y="720"/>
                  </a:lnTo>
                  <a:cubicBezTo>
                    <a:pt x="253" y="548"/>
                    <a:pt x="402" y="383"/>
                    <a:pt x="559" y="227"/>
                  </a:cubicBezTo>
                  <a:cubicBezTo>
                    <a:pt x="580" y="205"/>
                    <a:pt x="601" y="184"/>
                    <a:pt x="623" y="163"/>
                  </a:cubicBezTo>
                  <a:cubicBezTo>
                    <a:pt x="635" y="151"/>
                    <a:pt x="647" y="141"/>
                    <a:pt x="658" y="128"/>
                  </a:cubicBezTo>
                  <a:cubicBezTo>
                    <a:pt x="671" y="114"/>
                    <a:pt x="681" y="99"/>
                    <a:pt x="691" y="82"/>
                  </a:cubicBezTo>
                  <a:cubicBezTo>
                    <a:pt x="702" y="60"/>
                    <a:pt x="699" y="33"/>
                    <a:pt x="682" y="15"/>
                  </a:cubicBezTo>
                  <a:cubicBezTo>
                    <a:pt x="671" y="6"/>
                    <a:pt x="657" y="0"/>
                    <a:pt x="643"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7" name="Google Shape;1680;p41">
              <a:extLst>
                <a:ext uri="{FF2B5EF4-FFF2-40B4-BE49-F238E27FC236}">
                  <a16:creationId xmlns:a16="http://schemas.microsoft.com/office/drawing/2014/main" id="{A8B95BF9-16B1-4F70-9EA3-873829960AE8}"/>
                </a:ext>
              </a:extLst>
            </p:cNvPr>
            <p:cNvSpPr/>
            <p:nvPr/>
          </p:nvSpPr>
          <p:spPr>
            <a:xfrm>
              <a:off x="3354375" y="5306350"/>
              <a:ext cx="13125" cy="10825"/>
            </a:xfrm>
            <a:custGeom>
              <a:avLst/>
              <a:gdLst/>
              <a:ahLst/>
              <a:cxnLst/>
              <a:rect l="l" t="t" r="r" b="b"/>
              <a:pathLst>
                <a:path w="525" h="433" extrusionOk="0">
                  <a:moveTo>
                    <a:pt x="459" y="0"/>
                  </a:moveTo>
                  <a:cubicBezTo>
                    <a:pt x="458" y="0"/>
                    <a:pt x="456" y="0"/>
                    <a:pt x="454" y="1"/>
                  </a:cubicBezTo>
                  <a:cubicBezTo>
                    <a:pt x="439" y="3"/>
                    <a:pt x="424" y="4"/>
                    <a:pt x="410" y="6"/>
                  </a:cubicBezTo>
                  <a:cubicBezTo>
                    <a:pt x="395" y="9"/>
                    <a:pt x="381" y="13"/>
                    <a:pt x="368" y="21"/>
                  </a:cubicBezTo>
                  <a:cubicBezTo>
                    <a:pt x="349" y="29"/>
                    <a:pt x="330" y="39"/>
                    <a:pt x="312" y="49"/>
                  </a:cubicBezTo>
                  <a:cubicBezTo>
                    <a:pt x="276" y="70"/>
                    <a:pt x="243" y="93"/>
                    <a:pt x="209" y="119"/>
                  </a:cubicBezTo>
                  <a:cubicBezTo>
                    <a:pt x="136" y="175"/>
                    <a:pt x="70" y="241"/>
                    <a:pt x="14" y="315"/>
                  </a:cubicBezTo>
                  <a:cubicBezTo>
                    <a:pt x="3" y="333"/>
                    <a:pt x="0" y="355"/>
                    <a:pt x="5" y="375"/>
                  </a:cubicBezTo>
                  <a:cubicBezTo>
                    <a:pt x="11" y="391"/>
                    <a:pt x="20" y="405"/>
                    <a:pt x="34" y="416"/>
                  </a:cubicBezTo>
                  <a:cubicBezTo>
                    <a:pt x="47" y="426"/>
                    <a:pt x="66" y="432"/>
                    <a:pt x="85" y="432"/>
                  </a:cubicBezTo>
                  <a:cubicBezTo>
                    <a:pt x="105" y="432"/>
                    <a:pt x="124" y="425"/>
                    <a:pt x="136" y="410"/>
                  </a:cubicBezTo>
                  <a:cubicBezTo>
                    <a:pt x="160" y="378"/>
                    <a:pt x="187" y="349"/>
                    <a:pt x="215" y="320"/>
                  </a:cubicBezTo>
                  <a:cubicBezTo>
                    <a:pt x="229" y="306"/>
                    <a:pt x="244" y="293"/>
                    <a:pt x="258" y="280"/>
                  </a:cubicBezTo>
                  <a:cubicBezTo>
                    <a:pt x="266" y="273"/>
                    <a:pt x="274" y="266"/>
                    <a:pt x="282" y="260"/>
                  </a:cubicBezTo>
                  <a:lnTo>
                    <a:pt x="292" y="252"/>
                  </a:lnTo>
                  <a:cubicBezTo>
                    <a:pt x="293" y="251"/>
                    <a:pt x="294" y="250"/>
                    <a:pt x="295" y="249"/>
                  </a:cubicBezTo>
                  <a:lnTo>
                    <a:pt x="295" y="249"/>
                  </a:lnTo>
                  <a:cubicBezTo>
                    <a:pt x="309" y="237"/>
                    <a:pt x="326" y="226"/>
                    <a:pt x="342" y="217"/>
                  </a:cubicBezTo>
                  <a:cubicBezTo>
                    <a:pt x="358" y="205"/>
                    <a:pt x="375" y="195"/>
                    <a:pt x="392" y="185"/>
                  </a:cubicBezTo>
                  <a:cubicBezTo>
                    <a:pt x="409" y="175"/>
                    <a:pt x="425" y="166"/>
                    <a:pt x="442" y="158"/>
                  </a:cubicBezTo>
                  <a:cubicBezTo>
                    <a:pt x="463" y="145"/>
                    <a:pt x="483" y="129"/>
                    <a:pt x="501" y="112"/>
                  </a:cubicBezTo>
                  <a:cubicBezTo>
                    <a:pt x="519" y="93"/>
                    <a:pt x="524" y="65"/>
                    <a:pt x="515" y="41"/>
                  </a:cubicBezTo>
                  <a:cubicBezTo>
                    <a:pt x="506" y="21"/>
                    <a:pt x="483" y="0"/>
                    <a:pt x="459"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261" name="Google Shape;1684;p41">
            <a:extLst>
              <a:ext uri="{FF2B5EF4-FFF2-40B4-BE49-F238E27FC236}">
                <a16:creationId xmlns:a16="http://schemas.microsoft.com/office/drawing/2014/main" id="{CF353BB2-E23B-4B2C-A6DF-A6A85395B5DB}"/>
              </a:ext>
            </a:extLst>
          </p:cNvPr>
          <p:cNvGrpSpPr/>
          <p:nvPr/>
        </p:nvGrpSpPr>
        <p:grpSpPr>
          <a:xfrm>
            <a:off x="17626102" y="2223837"/>
            <a:ext cx="4660800" cy="4339649"/>
            <a:chOff x="1397250" y="668050"/>
            <a:chExt cx="553300" cy="515175"/>
          </a:xfrm>
        </p:grpSpPr>
        <p:sp>
          <p:nvSpPr>
            <p:cNvPr id="262" name="Google Shape;1685;p41">
              <a:extLst>
                <a:ext uri="{FF2B5EF4-FFF2-40B4-BE49-F238E27FC236}">
                  <a16:creationId xmlns:a16="http://schemas.microsoft.com/office/drawing/2014/main" id="{3C909ED5-962B-49FC-894D-9E2687955BF5}"/>
                </a:ext>
              </a:extLst>
            </p:cNvPr>
            <p:cNvSpPr/>
            <p:nvPr/>
          </p:nvSpPr>
          <p:spPr>
            <a:xfrm>
              <a:off x="1675000" y="1051150"/>
              <a:ext cx="24900" cy="30675"/>
            </a:xfrm>
            <a:custGeom>
              <a:avLst/>
              <a:gdLst/>
              <a:ahLst/>
              <a:cxnLst/>
              <a:rect l="l" t="t" r="r" b="b"/>
              <a:pathLst>
                <a:path w="996" h="1227" extrusionOk="0">
                  <a:moveTo>
                    <a:pt x="477" y="1"/>
                  </a:moveTo>
                  <a:lnTo>
                    <a:pt x="1" y="131"/>
                  </a:lnTo>
                  <a:lnTo>
                    <a:pt x="429" y="1226"/>
                  </a:lnTo>
                  <a:cubicBezTo>
                    <a:pt x="614" y="1136"/>
                    <a:pt x="803" y="1057"/>
                    <a:pt x="996" y="989"/>
                  </a:cubicBezTo>
                  <a:cubicBezTo>
                    <a:pt x="776" y="686"/>
                    <a:pt x="603" y="355"/>
                    <a:pt x="477"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3" name="Google Shape;1686;p41">
              <a:extLst>
                <a:ext uri="{FF2B5EF4-FFF2-40B4-BE49-F238E27FC236}">
                  <a16:creationId xmlns:a16="http://schemas.microsoft.com/office/drawing/2014/main" id="{9A0A9B82-F4A1-4D3D-A3E3-95ABF3584BE3}"/>
                </a:ext>
              </a:extLst>
            </p:cNvPr>
            <p:cNvSpPr/>
            <p:nvPr/>
          </p:nvSpPr>
          <p:spPr>
            <a:xfrm>
              <a:off x="1663650" y="1073850"/>
              <a:ext cx="44325" cy="32625"/>
            </a:xfrm>
            <a:custGeom>
              <a:avLst/>
              <a:gdLst/>
              <a:ahLst/>
              <a:cxnLst/>
              <a:rect l="l" t="t" r="r" b="b"/>
              <a:pathLst>
                <a:path w="1773" h="1305" extrusionOk="0">
                  <a:moveTo>
                    <a:pt x="1404" y="0"/>
                  </a:moveTo>
                  <a:cubicBezTo>
                    <a:pt x="1248" y="121"/>
                    <a:pt x="1052" y="193"/>
                    <a:pt x="859" y="235"/>
                  </a:cubicBezTo>
                  <a:lnTo>
                    <a:pt x="855" y="235"/>
                  </a:lnTo>
                  <a:cubicBezTo>
                    <a:pt x="916" y="501"/>
                    <a:pt x="710" y="679"/>
                    <a:pt x="483" y="806"/>
                  </a:cubicBezTo>
                  <a:cubicBezTo>
                    <a:pt x="334" y="889"/>
                    <a:pt x="125" y="962"/>
                    <a:pt x="42" y="1122"/>
                  </a:cubicBezTo>
                  <a:cubicBezTo>
                    <a:pt x="11" y="1179"/>
                    <a:pt x="0" y="1243"/>
                    <a:pt x="11" y="1305"/>
                  </a:cubicBezTo>
                  <a:lnTo>
                    <a:pt x="1773" y="676"/>
                  </a:lnTo>
                  <a:cubicBezTo>
                    <a:pt x="1757" y="591"/>
                    <a:pt x="1733" y="510"/>
                    <a:pt x="1698" y="428"/>
                  </a:cubicBezTo>
                  <a:cubicBezTo>
                    <a:pt x="1625" y="266"/>
                    <a:pt x="1489" y="149"/>
                    <a:pt x="1404"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4" name="Google Shape;1687;p41">
              <a:extLst>
                <a:ext uri="{FF2B5EF4-FFF2-40B4-BE49-F238E27FC236}">
                  <a16:creationId xmlns:a16="http://schemas.microsoft.com/office/drawing/2014/main" id="{EA253579-7318-4371-B74D-F5C06582561D}"/>
                </a:ext>
              </a:extLst>
            </p:cNvPr>
            <p:cNvSpPr/>
            <p:nvPr/>
          </p:nvSpPr>
          <p:spPr>
            <a:xfrm>
              <a:off x="1618025" y="862075"/>
              <a:ext cx="182750" cy="203825"/>
            </a:xfrm>
            <a:custGeom>
              <a:avLst/>
              <a:gdLst/>
              <a:ahLst/>
              <a:cxnLst/>
              <a:rect l="l" t="t" r="r" b="b"/>
              <a:pathLst>
                <a:path w="7310" h="8153" extrusionOk="0">
                  <a:moveTo>
                    <a:pt x="5675" y="0"/>
                  </a:moveTo>
                  <a:cubicBezTo>
                    <a:pt x="5675" y="0"/>
                    <a:pt x="2517" y="2838"/>
                    <a:pt x="1259" y="3481"/>
                  </a:cubicBezTo>
                  <a:cubicBezTo>
                    <a:pt x="0" y="4123"/>
                    <a:pt x="400" y="4874"/>
                    <a:pt x="670" y="5453"/>
                  </a:cubicBezTo>
                  <a:cubicBezTo>
                    <a:pt x="1098" y="6371"/>
                    <a:pt x="1564" y="7265"/>
                    <a:pt x="2054" y="8153"/>
                  </a:cubicBezTo>
                  <a:lnTo>
                    <a:pt x="3044" y="7643"/>
                  </a:lnTo>
                  <a:cubicBezTo>
                    <a:pt x="2917" y="7426"/>
                    <a:pt x="2671" y="6510"/>
                    <a:pt x="2598" y="6231"/>
                  </a:cubicBezTo>
                  <a:lnTo>
                    <a:pt x="2576" y="6150"/>
                  </a:lnTo>
                  <a:lnTo>
                    <a:pt x="2194" y="4632"/>
                  </a:lnTo>
                  <a:lnTo>
                    <a:pt x="6718" y="2328"/>
                  </a:lnTo>
                  <a:lnTo>
                    <a:pt x="7309" y="991"/>
                  </a:lnTo>
                  <a:lnTo>
                    <a:pt x="5675" y="0"/>
                  </a:ln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5" name="Google Shape;1688;p41">
              <a:extLst>
                <a:ext uri="{FF2B5EF4-FFF2-40B4-BE49-F238E27FC236}">
                  <a16:creationId xmlns:a16="http://schemas.microsoft.com/office/drawing/2014/main" id="{9083543A-D25E-407D-9A8B-46820225873A}"/>
                </a:ext>
              </a:extLst>
            </p:cNvPr>
            <p:cNvSpPr/>
            <p:nvPr/>
          </p:nvSpPr>
          <p:spPr>
            <a:xfrm>
              <a:off x="1615175" y="829250"/>
              <a:ext cx="16000" cy="7500"/>
            </a:xfrm>
            <a:custGeom>
              <a:avLst/>
              <a:gdLst/>
              <a:ahLst/>
              <a:cxnLst/>
              <a:rect l="l" t="t" r="r" b="b"/>
              <a:pathLst>
                <a:path w="640" h="300" extrusionOk="0">
                  <a:moveTo>
                    <a:pt x="272" y="0"/>
                  </a:moveTo>
                  <a:cubicBezTo>
                    <a:pt x="228" y="114"/>
                    <a:pt x="121" y="191"/>
                    <a:pt x="0" y="193"/>
                  </a:cubicBezTo>
                  <a:cubicBezTo>
                    <a:pt x="46" y="255"/>
                    <a:pt x="116" y="294"/>
                    <a:pt x="196" y="299"/>
                  </a:cubicBezTo>
                  <a:cubicBezTo>
                    <a:pt x="199" y="299"/>
                    <a:pt x="203" y="299"/>
                    <a:pt x="207" y="299"/>
                  </a:cubicBezTo>
                  <a:cubicBezTo>
                    <a:pt x="281" y="299"/>
                    <a:pt x="349" y="258"/>
                    <a:pt x="384" y="191"/>
                  </a:cubicBezTo>
                  <a:lnTo>
                    <a:pt x="639" y="99"/>
                  </a:lnTo>
                  <a:lnTo>
                    <a:pt x="639" y="99"/>
                  </a:lnTo>
                  <a:cubicBezTo>
                    <a:pt x="627" y="100"/>
                    <a:pt x="614" y="101"/>
                    <a:pt x="602" y="101"/>
                  </a:cubicBezTo>
                  <a:cubicBezTo>
                    <a:pt x="488" y="101"/>
                    <a:pt x="377" y="50"/>
                    <a:pt x="272"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6" name="Google Shape;1689;p41">
              <a:extLst>
                <a:ext uri="{FF2B5EF4-FFF2-40B4-BE49-F238E27FC236}">
                  <a16:creationId xmlns:a16="http://schemas.microsoft.com/office/drawing/2014/main" id="{565B9AA9-D3F0-42D6-A37E-87FD6AA9875A}"/>
                </a:ext>
              </a:extLst>
            </p:cNvPr>
            <p:cNvSpPr/>
            <p:nvPr/>
          </p:nvSpPr>
          <p:spPr>
            <a:xfrm>
              <a:off x="1615500" y="831275"/>
              <a:ext cx="23900" cy="17400"/>
            </a:xfrm>
            <a:custGeom>
              <a:avLst/>
              <a:gdLst/>
              <a:ahLst/>
              <a:cxnLst/>
              <a:rect l="l" t="t" r="r" b="b"/>
              <a:pathLst>
                <a:path w="956" h="696" extrusionOk="0">
                  <a:moveTo>
                    <a:pt x="707" y="0"/>
                  </a:moveTo>
                  <a:lnTo>
                    <a:pt x="321" y="57"/>
                  </a:lnTo>
                  <a:lnTo>
                    <a:pt x="248" y="163"/>
                  </a:lnTo>
                  <a:lnTo>
                    <a:pt x="79" y="207"/>
                  </a:lnTo>
                  <a:cubicBezTo>
                    <a:pt x="49" y="218"/>
                    <a:pt x="11" y="231"/>
                    <a:pt x="5" y="262"/>
                  </a:cubicBezTo>
                  <a:cubicBezTo>
                    <a:pt x="0" y="292"/>
                    <a:pt x="18" y="319"/>
                    <a:pt x="46" y="328"/>
                  </a:cubicBezTo>
                  <a:cubicBezTo>
                    <a:pt x="64" y="333"/>
                    <a:pt x="81" y="336"/>
                    <a:pt x="98" y="336"/>
                  </a:cubicBezTo>
                  <a:cubicBezTo>
                    <a:pt x="110" y="336"/>
                    <a:pt x="121" y="335"/>
                    <a:pt x="132" y="332"/>
                  </a:cubicBezTo>
                  <a:lnTo>
                    <a:pt x="203" y="324"/>
                  </a:lnTo>
                  <a:lnTo>
                    <a:pt x="203" y="324"/>
                  </a:lnTo>
                  <a:cubicBezTo>
                    <a:pt x="178" y="330"/>
                    <a:pt x="154" y="339"/>
                    <a:pt x="132" y="352"/>
                  </a:cubicBezTo>
                  <a:cubicBezTo>
                    <a:pt x="99" y="378"/>
                    <a:pt x="84" y="437"/>
                    <a:pt x="112" y="466"/>
                  </a:cubicBezTo>
                  <a:cubicBezTo>
                    <a:pt x="128" y="482"/>
                    <a:pt x="150" y="486"/>
                    <a:pt x="174" y="486"/>
                  </a:cubicBezTo>
                  <a:cubicBezTo>
                    <a:pt x="190" y="486"/>
                    <a:pt x="207" y="484"/>
                    <a:pt x="222" y="481"/>
                  </a:cubicBezTo>
                  <a:lnTo>
                    <a:pt x="358" y="457"/>
                  </a:lnTo>
                  <a:lnTo>
                    <a:pt x="358" y="457"/>
                  </a:lnTo>
                  <a:cubicBezTo>
                    <a:pt x="327" y="495"/>
                    <a:pt x="257" y="492"/>
                    <a:pt x="246" y="538"/>
                  </a:cubicBezTo>
                  <a:cubicBezTo>
                    <a:pt x="237" y="576"/>
                    <a:pt x="284" y="607"/>
                    <a:pt x="323" y="607"/>
                  </a:cubicBezTo>
                  <a:cubicBezTo>
                    <a:pt x="356" y="607"/>
                    <a:pt x="390" y="595"/>
                    <a:pt x="423" y="595"/>
                  </a:cubicBezTo>
                  <a:cubicBezTo>
                    <a:pt x="428" y="595"/>
                    <a:pt x="433" y="595"/>
                    <a:pt x="437" y="596"/>
                  </a:cubicBezTo>
                  <a:cubicBezTo>
                    <a:pt x="411" y="604"/>
                    <a:pt x="378" y="622"/>
                    <a:pt x="378" y="653"/>
                  </a:cubicBezTo>
                  <a:cubicBezTo>
                    <a:pt x="380" y="672"/>
                    <a:pt x="396" y="690"/>
                    <a:pt x="415" y="694"/>
                  </a:cubicBezTo>
                  <a:cubicBezTo>
                    <a:pt x="423" y="695"/>
                    <a:pt x="430" y="696"/>
                    <a:pt x="438" y="696"/>
                  </a:cubicBezTo>
                  <a:cubicBezTo>
                    <a:pt x="451" y="696"/>
                    <a:pt x="464" y="694"/>
                    <a:pt x="477" y="690"/>
                  </a:cubicBezTo>
                  <a:cubicBezTo>
                    <a:pt x="635" y="655"/>
                    <a:pt x="784" y="578"/>
                    <a:pt x="909" y="470"/>
                  </a:cubicBezTo>
                  <a:cubicBezTo>
                    <a:pt x="925" y="459"/>
                    <a:pt x="938" y="442"/>
                    <a:pt x="947" y="424"/>
                  </a:cubicBezTo>
                  <a:cubicBezTo>
                    <a:pt x="951" y="411"/>
                    <a:pt x="953" y="396"/>
                    <a:pt x="953" y="380"/>
                  </a:cubicBezTo>
                  <a:cubicBezTo>
                    <a:pt x="956" y="262"/>
                    <a:pt x="707" y="0"/>
                    <a:pt x="707"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7" name="Google Shape;1690;p41">
              <a:extLst>
                <a:ext uri="{FF2B5EF4-FFF2-40B4-BE49-F238E27FC236}">
                  <a16:creationId xmlns:a16="http://schemas.microsoft.com/office/drawing/2014/main" id="{78CEA694-D573-4327-AEF2-2CC9CB8CC58A}"/>
                </a:ext>
              </a:extLst>
            </p:cNvPr>
            <p:cNvSpPr/>
            <p:nvPr/>
          </p:nvSpPr>
          <p:spPr>
            <a:xfrm>
              <a:off x="1625650" y="835675"/>
              <a:ext cx="9975" cy="10500"/>
            </a:xfrm>
            <a:custGeom>
              <a:avLst/>
              <a:gdLst/>
              <a:ahLst/>
              <a:cxnLst/>
              <a:rect l="l" t="t" r="r" b="b"/>
              <a:pathLst>
                <a:path w="399" h="420" extrusionOk="0">
                  <a:moveTo>
                    <a:pt x="175" y="363"/>
                  </a:moveTo>
                  <a:cubicBezTo>
                    <a:pt x="171" y="365"/>
                    <a:pt x="168" y="367"/>
                    <a:pt x="165" y="369"/>
                  </a:cubicBezTo>
                  <a:cubicBezTo>
                    <a:pt x="168" y="367"/>
                    <a:pt x="171" y="365"/>
                    <a:pt x="175" y="363"/>
                  </a:cubicBezTo>
                  <a:close/>
                  <a:moveTo>
                    <a:pt x="86" y="0"/>
                  </a:moveTo>
                  <a:lnTo>
                    <a:pt x="86" y="0"/>
                  </a:lnTo>
                  <a:cubicBezTo>
                    <a:pt x="93" y="4"/>
                    <a:pt x="99" y="13"/>
                    <a:pt x="102" y="22"/>
                  </a:cubicBezTo>
                  <a:cubicBezTo>
                    <a:pt x="121" y="95"/>
                    <a:pt x="1" y="114"/>
                    <a:pt x="1" y="114"/>
                  </a:cubicBezTo>
                  <a:cubicBezTo>
                    <a:pt x="1" y="114"/>
                    <a:pt x="59" y="105"/>
                    <a:pt x="114" y="105"/>
                  </a:cubicBezTo>
                  <a:cubicBezTo>
                    <a:pt x="158" y="105"/>
                    <a:pt x="201" y="111"/>
                    <a:pt x="207" y="134"/>
                  </a:cubicBezTo>
                  <a:cubicBezTo>
                    <a:pt x="220" y="187"/>
                    <a:pt x="86" y="233"/>
                    <a:pt x="86" y="233"/>
                  </a:cubicBezTo>
                  <a:cubicBezTo>
                    <a:pt x="86" y="233"/>
                    <a:pt x="105" y="231"/>
                    <a:pt x="129" y="231"/>
                  </a:cubicBezTo>
                  <a:cubicBezTo>
                    <a:pt x="172" y="231"/>
                    <a:pt x="233" y="236"/>
                    <a:pt x="244" y="266"/>
                  </a:cubicBezTo>
                  <a:cubicBezTo>
                    <a:pt x="258" y="303"/>
                    <a:pt x="203" y="345"/>
                    <a:pt x="175" y="363"/>
                  </a:cubicBezTo>
                  <a:lnTo>
                    <a:pt x="175" y="363"/>
                  </a:lnTo>
                  <a:cubicBezTo>
                    <a:pt x="193" y="352"/>
                    <a:pt x="224" y="337"/>
                    <a:pt x="244" y="337"/>
                  </a:cubicBezTo>
                  <a:cubicBezTo>
                    <a:pt x="251" y="337"/>
                    <a:pt x="256" y="338"/>
                    <a:pt x="260" y="343"/>
                  </a:cubicBezTo>
                  <a:cubicBezTo>
                    <a:pt x="277" y="365"/>
                    <a:pt x="222" y="420"/>
                    <a:pt x="222" y="420"/>
                  </a:cubicBezTo>
                  <a:cubicBezTo>
                    <a:pt x="222" y="420"/>
                    <a:pt x="398" y="297"/>
                    <a:pt x="356" y="163"/>
                  </a:cubicBezTo>
                  <a:cubicBezTo>
                    <a:pt x="339" y="103"/>
                    <a:pt x="260" y="53"/>
                    <a:pt x="176" y="15"/>
                  </a:cubicBezTo>
                  <a:cubicBezTo>
                    <a:pt x="146" y="11"/>
                    <a:pt x="115" y="7"/>
                    <a:pt x="86"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8" name="Google Shape;1691;p41">
              <a:extLst>
                <a:ext uri="{FF2B5EF4-FFF2-40B4-BE49-F238E27FC236}">
                  <a16:creationId xmlns:a16="http://schemas.microsoft.com/office/drawing/2014/main" id="{65D8D100-6014-4644-8CAC-3CF0E8D8AF40}"/>
                </a:ext>
              </a:extLst>
            </p:cNvPr>
            <p:cNvSpPr/>
            <p:nvPr/>
          </p:nvSpPr>
          <p:spPr>
            <a:xfrm>
              <a:off x="1621600" y="833150"/>
              <a:ext cx="5125" cy="2325"/>
            </a:xfrm>
            <a:custGeom>
              <a:avLst/>
              <a:gdLst/>
              <a:ahLst/>
              <a:cxnLst/>
              <a:rect l="l" t="t" r="r" b="b"/>
              <a:pathLst>
                <a:path w="205" h="93" extrusionOk="0">
                  <a:moveTo>
                    <a:pt x="55" y="0"/>
                  </a:moveTo>
                  <a:cubicBezTo>
                    <a:pt x="55" y="0"/>
                    <a:pt x="2" y="86"/>
                    <a:pt x="0" y="92"/>
                  </a:cubicBezTo>
                  <a:cubicBezTo>
                    <a:pt x="0" y="92"/>
                    <a:pt x="204" y="86"/>
                    <a:pt x="147" y="68"/>
                  </a:cubicBezTo>
                  <a:cubicBezTo>
                    <a:pt x="110" y="57"/>
                    <a:pt x="77" y="31"/>
                    <a:pt x="55"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9" name="Google Shape;1692;p41">
              <a:extLst>
                <a:ext uri="{FF2B5EF4-FFF2-40B4-BE49-F238E27FC236}">
                  <a16:creationId xmlns:a16="http://schemas.microsoft.com/office/drawing/2014/main" id="{84100F17-FC42-47A0-BF87-69CFB4B63443}"/>
                </a:ext>
              </a:extLst>
            </p:cNvPr>
            <p:cNvSpPr/>
            <p:nvPr/>
          </p:nvSpPr>
          <p:spPr>
            <a:xfrm>
              <a:off x="1633225" y="831275"/>
              <a:ext cx="17500" cy="15275"/>
            </a:xfrm>
            <a:custGeom>
              <a:avLst/>
              <a:gdLst/>
              <a:ahLst/>
              <a:cxnLst/>
              <a:rect l="l" t="t" r="r" b="b"/>
              <a:pathLst>
                <a:path w="700" h="611" extrusionOk="0">
                  <a:moveTo>
                    <a:pt x="18" y="1"/>
                  </a:moveTo>
                  <a:cubicBezTo>
                    <a:pt x="11" y="1"/>
                    <a:pt x="6" y="1"/>
                    <a:pt x="1" y="3"/>
                  </a:cubicBezTo>
                  <a:lnTo>
                    <a:pt x="137" y="418"/>
                  </a:lnTo>
                  <a:lnTo>
                    <a:pt x="512" y="611"/>
                  </a:lnTo>
                  <a:lnTo>
                    <a:pt x="699" y="266"/>
                  </a:lnTo>
                  <a:cubicBezTo>
                    <a:pt x="699" y="266"/>
                    <a:pt x="165" y="1"/>
                    <a:pt x="18"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0" name="Google Shape;1693;p41">
              <a:extLst>
                <a:ext uri="{FF2B5EF4-FFF2-40B4-BE49-F238E27FC236}">
                  <a16:creationId xmlns:a16="http://schemas.microsoft.com/office/drawing/2014/main" id="{8B9460B8-F4A8-4314-976E-F6F8646F9F8B}"/>
                </a:ext>
              </a:extLst>
            </p:cNvPr>
            <p:cNvSpPr/>
            <p:nvPr/>
          </p:nvSpPr>
          <p:spPr>
            <a:xfrm>
              <a:off x="1637225" y="748450"/>
              <a:ext cx="129275" cy="128600"/>
            </a:xfrm>
            <a:custGeom>
              <a:avLst/>
              <a:gdLst/>
              <a:ahLst/>
              <a:cxnLst/>
              <a:rect l="l" t="t" r="r" b="b"/>
              <a:pathLst>
                <a:path w="5171" h="5144" extrusionOk="0">
                  <a:moveTo>
                    <a:pt x="4639" y="1"/>
                  </a:moveTo>
                  <a:cubicBezTo>
                    <a:pt x="4162" y="1"/>
                    <a:pt x="3526" y="1455"/>
                    <a:pt x="3526" y="1455"/>
                  </a:cubicBezTo>
                  <a:cubicBezTo>
                    <a:pt x="3093" y="2246"/>
                    <a:pt x="2726" y="3070"/>
                    <a:pt x="2423" y="3917"/>
                  </a:cubicBezTo>
                  <a:lnTo>
                    <a:pt x="502" y="3410"/>
                  </a:lnTo>
                  <a:cubicBezTo>
                    <a:pt x="487" y="3403"/>
                    <a:pt x="472" y="3400"/>
                    <a:pt x="457" y="3400"/>
                  </a:cubicBezTo>
                  <a:cubicBezTo>
                    <a:pt x="420" y="3400"/>
                    <a:pt x="385" y="3420"/>
                    <a:pt x="368" y="3456"/>
                  </a:cubicBezTo>
                  <a:lnTo>
                    <a:pt x="19" y="3902"/>
                  </a:lnTo>
                  <a:cubicBezTo>
                    <a:pt x="8" y="3913"/>
                    <a:pt x="1" y="3928"/>
                    <a:pt x="1" y="3944"/>
                  </a:cubicBezTo>
                  <a:cubicBezTo>
                    <a:pt x="5" y="3959"/>
                    <a:pt x="14" y="3972"/>
                    <a:pt x="27" y="3981"/>
                  </a:cubicBezTo>
                  <a:lnTo>
                    <a:pt x="642" y="4442"/>
                  </a:lnTo>
                  <a:cubicBezTo>
                    <a:pt x="820" y="4576"/>
                    <a:pt x="998" y="4710"/>
                    <a:pt x="1191" y="4820"/>
                  </a:cubicBezTo>
                  <a:cubicBezTo>
                    <a:pt x="1575" y="5033"/>
                    <a:pt x="2005" y="5143"/>
                    <a:pt x="2440" y="5143"/>
                  </a:cubicBezTo>
                  <a:cubicBezTo>
                    <a:pt x="2582" y="5143"/>
                    <a:pt x="2725" y="5131"/>
                    <a:pt x="2867" y="5108"/>
                  </a:cubicBezTo>
                  <a:cubicBezTo>
                    <a:pt x="3267" y="5040"/>
                    <a:pt x="3642" y="4877"/>
                    <a:pt x="4011" y="4710"/>
                  </a:cubicBezTo>
                  <a:cubicBezTo>
                    <a:pt x="4281" y="4589"/>
                    <a:pt x="4556" y="4462"/>
                    <a:pt x="4775" y="4264"/>
                  </a:cubicBezTo>
                  <a:cubicBezTo>
                    <a:pt x="4997" y="4069"/>
                    <a:pt x="5162" y="3788"/>
                    <a:pt x="5153" y="3493"/>
                  </a:cubicBezTo>
                  <a:cubicBezTo>
                    <a:pt x="5153" y="3493"/>
                    <a:pt x="5171" y="114"/>
                    <a:pt x="4688" y="6"/>
                  </a:cubicBezTo>
                  <a:cubicBezTo>
                    <a:pt x="4672" y="2"/>
                    <a:pt x="4655" y="1"/>
                    <a:pt x="4639"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1" name="Google Shape;1694;p41">
              <a:extLst>
                <a:ext uri="{FF2B5EF4-FFF2-40B4-BE49-F238E27FC236}">
                  <a16:creationId xmlns:a16="http://schemas.microsoft.com/office/drawing/2014/main" id="{DE3629EE-F24B-424E-B976-498B7EC37285}"/>
                </a:ext>
              </a:extLst>
            </p:cNvPr>
            <p:cNvSpPr/>
            <p:nvPr/>
          </p:nvSpPr>
          <p:spPr>
            <a:xfrm>
              <a:off x="1647950" y="838500"/>
              <a:ext cx="14050" cy="17525"/>
            </a:xfrm>
            <a:custGeom>
              <a:avLst/>
              <a:gdLst/>
              <a:ahLst/>
              <a:cxnLst/>
              <a:rect l="l" t="t" r="r" b="b"/>
              <a:pathLst>
                <a:path w="562" h="701" extrusionOk="0">
                  <a:moveTo>
                    <a:pt x="521" y="0"/>
                  </a:moveTo>
                  <a:cubicBezTo>
                    <a:pt x="518" y="0"/>
                    <a:pt x="515" y="1"/>
                    <a:pt x="512" y="1"/>
                  </a:cubicBezTo>
                  <a:cubicBezTo>
                    <a:pt x="406" y="32"/>
                    <a:pt x="349" y="155"/>
                    <a:pt x="303" y="245"/>
                  </a:cubicBezTo>
                  <a:cubicBezTo>
                    <a:pt x="253" y="344"/>
                    <a:pt x="189" y="434"/>
                    <a:pt x="112" y="513"/>
                  </a:cubicBezTo>
                  <a:cubicBezTo>
                    <a:pt x="77" y="550"/>
                    <a:pt x="0" y="603"/>
                    <a:pt x="22" y="665"/>
                  </a:cubicBezTo>
                  <a:cubicBezTo>
                    <a:pt x="32" y="688"/>
                    <a:pt x="55" y="700"/>
                    <a:pt x="78" y="700"/>
                  </a:cubicBezTo>
                  <a:cubicBezTo>
                    <a:pt x="81" y="700"/>
                    <a:pt x="85" y="700"/>
                    <a:pt x="88" y="700"/>
                  </a:cubicBezTo>
                  <a:cubicBezTo>
                    <a:pt x="125" y="697"/>
                    <a:pt x="154" y="671"/>
                    <a:pt x="182" y="647"/>
                  </a:cubicBezTo>
                  <a:cubicBezTo>
                    <a:pt x="268" y="570"/>
                    <a:pt x="341" y="478"/>
                    <a:pt x="396" y="372"/>
                  </a:cubicBezTo>
                  <a:cubicBezTo>
                    <a:pt x="422" y="318"/>
                    <a:pt x="448" y="263"/>
                    <a:pt x="475" y="208"/>
                  </a:cubicBezTo>
                  <a:cubicBezTo>
                    <a:pt x="503" y="155"/>
                    <a:pt x="532" y="100"/>
                    <a:pt x="556" y="43"/>
                  </a:cubicBezTo>
                  <a:cubicBezTo>
                    <a:pt x="562" y="22"/>
                    <a:pt x="543" y="0"/>
                    <a:pt x="521"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2" name="Google Shape;1695;p41">
              <a:extLst>
                <a:ext uri="{FF2B5EF4-FFF2-40B4-BE49-F238E27FC236}">
                  <a16:creationId xmlns:a16="http://schemas.microsoft.com/office/drawing/2014/main" id="{09D0E639-56E2-4EA1-AC54-EF78D2E9A0BE}"/>
                </a:ext>
              </a:extLst>
            </p:cNvPr>
            <p:cNvSpPr/>
            <p:nvPr/>
          </p:nvSpPr>
          <p:spPr>
            <a:xfrm>
              <a:off x="1645150" y="844400"/>
              <a:ext cx="3750" cy="4500"/>
            </a:xfrm>
            <a:custGeom>
              <a:avLst/>
              <a:gdLst/>
              <a:ahLst/>
              <a:cxnLst/>
              <a:rect l="l" t="t" r="r" b="b"/>
              <a:pathLst>
                <a:path w="150" h="180" extrusionOk="0">
                  <a:moveTo>
                    <a:pt x="81" y="0"/>
                  </a:moveTo>
                  <a:cubicBezTo>
                    <a:pt x="70" y="0"/>
                    <a:pt x="59" y="2"/>
                    <a:pt x="51" y="9"/>
                  </a:cubicBezTo>
                  <a:lnTo>
                    <a:pt x="38" y="18"/>
                  </a:lnTo>
                  <a:cubicBezTo>
                    <a:pt x="29" y="27"/>
                    <a:pt x="24" y="35"/>
                    <a:pt x="22" y="46"/>
                  </a:cubicBezTo>
                  <a:lnTo>
                    <a:pt x="20" y="44"/>
                  </a:lnTo>
                  <a:lnTo>
                    <a:pt x="19" y="52"/>
                  </a:lnTo>
                  <a:lnTo>
                    <a:pt x="19" y="52"/>
                  </a:lnTo>
                  <a:cubicBezTo>
                    <a:pt x="18" y="54"/>
                    <a:pt x="17" y="56"/>
                    <a:pt x="16" y="57"/>
                  </a:cubicBezTo>
                  <a:cubicBezTo>
                    <a:pt x="9" y="66"/>
                    <a:pt x="5" y="75"/>
                    <a:pt x="2" y="86"/>
                  </a:cubicBezTo>
                  <a:cubicBezTo>
                    <a:pt x="0" y="99"/>
                    <a:pt x="0" y="112"/>
                    <a:pt x="2" y="125"/>
                  </a:cubicBezTo>
                  <a:lnTo>
                    <a:pt x="9" y="143"/>
                  </a:lnTo>
                  <a:cubicBezTo>
                    <a:pt x="16" y="154"/>
                    <a:pt x="27" y="163"/>
                    <a:pt x="38" y="169"/>
                  </a:cubicBezTo>
                  <a:cubicBezTo>
                    <a:pt x="46" y="176"/>
                    <a:pt x="55" y="178"/>
                    <a:pt x="64" y="178"/>
                  </a:cubicBezTo>
                  <a:cubicBezTo>
                    <a:pt x="68" y="179"/>
                    <a:pt x="72" y="180"/>
                    <a:pt x="77" y="180"/>
                  </a:cubicBezTo>
                  <a:cubicBezTo>
                    <a:pt x="92" y="180"/>
                    <a:pt x="107" y="174"/>
                    <a:pt x="119" y="165"/>
                  </a:cubicBezTo>
                  <a:cubicBezTo>
                    <a:pt x="128" y="158"/>
                    <a:pt x="134" y="152"/>
                    <a:pt x="139" y="143"/>
                  </a:cubicBezTo>
                  <a:cubicBezTo>
                    <a:pt x="145" y="132"/>
                    <a:pt x="150" y="119"/>
                    <a:pt x="150" y="106"/>
                  </a:cubicBezTo>
                  <a:cubicBezTo>
                    <a:pt x="150" y="97"/>
                    <a:pt x="147" y="87"/>
                    <a:pt x="143" y="78"/>
                  </a:cubicBezTo>
                  <a:lnTo>
                    <a:pt x="143" y="78"/>
                  </a:lnTo>
                  <a:cubicBezTo>
                    <a:pt x="145" y="70"/>
                    <a:pt x="145" y="61"/>
                    <a:pt x="143" y="55"/>
                  </a:cubicBezTo>
                  <a:cubicBezTo>
                    <a:pt x="143" y="46"/>
                    <a:pt x="139" y="38"/>
                    <a:pt x="134" y="31"/>
                  </a:cubicBezTo>
                  <a:cubicBezTo>
                    <a:pt x="132" y="24"/>
                    <a:pt x="125" y="18"/>
                    <a:pt x="119" y="13"/>
                  </a:cubicBezTo>
                  <a:cubicBezTo>
                    <a:pt x="112" y="9"/>
                    <a:pt x="106" y="5"/>
                    <a:pt x="99" y="2"/>
                  </a:cubicBezTo>
                  <a:lnTo>
                    <a:pt x="81" y="0"/>
                  </a:ln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3" name="Google Shape;1696;p41">
              <a:extLst>
                <a:ext uri="{FF2B5EF4-FFF2-40B4-BE49-F238E27FC236}">
                  <a16:creationId xmlns:a16="http://schemas.microsoft.com/office/drawing/2014/main" id="{77DB6C0A-8AB1-4440-91B7-E30223F19E2B}"/>
                </a:ext>
              </a:extLst>
            </p:cNvPr>
            <p:cNvSpPr/>
            <p:nvPr/>
          </p:nvSpPr>
          <p:spPr>
            <a:xfrm>
              <a:off x="1695600" y="862750"/>
              <a:ext cx="11000" cy="11600"/>
            </a:xfrm>
            <a:custGeom>
              <a:avLst/>
              <a:gdLst/>
              <a:ahLst/>
              <a:cxnLst/>
              <a:rect l="l" t="t" r="r" b="b"/>
              <a:pathLst>
                <a:path w="440" h="464" extrusionOk="0">
                  <a:moveTo>
                    <a:pt x="51" y="1"/>
                  </a:moveTo>
                  <a:cubicBezTo>
                    <a:pt x="48" y="1"/>
                    <a:pt x="44" y="1"/>
                    <a:pt x="40" y="2"/>
                  </a:cubicBezTo>
                  <a:cubicBezTo>
                    <a:pt x="27" y="4"/>
                    <a:pt x="16" y="13"/>
                    <a:pt x="11" y="26"/>
                  </a:cubicBezTo>
                  <a:cubicBezTo>
                    <a:pt x="0" y="57"/>
                    <a:pt x="18" y="74"/>
                    <a:pt x="31" y="101"/>
                  </a:cubicBezTo>
                  <a:cubicBezTo>
                    <a:pt x="42" y="123"/>
                    <a:pt x="55" y="145"/>
                    <a:pt x="73" y="164"/>
                  </a:cubicBezTo>
                  <a:cubicBezTo>
                    <a:pt x="102" y="200"/>
                    <a:pt x="130" y="235"/>
                    <a:pt x="161" y="268"/>
                  </a:cubicBezTo>
                  <a:cubicBezTo>
                    <a:pt x="176" y="283"/>
                    <a:pt x="189" y="301"/>
                    <a:pt x="205" y="316"/>
                  </a:cubicBezTo>
                  <a:cubicBezTo>
                    <a:pt x="220" y="331"/>
                    <a:pt x="238" y="347"/>
                    <a:pt x="255" y="362"/>
                  </a:cubicBezTo>
                  <a:cubicBezTo>
                    <a:pt x="286" y="399"/>
                    <a:pt x="323" y="430"/>
                    <a:pt x="365" y="459"/>
                  </a:cubicBezTo>
                  <a:cubicBezTo>
                    <a:pt x="372" y="462"/>
                    <a:pt x="380" y="464"/>
                    <a:pt x="387" y="464"/>
                  </a:cubicBezTo>
                  <a:cubicBezTo>
                    <a:pt x="400" y="464"/>
                    <a:pt x="413" y="459"/>
                    <a:pt x="422" y="450"/>
                  </a:cubicBezTo>
                  <a:cubicBezTo>
                    <a:pt x="438" y="435"/>
                    <a:pt x="440" y="410"/>
                    <a:pt x="431" y="393"/>
                  </a:cubicBezTo>
                  <a:cubicBezTo>
                    <a:pt x="424" y="380"/>
                    <a:pt x="418" y="367"/>
                    <a:pt x="409" y="353"/>
                  </a:cubicBezTo>
                  <a:cubicBezTo>
                    <a:pt x="402" y="345"/>
                    <a:pt x="394" y="336"/>
                    <a:pt x="387" y="327"/>
                  </a:cubicBezTo>
                  <a:lnTo>
                    <a:pt x="341" y="272"/>
                  </a:lnTo>
                  <a:cubicBezTo>
                    <a:pt x="326" y="252"/>
                    <a:pt x="315" y="235"/>
                    <a:pt x="297" y="215"/>
                  </a:cubicBezTo>
                  <a:lnTo>
                    <a:pt x="249" y="160"/>
                  </a:lnTo>
                  <a:cubicBezTo>
                    <a:pt x="218" y="125"/>
                    <a:pt x="187" y="92"/>
                    <a:pt x="152" y="59"/>
                  </a:cubicBezTo>
                  <a:cubicBezTo>
                    <a:pt x="130" y="44"/>
                    <a:pt x="108" y="33"/>
                    <a:pt x="88" y="15"/>
                  </a:cubicBezTo>
                  <a:cubicBezTo>
                    <a:pt x="78" y="7"/>
                    <a:pt x="65" y="1"/>
                    <a:pt x="51"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4" name="Google Shape;1697;p41">
              <a:extLst>
                <a:ext uri="{FF2B5EF4-FFF2-40B4-BE49-F238E27FC236}">
                  <a16:creationId xmlns:a16="http://schemas.microsoft.com/office/drawing/2014/main" id="{97867655-1C79-4809-8579-DC3BA0366EDB}"/>
                </a:ext>
              </a:extLst>
            </p:cNvPr>
            <p:cNvSpPr/>
            <p:nvPr/>
          </p:nvSpPr>
          <p:spPr>
            <a:xfrm>
              <a:off x="1694450" y="863950"/>
              <a:ext cx="4425" cy="10575"/>
            </a:xfrm>
            <a:custGeom>
              <a:avLst/>
              <a:gdLst/>
              <a:ahLst/>
              <a:cxnLst/>
              <a:rect l="l" t="t" r="r" b="b"/>
              <a:pathLst>
                <a:path w="177" h="423" extrusionOk="0">
                  <a:moveTo>
                    <a:pt x="48" y="0"/>
                  </a:moveTo>
                  <a:cubicBezTo>
                    <a:pt x="29" y="0"/>
                    <a:pt x="10" y="13"/>
                    <a:pt x="5" y="35"/>
                  </a:cubicBezTo>
                  <a:cubicBezTo>
                    <a:pt x="0" y="68"/>
                    <a:pt x="3" y="103"/>
                    <a:pt x="11" y="138"/>
                  </a:cubicBezTo>
                  <a:cubicBezTo>
                    <a:pt x="18" y="165"/>
                    <a:pt x="22" y="196"/>
                    <a:pt x="31" y="224"/>
                  </a:cubicBezTo>
                  <a:cubicBezTo>
                    <a:pt x="44" y="286"/>
                    <a:pt x="62" y="343"/>
                    <a:pt x="88" y="400"/>
                  </a:cubicBezTo>
                  <a:cubicBezTo>
                    <a:pt x="98" y="415"/>
                    <a:pt x="113" y="422"/>
                    <a:pt x="128" y="422"/>
                  </a:cubicBezTo>
                  <a:cubicBezTo>
                    <a:pt x="151" y="422"/>
                    <a:pt x="174" y="406"/>
                    <a:pt x="174" y="378"/>
                  </a:cubicBezTo>
                  <a:cubicBezTo>
                    <a:pt x="176" y="314"/>
                    <a:pt x="156" y="253"/>
                    <a:pt x="145" y="193"/>
                  </a:cubicBezTo>
                  <a:cubicBezTo>
                    <a:pt x="139" y="165"/>
                    <a:pt x="130" y="136"/>
                    <a:pt x="123" y="108"/>
                  </a:cubicBezTo>
                  <a:cubicBezTo>
                    <a:pt x="119" y="92"/>
                    <a:pt x="112" y="77"/>
                    <a:pt x="108" y="64"/>
                  </a:cubicBezTo>
                  <a:cubicBezTo>
                    <a:pt x="106" y="57"/>
                    <a:pt x="104" y="51"/>
                    <a:pt x="101" y="46"/>
                  </a:cubicBezTo>
                  <a:cubicBezTo>
                    <a:pt x="95" y="33"/>
                    <a:pt x="88" y="24"/>
                    <a:pt x="79" y="13"/>
                  </a:cubicBezTo>
                  <a:cubicBezTo>
                    <a:pt x="71" y="4"/>
                    <a:pt x="59" y="0"/>
                    <a:pt x="48"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5" name="Google Shape;1698;p41">
              <a:extLst>
                <a:ext uri="{FF2B5EF4-FFF2-40B4-BE49-F238E27FC236}">
                  <a16:creationId xmlns:a16="http://schemas.microsoft.com/office/drawing/2014/main" id="{8A193B39-D998-4CC5-B2C2-52943C462B13}"/>
                </a:ext>
              </a:extLst>
            </p:cNvPr>
            <p:cNvSpPr/>
            <p:nvPr/>
          </p:nvSpPr>
          <p:spPr>
            <a:xfrm>
              <a:off x="1675625" y="1082725"/>
              <a:ext cx="48050" cy="33075"/>
            </a:xfrm>
            <a:custGeom>
              <a:avLst/>
              <a:gdLst/>
              <a:ahLst/>
              <a:cxnLst/>
              <a:rect l="l" t="t" r="r" b="b"/>
              <a:pathLst>
                <a:path w="1922" h="1323" extrusionOk="0">
                  <a:moveTo>
                    <a:pt x="1103" y="0"/>
                  </a:moveTo>
                  <a:cubicBezTo>
                    <a:pt x="1079" y="0"/>
                    <a:pt x="1056" y="6"/>
                    <a:pt x="1039" y="23"/>
                  </a:cubicBezTo>
                  <a:cubicBezTo>
                    <a:pt x="1021" y="45"/>
                    <a:pt x="1010" y="73"/>
                    <a:pt x="1013" y="104"/>
                  </a:cubicBezTo>
                  <a:lnTo>
                    <a:pt x="971" y="662"/>
                  </a:lnTo>
                  <a:cubicBezTo>
                    <a:pt x="971" y="686"/>
                    <a:pt x="962" y="708"/>
                    <a:pt x="947" y="728"/>
                  </a:cubicBezTo>
                  <a:cubicBezTo>
                    <a:pt x="933" y="735"/>
                    <a:pt x="919" y="739"/>
                    <a:pt x="904" y="739"/>
                  </a:cubicBezTo>
                  <a:cubicBezTo>
                    <a:pt x="897" y="739"/>
                    <a:pt x="890" y="738"/>
                    <a:pt x="883" y="737"/>
                  </a:cubicBezTo>
                  <a:cubicBezTo>
                    <a:pt x="693" y="718"/>
                    <a:pt x="495" y="667"/>
                    <a:pt x="306" y="667"/>
                  </a:cubicBezTo>
                  <a:cubicBezTo>
                    <a:pt x="200" y="667"/>
                    <a:pt x="97" y="683"/>
                    <a:pt x="0" y="730"/>
                  </a:cubicBezTo>
                  <a:cubicBezTo>
                    <a:pt x="268" y="974"/>
                    <a:pt x="615" y="1112"/>
                    <a:pt x="951" y="1244"/>
                  </a:cubicBezTo>
                  <a:lnTo>
                    <a:pt x="1153" y="1323"/>
                  </a:lnTo>
                  <a:lnTo>
                    <a:pt x="1232" y="1270"/>
                  </a:lnTo>
                  <a:lnTo>
                    <a:pt x="1891" y="409"/>
                  </a:lnTo>
                  <a:cubicBezTo>
                    <a:pt x="1906" y="390"/>
                    <a:pt x="1922" y="363"/>
                    <a:pt x="1913" y="341"/>
                  </a:cubicBezTo>
                  <a:cubicBezTo>
                    <a:pt x="1906" y="328"/>
                    <a:pt x="1895" y="317"/>
                    <a:pt x="1882" y="310"/>
                  </a:cubicBezTo>
                  <a:cubicBezTo>
                    <a:pt x="1658" y="170"/>
                    <a:pt x="1414" y="69"/>
                    <a:pt x="1160" y="7"/>
                  </a:cubicBezTo>
                  <a:cubicBezTo>
                    <a:pt x="1141" y="3"/>
                    <a:pt x="1122" y="0"/>
                    <a:pt x="110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6" name="Google Shape;1699;p41">
              <a:extLst>
                <a:ext uri="{FF2B5EF4-FFF2-40B4-BE49-F238E27FC236}">
                  <a16:creationId xmlns:a16="http://schemas.microsoft.com/office/drawing/2014/main" id="{DDE12702-80FC-4597-9CDE-F0AC42E245FC}"/>
                </a:ext>
              </a:extLst>
            </p:cNvPr>
            <p:cNvSpPr/>
            <p:nvPr/>
          </p:nvSpPr>
          <p:spPr>
            <a:xfrm>
              <a:off x="1499700" y="920050"/>
              <a:ext cx="76325" cy="164900"/>
            </a:xfrm>
            <a:custGeom>
              <a:avLst/>
              <a:gdLst/>
              <a:ahLst/>
              <a:cxnLst/>
              <a:rect l="l" t="t" r="r" b="b"/>
              <a:pathLst>
                <a:path w="3053" h="6596" extrusionOk="0">
                  <a:moveTo>
                    <a:pt x="2759" y="1"/>
                  </a:moveTo>
                  <a:cubicBezTo>
                    <a:pt x="2688" y="1"/>
                    <a:pt x="2621" y="32"/>
                    <a:pt x="2588" y="108"/>
                  </a:cubicBezTo>
                  <a:cubicBezTo>
                    <a:pt x="2214" y="954"/>
                    <a:pt x="1869" y="1812"/>
                    <a:pt x="1509" y="2665"/>
                  </a:cubicBezTo>
                  <a:cubicBezTo>
                    <a:pt x="1334" y="3080"/>
                    <a:pt x="1158" y="3499"/>
                    <a:pt x="982" y="3916"/>
                  </a:cubicBezTo>
                  <a:cubicBezTo>
                    <a:pt x="802" y="4340"/>
                    <a:pt x="611" y="4760"/>
                    <a:pt x="464" y="5197"/>
                  </a:cubicBezTo>
                  <a:cubicBezTo>
                    <a:pt x="387" y="5427"/>
                    <a:pt x="282" y="5651"/>
                    <a:pt x="176" y="5869"/>
                  </a:cubicBezTo>
                  <a:cubicBezTo>
                    <a:pt x="130" y="5963"/>
                    <a:pt x="80" y="6055"/>
                    <a:pt x="44" y="6152"/>
                  </a:cubicBezTo>
                  <a:cubicBezTo>
                    <a:pt x="1" y="6266"/>
                    <a:pt x="3" y="6372"/>
                    <a:pt x="1" y="6492"/>
                  </a:cubicBezTo>
                  <a:cubicBezTo>
                    <a:pt x="1" y="6561"/>
                    <a:pt x="52" y="6595"/>
                    <a:pt x="104" y="6595"/>
                  </a:cubicBezTo>
                  <a:cubicBezTo>
                    <a:pt x="156" y="6595"/>
                    <a:pt x="209" y="6561"/>
                    <a:pt x="211" y="6492"/>
                  </a:cubicBezTo>
                  <a:lnTo>
                    <a:pt x="214" y="6492"/>
                  </a:lnTo>
                  <a:cubicBezTo>
                    <a:pt x="218" y="6400"/>
                    <a:pt x="282" y="6301"/>
                    <a:pt x="323" y="6220"/>
                  </a:cubicBezTo>
                  <a:cubicBezTo>
                    <a:pt x="372" y="6132"/>
                    <a:pt x="429" y="6047"/>
                    <a:pt x="479" y="5959"/>
                  </a:cubicBezTo>
                  <a:cubicBezTo>
                    <a:pt x="589" y="5772"/>
                    <a:pt x="666" y="5570"/>
                    <a:pt x="760" y="5377"/>
                  </a:cubicBezTo>
                  <a:cubicBezTo>
                    <a:pt x="958" y="4981"/>
                    <a:pt x="1136" y="4577"/>
                    <a:pt x="1309" y="4169"/>
                  </a:cubicBezTo>
                  <a:cubicBezTo>
                    <a:pt x="1667" y="3345"/>
                    <a:pt x="2017" y="2522"/>
                    <a:pt x="2379" y="1700"/>
                  </a:cubicBezTo>
                  <a:cubicBezTo>
                    <a:pt x="2588" y="1228"/>
                    <a:pt x="2792" y="756"/>
                    <a:pt x="2990" y="277"/>
                  </a:cubicBezTo>
                  <a:cubicBezTo>
                    <a:pt x="3052" y="125"/>
                    <a:pt x="2899" y="1"/>
                    <a:pt x="2759"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7" name="Google Shape;1700;p41">
              <a:extLst>
                <a:ext uri="{FF2B5EF4-FFF2-40B4-BE49-F238E27FC236}">
                  <a16:creationId xmlns:a16="http://schemas.microsoft.com/office/drawing/2014/main" id="{08CA1709-4955-47B1-9342-A7D4885E23C7}"/>
                </a:ext>
              </a:extLst>
            </p:cNvPr>
            <p:cNvSpPr/>
            <p:nvPr/>
          </p:nvSpPr>
          <p:spPr>
            <a:xfrm>
              <a:off x="1561525" y="927400"/>
              <a:ext cx="197775" cy="39350"/>
            </a:xfrm>
            <a:custGeom>
              <a:avLst/>
              <a:gdLst/>
              <a:ahLst/>
              <a:cxnLst/>
              <a:rect l="l" t="t" r="r" b="b"/>
              <a:pathLst>
                <a:path w="7911" h="1574" extrusionOk="0">
                  <a:moveTo>
                    <a:pt x="332" y="1"/>
                  </a:moveTo>
                  <a:cubicBezTo>
                    <a:pt x="292" y="1"/>
                    <a:pt x="253" y="2"/>
                    <a:pt x="213" y="5"/>
                  </a:cubicBezTo>
                  <a:cubicBezTo>
                    <a:pt x="22" y="21"/>
                    <a:pt x="0" y="260"/>
                    <a:pt x="170" y="328"/>
                  </a:cubicBezTo>
                  <a:lnTo>
                    <a:pt x="172" y="328"/>
                  </a:lnTo>
                  <a:cubicBezTo>
                    <a:pt x="398" y="420"/>
                    <a:pt x="655" y="453"/>
                    <a:pt x="896" y="493"/>
                  </a:cubicBezTo>
                  <a:cubicBezTo>
                    <a:pt x="1145" y="532"/>
                    <a:pt x="1388" y="572"/>
                    <a:pt x="1634" y="611"/>
                  </a:cubicBezTo>
                  <a:cubicBezTo>
                    <a:pt x="2126" y="693"/>
                    <a:pt x="2618" y="770"/>
                    <a:pt x="3112" y="844"/>
                  </a:cubicBezTo>
                  <a:cubicBezTo>
                    <a:pt x="4083" y="996"/>
                    <a:pt x="5060" y="1121"/>
                    <a:pt x="6022" y="1334"/>
                  </a:cubicBezTo>
                  <a:cubicBezTo>
                    <a:pt x="6485" y="1437"/>
                    <a:pt x="6952" y="1574"/>
                    <a:pt x="7429" y="1574"/>
                  </a:cubicBezTo>
                  <a:cubicBezTo>
                    <a:pt x="7499" y="1574"/>
                    <a:pt x="7570" y="1571"/>
                    <a:pt x="7641" y="1565"/>
                  </a:cubicBezTo>
                  <a:cubicBezTo>
                    <a:pt x="7901" y="1543"/>
                    <a:pt x="7911" y="1146"/>
                    <a:pt x="7663" y="1146"/>
                  </a:cubicBezTo>
                  <a:cubicBezTo>
                    <a:pt x="7656" y="1146"/>
                    <a:pt x="7648" y="1147"/>
                    <a:pt x="7641" y="1147"/>
                  </a:cubicBezTo>
                  <a:cubicBezTo>
                    <a:pt x="7577" y="1153"/>
                    <a:pt x="7513" y="1155"/>
                    <a:pt x="7449" y="1155"/>
                  </a:cubicBezTo>
                  <a:cubicBezTo>
                    <a:pt x="7037" y="1155"/>
                    <a:pt x="6637" y="1048"/>
                    <a:pt x="6233" y="956"/>
                  </a:cubicBezTo>
                  <a:cubicBezTo>
                    <a:pt x="5768" y="851"/>
                    <a:pt x="5295" y="770"/>
                    <a:pt x="4825" y="690"/>
                  </a:cubicBezTo>
                  <a:cubicBezTo>
                    <a:pt x="3846" y="526"/>
                    <a:pt x="2864" y="368"/>
                    <a:pt x="1883" y="216"/>
                  </a:cubicBezTo>
                  <a:lnTo>
                    <a:pt x="1063" y="89"/>
                  </a:lnTo>
                  <a:cubicBezTo>
                    <a:pt x="827" y="53"/>
                    <a:pt x="575" y="1"/>
                    <a:pt x="332"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8" name="Google Shape;1701;p41">
              <a:extLst>
                <a:ext uri="{FF2B5EF4-FFF2-40B4-BE49-F238E27FC236}">
                  <a16:creationId xmlns:a16="http://schemas.microsoft.com/office/drawing/2014/main" id="{4FD7A7A9-15D5-4853-89EC-2E95B82E9576}"/>
                </a:ext>
              </a:extLst>
            </p:cNvPr>
            <p:cNvSpPr/>
            <p:nvPr/>
          </p:nvSpPr>
          <p:spPr>
            <a:xfrm>
              <a:off x="1697850" y="940975"/>
              <a:ext cx="66975" cy="157850"/>
            </a:xfrm>
            <a:custGeom>
              <a:avLst/>
              <a:gdLst/>
              <a:ahLst/>
              <a:cxnLst/>
              <a:rect l="l" t="t" r="r" b="b"/>
              <a:pathLst>
                <a:path w="2679" h="6314" extrusionOk="0">
                  <a:moveTo>
                    <a:pt x="2462" y="0"/>
                  </a:moveTo>
                  <a:cubicBezTo>
                    <a:pt x="2413" y="0"/>
                    <a:pt x="2364" y="23"/>
                    <a:pt x="2331" y="77"/>
                  </a:cubicBezTo>
                  <a:lnTo>
                    <a:pt x="2328" y="77"/>
                  </a:lnTo>
                  <a:cubicBezTo>
                    <a:pt x="1894" y="780"/>
                    <a:pt x="1694" y="1584"/>
                    <a:pt x="1450" y="2366"/>
                  </a:cubicBezTo>
                  <a:cubicBezTo>
                    <a:pt x="1197" y="3176"/>
                    <a:pt x="903" y="3973"/>
                    <a:pt x="572" y="4755"/>
                  </a:cubicBezTo>
                  <a:cubicBezTo>
                    <a:pt x="479" y="4970"/>
                    <a:pt x="385" y="5185"/>
                    <a:pt x="288" y="5398"/>
                  </a:cubicBezTo>
                  <a:cubicBezTo>
                    <a:pt x="236" y="5513"/>
                    <a:pt x="183" y="5625"/>
                    <a:pt x="128" y="5739"/>
                  </a:cubicBezTo>
                  <a:cubicBezTo>
                    <a:pt x="71" y="5860"/>
                    <a:pt x="3" y="5972"/>
                    <a:pt x="1" y="6108"/>
                  </a:cubicBezTo>
                  <a:cubicBezTo>
                    <a:pt x="1" y="6242"/>
                    <a:pt x="103" y="6313"/>
                    <a:pt x="211" y="6313"/>
                  </a:cubicBezTo>
                  <a:cubicBezTo>
                    <a:pt x="265" y="6313"/>
                    <a:pt x="320" y="6296"/>
                    <a:pt x="365" y="6259"/>
                  </a:cubicBezTo>
                  <a:cubicBezTo>
                    <a:pt x="449" y="6191"/>
                    <a:pt x="484" y="6097"/>
                    <a:pt x="530" y="6002"/>
                  </a:cubicBezTo>
                  <a:cubicBezTo>
                    <a:pt x="576" y="5904"/>
                    <a:pt x="622" y="5805"/>
                    <a:pt x="666" y="5706"/>
                  </a:cubicBezTo>
                  <a:cubicBezTo>
                    <a:pt x="758" y="5508"/>
                    <a:pt x="846" y="5308"/>
                    <a:pt x="932" y="5109"/>
                  </a:cubicBezTo>
                  <a:cubicBezTo>
                    <a:pt x="1096" y="4722"/>
                    <a:pt x="1255" y="4331"/>
                    <a:pt x="1404" y="3936"/>
                  </a:cubicBezTo>
                  <a:cubicBezTo>
                    <a:pt x="1698" y="3152"/>
                    <a:pt x="1949" y="2352"/>
                    <a:pt x="2151" y="1540"/>
                  </a:cubicBezTo>
                  <a:cubicBezTo>
                    <a:pt x="2260" y="1094"/>
                    <a:pt x="2381" y="639"/>
                    <a:pt x="2607" y="237"/>
                  </a:cubicBezTo>
                  <a:cubicBezTo>
                    <a:pt x="2679" y="113"/>
                    <a:pt x="2571" y="0"/>
                    <a:pt x="2462"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9" name="Google Shape;1702;p41">
              <a:extLst>
                <a:ext uri="{FF2B5EF4-FFF2-40B4-BE49-F238E27FC236}">
                  <a16:creationId xmlns:a16="http://schemas.microsoft.com/office/drawing/2014/main" id="{7AE46A98-8B64-43CF-BFEF-677190CA7301}"/>
                </a:ext>
              </a:extLst>
            </p:cNvPr>
            <p:cNvSpPr/>
            <p:nvPr/>
          </p:nvSpPr>
          <p:spPr>
            <a:xfrm>
              <a:off x="1747150" y="957325"/>
              <a:ext cx="111925" cy="146750"/>
            </a:xfrm>
            <a:custGeom>
              <a:avLst/>
              <a:gdLst/>
              <a:ahLst/>
              <a:cxnLst/>
              <a:rect l="l" t="t" r="r" b="b"/>
              <a:pathLst>
                <a:path w="4477" h="5870" extrusionOk="0">
                  <a:moveTo>
                    <a:pt x="153" y="1"/>
                  </a:moveTo>
                  <a:cubicBezTo>
                    <a:pt x="73" y="1"/>
                    <a:pt x="0" y="50"/>
                    <a:pt x="9" y="154"/>
                  </a:cubicBezTo>
                  <a:lnTo>
                    <a:pt x="9" y="157"/>
                  </a:lnTo>
                  <a:cubicBezTo>
                    <a:pt x="49" y="594"/>
                    <a:pt x="297" y="952"/>
                    <a:pt x="554" y="1296"/>
                  </a:cubicBezTo>
                  <a:cubicBezTo>
                    <a:pt x="824" y="1659"/>
                    <a:pt x="1108" y="2015"/>
                    <a:pt x="1391" y="2366"/>
                  </a:cubicBezTo>
                  <a:cubicBezTo>
                    <a:pt x="1946" y="3062"/>
                    <a:pt x="2526" y="3739"/>
                    <a:pt x="3049" y="4459"/>
                  </a:cubicBezTo>
                  <a:cubicBezTo>
                    <a:pt x="3348" y="4872"/>
                    <a:pt x="3631" y="5300"/>
                    <a:pt x="3892" y="5739"/>
                  </a:cubicBezTo>
                  <a:cubicBezTo>
                    <a:pt x="3947" y="5831"/>
                    <a:pt x="4029" y="5870"/>
                    <a:pt x="4110" y="5870"/>
                  </a:cubicBezTo>
                  <a:cubicBezTo>
                    <a:pt x="4293" y="5870"/>
                    <a:pt x="4476" y="5677"/>
                    <a:pt x="4358" y="5467"/>
                  </a:cubicBezTo>
                  <a:cubicBezTo>
                    <a:pt x="3488" y="3930"/>
                    <a:pt x="2287" y="2601"/>
                    <a:pt x="1134" y="1270"/>
                  </a:cubicBezTo>
                  <a:cubicBezTo>
                    <a:pt x="824" y="914"/>
                    <a:pt x="504" y="561"/>
                    <a:pt x="328" y="113"/>
                  </a:cubicBezTo>
                  <a:cubicBezTo>
                    <a:pt x="300" y="39"/>
                    <a:pt x="224" y="1"/>
                    <a:pt x="153"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0" name="Google Shape;1703;p41">
              <a:extLst>
                <a:ext uri="{FF2B5EF4-FFF2-40B4-BE49-F238E27FC236}">
                  <a16:creationId xmlns:a16="http://schemas.microsoft.com/office/drawing/2014/main" id="{69D5FEE3-63C4-4F58-B1C0-E79EE91BDA29}"/>
                </a:ext>
              </a:extLst>
            </p:cNvPr>
            <p:cNvSpPr/>
            <p:nvPr/>
          </p:nvSpPr>
          <p:spPr>
            <a:xfrm>
              <a:off x="1699050" y="1089200"/>
              <a:ext cx="158750" cy="14450"/>
            </a:xfrm>
            <a:custGeom>
              <a:avLst/>
              <a:gdLst/>
              <a:ahLst/>
              <a:cxnLst/>
              <a:rect l="l" t="t" r="r" b="b"/>
              <a:pathLst>
                <a:path w="6350" h="578" extrusionOk="0">
                  <a:moveTo>
                    <a:pt x="348" y="0"/>
                  </a:moveTo>
                  <a:cubicBezTo>
                    <a:pt x="276" y="0"/>
                    <a:pt x="205" y="4"/>
                    <a:pt x="133" y="14"/>
                  </a:cubicBezTo>
                  <a:cubicBezTo>
                    <a:pt x="7" y="32"/>
                    <a:pt x="1" y="218"/>
                    <a:pt x="97" y="273"/>
                  </a:cubicBezTo>
                  <a:cubicBezTo>
                    <a:pt x="321" y="396"/>
                    <a:pt x="576" y="431"/>
                    <a:pt x="824" y="469"/>
                  </a:cubicBezTo>
                  <a:cubicBezTo>
                    <a:pt x="1066" y="506"/>
                    <a:pt x="1308" y="526"/>
                    <a:pt x="1549" y="543"/>
                  </a:cubicBezTo>
                  <a:cubicBezTo>
                    <a:pt x="1944" y="570"/>
                    <a:pt x="2341" y="578"/>
                    <a:pt x="2738" y="578"/>
                  </a:cubicBezTo>
                  <a:cubicBezTo>
                    <a:pt x="2840" y="578"/>
                    <a:pt x="2941" y="577"/>
                    <a:pt x="3043" y="576"/>
                  </a:cubicBezTo>
                  <a:cubicBezTo>
                    <a:pt x="3828" y="568"/>
                    <a:pt x="4613" y="535"/>
                    <a:pt x="5398" y="535"/>
                  </a:cubicBezTo>
                  <a:cubicBezTo>
                    <a:pt x="5614" y="535"/>
                    <a:pt x="5829" y="537"/>
                    <a:pt x="6045" y="543"/>
                  </a:cubicBezTo>
                  <a:cubicBezTo>
                    <a:pt x="6047" y="543"/>
                    <a:pt x="6050" y="544"/>
                    <a:pt x="6053" y="544"/>
                  </a:cubicBezTo>
                  <a:cubicBezTo>
                    <a:pt x="6350" y="544"/>
                    <a:pt x="6347" y="78"/>
                    <a:pt x="6045" y="69"/>
                  </a:cubicBezTo>
                  <a:cubicBezTo>
                    <a:pt x="5864" y="65"/>
                    <a:pt x="5684" y="63"/>
                    <a:pt x="5504" y="63"/>
                  </a:cubicBezTo>
                  <a:cubicBezTo>
                    <a:pt x="4692" y="63"/>
                    <a:pt x="3881" y="100"/>
                    <a:pt x="3069" y="113"/>
                  </a:cubicBezTo>
                  <a:cubicBezTo>
                    <a:pt x="2923" y="115"/>
                    <a:pt x="2777" y="116"/>
                    <a:pt x="2632" y="116"/>
                  </a:cubicBezTo>
                  <a:cubicBezTo>
                    <a:pt x="2288" y="116"/>
                    <a:pt x="1944" y="109"/>
                    <a:pt x="1600" y="91"/>
                  </a:cubicBezTo>
                  <a:cubicBezTo>
                    <a:pt x="1360" y="78"/>
                    <a:pt x="1121" y="58"/>
                    <a:pt x="884" y="38"/>
                  </a:cubicBezTo>
                  <a:cubicBezTo>
                    <a:pt x="704" y="24"/>
                    <a:pt x="526" y="0"/>
                    <a:pt x="348"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1" name="Google Shape;1704;p41">
              <a:extLst>
                <a:ext uri="{FF2B5EF4-FFF2-40B4-BE49-F238E27FC236}">
                  <a16:creationId xmlns:a16="http://schemas.microsoft.com/office/drawing/2014/main" id="{FF51F1E5-DE29-44D6-98C9-8DF394852912}"/>
                </a:ext>
              </a:extLst>
            </p:cNvPr>
            <p:cNvSpPr/>
            <p:nvPr/>
          </p:nvSpPr>
          <p:spPr>
            <a:xfrm>
              <a:off x="1558150" y="935575"/>
              <a:ext cx="153500" cy="164125"/>
            </a:xfrm>
            <a:custGeom>
              <a:avLst/>
              <a:gdLst/>
              <a:ahLst/>
              <a:cxnLst/>
              <a:rect l="l" t="t" r="r" b="b"/>
              <a:pathLst>
                <a:path w="6140" h="6565" extrusionOk="0">
                  <a:moveTo>
                    <a:pt x="197" y="0"/>
                  </a:moveTo>
                  <a:cubicBezTo>
                    <a:pt x="96" y="0"/>
                    <a:pt x="1" y="71"/>
                    <a:pt x="48" y="192"/>
                  </a:cubicBezTo>
                  <a:cubicBezTo>
                    <a:pt x="236" y="673"/>
                    <a:pt x="603" y="1084"/>
                    <a:pt x="961" y="1446"/>
                  </a:cubicBezTo>
                  <a:cubicBezTo>
                    <a:pt x="1346" y="1835"/>
                    <a:pt x="1732" y="2213"/>
                    <a:pt x="2086" y="2630"/>
                  </a:cubicBezTo>
                  <a:cubicBezTo>
                    <a:pt x="2459" y="3069"/>
                    <a:pt x="2819" y="3519"/>
                    <a:pt x="3201" y="3950"/>
                  </a:cubicBezTo>
                  <a:cubicBezTo>
                    <a:pt x="3564" y="4358"/>
                    <a:pt x="3957" y="4734"/>
                    <a:pt x="4352" y="5109"/>
                  </a:cubicBezTo>
                  <a:cubicBezTo>
                    <a:pt x="4787" y="5522"/>
                    <a:pt x="5231" y="5942"/>
                    <a:pt x="5584" y="6429"/>
                  </a:cubicBezTo>
                  <a:cubicBezTo>
                    <a:pt x="5643" y="6511"/>
                    <a:pt x="5732" y="6564"/>
                    <a:pt x="5825" y="6564"/>
                  </a:cubicBezTo>
                  <a:cubicBezTo>
                    <a:pt x="5867" y="6564"/>
                    <a:pt x="5911" y="6553"/>
                    <a:pt x="5953" y="6528"/>
                  </a:cubicBezTo>
                  <a:cubicBezTo>
                    <a:pt x="6069" y="6460"/>
                    <a:pt x="6140" y="6276"/>
                    <a:pt x="6052" y="6157"/>
                  </a:cubicBezTo>
                  <a:cubicBezTo>
                    <a:pt x="5397" y="5278"/>
                    <a:pt x="4541" y="4602"/>
                    <a:pt x="3801" y="3805"/>
                  </a:cubicBezTo>
                  <a:cubicBezTo>
                    <a:pt x="3414" y="3388"/>
                    <a:pt x="3056" y="2946"/>
                    <a:pt x="2687" y="2513"/>
                  </a:cubicBezTo>
                  <a:cubicBezTo>
                    <a:pt x="2323" y="2096"/>
                    <a:pt x="1932" y="1701"/>
                    <a:pt x="1521" y="1330"/>
                  </a:cubicBezTo>
                  <a:cubicBezTo>
                    <a:pt x="1313" y="1139"/>
                    <a:pt x="1100" y="950"/>
                    <a:pt x="902" y="748"/>
                  </a:cubicBezTo>
                  <a:cubicBezTo>
                    <a:pt x="695" y="537"/>
                    <a:pt x="518" y="304"/>
                    <a:pt x="342" y="67"/>
                  </a:cubicBezTo>
                  <a:cubicBezTo>
                    <a:pt x="307" y="21"/>
                    <a:pt x="251" y="0"/>
                    <a:pt x="197"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2" name="Google Shape;1705;p41">
              <a:extLst>
                <a:ext uri="{FF2B5EF4-FFF2-40B4-BE49-F238E27FC236}">
                  <a16:creationId xmlns:a16="http://schemas.microsoft.com/office/drawing/2014/main" id="{DCDBCA6F-EDBC-4D24-B08B-7C0F5EB5F169}"/>
                </a:ext>
              </a:extLst>
            </p:cNvPr>
            <p:cNvSpPr/>
            <p:nvPr/>
          </p:nvSpPr>
          <p:spPr>
            <a:xfrm>
              <a:off x="1496175" y="1080375"/>
              <a:ext cx="10425" cy="11050"/>
            </a:xfrm>
            <a:custGeom>
              <a:avLst/>
              <a:gdLst/>
              <a:ahLst/>
              <a:cxnLst/>
              <a:rect l="l" t="t" r="r" b="b"/>
              <a:pathLst>
                <a:path w="417" h="442" extrusionOk="0">
                  <a:moveTo>
                    <a:pt x="338" y="71"/>
                  </a:moveTo>
                  <a:lnTo>
                    <a:pt x="346" y="77"/>
                  </a:lnTo>
                  <a:lnTo>
                    <a:pt x="346" y="77"/>
                  </a:lnTo>
                  <a:cubicBezTo>
                    <a:pt x="344" y="76"/>
                    <a:pt x="343" y="76"/>
                    <a:pt x="341" y="75"/>
                  </a:cubicBezTo>
                  <a:cubicBezTo>
                    <a:pt x="340" y="74"/>
                    <a:pt x="339" y="73"/>
                    <a:pt x="338" y="71"/>
                  </a:cubicBezTo>
                  <a:close/>
                  <a:moveTo>
                    <a:pt x="169" y="90"/>
                  </a:moveTo>
                  <a:lnTo>
                    <a:pt x="169" y="90"/>
                  </a:lnTo>
                  <a:cubicBezTo>
                    <a:pt x="169" y="90"/>
                    <a:pt x="168" y="90"/>
                    <a:pt x="168" y="90"/>
                  </a:cubicBezTo>
                  <a:lnTo>
                    <a:pt x="169" y="90"/>
                  </a:lnTo>
                  <a:close/>
                  <a:moveTo>
                    <a:pt x="100" y="294"/>
                  </a:moveTo>
                  <a:cubicBezTo>
                    <a:pt x="101" y="294"/>
                    <a:pt x="101" y="294"/>
                    <a:pt x="102" y="295"/>
                  </a:cubicBezTo>
                  <a:lnTo>
                    <a:pt x="102" y="295"/>
                  </a:lnTo>
                  <a:lnTo>
                    <a:pt x="101" y="294"/>
                  </a:lnTo>
                  <a:lnTo>
                    <a:pt x="100" y="294"/>
                  </a:lnTo>
                  <a:close/>
                  <a:moveTo>
                    <a:pt x="181" y="326"/>
                  </a:moveTo>
                  <a:cubicBezTo>
                    <a:pt x="182" y="326"/>
                    <a:pt x="183" y="326"/>
                    <a:pt x="184" y="326"/>
                  </a:cubicBezTo>
                  <a:lnTo>
                    <a:pt x="184" y="326"/>
                  </a:lnTo>
                  <a:lnTo>
                    <a:pt x="181" y="327"/>
                  </a:lnTo>
                  <a:lnTo>
                    <a:pt x="181" y="327"/>
                  </a:lnTo>
                  <a:lnTo>
                    <a:pt x="178" y="326"/>
                  </a:lnTo>
                  <a:lnTo>
                    <a:pt x="178" y="326"/>
                  </a:lnTo>
                  <a:cubicBezTo>
                    <a:pt x="179" y="326"/>
                    <a:pt x="180" y="326"/>
                    <a:pt x="181" y="326"/>
                  </a:cubicBezTo>
                  <a:close/>
                  <a:moveTo>
                    <a:pt x="181" y="0"/>
                  </a:moveTo>
                  <a:cubicBezTo>
                    <a:pt x="168" y="3"/>
                    <a:pt x="150" y="5"/>
                    <a:pt x="135" y="7"/>
                  </a:cubicBezTo>
                  <a:lnTo>
                    <a:pt x="133" y="7"/>
                  </a:lnTo>
                  <a:cubicBezTo>
                    <a:pt x="115" y="11"/>
                    <a:pt x="100" y="18"/>
                    <a:pt x="84" y="27"/>
                  </a:cubicBezTo>
                  <a:cubicBezTo>
                    <a:pt x="60" y="42"/>
                    <a:pt x="38" y="62"/>
                    <a:pt x="25" y="86"/>
                  </a:cubicBezTo>
                  <a:cubicBezTo>
                    <a:pt x="7" y="118"/>
                    <a:pt x="0" y="156"/>
                    <a:pt x="5" y="192"/>
                  </a:cubicBezTo>
                  <a:lnTo>
                    <a:pt x="5" y="192"/>
                  </a:lnTo>
                  <a:cubicBezTo>
                    <a:pt x="4" y="203"/>
                    <a:pt x="3" y="213"/>
                    <a:pt x="3" y="224"/>
                  </a:cubicBezTo>
                  <a:cubicBezTo>
                    <a:pt x="3" y="242"/>
                    <a:pt x="5" y="262"/>
                    <a:pt x="10" y="279"/>
                  </a:cubicBezTo>
                  <a:cubicBezTo>
                    <a:pt x="10" y="281"/>
                    <a:pt x="10" y="284"/>
                    <a:pt x="12" y="286"/>
                  </a:cubicBezTo>
                  <a:cubicBezTo>
                    <a:pt x="23" y="321"/>
                    <a:pt x="41" y="352"/>
                    <a:pt x="65" y="378"/>
                  </a:cubicBezTo>
                  <a:lnTo>
                    <a:pt x="69" y="382"/>
                  </a:lnTo>
                  <a:cubicBezTo>
                    <a:pt x="82" y="396"/>
                    <a:pt x="98" y="404"/>
                    <a:pt x="111" y="415"/>
                  </a:cubicBezTo>
                  <a:lnTo>
                    <a:pt x="115" y="415"/>
                  </a:lnTo>
                  <a:cubicBezTo>
                    <a:pt x="124" y="420"/>
                    <a:pt x="150" y="431"/>
                    <a:pt x="159" y="435"/>
                  </a:cubicBezTo>
                  <a:cubicBezTo>
                    <a:pt x="179" y="440"/>
                    <a:pt x="196" y="442"/>
                    <a:pt x="214" y="442"/>
                  </a:cubicBezTo>
                  <a:cubicBezTo>
                    <a:pt x="251" y="442"/>
                    <a:pt x="286" y="433"/>
                    <a:pt x="317" y="415"/>
                  </a:cubicBezTo>
                  <a:cubicBezTo>
                    <a:pt x="346" y="398"/>
                    <a:pt x="370" y="374"/>
                    <a:pt x="388" y="345"/>
                  </a:cubicBezTo>
                  <a:cubicBezTo>
                    <a:pt x="394" y="330"/>
                    <a:pt x="403" y="312"/>
                    <a:pt x="407" y="295"/>
                  </a:cubicBezTo>
                  <a:cubicBezTo>
                    <a:pt x="409" y="286"/>
                    <a:pt x="412" y="275"/>
                    <a:pt x="412" y="266"/>
                  </a:cubicBezTo>
                  <a:cubicBezTo>
                    <a:pt x="414" y="255"/>
                    <a:pt x="416" y="244"/>
                    <a:pt x="416" y="233"/>
                  </a:cubicBezTo>
                  <a:cubicBezTo>
                    <a:pt x="416" y="216"/>
                    <a:pt x="414" y="198"/>
                    <a:pt x="409" y="178"/>
                  </a:cubicBezTo>
                  <a:cubicBezTo>
                    <a:pt x="407" y="176"/>
                    <a:pt x="407" y="174"/>
                    <a:pt x="407" y="169"/>
                  </a:cubicBezTo>
                  <a:cubicBezTo>
                    <a:pt x="401" y="154"/>
                    <a:pt x="394" y="141"/>
                    <a:pt x="388" y="126"/>
                  </a:cubicBezTo>
                  <a:lnTo>
                    <a:pt x="388" y="123"/>
                  </a:lnTo>
                  <a:lnTo>
                    <a:pt x="359" y="88"/>
                  </a:lnTo>
                  <a:cubicBezTo>
                    <a:pt x="357" y="86"/>
                    <a:pt x="355" y="84"/>
                    <a:pt x="353" y="82"/>
                  </a:cubicBezTo>
                  <a:lnTo>
                    <a:pt x="353" y="82"/>
                  </a:lnTo>
                  <a:lnTo>
                    <a:pt x="353" y="83"/>
                  </a:lnTo>
                  <a:lnTo>
                    <a:pt x="353" y="83"/>
                  </a:lnTo>
                  <a:cubicBezTo>
                    <a:pt x="353" y="83"/>
                    <a:pt x="353" y="83"/>
                    <a:pt x="353" y="82"/>
                  </a:cubicBezTo>
                  <a:lnTo>
                    <a:pt x="353" y="82"/>
                  </a:lnTo>
                  <a:cubicBezTo>
                    <a:pt x="353" y="82"/>
                    <a:pt x="353" y="82"/>
                    <a:pt x="353" y="82"/>
                  </a:cubicBezTo>
                  <a:lnTo>
                    <a:pt x="353" y="82"/>
                  </a:lnTo>
                  <a:lnTo>
                    <a:pt x="352" y="82"/>
                  </a:lnTo>
                  <a:lnTo>
                    <a:pt x="352" y="81"/>
                  </a:lnTo>
                  <a:lnTo>
                    <a:pt x="352" y="81"/>
                  </a:lnTo>
                  <a:cubicBezTo>
                    <a:pt x="352" y="82"/>
                    <a:pt x="353" y="82"/>
                    <a:pt x="353" y="82"/>
                  </a:cubicBezTo>
                  <a:lnTo>
                    <a:pt x="353" y="82"/>
                  </a:lnTo>
                  <a:cubicBezTo>
                    <a:pt x="352" y="81"/>
                    <a:pt x="351" y="81"/>
                    <a:pt x="350" y="80"/>
                  </a:cubicBezTo>
                  <a:lnTo>
                    <a:pt x="350" y="80"/>
                  </a:lnTo>
                  <a:lnTo>
                    <a:pt x="352" y="81"/>
                  </a:lnTo>
                  <a:lnTo>
                    <a:pt x="352" y="81"/>
                  </a:lnTo>
                  <a:cubicBezTo>
                    <a:pt x="348" y="76"/>
                    <a:pt x="343" y="71"/>
                    <a:pt x="337" y="66"/>
                  </a:cubicBezTo>
                  <a:cubicBezTo>
                    <a:pt x="337" y="64"/>
                    <a:pt x="335" y="62"/>
                    <a:pt x="333" y="62"/>
                  </a:cubicBezTo>
                  <a:cubicBezTo>
                    <a:pt x="322" y="51"/>
                    <a:pt x="308" y="42"/>
                    <a:pt x="297" y="33"/>
                  </a:cubicBezTo>
                  <a:cubicBezTo>
                    <a:pt x="293" y="31"/>
                    <a:pt x="291" y="31"/>
                    <a:pt x="286" y="29"/>
                  </a:cubicBezTo>
                  <a:cubicBezTo>
                    <a:pt x="256" y="11"/>
                    <a:pt x="221" y="3"/>
                    <a:pt x="185"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3" name="Google Shape;1706;p41">
              <a:extLst>
                <a:ext uri="{FF2B5EF4-FFF2-40B4-BE49-F238E27FC236}">
                  <a16:creationId xmlns:a16="http://schemas.microsoft.com/office/drawing/2014/main" id="{554041BE-F658-4979-B298-CDD7C2FC9F6C}"/>
                </a:ext>
              </a:extLst>
            </p:cNvPr>
            <p:cNvSpPr/>
            <p:nvPr/>
          </p:nvSpPr>
          <p:spPr>
            <a:xfrm>
              <a:off x="1846650" y="1091525"/>
              <a:ext cx="11375" cy="12325"/>
            </a:xfrm>
            <a:custGeom>
              <a:avLst/>
              <a:gdLst/>
              <a:ahLst/>
              <a:cxnLst/>
              <a:rect l="l" t="t" r="r" b="b"/>
              <a:pathLst>
                <a:path w="455" h="493" extrusionOk="0">
                  <a:moveTo>
                    <a:pt x="199" y="142"/>
                  </a:moveTo>
                  <a:cubicBezTo>
                    <a:pt x="199" y="143"/>
                    <a:pt x="198" y="143"/>
                    <a:pt x="198" y="143"/>
                  </a:cubicBezTo>
                  <a:lnTo>
                    <a:pt x="198" y="143"/>
                  </a:lnTo>
                  <a:lnTo>
                    <a:pt x="198" y="142"/>
                  </a:lnTo>
                  <a:lnTo>
                    <a:pt x="198" y="142"/>
                  </a:lnTo>
                  <a:lnTo>
                    <a:pt x="199" y="142"/>
                  </a:lnTo>
                  <a:close/>
                  <a:moveTo>
                    <a:pt x="324" y="196"/>
                  </a:moveTo>
                  <a:lnTo>
                    <a:pt x="325" y="198"/>
                  </a:lnTo>
                  <a:lnTo>
                    <a:pt x="325" y="198"/>
                  </a:lnTo>
                  <a:lnTo>
                    <a:pt x="328" y="225"/>
                  </a:lnTo>
                  <a:lnTo>
                    <a:pt x="328" y="225"/>
                  </a:lnTo>
                  <a:cubicBezTo>
                    <a:pt x="328" y="224"/>
                    <a:pt x="328" y="223"/>
                    <a:pt x="327" y="222"/>
                  </a:cubicBezTo>
                  <a:cubicBezTo>
                    <a:pt x="327" y="213"/>
                    <a:pt x="325" y="207"/>
                    <a:pt x="325" y="198"/>
                  </a:cubicBezTo>
                  <a:cubicBezTo>
                    <a:pt x="324" y="198"/>
                    <a:pt x="323" y="197"/>
                    <a:pt x="324" y="196"/>
                  </a:cubicBezTo>
                  <a:close/>
                  <a:moveTo>
                    <a:pt x="127" y="225"/>
                  </a:moveTo>
                  <a:cubicBezTo>
                    <a:pt x="127" y="226"/>
                    <a:pt x="127" y="227"/>
                    <a:pt x="127" y="228"/>
                  </a:cubicBezTo>
                  <a:lnTo>
                    <a:pt x="127" y="228"/>
                  </a:lnTo>
                  <a:lnTo>
                    <a:pt x="127" y="227"/>
                  </a:lnTo>
                  <a:lnTo>
                    <a:pt x="127" y="225"/>
                  </a:lnTo>
                  <a:close/>
                  <a:moveTo>
                    <a:pt x="130" y="249"/>
                  </a:moveTo>
                  <a:cubicBezTo>
                    <a:pt x="130" y="250"/>
                    <a:pt x="130" y="250"/>
                    <a:pt x="131" y="251"/>
                  </a:cubicBezTo>
                  <a:lnTo>
                    <a:pt x="131" y="251"/>
                  </a:lnTo>
                  <a:lnTo>
                    <a:pt x="130" y="250"/>
                  </a:lnTo>
                  <a:lnTo>
                    <a:pt x="130" y="249"/>
                  </a:lnTo>
                  <a:close/>
                  <a:moveTo>
                    <a:pt x="321" y="297"/>
                  </a:moveTo>
                  <a:lnTo>
                    <a:pt x="321" y="299"/>
                  </a:lnTo>
                  <a:cubicBezTo>
                    <a:pt x="321" y="298"/>
                    <a:pt x="321" y="298"/>
                    <a:pt x="321" y="297"/>
                  </a:cubicBezTo>
                  <a:close/>
                  <a:moveTo>
                    <a:pt x="323" y="286"/>
                  </a:moveTo>
                  <a:lnTo>
                    <a:pt x="322" y="293"/>
                  </a:lnTo>
                  <a:lnTo>
                    <a:pt x="319" y="299"/>
                  </a:lnTo>
                  <a:lnTo>
                    <a:pt x="319" y="299"/>
                  </a:lnTo>
                  <a:cubicBezTo>
                    <a:pt x="320" y="296"/>
                    <a:pt x="321" y="293"/>
                    <a:pt x="322" y="289"/>
                  </a:cubicBezTo>
                  <a:lnTo>
                    <a:pt x="322" y="289"/>
                  </a:lnTo>
                  <a:lnTo>
                    <a:pt x="323" y="286"/>
                  </a:lnTo>
                  <a:close/>
                  <a:moveTo>
                    <a:pt x="339" y="325"/>
                  </a:moveTo>
                  <a:lnTo>
                    <a:pt x="339" y="325"/>
                  </a:lnTo>
                  <a:lnTo>
                    <a:pt x="338" y="326"/>
                  </a:lnTo>
                  <a:lnTo>
                    <a:pt x="338" y="326"/>
                  </a:lnTo>
                  <a:cubicBezTo>
                    <a:pt x="338" y="326"/>
                    <a:pt x="338" y="325"/>
                    <a:pt x="339" y="325"/>
                  </a:cubicBezTo>
                  <a:close/>
                  <a:moveTo>
                    <a:pt x="229" y="0"/>
                  </a:moveTo>
                  <a:cubicBezTo>
                    <a:pt x="212" y="0"/>
                    <a:pt x="194" y="2"/>
                    <a:pt x="178" y="7"/>
                  </a:cubicBezTo>
                  <a:cubicBezTo>
                    <a:pt x="174" y="7"/>
                    <a:pt x="169" y="7"/>
                    <a:pt x="165" y="9"/>
                  </a:cubicBezTo>
                  <a:cubicBezTo>
                    <a:pt x="154" y="13"/>
                    <a:pt x="138" y="20"/>
                    <a:pt x="125" y="27"/>
                  </a:cubicBezTo>
                  <a:lnTo>
                    <a:pt x="121" y="29"/>
                  </a:lnTo>
                  <a:cubicBezTo>
                    <a:pt x="106" y="38"/>
                    <a:pt x="92" y="46"/>
                    <a:pt x="81" y="57"/>
                  </a:cubicBezTo>
                  <a:cubicBezTo>
                    <a:pt x="79" y="59"/>
                    <a:pt x="75" y="64"/>
                    <a:pt x="73" y="66"/>
                  </a:cubicBezTo>
                  <a:cubicBezTo>
                    <a:pt x="59" y="79"/>
                    <a:pt x="46" y="97"/>
                    <a:pt x="37" y="114"/>
                  </a:cubicBezTo>
                  <a:cubicBezTo>
                    <a:pt x="19" y="147"/>
                    <a:pt x="8" y="185"/>
                    <a:pt x="7" y="224"/>
                  </a:cubicBezTo>
                  <a:lnTo>
                    <a:pt x="7" y="224"/>
                  </a:lnTo>
                  <a:cubicBezTo>
                    <a:pt x="0" y="256"/>
                    <a:pt x="1" y="286"/>
                    <a:pt x="9" y="319"/>
                  </a:cubicBezTo>
                  <a:cubicBezTo>
                    <a:pt x="16" y="334"/>
                    <a:pt x="22" y="352"/>
                    <a:pt x="31" y="367"/>
                  </a:cubicBezTo>
                  <a:cubicBezTo>
                    <a:pt x="40" y="389"/>
                    <a:pt x="55" y="406"/>
                    <a:pt x="70" y="422"/>
                  </a:cubicBezTo>
                  <a:cubicBezTo>
                    <a:pt x="86" y="439"/>
                    <a:pt x="103" y="453"/>
                    <a:pt x="121" y="464"/>
                  </a:cubicBezTo>
                  <a:cubicBezTo>
                    <a:pt x="154" y="481"/>
                    <a:pt x="191" y="492"/>
                    <a:pt x="231" y="492"/>
                  </a:cubicBezTo>
                  <a:cubicBezTo>
                    <a:pt x="235" y="493"/>
                    <a:pt x="239" y="493"/>
                    <a:pt x="242" y="493"/>
                  </a:cubicBezTo>
                  <a:cubicBezTo>
                    <a:pt x="260" y="493"/>
                    <a:pt x="279" y="489"/>
                    <a:pt x="297" y="483"/>
                  </a:cubicBezTo>
                  <a:cubicBezTo>
                    <a:pt x="330" y="472"/>
                    <a:pt x="360" y="455"/>
                    <a:pt x="387" y="431"/>
                  </a:cubicBezTo>
                  <a:cubicBezTo>
                    <a:pt x="402" y="417"/>
                    <a:pt x="415" y="400"/>
                    <a:pt x="426" y="382"/>
                  </a:cubicBezTo>
                  <a:cubicBezTo>
                    <a:pt x="444" y="352"/>
                    <a:pt x="455" y="314"/>
                    <a:pt x="455" y="279"/>
                  </a:cubicBezTo>
                  <a:cubicBezTo>
                    <a:pt x="455" y="261"/>
                    <a:pt x="453" y="243"/>
                    <a:pt x="450" y="226"/>
                  </a:cubicBezTo>
                  <a:lnTo>
                    <a:pt x="450" y="226"/>
                  </a:lnTo>
                  <a:cubicBezTo>
                    <a:pt x="450" y="226"/>
                    <a:pt x="450" y="226"/>
                    <a:pt x="450" y="226"/>
                  </a:cubicBezTo>
                  <a:cubicBezTo>
                    <a:pt x="450" y="204"/>
                    <a:pt x="446" y="185"/>
                    <a:pt x="439" y="165"/>
                  </a:cubicBezTo>
                  <a:cubicBezTo>
                    <a:pt x="428" y="128"/>
                    <a:pt x="406" y="92"/>
                    <a:pt x="380" y="64"/>
                  </a:cubicBezTo>
                  <a:cubicBezTo>
                    <a:pt x="352" y="35"/>
                    <a:pt x="319" y="16"/>
                    <a:pt x="279" y="7"/>
                  </a:cubicBezTo>
                  <a:cubicBezTo>
                    <a:pt x="263" y="2"/>
                    <a:pt x="246" y="0"/>
                    <a:pt x="229"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4" name="Google Shape;1707;p41">
              <a:extLst>
                <a:ext uri="{FF2B5EF4-FFF2-40B4-BE49-F238E27FC236}">
                  <a16:creationId xmlns:a16="http://schemas.microsoft.com/office/drawing/2014/main" id="{9DB5DEEC-222F-4E3F-BC3F-0F3DC64BD9C0}"/>
                </a:ext>
              </a:extLst>
            </p:cNvPr>
            <p:cNvSpPr/>
            <p:nvPr/>
          </p:nvSpPr>
          <p:spPr>
            <a:xfrm>
              <a:off x="1491400" y="1074875"/>
              <a:ext cx="21000" cy="19650"/>
            </a:xfrm>
            <a:custGeom>
              <a:avLst/>
              <a:gdLst/>
              <a:ahLst/>
              <a:cxnLst/>
              <a:rect l="l" t="t" r="r" b="b"/>
              <a:pathLst>
                <a:path w="840" h="786" extrusionOk="0">
                  <a:moveTo>
                    <a:pt x="471" y="1"/>
                  </a:moveTo>
                  <a:lnTo>
                    <a:pt x="471" y="1"/>
                  </a:lnTo>
                  <a:cubicBezTo>
                    <a:pt x="286" y="7"/>
                    <a:pt x="87" y="100"/>
                    <a:pt x="38" y="275"/>
                  </a:cubicBezTo>
                  <a:cubicBezTo>
                    <a:pt x="1" y="407"/>
                    <a:pt x="58" y="550"/>
                    <a:pt x="155" y="646"/>
                  </a:cubicBezTo>
                  <a:cubicBezTo>
                    <a:pt x="239" y="734"/>
                    <a:pt x="364" y="785"/>
                    <a:pt x="483" y="785"/>
                  </a:cubicBezTo>
                  <a:cubicBezTo>
                    <a:pt x="571" y="785"/>
                    <a:pt x="656" y="757"/>
                    <a:pt x="719" y="695"/>
                  </a:cubicBezTo>
                  <a:cubicBezTo>
                    <a:pt x="840" y="574"/>
                    <a:pt x="840" y="363"/>
                    <a:pt x="737" y="227"/>
                  </a:cubicBezTo>
                  <a:cubicBezTo>
                    <a:pt x="646" y="109"/>
                    <a:pt x="495" y="48"/>
                    <a:pt x="343" y="48"/>
                  </a:cubicBezTo>
                  <a:cubicBezTo>
                    <a:pt x="322" y="48"/>
                    <a:pt x="301" y="49"/>
                    <a:pt x="280" y="51"/>
                  </a:cubicBezTo>
                  <a:lnTo>
                    <a:pt x="471" y="1"/>
                  </a:ln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5" name="Google Shape;1708;p41">
              <a:extLst>
                <a:ext uri="{FF2B5EF4-FFF2-40B4-BE49-F238E27FC236}">
                  <a16:creationId xmlns:a16="http://schemas.microsoft.com/office/drawing/2014/main" id="{24720F1B-58CD-410C-BBA1-47A65B171F4C}"/>
                </a:ext>
              </a:extLst>
            </p:cNvPr>
            <p:cNvSpPr/>
            <p:nvPr/>
          </p:nvSpPr>
          <p:spPr>
            <a:xfrm>
              <a:off x="1397250" y="982500"/>
              <a:ext cx="211300" cy="200725"/>
            </a:xfrm>
            <a:custGeom>
              <a:avLst/>
              <a:gdLst/>
              <a:ahLst/>
              <a:cxnLst/>
              <a:rect l="l" t="t" r="r" b="b"/>
              <a:pathLst>
                <a:path w="8452" h="8029" extrusionOk="0">
                  <a:moveTo>
                    <a:pt x="4415" y="203"/>
                  </a:moveTo>
                  <a:cubicBezTo>
                    <a:pt x="4770" y="203"/>
                    <a:pt x="5109" y="266"/>
                    <a:pt x="5434" y="437"/>
                  </a:cubicBezTo>
                  <a:cubicBezTo>
                    <a:pt x="5794" y="632"/>
                    <a:pt x="6132" y="867"/>
                    <a:pt x="6440" y="1135"/>
                  </a:cubicBezTo>
                  <a:cubicBezTo>
                    <a:pt x="7046" y="1658"/>
                    <a:pt x="7582" y="2314"/>
                    <a:pt x="7911" y="3048"/>
                  </a:cubicBezTo>
                  <a:cubicBezTo>
                    <a:pt x="8249" y="3803"/>
                    <a:pt x="8120" y="4732"/>
                    <a:pt x="7797" y="5470"/>
                  </a:cubicBezTo>
                  <a:cubicBezTo>
                    <a:pt x="7494" y="6171"/>
                    <a:pt x="6989" y="6766"/>
                    <a:pt x="6345" y="7179"/>
                  </a:cubicBezTo>
                  <a:cubicBezTo>
                    <a:pt x="5688" y="7597"/>
                    <a:pt x="4874" y="7822"/>
                    <a:pt x="4066" y="7822"/>
                  </a:cubicBezTo>
                  <a:cubicBezTo>
                    <a:pt x="3228" y="7822"/>
                    <a:pt x="2396" y="7580"/>
                    <a:pt x="1749" y="7060"/>
                  </a:cubicBezTo>
                  <a:cubicBezTo>
                    <a:pt x="561" y="6105"/>
                    <a:pt x="0" y="4313"/>
                    <a:pt x="514" y="2866"/>
                  </a:cubicBezTo>
                  <a:cubicBezTo>
                    <a:pt x="550" y="2766"/>
                    <a:pt x="590" y="2668"/>
                    <a:pt x="635" y="2573"/>
                  </a:cubicBezTo>
                  <a:lnTo>
                    <a:pt x="635" y="2573"/>
                  </a:lnTo>
                  <a:cubicBezTo>
                    <a:pt x="645" y="2565"/>
                    <a:pt x="653" y="2555"/>
                    <a:pt x="659" y="2541"/>
                  </a:cubicBezTo>
                  <a:cubicBezTo>
                    <a:pt x="683" y="2488"/>
                    <a:pt x="707" y="2436"/>
                    <a:pt x="733" y="2385"/>
                  </a:cubicBezTo>
                  <a:lnTo>
                    <a:pt x="733" y="2385"/>
                  </a:lnTo>
                  <a:cubicBezTo>
                    <a:pt x="746" y="2361"/>
                    <a:pt x="760" y="2338"/>
                    <a:pt x="774" y="2314"/>
                  </a:cubicBezTo>
                  <a:cubicBezTo>
                    <a:pt x="778" y="2306"/>
                    <a:pt x="781" y="2298"/>
                    <a:pt x="782" y="2290"/>
                  </a:cubicBezTo>
                  <a:lnTo>
                    <a:pt x="782" y="2290"/>
                  </a:lnTo>
                  <a:cubicBezTo>
                    <a:pt x="1435" y="1084"/>
                    <a:pt x="2756" y="338"/>
                    <a:pt x="4107" y="217"/>
                  </a:cubicBezTo>
                  <a:cubicBezTo>
                    <a:pt x="4211" y="208"/>
                    <a:pt x="4314" y="203"/>
                    <a:pt x="4415" y="203"/>
                  </a:cubicBezTo>
                  <a:close/>
                  <a:moveTo>
                    <a:pt x="4401" y="0"/>
                  </a:moveTo>
                  <a:cubicBezTo>
                    <a:pt x="3747" y="0"/>
                    <a:pt x="3074" y="192"/>
                    <a:pt x="2500" y="465"/>
                  </a:cubicBezTo>
                  <a:cubicBezTo>
                    <a:pt x="1812" y="792"/>
                    <a:pt x="1202" y="1293"/>
                    <a:pt x="782" y="1930"/>
                  </a:cubicBezTo>
                  <a:cubicBezTo>
                    <a:pt x="675" y="2095"/>
                    <a:pt x="582" y="2268"/>
                    <a:pt x="503" y="2448"/>
                  </a:cubicBezTo>
                  <a:cubicBezTo>
                    <a:pt x="492" y="2472"/>
                    <a:pt x="492" y="2496"/>
                    <a:pt x="499" y="2516"/>
                  </a:cubicBezTo>
                  <a:lnTo>
                    <a:pt x="499" y="2516"/>
                  </a:lnTo>
                  <a:cubicBezTo>
                    <a:pt x="145" y="3162"/>
                    <a:pt x="109" y="3966"/>
                    <a:pt x="225" y="4680"/>
                  </a:cubicBezTo>
                  <a:cubicBezTo>
                    <a:pt x="350" y="5461"/>
                    <a:pt x="662" y="6221"/>
                    <a:pt x="1191" y="6821"/>
                  </a:cubicBezTo>
                  <a:cubicBezTo>
                    <a:pt x="1919" y="7644"/>
                    <a:pt x="2993" y="8028"/>
                    <a:pt x="4074" y="8028"/>
                  </a:cubicBezTo>
                  <a:cubicBezTo>
                    <a:pt x="4694" y="8028"/>
                    <a:pt x="5317" y="7901"/>
                    <a:pt x="5877" y="7658"/>
                  </a:cubicBezTo>
                  <a:cubicBezTo>
                    <a:pt x="7377" y="7005"/>
                    <a:pt x="8451" y="5376"/>
                    <a:pt x="8284" y="3720"/>
                  </a:cubicBezTo>
                  <a:cubicBezTo>
                    <a:pt x="8197" y="2859"/>
                    <a:pt x="7632" y="2064"/>
                    <a:pt x="7059" y="1445"/>
                  </a:cubicBezTo>
                  <a:cubicBezTo>
                    <a:pt x="6769" y="1133"/>
                    <a:pt x="6446" y="852"/>
                    <a:pt x="6099" y="608"/>
                  </a:cubicBezTo>
                  <a:cubicBezTo>
                    <a:pt x="5722" y="344"/>
                    <a:pt x="5311" y="98"/>
                    <a:pt x="4850" y="33"/>
                  </a:cubicBezTo>
                  <a:cubicBezTo>
                    <a:pt x="4702" y="11"/>
                    <a:pt x="4552" y="0"/>
                    <a:pt x="440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6" name="Google Shape;1709;p41">
              <a:extLst>
                <a:ext uri="{FF2B5EF4-FFF2-40B4-BE49-F238E27FC236}">
                  <a16:creationId xmlns:a16="http://schemas.microsoft.com/office/drawing/2014/main" id="{DBBB1002-1E79-48AD-8D41-856A278A96E0}"/>
                </a:ext>
              </a:extLst>
            </p:cNvPr>
            <p:cNvSpPr/>
            <p:nvPr/>
          </p:nvSpPr>
          <p:spPr>
            <a:xfrm>
              <a:off x="1744675" y="982625"/>
              <a:ext cx="205875" cy="200600"/>
            </a:xfrm>
            <a:custGeom>
              <a:avLst/>
              <a:gdLst/>
              <a:ahLst/>
              <a:cxnLst/>
              <a:rect l="l" t="t" r="r" b="b"/>
              <a:pathLst>
                <a:path w="8235" h="8024" extrusionOk="0">
                  <a:moveTo>
                    <a:pt x="4499" y="188"/>
                  </a:moveTo>
                  <a:cubicBezTo>
                    <a:pt x="4695" y="188"/>
                    <a:pt x="4891" y="209"/>
                    <a:pt x="5078" y="258"/>
                  </a:cubicBezTo>
                  <a:cubicBezTo>
                    <a:pt x="5289" y="313"/>
                    <a:pt x="5493" y="386"/>
                    <a:pt x="5691" y="473"/>
                  </a:cubicBezTo>
                  <a:cubicBezTo>
                    <a:pt x="5871" y="557"/>
                    <a:pt x="6056" y="640"/>
                    <a:pt x="6234" y="735"/>
                  </a:cubicBezTo>
                  <a:cubicBezTo>
                    <a:pt x="6548" y="899"/>
                    <a:pt x="6831" y="1119"/>
                    <a:pt x="7070" y="1380"/>
                  </a:cubicBezTo>
                  <a:cubicBezTo>
                    <a:pt x="7455" y="1804"/>
                    <a:pt x="7698" y="2336"/>
                    <a:pt x="7821" y="2889"/>
                  </a:cubicBezTo>
                  <a:cubicBezTo>
                    <a:pt x="7896" y="3227"/>
                    <a:pt x="7929" y="3574"/>
                    <a:pt x="7920" y="3921"/>
                  </a:cubicBezTo>
                  <a:cubicBezTo>
                    <a:pt x="7909" y="4657"/>
                    <a:pt x="7817" y="5384"/>
                    <a:pt x="7463" y="6043"/>
                  </a:cubicBezTo>
                  <a:cubicBezTo>
                    <a:pt x="6830" y="7227"/>
                    <a:pt x="5494" y="7808"/>
                    <a:pt x="4176" y="7808"/>
                  </a:cubicBezTo>
                  <a:cubicBezTo>
                    <a:pt x="3638" y="7808"/>
                    <a:pt x="3103" y="7711"/>
                    <a:pt x="2621" y="7519"/>
                  </a:cubicBezTo>
                  <a:cubicBezTo>
                    <a:pt x="921" y="6840"/>
                    <a:pt x="1" y="4681"/>
                    <a:pt x="546" y="2959"/>
                  </a:cubicBezTo>
                  <a:cubicBezTo>
                    <a:pt x="590" y="2824"/>
                    <a:pt x="641" y="2692"/>
                    <a:pt x="701" y="2564"/>
                  </a:cubicBezTo>
                  <a:lnTo>
                    <a:pt x="701" y="2564"/>
                  </a:lnTo>
                  <a:cubicBezTo>
                    <a:pt x="711" y="2557"/>
                    <a:pt x="719" y="2546"/>
                    <a:pt x="726" y="2531"/>
                  </a:cubicBezTo>
                  <a:cubicBezTo>
                    <a:pt x="754" y="2467"/>
                    <a:pt x="784" y="2405"/>
                    <a:pt x="816" y="2343"/>
                  </a:cubicBezTo>
                  <a:lnTo>
                    <a:pt x="816" y="2343"/>
                  </a:lnTo>
                  <a:cubicBezTo>
                    <a:pt x="823" y="2330"/>
                    <a:pt x="830" y="2318"/>
                    <a:pt x="838" y="2305"/>
                  </a:cubicBezTo>
                  <a:cubicBezTo>
                    <a:pt x="841" y="2299"/>
                    <a:pt x="843" y="2293"/>
                    <a:pt x="845" y="2287"/>
                  </a:cubicBezTo>
                  <a:lnTo>
                    <a:pt x="845" y="2287"/>
                  </a:lnTo>
                  <a:cubicBezTo>
                    <a:pt x="1206" y="1618"/>
                    <a:pt x="1774" y="1083"/>
                    <a:pt x="2447" y="726"/>
                  </a:cubicBezTo>
                  <a:cubicBezTo>
                    <a:pt x="2821" y="526"/>
                    <a:pt x="3218" y="381"/>
                    <a:pt x="3633" y="293"/>
                  </a:cubicBezTo>
                  <a:cubicBezTo>
                    <a:pt x="3911" y="233"/>
                    <a:pt x="4207" y="188"/>
                    <a:pt x="4499" y="188"/>
                  </a:cubicBezTo>
                  <a:close/>
                  <a:moveTo>
                    <a:pt x="4469" y="0"/>
                  </a:moveTo>
                  <a:cubicBezTo>
                    <a:pt x="4397" y="0"/>
                    <a:pt x="4325" y="3"/>
                    <a:pt x="4253" y="8"/>
                  </a:cubicBezTo>
                  <a:cubicBezTo>
                    <a:pt x="3809" y="41"/>
                    <a:pt x="3370" y="137"/>
                    <a:pt x="2953" y="293"/>
                  </a:cubicBezTo>
                  <a:cubicBezTo>
                    <a:pt x="2136" y="601"/>
                    <a:pt x="1391" y="1132"/>
                    <a:pt x="892" y="1857"/>
                  </a:cubicBezTo>
                  <a:cubicBezTo>
                    <a:pt x="767" y="2041"/>
                    <a:pt x="660" y="2235"/>
                    <a:pt x="570" y="2439"/>
                  </a:cubicBezTo>
                  <a:cubicBezTo>
                    <a:pt x="559" y="2463"/>
                    <a:pt x="559" y="2487"/>
                    <a:pt x="566" y="2508"/>
                  </a:cubicBezTo>
                  <a:lnTo>
                    <a:pt x="566" y="2508"/>
                  </a:lnTo>
                  <a:cubicBezTo>
                    <a:pt x="151" y="3260"/>
                    <a:pt x="165" y="4223"/>
                    <a:pt x="363" y="5037"/>
                  </a:cubicBezTo>
                  <a:cubicBezTo>
                    <a:pt x="581" y="5931"/>
                    <a:pt x="1048" y="6754"/>
                    <a:pt x="1797" y="7310"/>
                  </a:cubicBezTo>
                  <a:cubicBezTo>
                    <a:pt x="2460" y="7799"/>
                    <a:pt x="3306" y="8024"/>
                    <a:pt x="4133" y="8024"/>
                  </a:cubicBezTo>
                  <a:cubicBezTo>
                    <a:pt x="4304" y="8024"/>
                    <a:pt x="4474" y="8014"/>
                    <a:pt x="4641" y="7995"/>
                  </a:cubicBezTo>
                  <a:cubicBezTo>
                    <a:pt x="5577" y="7892"/>
                    <a:pt x="6539" y="7501"/>
                    <a:pt x="7178" y="6792"/>
                  </a:cubicBezTo>
                  <a:cubicBezTo>
                    <a:pt x="8034" y="5843"/>
                    <a:pt x="8234" y="4453"/>
                    <a:pt x="8074" y="3219"/>
                  </a:cubicBezTo>
                  <a:cubicBezTo>
                    <a:pt x="8001" y="2659"/>
                    <a:pt x="7826" y="2107"/>
                    <a:pt x="7516" y="1631"/>
                  </a:cubicBezTo>
                  <a:cubicBezTo>
                    <a:pt x="7325" y="1336"/>
                    <a:pt x="7088" y="1077"/>
                    <a:pt x="6811" y="862"/>
                  </a:cubicBezTo>
                  <a:cubicBezTo>
                    <a:pt x="6486" y="612"/>
                    <a:pt x="6111" y="436"/>
                    <a:pt x="5735" y="274"/>
                  </a:cubicBezTo>
                  <a:cubicBezTo>
                    <a:pt x="5325" y="98"/>
                    <a:pt x="4910" y="0"/>
                    <a:pt x="4469"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7" name="Google Shape;1710;p41">
              <a:extLst>
                <a:ext uri="{FF2B5EF4-FFF2-40B4-BE49-F238E27FC236}">
                  <a16:creationId xmlns:a16="http://schemas.microsoft.com/office/drawing/2014/main" id="{5BC05D50-F707-48E7-9DFD-97A034E05696}"/>
                </a:ext>
              </a:extLst>
            </p:cNvPr>
            <p:cNvSpPr/>
            <p:nvPr/>
          </p:nvSpPr>
          <p:spPr>
            <a:xfrm>
              <a:off x="1676500" y="1063875"/>
              <a:ext cx="186150" cy="50975"/>
            </a:xfrm>
            <a:custGeom>
              <a:avLst/>
              <a:gdLst/>
              <a:ahLst/>
              <a:cxnLst/>
              <a:rect l="l" t="t" r="r" b="b"/>
              <a:pathLst>
                <a:path w="7446" h="2039" extrusionOk="0">
                  <a:moveTo>
                    <a:pt x="1367" y="0"/>
                  </a:moveTo>
                  <a:cubicBezTo>
                    <a:pt x="951" y="0"/>
                    <a:pt x="542" y="63"/>
                    <a:pt x="215" y="307"/>
                  </a:cubicBezTo>
                  <a:cubicBezTo>
                    <a:pt x="215" y="307"/>
                    <a:pt x="150" y="478"/>
                    <a:pt x="121" y="533"/>
                  </a:cubicBezTo>
                  <a:cubicBezTo>
                    <a:pt x="0" y="772"/>
                    <a:pt x="0" y="1058"/>
                    <a:pt x="40" y="1321"/>
                  </a:cubicBezTo>
                  <a:cubicBezTo>
                    <a:pt x="53" y="1436"/>
                    <a:pt x="88" y="1548"/>
                    <a:pt x="141" y="1649"/>
                  </a:cubicBezTo>
                  <a:cubicBezTo>
                    <a:pt x="325" y="1967"/>
                    <a:pt x="740" y="2038"/>
                    <a:pt x="1112" y="2038"/>
                  </a:cubicBezTo>
                  <a:cubicBezTo>
                    <a:pt x="1136" y="2038"/>
                    <a:pt x="1159" y="2038"/>
                    <a:pt x="1182" y="2037"/>
                  </a:cubicBezTo>
                  <a:cubicBezTo>
                    <a:pt x="2242" y="2015"/>
                    <a:pt x="3286" y="1761"/>
                    <a:pt x="4342" y="1662"/>
                  </a:cubicBezTo>
                  <a:cubicBezTo>
                    <a:pt x="5177" y="1585"/>
                    <a:pt x="6018" y="1581"/>
                    <a:pt x="6848" y="1458"/>
                  </a:cubicBezTo>
                  <a:cubicBezTo>
                    <a:pt x="7065" y="1427"/>
                    <a:pt x="7445" y="1324"/>
                    <a:pt x="7403" y="1032"/>
                  </a:cubicBezTo>
                  <a:cubicBezTo>
                    <a:pt x="7362" y="739"/>
                    <a:pt x="7215" y="601"/>
                    <a:pt x="6822" y="544"/>
                  </a:cubicBezTo>
                  <a:cubicBezTo>
                    <a:pt x="5190" y="311"/>
                    <a:pt x="3547" y="151"/>
                    <a:pt x="1902" y="26"/>
                  </a:cubicBezTo>
                  <a:cubicBezTo>
                    <a:pt x="1727" y="12"/>
                    <a:pt x="1546" y="0"/>
                    <a:pt x="1367"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8" name="Google Shape;1711;p41">
              <a:extLst>
                <a:ext uri="{FF2B5EF4-FFF2-40B4-BE49-F238E27FC236}">
                  <a16:creationId xmlns:a16="http://schemas.microsoft.com/office/drawing/2014/main" id="{90E1E4C8-533B-4287-9F70-FF31D5BB6372}"/>
                </a:ext>
              </a:extLst>
            </p:cNvPr>
            <p:cNvSpPr/>
            <p:nvPr/>
          </p:nvSpPr>
          <p:spPr>
            <a:xfrm>
              <a:off x="1751825" y="938475"/>
              <a:ext cx="18425" cy="12675"/>
            </a:xfrm>
            <a:custGeom>
              <a:avLst/>
              <a:gdLst/>
              <a:ahLst/>
              <a:cxnLst/>
              <a:rect l="l" t="t" r="r" b="b"/>
              <a:pathLst>
                <a:path w="737" h="507" extrusionOk="0">
                  <a:moveTo>
                    <a:pt x="280" y="1"/>
                  </a:moveTo>
                  <a:cubicBezTo>
                    <a:pt x="263" y="1"/>
                    <a:pt x="247" y="3"/>
                    <a:pt x="231" y="9"/>
                  </a:cubicBezTo>
                  <a:lnTo>
                    <a:pt x="231" y="9"/>
                  </a:lnTo>
                  <a:cubicBezTo>
                    <a:pt x="228" y="9"/>
                    <a:pt x="225" y="9"/>
                    <a:pt x="222" y="9"/>
                  </a:cubicBezTo>
                  <a:cubicBezTo>
                    <a:pt x="188" y="9"/>
                    <a:pt x="153" y="18"/>
                    <a:pt x="123" y="34"/>
                  </a:cubicBezTo>
                  <a:cubicBezTo>
                    <a:pt x="31" y="87"/>
                    <a:pt x="0" y="206"/>
                    <a:pt x="53" y="298"/>
                  </a:cubicBezTo>
                  <a:lnTo>
                    <a:pt x="84" y="335"/>
                  </a:lnTo>
                  <a:cubicBezTo>
                    <a:pt x="108" y="359"/>
                    <a:pt x="137" y="375"/>
                    <a:pt x="169" y="384"/>
                  </a:cubicBezTo>
                  <a:lnTo>
                    <a:pt x="312" y="452"/>
                  </a:lnTo>
                  <a:cubicBezTo>
                    <a:pt x="341" y="468"/>
                    <a:pt x="373" y="476"/>
                    <a:pt x="405" y="476"/>
                  </a:cubicBezTo>
                  <a:cubicBezTo>
                    <a:pt x="409" y="476"/>
                    <a:pt x="413" y="476"/>
                    <a:pt x="417" y="476"/>
                  </a:cubicBezTo>
                  <a:lnTo>
                    <a:pt x="417" y="476"/>
                  </a:lnTo>
                  <a:cubicBezTo>
                    <a:pt x="441" y="484"/>
                    <a:pt x="464" y="494"/>
                    <a:pt x="488" y="500"/>
                  </a:cubicBezTo>
                  <a:cubicBezTo>
                    <a:pt x="505" y="504"/>
                    <a:pt x="522" y="507"/>
                    <a:pt x="539" y="507"/>
                  </a:cubicBezTo>
                  <a:cubicBezTo>
                    <a:pt x="573" y="507"/>
                    <a:pt x="606" y="498"/>
                    <a:pt x="635" y="480"/>
                  </a:cubicBezTo>
                  <a:lnTo>
                    <a:pt x="675" y="449"/>
                  </a:lnTo>
                  <a:cubicBezTo>
                    <a:pt x="694" y="434"/>
                    <a:pt x="708" y="412"/>
                    <a:pt x="716" y="388"/>
                  </a:cubicBezTo>
                  <a:cubicBezTo>
                    <a:pt x="734" y="348"/>
                    <a:pt x="736" y="305"/>
                    <a:pt x="725" y="263"/>
                  </a:cubicBezTo>
                  <a:lnTo>
                    <a:pt x="705" y="217"/>
                  </a:lnTo>
                  <a:cubicBezTo>
                    <a:pt x="688" y="189"/>
                    <a:pt x="667" y="165"/>
                    <a:pt x="637" y="147"/>
                  </a:cubicBezTo>
                  <a:lnTo>
                    <a:pt x="637" y="147"/>
                  </a:lnTo>
                  <a:lnTo>
                    <a:pt x="637" y="146"/>
                  </a:lnTo>
                  <a:cubicBezTo>
                    <a:pt x="635" y="145"/>
                    <a:pt x="632" y="144"/>
                    <a:pt x="630" y="143"/>
                  </a:cubicBezTo>
                  <a:lnTo>
                    <a:pt x="630" y="143"/>
                  </a:lnTo>
                  <a:cubicBezTo>
                    <a:pt x="598" y="122"/>
                    <a:pt x="565" y="101"/>
                    <a:pt x="530" y="83"/>
                  </a:cubicBezTo>
                  <a:cubicBezTo>
                    <a:pt x="499" y="67"/>
                    <a:pt x="468" y="56"/>
                    <a:pt x="435" y="45"/>
                  </a:cubicBezTo>
                  <a:cubicBezTo>
                    <a:pt x="415" y="39"/>
                    <a:pt x="396" y="34"/>
                    <a:pt x="376" y="28"/>
                  </a:cubicBezTo>
                  <a:lnTo>
                    <a:pt x="376" y="28"/>
                  </a:lnTo>
                  <a:lnTo>
                    <a:pt x="415" y="45"/>
                  </a:lnTo>
                  <a:cubicBezTo>
                    <a:pt x="382" y="32"/>
                    <a:pt x="352" y="17"/>
                    <a:pt x="319" y="6"/>
                  </a:cubicBezTo>
                  <a:cubicBezTo>
                    <a:pt x="306" y="2"/>
                    <a:pt x="293" y="1"/>
                    <a:pt x="280"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9" name="Google Shape;1712;p41">
              <a:extLst>
                <a:ext uri="{FF2B5EF4-FFF2-40B4-BE49-F238E27FC236}">
                  <a16:creationId xmlns:a16="http://schemas.microsoft.com/office/drawing/2014/main" id="{9DAAEFAB-B7BA-49BA-8CAD-D42A968F3EF3}"/>
                </a:ext>
              </a:extLst>
            </p:cNvPr>
            <p:cNvSpPr/>
            <p:nvPr/>
          </p:nvSpPr>
          <p:spPr>
            <a:xfrm>
              <a:off x="1563400" y="919625"/>
              <a:ext cx="12725" cy="10825"/>
            </a:xfrm>
            <a:custGeom>
              <a:avLst/>
              <a:gdLst/>
              <a:ahLst/>
              <a:cxnLst/>
              <a:rect l="l" t="t" r="r" b="b"/>
              <a:pathLst>
                <a:path w="509" h="433" extrusionOk="0">
                  <a:moveTo>
                    <a:pt x="167" y="0"/>
                  </a:moveTo>
                  <a:lnTo>
                    <a:pt x="121" y="7"/>
                  </a:lnTo>
                  <a:cubicBezTo>
                    <a:pt x="101" y="11"/>
                    <a:pt x="81" y="22"/>
                    <a:pt x="66" y="35"/>
                  </a:cubicBezTo>
                  <a:cubicBezTo>
                    <a:pt x="53" y="44"/>
                    <a:pt x="42" y="53"/>
                    <a:pt x="35" y="66"/>
                  </a:cubicBezTo>
                  <a:cubicBezTo>
                    <a:pt x="20" y="81"/>
                    <a:pt x="11" y="101"/>
                    <a:pt x="4" y="123"/>
                  </a:cubicBezTo>
                  <a:lnTo>
                    <a:pt x="0" y="169"/>
                  </a:lnTo>
                  <a:lnTo>
                    <a:pt x="4" y="213"/>
                  </a:lnTo>
                  <a:cubicBezTo>
                    <a:pt x="9" y="233"/>
                    <a:pt x="20" y="253"/>
                    <a:pt x="35" y="270"/>
                  </a:cubicBezTo>
                  <a:cubicBezTo>
                    <a:pt x="46" y="288"/>
                    <a:pt x="62" y="303"/>
                    <a:pt x="81" y="312"/>
                  </a:cubicBezTo>
                  <a:lnTo>
                    <a:pt x="103" y="324"/>
                  </a:lnTo>
                  <a:lnTo>
                    <a:pt x="103" y="324"/>
                  </a:lnTo>
                  <a:cubicBezTo>
                    <a:pt x="110" y="331"/>
                    <a:pt x="118" y="337"/>
                    <a:pt x="126" y="343"/>
                  </a:cubicBezTo>
                  <a:lnTo>
                    <a:pt x="126" y="343"/>
                  </a:lnTo>
                  <a:cubicBezTo>
                    <a:pt x="148" y="359"/>
                    <a:pt x="171" y="375"/>
                    <a:pt x="196" y="389"/>
                  </a:cubicBezTo>
                  <a:cubicBezTo>
                    <a:pt x="226" y="404"/>
                    <a:pt x="261" y="417"/>
                    <a:pt x="294" y="426"/>
                  </a:cubicBezTo>
                  <a:cubicBezTo>
                    <a:pt x="307" y="430"/>
                    <a:pt x="321" y="432"/>
                    <a:pt x="334" y="432"/>
                  </a:cubicBezTo>
                  <a:cubicBezTo>
                    <a:pt x="344" y="432"/>
                    <a:pt x="353" y="431"/>
                    <a:pt x="362" y="428"/>
                  </a:cubicBezTo>
                  <a:cubicBezTo>
                    <a:pt x="384" y="428"/>
                    <a:pt x="406" y="422"/>
                    <a:pt x="424" y="408"/>
                  </a:cubicBezTo>
                  <a:lnTo>
                    <a:pt x="457" y="382"/>
                  </a:lnTo>
                  <a:cubicBezTo>
                    <a:pt x="474" y="369"/>
                    <a:pt x="485" y="349"/>
                    <a:pt x="492" y="327"/>
                  </a:cubicBezTo>
                  <a:cubicBezTo>
                    <a:pt x="501" y="316"/>
                    <a:pt x="503" y="301"/>
                    <a:pt x="503" y="286"/>
                  </a:cubicBezTo>
                  <a:cubicBezTo>
                    <a:pt x="509" y="267"/>
                    <a:pt x="508" y="248"/>
                    <a:pt x="503" y="229"/>
                  </a:cubicBezTo>
                  <a:lnTo>
                    <a:pt x="503" y="229"/>
                  </a:lnTo>
                  <a:cubicBezTo>
                    <a:pt x="508" y="207"/>
                    <a:pt x="507" y="183"/>
                    <a:pt x="501" y="160"/>
                  </a:cubicBezTo>
                  <a:cubicBezTo>
                    <a:pt x="490" y="121"/>
                    <a:pt x="463" y="86"/>
                    <a:pt x="426" y="64"/>
                  </a:cubicBezTo>
                  <a:cubicBezTo>
                    <a:pt x="387" y="44"/>
                    <a:pt x="345" y="26"/>
                    <a:pt x="301" y="15"/>
                  </a:cubicBezTo>
                  <a:cubicBezTo>
                    <a:pt x="272" y="9"/>
                    <a:pt x="244" y="4"/>
                    <a:pt x="215" y="2"/>
                  </a:cubicBezTo>
                  <a:cubicBezTo>
                    <a:pt x="200" y="0"/>
                    <a:pt x="182" y="0"/>
                    <a:pt x="167"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0" name="Google Shape;1713;p41">
              <a:extLst>
                <a:ext uri="{FF2B5EF4-FFF2-40B4-BE49-F238E27FC236}">
                  <a16:creationId xmlns:a16="http://schemas.microsoft.com/office/drawing/2014/main" id="{17524FC7-F951-4268-914E-92657C4038A6}"/>
                </a:ext>
              </a:extLst>
            </p:cNvPr>
            <p:cNvSpPr/>
            <p:nvPr/>
          </p:nvSpPr>
          <p:spPr>
            <a:xfrm>
              <a:off x="1568325" y="908100"/>
              <a:ext cx="10100" cy="15050"/>
            </a:xfrm>
            <a:custGeom>
              <a:avLst/>
              <a:gdLst/>
              <a:ahLst/>
              <a:cxnLst/>
              <a:rect l="l" t="t" r="r" b="b"/>
              <a:pathLst>
                <a:path w="404" h="602" extrusionOk="0">
                  <a:moveTo>
                    <a:pt x="294" y="1"/>
                  </a:moveTo>
                  <a:cubicBezTo>
                    <a:pt x="268" y="1"/>
                    <a:pt x="243" y="13"/>
                    <a:pt x="227" y="44"/>
                  </a:cubicBezTo>
                  <a:cubicBezTo>
                    <a:pt x="185" y="121"/>
                    <a:pt x="148" y="200"/>
                    <a:pt x="111" y="277"/>
                  </a:cubicBezTo>
                  <a:cubicBezTo>
                    <a:pt x="89" y="318"/>
                    <a:pt x="69" y="360"/>
                    <a:pt x="51" y="402"/>
                  </a:cubicBezTo>
                  <a:lnTo>
                    <a:pt x="27" y="459"/>
                  </a:lnTo>
                  <a:cubicBezTo>
                    <a:pt x="18" y="481"/>
                    <a:pt x="12" y="503"/>
                    <a:pt x="7" y="527"/>
                  </a:cubicBezTo>
                  <a:cubicBezTo>
                    <a:pt x="1" y="553"/>
                    <a:pt x="12" y="580"/>
                    <a:pt x="34" y="593"/>
                  </a:cubicBezTo>
                  <a:cubicBezTo>
                    <a:pt x="44" y="598"/>
                    <a:pt x="55" y="601"/>
                    <a:pt x="65" y="601"/>
                  </a:cubicBezTo>
                  <a:cubicBezTo>
                    <a:pt x="80" y="601"/>
                    <a:pt x="95" y="596"/>
                    <a:pt x="106" y="584"/>
                  </a:cubicBezTo>
                  <a:cubicBezTo>
                    <a:pt x="122" y="566"/>
                    <a:pt x="137" y="547"/>
                    <a:pt x="152" y="525"/>
                  </a:cubicBezTo>
                  <a:lnTo>
                    <a:pt x="185" y="468"/>
                  </a:lnTo>
                  <a:cubicBezTo>
                    <a:pt x="207" y="432"/>
                    <a:pt x="225" y="393"/>
                    <a:pt x="245" y="356"/>
                  </a:cubicBezTo>
                  <a:cubicBezTo>
                    <a:pt x="284" y="279"/>
                    <a:pt x="326" y="202"/>
                    <a:pt x="363" y="123"/>
                  </a:cubicBezTo>
                  <a:cubicBezTo>
                    <a:pt x="404" y="60"/>
                    <a:pt x="349" y="1"/>
                    <a:pt x="294"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1" name="Google Shape;1714;p41">
              <a:extLst>
                <a:ext uri="{FF2B5EF4-FFF2-40B4-BE49-F238E27FC236}">
                  <a16:creationId xmlns:a16="http://schemas.microsoft.com/office/drawing/2014/main" id="{D1CD9F76-7EC4-4699-AA80-F102F91E70BB}"/>
                </a:ext>
              </a:extLst>
            </p:cNvPr>
            <p:cNvSpPr/>
            <p:nvPr/>
          </p:nvSpPr>
          <p:spPr>
            <a:xfrm>
              <a:off x="1572175" y="907200"/>
              <a:ext cx="8525" cy="5900"/>
            </a:xfrm>
            <a:custGeom>
              <a:avLst/>
              <a:gdLst/>
              <a:ahLst/>
              <a:cxnLst/>
              <a:rect l="l" t="t" r="r" b="b"/>
              <a:pathLst>
                <a:path w="341" h="236" extrusionOk="0">
                  <a:moveTo>
                    <a:pt x="224" y="71"/>
                  </a:moveTo>
                  <a:lnTo>
                    <a:pt x="245" y="75"/>
                  </a:lnTo>
                  <a:lnTo>
                    <a:pt x="245" y="75"/>
                  </a:lnTo>
                  <a:cubicBezTo>
                    <a:pt x="245" y="75"/>
                    <a:pt x="244" y="75"/>
                    <a:pt x="244" y="75"/>
                  </a:cubicBezTo>
                  <a:lnTo>
                    <a:pt x="244" y="75"/>
                  </a:lnTo>
                  <a:cubicBezTo>
                    <a:pt x="238" y="74"/>
                    <a:pt x="232" y="73"/>
                    <a:pt x="227" y="72"/>
                  </a:cubicBezTo>
                  <a:lnTo>
                    <a:pt x="227" y="72"/>
                  </a:lnTo>
                  <a:cubicBezTo>
                    <a:pt x="226" y="72"/>
                    <a:pt x="225" y="71"/>
                    <a:pt x="224" y="71"/>
                  </a:cubicBezTo>
                  <a:close/>
                  <a:moveTo>
                    <a:pt x="99" y="1"/>
                  </a:moveTo>
                  <a:cubicBezTo>
                    <a:pt x="77" y="1"/>
                    <a:pt x="57" y="9"/>
                    <a:pt x="43" y="24"/>
                  </a:cubicBezTo>
                  <a:lnTo>
                    <a:pt x="43" y="24"/>
                  </a:lnTo>
                  <a:cubicBezTo>
                    <a:pt x="34" y="25"/>
                    <a:pt x="25" y="27"/>
                    <a:pt x="17" y="32"/>
                  </a:cubicBezTo>
                  <a:lnTo>
                    <a:pt x="17" y="32"/>
                  </a:lnTo>
                  <a:cubicBezTo>
                    <a:pt x="9" y="34"/>
                    <a:pt x="4" y="41"/>
                    <a:pt x="5" y="50"/>
                  </a:cubicBezTo>
                  <a:lnTo>
                    <a:pt x="5" y="50"/>
                  </a:lnTo>
                  <a:cubicBezTo>
                    <a:pt x="1" y="64"/>
                    <a:pt x="2" y="79"/>
                    <a:pt x="9" y="93"/>
                  </a:cubicBezTo>
                  <a:cubicBezTo>
                    <a:pt x="14" y="97"/>
                    <a:pt x="16" y="102"/>
                    <a:pt x="18" y="106"/>
                  </a:cubicBezTo>
                  <a:cubicBezTo>
                    <a:pt x="18" y="110"/>
                    <a:pt x="20" y="113"/>
                    <a:pt x="22" y="115"/>
                  </a:cubicBezTo>
                  <a:cubicBezTo>
                    <a:pt x="31" y="130"/>
                    <a:pt x="42" y="143"/>
                    <a:pt x="58" y="154"/>
                  </a:cubicBezTo>
                  <a:cubicBezTo>
                    <a:pt x="69" y="165"/>
                    <a:pt x="82" y="174"/>
                    <a:pt x="95" y="185"/>
                  </a:cubicBezTo>
                  <a:cubicBezTo>
                    <a:pt x="119" y="203"/>
                    <a:pt x="143" y="214"/>
                    <a:pt x="172" y="222"/>
                  </a:cubicBezTo>
                  <a:cubicBezTo>
                    <a:pt x="200" y="229"/>
                    <a:pt x="229" y="233"/>
                    <a:pt x="260" y="236"/>
                  </a:cubicBezTo>
                  <a:cubicBezTo>
                    <a:pt x="273" y="236"/>
                    <a:pt x="288" y="231"/>
                    <a:pt x="301" y="225"/>
                  </a:cubicBezTo>
                  <a:cubicBezTo>
                    <a:pt x="315" y="216"/>
                    <a:pt x="328" y="203"/>
                    <a:pt x="334" y="185"/>
                  </a:cubicBezTo>
                  <a:cubicBezTo>
                    <a:pt x="339" y="174"/>
                    <a:pt x="341" y="159"/>
                    <a:pt x="339" y="146"/>
                  </a:cubicBezTo>
                  <a:cubicBezTo>
                    <a:pt x="337" y="128"/>
                    <a:pt x="330" y="110"/>
                    <a:pt x="317" y="99"/>
                  </a:cubicBezTo>
                  <a:cubicBezTo>
                    <a:pt x="288" y="75"/>
                    <a:pt x="257" y="53"/>
                    <a:pt x="222" y="38"/>
                  </a:cubicBezTo>
                  <a:cubicBezTo>
                    <a:pt x="185" y="18"/>
                    <a:pt x="143" y="5"/>
                    <a:pt x="99"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2" name="Google Shape;1715;p41">
              <a:extLst>
                <a:ext uri="{FF2B5EF4-FFF2-40B4-BE49-F238E27FC236}">
                  <a16:creationId xmlns:a16="http://schemas.microsoft.com/office/drawing/2014/main" id="{EA7AA7F9-F2A7-4148-BD66-0D923D30349C}"/>
                </a:ext>
              </a:extLst>
            </p:cNvPr>
            <p:cNvSpPr/>
            <p:nvPr/>
          </p:nvSpPr>
          <p:spPr>
            <a:xfrm>
              <a:off x="1568450" y="884150"/>
              <a:ext cx="13150" cy="26450"/>
            </a:xfrm>
            <a:custGeom>
              <a:avLst/>
              <a:gdLst/>
              <a:ahLst/>
              <a:cxnLst/>
              <a:rect l="l" t="t" r="r" b="b"/>
              <a:pathLst>
                <a:path w="526" h="1058" extrusionOk="0">
                  <a:moveTo>
                    <a:pt x="245" y="0"/>
                  </a:moveTo>
                  <a:cubicBezTo>
                    <a:pt x="212" y="0"/>
                    <a:pt x="178" y="18"/>
                    <a:pt x="167" y="55"/>
                  </a:cubicBezTo>
                  <a:cubicBezTo>
                    <a:pt x="125" y="191"/>
                    <a:pt x="90" y="325"/>
                    <a:pt x="22" y="453"/>
                  </a:cubicBezTo>
                  <a:cubicBezTo>
                    <a:pt x="0" y="492"/>
                    <a:pt x="13" y="541"/>
                    <a:pt x="51" y="562"/>
                  </a:cubicBezTo>
                  <a:cubicBezTo>
                    <a:pt x="121" y="609"/>
                    <a:pt x="229" y="622"/>
                    <a:pt x="281" y="668"/>
                  </a:cubicBezTo>
                  <a:cubicBezTo>
                    <a:pt x="356" y="734"/>
                    <a:pt x="259" y="896"/>
                    <a:pt x="229" y="975"/>
                  </a:cubicBezTo>
                  <a:cubicBezTo>
                    <a:pt x="213" y="1020"/>
                    <a:pt x="255" y="1057"/>
                    <a:pt x="295" y="1057"/>
                  </a:cubicBezTo>
                  <a:cubicBezTo>
                    <a:pt x="310" y="1057"/>
                    <a:pt x="325" y="1052"/>
                    <a:pt x="336" y="1039"/>
                  </a:cubicBezTo>
                  <a:lnTo>
                    <a:pt x="341" y="1039"/>
                  </a:lnTo>
                  <a:cubicBezTo>
                    <a:pt x="437" y="923"/>
                    <a:pt x="525" y="734"/>
                    <a:pt x="426" y="593"/>
                  </a:cubicBezTo>
                  <a:cubicBezTo>
                    <a:pt x="371" y="514"/>
                    <a:pt x="281" y="493"/>
                    <a:pt x="200" y="458"/>
                  </a:cubicBezTo>
                  <a:lnTo>
                    <a:pt x="200" y="458"/>
                  </a:lnTo>
                  <a:cubicBezTo>
                    <a:pt x="258" y="338"/>
                    <a:pt x="304" y="207"/>
                    <a:pt x="319" y="75"/>
                  </a:cubicBezTo>
                  <a:cubicBezTo>
                    <a:pt x="323" y="26"/>
                    <a:pt x="285" y="0"/>
                    <a:pt x="245"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3" name="Google Shape;1716;p41">
              <a:extLst>
                <a:ext uri="{FF2B5EF4-FFF2-40B4-BE49-F238E27FC236}">
                  <a16:creationId xmlns:a16="http://schemas.microsoft.com/office/drawing/2014/main" id="{CCBC7753-FFCA-4854-A240-CD02527C99BE}"/>
                </a:ext>
              </a:extLst>
            </p:cNvPr>
            <p:cNvSpPr/>
            <p:nvPr/>
          </p:nvSpPr>
          <p:spPr>
            <a:xfrm>
              <a:off x="1759475" y="925500"/>
              <a:ext cx="8075" cy="19700"/>
            </a:xfrm>
            <a:custGeom>
              <a:avLst/>
              <a:gdLst/>
              <a:ahLst/>
              <a:cxnLst/>
              <a:rect l="l" t="t" r="r" b="b"/>
              <a:pathLst>
                <a:path w="323" h="788" extrusionOk="0">
                  <a:moveTo>
                    <a:pt x="223" y="0"/>
                  </a:moveTo>
                  <a:cubicBezTo>
                    <a:pt x="184" y="0"/>
                    <a:pt x="145" y="22"/>
                    <a:pt x="131" y="70"/>
                  </a:cubicBezTo>
                  <a:cubicBezTo>
                    <a:pt x="118" y="121"/>
                    <a:pt x="107" y="173"/>
                    <a:pt x="103" y="226"/>
                  </a:cubicBezTo>
                  <a:cubicBezTo>
                    <a:pt x="94" y="281"/>
                    <a:pt x="81" y="334"/>
                    <a:pt x="72" y="387"/>
                  </a:cubicBezTo>
                  <a:cubicBezTo>
                    <a:pt x="61" y="441"/>
                    <a:pt x="50" y="490"/>
                    <a:pt x="39" y="542"/>
                  </a:cubicBezTo>
                  <a:cubicBezTo>
                    <a:pt x="33" y="567"/>
                    <a:pt x="30" y="593"/>
                    <a:pt x="24" y="619"/>
                  </a:cubicBezTo>
                  <a:cubicBezTo>
                    <a:pt x="17" y="650"/>
                    <a:pt x="11" y="681"/>
                    <a:pt x="6" y="712"/>
                  </a:cubicBezTo>
                  <a:cubicBezTo>
                    <a:pt x="1" y="759"/>
                    <a:pt x="44" y="788"/>
                    <a:pt x="85" y="788"/>
                  </a:cubicBezTo>
                  <a:cubicBezTo>
                    <a:pt x="112" y="788"/>
                    <a:pt x="138" y="776"/>
                    <a:pt x="151" y="751"/>
                  </a:cubicBezTo>
                  <a:lnTo>
                    <a:pt x="149" y="751"/>
                  </a:lnTo>
                  <a:cubicBezTo>
                    <a:pt x="162" y="723"/>
                    <a:pt x="173" y="694"/>
                    <a:pt x="182" y="663"/>
                  </a:cubicBezTo>
                  <a:cubicBezTo>
                    <a:pt x="191" y="635"/>
                    <a:pt x="204" y="611"/>
                    <a:pt x="210" y="584"/>
                  </a:cubicBezTo>
                  <a:cubicBezTo>
                    <a:pt x="226" y="534"/>
                    <a:pt x="241" y="483"/>
                    <a:pt x="254" y="433"/>
                  </a:cubicBezTo>
                  <a:cubicBezTo>
                    <a:pt x="270" y="380"/>
                    <a:pt x="281" y="329"/>
                    <a:pt x="290" y="277"/>
                  </a:cubicBezTo>
                  <a:cubicBezTo>
                    <a:pt x="303" y="220"/>
                    <a:pt x="322" y="154"/>
                    <a:pt x="320" y="97"/>
                  </a:cubicBezTo>
                  <a:cubicBezTo>
                    <a:pt x="320" y="35"/>
                    <a:pt x="272" y="0"/>
                    <a:pt x="223"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4" name="Google Shape;1717;p41">
              <a:extLst>
                <a:ext uri="{FF2B5EF4-FFF2-40B4-BE49-F238E27FC236}">
                  <a16:creationId xmlns:a16="http://schemas.microsoft.com/office/drawing/2014/main" id="{A0BC7ABA-F559-454B-BFD5-E2EB170A225D}"/>
                </a:ext>
              </a:extLst>
            </p:cNvPr>
            <p:cNvSpPr/>
            <p:nvPr/>
          </p:nvSpPr>
          <p:spPr>
            <a:xfrm>
              <a:off x="1736275" y="911875"/>
              <a:ext cx="56975" cy="15425"/>
            </a:xfrm>
            <a:custGeom>
              <a:avLst/>
              <a:gdLst/>
              <a:ahLst/>
              <a:cxnLst/>
              <a:rect l="l" t="t" r="r" b="b"/>
              <a:pathLst>
                <a:path w="2279" h="617" extrusionOk="0">
                  <a:moveTo>
                    <a:pt x="1782" y="1"/>
                  </a:moveTo>
                  <a:cubicBezTo>
                    <a:pt x="1618" y="1"/>
                    <a:pt x="1454" y="10"/>
                    <a:pt x="1290" y="20"/>
                  </a:cubicBezTo>
                  <a:lnTo>
                    <a:pt x="247" y="79"/>
                  </a:lnTo>
                  <a:cubicBezTo>
                    <a:pt x="172" y="84"/>
                    <a:pt x="84" y="95"/>
                    <a:pt x="43" y="158"/>
                  </a:cubicBezTo>
                  <a:cubicBezTo>
                    <a:pt x="1" y="222"/>
                    <a:pt x="27" y="308"/>
                    <a:pt x="86" y="352"/>
                  </a:cubicBezTo>
                  <a:cubicBezTo>
                    <a:pt x="126" y="378"/>
                    <a:pt x="171" y="391"/>
                    <a:pt x="216" y="391"/>
                  </a:cubicBezTo>
                  <a:cubicBezTo>
                    <a:pt x="243" y="391"/>
                    <a:pt x="271" y="386"/>
                    <a:pt x="297" y="376"/>
                  </a:cubicBezTo>
                  <a:lnTo>
                    <a:pt x="170" y="371"/>
                  </a:lnTo>
                  <a:cubicBezTo>
                    <a:pt x="245" y="366"/>
                    <a:pt x="320" y="364"/>
                    <a:pt x="395" y="364"/>
                  </a:cubicBezTo>
                  <a:cubicBezTo>
                    <a:pt x="879" y="364"/>
                    <a:pt x="1358" y="468"/>
                    <a:pt x="1828" y="591"/>
                  </a:cubicBezTo>
                  <a:cubicBezTo>
                    <a:pt x="1880" y="605"/>
                    <a:pt x="1938" y="616"/>
                    <a:pt x="1992" y="616"/>
                  </a:cubicBezTo>
                  <a:cubicBezTo>
                    <a:pt x="2060" y="616"/>
                    <a:pt x="2122" y="599"/>
                    <a:pt x="2160" y="545"/>
                  </a:cubicBezTo>
                  <a:cubicBezTo>
                    <a:pt x="2179" y="512"/>
                    <a:pt x="2193" y="477"/>
                    <a:pt x="2197" y="440"/>
                  </a:cubicBezTo>
                  <a:cubicBezTo>
                    <a:pt x="2221" y="328"/>
                    <a:pt x="2248" y="213"/>
                    <a:pt x="2272" y="101"/>
                  </a:cubicBezTo>
                  <a:cubicBezTo>
                    <a:pt x="2278" y="84"/>
                    <a:pt x="2276" y="64"/>
                    <a:pt x="2267" y="46"/>
                  </a:cubicBezTo>
                  <a:cubicBezTo>
                    <a:pt x="2256" y="35"/>
                    <a:pt x="2241" y="29"/>
                    <a:pt x="2226" y="29"/>
                  </a:cubicBezTo>
                  <a:cubicBezTo>
                    <a:pt x="2079" y="8"/>
                    <a:pt x="1931" y="1"/>
                    <a:pt x="1782"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5" name="Google Shape;1718;p41">
              <a:extLst>
                <a:ext uri="{FF2B5EF4-FFF2-40B4-BE49-F238E27FC236}">
                  <a16:creationId xmlns:a16="http://schemas.microsoft.com/office/drawing/2014/main" id="{4DF42D91-9B62-45BC-81D7-887951B0976B}"/>
                </a:ext>
              </a:extLst>
            </p:cNvPr>
            <p:cNvSpPr/>
            <p:nvPr/>
          </p:nvSpPr>
          <p:spPr>
            <a:xfrm>
              <a:off x="1577450" y="853125"/>
              <a:ext cx="82000" cy="28950"/>
            </a:xfrm>
            <a:custGeom>
              <a:avLst/>
              <a:gdLst/>
              <a:ahLst/>
              <a:cxnLst/>
              <a:rect l="l" t="t" r="r" b="b"/>
              <a:pathLst>
                <a:path w="3280" h="1158" extrusionOk="0">
                  <a:moveTo>
                    <a:pt x="3103" y="0"/>
                  </a:moveTo>
                  <a:cubicBezTo>
                    <a:pt x="3102" y="0"/>
                    <a:pt x="3101" y="0"/>
                    <a:pt x="3099" y="0"/>
                  </a:cubicBezTo>
                  <a:cubicBezTo>
                    <a:pt x="2750" y="9"/>
                    <a:pt x="2403" y="29"/>
                    <a:pt x="2056" y="40"/>
                  </a:cubicBezTo>
                  <a:lnTo>
                    <a:pt x="1560" y="55"/>
                  </a:lnTo>
                  <a:cubicBezTo>
                    <a:pt x="1426" y="58"/>
                    <a:pt x="1278" y="49"/>
                    <a:pt x="1151" y="104"/>
                  </a:cubicBezTo>
                  <a:cubicBezTo>
                    <a:pt x="912" y="209"/>
                    <a:pt x="894" y="470"/>
                    <a:pt x="841" y="692"/>
                  </a:cubicBezTo>
                  <a:cubicBezTo>
                    <a:pt x="809" y="833"/>
                    <a:pt x="756" y="933"/>
                    <a:pt x="620" y="933"/>
                  </a:cubicBezTo>
                  <a:cubicBezTo>
                    <a:pt x="601" y="933"/>
                    <a:pt x="580" y="931"/>
                    <a:pt x="558" y="927"/>
                  </a:cubicBezTo>
                  <a:cubicBezTo>
                    <a:pt x="404" y="896"/>
                    <a:pt x="251" y="848"/>
                    <a:pt x="93" y="848"/>
                  </a:cubicBezTo>
                  <a:cubicBezTo>
                    <a:pt x="24" y="848"/>
                    <a:pt x="0" y="940"/>
                    <a:pt x="60" y="976"/>
                  </a:cubicBezTo>
                  <a:cubicBezTo>
                    <a:pt x="191" y="1052"/>
                    <a:pt x="354" y="1103"/>
                    <a:pt x="501" y="1138"/>
                  </a:cubicBezTo>
                  <a:cubicBezTo>
                    <a:pt x="551" y="1150"/>
                    <a:pt x="602" y="1158"/>
                    <a:pt x="652" y="1158"/>
                  </a:cubicBezTo>
                  <a:cubicBezTo>
                    <a:pt x="728" y="1158"/>
                    <a:pt x="801" y="1140"/>
                    <a:pt x="868" y="1092"/>
                  </a:cubicBezTo>
                  <a:cubicBezTo>
                    <a:pt x="1085" y="936"/>
                    <a:pt x="1046" y="661"/>
                    <a:pt x="1138" y="442"/>
                  </a:cubicBezTo>
                  <a:cubicBezTo>
                    <a:pt x="1206" y="282"/>
                    <a:pt x="1360" y="295"/>
                    <a:pt x="1509" y="293"/>
                  </a:cubicBezTo>
                  <a:lnTo>
                    <a:pt x="2030" y="286"/>
                  </a:lnTo>
                  <a:cubicBezTo>
                    <a:pt x="2388" y="284"/>
                    <a:pt x="2743" y="286"/>
                    <a:pt x="3099" y="282"/>
                  </a:cubicBezTo>
                  <a:cubicBezTo>
                    <a:pt x="3278" y="277"/>
                    <a:pt x="3279" y="0"/>
                    <a:pt x="3103"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6" name="Google Shape;1719;p41">
              <a:extLst>
                <a:ext uri="{FF2B5EF4-FFF2-40B4-BE49-F238E27FC236}">
                  <a16:creationId xmlns:a16="http://schemas.microsoft.com/office/drawing/2014/main" id="{EFAACB89-2B16-49C9-9BB9-DA659A045286}"/>
                </a:ext>
              </a:extLst>
            </p:cNvPr>
            <p:cNvSpPr/>
            <p:nvPr/>
          </p:nvSpPr>
          <p:spPr>
            <a:xfrm>
              <a:off x="1570800" y="841775"/>
              <a:ext cx="63825" cy="33650"/>
            </a:xfrm>
            <a:custGeom>
              <a:avLst/>
              <a:gdLst/>
              <a:ahLst/>
              <a:cxnLst/>
              <a:rect l="l" t="t" r="r" b="b"/>
              <a:pathLst>
                <a:path w="2553" h="1346" extrusionOk="0">
                  <a:moveTo>
                    <a:pt x="1129" y="1"/>
                  </a:moveTo>
                  <a:cubicBezTo>
                    <a:pt x="1051" y="1"/>
                    <a:pt x="973" y="10"/>
                    <a:pt x="905" y="57"/>
                  </a:cubicBezTo>
                  <a:cubicBezTo>
                    <a:pt x="734" y="173"/>
                    <a:pt x="677" y="435"/>
                    <a:pt x="591" y="613"/>
                  </a:cubicBezTo>
                  <a:cubicBezTo>
                    <a:pt x="499" y="797"/>
                    <a:pt x="372" y="1019"/>
                    <a:pt x="159" y="1083"/>
                  </a:cubicBezTo>
                  <a:cubicBezTo>
                    <a:pt x="1" y="1130"/>
                    <a:pt x="60" y="1346"/>
                    <a:pt x="196" y="1346"/>
                  </a:cubicBezTo>
                  <a:cubicBezTo>
                    <a:pt x="217" y="1346"/>
                    <a:pt x="240" y="1340"/>
                    <a:pt x="264" y="1329"/>
                  </a:cubicBezTo>
                  <a:cubicBezTo>
                    <a:pt x="440" y="1243"/>
                    <a:pt x="589" y="1109"/>
                    <a:pt x="692" y="942"/>
                  </a:cubicBezTo>
                  <a:cubicBezTo>
                    <a:pt x="815" y="749"/>
                    <a:pt x="868" y="523"/>
                    <a:pt x="980" y="323"/>
                  </a:cubicBezTo>
                  <a:cubicBezTo>
                    <a:pt x="1023" y="247"/>
                    <a:pt x="1082" y="232"/>
                    <a:pt x="1151" y="232"/>
                  </a:cubicBezTo>
                  <a:cubicBezTo>
                    <a:pt x="1185" y="232"/>
                    <a:pt x="1222" y="236"/>
                    <a:pt x="1261" y="237"/>
                  </a:cubicBezTo>
                  <a:cubicBezTo>
                    <a:pt x="1389" y="239"/>
                    <a:pt x="1516" y="241"/>
                    <a:pt x="1641" y="244"/>
                  </a:cubicBezTo>
                  <a:cubicBezTo>
                    <a:pt x="1723" y="245"/>
                    <a:pt x="1804" y="246"/>
                    <a:pt x="1886" y="246"/>
                  </a:cubicBezTo>
                  <a:cubicBezTo>
                    <a:pt x="2073" y="246"/>
                    <a:pt x="2259" y="242"/>
                    <a:pt x="2447" y="233"/>
                  </a:cubicBezTo>
                  <a:cubicBezTo>
                    <a:pt x="2553" y="226"/>
                    <a:pt x="2548" y="83"/>
                    <a:pt x="2447" y="72"/>
                  </a:cubicBezTo>
                  <a:cubicBezTo>
                    <a:pt x="2177" y="44"/>
                    <a:pt x="1911" y="28"/>
                    <a:pt x="1641" y="17"/>
                  </a:cubicBezTo>
                  <a:cubicBezTo>
                    <a:pt x="1507" y="11"/>
                    <a:pt x="1373" y="6"/>
                    <a:pt x="1237" y="4"/>
                  </a:cubicBezTo>
                  <a:cubicBezTo>
                    <a:pt x="1202" y="3"/>
                    <a:pt x="1165" y="1"/>
                    <a:pt x="1129"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7" name="Google Shape;1720;p41">
              <a:extLst>
                <a:ext uri="{FF2B5EF4-FFF2-40B4-BE49-F238E27FC236}">
                  <a16:creationId xmlns:a16="http://schemas.microsoft.com/office/drawing/2014/main" id="{A88C3AF6-7996-42AC-AC67-8EC039E496AF}"/>
                </a:ext>
              </a:extLst>
            </p:cNvPr>
            <p:cNvSpPr/>
            <p:nvPr/>
          </p:nvSpPr>
          <p:spPr>
            <a:xfrm>
              <a:off x="1616150" y="851200"/>
              <a:ext cx="42200" cy="10750"/>
            </a:xfrm>
            <a:custGeom>
              <a:avLst/>
              <a:gdLst/>
              <a:ahLst/>
              <a:cxnLst/>
              <a:rect l="l" t="t" r="r" b="b"/>
              <a:pathLst>
                <a:path w="1688" h="430" extrusionOk="0">
                  <a:moveTo>
                    <a:pt x="1" y="1"/>
                  </a:moveTo>
                  <a:lnTo>
                    <a:pt x="16" y="392"/>
                  </a:lnTo>
                  <a:cubicBezTo>
                    <a:pt x="16" y="392"/>
                    <a:pt x="562" y="429"/>
                    <a:pt x="1025" y="429"/>
                  </a:cubicBezTo>
                  <a:cubicBezTo>
                    <a:pt x="1354" y="429"/>
                    <a:pt x="1641" y="410"/>
                    <a:pt x="1661" y="345"/>
                  </a:cubicBezTo>
                  <a:cubicBezTo>
                    <a:pt x="1687" y="244"/>
                    <a:pt x="1676" y="139"/>
                    <a:pt x="1630" y="47"/>
                  </a:cubicBezTo>
                  <a:lnTo>
                    <a:pt x="1"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8" name="Google Shape;1721;p41">
              <a:extLst>
                <a:ext uri="{FF2B5EF4-FFF2-40B4-BE49-F238E27FC236}">
                  <a16:creationId xmlns:a16="http://schemas.microsoft.com/office/drawing/2014/main" id="{E969A31D-3E46-43A4-88DE-7148FA77B494}"/>
                </a:ext>
              </a:extLst>
            </p:cNvPr>
            <p:cNvSpPr/>
            <p:nvPr/>
          </p:nvSpPr>
          <p:spPr>
            <a:xfrm>
              <a:off x="1606375" y="840050"/>
              <a:ext cx="31550" cy="10800"/>
            </a:xfrm>
            <a:custGeom>
              <a:avLst/>
              <a:gdLst/>
              <a:ahLst/>
              <a:cxnLst/>
              <a:rect l="l" t="t" r="r" b="b"/>
              <a:pathLst>
                <a:path w="1262" h="432" extrusionOk="0">
                  <a:moveTo>
                    <a:pt x="386" y="1"/>
                  </a:moveTo>
                  <a:cubicBezTo>
                    <a:pt x="171" y="1"/>
                    <a:pt x="1" y="7"/>
                    <a:pt x="1" y="7"/>
                  </a:cubicBezTo>
                  <a:lnTo>
                    <a:pt x="31" y="352"/>
                  </a:lnTo>
                  <a:lnTo>
                    <a:pt x="1237" y="431"/>
                  </a:lnTo>
                  <a:cubicBezTo>
                    <a:pt x="1257" y="328"/>
                    <a:pt x="1261" y="223"/>
                    <a:pt x="1253" y="117"/>
                  </a:cubicBezTo>
                  <a:cubicBezTo>
                    <a:pt x="1241" y="19"/>
                    <a:pt x="750" y="1"/>
                    <a:pt x="386"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9" name="Google Shape;1722;p41">
              <a:extLst>
                <a:ext uri="{FF2B5EF4-FFF2-40B4-BE49-F238E27FC236}">
                  <a16:creationId xmlns:a16="http://schemas.microsoft.com/office/drawing/2014/main" id="{19F31454-163F-422F-8791-C06BAB52E68D}"/>
                </a:ext>
              </a:extLst>
            </p:cNvPr>
            <p:cNvSpPr/>
            <p:nvPr/>
          </p:nvSpPr>
          <p:spPr>
            <a:xfrm>
              <a:off x="1671925" y="1034575"/>
              <a:ext cx="25450" cy="11625"/>
            </a:xfrm>
            <a:custGeom>
              <a:avLst/>
              <a:gdLst/>
              <a:ahLst/>
              <a:cxnLst/>
              <a:rect l="l" t="t" r="r" b="b"/>
              <a:pathLst>
                <a:path w="1018" h="465" extrusionOk="0">
                  <a:moveTo>
                    <a:pt x="47" y="1"/>
                  </a:moveTo>
                  <a:cubicBezTo>
                    <a:pt x="38" y="128"/>
                    <a:pt x="23" y="253"/>
                    <a:pt x="1" y="378"/>
                  </a:cubicBezTo>
                  <a:cubicBezTo>
                    <a:pt x="335" y="383"/>
                    <a:pt x="666" y="411"/>
                    <a:pt x="996" y="464"/>
                  </a:cubicBezTo>
                  <a:cubicBezTo>
                    <a:pt x="1009" y="407"/>
                    <a:pt x="1018" y="335"/>
                    <a:pt x="972" y="297"/>
                  </a:cubicBezTo>
                  <a:cubicBezTo>
                    <a:pt x="952" y="282"/>
                    <a:pt x="930" y="273"/>
                    <a:pt x="906" y="269"/>
                  </a:cubicBezTo>
                  <a:lnTo>
                    <a:pt x="152" y="84"/>
                  </a:lnTo>
                  <a:cubicBezTo>
                    <a:pt x="122" y="78"/>
                    <a:pt x="84" y="64"/>
                    <a:pt x="76" y="34"/>
                  </a:cubicBezTo>
                  <a:lnTo>
                    <a:pt x="47"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0" name="Google Shape;1723;p41">
              <a:extLst>
                <a:ext uri="{FF2B5EF4-FFF2-40B4-BE49-F238E27FC236}">
                  <a16:creationId xmlns:a16="http://schemas.microsoft.com/office/drawing/2014/main" id="{EF59245C-EA0E-4D34-AD7E-6F54186BC34B}"/>
                </a:ext>
              </a:extLst>
            </p:cNvPr>
            <p:cNvSpPr/>
            <p:nvPr/>
          </p:nvSpPr>
          <p:spPr>
            <a:xfrm>
              <a:off x="1681625" y="1043125"/>
              <a:ext cx="28875" cy="48400"/>
            </a:xfrm>
            <a:custGeom>
              <a:avLst/>
              <a:gdLst/>
              <a:ahLst/>
              <a:cxnLst/>
              <a:rect l="l" t="t" r="r" b="b"/>
              <a:pathLst>
                <a:path w="1155" h="1936" extrusionOk="0">
                  <a:moveTo>
                    <a:pt x="104" y="0"/>
                  </a:moveTo>
                  <a:cubicBezTo>
                    <a:pt x="53" y="0"/>
                    <a:pt x="1" y="64"/>
                    <a:pt x="30" y="120"/>
                  </a:cubicBezTo>
                  <a:cubicBezTo>
                    <a:pt x="195" y="421"/>
                    <a:pt x="375" y="713"/>
                    <a:pt x="529" y="1020"/>
                  </a:cubicBezTo>
                  <a:cubicBezTo>
                    <a:pt x="606" y="1170"/>
                    <a:pt x="678" y="1323"/>
                    <a:pt x="748" y="1477"/>
                  </a:cubicBezTo>
                  <a:cubicBezTo>
                    <a:pt x="783" y="1556"/>
                    <a:pt x="819" y="1635"/>
                    <a:pt x="854" y="1717"/>
                  </a:cubicBezTo>
                  <a:cubicBezTo>
                    <a:pt x="887" y="1796"/>
                    <a:pt x="906" y="1877"/>
                    <a:pt x="986" y="1923"/>
                  </a:cubicBezTo>
                  <a:cubicBezTo>
                    <a:pt x="1001" y="1931"/>
                    <a:pt x="1018" y="1935"/>
                    <a:pt x="1035" y="1935"/>
                  </a:cubicBezTo>
                  <a:cubicBezTo>
                    <a:pt x="1078" y="1935"/>
                    <a:pt x="1120" y="1908"/>
                    <a:pt x="1133" y="1862"/>
                  </a:cubicBezTo>
                  <a:cubicBezTo>
                    <a:pt x="1155" y="1771"/>
                    <a:pt x="1113" y="1703"/>
                    <a:pt x="1076" y="1622"/>
                  </a:cubicBezTo>
                  <a:cubicBezTo>
                    <a:pt x="1040" y="1543"/>
                    <a:pt x="1003" y="1466"/>
                    <a:pt x="966" y="1387"/>
                  </a:cubicBezTo>
                  <a:cubicBezTo>
                    <a:pt x="887" y="1225"/>
                    <a:pt x="803" y="1066"/>
                    <a:pt x="715" y="911"/>
                  </a:cubicBezTo>
                  <a:cubicBezTo>
                    <a:pt x="546" y="607"/>
                    <a:pt x="366" y="300"/>
                    <a:pt x="153" y="26"/>
                  </a:cubicBezTo>
                  <a:cubicBezTo>
                    <a:pt x="139" y="8"/>
                    <a:pt x="122" y="0"/>
                    <a:pt x="104"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1" name="Google Shape;1724;p41">
              <a:extLst>
                <a:ext uri="{FF2B5EF4-FFF2-40B4-BE49-F238E27FC236}">
                  <a16:creationId xmlns:a16="http://schemas.microsoft.com/office/drawing/2014/main" id="{2BB5DC36-EA62-4427-A621-1C59FCEAF01A}"/>
                </a:ext>
              </a:extLst>
            </p:cNvPr>
            <p:cNvSpPr/>
            <p:nvPr/>
          </p:nvSpPr>
          <p:spPr>
            <a:xfrm>
              <a:off x="1696250" y="1075325"/>
              <a:ext cx="24800" cy="26325"/>
            </a:xfrm>
            <a:custGeom>
              <a:avLst/>
              <a:gdLst/>
              <a:ahLst/>
              <a:cxnLst/>
              <a:rect l="l" t="t" r="r" b="b"/>
              <a:pathLst>
                <a:path w="992" h="1053" extrusionOk="0">
                  <a:moveTo>
                    <a:pt x="542" y="90"/>
                  </a:moveTo>
                  <a:cubicBezTo>
                    <a:pt x="557" y="90"/>
                    <a:pt x="572" y="92"/>
                    <a:pt x="587" y="95"/>
                  </a:cubicBezTo>
                  <a:cubicBezTo>
                    <a:pt x="682" y="115"/>
                    <a:pt x="763" y="176"/>
                    <a:pt x="805" y="264"/>
                  </a:cubicBezTo>
                  <a:cubicBezTo>
                    <a:pt x="871" y="415"/>
                    <a:pt x="873" y="666"/>
                    <a:pt x="721" y="769"/>
                  </a:cubicBezTo>
                  <a:cubicBezTo>
                    <a:pt x="644" y="822"/>
                    <a:pt x="548" y="841"/>
                    <a:pt x="455" y="861"/>
                  </a:cubicBezTo>
                  <a:cubicBezTo>
                    <a:pt x="430" y="867"/>
                    <a:pt x="390" y="875"/>
                    <a:pt x="352" y="875"/>
                  </a:cubicBezTo>
                  <a:cubicBezTo>
                    <a:pt x="315" y="875"/>
                    <a:pt x="281" y="867"/>
                    <a:pt x="262" y="841"/>
                  </a:cubicBezTo>
                  <a:cubicBezTo>
                    <a:pt x="246" y="818"/>
                    <a:pt x="224" y="808"/>
                    <a:pt x="202" y="808"/>
                  </a:cubicBezTo>
                  <a:cubicBezTo>
                    <a:pt x="192" y="808"/>
                    <a:pt x="183" y="810"/>
                    <a:pt x="174" y="813"/>
                  </a:cubicBezTo>
                  <a:lnTo>
                    <a:pt x="174" y="813"/>
                  </a:lnTo>
                  <a:cubicBezTo>
                    <a:pt x="126" y="763"/>
                    <a:pt x="87" y="703"/>
                    <a:pt x="62" y="635"/>
                  </a:cubicBezTo>
                  <a:cubicBezTo>
                    <a:pt x="27" y="541"/>
                    <a:pt x="32" y="437"/>
                    <a:pt x="78" y="349"/>
                  </a:cubicBezTo>
                  <a:cubicBezTo>
                    <a:pt x="124" y="264"/>
                    <a:pt x="209" y="209"/>
                    <a:pt x="293" y="169"/>
                  </a:cubicBezTo>
                  <a:cubicBezTo>
                    <a:pt x="370" y="134"/>
                    <a:pt x="456" y="90"/>
                    <a:pt x="542" y="90"/>
                  </a:cubicBezTo>
                  <a:close/>
                  <a:moveTo>
                    <a:pt x="552" y="1"/>
                  </a:moveTo>
                  <a:cubicBezTo>
                    <a:pt x="481" y="1"/>
                    <a:pt x="410" y="22"/>
                    <a:pt x="339" y="53"/>
                  </a:cubicBezTo>
                  <a:cubicBezTo>
                    <a:pt x="238" y="101"/>
                    <a:pt x="133" y="165"/>
                    <a:pt x="71" y="262"/>
                  </a:cubicBezTo>
                  <a:cubicBezTo>
                    <a:pt x="7" y="356"/>
                    <a:pt x="1" y="468"/>
                    <a:pt x="14" y="576"/>
                  </a:cubicBezTo>
                  <a:cubicBezTo>
                    <a:pt x="25" y="662"/>
                    <a:pt x="64" y="776"/>
                    <a:pt x="126" y="870"/>
                  </a:cubicBezTo>
                  <a:lnTo>
                    <a:pt x="126" y="870"/>
                  </a:lnTo>
                  <a:cubicBezTo>
                    <a:pt x="123" y="884"/>
                    <a:pt x="125" y="900"/>
                    <a:pt x="133" y="916"/>
                  </a:cubicBezTo>
                  <a:cubicBezTo>
                    <a:pt x="162" y="982"/>
                    <a:pt x="220" y="1014"/>
                    <a:pt x="285" y="1026"/>
                  </a:cubicBezTo>
                  <a:lnTo>
                    <a:pt x="285" y="1026"/>
                  </a:lnTo>
                  <a:cubicBezTo>
                    <a:pt x="318" y="1043"/>
                    <a:pt x="353" y="1052"/>
                    <a:pt x="390" y="1052"/>
                  </a:cubicBezTo>
                  <a:cubicBezTo>
                    <a:pt x="424" y="1052"/>
                    <a:pt x="460" y="1044"/>
                    <a:pt x="497" y="1026"/>
                  </a:cubicBezTo>
                  <a:cubicBezTo>
                    <a:pt x="504" y="1023"/>
                    <a:pt x="509" y="1018"/>
                    <a:pt x="512" y="1012"/>
                  </a:cubicBezTo>
                  <a:lnTo>
                    <a:pt x="512" y="1012"/>
                  </a:lnTo>
                  <a:cubicBezTo>
                    <a:pt x="591" y="996"/>
                    <a:pt x="669" y="970"/>
                    <a:pt x="741" y="936"/>
                  </a:cubicBezTo>
                  <a:cubicBezTo>
                    <a:pt x="851" y="885"/>
                    <a:pt x="932" y="789"/>
                    <a:pt x="961" y="672"/>
                  </a:cubicBezTo>
                  <a:cubicBezTo>
                    <a:pt x="991" y="547"/>
                    <a:pt x="983" y="415"/>
                    <a:pt x="934" y="295"/>
                  </a:cubicBezTo>
                  <a:cubicBezTo>
                    <a:pt x="886" y="185"/>
                    <a:pt x="805" y="82"/>
                    <a:pt x="690" y="31"/>
                  </a:cubicBezTo>
                  <a:cubicBezTo>
                    <a:pt x="644" y="10"/>
                    <a:pt x="598" y="1"/>
                    <a:pt x="552"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2" name="Google Shape;1725;p41">
              <a:extLst>
                <a:ext uri="{FF2B5EF4-FFF2-40B4-BE49-F238E27FC236}">
                  <a16:creationId xmlns:a16="http://schemas.microsoft.com/office/drawing/2014/main" id="{00ADCC2E-3502-40B6-96D5-C2E707E55897}"/>
                </a:ext>
              </a:extLst>
            </p:cNvPr>
            <p:cNvSpPr/>
            <p:nvPr/>
          </p:nvSpPr>
          <p:spPr>
            <a:xfrm>
              <a:off x="1566525" y="871850"/>
              <a:ext cx="13200" cy="15825"/>
            </a:xfrm>
            <a:custGeom>
              <a:avLst/>
              <a:gdLst/>
              <a:ahLst/>
              <a:cxnLst/>
              <a:rect l="l" t="t" r="r" b="b"/>
              <a:pathLst>
                <a:path w="528" h="633" extrusionOk="0">
                  <a:moveTo>
                    <a:pt x="212" y="0"/>
                  </a:moveTo>
                  <a:cubicBezTo>
                    <a:pt x="157" y="0"/>
                    <a:pt x="107" y="33"/>
                    <a:pt x="88" y="86"/>
                  </a:cubicBezTo>
                  <a:cubicBezTo>
                    <a:pt x="29" y="194"/>
                    <a:pt x="0" y="317"/>
                    <a:pt x="5" y="440"/>
                  </a:cubicBezTo>
                  <a:cubicBezTo>
                    <a:pt x="5" y="457"/>
                    <a:pt x="9" y="477"/>
                    <a:pt x="22" y="494"/>
                  </a:cubicBezTo>
                  <a:cubicBezTo>
                    <a:pt x="38" y="508"/>
                    <a:pt x="57" y="516"/>
                    <a:pt x="79" y="516"/>
                  </a:cubicBezTo>
                  <a:cubicBezTo>
                    <a:pt x="180" y="536"/>
                    <a:pt x="277" y="576"/>
                    <a:pt x="360" y="633"/>
                  </a:cubicBezTo>
                  <a:lnTo>
                    <a:pt x="345" y="611"/>
                  </a:lnTo>
                  <a:cubicBezTo>
                    <a:pt x="389" y="440"/>
                    <a:pt x="450" y="273"/>
                    <a:pt x="527" y="112"/>
                  </a:cubicBezTo>
                  <a:cubicBezTo>
                    <a:pt x="444" y="57"/>
                    <a:pt x="349" y="20"/>
                    <a:pt x="253" y="7"/>
                  </a:cubicBezTo>
                  <a:cubicBezTo>
                    <a:pt x="239" y="3"/>
                    <a:pt x="225" y="0"/>
                    <a:pt x="212"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3" name="Google Shape;1726;p41">
              <a:extLst>
                <a:ext uri="{FF2B5EF4-FFF2-40B4-BE49-F238E27FC236}">
                  <a16:creationId xmlns:a16="http://schemas.microsoft.com/office/drawing/2014/main" id="{F02CC482-7A1A-49D7-8094-DD6780E4C924}"/>
                </a:ext>
              </a:extLst>
            </p:cNvPr>
            <p:cNvSpPr/>
            <p:nvPr/>
          </p:nvSpPr>
          <p:spPr>
            <a:xfrm>
              <a:off x="1748300" y="959725"/>
              <a:ext cx="157050" cy="11825"/>
            </a:xfrm>
            <a:custGeom>
              <a:avLst/>
              <a:gdLst/>
              <a:ahLst/>
              <a:cxnLst/>
              <a:rect l="l" t="t" r="r" b="b"/>
              <a:pathLst>
                <a:path w="6282" h="473" extrusionOk="0">
                  <a:moveTo>
                    <a:pt x="5802" y="1"/>
                  </a:moveTo>
                  <a:cubicBezTo>
                    <a:pt x="5619" y="1"/>
                    <a:pt x="5434" y="16"/>
                    <a:pt x="5254" y="19"/>
                  </a:cubicBezTo>
                  <a:cubicBezTo>
                    <a:pt x="5010" y="23"/>
                    <a:pt x="4758" y="28"/>
                    <a:pt x="4510" y="32"/>
                  </a:cubicBezTo>
                  <a:cubicBezTo>
                    <a:pt x="4031" y="41"/>
                    <a:pt x="3552" y="48"/>
                    <a:pt x="3073" y="52"/>
                  </a:cubicBezTo>
                  <a:cubicBezTo>
                    <a:pt x="2594" y="56"/>
                    <a:pt x="2116" y="61"/>
                    <a:pt x="1635" y="63"/>
                  </a:cubicBezTo>
                  <a:cubicBezTo>
                    <a:pt x="1612" y="63"/>
                    <a:pt x="1589" y="63"/>
                    <a:pt x="1566" y="63"/>
                  </a:cubicBezTo>
                  <a:cubicBezTo>
                    <a:pt x="1390" y="63"/>
                    <a:pt x="1212" y="60"/>
                    <a:pt x="1033" y="60"/>
                  </a:cubicBezTo>
                  <a:cubicBezTo>
                    <a:pt x="739" y="60"/>
                    <a:pt x="445" y="68"/>
                    <a:pt x="157" y="107"/>
                  </a:cubicBezTo>
                  <a:cubicBezTo>
                    <a:pt x="1" y="127"/>
                    <a:pt x="3" y="392"/>
                    <a:pt x="157" y="416"/>
                  </a:cubicBezTo>
                  <a:cubicBezTo>
                    <a:pt x="468" y="463"/>
                    <a:pt x="789" y="471"/>
                    <a:pt x="1109" y="471"/>
                  </a:cubicBezTo>
                  <a:cubicBezTo>
                    <a:pt x="1259" y="471"/>
                    <a:pt x="1409" y="469"/>
                    <a:pt x="1558" y="469"/>
                  </a:cubicBezTo>
                  <a:cubicBezTo>
                    <a:pt x="1584" y="469"/>
                    <a:pt x="1609" y="469"/>
                    <a:pt x="1635" y="469"/>
                  </a:cubicBezTo>
                  <a:cubicBezTo>
                    <a:pt x="1973" y="471"/>
                    <a:pt x="2313" y="472"/>
                    <a:pt x="2652" y="472"/>
                  </a:cubicBezTo>
                  <a:cubicBezTo>
                    <a:pt x="2793" y="472"/>
                    <a:pt x="2933" y="472"/>
                    <a:pt x="3073" y="471"/>
                  </a:cubicBezTo>
                  <a:cubicBezTo>
                    <a:pt x="3552" y="471"/>
                    <a:pt x="4031" y="469"/>
                    <a:pt x="4510" y="465"/>
                  </a:cubicBezTo>
                  <a:cubicBezTo>
                    <a:pt x="4758" y="463"/>
                    <a:pt x="5006" y="458"/>
                    <a:pt x="5254" y="456"/>
                  </a:cubicBezTo>
                  <a:cubicBezTo>
                    <a:pt x="5272" y="456"/>
                    <a:pt x="5289" y="456"/>
                    <a:pt x="5307" y="456"/>
                  </a:cubicBezTo>
                  <a:cubicBezTo>
                    <a:pt x="5413" y="456"/>
                    <a:pt x="5521" y="458"/>
                    <a:pt x="5628" y="458"/>
                  </a:cubicBezTo>
                  <a:cubicBezTo>
                    <a:pt x="5754" y="458"/>
                    <a:pt x="5879" y="455"/>
                    <a:pt x="6001" y="441"/>
                  </a:cubicBezTo>
                  <a:cubicBezTo>
                    <a:pt x="6273" y="408"/>
                    <a:pt x="6282" y="32"/>
                    <a:pt x="6001" y="8"/>
                  </a:cubicBezTo>
                  <a:cubicBezTo>
                    <a:pt x="5935" y="3"/>
                    <a:pt x="5869" y="1"/>
                    <a:pt x="5802"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4" name="Google Shape;1727;p41">
              <a:extLst>
                <a:ext uri="{FF2B5EF4-FFF2-40B4-BE49-F238E27FC236}">
                  <a16:creationId xmlns:a16="http://schemas.microsoft.com/office/drawing/2014/main" id="{3637D74A-7428-47E3-A639-F712E6EC1349}"/>
                </a:ext>
              </a:extLst>
            </p:cNvPr>
            <p:cNvSpPr/>
            <p:nvPr/>
          </p:nvSpPr>
          <p:spPr>
            <a:xfrm>
              <a:off x="1819900" y="963525"/>
              <a:ext cx="63950" cy="97950"/>
            </a:xfrm>
            <a:custGeom>
              <a:avLst/>
              <a:gdLst/>
              <a:ahLst/>
              <a:cxnLst/>
              <a:rect l="l" t="t" r="r" b="b"/>
              <a:pathLst>
                <a:path w="2558" h="3918" extrusionOk="0">
                  <a:moveTo>
                    <a:pt x="2390" y="1"/>
                  </a:moveTo>
                  <a:cubicBezTo>
                    <a:pt x="2363" y="1"/>
                    <a:pt x="2336" y="12"/>
                    <a:pt x="2315" y="38"/>
                  </a:cubicBezTo>
                  <a:lnTo>
                    <a:pt x="2318" y="38"/>
                  </a:lnTo>
                  <a:cubicBezTo>
                    <a:pt x="2208" y="174"/>
                    <a:pt x="2076" y="289"/>
                    <a:pt x="1968" y="429"/>
                  </a:cubicBezTo>
                  <a:cubicBezTo>
                    <a:pt x="1863" y="570"/>
                    <a:pt x="1749" y="712"/>
                    <a:pt x="1643" y="857"/>
                  </a:cubicBezTo>
                  <a:cubicBezTo>
                    <a:pt x="1439" y="1139"/>
                    <a:pt x="1246" y="1431"/>
                    <a:pt x="1064" y="1729"/>
                  </a:cubicBezTo>
                  <a:cubicBezTo>
                    <a:pt x="692" y="2329"/>
                    <a:pt x="352" y="2948"/>
                    <a:pt x="47" y="3585"/>
                  </a:cubicBezTo>
                  <a:cubicBezTo>
                    <a:pt x="1" y="3684"/>
                    <a:pt x="16" y="3770"/>
                    <a:pt x="82" y="3853"/>
                  </a:cubicBezTo>
                  <a:cubicBezTo>
                    <a:pt x="117" y="3894"/>
                    <a:pt x="166" y="3918"/>
                    <a:pt x="219" y="3918"/>
                  </a:cubicBezTo>
                  <a:cubicBezTo>
                    <a:pt x="225" y="3918"/>
                    <a:pt x="231" y="3917"/>
                    <a:pt x="238" y="3917"/>
                  </a:cubicBezTo>
                  <a:cubicBezTo>
                    <a:pt x="310" y="3917"/>
                    <a:pt x="398" y="3877"/>
                    <a:pt x="429" y="3807"/>
                  </a:cubicBezTo>
                  <a:cubicBezTo>
                    <a:pt x="714" y="3170"/>
                    <a:pt x="1035" y="2548"/>
                    <a:pt x="1389" y="1949"/>
                  </a:cubicBezTo>
                  <a:cubicBezTo>
                    <a:pt x="1562" y="1655"/>
                    <a:pt x="1744" y="1365"/>
                    <a:pt x="1929" y="1079"/>
                  </a:cubicBezTo>
                  <a:cubicBezTo>
                    <a:pt x="2025" y="930"/>
                    <a:pt x="2120" y="778"/>
                    <a:pt x="2221" y="631"/>
                  </a:cubicBezTo>
                  <a:cubicBezTo>
                    <a:pt x="2267" y="565"/>
                    <a:pt x="2313" y="499"/>
                    <a:pt x="2355" y="429"/>
                  </a:cubicBezTo>
                  <a:cubicBezTo>
                    <a:pt x="2405" y="348"/>
                    <a:pt x="2443" y="256"/>
                    <a:pt x="2500" y="179"/>
                  </a:cubicBezTo>
                  <a:cubicBezTo>
                    <a:pt x="2557" y="100"/>
                    <a:pt x="2472" y="1"/>
                    <a:pt x="2390"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5" name="Google Shape;1728;p41">
              <a:extLst>
                <a:ext uri="{FF2B5EF4-FFF2-40B4-BE49-F238E27FC236}">
                  <a16:creationId xmlns:a16="http://schemas.microsoft.com/office/drawing/2014/main" id="{6527A952-4D05-433F-96C6-9578048BC8E8}"/>
                </a:ext>
              </a:extLst>
            </p:cNvPr>
            <p:cNvSpPr/>
            <p:nvPr/>
          </p:nvSpPr>
          <p:spPr>
            <a:xfrm>
              <a:off x="1680500" y="989275"/>
              <a:ext cx="18650" cy="39075"/>
            </a:xfrm>
            <a:custGeom>
              <a:avLst/>
              <a:gdLst/>
              <a:ahLst/>
              <a:cxnLst/>
              <a:rect l="l" t="t" r="r" b="b"/>
              <a:pathLst>
                <a:path w="746" h="1563" extrusionOk="0">
                  <a:moveTo>
                    <a:pt x="648" y="1"/>
                  </a:moveTo>
                  <a:lnTo>
                    <a:pt x="1" y="308"/>
                  </a:lnTo>
                  <a:lnTo>
                    <a:pt x="170" y="1527"/>
                  </a:lnTo>
                  <a:cubicBezTo>
                    <a:pt x="170" y="1527"/>
                    <a:pt x="295" y="1563"/>
                    <a:pt x="430" y="1563"/>
                  </a:cubicBezTo>
                  <a:cubicBezTo>
                    <a:pt x="558" y="1563"/>
                    <a:pt x="695" y="1531"/>
                    <a:pt x="745" y="1409"/>
                  </a:cubicBezTo>
                  <a:lnTo>
                    <a:pt x="648" y="1"/>
                  </a:ln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6" name="Google Shape;1729;p41">
              <a:extLst>
                <a:ext uri="{FF2B5EF4-FFF2-40B4-BE49-F238E27FC236}">
                  <a16:creationId xmlns:a16="http://schemas.microsoft.com/office/drawing/2014/main" id="{356646CD-96EE-450C-B425-D792D5D32810}"/>
                </a:ext>
              </a:extLst>
            </p:cNvPr>
            <p:cNvSpPr/>
            <p:nvPr/>
          </p:nvSpPr>
          <p:spPr>
            <a:xfrm>
              <a:off x="1752425" y="725700"/>
              <a:ext cx="21275" cy="41425"/>
            </a:xfrm>
            <a:custGeom>
              <a:avLst/>
              <a:gdLst/>
              <a:ahLst/>
              <a:cxnLst/>
              <a:rect l="l" t="t" r="r" b="b"/>
              <a:pathLst>
                <a:path w="851" h="1657" extrusionOk="0">
                  <a:moveTo>
                    <a:pt x="622" y="0"/>
                  </a:moveTo>
                  <a:lnTo>
                    <a:pt x="71" y="264"/>
                  </a:lnTo>
                  <a:cubicBezTo>
                    <a:pt x="71" y="264"/>
                    <a:pt x="64" y="387"/>
                    <a:pt x="60" y="560"/>
                  </a:cubicBezTo>
                  <a:cubicBezTo>
                    <a:pt x="58" y="617"/>
                    <a:pt x="53" y="679"/>
                    <a:pt x="53" y="745"/>
                  </a:cubicBezTo>
                  <a:cubicBezTo>
                    <a:pt x="51" y="808"/>
                    <a:pt x="47" y="870"/>
                    <a:pt x="44" y="934"/>
                  </a:cubicBezTo>
                  <a:cubicBezTo>
                    <a:pt x="42" y="980"/>
                    <a:pt x="40" y="1024"/>
                    <a:pt x="38" y="1070"/>
                  </a:cubicBezTo>
                  <a:cubicBezTo>
                    <a:pt x="25" y="1349"/>
                    <a:pt x="11" y="1606"/>
                    <a:pt x="1" y="1656"/>
                  </a:cubicBezTo>
                  <a:cubicBezTo>
                    <a:pt x="64" y="1568"/>
                    <a:pt x="850" y="833"/>
                    <a:pt x="850" y="833"/>
                  </a:cubicBezTo>
                  <a:cubicBezTo>
                    <a:pt x="850" y="833"/>
                    <a:pt x="631" y="24"/>
                    <a:pt x="622"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7" name="Google Shape;1730;p41">
              <a:extLst>
                <a:ext uri="{FF2B5EF4-FFF2-40B4-BE49-F238E27FC236}">
                  <a16:creationId xmlns:a16="http://schemas.microsoft.com/office/drawing/2014/main" id="{9232754F-EA16-4CD4-9156-78FBE23C9062}"/>
                </a:ext>
              </a:extLst>
            </p:cNvPr>
            <p:cNvSpPr/>
            <p:nvPr/>
          </p:nvSpPr>
          <p:spPr>
            <a:xfrm>
              <a:off x="1660025" y="1017775"/>
              <a:ext cx="42800" cy="22425"/>
            </a:xfrm>
            <a:custGeom>
              <a:avLst/>
              <a:gdLst/>
              <a:ahLst/>
              <a:cxnLst/>
              <a:rect l="l" t="t" r="r" b="b"/>
              <a:pathLst>
                <a:path w="1712" h="897" extrusionOk="0">
                  <a:moveTo>
                    <a:pt x="1560" y="1"/>
                  </a:moveTo>
                  <a:lnTo>
                    <a:pt x="1560" y="1"/>
                  </a:lnTo>
                  <a:cubicBezTo>
                    <a:pt x="1386" y="64"/>
                    <a:pt x="1204" y="100"/>
                    <a:pt x="1022" y="104"/>
                  </a:cubicBezTo>
                  <a:lnTo>
                    <a:pt x="984" y="104"/>
                  </a:lnTo>
                  <a:cubicBezTo>
                    <a:pt x="969" y="310"/>
                    <a:pt x="798" y="409"/>
                    <a:pt x="598" y="477"/>
                  </a:cubicBezTo>
                  <a:cubicBezTo>
                    <a:pt x="407" y="541"/>
                    <a:pt x="141" y="561"/>
                    <a:pt x="42" y="763"/>
                  </a:cubicBezTo>
                  <a:cubicBezTo>
                    <a:pt x="25" y="802"/>
                    <a:pt x="9" y="846"/>
                    <a:pt x="0" y="888"/>
                  </a:cubicBezTo>
                  <a:lnTo>
                    <a:pt x="20" y="890"/>
                  </a:lnTo>
                  <a:cubicBezTo>
                    <a:pt x="151" y="894"/>
                    <a:pt x="281" y="896"/>
                    <a:pt x="412" y="896"/>
                  </a:cubicBezTo>
                  <a:cubicBezTo>
                    <a:pt x="767" y="896"/>
                    <a:pt x="1122" y="881"/>
                    <a:pt x="1476" y="851"/>
                  </a:cubicBezTo>
                  <a:cubicBezTo>
                    <a:pt x="1535" y="846"/>
                    <a:pt x="1595" y="837"/>
                    <a:pt x="1652" y="824"/>
                  </a:cubicBezTo>
                  <a:cubicBezTo>
                    <a:pt x="1691" y="675"/>
                    <a:pt x="1711" y="528"/>
                    <a:pt x="1658" y="357"/>
                  </a:cubicBezTo>
                  <a:cubicBezTo>
                    <a:pt x="1623" y="238"/>
                    <a:pt x="1551" y="122"/>
                    <a:pt x="1560"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8" name="Google Shape;1731;p41">
              <a:extLst>
                <a:ext uri="{FF2B5EF4-FFF2-40B4-BE49-F238E27FC236}">
                  <a16:creationId xmlns:a16="http://schemas.microsoft.com/office/drawing/2014/main" id="{1214D1F8-6567-4513-BA3B-8D88506E1D3E}"/>
                </a:ext>
              </a:extLst>
            </p:cNvPr>
            <p:cNvSpPr/>
            <p:nvPr/>
          </p:nvSpPr>
          <p:spPr>
            <a:xfrm>
              <a:off x="1725250" y="765275"/>
              <a:ext cx="82700" cy="129600"/>
            </a:xfrm>
            <a:custGeom>
              <a:avLst/>
              <a:gdLst/>
              <a:ahLst/>
              <a:cxnLst/>
              <a:rect l="l" t="t" r="r" b="b"/>
              <a:pathLst>
                <a:path w="3308" h="5184" extrusionOk="0">
                  <a:moveTo>
                    <a:pt x="1008" y="1"/>
                  </a:moveTo>
                  <a:cubicBezTo>
                    <a:pt x="1008" y="1"/>
                    <a:pt x="716" y="635"/>
                    <a:pt x="569" y="1305"/>
                  </a:cubicBezTo>
                  <a:cubicBezTo>
                    <a:pt x="424" y="1973"/>
                    <a:pt x="0" y="5184"/>
                    <a:pt x="0" y="5184"/>
                  </a:cubicBezTo>
                  <a:lnTo>
                    <a:pt x="2998" y="5151"/>
                  </a:lnTo>
                  <a:lnTo>
                    <a:pt x="3308" y="1173"/>
                  </a:lnTo>
                  <a:lnTo>
                    <a:pt x="1008" y="1"/>
                  </a:ln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9" name="Google Shape;1732;p41">
              <a:extLst>
                <a:ext uri="{FF2B5EF4-FFF2-40B4-BE49-F238E27FC236}">
                  <a16:creationId xmlns:a16="http://schemas.microsoft.com/office/drawing/2014/main" id="{CBA8A4B4-656F-4002-8B40-7DE184FA00C6}"/>
                </a:ext>
              </a:extLst>
            </p:cNvPr>
            <p:cNvSpPr/>
            <p:nvPr/>
          </p:nvSpPr>
          <p:spPr>
            <a:xfrm>
              <a:off x="1736175" y="748300"/>
              <a:ext cx="52075" cy="127100"/>
            </a:xfrm>
            <a:custGeom>
              <a:avLst/>
              <a:gdLst/>
              <a:ahLst/>
              <a:cxnLst/>
              <a:rect l="l" t="t" r="r" b="b"/>
              <a:pathLst>
                <a:path w="2083" h="5084" extrusionOk="0">
                  <a:moveTo>
                    <a:pt x="1478" y="1"/>
                  </a:moveTo>
                  <a:cubicBezTo>
                    <a:pt x="798" y="280"/>
                    <a:pt x="514" y="1046"/>
                    <a:pt x="363" y="1773"/>
                  </a:cubicBezTo>
                  <a:cubicBezTo>
                    <a:pt x="152" y="2784"/>
                    <a:pt x="145" y="3827"/>
                    <a:pt x="0" y="4846"/>
                  </a:cubicBezTo>
                  <a:cubicBezTo>
                    <a:pt x="253" y="4953"/>
                    <a:pt x="521" y="5024"/>
                    <a:pt x="795" y="5054"/>
                  </a:cubicBezTo>
                  <a:cubicBezTo>
                    <a:pt x="962" y="5073"/>
                    <a:pt x="1131" y="5084"/>
                    <a:pt x="1300" y="5084"/>
                  </a:cubicBezTo>
                  <a:cubicBezTo>
                    <a:pt x="1329" y="5084"/>
                    <a:pt x="1357" y="5084"/>
                    <a:pt x="1386" y="5083"/>
                  </a:cubicBezTo>
                  <a:lnTo>
                    <a:pt x="1632" y="3572"/>
                  </a:lnTo>
                  <a:lnTo>
                    <a:pt x="1760" y="2790"/>
                  </a:lnTo>
                  <a:lnTo>
                    <a:pt x="2082" y="820"/>
                  </a:lnTo>
                  <a:lnTo>
                    <a:pt x="1478" y="1"/>
                  </a:ln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0" name="Google Shape;1733;p41">
              <a:extLst>
                <a:ext uri="{FF2B5EF4-FFF2-40B4-BE49-F238E27FC236}">
                  <a16:creationId xmlns:a16="http://schemas.microsoft.com/office/drawing/2014/main" id="{54D8C2F8-E2CB-4805-A20F-25318BA0ECE4}"/>
                </a:ext>
              </a:extLst>
            </p:cNvPr>
            <p:cNvSpPr/>
            <p:nvPr/>
          </p:nvSpPr>
          <p:spPr>
            <a:xfrm>
              <a:off x="1739425" y="855150"/>
              <a:ext cx="32850" cy="7975"/>
            </a:xfrm>
            <a:custGeom>
              <a:avLst/>
              <a:gdLst/>
              <a:ahLst/>
              <a:cxnLst/>
              <a:rect l="l" t="t" r="r" b="b"/>
              <a:pathLst>
                <a:path w="1314" h="319" extrusionOk="0">
                  <a:moveTo>
                    <a:pt x="101" y="1"/>
                  </a:moveTo>
                  <a:cubicBezTo>
                    <a:pt x="34" y="1"/>
                    <a:pt x="1" y="94"/>
                    <a:pt x="64" y="135"/>
                  </a:cubicBezTo>
                  <a:cubicBezTo>
                    <a:pt x="154" y="194"/>
                    <a:pt x="268" y="225"/>
                    <a:pt x="369" y="251"/>
                  </a:cubicBezTo>
                  <a:cubicBezTo>
                    <a:pt x="540" y="296"/>
                    <a:pt x="715" y="319"/>
                    <a:pt x="891" y="319"/>
                  </a:cubicBezTo>
                  <a:cubicBezTo>
                    <a:pt x="921" y="319"/>
                    <a:pt x="950" y="318"/>
                    <a:pt x="980" y="317"/>
                  </a:cubicBezTo>
                  <a:cubicBezTo>
                    <a:pt x="1074" y="313"/>
                    <a:pt x="1206" y="313"/>
                    <a:pt x="1280" y="249"/>
                  </a:cubicBezTo>
                  <a:cubicBezTo>
                    <a:pt x="1313" y="223"/>
                    <a:pt x="1291" y="176"/>
                    <a:pt x="1258" y="163"/>
                  </a:cubicBezTo>
                  <a:lnTo>
                    <a:pt x="1256" y="163"/>
                  </a:lnTo>
                  <a:cubicBezTo>
                    <a:pt x="1237" y="156"/>
                    <a:pt x="1218" y="153"/>
                    <a:pt x="1199" y="153"/>
                  </a:cubicBezTo>
                  <a:cubicBezTo>
                    <a:pt x="1173" y="153"/>
                    <a:pt x="1147" y="158"/>
                    <a:pt x="1120" y="159"/>
                  </a:cubicBezTo>
                  <a:cubicBezTo>
                    <a:pt x="1076" y="161"/>
                    <a:pt x="1026" y="163"/>
                    <a:pt x="977" y="165"/>
                  </a:cubicBezTo>
                  <a:cubicBezTo>
                    <a:pt x="961" y="166"/>
                    <a:pt x="945" y="166"/>
                    <a:pt x="929" y="166"/>
                  </a:cubicBezTo>
                  <a:cubicBezTo>
                    <a:pt x="846" y="166"/>
                    <a:pt x="764" y="161"/>
                    <a:pt x="681" y="150"/>
                  </a:cubicBezTo>
                  <a:cubicBezTo>
                    <a:pt x="586" y="139"/>
                    <a:pt x="492" y="122"/>
                    <a:pt x="400" y="95"/>
                  </a:cubicBezTo>
                  <a:cubicBezTo>
                    <a:pt x="305" y="69"/>
                    <a:pt x="215" y="27"/>
                    <a:pt x="119" y="3"/>
                  </a:cubicBezTo>
                  <a:cubicBezTo>
                    <a:pt x="113" y="2"/>
                    <a:pt x="107" y="1"/>
                    <a:pt x="101"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1" name="Google Shape;1734;p41">
              <a:extLst>
                <a:ext uri="{FF2B5EF4-FFF2-40B4-BE49-F238E27FC236}">
                  <a16:creationId xmlns:a16="http://schemas.microsoft.com/office/drawing/2014/main" id="{E9331626-0919-455D-A55D-545129282740}"/>
                </a:ext>
              </a:extLst>
            </p:cNvPr>
            <p:cNvSpPr/>
            <p:nvPr/>
          </p:nvSpPr>
          <p:spPr>
            <a:xfrm>
              <a:off x="1744125" y="796850"/>
              <a:ext cx="31050" cy="7850"/>
            </a:xfrm>
            <a:custGeom>
              <a:avLst/>
              <a:gdLst/>
              <a:ahLst/>
              <a:cxnLst/>
              <a:rect l="l" t="t" r="r" b="b"/>
              <a:pathLst>
                <a:path w="1242" h="314" extrusionOk="0">
                  <a:moveTo>
                    <a:pt x="77" y="0"/>
                  </a:moveTo>
                  <a:cubicBezTo>
                    <a:pt x="59" y="0"/>
                    <a:pt x="40" y="8"/>
                    <a:pt x="27" y="22"/>
                  </a:cubicBezTo>
                  <a:cubicBezTo>
                    <a:pt x="10" y="38"/>
                    <a:pt x="1" y="66"/>
                    <a:pt x="10" y="90"/>
                  </a:cubicBezTo>
                  <a:cubicBezTo>
                    <a:pt x="16" y="115"/>
                    <a:pt x="34" y="132"/>
                    <a:pt x="58" y="139"/>
                  </a:cubicBezTo>
                  <a:cubicBezTo>
                    <a:pt x="249" y="194"/>
                    <a:pt x="442" y="238"/>
                    <a:pt x="638" y="268"/>
                  </a:cubicBezTo>
                  <a:cubicBezTo>
                    <a:pt x="775" y="291"/>
                    <a:pt x="918" y="313"/>
                    <a:pt x="1058" y="313"/>
                  </a:cubicBezTo>
                  <a:cubicBezTo>
                    <a:pt x="1109" y="313"/>
                    <a:pt x="1159" y="310"/>
                    <a:pt x="1209" y="303"/>
                  </a:cubicBezTo>
                  <a:cubicBezTo>
                    <a:pt x="1242" y="299"/>
                    <a:pt x="1237" y="249"/>
                    <a:pt x="1209" y="240"/>
                  </a:cubicBezTo>
                  <a:cubicBezTo>
                    <a:pt x="1027" y="191"/>
                    <a:pt x="833" y="180"/>
                    <a:pt x="649" y="143"/>
                  </a:cubicBezTo>
                  <a:cubicBezTo>
                    <a:pt x="462" y="108"/>
                    <a:pt x="278" y="60"/>
                    <a:pt x="95" y="3"/>
                  </a:cubicBezTo>
                  <a:cubicBezTo>
                    <a:pt x="89" y="1"/>
                    <a:pt x="83" y="0"/>
                    <a:pt x="77"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2" name="Google Shape;1735;p41">
              <a:extLst>
                <a:ext uri="{FF2B5EF4-FFF2-40B4-BE49-F238E27FC236}">
                  <a16:creationId xmlns:a16="http://schemas.microsoft.com/office/drawing/2014/main" id="{8F7E2401-69CB-4889-8BFB-1AEAB6E2ADDA}"/>
                </a:ext>
              </a:extLst>
            </p:cNvPr>
            <p:cNvSpPr/>
            <p:nvPr/>
          </p:nvSpPr>
          <p:spPr>
            <a:xfrm>
              <a:off x="1745400" y="800325"/>
              <a:ext cx="11500" cy="57500"/>
            </a:xfrm>
            <a:custGeom>
              <a:avLst/>
              <a:gdLst/>
              <a:ahLst/>
              <a:cxnLst/>
              <a:rect l="l" t="t" r="r" b="b"/>
              <a:pathLst>
                <a:path w="460" h="2300" extrusionOk="0">
                  <a:moveTo>
                    <a:pt x="387" y="1"/>
                  </a:moveTo>
                  <a:cubicBezTo>
                    <a:pt x="367" y="1"/>
                    <a:pt x="348" y="11"/>
                    <a:pt x="341" y="35"/>
                  </a:cubicBezTo>
                  <a:cubicBezTo>
                    <a:pt x="268" y="217"/>
                    <a:pt x="260" y="435"/>
                    <a:pt x="233" y="628"/>
                  </a:cubicBezTo>
                  <a:lnTo>
                    <a:pt x="152" y="1183"/>
                  </a:lnTo>
                  <a:cubicBezTo>
                    <a:pt x="126" y="1368"/>
                    <a:pt x="101" y="1555"/>
                    <a:pt x="75" y="1739"/>
                  </a:cubicBezTo>
                  <a:lnTo>
                    <a:pt x="33" y="2038"/>
                  </a:lnTo>
                  <a:cubicBezTo>
                    <a:pt x="22" y="2121"/>
                    <a:pt x="0" y="2189"/>
                    <a:pt x="40" y="2266"/>
                  </a:cubicBezTo>
                  <a:cubicBezTo>
                    <a:pt x="53" y="2288"/>
                    <a:pt x="75" y="2299"/>
                    <a:pt x="98" y="2299"/>
                  </a:cubicBezTo>
                  <a:cubicBezTo>
                    <a:pt x="114" y="2299"/>
                    <a:pt x="130" y="2293"/>
                    <a:pt x="143" y="2282"/>
                  </a:cubicBezTo>
                  <a:cubicBezTo>
                    <a:pt x="202" y="2216"/>
                    <a:pt x="198" y="2148"/>
                    <a:pt x="209" y="2062"/>
                  </a:cubicBezTo>
                  <a:cubicBezTo>
                    <a:pt x="222" y="1961"/>
                    <a:pt x="235" y="1860"/>
                    <a:pt x="249" y="1761"/>
                  </a:cubicBezTo>
                  <a:cubicBezTo>
                    <a:pt x="273" y="1577"/>
                    <a:pt x="295" y="1390"/>
                    <a:pt x="319" y="1205"/>
                  </a:cubicBezTo>
                  <a:cubicBezTo>
                    <a:pt x="341" y="1019"/>
                    <a:pt x="363" y="834"/>
                    <a:pt x="387" y="648"/>
                  </a:cubicBezTo>
                  <a:cubicBezTo>
                    <a:pt x="409" y="457"/>
                    <a:pt x="459" y="241"/>
                    <a:pt x="437" y="48"/>
                  </a:cubicBezTo>
                  <a:cubicBezTo>
                    <a:pt x="436" y="18"/>
                    <a:pt x="411" y="1"/>
                    <a:pt x="387"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3" name="Google Shape;1736;p41">
              <a:extLst>
                <a:ext uri="{FF2B5EF4-FFF2-40B4-BE49-F238E27FC236}">
                  <a16:creationId xmlns:a16="http://schemas.microsoft.com/office/drawing/2014/main" id="{84271C08-3EFA-4A7D-BB85-0B99AA821D2A}"/>
                </a:ext>
              </a:extLst>
            </p:cNvPr>
            <p:cNvSpPr/>
            <p:nvPr/>
          </p:nvSpPr>
          <p:spPr>
            <a:xfrm>
              <a:off x="1772575" y="919550"/>
              <a:ext cx="18475" cy="19675"/>
            </a:xfrm>
            <a:custGeom>
              <a:avLst/>
              <a:gdLst/>
              <a:ahLst/>
              <a:cxnLst/>
              <a:rect l="l" t="t" r="r" b="b"/>
              <a:pathLst>
                <a:path w="739" h="787" extrusionOk="0">
                  <a:moveTo>
                    <a:pt x="69" y="1"/>
                  </a:moveTo>
                  <a:lnTo>
                    <a:pt x="22" y="405"/>
                  </a:lnTo>
                  <a:lnTo>
                    <a:pt x="22" y="433"/>
                  </a:lnTo>
                  <a:cubicBezTo>
                    <a:pt x="1" y="565"/>
                    <a:pt x="18" y="752"/>
                    <a:pt x="150" y="769"/>
                  </a:cubicBezTo>
                  <a:cubicBezTo>
                    <a:pt x="199" y="776"/>
                    <a:pt x="331" y="787"/>
                    <a:pt x="449" y="787"/>
                  </a:cubicBezTo>
                  <a:cubicBezTo>
                    <a:pt x="538" y="787"/>
                    <a:pt x="619" y="781"/>
                    <a:pt x="648" y="761"/>
                  </a:cubicBezTo>
                  <a:cubicBezTo>
                    <a:pt x="716" y="715"/>
                    <a:pt x="738" y="622"/>
                    <a:pt x="738" y="541"/>
                  </a:cubicBezTo>
                  <a:cubicBezTo>
                    <a:pt x="738" y="458"/>
                    <a:pt x="719" y="376"/>
                    <a:pt x="730" y="293"/>
                  </a:cubicBezTo>
                  <a:lnTo>
                    <a:pt x="730" y="293"/>
                  </a:lnTo>
                  <a:lnTo>
                    <a:pt x="712" y="297"/>
                  </a:lnTo>
                  <a:lnTo>
                    <a:pt x="690" y="18"/>
                  </a:lnTo>
                  <a:lnTo>
                    <a:pt x="69" y="1"/>
                  </a:ln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4" name="Google Shape;1737;p41">
              <a:extLst>
                <a:ext uri="{FF2B5EF4-FFF2-40B4-BE49-F238E27FC236}">
                  <a16:creationId xmlns:a16="http://schemas.microsoft.com/office/drawing/2014/main" id="{E88CBAAA-956B-4938-9202-FCF7D1790A52}"/>
                </a:ext>
              </a:extLst>
            </p:cNvPr>
            <p:cNvSpPr/>
            <p:nvPr/>
          </p:nvSpPr>
          <p:spPr>
            <a:xfrm>
              <a:off x="1637025" y="872750"/>
              <a:ext cx="145950" cy="134800"/>
            </a:xfrm>
            <a:custGeom>
              <a:avLst/>
              <a:gdLst/>
              <a:ahLst/>
              <a:cxnLst/>
              <a:rect l="l" t="t" r="r" b="b"/>
              <a:pathLst>
                <a:path w="5838" h="5392" extrusionOk="0">
                  <a:moveTo>
                    <a:pt x="2844" y="0"/>
                  </a:moveTo>
                  <a:cubicBezTo>
                    <a:pt x="2352" y="0"/>
                    <a:pt x="1867" y="16"/>
                    <a:pt x="1463" y="54"/>
                  </a:cubicBezTo>
                  <a:cubicBezTo>
                    <a:pt x="1413" y="59"/>
                    <a:pt x="1362" y="61"/>
                    <a:pt x="1311" y="61"/>
                  </a:cubicBezTo>
                  <a:cubicBezTo>
                    <a:pt x="1156" y="61"/>
                    <a:pt x="997" y="44"/>
                    <a:pt x="845" y="44"/>
                  </a:cubicBezTo>
                  <a:cubicBezTo>
                    <a:pt x="637" y="44"/>
                    <a:pt x="441" y="76"/>
                    <a:pt x="286" y="223"/>
                  </a:cubicBezTo>
                  <a:cubicBezTo>
                    <a:pt x="92" y="406"/>
                    <a:pt x="7" y="693"/>
                    <a:pt x="2" y="970"/>
                  </a:cubicBezTo>
                  <a:cubicBezTo>
                    <a:pt x="0" y="1247"/>
                    <a:pt x="73" y="1519"/>
                    <a:pt x="147" y="1785"/>
                  </a:cubicBezTo>
                  <a:cubicBezTo>
                    <a:pt x="497" y="2997"/>
                    <a:pt x="975" y="4170"/>
                    <a:pt x="1575" y="5281"/>
                  </a:cubicBezTo>
                  <a:cubicBezTo>
                    <a:pt x="1590" y="5319"/>
                    <a:pt x="1617" y="5352"/>
                    <a:pt x="1652" y="5378"/>
                  </a:cubicBezTo>
                  <a:cubicBezTo>
                    <a:pt x="1672" y="5388"/>
                    <a:pt x="1693" y="5391"/>
                    <a:pt x="1714" y="5391"/>
                  </a:cubicBezTo>
                  <a:cubicBezTo>
                    <a:pt x="1741" y="5391"/>
                    <a:pt x="1768" y="5386"/>
                    <a:pt x="1794" y="5380"/>
                  </a:cubicBezTo>
                  <a:cubicBezTo>
                    <a:pt x="1981" y="5336"/>
                    <a:pt x="2570" y="5248"/>
                    <a:pt x="2570" y="5248"/>
                  </a:cubicBezTo>
                  <a:cubicBezTo>
                    <a:pt x="2571" y="5250"/>
                    <a:pt x="2573" y="5250"/>
                    <a:pt x="2574" y="5250"/>
                  </a:cubicBezTo>
                  <a:cubicBezTo>
                    <a:pt x="2659" y="5250"/>
                    <a:pt x="1740" y="1890"/>
                    <a:pt x="1740" y="1890"/>
                  </a:cubicBezTo>
                  <a:lnTo>
                    <a:pt x="1740" y="1890"/>
                  </a:lnTo>
                  <a:cubicBezTo>
                    <a:pt x="1740" y="1890"/>
                    <a:pt x="2708" y="1901"/>
                    <a:pt x="3664" y="1901"/>
                  </a:cubicBezTo>
                  <a:cubicBezTo>
                    <a:pt x="4094" y="1901"/>
                    <a:pt x="4522" y="1899"/>
                    <a:pt x="4858" y="1893"/>
                  </a:cubicBezTo>
                  <a:cubicBezTo>
                    <a:pt x="5073" y="1890"/>
                    <a:pt x="5302" y="1877"/>
                    <a:pt x="5480" y="1748"/>
                  </a:cubicBezTo>
                  <a:cubicBezTo>
                    <a:pt x="5838" y="1488"/>
                    <a:pt x="5824" y="928"/>
                    <a:pt x="5774" y="467"/>
                  </a:cubicBezTo>
                  <a:lnTo>
                    <a:pt x="5609" y="232"/>
                  </a:lnTo>
                  <a:cubicBezTo>
                    <a:pt x="5654" y="124"/>
                    <a:pt x="4217" y="0"/>
                    <a:pt x="2844"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5" name="Google Shape;1738;p41">
              <a:extLst>
                <a:ext uri="{FF2B5EF4-FFF2-40B4-BE49-F238E27FC236}">
                  <a16:creationId xmlns:a16="http://schemas.microsoft.com/office/drawing/2014/main" id="{244932FB-CEF2-4FEF-9332-77EC5C20212F}"/>
                </a:ext>
              </a:extLst>
            </p:cNvPr>
            <p:cNvSpPr/>
            <p:nvPr/>
          </p:nvSpPr>
          <p:spPr>
            <a:xfrm>
              <a:off x="1756050" y="794050"/>
              <a:ext cx="20950" cy="81350"/>
            </a:xfrm>
            <a:custGeom>
              <a:avLst/>
              <a:gdLst/>
              <a:ahLst/>
              <a:cxnLst/>
              <a:rect l="l" t="t" r="r" b="b"/>
              <a:pathLst>
                <a:path w="838" h="3254" extrusionOk="0">
                  <a:moveTo>
                    <a:pt x="784" y="0"/>
                  </a:moveTo>
                  <a:lnTo>
                    <a:pt x="582" y="25"/>
                  </a:lnTo>
                  <a:cubicBezTo>
                    <a:pt x="525" y="1112"/>
                    <a:pt x="330" y="2188"/>
                    <a:pt x="0" y="3224"/>
                  </a:cubicBezTo>
                  <a:cubicBezTo>
                    <a:pt x="167" y="3243"/>
                    <a:pt x="336" y="3254"/>
                    <a:pt x="505" y="3254"/>
                  </a:cubicBezTo>
                  <a:cubicBezTo>
                    <a:pt x="534" y="3254"/>
                    <a:pt x="562" y="3254"/>
                    <a:pt x="591" y="3253"/>
                  </a:cubicBezTo>
                  <a:lnTo>
                    <a:pt x="837" y="1742"/>
                  </a:lnTo>
                  <a:cubicBezTo>
                    <a:pt x="828" y="1162"/>
                    <a:pt x="811" y="580"/>
                    <a:pt x="784"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6" name="Google Shape;1739;p41">
              <a:extLst>
                <a:ext uri="{FF2B5EF4-FFF2-40B4-BE49-F238E27FC236}">
                  <a16:creationId xmlns:a16="http://schemas.microsoft.com/office/drawing/2014/main" id="{920A0464-0DD0-4768-9C4F-496A206E5E3C}"/>
                </a:ext>
              </a:extLst>
            </p:cNvPr>
            <p:cNvSpPr/>
            <p:nvPr/>
          </p:nvSpPr>
          <p:spPr>
            <a:xfrm>
              <a:off x="1765550" y="746550"/>
              <a:ext cx="50150" cy="180450"/>
            </a:xfrm>
            <a:custGeom>
              <a:avLst/>
              <a:gdLst/>
              <a:ahLst/>
              <a:cxnLst/>
              <a:rect l="l" t="t" r="r" b="b"/>
              <a:pathLst>
                <a:path w="2006" h="7218" extrusionOk="0">
                  <a:moveTo>
                    <a:pt x="598" y="1"/>
                  </a:moveTo>
                  <a:lnTo>
                    <a:pt x="499" y="49"/>
                  </a:lnTo>
                  <a:cubicBezTo>
                    <a:pt x="484" y="47"/>
                    <a:pt x="470" y="46"/>
                    <a:pt x="456" y="46"/>
                  </a:cubicBezTo>
                  <a:cubicBezTo>
                    <a:pt x="197" y="46"/>
                    <a:pt x="50" y="378"/>
                    <a:pt x="0" y="646"/>
                  </a:cubicBezTo>
                  <a:cubicBezTo>
                    <a:pt x="211" y="2491"/>
                    <a:pt x="163" y="5214"/>
                    <a:pt x="90" y="7167"/>
                  </a:cubicBezTo>
                  <a:lnTo>
                    <a:pt x="1224" y="7217"/>
                  </a:lnTo>
                  <a:cubicBezTo>
                    <a:pt x="1391" y="6622"/>
                    <a:pt x="1560" y="6029"/>
                    <a:pt x="1729" y="5434"/>
                  </a:cubicBezTo>
                  <a:cubicBezTo>
                    <a:pt x="2005" y="4452"/>
                    <a:pt x="1964" y="3444"/>
                    <a:pt x="1872" y="2427"/>
                  </a:cubicBezTo>
                  <a:cubicBezTo>
                    <a:pt x="1779" y="1413"/>
                    <a:pt x="1546" y="374"/>
                    <a:pt x="598"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7" name="Google Shape;1740;p41">
              <a:extLst>
                <a:ext uri="{FF2B5EF4-FFF2-40B4-BE49-F238E27FC236}">
                  <a16:creationId xmlns:a16="http://schemas.microsoft.com/office/drawing/2014/main" id="{C018CDA1-23E1-41CB-AE6C-8E799BA4396D}"/>
                </a:ext>
              </a:extLst>
            </p:cNvPr>
            <p:cNvSpPr/>
            <p:nvPr/>
          </p:nvSpPr>
          <p:spPr>
            <a:xfrm>
              <a:off x="1753475" y="731675"/>
              <a:ext cx="11875" cy="17375"/>
            </a:xfrm>
            <a:custGeom>
              <a:avLst/>
              <a:gdLst/>
              <a:ahLst/>
              <a:cxnLst/>
              <a:rect l="l" t="t" r="r" b="b"/>
              <a:pathLst>
                <a:path w="475" h="695" extrusionOk="0">
                  <a:moveTo>
                    <a:pt x="475" y="1"/>
                  </a:moveTo>
                  <a:cubicBezTo>
                    <a:pt x="468" y="1"/>
                    <a:pt x="314" y="231"/>
                    <a:pt x="16" y="321"/>
                  </a:cubicBezTo>
                  <a:cubicBezTo>
                    <a:pt x="13" y="378"/>
                    <a:pt x="11" y="440"/>
                    <a:pt x="9" y="506"/>
                  </a:cubicBezTo>
                  <a:cubicBezTo>
                    <a:pt x="7" y="569"/>
                    <a:pt x="5" y="631"/>
                    <a:pt x="0" y="695"/>
                  </a:cubicBezTo>
                  <a:cubicBezTo>
                    <a:pt x="229" y="521"/>
                    <a:pt x="396" y="277"/>
                    <a:pt x="475"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8" name="Google Shape;1741;p41">
              <a:extLst>
                <a:ext uri="{FF2B5EF4-FFF2-40B4-BE49-F238E27FC236}">
                  <a16:creationId xmlns:a16="http://schemas.microsoft.com/office/drawing/2014/main" id="{031ECC2A-CD60-4EE4-93F7-986E9CBCA2B3}"/>
                </a:ext>
              </a:extLst>
            </p:cNvPr>
            <p:cNvSpPr/>
            <p:nvPr/>
          </p:nvSpPr>
          <p:spPr>
            <a:xfrm>
              <a:off x="1730900" y="674625"/>
              <a:ext cx="61025" cy="64625"/>
            </a:xfrm>
            <a:custGeom>
              <a:avLst/>
              <a:gdLst/>
              <a:ahLst/>
              <a:cxnLst/>
              <a:rect l="l" t="t" r="r" b="b"/>
              <a:pathLst>
                <a:path w="2441" h="2585" extrusionOk="0">
                  <a:moveTo>
                    <a:pt x="1412" y="1"/>
                  </a:moveTo>
                  <a:cubicBezTo>
                    <a:pt x="890" y="1"/>
                    <a:pt x="348" y="305"/>
                    <a:pt x="306" y="816"/>
                  </a:cubicBezTo>
                  <a:cubicBezTo>
                    <a:pt x="218" y="1441"/>
                    <a:pt x="1" y="2406"/>
                    <a:pt x="910" y="2579"/>
                  </a:cubicBezTo>
                  <a:cubicBezTo>
                    <a:pt x="953" y="2583"/>
                    <a:pt x="995" y="2584"/>
                    <a:pt x="1035" y="2584"/>
                  </a:cubicBezTo>
                  <a:cubicBezTo>
                    <a:pt x="1388" y="2584"/>
                    <a:pt x="1641" y="2446"/>
                    <a:pt x="1968" y="2144"/>
                  </a:cubicBezTo>
                  <a:cubicBezTo>
                    <a:pt x="2249" y="1817"/>
                    <a:pt x="2441" y="1395"/>
                    <a:pt x="2414" y="965"/>
                  </a:cubicBezTo>
                  <a:cubicBezTo>
                    <a:pt x="2410" y="903"/>
                    <a:pt x="2399" y="844"/>
                    <a:pt x="2386" y="785"/>
                  </a:cubicBezTo>
                  <a:cubicBezTo>
                    <a:pt x="2319" y="239"/>
                    <a:pt x="1873" y="1"/>
                    <a:pt x="1412"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9" name="Google Shape;1742;p41">
              <a:extLst>
                <a:ext uri="{FF2B5EF4-FFF2-40B4-BE49-F238E27FC236}">
                  <a16:creationId xmlns:a16="http://schemas.microsoft.com/office/drawing/2014/main" id="{16E1BC73-3FF5-4527-9422-263DFC3D2C37}"/>
                </a:ext>
              </a:extLst>
            </p:cNvPr>
            <p:cNvSpPr/>
            <p:nvPr/>
          </p:nvSpPr>
          <p:spPr>
            <a:xfrm>
              <a:off x="1741450" y="705925"/>
              <a:ext cx="10300" cy="17850"/>
            </a:xfrm>
            <a:custGeom>
              <a:avLst/>
              <a:gdLst/>
              <a:ahLst/>
              <a:cxnLst/>
              <a:rect l="l" t="t" r="r" b="b"/>
              <a:pathLst>
                <a:path w="412" h="714" extrusionOk="0">
                  <a:moveTo>
                    <a:pt x="242" y="0"/>
                  </a:moveTo>
                  <a:cubicBezTo>
                    <a:pt x="233" y="0"/>
                    <a:pt x="224" y="5"/>
                    <a:pt x="218" y="14"/>
                  </a:cubicBezTo>
                  <a:cubicBezTo>
                    <a:pt x="196" y="51"/>
                    <a:pt x="196" y="102"/>
                    <a:pt x="185" y="143"/>
                  </a:cubicBezTo>
                  <a:cubicBezTo>
                    <a:pt x="176" y="189"/>
                    <a:pt x="163" y="236"/>
                    <a:pt x="147" y="279"/>
                  </a:cubicBezTo>
                  <a:cubicBezTo>
                    <a:pt x="123" y="350"/>
                    <a:pt x="95" y="433"/>
                    <a:pt x="29" y="475"/>
                  </a:cubicBezTo>
                  <a:cubicBezTo>
                    <a:pt x="0" y="492"/>
                    <a:pt x="0" y="534"/>
                    <a:pt x="29" y="552"/>
                  </a:cubicBezTo>
                  <a:cubicBezTo>
                    <a:pt x="117" y="615"/>
                    <a:pt x="218" y="681"/>
                    <a:pt x="323" y="712"/>
                  </a:cubicBezTo>
                  <a:cubicBezTo>
                    <a:pt x="327" y="713"/>
                    <a:pt x="331" y="714"/>
                    <a:pt x="335" y="714"/>
                  </a:cubicBezTo>
                  <a:cubicBezTo>
                    <a:pt x="381" y="714"/>
                    <a:pt x="411" y="642"/>
                    <a:pt x="363" y="620"/>
                  </a:cubicBezTo>
                  <a:cubicBezTo>
                    <a:pt x="310" y="594"/>
                    <a:pt x="262" y="578"/>
                    <a:pt x="213" y="556"/>
                  </a:cubicBezTo>
                  <a:cubicBezTo>
                    <a:pt x="181" y="541"/>
                    <a:pt x="151" y="525"/>
                    <a:pt x="122" y="507"/>
                  </a:cubicBezTo>
                  <a:lnTo>
                    <a:pt x="122" y="507"/>
                  </a:lnTo>
                  <a:cubicBezTo>
                    <a:pt x="166" y="457"/>
                    <a:pt x="192" y="393"/>
                    <a:pt x="216" y="328"/>
                  </a:cubicBezTo>
                  <a:cubicBezTo>
                    <a:pt x="233" y="277"/>
                    <a:pt x="246" y="227"/>
                    <a:pt x="259" y="176"/>
                  </a:cubicBezTo>
                  <a:cubicBezTo>
                    <a:pt x="270" y="128"/>
                    <a:pt x="286" y="66"/>
                    <a:pt x="268" y="20"/>
                  </a:cubicBezTo>
                  <a:cubicBezTo>
                    <a:pt x="265" y="7"/>
                    <a:pt x="254" y="0"/>
                    <a:pt x="242"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0" name="Google Shape;1743;p41">
              <a:extLst>
                <a:ext uri="{FF2B5EF4-FFF2-40B4-BE49-F238E27FC236}">
                  <a16:creationId xmlns:a16="http://schemas.microsoft.com/office/drawing/2014/main" id="{78F96F13-2085-4F25-8547-B2C7B4ED329A}"/>
                </a:ext>
              </a:extLst>
            </p:cNvPr>
            <p:cNvSpPr/>
            <p:nvPr/>
          </p:nvSpPr>
          <p:spPr>
            <a:xfrm>
              <a:off x="1768300" y="906200"/>
              <a:ext cx="31700" cy="6175"/>
            </a:xfrm>
            <a:custGeom>
              <a:avLst/>
              <a:gdLst/>
              <a:ahLst/>
              <a:cxnLst/>
              <a:rect l="l" t="t" r="r" b="b"/>
              <a:pathLst>
                <a:path w="1268" h="247" extrusionOk="0">
                  <a:moveTo>
                    <a:pt x="85" y="1"/>
                  </a:moveTo>
                  <a:cubicBezTo>
                    <a:pt x="51" y="1"/>
                    <a:pt x="20" y="23"/>
                    <a:pt x="11" y="56"/>
                  </a:cubicBezTo>
                  <a:cubicBezTo>
                    <a:pt x="0" y="96"/>
                    <a:pt x="24" y="137"/>
                    <a:pt x="64" y="150"/>
                  </a:cubicBezTo>
                  <a:cubicBezTo>
                    <a:pt x="253" y="181"/>
                    <a:pt x="444" y="208"/>
                    <a:pt x="635" y="223"/>
                  </a:cubicBezTo>
                  <a:cubicBezTo>
                    <a:pt x="729" y="230"/>
                    <a:pt x="826" y="236"/>
                    <a:pt x="923" y="241"/>
                  </a:cubicBezTo>
                  <a:cubicBezTo>
                    <a:pt x="972" y="243"/>
                    <a:pt x="1022" y="246"/>
                    <a:pt x="1071" y="246"/>
                  </a:cubicBezTo>
                  <a:cubicBezTo>
                    <a:pt x="1117" y="246"/>
                    <a:pt x="1162" y="243"/>
                    <a:pt x="1206" y="234"/>
                  </a:cubicBezTo>
                  <a:cubicBezTo>
                    <a:pt x="1267" y="223"/>
                    <a:pt x="1265" y="124"/>
                    <a:pt x="1206" y="111"/>
                  </a:cubicBezTo>
                  <a:cubicBezTo>
                    <a:pt x="1118" y="91"/>
                    <a:pt x="1024" y="96"/>
                    <a:pt x="934" y="89"/>
                  </a:cubicBezTo>
                  <a:cubicBezTo>
                    <a:pt x="844" y="85"/>
                    <a:pt x="749" y="78"/>
                    <a:pt x="657" y="69"/>
                  </a:cubicBezTo>
                  <a:cubicBezTo>
                    <a:pt x="472" y="52"/>
                    <a:pt x="288" y="32"/>
                    <a:pt x="106" y="3"/>
                  </a:cubicBezTo>
                  <a:cubicBezTo>
                    <a:pt x="99" y="2"/>
                    <a:pt x="92" y="1"/>
                    <a:pt x="85"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1" name="Google Shape;1744;p41">
              <a:extLst>
                <a:ext uri="{FF2B5EF4-FFF2-40B4-BE49-F238E27FC236}">
                  <a16:creationId xmlns:a16="http://schemas.microsoft.com/office/drawing/2014/main" id="{C1716EFD-F619-403A-BDEF-64EF3DD66BC3}"/>
                </a:ext>
              </a:extLst>
            </p:cNvPr>
            <p:cNvSpPr/>
            <p:nvPr/>
          </p:nvSpPr>
          <p:spPr>
            <a:xfrm>
              <a:off x="1789575" y="773850"/>
              <a:ext cx="13925" cy="136600"/>
            </a:xfrm>
            <a:custGeom>
              <a:avLst/>
              <a:gdLst/>
              <a:ahLst/>
              <a:cxnLst/>
              <a:rect l="l" t="t" r="r" b="b"/>
              <a:pathLst>
                <a:path w="557" h="5464" extrusionOk="0">
                  <a:moveTo>
                    <a:pt x="300" y="0"/>
                  </a:moveTo>
                  <a:cubicBezTo>
                    <a:pt x="280" y="0"/>
                    <a:pt x="260" y="22"/>
                    <a:pt x="269" y="46"/>
                  </a:cubicBezTo>
                  <a:lnTo>
                    <a:pt x="271" y="46"/>
                  </a:lnTo>
                  <a:cubicBezTo>
                    <a:pt x="449" y="448"/>
                    <a:pt x="436" y="927"/>
                    <a:pt x="445" y="1360"/>
                  </a:cubicBezTo>
                  <a:cubicBezTo>
                    <a:pt x="449" y="1812"/>
                    <a:pt x="432" y="2264"/>
                    <a:pt x="390" y="2717"/>
                  </a:cubicBezTo>
                  <a:cubicBezTo>
                    <a:pt x="348" y="3182"/>
                    <a:pt x="289" y="3644"/>
                    <a:pt x="219" y="4107"/>
                  </a:cubicBezTo>
                  <a:cubicBezTo>
                    <a:pt x="186" y="4331"/>
                    <a:pt x="148" y="4555"/>
                    <a:pt x="109" y="4779"/>
                  </a:cubicBezTo>
                  <a:cubicBezTo>
                    <a:pt x="72" y="4988"/>
                    <a:pt x="12" y="5203"/>
                    <a:pt x="1" y="5414"/>
                  </a:cubicBezTo>
                  <a:cubicBezTo>
                    <a:pt x="0" y="5446"/>
                    <a:pt x="26" y="5464"/>
                    <a:pt x="52" y="5464"/>
                  </a:cubicBezTo>
                  <a:cubicBezTo>
                    <a:pt x="74" y="5464"/>
                    <a:pt x="95" y="5452"/>
                    <a:pt x="102" y="5427"/>
                  </a:cubicBezTo>
                  <a:cubicBezTo>
                    <a:pt x="175" y="5199"/>
                    <a:pt x="195" y="4942"/>
                    <a:pt x="232" y="4707"/>
                  </a:cubicBezTo>
                  <a:cubicBezTo>
                    <a:pt x="269" y="4480"/>
                    <a:pt x="307" y="4256"/>
                    <a:pt x="340" y="4032"/>
                  </a:cubicBezTo>
                  <a:cubicBezTo>
                    <a:pt x="410" y="3569"/>
                    <a:pt x="469" y="3106"/>
                    <a:pt x="506" y="2638"/>
                  </a:cubicBezTo>
                  <a:cubicBezTo>
                    <a:pt x="544" y="2170"/>
                    <a:pt x="557" y="1700"/>
                    <a:pt x="546" y="1230"/>
                  </a:cubicBezTo>
                  <a:cubicBezTo>
                    <a:pt x="539" y="1002"/>
                    <a:pt x="526" y="773"/>
                    <a:pt x="498" y="545"/>
                  </a:cubicBezTo>
                  <a:cubicBezTo>
                    <a:pt x="476" y="358"/>
                    <a:pt x="436" y="172"/>
                    <a:pt x="324" y="13"/>
                  </a:cubicBezTo>
                  <a:cubicBezTo>
                    <a:pt x="318" y="4"/>
                    <a:pt x="309" y="0"/>
                    <a:pt x="300"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2" name="Google Shape;1745;p41">
              <a:extLst>
                <a:ext uri="{FF2B5EF4-FFF2-40B4-BE49-F238E27FC236}">
                  <a16:creationId xmlns:a16="http://schemas.microsoft.com/office/drawing/2014/main" id="{5FD7D3FA-7D62-4604-9C48-FA52B90D249C}"/>
                </a:ext>
              </a:extLst>
            </p:cNvPr>
            <p:cNvSpPr/>
            <p:nvPr/>
          </p:nvSpPr>
          <p:spPr>
            <a:xfrm>
              <a:off x="1786525" y="915375"/>
              <a:ext cx="6950" cy="7000"/>
            </a:xfrm>
            <a:custGeom>
              <a:avLst/>
              <a:gdLst/>
              <a:ahLst/>
              <a:cxnLst/>
              <a:rect l="l" t="t" r="r" b="b"/>
              <a:pathLst>
                <a:path w="278" h="280" extrusionOk="0">
                  <a:moveTo>
                    <a:pt x="139" y="1"/>
                  </a:moveTo>
                  <a:cubicBezTo>
                    <a:pt x="64" y="3"/>
                    <a:pt x="3" y="65"/>
                    <a:pt x="0" y="139"/>
                  </a:cubicBezTo>
                  <a:lnTo>
                    <a:pt x="5" y="177"/>
                  </a:lnTo>
                  <a:cubicBezTo>
                    <a:pt x="11" y="199"/>
                    <a:pt x="24" y="221"/>
                    <a:pt x="40" y="238"/>
                  </a:cubicBezTo>
                  <a:lnTo>
                    <a:pt x="68" y="258"/>
                  </a:lnTo>
                  <a:cubicBezTo>
                    <a:pt x="88" y="271"/>
                    <a:pt x="112" y="278"/>
                    <a:pt x="139" y="278"/>
                  </a:cubicBezTo>
                  <a:lnTo>
                    <a:pt x="139" y="280"/>
                  </a:lnTo>
                  <a:cubicBezTo>
                    <a:pt x="158" y="280"/>
                    <a:pt x="176" y="275"/>
                    <a:pt x="194" y="267"/>
                  </a:cubicBezTo>
                  <a:cubicBezTo>
                    <a:pt x="209" y="262"/>
                    <a:pt x="224" y="253"/>
                    <a:pt x="238" y="240"/>
                  </a:cubicBezTo>
                  <a:cubicBezTo>
                    <a:pt x="251" y="227"/>
                    <a:pt x="259" y="212"/>
                    <a:pt x="264" y="196"/>
                  </a:cubicBezTo>
                  <a:cubicBezTo>
                    <a:pt x="273" y="179"/>
                    <a:pt x="277" y="159"/>
                    <a:pt x="277" y="141"/>
                  </a:cubicBezTo>
                  <a:lnTo>
                    <a:pt x="273" y="104"/>
                  </a:lnTo>
                  <a:cubicBezTo>
                    <a:pt x="266" y="80"/>
                    <a:pt x="253" y="60"/>
                    <a:pt x="235" y="43"/>
                  </a:cubicBezTo>
                  <a:lnTo>
                    <a:pt x="209" y="21"/>
                  </a:lnTo>
                  <a:cubicBezTo>
                    <a:pt x="187" y="7"/>
                    <a:pt x="163" y="1"/>
                    <a:pt x="139"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3" name="Google Shape;1746;p41">
              <a:extLst>
                <a:ext uri="{FF2B5EF4-FFF2-40B4-BE49-F238E27FC236}">
                  <a16:creationId xmlns:a16="http://schemas.microsoft.com/office/drawing/2014/main" id="{27C51050-46B1-4C93-8969-2F526793FE13}"/>
                </a:ext>
              </a:extLst>
            </p:cNvPr>
            <p:cNvSpPr/>
            <p:nvPr/>
          </p:nvSpPr>
          <p:spPr>
            <a:xfrm>
              <a:off x="1756050" y="709525"/>
              <a:ext cx="4025" cy="4000"/>
            </a:xfrm>
            <a:custGeom>
              <a:avLst/>
              <a:gdLst/>
              <a:ahLst/>
              <a:cxnLst/>
              <a:rect l="l" t="t" r="r" b="b"/>
              <a:pathLst>
                <a:path w="161" h="160" extrusionOk="0">
                  <a:moveTo>
                    <a:pt x="73" y="1"/>
                  </a:moveTo>
                  <a:cubicBezTo>
                    <a:pt x="65" y="1"/>
                    <a:pt x="57" y="3"/>
                    <a:pt x="49" y="8"/>
                  </a:cubicBezTo>
                  <a:cubicBezTo>
                    <a:pt x="40" y="10"/>
                    <a:pt x="31" y="17"/>
                    <a:pt x="25" y="23"/>
                  </a:cubicBezTo>
                  <a:cubicBezTo>
                    <a:pt x="16" y="30"/>
                    <a:pt x="11" y="39"/>
                    <a:pt x="7" y="50"/>
                  </a:cubicBezTo>
                  <a:cubicBezTo>
                    <a:pt x="3" y="59"/>
                    <a:pt x="0" y="70"/>
                    <a:pt x="0" y="81"/>
                  </a:cubicBezTo>
                  <a:lnTo>
                    <a:pt x="3" y="100"/>
                  </a:lnTo>
                  <a:cubicBezTo>
                    <a:pt x="7" y="114"/>
                    <a:pt x="14" y="127"/>
                    <a:pt x="25" y="135"/>
                  </a:cubicBezTo>
                  <a:lnTo>
                    <a:pt x="40" y="149"/>
                  </a:lnTo>
                  <a:cubicBezTo>
                    <a:pt x="53" y="155"/>
                    <a:pt x="66" y="160"/>
                    <a:pt x="80" y="160"/>
                  </a:cubicBezTo>
                  <a:cubicBezTo>
                    <a:pt x="91" y="160"/>
                    <a:pt x="101" y="157"/>
                    <a:pt x="110" y="153"/>
                  </a:cubicBezTo>
                  <a:cubicBezTo>
                    <a:pt x="121" y="149"/>
                    <a:pt x="130" y="144"/>
                    <a:pt x="137" y="135"/>
                  </a:cubicBezTo>
                  <a:cubicBezTo>
                    <a:pt x="143" y="129"/>
                    <a:pt x="150" y="120"/>
                    <a:pt x="152" y="111"/>
                  </a:cubicBezTo>
                  <a:cubicBezTo>
                    <a:pt x="159" y="100"/>
                    <a:pt x="161" y="89"/>
                    <a:pt x="159" y="81"/>
                  </a:cubicBezTo>
                  <a:lnTo>
                    <a:pt x="156" y="59"/>
                  </a:lnTo>
                  <a:cubicBezTo>
                    <a:pt x="154" y="45"/>
                    <a:pt x="145" y="32"/>
                    <a:pt x="137" y="23"/>
                  </a:cubicBezTo>
                  <a:lnTo>
                    <a:pt x="121" y="10"/>
                  </a:lnTo>
                  <a:cubicBezTo>
                    <a:pt x="110" y="5"/>
                    <a:pt x="100" y="1"/>
                    <a:pt x="87" y="1"/>
                  </a:cubicBezTo>
                  <a:cubicBezTo>
                    <a:pt x="85" y="1"/>
                    <a:pt x="82" y="1"/>
                    <a:pt x="80" y="1"/>
                  </a:cubicBezTo>
                  <a:cubicBezTo>
                    <a:pt x="77" y="1"/>
                    <a:pt x="75" y="1"/>
                    <a:pt x="73"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4" name="Google Shape;1747;p41">
              <a:extLst>
                <a:ext uri="{FF2B5EF4-FFF2-40B4-BE49-F238E27FC236}">
                  <a16:creationId xmlns:a16="http://schemas.microsoft.com/office/drawing/2014/main" id="{A42F2246-6DBE-41B2-82DC-02DD38AA0382}"/>
                </a:ext>
              </a:extLst>
            </p:cNvPr>
            <p:cNvSpPr/>
            <p:nvPr/>
          </p:nvSpPr>
          <p:spPr>
            <a:xfrm>
              <a:off x="1738100" y="706975"/>
              <a:ext cx="5450" cy="4250"/>
            </a:xfrm>
            <a:custGeom>
              <a:avLst/>
              <a:gdLst/>
              <a:ahLst/>
              <a:cxnLst/>
              <a:rect l="l" t="t" r="r" b="b"/>
              <a:pathLst>
                <a:path w="218" h="170" extrusionOk="0">
                  <a:moveTo>
                    <a:pt x="108" y="0"/>
                  </a:moveTo>
                  <a:cubicBezTo>
                    <a:pt x="0" y="0"/>
                    <a:pt x="0" y="169"/>
                    <a:pt x="108" y="169"/>
                  </a:cubicBezTo>
                  <a:cubicBezTo>
                    <a:pt x="218" y="169"/>
                    <a:pt x="218" y="0"/>
                    <a:pt x="108"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5" name="Google Shape;1748;p41">
              <a:extLst>
                <a:ext uri="{FF2B5EF4-FFF2-40B4-BE49-F238E27FC236}">
                  <a16:creationId xmlns:a16="http://schemas.microsoft.com/office/drawing/2014/main" id="{F0A43D95-4385-4BE5-B88E-E1FF09B8C6F6}"/>
                </a:ext>
              </a:extLst>
            </p:cNvPr>
            <p:cNvSpPr/>
            <p:nvPr/>
          </p:nvSpPr>
          <p:spPr>
            <a:xfrm>
              <a:off x="1746375" y="737175"/>
              <a:ext cx="35900" cy="42400"/>
            </a:xfrm>
            <a:custGeom>
              <a:avLst/>
              <a:gdLst/>
              <a:ahLst/>
              <a:cxnLst/>
              <a:rect l="l" t="t" r="r" b="b"/>
              <a:pathLst>
                <a:path w="1436" h="1696" extrusionOk="0">
                  <a:moveTo>
                    <a:pt x="1176" y="0"/>
                  </a:moveTo>
                  <a:cubicBezTo>
                    <a:pt x="1176" y="0"/>
                    <a:pt x="442" y="604"/>
                    <a:pt x="262" y="764"/>
                  </a:cubicBezTo>
                  <a:cubicBezTo>
                    <a:pt x="157" y="859"/>
                    <a:pt x="69" y="969"/>
                    <a:pt x="1" y="1092"/>
                  </a:cubicBezTo>
                  <a:lnTo>
                    <a:pt x="295" y="1696"/>
                  </a:lnTo>
                  <a:lnTo>
                    <a:pt x="1435" y="374"/>
                  </a:lnTo>
                  <a:lnTo>
                    <a:pt x="1176" y="0"/>
                  </a:ln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6" name="Google Shape;1749;p41">
              <a:extLst>
                <a:ext uri="{FF2B5EF4-FFF2-40B4-BE49-F238E27FC236}">
                  <a16:creationId xmlns:a16="http://schemas.microsoft.com/office/drawing/2014/main" id="{4E9C67D8-D31D-4E2F-88BD-8DD6028AB677}"/>
                </a:ext>
              </a:extLst>
            </p:cNvPr>
            <p:cNvSpPr/>
            <p:nvPr/>
          </p:nvSpPr>
          <p:spPr>
            <a:xfrm>
              <a:off x="1734075" y="684725"/>
              <a:ext cx="62400" cy="40600"/>
            </a:xfrm>
            <a:custGeom>
              <a:avLst/>
              <a:gdLst/>
              <a:ahLst/>
              <a:cxnLst/>
              <a:rect l="l" t="t" r="r" b="b"/>
              <a:pathLst>
                <a:path w="2496" h="1624" extrusionOk="0">
                  <a:moveTo>
                    <a:pt x="1" y="1"/>
                  </a:moveTo>
                  <a:cubicBezTo>
                    <a:pt x="32" y="18"/>
                    <a:pt x="62" y="34"/>
                    <a:pt x="95" y="47"/>
                  </a:cubicBezTo>
                  <a:cubicBezTo>
                    <a:pt x="303" y="132"/>
                    <a:pt x="528" y="196"/>
                    <a:pt x="751" y="196"/>
                  </a:cubicBezTo>
                  <a:cubicBezTo>
                    <a:pt x="838" y="196"/>
                    <a:pt x="926" y="186"/>
                    <a:pt x="1011" y="163"/>
                  </a:cubicBezTo>
                  <a:cubicBezTo>
                    <a:pt x="1056" y="150"/>
                    <a:pt x="1103" y="136"/>
                    <a:pt x="1149" y="136"/>
                  </a:cubicBezTo>
                  <a:cubicBezTo>
                    <a:pt x="1157" y="136"/>
                    <a:pt x="1166" y="136"/>
                    <a:pt x="1174" y="137"/>
                  </a:cubicBezTo>
                  <a:cubicBezTo>
                    <a:pt x="1229" y="144"/>
                    <a:pt x="1284" y="188"/>
                    <a:pt x="1279" y="242"/>
                  </a:cubicBezTo>
                  <a:cubicBezTo>
                    <a:pt x="1275" y="304"/>
                    <a:pt x="1211" y="379"/>
                    <a:pt x="1262" y="412"/>
                  </a:cubicBezTo>
                  <a:cubicBezTo>
                    <a:pt x="1275" y="419"/>
                    <a:pt x="1290" y="422"/>
                    <a:pt x="1305" y="422"/>
                  </a:cubicBezTo>
                  <a:cubicBezTo>
                    <a:pt x="1312" y="422"/>
                    <a:pt x="1320" y="422"/>
                    <a:pt x="1327" y="420"/>
                  </a:cubicBezTo>
                  <a:cubicBezTo>
                    <a:pt x="1464" y="420"/>
                    <a:pt x="1541" y="583"/>
                    <a:pt x="1541" y="721"/>
                  </a:cubicBezTo>
                  <a:cubicBezTo>
                    <a:pt x="1541" y="857"/>
                    <a:pt x="1494" y="998"/>
                    <a:pt x="1534" y="1127"/>
                  </a:cubicBezTo>
                  <a:cubicBezTo>
                    <a:pt x="1536" y="1138"/>
                    <a:pt x="1541" y="1147"/>
                    <a:pt x="1547" y="1156"/>
                  </a:cubicBezTo>
                  <a:cubicBezTo>
                    <a:pt x="1556" y="1165"/>
                    <a:pt x="1565" y="1170"/>
                    <a:pt x="1574" y="1170"/>
                  </a:cubicBezTo>
                  <a:cubicBezTo>
                    <a:pt x="1609" y="1170"/>
                    <a:pt x="1646" y="1116"/>
                    <a:pt x="1661" y="1073"/>
                  </a:cubicBezTo>
                  <a:cubicBezTo>
                    <a:pt x="1695" y="968"/>
                    <a:pt x="1832" y="880"/>
                    <a:pt x="1939" y="880"/>
                  </a:cubicBezTo>
                  <a:cubicBezTo>
                    <a:pt x="2025" y="880"/>
                    <a:pt x="2092" y="938"/>
                    <a:pt x="2070" y="1092"/>
                  </a:cubicBezTo>
                  <a:cubicBezTo>
                    <a:pt x="2032" y="1362"/>
                    <a:pt x="1836" y="1391"/>
                    <a:pt x="1754" y="1391"/>
                  </a:cubicBezTo>
                  <a:cubicBezTo>
                    <a:pt x="1732" y="1391"/>
                    <a:pt x="1718" y="1389"/>
                    <a:pt x="1718" y="1389"/>
                  </a:cubicBezTo>
                  <a:lnTo>
                    <a:pt x="1639" y="1494"/>
                  </a:lnTo>
                  <a:lnTo>
                    <a:pt x="1920" y="1604"/>
                  </a:lnTo>
                  <a:cubicBezTo>
                    <a:pt x="1937" y="1617"/>
                    <a:pt x="1957" y="1623"/>
                    <a:pt x="1976" y="1623"/>
                  </a:cubicBezTo>
                  <a:cubicBezTo>
                    <a:pt x="2011" y="1623"/>
                    <a:pt x="2045" y="1602"/>
                    <a:pt x="2059" y="1567"/>
                  </a:cubicBezTo>
                  <a:lnTo>
                    <a:pt x="2188" y="1367"/>
                  </a:lnTo>
                  <a:cubicBezTo>
                    <a:pt x="2256" y="1268"/>
                    <a:pt x="2316" y="1165"/>
                    <a:pt x="2368" y="1057"/>
                  </a:cubicBezTo>
                  <a:cubicBezTo>
                    <a:pt x="2483" y="798"/>
                    <a:pt x="2496" y="508"/>
                    <a:pt x="2439" y="229"/>
                  </a:cubicBezTo>
                  <a:cubicBezTo>
                    <a:pt x="2278" y="201"/>
                    <a:pt x="2131" y="163"/>
                    <a:pt x="2063" y="150"/>
                  </a:cubicBezTo>
                  <a:cubicBezTo>
                    <a:pt x="1380" y="21"/>
                    <a:pt x="695" y="14"/>
                    <a:pt x="1"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7" name="Google Shape;1750;p41">
              <a:extLst>
                <a:ext uri="{FF2B5EF4-FFF2-40B4-BE49-F238E27FC236}">
                  <a16:creationId xmlns:a16="http://schemas.microsoft.com/office/drawing/2014/main" id="{C68AD27A-CFFB-43B5-BCC6-29684239CC29}"/>
                </a:ext>
              </a:extLst>
            </p:cNvPr>
            <p:cNvSpPr/>
            <p:nvPr/>
          </p:nvSpPr>
          <p:spPr>
            <a:xfrm>
              <a:off x="1752600" y="698300"/>
              <a:ext cx="12525" cy="5475"/>
            </a:xfrm>
            <a:custGeom>
              <a:avLst/>
              <a:gdLst/>
              <a:ahLst/>
              <a:cxnLst/>
              <a:rect l="l" t="t" r="r" b="b"/>
              <a:pathLst>
                <a:path w="501" h="219" extrusionOk="0">
                  <a:moveTo>
                    <a:pt x="244" y="0"/>
                  </a:moveTo>
                  <a:cubicBezTo>
                    <a:pt x="196" y="2"/>
                    <a:pt x="149" y="13"/>
                    <a:pt x="106" y="33"/>
                  </a:cubicBezTo>
                  <a:cubicBezTo>
                    <a:pt x="68" y="53"/>
                    <a:pt x="37" y="82"/>
                    <a:pt x="13" y="117"/>
                  </a:cubicBezTo>
                  <a:cubicBezTo>
                    <a:pt x="0" y="128"/>
                    <a:pt x="2" y="150"/>
                    <a:pt x="20" y="158"/>
                  </a:cubicBezTo>
                  <a:cubicBezTo>
                    <a:pt x="32" y="163"/>
                    <a:pt x="44" y="165"/>
                    <a:pt x="57" y="165"/>
                  </a:cubicBezTo>
                  <a:cubicBezTo>
                    <a:pt x="73" y="165"/>
                    <a:pt x="89" y="162"/>
                    <a:pt x="103" y="154"/>
                  </a:cubicBezTo>
                  <a:lnTo>
                    <a:pt x="103" y="154"/>
                  </a:lnTo>
                  <a:cubicBezTo>
                    <a:pt x="115" y="151"/>
                    <a:pt x="126" y="146"/>
                    <a:pt x="136" y="139"/>
                  </a:cubicBezTo>
                  <a:cubicBezTo>
                    <a:pt x="143" y="136"/>
                    <a:pt x="149" y="134"/>
                    <a:pt x="154" y="132"/>
                  </a:cubicBezTo>
                  <a:lnTo>
                    <a:pt x="167" y="130"/>
                  </a:lnTo>
                  <a:cubicBezTo>
                    <a:pt x="171" y="129"/>
                    <a:pt x="174" y="128"/>
                    <a:pt x="174" y="128"/>
                  </a:cubicBezTo>
                  <a:lnTo>
                    <a:pt x="174" y="128"/>
                  </a:lnTo>
                  <a:cubicBezTo>
                    <a:pt x="175" y="128"/>
                    <a:pt x="174" y="129"/>
                    <a:pt x="171" y="130"/>
                  </a:cubicBezTo>
                  <a:cubicBezTo>
                    <a:pt x="176" y="129"/>
                    <a:pt x="181" y="129"/>
                    <a:pt x="186" y="129"/>
                  </a:cubicBezTo>
                  <a:cubicBezTo>
                    <a:pt x="209" y="129"/>
                    <a:pt x="233" y="134"/>
                    <a:pt x="255" y="143"/>
                  </a:cubicBezTo>
                  <a:cubicBezTo>
                    <a:pt x="261" y="145"/>
                    <a:pt x="270" y="147"/>
                    <a:pt x="277" y="150"/>
                  </a:cubicBezTo>
                  <a:cubicBezTo>
                    <a:pt x="280" y="150"/>
                    <a:pt x="294" y="155"/>
                    <a:pt x="293" y="155"/>
                  </a:cubicBezTo>
                  <a:cubicBezTo>
                    <a:pt x="293" y="155"/>
                    <a:pt x="292" y="155"/>
                    <a:pt x="290" y="154"/>
                  </a:cubicBezTo>
                  <a:lnTo>
                    <a:pt x="290" y="154"/>
                  </a:lnTo>
                  <a:lnTo>
                    <a:pt x="334" y="174"/>
                  </a:lnTo>
                  <a:cubicBezTo>
                    <a:pt x="364" y="189"/>
                    <a:pt x="402" y="219"/>
                    <a:pt x="436" y="219"/>
                  </a:cubicBezTo>
                  <a:cubicBezTo>
                    <a:pt x="443" y="219"/>
                    <a:pt x="449" y="218"/>
                    <a:pt x="455" y="216"/>
                  </a:cubicBezTo>
                  <a:cubicBezTo>
                    <a:pt x="479" y="209"/>
                    <a:pt x="496" y="187"/>
                    <a:pt x="499" y="161"/>
                  </a:cubicBezTo>
                  <a:lnTo>
                    <a:pt x="499" y="158"/>
                  </a:lnTo>
                  <a:cubicBezTo>
                    <a:pt x="501" y="123"/>
                    <a:pt x="474" y="104"/>
                    <a:pt x="450" y="84"/>
                  </a:cubicBezTo>
                  <a:cubicBezTo>
                    <a:pt x="433" y="68"/>
                    <a:pt x="413" y="53"/>
                    <a:pt x="391" y="40"/>
                  </a:cubicBezTo>
                  <a:cubicBezTo>
                    <a:pt x="347" y="16"/>
                    <a:pt x="294" y="2"/>
                    <a:pt x="244"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8" name="Google Shape;1751;p41">
              <a:extLst>
                <a:ext uri="{FF2B5EF4-FFF2-40B4-BE49-F238E27FC236}">
                  <a16:creationId xmlns:a16="http://schemas.microsoft.com/office/drawing/2014/main" id="{357B937A-6799-44F7-B955-E6FE76EE092B}"/>
                </a:ext>
              </a:extLst>
            </p:cNvPr>
            <p:cNvSpPr/>
            <p:nvPr/>
          </p:nvSpPr>
          <p:spPr>
            <a:xfrm>
              <a:off x="1738525" y="697450"/>
              <a:ext cx="7000" cy="3975"/>
            </a:xfrm>
            <a:custGeom>
              <a:avLst/>
              <a:gdLst/>
              <a:ahLst/>
              <a:cxnLst/>
              <a:rect l="l" t="t" r="r" b="b"/>
              <a:pathLst>
                <a:path w="280" h="159" extrusionOk="0">
                  <a:moveTo>
                    <a:pt x="113" y="129"/>
                  </a:moveTo>
                  <a:cubicBezTo>
                    <a:pt x="115" y="129"/>
                    <a:pt x="117" y="129"/>
                    <a:pt x="119" y="130"/>
                  </a:cubicBezTo>
                  <a:lnTo>
                    <a:pt x="119" y="130"/>
                  </a:lnTo>
                  <a:lnTo>
                    <a:pt x="113" y="129"/>
                  </a:lnTo>
                  <a:close/>
                  <a:moveTo>
                    <a:pt x="127" y="130"/>
                  </a:moveTo>
                  <a:lnTo>
                    <a:pt x="127" y="130"/>
                  </a:lnTo>
                  <a:cubicBezTo>
                    <a:pt x="128" y="131"/>
                    <a:pt x="129" y="131"/>
                    <a:pt x="130" y="131"/>
                  </a:cubicBezTo>
                  <a:lnTo>
                    <a:pt x="127" y="130"/>
                  </a:lnTo>
                  <a:close/>
                  <a:moveTo>
                    <a:pt x="114" y="1"/>
                  </a:moveTo>
                  <a:cubicBezTo>
                    <a:pt x="109" y="1"/>
                    <a:pt x="103" y="1"/>
                    <a:pt x="98" y="1"/>
                  </a:cubicBezTo>
                  <a:cubicBezTo>
                    <a:pt x="64" y="6"/>
                    <a:pt x="29" y="20"/>
                    <a:pt x="18" y="53"/>
                  </a:cubicBezTo>
                  <a:lnTo>
                    <a:pt x="18" y="53"/>
                  </a:lnTo>
                  <a:cubicBezTo>
                    <a:pt x="1" y="83"/>
                    <a:pt x="20" y="118"/>
                    <a:pt x="52" y="124"/>
                  </a:cubicBezTo>
                  <a:lnTo>
                    <a:pt x="52" y="124"/>
                  </a:lnTo>
                  <a:cubicBezTo>
                    <a:pt x="67" y="129"/>
                    <a:pt x="83" y="129"/>
                    <a:pt x="99" y="129"/>
                  </a:cubicBezTo>
                  <a:cubicBezTo>
                    <a:pt x="107" y="129"/>
                    <a:pt x="115" y="129"/>
                    <a:pt x="123" y="130"/>
                  </a:cubicBezTo>
                  <a:lnTo>
                    <a:pt x="123" y="130"/>
                  </a:lnTo>
                  <a:cubicBezTo>
                    <a:pt x="139" y="133"/>
                    <a:pt x="153" y="136"/>
                    <a:pt x="168" y="142"/>
                  </a:cubicBezTo>
                  <a:cubicBezTo>
                    <a:pt x="177" y="146"/>
                    <a:pt x="185" y="148"/>
                    <a:pt x="194" y="151"/>
                  </a:cubicBezTo>
                  <a:cubicBezTo>
                    <a:pt x="205" y="153"/>
                    <a:pt x="214" y="155"/>
                    <a:pt x="223" y="157"/>
                  </a:cubicBezTo>
                  <a:cubicBezTo>
                    <a:pt x="226" y="158"/>
                    <a:pt x="230" y="159"/>
                    <a:pt x="234" y="159"/>
                  </a:cubicBezTo>
                  <a:cubicBezTo>
                    <a:pt x="247" y="159"/>
                    <a:pt x="260" y="152"/>
                    <a:pt x="267" y="142"/>
                  </a:cubicBezTo>
                  <a:cubicBezTo>
                    <a:pt x="278" y="129"/>
                    <a:pt x="280" y="111"/>
                    <a:pt x="271" y="96"/>
                  </a:cubicBezTo>
                  <a:lnTo>
                    <a:pt x="271" y="94"/>
                  </a:lnTo>
                  <a:lnTo>
                    <a:pt x="258" y="78"/>
                  </a:lnTo>
                  <a:lnTo>
                    <a:pt x="258" y="76"/>
                  </a:lnTo>
                  <a:cubicBezTo>
                    <a:pt x="253" y="69"/>
                    <a:pt x="249" y="63"/>
                    <a:pt x="242" y="56"/>
                  </a:cubicBezTo>
                  <a:cubicBezTo>
                    <a:pt x="238" y="52"/>
                    <a:pt x="231" y="45"/>
                    <a:pt x="225" y="41"/>
                  </a:cubicBezTo>
                  <a:cubicBezTo>
                    <a:pt x="207" y="28"/>
                    <a:pt x="188" y="17"/>
                    <a:pt x="166" y="10"/>
                  </a:cubicBezTo>
                  <a:cubicBezTo>
                    <a:pt x="149" y="3"/>
                    <a:pt x="132" y="1"/>
                    <a:pt x="114"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9" name="Google Shape;1752;p41">
              <a:extLst>
                <a:ext uri="{FF2B5EF4-FFF2-40B4-BE49-F238E27FC236}">
                  <a16:creationId xmlns:a16="http://schemas.microsoft.com/office/drawing/2014/main" id="{EB3E3769-2836-4868-90E9-EA75E957527F}"/>
                </a:ext>
              </a:extLst>
            </p:cNvPr>
            <p:cNvSpPr/>
            <p:nvPr/>
          </p:nvSpPr>
          <p:spPr>
            <a:xfrm>
              <a:off x="1744675" y="724700"/>
              <a:ext cx="14250" cy="8650"/>
            </a:xfrm>
            <a:custGeom>
              <a:avLst/>
              <a:gdLst/>
              <a:ahLst/>
              <a:cxnLst/>
              <a:rect l="l" t="t" r="r" b="b"/>
              <a:pathLst>
                <a:path w="570" h="346" extrusionOk="0">
                  <a:moveTo>
                    <a:pt x="504" y="1"/>
                  </a:moveTo>
                  <a:lnTo>
                    <a:pt x="1" y="102"/>
                  </a:lnTo>
                  <a:cubicBezTo>
                    <a:pt x="1" y="102"/>
                    <a:pt x="154" y="345"/>
                    <a:pt x="342" y="345"/>
                  </a:cubicBezTo>
                  <a:cubicBezTo>
                    <a:pt x="351" y="345"/>
                    <a:pt x="360" y="344"/>
                    <a:pt x="370" y="343"/>
                  </a:cubicBezTo>
                  <a:cubicBezTo>
                    <a:pt x="570" y="317"/>
                    <a:pt x="504" y="1"/>
                    <a:pt x="504"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0" name="Google Shape;1753;p41">
              <a:extLst>
                <a:ext uri="{FF2B5EF4-FFF2-40B4-BE49-F238E27FC236}">
                  <a16:creationId xmlns:a16="http://schemas.microsoft.com/office/drawing/2014/main" id="{1AB5C71E-2903-4086-B6A2-2EFB1CEEB326}"/>
                </a:ext>
              </a:extLst>
            </p:cNvPr>
            <p:cNvSpPr/>
            <p:nvPr/>
          </p:nvSpPr>
          <p:spPr>
            <a:xfrm>
              <a:off x="1708775" y="668050"/>
              <a:ext cx="89250" cy="32575"/>
            </a:xfrm>
            <a:custGeom>
              <a:avLst/>
              <a:gdLst/>
              <a:ahLst/>
              <a:cxnLst/>
              <a:rect l="l" t="t" r="r" b="b"/>
              <a:pathLst>
                <a:path w="3570" h="1303" extrusionOk="0">
                  <a:moveTo>
                    <a:pt x="2083" y="0"/>
                  </a:moveTo>
                  <a:cubicBezTo>
                    <a:pt x="1391" y="0"/>
                    <a:pt x="1156" y="622"/>
                    <a:pt x="1156" y="622"/>
                  </a:cubicBezTo>
                  <a:cubicBezTo>
                    <a:pt x="1156" y="622"/>
                    <a:pt x="539" y="514"/>
                    <a:pt x="264" y="475"/>
                  </a:cubicBezTo>
                  <a:cubicBezTo>
                    <a:pt x="227" y="469"/>
                    <a:pt x="196" y="467"/>
                    <a:pt x="170" y="467"/>
                  </a:cubicBezTo>
                  <a:cubicBezTo>
                    <a:pt x="1" y="467"/>
                    <a:pt x="27" y="567"/>
                    <a:pt x="27" y="567"/>
                  </a:cubicBezTo>
                  <a:cubicBezTo>
                    <a:pt x="27" y="567"/>
                    <a:pt x="3438" y="1289"/>
                    <a:pt x="3473" y="1289"/>
                  </a:cubicBezTo>
                  <a:lnTo>
                    <a:pt x="3521" y="1303"/>
                  </a:lnTo>
                  <a:cubicBezTo>
                    <a:pt x="3569" y="740"/>
                    <a:pt x="3365" y="286"/>
                    <a:pt x="2416" y="44"/>
                  </a:cubicBezTo>
                  <a:cubicBezTo>
                    <a:pt x="2295" y="14"/>
                    <a:pt x="2184" y="0"/>
                    <a:pt x="2083"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1" name="Google Shape;1754;p41">
              <a:extLst>
                <a:ext uri="{FF2B5EF4-FFF2-40B4-BE49-F238E27FC236}">
                  <a16:creationId xmlns:a16="http://schemas.microsoft.com/office/drawing/2014/main" id="{1A3BFB51-E0D3-4820-9AA2-F90575ABEAF1}"/>
                </a:ext>
              </a:extLst>
            </p:cNvPr>
            <p:cNvSpPr/>
            <p:nvPr/>
          </p:nvSpPr>
          <p:spPr>
            <a:xfrm>
              <a:off x="1770500" y="771325"/>
              <a:ext cx="33775" cy="19125"/>
            </a:xfrm>
            <a:custGeom>
              <a:avLst/>
              <a:gdLst/>
              <a:ahLst/>
              <a:cxnLst/>
              <a:rect l="l" t="t" r="r" b="b"/>
              <a:pathLst>
                <a:path w="1351" h="765" extrusionOk="0">
                  <a:moveTo>
                    <a:pt x="999" y="1"/>
                  </a:moveTo>
                  <a:cubicBezTo>
                    <a:pt x="869" y="1"/>
                    <a:pt x="734" y="38"/>
                    <a:pt x="617" y="86"/>
                  </a:cubicBezTo>
                  <a:cubicBezTo>
                    <a:pt x="479" y="145"/>
                    <a:pt x="376" y="248"/>
                    <a:pt x="272" y="358"/>
                  </a:cubicBezTo>
                  <a:cubicBezTo>
                    <a:pt x="213" y="422"/>
                    <a:pt x="154" y="486"/>
                    <a:pt x="94" y="549"/>
                  </a:cubicBezTo>
                  <a:cubicBezTo>
                    <a:pt x="51" y="598"/>
                    <a:pt x="0" y="650"/>
                    <a:pt x="4" y="721"/>
                  </a:cubicBezTo>
                  <a:cubicBezTo>
                    <a:pt x="4" y="748"/>
                    <a:pt x="30" y="765"/>
                    <a:pt x="53" y="765"/>
                  </a:cubicBezTo>
                  <a:cubicBezTo>
                    <a:pt x="71" y="765"/>
                    <a:pt x="87" y="754"/>
                    <a:pt x="90" y="731"/>
                  </a:cubicBezTo>
                  <a:cubicBezTo>
                    <a:pt x="101" y="663"/>
                    <a:pt x="158" y="622"/>
                    <a:pt x="204" y="573"/>
                  </a:cubicBezTo>
                  <a:lnTo>
                    <a:pt x="343" y="428"/>
                  </a:lnTo>
                  <a:cubicBezTo>
                    <a:pt x="428" y="338"/>
                    <a:pt x="514" y="244"/>
                    <a:pt x="628" y="193"/>
                  </a:cubicBezTo>
                  <a:cubicBezTo>
                    <a:pt x="738" y="145"/>
                    <a:pt x="858" y="118"/>
                    <a:pt x="978" y="118"/>
                  </a:cubicBezTo>
                  <a:cubicBezTo>
                    <a:pt x="987" y="118"/>
                    <a:pt x="997" y="118"/>
                    <a:pt x="1006" y="119"/>
                  </a:cubicBezTo>
                  <a:cubicBezTo>
                    <a:pt x="1065" y="121"/>
                    <a:pt x="1122" y="136"/>
                    <a:pt x="1177" y="160"/>
                  </a:cubicBezTo>
                  <a:cubicBezTo>
                    <a:pt x="1221" y="180"/>
                    <a:pt x="1265" y="224"/>
                    <a:pt x="1313" y="224"/>
                  </a:cubicBezTo>
                  <a:cubicBezTo>
                    <a:pt x="1327" y="224"/>
                    <a:pt x="1335" y="215"/>
                    <a:pt x="1340" y="204"/>
                  </a:cubicBezTo>
                  <a:cubicBezTo>
                    <a:pt x="1351" y="150"/>
                    <a:pt x="1300" y="99"/>
                    <a:pt x="1258" y="70"/>
                  </a:cubicBezTo>
                  <a:cubicBezTo>
                    <a:pt x="1201" y="33"/>
                    <a:pt x="1138" y="11"/>
                    <a:pt x="1072" y="5"/>
                  </a:cubicBezTo>
                  <a:cubicBezTo>
                    <a:pt x="1048" y="2"/>
                    <a:pt x="1024" y="1"/>
                    <a:pt x="999"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32" name="Google Shape;1755;p41">
            <a:extLst>
              <a:ext uri="{FF2B5EF4-FFF2-40B4-BE49-F238E27FC236}">
                <a16:creationId xmlns:a16="http://schemas.microsoft.com/office/drawing/2014/main" id="{E3B1E8F7-9EBC-410F-AC00-5EAB38E19915}"/>
              </a:ext>
            </a:extLst>
          </p:cNvPr>
          <p:cNvGrpSpPr/>
          <p:nvPr/>
        </p:nvGrpSpPr>
        <p:grpSpPr>
          <a:xfrm>
            <a:off x="8762818" y="8681334"/>
            <a:ext cx="7382699" cy="3596296"/>
            <a:chOff x="2099375" y="698725"/>
            <a:chExt cx="884350" cy="430775"/>
          </a:xfrm>
        </p:grpSpPr>
        <p:sp>
          <p:nvSpPr>
            <p:cNvPr id="333" name="Google Shape;1756;p41">
              <a:extLst>
                <a:ext uri="{FF2B5EF4-FFF2-40B4-BE49-F238E27FC236}">
                  <a16:creationId xmlns:a16="http://schemas.microsoft.com/office/drawing/2014/main" id="{E4A86BE3-FACD-48FA-9FFB-89FDB3BC17A9}"/>
                </a:ext>
              </a:extLst>
            </p:cNvPr>
            <p:cNvSpPr/>
            <p:nvPr/>
          </p:nvSpPr>
          <p:spPr>
            <a:xfrm>
              <a:off x="2295100" y="706525"/>
              <a:ext cx="123675" cy="187375"/>
            </a:xfrm>
            <a:custGeom>
              <a:avLst/>
              <a:gdLst/>
              <a:ahLst/>
              <a:cxnLst/>
              <a:rect l="l" t="t" r="r" b="b"/>
              <a:pathLst>
                <a:path w="4947" h="7495" extrusionOk="0">
                  <a:moveTo>
                    <a:pt x="1448" y="0"/>
                  </a:moveTo>
                  <a:cubicBezTo>
                    <a:pt x="1194" y="0"/>
                    <a:pt x="948" y="101"/>
                    <a:pt x="765" y="284"/>
                  </a:cubicBezTo>
                  <a:lnTo>
                    <a:pt x="347" y="1081"/>
                  </a:lnTo>
                  <a:cubicBezTo>
                    <a:pt x="77" y="1301"/>
                    <a:pt x="0" y="1698"/>
                    <a:pt x="88" y="2034"/>
                  </a:cubicBezTo>
                  <a:cubicBezTo>
                    <a:pt x="176" y="2370"/>
                    <a:pt x="396" y="2656"/>
                    <a:pt x="642" y="2904"/>
                  </a:cubicBezTo>
                  <a:cubicBezTo>
                    <a:pt x="773" y="3036"/>
                    <a:pt x="925" y="3181"/>
                    <a:pt x="938" y="3367"/>
                  </a:cubicBezTo>
                  <a:cubicBezTo>
                    <a:pt x="949" y="3539"/>
                    <a:pt x="842" y="3695"/>
                    <a:pt x="721" y="3815"/>
                  </a:cubicBezTo>
                  <a:cubicBezTo>
                    <a:pt x="602" y="3936"/>
                    <a:pt x="464" y="4048"/>
                    <a:pt x="387" y="4200"/>
                  </a:cubicBezTo>
                  <a:cubicBezTo>
                    <a:pt x="242" y="4492"/>
                    <a:pt x="361" y="4837"/>
                    <a:pt x="396" y="5159"/>
                  </a:cubicBezTo>
                  <a:cubicBezTo>
                    <a:pt x="420" y="5386"/>
                    <a:pt x="405" y="5616"/>
                    <a:pt x="345" y="5836"/>
                  </a:cubicBezTo>
                  <a:cubicBezTo>
                    <a:pt x="268" y="6124"/>
                    <a:pt x="123" y="6424"/>
                    <a:pt x="229" y="6701"/>
                  </a:cubicBezTo>
                  <a:cubicBezTo>
                    <a:pt x="310" y="6914"/>
                    <a:pt x="521" y="7046"/>
                    <a:pt x="725" y="7145"/>
                  </a:cubicBezTo>
                  <a:cubicBezTo>
                    <a:pt x="1057" y="7305"/>
                    <a:pt x="1410" y="7415"/>
                    <a:pt x="1775" y="7472"/>
                  </a:cubicBezTo>
                  <a:cubicBezTo>
                    <a:pt x="1854" y="7485"/>
                    <a:pt x="1936" y="7494"/>
                    <a:pt x="2017" y="7494"/>
                  </a:cubicBezTo>
                  <a:cubicBezTo>
                    <a:pt x="2157" y="7494"/>
                    <a:pt x="2294" y="7466"/>
                    <a:pt x="2401" y="7380"/>
                  </a:cubicBezTo>
                  <a:cubicBezTo>
                    <a:pt x="2491" y="7307"/>
                    <a:pt x="2548" y="7204"/>
                    <a:pt x="2634" y="7127"/>
                  </a:cubicBezTo>
                  <a:cubicBezTo>
                    <a:pt x="2801" y="6974"/>
                    <a:pt x="3040" y="6943"/>
                    <a:pt x="3262" y="6901"/>
                  </a:cubicBezTo>
                  <a:cubicBezTo>
                    <a:pt x="3503" y="6859"/>
                    <a:pt x="3751" y="6789"/>
                    <a:pt x="3929" y="6622"/>
                  </a:cubicBezTo>
                  <a:cubicBezTo>
                    <a:pt x="4107" y="6455"/>
                    <a:pt x="4184" y="6159"/>
                    <a:pt x="4039" y="5961"/>
                  </a:cubicBezTo>
                  <a:cubicBezTo>
                    <a:pt x="3885" y="5755"/>
                    <a:pt x="3541" y="5706"/>
                    <a:pt x="3477" y="5456"/>
                  </a:cubicBezTo>
                  <a:cubicBezTo>
                    <a:pt x="3435" y="5287"/>
                    <a:pt x="3560" y="5116"/>
                    <a:pt x="3714" y="5041"/>
                  </a:cubicBezTo>
                  <a:cubicBezTo>
                    <a:pt x="3870" y="4964"/>
                    <a:pt x="4048" y="4962"/>
                    <a:pt x="4221" y="4951"/>
                  </a:cubicBezTo>
                  <a:cubicBezTo>
                    <a:pt x="4397" y="4940"/>
                    <a:pt x="4577" y="4918"/>
                    <a:pt x="4716" y="4815"/>
                  </a:cubicBezTo>
                  <a:cubicBezTo>
                    <a:pt x="4874" y="4698"/>
                    <a:pt x="4946" y="4487"/>
                    <a:pt x="4920" y="4294"/>
                  </a:cubicBezTo>
                  <a:cubicBezTo>
                    <a:pt x="4893" y="4099"/>
                    <a:pt x="4777" y="3925"/>
                    <a:pt x="4623" y="3802"/>
                  </a:cubicBezTo>
                  <a:cubicBezTo>
                    <a:pt x="4314" y="3561"/>
                    <a:pt x="3894" y="3534"/>
                    <a:pt x="3532" y="3389"/>
                  </a:cubicBezTo>
                  <a:cubicBezTo>
                    <a:pt x="3374" y="3326"/>
                    <a:pt x="3207" y="3211"/>
                    <a:pt x="3198" y="3040"/>
                  </a:cubicBezTo>
                  <a:cubicBezTo>
                    <a:pt x="3189" y="2851"/>
                    <a:pt x="3378" y="2722"/>
                    <a:pt x="3545" y="2630"/>
                  </a:cubicBezTo>
                  <a:lnTo>
                    <a:pt x="4006" y="2375"/>
                  </a:lnTo>
                  <a:cubicBezTo>
                    <a:pt x="4059" y="2346"/>
                    <a:pt x="4116" y="2313"/>
                    <a:pt x="4140" y="2258"/>
                  </a:cubicBezTo>
                  <a:cubicBezTo>
                    <a:pt x="4171" y="2190"/>
                    <a:pt x="4145" y="2111"/>
                    <a:pt x="4109" y="2045"/>
                  </a:cubicBezTo>
                  <a:cubicBezTo>
                    <a:pt x="3993" y="1826"/>
                    <a:pt x="3791" y="1661"/>
                    <a:pt x="3569" y="1556"/>
                  </a:cubicBezTo>
                  <a:cubicBezTo>
                    <a:pt x="3455" y="1501"/>
                    <a:pt x="3330" y="1457"/>
                    <a:pt x="3238" y="1369"/>
                  </a:cubicBezTo>
                  <a:cubicBezTo>
                    <a:pt x="3145" y="1281"/>
                    <a:pt x="3097" y="1130"/>
                    <a:pt x="3170" y="1024"/>
                  </a:cubicBezTo>
                  <a:cubicBezTo>
                    <a:pt x="3220" y="949"/>
                    <a:pt x="3317" y="921"/>
                    <a:pt x="3378" y="853"/>
                  </a:cubicBezTo>
                  <a:cubicBezTo>
                    <a:pt x="3477" y="745"/>
                    <a:pt x="3451" y="563"/>
                    <a:pt x="3356" y="451"/>
                  </a:cubicBezTo>
                  <a:cubicBezTo>
                    <a:pt x="3260" y="339"/>
                    <a:pt x="3112" y="286"/>
                    <a:pt x="2967" y="258"/>
                  </a:cubicBezTo>
                  <a:cubicBezTo>
                    <a:pt x="2863" y="238"/>
                    <a:pt x="2757" y="228"/>
                    <a:pt x="2652" y="228"/>
                  </a:cubicBezTo>
                  <a:cubicBezTo>
                    <a:pt x="2489" y="228"/>
                    <a:pt x="2327" y="251"/>
                    <a:pt x="2170" y="299"/>
                  </a:cubicBezTo>
                  <a:cubicBezTo>
                    <a:pt x="2092" y="324"/>
                    <a:pt x="2014" y="355"/>
                    <a:pt x="1933" y="355"/>
                  </a:cubicBezTo>
                  <a:cubicBezTo>
                    <a:pt x="1928" y="355"/>
                    <a:pt x="1923" y="355"/>
                    <a:pt x="1918" y="354"/>
                  </a:cubicBezTo>
                  <a:cubicBezTo>
                    <a:pt x="1830" y="348"/>
                    <a:pt x="1738" y="293"/>
                    <a:pt x="1727" y="205"/>
                  </a:cubicBezTo>
                  <a:cubicBezTo>
                    <a:pt x="1720" y="159"/>
                    <a:pt x="1738" y="106"/>
                    <a:pt x="1713" y="67"/>
                  </a:cubicBezTo>
                  <a:cubicBezTo>
                    <a:pt x="1691" y="31"/>
                    <a:pt x="1650" y="20"/>
                    <a:pt x="1610" y="14"/>
                  </a:cubicBezTo>
                  <a:cubicBezTo>
                    <a:pt x="1556" y="5"/>
                    <a:pt x="1502" y="0"/>
                    <a:pt x="1448"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4" name="Google Shape;1757;p41">
              <a:extLst>
                <a:ext uri="{FF2B5EF4-FFF2-40B4-BE49-F238E27FC236}">
                  <a16:creationId xmlns:a16="http://schemas.microsoft.com/office/drawing/2014/main" id="{451932D0-F055-4A9E-BAE1-185E52E1722E}"/>
                </a:ext>
              </a:extLst>
            </p:cNvPr>
            <p:cNvSpPr/>
            <p:nvPr/>
          </p:nvSpPr>
          <p:spPr>
            <a:xfrm>
              <a:off x="2236250" y="821925"/>
              <a:ext cx="125525" cy="43400"/>
            </a:xfrm>
            <a:custGeom>
              <a:avLst/>
              <a:gdLst/>
              <a:ahLst/>
              <a:cxnLst/>
              <a:rect l="l" t="t" r="r" b="b"/>
              <a:pathLst>
                <a:path w="5021" h="1736" extrusionOk="0">
                  <a:moveTo>
                    <a:pt x="2392" y="0"/>
                  </a:moveTo>
                  <a:cubicBezTo>
                    <a:pt x="1371" y="0"/>
                    <a:pt x="510" y="348"/>
                    <a:pt x="330" y="456"/>
                  </a:cubicBezTo>
                  <a:lnTo>
                    <a:pt x="0" y="1470"/>
                  </a:lnTo>
                  <a:lnTo>
                    <a:pt x="1902" y="1736"/>
                  </a:lnTo>
                  <a:cubicBezTo>
                    <a:pt x="1902" y="1736"/>
                    <a:pt x="5021" y="1009"/>
                    <a:pt x="4779" y="776"/>
                  </a:cubicBezTo>
                  <a:cubicBezTo>
                    <a:pt x="4537" y="543"/>
                    <a:pt x="3949" y="122"/>
                    <a:pt x="2767" y="16"/>
                  </a:cubicBezTo>
                  <a:cubicBezTo>
                    <a:pt x="2641" y="5"/>
                    <a:pt x="2515" y="0"/>
                    <a:pt x="2392"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5" name="Google Shape;1758;p41">
              <a:extLst>
                <a:ext uri="{FF2B5EF4-FFF2-40B4-BE49-F238E27FC236}">
                  <a16:creationId xmlns:a16="http://schemas.microsoft.com/office/drawing/2014/main" id="{7FF51D01-9F82-4A52-9434-C727ECD58881}"/>
                </a:ext>
              </a:extLst>
            </p:cNvPr>
            <p:cNvSpPr/>
            <p:nvPr/>
          </p:nvSpPr>
          <p:spPr>
            <a:xfrm>
              <a:off x="2213025" y="835600"/>
              <a:ext cx="173450" cy="159750"/>
            </a:xfrm>
            <a:custGeom>
              <a:avLst/>
              <a:gdLst/>
              <a:ahLst/>
              <a:cxnLst/>
              <a:rect l="l" t="t" r="r" b="b"/>
              <a:pathLst>
                <a:path w="6938" h="6390" extrusionOk="0">
                  <a:moveTo>
                    <a:pt x="1417" y="1"/>
                  </a:moveTo>
                  <a:cubicBezTo>
                    <a:pt x="1230" y="137"/>
                    <a:pt x="1072" y="308"/>
                    <a:pt x="953" y="506"/>
                  </a:cubicBezTo>
                  <a:cubicBezTo>
                    <a:pt x="753" y="829"/>
                    <a:pt x="641" y="1198"/>
                    <a:pt x="529" y="1560"/>
                  </a:cubicBezTo>
                  <a:lnTo>
                    <a:pt x="281" y="2364"/>
                  </a:lnTo>
                  <a:cubicBezTo>
                    <a:pt x="193" y="2649"/>
                    <a:pt x="106" y="2935"/>
                    <a:pt x="59" y="3229"/>
                  </a:cubicBezTo>
                  <a:cubicBezTo>
                    <a:pt x="0" y="3607"/>
                    <a:pt x="9" y="3989"/>
                    <a:pt x="20" y="4371"/>
                  </a:cubicBezTo>
                  <a:lnTo>
                    <a:pt x="70" y="6390"/>
                  </a:lnTo>
                  <a:cubicBezTo>
                    <a:pt x="1559" y="5726"/>
                    <a:pt x="3166" y="5388"/>
                    <a:pt x="4782" y="5388"/>
                  </a:cubicBezTo>
                  <a:cubicBezTo>
                    <a:pt x="5409" y="5388"/>
                    <a:pt x="6038" y="5439"/>
                    <a:pt x="6661" y="5542"/>
                  </a:cubicBezTo>
                  <a:lnTo>
                    <a:pt x="6646" y="5320"/>
                  </a:lnTo>
                  <a:lnTo>
                    <a:pt x="6646" y="5320"/>
                  </a:lnTo>
                  <a:cubicBezTo>
                    <a:pt x="6654" y="5331"/>
                    <a:pt x="6667" y="5338"/>
                    <a:pt x="6680" y="5338"/>
                  </a:cubicBezTo>
                  <a:cubicBezTo>
                    <a:pt x="6685" y="5338"/>
                    <a:pt x="6689" y="5337"/>
                    <a:pt x="6694" y="5335"/>
                  </a:cubicBezTo>
                  <a:cubicBezTo>
                    <a:pt x="6725" y="5318"/>
                    <a:pt x="6734" y="5280"/>
                    <a:pt x="6738" y="5245"/>
                  </a:cubicBezTo>
                  <a:cubicBezTo>
                    <a:pt x="6938" y="3559"/>
                    <a:pt x="6696" y="1756"/>
                    <a:pt x="5699" y="383"/>
                  </a:cubicBezTo>
                  <a:cubicBezTo>
                    <a:pt x="5633" y="293"/>
                    <a:pt x="5563" y="205"/>
                    <a:pt x="5488" y="124"/>
                  </a:cubicBezTo>
                  <a:cubicBezTo>
                    <a:pt x="5330" y="181"/>
                    <a:pt x="5174" y="234"/>
                    <a:pt x="5036" y="282"/>
                  </a:cubicBezTo>
                  <a:cubicBezTo>
                    <a:pt x="4564" y="449"/>
                    <a:pt x="4072" y="543"/>
                    <a:pt x="3571" y="559"/>
                  </a:cubicBezTo>
                  <a:cubicBezTo>
                    <a:pt x="3541" y="559"/>
                    <a:pt x="3510" y="560"/>
                    <a:pt x="3480" y="560"/>
                  </a:cubicBezTo>
                  <a:cubicBezTo>
                    <a:pt x="2752" y="560"/>
                    <a:pt x="2045" y="359"/>
                    <a:pt x="1417" y="1"/>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6" name="Google Shape;1759;p41">
              <a:extLst>
                <a:ext uri="{FF2B5EF4-FFF2-40B4-BE49-F238E27FC236}">
                  <a16:creationId xmlns:a16="http://schemas.microsoft.com/office/drawing/2014/main" id="{1414E170-01FB-4656-ABA0-2B1C679FB008}"/>
                </a:ext>
              </a:extLst>
            </p:cNvPr>
            <p:cNvSpPr/>
            <p:nvPr/>
          </p:nvSpPr>
          <p:spPr>
            <a:xfrm>
              <a:off x="2338300" y="837750"/>
              <a:ext cx="71250" cy="91175"/>
            </a:xfrm>
            <a:custGeom>
              <a:avLst/>
              <a:gdLst/>
              <a:ahLst/>
              <a:cxnLst/>
              <a:rect l="l" t="t" r="r" b="b"/>
              <a:pathLst>
                <a:path w="2850" h="3647" extrusionOk="0">
                  <a:moveTo>
                    <a:pt x="574" y="1"/>
                  </a:moveTo>
                  <a:cubicBezTo>
                    <a:pt x="383" y="75"/>
                    <a:pt x="192" y="137"/>
                    <a:pt x="25" y="196"/>
                  </a:cubicBezTo>
                  <a:lnTo>
                    <a:pt x="1" y="203"/>
                  </a:lnTo>
                  <a:lnTo>
                    <a:pt x="47" y="842"/>
                  </a:lnTo>
                  <a:lnTo>
                    <a:pt x="1420" y="3646"/>
                  </a:lnTo>
                  <a:lnTo>
                    <a:pt x="2849" y="3358"/>
                  </a:lnTo>
                  <a:cubicBezTo>
                    <a:pt x="2849" y="3358"/>
                    <a:pt x="2364" y="1858"/>
                    <a:pt x="1725" y="1103"/>
                  </a:cubicBezTo>
                  <a:cubicBezTo>
                    <a:pt x="1395" y="719"/>
                    <a:pt x="941" y="310"/>
                    <a:pt x="574" y="1"/>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7" name="Google Shape;1760;p41">
              <a:extLst>
                <a:ext uri="{FF2B5EF4-FFF2-40B4-BE49-F238E27FC236}">
                  <a16:creationId xmlns:a16="http://schemas.microsoft.com/office/drawing/2014/main" id="{ED85FFF6-6255-4BB8-ABA8-751F3EBD677D}"/>
                </a:ext>
              </a:extLst>
            </p:cNvPr>
            <p:cNvSpPr/>
            <p:nvPr/>
          </p:nvSpPr>
          <p:spPr>
            <a:xfrm>
              <a:off x="2166900" y="833300"/>
              <a:ext cx="114500" cy="64550"/>
            </a:xfrm>
            <a:custGeom>
              <a:avLst/>
              <a:gdLst/>
              <a:ahLst/>
              <a:cxnLst/>
              <a:rect l="l" t="t" r="r" b="b"/>
              <a:pathLst>
                <a:path w="4580" h="2582" extrusionOk="0">
                  <a:moveTo>
                    <a:pt x="3104" y="1"/>
                  </a:moveTo>
                  <a:cubicBezTo>
                    <a:pt x="5" y="1725"/>
                    <a:pt x="0" y="2581"/>
                    <a:pt x="0" y="2581"/>
                  </a:cubicBezTo>
                  <a:cubicBezTo>
                    <a:pt x="0" y="2581"/>
                    <a:pt x="516" y="2181"/>
                    <a:pt x="1575" y="1982"/>
                  </a:cubicBezTo>
                  <a:cubicBezTo>
                    <a:pt x="1722" y="1954"/>
                    <a:pt x="1866" y="1942"/>
                    <a:pt x="2003" y="1942"/>
                  </a:cubicBezTo>
                  <a:cubicBezTo>
                    <a:pt x="2852" y="1942"/>
                    <a:pt x="3481" y="2403"/>
                    <a:pt x="3521" y="2454"/>
                  </a:cubicBezTo>
                  <a:cubicBezTo>
                    <a:pt x="3521" y="2454"/>
                    <a:pt x="3967" y="1920"/>
                    <a:pt x="4202" y="1692"/>
                  </a:cubicBezTo>
                  <a:cubicBezTo>
                    <a:pt x="4329" y="1573"/>
                    <a:pt x="4520" y="1061"/>
                    <a:pt x="4579" y="580"/>
                  </a:cubicBezTo>
                  <a:cubicBezTo>
                    <a:pt x="4057" y="482"/>
                    <a:pt x="3556" y="284"/>
                    <a:pt x="3104" y="1"/>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8" name="Google Shape;1761;p41">
              <a:extLst>
                <a:ext uri="{FF2B5EF4-FFF2-40B4-BE49-F238E27FC236}">
                  <a16:creationId xmlns:a16="http://schemas.microsoft.com/office/drawing/2014/main" id="{83665B99-930A-41AB-BF0C-E3E8C7BB27DC}"/>
                </a:ext>
              </a:extLst>
            </p:cNvPr>
            <p:cNvSpPr/>
            <p:nvPr/>
          </p:nvSpPr>
          <p:spPr>
            <a:xfrm>
              <a:off x="2390400" y="1077975"/>
              <a:ext cx="99150" cy="19175"/>
            </a:xfrm>
            <a:custGeom>
              <a:avLst/>
              <a:gdLst/>
              <a:ahLst/>
              <a:cxnLst/>
              <a:rect l="l" t="t" r="r" b="b"/>
              <a:pathLst>
                <a:path w="3966" h="767" extrusionOk="0">
                  <a:moveTo>
                    <a:pt x="2223" y="0"/>
                  </a:moveTo>
                  <a:cubicBezTo>
                    <a:pt x="2028" y="0"/>
                    <a:pt x="1832" y="13"/>
                    <a:pt x="1637" y="39"/>
                  </a:cubicBezTo>
                  <a:lnTo>
                    <a:pt x="1" y="408"/>
                  </a:lnTo>
                  <a:lnTo>
                    <a:pt x="2535" y="687"/>
                  </a:lnTo>
                  <a:cubicBezTo>
                    <a:pt x="2885" y="724"/>
                    <a:pt x="3234" y="764"/>
                    <a:pt x="3585" y="766"/>
                  </a:cubicBezTo>
                  <a:cubicBezTo>
                    <a:pt x="3671" y="766"/>
                    <a:pt x="3759" y="766"/>
                    <a:pt x="3844" y="762"/>
                  </a:cubicBezTo>
                  <a:cubicBezTo>
                    <a:pt x="3884" y="628"/>
                    <a:pt x="3921" y="492"/>
                    <a:pt x="3965" y="358"/>
                  </a:cubicBezTo>
                  <a:cubicBezTo>
                    <a:pt x="3412" y="121"/>
                    <a:pt x="2820" y="0"/>
                    <a:pt x="2223"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9" name="Google Shape;1762;p41">
              <a:extLst>
                <a:ext uri="{FF2B5EF4-FFF2-40B4-BE49-F238E27FC236}">
                  <a16:creationId xmlns:a16="http://schemas.microsoft.com/office/drawing/2014/main" id="{8F84DF43-5F06-4EAF-B7A5-B3E83C0F298A}"/>
                </a:ext>
              </a:extLst>
            </p:cNvPr>
            <p:cNvSpPr/>
            <p:nvPr/>
          </p:nvSpPr>
          <p:spPr>
            <a:xfrm>
              <a:off x="2099375" y="947400"/>
              <a:ext cx="341525" cy="172275"/>
            </a:xfrm>
            <a:custGeom>
              <a:avLst/>
              <a:gdLst/>
              <a:ahLst/>
              <a:cxnLst/>
              <a:rect l="l" t="t" r="r" b="b"/>
              <a:pathLst>
                <a:path w="13661" h="6891" extrusionOk="0">
                  <a:moveTo>
                    <a:pt x="9496" y="0"/>
                  </a:moveTo>
                  <a:cubicBezTo>
                    <a:pt x="9358" y="2"/>
                    <a:pt x="9222" y="5"/>
                    <a:pt x="9083" y="11"/>
                  </a:cubicBezTo>
                  <a:cubicBezTo>
                    <a:pt x="7834" y="57"/>
                    <a:pt x="6648" y="501"/>
                    <a:pt x="5420" y="685"/>
                  </a:cubicBezTo>
                  <a:cubicBezTo>
                    <a:pt x="4691" y="1112"/>
                    <a:pt x="3938" y="1498"/>
                    <a:pt x="3165" y="1838"/>
                  </a:cubicBezTo>
                  <a:cubicBezTo>
                    <a:pt x="2563" y="2102"/>
                    <a:pt x="1948" y="2341"/>
                    <a:pt x="1403" y="2706"/>
                  </a:cubicBezTo>
                  <a:cubicBezTo>
                    <a:pt x="859" y="3070"/>
                    <a:pt x="382" y="3582"/>
                    <a:pt x="204" y="4212"/>
                  </a:cubicBezTo>
                  <a:cubicBezTo>
                    <a:pt x="0" y="4946"/>
                    <a:pt x="250" y="5787"/>
                    <a:pt x="828" y="6286"/>
                  </a:cubicBezTo>
                  <a:cubicBezTo>
                    <a:pt x="1263" y="6661"/>
                    <a:pt x="1843" y="6837"/>
                    <a:pt x="2416" y="6879"/>
                  </a:cubicBezTo>
                  <a:cubicBezTo>
                    <a:pt x="2526" y="6887"/>
                    <a:pt x="2635" y="6890"/>
                    <a:pt x="2745" y="6890"/>
                  </a:cubicBezTo>
                  <a:cubicBezTo>
                    <a:pt x="3210" y="6890"/>
                    <a:pt x="3675" y="6826"/>
                    <a:pt x="4135" y="6760"/>
                  </a:cubicBezTo>
                  <a:lnTo>
                    <a:pt x="7515" y="6281"/>
                  </a:lnTo>
                  <a:cubicBezTo>
                    <a:pt x="8961" y="6078"/>
                    <a:pt x="10414" y="5873"/>
                    <a:pt x="11872" y="5873"/>
                  </a:cubicBezTo>
                  <a:cubicBezTo>
                    <a:pt x="12113" y="5873"/>
                    <a:pt x="12354" y="5878"/>
                    <a:pt x="12595" y="5890"/>
                  </a:cubicBezTo>
                  <a:cubicBezTo>
                    <a:pt x="12661" y="5894"/>
                    <a:pt x="12727" y="5898"/>
                    <a:pt x="12793" y="5898"/>
                  </a:cubicBezTo>
                  <a:cubicBezTo>
                    <a:pt x="12886" y="5898"/>
                    <a:pt x="12979" y="5890"/>
                    <a:pt x="13067" y="5862"/>
                  </a:cubicBezTo>
                  <a:cubicBezTo>
                    <a:pt x="13315" y="5776"/>
                    <a:pt x="13489" y="5552"/>
                    <a:pt x="13507" y="5291"/>
                  </a:cubicBezTo>
                  <a:cubicBezTo>
                    <a:pt x="12962" y="4968"/>
                    <a:pt x="12393" y="4687"/>
                    <a:pt x="11804" y="4450"/>
                  </a:cubicBezTo>
                  <a:cubicBezTo>
                    <a:pt x="12549" y="3646"/>
                    <a:pt x="13660" y="2025"/>
                    <a:pt x="11921" y="835"/>
                  </a:cubicBezTo>
                  <a:cubicBezTo>
                    <a:pt x="11163" y="319"/>
                    <a:pt x="10318" y="79"/>
                    <a:pt x="9496"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0" name="Google Shape;1763;p41">
              <a:extLst>
                <a:ext uri="{FF2B5EF4-FFF2-40B4-BE49-F238E27FC236}">
                  <a16:creationId xmlns:a16="http://schemas.microsoft.com/office/drawing/2014/main" id="{182D4BD9-BC06-4DA3-AC01-9B5725B7F9D6}"/>
                </a:ext>
              </a:extLst>
            </p:cNvPr>
            <p:cNvSpPr/>
            <p:nvPr/>
          </p:nvSpPr>
          <p:spPr>
            <a:xfrm>
              <a:off x="2309375" y="947350"/>
              <a:ext cx="163150" cy="105375"/>
            </a:xfrm>
            <a:custGeom>
              <a:avLst/>
              <a:gdLst/>
              <a:ahLst/>
              <a:cxnLst/>
              <a:rect l="l" t="t" r="r" b="b"/>
              <a:pathLst>
                <a:path w="6526" h="4215" extrusionOk="0">
                  <a:moveTo>
                    <a:pt x="1329" y="0"/>
                  </a:moveTo>
                  <a:cubicBezTo>
                    <a:pt x="1112" y="0"/>
                    <a:pt x="897" y="5"/>
                    <a:pt x="683" y="13"/>
                  </a:cubicBezTo>
                  <a:cubicBezTo>
                    <a:pt x="490" y="20"/>
                    <a:pt x="301" y="37"/>
                    <a:pt x="110" y="59"/>
                  </a:cubicBezTo>
                  <a:cubicBezTo>
                    <a:pt x="0" y="723"/>
                    <a:pt x="1924" y="3690"/>
                    <a:pt x="1924" y="3690"/>
                  </a:cubicBezTo>
                  <a:lnTo>
                    <a:pt x="4896" y="4214"/>
                  </a:lnTo>
                  <a:cubicBezTo>
                    <a:pt x="4896" y="4214"/>
                    <a:pt x="6525" y="3020"/>
                    <a:pt x="5346" y="1634"/>
                  </a:cubicBezTo>
                  <a:cubicBezTo>
                    <a:pt x="4700" y="879"/>
                    <a:pt x="4186" y="457"/>
                    <a:pt x="3848" y="231"/>
                  </a:cubicBezTo>
                  <a:cubicBezTo>
                    <a:pt x="3517" y="191"/>
                    <a:pt x="3183" y="127"/>
                    <a:pt x="2860" y="88"/>
                  </a:cubicBezTo>
                  <a:cubicBezTo>
                    <a:pt x="2358" y="26"/>
                    <a:pt x="1841" y="0"/>
                    <a:pt x="1329"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1" name="Google Shape;1764;p41">
              <a:extLst>
                <a:ext uri="{FF2B5EF4-FFF2-40B4-BE49-F238E27FC236}">
                  <a16:creationId xmlns:a16="http://schemas.microsoft.com/office/drawing/2014/main" id="{70A58267-446F-4F8C-A7AB-CAF48B04B84A}"/>
                </a:ext>
              </a:extLst>
            </p:cNvPr>
            <p:cNvSpPr/>
            <p:nvPr/>
          </p:nvSpPr>
          <p:spPr>
            <a:xfrm>
              <a:off x="2305650" y="957725"/>
              <a:ext cx="10950" cy="71700"/>
            </a:xfrm>
            <a:custGeom>
              <a:avLst/>
              <a:gdLst/>
              <a:ahLst/>
              <a:cxnLst/>
              <a:rect l="l" t="t" r="r" b="b"/>
              <a:pathLst>
                <a:path w="438" h="2868" extrusionOk="0">
                  <a:moveTo>
                    <a:pt x="49" y="1"/>
                  </a:moveTo>
                  <a:cubicBezTo>
                    <a:pt x="28" y="1"/>
                    <a:pt x="7" y="16"/>
                    <a:pt x="7" y="46"/>
                  </a:cubicBezTo>
                  <a:cubicBezTo>
                    <a:pt x="0" y="562"/>
                    <a:pt x="68" y="1089"/>
                    <a:pt x="123" y="1601"/>
                  </a:cubicBezTo>
                  <a:cubicBezTo>
                    <a:pt x="147" y="1838"/>
                    <a:pt x="180" y="2073"/>
                    <a:pt x="215" y="2308"/>
                  </a:cubicBezTo>
                  <a:cubicBezTo>
                    <a:pt x="235" y="2433"/>
                    <a:pt x="255" y="2556"/>
                    <a:pt x="277" y="2682"/>
                  </a:cubicBezTo>
                  <a:cubicBezTo>
                    <a:pt x="292" y="2765"/>
                    <a:pt x="290" y="2833"/>
                    <a:pt x="371" y="2866"/>
                  </a:cubicBezTo>
                  <a:cubicBezTo>
                    <a:pt x="375" y="2867"/>
                    <a:pt x="379" y="2868"/>
                    <a:pt x="383" y="2868"/>
                  </a:cubicBezTo>
                  <a:cubicBezTo>
                    <a:pt x="394" y="2868"/>
                    <a:pt x="404" y="2863"/>
                    <a:pt x="411" y="2855"/>
                  </a:cubicBezTo>
                  <a:cubicBezTo>
                    <a:pt x="428" y="2842"/>
                    <a:pt x="437" y="2820"/>
                    <a:pt x="435" y="2798"/>
                  </a:cubicBezTo>
                  <a:cubicBezTo>
                    <a:pt x="435" y="2789"/>
                    <a:pt x="428" y="2778"/>
                    <a:pt x="420" y="2774"/>
                  </a:cubicBezTo>
                  <a:lnTo>
                    <a:pt x="406" y="2767"/>
                  </a:lnTo>
                  <a:cubicBezTo>
                    <a:pt x="404" y="2766"/>
                    <a:pt x="401" y="2765"/>
                    <a:pt x="399" y="2764"/>
                  </a:cubicBezTo>
                  <a:lnTo>
                    <a:pt x="399" y="2764"/>
                  </a:lnTo>
                  <a:cubicBezTo>
                    <a:pt x="403" y="2745"/>
                    <a:pt x="400" y="2725"/>
                    <a:pt x="391" y="2706"/>
                  </a:cubicBezTo>
                  <a:cubicBezTo>
                    <a:pt x="387" y="2677"/>
                    <a:pt x="382" y="2653"/>
                    <a:pt x="378" y="2625"/>
                  </a:cubicBezTo>
                  <a:cubicBezTo>
                    <a:pt x="369" y="2572"/>
                    <a:pt x="362" y="2519"/>
                    <a:pt x="354" y="2466"/>
                  </a:cubicBezTo>
                  <a:cubicBezTo>
                    <a:pt x="334" y="2350"/>
                    <a:pt x="316" y="2236"/>
                    <a:pt x="299" y="2119"/>
                  </a:cubicBezTo>
                  <a:cubicBezTo>
                    <a:pt x="264" y="1884"/>
                    <a:pt x="233" y="1649"/>
                    <a:pt x="204" y="1414"/>
                  </a:cubicBezTo>
                  <a:cubicBezTo>
                    <a:pt x="149" y="960"/>
                    <a:pt x="141" y="501"/>
                    <a:pt x="97" y="46"/>
                  </a:cubicBezTo>
                  <a:cubicBezTo>
                    <a:pt x="95" y="16"/>
                    <a:pt x="72" y="1"/>
                    <a:pt x="49"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2" name="Google Shape;1765;p41">
              <a:extLst>
                <a:ext uri="{FF2B5EF4-FFF2-40B4-BE49-F238E27FC236}">
                  <a16:creationId xmlns:a16="http://schemas.microsoft.com/office/drawing/2014/main" id="{4C1C3000-7546-445B-8AC0-1BE42B916D7B}"/>
                </a:ext>
              </a:extLst>
            </p:cNvPr>
            <p:cNvSpPr/>
            <p:nvPr/>
          </p:nvSpPr>
          <p:spPr>
            <a:xfrm>
              <a:off x="2214150" y="1003300"/>
              <a:ext cx="168100" cy="39025"/>
            </a:xfrm>
            <a:custGeom>
              <a:avLst/>
              <a:gdLst/>
              <a:ahLst/>
              <a:cxnLst/>
              <a:rect l="l" t="t" r="r" b="b"/>
              <a:pathLst>
                <a:path w="6724" h="1561" extrusionOk="0">
                  <a:moveTo>
                    <a:pt x="4563" y="1"/>
                  </a:moveTo>
                  <a:cubicBezTo>
                    <a:pt x="4028" y="1"/>
                    <a:pt x="3493" y="31"/>
                    <a:pt x="2966" y="116"/>
                  </a:cubicBezTo>
                  <a:cubicBezTo>
                    <a:pt x="1916" y="283"/>
                    <a:pt x="897" y="674"/>
                    <a:pt x="87" y="1373"/>
                  </a:cubicBezTo>
                  <a:cubicBezTo>
                    <a:pt x="1" y="1448"/>
                    <a:pt x="81" y="1561"/>
                    <a:pt x="173" y="1561"/>
                  </a:cubicBezTo>
                  <a:cubicBezTo>
                    <a:pt x="198" y="1561"/>
                    <a:pt x="224" y="1553"/>
                    <a:pt x="247" y="1533"/>
                  </a:cubicBezTo>
                  <a:cubicBezTo>
                    <a:pt x="1033" y="850"/>
                    <a:pt x="2037" y="485"/>
                    <a:pt x="3056" y="327"/>
                  </a:cubicBezTo>
                  <a:cubicBezTo>
                    <a:pt x="3555" y="250"/>
                    <a:pt x="4062" y="224"/>
                    <a:pt x="4569" y="224"/>
                  </a:cubicBezTo>
                  <a:cubicBezTo>
                    <a:pt x="4651" y="224"/>
                    <a:pt x="4733" y="225"/>
                    <a:pt x="4815" y="226"/>
                  </a:cubicBezTo>
                  <a:cubicBezTo>
                    <a:pt x="5299" y="233"/>
                    <a:pt x="5797" y="299"/>
                    <a:pt x="6284" y="299"/>
                  </a:cubicBezTo>
                  <a:cubicBezTo>
                    <a:pt x="6394" y="299"/>
                    <a:pt x="6503" y="296"/>
                    <a:pt x="6612" y="288"/>
                  </a:cubicBezTo>
                  <a:cubicBezTo>
                    <a:pt x="6693" y="281"/>
                    <a:pt x="6724" y="156"/>
                    <a:pt x="6632" y="134"/>
                  </a:cubicBezTo>
                  <a:lnTo>
                    <a:pt x="6632" y="134"/>
                  </a:lnTo>
                  <a:lnTo>
                    <a:pt x="6632" y="136"/>
                  </a:lnTo>
                  <a:cubicBezTo>
                    <a:pt x="6039" y="2"/>
                    <a:pt x="5382" y="11"/>
                    <a:pt x="4778" y="2"/>
                  </a:cubicBezTo>
                  <a:cubicBezTo>
                    <a:pt x="4706" y="1"/>
                    <a:pt x="4635" y="1"/>
                    <a:pt x="4563"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3" name="Google Shape;1766;p41">
              <a:extLst>
                <a:ext uri="{FF2B5EF4-FFF2-40B4-BE49-F238E27FC236}">
                  <a16:creationId xmlns:a16="http://schemas.microsoft.com/office/drawing/2014/main" id="{772F1CAF-F06A-43CE-BF46-5639EF4361E3}"/>
                </a:ext>
              </a:extLst>
            </p:cNvPr>
            <p:cNvSpPr/>
            <p:nvPr/>
          </p:nvSpPr>
          <p:spPr>
            <a:xfrm>
              <a:off x="2265900" y="979375"/>
              <a:ext cx="76100" cy="4175"/>
            </a:xfrm>
            <a:custGeom>
              <a:avLst/>
              <a:gdLst/>
              <a:ahLst/>
              <a:cxnLst/>
              <a:rect l="l" t="t" r="r" b="b"/>
              <a:pathLst>
                <a:path w="3044" h="167" extrusionOk="0">
                  <a:moveTo>
                    <a:pt x="2632" y="1"/>
                  </a:moveTo>
                  <a:cubicBezTo>
                    <a:pt x="1759" y="1"/>
                    <a:pt x="886" y="46"/>
                    <a:pt x="18" y="140"/>
                  </a:cubicBezTo>
                  <a:cubicBezTo>
                    <a:pt x="0" y="140"/>
                    <a:pt x="0" y="166"/>
                    <a:pt x="18" y="166"/>
                  </a:cubicBezTo>
                  <a:cubicBezTo>
                    <a:pt x="518" y="147"/>
                    <a:pt x="1019" y="111"/>
                    <a:pt x="1518" y="92"/>
                  </a:cubicBezTo>
                  <a:cubicBezTo>
                    <a:pt x="2018" y="74"/>
                    <a:pt x="2521" y="65"/>
                    <a:pt x="3020" y="37"/>
                  </a:cubicBezTo>
                  <a:cubicBezTo>
                    <a:pt x="3044" y="37"/>
                    <a:pt x="3044" y="4"/>
                    <a:pt x="3020" y="4"/>
                  </a:cubicBezTo>
                  <a:cubicBezTo>
                    <a:pt x="2891" y="2"/>
                    <a:pt x="2761" y="1"/>
                    <a:pt x="2632"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4" name="Google Shape;1767;p41">
              <a:extLst>
                <a:ext uri="{FF2B5EF4-FFF2-40B4-BE49-F238E27FC236}">
                  <a16:creationId xmlns:a16="http://schemas.microsoft.com/office/drawing/2014/main" id="{ADC8AC58-BEB9-4BBF-9757-97B55B8A473A}"/>
                </a:ext>
              </a:extLst>
            </p:cNvPr>
            <p:cNvSpPr/>
            <p:nvPr/>
          </p:nvSpPr>
          <p:spPr>
            <a:xfrm>
              <a:off x="2304375" y="971725"/>
              <a:ext cx="21600" cy="1625"/>
            </a:xfrm>
            <a:custGeom>
              <a:avLst/>
              <a:gdLst/>
              <a:ahLst/>
              <a:cxnLst/>
              <a:rect l="l" t="t" r="r" b="b"/>
              <a:pathLst>
                <a:path w="864" h="65" extrusionOk="0">
                  <a:moveTo>
                    <a:pt x="848" y="0"/>
                  </a:moveTo>
                  <a:cubicBezTo>
                    <a:pt x="712" y="0"/>
                    <a:pt x="574" y="7"/>
                    <a:pt x="438" y="9"/>
                  </a:cubicBezTo>
                  <a:cubicBezTo>
                    <a:pt x="299" y="9"/>
                    <a:pt x="163" y="7"/>
                    <a:pt x="25" y="5"/>
                  </a:cubicBezTo>
                  <a:cubicBezTo>
                    <a:pt x="7" y="5"/>
                    <a:pt x="1" y="35"/>
                    <a:pt x="20" y="37"/>
                  </a:cubicBezTo>
                  <a:cubicBezTo>
                    <a:pt x="145" y="55"/>
                    <a:pt x="269" y="64"/>
                    <a:pt x="396" y="64"/>
                  </a:cubicBezTo>
                  <a:cubicBezTo>
                    <a:pt x="410" y="64"/>
                    <a:pt x="424" y="64"/>
                    <a:pt x="438" y="64"/>
                  </a:cubicBezTo>
                  <a:cubicBezTo>
                    <a:pt x="576" y="64"/>
                    <a:pt x="714" y="51"/>
                    <a:pt x="851" y="24"/>
                  </a:cubicBezTo>
                  <a:cubicBezTo>
                    <a:pt x="864" y="20"/>
                    <a:pt x="861" y="0"/>
                    <a:pt x="848"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5" name="Google Shape;1768;p41">
              <a:extLst>
                <a:ext uri="{FF2B5EF4-FFF2-40B4-BE49-F238E27FC236}">
                  <a16:creationId xmlns:a16="http://schemas.microsoft.com/office/drawing/2014/main" id="{CF3EE589-C391-4A47-B648-152A8A65D467}"/>
                </a:ext>
              </a:extLst>
            </p:cNvPr>
            <p:cNvSpPr/>
            <p:nvPr/>
          </p:nvSpPr>
          <p:spPr>
            <a:xfrm>
              <a:off x="2293125" y="962225"/>
              <a:ext cx="19950" cy="45550"/>
            </a:xfrm>
            <a:custGeom>
              <a:avLst/>
              <a:gdLst/>
              <a:ahLst/>
              <a:cxnLst/>
              <a:rect l="l" t="t" r="r" b="b"/>
              <a:pathLst>
                <a:path w="798" h="1822" extrusionOk="0">
                  <a:moveTo>
                    <a:pt x="142" y="1"/>
                  </a:moveTo>
                  <a:cubicBezTo>
                    <a:pt x="120" y="1"/>
                    <a:pt x="99" y="13"/>
                    <a:pt x="93" y="42"/>
                  </a:cubicBezTo>
                  <a:cubicBezTo>
                    <a:pt x="5" y="433"/>
                    <a:pt x="0" y="837"/>
                    <a:pt x="82" y="1228"/>
                  </a:cubicBezTo>
                  <a:cubicBezTo>
                    <a:pt x="112" y="1377"/>
                    <a:pt x="152" y="1535"/>
                    <a:pt x="262" y="1645"/>
                  </a:cubicBezTo>
                  <a:cubicBezTo>
                    <a:pt x="387" y="1770"/>
                    <a:pt x="567" y="1759"/>
                    <a:pt x="723" y="1819"/>
                  </a:cubicBezTo>
                  <a:cubicBezTo>
                    <a:pt x="728" y="1820"/>
                    <a:pt x="732" y="1821"/>
                    <a:pt x="737" y="1821"/>
                  </a:cubicBezTo>
                  <a:cubicBezTo>
                    <a:pt x="777" y="1821"/>
                    <a:pt x="798" y="1757"/>
                    <a:pt x="758" y="1735"/>
                  </a:cubicBezTo>
                  <a:cubicBezTo>
                    <a:pt x="626" y="1663"/>
                    <a:pt x="446" y="1685"/>
                    <a:pt x="336" y="1570"/>
                  </a:cubicBezTo>
                  <a:cubicBezTo>
                    <a:pt x="235" y="1463"/>
                    <a:pt x="207" y="1292"/>
                    <a:pt x="180" y="1151"/>
                  </a:cubicBezTo>
                  <a:cubicBezTo>
                    <a:pt x="119" y="793"/>
                    <a:pt x="126" y="426"/>
                    <a:pt x="202" y="73"/>
                  </a:cubicBezTo>
                  <a:cubicBezTo>
                    <a:pt x="212" y="29"/>
                    <a:pt x="176" y="1"/>
                    <a:pt x="142"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6" name="Google Shape;1769;p41">
              <a:extLst>
                <a:ext uri="{FF2B5EF4-FFF2-40B4-BE49-F238E27FC236}">
                  <a16:creationId xmlns:a16="http://schemas.microsoft.com/office/drawing/2014/main" id="{34B70129-B787-4413-BB07-8B223D4BD2C6}"/>
                </a:ext>
              </a:extLst>
            </p:cNvPr>
            <p:cNvSpPr/>
            <p:nvPr/>
          </p:nvSpPr>
          <p:spPr>
            <a:xfrm>
              <a:off x="2166525" y="1037000"/>
              <a:ext cx="188000" cy="23300"/>
            </a:xfrm>
            <a:custGeom>
              <a:avLst/>
              <a:gdLst/>
              <a:ahLst/>
              <a:cxnLst/>
              <a:rect l="l" t="t" r="r" b="b"/>
              <a:pathLst>
                <a:path w="7520" h="932" extrusionOk="0">
                  <a:moveTo>
                    <a:pt x="1072" y="0"/>
                  </a:moveTo>
                  <a:cubicBezTo>
                    <a:pt x="758" y="0"/>
                    <a:pt x="443" y="17"/>
                    <a:pt x="127" y="55"/>
                  </a:cubicBezTo>
                  <a:cubicBezTo>
                    <a:pt x="9" y="70"/>
                    <a:pt x="0" y="253"/>
                    <a:pt x="121" y="253"/>
                  </a:cubicBezTo>
                  <a:cubicBezTo>
                    <a:pt x="123" y="253"/>
                    <a:pt x="125" y="253"/>
                    <a:pt x="127" y="253"/>
                  </a:cubicBezTo>
                  <a:cubicBezTo>
                    <a:pt x="433" y="238"/>
                    <a:pt x="738" y="227"/>
                    <a:pt x="1043" y="227"/>
                  </a:cubicBezTo>
                  <a:cubicBezTo>
                    <a:pt x="1356" y="227"/>
                    <a:pt x="1668" y="238"/>
                    <a:pt x="1981" y="266"/>
                  </a:cubicBezTo>
                  <a:cubicBezTo>
                    <a:pt x="2613" y="321"/>
                    <a:pt x="3231" y="446"/>
                    <a:pt x="3850" y="582"/>
                  </a:cubicBezTo>
                  <a:cubicBezTo>
                    <a:pt x="5056" y="848"/>
                    <a:pt x="6248" y="929"/>
                    <a:pt x="7478" y="932"/>
                  </a:cubicBezTo>
                  <a:cubicBezTo>
                    <a:pt x="7520" y="932"/>
                    <a:pt x="7517" y="872"/>
                    <a:pt x="7478" y="870"/>
                  </a:cubicBezTo>
                  <a:cubicBezTo>
                    <a:pt x="6863" y="815"/>
                    <a:pt x="6244" y="767"/>
                    <a:pt x="5631" y="694"/>
                  </a:cubicBezTo>
                  <a:cubicBezTo>
                    <a:pt x="5001" y="620"/>
                    <a:pt x="4384" y="488"/>
                    <a:pt x="3764" y="347"/>
                  </a:cubicBezTo>
                  <a:cubicBezTo>
                    <a:pt x="2879" y="144"/>
                    <a:pt x="1979" y="0"/>
                    <a:pt x="1072"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7" name="Google Shape;1770;p41">
              <a:extLst>
                <a:ext uri="{FF2B5EF4-FFF2-40B4-BE49-F238E27FC236}">
                  <a16:creationId xmlns:a16="http://schemas.microsoft.com/office/drawing/2014/main" id="{9F2EC898-24E3-4FB1-B018-EBD1B9D2502A}"/>
                </a:ext>
              </a:extLst>
            </p:cNvPr>
            <p:cNvSpPr/>
            <p:nvPr/>
          </p:nvSpPr>
          <p:spPr>
            <a:xfrm>
              <a:off x="2316775" y="901200"/>
              <a:ext cx="24675" cy="11400"/>
            </a:xfrm>
            <a:custGeom>
              <a:avLst/>
              <a:gdLst/>
              <a:ahLst/>
              <a:cxnLst/>
              <a:rect l="l" t="t" r="r" b="b"/>
              <a:pathLst>
                <a:path w="987" h="456" extrusionOk="0">
                  <a:moveTo>
                    <a:pt x="174" y="0"/>
                  </a:moveTo>
                  <a:cubicBezTo>
                    <a:pt x="133" y="0"/>
                    <a:pt x="92" y="1"/>
                    <a:pt x="51" y="1"/>
                  </a:cubicBezTo>
                  <a:cubicBezTo>
                    <a:pt x="29" y="1"/>
                    <a:pt x="1" y="8"/>
                    <a:pt x="1" y="30"/>
                  </a:cubicBezTo>
                  <a:cubicBezTo>
                    <a:pt x="1" y="43"/>
                    <a:pt x="12" y="54"/>
                    <a:pt x="21" y="63"/>
                  </a:cubicBezTo>
                  <a:cubicBezTo>
                    <a:pt x="234" y="225"/>
                    <a:pt x="524" y="230"/>
                    <a:pt x="783" y="302"/>
                  </a:cubicBezTo>
                  <a:cubicBezTo>
                    <a:pt x="831" y="311"/>
                    <a:pt x="877" y="335"/>
                    <a:pt x="912" y="370"/>
                  </a:cubicBezTo>
                  <a:lnTo>
                    <a:pt x="930" y="456"/>
                  </a:lnTo>
                  <a:cubicBezTo>
                    <a:pt x="987" y="350"/>
                    <a:pt x="954" y="221"/>
                    <a:pt x="906" y="111"/>
                  </a:cubicBezTo>
                  <a:cubicBezTo>
                    <a:pt x="897" y="85"/>
                    <a:pt x="882" y="61"/>
                    <a:pt x="857" y="43"/>
                  </a:cubicBezTo>
                  <a:cubicBezTo>
                    <a:pt x="840" y="34"/>
                    <a:pt x="818" y="30"/>
                    <a:pt x="798" y="30"/>
                  </a:cubicBezTo>
                  <a:cubicBezTo>
                    <a:pt x="591" y="10"/>
                    <a:pt x="382" y="0"/>
                    <a:pt x="174"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8" name="Google Shape;1771;p41">
              <a:extLst>
                <a:ext uri="{FF2B5EF4-FFF2-40B4-BE49-F238E27FC236}">
                  <a16:creationId xmlns:a16="http://schemas.microsoft.com/office/drawing/2014/main" id="{58648D94-1785-48F6-A764-BFDC9ED31DF5}"/>
                </a:ext>
              </a:extLst>
            </p:cNvPr>
            <p:cNvSpPr/>
            <p:nvPr/>
          </p:nvSpPr>
          <p:spPr>
            <a:xfrm>
              <a:off x="2306025" y="902000"/>
              <a:ext cx="34350" cy="11950"/>
            </a:xfrm>
            <a:custGeom>
              <a:avLst/>
              <a:gdLst/>
              <a:ahLst/>
              <a:cxnLst/>
              <a:rect l="l" t="t" r="r" b="b"/>
              <a:pathLst>
                <a:path w="1374" h="478" extrusionOk="0">
                  <a:moveTo>
                    <a:pt x="22" y="0"/>
                  </a:moveTo>
                  <a:lnTo>
                    <a:pt x="22" y="0"/>
                  </a:lnTo>
                  <a:cubicBezTo>
                    <a:pt x="0" y="51"/>
                    <a:pt x="9" y="110"/>
                    <a:pt x="44" y="152"/>
                  </a:cubicBezTo>
                  <a:cubicBezTo>
                    <a:pt x="82" y="191"/>
                    <a:pt x="126" y="224"/>
                    <a:pt x="174" y="244"/>
                  </a:cubicBezTo>
                  <a:cubicBezTo>
                    <a:pt x="481" y="398"/>
                    <a:pt x="818" y="478"/>
                    <a:pt x="1160" y="478"/>
                  </a:cubicBezTo>
                  <a:cubicBezTo>
                    <a:pt x="1201" y="478"/>
                    <a:pt x="1243" y="477"/>
                    <a:pt x="1285" y="474"/>
                  </a:cubicBezTo>
                  <a:lnTo>
                    <a:pt x="1373" y="441"/>
                  </a:lnTo>
                  <a:cubicBezTo>
                    <a:pt x="1325" y="406"/>
                    <a:pt x="1272" y="382"/>
                    <a:pt x="1213" y="369"/>
                  </a:cubicBezTo>
                  <a:cubicBezTo>
                    <a:pt x="916" y="288"/>
                    <a:pt x="602" y="253"/>
                    <a:pt x="323" y="123"/>
                  </a:cubicBezTo>
                  <a:cubicBezTo>
                    <a:pt x="224" y="77"/>
                    <a:pt x="130" y="20"/>
                    <a:pt x="22"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9" name="Google Shape;1772;p41">
              <a:extLst>
                <a:ext uri="{FF2B5EF4-FFF2-40B4-BE49-F238E27FC236}">
                  <a16:creationId xmlns:a16="http://schemas.microsoft.com/office/drawing/2014/main" id="{F21B1FEE-A1E7-4951-8AE7-A3D6322C6CD9}"/>
                </a:ext>
              </a:extLst>
            </p:cNvPr>
            <p:cNvSpPr/>
            <p:nvPr/>
          </p:nvSpPr>
          <p:spPr>
            <a:xfrm>
              <a:off x="2305425" y="909075"/>
              <a:ext cx="32075" cy="11900"/>
            </a:xfrm>
            <a:custGeom>
              <a:avLst/>
              <a:gdLst/>
              <a:ahLst/>
              <a:cxnLst/>
              <a:rect l="l" t="t" r="r" b="b"/>
              <a:pathLst>
                <a:path w="1283" h="476" extrusionOk="0">
                  <a:moveTo>
                    <a:pt x="80" y="1"/>
                  </a:moveTo>
                  <a:cubicBezTo>
                    <a:pt x="57" y="1"/>
                    <a:pt x="35" y="8"/>
                    <a:pt x="20" y="27"/>
                  </a:cubicBezTo>
                  <a:cubicBezTo>
                    <a:pt x="0" y="55"/>
                    <a:pt x="0" y="93"/>
                    <a:pt x="20" y="121"/>
                  </a:cubicBezTo>
                  <a:cubicBezTo>
                    <a:pt x="40" y="147"/>
                    <a:pt x="66" y="172"/>
                    <a:pt x="97" y="187"/>
                  </a:cubicBezTo>
                  <a:cubicBezTo>
                    <a:pt x="366" y="362"/>
                    <a:pt x="683" y="475"/>
                    <a:pt x="1003" y="475"/>
                  </a:cubicBezTo>
                  <a:cubicBezTo>
                    <a:pt x="1040" y="475"/>
                    <a:pt x="1078" y="474"/>
                    <a:pt x="1116" y="470"/>
                  </a:cubicBezTo>
                  <a:cubicBezTo>
                    <a:pt x="1147" y="470"/>
                    <a:pt x="1175" y="462"/>
                    <a:pt x="1202" y="446"/>
                  </a:cubicBezTo>
                  <a:cubicBezTo>
                    <a:pt x="1226" y="429"/>
                    <a:pt x="1232" y="393"/>
                    <a:pt x="1217" y="367"/>
                  </a:cubicBezTo>
                  <a:lnTo>
                    <a:pt x="1283" y="336"/>
                  </a:lnTo>
                  <a:cubicBezTo>
                    <a:pt x="1153" y="303"/>
                    <a:pt x="1019" y="312"/>
                    <a:pt x="888" y="297"/>
                  </a:cubicBezTo>
                  <a:cubicBezTo>
                    <a:pt x="635" y="264"/>
                    <a:pt x="404" y="139"/>
                    <a:pt x="174" y="27"/>
                  </a:cubicBezTo>
                  <a:cubicBezTo>
                    <a:pt x="145" y="13"/>
                    <a:pt x="111" y="1"/>
                    <a:pt x="80"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0" name="Google Shape;1773;p41">
              <a:extLst>
                <a:ext uri="{FF2B5EF4-FFF2-40B4-BE49-F238E27FC236}">
                  <a16:creationId xmlns:a16="http://schemas.microsoft.com/office/drawing/2014/main" id="{586B8D8C-316F-4F63-A396-A31ABD7FC38D}"/>
                </a:ext>
              </a:extLst>
            </p:cNvPr>
            <p:cNvSpPr/>
            <p:nvPr/>
          </p:nvSpPr>
          <p:spPr>
            <a:xfrm>
              <a:off x="2308375" y="915550"/>
              <a:ext cx="24900" cy="11825"/>
            </a:xfrm>
            <a:custGeom>
              <a:avLst/>
              <a:gdLst/>
              <a:ahLst/>
              <a:cxnLst/>
              <a:rect l="l" t="t" r="r" b="b"/>
              <a:pathLst>
                <a:path w="996" h="473" extrusionOk="0">
                  <a:moveTo>
                    <a:pt x="52" y="1"/>
                  </a:moveTo>
                  <a:cubicBezTo>
                    <a:pt x="48" y="1"/>
                    <a:pt x="43" y="2"/>
                    <a:pt x="38" y="5"/>
                  </a:cubicBezTo>
                  <a:cubicBezTo>
                    <a:pt x="27" y="9"/>
                    <a:pt x="21" y="18"/>
                    <a:pt x="16" y="29"/>
                  </a:cubicBezTo>
                  <a:cubicBezTo>
                    <a:pt x="1" y="77"/>
                    <a:pt x="7" y="132"/>
                    <a:pt x="38" y="174"/>
                  </a:cubicBezTo>
                  <a:cubicBezTo>
                    <a:pt x="67" y="214"/>
                    <a:pt x="106" y="249"/>
                    <a:pt x="150" y="275"/>
                  </a:cubicBezTo>
                  <a:cubicBezTo>
                    <a:pt x="350" y="405"/>
                    <a:pt x="582" y="473"/>
                    <a:pt x="817" y="473"/>
                  </a:cubicBezTo>
                  <a:cubicBezTo>
                    <a:pt x="876" y="473"/>
                    <a:pt x="936" y="468"/>
                    <a:pt x="996" y="459"/>
                  </a:cubicBezTo>
                  <a:lnTo>
                    <a:pt x="965" y="431"/>
                  </a:lnTo>
                  <a:lnTo>
                    <a:pt x="919" y="411"/>
                  </a:lnTo>
                  <a:cubicBezTo>
                    <a:pt x="618" y="354"/>
                    <a:pt x="308" y="257"/>
                    <a:pt x="100" y="31"/>
                  </a:cubicBezTo>
                  <a:cubicBezTo>
                    <a:pt x="88" y="17"/>
                    <a:pt x="70" y="1"/>
                    <a:pt x="52"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1" name="Google Shape;1774;p41">
              <a:extLst>
                <a:ext uri="{FF2B5EF4-FFF2-40B4-BE49-F238E27FC236}">
                  <a16:creationId xmlns:a16="http://schemas.microsoft.com/office/drawing/2014/main" id="{AC43C285-57EE-43A7-B225-FF937E7438EC}"/>
                </a:ext>
              </a:extLst>
            </p:cNvPr>
            <p:cNvSpPr/>
            <p:nvPr/>
          </p:nvSpPr>
          <p:spPr>
            <a:xfrm>
              <a:off x="2319650" y="904600"/>
              <a:ext cx="23075" cy="26300"/>
            </a:xfrm>
            <a:custGeom>
              <a:avLst/>
              <a:gdLst/>
              <a:ahLst/>
              <a:cxnLst/>
              <a:rect l="l" t="t" r="r" b="b"/>
              <a:pathLst>
                <a:path w="923" h="1052" extrusionOk="0">
                  <a:moveTo>
                    <a:pt x="698" y="1"/>
                  </a:moveTo>
                  <a:cubicBezTo>
                    <a:pt x="696" y="1"/>
                    <a:pt x="694" y="1"/>
                    <a:pt x="692" y="1"/>
                  </a:cubicBezTo>
                  <a:cubicBezTo>
                    <a:pt x="683" y="4"/>
                    <a:pt x="677" y="10"/>
                    <a:pt x="672" y="17"/>
                  </a:cubicBezTo>
                  <a:cubicBezTo>
                    <a:pt x="556" y="144"/>
                    <a:pt x="450" y="278"/>
                    <a:pt x="354" y="421"/>
                  </a:cubicBezTo>
                  <a:lnTo>
                    <a:pt x="0" y="873"/>
                  </a:lnTo>
                  <a:cubicBezTo>
                    <a:pt x="132" y="946"/>
                    <a:pt x="268" y="1005"/>
                    <a:pt x="409" y="1051"/>
                  </a:cubicBezTo>
                  <a:cubicBezTo>
                    <a:pt x="468" y="1018"/>
                    <a:pt x="525" y="979"/>
                    <a:pt x="576" y="935"/>
                  </a:cubicBezTo>
                  <a:cubicBezTo>
                    <a:pt x="718" y="810"/>
                    <a:pt x="821" y="656"/>
                    <a:pt x="920" y="498"/>
                  </a:cubicBezTo>
                  <a:cubicBezTo>
                    <a:pt x="923" y="432"/>
                    <a:pt x="920" y="368"/>
                    <a:pt x="914" y="305"/>
                  </a:cubicBezTo>
                  <a:cubicBezTo>
                    <a:pt x="896" y="184"/>
                    <a:pt x="826" y="76"/>
                    <a:pt x="723" y="10"/>
                  </a:cubicBezTo>
                  <a:cubicBezTo>
                    <a:pt x="715" y="5"/>
                    <a:pt x="707" y="1"/>
                    <a:pt x="698"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2" name="Google Shape;1775;p41">
              <a:extLst>
                <a:ext uri="{FF2B5EF4-FFF2-40B4-BE49-F238E27FC236}">
                  <a16:creationId xmlns:a16="http://schemas.microsoft.com/office/drawing/2014/main" id="{F3E3B30D-0912-4DCA-B324-AAC37F72C49B}"/>
                </a:ext>
              </a:extLst>
            </p:cNvPr>
            <p:cNvSpPr/>
            <p:nvPr/>
          </p:nvSpPr>
          <p:spPr>
            <a:xfrm>
              <a:off x="2438950" y="1077125"/>
              <a:ext cx="60925" cy="23025"/>
            </a:xfrm>
            <a:custGeom>
              <a:avLst/>
              <a:gdLst/>
              <a:ahLst/>
              <a:cxnLst/>
              <a:rect l="l" t="t" r="r" b="b"/>
              <a:pathLst>
                <a:path w="2437" h="921" extrusionOk="0">
                  <a:moveTo>
                    <a:pt x="268" y="0"/>
                  </a:moveTo>
                  <a:cubicBezTo>
                    <a:pt x="210" y="0"/>
                    <a:pt x="167" y="14"/>
                    <a:pt x="167" y="14"/>
                  </a:cubicBezTo>
                  <a:cubicBezTo>
                    <a:pt x="258" y="23"/>
                    <a:pt x="344" y="32"/>
                    <a:pt x="428" y="41"/>
                  </a:cubicBezTo>
                  <a:lnTo>
                    <a:pt x="428" y="41"/>
                  </a:lnTo>
                  <a:cubicBezTo>
                    <a:pt x="373" y="9"/>
                    <a:pt x="316" y="0"/>
                    <a:pt x="268" y="0"/>
                  </a:cubicBezTo>
                  <a:close/>
                  <a:moveTo>
                    <a:pt x="428" y="41"/>
                  </a:moveTo>
                  <a:cubicBezTo>
                    <a:pt x="487" y="76"/>
                    <a:pt x="543" y="139"/>
                    <a:pt x="576" y="249"/>
                  </a:cubicBezTo>
                  <a:cubicBezTo>
                    <a:pt x="677" y="581"/>
                    <a:pt x="0" y="655"/>
                    <a:pt x="0" y="655"/>
                  </a:cubicBezTo>
                  <a:cubicBezTo>
                    <a:pt x="0" y="655"/>
                    <a:pt x="1133" y="921"/>
                    <a:pt x="1823" y="921"/>
                  </a:cubicBezTo>
                  <a:cubicBezTo>
                    <a:pt x="2103" y="921"/>
                    <a:pt x="2310" y="877"/>
                    <a:pt x="2339" y="754"/>
                  </a:cubicBezTo>
                  <a:cubicBezTo>
                    <a:pt x="2436" y="346"/>
                    <a:pt x="2315" y="242"/>
                    <a:pt x="428" y="4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3" name="Google Shape;1776;p41">
              <a:extLst>
                <a:ext uri="{FF2B5EF4-FFF2-40B4-BE49-F238E27FC236}">
                  <a16:creationId xmlns:a16="http://schemas.microsoft.com/office/drawing/2014/main" id="{4D6CC728-FD43-4906-A4D3-9FB44B9E8FC1}"/>
                </a:ext>
              </a:extLst>
            </p:cNvPr>
            <p:cNvSpPr/>
            <p:nvPr/>
          </p:nvSpPr>
          <p:spPr>
            <a:xfrm>
              <a:off x="2204500" y="1076025"/>
              <a:ext cx="116600" cy="48900"/>
            </a:xfrm>
            <a:custGeom>
              <a:avLst/>
              <a:gdLst/>
              <a:ahLst/>
              <a:cxnLst/>
              <a:rect l="l" t="t" r="r" b="b"/>
              <a:pathLst>
                <a:path w="4664" h="1956" extrusionOk="0">
                  <a:moveTo>
                    <a:pt x="3433" y="1"/>
                  </a:moveTo>
                  <a:lnTo>
                    <a:pt x="1097" y="1020"/>
                  </a:lnTo>
                  <a:cubicBezTo>
                    <a:pt x="776" y="1160"/>
                    <a:pt x="453" y="1301"/>
                    <a:pt x="148" y="1472"/>
                  </a:cubicBezTo>
                  <a:cubicBezTo>
                    <a:pt x="97" y="1501"/>
                    <a:pt x="49" y="1529"/>
                    <a:pt x="1" y="1560"/>
                  </a:cubicBezTo>
                  <a:cubicBezTo>
                    <a:pt x="25" y="1615"/>
                    <a:pt x="49" y="1670"/>
                    <a:pt x="71" y="1727"/>
                  </a:cubicBezTo>
                  <a:cubicBezTo>
                    <a:pt x="97" y="1795"/>
                    <a:pt x="126" y="1863"/>
                    <a:pt x="148" y="1931"/>
                  </a:cubicBezTo>
                  <a:cubicBezTo>
                    <a:pt x="234" y="1931"/>
                    <a:pt x="317" y="1940"/>
                    <a:pt x="400" y="1955"/>
                  </a:cubicBezTo>
                  <a:cubicBezTo>
                    <a:pt x="1055" y="1821"/>
                    <a:pt x="1668" y="1540"/>
                    <a:pt x="2199" y="1136"/>
                  </a:cubicBezTo>
                  <a:lnTo>
                    <a:pt x="4663" y="783"/>
                  </a:lnTo>
                  <a:lnTo>
                    <a:pt x="3433" y="1"/>
                  </a:ln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4" name="Google Shape;1777;p41">
              <a:extLst>
                <a:ext uri="{FF2B5EF4-FFF2-40B4-BE49-F238E27FC236}">
                  <a16:creationId xmlns:a16="http://schemas.microsoft.com/office/drawing/2014/main" id="{DA11C46E-30D6-400D-924F-3246553E38B3}"/>
                </a:ext>
              </a:extLst>
            </p:cNvPr>
            <p:cNvSpPr/>
            <p:nvPr/>
          </p:nvSpPr>
          <p:spPr>
            <a:xfrm>
              <a:off x="2190500" y="1095575"/>
              <a:ext cx="59500" cy="33925"/>
            </a:xfrm>
            <a:custGeom>
              <a:avLst/>
              <a:gdLst/>
              <a:ahLst/>
              <a:cxnLst/>
              <a:rect l="l" t="t" r="r" b="b"/>
              <a:pathLst>
                <a:path w="2380" h="1357" extrusionOk="0">
                  <a:moveTo>
                    <a:pt x="2379" y="638"/>
                  </a:moveTo>
                  <a:lnTo>
                    <a:pt x="2379" y="638"/>
                  </a:lnTo>
                  <a:cubicBezTo>
                    <a:pt x="2296" y="675"/>
                    <a:pt x="2216" y="710"/>
                    <a:pt x="2139" y="744"/>
                  </a:cubicBezTo>
                  <a:lnTo>
                    <a:pt x="2139" y="744"/>
                  </a:lnTo>
                  <a:cubicBezTo>
                    <a:pt x="2140" y="744"/>
                    <a:pt x="2142" y="744"/>
                    <a:pt x="2143" y="744"/>
                  </a:cubicBezTo>
                  <a:cubicBezTo>
                    <a:pt x="2283" y="744"/>
                    <a:pt x="2379" y="638"/>
                    <a:pt x="2379" y="638"/>
                  </a:cubicBezTo>
                  <a:close/>
                  <a:moveTo>
                    <a:pt x="2203" y="1"/>
                  </a:moveTo>
                  <a:cubicBezTo>
                    <a:pt x="2203" y="1"/>
                    <a:pt x="1" y="660"/>
                    <a:pt x="126" y="1079"/>
                  </a:cubicBezTo>
                  <a:cubicBezTo>
                    <a:pt x="177" y="1252"/>
                    <a:pt x="236" y="1356"/>
                    <a:pt x="427" y="1356"/>
                  </a:cubicBezTo>
                  <a:cubicBezTo>
                    <a:pt x="678" y="1356"/>
                    <a:pt x="1156" y="1178"/>
                    <a:pt x="2139" y="744"/>
                  </a:cubicBezTo>
                  <a:lnTo>
                    <a:pt x="2139" y="744"/>
                  </a:lnTo>
                  <a:cubicBezTo>
                    <a:pt x="2070" y="743"/>
                    <a:pt x="1991" y="716"/>
                    <a:pt x="1907" y="638"/>
                  </a:cubicBezTo>
                  <a:cubicBezTo>
                    <a:pt x="1652" y="398"/>
                    <a:pt x="2203" y="1"/>
                    <a:pt x="2203"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5" name="Google Shape;1778;p41">
              <a:extLst>
                <a:ext uri="{FF2B5EF4-FFF2-40B4-BE49-F238E27FC236}">
                  <a16:creationId xmlns:a16="http://schemas.microsoft.com/office/drawing/2014/main" id="{06F6A380-8E0B-46C2-9E4A-61C5DB908239}"/>
                </a:ext>
              </a:extLst>
            </p:cNvPr>
            <p:cNvSpPr/>
            <p:nvPr/>
          </p:nvSpPr>
          <p:spPr>
            <a:xfrm>
              <a:off x="2281275" y="973325"/>
              <a:ext cx="231925" cy="131550"/>
            </a:xfrm>
            <a:custGeom>
              <a:avLst/>
              <a:gdLst/>
              <a:ahLst/>
              <a:cxnLst/>
              <a:rect l="l" t="t" r="r" b="b"/>
              <a:pathLst>
                <a:path w="9277" h="5262" extrusionOk="0">
                  <a:moveTo>
                    <a:pt x="7728" y="0"/>
                  </a:moveTo>
                  <a:cubicBezTo>
                    <a:pt x="7244" y="0"/>
                    <a:pt x="6719" y="194"/>
                    <a:pt x="6316" y="342"/>
                  </a:cubicBezTo>
                  <a:cubicBezTo>
                    <a:pt x="4001" y="1203"/>
                    <a:pt x="1908" y="2596"/>
                    <a:pt x="0" y="4162"/>
                  </a:cubicBezTo>
                  <a:cubicBezTo>
                    <a:pt x="154" y="4476"/>
                    <a:pt x="310" y="4790"/>
                    <a:pt x="466" y="5104"/>
                  </a:cubicBezTo>
                  <a:cubicBezTo>
                    <a:pt x="485" y="5150"/>
                    <a:pt x="514" y="5192"/>
                    <a:pt x="551" y="5225"/>
                  </a:cubicBezTo>
                  <a:cubicBezTo>
                    <a:pt x="591" y="5253"/>
                    <a:pt x="640" y="5262"/>
                    <a:pt x="690" y="5262"/>
                  </a:cubicBezTo>
                  <a:cubicBezTo>
                    <a:pt x="720" y="5262"/>
                    <a:pt x="751" y="5259"/>
                    <a:pt x="780" y="5255"/>
                  </a:cubicBezTo>
                  <a:lnTo>
                    <a:pt x="3876" y="4897"/>
                  </a:lnTo>
                  <a:cubicBezTo>
                    <a:pt x="4779" y="4794"/>
                    <a:pt x="5688" y="4686"/>
                    <a:pt x="6549" y="4403"/>
                  </a:cubicBezTo>
                  <a:cubicBezTo>
                    <a:pt x="7410" y="4120"/>
                    <a:pt x="8233" y="3641"/>
                    <a:pt x="8776" y="2914"/>
                  </a:cubicBezTo>
                  <a:cubicBezTo>
                    <a:pt x="9039" y="2563"/>
                    <a:pt x="9235" y="2148"/>
                    <a:pt x="9255" y="1708"/>
                  </a:cubicBezTo>
                  <a:cubicBezTo>
                    <a:pt x="9277" y="1175"/>
                    <a:pt x="8967" y="696"/>
                    <a:pt x="8587" y="320"/>
                  </a:cubicBezTo>
                  <a:cubicBezTo>
                    <a:pt x="8349" y="84"/>
                    <a:pt x="8047" y="0"/>
                    <a:pt x="7728"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6" name="Google Shape;1779;p41">
              <a:extLst>
                <a:ext uri="{FF2B5EF4-FFF2-40B4-BE49-F238E27FC236}">
                  <a16:creationId xmlns:a16="http://schemas.microsoft.com/office/drawing/2014/main" id="{3BB2841B-4F4B-41FA-9A4A-7B4ED5B4702E}"/>
                </a:ext>
              </a:extLst>
            </p:cNvPr>
            <p:cNvSpPr/>
            <p:nvPr/>
          </p:nvSpPr>
          <p:spPr>
            <a:xfrm>
              <a:off x="2251075" y="904525"/>
              <a:ext cx="41200" cy="31225"/>
            </a:xfrm>
            <a:custGeom>
              <a:avLst/>
              <a:gdLst/>
              <a:ahLst/>
              <a:cxnLst/>
              <a:rect l="l" t="t" r="r" b="b"/>
              <a:pathLst>
                <a:path w="1648" h="1249" extrusionOk="0">
                  <a:moveTo>
                    <a:pt x="1136" y="0"/>
                  </a:moveTo>
                  <a:cubicBezTo>
                    <a:pt x="887" y="0"/>
                    <a:pt x="637" y="13"/>
                    <a:pt x="391" y="42"/>
                  </a:cubicBezTo>
                  <a:cubicBezTo>
                    <a:pt x="369" y="42"/>
                    <a:pt x="347" y="48"/>
                    <a:pt x="330" y="59"/>
                  </a:cubicBezTo>
                  <a:lnTo>
                    <a:pt x="279" y="226"/>
                  </a:lnTo>
                  <a:lnTo>
                    <a:pt x="235" y="365"/>
                  </a:lnTo>
                  <a:lnTo>
                    <a:pt x="165" y="593"/>
                  </a:lnTo>
                  <a:lnTo>
                    <a:pt x="75" y="890"/>
                  </a:lnTo>
                  <a:cubicBezTo>
                    <a:pt x="66" y="900"/>
                    <a:pt x="59" y="914"/>
                    <a:pt x="57" y="927"/>
                  </a:cubicBezTo>
                  <a:cubicBezTo>
                    <a:pt x="55" y="936"/>
                    <a:pt x="53" y="944"/>
                    <a:pt x="55" y="955"/>
                  </a:cubicBezTo>
                  <a:lnTo>
                    <a:pt x="0" y="1124"/>
                  </a:lnTo>
                  <a:cubicBezTo>
                    <a:pt x="44" y="1103"/>
                    <a:pt x="88" y="1078"/>
                    <a:pt x="130" y="1052"/>
                  </a:cubicBezTo>
                  <a:lnTo>
                    <a:pt x="156" y="1070"/>
                  </a:lnTo>
                  <a:lnTo>
                    <a:pt x="402" y="1210"/>
                  </a:lnTo>
                  <a:cubicBezTo>
                    <a:pt x="428" y="1230"/>
                    <a:pt x="459" y="1243"/>
                    <a:pt x="492" y="1247"/>
                  </a:cubicBezTo>
                  <a:cubicBezTo>
                    <a:pt x="498" y="1248"/>
                    <a:pt x="503" y="1248"/>
                    <a:pt x="509" y="1248"/>
                  </a:cubicBezTo>
                  <a:cubicBezTo>
                    <a:pt x="536" y="1248"/>
                    <a:pt x="563" y="1243"/>
                    <a:pt x="589" y="1234"/>
                  </a:cubicBezTo>
                  <a:cubicBezTo>
                    <a:pt x="764" y="1177"/>
                    <a:pt x="933" y="1100"/>
                    <a:pt x="1092" y="1008"/>
                  </a:cubicBezTo>
                  <a:lnTo>
                    <a:pt x="1078" y="993"/>
                  </a:lnTo>
                  <a:lnTo>
                    <a:pt x="1076" y="988"/>
                  </a:lnTo>
                  <a:cubicBezTo>
                    <a:pt x="1188" y="955"/>
                    <a:pt x="1294" y="905"/>
                    <a:pt x="1392" y="839"/>
                  </a:cubicBezTo>
                  <a:cubicBezTo>
                    <a:pt x="1434" y="813"/>
                    <a:pt x="1472" y="777"/>
                    <a:pt x="1502" y="736"/>
                  </a:cubicBezTo>
                  <a:cubicBezTo>
                    <a:pt x="1531" y="692"/>
                    <a:pt x="1537" y="639"/>
                    <a:pt x="1520" y="591"/>
                  </a:cubicBezTo>
                  <a:cubicBezTo>
                    <a:pt x="1515" y="580"/>
                    <a:pt x="1507" y="571"/>
                    <a:pt x="1498" y="567"/>
                  </a:cubicBezTo>
                  <a:cubicBezTo>
                    <a:pt x="1494" y="565"/>
                    <a:pt x="1490" y="564"/>
                    <a:pt x="1485" y="564"/>
                  </a:cubicBezTo>
                  <a:cubicBezTo>
                    <a:pt x="1467" y="564"/>
                    <a:pt x="1449" y="581"/>
                    <a:pt x="1436" y="595"/>
                  </a:cubicBezTo>
                  <a:cubicBezTo>
                    <a:pt x="1318" y="731"/>
                    <a:pt x="1162" y="821"/>
                    <a:pt x="993" y="887"/>
                  </a:cubicBezTo>
                  <a:lnTo>
                    <a:pt x="898" y="771"/>
                  </a:lnTo>
                  <a:cubicBezTo>
                    <a:pt x="1133" y="720"/>
                    <a:pt x="1357" y="626"/>
                    <a:pt x="1555" y="490"/>
                  </a:cubicBezTo>
                  <a:cubicBezTo>
                    <a:pt x="1584" y="472"/>
                    <a:pt x="1610" y="450"/>
                    <a:pt x="1627" y="422"/>
                  </a:cubicBezTo>
                  <a:cubicBezTo>
                    <a:pt x="1647" y="393"/>
                    <a:pt x="1647" y="356"/>
                    <a:pt x="1627" y="327"/>
                  </a:cubicBezTo>
                  <a:cubicBezTo>
                    <a:pt x="1613" y="309"/>
                    <a:pt x="1593" y="302"/>
                    <a:pt x="1571" y="302"/>
                  </a:cubicBezTo>
                  <a:cubicBezTo>
                    <a:pt x="1539" y="302"/>
                    <a:pt x="1503" y="316"/>
                    <a:pt x="1474" y="332"/>
                  </a:cubicBezTo>
                  <a:cubicBezTo>
                    <a:pt x="1250" y="448"/>
                    <a:pt x="1024" y="578"/>
                    <a:pt x="773" y="615"/>
                  </a:cubicBezTo>
                  <a:lnTo>
                    <a:pt x="731" y="562"/>
                  </a:lnTo>
                  <a:cubicBezTo>
                    <a:pt x="716" y="543"/>
                    <a:pt x="705" y="525"/>
                    <a:pt x="690" y="507"/>
                  </a:cubicBezTo>
                  <a:lnTo>
                    <a:pt x="685" y="503"/>
                  </a:lnTo>
                  <a:cubicBezTo>
                    <a:pt x="953" y="472"/>
                    <a:pt x="1210" y="393"/>
                    <a:pt x="1447" y="268"/>
                  </a:cubicBezTo>
                  <a:cubicBezTo>
                    <a:pt x="1498" y="246"/>
                    <a:pt x="1540" y="213"/>
                    <a:pt x="1575" y="171"/>
                  </a:cubicBezTo>
                  <a:cubicBezTo>
                    <a:pt x="1610" y="127"/>
                    <a:pt x="1619" y="70"/>
                    <a:pt x="1595" y="20"/>
                  </a:cubicBezTo>
                  <a:lnTo>
                    <a:pt x="1595" y="20"/>
                  </a:lnTo>
                  <a:cubicBezTo>
                    <a:pt x="1489" y="42"/>
                    <a:pt x="1395" y="101"/>
                    <a:pt x="1298" y="149"/>
                  </a:cubicBezTo>
                  <a:cubicBezTo>
                    <a:pt x="1074" y="259"/>
                    <a:pt x="826" y="308"/>
                    <a:pt x="582" y="369"/>
                  </a:cubicBezTo>
                  <a:cubicBezTo>
                    <a:pt x="560" y="340"/>
                    <a:pt x="536" y="314"/>
                    <a:pt x="512" y="288"/>
                  </a:cubicBezTo>
                  <a:cubicBezTo>
                    <a:pt x="740" y="233"/>
                    <a:pt x="984" y="202"/>
                    <a:pt x="1166" y="59"/>
                  </a:cubicBezTo>
                  <a:cubicBezTo>
                    <a:pt x="1177" y="51"/>
                    <a:pt x="1186" y="40"/>
                    <a:pt x="1188" y="26"/>
                  </a:cubicBezTo>
                  <a:cubicBezTo>
                    <a:pt x="1186" y="4"/>
                    <a:pt x="1157" y="0"/>
                    <a:pt x="1136"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7" name="Google Shape;1780;p41">
              <a:extLst>
                <a:ext uri="{FF2B5EF4-FFF2-40B4-BE49-F238E27FC236}">
                  <a16:creationId xmlns:a16="http://schemas.microsoft.com/office/drawing/2014/main" id="{15C87101-0887-4CCE-B698-2BCB33BE78CC}"/>
                </a:ext>
              </a:extLst>
            </p:cNvPr>
            <p:cNvSpPr/>
            <p:nvPr/>
          </p:nvSpPr>
          <p:spPr>
            <a:xfrm>
              <a:off x="2391625" y="908150"/>
              <a:ext cx="68875" cy="88025"/>
            </a:xfrm>
            <a:custGeom>
              <a:avLst/>
              <a:gdLst/>
              <a:ahLst/>
              <a:cxnLst/>
              <a:rect l="l" t="t" r="r" b="b"/>
              <a:pathLst>
                <a:path w="2755" h="3521" extrusionOk="0">
                  <a:moveTo>
                    <a:pt x="2366" y="0"/>
                  </a:moveTo>
                  <a:cubicBezTo>
                    <a:pt x="2366" y="0"/>
                    <a:pt x="861" y="1594"/>
                    <a:pt x="470" y="2091"/>
                  </a:cubicBezTo>
                  <a:cubicBezTo>
                    <a:pt x="396" y="2187"/>
                    <a:pt x="207" y="2506"/>
                    <a:pt x="183" y="2620"/>
                  </a:cubicBezTo>
                  <a:cubicBezTo>
                    <a:pt x="125" y="2881"/>
                    <a:pt x="0" y="3314"/>
                    <a:pt x="464" y="3463"/>
                  </a:cubicBezTo>
                  <a:cubicBezTo>
                    <a:pt x="536" y="3503"/>
                    <a:pt x="607" y="3520"/>
                    <a:pt x="675" y="3520"/>
                  </a:cubicBezTo>
                  <a:cubicBezTo>
                    <a:pt x="987" y="3520"/>
                    <a:pt x="1250" y="3164"/>
                    <a:pt x="1393" y="2980"/>
                  </a:cubicBezTo>
                  <a:cubicBezTo>
                    <a:pt x="1393" y="2980"/>
                    <a:pt x="2680" y="1004"/>
                    <a:pt x="2754" y="145"/>
                  </a:cubicBezTo>
                  <a:cubicBezTo>
                    <a:pt x="2638" y="64"/>
                    <a:pt x="2504" y="13"/>
                    <a:pt x="2366"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8" name="Google Shape;1781;p41">
              <a:extLst>
                <a:ext uri="{FF2B5EF4-FFF2-40B4-BE49-F238E27FC236}">
                  <a16:creationId xmlns:a16="http://schemas.microsoft.com/office/drawing/2014/main" id="{10836426-E9A5-4062-A3CD-7006E0517F16}"/>
                </a:ext>
              </a:extLst>
            </p:cNvPr>
            <p:cNvSpPr/>
            <p:nvPr/>
          </p:nvSpPr>
          <p:spPr>
            <a:xfrm>
              <a:off x="2184125" y="912150"/>
              <a:ext cx="234050" cy="163000"/>
            </a:xfrm>
            <a:custGeom>
              <a:avLst/>
              <a:gdLst/>
              <a:ahLst/>
              <a:cxnLst/>
              <a:rect l="l" t="t" r="r" b="b"/>
              <a:pathLst>
                <a:path w="9362" h="6520" extrusionOk="0">
                  <a:moveTo>
                    <a:pt x="5593" y="0"/>
                  </a:moveTo>
                  <a:cubicBezTo>
                    <a:pt x="4662" y="0"/>
                    <a:pt x="3734" y="117"/>
                    <a:pt x="2810" y="235"/>
                  </a:cubicBezTo>
                  <a:lnTo>
                    <a:pt x="245" y="1364"/>
                  </a:lnTo>
                  <a:cubicBezTo>
                    <a:pt x="120" y="2063"/>
                    <a:pt x="1" y="2816"/>
                    <a:pt x="306" y="3457"/>
                  </a:cubicBezTo>
                  <a:cubicBezTo>
                    <a:pt x="438" y="3732"/>
                    <a:pt x="638" y="3967"/>
                    <a:pt x="838" y="4197"/>
                  </a:cubicBezTo>
                  <a:cubicBezTo>
                    <a:pt x="1207" y="4628"/>
                    <a:pt x="1578" y="5058"/>
                    <a:pt x="1967" y="5471"/>
                  </a:cubicBezTo>
                  <a:cubicBezTo>
                    <a:pt x="2278" y="5803"/>
                    <a:pt x="2612" y="6130"/>
                    <a:pt x="3021" y="6325"/>
                  </a:cubicBezTo>
                  <a:cubicBezTo>
                    <a:pt x="3302" y="6458"/>
                    <a:pt x="3609" y="6520"/>
                    <a:pt x="3919" y="6520"/>
                  </a:cubicBezTo>
                  <a:cubicBezTo>
                    <a:pt x="4307" y="6520"/>
                    <a:pt x="4698" y="6422"/>
                    <a:pt x="5043" y="6242"/>
                  </a:cubicBezTo>
                  <a:cubicBezTo>
                    <a:pt x="5665" y="5919"/>
                    <a:pt x="6141" y="5357"/>
                    <a:pt x="6445" y="4720"/>
                  </a:cubicBezTo>
                  <a:cubicBezTo>
                    <a:pt x="6636" y="4318"/>
                    <a:pt x="6765" y="3877"/>
                    <a:pt x="7051" y="3536"/>
                  </a:cubicBezTo>
                  <a:cubicBezTo>
                    <a:pt x="7334" y="3194"/>
                    <a:pt x="7753" y="2987"/>
                    <a:pt x="8120" y="2728"/>
                  </a:cubicBezTo>
                  <a:cubicBezTo>
                    <a:pt x="8551" y="2425"/>
                    <a:pt x="8924" y="2045"/>
                    <a:pt x="9216" y="1608"/>
                  </a:cubicBezTo>
                  <a:cubicBezTo>
                    <a:pt x="9284" y="1505"/>
                    <a:pt x="9352" y="1393"/>
                    <a:pt x="9354" y="1270"/>
                  </a:cubicBezTo>
                  <a:cubicBezTo>
                    <a:pt x="9361" y="1022"/>
                    <a:pt x="9126" y="841"/>
                    <a:pt x="8909" y="725"/>
                  </a:cubicBezTo>
                  <a:cubicBezTo>
                    <a:pt x="7993" y="233"/>
                    <a:pt x="6943" y="35"/>
                    <a:pt x="5906" y="5"/>
                  </a:cubicBezTo>
                  <a:cubicBezTo>
                    <a:pt x="5802" y="2"/>
                    <a:pt x="5697" y="0"/>
                    <a:pt x="5593"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9" name="Google Shape;1782;p41">
              <a:extLst>
                <a:ext uri="{FF2B5EF4-FFF2-40B4-BE49-F238E27FC236}">
                  <a16:creationId xmlns:a16="http://schemas.microsoft.com/office/drawing/2014/main" id="{8A10D8B9-4BD5-4AFC-B6AB-CBC6993657CE}"/>
                </a:ext>
              </a:extLst>
            </p:cNvPr>
            <p:cNvSpPr/>
            <p:nvPr/>
          </p:nvSpPr>
          <p:spPr>
            <a:xfrm>
              <a:off x="2187425" y="869950"/>
              <a:ext cx="231950" cy="179525"/>
            </a:xfrm>
            <a:custGeom>
              <a:avLst/>
              <a:gdLst/>
              <a:ahLst/>
              <a:cxnLst/>
              <a:rect l="l" t="t" r="r" b="b"/>
              <a:pathLst>
                <a:path w="9278" h="7181" extrusionOk="0">
                  <a:moveTo>
                    <a:pt x="6325" y="0"/>
                  </a:moveTo>
                  <a:cubicBezTo>
                    <a:pt x="6257" y="0"/>
                    <a:pt x="6189" y="6"/>
                    <a:pt x="6119" y="19"/>
                  </a:cubicBezTo>
                  <a:cubicBezTo>
                    <a:pt x="5408" y="149"/>
                    <a:pt x="4922" y="973"/>
                    <a:pt x="4204" y="973"/>
                  </a:cubicBezTo>
                  <a:cubicBezTo>
                    <a:pt x="4194" y="973"/>
                    <a:pt x="4185" y="973"/>
                    <a:pt x="4176" y="972"/>
                  </a:cubicBezTo>
                  <a:lnTo>
                    <a:pt x="4176" y="972"/>
                  </a:lnTo>
                  <a:lnTo>
                    <a:pt x="4747" y="1010"/>
                  </a:lnTo>
                  <a:lnTo>
                    <a:pt x="4094" y="997"/>
                  </a:lnTo>
                  <a:cubicBezTo>
                    <a:pt x="3890" y="992"/>
                    <a:pt x="3686" y="988"/>
                    <a:pt x="3481" y="988"/>
                  </a:cubicBezTo>
                  <a:cubicBezTo>
                    <a:pt x="3067" y="988"/>
                    <a:pt x="2653" y="1006"/>
                    <a:pt x="2247" y="1084"/>
                  </a:cubicBezTo>
                  <a:cubicBezTo>
                    <a:pt x="1639" y="1199"/>
                    <a:pt x="1042" y="1449"/>
                    <a:pt x="616" y="1897"/>
                  </a:cubicBezTo>
                  <a:cubicBezTo>
                    <a:pt x="229" y="2301"/>
                    <a:pt x="1" y="2892"/>
                    <a:pt x="152" y="3430"/>
                  </a:cubicBezTo>
                  <a:cubicBezTo>
                    <a:pt x="229" y="3704"/>
                    <a:pt x="394" y="3946"/>
                    <a:pt x="559" y="4179"/>
                  </a:cubicBezTo>
                  <a:lnTo>
                    <a:pt x="1463" y="5477"/>
                  </a:lnTo>
                  <a:cubicBezTo>
                    <a:pt x="1821" y="5988"/>
                    <a:pt x="2197" y="6515"/>
                    <a:pt x="2742" y="6814"/>
                  </a:cubicBezTo>
                  <a:cubicBezTo>
                    <a:pt x="3236" y="7084"/>
                    <a:pt x="3815" y="7139"/>
                    <a:pt x="4376" y="7170"/>
                  </a:cubicBezTo>
                  <a:cubicBezTo>
                    <a:pt x="4479" y="7175"/>
                    <a:pt x="4583" y="7180"/>
                    <a:pt x="4686" y="7180"/>
                  </a:cubicBezTo>
                  <a:cubicBezTo>
                    <a:pt x="4871" y="7180"/>
                    <a:pt x="5053" y="7165"/>
                    <a:pt x="5228" y="7108"/>
                  </a:cubicBezTo>
                  <a:cubicBezTo>
                    <a:pt x="5529" y="7010"/>
                    <a:pt x="5781" y="6801"/>
                    <a:pt x="6014" y="6584"/>
                  </a:cubicBezTo>
                  <a:cubicBezTo>
                    <a:pt x="6275" y="6335"/>
                    <a:pt x="6523" y="6070"/>
                    <a:pt x="6692" y="5751"/>
                  </a:cubicBezTo>
                  <a:cubicBezTo>
                    <a:pt x="6919" y="5327"/>
                    <a:pt x="7000" y="4818"/>
                    <a:pt x="7316" y="4455"/>
                  </a:cubicBezTo>
                  <a:cubicBezTo>
                    <a:pt x="7597" y="4135"/>
                    <a:pt x="8019" y="3981"/>
                    <a:pt x="8397" y="3783"/>
                  </a:cubicBezTo>
                  <a:cubicBezTo>
                    <a:pt x="8774" y="3586"/>
                    <a:pt x="9154" y="3285"/>
                    <a:pt x="9211" y="2861"/>
                  </a:cubicBezTo>
                  <a:cubicBezTo>
                    <a:pt x="9277" y="2385"/>
                    <a:pt x="8915" y="1967"/>
                    <a:pt x="8579" y="1622"/>
                  </a:cubicBezTo>
                  <a:cubicBezTo>
                    <a:pt x="8357" y="1394"/>
                    <a:pt x="8133" y="1166"/>
                    <a:pt x="7909" y="935"/>
                  </a:cubicBezTo>
                  <a:cubicBezTo>
                    <a:pt x="7471" y="485"/>
                    <a:pt x="6931" y="0"/>
                    <a:pt x="6325"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0" name="Google Shape;1783;p41">
              <a:extLst>
                <a:ext uri="{FF2B5EF4-FFF2-40B4-BE49-F238E27FC236}">
                  <a16:creationId xmlns:a16="http://schemas.microsoft.com/office/drawing/2014/main" id="{FBA8FC2B-686B-487E-B054-DC887AA586D3}"/>
                </a:ext>
              </a:extLst>
            </p:cNvPr>
            <p:cNvSpPr/>
            <p:nvPr/>
          </p:nvSpPr>
          <p:spPr>
            <a:xfrm>
              <a:off x="2270175" y="922850"/>
              <a:ext cx="55525" cy="63250"/>
            </a:xfrm>
            <a:custGeom>
              <a:avLst/>
              <a:gdLst/>
              <a:ahLst/>
              <a:cxnLst/>
              <a:rect l="l" t="t" r="r" b="b"/>
              <a:pathLst>
                <a:path w="2221" h="2530" extrusionOk="0">
                  <a:moveTo>
                    <a:pt x="299" y="1"/>
                  </a:moveTo>
                  <a:lnTo>
                    <a:pt x="339" y="86"/>
                  </a:lnTo>
                  <a:cubicBezTo>
                    <a:pt x="260" y="113"/>
                    <a:pt x="176" y="141"/>
                    <a:pt x="110" y="196"/>
                  </a:cubicBezTo>
                  <a:cubicBezTo>
                    <a:pt x="44" y="251"/>
                    <a:pt x="0" y="339"/>
                    <a:pt x="25" y="422"/>
                  </a:cubicBezTo>
                  <a:cubicBezTo>
                    <a:pt x="49" y="503"/>
                    <a:pt x="128" y="554"/>
                    <a:pt x="189" y="613"/>
                  </a:cubicBezTo>
                  <a:cubicBezTo>
                    <a:pt x="426" y="846"/>
                    <a:pt x="393" y="1248"/>
                    <a:pt x="587" y="1520"/>
                  </a:cubicBezTo>
                  <a:cubicBezTo>
                    <a:pt x="749" y="1749"/>
                    <a:pt x="1039" y="1841"/>
                    <a:pt x="1281" y="1986"/>
                  </a:cubicBezTo>
                  <a:cubicBezTo>
                    <a:pt x="1402" y="2058"/>
                    <a:pt x="1514" y="2148"/>
                    <a:pt x="1610" y="2249"/>
                  </a:cubicBezTo>
                  <a:cubicBezTo>
                    <a:pt x="1698" y="2339"/>
                    <a:pt x="1777" y="2441"/>
                    <a:pt x="1889" y="2498"/>
                  </a:cubicBezTo>
                  <a:cubicBezTo>
                    <a:pt x="1931" y="2519"/>
                    <a:pt x="1980" y="2530"/>
                    <a:pt x="2029" y="2530"/>
                  </a:cubicBezTo>
                  <a:cubicBezTo>
                    <a:pt x="2107" y="2530"/>
                    <a:pt x="2183" y="2500"/>
                    <a:pt x="2221" y="2434"/>
                  </a:cubicBezTo>
                  <a:cubicBezTo>
                    <a:pt x="1542" y="1650"/>
                    <a:pt x="903" y="840"/>
                    <a:pt x="299" y="1"/>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1" name="Google Shape;1784;p41">
              <a:extLst>
                <a:ext uri="{FF2B5EF4-FFF2-40B4-BE49-F238E27FC236}">
                  <a16:creationId xmlns:a16="http://schemas.microsoft.com/office/drawing/2014/main" id="{FB1D2DCF-ED65-41AD-A592-61054D06853A}"/>
                </a:ext>
              </a:extLst>
            </p:cNvPr>
            <p:cNvSpPr/>
            <p:nvPr/>
          </p:nvSpPr>
          <p:spPr>
            <a:xfrm>
              <a:off x="2348625" y="840975"/>
              <a:ext cx="167150" cy="92725"/>
            </a:xfrm>
            <a:custGeom>
              <a:avLst/>
              <a:gdLst/>
              <a:ahLst/>
              <a:cxnLst/>
              <a:rect l="l" t="t" r="r" b="b"/>
              <a:pathLst>
                <a:path w="6686" h="3709" extrusionOk="0">
                  <a:moveTo>
                    <a:pt x="6322" y="0"/>
                  </a:moveTo>
                  <a:cubicBezTo>
                    <a:pt x="6163" y="0"/>
                    <a:pt x="6015" y="78"/>
                    <a:pt x="5875" y="153"/>
                  </a:cubicBezTo>
                  <a:cubicBezTo>
                    <a:pt x="3978" y="1172"/>
                    <a:pt x="2015" y="2061"/>
                    <a:pt x="1" y="2821"/>
                  </a:cubicBezTo>
                  <a:lnTo>
                    <a:pt x="638" y="3708"/>
                  </a:lnTo>
                  <a:cubicBezTo>
                    <a:pt x="1433" y="2957"/>
                    <a:pt x="2537" y="2650"/>
                    <a:pt x="3504" y="2131"/>
                  </a:cubicBezTo>
                  <a:cubicBezTo>
                    <a:pt x="4575" y="1558"/>
                    <a:pt x="5506" y="708"/>
                    <a:pt x="6657" y="320"/>
                  </a:cubicBezTo>
                  <a:cubicBezTo>
                    <a:pt x="6686" y="155"/>
                    <a:pt x="6515" y="12"/>
                    <a:pt x="6348" y="1"/>
                  </a:cubicBezTo>
                  <a:cubicBezTo>
                    <a:pt x="6339" y="1"/>
                    <a:pt x="6331" y="0"/>
                    <a:pt x="6322" y="0"/>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2" name="Google Shape;1785;p41">
              <a:extLst>
                <a:ext uri="{FF2B5EF4-FFF2-40B4-BE49-F238E27FC236}">
                  <a16:creationId xmlns:a16="http://schemas.microsoft.com/office/drawing/2014/main" id="{D5BEFF28-1961-4E08-B27F-602ED16DD5EB}"/>
                </a:ext>
              </a:extLst>
            </p:cNvPr>
            <p:cNvSpPr/>
            <p:nvPr/>
          </p:nvSpPr>
          <p:spPr>
            <a:xfrm>
              <a:off x="2480500" y="837825"/>
              <a:ext cx="37600" cy="25925"/>
            </a:xfrm>
            <a:custGeom>
              <a:avLst/>
              <a:gdLst/>
              <a:ahLst/>
              <a:cxnLst/>
              <a:rect l="l" t="t" r="r" b="b"/>
              <a:pathLst>
                <a:path w="1504" h="1037" extrusionOk="0">
                  <a:moveTo>
                    <a:pt x="1098" y="0"/>
                  </a:moveTo>
                  <a:cubicBezTo>
                    <a:pt x="1018" y="0"/>
                    <a:pt x="937" y="24"/>
                    <a:pt x="860" y="46"/>
                  </a:cubicBezTo>
                  <a:lnTo>
                    <a:pt x="1" y="307"/>
                  </a:lnTo>
                  <a:cubicBezTo>
                    <a:pt x="98" y="538"/>
                    <a:pt x="284" y="718"/>
                    <a:pt x="469" y="891"/>
                  </a:cubicBezTo>
                  <a:cubicBezTo>
                    <a:pt x="506" y="927"/>
                    <a:pt x="546" y="962"/>
                    <a:pt x="587" y="995"/>
                  </a:cubicBezTo>
                  <a:lnTo>
                    <a:pt x="607" y="1036"/>
                  </a:lnTo>
                  <a:cubicBezTo>
                    <a:pt x="792" y="922"/>
                    <a:pt x="1027" y="911"/>
                    <a:pt x="1213" y="801"/>
                  </a:cubicBezTo>
                  <a:cubicBezTo>
                    <a:pt x="1341" y="724"/>
                    <a:pt x="1439" y="604"/>
                    <a:pt x="1490" y="463"/>
                  </a:cubicBezTo>
                  <a:cubicBezTo>
                    <a:pt x="1499" y="437"/>
                    <a:pt x="1503" y="410"/>
                    <a:pt x="1503" y="382"/>
                  </a:cubicBezTo>
                  <a:cubicBezTo>
                    <a:pt x="1496" y="360"/>
                    <a:pt x="1490" y="338"/>
                    <a:pt x="1477" y="318"/>
                  </a:cubicBezTo>
                  <a:cubicBezTo>
                    <a:pt x="1413" y="197"/>
                    <a:pt x="1338" y="66"/>
                    <a:pt x="1211" y="19"/>
                  </a:cubicBezTo>
                  <a:cubicBezTo>
                    <a:pt x="1174" y="6"/>
                    <a:pt x="1137" y="0"/>
                    <a:pt x="1098" y="0"/>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3" name="Google Shape;1786;p41">
              <a:extLst>
                <a:ext uri="{FF2B5EF4-FFF2-40B4-BE49-F238E27FC236}">
                  <a16:creationId xmlns:a16="http://schemas.microsoft.com/office/drawing/2014/main" id="{0DBEE9C1-BDA5-4E94-8CF4-7A27D41D712C}"/>
                </a:ext>
              </a:extLst>
            </p:cNvPr>
            <p:cNvSpPr/>
            <p:nvPr/>
          </p:nvSpPr>
          <p:spPr>
            <a:xfrm>
              <a:off x="2321650" y="911475"/>
              <a:ext cx="45225" cy="33600"/>
            </a:xfrm>
            <a:custGeom>
              <a:avLst/>
              <a:gdLst/>
              <a:ahLst/>
              <a:cxnLst/>
              <a:rect l="l" t="t" r="r" b="b"/>
              <a:pathLst>
                <a:path w="1809" h="1344" extrusionOk="0">
                  <a:moveTo>
                    <a:pt x="1031" y="1"/>
                  </a:moveTo>
                  <a:cubicBezTo>
                    <a:pt x="699" y="1"/>
                    <a:pt x="385" y="181"/>
                    <a:pt x="151" y="420"/>
                  </a:cubicBezTo>
                  <a:cubicBezTo>
                    <a:pt x="111" y="456"/>
                    <a:pt x="80" y="499"/>
                    <a:pt x="56" y="546"/>
                  </a:cubicBezTo>
                  <a:cubicBezTo>
                    <a:pt x="28" y="614"/>
                    <a:pt x="52" y="693"/>
                    <a:pt x="43" y="770"/>
                  </a:cubicBezTo>
                  <a:cubicBezTo>
                    <a:pt x="0" y="1227"/>
                    <a:pt x="535" y="1343"/>
                    <a:pt x="862" y="1343"/>
                  </a:cubicBezTo>
                  <a:cubicBezTo>
                    <a:pt x="919" y="1343"/>
                    <a:pt x="969" y="1340"/>
                    <a:pt x="1009" y="1334"/>
                  </a:cubicBezTo>
                  <a:cubicBezTo>
                    <a:pt x="1249" y="1297"/>
                    <a:pt x="1471" y="1189"/>
                    <a:pt x="1646" y="1022"/>
                  </a:cubicBezTo>
                  <a:cubicBezTo>
                    <a:pt x="1701" y="972"/>
                    <a:pt x="1745" y="912"/>
                    <a:pt x="1776" y="844"/>
                  </a:cubicBezTo>
                  <a:cubicBezTo>
                    <a:pt x="1802" y="772"/>
                    <a:pt x="1809" y="695"/>
                    <a:pt x="1798" y="620"/>
                  </a:cubicBezTo>
                  <a:cubicBezTo>
                    <a:pt x="1750" y="269"/>
                    <a:pt x="1403" y="14"/>
                    <a:pt x="1060" y="1"/>
                  </a:cubicBezTo>
                  <a:cubicBezTo>
                    <a:pt x="1050" y="1"/>
                    <a:pt x="1041" y="1"/>
                    <a:pt x="1031"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4" name="Google Shape;1787;p41">
              <a:extLst>
                <a:ext uri="{FF2B5EF4-FFF2-40B4-BE49-F238E27FC236}">
                  <a16:creationId xmlns:a16="http://schemas.microsoft.com/office/drawing/2014/main" id="{CED23535-8D98-4F23-A335-E9565230A201}"/>
                </a:ext>
              </a:extLst>
            </p:cNvPr>
            <p:cNvSpPr/>
            <p:nvPr/>
          </p:nvSpPr>
          <p:spPr>
            <a:xfrm>
              <a:off x="2285875" y="846400"/>
              <a:ext cx="207150" cy="96800"/>
            </a:xfrm>
            <a:custGeom>
              <a:avLst/>
              <a:gdLst/>
              <a:ahLst/>
              <a:cxnLst/>
              <a:rect l="l" t="t" r="r" b="b"/>
              <a:pathLst>
                <a:path w="8286" h="3872" extrusionOk="0">
                  <a:moveTo>
                    <a:pt x="8258" y="1"/>
                  </a:moveTo>
                  <a:cubicBezTo>
                    <a:pt x="8255" y="1"/>
                    <a:pt x="8252" y="1"/>
                    <a:pt x="8249" y="4"/>
                  </a:cubicBezTo>
                  <a:cubicBezTo>
                    <a:pt x="6901" y="865"/>
                    <a:pt x="5480" y="1583"/>
                    <a:pt x="4008" y="2206"/>
                  </a:cubicBezTo>
                  <a:cubicBezTo>
                    <a:pt x="2941" y="2659"/>
                    <a:pt x="1867" y="3092"/>
                    <a:pt x="793" y="3524"/>
                  </a:cubicBezTo>
                  <a:cubicBezTo>
                    <a:pt x="536" y="3627"/>
                    <a:pt x="279" y="3731"/>
                    <a:pt x="20" y="3834"/>
                  </a:cubicBezTo>
                  <a:cubicBezTo>
                    <a:pt x="1" y="3842"/>
                    <a:pt x="7" y="3870"/>
                    <a:pt x="24" y="3870"/>
                  </a:cubicBezTo>
                  <a:cubicBezTo>
                    <a:pt x="27" y="3870"/>
                    <a:pt x="29" y="3870"/>
                    <a:pt x="31" y="3869"/>
                  </a:cubicBezTo>
                  <a:lnTo>
                    <a:pt x="31" y="3871"/>
                  </a:lnTo>
                  <a:cubicBezTo>
                    <a:pt x="732" y="3592"/>
                    <a:pt x="1432" y="3309"/>
                    <a:pt x="2131" y="3023"/>
                  </a:cubicBezTo>
                  <a:cubicBezTo>
                    <a:pt x="3330" y="2534"/>
                    <a:pt x="4540" y="2055"/>
                    <a:pt x="5702" y="1482"/>
                  </a:cubicBezTo>
                  <a:cubicBezTo>
                    <a:pt x="6585" y="1049"/>
                    <a:pt x="7441" y="566"/>
                    <a:pt x="8267" y="34"/>
                  </a:cubicBezTo>
                  <a:cubicBezTo>
                    <a:pt x="8285" y="24"/>
                    <a:pt x="8273" y="1"/>
                    <a:pt x="8258"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5" name="Google Shape;1788;p41">
              <a:extLst>
                <a:ext uri="{FF2B5EF4-FFF2-40B4-BE49-F238E27FC236}">
                  <a16:creationId xmlns:a16="http://schemas.microsoft.com/office/drawing/2014/main" id="{4600C715-7DC3-4B84-8D61-9C94E8C017C2}"/>
                </a:ext>
              </a:extLst>
            </p:cNvPr>
            <p:cNvSpPr/>
            <p:nvPr/>
          </p:nvSpPr>
          <p:spPr>
            <a:xfrm>
              <a:off x="2296050" y="852175"/>
              <a:ext cx="202750" cy="108800"/>
            </a:xfrm>
            <a:custGeom>
              <a:avLst/>
              <a:gdLst/>
              <a:ahLst/>
              <a:cxnLst/>
              <a:rect l="l" t="t" r="r" b="b"/>
              <a:pathLst>
                <a:path w="8110" h="4352" extrusionOk="0">
                  <a:moveTo>
                    <a:pt x="8081" y="1"/>
                  </a:moveTo>
                  <a:cubicBezTo>
                    <a:pt x="8079" y="1"/>
                    <a:pt x="8076" y="2"/>
                    <a:pt x="8073" y="3"/>
                  </a:cubicBezTo>
                  <a:cubicBezTo>
                    <a:pt x="6019" y="1200"/>
                    <a:pt x="3922" y="2316"/>
                    <a:pt x="1818" y="3418"/>
                  </a:cubicBezTo>
                  <a:cubicBezTo>
                    <a:pt x="1225" y="3728"/>
                    <a:pt x="626" y="4031"/>
                    <a:pt x="20" y="4317"/>
                  </a:cubicBezTo>
                  <a:cubicBezTo>
                    <a:pt x="1" y="4326"/>
                    <a:pt x="13" y="4352"/>
                    <a:pt x="30" y="4352"/>
                  </a:cubicBezTo>
                  <a:cubicBezTo>
                    <a:pt x="33" y="4352"/>
                    <a:pt x="36" y="4351"/>
                    <a:pt x="39" y="4350"/>
                  </a:cubicBezTo>
                  <a:cubicBezTo>
                    <a:pt x="1111" y="3844"/>
                    <a:pt x="2154" y="3284"/>
                    <a:pt x="3197" y="2729"/>
                  </a:cubicBezTo>
                  <a:cubicBezTo>
                    <a:pt x="4245" y="2169"/>
                    <a:pt x="5297" y="1615"/>
                    <a:pt x="6338" y="1036"/>
                  </a:cubicBezTo>
                  <a:cubicBezTo>
                    <a:pt x="6924" y="708"/>
                    <a:pt x="7511" y="374"/>
                    <a:pt x="8090" y="36"/>
                  </a:cubicBezTo>
                  <a:cubicBezTo>
                    <a:pt x="8109" y="25"/>
                    <a:pt x="8098" y="1"/>
                    <a:pt x="8081"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6" name="Google Shape;1789;p41">
              <a:extLst>
                <a:ext uri="{FF2B5EF4-FFF2-40B4-BE49-F238E27FC236}">
                  <a16:creationId xmlns:a16="http://schemas.microsoft.com/office/drawing/2014/main" id="{1E977153-08F8-47D1-A264-E98309942045}"/>
                </a:ext>
              </a:extLst>
            </p:cNvPr>
            <p:cNvSpPr/>
            <p:nvPr/>
          </p:nvSpPr>
          <p:spPr>
            <a:xfrm>
              <a:off x="2291775" y="903425"/>
              <a:ext cx="104675" cy="52175"/>
            </a:xfrm>
            <a:custGeom>
              <a:avLst/>
              <a:gdLst/>
              <a:ahLst/>
              <a:cxnLst/>
              <a:rect l="l" t="t" r="r" b="b"/>
              <a:pathLst>
                <a:path w="4187" h="2087" extrusionOk="0">
                  <a:moveTo>
                    <a:pt x="4159" y="0"/>
                  </a:moveTo>
                  <a:cubicBezTo>
                    <a:pt x="4156" y="0"/>
                    <a:pt x="4153" y="1"/>
                    <a:pt x="4150" y="2"/>
                  </a:cubicBezTo>
                  <a:lnTo>
                    <a:pt x="19" y="2051"/>
                  </a:lnTo>
                  <a:cubicBezTo>
                    <a:pt x="0" y="2061"/>
                    <a:pt x="11" y="2086"/>
                    <a:pt x="28" y="2086"/>
                  </a:cubicBezTo>
                  <a:cubicBezTo>
                    <a:pt x="31" y="2086"/>
                    <a:pt x="34" y="2086"/>
                    <a:pt x="37" y="2084"/>
                  </a:cubicBezTo>
                  <a:lnTo>
                    <a:pt x="4168" y="33"/>
                  </a:lnTo>
                  <a:cubicBezTo>
                    <a:pt x="4187" y="26"/>
                    <a:pt x="4176" y="0"/>
                    <a:pt x="4159"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7" name="Google Shape;1790;p41">
              <a:extLst>
                <a:ext uri="{FF2B5EF4-FFF2-40B4-BE49-F238E27FC236}">
                  <a16:creationId xmlns:a16="http://schemas.microsoft.com/office/drawing/2014/main" id="{2F952529-43D8-4A9D-9744-477B730C32BB}"/>
                </a:ext>
              </a:extLst>
            </p:cNvPr>
            <p:cNvSpPr/>
            <p:nvPr/>
          </p:nvSpPr>
          <p:spPr>
            <a:xfrm>
              <a:off x="2398275" y="851425"/>
              <a:ext cx="102600" cy="50875"/>
            </a:xfrm>
            <a:custGeom>
              <a:avLst/>
              <a:gdLst/>
              <a:ahLst/>
              <a:cxnLst/>
              <a:rect l="l" t="t" r="r" b="b"/>
              <a:pathLst>
                <a:path w="4104" h="2035" extrusionOk="0">
                  <a:moveTo>
                    <a:pt x="4076" y="0"/>
                  </a:moveTo>
                  <a:cubicBezTo>
                    <a:pt x="4073" y="0"/>
                    <a:pt x="4070" y="1"/>
                    <a:pt x="4067" y="3"/>
                  </a:cubicBezTo>
                  <a:cubicBezTo>
                    <a:pt x="3057" y="475"/>
                    <a:pt x="2053" y="960"/>
                    <a:pt x="1056" y="1459"/>
                  </a:cubicBezTo>
                  <a:cubicBezTo>
                    <a:pt x="707" y="1634"/>
                    <a:pt x="360" y="1812"/>
                    <a:pt x="18" y="1999"/>
                  </a:cubicBezTo>
                  <a:cubicBezTo>
                    <a:pt x="1" y="2008"/>
                    <a:pt x="11" y="2034"/>
                    <a:pt x="29" y="2034"/>
                  </a:cubicBezTo>
                  <a:cubicBezTo>
                    <a:pt x="31" y="2034"/>
                    <a:pt x="34" y="2033"/>
                    <a:pt x="37" y="2032"/>
                  </a:cubicBezTo>
                  <a:cubicBezTo>
                    <a:pt x="1245" y="1375"/>
                    <a:pt x="2493" y="787"/>
                    <a:pt x="3736" y="198"/>
                  </a:cubicBezTo>
                  <a:cubicBezTo>
                    <a:pt x="3852" y="143"/>
                    <a:pt x="3969" y="88"/>
                    <a:pt x="4085" y="33"/>
                  </a:cubicBezTo>
                  <a:cubicBezTo>
                    <a:pt x="4104" y="26"/>
                    <a:pt x="4093" y="0"/>
                    <a:pt x="4076"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8" name="Google Shape;1791;p41">
              <a:extLst>
                <a:ext uri="{FF2B5EF4-FFF2-40B4-BE49-F238E27FC236}">
                  <a16:creationId xmlns:a16="http://schemas.microsoft.com/office/drawing/2014/main" id="{F7A5C557-0D46-471A-A235-F6976967E489}"/>
                </a:ext>
              </a:extLst>
            </p:cNvPr>
            <p:cNvSpPr/>
            <p:nvPr/>
          </p:nvSpPr>
          <p:spPr>
            <a:xfrm>
              <a:off x="2289500" y="844600"/>
              <a:ext cx="208300" cy="105100"/>
            </a:xfrm>
            <a:custGeom>
              <a:avLst/>
              <a:gdLst/>
              <a:ahLst/>
              <a:cxnLst/>
              <a:rect l="l" t="t" r="r" b="b"/>
              <a:pathLst>
                <a:path w="8332" h="4204" extrusionOk="0">
                  <a:moveTo>
                    <a:pt x="8305" y="0"/>
                  </a:moveTo>
                  <a:cubicBezTo>
                    <a:pt x="8302" y="0"/>
                    <a:pt x="8299" y="1"/>
                    <a:pt x="8295" y="3"/>
                  </a:cubicBezTo>
                  <a:cubicBezTo>
                    <a:pt x="7402" y="631"/>
                    <a:pt x="6457" y="1187"/>
                    <a:pt x="5473" y="1664"/>
                  </a:cubicBezTo>
                  <a:cubicBezTo>
                    <a:pt x="5089" y="1850"/>
                    <a:pt x="4700" y="2028"/>
                    <a:pt x="4312" y="2206"/>
                  </a:cubicBezTo>
                  <a:cubicBezTo>
                    <a:pt x="3723" y="2478"/>
                    <a:pt x="3132" y="2748"/>
                    <a:pt x="2541" y="3019"/>
                  </a:cubicBezTo>
                  <a:lnTo>
                    <a:pt x="879" y="3781"/>
                  </a:lnTo>
                  <a:lnTo>
                    <a:pt x="310" y="4040"/>
                  </a:lnTo>
                  <a:lnTo>
                    <a:pt x="128" y="4121"/>
                  </a:lnTo>
                  <a:cubicBezTo>
                    <a:pt x="95" y="4132"/>
                    <a:pt x="62" y="4147"/>
                    <a:pt x="33" y="4165"/>
                  </a:cubicBezTo>
                  <a:cubicBezTo>
                    <a:pt x="29" y="4167"/>
                    <a:pt x="25" y="4167"/>
                    <a:pt x="20" y="4169"/>
                  </a:cubicBezTo>
                  <a:cubicBezTo>
                    <a:pt x="1" y="4179"/>
                    <a:pt x="14" y="4204"/>
                    <a:pt x="32" y="4204"/>
                  </a:cubicBezTo>
                  <a:cubicBezTo>
                    <a:pt x="35" y="4204"/>
                    <a:pt x="37" y="4203"/>
                    <a:pt x="40" y="4202"/>
                  </a:cubicBezTo>
                  <a:lnTo>
                    <a:pt x="38" y="4202"/>
                  </a:lnTo>
                  <a:lnTo>
                    <a:pt x="732" y="3886"/>
                  </a:lnTo>
                  <a:lnTo>
                    <a:pt x="2333" y="3155"/>
                  </a:lnTo>
                  <a:cubicBezTo>
                    <a:pt x="2932" y="2880"/>
                    <a:pt x="3530" y="2606"/>
                    <a:pt x="4129" y="2331"/>
                  </a:cubicBezTo>
                  <a:cubicBezTo>
                    <a:pt x="4555" y="2136"/>
                    <a:pt x="4981" y="1940"/>
                    <a:pt x="5405" y="1738"/>
                  </a:cubicBezTo>
                  <a:cubicBezTo>
                    <a:pt x="6290" y="1317"/>
                    <a:pt x="7142" y="829"/>
                    <a:pt x="7957" y="282"/>
                  </a:cubicBezTo>
                  <a:cubicBezTo>
                    <a:pt x="8078" y="201"/>
                    <a:pt x="8197" y="120"/>
                    <a:pt x="8315" y="36"/>
                  </a:cubicBezTo>
                  <a:cubicBezTo>
                    <a:pt x="8332" y="25"/>
                    <a:pt x="8320" y="0"/>
                    <a:pt x="8305"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9" name="Google Shape;1792;p41">
              <a:extLst>
                <a:ext uri="{FF2B5EF4-FFF2-40B4-BE49-F238E27FC236}">
                  <a16:creationId xmlns:a16="http://schemas.microsoft.com/office/drawing/2014/main" id="{FAC86819-3038-455B-A158-DA40275EA2EC}"/>
                </a:ext>
              </a:extLst>
            </p:cNvPr>
            <p:cNvSpPr/>
            <p:nvPr/>
          </p:nvSpPr>
          <p:spPr>
            <a:xfrm>
              <a:off x="2283850" y="846300"/>
              <a:ext cx="210325" cy="93125"/>
            </a:xfrm>
            <a:custGeom>
              <a:avLst/>
              <a:gdLst/>
              <a:ahLst/>
              <a:cxnLst/>
              <a:rect l="l" t="t" r="r" b="b"/>
              <a:pathLst>
                <a:path w="8413" h="3725" extrusionOk="0">
                  <a:moveTo>
                    <a:pt x="8387" y="0"/>
                  </a:moveTo>
                  <a:cubicBezTo>
                    <a:pt x="8383" y="0"/>
                    <a:pt x="8380" y="1"/>
                    <a:pt x="8376" y="3"/>
                  </a:cubicBezTo>
                  <a:cubicBezTo>
                    <a:pt x="7357" y="592"/>
                    <a:pt x="6301" y="1110"/>
                    <a:pt x="5227" y="1587"/>
                  </a:cubicBezTo>
                  <a:cubicBezTo>
                    <a:pt x="4142" y="2070"/>
                    <a:pt x="3040" y="2509"/>
                    <a:pt x="1933" y="2942"/>
                  </a:cubicBezTo>
                  <a:cubicBezTo>
                    <a:pt x="1296" y="3192"/>
                    <a:pt x="657" y="3440"/>
                    <a:pt x="20" y="3686"/>
                  </a:cubicBezTo>
                  <a:cubicBezTo>
                    <a:pt x="0" y="3694"/>
                    <a:pt x="7" y="3725"/>
                    <a:pt x="24" y="3725"/>
                  </a:cubicBezTo>
                  <a:cubicBezTo>
                    <a:pt x="27" y="3725"/>
                    <a:pt x="29" y="3725"/>
                    <a:pt x="31" y="3724"/>
                  </a:cubicBezTo>
                  <a:cubicBezTo>
                    <a:pt x="1153" y="3287"/>
                    <a:pt x="2280" y="2854"/>
                    <a:pt x="3398" y="2402"/>
                  </a:cubicBezTo>
                  <a:cubicBezTo>
                    <a:pt x="4483" y="1962"/>
                    <a:pt x="5561" y="1499"/>
                    <a:pt x="6613" y="983"/>
                  </a:cubicBezTo>
                  <a:cubicBezTo>
                    <a:pt x="7217" y="686"/>
                    <a:pt x="7812" y="372"/>
                    <a:pt x="8396" y="36"/>
                  </a:cubicBezTo>
                  <a:cubicBezTo>
                    <a:pt x="8413" y="25"/>
                    <a:pt x="8403" y="0"/>
                    <a:pt x="8387"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0" name="Google Shape;1793;p41">
              <a:extLst>
                <a:ext uri="{FF2B5EF4-FFF2-40B4-BE49-F238E27FC236}">
                  <a16:creationId xmlns:a16="http://schemas.microsoft.com/office/drawing/2014/main" id="{F23C0E37-AEC4-4093-B50C-DC3E33628E24}"/>
                </a:ext>
              </a:extLst>
            </p:cNvPr>
            <p:cNvSpPr/>
            <p:nvPr/>
          </p:nvSpPr>
          <p:spPr>
            <a:xfrm>
              <a:off x="2279125" y="935175"/>
              <a:ext cx="24275" cy="29525"/>
            </a:xfrm>
            <a:custGeom>
              <a:avLst/>
              <a:gdLst/>
              <a:ahLst/>
              <a:cxnLst/>
              <a:rect l="l" t="t" r="r" b="b"/>
              <a:pathLst>
                <a:path w="971" h="1181" extrusionOk="0">
                  <a:moveTo>
                    <a:pt x="91" y="1"/>
                  </a:moveTo>
                  <a:cubicBezTo>
                    <a:pt x="69" y="1"/>
                    <a:pt x="48" y="9"/>
                    <a:pt x="33" y="26"/>
                  </a:cubicBezTo>
                  <a:lnTo>
                    <a:pt x="0" y="57"/>
                  </a:lnTo>
                  <a:cubicBezTo>
                    <a:pt x="323" y="342"/>
                    <a:pt x="479" y="770"/>
                    <a:pt x="758" y="1098"/>
                  </a:cubicBezTo>
                  <a:cubicBezTo>
                    <a:pt x="789" y="1133"/>
                    <a:pt x="824" y="1170"/>
                    <a:pt x="870" y="1179"/>
                  </a:cubicBezTo>
                  <a:cubicBezTo>
                    <a:pt x="875" y="1180"/>
                    <a:pt x="879" y="1180"/>
                    <a:pt x="884" y="1180"/>
                  </a:cubicBezTo>
                  <a:cubicBezTo>
                    <a:pt x="926" y="1180"/>
                    <a:pt x="971" y="1146"/>
                    <a:pt x="967" y="1106"/>
                  </a:cubicBezTo>
                  <a:cubicBezTo>
                    <a:pt x="962" y="1087"/>
                    <a:pt x="951" y="1067"/>
                    <a:pt x="938" y="1054"/>
                  </a:cubicBezTo>
                  <a:cubicBezTo>
                    <a:pt x="692" y="729"/>
                    <a:pt x="446" y="406"/>
                    <a:pt x="200" y="81"/>
                  </a:cubicBezTo>
                  <a:cubicBezTo>
                    <a:pt x="180" y="52"/>
                    <a:pt x="156" y="28"/>
                    <a:pt x="128" y="10"/>
                  </a:cubicBezTo>
                  <a:cubicBezTo>
                    <a:pt x="116" y="4"/>
                    <a:pt x="103" y="1"/>
                    <a:pt x="91"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1" name="Google Shape;1794;p41">
              <a:extLst>
                <a:ext uri="{FF2B5EF4-FFF2-40B4-BE49-F238E27FC236}">
                  <a16:creationId xmlns:a16="http://schemas.microsoft.com/office/drawing/2014/main" id="{C41654E5-CB18-4204-AC7F-25708CBBC420}"/>
                </a:ext>
              </a:extLst>
            </p:cNvPr>
            <p:cNvSpPr/>
            <p:nvPr/>
          </p:nvSpPr>
          <p:spPr>
            <a:xfrm>
              <a:off x="2485575" y="841275"/>
              <a:ext cx="21150" cy="8425"/>
            </a:xfrm>
            <a:custGeom>
              <a:avLst/>
              <a:gdLst/>
              <a:ahLst/>
              <a:cxnLst/>
              <a:rect l="l" t="t" r="r" b="b"/>
              <a:pathLst>
                <a:path w="846" h="337" extrusionOk="0">
                  <a:moveTo>
                    <a:pt x="827" y="0"/>
                  </a:moveTo>
                  <a:cubicBezTo>
                    <a:pt x="824" y="0"/>
                    <a:pt x="822" y="1"/>
                    <a:pt x="819" y="2"/>
                  </a:cubicBezTo>
                  <a:cubicBezTo>
                    <a:pt x="781" y="31"/>
                    <a:pt x="741" y="58"/>
                    <a:pt x="700" y="83"/>
                  </a:cubicBezTo>
                  <a:lnTo>
                    <a:pt x="700" y="83"/>
                  </a:lnTo>
                  <a:lnTo>
                    <a:pt x="140" y="260"/>
                  </a:lnTo>
                  <a:lnTo>
                    <a:pt x="140" y="260"/>
                  </a:lnTo>
                  <a:cubicBezTo>
                    <a:pt x="139" y="261"/>
                    <a:pt x="138" y="261"/>
                    <a:pt x="136" y="261"/>
                  </a:cubicBezTo>
                  <a:cubicBezTo>
                    <a:pt x="135" y="262"/>
                    <a:pt x="134" y="262"/>
                    <a:pt x="133" y="263"/>
                  </a:cubicBezTo>
                  <a:lnTo>
                    <a:pt x="133" y="263"/>
                  </a:lnTo>
                  <a:lnTo>
                    <a:pt x="20" y="299"/>
                  </a:lnTo>
                  <a:cubicBezTo>
                    <a:pt x="1" y="305"/>
                    <a:pt x="2" y="336"/>
                    <a:pt x="22" y="336"/>
                  </a:cubicBezTo>
                  <a:cubicBezTo>
                    <a:pt x="23" y="336"/>
                    <a:pt x="23" y="336"/>
                    <a:pt x="24" y="336"/>
                  </a:cubicBezTo>
                  <a:cubicBezTo>
                    <a:pt x="26" y="336"/>
                    <a:pt x="28" y="336"/>
                    <a:pt x="31" y="336"/>
                  </a:cubicBezTo>
                  <a:lnTo>
                    <a:pt x="31" y="336"/>
                  </a:lnTo>
                  <a:lnTo>
                    <a:pt x="31" y="336"/>
                  </a:lnTo>
                  <a:lnTo>
                    <a:pt x="33" y="335"/>
                  </a:lnTo>
                  <a:lnTo>
                    <a:pt x="33" y="335"/>
                  </a:lnTo>
                  <a:cubicBezTo>
                    <a:pt x="257" y="317"/>
                    <a:pt x="475" y="252"/>
                    <a:pt x="670" y="143"/>
                  </a:cubicBezTo>
                  <a:lnTo>
                    <a:pt x="670" y="143"/>
                  </a:lnTo>
                  <a:cubicBezTo>
                    <a:pt x="702" y="131"/>
                    <a:pt x="734" y="118"/>
                    <a:pt x="766" y="105"/>
                  </a:cubicBezTo>
                  <a:cubicBezTo>
                    <a:pt x="806" y="88"/>
                    <a:pt x="845" y="66"/>
                    <a:pt x="845" y="20"/>
                  </a:cubicBezTo>
                  <a:cubicBezTo>
                    <a:pt x="845" y="8"/>
                    <a:pt x="836" y="0"/>
                    <a:pt x="827"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2" name="Google Shape;1795;p41">
              <a:extLst>
                <a:ext uri="{FF2B5EF4-FFF2-40B4-BE49-F238E27FC236}">
                  <a16:creationId xmlns:a16="http://schemas.microsoft.com/office/drawing/2014/main" id="{81509C2E-357C-4657-A43E-53F30240532B}"/>
                </a:ext>
              </a:extLst>
            </p:cNvPr>
            <p:cNvSpPr/>
            <p:nvPr/>
          </p:nvSpPr>
          <p:spPr>
            <a:xfrm>
              <a:off x="2493600" y="847250"/>
              <a:ext cx="21000" cy="9100"/>
            </a:xfrm>
            <a:custGeom>
              <a:avLst/>
              <a:gdLst/>
              <a:ahLst/>
              <a:cxnLst/>
              <a:rect l="l" t="t" r="r" b="b"/>
              <a:pathLst>
                <a:path w="840" h="364" extrusionOk="0">
                  <a:moveTo>
                    <a:pt x="812" y="0"/>
                  </a:moveTo>
                  <a:cubicBezTo>
                    <a:pt x="811" y="0"/>
                    <a:pt x="809" y="0"/>
                    <a:pt x="808" y="0"/>
                  </a:cubicBezTo>
                  <a:cubicBezTo>
                    <a:pt x="662" y="45"/>
                    <a:pt x="519" y="93"/>
                    <a:pt x="378" y="148"/>
                  </a:cubicBezTo>
                  <a:lnTo>
                    <a:pt x="378" y="148"/>
                  </a:lnTo>
                  <a:cubicBezTo>
                    <a:pt x="282" y="172"/>
                    <a:pt x="186" y="199"/>
                    <a:pt x="92" y="229"/>
                  </a:cubicBezTo>
                  <a:cubicBezTo>
                    <a:pt x="72" y="235"/>
                    <a:pt x="77" y="265"/>
                    <a:pt x="95" y="265"/>
                  </a:cubicBezTo>
                  <a:cubicBezTo>
                    <a:pt x="97" y="265"/>
                    <a:pt x="99" y="265"/>
                    <a:pt x="101" y="264"/>
                  </a:cubicBezTo>
                  <a:cubicBezTo>
                    <a:pt x="115" y="260"/>
                    <a:pt x="128" y="255"/>
                    <a:pt x="142" y="251"/>
                  </a:cubicBezTo>
                  <a:lnTo>
                    <a:pt x="142" y="251"/>
                  </a:lnTo>
                  <a:cubicBezTo>
                    <a:pt x="141" y="255"/>
                    <a:pt x="142" y="260"/>
                    <a:pt x="144" y="265"/>
                  </a:cubicBezTo>
                  <a:lnTo>
                    <a:pt x="144" y="265"/>
                  </a:lnTo>
                  <a:cubicBezTo>
                    <a:pt x="101" y="284"/>
                    <a:pt x="58" y="304"/>
                    <a:pt x="17" y="328"/>
                  </a:cubicBezTo>
                  <a:cubicBezTo>
                    <a:pt x="1" y="338"/>
                    <a:pt x="9" y="363"/>
                    <a:pt x="28" y="363"/>
                  </a:cubicBezTo>
                  <a:cubicBezTo>
                    <a:pt x="29" y="363"/>
                    <a:pt x="31" y="363"/>
                    <a:pt x="33" y="363"/>
                  </a:cubicBezTo>
                  <a:cubicBezTo>
                    <a:pt x="278" y="288"/>
                    <a:pt x="520" y="203"/>
                    <a:pt x="757" y="106"/>
                  </a:cubicBezTo>
                  <a:cubicBezTo>
                    <a:pt x="779" y="100"/>
                    <a:pt x="772" y="73"/>
                    <a:pt x="755" y="71"/>
                  </a:cubicBezTo>
                  <a:lnTo>
                    <a:pt x="755" y="71"/>
                  </a:lnTo>
                  <a:cubicBezTo>
                    <a:pt x="777" y="60"/>
                    <a:pt x="799" y="48"/>
                    <a:pt x="821" y="36"/>
                  </a:cubicBezTo>
                  <a:cubicBezTo>
                    <a:pt x="839" y="25"/>
                    <a:pt x="829" y="0"/>
                    <a:pt x="812"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3" name="Google Shape;1796;p41">
              <a:extLst>
                <a:ext uri="{FF2B5EF4-FFF2-40B4-BE49-F238E27FC236}">
                  <a16:creationId xmlns:a16="http://schemas.microsoft.com/office/drawing/2014/main" id="{ACFF84B9-BB32-447E-9862-B7084152E814}"/>
                </a:ext>
              </a:extLst>
            </p:cNvPr>
            <p:cNvSpPr/>
            <p:nvPr/>
          </p:nvSpPr>
          <p:spPr>
            <a:xfrm>
              <a:off x="2166125" y="877525"/>
              <a:ext cx="148925" cy="56725"/>
            </a:xfrm>
            <a:custGeom>
              <a:avLst/>
              <a:gdLst/>
              <a:ahLst/>
              <a:cxnLst/>
              <a:rect l="l" t="t" r="r" b="b"/>
              <a:pathLst>
                <a:path w="5957" h="2269" extrusionOk="0">
                  <a:moveTo>
                    <a:pt x="1510" y="1"/>
                  </a:moveTo>
                  <a:cubicBezTo>
                    <a:pt x="1239" y="1"/>
                    <a:pt x="970" y="42"/>
                    <a:pt x="717" y="138"/>
                  </a:cubicBezTo>
                  <a:cubicBezTo>
                    <a:pt x="361" y="274"/>
                    <a:pt x="16" y="568"/>
                    <a:pt x="9" y="944"/>
                  </a:cubicBezTo>
                  <a:cubicBezTo>
                    <a:pt x="1" y="1394"/>
                    <a:pt x="464" y="1708"/>
                    <a:pt x="897" y="1857"/>
                  </a:cubicBezTo>
                  <a:cubicBezTo>
                    <a:pt x="1448" y="2046"/>
                    <a:pt x="2034" y="2112"/>
                    <a:pt x="2614" y="2176"/>
                  </a:cubicBezTo>
                  <a:cubicBezTo>
                    <a:pt x="3310" y="2255"/>
                    <a:pt x="5107" y="2268"/>
                    <a:pt x="5755" y="2268"/>
                  </a:cubicBezTo>
                  <a:cubicBezTo>
                    <a:pt x="5827" y="2215"/>
                    <a:pt x="5895" y="2156"/>
                    <a:pt x="5957" y="2090"/>
                  </a:cubicBezTo>
                  <a:lnTo>
                    <a:pt x="5906" y="1847"/>
                  </a:lnTo>
                  <a:lnTo>
                    <a:pt x="3864" y="786"/>
                  </a:lnTo>
                  <a:cubicBezTo>
                    <a:pt x="3376" y="529"/>
                    <a:pt x="2884" y="270"/>
                    <a:pt x="2353" y="123"/>
                  </a:cubicBezTo>
                  <a:cubicBezTo>
                    <a:pt x="2080" y="46"/>
                    <a:pt x="1794" y="1"/>
                    <a:pt x="1510"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4" name="Google Shape;1797;p41">
              <a:extLst>
                <a:ext uri="{FF2B5EF4-FFF2-40B4-BE49-F238E27FC236}">
                  <a16:creationId xmlns:a16="http://schemas.microsoft.com/office/drawing/2014/main" id="{D5F34D6A-6C69-4996-9AA8-2025683E59FE}"/>
                </a:ext>
              </a:extLst>
            </p:cNvPr>
            <p:cNvSpPr/>
            <p:nvPr/>
          </p:nvSpPr>
          <p:spPr>
            <a:xfrm>
              <a:off x="2458375" y="873725"/>
              <a:ext cx="15950" cy="34100"/>
            </a:xfrm>
            <a:custGeom>
              <a:avLst/>
              <a:gdLst/>
              <a:ahLst/>
              <a:cxnLst/>
              <a:rect l="l" t="t" r="r" b="b"/>
              <a:pathLst>
                <a:path w="638" h="1364" extrusionOk="0">
                  <a:moveTo>
                    <a:pt x="71" y="1"/>
                  </a:moveTo>
                  <a:cubicBezTo>
                    <a:pt x="56" y="1"/>
                    <a:pt x="42" y="3"/>
                    <a:pt x="27" y="7"/>
                  </a:cubicBezTo>
                  <a:cubicBezTo>
                    <a:pt x="1" y="72"/>
                    <a:pt x="58" y="143"/>
                    <a:pt x="117" y="180"/>
                  </a:cubicBezTo>
                  <a:cubicBezTo>
                    <a:pt x="177" y="217"/>
                    <a:pt x="249" y="244"/>
                    <a:pt x="282" y="307"/>
                  </a:cubicBezTo>
                  <a:cubicBezTo>
                    <a:pt x="317" y="373"/>
                    <a:pt x="295" y="455"/>
                    <a:pt x="273" y="527"/>
                  </a:cubicBezTo>
                  <a:lnTo>
                    <a:pt x="108" y="1054"/>
                  </a:lnTo>
                  <a:lnTo>
                    <a:pt x="155" y="1364"/>
                  </a:lnTo>
                  <a:cubicBezTo>
                    <a:pt x="275" y="1054"/>
                    <a:pt x="423" y="755"/>
                    <a:pt x="594" y="470"/>
                  </a:cubicBezTo>
                  <a:cubicBezTo>
                    <a:pt x="616" y="435"/>
                    <a:pt x="638" y="395"/>
                    <a:pt x="631" y="354"/>
                  </a:cubicBezTo>
                  <a:cubicBezTo>
                    <a:pt x="625" y="301"/>
                    <a:pt x="574" y="268"/>
                    <a:pt x="530" y="239"/>
                  </a:cubicBezTo>
                  <a:cubicBezTo>
                    <a:pt x="438" y="182"/>
                    <a:pt x="348" y="127"/>
                    <a:pt x="256" y="70"/>
                  </a:cubicBezTo>
                  <a:cubicBezTo>
                    <a:pt x="198" y="36"/>
                    <a:pt x="135" y="1"/>
                    <a:pt x="71"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5" name="Google Shape;1798;p41">
              <a:extLst>
                <a:ext uri="{FF2B5EF4-FFF2-40B4-BE49-F238E27FC236}">
                  <a16:creationId xmlns:a16="http://schemas.microsoft.com/office/drawing/2014/main" id="{51C2649B-C906-41E6-AA22-514303EE920F}"/>
                </a:ext>
              </a:extLst>
            </p:cNvPr>
            <p:cNvSpPr/>
            <p:nvPr/>
          </p:nvSpPr>
          <p:spPr>
            <a:xfrm>
              <a:off x="2443550" y="883875"/>
              <a:ext cx="14750" cy="34600"/>
            </a:xfrm>
            <a:custGeom>
              <a:avLst/>
              <a:gdLst/>
              <a:ahLst/>
              <a:cxnLst/>
              <a:rect l="l" t="t" r="r" b="b"/>
              <a:pathLst>
                <a:path w="590" h="1384" extrusionOk="0">
                  <a:moveTo>
                    <a:pt x="34" y="1"/>
                  </a:moveTo>
                  <a:cubicBezTo>
                    <a:pt x="24" y="1"/>
                    <a:pt x="14" y="4"/>
                    <a:pt x="7" y="13"/>
                  </a:cubicBezTo>
                  <a:cubicBezTo>
                    <a:pt x="1" y="90"/>
                    <a:pt x="71" y="154"/>
                    <a:pt x="141" y="189"/>
                  </a:cubicBezTo>
                  <a:cubicBezTo>
                    <a:pt x="212" y="227"/>
                    <a:pt x="293" y="255"/>
                    <a:pt x="332" y="321"/>
                  </a:cubicBezTo>
                  <a:cubicBezTo>
                    <a:pt x="394" y="420"/>
                    <a:pt x="343" y="545"/>
                    <a:pt x="291" y="648"/>
                  </a:cubicBezTo>
                  <a:cubicBezTo>
                    <a:pt x="273" y="688"/>
                    <a:pt x="249" y="725"/>
                    <a:pt x="218" y="758"/>
                  </a:cubicBezTo>
                  <a:cubicBezTo>
                    <a:pt x="174" y="804"/>
                    <a:pt x="104" y="828"/>
                    <a:pt x="80" y="890"/>
                  </a:cubicBezTo>
                  <a:cubicBezTo>
                    <a:pt x="51" y="956"/>
                    <a:pt x="95" y="1030"/>
                    <a:pt x="144" y="1085"/>
                  </a:cubicBezTo>
                  <a:cubicBezTo>
                    <a:pt x="185" y="1131"/>
                    <a:pt x="231" y="1171"/>
                    <a:pt x="282" y="1208"/>
                  </a:cubicBezTo>
                  <a:lnTo>
                    <a:pt x="284" y="1384"/>
                  </a:lnTo>
                  <a:cubicBezTo>
                    <a:pt x="348" y="1017"/>
                    <a:pt x="589" y="675"/>
                    <a:pt x="539" y="306"/>
                  </a:cubicBezTo>
                  <a:cubicBezTo>
                    <a:pt x="539" y="275"/>
                    <a:pt x="528" y="244"/>
                    <a:pt x="508" y="220"/>
                  </a:cubicBezTo>
                  <a:cubicBezTo>
                    <a:pt x="493" y="207"/>
                    <a:pt x="475" y="194"/>
                    <a:pt x="455" y="187"/>
                  </a:cubicBezTo>
                  <a:lnTo>
                    <a:pt x="80" y="13"/>
                  </a:lnTo>
                  <a:cubicBezTo>
                    <a:pt x="66" y="7"/>
                    <a:pt x="49" y="1"/>
                    <a:pt x="34"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6" name="Google Shape;1799;p41">
              <a:extLst>
                <a:ext uri="{FF2B5EF4-FFF2-40B4-BE49-F238E27FC236}">
                  <a16:creationId xmlns:a16="http://schemas.microsoft.com/office/drawing/2014/main" id="{0C1C74DE-A070-438D-9EC8-CB37A1154BCE}"/>
                </a:ext>
              </a:extLst>
            </p:cNvPr>
            <p:cNvSpPr/>
            <p:nvPr/>
          </p:nvSpPr>
          <p:spPr>
            <a:xfrm>
              <a:off x="2445875" y="866750"/>
              <a:ext cx="16275" cy="50975"/>
            </a:xfrm>
            <a:custGeom>
              <a:avLst/>
              <a:gdLst/>
              <a:ahLst/>
              <a:cxnLst/>
              <a:rect l="l" t="t" r="r" b="b"/>
              <a:pathLst>
                <a:path w="651" h="2039" extrusionOk="0">
                  <a:moveTo>
                    <a:pt x="46" y="1"/>
                  </a:moveTo>
                  <a:cubicBezTo>
                    <a:pt x="31" y="1"/>
                    <a:pt x="15" y="3"/>
                    <a:pt x="0" y="9"/>
                  </a:cubicBezTo>
                  <a:cubicBezTo>
                    <a:pt x="33" y="220"/>
                    <a:pt x="154" y="409"/>
                    <a:pt x="330" y="529"/>
                  </a:cubicBezTo>
                  <a:cubicBezTo>
                    <a:pt x="373" y="558"/>
                    <a:pt x="420" y="586"/>
                    <a:pt x="446" y="630"/>
                  </a:cubicBezTo>
                  <a:cubicBezTo>
                    <a:pt x="466" y="677"/>
                    <a:pt x="470" y="727"/>
                    <a:pt x="464" y="778"/>
                  </a:cubicBezTo>
                  <a:cubicBezTo>
                    <a:pt x="444" y="1100"/>
                    <a:pt x="393" y="1421"/>
                    <a:pt x="316" y="1737"/>
                  </a:cubicBezTo>
                  <a:lnTo>
                    <a:pt x="424" y="2038"/>
                  </a:lnTo>
                  <a:cubicBezTo>
                    <a:pt x="536" y="1647"/>
                    <a:pt x="611" y="1248"/>
                    <a:pt x="641" y="843"/>
                  </a:cubicBezTo>
                  <a:cubicBezTo>
                    <a:pt x="648" y="758"/>
                    <a:pt x="650" y="663"/>
                    <a:pt x="615" y="589"/>
                  </a:cubicBezTo>
                  <a:cubicBezTo>
                    <a:pt x="578" y="514"/>
                    <a:pt x="507" y="461"/>
                    <a:pt x="444" y="406"/>
                  </a:cubicBezTo>
                  <a:cubicBezTo>
                    <a:pt x="362" y="334"/>
                    <a:pt x="292" y="250"/>
                    <a:pt x="233" y="160"/>
                  </a:cubicBezTo>
                  <a:cubicBezTo>
                    <a:pt x="209" y="114"/>
                    <a:pt x="178" y="75"/>
                    <a:pt x="141" y="40"/>
                  </a:cubicBezTo>
                  <a:cubicBezTo>
                    <a:pt x="115" y="14"/>
                    <a:pt x="81" y="1"/>
                    <a:pt x="46"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7" name="Google Shape;1800;p41">
              <a:extLst>
                <a:ext uri="{FF2B5EF4-FFF2-40B4-BE49-F238E27FC236}">
                  <a16:creationId xmlns:a16="http://schemas.microsoft.com/office/drawing/2014/main" id="{CD2BB6CD-190C-47DC-BFA9-47AB8F7984A0}"/>
                </a:ext>
              </a:extLst>
            </p:cNvPr>
            <p:cNvSpPr/>
            <p:nvPr/>
          </p:nvSpPr>
          <p:spPr>
            <a:xfrm>
              <a:off x="2448950" y="885775"/>
              <a:ext cx="23350" cy="32700"/>
            </a:xfrm>
            <a:custGeom>
              <a:avLst/>
              <a:gdLst/>
              <a:ahLst/>
              <a:cxnLst/>
              <a:rect l="l" t="t" r="r" b="b"/>
              <a:pathLst>
                <a:path w="934" h="1308" extrusionOk="0">
                  <a:moveTo>
                    <a:pt x="504" y="1"/>
                  </a:moveTo>
                  <a:cubicBezTo>
                    <a:pt x="476" y="1"/>
                    <a:pt x="449" y="5"/>
                    <a:pt x="424" y="19"/>
                  </a:cubicBezTo>
                  <a:cubicBezTo>
                    <a:pt x="380" y="45"/>
                    <a:pt x="347" y="85"/>
                    <a:pt x="325" y="131"/>
                  </a:cubicBezTo>
                  <a:cubicBezTo>
                    <a:pt x="138" y="467"/>
                    <a:pt x="55" y="851"/>
                    <a:pt x="4" y="1233"/>
                  </a:cubicBezTo>
                  <a:cubicBezTo>
                    <a:pt x="0" y="1262"/>
                    <a:pt x="0" y="1293"/>
                    <a:pt x="24" y="1308"/>
                  </a:cubicBezTo>
                  <a:lnTo>
                    <a:pt x="468" y="1101"/>
                  </a:lnTo>
                  <a:cubicBezTo>
                    <a:pt x="593" y="746"/>
                    <a:pt x="749" y="401"/>
                    <a:pt x="933" y="74"/>
                  </a:cubicBezTo>
                  <a:lnTo>
                    <a:pt x="600" y="12"/>
                  </a:lnTo>
                  <a:cubicBezTo>
                    <a:pt x="568" y="6"/>
                    <a:pt x="536" y="1"/>
                    <a:pt x="504"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8" name="Google Shape;1801;p41">
              <a:extLst>
                <a:ext uri="{FF2B5EF4-FFF2-40B4-BE49-F238E27FC236}">
                  <a16:creationId xmlns:a16="http://schemas.microsoft.com/office/drawing/2014/main" id="{850C614F-8365-41A0-8557-357429EACAD4}"/>
                </a:ext>
              </a:extLst>
            </p:cNvPr>
            <p:cNvSpPr/>
            <p:nvPr/>
          </p:nvSpPr>
          <p:spPr>
            <a:xfrm>
              <a:off x="2281800" y="806725"/>
              <a:ext cx="40725" cy="32250"/>
            </a:xfrm>
            <a:custGeom>
              <a:avLst/>
              <a:gdLst/>
              <a:ahLst/>
              <a:cxnLst/>
              <a:rect l="l" t="t" r="r" b="b"/>
              <a:pathLst>
                <a:path w="1629" h="1290" extrusionOk="0">
                  <a:moveTo>
                    <a:pt x="508" y="1"/>
                  </a:moveTo>
                  <a:lnTo>
                    <a:pt x="491" y="47"/>
                  </a:lnTo>
                  <a:lnTo>
                    <a:pt x="473" y="91"/>
                  </a:lnTo>
                  <a:lnTo>
                    <a:pt x="1" y="1290"/>
                  </a:lnTo>
                  <a:lnTo>
                    <a:pt x="1529" y="941"/>
                  </a:lnTo>
                  <a:cubicBezTo>
                    <a:pt x="1527" y="921"/>
                    <a:pt x="1540" y="822"/>
                    <a:pt x="1558" y="701"/>
                  </a:cubicBezTo>
                  <a:cubicBezTo>
                    <a:pt x="1569" y="611"/>
                    <a:pt x="1584" y="512"/>
                    <a:pt x="1598" y="427"/>
                  </a:cubicBezTo>
                  <a:cubicBezTo>
                    <a:pt x="1615" y="313"/>
                    <a:pt x="1628" y="223"/>
                    <a:pt x="1628" y="223"/>
                  </a:cubicBezTo>
                  <a:lnTo>
                    <a:pt x="508" y="1"/>
                  </a:ln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9" name="Google Shape;1802;p41">
              <a:extLst>
                <a:ext uri="{FF2B5EF4-FFF2-40B4-BE49-F238E27FC236}">
                  <a16:creationId xmlns:a16="http://schemas.microsoft.com/office/drawing/2014/main" id="{E69FB550-68DC-42CA-BDFF-86663D4F5C4B}"/>
                </a:ext>
              </a:extLst>
            </p:cNvPr>
            <p:cNvSpPr/>
            <p:nvPr/>
          </p:nvSpPr>
          <p:spPr>
            <a:xfrm>
              <a:off x="2293350" y="807950"/>
              <a:ext cx="28400" cy="16325"/>
            </a:xfrm>
            <a:custGeom>
              <a:avLst/>
              <a:gdLst/>
              <a:ahLst/>
              <a:cxnLst/>
              <a:rect l="l" t="t" r="r" b="b"/>
              <a:pathLst>
                <a:path w="1136" h="653" extrusionOk="0">
                  <a:moveTo>
                    <a:pt x="31" y="0"/>
                  </a:moveTo>
                  <a:cubicBezTo>
                    <a:pt x="7" y="0"/>
                    <a:pt x="0" y="15"/>
                    <a:pt x="11" y="42"/>
                  </a:cubicBezTo>
                  <a:cubicBezTo>
                    <a:pt x="57" y="165"/>
                    <a:pt x="428" y="507"/>
                    <a:pt x="1096" y="652"/>
                  </a:cubicBezTo>
                  <a:cubicBezTo>
                    <a:pt x="1109" y="562"/>
                    <a:pt x="1125" y="463"/>
                    <a:pt x="1136" y="378"/>
                  </a:cubicBezTo>
                  <a:cubicBezTo>
                    <a:pt x="934" y="373"/>
                    <a:pt x="475" y="253"/>
                    <a:pt x="130" y="40"/>
                  </a:cubicBezTo>
                  <a:cubicBezTo>
                    <a:pt x="99" y="20"/>
                    <a:pt x="66" y="4"/>
                    <a:pt x="31"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0" name="Google Shape;1803;p41">
              <a:extLst>
                <a:ext uri="{FF2B5EF4-FFF2-40B4-BE49-F238E27FC236}">
                  <a16:creationId xmlns:a16="http://schemas.microsoft.com/office/drawing/2014/main" id="{0A162094-649A-4AA3-8C39-85B89BAADF62}"/>
                </a:ext>
              </a:extLst>
            </p:cNvPr>
            <p:cNvSpPr/>
            <p:nvPr/>
          </p:nvSpPr>
          <p:spPr>
            <a:xfrm>
              <a:off x="2272375" y="712850"/>
              <a:ext cx="90175" cy="103975"/>
            </a:xfrm>
            <a:custGeom>
              <a:avLst/>
              <a:gdLst/>
              <a:ahLst/>
              <a:cxnLst/>
              <a:rect l="l" t="t" r="r" b="b"/>
              <a:pathLst>
                <a:path w="3607" h="4159" extrusionOk="0">
                  <a:moveTo>
                    <a:pt x="1728" y="1"/>
                  </a:moveTo>
                  <a:cubicBezTo>
                    <a:pt x="1139" y="1"/>
                    <a:pt x="574" y="399"/>
                    <a:pt x="301" y="931"/>
                  </a:cubicBezTo>
                  <a:cubicBezTo>
                    <a:pt x="0" y="1518"/>
                    <a:pt x="13" y="2227"/>
                    <a:pt x="202" y="2857"/>
                  </a:cubicBezTo>
                  <a:cubicBezTo>
                    <a:pt x="369" y="3409"/>
                    <a:pt x="699" y="3844"/>
                    <a:pt x="1259" y="3971"/>
                  </a:cubicBezTo>
                  <a:cubicBezTo>
                    <a:pt x="1588" y="4100"/>
                    <a:pt x="1855" y="4158"/>
                    <a:pt x="2074" y="4158"/>
                  </a:cubicBezTo>
                  <a:cubicBezTo>
                    <a:pt x="3164" y="4158"/>
                    <a:pt x="3041" y="2713"/>
                    <a:pt x="3400" y="1500"/>
                  </a:cubicBezTo>
                  <a:cubicBezTo>
                    <a:pt x="3606" y="1076"/>
                    <a:pt x="3303" y="835"/>
                    <a:pt x="3042" y="615"/>
                  </a:cubicBezTo>
                  <a:cubicBezTo>
                    <a:pt x="2710" y="336"/>
                    <a:pt x="2339" y="75"/>
                    <a:pt x="1909" y="13"/>
                  </a:cubicBezTo>
                  <a:cubicBezTo>
                    <a:pt x="1849" y="5"/>
                    <a:pt x="1788" y="1"/>
                    <a:pt x="1728"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1" name="Google Shape;1804;p41">
              <a:extLst>
                <a:ext uri="{FF2B5EF4-FFF2-40B4-BE49-F238E27FC236}">
                  <a16:creationId xmlns:a16="http://schemas.microsoft.com/office/drawing/2014/main" id="{E50F20DD-9E22-4D4F-BEA2-CFA2E103009E}"/>
                </a:ext>
              </a:extLst>
            </p:cNvPr>
            <p:cNvSpPr/>
            <p:nvPr/>
          </p:nvSpPr>
          <p:spPr>
            <a:xfrm>
              <a:off x="2323425" y="773325"/>
              <a:ext cx="17375" cy="23225"/>
            </a:xfrm>
            <a:custGeom>
              <a:avLst/>
              <a:gdLst/>
              <a:ahLst/>
              <a:cxnLst/>
              <a:rect l="l" t="t" r="r" b="b"/>
              <a:pathLst>
                <a:path w="695" h="929" extrusionOk="0">
                  <a:moveTo>
                    <a:pt x="559" y="0"/>
                  </a:moveTo>
                  <a:cubicBezTo>
                    <a:pt x="548" y="0"/>
                    <a:pt x="537" y="5"/>
                    <a:pt x="528" y="17"/>
                  </a:cubicBezTo>
                  <a:cubicBezTo>
                    <a:pt x="488" y="72"/>
                    <a:pt x="460" y="135"/>
                    <a:pt x="442" y="201"/>
                  </a:cubicBezTo>
                  <a:cubicBezTo>
                    <a:pt x="425" y="263"/>
                    <a:pt x="416" y="329"/>
                    <a:pt x="418" y="392"/>
                  </a:cubicBezTo>
                  <a:cubicBezTo>
                    <a:pt x="422" y="505"/>
                    <a:pt x="453" y="614"/>
                    <a:pt x="509" y="710"/>
                  </a:cubicBezTo>
                  <a:lnTo>
                    <a:pt x="509" y="710"/>
                  </a:lnTo>
                  <a:cubicBezTo>
                    <a:pt x="497" y="715"/>
                    <a:pt x="484" y="719"/>
                    <a:pt x="471" y="722"/>
                  </a:cubicBezTo>
                  <a:cubicBezTo>
                    <a:pt x="427" y="735"/>
                    <a:pt x="378" y="742"/>
                    <a:pt x="332" y="744"/>
                  </a:cubicBezTo>
                  <a:cubicBezTo>
                    <a:pt x="312" y="745"/>
                    <a:pt x="293" y="745"/>
                    <a:pt x="273" y="745"/>
                  </a:cubicBezTo>
                  <a:cubicBezTo>
                    <a:pt x="245" y="745"/>
                    <a:pt x="218" y="744"/>
                    <a:pt x="190" y="742"/>
                  </a:cubicBezTo>
                  <a:cubicBezTo>
                    <a:pt x="180" y="741"/>
                    <a:pt x="170" y="740"/>
                    <a:pt x="160" y="740"/>
                  </a:cubicBezTo>
                  <a:cubicBezTo>
                    <a:pt x="117" y="740"/>
                    <a:pt x="75" y="748"/>
                    <a:pt x="36" y="768"/>
                  </a:cubicBezTo>
                  <a:cubicBezTo>
                    <a:pt x="1" y="783"/>
                    <a:pt x="3" y="832"/>
                    <a:pt x="25" y="856"/>
                  </a:cubicBezTo>
                  <a:cubicBezTo>
                    <a:pt x="75" y="911"/>
                    <a:pt x="148" y="929"/>
                    <a:pt x="224" y="929"/>
                  </a:cubicBezTo>
                  <a:cubicBezTo>
                    <a:pt x="289" y="929"/>
                    <a:pt x="356" y="916"/>
                    <a:pt x="411" y="904"/>
                  </a:cubicBezTo>
                  <a:cubicBezTo>
                    <a:pt x="471" y="891"/>
                    <a:pt x="528" y="873"/>
                    <a:pt x="583" y="847"/>
                  </a:cubicBezTo>
                  <a:cubicBezTo>
                    <a:pt x="631" y="821"/>
                    <a:pt x="695" y="761"/>
                    <a:pt x="677" y="700"/>
                  </a:cubicBezTo>
                  <a:cubicBezTo>
                    <a:pt x="664" y="669"/>
                    <a:pt x="649" y="643"/>
                    <a:pt x="629" y="619"/>
                  </a:cubicBezTo>
                  <a:cubicBezTo>
                    <a:pt x="618" y="599"/>
                    <a:pt x="607" y="577"/>
                    <a:pt x="598" y="557"/>
                  </a:cubicBezTo>
                  <a:cubicBezTo>
                    <a:pt x="578" y="504"/>
                    <a:pt x="565" y="447"/>
                    <a:pt x="561" y="392"/>
                  </a:cubicBezTo>
                  <a:cubicBezTo>
                    <a:pt x="558" y="340"/>
                    <a:pt x="561" y="287"/>
                    <a:pt x="572" y="236"/>
                  </a:cubicBezTo>
                  <a:cubicBezTo>
                    <a:pt x="583" y="177"/>
                    <a:pt x="618" y="113"/>
                    <a:pt x="613" y="52"/>
                  </a:cubicBezTo>
                  <a:cubicBezTo>
                    <a:pt x="612" y="25"/>
                    <a:pt x="585" y="0"/>
                    <a:pt x="559"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2" name="Google Shape;1805;p41">
              <a:extLst>
                <a:ext uri="{FF2B5EF4-FFF2-40B4-BE49-F238E27FC236}">
                  <a16:creationId xmlns:a16="http://schemas.microsoft.com/office/drawing/2014/main" id="{054D9E1A-059E-42F3-9E8C-2D47EDEAF1A1}"/>
                </a:ext>
              </a:extLst>
            </p:cNvPr>
            <p:cNvSpPr/>
            <p:nvPr/>
          </p:nvSpPr>
          <p:spPr>
            <a:xfrm>
              <a:off x="2319575" y="775550"/>
              <a:ext cx="6575" cy="5075"/>
            </a:xfrm>
            <a:custGeom>
              <a:avLst/>
              <a:gdLst/>
              <a:ahLst/>
              <a:cxnLst/>
              <a:rect l="l" t="t" r="r" b="b"/>
              <a:pathLst>
                <a:path w="263" h="203" extrusionOk="0">
                  <a:moveTo>
                    <a:pt x="131" y="0"/>
                  </a:moveTo>
                  <a:cubicBezTo>
                    <a:pt x="1" y="0"/>
                    <a:pt x="1" y="202"/>
                    <a:pt x="131" y="202"/>
                  </a:cubicBezTo>
                  <a:cubicBezTo>
                    <a:pt x="262" y="202"/>
                    <a:pt x="262" y="0"/>
                    <a:pt x="13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3" name="Google Shape;1806;p41">
              <a:extLst>
                <a:ext uri="{FF2B5EF4-FFF2-40B4-BE49-F238E27FC236}">
                  <a16:creationId xmlns:a16="http://schemas.microsoft.com/office/drawing/2014/main" id="{64A65080-AC24-4A75-A146-BAB305EBC59D}"/>
                </a:ext>
              </a:extLst>
            </p:cNvPr>
            <p:cNvSpPr/>
            <p:nvPr/>
          </p:nvSpPr>
          <p:spPr>
            <a:xfrm>
              <a:off x="2340900" y="776800"/>
              <a:ext cx="7150" cy="5575"/>
            </a:xfrm>
            <a:custGeom>
              <a:avLst/>
              <a:gdLst/>
              <a:ahLst/>
              <a:cxnLst/>
              <a:rect l="l" t="t" r="r" b="b"/>
              <a:pathLst>
                <a:path w="286" h="223" extrusionOk="0">
                  <a:moveTo>
                    <a:pt x="143" y="1"/>
                  </a:moveTo>
                  <a:cubicBezTo>
                    <a:pt x="0" y="1"/>
                    <a:pt x="0" y="223"/>
                    <a:pt x="143" y="223"/>
                  </a:cubicBezTo>
                  <a:cubicBezTo>
                    <a:pt x="286" y="223"/>
                    <a:pt x="286" y="1"/>
                    <a:pt x="143"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4" name="Google Shape;1807;p41">
              <a:extLst>
                <a:ext uri="{FF2B5EF4-FFF2-40B4-BE49-F238E27FC236}">
                  <a16:creationId xmlns:a16="http://schemas.microsoft.com/office/drawing/2014/main" id="{BC904AF1-113B-4841-B320-5207E81A9051}"/>
                </a:ext>
              </a:extLst>
            </p:cNvPr>
            <p:cNvSpPr/>
            <p:nvPr/>
          </p:nvSpPr>
          <p:spPr>
            <a:xfrm>
              <a:off x="2314250" y="761275"/>
              <a:ext cx="18375" cy="5925"/>
            </a:xfrm>
            <a:custGeom>
              <a:avLst/>
              <a:gdLst/>
              <a:ahLst/>
              <a:cxnLst/>
              <a:rect l="l" t="t" r="r" b="b"/>
              <a:pathLst>
                <a:path w="735" h="237" extrusionOk="0">
                  <a:moveTo>
                    <a:pt x="131" y="0"/>
                  </a:moveTo>
                  <a:cubicBezTo>
                    <a:pt x="108" y="0"/>
                    <a:pt x="86" y="3"/>
                    <a:pt x="65" y="7"/>
                  </a:cubicBezTo>
                  <a:cubicBezTo>
                    <a:pt x="36" y="16"/>
                    <a:pt x="1" y="44"/>
                    <a:pt x="12" y="77"/>
                  </a:cubicBezTo>
                  <a:lnTo>
                    <a:pt x="14" y="77"/>
                  </a:lnTo>
                  <a:cubicBezTo>
                    <a:pt x="36" y="141"/>
                    <a:pt x="124" y="156"/>
                    <a:pt x="181" y="172"/>
                  </a:cubicBezTo>
                  <a:cubicBezTo>
                    <a:pt x="245" y="187"/>
                    <a:pt x="311" y="200"/>
                    <a:pt x="376" y="209"/>
                  </a:cubicBezTo>
                  <a:cubicBezTo>
                    <a:pt x="442" y="220"/>
                    <a:pt x="508" y="229"/>
                    <a:pt x="574" y="235"/>
                  </a:cubicBezTo>
                  <a:cubicBezTo>
                    <a:pt x="581" y="236"/>
                    <a:pt x="587" y="236"/>
                    <a:pt x="594" y="236"/>
                  </a:cubicBezTo>
                  <a:cubicBezTo>
                    <a:pt x="626" y="236"/>
                    <a:pt x="657" y="228"/>
                    <a:pt x="684" y="211"/>
                  </a:cubicBezTo>
                  <a:cubicBezTo>
                    <a:pt x="712" y="196"/>
                    <a:pt x="734" y="176"/>
                    <a:pt x="728" y="141"/>
                  </a:cubicBezTo>
                  <a:cubicBezTo>
                    <a:pt x="723" y="114"/>
                    <a:pt x="688" y="86"/>
                    <a:pt x="666" y="73"/>
                  </a:cubicBezTo>
                  <a:cubicBezTo>
                    <a:pt x="631" y="53"/>
                    <a:pt x="589" y="42"/>
                    <a:pt x="550" y="42"/>
                  </a:cubicBezTo>
                  <a:cubicBezTo>
                    <a:pt x="486" y="33"/>
                    <a:pt x="425" y="27"/>
                    <a:pt x="363" y="18"/>
                  </a:cubicBezTo>
                  <a:cubicBezTo>
                    <a:pt x="300" y="9"/>
                    <a:pt x="234" y="5"/>
                    <a:pt x="168" y="2"/>
                  </a:cubicBezTo>
                  <a:cubicBezTo>
                    <a:pt x="155" y="1"/>
                    <a:pt x="143" y="0"/>
                    <a:pt x="13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5" name="Google Shape;1808;p41">
              <a:extLst>
                <a:ext uri="{FF2B5EF4-FFF2-40B4-BE49-F238E27FC236}">
                  <a16:creationId xmlns:a16="http://schemas.microsoft.com/office/drawing/2014/main" id="{547E3FA5-4682-467F-91E4-15E9B9BACFD4}"/>
                </a:ext>
              </a:extLst>
            </p:cNvPr>
            <p:cNvSpPr/>
            <p:nvPr/>
          </p:nvSpPr>
          <p:spPr>
            <a:xfrm>
              <a:off x="2340725" y="764750"/>
              <a:ext cx="13200" cy="6075"/>
            </a:xfrm>
            <a:custGeom>
              <a:avLst/>
              <a:gdLst/>
              <a:ahLst/>
              <a:cxnLst/>
              <a:rect l="l" t="t" r="r" b="b"/>
              <a:pathLst>
                <a:path w="528" h="243" extrusionOk="0">
                  <a:moveTo>
                    <a:pt x="135" y="1"/>
                  </a:moveTo>
                  <a:cubicBezTo>
                    <a:pt x="101" y="1"/>
                    <a:pt x="67" y="10"/>
                    <a:pt x="38" y="26"/>
                  </a:cubicBezTo>
                  <a:cubicBezTo>
                    <a:pt x="0" y="50"/>
                    <a:pt x="0" y="105"/>
                    <a:pt x="38" y="129"/>
                  </a:cubicBezTo>
                  <a:lnTo>
                    <a:pt x="38" y="127"/>
                  </a:lnTo>
                  <a:cubicBezTo>
                    <a:pt x="69" y="145"/>
                    <a:pt x="101" y="156"/>
                    <a:pt x="134" y="158"/>
                  </a:cubicBezTo>
                  <a:cubicBezTo>
                    <a:pt x="165" y="162"/>
                    <a:pt x="196" y="167"/>
                    <a:pt x="227" y="175"/>
                  </a:cubicBezTo>
                  <a:cubicBezTo>
                    <a:pt x="257" y="182"/>
                    <a:pt x="288" y="191"/>
                    <a:pt x="317" y="202"/>
                  </a:cubicBezTo>
                  <a:cubicBezTo>
                    <a:pt x="332" y="208"/>
                    <a:pt x="347" y="213"/>
                    <a:pt x="363" y="219"/>
                  </a:cubicBezTo>
                  <a:cubicBezTo>
                    <a:pt x="366" y="221"/>
                    <a:pt x="371" y="223"/>
                    <a:pt x="376" y="224"/>
                  </a:cubicBezTo>
                  <a:lnTo>
                    <a:pt x="376" y="224"/>
                  </a:lnTo>
                  <a:cubicBezTo>
                    <a:pt x="381" y="227"/>
                    <a:pt x="389" y="230"/>
                    <a:pt x="391" y="230"/>
                  </a:cubicBezTo>
                  <a:cubicBezTo>
                    <a:pt x="405" y="238"/>
                    <a:pt x="420" y="242"/>
                    <a:pt x="435" y="242"/>
                  </a:cubicBezTo>
                  <a:cubicBezTo>
                    <a:pt x="463" y="242"/>
                    <a:pt x="492" y="228"/>
                    <a:pt x="508" y="202"/>
                  </a:cubicBezTo>
                  <a:cubicBezTo>
                    <a:pt x="528" y="162"/>
                    <a:pt x="521" y="103"/>
                    <a:pt x="477" y="83"/>
                  </a:cubicBezTo>
                  <a:cubicBezTo>
                    <a:pt x="411" y="52"/>
                    <a:pt x="341" y="30"/>
                    <a:pt x="271" y="17"/>
                  </a:cubicBezTo>
                  <a:cubicBezTo>
                    <a:pt x="233" y="8"/>
                    <a:pt x="194" y="4"/>
                    <a:pt x="156" y="2"/>
                  </a:cubicBezTo>
                  <a:cubicBezTo>
                    <a:pt x="149" y="1"/>
                    <a:pt x="142" y="1"/>
                    <a:pt x="135"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6" name="Google Shape;1809;p41">
              <a:extLst>
                <a:ext uri="{FF2B5EF4-FFF2-40B4-BE49-F238E27FC236}">
                  <a16:creationId xmlns:a16="http://schemas.microsoft.com/office/drawing/2014/main" id="{1168E4EF-080F-46F1-8C5C-1B103E726972}"/>
                </a:ext>
              </a:extLst>
            </p:cNvPr>
            <p:cNvSpPr/>
            <p:nvPr/>
          </p:nvSpPr>
          <p:spPr>
            <a:xfrm>
              <a:off x="2319025" y="799600"/>
              <a:ext cx="12725" cy="4475"/>
            </a:xfrm>
            <a:custGeom>
              <a:avLst/>
              <a:gdLst/>
              <a:ahLst/>
              <a:cxnLst/>
              <a:rect l="l" t="t" r="r" b="b"/>
              <a:pathLst>
                <a:path w="509" h="179" extrusionOk="0">
                  <a:moveTo>
                    <a:pt x="62" y="0"/>
                  </a:moveTo>
                  <a:cubicBezTo>
                    <a:pt x="54" y="0"/>
                    <a:pt x="43" y="2"/>
                    <a:pt x="34" y="5"/>
                  </a:cubicBezTo>
                  <a:cubicBezTo>
                    <a:pt x="12" y="11"/>
                    <a:pt x="1" y="38"/>
                    <a:pt x="12" y="57"/>
                  </a:cubicBezTo>
                  <a:cubicBezTo>
                    <a:pt x="16" y="66"/>
                    <a:pt x="21" y="75"/>
                    <a:pt x="27" y="84"/>
                  </a:cubicBezTo>
                  <a:cubicBezTo>
                    <a:pt x="36" y="90"/>
                    <a:pt x="45" y="97"/>
                    <a:pt x="56" y="103"/>
                  </a:cubicBezTo>
                  <a:cubicBezTo>
                    <a:pt x="73" y="112"/>
                    <a:pt x="91" y="119"/>
                    <a:pt x="111" y="128"/>
                  </a:cubicBezTo>
                  <a:cubicBezTo>
                    <a:pt x="144" y="139"/>
                    <a:pt x="179" y="150"/>
                    <a:pt x="214" y="156"/>
                  </a:cubicBezTo>
                  <a:cubicBezTo>
                    <a:pt x="254" y="163"/>
                    <a:pt x="291" y="169"/>
                    <a:pt x="330" y="174"/>
                  </a:cubicBezTo>
                  <a:cubicBezTo>
                    <a:pt x="349" y="177"/>
                    <a:pt x="367" y="178"/>
                    <a:pt x="385" y="178"/>
                  </a:cubicBezTo>
                  <a:cubicBezTo>
                    <a:pt x="407" y="178"/>
                    <a:pt x="428" y="176"/>
                    <a:pt x="449" y="171"/>
                  </a:cubicBezTo>
                  <a:cubicBezTo>
                    <a:pt x="508" y="158"/>
                    <a:pt x="508" y="75"/>
                    <a:pt x="449" y="64"/>
                  </a:cubicBezTo>
                  <a:cubicBezTo>
                    <a:pt x="412" y="55"/>
                    <a:pt x="374" y="53"/>
                    <a:pt x="337" y="53"/>
                  </a:cubicBezTo>
                  <a:cubicBezTo>
                    <a:pt x="306" y="49"/>
                    <a:pt x="273" y="44"/>
                    <a:pt x="243" y="40"/>
                  </a:cubicBezTo>
                  <a:cubicBezTo>
                    <a:pt x="210" y="33"/>
                    <a:pt x="174" y="24"/>
                    <a:pt x="142" y="16"/>
                  </a:cubicBezTo>
                  <a:cubicBezTo>
                    <a:pt x="124" y="11"/>
                    <a:pt x="109" y="5"/>
                    <a:pt x="91" y="2"/>
                  </a:cubicBezTo>
                  <a:cubicBezTo>
                    <a:pt x="82" y="0"/>
                    <a:pt x="73" y="0"/>
                    <a:pt x="62"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7" name="Google Shape;1810;p41">
              <a:extLst>
                <a:ext uri="{FF2B5EF4-FFF2-40B4-BE49-F238E27FC236}">
                  <a16:creationId xmlns:a16="http://schemas.microsoft.com/office/drawing/2014/main" id="{7AD76C4A-6B38-4E80-95F9-20DF0A42D17F}"/>
                </a:ext>
              </a:extLst>
            </p:cNvPr>
            <p:cNvSpPr/>
            <p:nvPr/>
          </p:nvSpPr>
          <p:spPr>
            <a:xfrm>
              <a:off x="2305250" y="898475"/>
              <a:ext cx="39775" cy="39950"/>
            </a:xfrm>
            <a:custGeom>
              <a:avLst/>
              <a:gdLst/>
              <a:ahLst/>
              <a:cxnLst/>
              <a:rect l="l" t="t" r="r" b="b"/>
              <a:pathLst>
                <a:path w="1591" h="1598" extrusionOk="0">
                  <a:moveTo>
                    <a:pt x="868" y="0"/>
                  </a:moveTo>
                  <a:cubicBezTo>
                    <a:pt x="831" y="3"/>
                    <a:pt x="802" y="31"/>
                    <a:pt x="776" y="60"/>
                  </a:cubicBezTo>
                  <a:lnTo>
                    <a:pt x="1" y="879"/>
                  </a:lnTo>
                  <a:cubicBezTo>
                    <a:pt x="1" y="879"/>
                    <a:pt x="14" y="1428"/>
                    <a:pt x="105" y="1428"/>
                  </a:cubicBezTo>
                  <a:cubicBezTo>
                    <a:pt x="105" y="1428"/>
                    <a:pt x="106" y="1428"/>
                    <a:pt x="106" y="1428"/>
                  </a:cubicBezTo>
                  <a:cubicBezTo>
                    <a:pt x="387" y="1408"/>
                    <a:pt x="628" y="1195"/>
                    <a:pt x="803" y="1195"/>
                  </a:cubicBezTo>
                  <a:cubicBezTo>
                    <a:pt x="845" y="1195"/>
                    <a:pt x="883" y="1207"/>
                    <a:pt x="917" y="1237"/>
                  </a:cubicBezTo>
                  <a:cubicBezTo>
                    <a:pt x="1025" y="1306"/>
                    <a:pt x="1060" y="1597"/>
                    <a:pt x="1177" y="1597"/>
                  </a:cubicBezTo>
                  <a:cubicBezTo>
                    <a:pt x="1183" y="1597"/>
                    <a:pt x="1189" y="1597"/>
                    <a:pt x="1195" y="1595"/>
                  </a:cubicBezTo>
                  <a:cubicBezTo>
                    <a:pt x="1290" y="1380"/>
                    <a:pt x="1248" y="1070"/>
                    <a:pt x="855" y="949"/>
                  </a:cubicBezTo>
                  <a:lnTo>
                    <a:pt x="1591" y="473"/>
                  </a:lnTo>
                  <a:cubicBezTo>
                    <a:pt x="1393" y="299"/>
                    <a:pt x="1178" y="148"/>
                    <a:pt x="947" y="25"/>
                  </a:cubicBezTo>
                  <a:cubicBezTo>
                    <a:pt x="923" y="9"/>
                    <a:pt x="897" y="0"/>
                    <a:pt x="868"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8" name="Google Shape;1811;p41">
              <a:extLst>
                <a:ext uri="{FF2B5EF4-FFF2-40B4-BE49-F238E27FC236}">
                  <a16:creationId xmlns:a16="http://schemas.microsoft.com/office/drawing/2014/main" id="{13A4F3E8-F25D-43D9-961D-7FEB81C6FF75}"/>
                </a:ext>
              </a:extLst>
            </p:cNvPr>
            <p:cNvSpPr/>
            <p:nvPr/>
          </p:nvSpPr>
          <p:spPr>
            <a:xfrm>
              <a:off x="2320325" y="910600"/>
              <a:ext cx="22850" cy="27075"/>
            </a:xfrm>
            <a:custGeom>
              <a:avLst/>
              <a:gdLst/>
              <a:ahLst/>
              <a:cxnLst/>
              <a:rect l="l" t="t" r="r" b="b"/>
              <a:pathLst>
                <a:path w="914" h="1083" extrusionOk="0">
                  <a:moveTo>
                    <a:pt x="410" y="1"/>
                  </a:moveTo>
                  <a:lnTo>
                    <a:pt x="162" y="214"/>
                  </a:lnTo>
                  <a:cubicBezTo>
                    <a:pt x="162" y="214"/>
                    <a:pt x="1" y="572"/>
                    <a:pt x="152" y="572"/>
                  </a:cubicBezTo>
                  <a:cubicBezTo>
                    <a:pt x="176" y="572"/>
                    <a:pt x="207" y="563"/>
                    <a:pt x="248" y="543"/>
                  </a:cubicBezTo>
                  <a:cubicBezTo>
                    <a:pt x="278" y="528"/>
                    <a:pt x="308" y="521"/>
                    <a:pt x="336" y="521"/>
                  </a:cubicBezTo>
                  <a:cubicBezTo>
                    <a:pt x="589" y="521"/>
                    <a:pt x="759" y="1064"/>
                    <a:pt x="759" y="1064"/>
                  </a:cubicBezTo>
                  <a:cubicBezTo>
                    <a:pt x="771" y="1077"/>
                    <a:pt x="784" y="1083"/>
                    <a:pt x="797" y="1083"/>
                  </a:cubicBezTo>
                  <a:cubicBezTo>
                    <a:pt x="847" y="1083"/>
                    <a:pt x="900" y="998"/>
                    <a:pt x="902" y="932"/>
                  </a:cubicBezTo>
                  <a:cubicBezTo>
                    <a:pt x="913" y="556"/>
                    <a:pt x="726" y="203"/>
                    <a:pt x="410"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9" name="Google Shape;1812;p41">
              <a:extLst>
                <a:ext uri="{FF2B5EF4-FFF2-40B4-BE49-F238E27FC236}">
                  <a16:creationId xmlns:a16="http://schemas.microsoft.com/office/drawing/2014/main" id="{F7A5461A-D9A3-4961-9623-50CBF9F081BC}"/>
                </a:ext>
              </a:extLst>
            </p:cNvPr>
            <p:cNvSpPr/>
            <p:nvPr/>
          </p:nvSpPr>
          <p:spPr>
            <a:xfrm>
              <a:off x="2328600" y="907750"/>
              <a:ext cx="21375" cy="26400"/>
            </a:xfrm>
            <a:custGeom>
              <a:avLst/>
              <a:gdLst/>
              <a:ahLst/>
              <a:cxnLst/>
              <a:rect l="l" t="t" r="r" b="b"/>
              <a:pathLst>
                <a:path w="855" h="1056" extrusionOk="0">
                  <a:moveTo>
                    <a:pt x="261" y="1"/>
                  </a:moveTo>
                  <a:lnTo>
                    <a:pt x="0" y="104"/>
                  </a:lnTo>
                  <a:lnTo>
                    <a:pt x="7" y="334"/>
                  </a:lnTo>
                  <a:cubicBezTo>
                    <a:pt x="7" y="334"/>
                    <a:pt x="435" y="826"/>
                    <a:pt x="492" y="978"/>
                  </a:cubicBezTo>
                  <a:cubicBezTo>
                    <a:pt x="515" y="1038"/>
                    <a:pt x="540" y="1056"/>
                    <a:pt x="564" y="1056"/>
                  </a:cubicBezTo>
                  <a:cubicBezTo>
                    <a:pt x="599" y="1056"/>
                    <a:pt x="628" y="1013"/>
                    <a:pt x="628" y="1013"/>
                  </a:cubicBezTo>
                  <a:cubicBezTo>
                    <a:pt x="854" y="747"/>
                    <a:pt x="808" y="295"/>
                    <a:pt x="534" y="80"/>
                  </a:cubicBezTo>
                  <a:lnTo>
                    <a:pt x="261" y="1"/>
                  </a:ln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0" name="Google Shape;1813;p41">
              <a:extLst>
                <a:ext uri="{FF2B5EF4-FFF2-40B4-BE49-F238E27FC236}">
                  <a16:creationId xmlns:a16="http://schemas.microsoft.com/office/drawing/2014/main" id="{1C0AEA96-70A3-4ADC-9E58-709F6EFF5D84}"/>
                </a:ext>
              </a:extLst>
            </p:cNvPr>
            <p:cNvSpPr/>
            <p:nvPr/>
          </p:nvSpPr>
          <p:spPr>
            <a:xfrm>
              <a:off x="2326725" y="898500"/>
              <a:ext cx="33025" cy="22875"/>
            </a:xfrm>
            <a:custGeom>
              <a:avLst/>
              <a:gdLst/>
              <a:ahLst/>
              <a:cxnLst/>
              <a:rect l="l" t="t" r="r" b="b"/>
              <a:pathLst>
                <a:path w="1321" h="915" extrusionOk="0">
                  <a:moveTo>
                    <a:pt x="155" y="0"/>
                  </a:moveTo>
                  <a:cubicBezTo>
                    <a:pt x="141" y="0"/>
                    <a:pt x="128" y="1"/>
                    <a:pt x="115" y="2"/>
                  </a:cubicBezTo>
                  <a:cubicBezTo>
                    <a:pt x="49" y="8"/>
                    <a:pt x="0" y="153"/>
                    <a:pt x="3" y="188"/>
                  </a:cubicBezTo>
                  <a:cubicBezTo>
                    <a:pt x="5" y="221"/>
                    <a:pt x="459" y="575"/>
                    <a:pt x="459" y="575"/>
                  </a:cubicBezTo>
                  <a:cubicBezTo>
                    <a:pt x="487" y="571"/>
                    <a:pt x="513" y="569"/>
                    <a:pt x="539" y="569"/>
                  </a:cubicBezTo>
                  <a:cubicBezTo>
                    <a:pt x="892" y="569"/>
                    <a:pt x="1129" y="915"/>
                    <a:pt x="1223" y="915"/>
                  </a:cubicBezTo>
                  <a:cubicBezTo>
                    <a:pt x="1232" y="915"/>
                    <a:pt x="1239" y="911"/>
                    <a:pt x="1246" y="904"/>
                  </a:cubicBezTo>
                  <a:cubicBezTo>
                    <a:pt x="1320" y="816"/>
                    <a:pt x="1048" y="421"/>
                    <a:pt x="833" y="281"/>
                  </a:cubicBezTo>
                  <a:cubicBezTo>
                    <a:pt x="629" y="147"/>
                    <a:pt x="397" y="0"/>
                    <a:pt x="155"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1" name="Google Shape;1814;p41">
              <a:extLst>
                <a:ext uri="{FF2B5EF4-FFF2-40B4-BE49-F238E27FC236}">
                  <a16:creationId xmlns:a16="http://schemas.microsoft.com/office/drawing/2014/main" id="{7666A3F1-5EF0-4C1A-BEB7-7D73011AD8E1}"/>
                </a:ext>
              </a:extLst>
            </p:cNvPr>
            <p:cNvSpPr/>
            <p:nvPr/>
          </p:nvSpPr>
          <p:spPr>
            <a:xfrm>
              <a:off x="2311900" y="712725"/>
              <a:ext cx="63225" cy="52025"/>
            </a:xfrm>
            <a:custGeom>
              <a:avLst/>
              <a:gdLst/>
              <a:ahLst/>
              <a:cxnLst/>
              <a:rect l="l" t="t" r="r" b="b"/>
              <a:pathLst>
                <a:path w="2529" h="2081" extrusionOk="0">
                  <a:moveTo>
                    <a:pt x="414" y="0"/>
                  </a:moveTo>
                  <a:cubicBezTo>
                    <a:pt x="273" y="0"/>
                    <a:pt x="133" y="22"/>
                    <a:pt x="0" y="71"/>
                  </a:cubicBezTo>
                  <a:lnTo>
                    <a:pt x="993" y="827"/>
                  </a:lnTo>
                  <a:cubicBezTo>
                    <a:pt x="1068" y="813"/>
                    <a:pt x="1149" y="803"/>
                    <a:pt x="1229" y="803"/>
                  </a:cubicBezTo>
                  <a:cubicBezTo>
                    <a:pt x="1375" y="803"/>
                    <a:pt x="1515" y="839"/>
                    <a:pt x="1597" y="963"/>
                  </a:cubicBezTo>
                  <a:cubicBezTo>
                    <a:pt x="1632" y="1022"/>
                    <a:pt x="1659" y="1086"/>
                    <a:pt x="1676" y="1154"/>
                  </a:cubicBezTo>
                  <a:cubicBezTo>
                    <a:pt x="1788" y="1505"/>
                    <a:pt x="1962" y="1857"/>
                    <a:pt x="2256" y="2050"/>
                  </a:cubicBezTo>
                  <a:cubicBezTo>
                    <a:pt x="2280" y="2067"/>
                    <a:pt x="2306" y="2078"/>
                    <a:pt x="2335" y="2081"/>
                  </a:cubicBezTo>
                  <a:cubicBezTo>
                    <a:pt x="2366" y="2081"/>
                    <a:pt x="2392" y="2067"/>
                    <a:pt x="2412" y="2048"/>
                  </a:cubicBezTo>
                  <a:cubicBezTo>
                    <a:pt x="2528" y="1938"/>
                    <a:pt x="2476" y="1731"/>
                    <a:pt x="2412" y="1576"/>
                  </a:cubicBezTo>
                  <a:cubicBezTo>
                    <a:pt x="2333" y="1376"/>
                    <a:pt x="2252" y="1174"/>
                    <a:pt x="2170" y="972"/>
                  </a:cubicBezTo>
                  <a:cubicBezTo>
                    <a:pt x="2124" y="853"/>
                    <a:pt x="2074" y="734"/>
                    <a:pt x="1995" y="640"/>
                  </a:cubicBezTo>
                  <a:cubicBezTo>
                    <a:pt x="1902" y="535"/>
                    <a:pt x="1779" y="471"/>
                    <a:pt x="1659" y="409"/>
                  </a:cubicBezTo>
                  <a:cubicBezTo>
                    <a:pt x="1397" y="275"/>
                    <a:pt x="1134" y="141"/>
                    <a:pt x="853" y="65"/>
                  </a:cubicBezTo>
                  <a:cubicBezTo>
                    <a:pt x="710" y="24"/>
                    <a:pt x="561" y="0"/>
                    <a:pt x="414"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2" name="Google Shape;1815;p41">
              <a:extLst>
                <a:ext uri="{FF2B5EF4-FFF2-40B4-BE49-F238E27FC236}">
                  <a16:creationId xmlns:a16="http://schemas.microsoft.com/office/drawing/2014/main" id="{BE8B152F-1528-4D48-923A-068BF7A907D8}"/>
                </a:ext>
              </a:extLst>
            </p:cNvPr>
            <p:cNvSpPr/>
            <p:nvPr/>
          </p:nvSpPr>
          <p:spPr>
            <a:xfrm>
              <a:off x="2333700" y="731900"/>
              <a:ext cx="125" cy="150"/>
            </a:xfrm>
            <a:custGeom>
              <a:avLst/>
              <a:gdLst/>
              <a:ahLst/>
              <a:cxnLst/>
              <a:rect l="l" t="t" r="r" b="b"/>
              <a:pathLst>
                <a:path w="5" h="6" extrusionOk="0">
                  <a:moveTo>
                    <a:pt x="3" y="0"/>
                  </a:moveTo>
                  <a:cubicBezTo>
                    <a:pt x="0" y="0"/>
                    <a:pt x="0" y="5"/>
                    <a:pt x="3" y="5"/>
                  </a:cubicBezTo>
                  <a:cubicBezTo>
                    <a:pt x="3" y="5"/>
                    <a:pt x="3" y="5"/>
                    <a:pt x="3" y="5"/>
                  </a:cubicBezTo>
                  <a:cubicBezTo>
                    <a:pt x="5" y="5"/>
                    <a:pt x="4" y="0"/>
                    <a:pt x="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3" name="Google Shape;1816;p41">
              <a:extLst>
                <a:ext uri="{FF2B5EF4-FFF2-40B4-BE49-F238E27FC236}">
                  <a16:creationId xmlns:a16="http://schemas.microsoft.com/office/drawing/2014/main" id="{F69A8D89-1C60-40FD-B1A5-F0808EED22E8}"/>
                </a:ext>
              </a:extLst>
            </p:cNvPr>
            <p:cNvSpPr/>
            <p:nvPr/>
          </p:nvSpPr>
          <p:spPr>
            <a:xfrm>
              <a:off x="2184850" y="701150"/>
              <a:ext cx="151900" cy="177450"/>
            </a:xfrm>
            <a:custGeom>
              <a:avLst/>
              <a:gdLst/>
              <a:ahLst/>
              <a:cxnLst/>
              <a:rect l="l" t="t" r="r" b="b"/>
              <a:pathLst>
                <a:path w="6076" h="7098" extrusionOk="0">
                  <a:moveTo>
                    <a:pt x="4822" y="0"/>
                  </a:moveTo>
                  <a:cubicBezTo>
                    <a:pt x="4769" y="0"/>
                    <a:pt x="4715" y="10"/>
                    <a:pt x="4663" y="31"/>
                  </a:cubicBezTo>
                  <a:cubicBezTo>
                    <a:pt x="4454" y="115"/>
                    <a:pt x="4320" y="372"/>
                    <a:pt x="4096" y="372"/>
                  </a:cubicBezTo>
                  <a:cubicBezTo>
                    <a:pt x="3982" y="369"/>
                    <a:pt x="3881" y="299"/>
                    <a:pt x="3771" y="275"/>
                  </a:cubicBezTo>
                  <a:cubicBezTo>
                    <a:pt x="3744" y="269"/>
                    <a:pt x="3717" y="267"/>
                    <a:pt x="3690" y="267"/>
                  </a:cubicBezTo>
                  <a:cubicBezTo>
                    <a:pt x="3489" y="267"/>
                    <a:pt x="3299" y="417"/>
                    <a:pt x="3187" y="593"/>
                  </a:cubicBezTo>
                  <a:cubicBezTo>
                    <a:pt x="3088" y="745"/>
                    <a:pt x="3011" y="934"/>
                    <a:pt x="2845" y="995"/>
                  </a:cubicBezTo>
                  <a:cubicBezTo>
                    <a:pt x="2786" y="1017"/>
                    <a:pt x="2724" y="1021"/>
                    <a:pt x="2663" y="1021"/>
                  </a:cubicBezTo>
                  <a:cubicBezTo>
                    <a:pt x="2630" y="1021"/>
                    <a:pt x="2598" y="1020"/>
                    <a:pt x="2566" y="1020"/>
                  </a:cubicBezTo>
                  <a:cubicBezTo>
                    <a:pt x="2559" y="1019"/>
                    <a:pt x="2552" y="1019"/>
                    <a:pt x="2545" y="1019"/>
                  </a:cubicBezTo>
                  <a:cubicBezTo>
                    <a:pt x="2411" y="1019"/>
                    <a:pt x="2274" y="1040"/>
                    <a:pt x="2157" y="1107"/>
                  </a:cubicBezTo>
                  <a:cubicBezTo>
                    <a:pt x="2036" y="1178"/>
                    <a:pt x="1944" y="1312"/>
                    <a:pt x="1955" y="1452"/>
                  </a:cubicBezTo>
                  <a:cubicBezTo>
                    <a:pt x="1966" y="1628"/>
                    <a:pt x="2120" y="1753"/>
                    <a:pt x="2234" y="1887"/>
                  </a:cubicBezTo>
                  <a:cubicBezTo>
                    <a:pt x="2348" y="2021"/>
                    <a:pt x="2419" y="2245"/>
                    <a:pt x="2285" y="2357"/>
                  </a:cubicBezTo>
                  <a:cubicBezTo>
                    <a:pt x="2229" y="2404"/>
                    <a:pt x="2156" y="2415"/>
                    <a:pt x="2081" y="2415"/>
                  </a:cubicBezTo>
                  <a:cubicBezTo>
                    <a:pt x="2041" y="2415"/>
                    <a:pt x="2001" y="2412"/>
                    <a:pt x="1962" y="2410"/>
                  </a:cubicBezTo>
                  <a:cubicBezTo>
                    <a:pt x="1943" y="2409"/>
                    <a:pt x="1924" y="2409"/>
                    <a:pt x="1906" y="2409"/>
                  </a:cubicBezTo>
                  <a:cubicBezTo>
                    <a:pt x="1710" y="2409"/>
                    <a:pt x="1510" y="2452"/>
                    <a:pt x="1360" y="2574"/>
                  </a:cubicBezTo>
                  <a:cubicBezTo>
                    <a:pt x="1121" y="2772"/>
                    <a:pt x="1066" y="3119"/>
                    <a:pt x="1096" y="3429"/>
                  </a:cubicBezTo>
                  <a:cubicBezTo>
                    <a:pt x="1118" y="3653"/>
                    <a:pt x="1167" y="3907"/>
                    <a:pt x="1026" y="4083"/>
                  </a:cubicBezTo>
                  <a:cubicBezTo>
                    <a:pt x="864" y="4290"/>
                    <a:pt x="543" y="4268"/>
                    <a:pt x="328" y="4417"/>
                  </a:cubicBezTo>
                  <a:cubicBezTo>
                    <a:pt x="1" y="4645"/>
                    <a:pt x="55" y="5144"/>
                    <a:pt x="422" y="5298"/>
                  </a:cubicBezTo>
                  <a:cubicBezTo>
                    <a:pt x="499" y="5331"/>
                    <a:pt x="585" y="5344"/>
                    <a:pt x="657" y="5383"/>
                  </a:cubicBezTo>
                  <a:cubicBezTo>
                    <a:pt x="732" y="5423"/>
                    <a:pt x="791" y="5506"/>
                    <a:pt x="769" y="5585"/>
                  </a:cubicBezTo>
                  <a:cubicBezTo>
                    <a:pt x="741" y="5691"/>
                    <a:pt x="607" y="5717"/>
                    <a:pt x="532" y="5794"/>
                  </a:cubicBezTo>
                  <a:cubicBezTo>
                    <a:pt x="433" y="5899"/>
                    <a:pt x="466" y="6079"/>
                    <a:pt x="567" y="6178"/>
                  </a:cubicBezTo>
                  <a:cubicBezTo>
                    <a:pt x="668" y="6279"/>
                    <a:pt x="815" y="6314"/>
                    <a:pt x="956" y="6332"/>
                  </a:cubicBezTo>
                  <a:cubicBezTo>
                    <a:pt x="1032" y="6340"/>
                    <a:pt x="1109" y="6345"/>
                    <a:pt x="1185" y="6345"/>
                  </a:cubicBezTo>
                  <a:cubicBezTo>
                    <a:pt x="1289" y="6345"/>
                    <a:pt x="1394" y="6337"/>
                    <a:pt x="1496" y="6319"/>
                  </a:cubicBezTo>
                  <a:cubicBezTo>
                    <a:pt x="1550" y="6311"/>
                    <a:pt x="1610" y="6302"/>
                    <a:pt x="1667" y="6302"/>
                  </a:cubicBezTo>
                  <a:cubicBezTo>
                    <a:pt x="1746" y="6302"/>
                    <a:pt x="1820" y="6319"/>
                    <a:pt x="1867" y="6380"/>
                  </a:cubicBezTo>
                  <a:cubicBezTo>
                    <a:pt x="1929" y="6464"/>
                    <a:pt x="1902" y="6582"/>
                    <a:pt x="1935" y="6681"/>
                  </a:cubicBezTo>
                  <a:cubicBezTo>
                    <a:pt x="1966" y="6762"/>
                    <a:pt x="2028" y="6831"/>
                    <a:pt x="2109" y="6863"/>
                  </a:cubicBezTo>
                  <a:cubicBezTo>
                    <a:pt x="2166" y="6889"/>
                    <a:pt x="2225" y="6900"/>
                    <a:pt x="2285" y="6900"/>
                  </a:cubicBezTo>
                  <a:cubicBezTo>
                    <a:pt x="2454" y="6900"/>
                    <a:pt x="2631" y="6815"/>
                    <a:pt x="2790" y="6736"/>
                  </a:cubicBezTo>
                  <a:cubicBezTo>
                    <a:pt x="2928" y="6668"/>
                    <a:pt x="3088" y="6604"/>
                    <a:pt x="3237" y="6604"/>
                  </a:cubicBezTo>
                  <a:cubicBezTo>
                    <a:pt x="3318" y="6604"/>
                    <a:pt x="3396" y="6623"/>
                    <a:pt x="3466" y="6670"/>
                  </a:cubicBezTo>
                  <a:cubicBezTo>
                    <a:pt x="3576" y="6745"/>
                    <a:pt x="3635" y="6874"/>
                    <a:pt x="3734" y="6967"/>
                  </a:cubicBezTo>
                  <a:cubicBezTo>
                    <a:pt x="3829" y="7053"/>
                    <a:pt x="3950" y="7098"/>
                    <a:pt x="4072" y="7098"/>
                  </a:cubicBezTo>
                  <a:cubicBezTo>
                    <a:pt x="4155" y="7098"/>
                    <a:pt x="4238" y="7078"/>
                    <a:pt x="4314" y="7037"/>
                  </a:cubicBezTo>
                  <a:cubicBezTo>
                    <a:pt x="4360" y="7011"/>
                    <a:pt x="4399" y="6975"/>
                    <a:pt x="4430" y="6932"/>
                  </a:cubicBezTo>
                  <a:cubicBezTo>
                    <a:pt x="4492" y="6831"/>
                    <a:pt x="4470" y="6703"/>
                    <a:pt x="4474" y="6585"/>
                  </a:cubicBezTo>
                  <a:cubicBezTo>
                    <a:pt x="4485" y="6345"/>
                    <a:pt x="4610" y="6123"/>
                    <a:pt x="4808" y="5989"/>
                  </a:cubicBezTo>
                  <a:cubicBezTo>
                    <a:pt x="4896" y="5932"/>
                    <a:pt x="4997" y="5893"/>
                    <a:pt x="5067" y="5814"/>
                  </a:cubicBezTo>
                  <a:cubicBezTo>
                    <a:pt x="5159" y="5710"/>
                    <a:pt x="5179" y="5555"/>
                    <a:pt x="5142" y="5421"/>
                  </a:cubicBezTo>
                  <a:cubicBezTo>
                    <a:pt x="5102" y="5287"/>
                    <a:pt x="5012" y="5175"/>
                    <a:pt x="4907" y="5080"/>
                  </a:cubicBezTo>
                  <a:cubicBezTo>
                    <a:pt x="4812" y="4995"/>
                    <a:pt x="4694" y="4911"/>
                    <a:pt x="4674" y="4784"/>
                  </a:cubicBezTo>
                  <a:cubicBezTo>
                    <a:pt x="4634" y="4525"/>
                    <a:pt x="5014" y="4382"/>
                    <a:pt x="5052" y="4123"/>
                  </a:cubicBezTo>
                  <a:cubicBezTo>
                    <a:pt x="5089" y="3870"/>
                    <a:pt x="4795" y="3708"/>
                    <a:pt x="4672" y="3486"/>
                  </a:cubicBezTo>
                  <a:cubicBezTo>
                    <a:pt x="4566" y="3293"/>
                    <a:pt x="4597" y="3042"/>
                    <a:pt x="4718" y="2860"/>
                  </a:cubicBezTo>
                  <a:cubicBezTo>
                    <a:pt x="4839" y="2675"/>
                    <a:pt x="5036" y="2552"/>
                    <a:pt x="5247" y="2489"/>
                  </a:cubicBezTo>
                  <a:cubicBezTo>
                    <a:pt x="5313" y="2469"/>
                    <a:pt x="5386" y="2454"/>
                    <a:pt x="5434" y="2405"/>
                  </a:cubicBezTo>
                  <a:cubicBezTo>
                    <a:pt x="5535" y="2309"/>
                    <a:pt x="5504" y="2137"/>
                    <a:pt x="5434" y="2017"/>
                  </a:cubicBezTo>
                  <a:cubicBezTo>
                    <a:pt x="5366" y="1894"/>
                    <a:pt x="5267" y="1782"/>
                    <a:pt x="5254" y="1643"/>
                  </a:cubicBezTo>
                  <a:cubicBezTo>
                    <a:pt x="5234" y="1463"/>
                    <a:pt x="5375" y="1292"/>
                    <a:pt x="5548" y="1237"/>
                  </a:cubicBezTo>
                  <a:cubicBezTo>
                    <a:pt x="5602" y="1219"/>
                    <a:pt x="5659" y="1212"/>
                    <a:pt x="5716" y="1212"/>
                  </a:cubicBezTo>
                  <a:cubicBezTo>
                    <a:pt x="5838" y="1212"/>
                    <a:pt x="5961" y="1248"/>
                    <a:pt x="6071" y="1305"/>
                  </a:cubicBezTo>
                  <a:lnTo>
                    <a:pt x="6075" y="967"/>
                  </a:lnTo>
                  <a:cubicBezTo>
                    <a:pt x="5866" y="705"/>
                    <a:pt x="5629" y="466"/>
                    <a:pt x="5370" y="253"/>
                  </a:cubicBezTo>
                  <a:cubicBezTo>
                    <a:pt x="5212" y="124"/>
                    <a:pt x="5016" y="0"/>
                    <a:pt x="4822"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4" name="Google Shape;1817;p41">
              <a:extLst>
                <a:ext uri="{FF2B5EF4-FFF2-40B4-BE49-F238E27FC236}">
                  <a16:creationId xmlns:a16="http://schemas.microsoft.com/office/drawing/2014/main" id="{35F3629E-0185-4102-B294-AEF0B635326C}"/>
                </a:ext>
              </a:extLst>
            </p:cNvPr>
            <p:cNvSpPr/>
            <p:nvPr/>
          </p:nvSpPr>
          <p:spPr>
            <a:xfrm>
              <a:off x="2715450" y="735550"/>
              <a:ext cx="104875" cy="96425"/>
            </a:xfrm>
            <a:custGeom>
              <a:avLst/>
              <a:gdLst/>
              <a:ahLst/>
              <a:cxnLst/>
              <a:rect l="l" t="t" r="r" b="b"/>
              <a:pathLst>
                <a:path w="4195" h="3857" extrusionOk="0">
                  <a:moveTo>
                    <a:pt x="1988" y="0"/>
                  </a:moveTo>
                  <a:cubicBezTo>
                    <a:pt x="1491" y="0"/>
                    <a:pt x="1147" y="94"/>
                    <a:pt x="1147" y="94"/>
                  </a:cubicBezTo>
                  <a:lnTo>
                    <a:pt x="1147" y="832"/>
                  </a:lnTo>
                  <a:cubicBezTo>
                    <a:pt x="1147" y="1396"/>
                    <a:pt x="1134" y="2011"/>
                    <a:pt x="776" y="2450"/>
                  </a:cubicBezTo>
                  <a:cubicBezTo>
                    <a:pt x="620" y="2641"/>
                    <a:pt x="407" y="2784"/>
                    <a:pt x="251" y="2977"/>
                  </a:cubicBezTo>
                  <a:cubicBezTo>
                    <a:pt x="95" y="3171"/>
                    <a:pt x="0" y="3452"/>
                    <a:pt x="125" y="3665"/>
                  </a:cubicBezTo>
                  <a:cubicBezTo>
                    <a:pt x="221" y="3573"/>
                    <a:pt x="355" y="3536"/>
                    <a:pt x="490" y="3536"/>
                  </a:cubicBezTo>
                  <a:cubicBezTo>
                    <a:pt x="549" y="3536"/>
                    <a:pt x="607" y="3543"/>
                    <a:pt x="664" y="3555"/>
                  </a:cubicBezTo>
                  <a:cubicBezTo>
                    <a:pt x="850" y="3597"/>
                    <a:pt x="1019" y="3689"/>
                    <a:pt x="1202" y="3750"/>
                  </a:cubicBezTo>
                  <a:cubicBezTo>
                    <a:pt x="1412" y="3824"/>
                    <a:pt x="1632" y="3856"/>
                    <a:pt x="1855" y="3856"/>
                  </a:cubicBezTo>
                  <a:cubicBezTo>
                    <a:pt x="2164" y="3856"/>
                    <a:pt x="2477" y="3793"/>
                    <a:pt x="2770" y="3691"/>
                  </a:cubicBezTo>
                  <a:cubicBezTo>
                    <a:pt x="3273" y="3515"/>
                    <a:pt x="4021" y="3458"/>
                    <a:pt x="4182" y="2949"/>
                  </a:cubicBezTo>
                  <a:cubicBezTo>
                    <a:pt x="4195" y="2905"/>
                    <a:pt x="4083" y="478"/>
                    <a:pt x="3075" y="162"/>
                  </a:cubicBezTo>
                  <a:cubicBezTo>
                    <a:pt x="2683" y="38"/>
                    <a:pt x="2304" y="0"/>
                    <a:pt x="1988"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5" name="Google Shape;1818;p41">
              <a:extLst>
                <a:ext uri="{FF2B5EF4-FFF2-40B4-BE49-F238E27FC236}">
                  <a16:creationId xmlns:a16="http://schemas.microsoft.com/office/drawing/2014/main" id="{E20FB30B-BB01-4CB1-B570-2678991CBF2B}"/>
                </a:ext>
              </a:extLst>
            </p:cNvPr>
            <p:cNvSpPr/>
            <p:nvPr/>
          </p:nvSpPr>
          <p:spPr>
            <a:xfrm>
              <a:off x="2563075" y="1089100"/>
              <a:ext cx="75975" cy="17525"/>
            </a:xfrm>
            <a:custGeom>
              <a:avLst/>
              <a:gdLst/>
              <a:ahLst/>
              <a:cxnLst/>
              <a:rect l="l" t="t" r="r" b="b"/>
              <a:pathLst>
                <a:path w="3039" h="701" extrusionOk="0">
                  <a:moveTo>
                    <a:pt x="1620" y="1"/>
                  </a:moveTo>
                  <a:cubicBezTo>
                    <a:pt x="1518" y="51"/>
                    <a:pt x="1494" y="225"/>
                    <a:pt x="873" y="323"/>
                  </a:cubicBezTo>
                  <a:cubicBezTo>
                    <a:pt x="249" y="424"/>
                    <a:pt x="1" y="473"/>
                    <a:pt x="150" y="598"/>
                  </a:cubicBezTo>
                  <a:cubicBezTo>
                    <a:pt x="258" y="688"/>
                    <a:pt x="1714" y="701"/>
                    <a:pt x="2516" y="701"/>
                  </a:cubicBezTo>
                  <a:cubicBezTo>
                    <a:pt x="2826" y="701"/>
                    <a:pt x="3038" y="699"/>
                    <a:pt x="3038" y="699"/>
                  </a:cubicBezTo>
                  <a:lnTo>
                    <a:pt x="2788" y="51"/>
                  </a:lnTo>
                  <a:lnTo>
                    <a:pt x="1718" y="27"/>
                  </a:lnTo>
                  <a:lnTo>
                    <a:pt x="1620" y="1"/>
                  </a:ln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6" name="Google Shape;1819;p41">
              <a:extLst>
                <a:ext uri="{FF2B5EF4-FFF2-40B4-BE49-F238E27FC236}">
                  <a16:creationId xmlns:a16="http://schemas.microsoft.com/office/drawing/2014/main" id="{C4903158-CFF3-42AE-BBBF-685E8963DFB7}"/>
                </a:ext>
              </a:extLst>
            </p:cNvPr>
            <p:cNvSpPr/>
            <p:nvPr/>
          </p:nvSpPr>
          <p:spPr>
            <a:xfrm>
              <a:off x="2584875" y="932050"/>
              <a:ext cx="60375" cy="160100"/>
            </a:xfrm>
            <a:custGeom>
              <a:avLst/>
              <a:gdLst/>
              <a:ahLst/>
              <a:cxnLst/>
              <a:rect l="l" t="t" r="r" b="b"/>
              <a:pathLst>
                <a:path w="2415" h="6404" extrusionOk="0">
                  <a:moveTo>
                    <a:pt x="1028" y="1"/>
                  </a:moveTo>
                  <a:cubicBezTo>
                    <a:pt x="802" y="1"/>
                    <a:pt x="470" y="39"/>
                    <a:pt x="396" y="256"/>
                  </a:cubicBezTo>
                  <a:lnTo>
                    <a:pt x="394" y="254"/>
                  </a:lnTo>
                  <a:cubicBezTo>
                    <a:pt x="1" y="1480"/>
                    <a:pt x="124" y="2600"/>
                    <a:pt x="324" y="3570"/>
                  </a:cubicBezTo>
                  <a:cubicBezTo>
                    <a:pt x="523" y="4541"/>
                    <a:pt x="846" y="6307"/>
                    <a:pt x="846" y="6307"/>
                  </a:cubicBezTo>
                  <a:lnTo>
                    <a:pt x="1725" y="6403"/>
                  </a:lnTo>
                  <a:cubicBezTo>
                    <a:pt x="1725" y="6403"/>
                    <a:pt x="2414" y="5064"/>
                    <a:pt x="2116" y="3197"/>
                  </a:cubicBezTo>
                  <a:cubicBezTo>
                    <a:pt x="1817" y="1330"/>
                    <a:pt x="1244" y="13"/>
                    <a:pt x="1244" y="13"/>
                  </a:cubicBezTo>
                  <a:cubicBezTo>
                    <a:pt x="1244" y="13"/>
                    <a:pt x="1152" y="1"/>
                    <a:pt x="1028"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7" name="Google Shape;1820;p41">
              <a:extLst>
                <a:ext uri="{FF2B5EF4-FFF2-40B4-BE49-F238E27FC236}">
                  <a16:creationId xmlns:a16="http://schemas.microsoft.com/office/drawing/2014/main" id="{2BAFC431-C894-4725-A4DB-9C7258E2F6BA}"/>
                </a:ext>
              </a:extLst>
            </p:cNvPr>
            <p:cNvSpPr/>
            <p:nvPr/>
          </p:nvSpPr>
          <p:spPr>
            <a:xfrm>
              <a:off x="2594325" y="905450"/>
              <a:ext cx="179300" cy="169450"/>
            </a:xfrm>
            <a:custGeom>
              <a:avLst/>
              <a:gdLst/>
              <a:ahLst/>
              <a:cxnLst/>
              <a:rect l="l" t="t" r="r" b="b"/>
              <a:pathLst>
                <a:path w="7172" h="6778" extrusionOk="0">
                  <a:moveTo>
                    <a:pt x="1376" y="0"/>
                  </a:moveTo>
                  <a:cubicBezTo>
                    <a:pt x="1334" y="0"/>
                    <a:pt x="1293" y="2"/>
                    <a:pt x="1252" y="5"/>
                  </a:cubicBezTo>
                  <a:cubicBezTo>
                    <a:pt x="591" y="60"/>
                    <a:pt x="1" y="657"/>
                    <a:pt x="16" y="1318"/>
                  </a:cubicBezTo>
                  <a:cubicBezTo>
                    <a:pt x="25" y="1632"/>
                    <a:pt x="150" y="1929"/>
                    <a:pt x="282" y="2212"/>
                  </a:cubicBezTo>
                  <a:cubicBezTo>
                    <a:pt x="484" y="2651"/>
                    <a:pt x="703" y="3084"/>
                    <a:pt x="978" y="3483"/>
                  </a:cubicBezTo>
                  <a:cubicBezTo>
                    <a:pt x="1228" y="3850"/>
                    <a:pt x="1527" y="4184"/>
                    <a:pt x="1821" y="4518"/>
                  </a:cubicBezTo>
                  <a:lnTo>
                    <a:pt x="2616" y="5414"/>
                  </a:lnTo>
                  <a:cubicBezTo>
                    <a:pt x="3080" y="5934"/>
                    <a:pt x="3561" y="6470"/>
                    <a:pt x="4186" y="6778"/>
                  </a:cubicBezTo>
                  <a:lnTo>
                    <a:pt x="7171" y="3088"/>
                  </a:lnTo>
                  <a:cubicBezTo>
                    <a:pt x="6275" y="2407"/>
                    <a:pt x="5458" y="1615"/>
                    <a:pt x="4496" y="1033"/>
                  </a:cubicBezTo>
                  <a:cubicBezTo>
                    <a:pt x="3679" y="538"/>
                    <a:pt x="2777" y="202"/>
                    <a:pt x="1837" y="47"/>
                  </a:cubicBezTo>
                  <a:cubicBezTo>
                    <a:pt x="1684" y="21"/>
                    <a:pt x="1529" y="0"/>
                    <a:pt x="1376"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8" name="Google Shape;1821;p41">
              <a:extLst>
                <a:ext uri="{FF2B5EF4-FFF2-40B4-BE49-F238E27FC236}">
                  <a16:creationId xmlns:a16="http://schemas.microsoft.com/office/drawing/2014/main" id="{9499CB0F-41BC-4F13-B99E-12185A36456D}"/>
                </a:ext>
              </a:extLst>
            </p:cNvPr>
            <p:cNvSpPr/>
            <p:nvPr/>
          </p:nvSpPr>
          <p:spPr>
            <a:xfrm>
              <a:off x="2609475" y="908950"/>
              <a:ext cx="164150" cy="165950"/>
            </a:xfrm>
            <a:custGeom>
              <a:avLst/>
              <a:gdLst/>
              <a:ahLst/>
              <a:cxnLst/>
              <a:rect l="l" t="t" r="r" b="b"/>
              <a:pathLst>
                <a:path w="6566" h="6638" extrusionOk="0">
                  <a:moveTo>
                    <a:pt x="1696" y="1"/>
                  </a:moveTo>
                  <a:cubicBezTo>
                    <a:pt x="1253" y="980"/>
                    <a:pt x="695" y="1907"/>
                    <a:pt x="1" y="2729"/>
                  </a:cubicBezTo>
                  <a:cubicBezTo>
                    <a:pt x="113" y="2939"/>
                    <a:pt x="236" y="3146"/>
                    <a:pt x="372" y="3343"/>
                  </a:cubicBezTo>
                  <a:cubicBezTo>
                    <a:pt x="622" y="3710"/>
                    <a:pt x="921" y="4044"/>
                    <a:pt x="1215" y="4378"/>
                  </a:cubicBezTo>
                  <a:lnTo>
                    <a:pt x="2012" y="5274"/>
                  </a:lnTo>
                  <a:cubicBezTo>
                    <a:pt x="2476" y="5794"/>
                    <a:pt x="2955" y="6330"/>
                    <a:pt x="3583" y="6638"/>
                  </a:cubicBezTo>
                  <a:lnTo>
                    <a:pt x="6565" y="2948"/>
                  </a:lnTo>
                  <a:cubicBezTo>
                    <a:pt x="5669" y="2267"/>
                    <a:pt x="4852" y="1475"/>
                    <a:pt x="3890" y="893"/>
                  </a:cubicBezTo>
                  <a:cubicBezTo>
                    <a:pt x="3209" y="482"/>
                    <a:pt x="2469" y="181"/>
                    <a:pt x="1696"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9" name="Google Shape;1822;p41">
              <a:extLst>
                <a:ext uri="{FF2B5EF4-FFF2-40B4-BE49-F238E27FC236}">
                  <a16:creationId xmlns:a16="http://schemas.microsoft.com/office/drawing/2014/main" id="{76CE2AD6-DE55-4048-8F86-7585D6FBE209}"/>
                </a:ext>
              </a:extLst>
            </p:cNvPr>
            <p:cNvSpPr/>
            <p:nvPr/>
          </p:nvSpPr>
          <p:spPr>
            <a:xfrm>
              <a:off x="2631650" y="1063950"/>
              <a:ext cx="292625" cy="58250"/>
            </a:xfrm>
            <a:custGeom>
              <a:avLst/>
              <a:gdLst/>
              <a:ahLst/>
              <a:cxnLst/>
              <a:rect l="l" t="t" r="r" b="b"/>
              <a:pathLst>
                <a:path w="11705" h="2330" extrusionOk="0">
                  <a:moveTo>
                    <a:pt x="6173" y="1"/>
                  </a:moveTo>
                  <a:cubicBezTo>
                    <a:pt x="5360" y="1"/>
                    <a:pt x="4556" y="108"/>
                    <a:pt x="3774" y="370"/>
                  </a:cubicBezTo>
                  <a:lnTo>
                    <a:pt x="1" y="1441"/>
                  </a:lnTo>
                  <a:cubicBezTo>
                    <a:pt x="232" y="1942"/>
                    <a:pt x="866" y="2080"/>
                    <a:pt x="1413" y="2140"/>
                  </a:cubicBezTo>
                  <a:cubicBezTo>
                    <a:pt x="2555" y="2267"/>
                    <a:pt x="3701" y="2330"/>
                    <a:pt x="4846" y="2330"/>
                  </a:cubicBezTo>
                  <a:cubicBezTo>
                    <a:pt x="7132" y="2330"/>
                    <a:pt x="9414" y="2078"/>
                    <a:pt x="11652" y="1578"/>
                  </a:cubicBezTo>
                  <a:cubicBezTo>
                    <a:pt x="11704" y="1404"/>
                    <a:pt x="11685" y="1217"/>
                    <a:pt x="11595" y="1061"/>
                  </a:cubicBezTo>
                  <a:cubicBezTo>
                    <a:pt x="9837" y="531"/>
                    <a:pt x="7982" y="1"/>
                    <a:pt x="6173"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0" name="Google Shape;1823;p41">
              <a:extLst>
                <a:ext uri="{FF2B5EF4-FFF2-40B4-BE49-F238E27FC236}">
                  <a16:creationId xmlns:a16="http://schemas.microsoft.com/office/drawing/2014/main" id="{4B88DDA2-8E3B-4EAB-9976-62B1861C6454}"/>
                </a:ext>
              </a:extLst>
            </p:cNvPr>
            <p:cNvSpPr/>
            <p:nvPr/>
          </p:nvSpPr>
          <p:spPr>
            <a:xfrm>
              <a:off x="2627000" y="970025"/>
              <a:ext cx="276075" cy="143325"/>
            </a:xfrm>
            <a:custGeom>
              <a:avLst/>
              <a:gdLst/>
              <a:ahLst/>
              <a:cxnLst/>
              <a:rect l="l" t="t" r="r" b="b"/>
              <a:pathLst>
                <a:path w="11043" h="5733" extrusionOk="0">
                  <a:moveTo>
                    <a:pt x="6931" y="0"/>
                  </a:moveTo>
                  <a:lnTo>
                    <a:pt x="6378" y="158"/>
                  </a:lnTo>
                  <a:cubicBezTo>
                    <a:pt x="6445" y="150"/>
                    <a:pt x="6512" y="142"/>
                    <a:pt x="6579" y="134"/>
                  </a:cubicBezTo>
                  <a:lnTo>
                    <a:pt x="6579" y="134"/>
                  </a:lnTo>
                  <a:cubicBezTo>
                    <a:pt x="4553" y="908"/>
                    <a:pt x="2502" y="1748"/>
                    <a:pt x="925" y="3226"/>
                  </a:cubicBezTo>
                  <a:cubicBezTo>
                    <a:pt x="450" y="3670"/>
                    <a:pt x="0" y="4239"/>
                    <a:pt x="38" y="4884"/>
                  </a:cubicBezTo>
                  <a:cubicBezTo>
                    <a:pt x="49" y="5064"/>
                    <a:pt x="103" y="5249"/>
                    <a:pt x="226" y="5378"/>
                  </a:cubicBezTo>
                  <a:cubicBezTo>
                    <a:pt x="413" y="5578"/>
                    <a:pt x="712" y="5611"/>
                    <a:pt x="984" y="5633"/>
                  </a:cubicBezTo>
                  <a:cubicBezTo>
                    <a:pt x="1622" y="5685"/>
                    <a:pt x="2262" y="5733"/>
                    <a:pt x="2902" y="5733"/>
                  </a:cubicBezTo>
                  <a:cubicBezTo>
                    <a:pt x="3163" y="5733"/>
                    <a:pt x="3424" y="5725"/>
                    <a:pt x="3685" y="5706"/>
                  </a:cubicBezTo>
                  <a:cubicBezTo>
                    <a:pt x="5469" y="5576"/>
                    <a:pt x="7173" y="4941"/>
                    <a:pt x="8824" y="4256"/>
                  </a:cubicBezTo>
                  <a:cubicBezTo>
                    <a:pt x="9582" y="3942"/>
                    <a:pt x="10412" y="3540"/>
                    <a:pt x="10693" y="2772"/>
                  </a:cubicBezTo>
                  <a:cubicBezTo>
                    <a:pt x="11043" y="1816"/>
                    <a:pt x="10320" y="738"/>
                    <a:pt x="9384" y="336"/>
                  </a:cubicBezTo>
                  <a:cubicBezTo>
                    <a:pt x="8881" y="121"/>
                    <a:pt x="8340" y="50"/>
                    <a:pt x="7790" y="50"/>
                  </a:cubicBezTo>
                  <a:cubicBezTo>
                    <a:pt x="7388" y="50"/>
                    <a:pt x="6980" y="88"/>
                    <a:pt x="6579" y="134"/>
                  </a:cubicBezTo>
                  <a:lnTo>
                    <a:pt x="6579" y="134"/>
                  </a:lnTo>
                  <a:cubicBezTo>
                    <a:pt x="6696" y="89"/>
                    <a:pt x="6814" y="45"/>
                    <a:pt x="6931"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1" name="Google Shape;1824;p41">
              <a:extLst>
                <a:ext uri="{FF2B5EF4-FFF2-40B4-BE49-F238E27FC236}">
                  <a16:creationId xmlns:a16="http://schemas.microsoft.com/office/drawing/2014/main" id="{79A3ADC3-D786-42F9-B2AB-16B7B943CB91}"/>
                </a:ext>
              </a:extLst>
            </p:cNvPr>
            <p:cNvSpPr/>
            <p:nvPr/>
          </p:nvSpPr>
          <p:spPr>
            <a:xfrm>
              <a:off x="2786425" y="970025"/>
              <a:ext cx="13825" cy="4025"/>
            </a:xfrm>
            <a:custGeom>
              <a:avLst/>
              <a:gdLst/>
              <a:ahLst/>
              <a:cxnLst/>
              <a:rect l="l" t="t" r="r" b="b"/>
              <a:pathLst>
                <a:path w="553" h="161" extrusionOk="0">
                  <a:moveTo>
                    <a:pt x="552" y="0"/>
                  </a:moveTo>
                  <a:lnTo>
                    <a:pt x="1" y="160"/>
                  </a:lnTo>
                  <a:lnTo>
                    <a:pt x="194" y="136"/>
                  </a:lnTo>
                  <a:lnTo>
                    <a:pt x="552" y="0"/>
                  </a:ln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2" name="Google Shape;1825;p41">
              <a:extLst>
                <a:ext uri="{FF2B5EF4-FFF2-40B4-BE49-F238E27FC236}">
                  <a16:creationId xmlns:a16="http://schemas.microsoft.com/office/drawing/2014/main" id="{7EA97D84-0F8C-461C-8251-9BC05B8DACA4}"/>
                </a:ext>
              </a:extLst>
            </p:cNvPr>
            <p:cNvSpPr/>
            <p:nvPr/>
          </p:nvSpPr>
          <p:spPr>
            <a:xfrm>
              <a:off x="2654875" y="971300"/>
              <a:ext cx="248200" cy="141550"/>
            </a:xfrm>
            <a:custGeom>
              <a:avLst/>
              <a:gdLst/>
              <a:ahLst/>
              <a:cxnLst/>
              <a:rect l="l" t="t" r="r" b="b"/>
              <a:pathLst>
                <a:path w="9928" h="5662" extrusionOk="0">
                  <a:moveTo>
                    <a:pt x="6675" y="0"/>
                  </a:moveTo>
                  <a:cubicBezTo>
                    <a:pt x="6269" y="0"/>
                    <a:pt x="5859" y="39"/>
                    <a:pt x="5456" y="85"/>
                  </a:cubicBezTo>
                  <a:cubicBezTo>
                    <a:pt x="3513" y="828"/>
                    <a:pt x="1549" y="1634"/>
                    <a:pt x="1" y="3004"/>
                  </a:cubicBezTo>
                  <a:cubicBezTo>
                    <a:pt x="587" y="3441"/>
                    <a:pt x="1128" y="3937"/>
                    <a:pt x="1615" y="4484"/>
                  </a:cubicBezTo>
                  <a:cubicBezTo>
                    <a:pt x="1938" y="4844"/>
                    <a:pt x="2234" y="5235"/>
                    <a:pt x="2467" y="5661"/>
                  </a:cubicBezTo>
                  <a:cubicBezTo>
                    <a:pt x="2502" y="5659"/>
                    <a:pt x="2535" y="5659"/>
                    <a:pt x="2570" y="5655"/>
                  </a:cubicBezTo>
                  <a:cubicBezTo>
                    <a:pt x="4356" y="5525"/>
                    <a:pt x="6058" y="4890"/>
                    <a:pt x="7709" y="4207"/>
                  </a:cubicBezTo>
                  <a:cubicBezTo>
                    <a:pt x="8469" y="3893"/>
                    <a:pt x="9297" y="3491"/>
                    <a:pt x="9581" y="2721"/>
                  </a:cubicBezTo>
                  <a:cubicBezTo>
                    <a:pt x="9928" y="1767"/>
                    <a:pt x="9205" y="687"/>
                    <a:pt x="8269" y="287"/>
                  </a:cubicBezTo>
                  <a:cubicBezTo>
                    <a:pt x="7766" y="71"/>
                    <a:pt x="7225" y="0"/>
                    <a:pt x="6675"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3" name="Google Shape;1826;p41">
              <a:extLst>
                <a:ext uri="{FF2B5EF4-FFF2-40B4-BE49-F238E27FC236}">
                  <a16:creationId xmlns:a16="http://schemas.microsoft.com/office/drawing/2014/main" id="{2B4E8487-5534-4DBE-8290-BAF5400A430A}"/>
                </a:ext>
              </a:extLst>
            </p:cNvPr>
            <p:cNvSpPr/>
            <p:nvPr/>
          </p:nvSpPr>
          <p:spPr>
            <a:xfrm>
              <a:off x="2617825" y="789675"/>
              <a:ext cx="163375" cy="144750"/>
            </a:xfrm>
            <a:custGeom>
              <a:avLst/>
              <a:gdLst/>
              <a:ahLst/>
              <a:cxnLst/>
              <a:rect l="l" t="t" r="r" b="b"/>
              <a:pathLst>
                <a:path w="6535" h="5790" extrusionOk="0">
                  <a:moveTo>
                    <a:pt x="1300" y="1"/>
                  </a:moveTo>
                  <a:cubicBezTo>
                    <a:pt x="1122" y="1"/>
                    <a:pt x="954" y="43"/>
                    <a:pt x="868" y="189"/>
                  </a:cubicBezTo>
                  <a:cubicBezTo>
                    <a:pt x="839" y="241"/>
                    <a:pt x="820" y="294"/>
                    <a:pt x="807" y="351"/>
                  </a:cubicBezTo>
                  <a:cubicBezTo>
                    <a:pt x="541" y="1348"/>
                    <a:pt x="315" y="2356"/>
                    <a:pt x="128" y="3371"/>
                  </a:cubicBezTo>
                  <a:cubicBezTo>
                    <a:pt x="62" y="3731"/>
                    <a:pt x="1" y="4096"/>
                    <a:pt x="38" y="4458"/>
                  </a:cubicBezTo>
                  <a:cubicBezTo>
                    <a:pt x="75" y="4820"/>
                    <a:pt x="222" y="5187"/>
                    <a:pt x="508" y="5413"/>
                  </a:cubicBezTo>
                  <a:cubicBezTo>
                    <a:pt x="684" y="5549"/>
                    <a:pt x="897" y="5628"/>
                    <a:pt x="1112" y="5683"/>
                  </a:cubicBezTo>
                  <a:cubicBezTo>
                    <a:pt x="1403" y="5757"/>
                    <a:pt x="1698" y="5790"/>
                    <a:pt x="1994" y="5790"/>
                  </a:cubicBezTo>
                  <a:cubicBezTo>
                    <a:pt x="2997" y="5790"/>
                    <a:pt x="4007" y="5410"/>
                    <a:pt x="4920" y="4952"/>
                  </a:cubicBezTo>
                  <a:cubicBezTo>
                    <a:pt x="5495" y="4660"/>
                    <a:pt x="6064" y="4333"/>
                    <a:pt x="6534" y="3889"/>
                  </a:cubicBezTo>
                  <a:cubicBezTo>
                    <a:pt x="6523" y="3858"/>
                    <a:pt x="6514" y="3828"/>
                    <a:pt x="6506" y="3799"/>
                  </a:cubicBezTo>
                  <a:cubicBezTo>
                    <a:pt x="6405" y="3487"/>
                    <a:pt x="6293" y="3178"/>
                    <a:pt x="6174" y="2872"/>
                  </a:cubicBezTo>
                  <a:cubicBezTo>
                    <a:pt x="6110" y="2710"/>
                    <a:pt x="6047" y="2530"/>
                    <a:pt x="5972" y="2356"/>
                  </a:cubicBezTo>
                  <a:cubicBezTo>
                    <a:pt x="3918" y="2734"/>
                    <a:pt x="1650" y="3568"/>
                    <a:pt x="1650" y="3568"/>
                  </a:cubicBezTo>
                  <a:cubicBezTo>
                    <a:pt x="1650" y="3568"/>
                    <a:pt x="1410" y="905"/>
                    <a:pt x="1571" y="26"/>
                  </a:cubicBezTo>
                  <a:cubicBezTo>
                    <a:pt x="1485" y="12"/>
                    <a:pt x="1391" y="1"/>
                    <a:pt x="1300"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4" name="Google Shape;1827;p41">
              <a:extLst>
                <a:ext uri="{FF2B5EF4-FFF2-40B4-BE49-F238E27FC236}">
                  <a16:creationId xmlns:a16="http://schemas.microsoft.com/office/drawing/2014/main" id="{C258789D-87D2-40DA-B4B0-7D580CCABABD}"/>
                </a:ext>
              </a:extLst>
            </p:cNvPr>
            <p:cNvSpPr/>
            <p:nvPr/>
          </p:nvSpPr>
          <p:spPr>
            <a:xfrm>
              <a:off x="2626050" y="750400"/>
              <a:ext cx="32275" cy="52725"/>
            </a:xfrm>
            <a:custGeom>
              <a:avLst/>
              <a:gdLst/>
              <a:ahLst/>
              <a:cxnLst/>
              <a:rect l="l" t="t" r="r" b="b"/>
              <a:pathLst>
                <a:path w="1291" h="2109" extrusionOk="0">
                  <a:moveTo>
                    <a:pt x="1016" y="0"/>
                  </a:moveTo>
                  <a:cubicBezTo>
                    <a:pt x="1016" y="0"/>
                    <a:pt x="150" y="1667"/>
                    <a:pt x="117" y="1757"/>
                  </a:cubicBezTo>
                  <a:cubicBezTo>
                    <a:pt x="1" y="2089"/>
                    <a:pt x="704" y="2109"/>
                    <a:pt x="704" y="2109"/>
                  </a:cubicBezTo>
                  <a:lnTo>
                    <a:pt x="1290" y="80"/>
                  </a:lnTo>
                  <a:lnTo>
                    <a:pt x="1016"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5" name="Google Shape;1828;p41">
              <a:extLst>
                <a:ext uri="{FF2B5EF4-FFF2-40B4-BE49-F238E27FC236}">
                  <a16:creationId xmlns:a16="http://schemas.microsoft.com/office/drawing/2014/main" id="{E52FF9AD-FD59-4D12-9D09-E2570C1E51A0}"/>
                </a:ext>
              </a:extLst>
            </p:cNvPr>
            <p:cNvSpPr/>
            <p:nvPr/>
          </p:nvSpPr>
          <p:spPr>
            <a:xfrm>
              <a:off x="2632875" y="698725"/>
              <a:ext cx="61500" cy="61475"/>
            </a:xfrm>
            <a:custGeom>
              <a:avLst/>
              <a:gdLst/>
              <a:ahLst/>
              <a:cxnLst/>
              <a:rect l="l" t="t" r="r" b="b"/>
              <a:pathLst>
                <a:path w="2460" h="2459" extrusionOk="0">
                  <a:moveTo>
                    <a:pt x="1230" y="1"/>
                  </a:moveTo>
                  <a:cubicBezTo>
                    <a:pt x="551" y="1"/>
                    <a:pt x="0" y="550"/>
                    <a:pt x="0" y="1229"/>
                  </a:cubicBezTo>
                  <a:cubicBezTo>
                    <a:pt x="0" y="1909"/>
                    <a:pt x="551" y="2458"/>
                    <a:pt x="1230" y="2458"/>
                  </a:cubicBezTo>
                  <a:cubicBezTo>
                    <a:pt x="1909" y="2458"/>
                    <a:pt x="2460" y="1909"/>
                    <a:pt x="2460" y="1229"/>
                  </a:cubicBezTo>
                  <a:cubicBezTo>
                    <a:pt x="2460" y="550"/>
                    <a:pt x="1909" y="1"/>
                    <a:pt x="1230"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6" name="Google Shape;1829;p41">
              <a:extLst>
                <a:ext uri="{FF2B5EF4-FFF2-40B4-BE49-F238E27FC236}">
                  <a16:creationId xmlns:a16="http://schemas.microsoft.com/office/drawing/2014/main" id="{A2613EC1-AE3E-45BC-82A3-27DEC533CBE4}"/>
                </a:ext>
              </a:extLst>
            </p:cNvPr>
            <p:cNvSpPr/>
            <p:nvPr/>
          </p:nvSpPr>
          <p:spPr>
            <a:xfrm>
              <a:off x="2639025" y="757650"/>
              <a:ext cx="20725" cy="41575"/>
            </a:xfrm>
            <a:custGeom>
              <a:avLst/>
              <a:gdLst/>
              <a:ahLst/>
              <a:cxnLst/>
              <a:rect l="l" t="t" r="r" b="b"/>
              <a:pathLst>
                <a:path w="829" h="1663" extrusionOk="0">
                  <a:moveTo>
                    <a:pt x="141" y="1"/>
                  </a:moveTo>
                  <a:cubicBezTo>
                    <a:pt x="106" y="1"/>
                    <a:pt x="73" y="38"/>
                    <a:pt x="60" y="75"/>
                  </a:cubicBezTo>
                  <a:cubicBezTo>
                    <a:pt x="0" y="240"/>
                    <a:pt x="128" y="429"/>
                    <a:pt x="295" y="483"/>
                  </a:cubicBezTo>
                  <a:cubicBezTo>
                    <a:pt x="319" y="492"/>
                    <a:pt x="352" y="503"/>
                    <a:pt x="358" y="530"/>
                  </a:cubicBezTo>
                  <a:cubicBezTo>
                    <a:pt x="360" y="552"/>
                    <a:pt x="354" y="571"/>
                    <a:pt x="341" y="589"/>
                  </a:cubicBezTo>
                  <a:cubicBezTo>
                    <a:pt x="185" y="852"/>
                    <a:pt x="193" y="1180"/>
                    <a:pt x="360" y="1437"/>
                  </a:cubicBezTo>
                  <a:cubicBezTo>
                    <a:pt x="360" y="1437"/>
                    <a:pt x="435" y="1663"/>
                    <a:pt x="531" y="1663"/>
                  </a:cubicBezTo>
                  <a:cubicBezTo>
                    <a:pt x="564" y="1663"/>
                    <a:pt x="599" y="1635"/>
                    <a:pt x="635" y="1562"/>
                  </a:cubicBezTo>
                  <a:cubicBezTo>
                    <a:pt x="771" y="1276"/>
                    <a:pt x="696" y="1114"/>
                    <a:pt x="677" y="1022"/>
                  </a:cubicBezTo>
                  <a:cubicBezTo>
                    <a:pt x="657" y="923"/>
                    <a:pt x="648" y="822"/>
                    <a:pt x="679" y="725"/>
                  </a:cubicBezTo>
                  <a:cubicBezTo>
                    <a:pt x="714" y="631"/>
                    <a:pt x="760" y="538"/>
                    <a:pt x="815" y="453"/>
                  </a:cubicBezTo>
                  <a:cubicBezTo>
                    <a:pt x="824" y="442"/>
                    <a:pt x="828" y="426"/>
                    <a:pt x="826" y="411"/>
                  </a:cubicBezTo>
                  <a:cubicBezTo>
                    <a:pt x="824" y="391"/>
                    <a:pt x="804" y="380"/>
                    <a:pt x="786" y="369"/>
                  </a:cubicBezTo>
                  <a:cubicBezTo>
                    <a:pt x="584" y="268"/>
                    <a:pt x="343" y="222"/>
                    <a:pt x="202" y="44"/>
                  </a:cubicBezTo>
                  <a:cubicBezTo>
                    <a:pt x="191" y="29"/>
                    <a:pt x="178" y="16"/>
                    <a:pt x="161" y="5"/>
                  </a:cubicBezTo>
                  <a:cubicBezTo>
                    <a:pt x="154" y="2"/>
                    <a:pt x="148" y="1"/>
                    <a:pt x="141"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7" name="Google Shape;1830;p41">
              <a:extLst>
                <a:ext uri="{FF2B5EF4-FFF2-40B4-BE49-F238E27FC236}">
                  <a16:creationId xmlns:a16="http://schemas.microsoft.com/office/drawing/2014/main" id="{D7564FCF-C0B9-49C5-9C8A-81C0311A5961}"/>
                </a:ext>
              </a:extLst>
            </p:cNvPr>
            <p:cNvSpPr/>
            <p:nvPr/>
          </p:nvSpPr>
          <p:spPr>
            <a:xfrm>
              <a:off x="2636925" y="761150"/>
              <a:ext cx="6400" cy="13275"/>
            </a:xfrm>
            <a:custGeom>
              <a:avLst/>
              <a:gdLst/>
              <a:ahLst/>
              <a:cxnLst/>
              <a:rect l="l" t="t" r="r" b="b"/>
              <a:pathLst>
                <a:path w="256" h="531" extrusionOk="0">
                  <a:moveTo>
                    <a:pt x="194" y="1"/>
                  </a:moveTo>
                  <a:cubicBezTo>
                    <a:pt x="168" y="1"/>
                    <a:pt x="141" y="3"/>
                    <a:pt x="115" y="10"/>
                  </a:cubicBezTo>
                  <a:cubicBezTo>
                    <a:pt x="67" y="18"/>
                    <a:pt x="29" y="51"/>
                    <a:pt x="10" y="95"/>
                  </a:cubicBezTo>
                  <a:cubicBezTo>
                    <a:pt x="3" y="122"/>
                    <a:pt x="1" y="150"/>
                    <a:pt x="5" y="177"/>
                  </a:cubicBezTo>
                  <a:cubicBezTo>
                    <a:pt x="18" y="291"/>
                    <a:pt x="58" y="398"/>
                    <a:pt x="124" y="493"/>
                  </a:cubicBezTo>
                  <a:cubicBezTo>
                    <a:pt x="133" y="510"/>
                    <a:pt x="148" y="524"/>
                    <a:pt x="168" y="530"/>
                  </a:cubicBezTo>
                  <a:cubicBezTo>
                    <a:pt x="171" y="531"/>
                    <a:pt x="174" y="531"/>
                    <a:pt x="177" y="531"/>
                  </a:cubicBezTo>
                  <a:cubicBezTo>
                    <a:pt x="199" y="531"/>
                    <a:pt x="219" y="516"/>
                    <a:pt x="229" y="493"/>
                  </a:cubicBezTo>
                  <a:cubicBezTo>
                    <a:pt x="236" y="469"/>
                    <a:pt x="238" y="442"/>
                    <a:pt x="234" y="416"/>
                  </a:cubicBezTo>
                  <a:cubicBezTo>
                    <a:pt x="216" y="289"/>
                    <a:pt x="170" y="166"/>
                    <a:pt x="102" y="58"/>
                  </a:cubicBezTo>
                  <a:lnTo>
                    <a:pt x="256" y="5"/>
                  </a:lnTo>
                  <a:cubicBezTo>
                    <a:pt x="235" y="2"/>
                    <a:pt x="215" y="1"/>
                    <a:pt x="194"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8" name="Google Shape;1831;p41">
              <a:extLst>
                <a:ext uri="{FF2B5EF4-FFF2-40B4-BE49-F238E27FC236}">
                  <a16:creationId xmlns:a16="http://schemas.microsoft.com/office/drawing/2014/main" id="{71A92F3C-2D13-4D6F-B50C-451E79C5F07F}"/>
                </a:ext>
              </a:extLst>
            </p:cNvPr>
            <p:cNvSpPr/>
            <p:nvPr/>
          </p:nvSpPr>
          <p:spPr>
            <a:xfrm>
              <a:off x="2632825" y="767925"/>
              <a:ext cx="9725" cy="13200"/>
            </a:xfrm>
            <a:custGeom>
              <a:avLst/>
              <a:gdLst/>
              <a:ahLst/>
              <a:cxnLst/>
              <a:rect l="l" t="t" r="r" b="b"/>
              <a:pathLst>
                <a:path w="389" h="528" extrusionOk="0">
                  <a:moveTo>
                    <a:pt x="75" y="0"/>
                  </a:moveTo>
                  <a:cubicBezTo>
                    <a:pt x="31" y="2"/>
                    <a:pt x="0" y="51"/>
                    <a:pt x="2" y="94"/>
                  </a:cubicBezTo>
                  <a:cubicBezTo>
                    <a:pt x="9" y="138"/>
                    <a:pt x="24" y="180"/>
                    <a:pt x="53" y="215"/>
                  </a:cubicBezTo>
                  <a:cubicBezTo>
                    <a:pt x="110" y="314"/>
                    <a:pt x="178" y="409"/>
                    <a:pt x="255" y="492"/>
                  </a:cubicBezTo>
                  <a:cubicBezTo>
                    <a:pt x="270" y="510"/>
                    <a:pt x="290" y="521"/>
                    <a:pt x="310" y="527"/>
                  </a:cubicBezTo>
                  <a:cubicBezTo>
                    <a:pt x="347" y="527"/>
                    <a:pt x="378" y="501"/>
                    <a:pt x="384" y="466"/>
                  </a:cubicBezTo>
                  <a:cubicBezTo>
                    <a:pt x="389" y="430"/>
                    <a:pt x="384" y="395"/>
                    <a:pt x="371" y="362"/>
                  </a:cubicBezTo>
                  <a:cubicBezTo>
                    <a:pt x="332" y="250"/>
                    <a:pt x="279" y="143"/>
                    <a:pt x="213" y="44"/>
                  </a:cubicBezTo>
                  <a:lnTo>
                    <a:pt x="152" y="7"/>
                  </a:lnTo>
                  <a:cubicBezTo>
                    <a:pt x="146" y="9"/>
                    <a:pt x="141" y="9"/>
                    <a:pt x="135" y="9"/>
                  </a:cubicBezTo>
                  <a:cubicBezTo>
                    <a:pt x="116" y="9"/>
                    <a:pt x="95" y="0"/>
                    <a:pt x="75"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9" name="Google Shape;1832;p41">
              <a:extLst>
                <a:ext uri="{FF2B5EF4-FFF2-40B4-BE49-F238E27FC236}">
                  <a16:creationId xmlns:a16="http://schemas.microsoft.com/office/drawing/2014/main" id="{CC7F216B-DA94-4854-81B9-1DC1F3EC0570}"/>
                </a:ext>
              </a:extLst>
            </p:cNvPr>
            <p:cNvSpPr/>
            <p:nvPr/>
          </p:nvSpPr>
          <p:spPr>
            <a:xfrm>
              <a:off x="2628200" y="774125"/>
              <a:ext cx="12925" cy="8225"/>
            </a:xfrm>
            <a:custGeom>
              <a:avLst/>
              <a:gdLst/>
              <a:ahLst/>
              <a:cxnLst/>
              <a:rect l="l" t="t" r="r" b="b"/>
              <a:pathLst>
                <a:path w="517" h="329" extrusionOk="0">
                  <a:moveTo>
                    <a:pt x="271" y="0"/>
                  </a:moveTo>
                  <a:cubicBezTo>
                    <a:pt x="252" y="10"/>
                    <a:pt x="232" y="13"/>
                    <a:pt x="212" y="13"/>
                  </a:cubicBezTo>
                  <a:cubicBezTo>
                    <a:pt x="185" y="13"/>
                    <a:pt x="157" y="8"/>
                    <a:pt x="130" y="7"/>
                  </a:cubicBezTo>
                  <a:cubicBezTo>
                    <a:pt x="127" y="7"/>
                    <a:pt x="124" y="7"/>
                    <a:pt x="121" y="7"/>
                  </a:cubicBezTo>
                  <a:cubicBezTo>
                    <a:pt x="75" y="7"/>
                    <a:pt x="22" y="23"/>
                    <a:pt x="12" y="66"/>
                  </a:cubicBezTo>
                  <a:cubicBezTo>
                    <a:pt x="1" y="112"/>
                    <a:pt x="49" y="154"/>
                    <a:pt x="91" y="180"/>
                  </a:cubicBezTo>
                  <a:cubicBezTo>
                    <a:pt x="167" y="226"/>
                    <a:pt x="247" y="268"/>
                    <a:pt x="328" y="305"/>
                  </a:cubicBezTo>
                  <a:cubicBezTo>
                    <a:pt x="355" y="318"/>
                    <a:pt x="389" y="328"/>
                    <a:pt x="419" y="328"/>
                  </a:cubicBezTo>
                  <a:cubicBezTo>
                    <a:pt x="446" y="328"/>
                    <a:pt x="470" y="320"/>
                    <a:pt x="484" y="297"/>
                  </a:cubicBezTo>
                  <a:cubicBezTo>
                    <a:pt x="517" y="235"/>
                    <a:pt x="438" y="171"/>
                    <a:pt x="433" y="103"/>
                  </a:cubicBezTo>
                  <a:lnTo>
                    <a:pt x="271" y="0"/>
                  </a:ln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0" name="Google Shape;1833;p41">
              <a:extLst>
                <a:ext uri="{FF2B5EF4-FFF2-40B4-BE49-F238E27FC236}">
                  <a16:creationId xmlns:a16="http://schemas.microsoft.com/office/drawing/2014/main" id="{4C25B8D0-F562-48C6-9DD8-1A83DEBF4BB6}"/>
                </a:ext>
              </a:extLst>
            </p:cNvPr>
            <p:cNvSpPr/>
            <p:nvPr/>
          </p:nvSpPr>
          <p:spPr>
            <a:xfrm>
              <a:off x="2630675" y="779725"/>
              <a:ext cx="4700" cy="12400"/>
            </a:xfrm>
            <a:custGeom>
              <a:avLst/>
              <a:gdLst/>
              <a:ahLst/>
              <a:cxnLst/>
              <a:rect l="l" t="t" r="r" b="b"/>
              <a:pathLst>
                <a:path w="188" h="496" extrusionOk="0">
                  <a:moveTo>
                    <a:pt x="40" y="0"/>
                  </a:moveTo>
                  <a:cubicBezTo>
                    <a:pt x="3" y="132"/>
                    <a:pt x="0" y="273"/>
                    <a:pt x="36" y="404"/>
                  </a:cubicBezTo>
                  <a:cubicBezTo>
                    <a:pt x="40" y="428"/>
                    <a:pt x="51" y="453"/>
                    <a:pt x="66" y="472"/>
                  </a:cubicBezTo>
                  <a:cubicBezTo>
                    <a:pt x="78" y="487"/>
                    <a:pt x="96" y="496"/>
                    <a:pt x="115" y="496"/>
                  </a:cubicBezTo>
                  <a:cubicBezTo>
                    <a:pt x="121" y="496"/>
                    <a:pt x="128" y="494"/>
                    <a:pt x="134" y="492"/>
                  </a:cubicBezTo>
                  <a:cubicBezTo>
                    <a:pt x="161" y="479"/>
                    <a:pt x="172" y="444"/>
                    <a:pt x="174" y="411"/>
                  </a:cubicBezTo>
                  <a:cubicBezTo>
                    <a:pt x="187" y="277"/>
                    <a:pt x="181" y="139"/>
                    <a:pt x="150" y="7"/>
                  </a:cubicBezTo>
                  <a:lnTo>
                    <a:pt x="40" y="0"/>
                  </a:ln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1" name="Google Shape;1834;p41">
              <a:extLst>
                <a:ext uri="{FF2B5EF4-FFF2-40B4-BE49-F238E27FC236}">
                  <a16:creationId xmlns:a16="http://schemas.microsoft.com/office/drawing/2014/main" id="{31847114-6F61-40B3-933F-3B85337F209F}"/>
                </a:ext>
              </a:extLst>
            </p:cNvPr>
            <p:cNvSpPr/>
            <p:nvPr/>
          </p:nvSpPr>
          <p:spPr>
            <a:xfrm>
              <a:off x="2684050" y="760975"/>
              <a:ext cx="6725" cy="5350"/>
            </a:xfrm>
            <a:custGeom>
              <a:avLst/>
              <a:gdLst/>
              <a:ahLst/>
              <a:cxnLst/>
              <a:rect l="l" t="t" r="r" b="b"/>
              <a:pathLst>
                <a:path w="269" h="214" extrusionOk="0">
                  <a:moveTo>
                    <a:pt x="55" y="23"/>
                  </a:moveTo>
                  <a:lnTo>
                    <a:pt x="53" y="25"/>
                  </a:lnTo>
                  <a:cubicBezTo>
                    <a:pt x="52" y="26"/>
                    <a:pt x="52" y="26"/>
                    <a:pt x="52" y="26"/>
                  </a:cubicBezTo>
                  <a:lnTo>
                    <a:pt x="52" y="26"/>
                  </a:lnTo>
                  <a:lnTo>
                    <a:pt x="55" y="23"/>
                  </a:lnTo>
                  <a:close/>
                  <a:moveTo>
                    <a:pt x="31" y="41"/>
                  </a:moveTo>
                  <a:cubicBezTo>
                    <a:pt x="26" y="45"/>
                    <a:pt x="20" y="54"/>
                    <a:pt x="15" y="61"/>
                  </a:cubicBezTo>
                  <a:lnTo>
                    <a:pt x="31" y="41"/>
                  </a:lnTo>
                  <a:close/>
                  <a:moveTo>
                    <a:pt x="113" y="0"/>
                  </a:moveTo>
                  <a:cubicBezTo>
                    <a:pt x="104" y="0"/>
                    <a:pt x="95" y="1"/>
                    <a:pt x="86" y="3"/>
                  </a:cubicBezTo>
                  <a:cubicBezTo>
                    <a:pt x="68" y="10"/>
                    <a:pt x="51" y="19"/>
                    <a:pt x="40" y="32"/>
                  </a:cubicBezTo>
                  <a:lnTo>
                    <a:pt x="40" y="32"/>
                  </a:lnTo>
                  <a:cubicBezTo>
                    <a:pt x="37" y="35"/>
                    <a:pt x="34" y="38"/>
                    <a:pt x="31" y="41"/>
                  </a:cubicBezTo>
                  <a:cubicBezTo>
                    <a:pt x="31" y="41"/>
                    <a:pt x="31" y="41"/>
                    <a:pt x="31" y="41"/>
                  </a:cubicBezTo>
                  <a:lnTo>
                    <a:pt x="31" y="41"/>
                  </a:lnTo>
                  <a:cubicBezTo>
                    <a:pt x="31" y="43"/>
                    <a:pt x="29" y="43"/>
                    <a:pt x="29" y="45"/>
                  </a:cubicBezTo>
                  <a:cubicBezTo>
                    <a:pt x="18" y="56"/>
                    <a:pt x="9" y="69"/>
                    <a:pt x="4" y="85"/>
                  </a:cubicBezTo>
                  <a:cubicBezTo>
                    <a:pt x="0" y="100"/>
                    <a:pt x="0" y="115"/>
                    <a:pt x="4" y="131"/>
                  </a:cubicBezTo>
                  <a:cubicBezTo>
                    <a:pt x="9" y="140"/>
                    <a:pt x="11" y="146"/>
                    <a:pt x="15" y="155"/>
                  </a:cubicBezTo>
                  <a:cubicBezTo>
                    <a:pt x="15" y="155"/>
                    <a:pt x="15" y="155"/>
                    <a:pt x="15" y="157"/>
                  </a:cubicBezTo>
                  <a:cubicBezTo>
                    <a:pt x="18" y="159"/>
                    <a:pt x="20" y="164"/>
                    <a:pt x="24" y="168"/>
                  </a:cubicBezTo>
                  <a:cubicBezTo>
                    <a:pt x="26" y="175"/>
                    <a:pt x="33" y="181"/>
                    <a:pt x="40" y="186"/>
                  </a:cubicBezTo>
                  <a:lnTo>
                    <a:pt x="51" y="192"/>
                  </a:lnTo>
                  <a:cubicBezTo>
                    <a:pt x="62" y="199"/>
                    <a:pt x="73" y="203"/>
                    <a:pt x="86" y="208"/>
                  </a:cubicBezTo>
                  <a:cubicBezTo>
                    <a:pt x="98" y="211"/>
                    <a:pt x="110" y="213"/>
                    <a:pt x="121" y="213"/>
                  </a:cubicBezTo>
                  <a:cubicBezTo>
                    <a:pt x="233" y="213"/>
                    <a:pt x="269" y="34"/>
                    <a:pt x="141" y="3"/>
                  </a:cubicBezTo>
                  <a:cubicBezTo>
                    <a:pt x="132" y="1"/>
                    <a:pt x="123" y="0"/>
                    <a:pt x="113"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2" name="Google Shape;1835;p41">
              <a:extLst>
                <a:ext uri="{FF2B5EF4-FFF2-40B4-BE49-F238E27FC236}">
                  <a16:creationId xmlns:a16="http://schemas.microsoft.com/office/drawing/2014/main" id="{78E5304C-13CA-4D82-82D5-3B214EFD47A6}"/>
                </a:ext>
              </a:extLst>
            </p:cNvPr>
            <p:cNvSpPr/>
            <p:nvPr/>
          </p:nvSpPr>
          <p:spPr>
            <a:xfrm>
              <a:off x="2684825" y="742050"/>
              <a:ext cx="6925" cy="21050"/>
            </a:xfrm>
            <a:custGeom>
              <a:avLst/>
              <a:gdLst/>
              <a:ahLst/>
              <a:cxnLst/>
              <a:rect l="l" t="t" r="r" b="b"/>
              <a:pathLst>
                <a:path w="277" h="842" extrusionOk="0">
                  <a:moveTo>
                    <a:pt x="257" y="0"/>
                  </a:moveTo>
                  <a:cubicBezTo>
                    <a:pt x="252" y="0"/>
                    <a:pt x="246" y="4"/>
                    <a:pt x="244" y="9"/>
                  </a:cubicBezTo>
                  <a:cubicBezTo>
                    <a:pt x="224" y="82"/>
                    <a:pt x="211" y="159"/>
                    <a:pt x="204" y="233"/>
                  </a:cubicBezTo>
                  <a:cubicBezTo>
                    <a:pt x="193" y="306"/>
                    <a:pt x="180" y="381"/>
                    <a:pt x="162" y="451"/>
                  </a:cubicBezTo>
                  <a:cubicBezTo>
                    <a:pt x="145" y="517"/>
                    <a:pt x="123" y="583"/>
                    <a:pt x="94" y="646"/>
                  </a:cubicBezTo>
                  <a:cubicBezTo>
                    <a:pt x="81" y="675"/>
                    <a:pt x="66" y="706"/>
                    <a:pt x="50" y="734"/>
                  </a:cubicBezTo>
                  <a:cubicBezTo>
                    <a:pt x="31" y="760"/>
                    <a:pt x="15" y="789"/>
                    <a:pt x="2" y="822"/>
                  </a:cubicBezTo>
                  <a:cubicBezTo>
                    <a:pt x="0" y="832"/>
                    <a:pt x="8" y="842"/>
                    <a:pt x="18" y="842"/>
                  </a:cubicBezTo>
                  <a:cubicBezTo>
                    <a:pt x="21" y="842"/>
                    <a:pt x="23" y="841"/>
                    <a:pt x="26" y="840"/>
                  </a:cubicBezTo>
                  <a:cubicBezTo>
                    <a:pt x="81" y="811"/>
                    <a:pt x="125" y="732"/>
                    <a:pt x="151" y="679"/>
                  </a:cubicBezTo>
                  <a:cubicBezTo>
                    <a:pt x="184" y="613"/>
                    <a:pt x="208" y="545"/>
                    <a:pt x="226" y="475"/>
                  </a:cubicBezTo>
                  <a:cubicBezTo>
                    <a:pt x="246" y="398"/>
                    <a:pt x="259" y="321"/>
                    <a:pt x="268" y="242"/>
                  </a:cubicBezTo>
                  <a:cubicBezTo>
                    <a:pt x="277" y="165"/>
                    <a:pt x="277" y="86"/>
                    <a:pt x="268" y="9"/>
                  </a:cubicBezTo>
                  <a:cubicBezTo>
                    <a:pt x="267" y="3"/>
                    <a:pt x="262" y="0"/>
                    <a:pt x="257"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3" name="Google Shape;1836;p41">
              <a:extLst>
                <a:ext uri="{FF2B5EF4-FFF2-40B4-BE49-F238E27FC236}">
                  <a16:creationId xmlns:a16="http://schemas.microsoft.com/office/drawing/2014/main" id="{B0038138-AE75-484C-8687-8EB19602D7CF}"/>
                </a:ext>
              </a:extLst>
            </p:cNvPr>
            <p:cNvSpPr/>
            <p:nvPr/>
          </p:nvSpPr>
          <p:spPr>
            <a:xfrm>
              <a:off x="2619700" y="733775"/>
              <a:ext cx="5025" cy="5025"/>
            </a:xfrm>
            <a:custGeom>
              <a:avLst/>
              <a:gdLst/>
              <a:ahLst/>
              <a:cxnLst/>
              <a:rect l="l" t="t" r="r" b="b"/>
              <a:pathLst>
                <a:path w="201" h="201" extrusionOk="0">
                  <a:moveTo>
                    <a:pt x="99" y="0"/>
                  </a:moveTo>
                  <a:cubicBezTo>
                    <a:pt x="86" y="0"/>
                    <a:pt x="73" y="2"/>
                    <a:pt x="62" y="9"/>
                  </a:cubicBezTo>
                  <a:cubicBezTo>
                    <a:pt x="24" y="24"/>
                    <a:pt x="0" y="59"/>
                    <a:pt x="0" y="99"/>
                  </a:cubicBezTo>
                  <a:lnTo>
                    <a:pt x="2" y="127"/>
                  </a:lnTo>
                  <a:cubicBezTo>
                    <a:pt x="7" y="143"/>
                    <a:pt x="16" y="158"/>
                    <a:pt x="29" y="171"/>
                  </a:cubicBezTo>
                  <a:lnTo>
                    <a:pt x="48" y="187"/>
                  </a:lnTo>
                  <a:cubicBezTo>
                    <a:pt x="64" y="195"/>
                    <a:pt x="81" y="200"/>
                    <a:pt x="99" y="200"/>
                  </a:cubicBezTo>
                  <a:cubicBezTo>
                    <a:pt x="101" y="200"/>
                    <a:pt x="104" y="200"/>
                    <a:pt x="106" y="200"/>
                  </a:cubicBezTo>
                  <a:cubicBezTo>
                    <a:pt x="117" y="200"/>
                    <a:pt x="128" y="197"/>
                    <a:pt x="139" y="193"/>
                  </a:cubicBezTo>
                  <a:cubicBezTo>
                    <a:pt x="150" y="189"/>
                    <a:pt x="161" y="180"/>
                    <a:pt x="169" y="171"/>
                  </a:cubicBezTo>
                  <a:cubicBezTo>
                    <a:pt x="178" y="163"/>
                    <a:pt x="187" y="152"/>
                    <a:pt x="191" y="138"/>
                  </a:cubicBezTo>
                  <a:cubicBezTo>
                    <a:pt x="196" y="127"/>
                    <a:pt x="200" y="114"/>
                    <a:pt x="198" y="101"/>
                  </a:cubicBezTo>
                  <a:lnTo>
                    <a:pt x="196" y="72"/>
                  </a:lnTo>
                  <a:cubicBezTo>
                    <a:pt x="191" y="57"/>
                    <a:pt x="182" y="42"/>
                    <a:pt x="169" y="29"/>
                  </a:cubicBezTo>
                  <a:lnTo>
                    <a:pt x="150" y="13"/>
                  </a:lnTo>
                  <a:cubicBezTo>
                    <a:pt x="134" y="4"/>
                    <a:pt x="117" y="0"/>
                    <a:pt x="99"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4" name="Google Shape;1837;p41">
              <a:extLst>
                <a:ext uri="{FF2B5EF4-FFF2-40B4-BE49-F238E27FC236}">
                  <a16:creationId xmlns:a16="http://schemas.microsoft.com/office/drawing/2014/main" id="{65AA17ED-30AE-4EEE-83DB-575A93734F25}"/>
                </a:ext>
              </a:extLst>
            </p:cNvPr>
            <p:cNvSpPr/>
            <p:nvPr/>
          </p:nvSpPr>
          <p:spPr>
            <a:xfrm>
              <a:off x="2641500" y="750225"/>
              <a:ext cx="5825" cy="5300"/>
            </a:xfrm>
            <a:custGeom>
              <a:avLst/>
              <a:gdLst/>
              <a:ahLst/>
              <a:cxnLst/>
              <a:rect l="l" t="t" r="r" b="b"/>
              <a:pathLst>
                <a:path w="233" h="212" extrusionOk="0">
                  <a:moveTo>
                    <a:pt x="125" y="1"/>
                  </a:moveTo>
                  <a:lnTo>
                    <a:pt x="105" y="3"/>
                  </a:lnTo>
                  <a:cubicBezTo>
                    <a:pt x="77" y="3"/>
                    <a:pt x="53" y="14"/>
                    <a:pt x="33" y="34"/>
                  </a:cubicBezTo>
                  <a:cubicBezTo>
                    <a:pt x="22" y="43"/>
                    <a:pt x="15" y="54"/>
                    <a:pt x="11" y="67"/>
                  </a:cubicBezTo>
                  <a:cubicBezTo>
                    <a:pt x="4" y="78"/>
                    <a:pt x="0" y="93"/>
                    <a:pt x="2" y="106"/>
                  </a:cubicBezTo>
                  <a:lnTo>
                    <a:pt x="4" y="135"/>
                  </a:lnTo>
                  <a:cubicBezTo>
                    <a:pt x="11" y="150"/>
                    <a:pt x="20" y="168"/>
                    <a:pt x="33" y="179"/>
                  </a:cubicBezTo>
                  <a:lnTo>
                    <a:pt x="53" y="196"/>
                  </a:lnTo>
                  <a:cubicBezTo>
                    <a:pt x="70" y="205"/>
                    <a:pt x="88" y="209"/>
                    <a:pt x="105" y="209"/>
                  </a:cubicBezTo>
                  <a:lnTo>
                    <a:pt x="125" y="212"/>
                  </a:lnTo>
                  <a:cubicBezTo>
                    <a:pt x="154" y="212"/>
                    <a:pt x="180" y="201"/>
                    <a:pt x="200" y="181"/>
                  </a:cubicBezTo>
                  <a:cubicBezTo>
                    <a:pt x="211" y="172"/>
                    <a:pt x="217" y="159"/>
                    <a:pt x="222" y="148"/>
                  </a:cubicBezTo>
                  <a:cubicBezTo>
                    <a:pt x="228" y="135"/>
                    <a:pt x="233" y="119"/>
                    <a:pt x="231" y="106"/>
                  </a:cubicBezTo>
                  <a:lnTo>
                    <a:pt x="228" y="78"/>
                  </a:lnTo>
                  <a:cubicBezTo>
                    <a:pt x="222" y="60"/>
                    <a:pt x="213" y="45"/>
                    <a:pt x="200" y="32"/>
                  </a:cubicBezTo>
                  <a:lnTo>
                    <a:pt x="178" y="16"/>
                  </a:lnTo>
                  <a:cubicBezTo>
                    <a:pt x="163" y="5"/>
                    <a:pt x="145" y="1"/>
                    <a:pt x="125"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5" name="Google Shape;1838;p41">
              <a:extLst>
                <a:ext uri="{FF2B5EF4-FFF2-40B4-BE49-F238E27FC236}">
                  <a16:creationId xmlns:a16="http://schemas.microsoft.com/office/drawing/2014/main" id="{744108B0-93C6-4CF7-8E68-A41088D1751C}"/>
                </a:ext>
              </a:extLst>
            </p:cNvPr>
            <p:cNvSpPr/>
            <p:nvPr/>
          </p:nvSpPr>
          <p:spPr>
            <a:xfrm>
              <a:off x="2662400" y="761075"/>
              <a:ext cx="5625" cy="5325"/>
            </a:xfrm>
            <a:custGeom>
              <a:avLst/>
              <a:gdLst/>
              <a:ahLst/>
              <a:cxnLst/>
              <a:rect l="l" t="t" r="r" b="b"/>
              <a:pathLst>
                <a:path w="225" h="213" extrusionOk="0">
                  <a:moveTo>
                    <a:pt x="104" y="0"/>
                  </a:moveTo>
                  <a:cubicBezTo>
                    <a:pt x="96" y="0"/>
                    <a:pt x="88" y="1"/>
                    <a:pt x="80" y="4"/>
                  </a:cubicBezTo>
                  <a:lnTo>
                    <a:pt x="54" y="15"/>
                  </a:lnTo>
                  <a:cubicBezTo>
                    <a:pt x="38" y="24"/>
                    <a:pt x="25" y="37"/>
                    <a:pt x="16" y="52"/>
                  </a:cubicBezTo>
                  <a:lnTo>
                    <a:pt x="5" y="79"/>
                  </a:lnTo>
                  <a:cubicBezTo>
                    <a:pt x="1" y="92"/>
                    <a:pt x="1" y="107"/>
                    <a:pt x="3" y="120"/>
                  </a:cubicBezTo>
                  <a:cubicBezTo>
                    <a:pt x="3" y="133"/>
                    <a:pt x="7" y="149"/>
                    <a:pt x="16" y="160"/>
                  </a:cubicBezTo>
                  <a:lnTo>
                    <a:pt x="32" y="182"/>
                  </a:lnTo>
                  <a:cubicBezTo>
                    <a:pt x="43" y="191"/>
                    <a:pt x="54" y="199"/>
                    <a:pt x="67" y="204"/>
                  </a:cubicBezTo>
                  <a:cubicBezTo>
                    <a:pt x="80" y="210"/>
                    <a:pt x="93" y="213"/>
                    <a:pt x="108" y="213"/>
                  </a:cubicBezTo>
                  <a:cubicBezTo>
                    <a:pt x="135" y="210"/>
                    <a:pt x="161" y="199"/>
                    <a:pt x="183" y="182"/>
                  </a:cubicBezTo>
                  <a:lnTo>
                    <a:pt x="198" y="160"/>
                  </a:lnTo>
                  <a:cubicBezTo>
                    <a:pt x="204" y="148"/>
                    <a:pt x="209" y="137"/>
                    <a:pt x="212" y="126"/>
                  </a:cubicBezTo>
                  <a:lnTo>
                    <a:pt x="212" y="126"/>
                  </a:lnTo>
                  <a:cubicBezTo>
                    <a:pt x="212" y="124"/>
                    <a:pt x="213" y="122"/>
                    <a:pt x="214" y="120"/>
                  </a:cubicBezTo>
                  <a:cubicBezTo>
                    <a:pt x="218" y="114"/>
                    <a:pt x="220" y="109"/>
                    <a:pt x="223" y="103"/>
                  </a:cubicBezTo>
                  <a:cubicBezTo>
                    <a:pt x="223" y="96"/>
                    <a:pt x="223" y="92"/>
                    <a:pt x="225" y="85"/>
                  </a:cubicBezTo>
                  <a:cubicBezTo>
                    <a:pt x="225" y="76"/>
                    <a:pt x="223" y="68"/>
                    <a:pt x="218" y="61"/>
                  </a:cubicBezTo>
                  <a:cubicBezTo>
                    <a:pt x="216" y="52"/>
                    <a:pt x="212" y="46"/>
                    <a:pt x="205" y="39"/>
                  </a:cubicBezTo>
                  <a:cubicBezTo>
                    <a:pt x="201" y="35"/>
                    <a:pt x="196" y="32"/>
                    <a:pt x="192" y="28"/>
                  </a:cubicBezTo>
                  <a:lnTo>
                    <a:pt x="187" y="28"/>
                  </a:lnTo>
                  <a:lnTo>
                    <a:pt x="170" y="21"/>
                  </a:lnTo>
                  <a:lnTo>
                    <a:pt x="169" y="21"/>
                  </a:lnTo>
                  <a:lnTo>
                    <a:pt x="161" y="15"/>
                  </a:lnTo>
                  <a:cubicBezTo>
                    <a:pt x="148" y="6"/>
                    <a:pt x="135" y="2"/>
                    <a:pt x="122" y="2"/>
                  </a:cubicBezTo>
                  <a:cubicBezTo>
                    <a:pt x="116" y="1"/>
                    <a:pt x="110" y="0"/>
                    <a:pt x="104"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6" name="Google Shape;1839;p41">
              <a:extLst>
                <a:ext uri="{FF2B5EF4-FFF2-40B4-BE49-F238E27FC236}">
                  <a16:creationId xmlns:a16="http://schemas.microsoft.com/office/drawing/2014/main" id="{0A75BD9C-D34F-454A-A7AA-36D77F863A1C}"/>
                </a:ext>
              </a:extLst>
            </p:cNvPr>
            <p:cNvSpPr/>
            <p:nvPr/>
          </p:nvSpPr>
          <p:spPr>
            <a:xfrm>
              <a:off x="2621150" y="718225"/>
              <a:ext cx="13225" cy="15850"/>
            </a:xfrm>
            <a:custGeom>
              <a:avLst/>
              <a:gdLst/>
              <a:ahLst/>
              <a:cxnLst/>
              <a:rect l="l" t="t" r="r" b="b"/>
              <a:pathLst>
                <a:path w="529" h="634" extrusionOk="0">
                  <a:moveTo>
                    <a:pt x="500" y="1"/>
                  </a:moveTo>
                  <a:cubicBezTo>
                    <a:pt x="498" y="1"/>
                    <a:pt x="495" y="1"/>
                    <a:pt x="491" y="3"/>
                  </a:cubicBezTo>
                  <a:cubicBezTo>
                    <a:pt x="432" y="25"/>
                    <a:pt x="381" y="75"/>
                    <a:pt x="337" y="115"/>
                  </a:cubicBezTo>
                  <a:cubicBezTo>
                    <a:pt x="289" y="161"/>
                    <a:pt x="245" y="207"/>
                    <a:pt x="206" y="260"/>
                  </a:cubicBezTo>
                  <a:cubicBezTo>
                    <a:pt x="127" y="361"/>
                    <a:pt x="61" y="473"/>
                    <a:pt x="10" y="593"/>
                  </a:cubicBezTo>
                  <a:cubicBezTo>
                    <a:pt x="1" y="617"/>
                    <a:pt x="21" y="633"/>
                    <a:pt x="42" y="633"/>
                  </a:cubicBezTo>
                  <a:cubicBezTo>
                    <a:pt x="55" y="633"/>
                    <a:pt x="69" y="627"/>
                    <a:pt x="76" y="611"/>
                  </a:cubicBezTo>
                  <a:cubicBezTo>
                    <a:pt x="122" y="499"/>
                    <a:pt x="186" y="396"/>
                    <a:pt x="261" y="301"/>
                  </a:cubicBezTo>
                  <a:cubicBezTo>
                    <a:pt x="298" y="255"/>
                    <a:pt x="337" y="211"/>
                    <a:pt x="379" y="170"/>
                  </a:cubicBezTo>
                  <a:cubicBezTo>
                    <a:pt x="401" y="150"/>
                    <a:pt x="425" y="128"/>
                    <a:pt x="447" y="108"/>
                  </a:cubicBezTo>
                  <a:cubicBezTo>
                    <a:pt x="474" y="91"/>
                    <a:pt x="496" y="69"/>
                    <a:pt x="515" y="47"/>
                  </a:cubicBezTo>
                  <a:cubicBezTo>
                    <a:pt x="529" y="31"/>
                    <a:pt x="520" y="1"/>
                    <a:pt x="500"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7" name="Google Shape;1840;p41">
              <a:extLst>
                <a:ext uri="{FF2B5EF4-FFF2-40B4-BE49-F238E27FC236}">
                  <a16:creationId xmlns:a16="http://schemas.microsoft.com/office/drawing/2014/main" id="{F415DC60-D638-4A47-924A-844F411642DF}"/>
                </a:ext>
              </a:extLst>
            </p:cNvPr>
            <p:cNvSpPr/>
            <p:nvPr/>
          </p:nvSpPr>
          <p:spPr>
            <a:xfrm>
              <a:off x="2621550" y="725100"/>
              <a:ext cx="27400" cy="9500"/>
            </a:xfrm>
            <a:custGeom>
              <a:avLst/>
              <a:gdLst/>
              <a:ahLst/>
              <a:cxnLst/>
              <a:rect l="l" t="t" r="r" b="b"/>
              <a:pathLst>
                <a:path w="1096" h="380" extrusionOk="0">
                  <a:moveTo>
                    <a:pt x="1039" y="1"/>
                  </a:moveTo>
                  <a:cubicBezTo>
                    <a:pt x="1033" y="1"/>
                    <a:pt x="1028" y="2"/>
                    <a:pt x="1022" y="4"/>
                  </a:cubicBezTo>
                  <a:cubicBezTo>
                    <a:pt x="862" y="83"/>
                    <a:pt x="699" y="154"/>
                    <a:pt x="532" y="217"/>
                  </a:cubicBezTo>
                  <a:cubicBezTo>
                    <a:pt x="368" y="270"/>
                    <a:pt x="199" y="310"/>
                    <a:pt x="27" y="334"/>
                  </a:cubicBezTo>
                  <a:cubicBezTo>
                    <a:pt x="1" y="338"/>
                    <a:pt x="10" y="378"/>
                    <a:pt x="34" y="378"/>
                  </a:cubicBezTo>
                  <a:cubicBezTo>
                    <a:pt x="54" y="379"/>
                    <a:pt x="74" y="380"/>
                    <a:pt x="94" y="380"/>
                  </a:cubicBezTo>
                  <a:cubicBezTo>
                    <a:pt x="254" y="380"/>
                    <a:pt x="411" y="336"/>
                    <a:pt x="559" y="283"/>
                  </a:cubicBezTo>
                  <a:cubicBezTo>
                    <a:pt x="730" y="220"/>
                    <a:pt x="897" y="147"/>
                    <a:pt x="1059" y="66"/>
                  </a:cubicBezTo>
                  <a:cubicBezTo>
                    <a:pt x="1095" y="49"/>
                    <a:pt x="1072" y="1"/>
                    <a:pt x="1039"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8" name="Google Shape;1841;p41">
              <a:extLst>
                <a:ext uri="{FF2B5EF4-FFF2-40B4-BE49-F238E27FC236}">
                  <a16:creationId xmlns:a16="http://schemas.microsoft.com/office/drawing/2014/main" id="{9F9238AD-F9F7-48A7-88B2-CE490FBE7416}"/>
                </a:ext>
              </a:extLst>
            </p:cNvPr>
            <p:cNvSpPr/>
            <p:nvPr/>
          </p:nvSpPr>
          <p:spPr>
            <a:xfrm>
              <a:off x="2642575" y="725475"/>
              <a:ext cx="5875" cy="28200"/>
            </a:xfrm>
            <a:custGeom>
              <a:avLst/>
              <a:gdLst/>
              <a:ahLst/>
              <a:cxnLst/>
              <a:rect l="l" t="t" r="r" b="b"/>
              <a:pathLst>
                <a:path w="235" h="1128" extrusionOk="0">
                  <a:moveTo>
                    <a:pt x="203" y="1"/>
                  </a:moveTo>
                  <a:cubicBezTo>
                    <a:pt x="190" y="1"/>
                    <a:pt x="177" y="8"/>
                    <a:pt x="174" y="22"/>
                  </a:cubicBezTo>
                  <a:lnTo>
                    <a:pt x="174" y="20"/>
                  </a:lnTo>
                  <a:cubicBezTo>
                    <a:pt x="135" y="216"/>
                    <a:pt x="71" y="402"/>
                    <a:pt x="34" y="598"/>
                  </a:cubicBezTo>
                  <a:cubicBezTo>
                    <a:pt x="14" y="690"/>
                    <a:pt x="5" y="784"/>
                    <a:pt x="5" y="881"/>
                  </a:cubicBezTo>
                  <a:cubicBezTo>
                    <a:pt x="5" y="951"/>
                    <a:pt x="1" y="1077"/>
                    <a:pt x="62" y="1123"/>
                  </a:cubicBezTo>
                  <a:cubicBezTo>
                    <a:pt x="67" y="1126"/>
                    <a:pt x="72" y="1127"/>
                    <a:pt x="77" y="1127"/>
                  </a:cubicBezTo>
                  <a:cubicBezTo>
                    <a:pt x="87" y="1127"/>
                    <a:pt x="96" y="1122"/>
                    <a:pt x="102" y="1112"/>
                  </a:cubicBezTo>
                  <a:cubicBezTo>
                    <a:pt x="120" y="1077"/>
                    <a:pt x="109" y="1046"/>
                    <a:pt x="104" y="1008"/>
                  </a:cubicBezTo>
                  <a:cubicBezTo>
                    <a:pt x="95" y="958"/>
                    <a:pt x="93" y="910"/>
                    <a:pt x="93" y="859"/>
                  </a:cubicBezTo>
                  <a:cubicBezTo>
                    <a:pt x="98" y="762"/>
                    <a:pt x="109" y="666"/>
                    <a:pt x="128" y="571"/>
                  </a:cubicBezTo>
                  <a:cubicBezTo>
                    <a:pt x="163" y="389"/>
                    <a:pt x="214" y="213"/>
                    <a:pt x="234" y="29"/>
                  </a:cubicBezTo>
                  <a:cubicBezTo>
                    <a:pt x="235" y="11"/>
                    <a:pt x="219" y="1"/>
                    <a:pt x="203"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9" name="Google Shape;1842;p41">
              <a:extLst>
                <a:ext uri="{FF2B5EF4-FFF2-40B4-BE49-F238E27FC236}">
                  <a16:creationId xmlns:a16="http://schemas.microsoft.com/office/drawing/2014/main" id="{5800EE10-12B8-4F3F-9E00-C91CA565B44F}"/>
                </a:ext>
              </a:extLst>
            </p:cNvPr>
            <p:cNvSpPr/>
            <p:nvPr/>
          </p:nvSpPr>
          <p:spPr>
            <a:xfrm>
              <a:off x="2642600" y="737050"/>
              <a:ext cx="19825" cy="16325"/>
            </a:xfrm>
            <a:custGeom>
              <a:avLst/>
              <a:gdLst/>
              <a:ahLst/>
              <a:cxnLst/>
              <a:rect l="l" t="t" r="r" b="b"/>
              <a:pathLst>
                <a:path w="793" h="653" extrusionOk="0">
                  <a:moveTo>
                    <a:pt x="763" y="1"/>
                  </a:moveTo>
                  <a:cubicBezTo>
                    <a:pt x="730" y="1"/>
                    <a:pt x="709" y="32"/>
                    <a:pt x="685" y="53"/>
                  </a:cubicBezTo>
                  <a:cubicBezTo>
                    <a:pt x="657" y="82"/>
                    <a:pt x="630" y="111"/>
                    <a:pt x="600" y="137"/>
                  </a:cubicBezTo>
                  <a:cubicBezTo>
                    <a:pt x="542" y="194"/>
                    <a:pt x="481" y="249"/>
                    <a:pt x="419" y="302"/>
                  </a:cubicBezTo>
                  <a:cubicBezTo>
                    <a:pt x="358" y="354"/>
                    <a:pt x="296" y="403"/>
                    <a:pt x="235" y="451"/>
                  </a:cubicBezTo>
                  <a:cubicBezTo>
                    <a:pt x="169" y="506"/>
                    <a:pt x="101" y="554"/>
                    <a:pt x="29" y="598"/>
                  </a:cubicBezTo>
                  <a:cubicBezTo>
                    <a:pt x="0" y="613"/>
                    <a:pt x="19" y="652"/>
                    <a:pt x="45" y="652"/>
                  </a:cubicBezTo>
                  <a:cubicBezTo>
                    <a:pt x="50" y="652"/>
                    <a:pt x="55" y="651"/>
                    <a:pt x="59" y="649"/>
                  </a:cubicBezTo>
                  <a:lnTo>
                    <a:pt x="61" y="646"/>
                  </a:lnTo>
                  <a:cubicBezTo>
                    <a:pt x="206" y="574"/>
                    <a:pt x="336" y="464"/>
                    <a:pt x="461" y="361"/>
                  </a:cubicBezTo>
                  <a:cubicBezTo>
                    <a:pt x="523" y="308"/>
                    <a:pt x="584" y="253"/>
                    <a:pt x="643" y="198"/>
                  </a:cubicBezTo>
                  <a:cubicBezTo>
                    <a:pt x="672" y="170"/>
                    <a:pt x="701" y="144"/>
                    <a:pt x="729" y="115"/>
                  </a:cubicBezTo>
                  <a:cubicBezTo>
                    <a:pt x="758" y="89"/>
                    <a:pt x="793" y="60"/>
                    <a:pt x="788" y="23"/>
                  </a:cubicBezTo>
                  <a:cubicBezTo>
                    <a:pt x="788" y="12"/>
                    <a:pt x="777" y="3"/>
                    <a:pt x="766" y="1"/>
                  </a:cubicBezTo>
                  <a:cubicBezTo>
                    <a:pt x="765" y="1"/>
                    <a:pt x="764" y="1"/>
                    <a:pt x="763"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0" name="Google Shape;1843;p41">
              <a:extLst>
                <a:ext uri="{FF2B5EF4-FFF2-40B4-BE49-F238E27FC236}">
                  <a16:creationId xmlns:a16="http://schemas.microsoft.com/office/drawing/2014/main" id="{B2A77C73-B453-489B-866E-87A650BDE1AA}"/>
                </a:ext>
              </a:extLst>
            </p:cNvPr>
            <p:cNvSpPr/>
            <p:nvPr/>
          </p:nvSpPr>
          <p:spPr>
            <a:xfrm>
              <a:off x="2661200" y="736525"/>
              <a:ext cx="4175" cy="26950"/>
            </a:xfrm>
            <a:custGeom>
              <a:avLst/>
              <a:gdLst/>
              <a:ahLst/>
              <a:cxnLst/>
              <a:rect l="l" t="t" r="r" b="b"/>
              <a:pathLst>
                <a:path w="167" h="1078" extrusionOk="0">
                  <a:moveTo>
                    <a:pt x="56" y="1"/>
                  </a:moveTo>
                  <a:cubicBezTo>
                    <a:pt x="49" y="1"/>
                    <a:pt x="42" y="5"/>
                    <a:pt x="40" y="15"/>
                  </a:cubicBezTo>
                  <a:cubicBezTo>
                    <a:pt x="11" y="189"/>
                    <a:pt x="0" y="367"/>
                    <a:pt x="11" y="542"/>
                  </a:cubicBezTo>
                  <a:cubicBezTo>
                    <a:pt x="20" y="714"/>
                    <a:pt x="38" y="894"/>
                    <a:pt x="97" y="1056"/>
                  </a:cubicBezTo>
                  <a:cubicBezTo>
                    <a:pt x="103" y="1071"/>
                    <a:pt x="116" y="1077"/>
                    <a:pt x="128" y="1077"/>
                  </a:cubicBezTo>
                  <a:cubicBezTo>
                    <a:pt x="148" y="1077"/>
                    <a:pt x="167" y="1062"/>
                    <a:pt x="163" y="1036"/>
                  </a:cubicBezTo>
                  <a:cubicBezTo>
                    <a:pt x="137" y="869"/>
                    <a:pt x="104" y="705"/>
                    <a:pt x="95" y="533"/>
                  </a:cubicBezTo>
                  <a:cubicBezTo>
                    <a:pt x="88" y="360"/>
                    <a:pt x="95" y="191"/>
                    <a:pt x="80" y="22"/>
                  </a:cubicBezTo>
                  <a:cubicBezTo>
                    <a:pt x="78" y="9"/>
                    <a:pt x="67" y="1"/>
                    <a:pt x="56"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1" name="Google Shape;1844;p41">
              <a:extLst>
                <a:ext uri="{FF2B5EF4-FFF2-40B4-BE49-F238E27FC236}">
                  <a16:creationId xmlns:a16="http://schemas.microsoft.com/office/drawing/2014/main" id="{881CBF84-7871-486C-BCD6-931993542B9F}"/>
                </a:ext>
              </a:extLst>
            </p:cNvPr>
            <p:cNvSpPr/>
            <p:nvPr/>
          </p:nvSpPr>
          <p:spPr>
            <a:xfrm>
              <a:off x="2665200" y="741400"/>
              <a:ext cx="12850" cy="21525"/>
            </a:xfrm>
            <a:custGeom>
              <a:avLst/>
              <a:gdLst/>
              <a:ahLst/>
              <a:cxnLst/>
              <a:rect l="l" t="t" r="r" b="b"/>
              <a:pathLst>
                <a:path w="514" h="861" extrusionOk="0">
                  <a:moveTo>
                    <a:pt x="476" y="0"/>
                  </a:moveTo>
                  <a:cubicBezTo>
                    <a:pt x="468" y="0"/>
                    <a:pt x="460" y="5"/>
                    <a:pt x="455" y="16"/>
                  </a:cubicBezTo>
                  <a:cubicBezTo>
                    <a:pt x="422" y="84"/>
                    <a:pt x="405" y="158"/>
                    <a:pt x="374" y="229"/>
                  </a:cubicBezTo>
                  <a:cubicBezTo>
                    <a:pt x="346" y="297"/>
                    <a:pt x="308" y="374"/>
                    <a:pt x="271" y="444"/>
                  </a:cubicBezTo>
                  <a:cubicBezTo>
                    <a:pt x="236" y="512"/>
                    <a:pt x="196" y="578"/>
                    <a:pt x="152" y="642"/>
                  </a:cubicBezTo>
                  <a:cubicBezTo>
                    <a:pt x="108" y="710"/>
                    <a:pt x="60" y="776"/>
                    <a:pt x="7" y="839"/>
                  </a:cubicBezTo>
                  <a:cubicBezTo>
                    <a:pt x="1" y="849"/>
                    <a:pt x="8" y="861"/>
                    <a:pt x="17" y="861"/>
                  </a:cubicBezTo>
                  <a:cubicBezTo>
                    <a:pt x="19" y="861"/>
                    <a:pt x="22" y="859"/>
                    <a:pt x="25" y="857"/>
                  </a:cubicBezTo>
                  <a:lnTo>
                    <a:pt x="25" y="859"/>
                  </a:lnTo>
                  <a:cubicBezTo>
                    <a:pt x="80" y="800"/>
                    <a:pt x="135" y="747"/>
                    <a:pt x="183" y="683"/>
                  </a:cubicBezTo>
                  <a:cubicBezTo>
                    <a:pt x="231" y="620"/>
                    <a:pt x="278" y="552"/>
                    <a:pt x="319" y="481"/>
                  </a:cubicBezTo>
                  <a:cubicBezTo>
                    <a:pt x="359" y="413"/>
                    <a:pt x="396" y="343"/>
                    <a:pt x="427" y="270"/>
                  </a:cubicBezTo>
                  <a:cubicBezTo>
                    <a:pt x="464" y="196"/>
                    <a:pt x="491" y="119"/>
                    <a:pt x="510" y="40"/>
                  </a:cubicBezTo>
                  <a:cubicBezTo>
                    <a:pt x="513" y="19"/>
                    <a:pt x="493" y="0"/>
                    <a:pt x="476"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2" name="Google Shape;1845;p41">
              <a:extLst>
                <a:ext uri="{FF2B5EF4-FFF2-40B4-BE49-F238E27FC236}">
                  <a16:creationId xmlns:a16="http://schemas.microsoft.com/office/drawing/2014/main" id="{BDD9842F-44A5-48A1-990A-1F735083288F}"/>
                </a:ext>
              </a:extLst>
            </p:cNvPr>
            <p:cNvSpPr/>
            <p:nvPr/>
          </p:nvSpPr>
          <p:spPr>
            <a:xfrm>
              <a:off x="2676675" y="741150"/>
              <a:ext cx="9525" cy="21875"/>
            </a:xfrm>
            <a:custGeom>
              <a:avLst/>
              <a:gdLst/>
              <a:ahLst/>
              <a:cxnLst/>
              <a:rect l="l" t="t" r="r" b="b"/>
              <a:pathLst>
                <a:path w="381" h="875" extrusionOk="0">
                  <a:moveTo>
                    <a:pt x="59" y="0"/>
                  </a:moveTo>
                  <a:cubicBezTo>
                    <a:pt x="52" y="0"/>
                    <a:pt x="46" y="3"/>
                    <a:pt x="43" y="10"/>
                  </a:cubicBezTo>
                  <a:lnTo>
                    <a:pt x="43" y="12"/>
                  </a:lnTo>
                  <a:cubicBezTo>
                    <a:pt x="1" y="85"/>
                    <a:pt x="12" y="182"/>
                    <a:pt x="32" y="261"/>
                  </a:cubicBezTo>
                  <a:cubicBezTo>
                    <a:pt x="51" y="348"/>
                    <a:pt x="93" y="432"/>
                    <a:pt x="124" y="518"/>
                  </a:cubicBezTo>
                  <a:cubicBezTo>
                    <a:pt x="163" y="632"/>
                    <a:pt x="192" y="834"/>
                    <a:pt x="328" y="873"/>
                  </a:cubicBezTo>
                  <a:cubicBezTo>
                    <a:pt x="331" y="874"/>
                    <a:pt x="334" y="875"/>
                    <a:pt x="337" y="875"/>
                  </a:cubicBezTo>
                  <a:cubicBezTo>
                    <a:pt x="365" y="875"/>
                    <a:pt x="381" y="838"/>
                    <a:pt x="361" y="818"/>
                  </a:cubicBezTo>
                  <a:cubicBezTo>
                    <a:pt x="339" y="799"/>
                    <a:pt x="319" y="777"/>
                    <a:pt x="302" y="753"/>
                  </a:cubicBezTo>
                  <a:cubicBezTo>
                    <a:pt x="289" y="726"/>
                    <a:pt x="275" y="700"/>
                    <a:pt x="267" y="671"/>
                  </a:cubicBezTo>
                  <a:cubicBezTo>
                    <a:pt x="247" y="608"/>
                    <a:pt x="231" y="542"/>
                    <a:pt x="207" y="478"/>
                  </a:cubicBezTo>
                  <a:cubicBezTo>
                    <a:pt x="179" y="406"/>
                    <a:pt x="146" y="333"/>
                    <a:pt x="119" y="258"/>
                  </a:cubicBezTo>
                  <a:cubicBezTo>
                    <a:pt x="108" y="219"/>
                    <a:pt x="97" y="182"/>
                    <a:pt x="91" y="142"/>
                  </a:cubicBezTo>
                  <a:cubicBezTo>
                    <a:pt x="84" y="103"/>
                    <a:pt x="84" y="61"/>
                    <a:pt x="80" y="21"/>
                  </a:cubicBezTo>
                  <a:cubicBezTo>
                    <a:pt x="80" y="8"/>
                    <a:pt x="69" y="0"/>
                    <a:pt x="59"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3" name="Google Shape;1846;p41">
              <a:extLst>
                <a:ext uri="{FF2B5EF4-FFF2-40B4-BE49-F238E27FC236}">
                  <a16:creationId xmlns:a16="http://schemas.microsoft.com/office/drawing/2014/main" id="{235CABC9-AD6A-4758-8671-D07CDF7F4D6F}"/>
                </a:ext>
              </a:extLst>
            </p:cNvPr>
            <p:cNvSpPr/>
            <p:nvPr/>
          </p:nvSpPr>
          <p:spPr>
            <a:xfrm>
              <a:off x="2636800" y="712300"/>
              <a:ext cx="56100" cy="29000"/>
            </a:xfrm>
            <a:custGeom>
              <a:avLst/>
              <a:gdLst/>
              <a:ahLst/>
              <a:cxnLst/>
              <a:rect l="l" t="t" r="r" b="b"/>
              <a:pathLst>
                <a:path w="2244" h="1160" extrusionOk="0">
                  <a:moveTo>
                    <a:pt x="35" y="1"/>
                  </a:moveTo>
                  <a:cubicBezTo>
                    <a:pt x="18" y="1"/>
                    <a:pt x="1" y="15"/>
                    <a:pt x="8" y="33"/>
                  </a:cubicBezTo>
                  <a:cubicBezTo>
                    <a:pt x="144" y="407"/>
                    <a:pt x="487" y="642"/>
                    <a:pt x="832" y="806"/>
                  </a:cubicBezTo>
                  <a:cubicBezTo>
                    <a:pt x="1217" y="993"/>
                    <a:pt x="1653" y="1160"/>
                    <a:pt x="2088" y="1160"/>
                  </a:cubicBezTo>
                  <a:cubicBezTo>
                    <a:pt x="2114" y="1160"/>
                    <a:pt x="2141" y="1159"/>
                    <a:pt x="2167" y="1158"/>
                  </a:cubicBezTo>
                  <a:cubicBezTo>
                    <a:pt x="2241" y="1155"/>
                    <a:pt x="2244" y="1041"/>
                    <a:pt x="2167" y="1041"/>
                  </a:cubicBezTo>
                  <a:cubicBezTo>
                    <a:pt x="1725" y="1041"/>
                    <a:pt x="1299" y="903"/>
                    <a:pt x="902" y="718"/>
                  </a:cubicBezTo>
                  <a:cubicBezTo>
                    <a:pt x="561" y="558"/>
                    <a:pt x="254" y="339"/>
                    <a:pt x="58" y="13"/>
                  </a:cubicBezTo>
                  <a:cubicBezTo>
                    <a:pt x="53" y="4"/>
                    <a:pt x="44" y="1"/>
                    <a:pt x="35"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4" name="Google Shape;1847;p41">
              <a:extLst>
                <a:ext uri="{FF2B5EF4-FFF2-40B4-BE49-F238E27FC236}">
                  <a16:creationId xmlns:a16="http://schemas.microsoft.com/office/drawing/2014/main" id="{D51C3638-1FA3-445C-B758-FC7509738F81}"/>
                </a:ext>
              </a:extLst>
            </p:cNvPr>
            <p:cNvSpPr/>
            <p:nvPr/>
          </p:nvSpPr>
          <p:spPr>
            <a:xfrm>
              <a:off x="2646775" y="703750"/>
              <a:ext cx="46575" cy="21975"/>
            </a:xfrm>
            <a:custGeom>
              <a:avLst/>
              <a:gdLst/>
              <a:ahLst/>
              <a:cxnLst/>
              <a:rect l="l" t="t" r="r" b="b"/>
              <a:pathLst>
                <a:path w="1863" h="879" extrusionOk="0">
                  <a:moveTo>
                    <a:pt x="9" y="0"/>
                  </a:moveTo>
                  <a:cubicBezTo>
                    <a:pt x="4" y="0"/>
                    <a:pt x="1" y="6"/>
                    <a:pt x="4" y="11"/>
                  </a:cubicBezTo>
                  <a:cubicBezTo>
                    <a:pt x="195" y="285"/>
                    <a:pt x="516" y="494"/>
                    <a:pt x="812" y="641"/>
                  </a:cubicBezTo>
                  <a:cubicBezTo>
                    <a:pt x="968" y="718"/>
                    <a:pt x="1133" y="779"/>
                    <a:pt x="1302" y="821"/>
                  </a:cubicBezTo>
                  <a:cubicBezTo>
                    <a:pt x="1386" y="841"/>
                    <a:pt x="1471" y="856"/>
                    <a:pt x="1557" y="865"/>
                  </a:cubicBezTo>
                  <a:cubicBezTo>
                    <a:pt x="1607" y="870"/>
                    <a:pt x="1663" y="879"/>
                    <a:pt x="1718" y="879"/>
                  </a:cubicBezTo>
                  <a:cubicBezTo>
                    <a:pt x="1757" y="879"/>
                    <a:pt x="1795" y="874"/>
                    <a:pt x="1829" y="861"/>
                  </a:cubicBezTo>
                  <a:cubicBezTo>
                    <a:pt x="1862" y="850"/>
                    <a:pt x="1862" y="801"/>
                    <a:pt x="1829" y="793"/>
                  </a:cubicBezTo>
                  <a:cubicBezTo>
                    <a:pt x="1790" y="779"/>
                    <a:pt x="1746" y="776"/>
                    <a:pt x="1703" y="776"/>
                  </a:cubicBezTo>
                  <a:cubicBezTo>
                    <a:pt x="1683" y="776"/>
                    <a:pt x="1662" y="777"/>
                    <a:pt x="1642" y="777"/>
                  </a:cubicBezTo>
                  <a:cubicBezTo>
                    <a:pt x="1624" y="777"/>
                    <a:pt x="1607" y="776"/>
                    <a:pt x="1590" y="775"/>
                  </a:cubicBezTo>
                  <a:cubicBezTo>
                    <a:pt x="1495" y="766"/>
                    <a:pt x="1401" y="751"/>
                    <a:pt x="1309" y="729"/>
                  </a:cubicBezTo>
                  <a:cubicBezTo>
                    <a:pt x="1142" y="689"/>
                    <a:pt x="982" y="628"/>
                    <a:pt x="828" y="551"/>
                  </a:cubicBezTo>
                  <a:cubicBezTo>
                    <a:pt x="685" y="478"/>
                    <a:pt x="549" y="395"/>
                    <a:pt x="422" y="301"/>
                  </a:cubicBezTo>
                  <a:cubicBezTo>
                    <a:pt x="283" y="202"/>
                    <a:pt x="158" y="90"/>
                    <a:pt x="13" y="2"/>
                  </a:cubicBezTo>
                  <a:cubicBezTo>
                    <a:pt x="12" y="1"/>
                    <a:pt x="10" y="0"/>
                    <a:pt x="9"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5" name="Google Shape;1848;p41">
              <a:extLst>
                <a:ext uri="{FF2B5EF4-FFF2-40B4-BE49-F238E27FC236}">
                  <a16:creationId xmlns:a16="http://schemas.microsoft.com/office/drawing/2014/main" id="{19228198-6C00-449A-8C33-FAA18D6A695C}"/>
                </a:ext>
              </a:extLst>
            </p:cNvPr>
            <p:cNvSpPr/>
            <p:nvPr/>
          </p:nvSpPr>
          <p:spPr>
            <a:xfrm>
              <a:off x="2631500" y="710975"/>
              <a:ext cx="12550" cy="9750"/>
            </a:xfrm>
            <a:custGeom>
              <a:avLst/>
              <a:gdLst/>
              <a:ahLst/>
              <a:cxnLst/>
              <a:rect l="l" t="t" r="r" b="b"/>
              <a:pathLst>
                <a:path w="502" h="390" extrusionOk="0">
                  <a:moveTo>
                    <a:pt x="251" y="1"/>
                  </a:moveTo>
                  <a:cubicBezTo>
                    <a:pt x="0" y="1"/>
                    <a:pt x="0" y="389"/>
                    <a:pt x="251" y="389"/>
                  </a:cubicBezTo>
                  <a:cubicBezTo>
                    <a:pt x="501" y="389"/>
                    <a:pt x="501" y="1"/>
                    <a:pt x="251" y="1"/>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6" name="Google Shape;1849;p41">
              <a:extLst>
                <a:ext uri="{FF2B5EF4-FFF2-40B4-BE49-F238E27FC236}">
                  <a16:creationId xmlns:a16="http://schemas.microsoft.com/office/drawing/2014/main" id="{E2447034-C3F9-421E-B1D2-7CE7402F20C8}"/>
                </a:ext>
              </a:extLst>
            </p:cNvPr>
            <p:cNvSpPr/>
            <p:nvPr/>
          </p:nvSpPr>
          <p:spPr>
            <a:xfrm>
              <a:off x="2647250" y="722075"/>
              <a:ext cx="10300" cy="7975"/>
            </a:xfrm>
            <a:custGeom>
              <a:avLst/>
              <a:gdLst/>
              <a:ahLst/>
              <a:cxnLst/>
              <a:rect l="l" t="t" r="r" b="b"/>
              <a:pathLst>
                <a:path w="412" h="319" extrusionOk="0">
                  <a:moveTo>
                    <a:pt x="207" y="0"/>
                  </a:moveTo>
                  <a:cubicBezTo>
                    <a:pt x="1" y="0"/>
                    <a:pt x="3" y="319"/>
                    <a:pt x="207" y="319"/>
                  </a:cubicBezTo>
                  <a:cubicBezTo>
                    <a:pt x="411" y="319"/>
                    <a:pt x="411" y="0"/>
                    <a:pt x="207"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7" name="Google Shape;1850;p41">
              <a:extLst>
                <a:ext uri="{FF2B5EF4-FFF2-40B4-BE49-F238E27FC236}">
                  <a16:creationId xmlns:a16="http://schemas.microsoft.com/office/drawing/2014/main" id="{74CAB751-4E06-4164-A7E7-1911833D0FB1}"/>
                </a:ext>
              </a:extLst>
            </p:cNvPr>
            <p:cNvSpPr/>
            <p:nvPr/>
          </p:nvSpPr>
          <p:spPr>
            <a:xfrm>
              <a:off x="2658900" y="729700"/>
              <a:ext cx="9525" cy="7375"/>
            </a:xfrm>
            <a:custGeom>
              <a:avLst/>
              <a:gdLst/>
              <a:ahLst/>
              <a:cxnLst/>
              <a:rect l="l" t="t" r="r" b="b"/>
              <a:pathLst>
                <a:path w="381" h="295" extrusionOk="0">
                  <a:moveTo>
                    <a:pt x="189" y="0"/>
                  </a:moveTo>
                  <a:cubicBezTo>
                    <a:pt x="0" y="0"/>
                    <a:pt x="0" y="295"/>
                    <a:pt x="189" y="295"/>
                  </a:cubicBezTo>
                  <a:cubicBezTo>
                    <a:pt x="378" y="295"/>
                    <a:pt x="380" y="0"/>
                    <a:pt x="189"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8" name="Google Shape;1851;p41">
              <a:extLst>
                <a:ext uri="{FF2B5EF4-FFF2-40B4-BE49-F238E27FC236}">
                  <a16:creationId xmlns:a16="http://schemas.microsoft.com/office/drawing/2014/main" id="{2FDF97A2-7538-41D5-9820-9397CA93801B}"/>
                </a:ext>
              </a:extLst>
            </p:cNvPr>
            <p:cNvSpPr/>
            <p:nvPr/>
          </p:nvSpPr>
          <p:spPr>
            <a:xfrm>
              <a:off x="2674975" y="735125"/>
              <a:ext cx="6900" cy="6250"/>
            </a:xfrm>
            <a:custGeom>
              <a:avLst/>
              <a:gdLst/>
              <a:ahLst/>
              <a:cxnLst/>
              <a:rect l="l" t="t" r="r" b="b"/>
              <a:pathLst>
                <a:path w="276" h="250" extrusionOk="0">
                  <a:moveTo>
                    <a:pt x="150" y="0"/>
                  </a:moveTo>
                  <a:cubicBezTo>
                    <a:pt x="129" y="0"/>
                    <a:pt x="108" y="6"/>
                    <a:pt x="89" y="18"/>
                  </a:cubicBezTo>
                  <a:lnTo>
                    <a:pt x="75" y="27"/>
                  </a:lnTo>
                  <a:cubicBezTo>
                    <a:pt x="1" y="71"/>
                    <a:pt x="1" y="179"/>
                    <a:pt x="75" y="223"/>
                  </a:cubicBezTo>
                  <a:lnTo>
                    <a:pt x="89" y="232"/>
                  </a:lnTo>
                  <a:cubicBezTo>
                    <a:pt x="108" y="244"/>
                    <a:pt x="129" y="250"/>
                    <a:pt x="150" y="250"/>
                  </a:cubicBezTo>
                  <a:cubicBezTo>
                    <a:pt x="215" y="250"/>
                    <a:pt x="275" y="194"/>
                    <a:pt x="275" y="126"/>
                  </a:cubicBezTo>
                  <a:cubicBezTo>
                    <a:pt x="275" y="56"/>
                    <a:pt x="215" y="0"/>
                    <a:pt x="150"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9" name="Google Shape;1852;p41">
              <a:extLst>
                <a:ext uri="{FF2B5EF4-FFF2-40B4-BE49-F238E27FC236}">
                  <a16:creationId xmlns:a16="http://schemas.microsoft.com/office/drawing/2014/main" id="{60DE2F64-90A2-4C5A-99AC-CCD5F7DF755F}"/>
                </a:ext>
              </a:extLst>
            </p:cNvPr>
            <p:cNvSpPr/>
            <p:nvPr/>
          </p:nvSpPr>
          <p:spPr>
            <a:xfrm>
              <a:off x="2686025" y="734525"/>
              <a:ext cx="10825" cy="8425"/>
            </a:xfrm>
            <a:custGeom>
              <a:avLst/>
              <a:gdLst/>
              <a:ahLst/>
              <a:cxnLst/>
              <a:rect l="l" t="t" r="r" b="b"/>
              <a:pathLst>
                <a:path w="433" h="337" extrusionOk="0">
                  <a:moveTo>
                    <a:pt x="218" y="1"/>
                  </a:moveTo>
                  <a:cubicBezTo>
                    <a:pt x="0" y="1"/>
                    <a:pt x="0" y="337"/>
                    <a:pt x="218" y="337"/>
                  </a:cubicBezTo>
                  <a:cubicBezTo>
                    <a:pt x="433" y="337"/>
                    <a:pt x="433" y="1"/>
                    <a:pt x="218" y="1"/>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0" name="Google Shape;1853;p41">
              <a:extLst>
                <a:ext uri="{FF2B5EF4-FFF2-40B4-BE49-F238E27FC236}">
                  <a16:creationId xmlns:a16="http://schemas.microsoft.com/office/drawing/2014/main" id="{C360DC87-CC9F-428A-AF1B-56F2EC0F50BA}"/>
                </a:ext>
              </a:extLst>
            </p:cNvPr>
            <p:cNvSpPr/>
            <p:nvPr/>
          </p:nvSpPr>
          <p:spPr>
            <a:xfrm>
              <a:off x="2749050" y="844500"/>
              <a:ext cx="125475" cy="144125"/>
            </a:xfrm>
            <a:custGeom>
              <a:avLst/>
              <a:gdLst/>
              <a:ahLst/>
              <a:cxnLst/>
              <a:rect l="l" t="t" r="r" b="b"/>
              <a:pathLst>
                <a:path w="5019" h="5765" extrusionOk="0">
                  <a:moveTo>
                    <a:pt x="1721" y="1"/>
                  </a:moveTo>
                  <a:cubicBezTo>
                    <a:pt x="745" y="1"/>
                    <a:pt x="0" y="337"/>
                    <a:pt x="0" y="337"/>
                  </a:cubicBezTo>
                  <a:lnTo>
                    <a:pt x="240" y="5342"/>
                  </a:lnTo>
                  <a:cubicBezTo>
                    <a:pt x="580" y="5651"/>
                    <a:pt x="1289" y="5765"/>
                    <a:pt x="2212" y="5765"/>
                  </a:cubicBezTo>
                  <a:cubicBezTo>
                    <a:pt x="2820" y="5765"/>
                    <a:pt x="3522" y="5715"/>
                    <a:pt x="4272" y="5640"/>
                  </a:cubicBezTo>
                  <a:cubicBezTo>
                    <a:pt x="4272" y="5640"/>
                    <a:pt x="5019" y="1198"/>
                    <a:pt x="3376" y="376"/>
                  </a:cubicBezTo>
                  <a:cubicBezTo>
                    <a:pt x="2810" y="93"/>
                    <a:pt x="2234" y="1"/>
                    <a:pt x="1721"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1" name="Google Shape;1854;p41">
              <a:extLst>
                <a:ext uri="{FF2B5EF4-FFF2-40B4-BE49-F238E27FC236}">
                  <a16:creationId xmlns:a16="http://schemas.microsoft.com/office/drawing/2014/main" id="{C5089AA4-C613-4387-8E24-EC80EA7A7DF5}"/>
                </a:ext>
              </a:extLst>
            </p:cNvPr>
            <p:cNvSpPr/>
            <p:nvPr/>
          </p:nvSpPr>
          <p:spPr>
            <a:xfrm>
              <a:off x="2766125" y="803100"/>
              <a:ext cx="44175" cy="51375"/>
            </a:xfrm>
            <a:custGeom>
              <a:avLst/>
              <a:gdLst/>
              <a:ahLst/>
              <a:cxnLst/>
              <a:rect l="l" t="t" r="r" b="b"/>
              <a:pathLst>
                <a:path w="1767" h="2055" extrusionOk="0">
                  <a:moveTo>
                    <a:pt x="1151" y="1"/>
                  </a:moveTo>
                  <a:lnTo>
                    <a:pt x="0" y="251"/>
                  </a:lnTo>
                  <a:lnTo>
                    <a:pt x="90" y="921"/>
                  </a:lnTo>
                  <a:lnTo>
                    <a:pt x="143" y="1296"/>
                  </a:lnTo>
                  <a:lnTo>
                    <a:pt x="246" y="2054"/>
                  </a:lnTo>
                  <a:lnTo>
                    <a:pt x="1766" y="1808"/>
                  </a:lnTo>
                  <a:lnTo>
                    <a:pt x="1151" y="1"/>
                  </a:ln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2" name="Google Shape;1855;p41">
              <a:extLst>
                <a:ext uri="{FF2B5EF4-FFF2-40B4-BE49-F238E27FC236}">
                  <a16:creationId xmlns:a16="http://schemas.microsoft.com/office/drawing/2014/main" id="{CA662AF0-9B37-4ED1-96BF-92D1ADA943AE}"/>
                </a:ext>
              </a:extLst>
            </p:cNvPr>
            <p:cNvSpPr/>
            <p:nvPr/>
          </p:nvSpPr>
          <p:spPr>
            <a:xfrm>
              <a:off x="2732750" y="725650"/>
              <a:ext cx="93900" cy="101650"/>
            </a:xfrm>
            <a:custGeom>
              <a:avLst/>
              <a:gdLst/>
              <a:ahLst/>
              <a:cxnLst/>
              <a:rect l="l" t="t" r="r" b="b"/>
              <a:pathLst>
                <a:path w="3756" h="4066" extrusionOk="0">
                  <a:moveTo>
                    <a:pt x="2212" y="1"/>
                  </a:moveTo>
                  <a:cubicBezTo>
                    <a:pt x="1955" y="1"/>
                    <a:pt x="1694" y="49"/>
                    <a:pt x="1443" y="108"/>
                  </a:cubicBezTo>
                  <a:cubicBezTo>
                    <a:pt x="1111" y="187"/>
                    <a:pt x="742" y="323"/>
                    <a:pt x="624" y="639"/>
                  </a:cubicBezTo>
                  <a:cubicBezTo>
                    <a:pt x="580" y="751"/>
                    <a:pt x="584" y="874"/>
                    <a:pt x="573" y="993"/>
                  </a:cubicBezTo>
                  <a:cubicBezTo>
                    <a:pt x="450" y="2425"/>
                    <a:pt x="0" y="3676"/>
                    <a:pt x="1452" y="4037"/>
                  </a:cubicBezTo>
                  <a:cubicBezTo>
                    <a:pt x="1532" y="4056"/>
                    <a:pt x="1613" y="4065"/>
                    <a:pt x="1693" y="4065"/>
                  </a:cubicBezTo>
                  <a:cubicBezTo>
                    <a:pt x="2169" y="4065"/>
                    <a:pt x="2633" y="3744"/>
                    <a:pt x="2972" y="3386"/>
                  </a:cubicBezTo>
                  <a:cubicBezTo>
                    <a:pt x="3424" y="2910"/>
                    <a:pt x="3756" y="2282"/>
                    <a:pt x="3749" y="1623"/>
                  </a:cubicBezTo>
                  <a:cubicBezTo>
                    <a:pt x="3745" y="964"/>
                    <a:pt x="3349" y="290"/>
                    <a:pt x="2726" y="79"/>
                  </a:cubicBezTo>
                  <a:cubicBezTo>
                    <a:pt x="2559" y="23"/>
                    <a:pt x="2387" y="1"/>
                    <a:pt x="2212"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3" name="Google Shape;1856;p41">
              <a:extLst>
                <a:ext uri="{FF2B5EF4-FFF2-40B4-BE49-F238E27FC236}">
                  <a16:creationId xmlns:a16="http://schemas.microsoft.com/office/drawing/2014/main" id="{24C09F7B-FC53-44D2-99AB-B2425339E098}"/>
                </a:ext>
              </a:extLst>
            </p:cNvPr>
            <p:cNvSpPr/>
            <p:nvPr/>
          </p:nvSpPr>
          <p:spPr>
            <a:xfrm>
              <a:off x="2749100" y="777550"/>
              <a:ext cx="16600" cy="25175"/>
            </a:xfrm>
            <a:custGeom>
              <a:avLst/>
              <a:gdLst/>
              <a:ahLst/>
              <a:cxnLst/>
              <a:rect l="l" t="t" r="r" b="b"/>
              <a:pathLst>
                <a:path w="664" h="1007" extrusionOk="0">
                  <a:moveTo>
                    <a:pt x="376" y="0"/>
                  </a:moveTo>
                  <a:cubicBezTo>
                    <a:pt x="355" y="0"/>
                    <a:pt x="333" y="13"/>
                    <a:pt x="326" y="37"/>
                  </a:cubicBezTo>
                  <a:cubicBezTo>
                    <a:pt x="308" y="96"/>
                    <a:pt x="317" y="162"/>
                    <a:pt x="308" y="221"/>
                  </a:cubicBezTo>
                  <a:cubicBezTo>
                    <a:pt x="301" y="276"/>
                    <a:pt x="286" y="327"/>
                    <a:pt x="264" y="375"/>
                  </a:cubicBezTo>
                  <a:cubicBezTo>
                    <a:pt x="242" y="425"/>
                    <a:pt x="214" y="469"/>
                    <a:pt x="178" y="511"/>
                  </a:cubicBezTo>
                  <a:cubicBezTo>
                    <a:pt x="161" y="531"/>
                    <a:pt x="141" y="551"/>
                    <a:pt x="121" y="568"/>
                  </a:cubicBezTo>
                  <a:cubicBezTo>
                    <a:pt x="97" y="590"/>
                    <a:pt x="64" y="603"/>
                    <a:pt x="51" y="634"/>
                  </a:cubicBezTo>
                  <a:cubicBezTo>
                    <a:pt x="1" y="755"/>
                    <a:pt x="178" y="865"/>
                    <a:pt x="260" y="913"/>
                  </a:cubicBezTo>
                  <a:cubicBezTo>
                    <a:pt x="337" y="957"/>
                    <a:pt x="432" y="1006"/>
                    <a:pt x="523" y="1006"/>
                  </a:cubicBezTo>
                  <a:cubicBezTo>
                    <a:pt x="559" y="1006"/>
                    <a:pt x="593" y="999"/>
                    <a:pt x="626" y="981"/>
                  </a:cubicBezTo>
                  <a:cubicBezTo>
                    <a:pt x="657" y="961"/>
                    <a:pt x="664" y="920"/>
                    <a:pt x="637" y="893"/>
                  </a:cubicBezTo>
                  <a:cubicBezTo>
                    <a:pt x="567" y="827"/>
                    <a:pt x="475" y="819"/>
                    <a:pt x="387" y="786"/>
                  </a:cubicBezTo>
                  <a:cubicBezTo>
                    <a:pt x="350" y="770"/>
                    <a:pt x="312" y="753"/>
                    <a:pt x="277" y="733"/>
                  </a:cubicBezTo>
                  <a:cubicBezTo>
                    <a:pt x="263" y="724"/>
                    <a:pt x="231" y="706"/>
                    <a:pt x="211" y="688"/>
                  </a:cubicBezTo>
                  <a:lnTo>
                    <a:pt x="211" y="688"/>
                  </a:lnTo>
                  <a:cubicBezTo>
                    <a:pt x="390" y="528"/>
                    <a:pt x="489" y="278"/>
                    <a:pt x="427" y="37"/>
                  </a:cubicBezTo>
                  <a:cubicBezTo>
                    <a:pt x="419" y="13"/>
                    <a:pt x="398" y="0"/>
                    <a:pt x="376"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4" name="Google Shape;1857;p41">
              <a:extLst>
                <a:ext uri="{FF2B5EF4-FFF2-40B4-BE49-F238E27FC236}">
                  <a16:creationId xmlns:a16="http://schemas.microsoft.com/office/drawing/2014/main" id="{A8E8E9F6-E055-4A4A-A844-21550F439104}"/>
                </a:ext>
              </a:extLst>
            </p:cNvPr>
            <p:cNvSpPr/>
            <p:nvPr/>
          </p:nvSpPr>
          <p:spPr>
            <a:xfrm>
              <a:off x="2723025" y="852675"/>
              <a:ext cx="150575" cy="106550"/>
            </a:xfrm>
            <a:custGeom>
              <a:avLst/>
              <a:gdLst/>
              <a:ahLst/>
              <a:cxnLst/>
              <a:rect l="l" t="t" r="r" b="b"/>
              <a:pathLst>
                <a:path w="6023" h="4262" extrusionOk="0">
                  <a:moveTo>
                    <a:pt x="1270" y="1"/>
                  </a:moveTo>
                  <a:lnTo>
                    <a:pt x="1270" y="1"/>
                  </a:lnTo>
                  <a:cubicBezTo>
                    <a:pt x="1270" y="1"/>
                    <a:pt x="1151" y="311"/>
                    <a:pt x="991" y="701"/>
                  </a:cubicBezTo>
                  <a:cubicBezTo>
                    <a:pt x="943" y="820"/>
                    <a:pt x="888" y="945"/>
                    <a:pt x="833" y="1070"/>
                  </a:cubicBezTo>
                  <a:cubicBezTo>
                    <a:pt x="670" y="1446"/>
                    <a:pt x="490" y="1828"/>
                    <a:pt x="347" y="2041"/>
                  </a:cubicBezTo>
                  <a:cubicBezTo>
                    <a:pt x="0" y="2564"/>
                    <a:pt x="1219" y="3857"/>
                    <a:pt x="1219" y="3857"/>
                  </a:cubicBezTo>
                  <a:cubicBezTo>
                    <a:pt x="1863" y="4140"/>
                    <a:pt x="2737" y="4262"/>
                    <a:pt x="3783" y="4262"/>
                  </a:cubicBezTo>
                  <a:cubicBezTo>
                    <a:pt x="4363" y="4262"/>
                    <a:pt x="4996" y="4224"/>
                    <a:pt x="5673" y="4156"/>
                  </a:cubicBezTo>
                  <a:cubicBezTo>
                    <a:pt x="5673" y="4156"/>
                    <a:pt x="6022" y="3185"/>
                    <a:pt x="5873" y="2092"/>
                  </a:cubicBezTo>
                  <a:cubicBezTo>
                    <a:pt x="5963" y="983"/>
                    <a:pt x="4454" y="49"/>
                    <a:pt x="4454" y="49"/>
                  </a:cubicBezTo>
                  <a:cubicBezTo>
                    <a:pt x="4454" y="49"/>
                    <a:pt x="3618" y="726"/>
                    <a:pt x="2358" y="726"/>
                  </a:cubicBezTo>
                  <a:cubicBezTo>
                    <a:pt x="2295" y="726"/>
                    <a:pt x="2231" y="725"/>
                    <a:pt x="2166" y="721"/>
                  </a:cubicBezTo>
                  <a:cubicBezTo>
                    <a:pt x="1226" y="684"/>
                    <a:pt x="1270" y="1"/>
                    <a:pt x="1270"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5" name="Google Shape;1858;p41">
              <a:extLst>
                <a:ext uri="{FF2B5EF4-FFF2-40B4-BE49-F238E27FC236}">
                  <a16:creationId xmlns:a16="http://schemas.microsoft.com/office/drawing/2014/main" id="{EA5E03BE-140F-40DE-9627-1EBE22A2E7C3}"/>
                </a:ext>
              </a:extLst>
            </p:cNvPr>
            <p:cNvSpPr/>
            <p:nvPr/>
          </p:nvSpPr>
          <p:spPr>
            <a:xfrm>
              <a:off x="2735975" y="900675"/>
              <a:ext cx="12650" cy="9800"/>
            </a:xfrm>
            <a:custGeom>
              <a:avLst/>
              <a:gdLst/>
              <a:ahLst/>
              <a:cxnLst/>
              <a:rect l="l" t="t" r="r" b="b"/>
              <a:pathLst>
                <a:path w="506" h="392" extrusionOk="0">
                  <a:moveTo>
                    <a:pt x="253" y="0"/>
                  </a:moveTo>
                  <a:cubicBezTo>
                    <a:pt x="1" y="0"/>
                    <a:pt x="1" y="391"/>
                    <a:pt x="253" y="391"/>
                  </a:cubicBezTo>
                  <a:cubicBezTo>
                    <a:pt x="506" y="391"/>
                    <a:pt x="506" y="0"/>
                    <a:pt x="253"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6" name="Google Shape;1859;p41">
              <a:extLst>
                <a:ext uri="{FF2B5EF4-FFF2-40B4-BE49-F238E27FC236}">
                  <a16:creationId xmlns:a16="http://schemas.microsoft.com/office/drawing/2014/main" id="{C08C056F-CB28-43E6-AE7A-90E4332CEE04}"/>
                </a:ext>
              </a:extLst>
            </p:cNvPr>
            <p:cNvSpPr/>
            <p:nvPr/>
          </p:nvSpPr>
          <p:spPr>
            <a:xfrm>
              <a:off x="2759500" y="902400"/>
              <a:ext cx="13400" cy="12625"/>
            </a:xfrm>
            <a:custGeom>
              <a:avLst/>
              <a:gdLst/>
              <a:ahLst/>
              <a:cxnLst/>
              <a:rect l="l" t="t" r="r" b="b"/>
              <a:pathLst>
                <a:path w="536" h="505" extrusionOk="0">
                  <a:moveTo>
                    <a:pt x="268" y="1"/>
                  </a:moveTo>
                  <a:cubicBezTo>
                    <a:pt x="135" y="1"/>
                    <a:pt x="0" y="103"/>
                    <a:pt x="6" y="252"/>
                  </a:cubicBezTo>
                  <a:cubicBezTo>
                    <a:pt x="12" y="395"/>
                    <a:pt x="139" y="505"/>
                    <a:pt x="269" y="505"/>
                  </a:cubicBezTo>
                  <a:cubicBezTo>
                    <a:pt x="328" y="505"/>
                    <a:pt x="387" y="482"/>
                    <a:pt x="437" y="430"/>
                  </a:cubicBezTo>
                  <a:lnTo>
                    <a:pt x="448" y="417"/>
                  </a:lnTo>
                  <a:cubicBezTo>
                    <a:pt x="535" y="324"/>
                    <a:pt x="535" y="177"/>
                    <a:pt x="448" y="85"/>
                  </a:cubicBezTo>
                  <a:lnTo>
                    <a:pt x="437" y="72"/>
                  </a:lnTo>
                  <a:cubicBezTo>
                    <a:pt x="390" y="23"/>
                    <a:pt x="329" y="1"/>
                    <a:pt x="268"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7" name="Google Shape;1860;p41">
              <a:extLst>
                <a:ext uri="{FF2B5EF4-FFF2-40B4-BE49-F238E27FC236}">
                  <a16:creationId xmlns:a16="http://schemas.microsoft.com/office/drawing/2014/main" id="{C289C5F3-7ABB-49BC-BE17-3103C8AA102A}"/>
                </a:ext>
              </a:extLst>
            </p:cNvPr>
            <p:cNvSpPr/>
            <p:nvPr/>
          </p:nvSpPr>
          <p:spPr>
            <a:xfrm>
              <a:off x="2789625" y="904525"/>
              <a:ext cx="12375" cy="12100"/>
            </a:xfrm>
            <a:custGeom>
              <a:avLst/>
              <a:gdLst/>
              <a:ahLst/>
              <a:cxnLst/>
              <a:rect l="l" t="t" r="r" b="b"/>
              <a:pathLst>
                <a:path w="495" h="484" extrusionOk="0">
                  <a:moveTo>
                    <a:pt x="246" y="0"/>
                  </a:moveTo>
                  <a:cubicBezTo>
                    <a:pt x="121" y="0"/>
                    <a:pt x="0" y="110"/>
                    <a:pt x="5" y="242"/>
                  </a:cubicBezTo>
                  <a:cubicBezTo>
                    <a:pt x="9" y="373"/>
                    <a:pt x="115" y="479"/>
                    <a:pt x="246" y="483"/>
                  </a:cubicBezTo>
                  <a:cubicBezTo>
                    <a:pt x="374" y="483"/>
                    <a:pt x="494" y="373"/>
                    <a:pt x="488" y="242"/>
                  </a:cubicBezTo>
                  <a:cubicBezTo>
                    <a:pt x="486" y="108"/>
                    <a:pt x="378" y="2"/>
                    <a:pt x="246"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8" name="Google Shape;1861;p41">
              <a:extLst>
                <a:ext uri="{FF2B5EF4-FFF2-40B4-BE49-F238E27FC236}">
                  <a16:creationId xmlns:a16="http://schemas.microsoft.com/office/drawing/2014/main" id="{666EEDDB-F020-412B-B9C6-AD64058CD6C4}"/>
                </a:ext>
              </a:extLst>
            </p:cNvPr>
            <p:cNvSpPr/>
            <p:nvPr/>
          </p:nvSpPr>
          <p:spPr>
            <a:xfrm>
              <a:off x="2746900" y="885875"/>
              <a:ext cx="12500" cy="10750"/>
            </a:xfrm>
            <a:custGeom>
              <a:avLst/>
              <a:gdLst/>
              <a:ahLst/>
              <a:cxnLst/>
              <a:rect l="l" t="t" r="r" b="b"/>
              <a:pathLst>
                <a:path w="500" h="430" extrusionOk="0">
                  <a:moveTo>
                    <a:pt x="217" y="1"/>
                  </a:moveTo>
                  <a:cubicBezTo>
                    <a:pt x="107" y="1"/>
                    <a:pt x="1" y="86"/>
                    <a:pt x="1" y="215"/>
                  </a:cubicBezTo>
                  <a:cubicBezTo>
                    <a:pt x="3" y="333"/>
                    <a:pt x="97" y="428"/>
                    <a:pt x="214" y="430"/>
                  </a:cubicBezTo>
                  <a:cubicBezTo>
                    <a:pt x="405" y="430"/>
                    <a:pt x="499" y="199"/>
                    <a:pt x="365" y="63"/>
                  </a:cubicBezTo>
                  <a:cubicBezTo>
                    <a:pt x="322" y="20"/>
                    <a:pt x="269" y="1"/>
                    <a:pt x="217"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9" name="Google Shape;1862;p41">
              <a:extLst>
                <a:ext uri="{FF2B5EF4-FFF2-40B4-BE49-F238E27FC236}">
                  <a16:creationId xmlns:a16="http://schemas.microsoft.com/office/drawing/2014/main" id="{F16BD7FE-3F26-4115-AD6A-FF7281FBC351}"/>
                </a:ext>
              </a:extLst>
            </p:cNvPr>
            <p:cNvSpPr/>
            <p:nvPr/>
          </p:nvSpPr>
          <p:spPr>
            <a:xfrm>
              <a:off x="2773150" y="888700"/>
              <a:ext cx="12975" cy="10075"/>
            </a:xfrm>
            <a:custGeom>
              <a:avLst/>
              <a:gdLst/>
              <a:ahLst/>
              <a:cxnLst/>
              <a:rect l="l" t="t" r="r" b="b"/>
              <a:pathLst>
                <a:path w="519" h="403" extrusionOk="0">
                  <a:moveTo>
                    <a:pt x="260" y="1"/>
                  </a:moveTo>
                  <a:cubicBezTo>
                    <a:pt x="0" y="1"/>
                    <a:pt x="0" y="402"/>
                    <a:pt x="260" y="402"/>
                  </a:cubicBezTo>
                  <a:cubicBezTo>
                    <a:pt x="519" y="402"/>
                    <a:pt x="519" y="1"/>
                    <a:pt x="260"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0" name="Google Shape;1863;p41">
              <a:extLst>
                <a:ext uri="{FF2B5EF4-FFF2-40B4-BE49-F238E27FC236}">
                  <a16:creationId xmlns:a16="http://schemas.microsoft.com/office/drawing/2014/main" id="{C5140E88-1AB1-470B-81F1-F8C34B729A70}"/>
                </a:ext>
              </a:extLst>
            </p:cNvPr>
            <p:cNvSpPr/>
            <p:nvPr/>
          </p:nvSpPr>
          <p:spPr>
            <a:xfrm>
              <a:off x="2799400" y="886900"/>
              <a:ext cx="11500" cy="11225"/>
            </a:xfrm>
            <a:custGeom>
              <a:avLst/>
              <a:gdLst/>
              <a:ahLst/>
              <a:cxnLst/>
              <a:rect l="l" t="t" r="r" b="b"/>
              <a:pathLst>
                <a:path w="460" h="449" extrusionOk="0">
                  <a:moveTo>
                    <a:pt x="229" y="0"/>
                  </a:moveTo>
                  <a:cubicBezTo>
                    <a:pt x="112" y="0"/>
                    <a:pt x="0" y="103"/>
                    <a:pt x="5" y="224"/>
                  </a:cubicBezTo>
                  <a:cubicBezTo>
                    <a:pt x="7" y="347"/>
                    <a:pt x="106" y="446"/>
                    <a:pt x="229" y="448"/>
                  </a:cubicBezTo>
                  <a:cubicBezTo>
                    <a:pt x="347" y="448"/>
                    <a:pt x="459" y="345"/>
                    <a:pt x="453" y="224"/>
                  </a:cubicBezTo>
                  <a:cubicBezTo>
                    <a:pt x="450" y="101"/>
                    <a:pt x="352" y="2"/>
                    <a:pt x="229"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1" name="Google Shape;1864;p41">
              <a:extLst>
                <a:ext uri="{FF2B5EF4-FFF2-40B4-BE49-F238E27FC236}">
                  <a16:creationId xmlns:a16="http://schemas.microsoft.com/office/drawing/2014/main" id="{CD9C4B3E-E83A-4772-B4DB-91508C2E13A8}"/>
                </a:ext>
              </a:extLst>
            </p:cNvPr>
            <p:cNvSpPr/>
            <p:nvPr/>
          </p:nvSpPr>
          <p:spPr>
            <a:xfrm>
              <a:off x="2756725" y="872500"/>
              <a:ext cx="14700" cy="11400"/>
            </a:xfrm>
            <a:custGeom>
              <a:avLst/>
              <a:gdLst/>
              <a:ahLst/>
              <a:cxnLst/>
              <a:rect l="l" t="t" r="r" b="b"/>
              <a:pathLst>
                <a:path w="588" h="456" extrusionOk="0">
                  <a:moveTo>
                    <a:pt x="293" y="1"/>
                  </a:moveTo>
                  <a:cubicBezTo>
                    <a:pt x="1" y="1"/>
                    <a:pt x="1" y="455"/>
                    <a:pt x="293" y="455"/>
                  </a:cubicBezTo>
                  <a:cubicBezTo>
                    <a:pt x="587" y="455"/>
                    <a:pt x="587" y="1"/>
                    <a:pt x="293"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2" name="Google Shape;1865;p41">
              <a:extLst>
                <a:ext uri="{FF2B5EF4-FFF2-40B4-BE49-F238E27FC236}">
                  <a16:creationId xmlns:a16="http://schemas.microsoft.com/office/drawing/2014/main" id="{FAA03B73-2F78-42D9-B925-29147412C19E}"/>
                </a:ext>
              </a:extLst>
            </p:cNvPr>
            <p:cNvSpPr/>
            <p:nvPr/>
          </p:nvSpPr>
          <p:spPr>
            <a:xfrm>
              <a:off x="2784725" y="874200"/>
              <a:ext cx="13425" cy="10475"/>
            </a:xfrm>
            <a:custGeom>
              <a:avLst/>
              <a:gdLst/>
              <a:ahLst/>
              <a:cxnLst/>
              <a:rect l="l" t="t" r="r" b="b"/>
              <a:pathLst>
                <a:path w="537" h="419" extrusionOk="0">
                  <a:moveTo>
                    <a:pt x="269" y="1"/>
                  </a:moveTo>
                  <a:cubicBezTo>
                    <a:pt x="1" y="1"/>
                    <a:pt x="1" y="418"/>
                    <a:pt x="269" y="418"/>
                  </a:cubicBezTo>
                  <a:cubicBezTo>
                    <a:pt x="537" y="418"/>
                    <a:pt x="537" y="1"/>
                    <a:pt x="269"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3" name="Google Shape;1866;p41">
              <a:extLst>
                <a:ext uri="{FF2B5EF4-FFF2-40B4-BE49-F238E27FC236}">
                  <a16:creationId xmlns:a16="http://schemas.microsoft.com/office/drawing/2014/main" id="{2E0614B4-BABA-4042-ABCB-A67871452DD2}"/>
                </a:ext>
              </a:extLst>
            </p:cNvPr>
            <p:cNvSpPr/>
            <p:nvPr/>
          </p:nvSpPr>
          <p:spPr>
            <a:xfrm>
              <a:off x="2743825" y="870200"/>
              <a:ext cx="6400" cy="9250"/>
            </a:xfrm>
            <a:custGeom>
              <a:avLst/>
              <a:gdLst/>
              <a:ahLst/>
              <a:cxnLst/>
              <a:rect l="l" t="t" r="r" b="b"/>
              <a:pathLst>
                <a:path w="256" h="370" extrusionOk="0">
                  <a:moveTo>
                    <a:pt x="159" y="0"/>
                  </a:moveTo>
                  <a:lnTo>
                    <a:pt x="159" y="0"/>
                  </a:lnTo>
                  <a:cubicBezTo>
                    <a:pt x="111" y="119"/>
                    <a:pt x="56" y="244"/>
                    <a:pt x="1" y="369"/>
                  </a:cubicBezTo>
                  <a:cubicBezTo>
                    <a:pt x="203" y="363"/>
                    <a:pt x="255" y="128"/>
                    <a:pt x="159"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4" name="Google Shape;1867;p41">
              <a:extLst>
                <a:ext uri="{FF2B5EF4-FFF2-40B4-BE49-F238E27FC236}">
                  <a16:creationId xmlns:a16="http://schemas.microsoft.com/office/drawing/2014/main" id="{0AB64B2E-B1CE-4975-ABEC-98C591843715}"/>
                </a:ext>
              </a:extLst>
            </p:cNvPr>
            <p:cNvSpPr/>
            <p:nvPr/>
          </p:nvSpPr>
          <p:spPr>
            <a:xfrm>
              <a:off x="2744700" y="918275"/>
              <a:ext cx="11500" cy="10550"/>
            </a:xfrm>
            <a:custGeom>
              <a:avLst/>
              <a:gdLst/>
              <a:ahLst/>
              <a:cxnLst/>
              <a:rect l="l" t="t" r="r" b="b"/>
              <a:pathLst>
                <a:path w="460" h="422" extrusionOk="0">
                  <a:moveTo>
                    <a:pt x="230" y="1"/>
                  </a:moveTo>
                  <a:cubicBezTo>
                    <a:pt x="140" y="1"/>
                    <a:pt x="43" y="59"/>
                    <a:pt x="23" y="151"/>
                  </a:cubicBezTo>
                  <a:cubicBezTo>
                    <a:pt x="1" y="258"/>
                    <a:pt x="40" y="361"/>
                    <a:pt x="144" y="405"/>
                  </a:cubicBezTo>
                  <a:cubicBezTo>
                    <a:pt x="171" y="416"/>
                    <a:pt x="198" y="422"/>
                    <a:pt x="225" y="422"/>
                  </a:cubicBezTo>
                  <a:cubicBezTo>
                    <a:pt x="317" y="422"/>
                    <a:pt x="402" y="362"/>
                    <a:pt x="429" y="267"/>
                  </a:cubicBezTo>
                  <a:cubicBezTo>
                    <a:pt x="460" y="155"/>
                    <a:pt x="394" y="41"/>
                    <a:pt x="282" y="8"/>
                  </a:cubicBezTo>
                  <a:cubicBezTo>
                    <a:pt x="265" y="3"/>
                    <a:pt x="248" y="1"/>
                    <a:pt x="230"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5" name="Google Shape;1868;p41">
              <a:extLst>
                <a:ext uri="{FF2B5EF4-FFF2-40B4-BE49-F238E27FC236}">
                  <a16:creationId xmlns:a16="http://schemas.microsoft.com/office/drawing/2014/main" id="{A8786018-B628-4995-9B11-F2B77BE46A1E}"/>
                </a:ext>
              </a:extLst>
            </p:cNvPr>
            <p:cNvSpPr/>
            <p:nvPr/>
          </p:nvSpPr>
          <p:spPr>
            <a:xfrm>
              <a:off x="2769350" y="922525"/>
              <a:ext cx="15575" cy="12100"/>
            </a:xfrm>
            <a:custGeom>
              <a:avLst/>
              <a:gdLst/>
              <a:ahLst/>
              <a:cxnLst/>
              <a:rect l="l" t="t" r="r" b="b"/>
              <a:pathLst>
                <a:path w="623" h="484" extrusionOk="0">
                  <a:moveTo>
                    <a:pt x="311" y="0"/>
                  </a:moveTo>
                  <a:cubicBezTo>
                    <a:pt x="1" y="0"/>
                    <a:pt x="1" y="484"/>
                    <a:pt x="311" y="484"/>
                  </a:cubicBezTo>
                  <a:cubicBezTo>
                    <a:pt x="622" y="484"/>
                    <a:pt x="622" y="0"/>
                    <a:pt x="311"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6" name="Google Shape;1869;p41">
              <a:extLst>
                <a:ext uri="{FF2B5EF4-FFF2-40B4-BE49-F238E27FC236}">
                  <a16:creationId xmlns:a16="http://schemas.microsoft.com/office/drawing/2014/main" id="{0885B5D5-5A5F-4B5F-833F-A55A4E8C2804}"/>
                </a:ext>
              </a:extLst>
            </p:cNvPr>
            <p:cNvSpPr/>
            <p:nvPr/>
          </p:nvSpPr>
          <p:spPr>
            <a:xfrm>
              <a:off x="2806475" y="921375"/>
              <a:ext cx="13475" cy="13150"/>
            </a:xfrm>
            <a:custGeom>
              <a:avLst/>
              <a:gdLst/>
              <a:ahLst/>
              <a:cxnLst/>
              <a:rect l="l" t="t" r="r" b="b"/>
              <a:pathLst>
                <a:path w="539" h="526" extrusionOk="0">
                  <a:moveTo>
                    <a:pt x="271" y="0"/>
                  </a:moveTo>
                  <a:cubicBezTo>
                    <a:pt x="132" y="0"/>
                    <a:pt x="1" y="121"/>
                    <a:pt x="7" y="264"/>
                  </a:cubicBezTo>
                  <a:cubicBezTo>
                    <a:pt x="9" y="407"/>
                    <a:pt x="126" y="523"/>
                    <a:pt x="271" y="525"/>
                  </a:cubicBezTo>
                  <a:cubicBezTo>
                    <a:pt x="407" y="525"/>
                    <a:pt x="539" y="404"/>
                    <a:pt x="532" y="264"/>
                  </a:cubicBezTo>
                  <a:cubicBezTo>
                    <a:pt x="530" y="119"/>
                    <a:pt x="413" y="5"/>
                    <a:pt x="271"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7" name="Google Shape;1870;p41">
              <a:extLst>
                <a:ext uri="{FF2B5EF4-FFF2-40B4-BE49-F238E27FC236}">
                  <a16:creationId xmlns:a16="http://schemas.microsoft.com/office/drawing/2014/main" id="{FAF691D4-0251-442E-B9D6-A3C6E269C2EC}"/>
                </a:ext>
              </a:extLst>
            </p:cNvPr>
            <p:cNvSpPr/>
            <p:nvPr/>
          </p:nvSpPr>
          <p:spPr>
            <a:xfrm>
              <a:off x="2752275" y="936025"/>
              <a:ext cx="16125" cy="12550"/>
            </a:xfrm>
            <a:custGeom>
              <a:avLst/>
              <a:gdLst/>
              <a:ahLst/>
              <a:cxnLst/>
              <a:rect l="l" t="t" r="r" b="b"/>
              <a:pathLst>
                <a:path w="645" h="502" extrusionOk="0">
                  <a:moveTo>
                    <a:pt x="322" y="1"/>
                  </a:moveTo>
                  <a:cubicBezTo>
                    <a:pt x="1" y="1"/>
                    <a:pt x="1" y="501"/>
                    <a:pt x="322" y="501"/>
                  </a:cubicBezTo>
                  <a:cubicBezTo>
                    <a:pt x="644" y="501"/>
                    <a:pt x="644" y="1"/>
                    <a:pt x="322"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8" name="Google Shape;1871;p41">
              <a:extLst>
                <a:ext uri="{FF2B5EF4-FFF2-40B4-BE49-F238E27FC236}">
                  <a16:creationId xmlns:a16="http://schemas.microsoft.com/office/drawing/2014/main" id="{991911AC-A382-4EAC-AA51-3E0CC934763B}"/>
                </a:ext>
              </a:extLst>
            </p:cNvPr>
            <p:cNvSpPr/>
            <p:nvPr/>
          </p:nvSpPr>
          <p:spPr>
            <a:xfrm>
              <a:off x="2790450" y="938950"/>
              <a:ext cx="13200" cy="12850"/>
            </a:xfrm>
            <a:custGeom>
              <a:avLst/>
              <a:gdLst/>
              <a:ahLst/>
              <a:cxnLst/>
              <a:rect l="l" t="t" r="r" b="b"/>
              <a:pathLst>
                <a:path w="528" h="514" extrusionOk="0">
                  <a:moveTo>
                    <a:pt x="264" y="0"/>
                  </a:moveTo>
                  <a:cubicBezTo>
                    <a:pt x="130" y="0"/>
                    <a:pt x="0" y="119"/>
                    <a:pt x="7" y="257"/>
                  </a:cubicBezTo>
                  <a:cubicBezTo>
                    <a:pt x="9" y="398"/>
                    <a:pt x="123" y="512"/>
                    <a:pt x="264" y="514"/>
                  </a:cubicBezTo>
                  <a:cubicBezTo>
                    <a:pt x="398" y="514"/>
                    <a:pt x="527" y="398"/>
                    <a:pt x="521" y="257"/>
                  </a:cubicBezTo>
                  <a:cubicBezTo>
                    <a:pt x="519" y="116"/>
                    <a:pt x="404" y="2"/>
                    <a:pt x="264"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9" name="Google Shape;1872;p41">
              <a:extLst>
                <a:ext uri="{FF2B5EF4-FFF2-40B4-BE49-F238E27FC236}">
                  <a16:creationId xmlns:a16="http://schemas.microsoft.com/office/drawing/2014/main" id="{7907BC7A-3D0D-4203-BC84-A21975F37173}"/>
                </a:ext>
              </a:extLst>
            </p:cNvPr>
            <p:cNvSpPr/>
            <p:nvPr/>
          </p:nvSpPr>
          <p:spPr>
            <a:xfrm>
              <a:off x="2824925" y="940475"/>
              <a:ext cx="15125" cy="14800"/>
            </a:xfrm>
            <a:custGeom>
              <a:avLst/>
              <a:gdLst/>
              <a:ahLst/>
              <a:cxnLst/>
              <a:rect l="l" t="t" r="r" b="b"/>
              <a:pathLst>
                <a:path w="605" h="592" extrusionOk="0">
                  <a:moveTo>
                    <a:pt x="304" y="1"/>
                  </a:moveTo>
                  <a:cubicBezTo>
                    <a:pt x="148" y="1"/>
                    <a:pt x="0" y="137"/>
                    <a:pt x="7" y="297"/>
                  </a:cubicBezTo>
                  <a:cubicBezTo>
                    <a:pt x="14" y="455"/>
                    <a:pt x="137" y="591"/>
                    <a:pt x="304" y="591"/>
                  </a:cubicBezTo>
                  <a:cubicBezTo>
                    <a:pt x="457" y="591"/>
                    <a:pt x="604" y="455"/>
                    <a:pt x="600" y="297"/>
                  </a:cubicBezTo>
                  <a:cubicBezTo>
                    <a:pt x="596" y="135"/>
                    <a:pt x="466" y="3"/>
                    <a:pt x="304"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0" name="Google Shape;1873;p41">
              <a:extLst>
                <a:ext uri="{FF2B5EF4-FFF2-40B4-BE49-F238E27FC236}">
                  <a16:creationId xmlns:a16="http://schemas.microsoft.com/office/drawing/2014/main" id="{82230C75-DB51-4A77-95C3-895A8178EC33}"/>
                </a:ext>
              </a:extLst>
            </p:cNvPr>
            <p:cNvSpPr/>
            <p:nvPr/>
          </p:nvSpPr>
          <p:spPr>
            <a:xfrm>
              <a:off x="2808075" y="870700"/>
              <a:ext cx="12800" cy="12525"/>
            </a:xfrm>
            <a:custGeom>
              <a:avLst/>
              <a:gdLst/>
              <a:ahLst/>
              <a:cxnLst/>
              <a:rect l="l" t="t" r="r" b="b"/>
              <a:pathLst>
                <a:path w="512" h="501" extrusionOk="0">
                  <a:moveTo>
                    <a:pt x="255" y="0"/>
                  </a:moveTo>
                  <a:cubicBezTo>
                    <a:pt x="125" y="0"/>
                    <a:pt x="0" y="114"/>
                    <a:pt x="5" y="251"/>
                  </a:cubicBezTo>
                  <a:cubicBezTo>
                    <a:pt x="7" y="387"/>
                    <a:pt x="119" y="499"/>
                    <a:pt x="255" y="501"/>
                  </a:cubicBezTo>
                  <a:cubicBezTo>
                    <a:pt x="387" y="501"/>
                    <a:pt x="512" y="385"/>
                    <a:pt x="505" y="251"/>
                  </a:cubicBezTo>
                  <a:cubicBezTo>
                    <a:pt x="503" y="112"/>
                    <a:pt x="393" y="2"/>
                    <a:pt x="255"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1" name="Google Shape;1874;p41">
              <a:extLst>
                <a:ext uri="{FF2B5EF4-FFF2-40B4-BE49-F238E27FC236}">
                  <a16:creationId xmlns:a16="http://schemas.microsoft.com/office/drawing/2014/main" id="{753D97EA-9BB2-4833-9115-8A0D678B1B77}"/>
                </a:ext>
              </a:extLst>
            </p:cNvPr>
            <p:cNvSpPr/>
            <p:nvPr/>
          </p:nvSpPr>
          <p:spPr>
            <a:xfrm>
              <a:off x="2782475" y="859300"/>
              <a:ext cx="124225" cy="174550"/>
            </a:xfrm>
            <a:custGeom>
              <a:avLst/>
              <a:gdLst/>
              <a:ahLst/>
              <a:cxnLst/>
              <a:rect l="l" t="t" r="r" b="b"/>
              <a:pathLst>
                <a:path w="4969" h="6982" extrusionOk="0">
                  <a:moveTo>
                    <a:pt x="2102" y="0"/>
                  </a:moveTo>
                  <a:cubicBezTo>
                    <a:pt x="1858" y="0"/>
                    <a:pt x="1642" y="94"/>
                    <a:pt x="1483" y="346"/>
                  </a:cubicBezTo>
                  <a:cubicBezTo>
                    <a:pt x="1143" y="889"/>
                    <a:pt x="1239" y="1636"/>
                    <a:pt x="1398" y="2222"/>
                  </a:cubicBezTo>
                  <a:cubicBezTo>
                    <a:pt x="1413" y="2281"/>
                    <a:pt x="1431" y="2341"/>
                    <a:pt x="1448" y="2398"/>
                  </a:cubicBezTo>
                  <a:cubicBezTo>
                    <a:pt x="2149" y="3518"/>
                    <a:pt x="2781" y="4374"/>
                    <a:pt x="2781" y="4374"/>
                  </a:cubicBezTo>
                  <a:lnTo>
                    <a:pt x="1" y="6638"/>
                  </a:lnTo>
                  <a:lnTo>
                    <a:pt x="526" y="6981"/>
                  </a:lnTo>
                  <a:cubicBezTo>
                    <a:pt x="526" y="6981"/>
                    <a:pt x="4734" y="5290"/>
                    <a:pt x="4870" y="4952"/>
                  </a:cubicBezTo>
                  <a:cubicBezTo>
                    <a:pt x="4953" y="4745"/>
                    <a:pt x="4969" y="4519"/>
                    <a:pt x="4960" y="4297"/>
                  </a:cubicBezTo>
                  <a:cubicBezTo>
                    <a:pt x="4911" y="2977"/>
                    <a:pt x="4090" y="1813"/>
                    <a:pt x="3192" y="847"/>
                  </a:cubicBezTo>
                  <a:cubicBezTo>
                    <a:pt x="2922" y="553"/>
                    <a:pt x="2634" y="278"/>
                    <a:pt x="2327" y="24"/>
                  </a:cubicBezTo>
                  <a:cubicBezTo>
                    <a:pt x="2250" y="8"/>
                    <a:pt x="2175" y="0"/>
                    <a:pt x="2102"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2" name="Google Shape;1875;p41">
              <a:extLst>
                <a:ext uri="{FF2B5EF4-FFF2-40B4-BE49-F238E27FC236}">
                  <a16:creationId xmlns:a16="http://schemas.microsoft.com/office/drawing/2014/main" id="{EDF2F680-FC9A-4958-97E4-245669EAFF6C}"/>
                </a:ext>
              </a:extLst>
            </p:cNvPr>
            <p:cNvSpPr/>
            <p:nvPr/>
          </p:nvSpPr>
          <p:spPr>
            <a:xfrm>
              <a:off x="2742300" y="1020075"/>
              <a:ext cx="56950" cy="41150"/>
            </a:xfrm>
            <a:custGeom>
              <a:avLst/>
              <a:gdLst/>
              <a:ahLst/>
              <a:cxnLst/>
              <a:rect l="l" t="t" r="r" b="b"/>
              <a:pathLst>
                <a:path w="2278" h="1646" extrusionOk="0">
                  <a:moveTo>
                    <a:pt x="751" y="1"/>
                  </a:moveTo>
                  <a:lnTo>
                    <a:pt x="751" y="1"/>
                  </a:lnTo>
                  <a:cubicBezTo>
                    <a:pt x="721" y="87"/>
                    <a:pt x="740" y="183"/>
                    <a:pt x="804" y="249"/>
                  </a:cubicBezTo>
                  <a:cubicBezTo>
                    <a:pt x="868" y="313"/>
                    <a:pt x="953" y="350"/>
                    <a:pt x="1041" y="355"/>
                  </a:cubicBezTo>
                  <a:cubicBezTo>
                    <a:pt x="903" y="473"/>
                    <a:pt x="712" y="513"/>
                    <a:pt x="540" y="574"/>
                  </a:cubicBezTo>
                  <a:cubicBezTo>
                    <a:pt x="413" y="618"/>
                    <a:pt x="290" y="671"/>
                    <a:pt x="169" y="732"/>
                  </a:cubicBezTo>
                  <a:cubicBezTo>
                    <a:pt x="130" y="750"/>
                    <a:pt x="86" y="776"/>
                    <a:pt x="73" y="818"/>
                  </a:cubicBezTo>
                  <a:cubicBezTo>
                    <a:pt x="57" y="871"/>
                    <a:pt x="99" y="926"/>
                    <a:pt x="152" y="943"/>
                  </a:cubicBezTo>
                  <a:cubicBezTo>
                    <a:pt x="174" y="949"/>
                    <a:pt x="198" y="952"/>
                    <a:pt x="222" y="952"/>
                  </a:cubicBezTo>
                  <a:cubicBezTo>
                    <a:pt x="252" y="952"/>
                    <a:pt x="282" y="947"/>
                    <a:pt x="310" y="939"/>
                  </a:cubicBezTo>
                  <a:cubicBezTo>
                    <a:pt x="457" y="906"/>
                    <a:pt x="602" y="862"/>
                    <a:pt x="740" y="803"/>
                  </a:cubicBezTo>
                  <a:lnTo>
                    <a:pt x="740" y="803"/>
                  </a:lnTo>
                  <a:cubicBezTo>
                    <a:pt x="681" y="862"/>
                    <a:pt x="615" y="917"/>
                    <a:pt x="547" y="963"/>
                  </a:cubicBezTo>
                  <a:cubicBezTo>
                    <a:pt x="396" y="1060"/>
                    <a:pt x="211" y="1097"/>
                    <a:pt x="73" y="1211"/>
                  </a:cubicBezTo>
                  <a:cubicBezTo>
                    <a:pt x="35" y="1242"/>
                    <a:pt x="0" y="1288"/>
                    <a:pt x="13" y="1334"/>
                  </a:cubicBezTo>
                  <a:cubicBezTo>
                    <a:pt x="24" y="1365"/>
                    <a:pt x="51" y="1389"/>
                    <a:pt x="84" y="1393"/>
                  </a:cubicBezTo>
                  <a:cubicBezTo>
                    <a:pt x="97" y="1396"/>
                    <a:pt x="110" y="1397"/>
                    <a:pt x="123" y="1397"/>
                  </a:cubicBezTo>
                  <a:cubicBezTo>
                    <a:pt x="142" y="1397"/>
                    <a:pt x="162" y="1394"/>
                    <a:pt x="180" y="1389"/>
                  </a:cubicBezTo>
                  <a:cubicBezTo>
                    <a:pt x="407" y="1338"/>
                    <a:pt x="595" y="1189"/>
                    <a:pt x="813" y="1112"/>
                  </a:cubicBezTo>
                  <a:lnTo>
                    <a:pt x="813" y="1112"/>
                  </a:lnTo>
                  <a:lnTo>
                    <a:pt x="422" y="1516"/>
                  </a:lnTo>
                  <a:cubicBezTo>
                    <a:pt x="411" y="1525"/>
                    <a:pt x="402" y="1538"/>
                    <a:pt x="396" y="1554"/>
                  </a:cubicBezTo>
                  <a:cubicBezTo>
                    <a:pt x="378" y="1598"/>
                    <a:pt x="428" y="1646"/>
                    <a:pt x="477" y="1646"/>
                  </a:cubicBezTo>
                  <a:cubicBezTo>
                    <a:pt x="525" y="1646"/>
                    <a:pt x="569" y="1615"/>
                    <a:pt x="606" y="1587"/>
                  </a:cubicBezTo>
                  <a:lnTo>
                    <a:pt x="1111" y="1209"/>
                  </a:lnTo>
                  <a:lnTo>
                    <a:pt x="1111" y="1209"/>
                  </a:lnTo>
                  <a:cubicBezTo>
                    <a:pt x="1081" y="1330"/>
                    <a:pt x="984" y="1422"/>
                    <a:pt x="920" y="1527"/>
                  </a:cubicBezTo>
                  <a:cubicBezTo>
                    <a:pt x="905" y="1551"/>
                    <a:pt x="892" y="1582"/>
                    <a:pt x="912" y="1604"/>
                  </a:cubicBezTo>
                  <a:cubicBezTo>
                    <a:pt x="923" y="1613"/>
                    <a:pt x="934" y="1617"/>
                    <a:pt x="947" y="1620"/>
                  </a:cubicBezTo>
                  <a:cubicBezTo>
                    <a:pt x="958" y="1621"/>
                    <a:pt x="969" y="1622"/>
                    <a:pt x="980" y="1622"/>
                  </a:cubicBezTo>
                  <a:cubicBezTo>
                    <a:pt x="1060" y="1622"/>
                    <a:pt x="1138" y="1582"/>
                    <a:pt x="1199" y="1529"/>
                  </a:cubicBezTo>
                  <a:cubicBezTo>
                    <a:pt x="1267" y="1470"/>
                    <a:pt x="1322" y="1396"/>
                    <a:pt x="1388" y="1330"/>
                  </a:cubicBezTo>
                  <a:cubicBezTo>
                    <a:pt x="1447" y="1268"/>
                    <a:pt x="1516" y="1218"/>
                    <a:pt x="1581" y="1163"/>
                  </a:cubicBezTo>
                  <a:cubicBezTo>
                    <a:pt x="1869" y="919"/>
                    <a:pt x="2106" y="622"/>
                    <a:pt x="2278" y="286"/>
                  </a:cubicBezTo>
                  <a:lnTo>
                    <a:pt x="1599" y="196"/>
                  </a:lnTo>
                  <a:cubicBezTo>
                    <a:pt x="1558" y="224"/>
                    <a:pt x="1509" y="232"/>
                    <a:pt x="1458" y="232"/>
                  </a:cubicBezTo>
                  <a:cubicBezTo>
                    <a:pt x="1427" y="232"/>
                    <a:pt x="1396" y="229"/>
                    <a:pt x="1366" y="225"/>
                  </a:cubicBezTo>
                  <a:cubicBezTo>
                    <a:pt x="1149" y="190"/>
                    <a:pt x="940" y="115"/>
                    <a:pt x="751"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3" name="Google Shape;1876;p41">
              <a:extLst>
                <a:ext uri="{FF2B5EF4-FFF2-40B4-BE49-F238E27FC236}">
                  <a16:creationId xmlns:a16="http://schemas.microsoft.com/office/drawing/2014/main" id="{CA45E1D6-D6B3-4093-91DE-7FED0C12B7E2}"/>
                </a:ext>
              </a:extLst>
            </p:cNvPr>
            <p:cNvSpPr/>
            <p:nvPr/>
          </p:nvSpPr>
          <p:spPr>
            <a:xfrm>
              <a:off x="2921500" y="1083500"/>
              <a:ext cx="62225" cy="23375"/>
            </a:xfrm>
            <a:custGeom>
              <a:avLst/>
              <a:gdLst/>
              <a:ahLst/>
              <a:cxnLst/>
              <a:rect l="l" t="t" r="r" b="b"/>
              <a:pathLst>
                <a:path w="2489" h="935" extrusionOk="0">
                  <a:moveTo>
                    <a:pt x="497" y="1"/>
                  </a:moveTo>
                  <a:cubicBezTo>
                    <a:pt x="497" y="1"/>
                    <a:pt x="73" y="275"/>
                    <a:pt x="1" y="279"/>
                  </a:cubicBezTo>
                  <a:lnTo>
                    <a:pt x="58" y="796"/>
                  </a:lnTo>
                  <a:cubicBezTo>
                    <a:pt x="58" y="796"/>
                    <a:pt x="1549" y="934"/>
                    <a:pt x="2196" y="934"/>
                  </a:cubicBezTo>
                  <a:cubicBezTo>
                    <a:pt x="2375" y="934"/>
                    <a:pt x="2489" y="924"/>
                    <a:pt x="2489" y="897"/>
                  </a:cubicBezTo>
                  <a:cubicBezTo>
                    <a:pt x="2489" y="771"/>
                    <a:pt x="497" y="1"/>
                    <a:pt x="497" y="1"/>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4" name="Google Shape;1877;p41">
              <a:extLst>
                <a:ext uri="{FF2B5EF4-FFF2-40B4-BE49-F238E27FC236}">
                  <a16:creationId xmlns:a16="http://schemas.microsoft.com/office/drawing/2014/main" id="{DF028DF1-3E0A-43A8-839D-9543128EC018}"/>
                </a:ext>
              </a:extLst>
            </p:cNvPr>
            <p:cNvSpPr/>
            <p:nvPr/>
          </p:nvSpPr>
          <p:spPr>
            <a:xfrm>
              <a:off x="2769300" y="783000"/>
              <a:ext cx="17400" cy="6325"/>
            </a:xfrm>
            <a:custGeom>
              <a:avLst/>
              <a:gdLst/>
              <a:ahLst/>
              <a:cxnLst/>
              <a:rect l="l" t="t" r="r" b="b"/>
              <a:pathLst>
                <a:path w="696" h="253" extrusionOk="0">
                  <a:moveTo>
                    <a:pt x="39" y="0"/>
                  </a:moveTo>
                  <a:cubicBezTo>
                    <a:pt x="34" y="0"/>
                    <a:pt x="28" y="1"/>
                    <a:pt x="23" y="3"/>
                  </a:cubicBezTo>
                  <a:cubicBezTo>
                    <a:pt x="14" y="5"/>
                    <a:pt x="7" y="12"/>
                    <a:pt x="5" y="21"/>
                  </a:cubicBezTo>
                  <a:lnTo>
                    <a:pt x="5" y="23"/>
                  </a:lnTo>
                  <a:cubicBezTo>
                    <a:pt x="1" y="58"/>
                    <a:pt x="29" y="89"/>
                    <a:pt x="53" y="111"/>
                  </a:cubicBezTo>
                  <a:cubicBezTo>
                    <a:pt x="80" y="137"/>
                    <a:pt x="111" y="161"/>
                    <a:pt x="141" y="183"/>
                  </a:cubicBezTo>
                  <a:cubicBezTo>
                    <a:pt x="209" y="223"/>
                    <a:pt x="286" y="245"/>
                    <a:pt x="365" y="251"/>
                  </a:cubicBezTo>
                  <a:cubicBezTo>
                    <a:pt x="373" y="252"/>
                    <a:pt x="380" y="252"/>
                    <a:pt x="388" y="252"/>
                  </a:cubicBezTo>
                  <a:cubicBezTo>
                    <a:pt x="449" y="252"/>
                    <a:pt x="510" y="236"/>
                    <a:pt x="563" y="205"/>
                  </a:cubicBezTo>
                  <a:cubicBezTo>
                    <a:pt x="592" y="188"/>
                    <a:pt x="618" y="166"/>
                    <a:pt x="640" y="139"/>
                  </a:cubicBezTo>
                  <a:cubicBezTo>
                    <a:pt x="666" y="117"/>
                    <a:pt x="684" y="89"/>
                    <a:pt x="690" y="56"/>
                  </a:cubicBezTo>
                  <a:cubicBezTo>
                    <a:pt x="696" y="33"/>
                    <a:pt x="679" y="15"/>
                    <a:pt x="658" y="15"/>
                  </a:cubicBezTo>
                  <a:cubicBezTo>
                    <a:pt x="653" y="15"/>
                    <a:pt x="647" y="16"/>
                    <a:pt x="642" y="19"/>
                  </a:cubicBezTo>
                  <a:cubicBezTo>
                    <a:pt x="620" y="32"/>
                    <a:pt x="605" y="51"/>
                    <a:pt x="583" y="67"/>
                  </a:cubicBezTo>
                  <a:cubicBezTo>
                    <a:pt x="563" y="78"/>
                    <a:pt x="539" y="87"/>
                    <a:pt x="517" y="93"/>
                  </a:cubicBezTo>
                  <a:cubicBezTo>
                    <a:pt x="473" y="107"/>
                    <a:pt x="427" y="113"/>
                    <a:pt x="381" y="113"/>
                  </a:cubicBezTo>
                  <a:cubicBezTo>
                    <a:pt x="374" y="113"/>
                    <a:pt x="367" y="113"/>
                    <a:pt x="361" y="113"/>
                  </a:cubicBezTo>
                  <a:cubicBezTo>
                    <a:pt x="302" y="106"/>
                    <a:pt x="245" y="89"/>
                    <a:pt x="192" y="65"/>
                  </a:cubicBezTo>
                  <a:cubicBezTo>
                    <a:pt x="163" y="54"/>
                    <a:pt x="137" y="40"/>
                    <a:pt x="108" y="27"/>
                  </a:cubicBezTo>
                  <a:cubicBezTo>
                    <a:pt x="91" y="17"/>
                    <a:pt x="64" y="0"/>
                    <a:pt x="39"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5" name="Google Shape;1878;p41">
              <a:extLst>
                <a:ext uri="{FF2B5EF4-FFF2-40B4-BE49-F238E27FC236}">
                  <a16:creationId xmlns:a16="http://schemas.microsoft.com/office/drawing/2014/main" id="{3EE745F0-3FC1-458E-B00B-86DA6D63140F}"/>
                </a:ext>
              </a:extLst>
            </p:cNvPr>
            <p:cNvSpPr/>
            <p:nvPr/>
          </p:nvSpPr>
          <p:spPr>
            <a:xfrm>
              <a:off x="2744225" y="777850"/>
              <a:ext cx="10050" cy="5625"/>
            </a:xfrm>
            <a:custGeom>
              <a:avLst/>
              <a:gdLst/>
              <a:ahLst/>
              <a:cxnLst/>
              <a:rect l="l" t="t" r="r" b="b"/>
              <a:pathLst>
                <a:path w="402" h="225" extrusionOk="0">
                  <a:moveTo>
                    <a:pt x="351" y="79"/>
                  </a:moveTo>
                  <a:cubicBezTo>
                    <a:pt x="350" y="79"/>
                    <a:pt x="353" y="80"/>
                    <a:pt x="356" y="80"/>
                  </a:cubicBezTo>
                  <a:cubicBezTo>
                    <a:pt x="353" y="79"/>
                    <a:pt x="351" y="79"/>
                    <a:pt x="351" y="79"/>
                  </a:cubicBezTo>
                  <a:close/>
                  <a:moveTo>
                    <a:pt x="68" y="1"/>
                  </a:moveTo>
                  <a:cubicBezTo>
                    <a:pt x="40" y="1"/>
                    <a:pt x="11" y="20"/>
                    <a:pt x="4" y="51"/>
                  </a:cubicBezTo>
                  <a:lnTo>
                    <a:pt x="4" y="49"/>
                  </a:lnTo>
                  <a:lnTo>
                    <a:pt x="4" y="49"/>
                  </a:lnTo>
                  <a:cubicBezTo>
                    <a:pt x="0" y="69"/>
                    <a:pt x="2" y="91"/>
                    <a:pt x="11" y="108"/>
                  </a:cubicBezTo>
                  <a:cubicBezTo>
                    <a:pt x="13" y="113"/>
                    <a:pt x="18" y="117"/>
                    <a:pt x="20" y="124"/>
                  </a:cubicBezTo>
                  <a:cubicBezTo>
                    <a:pt x="33" y="141"/>
                    <a:pt x="48" y="159"/>
                    <a:pt x="66" y="172"/>
                  </a:cubicBezTo>
                  <a:cubicBezTo>
                    <a:pt x="90" y="187"/>
                    <a:pt x="116" y="200"/>
                    <a:pt x="143" y="209"/>
                  </a:cubicBezTo>
                  <a:cubicBezTo>
                    <a:pt x="169" y="218"/>
                    <a:pt x="198" y="225"/>
                    <a:pt x="226" y="225"/>
                  </a:cubicBezTo>
                  <a:cubicBezTo>
                    <a:pt x="260" y="225"/>
                    <a:pt x="304" y="221"/>
                    <a:pt x="329" y="197"/>
                  </a:cubicBezTo>
                  <a:lnTo>
                    <a:pt x="329" y="197"/>
                  </a:lnTo>
                  <a:cubicBezTo>
                    <a:pt x="337" y="192"/>
                    <a:pt x="345" y="188"/>
                    <a:pt x="354" y="183"/>
                  </a:cubicBezTo>
                  <a:cubicBezTo>
                    <a:pt x="362" y="176"/>
                    <a:pt x="373" y="167"/>
                    <a:pt x="380" y="156"/>
                  </a:cubicBezTo>
                  <a:lnTo>
                    <a:pt x="382" y="154"/>
                  </a:lnTo>
                  <a:cubicBezTo>
                    <a:pt x="385" y="149"/>
                    <a:pt x="387" y="144"/>
                    <a:pt x="388" y="138"/>
                  </a:cubicBezTo>
                  <a:lnTo>
                    <a:pt x="388" y="138"/>
                  </a:lnTo>
                  <a:cubicBezTo>
                    <a:pt x="388" y="138"/>
                    <a:pt x="388" y="137"/>
                    <a:pt x="389" y="137"/>
                  </a:cubicBezTo>
                  <a:cubicBezTo>
                    <a:pt x="402" y="113"/>
                    <a:pt x="384" y="82"/>
                    <a:pt x="356" y="80"/>
                  </a:cubicBezTo>
                  <a:lnTo>
                    <a:pt x="356" y="80"/>
                  </a:lnTo>
                  <a:lnTo>
                    <a:pt x="362" y="83"/>
                  </a:lnTo>
                  <a:lnTo>
                    <a:pt x="362" y="83"/>
                  </a:lnTo>
                  <a:cubicBezTo>
                    <a:pt x="352" y="79"/>
                    <a:pt x="341" y="77"/>
                    <a:pt x="330" y="77"/>
                  </a:cubicBezTo>
                  <a:cubicBezTo>
                    <a:pt x="323" y="77"/>
                    <a:pt x="316" y="78"/>
                    <a:pt x="310" y="80"/>
                  </a:cubicBezTo>
                  <a:lnTo>
                    <a:pt x="303" y="82"/>
                  </a:lnTo>
                  <a:lnTo>
                    <a:pt x="303" y="82"/>
                  </a:lnTo>
                  <a:cubicBezTo>
                    <a:pt x="299" y="82"/>
                    <a:pt x="294" y="81"/>
                    <a:pt x="292" y="81"/>
                  </a:cubicBezTo>
                  <a:lnTo>
                    <a:pt x="292" y="81"/>
                  </a:lnTo>
                  <a:cubicBezTo>
                    <a:pt x="286" y="80"/>
                    <a:pt x="279" y="79"/>
                    <a:pt x="273" y="79"/>
                  </a:cubicBezTo>
                  <a:cubicBezTo>
                    <a:pt x="270" y="79"/>
                    <a:pt x="267" y="79"/>
                    <a:pt x="264" y="80"/>
                  </a:cubicBezTo>
                  <a:lnTo>
                    <a:pt x="239" y="80"/>
                  </a:lnTo>
                  <a:lnTo>
                    <a:pt x="233" y="77"/>
                  </a:lnTo>
                  <a:lnTo>
                    <a:pt x="218" y="75"/>
                  </a:lnTo>
                  <a:cubicBezTo>
                    <a:pt x="207" y="71"/>
                    <a:pt x="198" y="69"/>
                    <a:pt x="187" y="64"/>
                  </a:cubicBezTo>
                  <a:cubicBezTo>
                    <a:pt x="186" y="64"/>
                    <a:pt x="185" y="64"/>
                    <a:pt x="184" y="64"/>
                  </a:cubicBezTo>
                  <a:lnTo>
                    <a:pt x="184" y="64"/>
                  </a:lnTo>
                  <a:cubicBezTo>
                    <a:pt x="186" y="66"/>
                    <a:pt x="190" y="68"/>
                    <a:pt x="189" y="68"/>
                  </a:cubicBezTo>
                  <a:cubicBezTo>
                    <a:pt x="189" y="68"/>
                    <a:pt x="189" y="67"/>
                    <a:pt x="187" y="66"/>
                  </a:cubicBezTo>
                  <a:lnTo>
                    <a:pt x="183" y="64"/>
                  </a:lnTo>
                  <a:lnTo>
                    <a:pt x="183" y="64"/>
                  </a:lnTo>
                  <a:cubicBezTo>
                    <a:pt x="183" y="64"/>
                    <a:pt x="183" y="64"/>
                    <a:pt x="184" y="64"/>
                  </a:cubicBezTo>
                  <a:lnTo>
                    <a:pt x="184" y="64"/>
                  </a:lnTo>
                  <a:cubicBezTo>
                    <a:pt x="182" y="63"/>
                    <a:pt x="180" y="62"/>
                    <a:pt x="180" y="62"/>
                  </a:cubicBezTo>
                  <a:lnTo>
                    <a:pt x="180" y="62"/>
                  </a:lnTo>
                  <a:lnTo>
                    <a:pt x="183" y="64"/>
                  </a:lnTo>
                  <a:lnTo>
                    <a:pt x="183" y="64"/>
                  </a:lnTo>
                  <a:cubicBezTo>
                    <a:pt x="182" y="63"/>
                    <a:pt x="181" y="63"/>
                    <a:pt x="180" y="62"/>
                  </a:cubicBezTo>
                  <a:lnTo>
                    <a:pt x="180" y="62"/>
                  </a:lnTo>
                  <a:cubicBezTo>
                    <a:pt x="180" y="62"/>
                    <a:pt x="180" y="62"/>
                    <a:pt x="180" y="62"/>
                  </a:cubicBezTo>
                  <a:lnTo>
                    <a:pt x="180" y="62"/>
                  </a:lnTo>
                  <a:lnTo>
                    <a:pt x="174" y="58"/>
                  </a:lnTo>
                  <a:cubicBezTo>
                    <a:pt x="169" y="55"/>
                    <a:pt x="165" y="53"/>
                    <a:pt x="160" y="51"/>
                  </a:cubicBezTo>
                  <a:lnTo>
                    <a:pt x="154" y="47"/>
                  </a:lnTo>
                  <a:cubicBezTo>
                    <a:pt x="152" y="45"/>
                    <a:pt x="151" y="45"/>
                    <a:pt x="151" y="45"/>
                  </a:cubicBezTo>
                  <a:lnTo>
                    <a:pt x="151" y="45"/>
                  </a:lnTo>
                  <a:cubicBezTo>
                    <a:pt x="151" y="45"/>
                    <a:pt x="154" y="47"/>
                    <a:pt x="156" y="49"/>
                  </a:cubicBezTo>
                  <a:lnTo>
                    <a:pt x="156" y="49"/>
                  </a:lnTo>
                  <a:cubicBezTo>
                    <a:pt x="149" y="45"/>
                    <a:pt x="142" y="39"/>
                    <a:pt x="136" y="31"/>
                  </a:cubicBezTo>
                  <a:lnTo>
                    <a:pt x="123" y="22"/>
                  </a:lnTo>
                  <a:cubicBezTo>
                    <a:pt x="108" y="9"/>
                    <a:pt x="88" y="3"/>
                    <a:pt x="68"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6" name="Google Shape;1879;p41">
              <a:extLst>
                <a:ext uri="{FF2B5EF4-FFF2-40B4-BE49-F238E27FC236}">
                  <a16:creationId xmlns:a16="http://schemas.microsoft.com/office/drawing/2014/main" id="{69C5E5AA-9E89-4514-A4C6-B7A4EA727FE9}"/>
                </a:ext>
              </a:extLst>
            </p:cNvPr>
            <p:cNvSpPr/>
            <p:nvPr/>
          </p:nvSpPr>
          <p:spPr>
            <a:xfrm>
              <a:off x="2745575" y="760975"/>
              <a:ext cx="11300" cy="5325"/>
            </a:xfrm>
            <a:custGeom>
              <a:avLst/>
              <a:gdLst/>
              <a:ahLst/>
              <a:cxnLst/>
              <a:rect l="l" t="t" r="r" b="b"/>
              <a:pathLst>
                <a:path w="452" h="213" extrusionOk="0">
                  <a:moveTo>
                    <a:pt x="193" y="0"/>
                  </a:moveTo>
                  <a:cubicBezTo>
                    <a:pt x="173" y="0"/>
                    <a:pt x="154" y="2"/>
                    <a:pt x="135" y="6"/>
                  </a:cubicBezTo>
                  <a:cubicBezTo>
                    <a:pt x="113" y="8"/>
                    <a:pt x="91" y="14"/>
                    <a:pt x="71" y="25"/>
                  </a:cubicBezTo>
                  <a:cubicBezTo>
                    <a:pt x="49" y="36"/>
                    <a:pt x="30" y="54"/>
                    <a:pt x="16" y="76"/>
                  </a:cubicBezTo>
                  <a:cubicBezTo>
                    <a:pt x="1" y="105"/>
                    <a:pt x="21" y="140"/>
                    <a:pt x="54" y="140"/>
                  </a:cubicBezTo>
                  <a:lnTo>
                    <a:pt x="56" y="140"/>
                  </a:lnTo>
                  <a:cubicBezTo>
                    <a:pt x="65" y="140"/>
                    <a:pt x="73" y="137"/>
                    <a:pt x="82" y="137"/>
                  </a:cubicBezTo>
                  <a:cubicBezTo>
                    <a:pt x="85" y="137"/>
                    <a:pt x="92" y="136"/>
                    <a:pt x="93" y="136"/>
                  </a:cubicBezTo>
                  <a:lnTo>
                    <a:pt x="93" y="136"/>
                  </a:lnTo>
                  <a:cubicBezTo>
                    <a:pt x="93" y="136"/>
                    <a:pt x="93" y="137"/>
                    <a:pt x="89" y="137"/>
                  </a:cubicBezTo>
                  <a:cubicBezTo>
                    <a:pt x="98" y="137"/>
                    <a:pt x="106" y="135"/>
                    <a:pt x="113" y="135"/>
                  </a:cubicBezTo>
                  <a:cubicBezTo>
                    <a:pt x="122" y="133"/>
                    <a:pt x="131" y="131"/>
                    <a:pt x="137" y="129"/>
                  </a:cubicBezTo>
                  <a:cubicBezTo>
                    <a:pt x="144" y="126"/>
                    <a:pt x="146" y="126"/>
                    <a:pt x="150" y="126"/>
                  </a:cubicBezTo>
                  <a:cubicBezTo>
                    <a:pt x="159" y="125"/>
                    <a:pt x="168" y="125"/>
                    <a:pt x="177" y="125"/>
                  </a:cubicBezTo>
                  <a:cubicBezTo>
                    <a:pt x="186" y="125"/>
                    <a:pt x="195" y="125"/>
                    <a:pt x="205" y="126"/>
                  </a:cubicBezTo>
                  <a:lnTo>
                    <a:pt x="212" y="126"/>
                  </a:lnTo>
                  <a:lnTo>
                    <a:pt x="229" y="129"/>
                  </a:lnTo>
                  <a:cubicBezTo>
                    <a:pt x="230" y="129"/>
                    <a:pt x="232" y="129"/>
                    <a:pt x="234" y="129"/>
                  </a:cubicBezTo>
                  <a:lnTo>
                    <a:pt x="234" y="129"/>
                  </a:lnTo>
                  <a:lnTo>
                    <a:pt x="243" y="131"/>
                  </a:lnTo>
                  <a:cubicBezTo>
                    <a:pt x="260" y="133"/>
                    <a:pt x="276" y="140"/>
                    <a:pt x="293" y="144"/>
                  </a:cubicBezTo>
                  <a:cubicBezTo>
                    <a:pt x="300" y="144"/>
                    <a:pt x="308" y="148"/>
                    <a:pt x="315" y="151"/>
                  </a:cubicBezTo>
                  <a:cubicBezTo>
                    <a:pt x="324" y="153"/>
                    <a:pt x="324" y="153"/>
                    <a:pt x="328" y="155"/>
                  </a:cubicBezTo>
                  <a:cubicBezTo>
                    <a:pt x="326" y="154"/>
                    <a:pt x="325" y="154"/>
                    <a:pt x="325" y="154"/>
                  </a:cubicBezTo>
                  <a:lnTo>
                    <a:pt x="325" y="154"/>
                  </a:lnTo>
                  <a:cubicBezTo>
                    <a:pt x="325" y="154"/>
                    <a:pt x="330" y="156"/>
                    <a:pt x="333" y="157"/>
                  </a:cubicBezTo>
                  <a:cubicBezTo>
                    <a:pt x="348" y="164"/>
                    <a:pt x="361" y="173"/>
                    <a:pt x="374" y="181"/>
                  </a:cubicBezTo>
                  <a:cubicBezTo>
                    <a:pt x="388" y="195"/>
                    <a:pt x="401" y="206"/>
                    <a:pt x="418" y="212"/>
                  </a:cubicBezTo>
                  <a:cubicBezTo>
                    <a:pt x="420" y="213"/>
                    <a:pt x="422" y="213"/>
                    <a:pt x="424" y="213"/>
                  </a:cubicBezTo>
                  <a:cubicBezTo>
                    <a:pt x="438" y="213"/>
                    <a:pt x="451" y="201"/>
                    <a:pt x="451" y="186"/>
                  </a:cubicBezTo>
                  <a:cubicBezTo>
                    <a:pt x="451" y="166"/>
                    <a:pt x="442" y="144"/>
                    <a:pt x="429" y="129"/>
                  </a:cubicBezTo>
                  <a:cubicBezTo>
                    <a:pt x="416" y="111"/>
                    <a:pt x="403" y="94"/>
                    <a:pt x="390" y="80"/>
                  </a:cubicBezTo>
                  <a:cubicBezTo>
                    <a:pt x="357" y="47"/>
                    <a:pt x="317" y="23"/>
                    <a:pt x="273" y="10"/>
                  </a:cubicBezTo>
                  <a:cubicBezTo>
                    <a:pt x="246" y="4"/>
                    <a:pt x="220" y="0"/>
                    <a:pt x="19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7" name="Google Shape;1880;p41">
              <a:extLst>
                <a:ext uri="{FF2B5EF4-FFF2-40B4-BE49-F238E27FC236}">
                  <a16:creationId xmlns:a16="http://schemas.microsoft.com/office/drawing/2014/main" id="{877D1813-E138-4E09-A741-985762ACEABA}"/>
                </a:ext>
              </a:extLst>
            </p:cNvPr>
            <p:cNvSpPr/>
            <p:nvPr/>
          </p:nvSpPr>
          <p:spPr>
            <a:xfrm>
              <a:off x="2769675" y="764825"/>
              <a:ext cx="18875" cy="8200"/>
            </a:xfrm>
            <a:custGeom>
              <a:avLst/>
              <a:gdLst/>
              <a:ahLst/>
              <a:cxnLst/>
              <a:rect l="l" t="t" r="r" b="b"/>
              <a:pathLst>
                <a:path w="755" h="328" extrusionOk="0">
                  <a:moveTo>
                    <a:pt x="328" y="1"/>
                  </a:moveTo>
                  <a:cubicBezTo>
                    <a:pt x="226" y="1"/>
                    <a:pt x="125" y="29"/>
                    <a:pt x="36" y="82"/>
                  </a:cubicBezTo>
                  <a:cubicBezTo>
                    <a:pt x="0" y="108"/>
                    <a:pt x="7" y="177"/>
                    <a:pt x="56" y="177"/>
                  </a:cubicBezTo>
                  <a:cubicBezTo>
                    <a:pt x="57" y="177"/>
                    <a:pt x="59" y="177"/>
                    <a:pt x="60" y="177"/>
                  </a:cubicBezTo>
                  <a:cubicBezTo>
                    <a:pt x="141" y="171"/>
                    <a:pt x="221" y="156"/>
                    <a:pt x="301" y="156"/>
                  </a:cubicBezTo>
                  <a:cubicBezTo>
                    <a:pt x="339" y="156"/>
                    <a:pt x="376" y="159"/>
                    <a:pt x="414" y="168"/>
                  </a:cubicBezTo>
                  <a:cubicBezTo>
                    <a:pt x="458" y="179"/>
                    <a:pt x="502" y="199"/>
                    <a:pt x="539" y="225"/>
                  </a:cubicBezTo>
                  <a:cubicBezTo>
                    <a:pt x="577" y="251"/>
                    <a:pt x="612" y="308"/>
                    <a:pt x="662" y="324"/>
                  </a:cubicBezTo>
                  <a:cubicBezTo>
                    <a:pt x="669" y="326"/>
                    <a:pt x="676" y="327"/>
                    <a:pt x="683" y="327"/>
                  </a:cubicBezTo>
                  <a:cubicBezTo>
                    <a:pt x="719" y="327"/>
                    <a:pt x="742" y="294"/>
                    <a:pt x="746" y="260"/>
                  </a:cubicBezTo>
                  <a:cubicBezTo>
                    <a:pt x="754" y="192"/>
                    <a:pt x="675" y="126"/>
                    <a:pt x="629" y="91"/>
                  </a:cubicBezTo>
                  <a:cubicBezTo>
                    <a:pt x="577" y="56"/>
                    <a:pt x="519" y="30"/>
                    <a:pt x="460" y="16"/>
                  </a:cubicBezTo>
                  <a:cubicBezTo>
                    <a:pt x="416" y="6"/>
                    <a:pt x="372" y="1"/>
                    <a:pt x="328"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8" name="Google Shape;1881;p41">
              <a:extLst>
                <a:ext uri="{FF2B5EF4-FFF2-40B4-BE49-F238E27FC236}">
                  <a16:creationId xmlns:a16="http://schemas.microsoft.com/office/drawing/2014/main" id="{C3D6777B-50AF-4C7D-8E71-330CCD7D18B8}"/>
                </a:ext>
              </a:extLst>
            </p:cNvPr>
            <p:cNvSpPr/>
            <p:nvPr/>
          </p:nvSpPr>
          <p:spPr>
            <a:xfrm>
              <a:off x="2757175" y="802350"/>
              <a:ext cx="19625" cy="11175"/>
            </a:xfrm>
            <a:custGeom>
              <a:avLst/>
              <a:gdLst/>
              <a:ahLst/>
              <a:cxnLst/>
              <a:rect l="l" t="t" r="r" b="b"/>
              <a:pathLst>
                <a:path w="785" h="447" extrusionOk="0">
                  <a:moveTo>
                    <a:pt x="784" y="0"/>
                  </a:moveTo>
                  <a:lnTo>
                    <a:pt x="784" y="0"/>
                  </a:lnTo>
                  <a:cubicBezTo>
                    <a:pt x="624" y="114"/>
                    <a:pt x="435" y="173"/>
                    <a:pt x="244" y="173"/>
                  </a:cubicBezTo>
                  <a:cubicBezTo>
                    <a:pt x="162" y="173"/>
                    <a:pt x="80" y="162"/>
                    <a:pt x="0" y="141"/>
                  </a:cubicBezTo>
                  <a:lnTo>
                    <a:pt x="0" y="141"/>
                  </a:lnTo>
                  <a:lnTo>
                    <a:pt x="40" y="171"/>
                  </a:lnTo>
                  <a:cubicBezTo>
                    <a:pt x="44" y="277"/>
                    <a:pt x="108" y="373"/>
                    <a:pt x="205" y="417"/>
                  </a:cubicBezTo>
                  <a:cubicBezTo>
                    <a:pt x="233" y="430"/>
                    <a:pt x="264" y="439"/>
                    <a:pt x="297" y="444"/>
                  </a:cubicBezTo>
                  <a:cubicBezTo>
                    <a:pt x="312" y="445"/>
                    <a:pt x="328" y="446"/>
                    <a:pt x="343" y="446"/>
                  </a:cubicBezTo>
                  <a:cubicBezTo>
                    <a:pt x="420" y="446"/>
                    <a:pt x="494" y="424"/>
                    <a:pt x="558" y="380"/>
                  </a:cubicBezTo>
                  <a:cubicBezTo>
                    <a:pt x="681" y="294"/>
                    <a:pt x="736" y="143"/>
                    <a:pt x="784"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9" name="Google Shape;1882;p41">
              <a:extLst>
                <a:ext uri="{FF2B5EF4-FFF2-40B4-BE49-F238E27FC236}">
                  <a16:creationId xmlns:a16="http://schemas.microsoft.com/office/drawing/2014/main" id="{26B83433-2423-4D39-B94F-BAF8DE7154D3}"/>
                </a:ext>
              </a:extLst>
            </p:cNvPr>
            <p:cNvSpPr/>
            <p:nvPr/>
          </p:nvSpPr>
          <p:spPr>
            <a:xfrm>
              <a:off x="2768375" y="818375"/>
              <a:ext cx="30325" cy="17150"/>
            </a:xfrm>
            <a:custGeom>
              <a:avLst/>
              <a:gdLst/>
              <a:ahLst/>
              <a:cxnLst/>
              <a:rect l="l" t="t" r="r" b="b"/>
              <a:pathLst>
                <a:path w="1213" h="686" extrusionOk="0">
                  <a:moveTo>
                    <a:pt x="1060" y="1"/>
                  </a:moveTo>
                  <a:cubicBezTo>
                    <a:pt x="1040" y="1"/>
                    <a:pt x="1010" y="13"/>
                    <a:pt x="971" y="40"/>
                  </a:cubicBezTo>
                  <a:cubicBezTo>
                    <a:pt x="694" y="235"/>
                    <a:pt x="341" y="312"/>
                    <a:pt x="73" y="312"/>
                  </a:cubicBezTo>
                  <a:cubicBezTo>
                    <a:pt x="48" y="312"/>
                    <a:pt x="24" y="311"/>
                    <a:pt x="0" y="310"/>
                  </a:cubicBezTo>
                  <a:lnTo>
                    <a:pt x="0" y="310"/>
                  </a:lnTo>
                  <a:lnTo>
                    <a:pt x="53" y="685"/>
                  </a:lnTo>
                  <a:cubicBezTo>
                    <a:pt x="871" y="656"/>
                    <a:pt x="1212" y="1"/>
                    <a:pt x="1060"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0" name="Google Shape;1883;p41">
              <a:extLst>
                <a:ext uri="{FF2B5EF4-FFF2-40B4-BE49-F238E27FC236}">
                  <a16:creationId xmlns:a16="http://schemas.microsoft.com/office/drawing/2014/main" id="{9A7E0B76-EAAA-4229-8380-913520A45EC7}"/>
                </a:ext>
              </a:extLst>
            </p:cNvPr>
            <p:cNvSpPr/>
            <p:nvPr/>
          </p:nvSpPr>
          <p:spPr>
            <a:xfrm>
              <a:off x="2730825" y="722250"/>
              <a:ext cx="90775" cy="44600"/>
            </a:xfrm>
            <a:custGeom>
              <a:avLst/>
              <a:gdLst/>
              <a:ahLst/>
              <a:cxnLst/>
              <a:rect l="l" t="t" r="r" b="b"/>
              <a:pathLst>
                <a:path w="3631" h="1784" extrusionOk="0">
                  <a:moveTo>
                    <a:pt x="933" y="0"/>
                  </a:moveTo>
                  <a:cubicBezTo>
                    <a:pt x="881" y="0"/>
                    <a:pt x="829" y="3"/>
                    <a:pt x="778" y="9"/>
                  </a:cubicBezTo>
                  <a:cubicBezTo>
                    <a:pt x="538" y="35"/>
                    <a:pt x="292" y="143"/>
                    <a:pt x="167" y="349"/>
                  </a:cubicBezTo>
                  <a:cubicBezTo>
                    <a:pt x="0" y="624"/>
                    <a:pt x="108" y="1008"/>
                    <a:pt x="352" y="1216"/>
                  </a:cubicBezTo>
                  <a:cubicBezTo>
                    <a:pt x="389" y="1252"/>
                    <a:pt x="433" y="1276"/>
                    <a:pt x="483" y="1287"/>
                  </a:cubicBezTo>
                  <a:cubicBezTo>
                    <a:pt x="491" y="1288"/>
                    <a:pt x="499" y="1289"/>
                    <a:pt x="507" y="1289"/>
                  </a:cubicBezTo>
                  <a:cubicBezTo>
                    <a:pt x="549" y="1289"/>
                    <a:pt x="588" y="1265"/>
                    <a:pt x="609" y="1227"/>
                  </a:cubicBezTo>
                  <a:cubicBezTo>
                    <a:pt x="615" y="1201"/>
                    <a:pt x="617" y="1175"/>
                    <a:pt x="613" y="1151"/>
                  </a:cubicBezTo>
                  <a:cubicBezTo>
                    <a:pt x="604" y="1052"/>
                    <a:pt x="584" y="957"/>
                    <a:pt x="556" y="865"/>
                  </a:cubicBezTo>
                  <a:cubicBezTo>
                    <a:pt x="549" y="850"/>
                    <a:pt x="547" y="834"/>
                    <a:pt x="551" y="819"/>
                  </a:cubicBezTo>
                  <a:cubicBezTo>
                    <a:pt x="560" y="802"/>
                    <a:pt x="577" y="792"/>
                    <a:pt x="595" y="792"/>
                  </a:cubicBezTo>
                  <a:cubicBezTo>
                    <a:pt x="604" y="792"/>
                    <a:pt x="615" y="795"/>
                    <a:pt x="624" y="801"/>
                  </a:cubicBezTo>
                  <a:cubicBezTo>
                    <a:pt x="646" y="817"/>
                    <a:pt x="663" y="841"/>
                    <a:pt x="674" y="867"/>
                  </a:cubicBezTo>
                  <a:cubicBezTo>
                    <a:pt x="841" y="1184"/>
                    <a:pt x="1122" y="1423"/>
                    <a:pt x="1463" y="1537"/>
                  </a:cubicBezTo>
                  <a:cubicBezTo>
                    <a:pt x="1484" y="1545"/>
                    <a:pt x="1507" y="1551"/>
                    <a:pt x="1530" y="1551"/>
                  </a:cubicBezTo>
                  <a:cubicBezTo>
                    <a:pt x="1551" y="1551"/>
                    <a:pt x="1570" y="1546"/>
                    <a:pt x="1586" y="1533"/>
                  </a:cubicBezTo>
                  <a:cubicBezTo>
                    <a:pt x="1623" y="1495"/>
                    <a:pt x="1603" y="1432"/>
                    <a:pt x="1581" y="1383"/>
                  </a:cubicBezTo>
                  <a:lnTo>
                    <a:pt x="1437" y="1072"/>
                  </a:lnTo>
                  <a:cubicBezTo>
                    <a:pt x="1448" y="1058"/>
                    <a:pt x="1466" y="1051"/>
                    <a:pt x="1484" y="1051"/>
                  </a:cubicBezTo>
                  <a:cubicBezTo>
                    <a:pt x="1504" y="1051"/>
                    <a:pt x="1524" y="1058"/>
                    <a:pt x="1540" y="1069"/>
                  </a:cubicBezTo>
                  <a:cubicBezTo>
                    <a:pt x="1570" y="1093"/>
                    <a:pt x="1592" y="1124"/>
                    <a:pt x="1610" y="1159"/>
                  </a:cubicBezTo>
                  <a:cubicBezTo>
                    <a:pt x="1775" y="1438"/>
                    <a:pt x="2076" y="1614"/>
                    <a:pt x="2390" y="1700"/>
                  </a:cubicBezTo>
                  <a:cubicBezTo>
                    <a:pt x="2702" y="1783"/>
                    <a:pt x="3031" y="1783"/>
                    <a:pt x="3354" y="1783"/>
                  </a:cubicBezTo>
                  <a:cubicBezTo>
                    <a:pt x="3354" y="1783"/>
                    <a:pt x="3630" y="1473"/>
                    <a:pt x="3369" y="815"/>
                  </a:cubicBezTo>
                  <a:cubicBezTo>
                    <a:pt x="3108" y="156"/>
                    <a:pt x="2636" y="92"/>
                    <a:pt x="2598" y="83"/>
                  </a:cubicBezTo>
                  <a:cubicBezTo>
                    <a:pt x="2484" y="54"/>
                    <a:pt x="2367" y="46"/>
                    <a:pt x="2249" y="46"/>
                  </a:cubicBezTo>
                  <a:cubicBezTo>
                    <a:pt x="2070" y="46"/>
                    <a:pt x="1887" y="66"/>
                    <a:pt x="1707" y="66"/>
                  </a:cubicBezTo>
                  <a:cubicBezTo>
                    <a:pt x="1638" y="66"/>
                    <a:pt x="1569" y="63"/>
                    <a:pt x="1500" y="55"/>
                  </a:cubicBezTo>
                  <a:cubicBezTo>
                    <a:pt x="1311" y="32"/>
                    <a:pt x="1121" y="0"/>
                    <a:pt x="93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1" name="Google Shape;1884;p41">
              <a:extLst>
                <a:ext uri="{FF2B5EF4-FFF2-40B4-BE49-F238E27FC236}">
                  <a16:creationId xmlns:a16="http://schemas.microsoft.com/office/drawing/2014/main" id="{E4218FF3-AC19-43BE-AFA2-1CF5750A6E95}"/>
                </a:ext>
              </a:extLst>
            </p:cNvPr>
            <p:cNvSpPr/>
            <p:nvPr/>
          </p:nvSpPr>
          <p:spPr>
            <a:xfrm>
              <a:off x="2777100" y="725525"/>
              <a:ext cx="88025" cy="115550"/>
            </a:xfrm>
            <a:custGeom>
              <a:avLst/>
              <a:gdLst/>
              <a:ahLst/>
              <a:cxnLst/>
              <a:rect l="l" t="t" r="r" b="b"/>
              <a:pathLst>
                <a:path w="3521" h="4622" extrusionOk="0">
                  <a:moveTo>
                    <a:pt x="872" y="1"/>
                  </a:moveTo>
                  <a:cubicBezTo>
                    <a:pt x="835" y="1"/>
                    <a:pt x="798" y="1"/>
                    <a:pt x="760" y="3"/>
                  </a:cubicBezTo>
                  <a:lnTo>
                    <a:pt x="1072" y="1533"/>
                  </a:lnTo>
                  <a:lnTo>
                    <a:pt x="934" y="2517"/>
                  </a:lnTo>
                  <a:cubicBezTo>
                    <a:pt x="934" y="2517"/>
                    <a:pt x="1012" y="2284"/>
                    <a:pt x="1205" y="2284"/>
                  </a:cubicBezTo>
                  <a:cubicBezTo>
                    <a:pt x="1256" y="2284"/>
                    <a:pt x="1314" y="2300"/>
                    <a:pt x="1382" y="2342"/>
                  </a:cubicBezTo>
                  <a:cubicBezTo>
                    <a:pt x="1707" y="2542"/>
                    <a:pt x="1358" y="2952"/>
                    <a:pt x="1195" y="3014"/>
                  </a:cubicBezTo>
                  <a:cubicBezTo>
                    <a:pt x="1035" y="3077"/>
                    <a:pt x="897" y="3872"/>
                    <a:pt x="486" y="4171"/>
                  </a:cubicBezTo>
                  <a:cubicBezTo>
                    <a:pt x="75" y="4470"/>
                    <a:pt x="1" y="4533"/>
                    <a:pt x="38" y="4533"/>
                  </a:cubicBezTo>
                  <a:cubicBezTo>
                    <a:pt x="61" y="4533"/>
                    <a:pt x="158" y="4621"/>
                    <a:pt x="364" y="4621"/>
                  </a:cubicBezTo>
                  <a:cubicBezTo>
                    <a:pt x="495" y="4621"/>
                    <a:pt x="670" y="4586"/>
                    <a:pt x="897" y="4470"/>
                  </a:cubicBezTo>
                  <a:cubicBezTo>
                    <a:pt x="1363" y="4231"/>
                    <a:pt x="1505" y="4096"/>
                    <a:pt x="1714" y="4096"/>
                  </a:cubicBezTo>
                  <a:cubicBezTo>
                    <a:pt x="1767" y="4096"/>
                    <a:pt x="1824" y="4105"/>
                    <a:pt x="1891" y="4123"/>
                  </a:cubicBezTo>
                  <a:cubicBezTo>
                    <a:pt x="2153" y="4189"/>
                    <a:pt x="2398" y="4360"/>
                    <a:pt x="2662" y="4360"/>
                  </a:cubicBezTo>
                  <a:cubicBezTo>
                    <a:pt x="2739" y="4360"/>
                    <a:pt x="2818" y="4346"/>
                    <a:pt x="2900" y="4309"/>
                  </a:cubicBezTo>
                  <a:cubicBezTo>
                    <a:pt x="3115" y="4213"/>
                    <a:pt x="3299" y="4063"/>
                    <a:pt x="3435" y="3872"/>
                  </a:cubicBezTo>
                  <a:cubicBezTo>
                    <a:pt x="3435" y="3872"/>
                    <a:pt x="3521" y="1"/>
                    <a:pt x="872"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462" name="Google Shape;1885;p41">
            <a:extLst>
              <a:ext uri="{FF2B5EF4-FFF2-40B4-BE49-F238E27FC236}">
                <a16:creationId xmlns:a16="http://schemas.microsoft.com/office/drawing/2014/main" id="{CE3F8EDC-0B53-487F-A747-D57E92E4C861}"/>
              </a:ext>
            </a:extLst>
          </p:cNvPr>
          <p:cNvGrpSpPr/>
          <p:nvPr/>
        </p:nvGrpSpPr>
        <p:grpSpPr>
          <a:xfrm>
            <a:off x="11006550" y="1440135"/>
            <a:ext cx="2374102" cy="1800496"/>
            <a:chOff x="4725044" y="4077175"/>
            <a:chExt cx="398900" cy="347475"/>
          </a:xfrm>
        </p:grpSpPr>
        <p:sp>
          <p:nvSpPr>
            <p:cNvPr id="463" name="Google Shape;1886;p41">
              <a:extLst>
                <a:ext uri="{FF2B5EF4-FFF2-40B4-BE49-F238E27FC236}">
                  <a16:creationId xmlns:a16="http://schemas.microsoft.com/office/drawing/2014/main" id="{B57144FC-31C6-480C-BAC1-841F9B548126}"/>
                </a:ext>
              </a:extLst>
            </p:cNvPr>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4" name="Google Shape;1887;p41">
              <a:extLst>
                <a:ext uri="{FF2B5EF4-FFF2-40B4-BE49-F238E27FC236}">
                  <a16:creationId xmlns:a16="http://schemas.microsoft.com/office/drawing/2014/main" id="{801AD82B-B3C6-46FA-BDD1-0406D7361F9E}"/>
                </a:ext>
              </a:extLst>
            </p:cNvPr>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5" name="Google Shape;1888;p41">
              <a:extLst>
                <a:ext uri="{FF2B5EF4-FFF2-40B4-BE49-F238E27FC236}">
                  <a16:creationId xmlns:a16="http://schemas.microsoft.com/office/drawing/2014/main" id="{F6136E33-AD3F-4613-AA8E-84034100C7CE}"/>
                </a:ext>
              </a:extLst>
            </p:cNvPr>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6" name="Google Shape;1889;p41">
              <a:extLst>
                <a:ext uri="{FF2B5EF4-FFF2-40B4-BE49-F238E27FC236}">
                  <a16:creationId xmlns:a16="http://schemas.microsoft.com/office/drawing/2014/main" id="{E33F01B4-22D2-4A69-9EC0-FCD03E24836A}"/>
                </a:ext>
              </a:extLst>
            </p:cNvPr>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7" name="Google Shape;1890;p41">
              <a:extLst>
                <a:ext uri="{FF2B5EF4-FFF2-40B4-BE49-F238E27FC236}">
                  <a16:creationId xmlns:a16="http://schemas.microsoft.com/office/drawing/2014/main" id="{746C10FE-3492-4E42-A504-BC50B385EECB}"/>
                </a:ext>
              </a:extLst>
            </p:cNvPr>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8" name="Google Shape;1891;p41">
              <a:extLst>
                <a:ext uri="{FF2B5EF4-FFF2-40B4-BE49-F238E27FC236}">
                  <a16:creationId xmlns:a16="http://schemas.microsoft.com/office/drawing/2014/main" id="{0561BA25-27A2-4117-9EC8-0CB795D54B0A}"/>
                </a:ext>
              </a:extLst>
            </p:cNvPr>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9" name="Google Shape;1892;p41">
              <a:extLst>
                <a:ext uri="{FF2B5EF4-FFF2-40B4-BE49-F238E27FC236}">
                  <a16:creationId xmlns:a16="http://schemas.microsoft.com/office/drawing/2014/main" id="{4A7E6908-F703-4451-905A-29F3D6185964}"/>
                </a:ext>
              </a:extLst>
            </p:cNvPr>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470" name="Google Shape;1893;p41">
            <a:extLst>
              <a:ext uri="{FF2B5EF4-FFF2-40B4-BE49-F238E27FC236}">
                <a16:creationId xmlns:a16="http://schemas.microsoft.com/office/drawing/2014/main" id="{74295455-2CE1-4549-B786-7AF0B64FF10B}"/>
              </a:ext>
            </a:extLst>
          </p:cNvPr>
          <p:cNvGrpSpPr/>
          <p:nvPr/>
        </p:nvGrpSpPr>
        <p:grpSpPr>
          <a:xfrm>
            <a:off x="21446873" y="8043835"/>
            <a:ext cx="1658371" cy="1338238"/>
            <a:chOff x="7514750" y="4210883"/>
            <a:chExt cx="953999" cy="769838"/>
          </a:xfrm>
        </p:grpSpPr>
        <p:sp>
          <p:nvSpPr>
            <p:cNvPr id="471" name="Google Shape;1894;p41">
              <a:extLst>
                <a:ext uri="{FF2B5EF4-FFF2-40B4-BE49-F238E27FC236}">
                  <a16:creationId xmlns:a16="http://schemas.microsoft.com/office/drawing/2014/main" id="{7A42B50A-E965-4D6B-85DA-8A3F4E7D3F17}"/>
                </a:ext>
              </a:extLst>
            </p:cNvPr>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2" name="Google Shape;1895;p41">
              <a:extLst>
                <a:ext uri="{FF2B5EF4-FFF2-40B4-BE49-F238E27FC236}">
                  <a16:creationId xmlns:a16="http://schemas.microsoft.com/office/drawing/2014/main" id="{CDF97EA4-B975-44B3-ACA8-8E152F66C442}"/>
                </a:ext>
              </a:extLst>
            </p:cNvPr>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3" name="Google Shape;1896;p41">
              <a:extLst>
                <a:ext uri="{FF2B5EF4-FFF2-40B4-BE49-F238E27FC236}">
                  <a16:creationId xmlns:a16="http://schemas.microsoft.com/office/drawing/2014/main" id="{EF93D84C-256C-4A97-B569-48B5C29DE399}"/>
                </a:ext>
              </a:extLst>
            </p:cNvPr>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4" name="Google Shape;1897;p41">
              <a:extLst>
                <a:ext uri="{FF2B5EF4-FFF2-40B4-BE49-F238E27FC236}">
                  <a16:creationId xmlns:a16="http://schemas.microsoft.com/office/drawing/2014/main" id="{ABD4DF01-1566-4D86-9394-055B83A3D9E3}"/>
                </a:ext>
              </a:extLst>
            </p:cNvPr>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5" name="Google Shape;1898;p41">
              <a:extLst>
                <a:ext uri="{FF2B5EF4-FFF2-40B4-BE49-F238E27FC236}">
                  <a16:creationId xmlns:a16="http://schemas.microsoft.com/office/drawing/2014/main" id="{D59649B1-EF1F-403F-A5EE-62883BE29797}"/>
                </a:ext>
              </a:extLst>
            </p:cNvPr>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6" name="Google Shape;1899;p41">
              <a:extLst>
                <a:ext uri="{FF2B5EF4-FFF2-40B4-BE49-F238E27FC236}">
                  <a16:creationId xmlns:a16="http://schemas.microsoft.com/office/drawing/2014/main" id="{45AE473E-CC37-4FD2-B54B-CC4C746053BA}"/>
                </a:ext>
              </a:extLst>
            </p:cNvPr>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7" name="Google Shape;1900;p41">
              <a:extLst>
                <a:ext uri="{FF2B5EF4-FFF2-40B4-BE49-F238E27FC236}">
                  <a16:creationId xmlns:a16="http://schemas.microsoft.com/office/drawing/2014/main" id="{1EFFBD49-A89D-455F-80F6-E1E19BA5F130}"/>
                </a:ext>
              </a:extLst>
            </p:cNvPr>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478" name="Google Shape;1901;p41">
            <a:extLst>
              <a:ext uri="{FF2B5EF4-FFF2-40B4-BE49-F238E27FC236}">
                <a16:creationId xmlns:a16="http://schemas.microsoft.com/office/drawing/2014/main" id="{8E246EA1-584B-476B-BE04-3F13FF72B5AA}"/>
              </a:ext>
            </a:extLst>
          </p:cNvPr>
          <p:cNvGrpSpPr/>
          <p:nvPr/>
        </p:nvGrpSpPr>
        <p:grpSpPr>
          <a:xfrm>
            <a:off x="7350526" y="10595483"/>
            <a:ext cx="1109979" cy="1586784"/>
            <a:chOff x="5979675" y="4640775"/>
            <a:chExt cx="241875" cy="345775"/>
          </a:xfrm>
        </p:grpSpPr>
        <p:sp>
          <p:nvSpPr>
            <p:cNvPr id="479" name="Google Shape;1902;p41">
              <a:extLst>
                <a:ext uri="{FF2B5EF4-FFF2-40B4-BE49-F238E27FC236}">
                  <a16:creationId xmlns:a16="http://schemas.microsoft.com/office/drawing/2014/main" id="{B73804B8-D233-4B31-8174-42183CB1FBDB}"/>
                </a:ext>
              </a:extLst>
            </p:cNvPr>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0" name="Google Shape;1903;p41">
              <a:extLst>
                <a:ext uri="{FF2B5EF4-FFF2-40B4-BE49-F238E27FC236}">
                  <a16:creationId xmlns:a16="http://schemas.microsoft.com/office/drawing/2014/main" id="{3040A5D9-A588-4A2A-A757-EB049D530589}"/>
                </a:ext>
              </a:extLst>
            </p:cNvPr>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1" name="Google Shape;1904;p41">
              <a:extLst>
                <a:ext uri="{FF2B5EF4-FFF2-40B4-BE49-F238E27FC236}">
                  <a16:creationId xmlns:a16="http://schemas.microsoft.com/office/drawing/2014/main" id="{4709776D-5189-49A2-BD82-82C520995AAF}"/>
                </a:ext>
              </a:extLst>
            </p:cNvPr>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2" name="Google Shape;1905;p41">
              <a:extLst>
                <a:ext uri="{FF2B5EF4-FFF2-40B4-BE49-F238E27FC236}">
                  <a16:creationId xmlns:a16="http://schemas.microsoft.com/office/drawing/2014/main" id="{EFC0AA24-621B-4898-B65A-4FCD4C77E2FA}"/>
                </a:ext>
              </a:extLst>
            </p:cNvPr>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3" name="Google Shape;1906;p41">
              <a:extLst>
                <a:ext uri="{FF2B5EF4-FFF2-40B4-BE49-F238E27FC236}">
                  <a16:creationId xmlns:a16="http://schemas.microsoft.com/office/drawing/2014/main" id="{324D68A3-7E06-4582-9918-C1217F59BFC1}"/>
                </a:ext>
              </a:extLst>
            </p:cNvPr>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4" name="Google Shape;1907;p41">
              <a:extLst>
                <a:ext uri="{FF2B5EF4-FFF2-40B4-BE49-F238E27FC236}">
                  <a16:creationId xmlns:a16="http://schemas.microsoft.com/office/drawing/2014/main" id="{C4C87D88-243A-490E-914B-641F06D86B7C}"/>
                </a:ext>
              </a:extLst>
            </p:cNvPr>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5" name="Google Shape;1908;p41">
              <a:extLst>
                <a:ext uri="{FF2B5EF4-FFF2-40B4-BE49-F238E27FC236}">
                  <a16:creationId xmlns:a16="http://schemas.microsoft.com/office/drawing/2014/main" id="{7C44FFC0-5517-424C-B8E5-72E2C5E5A7B8}"/>
                </a:ext>
              </a:extLst>
            </p:cNvPr>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6" name="Google Shape;1909;p41">
              <a:extLst>
                <a:ext uri="{FF2B5EF4-FFF2-40B4-BE49-F238E27FC236}">
                  <a16:creationId xmlns:a16="http://schemas.microsoft.com/office/drawing/2014/main" id="{9A8ED7B5-3B44-4117-86E8-D86B177194BC}"/>
                </a:ext>
              </a:extLst>
            </p:cNvPr>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7" name="Google Shape;1910;p41">
              <a:extLst>
                <a:ext uri="{FF2B5EF4-FFF2-40B4-BE49-F238E27FC236}">
                  <a16:creationId xmlns:a16="http://schemas.microsoft.com/office/drawing/2014/main" id="{8D0DB60A-940A-4314-960D-7AD620CF3434}"/>
                </a:ext>
              </a:extLst>
            </p:cNvPr>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8" name="Google Shape;1911;p41">
              <a:extLst>
                <a:ext uri="{FF2B5EF4-FFF2-40B4-BE49-F238E27FC236}">
                  <a16:creationId xmlns:a16="http://schemas.microsoft.com/office/drawing/2014/main" id="{04C730F3-BC1B-4E8C-B709-53309B4F939D}"/>
                </a:ext>
              </a:extLst>
            </p:cNvPr>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9" name="Google Shape;1912;p41">
              <a:extLst>
                <a:ext uri="{FF2B5EF4-FFF2-40B4-BE49-F238E27FC236}">
                  <a16:creationId xmlns:a16="http://schemas.microsoft.com/office/drawing/2014/main" id="{3716EBF1-FE7D-45E6-84AE-70E37E87B0D4}"/>
                </a:ext>
              </a:extLst>
            </p:cNvPr>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0" name="Google Shape;1913;p41">
              <a:extLst>
                <a:ext uri="{FF2B5EF4-FFF2-40B4-BE49-F238E27FC236}">
                  <a16:creationId xmlns:a16="http://schemas.microsoft.com/office/drawing/2014/main" id="{B48BEC00-D81D-4C94-ADB1-0DA50E096236}"/>
                </a:ext>
              </a:extLst>
            </p:cNvPr>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1" name="Google Shape;1914;p41">
              <a:extLst>
                <a:ext uri="{FF2B5EF4-FFF2-40B4-BE49-F238E27FC236}">
                  <a16:creationId xmlns:a16="http://schemas.microsoft.com/office/drawing/2014/main" id="{D7722360-3EB5-4747-8D9E-FF9D3904FC5D}"/>
                </a:ext>
              </a:extLst>
            </p:cNvPr>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492" name="Google Shape;1915;p41">
            <a:extLst>
              <a:ext uri="{FF2B5EF4-FFF2-40B4-BE49-F238E27FC236}">
                <a16:creationId xmlns:a16="http://schemas.microsoft.com/office/drawing/2014/main" id="{F1ED6464-2532-480E-8E34-7D5217880371}"/>
              </a:ext>
            </a:extLst>
          </p:cNvPr>
          <p:cNvGrpSpPr/>
          <p:nvPr/>
        </p:nvGrpSpPr>
        <p:grpSpPr>
          <a:xfrm>
            <a:off x="444279" y="6563517"/>
            <a:ext cx="3377954" cy="5366397"/>
            <a:chOff x="5283050" y="4042750"/>
            <a:chExt cx="399000" cy="595950"/>
          </a:xfrm>
        </p:grpSpPr>
        <p:sp>
          <p:nvSpPr>
            <p:cNvPr id="493" name="Google Shape;1916;p41">
              <a:extLst>
                <a:ext uri="{FF2B5EF4-FFF2-40B4-BE49-F238E27FC236}">
                  <a16:creationId xmlns:a16="http://schemas.microsoft.com/office/drawing/2014/main" id="{647B8176-CA87-4133-A9BE-AAC1E5CF735A}"/>
                </a:ext>
              </a:extLst>
            </p:cNvPr>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4" name="Google Shape;1917;p41">
              <a:extLst>
                <a:ext uri="{FF2B5EF4-FFF2-40B4-BE49-F238E27FC236}">
                  <a16:creationId xmlns:a16="http://schemas.microsoft.com/office/drawing/2014/main" id="{342AFAE0-31E3-4F8C-9195-1324EC4CED11}"/>
                </a:ext>
              </a:extLst>
            </p:cNvPr>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5" name="Google Shape;1918;p41">
              <a:extLst>
                <a:ext uri="{FF2B5EF4-FFF2-40B4-BE49-F238E27FC236}">
                  <a16:creationId xmlns:a16="http://schemas.microsoft.com/office/drawing/2014/main" id="{B90630BD-3C57-4771-9B55-7E4A5FE0E3C8}"/>
                </a:ext>
              </a:extLst>
            </p:cNvPr>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6" name="Google Shape;1919;p41">
              <a:extLst>
                <a:ext uri="{FF2B5EF4-FFF2-40B4-BE49-F238E27FC236}">
                  <a16:creationId xmlns:a16="http://schemas.microsoft.com/office/drawing/2014/main" id="{433B1066-ABE6-4132-8ED1-93039A84D9A4}"/>
                </a:ext>
              </a:extLst>
            </p:cNvPr>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7" name="Google Shape;1920;p41">
              <a:extLst>
                <a:ext uri="{FF2B5EF4-FFF2-40B4-BE49-F238E27FC236}">
                  <a16:creationId xmlns:a16="http://schemas.microsoft.com/office/drawing/2014/main" id="{8A6FE5BF-1CF2-49B9-A65B-C3E6D879160C}"/>
                </a:ext>
              </a:extLst>
            </p:cNvPr>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8" name="Google Shape;1921;p41">
              <a:extLst>
                <a:ext uri="{FF2B5EF4-FFF2-40B4-BE49-F238E27FC236}">
                  <a16:creationId xmlns:a16="http://schemas.microsoft.com/office/drawing/2014/main" id="{B47E43EB-7AD1-4101-9695-F78FACB921EE}"/>
                </a:ext>
              </a:extLst>
            </p:cNvPr>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9" name="Google Shape;1922;p41">
              <a:extLst>
                <a:ext uri="{FF2B5EF4-FFF2-40B4-BE49-F238E27FC236}">
                  <a16:creationId xmlns:a16="http://schemas.microsoft.com/office/drawing/2014/main" id="{D322E0BF-B454-438C-91ED-E817988B87C2}"/>
                </a:ext>
              </a:extLst>
            </p:cNvPr>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0" name="Google Shape;1923;p41">
              <a:extLst>
                <a:ext uri="{FF2B5EF4-FFF2-40B4-BE49-F238E27FC236}">
                  <a16:creationId xmlns:a16="http://schemas.microsoft.com/office/drawing/2014/main" id="{9915301D-471A-4466-A845-99A94D36E564}"/>
                </a:ext>
              </a:extLst>
            </p:cNvPr>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501" name="Google Shape;1302;p38">
            <a:extLst>
              <a:ext uri="{FF2B5EF4-FFF2-40B4-BE49-F238E27FC236}">
                <a16:creationId xmlns:a16="http://schemas.microsoft.com/office/drawing/2014/main" id="{F97C7669-F3F1-4DF0-B6B6-B97EBF35C65F}"/>
              </a:ext>
            </a:extLst>
          </p:cNvPr>
          <p:cNvSpPr txBox="1">
            <a:spLocks/>
          </p:cNvSpPr>
          <p:nvPr/>
        </p:nvSpPr>
        <p:spPr>
          <a:xfrm flipH="1">
            <a:off x="3098494" y="3322942"/>
            <a:ext cx="11037277" cy="3279580"/>
          </a:xfrm>
          <a:prstGeom prst="rect">
            <a:avLst/>
          </a:prstGeom>
        </p:spPr>
        <p:txBody>
          <a:bodyPr spcFirstLastPara="1" vert="horz" wrap="square" lIns="243828" tIns="243828" rIns="243828" bIns="243828" rtlCol="0" anchor="ctr" anchorCtr="0">
            <a:noAutofit/>
          </a:bodyPr>
          <a:lstStyle>
            <a:lvl1pPr algn="ctr" defTabSz="1828800" rtl="0" eaLnBrk="1" latinLnBrk="0" hangingPunct="1">
              <a:lnSpc>
                <a:spcPct val="90000"/>
              </a:lnSpc>
              <a:spcBef>
                <a:spcPct val="0"/>
              </a:spcBef>
              <a:buNone/>
              <a:defRPr sz="6400" kern="1200">
                <a:solidFill>
                  <a:srgbClr val="272E3A"/>
                </a:solidFill>
                <a:latin typeface="+mj-lt"/>
                <a:ea typeface="+mj-ea"/>
                <a:cs typeface="+mj-cs"/>
              </a:defRPr>
            </a:lvl1pPr>
          </a:lstStyle>
          <a:p>
            <a:pPr algn="l" defTabSz="1828983"/>
            <a:r>
              <a:rPr lang="en-US" sz="6401" dirty="0">
                <a:solidFill>
                  <a:prstClr val="white"/>
                </a:solidFill>
                <a:latin typeface="Montserrat"/>
              </a:rPr>
              <a:t>Lorem Ipsum is simply dummy text of the </a:t>
            </a:r>
          </a:p>
        </p:txBody>
      </p:sp>
    </p:spTree>
    <p:extLst>
      <p:ext uri="{BB962C8B-B14F-4D97-AF65-F5344CB8AC3E}">
        <p14:creationId xmlns:p14="http://schemas.microsoft.com/office/powerpoint/2010/main" val="1723861054"/>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Pentagon 70"/>
          <p:cNvSpPr/>
          <p:nvPr/>
        </p:nvSpPr>
        <p:spPr>
          <a:xfrm>
            <a:off x="17290431" y="5443986"/>
            <a:ext cx="9810535" cy="1710366"/>
          </a:xfrm>
          <a:prstGeom prst="homePlate">
            <a:avLst>
              <a:gd name="adj" fmla="val 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72" name="Pentagon 71"/>
          <p:cNvSpPr/>
          <p:nvPr/>
        </p:nvSpPr>
        <p:spPr>
          <a:xfrm>
            <a:off x="17290431" y="7118846"/>
            <a:ext cx="9810535" cy="1710366"/>
          </a:xfrm>
          <a:prstGeom prst="homePlate">
            <a:avLst>
              <a:gd name="adj" fmla="val 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73" name="Pentagon 72"/>
          <p:cNvSpPr/>
          <p:nvPr/>
        </p:nvSpPr>
        <p:spPr>
          <a:xfrm>
            <a:off x="17290433" y="8793710"/>
            <a:ext cx="9810535" cy="1710366"/>
          </a:xfrm>
          <a:prstGeom prst="homePlate">
            <a:avLst>
              <a:gd name="adj"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74" name="Pentagon 73"/>
          <p:cNvSpPr/>
          <p:nvPr/>
        </p:nvSpPr>
        <p:spPr>
          <a:xfrm>
            <a:off x="17290433" y="3769122"/>
            <a:ext cx="9810535" cy="1710366"/>
          </a:xfrm>
          <a:prstGeom prst="homePlat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37" name="Pentagon 36"/>
          <p:cNvSpPr/>
          <p:nvPr/>
        </p:nvSpPr>
        <p:spPr>
          <a:xfrm>
            <a:off x="-1705564" y="5443986"/>
            <a:ext cx="19094054" cy="1710366"/>
          </a:xfrm>
          <a:prstGeom prst="homePlate">
            <a:avLst>
              <a:gd name="adj" fmla="val 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38" name="Pentagon 37"/>
          <p:cNvSpPr/>
          <p:nvPr/>
        </p:nvSpPr>
        <p:spPr>
          <a:xfrm>
            <a:off x="-1705564" y="7118846"/>
            <a:ext cx="19094054" cy="1710366"/>
          </a:xfrm>
          <a:prstGeom prst="homePlate">
            <a:avLst>
              <a:gd name="adj" fmla="val 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39" name="Pentagon 38"/>
          <p:cNvSpPr/>
          <p:nvPr/>
        </p:nvSpPr>
        <p:spPr>
          <a:xfrm>
            <a:off x="-1705559" y="8793710"/>
            <a:ext cx="19094052" cy="1710366"/>
          </a:xfrm>
          <a:prstGeom prst="homePlate">
            <a:avLst>
              <a:gd name="adj"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40" name="Pentagon 39"/>
          <p:cNvSpPr/>
          <p:nvPr/>
        </p:nvSpPr>
        <p:spPr>
          <a:xfrm>
            <a:off x="-1705559" y="3769122"/>
            <a:ext cx="19094052" cy="1710366"/>
          </a:xfrm>
          <a:prstGeom prst="homePlat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51" name="Rectangle 50"/>
          <p:cNvSpPr/>
          <p:nvPr/>
        </p:nvSpPr>
        <p:spPr>
          <a:xfrm>
            <a:off x="4033922" y="4061009"/>
            <a:ext cx="10788026" cy="1034249"/>
          </a:xfrm>
          <a:prstGeom prst="rect">
            <a:avLst/>
          </a:prstGeom>
        </p:spPr>
        <p:txBody>
          <a:bodyPr wrap="square" lIns="0" rIns="0">
            <a:spAutoFit/>
          </a:bodyPr>
          <a:lstStyle/>
          <a:p>
            <a:pPr defTabSz="2438584">
              <a:lnSpc>
                <a:spcPct val="85000"/>
              </a:lnSpc>
            </a:pPr>
            <a:r>
              <a:rPr lang="en-US" sz="4266">
                <a:solidFill>
                  <a:prstClr val="white"/>
                </a:solidFill>
                <a:latin typeface="Roboto Light"/>
              </a:rPr>
              <a:t>Planning</a:t>
            </a:r>
          </a:p>
          <a:p>
            <a:pPr defTabSz="2438584">
              <a:lnSpc>
                <a:spcPct val="85000"/>
              </a:lnSpc>
            </a:pPr>
            <a:r>
              <a:rPr lang="en-US" sz="2934">
                <a:solidFill>
                  <a:prstClr val="white"/>
                </a:solidFill>
                <a:latin typeface="Roboto Light"/>
              </a:rPr>
              <a:t>Lorem ipsum dolor sit amet del ium aut ex et estrum</a:t>
            </a:r>
          </a:p>
        </p:txBody>
      </p:sp>
      <p:sp>
        <p:nvSpPr>
          <p:cNvPr id="52" name="Rectangle 51"/>
          <p:cNvSpPr/>
          <p:nvPr/>
        </p:nvSpPr>
        <p:spPr>
          <a:xfrm>
            <a:off x="4033922" y="5718118"/>
            <a:ext cx="10788026" cy="1034249"/>
          </a:xfrm>
          <a:prstGeom prst="rect">
            <a:avLst/>
          </a:prstGeom>
        </p:spPr>
        <p:txBody>
          <a:bodyPr wrap="square" lIns="0" rIns="0">
            <a:spAutoFit/>
          </a:bodyPr>
          <a:lstStyle/>
          <a:p>
            <a:pPr defTabSz="2438584">
              <a:lnSpc>
                <a:spcPct val="85000"/>
              </a:lnSpc>
            </a:pPr>
            <a:r>
              <a:rPr lang="en-US" sz="4266">
                <a:solidFill>
                  <a:prstClr val="white"/>
                </a:solidFill>
                <a:latin typeface="Roboto Light"/>
              </a:rPr>
              <a:t>Execute</a:t>
            </a:r>
          </a:p>
          <a:p>
            <a:pPr defTabSz="2438584">
              <a:lnSpc>
                <a:spcPct val="85000"/>
              </a:lnSpc>
            </a:pPr>
            <a:r>
              <a:rPr lang="en-US" sz="2934">
                <a:solidFill>
                  <a:prstClr val="white"/>
                </a:solidFill>
                <a:latin typeface="Roboto Light"/>
              </a:rPr>
              <a:t>Lorem ipsum dolor sit amet del ium aut ex et estrum</a:t>
            </a:r>
          </a:p>
        </p:txBody>
      </p:sp>
      <p:sp>
        <p:nvSpPr>
          <p:cNvPr id="53" name="Rectangle 52"/>
          <p:cNvSpPr/>
          <p:nvPr/>
        </p:nvSpPr>
        <p:spPr>
          <a:xfrm>
            <a:off x="4033922" y="7428796"/>
            <a:ext cx="10788026" cy="1034249"/>
          </a:xfrm>
          <a:prstGeom prst="rect">
            <a:avLst/>
          </a:prstGeom>
        </p:spPr>
        <p:txBody>
          <a:bodyPr wrap="square" lIns="0" rIns="0">
            <a:spAutoFit/>
          </a:bodyPr>
          <a:lstStyle/>
          <a:p>
            <a:pPr defTabSz="2438584">
              <a:lnSpc>
                <a:spcPct val="85000"/>
              </a:lnSpc>
            </a:pPr>
            <a:r>
              <a:rPr lang="en-US" sz="4266">
                <a:solidFill>
                  <a:prstClr val="white"/>
                </a:solidFill>
                <a:latin typeface="Roboto Light"/>
              </a:rPr>
              <a:t>Testing</a:t>
            </a:r>
          </a:p>
          <a:p>
            <a:pPr defTabSz="2438584">
              <a:lnSpc>
                <a:spcPct val="85000"/>
              </a:lnSpc>
            </a:pPr>
            <a:r>
              <a:rPr lang="en-US" sz="2934">
                <a:solidFill>
                  <a:prstClr val="white"/>
                </a:solidFill>
                <a:latin typeface="Roboto Light"/>
              </a:rPr>
              <a:t>Lorem ipsum dolor sit amet del ium aut ex et estrum</a:t>
            </a:r>
          </a:p>
        </p:txBody>
      </p:sp>
      <p:sp>
        <p:nvSpPr>
          <p:cNvPr id="54" name="Rectangle 53"/>
          <p:cNvSpPr/>
          <p:nvPr/>
        </p:nvSpPr>
        <p:spPr>
          <a:xfrm>
            <a:off x="4033922" y="9084494"/>
            <a:ext cx="10788026" cy="1034249"/>
          </a:xfrm>
          <a:prstGeom prst="rect">
            <a:avLst/>
          </a:prstGeom>
        </p:spPr>
        <p:txBody>
          <a:bodyPr wrap="square" lIns="0" rIns="0">
            <a:spAutoFit/>
          </a:bodyPr>
          <a:lstStyle/>
          <a:p>
            <a:pPr defTabSz="2438584">
              <a:lnSpc>
                <a:spcPct val="85000"/>
              </a:lnSpc>
            </a:pPr>
            <a:r>
              <a:rPr lang="en-US" sz="4266">
                <a:solidFill>
                  <a:prstClr val="white"/>
                </a:solidFill>
                <a:latin typeface="Roboto Light"/>
              </a:rPr>
              <a:t>Delivery</a:t>
            </a:r>
          </a:p>
          <a:p>
            <a:pPr defTabSz="2438584">
              <a:lnSpc>
                <a:spcPct val="85000"/>
              </a:lnSpc>
            </a:pPr>
            <a:r>
              <a:rPr lang="en-US" sz="2934">
                <a:solidFill>
                  <a:prstClr val="white"/>
                </a:solidFill>
                <a:latin typeface="Roboto Light"/>
              </a:rPr>
              <a:t>Lorem ipsum dolor sit amet del ium aut ex et estrum</a:t>
            </a:r>
          </a:p>
        </p:txBody>
      </p:sp>
      <p:sp>
        <p:nvSpPr>
          <p:cNvPr id="4" name="Rectangle 3"/>
          <p:cNvSpPr>
            <a:spLocks noChangeArrowheads="1"/>
          </p:cNvSpPr>
          <p:nvPr/>
        </p:nvSpPr>
        <p:spPr bwMode="auto">
          <a:xfrm>
            <a:off x="18785094" y="1745635"/>
            <a:ext cx="2337310" cy="2126952"/>
          </a:xfrm>
          <a:prstGeom prst="rect">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1" name="Freeform 20"/>
          <p:cNvSpPr>
            <a:spLocks/>
          </p:cNvSpPr>
          <p:nvPr/>
        </p:nvSpPr>
        <p:spPr bwMode="auto">
          <a:xfrm>
            <a:off x="17306747" y="1745635"/>
            <a:ext cx="1478351" cy="3733854"/>
          </a:xfrm>
          <a:custGeom>
            <a:avLst/>
            <a:gdLst>
              <a:gd name="T0" fmla="*/ 0 w 253"/>
              <a:gd name="T1" fmla="*/ 639 h 639"/>
              <a:gd name="T2" fmla="*/ 0 w 253"/>
              <a:gd name="T3" fmla="*/ 348 h 639"/>
              <a:gd name="T4" fmla="*/ 253 w 253"/>
              <a:gd name="T5" fmla="*/ 0 h 639"/>
              <a:gd name="T6" fmla="*/ 253 w 253"/>
              <a:gd name="T7" fmla="*/ 364 h 639"/>
              <a:gd name="T8" fmla="*/ 0 w 253"/>
              <a:gd name="T9" fmla="*/ 639 h 639"/>
            </a:gdLst>
            <a:ahLst/>
            <a:cxnLst>
              <a:cxn ang="0">
                <a:pos x="T0" y="T1"/>
              </a:cxn>
              <a:cxn ang="0">
                <a:pos x="T2" y="T3"/>
              </a:cxn>
              <a:cxn ang="0">
                <a:pos x="T4" y="T5"/>
              </a:cxn>
              <a:cxn ang="0">
                <a:pos x="T6" y="T7"/>
              </a:cxn>
              <a:cxn ang="0">
                <a:pos x="T8" y="T9"/>
              </a:cxn>
            </a:cxnLst>
            <a:rect l="0" t="0" r="r" b="b"/>
            <a:pathLst>
              <a:path w="253" h="639">
                <a:moveTo>
                  <a:pt x="0" y="639"/>
                </a:moveTo>
                <a:lnTo>
                  <a:pt x="0" y="348"/>
                </a:lnTo>
                <a:lnTo>
                  <a:pt x="253" y="0"/>
                </a:lnTo>
                <a:lnTo>
                  <a:pt x="253" y="364"/>
                </a:lnTo>
                <a:lnTo>
                  <a:pt x="0" y="639"/>
                </a:lnTo>
                <a:close/>
              </a:path>
            </a:pathLst>
          </a:custGeom>
          <a:solidFill>
            <a:schemeClr val="accent1">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2" name="Freeform 21"/>
          <p:cNvSpPr>
            <a:spLocks/>
          </p:cNvSpPr>
          <p:nvPr/>
        </p:nvSpPr>
        <p:spPr bwMode="auto">
          <a:xfrm>
            <a:off x="17306747" y="3872586"/>
            <a:ext cx="3815662" cy="1606902"/>
          </a:xfrm>
          <a:custGeom>
            <a:avLst/>
            <a:gdLst>
              <a:gd name="T0" fmla="*/ 0 w 653"/>
              <a:gd name="T1" fmla="*/ 275 h 275"/>
              <a:gd name="T2" fmla="*/ 338 w 653"/>
              <a:gd name="T3" fmla="*/ 275 h 275"/>
              <a:gd name="T4" fmla="*/ 653 w 653"/>
              <a:gd name="T5" fmla="*/ 0 h 275"/>
              <a:gd name="T6" fmla="*/ 253 w 653"/>
              <a:gd name="T7" fmla="*/ 0 h 275"/>
              <a:gd name="T8" fmla="*/ 0 w 653"/>
              <a:gd name="T9" fmla="*/ 275 h 275"/>
            </a:gdLst>
            <a:ahLst/>
            <a:cxnLst>
              <a:cxn ang="0">
                <a:pos x="T0" y="T1"/>
              </a:cxn>
              <a:cxn ang="0">
                <a:pos x="T2" y="T3"/>
              </a:cxn>
              <a:cxn ang="0">
                <a:pos x="T4" y="T5"/>
              </a:cxn>
              <a:cxn ang="0">
                <a:pos x="T6" y="T7"/>
              </a:cxn>
              <a:cxn ang="0">
                <a:pos x="T8" y="T9"/>
              </a:cxn>
            </a:cxnLst>
            <a:rect l="0" t="0" r="r" b="b"/>
            <a:pathLst>
              <a:path w="653" h="275">
                <a:moveTo>
                  <a:pt x="0" y="275"/>
                </a:moveTo>
                <a:lnTo>
                  <a:pt x="338" y="275"/>
                </a:lnTo>
                <a:lnTo>
                  <a:pt x="653" y="0"/>
                </a:lnTo>
                <a:lnTo>
                  <a:pt x="253" y="0"/>
                </a:lnTo>
                <a:lnTo>
                  <a:pt x="0" y="275"/>
                </a:lnTo>
                <a:close/>
              </a:path>
            </a:pathLst>
          </a:custGeom>
          <a:solidFill>
            <a:schemeClr val="accent1">
              <a:lumMod val="5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 name="Rectangle 4"/>
          <p:cNvSpPr>
            <a:spLocks noChangeArrowheads="1"/>
          </p:cNvSpPr>
          <p:nvPr/>
        </p:nvSpPr>
        <p:spPr bwMode="auto">
          <a:xfrm>
            <a:off x="18586758" y="4286976"/>
            <a:ext cx="2222771" cy="2100519"/>
          </a:xfrm>
          <a:prstGeom prst="rect">
            <a:avLst/>
          </a:pr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8" name="Freeform 17"/>
          <p:cNvSpPr>
            <a:spLocks/>
          </p:cNvSpPr>
          <p:nvPr/>
        </p:nvSpPr>
        <p:spPr bwMode="auto">
          <a:xfrm>
            <a:off x="17308664" y="4286976"/>
            <a:ext cx="1278094" cy="2867376"/>
          </a:xfrm>
          <a:custGeom>
            <a:avLst/>
            <a:gdLst>
              <a:gd name="T0" fmla="*/ 0 w 230"/>
              <a:gd name="T1" fmla="*/ 516 h 516"/>
              <a:gd name="T2" fmla="*/ 0 w 230"/>
              <a:gd name="T3" fmla="*/ 222 h 516"/>
              <a:gd name="T4" fmla="*/ 230 w 230"/>
              <a:gd name="T5" fmla="*/ 0 h 516"/>
              <a:gd name="T6" fmla="*/ 230 w 230"/>
              <a:gd name="T7" fmla="*/ 378 h 516"/>
              <a:gd name="T8" fmla="*/ 0 w 230"/>
              <a:gd name="T9" fmla="*/ 516 h 516"/>
            </a:gdLst>
            <a:ahLst/>
            <a:cxnLst>
              <a:cxn ang="0">
                <a:pos x="T0" y="T1"/>
              </a:cxn>
              <a:cxn ang="0">
                <a:pos x="T2" y="T3"/>
              </a:cxn>
              <a:cxn ang="0">
                <a:pos x="T4" y="T5"/>
              </a:cxn>
              <a:cxn ang="0">
                <a:pos x="T6" y="T7"/>
              </a:cxn>
              <a:cxn ang="0">
                <a:pos x="T8" y="T9"/>
              </a:cxn>
            </a:cxnLst>
            <a:rect l="0" t="0" r="r" b="b"/>
            <a:pathLst>
              <a:path w="230" h="516">
                <a:moveTo>
                  <a:pt x="0" y="516"/>
                </a:moveTo>
                <a:lnTo>
                  <a:pt x="0" y="222"/>
                </a:lnTo>
                <a:lnTo>
                  <a:pt x="230" y="0"/>
                </a:lnTo>
                <a:lnTo>
                  <a:pt x="230" y="378"/>
                </a:lnTo>
                <a:lnTo>
                  <a:pt x="0" y="516"/>
                </a:lnTo>
                <a:close/>
              </a:path>
            </a:pathLst>
          </a:custGeom>
          <a:solidFill>
            <a:schemeClr val="accent2">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5" name="Freeform 24"/>
          <p:cNvSpPr>
            <a:spLocks/>
          </p:cNvSpPr>
          <p:nvPr/>
        </p:nvSpPr>
        <p:spPr bwMode="auto">
          <a:xfrm>
            <a:off x="17308663" y="6387495"/>
            <a:ext cx="3500865" cy="766857"/>
          </a:xfrm>
          <a:custGeom>
            <a:avLst/>
            <a:gdLst>
              <a:gd name="T0" fmla="*/ 0 w 630"/>
              <a:gd name="T1" fmla="*/ 138 h 138"/>
              <a:gd name="T2" fmla="*/ 336 w 630"/>
              <a:gd name="T3" fmla="*/ 138 h 138"/>
              <a:gd name="T4" fmla="*/ 630 w 630"/>
              <a:gd name="T5" fmla="*/ 0 h 138"/>
              <a:gd name="T6" fmla="*/ 230 w 630"/>
              <a:gd name="T7" fmla="*/ 0 h 138"/>
              <a:gd name="T8" fmla="*/ 0 w 630"/>
              <a:gd name="T9" fmla="*/ 138 h 138"/>
            </a:gdLst>
            <a:ahLst/>
            <a:cxnLst>
              <a:cxn ang="0">
                <a:pos x="T0" y="T1"/>
              </a:cxn>
              <a:cxn ang="0">
                <a:pos x="T2" y="T3"/>
              </a:cxn>
              <a:cxn ang="0">
                <a:pos x="T4" y="T5"/>
              </a:cxn>
              <a:cxn ang="0">
                <a:pos x="T6" y="T7"/>
              </a:cxn>
              <a:cxn ang="0">
                <a:pos x="T8" y="T9"/>
              </a:cxn>
            </a:cxnLst>
            <a:rect l="0" t="0" r="r" b="b"/>
            <a:pathLst>
              <a:path w="630" h="138">
                <a:moveTo>
                  <a:pt x="0" y="138"/>
                </a:moveTo>
                <a:lnTo>
                  <a:pt x="336" y="138"/>
                </a:lnTo>
                <a:lnTo>
                  <a:pt x="630" y="0"/>
                </a:lnTo>
                <a:lnTo>
                  <a:pt x="230" y="0"/>
                </a:lnTo>
                <a:lnTo>
                  <a:pt x="0" y="138"/>
                </a:lnTo>
                <a:close/>
              </a:path>
            </a:pathLst>
          </a:custGeom>
          <a:solidFill>
            <a:schemeClr val="accent2">
              <a:lumMod val="5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6" name="Rectangle 5"/>
          <p:cNvSpPr>
            <a:spLocks noChangeArrowheads="1"/>
          </p:cNvSpPr>
          <p:nvPr/>
        </p:nvSpPr>
        <p:spPr bwMode="auto">
          <a:xfrm>
            <a:off x="18213143" y="6585230"/>
            <a:ext cx="2075306" cy="2053110"/>
          </a:xfrm>
          <a:prstGeom prst="rect">
            <a:avLst/>
          </a:pr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5" name="Freeform 14"/>
          <p:cNvSpPr>
            <a:spLocks/>
          </p:cNvSpPr>
          <p:nvPr/>
        </p:nvSpPr>
        <p:spPr bwMode="auto">
          <a:xfrm>
            <a:off x="17308664" y="6585230"/>
            <a:ext cx="904479" cy="2208480"/>
          </a:xfrm>
          <a:custGeom>
            <a:avLst/>
            <a:gdLst>
              <a:gd name="T0" fmla="*/ 0 w 163"/>
              <a:gd name="T1" fmla="*/ 398 h 398"/>
              <a:gd name="T2" fmla="*/ 0 w 163"/>
              <a:gd name="T3" fmla="*/ 109 h 398"/>
              <a:gd name="T4" fmla="*/ 163 w 163"/>
              <a:gd name="T5" fmla="*/ 0 h 398"/>
              <a:gd name="T6" fmla="*/ 163 w 163"/>
              <a:gd name="T7" fmla="*/ 370 h 398"/>
              <a:gd name="T8" fmla="*/ 0 w 163"/>
              <a:gd name="T9" fmla="*/ 398 h 398"/>
            </a:gdLst>
            <a:ahLst/>
            <a:cxnLst>
              <a:cxn ang="0">
                <a:pos x="T0" y="T1"/>
              </a:cxn>
              <a:cxn ang="0">
                <a:pos x="T2" y="T3"/>
              </a:cxn>
              <a:cxn ang="0">
                <a:pos x="T4" y="T5"/>
              </a:cxn>
              <a:cxn ang="0">
                <a:pos x="T6" y="T7"/>
              </a:cxn>
              <a:cxn ang="0">
                <a:pos x="T8" y="T9"/>
              </a:cxn>
            </a:cxnLst>
            <a:rect l="0" t="0" r="r" b="b"/>
            <a:pathLst>
              <a:path w="163" h="398">
                <a:moveTo>
                  <a:pt x="0" y="398"/>
                </a:moveTo>
                <a:lnTo>
                  <a:pt x="0" y="109"/>
                </a:lnTo>
                <a:lnTo>
                  <a:pt x="163" y="0"/>
                </a:lnTo>
                <a:lnTo>
                  <a:pt x="163" y="370"/>
                </a:lnTo>
                <a:lnTo>
                  <a:pt x="0" y="398"/>
                </a:lnTo>
                <a:close/>
              </a:path>
            </a:pathLst>
          </a:custGeom>
          <a:solidFill>
            <a:schemeClr val="accent5">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6" name="Freeform 25"/>
          <p:cNvSpPr>
            <a:spLocks/>
          </p:cNvSpPr>
          <p:nvPr/>
        </p:nvSpPr>
        <p:spPr bwMode="auto">
          <a:xfrm>
            <a:off x="17308663" y="8638340"/>
            <a:ext cx="2979785" cy="155370"/>
          </a:xfrm>
          <a:custGeom>
            <a:avLst/>
            <a:gdLst>
              <a:gd name="T0" fmla="*/ 0 w 537"/>
              <a:gd name="T1" fmla="*/ 28 h 28"/>
              <a:gd name="T2" fmla="*/ 374 w 537"/>
              <a:gd name="T3" fmla="*/ 28 h 28"/>
              <a:gd name="T4" fmla="*/ 537 w 537"/>
              <a:gd name="T5" fmla="*/ 0 h 28"/>
              <a:gd name="T6" fmla="*/ 163 w 537"/>
              <a:gd name="T7" fmla="*/ 0 h 28"/>
              <a:gd name="T8" fmla="*/ 0 w 537"/>
              <a:gd name="T9" fmla="*/ 28 h 28"/>
            </a:gdLst>
            <a:ahLst/>
            <a:cxnLst>
              <a:cxn ang="0">
                <a:pos x="T0" y="T1"/>
              </a:cxn>
              <a:cxn ang="0">
                <a:pos x="T2" y="T3"/>
              </a:cxn>
              <a:cxn ang="0">
                <a:pos x="T4" y="T5"/>
              </a:cxn>
              <a:cxn ang="0">
                <a:pos x="T6" y="T7"/>
              </a:cxn>
              <a:cxn ang="0">
                <a:pos x="T8" y="T9"/>
              </a:cxn>
            </a:cxnLst>
            <a:rect l="0" t="0" r="r" b="b"/>
            <a:pathLst>
              <a:path w="537" h="28">
                <a:moveTo>
                  <a:pt x="0" y="28"/>
                </a:moveTo>
                <a:lnTo>
                  <a:pt x="374" y="28"/>
                </a:lnTo>
                <a:lnTo>
                  <a:pt x="537" y="0"/>
                </a:lnTo>
                <a:lnTo>
                  <a:pt x="163" y="0"/>
                </a:lnTo>
                <a:lnTo>
                  <a:pt x="0" y="28"/>
                </a:lnTo>
                <a:close/>
              </a:path>
            </a:pathLst>
          </a:custGeom>
          <a:solidFill>
            <a:schemeClr val="accent5">
              <a:lumMod val="5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6" name="TextBox 45"/>
          <p:cNvSpPr txBox="1"/>
          <p:nvPr/>
        </p:nvSpPr>
        <p:spPr>
          <a:xfrm>
            <a:off x="19008511" y="2137187"/>
            <a:ext cx="1890480" cy="1200468"/>
          </a:xfrm>
          <a:prstGeom prst="rect">
            <a:avLst/>
          </a:prstGeom>
          <a:noFill/>
        </p:spPr>
        <p:txBody>
          <a:bodyPr wrap="none" rtlCol="0">
            <a:spAutoFit/>
          </a:bodyPr>
          <a:lstStyle/>
          <a:p>
            <a:pPr algn="ctr" defTabSz="2438584"/>
            <a:r>
              <a:rPr lang="en-US" sz="7201">
                <a:solidFill>
                  <a:prstClr val="white"/>
                </a:solidFill>
                <a:latin typeface="Roboto Light"/>
              </a:rPr>
              <a:t>90%</a:t>
            </a:r>
          </a:p>
        </p:txBody>
      </p:sp>
      <p:sp>
        <p:nvSpPr>
          <p:cNvPr id="48" name="TextBox 47"/>
          <p:cNvSpPr txBox="1"/>
          <p:nvPr/>
        </p:nvSpPr>
        <p:spPr>
          <a:xfrm>
            <a:off x="18751753" y="4670360"/>
            <a:ext cx="1890480" cy="1200468"/>
          </a:xfrm>
          <a:prstGeom prst="rect">
            <a:avLst/>
          </a:prstGeom>
          <a:noFill/>
        </p:spPr>
        <p:txBody>
          <a:bodyPr wrap="none" rtlCol="0">
            <a:spAutoFit/>
          </a:bodyPr>
          <a:lstStyle/>
          <a:p>
            <a:pPr algn="ctr" defTabSz="2438584"/>
            <a:r>
              <a:rPr lang="en-US" sz="7201">
                <a:solidFill>
                  <a:prstClr val="white"/>
                </a:solidFill>
                <a:latin typeface="Roboto Light"/>
              </a:rPr>
              <a:t>70%</a:t>
            </a:r>
          </a:p>
        </p:txBody>
      </p:sp>
      <p:sp>
        <p:nvSpPr>
          <p:cNvPr id="49" name="TextBox 48"/>
          <p:cNvSpPr txBox="1"/>
          <p:nvPr/>
        </p:nvSpPr>
        <p:spPr>
          <a:xfrm>
            <a:off x="18319915" y="6973965"/>
            <a:ext cx="1890480" cy="1200468"/>
          </a:xfrm>
          <a:prstGeom prst="rect">
            <a:avLst/>
          </a:prstGeom>
          <a:noFill/>
        </p:spPr>
        <p:txBody>
          <a:bodyPr wrap="none" rtlCol="0">
            <a:spAutoFit/>
          </a:bodyPr>
          <a:lstStyle/>
          <a:p>
            <a:pPr algn="ctr" defTabSz="2438584"/>
            <a:r>
              <a:rPr lang="en-US" sz="7201">
                <a:solidFill>
                  <a:prstClr val="white"/>
                </a:solidFill>
                <a:latin typeface="Roboto Light"/>
              </a:rPr>
              <a:t>50%</a:t>
            </a:r>
          </a:p>
        </p:txBody>
      </p:sp>
      <p:grpSp>
        <p:nvGrpSpPr>
          <p:cNvPr id="2" name="Group 1"/>
          <p:cNvGrpSpPr/>
          <p:nvPr/>
        </p:nvGrpSpPr>
        <p:grpSpPr>
          <a:xfrm>
            <a:off x="17308664" y="8727442"/>
            <a:ext cx="2515021" cy="1903688"/>
            <a:chOff x="8653242" y="4363216"/>
            <a:chExt cx="1257365" cy="951734"/>
          </a:xfrm>
        </p:grpSpPr>
        <p:sp>
          <p:nvSpPr>
            <p:cNvPr id="67" name="Rectangle 66"/>
            <p:cNvSpPr>
              <a:spLocks noChangeArrowheads="1"/>
            </p:cNvSpPr>
            <p:nvPr/>
          </p:nvSpPr>
          <p:spPr bwMode="auto">
            <a:xfrm>
              <a:off x="8950537" y="4363216"/>
              <a:ext cx="960070" cy="951734"/>
            </a:xfrm>
            <a:prstGeom prst="rect">
              <a:avLst/>
            </a:pr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68" name="Freeform 67"/>
            <p:cNvSpPr>
              <a:spLocks/>
            </p:cNvSpPr>
            <p:nvPr/>
          </p:nvSpPr>
          <p:spPr bwMode="auto">
            <a:xfrm>
              <a:off x="8653242" y="4363216"/>
              <a:ext cx="297295" cy="951734"/>
            </a:xfrm>
            <a:custGeom>
              <a:avLst/>
              <a:gdLst>
                <a:gd name="T0" fmla="*/ 0 w 109"/>
                <a:gd name="T1" fmla="*/ 337 h 360"/>
                <a:gd name="T2" fmla="*/ 0 w 109"/>
                <a:gd name="T3" fmla="*/ 24 h 360"/>
                <a:gd name="T4" fmla="*/ 109 w 109"/>
                <a:gd name="T5" fmla="*/ 0 h 360"/>
                <a:gd name="T6" fmla="*/ 109 w 109"/>
                <a:gd name="T7" fmla="*/ 360 h 360"/>
                <a:gd name="T8" fmla="*/ 0 w 109"/>
                <a:gd name="T9" fmla="*/ 337 h 360"/>
              </a:gdLst>
              <a:ahLst/>
              <a:cxnLst>
                <a:cxn ang="0">
                  <a:pos x="T0" y="T1"/>
                </a:cxn>
                <a:cxn ang="0">
                  <a:pos x="T2" y="T3"/>
                </a:cxn>
                <a:cxn ang="0">
                  <a:pos x="T4" y="T5"/>
                </a:cxn>
                <a:cxn ang="0">
                  <a:pos x="T6" y="T7"/>
                </a:cxn>
                <a:cxn ang="0">
                  <a:pos x="T8" y="T9"/>
                </a:cxn>
              </a:cxnLst>
              <a:rect l="0" t="0" r="r" b="b"/>
              <a:pathLst>
                <a:path w="109" h="360">
                  <a:moveTo>
                    <a:pt x="0" y="337"/>
                  </a:moveTo>
                  <a:lnTo>
                    <a:pt x="0" y="24"/>
                  </a:lnTo>
                  <a:lnTo>
                    <a:pt x="109" y="0"/>
                  </a:lnTo>
                  <a:lnTo>
                    <a:pt x="109" y="360"/>
                  </a:lnTo>
                  <a:lnTo>
                    <a:pt x="0" y="337"/>
                  </a:ln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sp>
        <p:nvSpPr>
          <p:cNvPr id="69" name="TextBox 68"/>
          <p:cNvSpPr txBox="1"/>
          <p:nvPr/>
        </p:nvSpPr>
        <p:spPr>
          <a:xfrm>
            <a:off x="17929600" y="9104357"/>
            <a:ext cx="1890480" cy="1200468"/>
          </a:xfrm>
          <a:prstGeom prst="rect">
            <a:avLst/>
          </a:prstGeom>
          <a:noFill/>
        </p:spPr>
        <p:txBody>
          <a:bodyPr wrap="none" rtlCol="0">
            <a:spAutoFit/>
          </a:bodyPr>
          <a:lstStyle/>
          <a:p>
            <a:pPr algn="ctr" defTabSz="2438584"/>
            <a:r>
              <a:rPr lang="en-US" sz="7201">
                <a:solidFill>
                  <a:prstClr val="white"/>
                </a:solidFill>
                <a:latin typeface="Roboto Light"/>
              </a:rPr>
              <a:t>30%</a:t>
            </a:r>
          </a:p>
        </p:txBody>
      </p:sp>
      <p:sp>
        <p:nvSpPr>
          <p:cNvPr id="101" name="Rectangle 100"/>
          <p:cNvSpPr/>
          <p:nvPr/>
        </p:nvSpPr>
        <p:spPr>
          <a:xfrm>
            <a:off x="1355288" y="3542553"/>
            <a:ext cx="2636491" cy="222369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r>
              <a:rPr lang="en-US" sz="8535">
                <a:solidFill>
                  <a:prstClr val="white"/>
                </a:solidFill>
                <a:latin typeface="Roboto Light"/>
              </a:rPr>
              <a:t>01</a:t>
            </a:r>
          </a:p>
        </p:txBody>
      </p:sp>
      <p:sp>
        <p:nvSpPr>
          <p:cNvPr id="104" name="Rectangle 103"/>
          <p:cNvSpPr/>
          <p:nvPr/>
        </p:nvSpPr>
        <p:spPr>
          <a:xfrm>
            <a:off x="1355288" y="5218581"/>
            <a:ext cx="2636491" cy="222369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r>
              <a:rPr lang="en-US" sz="8535">
                <a:solidFill>
                  <a:prstClr val="white"/>
                </a:solidFill>
                <a:latin typeface="Roboto Light"/>
              </a:rPr>
              <a:t>02</a:t>
            </a:r>
          </a:p>
        </p:txBody>
      </p:sp>
      <p:sp>
        <p:nvSpPr>
          <p:cNvPr id="105" name="Rectangle 104"/>
          <p:cNvSpPr/>
          <p:nvPr/>
        </p:nvSpPr>
        <p:spPr>
          <a:xfrm>
            <a:off x="1355288" y="6854293"/>
            <a:ext cx="2636491" cy="222369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r>
              <a:rPr lang="en-US" sz="8535">
                <a:solidFill>
                  <a:prstClr val="white"/>
                </a:solidFill>
                <a:latin typeface="Roboto Light"/>
              </a:rPr>
              <a:t>03</a:t>
            </a:r>
          </a:p>
        </p:txBody>
      </p:sp>
      <p:sp>
        <p:nvSpPr>
          <p:cNvPr id="106" name="Rectangle 105"/>
          <p:cNvSpPr/>
          <p:nvPr/>
        </p:nvSpPr>
        <p:spPr>
          <a:xfrm>
            <a:off x="1355288" y="8538234"/>
            <a:ext cx="2636491" cy="222369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r>
              <a:rPr lang="en-US" sz="8535">
                <a:solidFill>
                  <a:prstClr val="white"/>
                </a:solidFill>
                <a:latin typeface="Roboto Light"/>
              </a:rPr>
              <a:t>04</a:t>
            </a:r>
          </a:p>
        </p:txBody>
      </p:sp>
    </p:spTree>
    <p:extLst>
      <p:ext uri="{BB962C8B-B14F-4D97-AF65-F5344CB8AC3E}">
        <p14:creationId xmlns:p14="http://schemas.microsoft.com/office/powerpoint/2010/main" val="404398886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1"/>
                                        </p:tgtEl>
                                        <p:attrNameLst>
                                          <p:attrName>style.visibility</p:attrName>
                                        </p:attrNameLst>
                                      </p:cBhvr>
                                      <p:to>
                                        <p:strVal val="visible"/>
                                      </p:to>
                                    </p:set>
                                    <p:animEffect transition="in" filter="fade">
                                      <p:cBhvr>
                                        <p:cTn id="7" dur="500"/>
                                        <p:tgtEl>
                                          <p:spTgt spid="10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4"/>
                                        </p:tgtEl>
                                        <p:attrNameLst>
                                          <p:attrName>style.visibility</p:attrName>
                                        </p:attrNameLst>
                                      </p:cBhvr>
                                      <p:to>
                                        <p:strVal val="visible"/>
                                      </p:to>
                                    </p:set>
                                    <p:animEffect transition="in" filter="fade">
                                      <p:cBhvr>
                                        <p:cTn id="10" dur="500"/>
                                        <p:tgtEl>
                                          <p:spTgt spid="10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5"/>
                                        </p:tgtEl>
                                        <p:attrNameLst>
                                          <p:attrName>style.visibility</p:attrName>
                                        </p:attrNameLst>
                                      </p:cBhvr>
                                      <p:to>
                                        <p:strVal val="visible"/>
                                      </p:to>
                                    </p:set>
                                    <p:animEffect transition="in" filter="fade">
                                      <p:cBhvr>
                                        <p:cTn id="13" dur="500"/>
                                        <p:tgtEl>
                                          <p:spTgt spid="10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6"/>
                                        </p:tgtEl>
                                        <p:attrNameLst>
                                          <p:attrName>style.visibility</p:attrName>
                                        </p:attrNameLst>
                                      </p:cBhvr>
                                      <p:to>
                                        <p:strVal val="visible"/>
                                      </p:to>
                                    </p:set>
                                    <p:animEffect transition="in" filter="fade">
                                      <p:cBhvr>
                                        <p:cTn id="16" dur="500"/>
                                        <p:tgtEl>
                                          <p:spTgt spid="106"/>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fade">
                                      <p:cBhvr>
                                        <p:cTn id="19" dur="500"/>
                                        <p:tgtEl>
                                          <p:spTgt spid="5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52"/>
                                        </p:tgtEl>
                                        <p:attrNameLst>
                                          <p:attrName>style.visibility</p:attrName>
                                        </p:attrNameLst>
                                      </p:cBhvr>
                                      <p:to>
                                        <p:strVal val="visible"/>
                                      </p:to>
                                    </p:set>
                                    <p:animEffect transition="in" filter="fade">
                                      <p:cBhvr>
                                        <p:cTn id="22" dur="500"/>
                                        <p:tgtEl>
                                          <p:spTgt spid="5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53"/>
                                        </p:tgtEl>
                                        <p:attrNameLst>
                                          <p:attrName>style.visibility</p:attrName>
                                        </p:attrNameLst>
                                      </p:cBhvr>
                                      <p:to>
                                        <p:strVal val="visible"/>
                                      </p:to>
                                    </p:set>
                                    <p:animEffect transition="in" filter="fade">
                                      <p:cBhvr>
                                        <p:cTn id="25" dur="500"/>
                                        <p:tgtEl>
                                          <p:spTgt spid="5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4"/>
                                        </p:tgtEl>
                                        <p:attrNameLst>
                                          <p:attrName>style.visibility</p:attrName>
                                        </p:attrNameLst>
                                      </p:cBhvr>
                                      <p:to>
                                        <p:strVal val="visible"/>
                                      </p:to>
                                    </p:set>
                                    <p:animEffect transition="in" filter="fade">
                                      <p:cBhvr>
                                        <p:cTn id="28" dur="500"/>
                                        <p:tgtEl>
                                          <p:spTgt spid="54"/>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grpId="0" nodeType="clickEffect">
                                  <p:stCondLst>
                                    <p:cond delay="0"/>
                                  </p:stCondLst>
                                  <p:childTnLst>
                                    <p:set>
                                      <p:cBhvr>
                                        <p:cTn id="32" dur="1" fill="hold">
                                          <p:stCondLst>
                                            <p:cond delay="0"/>
                                          </p:stCondLst>
                                        </p:cTn>
                                        <p:tgtEl>
                                          <p:spTgt spid="74"/>
                                        </p:tgtEl>
                                        <p:attrNameLst>
                                          <p:attrName>style.visibility</p:attrName>
                                        </p:attrNameLst>
                                      </p:cBhvr>
                                      <p:to>
                                        <p:strVal val="visible"/>
                                      </p:to>
                                    </p:set>
                                    <p:animEffect transition="in" filter="wipe(left)">
                                      <p:cBhvr>
                                        <p:cTn id="33" dur="250"/>
                                        <p:tgtEl>
                                          <p:spTgt spid="74"/>
                                        </p:tgtEl>
                                      </p:cBhvr>
                                    </p:animEffect>
                                  </p:childTnLst>
                                </p:cTn>
                              </p:par>
                              <p:par>
                                <p:cTn id="34" presetID="22" presetClass="entr" presetSubtype="8" fill="hold" grpId="0" nodeType="withEffect">
                                  <p:stCondLst>
                                    <p:cond delay="100"/>
                                  </p:stCondLst>
                                  <p:childTnLst>
                                    <p:set>
                                      <p:cBhvr>
                                        <p:cTn id="35" dur="1" fill="hold">
                                          <p:stCondLst>
                                            <p:cond delay="0"/>
                                          </p:stCondLst>
                                        </p:cTn>
                                        <p:tgtEl>
                                          <p:spTgt spid="71"/>
                                        </p:tgtEl>
                                        <p:attrNameLst>
                                          <p:attrName>style.visibility</p:attrName>
                                        </p:attrNameLst>
                                      </p:cBhvr>
                                      <p:to>
                                        <p:strVal val="visible"/>
                                      </p:to>
                                    </p:set>
                                    <p:animEffect transition="in" filter="wipe(left)">
                                      <p:cBhvr>
                                        <p:cTn id="36" dur="250"/>
                                        <p:tgtEl>
                                          <p:spTgt spid="71"/>
                                        </p:tgtEl>
                                      </p:cBhvr>
                                    </p:animEffect>
                                  </p:childTnLst>
                                </p:cTn>
                              </p:par>
                              <p:par>
                                <p:cTn id="37" presetID="22" presetClass="entr" presetSubtype="8" fill="hold" grpId="0" nodeType="withEffect">
                                  <p:stCondLst>
                                    <p:cond delay="200"/>
                                  </p:stCondLst>
                                  <p:childTnLst>
                                    <p:set>
                                      <p:cBhvr>
                                        <p:cTn id="38" dur="1" fill="hold">
                                          <p:stCondLst>
                                            <p:cond delay="0"/>
                                          </p:stCondLst>
                                        </p:cTn>
                                        <p:tgtEl>
                                          <p:spTgt spid="72"/>
                                        </p:tgtEl>
                                        <p:attrNameLst>
                                          <p:attrName>style.visibility</p:attrName>
                                        </p:attrNameLst>
                                      </p:cBhvr>
                                      <p:to>
                                        <p:strVal val="visible"/>
                                      </p:to>
                                    </p:set>
                                    <p:animEffect transition="in" filter="wipe(left)">
                                      <p:cBhvr>
                                        <p:cTn id="39" dur="250"/>
                                        <p:tgtEl>
                                          <p:spTgt spid="72"/>
                                        </p:tgtEl>
                                      </p:cBhvr>
                                    </p:animEffect>
                                  </p:childTnLst>
                                </p:cTn>
                              </p:par>
                              <p:par>
                                <p:cTn id="40" presetID="22" presetClass="entr" presetSubtype="8" fill="hold" grpId="0" nodeType="withEffect">
                                  <p:stCondLst>
                                    <p:cond delay="300"/>
                                  </p:stCondLst>
                                  <p:childTnLst>
                                    <p:set>
                                      <p:cBhvr>
                                        <p:cTn id="41" dur="1" fill="hold">
                                          <p:stCondLst>
                                            <p:cond delay="0"/>
                                          </p:stCondLst>
                                        </p:cTn>
                                        <p:tgtEl>
                                          <p:spTgt spid="73"/>
                                        </p:tgtEl>
                                        <p:attrNameLst>
                                          <p:attrName>style.visibility</p:attrName>
                                        </p:attrNameLst>
                                      </p:cBhvr>
                                      <p:to>
                                        <p:strVal val="visible"/>
                                      </p:to>
                                    </p:set>
                                    <p:animEffect transition="in" filter="wipe(left)">
                                      <p:cBhvr>
                                        <p:cTn id="42" dur="25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animBg="1"/>
      <p:bldP spid="72" grpId="0" animBg="1"/>
      <p:bldP spid="73" grpId="0" animBg="1"/>
      <p:bldP spid="74" grpId="0" animBg="1"/>
      <p:bldP spid="51" grpId="0"/>
      <p:bldP spid="52" grpId="0"/>
      <p:bldP spid="53" grpId="0"/>
      <p:bldP spid="54" grpId="0"/>
      <p:bldP spid="101" grpId="0"/>
      <p:bldP spid="104" grpId="0"/>
      <p:bldP spid="105" grpId="0"/>
      <p:bldP spid="106" grpId="0"/>
    </p:bld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tangle 63"/>
          <p:cNvSpPr/>
          <p:nvPr/>
        </p:nvSpPr>
        <p:spPr>
          <a:xfrm>
            <a:off x="8846302" y="2605239"/>
            <a:ext cx="3988740" cy="1241381"/>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731605" rtlCol="0" anchor="ctr">
            <a:spAutoFit/>
          </a:bodyPr>
          <a:lstStyle/>
          <a:p>
            <a:pPr algn="r" defTabSz="2438584"/>
            <a:r>
              <a:rPr lang="en-US" sz="7467">
                <a:solidFill>
                  <a:srgbClr val="FFFFFF"/>
                </a:solidFill>
                <a:latin typeface="Roboto Light"/>
              </a:rPr>
              <a:t>40%</a:t>
            </a:r>
          </a:p>
        </p:txBody>
      </p:sp>
      <p:sp>
        <p:nvSpPr>
          <p:cNvPr id="51" name="Pentagon 50"/>
          <p:cNvSpPr/>
          <p:nvPr/>
        </p:nvSpPr>
        <p:spPr>
          <a:xfrm>
            <a:off x="2555890" y="4478244"/>
            <a:ext cx="12996632" cy="2695954"/>
          </a:xfrm>
          <a:prstGeom prst="homePlate">
            <a:avLst>
              <a:gd name="adj" fmla="val 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54" name="Pentagon 53"/>
          <p:cNvSpPr/>
          <p:nvPr/>
        </p:nvSpPr>
        <p:spPr>
          <a:xfrm>
            <a:off x="2581518" y="7171895"/>
            <a:ext cx="12537553" cy="2564143"/>
          </a:xfrm>
          <a:prstGeom prst="homePlate">
            <a:avLst>
              <a:gd name="adj" fmla="val 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55" name="Pentagon 54"/>
          <p:cNvSpPr/>
          <p:nvPr/>
        </p:nvSpPr>
        <p:spPr>
          <a:xfrm>
            <a:off x="2581517" y="9722088"/>
            <a:ext cx="12471475" cy="2623742"/>
          </a:xfrm>
          <a:prstGeom prst="homePlate">
            <a:avLst>
              <a:gd name="adj"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56" name="Pentagon 55"/>
          <p:cNvSpPr/>
          <p:nvPr/>
        </p:nvSpPr>
        <p:spPr>
          <a:xfrm>
            <a:off x="2581518" y="1868457"/>
            <a:ext cx="13766551" cy="2623742"/>
          </a:xfrm>
          <a:prstGeom prst="homePlat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57" name="Freeform 41"/>
          <p:cNvSpPr>
            <a:spLocks noChangeAspect="1" noEditPoints="1"/>
          </p:cNvSpPr>
          <p:nvPr/>
        </p:nvSpPr>
        <p:spPr bwMode="auto">
          <a:xfrm>
            <a:off x="3559440" y="7758927"/>
            <a:ext cx="1082973" cy="1320471"/>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chemeClr val="bg1"/>
          </a:solidFill>
          <a:ln>
            <a:noFill/>
          </a:ln>
          <a:effec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65" name="Rectangle 64"/>
          <p:cNvSpPr/>
          <p:nvPr/>
        </p:nvSpPr>
        <p:spPr>
          <a:xfrm>
            <a:off x="5344383" y="2582071"/>
            <a:ext cx="6117462" cy="1034249"/>
          </a:xfrm>
          <a:prstGeom prst="rect">
            <a:avLst/>
          </a:prstGeom>
        </p:spPr>
        <p:txBody>
          <a:bodyPr wrap="square" lIns="0" rIns="0">
            <a:spAutoFit/>
          </a:bodyPr>
          <a:lstStyle/>
          <a:p>
            <a:pPr defTabSz="2438584">
              <a:lnSpc>
                <a:spcPct val="85000"/>
              </a:lnSpc>
            </a:pPr>
            <a:r>
              <a:rPr lang="en-US" sz="4266">
                <a:solidFill>
                  <a:prstClr val="white"/>
                </a:solidFill>
                <a:latin typeface="Roboto Light"/>
              </a:rPr>
              <a:t>Success</a:t>
            </a:r>
          </a:p>
          <a:p>
            <a:pPr defTabSz="2438584">
              <a:lnSpc>
                <a:spcPct val="85000"/>
              </a:lnSpc>
            </a:pPr>
            <a:r>
              <a:rPr lang="en-US" sz="2934">
                <a:solidFill>
                  <a:prstClr val="white"/>
                </a:solidFill>
                <a:latin typeface="Roboto Light"/>
              </a:rPr>
              <a:t>Lorem ipsum dolor sit amet</a:t>
            </a:r>
          </a:p>
        </p:txBody>
      </p:sp>
      <p:sp>
        <p:nvSpPr>
          <p:cNvPr id="66" name="Rectangle 65"/>
          <p:cNvSpPr/>
          <p:nvPr/>
        </p:nvSpPr>
        <p:spPr>
          <a:xfrm>
            <a:off x="5344383" y="5172979"/>
            <a:ext cx="6117462" cy="1034249"/>
          </a:xfrm>
          <a:prstGeom prst="rect">
            <a:avLst/>
          </a:prstGeom>
        </p:spPr>
        <p:txBody>
          <a:bodyPr wrap="square" lIns="0" rIns="0">
            <a:spAutoFit/>
          </a:bodyPr>
          <a:lstStyle/>
          <a:p>
            <a:pPr defTabSz="2438584">
              <a:lnSpc>
                <a:spcPct val="85000"/>
              </a:lnSpc>
            </a:pPr>
            <a:r>
              <a:rPr lang="en-US" sz="4266">
                <a:solidFill>
                  <a:prstClr val="white"/>
                </a:solidFill>
                <a:latin typeface="Roboto Light"/>
              </a:rPr>
              <a:t>Teamwork</a:t>
            </a:r>
          </a:p>
          <a:p>
            <a:pPr defTabSz="2438584">
              <a:lnSpc>
                <a:spcPct val="85000"/>
              </a:lnSpc>
            </a:pPr>
            <a:r>
              <a:rPr lang="en-US" sz="2934">
                <a:solidFill>
                  <a:prstClr val="white"/>
                </a:solidFill>
                <a:latin typeface="Roboto Light"/>
              </a:rPr>
              <a:t>Lorem ipsum dolor sit amet</a:t>
            </a:r>
          </a:p>
        </p:txBody>
      </p:sp>
      <p:sp>
        <p:nvSpPr>
          <p:cNvPr id="67" name="Rectangle 66"/>
          <p:cNvSpPr/>
          <p:nvPr/>
        </p:nvSpPr>
        <p:spPr>
          <a:xfrm>
            <a:off x="5344383" y="7788152"/>
            <a:ext cx="6117462" cy="1034249"/>
          </a:xfrm>
          <a:prstGeom prst="rect">
            <a:avLst/>
          </a:prstGeom>
        </p:spPr>
        <p:txBody>
          <a:bodyPr wrap="square" lIns="0" rIns="0">
            <a:spAutoFit/>
          </a:bodyPr>
          <a:lstStyle/>
          <a:p>
            <a:pPr defTabSz="2438584">
              <a:lnSpc>
                <a:spcPct val="85000"/>
              </a:lnSpc>
            </a:pPr>
            <a:r>
              <a:rPr lang="en-US" sz="4266">
                <a:solidFill>
                  <a:prstClr val="white"/>
                </a:solidFill>
                <a:latin typeface="Roboto Light"/>
              </a:rPr>
              <a:t>Planning</a:t>
            </a:r>
          </a:p>
          <a:p>
            <a:pPr defTabSz="2438584">
              <a:lnSpc>
                <a:spcPct val="85000"/>
              </a:lnSpc>
            </a:pPr>
            <a:r>
              <a:rPr lang="en-US" sz="2934">
                <a:solidFill>
                  <a:prstClr val="white"/>
                </a:solidFill>
                <a:latin typeface="Roboto Light"/>
              </a:rPr>
              <a:t>Lorem ipsum dolor sit amet</a:t>
            </a:r>
          </a:p>
        </p:txBody>
      </p:sp>
      <p:sp>
        <p:nvSpPr>
          <p:cNvPr id="68" name="Rectangle 67"/>
          <p:cNvSpPr/>
          <p:nvPr/>
        </p:nvSpPr>
        <p:spPr>
          <a:xfrm>
            <a:off x="5344383" y="10379062"/>
            <a:ext cx="6117462" cy="1034249"/>
          </a:xfrm>
          <a:prstGeom prst="rect">
            <a:avLst/>
          </a:prstGeom>
        </p:spPr>
        <p:txBody>
          <a:bodyPr wrap="square" lIns="0" rIns="0">
            <a:spAutoFit/>
          </a:bodyPr>
          <a:lstStyle/>
          <a:p>
            <a:pPr defTabSz="2438584">
              <a:lnSpc>
                <a:spcPct val="85000"/>
              </a:lnSpc>
            </a:pPr>
            <a:r>
              <a:rPr lang="en-US" sz="4266">
                <a:solidFill>
                  <a:prstClr val="white"/>
                </a:solidFill>
                <a:latin typeface="Roboto Light"/>
              </a:rPr>
              <a:t>Ideas</a:t>
            </a:r>
          </a:p>
          <a:p>
            <a:pPr defTabSz="2438584">
              <a:lnSpc>
                <a:spcPct val="85000"/>
              </a:lnSpc>
            </a:pPr>
            <a:r>
              <a:rPr lang="en-US" sz="2934">
                <a:solidFill>
                  <a:prstClr val="white"/>
                </a:solidFill>
                <a:latin typeface="Roboto Light"/>
              </a:rPr>
              <a:t>Lorem ipsum dolor sit amet</a:t>
            </a:r>
          </a:p>
        </p:txBody>
      </p:sp>
      <p:sp>
        <p:nvSpPr>
          <p:cNvPr id="69" name="Rectangle 68"/>
          <p:cNvSpPr/>
          <p:nvPr/>
        </p:nvSpPr>
        <p:spPr>
          <a:xfrm>
            <a:off x="-641427" y="5444599"/>
            <a:ext cx="1769607" cy="1709332"/>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70" name="Rectangle 69"/>
          <p:cNvSpPr/>
          <p:nvPr/>
        </p:nvSpPr>
        <p:spPr>
          <a:xfrm>
            <a:off x="-641427" y="7118447"/>
            <a:ext cx="1769607" cy="1709332"/>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71" name="Rectangle 70"/>
          <p:cNvSpPr/>
          <p:nvPr/>
        </p:nvSpPr>
        <p:spPr>
          <a:xfrm>
            <a:off x="-641431" y="8792299"/>
            <a:ext cx="1769607" cy="1709332"/>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72" name="Rectangle 71"/>
          <p:cNvSpPr/>
          <p:nvPr/>
        </p:nvSpPr>
        <p:spPr>
          <a:xfrm>
            <a:off x="-641427" y="3770750"/>
            <a:ext cx="1769607" cy="170933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grpSp>
        <p:nvGrpSpPr>
          <p:cNvPr id="73" name="Group 72"/>
          <p:cNvGrpSpPr/>
          <p:nvPr/>
        </p:nvGrpSpPr>
        <p:grpSpPr>
          <a:xfrm>
            <a:off x="1103186" y="1865662"/>
            <a:ext cx="1483490" cy="5288268"/>
            <a:chOff x="413581" y="698501"/>
            <a:chExt cx="556244" cy="1970670"/>
          </a:xfrm>
        </p:grpSpPr>
        <p:sp>
          <p:nvSpPr>
            <p:cNvPr id="74" name="Freeform 73"/>
            <p:cNvSpPr/>
            <p:nvPr/>
          </p:nvSpPr>
          <p:spPr>
            <a:xfrm>
              <a:off x="413845" y="698501"/>
              <a:ext cx="555980" cy="1354334"/>
            </a:xfrm>
            <a:custGeom>
              <a:avLst/>
              <a:gdLst>
                <a:gd name="connsiteX0" fmla="*/ 555980 w 555980"/>
                <a:gd name="connsiteY0" fmla="*/ 0 h 1354334"/>
                <a:gd name="connsiteX1" fmla="*/ 555980 w 555980"/>
                <a:gd name="connsiteY1" fmla="*/ 968242 h 1354334"/>
                <a:gd name="connsiteX2" fmla="*/ 0 w 555980"/>
                <a:gd name="connsiteY2" fmla="*/ 1354334 h 1354334"/>
                <a:gd name="connsiteX3" fmla="*/ 737 w 555980"/>
                <a:gd name="connsiteY3" fmla="*/ 709226 h 1354334"/>
                <a:gd name="connsiteX4" fmla="*/ 555980 w 555980"/>
                <a:gd name="connsiteY4" fmla="*/ 0 h 1354334"/>
                <a:gd name="connsiteX0" fmla="*/ 555980 w 555980"/>
                <a:gd name="connsiteY0" fmla="*/ 0 h 1354334"/>
                <a:gd name="connsiteX1" fmla="*/ 555980 w 555980"/>
                <a:gd name="connsiteY1" fmla="*/ 976179 h 1354334"/>
                <a:gd name="connsiteX2" fmla="*/ 0 w 555980"/>
                <a:gd name="connsiteY2" fmla="*/ 1354334 h 1354334"/>
                <a:gd name="connsiteX3" fmla="*/ 737 w 555980"/>
                <a:gd name="connsiteY3" fmla="*/ 709226 h 1354334"/>
                <a:gd name="connsiteX4" fmla="*/ 555980 w 555980"/>
                <a:gd name="connsiteY4" fmla="*/ 0 h 1354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980" h="1354334">
                  <a:moveTo>
                    <a:pt x="555980" y="0"/>
                  </a:moveTo>
                  <a:lnTo>
                    <a:pt x="555980" y="976179"/>
                  </a:lnTo>
                  <a:lnTo>
                    <a:pt x="0" y="1354334"/>
                  </a:lnTo>
                  <a:cubicBezTo>
                    <a:pt x="246" y="1139298"/>
                    <a:pt x="491" y="924262"/>
                    <a:pt x="737" y="709226"/>
                  </a:cubicBezTo>
                  <a:lnTo>
                    <a:pt x="555980" y="0"/>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2438584"/>
              <a:endParaRPr lang="en-US" sz="6401">
                <a:solidFill>
                  <a:prstClr val="white"/>
                </a:solidFill>
                <a:latin typeface="Roboto Light"/>
              </a:endParaRPr>
            </a:p>
          </p:txBody>
        </p:sp>
        <p:sp>
          <p:nvSpPr>
            <p:cNvPr id="75" name="Freeform 74"/>
            <p:cNvSpPr/>
            <p:nvPr/>
          </p:nvSpPr>
          <p:spPr>
            <a:xfrm>
              <a:off x="413581" y="1673921"/>
              <a:ext cx="556244" cy="995250"/>
            </a:xfrm>
            <a:custGeom>
              <a:avLst/>
              <a:gdLst>
                <a:gd name="connsiteX0" fmla="*/ 556244 w 556244"/>
                <a:gd name="connsiteY0" fmla="*/ 0 h 995250"/>
                <a:gd name="connsiteX1" fmla="*/ 556244 w 556244"/>
                <a:gd name="connsiteY1" fmla="*/ 148222 h 995250"/>
                <a:gd name="connsiteX2" fmla="*/ 556244 w 556244"/>
                <a:gd name="connsiteY2" fmla="*/ 847028 h 995250"/>
                <a:gd name="connsiteX3" fmla="*/ 556244 w 556244"/>
                <a:gd name="connsiteY3" fmla="*/ 995250 h 995250"/>
                <a:gd name="connsiteX4" fmla="*/ 0 w 556244"/>
                <a:gd name="connsiteY4" fmla="*/ 995250 h 995250"/>
                <a:gd name="connsiteX5" fmla="*/ 317 w 556244"/>
                <a:gd name="connsiteY5" fmla="*/ 847028 h 995250"/>
                <a:gd name="connsiteX6" fmla="*/ 0 w 556244"/>
                <a:gd name="connsiteY6" fmla="*/ 847028 h 995250"/>
                <a:gd name="connsiteX7" fmla="*/ 1001 w 556244"/>
                <a:gd name="connsiteY7" fmla="*/ 378960 h 9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244" h="995250">
                  <a:moveTo>
                    <a:pt x="556244" y="0"/>
                  </a:moveTo>
                  <a:lnTo>
                    <a:pt x="556244" y="148222"/>
                  </a:lnTo>
                  <a:lnTo>
                    <a:pt x="556244" y="847028"/>
                  </a:lnTo>
                  <a:lnTo>
                    <a:pt x="556244" y="995250"/>
                  </a:lnTo>
                  <a:lnTo>
                    <a:pt x="0" y="995250"/>
                  </a:lnTo>
                  <a:lnTo>
                    <a:pt x="317" y="847028"/>
                  </a:lnTo>
                  <a:lnTo>
                    <a:pt x="0" y="847028"/>
                  </a:lnTo>
                  <a:lnTo>
                    <a:pt x="1001" y="378960"/>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2438584"/>
              <a:endParaRPr lang="en-US" sz="6401">
                <a:solidFill>
                  <a:prstClr val="white"/>
                </a:solidFill>
                <a:latin typeface="Roboto Light"/>
              </a:endParaRPr>
            </a:p>
          </p:txBody>
        </p:sp>
      </p:grpSp>
      <p:grpSp>
        <p:nvGrpSpPr>
          <p:cNvPr id="76" name="Group 75"/>
          <p:cNvGrpSpPr/>
          <p:nvPr/>
        </p:nvGrpSpPr>
        <p:grpSpPr>
          <a:xfrm flipV="1">
            <a:off x="1103186" y="7153935"/>
            <a:ext cx="1483490" cy="5179117"/>
            <a:chOff x="413581" y="703352"/>
            <a:chExt cx="556244" cy="1965819"/>
          </a:xfrm>
          <a:solidFill>
            <a:schemeClr val="accent4">
              <a:lumMod val="75000"/>
            </a:schemeClr>
          </a:solidFill>
        </p:grpSpPr>
        <p:sp>
          <p:nvSpPr>
            <p:cNvPr id="77" name="Freeform 76"/>
            <p:cNvSpPr/>
            <p:nvPr/>
          </p:nvSpPr>
          <p:spPr>
            <a:xfrm>
              <a:off x="413845" y="703352"/>
              <a:ext cx="555980" cy="1354334"/>
            </a:xfrm>
            <a:custGeom>
              <a:avLst/>
              <a:gdLst>
                <a:gd name="connsiteX0" fmla="*/ 555980 w 555980"/>
                <a:gd name="connsiteY0" fmla="*/ 0 h 1354334"/>
                <a:gd name="connsiteX1" fmla="*/ 555980 w 555980"/>
                <a:gd name="connsiteY1" fmla="*/ 968242 h 1354334"/>
                <a:gd name="connsiteX2" fmla="*/ 0 w 555980"/>
                <a:gd name="connsiteY2" fmla="*/ 1354334 h 1354334"/>
                <a:gd name="connsiteX3" fmla="*/ 737 w 555980"/>
                <a:gd name="connsiteY3" fmla="*/ 709226 h 1354334"/>
                <a:gd name="connsiteX4" fmla="*/ 555980 w 555980"/>
                <a:gd name="connsiteY4" fmla="*/ 0 h 1354334"/>
                <a:gd name="connsiteX0" fmla="*/ 555980 w 555980"/>
                <a:gd name="connsiteY0" fmla="*/ 0 h 1354334"/>
                <a:gd name="connsiteX1" fmla="*/ 555980 w 555980"/>
                <a:gd name="connsiteY1" fmla="*/ 976179 h 1354334"/>
                <a:gd name="connsiteX2" fmla="*/ 0 w 555980"/>
                <a:gd name="connsiteY2" fmla="*/ 1354334 h 1354334"/>
                <a:gd name="connsiteX3" fmla="*/ 737 w 555980"/>
                <a:gd name="connsiteY3" fmla="*/ 709226 h 1354334"/>
                <a:gd name="connsiteX4" fmla="*/ 555980 w 555980"/>
                <a:gd name="connsiteY4" fmla="*/ 0 h 1354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980" h="1354334">
                  <a:moveTo>
                    <a:pt x="555980" y="0"/>
                  </a:moveTo>
                  <a:lnTo>
                    <a:pt x="555980" y="976179"/>
                  </a:lnTo>
                  <a:lnTo>
                    <a:pt x="0" y="1354334"/>
                  </a:lnTo>
                  <a:cubicBezTo>
                    <a:pt x="246" y="1139298"/>
                    <a:pt x="491" y="924262"/>
                    <a:pt x="737" y="709226"/>
                  </a:cubicBezTo>
                  <a:lnTo>
                    <a:pt x="555980" y="0"/>
                  </a:lnTo>
                  <a:close/>
                </a:path>
              </a:pathLst>
            </a:custGeom>
            <a:grp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2438584"/>
              <a:endParaRPr lang="en-US" sz="6401">
                <a:solidFill>
                  <a:prstClr val="white"/>
                </a:solidFill>
                <a:latin typeface="Roboto Light"/>
              </a:endParaRPr>
            </a:p>
          </p:txBody>
        </p:sp>
        <p:sp>
          <p:nvSpPr>
            <p:cNvPr id="78" name="Freeform 77"/>
            <p:cNvSpPr/>
            <p:nvPr/>
          </p:nvSpPr>
          <p:spPr>
            <a:xfrm>
              <a:off x="413581" y="1673922"/>
              <a:ext cx="556244" cy="995249"/>
            </a:xfrm>
            <a:custGeom>
              <a:avLst/>
              <a:gdLst>
                <a:gd name="connsiteX0" fmla="*/ 556244 w 556244"/>
                <a:gd name="connsiteY0" fmla="*/ 0 h 995250"/>
                <a:gd name="connsiteX1" fmla="*/ 556244 w 556244"/>
                <a:gd name="connsiteY1" fmla="*/ 148222 h 995250"/>
                <a:gd name="connsiteX2" fmla="*/ 556244 w 556244"/>
                <a:gd name="connsiteY2" fmla="*/ 847028 h 995250"/>
                <a:gd name="connsiteX3" fmla="*/ 556244 w 556244"/>
                <a:gd name="connsiteY3" fmla="*/ 995250 h 995250"/>
                <a:gd name="connsiteX4" fmla="*/ 0 w 556244"/>
                <a:gd name="connsiteY4" fmla="*/ 995250 h 995250"/>
                <a:gd name="connsiteX5" fmla="*/ 317 w 556244"/>
                <a:gd name="connsiteY5" fmla="*/ 847028 h 995250"/>
                <a:gd name="connsiteX6" fmla="*/ 0 w 556244"/>
                <a:gd name="connsiteY6" fmla="*/ 847028 h 995250"/>
                <a:gd name="connsiteX7" fmla="*/ 1001 w 556244"/>
                <a:gd name="connsiteY7" fmla="*/ 378960 h 9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244" h="995250">
                  <a:moveTo>
                    <a:pt x="556244" y="0"/>
                  </a:moveTo>
                  <a:lnTo>
                    <a:pt x="556244" y="148222"/>
                  </a:lnTo>
                  <a:lnTo>
                    <a:pt x="556244" y="847028"/>
                  </a:lnTo>
                  <a:lnTo>
                    <a:pt x="556244" y="995250"/>
                  </a:lnTo>
                  <a:lnTo>
                    <a:pt x="0" y="995250"/>
                  </a:lnTo>
                  <a:lnTo>
                    <a:pt x="317" y="847028"/>
                  </a:lnTo>
                  <a:lnTo>
                    <a:pt x="0" y="847028"/>
                  </a:lnTo>
                  <a:lnTo>
                    <a:pt x="1001" y="378960"/>
                  </a:lnTo>
                  <a:close/>
                </a:path>
              </a:pathLst>
            </a:cu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2438584"/>
              <a:endParaRPr lang="en-US" sz="6401">
                <a:solidFill>
                  <a:prstClr val="white"/>
                </a:solidFill>
                <a:latin typeface="Roboto Light"/>
              </a:endParaRPr>
            </a:p>
          </p:txBody>
        </p:sp>
      </p:grpSp>
      <p:grpSp>
        <p:nvGrpSpPr>
          <p:cNvPr id="79" name="Group 78"/>
          <p:cNvGrpSpPr/>
          <p:nvPr/>
        </p:nvGrpSpPr>
        <p:grpSpPr>
          <a:xfrm>
            <a:off x="-3048560" y="3769124"/>
            <a:ext cx="2423064" cy="6734953"/>
            <a:chOff x="8644126" y="1884343"/>
            <a:chExt cx="9545925" cy="3367087"/>
          </a:xfrm>
        </p:grpSpPr>
        <p:sp>
          <p:nvSpPr>
            <p:cNvPr id="80" name="Pentagon 79"/>
            <p:cNvSpPr/>
            <p:nvPr/>
          </p:nvSpPr>
          <p:spPr>
            <a:xfrm>
              <a:off x="8644126" y="2721678"/>
              <a:ext cx="9545924" cy="855084"/>
            </a:xfrm>
            <a:prstGeom prst="homePlate">
              <a:avLst>
                <a:gd name="adj" fmla="val 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81" name="Pentagon 80"/>
            <p:cNvSpPr/>
            <p:nvPr/>
          </p:nvSpPr>
          <p:spPr>
            <a:xfrm>
              <a:off x="8644126" y="3559011"/>
              <a:ext cx="9545924" cy="855084"/>
            </a:xfrm>
            <a:prstGeom prst="homePlate">
              <a:avLst>
                <a:gd name="adj" fmla="val 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82" name="Pentagon 81"/>
            <p:cNvSpPr/>
            <p:nvPr/>
          </p:nvSpPr>
          <p:spPr>
            <a:xfrm>
              <a:off x="8644128" y="4396346"/>
              <a:ext cx="9545923" cy="855084"/>
            </a:xfrm>
            <a:prstGeom prst="homePlate">
              <a:avLst>
                <a:gd name="adj"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83" name="Pentagon 82"/>
            <p:cNvSpPr/>
            <p:nvPr/>
          </p:nvSpPr>
          <p:spPr>
            <a:xfrm>
              <a:off x="8644128" y="1884343"/>
              <a:ext cx="9545923" cy="855084"/>
            </a:xfrm>
            <a:prstGeom prst="homePlat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grpSp>
      <p:sp>
        <p:nvSpPr>
          <p:cNvPr id="15" name="Freeform 6"/>
          <p:cNvSpPr>
            <a:spLocks/>
          </p:cNvSpPr>
          <p:nvPr/>
        </p:nvSpPr>
        <p:spPr bwMode="auto">
          <a:xfrm>
            <a:off x="15203051" y="5958847"/>
            <a:ext cx="3699088" cy="846428"/>
          </a:xfrm>
          <a:custGeom>
            <a:avLst/>
            <a:gdLst>
              <a:gd name="T0" fmla="*/ 1145 w 1145"/>
              <a:gd name="T1" fmla="*/ 262 h 262"/>
              <a:gd name="T2" fmla="*/ 1145 w 1145"/>
              <a:gd name="T3" fmla="*/ 260 h 262"/>
              <a:gd name="T4" fmla="*/ 1042 w 1145"/>
              <a:gd name="T5" fmla="*/ 0 h 262"/>
              <a:gd name="T6" fmla="*/ 99 w 1145"/>
              <a:gd name="T7" fmla="*/ 0 h 262"/>
              <a:gd name="T8" fmla="*/ 0 w 1145"/>
              <a:gd name="T9" fmla="*/ 262 h 262"/>
              <a:gd name="T10" fmla="*/ 1145 w 1145"/>
              <a:gd name="T11" fmla="*/ 262 h 262"/>
            </a:gdLst>
            <a:ahLst/>
            <a:cxnLst>
              <a:cxn ang="0">
                <a:pos x="T0" y="T1"/>
              </a:cxn>
              <a:cxn ang="0">
                <a:pos x="T2" y="T3"/>
              </a:cxn>
              <a:cxn ang="0">
                <a:pos x="T4" y="T5"/>
              </a:cxn>
              <a:cxn ang="0">
                <a:pos x="T6" y="T7"/>
              </a:cxn>
              <a:cxn ang="0">
                <a:pos x="T8" y="T9"/>
              </a:cxn>
              <a:cxn ang="0">
                <a:pos x="T10" y="T11"/>
              </a:cxn>
            </a:cxnLst>
            <a:rect l="0" t="0" r="r" b="b"/>
            <a:pathLst>
              <a:path w="1145" h="262">
                <a:moveTo>
                  <a:pt x="1145" y="262"/>
                </a:moveTo>
                <a:lnTo>
                  <a:pt x="1145" y="260"/>
                </a:lnTo>
                <a:lnTo>
                  <a:pt x="1042" y="0"/>
                </a:lnTo>
                <a:lnTo>
                  <a:pt x="99" y="0"/>
                </a:lnTo>
                <a:lnTo>
                  <a:pt x="0" y="262"/>
                </a:lnTo>
                <a:lnTo>
                  <a:pt x="1145" y="262"/>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0" name="Freeform 11"/>
          <p:cNvSpPr>
            <a:spLocks/>
          </p:cNvSpPr>
          <p:nvPr/>
        </p:nvSpPr>
        <p:spPr bwMode="auto">
          <a:xfrm>
            <a:off x="15203051" y="6805274"/>
            <a:ext cx="3699088" cy="578287"/>
          </a:xfrm>
          <a:custGeom>
            <a:avLst/>
            <a:gdLst>
              <a:gd name="T0" fmla="*/ 0 w 1145"/>
              <a:gd name="T1" fmla="*/ 0 h 179"/>
              <a:gd name="T2" fmla="*/ 0 w 1145"/>
              <a:gd name="T3" fmla="*/ 0 h 179"/>
              <a:gd name="T4" fmla="*/ 39 w 1145"/>
              <a:gd name="T5" fmla="*/ 179 h 179"/>
              <a:gd name="T6" fmla="*/ 1101 w 1145"/>
              <a:gd name="T7" fmla="*/ 179 h 179"/>
              <a:gd name="T8" fmla="*/ 1145 w 1145"/>
              <a:gd name="T9" fmla="*/ 0 h 179"/>
              <a:gd name="T10" fmla="*/ 0 w 1145"/>
              <a:gd name="T11" fmla="*/ 0 h 179"/>
            </a:gdLst>
            <a:ahLst/>
            <a:cxnLst>
              <a:cxn ang="0">
                <a:pos x="T0" y="T1"/>
              </a:cxn>
              <a:cxn ang="0">
                <a:pos x="T2" y="T3"/>
              </a:cxn>
              <a:cxn ang="0">
                <a:pos x="T4" y="T5"/>
              </a:cxn>
              <a:cxn ang="0">
                <a:pos x="T6" y="T7"/>
              </a:cxn>
              <a:cxn ang="0">
                <a:pos x="T8" y="T9"/>
              </a:cxn>
              <a:cxn ang="0">
                <a:pos x="T10" y="T11"/>
              </a:cxn>
            </a:cxnLst>
            <a:rect l="0" t="0" r="r" b="b"/>
            <a:pathLst>
              <a:path w="1145" h="179">
                <a:moveTo>
                  <a:pt x="0" y="0"/>
                </a:moveTo>
                <a:lnTo>
                  <a:pt x="0" y="0"/>
                </a:lnTo>
                <a:lnTo>
                  <a:pt x="39" y="179"/>
                </a:lnTo>
                <a:lnTo>
                  <a:pt x="1101" y="179"/>
                </a:lnTo>
                <a:lnTo>
                  <a:pt x="1145" y="0"/>
                </a:lnTo>
                <a:lnTo>
                  <a:pt x="0" y="0"/>
                </a:lnTo>
                <a:close/>
              </a:path>
            </a:pathLst>
          </a:custGeom>
          <a:solidFill>
            <a:schemeClr val="accent1">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2" name="Freeform 13"/>
          <p:cNvSpPr>
            <a:spLocks/>
          </p:cNvSpPr>
          <p:nvPr/>
        </p:nvSpPr>
        <p:spPr bwMode="auto">
          <a:xfrm>
            <a:off x="14993062" y="7383562"/>
            <a:ext cx="4128764" cy="888429"/>
          </a:xfrm>
          <a:custGeom>
            <a:avLst/>
            <a:gdLst>
              <a:gd name="T0" fmla="*/ 1278 w 1278"/>
              <a:gd name="T1" fmla="*/ 275 h 275"/>
              <a:gd name="T2" fmla="*/ 1278 w 1278"/>
              <a:gd name="T3" fmla="*/ 273 h 275"/>
              <a:gd name="T4" fmla="*/ 1164 w 1278"/>
              <a:gd name="T5" fmla="*/ 0 h 275"/>
              <a:gd name="T6" fmla="*/ 107 w 1278"/>
              <a:gd name="T7" fmla="*/ 0 h 275"/>
              <a:gd name="T8" fmla="*/ 0 w 1278"/>
              <a:gd name="T9" fmla="*/ 275 h 275"/>
              <a:gd name="T10" fmla="*/ 1278 w 1278"/>
              <a:gd name="T11" fmla="*/ 275 h 275"/>
            </a:gdLst>
            <a:ahLst/>
            <a:cxnLst>
              <a:cxn ang="0">
                <a:pos x="T0" y="T1"/>
              </a:cxn>
              <a:cxn ang="0">
                <a:pos x="T2" y="T3"/>
              </a:cxn>
              <a:cxn ang="0">
                <a:pos x="T4" y="T5"/>
              </a:cxn>
              <a:cxn ang="0">
                <a:pos x="T6" y="T7"/>
              </a:cxn>
              <a:cxn ang="0">
                <a:pos x="T8" y="T9"/>
              </a:cxn>
              <a:cxn ang="0">
                <a:pos x="T10" y="T11"/>
              </a:cxn>
            </a:cxnLst>
            <a:rect l="0" t="0" r="r" b="b"/>
            <a:pathLst>
              <a:path w="1278" h="275">
                <a:moveTo>
                  <a:pt x="1278" y="275"/>
                </a:moveTo>
                <a:lnTo>
                  <a:pt x="1278" y="273"/>
                </a:lnTo>
                <a:lnTo>
                  <a:pt x="1164" y="0"/>
                </a:lnTo>
                <a:lnTo>
                  <a:pt x="107" y="0"/>
                </a:lnTo>
                <a:lnTo>
                  <a:pt x="0" y="275"/>
                </a:lnTo>
                <a:lnTo>
                  <a:pt x="1278" y="275"/>
                </a:ln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sz="4000">
              <a:solidFill>
                <a:srgbClr val="57565A"/>
              </a:solidFill>
              <a:latin typeface="Roboto Light"/>
            </a:endParaRPr>
          </a:p>
        </p:txBody>
      </p:sp>
      <p:sp>
        <p:nvSpPr>
          <p:cNvPr id="25" name="Freeform 16"/>
          <p:cNvSpPr>
            <a:spLocks/>
          </p:cNvSpPr>
          <p:nvPr/>
        </p:nvSpPr>
        <p:spPr bwMode="auto">
          <a:xfrm>
            <a:off x="14993062" y="8271986"/>
            <a:ext cx="4128764" cy="597669"/>
          </a:xfrm>
          <a:custGeom>
            <a:avLst/>
            <a:gdLst>
              <a:gd name="T0" fmla="*/ 0 w 1278"/>
              <a:gd name="T1" fmla="*/ 0 h 185"/>
              <a:gd name="T2" fmla="*/ 47 w 1278"/>
              <a:gd name="T3" fmla="*/ 185 h 185"/>
              <a:gd name="T4" fmla="*/ 1229 w 1278"/>
              <a:gd name="T5" fmla="*/ 185 h 185"/>
              <a:gd name="T6" fmla="*/ 1278 w 1278"/>
              <a:gd name="T7" fmla="*/ 0 h 185"/>
              <a:gd name="T8" fmla="*/ 0 w 1278"/>
              <a:gd name="T9" fmla="*/ 0 h 185"/>
            </a:gdLst>
            <a:ahLst/>
            <a:cxnLst>
              <a:cxn ang="0">
                <a:pos x="T0" y="T1"/>
              </a:cxn>
              <a:cxn ang="0">
                <a:pos x="T2" y="T3"/>
              </a:cxn>
              <a:cxn ang="0">
                <a:pos x="T4" y="T5"/>
              </a:cxn>
              <a:cxn ang="0">
                <a:pos x="T6" y="T7"/>
              </a:cxn>
              <a:cxn ang="0">
                <a:pos x="T8" y="T9"/>
              </a:cxn>
            </a:cxnLst>
            <a:rect l="0" t="0" r="r" b="b"/>
            <a:pathLst>
              <a:path w="1278" h="185">
                <a:moveTo>
                  <a:pt x="0" y="0"/>
                </a:moveTo>
                <a:lnTo>
                  <a:pt x="47" y="185"/>
                </a:lnTo>
                <a:lnTo>
                  <a:pt x="1229" y="185"/>
                </a:lnTo>
                <a:lnTo>
                  <a:pt x="1278" y="0"/>
                </a:lnTo>
                <a:lnTo>
                  <a:pt x="0" y="0"/>
                </a:lnTo>
                <a:close/>
              </a:path>
            </a:pathLst>
          </a:custGeom>
          <a:solidFill>
            <a:schemeClr val="accent3">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9" name="Freeform 20"/>
          <p:cNvSpPr>
            <a:spLocks/>
          </p:cNvSpPr>
          <p:nvPr/>
        </p:nvSpPr>
        <p:spPr bwMode="auto">
          <a:xfrm>
            <a:off x="14766918" y="8869658"/>
            <a:ext cx="4574591" cy="930426"/>
          </a:xfrm>
          <a:custGeom>
            <a:avLst/>
            <a:gdLst>
              <a:gd name="T0" fmla="*/ 1413 w 1416"/>
              <a:gd name="T1" fmla="*/ 288 h 288"/>
              <a:gd name="T2" fmla="*/ 1416 w 1416"/>
              <a:gd name="T3" fmla="*/ 285 h 288"/>
              <a:gd name="T4" fmla="*/ 1296 w 1416"/>
              <a:gd name="T5" fmla="*/ 0 h 288"/>
              <a:gd name="T6" fmla="*/ 115 w 1416"/>
              <a:gd name="T7" fmla="*/ 0 h 288"/>
              <a:gd name="T8" fmla="*/ 0 w 1416"/>
              <a:gd name="T9" fmla="*/ 288 h 288"/>
              <a:gd name="T10" fmla="*/ 1413 w 1416"/>
              <a:gd name="T11" fmla="*/ 288 h 288"/>
            </a:gdLst>
            <a:ahLst/>
            <a:cxnLst>
              <a:cxn ang="0">
                <a:pos x="T0" y="T1"/>
              </a:cxn>
              <a:cxn ang="0">
                <a:pos x="T2" y="T3"/>
              </a:cxn>
              <a:cxn ang="0">
                <a:pos x="T4" y="T5"/>
              </a:cxn>
              <a:cxn ang="0">
                <a:pos x="T6" y="T7"/>
              </a:cxn>
              <a:cxn ang="0">
                <a:pos x="T8" y="T9"/>
              </a:cxn>
              <a:cxn ang="0">
                <a:pos x="T10" y="T11"/>
              </a:cxn>
            </a:cxnLst>
            <a:rect l="0" t="0" r="r" b="b"/>
            <a:pathLst>
              <a:path w="1416" h="288">
                <a:moveTo>
                  <a:pt x="1413" y="288"/>
                </a:moveTo>
                <a:lnTo>
                  <a:pt x="1416" y="285"/>
                </a:lnTo>
                <a:lnTo>
                  <a:pt x="1296" y="0"/>
                </a:lnTo>
                <a:lnTo>
                  <a:pt x="115" y="0"/>
                </a:lnTo>
                <a:lnTo>
                  <a:pt x="0" y="288"/>
                </a:lnTo>
                <a:lnTo>
                  <a:pt x="1413" y="288"/>
                </a:ln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1" name="Freeform 22"/>
          <p:cNvSpPr>
            <a:spLocks/>
          </p:cNvSpPr>
          <p:nvPr/>
        </p:nvSpPr>
        <p:spPr bwMode="auto">
          <a:xfrm>
            <a:off x="14766917" y="9800082"/>
            <a:ext cx="4564900" cy="636438"/>
          </a:xfrm>
          <a:custGeom>
            <a:avLst/>
            <a:gdLst>
              <a:gd name="T0" fmla="*/ 0 w 1413"/>
              <a:gd name="T1" fmla="*/ 0 h 197"/>
              <a:gd name="T2" fmla="*/ 0 w 1413"/>
              <a:gd name="T3" fmla="*/ 0 h 197"/>
              <a:gd name="T4" fmla="*/ 52 w 1413"/>
              <a:gd name="T5" fmla="*/ 197 h 197"/>
              <a:gd name="T6" fmla="*/ 1364 w 1413"/>
              <a:gd name="T7" fmla="*/ 197 h 197"/>
              <a:gd name="T8" fmla="*/ 1413 w 1413"/>
              <a:gd name="T9" fmla="*/ 0 h 197"/>
              <a:gd name="T10" fmla="*/ 0 w 1413"/>
              <a:gd name="T11" fmla="*/ 0 h 197"/>
            </a:gdLst>
            <a:ahLst/>
            <a:cxnLst>
              <a:cxn ang="0">
                <a:pos x="T0" y="T1"/>
              </a:cxn>
              <a:cxn ang="0">
                <a:pos x="T2" y="T3"/>
              </a:cxn>
              <a:cxn ang="0">
                <a:pos x="T4" y="T5"/>
              </a:cxn>
              <a:cxn ang="0">
                <a:pos x="T6" y="T7"/>
              </a:cxn>
              <a:cxn ang="0">
                <a:pos x="T8" y="T9"/>
              </a:cxn>
              <a:cxn ang="0">
                <a:pos x="T10" y="T11"/>
              </a:cxn>
            </a:cxnLst>
            <a:rect l="0" t="0" r="r" b="b"/>
            <a:pathLst>
              <a:path w="1413" h="197">
                <a:moveTo>
                  <a:pt x="0" y="0"/>
                </a:moveTo>
                <a:lnTo>
                  <a:pt x="0" y="0"/>
                </a:lnTo>
                <a:lnTo>
                  <a:pt x="52" y="197"/>
                </a:lnTo>
                <a:lnTo>
                  <a:pt x="1364" y="197"/>
                </a:lnTo>
                <a:lnTo>
                  <a:pt x="1413" y="0"/>
                </a:lnTo>
                <a:lnTo>
                  <a:pt x="0" y="0"/>
                </a:lnTo>
                <a:close/>
              </a:path>
            </a:pathLst>
          </a:custGeom>
          <a:solidFill>
            <a:schemeClr val="accent5">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 name="Freeform 7"/>
          <p:cNvSpPr>
            <a:spLocks/>
          </p:cNvSpPr>
          <p:nvPr/>
        </p:nvSpPr>
        <p:spPr bwMode="auto">
          <a:xfrm>
            <a:off x="18569383" y="5958845"/>
            <a:ext cx="1398870" cy="846428"/>
          </a:xfrm>
          <a:custGeom>
            <a:avLst/>
            <a:gdLst>
              <a:gd name="T0" fmla="*/ 103 w 433"/>
              <a:gd name="T1" fmla="*/ 262 h 262"/>
              <a:gd name="T2" fmla="*/ 433 w 433"/>
              <a:gd name="T3" fmla="*/ 262 h 262"/>
              <a:gd name="T4" fmla="*/ 329 w 433"/>
              <a:gd name="T5" fmla="*/ 0 h 262"/>
              <a:gd name="T6" fmla="*/ 0 w 433"/>
              <a:gd name="T7" fmla="*/ 0 h 262"/>
              <a:gd name="T8" fmla="*/ 103 w 433"/>
              <a:gd name="T9" fmla="*/ 260 h 262"/>
              <a:gd name="T10" fmla="*/ 103 w 433"/>
              <a:gd name="T11" fmla="*/ 262 h 262"/>
            </a:gdLst>
            <a:ahLst/>
            <a:cxnLst>
              <a:cxn ang="0">
                <a:pos x="T0" y="T1"/>
              </a:cxn>
              <a:cxn ang="0">
                <a:pos x="T2" y="T3"/>
              </a:cxn>
              <a:cxn ang="0">
                <a:pos x="T4" y="T5"/>
              </a:cxn>
              <a:cxn ang="0">
                <a:pos x="T6" y="T7"/>
              </a:cxn>
              <a:cxn ang="0">
                <a:pos x="T8" y="T9"/>
              </a:cxn>
              <a:cxn ang="0">
                <a:pos x="T10" y="T11"/>
              </a:cxn>
            </a:cxnLst>
            <a:rect l="0" t="0" r="r" b="b"/>
            <a:pathLst>
              <a:path w="433" h="262">
                <a:moveTo>
                  <a:pt x="103" y="262"/>
                </a:moveTo>
                <a:lnTo>
                  <a:pt x="433" y="262"/>
                </a:lnTo>
                <a:lnTo>
                  <a:pt x="329" y="0"/>
                </a:lnTo>
                <a:lnTo>
                  <a:pt x="0" y="0"/>
                </a:lnTo>
                <a:lnTo>
                  <a:pt x="103" y="260"/>
                </a:lnTo>
                <a:lnTo>
                  <a:pt x="103" y="262"/>
                </a:lnTo>
                <a:close/>
              </a:path>
            </a:pathLst>
          </a:custGeom>
          <a:solidFill>
            <a:schemeClr val="tx1">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 name="Freeform 8"/>
          <p:cNvSpPr>
            <a:spLocks/>
          </p:cNvSpPr>
          <p:nvPr/>
        </p:nvSpPr>
        <p:spPr bwMode="auto">
          <a:xfrm>
            <a:off x="14130477" y="5958845"/>
            <a:ext cx="1392409" cy="846428"/>
          </a:xfrm>
          <a:custGeom>
            <a:avLst/>
            <a:gdLst>
              <a:gd name="T0" fmla="*/ 431 w 431"/>
              <a:gd name="T1" fmla="*/ 0 h 262"/>
              <a:gd name="T2" fmla="*/ 104 w 431"/>
              <a:gd name="T3" fmla="*/ 0 h 262"/>
              <a:gd name="T4" fmla="*/ 0 w 431"/>
              <a:gd name="T5" fmla="*/ 262 h 262"/>
              <a:gd name="T6" fmla="*/ 332 w 431"/>
              <a:gd name="T7" fmla="*/ 262 h 262"/>
              <a:gd name="T8" fmla="*/ 431 w 431"/>
              <a:gd name="T9" fmla="*/ 0 h 262"/>
            </a:gdLst>
            <a:ahLst/>
            <a:cxnLst>
              <a:cxn ang="0">
                <a:pos x="T0" y="T1"/>
              </a:cxn>
              <a:cxn ang="0">
                <a:pos x="T2" y="T3"/>
              </a:cxn>
              <a:cxn ang="0">
                <a:pos x="T4" y="T5"/>
              </a:cxn>
              <a:cxn ang="0">
                <a:pos x="T6" y="T7"/>
              </a:cxn>
              <a:cxn ang="0">
                <a:pos x="T8" y="T9"/>
              </a:cxn>
            </a:cxnLst>
            <a:rect l="0" t="0" r="r" b="b"/>
            <a:pathLst>
              <a:path w="431" h="262">
                <a:moveTo>
                  <a:pt x="431" y="0"/>
                </a:moveTo>
                <a:lnTo>
                  <a:pt x="104" y="0"/>
                </a:lnTo>
                <a:lnTo>
                  <a:pt x="0" y="262"/>
                </a:lnTo>
                <a:lnTo>
                  <a:pt x="332" y="262"/>
                </a:lnTo>
                <a:lnTo>
                  <a:pt x="431" y="0"/>
                </a:lnTo>
                <a:close/>
              </a:path>
            </a:pathLst>
          </a:custGeom>
          <a:solidFill>
            <a:schemeClr val="tx1">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1" name="Freeform 12"/>
          <p:cNvSpPr>
            <a:spLocks/>
          </p:cNvSpPr>
          <p:nvPr/>
        </p:nvSpPr>
        <p:spPr bwMode="auto">
          <a:xfrm>
            <a:off x="13868798" y="7383560"/>
            <a:ext cx="1469944" cy="888429"/>
          </a:xfrm>
          <a:custGeom>
            <a:avLst/>
            <a:gdLst>
              <a:gd name="T0" fmla="*/ 455 w 455"/>
              <a:gd name="T1" fmla="*/ 0 h 275"/>
              <a:gd name="T2" fmla="*/ 117 w 455"/>
              <a:gd name="T3" fmla="*/ 0 h 275"/>
              <a:gd name="T4" fmla="*/ 0 w 455"/>
              <a:gd name="T5" fmla="*/ 275 h 275"/>
              <a:gd name="T6" fmla="*/ 348 w 455"/>
              <a:gd name="T7" fmla="*/ 275 h 275"/>
              <a:gd name="T8" fmla="*/ 455 w 455"/>
              <a:gd name="T9" fmla="*/ 0 h 275"/>
            </a:gdLst>
            <a:ahLst/>
            <a:cxnLst>
              <a:cxn ang="0">
                <a:pos x="T0" y="T1"/>
              </a:cxn>
              <a:cxn ang="0">
                <a:pos x="T2" y="T3"/>
              </a:cxn>
              <a:cxn ang="0">
                <a:pos x="T4" y="T5"/>
              </a:cxn>
              <a:cxn ang="0">
                <a:pos x="T6" y="T7"/>
              </a:cxn>
              <a:cxn ang="0">
                <a:pos x="T8" y="T9"/>
              </a:cxn>
            </a:cxnLst>
            <a:rect l="0" t="0" r="r" b="b"/>
            <a:pathLst>
              <a:path w="455" h="275">
                <a:moveTo>
                  <a:pt x="455" y="0"/>
                </a:moveTo>
                <a:lnTo>
                  <a:pt x="117" y="0"/>
                </a:lnTo>
                <a:lnTo>
                  <a:pt x="0" y="275"/>
                </a:lnTo>
                <a:lnTo>
                  <a:pt x="348" y="275"/>
                </a:lnTo>
                <a:lnTo>
                  <a:pt x="455" y="0"/>
                </a:lnTo>
                <a:close/>
              </a:path>
            </a:pathLst>
          </a:custGeom>
          <a:solidFill>
            <a:schemeClr val="tx1">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3" name="Freeform 14"/>
          <p:cNvSpPr>
            <a:spLocks/>
          </p:cNvSpPr>
          <p:nvPr/>
        </p:nvSpPr>
        <p:spPr bwMode="auto">
          <a:xfrm>
            <a:off x="18753531" y="7383560"/>
            <a:ext cx="1476405" cy="888429"/>
          </a:xfrm>
          <a:custGeom>
            <a:avLst/>
            <a:gdLst>
              <a:gd name="T0" fmla="*/ 114 w 457"/>
              <a:gd name="T1" fmla="*/ 275 h 275"/>
              <a:gd name="T2" fmla="*/ 457 w 457"/>
              <a:gd name="T3" fmla="*/ 275 h 275"/>
              <a:gd name="T4" fmla="*/ 343 w 457"/>
              <a:gd name="T5" fmla="*/ 0 h 275"/>
              <a:gd name="T6" fmla="*/ 0 w 457"/>
              <a:gd name="T7" fmla="*/ 0 h 275"/>
              <a:gd name="T8" fmla="*/ 114 w 457"/>
              <a:gd name="T9" fmla="*/ 273 h 275"/>
              <a:gd name="T10" fmla="*/ 114 w 457"/>
              <a:gd name="T11" fmla="*/ 275 h 275"/>
            </a:gdLst>
            <a:ahLst/>
            <a:cxnLst>
              <a:cxn ang="0">
                <a:pos x="T0" y="T1"/>
              </a:cxn>
              <a:cxn ang="0">
                <a:pos x="T2" y="T3"/>
              </a:cxn>
              <a:cxn ang="0">
                <a:pos x="T4" y="T5"/>
              </a:cxn>
              <a:cxn ang="0">
                <a:pos x="T6" y="T7"/>
              </a:cxn>
              <a:cxn ang="0">
                <a:pos x="T8" y="T9"/>
              </a:cxn>
              <a:cxn ang="0">
                <a:pos x="T10" y="T11"/>
              </a:cxn>
            </a:cxnLst>
            <a:rect l="0" t="0" r="r" b="b"/>
            <a:pathLst>
              <a:path w="457" h="275">
                <a:moveTo>
                  <a:pt x="114" y="275"/>
                </a:moveTo>
                <a:lnTo>
                  <a:pt x="457" y="275"/>
                </a:lnTo>
                <a:lnTo>
                  <a:pt x="343" y="0"/>
                </a:lnTo>
                <a:lnTo>
                  <a:pt x="0" y="0"/>
                </a:lnTo>
                <a:lnTo>
                  <a:pt x="114" y="273"/>
                </a:lnTo>
                <a:lnTo>
                  <a:pt x="114" y="275"/>
                </a:lnTo>
                <a:close/>
              </a:path>
            </a:pathLst>
          </a:custGeom>
          <a:solidFill>
            <a:schemeClr val="tx1">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7" name="Freeform 18"/>
          <p:cNvSpPr>
            <a:spLocks/>
          </p:cNvSpPr>
          <p:nvPr/>
        </p:nvSpPr>
        <p:spPr bwMode="auto">
          <a:xfrm>
            <a:off x="18953833" y="8869656"/>
            <a:ext cx="1550709" cy="930426"/>
          </a:xfrm>
          <a:custGeom>
            <a:avLst/>
            <a:gdLst>
              <a:gd name="T0" fmla="*/ 117 w 480"/>
              <a:gd name="T1" fmla="*/ 288 h 288"/>
              <a:gd name="T2" fmla="*/ 480 w 480"/>
              <a:gd name="T3" fmla="*/ 288 h 288"/>
              <a:gd name="T4" fmla="*/ 358 w 480"/>
              <a:gd name="T5" fmla="*/ 0 h 288"/>
              <a:gd name="T6" fmla="*/ 0 w 480"/>
              <a:gd name="T7" fmla="*/ 0 h 288"/>
              <a:gd name="T8" fmla="*/ 120 w 480"/>
              <a:gd name="T9" fmla="*/ 285 h 288"/>
              <a:gd name="T10" fmla="*/ 117 w 480"/>
              <a:gd name="T11" fmla="*/ 288 h 288"/>
            </a:gdLst>
            <a:ahLst/>
            <a:cxnLst>
              <a:cxn ang="0">
                <a:pos x="T0" y="T1"/>
              </a:cxn>
              <a:cxn ang="0">
                <a:pos x="T2" y="T3"/>
              </a:cxn>
              <a:cxn ang="0">
                <a:pos x="T4" y="T5"/>
              </a:cxn>
              <a:cxn ang="0">
                <a:pos x="T6" y="T7"/>
              </a:cxn>
              <a:cxn ang="0">
                <a:pos x="T8" y="T9"/>
              </a:cxn>
              <a:cxn ang="0">
                <a:pos x="T10" y="T11"/>
              </a:cxn>
            </a:cxnLst>
            <a:rect l="0" t="0" r="r" b="b"/>
            <a:pathLst>
              <a:path w="480" h="288">
                <a:moveTo>
                  <a:pt x="117" y="288"/>
                </a:moveTo>
                <a:lnTo>
                  <a:pt x="480" y="288"/>
                </a:lnTo>
                <a:lnTo>
                  <a:pt x="358" y="0"/>
                </a:lnTo>
                <a:lnTo>
                  <a:pt x="0" y="0"/>
                </a:lnTo>
                <a:lnTo>
                  <a:pt x="120" y="285"/>
                </a:lnTo>
                <a:lnTo>
                  <a:pt x="117" y="288"/>
                </a:lnTo>
                <a:close/>
              </a:path>
            </a:pathLst>
          </a:custGeom>
          <a:solidFill>
            <a:schemeClr val="tx1">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8" name="Freeform 19"/>
          <p:cNvSpPr>
            <a:spLocks/>
          </p:cNvSpPr>
          <p:nvPr/>
        </p:nvSpPr>
        <p:spPr bwMode="auto">
          <a:xfrm>
            <a:off x="13600652" y="8869656"/>
            <a:ext cx="1537786" cy="930426"/>
          </a:xfrm>
          <a:custGeom>
            <a:avLst/>
            <a:gdLst>
              <a:gd name="T0" fmla="*/ 476 w 476"/>
              <a:gd name="T1" fmla="*/ 0 h 288"/>
              <a:gd name="T2" fmla="*/ 122 w 476"/>
              <a:gd name="T3" fmla="*/ 0 h 288"/>
              <a:gd name="T4" fmla="*/ 0 w 476"/>
              <a:gd name="T5" fmla="*/ 288 h 288"/>
              <a:gd name="T6" fmla="*/ 361 w 476"/>
              <a:gd name="T7" fmla="*/ 288 h 288"/>
              <a:gd name="T8" fmla="*/ 476 w 476"/>
              <a:gd name="T9" fmla="*/ 0 h 288"/>
            </a:gdLst>
            <a:ahLst/>
            <a:cxnLst>
              <a:cxn ang="0">
                <a:pos x="T0" y="T1"/>
              </a:cxn>
              <a:cxn ang="0">
                <a:pos x="T2" y="T3"/>
              </a:cxn>
              <a:cxn ang="0">
                <a:pos x="T4" y="T5"/>
              </a:cxn>
              <a:cxn ang="0">
                <a:pos x="T6" y="T7"/>
              </a:cxn>
              <a:cxn ang="0">
                <a:pos x="T8" y="T9"/>
              </a:cxn>
            </a:cxnLst>
            <a:rect l="0" t="0" r="r" b="b"/>
            <a:pathLst>
              <a:path w="476" h="288">
                <a:moveTo>
                  <a:pt x="476" y="0"/>
                </a:moveTo>
                <a:lnTo>
                  <a:pt x="122" y="0"/>
                </a:lnTo>
                <a:lnTo>
                  <a:pt x="0" y="288"/>
                </a:lnTo>
                <a:lnTo>
                  <a:pt x="361" y="288"/>
                </a:lnTo>
                <a:lnTo>
                  <a:pt x="476" y="0"/>
                </a:lnTo>
                <a:close/>
              </a:path>
            </a:pathLst>
          </a:custGeom>
          <a:solidFill>
            <a:schemeClr val="tx1">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3" name="Freeform 24"/>
          <p:cNvSpPr>
            <a:spLocks/>
          </p:cNvSpPr>
          <p:nvPr/>
        </p:nvSpPr>
        <p:spPr bwMode="auto">
          <a:xfrm>
            <a:off x="13284050" y="10436516"/>
            <a:ext cx="1650861" cy="962731"/>
          </a:xfrm>
          <a:custGeom>
            <a:avLst/>
            <a:gdLst>
              <a:gd name="T0" fmla="*/ 511 w 511"/>
              <a:gd name="T1" fmla="*/ 0 h 298"/>
              <a:gd name="T2" fmla="*/ 140 w 511"/>
              <a:gd name="T3" fmla="*/ 0 h 298"/>
              <a:gd name="T4" fmla="*/ 0 w 511"/>
              <a:gd name="T5" fmla="*/ 298 h 298"/>
              <a:gd name="T6" fmla="*/ 387 w 511"/>
              <a:gd name="T7" fmla="*/ 298 h 298"/>
              <a:gd name="T8" fmla="*/ 511 w 511"/>
              <a:gd name="T9" fmla="*/ 0 h 298"/>
            </a:gdLst>
            <a:ahLst/>
            <a:cxnLst>
              <a:cxn ang="0">
                <a:pos x="T0" y="T1"/>
              </a:cxn>
              <a:cxn ang="0">
                <a:pos x="T2" y="T3"/>
              </a:cxn>
              <a:cxn ang="0">
                <a:pos x="T4" y="T5"/>
              </a:cxn>
              <a:cxn ang="0">
                <a:pos x="T6" y="T7"/>
              </a:cxn>
              <a:cxn ang="0">
                <a:pos x="T8" y="T9"/>
              </a:cxn>
            </a:cxnLst>
            <a:rect l="0" t="0" r="r" b="b"/>
            <a:pathLst>
              <a:path w="511" h="298">
                <a:moveTo>
                  <a:pt x="511" y="0"/>
                </a:moveTo>
                <a:lnTo>
                  <a:pt x="140" y="0"/>
                </a:lnTo>
                <a:lnTo>
                  <a:pt x="0" y="298"/>
                </a:lnTo>
                <a:lnTo>
                  <a:pt x="387" y="298"/>
                </a:lnTo>
                <a:lnTo>
                  <a:pt x="511" y="0"/>
                </a:lnTo>
                <a:close/>
              </a:path>
            </a:pathLst>
          </a:custGeom>
          <a:solidFill>
            <a:schemeClr val="tx1">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4" name="Freeform 25"/>
          <p:cNvSpPr>
            <a:spLocks/>
          </p:cNvSpPr>
          <p:nvPr/>
        </p:nvSpPr>
        <p:spPr bwMode="auto">
          <a:xfrm>
            <a:off x="19173515" y="10436516"/>
            <a:ext cx="1644398" cy="962731"/>
          </a:xfrm>
          <a:custGeom>
            <a:avLst/>
            <a:gdLst>
              <a:gd name="T0" fmla="*/ 509 w 509"/>
              <a:gd name="T1" fmla="*/ 298 h 298"/>
              <a:gd name="T2" fmla="*/ 368 w 509"/>
              <a:gd name="T3" fmla="*/ 0 h 298"/>
              <a:gd name="T4" fmla="*/ 0 w 509"/>
              <a:gd name="T5" fmla="*/ 0 h 298"/>
              <a:gd name="T6" fmla="*/ 135 w 509"/>
              <a:gd name="T7" fmla="*/ 298 h 298"/>
              <a:gd name="T8" fmla="*/ 509 w 509"/>
              <a:gd name="T9" fmla="*/ 298 h 298"/>
            </a:gdLst>
            <a:ahLst/>
            <a:cxnLst>
              <a:cxn ang="0">
                <a:pos x="T0" y="T1"/>
              </a:cxn>
              <a:cxn ang="0">
                <a:pos x="T2" y="T3"/>
              </a:cxn>
              <a:cxn ang="0">
                <a:pos x="T4" y="T5"/>
              </a:cxn>
              <a:cxn ang="0">
                <a:pos x="T6" y="T7"/>
              </a:cxn>
              <a:cxn ang="0">
                <a:pos x="T8" y="T9"/>
              </a:cxn>
            </a:cxnLst>
            <a:rect l="0" t="0" r="r" b="b"/>
            <a:pathLst>
              <a:path w="509" h="298">
                <a:moveTo>
                  <a:pt x="509" y="298"/>
                </a:moveTo>
                <a:lnTo>
                  <a:pt x="368" y="0"/>
                </a:lnTo>
                <a:lnTo>
                  <a:pt x="0" y="0"/>
                </a:lnTo>
                <a:lnTo>
                  <a:pt x="135" y="298"/>
                </a:lnTo>
                <a:lnTo>
                  <a:pt x="509" y="298"/>
                </a:lnTo>
                <a:close/>
              </a:path>
            </a:pathLst>
          </a:custGeom>
          <a:solidFill>
            <a:schemeClr val="tx1">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 name="Freeform 5"/>
          <p:cNvSpPr>
            <a:spLocks/>
          </p:cNvSpPr>
          <p:nvPr/>
        </p:nvSpPr>
        <p:spPr bwMode="auto">
          <a:xfrm>
            <a:off x="14466465" y="5128570"/>
            <a:ext cx="5165800" cy="839965"/>
          </a:xfrm>
          <a:custGeom>
            <a:avLst/>
            <a:gdLst>
              <a:gd name="T0" fmla="*/ 109 w 1599"/>
              <a:gd name="T1" fmla="*/ 0 h 257"/>
              <a:gd name="T2" fmla="*/ 1490 w 1599"/>
              <a:gd name="T3" fmla="*/ 0 h 257"/>
              <a:gd name="T4" fmla="*/ 1599 w 1599"/>
              <a:gd name="T5" fmla="*/ 257 h 257"/>
              <a:gd name="T6" fmla="*/ 0 w 1599"/>
              <a:gd name="T7" fmla="*/ 257 h 257"/>
              <a:gd name="T8" fmla="*/ 109 w 1599"/>
              <a:gd name="T9" fmla="*/ 0 h 257"/>
            </a:gdLst>
            <a:ahLst/>
            <a:cxnLst>
              <a:cxn ang="0">
                <a:pos x="T0" y="T1"/>
              </a:cxn>
              <a:cxn ang="0">
                <a:pos x="T2" y="T3"/>
              </a:cxn>
              <a:cxn ang="0">
                <a:pos x="T4" y="T5"/>
              </a:cxn>
              <a:cxn ang="0">
                <a:pos x="T6" y="T7"/>
              </a:cxn>
              <a:cxn ang="0">
                <a:pos x="T8" y="T9"/>
              </a:cxn>
            </a:cxnLst>
            <a:rect l="0" t="0" r="r" b="b"/>
            <a:pathLst>
              <a:path w="1599" h="257">
                <a:moveTo>
                  <a:pt x="109" y="0"/>
                </a:moveTo>
                <a:lnTo>
                  <a:pt x="1490" y="0"/>
                </a:lnTo>
                <a:lnTo>
                  <a:pt x="1599" y="257"/>
                </a:lnTo>
                <a:lnTo>
                  <a:pt x="0" y="257"/>
                </a:lnTo>
                <a:lnTo>
                  <a:pt x="109" y="0"/>
                </a:lnTo>
                <a:close/>
              </a:path>
            </a:pathLst>
          </a:custGeom>
          <a:solidFill>
            <a:schemeClr val="tx1">
              <a:lumMod val="20000"/>
              <a:lumOff val="80000"/>
            </a:schemeClr>
          </a:solid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5" name="Freeform 26"/>
          <p:cNvSpPr>
            <a:spLocks/>
          </p:cNvSpPr>
          <p:nvPr/>
        </p:nvSpPr>
        <p:spPr bwMode="auto">
          <a:xfrm>
            <a:off x="14534310" y="10436518"/>
            <a:ext cx="5075343" cy="962731"/>
          </a:xfrm>
          <a:custGeom>
            <a:avLst/>
            <a:gdLst>
              <a:gd name="T0" fmla="*/ 1571 w 1571"/>
              <a:gd name="T1" fmla="*/ 298 h 298"/>
              <a:gd name="T2" fmla="*/ 1436 w 1571"/>
              <a:gd name="T3" fmla="*/ 0 h 298"/>
              <a:gd name="T4" fmla="*/ 124 w 1571"/>
              <a:gd name="T5" fmla="*/ 0 h 298"/>
              <a:gd name="T6" fmla="*/ 0 w 1571"/>
              <a:gd name="T7" fmla="*/ 298 h 298"/>
              <a:gd name="T8" fmla="*/ 1571 w 1571"/>
              <a:gd name="T9" fmla="*/ 298 h 298"/>
            </a:gdLst>
            <a:ahLst/>
            <a:cxnLst>
              <a:cxn ang="0">
                <a:pos x="T0" y="T1"/>
              </a:cxn>
              <a:cxn ang="0">
                <a:pos x="T2" y="T3"/>
              </a:cxn>
              <a:cxn ang="0">
                <a:pos x="T4" y="T5"/>
              </a:cxn>
              <a:cxn ang="0">
                <a:pos x="T6" y="T7"/>
              </a:cxn>
              <a:cxn ang="0">
                <a:pos x="T8" y="T9"/>
              </a:cxn>
            </a:cxnLst>
            <a:rect l="0" t="0" r="r" b="b"/>
            <a:pathLst>
              <a:path w="1571" h="298">
                <a:moveTo>
                  <a:pt x="1571" y="298"/>
                </a:moveTo>
                <a:lnTo>
                  <a:pt x="1436" y="0"/>
                </a:lnTo>
                <a:lnTo>
                  <a:pt x="124" y="0"/>
                </a:lnTo>
                <a:lnTo>
                  <a:pt x="0" y="298"/>
                </a:lnTo>
                <a:lnTo>
                  <a:pt x="1571" y="298"/>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53" name="Group 52"/>
          <p:cNvGrpSpPr/>
          <p:nvPr/>
        </p:nvGrpSpPr>
        <p:grpSpPr>
          <a:xfrm>
            <a:off x="13284050" y="6805275"/>
            <a:ext cx="7533862" cy="5540555"/>
            <a:chOff x="7497761" y="3462338"/>
            <a:chExt cx="3702050" cy="2722563"/>
          </a:xfrm>
          <a:solidFill>
            <a:schemeClr val="bg1">
              <a:lumMod val="75000"/>
            </a:schemeClr>
          </a:solidFill>
        </p:grpSpPr>
        <p:sp>
          <p:nvSpPr>
            <p:cNvPr id="18" name="Freeform 9"/>
            <p:cNvSpPr>
              <a:spLocks/>
            </p:cNvSpPr>
            <p:nvPr/>
          </p:nvSpPr>
          <p:spPr bwMode="auto">
            <a:xfrm>
              <a:off x="10188574" y="3462338"/>
              <a:ext cx="593725" cy="284163"/>
            </a:xfrm>
            <a:custGeom>
              <a:avLst/>
              <a:gdLst>
                <a:gd name="T0" fmla="*/ 374 w 374"/>
                <a:gd name="T1" fmla="*/ 0 h 179"/>
                <a:gd name="T2" fmla="*/ 44 w 374"/>
                <a:gd name="T3" fmla="*/ 0 h 179"/>
                <a:gd name="T4" fmla="*/ 0 w 374"/>
                <a:gd name="T5" fmla="*/ 179 h 179"/>
                <a:gd name="T6" fmla="*/ 341 w 374"/>
                <a:gd name="T7" fmla="*/ 179 h 179"/>
                <a:gd name="T8" fmla="*/ 374 w 374"/>
                <a:gd name="T9" fmla="*/ 0 h 179"/>
              </a:gdLst>
              <a:ahLst/>
              <a:cxnLst>
                <a:cxn ang="0">
                  <a:pos x="T0" y="T1"/>
                </a:cxn>
                <a:cxn ang="0">
                  <a:pos x="T2" y="T3"/>
                </a:cxn>
                <a:cxn ang="0">
                  <a:pos x="T4" y="T5"/>
                </a:cxn>
                <a:cxn ang="0">
                  <a:pos x="T6" y="T7"/>
                </a:cxn>
                <a:cxn ang="0">
                  <a:pos x="T8" y="T9"/>
                </a:cxn>
              </a:cxnLst>
              <a:rect l="0" t="0" r="r" b="b"/>
              <a:pathLst>
                <a:path w="374" h="179">
                  <a:moveTo>
                    <a:pt x="374" y="0"/>
                  </a:moveTo>
                  <a:lnTo>
                    <a:pt x="44" y="0"/>
                  </a:lnTo>
                  <a:lnTo>
                    <a:pt x="0" y="179"/>
                  </a:lnTo>
                  <a:lnTo>
                    <a:pt x="341" y="179"/>
                  </a:lnTo>
                  <a:lnTo>
                    <a:pt x="37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 name="Freeform 10"/>
            <p:cNvSpPr>
              <a:spLocks/>
            </p:cNvSpPr>
            <p:nvPr/>
          </p:nvSpPr>
          <p:spPr bwMode="auto">
            <a:xfrm>
              <a:off x="7913686" y="3462338"/>
              <a:ext cx="588963" cy="284163"/>
            </a:xfrm>
            <a:custGeom>
              <a:avLst/>
              <a:gdLst>
                <a:gd name="T0" fmla="*/ 332 w 371"/>
                <a:gd name="T1" fmla="*/ 0 h 179"/>
                <a:gd name="T2" fmla="*/ 0 w 371"/>
                <a:gd name="T3" fmla="*/ 0 h 179"/>
                <a:gd name="T4" fmla="*/ 36 w 371"/>
                <a:gd name="T5" fmla="*/ 179 h 179"/>
                <a:gd name="T6" fmla="*/ 371 w 371"/>
                <a:gd name="T7" fmla="*/ 179 h 179"/>
                <a:gd name="T8" fmla="*/ 332 w 371"/>
                <a:gd name="T9" fmla="*/ 0 h 179"/>
                <a:gd name="T10" fmla="*/ 332 w 371"/>
                <a:gd name="T11" fmla="*/ 0 h 179"/>
              </a:gdLst>
              <a:ahLst/>
              <a:cxnLst>
                <a:cxn ang="0">
                  <a:pos x="T0" y="T1"/>
                </a:cxn>
                <a:cxn ang="0">
                  <a:pos x="T2" y="T3"/>
                </a:cxn>
                <a:cxn ang="0">
                  <a:pos x="T4" y="T5"/>
                </a:cxn>
                <a:cxn ang="0">
                  <a:pos x="T6" y="T7"/>
                </a:cxn>
                <a:cxn ang="0">
                  <a:pos x="T8" y="T9"/>
                </a:cxn>
                <a:cxn ang="0">
                  <a:pos x="T10" y="T11"/>
                </a:cxn>
              </a:cxnLst>
              <a:rect l="0" t="0" r="r" b="b"/>
              <a:pathLst>
                <a:path w="371" h="179">
                  <a:moveTo>
                    <a:pt x="332" y="0"/>
                  </a:moveTo>
                  <a:lnTo>
                    <a:pt x="0" y="0"/>
                  </a:lnTo>
                  <a:lnTo>
                    <a:pt x="36" y="179"/>
                  </a:lnTo>
                  <a:lnTo>
                    <a:pt x="371" y="179"/>
                  </a:lnTo>
                  <a:lnTo>
                    <a:pt x="332" y="0"/>
                  </a:lnTo>
                  <a:lnTo>
                    <a:pt x="3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4" name="Freeform 15"/>
            <p:cNvSpPr>
              <a:spLocks/>
            </p:cNvSpPr>
            <p:nvPr/>
          </p:nvSpPr>
          <p:spPr bwMode="auto">
            <a:xfrm>
              <a:off x="10288586" y="4183063"/>
              <a:ext cx="622300" cy="293688"/>
            </a:xfrm>
            <a:custGeom>
              <a:avLst/>
              <a:gdLst>
                <a:gd name="T0" fmla="*/ 392 w 392"/>
                <a:gd name="T1" fmla="*/ 0 h 185"/>
                <a:gd name="T2" fmla="*/ 49 w 392"/>
                <a:gd name="T3" fmla="*/ 0 h 185"/>
                <a:gd name="T4" fmla="*/ 0 w 392"/>
                <a:gd name="T5" fmla="*/ 185 h 185"/>
                <a:gd name="T6" fmla="*/ 355 w 392"/>
                <a:gd name="T7" fmla="*/ 185 h 185"/>
                <a:gd name="T8" fmla="*/ 392 w 392"/>
                <a:gd name="T9" fmla="*/ 0 h 185"/>
              </a:gdLst>
              <a:ahLst/>
              <a:cxnLst>
                <a:cxn ang="0">
                  <a:pos x="T0" y="T1"/>
                </a:cxn>
                <a:cxn ang="0">
                  <a:pos x="T2" y="T3"/>
                </a:cxn>
                <a:cxn ang="0">
                  <a:pos x="T4" y="T5"/>
                </a:cxn>
                <a:cxn ang="0">
                  <a:pos x="T6" y="T7"/>
                </a:cxn>
                <a:cxn ang="0">
                  <a:pos x="T8" y="T9"/>
                </a:cxn>
              </a:cxnLst>
              <a:rect l="0" t="0" r="r" b="b"/>
              <a:pathLst>
                <a:path w="392" h="185">
                  <a:moveTo>
                    <a:pt x="392" y="0"/>
                  </a:moveTo>
                  <a:lnTo>
                    <a:pt x="49" y="0"/>
                  </a:lnTo>
                  <a:lnTo>
                    <a:pt x="0" y="185"/>
                  </a:lnTo>
                  <a:lnTo>
                    <a:pt x="355" y="185"/>
                  </a:lnTo>
                  <a:lnTo>
                    <a:pt x="39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6" name="Freeform 17"/>
            <p:cNvSpPr>
              <a:spLocks/>
            </p:cNvSpPr>
            <p:nvPr/>
          </p:nvSpPr>
          <p:spPr bwMode="auto">
            <a:xfrm>
              <a:off x="7785099" y="4183063"/>
              <a:ext cx="627063" cy="293688"/>
            </a:xfrm>
            <a:custGeom>
              <a:avLst/>
              <a:gdLst>
                <a:gd name="T0" fmla="*/ 0 w 395"/>
                <a:gd name="T1" fmla="*/ 0 h 185"/>
                <a:gd name="T2" fmla="*/ 39 w 395"/>
                <a:gd name="T3" fmla="*/ 185 h 185"/>
                <a:gd name="T4" fmla="*/ 395 w 395"/>
                <a:gd name="T5" fmla="*/ 185 h 185"/>
                <a:gd name="T6" fmla="*/ 348 w 395"/>
                <a:gd name="T7" fmla="*/ 0 h 185"/>
                <a:gd name="T8" fmla="*/ 0 w 395"/>
                <a:gd name="T9" fmla="*/ 0 h 185"/>
              </a:gdLst>
              <a:ahLst/>
              <a:cxnLst>
                <a:cxn ang="0">
                  <a:pos x="T0" y="T1"/>
                </a:cxn>
                <a:cxn ang="0">
                  <a:pos x="T2" y="T3"/>
                </a:cxn>
                <a:cxn ang="0">
                  <a:pos x="T4" y="T5"/>
                </a:cxn>
                <a:cxn ang="0">
                  <a:pos x="T6" y="T7"/>
                </a:cxn>
                <a:cxn ang="0">
                  <a:pos x="T8" y="T9"/>
                </a:cxn>
              </a:cxnLst>
              <a:rect l="0" t="0" r="r" b="b"/>
              <a:pathLst>
                <a:path w="395" h="185">
                  <a:moveTo>
                    <a:pt x="0" y="0"/>
                  </a:moveTo>
                  <a:lnTo>
                    <a:pt x="39" y="185"/>
                  </a:lnTo>
                  <a:lnTo>
                    <a:pt x="395" y="185"/>
                  </a:lnTo>
                  <a:lnTo>
                    <a:pt x="34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0" name="Freeform 21"/>
            <p:cNvSpPr>
              <a:spLocks/>
            </p:cNvSpPr>
            <p:nvPr/>
          </p:nvSpPr>
          <p:spPr bwMode="auto">
            <a:xfrm>
              <a:off x="7653336" y="4933951"/>
              <a:ext cx="655638" cy="312738"/>
            </a:xfrm>
            <a:custGeom>
              <a:avLst/>
              <a:gdLst>
                <a:gd name="T0" fmla="*/ 361 w 413"/>
                <a:gd name="T1" fmla="*/ 0 h 197"/>
                <a:gd name="T2" fmla="*/ 0 w 413"/>
                <a:gd name="T3" fmla="*/ 0 h 197"/>
                <a:gd name="T4" fmla="*/ 42 w 413"/>
                <a:gd name="T5" fmla="*/ 197 h 197"/>
                <a:gd name="T6" fmla="*/ 413 w 413"/>
                <a:gd name="T7" fmla="*/ 197 h 197"/>
                <a:gd name="T8" fmla="*/ 361 w 413"/>
                <a:gd name="T9" fmla="*/ 0 h 197"/>
                <a:gd name="T10" fmla="*/ 361 w 413"/>
                <a:gd name="T11" fmla="*/ 0 h 197"/>
              </a:gdLst>
              <a:ahLst/>
              <a:cxnLst>
                <a:cxn ang="0">
                  <a:pos x="T0" y="T1"/>
                </a:cxn>
                <a:cxn ang="0">
                  <a:pos x="T2" y="T3"/>
                </a:cxn>
                <a:cxn ang="0">
                  <a:pos x="T4" y="T5"/>
                </a:cxn>
                <a:cxn ang="0">
                  <a:pos x="T6" y="T7"/>
                </a:cxn>
                <a:cxn ang="0">
                  <a:pos x="T8" y="T9"/>
                </a:cxn>
                <a:cxn ang="0">
                  <a:pos x="T10" y="T11"/>
                </a:cxn>
              </a:cxnLst>
              <a:rect l="0" t="0" r="r" b="b"/>
              <a:pathLst>
                <a:path w="413" h="197">
                  <a:moveTo>
                    <a:pt x="361" y="0"/>
                  </a:moveTo>
                  <a:lnTo>
                    <a:pt x="0" y="0"/>
                  </a:lnTo>
                  <a:lnTo>
                    <a:pt x="42" y="197"/>
                  </a:lnTo>
                  <a:lnTo>
                    <a:pt x="413" y="197"/>
                  </a:lnTo>
                  <a:lnTo>
                    <a:pt x="361" y="0"/>
                  </a:lnTo>
                  <a:lnTo>
                    <a:pt x="36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2" name="Freeform 23"/>
            <p:cNvSpPr>
              <a:spLocks/>
            </p:cNvSpPr>
            <p:nvPr/>
          </p:nvSpPr>
          <p:spPr bwMode="auto">
            <a:xfrm>
              <a:off x="10391774" y="4933951"/>
              <a:ext cx="654050" cy="312738"/>
            </a:xfrm>
            <a:custGeom>
              <a:avLst/>
              <a:gdLst>
                <a:gd name="T0" fmla="*/ 412 w 412"/>
                <a:gd name="T1" fmla="*/ 0 h 197"/>
                <a:gd name="T2" fmla="*/ 49 w 412"/>
                <a:gd name="T3" fmla="*/ 0 h 197"/>
                <a:gd name="T4" fmla="*/ 0 w 412"/>
                <a:gd name="T5" fmla="*/ 197 h 197"/>
                <a:gd name="T6" fmla="*/ 368 w 412"/>
                <a:gd name="T7" fmla="*/ 197 h 197"/>
                <a:gd name="T8" fmla="*/ 412 w 412"/>
                <a:gd name="T9" fmla="*/ 0 h 197"/>
              </a:gdLst>
              <a:ahLst/>
              <a:cxnLst>
                <a:cxn ang="0">
                  <a:pos x="T0" y="T1"/>
                </a:cxn>
                <a:cxn ang="0">
                  <a:pos x="T2" y="T3"/>
                </a:cxn>
                <a:cxn ang="0">
                  <a:pos x="T4" y="T5"/>
                </a:cxn>
                <a:cxn ang="0">
                  <a:pos x="T6" y="T7"/>
                </a:cxn>
                <a:cxn ang="0">
                  <a:pos x="T8" y="T9"/>
                </a:cxn>
              </a:cxnLst>
              <a:rect l="0" t="0" r="r" b="b"/>
              <a:pathLst>
                <a:path w="412" h="197">
                  <a:moveTo>
                    <a:pt x="412" y="0"/>
                  </a:moveTo>
                  <a:lnTo>
                    <a:pt x="49" y="0"/>
                  </a:lnTo>
                  <a:lnTo>
                    <a:pt x="0" y="197"/>
                  </a:lnTo>
                  <a:lnTo>
                    <a:pt x="368" y="197"/>
                  </a:lnTo>
                  <a:lnTo>
                    <a:pt x="4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6" name="Freeform 27"/>
            <p:cNvSpPr>
              <a:spLocks/>
            </p:cNvSpPr>
            <p:nvPr/>
          </p:nvSpPr>
          <p:spPr bwMode="auto">
            <a:xfrm>
              <a:off x="7497761" y="5719763"/>
              <a:ext cx="696913" cy="465138"/>
            </a:xfrm>
            <a:custGeom>
              <a:avLst/>
              <a:gdLst>
                <a:gd name="T0" fmla="*/ 387 w 439"/>
                <a:gd name="T1" fmla="*/ 0 h 293"/>
                <a:gd name="T2" fmla="*/ 0 w 439"/>
                <a:gd name="T3" fmla="*/ 0 h 293"/>
                <a:gd name="T4" fmla="*/ 54 w 439"/>
                <a:gd name="T5" fmla="*/ 293 h 293"/>
                <a:gd name="T6" fmla="*/ 439 w 439"/>
                <a:gd name="T7" fmla="*/ 293 h 293"/>
                <a:gd name="T8" fmla="*/ 387 w 439"/>
                <a:gd name="T9" fmla="*/ 0 h 293"/>
                <a:gd name="T10" fmla="*/ 387 w 439"/>
                <a:gd name="T11" fmla="*/ 0 h 293"/>
              </a:gdLst>
              <a:ahLst/>
              <a:cxnLst>
                <a:cxn ang="0">
                  <a:pos x="T0" y="T1"/>
                </a:cxn>
                <a:cxn ang="0">
                  <a:pos x="T2" y="T3"/>
                </a:cxn>
                <a:cxn ang="0">
                  <a:pos x="T4" y="T5"/>
                </a:cxn>
                <a:cxn ang="0">
                  <a:pos x="T6" y="T7"/>
                </a:cxn>
                <a:cxn ang="0">
                  <a:pos x="T8" y="T9"/>
                </a:cxn>
                <a:cxn ang="0">
                  <a:pos x="T10" y="T11"/>
                </a:cxn>
              </a:cxnLst>
              <a:rect l="0" t="0" r="r" b="b"/>
              <a:pathLst>
                <a:path w="439" h="293">
                  <a:moveTo>
                    <a:pt x="387" y="0"/>
                  </a:moveTo>
                  <a:lnTo>
                    <a:pt x="0" y="0"/>
                  </a:lnTo>
                  <a:lnTo>
                    <a:pt x="54" y="293"/>
                  </a:lnTo>
                  <a:lnTo>
                    <a:pt x="439" y="293"/>
                  </a:lnTo>
                  <a:lnTo>
                    <a:pt x="387" y="0"/>
                  </a:lnTo>
                  <a:lnTo>
                    <a:pt x="3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7" name="Freeform 28"/>
            <p:cNvSpPr>
              <a:spLocks/>
            </p:cNvSpPr>
            <p:nvPr/>
          </p:nvSpPr>
          <p:spPr bwMode="auto">
            <a:xfrm>
              <a:off x="10510836" y="5719763"/>
              <a:ext cx="688975" cy="465138"/>
            </a:xfrm>
            <a:custGeom>
              <a:avLst/>
              <a:gdLst>
                <a:gd name="T0" fmla="*/ 434 w 434"/>
                <a:gd name="T1" fmla="*/ 0 h 293"/>
                <a:gd name="T2" fmla="*/ 60 w 434"/>
                <a:gd name="T3" fmla="*/ 0 h 293"/>
                <a:gd name="T4" fmla="*/ 60 w 434"/>
                <a:gd name="T5" fmla="*/ 0 h 293"/>
                <a:gd name="T6" fmla="*/ 0 w 434"/>
                <a:gd name="T7" fmla="*/ 293 h 293"/>
                <a:gd name="T8" fmla="*/ 379 w 434"/>
                <a:gd name="T9" fmla="*/ 293 h 293"/>
                <a:gd name="T10" fmla="*/ 434 w 434"/>
                <a:gd name="T11" fmla="*/ 0 h 293"/>
              </a:gdLst>
              <a:ahLst/>
              <a:cxnLst>
                <a:cxn ang="0">
                  <a:pos x="T0" y="T1"/>
                </a:cxn>
                <a:cxn ang="0">
                  <a:pos x="T2" y="T3"/>
                </a:cxn>
                <a:cxn ang="0">
                  <a:pos x="T4" y="T5"/>
                </a:cxn>
                <a:cxn ang="0">
                  <a:pos x="T6" y="T7"/>
                </a:cxn>
                <a:cxn ang="0">
                  <a:pos x="T8" y="T9"/>
                </a:cxn>
                <a:cxn ang="0">
                  <a:pos x="T10" y="T11"/>
                </a:cxn>
              </a:cxnLst>
              <a:rect l="0" t="0" r="r" b="b"/>
              <a:pathLst>
                <a:path w="434" h="293">
                  <a:moveTo>
                    <a:pt x="434" y="0"/>
                  </a:moveTo>
                  <a:lnTo>
                    <a:pt x="60" y="0"/>
                  </a:lnTo>
                  <a:lnTo>
                    <a:pt x="60" y="0"/>
                  </a:lnTo>
                  <a:lnTo>
                    <a:pt x="0" y="293"/>
                  </a:lnTo>
                  <a:lnTo>
                    <a:pt x="379" y="293"/>
                  </a:lnTo>
                  <a:lnTo>
                    <a:pt x="4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38" name="Freeform 29"/>
          <p:cNvSpPr>
            <a:spLocks/>
          </p:cNvSpPr>
          <p:nvPr/>
        </p:nvSpPr>
        <p:spPr bwMode="auto">
          <a:xfrm>
            <a:off x="14534310" y="11399250"/>
            <a:ext cx="5075343" cy="946580"/>
          </a:xfrm>
          <a:custGeom>
            <a:avLst/>
            <a:gdLst>
              <a:gd name="T0" fmla="*/ 1571 w 1571"/>
              <a:gd name="T1" fmla="*/ 0 h 293"/>
              <a:gd name="T2" fmla="*/ 0 w 1571"/>
              <a:gd name="T3" fmla="*/ 0 h 293"/>
              <a:gd name="T4" fmla="*/ 0 w 1571"/>
              <a:gd name="T5" fmla="*/ 0 h 293"/>
              <a:gd name="T6" fmla="*/ 52 w 1571"/>
              <a:gd name="T7" fmla="*/ 293 h 293"/>
              <a:gd name="T8" fmla="*/ 1511 w 1571"/>
              <a:gd name="T9" fmla="*/ 293 h 293"/>
              <a:gd name="T10" fmla="*/ 1571 w 1571"/>
              <a:gd name="T11" fmla="*/ 0 h 293"/>
              <a:gd name="T12" fmla="*/ 1571 w 1571"/>
              <a:gd name="T13" fmla="*/ 0 h 293"/>
            </a:gdLst>
            <a:ahLst/>
            <a:cxnLst>
              <a:cxn ang="0">
                <a:pos x="T0" y="T1"/>
              </a:cxn>
              <a:cxn ang="0">
                <a:pos x="T2" y="T3"/>
              </a:cxn>
              <a:cxn ang="0">
                <a:pos x="T4" y="T5"/>
              </a:cxn>
              <a:cxn ang="0">
                <a:pos x="T6" y="T7"/>
              </a:cxn>
              <a:cxn ang="0">
                <a:pos x="T8" y="T9"/>
              </a:cxn>
              <a:cxn ang="0">
                <a:pos x="T10" y="T11"/>
              </a:cxn>
              <a:cxn ang="0">
                <a:pos x="T12" y="T13"/>
              </a:cxn>
            </a:cxnLst>
            <a:rect l="0" t="0" r="r" b="b"/>
            <a:pathLst>
              <a:path w="1571" h="293">
                <a:moveTo>
                  <a:pt x="1571" y="0"/>
                </a:moveTo>
                <a:lnTo>
                  <a:pt x="0" y="0"/>
                </a:lnTo>
                <a:lnTo>
                  <a:pt x="0" y="0"/>
                </a:lnTo>
                <a:lnTo>
                  <a:pt x="52" y="293"/>
                </a:lnTo>
                <a:lnTo>
                  <a:pt x="1511" y="293"/>
                </a:lnTo>
                <a:lnTo>
                  <a:pt x="1571" y="0"/>
                </a:lnTo>
                <a:lnTo>
                  <a:pt x="1571" y="0"/>
                </a:lnTo>
                <a:close/>
              </a:path>
            </a:pathLst>
          </a:custGeom>
          <a:solidFill>
            <a:schemeClr val="accent4">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9" name="Freeform 30"/>
          <p:cNvSpPr>
            <a:spLocks/>
          </p:cNvSpPr>
          <p:nvPr/>
        </p:nvSpPr>
        <p:spPr bwMode="auto">
          <a:xfrm>
            <a:off x="15949333" y="1633013"/>
            <a:ext cx="2342217" cy="3495557"/>
          </a:xfrm>
          <a:custGeom>
            <a:avLst/>
            <a:gdLst>
              <a:gd name="T0" fmla="*/ 663 w 725"/>
              <a:gd name="T1" fmla="*/ 1082 h 1082"/>
              <a:gd name="T2" fmla="*/ 725 w 725"/>
              <a:gd name="T3" fmla="*/ 1082 h 1082"/>
              <a:gd name="T4" fmla="*/ 725 w 725"/>
              <a:gd name="T5" fmla="*/ 0 h 1082"/>
              <a:gd name="T6" fmla="*/ 0 w 725"/>
              <a:gd name="T7" fmla="*/ 0 h 1082"/>
              <a:gd name="T8" fmla="*/ 0 w 725"/>
              <a:gd name="T9" fmla="*/ 57 h 1082"/>
              <a:gd name="T10" fmla="*/ 63 w 725"/>
              <a:gd name="T11" fmla="*/ 70 h 1082"/>
              <a:gd name="T12" fmla="*/ 63 w 725"/>
              <a:gd name="T13" fmla="*/ 57 h 1082"/>
              <a:gd name="T14" fmla="*/ 63 w 725"/>
              <a:gd name="T15" fmla="*/ 57 h 1082"/>
              <a:gd name="T16" fmla="*/ 663 w 725"/>
              <a:gd name="T17" fmla="*/ 57 h 1082"/>
              <a:gd name="T18" fmla="*/ 663 w 725"/>
              <a:gd name="T19" fmla="*/ 1082 h 10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5" h="1082">
                <a:moveTo>
                  <a:pt x="663" y="1082"/>
                </a:moveTo>
                <a:lnTo>
                  <a:pt x="725" y="1082"/>
                </a:lnTo>
                <a:lnTo>
                  <a:pt x="725" y="0"/>
                </a:lnTo>
                <a:lnTo>
                  <a:pt x="0" y="0"/>
                </a:lnTo>
                <a:lnTo>
                  <a:pt x="0" y="57"/>
                </a:lnTo>
                <a:lnTo>
                  <a:pt x="63" y="70"/>
                </a:lnTo>
                <a:lnTo>
                  <a:pt x="63" y="57"/>
                </a:lnTo>
                <a:lnTo>
                  <a:pt x="63" y="57"/>
                </a:lnTo>
                <a:lnTo>
                  <a:pt x="663" y="57"/>
                </a:lnTo>
                <a:lnTo>
                  <a:pt x="663" y="1082"/>
                </a:lnTo>
                <a:close/>
              </a:path>
            </a:pathLst>
          </a:custGeom>
          <a:solidFill>
            <a:srgbClr val="E8E6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0" name="Freeform 31"/>
          <p:cNvSpPr>
            <a:spLocks/>
          </p:cNvSpPr>
          <p:nvPr/>
        </p:nvSpPr>
        <p:spPr bwMode="auto">
          <a:xfrm>
            <a:off x="16152862" y="1817161"/>
            <a:ext cx="1938386" cy="3311411"/>
          </a:xfrm>
          <a:custGeom>
            <a:avLst/>
            <a:gdLst>
              <a:gd name="T0" fmla="*/ 600 w 600"/>
              <a:gd name="T1" fmla="*/ 0 h 1025"/>
              <a:gd name="T2" fmla="*/ 0 w 600"/>
              <a:gd name="T3" fmla="*/ 0 h 1025"/>
              <a:gd name="T4" fmla="*/ 0 w 600"/>
              <a:gd name="T5" fmla="*/ 13 h 1025"/>
              <a:gd name="T6" fmla="*/ 18 w 600"/>
              <a:gd name="T7" fmla="*/ 19 h 1025"/>
              <a:gd name="T8" fmla="*/ 589 w 600"/>
              <a:gd name="T9" fmla="*/ 19 h 1025"/>
              <a:gd name="T10" fmla="*/ 589 w 600"/>
              <a:gd name="T11" fmla="*/ 1025 h 1025"/>
              <a:gd name="T12" fmla="*/ 600 w 600"/>
              <a:gd name="T13" fmla="*/ 1025 h 1025"/>
              <a:gd name="T14" fmla="*/ 600 w 600"/>
              <a:gd name="T15" fmla="*/ 0 h 10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0" h="1025">
                <a:moveTo>
                  <a:pt x="600" y="0"/>
                </a:moveTo>
                <a:lnTo>
                  <a:pt x="0" y="0"/>
                </a:lnTo>
                <a:lnTo>
                  <a:pt x="0" y="13"/>
                </a:lnTo>
                <a:lnTo>
                  <a:pt x="18" y="19"/>
                </a:lnTo>
                <a:lnTo>
                  <a:pt x="589" y="19"/>
                </a:lnTo>
                <a:lnTo>
                  <a:pt x="589" y="1025"/>
                </a:lnTo>
                <a:lnTo>
                  <a:pt x="600" y="1025"/>
                </a:lnTo>
                <a:lnTo>
                  <a:pt x="600" y="0"/>
                </a:lnTo>
                <a:close/>
              </a:path>
            </a:pathLst>
          </a:custGeom>
          <a:solidFill>
            <a:schemeClr val="tx1">
              <a:lumMod val="40000"/>
              <a:lumOff val="6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1" name="Rectangle 32"/>
          <p:cNvSpPr>
            <a:spLocks noChangeArrowheads="1"/>
          </p:cNvSpPr>
          <p:nvPr/>
        </p:nvSpPr>
        <p:spPr bwMode="auto">
          <a:xfrm>
            <a:off x="14986601" y="1610399"/>
            <a:ext cx="116303" cy="4080304"/>
          </a:xfrm>
          <a:prstGeom prst="rect">
            <a:avLst/>
          </a:prstGeom>
          <a:solidFill>
            <a:schemeClr val="tx1">
              <a:lumMod val="40000"/>
              <a:lumOff val="6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2" name="Freeform 33"/>
          <p:cNvSpPr>
            <a:spLocks/>
          </p:cNvSpPr>
          <p:nvPr/>
        </p:nvSpPr>
        <p:spPr bwMode="auto">
          <a:xfrm>
            <a:off x="15102904" y="1610399"/>
            <a:ext cx="1201799" cy="4080304"/>
          </a:xfrm>
          <a:custGeom>
            <a:avLst/>
            <a:gdLst>
              <a:gd name="T0" fmla="*/ 0 w 372"/>
              <a:gd name="T1" fmla="*/ 0 h 1263"/>
              <a:gd name="T2" fmla="*/ 0 w 372"/>
              <a:gd name="T3" fmla="*/ 1263 h 1263"/>
              <a:gd name="T4" fmla="*/ 372 w 372"/>
              <a:gd name="T5" fmla="*/ 1089 h 1263"/>
              <a:gd name="T6" fmla="*/ 372 w 372"/>
              <a:gd name="T7" fmla="*/ 90 h 1263"/>
              <a:gd name="T8" fmla="*/ 0 w 372"/>
              <a:gd name="T9" fmla="*/ 0 h 1263"/>
            </a:gdLst>
            <a:ahLst/>
            <a:cxnLst>
              <a:cxn ang="0">
                <a:pos x="T0" y="T1"/>
              </a:cxn>
              <a:cxn ang="0">
                <a:pos x="T2" y="T3"/>
              </a:cxn>
              <a:cxn ang="0">
                <a:pos x="T4" y="T5"/>
              </a:cxn>
              <a:cxn ang="0">
                <a:pos x="T6" y="T7"/>
              </a:cxn>
              <a:cxn ang="0">
                <a:pos x="T8" y="T9"/>
              </a:cxn>
            </a:cxnLst>
            <a:rect l="0" t="0" r="r" b="b"/>
            <a:pathLst>
              <a:path w="372" h="1263">
                <a:moveTo>
                  <a:pt x="0" y="0"/>
                </a:moveTo>
                <a:lnTo>
                  <a:pt x="0" y="1263"/>
                </a:lnTo>
                <a:lnTo>
                  <a:pt x="372" y="1089"/>
                </a:lnTo>
                <a:lnTo>
                  <a:pt x="372" y="90"/>
                </a:lnTo>
                <a:lnTo>
                  <a:pt x="0" y="0"/>
                </a:lnTo>
                <a:close/>
              </a:path>
            </a:pathLst>
          </a:custGeom>
          <a:solidFill>
            <a:srgbClr val="EDE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3" name="Freeform 34"/>
          <p:cNvSpPr>
            <a:spLocks/>
          </p:cNvSpPr>
          <p:nvPr/>
        </p:nvSpPr>
        <p:spPr bwMode="auto">
          <a:xfrm>
            <a:off x="15102904" y="5128571"/>
            <a:ext cx="1201799" cy="562131"/>
          </a:xfrm>
          <a:custGeom>
            <a:avLst/>
            <a:gdLst>
              <a:gd name="T0" fmla="*/ 143 w 143"/>
              <a:gd name="T1" fmla="*/ 0 h 67"/>
              <a:gd name="T2" fmla="*/ 0 w 143"/>
              <a:gd name="T3" fmla="*/ 67 h 67"/>
              <a:gd name="T4" fmla="*/ 143 w 143"/>
              <a:gd name="T5" fmla="*/ 0 h 67"/>
            </a:gdLst>
            <a:ahLst/>
            <a:cxnLst>
              <a:cxn ang="0">
                <a:pos x="T0" y="T1"/>
              </a:cxn>
              <a:cxn ang="0">
                <a:pos x="T2" y="T3"/>
              </a:cxn>
              <a:cxn ang="0">
                <a:pos x="T4" y="T5"/>
              </a:cxn>
            </a:cxnLst>
            <a:rect l="0" t="0" r="r" b="b"/>
            <a:pathLst>
              <a:path w="143" h="67">
                <a:moveTo>
                  <a:pt x="143" y="0"/>
                </a:moveTo>
                <a:cubicBezTo>
                  <a:pt x="0" y="67"/>
                  <a:pt x="0" y="67"/>
                  <a:pt x="0" y="67"/>
                </a:cubicBezTo>
                <a:cubicBezTo>
                  <a:pt x="0" y="67"/>
                  <a:pt x="18" y="67"/>
                  <a:pt x="143" y="0"/>
                </a:cubicBez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4" name="Rectangle 35"/>
          <p:cNvSpPr>
            <a:spLocks noChangeArrowheads="1"/>
          </p:cNvSpPr>
          <p:nvPr/>
        </p:nvSpPr>
        <p:spPr bwMode="auto">
          <a:xfrm>
            <a:off x="15018906" y="3781392"/>
            <a:ext cx="51690" cy="242300"/>
          </a:xfrm>
          <a:prstGeom prst="rect">
            <a:avLst/>
          </a:prstGeom>
          <a:solidFill>
            <a:schemeClr val="tx1">
              <a:lumMod val="60000"/>
              <a:lumOff val="4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5" name="Rectangle 36"/>
          <p:cNvSpPr>
            <a:spLocks noChangeArrowheads="1"/>
          </p:cNvSpPr>
          <p:nvPr/>
        </p:nvSpPr>
        <p:spPr bwMode="auto">
          <a:xfrm>
            <a:off x="15018907" y="3839544"/>
            <a:ext cx="25845" cy="116303"/>
          </a:xfrm>
          <a:prstGeom prst="rect">
            <a:avLst/>
          </a:prstGeom>
          <a:solidFill>
            <a:srgbClr val="58595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6" name="Rectangle 37"/>
          <p:cNvSpPr>
            <a:spLocks noChangeArrowheads="1"/>
          </p:cNvSpPr>
          <p:nvPr/>
        </p:nvSpPr>
        <p:spPr bwMode="auto">
          <a:xfrm>
            <a:off x="15180439" y="3687703"/>
            <a:ext cx="74307" cy="384448"/>
          </a:xfrm>
          <a:prstGeom prst="rect">
            <a:avLst/>
          </a:prstGeom>
          <a:solidFill>
            <a:schemeClr val="tx1">
              <a:lumMod val="40000"/>
              <a:lumOff val="6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7" name="Freeform 38"/>
          <p:cNvSpPr>
            <a:spLocks/>
          </p:cNvSpPr>
          <p:nvPr/>
        </p:nvSpPr>
        <p:spPr bwMode="auto">
          <a:xfrm>
            <a:off x="15228897" y="3745856"/>
            <a:ext cx="177687" cy="67844"/>
          </a:xfrm>
          <a:custGeom>
            <a:avLst/>
            <a:gdLst>
              <a:gd name="T0" fmla="*/ 0 w 21"/>
              <a:gd name="T1" fmla="*/ 0 h 8"/>
              <a:gd name="T2" fmla="*/ 7 w 21"/>
              <a:gd name="T3" fmla="*/ 0 h 8"/>
              <a:gd name="T4" fmla="*/ 7 w 21"/>
              <a:gd name="T5" fmla="*/ 4 h 8"/>
              <a:gd name="T6" fmla="*/ 21 w 21"/>
              <a:gd name="T7" fmla="*/ 2 h 8"/>
              <a:gd name="T8" fmla="*/ 21 w 21"/>
              <a:gd name="T9" fmla="*/ 5 h 8"/>
              <a:gd name="T10" fmla="*/ 7 w 21"/>
              <a:gd name="T11" fmla="*/ 8 h 8"/>
              <a:gd name="T12" fmla="*/ 0 w 21"/>
              <a:gd name="T13" fmla="*/ 8 h 8"/>
              <a:gd name="T14" fmla="*/ 0 w 21"/>
              <a:gd name="T15" fmla="*/ 0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8">
                <a:moveTo>
                  <a:pt x="0" y="0"/>
                </a:moveTo>
                <a:cubicBezTo>
                  <a:pt x="7" y="0"/>
                  <a:pt x="7" y="0"/>
                  <a:pt x="7" y="0"/>
                </a:cubicBezTo>
                <a:cubicBezTo>
                  <a:pt x="7" y="4"/>
                  <a:pt x="7" y="4"/>
                  <a:pt x="7" y="4"/>
                </a:cubicBezTo>
                <a:cubicBezTo>
                  <a:pt x="7" y="4"/>
                  <a:pt x="15" y="5"/>
                  <a:pt x="21" y="2"/>
                </a:cubicBezTo>
                <a:cubicBezTo>
                  <a:pt x="21" y="5"/>
                  <a:pt x="21" y="5"/>
                  <a:pt x="21" y="5"/>
                </a:cubicBezTo>
                <a:cubicBezTo>
                  <a:pt x="21" y="5"/>
                  <a:pt x="20" y="8"/>
                  <a:pt x="7" y="8"/>
                </a:cubicBezTo>
                <a:cubicBezTo>
                  <a:pt x="2" y="8"/>
                  <a:pt x="0" y="8"/>
                  <a:pt x="0" y="8"/>
                </a:cubicBezTo>
                <a:lnTo>
                  <a:pt x="0" y="0"/>
                </a:lnTo>
                <a:close/>
              </a:path>
            </a:pathLst>
          </a:custGeom>
          <a:solidFill>
            <a:schemeClr val="tx1">
              <a:lumMod val="40000"/>
              <a:lumOff val="6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8" name="Freeform 39"/>
          <p:cNvSpPr>
            <a:spLocks/>
          </p:cNvSpPr>
          <p:nvPr/>
        </p:nvSpPr>
        <p:spPr bwMode="auto">
          <a:xfrm>
            <a:off x="16211013" y="1878544"/>
            <a:ext cx="1844699" cy="3250028"/>
          </a:xfrm>
          <a:custGeom>
            <a:avLst/>
            <a:gdLst>
              <a:gd name="T0" fmla="*/ 29 w 571"/>
              <a:gd name="T1" fmla="*/ 7 h 1006"/>
              <a:gd name="T2" fmla="*/ 29 w 571"/>
              <a:gd name="T3" fmla="*/ 1006 h 1006"/>
              <a:gd name="T4" fmla="*/ 571 w 571"/>
              <a:gd name="T5" fmla="*/ 1006 h 1006"/>
              <a:gd name="T6" fmla="*/ 571 w 571"/>
              <a:gd name="T7" fmla="*/ 0 h 1006"/>
              <a:gd name="T8" fmla="*/ 0 w 571"/>
              <a:gd name="T9" fmla="*/ 0 h 1006"/>
              <a:gd name="T10" fmla="*/ 29 w 571"/>
              <a:gd name="T11" fmla="*/ 7 h 1006"/>
            </a:gdLst>
            <a:ahLst/>
            <a:cxnLst>
              <a:cxn ang="0">
                <a:pos x="T0" y="T1"/>
              </a:cxn>
              <a:cxn ang="0">
                <a:pos x="T2" y="T3"/>
              </a:cxn>
              <a:cxn ang="0">
                <a:pos x="T4" y="T5"/>
              </a:cxn>
              <a:cxn ang="0">
                <a:pos x="T6" y="T7"/>
              </a:cxn>
              <a:cxn ang="0">
                <a:pos x="T8" y="T9"/>
              </a:cxn>
              <a:cxn ang="0">
                <a:pos x="T10" y="T11"/>
              </a:cxn>
            </a:cxnLst>
            <a:rect l="0" t="0" r="r" b="b"/>
            <a:pathLst>
              <a:path w="571" h="1006">
                <a:moveTo>
                  <a:pt x="29" y="7"/>
                </a:moveTo>
                <a:lnTo>
                  <a:pt x="29" y="1006"/>
                </a:lnTo>
                <a:lnTo>
                  <a:pt x="571" y="1006"/>
                </a:lnTo>
                <a:lnTo>
                  <a:pt x="571" y="0"/>
                </a:lnTo>
                <a:lnTo>
                  <a:pt x="0" y="0"/>
                </a:lnTo>
                <a:lnTo>
                  <a:pt x="29" y="7"/>
                </a:lnTo>
                <a:close/>
              </a:path>
            </a:pathLst>
          </a:custGeom>
          <a:gradFill flip="none" rotWithShape="1">
            <a:gsLst>
              <a:gs pos="0">
                <a:schemeClr val="accent1"/>
              </a:gs>
              <a:gs pos="100000">
                <a:schemeClr val="accent2"/>
              </a:gs>
            </a:gsLst>
            <a:lin ang="5400000" scaled="1"/>
            <a:tileRect/>
          </a:gra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9" name="Freeform 40"/>
          <p:cNvSpPr>
            <a:spLocks/>
          </p:cNvSpPr>
          <p:nvPr/>
        </p:nvSpPr>
        <p:spPr bwMode="auto">
          <a:xfrm>
            <a:off x="14466465" y="5958846"/>
            <a:ext cx="5165800" cy="9693"/>
          </a:xfrm>
          <a:custGeom>
            <a:avLst/>
            <a:gdLst>
              <a:gd name="T0" fmla="*/ 2 w 1599"/>
              <a:gd name="T1" fmla="*/ 0 h 3"/>
              <a:gd name="T2" fmla="*/ 0 w 1599"/>
              <a:gd name="T3" fmla="*/ 3 h 3"/>
              <a:gd name="T4" fmla="*/ 1599 w 1599"/>
              <a:gd name="T5" fmla="*/ 3 h 3"/>
              <a:gd name="T6" fmla="*/ 1599 w 1599"/>
              <a:gd name="T7" fmla="*/ 0 h 3"/>
              <a:gd name="T8" fmla="*/ 2 w 1599"/>
              <a:gd name="T9" fmla="*/ 0 h 3"/>
            </a:gdLst>
            <a:ahLst/>
            <a:cxnLst>
              <a:cxn ang="0">
                <a:pos x="T0" y="T1"/>
              </a:cxn>
              <a:cxn ang="0">
                <a:pos x="T2" y="T3"/>
              </a:cxn>
              <a:cxn ang="0">
                <a:pos x="T4" y="T5"/>
              </a:cxn>
              <a:cxn ang="0">
                <a:pos x="T6" y="T7"/>
              </a:cxn>
              <a:cxn ang="0">
                <a:pos x="T8" y="T9"/>
              </a:cxn>
            </a:cxnLst>
            <a:rect l="0" t="0" r="r" b="b"/>
            <a:pathLst>
              <a:path w="1599" h="3">
                <a:moveTo>
                  <a:pt x="2" y="0"/>
                </a:moveTo>
                <a:lnTo>
                  <a:pt x="0" y="3"/>
                </a:lnTo>
                <a:lnTo>
                  <a:pt x="1599" y="3"/>
                </a:lnTo>
                <a:lnTo>
                  <a:pt x="1599" y="0"/>
                </a:lnTo>
                <a:lnTo>
                  <a:pt x="2" y="0"/>
                </a:lnTo>
                <a:close/>
              </a:path>
            </a:pathLst>
          </a:custGeom>
          <a:solidFill>
            <a:schemeClr val="bg1">
              <a:lumMod val="9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9" name="Rounded Rectangle 88"/>
          <p:cNvSpPr>
            <a:spLocks noChangeArrowheads="1"/>
          </p:cNvSpPr>
          <p:nvPr/>
        </p:nvSpPr>
        <p:spPr bwMode="auto">
          <a:xfrm>
            <a:off x="21181035" y="9945891"/>
            <a:ext cx="2521352" cy="1110953"/>
          </a:xfrm>
          <a:prstGeom prst="roundRect">
            <a:avLst>
              <a:gd name="adj" fmla="val 10237"/>
            </a:avLst>
          </a:prstGeom>
          <a:solidFill>
            <a:schemeClr val="accent4"/>
          </a:solidFill>
          <a:ln w="6350">
            <a:noFill/>
          </a:ln>
        </p:spPr>
        <p:txBody>
          <a:bodyPr vert="horz" wrap="none" lIns="0" tIns="256062" rIns="0" bIns="121934" numCol="1" anchor="ctr" anchorCtr="0" compatLnSpc="1">
            <a:prstTxWarp prst="textNoShape">
              <a:avLst/>
            </a:prstTxWarp>
          </a:bodyPr>
          <a:lstStyle/>
          <a:p>
            <a:pPr algn="ctr" defTabSz="1828983">
              <a:lnSpc>
                <a:spcPct val="85000"/>
              </a:lnSpc>
              <a:defRPr/>
            </a:pPr>
            <a:r>
              <a:rPr lang="en-US" sz="6401" kern="0">
                <a:solidFill>
                  <a:prstClr val="white"/>
                </a:solidFill>
                <a:latin typeface="Roboto Light"/>
              </a:rPr>
              <a:t>10%</a:t>
            </a:r>
          </a:p>
        </p:txBody>
      </p:sp>
      <p:sp>
        <p:nvSpPr>
          <p:cNvPr id="92" name="Rounded Rectangle 91"/>
          <p:cNvSpPr>
            <a:spLocks noChangeArrowheads="1"/>
          </p:cNvSpPr>
          <p:nvPr/>
        </p:nvSpPr>
        <p:spPr bwMode="auto">
          <a:xfrm>
            <a:off x="21181035" y="8353437"/>
            <a:ext cx="2521352" cy="1110953"/>
          </a:xfrm>
          <a:prstGeom prst="roundRect">
            <a:avLst>
              <a:gd name="adj" fmla="val 10237"/>
            </a:avLst>
          </a:prstGeom>
          <a:solidFill>
            <a:schemeClr val="accent6"/>
          </a:solidFill>
          <a:ln w="6350">
            <a:noFill/>
          </a:ln>
        </p:spPr>
        <p:txBody>
          <a:bodyPr vert="horz" wrap="none" lIns="0" tIns="256062" rIns="0" bIns="121934" numCol="1" anchor="ctr" anchorCtr="0" compatLnSpc="1">
            <a:prstTxWarp prst="textNoShape">
              <a:avLst/>
            </a:prstTxWarp>
          </a:bodyPr>
          <a:lstStyle/>
          <a:p>
            <a:pPr algn="ctr" defTabSz="1828983">
              <a:lnSpc>
                <a:spcPct val="85000"/>
              </a:lnSpc>
            </a:pPr>
            <a:r>
              <a:rPr lang="en-US" sz="6401" kern="0">
                <a:solidFill>
                  <a:prstClr val="white"/>
                </a:solidFill>
                <a:latin typeface="Roboto Light"/>
              </a:rPr>
              <a:t>30%</a:t>
            </a:r>
          </a:p>
        </p:txBody>
      </p:sp>
      <p:sp>
        <p:nvSpPr>
          <p:cNvPr id="93" name="Rounded Rectangle 92"/>
          <p:cNvSpPr>
            <a:spLocks noChangeArrowheads="1"/>
          </p:cNvSpPr>
          <p:nvPr/>
        </p:nvSpPr>
        <p:spPr bwMode="auto">
          <a:xfrm>
            <a:off x="21181035" y="6763111"/>
            <a:ext cx="2521352" cy="1110953"/>
          </a:xfrm>
          <a:prstGeom prst="roundRect">
            <a:avLst>
              <a:gd name="adj" fmla="val 10237"/>
            </a:avLst>
          </a:prstGeom>
          <a:solidFill>
            <a:schemeClr val="accent3"/>
          </a:solidFill>
          <a:ln w="6350">
            <a:noFill/>
          </a:ln>
        </p:spPr>
        <p:txBody>
          <a:bodyPr vert="horz" wrap="none" lIns="0" tIns="256062" rIns="0" bIns="121934" numCol="1" anchor="ctr" anchorCtr="0" compatLnSpc="1">
            <a:prstTxWarp prst="textNoShape">
              <a:avLst/>
            </a:prstTxWarp>
          </a:bodyPr>
          <a:lstStyle/>
          <a:p>
            <a:pPr algn="ctr" defTabSz="1828983">
              <a:lnSpc>
                <a:spcPct val="85000"/>
              </a:lnSpc>
            </a:pPr>
            <a:r>
              <a:rPr lang="en-US" sz="6401" kern="0">
                <a:solidFill>
                  <a:prstClr val="white"/>
                </a:solidFill>
                <a:latin typeface="Roboto Light"/>
              </a:rPr>
              <a:t>50%</a:t>
            </a:r>
          </a:p>
        </p:txBody>
      </p:sp>
      <p:sp>
        <p:nvSpPr>
          <p:cNvPr id="94" name="Rounded Rectangle 93"/>
          <p:cNvSpPr>
            <a:spLocks noChangeArrowheads="1"/>
          </p:cNvSpPr>
          <p:nvPr/>
        </p:nvSpPr>
        <p:spPr bwMode="auto">
          <a:xfrm>
            <a:off x="21181035" y="5170656"/>
            <a:ext cx="2521352" cy="1110953"/>
          </a:xfrm>
          <a:prstGeom prst="roundRect">
            <a:avLst>
              <a:gd name="adj" fmla="val 10237"/>
            </a:avLst>
          </a:prstGeom>
          <a:solidFill>
            <a:schemeClr val="accent1"/>
          </a:solidFill>
          <a:ln w="6350">
            <a:noFill/>
          </a:ln>
        </p:spPr>
        <p:txBody>
          <a:bodyPr vert="horz" wrap="none" lIns="0" tIns="256062" rIns="0" bIns="121934" numCol="1" anchor="ctr" anchorCtr="0" compatLnSpc="1">
            <a:prstTxWarp prst="textNoShape">
              <a:avLst/>
            </a:prstTxWarp>
          </a:bodyPr>
          <a:lstStyle/>
          <a:p>
            <a:pPr algn="ctr" defTabSz="1828983">
              <a:lnSpc>
                <a:spcPct val="85000"/>
              </a:lnSpc>
            </a:pPr>
            <a:r>
              <a:rPr lang="en-US" sz="6401" kern="0">
                <a:solidFill>
                  <a:prstClr val="white"/>
                </a:solidFill>
                <a:latin typeface="Roboto Light"/>
              </a:rPr>
              <a:t>80%</a:t>
            </a:r>
          </a:p>
        </p:txBody>
      </p:sp>
      <p:sp>
        <p:nvSpPr>
          <p:cNvPr id="84" name="Freeform 83"/>
          <p:cNvSpPr/>
          <p:nvPr/>
        </p:nvSpPr>
        <p:spPr bwMode="black">
          <a:xfrm flipH="1">
            <a:off x="19968252" y="10504075"/>
            <a:ext cx="1212778" cy="443873"/>
          </a:xfrm>
          <a:custGeom>
            <a:avLst/>
            <a:gdLst>
              <a:gd name="connsiteX0" fmla="*/ 0 w 1112520"/>
              <a:gd name="connsiteY0" fmla="*/ 0 h 508000"/>
              <a:gd name="connsiteX1" fmla="*/ 604520 w 1112520"/>
              <a:gd name="connsiteY1" fmla="*/ 0 h 508000"/>
              <a:gd name="connsiteX2" fmla="*/ 1112520 w 1112520"/>
              <a:gd name="connsiteY2" fmla="*/ 508000 h 508000"/>
            </a:gdLst>
            <a:ahLst/>
            <a:cxnLst>
              <a:cxn ang="0">
                <a:pos x="connsiteX0" y="connsiteY0"/>
              </a:cxn>
              <a:cxn ang="0">
                <a:pos x="connsiteX1" y="connsiteY1"/>
              </a:cxn>
              <a:cxn ang="0">
                <a:pos x="connsiteX2" y="connsiteY2"/>
              </a:cxn>
            </a:cxnLst>
            <a:rect l="l" t="t" r="r" b="b"/>
            <a:pathLst>
              <a:path w="1112520" h="508000">
                <a:moveTo>
                  <a:pt x="0" y="0"/>
                </a:moveTo>
                <a:lnTo>
                  <a:pt x="604520" y="0"/>
                </a:lnTo>
                <a:lnTo>
                  <a:pt x="1112520" y="508000"/>
                </a:lnTo>
              </a:path>
            </a:pathLst>
          </a:custGeom>
          <a:noFill/>
          <a:ln w="6350">
            <a:solidFill>
              <a:schemeClr val="tx1"/>
            </a:solidFill>
            <a:tailEnd type="none" w="lg" len="lg"/>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defTabSz="2438584"/>
            <a:endParaRPr lang="en-US" sz="2800">
              <a:solidFill>
                <a:prstClr val="white"/>
              </a:solidFill>
              <a:latin typeface="Roboto Light"/>
            </a:endParaRPr>
          </a:p>
        </p:txBody>
      </p:sp>
      <p:sp>
        <p:nvSpPr>
          <p:cNvPr id="85" name="Freeform 84"/>
          <p:cNvSpPr/>
          <p:nvPr/>
        </p:nvSpPr>
        <p:spPr bwMode="black">
          <a:xfrm flipH="1">
            <a:off x="19843294" y="8908422"/>
            <a:ext cx="1337735" cy="443873"/>
          </a:xfrm>
          <a:custGeom>
            <a:avLst/>
            <a:gdLst>
              <a:gd name="connsiteX0" fmla="*/ 0 w 1112520"/>
              <a:gd name="connsiteY0" fmla="*/ 0 h 508000"/>
              <a:gd name="connsiteX1" fmla="*/ 604520 w 1112520"/>
              <a:gd name="connsiteY1" fmla="*/ 0 h 508000"/>
              <a:gd name="connsiteX2" fmla="*/ 1112520 w 1112520"/>
              <a:gd name="connsiteY2" fmla="*/ 508000 h 508000"/>
            </a:gdLst>
            <a:ahLst/>
            <a:cxnLst>
              <a:cxn ang="0">
                <a:pos x="connsiteX0" y="connsiteY0"/>
              </a:cxn>
              <a:cxn ang="0">
                <a:pos x="connsiteX1" y="connsiteY1"/>
              </a:cxn>
              <a:cxn ang="0">
                <a:pos x="connsiteX2" y="connsiteY2"/>
              </a:cxn>
            </a:cxnLst>
            <a:rect l="l" t="t" r="r" b="b"/>
            <a:pathLst>
              <a:path w="1112520" h="508000">
                <a:moveTo>
                  <a:pt x="0" y="0"/>
                </a:moveTo>
                <a:lnTo>
                  <a:pt x="604520" y="0"/>
                </a:lnTo>
                <a:lnTo>
                  <a:pt x="1112520" y="508000"/>
                </a:lnTo>
              </a:path>
            </a:pathLst>
          </a:custGeom>
          <a:noFill/>
          <a:ln w="6350">
            <a:solidFill>
              <a:schemeClr val="tx1"/>
            </a:solidFill>
            <a:tailEnd type="none" w="lg" len="lg"/>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defTabSz="2438584"/>
            <a:endParaRPr lang="en-US" sz="2800">
              <a:solidFill>
                <a:prstClr val="white"/>
              </a:solidFill>
              <a:latin typeface="Roboto Light"/>
            </a:endParaRPr>
          </a:p>
        </p:txBody>
      </p:sp>
      <p:sp>
        <p:nvSpPr>
          <p:cNvPr id="87" name="Freeform 86"/>
          <p:cNvSpPr/>
          <p:nvPr/>
        </p:nvSpPr>
        <p:spPr bwMode="black">
          <a:xfrm flipH="1">
            <a:off x="19581123" y="7336476"/>
            <a:ext cx="1599907" cy="443873"/>
          </a:xfrm>
          <a:custGeom>
            <a:avLst/>
            <a:gdLst>
              <a:gd name="connsiteX0" fmla="*/ 0 w 1112520"/>
              <a:gd name="connsiteY0" fmla="*/ 0 h 508000"/>
              <a:gd name="connsiteX1" fmla="*/ 604520 w 1112520"/>
              <a:gd name="connsiteY1" fmla="*/ 0 h 508000"/>
              <a:gd name="connsiteX2" fmla="*/ 1112520 w 1112520"/>
              <a:gd name="connsiteY2" fmla="*/ 508000 h 508000"/>
            </a:gdLst>
            <a:ahLst/>
            <a:cxnLst>
              <a:cxn ang="0">
                <a:pos x="connsiteX0" y="connsiteY0"/>
              </a:cxn>
              <a:cxn ang="0">
                <a:pos x="connsiteX1" y="connsiteY1"/>
              </a:cxn>
              <a:cxn ang="0">
                <a:pos x="connsiteX2" y="connsiteY2"/>
              </a:cxn>
            </a:cxnLst>
            <a:rect l="l" t="t" r="r" b="b"/>
            <a:pathLst>
              <a:path w="1112520" h="508000">
                <a:moveTo>
                  <a:pt x="0" y="0"/>
                </a:moveTo>
                <a:lnTo>
                  <a:pt x="604520" y="0"/>
                </a:lnTo>
                <a:lnTo>
                  <a:pt x="1112520" y="508000"/>
                </a:lnTo>
              </a:path>
            </a:pathLst>
          </a:custGeom>
          <a:noFill/>
          <a:ln w="6350">
            <a:solidFill>
              <a:schemeClr val="tx1"/>
            </a:solidFill>
            <a:tailEnd type="none" w="lg" len="lg"/>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defTabSz="2438584"/>
            <a:endParaRPr lang="en-US" sz="2800">
              <a:solidFill>
                <a:prstClr val="white"/>
              </a:solidFill>
              <a:latin typeface="Roboto Light"/>
            </a:endParaRPr>
          </a:p>
        </p:txBody>
      </p:sp>
      <p:sp>
        <p:nvSpPr>
          <p:cNvPr id="88" name="Freeform 87"/>
          <p:cNvSpPr/>
          <p:nvPr/>
        </p:nvSpPr>
        <p:spPr bwMode="black">
          <a:xfrm flipH="1">
            <a:off x="19331817" y="5721572"/>
            <a:ext cx="1849214" cy="443873"/>
          </a:xfrm>
          <a:custGeom>
            <a:avLst/>
            <a:gdLst>
              <a:gd name="connsiteX0" fmla="*/ 0 w 1112520"/>
              <a:gd name="connsiteY0" fmla="*/ 0 h 508000"/>
              <a:gd name="connsiteX1" fmla="*/ 604520 w 1112520"/>
              <a:gd name="connsiteY1" fmla="*/ 0 h 508000"/>
              <a:gd name="connsiteX2" fmla="*/ 1112520 w 1112520"/>
              <a:gd name="connsiteY2" fmla="*/ 508000 h 508000"/>
            </a:gdLst>
            <a:ahLst/>
            <a:cxnLst>
              <a:cxn ang="0">
                <a:pos x="connsiteX0" y="connsiteY0"/>
              </a:cxn>
              <a:cxn ang="0">
                <a:pos x="connsiteX1" y="connsiteY1"/>
              </a:cxn>
              <a:cxn ang="0">
                <a:pos x="connsiteX2" y="connsiteY2"/>
              </a:cxn>
            </a:cxnLst>
            <a:rect l="l" t="t" r="r" b="b"/>
            <a:pathLst>
              <a:path w="1112520" h="508000">
                <a:moveTo>
                  <a:pt x="0" y="0"/>
                </a:moveTo>
                <a:lnTo>
                  <a:pt x="604520" y="0"/>
                </a:lnTo>
                <a:lnTo>
                  <a:pt x="1112520" y="508000"/>
                </a:lnTo>
              </a:path>
            </a:pathLst>
          </a:custGeom>
          <a:noFill/>
          <a:ln w="6350">
            <a:solidFill>
              <a:schemeClr val="tx1"/>
            </a:solidFill>
            <a:tailEnd type="none" w="lg" len="lg"/>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defTabSz="2438584"/>
            <a:endParaRPr lang="en-US" sz="2800">
              <a:solidFill>
                <a:prstClr val="white"/>
              </a:solidFill>
              <a:latin typeface="Roboto Light"/>
            </a:endParaRPr>
          </a:p>
        </p:txBody>
      </p:sp>
      <p:sp>
        <p:nvSpPr>
          <p:cNvPr id="5" name="Rectangle 4"/>
          <p:cNvSpPr/>
          <p:nvPr/>
        </p:nvSpPr>
        <p:spPr>
          <a:xfrm>
            <a:off x="16279823" y="10516611"/>
            <a:ext cx="1529763" cy="667952"/>
          </a:xfrm>
          <a:prstGeom prst="rect">
            <a:avLst/>
          </a:prstGeom>
        </p:spPr>
        <p:txBody>
          <a:bodyPr wrap="none">
            <a:spAutoFit/>
          </a:bodyPr>
          <a:lstStyle/>
          <a:p>
            <a:pPr algn="ctr" defTabSz="2438584">
              <a:lnSpc>
                <a:spcPct val="85000"/>
              </a:lnSpc>
            </a:pPr>
            <a:r>
              <a:rPr lang="en-US" sz="4400">
                <a:solidFill>
                  <a:prstClr val="white"/>
                </a:solidFill>
                <a:latin typeface="Roboto Light"/>
              </a:rPr>
              <a:t>Ideas</a:t>
            </a:r>
          </a:p>
        </p:txBody>
      </p:sp>
      <p:sp>
        <p:nvSpPr>
          <p:cNvPr id="97" name="Rectangle 96"/>
          <p:cNvSpPr/>
          <p:nvPr/>
        </p:nvSpPr>
        <p:spPr>
          <a:xfrm>
            <a:off x="15896825" y="8916364"/>
            <a:ext cx="2329754" cy="667952"/>
          </a:xfrm>
          <a:prstGeom prst="rect">
            <a:avLst/>
          </a:prstGeom>
        </p:spPr>
        <p:txBody>
          <a:bodyPr wrap="none">
            <a:spAutoFit/>
          </a:bodyPr>
          <a:lstStyle/>
          <a:p>
            <a:pPr algn="ctr" defTabSz="2438584">
              <a:lnSpc>
                <a:spcPct val="85000"/>
              </a:lnSpc>
            </a:pPr>
            <a:r>
              <a:rPr lang="en-US" sz="4400">
                <a:solidFill>
                  <a:prstClr val="white"/>
                </a:solidFill>
                <a:latin typeface="Roboto Light"/>
              </a:rPr>
              <a:t>Planning</a:t>
            </a:r>
          </a:p>
        </p:txBody>
      </p:sp>
      <p:sp>
        <p:nvSpPr>
          <p:cNvPr id="98" name="Rectangle 97"/>
          <p:cNvSpPr/>
          <p:nvPr/>
        </p:nvSpPr>
        <p:spPr>
          <a:xfrm>
            <a:off x="15633744" y="7421463"/>
            <a:ext cx="2821932" cy="667952"/>
          </a:xfrm>
          <a:prstGeom prst="rect">
            <a:avLst/>
          </a:prstGeom>
        </p:spPr>
        <p:txBody>
          <a:bodyPr wrap="none">
            <a:spAutoFit/>
          </a:bodyPr>
          <a:lstStyle/>
          <a:p>
            <a:pPr algn="ctr" defTabSz="2438584">
              <a:lnSpc>
                <a:spcPct val="85000"/>
              </a:lnSpc>
            </a:pPr>
            <a:r>
              <a:rPr lang="en-US" sz="4400">
                <a:solidFill>
                  <a:prstClr val="white"/>
                </a:solidFill>
                <a:latin typeface="Roboto Light"/>
              </a:rPr>
              <a:t>Teamwork</a:t>
            </a:r>
          </a:p>
        </p:txBody>
      </p:sp>
      <p:sp>
        <p:nvSpPr>
          <p:cNvPr id="99" name="Rectangle 98"/>
          <p:cNvSpPr/>
          <p:nvPr/>
        </p:nvSpPr>
        <p:spPr>
          <a:xfrm>
            <a:off x="15909491" y="5958846"/>
            <a:ext cx="2270435" cy="667952"/>
          </a:xfrm>
          <a:prstGeom prst="rect">
            <a:avLst/>
          </a:prstGeom>
        </p:spPr>
        <p:txBody>
          <a:bodyPr wrap="none">
            <a:spAutoFit/>
          </a:bodyPr>
          <a:lstStyle/>
          <a:p>
            <a:pPr algn="ctr" defTabSz="2438584">
              <a:lnSpc>
                <a:spcPct val="85000"/>
              </a:lnSpc>
            </a:pPr>
            <a:r>
              <a:rPr lang="en-US" sz="4400">
                <a:solidFill>
                  <a:prstClr val="white"/>
                </a:solidFill>
                <a:latin typeface="Roboto Light"/>
              </a:rPr>
              <a:t>Success</a:t>
            </a:r>
          </a:p>
        </p:txBody>
      </p:sp>
      <p:sp>
        <p:nvSpPr>
          <p:cNvPr id="103" name="Freeform 34"/>
          <p:cNvSpPr>
            <a:spLocks noEditPoints="1"/>
          </p:cNvSpPr>
          <p:nvPr/>
        </p:nvSpPr>
        <p:spPr bwMode="auto">
          <a:xfrm>
            <a:off x="3407598" y="5172617"/>
            <a:ext cx="1461001" cy="1095127"/>
          </a:xfrm>
          <a:custGeom>
            <a:avLst/>
            <a:gdLst>
              <a:gd name="T0" fmla="*/ 419 w 486"/>
              <a:gd name="T1" fmla="*/ 279 h 364"/>
              <a:gd name="T2" fmla="*/ 390 w 486"/>
              <a:gd name="T3" fmla="*/ 171 h 364"/>
              <a:gd name="T4" fmla="*/ 363 w 486"/>
              <a:gd name="T5" fmla="*/ 279 h 364"/>
              <a:gd name="T6" fmla="*/ 295 w 486"/>
              <a:gd name="T7" fmla="*/ 359 h 364"/>
              <a:gd name="T8" fmla="*/ 481 w 486"/>
              <a:gd name="T9" fmla="*/ 364 h 364"/>
              <a:gd name="T10" fmla="*/ 434 w 486"/>
              <a:gd name="T11" fmla="*/ 312 h 364"/>
              <a:gd name="T12" fmla="*/ 390 w 486"/>
              <a:gd name="T13" fmla="*/ 181 h 364"/>
              <a:gd name="T14" fmla="*/ 390 w 486"/>
              <a:gd name="T15" fmla="*/ 283 h 364"/>
              <a:gd name="T16" fmla="*/ 305 w 486"/>
              <a:gd name="T17" fmla="*/ 355 h 364"/>
              <a:gd name="T18" fmla="*/ 351 w 486"/>
              <a:gd name="T19" fmla="*/ 320 h 364"/>
              <a:gd name="T20" fmla="*/ 390 w 486"/>
              <a:gd name="T21" fmla="*/ 292 h 364"/>
              <a:gd name="T22" fmla="*/ 431 w 486"/>
              <a:gd name="T23" fmla="*/ 321 h 364"/>
              <a:gd name="T24" fmla="*/ 476 w 486"/>
              <a:gd name="T25" fmla="*/ 355 h 364"/>
              <a:gd name="T26" fmla="*/ 322 w 486"/>
              <a:gd name="T27" fmla="*/ 216 h 364"/>
              <a:gd name="T28" fmla="*/ 327 w 486"/>
              <a:gd name="T29" fmla="*/ 215 h 364"/>
              <a:gd name="T30" fmla="*/ 321 w 486"/>
              <a:gd name="T31" fmla="*/ 177 h 364"/>
              <a:gd name="T32" fmla="*/ 297 w 486"/>
              <a:gd name="T33" fmla="*/ 37 h 364"/>
              <a:gd name="T34" fmla="*/ 204 w 486"/>
              <a:gd name="T35" fmla="*/ 0 h 364"/>
              <a:gd name="T36" fmla="*/ 171 w 486"/>
              <a:gd name="T37" fmla="*/ 137 h 364"/>
              <a:gd name="T38" fmla="*/ 154 w 486"/>
              <a:gd name="T39" fmla="*/ 189 h 364"/>
              <a:gd name="T40" fmla="*/ 208 w 486"/>
              <a:gd name="T41" fmla="*/ 143 h 364"/>
              <a:gd name="T42" fmla="*/ 289 w 486"/>
              <a:gd name="T43" fmla="*/ 179 h 364"/>
              <a:gd name="T44" fmla="*/ 293 w 486"/>
              <a:gd name="T45" fmla="*/ 170 h 364"/>
              <a:gd name="T46" fmla="*/ 227 w 486"/>
              <a:gd name="T47" fmla="*/ 130 h 364"/>
              <a:gd name="T48" fmla="*/ 205 w 486"/>
              <a:gd name="T49" fmla="*/ 133 h 364"/>
              <a:gd name="T50" fmla="*/ 200 w 486"/>
              <a:gd name="T51" fmla="*/ 139 h 364"/>
              <a:gd name="T52" fmla="*/ 181 w 486"/>
              <a:gd name="T53" fmla="*/ 134 h 364"/>
              <a:gd name="T54" fmla="*/ 178 w 486"/>
              <a:gd name="T55" fmla="*/ 129 h 364"/>
              <a:gd name="T56" fmla="*/ 204 w 486"/>
              <a:gd name="T57" fmla="*/ 9 h 364"/>
              <a:gd name="T58" fmla="*/ 276 w 486"/>
              <a:gd name="T59" fmla="*/ 49 h 364"/>
              <a:gd name="T60" fmla="*/ 369 w 486"/>
              <a:gd name="T61" fmla="*/ 108 h 364"/>
              <a:gd name="T62" fmla="*/ 311 w 486"/>
              <a:gd name="T63" fmla="*/ 173 h 364"/>
              <a:gd name="T64" fmla="*/ 297 w 486"/>
              <a:gd name="T65" fmla="*/ 173 h 364"/>
              <a:gd name="T66" fmla="*/ 139 w 486"/>
              <a:gd name="T67" fmla="*/ 312 h 364"/>
              <a:gd name="T68" fmla="*/ 142 w 486"/>
              <a:gd name="T69" fmla="*/ 232 h 364"/>
              <a:gd name="T70" fmla="*/ 49 w 486"/>
              <a:gd name="T71" fmla="*/ 232 h 364"/>
              <a:gd name="T72" fmla="*/ 54 w 486"/>
              <a:gd name="T73" fmla="*/ 311 h 364"/>
              <a:gd name="T74" fmla="*/ 5 w 486"/>
              <a:gd name="T75" fmla="*/ 364 h 364"/>
              <a:gd name="T76" fmla="*/ 191 w 486"/>
              <a:gd name="T77" fmla="*/ 359 h 364"/>
              <a:gd name="T78" fmla="*/ 59 w 486"/>
              <a:gd name="T79" fmla="*/ 232 h 364"/>
              <a:gd name="T80" fmla="*/ 132 w 486"/>
              <a:gd name="T81" fmla="*/ 232 h 364"/>
              <a:gd name="T82" fmla="*/ 59 w 486"/>
              <a:gd name="T83" fmla="*/ 232 h 364"/>
              <a:gd name="T84" fmla="*/ 56 w 486"/>
              <a:gd name="T85" fmla="*/ 320 h 364"/>
              <a:gd name="T86" fmla="*/ 77 w 486"/>
              <a:gd name="T87" fmla="*/ 286 h 364"/>
              <a:gd name="T88" fmla="*/ 115 w 486"/>
              <a:gd name="T89" fmla="*/ 286 h 364"/>
              <a:gd name="T90" fmla="*/ 137 w 486"/>
              <a:gd name="T91" fmla="*/ 321 h 364"/>
              <a:gd name="T92" fmla="*/ 10 w 486"/>
              <a:gd name="T93" fmla="*/ 35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6" h="364">
                <a:moveTo>
                  <a:pt x="434" y="312"/>
                </a:moveTo>
                <a:cubicBezTo>
                  <a:pt x="423" y="309"/>
                  <a:pt x="419" y="290"/>
                  <a:pt x="419" y="279"/>
                </a:cubicBezTo>
                <a:cubicBezTo>
                  <a:pt x="429" y="267"/>
                  <a:pt x="437" y="250"/>
                  <a:pt x="437" y="232"/>
                </a:cubicBezTo>
                <a:cubicBezTo>
                  <a:pt x="437" y="195"/>
                  <a:pt x="419" y="171"/>
                  <a:pt x="390" y="171"/>
                </a:cubicBezTo>
                <a:cubicBezTo>
                  <a:pt x="362" y="171"/>
                  <a:pt x="344" y="195"/>
                  <a:pt x="344" y="232"/>
                </a:cubicBezTo>
                <a:cubicBezTo>
                  <a:pt x="344" y="251"/>
                  <a:pt x="352" y="268"/>
                  <a:pt x="363" y="279"/>
                </a:cubicBezTo>
                <a:cubicBezTo>
                  <a:pt x="362" y="293"/>
                  <a:pt x="358" y="308"/>
                  <a:pt x="348" y="311"/>
                </a:cubicBezTo>
                <a:cubicBezTo>
                  <a:pt x="304" y="320"/>
                  <a:pt x="295" y="342"/>
                  <a:pt x="295" y="359"/>
                </a:cubicBezTo>
                <a:cubicBezTo>
                  <a:pt x="295" y="362"/>
                  <a:pt x="297" y="364"/>
                  <a:pt x="300" y="364"/>
                </a:cubicBezTo>
                <a:cubicBezTo>
                  <a:pt x="481" y="364"/>
                  <a:pt x="481" y="364"/>
                  <a:pt x="481" y="364"/>
                </a:cubicBezTo>
                <a:cubicBezTo>
                  <a:pt x="483" y="364"/>
                  <a:pt x="486" y="362"/>
                  <a:pt x="486" y="359"/>
                </a:cubicBezTo>
                <a:cubicBezTo>
                  <a:pt x="486" y="343"/>
                  <a:pt x="477" y="321"/>
                  <a:pt x="434" y="312"/>
                </a:cubicBezTo>
                <a:close/>
                <a:moveTo>
                  <a:pt x="354" y="232"/>
                </a:moveTo>
                <a:cubicBezTo>
                  <a:pt x="354" y="185"/>
                  <a:pt x="382" y="181"/>
                  <a:pt x="390" y="181"/>
                </a:cubicBezTo>
                <a:cubicBezTo>
                  <a:pt x="399" y="181"/>
                  <a:pt x="427" y="185"/>
                  <a:pt x="427" y="232"/>
                </a:cubicBezTo>
                <a:cubicBezTo>
                  <a:pt x="427" y="261"/>
                  <a:pt x="408" y="283"/>
                  <a:pt x="390" y="283"/>
                </a:cubicBezTo>
                <a:cubicBezTo>
                  <a:pt x="373" y="283"/>
                  <a:pt x="354" y="261"/>
                  <a:pt x="354" y="232"/>
                </a:cubicBezTo>
                <a:close/>
                <a:moveTo>
                  <a:pt x="305" y="355"/>
                </a:moveTo>
                <a:cubicBezTo>
                  <a:pt x="307" y="338"/>
                  <a:pt x="323" y="326"/>
                  <a:pt x="351" y="320"/>
                </a:cubicBezTo>
                <a:cubicBezTo>
                  <a:pt x="351" y="320"/>
                  <a:pt x="351" y="320"/>
                  <a:pt x="351" y="320"/>
                </a:cubicBezTo>
                <a:cubicBezTo>
                  <a:pt x="364" y="316"/>
                  <a:pt x="370" y="301"/>
                  <a:pt x="372" y="286"/>
                </a:cubicBezTo>
                <a:cubicBezTo>
                  <a:pt x="377" y="290"/>
                  <a:pt x="384" y="292"/>
                  <a:pt x="390" y="292"/>
                </a:cubicBezTo>
                <a:cubicBezTo>
                  <a:pt x="397" y="292"/>
                  <a:pt x="404" y="290"/>
                  <a:pt x="410" y="286"/>
                </a:cubicBezTo>
                <a:cubicBezTo>
                  <a:pt x="412" y="302"/>
                  <a:pt x="418" y="317"/>
                  <a:pt x="431" y="321"/>
                </a:cubicBezTo>
                <a:cubicBezTo>
                  <a:pt x="431" y="321"/>
                  <a:pt x="431" y="321"/>
                  <a:pt x="432" y="321"/>
                </a:cubicBezTo>
                <a:cubicBezTo>
                  <a:pt x="459" y="326"/>
                  <a:pt x="474" y="338"/>
                  <a:pt x="476" y="355"/>
                </a:cubicBezTo>
                <a:lnTo>
                  <a:pt x="305" y="355"/>
                </a:lnTo>
                <a:close/>
                <a:moveTo>
                  <a:pt x="322" y="216"/>
                </a:moveTo>
                <a:cubicBezTo>
                  <a:pt x="323" y="216"/>
                  <a:pt x="323" y="216"/>
                  <a:pt x="324" y="216"/>
                </a:cubicBezTo>
                <a:cubicBezTo>
                  <a:pt x="325" y="216"/>
                  <a:pt x="327" y="216"/>
                  <a:pt x="327" y="215"/>
                </a:cubicBezTo>
                <a:cubicBezTo>
                  <a:pt x="329" y="214"/>
                  <a:pt x="330" y="212"/>
                  <a:pt x="329" y="210"/>
                </a:cubicBezTo>
                <a:cubicBezTo>
                  <a:pt x="329" y="210"/>
                  <a:pt x="322" y="195"/>
                  <a:pt x="321" y="177"/>
                </a:cubicBezTo>
                <a:cubicBezTo>
                  <a:pt x="355" y="168"/>
                  <a:pt x="378" y="140"/>
                  <a:pt x="378" y="108"/>
                </a:cubicBezTo>
                <a:cubicBezTo>
                  <a:pt x="378" y="69"/>
                  <a:pt x="342" y="37"/>
                  <a:pt x="297" y="37"/>
                </a:cubicBezTo>
                <a:cubicBezTo>
                  <a:pt x="290" y="37"/>
                  <a:pt x="283" y="37"/>
                  <a:pt x="277" y="39"/>
                </a:cubicBezTo>
                <a:cubicBezTo>
                  <a:pt x="263" y="15"/>
                  <a:pt x="235" y="0"/>
                  <a:pt x="204" y="0"/>
                </a:cubicBezTo>
                <a:cubicBezTo>
                  <a:pt x="159" y="0"/>
                  <a:pt x="123" y="32"/>
                  <a:pt x="123" y="71"/>
                </a:cubicBezTo>
                <a:cubicBezTo>
                  <a:pt x="123" y="100"/>
                  <a:pt x="142" y="125"/>
                  <a:pt x="171" y="137"/>
                </a:cubicBezTo>
                <a:cubicBezTo>
                  <a:pt x="170" y="163"/>
                  <a:pt x="154" y="183"/>
                  <a:pt x="154" y="183"/>
                </a:cubicBezTo>
                <a:cubicBezTo>
                  <a:pt x="153" y="185"/>
                  <a:pt x="153" y="188"/>
                  <a:pt x="154" y="189"/>
                </a:cubicBezTo>
                <a:cubicBezTo>
                  <a:pt x="156" y="191"/>
                  <a:pt x="158" y="191"/>
                  <a:pt x="160" y="191"/>
                </a:cubicBezTo>
                <a:cubicBezTo>
                  <a:pt x="185" y="179"/>
                  <a:pt x="201" y="164"/>
                  <a:pt x="208" y="143"/>
                </a:cubicBezTo>
                <a:cubicBezTo>
                  <a:pt x="214" y="142"/>
                  <a:pt x="219" y="142"/>
                  <a:pt x="224" y="141"/>
                </a:cubicBezTo>
                <a:cubicBezTo>
                  <a:pt x="237" y="163"/>
                  <a:pt x="261" y="177"/>
                  <a:pt x="289" y="179"/>
                </a:cubicBezTo>
                <a:cubicBezTo>
                  <a:pt x="296" y="193"/>
                  <a:pt x="306" y="205"/>
                  <a:pt x="322" y="216"/>
                </a:cubicBezTo>
                <a:close/>
                <a:moveTo>
                  <a:pt x="293" y="170"/>
                </a:moveTo>
                <a:cubicBezTo>
                  <a:pt x="266" y="169"/>
                  <a:pt x="242" y="155"/>
                  <a:pt x="231" y="133"/>
                </a:cubicBezTo>
                <a:cubicBezTo>
                  <a:pt x="230" y="131"/>
                  <a:pt x="228" y="130"/>
                  <a:pt x="227" y="130"/>
                </a:cubicBezTo>
                <a:cubicBezTo>
                  <a:pt x="226" y="130"/>
                  <a:pt x="226" y="130"/>
                  <a:pt x="225" y="131"/>
                </a:cubicBezTo>
                <a:cubicBezTo>
                  <a:pt x="219" y="132"/>
                  <a:pt x="212" y="133"/>
                  <a:pt x="205" y="133"/>
                </a:cubicBezTo>
                <a:cubicBezTo>
                  <a:pt x="202" y="133"/>
                  <a:pt x="201" y="135"/>
                  <a:pt x="200" y="137"/>
                </a:cubicBezTo>
                <a:cubicBezTo>
                  <a:pt x="200" y="138"/>
                  <a:pt x="200" y="138"/>
                  <a:pt x="200" y="139"/>
                </a:cubicBezTo>
                <a:cubicBezTo>
                  <a:pt x="195" y="154"/>
                  <a:pt x="185" y="165"/>
                  <a:pt x="170" y="175"/>
                </a:cubicBezTo>
                <a:cubicBezTo>
                  <a:pt x="175" y="165"/>
                  <a:pt x="180" y="150"/>
                  <a:pt x="181" y="134"/>
                </a:cubicBezTo>
                <a:cubicBezTo>
                  <a:pt x="181" y="134"/>
                  <a:pt x="181" y="134"/>
                  <a:pt x="181" y="134"/>
                </a:cubicBezTo>
                <a:cubicBezTo>
                  <a:pt x="181" y="132"/>
                  <a:pt x="180" y="130"/>
                  <a:pt x="178" y="129"/>
                </a:cubicBezTo>
                <a:cubicBezTo>
                  <a:pt x="150" y="120"/>
                  <a:pt x="132" y="97"/>
                  <a:pt x="132" y="71"/>
                </a:cubicBezTo>
                <a:cubicBezTo>
                  <a:pt x="132" y="37"/>
                  <a:pt x="164" y="9"/>
                  <a:pt x="204" y="9"/>
                </a:cubicBezTo>
                <a:cubicBezTo>
                  <a:pt x="233" y="9"/>
                  <a:pt x="259" y="24"/>
                  <a:pt x="270" y="47"/>
                </a:cubicBezTo>
                <a:cubicBezTo>
                  <a:pt x="271" y="48"/>
                  <a:pt x="273" y="49"/>
                  <a:pt x="276" y="49"/>
                </a:cubicBezTo>
                <a:cubicBezTo>
                  <a:pt x="282" y="47"/>
                  <a:pt x="290" y="46"/>
                  <a:pt x="297" y="46"/>
                </a:cubicBezTo>
                <a:cubicBezTo>
                  <a:pt x="337" y="46"/>
                  <a:pt x="369" y="74"/>
                  <a:pt x="369" y="108"/>
                </a:cubicBezTo>
                <a:cubicBezTo>
                  <a:pt x="369" y="137"/>
                  <a:pt x="347" y="162"/>
                  <a:pt x="315" y="169"/>
                </a:cubicBezTo>
                <a:cubicBezTo>
                  <a:pt x="313" y="169"/>
                  <a:pt x="311" y="171"/>
                  <a:pt x="311" y="173"/>
                </a:cubicBezTo>
                <a:cubicBezTo>
                  <a:pt x="311" y="183"/>
                  <a:pt x="313" y="191"/>
                  <a:pt x="315" y="198"/>
                </a:cubicBezTo>
                <a:cubicBezTo>
                  <a:pt x="306" y="190"/>
                  <a:pt x="301" y="182"/>
                  <a:pt x="297" y="173"/>
                </a:cubicBezTo>
                <a:cubicBezTo>
                  <a:pt x="296" y="171"/>
                  <a:pt x="295" y="170"/>
                  <a:pt x="293" y="170"/>
                </a:cubicBezTo>
                <a:close/>
                <a:moveTo>
                  <a:pt x="139" y="312"/>
                </a:moveTo>
                <a:cubicBezTo>
                  <a:pt x="128" y="309"/>
                  <a:pt x="124" y="290"/>
                  <a:pt x="124" y="279"/>
                </a:cubicBezTo>
                <a:cubicBezTo>
                  <a:pt x="135" y="267"/>
                  <a:pt x="142" y="250"/>
                  <a:pt x="142" y="232"/>
                </a:cubicBezTo>
                <a:cubicBezTo>
                  <a:pt x="142" y="195"/>
                  <a:pt x="124" y="171"/>
                  <a:pt x="96" y="171"/>
                </a:cubicBezTo>
                <a:cubicBezTo>
                  <a:pt x="67" y="171"/>
                  <a:pt x="49" y="195"/>
                  <a:pt x="49" y="232"/>
                </a:cubicBezTo>
                <a:cubicBezTo>
                  <a:pt x="49" y="251"/>
                  <a:pt x="57" y="268"/>
                  <a:pt x="68" y="279"/>
                </a:cubicBezTo>
                <a:cubicBezTo>
                  <a:pt x="67" y="293"/>
                  <a:pt x="63" y="308"/>
                  <a:pt x="54" y="311"/>
                </a:cubicBezTo>
                <a:cubicBezTo>
                  <a:pt x="10" y="320"/>
                  <a:pt x="0" y="342"/>
                  <a:pt x="0" y="359"/>
                </a:cubicBezTo>
                <a:cubicBezTo>
                  <a:pt x="0" y="362"/>
                  <a:pt x="3" y="364"/>
                  <a:pt x="5" y="364"/>
                </a:cubicBezTo>
                <a:cubicBezTo>
                  <a:pt x="186" y="364"/>
                  <a:pt x="186" y="364"/>
                  <a:pt x="186" y="364"/>
                </a:cubicBezTo>
                <a:cubicBezTo>
                  <a:pt x="189" y="364"/>
                  <a:pt x="191" y="362"/>
                  <a:pt x="191" y="359"/>
                </a:cubicBezTo>
                <a:cubicBezTo>
                  <a:pt x="191" y="343"/>
                  <a:pt x="182" y="321"/>
                  <a:pt x="139" y="312"/>
                </a:cubicBezTo>
                <a:close/>
                <a:moveTo>
                  <a:pt x="59" y="232"/>
                </a:moveTo>
                <a:cubicBezTo>
                  <a:pt x="59" y="185"/>
                  <a:pt x="87" y="181"/>
                  <a:pt x="96" y="181"/>
                </a:cubicBezTo>
                <a:cubicBezTo>
                  <a:pt x="104" y="181"/>
                  <a:pt x="132" y="185"/>
                  <a:pt x="132" y="232"/>
                </a:cubicBezTo>
                <a:cubicBezTo>
                  <a:pt x="132" y="261"/>
                  <a:pt x="113" y="283"/>
                  <a:pt x="96" y="283"/>
                </a:cubicBezTo>
                <a:cubicBezTo>
                  <a:pt x="78" y="283"/>
                  <a:pt x="59" y="261"/>
                  <a:pt x="59" y="232"/>
                </a:cubicBezTo>
                <a:close/>
                <a:moveTo>
                  <a:pt x="10" y="355"/>
                </a:moveTo>
                <a:cubicBezTo>
                  <a:pt x="12" y="338"/>
                  <a:pt x="28" y="326"/>
                  <a:pt x="56" y="320"/>
                </a:cubicBezTo>
                <a:cubicBezTo>
                  <a:pt x="56" y="320"/>
                  <a:pt x="56" y="320"/>
                  <a:pt x="56" y="320"/>
                </a:cubicBezTo>
                <a:cubicBezTo>
                  <a:pt x="69" y="316"/>
                  <a:pt x="75" y="301"/>
                  <a:pt x="77" y="286"/>
                </a:cubicBezTo>
                <a:cubicBezTo>
                  <a:pt x="83" y="290"/>
                  <a:pt x="89" y="292"/>
                  <a:pt x="96" y="292"/>
                </a:cubicBezTo>
                <a:cubicBezTo>
                  <a:pt x="102" y="292"/>
                  <a:pt x="109" y="290"/>
                  <a:pt x="115" y="286"/>
                </a:cubicBezTo>
                <a:cubicBezTo>
                  <a:pt x="117" y="302"/>
                  <a:pt x="123" y="317"/>
                  <a:pt x="136" y="321"/>
                </a:cubicBezTo>
                <a:cubicBezTo>
                  <a:pt x="137" y="321"/>
                  <a:pt x="137" y="321"/>
                  <a:pt x="137" y="321"/>
                </a:cubicBezTo>
                <a:cubicBezTo>
                  <a:pt x="164" y="326"/>
                  <a:pt x="179" y="338"/>
                  <a:pt x="181" y="355"/>
                </a:cubicBezTo>
                <a:lnTo>
                  <a:pt x="10" y="355"/>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5" name="Freeform 42"/>
          <p:cNvSpPr>
            <a:spLocks noEditPoints="1"/>
          </p:cNvSpPr>
          <p:nvPr/>
        </p:nvSpPr>
        <p:spPr bwMode="auto">
          <a:xfrm>
            <a:off x="3442456" y="10102316"/>
            <a:ext cx="1383964" cy="1621614"/>
          </a:xfrm>
          <a:custGeom>
            <a:avLst/>
            <a:gdLst>
              <a:gd name="T0" fmla="*/ 122 w 419"/>
              <a:gd name="T1" fmla="*/ 141 h 491"/>
              <a:gd name="T2" fmla="*/ 156 w 419"/>
              <a:gd name="T3" fmla="*/ 239 h 491"/>
              <a:gd name="T4" fmla="*/ 169 w 419"/>
              <a:gd name="T5" fmla="*/ 276 h 491"/>
              <a:gd name="T6" fmla="*/ 194 w 419"/>
              <a:gd name="T7" fmla="*/ 293 h 491"/>
              <a:gd name="T8" fmla="*/ 220 w 419"/>
              <a:gd name="T9" fmla="*/ 276 h 491"/>
              <a:gd name="T10" fmla="*/ 233 w 419"/>
              <a:gd name="T11" fmla="*/ 239 h 491"/>
              <a:gd name="T12" fmla="*/ 266 w 419"/>
              <a:gd name="T13" fmla="*/ 141 h 491"/>
              <a:gd name="T14" fmla="*/ 194 w 419"/>
              <a:gd name="T15" fmla="*/ 283 h 491"/>
              <a:gd name="T16" fmla="*/ 207 w 419"/>
              <a:gd name="T17" fmla="*/ 276 h 491"/>
              <a:gd name="T18" fmla="*/ 223 w 419"/>
              <a:gd name="T19" fmla="*/ 263 h 491"/>
              <a:gd name="T20" fmla="*/ 169 w 419"/>
              <a:gd name="T21" fmla="*/ 266 h 491"/>
              <a:gd name="T22" fmla="*/ 165 w 419"/>
              <a:gd name="T23" fmla="*/ 244 h 491"/>
              <a:gd name="T24" fmla="*/ 223 w 419"/>
              <a:gd name="T25" fmla="*/ 263 h 491"/>
              <a:gd name="T26" fmla="*/ 223 w 419"/>
              <a:gd name="T27" fmla="*/ 235 h 491"/>
              <a:gd name="T28" fmla="*/ 199 w 419"/>
              <a:gd name="T29" fmla="*/ 168 h 491"/>
              <a:gd name="T30" fmla="*/ 221 w 419"/>
              <a:gd name="T31" fmla="*/ 134 h 491"/>
              <a:gd name="T32" fmla="*/ 194 w 419"/>
              <a:gd name="T33" fmla="*/ 159 h 491"/>
              <a:gd name="T34" fmla="*/ 168 w 419"/>
              <a:gd name="T35" fmla="*/ 134 h 491"/>
              <a:gd name="T36" fmla="*/ 190 w 419"/>
              <a:gd name="T37" fmla="*/ 168 h 491"/>
              <a:gd name="T38" fmla="*/ 165 w 419"/>
              <a:gd name="T39" fmla="*/ 235 h 491"/>
              <a:gd name="T40" fmla="*/ 132 w 419"/>
              <a:gd name="T41" fmla="*/ 141 h 491"/>
              <a:gd name="T42" fmla="*/ 257 w 419"/>
              <a:gd name="T43" fmla="*/ 141 h 491"/>
              <a:gd name="T44" fmla="*/ 407 w 419"/>
              <a:gd name="T45" fmla="*/ 250 h 491"/>
              <a:gd name="T46" fmla="*/ 374 w 419"/>
              <a:gd name="T47" fmla="*/ 183 h 491"/>
              <a:gd name="T48" fmla="*/ 374 w 419"/>
              <a:gd name="T49" fmla="*/ 118 h 491"/>
              <a:gd name="T50" fmla="*/ 193 w 419"/>
              <a:gd name="T51" fmla="*/ 0 h 491"/>
              <a:gd name="T52" fmla="*/ 61 w 419"/>
              <a:gd name="T53" fmla="*/ 288 h 491"/>
              <a:gd name="T54" fmla="*/ 72 w 419"/>
              <a:gd name="T55" fmla="*/ 454 h 491"/>
              <a:gd name="T56" fmla="*/ 197 w 419"/>
              <a:gd name="T57" fmla="*/ 491 h 491"/>
              <a:gd name="T58" fmla="*/ 259 w 419"/>
              <a:gd name="T59" fmla="*/ 480 h 491"/>
              <a:gd name="T60" fmla="*/ 345 w 419"/>
              <a:gd name="T61" fmla="*/ 413 h 491"/>
              <a:gd name="T62" fmla="*/ 378 w 419"/>
              <a:gd name="T63" fmla="*/ 391 h 491"/>
              <a:gd name="T64" fmla="*/ 378 w 419"/>
              <a:gd name="T65" fmla="*/ 360 h 491"/>
              <a:gd name="T66" fmla="*/ 388 w 419"/>
              <a:gd name="T67" fmla="*/ 339 h 491"/>
              <a:gd name="T68" fmla="*/ 394 w 419"/>
              <a:gd name="T69" fmla="*/ 319 h 491"/>
              <a:gd name="T70" fmla="*/ 390 w 419"/>
              <a:gd name="T71" fmla="*/ 304 h 491"/>
              <a:gd name="T72" fmla="*/ 409 w 419"/>
              <a:gd name="T73" fmla="*/ 289 h 491"/>
              <a:gd name="T74" fmla="*/ 407 w 419"/>
              <a:gd name="T75" fmla="*/ 250 h 491"/>
              <a:gd name="T76" fmla="*/ 385 w 419"/>
              <a:gd name="T77" fmla="*/ 286 h 491"/>
              <a:gd name="T78" fmla="*/ 380 w 419"/>
              <a:gd name="T79" fmla="*/ 307 h 491"/>
              <a:gd name="T80" fmla="*/ 385 w 419"/>
              <a:gd name="T81" fmla="*/ 317 h 491"/>
              <a:gd name="T82" fmla="*/ 376 w 419"/>
              <a:gd name="T83" fmla="*/ 331 h 491"/>
              <a:gd name="T84" fmla="*/ 375 w 419"/>
              <a:gd name="T85" fmla="*/ 344 h 491"/>
              <a:gd name="T86" fmla="*/ 369 w 419"/>
              <a:gd name="T87" fmla="*/ 365 h 491"/>
              <a:gd name="T88" fmla="*/ 347 w 419"/>
              <a:gd name="T89" fmla="*/ 404 h 491"/>
              <a:gd name="T90" fmla="*/ 261 w 419"/>
              <a:gd name="T91" fmla="*/ 386 h 491"/>
              <a:gd name="T92" fmla="*/ 250 w 419"/>
              <a:gd name="T93" fmla="*/ 476 h 491"/>
              <a:gd name="T94" fmla="*/ 89 w 419"/>
              <a:gd name="T95" fmla="*/ 307 h 491"/>
              <a:gd name="T96" fmla="*/ 9 w 419"/>
              <a:gd name="T97" fmla="*/ 167 h 491"/>
              <a:gd name="T98" fmla="*/ 193 w 419"/>
              <a:gd name="T99" fmla="*/ 9 h 491"/>
              <a:gd name="T100" fmla="*/ 365 w 419"/>
              <a:gd name="T101" fmla="*/ 120 h 491"/>
              <a:gd name="T102" fmla="*/ 365 w 419"/>
              <a:gd name="T103" fmla="*/ 180 h 491"/>
              <a:gd name="T104" fmla="*/ 399 w 419"/>
              <a:gd name="T105" fmla="*/ 255 h 491"/>
              <a:gd name="T106" fmla="*/ 405 w 419"/>
              <a:gd name="T107" fmla="*/ 281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9" h="491">
                <a:moveTo>
                  <a:pt x="194" y="69"/>
                </a:moveTo>
                <a:cubicBezTo>
                  <a:pt x="155" y="69"/>
                  <a:pt x="122" y="101"/>
                  <a:pt x="122" y="141"/>
                </a:cubicBezTo>
                <a:cubicBezTo>
                  <a:pt x="122" y="161"/>
                  <a:pt x="130" y="180"/>
                  <a:pt x="144" y="195"/>
                </a:cubicBezTo>
                <a:cubicBezTo>
                  <a:pt x="148" y="199"/>
                  <a:pt x="156" y="210"/>
                  <a:pt x="156" y="239"/>
                </a:cubicBezTo>
                <a:cubicBezTo>
                  <a:pt x="156" y="263"/>
                  <a:pt x="156" y="263"/>
                  <a:pt x="156" y="263"/>
                </a:cubicBezTo>
                <a:cubicBezTo>
                  <a:pt x="156" y="270"/>
                  <a:pt x="162" y="276"/>
                  <a:pt x="169" y="276"/>
                </a:cubicBezTo>
                <a:cubicBezTo>
                  <a:pt x="172" y="276"/>
                  <a:pt x="172" y="276"/>
                  <a:pt x="172" y="276"/>
                </a:cubicBezTo>
                <a:cubicBezTo>
                  <a:pt x="174" y="285"/>
                  <a:pt x="183" y="293"/>
                  <a:pt x="194" y="293"/>
                </a:cubicBezTo>
                <a:cubicBezTo>
                  <a:pt x="205" y="293"/>
                  <a:pt x="214" y="285"/>
                  <a:pt x="217" y="276"/>
                </a:cubicBezTo>
                <a:cubicBezTo>
                  <a:pt x="220" y="276"/>
                  <a:pt x="220" y="276"/>
                  <a:pt x="220" y="276"/>
                </a:cubicBezTo>
                <a:cubicBezTo>
                  <a:pt x="227" y="276"/>
                  <a:pt x="233" y="270"/>
                  <a:pt x="233" y="263"/>
                </a:cubicBezTo>
                <a:cubicBezTo>
                  <a:pt x="233" y="239"/>
                  <a:pt x="233" y="239"/>
                  <a:pt x="233" y="239"/>
                </a:cubicBezTo>
                <a:cubicBezTo>
                  <a:pt x="233" y="210"/>
                  <a:pt x="241" y="199"/>
                  <a:pt x="244" y="195"/>
                </a:cubicBezTo>
                <a:cubicBezTo>
                  <a:pt x="258" y="180"/>
                  <a:pt x="266" y="161"/>
                  <a:pt x="266" y="141"/>
                </a:cubicBezTo>
                <a:cubicBezTo>
                  <a:pt x="266" y="101"/>
                  <a:pt x="234" y="69"/>
                  <a:pt x="194" y="69"/>
                </a:cubicBezTo>
                <a:close/>
                <a:moveTo>
                  <a:pt x="194" y="283"/>
                </a:moveTo>
                <a:cubicBezTo>
                  <a:pt x="189" y="283"/>
                  <a:pt x="184" y="280"/>
                  <a:pt x="182" y="276"/>
                </a:cubicBezTo>
                <a:cubicBezTo>
                  <a:pt x="207" y="276"/>
                  <a:pt x="207" y="276"/>
                  <a:pt x="207" y="276"/>
                </a:cubicBezTo>
                <a:cubicBezTo>
                  <a:pt x="205" y="280"/>
                  <a:pt x="200" y="283"/>
                  <a:pt x="194" y="283"/>
                </a:cubicBezTo>
                <a:close/>
                <a:moveTo>
                  <a:pt x="223" y="263"/>
                </a:moveTo>
                <a:cubicBezTo>
                  <a:pt x="223" y="265"/>
                  <a:pt x="222" y="266"/>
                  <a:pt x="220" y="266"/>
                </a:cubicBezTo>
                <a:cubicBezTo>
                  <a:pt x="169" y="266"/>
                  <a:pt x="169" y="266"/>
                  <a:pt x="169" y="266"/>
                </a:cubicBezTo>
                <a:cubicBezTo>
                  <a:pt x="167" y="266"/>
                  <a:pt x="165" y="265"/>
                  <a:pt x="165" y="263"/>
                </a:cubicBezTo>
                <a:cubicBezTo>
                  <a:pt x="165" y="244"/>
                  <a:pt x="165" y="244"/>
                  <a:pt x="165" y="244"/>
                </a:cubicBezTo>
                <a:cubicBezTo>
                  <a:pt x="223" y="244"/>
                  <a:pt x="223" y="244"/>
                  <a:pt x="223" y="244"/>
                </a:cubicBezTo>
                <a:lnTo>
                  <a:pt x="223" y="263"/>
                </a:lnTo>
                <a:close/>
                <a:moveTo>
                  <a:pt x="237" y="188"/>
                </a:moveTo>
                <a:cubicBezTo>
                  <a:pt x="232" y="194"/>
                  <a:pt x="224" y="207"/>
                  <a:pt x="223" y="235"/>
                </a:cubicBezTo>
                <a:cubicBezTo>
                  <a:pt x="199" y="235"/>
                  <a:pt x="199" y="235"/>
                  <a:pt x="199" y="235"/>
                </a:cubicBezTo>
                <a:cubicBezTo>
                  <a:pt x="199" y="168"/>
                  <a:pt x="199" y="168"/>
                  <a:pt x="199" y="168"/>
                </a:cubicBezTo>
                <a:cubicBezTo>
                  <a:pt x="218" y="165"/>
                  <a:pt x="224" y="141"/>
                  <a:pt x="224" y="140"/>
                </a:cubicBezTo>
                <a:cubicBezTo>
                  <a:pt x="225" y="137"/>
                  <a:pt x="223" y="135"/>
                  <a:pt x="221" y="134"/>
                </a:cubicBezTo>
                <a:cubicBezTo>
                  <a:pt x="218" y="133"/>
                  <a:pt x="216" y="135"/>
                  <a:pt x="215" y="137"/>
                </a:cubicBezTo>
                <a:cubicBezTo>
                  <a:pt x="215" y="138"/>
                  <a:pt x="210" y="159"/>
                  <a:pt x="194" y="159"/>
                </a:cubicBezTo>
                <a:cubicBezTo>
                  <a:pt x="179" y="159"/>
                  <a:pt x="173" y="138"/>
                  <a:pt x="173" y="137"/>
                </a:cubicBezTo>
                <a:cubicBezTo>
                  <a:pt x="173" y="135"/>
                  <a:pt x="170" y="133"/>
                  <a:pt x="168" y="134"/>
                </a:cubicBezTo>
                <a:cubicBezTo>
                  <a:pt x="165" y="135"/>
                  <a:pt x="164" y="137"/>
                  <a:pt x="164" y="140"/>
                </a:cubicBezTo>
                <a:cubicBezTo>
                  <a:pt x="165" y="141"/>
                  <a:pt x="170" y="165"/>
                  <a:pt x="190" y="168"/>
                </a:cubicBezTo>
                <a:cubicBezTo>
                  <a:pt x="190" y="235"/>
                  <a:pt x="190" y="235"/>
                  <a:pt x="190" y="235"/>
                </a:cubicBezTo>
                <a:cubicBezTo>
                  <a:pt x="165" y="235"/>
                  <a:pt x="165" y="235"/>
                  <a:pt x="165" y="235"/>
                </a:cubicBezTo>
                <a:cubicBezTo>
                  <a:pt x="164" y="207"/>
                  <a:pt x="156" y="194"/>
                  <a:pt x="151" y="188"/>
                </a:cubicBezTo>
                <a:cubicBezTo>
                  <a:pt x="139" y="176"/>
                  <a:pt x="132" y="158"/>
                  <a:pt x="132" y="141"/>
                </a:cubicBezTo>
                <a:cubicBezTo>
                  <a:pt x="132" y="107"/>
                  <a:pt x="160" y="79"/>
                  <a:pt x="194" y="79"/>
                </a:cubicBezTo>
                <a:cubicBezTo>
                  <a:pt x="229" y="79"/>
                  <a:pt x="257" y="107"/>
                  <a:pt x="257" y="141"/>
                </a:cubicBezTo>
                <a:cubicBezTo>
                  <a:pt x="257" y="158"/>
                  <a:pt x="250" y="176"/>
                  <a:pt x="237" y="188"/>
                </a:cubicBezTo>
                <a:close/>
                <a:moveTo>
                  <a:pt x="407" y="250"/>
                </a:moveTo>
                <a:cubicBezTo>
                  <a:pt x="395" y="232"/>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5" y="317"/>
                </a:cubicBezTo>
                <a:cubicBezTo>
                  <a:pt x="384" y="319"/>
                  <a:pt x="381" y="322"/>
                  <a:pt x="377" y="325"/>
                </a:cubicBezTo>
                <a:cubicBezTo>
                  <a:pt x="376"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7"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8"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6" name="Freeform 133"/>
          <p:cNvSpPr>
            <a:spLocks noEditPoints="1"/>
          </p:cNvSpPr>
          <p:nvPr/>
        </p:nvSpPr>
        <p:spPr bwMode="auto">
          <a:xfrm>
            <a:off x="3458290" y="2402501"/>
            <a:ext cx="1371623" cy="1471788"/>
          </a:xfrm>
          <a:custGeom>
            <a:avLst/>
            <a:gdLst>
              <a:gd name="T0" fmla="*/ 417 w 527"/>
              <a:gd name="T1" fmla="*/ 263 h 567"/>
              <a:gd name="T2" fmla="*/ 311 w 527"/>
              <a:gd name="T3" fmla="*/ 210 h 567"/>
              <a:gd name="T4" fmla="*/ 261 w 527"/>
              <a:gd name="T5" fmla="*/ 130 h 567"/>
              <a:gd name="T6" fmla="*/ 291 w 527"/>
              <a:gd name="T7" fmla="*/ 34 h 567"/>
              <a:gd name="T8" fmla="*/ 363 w 527"/>
              <a:gd name="T9" fmla="*/ 0 h 567"/>
              <a:gd name="T10" fmla="*/ 467 w 527"/>
              <a:gd name="T11" fmla="*/ 54 h 567"/>
              <a:gd name="T12" fmla="*/ 514 w 527"/>
              <a:gd name="T13" fmla="*/ 126 h 567"/>
              <a:gd name="T14" fmla="*/ 488 w 527"/>
              <a:gd name="T15" fmla="*/ 231 h 567"/>
              <a:gd name="T16" fmla="*/ 417 w 527"/>
              <a:gd name="T17" fmla="*/ 263 h 567"/>
              <a:gd name="T18" fmla="*/ 363 w 527"/>
              <a:gd name="T19" fmla="*/ 14 h 567"/>
              <a:gd name="T20" fmla="*/ 301 w 527"/>
              <a:gd name="T21" fmla="*/ 44 h 567"/>
              <a:gd name="T22" fmla="*/ 274 w 527"/>
              <a:gd name="T23" fmla="*/ 127 h 567"/>
              <a:gd name="T24" fmla="*/ 321 w 527"/>
              <a:gd name="T25" fmla="*/ 200 h 567"/>
              <a:gd name="T26" fmla="*/ 417 w 527"/>
              <a:gd name="T27" fmla="*/ 249 h 567"/>
              <a:gd name="T28" fmla="*/ 478 w 527"/>
              <a:gd name="T29" fmla="*/ 221 h 567"/>
              <a:gd name="T30" fmla="*/ 501 w 527"/>
              <a:gd name="T31" fmla="*/ 131 h 567"/>
              <a:gd name="T32" fmla="*/ 457 w 527"/>
              <a:gd name="T33" fmla="*/ 64 h 567"/>
              <a:gd name="T34" fmla="*/ 363 w 527"/>
              <a:gd name="T35" fmla="*/ 14 h 567"/>
              <a:gd name="T36" fmla="*/ 12 w 527"/>
              <a:gd name="T37" fmla="*/ 519 h 567"/>
              <a:gd name="T38" fmla="*/ 321 w 527"/>
              <a:gd name="T39" fmla="*/ 210 h 567"/>
              <a:gd name="T40" fmla="*/ 321 w 527"/>
              <a:gd name="T41" fmla="*/ 200 h 567"/>
              <a:gd name="T42" fmla="*/ 311 w 527"/>
              <a:gd name="T43" fmla="*/ 200 h 567"/>
              <a:gd name="T44" fmla="*/ 2 w 527"/>
              <a:gd name="T45" fmla="*/ 509 h 567"/>
              <a:gd name="T46" fmla="*/ 2 w 527"/>
              <a:gd name="T47" fmla="*/ 519 h 567"/>
              <a:gd name="T48" fmla="*/ 7 w 527"/>
              <a:gd name="T49" fmla="*/ 521 h 567"/>
              <a:gd name="T50" fmla="*/ 12 w 527"/>
              <a:gd name="T51" fmla="*/ 519 h 567"/>
              <a:gd name="T52" fmla="*/ 98 w 527"/>
              <a:gd name="T53" fmla="*/ 565 h 567"/>
              <a:gd name="T54" fmla="*/ 203 w 527"/>
              <a:gd name="T55" fmla="*/ 460 h 567"/>
              <a:gd name="T56" fmla="*/ 203 w 527"/>
              <a:gd name="T57" fmla="*/ 450 h 567"/>
              <a:gd name="T58" fmla="*/ 137 w 527"/>
              <a:gd name="T59" fmla="*/ 384 h 567"/>
              <a:gd name="T60" fmla="*/ 127 w 527"/>
              <a:gd name="T61" fmla="*/ 384 h 567"/>
              <a:gd name="T62" fmla="*/ 127 w 527"/>
              <a:gd name="T63" fmla="*/ 394 h 567"/>
              <a:gd name="T64" fmla="*/ 188 w 527"/>
              <a:gd name="T65" fmla="*/ 455 h 567"/>
              <a:gd name="T66" fmla="*/ 93 w 527"/>
              <a:gd name="T67" fmla="*/ 550 h 567"/>
              <a:gd name="T68" fmla="*/ 32 w 527"/>
              <a:gd name="T69" fmla="*/ 489 h 567"/>
              <a:gd name="T70" fmla="*/ 22 w 527"/>
              <a:gd name="T71" fmla="*/ 489 h 567"/>
              <a:gd name="T72" fmla="*/ 22 w 527"/>
              <a:gd name="T73" fmla="*/ 499 h 567"/>
              <a:gd name="T74" fmla="*/ 88 w 527"/>
              <a:gd name="T75" fmla="*/ 565 h 567"/>
              <a:gd name="T76" fmla="*/ 93 w 527"/>
              <a:gd name="T77" fmla="*/ 567 h 567"/>
              <a:gd name="T78" fmla="*/ 98 w 527"/>
              <a:gd name="T79" fmla="*/ 565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27" h="567">
                <a:moveTo>
                  <a:pt x="417" y="263"/>
                </a:moveTo>
                <a:cubicBezTo>
                  <a:pt x="371" y="263"/>
                  <a:pt x="331" y="230"/>
                  <a:pt x="311" y="210"/>
                </a:cubicBezTo>
                <a:cubicBezTo>
                  <a:pt x="284" y="183"/>
                  <a:pt x="267" y="156"/>
                  <a:pt x="261" y="130"/>
                </a:cubicBezTo>
                <a:cubicBezTo>
                  <a:pt x="252" y="95"/>
                  <a:pt x="262" y="63"/>
                  <a:pt x="291" y="34"/>
                </a:cubicBezTo>
                <a:cubicBezTo>
                  <a:pt x="313" y="12"/>
                  <a:pt x="337" y="0"/>
                  <a:pt x="363" y="0"/>
                </a:cubicBezTo>
                <a:cubicBezTo>
                  <a:pt x="396" y="0"/>
                  <a:pt x="431" y="19"/>
                  <a:pt x="467" y="54"/>
                </a:cubicBezTo>
                <a:cubicBezTo>
                  <a:pt x="483" y="70"/>
                  <a:pt x="504" y="96"/>
                  <a:pt x="514" y="126"/>
                </a:cubicBezTo>
                <a:cubicBezTo>
                  <a:pt x="527" y="165"/>
                  <a:pt x="518" y="200"/>
                  <a:pt x="488" y="231"/>
                </a:cubicBezTo>
                <a:cubicBezTo>
                  <a:pt x="466" y="252"/>
                  <a:pt x="443" y="263"/>
                  <a:pt x="417" y="263"/>
                </a:cubicBezTo>
                <a:close/>
                <a:moveTo>
                  <a:pt x="363" y="14"/>
                </a:moveTo>
                <a:cubicBezTo>
                  <a:pt x="341" y="14"/>
                  <a:pt x="320" y="24"/>
                  <a:pt x="301" y="44"/>
                </a:cubicBezTo>
                <a:cubicBezTo>
                  <a:pt x="275" y="69"/>
                  <a:pt x="267" y="97"/>
                  <a:pt x="274" y="127"/>
                </a:cubicBezTo>
                <a:cubicBezTo>
                  <a:pt x="280" y="150"/>
                  <a:pt x="296" y="175"/>
                  <a:pt x="321" y="200"/>
                </a:cubicBezTo>
                <a:cubicBezTo>
                  <a:pt x="340" y="218"/>
                  <a:pt x="376" y="249"/>
                  <a:pt x="417" y="249"/>
                </a:cubicBezTo>
                <a:cubicBezTo>
                  <a:pt x="439" y="249"/>
                  <a:pt x="459" y="239"/>
                  <a:pt x="478" y="221"/>
                </a:cubicBezTo>
                <a:cubicBezTo>
                  <a:pt x="504" y="194"/>
                  <a:pt x="512" y="164"/>
                  <a:pt x="501" y="131"/>
                </a:cubicBezTo>
                <a:cubicBezTo>
                  <a:pt x="491" y="102"/>
                  <a:pt x="469" y="77"/>
                  <a:pt x="457" y="64"/>
                </a:cubicBezTo>
                <a:cubicBezTo>
                  <a:pt x="424" y="31"/>
                  <a:pt x="392" y="14"/>
                  <a:pt x="363" y="14"/>
                </a:cubicBezTo>
                <a:close/>
                <a:moveTo>
                  <a:pt x="12" y="519"/>
                </a:moveTo>
                <a:cubicBezTo>
                  <a:pt x="321" y="210"/>
                  <a:pt x="321" y="210"/>
                  <a:pt x="321" y="210"/>
                </a:cubicBezTo>
                <a:cubicBezTo>
                  <a:pt x="324" y="207"/>
                  <a:pt x="324" y="203"/>
                  <a:pt x="321" y="200"/>
                </a:cubicBezTo>
                <a:cubicBezTo>
                  <a:pt x="319" y="197"/>
                  <a:pt x="314" y="197"/>
                  <a:pt x="311" y="200"/>
                </a:cubicBezTo>
                <a:cubicBezTo>
                  <a:pt x="2" y="509"/>
                  <a:pt x="2" y="509"/>
                  <a:pt x="2" y="509"/>
                </a:cubicBezTo>
                <a:cubicBezTo>
                  <a:pt x="0" y="512"/>
                  <a:pt x="0" y="516"/>
                  <a:pt x="2" y="519"/>
                </a:cubicBezTo>
                <a:cubicBezTo>
                  <a:pt x="4" y="520"/>
                  <a:pt x="6" y="521"/>
                  <a:pt x="7" y="521"/>
                </a:cubicBezTo>
                <a:cubicBezTo>
                  <a:pt x="9" y="521"/>
                  <a:pt x="11" y="520"/>
                  <a:pt x="12" y="519"/>
                </a:cubicBezTo>
                <a:close/>
                <a:moveTo>
                  <a:pt x="98" y="565"/>
                </a:moveTo>
                <a:cubicBezTo>
                  <a:pt x="203" y="460"/>
                  <a:pt x="203" y="460"/>
                  <a:pt x="203" y="460"/>
                </a:cubicBezTo>
                <a:cubicBezTo>
                  <a:pt x="206" y="458"/>
                  <a:pt x="206" y="453"/>
                  <a:pt x="203" y="450"/>
                </a:cubicBezTo>
                <a:cubicBezTo>
                  <a:pt x="137" y="384"/>
                  <a:pt x="137" y="384"/>
                  <a:pt x="137" y="384"/>
                </a:cubicBezTo>
                <a:cubicBezTo>
                  <a:pt x="134" y="382"/>
                  <a:pt x="130" y="382"/>
                  <a:pt x="127" y="384"/>
                </a:cubicBezTo>
                <a:cubicBezTo>
                  <a:pt x="124" y="387"/>
                  <a:pt x="124" y="391"/>
                  <a:pt x="127" y="394"/>
                </a:cubicBezTo>
                <a:cubicBezTo>
                  <a:pt x="188" y="455"/>
                  <a:pt x="188" y="455"/>
                  <a:pt x="188" y="455"/>
                </a:cubicBezTo>
                <a:cubicBezTo>
                  <a:pt x="93" y="550"/>
                  <a:pt x="93" y="550"/>
                  <a:pt x="93" y="550"/>
                </a:cubicBezTo>
                <a:cubicBezTo>
                  <a:pt x="32" y="489"/>
                  <a:pt x="32" y="489"/>
                  <a:pt x="32" y="489"/>
                </a:cubicBezTo>
                <a:cubicBezTo>
                  <a:pt x="30" y="486"/>
                  <a:pt x="25" y="486"/>
                  <a:pt x="22" y="489"/>
                </a:cubicBezTo>
                <a:cubicBezTo>
                  <a:pt x="20" y="492"/>
                  <a:pt x="20" y="496"/>
                  <a:pt x="22" y="499"/>
                </a:cubicBezTo>
                <a:cubicBezTo>
                  <a:pt x="88" y="565"/>
                  <a:pt x="88" y="565"/>
                  <a:pt x="88" y="565"/>
                </a:cubicBezTo>
                <a:cubicBezTo>
                  <a:pt x="90" y="566"/>
                  <a:pt x="92" y="567"/>
                  <a:pt x="93" y="567"/>
                </a:cubicBezTo>
                <a:cubicBezTo>
                  <a:pt x="95" y="567"/>
                  <a:pt x="97" y="566"/>
                  <a:pt x="98" y="565"/>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Tree>
    <p:extLst>
      <p:ext uri="{BB962C8B-B14F-4D97-AF65-F5344CB8AC3E}">
        <p14:creationId xmlns:p14="http://schemas.microsoft.com/office/powerpoint/2010/main" val="374635759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fade">
                                      <p:cBhvr>
                                        <p:cTn id="7" dur="300"/>
                                        <p:tgtEl>
                                          <p:spTgt spid="6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5"/>
                                        </p:tgtEl>
                                        <p:attrNameLst>
                                          <p:attrName>style.visibility</p:attrName>
                                        </p:attrNameLst>
                                      </p:cBhvr>
                                      <p:to>
                                        <p:strVal val="visible"/>
                                      </p:to>
                                    </p:set>
                                    <p:animEffect transition="in" filter="fade">
                                      <p:cBhvr>
                                        <p:cTn id="10" dur="300"/>
                                        <p:tgtEl>
                                          <p:spTgt spid="10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300"/>
                                        <p:tgtEl>
                                          <p:spTgt spid="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9"/>
                                        </p:tgtEl>
                                        <p:attrNameLst>
                                          <p:attrName>style.visibility</p:attrName>
                                        </p:attrNameLst>
                                      </p:cBhvr>
                                      <p:to>
                                        <p:strVal val="visible"/>
                                      </p:to>
                                    </p:set>
                                    <p:animEffect transition="in" filter="fade">
                                      <p:cBhvr>
                                        <p:cTn id="16" dur="300"/>
                                        <p:tgtEl>
                                          <p:spTgt spid="89"/>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84"/>
                                        </p:tgtEl>
                                        <p:attrNameLst>
                                          <p:attrName>style.visibility</p:attrName>
                                        </p:attrNameLst>
                                      </p:cBhvr>
                                      <p:to>
                                        <p:strVal val="visible"/>
                                      </p:to>
                                    </p:set>
                                    <p:animEffect transition="in" filter="fade">
                                      <p:cBhvr>
                                        <p:cTn id="19" dur="300"/>
                                        <p:tgtEl>
                                          <p:spTgt spid="84"/>
                                        </p:tgtEl>
                                      </p:cBhvr>
                                    </p:animEffect>
                                  </p:childTnLst>
                                </p:cTn>
                              </p:par>
                            </p:childTnLst>
                          </p:cTn>
                        </p:par>
                        <p:par>
                          <p:cTn id="20" fill="hold">
                            <p:stCondLst>
                              <p:cond delay="300"/>
                            </p:stCondLst>
                            <p:childTnLst>
                              <p:par>
                                <p:cTn id="21" presetID="10" presetClass="entr" presetSubtype="0" fill="hold" grpId="0" nodeType="afterEffect">
                                  <p:stCondLst>
                                    <p:cond delay="0"/>
                                  </p:stCondLst>
                                  <p:childTnLst>
                                    <p:set>
                                      <p:cBhvr>
                                        <p:cTn id="22" dur="1" fill="hold">
                                          <p:stCondLst>
                                            <p:cond delay="0"/>
                                          </p:stCondLst>
                                        </p:cTn>
                                        <p:tgtEl>
                                          <p:spTgt spid="57"/>
                                        </p:tgtEl>
                                        <p:attrNameLst>
                                          <p:attrName>style.visibility</p:attrName>
                                        </p:attrNameLst>
                                      </p:cBhvr>
                                      <p:to>
                                        <p:strVal val="visible"/>
                                      </p:to>
                                    </p:set>
                                    <p:animEffect transition="in" filter="fade">
                                      <p:cBhvr>
                                        <p:cTn id="23" dur="500"/>
                                        <p:tgtEl>
                                          <p:spTgt spid="5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7"/>
                                        </p:tgtEl>
                                        <p:attrNameLst>
                                          <p:attrName>style.visibility</p:attrName>
                                        </p:attrNameLst>
                                      </p:cBhvr>
                                      <p:to>
                                        <p:strVal val="visible"/>
                                      </p:to>
                                    </p:set>
                                    <p:animEffect transition="in" filter="fade">
                                      <p:cBhvr>
                                        <p:cTn id="26" dur="500"/>
                                        <p:tgtEl>
                                          <p:spTgt spid="67"/>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97"/>
                                        </p:tgtEl>
                                        <p:attrNameLst>
                                          <p:attrName>style.visibility</p:attrName>
                                        </p:attrNameLst>
                                      </p:cBhvr>
                                      <p:to>
                                        <p:strVal val="visible"/>
                                      </p:to>
                                    </p:set>
                                    <p:animEffect transition="in" filter="fade">
                                      <p:cBhvr>
                                        <p:cTn id="29" dur="500"/>
                                        <p:tgtEl>
                                          <p:spTgt spid="9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85"/>
                                        </p:tgtEl>
                                        <p:attrNameLst>
                                          <p:attrName>style.visibility</p:attrName>
                                        </p:attrNameLst>
                                      </p:cBhvr>
                                      <p:to>
                                        <p:strVal val="visible"/>
                                      </p:to>
                                    </p:set>
                                    <p:animEffect transition="in" filter="fade">
                                      <p:cBhvr>
                                        <p:cTn id="32" dur="500"/>
                                        <p:tgtEl>
                                          <p:spTgt spid="8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92"/>
                                        </p:tgtEl>
                                        <p:attrNameLst>
                                          <p:attrName>style.visibility</p:attrName>
                                        </p:attrNameLst>
                                      </p:cBhvr>
                                      <p:to>
                                        <p:strVal val="visible"/>
                                      </p:to>
                                    </p:set>
                                    <p:animEffect transition="in" filter="fade">
                                      <p:cBhvr>
                                        <p:cTn id="35" dur="500"/>
                                        <p:tgtEl>
                                          <p:spTgt spid="92"/>
                                        </p:tgtEl>
                                      </p:cBhvr>
                                    </p:animEffect>
                                  </p:childTnLst>
                                </p:cTn>
                              </p:par>
                            </p:childTnLst>
                          </p:cTn>
                        </p:par>
                        <p:par>
                          <p:cTn id="36" fill="hold">
                            <p:stCondLst>
                              <p:cond delay="800"/>
                            </p:stCondLst>
                            <p:childTnLst>
                              <p:par>
                                <p:cTn id="37" presetID="10" presetClass="entr" presetSubtype="0" fill="hold" grpId="0" nodeType="afterEffect">
                                  <p:stCondLst>
                                    <p:cond delay="0"/>
                                  </p:stCondLst>
                                  <p:childTnLst>
                                    <p:set>
                                      <p:cBhvr>
                                        <p:cTn id="38" dur="1" fill="hold">
                                          <p:stCondLst>
                                            <p:cond delay="0"/>
                                          </p:stCondLst>
                                        </p:cTn>
                                        <p:tgtEl>
                                          <p:spTgt spid="103"/>
                                        </p:tgtEl>
                                        <p:attrNameLst>
                                          <p:attrName>style.visibility</p:attrName>
                                        </p:attrNameLst>
                                      </p:cBhvr>
                                      <p:to>
                                        <p:strVal val="visible"/>
                                      </p:to>
                                    </p:set>
                                    <p:animEffect transition="in" filter="fade">
                                      <p:cBhvr>
                                        <p:cTn id="39" dur="500"/>
                                        <p:tgtEl>
                                          <p:spTgt spid="103"/>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6"/>
                                        </p:tgtEl>
                                        <p:attrNameLst>
                                          <p:attrName>style.visibility</p:attrName>
                                        </p:attrNameLst>
                                      </p:cBhvr>
                                      <p:to>
                                        <p:strVal val="visible"/>
                                      </p:to>
                                    </p:set>
                                    <p:animEffect transition="in" filter="fade">
                                      <p:cBhvr>
                                        <p:cTn id="42" dur="500"/>
                                        <p:tgtEl>
                                          <p:spTgt spid="66"/>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98"/>
                                        </p:tgtEl>
                                        <p:attrNameLst>
                                          <p:attrName>style.visibility</p:attrName>
                                        </p:attrNameLst>
                                      </p:cBhvr>
                                      <p:to>
                                        <p:strVal val="visible"/>
                                      </p:to>
                                    </p:set>
                                    <p:animEffect transition="in" filter="fade">
                                      <p:cBhvr>
                                        <p:cTn id="45" dur="500"/>
                                        <p:tgtEl>
                                          <p:spTgt spid="98"/>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93"/>
                                        </p:tgtEl>
                                        <p:attrNameLst>
                                          <p:attrName>style.visibility</p:attrName>
                                        </p:attrNameLst>
                                      </p:cBhvr>
                                      <p:to>
                                        <p:strVal val="visible"/>
                                      </p:to>
                                    </p:set>
                                    <p:animEffect transition="in" filter="fade">
                                      <p:cBhvr>
                                        <p:cTn id="48" dur="500"/>
                                        <p:tgtEl>
                                          <p:spTgt spid="93"/>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87"/>
                                        </p:tgtEl>
                                        <p:attrNameLst>
                                          <p:attrName>style.visibility</p:attrName>
                                        </p:attrNameLst>
                                      </p:cBhvr>
                                      <p:to>
                                        <p:strVal val="visible"/>
                                      </p:to>
                                    </p:set>
                                    <p:animEffect transition="in" filter="fade">
                                      <p:cBhvr>
                                        <p:cTn id="51" dur="500"/>
                                        <p:tgtEl>
                                          <p:spTgt spid="87"/>
                                        </p:tgtEl>
                                      </p:cBhvr>
                                    </p:animEffect>
                                  </p:childTnLst>
                                </p:cTn>
                              </p:par>
                            </p:childTnLst>
                          </p:cTn>
                        </p:par>
                        <p:par>
                          <p:cTn id="52" fill="hold">
                            <p:stCondLst>
                              <p:cond delay="1300"/>
                            </p:stCondLst>
                            <p:childTnLst>
                              <p:par>
                                <p:cTn id="53" presetID="10" presetClass="entr" presetSubtype="0" fill="hold" grpId="0" nodeType="afterEffect">
                                  <p:stCondLst>
                                    <p:cond delay="0"/>
                                  </p:stCondLst>
                                  <p:childTnLst>
                                    <p:set>
                                      <p:cBhvr>
                                        <p:cTn id="54" dur="1" fill="hold">
                                          <p:stCondLst>
                                            <p:cond delay="0"/>
                                          </p:stCondLst>
                                        </p:cTn>
                                        <p:tgtEl>
                                          <p:spTgt spid="106"/>
                                        </p:tgtEl>
                                        <p:attrNameLst>
                                          <p:attrName>style.visibility</p:attrName>
                                        </p:attrNameLst>
                                      </p:cBhvr>
                                      <p:to>
                                        <p:strVal val="visible"/>
                                      </p:to>
                                    </p:set>
                                    <p:animEffect transition="in" filter="fade">
                                      <p:cBhvr>
                                        <p:cTn id="55" dur="500"/>
                                        <p:tgtEl>
                                          <p:spTgt spid="106"/>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5"/>
                                        </p:tgtEl>
                                        <p:attrNameLst>
                                          <p:attrName>style.visibility</p:attrName>
                                        </p:attrNameLst>
                                      </p:cBhvr>
                                      <p:to>
                                        <p:strVal val="visible"/>
                                      </p:to>
                                    </p:set>
                                    <p:animEffect transition="in" filter="fade">
                                      <p:cBhvr>
                                        <p:cTn id="58" dur="500"/>
                                        <p:tgtEl>
                                          <p:spTgt spid="65"/>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99"/>
                                        </p:tgtEl>
                                        <p:attrNameLst>
                                          <p:attrName>style.visibility</p:attrName>
                                        </p:attrNameLst>
                                      </p:cBhvr>
                                      <p:to>
                                        <p:strVal val="visible"/>
                                      </p:to>
                                    </p:set>
                                    <p:animEffect transition="in" filter="fade">
                                      <p:cBhvr>
                                        <p:cTn id="61" dur="500"/>
                                        <p:tgtEl>
                                          <p:spTgt spid="99"/>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94"/>
                                        </p:tgtEl>
                                        <p:attrNameLst>
                                          <p:attrName>style.visibility</p:attrName>
                                        </p:attrNameLst>
                                      </p:cBhvr>
                                      <p:to>
                                        <p:strVal val="visible"/>
                                      </p:to>
                                    </p:set>
                                    <p:animEffect transition="in" filter="fade">
                                      <p:cBhvr>
                                        <p:cTn id="64" dur="500"/>
                                        <p:tgtEl>
                                          <p:spTgt spid="94"/>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88"/>
                                        </p:tgtEl>
                                        <p:attrNameLst>
                                          <p:attrName>style.visibility</p:attrName>
                                        </p:attrNameLst>
                                      </p:cBhvr>
                                      <p:to>
                                        <p:strVal val="visible"/>
                                      </p:to>
                                    </p:set>
                                    <p:animEffect transition="in" filter="fade">
                                      <p:cBhvr>
                                        <p:cTn id="67"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65" grpId="0"/>
      <p:bldP spid="66" grpId="0"/>
      <p:bldP spid="67" grpId="0"/>
      <p:bldP spid="68" grpId="0"/>
      <p:bldP spid="89" grpId="0" animBg="1"/>
      <p:bldP spid="92" grpId="0" animBg="1"/>
      <p:bldP spid="93" grpId="0" animBg="1"/>
      <p:bldP spid="94" grpId="0" animBg="1"/>
      <p:bldP spid="84" grpId="0" animBg="1"/>
      <p:bldP spid="85" grpId="0" animBg="1"/>
      <p:bldP spid="87" grpId="0" animBg="1"/>
      <p:bldP spid="88" grpId="0" animBg="1"/>
      <p:bldP spid="5" grpId="0"/>
      <p:bldP spid="97" grpId="0"/>
      <p:bldP spid="98" grpId="0"/>
      <p:bldP spid="99" grpId="0"/>
      <p:bldP spid="103" grpId="0" animBg="1"/>
      <p:bldP spid="105" grpId="0" animBg="1"/>
      <p:bldP spid="106" grpId="0" animBg="1"/>
    </p:bld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ORGANIZATIONAL CHART INFOGRAPHIC</a:t>
            </a:r>
          </a:p>
        </p:txBody>
      </p:sp>
      <p:grpSp>
        <p:nvGrpSpPr>
          <p:cNvPr id="230" name="Group 229"/>
          <p:cNvGrpSpPr/>
          <p:nvPr/>
        </p:nvGrpSpPr>
        <p:grpSpPr>
          <a:xfrm>
            <a:off x="1607187" y="3023189"/>
            <a:ext cx="21114265" cy="8871003"/>
            <a:chOff x="818044" y="1511419"/>
            <a:chExt cx="10555911" cy="4434988"/>
          </a:xfrm>
        </p:grpSpPr>
        <p:grpSp>
          <p:nvGrpSpPr>
            <p:cNvPr id="212" name="Group 211"/>
            <p:cNvGrpSpPr/>
            <p:nvPr/>
          </p:nvGrpSpPr>
          <p:grpSpPr>
            <a:xfrm>
              <a:off x="1360145" y="1926749"/>
              <a:ext cx="9452379" cy="3654801"/>
              <a:chOff x="1360145" y="1926749"/>
              <a:chExt cx="9452379" cy="3654801"/>
            </a:xfrm>
          </p:grpSpPr>
          <p:grpSp>
            <p:nvGrpSpPr>
              <p:cNvPr id="181" name="Group 180"/>
              <p:cNvGrpSpPr/>
              <p:nvPr/>
            </p:nvGrpSpPr>
            <p:grpSpPr>
              <a:xfrm>
                <a:off x="2262246" y="1926749"/>
                <a:ext cx="7644669" cy="1166495"/>
                <a:chOff x="2262246" y="1926749"/>
                <a:chExt cx="7644669" cy="1166495"/>
              </a:xfrm>
            </p:grpSpPr>
            <p:grpSp>
              <p:nvGrpSpPr>
                <p:cNvPr id="166" name="Group 165"/>
                <p:cNvGrpSpPr/>
                <p:nvPr/>
              </p:nvGrpSpPr>
              <p:grpSpPr>
                <a:xfrm>
                  <a:off x="2262246" y="1926749"/>
                  <a:ext cx="7644669" cy="687580"/>
                  <a:chOff x="2262246" y="1926749"/>
                  <a:chExt cx="7644669" cy="687580"/>
                </a:xfrm>
              </p:grpSpPr>
              <p:cxnSp>
                <p:nvCxnSpPr>
                  <p:cNvPr id="157" name="Elbow Connector 156"/>
                  <p:cNvCxnSpPr/>
                  <p:nvPr/>
                </p:nvCxnSpPr>
                <p:spPr>
                  <a:xfrm rot="16200000" flipH="1">
                    <a:off x="7652919" y="358553"/>
                    <a:ext cx="685800" cy="3822192"/>
                  </a:xfrm>
                  <a:prstGeom prst="bentConnector3">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1" name="Elbow Connector 150"/>
                  <p:cNvCxnSpPr/>
                  <p:nvPr/>
                </p:nvCxnSpPr>
                <p:spPr>
                  <a:xfrm rot="5400000">
                    <a:off x="3830442" y="360333"/>
                    <a:ext cx="685800" cy="3822192"/>
                  </a:xfrm>
                  <a:prstGeom prst="bentConnector3">
                    <a:avLst>
                      <a:gd name="adj1" fmla="val 50000"/>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grpSp>
            <p:cxnSp>
              <p:nvCxnSpPr>
                <p:cNvPr id="158" name="Straight Arrow Connector 157"/>
                <p:cNvCxnSpPr/>
                <p:nvPr/>
              </p:nvCxnSpPr>
              <p:spPr>
                <a:xfrm>
                  <a:off x="6084093" y="2271429"/>
                  <a:ext cx="0" cy="821815"/>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p:nvGrpSpPr>
            <p:grpSpPr>
              <a:xfrm>
                <a:off x="1367229" y="3444325"/>
                <a:ext cx="1771259" cy="525220"/>
                <a:chOff x="2262246" y="1928529"/>
                <a:chExt cx="7650059" cy="687195"/>
              </a:xfrm>
            </p:grpSpPr>
            <p:cxnSp>
              <p:nvCxnSpPr>
                <p:cNvPr id="168" name="Elbow Connector 167"/>
                <p:cNvCxnSpPr/>
                <p:nvPr/>
              </p:nvCxnSpPr>
              <p:spPr>
                <a:xfrm rot="16200000" flipH="1">
                  <a:off x="7658309" y="361728"/>
                  <a:ext cx="685800" cy="3822192"/>
                </a:xfrm>
                <a:prstGeom prst="bentConnector3">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69" name="Elbow Connector 168"/>
                <p:cNvCxnSpPr/>
                <p:nvPr/>
              </p:nvCxnSpPr>
              <p:spPr>
                <a:xfrm rot="5400000">
                  <a:off x="3830442" y="360333"/>
                  <a:ext cx="685800" cy="3822192"/>
                </a:xfrm>
                <a:prstGeom prst="bentConnector3">
                  <a:avLst>
                    <a:gd name="adj1" fmla="val 50000"/>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p:nvGrpSpPr>
            <p:grpSpPr>
              <a:xfrm>
                <a:off x="9007476" y="3444325"/>
                <a:ext cx="1765299" cy="525220"/>
                <a:chOff x="2262246" y="1928529"/>
                <a:chExt cx="7650059" cy="687195"/>
              </a:xfrm>
            </p:grpSpPr>
            <p:cxnSp>
              <p:nvCxnSpPr>
                <p:cNvPr id="176" name="Elbow Connector 175"/>
                <p:cNvCxnSpPr/>
                <p:nvPr/>
              </p:nvCxnSpPr>
              <p:spPr>
                <a:xfrm rot="16200000" flipH="1">
                  <a:off x="7658309" y="361728"/>
                  <a:ext cx="685800" cy="3822192"/>
                </a:xfrm>
                <a:prstGeom prst="bentConnector3">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77" name="Elbow Connector 176"/>
                <p:cNvCxnSpPr/>
                <p:nvPr/>
              </p:nvCxnSpPr>
              <p:spPr>
                <a:xfrm rot="5400000">
                  <a:off x="3830442" y="360333"/>
                  <a:ext cx="685800" cy="3822192"/>
                </a:xfrm>
                <a:prstGeom prst="bentConnector3">
                  <a:avLst>
                    <a:gd name="adj1" fmla="val 50000"/>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p:nvGrpSpPr>
            <p:grpSpPr>
              <a:xfrm>
                <a:off x="5218090" y="4160934"/>
                <a:ext cx="1769627" cy="1308797"/>
                <a:chOff x="2262246" y="1928529"/>
                <a:chExt cx="7650059" cy="1738843"/>
              </a:xfrm>
            </p:grpSpPr>
            <p:grpSp>
              <p:nvGrpSpPr>
                <p:cNvPr id="183" name="Group 182"/>
                <p:cNvGrpSpPr/>
                <p:nvPr/>
              </p:nvGrpSpPr>
              <p:grpSpPr>
                <a:xfrm>
                  <a:off x="2262246" y="1928529"/>
                  <a:ext cx="7650059" cy="687195"/>
                  <a:chOff x="2262246" y="1928529"/>
                  <a:chExt cx="7650059" cy="687195"/>
                </a:xfrm>
              </p:grpSpPr>
              <p:cxnSp>
                <p:nvCxnSpPr>
                  <p:cNvPr id="185" name="Elbow Connector 184"/>
                  <p:cNvCxnSpPr/>
                  <p:nvPr/>
                </p:nvCxnSpPr>
                <p:spPr>
                  <a:xfrm rot="16200000" flipH="1">
                    <a:off x="7658309" y="361728"/>
                    <a:ext cx="685800" cy="3822192"/>
                  </a:xfrm>
                  <a:prstGeom prst="bentConnector3">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86" name="Elbow Connector 185"/>
                  <p:cNvCxnSpPr/>
                  <p:nvPr/>
                </p:nvCxnSpPr>
                <p:spPr>
                  <a:xfrm rot="5400000">
                    <a:off x="3830442" y="360333"/>
                    <a:ext cx="685800" cy="3822192"/>
                  </a:xfrm>
                  <a:prstGeom prst="bentConnector3">
                    <a:avLst>
                      <a:gd name="adj1" fmla="val 50000"/>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grpSp>
            <p:cxnSp>
              <p:nvCxnSpPr>
                <p:cNvPr id="184" name="Straight Arrow Connector 183"/>
                <p:cNvCxnSpPr/>
                <p:nvPr/>
              </p:nvCxnSpPr>
              <p:spPr>
                <a:xfrm>
                  <a:off x="6086474" y="1937578"/>
                  <a:ext cx="0" cy="1729794"/>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p:nvGrpSpPr>
            <p:grpSpPr>
              <a:xfrm rot="10800000">
                <a:off x="1360145" y="4979694"/>
                <a:ext cx="1771259" cy="601856"/>
                <a:chOff x="2262246" y="1928529"/>
                <a:chExt cx="7650059" cy="687195"/>
              </a:xfrm>
            </p:grpSpPr>
            <p:cxnSp>
              <p:nvCxnSpPr>
                <p:cNvPr id="203" name="Elbow Connector 202"/>
                <p:cNvCxnSpPr/>
                <p:nvPr/>
              </p:nvCxnSpPr>
              <p:spPr>
                <a:xfrm rot="16200000" flipH="1">
                  <a:off x="7658309" y="361728"/>
                  <a:ext cx="685800" cy="3822192"/>
                </a:xfrm>
                <a:prstGeom prst="bentConnector3">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04" name="Elbow Connector 203"/>
                <p:cNvCxnSpPr/>
                <p:nvPr/>
              </p:nvCxnSpPr>
              <p:spPr>
                <a:xfrm rot="5400000">
                  <a:off x="3830444" y="360331"/>
                  <a:ext cx="685800" cy="3822195"/>
                </a:xfrm>
                <a:prstGeom prst="bentConnector3">
                  <a:avLst>
                    <a:gd name="adj1" fmla="val 50000"/>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p:nvGrpSpPr>
            <p:grpSpPr>
              <a:xfrm rot="10800000">
                <a:off x="9041265" y="4979694"/>
                <a:ext cx="1771259" cy="601856"/>
                <a:chOff x="2262246" y="1928529"/>
                <a:chExt cx="7650059" cy="687195"/>
              </a:xfrm>
            </p:grpSpPr>
            <p:cxnSp>
              <p:nvCxnSpPr>
                <p:cNvPr id="209" name="Elbow Connector 208"/>
                <p:cNvCxnSpPr/>
                <p:nvPr/>
              </p:nvCxnSpPr>
              <p:spPr>
                <a:xfrm rot="16200000" flipH="1">
                  <a:off x="7658309" y="361728"/>
                  <a:ext cx="685800" cy="3822192"/>
                </a:xfrm>
                <a:prstGeom prst="bentConnector3">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0" name="Elbow Connector 209"/>
                <p:cNvCxnSpPr/>
                <p:nvPr/>
              </p:nvCxnSpPr>
              <p:spPr>
                <a:xfrm rot="5400000">
                  <a:off x="3830442" y="360333"/>
                  <a:ext cx="685800" cy="3822192"/>
                </a:xfrm>
                <a:prstGeom prst="bentConnector3">
                  <a:avLst>
                    <a:gd name="adj1" fmla="val 50000"/>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grpSp>
        </p:grpSp>
        <p:grpSp>
          <p:nvGrpSpPr>
            <p:cNvPr id="214" name="Group 213"/>
            <p:cNvGrpSpPr/>
            <p:nvPr/>
          </p:nvGrpSpPr>
          <p:grpSpPr>
            <a:xfrm>
              <a:off x="818044" y="3449904"/>
              <a:ext cx="10555911" cy="2496503"/>
              <a:chOff x="818044" y="3449904"/>
              <a:chExt cx="10555911" cy="2496503"/>
            </a:xfrm>
            <a:solidFill>
              <a:schemeClr val="tx1"/>
            </a:solidFill>
          </p:grpSpPr>
          <p:sp>
            <p:nvSpPr>
              <p:cNvPr id="82" name="Freeform 81"/>
              <p:cNvSpPr>
                <a:spLocks/>
              </p:cNvSpPr>
              <p:nvPr/>
            </p:nvSpPr>
            <p:spPr bwMode="auto">
              <a:xfrm>
                <a:off x="1303639" y="3449904"/>
                <a:ext cx="173427" cy="81876"/>
              </a:xfrm>
              <a:custGeom>
                <a:avLst/>
                <a:gdLst>
                  <a:gd name="T0" fmla="*/ 0 w 60"/>
                  <a:gd name="T1" fmla="*/ 0 h 57"/>
                  <a:gd name="T2" fmla="*/ 60 w 60"/>
                  <a:gd name="T3" fmla="*/ 0 h 57"/>
                  <a:gd name="T4" fmla="*/ 60 w 60"/>
                  <a:gd name="T5" fmla="*/ 57 h 57"/>
                  <a:gd name="T6" fmla="*/ 0 w 60"/>
                  <a:gd name="T7" fmla="*/ 0 h 57"/>
                </a:gdLst>
                <a:ahLst/>
                <a:cxnLst>
                  <a:cxn ang="0">
                    <a:pos x="T0" y="T1"/>
                  </a:cxn>
                  <a:cxn ang="0">
                    <a:pos x="T2" y="T3"/>
                  </a:cxn>
                  <a:cxn ang="0">
                    <a:pos x="T4" y="T5"/>
                  </a:cxn>
                  <a:cxn ang="0">
                    <a:pos x="T6" y="T7"/>
                  </a:cxn>
                </a:cxnLst>
                <a:rect l="0" t="0" r="r" b="b"/>
                <a:pathLst>
                  <a:path w="60" h="57">
                    <a:moveTo>
                      <a:pt x="0" y="0"/>
                    </a:moveTo>
                    <a:lnTo>
                      <a:pt x="60" y="0"/>
                    </a:lnTo>
                    <a:lnTo>
                      <a:pt x="60" y="57"/>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3" name="Freeform 82"/>
              <p:cNvSpPr>
                <a:spLocks/>
              </p:cNvSpPr>
              <p:nvPr/>
            </p:nvSpPr>
            <p:spPr bwMode="auto">
              <a:xfrm>
                <a:off x="3063921" y="3449904"/>
                <a:ext cx="170536" cy="81876"/>
              </a:xfrm>
              <a:custGeom>
                <a:avLst/>
                <a:gdLst>
                  <a:gd name="T0" fmla="*/ 59 w 59"/>
                  <a:gd name="T1" fmla="*/ 0 h 57"/>
                  <a:gd name="T2" fmla="*/ 0 w 59"/>
                  <a:gd name="T3" fmla="*/ 0 h 57"/>
                  <a:gd name="T4" fmla="*/ 0 w 59"/>
                  <a:gd name="T5" fmla="*/ 57 h 57"/>
                  <a:gd name="T6" fmla="*/ 59 w 59"/>
                  <a:gd name="T7" fmla="*/ 0 h 57"/>
                </a:gdLst>
                <a:ahLst/>
                <a:cxnLst>
                  <a:cxn ang="0">
                    <a:pos x="T0" y="T1"/>
                  </a:cxn>
                  <a:cxn ang="0">
                    <a:pos x="T2" y="T3"/>
                  </a:cxn>
                  <a:cxn ang="0">
                    <a:pos x="T4" y="T5"/>
                  </a:cxn>
                  <a:cxn ang="0">
                    <a:pos x="T6" y="T7"/>
                  </a:cxn>
                </a:cxnLst>
                <a:rect l="0" t="0" r="r" b="b"/>
                <a:pathLst>
                  <a:path w="59" h="57">
                    <a:moveTo>
                      <a:pt x="59" y="0"/>
                    </a:moveTo>
                    <a:lnTo>
                      <a:pt x="0" y="0"/>
                    </a:lnTo>
                    <a:lnTo>
                      <a:pt x="0" y="57"/>
                    </a:lnTo>
                    <a:lnTo>
                      <a:pt x="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5" name="Freeform 84"/>
              <p:cNvSpPr>
                <a:spLocks/>
              </p:cNvSpPr>
              <p:nvPr/>
            </p:nvSpPr>
            <p:spPr bwMode="auto">
              <a:xfrm>
                <a:off x="901867" y="4803014"/>
                <a:ext cx="176317" cy="81876"/>
              </a:xfrm>
              <a:custGeom>
                <a:avLst/>
                <a:gdLst>
                  <a:gd name="T0" fmla="*/ 0 w 61"/>
                  <a:gd name="T1" fmla="*/ 0 h 57"/>
                  <a:gd name="T2" fmla="*/ 61 w 61"/>
                  <a:gd name="T3" fmla="*/ 0 h 57"/>
                  <a:gd name="T4" fmla="*/ 61 w 61"/>
                  <a:gd name="T5" fmla="*/ 57 h 57"/>
                  <a:gd name="T6" fmla="*/ 0 w 61"/>
                  <a:gd name="T7" fmla="*/ 0 h 57"/>
                </a:gdLst>
                <a:ahLst/>
                <a:cxnLst>
                  <a:cxn ang="0">
                    <a:pos x="T0" y="T1"/>
                  </a:cxn>
                  <a:cxn ang="0">
                    <a:pos x="T2" y="T3"/>
                  </a:cxn>
                  <a:cxn ang="0">
                    <a:pos x="T4" y="T5"/>
                  </a:cxn>
                  <a:cxn ang="0">
                    <a:pos x="T6" y="T7"/>
                  </a:cxn>
                </a:cxnLst>
                <a:rect l="0" t="0" r="r" b="b"/>
                <a:pathLst>
                  <a:path w="61" h="57">
                    <a:moveTo>
                      <a:pt x="0" y="0"/>
                    </a:moveTo>
                    <a:lnTo>
                      <a:pt x="61" y="0"/>
                    </a:lnTo>
                    <a:lnTo>
                      <a:pt x="61" y="57"/>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6" name="Freeform 85"/>
              <p:cNvSpPr>
                <a:spLocks/>
              </p:cNvSpPr>
              <p:nvPr/>
            </p:nvSpPr>
            <p:spPr bwMode="auto">
              <a:xfrm>
                <a:off x="1659164" y="4803014"/>
                <a:ext cx="173427" cy="81876"/>
              </a:xfrm>
              <a:custGeom>
                <a:avLst/>
                <a:gdLst>
                  <a:gd name="T0" fmla="*/ 60 w 60"/>
                  <a:gd name="T1" fmla="*/ 0 h 57"/>
                  <a:gd name="T2" fmla="*/ 0 w 60"/>
                  <a:gd name="T3" fmla="*/ 0 h 57"/>
                  <a:gd name="T4" fmla="*/ 0 w 60"/>
                  <a:gd name="T5" fmla="*/ 57 h 57"/>
                  <a:gd name="T6" fmla="*/ 60 w 60"/>
                  <a:gd name="T7" fmla="*/ 0 h 57"/>
                </a:gdLst>
                <a:ahLst/>
                <a:cxnLst>
                  <a:cxn ang="0">
                    <a:pos x="T0" y="T1"/>
                  </a:cxn>
                  <a:cxn ang="0">
                    <a:pos x="T2" y="T3"/>
                  </a:cxn>
                  <a:cxn ang="0">
                    <a:pos x="T4" y="T5"/>
                  </a:cxn>
                  <a:cxn ang="0">
                    <a:pos x="T6" y="T7"/>
                  </a:cxn>
                </a:cxnLst>
                <a:rect l="0" t="0" r="r" b="b"/>
                <a:pathLst>
                  <a:path w="60" h="57">
                    <a:moveTo>
                      <a:pt x="60" y="0"/>
                    </a:moveTo>
                    <a:lnTo>
                      <a:pt x="0" y="0"/>
                    </a:lnTo>
                    <a:lnTo>
                      <a:pt x="0" y="57"/>
                    </a:lnTo>
                    <a:lnTo>
                      <a:pt x="6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8" name="Freeform 87"/>
              <p:cNvSpPr>
                <a:spLocks/>
              </p:cNvSpPr>
              <p:nvPr/>
            </p:nvSpPr>
            <p:spPr bwMode="auto">
              <a:xfrm>
                <a:off x="2673711" y="4803014"/>
                <a:ext cx="170536" cy="81876"/>
              </a:xfrm>
              <a:custGeom>
                <a:avLst/>
                <a:gdLst>
                  <a:gd name="T0" fmla="*/ 0 w 59"/>
                  <a:gd name="T1" fmla="*/ 0 h 57"/>
                  <a:gd name="T2" fmla="*/ 59 w 59"/>
                  <a:gd name="T3" fmla="*/ 0 h 57"/>
                  <a:gd name="T4" fmla="*/ 59 w 59"/>
                  <a:gd name="T5" fmla="*/ 57 h 57"/>
                  <a:gd name="T6" fmla="*/ 0 w 59"/>
                  <a:gd name="T7" fmla="*/ 0 h 57"/>
                </a:gdLst>
                <a:ahLst/>
                <a:cxnLst>
                  <a:cxn ang="0">
                    <a:pos x="T0" y="T1"/>
                  </a:cxn>
                  <a:cxn ang="0">
                    <a:pos x="T2" y="T3"/>
                  </a:cxn>
                  <a:cxn ang="0">
                    <a:pos x="T4" y="T5"/>
                  </a:cxn>
                  <a:cxn ang="0">
                    <a:pos x="T6" y="T7"/>
                  </a:cxn>
                </a:cxnLst>
                <a:rect l="0" t="0" r="r" b="b"/>
                <a:pathLst>
                  <a:path w="59" h="57">
                    <a:moveTo>
                      <a:pt x="0" y="0"/>
                    </a:moveTo>
                    <a:lnTo>
                      <a:pt x="59" y="0"/>
                    </a:lnTo>
                    <a:lnTo>
                      <a:pt x="59" y="57"/>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9" name="Freeform 88"/>
              <p:cNvSpPr>
                <a:spLocks/>
              </p:cNvSpPr>
              <p:nvPr/>
            </p:nvSpPr>
            <p:spPr bwMode="auto">
              <a:xfrm>
                <a:off x="3431008" y="4803014"/>
                <a:ext cx="170536" cy="81876"/>
              </a:xfrm>
              <a:custGeom>
                <a:avLst/>
                <a:gdLst>
                  <a:gd name="T0" fmla="*/ 59 w 59"/>
                  <a:gd name="T1" fmla="*/ 0 h 57"/>
                  <a:gd name="T2" fmla="*/ 0 w 59"/>
                  <a:gd name="T3" fmla="*/ 0 h 57"/>
                  <a:gd name="T4" fmla="*/ 0 w 59"/>
                  <a:gd name="T5" fmla="*/ 57 h 57"/>
                  <a:gd name="T6" fmla="*/ 59 w 59"/>
                  <a:gd name="T7" fmla="*/ 0 h 57"/>
                </a:gdLst>
                <a:ahLst/>
                <a:cxnLst>
                  <a:cxn ang="0">
                    <a:pos x="T0" y="T1"/>
                  </a:cxn>
                  <a:cxn ang="0">
                    <a:pos x="T2" y="T3"/>
                  </a:cxn>
                  <a:cxn ang="0">
                    <a:pos x="T4" y="T5"/>
                  </a:cxn>
                  <a:cxn ang="0">
                    <a:pos x="T6" y="T7"/>
                  </a:cxn>
                </a:cxnLst>
                <a:rect l="0" t="0" r="r" b="b"/>
                <a:pathLst>
                  <a:path w="59" h="57">
                    <a:moveTo>
                      <a:pt x="59" y="0"/>
                    </a:moveTo>
                    <a:lnTo>
                      <a:pt x="0" y="0"/>
                    </a:lnTo>
                    <a:lnTo>
                      <a:pt x="0" y="57"/>
                    </a:lnTo>
                    <a:lnTo>
                      <a:pt x="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1" name="Freeform 90"/>
              <p:cNvSpPr>
                <a:spLocks/>
              </p:cNvSpPr>
              <p:nvPr/>
            </p:nvSpPr>
            <p:spPr bwMode="auto">
              <a:xfrm>
                <a:off x="4737490" y="5096045"/>
                <a:ext cx="170536" cy="84749"/>
              </a:xfrm>
              <a:custGeom>
                <a:avLst/>
                <a:gdLst>
                  <a:gd name="T0" fmla="*/ 0 w 59"/>
                  <a:gd name="T1" fmla="*/ 0 h 59"/>
                  <a:gd name="T2" fmla="*/ 59 w 59"/>
                  <a:gd name="T3" fmla="*/ 0 h 59"/>
                  <a:gd name="T4" fmla="*/ 59 w 59"/>
                  <a:gd name="T5" fmla="*/ 59 h 59"/>
                  <a:gd name="T6" fmla="*/ 0 w 59"/>
                  <a:gd name="T7" fmla="*/ 0 h 59"/>
                </a:gdLst>
                <a:ahLst/>
                <a:cxnLst>
                  <a:cxn ang="0">
                    <a:pos x="T0" y="T1"/>
                  </a:cxn>
                  <a:cxn ang="0">
                    <a:pos x="T2" y="T3"/>
                  </a:cxn>
                  <a:cxn ang="0">
                    <a:pos x="T4" y="T5"/>
                  </a:cxn>
                  <a:cxn ang="0">
                    <a:pos x="T6" y="T7"/>
                  </a:cxn>
                </a:cxnLst>
                <a:rect l="0" t="0" r="r" b="b"/>
                <a:pathLst>
                  <a:path w="59" h="59">
                    <a:moveTo>
                      <a:pt x="0" y="0"/>
                    </a:moveTo>
                    <a:lnTo>
                      <a:pt x="59" y="0"/>
                    </a:lnTo>
                    <a:lnTo>
                      <a:pt x="59" y="59"/>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2" name="Freeform 91"/>
              <p:cNvSpPr>
                <a:spLocks/>
              </p:cNvSpPr>
              <p:nvPr/>
            </p:nvSpPr>
            <p:spPr bwMode="auto">
              <a:xfrm>
                <a:off x="5558376" y="5096045"/>
                <a:ext cx="179208" cy="84749"/>
              </a:xfrm>
              <a:custGeom>
                <a:avLst/>
                <a:gdLst>
                  <a:gd name="T0" fmla="*/ 62 w 62"/>
                  <a:gd name="T1" fmla="*/ 0 h 59"/>
                  <a:gd name="T2" fmla="*/ 0 w 62"/>
                  <a:gd name="T3" fmla="*/ 0 h 59"/>
                  <a:gd name="T4" fmla="*/ 0 w 62"/>
                  <a:gd name="T5" fmla="*/ 59 h 59"/>
                  <a:gd name="T6" fmla="*/ 62 w 62"/>
                  <a:gd name="T7" fmla="*/ 0 h 59"/>
                </a:gdLst>
                <a:ahLst/>
                <a:cxnLst>
                  <a:cxn ang="0">
                    <a:pos x="T0" y="T1"/>
                  </a:cxn>
                  <a:cxn ang="0">
                    <a:pos x="T2" y="T3"/>
                  </a:cxn>
                  <a:cxn ang="0">
                    <a:pos x="T4" y="T5"/>
                  </a:cxn>
                  <a:cxn ang="0">
                    <a:pos x="T6" y="T7"/>
                  </a:cxn>
                </a:cxnLst>
                <a:rect l="0" t="0" r="r" b="b"/>
                <a:pathLst>
                  <a:path w="62" h="59">
                    <a:moveTo>
                      <a:pt x="62" y="0"/>
                    </a:moveTo>
                    <a:lnTo>
                      <a:pt x="0" y="0"/>
                    </a:lnTo>
                    <a:lnTo>
                      <a:pt x="0" y="59"/>
                    </a:lnTo>
                    <a:lnTo>
                      <a:pt x="6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4" name="Freeform 93"/>
              <p:cNvSpPr>
                <a:spLocks/>
              </p:cNvSpPr>
              <p:nvPr/>
            </p:nvSpPr>
            <p:spPr bwMode="auto">
              <a:xfrm>
                <a:off x="6503552" y="5096045"/>
                <a:ext cx="170536" cy="84749"/>
              </a:xfrm>
              <a:custGeom>
                <a:avLst/>
                <a:gdLst>
                  <a:gd name="T0" fmla="*/ 0 w 59"/>
                  <a:gd name="T1" fmla="*/ 0 h 59"/>
                  <a:gd name="T2" fmla="*/ 59 w 59"/>
                  <a:gd name="T3" fmla="*/ 0 h 59"/>
                  <a:gd name="T4" fmla="*/ 59 w 59"/>
                  <a:gd name="T5" fmla="*/ 59 h 59"/>
                  <a:gd name="T6" fmla="*/ 0 w 59"/>
                  <a:gd name="T7" fmla="*/ 0 h 59"/>
                </a:gdLst>
                <a:ahLst/>
                <a:cxnLst>
                  <a:cxn ang="0">
                    <a:pos x="T0" y="T1"/>
                  </a:cxn>
                  <a:cxn ang="0">
                    <a:pos x="T2" y="T3"/>
                  </a:cxn>
                  <a:cxn ang="0">
                    <a:pos x="T4" y="T5"/>
                  </a:cxn>
                  <a:cxn ang="0">
                    <a:pos x="T6" y="T7"/>
                  </a:cxn>
                </a:cxnLst>
                <a:rect l="0" t="0" r="r" b="b"/>
                <a:pathLst>
                  <a:path w="59" h="59">
                    <a:moveTo>
                      <a:pt x="0" y="0"/>
                    </a:moveTo>
                    <a:lnTo>
                      <a:pt x="59" y="0"/>
                    </a:lnTo>
                    <a:lnTo>
                      <a:pt x="59" y="59"/>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5" name="Freeform 94"/>
              <p:cNvSpPr>
                <a:spLocks/>
              </p:cNvSpPr>
              <p:nvPr/>
            </p:nvSpPr>
            <p:spPr bwMode="auto">
              <a:xfrm>
                <a:off x="7330220" y="5096045"/>
                <a:ext cx="170536" cy="84749"/>
              </a:xfrm>
              <a:custGeom>
                <a:avLst/>
                <a:gdLst>
                  <a:gd name="T0" fmla="*/ 59 w 59"/>
                  <a:gd name="T1" fmla="*/ 0 h 59"/>
                  <a:gd name="T2" fmla="*/ 0 w 59"/>
                  <a:gd name="T3" fmla="*/ 0 h 59"/>
                  <a:gd name="T4" fmla="*/ 0 w 59"/>
                  <a:gd name="T5" fmla="*/ 59 h 59"/>
                  <a:gd name="T6" fmla="*/ 59 w 59"/>
                  <a:gd name="T7" fmla="*/ 0 h 59"/>
                </a:gdLst>
                <a:ahLst/>
                <a:cxnLst>
                  <a:cxn ang="0">
                    <a:pos x="T0" y="T1"/>
                  </a:cxn>
                  <a:cxn ang="0">
                    <a:pos x="T2" y="T3"/>
                  </a:cxn>
                  <a:cxn ang="0">
                    <a:pos x="T4" y="T5"/>
                  </a:cxn>
                  <a:cxn ang="0">
                    <a:pos x="T6" y="T7"/>
                  </a:cxn>
                </a:cxnLst>
                <a:rect l="0" t="0" r="r" b="b"/>
                <a:pathLst>
                  <a:path w="59" h="59">
                    <a:moveTo>
                      <a:pt x="59" y="0"/>
                    </a:moveTo>
                    <a:lnTo>
                      <a:pt x="0" y="0"/>
                    </a:lnTo>
                    <a:lnTo>
                      <a:pt x="0" y="59"/>
                    </a:lnTo>
                    <a:lnTo>
                      <a:pt x="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7" name="Freeform 96"/>
              <p:cNvSpPr>
                <a:spLocks/>
              </p:cNvSpPr>
              <p:nvPr/>
            </p:nvSpPr>
            <p:spPr bwMode="auto">
              <a:xfrm>
                <a:off x="5598843" y="5864531"/>
                <a:ext cx="173427" cy="81876"/>
              </a:xfrm>
              <a:custGeom>
                <a:avLst/>
                <a:gdLst>
                  <a:gd name="T0" fmla="*/ 0 w 60"/>
                  <a:gd name="T1" fmla="*/ 0 h 57"/>
                  <a:gd name="T2" fmla="*/ 60 w 60"/>
                  <a:gd name="T3" fmla="*/ 0 h 57"/>
                  <a:gd name="T4" fmla="*/ 60 w 60"/>
                  <a:gd name="T5" fmla="*/ 57 h 57"/>
                  <a:gd name="T6" fmla="*/ 0 w 60"/>
                  <a:gd name="T7" fmla="*/ 0 h 57"/>
                </a:gdLst>
                <a:ahLst/>
                <a:cxnLst>
                  <a:cxn ang="0">
                    <a:pos x="T0" y="T1"/>
                  </a:cxn>
                  <a:cxn ang="0">
                    <a:pos x="T2" y="T3"/>
                  </a:cxn>
                  <a:cxn ang="0">
                    <a:pos x="T4" y="T5"/>
                  </a:cxn>
                  <a:cxn ang="0">
                    <a:pos x="T6" y="T7"/>
                  </a:cxn>
                </a:cxnLst>
                <a:rect l="0" t="0" r="r" b="b"/>
                <a:pathLst>
                  <a:path w="60" h="57">
                    <a:moveTo>
                      <a:pt x="0" y="0"/>
                    </a:moveTo>
                    <a:lnTo>
                      <a:pt x="60" y="0"/>
                    </a:lnTo>
                    <a:lnTo>
                      <a:pt x="60" y="57"/>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8" name="Freeform 97"/>
              <p:cNvSpPr>
                <a:spLocks/>
              </p:cNvSpPr>
              <p:nvPr/>
            </p:nvSpPr>
            <p:spPr bwMode="auto">
              <a:xfrm>
                <a:off x="6428401" y="5864531"/>
                <a:ext cx="170536" cy="81876"/>
              </a:xfrm>
              <a:custGeom>
                <a:avLst/>
                <a:gdLst>
                  <a:gd name="T0" fmla="*/ 59 w 59"/>
                  <a:gd name="T1" fmla="*/ 0 h 57"/>
                  <a:gd name="T2" fmla="*/ 0 w 59"/>
                  <a:gd name="T3" fmla="*/ 0 h 57"/>
                  <a:gd name="T4" fmla="*/ 0 w 59"/>
                  <a:gd name="T5" fmla="*/ 57 h 57"/>
                  <a:gd name="T6" fmla="*/ 59 w 59"/>
                  <a:gd name="T7" fmla="*/ 0 h 57"/>
                </a:gdLst>
                <a:ahLst/>
                <a:cxnLst>
                  <a:cxn ang="0">
                    <a:pos x="T0" y="T1"/>
                  </a:cxn>
                  <a:cxn ang="0">
                    <a:pos x="T2" y="T3"/>
                  </a:cxn>
                  <a:cxn ang="0">
                    <a:pos x="T4" y="T5"/>
                  </a:cxn>
                  <a:cxn ang="0">
                    <a:pos x="T6" y="T7"/>
                  </a:cxn>
                </a:cxnLst>
                <a:rect l="0" t="0" r="r" b="b"/>
                <a:pathLst>
                  <a:path w="59" h="57">
                    <a:moveTo>
                      <a:pt x="59" y="0"/>
                    </a:moveTo>
                    <a:lnTo>
                      <a:pt x="0" y="0"/>
                    </a:lnTo>
                    <a:lnTo>
                      <a:pt x="0" y="57"/>
                    </a:lnTo>
                    <a:lnTo>
                      <a:pt x="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6" name="Freeform 105"/>
              <p:cNvSpPr>
                <a:spLocks/>
              </p:cNvSpPr>
              <p:nvPr/>
            </p:nvSpPr>
            <p:spPr bwMode="auto">
              <a:xfrm>
                <a:off x="8541317" y="4803014"/>
                <a:ext cx="170536" cy="81876"/>
              </a:xfrm>
              <a:custGeom>
                <a:avLst/>
                <a:gdLst>
                  <a:gd name="T0" fmla="*/ 0 w 59"/>
                  <a:gd name="T1" fmla="*/ 0 h 57"/>
                  <a:gd name="T2" fmla="*/ 59 w 59"/>
                  <a:gd name="T3" fmla="*/ 0 h 57"/>
                  <a:gd name="T4" fmla="*/ 59 w 59"/>
                  <a:gd name="T5" fmla="*/ 57 h 57"/>
                  <a:gd name="T6" fmla="*/ 0 w 59"/>
                  <a:gd name="T7" fmla="*/ 0 h 57"/>
                </a:gdLst>
                <a:ahLst/>
                <a:cxnLst>
                  <a:cxn ang="0">
                    <a:pos x="T0" y="T1"/>
                  </a:cxn>
                  <a:cxn ang="0">
                    <a:pos x="T2" y="T3"/>
                  </a:cxn>
                  <a:cxn ang="0">
                    <a:pos x="T4" y="T5"/>
                  </a:cxn>
                  <a:cxn ang="0">
                    <a:pos x="T6" y="T7"/>
                  </a:cxn>
                </a:cxnLst>
                <a:rect l="0" t="0" r="r" b="b"/>
                <a:pathLst>
                  <a:path w="59" h="57">
                    <a:moveTo>
                      <a:pt x="0" y="0"/>
                    </a:moveTo>
                    <a:lnTo>
                      <a:pt x="59" y="0"/>
                    </a:lnTo>
                    <a:lnTo>
                      <a:pt x="59" y="57"/>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7" name="Freeform 106"/>
              <p:cNvSpPr>
                <a:spLocks/>
              </p:cNvSpPr>
              <p:nvPr/>
            </p:nvSpPr>
            <p:spPr bwMode="auto">
              <a:xfrm>
                <a:off x="9301505" y="4803014"/>
                <a:ext cx="170536" cy="81876"/>
              </a:xfrm>
              <a:custGeom>
                <a:avLst/>
                <a:gdLst>
                  <a:gd name="T0" fmla="*/ 59 w 59"/>
                  <a:gd name="T1" fmla="*/ 0 h 57"/>
                  <a:gd name="T2" fmla="*/ 0 w 59"/>
                  <a:gd name="T3" fmla="*/ 0 h 57"/>
                  <a:gd name="T4" fmla="*/ 0 w 59"/>
                  <a:gd name="T5" fmla="*/ 57 h 57"/>
                  <a:gd name="T6" fmla="*/ 59 w 59"/>
                  <a:gd name="T7" fmla="*/ 0 h 57"/>
                </a:gdLst>
                <a:ahLst/>
                <a:cxnLst>
                  <a:cxn ang="0">
                    <a:pos x="T0" y="T1"/>
                  </a:cxn>
                  <a:cxn ang="0">
                    <a:pos x="T2" y="T3"/>
                  </a:cxn>
                  <a:cxn ang="0">
                    <a:pos x="T4" y="T5"/>
                  </a:cxn>
                  <a:cxn ang="0">
                    <a:pos x="T6" y="T7"/>
                  </a:cxn>
                </a:cxnLst>
                <a:rect l="0" t="0" r="r" b="b"/>
                <a:pathLst>
                  <a:path w="59" h="57">
                    <a:moveTo>
                      <a:pt x="59" y="0"/>
                    </a:moveTo>
                    <a:lnTo>
                      <a:pt x="0" y="0"/>
                    </a:lnTo>
                    <a:lnTo>
                      <a:pt x="0" y="57"/>
                    </a:lnTo>
                    <a:lnTo>
                      <a:pt x="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9" name="Freeform 108"/>
              <p:cNvSpPr>
                <a:spLocks/>
              </p:cNvSpPr>
              <p:nvPr/>
            </p:nvSpPr>
            <p:spPr bwMode="auto">
              <a:xfrm>
                <a:off x="10304490" y="4803014"/>
                <a:ext cx="179208" cy="81876"/>
              </a:xfrm>
              <a:custGeom>
                <a:avLst/>
                <a:gdLst>
                  <a:gd name="T0" fmla="*/ 0 w 62"/>
                  <a:gd name="T1" fmla="*/ 0 h 57"/>
                  <a:gd name="T2" fmla="*/ 62 w 62"/>
                  <a:gd name="T3" fmla="*/ 0 h 57"/>
                  <a:gd name="T4" fmla="*/ 62 w 62"/>
                  <a:gd name="T5" fmla="*/ 57 h 57"/>
                  <a:gd name="T6" fmla="*/ 0 w 62"/>
                  <a:gd name="T7" fmla="*/ 0 h 57"/>
                </a:gdLst>
                <a:ahLst/>
                <a:cxnLst>
                  <a:cxn ang="0">
                    <a:pos x="T0" y="T1"/>
                  </a:cxn>
                  <a:cxn ang="0">
                    <a:pos x="T2" y="T3"/>
                  </a:cxn>
                  <a:cxn ang="0">
                    <a:pos x="T4" y="T5"/>
                  </a:cxn>
                  <a:cxn ang="0">
                    <a:pos x="T6" y="T7"/>
                  </a:cxn>
                </a:cxnLst>
                <a:rect l="0" t="0" r="r" b="b"/>
                <a:pathLst>
                  <a:path w="62" h="57">
                    <a:moveTo>
                      <a:pt x="0" y="0"/>
                    </a:moveTo>
                    <a:lnTo>
                      <a:pt x="62" y="0"/>
                    </a:lnTo>
                    <a:lnTo>
                      <a:pt x="62" y="57"/>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0" name="Freeform 109"/>
              <p:cNvSpPr>
                <a:spLocks/>
              </p:cNvSpPr>
              <p:nvPr/>
            </p:nvSpPr>
            <p:spPr bwMode="auto">
              <a:xfrm>
                <a:off x="11064677" y="4803014"/>
                <a:ext cx="170536" cy="81876"/>
              </a:xfrm>
              <a:custGeom>
                <a:avLst/>
                <a:gdLst>
                  <a:gd name="T0" fmla="*/ 59 w 59"/>
                  <a:gd name="T1" fmla="*/ 0 h 57"/>
                  <a:gd name="T2" fmla="*/ 0 w 59"/>
                  <a:gd name="T3" fmla="*/ 0 h 57"/>
                  <a:gd name="T4" fmla="*/ 0 w 59"/>
                  <a:gd name="T5" fmla="*/ 57 h 57"/>
                  <a:gd name="T6" fmla="*/ 59 w 59"/>
                  <a:gd name="T7" fmla="*/ 0 h 57"/>
                </a:gdLst>
                <a:ahLst/>
                <a:cxnLst>
                  <a:cxn ang="0">
                    <a:pos x="T0" y="T1"/>
                  </a:cxn>
                  <a:cxn ang="0">
                    <a:pos x="T2" y="T3"/>
                  </a:cxn>
                  <a:cxn ang="0">
                    <a:pos x="T4" y="T5"/>
                  </a:cxn>
                  <a:cxn ang="0">
                    <a:pos x="T6" y="T7"/>
                  </a:cxn>
                </a:cxnLst>
                <a:rect l="0" t="0" r="r" b="b"/>
                <a:pathLst>
                  <a:path w="59" h="57">
                    <a:moveTo>
                      <a:pt x="59" y="0"/>
                    </a:moveTo>
                    <a:lnTo>
                      <a:pt x="0" y="0"/>
                    </a:lnTo>
                    <a:lnTo>
                      <a:pt x="0" y="57"/>
                    </a:lnTo>
                    <a:lnTo>
                      <a:pt x="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2" name="Freeform 111"/>
              <p:cNvSpPr>
                <a:spLocks/>
              </p:cNvSpPr>
              <p:nvPr/>
            </p:nvSpPr>
            <p:spPr bwMode="auto">
              <a:xfrm>
                <a:off x="8966213" y="3449904"/>
                <a:ext cx="170536" cy="81876"/>
              </a:xfrm>
              <a:custGeom>
                <a:avLst/>
                <a:gdLst>
                  <a:gd name="T0" fmla="*/ 0 w 59"/>
                  <a:gd name="T1" fmla="*/ 0 h 57"/>
                  <a:gd name="T2" fmla="*/ 59 w 59"/>
                  <a:gd name="T3" fmla="*/ 0 h 57"/>
                  <a:gd name="T4" fmla="*/ 59 w 59"/>
                  <a:gd name="T5" fmla="*/ 57 h 57"/>
                  <a:gd name="T6" fmla="*/ 0 w 59"/>
                  <a:gd name="T7" fmla="*/ 0 h 57"/>
                </a:gdLst>
                <a:ahLst/>
                <a:cxnLst>
                  <a:cxn ang="0">
                    <a:pos x="T0" y="T1"/>
                  </a:cxn>
                  <a:cxn ang="0">
                    <a:pos x="T2" y="T3"/>
                  </a:cxn>
                  <a:cxn ang="0">
                    <a:pos x="T4" y="T5"/>
                  </a:cxn>
                  <a:cxn ang="0">
                    <a:pos x="T6" y="T7"/>
                  </a:cxn>
                </a:cxnLst>
                <a:rect l="0" t="0" r="r" b="b"/>
                <a:pathLst>
                  <a:path w="59" h="57">
                    <a:moveTo>
                      <a:pt x="0" y="0"/>
                    </a:moveTo>
                    <a:lnTo>
                      <a:pt x="59" y="0"/>
                    </a:lnTo>
                    <a:lnTo>
                      <a:pt x="59" y="57"/>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3" name="Freeform 112"/>
              <p:cNvSpPr>
                <a:spLocks/>
              </p:cNvSpPr>
              <p:nvPr/>
            </p:nvSpPr>
            <p:spPr bwMode="auto">
              <a:xfrm>
                <a:off x="10723605" y="3449904"/>
                <a:ext cx="170536" cy="81876"/>
              </a:xfrm>
              <a:custGeom>
                <a:avLst/>
                <a:gdLst>
                  <a:gd name="T0" fmla="*/ 59 w 59"/>
                  <a:gd name="T1" fmla="*/ 0 h 57"/>
                  <a:gd name="T2" fmla="*/ 0 w 59"/>
                  <a:gd name="T3" fmla="*/ 0 h 57"/>
                  <a:gd name="T4" fmla="*/ 0 w 59"/>
                  <a:gd name="T5" fmla="*/ 57 h 57"/>
                  <a:gd name="T6" fmla="*/ 59 w 59"/>
                  <a:gd name="T7" fmla="*/ 0 h 57"/>
                </a:gdLst>
                <a:ahLst/>
                <a:cxnLst>
                  <a:cxn ang="0">
                    <a:pos x="T0" y="T1"/>
                  </a:cxn>
                  <a:cxn ang="0">
                    <a:pos x="T2" y="T3"/>
                  </a:cxn>
                  <a:cxn ang="0">
                    <a:pos x="T4" y="T5"/>
                  </a:cxn>
                  <a:cxn ang="0">
                    <a:pos x="T6" y="T7"/>
                  </a:cxn>
                </a:cxnLst>
                <a:rect l="0" t="0" r="r" b="b"/>
                <a:pathLst>
                  <a:path w="59" h="57">
                    <a:moveTo>
                      <a:pt x="59" y="0"/>
                    </a:moveTo>
                    <a:lnTo>
                      <a:pt x="0" y="0"/>
                    </a:lnTo>
                    <a:lnTo>
                      <a:pt x="0" y="57"/>
                    </a:lnTo>
                    <a:lnTo>
                      <a:pt x="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5" name="Freeform 114"/>
              <p:cNvSpPr>
                <a:spLocks/>
              </p:cNvSpPr>
              <p:nvPr/>
            </p:nvSpPr>
            <p:spPr bwMode="auto">
              <a:xfrm>
                <a:off x="4611756" y="4160933"/>
                <a:ext cx="170536" cy="80440"/>
              </a:xfrm>
              <a:custGeom>
                <a:avLst/>
                <a:gdLst>
                  <a:gd name="T0" fmla="*/ 0 w 59"/>
                  <a:gd name="T1" fmla="*/ 0 h 56"/>
                  <a:gd name="T2" fmla="*/ 59 w 59"/>
                  <a:gd name="T3" fmla="*/ 0 h 56"/>
                  <a:gd name="T4" fmla="*/ 59 w 59"/>
                  <a:gd name="T5" fmla="*/ 56 h 56"/>
                  <a:gd name="T6" fmla="*/ 0 w 59"/>
                  <a:gd name="T7" fmla="*/ 0 h 56"/>
                </a:gdLst>
                <a:ahLst/>
                <a:cxnLst>
                  <a:cxn ang="0">
                    <a:pos x="T0" y="T1"/>
                  </a:cxn>
                  <a:cxn ang="0">
                    <a:pos x="T2" y="T3"/>
                  </a:cxn>
                  <a:cxn ang="0">
                    <a:pos x="T4" y="T5"/>
                  </a:cxn>
                  <a:cxn ang="0">
                    <a:pos x="T6" y="T7"/>
                  </a:cxn>
                </a:cxnLst>
                <a:rect l="0" t="0" r="r" b="b"/>
                <a:pathLst>
                  <a:path w="59" h="56">
                    <a:moveTo>
                      <a:pt x="0" y="0"/>
                    </a:moveTo>
                    <a:lnTo>
                      <a:pt x="59" y="0"/>
                    </a:lnTo>
                    <a:lnTo>
                      <a:pt x="59" y="5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6" name="Freeform 115"/>
              <p:cNvSpPr>
                <a:spLocks/>
              </p:cNvSpPr>
              <p:nvPr/>
            </p:nvSpPr>
            <p:spPr bwMode="auto">
              <a:xfrm>
                <a:off x="7381039" y="4160933"/>
                <a:ext cx="170536" cy="80440"/>
              </a:xfrm>
              <a:custGeom>
                <a:avLst/>
                <a:gdLst>
                  <a:gd name="T0" fmla="*/ 59 w 59"/>
                  <a:gd name="T1" fmla="*/ 0 h 56"/>
                  <a:gd name="T2" fmla="*/ 0 w 59"/>
                  <a:gd name="T3" fmla="*/ 0 h 56"/>
                  <a:gd name="T4" fmla="*/ 0 w 59"/>
                  <a:gd name="T5" fmla="*/ 56 h 56"/>
                  <a:gd name="T6" fmla="*/ 59 w 59"/>
                  <a:gd name="T7" fmla="*/ 0 h 56"/>
                </a:gdLst>
                <a:ahLst/>
                <a:cxnLst>
                  <a:cxn ang="0">
                    <a:pos x="T0" y="T1"/>
                  </a:cxn>
                  <a:cxn ang="0">
                    <a:pos x="T2" y="T3"/>
                  </a:cxn>
                  <a:cxn ang="0">
                    <a:pos x="T4" y="T5"/>
                  </a:cxn>
                  <a:cxn ang="0">
                    <a:pos x="T6" y="T7"/>
                  </a:cxn>
                </a:cxnLst>
                <a:rect l="0" t="0" r="r" b="b"/>
                <a:pathLst>
                  <a:path w="59" h="56">
                    <a:moveTo>
                      <a:pt x="59" y="0"/>
                    </a:moveTo>
                    <a:lnTo>
                      <a:pt x="0" y="0"/>
                    </a:lnTo>
                    <a:lnTo>
                      <a:pt x="0" y="56"/>
                    </a:lnTo>
                    <a:lnTo>
                      <a:pt x="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0" name="Freeform 99"/>
              <p:cNvSpPr>
                <a:spLocks/>
              </p:cNvSpPr>
              <p:nvPr/>
            </p:nvSpPr>
            <p:spPr bwMode="auto">
              <a:xfrm>
                <a:off x="818044" y="5864531"/>
                <a:ext cx="173427" cy="81876"/>
              </a:xfrm>
              <a:custGeom>
                <a:avLst/>
                <a:gdLst>
                  <a:gd name="T0" fmla="*/ 0 w 60"/>
                  <a:gd name="T1" fmla="*/ 0 h 57"/>
                  <a:gd name="T2" fmla="*/ 60 w 60"/>
                  <a:gd name="T3" fmla="*/ 0 h 57"/>
                  <a:gd name="T4" fmla="*/ 60 w 60"/>
                  <a:gd name="T5" fmla="*/ 57 h 57"/>
                  <a:gd name="T6" fmla="*/ 0 w 60"/>
                  <a:gd name="T7" fmla="*/ 0 h 57"/>
                </a:gdLst>
                <a:ahLst/>
                <a:cxnLst>
                  <a:cxn ang="0">
                    <a:pos x="T0" y="T1"/>
                  </a:cxn>
                  <a:cxn ang="0">
                    <a:pos x="T2" y="T3"/>
                  </a:cxn>
                  <a:cxn ang="0">
                    <a:pos x="T4" y="T5"/>
                  </a:cxn>
                  <a:cxn ang="0">
                    <a:pos x="T6" y="T7"/>
                  </a:cxn>
                </a:cxnLst>
                <a:rect l="0" t="0" r="r" b="b"/>
                <a:pathLst>
                  <a:path w="60" h="57">
                    <a:moveTo>
                      <a:pt x="0" y="0"/>
                    </a:moveTo>
                    <a:lnTo>
                      <a:pt x="60" y="0"/>
                    </a:lnTo>
                    <a:lnTo>
                      <a:pt x="60" y="57"/>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1" name="Freeform 100"/>
              <p:cNvSpPr>
                <a:spLocks/>
              </p:cNvSpPr>
              <p:nvPr/>
            </p:nvSpPr>
            <p:spPr bwMode="auto">
              <a:xfrm>
                <a:off x="3506159" y="5864531"/>
                <a:ext cx="173427" cy="81876"/>
              </a:xfrm>
              <a:custGeom>
                <a:avLst/>
                <a:gdLst>
                  <a:gd name="T0" fmla="*/ 60 w 60"/>
                  <a:gd name="T1" fmla="*/ 0 h 57"/>
                  <a:gd name="T2" fmla="*/ 0 w 60"/>
                  <a:gd name="T3" fmla="*/ 0 h 57"/>
                  <a:gd name="T4" fmla="*/ 0 w 60"/>
                  <a:gd name="T5" fmla="*/ 57 h 57"/>
                  <a:gd name="T6" fmla="*/ 60 w 60"/>
                  <a:gd name="T7" fmla="*/ 0 h 57"/>
                </a:gdLst>
                <a:ahLst/>
                <a:cxnLst>
                  <a:cxn ang="0">
                    <a:pos x="T0" y="T1"/>
                  </a:cxn>
                  <a:cxn ang="0">
                    <a:pos x="T2" y="T3"/>
                  </a:cxn>
                  <a:cxn ang="0">
                    <a:pos x="T4" y="T5"/>
                  </a:cxn>
                  <a:cxn ang="0">
                    <a:pos x="T6" y="T7"/>
                  </a:cxn>
                </a:cxnLst>
                <a:rect l="0" t="0" r="r" b="b"/>
                <a:pathLst>
                  <a:path w="60" h="57">
                    <a:moveTo>
                      <a:pt x="60" y="0"/>
                    </a:moveTo>
                    <a:lnTo>
                      <a:pt x="0" y="0"/>
                    </a:lnTo>
                    <a:lnTo>
                      <a:pt x="0" y="57"/>
                    </a:lnTo>
                    <a:lnTo>
                      <a:pt x="6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3" name="Freeform 102"/>
              <p:cNvSpPr>
                <a:spLocks/>
              </p:cNvSpPr>
              <p:nvPr/>
            </p:nvSpPr>
            <p:spPr bwMode="auto">
              <a:xfrm>
                <a:off x="8512413" y="5864531"/>
                <a:ext cx="173427" cy="81876"/>
              </a:xfrm>
              <a:custGeom>
                <a:avLst/>
                <a:gdLst>
                  <a:gd name="T0" fmla="*/ 0 w 60"/>
                  <a:gd name="T1" fmla="*/ 0 h 57"/>
                  <a:gd name="T2" fmla="*/ 60 w 60"/>
                  <a:gd name="T3" fmla="*/ 0 h 57"/>
                  <a:gd name="T4" fmla="*/ 60 w 60"/>
                  <a:gd name="T5" fmla="*/ 57 h 57"/>
                  <a:gd name="T6" fmla="*/ 0 w 60"/>
                  <a:gd name="T7" fmla="*/ 0 h 57"/>
                </a:gdLst>
                <a:ahLst/>
                <a:cxnLst>
                  <a:cxn ang="0">
                    <a:pos x="T0" y="T1"/>
                  </a:cxn>
                  <a:cxn ang="0">
                    <a:pos x="T2" y="T3"/>
                  </a:cxn>
                  <a:cxn ang="0">
                    <a:pos x="T4" y="T5"/>
                  </a:cxn>
                  <a:cxn ang="0">
                    <a:pos x="T6" y="T7"/>
                  </a:cxn>
                </a:cxnLst>
                <a:rect l="0" t="0" r="r" b="b"/>
                <a:pathLst>
                  <a:path w="60" h="57">
                    <a:moveTo>
                      <a:pt x="0" y="0"/>
                    </a:moveTo>
                    <a:lnTo>
                      <a:pt x="60" y="0"/>
                    </a:lnTo>
                    <a:lnTo>
                      <a:pt x="60" y="57"/>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4" name="Freeform 103"/>
              <p:cNvSpPr>
                <a:spLocks/>
              </p:cNvSpPr>
              <p:nvPr/>
            </p:nvSpPr>
            <p:spPr bwMode="auto">
              <a:xfrm>
                <a:off x="11200528" y="5864531"/>
                <a:ext cx="173427" cy="81876"/>
              </a:xfrm>
              <a:custGeom>
                <a:avLst/>
                <a:gdLst>
                  <a:gd name="T0" fmla="*/ 60 w 60"/>
                  <a:gd name="T1" fmla="*/ 0 h 57"/>
                  <a:gd name="T2" fmla="*/ 0 w 60"/>
                  <a:gd name="T3" fmla="*/ 0 h 57"/>
                  <a:gd name="T4" fmla="*/ 0 w 60"/>
                  <a:gd name="T5" fmla="*/ 57 h 57"/>
                  <a:gd name="T6" fmla="*/ 60 w 60"/>
                  <a:gd name="T7" fmla="*/ 0 h 57"/>
                </a:gdLst>
                <a:ahLst/>
                <a:cxnLst>
                  <a:cxn ang="0">
                    <a:pos x="T0" y="T1"/>
                  </a:cxn>
                  <a:cxn ang="0">
                    <a:pos x="T2" y="T3"/>
                  </a:cxn>
                  <a:cxn ang="0">
                    <a:pos x="T4" y="T5"/>
                  </a:cxn>
                  <a:cxn ang="0">
                    <a:pos x="T6" y="T7"/>
                  </a:cxn>
                </a:cxnLst>
                <a:rect l="0" t="0" r="r" b="b"/>
                <a:pathLst>
                  <a:path w="60" h="57">
                    <a:moveTo>
                      <a:pt x="60" y="0"/>
                    </a:moveTo>
                    <a:lnTo>
                      <a:pt x="0" y="0"/>
                    </a:lnTo>
                    <a:lnTo>
                      <a:pt x="0" y="57"/>
                    </a:lnTo>
                    <a:lnTo>
                      <a:pt x="6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44" name="Group 143"/>
            <p:cNvGrpSpPr/>
            <p:nvPr/>
          </p:nvGrpSpPr>
          <p:grpSpPr>
            <a:xfrm>
              <a:off x="3698100" y="1525097"/>
              <a:ext cx="4790018" cy="542968"/>
              <a:chOff x="2803781" y="1525097"/>
              <a:chExt cx="6598890" cy="542968"/>
            </a:xfrm>
            <a:solidFill>
              <a:schemeClr val="tx1"/>
            </a:solidFill>
          </p:grpSpPr>
          <p:sp>
            <p:nvSpPr>
              <p:cNvPr id="76" name="Freeform 75"/>
              <p:cNvSpPr>
                <a:spLocks/>
              </p:cNvSpPr>
              <p:nvPr/>
            </p:nvSpPr>
            <p:spPr bwMode="auto">
              <a:xfrm>
                <a:off x="2803781" y="1637138"/>
                <a:ext cx="1072356" cy="430927"/>
              </a:xfrm>
              <a:custGeom>
                <a:avLst/>
                <a:gdLst>
                  <a:gd name="T0" fmla="*/ 104 w 371"/>
                  <a:gd name="T1" fmla="*/ 151 h 300"/>
                  <a:gd name="T2" fmla="*/ 0 w 371"/>
                  <a:gd name="T3" fmla="*/ 0 h 300"/>
                  <a:gd name="T4" fmla="*/ 371 w 371"/>
                  <a:gd name="T5" fmla="*/ 0 h 300"/>
                  <a:gd name="T6" fmla="*/ 371 w 371"/>
                  <a:gd name="T7" fmla="*/ 300 h 300"/>
                  <a:gd name="T8" fmla="*/ 0 w 371"/>
                  <a:gd name="T9" fmla="*/ 300 h 300"/>
                  <a:gd name="T10" fmla="*/ 104 w 371"/>
                  <a:gd name="T11" fmla="*/ 151 h 300"/>
                </a:gdLst>
                <a:ahLst/>
                <a:cxnLst>
                  <a:cxn ang="0">
                    <a:pos x="T0" y="T1"/>
                  </a:cxn>
                  <a:cxn ang="0">
                    <a:pos x="T2" y="T3"/>
                  </a:cxn>
                  <a:cxn ang="0">
                    <a:pos x="T4" y="T5"/>
                  </a:cxn>
                  <a:cxn ang="0">
                    <a:pos x="T6" y="T7"/>
                  </a:cxn>
                  <a:cxn ang="0">
                    <a:pos x="T8" y="T9"/>
                  </a:cxn>
                  <a:cxn ang="0">
                    <a:pos x="T10" y="T11"/>
                  </a:cxn>
                </a:cxnLst>
                <a:rect l="0" t="0" r="r" b="b"/>
                <a:pathLst>
                  <a:path w="371" h="300">
                    <a:moveTo>
                      <a:pt x="104" y="151"/>
                    </a:moveTo>
                    <a:lnTo>
                      <a:pt x="0" y="0"/>
                    </a:lnTo>
                    <a:lnTo>
                      <a:pt x="371" y="0"/>
                    </a:lnTo>
                    <a:lnTo>
                      <a:pt x="371" y="300"/>
                    </a:lnTo>
                    <a:lnTo>
                      <a:pt x="0" y="300"/>
                    </a:lnTo>
                    <a:lnTo>
                      <a:pt x="104"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7" name="Freeform 76"/>
              <p:cNvSpPr>
                <a:spLocks/>
              </p:cNvSpPr>
              <p:nvPr/>
            </p:nvSpPr>
            <p:spPr bwMode="auto">
              <a:xfrm>
                <a:off x="8330315" y="1637138"/>
                <a:ext cx="1072356" cy="430927"/>
              </a:xfrm>
              <a:custGeom>
                <a:avLst/>
                <a:gdLst>
                  <a:gd name="T0" fmla="*/ 267 w 371"/>
                  <a:gd name="T1" fmla="*/ 151 h 300"/>
                  <a:gd name="T2" fmla="*/ 371 w 371"/>
                  <a:gd name="T3" fmla="*/ 0 h 300"/>
                  <a:gd name="T4" fmla="*/ 0 w 371"/>
                  <a:gd name="T5" fmla="*/ 0 h 300"/>
                  <a:gd name="T6" fmla="*/ 0 w 371"/>
                  <a:gd name="T7" fmla="*/ 300 h 300"/>
                  <a:gd name="T8" fmla="*/ 371 w 371"/>
                  <a:gd name="T9" fmla="*/ 300 h 300"/>
                  <a:gd name="T10" fmla="*/ 267 w 371"/>
                  <a:gd name="T11" fmla="*/ 151 h 300"/>
                </a:gdLst>
                <a:ahLst/>
                <a:cxnLst>
                  <a:cxn ang="0">
                    <a:pos x="T0" y="T1"/>
                  </a:cxn>
                  <a:cxn ang="0">
                    <a:pos x="T2" y="T3"/>
                  </a:cxn>
                  <a:cxn ang="0">
                    <a:pos x="T4" y="T5"/>
                  </a:cxn>
                  <a:cxn ang="0">
                    <a:pos x="T6" y="T7"/>
                  </a:cxn>
                  <a:cxn ang="0">
                    <a:pos x="T8" y="T9"/>
                  </a:cxn>
                  <a:cxn ang="0">
                    <a:pos x="T10" y="T11"/>
                  </a:cxn>
                </a:cxnLst>
                <a:rect l="0" t="0" r="r" b="b"/>
                <a:pathLst>
                  <a:path w="371" h="300">
                    <a:moveTo>
                      <a:pt x="267" y="151"/>
                    </a:moveTo>
                    <a:lnTo>
                      <a:pt x="371" y="0"/>
                    </a:lnTo>
                    <a:lnTo>
                      <a:pt x="0" y="0"/>
                    </a:lnTo>
                    <a:lnTo>
                      <a:pt x="0" y="300"/>
                    </a:lnTo>
                    <a:lnTo>
                      <a:pt x="371" y="300"/>
                    </a:lnTo>
                    <a:lnTo>
                      <a:pt x="267"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8" name="Rectangle 77"/>
              <p:cNvSpPr>
                <a:spLocks noChangeArrowheads="1"/>
              </p:cNvSpPr>
              <p:nvPr/>
            </p:nvSpPr>
            <p:spPr bwMode="auto">
              <a:xfrm>
                <a:off x="3630448" y="1525097"/>
                <a:ext cx="4945554" cy="42518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9" name="Freeform 78"/>
              <p:cNvSpPr>
                <a:spLocks/>
              </p:cNvSpPr>
              <p:nvPr/>
            </p:nvSpPr>
            <p:spPr bwMode="auto">
              <a:xfrm>
                <a:off x="3630448" y="1950278"/>
                <a:ext cx="245688" cy="117787"/>
              </a:xfrm>
              <a:custGeom>
                <a:avLst/>
                <a:gdLst>
                  <a:gd name="T0" fmla="*/ 0 w 85"/>
                  <a:gd name="T1" fmla="*/ 0 h 82"/>
                  <a:gd name="T2" fmla="*/ 85 w 85"/>
                  <a:gd name="T3" fmla="*/ 0 h 82"/>
                  <a:gd name="T4" fmla="*/ 85 w 85"/>
                  <a:gd name="T5" fmla="*/ 82 h 82"/>
                  <a:gd name="T6" fmla="*/ 0 w 85"/>
                  <a:gd name="T7" fmla="*/ 0 h 82"/>
                </a:gdLst>
                <a:ahLst/>
                <a:cxnLst>
                  <a:cxn ang="0">
                    <a:pos x="T0" y="T1"/>
                  </a:cxn>
                  <a:cxn ang="0">
                    <a:pos x="T2" y="T3"/>
                  </a:cxn>
                  <a:cxn ang="0">
                    <a:pos x="T4" y="T5"/>
                  </a:cxn>
                  <a:cxn ang="0">
                    <a:pos x="T6" y="T7"/>
                  </a:cxn>
                </a:cxnLst>
                <a:rect l="0" t="0" r="r" b="b"/>
                <a:pathLst>
                  <a:path w="85" h="82">
                    <a:moveTo>
                      <a:pt x="0" y="0"/>
                    </a:moveTo>
                    <a:lnTo>
                      <a:pt x="85" y="0"/>
                    </a:lnTo>
                    <a:lnTo>
                      <a:pt x="85" y="8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0" name="Freeform 79"/>
              <p:cNvSpPr>
                <a:spLocks/>
              </p:cNvSpPr>
              <p:nvPr/>
            </p:nvSpPr>
            <p:spPr bwMode="auto">
              <a:xfrm>
                <a:off x="8330315" y="1950278"/>
                <a:ext cx="245688" cy="117787"/>
              </a:xfrm>
              <a:custGeom>
                <a:avLst/>
                <a:gdLst>
                  <a:gd name="T0" fmla="*/ 85 w 85"/>
                  <a:gd name="T1" fmla="*/ 0 h 82"/>
                  <a:gd name="T2" fmla="*/ 0 w 85"/>
                  <a:gd name="T3" fmla="*/ 0 h 82"/>
                  <a:gd name="T4" fmla="*/ 0 w 85"/>
                  <a:gd name="T5" fmla="*/ 82 h 82"/>
                  <a:gd name="T6" fmla="*/ 85 w 85"/>
                  <a:gd name="T7" fmla="*/ 0 h 82"/>
                </a:gdLst>
                <a:ahLst/>
                <a:cxnLst>
                  <a:cxn ang="0">
                    <a:pos x="T0" y="T1"/>
                  </a:cxn>
                  <a:cxn ang="0">
                    <a:pos x="T2" y="T3"/>
                  </a:cxn>
                  <a:cxn ang="0">
                    <a:pos x="T4" y="T5"/>
                  </a:cxn>
                  <a:cxn ang="0">
                    <a:pos x="T6" y="T7"/>
                  </a:cxn>
                </a:cxnLst>
                <a:rect l="0" t="0" r="r" b="b"/>
                <a:pathLst>
                  <a:path w="85" h="82">
                    <a:moveTo>
                      <a:pt x="85" y="0"/>
                    </a:moveTo>
                    <a:lnTo>
                      <a:pt x="0" y="0"/>
                    </a:lnTo>
                    <a:lnTo>
                      <a:pt x="0" y="82"/>
                    </a:ln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81" name="Rectangle 80"/>
            <p:cNvSpPr>
              <a:spLocks noChangeArrowheads="1"/>
            </p:cNvSpPr>
            <p:nvPr/>
          </p:nvSpPr>
          <p:spPr bwMode="auto">
            <a:xfrm>
              <a:off x="1303639" y="2738875"/>
              <a:ext cx="1930818" cy="711029"/>
            </a:xfrm>
            <a:prstGeom prst="rect">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4" name="Rectangle 83"/>
            <p:cNvSpPr>
              <a:spLocks noChangeArrowheads="1"/>
            </p:cNvSpPr>
            <p:nvPr/>
          </p:nvSpPr>
          <p:spPr bwMode="auto">
            <a:xfrm>
              <a:off x="901867" y="4091985"/>
              <a:ext cx="930724" cy="711029"/>
            </a:xfrm>
            <a:prstGeom prst="rect">
              <a:avLst/>
            </a:pr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7" name="Rectangle 86"/>
            <p:cNvSpPr>
              <a:spLocks noChangeArrowheads="1"/>
            </p:cNvSpPr>
            <p:nvPr/>
          </p:nvSpPr>
          <p:spPr bwMode="auto">
            <a:xfrm>
              <a:off x="2673711" y="4091985"/>
              <a:ext cx="927833" cy="711029"/>
            </a:xfrm>
            <a:prstGeom prst="rect">
              <a:avLst/>
            </a:pr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0" name="Rectangle 89"/>
            <p:cNvSpPr>
              <a:spLocks noChangeArrowheads="1"/>
            </p:cNvSpPr>
            <p:nvPr/>
          </p:nvSpPr>
          <p:spPr bwMode="auto">
            <a:xfrm>
              <a:off x="4737490" y="4803014"/>
              <a:ext cx="1000095" cy="293030"/>
            </a:xfrm>
            <a:prstGeom prst="rect">
              <a:avLst/>
            </a:pr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3" name="Rectangle 92"/>
            <p:cNvSpPr>
              <a:spLocks noChangeArrowheads="1"/>
            </p:cNvSpPr>
            <p:nvPr/>
          </p:nvSpPr>
          <p:spPr bwMode="auto">
            <a:xfrm>
              <a:off x="6503552" y="4803014"/>
              <a:ext cx="997204" cy="293030"/>
            </a:xfrm>
            <a:prstGeom prst="rect">
              <a:avLst/>
            </a:pr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6" name="Rectangle 95"/>
            <p:cNvSpPr>
              <a:spLocks noChangeArrowheads="1"/>
            </p:cNvSpPr>
            <p:nvPr/>
          </p:nvSpPr>
          <p:spPr bwMode="auto">
            <a:xfrm>
              <a:off x="5598843" y="5571501"/>
              <a:ext cx="1000095" cy="293030"/>
            </a:xfrm>
            <a:prstGeom prst="rect">
              <a:avLst/>
            </a:pr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5" name="Rectangle 104"/>
            <p:cNvSpPr>
              <a:spLocks noChangeArrowheads="1"/>
            </p:cNvSpPr>
            <p:nvPr/>
          </p:nvSpPr>
          <p:spPr bwMode="auto">
            <a:xfrm>
              <a:off x="8541317" y="4091985"/>
              <a:ext cx="930724" cy="711029"/>
            </a:xfrm>
            <a:prstGeom prst="rect">
              <a:avLst/>
            </a:pr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8" name="Rectangle 107"/>
            <p:cNvSpPr>
              <a:spLocks noChangeArrowheads="1"/>
            </p:cNvSpPr>
            <p:nvPr/>
          </p:nvSpPr>
          <p:spPr bwMode="auto">
            <a:xfrm>
              <a:off x="10304490" y="4091985"/>
              <a:ext cx="930724" cy="711029"/>
            </a:xfrm>
            <a:prstGeom prst="rect">
              <a:avLst/>
            </a:pr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1" name="Rectangle 110"/>
            <p:cNvSpPr>
              <a:spLocks noChangeArrowheads="1"/>
            </p:cNvSpPr>
            <p:nvPr/>
          </p:nvSpPr>
          <p:spPr bwMode="auto">
            <a:xfrm>
              <a:off x="8966213" y="2738875"/>
              <a:ext cx="1927928" cy="711029"/>
            </a:xfrm>
            <a:prstGeom prst="rect">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4" name="Rectangle 113"/>
            <p:cNvSpPr>
              <a:spLocks noChangeArrowheads="1"/>
            </p:cNvSpPr>
            <p:nvPr/>
          </p:nvSpPr>
          <p:spPr bwMode="auto">
            <a:xfrm>
              <a:off x="4611756" y="3201403"/>
              <a:ext cx="2939584" cy="959531"/>
            </a:xfrm>
            <a:prstGeom prst="rect">
              <a:avLst/>
            </a:pr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9" name="Rectangle 98"/>
            <p:cNvSpPr>
              <a:spLocks noChangeArrowheads="1"/>
            </p:cNvSpPr>
            <p:nvPr/>
          </p:nvSpPr>
          <p:spPr bwMode="auto">
            <a:xfrm>
              <a:off x="818044" y="5571501"/>
              <a:ext cx="2861542" cy="293030"/>
            </a:xfrm>
            <a:prstGeom prst="rect">
              <a:avLst/>
            </a:pr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2" name="Rectangle 101"/>
            <p:cNvSpPr>
              <a:spLocks noChangeArrowheads="1"/>
            </p:cNvSpPr>
            <p:nvPr/>
          </p:nvSpPr>
          <p:spPr bwMode="auto">
            <a:xfrm>
              <a:off x="8512413" y="5571501"/>
              <a:ext cx="2861542" cy="293030"/>
            </a:xfrm>
            <a:prstGeom prst="rect">
              <a:avLst/>
            </a:pr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15" name="TextBox 214"/>
            <p:cNvSpPr txBox="1"/>
            <p:nvPr/>
          </p:nvSpPr>
          <p:spPr>
            <a:xfrm>
              <a:off x="4298163" y="1511419"/>
              <a:ext cx="3589891" cy="384721"/>
            </a:xfrm>
            <a:prstGeom prst="rect">
              <a:avLst/>
            </a:prstGeom>
            <a:noFill/>
          </p:spPr>
          <p:txBody>
            <a:bodyPr wrap="square" rtlCol="0">
              <a:spAutoFit/>
            </a:bodyPr>
            <a:lstStyle/>
            <a:p>
              <a:pPr algn="ctr" defTabSz="2438584"/>
              <a:r>
                <a:rPr lang="en-US" sz="4400">
                  <a:solidFill>
                    <a:prstClr val="white"/>
                  </a:solidFill>
                  <a:latin typeface="Roboto Light"/>
                </a:rPr>
                <a:t>Key data point</a:t>
              </a:r>
            </a:p>
          </p:txBody>
        </p:sp>
        <p:sp>
          <p:nvSpPr>
            <p:cNvPr id="216" name="TextBox 215"/>
            <p:cNvSpPr txBox="1"/>
            <p:nvPr/>
          </p:nvSpPr>
          <p:spPr>
            <a:xfrm>
              <a:off x="1303638" y="2886140"/>
              <a:ext cx="1930819" cy="353943"/>
            </a:xfrm>
            <a:prstGeom prst="rect">
              <a:avLst/>
            </a:prstGeom>
            <a:noFill/>
          </p:spPr>
          <p:txBody>
            <a:bodyPr wrap="square" rtlCol="0">
              <a:spAutoFit/>
            </a:bodyPr>
            <a:lstStyle/>
            <a:p>
              <a:pPr algn="ctr" defTabSz="2438584"/>
              <a:r>
                <a:rPr lang="en-US" sz="4000">
                  <a:solidFill>
                    <a:prstClr val="white"/>
                  </a:solidFill>
                  <a:latin typeface="Roboto Light"/>
                </a:rPr>
                <a:t>Lorem ipsum</a:t>
              </a:r>
            </a:p>
          </p:txBody>
        </p:sp>
        <p:sp>
          <p:nvSpPr>
            <p:cNvPr id="217" name="TextBox 216"/>
            <p:cNvSpPr txBox="1"/>
            <p:nvPr/>
          </p:nvSpPr>
          <p:spPr>
            <a:xfrm>
              <a:off x="8966213" y="2886140"/>
              <a:ext cx="1930819" cy="353943"/>
            </a:xfrm>
            <a:prstGeom prst="rect">
              <a:avLst/>
            </a:prstGeom>
            <a:noFill/>
          </p:spPr>
          <p:txBody>
            <a:bodyPr wrap="square" rtlCol="0">
              <a:spAutoFit/>
            </a:bodyPr>
            <a:lstStyle/>
            <a:p>
              <a:pPr algn="ctr" defTabSz="2438584"/>
              <a:r>
                <a:rPr lang="en-US" sz="4000">
                  <a:solidFill>
                    <a:prstClr val="white"/>
                  </a:solidFill>
                  <a:latin typeface="Roboto Light"/>
                </a:rPr>
                <a:t>Lorem ipsum</a:t>
              </a:r>
            </a:p>
          </p:txBody>
        </p:sp>
        <p:sp>
          <p:nvSpPr>
            <p:cNvPr id="218" name="TextBox 217"/>
            <p:cNvSpPr txBox="1"/>
            <p:nvPr/>
          </p:nvSpPr>
          <p:spPr>
            <a:xfrm>
              <a:off x="4611756" y="3324212"/>
              <a:ext cx="2939584" cy="661720"/>
            </a:xfrm>
            <a:prstGeom prst="rect">
              <a:avLst/>
            </a:prstGeom>
            <a:noFill/>
          </p:spPr>
          <p:txBody>
            <a:bodyPr wrap="square" rtlCol="0">
              <a:spAutoFit/>
            </a:bodyPr>
            <a:lstStyle/>
            <a:p>
              <a:pPr algn="ctr" defTabSz="2438584"/>
              <a:r>
                <a:rPr lang="en-US" sz="4000">
                  <a:solidFill>
                    <a:prstClr val="white"/>
                  </a:solidFill>
                  <a:latin typeface="Roboto Light"/>
                </a:rPr>
                <a:t>Lorem ipsum sit tac </a:t>
              </a:r>
              <a:r>
                <a:rPr lang="fr-FR" sz="4000">
                  <a:solidFill>
                    <a:prstClr val="white"/>
                  </a:solidFill>
                  <a:latin typeface="Roboto Light"/>
                </a:rPr>
                <a:t>estrum </a:t>
              </a:r>
              <a:r>
                <a:rPr lang="en-US" sz="4000">
                  <a:solidFill>
                    <a:prstClr val="white"/>
                  </a:solidFill>
                  <a:latin typeface="Roboto Light"/>
                </a:rPr>
                <a:t>amet</a:t>
              </a:r>
            </a:p>
          </p:txBody>
        </p:sp>
        <p:sp>
          <p:nvSpPr>
            <p:cNvPr id="219" name="TextBox 218"/>
            <p:cNvSpPr txBox="1"/>
            <p:nvPr/>
          </p:nvSpPr>
          <p:spPr>
            <a:xfrm>
              <a:off x="901867" y="4233014"/>
              <a:ext cx="930724" cy="353943"/>
            </a:xfrm>
            <a:prstGeom prst="rect">
              <a:avLst/>
            </a:prstGeom>
            <a:noFill/>
          </p:spPr>
          <p:txBody>
            <a:bodyPr wrap="square" rtlCol="0">
              <a:spAutoFit/>
            </a:bodyPr>
            <a:lstStyle/>
            <a:p>
              <a:pPr algn="ctr" defTabSz="2438584"/>
              <a:r>
                <a:rPr lang="en-US" sz="4000">
                  <a:solidFill>
                    <a:prstClr val="white"/>
                  </a:solidFill>
                  <a:latin typeface="Roboto Light"/>
                </a:rPr>
                <a:t>Lorem</a:t>
              </a:r>
            </a:p>
          </p:txBody>
        </p:sp>
        <p:sp>
          <p:nvSpPr>
            <p:cNvPr id="220" name="TextBox 219"/>
            <p:cNvSpPr txBox="1"/>
            <p:nvPr/>
          </p:nvSpPr>
          <p:spPr>
            <a:xfrm>
              <a:off x="2665040" y="4236279"/>
              <a:ext cx="936504" cy="353943"/>
            </a:xfrm>
            <a:prstGeom prst="rect">
              <a:avLst/>
            </a:prstGeom>
            <a:noFill/>
          </p:spPr>
          <p:txBody>
            <a:bodyPr wrap="square" rtlCol="0">
              <a:spAutoFit/>
            </a:bodyPr>
            <a:lstStyle/>
            <a:p>
              <a:pPr algn="ctr" defTabSz="2438584"/>
              <a:r>
                <a:rPr lang="en-US" sz="4000">
                  <a:solidFill>
                    <a:prstClr val="white"/>
                  </a:solidFill>
                  <a:latin typeface="Roboto Light"/>
                </a:rPr>
                <a:t>Ipsum</a:t>
              </a:r>
            </a:p>
          </p:txBody>
        </p:sp>
        <p:sp>
          <p:nvSpPr>
            <p:cNvPr id="221" name="TextBox 220"/>
            <p:cNvSpPr txBox="1"/>
            <p:nvPr/>
          </p:nvSpPr>
          <p:spPr>
            <a:xfrm>
              <a:off x="8538427" y="4233014"/>
              <a:ext cx="930724" cy="353943"/>
            </a:xfrm>
            <a:prstGeom prst="rect">
              <a:avLst/>
            </a:prstGeom>
            <a:noFill/>
          </p:spPr>
          <p:txBody>
            <a:bodyPr wrap="square" rtlCol="0">
              <a:spAutoFit/>
            </a:bodyPr>
            <a:lstStyle/>
            <a:p>
              <a:pPr algn="ctr" defTabSz="2438584"/>
              <a:r>
                <a:rPr lang="en-US" sz="4000">
                  <a:solidFill>
                    <a:prstClr val="white"/>
                  </a:solidFill>
                  <a:latin typeface="Roboto Light"/>
                </a:rPr>
                <a:t>Lorem</a:t>
              </a:r>
            </a:p>
          </p:txBody>
        </p:sp>
        <p:sp>
          <p:nvSpPr>
            <p:cNvPr id="222" name="TextBox 221"/>
            <p:cNvSpPr txBox="1"/>
            <p:nvPr/>
          </p:nvSpPr>
          <p:spPr>
            <a:xfrm>
              <a:off x="10301600" y="4236279"/>
              <a:ext cx="936504" cy="353943"/>
            </a:xfrm>
            <a:prstGeom prst="rect">
              <a:avLst/>
            </a:prstGeom>
            <a:noFill/>
          </p:spPr>
          <p:txBody>
            <a:bodyPr wrap="square" rtlCol="0">
              <a:spAutoFit/>
            </a:bodyPr>
            <a:lstStyle/>
            <a:p>
              <a:pPr algn="ctr" defTabSz="2438584"/>
              <a:r>
                <a:rPr lang="en-US" sz="4000">
                  <a:solidFill>
                    <a:prstClr val="white"/>
                  </a:solidFill>
                  <a:latin typeface="Roboto Light"/>
                </a:rPr>
                <a:t>Ipsum</a:t>
              </a:r>
            </a:p>
          </p:txBody>
        </p:sp>
        <p:sp>
          <p:nvSpPr>
            <p:cNvPr id="223" name="TextBox 222"/>
            <p:cNvSpPr txBox="1"/>
            <p:nvPr/>
          </p:nvSpPr>
          <p:spPr>
            <a:xfrm>
              <a:off x="818044" y="5567931"/>
              <a:ext cx="2861542" cy="261610"/>
            </a:xfrm>
            <a:prstGeom prst="rect">
              <a:avLst/>
            </a:prstGeom>
            <a:noFill/>
          </p:spPr>
          <p:txBody>
            <a:bodyPr wrap="square" rtlCol="0">
              <a:spAutoFit/>
            </a:bodyPr>
            <a:lstStyle/>
            <a:p>
              <a:pPr algn="ctr" defTabSz="2438584"/>
              <a:r>
                <a:rPr lang="fr-FR" sz="2800">
                  <a:solidFill>
                    <a:prstClr val="white"/>
                  </a:solidFill>
                  <a:latin typeface="Roboto Light"/>
                </a:rPr>
                <a:t>del ium aut ex et estrum</a:t>
              </a:r>
            </a:p>
          </p:txBody>
        </p:sp>
        <p:sp>
          <p:nvSpPr>
            <p:cNvPr id="226" name="TextBox 225"/>
            <p:cNvSpPr txBox="1"/>
            <p:nvPr/>
          </p:nvSpPr>
          <p:spPr>
            <a:xfrm>
              <a:off x="4737490" y="4780252"/>
              <a:ext cx="1000095" cy="292388"/>
            </a:xfrm>
            <a:prstGeom prst="rect">
              <a:avLst/>
            </a:prstGeom>
            <a:noFill/>
          </p:spPr>
          <p:txBody>
            <a:bodyPr wrap="square" rtlCol="0">
              <a:spAutoFit/>
            </a:bodyPr>
            <a:lstStyle/>
            <a:p>
              <a:pPr algn="ctr" defTabSz="2438584"/>
              <a:r>
                <a:rPr lang="en-US" sz="3200">
                  <a:solidFill>
                    <a:prstClr val="white"/>
                  </a:solidFill>
                  <a:latin typeface="Roboto Light"/>
                </a:rPr>
                <a:t>Lorem</a:t>
              </a:r>
            </a:p>
          </p:txBody>
        </p:sp>
        <p:sp>
          <p:nvSpPr>
            <p:cNvPr id="227" name="TextBox 226"/>
            <p:cNvSpPr txBox="1"/>
            <p:nvPr/>
          </p:nvSpPr>
          <p:spPr>
            <a:xfrm>
              <a:off x="6503552" y="4761148"/>
              <a:ext cx="1000095" cy="292388"/>
            </a:xfrm>
            <a:prstGeom prst="rect">
              <a:avLst/>
            </a:prstGeom>
            <a:noFill/>
          </p:spPr>
          <p:txBody>
            <a:bodyPr wrap="square" rtlCol="0">
              <a:spAutoFit/>
            </a:bodyPr>
            <a:lstStyle/>
            <a:p>
              <a:pPr algn="ctr" defTabSz="2438584"/>
              <a:r>
                <a:rPr lang="en-US" sz="3200">
                  <a:solidFill>
                    <a:prstClr val="white"/>
                  </a:solidFill>
                  <a:latin typeface="Roboto Light"/>
                </a:rPr>
                <a:t>Ipsum</a:t>
              </a:r>
            </a:p>
          </p:txBody>
        </p:sp>
        <p:sp>
          <p:nvSpPr>
            <p:cNvPr id="228" name="TextBox 227"/>
            <p:cNvSpPr txBox="1"/>
            <p:nvPr/>
          </p:nvSpPr>
          <p:spPr>
            <a:xfrm>
              <a:off x="5598844" y="5560033"/>
              <a:ext cx="1000094" cy="261610"/>
            </a:xfrm>
            <a:prstGeom prst="rect">
              <a:avLst/>
            </a:prstGeom>
            <a:noFill/>
          </p:spPr>
          <p:txBody>
            <a:bodyPr wrap="square" rtlCol="0">
              <a:spAutoFit/>
            </a:bodyPr>
            <a:lstStyle/>
            <a:p>
              <a:pPr algn="ctr" defTabSz="2438584"/>
              <a:r>
                <a:rPr lang="en-US" sz="2800">
                  <a:solidFill>
                    <a:prstClr val="white"/>
                  </a:solidFill>
                  <a:latin typeface="Roboto Light"/>
                </a:rPr>
                <a:t>Sit amet</a:t>
              </a:r>
            </a:p>
          </p:txBody>
        </p:sp>
        <p:sp>
          <p:nvSpPr>
            <p:cNvPr id="229" name="TextBox 228"/>
            <p:cNvSpPr txBox="1"/>
            <p:nvPr/>
          </p:nvSpPr>
          <p:spPr>
            <a:xfrm>
              <a:off x="8512412" y="5567931"/>
              <a:ext cx="2861543" cy="261610"/>
            </a:xfrm>
            <a:prstGeom prst="rect">
              <a:avLst/>
            </a:prstGeom>
            <a:noFill/>
          </p:spPr>
          <p:txBody>
            <a:bodyPr wrap="square" rtlCol="0">
              <a:spAutoFit/>
            </a:bodyPr>
            <a:lstStyle/>
            <a:p>
              <a:pPr algn="ctr" defTabSz="2438584"/>
              <a:r>
                <a:rPr lang="fr-FR" sz="2800">
                  <a:solidFill>
                    <a:prstClr val="white"/>
                  </a:solidFill>
                  <a:latin typeface="Roboto Light"/>
                </a:rPr>
                <a:t>del ium aut ex et estrum</a:t>
              </a:r>
            </a:p>
          </p:txBody>
        </p:sp>
      </p:grpSp>
    </p:spTree>
    <p:custDataLst>
      <p:tags r:id="rId1"/>
    </p:custDataLst>
    <p:extLst>
      <p:ext uri="{BB962C8B-B14F-4D97-AF65-F5344CB8AC3E}">
        <p14:creationId xmlns:p14="http://schemas.microsoft.com/office/powerpoint/2010/main" val="1903030300"/>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pPr algn="ctr"/>
            <a:r>
              <a:rPr lang="en-US" sz="6000" dirty="0"/>
              <a:t>4 DISTINCTIVE QUALITY OF YOUR COMPANY</a:t>
            </a:r>
          </a:p>
        </p:txBody>
      </p:sp>
      <p:sp>
        <p:nvSpPr>
          <p:cNvPr id="6" name="Freeform 5"/>
          <p:cNvSpPr>
            <a:spLocks noEditPoints="1"/>
          </p:cNvSpPr>
          <p:nvPr/>
        </p:nvSpPr>
        <p:spPr bwMode="auto">
          <a:xfrm>
            <a:off x="8247631" y="3458836"/>
            <a:ext cx="3842731" cy="5414543"/>
          </a:xfrm>
          <a:custGeom>
            <a:avLst/>
            <a:gdLst>
              <a:gd name="T0" fmla="*/ 347 w 693"/>
              <a:gd name="T1" fmla="*/ 0 h 975"/>
              <a:gd name="T2" fmla="*/ 0 w 693"/>
              <a:gd name="T3" fmla="*/ 347 h 975"/>
              <a:gd name="T4" fmla="*/ 347 w 693"/>
              <a:gd name="T5" fmla="*/ 694 h 975"/>
              <a:gd name="T6" fmla="*/ 559 w 693"/>
              <a:gd name="T7" fmla="*/ 745 h 975"/>
              <a:gd name="T8" fmla="*/ 693 w 693"/>
              <a:gd name="T9" fmla="*/ 975 h 975"/>
              <a:gd name="T10" fmla="*/ 693 w 693"/>
              <a:gd name="T11" fmla="*/ 347 h 975"/>
              <a:gd name="T12" fmla="*/ 347 w 693"/>
              <a:gd name="T13" fmla="*/ 0 h 975"/>
              <a:gd name="T14" fmla="*/ 354 w 693"/>
              <a:gd name="T15" fmla="*/ 636 h 975"/>
              <a:gd name="T16" fmla="*/ 57 w 693"/>
              <a:gd name="T17" fmla="*/ 340 h 975"/>
              <a:gd name="T18" fmla="*/ 354 w 693"/>
              <a:gd name="T19" fmla="*/ 44 h 975"/>
              <a:gd name="T20" fmla="*/ 650 w 693"/>
              <a:gd name="T21" fmla="*/ 340 h 975"/>
              <a:gd name="T22" fmla="*/ 354 w 693"/>
              <a:gd name="T23" fmla="*/ 636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3" h="975">
                <a:moveTo>
                  <a:pt x="347" y="0"/>
                </a:moveTo>
                <a:cubicBezTo>
                  <a:pt x="155" y="0"/>
                  <a:pt x="0" y="155"/>
                  <a:pt x="0" y="347"/>
                </a:cubicBezTo>
                <a:cubicBezTo>
                  <a:pt x="0" y="538"/>
                  <a:pt x="155" y="694"/>
                  <a:pt x="347" y="694"/>
                </a:cubicBezTo>
                <a:cubicBezTo>
                  <a:pt x="347" y="694"/>
                  <a:pt x="483" y="695"/>
                  <a:pt x="559" y="745"/>
                </a:cubicBezTo>
                <a:cubicBezTo>
                  <a:pt x="686" y="829"/>
                  <a:pt x="693" y="975"/>
                  <a:pt x="693" y="975"/>
                </a:cubicBezTo>
                <a:cubicBezTo>
                  <a:pt x="693" y="347"/>
                  <a:pt x="693" y="347"/>
                  <a:pt x="693" y="347"/>
                </a:cubicBezTo>
                <a:cubicBezTo>
                  <a:pt x="693" y="155"/>
                  <a:pt x="538" y="0"/>
                  <a:pt x="347" y="0"/>
                </a:cubicBezTo>
                <a:close/>
                <a:moveTo>
                  <a:pt x="354" y="636"/>
                </a:moveTo>
                <a:cubicBezTo>
                  <a:pt x="190" y="636"/>
                  <a:pt x="57" y="503"/>
                  <a:pt x="57" y="340"/>
                </a:cubicBezTo>
                <a:cubicBezTo>
                  <a:pt x="57" y="176"/>
                  <a:pt x="190" y="44"/>
                  <a:pt x="354" y="44"/>
                </a:cubicBezTo>
                <a:cubicBezTo>
                  <a:pt x="517" y="44"/>
                  <a:pt x="650" y="176"/>
                  <a:pt x="650" y="340"/>
                </a:cubicBezTo>
                <a:cubicBezTo>
                  <a:pt x="650" y="503"/>
                  <a:pt x="517" y="636"/>
                  <a:pt x="354" y="636"/>
                </a:cubicBez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 name="Freeform 6"/>
          <p:cNvSpPr>
            <a:spLocks noEditPoints="1"/>
          </p:cNvSpPr>
          <p:nvPr/>
        </p:nvSpPr>
        <p:spPr bwMode="auto">
          <a:xfrm>
            <a:off x="5617777" y="6403053"/>
            <a:ext cx="6118342" cy="4358848"/>
          </a:xfrm>
          <a:custGeom>
            <a:avLst/>
            <a:gdLst>
              <a:gd name="T0" fmla="*/ 600 w 1103"/>
              <a:gd name="T1" fmla="*/ 115 h 785"/>
              <a:gd name="T2" fmla="*/ 115 w 1103"/>
              <a:gd name="T3" fmla="*/ 184 h 785"/>
              <a:gd name="T4" fmla="*/ 184 w 1103"/>
              <a:gd name="T5" fmla="*/ 670 h 785"/>
              <a:gd name="T6" fmla="*/ 669 w 1103"/>
              <a:gd name="T7" fmla="*/ 600 h 785"/>
              <a:gd name="T8" fmla="*/ 838 w 1103"/>
              <a:gd name="T9" fmla="*/ 461 h 785"/>
              <a:gd name="T10" fmla="*/ 1103 w 1103"/>
              <a:gd name="T11" fmla="*/ 492 h 785"/>
              <a:gd name="T12" fmla="*/ 600 w 1103"/>
              <a:gd name="T13" fmla="*/ 115 h 785"/>
              <a:gd name="T14" fmla="*/ 627 w 1103"/>
              <a:gd name="T15" fmla="*/ 560 h 785"/>
              <a:gd name="T16" fmla="*/ 213 w 1103"/>
              <a:gd name="T17" fmla="*/ 619 h 785"/>
              <a:gd name="T18" fmla="*/ 154 w 1103"/>
              <a:gd name="T19" fmla="*/ 205 h 785"/>
              <a:gd name="T20" fmla="*/ 568 w 1103"/>
              <a:gd name="T21" fmla="*/ 146 h 785"/>
              <a:gd name="T22" fmla="*/ 627 w 1103"/>
              <a:gd name="T23" fmla="*/ 560 h 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03" h="785">
                <a:moveTo>
                  <a:pt x="600" y="115"/>
                </a:moveTo>
                <a:cubicBezTo>
                  <a:pt x="447" y="0"/>
                  <a:pt x="230" y="31"/>
                  <a:pt x="115" y="184"/>
                </a:cubicBezTo>
                <a:cubicBezTo>
                  <a:pt x="0" y="337"/>
                  <a:pt x="31" y="555"/>
                  <a:pt x="184" y="670"/>
                </a:cubicBezTo>
                <a:cubicBezTo>
                  <a:pt x="337" y="785"/>
                  <a:pt x="554" y="754"/>
                  <a:pt x="669" y="600"/>
                </a:cubicBezTo>
                <a:cubicBezTo>
                  <a:pt x="669" y="600"/>
                  <a:pt x="752" y="492"/>
                  <a:pt x="838" y="461"/>
                </a:cubicBezTo>
                <a:cubicBezTo>
                  <a:pt x="981" y="410"/>
                  <a:pt x="1103" y="492"/>
                  <a:pt x="1103" y="492"/>
                </a:cubicBezTo>
                <a:lnTo>
                  <a:pt x="600" y="115"/>
                </a:lnTo>
                <a:close/>
                <a:moveTo>
                  <a:pt x="627" y="560"/>
                </a:moveTo>
                <a:cubicBezTo>
                  <a:pt x="529" y="691"/>
                  <a:pt x="344" y="717"/>
                  <a:pt x="213" y="619"/>
                </a:cubicBezTo>
                <a:cubicBezTo>
                  <a:pt x="82" y="521"/>
                  <a:pt x="56" y="335"/>
                  <a:pt x="154" y="205"/>
                </a:cubicBezTo>
                <a:cubicBezTo>
                  <a:pt x="252" y="74"/>
                  <a:pt x="438" y="48"/>
                  <a:pt x="568" y="146"/>
                </a:cubicBezTo>
                <a:cubicBezTo>
                  <a:pt x="699" y="244"/>
                  <a:pt x="726" y="429"/>
                  <a:pt x="627" y="560"/>
                </a:cubicBez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 name="Freeform 7"/>
          <p:cNvSpPr>
            <a:spLocks noEditPoints="1"/>
          </p:cNvSpPr>
          <p:nvPr/>
        </p:nvSpPr>
        <p:spPr bwMode="auto">
          <a:xfrm>
            <a:off x="12294463" y="3458836"/>
            <a:ext cx="3845077" cy="5414543"/>
          </a:xfrm>
          <a:custGeom>
            <a:avLst/>
            <a:gdLst>
              <a:gd name="T0" fmla="*/ 0 w 693"/>
              <a:gd name="T1" fmla="*/ 347 h 975"/>
              <a:gd name="T2" fmla="*/ 0 w 693"/>
              <a:gd name="T3" fmla="*/ 975 h 975"/>
              <a:gd name="T4" fmla="*/ 134 w 693"/>
              <a:gd name="T5" fmla="*/ 745 h 975"/>
              <a:gd name="T6" fmla="*/ 346 w 693"/>
              <a:gd name="T7" fmla="*/ 694 h 975"/>
              <a:gd name="T8" fmla="*/ 693 w 693"/>
              <a:gd name="T9" fmla="*/ 347 h 975"/>
              <a:gd name="T10" fmla="*/ 346 w 693"/>
              <a:gd name="T11" fmla="*/ 0 h 975"/>
              <a:gd name="T12" fmla="*/ 0 w 693"/>
              <a:gd name="T13" fmla="*/ 347 h 975"/>
              <a:gd name="T14" fmla="*/ 43 w 693"/>
              <a:gd name="T15" fmla="*/ 340 h 975"/>
              <a:gd name="T16" fmla="*/ 339 w 693"/>
              <a:gd name="T17" fmla="*/ 44 h 975"/>
              <a:gd name="T18" fmla="*/ 635 w 693"/>
              <a:gd name="T19" fmla="*/ 340 h 975"/>
              <a:gd name="T20" fmla="*/ 339 w 693"/>
              <a:gd name="T21" fmla="*/ 636 h 975"/>
              <a:gd name="T22" fmla="*/ 43 w 693"/>
              <a:gd name="T23" fmla="*/ 340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3" h="975">
                <a:moveTo>
                  <a:pt x="0" y="347"/>
                </a:moveTo>
                <a:cubicBezTo>
                  <a:pt x="0" y="975"/>
                  <a:pt x="0" y="975"/>
                  <a:pt x="0" y="975"/>
                </a:cubicBezTo>
                <a:cubicBezTo>
                  <a:pt x="0" y="975"/>
                  <a:pt x="7" y="829"/>
                  <a:pt x="134" y="745"/>
                </a:cubicBezTo>
                <a:cubicBezTo>
                  <a:pt x="210" y="695"/>
                  <a:pt x="346" y="694"/>
                  <a:pt x="346" y="694"/>
                </a:cubicBezTo>
                <a:cubicBezTo>
                  <a:pt x="538" y="694"/>
                  <a:pt x="693" y="538"/>
                  <a:pt x="693" y="347"/>
                </a:cubicBezTo>
                <a:cubicBezTo>
                  <a:pt x="693" y="155"/>
                  <a:pt x="538" y="0"/>
                  <a:pt x="346" y="0"/>
                </a:cubicBezTo>
                <a:cubicBezTo>
                  <a:pt x="155" y="0"/>
                  <a:pt x="0" y="155"/>
                  <a:pt x="0" y="347"/>
                </a:cubicBezTo>
                <a:close/>
                <a:moveTo>
                  <a:pt x="43" y="340"/>
                </a:moveTo>
                <a:cubicBezTo>
                  <a:pt x="43" y="176"/>
                  <a:pt x="176" y="44"/>
                  <a:pt x="339" y="44"/>
                </a:cubicBezTo>
                <a:cubicBezTo>
                  <a:pt x="503" y="44"/>
                  <a:pt x="635" y="176"/>
                  <a:pt x="635" y="340"/>
                </a:cubicBezTo>
                <a:cubicBezTo>
                  <a:pt x="635" y="503"/>
                  <a:pt x="503" y="636"/>
                  <a:pt x="339" y="636"/>
                </a:cubicBezTo>
                <a:cubicBezTo>
                  <a:pt x="176" y="636"/>
                  <a:pt x="43" y="503"/>
                  <a:pt x="43" y="340"/>
                </a:cubicBez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 name="Freeform 8"/>
          <p:cNvSpPr>
            <a:spLocks noEditPoints="1"/>
          </p:cNvSpPr>
          <p:nvPr/>
        </p:nvSpPr>
        <p:spPr bwMode="auto">
          <a:xfrm>
            <a:off x="12651055" y="6403053"/>
            <a:ext cx="6118342" cy="4358848"/>
          </a:xfrm>
          <a:custGeom>
            <a:avLst/>
            <a:gdLst>
              <a:gd name="T0" fmla="*/ 0 w 1103"/>
              <a:gd name="T1" fmla="*/ 492 h 785"/>
              <a:gd name="T2" fmla="*/ 265 w 1103"/>
              <a:gd name="T3" fmla="*/ 461 h 785"/>
              <a:gd name="T4" fmla="*/ 434 w 1103"/>
              <a:gd name="T5" fmla="*/ 600 h 785"/>
              <a:gd name="T6" fmla="*/ 919 w 1103"/>
              <a:gd name="T7" fmla="*/ 670 h 785"/>
              <a:gd name="T8" fmla="*/ 988 w 1103"/>
              <a:gd name="T9" fmla="*/ 184 h 785"/>
              <a:gd name="T10" fmla="*/ 503 w 1103"/>
              <a:gd name="T11" fmla="*/ 115 h 785"/>
              <a:gd name="T12" fmla="*/ 0 w 1103"/>
              <a:gd name="T13" fmla="*/ 492 h 785"/>
              <a:gd name="T14" fmla="*/ 534 w 1103"/>
              <a:gd name="T15" fmla="*/ 146 h 785"/>
              <a:gd name="T16" fmla="*/ 949 w 1103"/>
              <a:gd name="T17" fmla="*/ 205 h 785"/>
              <a:gd name="T18" fmla="*/ 890 w 1103"/>
              <a:gd name="T19" fmla="*/ 619 h 785"/>
              <a:gd name="T20" fmla="*/ 475 w 1103"/>
              <a:gd name="T21" fmla="*/ 560 h 785"/>
              <a:gd name="T22" fmla="*/ 534 w 1103"/>
              <a:gd name="T23" fmla="*/ 146 h 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03" h="785">
                <a:moveTo>
                  <a:pt x="0" y="492"/>
                </a:moveTo>
                <a:cubicBezTo>
                  <a:pt x="0" y="492"/>
                  <a:pt x="122" y="410"/>
                  <a:pt x="265" y="461"/>
                </a:cubicBezTo>
                <a:cubicBezTo>
                  <a:pt x="350" y="492"/>
                  <a:pt x="434" y="600"/>
                  <a:pt x="434" y="600"/>
                </a:cubicBezTo>
                <a:cubicBezTo>
                  <a:pt x="548" y="754"/>
                  <a:pt x="766" y="785"/>
                  <a:pt x="919" y="670"/>
                </a:cubicBezTo>
                <a:cubicBezTo>
                  <a:pt x="1072" y="555"/>
                  <a:pt x="1103" y="337"/>
                  <a:pt x="988" y="184"/>
                </a:cubicBezTo>
                <a:cubicBezTo>
                  <a:pt x="873" y="31"/>
                  <a:pt x="656" y="0"/>
                  <a:pt x="503" y="115"/>
                </a:cubicBezTo>
                <a:lnTo>
                  <a:pt x="0" y="492"/>
                </a:lnTo>
                <a:close/>
                <a:moveTo>
                  <a:pt x="534" y="146"/>
                </a:moveTo>
                <a:cubicBezTo>
                  <a:pt x="665" y="48"/>
                  <a:pt x="851" y="74"/>
                  <a:pt x="949" y="205"/>
                </a:cubicBezTo>
                <a:cubicBezTo>
                  <a:pt x="1047" y="335"/>
                  <a:pt x="1021" y="521"/>
                  <a:pt x="890" y="619"/>
                </a:cubicBezTo>
                <a:cubicBezTo>
                  <a:pt x="759" y="717"/>
                  <a:pt x="574" y="691"/>
                  <a:pt x="475" y="560"/>
                </a:cubicBezTo>
                <a:cubicBezTo>
                  <a:pt x="377" y="429"/>
                  <a:pt x="404" y="244"/>
                  <a:pt x="534" y="146"/>
                </a:cubicBez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 name="TextBox 17"/>
          <p:cNvSpPr txBox="1"/>
          <p:nvPr/>
        </p:nvSpPr>
        <p:spPr>
          <a:xfrm>
            <a:off x="18114875" y="3406578"/>
            <a:ext cx="5503139" cy="2101844"/>
          </a:xfrm>
          <a:prstGeom prst="rect">
            <a:avLst/>
          </a:prstGeom>
          <a:noFill/>
        </p:spPr>
        <p:txBody>
          <a:bodyPr wrap="square" lIns="0" rIns="0" rtlCol="0">
            <a:spAutoFit/>
          </a:bodyPr>
          <a:lstStyle/>
          <a:p>
            <a:pPr defTabSz="2438584">
              <a:spcAft>
                <a:spcPts val="534"/>
              </a:spcAft>
            </a:pPr>
            <a:r>
              <a:rPr lang="en-US" sz="4000">
                <a:solidFill>
                  <a:srgbClr val="57565A"/>
                </a:solidFill>
                <a:latin typeface="Roboto Light"/>
              </a:rPr>
              <a:t>Effective strategy</a:t>
            </a:r>
          </a:p>
          <a:p>
            <a:pPr defTabSz="2438584">
              <a:lnSpc>
                <a:spcPct val="90000"/>
              </a:lnSpc>
              <a:spcAft>
                <a:spcPts val="534"/>
              </a:spcAft>
            </a:pPr>
            <a:r>
              <a:rPr lang="en-US" sz="3200">
                <a:solidFill>
                  <a:srgbClr val="57565A"/>
                </a:solidFill>
                <a:latin typeface="Roboto Light"/>
              </a:rPr>
              <a:t>Is </a:t>
            </a:r>
            <a:r>
              <a:rPr lang="en-US" sz="3200" err="1">
                <a:solidFill>
                  <a:srgbClr val="57565A"/>
                </a:solidFill>
                <a:latin typeface="Roboto Light"/>
              </a:rPr>
              <a:t>ria</a:t>
            </a:r>
            <a:r>
              <a:rPr lang="en-US" sz="3200">
                <a:solidFill>
                  <a:srgbClr val="57565A"/>
                </a:solidFill>
                <a:latin typeface="Roboto Light"/>
              </a:rPr>
              <a:t> qui del ium aut ex et </a:t>
            </a:r>
            <a:br>
              <a:rPr lang="en-US" sz="3200">
                <a:solidFill>
                  <a:srgbClr val="57565A"/>
                </a:solidFill>
                <a:latin typeface="Roboto Light"/>
              </a:rPr>
            </a:br>
            <a:r>
              <a:rPr lang="en-US" sz="3200">
                <a:solidFill>
                  <a:srgbClr val="57565A"/>
                </a:solidFill>
                <a:latin typeface="Roboto Light"/>
              </a:rPr>
              <a:t>estrum </a:t>
            </a:r>
            <a:r>
              <a:rPr lang="en-US" sz="3200" err="1">
                <a:solidFill>
                  <a:srgbClr val="57565A"/>
                </a:solidFill>
                <a:latin typeface="Roboto Light"/>
              </a:rPr>
              <a:t>nonsequis</a:t>
            </a:r>
            <a:r>
              <a:rPr lang="en-US" sz="3200">
                <a:solidFill>
                  <a:srgbClr val="57565A"/>
                </a:solidFill>
                <a:latin typeface="Roboto Light"/>
              </a:rPr>
              <a:t> volup doluptas illuptas</a:t>
            </a:r>
          </a:p>
        </p:txBody>
      </p:sp>
      <p:sp>
        <p:nvSpPr>
          <p:cNvPr id="19" name="TextBox 18"/>
          <p:cNvSpPr txBox="1"/>
          <p:nvPr/>
        </p:nvSpPr>
        <p:spPr>
          <a:xfrm>
            <a:off x="844953" y="3440927"/>
            <a:ext cx="5503139" cy="2101844"/>
          </a:xfrm>
          <a:prstGeom prst="rect">
            <a:avLst/>
          </a:prstGeom>
          <a:noFill/>
        </p:spPr>
        <p:txBody>
          <a:bodyPr wrap="square" lIns="0" rIns="0" rtlCol="0">
            <a:spAutoFit/>
          </a:bodyPr>
          <a:lstStyle/>
          <a:p>
            <a:pPr algn="r" defTabSz="2438584">
              <a:spcAft>
                <a:spcPts val="534"/>
              </a:spcAft>
            </a:pPr>
            <a:r>
              <a:rPr lang="en-US" sz="4000">
                <a:solidFill>
                  <a:srgbClr val="57565A"/>
                </a:solidFill>
                <a:latin typeface="Roboto Light"/>
              </a:rPr>
              <a:t>24/7 customer support</a:t>
            </a:r>
          </a:p>
          <a:p>
            <a:pPr algn="r" defTabSz="2438584">
              <a:lnSpc>
                <a:spcPct val="90000"/>
              </a:lnSpc>
              <a:spcAft>
                <a:spcPts val="534"/>
              </a:spcAft>
            </a:pPr>
            <a:r>
              <a:rPr lang="en-US" sz="3200">
                <a:solidFill>
                  <a:srgbClr val="57565A"/>
                </a:solidFill>
                <a:latin typeface="Roboto Light"/>
              </a:rPr>
              <a:t>Is </a:t>
            </a:r>
            <a:r>
              <a:rPr lang="en-US" sz="3200" err="1">
                <a:solidFill>
                  <a:srgbClr val="57565A"/>
                </a:solidFill>
                <a:latin typeface="Roboto Light"/>
              </a:rPr>
              <a:t>ria</a:t>
            </a:r>
            <a:r>
              <a:rPr lang="en-US" sz="3200">
                <a:solidFill>
                  <a:srgbClr val="57565A"/>
                </a:solidFill>
                <a:latin typeface="Roboto Light"/>
              </a:rPr>
              <a:t> qui del ium aut ex et </a:t>
            </a:r>
            <a:br>
              <a:rPr lang="en-US" sz="3200">
                <a:solidFill>
                  <a:srgbClr val="57565A"/>
                </a:solidFill>
                <a:latin typeface="Roboto Light"/>
              </a:rPr>
            </a:br>
            <a:r>
              <a:rPr lang="en-US" sz="3200">
                <a:solidFill>
                  <a:srgbClr val="57565A"/>
                </a:solidFill>
                <a:latin typeface="Roboto Light"/>
              </a:rPr>
              <a:t>estrum </a:t>
            </a:r>
            <a:r>
              <a:rPr lang="en-US" sz="3200" err="1">
                <a:solidFill>
                  <a:srgbClr val="57565A"/>
                </a:solidFill>
                <a:latin typeface="Roboto Light"/>
              </a:rPr>
              <a:t>nonsequis</a:t>
            </a:r>
            <a:r>
              <a:rPr lang="en-US" sz="3200">
                <a:solidFill>
                  <a:srgbClr val="57565A"/>
                </a:solidFill>
                <a:latin typeface="Roboto Light"/>
              </a:rPr>
              <a:t> volupta doluptas illuptas</a:t>
            </a:r>
          </a:p>
        </p:txBody>
      </p:sp>
      <p:sp>
        <p:nvSpPr>
          <p:cNvPr id="20" name="TextBox 19"/>
          <p:cNvSpPr txBox="1"/>
          <p:nvPr/>
        </p:nvSpPr>
        <p:spPr>
          <a:xfrm>
            <a:off x="176" y="7495777"/>
            <a:ext cx="3828931" cy="1757094"/>
          </a:xfrm>
          <a:prstGeom prst="rect">
            <a:avLst/>
          </a:prstGeom>
          <a:noFill/>
        </p:spPr>
        <p:txBody>
          <a:bodyPr wrap="square" lIns="0" rIns="0" rtlCol="0">
            <a:spAutoFit/>
          </a:bodyPr>
          <a:lstStyle/>
          <a:p>
            <a:pPr algn="r" defTabSz="2438584">
              <a:spcAft>
                <a:spcPts val="534"/>
              </a:spcAft>
            </a:pPr>
            <a:r>
              <a:rPr lang="en-US" sz="4000">
                <a:solidFill>
                  <a:srgbClr val="57565A"/>
                </a:solidFill>
                <a:latin typeface="Roboto Light"/>
              </a:rPr>
              <a:t>Proven ROI</a:t>
            </a:r>
            <a:r>
              <a:rPr lang="en-US" sz="3200">
                <a:solidFill>
                  <a:srgbClr val="57565A"/>
                </a:solidFill>
                <a:latin typeface="Roboto Light"/>
              </a:rPr>
              <a:t> </a:t>
            </a:r>
          </a:p>
          <a:p>
            <a:pPr algn="r" defTabSz="2438584">
              <a:spcAft>
                <a:spcPts val="534"/>
              </a:spcAft>
            </a:pPr>
            <a:r>
              <a:rPr lang="en-US" sz="3200">
                <a:solidFill>
                  <a:srgbClr val="57565A"/>
                </a:solidFill>
                <a:latin typeface="Roboto Light"/>
              </a:rPr>
              <a:t>qui del ium aut ex</a:t>
            </a:r>
            <a:br>
              <a:rPr lang="en-US" sz="3200">
                <a:solidFill>
                  <a:srgbClr val="57565A"/>
                </a:solidFill>
                <a:latin typeface="Roboto Light"/>
              </a:rPr>
            </a:br>
            <a:r>
              <a:rPr lang="en-US" sz="3200">
                <a:solidFill>
                  <a:srgbClr val="57565A"/>
                </a:solidFill>
                <a:latin typeface="Roboto Light"/>
              </a:rPr>
              <a:t>estrum </a:t>
            </a:r>
            <a:r>
              <a:rPr lang="en-US" sz="3200" err="1">
                <a:solidFill>
                  <a:srgbClr val="57565A"/>
                </a:solidFill>
                <a:latin typeface="Roboto Light"/>
              </a:rPr>
              <a:t>nonsequis</a:t>
            </a:r>
            <a:endParaRPr lang="en-US" sz="3200">
              <a:solidFill>
                <a:srgbClr val="57565A"/>
              </a:solidFill>
              <a:latin typeface="Roboto Light"/>
            </a:endParaRPr>
          </a:p>
        </p:txBody>
      </p:sp>
      <p:sp>
        <p:nvSpPr>
          <p:cNvPr id="21" name="TextBox 20"/>
          <p:cNvSpPr txBox="1"/>
          <p:nvPr/>
        </p:nvSpPr>
        <p:spPr>
          <a:xfrm>
            <a:off x="20600015" y="7687564"/>
            <a:ext cx="5503139" cy="1658595"/>
          </a:xfrm>
          <a:prstGeom prst="rect">
            <a:avLst/>
          </a:prstGeom>
          <a:noFill/>
        </p:spPr>
        <p:txBody>
          <a:bodyPr wrap="square" lIns="0" rIns="0" rtlCol="0">
            <a:spAutoFit/>
          </a:bodyPr>
          <a:lstStyle/>
          <a:p>
            <a:pPr defTabSz="2438584">
              <a:spcAft>
                <a:spcPts val="534"/>
              </a:spcAft>
            </a:pPr>
            <a:r>
              <a:rPr lang="en-US" sz="4000">
                <a:solidFill>
                  <a:srgbClr val="57565A"/>
                </a:solidFill>
                <a:latin typeface="Roboto Light"/>
              </a:rPr>
              <a:t>Agile process</a:t>
            </a:r>
          </a:p>
          <a:p>
            <a:pPr defTabSz="2438584">
              <a:lnSpc>
                <a:spcPct val="90000"/>
              </a:lnSpc>
              <a:spcAft>
                <a:spcPts val="534"/>
              </a:spcAft>
            </a:pPr>
            <a:r>
              <a:rPr lang="en-US" sz="3200">
                <a:solidFill>
                  <a:srgbClr val="57565A"/>
                </a:solidFill>
                <a:latin typeface="Roboto Light"/>
              </a:rPr>
              <a:t>Is </a:t>
            </a:r>
            <a:r>
              <a:rPr lang="en-US" sz="3200" err="1">
                <a:solidFill>
                  <a:srgbClr val="57565A"/>
                </a:solidFill>
                <a:latin typeface="Roboto Light"/>
              </a:rPr>
              <a:t>ria</a:t>
            </a:r>
            <a:r>
              <a:rPr lang="en-US" sz="3200">
                <a:solidFill>
                  <a:srgbClr val="57565A"/>
                </a:solidFill>
                <a:latin typeface="Roboto Light"/>
              </a:rPr>
              <a:t> qui del ium  </a:t>
            </a:r>
            <a:br>
              <a:rPr lang="en-US" sz="3200">
                <a:solidFill>
                  <a:srgbClr val="57565A"/>
                </a:solidFill>
                <a:latin typeface="Roboto Light"/>
              </a:rPr>
            </a:br>
            <a:r>
              <a:rPr lang="en-US" sz="3200">
                <a:solidFill>
                  <a:srgbClr val="57565A"/>
                </a:solidFill>
                <a:latin typeface="Roboto Light"/>
              </a:rPr>
              <a:t>ex et estrum</a:t>
            </a:r>
          </a:p>
        </p:txBody>
      </p:sp>
      <p:cxnSp>
        <p:nvCxnSpPr>
          <p:cNvPr id="22" name="Straight Connector 21"/>
          <p:cNvCxnSpPr/>
          <p:nvPr/>
        </p:nvCxnSpPr>
        <p:spPr>
          <a:xfrm flipH="1">
            <a:off x="6914928" y="4510084"/>
            <a:ext cx="1332702" cy="0"/>
          </a:xfrm>
          <a:prstGeom prst="line">
            <a:avLst/>
          </a:prstGeom>
          <a:ln w="9525" cmpd="sng">
            <a:solidFill>
              <a:schemeClr val="accent1"/>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V="1">
            <a:off x="16101435" y="4510962"/>
            <a:ext cx="1335179" cy="2460"/>
          </a:xfrm>
          <a:prstGeom prst="line">
            <a:avLst/>
          </a:prstGeom>
          <a:ln w="9525" cmpd="sng">
            <a:solidFill>
              <a:schemeClr val="accent4"/>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flipH="1">
            <a:off x="4418183" y="8430598"/>
            <a:ext cx="1332702" cy="0"/>
          </a:xfrm>
          <a:prstGeom prst="line">
            <a:avLst/>
          </a:prstGeom>
          <a:ln w="9525" cmpd="sng">
            <a:solidFill>
              <a:schemeClr val="accent3"/>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flipV="1">
            <a:off x="18662499" y="8435357"/>
            <a:ext cx="1335179" cy="2460"/>
          </a:xfrm>
          <a:prstGeom prst="line">
            <a:avLst/>
          </a:prstGeom>
          <a:ln w="9525" cmpd="sng">
            <a:solidFill>
              <a:schemeClr val="accent6"/>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47" name="Freeform 149"/>
          <p:cNvSpPr>
            <a:spLocks noEditPoints="1"/>
          </p:cNvSpPr>
          <p:nvPr/>
        </p:nvSpPr>
        <p:spPr bwMode="auto">
          <a:xfrm>
            <a:off x="13372362" y="4304438"/>
            <a:ext cx="1651177" cy="2013029"/>
          </a:xfrm>
          <a:custGeom>
            <a:avLst/>
            <a:gdLst>
              <a:gd name="T0" fmla="*/ 463 w 467"/>
              <a:gd name="T1" fmla="*/ 291 h 569"/>
              <a:gd name="T2" fmla="*/ 452 w 467"/>
              <a:gd name="T3" fmla="*/ 291 h 569"/>
              <a:gd name="T4" fmla="*/ 359 w 467"/>
              <a:gd name="T5" fmla="*/ 291 h 569"/>
              <a:gd name="T6" fmla="*/ 348 w 467"/>
              <a:gd name="T7" fmla="*/ 291 h 569"/>
              <a:gd name="T8" fmla="*/ 394 w 467"/>
              <a:gd name="T9" fmla="*/ 233 h 569"/>
              <a:gd name="T10" fmla="*/ 348 w 467"/>
              <a:gd name="T11" fmla="*/ 176 h 569"/>
              <a:gd name="T12" fmla="*/ 406 w 467"/>
              <a:gd name="T13" fmla="*/ 222 h 569"/>
              <a:gd name="T14" fmla="*/ 463 w 467"/>
              <a:gd name="T15" fmla="*/ 176 h 569"/>
              <a:gd name="T16" fmla="*/ 417 w 467"/>
              <a:gd name="T17" fmla="*/ 233 h 569"/>
              <a:gd name="T18" fmla="*/ 340 w 467"/>
              <a:gd name="T19" fmla="*/ 3 h 569"/>
              <a:gd name="T20" fmla="*/ 282 w 467"/>
              <a:gd name="T21" fmla="*/ 50 h 569"/>
              <a:gd name="T22" fmla="*/ 224 w 467"/>
              <a:gd name="T23" fmla="*/ 3 h 569"/>
              <a:gd name="T24" fmla="*/ 271 w 467"/>
              <a:gd name="T25" fmla="*/ 61 h 569"/>
              <a:gd name="T26" fmla="*/ 224 w 467"/>
              <a:gd name="T27" fmla="*/ 119 h 569"/>
              <a:gd name="T28" fmla="*/ 236 w 467"/>
              <a:gd name="T29" fmla="*/ 119 h 569"/>
              <a:gd name="T30" fmla="*/ 328 w 467"/>
              <a:gd name="T31" fmla="*/ 119 h 569"/>
              <a:gd name="T32" fmla="*/ 340 w 467"/>
              <a:gd name="T33" fmla="*/ 119 h 569"/>
              <a:gd name="T34" fmla="*/ 293 w 467"/>
              <a:gd name="T35" fmla="*/ 61 h 569"/>
              <a:gd name="T36" fmla="*/ 340 w 467"/>
              <a:gd name="T37" fmla="*/ 3 h 569"/>
              <a:gd name="T38" fmla="*/ 108 w 467"/>
              <a:gd name="T39" fmla="*/ 348 h 569"/>
              <a:gd name="T40" fmla="*/ 15 w 467"/>
              <a:gd name="T41" fmla="*/ 348 h 569"/>
              <a:gd name="T42" fmla="*/ 3 w 467"/>
              <a:gd name="T43" fmla="*/ 359 h 569"/>
              <a:gd name="T44" fmla="*/ 3 w 467"/>
              <a:gd name="T45" fmla="*/ 452 h 569"/>
              <a:gd name="T46" fmla="*/ 9 w 467"/>
              <a:gd name="T47" fmla="*/ 466 h 569"/>
              <a:gd name="T48" fmla="*/ 61 w 467"/>
              <a:gd name="T49" fmla="*/ 417 h 569"/>
              <a:gd name="T50" fmla="*/ 113 w 467"/>
              <a:gd name="T51" fmla="*/ 466 h 569"/>
              <a:gd name="T52" fmla="*/ 119 w 467"/>
              <a:gd name="T53" fmla="*/ 452 h 569"/>
              <a:gd name="T54" fmla="*/ 119 w 467"/>
              <a:gd name="T55" fmla="*/ 359 h 569"/>
              <a:gd name="T56" fmla="*/ 332 w 467"/>
              <a:gd name="T57" fmla="*/ 509 h 569"/>
              <a:gd name="T58" fmla="*/ 212 w 467"/>
              <a:gd name="T59" fmla="*/ 509 h 569"/>
              <a:gd name="T60" fmla="*/ 264 w 467"/>
              <a:gd name="T61" fmla="*/ 374 h 569"/>
              <a:gd name="T62" fmla="*/ 42 w 467"/>
              <a:gd name="T63" fmla="*/ 254 h 569"/>
              <a:gd name="T64" fmla="*/ 26 w 467"/>
              <a:gd name="T65" fmla="*/ 254 h 569"/>
              <a:gd name="T66" fmla="*/ 26 w 467"/>
              <a:gd name="T67" fmla="*/ 131 h 569"/>
              <a:gd name="T68" fmla="*/ 27 w 467"/>
              <a:gd name="T69" fmla="*/ 130 h 569"/>
              <a:gd name="T70" fmla="*/ 28 w 467"/>
              <a:gd name="T71" fmla="*/ 128 h 569"/>
              <a:gd name="T72" fmla="*/ 30 w 467"/>
              <a:gd name="T73" fmla="*/ 126 h 569"/>
              <a:gd name="T74" fmla="*/ 32 w 467"/>
              <a:gd name="T75" fmla="*/ 125 h 569"/>
              <a:gd name="T76" fmla="*/ 34 w 467"/>
              <a:gd name="T77" fmla="*/ 125 h 569"/>
              <a:gd name="T78" fmla="*/ 34 w 467"/>
              <a:gd name="T79" fmla="*/ 125 h 569"/>
              <a:gd name="T80" fmla="*/ 34 w 467"/>
              <a:gd name="T81" fmla="*/ 125 h 569"/>
              <a:gd name="T82" fmla="*/ 163 w 467"/>
              <a:gd name="T83" fmla="*/ 133 h 569"/>
              <a:gd name="T84" fmla="*/ 53 w 467"/>
              <a:gd name="T85" fmla="*/ 141 h 569"/>
              <a:gd name="T86" fmla="*/ 280 w 467"/>
              <a:gd name="T87" fmla="*/ 371 h 569"/>
              <a:gd name="T88" fmla="*/ 332 w 467"/>
              <a:gd name="T89" fmla="*/ 509 h 569"/>
              <a:gd name="T90" fmla="*/ 272 w 467"/>
              <a:gd name="T91" fmla="*/ 466 h 569"/>
              <a:gd name="T92" fmla="*/ 272 w 467"/>
              <a:gd name="T93" fmla="*/ 55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7" h="569">
                <a:moveTo>
                  <a:pt x="463" y="280"/>
                </a:moveTo>
                <a:cubicBezTo>
                  <a:pt x="467" y="283"/>
                  <a:pt x="467" y="288"/>
                  <a:pt x="463" y="291"/>
                </a:cubicBezTo>
                <a:cubicBezTo>
                  <a:pt x="462" y="293"/>
                  <a:pt x="460" y="294"/>
                  <a:pt x="458" y="294"/>
                </a:cubicBezTo>
                <a:cubicBezTo>
                  <a:pt x="456" y="294"/>
                  <a:pt x="454" y="293"/>
                  <a:pt x="452" y="291"/>
                </a:cubicBezTo>
                <a:cubicBezTo>
                  <a:pt x="406" y="245"/>
                  <a:pt x="406" y="245"/>
                  <a:pt x="406" y="245"/>
                </a:cubicBezTo>
                <a:cubicBezTo>
                  <a:pt x="359" y="291"/>
                  <a:pt x="359" y="291"/>
                  <a:pt x="359" y="291"/>
                </a:cubicBezTo>
                <a:cubicBezTo>
                  <a:pt x="358" y="293"/>
                  <a:pt x="356" y="294"/>
                  <a:pt x="354" y="294"/>
                </a:cubicBezTo>
                <a:cubicBezTo>
                  <a:pt x="352" y="294"/>
                  <a:pt x="349" y="293"/>
                  <a:pt x="348" y="291"/>
                </a:cubicBezTo>
                <a:cubicBezTo>
                  <a:pt x="345" y="288"/>
                  <a:pt x="345" y="283"/>
                  <a:pt x="348" y="280"/>
                </a:cubicBezTo>
                <a:cubicBezTo>
                  <a:pt x="394" y="233"/>
                  <a:pt x="394" y="233"/>
                  <a:pt x="394" y="233"/>
                </a:cubicBezTo>
                <a:cubicBezTo>
                  <a:pt x="348" y="187"/>
                  <a:pt x="348" y="187"/>
                  <a:pt x="348" y="187"/>
                </a:cubicBezTo>
                <a:cubicBezTo>
                  <a:pt x="345" y="184"/>
                  <a:pt x="345" y="179"/>
                  <a:pt x="348" y="176"/>
                </a:cubicBezTo>
                <a:cubicBezTo>
                  <a:pt x="351" y="173"/>
                  <a:pt x="356" y="173"/>
                  <a:pt x="359" y="176"/>
                </a:cubicBezTo>
                <a:cubicBezTo>
                  <a:pt x="406" y="222"/>
                  <a:pt x="406" y="222"/>
                  <a:pt x="406" y="222"/>
                </a:cubicBezTo>
                <a:cubicBezTo>
                  <a:pt x="452" y="176"/>
                  <a:pt x="452" y="176"/>
                  <a:pt x="452" y="176"/>
                </a:cubicBezTo>
                <a:cubicBezTo>
                  <a:pt x="455" y="173"/>
                  <a:pt x="460" y="173"/>
                  <a:pt x="463" y="176"/>
                </a:cubicBezTo>
                <a:cubicBezTo>
                  <a:pt x="467" y="179"/>
                  <a:pt x="467" y="184"/>
                  <a:pt x="463" y="187"/>
                </a:cubicBezTo>
                <a:cubicBezTo>
                  <a:pt x="417" y="233"/>
                  <a:pt x="417" y="233"/>
                  <a:pt x="417" y="233"/>
                </a:cubicBezTo>
                <a:lnTo>
                  <a:pt x="463" y="280"/>
                </a:lnTo>
                <a:close/>
                <a:moveTo>
                  <a:pt x="340" y="3"/>
                </a:moveTo>
                <a:cubicBezTo>
                  <a:pt x="337" y="0"/>
                  <a:pt x="332" y="0"/>
                  <a:pt x="328" y="3"/>
                </a:cubicBezTo>
                <a:cubicBezTo>
                  <a:pt x="282" y="50"/>
                  <a:pt x="282" y="50"/>
                  <a:pt x="282" y="50"/>
                </a:cubicBezTo>
                <a:cubicBezTo>
                  <a:pt x="236" y="3"/>
                  <a:pt x="236" y="3"/>
                  <a:pt x="236" y="3"/>
                </a:cubicBezTo>
                <a:cubicBezTo>
                  <a:pt x="232" y="0"/>
                  <a:pt x="227" y="0"/>
                  <a:pt x="224" y="3"/>
                </a:cubicBezTo>
                <a:cubicBezTo>
                  <a:pt x="221" y="6"/>
                  <a:pt x="221" y="12"/>
                  <a:pt x="224" y="15"/>
                </a:cubicBezTo>
                <a:cubicBezTo>
                  <a:pt x="271" y="61"/>
                  <a:pt x="271" y="61"/>
                  <a:pt x="271" y="61"/>
                </a:cubicBezTo>
                <a:cubicBezTo>
                  <a:pt x="224" y="108"/>
                  <a:pt x="224" y="108"/>
                  <a:pt x="224" y="108"/>
                </a:cubicBezTo>
                <a:cubicBezTo>
                  <a:pt x="221" y="111"/>
                  <a:pt x="221" y="116"/>
                  <a:pt x="224" y="119"/>
                </a:cubicBezTo>
                <a:cubicBezTo>
                  <a:pt x="226" y="120"/>
                  <a:pt x="228" y="121"/>
                  <a:pt x="230" y="121"/>
                </a:cubicBezTo>
                <a:cubicBezTo>
                  <a:pt x="232" y="121"/>
                  <a:pt x="234" y="120"/>
                  <a:pt x="236" y="119"/>
                </a:cubicBezTo>
                <a:cubicBezTo>
                  <a:pt x="282" y="72"/>
                  <a:pt x="282" y="72"/>
                  <a:pt x="282" y="72"/>
                </a:cubicBezTo>
                <a:cubicBezTo>
                  <a:pt x="328" y="119"/>
                  <a:pt x="328" y="119"/>
                  <a:pt x="328" y="119"/>
                </a:cubicBezTo>
                <a:cubicBezTo>
                  <a:pt x="330" y="120"/>
                  <a:pt x="332" y="121"/>
                  <a:pt x="334" y="121"/>
                </a:cubicBezTo>
                <a:cubicBezTo>
                  <a:pt x="336" y="121"/>
                  <a:pt x="338" y="120"/>
                  <a:pt x="340" y="119"/>
                </a:cubicBezTo>
                <a:cubicBezTo>
                  <a:pt x="343" y="116"/>
                  <a:pt x="343" y="111"/>
                  <a:pt x="340" y="108"/>
                </a:cubicBezTo>
                <a:cubicBezTo>
                  <a:pt x="293" y="61"/>
                  <a:pt x="293" y="61"/>
                  <a:pt x="293" y="61"/>
                </a:cubicBezTo>
                <a:cubicBezTo>
                  <a:pt x="340" y="15"/>
                  <a:pt x="340" y="15"/>
                  <a:pt x="340" y="15"/>
                </a:cubicBezTo>
                <a:cubicBezTo>
                  <a:pt x="343" y="12"/>
                  <a:pt x="343" y="6"/>
                  <a:pt x="340" y="3"/>
                </a:cubicBezTo>
                <a:close/>
                <a:moveTo>
                  <a:pt x="119" y="348"/>
                </a:moveTo>
                <a:cubicBezTo>
                  <a:pt x="116" y="345"/>
                  <a:pt x="111" y="345"/>
                  <a:pt x="108" y="348"/>
                </a:cubicBezTo>
                <a:cubicBezTo>
                  <a:pt x="61" y="394"/>
                  <a:pt x="61" y="394"/>
                  <a:pt x="61" y="394"/>
                </a:cubicBezTo>
                <a:cubicBezTo>
                  <a:pt x="15" y="348"/>
                  <a:pt x="15" y="348"/>
                  <a:pt x="15" y="348"/>
                </a:cubicBezTo>
                <a:cubicBezTo>
                  <a:pt x="11" y="345"/>
                  <a:pt x="6" y="345"/>
                  <a:pt x="3" y="348"/>
                </a:cubicBezTo>
                <a:cubicBezTo>
                  <a:pt x="0" y="351"/>
                  <a:pt x="0" y="356"/>
                  <a:pt x="3" y="359"/>
                </a:cubicBezTo>
                <a:cubicBezTo>
                  <a:pt x="50" y="406"/>
                  <a:pt x="50" y="406"/>
                  <a:pt x="50" y="406"/>
                </a:cubicBezTo>
                <a:cubicBezTo>
                  <a:pt x="3" y="452"/>
                  <a:pt x="3" y="452"/>
                  <a:pt x="3" y="452"/>
                </a:cubicBezTo>
                <a:cubicBezTo>
                  <a:pt x="0" y="455"/>
                  <a:pt x="0" y="460"/>
                  <a:pt x="3" y="463"/>
                </a:cubicBezTo>
                <a:cubicBezTo>
                  <a:pt x="5" y="465"/>
                  <a:pt x="7" y="466"/>
                  <a:pt x="9" y="466"/>
                </a:cubicBezTo>
                <a:cubicBezTo>
                  <a:pt x="11" y="466"/>
                  <a:pt x="13" y="465"/>
                  <a:pt x="15" y="463"/>
                </a:cubicBezTo>
                <a:cubicBezTo>
                  <a:pt x="61" y="417"/>
                  <a:pt x="61" y="417"/>
                  <a:pt x="61" y="417"/>
                </a:cubicBezTo>
                <a:cubicBezTo>
                  <a:pt x="108" y="463"/>
                  <a:pt x="108" y="463"/>
                  <a:pt x="108" y="463"/>
                </a:cubicBezTo>
                <a:cubicBezTo>
                  <a:pt x="109" y="465"/>
                  <a:pt x="111" y="466"/>
                  <a:pt x="113" y="466"/>
                </a:cubicBezTo>
                <a:cubicBezTo>
                  <a:pt x="115" y="466"/>
                  <a:pt x="117" y="465"/>
                  <a:pt x="119" y="463"/>
                </a:cubicBezTo>
                <a:cubicBezTo>
                  <a:pt x="122" y="460"/>
                  <a:pt x="122" y="455"/>
                  <a:pt x="119" y="452"/>
                </a:cubicBezTo>
                <a:cubicBezTo>
                  <a:pt x="72" y="406"/>
                  <a:pt x="72" y="406"/>
                  <a:pt x="72" y="406"/>
                </a:cubicBezTo>
                <a:cubicBezTo>
                  <a:pt x="119" y="359"/>
                  <a:pt x="119" y="359"/>
                  <a:pt x="119" y="359"/>
                </a:cubicBezTo>
                <a:cubicBezTo>
                  <a:pt x="122" y="356"/>
                  <a:pt x="122" y="351"/>
                  <a:pt x="119" y="348"/>
                </a:cubicBezTo>
                <a:close/>
                <a:moveTo>
                  <a:pt x="332" y="509"/>
                </a:moveTo>
                <a:cubicBezTo>
                  <a:pt x="332" y="542"/>
                  <a:pt x="305" y="569"/>
                  <a:pt x="272" y="569"/>
                </a:cubicBezTo>
                <a:cubicBezTo>
                  <a:pt x="239" y="569"/>
                  <a:pt x="212" y="542"/>
                  <a:pt x="212" y="509"/>
                </a:cubicBezTo>
                <a:cubicBezTo>
                  <a:pt x="212" y="479"/>
                  <a:pt x="235" y="454"/>
                  <a:pt x="264" y="450"/>
                </a:cubicBezTo>
                <a:cubicBezTo>
                  <a:pt x="264" y="374"/>
                  <a:pt x="264" y="374"/>
                  <a:pt x="264" y="374"/>
                </a:cubicBezTo>
                <a:cubicBezTo>
                  <a:pt x="42" y="152"/>
                  <a:pt x="42" y="152"/>
                  <a:pt x="42" y="152"/>
                </a:cubicBezTo>
                <a:cubicBezTo>
                  <a:pt x="42" y="254"/>
                  <a:pt x="42" y="254"/>
                  <a:pt x="42" y="254"/>
                </a:cubicBezTo>
                <a:cubicBezTo>
                  <a:pt x="42" y="258"/>
                  <a:pt x="39" y="262"/>
                  <a:pt x="34" y="262"/>
                </a:cubicBezTo>
                <a:cubicBezTo>
                  <a:pt x="30" y="262"/>
                  <a:pt x="26" y="258"/>
                  <a:pt x="26" y="254"/>
                </a:cubicBezTo>
                <a:cubicBezTo>
                  <a:pt x="26" y="133"/>
                  <a:pt x="26" y="133"/>
                  <a:pt x="26" y="133"/>
                </a:cubicBezTo>
                <a:cubicBezTo>
                  <a:pt x="26" y="132"/>
                  <a:pt x="26" y="132"/>
                  <a:pt x="26" y="131"/>
                </a:cubicBezTo>
                <a:cubicBezTo>
                  <a:pt x="26" y="131"/>
                  <a:pt x="26" y="131"/>
                  <a:pt x="27" y="131"/>
                </a:cubicBezTo>
                <a:cubicBezTo>
                  <a:pt x="27" y="130"/>
                  <a:pt x="27" y="130"/>
                  <a:pt x="27" y="130"/>
                </a:cubicBezTo>
                <a:cubicBezTo>
                  <a:pt x="27" y="130"/>
                  <a:pt x="27" y="129"/>
                  <a:pt x="27" y="129"/>
                </a:cubicBezTo>
                <a:cubicBezTo>
                  <a:pt x="27" y="129"/>
                  <a:pt x="27" y="129"/>
                  <a:pt x="28" y="128"/>
                </a:cubicBezTo>
                <a:cubicBezTo>
                  <a:pt x="28" y="128"/>
                  <a:pt x="29" y="127"/>
                  <a:pt x="30" y="126"/>
                </a:cubicBezTo>
                <a:cubicBezTo>
                  <a:pt x="30" y="126"/>
                  <a:pt x="30" y="126"/>
                  <a:pt x="30" y="126"/>
                </a:cubicBezTo>
                <a:cubicBezTo>
                  <a:pt x="31" y="126"/>
                  <a:pt x="31" y="126"/>
                  <a:pt x="31" y="126"/>
                </a:cubicBezTo>
                <a:cubicBezTo>
                  <a:pt x="31" y="125"/>
                  <a:pt x="32" y="125"/>
                  <a:pt x="32" y="125"/>
                </a:cubicBezTo>
                <a:cubicBezTo>
                  <a:pt x="32" y="125"/>
                  <a:pt x="32" y="125"/>
                  <a:pt x="33" y="125"/>
                </a:cubicBezTo>
                <a:cubicBezTo>
                  <a:pt x="33" y="125"/>
                  <a:pt x="34" y="125"/>
                  <a:pt x="34" y="125"/>
                </a:cubicBezTo>
                <a:cubicBezTo>
                  <a:pt x="34" y="125"/>
                  <a:pt x="34" y="125"/>
                  <a:pt x="34" y="125"/>
                </a:cubicBezTo>
                <a:cubicBezTo>
                  <a:pt x="34" y="125"/>
                  <a:pt x="34" y="125"/>
                  <a:pt x="34" y="125"/>
                </a:cubicBezTo>
                <a:cubicBezTo>
                  <a:pt x="34" y="125"/>
                  <a:pt x="34" y="125"/>
                  <a:pt x="34" y="125"/>
                </a:cubicBezTo>
                <a:cubicBezTo>
                  <a:pt x="34" y="125"/>
                  <a:pt x="34" y="125"/>
                  <a:pt x="34" y="125"/>
                </a:cubicBezTo>
                <a:cubicBezTo>
                  <a:pt x="155" y="125"/>
                  <a:pt x="155" y="125"/>
                  <a:pt x="155" y="125"/>
                </a:cubicBezTo>
                <a:cubicBezTo>
                  <a:pt x="159" y="125"/>
                  <a:pt x="163" y="129"/>
                  <a:pt x="163" y="133"/>
                </a:cubicBezTo>
                <a:cubicBezTo>
                  <a:pt x="163" y="137"/>
                  <a:pt x="159" y="141"/>
                  <a:pt x="155" y="141"/>
                </a:cubicBezTo>
                <a:cubicBezTo>
                  <a:pt x="53" y="141"/>
                  <a:pt x="53" y="141"/>
                  <a:pt x="53" y="141"/>
                </a:cubicBezTo>
                <a:cubicBezTo>
                  <a:pt x="278" y="365"/>
                  <a:pt x="278" y="365"/>
                  <a:pt x="278" y="365"/>
                </a:cubicBezTo>
                <a:cubicBezTo>
                  <a:pt x="279" y="367"/>
                  <a:pt x="280" y="369"/>
                  <a:pt x="280" y="371"/>
                </a:cubicBezTo>
                <a:cubicBezTo>
                  <a:pt x="280" y="450"/>
                  <a:pt x="280" y="450"/>
                  <a:pt x="280" y="450"/>
                </a:cubicBezTo>
                <a:cubicBezTo>
                  <a:pt x="309" y="454"/>
                  <a:pt x="332" y="479"/>
                  <a:pt x="332" y="509"/>
                </a:cubicBezTo>
                <a:close/>
                <a:moveTo>
                  <a:pt x="316" y="509"/>
                </a:moveTo>
                <a:cubicBezTo>
                  <a:pt x="316" y="485"/>
                  <a:pt x="296" y="466"/>
                  <a:pt x="272" y="466"/>
                </a:cubicBezTo>
                <a:cubicBezTo>
                  <a:pt x="248" y="466"/>
                  <a:pt x="228" y="485"/>
                  <a:pt x="228" y="509"/>
                </a:cubicBezTo>
                <a:cubicBezTo>
                  <a:pt x="228" y="533"/>
                  <a:pt x="248" y="553"/>
                  <a:pt x="272" y="553"/>
                </a:cubicBezTo>
                <a:cubicBezTo>
                  <a:pt x="296" y="553"/>
                  <a:pt x="316" y="533"/>
                  <a:pt x="316" y="509"/>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8" name="Freeform 86"/>
          <p:cNvSpPr>
            <a:spLocks noEditPoints="1"/>
          </p:cNvSpPr>
          <p:nvPr/>
        </p:nvSpPr>
        <p:spPr bwMode="auto">
          <a:xfrm>
            <a:off x="6869045" y="7525073"/>
            <a:ext cx="1710390" cy="1897224"/>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9" name="Freeform 13"/>
          <p:cNvSpPr>
            <a:spLocks noEditPoints="1"/>
          </p:cNvSpPr>
          <p:nvPr/>
        </p:nvSpPr>
        <p:spPr bwMode="auto">
          <a:xfrm>
            <a:off x="9119460" y="4378599"/>
            <a:ext cx="2055420" cy="1783422"/>
          </a:xfrm>
          <a:custGeom>
            <a:avLst/>
            <a:gdLst>
              <a:gd name="T0" fmla="*/ 455 w 829"/>
              <a:gd name="T1" fmla="*/ 0 h 719"/>
              <a:gd name="T2" fmla="*/ 38 w 829"/>
              <a:gd name="T3" fmla="*/ 301 h 719"/>
              <a:gd name="T4" fmla="*/ 225 w 829"/>
              <a:gd name="T5" fmla="*/ 275 h 719"/>
              <a:gd name="T6" fmla="*/ 284 w 829"/>
              <a:gd name="T7" fmla="*/ 138 h 719"/>
              <a:gd name="T8" fmla="*/ 570 w 829"/>
              <a:gd name="T9" fmla="*/ 171 h 719"/>
              <a:gd name="T10" fmla="*/ 718 w 829"/>
              <a:gd name="T11" fmla="*/ 338 h 719"/>
              <a:gd name="T12" fmla="*/ 818 w 829"/>
              <a:gd name="T13" fmla="*/ 207 h 719"/>
              <a:gd name="T14" fmla="*/ 612 w 829"/>
              <a:gd name="T15" fmla="*/ 255 h 719"/>
              <a:gd name="T16" fmla="*/ 558 w 829"/>
              <a:gd name="T17" fmla="*/ 117 h 719"/>
              <a:gd name="T18" fmla="*/ 277 w 829"/>
              <a:gd name="T19" fmla="*/ 116 h 719"/>
              <a:gd name="T20" fmla="*/ 217 w 829"/>
              <a:gd name="T21" fmla="*/ 254 h 719"/>
              <a:gd name="T22" fmla="*/ 58 w 829"/>
              <a:gd name="T23" fmla="*/ 292 h 719"/>
              <a:gd name="T24" fmla="*/ 455 w 829"/>
              <a:gd name="T25" fmla="*/ 22 h 719"/>
              <a:gd name="T26" fmla="*/ 765 w 829"/>
              <a:gd name="T27" fmla="*/ 315 h 719"/>
              <a:gd name="T28" fmla="*/ 276 w 829"/>
              <a:gd name="T29" fmla="*/ 574 h 719"/>
              <a:gd name="T30" fmla="*/ 276 w 829"/>
              <a:gd name="T31" fmla="*/ 559 h 719"/>
              <a:gd name="T32" fmla="*/ 312 w 829"/>
              <a:gd name="T33" fmla="*/ 523 h 719"/>
              <a:gd name="T34" fmla="*/ 225 w 829"/>
              <a:gd name="T35" fmla="*/ 667 h 719"/>
              <a:gd name="T36" fmla="*/ 276 w 829"/>
              <a:gd name="T37" fmla="*/ 616 h 719"/>
              <a:gd name="T38" fmla="*/ 276 w 829"/>
              <a:gd name="T39" fmla="*/ 632 h 719"/>
              <a:gd name="T40" fmla="*/ 276 w 829"/>
              <a:gd name="T41" fmla="*/ 327 h 719"/>
              <a:gd name="T42" fmla="*/ 327 w 829"/>
              <a:gd name="T43" fmla="*/ 379 h 719"/>
              <a:gd name="T44" fmla="*/ 240 w 829"/>
              <a:gd name="T45" fmla="*/ 379 h 719"/>
              <a:gd name="T46" fmla="*/ 276 w 829"/>
              <a:gd name="T47" fmla="*/ 414 h 719"/>
              <a:gd name="T48" fmla="*/ 552 w 829"/>
              <a:gd name="T49" fmla="*/ 719 h 719"/>
              <a:gd name="T50" fmla="*/ 552 w 829"/>
              <a:gd name="T51" fmla="*/ 703 h 719"/>
              <a:gd name="T52" fmla="*/ 588 w 829"/>
              <a:gd name="T53" fmla="*/ 667 h 719"/>
              <a:gd name="T54" fmla="*/ 501 w 829"/>
              <a:gd name="T55" fmla="*/ 523 h 719"/>
              <a:gd name="T56" fmla="*/ 552 w 829"/>
              <a:gd name="T57" fmla="*/ 472 h 719"/>
              <a:gd name="T58" fmla="*/ 552 w 829"/>
              <a:gd name="T59" fmla="*/ 487 h 719"/>
              <a:gd name="T60" fmla="*/ 414 w 829"/>
              <a:gd name="T61" fmla="*/ 327 h 719"/>
              <a:gd name="T62" fmla="*/ 465 w 829"/>
              <a:gd name="T63" fmla="*/ 379 h 719"/>
              <a:gd name="T64" fmla="*/ 378 w 829"/>
              <a:gd name="T65" fmla="*/ 379 h 719"/>
              <a:gd name="T66" fmla="*/ 414 w 829"/>
              <a:gd name="T67" fmla="*/ 414 h 719"/>
              <a:gd name="T68" fmla="*/ 414 w 829"/>
              <a:gd name="T69" fmla="*/ 719 h 719"/>
              <a:gd name="T70" fmla="*/ 414 w 829"/>
              <a:gd name="T71" fmla="*/ 703 h 719"/>
              <a:gd name="T72" fmla="*/ 450 w 829"/>
              <a:gd name="T73" fmla="*/ 667 h 719"/>
              <a:gd name="T74" fmla="*/ 363 w 829"/>
              <a:gd name="T75" fmla="*/ 523 h 719"/>
              <a:gd name="T76" fmla="*/ 414 w 829"/>
              <a:gd name="T77" fmla="*/ 472 h 719"/>
              <a:gd name="T78" fmla="*/ 414 w 829"/>
              <a:gd name="T79" fmla="*/ 487 h 719"/>
              <a:gd name="T80" fmla="*/ 552 w 829"/>
              <a:gd name="T81" fmla="*/ 327 h 719"/>
              <a:gd name="T82" fmla="*/ 604 w 829"/>
              <a:gd name="T83" fmla="*/ 379 h 719"/>
              <a:gd name="T84" fmla="*/ 517 w 829"/>
              <a:gd name="T85" fmla="*/ 379 h 719"/>
              <a:gd name="T86" fmla="*/ 552 w 829"/>
              <a:gd name="T87" fmla="*/ 414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29" h="719">
                <a:moveTo>
                  <a:pt x="818" y="207"/>
                </a:moveTo>
                <a:cubicBezTo>
                  <a:pt x="801" y="116"/>
                  <a:pt x="695" y="12"/>
                  <a:pt x="554" y="3"/>
                </a:cubicBezTo>
                <a:cubicBezTo>
                  <a:pt x="525" y="1"/>
                  <a:pt x="491" y="0"/>
                  <a:pt x="455" y="0"/>
                </a:cubicBezTo>
                <a:cubicBezTo>
                  <a:pt x="350" y="0"/>
                  <a:pt x="252" y="8"/>
                  <a:pt x="252" y="8"/>
                </a:cubicBezTo>
                <a:cubicBezTo>
                  <a:pt x="247" y="8"/>
                  <a:pt x="140" y="13"/>
                  <a:pt x="68" y="102"/>
                </a:cubicBezTo>
                <a:cubicBezTo>
                  <a:pt x="0" y="186"/>
                  <a:pt x="20" y="263"/>
                  <a:pt x="38" y="301"/>
                </a:cubicBezTo>
                <a:cubicBezTo>
                  <a:pt x="45" y="316"/>
                  <a:pt x="61" y="326"/>
                  <a:pt x="79" y="326"/>
                </a:cubicBezTo>
                <a:cubicBezTo>
                  <a:pt x="85" y="326"/>
                  <a:pt x="90" y="325"/>
                  <a:pt x="96" y="323"/>
                </a:cubicBezTo>
                <a:cubicBezTo>
                  <a:pt x="225" y="275"/>
                  <a:pt x="225" y="275"/>
                  <a:pt x="225" y="275"/>
                </a:cubicBezTo>
                <a:cubicBezTo>
                  <a:pt x="245" y="268"/>
                  <a:pt x="261" y="245"/>
                  <a:pt x="261" y="224"/>
                </a:cubicBezTo>
                <a:cubicBezTo>
                  <a:pt x="263" y="169"/>
                  <a:pt x="263" y="169"/>
                  <a:pt x="263" y="169"/>
                </a:cubicBezTo>
                <a:cubicBezTo>
                  <a:pt x="263" y="156"/>
                  <a:pt x="273" y="141"/>
                  <a:pt x="284" y="138"/>
                </a:cubicBezTo>
                <a:cubicBezTo>
                  <a:pt x="311" y="129"/>
                  <a:pt x="361" y="118"/>
                  <a:pt x="432" y="122"/>
                </a:cubicBezTo>
                <a:cubicBezTo>
                  <a:pt x="495" y="124"/>
                  <a:pt x="531" y="132"/>
                  <a:pt x="551" y="139"/>
                </a:cubicBezTo>
                <a:cubicBezTo>
                  <a:pt x="562" y="142"/>
                  <a:pt x="570" y="159"/>
                  <a:pt x="570" y="171"/>
                </a:cubicBezTo>
                <a:cubicBezTo>
                  <a:pt x="569" y="221"/>
                  <a:pt x="569" y="221"/>
                  <a:pt x="569" y="221"/>
                </a:cubicBezTo>
                <a:cubicBezTo>
                  <a:pt x="569" y="241"/>
                  <a:pt x="583" y="265"/>
                  <a:pt x="602" y="275"/>
                </a:cubicBezTo>
                <a:cubicBezTo>
                  <a:pt x="718" y="338"/>
                  <a:pt x="718" y="338"/>
                  <a:pt x="718" y="338"/>
                </a:cubicBezTo>
                <a:cubicBezTo>
                  <a:pt x="726" y="342"/>
                  <a:pt x="736" y="344"/>
                  <a:pt x="745" y="344"/>
                </a:cubicBezTo>
                <a:cubicBezTo>
                  <a:pt x="760" y="344"/>
                  <a:pt x="773" y="339"/>
                  <a:pt x="781" y="331"/>
                </a:cubicBezTo>
                <a:cubicBezTo>
                  <a:pt x="804" y="307"/>
                  <a:pt x="829" y="266"/>
                  <a:pt x="818" y="207"/>
                </a:cubicBezTo>
                <a:close/>
                <a:moveTo>
                  <a:pt x="765" y="315"/>
                </a:moveTo>
                <a:cubicBezTo>
                  <a:pt x="759" y="322"/>
                  <a:pt x="739" y="323"/>
                  <a:pt x="729" y="318"/>
                </a:cubicBezTo>
                <a:cubicBezTo>
                  <a:pt x="612" y="255"/>
                  <a:pt x="612" y="255"/>
                  <a:pt x="612" y="255"/>
                </a:cubicBezTo>
                <a:cubicBezTo>
                  <a:pt x="601" y="249"/>
                  <a:pt x="592" y="233"/>
                  <a:pt x="592" y="221"/>
                </a:cubicBezTo>
                <a:cubicBezTo>
                  <a:pt x="593" y="171"/>
                  <a:pt x="593" y="171"/>
                  <a:pt x="593" y="171"/>
                </a:cubicBezTo>
                <a:cubicBezTo>
                  <a:pt x="593" y="151"/>
                  <a:pt x="579" y="124"/>
                  <a:pt x="558" y="117"/>
                </a:cubicBezTo>
                <a:cubicBezTo>
                  <a:pt x="528" y="108"/>
                  <a:pt x="485" y="101"/>
                  <a:pt x="433" y="99"/>
                </a:cubicBezTo>
                <a:cubicBezTo>
                  <a:pt x="424" y="99"/>
                  <a:pt x="416" y="98"/>
                  <a:pt x="408" y="98"/>
                </a:cubicBezTo>
                <a:cubicBezTo>
                  <a:pt x="346" y="98"/>
                  <a:pt x="303" y="108"/>
                  <a:pt x="277" y="116"/>
                </a:cubicBezTo>
                <a:cubicBezTo>
                  <a:pt x="258" y="123"/>
                  <a:pt x="241" y="146"/>
                  <a:pt x="240" y="168"/>
                </a:cubicBezTo>
                <a:cubicBezTo>
                  <a:pt x="239" y="223"/>
                  <a:pt x="239" y="223"/>
                  <a:pt x="239" y="223"/>
                </a:cubicBezTo>
                <a:cubicBezTo>
                  <a:pt x="239" y="235"/>
                  <a:pt x="228" y="250"/>
                  <a:pt x="217" y="254"/>
                </a:cubicBezTo>
                <a:cubicBezTo>
                  <a:pt x="88" y="302"/>
                  <a:pt x="88" y="302"/>
                  <a:pt x="88" y="302"/>
                </a:cubicBezTo>
                <a:cubicBezTo>
                  <a:pt x="85" y="303"/>
                  <a:pt x="82" y="303"/>
                  <a:pt x="79" y="303"/>
                </a:cubicBezTo>
                <a:cubicBezTo>
                  <a:pt x="70" y="303"/>
                  <a:pt x="61" y="299"/>
                  <a:pt x="58" y="292"/>
                </a:cubicBezTo>
                <a:cubicBezTo>
                  <a:pt x="43" y="258"/>
                  <a:pt x="25" y="191"/>
                  <a:pt x="85" y="116"/>
                </a:cubicBezTo>
                <a:cubicBezTo>
                  <a:pt x="151" y="36"/>
                  <a:pt x="252" y="30"/>
                  <a:pt x="253" y="30"/>
                </a:cubicBezTo>
                <a:cubicBezTo>
                  <a:pt x="254" y="30"/>
                  <a:pt x="352" y="22"/>
                  <a:pt x="455" y="22"/>
                </a:cubicBezTo>
                <a:cubicBezTo>
                  <a:pt x="491" y="22"/>
                  <a:pt x="524" y="23"/>
                  <a:pt x="552" y="25"/>
                </a:cubicBezTo>
                <a:cubicBezTo>
                  <a:pt x="679" y="34"/>
                  <a:pt x="780" y="128"/>
                  <a:pt x="796" y="211"/>
                </a:cubicBezTo>
                <a:cubicBezTo>
                  <a:pt x="805" y="261"/>
                  <a:pt x="784" y="295"/>
                  <a:pt x="765" y="315"/>
                </a:cubicBezTo>
                <a:close/>
                <a:moveTo>
                  <a:pt x="276" y="472"/>
                </a:moveTo>
                <a:cubicBezTo>
                  <a:pt x="248" y="472"/>
                  <a:pt x="225" y="495"/>
                  <a:pt x="225" y="523"/>
                </a:cubicBezTo>
                <a:cubicBezTo>
                  <a:pt x="225" y="551"/>
                  <a:pt x="248" y="574"/>
                  <a:pt x="276" y="574"/>
                </a:cubicBezTo>
                <a:cubicBezTo>
                  <a:pt x="304" y="574"/>
                  <a:pt x="327" y="551"/>
                  <a:pt x="327" y="523"/>
                </a:cubicBezTo>
                <a:cubicBezTo>
                  <a:pt x="327" y="495"/>
                  <a:pt x="304" y="472"/>
                  <a:pt x="276" y="472"/>
                </a:cubicBezTo>
                <a:close/>
                <a:moveTo>
                  <a:pt x="276" y="559"/>
                </a:moveTo>
                <a:cubicBezTo>
                  <a:pt x="256" y="559"/>
                  <a:pt x="240" y="543"/>
                  <a:pt x="240" y="523"/>
                </a:cubicBezTo>
                <a:cubicBezTo>
                  <a:pt x="240" y="503"/>
                  <a:pt x="256" y="487"/>
                  <a:pt x="276" y="487"/>
                </a:cubicBezTo>
                <a:cubicBezTo>
                  <a:pt x="296" y="487"/>
                  <a:pt x="312" y="503"/>
                  <a:pt x="312" y="523"/>
                </a:cubicBezTo>
                <a:cubicBezTo>
                  <a:pt x="312" y="543"/>
                  <a:pt x="296" y="559"/>
                  <a:pt x="276" y="559"/>
                </a:cubicBezTo>
                <a:close/>
                <a:moveTo>
                  <a:pt x="276" y="616"/>
                </a:moveTo>
                <a:cubicBezTo>
                  <a:pt x="248" y="616"/>
                  <a:pt x="225" y="639"/>
                  <a:pt x="225" y="667"/>
                </a:cubicBezTo>
                <a:cubicBezTo>
                  <a:pt x="225" y="696"/>
                  <a:pt x="248" y="719"/>
                  <a:pt x="276" y="719"/>
                </a:cubicBezTo>
                <a:cubicBezTo>
                  <a:pt x="304" y="719"/>
                  <a:pt x="327" y="696"/>
                  <a:pt x="327" y="667"/>
                </a:cubicBezTo>
                <a:cubicBezTo>
                  <a:pt x="327" y="639"/>
                  <a:pt x="304" y="616"/>
                  <a:pt x="276" y="616"/>
                </a:cubicBezTo>
                <a:close/>
                <a:moveTo>
                  <a:pt x="276" y="703"/>
                </a:moveTo>
                <a:cubicBezTo>
                  <a:pt x="256" y="703"/>
                  <a:pt x="240" y="687"/>
                  <a:pt x="240" y="667"/>
                </a:cubicBezTo>
                <a:cubicBezTo>
                  <a:pt x="240" y="648"/>
                  <a:pt x="256" y="632"/>
                  <a:pt x="276" y="632"/>
                </a:cubicBezTo>
                <a:cubicBezTo>
                  <a:pt x="296" y="632"/>
                  <a:pt x="312" y="648"/>
                  <a:pt x="312" y="667"/>
                </a:cubicBezTo>
                <a:cubicBezTo>
                  <a:pt x="312" y="687"/>
                  <a:pt x="296" y="703"/>
                  <a:pt x="276" y="703"/>
                </a:cubicBezTo>
                <a:close/>
                <a:moveTo>
                  <a:pt x="276" y="327"/>
                </a:moveTo>
                <a:cubicBezTo>
                  <a:pt x="248" y="327"/>
                  <a:pt x="225" y="350"/>
                  <a:pt x="225" y="379"/>
                </a:cubicBezTo>
                <a:cubicBezTo>
                  <a:pt x="225" y="407"/>
                  <a:pt x="248" y="430"/>
                  <a:pt x="276" y="430"/>
                </a:cubicBezTo>
                <a:cubicBezTo>
                  <a:pt x="304" y="430"/>
                  <a:pt x="327" y="407"/>
                  <a:pt x="327" y="379"/>
                </a:cubicBezTo>
                <a:cubicBezTo>
                  <a:pt x="327" y="350"/>
                  <a:pt x="304" y="327"/>
                  <a:pt x="276" y="327"/>
                </a:cubicBezTo>
                <a:close/>
                <a:moveTo>
                  <a:pt x="276" y="414"/>
                </a:moveTo>
                <a:cubicBezTo>
                  <a:pt x="256" y="414"/>
                  <a:pt x="240" y="398"/>
                  <a:pt x="240" y="379"/>
                </a:cubicBezTo>
                <a:cubicBezTo>
                  <a:pt x="240" y="359"/>
                  <a:pt x="256" y="343"/>
                  <a:pt x="276" y="343"/>
                </a:cubicBezTo>
                <a:cubicBezTo>
                  <a:pt x="296" y="343"/>
                  <a:pt x="312" y="359"/>
                  <a:pt x="312" y="379"/>
                </a:cubicBezTo>
                <a:cubicBezTo>
                  <a:pt x="312" y="398"/>
                  <a:pt x="296" y="414"/>
                  <a:pt x="276" y="414"/>
                </a:cubicBezTo>
                <a:close/>
                <a:moveTo>
                  <a:pt x="552" y="616"/>
                </a:moveTo>
                <a:cubicBezTo>
                  <a:pt x="524" y="616"/>
                  <a:pt x="501" y="639"/>
                  <a:pt x="501" y="667"/>
                </a:cubicBezTo>
                <a:cubicBezTo>
                  <a:pt x="501" y="696"/>
                  <a:pt x="524" y="719"/>
                  <a:pt x="552" y="719"/>
                </a:cubicBezTo>
                <a:cubicBezTo>
                  <a:pt x="581" y="719"/>
                  <a:pt x="604" y="696"/>
                  <a:pt x="604" y="667"/>
                </a:cubicBezTo>
                <a:cubicBezTo>
                  <a:pt x="604" y="639"/>
                  <a:pt x="581" y="616"/>
                  <a:pt x="552" y="616"/>
                </a:cubicBezTo>
                <a:close/>
                <a:moveTo>
                  <a:pt x="552" y="703"/>
                </a:moveTo>
                <a:cubicBezTo>
                  <a:pt x="533" y="703"/>
                  <a:pt x="517" y="687"/>
                  <a:pt x="517" y="667"/>
                </a:cubicBezTo>
                <a:cubicBezTo>
                  <a:pt x="517" y="648"/>
                  <a:pt x="533" y="632"/>
                  <a:pt x="552" y="632"/>
                </a:cubicBezTo>
                <a:cubicBezTo>
                  <a:pt x="572" y="632"/>
                  <a:pt x="588" y="648"/>
                  <a:pt x="588" y="667"/>
                </a:cubicBezTo>
                <a:cubicBezTo>
                  <a:pt x="588" y="687"/>
                  <a:pt x="572" y="703"/>
                  <a:pt x="552" y="703"/>
                </a:cubicBezTo>
                <a:close/>
                <a:moveTo>
                  <a:pt x="552" y="472"/>
                </a:moveTo>
                <a:cubicBezTo>
                  <a:pt x="524" y="472"/>
                  <a:pt x="501" y="495"/>
                  <a:pt x="501" y="523"/>
                </a:cubicBezTo>
                <a:cubicBezTo>
                  <a:pt x="501" y="551"/>
                  <a:pt x="524" y="574"/>
                  <a:pt x="552" y="574"/>
                </a:cubicBezTo>
                <a:cubicBezTo>
                  <a:pt x="581" y="574"/>
                  <a:pt x="604" y="551"/>
                  <a:pt x="604" y="523"/>
                </a:cubicBezTo>
                <a:cubicBezTo>
                  <a:pt x="604" y="495"/>
                  <a:pt x="581" y="472"/>
                  <a:pt x="552" y="472"/>
                </a:cubicBezTo>
                <a:close/>
                <a:moveTo>
                  <a:pt x="552" y="559"/>
                </a:moveTo>
                <a:cubicBezTo>
                  <a:pt x="533" y="559"/>
                  <a:pt x="517" y="543"/>
                  <a:pt x="517" y="523"/>
                </a:cubicBezTo>
                <a:cubicBezTo>
                  <a:pt x="517" y="503"/>
                  <a:pt x="533" y="487"/>
                  <a:pt x="552" y="487"/>
                </a:cubicBezTo>
                <a:cubicBezTo>
                  <a:pt x="572" y="487"/>
                  <a:pt x="588" y="503"/>
                  <a:pt x="588" y="523"/>
                </a:cubicBezTo>
                <a:cubicBezTo>
                  <a:pt x="588" y="543"/>
                  <a:pt x="572" y="559"/>
                  <a:pt x="552" y="559"/>
                </a:cubicBezTo>
                <a:close/>
                <a:moveTo>
                  <a:pt x="414" y="327"/>
                </a:moveTo>
                <a:cubicBezTo>
                  <a:pt x="386" y="327"/>
                  <a:pt x="363" y="350"/>
                  <a:pt x="363" y="379"/>
                </a:cubicBezTo>
                <a:cubicBezTo>
                  <a:pt x="363" y="407"/>
                  <a:pt x="386" y="430"/>
                  <a:pt x="414" y="430"/>
                </a:cubicBezTo>
                <a:cubicBezTo>
                  <a:pt x="442" y="430"/>
                  <a:pt x="465" y="407"/>
                  <a:pt x="465" y="379"/>
                </a:cubicBezTo>
                <a:cubicBezTo>
                  <a:pt x="465" y="350"/>
                  <a:pt x="442" y="327"/>
                  <a:pt x="414" y="327"/>
                </a:cubicBezTo>
                <a:close/>
                <a:moveTo>
                  <a:pt x="414" y="414"/>
                </a:moveTo>
                <a:cubicBezTo>
                  <a:pt x="394" y="414"/>
                  <a:pt x="378" y="398"/>
                  <a:pt x="378" y="379"/>
                </a:cubicBezTo>
                <a:cubicBezTo>
                  <a:pt x="378" y="359"/>
                  <a:pt x="394" y="343"/>
                  <a:pt x="414" y="343"/>
                </a:cubicBezTo>
                <a:cubicBezTo>
                  <a:pt x="434" y="343"/>
                  <a:pt x="450" y="359"/>
                  <a:pt x="450" y="379"/>
                </a:cubicBezTo>
                <a:cubicBezTo>
                  <a:pt x="450" y="398"/>
                  <a:pt x="434" y="414"/>
                  <a:pt x="414" y="414"/>
                </a:cubicBezTo>
                <a:close/>
                <a:moveTo>
                  <a:pt x="414" y="616"/>
                </a:moveTo>
                <a:cubicBezTo>
                  <a:pt x="386" y="616"/>
                  <a:pt x="363" y="639"/>
                  <a:pt x="363" y="667"/>
                </a:cubicBezTo>
                <a:cubicBezTo>
                  <a:pt x="363" y="696"/>
                  <a:pt x="386" y="719"/>
                  <a:pt x="414" y="719"/>
                </a:cubicBezTo>
                <a:cubicBezTo>
                  <a:pt x="442" y="719"/>
                  <a:pt x="465" y="696"/>
                  <a:pt x="465" y="667"/>
                </a:cubicBezTo>
                <a:cubicBezTo>
                  <a:pt x="465" y="639"/>
                  <a:pt x="442" y="616"/>
                  <a:pt x="414" y="616"/>
                </a:cubicBezTo>
                <a:close/>
                <a:moveTo>
                  <a:pt x="414" y="703"/>
                </a:moveTo>
                <a:cubicBezTo>
                  <a:pt x="394" y="703"/>
                  <a:pt x="378" y="687"/>
                  <a:pt x="378" y="667"/>
                </a:cubicBezTo>
                <a:cubicBezTo>
                  <a:pt x="378" y="648"/>
                  <a:pt x="394" y="632"/>
                  <a:pt x="414" y="632"/>
                </a:cubicBezTo>
                <a:cubicBezTo>
                  <a:pt x="434" y="632"/>
                  <a:pt x="450" y="648"/>
                  <a:pt x="450" y="667"/>
                </a:cubicBezTo>
                <a:cubicBezTo>
                  <a:pt x="450" y="687"/>
                  <a:pt x="434" y="703"/>
                  <a:pt x="414" y="703"/>
                </a:cubicBezTo>
                <a:close/>
                <a:moveTo>
                  <a:pt x="414" y="472"/>
                </a:moveTo>
                <a:cubicBezTo>
                  <a:pt x="386" y="472"/>
                  <a:pt x="363" y="495"/>
                  <a:pt x="363" y="523"/>
                </a:cubicBezTo>
                <a:cubicBezTo>
                  <a:pt x="363" y="551"/>
                  <a:pt x="386" y="574"/>
                  <a:pt x="414" y="574"/>
                </a:cubicBezTo>
                <a:cubicBezTo>
                  <a:pt x="442" y="574"/>
                  <a:pt x="465" y="551"/>
                  <a:pt x="465" y="523"/>
                </a:cubicBezTo>
                <a:cubicBezTo>
                  <a:pt x="465" y="495"/>
                  <a:pt x="442" y="472"/>
                  <a:pt x="414" y="472"/>
                </a:cubicBezTo>
                <a:close/>
                <a:moveTo>
                  <a:pt x="414" y="559"/>
                </a:moveTo>
                <a:cubicBezTo>
                  <a:pt x="394" y="559"/>
                  <a:pt x="378" y="543"/>
                  <a:pt x="378" y="523"/>
                </a:cubicBezTo>
                <a:cubicBezTo>
                  <a:pt x="378" y="503"/>
                  <a:pt x="394" y="487"/>
                  <a:pt x="414" y="487"/>
                </a:cubicBezTo>
                <a:cubicBezTo>
                  <a:pt x="434" y="487"/>
                  <a:pt x="450" y="503"/>
                  <a:pt x="450" y="523"/>
                </a:cubicBezTo>
                <a:cubicBezTo>
                  <a:pt x="450" y="543"/>
                  <a:pt x="434" y="559"/>
                  <a:pt x="414" y="559"/>
                </a:cubicBezTo>
                <a:close/>
                <a:moveTo>
                  <a:pt x="552" y="327"/>
                </a:moveTo>
                <a:cubicBezTo>
                  <a:pt x="524" y="327"/>
                  <a:pt x="501" y="350"/>
                  <a:pt x="501" y="379"/>
                </a:cubicBezTo>
                <a:cubicBezTo>
                  <a:pt x="501" y="407"/>
                  <a:pt x="524" y="430"/>
                  <a:pt x="552" y="430"/>
                </a:cubicBezTo>
                <a:cubicBezTo>
                  <a:pt x="581" y="430"/>
                  <a:pt x="604" y="407"/>
                  <a:pt x="604" y="379"/>
                </a:cubicBezTo>
                <a:cubicBezTo>
                  <a:pt x="604" y="350"/>
                  <a:pt x="581" y="327"/>
                  <a:pt x="552" y="327"/>
                </a:cubicBezTo>
                <a:close/>
                <a:moveTo>
                  <a:pt x="552" y="414"/>
                </a:moveTo>
                <a:cubicBezTo>
                  <a:pt x="533" y="414"/>
                  <a:pt x="517" y="398"/>
                  <a:pt x="517" y="379"/>
                </a:cubicBezTo>
                <a:cubicBezTo>
                  <a:pt x="517" y="359"/>
                  <a:pt x="533" y="343"/>
                  <a:pt x="552" y="343"/>
                </a:cubicBezTo>
                <a:cubicBezTo>
                  <a:pt x="572" y="343"/>
                  <a:pt x="588" y="359"/>
                  <a:pt x="588" y="379"/>
                </a:cubicBezTo>
                <a:cubicBezTo>
                  <a:pt x="588" y="398"/>
                  <a:pt x="572" y="414"/>
                  <a:pt x="552" y="414"/>
                </a:cubicBezTo>
                <a:close/>
              </a:path>
            </a:pathLst>
          </a:custGeom>
          <a:solidFill>
            <a:schemeClr val="tx1"/>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56" name="Freeform 5"/>
          <p:cNvSpPr>
            <a:spLocks noEditPoints="1"/>
          </p:cNvSpPr>
          <p:nvPr/>
        </p:nvSpPr>
        <p:spPr bwMode="auto">
          <a:xfrm>
            <a:off x="15608330" y="7597929"/>
            <a:ext cx="1973680" cy="1992527"/>
          </a:xfrm>
          <a:custGeom>
            <a:avLst/>
            <a:gdLst>
              <a:gd name="T0" fmla="*/ 162 w 176"/>
              <a:gd name="T1" fmla="*/ 68 h 176"/>
              <a:gd name="T2" fmla="*/ 159 w 176"/>
              <a:gd name="T3" fmla="*/ 42 h 176"/>
              <a:gd name="T4" fmla="*/ 142 w 176"/>
              <a:gd name="T5" fmla="*/ 17 h 176"/>
              <a:gd name="T6" fmla="*/ 134 w 176"/>
              <a:gd name="T7" fmla="*/ 17 h 176"/>
              <a:gd name="T8" fmla="*/ 108 w 176"/>
              <a:gd name="T9" fmla="*/ 14 h 176"/>
              <a:gd name="T10" fmla="*/ 100 w 176"/>
              <a:gd name="T11" fmla="*/ 0 h 176"/>
              <a:gd name="T12" fmla="*/ 70 w 176"/>
              <a:gd name="T13" fmla="*/ 6 h 176"/>
              <a:gd name="T14" fmla="*/ 50 w 176"/>
              <a:gd name="T15" fmla="*/ 22 h 176"/>
              <a:gd name="T16" fmla="*/ 38 w 176"/>
              <a:gd name="T17" fmla="*/ 16 h 176"/>
              <a:gd name="T18" fmla="*/ 17 w 176"/>
              <a:gd name="T19" fmla="*/ 34 h 176"/>
              <a:gd name="T20" fmla="*/ 22 w 176"/>
              <a:gd name="T21" fmla="*/ 50 h 176"/>
              <a:gd name="T22" fmla="*/ 6 w 176"/>
              <a:gd name="T23" fmla="*/ 70 h 176"/>
              <a:gd name="T24" fmla="*/ 0 w 176"/>
              <a:gd name="T25" fmla="*/ 100 h 176"/>
              <a:gd name="T26" fmla="*/ 14 w 176"/>
              <a:gd name="T27" fmla="*/ 108 h 176"/>
              <a:gd name="T28" fmla="*/ 17 w 176"/>
              <a:gd name="T29" fmla="*/ 134 h 176"/>
              <a:gd name="T30" fmla="*/ 34 w 176"/>
              <a:gd name="T31" fmla="*/ 159 h 176"/>
              <a:gd name="T32" fmla="*/ 42 w 176"/>
              <a:gd name="T33" fmla="*/ 159 h 176"/>
              <a:gd name="T34" fmla="*/ 68 w 176"/>
              <a:gd name="T35" fmla="*/ 162 h 176"/>
              <a:gd name="T36" fmla="*/ 76 w 176"/>
              <a:gd name="T37" fmla="*/ 176 h 176"/>
              <a:gd name="T38" fmla="*/ 106 w 176"/>
              <a:gd name="T39" fmla="*/ 170 h 176"/>
              <a:gd name="T40" fmla="*/ 126 w 176"/>
              <a:gd name="T41" fmla="*/ 154 h 176"/>
              <a:gd name="T42" fmla="*/ 138 w 176"/>
              <a:gd name="T43" fmla="*/ 160 h 176"/>
              <a:gd name="T44" fmla="*/ 159 w 176"/>
              <a:gd name="T45" fmla="*/ 142 h 176"/>
              <a:gd name="T46" fmla="*/ 154 w 176"/>
              <a:gd name="T47" fmla="*/ 126 h 176"/>
              <a:gd name="T48" fmla="*/ 170 w 176"/>
              <a:gd name="T49" fmla="*/ 106 h 176"/>
              <a:gd name="T50" fmla="*/ 176 w 176"/>
              <a:gd name="T51" fmla="*/ 76 h 176"/>
              <a:gd name="T52" fmla="*/ 168 w 176"/>
              <a:gd name="T53" fmla="*/ 98 h 176"/>
              <a:gd name="T54" fmla="*/ 160 w 176"/>
              <a:gd name="T55" fmla="*/ 100 h 176"/>
              <a:gd name="T56" fmla="*/ 147 w 176"/>
              <a:gd name="T57" fmla="*/ 122 h 176"/>
              <a:gd name="T58" fmla="*/ 152 w 176"/>
              <a:gd name="T59" fmla="*/ 138 h 176"/>
              <a:gd name="T60" fmla="*/ 138 w 176"/>
              <a:gd name="T61" fmla="*/ 152 h 176"/>
              <a:gd name="T62" fmla="*/ 126 w 176"/>
              <a:gd name="T63" fmla="*/ 146 h 176"/>
              <a:gd name="T64" fmla="*/ 106 w 176"/>
              <a:gd name="T65" fmla="*/ 154 h 176"/>
              <a:gd name="T66" fmla="*/ 98 w 176"/>
              <a:gd name="T67" fmla="*/ 168 h 176"/>
              <a:gd name="T68" fmla="*/ 78 w 176"/>
              <a:gd name="T69" fmla="*/ 168 h 176"/>
              <a:gd name="T70" fmla="*/ 70 w 176"/>
              <a:gd name="T71" fmla="*/ 154 h 176"/>
              <a:gd name="T72" fmla="*/ 50 w 176"/>
              <a:gd name="T73" fmla="*/ 146 h 176"/>
              <a:gd name="T74" fmla="*/ 39 w 176"/>
              <a:gd name="T75" fmla="*/ 152 h 176"/>
              <a:gd name="T76" fmla="*/ 24 w 176"/>
              <a:gd name="T77" fmla="*/ 138 h 176"/>
              <a:gd name="T78" fmla="*/ 29 w 176"/>
              <a:gd name="T79" fmla="*/ 122 h 176"/>
              <a:gd name="T80" fmla="*/ 16 w 176"/>
              <a:gd name="T81" fmla="*/ 100 h 176"/>
              <a:gd name="T82" fmla="*/ 8 w 176"/>
              <a:gd name="T83" fmla="*/ 98 h 176"/>
              <a:gd name="T84" fmla="*/ 16 w 176"/>
              <a:gd name="T85" fmla="*/ 76 h 176"/>
              <a:gd name="T86" fmla="*/ 29 w 176"/>
              <a:gd name="T87" fmla="*/ 54 h 176"/>
              <a:gd name="T88" fmla="*/ 24 w 176"/>
              <a:gd name="T89" fmla="*/ 38 h 176"/>
              <a:gd name="T90" fmla="*/ 38 w 176"/>
              <a:gd name="T91" fmla="*/ 24 h 176"/>
              <a:gd name="T92" fmla="*/ 50 w 176"/>
              <a:gd name="T93" fmla="*/ 30 h 176"/>
              <a:gd name="T94" fmla="*/ 70 w 176"/>
              <a:gd name="T95" fmla="*/ 22 h 176"/>
              <a:gd name="T96" fmla="*/ 78 w 176"/>
              <a:gd name="T97" fmla="*/ 8 h 176"/>
              <a:gd name="T98" fmla="*/ 98 w 176"/>
              <a:gd name="T99" fmla="*/ 8 h 176"/>
              <a:gd name="T100" fmla="*/ 106 w 176"/>
              <a:gd name="T101" fmla="*/ 22 h 176"/>
              <a:gd name="T102" fmla="*/ 126 w 176"/>
              <a:gd name="T103" fmla="*/ 30 h 176"/>
              <a:gd name="T104" fmla="*/ 138 w 176"/>
              <a:gd name="T105" fmla="*/ 24 h 176"/>
              <a:gd name="T106" fmla="*/ 152 w 176"/>
              <a:gd name="T107" fmla="*/ 39 h 176"/>
              <a:gd name="T108" fmla="*/ 147 w 176"/>
              <a:gd name="T109" fmla="*/ 54 h 176"/>
              <a:gd name="T110" fmla="*/ 160 w 176"/>
              <a:gd name="T111" fmla="*/ 76 h 176"/>
              <a:gd name="T112" fmla="*/ 168 w 176"/>
              <a:gd name="T113" fmla="*/ 98 h 176"/>
              <a:gd name="T114" fmla="*/ 48 w 176"/>
              <a:gd name="T115" fmla="*/ 88 h 176"/>
              <a:gd name="T116" fmla="*/ 128 w 176"/>
              <a:gd name="T117" fmla="*/ 88 h 176"/>
              <a:gd name="T118" fmla="*/ 88 w 176"/>
              <a:gd name="T119" fmla="*/ 120 h 176"/>
              <a:gd name="T120" fmla="*/ 88 w 176"/>
              <a:gd name="T121" fmla="*/ 56 h 176"/>
              <a:gd name="T122" fmla="*/ 88 w 176"/>
              <a:gd name="T123" fmla="*/ 12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6" h="176">
                <a:moveTo>
                  <a:pt x="170" y="70"/>
                </a:moveTo>
                <a:cubicBezTo>
                  <a:pt x="162" y="68"/>
                  <a:pt x="162" y="68"/>
                  <a:pt x="162" y="68"/>
                </a:cubicBezTo>
                <a:cubicBezTo>
                  <a:pt x="160" y="62"/>
                  <a:pt x="157" y="56"/>
                  <a:pt x="154" y="50"/>
                </a:cubicBezTo>
                <a:cubicBezTo>
                  <a:pt x="159" y="42"/>
                  <a:pt x="159" y="42"/>
                  <a:pt x="159" y="42"/>
                </a:cubicBezTo>
                <a:cubicBezTo>
                  <a:pt x="160" y="40"/>
                  <a:pt x="161" y="36"/>
                  <a:pt x="159" y="34"/>
                </a:cubicBezTo>
                <a:cubicBezTo>
                  <a:pt x="142" y="17"/>
                  <a:pt x="142" y="17"/>
                  <a:pt x="142" y="17"/>
                </a:cubicBezTo>
                <a:cubicBezTo>
                  <a:pt x="141" y="16"/>
                  <a:pt x="140" y="16"/>
                  <a:pt x="138" y="16"/>
                </a:cubicBezTo>
                <a:cubicBezTo>
                  <a:pt x="137" y="16"/>
                  <a:pt x="135" y="17"/>
                  <a:pt x="134" y="17"/>
                </a:cubicBezTo>
                <a:cubicBezTo>
                  <a:pt x="126" y="22"/>
                  <a:pt x="126" y="22"/>
                  <a:pt x="126" y="22"/>
                </a:cubicBezTo>
                <a:cubicBezTo>
                  <a:pt x="120" y="19"/>
                  <a:pt x="114" y="16"/>
                  <a:pt x="108" y="14"/>
                </a:cubicBezTo>
                <a:cubicBezTo>
                  <a:pt x="106" y="6"/>
                  <a:pt x="106" y="6"/>
                  <a:pt x="106" y="6"/>
                </a:cubicBezTo>
                <a:cubicBezTo>
                  <a:pt x="105" y="3"/>
                  <a:pt x="103" y="0"/>
                  <a:pt x="100" y="0"/>
                </a:cubicBezTo>
                <a:cubicBezTo>
                  <a:pt x="76" y="0"/>
                  <a:pt x="76" y="0"/>
                  <a:pt x="76" y="0"/>
                </a:cubicBezTo>
                <a:cubicBezTo>
                  <a:pt x="73" y="0"/>
                  <a:pt x="71" y="3"/>
                  <a:pt x="70" y="6"/>
                </a:cubicBezTo>
                <a:cubicBezTo>
                  <a:pt x="68" y="14"/>
                  <a:pt x="68" y="14"/>
                  <a:pt x="68" y="14"/>
                </a:cubicBezTo>
                <a:cubicBezTo>
                  <a:pt x="62" y="16"/>
                  <a:pt x="56" y="19"/>
                  <a:pt x="50" y="22"/>
                </a:cubicBezTo>
                <a:cubicBezTo>
                  <a:pt x="42" y="17"/>
                  <a:pt x="42" y="17"/>
                  <a:pt x="42" y="17"/>
                </a:cubicBezTo>
                <a:cubicBezTo>
                  <a:pt x="41" y="17"/>
                  <a:pt x="39" y="16"/>
                  <a:pt x="38" y="16"/>
                </a:cubicBezTo>
                <a:cubicBezTo>
                  <a:pt x="36" y="16"/>
                  <a:pt x="35" y="16"/>
                  <a:pt x="34" y="17"/>
                </a:cubicBezTo>
                <a:cubicBezTo>
                  <a:pt x="17" y="34"/>
                  <a:pt x="17" y="34"/>
                  <a:pt x="17" y="34"/>
                </a:cubicBezTo>
                <a:cubicBezTo>
                  <a:pt x="15" y="36"/>
                  <a:pt x="16" y="40"/>
                  <a:pt x="17" y="42"/>
                </a:cubicBezTo>
                <a:cubicBezTo>
                  <a:pt x="22" y="50"/>
                  <a:pt x="22" y="50"/>
                  <a:pt x="22" y="50"/>
                </a:cubicBezTo>
                <a:cubicBezTo>
                  <a:pt x="19" y="56"/>
                  <a:pt x="16" y="62"/>
                  <a:pt x="14" y="68"/>
                </a:cubicBezTo>
                <a:cubicBezTo>
                  <a:pt x="6" y="70"/>
                  <a:pt x="6" y="70"/>
                  <a:pt x="6" y="70"/>
                </a:cubicBezTo>
                <a:cubicBezTo>
                  <a:pt x="3" y="71"/>
                  <a:pt x="0" y="73"/>
                  <a:pt x="0" y="76"/>
                </a:cubicBezTo>
                <a:cubicBezTo>
                  <a:pt x="0" y="100"/>
                  <a:pt x="0" y="100"/>
                  <a:pt x="0" y="100"/>
                </a:cubicBezTo>
                <a:cubicBezTo>
                  <a:pt x="0" y="103"/>
                  <a:pt x="3" y="105"/>
                  <a:pt x="6" y="106"/>
                </a:cubicBezTo>
                <a:cubicBezTo>
                  <a:pt x="14" y="108"/>
                  <a:pt x="14" y="108"/>
                  <a:pt x="14" y="108"/>
                </a:cubicBezTo>
                <a:cubicBezTo>
                  <a:pt x="16" y="114"/>
                  <a:pt x="19" y="120"/>
                  <a:pt x="22" y="126"/>
                </a:cubicBezTo>
                <a:cubicBezTo>
                  <a:pt x="17" y="134"/>
                  <a:pt x="17" y="134"/>
                  <a:pt x="17" y="134"/>
                </a:cubicBezTo>
                <a:cubicBezTo>
                  <a:pt x="16" y="136"/>
                  <a:pt x="15" y="140"/>
                  <a:pt x="17" y="142"/>
                </a:cubicBezTo>
                <a:cubicBezTo>
                  <a:pt x="34" y="159"/>
                  <a:pt x="34" y="159"/>
                  <a:pt x="34" y="159"/>
                </a:cubicBezTo>
                <a:cubicBezTo>
                  <a:pt x="35" y="160"/>
                  <a:pt x="36" y="160"/>
                  <a:pt x="38" y="160"/>
                </a:cubicBezTo>
                <a:cubicBezTo>
                  <a:pt x="39" y="160"/>
                  <a:pt x="41" y="159"/>
                  <a:pt x="42" y="159"/>
                </a:cubicBezTo>
                <a:cubicBezTo>
                  <a:pt x="50" y="154"/>
                  <a:pt x="50" y="154"/>
                  <a:pt x="50" y="154"/>
                </a:cubicBezTo>
                <a:cubicBezTo>
                  <a:pt x="56" y="157"/>
                  <a:pt x="62" y="160"/>
                  <a:pt x="68" y="162"/>
                </a:cubicBezTo>
                <a:cubicBezTo>
                  <a:pt x="70" y="170"/>
                  <a:pt x="70" y="170"/>
                  <a:pt x="70" y="170"/>
                </a:cubicBezTo>
                <a:cubicBezTo>
                  <a:pt x="71" y="173"/>
                  <a:pt x="73" y="176"/>
                  <a:pt x="76" y="176"/>
                </a:cubicBezTo>
                <a:cubicBezTo>
                  <a:pt x="100" y="176"/>
                  <a:pt x="100" y="176"/>
                  <a:pt x="100" y="176"/>
                </a:cubicBezTo>
                <a:cubicBezTo>
                  <a:pt x="103" y="176"/>
                  <a:pt x="105" y="173"/>
                  <a:pt x="106" y="170"/>
                </a:cubicBezTo>
                <a:cubicBezTo>
                  <a:pt x="108" y="162"/>
                  <a:pt x="108" y="162"/>
                  <a:pt x="108" y="162"/>
                </a:cubicBezTo>
                <a:cubicBezTo>
                  <a:pt x="114" y="160"/>
                  <a:pt x="120" y="157"/>
                  <a:pt x="126" y="154"/>
                </a:cubicBezTo>
                <a:cubicBezTo>
                  <a:pt x="134" y="159"/>
                  <a:pt x="134" y="159"/>
                  <a:pt x="134" y="159"/>
                </a:cubicBezTo>
                <a:cubicBezTo>
                  <a:pt x="135" y="159"/>
                  <a:pt x="137" y="160"/>
                  <a:pt x="138" y="160"/>
                </a:cubicBezTo>
                <a:cubicBezTo>
                  <a:pt x="140" y="160"/>
                  <a:pt x="141" y="160"/>
                  <a:pt x="142" y="159"/>
                </a:cubicBezTo>
                <a:cubicBezTo>
                  <a:pt x="159" y="142"/>
                  <a:pt x="159" y="142"/>
                  <a:pt x="159" y="142"/>
                </a:cubicBezTo>
                <a:cubicBezTo>
                  <a:pt x="161" y="140"/>
                  <a:pt x="160" y="136"/>
                  <a:pt x="159" y="134"/>
                </a:cubicBezTo>
                <a:cubicBezTo>
                  <a:pt x="154" y="126"/>
                  <a:pt x="154" y="126"/>
                  <a:pt x="154" y="126"/>
                </a:cubicBezTo>
                <a:cubicBezTo>
                  <a:pt x="157" y="120"/>
                  <a:pt x="160" y="114"/>
                  <a:pt x="162" y="108"/>
                </a:cubicBezTo>
                <a:cubicBezTo>
                  <a:pt x="170" y="106"/>
                  <a:pt x="170" y="106"/>
                  <a:pt x="170" y="106"/>
                </a:cubicBezTo>
                <a:cubicBezTo>
                  <a:pt x="173" y="105"/>
                  <a:pt x="176" y="103"/>
                  <a:pt x="176" y="100"/>
                </a:cubicBezTo>
                <a:cubicBezTo>
                  <a:pt x="176" y="76"/>
                  <a:pt x="176" y="76"/>
                  <a:pt x="176" y="76"/>
                </a:cubicBezTo>
                <a:cubicBezTo>
                  <a:pt x="176" y="73"/>
                  <a:pt x="173" y="71"/>
                  <a:pt x="170" y="70"/>
                </a:cubicBezTo>
                <a:close/>
                <a:moveTo>
                  <a:pt x="168" y="98"/>
                </a:moveTo>
                <a:cubicBezTo>
                  <a:pt x="168" y="98"/>
                  <a:pt x="168" y="98"/>
                  <a:pt x="168" y="98"/>
                </a:cubicBezTo>
                <a:cubicBezTo>
                  <a:pt x="160" y="100"/>
                  <a:pt x="160" y="100"/>
                  <a:pt x="160" y="100"/>
                </a:cubicBezTo>
                <a:cubicBezTo>
                  <a:pt x="157" y="101"/>
                  <a:pt x="155" y="103"/>
                  <a:pt x="154" y="106"/>
                </a:cubicBezTo>
                <a:cubicBezTo>
                  <a:pt x="152" y="111"/>
                  <a:pt x="150" y="117"/>
                  <a:pt x="147" y="122"/>
                </a:cubicBezTo>
                <a:cubicBezTo>
                  <a:pt x="146" y="125"/>
                  <a:pt x="146" y="128"/>
                  <a:pt x="147" y="130"/>
                </a:cubicBezTo>
                <a:cubicBezTo>
                  <a:pt x="152" y="138"/>
                  <a:pt x="152" y="138"/>
                  <a:pt x="152" y="138"/>
                </a:cubicBezTo>
                <a:cubicBezTo>
                  <a:pt x="138" y="152"/>
                  <a:pt x="138" y="152"/>
                  <a:pt x="138" y="152"/>
                </a:cubicBezTo>
                <a:cubicBezTo>
                  <a:pt x="138" y="152"/>
                  <a:pt x="138" y="152"/>
                  <a:pt x="138" y="152"/>
                </a:cubicBezTo>
                <a:cubicBezTo>
                  <a:pt x="130" y="147"/>
                  <a:pt x="130" y="147"/>
                  <a:pt x="130" y="147"/>
                </a:cubicBezTo>
                <a:cubicBezTo>
                  <a:pt x="129" y="146"/>
                  <a:pt x="128" y="146"/>
                  <a:pt x="126" y="146"/>
                </a:cubicBezTo>
                <a:cubicBezTo>
                  <a:pt x="125" y="146"/>
                  <a:pt x="123" y="146"/>
                  <a:pt x="122" y="147"/>
                </a:cubicBezTo>
                <a:cubicBezTo>
                  <a:pt x="117" y="150"/>
                  <a:pt x="111" y="152"/>
                  <a:pt x="106" y="154"/>
                </a:cubicBezTo>
                <a:cubicBezTo>
                  <a:pt x="103" y="155"/>
                  <a:pt x="101" y="157"/>
                  <a:pt x="100" y="160"/>
                </a:cubicBezTo>
                <a:cubicBezTo>
                  <a:pt x="98" y="168"/>
                  <a:pt x="98" y="168"/>
                  <a:pt x="98" y="168"/>
                </a:cubicBezTo>
                <a:cubicBezTo>
                  <a:pt x="98" y="168"/>
                  <a:pt x="98" y="168"/>
                  <a:pt x="98" y="168"/>
                </a:cubicBezTo>
                <a:cubicBezTo>
                  <a:pt x="78" y="168"/>
                  <a:pt x="78" y="168"/>
                  <a:pt x="78" y="168"/>
                </a:cubicBezTo>
                <a:cubicBezTo>
                  <a:pt x="76" y="160"/>
                  <a:pt x="76" y="160"/>
                  <a:pt x="76" y="160"/>
                </a:cubicBezTo>
                <a:cubicBezTo>
                  <a:pt x="75" y="157"/>
                  <a:pt x="73" y="155"/>
                  <a:pt x="70" y="154"/>
                </a:cubicBezTo>
                <a:cubicBezTo>
                  <a:pt x="65" y="152"/>
                  <a:pt x="59" y="150"/>
                  <a:pt x="54" y="147"/>
                </a:cubicBezTo>
                <a:cubicBezTo>
                  <a:pt x="53" y="146"/>
                  <a:pt x="51" y="146"/>
                  <a:pt x="50" y="146"/>
                </a:cubicBezTo>
                <a:cubicBezTo>
                  <a:pt x="48" y="146"/>
                  <a:pt x="47" y="146"/>
                  <a:pt x="46" y="147"/>
                </a:cubicBezTo>
                <a:cubicBezTo>
                  <a:pt x="39" y="152"/>
                  <a:pt x="39" y="152"/>
                  <a:pt x="39" y="152"/>
                </a:cubicBezTo>
                <a:cubicBezTo>
                  <a:pt x="38" y="152"/>
                  <a:pt x="38" y="152"/>
                  <a:pt x="38" y="152"/>
                </a:cubicBezTo>
                <a:cubicBezTo>
                  <a:pt x="24" y="138"/>
                  <a:pt x="24" y="138"/>
                  <a:pt x="24" y="138"/>
                </a:cubicBezTo>
                <a:cubicBezTo>
                  <a:pt x="29" y="130"/>
                  <a:pt x="29" y="130"/>
                  <a:pt x="29" y="130"/>
                </a:cubicBezTo>
                <a:cubicBezTo>
                  <a:pt x="30" y="128"/>
                  <a:pt x="30" y="125"/>
                  <a:pt x="29" y="122"/>
                </a:cubicBezTo>
                <a:cubicBezTo>
                  <a:pt x="26" y="117"/>
                  <a:pt x="24" y="111"/>
                  <a:pt x="22" y="106"/>
                </a:cubicBezTo>
                <a:cubicBezTo>
                  <a:pt x="21" y="103"/>
                  <a:pt x="19" y="101"/>
                  <a:pt x="16" y="100"/>
                </a:cubicBezTo>
                <a:cubicBezTo>
                  <a:pt x="8" y="98"/>
                  <a:pt x="8" y="98"/>
                  <a:pt x="8" y="98"/>
                </a:cubicBezTo>
                <a:cubicBezTo>
                  <a:pt x="8" y="98"/>
                  <a:pt x="8" y="98"/>
                  <a:pt x="8" y="98"/>
                </a:cubicBezTo>
                <a:cubicBezTo>
                  <a:pt x="8" y="78"/>
                  <a:pt x="8" y="78"/>
                  <a:pt x="8" y="78"/>
                </a:cubicBezTo>
                <a:cubicBezTo>
                  <a:pt x="16" y="76"/>
                  <a:pt x="16" y="76"/>
                  <a:pt x="16" y="76"/>
                </a:cubicBezTo>
                <a:cubicBezTo>
                  <a:pt x="19" y="75"/>
                  <a:pt x="21" y="73"/>
                  <a:pt x="22" y="70"/>
                </a:cubicBezTo>
                <a:cubicBezTo>
                  <a:pt x="24" y="65"/>
                  <a:pt x="26" y="59"/>
                  <a:pt x="29" y="54"/>
                </a:cubicBezTo>
                <a:cubicBezTo>
                  <a:pt x="30" y="51"/>
                  <a:pt x="30" y="48"/>
                  <a:pt x="29" y="46"/>
                </a:cubicBezTo>
                <a:cubicBezTo>
                  <a:pt x="24" y="38"/>
                  <a:pt x="24" y="38"/>
                  <a:pt x="24" y="38"/>
                </a:cubicBezTo>
                <a:cubicBezTo>
                  <a:pt x="24" y="38"/>
                  <a:pt x="24" y="38"/>
                  <a:pt x="24" y="38"/>
                </a:cubicBezTo>
                <a:cubicBezTo>
                  <a:pt x="38" y="24"/>
                  <a:pt x="38" y="24"/>
                  <a:pt x="38" y="24"/>
                </a:cubicBezTo>
                <a:cubicBezTo>
                  <a:pt x="46" y="29"/>
                  <a:pt x="46" y="29"/>
                  <a:pt x="46" y="29"/>
                </a:cubicBezTo>
                <a:cubicBezTo>
                  <a:pt x="47" y="30"/>
                  <a:pt x="48" y="30"/>
                  <a:pt x="50" y="30"/>
                </a:cubicBezTo>
                <a:cubicBezTo>
                  <a:pt x="51" y="30"/>
                  <a:pt x="53" y="30"/>
                  <a:pt x="54" y="29"/>
                </a:cubicBezTo>
                <a:cubicBezTo>
                  <a:pt x="59" y="26"/>
                  <a:pt x="65" y="24"/>
                  <a:pt x="70" y="22"/>
                </a:cubicBezTo>
                <a:cubicBezTo>
                  <a:pt x="73" y="21"/>
                  <a:pt x="75" y="19"/>
                  <a:pt x="76" y="16"/>
                </a:cubicBezTo>
                <a:cubicBezTo>
                  <a:pt x="78" y="8"/>
                  <a:pt x="78" y="8"/>
                  <a:pt x="78" y="8"/>
                </a:cubicBezTo>
                <a:cubicBezTo>
                  <a:pt x="98" y="8"/>
                  <a:pt x="98" y="8"/>
                  <a:pt x="98" y="8"/>
                </a:cubicBezTo>
                <a:cubicBezTo>
                  <a:pt x="98" y="8"/>
                  <a:pt x="98" y="8"/>
                  <a:pt x="98" y="8"/>
                </a:cubicBezTo>
                <a:cubicBezTo>
                  <a:pt x="100" y="16"/>
                  <a:pt x="100" y="16"/>
                  <a:pt x="100" y="16"/>
                </a:cubicBezTo>
                <a:cubicBezTo>
                  <a:pt x="101" y="19"/>
                  <a:pt x="103" y="21"/>
                  <a:pt x="106" y="22"/>
                </a:cubicBezTo>
                <a:cubicBezTo>
                  <a:pt x="111" y="24"/>
                  <a:pt x="117" y="26"/>
                  <a:pt x="122" y="29"/>
                </a:cubicBezTo>
                <a:cubicBezTo>
                  <a:pt x="123" y="30"/>
                  <a:pt x="125" y="30"/>
                  <a:pt x="126" y="30"/>
                </a:cubicBezTo>
                <a:cubicBezTo>
                  <a:pt x="128" y="30"/>
                  <a:pt x="129" y="30"/>
                  <a:pt x="130" y="29"/>
                </a:cubicBezTo>
                <a:cubicBezTo>
                  <a:pt x="138" y="24"/>
                  <a:pt x="138" y="24"/>
                  <a:pt x="138" y="24"/>
                </a:cubicBezTo>
                <a:cubicBezTo>
                  <a:pt x="152" y="38"/>
                  <a:pt x="152" y="38"/>
                  <a:pt x="152" y="38"/>
                </a:cubicBezTo>
                <a:cubicBezTo>
                  <a:pt x="152" y="38"/>
                  <a:pt x="152" y="38"/>
                  <a:pt x="152" y="39"/>
                </a:cubicBezTo>
                <a:cubicBezTo>
                  <a:pt x="147" y="46"/>
                  <a:pt x="147" y="46"/>
                  <a:pt x="147" y="46"/>
                </a:cubicBezTo>
                <a:cubicBezTo>
                  <a:pt x="146" y="48"/>
                  <a:pt x="146" y="51"/>
                  <a:pt x="147" y="54"/>
                </a:cubicBezTo>
                <a:cubicBezTo>
                  <a:pt x="150" y="59"/>
                  <a:pt x="152" y="65"/>
                  <a:pt x="154" y="70"/>
                </a:cubicBezTo>
                <a:cubicBezTo>
                  <a:pt x="155" y="73"/>
                  <a:pt x="157" y="75"/>
                  <a:pt x="160" y="76"/>
                </a:cubicBezTo>
                <a:cubicBezTo>
                  <a:pt x="168" y="78"/>
                  <a:pt x="168" y="78"/>
                  <a:pt x="168" y="78"/>
                </a:cubicBezTo>
                <a:lnTo>
                  <a:pt x="168" y="98"/>
                </a:lnTo>
                <a:close/>
                <a:moveTo>
                  <a:pt x="88" y="48"/>
                </a:moveTo>
                <a:cubicBezTo>
                  <a:pt x="66" y="48"/>
                  <a:pt x="48" y="66"/>
                  <a:pt x="48" y="88"/>
                </a:cubicBezTo>
                <a:cubicBezTo>
                  <a:pt x="48" y="110"/>
                  <a:pt x="66" y="128"/>
                  <a:pt x="88" y="128"/>
                </a:cubicBezTo>
                <a:cubicBezTo>
                  <a:pt x="110" y="128"/>
                  <a:pt x="128" y="110"/>
                  <a:pt x="128" y="88"/>
                </a:cubicBezTo>
                <a:cubicBezTo>
                  <a:pt x="128" y="66"/>
                  <a:pt x="110" y="48"/>
                  <a:pt x="88" y="48"/>
                </a:cubicBezTo>
                <a:close/>
                <a:moveTo>
                  <a:pt x="88" y="120"/>
                </a:moveTo>
                <a:cubicBezTo>
                  <a:pt x="70" y="120"/>
                  <a:pt x="56" y="106"/>
                  <a:pt x="56" y="88"/>
                </a:cubicBezTo>
                <a:cubicBezTo>
                  <a:pt x="56" y="70"/>
                  <a:pt x="70" y="56"/>
                  <a:pt x="88" y="56"/>
                </a:cubicBezTo>
                <a:cubicBezTo>
                  <a:pt x="106" y="56"/>
                  <a:pt x="120" y="70"/>
                  <a:pt x="120" y="88"/>
                </a:cubicBezTo>
                <a:cubicBezTo>
                  <a:pt x="120" y="106"/>
                  <a:pt x="106" y="120"/>
                  <a:pt x="88" y="120"/>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7" name="Freeform 33"/>
          <p:cNvSpPr>
            <a:spLocks noEditPoints="1"/>
          </p:cNvSpPr>
          <p:nvPr/>
        </p:nvSpPr>
        <p:spPr bwMode="auto">
          <a:xfrm>
            <a:off x="10981956" y="9249702"/>
            <a:ext cx="2216811" cy="2362171"/>
          </a:xfrm>
          <a:custGeom>
            <a:avLst/>
            <a:gdLst>
              <a:gd name="T0" fmla="*/ 352 w 847"/>
              <a:gd name="T1" fmla="*/ 452 h 903"/>
              <a:gd name="T2" fmla="*/ 495 w 847"/>
              <a:gd name="T3" fmla="*/ 452 h 903"/>
              <a:gd name="T4" fmla="*/ 423 w 847"/>
              <a:gd name="T5" fmla="*/ 495 h 903"/>
              <a:gd name="T6" fmla="*/ 423 w 847"/>
              <a:gd name="T7" fmla="*/ 409 h 903"/>
              <a:gd name="T8" fmla="*/ 423 w 847"/>
              <a:gd name="T9" fmla="*/ 495 h 903"/>
              <a:gd name="T10" fmla="*/ 814 w 847"/>
              <a:gd name="T11" fmla="*/ 226 h 903"/>
              <a:gd name="T12" fmla="*/ 559 w 847"/>
              <a:gd name="T13" fmla="*/ 217 h 903"/>
              <a:gd name="T14" fmla="*/ 288 w 847"/>
              <a:gd name="T15" fmla="*/ 217 h 903"/>
              <a:gd name="T16" fmla="*/ 33 w 847"/>
              <a:gd name="T17" fmla="*/ 226 h 903"/>
              <a:gd name="T18" fmla="*/ 94 w 847"/>
              <a:gd name="T19" fmla="*/ 509 h 903"/>
              <a:gd name="T20" fmla="*/ 129 w 847"/>
              <a:gd name="T21" fmla="*/ 717 h 903"/>
              <a:gd name="T22" fmla="*/ 423 w 847"/>
              <a:gd name="T23" fmla="*/ 903 h 903"/>
              <a:gd name="T24" fmla="*/ 717 w 847"/>
              <a:gd name="T25" fmla="*/ 717 h 903"/>
              <a:gd name="T26" fmla="*/ 814 w 847"/>
              <a:gd name="T27" fmla="*/ 677 h 903"/>
              <a:gd name="T28" fmla="*/ 129 w 847"/>
              <a:gd name="T29" fmla="*/ 689 h 903"/>
              <a:gd name="T30" fmla="*/ 57 w 847"/>
              <a:gd name="T31" fmla="*/ 663 h 903"/>
              <a:gd name="T32" fmla="*/ 174 w 847"/>
              <a:gd name="T33" fmla="*/ 471 h 903"/>
              <a:gd name="T34" fmla="*/ 283 w 847"/>
              <a:gd name="T35" fmla="*/ 658 h 903"/>
              <a:gd name="T36" fmla="*/ 267 w 847"/>
              <a:gd name="T37" fmla="*/ 505 h 903"/>
              <a:gd name="T38" fmla="*/ 267 w 847"/>
              <a:gd name="T39" fmla="*/ 399 h 903"/>
              <a:gd name="T40" fmla="*/ 267 w 847"/>
              <a:gd name="T41" fmla="*/ 505 h 903"/>
              <a:gd name="T42" fmla="*/ 175 w 847"/>
              <a:gd name="T43" fmla="*/ 433 h 903"/>
              <a:gd name="T44" fmla="*/ 129 w 847"/>
              <a:gd name="T45" fmla="*/ 215 h 903"/>
              <a:gd name="T46" fmla="*/ 269 w 847"/>
              <a:gd name="T47" fmla="*/ 362 h 903"/>
              <a:gd name="T48" fmla="*/ 502 w 847"/>
              <a:gd name="T49" fmla="*/ 315 h 903"/>
              <a:gd name="T50" fmla="*/ 537 w 847"/>
              <a:gd name="T51" fmla="*/ 255 h 903"/>
              <a:gd name="T52" fmla="*/ 423 w 847"/>
              <a:gd name="T53" fmla="*/ 29 h 903"/>
              <a:gd name="T54" fmla="*/ 423 w 847"/>
              <a:gd name="T55" fmla="*/ 273 h 903"/>
              <a:gd name="T56" fmla="*/ 423 w 847"/>
              <a:gd name="T57" fmla="*/ 29 h 903"/>
              <a:gd name="T58" fmla="*/ 391 w 847"/>
              <a:gd name="T59" fmla="*/ 290 h 903"/>
              <a:gd name="T60" fmla="*/ 299 w 847"/>
              <a:gd name="T61" fmla="*/ 343 h 903"/>
              <a:gd name="T62" fmla="*/ 299 w 847"/>
              <a:gd name="T63" fmla="*/ 561 h 903"/>
              <a:gd name="T64" fmla="*/ 391 w 847"/>
              <a:gd name="T65" fmla="*/ 614 h 903"/>
              <a:gd name="T66" fmla="*/ 299 w 847"/>
              <a:gd name="T67" fmla="*/ 561 h 903"/>
              <a:gd name="T68" fmla="*/ 315 w 847"/>
              <a:gd name="T69" fmla="*/ 677 h 903"/>
              <a:gd name="T70" fmla="*/ 532 w 847"/>
              <a:gd name="T71" fmla="*/ 677 h 903"/>
              <a:gd name="T72" fmla="*/ 537 w 847"/>
              <a:gd name="T73" fmla="*/ 648 h 903"/>
              <a:gd name="T74" fmla="*/ 502 w 847"/>
              <a:gd name="T75" fmla="*/ 588 h 903"/>
              <a:gd name="T76" fmla="*/ 537 w 847"/>
              <a:gd name="T77" fmla="*/ 648 h 903"/>
              <a:gd name="T78" fmla="*/ 488 w 847"/>
              <a:gd name="T79" fmla="*/ 563 h 903"/>
              <a:gd name="T80" fmla="*/ 359 w 847"/>
              <a:gd name="T81" fmla="*/ 563 h 903"/>
              <a:gd name="T82" fmla="*/ 294 w 847"/>
              <a:gd name="T83" fmla="*/ 452 h 903"/>
              <a:gd name="T84" fmla="*/ 359 w 847"/>
              <a:gd name="T85" fmla="*/ 340 h 903"/>
              <a:gd name="T86" fmla="*/ 488 w 847"/>
              <a:gd name="T87" fmla="*/ 340 h 903"/>
              <a:gd name="T88" fmla="*/ 552 w 847"/>
              <a:gd name="T89" fmla="*/ 452 h 903"/>
              <a:gd name="T90" fmla="*/ 717 w 847"/>
              <a:gd name="T91" fmla="*/ 215 h 903"/>
              <a:gd name="T92" fmla="*/ 672 w 847"/>
              <a:gd name="T93" fmla="*/ 433 h 903"/>
              <a:gd name="T94" fmla="*/ 564 w 847"/>
              <a:gd name="T95" fmla="*/ 245 h 903"/>
              <a:gd name="T96" fmla="*/ 580 w 847"/>
              <a:gd name="T97" fmla="*/ 399 h 903"/>
              <a:gd name="T98" fmla="*/ 580 w 847"/>
              <a:gd name="T99" fmla="*/ 505 h 903"/>
              <a:gd name="T100" fmla="*/ 580 w 847"/>
              <a:gd name="T101" fmla="*/ 399 h 903"/>
              <a:gd name="T102" fmla="*/ 717 w 847"/>
              <a:gd name="T103" fmla="*/ 689 h 903"/>
              <a:gd name="T104" fmla="*/ 564 w 847"/>
              <a:gd name="T105" fmla="*/ 658 h 903"/>
              <a:gd name="T106" fmla="*/ 672 w 847"/>
              <a:gd name="T107" fmla="*/ 47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47" h="903">
                <a:moveTo>
                  <a:pt x="423" y="380"/>
                </a:moveTo>
                <a:cubicBezTo>
                  <a:pt x="384" y="380"/>
                  <a:pt x="352" y="412"/>
                  <a:pt x="352" y="452"/>
                </a:cubicBezTo>
                <a:cubicBezTo>
                  <a:pt x="352" y="491"/>
                  <a:pt x="384" y="523"/>
                  <a:pt x="423" y="523"/>
                </a:cubicBezTo>
                <a:cubicBezTo>
                  <a:pt x="463" y="523"/>
                  <a:pt x="495" y="491"/>
                  <a:pt x="495" y="452"/>
                </a:cubicBezTo>
                <a:cubicBezTo>
                  <a:pt x="495" y="412"/>
                  <a:pt x="463" y="380"/>
                  <a:pt x="423" y="380"/>
                </a:cubicBezTo>
                <a:close/>
                <a:moveTo>
                  <a:pt x="423" y="495"/>
                </a:moveTo>
                <a:cubicBezTo>
                  <a:pt x="400" y="495"/>
                  <a:pt x="380" y="475"/>
                  <a:pt x="380" y="452"/>
                </a:cubicBezTo>
                <a:cubicBezTo>
                  <a:pt x="380" y="428"/>
                  <a:pt x="400" y="409"/>
                  <a:pt x="423" y="409"/>
                </a:cubicBezTo>
                <a:cubicBezTo>
                  <a:pt x="447" y="409"/>
                  <a:pt x="466" y="428"/>
                  <a:pt x="466" y="452"/>
                </a:cubicBezTo>
                <a:cubicBezTo>
                  <a:pt x="466" y="475"/>
                  <a:pt x="447" y="495"/>
                  <a:pt x="423" y="495"/>
                </a:cubicBezTo>
                <a:close/>
                <a:moveTo>
                  <a:pt x="695" y="452"/>
                </a:moveTo>
                <a:cubicBezTo>
                  <a:pt x="789" y="368"/>
                  <a:pt x="847" y="282"/>
                  <a:pt x="814" y="226"/>
                </a:cubicBezTo>
                <a:cubicBezTo>
                  <a:pt x="804" y="208"/>
                  <a:pt x="778" y="186"/>
                  <a:pt x="717" y="186"/>
                </a:cubicBezTo>
                <a:cubicBezTo>
                  <a:pt x="674" y="186"/>
                  <a:pt x="619" y="197"/>
                  <a:pt x="559" y="217"/>
                </a:cubicBezTo>
                <a:cubicBezTo>
                  <a:pt x="534" y="93"/>
                  <a:pt x="488" y="0"/>
                  <a:pt x="423" y="0"/>
                </a:cubicBezTo>
                <a:cubicBezTo>
                  <a:pt x="359" y="0"/>
                  <a:pt x="313" y="93"/>
                  <a:pt x="288" y="217"/>
                </a:cubicBezTo>
                <a:cubicBezTo>
                  <a:pt x="228" y="197"/>
                  <a:pt x="173" y="186"/>
                  <a:pt x="129" y="186"/>
                </a:cubicBezTo>
                <a:cubicBezTo>
                  <a:pt x="68" y="186"/>
                  <a:pt x="43" y="208"/>
                  <a:pt x="33" y="226"/>
                </a:cubicBezTo>
                <a:cubicBezTo>
                  <a:pt x="0" y="282"/>
                  <a:pt x="58" y="368"/>
                  <a:pt x="152" y="452"/>
                </a:cubicBezTo>
                <a:cubicBezTo>
                  <a:pt x="131" y="471"/>
                  <a:pt x="111" y="490"/>
                  <a:pt x="94" y="509"/>
                </a:cubicBezTo>
                <a:cubicBezTo>
                  <a:pt x="31" y="580"/>
                  <a:pt x="10" y="638"/>
                  <a:pt x="32" y="677"/>
                </a:cubicBezTo>
                <a:cubicBezTo>
                  <a:pt x="43" y="696"/>
                  <a:pt x="68" y="717"/>
                  <a:pt x="129" y="717"/>
                </a:cubicBezTo>
                <a:cubicBezTo>
                  <a:pt x="173" y="717"/>
                  <a:pt x="228" y="706"/>
                  <a:pt x="288" y="686"/>
                </a:cubicBezTo>
                <a:cubicBezTo>
                  <a:pt x="313" y="810"/>
                  <a:pt x="359" y="903"/>
                  <a:pt x="423" y="903"/>
                </a:cubicBezTo>
                <a:cubicBezTo>
                  <a:pt x="488" y="903"/>
                  <a:pt x="534" y="810"/>
                  <a:pt x="559" y="686"/>
                </a:cubicBezTo>
                <a:cubicBezTo>
                  <a:pt x="619" y="706"/>
                  <a:pt x="674" y="717"/>
                  <a:pt x="717" y="717"/>
                </a:cubicBezTo>
                <a:cubicBezTo>
                  <a:pt x="717" y="717"/>
                  <a:pt x="717" y="717"/>
                  <a:pt x="717" y="717"/>
                </a:cubicBezTo>
                <a:cubicBezTo>
                  <a:pt x="778" y="717"/>
                  <a:pt x="804" y="696"/>
                  <a:pt x="814" y="677"/>
                </a:cubicBezTo>
                <a:cubicBezTo>
                  <a:pt x="847" y="621"/>
                  <a:pt x="789" y="535"/>
                  <a:pt x="695" y="452"/>
                </a:cubicBezTo>
                <a:close/>
                <a:moveTo>
                  <a:pt x="129" y="689"/>
                </a:moveTo>
                <a:cubicBezTo>
                  <a:pt x="129" y="689"/>
                  <a:pt x="129" y="689"/>
                  <a:pt x="129" y="689"/>
                </a:cubicBezTo>
                <a:cubicBezTo>
                  <a:pt x="103" y="689"/>
                  <a:pt x="70" y="684"/>
                  <a:pt x="57" y="663"/>
                </a:cubicBezTo>
                <a:cubicBezTo>
                  <a:pt x="42" y="636"/>
                  <a:pt x="64" y="586"/>
                  <a:pt x="116" y="528"/>
                </a:cubicBezTo>
                <a:cubicBezTo>
                  <a:pt x="133" y="509"/>
                  <a:pt x="153" y="490"/>
                  <a:pt x="174" y="471"/>
                </a:cubicBezTo>
                <a:cubicBezTo>
                  <a:pt x="204" y="495"/>
                  <a:pt x="235" y="518"/>
                  <a:pt x="269" y="541"/>
                </a:cubicBezTo>
                <a:cubicBezTo>
                  <a:pt x="272" y="581"/>
                  <a:pt x="276" y="621"/>
                  <a:pt x="283" y="658"/>
                </a:cubicBezTo>
                <a:cubicBezTo>
                  <a:pt x="224" y="678"/>
                  <a:pt x="171" y="689"/>
                  <a:pt x="129" y="689"/>
                </a:cubicBezTo>
                <a:close/>
                <a:moveTo>
                  <a:pt x="267" y="505"/>
                </a:moveTo>
                <a:cubicBezTo>
                  <a:pt x="241" y="487"/>
                  <a:pt x="218" y="469"/>
                  <a:pt x="197" y="452"/>
                </a:cubicBezTo>
                <a:cubicBezTo>
                  <a:pt x="218" y="434"/>
                  <a:pt x="242" y="416"/>
                  <a:pt x="267" y="399"/>
                </a:cubicBezTo>
                <a:cubicBezTo>
                  <a:pt x="266" y="416"/>
                  <a:pt x="266" y="434"/>
                  <a:pt x="266" y="452"/>
                </a:cubicBezTo>
                <a:cubicBezTo>
                  <a:pt x="266" y="469"/>
                  <a:pt x="266" y="487"/>
                  <a:pt x="267" y="505"/>
                </a:cubicBezTo>
                <a:close/>
                <a:moveTo>
                  <a:pt x="269" y="362"/>
                </a:moveTo>
                <a:cubicBezTo>
                  <a:pt x="235" y="385"/>
                  <a:pt x="203" y="409"/>
                  <a:pt x="175" y="433"/>
                </a:cubicBezTo>
                <a:cubicBezTo>
                  <a:pt x="81" y="350"/>
                  <a:pt x="37" y="275"/>
                  <a:pt x="57" y="240"/>
                </a:cubicBezTo>
                <a:cubicBezTo>
                  <a:pt x="70" y="219"/>
                  <a:pt x="103" y="215"/>
                  <a:pt x="129" y="215"/>
                </a:cubicBezTo>
                <a:cubicBezTo>
                  <a:pt x="171" y="215"/>
                  <a:pt x="224" y="226"/>
                  <a:pt x="283" y="245"/>
                </a:cubicBezTo>
                <a:cubicBezTo>
                  <a:pt x="276" y="283"/>
                  <a:pt x="272" y="322"/>
                  <a:pt x="269" y="362"/>
                </a:cubicBezTo>
                <a:close/>
                <a:moveTo>
                  <a:pt x="548" y="343"/>
                </a:moveTo>
                <a:cubicBezTo>
                  <a:pt x="533" y="333"/>
                  <a:pt x="518" y="324"/>
                  <a:pt x="502" y="315"/>
                </a:cubicBezTo>
                <a:cubicBezTo>
                  <a:pt x="487" y="306"/>
                  <a:pt x="471" y="298"/>
                  <a:pt x="456" y="290"/>
                </a:cubicBezTo>
                <a:cubicBezTo>
                  <a:pt x="483" y="277"/>
                  <a:pt x="510" y="265"/>
                  <a:pt x="537" y="255"/>
                </a:cubicBezTo>
                <a:cubicBezTo>
                  <a:pt x="541" y="283"/>
                  <a:pt x="545" y="312"/>
                  <a:pt x="548" y="343"/>
                </a:cubicBezTo>
                <a:close/>
                <a:moveTo>
                  <a:pt x="423" y="29"/>
                </a:moveTo>
                <a:cubicBezTo>
                  <a:pt x="464" y="29"/>
                  <a:pt x="507" y="104"/>
                  <a:pt x="532" y="227"/>
                </a:cubicBezTo>
                <a:cubicBezTo>
                  <a:pt x="497" y="240"/>
                  <a:pt x="460" y="255"/>
                  <a:pt x="423" y="273"/>
                </a:cubicBezTo>
                <a:cubicBezTo>
                  <a:pt x="387" y="255"/>
                  <a:pt x="350" y="240"/>
                  <a:pt x="315" y="227"/>
                </a:cubicBezTo>
                <a:cubicBezTo>
                  <a:pt x="340" y="104"/>
                  <a:pt x="383" y="29"/>
                  <a:pt x="423" y="29"/>
                </a:cubicBezTo>
                <a:close/>
                <a:moveTo>
                  <a:pt x="310" y="255"/>
                </a:moveTo>
                <a:cubicBezTo>
                  <a:pt x="336" y="265"/>
                  <a:pt x="364" y="277"/>
                  <a:pt x="391" y="290"/>
                </a:cubicBezTo>
                <a:cubicBezTo>
                  <a:pt x="376" y="298"/>
                  <a:pt x="360" y="306"/>
                  <a:pt x="345" y="315"/>
                </a:cubicBezTo>
                <a:cubicBezTo>
                  <a:pt x="329" y="324"/>
                  <a:pt x="314" y="333"/>
                  <a:pt x="299" y="343"/>
                </a:cubicBezTo>
                <a:cubicBezTo>
                  <a:pt x="302" y="312"/>
                  <a:pt x="305" y="283"/>
                  <a:pt x="310" y="255"/>
                </a:cubicBezTo>
                <a:close/>
                <a:moveTo>
                  <a:pt x="299" y="561"/>
                </a:moveTo>
                <a:cubicBezTo>
                  <a:pt x="314" y="570"/>
                  <a:pt x="329" y="579"/>
                  <a:pt x="345" y="588"/>
                </a:cubicBezTo>
                <a:cubicBezTo>
                  <a:pt x="360" y="597"/>
                  <a:pt x="376" y="606"/>
                  <a:pt x="391" y="614"/>
                </a:cubicBezTo>
                <a:cubicBezTo>
                  <a:pt x="364" y="627"/>
                  <a:pt x="336" y="638"/>
                  <a:pt x="310" y="648"/>
                </a:cubicBezTo>
                <a:cubicBezTo>
                  <a:pt x="305" y="621"/>
                  <a:pt x="302" y="592"/>
                  <a:pt x="299" y="561"/>
                </a:cubicBezTo>
                <a:close/>
                <a:moveTo>
                  <a:pt x="423" y="874"/>
                </a:moveTo>
                <a:cubicBezTo>
                  <a:pt x="383" y="874"/>
                  <a:pt x="340" y="799"/>
                  <a:pt x="315" y="677"/>
                </a:cubicBezTo>
                <a:cubicBezTo>
                  <a:pt x="350" y="664"/>
                  <a:pt x="387" y="648"/>
                  <a:pt x="423" y="630"/>
                </a:cubicBezTo>
                <a:cubicBezTo>
                  <a:pt x="460" y="648"/>
                  <a:pt x="497" y="664"/>
                  <a:pt x="532" y="677"/>
                </a:cubicBezTo>
                <a:cubicBezTo>
                  <a:pt x="507" y="799"/>
                  <a:pt x="464" y="874"/>
                  <a:pt x="423" y="874"/>
                </a:cubicBezTo>
                <a:close/>
                <a:moveTo>
                  <a:pt x="537" y="648"/>
                </a:moveTo>
                <a:cubicBezTo>
                  <a:pt x="510" y="638"/>
                  <a:pt x="483" y="627"/>
                  <a:pt x="456" y="614"/>
                </a:cubicBezTo>
                <a:cubicBezTo>
                  <a:pt x="471" y="606"/>
                  <a:pt x="487" y="597"/>
                  <a:pt x="502" y="588"/>
                </a:cubicBezTo>
                <a:cubicBezTo>
                  <a:pt x="518" y="579"/>
                  <a:pt x="533" y="570"/>
                  <a:pt x="548" y="561"/>
                </a:cubicBezTo>
                <a:cubicBezTo>
                  <a:pt x="545" y="592"/>
                  <a:pt x="541" y="621"/>
                  <a:pt x="537" y="648"/>
                </a:cubicBezTo>
                <a:close/>
                <a:moveTo>
                  <a:pt x="550" y="525"/>
                </a:moveTo>
                <a:cubicBezTo>
                  <a:pt x="531" y="538"/>
                  <a:pt x="510" y="551"/>
                  <a:pt x="488" y="563"/>
                </a:cubicBezTo>
                <a:cubicBezTo>
                  <a:pt x="466" y="576"/>
                  <a:pt x="445" y="587"/>
                  <a:pt x="423" y="598"/>
                </a:cubicBezTo>
                <a:cubicBezTo>
                  <a:pt x="402" y="587"/>
                  <a:pt x="380" y="576"/>
                  <a:pt x="359" y="563"/>
                </a:cubicBezTo>
                <a:cubicBezTo>
                  <a:pt x="337" y="551"/>
                  <a:pt x="316" y="538"/>
                  <a:pt x="296" y="525"/>
                </a:cubicBezTo>
                <a:cubicBezTo>
                  <a:pt x="295" y="501"/>
                  <a:pt x="294" y="477"/>
                  <a:pt x="294" y="452"/>
                </a:cubicBezTo>
                <a:cubicBezTo>
                  <a:pt x="294" y="426"/>
                  <a:pt x="295" y="402"/>
                  <a:pt x="296" y="379"/>
                </a:cubicBezTo>
                <a:cubicBezTo>
                  <a:pt x="317" y="365"/>
                  <a:pt x="337" y="352"/>
                  <a:pt x="359" y="340"/>
                </a:cubicBezTo>
                <a:cubicBezTo>
                  <a:pt x="380" y="328"/>
                  <a:pt x="402" y="316"/>
                  <a:pt x="423" y="305"/>
                </a:cubicBezTo>
                <a:cubicBezTo>
                  <a:pt x="445" y="316"/>
                  <a:pt x="466" y="328"/>
                  <a:pt x="488" y="340"/>
                </a:cubicBezTo>
                <a:cubicBezTo>
                  <a:pt x="510" y="353"/>
                  <a:pt x="531" y="366"/>
                  <a:pt x="550" y="379"/>
                </a:cubicBezTo>
                <a:cubicBezTo>
                  <a:pt x="552" y="402"/>
                  <a:pt x="552" y="426"/>
                  <a:pt x="552" y="452"/>
                </a:cubicBezTo>
                <a:cubicBezTo>
                  <a:pt x="552" y="477"/>
                  <a:pt x="552" y="501"/>
                  <a:pt x="550" y="525"/>
                </a:cubicBezTo>
                <a:close/>
                <a:moveTo>
                  <a:pt x="717" y="215"/>
                </a:moveTo>
                <a:cubicBezTo>
                  <a:pt x="744" y="215"/>
                  <a:pt x="777" y="219"/>
                  <a:pt x="790" y="240"/>
                </a:cubicBezTo>
                <a:cubicBezTo>
                  <a:pt x="810" y="275"/>
                  <a:pt x="766" y="350"/>
                  <a:pt x="672" y="433"/>
                </a:cubicBezTo>
                <a:cubicBezTo>
                  <a:pt x="643" y="409"/>
                  <a:pt x="611" y="385"/>
                  <a:pt x="578" y="362"/>
                </a:cubicBezTo>
                <a:cubicBezTo>
                  <a:pt x="575" y="322"/>
                  <a:pt x="571" y="283"/>
                  <a:pt x="564" y="245"/>
                </a:cubicBezTo>
                <a:cubicBezTo>
                  <a:pt x="623" y="226"/>
                  <a:pt x="676" y="215"/>
                  <a:pt x="717" y="215"/>
                </a:cubicBezTo>
                <a:close/>
                <a:moveTo>
                  <a:pt x="580" y="399"/>
                </a:moveTo>
                <a:cubicBezTo>
                  <a:pt x="605" y="416"/>
                  <a:pt x="629" y="434"/>
                  <a:pt x="650" y="452"/>
                </a:cubicBezTo>
                <a:cubicBezTo>
                  <a:pt x="629" y="469"/>
                  <a:pt x="605" y="487"/>
                  <a:pt x="580" y="505"/>
                </a:cubicBezTo>
                <a:cubicBezTo>
                  <a:pt x="581" y="487"/>
                  <a:pt x="581" y="469"/>
                  <a:pt x="581" y="452"/>
                </a:cubicBezTo>
                <a:cubicBezTo>
                  <a:pt x="581" y="434"/>
                  <a:pt x="581" y="416"/>
                  <a:pt x="580" y="399"/>
                </a:cubicBezTo>
                <a:close/>
                <a:moveTo>
                  <a:pt x="790" y="663"/>
                </a:moveTo>
                <a:cubicBezTo>
                  <a:pt x="777" y="684"/>
                  <a:pt x="744" y="689"/>
                  <a:pt x="717" y="689"/>
                </a:cubicBezTo>
                <a:cubicBezTo>
                  <a:pt x="717" y="689"/>
                  <a:pt x="717" y="689"/>
                  <a:pt x="717" y="689"/>
                </a:cubicBezTo>
                <a:cubicBezTo>
                  <a:pt x="676" y="689"/>
                  <a:pt x="623" y="678"/>
                  <a:pt x="564" y="658"/>
                </a:cubicBezTo>
                <a:cubicBezTo>
                  <a:pt x="571" y="621"/>
                  <a:pt x="575" y="581"/>
                  <a:pt x="578" y="541"/>
                </a:cubicBezTo>
                <a:cubicBezTo>
                  <a:pt x="611" y="519"/>
                  <a:pt x="643" y="495"/>
                  <a:pt x="672" y="471"/>
                </a:cubicBezTo>
                <a:cubicBezTo>
                  <a:pt x="766" y="553"/>
                  <a:pt x="810" y="628"/>
                  <a:pt x="790" y="663"/>
                </a:cubicBezTo>
                <a:close/>
              </a:path>
            </a:pathLst>
          </a:custGeom>
          <a:solidFill>
            <a:schemeClr val="tx1"/>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Tree>
    <p:custDataLst>
      <p:tags r:id="rId1"/>
    </p:custDataLst>
    <p:extLst>
      <p:ext uri="{BB962C8B-B14F-4D97-AF65-F5344CB8AC3E}">
        <p14:creationId xmlns:p14="http://schemas.microsoft.com/office/powerpoint/2010/main" val="293472234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fade">
                                          <p:cBhvr>
                                            <p:cTn id="7" dur="500"/>
                                            <p:tgtEl>
                                              <p:spTgt spid="57"/>
                                            </p:tgtEl>
                                          </p:cBhvr>
                                        </p:animEffect>
                                      </p:childTnLst>
                                    </p:cTn>
                                  </p:par>
                                  <p:par>
                                    <p:cTn id="8" presetID="2" presetClass="entr" presetSubtype="8" fill="hold" grpId="0" nodeType="withEffect" p14:presetBounceEnd="66667">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14:bounceEnd="66667">
                                          <p:cBhvr additive="base">
                                            <p:cTn id="10" dur="900" fill="hold"/>
                                            <p:tgtEl>
                                              <p:spTgt spid="7"/>
                                            </p:tgtEl>
                                            <p:attrNameLst>
                                              <p:attrName>ppt_x</p:attrName>
                                            </p:attrNameLst>
                                          </p:cBhvr>
                                          <p:tavLst>
                                            <p:tav tm="0">
                                              <p:val>
                                                <p:strVal val="0-#ppt_w/2"/>
                                              </p:val>
                                            </p:tav>
                                            <p:tav tm="100000">
                                              <p:val>
                                                <p:strVal val="#ppt_x"/>
                                              </p:val>
                                            </p:tav>
                                          </p:tavLst>
                                        </p:anim>
                                        <p:anim calcmode="lin" valueType="num" p14:bounceEnd="66667">
                                          <p:cBhvr additive="base">
                                            <p:cTn id="11" dur="900" fill="hold"/>
                                            <p:tgtEl>
                                              <p:spTgt spid="7"/>
                                            </p:tgtEl>
                                            <p:attrNameLst>
                                              <p:attrName>ppt_y</p:attrName>
                                            </p:attrNameLst>
                                          </p:cBhvr>
                                          <p:tavLst>
                                            <p:tav tm="0">
                                              <p:val>
                                                <p:strVal val="#ppt_y"/>
                                              </p:val>
                                            </p:tav>
                                            <p:tav tm="100000">
                                              <p:val>
                                                <p:strVal val="#ppt_y"/>
                                              </p:val>
                                            </p:tav>
                                          </p:tavLst>
                                        </p:anim>
                                      </p:childTnLst>
                                    </p:cTn>
                                  </p:par>
                                  <p:par>
                                    <p:cTn id="12" presetID="2" presetClass="entr" presetSubtype="8" fill="hold" grpId="0" nodeType="withEffect" p14:presetBounceEnd="66667">
                                      <p:stCondLst>
                                        <p:cond delay="0"/>
                                      </p:stCondLst>
                                      <p:childTnLst>
                                        <p:set>
                                          <p:cBhvr>
                                            <p:cTn id="13" dur="1" fill="hold">
                                              <p:stCondLst>
                                                <p:cond delay="0"/>
                                              </p:stCondLst>
                                            </p:cTn>
                                            <p:tgtEl>
                                              <p:spTgt spid="48"/>
                                            </p:tgtEl>
                                            <p:attrNameLst>
                                              <p:attrName>style.visibility</p:attrName>
                                            </p:attrNameLst>
                                          </p:cBhvr>
                                          <p:to>
                                            <p:strVal val="visible"/>
                                          </p:to>
                                        </p:set>
                                        <p:anim calcmode="lin" valueType="num" p14:bounceEnd="66667">
                                          <p:cBhvr additive="base">
                                            <p:cTn id="14" dur="900" fill="hold"/>
                                            <p:tgtEl>
                                              <p:spTgt spid="48"/>
                                            </p:tgtEl>
                                            <p:attrNameLst>
                                              <p:attrName>ppt_x</p:attrName>
                                            </p:attrNameLst>
                                          </p:cBhvr>
                                          <p:tavLst>
                                            <p:tav tm="0">
                                              <p:val>
                                                <p:strVal val="0-#ppt_w/2"/>
                                              </p:val>
                                            </p:tav>
                                            <p:tav tm="100000">
                                              <p:val>
                                                <p:strVal val="#ppt_x"/>
                                              </p:val>
                                            </p:tav>
                                          </p:tavLst>
                                        </p:anim>
                                        <p:anim calcmode="lin" valueType="num" p14:bounceEnd="66667">
                                          <p:cBhvr additive="base">
                                            <p:cTn id="15" dur="900" fill="hold"/>
                                            <p:tgtEl>
                                              <p:spTgt spid="48"/>
                                            </p:tgtEl>
                                            <p:attrNameLst>
                                              <p:attrName>ppt_y</p:attrName>
                                            </p:attrNameLst>
                                          </p:cBhvr>
                                          <p:tavLst>
                                            <p:tav tm="0">
                                              <p:val>
                                                <p:strVal val="#ppt_y"/>
                                              </p:val>
                                            </p:tav>
                                            <p:tav tm="100000">
                                              <p:val>
                                                <p:strVal val="#ppt_y"/>
                                              </p:val>
                                            </p:tav>
                                          </p:tavLst>
                                        </p:anim>
                                      </p:childTnLst>
                                    </p:cTn>
                                  </p:par>
                                  <p:par>
                                    <p:cTn id="16" presetID="10" presetClass="entr" presetSubtype="0" fill="hold" nodeType="withEffect">
                                      <p:stCondLst>
                                        <p:cond delay="300"/>
                                      </p:stCondLst>
                                      <p:childTnLst>
                                        <p:set>
                                          <p:cBhvr>
                                            <p:cTn id="17" dur="1" fill="hold">
                                              <p:stCondLst>
                                                <p:cond delay="0"/>
                                              </p:stCondLst>
                                            </p:cTn>
                                            <p:tgtEl>
                                              <p:spTgt spid="38"/>
                                            </p:tgtEl>
                                            <p:attrNameLst>
                                              <p:attrName>style.visibility</p:attrName>
                                            </p:attrNameLst>
                                          </p:cBhvr>
                                          <p:to>
                                            <p:strVal val="visible"/>
                                          </p:to>
                                        </p:set>
                                        <p:animEffect transition="in" filter="fade">
                                          <p:cBhvr>
                                            <p:cTn id="18" dur="500"/>
                                            <p:tgtEl>
                                              <p:spTgt spid="38"/>
                                            </p:tgtEl>
                                          </p:cBhvr>
                                        </p:animEffect>
                                      </p:childTnLst>
                                    </p:cTn>
                                  </p:par>
                                  <p:par>
                                    <p:cTn id="19" presetID="10" presetClass="entr" presetSubtype="0" fill="hold" grpId="0" nodeType="withEffect">
                                      <p:stCondLst>
                                        <p:cond delay="30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500"/>
                                            <p:tgtEl>
                                              <p:spTgt spid="20"/>
                                            </p:tgtEl>
                                          </p:cBhvr>
                                        </p:animEffect>
                                      </p:childTnLst>
                                    </p:cTn>
                                  </p:par>
                                </p:childTnLst>
                              </p:cTn>
                            </p:par>
                            <p:par>
                              <p:cTn id="22" fill="hold">
                                <p:stCondLst>
                                  <p:cond delay="900"/>
                                </p:stCondLst>
                                <p:childTnLst>
                                  <p:par>
                                    <p:cTn id="23" presetID="2" presetClass="entr" presetSubtype="1" fill="hold" grpId="0" nodeType="afterEffect" p14:presetBounceEnd="66667">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14:bounceEnd="66667">
                                          <p:cBhvr additive="base">
                                            <p:cTn id="25" dur="900" fill="hold"/>
                                            <p:tgtEl>
                                              <p:spTgt spid="6"/>
                                            </p:tgtEl>
                                            <p:attrNameLst>
                                              <p:attrName>ppt_x</p:attrName>
                                            </p:attrNameLst>
                                          </p:cBhvr>
                                          <p:tavLst>
                                            <p:tav tm="0">
                                              <p:val>
                                                <p:strVal val="#ppt_x"/>
                                              </p:val>
                                            </p:tav>
                                            <p:tav tm="100000">
                                              <p:val>
                                                <p:strVal val="#ppt_x"/>
                                              </p:val>
                                            </p:tav>
                                          </p:tavLst>
                                        </p:anim>
                                        <p:anim calcmode="lin" valueType="num" p14:bounceEnd="66667">
                                          <p:cBhvr additive="base">
                                            <p:cTn id="26" dur="900" fill="hold"/>
                                            <p:tgtEl>
                                              <p:spTgt spid="6"/>
                                            </p:tgtEl>
                                            <p:attrNameLst>
                                              <p:attrName>ppt_y</p:attrName>
                                            </p:attrNameLst>
                                          </p:cBhvr>
                                          <p:tavLst>
                                            <p:tav tm="0">
                                              <p:val>
                                                <p:strVal val="0-#ppt_h/2"/>
                                              </p:val>
                                            </p:tav>
                                            <p:tav tm="100000">
                                              <p:val>
                                                <p:strVal val="#ppt_y"/>
                                              </p:val>
                                            </p:tav>
                                          </p:tavLst>
                                        </p:anim>
                                      </p:childTnLst>
                                    </p:cTn>
                                  </p:par>
                                  <p:par>
                                    <p:cTn id="27" presetID="2" presetClass="entr" presetSubtype="1" fill="hold" grpId="0" nodeType="withEffect" p14:presetBounceEnd="66667">
                                      <p:stCondLst>
                                        <p:cond delay="0"/>
                                      </p:stCondLst>
                                      <p:childTnLst>
                                        <p:set>
                                          <p:cBhvr>
                                            <p:cTn id="28" dur="1" fill="hold">
                                              <p:stCondLst>
                                                <p:cond delay="0"/>
                                              </p:stCondLst>
                                            </p:cTn>
                                            <p:tgtEl>
                                              <p:spTgt spid="49"/>
                                            </p:tgtEl>
                                            <p:attrNameLst>
                                              <p:attrName>style.visibility</p:attrName>
                                            </p:attrNameLst>
                                          </p:cBhvr>
                                          <p:to>
                                            <p:strVal val="visible"/>
                                          </p:to>
                                        </p:set>
                                        <p:anim calcmode="lin" valueType="num" p14:bounceEnd="66667">
                                          <p:cBhvr additive="base">
                                            <p:cTn id="29" dur="900" fill="hold"/>
                                            <p:tgtEl>
                                              <p:spTgt spid="49"/>
                                            </p:tgtEl>
                                            <p:attrNameLst>
                                              <p:attrName>ppt_x</p:attrName>
                                            </p:attrNameLst>
                                          </p:cBhvr>
                                          <p:tavLst>
                                            <p:tav tm="0">
                                              <p:val>
                                                <p:strVal val="#ppt_x"/>
                                              </p:val>
                                            </p:tav>
                                            <p:tav tm="100000">
                                              <p:val>
                                                <p:strVal val="#ppt_x"/>
                                              </p:val>
                                            </p:tav>
                                          </p:tavLst>
                                        </p:anim>
                                        <p:anim calcmode="lin" valueType="num" p14:bounceEnd="66667">
                                          <p:cBhvr additive="base">
                                            <p:cTn id="30" dur="900" fill="hold"/>
                                            <p:tgtEl>
                                              <p:spTgt spid="49"/>
                                            </p:tgtEl>
                                            <p:attrNameLst>
                                              <p:attrName>ppt_y</p:attrName>
                                            </p:attrNameLst>
                                          </p:cBhvr>
                                          <p:tavLst>
                                            <p:tav tm="0">
                                              <p:val>
                                                <p:strVal val="0-#ppt_h/2"/>
                                              </p:val>
                                            </p:tav>
                                            <p:tav tm="100000">
                                              <p:val>
                                                <p:strVal val="#ppt_y"/>
                                              </p:val>
                                            </p:tav>
                                          </p:tavLst>
                                        </p:anim>
                                      </p:childTnLst>
                                    </p:cTn>
                                  </p:par>
                                  <p:par>
                                    <p:cTn id="31" presetID="10" presetClass="entr" presetSubtype="0" fill="hold" nodeType="withEffect">
                                      <p:stCondLst>
                                        <p:cond delay="30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par>
                                    <p:cTn id="34" presetID="10" presetClass="entr" presetSubtype="0" fill="hold" grpId="0" nodeType="withEffect">
                                      <p:stCondLst>
                                        <p:cond delay="30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500"/>
                                            <p:tgtEl>
                                              <p:spTgt spid="19"/>
                                            </p:tgtEl>
                                          </p:cBhvr>
                                        </p:animEffect>
                                      </p:childTnLst>
                                    </p:cTn>
                                  </p:par>
                                </p:childTnLst>
                              </p:cTn>
                            </p:par>
                            <p:par>
                              <p:cTn id="37" fill="hold">
                                <p:stCondLst>
                                  <p:cond delay="1800"/>
                                </p:stCondLst>
                                <p:childTnLst>
                                  <p:par>
                                    <p:cTn id="38" presetID="2" presetClass="entr" presetSubtype="1" fill="hold" grpId="0" nodeType="afterEffect" p14:presetBounceEnd="66667">
                                      <p:stCondLst>
                                        <p:cond delay="0"/>
                                      </p:stCondLst>
                                      <p:childTnLst>
                                        <p:set>
                                          <p:cBhvr>
                                            <p:cTn id="39" dur="1" fill="hold">
                                              <p:stCondLst>
                                                <p:cond delay="0"/>
                                              </p:stCondLst>
                                            </p:cTn>
                                            <p:tgtEl>
                                              <p:spTgt spid="8"/>
                                            </p:tgtEl>
                                            <p:attrNameLst>
                                              <p:attrName>style.visibility</p:attrName>
                                            </p:attrNameLst>
                                          </p:cBhvr>
                                          <p:to>
                                            <p:strVal val="visible"/>
                                          </p:to>
                                        </p:set>
                                        <p:anim calcmode="lin" valueType="num" p14:bounceEnd="66667">
                                          <p:cBhvr additive="base">
                                            <p:cTn id="40" dur="900" fill="hold"/>
                                            <p:tgtEl>
                                              <p:spTgt spid="8"/>
                                            </p:tgtEl>
                                            <p:attrNameLst>
                                              <p:attrName>ppt_x</p:attrName>
                                            </p:attrNameLst>
                                          </p:cBhvr>
                                          <p:tavLst>
                                            <p:tav tm="0">
                                              <p:val>
                                                <p:strVal val="#ppt_x"/>
                                              </p:val>
                                            </p:tav>
                                            <p:tav tm="100000">
                                              <p:val>
                                                <p:strVal val="#ppt_x"/>
                                              </p:val>
                                            </p:tav>
                                          </p:tavLst>
                                        </p:anim>
                                        <p:anim calcmode="lin" valueType="num" p14:bounceEnd="66667">
                                          <p:cBhvr additive="base">
                                            <p:cTn id="41" dur="900" fill="hold"/>
                                            <p:tgtEl>
                                              <p:spTgt spid="8"/>
                                            </p:tgtEl>
                                            <p:attrNameLst>
                                              <p:attrName>ppt_y</p:attrName>
                                            </p:attrNameLst>
                                          </p:cBhvr>
                                          <p:tavLst>
                                            <p:tav tm="0">
                                              <p:val>
                                                <p:strVal val="0-#ppt_h/2"/>
                                              </p:val>
                                            </p:tav>
                                            <p:tav tm="100000">
                                              <p:val>
                                                <p:strVal val="#ppt_y"/>
                                              </p:val>
                                            </p:tav>
                                          </p:tavLst>
                                        </p:anim>
                                      </p:childTnLst>
                                    </p:cTn>
                                  </p:par>
                                  <p:par>
                                    <p:cTn id="42" presetID="2" presetClass="entr" presetSubtype="1" fill="hold" grpId="0" nodeType="withEffect" p14:presetBounceEnd="66667">
                                      <p:stCondLst>
                                        <p:cond delay="0"/>
                                      </p:stCondLst>
                                      <p:childTnLst>
                                        <p:set>
                                          <p:cBhvr>
                                            <p:cTn id="43" dur="1" fill="hold">
                                              <p:stCondLst>
                                                <p:cond delay="0"/>
                                              </p:stCondLst>
                                            </p:cTn>
                                            <p:tgtEl>
                                              <p:spTgt spid="47"/>
                                            </p:tgtEl>
                                            <p:attrNameLst>
                                              <p:attrName>style.visibility</p:attrName>
                                            </p:attrNameLst>
                                          </p:cBhvr>
                                          <p:to>
                                            <p:strVal val="visible"/>
                                          </p:to>
                                        </p:set>
                                        <p:anim calcmode="lin" valueType="num" p14:bounceEnd="66667">
                                          <p:cBhvr additive="base">
                                            <p:cTn id="44" dur="900" fill="hold"/>
                                            <p:tgtEl>
                                              <p:spTgt spid="47"/>
                                            </p:tgtEl>
                                            <p:attrNameLst>
                                              <p:attrName>ppt_x</p:attrName>
                                            </p:attrNameLst>
                                          </p:cBhvr>
                                          <p:tavLst>
                                            <p:tav tm="0">
                                              <p:val>
                                                <p:strVal val="#ppt_x"/>
                                              </p:val>
                                            </p:tav>
                                            <p:tav tm="100000">
                                              <p:val>
                                                <p:strVal val="#ppt_x"/>
                                              </p:val>
                                            </p:tav>
                                          </p:tavLst>
                                        </p:anim>
                                        <p:anim calcmode="lin" valueType="num" p14:bounceEnd="66667">
                                          <p:cBhvr additive="base">
                                            <p:cTn id="45" dur="900" fill="hold"/>
                                            <p:tgtEl>
                                              <p:spTgt spid="47"/>
                                            </p:tgtEl>
                                            <p:attrNameLst>
                                              <p:attrName>ppt_y</p:attrName>
                                            </p:attrNameLst>
                                          </p:cBhvr>
                                          <p:tavLst>
                                            <p:tav tm="0">
                                              <p:val>
                                                <p:strVal val="0-#ppt_h/2"/>
                                              </p:val>
                                            </p:tav>
                                            <p:tav tm="100000">
                                              <p:val>
                                                <p:strVal val="#ppt_y"/>
                                              </p:val>
                                            </p:tav>
                                          </p:tavLst>
                                        </p:anim>
                                      </p:childTnLst>
                                    </p:cTn>
                                  </p:par>
                                  <p:par>
                                    <p:cTn id="46" presetID="10" presetClass="entr" presetSubtype="0" fill="hold" nodeType="withEffect">
                                      <p:stCondLst>
                                        <p:cond delay="300"/>
                                      </p:stCondLst>
                                      <p:childTnLst>
                                        <p:set>
                                          <p:cBhvr>
                                            <p:cTn id="47" dur="1" fill="hold">
                                              <p:stCondLst>
                                                <p:cond delay="0"/>
                                              </p:stCondLst>
                                            </p:cTn>
                                            <p:tgtEl>
                                              <p:spTgt spid="23"/>
                                            </p:tgtEl>
                                            <p:attrNameLst>
                                              <p:attrName>style.visibility</p:attrName>
                                            </p:attrNameLst>
                                          </p:cBhvr>
                                          <p:to>
                                            <p:strVal val="visible"/>
                                          </p:to>
                                        </p:set>
                                        <p:animEffect transition="in" filter="fade">
                                          <p:cBhvr>
                                            <p:cTn id="48" dur="500"/>
                                            <p:tgtEl>
                                              <p:spTgt spid="23"/>
                                            </p:tgtEl>
                                          </p:cBhvr>
                                        </p:animEffect>
                                      </p:childTnLst>
                                    </p:cTn>
                                  </p:par>
                                  <p:par>
                                    <p:cTn id="49" presetID="10" presetClass="entr" presetSubtype="0" fill="hold" grpId="0" nodeType="withEffect">
                                      <p:stCondLst>
                                        <p:cond delay="300"/>
                                      </p:stCondLst>
                                      <p:childTnLst>
                                        <p:set>
                                          <p:cBhvr>
                                            <p:cTn id="50" dur="1" fill="hold">
                                              <p:stCondLst>
                                                <p:cond delay="0"/>
                                              </p:stCondLst>
                                            </p:cTn>
                                            <p:tgtEl>
                                              <p:spTgt spid="18"/>
                                            </p:tgtEl>
                                            <p:attrNameLst>
                                              <p:attrName>style.visibility</p:attrName>
                                            </p:attrNameLst>
                                          </p:cBhvr>
                                          <p:to>
                                            <p:strVal val="visible"/>
                                          </p:to>
                                        </p:set>
                                        <p:animEffect transition="in" filter="fade">
                                          <p:cBhvr>
                                            <p:cTn id="51" dur="500"/>
                                            <p:tgtEl>
                                              <p:spTgt spid="18"/>
                                            </p:tgtEl>
                                          </p:cBhvr>
                                        </p:animEffect>
                                      </p:childTnLst>
                                    </p:cTn>
                                  </p:par>
                                </p:childTnLst>
                              </p:cTn>
                            </p:par>
                            <p:par>
                              <p:cTn id="52" fill="hold">
                                <p:stCondLst>
                                  <p:cond delay="2700"/>
                                </p:stCondLst>
                                <p:childTnLst>
                                  <p:par>
                                    <p:cTn id="53" presetID="2" presetClass="entr" presetSubtype="2" fill="hold" grpId="0" nodeType="afterEffect" p14:presetBounceEnd="66667">
                                      <p:stCondLst>
                                        <p:cond delay="0"/>
                                      </p:stCondLst>
                                      <p:childTnLst>
                                        <p:set>
                                          <p:cBhvr>
                                            <p:cTn id="54" dur="1" fill="hold">
                                              <p:stCondLst>
                                                <p:cond delay="0"/>
                                              </p:stCondLst>
                                            </p:cTn>
                                            <p:tgtEl>
                                              <p:spTgt spid="9"/>
                                            </p:tgtEl>
                                            <p:attrNameLst>
                                              <p:attrName>style.visibility</p:attrName>
                                            </p:attrNameLst>
                                          </p:cBhvr>
                                          <p:to>
                                            <p:strVal val="visible"/>
                                          </p:to>
                                        </p:set>
                                        <p:anim calcmode="lin" valueType="num" p14:bounceEnd="66667">
                                          <p:cBhvr additive="base">
                                            <p:cTn id="55" dur="900" fill="hold"/>
                                            <p:tgtEl>
                                              <p:spTgt spid="9"/>
                                            </p:tgtEl>
                                            <p:attrNameLst>
                                              <p:attrName>ppt_x</p:attrName>
                                            </p:attrNameLst>
                                          </p:cBhvr>
                                          <p:tavLst>
                                            <p:tav tm="0">
                                              <p:val>
                                                <p:strVal val="1+#ppt_w/2"/>
                                              </p:val>
                                            </p:tav>
                                            <p:tav tm="100000">
                                              <p:val>
                                                <p:strVal val="#ppt_x"/>
                                              </p:val>
                                            </p:tav>
                                          </p:tavLst>
                                        </p:anim>
                                        <p:anim calcmode="lin" valueType="num" p14:bounceEnd="66667">
                                          <p:cBhvr additive="base">
                                            <p:cTn id="56" dur="900" fill="hold"/>
                                            <p:tgtEl>
                                              <p:spTgt spid="9"/>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14:presetBounceEnd="66667">
                                      <p:stCondLst>
                                        <p:cond delay="0"/>
                                      </p:stCondLst>
                                      <p:childTnLst>
                                        <p:set>
                                          <p:cBhvr>
                                            <p:cTn id="58" dur="1" fill="hold">
                                              <p:stCondLst>
                                                <p:cond delay="0"/>
                                              </p:stCondLst>
                                            </p:cTn>
                                            <p:tgtEl>
                                              <p:spTgt spid="56"/>
                                            </p:tgtEl>
                                            <p:attrNameLst>
                                              <p:attrName>style.visibility</p:attrName>
                                            </p:attrNameLst>
                                          </p:cBhvr>
                                          <p:to>
                                            <p:strVal val="visible"/>
                                          </p:to>
                                        </p:set>
                                        <p:anim calcmode="lin" valueType="num" p14:bounceEnd="66667">
                                          <p:cBhvr additive="base">
                                            <p:cTn id="59" dur="900" fill="hold"/>
                                            <p:tgtEl>
                                              <p:spTgt spid="56"/>
                                            </p:tgtEl>
                                            <p:attrNameLst>
                                              <p:attrName>ppt_x</p:attrName>
                                            </p:attrNameLst>
                                          </p:cBhvr>
                                          <p:tavLst>
                                            <p:tav tm="0">
                                              <p:val>
                                                <p:strVal val="1+#ppt_w/2"/>
                                              </p:val>
                                            </p:tav>
                                            <p:tav tm="100000">
                                              <p:val>
                                                <p:strVal val="#ppt_x"/>
                                              </p:val>
                                            </p:tav>
                                          </p:tavLst>
                                        </p:anim>
                                        <p:anim calcmode="lin" valueType="num" p14:bounceEnd="66667">
                                          <p:cBhvr additive="base">
                                            <p:cTn id="60" dur="900" fill="hold"/>
                                            <p:tgtEl>
                                              <p:spTgt spid="56"/>
                                            </p:tgtEl>
                                            <p:attrNameLst>
                                              <p:attrName>ppt_y</p:attrName>
                                            </p:attrNameLst>
                                          </p:cBhvr>
                                          <p:tavLst>
                                            <p:tav tm="0">
                                              <p:val>
                                                <p:strVal val="#ppt_y"/>
                                              </p:val>
                                            </p:tav>
                                            <p:tav tm="100000">
                                              <p:val>
                                                <p:strVal val="#ppt_y"/>
                                              </p:val>
                                            </p:tav>
                                          </p:tavLst>
                                        </p:anim>
                                      </p:childTnLst>
                                    </p:cTn>
                                  </p:par>
                                  <p:par>
                                    <p:cTn id="61" presetID="10" presetClass="entr" presetSubtype="0" fill="hold" nodeType="withEffect">
                                      <p:stCondLst>
                                        <p:cond delay="300"/>
                                      </p:stCondLst>
                                      <p:childTnLst>
                                        <p:set>
                                          <p:cBhvr>
                                            <p:cTn id="62" dur="1" fill="hold">
                                              <p:stCondLst>
                                                <p:cond delay="0"/>
                                              </p:stCondLst>
                                            </p:cTn>
                                            <p:tgtEl>
                                              <p:spTgt spid="45"/>
                                            </p:tgtEl>
                                            <p:attrNameLst>
                                              <p:attrName>style.visibility</p:attrName>
                                            </p:attrNameLst>
                                          </p:cBhvr>
                                          <p:to>
                                            <p:strVal val="visible"/>
                                          </p:to>
                                        </p:set>
                                        <p:animEffect transition="in" filter="fade">
                                          <p:cBhvr>
                                            <p:cTn id="63" dur="500"/>
                                            <p:tgtEl>
                                              <p:spTgt spid="45"/>
                                            </p:tgtEl>
                                          </p:cBhvr>
                                        </p:animEffect>
                                      </p:childTnLst>
                                    </p:cTn>
                                  </p:par>
                                  <p:par>
                                    <p:cTn id="64" presetID="10" presetClass="entr" presetSubtype="0" fill="hold" grpId="0" nodeType="withEffect">
                                      <p:stCondLst>
                                        <p:cond delay="300"/>
                                      </p:stCondLst>
                                      <p:childTnLst>
                                        <p:set>
                                          <p:cBhvr>
                                            <p:cTn id="65" dur="1" fill="hold">
                                              <p:stCondLst>
                                                <p:cond delay="0"/>
                                              </p:stCondLst>
                                            </p:cTn>
                                            <p:tgtEl>
                                              <p:spTgt spid="21"/>
                                            </p:tgtEl>
                                            <p:attrNameLst>
                                              <p:attrName>style.visibility</p:attrName>
                                            </p:attrNameLst>
                                          </p:cBhvr>
                                          <p:to>
                                            <p:strVal val="visible"/>
                                          </p:to>
                                        </p:set>
                                        <p:animEffect transition="in" filter="fade">
                                          <p:cBhvr>
                                            <p:cTn id="66"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8" grpId="0"/>
          <p:bldP spid="19" grpId="0"/>
          <p:bldP spid="20" grpId="0"/>
          <p:bldP spid="21" grpId="0"/>
          <p:bldP spid="47" grpId="0" animBg="1"/>
          <p:bldP spid="48" grpId="0" animBg="1"/>
          <p:bldP spid="49" grpId="0" animBg="1"/>
          <p:bldP spid="56" grpId="0" animBg="1"/>
          <p:bldP spid="57"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fade">
                                          <p:cBhvr>
                                            <p:cTn id="7" dur="500"/>
                                            <p:tgtEl>
                                              <p:spTgt spid="57"/>
                                            </p:tgtEl>
                                          </p:cBhvr>
                                        </p:animEffect>
                                      </p:childTnLst>
                                    </p:cTn>
                                  </p:par>
                                  <p:par>
                                    <p:cTn id="8" presetID="2" presetClass="entr" presetSubtype="8"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900" fill="hold"/>
                                            <p:tgtEl>
                                              <p:spTgt spid="7"/>
                                            </p:tgtEl>
                                            <p:attrNameLst>
                                              <p:attrName>ppt_x</p:attrName>
                                            </p:attrNameLst>
                                          </p:cBhvr>
                                          <p:tavLst>
                                            <p:tav tm="0">
                                              <p:val>
                                                <p:strVal val="0-#ppt_w/2"/>
                                              </p:val>
                                            </p:tav>
                                            <p:tav tm="100000">
                                              <p:val>
                                                <p:strVal val="#ppt_x"/>
                                              </p:val>
                                            </p:tav>
                                          </p:tavLst>
                                        </p:anim>
                                        <p:anim calcmode="lin" valueType="num">
                                          <p:cBhvr additive="base">
                                            <p:cTn id="11" dur="900" fill="hold"/>
                                            <p:tgtEl>
                                              <p:spTgt spid="7"/>
                                            </p:tgtEl>
                                            <p:attrNameLst>
                                              <p:attrName>ppt_y</p:attrName>
                                            </p:attrNameLst>
                                          </p:cBhvr>
                                          <p:tavLst>
                                            <p:tav tm="0">
                                              <p:val>
                                                <p:strVal val="#ppt_y"/>
                                              </p:val>
                                            </p:tav>
                                            <p:tav tm="100000">
                                              <p:val>
                                                <p:strVal val="#ppt_y"/>
                                              </p:val>
                                            </p:tav>
                                          </p:tavLst>
                                        </p:anim>
                                      </p:childTnLst>
                                    </p:cTn>
                                  </p:par>
                                  <p:par>
                                    <p:cTn id="12" presetID="2" presetClass="entr" presetSubtype="8" fill="hold" grpId="0" nodeType="withEffect">
                                      <p:stCondLst>
                                        <p:cond delay="0"/>
                                      </p:stCondLst>
                                      <p:childTnLst>
                                        <p:set>
                                          <p:cBhvr>
                                            <p:cTn id="13" dur="1" fill="hold">
                                              <p:stCondLst>
                                                <p:cond delay="0"/>
                                              </p:stCondLst>
                                            </p:cTn>
                                            <p:tgtEl>
                                              <p:spTgt spid="48"/>
                                            </p:tgtEl>
                                            <p:attrNameLst>
                                              <p:attrName>style.visibility</p:attrName>
                                            </p:attrNameLst>
                                          </p:cBhvr>
                                          <p:to>
                                            <p:strVal val="visible"/>
                                          </p:to>
                                        </p:set>
                                        <p:anim calcmode="lin" valueType="num">
                                          <p:cBhvr additive="base">
                                            <p:cTn id="14" dur="900" fill="hold"/>
                                            <p:tgtEl>
                                              <p:spTgt spid="48"/>
                                            </p:tgtEl>
                                            <p:attrNameLst>
                                              <p:attrName>ppt_x</p:attrName>
                                            </p:attrNameLst>
                                          </p:cBhvr>
                                          <p:tavLst>
                                            <p:tav tm="0">
                                              <p:val>
                                                <p:strVal val="0-#ppt_w/2"/>
                                              </p:val>
                                            </p:tav>
                                            <p:tav tm="100000">
                                              <p:val>
                                                <p:strVal val="#ppt_x"/>
                                              </p:val>
                                            </p:tav>
                                          </p:tavLst>
                                        </p:anim>
                                        <p:anim calcmode="lin" valueType="num">
                                          <p:cBhvr additive="base">
                                            <p:cTn id="15" dur="900" fill="hold"/>
                                            <p:tgtEl>
                                              <p:spTgt spid="48"/>
                                            </p:tgtEl>
                                            <p:attrNameLst>
                                              <p:attrName>ppt_y</p:attrName>
                                            </p:attrNameLst>
                                          </p:cBhvr>
                                          <p:tavLst>
                                            <p:tav tm="0">
                                              <p:val>
                                                <p:strVal val="#ppt_y"/>
                                              </p:val>
                                            </p:tav>
                                            <p:tav tm="100000">
                                              <p:val>
                                                <p:strVal val="#ppt_y"/>
                                              </p:val>
                                            </p:tav>
                                          </p:tavLst>
                                        </p:anim>
                                      </p:childTnLst>
                                    </p:cTn>
                                  </p:par>
                                  <p:par>
                                    <p:cTn id="16" presetID="10" presetClass="entr" presetSubtype="0" fill="hold" nodeType="withEffect">
                                      <p:stCondLst>
                                        <p:cond delay="300"/>
                                      </p:stCondLst>
                                      <p:childTnLst>
                                        <p:set>
                                          <p:cBhvr>
                                            <p:cTn id="17" dur="1" fill="hold">
                                              <p:stCondLst>
                                                <p:cond delay="0"/>
                                              </p:stCondLst>
                                            </p:cTn>
                                            <p:tgtEl>
                                              <p:spTgt spid="38"/>
                                            </p:tgtEl>
                                            <p:attrNameLst>
                                              <p:attrName>style.visibility</p:attrName>
                                            </p:attrNameLst>
                                          </p:cBhvr>
                                          <p:to>
                                            <p:strVal val="visible"/>
                                          </p:to>
                                        </p:set>
                                        <p:animEffect transition="in" filter="fade">
                                          <p:cBhvr>
                                            <p:cTn id="18" dur="500"/>
                                            <p:tgtEl>
                                              <p:spTgt spid="38"/>
                                            </p:tgtEl>
                                          </p:cBhvr>
                                        </p:animEffect>
                                      </p:childTnLst>
                                    </p:cTn>
                                  </p:par>
                                  <p:par>
                                    <p:cTn id="19" presetID="10" presetClass="entr" presetSubtype="0" fill="hold" grpId="0" nodeType="withEffect">
                                      <p:stCondLst>
                                        <p:cond delay="30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500"/>
                                            <p:tgtEl>
                                              <p:spTgt spid="20"/>
                                            </p:tgtEl>
                                          </p:cBhvr>
                                        </p:animEffect>
                                      </p:childTnLst>
                                    </p:cTn>
                                  </p:par>
                                </p:childTnLst>
                              </p:cTn>
                            </p:par>
                            <p:par>
                              <p:cTn id="22" fill="hold">
                                <p:stCondLst>
                                  <p:cond delay="900"/>
                                </p:stCondLst>
                                <p:childTnLst>
                                  <p:par>
                                    <p:cTn id="23" presetID="2" presetClass="entr" presetSubtype="1"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900" fill="hold"/>
                                            <p:tgtEl>
                                              <p:spTgt spid="6"/>
                                            </p:tgtEl>
                                            <p:attrNameLst>
                                              <p:attrName>ppt_x</p:attrName>
                                            </p:attrNameLst>
                                          </p:cBhvr>
                                          <p:tavLst>
                                            <p:tav tm="0">
                                              <p:val>
                                                <p:strVal val="#ppt_x"/>
                                              </p:val>
                                            </p:tav>
                                            <p:tav tm="100000">
                                              <p:val>
                                                <p:strVal val="#ppt_x"/>
                                              </p:val>
                                            </p:tav>
                                          </p:tavLst>
                                        </p:anim>
                                        <p:anim calcmode="lin" valueType="num">
                                          <p:cBhvr additive="base">
                                            <p:cTn id="26" dur="900" fill="hold"/>
                                            <p:tgtEl>
                                              <p:spTgt spid="6"/>
                                            </p:tgtEl>
                                            <p:attrNameLst>
                                              <p:attrName>ppt_y</p:attrName>
                                            </p:attrNameLst>
                                          </p:cBhvr>
                                          <p:tavLst>
                                            <p:tav tm="0">
                                              <p:val>
                                                <p:strVal val="0-#ppt_h/2"/>
                                              </p:val>
                                            </p:tav>
                                            <p:tav tm="100000">
                                              <p:val>
                                                <p:strVal val="#ppt_y"/>
                                              </p:val>
                                            </p:tav>
                                          </p:tavLst>
                                        </p:anim>
                                      </p:childTnLst>
                                    </p:cTn>
                                  </p:par>
                                  <p:par>
                                    <p:cTn id="27" presetID="2" presetClass="entr" presetSubtype="1" fill="hold" grpId="0" nodeType="withEffect">
                                      <p:stCondLst>
                                        <p:cond delay="0"/>
                                      </p:stCondLst>
                                      <p:childTnLst>
                                        <p:set>
                                          <p:cBhvr>
                                            <p:cTn id="28" dur="1" fill="hold">
                                              <p:stCondLst>
                                                <p:cond delay="0"/>
                                              </p:stCondLst>
                                            </p:cTn>
                                            <p:tgtEl>
                                              <p:spTgt spid="49"/>
                                            </p:tgtEl>
                                            <p:attrNameLst>
                                              <p:attrName>style.visibility</p:attrName>
                                            </p:attrNameLst>
                                          </p:cBhvr>
                                          <p:to>
                                            <p:strVal val="visible"/>
                                          </p:to>
                                        </p:set>
                                        <p:anim calcmode="lin" valueType="num">
                                          <p:cBhvr additive="base">
                                            <p:cTn id="29" dur="900" fill="hold"/>
                                            <p:tgtEl>
                                              <p:spTgt spid="49"/>
                                            </p:tgtEl>
                                            <p:attrNameLst>
                                              <p:attrName>ppt_x</p:attrName>
                                            </p:attrNameLst>
                                          </p:cBhvr>
                                          <p:tavLst>
                                            <p:tav tm="0">
                                              <p:val>
                                                <p:strVal val="#ppt_x"/>
                                              </p:val>
                                            </p:tav>
                                            <p:tav tm="100000">
                                              <p:val>
                                                <p:strVal val="#ppt_x"/>
                                              </p:val>
                                            </p:tav>
                                          </p:tavLst>
                                        </p:anim>
                                        <p:anim calcmode="lin" valueType="num">
                                          <p:cBhvr additive="base">
                                            <p:cTn id="30" dur="900" fill="hold"/>
                                            <p:tgtEl>
                                              <p:spTgt spid="49"/>
                                            </p:tgtEl>
                                            <p:attrNameLst>
                                              <p:attrName>ppt_y</p:attrName>
                                            </p:attrNameLst>
                                          </p:cBhvr>
                                          <p:tavLst>
                                            <p:tav tm="0">
                                              <p:val>
                                                <p:strVal val="0-#ppt_h/2"/>
                                              </p:val>
                                            </p:tav>
                                            <p:tav tm="100000">
                                              <p:val>
                                                <p:strVal val="#ppt_y"/>
                                              </p:val>
                                            </p:tav>
                                          </p:tavLst>
                                        </p:anim>
                                      </p:childTnLst>
                                    </p:cTn>
                                  </p:par>
                                  <p:par>
                                    <p:cTn id="31" presetID="10" presetClass="entr" presetSubtype="0" fill="hold" nodeType="withEffect">
                                      <p:stCondLst>
                                        <p:cond delay="30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par>
                                    <p:cTn id="34" presetID="10" presetClass="entr" presetSubtype="0" fill="hold" grpId="0" nodeType="withEffect">
                                      <p:stCondLst>
                                        <p:cond delay="30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500"/>
                                            <p:tgtEl>
                                              <p:spTgt spid="19"/>
                                            </p:tgtEl>
                                          </p:cBhvr>
                                        </p:animEffect>
                                      </p:childTnLst>
                                    </p:cTn>
                                  </p:par>
                                </p:childTnLst>
                              </p:cTn>
                            </p:par>
                            <p:par>
                              <p:cTn id="37" fill="hold">
                                <p:stCondLst>
                                  <p:cond delay="1800"/>
                                </p:stCondLst>
                                <p:childTnLst>
                                  <p:par>
                                    <p:cTn id="38" presetID="2" presetClass="entr" presetSubtype="1" fill="hold" grpId="0" nodeType="afterEffect">
                                      <p:stCondLst>
                                        <p:cond delay="0"/>
                                      </p:stCondLst>
                                      <p:childTnLst>
                                        <p:set>
                                          <p:cBhvr>
                                            <p:cTn id="39" dur="1" fill="hold">
                                              <p:stCondLst>
                                                <p:cond delay="0"/>
                                              </p:stCondLst>
                                            </p:cTn>
                                            <p:tgtEl>
                                              <p:spTgt spid="8"/>
                                            </p:tgtEl>
                                            <p:attrNameLst>
                                              <p:attrName>style.visibility</p:attrName>
                                            </p:attrNameLst>
                                          </p:cBhvr>
                                          <p:to>
                                            <p:strVal val="visible"/>
                                          </p:to>
                                        </p:set>
                                        <p:anim calcmode="lin" valueType="num">
                                          <p:cBhvr additive="base">
                                            <p:cTn id="40" dur="900" fill="hold"/>
                                            <p:tgtEl>
                                              <p:spTgt spid="8"/>
                                            </p:tgtEl>
                                            <p:attrNameLst>
                                              <p:attrName>ppt_x</p:attrName>
                                            </p:attrNameLst>
                                          </p:cBhvr>
                                          <p:tavLst>
                                            <p:tav tm="0">
                                              <p:val>
                                                <p:strVal val="#ppt_x"/>
                                              </p:val>
                                            </p:tav>
                                            <p:tav tm="100000">
                                              <p:val>
                                                <p:strVal val="#ppt_x"/>
                                              </p:val>
                                            </p:tav>
                                          </p:tavLst>
                                        </p:anim>
                                        <p:anim calcmode="lin" valueType="num">
                                          <p:cBhvr additive="base">
                                            <p:cTn id="41" dur="900" fill="hold"/>
                                            <p:tgtEl>
                                              <p:spTgt spid="8"/>
                                            </p:tgtEl>
                                            <p:attrNameLst>
                                              <p:attrName>ppt_y</p:attrName>
                                            </p:attrNameLst>
                                          </p:cBhvr>
                                          <p:tavLst>
                                            <p:tav tm="0">
                                              <p:val>
                                                <p:strVal val="0-#ppt_h/2"/>
                                              </p:val>
                                            </p:tav>
                                            <p:tav tm="100000">
                                              <p:val>
                                                <p:strVal val="#ppt_y"/>
                                              </p:val>
                                            </p:tav>
                                          </p:tavLst>
                                        </p:anim>
                                      </p:childTnLst>
                                    </p:cTn>
                                  </p:par>
                                  <p:par>
                                    <p:cTn id="42" presetID="2" presetClass="entr" presetSubtype="1" fill="hold" grpId="0" nodeType="withEffect">
                                      <p:stCondLst>
                                        <p:cond delay="0"/>
                                      </p:stCondLst>
                                      <p:childTnLst>
                                        <p:set>
                                          <p:cBhvr>
                                            <p:cTn id="43" dur="1" fill="hold">
                                              <p:stCondLst>
                                                <p:cond delay="0"/>
                                              </p:stCondLst>
                                            </p:cTn>
                                            <p:tgtEl>
                                              <p:spTgt spid="47"/>
                                            </p:tgtEl>
                                            <p:attrNameLst>
                                              <p:attrName>style.visibility</p:attrName>
                                            </p:attrNameLst>
                                          </p:cBhvr>
                                          <p:to>
                                            <p:strVal val="visible"/>
                                          </p:to>
                                        </p:set>
                                        <p:anim calcmode="lin" valueType="num">
                                          <p:cBhvr additive="base">
                                            <p:cTn id="44" dur="900" fill="hold"/>
                                            <p:tgtEl>
                                              <p:spTgt spid="47"/>
                                            </p:tgtEl>
                                            <p:attrNameLst>
                                              <p:attrName>ppt_x</p:attrName>
                                            </p:attrNameLst>
                                          </p:cBhvr>
                                          <p:tavLst>
                                            <p:tav tm="0">
                                              <p:val>
                                                <p:strVal val="#ppt_x"/>
                                              </p:val>
                                            </p:tav>
                                            <p:tav tm="100000">
                                              <p:val>
                                                <p:strVal val="#ppt_x"/>
                                              </p:val>
                                            </p:tav>
                                          </p:tavLst>
                                        </p:anim>
                                        <p:anim calcmode="lin" valueType="num">
                                          <p:cBhvr additive="base">
                                            <p:cTn id="45" dur="900" fill="hold"/>
                                            <p:tgtEl>
                                              <p:spTgt spid="47"/>
                                            </p:tgtEl>
                                            <p:attrNameLst>
                                              <p:attrName>ppt_y</p:attrName>
                                            </p:attrNameLst>
                                          </p:cBhvr>
                                          <p:tavLst>
                                            <p:tav tm="0">
                                              <p:val>
                                                <p:strVal val="0-#ppt_h/2"/>
                                              </p:val>
                                            </p:tav>
                                            <p:tav tm="100000">
                                              <p:val>
                                                <p:strVal val="#ppt_y"/>
                                              </p:val>
                                            </p:tav>
                                          </p:tavLst>
                                        </p:anim>
                                      </p:childTnLst>
                                    </p:cTn>
                                  </p:par>
                                  <p:par>
                                    <p:cTn id="46" presetID="10" presetClass="entr" presetSubtype="0" fill="hold" nodeType="withEffect">
                                      <p:stCondLst>
                                        <p:cond delay="300"/>
                                      </p:stCondLst>
                                      <p:childTnLst>
                                        <p:set>
                                          <p:cBhvr>
                                            <p:cTn id="47" dur="1" fill="hold">
                                              <p:stCondLst>
                                                <p:cond delay="0"/>
                                              </p:stCondLst>
                                            </p:cTn>
                                            <p:tgtEl>
                                              <p:spTgt spid="23"/>
                                            </p:tgtEl>
                                            <p:attrNameLst>
                                              <p:attrName>style.visibility</p:attrName>
                                            </p:attrNameLst>
                                          </p:cBhvr>
                                          <p:to>
                                            <p:strVal val="visible"/>
                                          </p:to>
                                        </p:set>
                                        <p:animEffect transition="in" filter="fade">
                                          <p:cBhvr>
                                            <p:cTn id="48" dur="500"/>
                                            <p:tgtEl>
                                              <p:spTgt spid="23"/>
                                            </p:tgtEl>
                                          </p:cBhvr>
                                        </p:animEffect>
                                      </p:childTnLst>
                                    </p:cTn>
                                  </p:par>
                                  <p:par>
                                    <p:cTn id="49" presetID="10" presetClass="entr" presetSubtype="0" fill="hold" grpId="0" nodeType="withEffect">
                                      <p:stCondLst>
                                        <p:cond delay="300"/>
                                      </p:stCondLst>
                                      <p:childTnLst>
                                        <p:set>
                                          <p:cBhvr>
                                            <p:cTn id="50" dur="1" fill="hold">
                                              <p:stCondLst>
                                                <p:cond delay="0"/>
                                              </p:stCondLst>
                                            </p:cTn>
                                            <p:tgtEl>
                                              <p:spTgt spid="18"/>
                                            </p:tgtEl>
                                            <p:attrNameLst>
                                              <p:attrName>style.visibility</p:attrName>
                                            </p:attrNameLst>
                                          </p:cBhvr>
                                          <p:to>
                                            <p:strVal val="visible"/>
                                          </p:to>
                                        </p:set>
                                        <p:animEffect transition="in" filter="fade">
                                          <p:cBhvr>
                                            <p:cTn id="51" dur="500"/>
                                            <p:tgtEl>
                                              <p:spTgt spid="18"/>
                                            </p:tgtEl>
                                          </p:cBhvr>
                                        </p:animEffect>
                                      </p:childTnLst>
                                    </p:cTn>
                                  </p:par>
                                </p:childTnLst>
                              </p:cTn>
                            </p:par>
                            <p:par>
                              <p:cTn id="52" fill="hold">
                                <p:stCondLst>
                                  <p:cond delay="2700"/>
                                </p:stCondLst>
                                <p:childTnLst>
                                  <p:par>
                                    <p:cTn id="53" presetID="2" presetClass="entr" presetSubtype="2" fill="hold" grpId="0" nodeType="afterEffect">
                                      <p:stCondLst>
                                        <p:cond delay="0"/>
                                      </p:stCondLst>
                                      <p:childTnLst>
                                        <p:set>
                                          <p:cBhvr>
                                            <p:cTn id="54" dur="1" fill="hold">
                                              <p:stCondLst>
                                                <p:cond delay="0"/>
                                              </p:stCondLst>
                                            </p:cTn>
                                            <p:tgtEl>
                                              <p:spTgt spid="9"/>
                                            </p:tgtEl>
                                            <p:attrNameLst>
                                              <p:attrName>style.visibility</p:attrName>
                                            </p:attrNameLst>
                                          </p:cBhvr>
                                          <p:to>
                                            <p:strVal val="visible"/>
                                          </p:to>
                                        </p:set>
                                        <p:anim calcmode="lin" valueType="num">
                                          <p:cBhvr additive="base">
                                            <p:cTn id="55" dur="900" fill="hold"/>
                                            <p:tgtEl>
                                              <p:spTgt spid="9"/>
                                            </p:tgtEl>
                                            <p:attrNameLst>
                                              <p:attrName>ppt_x</p:attrName>
                                            </p:attrNameLst>
                                          </p:cBhvr>
                                          <p:tavLst>
                                            <p:tav tm="0">
                                              <p:val>
                                                <p:strVal val="1+#ppt_w/2"/>
                                              </p:val>
                                            </p:tav>
                                            <p:tav tm="100000">
                                              <p:val>
                                                <p:strVal val="#ppt_x"/>
                                              </p:val>
                                            </p:tav>
                                          </p:tavLst>
                                        </p:anim>
                                        <p:anim calcmode="lin" valueType="num">
                                          <p:cBhvr additive="base">
                                            <p:cTn id="56" dur="900" fill="hold"/>
                                            <p:tgtEl>
                                              <p:spTgt spid="9"/>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0"/>
                                      </p:stCondLst>
                                      <p:childTnLst>
                                        <p:set>
                                          <p:cBhvr>
                                            <p:cTn id="58" dur="1" fill="hold">
                                              <p:stCondLst>
                                                <p:cond delay="0"/>
                                              </p:stCondLst>
                                            </p:cTn>
                                            <p:tgtEl>
                                              <p:spTgt spid="56"/>
                                            </p:tgtEl>
                                            <p:attrNameLst>
                                              <p:attrName>style.visibility</p:attrName>
                                            </p:attrNameLst>
                                          </p:cBhvr>
                                          <p:to>
                                            <p:strVal val="visible"/>
                                          </p:to>
                                        </p:set>
                                        <p:anim calcmode="lin" valueType="num">
                                          <p:cBhvr additive="base">
                                            <p:cTn id="59" dur="900" fill="hold"/>
                                            <p:tgtEl>
                                              <p:spTgt spid="56"/>
                                            </p:tgtEl>
                                            <p:attrNameLst>
                                              <p:attrName>ppt_x</p:attrName>
                                            </p:attrNameLst>
                                          </p:cBhvr>
                                          <p:tavLst>
                                            <p:tav tm="0">
                                              <p:val>
                                                <p:strVal val="1+#ppt_w/2"/>
                                              </p:val>
                                            </p:tav>
                                            <p:tav tm="100000">
                                              <p:val>
                                                <p:strVal val="#ppt_x"/>
                                              </p:val>
                                            </p:tav>
                                          </p:tavLst>
                                        </p:anim>
                                        <p:anim calcmode="lin" valueType="num">
                                          <p:cBhvr additive="base">
                                            <p:cTn id="60" dur="900" fill="hold"/>
                                            <p:tgtEl>
                                              <p:spTgt spid="56"/>
                                            </p:tgtEl>
                                            <p:attrNameLst>
                                              <p:attrName>ppt_y</p:attrName>
                                            </p:attrNameLst>
                                          </p:cBhvr>
                                          <p:tavLst>
                                            <p:tav tm="0">
                                              <p:val>
                                                <p:strVal val="#ppt_y"/>
                                              </p:val>
                                            </p:tav>
                                            <p:tav tm="100000">
                                              <p:val>
                                                <p:strVal val="#ppt_y"/>
                                              </p:val>
                                            </p:tav>
                                          </p:tavLst>
                                        </p:anim>
                                      </p:childTnLst>
                                    </p:cTn>
                                  </p:par>
                                  <p:par>
                                    <p:cTn id="61" presetID="10" presetClass="entr" presetSubtype="0" fill="hold" nodeType="withEffect">
                                      <p:stCondLst>
                                        <p:cond delay="300"/>
                                      </p:stCondLst>
                                      <p:childTnLst>
                                        <p:set>
                                          <p:cBhvr>
                                            <p:cTn id="62" dur="1" fill="hold">
                                              <p:stCondLst>
                                                <p:cond delay="0"/>
                                              </p:stCondLst>
                                            </p:cTn>
                                            <p:tgtEl>
                                              <p:spTgt spid="45"/>
                                            </p:tgtEl>
                                            <p:attrNameLst>
                                              <p:attrName>style.visibility</p:attrName>
                                            </p:attrNameLst>
                                          </p:cBhvr>
                                          <p:to>
                                            <p:strVal val="visible"/>
                                          </p:to>
                                        </p:set>
                                        <p:animEffect transition="in" filter="fade">
                                          <p:cBhvr>
                                            <p:cTn id="63" dur="500"/>
                                            <p:tgtEl>
                                              <p:spTgt spid="45"/>
                                            </p:tgtEl>
                                          </p:cBhvr>
                                        </p:animEffect>
                                      </p:childTnLst>
                                    </p:cTn>
                                  </p:par>
                                  <p:par>
                                    <p:cTn id="64" presetID="10" presetClass="entr" presetSubtype="0" fill="hold" grpId="0" nodeType="withEffect">
                                      <p:stCondLst>
                                        <p:cond delay="300"/>
                                      </p:stCondLst>
                                      <p:childTnLst>
                                        <p:set>
                                          <p:cBhvr>
                                            <p:cTn id="65" dur="1" fill="hold">
                                              <p:stCondLst>
                                                <p:cond delay="0"/>
                                              </p:stCondLst>
                                            </p:cTn>
                                            <p:tgtEl>
                                              <p:spTgt spid="21"/>
                                            </p:tgtEl>
                                            <p:attrNameLst>
                                              <p:attrName>style.visibility</p:attrName>
                                            </p:attrNameLst>
                                          </p:cBhvr>
                                          <p:to>
                                            <p:strVal val="visible"/>
                                          </p:to>
                                        </p:set>
                                        <p:animEffect transition="in" filter="fade">
                                          <p:cBhvr>
                                            <p:cTn id="66"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8" grpId="0"/>
          <p:bldP spid="19" grpId="0"/>
          <p:bldP spid="20" grpId="0"/>
          <p:bldP spid="21" grpId="0"/>
          <p:bldP spid="47" grpId="0" animBg="1"/>
          <p:bldP spid="48" grpId="0" animBg="1"/>
          <p:bldP spid="49" grpId="0" animBg="1"/>
          <p:bldP spid="56" grpId="0" animBg="1"/>
          <p:bldP spid="57" grpId="0" animBg="1"/>
        </p:bldLst>
      </p:timing>
    </mc:Fallback>
  </mc:AlternateContent>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p:cNvSpPr>
            <a:spLocks noChangeArrowheads="1"/>
          </p:cNvSpPr>
          <p:nvPr/>
        </p:nvSpPr>
        <p:spPr bwMode="auto">
          <a:xfrm>
            <a:off x="9757291" y="3870138"/>
            <a:ext cx="4645122" cy="4645122"/>
          </a:xfrm>
          <a:prstGeom prst="ellipse">
            <a:avLst/>
          </a:prstGeom>
          <a:solidFill>
            <a:schemeClr val="tx1"/>
          </a:solidFill>
          <a:ln w="30163" cap="flat">
            <a:noFill/>
            <a:prstDash val="solid"/>
            <a:miter lim="800000"/>
            <a:headEnd/>
            <a:tailEnd/>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7" name="Freeform 6"/>
          <p:cNvSpPr>
            <a:spLocks/>
          </p:cNvSpPr>
          <p:nvPr/>
        </p:nvSpPr>
        <p:spPr bwMode="auto">
          <a:xfrm>
            <a:off x="7224459" y="3532428"/>
            <a:ext cx="4543172" cy="2262028"/>
          </a:xfrm>
          <a:custGeom>
            <a:avLst/>
            <a:gdLst>
              <a:gd name="T0" fmla="*/ 321 w 603"/>
              <a:gd name="T1" fmla="*/ 214 h 300"/>
              <a:gd name="T2" fmla="*/ 172 w 603"/>
              <a:gd name="T3" fmla="*/ 300 h 300"/>
              <a:gd name="T4" fmla="*/ 0 w 603"/>
              <a:gd name="T5" fmla="*/ 128 h 300"/>
              <a:gd name="T6" fmla="*/ 22 w 603"/>
              <a:gd name="T7" fmla="*/ 44 h 300"/>
              <a:gd name="T8" fmla="*/ 4 w 603"/>
              <a:gd name="T9" fmla="*/ 120 h 300"/>
              <a:gd name="T10" fmla="*/ 172 w 603"/>
              <a:gd name="T11" fmla="*/ 288 h 300"/>
              <a:gd name="T12" fmla="*/ 296 w 603"/>
              <a:gd name="T13" fmla="*/ 233 h 300"/>
              <a:gd name="T14" fmla="*/ 312 w 603"/>
              <a:gd name="T15" fmla="*/ 210 h 300"/>
              <a:gd name="T16" fmla="*/ 375 w 603"/>
              <a:gd name="T17" fmla="*/ 111 h 300"/>
              <a:gd name="T18" fmla="*/ 603 w 603"/>
              <a:gd name="T19" fmla="*/ 3 h 300"/>
              <a:gd name="T20" fmla="*/ 447 w 603"/>
              <a:gd name="T21" fmla="*/ 63 h 300"/>
              <a:gd name="T22" fmla="*/ 321 w 603"/>
              <a:gd name="T23" fmla="*/ 214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3" h="300">
                <a:moveTo>
                  <a:pt x="321" y="214"/>
                </a:moveTo>
                <a:cubicBezTo>
                  <a:pt x="293" y="266"/>
                  <a:pt x="235" y="300"/>
                  <a:pt x="172" y="300"/>
                </a:cubicBezTo>
                <a:cubicBezTo>
                  <a:pt x="77" y="300"/>
                  <a:pt x="0" y="223"/>
                  <a:pt x="0" y="128"/>
                </a:cubicBezTo>
                <a:cubicBezTo>
                  <a:pt x="0" y="98"/>
                  <a:pt x="8" y="69"/>
                  <a:pt x="22" y="44"/>
                </a:cubicBezTo>
                <a:cubicBezTo>
                  <a:pt x="11" y="67"/>
                  <a:pt x="4" y="93"/>
                  <a:pt x="4" y="120"/>
                </a:cubicBezTo>
                <a:cubicBezTo>
                  <a:pt x="4" y="213"/>
                  <a:pt x="79" y="288"/>
                  <a:pt x="172" y="288"/>
                </a:cubicBezTo>
                <a:cubicBezTo>
                  <a:pt x="221" y="288"/>
                  <a:pt x="265" y="267"/>
                  <a:pt x="296" y="233"/>
                </a:cubicBezTo>
                <a:cubicBezTo>
                  <a:pt x="296" y="233"/>
                  <a:pt x="307" y="220"/>
                  <a:pt x="312" y="210"/>
                </a:cubicBezTo>
                <a:cubicBezTo>
                  <a:pt x="317" y="199"/>
                  <a:pt x="335" y="155"/>
                  <a:pt x="375" y="111"/>
                </a:cubicBezTo>
                <a:cubicBezTo>
                  <a:pt x="415" y="66"/>
                  <a:pt x="513" y="0"/>
                  <a:pt x="603" y="3"/>
                </a:cubicBezTo>
                <a:cubicBezTo>
                  <a:pt x="603" y="3"/>
                  <a:pt x="522" y="11"/>
                  <a:pt x="447" y="63"/>
                </a:cubicBezTo>
                <a:cubicBezTo>
                  <a:pt x="372" y="114"/>
                  <a:pt x="344" y="171"/>
                  <a:pt x="321" y="214"/>
                </a:cubicBez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8" name="Freeform 7"/>
          <p:cNvSpPr>
            <a:spLocks/>
          </p:cNvSpPr>
          <p:nvPr/>
        </p:nvSpPr>
        <p:spPr bwMode="auto">
          <a:xfrm>
            <a:off x="8416004" y="5673391"/>
            <a:ext cx="2335306" cy="4842652"/>
          </a:xfrm>
          <a:custGeom>
            <a:avLst/>
            <a:gdLst>
              <a:gd name="T0" fmla="*/ 254 w 310"/>
              <a:gd name="T1" fmla="*/ 334 h 642"/>
              <a:gd name="T2" fmla="*/ 290 w 310"/>
              <a:gd name="T3" fmla="*/ 502 h 642"/>
              <a:gd name="T4" fmla="*/ 74 w 310"/>
              <a:gd name="T5" fmla="*/ 613 h 642"/>
              <a:gd name="T6" fmla="*/ 0 w 310"/>
              <a:gd name="T7" fmla="*/ 566 h 642"/>
              <a:gd name="T8" fmla="*/ 67 w 310"/>
              <a:gd name="T9" fmla="*/ 606 h 642"/>
              <a:gd name="T10" fmla="*/ 278 w 310"/>
              <a:gd name="T11" fmla="*/ 498 h 642"/>
              <a:gd name="T12" fmla="*/ 265 w 310"/>
              <a:gd name="T13" fmla="*/ 364 h 642"/>
              <a:gd name="T14" fmla="*/ 247 w 310"/>
              <a:gd name="T15" fmla="*/ 341 h 642"/>
              <a:gd name="T16" fmla="*/ 173 w 310"/>
              <a:gd name="T17" fmla="*/ 251 h 642"/>
              <a:gd name="T18" fmla="*/ 141 w 310"/>
              <a:gd name="T19" fmla="*/ 0 h 642"/>
              <a:gd name="T20" fmla="*/ 149 w 310"/>
              <a:gd name="T21" fmla="*/ 167 h 642"/>
              <a:gd name="T22" fmla="*/ 254 w 310"/>
              <a:gd name="T23" fmla="*/ 334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0" h="642">
                <a:moveTo>
                  <a:pt x="254" y="334"/>
                </a:moveTo>
                <a:cubicBezTo>
                  <a:pt x="295" y="377"/>
                  <a:pt x="310" y="442"/>
                  <a:pt x="290" y="502"/>
                </a:cubicBezTo>
                <a:cubicBezTo>
                  <a:pt x="261" y="593"/>
                  <a:pt x="164" y="642"/>
                  <a:pt x="74" y="613"/>
                </a:cubicBezTo>
                <a:cubicBezTo>
                  <a:pt x="45" y="603"/>
                  <a:pt x="20" y="587"/>
                  <a:pt x="0" y="566"/>
                </a:cubicBezTo>
                <a:cubicBezTo>
                  <a:pt x="18" y="584"/>
                  <a:pt x="41" y="598"/>
                  <a:pt x="67" y="606"/>
                </a:cubicBezTo>
                <a:cubicBezTo>
                  <a:pt x="155" y="635"/>
                  <a:pt x="250" y="586"/>
                  <a:pt x="278" y="498"/>
                </a:cubicBezTo>
                <a:cubicBezTo>
                  <a:pt x="293" y="452"/>
                  <a:pt x="287" y="403"/>
                  <a:pt x="265" y="364"/>
                </a:cubicBezTo>
                <a:cubicBezTo>
                  <a:pt x="265" y="364"/>
                  <a:pt x="256" y="349"/>
                  <a:pt x="247" y="341"/>
                </a:cubicBezTo>
                <a:cubicBezTo>
                  <a:pt x="238" y="333"/>
                  <a:pt x="203" y="302"/>
                  <a:pt x="173" y="251"/>
                </a:cubicBezTo>
                <a:cubicBezTo>
                  <a:pt x="143" y="199"/>
                  <a:pt x="110" y="85"/>
                  <a:pt x="141" y="0"/>
                </a:cubicBezTo>
                <a:cubicBezTo>
                  <a:pt x="141" y="0"/>
                  <a:pt x="123" y="81"/>
                  <a:pt x="149" y="167"/>
                </a:cubicBezTo>
                <a:cubicBezTo>
                  <a:pt x="175" y="254"/>
                  <a:pt x="220" y="298"/>
                  <a:pt x="254" y="334"/>
                </a:cubicBez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9" name="Freeform 8"/>
          <p:cNvSpPr>
            <a:spLocks/>
          </p:cNvSpPr>
          <p:nvPr/>
        </p:nvSpPr>
        <p:spPr bwMode="auto">
          <a:xfrm>
            <a:off x="10779984" y="8282687"/>
            <a:ext cx="4654681" cy="2558324"/>
          </a:xfrm>
          <a:custGeom>
            <a:avLst/>
            <a:gdLst>
              <a:gd name="T0" fmla="*/ 353 w 618"/>
              <a:gd name="T1" fmla="*/ 26 h 339"/>
              <a:gd name="T2" fmla="*/ 524 w 618"/>
              <a:gd name="T3" fmla="*/ 44 h 339"/>
              <a:gd name="T4" fmla="*/ 562 w 618"/>
              <a:gd name="T5" fmla="*/ 284 h 339"/>
              <a:gd name="T6" fmla="*/ 495 w 618"/>
              <a:gd name="T7" fmla="*/ 339 h 339"/>
              <a:gd name="T8" fmla="*/ 553 w 618"/>
              <a:gd name="T9" fmla="*/ 288 h 339"/>
              <a:gd name="T10" fmla="*/ 516 w 618"/>
              <a:gd name="T11" fmla="*/ 54 h 339"/>
              <a:gd name="T12" fmla="*/ 384 w 618"/>
              <a:gd name="T13" fmla="*/ 25 h 339"/>
              <a:gd name="T14" fmla="*/ 357 w 618"/>
              <a:gd name="T15" fmla="*/ 35 h 339"/>
              <a:gd name="T16" fmla="*/ 248 w 618"/>
              <a:gd name="T17" fmla="*/ 78 h 339"/>
              <a:gd name="T18" fmla="*/ 0 w 618"/>
              <a:gd name="T19" fmla="*/ 30 h 339"/>
              <a:gd name="T20" fmla="*/ 162 w 618"/>
              <a:gd name="T21" fmla="*/ 74 h 339"/>
              <a:gd name="T22" fmla="*/ 353 w 618"/>
              <a:gd name="T23" fmla="*/ 26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18" h="339">
                <a:moveTo>
                  <a:pt x="353" y="26"/>
                </a:moveTo>
                <a:cubicBezTo>
                  <a:pt x="406" y="0"/>
                  <a:pt x="472" y="6"/>
                  <a:pt x="524" y="44"/>
                </a:cubicBezTo>
                <a:cubicBezTo>
                  <a:pt x="601" y="100"/>
                  <a:pt x="618" y="207"/>
                  <a:pt x="562" y="284"/>
                </a:cubicBezTo>
                <a:cubicBezTo>
                  <a:pt x="544" y="309"/>
                  <a:pt x="520" y="327"/>
                  <a:pt x="495" y="339"/>
                </a:cubicBezTo>
                <a:cubicBezTo>
                  <a:pt x="517" y="327"/>
                  <a:pt x="537" y="310"/>
                  <a:pt x="553" y="288"/>
                </a:cubicBezTo>
                <a:cubicBezTo>
                  <a:pt x="608" y="213"/>
                  <a:pt x="591" y="108"/>
                  <a:pt x="516" y="54"/>
                </a:cubicBezTo>
                <a:cubicBezTo>
                  <a:pt x="477" y="25"/>
                  <a:pt x="429" y="16"/>
                  <a:pt x="384" y="25"/>
                </a:cubicBezTo>
                <a:cubicBezTo>
                  <a:pt x="384" y="25"/>
                  <a:pt x="367" y="29"/>
                  <a:pt x="357" y="35"/>
                </a:cubicBezTo>
                <a:cubicBezTo>
                  <a:pt x="347" y="41"/>
                  <a:pt x="307" y="65"/>
                  <a:pt x="248" y="78"/>
                </a:cubicBezTo>
                <a:cubicBezTo>
                  <a:pt x="190" y="90"/>
                  <a:pt x="71" y="86"/>
                  <a:pt x="0" y="30"/>
                </a:cubicBezTo>
                <a:cubicBezTo>
                  <a:pt x="0" y="30"/>
                  <a:pt x="71" y="72"/>
                  <a:pt x="162" y="74"/>
                </a:cubicBezTo>
                <a:cubicBezTo>
                  <a:pt x="252" y="77"/>
                  <a:pt x="308" y="47"/>
                  <a:pt x="353" y="26"/>
                </a:cubicBez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0" name="Freeform 9"/>
          <p:cNvSpPr>
            <a:spLocks/>
          </p:cNvSpPr>
          <p:nvPr/>
        </p:nvSpPr>
        <p:spPr bwMode="auto">
          <a:xfrm>
            <a:off x="13876732" y="4000764"/>
            <a:ext cx="3357997" cy="4144930"/>
          </a:xfrm>
          <a:custGeom>
            <a:avLst/>
            <a:gdLst>
              <a:gd name="T0" fmla="*/ 105 w 446"/>
              <a:gd name="T1" fmla="*/ 213 h 550"/>
              <a:gd name="T2" fmla="*/ 175 w 446"/>
              <a:gd name="T3" fmla="*/ 56 h 550"/>
              <a:gd name="T4" fmla="*/ 415 w 446"/>
              <a:gd name="T5" fmla="*/ 94 h 550"/>
              <a:gd name="T6" fmla="*/ 446 w 446"/>
              <a:gd name="T7" fmla="*/ 175 h 550"/>
              <a:gd name="T8" fmla="*/ 417 w 446"/>
              <a:gd name="T9" fmla="*/ 104 h 550"/>
              <a:gd name="T10" fmla="*/ 182 w 446"/>
              <a:gd name="T11" fmla="*/ 66 h 550"/>
              <a:gd name="T12" fmla="*/ 114 w 446"/>
              <a:gd name="T13" fmla="*/ 183 h 550"/>
              <a:gd name="T14" fmla="*/ 115 w 446"/>
              <a:gd name="T15" fmla="*/ 212 h 550"/>
              <a:gd name="T16" fmla="*/ 122 w 446"/>
              <a:gd name="T17" fmla="*/ 329 h 550"/>
              <a:gd name="T18" fmla="*/ 0 w 446"/>
              <a:gd name="T19" fmla="*/ 550 h 550"/>
              <a:gd name="T20" fmla="*/ 92 w 446"/>
              <a:gd name="T21" fmla="*/ 410 h 550"/>
              <a:gd name="T22" fmla="*/ 105 w 446"/>
              <a:gd name="T23" fmla="*/ 213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6" h="550">
                <a:moveTo>
                  <a:pt x="105" y="213"/>
                </a:moveTo>
                <a:cubicBezTo>
                  <a:pt x="97" y="154"/>
                  <a:pt x="124" y="94"/>
                  <a:pt x="175" y="56"/>
                </a:cubicBezTo>
                <a:cubicBezTo>
                  <a:pt x="252" y="0"/>
                  <a:pt x="359" y="17"/>
                  <a:pt x="415" y="94"/>
                </a:cubicBezTo>
                <a:cubicBezTo>
                  <a:pt x="433" y="119"/>
                  <a:pt x="443" y="147"/>
                  <a:pt x="446" y="175"/>
                </a:cubicBezTo>
                <a:cubicBezTo>
                  <a:pt x="442" y="150"/>
                  <a:pt x="433" y="126"/>
                  <a:pt x="417" y="104"/>
                </a:cubicBezTo>
                <a:cubicBezTo>
                  <a:pt x="362" y="28"/>
                  <a:pt x="257" y="12"/>
                  <a:pt x="182" y="66"/>
                </a:cubicBezTo>
                <a:cubicBezTo>
                  <a:pt x="142" y="95"/>
                  <a:pt x="119" y="138"/>
                  <a:pt x="114" y="183"/>
                </a:cubicBezTo>
                <a:cubicBezTo>
                  <a:pt x="114" y="183"/>
                  <a:pt x="112" y="200"/>
                  <a:pt x="115" y="212"/>
                </a:cubicBezTo>
                <a:cubicBezTo>
                  <a:pt x="117" y="223"/>
                  <a:pt x="128" y="269"/>
                  <a:pt x="122" y="329"/>
                </a:cubicBezTo>
                <a:cubicBezTo>
                  <a:pt x="116" y="388"/>
                  <a:pt x="75" y="500"/>
                  <a:pt x="0" y="550"/>
                </a:cubicBezTo>
                <a:cubicBezTo>
                  <a:pt x="0" y="550"/>
                  <a:pt x="62" y="495"/>
                  <a:pt x="92" y="410"/>
                </a:cubicBezTo>
                <a:cubicBezTo>
                  <a:pt x="123" y="325"/>
                  <a:pt x="112" y="262"/>
                  <a:pt x="105" y="213"/>
                </a:cubicBez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1" name="Freeform 10"/>
          <p:cNvSpPr>
            <a:spLocks/>
          </p:cNvSpPr>
          <p:nvPr/>
        </p:nvSpPr>
        <p:spPr bwMode="auto">
          <a:xfrm>
            <a:off x="11133623" y="967735"/>
            <a:ext cx="3361183" cy="4116254"/>
          </a:xfrm>
          <a:custGeom>
            <a:avLst/>
            <a:gdLst>
              <a:gd name="T0" fmla="*/ 158 w 446"/>
              <a:gd name="T1" fmla="*/ 342 h 546"/>
              <a:gd name="T2" fmla="*/ 30 w 446"/>
              <a:gd name="T3" fmla="*/ 227 h 546"/>
              <a:gd name="T4" fmla="*/ 140 w 446"/>
              <a:gd name="T5" fmla="*/ 11 h 546"/>
              <a:gd name="T6" fmla="*/ 227 w 446"/>
              <a:gd name="T7" fmla="*/ 6 h 546"/>
              <a:gd name="T8" fmla="*/ 150 w 446"/>
              <a:gd name="T9" fmla="*/ 12 h 546"/>
              <a:gd name="T10" fmla="*/ 42 w 446"/>
              <a:gd name="T11" fmla="*/ 224 h 546"/>
              <a:gd name="T12" fmla="*/ 132 w 446"/>
              <a:gd name="T13" fmla="*/ 325 h 546"/>
              <a:gd name="T14" fmla="*/ 159 w 446"/>
              <a:gd name="T15" fmla="*/ 333 h 546"/>
              <a:gd name="T16" fmla="*/ 273 w 446"/>
              <a:gd name="T17" fmla="*/ 362 h 546"/>
              <a:gd name="T18" fmla="*/ 446 w 446"/>
              <a:gd name="T19" fmla="*/ 546 h 546"/>
              <a:gd name="T20" fmla="*/ 341 w 446"/>
              <a:gd name="T21" fmla="*/ 415 h 546"/>
              <a:gd name="T22" fmla="*/ 158 w 446"/>
              <a:gd name="T23" fmla="*/ 342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6" h="546">
                <a:moveTo>
                  <a:pt x="158" y="342"/>
                </a:moveTo>
                <a:cubicBezTo>
                  <a:pt x="99" y="332"/>
                  <a:pt x="49" y="288"/>
                  <a:pt x="30" y="227"/>
                </a:cubicBezTo>
                <a:cubicBezTo>
                  <a:pt x="0" y="137"/>
                  <a:pt x="50" y="40"/>
                  <a:pt x="140" y="11"/>
                </a:cubicBezTo>
                <a:cubicBezTo>
                  <a:pt x="169" y="1"/>
                  <a:pt x="199" y="0"/>
                  <a:pt x="227" y="6"/>
                </a:cubicBezTo>
                <a:cubicBezTo>
                  <a:pt x="202" y="2"/>
                  <a:pt x="175" y="4"/>
                  <a:pt x="150" y="12"/>
                </a:cubicBezTo>
                <a:cubicBezTo>
                  <a:pt x="61" y="41"/>
                  <a:pt x="13" y="135"/>
                  <a:pt x="42" y="224"/>
                </a:cubicBezTo>
                <a:cubicBezTo>
                  <a:pt x="57" y="270"/>
                  <a:pt x="90" y="306"/>
                  <a:pt x="132" y="325"/>
                </a:cubicBezTo>
                <a:cubicBezTo>
                  <a:pt x="132" y="325"/>
                  <a:pt x="148" y="332"/>
                  <a:pt x="159" y="333"/>
                </a:cubicBezTo>
                <a:cubicBezTo>
                  <a:pt x="171" y="334"/>
                  <a:pt x="218" y="338"/>
                  <a:pt x="273" y="362"/>
                </a:cubicBezTo>
                <a:cubicBezTo>
                  <a:pt x="327" y="386"/>
                  <a:pt x="421" y="459"/>
                  <a:pt x="446" y="546"/>
                </a:cubicBezTo>
                <a:cubicBezTo>
                  <a:pt x="446" y="546"/>
                  <a:pt x="413" y="471"/>
                  <a:pt x="341" y="415"/>
                </a:cubicBezTo>
                <a:cubicBezTo>
                  <a:pt x="269" y="360"/>
                  <a:pt x="206" y="351"/>
                  <a:pt x="158" y="342"/>
                </a:cubicBez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2" name="Freeform 11"/>
          <p:cNvSpPr>
            <a:spLocks noEditPoints="1"/>
          </p:cNvSpPr>
          <p:nvPr/>
        </p:nvSpPr>
        <p:spPr bwMode="auto">
          <a:xfrm>
            <a:off x="9989868" y="4105900"/>
            <a:ext cx="4179972" cy="4176787"/>
          </a:xfrm>
          <a:custGeom>
            <a:avLst/>
            <a:gdLst>
              <a:gd name="T0" fmla="*/ 0 w 555"/>
              <a:gd name="T1" fmla="*/ 277 h 554"/>
              <a:gd name="T2" fmla="*/ 277 w 555"/>
              <a:gd name="T3" fmla="*/ 554 h 554"/>
              <a:gd name="T4" fmla="*/ 555 w 555"/>
              <a:gd name="T5" fmla="*/ 277 h 554"/>
              <a:gd name="T6" fmla="*/ 277 w 555"/>
              <a:gd name="T7" fmla="*/ 0 h 554"/>
              <a:gd name="T8" fmla="*/ 0 w 555"/>
              <a:gd name="T9" fmla="*/ 277 h 554"/>
              <a:gd name="T10" fmla="*/ 8 w 555"/>
              <a:gd name="T11" fmla="*/ 277 h 554"/>
              <a:gd name="T12" fmla="*/ 277 w 555"/>
              <a:gd name="T13" fmla="*/ 8 h 554"/>
              <a:gd name="T14" fmla="*/ 547 w 555"/>
              <a:gd name="T15" fmla="*/ 277 h 554"/>
              <a:gd name="T16" fmla="*/ 277 w 555"/>
              <a:gd name="T17" fmla="*/ 546 h 554"/>
              <a:gd name="T18" fmla="*/ 8 w 555"/>
              <a:gd name="T19" fmla="*/ 277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5" h="554">
                <a:moveTo>
                  <a:pt x="0" y="277"/>
                </a:moveTo>
                <a:cubicBezTo>
                  <a:pt x="0" y="430"/>
                  <a:pt x="125" y="554"/>
                  <a:pt x="277" y="554"/>
                </a:cubicBezTo>
                <a:cubicBezTo>
                  <a:pt x="430" y="554"/>
                  <a:pt x="555" y="430"/>
                  <a:pt x="555" y="277"/>
                </a:cubicBezTo>
                <a:cubicBezTo>
                  <a:pt x="555" y="124"/>
                  <a:pt x="430" y="0"/>
                  <a:pt x="277" y="0"/>
                </a:cubicBezTo>
                <a:cubicBezTo>
                  <a:pt x="125" y="0"/>
                  <a:pt x="0" y="124"/>
                  <a:pt x="0" y="277"/>
                </a:cubicBezTo>
                <a:close/>
                <a:moveTo>
                  <a:pt x="8" y="277"/>
                </a:moveTo>
                <a:cubicBezTo>
                  <a:pt x="8" y="129"/>
                  <a:pt x="129" y="8"/>
                  <a:pt x="277" y="8"/>
                </a:cubicBezTo>
                <a:cubicBezTo>
                  <a:pt x="426" y="8"/>
                  <a:pt x="547" y="129"/>
                  <a:pt x="547" y="277"/>
                </a:cubicBezTo>
                <a:cubicBezTo>
                  <a:pt x="547" y="426"/>
                  <a:pt x="426" y="546"/>
                  <a:pt x="277" y="546"/>
                </a:cubicBezTo>
                <a:cubicBezTo>
                  <a:pt x="129" y="546"/>
                  <a:pt x="8" y="426"/>
                  <a:pt x="8" y="277"/>
                </a:cubicBez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5" name="Freeform 14"/>
          <p:cNvSpPr/>
          <p:nvPr/>
        </p:nvSpPr>
        <p:spPr>
          <a:xfrm>
            <a:off x="14185513" y="10657418"/>
            <a:ext cx="2304523" cy="599373"/>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9525" cmpd="sng">
            <a:solidFill>
              <a:schemeClr val="tx1">
                <a:lumMod val="40000"/>
                <a:lumOff val="60000"/>
              </a:schemeClr>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latin typeface="Roboto Light"/>
            </a:endParaRPr>
          </a:p>
        </p:txBody>
      </p:sp>
      <p:grpSp>
        <p:nvGrpSpPr>
          <p:cNvPr id="13" name="Group 12"/>
          <p:cNvGrpSpPr/>
          <p:nvPr/>
        </p:nvGrpSpPr>
        <p:grpSpPr>
          <a:xfrm>
            <a:off x="16941825" y="10222890"/>
            <a:ext cx="5910178" cy="1872771"/>
            <a:chOff x="8433841" y="5193196"/>
            <a:chExt cx="2954747" cy="936277"/>
          </a:xfrm>
        </p:grpSpPr>
        <p:sp>
          <p:nvSpPr>
            <p:cNvPr id="17" name="Rectangle 16"/>
            <p:cNvSpPr/>
            <p:nvPr/>
          </p:nvSpPr>
          <p:spPr>
            <a:xfrm>
              <a:off x="8433841" y="5436975"/>
              <a:ext cx="2954747" cy="692498"/>
            </a:xfrm>
            <a:prstGeom prst="rect">
              <a:avLst/>
            </a:prstGeom>
          </p:spPr>
          <p:txBody>
            <a:bodyPr wrap="square">
              <a:spAutoFit/>
            </a:bodyPr>
            <a:lstStyle/>
            <a:p>
              <a:pPr defTabSz="2438584">
                <a:spcAft>
                  <a:spcPts val="400"/>
                </a:spcAft>
              </a:pPr>
              <a:r>
                <a:rPr lang="en-US" sz="2800">
                  <a:solidFill>
                    <a:srgbClr val="57565A"/>
                  </a:solidFill>
                  <a:latin typeface="Roboto Light"/>
                </a:rPr>
                <a:t>Lorem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consectetur</a:t>
              </a:r>
              <a:r>
                <a:rPr lang="en-US" sz="2800">
                  <a:solidFill>
                    <a:srgbClr val="57565A"/>
                  </a:solidFill>
                  <a:latin typeface="Roboto Light"/>
                </a:rPr>
                <a:t> </a:t>
              </a:r>
              <a:r>
                <a:rPr lang="en-US" sz="2800" err="1">
                  <a:solidFill>
                    <a:srgbClr val="57565A"/>
                  </a:solidFill>
                  <a:latin typeface="Roboto Light"/>
                </a:rPr>
                <a:t>adipiscing</a:t>
              </a:r>
              <a:r>
                <a:rPr lang="en-US" sz="2800">
                  <a:solidFill>
                    <a:srgbClr val="57565A"/>
                  </a:solidFill>
                  <a:latin typeface="Roboto Light"/>
                </a:rPr>
                <a:t> elit </a:t>
              </a:r>
              <a:r>
                <a:rPr lang="pt-BR" sz="2800">
                  <a:solidFill>
                    <a:srgbClr val="57565A"/>
                  </a:solidFill>
                  <a:latin typeface="Roboto Light"/>
                </a:rPr>
                <a:t>Cras arcu ipsum, sit amet dolor</a:t>
              </a:r>
              <a:endParaRPr lang="en-US" sz="2800">
                <a:solidFill>
                  <a:srgbClr val="57565A"/>
                </a:solidFill>
                <a:latin typeface="Roboto Light"/>
              </a:endParaRPr>
            </a:p>
          </p:txBody>
        </p:sp>
        <p:sp>
          <p:nvSpPr>
            <p:cNvPr id="3" name="TextBox 2"/>
            <p:cNvSpPr txBox="1"/>
            <p:nvPr/>
          </p:nvSpPr>
          <p:spPr>
            <a:xfrm>
              <a:off x="8433841" y="5193196"/>
              <a:ext cx="1191192" cy="230833"/>
            </a:xfrm>
            <a:prstGeom prst="rect">
              <a:avLst/>
            </a:prstGeom>
            <a:noFill/>
          </p:spPr>
          <p:txBody>
            <a:bodyPr wrap="none" rtlCol="0">
              <a:spAutoFit/>
            </a:bodyPr>
            <a:lstStyle/>
            <a:p>
              <a:pPr defTabSz="2438584"/>
              <a:r>
                <a:rPr lang="en-US" sz="2400" spc="600">
                  <a:solidFill>
                    <a:srgbClr val="7ECEF2"/>
                  </a:solidFill>
                  <a:latin typeface="Roboto Light"/>
                </a:rPr>
                <a:t>OPTION 03</a:t>
              </a:r>
            </a:p>
          </p:txBody>
        </p:sp>
      </p:grpSp>
      <p:sp>
        <p:nvSpPr>
          <p:cNvPr id="5" name="Rectangle 4"/>
          <p:cNvSpPr/>
          <p:nvPr/>
        </p:nvSpPr>
        <p:spPr>
          <a:xfrm>
            <a:off x="10051496" y="5157526"/>
            <a:ext cx="3980347" cy="2062342"/>
          </a:xfrm>
          <a:prstGeom prst="rect">
            <a:avLst/>
          </a:prstGeom>
        </p:spPr>
        <p:txBody>
          <a:bodyPr wrap="square">
            <a:spAutoFit/>
          </a:bodyPr>
          <a:lstStyle/>
          <a:p>
            <a:pPr algn="ctr" defTabSz="2438584"/>
            <a:r>
              <a:rPr lang="en-US" sz="6401">
                <a:solidFill>
                  <a:prstClr val="white"/>
                </a:solidFill>
                <a:latin typeface="Roboto Light"/>
              </a:rPr>
              <a:t>Our Core Focus</a:t>
            </a:r>
          </a:p>
        </p:txBody>
      </p:sp>
      <p:sp>
        <p:nvSpPr>
          <p:cNvPr id="26" name="Freeform 25"/>
          <p:cNvSpPr/>
          <p:nvPr/>
        </p:nvSpPr>
        <p:spPr>
          <a:xfrm>
            <a:off x="16082467" y="6435353"/>
            <a:ext cx="2304523" cy="599373"/>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9525" cmpd="sng">
            <a:solidFill>
              <a:schemeClr val="tx1">
                <a:lumMod val="40000"/>
                <a:lumOff val="60000"/>
              </a:schemeClr>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latin typeface="Roboto Light"/>
            </a:endParaRPr>
          </a:p>
        </p:txBody>
      </p:sp>
      <p:grpSp>
        <p:nvGrpSpPr>
          <p:cNvPr id="27" name="Group 26"/>
          <p:cNvGrpSpPr/>
          <p:nvPr/>
        </p:nvGrpSpPr>
        <p:grpSpPr>
          <a:xfrm>
            <a:off x="18838779" y="6000826"/>
            <a:ext cx="5093471" cy="1872771"/>
            <a:chOff x="8392266" y="5193196"/>
            <a:chExt cx="2546441" cy="936277"/>
          </a:xfrm>
        </p:grpSpPr>
        <p:sp>
          <p:nvSpPr>
            <p:cNvPr id="28" name="Rectangle 27"/>
            <p:cNvSpPr/>
            <p:nvPr/>
          </p:nvSpPr>
          <p:spPr>
            <a:xfrm>
              <a:off x="8392266" y="5436975"/>
              <a:ext cx="2546441" cy="692498"/>
            </a:xfrm>
            <a:prstGeom prst="rect">
              <a:avLst/>
            </a:prstGeom>
          </p:spPr>
          <p:txBody>
            <a:bodyPr wrap="square">
              <a:spAutoFit/>
            </a:bodyPr>
            <a:lstStyle/>
            <a:p>
              <a:pPr defTabSz="2438584">
                <a:spcAft>
                  <a:spcPts val="400"/>
                </a:spcAft>
              </a:pPr>
              <a:r>
                <a:rPr lang="en-US" sz="2800">
                  <a:solidFill>
                    <a:srgbClr val="57565A"/>
                  </a:solidFill>
                  <a:latin typeface="Roboto Light"/>
                </a:rPr>
                <a:t>Lorem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consectetur</a:t>
              </a:r>
              <a:r>
                <a:rPr lang="en-US" sz="2800">
                  <a:solidFill>
                    <a:srgbClr val="57565A"/>
                  </a:solidFill>
                  <a:latin typeface="Roboto Light"/>
                </a:rPr>
                <a:t> </a:t>
              </a:r>
              <a:r>
                <a:rPr lang="en-US" sz="2800" err="1">
                  <a:solidFill>
                    <a:srgbClr val="57565A"/>
                  </a:solidFill>
                  <a:latin typeface="Roboto Light"/>
                </a:rPr>
                <a:t>adipiscing</a:t>
              </a:r>
              <a:r>
                <a:rPr lang="en-US" sz="2800">
                  <a:solidFill>
                    <a:srgbClr val="57565A"/>
                  </a:solidFill>
                  <a:latin typeface="Roboto Light"/>
                </a:rPr>
                <a:t> elit </a:t>
              </a:r>
              <a:r>
                <a:rPr lang="pt-BR" sz="2800">
                  <a:solidFill>
                    <a:srgbClr val="57565A"/>
                  </a:solidFill>
                  <a:latin typeface="Roboto Light"/>
                </a:rPr>
                <a:t>Cr arcu ipsum, sit amet dolor</a:t>
              </a:r>
              <a:endParaRPr lang="en-US" sz="2800">
                <a:solidFill>
                  <a:srgbClr val="57565A"/>
                </a:solidFill>
                <a:latin typeface="Roboto Light"/>
              </a:endParaRPr>
            </a:p>
          </p:txBody>
        </p:sp>
        <p:sp>
          <p:nvSpPr>
            <p:cNvPr id="29" name="TextBox 28"/>
            <p:cNvSpPr txBox="1"/>
            <p:nvPr/>
          </p:nvSpPr>
          <p:spPr>
            <a:xfrm>
              <a:off x="8392266" y="5193196"/>
              <a:ext cx="1191192" cy="230833"/>
            </a:xfrm>
            <a:prstGeom prst="rect">
              <a:avLst/>
            </a:prstGeom>
            <a:noFill/>
          </p:spPr>
          <p:txBody>
            <a:bodyPr wrap="none" rtlCol="0">
              <a:spAutoFit/>
            </a:bodyPr>
            <a:lstStyle/>
            <a:p>
              <a:pPr defTabSz="2438584"/>
              <a:r>
                <a:rPr lang="en-US" sz="2400" spc="600">
                  <a:solidFill>
                    <a:srgbClr val="33B1E9"/>
                  </a:solidFill>
                  <a:latin typeface="Roboto Light"/>
                </a:rPr>
                <a:t>OPTION 02</a:t>
              </a:r>
            </a:p>
          </p:txBody>
        </p:sp>
      </p:grpSp>
      <p:grpSp>
        <p:nvGrpSpPr>
          <p:cNvPr id="31" name="Group 30"/>
          <p:cNvGrpSpPr/>
          <p:nvPr/>
        </p:nvGrpSpPr>
        <p:grpSpPr>
          <a:xfrm>
            <a:off x="16402219" y="953455"/>
            <a:ext cx="5910178" cy="1872771"/>
            <a:chOff x="8433841" y="5193196"/>
            <a:chExt cx="2954747" cy="936277"/>
          </a:xfrm>
        </p:grpSpPr>
        <p:sp>
          <p:nvSpPr>
            <p:cNvPr id="32" name="Rectangle 31"/>
            <p:cNvSpPr/>
            <p:nvPr/>
          </p:nvSpPr>
          <p:spPr>
            <a:xfrm>
              <a:off x="8433841" y="5436975"/>
              <a:ext cx="2954747" cy="692498"/>
            </a:xfrm>
            <a:prstGeom prst="rect">
              <a:avLst/>
            </a:prstGeom>
          </p:spPr>
          <p:txBody>
            <a:bodyPr wrap="square">
              <a:spAutoFit/>
            </a:bodyPr>
            <a:lstStyle/>
            <a:p>
              <a:pPr defTabSz="2438584">
                <a:spcAft>
                  <a:spcPts val="400"/>
                </a:spcAft>
              </a:pPr>
              <a:r>
                <a:rPr lang="en-US" sz="2800">
                  <a:solidFill>
                    <a:srgbClr val="57565A"/>
                  </a:solidFill>
                  <a:latin typeface="Roboto Light"/>
                </a:rPr>
                <a:t>Lorem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consectetur</a:t>
              </a:r>
              <a:r>
                <a:rPr lang="en-US" sz="2800">
                  <a:solidFill>
                    <a:srgbClr val="57565A"/>
                  </a:solidFill>
                  <a:latin typeface="Roboto Light"/>
                </a:rPr>
                <a:t> </a:t>
              </a:r>
              <a:r>
                <a:rPr lang="en-US" sz="2800" err="1">
                  <a:solidFill>
                    <a:srgbClr val="57565A"/>
                  </a:solidFill>
                  <a:latin typeface="Roboto Light"/>
                </a:rPr>
                <a:t>adipiscing</a:t>
              </a:r>
              <a:r>
                <a:rPr lang="en-US" sz="2800">
                  <a:solidFill>
                    <a:srgbClr val="57565A"/>
                  </a:solidFill>
                  <a:latin typeface="Roboto Light"/>
                </a:rPr>
                <a:t> elit </a:t>
              </a:r>
              <a:r>
                <a:rPr lang="pt-BR" sz="2800">
                  <a:solidFill>
                    <a:srgbClr val="57565A"/>
                  </a:solidFill>
                  <a:latin typeface="Roboto Light"/>
                </a:rPr>
                <a:t>Cras arcu ipsum, sit amet dolor</a:t>
              </a:r>
              <a:endParaRPr lang="en-US" sz="2800">
                <a:solidFill>
                  <a:srgbClr val="57565A"/>
                </a:solidFill>
                <a:latin typeface="Roboto Light"/>
              </a:endParaRPr>
            </a:p>
          </p:txBody>
        </p:sp>
        <p:sp>
          <p:nvSpPr>
            <p:cNvPr id="33" name="TextBox 32"/>
            <p:cNvSpPr txBox="1"/>
            <p:nvPr/>
          </p:nvSpPr>
          <p:spPr>
            <a:xfrm>
              <a:off x="8433841" y="5193196"/>
              <a:ext cx="1191192" cy="230833"/>
            </a:xfrm>
            <a:prstGeom prst="rect">
              <a:avLst/>
            </a:prstGeom>
            <a:noFill/>
          </p:spPr>
          <p:txBody>
            <a:bodyPr wrap="none" rtlCol="0">
              <a:spAutoFit/>
            </a:bodyPr>
            <a:lstStyle/>
            <a:p>
              <a:pPr defTabSz="2438584"/>
              <a:r>
                <a:rPr lang="en-US" sz="2400" spc="600">
                  <a:solidFill>
                    <a:srgbClr val="1798D2"/>
                  </a:solidFill>
                  <a:latin typeface="Roboto Light"/>
                </a:rPr>
                <a:t>OPTION 01</a:t>
              </a:r>
            </a:p>
          </p:txBody>
        </p:sp>
      </p:grpSp>
      <p:cxnSp>
        <p:nvCxnSpPr>
          <p:cNvPr id="34" name="Straight Connector 33"/>
          <p:cNvCxnSpPr/>
          <p:nvPr/>
        </p:nvCxnSpPr>
        <p:spPr>
          <a:xfrm flipV="1">
            <a:off x="13630073" y="2000198"/>
            <a:ext cx="2304555" cy="2460"/>
          </a:xfrm>
          <a:prstGeom prst="line">
            <a:avLst/>
          </a:prstGeom>
          <a:ln w="9525" cmpd="sng">
            <a:solidFill>
              <a:schemeClr val="tx1">
                <a:lumMod val="40000"/>
                <a:lumOff val="6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35" name="Freeform 34"/>
          <p:cNvSpPr/>
          <p:nvPr/>
        </p:nvSpPr>
        <p:spPr>
          <a:xfrm flipH="1" flipV="1">
            <a:off x="7080393" y="7585958"/>
            <a:ext cx="2304555" cy="907825"/>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9525" cmpd="sng">
            <a:solidFill>
              <a:schemeClr val="tx1">
                <a:lumMod val="40000"/>
                <a:lumOff val="60000"/>
              </a:schemeClr>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latin typeface="Roboto Light"/>
            </a:endParaRPr>
          </a:p>
        </p:txBody>
      </p:sp>
      <p:grpSp>
        <p:nvGrpSpPr>
          <p:cNvPr id="36" name="Group 35"/>
          <p:cNvGrpSpPr/>
          <p:nvPr/>
        </p:nvGrpSpPr>
        <p:grpSpPr>
          <a:xfrm>
            <a:off x="382908" y="6520032"/>
            <a:ext cx="6245699" cy="1872771"/>
            <a:chOff x="8433841" y="5193196"/>
            <a:chExt cx="2755067" cy="936277"/>
          </a:xfrm>
        </p:grpSpPr>
        <p:sp>
          <p:nvSpPr>
            <p:cNvPr id="37" name="Rectangle 36"/>
            <p:cNvSpPr/>
            <p:nvPr/>
          </p:nvSpPr>
          <p:spPr>
            <a:xfrm>
              <a:off x="8433841" y="5436975"/>
              <a:ext cx="2755067" cy="692498"/>
            </a:xfrm>
            <a:prstGeom prst="rect">
              <a:avLst/>
            </a:prstGeom>
          </p:spPr>
          <p:txBody>
            <a:bodyPr wrap="square">
              <a:spAutoFit/>
            </a:bodyPr>
            <a:lstStyle/>
            <a:p>
              <a:pPr algn="r" defTabSz="2438584">
                <a:spcAft>
                  <a:spcPts val="400"/>
                </a:spcAft>
              </a:pPr>
              <a:r>
                <a:rPr lang="en-US" sz="2800">
                  <a:solidFill>
                    <a:srgbClr val="57565A"/>
                  </a:solidFill>
                  <a:latin typeface="Roboto Light"/>
                </a:rPr>
                <a:t>Lorem </a:t>
              </a:r>
              <a:r>
                <a:rPr lang="en-US" sz="2800" err="1">
                  <a:solidFill>
                    <a:srgbClr val="57565A"/>
                  </a:solidFill>
                  <a:latin typeface="Roboto Light"/>
                </a:rPr>
                <a:t>ipsum</a:t>
              </a:r>
              <a:r>
                <a:rPr lang="en-US" sz="2800">
                  <a:solidFill>
                    <a:srgbClr val="57565A"/>
                  </a:solidFill>
                  <a:latin typeface="Roboto Light"/>
                </a:rPr>
                <a:t> dolor sit amet is to </a:t>
              </a:r>
              <a:r>
                <a:rPr lang="en-US" sz="2800" err="1">
                  <a:solidFill>
                    <a:srgbClr val="57565A"/>
                  </a:solidFill>
                  <a:latin typeface="Roboto Light"/>
                </a:rPr>
                <a:t>consectetur</a:t>
              </a:r>
              <a:r>
                <a:rPr lang="en-US" sz="2800">
                  <a:solidFill>
                    <a:srgbClr val="57565A"/>
                  </a:solidFill>
                  <a:latin typeface="Roboto Light"/>
                </a:rPr>
                <a:t> </a:t>
              </a:r>
              <a:r>
                <a:rPr lang="en-US" sz="2800" err="1">
                  <a:solidFill>
                    <a:srgbClr val="57565A"/>
                  </a:solidFill>
                  <a:latin typeface="Roboto Light"/>
                </a:rPr>
                <a:t>adipiscing</a:t>
              </a:r>
              <a:r>
                <a:rPr lang="en-US" sz="2800">
                  <a:solidFill>
                    <a:srgbClr val="57565A"/>
                  </a:solidFill>
                  <a:latin typeface="Roboto Light"/>
                </a:rPr>
                <a:t> elit </a:t>
              </a:r>
              <a:r>
                <a:rPr lang="pt-BR" sz="2800">
                  <a:solidFill>
                    <a:srgbClr val="57565A"/>
                  </a:solidFill>
                  <a:latin typeface="Roboto Light"/>
                </a:rPr>
                <a:t>Cr aru amet ipsum, sit amet dolor</a:t>
              </a:r>
              <a:endParaRPr lang="en-US" sz="2800">
                <a:solidFill>
                  <a:srgbClr val="57565A"/>
                </a:solidFill>
                <a:latin typeface="Roboto Light"/>
              </a:endParaRPr>
            </a:p>
          </p:txBody>
        </p:sp>
        <p:sp>
          <p:nvSpPr>
            <p:cNvPr id="38" name="TextBox 37"/>
            <p:cNvSpPr txBox="1"/>
            <p:nvPr/>
          </p:nvSpPr>
          <p:spPr>
            <a:xfrm>
              <a:off x="10137884" y="5193196"/>
              <a:ext cx="1051024" cy="230833"/>
            </a:xfrm>
            <a:prstGeom prst="rect">
              <a:avLst/>
            </a:prstGeom>
            <a:noFill/>
          </p:spPr>
          <p:txBody>
            <a:bodyPr wrap="none" rtlCol="0">
              <a:spAutoFit/>
            </a:bodyPr>
            <a:lstStyle/>
            <a:p>
              <a:pPr algn="r" defTabSz="2438584"/>
              <a:r>
                <a:rPr lang="en-US" sz="2400" spc="600">
                  <a:solidFill>
                    <a:srgbClr val="BFDB7F"/>
                  </a:solidFill>
                  <a:latin typeface="Roboto Light"/>
                </a:rPr>
                <a:t>OPTION 04</a:t>
              </a:r>
            </a:p>
          </p:txBody>
        </p:sp>
      </p:grpSp>
      <p:sp>
        <p:nvSpPr>
          <p:cNvPr id="39" name="Freeform 38"/>
          <p:cNvSpPr/>
          <p:nvPr/>
        </p:nvSpPr>
        <p:spPr>
          <a:xfrm flipH="1" flipV="1">
            <a:off x="6325644" y="2811562"/>
            <a:ext cx="2304555" cy="907825"/>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9525" cmpd="sng">
            <a:solidFill>
              <a:schemeClr val="tx1">
                <a:lumMod val="40000"/>
                <a:lumOff val="60000"/>
              </a:schemeClr>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latin typeface="Roboto Light"/>
            </a:endParaRPr>
          </a:p>
        </p:txBody>
      </p:sp>
      <p:grpSp>
        <p:nvGrpSpPr>
          <p:cNvPr id="40" name="Group 39"/>
          <p:cNvGrpSpPr/>
          <p:nvPr/>
        </p:nvGrpSpPr>
        <p:grpSpPr>
          <a:xfrm>
            <a:off x="382911" y="1745635"/>
            <a:ext cx="5490949" cy="1872771"/>
            <a:chOff x="8766772" y="5193196"/>
            <a:chExt cx="2422136" cy="936277"/>
          </a:xfrm>
        </p:grpSpPr>
        <p:sp>
          <p:nvSpPr>
            <p:cNvPr id="41" name="Rectangle 40"/>
            <p:cNvSpPr/>
            <p:nvPr/>
          </p:nvSpPr>
          <p:spPr>
            <a:xfrm>
              <a:off x="8766772" y="5436975"/>
              <a:ext cx="2422136" cy="692498"/>
            </a:xfrm>
            <a:prstGeom prst="rect">
              <a:avLst/>
            </a:prstGeom>
          </p:spPr>
          <p:txBody>
            <a:bodyPr wrap="square">
              <a:spAutoFit/>
            </a:bodyPr>
            <a:lstStyle/>
            <a:p>
              <a:pPr algn="r" defTabSz="2438584">
                <a:spcAft>
                  <a:spcPts val="400"/>
                </a:spcAft>
              </a:pPr>
              <a:r>
                <a:rPr lang="en-US" sz="2800">
                  <a:solidFill>
                    <a:srgbClr val="57565A"/>
                  </a:solidFill>
                  <a:latin typeface="Roboto Light"/>
                </a:rPr>
                <a:t>Lorem </a:t>
              </a:r>
              <a:r>
                <a:rPr lang="en-US" sz="2800" err="1">
                  <a:solidFill>
                    <a:srgbClr val="57565A"/>
                  </a:solidFill>
                  <a:latin typeface="Roboto Light"/>
                </a:rPr>
                <a:t>ipsum</a:t>
              </a:r>
              <a:r>
                <a:rPr lang="en-US" sz="2800">
                  <a:solidFill>
                    <a:srgbClr val="57565A"/>
                  </a:solidFill>
                  <a:latin typeface="Roboto Light"/>
                </a:rPr>
                <a:t> dolor sit amet is to </a:t>
              </a:r>
              <a:r>
                <a:rPr lang="en-US" sz="2800" err="1">
                  <a:solidFill>
                    <a:srgbClr val="57565A"/>
                  </a:solidFill>
                  <a:latin typeface="Roboto Light"/>
                </a:rPr>
                <a:t>consectetur</a:t>
              </a:r>
              <a:r>
                <a:rPr lang="en-US" sz="2800">
                  <a:solidFill>
                    <a:srgbClr val="57565A"/>
                  </a:solidFill>
                  <a:latin typeface="Roboto Light"/>
                </a:rPr>
                <a:t> </a:t>
              </a:r>
              <a:r>
                <a:rPr lang="en-US" sz="2800" err="1">
                  <a:solidFill>
                    <a:srgbClr val="57565A"/>
                  </a:solidFill>
                  <a:latin typeface="Roboto Light"/>
                </a:rPr>
                <a:t>adipiscing</a:t>
              </a:r>
              <a:r>
                <a:rPr lang="en-US" sz="2800">
                  <a:solidFill>
                    <a:srgbClr val="57565A"/>
                  </a:solidFill>
                  <a:latin typeface="Roboto Light"/>
                </a:rPr>
                <a:t> elit </a:t>
              </a:r>
              <a:r>
                <a:rPr lang="pt-BR" sz="2800">
                  <a:solidFill>
                    <a:srgbClr val="57565A"/>
                  </a:solidFill>
                  <a:latin typeface="Roboto Light"/>
                </a:rPr>
                <a:t>Cr aru amet ipsum, sit amet dolor</a:t>
              </a:r>
              <a:endParaRPr lang="en-US" sz="2800">
                <a:solidFill>
                  <a:srgbClr val="57565A"/>
                </a:solidFill>
                <a:latin typeface="Roboto Light"/>
              </a:endParaRPr>
            </a:p>
          </p:txBody>
        </p:sp>
        <p:sp>
          <p:nvSpPr>
            <p:cNvPr id="42" name="TextBox 41"/>
            <p:cNvSpPr txBox="1"/>
            <p:nvPr/>
          </p:nvSpPr>
          <p:spPr>
            <a:xfrm>
              <a:off x="10137884" y="5193196"/>
              <a:ext cx="1051024" cy="230833"/>
            </a:xfrm>
            <a:prstGeom prst="rect">
              <a:avLst/>
            </a:prstGeom>
            <a:noFill/>
          </p:spPr>
          <p:txBody>
            <a:bodyPr wrap="none" rtlCol="0">
              <a:spAutoFit/>
            </a:bodyPr>
            <a:lstStyle/>
            <a:p>
              <a:pPr algn="r" defTabSz="2438584"/>
              <a:r>
                <a:rPr lang="en-US" sz="2400" spc="600">
                  <a:solidFill>
                    <a:srgbClr val="9DC93C"/>
                  </a:solidFill>
                  <a:latin typeface="Roboto Light"/>
                </a:rPr>
                <a:t>OPTION 05</a:t>
              </a:r>
            </a:p>
          </p:txBody>
        </p:sp>
      </p:grpSp>
      <p:sp>
        <p:nvSpPr>
          <p:cNvPr id="44" name="Freeform 106"/>
          <p:cNvSpPr>
            <a:spLocks noEditPoints="1"/>
          </p:cNvSpPr>
          <p:nvPr/>
        </p:nvSpPr>
        <p:spPr bwMode="auto">
          <a:xfrm>
            <a:off x="13634955" y="9011851"/>
            <a:ext cx="1016716" cy="1332566"/>
          </a:xfrm>
          <a:custGeom>
            <a:avLst/>
            <a:gdLst>
              <a:gd name="T0" fmla="*/ 451 w 493"/>
              <a:gd name="T1" fmla="*/ 579 h 646"/>
              <a:gd name="T2" fmla="*/ 285 w 493"/>
              <a:gd name="T3" fmla="*/ 321 h 646"/>
              <a:gd name="T4" fmla="*/ 419 w 493"/>
              <a:gd name="T5" fmla="*/ 174 h 646"/>
              <a:gd name="T6" fmla="*/ 424 w 493"/>
              <a:gd name="T7" fmla="*/ 165 h 646"/>
              <a:gd name="T8" fmla="*/ 460 w 493"/>
              <a:gd name="T9" fmla="*/ 67 h 646"/>
              <a:gd name="T10" fmla="*/ 460 w 493"/>
              <a:gd name="T11" fmla="*/ 0 h 646"/>
              <a:gd name="T12" fmla="*/ 0 w 493"/>
              <a:gd name="T13" fmla="*/ 33 h 646"/>
              <a:gd name="T14" fmla="*/ 44 w 493"/>
              <a:gd name="T15" fmla="*/ 67 h 646"/>
              <a:gd name="T16" fmla="*/ 73 w 493"/>
              <a:gd name="T17" fmla="*/ 166 h 646"/>
              <a:gd name="T18" fmla="*/ 211 w 493"/>
              <a:gd name="T19" fmla="*/ 317 h 646"/>
              <a:gd name="T20" fmla="*/ 211 w 493"/>
              <a:gd name="T21" fmla="*/ 332 h 646"/>
              <a:gd name="T22" fmla="*/ 34 w 493"/>
              <a:gd name="T23" fmla="*/ 579 h 646"/>
              <a:gd name="T24" fmla="*/ 34 w 493"/>
              <a:gd name="T25" fmla="*/ 646 h 646"/>
              <a:gd name="T26" fmla="*/ 493 w 493"/>
              <a:gd name="T27" fmla="*/ 612 h 646"/>
              <a:gd name="T28" fmla="*/ 404 w 493"/>
              <a:gd name="T29" fmla="*/ 479 h 646"/>
              <a:gd name="T30" fmla="*/ 285 w 493"/>
              <a:gd name="T31" fmla="*/ 348 h 646"/>
              <a:gd name="T32" fmla="*/ 14 w 493"/>
              <a:gd name="T33" fmla="*/ 33 h 646"/>
              <a:gd name="T34" fmla="*/ 460 w 493"/>
              <a:gd name="T35" fmla="*/ 14 h 646"/>
              <a:gd name="T36" fmla="*/ 460 w 493"/>
              <a:gd name="T37" fmla="*/ 53 h 646"/>
              <a:gd name="T38" fmla="*/ 14 w 493"/>
              <a:gd name="T39" fmla="*/ 33 h 646"/>
              <a:gd name="T40" fmla="*/ 412 w 493"/>
              <a:gd name="T41" fmla="*/ 156 h 646"/>
              <a:gd name="T42" fmla="*/ 85 w 493"/>
              <a:gd name="T43" fmla="*/ 156 h 646"/>
              <a:gd name="T44" fmla="*/ 439 w 493"/>
              <a:gd name="T45" fmla="*/ 67 h 646"/>
              <a:gd name="T46" fmla="*/ 211 w 493"/>
              <a:gd name="T47" fmla="*/ 490 h 646"/>
              <a:gd name="T48" fmla="*/ 211 w 493"/>
              <a:gd name="T49" fmla="*/ 348 h 646"/>
              <a:gd name="T50" fmla="*/ 156 w 493"/>
              <a:gd name="T51" fmla="*/ 509 h 646"/>
              <a:gd name="T52" fmla="*/ 219 w 493"/>
              <a:gd name="T53" fmla="*/ 503 h 646"/>
              <a:gd name="T54" fmla="*/ 225 w 493"/>
              <a:gd name="T55" fmla="*/ 336 h 646"/>
              <a:gd name="T56" fmla="*/ 225 w 493"/>
              <a:gd name="T57" fmla="*/ 313 h 646"/>
              <a:gd name="T58" fmla="*/ 94 w 493"/>
              <a:gd name="T59" fmla="*/ 175 h 646"/>
              <a:gd name="T60" fmla="*/ 259 w 493"/>
              <a:gd name="T61" fmla="*/ 169 h 646"/>
              <a:gd name="T62" fmla="*/ 274 w 493"/>
              <a:gd name="T63" fmla="*/ 307 h 646"/>
              <a:gd name="T64" fmla="*/ 271 w 493"/>
              <a:gd name="T65" fmla="*/ 321 h 646"/>
              <a:gd name="T66" fmla="*/ 271 w 493"/>
              <a:gd name="T67" fmla="*/ 483 h 646"/>
              <a:gd name="T68" fmla="*/ 278 w 493"/>
              <a:gd name="T69" fmla="*/ 493 h 646"/>
              <a:gd name="T70" fmla="*/ 437 w 493"/>
              <a:gd name="T71" fmla="*/ 579 h 646"/>
              <a:gd name="T72" fmla="*/ 84 w 493"/>
              <a:gd name="T73" fmla="*/ 495 h 646"/>
              <a:gd name="T74" fmla="*/ 34 w 493"/>
              <a:gd name="T75" fmla="*/ 632 h 646"/>
              <a:gd name="T76" fmla="*/ 34 w 493"/>
              <a:gd name="T77" fmla="*/ 593 h 646"/>
              <a:gd name="T78" fmla="*/ 479 w 493"/>
              <a:gd name="T79" fmla="*/ 612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3" h="646">
                <a:moveTo>
                  <a:pt x="460" y="579"/>
                </a:moveTo>
                <a:cubicBezTo>
                  <a:pt x="451" y="579"/>
                  <a:pt x="451" y="579"/>
                  <a:pt x="451" y="579"/>
                </a:cubicBezTo>
                <a:cubicBezTo>
                  <a:pt x="435" y="462"/>
                  <a:pt x="357" y="372"/>
                  <a:pt x="285" y="332"/>
                </a:cubicBezTo>
                <a:cubicBezTo>
                  <a:pt x="285" y="321"/>
                  <a:pt x="285" y="321"/>
                  <a:pt x="285" y="321"/>
                </a:cubicBezTo>
                <a:cubicBezTo>
                  <a:pt x="285" y="317"/>
                  <a:pt x="285" y="317"/>
                  <a:pt x="285" y="317"/>
                </a:cubicBezTo>
                <a:cubicBezTo>
                  <a:pt x="334" y="291"/>
                  <a:pt x="385" y="241"/>
                  <a:pt x="419" y="174"/>
                </a:cubicBezTo>
                <a:cubicBezTo>
                  <a:pt x="421" y="174"/>
                  <a:pt x="422" y="173"/>
                  <a:pt x="423" y="172"/>
                </a:cubicBezTo>
                <a:cubicBezTo>
                  <a:pt x="424" y="170"/>
                  <a:pt x="424" y="167"/>
                  <a:pt x="424" y="165"/>
                </a:cubicBezTo>
                <a:cubicBezTo>
                  <a:pt x="438" y="135"/>
                  <a:pt x="448" y="102"/>
                  <a:pt x="453" y="67"/>
                </a:cubicBezTo>
                <a:cubicBezTo>
                  <a:pt x="460" y="67"/>
                  <a:pt x="460" y="67"/>
                  <a:pt x="460" y="67"/>
                </a:cubicBezTo>
                <a:cubicBezTo>
                  <a:pt x="478" y="67"/>
                  <a:pt x="493" y="52"/>
                  <a:pt x="493" y="33"/>
                </a:cubicBezTo>
                <a:cubicBezTo>
                  <a:pt x="493" y="15"/>
                  <a:pt x="478" y="0"/>
                  <a:pt x="460" y="0"/>
                </a:cubicBezTo>
                <a:cubicBezTo>
                  <a:pt x="34" y="0"/>
                  <a:pt x="34" y="0"/>
                  <a:pt x="34" y="0"/>
                </a:cubicBezTo>
                <a:cubicBezTo>
                  <a:pt x="15" y="0"/>
                  <a:pt x="0" y="15"/>
                  <a:pt x="0" y="33"/>
                </a:cubicBezTo>
                <a:cubicBezTo>
                  <a:pt x="0" y="52"/>
                  <a:pt x="15" y="67"/>
                  <a:pt x="34" y="67"/>
                </a:cubicBezTo>
                <a:cubicBezTo>
                  <a:pt x="44" y="67"/>
                  <a:pt x="44" y="67"/>
                  <a:pt x="44" y="67"/>
                </a:cubicBezTo>
                <a:cubicBezTo>
                  <a:pt x="48" y="100"/>
                  <a:pt x="58" y="130"/>
                  <a:pt x="70" y="158"/>
                </a:cubicBezTo>
                <a:cubicBezTo>
                  <a:pt x="69" y="161"/>
                  <a:pt x="70" y="165"/>
                  <a:pt x="73" y="166"/>
                </a:cubicBezTo>
                <a:cubicBezTo>
                  <a:pt x="73" y="166"/>
                  <a:pt x="74" y="167"/>
                  <a:pt x="74" y="167"/>
                </a:cubicBezTo>
                <a:cubicBezTo>
                  <a:pt x="107" y="237"/>
                  <a:pt x="160" y="290"/>
                  <a:pt x="211" y="317"/>
                </a:cubicBezTo>
                <a:cubicBezTo>
                  <a:pt x="211" y="330"/>
                  <a:pt x="211" y="330"/>
                  <a:pt x="211" y="330"/>
                </a:cubicBezTo>
                <a:cubicBezTo>
                  <a:pt x="211" y="332"/>
                  <a:pt x="211" y="332"/>
                  <a:pt x="211" y="332"/>
                </a:cubicBezTo>
                <a:cubicBezTo>
                  <a:pt x="140" y="371"/>
                  <a:pt x="62" y="462"/>
                  <a:pt x="44" y="579"/>
                </a:cubicBezTo>
                <a:cubicBezTo>
                  <a:pt x="34" y="579"/>
                  <a:pt x="34" y="579"/>
                  <a:pt x="34" y="579"/>
                </a:cubicBezTo>
                <a:cubicBezTo>
                  <a:pt x="15" y="579"/>
                  <a:pt x="0" y="594"/>
                  <a:pt x="0" y="612"/>
                </a:cubicBezTo>
                <a:cubicBezTo>
                  <a:pt x="0" y="631"/>
                  <a:pt x="15" y="646"/>
                  <a:pt x="34" y="646"/>
                </a:cubicBezTo>
                <a:cubicBezTo>
                  <a:pt x="460" y="646"/>
                  <a:pt x="460" y="646"/>
                  <a:pt x="460" y="646"/>
                </a:cubicBezTo>
                <a:cubicBezTo>
                  <a:pt x="478" y="646"/>
                  <a:pt x="493" y="631"/>
                  <a:pt x="493" y="612"/>
                </a:cubicBezTo>
                <a:cubicBezTo>
                  <a:pt x="493" y="594"/>
                  <a:pt x="478" y="579"/>
                  <a:pt x="460" y="579"/>
                </a:cubicBezTo>
                <a:close/>
                <a:moveTo>
                  <a:pt x="404" y="479"/>
                </a:moveTo>
                <a:cubicBezTo>
                  <a:pt x="371" y="466"/>
                  <a:pt x="329" y="470"/>
                  <a:pt x="285" y="478"/>
                </a:cubicBezTo>
                <a:cubicBezTo>
                  <a:pt x="285" y="348"/>
                  <a:pt x="285" y="348"/>
                  <a:pt x="285" y="348"/>
                </a:cubicBezTo>
                <a:cubicBezTo>
                  <a:pt x="328" y="374"/>
                  <a:pt x="373" y="420"/>
                  <a:pt x="404" y="479"/>
                </a:cubicBezTo>
                <a:close/>
                <a:moveTo>
                  <a:pt x="14" y="33"/>
                </a:moveTo>
                <a:cubicBezTo>
                  <a:pt x="14" y="23"/>
                  <a:pt x="23" y="14"/>
                  <a:pt x="34" y="14"/>
                </a:cubicBezTo>
                <a:cubicBezTo>
                  <a:pt x="460" y="14"/>
                  <a:pt x="460" y="14"/>
                  <a:pt x="460" y="14"/>
                </a:cubicBezTo>
                <a:cubicBezTo>
                  <a:pt x="471" y="14"/>
                  <a:pt x="479" y="23"/>
                  <a:pt x="479" y="33"/>
                </a:cubicBezTo>
                <a:cubicBezTo>
                  <a:pt x="479" y="44"/>
                  <a:pt x="471" y="53"/>
                  <a:pt x="460" y="53"/>
                </a:cubicBezTo>
                <a:cubicBezTo>
                  <a:pt x="34" y="53"/>
                  <a:pt x="34" y="53"/>
                  <a:pt x="34" y="53"/>
                </a:cubicBezTo>
                <a:cubicBezTo>
                  <a:pt x="23" y="53"/>
                  <a:pt x="14" y="44"/>
                  <a:pt x="14" y="33"/>
                </a:cubicBezTo>
                <a:close/>
                <a:moveTo>
                  <a:pt x="439" y="67"/>
                </a:moveTo>
                <a:cubicBezTo>
                  <a:pt x="434" y="99"/>
                  <a:pt x="425" y="129"/>
                  <a:pt x="412" y="156"/>
                </a:cubicBezTo>
                <a:cubicBezTo>
                  <a:pt x="372" y="134"/>
                  <a:pt x="315" y="145"/>
                  <a:pt x="256" y="156"/>
                </a:cubicBezTo>
                <a:cubicBezTo>
                  <a:pt x="196" y="167"/>
                  <a:pt x="134" y="178"/>
                  <a:pt x="85" y="156"/>
                </a:cubicBezTo>
                <a:cubicBezTo>
                  <a:pt x="72" y="129"/>
                  <a:pt x="63" y="99"/>
                  <a:pt x="58" y="67"/>
                </a:cubicBezTo>
                <a:lnTo>
                  <a:pt x="439" y="67"/>
                </a:lnTo>
                <a:close/>
                <a:moveTo>
                  <a:pt x="211" y="348"/>
                </a:moveTo>
                <a:cubicBezTo>
                  <a:pt x="211" y="490"/>
                  <a:pt x="211" y="490"/>
                  <a:pt x="211" y="490"/>
                </a:cubicBezTo>
                <a:cubicBezTo>
                  <a:pt x="171" y="496"/>
                  <a:pt x="127" y="499"/>
                  <a:pt x="90" y="483"/>
                </a:cubicBezTo>
                <a:cubicBezTo>
                  <a:pt x="121" y="422"/>
                  <a:pt x="168" y="374"/>
                  <a:pt x="211" y="348"/>
                </a:cubicBezTo>
                <a:close/>
                <a:moveTo>
                  <a:pt x="84" y="495"/>
                </a:moveTo>
                <a:cubicBezTo>
                  <a:pt x="107" y="505"/>
                  <a:pt x="131" y="509"/>
                  <a:pt x="156" y="509"/>
                </a:cubicBezTo>
                <a:cubicBezTo>
                  <a:pt x="178" y="509"/>
                  <a:pt x="199" y="506"/>
                  <a:pt x="219" y="503"/>
                </a:cubicBezTo>
                <a:cubicBezTo>
                  <a:pt x="219" y="503"/>
                  <a:pt x="219" y="503"/>
                  <a:pt x="219" y="503"/>
                </a:cubicBezTo>
                <a:cubicBezTo>
                  <a:pt x="222" y="503"/>
                  <a:pt x="225" y="500"/>
                  <a:pt x="225" y="496"/>
                </a:cubicBezTo>
                <a:cubicBezTo>
                  <a:pt x="225" y="336"/>
                  <a:pt x="225" y="336"/>
                  <a:pt x="225" y="336"/>
                </a:cubicBezTo>
                <a:cubicBezTo>
                  <a:pt x="225" y="330"/>
                  <a:pt x="225" y="330"/>
                  <a:pt x="225" y="330"/>
                </a:cubicBezTo>
                <a:cubicBezTo>
                  <a:pt x="225" y="313"/>
                  <a:pt x="225" y="313"/>
                  <a:pt x="225" y="313"/>
                </a:cubicBezTo>
                <a:cubicBezTo>
                  <a:pt x="225" y="311"/>
                  <a:pt x="224" y="308"/>
                  <a:pt x="221" y="307"/>
                </a:cubicBezTo>
                <a:cubicBezTo>
                  <a:pt x="177" y="284"/>
                  <a:pt x="127" y="237"/>
                  <a:pt x="94" y="175"/>
                </a:cubicBezTo>
                <a:cubicBezTo>
                  <a:pt x="112" y="180"/>
                  <a:pt x="131" y="183"/>
                  <a:pt x="151" y="183"/>
                </a:cubicBezTo>
                <a:cubicBezTo>
                  <a:pt x="186" y="183"/>
                  <a:pt x="223" y="176"/>
                  <a:pt x="259" y="169"/>
                </a:cubicBezTo>
                <a:cubicBezTo>
                  <a:pt x="316" y="159"/>
                  <a:pt x="370" y="149"/>
                  <a:pt x="406" y="169"/>
                </a:cubicBezTo>
                <a:cubicBezTo>
                  <a:pt x="372" y="234"/>
                  <a:pt x="321" y="283"/>
                  <a:pt x="274" y="307"/>
                </a:cubicBezTo>
                <a:cubicBezTo>
                  <a:pt x="272" y="308"/>
                  <a:pt x="271" y="311"/>
                  <a:pt x="271" y="313"/>
                </a:cubicBezTo>
                <a:cubicBezTo>
                  <a:pt x="271" y="321"/>
                  <a:pt x="271" y="321"/>
                  <a:pt x="271" y="321"/>
                </a:cubicBezTo>
                <a:cubicBezTo>
                  <a:pt x="271" y="336"/>
                  <a:pt x="271" y="336"/>
                  <a:pt x="271" y="336"/>
                </a:cubicBezTo>
                <a:cubicBezTo>
                  <a:pt x="271" y="483"/>
                  <a:pt x="271" y="483"/>
                  <a:pt x="271" y="483"/>
                </a:cubicBezTo>
                <a:cubicBezTo>
                  <a:pt x="270" y="484"/>
                  <a:pt x="270" y="486"/>
                  <a:pt x="270" y="487"/>
                </a:cubicBezTo>
                <a:cubicBezTo>
                  <a:pt x="271" y="491"/>
                  <a:pt x="274" y="494"/>
                  <a:pt x="278" y="493"/>
                </a:cubicBezTo>
                <a:cubicBezTo>
                  <a:pt x="331" y="484"/>
                  <a:pt x="381" y="477"/>
                  <a:pt x="414" y="499"/>
                </a:cubicBezTo>
                <a:cubicBezTo>
                  <a:pt x="425" y="524"/>
                  <a:pt x="433" y="551"/>
                  <a:pt x="437" y="579"/>
                </a:cubicBezTo>
                <a:cubicBezTo>
                  <a:pt x="58" y="579"/>
                  <a:pt x="58" y="579"/>
                  <a:pt x="58" y="579"/>
                </a:cubicBezTo>
                <a:cubicBezTo>
                  <a:pt x="63" y="549"/>
                  <a:pt x="72" y="521"/>
                  <a:pt x="84" y="495"/>
                </a:cubicBezTo>
                <a:close/>
                <a:moveTo>
                  <a:pt x="460" y="632"/>
                </a:moveTo>
                <a:cubicBezTo>
                  <a:pt x="34" y="632"/>
                  <a:pt x="34" y="632"/>
                  <a:pt x="34" y="632"/>
                </a:cubicBezTo>
                <a:cubicBezTo>
                  <a:pt x="23" y="632"/>
                  <a:pt x="14" y="623"/>
                  <a:pt x="14" y="612"/>
                </a:cubicBezTo>
                <a:cubicBezTo>
                  <a:pt x="14" y="601"/>
                  <a:pt x="23" y="593"/>
                  <a:pt x="34" y="593"/>
                </a:cubicBezTo>
                <a:cubicBezTo>
                  <a:pt x="460" y="593"/>
                  <a:pt x="460" y="593"/>
                  <a:pt x="460" y="593"/>
                </a:cubicBezTo>
                <a:cubicBezTo>
                  <a:pt x="471" y="593"/>
                  <a:pt x="479" y="601"/>
                  <a:pt x="479" y="612"/>
                </a:cubicBezTo>
                <a:cubicBezTo>
                  <a:pt x="479" y="623"/>
                  <a:pt x="471" y="632"/>
                  <a:pt x="460" y="632"/>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5" name="Freeform 113"/>
          <p:cNvSpPr>
            <a:spLocks noEditPoints="1"/>
          </p:cNvSpPr>
          <p:nvPr/>
        </p:nvSpPr>
        <p:spPr bwMode="auto">
          <a:xfrm>
            <a:off x="8947953" y="8645154"/>
            <a:ext cx="1271407" cy="1242122"/>
          </a:xfrm>
          <a:custGeom>
            <a:avLst/>
            <a:gdLst>
              <a:gd name="T0" fmla="*/ 530 w 582"/>
              <a:gd name="T1" fmla="*/ 0 h 569"/>
              <a:gd name="T2" fmla="*/ 237 w 582"/>
              <a:gd name="T3" fmla="*/ 196 h 569"/>
              <a:gd name="T4" fmla="*/ 44 w 582"/>
              <a:gd name="T5" fmla="*/ 285 h 569"/>
              <a:gd name="T6" fmla="*/ 52 w 582"/>
              <a:gd name="T7" fmla="*/ 295 h 569"/>
              <a:gd name="T8" fmla="*/ 138 w 582"/>
              <a:gd name="T9" fmla="*/ 305 h 569"/>
              <a:gd name="T10" fmla="*/ 109 w 582"/>
              <a:gd name="T11" fmla="*/ 362 h 569"/>
              <a:gd name="T12" fmla="*/ 197 w 582"/>
              <a:gd name="T13" fmla="*/ 466 h 569"/>
              <a:gd name="T14" fmla="*/ 238 w 582"/>
              <a:gd name="T15" fmla="*/ 432 h 569"/>
              <a:gd name="T16" fmla="*/ 265 w 582"/>
              <a:gd name="T17" fmla="*/ 432 h 569"/>
              <a:gd name="T18" fmla="*/ 275 w 582"/>
              <a:gd name="T19" fmla="*/ 518 h 569"/>
              <a:gd name="T20" fmla="*/ 282 w 582"/>
              <a:gd name="T21" fmla="*/ 527 h 569"/>
              <a:gd name="T22" fmla="*/ 366 w 582"/>
              <a:gd name="T23" fmla="*/ 454 h 569"/>
              <a:gd name="T24" fmla="*/ 481 w 582"/>
              <a:gd name="T25" fmla="*/ 235 h 569"/>
              <a:gd name="T26" fmla="*/ 63 w 582"/>
              <a:gd name="T27" fmla="*/ 278 h 569"/>
              <a:gd name="T28" fmla="*/ 225 w 582"/>
              <a:gd name="T29" fmla="*/ 210 h 569"/>
              <a:gd name="T30" fmla="*/ 63 w 582"/>
              <a:gd name="T31" fmla="*/ 278 h 569"/>
              <a:gd name="T32" fmla="*/ 149 w 582"/>
              <a:gd name="T33" fmla="*/ 421 h 569"/>
              <a:gd name="T34" fmla="*/ 145 w 582"/>
              <a:gd name="T35" fmla="*/ 345 h 569"/>
              <a:gd name="T36" fmla="*/ 225 w 582"/>
              <a:gd name="T37" fmla="*/ 425 h 569"/>
              <a:gd name="T38" fmla="*/ 353 w 582"/>
              <a:gd name="T39" fmla="*/ 449 h 569"/>
              <a:gd name="T40" fmla="*/ 285 w 582"/>
              <a:gd name="T41" fmla="*/ 414 h 569"/>
              <a:gd name="T42" fmla="*/ 353 w 582"/>
              <a:gd name="T43" fmla="*/ 449 h 569"/>
              <a:gd name="T44" fmla="*/ 271 w 582"/>
              <a:gd name="T45" fmla="*/ 407 h 569"/>
              <a:gd name="T46" fmla="*/ 254 w 582"/>
              <a:gd name="T47" fmla="*/ 422 h 569"/>
              <a:gd name="T48" fmla="*/ 149 w 582"/>
              <a:gd name="T49" fmla="*/ 314 h 569"/>
              <a:gd name="T50" fmla="*/ 163 w 582"/>
              <a:gd name="T51" fmla="*/ 298 h 569"/>
              <a:gd name="T52" fmla="*/ 530 w 582"/>
              <a:gd name="T53" fmla="*/ 14 h 569"/>
              <a:gd name="T54" fmla="*/ 472 w 582"/>
              <a:gd name="T55" fmla="*/ 225 h 569"/>
              <a:gd name="T56" fmla="*/ 396 w 582"/>
              <a:gd name="T57" fmla="*/ 126 h 569"/>
              <a:gd name="T58" fmla="*/ 363 w 582"/>
              <a:gd name="T59" fmla="*/ 207 h 569"/>
              <a:gd name="T60" fmla="*/ 430 w 582"/>
              <a:gd name="T61" fmla="*/ 207 h 569"/>
              <a:gd name="T62" fmla="*/ 396 w 582"/>
              <a:gd name="T63" fmla="*/ 126 h 569"/>
              <a:gd name="T64" fmla="*/ 396 w 582"/>
              <a:gd name="T65" fmla="*/ 207 h 569"/>
              <a:gd name="T66" fmla="*/ 373 w 582"/>
              <a:gd name="T67" fmla="*/ 150 h 569"/>
              <a:gd name="T68" fmla="*/ 420 w 582"/>
              <a:gd name="T69" fmla="*/ 150 h 569"/>
              <a:gd name="T70" fmla="*/ 149 w 582"/>
              <a:gd name="T71" fmla="*/ 468 h 569"/>
              <a:gd name="T72" fmla="*/ 53 w 582"/>
              <a:gd name="T73" fmla="*/ 560 h 569"/>
              <a:gd name="T74" fmla="*/ 8 w 582"/>
              <a:gd name="T75" fmla="*/ 569 h 569"/>
              <a:gd name="T76" fmla="*/ 1 w 582"/>
              <a:gd name="T77" fmla="*/ 560 h 569"/>
              <a:gd name="T78" fmla="*/ 38 w 582"/>
              <a:gd name="T79" fmla="*/ 442 h 569"/>
              <a:gd name="T80" fmla="*/ 107 w 582"/>
              <a:gd name="T81" fmla="*/ 430 h 569"/>
              <a:gd name="T82" fmla="*/ 48 w 582"/>
              <a:gd name="T83" fmla="*/ 452 h 569"/>
              <a:gd name="T84" fmla="*/ 18 w 582"/>
              <a:gd name="T85" fmla="*/ 552 h 569"/>
              <a:gd name="T86" fmla="*/ 118 w 582"/>
              <a:gd name="T87" fmla="*/ 522 h 569"/>
              <a:gd name="T88" fmla="*/ 140 w 582"/>
              <a:gd name="T89" fmla="*/ 46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82" h="569">
                <a:moveTo>
                  <a:pt x="562" y="8"/>
                </a:moveTo>
                <a:cubicBezTo>
                  <a:pt x="556" y="3"/>
                  <a:pt x="546" y="0"/>
                  <a:pt x="530" y="0"/>
                </a:cubicBezTo>
                <a:cubicBezTo>
                  <a:pt x="493" y="0"/>
                  <a:pt x="405" y="19"/>
                  <a:pt x="335" y="89"/>
                </a:cubicBezTo>
                <a:cubicBezTo>
                  <a:pt x="237" y="196"/>
                  <a:pt x="237" y="196"/>
                  <a:pt x="237" y="196"/>
                </a:cubicBezTo>
                <a:cubicBezTo>
                  <a:pt x="221" y="195"/>
                  <a:pt x="153" y="191"/>
                  <a:pt x="117" y="205"/>
                </a:cubicBezTo>
                <a:cubicBezTo>
                  <a:pt x="74" y="220"/>
                  <a:pt x="45" y="283"/>
                  <a:pt x="44" y="285"/>
                </a:cubicBezTo>
                <a:cubicBezTo>
                  <a:pt x="42" y="288"/>
                  <a:pt x="43" y="291"/>
                  <a:pt x="45" y="293"/>
                </a:cubicBezTo>
                <a:cubicBezTo>
                  <a:pt x="46" y="295"/>
                  <a:pt x="49" y="296"/>
                  <a:pt x="52" y="295"/>
                </a:cubicBezTo>
                <a:cubicBezTo>
                  <a:pt x="90" y="283"/>
                  <a:pt x="128" y="292"/>
                  <a:pt x="145" y="297"/>
                </a:cubicBezTo>
                <a:cubicBezTo>
                  <a:pt x="138" y="305"/>
                  <a:pt x="138" y="305"/>
                  <a:pt x="138" y="305"/>
                </a:cubicBezTo>
                <a:cubicBezTo>
                  <a:pt x="133" y="311"/>
                  <a:pt x="134" y="321"/>
                  <a:pt x="138" y="332"/>
                </a:cubicBezTo>
                <a:cubicBezTo>
                  <a:pt x="109" y="362"/>
                  <a:pt x="109" y="362"/>
                  <a:pt x="109" y="362"/>
                </a:cubicBezTo>
                <a:cubicBezTo>
                  <a:pt x="96" y="376"/>
                  <a:pt x="115" y="407"/>
                  <a:pt x="139" y="431"/>
                </a:cubicBezTo>
                <a:cubicBezTo>
                  <a:pt x="158" y="449"/>
                  <a:pt x="181" y="466"/>
                  <a:pt x="197" y="466"/>
                </a:cubicBezTo>
                <a:cubicBezTo>
                  <a:pt x="201" y="466"/>
                  <a:pt x="205" y="464"/>
                  <a:pt x="208" y="461"/>
                </a:cubicBezTo>
                <a:cubicBezTo>
                  <a:pt x="238" y="432"/>
                  <a:pt x="238" y="432"/>
                  <a:pt x="238" y="432"/>
                </a:cubicBezTo>
                <a:cubicBezTo>
                  <a:pt x="244" y="434"/>
                  <a:pt x="250" y="436"/>
                  <a:pt x="254" y="436"/>
                </a:cubicBezTo>
                <a:cubicBezTo>
                  <a:pt x="260" y="436"/>
                  <a:pt x="263" y="433"/>
                  <a:pt x="265" y="432"/>
                </a:cubicBezTo>
                <a:cubicBezTo>
                  <a:pt x="274" y="424"/>
                  <a:pt x="274" y="424"/>
                  <a:pt x="274" y="424"/>
                </a:cubicBezTo>
                <a:cubicBezTo>
                  <a:pt x="279" y="442"/>
                  <a:pt x="287" y="480"/>
                  <a:pt x="275" y="518"/>
                </a:cubicBezTo>
                <a:cubicBezTo>
                  <a:pt x="275" y="521"/>
                  <a:pt x="275" y="524"/>
                  <a:pt x="277" y="526"/>
                </a:cubicBezTo>
                <a:cubicBezTo>
                  <a:pt x="279" y="527"/>
                  <a:pt x="280" y="527"/>
                  <a:pt x="282" y="527"/>
                </a:cubicBezTo>
                <a:cubicBezTo>
                  <a:pt x="283" y="527"/>
                  <a:pt x="284" y="527"/>
                  <a:pt x="285" y="527"/>
                </a:cubicBezTo>
                <a:cubicBezTo>
                  <a:pt x="288" y="526"/>
                  <a:pt x="350" y="496"/>
                  <a:pt x="366" y="454"/>
                </a:cubicBezTo>
                <a:cubicBezTo>
                  <a:pt x="379" y="417"/>
                  <a:pt x="375" y="349"/>
                  <a:pt x="374" y="333"/>
                </a:cubicBezTo>
                <a:cubicBezTo>
                  <a:pt x="481" y="235"/>
                  <a:pt x="481" y="235"/>
                  <a:pt x="481" y="235"/>
                </a:cubicBezTo>
                <a:cubicBezTo>
                  <a:pt x="565" y="151"/>
                  <a:pt x="582" y="28"/>
                  <a:pt x="562" y="8"/>
                </a:cubicBezTo>
                <a:close/>
                <a:moveTo>
                  <a:pt x="63" y="278"/>
                </a:moveTo>
                <a:cubicBezTo>
                  <a:pt x="74" y="259"/>
                  <a:pt x="95" y="227"/>
                  <a:pt x="121" y="218"/>
                </a:cubicBezTo>
                <a:cubicBezTo>
                  <a:pt x="150" y="207"/>
                  <a:pt x="200" y="208"/>
                  <a:pt x="225" y="210"/>
                </a:cubicBezTo>
                <a:cubicBezTo>
                  <a:pt x="156" y="286"/>
                  <a:pt x="156" y="286"/>
                  <a:pt x="156" y="286"/>
                </a:cubicBezTo>
                <a:cubicBezTo>
                  <a:pt x="143" y="281"/>
                  <a:pt x="105" y="270"/>
                  <a:pt x="63" y="278"/>
                </a:cubicBezTo>
                <a:close/>
                <a:moveTo>
                  <a:pt x="199" y="451"/>
                </a:moveTo>
                <a:cubicBezTo>
                  <a:pt x="195" y="454"/>
                  <a:pt x="174" y="446"/>
                  <a:pt x="149" y="421"/>
                </a:cubicBezTo>
                <a:cubicBezTo>
                  <a:pt x="124" y="396"/>
                  <a:pt x="116" y="375"/>
                  <a:pt x="119" y="372"/>
                </a:cubicBezTo>
                <a:cubicBezTo>
                  <a:pt x="145" y="345"/>
                  <a:pt x="145" y="345"/>
                  <a:pt x="145" y="345"/>
                </a:cubicBezTo>
                <a:cubicBezTo>
                  <a:pt x="155" y="361"/>
                  <a:pt x="169" y="377"/>
                  <a:pt x="181" y="389"/>
                </a:cubicBezTo>
                <a:cubicBezTo>
                  <a:pt x="196" y="404"/>
                  <a:pt x="212" y="417"/>
                  <a:pt x="225" y="425"/>
                </a:cubicBezTo>
                <a:lnTo>
                  <a:pt x="199" y="451"/>
                </a:lnTo>
                <a:close/>
                <a:moveTo>
                  <a:pt x="353" y="449"/>
                </a:moveTo>
                <a:cubicBezTo>
                  <a:pt x="343" y="475"/>
                  <a:pt x="311" y="496"/>
                  <a:pt x="293" y="507"/>
                </a:cubicBezTo>
                <a:cubicBezTo>
                  <a:pt x="301" y="465"/>
                  <a:pt x="290" y="427"/>
                  <a:pt x="285" y="414"/>
                </a:cubicBezTo>
                <a:cubicBezTo>
                  <a:pt x="361" y="345"/>
                  <a:pt x="361" y="345"/>
                  <a:pt x="361" y="345"/>
                </a:cubicBezTo>
                <a:cubicBezTo>
                  <a:pt x="362" y="370"/>
                  <a:pt x="363" y="421"/>
                  <a:pt x="353" y="449"/>
                </a:cubicBezTo>
                <a:close/>
                <a:moveTo>
                  <a:pt x="273" y="406"/>
                </a:moveTo>
                <a:cubicBezTo>
                  <a:pt x="272" y="406"/>
                  <a:pt x="272" y="407"/>
                  <a:pt x="271" y="407"/>
                </a:cubicBezTo>
                <a:cubicBezTo>
                  <a:pt x="256" y="421"/>
                  <a:pt x="256" y="421"/>
                  <a:pt x="256" y="421"/>
                </a:cubicBezTo>
                <a:cubicBezTo>
                  <a:pt x="256" y="421"/>
                  <a:pt x="255" y="422"/>
                  <a:pt x="254" y="422"/>
                </a:cubicBezTo>
                <a:cubicBezTo>
                  <a:pt x="244" y="422"/>
                  <a:pt x="219" y="407"/>
                  <a:pt x="191" y="379"/>
                </a:cubicBezTo>
                <a:cubicBezTo>
                  <a:pt x="158" y="346"/>
                  <a:pt x="146" y="319"/>
                  <a:pt x="149" y="314"/>
                </a:cubicBezTo>
                <a:cubicBezTo>
                  <a:pt x="162" y="299"/>
                  <a:pt x="162" y="299"/>
                  <a:pt x="162" y="299"/>
                </a:cubicBezTo>
                <a:cubicBezTo>
                  <a:pt x="163" y="299"/>
                  <a:pt x="163" y="299"/>
                  <a:pt x="163" y="298"/>
                </a:cubicBezTo>
                <a:cubicBezTo>
                  <a:pt x="345" y="98"/>
                  <a:pt x="345" y="98"/>
                  <a:pt x="345" y="98"/>
                </a:cubicBezTo>
                <a:cubicBezTo>
                  <a:pt x="407" y="37"/>
                  <a:pt x="490" y="14"/>
                  <a:pt x="530" y="14"/>
                </a:cubicBezTo>
                <a:cubicBezTo>
                  <a:pt x="544" y="14"/>
                  <a:pt x="550" y="17"/>
                  <a:pt x="552" y="18"/>
                </a:cubicBezTo>
                <a:cubicBezTo>
                  <a:pt x="565" y="31"/>
                  <a:pt x="552" y="144"/>
                  <a:pt x="472" y="225"/>
                </a:cubicBezTo>
                <a:lnTo>
                  <a:pt x="273" y="406"/>
                </a:lnTo>
                <a:close/>
                <a:moveTo>
                  <a:pt x="396" y="126"/>
                </a:moveTo>
                <a:cubicBezTo>
                  <a:pt x="384" y="126"/>
                  <a:pt x="372" y="131"/>
                  <a:pt x="363" y="140"/>
                </a:cubicBezTo>
                <a:cubicBezTo>
                  <a:pt x="344" y="158"/>
                  <a:pt x="344" y="189"/>
                  <a:pt x="363" y="207"/>
                </a:cubicBezTo>
                <a:cubicBezTo>
                  <a:pt x="372" y="216"/>
                  <a:pt x="384" y="221"/>
                  <a:pt x="396" y="221"/>
                </a:cubicBezTo>
                <a:cubicBezTo>
                  <a:pt x="409" y="221"/>
                  <a:pt x="421" y="216"/>
                  <a:pt x="430" y="207"/>
                </a:cubicBezTo>
                <a:cubicBezTo>
                  <a:pt x="449" y="189"/>
                  <a:pt x="449" y="158"/>
                  <a:pt x="430" y="140"/>
                </a:cubicBezTo>
                <a:cubicBezTo>
                  <a:pt x="421" y="131"/>
                  <a:pt x="409" y="126"/>
                  <a:pt x="396" y="126"/>
                </a:cubicBezTo>
                <a:close/>
                <a:moveTo>
                  <a:pt x="420" y="197"/>
                </a:moveTo>
                <a:cubicBezTo>
                  <a:pt x="414" y="204"/>
                  <a:pt x="405" y="207"/>
                  <a:pt x="396" y="207"/>
                </a:cubicBezTo>
                <a:cubicBezTo>
                  <a:pt x="387" y="207"/>
                  <a:pt x="379" y="204"/>
                  <a:pt x="373" y="197"/>
                </a:cubicBezTo>
                <a:cubicBezTo>
                  <a:pt x="359" y="184"/>
                  <a:pt x="359" y="163"/>
                  <a:pt x="373" y="150"/>
                </a:cubicBezTo>
                <a:cubicBezTo>
                  <a:pt x="379" y="143"/>
                  <a:pt x="387" y="140"/>
                  <a:pt x="396" y="140"/>
                </a:cubicBezTo>
                <a:cubicBezTo>
                  <a:pt x="405" y="140"/>
                  <a:pt x="414" y="143"/>
                  <a:pt x="420" y="150"/>
                </a:cubicBezTo>
                <a:cubicBezTo>
                  <a:pt x="433" y="163"/>
                  <a:pt x="433" y="184"/>
                  <a:pt x="420" y="197"/>
                </a:cubicBezTo>
                <a:close/>
                <a:moveTo>
                  <a:pt x="149" y="468"/>
                </a:moveTo>
                <a:cubicBezTo>
                  <a:pt x="154" y="490"/>
                  <a:pt x="147" y="513"/>
                  <a:pt x="128" y="532"/>
                </a:cubicBezTo>
                <a:cubicBezTo>
                  <a:pt x="108" y="552"/>
                  <a:pt x="80" y="556"/>
                  <a:pt x="53" y="560"/>
                </a:cubicBezTo>
                <a:cubicBezTo>
                  <a:pt x="38" y="562"/>
                  <a:pt x="23" y="564"/>
                  <a:pt x="10" y="569"/>
                </a:cubicBezTo>
                <a:cubicBezTo>
                  <a:pt x="9" y="569"/>
                  <a:pt x="9" y="569"/>
                  <a:pt x="8" y="569"/>
                </a:cubicBezTo>
                <a:cubicBezTo>
                  <a:pt x="6" y="569"/>
                  <a:pt x="4" y="569"/>
                  <a:pt x="3" y="567"/>
                </a:cubicBezTo>
                <a:cubicBezTo>
                  <a:pt x="1" y="566"/>
                  <a:pt x="0" y="563"/>
                  <a:pt x="1" y="560"/>
                </a:cubicBezTo>
                <a:cubicBezTo>
                  <a:pt x="4" y="549"/>
                  <a:pt x="6" y="536"/>
                  <a:pt x="8" y="523"/>
                </a:cubicBezTo>
                <a:cubicBezTo>
                  <a:pt x="13" y="494"/>
                  <a:pt x="17" y="463"/>
                  <a:pt x="38" y="442"/>
                </a:cubicBezTo>
                <a:cubicBezTo>
                  <a:pt x="57" y="423"/>
                  <a:pt x="80" y="416"/>
                  <a:pt x="102" y="422"/>
                </a:cubicBezTo>
                <a:cubicBezTo>
                  <a:pt x="105" y="423"/>
                  <a:pt x="108" y="426"/>
                  <a:pt x="107" y="430"/>
                </a:cubicBezTo>
                <a:cubicBezTo>
                  <a:pt x="106" y="434"/>
                  <a:pt x="102" y="436"/>
                  <a:pt x="98" y="435"/>
                </a:cubicBezTo>
                <a:cubicBezTo>
                  <a:pt x="81" y="431"/>
                  <a:pt x="64" y="436"/>
                  <a:pt x="48" y="452"/>
                </a:cubicBezTo>
                <a:cubicBezTo>
                  <a:pt x="30" y="470"/>
                  <a:pt x="26" y="498"/>
                  <a:pt x="22" y="525"/>
                </a:cubicBezTo>
                <a:cubicBezTo>
                  <a:pt x="21" y="534"/>
                  <a:pt x="19" y="543"/>
                  <a:pt x="18" y="552"/>
                </a:cubicBezTo>
                <a:cubicBezTo>
                  <a:pt x="29" y="549"/>
                  <a:pt x="40" y="547"/>
                  <a:pt x="51" y="546"/>
                </a:cubicBezTo>
                <a:cubicBezTo>
                  <a:pt x="77" y="542"/>
                  <a:pt x="101" y="538"/>
                  <a:pt x="118" y="522"/>
                </a:cubicBezTo>
                <a:cubicBezTo>
                  <a:pt x="134" y="506"/>
                  <a:pt x="140" y="489"/>
                  <a:pt x="135" y="472"/>
                </a:cubicBezTo>
                <a:cubicBezTo>
                  <a:pt x="134" y="468"/>
                  <a:pt x="136" y="464"/>
                  <a:pt x="140" y="463"/>
                </a:cubicBezTo>
                <a:cubicBezTo>
                  <a:pt x="144" y="462"/>
                  <a:pt x="148" y="465"/>
                  <a:pt x="149" y="468"/>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6" name="Freeform 99"/>
          <p:cNvSpPr>
            <a:spLocks noEditPoints="1"/>
          </p:cNvSpPr>
          <p:nvPr/>
        </p:nvSpPr>
        <p:spPr bwMode="auto">
          <a:xfrm>
            <a:off x="15334571" y="4514153"/>
            <a:ext cx="1443659" cy="1445915"/>
          </a:xfrm>
          <a:custGeom>
            <a:avLst/>
            <a:gdLst>
              <a:gd name="T0" fmla="*/ 0 w 714"/>
              <a:gd name="T1" fmla="*/ 357 h 715"/>
              <a:gd name="T2" fmla="*/ 714 w 714"/>
              <a:gd name="T3" fmla="*/ 357 h 715"/>
              <a:gd name="T4" fmla="*/ 357 w 714"/>
              <a:gd name="T5" fmla="*/ 14 h 715"/>
              <a:gd name="T6" fmla="*/ 357 w 714"/>
              <a:gd name="T7" fmla="*/ 701 h 715"/>
              <a:gd name="T8" fmla="*/ 357 w 714"/>
              <a:gd name="T9" fmla="*/ 14 h 715"/>
              <a:gd name="T10" fmla="*/ 272 w 714"/>
              <a:gd name="T11" fmla="*/ 358 h 715"/>
              <a:gd name="T12" fmla="*/ 442 w 714"/>
              <a:gd name="T13" fmla="*/ 358 h 715"/>
              <a:gd name="T14" fmla="*/ 357 w 714"/>
              <a:gd name="T15" fmla="*/ 287 h 715"/>
              <a:gd name="T16" fmla="*/ 357 w 714"/>
              <a:gd name="T17" fmla="*/ 428 h 715"/>
              <a:gd name="T18" fmla="*/ 357 w 714"/>
              <a:gd name="T19" fmla="*/ 287 h 715"/>
              <a:gd name="T20" fmla="*/ 364 w 714"/>
              <a:gd name="T21" fmla="*/ 7 h 715"/>
              <a:gd name="T22" fmla="*/ 350 w 714"/>
              <a:gd name="T23" fmla="*/ 7 h 715"/>
              <a:gd name="T24" fmla="*/ 357 w 714"/>
              <a:gd name="T25" fmla="*/ 111 h 715"/>
              <a:gd name="T26" fmla="*/ 364 w 714"/>
              <a:gd name="T27" fmla="*/ 708 h 715"/>
              <a:gd name="T28" fmla="*/ 357 w 714"/>
              <a:gd name="T29" fmla="*/ 604 h 715"/>
              <a:gd name="T30" fmla="*/ 350 w 714"/>
              <a:gd name="T31" fmla="*/ 708 h 715"/>
              <a:gd name="T32" fmla="*/ 364 w 714"/>
              <a:gd name="T33" fmla="*/ 708 h 715"/>
              <a:gd name="T34" fmla="*/ 707 w 714"/>
              <a:gd name="T35" fmla="*/ 351 h 715"/>
              <a:gd name="T36" fmla="*/ 603 w 714"/>
              <a:gd name="T37" fmla="*/ 358 h 715"/>
              <a:gd name="T38" fmla="*/ 707 w 714"/>
              <a:gd name="T39" fmla="*/ 365 h 715"/>
              <a:gd name="T40" fmla="*/ 111 w 714"/>
              <a:gd name="T41" fmla="*/ 358 h 715"/>
              <a:gd name="T42" fmla="*/ 7 w 714"/>
              <a:gd name="T43" fmla="*/ 351 h 715"/>
              <a:gd name="T44" fmla="*/ 7 w 714"/>
              <a:gd name="T45" fmla="*/ 365 h 715"/>
              <a:gd name="T46" fmla="*/ 111 w 714"/>
              <a:gd name="T47" fmla="*/ 358 h 715"/>
              <a:gd name="T48" fmla="*/ 364 w 714"/>
              <a:gd name="T49" fmla="*/ 249 h 715"/>
              <a:gd name="T50" fmla="*/ 350 w 714"/>
              <a:gd name="T51" fmla="*/ 249 h 715"/>
              <a:gd name="T52" fmla="*/ 357 w 714"/>
              <a:gd name="T53" fmla="*/ 286 h 715"/>
              <a:gd name="T54" fmla="*/ 364 w 714"/>
              <a:gd name="T55" fmla="*/ 466 h 715"/>
              <a:gd name="T56" fmla="*/ 357 w 714"/>
              <a:gd name="T57" fmla="*/ 429 h 715"/>
              <a:gd name="T58" fmla="*/ 350 w 714"/>
              <a:gd name="T59" fmla="*/ 466 h 715"/>
              <a:gd name="T60" fmla="*/ 364 w 714"/>
              <a:gd name="T61" fmla="*/ 466 h 715"/>
              <a:gd name="T62" fmla="*/ 466 w 714"/>
              <a:gd name="T63" fmla="*/ 351 h 715"/>
              <a:gd name="T64" fmla="*/ 429 w 714"/>
              <a:gd name="T65" fmla="*/ 358 h 715"/>
              <a:gd name="T66" fmla="*/ 466 w 714"/>
              <a:gd name="T67" fmla="*/ 365 h 715"/>
              <a:gd name="T68" fmla="*/ 286 w 714"/>
              <a:gd name="T69" fmla="*/ 358 h 715"/>
              <a:gd name="T70" fmla="*/ 249 w 714"/>
              <a:gd name="T71" fmla="*/ 351 h 715"/>
              <a:gd name="T72" fmla="*/ 249 w 714"/>
              <a:gd name="T73" fmla="*/ 365 h 715"/>
              <a:gd name="T74" fmla="*/ 286 w 714"/>
              <a:gd name="T75" fmla="*/ 358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4" h="715">
                <a:moveTo>
                  <a:pt x="357" y="715"/>
                </a:moveTo>
                <a:cubicBezTo>
                  <a:pt x="160" y="715"/>
                  <a:pt x="0" y="554"/>
                  <a:pt x="0" y="357"/>
                </a:cubicBezTo>
                <a:cubicBezTo>
                  <a:pt x="0" y="161"/>
                  <a:pt x="160" y="0"/>
                  <a:pt x="357" y="0"/>
                </a:cubicBezTo>
                <a:cubicBezTo>
                  <a:pt x="554" y="0"/>
                  <a:pt x="714" y="161"/>
                  <a:pt x="714" y="357"/>
                </a:cubicBezTo>
                <a:cubicBezTo>
                  <a:pt x="714" y="554"/>
                  <a:pt x="554" y="715"/>
                  <a:pt x="357" y="715"/>
                </a:cubicBezTo>
                <a:close/>
                <a:moveTo>
                  <a:pt x="357" y="14"/>
                </a:moveTo>
                <a:cubicBezTo>
                  <a:pt x="168" y="14"/>
                  <a:pt x="14" y="168"/>
                  <a:pt x="14" y="357"/>
                </a:cubicBezTo>
                <a:cubicBezTo>
                  <a:pt x="14" y="547"/>
                  <a:pt x="168" y="701"/>
                  <a:pt x="357" y="701"/>
                </a:cubicBezTo>
                <a:cubicBezTo>
                  <a:pt x="546" y="701"/>
                  <a:pt x="700" y="547"/>
                  <a:pt x="700" y="357"/>
                </a:cubicBezTo>
                <a:cubicBezTo>
                  <a:pt x="700" y="168"/>
                  <a:pt x="546" y="14"/>
                  <a:pt x="357" y="14"/>
                </a:cubicBezTo>
                <a:close/>
                <a:moveTo>
                  <a:pt x="357" y="442"/>
                </a:moveTo>
                <a:cubicBezTo>
                  <a:pt x="310" y="442"/>
                  <a:pt x="272" y="404"/>
                  <a:pt x="272" y="358"/>
                </a:cubicBezTo>
                <a:cubicBezTo>
                  <a:pt x="272" y="311"/>
                  <a:pt x="310" y="273"/>
                  <a:pt x="357" y="273"/>
                </a:cubicBezTo>
                <a:cubicBezTo>
                  <a:pt x="404" y="273"/>
                  <a:pt x="442" y="311"/>
                  <a:pt x="442" y="358"/>
                </a:cubicBezTo>
                <a:cubicBezTo>
                  <a:pt x="442" y="404"/>
                  <a:pt x="404" y="442"/>
                  <a:pt x="357" y="442"/>
                </a:cubicBezTo>
                <a:close/>
                <a:moveTo>
                  <a:pt x="357" y="287"/>
                </a:moveTo>
                <a:cubicBezTo>
                  <a:pt x="318" y="287"/>
                  <a:pt x="286" y="318"/>
                  <a:pt x="286" y="358"/>
                </a:cubicBezTo>
                <a:cubicBezTo>
                  <a:pt x="286" y="397"/>
                  <a:pt x="318" y="428"/>
                  <a:pt x="357" y="428"/>
                </a:cubicBezTo>
                <a:cubicBezTo>
                  <a:pt x="396" y="428"/>
                  <a:pt x="428" y="397"/>
                  <a:pt x="428" y="358"/>
                </a:cubicBezTo>
                <a:cubicBezTo>
                  <a:pt x="428" y="318"/>
                  <a:pt x="396" y="287"/>
                  <a:pt x="357" y="287"/>
                </a:cubicBezTo>
                <a:close/>
                <a:moveTo>
                  <a:pt x="364" y="104"/>
                </a:moveTo>
                <a:cubicBezTo>
                  <a:pt x="364" y="7"/>
                  <a:pt x="364" y="7"/>
                  <a:pt x="364" y="7"/>
                </a:cubicBezTo>
                <a:cubicBezTo>
                  <a:pt x="364" y="4"/>
                  <a:pt x="361" y="0"/>
                  <a:pt x="357" y="0"/>
                </a:cubicBezTo>
                <a:cubicBezTo>
                  <a:pt x="353" y="0"/>
                  <a:pt x="350" y="4"/>
                  <a:pt x="350" y="7"/>
                </a:cubicBezTo>
                <a:cubicBezTo>
                  <a:pt x="350" y="104"/>
                  <a:pt x="350" y="104"/>
                  <a:pt x="350" y="104"/>
                </a:cubicBezTo>
                <a:cubicBezTo>
                  <a:pt x="350" y="108"/>
                  <a:pt x="353" y="111"/>
                  <a:pt x="357" y="111"/>
                </a:cubicBezTo>
                <a:cubicBezTo>
                  <a:pt x="361" y="111"/>
                  <a:pt x="364" y="108"/>
                  <a:pt x="364" y="104"/>
                </a:cubicBezTo>
                <a:close/>
                <a:moveTo>
                  <a:pt x="364" y="708"/>
                </a:moveTo>
                <a:cubicBezTo>
                  <a:pt x="364" y="611"/>
                  <a:pt x="364" y="611"/>
                  <a:pt x="364" y="611"/>
                </a:cubicBezTo>
                <a:cubicBezTo>
                  <a:pt x="364" y="607"/>
                  <a:pt x="361" y="604"/>
                  <a:pt x="357" y="604"/>
                </a:cubicBezTo>
                <a:cubicBezTo>
                  <a:pt x="353" y="604"/>
                  <a:pt x="350" y="607"/>
                  <a:pt x="350" y="611"/>
                </a:cubicBezTo>
                <a:cubicBezTo>
                  <a:pt x="350" y="708"/>
                  <a:pt x="350" y="708"/>
                  <a:pt x="350" y="708"/>
                </a:cubicBezTo>
                <a:cubicBezTo>
                  <a:pt x="350" y="711"/>
                  <a:pt x="353" y="715"/>
                  <a:pt x="357" y="715"/>
                </a:cubicBezTo>
                <a:cubicBezTo>
                  <a:pt x="361" y="715"/>
                  <a:pt x="364" y="711"/>
                  <a:pt x="364" y="708"/>
                </a:cubicBezTo>
                <a:close/>
                <a:moveTo>
                  <a:pt x="714" y="358"/>
                </a:moveTo>
                <a:cubicBezTo>
                  <a:pt x="714" y="354"/>
                  <a:pt x="711" y="351"/>
                  <a:pt x="707" y="351"/>
                </a:cubicBezTo>
                <a:cubicBezTo>
                  <a:pt x="610" y="351"/>
                  <a:pt x="610" y="351"/>
                  <a:pt x="610" y="351"/>
                </a:cubicBezTo>
                <a:cubicBezTo>
                  <a:pt x="606" y="351"/>
                  <a:pt x="603" y="354"/>
                  <a:pt x="603" y="358"/>
                </a:cubicBezTo>
                <a:cubicBezTo>
                  <a:pt x="603" y="361"/>
                  <a:pt x="606" y="365"/>
                  <a:pt x="610" y="365"/>
                </a:cubicBezTo>
                <a:cubicBezTo>
                  <a:pt x="707" y="365"/>
                  <a:pt x="707" y="365"/>
                  <a:pt x="707" y="365"/>
                </a:cubicBezTo>
                <a:cubicBezTo>
                  <a:pt x="711" y="365"/>
                  <a:pt x="714" y="361"/>
                  <a:pt x="714" y="358"/>
                </a:cubicBezTo>
                <a:close/>
                <a:moveTo>
                  <a:pt x="111" y="358"/>
                </a:moveTo>
                <a:cubicBezTo>
                  <a:pt x="111" y="354"/>
                  <a:pt x="108" y="351"/>
                  <a:pt x="104" y="351"/>
                </a:cubicBezTo>
                <a:cubicBezTo>
                  <a:pt x="7" y="351"/>
                  <a:pt x="7" y="351"/>
                  <a:pt x="7" y="351"/>
                </a:cubicBezTo>
                <a:cubicBezTo>
                  <a:pt x="3" y="351"/>
                  <a:pt x="0" y="354"/>
                  <a:pt x="0" y="358"/>
                </a:cubicBezTo>
                <a:cubicBezTo>
                  <a:pt x="0" y="361"/>
                  <a:pt x="3" y="365"/>
                  <a:pt x="7" y="365"/>
                </a:cubicBezTo>
                <a:cubicBezTo>
                  <a:pt x="104" y="365"/>
                  <a:pt x="104" y="365"/>
                  <a:pt x="104" y="365"/>
                </a:cubicBezTo>
                <a:cubicBezTo>
                  <a:pt x="108" y="365"/>
                  <a:pt x="111" y="361"/>
                  <a:pt x="111" y="358"/>
                </a:cubicBezTo>
                <a:close/>
                <a:moveTo>
                  <a:pt x="364" y="279"/>
                </a:moveTo>
                <a:cubicBezTo>
                  <a:pt x="364" y="249"/>
                  <a:pt x="364" y="249"/>
                  <a:pt x="364" y="249"/>
                </a:cubicBezTo>
                <a:cubicBezTo>
                  <a:pt x="364" y="245"/>
                  <a:pt x="361" y="242"/>
                  <a:pt x="357" y="242"/>
                </a:cubicBezTo>
                <a:cubicBezTo>
                  <a:pt x="353" y="242"/>
                  <a:pt x="350" y="245"/>
                  <a:pt x="350" y="249"/>
                </a:cubicBezTo>
                <a:cubicBezTo>
                  <a:pt x="350" y="279"/>
                  <a:pt x="350" y="279"/>
                  <a:pt x="350" y="279"/>
                </a:cubicBezTo>
                <a:cubicBezTo>
                  <a:pt x="350" y="283"/>
                  <a:pt x="353" y="286"/>
                  <a:pt x="357" y="286"/>
                </a:cubicBezTo>
                <a:cubicBezTo>
                  <a:pt x="361" y="286"/>
                  <a:pt x="364" y="283"/>
                  <a:pt x="364" y="279"/>
                </a:cubicBezTo>
                <a:close/>
                <a:moveTo>
                  <a:pt x="364" y="466"/>
                </a:moveTo>
                <a:cubicBezTo>
                  <a:pt x="364" y="436"/>
                  <a:pt x="364" y="436"/>
                  <a:pt x="364" y="436"/>
                </a:cubicBezTo>
                <a:cubicBezTo>
                  <a:pt x="364" y="432"/>
                  <a:pt x="361" y="429"/>
                  <a:pt x="357" y="429"/>
                </a:cubicBezTo>
                <a:cubicBezTo>
                  <a:pt x="353" y="429"/>
                  <a:pt x="350" y="432"/>
                  <a:pt x="350" y="436"/>
                </a:cubicBezTo>
                <a:cubicBezTo>
                  <a:pt x="350" y="466"/>
                  <a:pt x="350" y="466"/>
                  <a:pt x="350" y="466"/>
                </a:cubicBezTo>
                <a:cubicBezTo>
                  <a:pt x="350" y="470"/>
                  <a:pt x="353" y="473"/>
                  <a:pt x="357" y="473"/>
                </a:cubicBezTo>
                <a:cubicBezTo>
                  <a:pt x="361" y="473"/>
                  <a:pt x="364" y="470"/>
                  <a:pt x="364" y="466"/>
                </a:cubicBezTo>
                <a:close/>
                <a:moveTo>
                  <a:pt x="473" y="358"/>
                </a:moveTo>
                <a:cubicBezTo>
                  <a:pt x="473" y="354"/>
                  <a:pt x="470" y="351"/>
                  <a:pt x="466" y="351"/>
                </a:cubicBezTo>
                <a:cubicBezTo>
                  <a:pt x="436" y="351"/>
                  <a:pt x="436" y="351"/>
                  <a:pt x="436" y="351"/>
                </a:cubicBezTo>
                <a:cubicBezTo>
                  <a:pt x="432" y="351"/>
                  <a:pt x="429" y="354"/>
                  <a:pt x="429" y="358"/>
                </a:cubicBezTo>
                <a:cubicBezTo>
                  <a:pt x="429" y="361"/>
                  <a:pt x="432" y="365"/>
                  <a:pt x="436" y="365"/>
                </a:cubicBezTo>
                <a:cubicBezTo>
                  <a:pt x="466" y="365"/>
                  <a:pt x="466" y="365"/>
                  <a:pt x="466" y="365"/>
                </a:cubicBezTo>
                <a:cubicBezTo>
                  <a:pt x="470" y="365"/>
                  <a:pt x="473" y="361"/>
                  <a:pt x="473" y="358"/>
                </a:cubicBezTo>
                <a:close/>
                <a:moveTo>
                  <a:pt x="286" y="358"/>
                </a:moveTo>
                <a:cubicBezTo>
                  <a:pt x="286" y="354"/>
                  <a:pt x="282" y="351"/>
                  <a:pt x="279" y="351"/>
                </a:cubicBezTo>
                <a:cubicBezTo>
                  <a:pt x="249" y="351"/>
                  <a:pt x="249" y="351"/>
                  <a:pt x="249" y="351"/>
                </a:cubicBezTo>
                <a:cubicBezTo>
                  <a:pt x="245" y="351"/>
                  <a:pt x="242" y="354"/>
                  <a:pt x="242" y="358"/>
                </a:cubicBezTo>
                <a:cubicBezTo>
                  <a:pt x="242" y="361"/>
                  <a:pt x="245" y="365"/>
                  <a:pt x="249" y="365"/>
                </a:cubicBezTo>
                <a:cubicBezTo>
                  <a:pt x="279" y="365"/>
                  <a:pt x="279" y="365"/>
                  <a:pt x="279" y="365"/>
                </a:cubicBezTo>
                <a:cubicBezTo>
                  <a:pt x="282" y="365"/>
                  <a:pt x="286" y="361"/>
                  <a:pt x="286" y="358"/>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7" name="Freeform 26"/>
          <p:cNvSpPr>
            <a:spLocks noEditPoints="1"/>
          </p:cNvSpPr>
          <p:nvPr/>
        </p:nvSpPr>
        <p:spPr bwMode="auto">
          <a:xfrm>
            <a:off x="11722662" y="1504156"/>
            <a:ext cx="1246418" cy="1220237"/>
          </a:xfrm>
          <a:custGeom>
            <a:avLst/>
            <a:gdLst>
              <a:gd name="T0" fmla="*/ 397 w 521"/>
              <a:gd name="T1" fmla="*/ 294 h 510"/>
              <a:gd name="T2" fmla="*/ 386 w 521"/>
              <a:gd name="T3" fmla="*/ 283 h 510"/>
              <a:gd name="T4" fmla="*/ 371 w 521"/>
              <a:gd name="T5" fmla="*/ 297 h 510"/>
              <a:gd name="T6" fmla="*/ 343 w 521"/>
              <a:gd name="T7" fmla="*/ 326 h 510"/>
              <a:gd name="T8" fmla="*/ 415 w 521"/>
              <a:gd name="T9" fmla="*/ 161 h 510"/>
              <a:gd name="T10" fmla="*/ 492 w 521"/>
              <a:gd name="T11" fmla="*/ 140 h 510"/>
              <a:gd name="T12" fmla="*/ 507 w 521"/>
              <a:gd name="T13" fmla="*/ 52 h 510"/>
              <a:gd name="T14" fmla="*/ 466 w 521"/>
              <a:gd name="T15" fmla="*/ 88 h 510"/>
              <a:gd name="T16" fmla="*/ 428 w 521"/>
              <a:gd name="T17" fmla="*/ 50 h 510"/>
              <a:gd name="T18" fmla="*/ 463 w 521"/>
              <a:gd name="T19" fmla="*/ 9 h 510"/>
              <a:gd name="T20" fmla="*/ 434 w 521"/>
              <a:gd name="T21" fmla="*/ 0 h 510"/>
              <a:gd name="T22" fmla="*/ 355 w 521"/>
              <a:gd name="T23" fmla="*/ 101 h 510"/>
              <a:gd name="T24" fmla="*/ 124 w 521"/>
              <a:gd name="T25" fmla="*/ 107 h 510"/>
              <a:gd name="T26" fmla="*/ 134 w 521"/>
              <a:gd name="T27" fmla="*/ 85 h 510"/>
              <a:gd name="T28" fmla="*/ 46 w 521"/>
              <a:gd name="T29" fmla="*/ 8 h 510"/>
              <a:gd name="T30" fmla="*/ 12 w 521"/>
              <a:gd name="T31" fmla="*/ 45 h 510"/>
              <a:gd name="T32" fmla="*/ 91 w 521"/>
              <a:gd name="T33" fmla="*/ 128 h 510"/>
              <a:gd name="T34" fmla="*/ 102 w 521"/>
              <a:gd name="T35" fmla="*/ 128 h 510"/>
              <a:gd name="T36" fmla="*/ 225 w 521"/>
              <a:gd name="T37" fmla="*/ 230 h 510"/>
              <a:gd name="T38" fmla="*/ 88 w 521"/>
              <a:gd name="T39" fmla="*/ 346 h 510"/>
              <a:gd name="T40" fmla="*/ 9 w 521"/>
              <a:gd name="T41" fmla="*/ 452 h 510"/>
              <a:gd name="T42" fmla="*/ 23 w 521"/>
              <a:gd name="T43" fmla="*/ 455 h 510"/>
              <a:gd name="T44" fmla="*/ 86 w 521"/>
              <a:gd name="T45" fmla="*/ 430 h 510"/>
              <a:gd name="T46" fmla="*/ 60 w 521"/>
              <a:gd name="T47" fmla="*/ 493 h 510"/>
              <a:gd name="T48" fmla="*/ 64 w 521"/>
              <a:gd name="T49" fmla="*/ 506 h 510"/>
              <a:gd name="T50" fmla="*/ 145 w 521"/>
              <a:gd name="T51" fmla="*/ 486 h 510"/>
              <a:gd name="T52" fmla="*/ 285 w 521"/>
              <a:gd name="T53" fmla="*/ 291 h 510"/>
              <a:gd name="T54" fmla="*/ 288 w 521"/>
              <a:gd name="T55" fmla="*/ 380 h 510"/>
              <a:gd name="T56" fmla="*/ 294 w 521"/>
              <a:gd name="T57" fmla="*/ 394 h 510"/>
              <a:gd name="T58" fmla="*/ 309 w 521"/>
              <a:gd name="T59" fmla="*/ 382 h 510"/>
              <a:gd name="T60" fmla="*/ 452 w 521"/>
              <a:gd name="T61" fmla="*/ 502 h 510"/>
              <a:gd name="T62" fmla="*/ 508 w 521"/>
              <a:gd name="T63" fmla="*/ 447 h 510"/>
              <a:gd name="T64" fmla="*/ 388 w 521"/>
              <a:gd name="T65" fmla="*/ 303 h 510"/>
              <a:gd name="T66" fmla="*/ 31 w 521"/>
              <a:gd name="T67" fmla="*/ 45 h 510"/>
              <a:gd name="T68" fmla="*/ 117 w 521"/>
              <a:gd name="T69" fmla="*/ 91 h 510"/>
              <a:gd name="T70" fmla="*/ 151 w 521"/>
              <a:gd name="T71" fmla="*/ 409 h 510"/>
              <a:gd name="T72" fmla="*/ 88 w 521"/>
              <a:gd name="T73" fmla="*/ 494 h 510"/>
              <a:gd name="T74" fmla="*/ 108 w 521"/>
              <a:gd name="T75" fmla="*/ 468 h 510"/>
              <a:gd name="T76" fmla="*/ 100 w 521"/>
              <a:gd name="T77" fmla="*/ 421 h 510"/>
              <a:gd name="T78" fmla="*/ 55 w 521"/>
              <a:gd name="T79" fmla="*/ 406 h 510"/>
              <a:gd name="T80" fmla="*/ 22 w 521"/>
              <a:gd name="T81" fmla="*/ 433 h 510"/>
              <a:gd name="T82" fmla="*/ 88 w 521"/>
              <a:gd name="T83" fmla="*/ 362 h 510"/>
              <a:gd name="T84" fmla="*/ 115 w 521"/>
              <a:gd name="T85" fmla="*/ 363 h 510"/>
              <a:gd name="T86" fmla="*/ 371 w 521"/>
              <a:gd name="T87" fmla="*/ 101 h 510"/>
              <a:gd name="T88" fmla="*/ 434 w 521"/>
              <a:gd name="T89" fmla="*/ 16 h 510"/>
              <a:gd name="T90" fmla="*/ 414 w 521"/>
              <a:gd name="T91" fmla="*/ 42 h 510"/>
              <a:gd name="T92" fmla="*/ 421 w 521"/>
              <a:gd name="T93" fmla="*/ 88 h 510"/>
              <a:gd name="T94" fmla="*/ 467 w 521"/>
              <a:gd name="T95" fmla="*/ 104 h 510"/>
              <a:gd name="T96" fmla="*/ 500 w 521"/>
              <a:gd name="T97" fmla="*/ 76 h 510"/>
              <a:gd name="T98" fmla="*/ 434 w 521"/>
              <a:gd name="T99" fmla="*/ 147 h 510"/>
              <a:gd name="T100" fmla="*/ 407 w 521"/>
              <a:gd name="T101" fmla="*/ 147 h 510"/>
              <a:gd name="T102" fmla="*/ 151 w 521"/>
              <a:gd name="T103" fmla="*/ 409 h 510"/>
              <a:gd name="T104" fmla="*/ 424 w 521"/>
              <a:gd name="T105" fmla="*/ 475 h 510"/>
              <a:gd name="T106" fmla="*/ 377 w 521"/>
              <a:gd name="T107" fmla="*/ 314 h 510"/>
              <a:gd name="T108" fmla="*/ 492 w 521"/>
              <a:gd name="T109" fmla="*/ 447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1" h="510">
                <a:moveTo>
                  <a:pt x="388" y="303"/>
                </a:moveTo>
                <a:cubicBezTo>
                  <a:pt x="397" y="294"/>
                  <a:pt x="397" y="294"/>
                  <a:pt x="397" y="294"/>
                </a:cubicBezTo>
                <a:cubicBezTo>
                  <a:pt x="400" y="291"/>
                  <a:pt x="400" y="286"/>
                  <a:pt x="397" y="283"/>
                </a:cubicBezTo>
                <a:cubicBezTo>
                  <a:pt x="394" y="279"/>
                  <a:pt x="389" y="279"/>
                  <a:pt x="386" y="283"/>
                </a:cubicBezTo>
                <a:cubicBezTo>
                  <a:pt x="371" y="297"/>
                  <a:pt x="371" y="297"/>
                  <a:pt x="371" y="297"/>
                </a:cubicBezTo>
                <a:cubicBezTo>
                  <a:pt x="371" y="297"/>
                  <a:pt x="371" y="297"/>
                  <a:pt x="371" y="297"/>
                </a:cubicBezTo>
                <a:cubicBezTo>
                  <a:pt x="371" y="297"/>
                  <a:pt x="371" y="297"/>
                  <a:pt x="371" y="297"/>
                </a:cubicBezTo>
                <a:cubicBezTo>
                  <a:pt x="343" y="326"/>
                  <a:pt x="343" y="326"/>
                  <a:pt x="343" y="326"/>
                </a:cubicBezTo>
                <a:cubicBezTo>
                  <a:pt x="297" y="280"/>
                  <a:pt x="297" y="280"/>
                  <a:pt x="297" y="280"/>
                </a:cubicBezTo>
                <a:cubicBezTo>
                  <a:pt x="415" y="161"/>
                  <a:pt x="415" y="161"/>
                  <a:pt x="415" y="161"/>
                </a:cubicBezTo>
                <a:cubicBezTo>
                  <a:pt x="421" y="163"/>
                  <a:pt x="428" y="163"/>
                  <a:pt x="434" y="163"/>
                </a:cubicBezTo>
                <a:cubicBezTo>
                  <a:pt x="456" y="163"/>
                  <a:pt x="476" y="155"/>
                  <a:pt x="492" y="140"/>
                </a:cubicBezTo>
                <a:cubicBezTo>
                  <a:pt x="513" y="118"/>
                  <a:pt x="521" y="87"/>
                  <a:pt x="512" y="58"/>
                </a:cubicBezTo>
                <a:cubicBezTo>
                  <a:pt x="512" y="55"/>
                  <a:pt x="509" y="53"/>
                  <a:pt x="507" y="52"/>
                </a:cubicBezTo>
                <a:cubicBezTo>
                  <a:pt x="504" y="52"/>
                  <a:pt x="501" y="53"/>
                  <a:pt x="499" y="55"/>
                </a:cubicBezTo>
                <a:cubicBezTo>
                  <a:pt x="466" y="88"/>
                  <a:pt x="466" y="88"/>
                  <a:pt x="466" y="88"/>
                </a:cubicBezTo>
                <a:cubicBezTo>
                  <a:pt x="436" y="80"/>
                  <a:pt x="436" y="80"/>
                  <a:pt x="436" y="80"/>
                </a:cubicBezTo>
                <a:cubicBezTo>
                  <a:pt x="428" y="50"/>
                  <a:pt x="428" y="50"/>
                  <a:pt x="428" y="50"/>
                </a:cubicBezTo>
                <a:cubicBezTo>
                  <a:pt x="461" y="17"/>
                  <a:pt x="461" y="17"/>
                  <a:pt x="461" y="17"/>
                </a:cubicBezTo>
                <a:cubicBezTo>
                  <a:pt x="463" y="15"/>
                  <a:pt x="464" y="12"/>
                  <a:pt x="463" y="9"/>
                </a:cubicBezTo>
                <a:cubicBezTo>
                  <a:pt x="463" y="6"/>
                  <a:pt x="461" y="4"/>
                  <a:pt x="458" y="3"/>
                </a:cubicBezTo>
                <a:cubicBezTo>
                  <a:pt x="450" y="1"/>
                  <a:pt x="442" y="0"/>
                  <a:pt x="434" y="0"/>
                </a:cubicBezTo>
                <a:cubicBezTo>
                  <a:pt x="412" y="0"/>
                  <a:pt x="392" y="8"/>
                  <a:pt x="376" y="24"/>
                </a:cubicBezTo>
                <a:cubicBezTo>
                  <a:pt x="356" y="44"/>
                  <a:pt x="348" y="73"/>
                  <a:pt x="355" y="101"/>
                </a:cubicBezTo>
                <a:cubicBezTo>
                  <a:pt x="236" y="219"/>
                  <a:pt x="236" y="219"/>
                  <a:pt x="236" y="219"/>
                </a:cubicBezTo>
                <a:cubicBezTo>
                  <a:pt x="124" y="107"/>
                  <a:pt x="124" y="107"/>
                  <a:pt x="124" y="107"/>
                </a:cubicBezTo>
                <a:cubicBezTo>
                  <a:pt x="134" y="97"/>
                  <a:pt x="134" y="97"/>
                  <a:pt x="134" y="97"/>
                </a:cubicBezTo>
                <a:cubicBezTo>
                  <a:pt x="137" y="93"/>
                  <a:pt x="137" y="88"/>
                  <a:pt x="134" y="85"/>
                </a:cubicBezTo>
                <a:cubicBezTo>
                  <a:pt x="57" y="8"/>
                  <a:pt x="57" y="8"/>
                  <a:pt x="57" y="8"/>
                </a:cubicBezTo>
                <a:cubicBezTo>
                  <a:pt x="54" y="5"/>
                  <a:pt x="49" y="5"/>
                  <a:pt x="46" y="8"/>
                </a:cubicBezTo>
                <a:cubicBezTo>
                  <a:pt x="14" y="40"/>
                  <a:pt x="14" y="40"/>
                  <a:pt x="14" y="40"/>
                </a:cubicBezTo>
                <a:cubicBezTo>
                  <a:pt x="12" y="41"/>
                  <a:pt x="12" y="43"/>
                  <a:pt x="12" y="45"/>
                </a:cubicBezTo>
                <a:cubicBezTo>
                  <a:pt x="12" y="47"/>
                  <a:pt x="12" y="50"/>
                  <a:pt x="14" y="51"/>
                </a:cubicBezTo>
                <a:cubicBezTo>
                  <a:pt x="91" y="128"/>
                  <a:pt x="91" y="128"/>
                  <a:pt x="91" y="128"/>
                </a:cubicBezTo>
                <a:cubicBezTo>
                  <a:pt x="93" y="130"/>
                  <a:pt x="95" y="131"/>
                  <a:pt x="97" y="131"/>
                </a:cubicBezTo>
                <a:cubicBezTo>
                  <a:pt x="99" y="131"/>
                  <a:pt x="101" y="130"/>
                  <a:pt x="102" y="128"/>
                </a:cubicBezTo>
                <a:cubicBezTo>
                  <a:pt x="113" y="118"/>
                  <a:pt x="113" y="118"/>
                  <a:pt x="113" y="118"/>
                </a:cubicBezTo>
                <a:cubicBezTo>
                  <a:pt x="225" y="230"/>
                  <a:pt x="225" y="230"/>
                  <a:pt x="225" y="230"/>
                </a:cubicBezTo>
                <a:cubicBezTo>
                  <a:pt x="107" y="349"/>
                  <a:pt x="107" y="349"/>
                  <a:pt x="107" y="349"/>
                </a:cubicBezTo>
                <a:cubicBezTo>
                  <a:pt x="100" y="347"/>
                  <a:pt x="94" y="346"/>
                  <a:pt x="88" y="346"/>
                </a:cubicBezTo>
                <a:cubicBezTo>
                  <a:pt x="66" y="346"/>
                  <a:pt x="45" y="355"/>
                  <a:pt x="30" y="370"/>
                </a:cubicBezTo>
                <a:cubicBezTo>
                  <a:pt x="8" y="392"/>
                  <a:pt x="0" y="423"/>
                  <a:pt x="9" y="452"/>
                </a:cubicBezTo>
                <a:cubicBezTo>
                  <a:pt x="10" y="455"/>
                  <a:pt x="12" y="457"/>
                  <a:pt x="15" y="457"/>
                </a:cubicBezTo>
                <a:cubicBezTo>
                  <a:pt x="18" y="458"/>
                  <a:pt x="21" y="457"/>
                  <a:pt x="23" y="455"/>
                </a:cubicBezTo>
                <a:cubicBezTo>
                  <a:pt x="56" y="422"/>
                  <a:pt x="56" y="422"/>
                  <a:pt x="56" y="422"/>
                </a:cubicBezTo>
                <a:cubicBezTo>
                  <a:pt x="86" y="430"/>
                  <a:pt x="86" y="430"/>
                  <a:pt x="86" y="430"/>
                </a:cubicBezTo>
                <a:cubicBezTo>
                  <a:pt x="93" y="460"/>
                  <a:pt x="93" y="460"/>
                  <a:pt x="93" y="460"/>
                </a:cubicBezTo>
                <a:cubicBezTo>
                  <a:pt x="60" y="493"/>
                  <a:pt x="60" y="493"/>
                  <a:pt x="60" y="493"/>
                </a:cubicBezTo>
                <a:cubicBezTo>
                  <a:pt x="58" y="495"/>
                  <a:pt x="58" y="498"/>
                  <a:pt x="58" y="501"/>
                </a:cubicBezTo>
                <a:cubicBezTo>
                  <a:pt x="59" y="503"/>
                  <a:pt x="61" y="506"/>
                  <a:pt x="64" y="506"/>
                </a:cubicBezTo>
                <a:cubicBezTo>
                  <a:pt x="71" y="509"/>
                  <a:pt x="79" y="510"/>
                  <a:pt x="88" y="510"/>
                </a:cubicBezTo>
                <a:cubicBezTo>
                  <a:pt x="109" y="510"/>
                  <a:pt x="130" y="502"/>
                  <a:pt x="145" y="486"/>
                </a:cubicBezTo>
                <a:cubicBezTo>
                  <a:pt x="166" y="466"/>
                  <a:pt x="174" y="437"/>
                  <a:pt x="167" y="409"/>
                </a:cubicBezTo>
                <a:cubicBezTo>
                  <a:pt x="285" y="291"/>
                  <a:pt x="285" y="291"/>
                  <a:pt x="285" y="291"/>
                </a:cubicBezTo>
                <a:cubicBezTo>
                  <a:pt x="331" y="337"/>
                  <a:pt x="331" y="337"/>
                  <a:pt x="331" y="337"/>
                </a:cubicBezTo>
                <a:cubicBezTo>
                  <a:pt x="288" y="380"/>
                  <a:pt x="288" y="380"/>
                  <a:pt x="288" y="380"/>
                </a:cubicBezTo>
                <a:cubicBezTo>
                  <a:pt x="285" y="383"/>
                  <a:pt x="285" y="388"/>
                  <a:pt x="288" y="391"/>
                </a:cubicBezTo>
                <a:cubicBezTo>
                  <a:pt x="290" y="393"/>
                  <a:pt x="292" y="394"/>
                  <a:pt x="294" y="394"/>
                </a:cubicBezTo>
                <a:cubicBezTo>
                  <a:pt x="296" y="394"/>
                  <a:pt x="298" y="393"/>
                  <a:pt x="300" y="391"/>
                </a:cubicBezTo>
                <a:cubicBezTo>
                  <a:pt x="309" y="382"/>
                  <a:pt x="309" y="382"/>
                  <a:pt x="309" y="382"/>
                </a:cubicBezTo>
                <a:cubicBezTo>
                  <a:pt x="413" y="486"/>
                  <a:pt x="413" y="486"/>
                  <a:pt x="413" y="486"/>
                </a:cubicBezTo>
                <a:cubicBezTo>
                  <a:pt x="424" y="497"/>
                  <a:pt x="438" y="502"/>
                  <a:pt x="452" y="502"/>
                </a:cubicBezTo>
                <a:cubicBezTo>
                  <a:pt x="467" y="502"/>
                  <a:pt x="481" y="497"/>
                  <a:pt x="492" y="486"/>
                </a:cubicBezTo>
                <a:cubicBezTo>
                  <a:pt x="502" y="475"/>
                  <a:pt x="508" y="461"/>
                  <a:pt x="508" y="447"/>
                </a:cubicBezTo>
                <a:cubicBezTo>
                  <a:pt x="508" y="432"/>
                  <a:pt x="502" y="418"/>
                  <a:pt x="492" y="407"/>
                </a:cubicBezTo>
                <a:lnTo>
                  <a:pt x="388" y="303"/>
                </a:lnTo>
                <a:close/>
                <a:moveTo>
                  <a:pt x="97" y="111"/>
                </a:moveTo>
                <a:cubicBezTo>
                  <a:pt x="31" y="45"/>
                  <a:pt x="31" y="45"/>
                  <a:pt x="31" y="45"/>
                </a:cubicBezTo>
                <a:cubicBezTo>
                  <a:pt x="51" y="25"/>
                  <a:pt x="51" y="25"/>
                  <a:pt x="51" y="25"/>
                </a:cubicBezTo>
                <a:cubicBezTo>
                  <a:pt x="117" y="91"/>
                  <a:pt x="117" y="91"/>
                  <a:pt x="117" y="91"/>
                </a:cubicBezTo>
                <a:lnTo>
                  <a:pt x="97" y="111"/>
                </a:lnTo>
                <a:close/>
                <a:moveTo>
                  <a:pt x="151" y="409"/>
                </a:moveTo>
                <a:cubicBezTo>
                  <a:pt x="158" y="432"/>
                  <a:pt x="151" y="458"/>
                  <a:pt x="134" y="475"/>
                </a:cubicBezTo>
                <a:cubicBezTo>
                  <a:pt x="122" y="487"/>
                  <a:pt x="105" y="494"/>
                  <a:pt x="88" y="494"/>
                </a:cubicBezTo>
                <a:cubicBezTo>
                  <a:pt x="86" y="494"/>
                  <a:pt x="84" y="494"/>
                  <a:pt x="82" y="494"/>
                </a:cubicBezTo>
                <a:cubicBezTo>
                  <a:pt x="108" y="468"/>
                  <a:pt x="108" y="468"/>
                  <a:pt x="108" y="468"/>
                </a:cubicBezTo>
                <a:cubicBezTo>
                  <a:pt x="110" y="466"/>
                  <a:pt x="111" y="463"/>
                  <a:pt x="110" y="461"/>
                </a:cubicBezTo>
                <a:cubicBezTo>
                  <a:pt x="100" y="421"/>
                  <a:pt x="100" y="421"/>
                  <a:pt x="100" y="421"/>
                </a:cubicBezTo>
                <a:cubicBezTo>
                  <a:pt x="99" y="419"/>
                  <a:pt x="97" y="416"/>
                  <a:pt x="94" y="416"/>
                </a:cubicBezTo>
                <a:cubicBezTo>
                  <a:pt x="55" y="406"/>
                  <a:pt x="55" y="406"/>
                  <a:pt x="55" y="406"/>
                </a:cubicBezTo>
                <a:cubicBezTo>
                  <a:pt x="52" y="405"/>
                  <a:pt x="49" y="406"/>
                  <a:pt x="47" y="408"/>
                </a:cubicBezTo>
                <a:cubicBezTo>
                  <a:pt x="22" y="433"/>
                  <a:pt x="22" y="433"/>
                  <a:pt x="22" y="433"/>
                </a:cubicBezTo>
                <a:cubicBezTo>
                  <a:pt x="20" y="414"/>
                  <a:pt x="27" y="395"/>
                  <a:pt x="41" y="382"/>
                </a:cubicBezTo>
                <a:cubicBezTo>
                  <a:pt x="53" y="369"/>
                  <a:pt x="70" y="362"/>
                  <a:pt x="88" y="362"/>
                </a:cubicBezTo>
                <a:cubicBezTo>
                  <a:pt x="94" y="362"/>
                  <a:pt x="101" y="363"/>
                  <a:pt x="107" y="365"/>
                </a:cubicBezTo>
                <a:cubicBezTo>
                  <a:pt x="110" y="366"/>
                  <a:pt x="113" y="365"/>
                  <a:pt x="115" y="363"/>
                </a:cubicBezTo>
                <a:cubicBezTo>
                  <a:pt x="369" y="109"/>
                  <a:pt x="369" y="109"/>
                  <a:pt x="369" y="109"/>
                </a:cubicBezTo>
                <a:cubicBezTo>
                  <a:pt x="371" y="107"/>
                  <a:pt x="372" y="104"/>
                  <a:pt x="371" y="101"/>
                </a:cubicBezTo>
                <a:cubicBezTo>
                  <a:pt x="364" y="78"/>
                  <a:pt x="370" y="52"/>
                  <a:pt x="388" y="35"/>
                </a:cubicBezTo>
                <a:cubicBezTo>
                  <a:pt x="400" y="23"/>
                  <a:pt x="416" y="16"/>
                  <a:pt x="434" y="16"/>
                </a:cubicBezTo>
                <a:cubicBezTo>
                  <a:pt x="436" y="16"/>
                  <a:pt x="438" y="16"/>
                  <a:pt x="439" y="16"/>
                </a:cubicBezTo>
                <a:cubicBezTo>
                  <a:pt x="414" y="42"/>
                  <a:pt x="414" y="42"/>
                  <a:pt x="414" y="42"/>
                </a:cubicBezTo>
                <a:cubicBezTo>
                  <a:pt x="412" y="44"/>
                  <a:pt x="411" y="47"/>
                  <a:pt x="412" y="49"/>
                </a:cubicBezTo>
                <a:cubicBezTo>
                  <a:pt x="421" y="88"/>
                  <a:pt x="421" y="88"/>
                  <a:pt x="421" y="88"/>
                </a:cubicBezTo>
                <a:cubicBezTo>
                  <a:pt x="422" y="91"/>
                  <a:pt x="424" y="94"/>
                  <a:pt x="427" y="94"/>
                </a:cubicBezTo>
                <a:cubicBezTo>
                  <a:pt x="467" y="104"/>
                  <a:pt x="467" y="104"/>
                  <a:pt x="467" y="104"/>
                </a:cubicBezTo>
                <a:cubicBezTo>
                  <a:pt x="469" y="105"/>
                  <a:pt x="472" y="104"/>
                  <a:pt x="474" y="102"/>
                </a:cubicBezTo>
                <a:cubicBezTo>
                  <a:pt x="500" y="76"/>
                  <a:pt x="500" y="76"/>
                  <a:pt x="500" y="76"/>
                </a:cubicBezTo>
                <a:cubicBezTo>
                  <a:pt x="501" y="95"/>
                  <a:pt x="494" y="114"/>
                  <a:pt x="481" y="128"/>
                </a:cubicBezTo>
                <a:cubicBezTo>
                  <a:pt x="468" y="141"/>
                  <a:pt x="452" y="147"/>
                  <a:pt x="434" y="147"/>
                </a:cubicBezTo>
                <a:cubicBezTo>
                  <a:pt x="428" y="147"/>
                  <a:pt x="421" y="147"/>
                  <a:pt x="415" y="145"/>
                </a:cubicBezTo>
                <a:cubicBezTo>
                  <a:pt x="412" y="144"/>
                  <a:pt x="409" y="145"/>
                  <a:pt x="407" y="147"/>
                </a:cubicBezTo>
                <a:cubicBezTo>
                  <a:pt x="153" y="401"/>
                  <a:pt x="153" y="401"/>
                  <a:pt x="153" y="401"/>
                </a:cubicBezTo>
                <a:cubicBezTo>
                  <a:pt x="150" y="403"/>
                  <a:pt x="150" y="406"/>
                  <a:pt x="151" y="409"/>
                </a:cubicBezTo>
                <a:close/>
                <a:moveTo>
                  <a:pt x="481" y="475"/>
                </a:moveTo>
                <a:cubicBezTo>
                  <a:pt x="465" y="490"/>
                  <a:pt x="440" y="490"/>
                  <a:pt x="424" y="475"/>
                </a:cubicBezTo>
                <a:cubicBezTo>
                  <a:pt x="320" y="371"/>
                  <a:pt x="320" y="371"/>
                  <a:pt x="320" y="371"/>
                </a:cubicBezTo>
                <a:cubicBezTo>
                  <a:pt x="377" y="314"/>
                  <a:pt x="377" y="314"/>
                  <a:pt x="377" y="314"/>
                </a:cubicBezTo>
                <a:cubicBezTo>
                  <a:pt x="481" y="418"/>
                  <a:pt x="481" y="418"/>
                  <a:pt x="481" y="418"/>
                </a:cubicBezTo>
                <a:cubicBezTo>
                  <a:pt x="488" y="426"/>
                  <a:pt x="492" y="436"/>
                  <a:pt x="492" y="447"/>
                </a:cubicBezTo>
                <a:cubicBezTo>
                  <a:pt x="492" y="457"/>
                  <a:pt x="488" y="467"/>
                  <a:pt x="481" y="475"/>
                </a:cubicBezTo>
                <a:close/>
              </a:path>
            </a:pathLst>
          </a:custGeom>
          <a:solidFill>
            <a:schemeClr val="tx1"/>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nvGrpSpPr>
          <p:cNvPr id="48" name="Group 11"/>
          <p:cNvGrpSpPr>
            <a:grpSpLocks noChangeAspect="1"/>
          </p:cNvGrpSpPr>
          <p:nvPr/>
        </p:nvGrpSpPr>
        <p:grpSpPr bwMode="auto">
          <a:xfrm>
            <a:off x="7849879" y="3906125"/>
            <a:ext cx="1261656" cy="1278534"/>
            <a:chOff x="2926" y="926"/>
            <a:chExt cx="299" cy="303"/>
          </a:xfrm>
          <a:solidFill>
            <a:schemeClr val="tx1"/>
          </a:solidFill>
        </p:grpSpPr>
        <p:sp>
          <p:nvSpPr>
            <p:cNvPr id="49" name="Freeform 12"/>
            <p:cNvSpPr>
              <a:spLocks/>
            </p:cNvSpPr>
            <p:nvPr/>
          </p:nvSpPr>
          <p:spPr bwMode="auto">
            <a:xfrm>
              <a:off x="2987" y="1016"/>
              <a:ext cx="215" cy="189"/>
            </a:xfrm>
            <a:custGeom>
              <a:avLst/>
              <a:gdLst>
                <a:gd name="T0" fmla="*/ 353 w 361"/>
                <a:gd name="T1" fmla="*/ 318 h 318"/>
                <a:gd name="T2" fmla="*/ 8 w 361"/>
                <a:gd name="T3" fmla="*/ 318 h 318"/>
                <a:gd name="T4" fmla="*/ 0 w 361"/>
                <a:gd name="T5" fmla="*/ 310 h 318"/>
                <a:gd name="T6" fmla="*/ 0 w 361"/>
                <a:gd name="T7" fmla="*/ 8 h 318"/>
                <a:gd name="T8" fmla="*/ 8 w 361"/>
                <a:gd name="T9" fmla="*/ 0 h 318"/>
                <a:gd name="T10" fmla="*/ 103 w 361"/>
                <a:gd name="T11" fmla="*/ 0 h 318"/>
                <a:gd name="T12" fmla="*/ 111 w 361"/>
                <a:gd name="T13" fmla="*/ 8 h 318"/>
                <a:gd name="T14" fmla="*/ 103 w 361"/>
                <a:gd name="T15" fmla="*/ 16 h 318"/>
                <a:gd name="T16" fmla="*/ 16 w 361"/>
                <a:gd name="T17" fmla="*/ 16 h 318"/>
                <a:gd name="T18" fmla="*/ 16 w 361"/>
                <a:gd name="T19" fmla="*/ 302 h 318"/>
                <a:gd name="T20" fmla="*/ 345 w 361"/>
                <a:gd name="T21" fmla="*/ 302 h 318"/>
                <a:gd name="T22" fmla="*/ 345 w 361"/>
                <a:gd name="T23" fmla="*/ 16 h 318"/>
                <a:gd name="T24" fmla="*/ 318 w 361"/>
                <a:gd name="T25" fmla="*/ 16 h 318"/>
                <a:gd name="T26" fmla="*/ 310 w 361"/>
                <a:gd name="T27" fmla="*/ 8 h 318"/>
                <a:gd name="T28" fmla="*/ 318 w 361"/>
                <a:gd name="T29" fmla="*/ 0 h 318"/>
                <a:gd name="T30" fmla="*/ 353 w 361"/>
                <a:gd name="T31" fmla="*/ 0 h 318"/>
                <a:gd name="T32" fmla="*/ 361 w 361"/>
                <a:gd name="T33" fmla="*/ 8 h 318"/>
                <a:gd name="T34" fmla="*/ 361 w 361"/>
                <a:gd name="T35" fmla="*/ 310 h 318"/>
                <a:gd name="T36" fmla="*/ 353 w 361"/>
                <a:gd name="T37" fmla="*/ 318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1" h="318">
                  <a:moveTo>
                    <a:pt x="353" y="318"/>
                  </a:moveTo>
                  <a:cubicBezTo>
                    <a:pt x="8" y="318"/>
                    <a:pt x="8" y="318"/>
                    <a:pt x="8" y="318"/>
                  </a:cubicBezTo>
                  <a:cubicBezTo>
                    <a:pt x="4" y="318"/>
                    <a:pt x="0" y="314"/>
                    <a:pt x="0" y="310"/>
                  </a:cubicBezTo>
                  <a:cubicBezTo>
                    <a:pt x="0" y="8"/>
                    <a:pt x="0" y="8"/>
                    <a:pt x="0" y="8"/>
                  </a:cubicBezTo>
                  <a:cubicBezTo>
                    <a:pt x="0" y="4"/>
                    <a:pt x="4" y="0"/>
                    <a:pt x="8" y="0"/>
                  </a:cubicBezTo>
                  <a:cubicBezTo>
                    <a:pt x="103" y="0"/>
                    <a:pt x="103" y="0"/>
                    <a:pt x="103" y="0"/>
                  </a:cubicBezTo>
                  <a:cubicBezTo>
                    <a:pt x="107" y="0"/>
                    <a:pt x="111" y="4"/>
                    <a:pt x="111" y="8"/>
                  </a:cubicBezTo>
                  <a:cubicBezTo>
                    <a:pt x="111" y="13"/>
                    <a:pt x="107" y="16"/>
                    <a:pt x="103" y="16"/>
                  </a:cubicBezTo>
                  <a:cubicBezTo>
                    <a:pt x="16" y="16"/>
                    <a:pt x="16" y="16"/>
                    <a:pt x="16" y="16"/>
                  </a:cubicBezTo>
                  <a:cubicBezTo>
                    <a:pt x="16" y="302"/>
                    <a:pt x="16" y="302"/>
                    <a:pt x="16" y="302"/>
                  </a:cubicBezTo>
                  <a:cubicBezTo>
                    <a:pt x="345" y="302"/>
                    <a:pt x="345" y="302"/>
                    <a:pt x="345" y="302"/>
                  </a:cubicBezTo>
                  <a:cubicBezTo>
                    <a:pt x="345" y="16"/>
                    <a:pt x="345" y="16"/>
                    <a:pt x="345" y="16"/>
                  </a:cubicBezTo>
                  <a:cubicBezTo>
                    <a:pt x="318" y="16"/>
                    <a:pt x="318" y="16"/>
                    <a:pt x="318" y="16"/>
                  </a:cubicBezTo>
                  <a:cubicBezTo>
                    <a:pt x="314" y="16"/>
                    <a:pt x="310" y="13"/>
                    <a:pt x="310" y="8"/>
                  </a:cubicBezTo>
                  <a:cubicBezTo>
                    <a:pt x="310" y="4"/>
                    <a:pt x="314" y="0"/>
                    <a:pt x="318" y="0"/>
                  </a:cubicBezTo>
                  <a:cubicBezTo>
                    <a:pt x="353" y="0"/>
                    <a:pt x="353" y="0"/>
                    <a:pt x="353" y="0"/>
                  </a:cubicBezTo>
                  <a:cubicBezTo>
                    <a:pt x="358" y="0"/>
                    <a:pt x="361" y="4"/>
                    <a:pt x="361" y="8"/>
                  </a:cubicBezTo>
                  <a:cubicBezTo>
                    <a:pt x="361" y="310"/>
                    <a:pt x="361" y="310"/>
                    <a:pt x="361" y="310"/>
                  </a:cubicBezTo>
                  <a:cubicBezTo>
                    <a:pt x="361" y="314"/>
                    <a:pt x="358" y="318"/>
                    <a:pt x="353" y="3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50" name="Freeform 13"/>
            <p:cNvSpPr>
              <a:spLocks/>
            </p:cNvSpPr>
            <p:nvPr/>
          </p:nvSpPr>
          <p:spPr bwMode="auto">
            <a:xfrm>
              <a:off x="2926" y="991"/>
              <a:ext cx="299" cy="238"/>
            </a:xfrm>
            <a:custGeom>
              <a:avLst/>
              <a:gdLst>
                <a:gd name="T0" fmla="*/ 457 w 503"/>
                <a:gd name="T1" fmla="*/ 400 h 400"/>
                <a:gd name="T2" fmla="*/ 46 w 503"/>
                <a:gd name="T3" fmla="*/ 400 h 400"/>
                <a:gd name="T4" fmla="*/ 0 w 503"/>
                <a:gd name="T5" fmla="*/ 354 h 400"/>
                <a:gd name="T6" fmla="*/ 0 w 503"/>
                <a:gd name="T7" fmla="*/ 46 h 400"/>
                <a:gd name="T8" fmla="*/ 46 w 503"/>
                <a:gd name="T9" fmla="*/ 0 h 400"/>
                <a:gd name="T10" fmla="*/ 247 w 503"/>
                <a:gd name="T11" fmla="*/ 0 h 400"/>
                <a:gd name="T12" fmla="*/ 255 w 503"/>
                <a:gd name="T13" fmla="*/ 8 h 400"/>
                <a:gd name="T14" fmla="*/ 247 w 503"/>
                <a:gd name="T15" fmla="*/ 16 h 400"/>
                <a:gd name="T16" fmla="*/ 46 w 503"/>
                <a:gd name="T17" fmla="*/ 16 h 400"/>
                <a:gd name="T18" fmla="*/ 16 w 503"/>
                <a:gd name="T19" fmla="*/ 46 h 400"/>
                <a:gd name="T20" fmla="*/ 16 w 503"/>
                <a:gd name="T21" fmla="*/ 354 h 400"/>
                <a:gd name="T22" fmla="*/ 46 w 503"/>
                <a:gd name="T23" fmla="*/ 384 h 400"/>
                <a:gd name="T24" fmla="*/ 457 w 503"/>
                <a:gd name="T25" fmla="*/ 384 h 400"/>
                <a:gd name="T26" fmla="*/ 487 w 503"/>
                <a:gd name="T27" fmla="*/ 354 h 400"/>
                <a:gd name="T28" fmla="*/ 487 w 503"/>
                <a:gd name="T29" fmla="*/ 46 h 400"/>
                <a:gd name="T30" fmla="*/ 457 w 503"/>
                <a:gd name="T31" fmla="*/ 16 h 400"/>
                <a:gd name="T32" fmla="*/ 449 w 503"/>
                <a:gd name="T33" fmla="*/ 8 h 400"/>
                <a:gd name="T34" fmla="*/ 457 w 503"/>
                <a:gd name="T35" fmla="*/ 0 h 400"/>
                <a:gd name="T36" fmla="*/ 503 w 503"/>
                <a:gd name="T37" fmla="*/ 46 h 400"/>
                <a:gd name="T38" fmla="*/ 503 w 503"/>
                <a:gd name="T39" fmla="*/ 354 h 400"/>
                <a:gd name="T40" fmla="*/ 457 w 503"/>
                <a:gd name="T41" fmla="*/ 40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3" h="400">
                  <a:moveTo>
                    <a:pt x="457" y="400"/>
                  </a:moveTo>
                  <a:cubicBezTo>
                    <a:pt x="46" y="400"/>
                    <a:pt x="46" y="400"/>
                    <a:pt x="46" y="400"/>
                  </a:cubicBezTo>
                  <a:cubicBezTo>
                    <a:pt x="21" y="400"/>
                    <a:pt x="0" y="380"/>
                    <a:pt x="0" y="354"/>
                  </a:cubicBezTo>
                  <a:cubicBezTo>
                    <a:pt x="0" y="46"/>
                    <a:pt x="0" y="46"/>
                    <a:pt x="0" y="46"/>
                  </a:cubicBezTo>
                  <a:cubicBezTo>
                    <a:pt x="0" y="20"/>
                    <a:pt x="21" y="0"/>
                    <a:pt x="46" y="0"/>
                  </a:cubicBezTo>
                  <a:cubicBezTo>
                    <a:pt x="247" y="0"/>
                    <a:pt x="247" y="0"/>
                    <a:pt x="247" y="0"/>
                  </a:cubicBezTo>
                  <a:cubicBezTo>
                    <a:pt x="251" y="0"/>
                    <a:pt x="255" y="3"/>
                    <a:pt x="255" y="8"/>
                  </a:cubicBezTo>
                  <a:cubicBezTo>
                    <a:pt x="255" y="12"/>
                    <a:pt x="251" y="16"/>
                    <a:pt x="247" y="16"/>
                  </a:cubicBezTo>
                  <a:cubicBezTo>
                    <a:pt x="46" y="16"/>
                    <a:pt x="46" y="16"/>
                    <a:pt x="46" y="16"/>
                  </a:cubicBezTo>
                  <a:cubicBezTo>
                    <a:pt x="29" y="16"/>
                    <a:pt x="16" y="29"/>
                    <a:pt x="16" y="46"/>
                  </a:cubicBezTo>
                  <a:cubicBezTo>
                    <a:pt x="16" y="354"/>
                    <a:pt x="16" y="354"/>
                    <a:pt x="16" y="354"/>
                  </a:cubicBezTo>
                  <a:cubicBezTo>
                    <a:pt x="16" y="371"/>
                    <a:pt x="29" y="384"/>
                    <a:pt x="46" y="384"/>
                  </a:cubicBezTo>
                  <a:cubicBezTo>
                    <a:pt x="457" y="384"/>
                    <a:pt x="457" y="384"/>
                    <a:pt x="457" y="384"/>
                  </a:cubicBezTo>
                  <a:cubicBezTo>
                    <a:pt x="474" y="384"/>
                    <a:pt x="487" y="371"/>
                    <a:pt x="487" y="354"/>
                  </a:cubicBezTo>
                  <a:cubicBezTo>
                    <a:pt x="487" y="46"/>
                    <a:pt x="487" y="46"/>
                    <a:pt x="487" y="46"/>
                  </a:cubicBezTo>
                  <a:cubicBezTo>
                    <a:pt x="487" y="29"/>
                    <a:pt x="474" y="16"/>
                    <a:pt x="457" y="16"/>
                  </a:cubicBezTo>
                  <a:cubicBezTo>
                    <a:pt x="453" y="16"/>
                    <a:pt x="449" y="12"/>
                    <a:pt x="449" y="8"/>
                  </a:cubicBezTo>
                  <a:cubicBezTo>
                    <a:pt x="449" y="3"/>
                    <a:pt x="453" y="0"/>
                    <a:pt x="457" y="0"/>
                  </a:cubicBezTo>
                  <a:cubicBezTo>
                    <a:pt x="482" y="0"/>
                    <a:pt x="503" y="20"/>
                    <a:pt x="503" y="46"/>
                  </a:cubicBezTo>
                  <a:cubicBezTo>
                    <a:pt x="503" y="354"/>
                    <a:pt x="503" y="354"/>
                    <a:pt x="503" y="354"/>
                  </a:cubicBezTo>
                  <a:cubicBezTo>
                    <a:pt x="503" y="380"/>
                    <a:pt x="482" y="400"/>
                    <a:pt x="457" y="4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51" name="Freeform 14"/>
            <p:cNvSpPr>
              <a:spLocks noEditPoints="1"/>
            </p:cNvSpPr>
            <p:nvPr/>
          </p:nvSpPr>
          <p:spPr bwMode="auto">
            <a:xfrm>
              <a:off x="2926" y="1029"/>
              <a:ext cx="47" cy="163"/>
            </a:xfrm>
            <a:custGeom>
              <a:avLst/>
              <a:gdLst>
                <a:gd name="T0" fmla="*/ 72 w 80"/>
                <a:gd name="T1" fmla="*/ 274 h 274"/>
                <a:gd name="T2" fmla="*/ 8 w 80"/>
                <a:gd name="T3" fmla="*/ 274 h 274"/>
                <a:gd name="T4" fmla="*/ 0 w 80"/>
                <a:gd name="T5" fmla="*/ 266 h 274"/>
                <a:gd name="T6" fmla="*/ 0 w 80"/>
                <a:gd name="T7" fmla="*/ 8 h 274"/>
                <a:gd name="T8" fmla="*/ 8 w 80"/>
                <a:gd name="T9" fmla="*/ 0 h 274"/>
                <a:gd name="T10" fmla="*/ 72 w 80"/>
                <a:gd name="T11" fmla="*/ 0 h 274"/>
                <a:gd name="T12" fmla="*/ 80 w 80"/>
                <a:gd name="T13" fmla="*/ 8 h 274"/>
                <a:gd name="T14" fmla="*/ 80 w 80"/>
                <a:gd name="T15" fmla="*/ 266 h 274"/>
                <a:gd name="T16" fmla="*/ 72 w 80"/>
                <a:gd name="T17" fmla="*/ 274 h 274"/>
                <a:gd name="T18" fmla="*/ 16 w 80"/>
                <a:gd name="T19" fmla="*/ 258 h 274"/>
                <a:gd name="T20" fmla="*/ 64 w 80"/>
                <a:gd name="T21" fmla="*/ 258 h 274"/>
                <a:gd name="T22" fmla="*/ 64 w 80"/>
                <a:gd name="T23" fmla="*/ 16 h 274"/>
                <a:gd name="T24" fmla="*/ 16 w 80"/>
                <a:gd name="T25" fmla="*/ 16 h 274"/>
                <a:gd name="T26" fmla="*/ 16 w 80"/>
                <a:gd name="T27" fmla="*/ 258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0" h="274">
                  <a:moveTo>
                    <a:pt x="72" y="274"/>
                  </a:moveTo>
                  <a:cubicBezTo>
                    <a:pt x="8" y="274"/>
                    <a:pt x="8" y="274"/>
                    <a:pt x="8" y="274"/>
                  </a:cubicBezTo>
                  <a:cubicBezTo>
                    <a:pt x="3" y="274"/>
                    <a:pt x="0" y="270"/>
                    <a:pt x="0" y="266"/>
                  </a:cubicBezTo>
                  <a:cubicBezTo>
                    <a:pt x="0" y="8"/>
                    <a:pt x="0" y="8"/>
                    <a:pt x="0" y="8"/>
                  </a:cubicBezTo>
                  <a:cubicBezTo>
                    <a:pt x="0" y="4"/>
                    <a:pt x="3" y="0"/>
                    <a:pt x="8" y="0"/>
                  </a:cubicBezTo>
                  <a:cubicBezTo>
                    <a:pt x="72" y="0"/>
                    <a:pt x="72" y="0"/>
                    <a:pt x="72" y="0"/>
                  </a:cubicBezTo>
                  <a:cubicBezTo>
                    <a:pt x="76" y="0"/>
                    <a:pt x="80" y="4"/>
                    <a:pt x="80" y="8"/>
                  </a:cubicBezTo>
                  <a:cubicBezTo>
                    <a:pt x="80" y="266"/>
                    <a:pt x="80" y="266"/>
                    <a:pt x="80" y="266"/>
                  </a:cubicBezTo>
                  <a:cubicBezTo>
                    <a:pt x="80" y="270"/>
                    <a:pt x="76" y="274"/>
                    <a:pt x="72" y="274"/>
                  </a:cubicBezTo>
                  <a:close/>
                  <a:moveTo>
                    <a:pt x="16" y="258"/>
                  </a:moveTo>
                  <a:cubicBezTo>
                    <a:pt x="64" y="258"/>
                    <a:pt x="64" y="258"/>
                    <a:pt x="64" y="258"/>
                  </a:cubicBezTo>
                  <a:cubicBezTo>
                    <a:pt x="64" y="16"/>
                    <a:pt x="64" y="16"/>
                    <a:pt x="64" y="16"/>
                  </a:cubicBezTo>
                  <a:cubicBezTo>
                    <a:pt x="16" y="16"/>
                    <a:pt x="16" y="16"/>
                    <a:pt x="16" y="16"/>
                  </a:cubicBezTo>
                  <a:lnTo>
                    <a:pt x="16" y="2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52" name="Freeform 15"/>
            <p:cNvSpPr>
              <a:spLocks/>
            </p:cNvSpPr>
            <p:nvPr/>
          </p:nvSpPr>
          <p:spPr bwMode="auto">
            <a:xfrm>
              <a:off x="2926" y="1079"/>
              <a:ext cx="47" cy="9"/>
            </a:xfrm>
            <a:custGeom>
              <a:avLst/>
              <a:gdLst>
                <a:gd name="T0" fmla="*/ 72 w 80"/>
                <a:gd name="T1" fmla="*/ 16 h 16"/>
                <a:gd name="T2" fmla="*/ 8 w 80"/>
                <a:gd name="T3" fmla="*/ 16 h 16"/>
                <a:gd name="T4" fmla="*/ 0 w 80"/>
                <a:gd name="T5" fmla="*/ 8 h 16"/>
                <a:gd name="T6" fmla="*/ 8 w 80"/>
                <a:gd name="T7" fmla="*/ 0 h 16"/>
                <a:gd name="T8" fmla="*/ 72 w 80"/>
                <a:gd name="T9" fmla="*/ 0 h 16"/>
                <a:gd name="T10" fmla="*/ 80 w 80"/>
                <a:gd name="T11" fmla="*/ 8 h 16"/>
                <a:gd name="T12" fmla="*/ 72 w 80"/>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0" h="16">
                  <a:moveTo>
                    <a:pt x="72" y="16"/>
                  </a:moveTo>
                  <a:cubicBezTo>
                    <a:pt x="8" y="16"/>
                    <a:pt x="8" y="16"/>
                    <a:pt x="8" y="16"/>
                  </a:cubicBezTo>
                  <a:cubicBezTo>
                    <a:pt x="3" y="16"/>
                    <a:pt x="0" y="13"/>
                    <a:pt x="0" y="8"/>
                  </a:cubicBezTo>
                  <a:cubicBezTo>
                    <a:pt x="0" y="4"/>
                    <a:pt x="3" y="0"/>
                    <a:pt x="8" y="0"/>
                  </a:cubicBezTo>
                  <a:cubicBezTo>
                    <a:pt x="72" y="0"/>
                    <a:pt x="72" y="0"/>
                    <a:pt x="72" y="0"/>
                  </a:cubicBezTo>
                  <a:cubicBezTo>
                    <a:pt x="76" y="0"/>
                    <a:pt x="80" y="4"/>
                    <a:pt x="80" y="8"/>
                  </a:cubicBezTo>
                  <a:cubicBezTo>
                    <a:pt x="80" y="13"/>
                    <a:pt x="76" y="16"/>
                    <a:pt x="7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53" name="Freeform 16"/>
            <p:cNvSpPr>
              <a:spLocks/>
            </p:cNvSpPr>
            <p:nvPr/>
          </p:nvSpPr>
          <p:spPr bwMode="auto">
            <a:xfrm>
              <a:off x="2926" y="1128"/>
              <a:ext cx="47" cy="10"/>
            </a:xfrm>
            <a:custGeom>
              <a:avLst/>
              <a:gdLst>
                <a:gd name="T0" fmla="*/ 72 w 80"/>
                <a:gd name="T1" fmla="*/ 16 h 16"/>
                <a:gd name="T2" fmla="*/ 8 w 80"/>
                <a:gd name="T3" fmla="*/ 16 h 16"/>
                <a:gd name="T4" fmla="*/ 0 w 80"/>
                <a:gd name="T5" fmla="*/ 8 h 16"/>
                <a:gd name="T6" fmla="*/ 8 w 80"/>
                <a:gd name="T7" fmla="*/ 0 h 16"/>
                <a:gd name="T8" fmla="*/ 72 w 80"/>
                <a:gd name="T9" fmla="*/ 0 h 16"/>
                <a:gd name="T10" fmla="*/ 80 w 80"/>
                <a:gd name="T11" fmla="*/ 8 h 16"/>
                <a:gd name="T12" fmla="*/ 72 w 80"/>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0" h="16">
                  <a:moveTo>
                    <a:pt x="72" y="16"/>
                  </a:moveTo>
                  <a:cubicBezTo>
                    <a:pt x="8" y="16"/>
                    <a:pt x="8" y="16"/>
                    <a:pt x="8" y="16"/>
                  </a:cubicBezTo>
                  <a:cubicBezTo>
                    <a:pt x="3" y="16"/>
                    <a:pt x="0" y="13"/>
                    <a:pt x="0" y="8"/>
                  </a:cubicBezTo>
                  <a:cubicBezTo>
                    <a:pt x="0" y="4"/>
                    <a:pt x="3" y="0"/>
                    <a:pt x="8" y="0"/>
                  </a:cubicBezTo>
                  <a:cubicBezTo>
                    <a:pt x="72" y="0"/>
                    <a:pt x="72" y="0"/>
                    <a:pt x="72" y="0"/>
                  </a:cubicBezTo>
                  <a:cubicBezTo>
                    <a:pt x="76" y="0"/>
                    <a:pt x="80" y="4"/>
                    <a:pt x="80" y="8"/>
                  </a:cubicBezTo>
                  <a:cubicBezTo>
                    <a:pt x="80" y="13"/>
                    <a:pt x="76" y="16"/>
                    <a:pt x="7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54" name="Freeform 17"/>
            <p:cNvSpPr>
              <a:spLocks/>
            </p:cNvSpPr>
            <p:nvPr/>
          </p:nvSpPr>
          <p:spPr bwMode="auto">
            <a:xfrm>
              <a:off x="2926" y="1131"/>
              <a:ext cx="47" cy="9"/>
            </a:xfrm>
            <a:custGeom>
              <a:avLst/>
              <a:gdLst>
                <a:gd name="T0" fmla="*/ 72 w 80"/>
                <a:gd name="T1" fmla="*/ 16 h 16"/>
                <a:gd name="T2" fmla="*/ 8 w 80"/>
                <a:gd name="T3" fmla="*/ 16 h 16"/>
                <a:gd name="T4" fmla="*/ 0 w 80"/>
                <a:gd name="T5" fmla="*/ 8 h 16"/>
                <a:gd name="T6" fmla="*/ 8 w 80"/>
                <a:gd name="T7" fmla="*/ 0 h 16"/>
                <a:gd name="T8" fmla="*/ 72 w 80"/>
                <a:gd name="T9" fmla="*/ 0 h 16"/>
                <a:gd name="T10" fmla="*/ 80 w 80"/>
                <a:gd name="T11" fmla="*/ 8 h 16"/>
                <a:gd name="T12" fmla="*/ 72 w 80"/>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0" h="16">
                  <a:moveTo>
                    <a:pt x="72" y="16"/>
                  </a:moveTo>
                  <a:cubicBezTo>
                    <a:pt x="8" y="16"/>
                    <a:pt x="8" y="16"/>
                    <a:pt x="8" y="16"/>
                  </a:cubicBezTo>
                  <a:cubicBezTo>
                    <a:pt x="3" y="16"/>
                    <a:pt x="0" y="12"/>
                    <a:pt x="0" y="8"/>
                  </a:cubicBezTo>
                  <a:cubicBezTo>
                    <a:pt x="0" y="3"/>
                    <a:pt x="3" y="0"/>
                    <a:pt x="8" y="0"/>
                  </a:cubicBezTo>
                  <a:cubicBezTo>
                    <a:pt x="72" y="0"/>
                    <a:pt x="72" y="0"/>
                    <a:pt x="72" y="0"/>
                  </a:cubicBezTo>
                  <a:cubicBezTo>
                    <a:pt x="76" y="0"/>
                    <a:pt x="80" y="3"/>
                    <a:pt x="80" y="8"/>
                  </a:cubicBezTo>
                  <a:cubicBezTo>
                    <a:pt x="80" y="12"/>
                    <a:pt x="76" y="16"/>
                    <a:pt x="7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55" name="Freeform 18"/>
            <p:cNvSpPr>
              <a:spLocks noEditPoints="1"/>
            </p:cNvSpPr>
            <p:nvPr/>
          </p:nvSpPr>
          <p:spPr bwMode="auto">
            <a:xfrm>
              <a:off x="3046" y="926"/>
              <a:ext cx="160" cy="160"/>
            </a:xfrm>
            <a:custGeom>
              <a:avLst/>
              <a:gdLst>
                <a:gd name="T0" fmla="*/ 57 w 269"/>
                <a:gd name="T1" fmla="*/ 269 h 269"/>
                <a:gd name="T2" fmla="*/ 51 w 269"/>
                <a:gd name="T3" fmla="*/ 267 h 269"/>
                <a:gd name="T4" fmla="*/ 2 w 269"/>
                <a:gd name="T5" fmla="*/ 218 h 269"/>
                <a:gd name="T6" fmla="*/ 0 w 269"/>
                <a:gd name="T7" fmla="*/ 213 h 269"/>
                <a:gd name="T8" fmla="*/ 2 w 269"/>
                <a:gd name="T9" fmla="*/ 207 h 269"/>
                <a:gd name="T10" fmla="*/ 197 w 269"/>
                <a:gd name="T11" fmla="*/ 12 h 269"/>
                <a:gd name="T12" fmla="*/ 227 w 269"/>
                <a:gd name="T13" fmla="*/ 0 h 269"/>
                <a:gd name="T14" fmla="*/ 257 w 269"/>
                <a:gd name="T15" fmla="*/ 12 h 269"/>
                <a:gd name="T16" fmla="*/ 269 w 269"/>
                <a:gd name="T17" fmla="*/ 42 h 269"/>
                <a:gd name="T18" fmla="*/ 257 w 269"/>
                <a:gd name="T19" fmla="*/ 72 h 269"/>
                <a:gd name="T20" fmla="*/ 62 w 269"/>
                <a:gd name="T21" fmla="*/ 267 h 269"/>
                <a:gd name="T22" fmla="*/ 57 w 269"/>
                <a:gd name="T23" fmla="*/ 269 h 269"/>
                <a:gd name="T24" fmla="*/ 19 w 269"/>
                <a:gd name="T25" fmla="*/ 213 h 269"/>
                <a:gd name="T26" fmla="*/ 57 w 269"/>
                <a:gd name="T27" fmla="*/ 250 h 269"/>
                <a:gd name="T28" fmla="*/ 246 w 269"/>
                <a:gd name="T29" fmla="*/ 61 h 269"/>
                <a:gd name="T30" fmla="*/ 253 w 269"/>
                <a:gd name="T31" fmla="*/ 42 h 269"/>
                <a:gd name="T32" fmla="*/ 246 w 269"/>
                <a:gd name="T33" fmla="*/ 24 h 269"/>
                <a:gd name="T34" fmla="*/ 227 w 269"/>
                <a:gd name="T35" fmla="*/ 16 h 269"/>
                <a:gd name="T36" fmla="*/ 209 w 269"/>
                <a:gd name="T37" fmla="*/ 24 h 269"/>
                <a:gd name="T38" fmla="*/ 19 w 269"/>
                <a:gd name="T39" fmla="*/ 21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9" h="269">
                  <a:moveTo>
                    <a:pt x="57" y="269"/>
                  </a:moveTo>
                  <a:cubicBezTo>
                    <a:pt x="54" y="269"/>
                    <a:pt x="52" y="268"/>
                    <a:pt x="51" y="267"/>
                  </a:cubicBezTo>
                  <a:cubicBezTo>
                    <a:pt x="2" y="218"/>
                    <a:pt x="2" y="218"/>
                    <a:pt x="2" y="218"/>
                  </a:cubicBezTo>
                  <a:cubicBezTo>
                    <a:pt x="1" y="217"/>
                    <a:pt x="0" y="215"/>
                    <a:pt x="0" y="213"/>
                  </a:cubicBezTo>
                  <a:cubicBezTo>
                    <a:pt x="0" y="211"/>
                    <a:pt x="1" y="209"/>
                    <a:pt x="2" y="207"/>
                  </a:cubicBezTo>
                  <a:cubicBezTo>
                    <a:pt x="197" y="12"/>
                    <a:pt x="197" y="12"/>
                    <a:pt x="197" y="12"/>
                  </a:cubicBezTo>
                  <a:cubicBezTo>
                    <a:pt x="205" y="4"/>
                    <a:pt x="216" y="0"/>
                    <a:pt x="227" y="0"/>
                  </a:cubicBezTo>
                  <a:cubicBezTo>
                    <a:pt x="238" y="0"/>
                    <a:pt x="249" y="4"/>
                    <a:pt x="257" y="12"/>
                  </a:cubicBezTo>
                  <a:cubicBezTo>
                    <a:pt x="265" y="20"/>
                    <a:pt x="269" y="31"/>
                    <a:pt x="269" y="42"/>
                  </a:cubicBezTo>
                  <a:cubicBezTo>
                    <a:pt x="269" y="53"/>
                    <a:pt x="265" y="64"/>
                    <a:pt x="257" y="72"/>
                  </a:cubicBezTo>
                  <a:cubicBezTo>
                    <a:pt x="62" y="267"/>
                    <a:pt x="62" y="267"/>
                    <a:pt x="62" y="267"/>
                  </a:cubicBezTo>
                  <a:cubicBezTo>
                    <a:pt x="61" y="268"/>
                    <a:pt x="59" y="269"/>
                    <a:pt x="57" y="269"/>
                  </a:cubicBezTo>
                  <a:close/>
                  <a:moveTo>
                    <a:pt x="19" y="213"/>
                  </a:moveTo>
                  <a:cubicBezTo>
                    <a:pt x="57" y="250"/>
                    <a:pt x="57" y="250"/>
                    <a:pt x="57" y="250"/>
                  </a:cubicBezTo>
                  <a:cubicBezTo>
                    <a:pt x="246" y="61"/>
                    <a:pt x="246" y="61"/>
                    <a:pt x="246" y="61"/>
                  </a:cubicBezTo>
                  <a:cubicBezTo>
                    <a:pt x="251" y="56"/>
                    <a:pt x="253" y="49"/>
                    <a:pt x="253" y="42"/>
                  </a:cubicBezTo>
                  <a:cubicBezTo>
                    <a:pt x="253" y="35"/>
                    <a:pt x="251" y="29"/>
                    <a:pt x="246" y="24"/>
                  </a:cubicBezTo>
                  <a:cubicBezTo>
                    <a:pt x="241" y="19"/>
                    <a:pt x="234" y="16"/>
                    <a:pt x="227" y="16"/>
                  </a:cubicBezTo>
                  <a:cubicBezTo>
                    <a:pt x="220" y="16"/>
                    <a:pt x="214" y="19"/>
                    <a:pt x="209" y="24"/>
                  </a:cubicBezTo>
                  <a:lnTo>
                    <a:pt x="19" y="2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56" name="Freeform 19"/>
            <p:cNvSpPr>
              <a:spLocks/>
            </p:cNvSpPr>
            <p:nvPr/>
          </p:nvSpPr>
          <p:spPr bwMode="auto">
            <a:xfrm>
              <a:off x="3124" y="968"/>
              <a:ext cx="40" cy="39"/>
            </a:xfrm>
            <a:custGeom>
              <a:avLst/>
              <a:gdLst>
                <a:gd name="T0" fmla="*/ 57 w 66"/>
                <a:gd name="T1" fmla="*/ 65 h 65"/>
                <a:gd name="T2" fmla="*/ 52 w 66"/>
                <a:gd name="T3" fmla="*/ 63 h 65"/>
                <a:gd name="T4" fmla="*/ 3 w 66"/>
                <a:gd name="T5" fmla="*/ 15 h 65"/>
                <a:gd name="T6" fmla="*/ 3 w 66"/>
                <a:gd name="T7" fmla="*/ 3 h 65"/>
                <a:gd name="T8" fmla="*/ 15 w 66"/>
                <a:gd name="T9" fmla="*/ 3 h 65"/>
                <a:gd name="T10" fmla="*/ 63 w 66"/>
                <a:gd name="T11" fmla="*/ 52 h 65"/>
                <a:gd name="T12" fmla="*/ 63 w 66"/>
                <a:gd name="T13" fmla="*/ 63 h 65"/>
                <a:gd name="T14" fmla="*/ 57 w 66"/>
                <a:gd name="T15" fmla="*/ 65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65">
                  <a:moveTo>
                    <a:pt x="57" y="65"/>
                  </a:moveTo>
                  <a:cubicBezTo>
                    <a:pt x="55" y="65"/>
                    <a:pt x="53" y="64"/>
                    <a:pt x="52" y="63"/>
                  </a:cubicBezTo>
                  <a:cubicBezTo>
                    <a:pt x="3" y="15"/>
                    <a:pt x="3" y="15"/>
                    <a:pt x="3" y="15"/>
                  </a:cubicBezTo>
                  <a:cubicBezTo>
                    <a:pt x="0" y="11"/>
                    <a:pt x="0" y="6"/>
                    <a:pt x="3" y="3"/>
                  </a:cubicBezTo>
                  <a:cubicBezTo>
                    <a:pt x="7" y="0"/>
                    <a:pt x="12" y="0"/>
                    <a:pt x="15" y="3"/>
                  </a:cubicBezTo>
                  <a:cubicBezTo>
                    <a:pt x="63" y="52"/>
                    <a:pt x="63" y="52"/>
                    <a:pt x="63" y="52"/>
                  </a:cubicBezTo>
                  <a:cubicBezTo>
                    <a:pt x="66" y="55"/>
                    <a:pt x="66" y="60"/>
                    <a:pt x="63" y="63"/>
                  </a:cubicBezTo>
                  <a:cubicBezTo>
                    <a:pt x="62" y="64"/>
                    <a:pt x="60" y="65"/>
                    <a:pt x="57" y="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57" name="Freeform 20"/>
            <p:cNvSpPr>
              <a:spLocks/>
            </p:cNvSpPr>
            <p:nvPr/>
          </p:nvSpPr>
          <p:spPr bwMode="auto">
            <a:xfrm>
              <a:off x="3156" y="937"/>
              <a:ext cx="39" cy="38"/>
            </a:xfrm>
            <a:custGeom>
              <a:avLst/>
              <a:gdLst>
                <a:gd name="T0" fmla="*/ 57 w 65"/>
                <a:gd name="T1" fmla="*/ 65 h 65"/>
                <a:gd name="T2" fmla="*/ 51 w 65"/>
                <a:gd name="T3" fmla="*/ 63 h 65"/>
                <a:gd name="T4" fmla="*/ 3 w 65"/>
                <a:gd name="T5" fmla="*/ 14 h 65"/>
                <a:gd name="T6" fmla="*/ 3 w 65"/>
                <a:gd name="T7" fmla="*/ 3 h 65"/>
                <a:gd name="T8" fmla="*/ 14 w 65"/>
                <a:gd name="T9" fmla="*/ 3 h 65"/>
                <a:gd name="T10" fmla="*/ 62 w 65"/>
                <a:gd name="T11" fmla="*/ 51 h 65"/>
                <a:gd name="T12" fmla="*/ 62 w 65"/>
                <a:gd name="T13" fmla="*/ 63 h 65"/>
                <a:gd name="T14" fmla="*/ 57 w 65"/>
                <a:gd name="T15" fmla="*/ 65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65">
                  <a:moveTo>
                    <a:pt x="57" y="65"/>
                  </a:moveTo>
                  <a:cubicBezTo>
                    <a:pt x="55" y="65"/>
                    <a:pt x="53" y="64"/>
                    <a:pt x="51" y="63"/>
                  </a:cubicBezTo>
                  <a:cubicBezTo>
                    <a:pt x="3" y="14"/>
                    <a:pt x="3" y="14"/>
                    <a:pt x="3" y="14"/>
                  </a:cubicBezTo>
                  <a:cubicBezTo>
                    <a:pt x="0" y="11"/>
                    <a:pt x="0" y="6"/>
                    <a:pt x="3" y="3"/>
                  </a:cubicBezTo>
                  <a:cubicBezTo>
                    <a:pt x="6" y="0"/>
                    <a:pt x="11" y="0"/>
                    <a:pt x="14" y="3"/>
                  </a:cubicBezTo>
                  <a:cubicBezTo>
                    <a:pt x="62" y="51"/>
                    <a:pt x="62" y="51"/>
                    <a:pt x="62" y="51"/>
                  </a:cubicBezTo>
                  <a:cubicBezTo>
                    <a:pt x="65" y="55"/>
                    <a:pt x="65" y="60"/>
                    <a:pt x="62" y="63"/>
                  </a:cubicBezTo>
                  <a:cubicBezTo>
                    <a:pt x="61" y="64"/>
                    <a:pt x="59" y="65"/>
                    <a:pt x="57" y="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58" name="Freeform 21"/>
            <p:cNvSpPr>
              <a:spLocks/>
            </p:cNvSpPr>
            <p:nvPr/>
          </p:nvSpPr>
          <p:spPr bwMode="auto">
            <a:xfrm>
              <a:off x="3037" y="1047"/>
              <a:ext cx="48" cy="48"/>
            </a:xfrm>
            <a:custGeom>
              <a:avLst/>
              <a:gdLst>
                <a:gd name="T0" fmla="*/ 8 w 81"/>
                <a:gd name="T1" fmla="*/ 81 h 81"/>
                <a:gd name="T2" fmla="*/ 3 w 81"/>
                <a:gd name="T3" fmla="*/ 79 h 81"/>
                <a:gd name="T4" fmla="*/ 1 w 81"/>
                <a:gd name="T5" fmla="*/ 71 h 81"/>
                <a:gd name="T6" fmla="*/ 16 w 81"/>
                <a:gd name="T7" fmla="*/ 7 h 81"/>
                <a:gd name="T8" fmla="*/ 26 w 81"/>
                <a:gd name="T9" fmla="*/ 1 h 81"/>
                <a:gd name="T10" fmla="*/ 32 w 81"/>
                <a:gd name="T11" fmla="*/ 11 h 81"/>
                <a:gd name="T12" fmla="*/ 19 w 81"/>
                <a:gd name="T13" fmla="*/ 62 h 81"/>
                <a:gd name="T14" fmla="*/ 71 w 81"/>
                <a:gd name="T15" fmla="*/ 49 h 81"/>
                <a:gd name="T16" fmla="*/ 80 w 81"/>
                <a:gd name="T17" fmla="*/ 55 h 81"/>
                <a:gd name="T18" fmla="*/ 74 w 81"/>
                <a:gd name="T19" fmla="*/ 65 h 81"/>
                <a:gd name="T20" fmla="*/ 10 w 81"/>
                <a:gd name="T21" fmla="*/ 81 h 81"/>
                <a:gd name="T22" fmla="*/ 8 w 81"/>
                <a:gd name="T23"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1" h="81">
                  <a:moveTo>
                    <a:pt x="8" y="81"/>
                  </a:moveTo>
                  <a:cubicBezTo>
                    <a:pt x="6" y="81"/>
                    <a:pt x="4" y="80"/>
                    <a:pt x="3" y="79"/>
                  </a:cubicBezTo>
                  <a:cubicBezTo>
                    <a:pt x="1" y="77"/>
                    <a:pt x="0" y="74"/>
                    <a:pt x="1" y="71"/>
                  </a:cubicBezTo>
                  <a:cubicBezTo>
                    <a:pt x="16" y="7"/>
                    <a:pt x="16" y="7"/>
                    <a:pt x="16" y="7"/>
                  </a:cubicBezTo>
                  <a:cubicBezTo>
                    <a:pt x="17" y="3"/>
                    <a:pt x="22" y="0"/>
                    <a:pt x="26" y="1"/>
                  </a:cubicBezTo>
                  <a:cubicBezTo>
                    <a:pt x="30" y="2"/>
                    <a:pt x="33" y="6"/>
                    <a:pt x="32" y="11"/>
                  </a:cubicBezTo>
                  <a:cubicBezTo>
                    <a:pt x="19" y="62"/>
                    <a:pt x="19" y="62"/>
                    <a:pt x="19" y="62"/>
                  </a:cubicBezTo>
                  <a:cubicBezTo>
                    <a:pt x="71" y="49"/>
                    <a:pt x="71" y="49"/>
                    <a:pt x="71" y="49"/>
                  </a:cubicBezTo>
                  <a:cubicBezTo>
                    <a:pt x="75" y="48"/>
                    <a:pt x="79" y="51"/>
                    <a:pt x="80" y="55"/>
                  </a:cubicBezTo>
                  <a:cubicBezTo>
                    <a:pt x="81" y="60"/>
                    <a:pt x="79" y="64"/>
                    <a:pt x="74" y="65"/>
                  </a:cubicBezTo>
                  <a:cubicBezTo>
                    <a:pt x="10" y="81"/>
                    <a:pt x="10" y="81"/>
                    <a:pt x="10" y="81"/>
                  </a:cubicBezTo>
                  <a:cubicBezTo>
                    <a:pt x="10" y="81"/>
                    <a:pt x="9" y="81"/>
                    <a:pt x="8"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59" name="Freeform 22"/>
            <p:cNvSpPr>
              <a:spLocks/>
            </p:cNvSpPr>
            <p:nvPr/>
          </p:nvSpPr>
          <p:spPr bwMode="auto">
            <a:xfrm>
              <a:off x="3027" y="1085"/>
              <a:ext cx="20" cy="20"/>
            </a:xfrm>
            <a:custGeom>
              <a:avLst/>
              <a:gdLst>
                <a:gd name="T0" fmla="*/ 9 w 34"/>
                <a:gd name="T1" fmla="*/ 33 h 33"/>
                <a:gd name="T2" fmla="*/ 3 w 34"/>
                <a:gd name="T3" fmla="*/ 31 h 33"/>
                <a:gd name="T4" fmla="*/ 3 w 34"/>
                <a:gd name="T5" fmla="*/ 20 h 33"/>
                <a:gd name="T6" fmla="*/ 20 w 34"/>
                <a:gd name="T7" fmla="*/ 3 h 33"/>
                <a:gd name="T8" fmla="*/ 31 w 34"/>
                <a:gd name="T9" fmla="*/ 3 h 33"/>
                <a:gd name="T10" fmla="*/ 31 w 34"/>
                <a:gd name="T11" fmla="*/ 15 h 33"/>
                <a:gd name="T12" fmla="*/ 15 w 34"/>
                <a:gd name="T13" fmla="*/ 31 h 33"/>
                <a:gd name="T14" fmla="*/ 9 w 34"/>
                <a:gd name="T15" fmla="*/ 33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33">
                  <a:moveTo>
                    <a:pt x="9" y="33"/>
                  </a:moveTo>
                  <a:cubicBezTo>
                    <a:pt x="7" y="33"/>
                    <a:pt x="5" y="33"/>
                    <a:pt x="3" y="31"/>
                  </a:cubicBezTo>
                  <a:cubicBezTo>
                    <a:pt x="0" y="28"/>
                    <a:pt x="0" y="23"/>
                    <a:pt x="3" y="20"/>
                  </a:cubicBezTo>
                  <a:cubicBezTo>
                    <a:pt x="20" y="3"/>
                    <a:pt x="20" y="3"/>
                    <a:pt x="20" y="3"/>
                  </a:cubicBezTo>
                  <a:cubicBezTo>
                    <a:pt x="23" y="0"/>
                    <a:pt x="28" y="0"/>
                    <a:pt x="31" y="3"/>
                  </a:cubicBezTo>
                  <a:cubicBezTo>
                    <a:pt x="34" y="6"/>
                    <a:pt x="34" y="11"/>
                    <a:pt x="31" y="15"/>
                  </a:cubicBezTo>
                  <a:cubicBezTo>
                    <a:pt x="15" y="31"/>
                    <a:pt x="15" y="31"/>
                    <a:pt x="15" y="31"/>
                  </a:cubicBezTo>
                  <a:cubicBezTo>
                    <a:pt x="13" y="33"/>
                    <a:pt x="11" y="33"/>
                    <a:pt x="9"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spTree>
    <p:extLst>
      <p:ext uri="{BB962C8B-B14F-4D97-AF65-F5344CB8AC3E}">
        <p14:creationId xmlns:p14="http://schemas.microsoft.com/office/powerpoint/2010/main" val="3470488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300"/>
                                        <p:tgtEl>
                                          <p:spTgt spid="34"/>
                                        </p:tgtEl>
                                      </p:cBhvr>
                                    </p:animEffect>
                                  </p:childTnLst>
                                </p:cTn>
                              </p:par>
                              <p:par>
                                <p:cTn id="8" presetID="10" presetClass="entr" presetSubtype="0" fill="hold"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300"/>
                                        <p:tgtEl>
                                          <p:spTgt spid="31"/>
                                        </p:tgtEl>
                                      </p:cBhvr>
                                    </p:animEffect>
                                  </p:childTnLst>
                                </p:cTn>
                              </p:par>
                            </p:childTnLst>
                          </p:cTn>
                        </p:par>
                        <p:par>
                          <p:cTn id="11" fill="hold">
                            <p:stCondLst>
                              <p:cond delay="300"/>
                            </p:stCondLst>
                            <p:childTnLst>
                              <p:par>
                                <p:cTn id="12" presetID="10" presetClass="entr" presetSubtype="0" fill="hold" grpId="0" nodeType="after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fade">
                                      <p:cBhvr>
                                        <p:cTn id="14" dur="300"/>
                                        <p:tgtEl>
                                          <p:spTgt spid="26"/>
                                        </p:tgtEl>
                                      </p:cBhvr>
                                    </p:animEffect>
                                  </p:childTnLst>
                                </p:cTn>
                              </p:par>
                              <p:par>
                                <p:cTn id="15" presetID="10" presetClass="entr" presetSubtype="0" fill="hold" nodeType="with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300"/>
                                        <p:tgtEl>
                                          <p:spTgt spid="27"/>
                                        </p:tgtEl>
                                      </p:cBhvr>
                                    </p:animEffect>
                                  </p:childTnLst>
                                </p:cTn>
                              </p:par>
                            </p:childTnLst>
                          </p:cTn>
                        </p:par>
                        <p:par>
                          <p:cTn id="18" fill="hold">
                            <p:stCondLst>
                              <p:cond delay="600"/>
                            </p:stCondLst>
                            <p:childTnLst>
                              <p:par>
                                <p:cTn id="19" presetID="10" presetClass="entr" presetSubtype="0" fill="hold" grpId="0" nodeType="after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300"/>
                                        <p:tgtEl>
                                          <p:spTgt spid="15"/>
                                        </p:tgtEl>
                                      </p:cBhvr>
                                    </p:animEffect>
                                  </p:childTnLst>
                                </p:cTn>
                              </p:par>
                              <p:par>
                                <p:cTn id="22" presetID="10" presetClass="entr" presetSubtype="0" fill="hold"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300"/>
                                        <p:tgtEl>
                                          <p:spTgt spid="13"/>
                                        </p:tgtEl>
                                      </p:cBhvr>
                                    </p:animEffect>
                                  </p:childTnLst>
                                </p:cTn>
                              </p:par>
                            </p:childTnLst>
                          </p:cTn>
                        </p:par>
                        <p:par>
                          <p:cTn id="25" fill="hold">
                            <p:stCondLst>
                              <p:cond delay="900"/>
                            </p:stCondLst>
                            <p:childTnLst>
                              <p:par>
                                <p:cTn id="26" presetID="10" presetClass="entr" presetSubtype="0" fill="hold" grpId="0" nodeType="afterEffect">
                                  <p:stCondLst>
                                    <p:cond delay="0"/>
                                  </p:stCondLst>
                                  <p:childTnLst>
                                    <p:set>
                                      <p:cBhvr>
                                        <p:cTn id="27" dur="1" fill="hold">
                                          <p:stCondLst>
                                            <p:cond delay="0"/>
                                          </p:stCondLst>
                                        </p:cTn>
                                        <p:tgtEl>
                                          <p:spTgt spid="35"/>
                                        </p:tgtEl>
                                        <p:attrNameLst>
                                          <p:attrName>style.visibility</p:attrName>
                                        </p:attrNameLst>
                                      </p:cBhvr>
                                      <p:to>
                                        <p:strVal val="visible"/>
                                      </p:to>
                                    </p:set>
                                    <p:animEffect transition="in" filter="fade">
                                      <p:cBhvr>
                                        <p:cTn id="28" dur="300"/>
                                        <p:tgtEl>
                                          <p:spTgt spid="35"/>
                                        </p:tgtEl>
                                      </p:cBhvr>
                                    </p:animEffect>
                                  </p:childTnLst>
                                </p:cTn>
                              </p:par>
                              <p:par>
                                <p:cTn id="29" presetID="10" presetClass="entr" presetSubtype="0" fill="hold" nodeType="with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fade">
                                      <p:cBhvr>
                                        <p:cTn id="31" dur="300"/>
                                        <p:tgtEl>
                                          <p:spTgt spid="36"/>
                                        </p:tgtEl>
                                      </p:cBhvr>
                                    </p:animEffect>
                                  </p:childTnLst>
                                </p:cTn>
                              </p:par>
                            </p:childTnLst>
                          </p:cTn>
                        </p:par>
                        <p:par>
                          <p:cTn id="32" fill="hold">
                            <p:stCondLst>
                              <p:cond delay="1200"/>
                            </p:stCondLst>
                            <p:childTnLst>
                              <p:par>
                                <p:cTn id="33" presetID="10" presetClass="entr" presetSubtype="0" fill="hold" grpId="0" nodeType="after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fade">
                                      <p:cBhvr>
                                        <p:cTn id="35" dur="300"/>
                                        <p:tgtEl>
                                          <p:spTgt spid="39"/>
                                        </p:tgtEl>
                                      </p:cBhvr>
                                    </p:animEffect>
                                  </p:childTnLst>
                                </p:cTn>
                              </p:par>
                              <p:par>
                                <p:cTn id="36" presetID="10" presetClass="entr" presetSubtype="0" fill="hold" nodeType="withEffect">
                                  <p:stCondLst>
                                    <p:cond delay="0"/>
                                  </p:stCondLst>
                                  <p:childTnLst>
                                    <p:set>
                                      <p:cBhvr>
                                        <p:cTn id="37" dur="1" fill="hold">
                                          <p:stCondLst>
                                            <p:cond delay="0"/>
                                          </p:stCondLst>
                                        </p:cTn>
                                        <p:tgtEl>
                                          <p:spTgt spid="40"/>
                                        </p:tgtEl>
                                        <p:attrNameLst>
                                          <p:attrName>style.visibility</p:attrName>
                                        </p:attrNameLst>
                                      </p:cBhvr>
                                      <p:to>
                                        <p:strVal val="visible"/>
                                      </p:to>
                                    </p:set>
                                    <p:animEffect transition="in" filter="fade">
                                      <p:cBhvr>
                                        <p:cTn id="38" dur="3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6" grpId="0" animBg="1"/>
      <p:bldP spid="35" grpId="0" animBg="1"/>
      <p:bldP spid="39" grpId="0" animBg="1"/>
    </p:bld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RECTANGULAR INFOGRAPHICS  </a:t>
            </a:r>
          </a:p>
        </p:txBody>
      </p:sp>
      <p:sp>
        <p:nvSpPr>
          <p:cNvPr id="40" name="Rectangle 39"/>
          <p:cNvSpPr/>
          <p:nvPr/>
        </p:nvSpPr>
        <p:spPr>
          <a:xfrm>
            <a:off x="3430329" y="3170765"/>
            <a:ext cx="8979307" cy="1582796"/>
          </a:xfrm>
          <a:prstGeom prst="rect">
            <a:avLst/>
          </a:prstGeom>
        </p:spPr>
        <p:txBody>
          <a:bodyPr wrap="square" lIns="487736" rIns="487736" bIns="121934">
            <a:spAutoFit/>
          </a:bodyPr>
          <a:lstStyle/>
          <a:p>
            <a:pPr defTabSz="2438584"/>
            <a:r>
              <a:rPr lang="en-US" sz="4200">
                <a:solidFill>
                  <a:srgbClr val="57565A"/>
                </a:solidFill>
                <a:latin typeface="Roboto Light"/>
              </a:rPr>
              <a:t>Key data point</a:t>
            </a:r>
          </a:p>
          <a:p>
            <a:pPr defTabSz="2438584">
              <a:lnSpc>
                <a:spcPct val="89000"/>
              </a:lnSpc>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adipiscing</a:t>
            </a:r>
            <a:r>
              <a:rPr lang="en-US" sz="2800">
                <a:solidFill>
                  <a:srgbClr val="57565A"/>
                </a:solidFill>
                <a:latin typeface="Roboto Light"/>
              </a:rPr>
              <a:t> </a:t>
            </a:r>
            <a:r>
              <a:rPr lang="en-US" sz="2800" err="1">
                <a:solidFill>
                  <a:srgbClr val="57565A"/>
                </a:solidFill>
                <a:latin typeface="Roboto Light"/>
              </a:rPr>
              <a:t>elit</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sit </a:t>
            </a:r>
            <a:r>
              <a:rPr lang="en-US" sz="2800" err="1">
                <a:solidFill>
                  <a:srgbClr val="57565A"/>
                </a:solidFill>
                <a:latin typeface="Roboto Light"/>
              </a:rPr>
              <a:t>ametipsum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consectetu</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a:t>
            </a:r>
          </a:p>
        </p:txBody>
      </p:sp>
      <p:sp>
        <p:nvSpPr>
          <p:cNvPr id="41" name="TextBox 40"/>
          <p:cNvSpPr txBox="1"/>
          <p:nvPr/>
        </p:nvSpPr>
        <p:spPr>
          <a:xfrm>
            <a:off x="1911936" y="2979339"/>
            <a:ext cx="1992493" cy="1569842"/>
          </a:xfrm>
          <a:prstGeom prst="rect">
            <a:avLst/>
          </a:prstGeom>
          <a:noFill/>
        </p:spPr>
        <p:txBody>
          <a:bodyPr wrap="square" rtlCol="0">
            <a:spAutoFit/>
          </a:bodyPr>
          <a:lstStyle/>
          <a:p>
            <a:pPr defTabSz="2438584"/>
            <a:r>
              <a:rPr lang="en-US" sz="9601">
                <a:solidFill>
                  <a:srgbClr val="1798D2"/>
                </a:solidFill>
                <a:latin typeface="Roboto Light"/>
              </a:rPr>
              <a:t>01</a:t>
            </a:r>
          </a:p>
        </p:txBody>
      </p:sp>
      <p:grpSp>
        <p:nvGrpSpPr>
          <p:cNvPr id="11" name="Group 10"/>
          <p:cNvGrpSpPr/>
          <p:nvPr/>
        </p:nvGrpSpPr>
        <p:grpSpPr>
          <a:xfrm>
            <a:off x="13417865" y="3196481"/>
            <a:ext cx="8939233" cy="8561321"/>
            <a:chOff x="6633468" y="1788816"/>
            <a:chExt cx="3594857" cy="3442882"/>
          </a:xfrm>
        </p:grpSpPr>
        <p:grpSp>
          <p:nvGrpSpPr>
            <p:cNvPr id="3" name="Group 4"/>
            <p:cNvGrpSpPr>
              <a:grpSpLocks noChangeAspect="1"/>
            </p:cNvGrpSpPr>
            <p:nvPr/>
          </p:nvGrpSpPr>
          <p:grpSpPr bwMode="auto">
            <a:xfrm>
              <a:off x="6633468" y="1788816"/>
              <a:ext cx="3594857" cy="3442882"/>
              <a:chOff x="2261" y="1160"/>
              <a:chExt cx="3146" cy="3013"/>
            </a:xfrm>
            <a:solidFill>
              <a:schemeClr val="tx1"/>
            </a:solidFill>
          </p:grpSpPr>
          <p:sp>
            <p:nvSpPr>
              <p:cNvPr id="4" name="Freeform 3"/>
              <p:cNvSpPr>
                <a:spLocks/>
              </p:cNvSpPr>
              <p:nvPr/>
            </p:nvSpPr>
            <p:spPr bwMode="auto">
              <a:xfrm>
                <a:off x="3823" y="1167"/>
                <a:ext cx="1549" cy="1408"/>
              </a:xfrm>
              <a:custGeom>
                <a:avLst/>
                <a:gdLst>
                  <a:gd name="T0" fmla="*/ 0 w 655"/>
                  <a:gd name="T1" fmla="*/ 0 h 595"/>
                  <a:gd name="T2" fmla="*/ 0 w 655"/>
                  <a:gd name="T3" fmla="*/ 384 h 595"/>
                  <a:gd name="T4" fmla="*/ 2 w 655"/>
                  <a:gd name="T5" fmla="*/ 383 h 595"/>
                  <a:gd name="T6" fmla="*/ 0 w 655"/>
                  <a:gd name="T7" fmla="*/ 385 h 595"/>
                  <a:gd name="T8" fmla="*/ 6 w 655"/>
                  <a:gd name="T9" fmla="*/ 394 h 595"/>
                  <a:gd name="T10" fmla="*/ 6 w 655"/>
                  <a:gd name="T11" fmla="*/ 390 h 595"/>
                  <a:gd name="T12" fmla="*/ 288 w 655"/>
                  <a:gd name="T13" fmla="*/ 595 h 595"/>
                  <a:gd name="T14" fmla="*/ 292 w 655"/>
                  <a:gd name="T15" fmla="*/ 590 h 595"/>
                  <a:gd name="T16" fmla="*/ 6 w 655"/>
                  <a:gd name="T17" fmla="*/ 382 h 595"/>
                  <a:gd name="T18" fmla="*/ 6 w 655"/>
                  <a:gd name="T19" fmla="*/ 6 h 595"/>
                  <a:gd name="T20" fmla="*/ 67 w 655"/>
                  <a:gd name="T21" fmla="*/ 22 h 595"/>
                  <a:gd name="T22" fmla="*/ 604 w 655"/>
                  <a:gd name="T23" fmla="*/ 412 h 595"/>
                  <a:gd name="T24" fmla="*/ 648 w 655"/>
                  <a:gd name="T25" fmla="*/ 477 h 595"/>
                  <a:gd name="T26" fmla="*/ 655 w 655"/>
                  <a:gd name="T27" fmla="*/ 477 h 595"/>
                  <a:gd name="T28" fmla="*/ 608 w 655"/>
                  <a:gd name="T29" fmla="*/ 407 h 595"/>
                  <a:gd name="T30" fmla="*/ 71 w 655"/>
                  <a:gd name="T31" fmla="*/ 17 h 595"/>
                  <a:gd name="T32" fmla="*/ 3 w 655"/>
                  <a:gd name="T33" fmla="*/ 0 h 595"/>
                  <a:gd name="T34" fmla="*/ 0 w 655"/>
                  <a:gd name="T35" fmla="*/ 0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55" h="595">
                    <a:moveTo>
                      <a:pt x="0" y="0"/>
                    </a:moveTo>
                    <a:cubicBezTo>
                      <a:pt x="0" y="384"/>
                      <a:pt x="0" y="384"/>
                      <a:pt x="0" y="384"/>
                    </a:cubicBezTo>
                    <a:cubicBezTo>
                      <a:pt x="0" y="384"/>
                      <a:pt x="1" y="384"/>
                      <a:pt x="2" y="383"/>
                    </a:cubicBezTo>
                    <a:cubicBezTo>
                      <a:pt x="1" y="384"/>
                      <a:pt x="0" y="385"/>
                      <a:pt x="0" y="385"/>
                    </a:cubicBezTo>
                    <a:cubicBezTo>
                      <a:pt x="6" y="394"/>
                      <a:pt x="6" y="394"/>
                      <a:pt x="6" y="394"/>
                    </a:cubicBezTo>
                    <a:cubicBezTo>
                      <a:pt x="6" y="394"/>
                      <a:pt x="6" y="392"/>
                      <a:pt x="6" y="390"/>
                    </a:cubicBezTo>
                    <a:cubicBezTo>
                      <a:pt x="16" y="397"/>
                      <a:pt x="288" y="595"/>
                      <a:pt x="288" y="595"/>
                    </a:cubicBezTo>
                    <a:cubicBezTo>
                      <a:pt x="292" y="590"/>
                      <a:pt x="292" y="590"/>
                      <a:pt x="292" y="590"/>
                    </a:cubicBezTo>
                    <a:cubicBezTo>
                      <a:pt x="292" y="590"/>
                      <a:pt x="9" y="385"/>
                      <a:pt x="6" y="382"/>
                    </a:cubicBezTo>
                    <a:cubicBezTo>
                      <a:pt x="6" y="379"/>
                      <a:pt x="6" y="13"/>
                      <a:pt x="6" y="6"/>
                    </a:cubicBezTo>
                    <a:cubicBezTo>
                      <a:pt x="50" y="7"/>
                      <a:pt x="67" y="22"/>
                      <a:pt x="67" y="22"/>
                    </a:cubicBezTo>
                    <a:cubicBezTo>
                      <a:pt x="604" y="412"/>
                      <a:pt x="604" y="412"/>
                      <a:pt x="604" y="412"/>
                    </a:cubicBezTo>
                    <a:cubicBezTo>
                      <a:pt x="605" y="413"/>
                      <a:pt x="646" y="442"/>
                      <a:pt x="648" y="477"/>
                    </a:cubicBezTo>
                    <a:cubicBezTo>
                      <a:pt x="655" y="477"/>
                      <a:pt x="655" y="477"/>
                      <a:pt x="655" y="477"/>
                    </a:cubicBezTo>
                    <a:cubicBezTo>
                      <a:pt x="652" y="439"/>
                      <a:pt x="610" y="409"/>
                      <a:pt x="608" y="407"/>
                    </a:cubicBezTo>
                    <a:cubicBezTo>
                      <a:pt x="71" y="17"/>
                      <a:pt x="71" y="17"/>
                      <a:pt x="71" y="17"/>
                    </a:cubicBezTo>
                    <a:cubicBezTo>
                      <a:pt x="70" y="17"/>
                      <a:pt x="52" y="0"/>
                      <a:pt x="3"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 name="Freeform 4"/>
              <p:cNvSpPr>
                <a:spLocks/>
              </p:cNvSpPr>
              <p:nvPr/>
            </p:nvSpPr>
            <p:spPr bwMode="auto">
              <a:xfrm>
                <a:off x="2287" y="1160"/>
                <a:ext cx="1548" cy="1415"/>
              </a:xfrm>
              <a:custGeom>
                <a:avLst/>
                <a:gdLst>
                  <a:gd name="T0" fmla="*/ 575 w 655"/>
                  <a:gd name="T1" fmla="*/ 27 h 598"/>
                  <a:gd name="T2" fmla="*/ 38 w 655"/>
                  <a:gd name="T3" fmla="*/ 417 h 598"/>
                  <a:gd name="T4" fmla="*/ 0 w 655"/>
                  <a:gd name="T5" fmla="*/ 477 h 598"/>
                  <a:gd name="T6" fmla="*/ 0 w 655"/>
                  <a:gd name="T7" fmla="*/ 480 h 598"/>
                  <a:gd name="T8" fmla="*/ 365 w 655"/>
                  <a:gd name="T9" fmla="*/ 598 h 598"/>
                  <a:gd name="T10" fmla="*/ 365 w 655"/>
                  <a:gd name="T11" fmla="*/ 596 h 598"/>
                  <a:gd name="T12" fmla="*/ 366 w 655"/>
                  <a:gd name="T13" fmla="*/ 598 h 598"/>
                  <a:gd name="T14" fmla="*/ 376 w 655"/>
                  <a:gd name="T15" fmla="*/ 595 h 598"/>
                  <a:gd name="T16" fmla="*/ 372 w 655"/>
                  <a:gd name="T17" fmla="*/ 594 h 598"/>
                  <a:gd name="T18" fmla="*/ 655 w 655"/>
                  <a:gd name="T19" fmla="*/ 389 h 598"/>
                  <a:gd name="T20" fmla="*/ 651 w 655"/>
                  <a:gd name="T21" fmla="*/ 384 h 598"/>
                  <a:gd name="T22" fmla="*/ 365 w 655"/>
                  <a:gd name="T23" fmla="*/ 592 h 598"/>
                  <a:gd name="T24" fmla="*/ 7 w 655"/>
                  <a:gd name="T25" fmla="*/ 476 h 598"/>
                  <a:gd name="T26" fmla="*/ 41 w 655"/>
                  <a:gd name="T27" fmla="*/ 423 h 598"/>
                  <a:gd name="T28" fmla="*/ 578 w 655"/>
                  <a:gd name="T29" fmla="*/ 32 h 598"/>
                  <a:gd name="T30" fmla="*/ 653 w 655"/>
                  <a:gd name="T31" fmla="*/ 9 h 598"/>
                  <a:gd name="T32" fmla="*/ 653 w 655"/>
                  <a:gd name="T33" fmla="*/ 3 h 598"/>
                  <a:gd name="T34" fmla="*/ 575 w 655"/>
                  <a:gd name="T35" fmla="*/ 27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55" h="598">
                    <a:moveTo>
                      <a:pt x="575" y="27"/>
                    </a:moveTo>
                    <a:cubicBezTo>
                      <a:pt x="38" y="417"/>
                      <a:pt x="38" y="417"/>
                      <a:pt x="38" y="417"/>
                    </a:cubicBezTo>
                    <a:cubicBezTo>
                      <a:pt x="37" y="418"/>
                      <a:pt x="16" y="430"/>
                      <a:pt x="0" y="477"/>
                    </a:cubicBezTo>
                    <a:cubicBezTo>
                      <a:pt x="0" y="480"/>
                      <a:pt x="0" y="480"/>
                      <a:pt x="0" y="480"/>
                    </a:cubicBezTo>
                    <a:cubicBezTo>
                      <a:pt x="365" y="598"/>
                      <a:pt x="365" y="598"/>
                      <a:pt x="365" y="598"/>
                    </a:cubicBezTo>
                    <a:cubicBezTo>
                      <a:pt x="365" y="598"/>
                      <a:pt x="365" y="597"/>
                      <a:pt x="365" y="596"/>
                    </a:cubicBezTo>
                    <a:cubicBezTo>
                      <a:pt x="365" y="597"/>
                      <a:pt x="366" y="598"/>
                      <a:pt x="366" y="598"/>
                    </a:cubicBezTo>
                    <a:cubicBezTo>
                      <a:pt x="376" y="595"/>
                      <a:pt x="376" y="595"/>
                      <a:pt x="376" y="595"/>
                    </a:cubicBezTo>
                    <a:cubicBezTo>
                      <a:pt x="376" y="595"/>
                      <a:pt x="374" y="595"/>
                      <a:pt x="372" y="594"/>
                    </a:cubicBezTo>
                    <a:cubicBezTo>
                      <a:pt x="382" y="587"/>
                      <a:pt x="655" y="389"/>
                      <a:pt x="655" y="389"/>
                    </a:cubicBezTo>
                    <a:cubicBezTo>
                      <a:pt x="651" y="384"/>
                      <a:pt x="651" y="384"/>
                      <a:pt x="651" y="384"/>
                    </a:cubicBezTo>
                    <a:cubicBezTo>
                      <a:pt x="651" y="384"/>
                      <a:pt x="368" y="589"/>
                      <a:pt x="365" y="592"/>
                    </a:cubicBezTo>
                    <a:cubicBezTo>
                      <a:pt x="361" y="591"/>
                      <a:pt x="13" y="478"/>
                      <a:pt x="7" y="476"/>
                    </a:cubicBezTo>
                    <a:cubicBezTo>
                      <a:pt x="22" y="434"/>
                      <a:pt x="41" y="423"/>
                      <a:pt x="41" y="423"/>
                    </a:cubicBezTo>
                    <a:cubicBezTo>
                      <a:pt x="578" y="32"/>
                      <a:pt x="578" y="32"/>
                      <a:pt x="578" y="32"/>
                    </a:cubicBezTo>
                    <a:cubicBezTo>
                      <a:pt x="579" y="32"/>
                      <a:pt x="620" y="7"/>
                      <a:pt x="653" y="9"/>
                    </a:cubicBezTo>
                    <a:cubicBezTo>
                      <a:pt x="653" y="3"/>
                      <a:pt x="653" y="3"/>
                      <a:pt x="653" y="3"/>
                    </a:cubicBezTo>
                    <a:cubicBezTo>
                      <a:pt x="618" y="0"/>
                      <a:pt x="577" y="26"/>
                      <a:pt x="575"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 name="Freeform 5"/>
              <p:cNvSpPr>
                <a:spLocks/>
              </p:cNvSpPr>
              <p:nvPr/>
            </p:nvSpPr>
            <p:spPr bwMode="auto">
              <a:xfrm>
                <a:off x="2261" y="2289"/>
                <a:ext cx="1156" cy="1818"/>
              </a:xfrm>
              <a:custGeom>
                <a:avLst/>
                <a:gdLst>
                  <a:gd name="T0" fmla="*/ 10 w 489"/>
                  <a:gd name="T1" fmla="*/ 81 h 768"/>
                  <a:gd name="T2" fmla="*/ 215 w 489"/>
                  <a:gd name="T3" fmla="*/ 713 h 768"/>
                  <a:gd name="T4" fmla="*/ 260 w 489"/>
                  <a:gd name="T5" fmla="*/ 767 h 768"/>
                  <a:gd name="T6" fmla="*/ 263 w 489"/>
                  <a:gd name="T7" fmla="*/ 768 h 768"/>
                  <a:gd name="T8" fmla="*/ 488 w 489"/>
                  <a:gd name="T9" fmla="*/ 458 h 768"/>
                  <a:gd name="T10" fmla="*/ 486 w 489"/>
                  <a:gd name="T11" fmla="*/ 457 h 768"/>
                  <a:gd name="T12" fmla="*/ 489 w 489"/>
                  <a:gd name="T13" fmla="*/ 457 h 768"/>
                  <a:gd name="T14" fmla="*/ 489 w 489"/>
                  <a:gd name="T15" fmla="*/ 447 h 768"/>
                  <a:gd name="T16" fmla="*/ 487 w 489"/>
                  <a:gd name="T17" fmla="*/ 450 h 768"/>
                  <a:gd name="T18" fmla="*/ 379 w 489"/>
                  <a:gd name="T19" fmla="*/ 118 h 768"/>
                  <a:gd name="T20" fmla="*/ 373 w 489"/>
                  <a:gd name="T21" fmla="*/ 119 h 768"/>
                  <a:gd name="T22" fmla="*/ 482 w 489"/>
                  <a:gd name="T23" fmla="*/ 456 h 768"/>
                  <a:gd name="T24" fmla="*/ 261 w 489"/>
                  <a:gd name="T25" fmla="*/ 760 h 768"/>
                  <a:gd name="T26" fmla="*/ 221 w 489"/>
                  <a:gd name="T27" fmla="*/ 712 h 768"/>
                  <a:gd name="T28" fmla="*/ 16 w 489"/>
                  <a:gd name="T29" fmla="*/ 80 h 768"/>
                  <a:gd name="T30" fmla="*/ 12 w 489"/>
                  <a:gd name="T31" fmla="*/ 42 h 768"/>
                  <a:gd name="T32" fmla="*/ 17 w 489"/>
                  <a:gd name="T33" fmla="*/ 1 h 768"/>
                  <a:gd name="T34" fmla="*/ 11 w 489"/>
                  <a:gd name="T35" fmla="*/ 0 h 768"/>
                  <a:gd name="T36" fmla="*/ 10 w 489"/>
                  <a:gd name="T37" fmla="*/ 81 h 7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9" h="768">
                    <a:moveTo>
                      <a:pt x="10" y="81"/>
                    </a:moveTo>
                    <a:cubicBezTo>
                      <a:pt x="215" y="713"/>
                      <a:pt x="215" y="713"/>
                      <a:pt x="215" y="713"/>
                    </a:cubicBezTo>
                    <a:cubicBezTo>
                      <a:pt x="215" y="714"/>
                      <a:pt x="220" y="738"/>
                      <a:pt x="260" y="767"/>
                    </a:cubicBezTo>
                    <a:cubicBezTo>
                      <a:pt x="263" y="768"/>
                      <a:pt x="263" y="768"/>
                      <a:pt x="263" y="768"/>
                    </a:cubicBezTo>
                    <a:cubicBezTo>
                      <a:pt x="488" y="458"/>
                      <a:pt x="488" y="458"/>
                      <a:pt x="488" y="458"/>
                    </a:cubicBezTo>
                    <a:cubicBezTo>
                      <a:pt x="488" y="458"/>
                      <a:pt x="487" y="457"/>
                      <a:pt x="486" y="457"/>
                    </a:cubicBezTo>
                    <a:cubicBezTo>
                      <a:pt x="488" y="457"/>
                      <a:pt x="489" y="457"/>
                      <a:pt x="489" y="457"/>
                    </a:cubicBezTo>
                    <a:cubicBezTo>
                      <a:pt x="489" y="447"/>
                      <a:pt x="489" y="447"/>
                      <a:pt x="489" y="447"/>
                    </a:cubicBezTo>
                    <a:cubicBezTo>
                      <a:pt x="489" y="447"/>
                      <a:pt x="488" y="448"/>
                      <a:pt x="487" y="450"/>
                    </a:cubicBezTo>
                    <a:cubicBezTo>
                      <a:pt x="483" y="438"/>
                      <a:pt x="379" y="118"/>
                      <a:pt x="379" y="118"/>
                    </a:cubicBezTo>
                    <a:cubicBezTo>
                      <a:pt x="373" y="119"/>
                      <a:pt x="373" y="119"/>
                      <a:pt x="373" y="119"/>
                    </a:cubicBezTo>
                    <a:cubicBezTo>
                      <a:pt x="373" y="119"/>
                      <a:pt x="481" y="452"/>
                      <a:pt x="482" y="456"/>
                    </a:cubicBezTo>
                    <a:cubicBezTo>
                      <a:pt x="480" y="459"/>
                      <a:pt x="265" y="755"/>
                      <a:pt x="261" y="760"/>
                    </a:cubicBezTo>
                    <a:cubicBezTo>
                      <a:pt x="226" y="733"/>
                      <a:pt x="221" y="712"/>
                      <a:pt x="221" y="712"/>
                    </a:cubicBezTo>
                    <a:cubicBezTo>
                      <a:pt x="16" y="80"/>
                      <a:pt x="16" y="80"/>
                      <a:pt x="16" y="80"/>
                    </a:cubicBezTo>
                    <a:cubicBezTo>
                      <a:pt x="16" y="80"/>
                      <a:pt x="12" y="64"/>
                      <a:pt x="12" y="42"/>
                    </a:cubicBezTo>
                    <a:cubicBezTo>
                      <a:pt x="12" y="30"/>
                      <a:pt x="13" y="16"/>
                      <a:pt x="17" y="1"/>
                    </a:cubicBezTo>
                    <a:cubicBezTo>
                      <a:pt x="11" y="0"/>
                      <a:pt x="11" y="0"/>
                      <a:pt x="11" y="0"/>
                    </a:cubicBezTo>
                    <a:cubicBezTo>
                      <a:pt x="0" y="40"/>
                      <a:pt x="10" y="80"/>
                      <a:pt x="10"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 name="Freeform 6"/>
              <p:cNvSpPr>
                <a:spLocks/>
              </p:cNvSpPr>
              <p:nvPr/>
            </p:nvSpPr>
            <p:spPr bwMode="auto">
              <a:xfrm>
                <a:off x="2875" y="3354"/>
                <a:ext cx="1913" cy="819"/>
              </a:xfrm>
              <a:custGeom>
                <a:avLst/>
                <a:gdLst>
                  <a:gd name="T0" fmla="*/ 575 w 809"/>
                  <a:gd name="T1" fmla="*/ 4 h 346"/>
                  <a:gd name="T2" fmla="*/ 226 w 809"/>
                  <a:gd name="T3" fmla="*/ 4 h 346"/>
                  <a:gd name="T4" fmla="*/ 226 w 809"/>
                  <a:gd name="T5" fmla="*/ 10 h 346"/>
                  <a:gd name="T6" fmla="*/ 579 w 809"/>
                  <a:gd name="T7" fmla="*/ 10 h 346"/>
                  <a:gd name="T8" fmla="*/ 800 w 809"/>
                  <a:gd name="T9" fmla="*/ 314 h 346"/>
                  <a:gd name="T10" fmla="*/ 742 w 809"/>
                  <a:gd name="T11" fmla="*/ 337 h 346"/>
                  <a:gd name="T12" fmla="*/ 78 w 809"/>
                  <a:gd name="T13" fmla="*/ 337 h 346"/>
                  <a:gd name="T14" fmla="*/ 4 w 809"/>
                  <a:gd name="T15" fmla="*/ 312 h 346"/>
                  <a:gd name="T16" fmla="*/ 0 w 809"/>
                  <a:gd name="T17" fmla="*/ 316 h 346"/>
                  <a:gd name="T18" fmla="*/ 78 w 809"/>
                  <a:gd name="T19" fmla="*/ 343 h 346"/>
                  <a:gd name="T20" fmla="*/ 742 w 809"/>
                  <a:gd name="T21" fmla="*/ 343 h 346"/>
                  <a:gd name="T22" fmla="*/ 806 w 809"/>
                  <a:gd name="T23" fmla="*/ 317 h 346"/>
                  <a:gd name="T24" fmla="*/ 809 w 809"/>
                  <a:gd name="T25" fmla="*/ 315 h 346"/>
                  <a:gd name="T26" fmla="*/ 583 w 809"/>
                  <a:gd name="T27" fmla="*/ 5 h 346"/>
                  <a:gd name="T28" fmla="*/ 582 w 809"/>
                  <a:gd name="T29" fmla="*/ 6 h 346"/>
                  <a:gd name="T30" fmla="*/ 582 w 809"/>
                  <a:gd name="T31" fmla="*/ 4 h 346"/>
                  <a:gd name="T32" fmla="*/ 573 w 809"/>
                  <a:gd name="T33" fmla="*/ 0 h 346"/>
                  <a:gd name="T34" fmla="*/ 575 w 809"/>
                  <a:gd name="T35" fmla="*/ 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09" h="346">
                    <a:moveTo>
                      <a:pt x="575" y="4"/>
                    </a:moveTo>
                    <a:cubicBezTo>
                      <a:pt x="562" y="4"/>
                      <a:pt x="226" y="4"/>
                      <a:pt x="226" y="4"/>
                    </a:cubicBezTo>
                    <a:cubicBezTo>
                      <a:pt x="226" y="10"/>
                      <a:pt x="226" y="10"/>
                      <a:pt x="226" y="10"/>
                    </a:cubicBezTo>
                    <a:cubicBezTo>
                      <a:pt x="226" y="10"/>
                      <a:pt x="575" y="10"/>
                      <a:pt x="579" y="10"/>
                    </a:cubicBezTo>
                    <a:cubicBezTo>
                      <a:pt x="582" y="13"/>
                      <a:pt x="796" y="309"/>
                      <a:pt x="800" y="314"/>
                    </a:cubicBezTo>
                    <a:cubicBezTo>
                      <a:pt x="764" y="339"/>
                      <a:pt x="742" y="337"/>
                      <a:pt x="742" y="337"/>
                    </a:cubicBezTo>
                    <a:cubicBezTo>
                      <a:pt x="78" y="337"/>
                      <a:pt x="78" y="337"/>
                      <a:pt x="78" y="337"/>
                    </a:cubicBezTo>
                    <a:cubicBezTo>
                      <a:pt x="77" y="337"/>
                      <a:pt x="30" y="337"/>
                      <a:pt x="4" y="312"/>
                    </a:cubicBezTo>
                    <a:cubicBezTo>
                      <a:pt x="0" y="316"/>
                      <a:pt x="0" y="316"/>
                      <a:pt x="0" y="316"/>
                    </a:cubicBezTo>
                    <a:cubicBezTo>
                      <a:pt x="28" y="343"/>
                      <a:pt x="76" y="343"/>
                      <a:pt x="78" y="343"/>
                    </a:cubicBezTo>
                    <a:cubicBezTo>
                      <a:pt x="742" y="343"/>
                      <a:pt x="742" y="343"/>
                      <a:pt x="742" y="343"/>
                    </a:cubicBezTo>
                    <a:cubicBezTo>
                      <a:pt x="742" y="343"/>
                      <a:pt x="767" y="346"/>
                      <a:pt x="806" y="317"/>
                    </a:cubicBezTo>
                    <a:cubicBezTo>
                      <a:pt x="809" y="315"/>
                      <a:pt x="809" y="315"/>
                      <a:pt x="809" y="315"/>
                    </a:cubicBezTo>
                    <a:cubicBezTo>
                      <a:pt x="583" y="5"/>
                      <a:pt x="583" y="5"/>
                      <a:pt x="583" y="5"/>
                    </a:cubicBezTo>
                    <a:cubicBezTo>
                      <a:pt x="583" y="5"/>
                      <a:pt x="583" y="6"/>
                      <a:pt x="582" y="6"/>
                    </a:cubicBezTo>
                    <a:cubicBezTo>
                      <a:pt x="582" y="5"/>
                      <a:pt x="582" y="4"/>
                      <a:pt x="582" y="4"/>
                    </a:cubicBezTo>
                    <a:cubicBezTo>
                      <a:pt x="573" y="0"/>
                      <a:pt x="573" y="0"/>
                      <a:pt x="573" y="0"/>
                    </a:cubicBezTo>
                    <a:cubicBezTo>
                      <a:pt x="573" y="0"/>
                      <a:pt x="574" y="2"/>
                      <a:pt x="575"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 name="Freeform 7"/>
              <p:cNvSpPr>
                <a:spLocks/>
              </p:cNvSpPr>
              <p:nvPr/>
            </p:nvSpPr>
            <p:spPr bwMode="auto">
              <a:xfrm>
                <a:off x="4244" y="2282"/>
                <a:ext cx="1163" cy="1822"/>
              </a:xfrm>
              <a:custGeom>
                <a:avLst/>
                <a:gdLst>
                  <a:gd name="T0" fmla="*/ 473 w 492"/>
                  <a:gd name="T1" fmla="*/ 1 h 770"/>
                  <a:gd name="T2" fmla="*/ 111 w 492"/>
                  <a:gd name="T3" fmla="*/ 119 h 770"/>
                  <a:gd name="T4" fmla="*/ 112 w 492"/>
                  <a:gd name="T5" fmla="*/ 121 h 770"/>
                  <a:gd name="T6" fmla="*/ 110 w 492"/>
                  <a:gd name="T7" fmla="*/ 120 h 770"/>
                  <a:gd name="T8" fmla="*/ 104 w 492"/>
                  <a:gd name="T9" fmla="*/ 128 h 770"/>
                  <a:gd name="T10" fmla="*/ 107 w 492"/>
                  <a:gd name="T11" fmla="*/ 127 h 770"/>
                  <a:gd name="T12" fmla="*/ 0 w 492"/>
                  <a:gd name="T13" fmla="*/ 459 h 770"/>
                  <a:gd name="T14" fmla="*/ 5 w 492"/>
                  <a:gd name="T15" fmla="*/ 461 h 770"/>
                  <a:gd name="T16" fmla="*/ 115 w 492"/>
                  <a:gd name="T17" fmla="*/ 124 h 770"/>
                  <a:gd name="T18" fmla="*/ 472 w 492"/>
                  <a:gd name="T19" fmla="*/ 8 h 770"/>
                  <a:gd name="T20" fmla="*/ 479 w 492"/>
                  <a:gd name="T21" fmla="*/ 50 h 770"/>
                  <a:gd name="T22" fmla="*/ 476 w 492"/>
                  <a:gd name="T23" fmla="*/ 71 h 770"/>
                  <a:gd name="T24" fmla="*/ 271 w 492"/>
                  <a:gd name="T25" fmla="*/ 703 h 770"/>
                  <a:gd name="T26" fmla="*/ 224 w 492"/>
                  <a:gd name="T27" fmla="*/ 765 h 770"/>
                  <a:gd name="T28" fmla="*/ 227 w 492"/>
                  <a:gd name="T29" fmla="*/ 770 h 770"/>
                  <a:gd name="T30" fmla="*/ 277 w 492"/>
                  <a:gd name="T31" fmla="*/ 705 h 770"/>
                  <a:gd name="T32" fmla="*/ 482 w 492"/>
                  <a:gd name="T33" fmla="*/ 73 h 770"/>
                  <a:gd name="T34" fmla="*/ 477 w 492"/>
                  <a:gd name="T35" fmla="*/ 3 h 770"/>
                  <a:gd name="T36" fmla="*/ 476 w 492"/>
                  <a:gd name="T37" fmla="*/ 0 h 770"/>
                  <a:gd name="T38" fmla="*/ 473 w 492"/>
                  <a:gd name="T39" fmla="*/ 1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2" h="770">
                    <a:moveTo>
                      <a:pt x="473" y="1"/>
                    </a:moveTo>
                    <a:cubicBezTo>
                      <a:pt x="111" y="119"/>
                      <a:pt x="111" y="119"/>
                      <a:pt x="111" y="119"/>
                    </a:cubicBezTo>
                    <a:cubicBezTo>
                      <a:pt x="111" y="119"/>
                      <a:pt x="112" y="120"/>
                      <a:pt x="112" y="121"/>
                    </a:cubicBezTo>
                    <a:cubicBezTo>
                      <a:pt x="111" y="120"/>
                      <a:pt x="110" y="120"/>
                      <a:pt x="110" y="120"/>
                    </a:cubicBezTo>
                    <a:cubicBezTo>
                      <a:pt x="104" y="128"/>
                      <a:pt x="104" y="128"/>
                      <a:pt x="104" y="128"/>
                    </a:cubicBezTo>
                    <a:cubicBezTo>
                      <a:pt x="104" y="128"/>
                      <a:pt x="106" y="127"/>
                      <a:pt x="107" y="127"/>
                    </a:cubicBezTo>
                    <a:cubicBezTo>
                      <a:pt x="103" y="139"/>
                      <a:pt x="0" y="459"/>
                      <a:pt x="0" y="459"/>
                    </a:cubicBezTo>
                    <a:cubicBezTo>
                      <a:pt x="5" y="461"/>
                      <a:pt x="5" y="461"/>
                      <a:pt x="5" y="461"/>
                    </a:cubicBezTo>
                    <a:cubicBezTo>
                      <a:pt x="5" y="461"/>
                      <a:pt x="113" y="128"/>
                      <a:pt x="115" y="124"/>
                    </a:cubicBezTo>
                    <a:cubicBezTo>
                      <a:pt x="118" y="123"/>
                      <a:pt x="466" y="10"/>
                      <a:pt x="472" y="8"/>
                    </a:cubicBezTo>
                    <a:cubicBezTo>
                      <a:pt x="477" y="26"/>
                      <a:pt x="479" y="40"/>
                      <a:pt x="479" y="50"/>
                    </a:cubicBezTo>
                    <a:cubicBezTo>
                      <a:pt x="479" y="64"/>
                      <a:pt x="476" y="71"/>
                      <a:pt x="476" y="71"/>
                    </a:cubicBezTo>
                    <a:cubicBezTo>
                      <a:pt x="271" y="703"/>
                      <a:pt x="271" y="703"/>
                      <a:pt x="271" y="703"/>
                    </a:cubicBezTo>
                    <a:cubicBezTo>
                      <a:pt x="271" y="703"/>
                      <a:pt x="256" y="749"/>
                      <a:pt x="224" y="765"/>
                    </a:cubicBezTo>
                    <a:cubicBezTo>
                      <a:pt x="227" y="770"/>
                      <a:pt x="227" y="770"/>
                      <a:pt x="227" y="770"/>
                    </a:cubicBezTo>
                    <a:cubicBezTo>
                      <a:pt x="261" y="753"/>
                      <a:pt x="276" y="707"/>
                      <a:pt x="277" y="705"/>
                    </a:cubicBezTo>
                    <a:cubicBezTo>
                      <a:pt x="482" y="73"/>
                      <a:pt x="482" y="73"/>
                      <a:pt x="482" y="73"/>
                    </a:cubicBezTo>
                    <a:cubicBezTo>
                      <a:pt x="482" y="73"/>
                      <a:pt x="492" y="50"/>
                      <a:pt x="477" y="3"/>
                    </a:cubicBezTo>
                    <a:cubicBezTo>
                      <a:pt x="476" y="0"/>
                      <a:pt x="476" y="0"/>
                      <a:pt x="476" y="0"/>
                    </a:cubicBezTo>
                    <a:lnTo>
                      <a:pt x="473"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55" name="Freeform 200"/>
            <p:cNvSpPr>
              <a:spLocks noEditPoints="1"/>
            </p:cNvSpPr>
            <p:nvPr/>
          </p:nvSpPr>
          <p:spPr bwMode="auto">
            <a:xfrm>
              <a:off x="8137750" y="4496868"/>
              <a:ext cx="588579" cy="494040"/>
            </a:xfrm>
            <a:custGeom>
              <a:avLst/>
              <a:gdLst>
                <a:gd name="T0" fmla="*/ 242 w 262"/>
                <a:gd name="T1" fmla="*/ 0 h 221"/>
                <a:gd name="T2" fmla="*/ 233 w 262"/>
                <a:gd name="T3" fmla="*/ 7 h 221"/>
                <a:gd name="T4" fmla="*/ 230 w 262"/>
                <a:gd name="T5" fmla="*/ 25 h 221"/>
                <a:gd name="T6" fmla="*/ 2 w 262"/>
                <a:gd name="T7" fmla="*/ 27 h 221"/>
                <a:gd name="T8" fmla="*/ 25 w 262"/>
                <a:gd name="T9" fmla="*/ 134 h 221"/>
                <a:gd name="T10" fmla="*/ 201 w 262"/>
                <a:gd name="T11" fmla="*/ 143 h 221"/>
                <a:gd name="T12" fmla="*/ 206 w 262"/>
                <a:gd name="T13" fmla="*/ 142 h 221"/>
                <a:gd name="T14" fmla="*/ 189 w 262"/>
                <a:gd name="T15" fmla="*/ 172 h 221"/>
                <a:gd name="T16" fmla="*/ 71 w 262"/>
                <a:gd name="T17" fmla="*/ 194 h 221"/>
                <a:gd name="T18" fmla="*/ 22 w 262"/>
                <a:gd name="T19" fmla="*/ 196 h 221"/>
                <a:gd name="T20" fmla="*/ 71 w 262"/>
                <a:gd name="T21" fmla="*/ 198 h 221"/>
                <a:gd name="T22" fmla="*/ 189 w 262"/>
                <a:gd name="T23" fmla="*/ 221 h 221"/>
                <a:gd name="T24" fmla="*/ 203 w 262"/>
                <a:gd name="T25" fmla="*/ 176 h 221"/>
                <a:gd name="T26" fmla="*/ 212 w 262"/>
                <a:gd name="T27" fmla="*/ 129 h 221"/>
                <a:gd name="T28" fmla="*/ 234 w 262"/>
                <a:gd name="T29" fmla="*/ 27 h 221"/>
                <a:gd name="T30" fmla="*/ 237 w 262"/>
                <a:gd name="T31" fmla="*/ 8 h 221"/>
                <a:gd name="T32" fmla="*/ 260 w 262"/>
                <a:gd name="T33" fmla="*/ 4 h 221"/>
                <a:gd name="T34" fmla="*/ 260 w 262"/>
                <a:gd name="T35" fmla="*/ 0 h 221"/>
                <a:gd name="T36" fmla="*/ 26 w 262"/>
                <a:gd name="T37" fmla="*/ 196 h 221"/>
                <a:gd name="T38" fmla="*/ 67 w 262"/>
                <a:gd name="T39" fmla="*/ 196 h 221"/>
                <a:gd name="T40" fmla="*/ 209 w 262"/>
                <a:gd name="T41" fmla="*/ 196 h 221"/>
                <a:gd name="T42" fmla="*/ 169 w 262"/>
                <a:gd name="T43" fmla="*/ 196 h 221"/>
                <a:gd name="T44" fmla="*/ 209 w 262"/>
                <a:gd name="T45" fmla="*/ 196 h 221"/>
                <a:gd name="T46" fmla="*/ 201 w 262"/>
                <a:gd name="T47" fmla="*/ 139 h 221"/>
                <a:gd name="T48" fmla="*/ 29 w 262"/>
                <a:gd name="T49" fmla="*/ 133 h 221"/>
                <a:gd name="T50" fmla="*/ 222 w 262"/>
                <a:gd name="T51" fmla="*/ 62 h 221"/>
                <a:gd name="T52" fmla="*/ 208 w 262"/>
                <a:gd name="T53" fmla="*/ 129 h 221"/>
                <a:gd name="T54" fmla="*/ 207 w 262"/>
                <a:gd name="T55" fmla="*/ 134 h 221"/>
                <a:gd name="T56" fmla="*/ 11 w 262"/>
                <a:gd name="T57" fmla="*/ 58 h 221"/>
                <a:gd name="T58" fmla="*/ 5 w 262"/>
                <a:gd name="T59" fmla="*/ 32 h 221"/>
                <a:gd name="T60" fmla="*/ 9 w 262"/>
                <a:gd name="T61" fmla="*/ 29 h 221"/>
                <a:gd name="T62" fmla="*/ 223 w 262"/>
                <a:gd name="T63" fmla="*/ 58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2" h="221">
                  <a:moveTo>
                    <a:pt x="260" y="0"/>
                  </a:moveTo>
                  <a:cubicBezTo>
                    <a:pt x="242" y="0"/>
                    <a:pt x="242" y="0"/>
                    <a:pt x="242" y="0"/>
                  </a:cubicBezTo>
                  <a:cubicBezTo>
                    <a:pt x="238" y="0"/>
                    <a:pt x="235" y="2"/>
                    <a:pt x="234" y="4"/>
                  </a:cubicBezTo>
                  <a:cubicBezTo>
                    <a:pt x="233" y="5"/>
                    <a:pt x="233" y="7"/>
                    <a:pt x="233" y="7"/>
                  </a:cubicBezTo>
                  <a:cubicBezTo>
                    <a:pt x="233" y="7"/>
                    <a:pt x="233" y="7"/>
                    <a:pt x="233" y="7"/>
                  </a:cubicBezTo>
                  <a:cubicBezTo>
                    <a:pt x="230" y="25"/>
                    <a:pt x="230" y="25"/>
                    <a:pt x="230" y="25"/>
                  </a:cubicBezTo>
                  <a:cubicBezTo>
                    <a:pt x="9" y="25"/>
                    <a:pt x="9" y="25"/>
                    <a:pt x="9" y="25"/>
                  </a:cubicBezTo>
                  <a:cubicBezTo>
                    <a:pt x="6" y="25"/>
                    <a:pt x="4" y="25"/>
                    <a:pt x="2" y="27"/>
                  </a:cubicBezTo>
                  <a:cubicBezTo>
                    <a:pt x="1" y="28"/>
                    <a:pt x="0" y="30"/>
                    <a:pt x="1" y="33"/>
                  </a:cubicBezTo>
                  <a:cubicBezTo>
                    <a:pt x="25" y="134"/>
                    <a:pt x="25" y="134"/>
                    <a:pt x="25" y="134"/>
                  </a:cubicBezTo>
                  <a:cubicBezTo>
                    <a:pt x="26" y="138"/>
                    <a:pt x="30" y="143"/>
                    <a:pt x="36" y="143"/>
                  </a:cubicBezTo>
                  <a:cubicBezTo>
                    <a:pt x="201" y="143"/>
                    <a:pt x="201" y="143"/>
                    <a:pt x="201" y="143"/>
                  </a:cubicBezTo>
                  <a:cubicBezTo>
                    <a:pt x="201" y="143"/>
                    <a:pt x="201" y="143"/>
                    <a:pt x="201" y="143"/>
                  </a:cubicBezTo>
                  <a:cubicBezTo>
                    <a:pt x="203" y="142"/>
                    <a:pt x="204" y="142"/>
                    <a:pt x="206" y="142"/>
                  </a:cubicBezTo>
                  <a:cubicBezTo>
                    <a:pt x="199" y="174"/>
                    <a:pt x="199" y="174"/>
                    <a:pt x="199" y="174"/>
                  </a:cubicBezTo>
                  <a:cubicBezTo>
                    <a:pt x="196" y="173"/>
                    <a:pt x="192" y="172"/>
                    <a:pt x="189" y="172"/>
                  </a:cubicBezTo>
                  <a:cubicBezTo>
                    <a:pt x="176" y="172"/>
                    <a:pt x="166" y="182"/>
                    <a:pt x="165" y="194"/>
                  </a:cubicBezTo>
                  <a:cubicBezTo>
                    <a:pt x="71" y="194"/>
                    <a:pt x="71" y="194"/>
                    <a:pt x="71" y="194"/>
                  </a:cubicBezTo>
                  <a:cubicBezTo>
                    <a:pt x="69" y="182"/>
                    <a:pt x="59" y="172"/>
                    <a:pt x="46" y="172"/>
                  </a:cubicBezTo>
                  <a:cubicBezTo>
                    <a:pt x="33" y="172"/>
                    <a:pt x="22" y="183"/>
                    <a:pt x="22" y="196"/>
                  </a:cubicBezTo>
                  <a:cubicBezTo>
                    <a:pt x="22" y="210"/>
                    <a:pt x="33" y="221"/>
                    <a:pt x="46" y="221"/>
                  </a:cubicBezTo>
                  <a:cubicBezTo>
                    <a:pt x="59" y="221"/>
                    <a:pt x="69" y="211"/>
                    <a:pt x="71" y="198"/>
                  </a:cubicBezTo>
                  <a:cubicBezTo>
                    <a:pt x="165" y="198"/>
                    <a:pt x="165" y="198"/>
                    <a:pt x="165" y="198"/>
                  </a:cubicBezTo>
                  <a:cubicBezTo>
                    <a:pt x="166" y="211"/>
                    <a:pt x="176" y="221"/>
                    <a:pt x="189" y="221"/>
                  </a:cubicBezTo>
                  <a:cubicBezTo>
                    <a:pt x="202" y="221"/>
                    <a:pt x="213" y="210"/>
                    <a:pt x="213" y="196"/>
                  </a:cubicBezTo>
                  <a:cubicBezTo>
                    <a:pt x="213" y="188"/>
                    <a:pt x="209" y="181"/>
                    <a:pt x="203" y="176"/>
                  </a:cubicBezTo>
                  <a:cubicBezTo>
                    <a:pt x="212" y="129"/>
                    <a:pt x="212" y="129"/>
                    <a:pt x="212" y="129"/>
                  </a:cubicBezTo>
                  <a:cubicBezTo>
                    <a:pt x="212" y="129"/>
                    <a:pt x="212" y="129"/>
                    <a:pt x="212" y="129"/>
                  </a:cubicBezTo>
                  <a:cubicBezTo>
                    <a:pt x="234" y="27"/>
                    <a:pt x="234" y="27"/>
                    <a:pt x="234" y="27"/>
                  </a:cubicBezTo>
                  <a:cubicBezTo>
                    <a:pt x="234" y="27"/>
                    <a:pt x="234" y="27"/>
                    <a:pt x="234" y="27"/>
                  </a:cubicBezTo>
                  <a:cubicBezTo>
                    <a:pt x="234" y="27"/>
                    <a:pt x="234" y="27"/>
                    <a:pt x="234" y="27"/>
                  </a:cubicBezTo>
                  <a:cubicBezTo>
                    <a:pt x="237" y="8"/>
                    <a:pt x="237" y="8"/>
                    <a:pt x="237" y="8"/>
                  </a:cubicBezTo>
                  <a:cubicBezTo>
                    <a:pt x="237" y="7"/>
                    <a:pt x="237" y="4"/>
                    <a:pt x="242" y="4"/>
                  </a:cubicBezTo>
                  <a:cubicBezTo>
                    <a:pt x="260" y="4"/>
                    <a:pt x="260" y="4"/>
                    <a:pt x="260" y="4"/>
                  </a:cubicBezTo>
                  <a:cubicBezTo>
                    <a:pt x="261" y="4"/>
                    <a:pt x="262" y="3"/>
                    <a:pt x="262" y="2"/>
                  </a:cubicBezTo>
                  <a:cubicBezTo>
                    <a:pt x="262" y="1"/>
                    <a:pt x="261" y="0"/>
                    <a:pt x="260" y="0"/>
                  </a:cubicBezTo>
                  <a:close/>
                  <a:moveTo>
                    <a:pt x="46" y="217"/>
                  </a:moveTo>
                  <a:cubicBezTo>
                    <a:pt x="35" y="217"/>
                    <a:pt x="26" y="207"/>
                    <a:pt x="26" y="196"/>
                  </a:cubicBezTo>
                  <a:cubicBezTo>
                    <a:pt x="26" y="185"/>
                    <a:pt x="35" y="176"/>
                    <a:pt x="46" y="176"/>
                  </a:cubicBezTo>
                  <a:cubicBezTo>
                    <a:pt x="58" y="176"/>
                    <a:pt x="67" y="185"/>
                    <a:pt x="67" y="196"/>
                  </a:cubicBezTo>
                  <a:cubicBezTo>
                    <a:pt x="67" y="207"/>
                    <a:pt x="58" y="217"/>
                    <a:pt x="46" y="217"/>
                  </a:cubicBezTo>
                  <a:close/>
                  <a:moveTo>
                    <a:pt x="209" y="196"/>
                  </a:moveTo>
                  <a:cubicBezTo>
                    <a:pt x="209" y="207"/>
                    <a:pt x="200" y="217"/>
                    <a:pt x="189" y="217"/>
                  </a:cubicBezTo>
                  <a:cubicBezTo>
                    <a:pt x="178" y="217"/>
                    <a:pt x="169" y="207"/>
                    <a:pt x="169" y="196"/>
                  </a:cubicBezTo>
                  <a:cubicBezTo>
                    <a:pt x="169" y="185"/>
                    <a:pt x="178" y="176"/>
                    <a:pt x="189" y="176"/>
                  </a:cubicBezTo>
                  <a:cubicBezTo>
                    <a:pt x="200" y="176"/>
                    <a:pt x="209" y="185"/>
                    <a:pt x="209" y="196"/>
                  </a:cubicBezTo>
                  <a:close/>
                  <a:moveTo>
                    <a:pt x="207" y="134"/>
                  </a:moveTo>
                  <a:cubicBezTo>
                    <a:pt x="206" y="138"/>
                    <a:pt x="202" y="138"/>
                    <a:pt x="201" y="139"/>
                  </a:cubicBezTo>
                  <a:cubicBezTo>
                    <a:pt x="36" y="139"/>
                    <a:pt x="36" y="139"/>
                    <a:pt x="36" y="139"/>
                  </a:cubicBezTo>
                  <a:cubicBezTo>
                    <a:pt x="31" y="139"/>
                    <a:pt x="29" y="134"/>
                    <a:pt x="29" y="133"/>
                  </a:cubicBezTo>
                  <a:cubicBezTo>
                    <a:pt x="12" y="62"/>
                    <a:pt x="12" y="62"/>
                    <a:pt x="12" y="62"/>
                  </a:cubicBezTo>
                  <a:cubicBezTo>
                    <a:pt x="222" y="62"/>
                    <a:pt x="222" y="62"/>
                    <a:pt x="222" y="62"/>
                  </a:cubicBezTo>
                  <a:cubicBezTo>
                    <a:pt x="208" y="129"/>
                    <a:pt x="208" y="129"/>
                    <a:pt x="208" y="129"/>
                  </a:cubicBezTo>
                  <a:cubicBezTo>
                    <a:pt x="208" y="129"/>
                    <a:pt x="208" y="129"/>
                    <a:pt x="208" y="129"/>
                  </a:cubicBezTo>
                  <a:cubicBezTo>
                    <a:pt x="208" y="129"/>
                    <a:pt x="208" y="129"/>
                    <a:pt x="208" y="129"/>
                  </a:cubicBezTo>
                  <a:lnTo>
                    <a:pt x="207" y="134"/>
                  </a:lnTo>
                  <a:close/>
                  <a:moveTo>
                    <a:pt x="223" y="58"/>
                  </a:moveTo>
                  <a:cubicBezTo>
                    <a:pt x="11" y="58"/>
                    <a:pt x="11" y="58"/>
                    <a:pt x="11" y="58"/>
                  </a:cubicBezTo>
                  <a:cubicBezTo>
                    <a:pt x="5" y="34"/>
                    <a:pt x="5" y="34"/>
                    <a:pt x="5" y="34"/>
                  </a:cubicBezTo>
                  <a:cubicBezTo>
                    <a:pt x="5" y="32"/>
                    <a:pt x="5" y="32"/>
                    <a:pt x="5" y="32"/>
                  </a:cubicBezTo>
                  <a:cubicBezTo>
                    <a:pt x="4" y="31"/>
                    <a:pt x="5" y="30"/>
                    <a:pt x="5" y="30"/>
                  </a:cubicBezTo>
                  <a:cubicBezTo>
                    <a:pt x="6" y="29"/>
                    <a:pt x="7" y="29"/>
                    <a:pt x="9" y="29"/>
                  </a:cubicBezTo>
                  <a:cubicBezTo>
                    <a:pt x="229" y="29"/>
                    <a:pt x="229" y="29"/>
                    <a:pt x="229" y="29"/>
                  </a:cubicBezTo>
                  <a:lnTo>
                    <a:pt x="223" y="58"/>
                  </a:lnTo>
                  <a:close/>
                </a:path>
              </a:pathLst>
            </a:custGeom>
            <a:solidFill>
              <a:schemeClr val="accent4"/>
            </a:solidFill>
            <a:ln w="9525">
              <a:solidFill>
                <a:schemeClr val="accent3"/>
              </a:solid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1" name="Freeform 64"/>
            <p:cNvSpPr>
              <a:spLocks noEditPoints="1"/>
            </p:cNvSpPr>
            <p:nvPr/>
          </p:nvSpPr>
          <p:spPr bwMode="auto">
            <a:xfrm>
              <a:off x="9275164" y="3646782"/>
              <a:ext cx="519426" cy="488467"/>
            </a:xfrm>
            <a:custGeom>
              <a:avLst/>
              <a:gdLst>
                <a:gd name="T0" fmla="*/ 128 w 128"/>
                <a:gd name="T1" fmla="*/ 99 h 120"/>
                <a:gd name="T2" fmla="*/ 128 w 128"/>
                <a:gd name="T3" fmla="*/ 21 h 120"/>
                <a:gd name="T4" fmla="*/ 64 w 128"/>
                <a:gd name="T5" fmla="*/ 0 h 120"/>
                <a:gd name="T6" fmla="*/ 0 w 128"/>
                <a:gd name="T7" fmla="*/ 21 h 120"/>
                <a:gd name="T8" fmla="*/ 0 w 128"/>
                <a:gd name="T9" fmla="*/ 99 h 120"/>
                <a:gd name="T10" fmla="*/ 64 w 128"/>
                <a:gd name="T11" fmla="*/ 120 h 120"/>
                <a:gd name="T12" fmla="*/ 128 w 128"/>
                <a:gd name="T13" fmla="*/ 99 h 120"/>
                <a:gd name="T14" fmla="*/ 123 w 128"/>
                <a:gd name="T15" fmla="*/ 99 h 120"/>
                <a:gd name="T16" fmla="*/ 120 w 128"/>
                <a:gd name="T17" fmla="*/ 104 h 120"/>
                <a:gd name="T18" fmla="*/ 107 w 128"/>
                <a:gd name="T19" fmla="*/ 110 h 120"/>
                <a:gd name="T20" fmla="*/ 64 w 128"/>
                <a:gd name="T21" fmla="*/ 116 h 120"/>
                <a:gd name="T22" fmla="*/ 21 w 128"/>
                <a:gd name="T23" fmla="*/ 110 h 120"/>
                <a:gd name="T24" fmla="*/ 5 w 128"/>
                <a:gd name="T25" fmla="*/ 99 h 120"/>
                <a:gd name="T26" fmla="*/ 5 w 128"/>
                <a:gd name="T27" fmla="*/ 81 h 120"/>
                <a:gd name="T28" fmla="*/ 7 w 128"/>
                <a:gd name="T29" fmla="*/ 83 h 120"/>
                <a:gd name="T30" fmla="*/ 64 w 128"/>
                <a:gd name="T31" fmla="*/ 94 h 120"/>
                <a:gd name="T32" fmla="*/ 121 w 128"/>
                <a:gd name="T33" fmla="*/ 83 h 120"/>
                <a:gd name="T34" fmla="*/ 123 w 128"/>
                <a:gd name="T35" fmla="*/ 81 h 120"/>
                <a:gd name="T36" fmla="*/ 123 w 128"/>
                <a:gd name="T37" fmla="*/ 99 h 120"/>
                <a:gd name="T38" fmla="*/ 123 w 128"/>
                <a:gd name="T39" fmla="*/ 73 h 120"/>
                <a:gd name="T40" fmla="*/ 120 w 128"/>
                <a:gd name="T41" fmla="*/ 78 h 120"/>
                <a:gd name="T42" fmla="*/ 107 w 128"/>
                <a:gd name="T43" fmla="*/ 84 h 120"/>
                <a:gd name="T44" fmla="*/ 64 w 128"/>
                <a:gd name="T45" fmla="*/ 90 h 120"/>
                <a:gd name="T46" fmla="*/ 21 w 128"/>
                <a:gd name="T47" fmla="*/ 84 h 120"/>
                <a:gd name="T48" fmla="*/ 5 w 128"/>
                <a:gd name="T49" fmla="*/ 73 h 120"/>
                <a:gd name="T50" fmla="*/ 5 w 128"/>
                <a:gd name="T51" fmla="*/ 55 h 120"/>
                <a:gd name="T52" fmla="*/ 7 w 128"/>
                <a:gd name="T53" fmla="*/ 57 h 120"/>
                <a:gd name="T54" fmla="*/ 64 w 128"/>
                <a:gd name="T55" fmla="*/ 68 h 120"/>
                <a:gd name="T56" fmla="*/ 121 w 128"/>
                <a:gd name="T57" fmla="*/ 57 h 120"/>
                <a:gd name="T58" fmla="*/ 123 w 128"/>
                <a:gd name="T59" fmla="*/ 55 h 120"/>
                <a:gd name="T60" fmla="*/ 123 w 128"/>
                <a:gd name="T61" fmla="*/ 73 h 120"/>
                <a:gd name="T62" fmla="*/ 123 w 128"/>
                <a:gd name="T63" fmla="*/ 47 h 120"/>
                <a:gd name="T64" fmla="*/ 120 w 128"/>
                <a:gd name="T65" fmla="*/ 53 h 120"/>
                <a:gd name="T66" fmla="*/ 107 w 128"/>
                <a:gd name="T67" fmla="*/ 58 h 120"/>
                <a:gd name="T68" fmla="*/ 64 w 128"/>
                <a:gd name="T69" fmla="*/ 64 h 120"/>
                <a:gd name="T70" fmla="*/ 21 w 128"/>
                <a:gd name="T71" fmla="*/ 58 h 120"/>
                <a:gd name="T72" fmla="*/ 5 w 128"/>
                <a:gd name="T73" fmla="*/ 47 h 120"/>
                <a:gd name="T74" fmla="*/ 5 w 128"/>
                <a:gd name="T75" fmla="*/ 29 h 120"/>
                <a:gd name="T76" fmla="*/ 7 w 128"/>
                <a:gd name="T77" fmla="*/ 31 h 120"/>
                <a:gd name="T78" fmla="*/ 64 w 128"/>
                <a:gd name="T79" fmla="*/ 42 h 120"/>
                <a:gd name="T80" fmla="*/ 121 w 128"/>
                <a:gd name="T81" fmla="*/ 31 h 120"/>
                <a:gd name="T82" fmla="*/ 123 w 128"/>
                <a:gd name="T83" fmla="*/ 29 h 120"/>
                <a:gd name="T84" fmla="*/ 123 w 128"/>
                <a:gd name="T85" fmla="*/ 47 h 120"/>
                <a:gd name="T86" fmla="*/ 120 w 128"/>
                <a:gd name="T87" fmla="*/ 27 h 120"/>
                <a:gd name="T88" fmla="*/ 107 w 128"/>
                <a:gd name="T89" fmla="*/ 32 h 120"/>
                <a:gd name="T90" fmla="*/ 64 w 128"/>
                <a:gd name="T91" fmla="*/ 38 h 120"/>
                <a:gd name="T92" fmla="*/ 21 w 128"/>
                <a:gd name="T93" fmla="*/ 32 h 120"/>
                <a:gd name="T94" fmla="*/ 5 w 128"/>
                <a:gd name="T95" fmla="*/ 21 h 120"/>
                <a:gd name="T96" fmla="*/ 8 w 128"/>
                <a:gd name="T97" fmla="*/ 16 h 120"/>
                <a:gd name="T98" fmla="*/ 21 w 128"/>
                <a:gd name="T99" fmla="*/ 10 h 120"/>
                <a:gd name="T100" fmla="*/ 64 w 128"/>
                <a:gd name="T101" fmla="*/ 4 h 120"/>
                <a:gd name="T102" fmla="*/ 107 w 128"/>
                <a:gd name="T103" fmla="*/ 10 h 120"/>
                <a:gd name="T104" fmla="*/ 123 w 128"/>
                <a:gd name="T105" fmla="*/ 21 h 120"/>
                <a:gd name="T106" fmla="*/ 120 w 128"/>
                <a:gd name="T107" fmla="*/ 27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8" h="120">
                  <a:moveTo>
                    <a:pt x="128" y="99"/>
                  </a:moveTo>
                  <a:cubicBezTo>
                    <a:pt x="128" y="21"/>
                    <a:pt x="128" y="21"/>
                    <a:pt x="128" y="21"/>
                  </a:cubicBezTo>
                  <a:cubicBezTo>
                    <a:pt x="128" y="7"/>
                    <a:pt x="95" y="0"/>
                    <a:pt x="64" y="0"/>
                  </a:cubicBezTo>
                  <a:cubicBezTo>
                    <a:pt x="33" y="0"/>
                    <a:pt x="0" y="7"/>
                    <a:pt x="0" y="21"/>
                  </a:cubicBezTo>
                  <a:cubicBezTo>
                    <a:pt x="0" y="99"/>
                    <a:pt x="0" y="99"/>
                    <a:pt x="0" y="99"/>
                  </a:cubicBezTo>
                  <a:cubicBezTo>
                    <a:pt x="0" y="113"/>
                    <a:pt x="33" y="120"/>
                    <a:pt x="64" y="120"/>
                  </a:cubicBezTo>
                  <a:cubicBezTo>
                    <a:pt x="95" y="120"/>
                    <a:pt x="127" y="113"/>
                    <a:pt x="128" y="99"/>
                  </a:cubicBezTo>
                  <a:close/>
                  <a:moveTo>
                    <a:pt x="123" y="99"/>
                  </a:moveTo>
                  <a:cubicBezTo>
                    <a:pt x="123" y="101"/>
                    <a:pt x="122" y="103"/>
                    <a:pt x="120" y="104"/>
                  </a:cubicBezTo>
                  <a:cubicBezTo>
                    <a:pt x="117" y="107"/>
                    <a:pt x="112" y="108"/>
                    <a:pt x="107" y="110"/>
                  </a:cubicBezTo>
                  <a:cubicBezTo>
                    <a:pt x="96" y="114"/>
                    <a:pt x="80" y="116"/>
                    <a:pt x="64" y="116"/>
                  </a:cubicBezTo>
                  <a:cubicBezTo>
                    <a:pt x="48" y="116"/>
                    <a:pt x="32" y="114"/>
                    <a:pt x="21" y="110"/>
                  </a:cubicBezTo>
                  <a:cubicBezTo>
                    <a:pt x="11" y="107"/>
                    <a:pt x="5" y="103"/>
                    <a:pt x="5" y="99"/>
                  </a:cubicBezTo>
                  <a:cubicBezTo>
                    <a:pt x="5" y="81"/>
                    <a:pt x="5" y="81"/>
                    <a:pt x="5" y="81"/>
                  </a:cubicBezTo>
                  <a:cubicBezTo>
                    <a:pt x="7" y="83"/>
                    <a:pt x="7" y="83"/>
                    <a:pt x="7" y="83"/>
                  </a:cubicBezTo>
                  <a:cubicBezTo>
                    <a:pt x="17" y="90"/>
                    <a:pt x="39" y="94"/>
                    <a:pt x="64" y="94"/>
                  </a:cubicBezTo>
                  <a:cubicBezTo>
                    <a:pt x="89" y="94"/>
                    <a:pt x="111" y="90"/>
                    <a:pt x="121" y="83"/>
                  </a:cubicBezTo>
                  <a:cubicBezTo>
                    <a:pt x="123" y="81"/>
                    <a:pt x="123" y="81"/>
                    <a:pt x="123" y="81"/>
                  </a:cubicBezTo>
                  <a:lnTo>
                    <a:pt x="123" y="99"/>
                  </a:lnTo>
                  <a:close/>
                  <a:moveTo>
                    <a:pt x="123" y="73"/>
                  </a:moveTo>
                  <a:cubicBezTo>
                    <a:pt x="123" y="75"/>
                    <a:pt x="122" y="77"/>
                    <a:pt x="120" y="78"/>
                  </a:cubicBezTo>
                  <a:cubicBezTo>
                    <a:pt x="117" y="81"/>
                    <a:pt x="112" y="83"/>
                    <a:pt x="107" y="84"/>
                  </a:cubicBezTo>
                  <a:cubicBezTo>
                    <a:pt x="96" y="88"/>
                    <a:pt x="80" y="90"/>
                    <a:pt x="64" y="90"/>
                  </a:cubicBezTo>
                  <a:cubicBezTo>
                    <a:pt x="48" y="90"/>
                    <a:pt x="32" y="88"/>
                    <a:pt x="21" y="84"/>
                  </a:cubicBezTo>
                  <a:cubicBezTo>
                    <a:pt x="11" y="81"/>
                    <a:pt x="5" y="77"/>
                    <a:pt x="5" y="73"/>
                  </a:cubicBezTo>
                  <a:cubicBezTo>
                    <a:pt x="5" y="55"/>
                    <a:pt x="5" y="55"/>
                    <a:pt x="5" y="55"/>
                  </a:cubicBezTo>
                  <a:cubicBezTo>
                    <a:pt x="7" y="57"/>
                    <a:pt x="7" y="57"/>
                    <a:pt x="7" y="57"/>
                  </a:cubicBezTo>
                  <a:cubicBezTo>
                    <a:pt x="17" y="64"/>
                    <a:pt x="39" y="68"/>
                    <a:pt x="64" y="68"/>
                  </a:cubicBezTo>
                  <a:cubicBezTo>
                    <a:pt x="89" y="68"/>
                    <a:pt x="111" y="64"/>
                    <a:pt x="121" y="57"/>
                  </a:cubicBezTo>
                  <a:cubicBezTo>
                    <a:pt x="123" y="55"/>
                    <a:pt x="123" y="55"/>
                    <a:pt x="123" y="55"/>
                  </a:cubicBezTo>
                  <a:lnTo>
                    <a:pt x="123" y="73"/>
                  </a:lnTo>
                  <a:close/>
                  <a:moveTo>
                    <a:pt x="123" y="47"/>
                  </a:moveTo>
                  <a:cubicBezTo>
                    <a:pt x="123" y="49"/>
                    <a:pt x="122" y="51"/>
                    <a:pt x="120" y="53"/>
                  </a:cubicBezTo>
                  <a:cubicBezTo>
                    <a:pt x="117" y="55"/>
                    <a:pt x="112" y="57"/>
                    <a:pt x="107" y="58"/>
                  </a:cubicBezTo>
                  <a:cubicBezTo>
                    <a:pt x="96" y="62"/>
                    <a:pt x="80" y="64"/>
                    <a:pt x="64" y="64"/>
                  </a:cubicBezTo>
                  <a:cubicBezTo>
                    <a:pt x="48" y="64"/>
                    <a:pt x="32" y="62"/>
                    <a:pt x="21" y="58"/>
                  </a:cubicBezTo>
                  <a:cubicBezTo>
                    <a:pt x="11" y="55"/>
                    <a:pt x="5" y="51"/>
                    <a:pt x="5" y="47"/>
                  </a:cubicBezTo>
                  <a:cubicBezTo>
                    <a:pt x="5" y="29"/>
                    <a:pt x="5" y="29"/>
                    <a:pt x="5" y="29"/>
                  </a:cubicBezTo>
                  <a:cubicBezTo>
                    <a:pt x="7" y="31"/>
                    <a:pt x="7" y="31"/>
                    <a:pt x="7" y="31"/>
                  </a:cubicBezTo>
                  <a:cubicBezTo>
                    <a:pt x="17" y="38"/>
                    <a:pt x="39" y="42"/>
                    <a:pt x="64" y="42"/>
                  </a:cubicBezTo>
                  <a:cubicBezTo>
                    <a:pt x="89" y="42"/>
                    <a:pt x="111" y="38"/>
                    <a:pt x="121" y="31"/>
                  </a:cubicBezTo>
                  <a:cubicBezTo>
                    <a:pt x="123" y="29"/>
                    <a:pt x="123" y="29"/>
                    <a:pt x="123" y="29"/>
                  </a:cubicBezTo>
                  <a:lnTo>
                    <a:pt x="123" y="47"/>
                  </a:lnTo>
                  <a:close/>
                  <a:moveTo>
                    <a:pt x="120" y="27"/>
                  </a:moveTo>
                  <a:cubicBezTo>
                    <a:pt x="117" y="29"/>
                    <a:pt x="112" y="31"/>
                    <a:pt x="107" y="32"/>
                  </a:cubicBezTo>
                  <a:cubicBezTo>
                    <a:pt x="96" y="36"/>
                    <a:pt x="80" y="38"/>
                    <a:pt x="64" y="38"/>
                  </a:cubicBezTo>
                  <a:cubicBezTo>
                    <a:pt x="48" y="38"/>
                    <a:pt x="32" y="36"/>
                    <a:pt x="21" y="32"/>
                  </a:cubicBezTo>
                  <a:cubicBezTo>
                    <a:pt x="11" y="29"/>
                    <a:pt x="5" y="25"/>
                    <a:pt x="5" y="21"/>
                  </a:cubicBezTo>
                  <a:cubicBezTo>
                    <a:pt x="5" y="19"/>
                    <a:pt x="6" y="17"/>
                    <a:pt x="8" y="16"/>
                  </a:cubicBezTo>
                  <a:cubicBezTo>
                    <a:pt x="11" y="13"/>
                    <a:pt x="16" y="12"/>
                    <a:pt x="21" y="10"/>
                  </a:cubicBezTo>
                  <a:cubicBezTo>
                    <a:pt x="32" y="6"/>
                    <a:pt x="48" y="4"/>
                    <a:pt x="64" y="4"/>
                  </a:cubicBezTo>
                  <a:cubicBezTo>
                    <a:pt x="80" y="4"/>
                    <a:pt x="96" y="6"/>
                    <a:pt x="107" y="10"/>
                  </a:cubicBezTo>
                  <a:cubicBezTo>
                    <a:pt x="117" y="13"/>
                    <a:pt x="123" y="17"/>
                    <a:pt x="123" y="21"/>
                  </a:cubicBezTo>
                  <a:cubicBezTo>
                    <a:pt x="123" y="23"/>
                    <a:pt x="122" y="25"/>
                    <a:pt x="120" y="27"/>
                  </a:cubicBez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67" name="Group 66"/>
            <p:cNvGrpSpPr/>
            <p:nvPr/>
          </p:nvGrpSpPr>
          <p:grpSpPr>
            <a:xfrm>
              <a:off x="7060333" y="3695883"/>
              <a:ext cx="529358" cy="529358"/>
              <a:chOff x="3614024" y="4677709"/>
              <a:chExt cx="657225" cy="657225"/>
            </a:xfrm>
          </p:grpSpPr>
          <p:sp>
            <p:nvSpPr>
              <p:cNvPr id="68" name="Freeform 29"/>
              <p:cNvSpPr>
                <a:spLocks/>
              </p:cNvSpPr>
              <p:nvPr/>
            </p:nvSpPr>
            <p:spPr bwMode="auto">
              <a:xfrm>
                <a:off x="3614024" y="4677709"/>
                <a:ext cx="657225" cy="657225"/>
              </a:xfrm>
              <a:custGeom>
                <a:avLst/>
                <a:gdLst>
                  <a:gd name="T0" fmla="*/ 2385 w 2385"/>
                  <a:gd name="T1" fmla="*/ 1193 h 2385"/>
                  <a:gd name="T2" fmla="*/ 2385 w 2385"/>
                  <a:gd name="T3" fmla="*/ 1193 h 2385"/>
                  <a:gd name="T4" fmla="*/ 1192 w 2385"/>
                  <a:gd name="T5" fmla="*/ 2385 h 2385"/>
                  <a:gd name="T6" fmla="*/ 0 w 2385"/>
                  <a:gd name="T7" fmla="*/ 1193 h 2385"/>
                  <a:gd name="T8" fmla="*/ 1192 w 2385"/>
                  <a:gd name="T9" fmla="*/ 0 h 2385"/>
                  <a:gd name="T10" fmla="*/ 2385 w 2385"/>
                  <a:gd name="T11" fmla="*/ 1193 h 2385"/>
                  <a:gd name="T12" fmla="*/ 2385 w 2385"/>
                  <a:gd name="T13" fmla="*/ 1193 h 2385"/>
                </a:gdLst>
                <a:ahLst/>
                <a:cxnLst>
                  <a:cxn ang="0">
                    <a:pos x="T0" y="T1"/>
                  </a:cxn>
                  <a:cxn ang="0">
                    <a:pos x="T2" y="T3"/>
                  </a:cxn>
                  <a:cxn ang="0">
                    <a:pos x="T4" y="T5"/>
                  </a:cxn>
                  <a:cxn ang="0">
                    <a:pos x="T6" y="T7"/>
                  </a:cxn>
                  <a:cxn ang="0">
                    <a:pos x="T8" y="T9"/>
                  </a:cxn>
                  <a:cxn ang="0">
                    <a:pos x="T10" y="T11"/>
                  </a:cxn>
                  <a:cxn ang="0">
                    <a:pos x="T12" y="T13"/>
                  </a:cxn>
                </a:cxnLst>
                <a:rect l="0" t="0" r="r" b="b"/>
                <a:pathLst>
                  <a:path w="2385" h="2385">
                    <a:moveTo>
                      <a:pt x="2385" y="1193"/>
                    </a:moveTo>
                    <a:lnTo>
                      <a:pt x="2385" y="1193"/>
                    </a:lnTo>
                    <a:cubicBezTo>
                      <a:pt x="2385" y="1851"/>
                      <a:pt x="1851" y="2385"/>
                      <a:pt x="1192" y="2385"/>
                    </a:cubicBezTo>
                    <a:cubicBezTo>
                      <a:pt x="534" y="2385"/>
                      <a:pt x="0" y="1851"/>
                      <a:pt x="0" y="1193"/>
                    </a:cubicBezTo>
                    <a:cubicBezTo>
                      <a:pt x="0" y="534"/>
                      <a:pt x="534" y="0"/>
                      <a:pt x="1192" y="0"/>
                    </a:cubicBezTo>
                    <a:cubicBezTo>
                      <a:pt x="1851" y="0"/>
                      <a:pt x="2385" y="534"/>
                      <a:pt x="2385" y="1193"/>
                    </a:cubicBezTo>
                    <a:lnTo>
                      <a:pt x="2385" y="1193"/>
                    </a:lnTo>
                    <a:close/>
                  </a:path>
                </a:pathLst>
              </a:custGeom>
              <a:noFill/>
              <a:ln w="17463" cap="rnd">
                <a:solidFill>
                  <a:schemeClr val="accent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9" name="Freeform 30"/>
              <p:cNvSpPr>
                <a:spLocks/>
              </p:cNvSpPr>
              <p:nvPr/>
            </p:nvSpPr>
            <p:spPr bwMode="auto">
              <a:xfrm>
                <a:off x="3766424" y="4677709"/>
                <a:ext cx="352425" cy="657225"/>
              </a:xfrm>
              <a:custGeom>
                <a:avLst/>
                <a:gdLst>
                  <a:gd name="T0" fmla="*/ 1281 w 1281"/>
                  <a:gd name="T1" fmla="*/ 1193 h 2385"/>
                  <a:gd name="T2" fmla="*/ 1281 w 1281"/>
                  <a:gd name="T3" fmla="*/ 1193 h 2385"/>
                  <a:gd name="T4" fmla="*/ 640 w 1281"/>
                  <a:gd name="T5" fmla="*/ 2385 h 2385"/>
                  <a:gd name="T6" fmla="*/ 0 w 1281"/>
                  <a:gd name="T7" fmla="*/ 1193 h 2385"/>
                  <a:gd name="T8" fmla="*/ 640 w 1281"/>
                  <a:gd name="T9" fmla="*/ 0 h 2385"/>
                  <a:gd name="T10" fmla="*/ 1281 w 1281"/>
                  <a:gd name="T11" fmla="*/ 1193 h 2385"/>
                  <a:gd name="T12" fmla="*/ 1281 w 1281"/>
                  <a:gd name="T13" fmla="*/ 1193 h 2385"/>
                </a:gdLst>
                <a:ahLst/>
                <a:cxnLst>
                  <a:cxn ang="0">
                    <a:pos x="T0" y="T1"/>
                  </a:cxn>
                  <a:cxn ang="0">
                    <a:pos x="T2" y="T3"/>
                  </a:cxn>
                  <a:cxn ang="0">
                    <a:pos x="T4" y="T5"/>
                  </a:cxn>
                  <a:cxn ang="0">
                    <a:pos x="T6" y="T7"/>
                  </a:cxn>
                  <a:cxn ang="0">
                    <a:pos x="T8" y="T9"/>
                  </a:cxn>
                  <a:cxn ang="0">
                    <a:pos x="T10" y="T11"/>
                  </a:cxn>
                  <a:cxn ang="0">
                    <a:pos x="T12" y="T13"/>
                  </a:cxn>
                </a:cxnLst>
                <a:rect l="0" t="0" r="r" b="b"/>
                <a:pathLst>
                  <a:path w="1281" h="2385">
                    <a:moveTo>
                      <a:pt x="1281" y="1193"/>
                    </a:moveTo>
                    <a:lnTo>
                      <a:pt x="1281" y="1193"/>
                    </a:lnTo>
                    <a:cubicBezTo>
                      <a:pt x="1281" y="1851"/>
                      <a:pt x="994" y="2385"/>
                      <a:pt x="640" y="2385"/>
                    </a:cubicBezTo>
                    <a:cubicBezTo>
                      <a:pt x="286" y="2385"/>
                      <a:pt x="0" y="1851"/>
                      <a:pt x="0" y="1193"/>
                    </a:cubicBezTo>
                    <a:cubicBezTo>
                      <a:pt x="0" y="534"/>
                      <a:pt x="286" y="0"/>
                      <a:pt x="640" y="0"/>
                    </a:cubicBezTo>
                    <a:cubicBezTo>
                      <a:pt x="994" y="0"/>
                      <a:pt x="1281" y="534"/>
                      <a:pt x="1281" y="1193"/>
                    </a:cubicBezTo>
                    <a:lnTo>
                      <a:pt x="1281" y="1193"/>
                    </a:lnTo>
                    <a:close/>
                  </a:path>
                </a:pathLst>
              </a:custGeom>
              <a:noFill/>
              <a:ln w="17463" cap="rnd">
                <a:solidFill>
                  <a:schemeClr val="accent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0" name="Freeform 31"/>
              <p:cNvSpPr>
                <a:spLocks/>
              </p:cNvSpPr>
              <p:nvPr/>
            </p:nvSpPr>
            <p:spPr bwMode="auto">
              <a:xfrm>
                <a:off x="3942636" y="4677709"/>
                <a:ext cx="0" cy="657225"/>
              </a:xfrm>
              <a:custGeom>
                <a:avLst/>
                <a:gdLst>
                  <a:gd name="T0" fmla="*/ 0 h 2385"/>
                  <a:gd name="T1" fmla="*/ 0 h 2385"/>
                  <a:gd name="T2" fmla="*/ 2385 h 2385"/>
                </a:gdLst>
                <a:ahLst/>
                <a:cxnLst>
                  <a:cxn ang="0">
                    <a:pos x="0" y="T0"/>
                  </a:cxn>
                  <a:cxn ang="0">
                    <a:pos x="0" y="T1"/>
                  </a:cxn>
                  <a:cxn ang="0">
                    <a:pos x="0" y="T2"/>
                  </a:cxn>
                </a:cxnLst>
                <a:rect l="0" t="0" r="r" b="b"/>
                <a:pathLst>
                  <a:path h="2385">
                    <a:moveTo>
                      <a:pt x="0" y="0"/>
                    </a:moveTo>
                    <a:lnTo>
                      <a:pt x="0" y="0"/>
                    </a:lnTo>
                    <a:lnTo>
                      <a:pt x="0" y="2385"/>
                    </a:lnTo>
                  </a:path>
                </a:pathLst>
              </a:custGeom>
              <a:noFill/>
              <a:ln w="17463" cap="rnd">
                <a:solidFill>
                  <a:schemeClr val="accent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1" name="Freeform 32"/>
              <p:cNvSpPr>
                <a:spLocks/>
              </p:cNvSpPr>
              <p:nvPr/>
            </p:nvSpPr>
            <p:spPr bwMode="auto">
              <a:xfrm>
                <a:off x="3614024" y="5006321"/>
                <a:ext cx="657225" cy="0"/>
              </a:xfrm>
              <a:custGeom>
                <a:avLst/>
                <a:gdLst>
                  <a:gd name="T0" fmla="*/ 0 w 2385"/>
                  <a:gd name="T1" fmla="*/ 0 w 2385"/>
                  <a:gd name="T2" fmla="*/ 2385 w 2385"/>
                </a:gdLst>
                <a:ahLst/>
                <a:cxnLst>
                  <a:cxn ang="0">
                    <a:pos x="T0" y="0"/>
                  </a:cxn>
                  <a:cxn ang="0">
                    <a:pos x="T1" y="0"/>
                  </a:cxn>
                  <a:cxn ang="0">
                    <a:pos x="T2" y="0"/>
                  </a:cxn>
                </a:cxnLst>
                <a:rect l="0" t="0" r="r" b="b"/>
                <a:pathLst>
                  <a:path w="2385">
                    <a:moveTo>
                      <a:pt x="0" y="0"/>
                    </a:moveTo>
                    <a:lnTo>
                      <a:pt x="0" y="0"/>
                    </a:lnTo>
                    <a:lnTo>
                      <a:pt x="2385" y="0"/>
                    </a:lnTo>
                  </a:path>
                </a:pathLst>
              </a:custGeom>
              <a:noFill/>
              <a:ln w="17463" cap="rnd">
                <a:solidFill>
                  <a:schemeClr val="accent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2" name="Freeform 33"/>
              <p:cNvSpPr>
                <a:spLocks/>
              </p:cNvSpPr>
              <p:nvPr/>
            </p:nvSpPr>
            <p:spPr bwMode="auto">
              <a:xfrm>
                <a:off x="3660061" y="4836459"/>
                <a:ext cx="563562" cy="0"/>
              </a:xfrm>
              <a:custGeom>
                <a:avLst/>
                <a:gdLst>
                  <a:gd name="T0" fmla="*/ 0 w 2046"/>
                  <a:gd name="T1" fmla="*/ 0 w 2046"/>
                  <a:gd name="T2" fmla="*/ 2046 w 2046"/>
                </a:gdLst>
                <a:ahLst/>
                <a:cxnLst>
                  <a:cxn ang="0">
                    <a:pos x="T0" y="0"/>
                  </a:cxn>
                  <a:cxn ang="0">
                    <a:pos x="T1" y="0"/>
                  </a:cxn>
                  <a:cxn ang="0">
                    <a:pos x="T2" y="0"/>
                  </a:cxn>
                </a:cxnLst>
                <a:rect l="0" t="0" r="r" b="b"/>
                <a:pathLst>
                  <a:path w="2046">
                    <a:moveTo>
                      <a:pt x="0" y="0"/>
                    </a:moveTo>
                    <a:lnTo>
                      <a:pt x="0" y="0"/>
                    </a:lnTo>
                    <a:lnTo>
                      <a:pt x="2046" y="0"/>
                    </a:lnTo>
                  </a:path>
                </a:pathLst>
              </a:custGeom>
              <a:noFill/>
              <a:ln w="17463" cap="rnd">
                <a:solidFill>
                  <a:schemeClr val="accent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3" name="Freeform 34"/>
              <p:cNvSpPr>
                <a:spLocks/>
              </p:cNvSpPr>
              <p:nvPr/>
            </p:nvSpPr>
            <p:spPr bwMode="auto">
              <a:xfrm>
                <a:off x="3660061" y="5174596"/>
                <a:ext cx="563562" cy="0"/>
              </a:xfrm>
              <a:custGeom>
                <a:avLst/>
                <a:gdLst>
                  <a:gd name="T0" fmla="*/ 0 w 2046"/>
                  <a:gd name="T1" fmla="*/ 0 w 2046"/>
                  <a:gd name="T2" fmla="*/ 2046 w 2046"/>
                </a:gdLst>
                <a:ahLst/>
                <a:cxnLst>
                  <a:cxn ang="0">
                    <a:pos x="T0" y="0"/>
                  </a:cxn>
                  <a:cxn ang="0">
                    <a:pos x="T1" y="0"/>
                  </a:cxn>
                  <a:cxn ang="0">
                    <a:pos x="T2" y="0"/>
                  </a:cxn>
                </a:cxnLst>
                <a:rect l="0" t="0" r="r" b="b"/>
                <a:pathLst>
                  <a:path w="2046">
                    <a:moveTo>
                      <a:pt x="0" y="0"/>
                    </a:moveTo>
                    <a:lnTo>
                      <a:pt x="0" y="0"/>
                    </a:lnTo>
                    <a:lnTo>
                      <a:pt x="2046" y="0"/>
                    </a:lnTo>
                  </a:path>
                </a:pathLst>
              </a:custGeom>
              <a:noFill/>
              <a:ln w="17463" cap="rnd">
                <a:solidFill>
                  <a:schemeClr val="accent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15" name="Freeform 41"/>
            <p:cNvSpPr>
              <a:spLocks noEditPoints="1"/>
            </p:cNvSpPr>
            <p:nvPr/>
          </p:nvSpPr>
          <p:spPr bwMode="auto">
            <a:xfrm>
              <a:off x="7482774" y="2422292"/>
              <a:ext cx="528934" cy="640963"/>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chemeClr val="accent4"/>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nvGrpSpPr>
            <p:cNvPr id="116" name="Group 115"/>
            <p:cNvGrpSpPr/>
            <p:nvPr/>
          </p:nvGrpSpPr>
          <p:grpSpPr>
            <a:xfrm>
              <a:off x="8734379" y="2398675"/>
              <a:ext cx="668077" cy="645153"/>
              <a:chOff x="-3048000" y="4887913"/>
              <a:chExt cx="971550" cy="938213"/>
            </a:xfrm>
            <a:solidFill>
              <a:schemeClr val="accent1"/>
            </a:solidFill>
          </p:grpSpPr>
          <p:sp>
            <p:nvSpPr>
              <p:cNvPr id="117" name="Freeform 135"/>
              <p:cNvSpPr>
                <a:spLocks noEditPoints="1"/>
              </p:cNvSpPr>
              <p:nvPr/>
            </p:nvSpPr>
            <p:spPr bwMode="auto">
              <a:xfrm>
                <a:off x="-3048000" y="4887913"/>
                <a:ext cx="971550" cy="938213"/>
              </a:xfrm>
              <a:custGeom>
                <a:avLst/>
                <a:gdLst>
                  <a:gd name="T0" fmla="*/ 106 w 259"/>
                  <a:gd name="T1" fmla="*/ 194 h 250"/>
                  <a:gd name="T2" fmla="*/ 171 w 259"/>
                  <a:gd name="T3" fmla="*/ 168 h 250"/>
                  <a:gd name="T4" fmla="*/ 252 w 259"/>
                  <a:gd name="T5" fmla="*/ 249 h 250"/>
                  <a:gd name="T6" fmla="*/ 254 w 259"/>
                  <a:gd name="T7" fmla="*/ 250 h 250"/>
                  <a:gd name="T8" fmla="*/ 257 w 259"/>
                  <a:gd name="T9" fmla="*/ 249 h 250"/>
                  <a:gd name="T10" fmla="*/ 257 w 259"/>
                  <a:gd name="T11" fmla="*/ 243 h 250"/>
                  <a:gd name="T12" fmla="*/ 177 w 259"/>
                  <a:gd name="T13" fmla="*/ 163 h 250"/>
                  <a:gd name="T14" fmla="*/ 174 w 259"/>
                  <a:gd name="T15" fmla="*/ 28 h 250"/>
                  <a:gd name="T16" fmla="*/ 106 w 259"/>
                  <a:gd name="T17" fmla="*/ 0 h 250"/>
                  <a:gd name="T18" fmla="*/ 37 w 259"/>
                  <a:gd name="T19" fmla="*/ 28 h 250"/>
                  <a:gd name="T20" fmla="*/ 37 w 259"/>
                  <a:gd name="T21" fmla="*/ 165 h 250"/>
                  <a:gd name="T22" fmla="*/ 106 w 259"/>
                  <a:gd name="T23" fmla="*/ 194 h 250"/>
                  <a:gd name="T24" fmla="*/ 43 w 259"/>
                  <a:gd name="T25" fmla="*/ 34 h 250"/>
                  <a:gd name="T26" fmla="*/ 106 w 259"/>
                  <a:gd name="T27" fmla="*/ 8 h 250"/>
                  <a:gd name="T28" fmla="*/ 169 w 259"/>
                  <a:gd name="T29" fmla="*/ 34 h 250"/>
                  <a:gd name="T30" fmla="*/ 169 w 259"/>
                  <a:gd name="T31" fmla="*/ 160 h 250"/>
                  <a:gd name="T32" fmla="*/ 106 w 259"/>
                  <a:gd name="T33" fmla="*/ 186 h 250"/>
                  <a:gd name="T34" fmla="*/ 43 w 259"/>
                  <a:gd name="T35" fmla="*/ 160 h 250"/>
                  <a:gd name="T36" fmla="*/ 43 w 259"/>
                  <a:gd name="T37" fmla="*/ 34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9" h="250">
                    <a:moveTo>
                      <a:pt x="106" y="194"/>
                    </a:moveTo>
                    <a:cubicBezTo>
                      <a:pt x="130" y="194"/>
                      <a:pt x="153" y="185"/>
                      <a:pt x="171" y="168"/>
                    </a:cubicBezTo>
                    <a:cubicBezTo>
                      <a:pt x="252" y="249"/>
                      <a:pt x="252" y="249"/>
                      <a:pt x="252" y="249"/>
                    </a:cubicBezTo>
                    <a:cubicBezTo>
                      <a:pt x="252" y="250"/>
                      <a:pt x="253" y="250"/>
                      <a:pt x="254" y="250"/>
                    </a:cubicBezTo>
                    <a:cubicBezTo>
                      <a:pt x="255" y="250"/>
                      <a:pt x="256" y="250"/>
                      <a:pt x="257" y="249"/>
                    </a:cubicBezTo>
                    <a:cubicBezTo>
                      <a:pt x="259" y="247"/>
                      <a:pt x="259" y="245"/>
                      <a:pt x="257" y="243"/>
                    </a:cubicBezTo>
                    <a:cubicBezTo>
                      <a:pt x="177" y="163"/>
                      <a:pt x="177" y="163"/>
                      <a:pt x="177" y="163"/>
                    </a:cubicBezTo>
                    <a:cubicBezTo>
                      <a:pt x="212" y="125"/>
                      <a:pt x="211" y="65"/>
                      <a:pt x="174" y="28"/>
                    </a:cubicBezTo>
                    <a:cubicBezTo>
                      <a:pt x="156" y="10"/>
                      <a:pt x="132" y="0"/>
                      <a:pt x="106" y="0"/>
                    </a:cubicBezTo>
                    <a:cubicBezTo>
                      <a:pt x="80" y="0"/>
                      <a:pt x="56" y="10"/>
                      <a:pt x="37" y="28"/>
                    </a:cubicBezTo>
                    <a:cubicBezTo>
                      <a:pt x="0" y="66"/>
                      <a:pt x="0" y="128"/>
                      <a:pt x="37" y="165"/>
                    </a:cubicBezTo>
                    <a:cubicBezTo>
                      <a:pt x="56" y="184"/>
                      <a:pt x="80" y="194"/>
                      <a:pt x="106" y="194"/>
                    </a:cubicBezTo>
                    <a:close/>
                    <a:moveTo>
                      <a:pt x="43" y="34"/>
                    </a:moveTo>
                    <a:cubicBezTo>
                      <a:pt x="60" y="17"/>
                      <a:pt x="82" y="8"/>
                      <a:pt x="106" y="8"/>
                    </a:cubicBezTo>
                    <a:cubicBezTo>
                      <a:pt x="130" y="8"/>
                      <a:pt x="152" y="17"/>
                      <a:pt x="169" y="34"/>
                    </a:cubicBezTo>
                    <a:cubicBezTo>
                      <a:pt x="203" y="69"/>
                      <a:pt x="203" y="125"/>
                      <a:pt x="169" y="160"/>
                    </a:cubicBezTo>
                    <a:cubicBezTo>
                      <a:pt x="152" y="177"/>
                      <a:pt x="130" y="186"/>
                      <a:pt x="106" y="186"/>
                    </a:cubicBezTo>
                    <a:cubicBezTo>
                      <a:pt x="82" y="186"/>
                      <a:pt x="60" y="177"/>
                      <a:pt x="43" y="160"/>
                    </a:cubicBezTo>
                    <a:cubicBezTo>
                      <a:pt x="8" y="125"/>
                      <a:pt x="8" y="69"/>
                      <a:pt x="43" y="34"/>
                    </a:cubicBez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FF0000"/>
                  </a:solidFill>
                  <a:latin typeface="Roboto Light"/>
                </a:endParaRPr>
              </a:p>
            </p:txBody>
          </p:sp>
          <p:sp>
            <p:nvSpPr>
              <p:cNvPr id="118" name="Freeform 136"/>
              <p:cNvSpPr>
                <a:spLocks/>
              </p:cNvSpPr>
              <p:nvPr/>
            </p:nvSpPr>
            <p:spPr bwMode="auto">
              <a:xfrm>
                <a:off x="-2789238" y="5119688"/>
                <a:ext cx="269875" cy="271463"/>
              </a:xfrm>
              <a:custGeom>
                <a:avLst/>
                <a:gdLst>
                  <a:gd name="T0" fmla="*/ 4 w 72"/>
                  <a:gd name="T1" fmla="*/ 40 h 72"/>
                  <a:gd name="T2" fmla="*/ 32 w 72"/>
                  <a:gd name="T3" fmla="*/ 40 h 72"/>
                  <a:gd name="T4" fmla="*/ 32 w 72"/>
                  <a:gd name="T5" fmla="*/ 68 h 72"/>
                  <a:gd name="T6" fmla="*/ 36 w 72"/>
                  <a:gd name="T7" fmla="*/ 72 h 72"/>
                  <a:gd name="T8" fmla="*/ 40 w 72"/>
                  <a:gd name="T9" fmla="*/ 68 h 72"/>
                  <a:gd name="T10" fmla="*/ 40 w 72"/>
                  <a:gd name="T11" fmla="*/ 40 h 72"/>
                  <a:gd name="T12" fmla="*/ 68 w 72"/>
                  <a:gd name="T13" fmla="*/ 40 h 72"/>
                  <a:gd name="T14" fmla="*/ 72 w 72"/>
                  <a:gd name="T15" fmla="*/ 36 h 72"/>
                  <a:gd name="T16" fmla="*/ 68 w 72"/>
                  <a:gd name="T17" fmla="*/ 32 h 72"/>
                  <a:gd name="T18" fmla="*/ 40 w 72"/>
                  <a:gd name="T19" fmla="*/ 32 h 72"/>
                  <a:gd name="T20" fmla="*/ 40 w 72"/>
                  <a:gd name="T21" fmla="*/ 4 h 72"/>
                  <a:gd name="T22" fmla="*/ 36 w 72"/>
                  <a:gd name="T23" fmla="*/ 0 h 72"/>
                  <a:gd name="T24" fmla="*/ 32 w 72"/>
                  <a:gd name="T25" fmla="*/ 4 h 72"/>
                  <a:gd name="T26" fmla="*/ 32 w 72"/>
                  <a:gd name="T27" fmla="*/ 32 h 72"/>
                  <a:gd name="T28" fmla="*/ 4 w 72"/>
                  <a:gd name="T29" fmla="*/ 32 h 72"/>
                  <a:gd name="T30" fmla="*/ 0 w 72"/>
                  <a:gd name="T31" fmla="*/ 36 h 72"/>
                  <a:gd name="T32" fmla="*/ 4 w 72"/>
                  <a:gd name="T33"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72">
                    <a:moveTo>
                      <a:pt x="4" y="40"/>
                    </a:moveTo>
                    <a:cubicBezTo>
                      <a:pt x="32" y="40"/>
                      <a:pt x="32" y="40"/>
                      <a:pt x="32" y="40"/>
                    </a:cubicBezTo>
                    <a:cubicBezTo>
                      <a:pt x="32" y="68"/>
                      <a:pt x="32" y="68"/>
                      <a:pt x="32" y="68"/>
                    </a:cubicBezTo>
                    <a:cubicBezTo>
                      <a:pt x="32" y="70"/>
                      <a:pt x="34" y="72"/>
                      <a:pt x="36" y="72"/>
                    </a:cubicBezTo>
                    <a:cubicBezTo>
                      <a:pt x="38" y="72"/>
                      <a:pt x="40" y="70"/>
                      <a:pt x="40" y="68"/>
                    </a:cubicBezTo>
                    <a:cubicBezTo>
                      <a:pt x="40" y="40"/>
                      <a:pt x="40" y="40"/>
                      <a:pt x="40" y="40"/>
                    </a:cubicBezTo>
                    <a:cubicBezTo>
                      <a:pt x="68" y="40"/>
                      <a:pt x="68" y="40"/>
                      <a:pt x="68" y="40"/>
                    </a:cubicBezTo>
                    <a:cubicBezTo>
                      <a:pt x="70" y="40"/>
                      <a:pt x="72" y="38"/>
                      <a:pt x="72" y="36"/>
                    </a:cubicBezTo>
                    <a:cubicBezTo>
                      <a:pt x="72" y="34"/>
                      <a:pt x="70" y="32"/>
                      <a:pt x="68" y="32"/>
                    </a:cubicBezTo>
                    <a:cubicBezTo>
                      <a:pt x="40" y="32"/>
                      <a:pt x="40" y="32"/>
                      <a:pt x="40" y="32"/>
                    </a:cubicBezTo>
                    <a:cubicBezTo>
                      <a:pt x="40" y="4"/>
                      <a:pt x="40" y="4"/>
                      <a:pt x="40" y="4"/>
                    </a:cubicBezTo>
                    <a:cubicBezTo>
                      <a:pt x="40" y="2"/>
                      <a:pt x="38" y="0"/>
                      <a:pt x="36" y="0"/>
                    </a:cubicBezTo>
                    <a:cubicBezTo>
                      <a:pt x="34" y="0"/>
                      <a:pt x="32" y="2"/>
                      <a:pt x="32" y="4"/>
                    </a:cubicBezTo>
                    <a:cubicBezTo>
                      <a:pt x="32" y="32"/>
                      <a:pt x="32" y="32"/>
                      <a:pt x="32" y="32"/>
                    </a:cubicBezTo>
                    <a:cubicBezTo>
                      <a:pt x="4" y="32"/>
                      <a:pt x="4" y="32"/>
                      <a:pt x="4" y="32"/>
                    </a:cubicBezTo>
                    <a:cubicBezTo>
                      <a:pt x="2" y="32"/>
                      <a:pt x="0" y="34"/>
                      <a:pt x="0" y="36"/>
                    </a:cubicBezTo>
                    <a:cubicBezTo>
                      <a:pt x="0" y="38"/>
                      <a:pt x="2" y="40"/>
                      <a:pt x="4" y="40"/>
                    </a:cubicBez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FF0000"/>
                  </a:solidFill>
                  <a:latin typeface="Roboto Light"/>
                </a:endParaRPr>
              </a:p>
            </p:txBody>
          </p:sp>
        </p:grpSp>
      </p:grpSp>
      <p:grpSp>
        <p:nvGrpSpPr>
          <p:cNvPr id="111" name="Group 110"/>
          <p:cNvGrpSpPr/>
          <p:nvPr/>
        </p:nvGrpSpPr>
        <p:grpSpPr>
          <a:xfrm rot="8581914">
            <a:off x="16686233" y="6245839"/>
            <a:ext cx="553584" cy="553584"/>
            <a:chOff x="5608915" y="627534"/>
            <a:chExt cx="501448" cy="501448"/>
          </a:xfrm>
        </p:grpSpPr>
        <p:sp>
          <p:nvSpPr>
            <p:cNvPr id="112" name="Oval 111"/>
            <p:cNvSpPr/>
            <p:nvPr/>
          </p:nvSpPr>
          <p:spPr>
            <a:xfrm>
              <a:off x="5608915" y="627534"/>
              <a:ext cx="501448" cy="50144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b="1">
                <a:solidFill>
                  <a:prstClr val="white"/>
                </a:solidFill>
                <a:latin typeface="Roboto Light"/>
              </a:endParaRPr>
            </a:p>
          </p:txBody>
        </p:sp>
        <p:sp>
          <p:nvSpPr>
            <p:cNvPr id="119" name="Isosceles Triangle 118"/>
            <p:cNvSpPr/>
            <p:nvPr/>
          </p:nvSpPr>
          <p:spPr>
            <a:xfrm rot="47085">
              <a:off x="5721723" y="718577"/>
              <a:ext cx="305042" cy="226367"/>
            </a:xfrm>
            <a:prstGeom prst="triangl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b="1">
                <a:solidFill>
                  <a:prstClr val="white"/>
                </a:solidFill>
                <a:latin typeface="Roboto Light"/>
              </a:endParaRPr>
            </a:p>
          </p:txBody>
        </p:sp>
      </p:grpSp>
      <p:cxnSp>
        <p:nvCxnSpPr>
          <p:cNvPr id="120" name="Straight Connector 119"/>
          <p:cNvCxnSpPr/>
          <p:nvPr/>
        </p:nvCxnSpPr>
        <p:spPr>
          <a:xfrm flipH="1" flipV="1">
            <a:off x="17865318" y="5798695"/>
            <a:ext cx="707664" cy="493181"/>
          </a:xfrm>
          <a:prstGeom prst="line">
            <a:avLst/>
          </a:prstGeom>
        </p:spPr>
        <p:style>
          <a:lnRef idx="1">
            <a:schemeClr val="accent1"/>
          </a:lnRef>
          <a:fillRef idx="0">
            <a:schemeClr val="accent1"/>
          </a:fillRef>
          <a:effectRef idx="0">
            <a:schemeClr val="accent1"/>
          </a:effectRef>
          <a:fontRef idx="minor">
            <a:schemeClr val="tx1"/>
          </a:fontRef>
        </p:style>
      </p:cxnSp>
      <p:grpSp>
        <p:nvGrpSpPr>
          <p:cNvPr id="121" name="Group 120"/>
          <p:cNvGrpSpPr/>
          <p:nvPr/>
        </p:nvGrpSpPr>
        <p:grpSpPr>
          <a:xfrm rot="12911184">
            <a:off x="18532477" y="6266341"/>
            <a:ext cx="553584" cy="553584"/>
            <a:chOff x="5608915" y="627534"/>
            <a:chExt cx="501448" cy="501448"/>
          </a:xfrm>
        </p:grpSpPr>
        <p:sp>
          <p:nvSpPr>
            <p:cNvPr id="122" name="Oval 121"/>
            <p:cNvSpPr/>
            <p:nvPr/>
          </p:nvSpPr>
          <p:spPr>
            <a:xfrm>
              <a:off x="5608915" y="627534"/>
              <a:ext cx="501448" cy="50144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b="1">
                <a:solidFill>
                  <a:prstClr val="white"/>
                </a:solidFill>
                <a:latin typeface="Roboto Light"/>
              </a:endParaRPr>
            </a:p>
          </p:txBody>
        </p:sp>
        <p:sp>
          <p:nvSpPr>
            <p:cNvPr id="123" name="Isosceles Triangle 122"/>
            <p:cNvSpPr/>
            <p:nvPr/>
          </p:nvSpPr>
          <p:spPr>
            <a:xfrm rot="47085">
              <a:off x="5721723" y="718577"/>
              <a:ext cx="305042" cy="226367"/>
            </a:xfrm>
            <a:prstGeom prst="triangl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b="1">
                <a:solidFill>
                  <a:prstClr val="white"/>
                </a:solidFill>
                <a:latin typeface="Roboto Light"/>
              </a:endParaRPr>
            </a:p>
          </p:txBody>
        </p:sp>
      </p:grpSp>
      <p:grpSp>
        <p:nvGrpSpPr>
          <p:cNvPr id="125" name="Group 124"/>
          <p:cNvGrpSpPr/>
          <p:nvPr/>
        </p:nvGrpSpPr>
        <p:grpSpPr>
          <a:xfrm rot="17240840">
            <a:off x="19099942" y="8063543"/>
            <a:ext cx="553584" cy="553584"/>
            <a:chOff x="5608915" y="627534"/>
            <a:chExt cx="501448" cy="501448"/>
          </a:xfrm>
        </p:grpSpPr>
        <p:sp>
          <p:nvSpPr>
            <p:cNvPr id="126" name="Oval 125"/>
            <p:cNvSpPr/>
            <p:nvPr/>
          </p:nvSpPr>
          <p:spPr>
            <a:xfrm>
              <a:off x="5608915" y="627534"/>
              <a:ext cx="501448" cy="50144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b="1">
                <a:solidFill>
                  <a:prstClr val="white"/>
                </a:solidFill>
                <a:latin typeface="Roboto Light"/>
              </a:endParaRPr>
            </a:p>
          </p:txBody>
        </p:sp>
        <p:sp>
          <p:nvSpPr>
            <p:cNvPr id="127" name="Isosceles Triangle 126"/>
            <p:cNvSpPr/>
            <p:nvPr/>
          </p:nvSpPr>
          <p:spPr>
            <a:xfrm rot="47085">
              <a:off x="5721723" y="718577"/>
              <a:ext cx="305042" cy="226367"/>
            </a:xfrm>
            <a:prstGeom prst="triangl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b="1">
                <a:solidFill>
                  <a:prstClr val="white"/>
                </a:solidFill>
                <a:latin typeface="Roboto Light"/>
              </a:endParaRPr>
            </a:p>
          </p:txBody>
        </p:sp>
      </p:grpSp>
      <p:cxnSp>
        <p:nvCxnSpPr>
          <p:cNvPr id="129" name="Straight Connector 128"/>
          <p:cNvCxnSpPr/>
          <p:nvPr/>
        </p:nvCxnSpPr>
        <p:spPr>
          <a:xfrm flipH="1" flipV="1">
            <a:off x="16393442" y="8564392"/>
            <a:ext cx="277814" cy="845972"/>
          </a:xfrm>
          <a:prstGeom prst="line">
            <a:avLst/>
          </a:prstGeom>
        </p:spPr>
        <p:style>
          <a:lnRef idx="1">
            <a:schemeClr val="accent1"/>
          </a:lnRef>
          <a:fillRef idx="0">
            <a:schemeClr val="accent1"/>
          </a:fillRef>
          <a:effectRef idx="0">
            <a:schemeClr val="accent1"/>
          </a:effectRef>
          <a:fontRef idx="minor">
            <a:schemeClr val="tx1"/>
          </a:fontRef>
        </p:style>
      </p:cxnSp>
      <p:grpSp>
        <p:nvGrpSpPr>
          <p:cNvPr id="132" name="Group 131"/>
          <p:cNvGrpSpPr/>
          <p:nvPr/>
        </p:nvGrpSpPr>
        <p:grpSpPr>
          <a:xfrm>
            <a:off x="17579432" y="9140450"/>
            <a:ext cx="553584" cy="553584"/>
            <a:chOff x="5608915" y="627534"/>
            <a:chExt cx="501448" cy="501448"/>
          </a:xfrm>
        </p:grpSpPr>
        <p:sp>
          <p:nvSpPr>
            <p:cNvPr id="133" name="Oval 132"/>
            <p:cNvSpPr/>
            <p:nvPr/>
          </p:nvSpPr>
          <p:spPr>
            <a:xfrm>
              <a:off x="5608915" y="627534"/>
              <a:ext cx="501448" cy="50144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b="1">
                <a:solidFill>
                  <a:prstClr val="white"/>
                </a:solidFill>
                <a:latin typeface="Roboto Light"/>
              </a:endParaRPr>
            </a:p>
          </p:txBody>
        </p:sp>
        <p:sp>
          <p:nvSpPr>
            <p:cNvPr id="134" name="Isosceles Triangle 133"/>
            <p:cNvSpPr/>
            <p:nvPr/>
          </p:nvSpPr>
          <p:spPr>
            <a:xfrm rot="47085">
              <a:off x="5721723" y="718577"/>
              <a:ext cx="305042" cy="226367"/>
            </a:xfrm>
            <a:prstGeom prst="triangl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b="1">
                <a:solidFill>
                  <a:prstClr val="white"/>
                </a:solidFill>
                <a:latin typeface="Roboto Light"/>
              </a:endParaRPr>
            </a:p>
          </p:txBody>
        </p:sp>
      </p:grpSp>
      <p:grpSp>
        <p:nvGrpSpPr>
          <p:cNvPr id="139" name="Group 138"/>
          <p:cNvGrpSpPr/>
          <p:nvPr/>
        </p:nvGrpSpPr>
        <p:grpSpPr>
          <a:xfrm rot="4322908">
            <a:off x="16068303" y="8011733"/>
            <a:ext cx="553584" cy="553584"/>
            <a:chOff x="5608915" y="627534"/>
            <a:chExt cx="501448" cy="501448"/>
          </a:xfrm>
        </p:grpSpPr>
        <p:sp>
          <p:nvSpPr>
            <p:cNvPr id="140" name="Oval 139"/>
            <p:cNvSpPr/>
            <p:nvPr/>
          </p:nvSpPr>
          <p:spPr>
            <a:xfrm>
              <a:off x="5608915" y="627534"/>
              <a:ext cx="501448" cy="50144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b="1">
                <a:solidFill>
                  <a:prstClr val="white"/>
                </a:solidFill>
                <a:latin typeface="Roboto Light"/>
              </a:endParaRPr>
            </a:p>
          </p:txBody>
        </p:sp>
        <p:sp>
          <p:nvSpPr>
            <p:cNvPr id="141" name="Isosceles Triangle 140"/>
            <p:cNvSpPr/>
            <p:nvPr/>
          </p:nvSpPr>
          <p:spPr>
            <a:xfrm rot="47085">
              <a:off x="5721723" y="718577"/>
              <a:ext cx="305042" cy="226367"/>
            </a:xfrm>
            <a:prstGeom prst="triangl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b="1">
                <a:solidFill>
                  <a:prstClr val="white"/>
                </a:solidFill>
                <a:latin typeface="Roboto Light"/>
              </a:endParaRPr>
            </a:p>
          </p:txBody>
        </p:sp>
      </p:grpSp>
      <p:sp>
        <p:nvSpPr>
          <p:cNvPr id="135" name="Rectangle 134"/>
          <p:cNvSpPr/>
          <p:nvPr/>
        </p:nvSpPr>
        <p:spPr>
          <a:xfrm>
            <a:off x="3430329" y="4845763"/>
            <a:ext cx="8979307" cy="1582796"/>
          </a:xfrm>
          <a:prstGeom prst="rect">
            <a:avLst/>
          </a:prstGeom>
        </p:spPr>
        <p:txBody>
          <a:bodyPr wrap="square" lIns="487736" rIns="487736" bIns="121934">
            <a:spAutoFit/>
          </a:bodyPr>
          <a:lstStyle/>
          <a:p>
            <a:pPr defTabSz="2438584"/>
            <a:r>
              <a:rPr lang="en-US" sz="4200">
                <a:solidFill>
                  <a:srgbClr val="57565A"/>
                </a:solidFill>
                <a:latin typeface="Roboto Light"/>
              </a:rPr>
              <a:t>Key data point</a:t>
            </a:r>
          </a:p>
          <a:p>
            <a:pPr defTabSz="2438584">
              <a:lnSpc>
                <a:spcPct val="89000"/>
              </a:lnSpc>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adipiscing</a:t>
            </a:r>
            <a:r>
              <a:rPr lang="en-US" sz="2800">
                <a:solidFill>
                  <a:srgbClr val="57565A"/>
                </a:solidFill>
                <a:latin typeface="Roboto Light"/>
              </a:rPr>
              <a:t> </a:t>
            </a:r>
            <a:r>
              <a:rPr lang="en-US" sz="2800" err="1">
                <a:solidFill>
                  <a:srgbClr val="57565A"/>
                </a:solidFill>
                <a:latin typeface="Roboto Light"/>
              </a:rPr>
              <a:t>elit</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sit </a:t>
            </a:r>
            <a:r>
              <a:rPr lang="en-US" sz="2800" err="1">
                <a:solidFill>
                  <a:srgbClr val="57565A"/>
                </a:solidFill>
                <a:latin typeface="Roboto Light"/>
              </a:rPr>
              <a:t>ametipsum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consectetu</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a:t>
            </a:r>
          </a:p>
        </p:txBody>
      </p:sp>
      <p:sp>
        <p:nvSpPr>
          <p:cNvPr id="136" name="TextBox 135"/>
          <p:cNvSpPr txBox="1"/>
          <p:nvPr/>
        </p:nvSpPr>
        <p:spPr>
          <a:xfrm>
            <a:off x="1911936" y="4654337"/>
            <a:ext cx="1992493" cy="1569842"/>
          </a:xfrm>
          <a:prstGeom prst="rect">
            <a:avLst/>
          </a:prstGeom>
          <a:noFill/>
        </p:spPr>
        <p:txBody>
          <a:bodyPr wrap="square" rtlCol="0">
            <a:spAutoFit/>
          </a:bodyPr>
          <a:lstStyle/>
          <a:p>
            <a:pPr defTabSz="2438584"/>
            <a:r>
              <a:rPr lang="en-US" sz="9601">
                <a:solidFill>
                  <a:srgbClr val="33B1E9"/>
                </a:solidFill>
                <a:latin typeface="Roboto Light"/>
              </a:rPr>
              <a:t>02</a:t>
            </a:r>
          </a:p>
        </p:txBody>
      </p:sp>
      <p:sp>
        <p:nvSpPr>
          <p:cNvPr id="150" name="Rectangle 149"/>
          <p:cNvSpPr/>
          <p:nvPr/>
        </p:nvSpPr>
        <p:spPr>
          <a:xfrm>
            <a:off x="3430329" y="6546105"/>
            <a:ext cx="8979307" cy="1582796"/>
          </a:xfrm>
          <a:prstGeom prst="rect">
            <a:avLst/>
          </a:prstGeom>
        </p:spPr>
        <p:txBody>
          <a:bodyPr wrap="square" lIns="487736" rIns="487736" bIns="121934">
            <a:spAutoFit/>
          </a:bodyPr>
          <a:lstStyle/>
          <a:p>
            <a:pPr defTabSz="2438584"/>
            <a:r>
              <a:rPr lang="en-US" sz="4200">
                <a:solidFill>
                  <a:srgbClr val="57565A"/>
                </a:solidFill>
                <a:latin typeface="Roboto Light"/>
              </a:rPr>
              <a:t>Key data point</a:t>
            </a:r>
          </a:p>
          <a:p>
            <a:pPr defTabSz="2438584">
              <a:lnSpc>
                <a:spcPct val="89000"/>
              </a:lnSpc>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adipiscing</a:t>
            </a:r>
            <a:r>
              <a:rPr lang="en-US" sz="2800">
                <a:solidFill>
                  <a:srgbClr val="57565A"/>
                </a:solidFill>
                <a:latin typeface="Roboto Light"/>
              </a:rPr>
              <a:t> </a:t>
            </a:r>
            <a:r>
              <a:rPr lang="en-US" sz="2800" err="1">
                <a:solidFill>
                  <a:srgbClr val="57565A"/>
                </a:solidFill>
                <a:latin typeface="Roboto Light"/>
              </a:rPr>
              <a:t>elit</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sit </a:t>
            </a:r>
            <a:r>
              <a:rPr lang="en-US" sz="2800" err="1">
                <a:solidFill>
                  <a:srgbClr val="57565A"/>
                </a:solidFill>
                <a:latin typeface="Roboto Light"/>
              </a:rPr>
              <a:t>ametipsum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consectetu</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a:t>
            </a:r>
          </a:p>
        </p:txBody>
      </p:sp>
      <p:sp>
        <p:nvSpPr>
          <p:cNvPr id="151" name="TextBox 150"/>
          <p:cNvSpPr txBox="1"/>
          <p:nvPr/>
        </p:nvSpPr>
        <p:spPr>
          <a:xfrm>
            <a:off x="1911936" y="6354679"/>
            <a:ext cx="1992493" cy="1569842"/>
          </a:xfrm>
          <a:prstGeom prst="rect">
            <a:avLst/>
          </a:prstGeom>
          <a:noFill/>
        </p:spPr>
        <p:txBody>
          <a:bodyPr wrap="square" rtlCol="0">
            <a:spAutoFit/>
          </a:bodyPr>
          <a:lstStyle/>
          <a:p>
            <a:pPr defTabSz="2438584"/>
            <a:r>
              <a:rPr lang="en-US" sz="9601">
                <a:solidFill>
                  <a:srgbClr val="7ECEF2"/>
                </a:solidFill>
                <a:latin typeface="Roboto Light"/>
              </a:rPr>
              <a:t>03</a:t>
            </a:r>
          </a:p>
        </p:txBody>
      </p:sp>
      <p:sp>
        <p:nvSpPr>
          <p:cNvPr id="153" name="Rectangle 152"/>
          <p:cNvSpPr/>
          <p:nvPr/>
        </p:nvSpPr>
        <p:spPr>
          <a:xfrm>
            <a:off x="3430329" y="8221103"/>
            <a:ext cx="8979307" cy="1582796"/>
          </a:xfrm>
          <a:prstGeom prst="rect">
            <a:avLst/>
          </a:prstGeom>
        </p:spPr>
        <p:txBody>
          <a:bodyPr wrap="square" lIns="487736" rIns="487736" bIns="121934">
            <a:spAutoFit/>
          </a:bodyPr>
          <a:lstStyle/>
          <a:p>
            <a:pPr defTabSz="2438584"/>
            <a:r>
              <a:rPr lang="en-US" sz="4200">
                <a:solidFill>
                  <a:srgbClr val="57565A"/>
                </a:solidFill>
                <a:latin typeface="Roboto Light"/>
              </a:rPr>
              <a:t>Key data point</a:t>
            </a:r>
          </a:p>
          <a:p>
            <a:pPr defTabSz="2438584">
              <a:lnSpc>
                <a:spcPct val="89000"/>
              </a:lnSpc>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adipiscing</a:t>
            </a:r>
            <a:r>
              <a:rPr lang="en-US" sz="2800">
                <a:solidFill>
                  <a:srgbClr val="57565A"/>
                </a:solidFill>
                <a:latin typeface="Roboto Light"/>
              </a:rPr>
              <a:t> </a:t>
            </a:r>
            <a:r>
              <a:rPr lang="en-US" sz="2800" err="1">
                <a:solidFill>
                  <a:srgbClr val="57565A"/>
                </a:solidFill>
                <a:latin typeface="Roboto Light"/>
              </a:rPr>
              <a:t>elit</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sit </a:t>
            </a:r>
            <a:r>
              <a:rPr lang="en-US" sz="2800" err="1">
                <a:solidFill>
                  <a:srgbClr val="57565A"/>
                </a:solidFill>
                <a:latin typeface="Roboto Light"/>
              </a:rPr>
              <a:t>ametipsum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consectetu</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a:t>
            </a:r>
          </a:p>
        </p:txBody>
      </p:sp>
      <p:sp>
        <p:nvSpPr>
          <p:cNvPr id="154" name="TextBox 153"/>
          <p:cNvSpPr txBox="1"/>
          <p:nvPr/>
        </p:nvSpPr>
        <p:spPr>
          <a:xfrm>
            <a:off x="1911936" y="8029677"/>
            <a:ext cx="1992493" cy="1569842"/>
          </a:xfrm>
          <a:prstGeom prst="rect">
            <a:avLst/>
          </a:prstGeom>
          <a:noFill/>
        </p:spPr>
        <p:txBody>
          <a:bodyPr wrap="square" rtlCol="0">
            <a:spAutoFit/>
          </a:bodyPr>
          <a:lstStyle/>
          <a:p>
            <a:pPr defTabSz="2438584"/>
            <a:r>
              <a:rPr lang="en-US" sz="9601">
                <a:solidFill>
                  <a:srgbClr val="BFDB7F"/>
                </a:solidFill>
                <a:latin typeface="Roboto Light"/>
              </a:rPr>
              <a:t>04</a:t>
            </a:r>
          </a:p>
        </p:txBody>
      </p:sp>
      <p:sp>
        <p:nvSpPr>
          <p:cNvPr id="163" name="Rectangle 162"/>
          <p:cNvSpPr/>
          <p:nvPr/>
        </p:nvSpPr>
        <p:spPr>
          <a:xfrm>
            <a:off x="3430329" y="10012135"/>
            <a:ext cx="8979307" cy="1582796"/>
          </a:xfrm>
          <a:prstGeom prst="rect">
            <a:avLst/>
          </a:prstGeom>
        </p:spPr>
        <p:txBody>
          <a:bodyPr wrap="square" lIns="487736" rIns="487736" bIns="121934">
            <a:spAutoFit/>
          </a:bodyPr>
          <a:lstStyle/>
          <a:p>
            <a:pPr defTabSz="2438584"/>
            <a:r>
              <a:rPr lang="en-US" sz="4200">
                <a:solidFill>
                  <a:srgbClr val="57565A"/>
                </a:solidFill>
                <a:latin typeface="Roboto Light"/>
              </a:rPr>
              <a:t>Key data point</a:t>
            </a:r>
          </a:p>
          <a:p>
            <a:pPr defTabSz="2438584">
              <a:lnSpc>
                <a:spcPct val="89000"/>
              </a:lnSpc>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adipiscing</a:t>
            </a:r>
            <a:r>
              <a:rPr lang="en-US" sz="2800">
                <a:solidFill>
                  <a:srgbClr val="57565A"/>
                </a:solidFill>
                <a:latin typeface="Roboto Light"/>
              </a:rPr>
              <a:t> </a:t>
            </a:r>
            <a:r>
              <a:rPr lang="en-US" sz="2800" err="1">
                <a:solidFill>
                  <a:srgbClr val="57565A"/>
                </a:solidFill>
                <a:latin typeface="Roboto Light"/>
              </a:rPr>
              <a:t>elit</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sit </a:t>
            </a:r>
            <a:r>
              <a:rPr lang="en-US" sz="2800" err="1">
                <a:solidFill>
                  <a:srgbClr val="57565A"/>
                </a:solidFill>
                <a:latin typeface="Roboto Light"/>
              </a:rPr>
              <a:t>ametipsum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consectetu</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a:t>
            </a:r>
          </a:p>
        </p:txBody>
      </p:sp>
      <p:sp>
        <p:nvSpPr>
          <p:cNvPr id="164" name="TextBox 163"/>
          <p:cNvSpPr txBox="1"/>
          <p:nvPr/>
        </p:nvSpPr>
        <p:spPr>
          <a:xfrm>
            <a:off x="1911936" y="9820711"/>
            <a:ext cx="1992493" cy="1569842"/>
          </a:xfrm>
          <a:prstGeom prst="rect">
            <a:avLst/>
          </a:prstGeom>
          <a:noFill/>
        </p:spPr>
        <p:txBody>
          <a:bodyPr wrap="square" rtlCol="0">
            <a:spAutoFit/>
          </a:bodyPr>
          <a:lstStyle/>
          <a:p>
            <a:pPr defTabSz="2438584"/>
            <a:r>
              <a:rPr lang="en-US" sz="9601">
                <a:solidFill>
                  <a:srgbClr val="9DC93C"/>
                </a:solidFill>
                <a:latin typeface="Roboto Light"/>
              </a:rPr>
              <a:t>05</a:t>
            </a:r>
          </a:p>
        </p:txBody>
      </p:sp>
      <p:sp>
        <p:nvSpPr>
          <p:cNvPr id="58" name="Freeform 7"/>
          <p:cNvSpPr>
            <a:spLocks/>
          </p:cNvSpPr>
          <p:nvPr/>
        </p:nvSpPr>
        <p:spPr bwMode="auto">
          <a:xfrm>
            <a:off x="17246552" y="7287573"/>
            <a:ext cx="1021126" cy="1238325"/>
          </a:xfrm>
          <a:custGeom>
            <a:avLst/>
            <a:gdLst>
              <a:gd name="T0" fmla="*/ 353 w 528"/>
              <a:gd name="T1" fmla="*/ 616 h 639"/>
              <a:gd name="T2" fmla="*/ 225 w 528"/>
              <a:gd name="T3" fmla="*/ 302 h 639"/>
              <a:gd name="T4" fmla="*/ 106 w 528"/>
              <a:gd name="T5" fmla="*/ 435 h 639"/>
              <a:gd name="T6" fmla="*/ 86 w 528"/>
              <a:gd name="T7" fmla="*/ 431 h 639"/>
              <a:gd name="T8" fmla="*/ 86 w 528"/>
              <a:gd name="T9" fmla="*/ 407 h 639"/>
              <a:gd name="T10" fmla="*/ 191 w 528"/>
              <a:gd name="T11" fmla="*/ 233 h 639"/>
              <a:gd name="T12" fmla="*/ 254 w 528"/>
              <a:gd name="T13" fmla="*/ 53 h 639"/>
              <a:gd name="T14" fmla="*/ 120 w 528"/>
              <a:gd name="T15" fmla="*/ 98 h 639"/>
              <a:gd name="T16" fmla="*/ 117 w 528"/>
              <a:gd name="T17" fmla="*/ 190 h 639"/>
              <a:gd name="T18" fmla="*/ 30 w 528"/>
              <a:gd name="T19" fmla="*/ 218 h 639"/>
              <a:gd name="T20" fmla="*/ 66 w 528"/>
              <a:gd name="T21" fmla="*/ 61 h 639"/>
              <a:gd name="T22" fmla="*/ 254 w 528"/>
              <a:gd name="T23" fmla="*/ 25 h 639"/>
              <a:gd name="T24" fmla="*/ 277 w 528"/>
              <a:gd name="T25" fmla="*/ 140 h 639"/>
              <a:gd name="T26" fmla="*/ 180 w 528"/>
              <a:gd name="T27" fmla="*/ 310 h 639"/>
              <a:gd name="T28" fmla="*/ 350 w 528"/>
              <a:gd name="T29" fmla="*/ 140 h 639"/>
              <a:gd name="T30" fmla="*/ 528 w 528"/>
              <a:gd name="T31" fmla="*/ 160 h 639"/>
              <a:gd name="T32" fmla="*/ 397 w 528"/>
              <a:gd name="T33" fmla="*/ 171 h 639"/>
              <a:gd name="T34" fmla="*/ 241 w 528"/>
              <a:gd name="T35" fmla="*/ 289 h 639"/>
              <a:gd name="T36" fmla="*/ 379 w 528"/>
              <a:gd name="T37" fmla="*/ 544 h 639"/>
              <a:gd name="T38" fmla="*/ 484 w 528"/>
              <a:gd name="T39" fmla="*/ 553 h 639"/>
              <a:gd name="T40" fmla="*/ 426 w 528"/>
              <a:gd name="T41" fmla="*/ 622 h 639"/>
              <a:gd name="T42" fmla="*/ 353 w 528"/>
              <a:gd name="T43" fmla="*/ 616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8" h="639">
                <a:moveTo>
                  <a:pt x="353" y="616"/>
                </a:moveTo>
                <a:cubicBezTo>
                  <a:pt x="310" y="589"/>
                  <a:pt x="255" y="508"/>
                  <a:pt x="225" y="302"/>
                </a:cubicBezTo>
                <a:cubicBezTo>
                  <a:pt x="198" y="323"/>
                  <a:pt x="106" y="435"/>
                  <a:pt x="106" y="435"/>
                </a:cubicBezTo>
                <a:cubicBezTo>
                  <a:pt x="106" y="435"/>
                  <a:pt x="97" y="442"/>
                  <a:pt x="86" y="431"/>
                </a:cubicBezTo>
                <a:cubicBezTo>
                  <a:pt x="75" y="420"/>
                  <a:pt x="86" y="407"/>
                  <a:pt x="86" y="407"/>
                </a:cubicBezTo>
                <a:cubicBezTo>
                  <a:pt x="86" y="407"/>
                  <a:pt x="132" y="342"/>
                  <a:pt x="191" y="233"/>
                </a:cubicBezTo>
                <a:cubicBezTo>
                  <a:pt x="249" y="124"/>
                  <a:pt x="283" y="65"/>
                  <a:pt x="254" y="53"/>
                </a:cubicBezTo>
                <a:cubicBezTo>
                  <a:pt x="224" y="41"/>
                  <a:pt x="161" y="60"/>
                  <a:pt x="120" y="98"/>
                </a:cubicBezTo>
                <a:cubicBezTo>
                  <a:pt x="80" y="135"/>
                  <a:pt x="64" y="185"/>
                  <a:pt x="117" y="190"/>
                </a:cubicBezTo>
                <a:cubicBezTo>
                  <a:pt x="95" y="213"/>
                  <a:pt x="59" y="235"/>
                  <a:pt x="30" y="218"/>
                </a:cubicBezTo>
                <a:cubicBezTo>
                  <a:pt x="0" y="200"/>
                  <a:pt x="9" y="121"/>
                  <a:pt x="66" y="61"/>
                </a:cubicBezTo>
                <a:cubicBezTo>
                  <a:pt x="124" y="0"/>
                  <a:pt x="217" y="2"/>
                  <a:pt x="254" y="25"/>
                </a:cubicBezTo>
                <a:cubicBezTo>
                  <a:pt x="290" y="48"/>
                  <a:pt x="302" y="90"/>
                  <a:pt x="277" y="140"/>
                </a:cubicBezTo>
                <a:cubicBezTo>
                  <a:pt x="252" y="190"/>
                  <a:pt x="180" y="310"/>
                  <a:pt x="180" y="310"/>
                </a:cubicBezTo>
                <a:cubicBezTo>
                  <a:pt x="180" y="310"/>
                  <a:pt x="295" y="181"/>
                  <a:pt x="350" y="140"/>
                </a:cubicBezTo>
                <a:cubicBezTo>
                  <a:pt x="405" y="99"/>
                  <a:pt x="470" y="80"/>
                  <a:pt x="528" y="160"/>
                </a:cubicBezTo>
                <a:cubicBezTo>
                  <a:pt x="495" y="145"/>
                  <a:pt x="437" y="150"/>
                  <a:pt x="397" y="171"/>
                </a:cubicBezTo>
                <a:cubicBezTo>
                  <a:pt x="357" y="193"/>
                  <a:pt x="279" y="241"/>
                  <a:pt x="241" y="289"/>
                </a:cubicBezTo>
                <a:cubicBezTo>
                  <a:pt x="312" y="512"/>
                  <a:pt x="379" y="544"/>
                  <a:pt x="379" y="544"/>
                </a:cubicBezTo>
                <a:cubicBezTo>
                  <a:pt x="379" y="544"/>
                  <a:pt x="409" y="567"/>
                  <a:pt x="484" y="553"/>
                </a:cubicBezTo>
                <a:cubicBezTo>
                  <a:pt x="479" y="577"/>
                  <a:pt x="469" y="603"/>
                  <a:pt x="426" y="622"/>
                </a:cubicBezTo>
                <a:cubicBezTo>
                  <a:pt x="387" y="639"/>
                  <a:pt x="353" y="616"/>
                  <a:pt x="353" y="616"/>
                </a:cubicBezTo>
                <a:close/>
              </a:path>
            </a:pathLst>
          </a:custGeom>
          <a:solidFill>
            <a:schemeClr val="accent4"/>
          </a:solidFill>
          <a:ln>
            <a:noFill/>
          </a:ln>
          <a:effec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effectLst>
                <a:outerShdw blurRad="38100" dist="38100" dir="2700000" algn="tl">
                  <a:srgbClr val="000000">
                    <a:alpha val="43137"/>
                  </a:srgbClr>
                </a:outerShdw>
              </a:effectLst>
              <a:latin typeface="Roboto Light"/>
            </a:endParaRPr>
          </a:p>
        </p:txBody>
      </p:sp>
      <p:grpSp>
        <p:nvGrpSpPr>
          <p:cNvPr id="59" name="Group 4"/>
          <p:cNvGrpSpPr>
            <a:grpSpLocks noChangeAspect="1"/>
          </p:cNvGrpSpPr>
          <p:nvPr/>
        </p:nvGrpSpPr>
        <p:grpSpPr bwMode="auto">
          <a:xfrm>
            <a:off x="17946056" y="7878869"/>
            <a:ext cx="669631" cy="240778"/>
            <a:chOff x="2024" y="930"/>
            <a:chExt cx="737" cy="265"/>
          </a:xfrm>
          <a:solidFill>
            <a:schemeClr val="accent1"/>
          </a:solidFill>
        </p:grpSpPr>
        <p:sp>
          <p:nvSpPr>
            <p:cNvPr id="60" name="Freeform 5"/>
            <p:cNvSpPr>
              <a:spLocks noEditPoints="1"/>
            </p:cNvSpPr>
            <p:nvPr/>
          </p:nvSpPr>
          <p:spPr bwMode="auto">
            <a:xfrm>
              <a:off x="2024" y="930"/>
              <a:ext cx="224" cy="265"/>
            </a:xfrm>
            <a:custGeom>
              <a:avLst/>
              <a:gdLst>
                <a:gd name="T0" fmla="*/ 0 w 94"/>
                <a:gd name="T1" fmla="*/ 53 h 109"/>
                <a:gd name="T2" fmla="*/ 13 w 94"/>
                <a:gd name="T3" fmla="*/ 15 h 109"/>
                <a:gd name="T4" fmla="*/ 47 w 94"/>
                <a:gd name="T5" fmla="*/ 0 h 109"/>
                <a:gd name="T6" fmla="*/ 81 w 94"/>
                <a:gd name="T7" fmla="*/ 15 h 109"/>
                <a:gd name="T8" fmla="*/ 94 w 94"/>
                <a:gd name="T9" fmla="*/ 53 h 109"/>
                <a:gd name="T10" fmla="*/ 94 w 94"/>
                <a:gd name="T11" fmla="*/ 56 h 109"/>
                <a:gd name="T12" fmla="*/ 81 w 94"/>
                <a:gd name="T13" fmla="*/ 94 h 109"/>
                <a:gd name="T14" fmla="*/ 47 w 94"/>
                <a:gd name="T15" fmla="*/ 109 h 109"/>
                <a:gd name="T16" fmla="*/ 13 w 94"/>
                <a:gd name="T17" fmla="*/ 94 h 109"/>
                <a:gd name="T18" fmla="*/ 0 w 94"/>
                <a:gd name="T19" fmla="*/ 56 h 109"/>
                <a:gd name="T20" fmla="*/ 0 w 94"/>
                <a:gd name="T21" fmla="*/ 53 h 109"/>
                <a:gd name="T22" fmla="*/ 12 w 94"/>
                <a:gd name="T23" fmla="*/ 56 h 109"/>
                <a:gd name="T24" fmla="*/ 21 w 94"/>
                <a:gd name="T25" fmla="*/ 87 h 109"/>
                <a:gd name="T26" fmla="*/ 47 w 94"/>
                <a:gd name="T27" fmla="*/ 99 h 109"/>
                <a:gd name="T28" fmla="*/ 73 w 94"/>
                <a:gd name="T29" fmla="*/ 87 h 109"/>
                <a:gd name="T30" fmla="*/ 82 w 94"/>
                <a:gd name="T31" fmla="*/ 56 h 109"/>
                <a:gd name="T32" fmla="*/ 82 w 94"/>
                <a:gd name="T33" fmla="*/ 53 h 109"/>
                <a:gd name="T34" fmla="*/ 73 w 94"/>
                <a:gd name="T35" fmla="*/ 22 h 109"/>
                <a:gd name="T36" fmla="*/ 47 w 94"/>
                <a:gd name="T37" fmla="*/ 10 h 109"/>
                <a:gd name="T38" fmla="*/ 21 w 94"/>
                <a:gd name="T39" fmla="*/ 22 h 109"/>
                <a:gd name="T40" fmla="*/ 12 w 94"/>
                <a:gd name="T41" fmla="*/ 53 h 109"/>
                <a:gd name="T42" fmla="*/ 12 w 94"/>
                <a:gd name="T43" fmla="*/ 5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4" h="109">
                  <a:moveTo>
                    <a:pt x="0" y="53"/>
                  </a:moveTo>
                  <a:cubicBezTo>
                    <a:pt x="0" y="37"/>
                    <a:pt x="4" y="25"/>
                    <a:pt x="13" y="15"/>
                  </a:cubicBezTo>
                  <a:cubicBezTo>
                    <a:pt x="21" y="5"/>
                    <a:pt x="33" y="0"/>
                    <a:pt x="47" y="0"/>
                  </a:cubicBezTo>
                  <a:cubicBezTo>
                    <a:pt x="61" y="0"/>
                    <a:pt x="72" y="5"/>
                    <a:pt x="81" y="15"/>
                  </a:cubicBezTo>
                  <a:cubicBezTo>
                    <a:pt x="89" y="25"/>
                    <a:pt x="94" y="37"/>
                    <a:pt x="94" y="53"/>
                  </a:cubicBezTo>
                  <a:cubicBezTo>
                    <a:pt x="94" y="56"/>
                    <a:pt x="94" y="56"/>
                    <a:pt x="94" y="56"/>
                  </a:cubicBezTo>
                  <a:cubicBezTo>
                    <a:pt x="94" y="72"/>
                    <a:pt x="89" y="85"/>
                    <a:pt x="81" y="94"/>
                  </a:cubicBezTo>
                  <a:cubicBezTo>
                    <a:pt x="72" y="104"/>
                    <a:pt x="61" y="109"/>
                    <a:pt x="47" y="109"/>
                  </a:cubicBezTo>
                  <a:cubicBezTo>
                    <a:pt x="33" y="109"/>
                    <a:pt x="21" y="104"/>
                    <a:pt x="13" y="94"/>
                  </a:cubicBezTo>
                  <a:cubicBezTo>
                    <a:pt x="4" y="85"/>
                    <a:pt x="0" y="72"/>
                    <a:pt x="0" y="56"/>
                  </a:cubicBezTo>
                  <a:lnTo>
                    <a:pt x="0" y="53"/>
                  </a:lnTo>
                  <a:close/>
                  <a:moveTo>
                    <a:pt x="12" y="56"/>
                  </a:moveTo>
                  <a:cubicBezTo>
                    <a:pt x="12" y="68"/>
                    <a:pt x="15" y="79"/>
                    <a:pt x="21" y="87"/>
                  </a:cubicBezTo>
                  <a:cubicBezTo>
                    <a:pt x="27" y="95"/>
                    <a:pt x="36" y="99"/>
                    <a:pt x="47" y="99"/>
                  </a:cubicBezTo>
                  <a:cubicBezTo>
                    <a:pt x="58" y="99"/>
                    <a:pt x="66" y="95"/>
                    <a:pt x="73" y="87"/>
                  </a:cubicBezTo>
                  <a:cubicBezTo>
                    <a:pt x="79" y="79"/>
                    <a:pt x="82" y="68"/>
                    <a:pt x="82" y="56"/>
                  </a:cubicBezTo>
                  <a:cubicBezTo>
                    <a:pt x="82" y="53"/>
                    <a:pt x="82" y="53"/>
                    <a:pt x="82" y="53"/>
                  </a:cubicBezTo>
                  <a:cubicBezTo>
                    <a:pt x="82" y="41"/>
                    <a:pt x="79" y="31"/>
                    <a:pt x="73" y="22"/>
                  </a:cubicBezTo>
                  <a:cubicBezTo>
                    <a:pt x="66" y="14"/>
                    <a:pt x="58" y="10"/>
                    <a:pt x="47" y="10"/>
                  </a:cubicBezTo>
                  <a:cubicBezTo>
                    <a:pt x="36" y="10"/>
                    <a:pt x="27" y="14"/>
                    <a:pt x="21" y="22"/>
                  </a:cubicBezTo>
                  <a:cubicBezTo>
                    <a:pt x="15" y="31"/>
                    <a:pt x="12" y="41"/>
                    <a:pt x="12" y="53"/>
                  </a:cubicBezTo>
                  <a:lnTo>
                    <a:pt x="12"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2" name="Freeform 6"/>
            <p:cNvSpPr>
              <a:spLocks/>
            </p:cNvSpPr>
            <p:nvPr/>
          </p:nvSpPr>
          <p:spPr bwMode="auto">
            <a:xfrm>
              <a:off x="2305" y="930"/>
              <a:ext cx="193" cy="261"/>
            </a:xfrm>
            <a:custGeom>
              <a:avLst/>
              <a:gdLst>
                <a:gd name="T0" fmla="*/ 10 w 81"/>
                <a:gd name="T1" fmla="*/ 2 h 107"/>
                <a:gd name="T2" fmla="*/ 11 w 81"/>
                <a:gd name="T3" fmla="*/ 20 h 107"/>
                <a:gd name="T4" fmla="*/ 25 w 81"/>
                <a:gd name="T5" fmla="*/ 5 h 107"/>
                <a:gd name="T6" fmla="*/ 46 w 81"/>
                <a:gd name="T7" fmla="*/ 0 h 107"/>
                <a:gd name="T8" fmla="*/ 72 w 81"/>
                <a:gd name="T9" fmla="*/ 10 h 107"/>
                <a:gd name="T10" fmla="*/ 81 w 81"/>
                <a:gd name="T11" fmla="*/ 43 h 107"/>
                <a:gd name="T12" fmla="*/ 81 w 81"/>
                <a:gd name="T13" fmla="*/ 107 h 107"/>
                <a:gd name="T14" fmla="*/ 69 w 81"/>
                <a:gd name="T15" fmla="*/ 107 h 107"/>
                <a:gd name="T16" fmla="*/ 69 w 81"/>
                <a:gd name="T17" fmla="*/ 43 h 107"/>
                <a:gd name="T18" fmla="*/ 62 w 81"/>
                <a:gd name="T19" fmla="*/ 17 h 107"/>
                <a:gd name="T20" fmla="*/ 43 w 81"/>
                <a:gd name="T21" fmla="*/ 10 h 107"/>
                <a:gd name="T22" fmla="*/ 23 w 81"/>
                <a:gd name="T23" fmla="*/ 16 h 107"/>
                <a:gd name="T24" fmla="*/ 12 w 81"/>
                <a:gd name="T25" fmla="*/ 33 h 107"/>
                <a:gd name="T26" fmla="*/ 12 w 81"/>
                <a:gd name="T27" fmla="*/ 107 h 107"/>
                <a:gd name="T28" fmla="*/ 0 w 81"/>
                <a:gd name="T29" fmla="*/ 107 h 107"/>
                <a:gd name="T30" fmla="*/ 0 w 81"/>
                <a:gd name="T31" fmla="*/ 2 h 107"/>
                <a:gd name="T32" fmla="*/ 10 w 81"/>
                <a:gd name="T33" fmla="*/ 2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1" h="107">
                  <a:moveTo>
                    <a:pt x="10" y="2"/>
                  </a:moveTo>
                  <a:cubicBezTo>
                    <a:pt x="11" y="20"/>
                    <a:pt x="11" y="20"/>
                    <a:pt x="11" y="20"/>
                  </a:cubicBezTo>
                  <a:cubicBezTo>
                    <a:pt x="15" y="14"/>
                    <a:pt x="19" y="9"/>
                    <a:pt x="25" y="5"/>
                  </a:cubicBezTo>
                  <a:cubicBezTo>
                    <a:pt x="31" y="1"/>
                    <a:pt x="38" y="0"/>
                    <a:pt x="46" y="0"/>
                  </a:cubicBezTo>
                  <a:cubicBezTo>
                    <a:pt x="57" y="0"/>
                    <a:pt x="66" y="3"/>
                    <a:pt x="72" y="10"/>
                  </a:cubicBezTo>
                  <a:cubicBezTo>
                    <a:pt x="78" y="17"/>
                    <a:pt x="81" y="28"/>
                    <a:pt x="81" y="43"/>
                  </a:cubicBezTo>
                  <a:cubicBezTo>
                    <a:pt x="81" y="107"/>
                    <a:pt x="81" y="107"/>
                    <a:pt x="81" y="107"/>
                  </a:cubicBezTo>
                  <a:cubicBezTo>
                    <a:pt x="69" y="107"/>
                    <a:pt x="69" y="107"/>
                    <a:pt x="69" y="107"/>
                  </a:cubicBezTo>
                  <a:cubicBezTo>
                    <a:pt x="69" y="43"/>
                    <a:pt x="69" y="43"/>
                    <a:pt x="69" y="43"/>
                  </a:cubicBezTo>
                  <a:cubicBezTo>
                    <a:pt x="69" y="31"/>
                    <a:pt x="67" y="22"/>
                    <a:pt x="62" y="17"/>
                  </a:cubicBezTo>
                  <a:cubicBezTo>
                    <a:pt x="58" y="12"/>
                    <a:pt x="51" y="10"/>
                    <a:pt x="43" y="10"/>
                  </a:cubicBezTo>
                  <a:cubicBezTo>
                    <a:pt x="35" y="10"/>
                    <a:pt x="28" y="12"/>
                    <a:pt x="23" y="16"/>
                  </a:cubicBezTo>
                  <a:cubicBezTo>
                    <a:pt x="18" y="20"/>
                    <a:pt x="14" y="26"/>
                    <a:pt x="12" y="33"/>
                  </a:cubicBezTo>
                  <a:cubicBezTo>
                    <a:pt x="12" y="107"/>
                    <a:pt x="12" y="107"/>
                    <a:pt x="12" y="107"/>
                  </a:cubicBezTo>
                  <a:cubicBezTo>
                    <a:pt x="0" y="107"/>
                    <a:pt x="0" y="107"/>
                    <a:pt x="0" y="107"/>
                  </a:cubicBezTo>
                  <a:cubicBezTo>
                    <a:pt x="0" y="2"/>
                    <a:pt x="0" y="2"/>
                    <a:pt x="0" y="2"/>
                  </a:cubicBezTo>
                  <a:lnTo>
                    <a:pt x="1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3" name="Freeform 7"/>
            <p:cNvSpPr>
              <a:spLocks noEditPoints="1"/>
            </p:cNvSpPr>
            <p:nvPr/>
          </p:nvSpPr>
          <p:spPr bwMode="auto">
            <a:xfrm>
              <a:off x="2555" y="930"/>
              <a:ext cx="206" cy="265"/>
            </a:xfrm>
            <a:custGeom>
              <a:avLst/>
              <a:gdLst>
                <a:gd name="T0" fmla="*/ 46 w 86"/>
                <a:gd name="T1" fmla="*/ 109 h 109"/>
                <a:gd name="T2" fmla="*/ 13 w 86"/>
                <a:gd name="T3" fmla="*/ 95 h 109"/>
                <a:gd name="T4" fmla="*/ 0 w 86"/>
                <a:gd name="T5" fmla="*/ 58 h 109"/>
                <a:gd name="T6" fmla="*/ 0 w 86"/>
                <a:gd name="T7" fmla="*/ 52 h 109"/>
                <a:gd name="T8" fmla="*/ 13 w 86"/>
                <a:gd name="T9" fmla="*/ 15 h 109"/>
                <a:gd name="T10" fmla="*/ 44 w 86"/>
                <a:gd name="T11" fmla="*/ 0 h 109"/>
                <a:gd name="T12" fmla="*/ 75 w 86"/>
                <a:gd name="T13" fmla="*/ 12 h 109"/>
                <a:gd name="T14" fmla="*/ 86 w 86"/>
                <a:gd name="T15" fmla="*/ 45 h 109"/>
                <a:gd name="T16" fmla="*/ 86 w 86"/>
                <a:gd name="T17" fmla="*/ 55 h 109"/>
                <a:gd name="T18" fmla="*/ 12 w 86"/>
                <a:gd name="T19" fmla="*/ 55 h 109"/>
                <a:gd name="T20" fmla="*/ 12 w 86"/>
                <a:gd name="T21" fmla="*/ 58 h 109"/>
                <a:gd name="T22" fmla="*/ 21 w 86"/>
                <a:gd name="T23" fmla="*/ 87 h 109"/>
                <a:gd name="T24" fmla="*/ 46 w 86"/>
                <a:gd name="T25" fmla="*/ 99 h 109"/>
                <a:gd name="T26" fmla="*/ 65 w 86"/>
                <a:gd name="T27" fmla="*/ 96 h 109"/>
                <a:gd name="T28" fmla="*/ 78 w 86"/>
                <a:gd name="T29" fmla="*/ 88 h 109"/>
                <a:gd name="T30" fmla="*/ 83 w 86"/>
                <a:gd name="T31" fmla="*/ 96 h 109"/>
                <a:gd name="T32" fmla="*/ 68 w 86"/>
                <a:gd name="T33" fmla="*/ 106 h 109"/>
                <a:gd name="T34" fmla="*/ 46 w 86"/>
                <a:gd name="T35" fmla="*/ 109 h 109"/>
                <a:gd name="T36" fmla="*/ 44 w 86"/>
                <a:gd name="T37" fmla="*/ 10 h 109"/>
                <a:gd name="T38" fmla="*/ 23 w 86"/>
                <a:gd name="T39" fmla="*/ 20 h 109"/>
                <a:gd name="T40" fmla="*/ 12 w 86"/>
                <a:gd name="T41" fmla="*/ 44 h 109"/>
                <a:gd name="T42" fmla="*/ 13 w 86"/>
                <a:gd name="T43" fmla="*/ 45 h 109"/>
                <a:gd name="T44" fmla="*/ 75 w 86"/>
                <a:gd name="T45" fmla="*/ 45 h 109"/>
                <a:gd name="T46" fmla="*/ 75 w 86"/>
                <a:gd name="T47" fmla="*/ 42 h 109"/>
                <a:gd name="T48" fmla="*/ 66 w 86"/>
                <a:gd name="T49" fmla="*/ 19 h 109"/>
                <a:gd name="T50" fmla="*/ 44 w 86"/>
                <a:gd name="T51" fmla="*/ 1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6" h="109">
                  <a:moveTo>
                    <a:pt x="46" y="109"/>
                  </a:moveTo>
                  <a:cubicBezTo>
                    <a:pt x="33" y="109"/>
                    <a:pt x="22" y="104"/>
                    <a:pt x="13" y="95"/>
                  </a:cubicBezTo>
                  <a:cubicBezTo>
                    <a:pt x="4" y="85"/>
                    <a:pt x="0" y="73"/>
                    <a:pt x="0" y="58"/>
                  </a:cubicBezTo>
                  <a:cubicBezTo>
                    <a:pt x="0" y="52"/>
                    <a:pt x="0" y="52"/>
                    <a:pt x="0" y="52"/>
                  </a:cubicBezTo>
                  <a:cubicBezTo>
                    <a:pt x="0" y="37"/>
                    <a:pt x="4" y="25"/>
                    <a:pt x="13" y="15"/>
                  </a:cubicBezTo>
                  <a:cubicBezTo>
                    <a:pt x="22" y="5"/>
                    <a:pt x="32" y="0"/>
                    <a:pt x="44" y="0"/>
                  </a:cubicBezTo>
                  <a:cubicBezTo>
                    <a:pt x="57" y="0"/>
                    <a:pt x="68" y="4"/>
                    <a:pt x="75" y="12"/>
                  </a:cubicBezTo>
                  <a:cubicBezTo>
                    <a:pt x="82" y="20"/>
                    <a:pt x="86" y="31"/>
                    <a:pt x="86" y="45"/>
                  </a:cubicBezTo>
                  <a:cubicBezTo>
                    <a:pt x="86" y="55"/>
                    <a:pt x="86" y="55"/>
                    <a:pt x="86" y="55"/>
                  </a:cubicBezTo>
                  <a:cubicBezTo>
                    <a:pt x="12" y="55"/>
                    <a:pt x="12" y="55"/>
                    <a:pt x="12" y="55"/>
                  </a:cubicBezTo>
                  <a:cubicBezTo>
                    <a:pt x="12" y="58"/>
                    <a:pt x="12" y="58"/>
                    <a:pt x="12" y="58"/>
                  </a:cubicBezTo>
                  <a:cubicBezTo>
                    <a:pt x="12" y="69"/>
                    <a:pt x="15" y="79"/>
                    <a:pt x="21" y="87"/>
                  </a:cubicBezTo>
                  <a:cubicBezTo>
                    <a:pt x="27" y="95"/>
                    <a:pt x="36" y="99"/>
                    <a:pt x="46" y="99"/>
                  </a:cubicBezTo>
                  <a:cubicBezTo>
                    <a:pt x="53" y="99"/>
                    <a:pt x="59" y="98"/>
                    <a:pt x="65" y="96"/>
                  </a:cubicBezTo>
                  <a:cubicBezTo>
                    <a:pt x="70" y="94"/>
                    <a:pt x="74" y="91"/>
                    <a:pt x="78" y="88"/>
                  </a:cubicBezTo>
                  <a:cubicBezTo>
                    <a:pt x="83" y="96"/>
                    <a:pt x="83" y="96"/>
                    <a:pt x="83" y="96"/>
                  </a:cubicBezTo>
                  <a:cubicBezTo>
                    <a:pt x="79" y="100"/>
                    <a:pt x="74" y="103"/>
                    <a:pt x="68" y="106"/>
                  </a:cubicBezTo>
                  <a:cubicBezTo>
                    <a:pt x="62" y="108"/>
                    <a:pt x="54" y="109"/>
                    <a:pt x="46" y="109"/>
                  </a:cubicBezTo>
                  <a:close/>
                  <a:moveTo>
                    <a:pt x="44" y="10"/>
                  </a:moveTo>
                  <a:cubicBezTo>
                    <a:pt x="36" y="10"/>
                    <a:pt x="29" y="13"/>
                    <a:pt x="23" y="20"/>
                  </a:cubicBezTo>
                  <a:cubicBezTo>
                    <a:pt x="17" y="26"/>
                    <a:pt x="13" y="34"/>
                    <a:pt x="12" y="44"/>
                  </a:cubicBezTo>
                  <a:cubicBezTo>
                    <a:pt x="13" y="45"/>
                    <a:pt x="13" y="45"/>
                    <a:pt x="13" y="45"/>
                  </a:cubicBezTo>
                  <a:cubicBezTo>
                    <a:pt x="75" y="45"/>
                    <a:pt x="75" y="45"/>
                    <a:pt x="75" y="45"/>
                  </a:cubicBezTo>
                  <a:cubicBezTo>
                    <a:pt x="75" y="42"/>
                    <a:pt x="75" y="42"/>
                    <a:pt x="75" y="42"/>
                  </a:cubicBezTo>
                  <a:cubicBezTo>
                    <a:pt x="75" y="33"/>
                    <a:pt x="72" y="25"/>
                    <a:pt x="66" y="19"/>
                  </a:cubicBezTo>
                  <a:cubicBezTo>
                    <a:pt x="61" y="13"/>
                    <a:pt x="54" y="10"/>
                    <a:pt x="4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Tree>
    <p:extLst>
      <p:ext uri="{BB962C8B-B14F-4D97-AF65-F5344CB8AC3E}">
        <p14:creationId xmlns:p14="http://schemas.microsoft.com/office/powerpoint/2010/main" val="313104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300"/>
                                        <p:tgtEl>
                                          <p:spTgt spid="4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fade">
                                      <p:cBhvr>
                                        <p:cTn id="10" dur="300"/>
                                        <p:tgtEl>
                                          <p:spTgt spid="41"/>
                                        </p:tgtEl>
                                      </p:cBhvr>
                                    </p:animEffect>
                                  </p:childTnLst>
                                </p:cTn>
                              </p:par>
                            </p:childTnLst>
                          </p:cTn>
                        </p:par>
                        <p:par>
                          <p:cTn id="11" fill="hold">
                            <p:stCondLst>
                              <p:cond delay="300"/>
                            </p:stCondLst>
                            <p:childTnLst>
                              <p:par>
                                <p:cTn id="12" presetID="10" presetClass="entr" presetSubtype="0" fill="hold" grpId="0" nodeType="afterEffect">
                                  <p:stCondLst>
                                    <p:cond delay="0"/>
                                  </p:stCondLst>
                                  <p:childTnLst>
                                    <p:set>
                                      <p:cBhvr>
                                        <p:cTn id="13" dur="1" fill="hold">
                                          <p:stCondLst>
                                            <p:cond delay="0"/>
                                          </p:stCondLst>
                                        </p:cTn>
                                        <p:tgtEl>
                                          <p:spTgt spid="135"/>
                                        </p:tgtEl>
                                        <p:attrNameLst>
                                          <p:attrName>style.visibility</p:attrName>
                                        </p:attrNameLst>
                                      </p:cBhvr>
                                      <p:to>
                                        <p:strVal val="visible"/>
                                      </p:to>
                                    </p:set>
                                    <p:animEffect transition="in" filter="fade">
                                      <p:cBhvr>
                                        <p:cTn id="14" dur="300"/>
                                        <p:tgtEl>
                                          <p:spTgt spid="135"/>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36"/>
                                        </p:tgtEl>
                                        <p:attrNameLst>
                                          <p:attrName>style.visibility</p:attrName>
                                        </p:attrNameLst>
                                      </p:cBhvr>
                                      <p:to>
                                        <p:strVal val="visible"/>
                                      </p:to>
                                    </p:set>
                                    <p:animEffect transition="in" filter="fade">
                                      <p:cBhvr>
                                        <p:cTn id="17" dur="300"/>
                                        <p:tgtEl>
                                          <p:spTgt spid="136"/>
                                        </p:tgtEl>
                                      </p:cBhvr>
                                    </p:animEffect>
                                  </p:childTnLst>
                                </p:cTn>
                              </p:par>
                            </p:childTnLst>
                          </p:cTn>
                        </p:par>
                        <p:par>
                          <p:cTn id="18" fill="hold">
                            <p:stCondLst>
                              <p:cond delay="600"/>
                            </p:stCondLst>
                            <p:childTnLst>
                              <p:par>
                                <p:cTn id="19" presetID="10" presetClass="entr" presetSubtype="0" fill="hold" grpId="0" nodeType="afterEffect">
                                  <p:stCondLst>
                                    <p:cond delay="0"/>
                                  </p:stCondLst>
                                  <p:childTnLst>
                                    <p:set>
                                      <p:cBhvr>
                                        <p:cTn id="20" dur="1" fill="hold">
                                          <p:stCondLst>
                                            <p:cond delay="0"/>
                                          </p:stCondLst>
                                        </p:cTn>
                                        <p:tgtEl>
                                          <p:spTgt spid="150"/>
                                        </p:tgtEl>
                                        <p:attrNameLst>
                                          <p:attrName>style.visibility</p:attrName>
                                        </p:attrNameLst>
                                      </p:cBhvr>
                                      <p:to>
                                        <p:strVal val="visible"/>
                                      </p:to>
                                    </p:set>
                                    <p:animEffect transition="in" filter="fade">
                                      <p:cBhvr>
                                        <p:cTn id="21" dur="300"/>
                                        <p:tgtEl>
                                          <p:spTgt spid="15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51"/>
                                        </p:tgtEl>
                                        <p:attrNameLst>
                                          <p:attrName>style.visibility</p:attrName>
                                        </p:attrNameLst>
                                      </p:cBhvr>
                                      <p:to>
                                        <p:strVal val="visible"/>
                                      </p:to>
                                    </p:set>
                                    <p:animEffect transition="in" filter="fade">
                                      <p:cBhvr>
                                        <p:cTn id="24" dur="300"/>
                                        <p:tgtEl>
                                          <p:spTgt spid="151"/>
                                        </p:tgtEl>
                                      </p:cBhvr>
                                    </p:animEffect>
                                  </p:childTnLst>
                                </p:cTn>
                              </p:par>
                            </p:childTnLst>
                          </p:cTn>
                        </p:par>
                        <p:par>
                          <p:cTn id="25" fill="hold">
                            <p:stCondLst>
                              <p:cond delay="900"/>
                            </p:stCondLst>
                            <p:childTnLst>
                              <p:par>
                                <p:cTn id="26" presetID="10" presetClass="entr" presetSubtype="0" fill="hold" grpId="0" nodeType="afterEffect">
                                  <p:stCondLst>
                                    <p:cond delay="0"/>
                                  </p:stCondLst>
                                  <p:childTnLst>
                                    <p:set>
                                      <p:cBhvr>
                                        <p:cTn id="27" dur="1" fill="hold">
                                          <p:stCondLst>
                                            <p:cond delay="0"/>
                                          </p:stCondLst>
                                        </p:cTn>
                                        <p:tgtEl>
                                          <p:spTgt spid="153"/>
                                        </p:tgtEl>
                                        <p:attrNameLst>
                                          <p:attrName>style.visibility</p:attrName>
                                        </p:attrNameLst>
                                      </p:cBhvr>
                                      <p:to>
                                        <p:strVal val="visible"/>
                                      </p:to>
                                    </p:set>
                                    <p:animEffect transition="in" filter="fade">
                                      <p:cBhvr>
                                        <p:cTn id="28" dur="300"/>
                                        <p:tgtEl>
                                          <p:spTgt spid="153"/>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4"/>
                                        </p:tgtEl>
                                        <p:attrNameLst>
                                          <p:attrName>style.visibility</p:attrName>
                                        </p:attrNameLst>
                                      </p:cBhvr>
                                      <p:to>
                                        <p:strVal val="visible"/>
                                      </p:to>
                                    </p:set>
                                    <p:animEffect transition="in" filter="fade">
                                      <p:cBhvr>
                                        <p:cTn id="31" dur="300"/>
                                        <p:tgtEl>
                                          <p:spTgt spid="154"/>
                                        </p:tgtEl>
                                      </p:cBhvr>
                                    </p:animEffect>
                                  </p:childTnLst>
                                </p:cTn>
                              </p:par>
                            </p:childTnLst>
                          </p:cTn>
                        </p:par>
                        <p:par>
                          <p:cTn id="32" fill="hold">
                            <p:stCondLst>
                              <p:cond delay="1200"/>
                            </p:stCondLst>
                            <p:childTnLst>
                              <p:par>
                                <p:cTn id="33" presetID="10" presetClass="entr" presetSubtype="0" fill="hold" grpId="0" nodeType="afterEffect">
                                  <p:stCondLst>
                                    <p:cond delay="0"/>
                                  </p:stCondLst>
                                  <p:childTnLst>
                                    <p:set>
                                      <p:cBhvr>
                                        <p:cTn id="34" dur="1" fill="hold">
                                          <p:stCondLst>
                                            <p:cond delay="0"/>
                                          </p:stCondLst>
                                        </p:cTn>
                                        <p:tgtEl>
                                          <p:spTgt spid="163"/>
                                        </p:tgtEl>
                                        <p:attrNameLst>
                                          <p:attrName>style.visibility</p:attrName>
                                        </p:attrNameLst>
                                      </p:cBhvr>
                                      <p:to>
                                        <p:strVal val="visible"/>
                                      </p:to>
                                    </p:set>
                                    <p:animEffect transition="in" filter="fade">
                                      <p:cBhvr>
                                        <p:cTn id="35" dur="300"/>
                                        <p:tgtEl>
                                          <p:spTgt spid="163"/>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64"/>
                                        </p:tgtEl>
                                        <p:attrNameLst>
                                          <p:attrName>style.visibility</p:attrName>
                                        </p:attrNameLst>
                                      </p:cBhvr>
                                      <p:to>
                                        <p:strVal val="visible"/>
                                      </p:to>
                                    </p:set>
                                    <p:animEffect transition="in" filter="fade">
                                      <p:cBhvr>
                                        <p:cTn id="38" dur="300"/>
                                        <p:tgtEl>
                                          <p:spTgt spid="1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1" grpId="0"/>
      <p:bldP spid="135" grpId="0"/>
      <p:bldP spid="136" grpId="0"/>
      <p:bldP spid="150" grpId="0"/>
      <p:bldP spid="151" grpId="0"/>
      <p:bldP spid="153" grpId="0"/>
      <p:bldP spid="154" grpId="0"/>
      <p:bldP spid="163" grpId="0"/>
      <p:bldP spid="164" grpId="0"/>
    </p:bld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LIST OF INTERCONNECTED THINGS</a:t>
            </a:r>
          </a:p>
        </p:txBody>
      </p:sp>
      <p:sp>
        <p:nvSpPr>
          <p:cNvPr id="3" name="Freeform 2"/>
          <p:cNvSpPr>
            <a:spLocks/>
          </p:cNvSpPr>
          <p:nvPr/>
        </p:nvSpPr>
        <p:spPr bwMode="auto">
          <a:xfrm>
            <a:off x="12564254" y="4929696"/>
            <a:ext cx="2722563" cy="2063801"/>
          </a:xfrm>
          <a:custGeom>
            <a:avLst/>
            <a:gdLst>
              <a:gd name="T0" fmla="*/ 348 w 572"/>
              <a:gd name="T1" fmla="*/ 429 h 433"/>
              <a:gd name="T2" fmla="*/ 572 w 572"/>
              <a:gd name="T3" fmla="*/ 214 h 433"/>
              <a:gd name="T4" fmla="*/ 348 w 572"/>
              <a:gd name="T5" fmla="*/ 0 h 433"/>
              <a:gd name="T6" fmla="*/ 171 w 572"/>
              <a:gd name="T7" fmla="*/ 83 h 433"/>
              <a:gd name="T8" fmla="*/ 112 w 572"/>
              <a:gd name="T9" fmla="*/ 142 h 433"/>
              <a:gd name="T10" fmla="*/ 0 w 572"/>
              <a:gd name="T11" fmla="*/ 181 h 433"/>
              <a:gd name="T12" fmla="*/ 348 w 572"/>
              <a:gd name="T13" fmla="*/ 429 h 433"/>
            </a:gdLst>
            <a:ahLst/>
            <a:cxnLst>
              <a:cxn ang="0">
                <a:pos x="T0" y="T1"/>
              </a:cxn>
              <a:cxn ang="0">
                <a:pos x="T2" y="T3"/>
              </a:cxn>
              <a:cxn ang="0">
                <a:pos x="T4" y="T5"/>
              </a:cxn>
              <a:cxn ang="0">
                <a:pos x="T6" y="T7"/>
              </a:cxn>
              <a:cxn ang="0">
                <a:pos x="T8" y="T9"/>
              </a:cxn>
              <a:cxn ang="0">
                <a:pos x="T10" y="T11"/>
              </a:cxn>
              <a:cxn ang="0">
                <a:pos x="T12" y="T13"/>
              </a:cxn>
            </a:cxnLst>
            <a:rect l="0" t="0" r="r" b="b"/>
            <a:pathLst>
              <a:path w="572" h="433">
                <a:moveTo>
                  <a:pt x="348" y="429"/>
                </a:moveTo>
                <a:cubicBezTo>
                  <a:pt x="472" y="426"/>
                  <a:pt x="572" y="333"/>
                  <a:pt x="572" y="214"/>
                </a:cubicBezTo>
                <a:cubicBezTo>
                  <a:pt x="572" y="96"/>
                  <a:pt x="472" y="0"/>
                  <a:pt x="348" y="0"/>
                </a:cubicBezTo>
                <a:cubicBezTo>
                  <a:pt x="276" y="0"/>
                  <a:pt x="212" y="32"/>
                  <a:pt x="171" y="83"/>
                </a:cubicBezTo>
                <a:cubicBezTo>
                  <a:pt x="171" y="83"/>
                  <a:pt x="137" y="117"/>
                  <a:pt x="112" y="142"/>
                </a:cubicBezTo>
                <a:cubicBezTo>
                  <a:pt x="87" y="166"/>
                  <a:pt x="54" y="206"/>
                  <a:pt x="0" y="181"/>
                </a:cubicBezTo>
                <a:cubicBezTo>
                  <a:pt x="17" y="215"/>
                  <a:pt x="178" y="433"/>
                  <a:pt x="348" y="429"/>
                </a:cubicBez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 name="Freeform 3"/>
          <p:cNvSpPr>
            <a:spLocks/>
          </p:cNvSpPr>
          <p:nvPr/>
        </p:nvSpPr>
        <p:spPr bwMode="auto">
          <a:xfrm rot="10800000">
            <a:off x="8980981" y="3432630"/>
            <a:ext cx="2722563" cy="2063801"/>
          </a:xfrm>
          <a:custGeom>
            <a:avLst/>
            <a:gdLst>
              <a:gd name="T0" fmla="*/ 348 w 572"/>
              <a:gd name="T1" fmla="*/ 429 h 433"/>
              <a:gd name="T2" fmla="*/ 572 w 572"/>
              <a:gd name="T3" fmla="*/ 214 h 433"/>
              <a:gd name="T4" fmla="*/ 348 w 572"/>
              <a:gd name="T5" fmla="*/ 0 h 433"/>
              <a:gd name="T6" fmla="*/ 171 w 572"/>
              <a:gd name="T7" fmla="*/ 83 h 433"/>
              <a:gd name="T8" fmla="*/ 112 w 572"/>
              <a:gd name="T9" fmla="*/ 142 h 433"/>
              <a:gd name="T10" fmla="*/ 0 w 572"/>
              <a:gd name="T11" fmla="*/ 181 h 433"/>
              <a:gd name="T12" fmla="*/ 348 w 572"/>
              <a:gd name="T13" fmla="*/ 429 h 433"/>
            </a:gdLst>
            <a:ahLst/>
            <a:cxnLst>
              <a:cxn ang="0">
                <a:pos x="T0" y="T1"/>
              </a:cxn>
              <a:cxn ang="0">
                <a:pos x="T2" y="T3"/>
              </a:cxn>
              <a:cxn ang="0">
                <a:pos x="T4" y="T5"/>
              </a:cxn>
              <a:cxn ang="0">
                <a:pos x="T6" y="T7"/>
              </a:cxn>
              <a:cxn ang="0">
                <a:pos x="T8" y="T9"/>
              </a:cxn>
              <a:cxn ang="0">
                <a:pos x="T10" y="T11"/>
              </a:cxn>
              <a:cxn ang="0">
                <a:pos x="T12" y="T13"/>
              </a:cxn>
            </a:cxnLst>
            <a:rect l="0" t="0" r="r" b="b"/>
            <a:pathLst>
              <a:path w="572" h="433">
                <a:moveTo>
                  <a:pt x="348" y="429"/>
                </a:moveTo>
                <a:cubicBezTo>
                  <a:pt x="472" y="426"/>
                  <a:pt x="572" y="333"/>
                  <a:pt x="572" y="214"/>
                </a:cubicBezTo>
                <a:cubicBezTo>
                  <a:pt x="572" y="96"/>
                  <a:pt x="472" y="0"/>
                  <a:pt x="348" y="0"/>
                </a:cubicBezTo>
                <a:cubicBezTo>
                  <a:pt x="276" y="0"/>
                  <a:pt x="212" y="32"/>
                  <a:pt x="171" y="83"/>
                </a:cubicBezTo>
                <a:cubicBezTo>
                  <a:pt x="171" y="83"/>
                  <a:pt x="137" y="117"/>
                  <a:pt x="112" y="142"/>
                </a:cubicBezTo>
                <a:cubicBezTo>
                  <a:pt x="87" y="166"/>
                  <a:pt x="54" y="206"/>
                  <a:pt x="0" y="181"/>
                </a:cubicBezTo>
                <a:cubicBezTo>
                  <a:pt x="17" y="215"/>
                  <a:pt x="178" y="433"/>
                  <a:pt x="348" y="429"/>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 name="Freeform 4"/>
          <p:cNvSpPr>
            <a:spLocks/>
          </p:cNvSpPr>
          <p:nvPr/>
        </p:nvSpPr>
        <p:spPr bwMode="auto">
          <a:xfrm>
            <a:off x="12564254" y="7215238"/>
            <a:ext cx="2722563" cy="2063801"/>
          </a:xfrm>
          <a:custGeom>
            <a:avLst/>
            <a:gdLst>
              <a:gd name="T0" fmla="*/ 348 w 572"/>
              <a:gd name="T1" fmla="*/ 429 h 433"/>
              <a:gd name="T2" fmla="*/ 572 w 572"/>
              <a:gd name="T3" fmla="*/ 214 h 433"/>
              <a:gd name="T4" fmla="*/ 348 w 572"/>
              <a:gd name="T5" fmla="*/ 0 h 433"/>
              <a:gd name="T6" fmla="*/ 171 w 572"/>
              <a:gd name="T7" fmla="*/ 83 h 433"/>
              <a:gd name="T8" fmla="*/ 112 w 572"/>
              <a:gd name="T9" fmla="*/ 142 h 433"/>
              <a:gd name="T10" fmla="*/ 0 w 572"/>
              <a:gd name="T11" fmla="*/ 181 h 433"/>
              <a:gd name="T12" fmla="*/ 348 w 572"/>
              <a:gd name="T13" fmla="*/ 429 h 433"/>
            </a:gdLst>
            <a:ahLst/>
            <a:cxnLst>
              <a:cxn ang="0">
                <a:pos x="T0" y="T1"/>
              </a:cxn>
              <a:cxn ang="0">
                <a:pos x="T2" y="T3"/>
              </a:cxn>
              <a:cxn ang="0">
                <a:pos x="T4" y="T5"/>
              </a:cxn>
              <a:cxn ang="0">
                <a:pos x="T6" y="T7"/>
              </a:cxn>
              <a:cxn ang="0">
                <a:pos x="T8" y="T9"/>
              </a:cxn>
              <a:cxn ang="0">
                <a:pos x="T10" y="T11"/>
              </a:cxn>
              <a:cxn ang="0">
                <a:pos x="T12" y="T13"/>
              </a:cxn>
            </a:cxnLst>
            <a:rect l="0" t="0" r="r" b="b"/>
            <a:pathLst>
              <a:path w="572" h="433">
                <a:moveTo>
                  <a:pt x="348" y="429"/>
                </a:moveTo>
                <a:cubicBezTo>
                  <a:pt x="472" y="426"/>
                  <a:pt x="572" y="333"/>
                  <a:pt x="572" y="214"/>
                </a:cubicBezTo>
                <a:cubicBezTo>
                  <a:pt x="572" y="96"/>
                  <a:pt x="472" y="0"/>
                  <a:pt x="348" y="0"/>
                </a:cubicBezTo>
                <a:cubicBezTo>
                  <a:pt x="276" y="0"/>
                  <a:pt x="212" y="32"/>
                  <a:pt x="171" y="83"/>
                </a:cubicBezTo>
                <a:cubicBezTo>
                  <a:pt x="171" y="83"/>
                  <a:pt x="137" y="117"/>
                  <a:pt x="112" y="142"/>
                </a:cubicBezTo>
                <a:cubicBezTo>
                  <a:pt x="87" y="166"/>
                  <a:pt x="54" y="206"/>
                  <a:pt x="0" y="181"/>
                </a:cubicBezTo>
                <a:cubicBezTo>
                  <a:pt x="17" y="215"/>
                  <a:pt x="178" y="433"/>
                  <a:pt x="348" y="429"/>
                </a:cubicBez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 name="Freeform 5"/>
          <p:cNvSpPr>
            <a:spLocks/>
          </p:cNvSpPr>
          <p:nvPr/>
        </p:nvSpPr>
        <p:spPr bwMode="auto">
          <a:xfrm rot="10800000">
            <a:off x="8882432" y="5718173"/>
            <a:ext cx="2722563" cy="2063801"/>
          </a:xfrm>
          <a:custGeom>
            <a:avLst/>
            <a:gdLst>
              <a:gd name="T0" fmla="*/ 348 w 572"/>
              <a:gd name="T1" fmla="*/ 429 h 433"/>
              <a:gd name="T2" fmla="*/ 572 w 572"/>
              <a:gd name="T3" fmla="*/ 214 h 433"/>
              <a:gd name="T4" fmla="*/ 348 w 572"/>
              <a:gd name="T5" fmla="*/ 0 h 433"/>
              <a:gd name="T6" fmla="*/ 171 w 572"/>
              <a:gd name="T7" fmla="*/ 83 h 433"/>
              <a:gd name="T8" fmla="*/ 112 w 572"/>
              <a:gd name="T9" fmla="*/ 142 h 433"/>
              <a:gd name="T10" fmla="*/ 0 w 572"/>
              <a:gd name="T11" fmla="*/ 181 h 433"/>
              <a:gd name="T12" fmla="*/ 348 w 572"/>
              <a:gd name="T13" fmla="*/ 429 h 433"/>
            </a:gdLst>
            <a:ahLst/>
            <a:cxnLst>
              <a:cxn ang="0">
                <a:pos x="T0" y="T1"/>
              </a:cxn>
              <a:cxn ang="0">
                <a:pos x="T2" y="T3"/>
              </a:cxn>
              <a:cxn ang="0">
                <a:pos x="T4" y="T5"/>
              </a:cxn>
              <a:cxn ang="0">
                <a:pos x="T6" y="T7"/>
              </a:cxn>
              <a:cxn ang="0">
                <a:pos x="T8" y="T9"/>
              </a:cxn>
              <a:cxn ang="0">
                <a:pos x="T10" y="T11"/>
              </a:cxn>
              <a:cxn ang="0">
                <a:pos x="T12" y="T13"/>
              </a:cxn>
            </a:cxnLst>
            <a:rect l="0" t="0" r="r" b="b"/>
            <a:pathLst>
              <a:path w="572" h="433">
                <a:moveTo>
                  <a:pt x="348" y="429"/>
                </a:moveTo>
                <a:cubicBezTo>
                  <a:pt x="472" y="426"/>
                  <a:pt x="572" y="333"/>
                  <a:pt x="572" y="214"/>
                </a:cubicBezTo>
                <a:cubicBezTo>
                  <a:pt x="572" y="96"/>
                  <a:pt x="472" y="0"/>
                  <a:pt x="348" y="0"/>
                </a:cubicBezTo>
                <a:cubicBezTo>
                  <a:pt x="276" y="0"/>
                  <a:pt x="212" y="32"/>
                  <a:pt x="171" y="83"/>
                </a:cubicBezTo>
                <a:cubicBezTo>
                  <a:pt x="171" y="83"/>
                  <a:pt x="137" y="117"/>
                  <a:pt x="112" y="142"/>
                </a:cubicBezTo>
                <a:cubicBezTo>
                  <a:pt x="87" y="166"/>
                  <a:pt x="54" y="206"/>
                  <a:pt x="0" y="181"/>
                </a:cubicBezTo>
                <a:cubicBezTo>
                  <a:pt x="17" y="215"/>
                  <a:pt x="178" y="433"/>
                  <a:pt x="348" y="429"/>
                </a:cubicBez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 name="Freeform 6"/>
          <p:cNvSpPr>
            <a:spLocks/>
          </p:cNvSpPr>
          <p:nvPr/>
        </p:nvSpPr>
        <p:spPr bwMode="auto">
          <a:xfrm>
            <a:off x="12552495" y="9725129"/>
            <a:ext cx="2722563" cy="2063801"/>
          </a:xfrm>
          <a:custGeom>
            <a:avLst/>
            <a:gdLst>
              <a:gd name="T0" fmla="*/ 348 w 572"/>
              <a:gd name="T1" fmla="*/ 429 h 433"/>
              <a:gd name="T2" fmla="*/ 572 w 572"/>
              <a:gd name="T3" fmla="*/ 214 h 433"/>
              <a:gd name="T4" fmla="*/ 348 w 572"/>
              <a:gd name="T5" fmla="*/ 0 h 433"/>
              <a:gd name="T6" fmla="*/ 171 w 572"/>
              <a:gd name="T7" fmla="*/ 83 h 433"/>
              <a:gd name="T8" fmla="*/ 112 w 572"/>
              <a:gd name="T9" fmla="*/ 142 h 433"/>
              <a:gd name="T10" fmla="*/ 0 w 572"/>
              <a:gd name="T11" fmla="*/ 181 h 433"/>
              <a:gd name="T12" fmla="*/ 348 w 572"/>
              <a:gd name="T13" fmla="*/ 429 h 433"/>
            </a:gdLst>
            <a:ahLst/>
            <a:cxnLst>
              <a:cxn ang="0">
                <a:pos x="T0" y="T1"/>
              </a:cxn>
              <a:cxn ang="0">
                <a:pos x="T2" y="T3"/>
              </a:cxn>
              <a:cxn ang="0">
                <a:pos x="T4" y="T5"/>
              </a:cxn>
              <a:cxn ang="0">
                <a:pos x="T6" y="T7"/>
              </a:cxn>
              <a:cxn ang="0">
                <a:pos x="T8" y="T9"/>
              </a:cxn>
              <a:cxn ang="0">
                <a:pos x="T10" y="T11"/>
              </a:cxn>
              <a:cxn ang="0">
                <a:pos x="T12" y="T13"/>
              </a:cxn>
            </a:cxnLst>
            <a:rect l="0" t="0" r="r" b="b"/>
            <a:pathLst>
              <a:path w="572" h="433">
                <a:moveTo>
                  <a:pt x="348" y="429"/>
                </a:moveTo>
                <a:cubicBezTo>
                  <a:pt x="472" y="426"/>
                  <a:pt x="572" y="333"/>
                  <a:pt x="572" y="214"/>
                </a:cubicBezTo>
                <a:cubicBezTo>
                  <a:pt x="572" y="96"/>
                  <a:pt x="472" y="0"/>
                  <a:pt x="348" y="0"/>
                </a:cubicBezTo>
                <a:cubicBezTo>
                  <a:pt x="276" y="0"/>
                  <a:pt x="212" y="32"/>
                  <a:pt x="171" y="83"/>
                </a:cubicBezTo>
                <a:cubicBezTo>
                  <a:pt x="171" y="83"/>
                  <a:pt x="137" y="117"/>
                  <a:pt x="112" y="142"/>
                </a:cubicBezTo>
                <a:cubicBezTo>
                  <a:pt x="87" y="166"/>
                  <a:pt x="54" y="206"/>
                  <a:pt x="0" y="181"/>
                </a:cubicBezTo>
                <a:cubicBezTo>
                  <a:pt x="17" y="215"/>
                  <a:pt x="178" y="433"/>
                  <a:pt x="348" y="429"/>
                </a:cubicBez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 name="Freeform 7"/>
          <p:cNvSpPr>
            <a:spLocks/>
          </p:cNvSpPr>
          <p:nvPr/>
        </p:nvSpPr>
        <p:spPr bwMode="auto">
          <a:xfrm rot="10800000">
            <a:off x="8882432" y="8228061"/>
            <a:ext cx="2722563" cy="2063801"/>
          </a:xfrm>
          <a:custGeom>
            <a:avLst/>
            <a:gdLst>
              <a:gd name="T0" fmla="*/ 348 w 572"/>
              <a:gd name="T1" fmla="*/ 429 h 433"/>
              <a:gd name="T2" fmla="*/ 572 w 572"/>
              <a:gd name="T3" fmla="*/ 214 h 433"/>
              <a:gd name="T4" fmla="*/ 348 w 572"/>
              <a:gd name="T5" fmla="*/ 0 h 433"/>
              <a:gd name="T6" fmla="*/ 171 w 572"/>
              <a:gd name="T7" fmla="*/ 83 h 433"/>
              <a:gd name="T8" fmla="*/ 112 w 572"/>
              <a:gd name="T9" fmla="*/ 142 h 433"/>
              <a:gd name="T10" fmla="*/ 0 w 572"/>
              <a:gd name="T11" fmla="*/ 181 h 433"/>
              <a:gd name="T12" fmla="*/ 348 w 572"/>
              <a:gd name="T13" fmla="*/ 429 h 433"/>
            </a:gdLst>
            <a:ahLst/>
            <a:cxnLst>
              <a:cxn ang="0">
                <a:pos x="T0" y="T1"/>
              </a:cxn>
              <a:cxn ang="0">
                <a:pos x="T2" y="T3"/>
              </a:cxn>
              <a:cxn ang="0">
                <a:pos x="T4" y="T5"/>
              </a:cxn>
              <a:cxn ang="0">
                <a:pos x="T6" y="T7"/>
              </a:cxn>
              <a:cxn ang="0">
                <a:pos x="T8" y="T9"/>
              </a:cxn>
              <a:cxn ang="0">
                <a:pos x="T10" y="T11"/>
              </a:cxn>
              <a:cxn ang="0">
                <a:pos x="T12" y="T13"/>
              </a:cxn>
            </a:cxnLst>
            <a:rect l="0" t="0" r="r" b="b"/>
            <a:pathLst>
              <a:path w="572" h="433">
                <a:moveTo>
                  <a:pt x="348" y="429"/>
                </a:moveTo>
                <a:cubicBezTo>
                  <a:pt x="472" y="426"/>
                  <a:pt x="572" y="333"/>
                  <a:pt x="572" y="214"/>
                </a:cubicBezTo>
                <a:cubicBezTo>
                  <a:pt x="572" y="96"/>
                  <a:pt x="472" y="0"/>
                  <a:pt x="348" y="0"/>
                </a:cubicBezTo>
                <a:cubicBezTo>
                  <a:pt x="276" y="0"/>
                  <a:pt x="212" y="32"/>
                  <a:pt x="171" y="83"/>
                </a:cubicBezTo>
                <a:cubicBezTo>
                  <a:pt x="171" y="83"/>
                  <a:pt x="137" y="117"/>
                  <a:pt x="112" y="142"/>
                </a:cubicBezTo>
                <a:cubicBezTo>
                  <a:pt x="87" y="166"/>
                  <a:pt x="54" y="206"/>
                  <a:pt x="0" y="181"/>
                </a:cubicBezTo>
                <a:cubicBezTo>
                  <a:pt x="17" y="215"/>
                  <a:pt x="178" y="433"/>
                  <a:pt x="348" y="429"/>
                </a:cubicBez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cxnSp>
        <p:nvCxnSpPr>
          <p:cNvPr id="9" name="Straight Connector 8"/>
          <p:cNvCxnSpPr/>
          <p:nvPr/>
        </p:nvCxnSpPr>
        <p:spPr>
          <a:xfrm>
            <a:off x="11678888" y="4612444"/>
            <a:ext cx="905271" cy="1198479"/>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V="1">
            <a:off x="11553434" y="5820451"/>
            <a:ext cx="1030725" cy="106883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1564865" y="6887373"/>
            <a:ext cx="1040250" cy="1236487"/>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11536287" y="8108620"/>
            <a:ext cx="1068828" cy="1284117"/>
          </a:xfrm>
          <a:prstGeom prst="line">
            <a:avLst/>
          </a:prstGeom>
          <a:ln w="952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11536288" y="9364160"/>
            <a:ext cx="1057396" cy="126697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675838" y="3428654"/>
            <a:ext cx="7519270" cy="1569714"/>
          </a:xfrm>
          <a:prstGeom prst="rect">
            <a:avLst/>
          </a:prstGeom>
        </p:spPr>
        <p:txBody>
          <a:bodyPr wrap="square">
            <a:spAutoFit/>
          </a:bodyPr>
          <a:lstStyle/>
          <a:p>
            <a:pPr algn="r" defTabSz="2438584">
              <a:lnSpc>
                <a:spcPct val="90000"/>
              </a:lnSpc>
            </a:pPr>
            <a:r>
              <a:rPr lang="en-US" sz="4266">
                <a:solidFill>
                  <a:srgbClr val="57565A"/>
                </a:solidFill>
                <a:latin typeface="Roboto Light"/>
              </a:rPr>
              <a:t>Fulfillment synergies</a:t>
            </a:r>
          </a:p>
          <a:p>
            <a:pPr algn="r" defTabSz="2438584">
              <a:lnSpc>
                <a:spcPct val="90000"/>
              </a:lnSpc>
            </a:pPr>
            <a:r>
              <a:rPr lang="en-US" sz="3200">
                <a:solidFill>
                  <a:srgbClr val="57565A"/>
                </a:solidFill>
                <a:latin typeface="Roboto Light"/>
              </a:rPr>
              <a:t>Is </a:t>
            </a:r>
            <a:r>
              <a:rPr lang="en-US" sz="3200" err="1">
                <a:solidFill>
                  <a:srgbClr val="57565A"/>
                </a:solidFill>
                <a:latin typeface="Roboto Light"/>
              </a:rPr>
              <a:t>ria</a:t>
            </a:r>
            <a:r>
              <a:rPr lang="en-US" sz="3200">
                <a:solidFill>
                  <a:srgbClr val="57565A"/>
                </a:solidFill>
                <a:latin typeface="Roboto Light"/>
              </a:rPr>
              <a:t> qui del ium aut ex et estrum </a:t>
            </a:r>
            <a:r>
              <a:rPr lang="en-US" sz="3200" err="1">
                <a:solidFill>
                  <a:srgbClr val="57565A"/>
                </a:solidFill>
                <a:latin typeface="Roboto Light"/>
              </a:rPr>
              <a:t>nonsequis</a:t>
            </a:r>
            <a:r>
              <a:rPr lang="en-US" sz="3200">
                <a:solidFill>
                  <a:srgbClr val="57565A"/>
                </a:solidFill>
                <a:latin typeface="Roboto Light"/>
              </a:rPr>
              <a:t> volupta doluptas illuptas</a:t>
            </a:r>
          </a:p>
        </p:txBody>
      </p:sp>
      <p:sp>
        <p:nvSpPr>
          <p:cNvPr id="15" name="Rectangle 14"/>
          <p:cNvSpPr/>
          <p:nvPr/>
        </p:nvSpPr>
        <p:spPr>
          <a:xfrm>
            <a:off x="713419" y="8266216"/>
            <a:ext cx="7519270" cy="1569714"/>
          </a:xfrm>
          <a:prstGeom prst="rect">
            <a:avLst/>
          </a:prstGeom>
        </p:spPr>
        <p:txBody>
          <a:bodyPr wrap="square">
            <a:spAutoFit/>
          </a:bodyPr>
          <a:lstStyle/>
          <a:p>
            <a:pPr algn="r" defTabSz="2438584">
              <a:lnSpc>
                <a:spcPct val="90000"/>
              </a:lnSpc>
            </a:pPr>
            <a:r>
              <a:rPr lang="en-US" sz="4266">
                <a:solidFill>
                  <a:srgbClr val="57565A"/>
                </a:solidFill>
                <a:latin typeface="Roboto Light"/>
              </a:rPr>
              <a:t>Global reach</a:t>
            </a:r>
          </a:p>
          <a:p>
            <a:pPr algn="r" defTabSz="2438584">
              <a:lnSpc>
                <a:spcPct val="90000"/>
              </a:lnSpc>
            </a:pPr>
            <a:r>
              <a:rPr lang="en-US" sz="3200" err="1">
                <a:solidFill>
                  <a:srgbClr val="57565A"/>
                </a:solidFill>
                <a:latin typeface="Roboto Light"/>
              </a:rPr>
              <a:t>Cras</a:t>
            </a:r>
            <a:r>
              <a:rPr lang="en-US" sz="3200">
                <a:solidFill>
                  <a:srgbClr val="57565A"/>
                </a:solidFill>
                <a:latin typeface="Roboto Light"/>
              </a:rPr>
              <a:t> </a:t>
            </a:r>
            <a:r>
              <a:rPr lang="en-US" sz="3200" err="1">
                <a:solidFill>
                  <a:srgbClr val="57565A"/>
                </a:solidFill>
                <a:latin typeface="Roboto Light"/>
              </a:rPr>
              <a:t>elementum</a:t>
            </a:r>
            <a:r>
              <a:rPr lang="en-US" sz="3200">
                <a:solidFill>
                  <a:srgbClr val="57565A"/>
                </a:solidFill>
                <a:latin typeface="Roboto Light"/>
              </a:rPr>
              <a:t> </a:t>
            </a:r>
            <a:r>
              <a:rPr lang="en-US" sz="3200" err="1">
                <a:solidFill>
                  <a:srgbClr val="57565A"/>
                </a:solidFill>
                <a:latin typeface="Roboto Light"/>
              </a:rPr>
              <a:t>condimentum</a:t>
            </a:r>
            <a:r>
              <a:rPr lang="en-US" sz="3200">
                <a:solidFill>
                  <a:srgbClr val="57565A"/>
                </a:solidFill>
                <a:latin typeface="Roboto Light"/>
              </a:rPr>
              <a:t> </a:t>
            </a:r>
            <a:r>
              <a:rPr lang="en-US" sz="3200" err="1">
                <a:solidFill>
                  <a:srgbClr val="57565A"/>
                </a:solidFill>
                <a:latin typeface="Roboto Light"/>
              </a:rPr>
              <a:t>sem</a:t>
            </a:r>
            <a:r>
              <a:rPr lang="en-US" sz="3200">
                <a:solidFill>
                  <a:srgbClr val="57565A"/>
                </a:solidFill>
                <a:latin typeface="Roboto Light"/>
              </a:rPr>
              <a:t>, </a:t>
            </a:r>
            <a:r>
              <a:rPr lang="en-US" sz="3200" err="1">
                <a:solidFill>
                  <a:srgbClr val="57565A"/>
                </a:solidFill>
                <a:latin typeface="Roboto Light"/>
              </a:rPr>
              <a:t>venenatis</a:t>
            </a:r>
            <a:r>
              <a:rPr lang="en-US" sz="3200">
                <a:solidFill>
                  <a:srgbClr val="57565A"/>
                </a:solidFill>
                <a:latin typeface="Roboto Light"/>
              </a:rPr>
              <a:t> </a:t>
            </a:r>
            <a:r>
              <a:rPr lang="en-US" sz="3200" err="1">
                <a:solidFill>
                  <a:srgbClr val="57565A"/>
                </a:solidFill>
                <a:latin typeface="Roboto Light"/>
              </a:rPr>
              <a:t>porta</a:t>
            </a:r>
            <a:r>
              <a:rPr lang="en-US" sz="3200">
                <a:solidFill>
                  <a:srgbClr val="57565A"/>
                </a:solidFill>
                <a:latin typeface="Roboto Light"/>
              </a:rPr>
              <a:t> </a:t>
            </a:r>
            <a:r>
              <a:rPr lang="en-US" sz="3200" err="1">
                <a:solidFill>
                  <a:srgbClr val="57565A"/>
                </a:solidFill>
                <a:latin typeface="Roboto Light"/>
              </a:rPr>
              <a:t>nulla</a:t>
            </a:r>
            <a:r>
              <a:rPr lang="en-US" sz="3200">
                <a:solidFill>
                  <a:srgbClr val="57565A"/>
                </a:solidFill>
                <a:latin typeface="Roboto Light"/>
              </a:rPr>
              <a:t> </a:t>
            </a:r>
            <a:r>
              <a:rPr lang="en-US" sz="3200" err="1">
                <a:solidFill>
                  <a:srgbClr val="57565A"/>
                </a:solidFill>
                <a:latin typeface="Roboto Light"/>
              </a:rPr>
              <a:t>sagittis</a:t>
            </a:r>
            <a:r>
              <a:rPr lang="en-US" sz="3200">
                <a:solidFill>
                  <a:srgbClr val="57565A"/>
                </a:solidFill>
                <a:latin typeface="Roboto Light"/>
              </a:rPr>
              <a:t> in. </a:t>
            </a:r>
          </a:p>
        </p:txBody>
      </p:sp>
      <p:sp>
        <p:nvSpPr>
          <p:cNvPr id="16" name="Rectangle 15"/>
          <p:cNvSpPr/>
          <p:nvPr/>
        </p:nvSpPr>
        <p:spPr>
          <a:xfrm>
            <a:off x="1103072" y="5669358"/>
            <a:ext cx="7087172" cy="2012963"/>
          </a:xfrm>
          <a:prstGeom prst="rect">
            <a:avLst/>
          </a:prstGeom>
        </p:spPr>
        <p:txBody>
          <a:bodyPr wrap="square">
            <a:spAutoFit/>
          </a:bodyPr>
          <a:lstStyle/>
          <a:p>
            <a:pPr algn="r" defTabSz="2438584">
              <a:lnSpc>
                <a:spcPct val="90000"/>
              </a:lnSpc>
            </a:pPr>
            <a:r>
              <a:rPr lang="en-US" sz="4266">
                <a:solidFill>
                  <a:srgbClr val="57565A"/>
                </a:solidFill>
                <a:latin typeface="Roboto Light"/>
              </a:rPr>
              <a:t>Financial strength</a:t>
            </a:r>
          </a:p>
          <a:p>
            <a:pPr algn="r" defTabSz="2438584">
              <a:lnSpc>
                <a:spcPct val="90000"/>
              </a:lnSpc>
            </a:pPr>
            <a:r>
              <a:rPr lang="en-US" sz="3200" err="1">
                <a:solidFill>
                  <a:srgbClr val="57565A"/>
                </a:solidFill>
                <a:latin typeface="Roboto Light"/>
              </a:rPr>
              <a:t>Suspendisse</a:t>
            </a:r>
            <a:r>
              <a:rPr lang="en-US" sz="3200">
                <a:solidFill>
                  <a:srgbClr val="57565A"/>
                </a:solidFill>
                <a:latin typeface="Roboto Light"/>
              </a:rPr>
              <a:t> </a:t>
            </a:r>
            <a:r>
              <a:rPr lang="en-US" sz="3200" err="1">
                <a:solidFill>
                  <a:srgbClr val="57565A"/>
                </a:solidFill>
                <a:latin typeface="Roboto Light"/>
              </a:rPr>
              <a:t>potenti</a:t>
            </a:r>
            <a:r>
              <a:rPr lang="en-US" sz="3200">
                <a:solidFill>
                  <a:srgbClr val="57565A"/>
                </a:solidFill>
                <a:latin typeface="Roboto Light"/>
              </a:rPr>
              <a:t>. </a:t>
            </a:r>
            <a:r>
              <a:rPr lang="en-US" sz="3200" err="1">
                <a:solidFill>
                  <a:srgbClr val="57565A"/>
                </a:solidFill>
                <a:latin typeface="Roboto Light"/>
              </a:rPr>
              <a:t>Ut</a:t>
            </a:r>
            <a:r>
              <a:rPr lang="en-US" sz="3200">
                <a:solidFill>
                  <a:srgbClr val="57565A"/>
                </a:solidFill>
                <a:latin typeface="Roboto Light"/>
              </a:rPr>
              <a:t> </a:t>
            </a:r>
            <a:r>
              <a:rPr lang="en-US" sz="3200" err="1">
                <a:solidFill>
                  <a:srgbClr val="57565A"/>
                </a:solidFill>
                <a:latin typeface="Roboto Light"/>
              </a:rPr>
              <a:t>sagittis</a:t>
            </a:r>
            <a:r>
              <a:rPr lang="en-US" sz="3200">
                <a:solidFill>
                  <a:srgbClr val="57565A"/>
                </a:solidFill>
                <a:latin typeface="Roboto Light"/>
              </a:rPr>
              <a:t> </a:t>
            </a:r>
            <a:r>
              <a:rPr lang="en-US" sz="3200" err="1">
                <a:solidFill>
                  <a:srgbClr val="57565A"/>
                </a:solidFill>
                <a:latin typeface="Roboto Light"/>
              </a:rPr>
              <a:t>accumsan</a:t>
            </a:r>
            <a:r>
              <a:rPr lang="en-US" sz="3200">
                <a:solidFill>
                  <a:srgbClr val="57565A"/>
                </a:solidFill>
                <a:latin typeface="Roboto Light"/>
              </a:rPr>
              <a:t> </a:t>
            </a:r>
            <a:r>
              <a:rPr lang="en-US" sz="3200" err="1">
                <a:solidFill>
                  <a:srgbClr val="57565A"/>
                </a:solidFill>
                <a:latin typeface="Roboto Light"/>
              </a:rPr>
              <a:t>pretium</a:t>
            </a:r>
            <a:r>
              <a:rPr lang="en-US" sz="3200">
                <a:solidFill>
                  <a:srgbClr val="57565A"/>
                </a:solidFill>
                <a:latin typeface="Roboto Light"/>
              </a:rPr>
              <a:t>. </a:t>
            </a:r>
            <a:r>
              <a:rPr lang="en-US" sz="3200" err="1">
                <a:solidFill>
                  <a:srgbClr val="57565A"/>
                </a:solidFill>
                <a:latin typeface="Roboto Light"/>
              </a:rPr>
              <a:t>Cras</a:t>
            </a:r>
            <a:r>
              <a:rPr lang="en-US" sz="3200">
                <a:solidFill>
                  <a:srgbClr val="57565A"/>
                </a:solidFill>
                <a:latin typeface="Roboto Light"/>
              </a:rPr>
              <a:t> dictum </a:t>
            </a:r>
            <a:r>
              <a:rPr lang="en-US" sz="3200" err="1">
                <a:solidFill>
                  <a:srgbClr val="57565A"/>
                </a:solidFill>
                <a:latin typeface="Roboto Light"/>
              </a:rPr>
              <a:t>finibus</a:t>
            </a:r>
            <a:r>
              <a:rPr lang="en-US" sz="3200">
                <a:solidFill>
                  <a:srgbClr val="57565A"/>
                </a:solidFill>
                <a:latin typeface="Roboto Light"/>
              </a:rPr>
              <a:t> </a:t>
            </a:r>
            <a:r>
              <a:rPr lang="en-US" sz="3200" err="1">
                <a:solidFill>
                  <a:srgbClr val="57565A"/>
                </a:solidFill>
                <a:latin typeface="Roboto Light"/>
              </a:rPr>
              <a:t>rhoncus</a:t>
            </a:r>
            <a:r>
              <a:rPr lang="en-US" sz="3200">
                <a:solidFill>
                  <a:srgbClr val="57565A"/>
                </a:solidFill>
                <a:latin typeface="Roboto Light"/>
              </a:rPr>
              <a:t>. </a:t>
            </a:r>
          </a:p>
        </p:txBody>
      </p:sp>
      <p:sp>
        <p:nvSpPr>
          <p:cNvPr id="22" name="Rectangle 21"/>
          <p:cNvSpPr/>
          <p:nvPr/>
        </p:nvSpPr>
        <p:spPr>
          <a:xfrm>
            <a:off x="15905393" y="4842337"/>
            <a:ext cx="7519270" cy="1569714"/>
          </a:xfrm>
          <a:prstGeom prst="rect">
            <a:avLst/>
          </a:prstGeom>
        </p:spPr>
        <p:txBody>
          <a:bodyPr wrap="square">
            <a:spAutoFit/>
          </a:bodyPr>
          <a:lstStyle/>
          <a:p>
            <a:pPr defTabSz="2438584">
              <a:lnSpc>
                <a:spcPct val="90000"/>
              </a:lnSpc>
            </a:pPr>
            <a:r>
              <a:rPr lang="en-US" sz="4266">
                <a:solidFill>
                  <a:srgbClr val="57565A"/>
                </a:solidFill>
                <a:latin typeface="Roboto Light"/>
              </a:rPr>
              <a:t>Winning network</a:t>
            </a:r>
          </a:p>
          <a:p>
            <a:pPr defTabSz="2438584">
              <a:lnSpc>
                <a:spcPct val="90000"/>
              </a:lnSpc>
            </a:pPr>
            <a:r>
              <a:rPr lang="en-US" sz="3200" err="1">
                <a:solidFill>
                  <a:srgbClr val="57565A"/>
                </a:solidFill>
                <a:latin typeface="Roboto Light"/>
              </a:rPr>
              <a:t>Magnam</a:t>
            </a:r>
            <a:r>
              <a:rPr lang="en-US" sz="3200">
                <a:solidFill>
                  <a:srgbClr val="57565A"/>
                </a:solidFill>
                <a:latin typeface="Roboto Light"/>
              </a:rPr>
              <a:t> </a:t>
            </a:r>
            <a:r>
              <a:rPr lang="en-US" sz="3200" err="1">
                <a:solidFill>
                  <a:srgbClr val="57565A"/>
                </a:solidFill>
                <a:latin typeface="Roboto Light"/>
              </a:rPr>
              <a:t>autem</a:t>
            </a:r>
            <a:r>
              <a:rPr lang="en-US" sz="3200">
                <a:solidFill>
                  <a:srgbClr val="57565A"/>
                </a:solidFill>
                <a:latin typeface="Roboto Light"/>
              </a:rPr>
              <a:t> </a:t>
            </a:r>
            <a:r>
              <a:rPr lang="en-US" sz="3200" err="1">
                <a:solidFill>
                  <a:srgbClr val="57565A"/>
                </a:solidFill>
                <a:latin typeface="Roboto Light"/>
              </a:rPr>
              <a:t>volupidit</a:t>
            </a:r>
            <a:r>
              <a:rPr lang="en-US" sz="3200">
                <a:solidFill>
                  <a:srgbClr val="57565A"/>
                </a:solidFill>
                <a:latin typeface="Roboto Light"/>
              </a:rPr>
              <a:t> </a:t>
            </a:r>
            <a:r>
              <a:rPr lang="en-US" sz="3200" err="1">
                <a:solidFill>
                  <a:srgbClr val="57565A"/>
                </a:solidFill>
                <a:latin typeface="Roboto Light"/>
              </a:rPr>
              <a:t>eatem</a:t>
            </a:r>
            <a:r>
              <a:rPr lang="en-US" sz="3200">
                <a:solidFill>
                  <a:srgbClr val="57565A"/>
                </a:solidFill>
                <a:latin typeface="Roboto Light"/>
              </a:rPr>
              <a:t> </a:t>
            </a:r>
            <a:r>
              <a:rPr lang="en-US" sz="3200" err="1">
                <a:solidFill>
                  <a:srgbClr val="57565A"/>
                </a:solidFill>
                <a:latin typeface="Roboto Light"/>
              </a:rPr>
              <a:t>aliqui</a:t>
            </a:r>
            <a:r>
              <a:rPr lang="en-US" sz="3200">
                <a:solidFill>
                  <a:srgbClr val="57565A"/>
                </a:solidFill>
                <a:latin typeface="Roboto Light"/>
              </a:rPr>
              <a:t> </a:t>
            </a:r>
            <a:r>
              <a:rPr lang="en-US" sz="3200" err="1">
                <a:solidFill>
                  <a:srgbClr val="57565A"/>
                </a:solidFill>
                <a:latin typeface="Roboto Light"/>
              </a:rPr>
              <a:t>quas</a:t>
            </a:r>
            <a:r>
              <a:rPr lang="en-US" sz="3200">
                <a:solidFill>
                  <a:srgbClr val="57565A"/>
                </a:solidFill>
                <a:latin typeface="Roboto Light"/>
              </a:rPr>
              <a:t> </a:t>
            </a:r>
            <a:r>
              <a:rPr lang="en-US" sz="3200" err="1">
                <a:solidFill>
                  <a:srgbClr val="57565A"/>
                </a:solidFill>
                <a:latin typeface="Roboto Light"/>
              </a:rPr>
              <a:t>asse</a:t>
            </a:r>
            <a:r>
              <a:rPr lang="en-US" sz="3200">
                <a:solidFill>
                  <a:srgbClr val="57565A"/>
                </a:solidFill>
                <a:latin typeface="Roboto Light"/>
              </a:rPr>
              <a:t> </a:t>
            </a:r>
            <a:r>
              <a:rPr lang="en-US" sz="3200" err="1">
                <a:solidFill>
                  <a:srgbClr val="57565A"/>
                </a:solidFill>
                <a:latin typeface="Roboto Light"/>
              </a:rPr>
              <a:t>eritatae</a:t>
            </a:r>
            <a:r>
              <a:rPr lang="en-US" sz="3200">
                <a:solidFill>
                  <a:srgbClr val="57565A"/>
                </a:solidFill>
                <a:latin typeface="Roboto Light"/>
              </a:rPr>
              <a:t>. </a:t>
            </a:r>
          </a:p>
        </p:txBody>
      </p:sp>
      <p:sp>
        <p:nvSpPr>
          <p:cNvPr id="23" name="Rectangle 22"/>
          <p:cNvSpPr/>
          <p:nvPr/>
        </p:nvSpPr>
        <p:spPr>
          <a:xfrm>
            <a:off x="15934964" y="7147194"/>
            <a:ext cx="7519270" cy="1569714"/>
          </a:xfrm>
          <a:prstGeom prst="rect">
            <a:avLst/>
          </a:prstGeom>
        </p:spPr>
        <p:txBody>
          <a:bodyPr wrap="square">
            <a:spAutoFit/>
          </a:bodyPr>
          <a:lstStyle/>
          <a:p>
            <a:pPr defTabSz="2438584">
              <a:lnSpc>
                <a:spcPct val="90000"/>
              </a:lnSpc>
            </a:pPr>
            <a:r>
              <a:rPr lang="en-US" sz="4266">
                <a:solidFill>
                  <a:srgbClr val="57565A"/>
                </a:solidFill>
                <a:latin typeface="Roboto Light"/>
              </a:rPr>
              <a:t>Consistent growth</a:t>
            </a:r>
          </a:p>
          <a:p>
            <a:pPr defTabSz="2438584">
              <a:lnSpc>
                <a:spcPct val="90000"/>
              </a:lnSpc>
            </a:pPr>
            <a:r>
              <a:rPr lang="en-US" sz="3200" err="1">
                <a:solidFill>
                  <a:srgbClr val="57565A"/>
                </a:solidFill>
                <a:latin typeface="Roboto Light"/>
              </a:rPr>
              <a:t>Nequuntis</a:t>
            </a:r>
            <a:r>
              <a:rPr lang="en-US" sz="3200">
                <a:solidFill>
                  <a:srgbClr val="57565A"/>
                </a:solidFill>
                <a:latin typeface="Roboto Light"/>
              </a:rPr>
              <a:t> </a:t>
            </a:r>
            <a:r>
              <a:rPr lang="en-US" sz="3200" err="1">
                <a:solidFill>
                  <a:srgbClr val="57565A"/>
                </a:solidFill>
                <a:latin typeface="Roboto Light"/>
              </a:rPr>
              <a:t>vestibulum</a:t>
            </a:r>
            <a:r>
              <a:rPr lang="en-US" sz="3200">
                <a:solidFill>
                  <a:srgbClr val="57565A"/>
                </a:solidFill>
                <a:latin typeface="Roboto Light"/>
              </a:rPr>
              <a:t> vitae ligula vitae orci </a:t>
            </a:r>
            <a:r>
              <a:rPr lang="en-US" sz="3200" err="1">
                <a:solidFill>
                  <a:srgbClr val="57565A"/>
                </a:solidFill>
                <a:latin typeface="Roboto Light"/>
              </a:rPr>
              <a:t>euismod</a:t>
            </a:r>
            <a:r>
              <a:rPr lang="en-US" sz="3200">
                <a:solidFill>
                  <a:srgbClr val="57565A"/>
                </a:solidFill>
                <a:latin typeface="Roboto Light"/>
              </a:rPr>
              <a:t> semper. </a:t>
            </a:r>
          </a:p>
        </p:txBody>
      </p:sp>
      <p:sp>
        <p:nvSpPr>
          <p:cNvPr id="24" name="Rectangle 23"/>
          <p:cNvSpPr/>
          <p:nvPr/>
        </p:nvSpPr>
        <p:spPr>
          <a:xfrm>
            <a:off x="15977409" y="9925998"/>
            <a:ext cx="7519270" cy="1569714"/>
          </a:xfrm>
          <a:prstGeom prst="rect">
            <a:avLst/>
          </a:prstGeom>
        </p:spPr>
        <p:txBody>
          <a:bodyPr wrap="square">
            <a:spAutoFit/>
          </a:bodyPr>
          <a:lstStyle/>
          <a:p>
            <a:pPr defTabSz="2438584">
              <a:lnSpc>
                <a:spcPct val="90000"/>
              </a:lnSpc>
            </a:pPr>
            <a:r>
              <a:rPr lang="en-US" sz="4266">
                <a:solidFill>
                  <a:srgbClr val="57565A"/>
                </a:solidFill>
                <a:latin typeface="Roboto Light"/>
              </a:rPr>
              <a:t>Quality manufacturing</a:t>
            </a:r>
          </a:p>
          <a:p>
            <a:pPr defTabSz="2438584">
              <a:lnSpc>
                <a:spcPct val="90000"/>
              </a:lnSpc>
            </a:pPr>
            <a:r>
              <a:rPr lang="en-US" sz="3200">
                <a:solidFill>
                  <a:srgbClr val="57565A"/>
                </a:solidFill>
                <a:latin typeface="Roboto Light"/>
              </a:rPr>
              <a:t>Aenean in </a:t>
            </a:r>
            <a:r>
              <a:rPr lang="en-US" sz="3200" err="1">
                <a:solidFill>
                  <a:srgbClr val="57565A"/>
                </a:solidFill>
                <a:latin typeface="Roboto Light"/>
              </a:rPr>
              <a:t>enim</a:t>
            </a:r>
            <a:r>
              <a:rPr lang="en-US" sz="3200">
                <a:solidFill>
                  <a:srgbClr val="57565A"/>
                </a:solidFill>
                <a:latin typeface="Roboto Light"/>
              </a:rPr>
              <a:t> at </a:t>
            </a:r>
            <a:r>
              <a:rPr lang="en-US" sz="3200" err="1">
                <a:solidFill>
                  <a:srgbClr val="57565A"/>
                </a:solidFill>
                <a:latin typeface="Roboto Light"/>
              </a:rPr>
              <a:t>nisl</a:t>
            </a:r>
            <a:r>
              <a:rPr lang="en-US" sz="3200">
                <a:solidFill>
                  <a:srgbClr val="57565A"/>
                </a:solidFill>
                <a:latin typeface="Roboto Light"/>
              </a:rPr>
              <a:t> sollicitudin </a:t>
            </a:r>
            <a:r>
              <a:rPr lang="en-US" sz="3200" err="1">
                <a:solidFill>
                  <a:srgbClr val="57565A"/>
                </a:solidFill>
                <a:latin typeface="Roboto Light"/>
              </a:rPr>
              <a:t>mollis</a:t>
            </a:r>
            <a:r>
              <a:rPr lang="en-US" sz="3200">
                <a:solidFill>
                  <a:srgbClr val="57565A"/>
                </a:solidFill>
                <a:latin typeface="Roboto Light"/>
              </a:rPr>
              <a:t> </a:t>
            </a:r>
            <a:r>
              <a:rPr lang="en-US" sz="3200" err="1">
                <a:solidFill>
                  <a:srgbClr val="57565A"/>
                </a:solidFill>
                <a:latin typeface="Roboto Light"/>
              </a:rPr>
              <a:t>pretium</a:t>
            </a:r>
            <a:r>
              <a:rPr lang="en-US" sz="3200">
                <a:solidFill>
                  <a:srgbClr val="57565A"/>
                </a:solidFill>
                <a:latin typeface="Roboto Light"/>
              </a:rPr>
              <a:t> </a:t>
            </a:r>
            <a:r>
              <a:rPr lang="en-US" sz="3200" err="1">
                <a:solidFill>
                  <a:srgbClr val="57565A"/>
                </a:solidFill>
                <a:latin typeface="Roboto Light"/>
              </a:rPr>
              <a:t>eu</a:t>
            </a:r>
            <a:r>
              <a:rPr lang="en-US" sz="3200">
                <a:solidFill>
                  <a:srgbClr val="57565A"/>
                </a:solidFill>
                <a:latin typeface="Roboto Light"/>
              </a:rPr>
              <a:t> diam.</a:t>
            </a:r>
          </a:p>
        </p:txBody>
      </p:sp>
      <p:grpSp>
        <p:nvGrpSpPr>
          <p:cNvPr id="41" name="Group 40"/>
          <p:cNvGrpSpPr/>
          <p:nvPr/>
        </p:nvGrpSpPr>
        <p:grpSpPr>
          <a:xfrm>
            <a:off x="13353201" y="7774667"/>
            <a:ext cx="1505126" cy="781140"/>
            <a:chOff x="7985486" y="3077553"/>
            <a:chExt cx="752476" cy="390525"/>
          </a:xfrm>
          <a:noFill/>
        </p:grpSpPr>
        <p:sp>
          <p:nvSpPr>
            <p:cNvPr id="42" name="Freeform 5"/>
            <p:cNvSpPr>
              <a:spLocks/>
            </p:cNvSpPr>
            <p:nvPr/>
          </p:nvSpPr>
          <p:spPr bwMode="auto">
            <a:xfrm>
              <a:off x="8026761" y="3318853"/>
              <a:ext cx="96838" cy="96837"/>
            </a:xfrm>
            <a:custGeom>
              <a:avLst/>
              <a:gdLst>
                <a:gd name="T0" fmla="*/ 229 w 331"/>
                <a:gd name="T1" fmla="*/ 35 h 330"/>
                <a:gd name="T2" fmla="*/ 229 w 331"/>
                <a:gd name="T3" fmla="*/ 35 h 330"/>
                <a:gd name="T4" fmla="*/ 296 w 331"/>
                <a:gd name="T5" fmla="*/ 229 h 330"/>
                <a:gd name="T6" fmla="*/ 102 w 331"/>
                <a:gd name="T7" fmla="*/ 295 h 330"/>
                <a:gd name="T8" fmla="*/ 35 w 331"/>
                <a:gd name="T9" fmla="*/ 101 h 330"/>
                <a:gd name="T10" fmla="*/ 229 w 331"/>
                <a:gd name="T11" fmla="*/ 35 h 330"/>
                <a:gd name="T12" fmla="*/ 229 w 331"/>
                <a:gd name="T13" fmla="*/ 35 h 330"/>
              </a:gdLst>
              <a:ahLst/>
              <a:cxnLst>
                <a:cxn ang="0">
                  <a:pos x="T0" y="T1"/>
                </a:cxn>
                <a:cxn ang="0">
                  <a:pos x="T2" y="T3"/>
                </a:cxn>
                <a:cxn ang="0">
                  <a:pos x="T4" y="T5"/>
                </a:cxn>
                <a:cxn ang="0">
                  <a:pos x="T6" y="T7"/>
                </a:cxn>
                <a:cxn ang="0">
                  <a:pos x="T8" y="T9"/>
                </a:cxn>
                <a:cxn ang="0">
                  <a:pos x="T10" y="T11"/>
                </a:cxn>
                <a:cxn ang="0">
                  <a:pos x="T12" y="T13"/>
                </a:cxn>
              </a:cxnLst>
              <a:rect l="0" t="0" r="r" b="b"/>
              <a:pathLst>
                <a:path w="331" h="330">
                  <a:moveTo>
                    <a:pt x="229" y="35"/>
                  </a:moveTo>
                  <a:lnTo>
                    <a:pt x="229" y="35"/>
                  </a:lnTo>
                  <a:cubicBezTo>
                    <a:pt x="301" y="70"/>
                    <a:pt x="331" y="157"/>
                    <a:pt x="296" y="229"/>
                  </a:cubicBezTo>
                  <a:cubicBezTo>
                    <a:pt x="260" y="301"/>
                    <a:pt x="174" y="330"/>
                    <a:pt x="102" y="295"/>
                  </a:cubicBezTo>
                  <a:cubicBezTo>
                    <a:pt x="30" y="260"/>
                    <a:pt x="0" y="173"/>
                    <a:pt x="35" y="101"/>
                  </a:cubicBezTo>
                  <a:cubicBezTo>
                    <a:pt x="70" y="29"/>
                    <a:pt x="157" y="0"/>
                    <a:pt x="229" y="35"/>
                  </a:cubicBezTo>
                  <a:lnTo>
                    <a:pt x="229" y="35"/>
                  </a:lnTo>
                  <a:close/>
                </a:path>
              </a:pathLst>
            </a:custGeom>
            <a:grpFill/>
            <a:ln w="12700"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3" name="Freeform 6"/>
            <p:cNvSpPr>
              <a:spLocks/>
            </p:cNvSpPr>
            <p:nvPr/>
          </p:nvSpPr>
          <p:spPr bwMode="auto">
            <a:xfrm>
              <a:off x="8356961" y="3201378"/>
              <a:ext cx="101600" cy="90487"/>
            </a:xfrm>
            <a:custGeom>
              <a:avLst/>
              <a:gdLst>
                <a:gd name="T0" fmla="*/ 217 w 352"/>
                <a:gd name="T1" fmla="*/ 17 h 313"/>
                <a:gd name="T2" fmla="*/ 217 w 352"/>
                <a:gd name="T3" fmla="*/ 17 h 313"/>
                <a:gd name="T4" fmla="*/ 294 w 352"/>
                <a:gd name="T5" fmla="*/ 241 h 313"/>
                <a:gd name="T6" fmla="*/ 135 w 352"/>
                <a:gd name="T7" fmla="*/ 296 h 313"/>
                <a:gd name="T8" fmla="*/ 58 w 352"/>
                <a:gd name="T9" fmla="*/ 72 h 313"/>
                <a:gd name="T10" fmla="*/ 217 w 352"/>
                <a:gd name="T11" fmla="*/ 17 h 313"/>
                <a:gd name="T12" fmla="*/ 217 w 352"/>
                <a:gd name="T13" fmla="*/ 17 h 313"/>
              </a:gdLst>
              <a:ahLst/>
              <a:cxnLst>
                <a:cxn ang="0">
                  <a:pos x="T0" y="T1"/>
                </a:cxn>
                <a:cxn ang="0">
                  <a:pos x="T2" y="T3"/>
                </a:cxn>
                <a:cxn ang="0">
                  <a:pos x="T4" y="T5"/>
                </a:cxn>
                <a:cxn ang="0">
                  <a:pos x="T6" y="T7"/>
                </a:cxn>
                <a:cxn ang="0">
                  <a:pos x="T8" y="T9"/>
                </a:cxn>
                <a:cxn ang="0">
                  <a:pos x="T10" y="T11"/>
                </a:cxn>
                <a:cxn ang="0">
                  <a:pos x="T12" y="T13"/>
                </a:cxn>
              </a:cxnLst>
              <a:rect l="0" t="0" r="r" b="b"/>
              <a:pathLst>
                <a:path w="352" h="313">
                  <a:moveTo>
                    <a:pt x="217" y="17"/>
                  </a:moveTo>
                  <a:lnTo>
                    <a:pt x="217" y="17"/>
                  </a:lnTo>
                  <a:cubicBezTo>
                    <a:pt x="313" y="46"/>
                    <a:pt x="352" y="159"/>
                    <a:pt x="294" y="241"/>
                  </a:cubicBezTo>
                  <a:cubicBezTo>
                    <a:pt x="259" y="291"/>
                    <a:pt x="194" y="313"/>
                    <a:pt x="135" y="296"/>
                  </a:cubicBezTo>
                  <a:cubicBezTo>
                    <a:pt x="39" y="267"/>
                    <a:pt x="0" y="154"/>
                    <a:pt x="58" y="72"/>
                  </a:cubicBezTo>
                  <a:cubicBezTo>
                    <a:pt x="94" y="22"/>
                    <a:pt x="158" y="0"/>
                    <a:pt x="217" y="17"/>
                  </a:cubicBezTo>
                  <a:lnTo>
                    <a:pt x="217" y="17"/>
                  </a:lnTo>
                  <a:close/>
                </a:path>
              </a:pathLst>
            </a:custGeom>
            <a:grpFill/>
            <a:ln w="12700"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4" name="Freeform 7"/>
            <p:cNvSpPr>
              <a:spLocks/>
            </p:cNvSpPr>
            <p:nvPr/>
          </p:nvSpPr>
          <p:spPr bwMode="auto">
            <a:xfrm>
              <a:off x="8218849" y="3377591"/>
              <a:ext cx="103188" cy="90487"/>
            </a:xfrm>
            <a:custGeom>
              <a:avLst/>
              <a:gdLst>
                <a:gd name="T0" fmla="*/ 217 w 352"/>
                <a:gd name="T1" fmla="*/ 17 h 313"/>
                <a:gd name="T2" fmla="*/ 217 w 352"/>
                <a:gd name="T3" fmla="*/ 17 h 313"/>
                <a:gd name="T4" fmla="*/ 294 w 352"/>
                <a:gd name="T5" fmla="*/ 241 h 313"/>
                <a:gd name="T6" fmla="*/ 136 w 352"/>
                <a:gd name="T7" fmla="*/ 296 h 313"/>
                <a:gd name="T8" fmla="*/ 58 w 352"/>
                <a:gd name="T9" fmla="*/ 72 h 313"/>
                <a:gd name="T10" fmla="*/ 217 w 352"/>
                <a:gd name="T11" fmla="*/ 17 h 313"/>
                <a:gd name="T12" fmla="*/ 217 w 352"/>
                <a:gd name="T13" fmla="*/ 17 h 313"/>
              </a:gdLst>
              <a:ahLst/>
              <a:cxnLst>
                <a:cxn ang="0">
                  <a:pos x="T0" y="T1"/>
                </a:cxn>
                <a:cxn ang="0">
                  <a:pos x="T2" y="T3"/>
                </a:cxn>
                <a:cxn ang="0">
                  <a:pos x="T4" y="T5"/>
                </a:cxn>
                <a:cxn ang="0">
                  <a:pos x="T6" y="T7"/>
                </a:cxn>
                <a:cxn ang="0">
                  <a:pos x="T8" y="T9"/>
                </a:cxn>
                <a:cxn ang="0">
                  <a:pos x="T10" y="T11"/>
                </a:cxn>
                <a:cxn ang="0">
                  <a:pos x="T12" y="T13"/>
                </a:cxn>
              </a:cxnLst>
              <a:rect l="0" t="0" r="r" b="b"/>
              <a:pathLst>
                <a:path w="352" h="313">
                  <a:moveTo>
                    <a:pt x="217" y="17"/>
                  </a:moveTo>
                  <a:lnTo>
                    <a:pt x="217" y="17"/>
                  </a:lnTo>
                  <a:cubicBezTo>
                    <a:pt x="313" y="46"/>
                    <a:pt x="352" y="159"/>
                    <a:pt x="294" y="241"/>
                  </a:cubicBezTo>
                  <a:cubicBezTo>
                    <a:pt x="259" y="291"/>
                    <a:pt x="194" y="313"/>
                    <a:pt x="136" y="296"/>
                  </a:cubicBezTo>
                  <a:cubicBezTo>
                    <a:pt x="39" y="267"/>
                    <a:pt x="0" y="154"/>
                    <a:pt x="58" y="72"/>
                  </a:cubicBezTo>
                  <a:cubicBezTo>
                    <a:pt x="94" y="22"/>
                    <a:pt x="158" y="0"/>
                    <a:pt x="217" y="17"/>
                  </a:cubicBezTo>
                  <a:lnTo>
                    <a:pt x="217" y="17"/>
                  </a:lnTo>
                  <a:close/>
                </a:path>
              </a:pathLst>
            </a:custGeom>
            <a:grpFill/>
            <a:ln w="12700"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5" name="Freeform 8"/>
            <p:cNvSpPr>
              <a:spLocks/>
            </p:cNvSpPr>
            <p:nvPr/>
          </p:nvSpPr>
          <p:spPr bwMode="auto">
            <a:xfrm>
              <a:off x="8541111" y="3296628"/>
              <a:ext cx="96838" cy="96837"/>
            </a:xfrm>
            <a:custGeom>
              <a:avLst/>
              <a:gdLst>
                <a:gd name="T0" fmla="*/ 229 w 331"/>
                <a:gd name="T1" fmla="*/ 35 h 331"/>
                <a:gd name="T2" fmla="*/ 229 w 331"/>
                <a:gd name="T3" fmla="*/ 35 h 331"/>
                <a:gd name="T4" fmla="*/ 295 w 331"/>
                <a:gd name="T5" fmla="*/ 229 h 331"/>
                <a:gd name="T6" fmla="*/ 102 w 331"/>
                <a:gd name="T7" fmla="*/ 296 h 331"/>
                <a:gd name="T8" fmla="*/ 35 w 331"/>
                <a:gd name="T9" fmla="*/ 102 h 331"/>
                <a:gd name="T10" fmla="*/ 229 w 331"/>
                <a:gd name="T11" fmla="*/ 35 h 331"/>
                <a:gd name="T12" fmla="*/ 229 w 331"/>
                <a:gd name="T13" fmla="*/ 35 h 331"/>
              </a:gdLst>
              <a:ahLst/>
              <a:cxnLst>
                <a:cxn ang="0">
                  <a:pos x="T0" y="T1"/>
                </a:cxn>
                <a:cxn ang="0">
                  <a:pos x="T2" y="T3"/>
                </a:cxn>
                <a:cxn ang="0">
                  <a:pos x="T4" y="T5"/>
                </a:cxn>
                <a:cxn ang="0">
                  <a:pos x="T6" y="T7"/>
                </a:cxn>
                <a:cxn ang="0">
                  <a:pos x="T8" y="T9"/>
                </a:cxn>
                <a:cxn ang="0">
                  <a:pos x="T10" y="T11"/>
                </a:cxn>
                <a:cxn ang="0">
                  <a:pos x="T12" y="T13"/>
                </a:cxn>
              </a:cxnLst>
              <a:rect l="0" t="0" r="r" b="b"/>
              <a:pathLst>
                <a:path w="331" h="331">
                  <a:moveTo>
                    <a:pt x="229" y="35"/>
                  </a:moveTo>
                  <a:lnTo>
                    <a:pt x="229" y="35"/>
                  </a:lnTo>
                  <a:cubicBezTo>
                    <a:pt x="301" y="70"/>
                    <a:pt x="331" y="157"/>
                    <a:pt x="295" y="229"/>
                  </a:cubicBezTo>
                  <a:cubicBezTo>
                    <a:pt x="260" y="301"/>
                    <a:pt x="174" y="331"/>
                    <a:pt x="102" y="296"/>
                  </a:cubicBezTo>
                  <a:cubicBezTo>
                    <a:pt x="30" y="261"/>
                    <a:pt x="0" y="174"/>
                    <a:pt x="35" y="102"/>
                  </a:cubicBezTo>
                  <a:cubicBezTo>
                    <a:pt x="70" y="30"/>
                    <a:pt x="157" y="0"/>
                    <a:pt x="229" y="35"/>
                  </a:cubicBezTo>
                  <a:lnTo>
                    <a:pt x="229" y="35"/>
                  </a:lnTo>
                  <a:close/>
                </a:path>
              </a:pathLst>
            </a:custGeom>
            <a:grpFill/>
            <a:ln w="12700"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6" name="Freeform 9"/>
            <p:cNvSpPr>
              <a:spLocks/>
            </p:cNvSpPr>
            <p:nvPr/>
          </p:nvSpPr>
          <p:spPr bwMode="auto">
            <a:xfrm>
              <a:off x="8641124" y="3077553"/>
              <a:ext cx="96838" cy="96837"/>
            </a:xfrm>
            <a:custGeom>
              <a:avLst/>
              <a:gdLst>
                <a:gd name="T0" fmla="*/ 229 w 331"/>
                <a:gd name="T1" fmla="*/ 36 h 331"/>
                <a:gd name="T2" fmla="*/ 229 w 331"/>
                <a:gd name="T3" fmla="*/ 36 h 331"/>
                <a:gd name="T4" fmla="*/ 296 w 331"/>
                <a:gd name="T5" fmla="*/ 229 h 331"/>
                <a:gd name="T6" fmla="*/ 102 w 331"/>
                <a:gd name="T7" fmla="*/ 296 h 331"/>
                <a:gd name="T8" fmla="*/ 35 w 331"/>
                <a:gd name="T9" fmla="*/ 102 h 331"/>
                <a:gd name="T10" fmla="*/ 229 w 331"/>
                <a:gd name="T11" fmla="*/ 36 h 331"/>
                <a:gd name="T12" fmla="*/ 229 w 331"/>
                <a:gd name="T13" fmla="*/ 36 h 331"/>
              </a:gdLst>
              <a:ahLst/>
              <a:cxnLst>
                <a:cxn ang="0">
                  <a:pos x="T0" y="T1"/>
                </a:cxn>
                <a:cxn ang="0">
                  <a:pos x="T2" y="T3"/>
                </a:cxn>
                <a:cxn ang="0">
                  <a:pos x="T4" y="T5"/>
                </a:cxn>
                <a:cxn ang="0">
                  <a:pos x="T6" y="T7"/>
                </a:cxn>
                <a:cxn ang="0">
                  <a:pos x="T8" y="T9"/>
                </a:cxn>
                <a:cxn ang="0">
                  <a:pos x="T10" y="T11"/>
                </a:cxn>
                <a:cxn ang="0">
                  <a:pos x="T12" y="T13"/>
                </a:cxn>
              </a:cxnLst>
              <a:rect l="0" t="0" r="r" b="b"/>
              <a:pathLst>
                <a:path w="331" h="331">
                  <a:moveTo>
                    <a:pt x="229" y="36"/>
                  </a:moveTo>
                  <a:lnTo>
                    <a:pt x="229" y="36"/>
                  </a:lnTo>
                  <a:cubicBezTo>
                    <a:pt x="301" y="71"/>
                    <a:pt x="331" y="157"/>
                    <a:pt x="296" y="229"/>
                  </a:cubicBezTo>
                  <a:cubicBezTo>
                    <a:pt x="261" y="301"/>
                    <a:pt x="174" y="331"/>
                    <a:pt x="102" y="296"/>
                  </a:cubicBezTo>
                  <a:cubicBezTo>
                    <a:pt x="30" y="261"/>
                    <a:pt x="0" y="174"/>
                    <a:pt x="35" y="102"/>
                  </a:cubicBezTo>
                  <a:cubicBezTo>
                    <a:pt x="70" y="30"/>
                    <a:pt x="157" y="0"/>
                    <a:pt x="229" y="36"/>
                  </a:cubicBezTo>
                  <a:lnTo>
                    <a:pt x="229" y="36"/>
                  </a:lnTo>
                  <a:close/>
                </a:path>
              </a:pathLst>
            </a:custGeom>
            <a:grpFill/>
            <a:ln w="12700"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7" name="Freeform 10"/>
            <p:cNvSpPr>
              <a:spLocks/>
            </p:cNvSpPr>
            <p:nvPr/>
          </p:nvSpPr>
          <p:spPr bwMode="auto">
            <a:xfrm>
              <a:off x="7985486" y="3398228"/>
              <a:ext cx="61913" cy="69850"/>
            </a:xfrm>
            <a:custGeom>
              <a:avLst/>
              <a:gdLst>
                <a:gd name="T0" fmla="*/ 210 w 210"/>
                <a:gd name="T1" fmla="*/ 0 h 234"/>
                <a:gd name="T2" fmla="*/ 210 w 210"/>
                <a:gd name="T3" fmla="*/ 0 h 234"/>
                <a:gd name="T4" fmla="*/ 0 w 210"/>
                <a:gd name="T5" fmla="*/ 234 h 234"/>
              </a:gdLst>
              <a:ahLst/>
              <a:cxnLst>
                <a:cxn ang="0">
                  <a:pos x="T0" y="T1"/>
                </a:cxn>
                <a:cxn ang="0">
                  <a:pos x="T2" y="T3"/>
                </a:cxn>
                <a:cxn ang="0">
                  <a:pos x="T4" y="T5"/>
                </a:cxn>
              </a:cxnLst>
              <a:rect l="0" t="0" r="r" b="b"/>
              <a:pathLst>
                <a:path w="210" h="234">
                  <a:moveTo>
                    <a:pt x="210" y="0"/>
                  </a:moveTo>
                  <a:lnTo>
                    <a:pt x="210" y="0"/>
                  </a:lnTo>
                  <a:lnTo>
                    <a:pt x="0" y="234"/>
                  </a:lnTo>
                </a:path>
              </a:pathLst>
            </a:custGeom>
            <a:grpFill/>
            <a:ln w="12700"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8" name="Freeform 11"/>
            <p:cNvSpPr>
              <a:spLocks/>
            </p:cNvSpPr>
            <p:nvPr/>
          </p:nvSpPr>
          <p:spPr bwMode="auto">
            <a:xfrm>
              <a:off x="8115661" y="3379178"/>
              <a:ext cx="114300" cy="31750"/>
            </a:xfrm>
            <a:custGeom>
              <a:avLst/>
              <a:gdLst>
                <a:gd name="T0" fmla="*/ 389 w 389"/>
                <a:gd name="T1" fmla="*/ 111 h 111"/>
                <a:gd name="T2" fmla="*/ 389 w 389"/>
                <a:gd name="T3" fmla="*/ 111 h 111"/>
                <a:gd name="T4" fmla="*/ 0 w 389"/>
                <a:gd name="T5" fmla="*/ 0 h 111"/>
              </a:gdLst>
              <a:ahLst/>
              <a:cxnLst>
                <a:cxn ang="0">
                  <a:pos x="T0" y="T1"/>
                </a:cxn>
                <a:cxn ang="0">
                  <a:pos x="T2" y="T3"/>
                </a:cxn>
                <a:cxn ang="0">
                  <a:pos x="T4" y="T5"/>
                </a:cxn>
              </a:cxnLst>
              <a:rect l="0" t="0" r="r" b="b"/>
              <a:pathLst>
                <a:path w="389" h="111">
                  <a:moveTo>
                    <a:pt x="389" y="111"/>
                  </a:moveTo>
                  <a:lnTo>
                    <a:pt x="389" y="111"/>
                  </a:lnTo>
                  <a:lnTo>
                    <a:pt x="0" y="0"/>
                  </a:lnTo>
                </a:path>
              </a:pathLst>
            </a:custGeom>
            <a:grpFill/>
            <a:ln w="12700"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9" name="Freeform 12"/>
            <p:cNvSpPr>
              <a:spLocks/>
            </p:cNvSpPr>
            <p:nvPr/>
          </p:nvSpPr>
          <p:spPr bwMode="auto">
            <a:xfrm>
              <a:off x="8296636" y="3280753"/>
              <a:ext cx="85725" cy="109537"/>
            </a:xfrm>
            <a:custGeom>
              <a:avLst/>
              <a:gdLst>
                <a:gd name="T0" fmla="*/ 294 w 294"/>
                <a:gd name="T1" fmla="*/ 0 h 374"/>
                <a:gd name="T2" fmla="*/ 294 w 294"/>
                <a:gd name="T3" fmla="*/ 0 h 374"/>
                <a:gd name="T4" fmla="*/ 0 w 294"/>
                <a:gd name="T5" fmla="*/ 374 h 374"/>
              </a:gdLst>
              <a:ahLst/>
              <a:cxnLst>
                <a:cxn ang="0">
                  <a:pos x="T0" y="T1"/>
                </a:cxn>
                <a:cxn ang="0">
                  <a:pos x="T2" y="T3"/>
                </a:cxn>
                <a:cxn ang="0">
                  <a:pos x="T4" y="T5"/>
                </a:cxn>
              </a:cxnLst>
              <a:rect l="0" t="0" r="r" b="b"/>
              <a:pathLst>
                <a:path w="294" h="374">
                  <a:moveTo>
                    <a:pt x="294" y="0"/>
                  </a:moveTo>
                  <a:lnTo>
                    <a:pt x="294" y="0"/>
                  </a:lnTo>
                  <a:lnTo>
                    <a:pt x="0" y="374"/>
                  </a:lnTo>
                </a:path>
              </a:pathLst>
            </a:custGeom>
            <a:grpFill/>
            <a:ln w="12700"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0" name="Freeform 13"/>
            <p:cNvSpPr>
              <a:spLocks/>
            </p:cNvSpPr>
            <p:nvPr/>
          </p:nvSpPr>
          <p:spPr bwMode="auto">
            <a:xfrm>
              <a:off x="8444274" y="3266466"/>
              <a:ext cx="107950" cy="58737"/>
            </a:xfrm>
            <a:custGeom>
              <a:avLst/>
              <a:gdLst>
                <a:gd name="T0" fmla="*/ 367 w 367"/>
                <a:gd name="T1" fmla="*/ 200 h 200"/>
                <a:gd name="T2" fmla="*/ 367 w 367"/>
                <a:gd name="T3" fmla="*/ 200 h 200"/>
                <a:gd name="T4" fmla="*/ 0 w 367"/>
                <a:gd name="T5" fmla="*/ 0 h 200"/>
              </a:gdLst>
              <a:ahLst/>
              <a:cxnLst>
                <a:cxn ang="0">
                  <a:pos x="T0" y="T1"/>
                </a:cxn>
                <a:cxn ang="0">
                  <a:pos x="T2" y="T3"/>
                </a:cxn>
                <a:cxn ang="0">
                  <a:pos x="T4" y="T5"/>
                </a:cxn>
              </a:cxnLst>
              <a:rect l="0" t="0" r="r" b="b"/>
              <a:pathLst>
                <a:path w="367" h="200">
                  <a:moveTo>
                    <a:pt x="367" y="200"/>
                  </a:moveTo>
                  <a:lnTo>
                    <a:pt x="367" y="200"/>
                  </a:lnTo>
                  <a:lnTo>
                    <a:pt x="0" y="0"/>
                  </a:lnTo>
                </a:path>
              </a:pathLst>
            </a:custGeom>
            <a:grpFill/>
            <a:ln w="12700"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1" name="Freeform 14"/>
            <p:cNvSpPr>
              <a:spLocks/>
            </p:cNvSpPr>
            <p:nvPr/>
          </p:nvSpPr>
          <p:spPr bwMode="auto">
            <a:xfrm>
              <a:off x="8606199" y="3164866"/>
              <a:ext cx="65088" cy="142875"/>
            </a:xfrm>
            <a:custGeom>
              <a:avLst/>
              <a:gdLst>
                <a:gd name="T0" fmla="*/ 219 w 219"/>
                <a:gd name="T1" fmla="*/ 0 h 488"/>
                <a:gd name="T2" fmla="*/ 219 w 219"/>
                <a:gd name="T3" fmla="*/ 0 h 488"/>
                <a:gd name="T4" fmla="*/ 0 w 219"/>
                <a:gd name="T5" fmla="*/ 488 h 488"/>
              </a:gdLst>
              <a:ahLst/>
              <a:cxnLst>
                <a:cxn ang="0">
                  <a:pos x="T0" y="T1"/>
                </a:cxn>
                <a:cxn ang="0">
                  <a:pos x="T2" y="T3"/>
                </a:cxn>
                <a:cxn ang="0">
                  <a:pos x="T4" y="T5"/>
                </a:cxn>
              </a:cxnLst>
              <a:rect l="0" t="0" r="r" b="b"/>
              <a:pathLst>
                <a:path w="219" h="488">
                  <a:moveTo>
                    <a:pt x="219" y="0"/>
                  </a:moveTo>
                  <a:lnTo>
                    <a:pt x="219" y="0"/>
                  </a:lnTo>
                  <a:lnTo>
                    <a:pt x="0" y="488"/>
                  </a:lnTo>
                </a:path>
              </a:pathLst>
            </a:custGeom>
            <a:grpFill/>
            <a:ln w="12700"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52" name="Group 51"/>
          <p:cNvGrpSpPr/>
          <p:nvPr/>
        </p:nvGrpSpPr>
        <p:grpSpPr>
          <a:xfrm>
            <a:off x="9414641" y="6107135"/>
            <a:ext cx="1156218" cy="967708"/>
            <a:chOff x="4152900" y="1658065"/>
            <a:chExt cx="584200" cy="488951"/>
          </a:xfrm>
          <a:noFill/>
        </p:grpSpPr>
        <p:sp>
          <p:nvSpPr>
            <p:cNvPr id="53" name="Freeform 18"/>
            <p:cNvSpPr>
              <a:spLocks/>
            </p:cNvSpPr>
            <p:nvPr/>
          </p:nvSpPr>
          <p:spPr bwMode="auto">
            <a:xfrm>
              <a:off x="4175125" y="1658065"/>
              <a:ext cx="536575" cy="144463"/>
            </a:xfrm>
            <a:custGeom>
              <a:avLst/>
              <a:gdLst>
                <a:gd name="T0" fmla="*/ 2068 w 2068"/>
                <a:gd name="T1" fmla="*/ 470 h 561"/>
                <a:gd name="T2" fmla="*/ 2068 w 2068"/>
                <a:gd name="T3" fmla="*/ 470 h 561"/>
                <a:gd name="T4" fmla="*/ 1031 w 2068"/>
                <a:gd name="T5" fmla="*/ 0 h 561"/>
                <a:gd name="T6" fmla="*/ 0 w 2068"/>
                <a:gd name="T7" fmla="*/ 470 h 561"/>
                <a:gd name="T8" fmla="*/ 0 w 2068"/>
                <a:gd name="T9" fmla="*/ 561 h 561"/>
                <a:gd name="T10" fmla="*/ 2068 w 2068"/>
                <a:gd name="T11" fmla="*/ 561 h 561"/>
                <a:gd name="T12" fmla="*/ 2068 w 2068"/>
                <a:gd name="T13" fmla="*/ 470 h 561"/>
                <a:gd name="T14" fmla="*/ 2068 w 2068"/>
                <a:gd name="T15" fmla="*/ 470 h 5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68" h="561">
                  <a:moveTo>
                    <a:pt x="2068" y="470"/>
                  </a:moveTo>
                  <a:lnTo>
                    <a:pt x="2068" y="470"/>
                  </a:lnTo>
                  <a:lnTo>
                    <a:pt x="1031" y="0"/>
                  </a:lnTo>
                  <a:lnTo>
                    <a:pt x="0" y="470"/>
                  </a:lnTo>
                  <a:lnTo>
                    <a:pt x="0" y="561"/>
                  </a:lnTo>
                  <a:lnTo>
                    <a:pt x="2068" y="561"/>
                  </a:lnTo>
                  <a:lnTo>
                    <a:pt x="2068" y="470"/>
                  </a:lnTo>
                  <a:lnTo>
                    <a:pt x="2068" y="470"/>
                  </a:lnTo>
                  <a:close/>
                </a:path>
              </a:pathLst>
            </a:custGeom>
            <a:grpFill/>
            <a:ln w="17463"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4" name="Freeform 19"/>
            <p:cNvSpPr>
              <a:spLocks/>
            </p:cNvSpPr>
            <p:nvPr/>
          </p:nvSpPr>
          <p:spPr bwMode="auto">
            <a:xfrm>
              <a:off x="4595812" y="1802528"/>
              <a:ext cx="0" cy="276225"/>
            </a:xfrm>
            <a:custGeom>
              <a:avLst/>
              <a:gdLst>
                <a:gd name="T0" fmla="*/ 0 h 1063"/>
                <a:gd name="T1" fmla="*/ 0 h 1063"/>
                <a:gd name="T2" fmla="*/ 1063 h 1063"/>
              </a:gdLst>
              <a:ahLst/>
              <a:cxnLst>
                <a:cxn ang="0">
                  <a:pos x="0" y="T0"/>
                </a:cxn>
                <a:cxn ang="0">
                  <a:pos x="0" y="T1"/>
                </a:cxn>
                <a:cxn ang="0">
                  <a:pos x="0" y="T2"/>
                </a:cxn>
              </a:cxnLst>
              <a:rect l="0" t="0" r="r" b="b"/>
              <a:pathLst>
                <a:path h="1063">
                  <a:moveTo>
                    <a:pt x="0" y="0"/>
                  </a:moveTo>
                  <a:lnTo>
                    <a:pt x="0" y="0"/>
                  </a:lnTo>
                  <a:lnTo>
                    <a:pt x="0" y="1063"/>
                  </a:lnTo>
                </a:path>
              </a:pathLst>
            </a:custGeom>
            <a:grpFill/>
            <a:ln w="17463"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5" name="Freeform 20"/>
            <p:cNvSpPr>
              <a:spLocks/>
            </p:cNvSpPr>
            <p:nvPr/>
          </p:nvSpPr>
          <p:spPr bwMode="auto">
            <a:xfrm>
              <a:off x="4667250" y="1802528"/>
              <a:ext cx="0" cy="276225"/>
            </a:xfrm>
            <a:custGeom>
              <a:avLst/>
              <a:gdLst>
                <a:gd name="T0" fmla="*/ 1063 h 1063"/>
                <a:gd name="T1" fmla="*/ 1063 h 1063"/>
                <a:gd name="T2" fmla="*/ 0 h 1063"/>
              </a:gdLst>
              <a:ahLst/>
              <a:cxnLst>
                <a:cxn ang="0">
                  <a:pos x="0" y="T0"/>
                </a:cxn>
                <a:cxn ang="0">
                  <a:pos x="0" y="T1"/>
                </a:cxn>
                <a:cxn ang="0">
                  <a:pos x="0" y="T2"/>
                </a:cxn>
              </a:cxnLst>
              <a:rect l="0" t="0" r="r" b="b"/>
              <a:pathLst>
                <a:path h="1063">
                  <a:moveTo>
                    <a:pt x="0" y="1063"/>
                  </a:moveTo>
                  <a:lnTo>
                    <a:pt x="0" y="1063"/>
                  </a:lnTo>
                  <a:lnTo>
                    <a:pt x="0" y="0"/>
                  </a:lnTo>
                </a:path>
              </a:pathLst>
            </a:custGeom>
            <a:grpFill/>
            <a:ln w="17463"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6" name="Freeform 21"/>
            <p:cNvSpPr>
              <a:spLocks/>
            </p:cNvSpPr>
            <p:nvPr/>
          </p:nvSpPr>
          <p:spPr bwMode="auto">
            <a:xfrm>
              <a:off x="4222750" y="1802528"/>
              <a:ext cx="0" cy="276225"/>
            </a:xfrm>
            <a:custGeom>
              <a:avLst/>
              <a:gdLst>
                <a:gd name="T0" fmla="*/ 0 h 1063"/>
                <a:gd name="T1" fmla="*/ 0 h 1063"/>
                <a:gd name="T2" fmla="*/ 1063 h 1063"/>
              </a:gdLst>
              <a:ahLst/>
              <a:cxnLst>
                <a:cxn ang="0">
                  <a:pos x="0" y="T0"/>
                </a:cxn>
                <a:cxn ang="0">
                  <a:pos x="0" y="T1"/>
                </a:cxn>
                <a:cxn ang="0">
                  <a:pos x="0" y="T2"/>
                </a:cxn>
              </a:cxnLst>
              <a:rect l="0" t="0" r="r" b="b"/>
              <a:pathLst>
                <a:path h="1063">
                  <a:moveTo>
                    <a:pt x="0" y="0"/>
                  </a:moveTo>
                  <a:lnTo>
                    <a:pt x="0" y="0"/>
                  </a:lnTo>
                  <a:lnTo>
                    <a:pt x="0" y="1063"/>
                  </a:lnTo>
                </a:path>
              </a:pathLst>
            </a:custGeom>
            <a:grpFill/>
            <a:ln w="17463"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7" name="Freeform 22"/>
            <p:cNvSpPr>
              <a:spLocks/>
            </p:cNvSpPr>
            <p:nvPr/>
          </p:nvSpPr>
          <p:spPr bwMode="auto">
            <a:xfrm>
              <a:off x="4295775" y="1802528"/>
              <a:ext cx="0" cy="276225"/>
            </a:xfrm>
            <a:custGeom>
              <a:avLst/>
              <a:gdLst>
                <a:gd name="T0" fmla="*/ 1063 h 1063"/>
                <a:gd name="T1" fmla="*/ 1063 h 1063"/>
                <a:gd name="T2" fmla="*/ 0 h 1063"/>
              </a:gdLst>
              <a:ahLst/>
              <a:cxnLst>
                <a:cxn ang="0">
                  <a:pos x="0" y="T0"/>
                </a:cxn>
                <a:cxn ang="0">
                  <a:pos x="0" y="T1"/>
                </a:cxn>
                <a:cxn ang="0">
                  <a:pos x="0" y="T2"/>
                </a:cxn>
              </a:cxnLst>
              <a:rect l="0" t="0" r="r" b="b"/>
              <a:pathLst>
                <a:path h="1063">
                  <a:moveTo>
                    <a:pt x="0" y="1063"/>
                  </a:moveTo>
                  <a:lnTo>
                    <a:pt x="0" y="1063"/>
                  </a:lnTo>
                  <a:lnTo>
                    <a:pt x="0" y="0"/>
                  </a:lnTo>
                </a:path>
              </a:pathLst>
            </a:custGeom>
            <a:grpFill/>
            <a:ln w="17463"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8" name="Freeform 23"/>
            <p:cNvSpPr>
              <a:spLocks/>
            </p:cNvSpPr>
            <p:nvPr/>
          </p:nvSpPr>
          <p:spPr bwMode="auto">
            <a:xfrm>
              <a:off x="4152900" y="2078753"/>
              <a:ext cx="584200" cy="68263"/>
            </a:xfrm>
            <a:custGeom>
              <a:avLst/>
              <a:gdLst>
                <a:gd name="T0" fmla="*/ 2157 w 2252"/>
                <a:gd name="T1" fmla="*/ 95 h 267"/>
                <a:gd name="T2" fmla="*/ 2157 w 2252"/>
                <a:gd name="T3" fmla="*/ 95 h 267"/>
                <a:gd name="T4" fmla="*/ 2157 w 2252"/>
                <a:gd name="T5" fmla="*/ 0 h 267"/>
                <a:gd name="T6" fmla="*/ 85 w 2252"/>
                <a:gd name="T7" fmla="*/ 0 h 267"/>
                <a:gd name="T8" fmla="*/ 85 w 2252"/>
                <a:gd name="T9" fmla="*/ 95 h 267"/>
                <a:gd name="T10" fmla="*/ 0 w 2252"/>
                <a:gd name="T11" fmla="*/ 95 h 267"/>
                <a:gd name="T12" fmla="*/ 0 w 2252"/>
                <a:gd name="T13" fmla="*/ 267 h 267"/>
                <a:gd name="T14" fmla="*/ 2252 w 2252"/>
                <a:gd name="T15" fmla="*/ 267 h 267"/>
                <a:gd name="T16" fmla="*/ 2252 w 2252"/>
                <a:gd name="T17" fmla="*/ 95 h 267"/>
                <a:gd name="T18" fmla="*/ 2157 w 2252"/>
                <a:gd name="T19" fmla="*/ 95 h 267"/>
                <a:gd name="T20" fmla="*/ 2157 w 2252"/>
                <a:gd name="T21" fmla="*/ 95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2" h="267">
                  <a:moveTo>
                    <a:pt x="2157" y="95"/>
                  </a:moveTo>
                  <a:lnTo>
                    <a:pt x="2157" y="95"/>
                  </a:lnTo>
                  <a:lnTo>
                    <a:pt x="2157" y="0"/>
                  </a:lnTo>
                  <a:lnTo>
                    <a:pt x="85" y="0"/>
                  </a:lnTo>
                  <a:lnTo>
                    <a:pt x="85" y="95"/>
                  </a:lnTo>
                  <a:lnTo>
                    <a:pt x="0" y="95"/>
                  </a:lnTo>
                  <a:lnTo>
                    <a:pt x="0" y="267"/>
                  </a:lnTo>
                  <a:lnTo>
                    <a:pt x="2252" y="267"/>
                  </a:lnTo>
                  <a:lnTo>
                    <a:pt x="2252" y="95"/>
                  </a:lnTo>
                  <a:lnTo>
                    <a:pt x="2157" y="95"/>
                  </a:lnTo>
                  <a:lnTo>
                    <a:pt x="2157" y="95"/>
                  </a:lnTo>
                  <a:close/>
                </a:path>
              </a:pathLst>
            </a:custGeom>
            <a:grpFill/>
            <a:ln w="17463"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9" name="Freeform 24"/>
            <p:cNvSpPr>
              <a:spLocks/>
            </p:cNvSpPr>
            <p:nvPr/>
          </p:nvSpPr>
          <p:spPr bwMode="auto">
            <a:xfrm>
              <a:off x="4479925" y="1802528"/>
              <a:ext cx="0" cy="276225"/>
            </a:xfrm>
            <a:custGeom>
              <a:avLst/>
              <a:gdLst>
                <a:gd name="T0" fmla="*/ 1063 h 1063"/>
                <a:gd name="T1" fmla="*/ 1063 h 1063"/>
                <a:gd name="T2" fmla="*/ 0 h 1063"/>
              </a:gdLst>
              <a:ahLst/>
              <a:cxnLst>
                <a:cxn ang="0">
                  <a:pos x="0" y="T0"/>
                </a:cxn>
                <a:cxn ang="0">
                  <a:pos x="0" y="T1"/>
                </a:cxn>
                <a:cxn ang="0">
                  <a:pos x="0" y="T2"/>
                </a:cxn>
              </a:cxnLst>
              <a:rect l="0" t="0" r="r" b="b"/>
              <a:pathLst>
                <a:path h="1063">
                  <a:moveTo>
                    <a:pt x="0" y="1063"/>
                  </a:moveTo>
                  <a:lnTo>
                    <a:pt x="0" y="1063"/>
                  </a:lnTo>
                  <a:lnTo>
                    <a:pt x="0" y="0"/>
                  </a:lnTo>
                </a:path>
              </a:pathLst>
            </a:custGeom>
            <a:grpFill/>
            <a:ln w="17463"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0" name="Freeform 25"/>
            <p:cNvSpPr>
              <a:spLocks/>
            </p:cNvSpPr>
            <p:nvPr/>
          </p:nvSpPr>
          <p:spPr bwMode="auto">
            <a:xfrm>
              <a:off x="4408487" y="1802528"/>
              <a:ext cx="0" cy="276225"/>
            </a:xfrm>
            <a:custGeom>
              <a:avLst/>
              <a:gdLst>
                <a:gd name="T0" fmla="*/ 0 h 1063"/>
                <a:gd name="T1" fmla="*/ 0 h 1063"/>
                <a:gd name="T2" fmla="*/ 1063 h 1063"/>
              </a:gdLst>
              <a:ahLst/>
              <a:cxnLst>
                <a:cxn ang="0">
                  <a:pos x="0" y="T0"/>
                </a:cxn>
                <a:cxn ang="0">
                  <a:pos x="0" y="T1"/>
                </a:cxn>
                <a:cxn ang="0">
                  <a:pos x="0" y="T2"/>
                </a:cxn>
              </a:cxnLst>
              <a:rect l="0" t="0" r="r" b="b"/>
              <a:pathLst>
                <a:path h="1063">
                  <a:moveTo>
                    <a:pt x="0" y="0"/>
                  </a:moveTo>
                  <a:lnTo>
                    <a:pt x="0" y="0"/>
                  </a:lnTo>
                  <a:lnTo>
                    <a:pt x="0" y="1063"/>
                  </a:lnTo>
                </a:path>
              </a:pathLst>
            </a:custGeom>
            <a:grpFill/>
            <a:ln w="17463"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61" name="Group 60"/>
          <p:cNvGrpSpPr/>
          <p:nvPr/>
        </p:nvGrpSpPr>
        <p:grpSpPr>
          <a:xfrm>
            <a:off x="9456966" y="8666289"/>
            <a:ext cx="1058839" cy="1058839"/>
            <a:chOff x="3614024" y="4677709"/>
            <a:chExt cx="657225" cy="657225"/>
          </a:xfrm>
        </p:grpSpPr>
        <p:sp>
          <p:nvSpPr>
            <p:cNvPr id="62" name="Freeform 29"/>
            <p:cNvSpPr>
              <a:spLocks/>
            </p:cNvSpPr>
            <p:nvPr/>
          </p:nvSpPr>
          <p:spPr bwMode="auto">
            <a:xfrm>
              <a:off x="3614024" y="4677709"/>
              <a:ext cx="657225" cy="657225"/>
            </a:xfrm>
            <a:custGeom>
              <a:avLst/>
              <a:gdLst>
                <a:gd name="T0" fmla="*/ 2385 w 2385"/>
                <a:gd name="T1" fmla="*/ 1193 h 2385"/>
                <a:gd name="T2" fmla="*/ 2385 w 2385"/>
                <a:gd name="T3" fmla="*/ 1193 h 2385"/>
                <a:gd name="T4" fmla="*/ 1192 w 2385"/>
                <a:gd name="T5" fmla="*/ 2385 h 2385"/>
                <a:gd name="T6" fmla="*/ 0 w 2385"/>
                <a:gd name="T7" fmla="*/ 1193 h 2385"/>
                <a:gd name="T8" fmla="*/ 1192 w 2385"/>
                <a:gd name="T9" fmla="*/ 0 h 2385"/>
                <a:gd name="T10" fmla="*/ 2385 w 2385"/>
                <a:gd name="T11" fmla="*/ 1193 h 2385"/>
                <a:gd name="T12" fmla="*/ 2385 w 2385"/>
                <a:gd name="T13" fmla="*/ 1193 h 2385"/>
              </a:gdLst>
              <a:ahLst/>
              <a:cxnLst>
                <a:cxn ang="0">
                  <a:pos x="T0" y="T1"/>
                </a:cxn>
                <a:cxn ang="0">
                  <a:pos x="T2" y="T3"/>
                </a:cxn>
                <a:cxn ang="0">
                  <a:pos x="T4" y="T5"/>
                </a:cxn>
                <a:cxn ang="0">
                  <a:pos x="T6" y="T7"/>
                </a:cxn>
                <a:cxn ang="0">
                  <a:pos x="T8" y="T9"/>
                </a:cxn>
                <a:cxn ang="0">
                  <a:pos x="T10" y="T11"/>
                </a:cxn>
                <a:cxn ang="0">
                  <a:pos x="T12" y="T13"/>
                </a:cxn>
              </a:cxnLst>
              <a:rect l="0" t="0" r="r" b="b"/>
              <a:pathLst>
                <a:path w="2385" h="2385">
                  <a:moveTo>
                    <a:pt x="2385" y="1193"/>
                  </a:moveTo>
                  <a:lnTo>
                    <a:pt x="2385" y="1193"/>
                  </a:lnTo>
                  <a:cubicBezTo>
                    <a:pt x="2385" y="1851"/>
                    <a:pt x="1851" y="2385"/>
                    <a:pt x="1192" y="2385"/>
                  </a:cubicBezTo>
                  <a:cubicBezTo>
                    <a:pt x="534" y="2385"/>
                    <a:pt x="0" y="1851"/>
                    <a:pt x="0" y="1193"/>
                  </a:cubicBezTo>
                  <a:cubicBezTo>
                    <a:pt x="0" y="534"/>
                    <a:pt x="534" y="0"/>
                    <a:pt x="1192" y="0"/>
                  </a:cubicBezTo>
                  <a:cubicBezTo>
                    <a:pt x="1851" y="0"/>
                    <a:pt x="2385" y="534"/>
                    <a:pt x="2385" y="1193"/>
                  </a:cubicBezTo>
                  <a:lnTo>
                    <a:pt x="2385" y="1193"/>
                  </a:lnTo>
                  <a:close/>
                </a:path>
              </a:pathLst>
            </a:custGeom>
            <a:noFill/>
            <a:ln w="17463"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3" name="Freeform 30"/>
            <p:cNvSpPr>
              <a:spLocks/>
            </p:cNvSpPr>
            <p:nvPr/>
          </p:nvSpPr>
          <p:spPr bwMode="auto">
            <a:xfrm>
              <a:off x="3766424" y="4677709"/>
              <a:ext cx="352425" cy="657225"/>
            </a:xfrm>
            <a:custGeom>
              <a:avLst/>
              <a:gdLst>
                <a:gd name="T0" fmla="*/ 1281 w 1281"/>
                <a:gd name="T1" fmla="*/ 1193 h 2385"/>
                <a:gd name="T2" fmla="*/ 1281 w 1281"/>
                <a:gd name="T3" fmla="*/ 1193 h 2385"/>
                <a:gd name="T4" fmla="*/ 640 w 1281"/>
                <a:gd name="T5" fmla="*/ 2385 h 2385"/>
                <a:gd name="T6" fmla="*/ 0 w 1281"/>
                <a:gd name="T7" fmla="*/ 1193 h 2385"/>
                <a:gd name="T8" fmla="*/ 640 w 1281"/>
                <a:gd name="T9" fmla="*/ 0 h 2385"/>
                <a:gd name="T10" fmla="*/ 1281 w 1281"/>
                <a:gd name="T11" fmla="*/ 1193 h 2385"/>
                <a:gd name="T12" fmla="*/ 1281 w 1281"/>
                <a:gd name="T13" fmla="*/ 1193 h 2385"/>
              </a:gdLst>
              <a:ahLst/>
              <a:cxnLst>
                <a:cxn ang="0">
                  <a:pos x="T0" y="T1"/>
                </a:cxn>
                <a:cxn ang="0">
                  <a:pos x="T2" y="T3"/>
                </a:cxn>
                <a:cxn ang="0">
                  <a:pos x="T4" y="T5"/>
                </a:cxn>
                <a:cxn ang="0">
                  <a:pos x="T6" y="T7"/>
                </a:cxn>
                <a:cxn ang="0">
                  <a:pos x="T8" y="T9"/>
                </a:cxn>
                <a:cxn ang="0">
                  <a:pos x="T10" y="T11"/>
                </a:cxn>
                <a:cxn ang="0">
                  <a:pos x="T12" y="T13"/>
                </a:cxn>
              </a:cxnLst>
              <a:rect l="0" t="0" r="r" b="b"/>
              <a:pathLst>
                <a:path w="1281" h="2385">
                  <a:moveTo>
                    <a:pt x="1281" y="1193"/>
                  </a:moveTo>
                  <a:lnTo>
                    <a:pt x="1281" y="1193"/>
                  </a:lnTo>
                  <a:cubicBezTo>
                    <a:pt x="1281" y="1851"/>
                    <a:pt x="994" y="2385"/>
                    <a:pt x="640" y="2385"/>
                  </a:cubicBezTo>
                  <a:cubicBezTo>
                    <a:pt x="286" y="2385"/>
                    <a:pt x="0" y="1851"/>
                    <a:pt x="0" y="1193"/>
                  </a:cubicBezTo>
                  <a:cubicBezTo>
                    <a:pt x="0" y="534"/>
                    <a:pt x="286" y="0"/>
                    <a:pt x="640" y="0"/>
                  </a:cubicBezTo>
                  <a:cubicBezTo>
                    <a:pt x="994" y="0"/>
                    <a:pt x="1281" y="534"/>
                    <a:pt x="1281" y="1193"/>
                  </a:cubicBezTo>
                  <a:lnTo>
                    <a:pt x="1281" y="1193"/>
                  </a:lnTo>
                  <a:close/>
                </a:path>
              </a:pathLst>
            </a:custGeom>
            <a:noFill/>
            <a:ln w="17463"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4" name="Freeform 31"/>
            <p:cNvSpPr>
              <a:spLocks/>
            </p:cNvSpPr>
            <p:nvPr/>
          </p:nvSpPr>
          <p:spPr bwMode="auto">
            <a:xfrm>
              <a:off x="3942636" y="4677709"/>
              <a:ext cx="0" cy="657225"/>
            </a:xfrm>
            <a:custGeom>
              <a:avLst/>
              <a:gdLst>
                <a:gd name="T0" fmla="*/ 0 h 2385"/>
                <a:gd name="T1" fmla="*/ 0 h 2385"/>
                <a:gd name="T2" fmla="*/ 2385 h 2385"/>
              </a:gdLst>
              <a:ahLst/>
              <a:cxnLst>
                <a:cxn ang="0">
                  <a:pos x="0" y="T0"/>
                </a:cxn>
                <a:cxn ang="0">
                  <a:pos x="0" y="T1"/>
                </a:cxn>
                <a:cxn ang="0">
                  <a:pos x="0" y="T2"/>
                </a:cxn>
              </a:cxnLst>
              <a:rect l="0" t="0" r="r" b="b"/>
              <a:pathLst>
                <a:path h="2385">
                  <a:moveTo>
                    <a:pt x="0" y="0"/>
                  </a:moveTo>
                  <a:lnTo>
                    <a:pt x="0" y="0"/>
                  </a:lnTo>
                  <a:lnTo>
                    <a:pt x="0" y="2385"/>
                  </a:lnTo>
                </a:path>
              </a:pathLst>
            </a:custGeom>
            <a:noFill/>
            <a:ln w="17463"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5" name="Freeform 32"/>
            <p:cNvSpPr>
              <a:spLocks/>
            </p:cNvSpPr>
            <p:nvPr/>
          </p:nvSpPr>
          <p:spPr bwMode="auto">
            <a:xfrm>
              <a:off x="3614024" y="5006321"/>
              <a:ext cx="657225" cy="0"/>
            </a:xfrm>
            <a:custGeom>
              <a:avLst/>
              <a:gdLst>
                <a:gd name="T0" fmla="*/ 0 w 2385"/>
                <a:gd name="T1" fmla="*/ 0 w 2385"/>
                <a:gd name="T2" fmla="*/ 2385 w 2385"/>
              </a:gdLst>
              <a:ahLst/>
              <a:cxnLst>
                <a:cxn ang="0">
                  <a:pos x="T0" y="0"/>
                </a:cxn>
                <a:cxn ang="0">
                  <a:pos x="T1" y="0"/>
                </a:cxn>
                <a:cxn ang="0">
                  <a:pos x="T2" y="0"/>
                </a:cxn>
              </a:cxnLst>
              <a:rect l="0" t="0" r="r" b="b"/>
              <a:pathLst>
                <a:path w="2385">
                  <a:moveTo>
                    <a:pt x="0" y="0"/>
                  </a:moveTo>
                  <a:lnTo>
                    <a:pt x="0" y="0"/>
                  </a:lnTo>
                  <a:lnTo>
                    <a:pt x="2385" y="0"/>
                  </a:lnTo>
                </a:path>
              </a:pathLst>
            </a:custGeom>
            <a:noFill/>
            <a:ln w="17463"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6" name="Freeform 33"/>
            <p:cNvSpPr>
              <a:spLocks/>
            </p:cNvSpPr>
            <p:nvPr/>
          </p:nvSpPr>
          <p:spPr bwMode="auto">
            <a:xfrm>
              <a:off x="3660061" y="4836459"/>
              <a:ext cx="563562" cy="0"/>
            </a:xfrm>
            <a:custGeom>
              <a:avLst/>
              <a:gdLst>
                <a:gd name="T0" fmla="*/ 0 w 2046"/>
                <a:gd name="T1" fmla="*/ 0 w 2046"/>
                <a:gd name="T2" fmla="*/ 2046 w 2046"/>
              </a:gdLst>
              <a:ahLst/>
              <a:cxnLst>
                <a:cxn ang="0">
                  <a:pos x="T0" y="0"/>
                </a:cxn>
                <a:cxn ang="0">
                  <a:pos x="T1" y="0"/>
                </a:cxn>
                <a:cxn ang="0">
                  <a:pos x="T2" y="0"/>
                </a:cxn>
              </a:cxnLst>
              <a:rect l="0" t="0" r="r" b="b"/>
              <a:pathLst>
                <a:path w="2046">
                  <a:moveTo>
                    <a:pt x="0" y="0"/>
                  </a:moveTo>
                  <a:lnTo>
                    <a:pt x="0" y="0"/>
                  </a:lnTo>
                  <a:lnTo>
                    <a:pt x="2046" y="0"/>
                  </a:lnTo>
                </a:path>
              </a:pathLst>
            </a:custGeom>
            <a:noFill/>
            <a:ln w="17463"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7" name="Freeform 34"/>
            <p:cNvSpPr>
              <a:spLocks/>
            </p:cNvSpPr>
            <p:nvPr/>
          </p:nvSpPr>
          <p:spPr bwMode="auto">
            <a:xfrm>
              <a:off x="3660061" y="5174596"/>
              <a:ext cx="563562" cy="0"/>
            </a:xfrm>
            <a:custGeom>
              <a:avLst/>
              <a:gdLst>
                <a:gd name="T0" fmla="*/ 0 w 2046"/>
                <a:gd name="T1" fmla="*/ 0 w 2046"/>
                <a:gd name="T2" fmla="*/ 2046 w 2046"/>
              </a:gdLst>
              <a:ahLst/>
              <a:cxnLst>
                <a:cxn ang="0">
                  <a:pos x="T0" y="0"/>
                </a:cxn>
                <a:cxn ang="0">
                  <a:pos x="T1" y="0"/>
                </a:cxn>
                <a:cxn ang="0">
                  <a:pos x="T2" y="0"/>
                </a:cxn>
              </a:cxnLst>
              <a:rect l="0" t="0" r="r" b="b"/>
              <a:pathLst>
                <a:path w="2046">
                  <a:moveTo>
                    <a:pt x="0" y="0"/>
                  </a:moveTo>
                  <a:lnTo>
                    <a:pt x="0" y="0"/>
                  </a:lnTo>
                  <a:lnTo>
                    <a:pt x="2046" y="0"/>
                  </a:lnTo>
                </a:path>
              </a:pathLst>
            </a:custGeom>
            <a:noFill/>
            <a:ln w="17463"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83" name="Group 82"/>
          <p:cNvGrpSpPr/>
          <p:nvPr/>
        </p:nvGrpSpPr>
        <p:grpSpPr>
          <a:xfrm>
            <a:off x="9294787" y="4010392"/>
            <a:ext cx="1495599" cy="831946"/>
            <a:chOff x="4699360" y="1955130"/>
            <a:chExt cx="747713" cy="415925"/>
          </a:xfrm>
        </p:grpSpPr>
        <p:sp>
          <p:nvSpPr>
            <p:cNvPr id="73" name="Freeform 5"/>
            <p:cNvSpPr>
              <a:spLocks/>
            </p:cNvSpPr>
            <p:nvPr/>
          </p:nvSpPr>
          <p:spPr bwMode="auto">
            <a:xfrm>
              <a:off x="5035910" y="2315492"/>
              <a:ext cx="246063" cy="0"/>
            </a:xfrm>
            <a:custGeom>
              <a:avLst/>
              <a:gdLst>
                <a:gd name="T0" fmla="*/ 0 w 780"/>
                <a:gd name="T1" fmla="*/ 0 w 780"/>
                <a:gd name="T2" fmla="*/ 780 w 780"/>
              </a:gdLst>
              <a:ahLst/>
              <a:cxnLst>
                <a:cxn ang="0">
                  <a:pos x="T0" y="0"/>
                </a:cxn>
                <a:cxn ang="0">
                  <a:pos x="T1" y="0"/>
                </a:cxn>
                <a:cxn ang="0">
                  <a:pos x="T2" y="0"/>
                </a:cxn>
              </a:cxnLst>
              <a:rect l="0" t="0" r="r" b="b"/>
              <a:pathLst>
                <a:path w="780">
                  <a:moveTo>
                    <a:pt x="0" y="0"/>
                  </a:moveTo>
                  <a:lnTo>
                    <a:pt x="0" y="0"/>
                  </a:lnTo>
                  <a:lnTo>
                    <a:pt x="780" y="0"/>
                  </a:lnTo>
                </a:path>
              </a:pathLst>
            </a:custGeom>
            <a:noFill/>
            <a:ln w="2063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4" name="Freeform 6"/>
            <p:cNvSpPr>
              <a:spLocks/>
            </p:cNvSpPr>
            <p:nvPr/>
          </p:nvSpPr>
          <p:spPr bwMode="auto">
            <a:xfrm>
              <a:off x="4867635" y="1955130"/>
              <a:ext cx="365125" cy="360363"/>
            </a:xfrm>
            <a:custGeom>
              <a:avLst/>
              <a:gdLst>
                <a:gd name="T0" fmla="*/ 179 w 1157"/>
                <a:gd name="T1" fmla="*/ 1146 h 1146"/>
                <a:gd name="T2" fmla="*/ 179 w 1157"/>
                <a:gd name="T3" fmla="*/ 1146 h 1146"/>
                <a:gd name="T4" fmla="*/ 0 w 1157"/>
                <a:gd name="T5" fmla="*/ 1146 h 1146"/>
                <a:gd name="T6" fmla="*/ 0 w 1157"/>
                <a:gd name="T7" fmla="*/ 0 h 1146"/>
                <a:gd name="T8" fmla="*/ 1157 w 1157"/>
                <a:gd name="T9" fmla="*/ 0 h 1146"/>
                <a:gd name="T10" fmla="*/ 1157 w 1157"/>
                <a:gd name="T11" fmla="*/ 1146 h 1146"/>
              </a:gdLst>
              <a:ahLst/>
              <a:cxnLst>
                <a:cxn ang="0">
                  <a:pos x="T0" y="T1"/>
                </a:cxn>
                <a:cxn ang="0">
                  <a:pos x="T2" y="T3"/>
                </a:cxn>
                <a:cxn ang="0">
                  <a:pos x="T4" y="T5"/>
                </a:cxn>
                <a:cxn ang="0">
                  <a:pos x="T6" y="T7"/>
                </a:cxn>
                <a:cxn ang="0">
                  <a:pos x="T8" y="T9"/>
                </a:cxn>
                <a:cxn ang="0">
                  <a:pos x="T10" y="T11"/>
                </a:cxn>
              </a:cxnLst>
              <a:rect l="0" t="0" r="r" b="b"/>
              <a:pathLst>
                <a:path w="1157" h="1146">
                  <a:moveTo>
                    <a:pt x="179" y="1146"/>
                  </a:moveTo>
                  <a:lnTo>
                    <a:pt x="179" y="1146"/>
                  </a:lnTo>
                  <a:lnTo>
                    <a:pt x="0" y="1146"/>
                  </a:lnTo>
                  <a:lnTo>
                    <a:pt x="0" y="0"/>
                  </a:lnTo>
                  <a:lnTo>
                    <a:pt x="1157" y="0"/>
                  </a:lnTo>
                  <a:lnTo>
                    <a:pt x="1157" y="1146"/>
                  </a:lnTo>
                </a:path>
              </a:pathLst>
            </a:custGeom>
            <a:noFill/>
            <a:ln w="2063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5" name="Freeform 7"/>
            <p:cNvSpPr>
              <a:spLocks/>
            </p:cNvSpPr>
            <p:nvPr/>
          </p:nvSpPr>
          <p:spPr bwMode="auto">
            <a:xfrm>
              <a:off x="5281972" y="2259930"/>
              <a:ext cx="112713" cy="111125"/>
            </a:xfrm>
            <a:custGeom>
              <a:avLst/>
              <a:gdLst>
                <a:gd name="T0" fmla="*/ 356 w 356"/>
                <a:gd name="T1" fmla="*/ 178 h 356"/>
                <a:gd name="T2" fmla="*/ 356 w 356"/>
                <a:gd name="T3" fmla="*/ 178 h 356"/>
                <a:gd name="T4" fmla="*/ 178 w 356"/>
                <a:gd name="T5" fmla="*/ 356 h 356"/>
                <a:gd name="T6" fmla="*/ 0 w 356"/>
                <a:gd name="T7" fmla="*/ 178 h 356"/>
                <a:gd name="T8" fmla="*/ 178 w 356"/>
                <a:gd name="T9" fmla="*/ 0 h 356"/>
                <a:gd name="T10" fmla="*/ 356 w 356"/>
                <a:gd name="T11" fmla="*/ 178 h 356"/>
                <a:gd name="T12" fmla="*/ 356 w 356"/>
                <a:gd name="T13" fmla="*/ 178 h 356"/>
              </a:gdLst>
              <a:ahLst/>
              <a:cxnLst>
                <a:cxn ang="0">
                  <a:pos x="T0" y="T1"/>
                </a:cxn>
                <a:cxn ang="0">
                  <a:pos x="T2" y="T3"/>
                </a:cxn>
                <a:cxn ang="0">
                  <a:pos x="T4" y="T5"/>
                </a:cxn>
                <a:cxn ang="0">
                  <a:pos x="T6" y="T7"/>
                </a:cxn>
                <a:cxn ang="0">
                  <a:pos x="T8" y="T9"/>
                </a:cxn>
                <a:cxn ang="0">
                  <a:pos x="T10" y="T11"/>
                </a:cxn>
                <a:cxn ang="0">
                  <a:pos x="T12" y="T13"/>
                </a:cxn>
              </a:cxnLst>
              <a:rect l="0" t="0" r="r" b="b"/>
              <a:pathLst>
                <a:path w="356" h="356">
                  <a:moveTo>
                    <a:pt x="356" y="178"/>
                  </a:moveTo>
                  <a:lnTo>
                    <a:pt x="356" y="178"/>
                  </a:lnTo>
                  <a:cubicBezTo>
                    <a:pt x="356" y="276"/>
                    <a:pt x="277" y="356"/>
                    <a:pt x="178" y="356"/>
                  </a:cubicBezTo>
                  <a:cubicBezTo>
                    <a:pt x="80" y="356"/>
                    <a:pt x="0" y="276"/>
                    <a:pt x="0" y="178"/>
                  </a:cubicBezTo>
                  <a:cubicBezTo>
                    <a:pt x="0" y="80"/>
                    <a:pt x="80" y="0"/>
                    <a:pt x="178" y="0"/>
                  </a:cubicBezTo>
                  <a:cubicBezTo>
                    <a:pt x="277" y="0"/>
                    <a:pt x="356" y="80"/>
                    <a:pt x="356" y="178"/>
                  </a:cubicBezTo>
                  <a:lnTo>
                    <a:pt x="356" y="178"/>
                  </a:lnTo>
                  <a:close/>
                </a:path>
              </a:pathLst>
            </a:custGeom>
            <a:noFill/>
            <a:ln w="2063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6" name="Freeform 8"/>
            <p:cNvSpPr>
              <a:spLocks/>
            </p:cNvSpPr>
            <p:nvPr/>
          </p:nvSpPr>
          <p:spPr bwMode="auto">
            <a:xfrm>
              <a:off x="4924785" y="2259930"/>
              <a:ext cx="111125" cy="111125"/>
            </a:xfrm>
            <a:custGeom>
              <a:avLst/>
              <a:gdLst>
                <a:gd name="T0" fmla="*/ 356 w 356"/>
                <a:gd name="T1" fmla="*/ 178 h 356"/>
                <a:gd name="T2" fmla="*/ 356 w 356"/>
                <a:gd name="T3" fmla="*/ 178 h 356"/>
                <a:gd name="T4" fmla="*/ 178 w 356"/>
                <a:gd name="T5" fmla="*/ 356 h 356"/>
                <a:gd name="T6" fmla="*/ 0 w 356"/>
                <a:gd name="T7" fmla="*/ 178 h 356"/>
                <a:gd name="T8" fmla="*/ 178 w 356"/>
                <a:gd name="T9" fmla="*/ 0 h 356"/>
                <a:gd name="T10" fmla="*/ 356 w 356"/>
                <a:gd name="T11" fmla="*/ 178 h 356"/>
                <a:gd name="T12" fmla="*/ 356 w 356"/>
                <a:gd name="T13" fmla="*/ 178 h 356"/>
              </a:gdLst>
              <a:ahLst/>
              <a:cxnLst>
                <a:cxn ang="0">
                  <a:pos x="T0" y="T1"/>
                </a:cxn>
                <a:cxn ang="0">
                  <a:pos x="T2" y="T3"/>
                </a:cxn>
                <a:cxn ang="0">
                  <a:pos x="T4" y="T5"/>
                </a:cxn>
                <a:cxn ang="0">
                  <a:pos x="T6" y="T7"/>
                </a:cxn>
                <a:cxn ang="0">
                  <a:pos x="T8" y="T9"/>
                </a:cxn>
                <a:cxn ang="0">
                  <a:pos x="T10" y="T11"/>
                </a:cxn>
                <a:cxn ang="0">
                  <a:pos x="T12" y="T13"/>
                </a:cxn>
              </a:cxnLst>
              <a:rect l="0" t="0" r="r" b="b"/>
              <a:pathLst>
                <a:path w="356" h="356">
                  <a:moveTo>
                    <a:pt x="356" y="178"/>
                  </a:moveTo>
                  <a:lnTo>
                    <a:pt x="356" y="178"/>
                  </a:lnTo>
                  <a:cubicBezTo>
                    <a:pt x="356" y="276"/>
                    <a:pt x="277" y="356"/>
                    <a:pt x="178" y="356"/>
                  </a:cubicBezTo>
                  <a:cubicBezTo>
                    <a:pt x="80" y="356"/>
                    <a:pt x="0" y="276"/>
                    <a:pt x="0" y="178"/>
                  </a:cubicBezTo>
                  <a:cubicBezTo>
                    <a:pt x="0" y="80"/>
                    <a:pt x="80" y="0"/>
                    <a:pt x="178" y="0"/>
                  </a:cubicBezTo>
                  <a:cubicBezTo>
                    <a:pt x="277" y="0"/>
                    <a:pt x="356" y="80"/>
                    <a:pt x="356" y="178"/>
                  </a:cubicBezTo>
                  <a:lnTo>
                    <a:pt x="356" y="178"/>
                  </a:lnTo>
                  <a:close/>
                </a:path>
              </a:pathLst>
            </a:custGeom>
            <a:noFill/>
            <a:ln w="2063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7" name="Freeform 9"/>
            <p:cNvSpPr>
              <a:spLocks/>
            </p:cNvSpPr>
            <p:nvPr/>
          </p:nvSpPr>
          <p:spPr bwMode="auto">
            <a:xfrm>
              <a:off x="5232760" y="2172617"/>
              <a:ext cx="214313" cy="142875"/>
            </a:xfrm>
            <a:custGeom>
              <a:avLst/>
              <a:gdLst>
                <a:gd name="T0" fmla="*/ 0 w 681"/>
                <a:gd name="T1" fmla="*/ 0 h 455"/>
                <a:gd name="T2" fmla="*/ 0 w 681"/>
                <a:gd name="T3" fmla="*/ 0 h 455"/>
                <a:gd name="T4" fmla="*/ 648 w 681"/>
                <a:gd name="T5" fmla="*/ 0 h 455"/>
                <a:gd name="T6" fmla="*/ 681 w 681"/>
                <a:gd name="T7" fmla="*/ 33 h 455"/>
                <a:gd name="T8" fmla="*/ 681 w 681"/>
                <a:gd name="T9" fmla="*/ 422 h 455"/>
                <a:gd name="T10" fmla="*/ 648 w 681"/>
                <a:gd name="T11" fmla="*/ 455 h 455"/>
                <a:gd name="T12" fmla="*/ 514 w 681"/>
                <a:gd name="T13" fmla="*/ 455 h 455"/>
              </a:gdLst>
              <a:ahLst/>
              <a:cxnLst>
                <a:cxn ang="0">
                  <a:pos x="T0" y="T1"/>
                </a:cxn>
                <a:cxn ang="0">
                  <a:pos x="T2" y="T3"/>
                </a:cxn>
                <a:cxn ang="0">
                  <a:pos x="T4" y="T5"/>
                </a:cxn>
                <a:cxn ang="0">
                  <a:pos x="T6" y="T7"/>
                </a:cxn>
                <a:cxn ang="0">
                  <a:pos x="T8" y="T9"/>
                </a:cxn>
                <a:cxn ang="0">
                  <a:pos x="T10" y="T11"/>
                </a:cxn>
                <a:cxn ang="0">
                  <a:pos x="T12" y="T13"/>
                </a:cxn>
              </a:cxnLst>
              <a:rect l="0" t="0" r="r" b="b"/>
              <a:pathLst>
                <a:path w="681" h="455">
                  <a:moveTo>
                    <a:pt x="0" y="0"/>
                  </a:moveTo>
                  <a:lnTo>
                    <a:pt x="0" y="0"/>
                  </a:lnTo>
                  <a:lnTo>
                    <a:pt x="648" y="0"/>
                  </a:lnTo>
                  <a:cubicBezTo>
                    <a:pt x="666" y="0"/>
                    <a:pt x="681" y="15"/>
                    <a:pt x="681" y="33"/>
                  </a:cubicBezTo>
                  <a:lnTo>
                    <a:pt x="681" y="422"/>
                  </a:lnTo>
                  <a:cubicBezTo>
                    <a:pt x="681" y="440"/>
                    <a:pt x="666" y="455"/>
                    <a:pt x="648" y="455"/>
                  </a:cubicBezTo>
                  <a:lnTo>
                    <a:pt x="514" y="455"/>
                  </a:lnTo>
                </a:path>
              </a:pathLst>
            </a:custGeom>
            <a:noFill/>
            <a:ln w="2063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8" name="Freeform 10"/>
            <p:cNvSpPr>
              <a:spLocks/>
            </p:cNvSpPr>
            <p:nvPr/>
          </p:nvSpPr>
          <p:spPr bwMode="auto">
            <a:xfrm>
              <a:off x="5232760" y="2050380"/>
              <a:ext cx="176213" cy="122238"/>
            </a:xfrm>
            <a:custGeom>
              <a:avLst/>
              <a:gdLst>
                <a:gd name="T0" fmla="*/ 562 w 562"/>
                <a:gd name="T1" fmla="*/ 387 h 387"/>
                <a:gd name="T2" fmla="*/ 562 w 562"/>
                <a:gd name="T3" fmla="*/ 387 h 387"/>
                <a:gd name="T4" fmla="*/ 443 w 562"/>
                <a:gd name="T5" fmla="*/ 92 h 387"/>
                <a:gd name="T6" fmla="*/ 320 w 562"/>
                <a:gd name="T7" fmla="*/ 0 h 387"/>
                <a:gd name="T8" fmla="*/ 0 w 562"/>
                <a:gd name="T9" fmla="*/ 0 h 387"/>
              </a:gdLst>
              <a:ahLst/>
              <a:cxnLst>
                <a:cxn ang="0">
                  <a:pos x="T0" y="T1"/>
                </a:cxn>
                <a:cxn ang="0">
                  <a:pos x="T2" y="T3"/>
                </a:cxn>
                <a:cxn ang="0">
                  <a:pos x="T4" y="T5"/>
                </a:cxn>
                <a:cxn ang="0">
                  <a:pos x="T6" y="T7"/>
                </a:cxn>
                <a:cxn ang="0">
                  <a:pos x="T8" y="T9"/>
                </a:cxn>
              </a:cxnLst>
              <a:rect l="0" t="0" r="r" b="b"/>
              <a:pathLst>
                <a:path w="562" h="387">
                  <a:moveTo>
                    <a:pt x="562" y="387"/>
                  </a:moveTo>
                  <a:lnTo>
                    <a:pt x="562" y="387"/>
                  </a:lnTo>
                  <a:cubicBezTo>
                    <a:pt x="541" y="339"/>
                    <a:pt x="443" y="92"/>
                    <a:pt x="443" y="92"/>
                  </a:cubicBezTo>
                  <a:cubicBezTo>
                    <a:pt x="421" y="41"/>
                    <a:pt x="367" y="0"/>
                    <a:pt x="320" y="0"/>
                  </a:cubicBezTo>
                  <a:lnTo>
                    <a:pt x="0" y="0"/>
                  </a:lnTo>
                </a:path>
              </a:pathLst>
            </a:custGeom>
            <a:noFill/>
            <a:ln w="2063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9" name="Freeform 11"/>
            <p:cNvSpPr>
              <a:spLocks/>
            </p:cNvSpPr>
            <p:nvPr/>
          </p:nvSpPr>
          <p:spPr bwMode="auto">
            <a:xfrm>
              <a:off x="4699360" y="1955130"/>
              <a:ext cx="119063" cy="0"/>
            </a:xfrm>
            <a:custGeom>
              <a:avLst/>
              <a:gdLst>
                <a:gd name="T0" fmla="*/ 0 w 380"/>
                <a:gd name="T1" fmla="*/ 0 w 380"/>
                <a:gd name="T2" fmla="*/ 380 w 380"/>
              </a:gdLst>
              <a:ahLst/>
              <a:cxnLst>
                <a:cxn ang="0">
                  <a:pos x="T0" y="0"/>
                </a:cxn>
                <a:cxn ang="0">
                  <a:pos x="T1" y="0"/>
                </a:cxn>
                <a:cxn ang="0">
                  <a:pos x="T2" y="0"/>
                </a:cxn>
              </a:cxnLst>
              <a:rect l="0" t="0" r="r" b="b"/>
              <a:pathLst>
                <a:path w="380">
                  <a:moveTo>
                    <a:pt x="0" y="0"/>
                  </a:moveTo>
                  <a:lnTo>
                    <a:pt x="0" y="0"/>
                  </a:lnTo>
                  <a:lnTo>
                    <a:pt x="380" y="0"/>
                  </a:lnTo>
                </a:path>
              </a:pathLst>
            </a:custGeom>
            <a:noFill/>
            <a:ln w="2063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0" name="Freeform 12"/>
            <p:cNvSpPr>
              <a:spLocks/>
            </p:cNvSpPr>
            <p:nvPr/>
          </p:nvSpPr>
          <p:spPr bwMode="auto">
            <a:xfrm>
              <a:off x="4727935" y="2021805"/>
              <a:ext cx="90488" cy="0"/>
            </a:xfrm>
            <a:custGeom>
              <a:avLst/>
              <a:gdLst>
                <a:gd name="T0" fmla="*/ 0 w 286"/>
                <a:gd name="T1" fmla="*/ 0 w 286"/>
                <a:gd name="T2" fmla="*/ 286 w 286"/>
              </a:gdLst>
              <a:ahLst/>
              <a:cxnLst>
                <a:cxn ang="0">
                  <a:pos x="T0" y="0"/>
                </a:cxn>
                <a:cxn ang="0">
                  <a:pos x="T1" y="0"/>
                </a:cxn>
                <a:cxn ang="0">
                  <a:pos x="T2" y="0"/>
                </a:cxn>
              </a:cxnLst>
              <a:rect l="0" t="0" r="r" b="b"/>
              <a:pathLst>
                <a:path w="286">
                  <a:moveTo>
                    <a:pt x="0" y="0"/>
                  </a:moveTo>
                  <a:lnTo>
                    <a:pt x="0" y="0"/>
                  </a:lnTo>
                  <a:lnTo>
                    <a:pt x="286" y="0"/>
                  </a:lnTo>
                </a:path>
              </a:pathLst>
            </a:custGeom>
            <a:noFill/>
            <a:ln w="2063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1" name="Freeform 13"/>
            <p:cNvSpPr>
              <a:spLocks/>
            </p:cNvSpPr>
            <p:nvPr/>
          </p:nvSpPr>
          <p:spPr bwMode="auto">
            <a:xfrm>
              <a:off x="4758097" y="2086892"/>
              <a:ext cx="60325" cy="0"/>
            </a:xfrm>
            <a:custGeom>
              <a:avLst/>
              <a:gdLst>
                <a:gd name="T0" fmla="*/ 0 w 190"/>
                <a:gd name="T1" fmla="*/ 0 w 190"/>
                <a:gd name="T2" fmla="*/ 190 w 190"/>
              </a:gdLst>
              <a:ahLst/>
              <a:cxnLst>
                <a:cxn ang="0">
                  <a:pos x="T0" y="0"/>
                </a:cxn>
                <a:cxn ang="0">
                  <a:pos x="T1" y="0"/>
                </a:cxn>
                <a:cxn ang="0">
                  <a:pos x="T2" y="0"/>
                </a:cxn>
              </a:cxnLst>
              <a:rect l="0" t="0" r="r" b="b"/>
              <a:pathLst>
                <a:path w="190">
                  <a:moveTo>
                    <a:pt x="0" y="0"/>
                  </a:moveTo>
                  <a:lnTo>
                    <a:pt x="0" y="0"/>
                  </a:lnTo>
                  <a:lnTo>
                    <a:pt x="190" y="0"/>
                  </a:lnTo>
                </a:path>
              </a:pathLst>
            </a:custGeom>
            <a:noFill/>
            <a:ln w="2063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7" name="Group 16"/>
          <p:cNvGrpSpPr/>
          <p:nvPr/>
        </p:nvGrpSpPr>
        <p:grpSpPr>
          <a:xfrm>
            <a:off x="13496094" y="5288388"/>
            <a:ext cx="1241568" cy="1209816"/>
            <a:chOff x="6747178" y="2643888"/>
            <a:chExt cx="620712" cy="604838"/>
          </a:xfrm>
        </p:grpSpPr>
        <p:sp>
          <p:nvSpPr>
            <p:cNvPr id="86" name="Freeform 17"/>
            <p:cNvSpPr>
              <a:spLocks/>
            </p:cNvSpPr>
            <p:nvPr/>
          </p:nvSpPr>
          <p:spPr bwMode="auto">
            <a:xfrm>
              <a:off x="6999590" y="2643888"/>
              <a:ext cx="131762" cy="131762"/>
            </a:xfrm>
            <a:custGeom>
              <a:avLst/>
              <a:gdLst>
                <a:gd name="T0" fmla="*/ 445 w 445"/>
                <a:gd name="T1" fmla="*/ 223 h 445"/>
                <a:gd name="T2" fmla="*/ 445 w 445"/>
                <a:gd name="T3" fmla="*/ 223 h 445"/>
                <a:gd name="T4" fmla="*/ 222 w 445"/>
                <a:gd name="T5" fmla="*/ 445 h 445"/>
                <a:gd name="T6" fmla="*/ 0 w 445"/>
                <a:gd name="T7" fmla="*/ 223 h 445"/>
                <a:gd name="T8" fmla="*/ 222 w 445"/>
                <a:gd name="T9" fmla="*/ 0 h 445"/>
                <a:gd name="T10" fmla="*/ 445 w 445"/>
                <a:gd name="T11" fmla="*/ 223 h 445"/>
                <a:gd name="T12" fmla="*/ 445 w 445"/>
                <a:gd name="T13" fmla="*/ 223 h 445"/>
              </a:gdLst>
              <a:ahLst/>
              <a:cxnLst>
                <a:cxn ang="0">
                  <a:pos x="T0" y="T1"/>
                </a:cxn>
                <a:cxn ang="0">
                  <a:pos x="T2" y="T3"/>
                </a:cxn>
                <a:cxn ang="0">
                  <a:pos x="T4" y="T5"/>
                </a:cxn>
                <a:cxn ang="0">
                  <a:pos x="T6" y="T7"/>
                </a:cxn>
                <a:cxn ang="0">
                  <a:pos x="T8" y="T9"/>
                </a:cxn>
                <a:cxn ang="0">
                  <a:pos x="T10" y="T11"/>
                </a:cxn>
                <a:cxn ang="0">
                  <a:pos x="T12" y="T13"/>
                </a:cxn>
              </a:cxnLst>
              <a:rect l="0" t="0" r="r" b="b"/>
              <a:pathLst>
                <a:path w="445" h="445">
                  <a:moveTo>
                    <a:pt x="445" y="223"/>
                  </a:moveTo>
                  <a:lnTo>
                    <a:pt x="445" y="223"/>
                  </a:lnTo>
                  <a:cubicBezTo>
                    <a:pt x="445" y="346"/>
                    <a:pt x="345" y="445"/>
                    <a:pt x="222" y="445"/>
                  </a:cubicBezTo>
                  <a:cubicBezTo>
                    <a:pt x="100" y="445"/>
                    <a:pt x="0" y="346"/>
                    <a:pt x="0" y="223"/>
                  </a:cubicBezTo>
                  <a:cubicBezTo>
                    <a:pt x="0" y="100"/>
                    <a:pt x="100" y="0"/>
                    <a:pt x="222" y="0"/>
                  </a:cubicBezTo>
                  <a:cubicBezTo>
                    <a:pt x="345" y="0"/>
                    <a:pt x="445" y="100"/>
                    <a:pt x="445" y="223"/>
                  </a:cubicBezTo>
                  <a:lnTo>
                    <a:pt x="445" y="223"/>
                  </a:lnTo>
                  <a:close/>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7" name="Freeform 18"/>
            <p:cNvSpPr>
              <a:spLocks/>
            </p:cNvSpPr>
            <p:nvPr/>
          </p:nvSpPr>
          <p:spPr bwMode="auto">
            <a:xfrm>
              <a:off x="6974190" y="2861376"/>
              <a:ext cx="180975" cy="180975"/>
            </a:xfrm>
            <a:custGeom>
              <a:avLst/>
              <a:gdLst>
                <a:gd name="T0" fmla="*/ 609 w 609"/>
                <a:gd name="T1" fmla="*/ 304 h 609"/>
                <a:gd name="T2" fmla="*/ 609 w 609"/>
                <a:gd name="T3" fmla="*/ 304 h 609"/>
                <a:gd name="T4" fmla="*/ 304 w 609"/>
                <a:gd name="T5" fmla="*/ 609 h 609"/>
                <a:gd name="T6" fmla="*/ 0 w 609"/>
                <a:gd name="T7" fmla="*/ 304 h 609"/>
                <a:gd name="T8" fmla="*/ 304 w 609"/>
                <a:gd name="T9" fmla="*/ 0 h 609"/>
                <a:gd name="T10" fmla="*/ 609 w 609"/>
                <a:gd name="T11" fmla="*/ 304 h 609"/>
                <a:gd name="T12" fmla="*/ 609 w 609"/>
                <a:gd name="T13" fmla="*/ 304 h 609"/>
              </a:gdLst>
              <a:ahLst/>
              <a:cxnLst>
                <a:cxn ang="0">
                  <a:pos x="T0" y="T1"/>
                </a:cxn>
                <a:cxn ang="0">
                  <a:pos x="T2" y="T3"/>
                </a:cxn>
                <a:cxn ang="0">
                  <a:pos x="T4" y="T5"/>
                </a:cxn>
                <a:cxn ang="0">
                  <a:pos x="T6" y="T7"/>
                </a:cxn>
                <a:cxn ang="0">
                  <a:pos x="T8" y="T9"/>
                </a:cxn>
                <a:cxn ang="0">
                  <a:pos x="T10" y="T11"/>
                </a:cxn>
                <a:cxn ang="0">
                  <a:pos x="T12" y="T13"/>
                </a:cxn>
              </a:cxnLst>
              <a:rect l="0" t="0" r="r" b="b"/>
              <a:pathLst>
                <a:path w="609" h="609">
                  <a:moveTo>
                    <a:pt x="609" y="304"/>
                  </a:moveTo>
                  <a:lnTo>
                    <a:pt x="609" y="304"/>
                  </a:lnTo>
                  <a:cubicBezTo>
                    <a:pt x="609" y="472"/>
                    <a:pt x="472" y="609"/>
                    <a:pt x="304" y="609"/>
                  </a:cubicBezTo>
                  <a:cubicBezTo>
                    <a:pt x="136" y="609"/>
                    <a:pt x="0" y="472"/>
                    <a:pt x="0" y="304"/>
                  </a:cubicBezTo>
                  <a:cubicBezTo>
                    <a:pt x="0" y="136"/>
                    <a:pt x="136" y="0"/>
                    <a:pt x="304" y="0"/>
                  </a:cubicBezTo>
                  <a:cubicBezTo>
                    <a:pt x="472" y="0"/>
                    <a:pt x="609" y="136"/>
                    <a:pt x="609" y="304"/>
                  </a:cubicBezTo>
                  <a:lnTo>
                    <a:pt x="609" y="304"/>
                  </a:lnTo>
                  <a:close/>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8" name="Freeform 19"/>
            <p:cNvSpPr>
              <a:spLocks/>
            </p:cNvSpPr>
            <p:nvPr/>
          </p:nvSpPr>
          <p:spPr bwMode="auto">
            <a:xfrm>
              <a:off x="6844015" y="3115376"/>
              <a:ext cx="131762" cy="133350"/>
            </a:xfrm>
            <a:custGeom>
              <a:avLst/>
              <a:gdLst>
                <a:gd name="T0" fmla="*/ 445 w 445"/>
                <a:gd name="T1" fmla="*/ 223 h 445"/>
                <a:gd name="T2" fmla="*/ 445 w 445"/>
                <a:gd name="T3" fmla="*/ 223 h 445"/>
                <a:gd name="T4" fmla="*/ 223 w 445"/>
                <a:gd name="T5" fmla="*/ 445 h 445"/>
                <a:gd name="T6" fmla="*/ 0 w 445"/>
                <a:gd name="T7" fmla="*/ 223 h 445"/>
                <a:gd name="T8" fmla="*/ 223 w 445"/>
                <a:gd name="T9" fmla="*/ 0 h 445"/>
                <a:gd name="T10" fmla="*/ 445 w 445"/>
                <a:gd name="T11" fmla="*/ 223 h 445"/>
                <a:gd name="T12" fmla="*/ 445 w 445"/>
                <a:gd name="T13" fmla="*/ 223 h 445"/>
              </a:gdLst>
              <a:ahLst/>
              <a:cxnLst>
                <a:cxn ang="0">
                  <a:pos x="T0" y="T1"/>
                </a:cxn>
                <a:cxn ang="0">
                  <a:pos x="T2" y="T3"/>
                </a:cxn>
                <a:cxn ang="0">
                  <a:pos x="T4" y="T5"/>
                </a:cxn>
                <a:cxn ang="0">
                  <a:pos x="T6" y="T7"/>
                </a:cxn>
                <a:cxn ang="0">
                  <a:pos x="T8" y="T9"/>
                </a:cxn>
                <a:cxn ang="0">
                  <a:pos x="T10" y="T11"/>
                </a:cxn>
                <a:cxn ang="0">
                  <a:pos x="T12" y="T13"/>
                </a:cxn>
              </a:cxnLst>
              <a:rect l="0" t="0" r="r" b="b"/>
              <a:pathLst>
                <a:path w="445" h="445">
                  <a:moveTo>
                    <a:pt x="445" y="223"/>
                  </a:moveTo>
                  <a:lnTo>
                    <a:pt x="445" y="223"/>
                  </a:lnTo>
                  <a:cubicBezTo>
                    <a:pt x="445" y="346"/>
                    <a:pt x="346" y="445"/>
                    <a:pt x="223" y="445"/>
                  </a:cubicBezTo>
                  <a:cubicBezTo>
                    <a:pt x="100" y="445"/>
                    <a:pt x="0" y="346"/>
                    <a:pt x="0" y="223"/>
                  </a:cubicBezTo>
                  <a:cubicBezTo>
                    <a:pt x="0" y="100"/>
                    <a:pt x="100" y="0"/>
                    <a:pt x="223" y="0"/>
                  </a:cubicBezTo>
                  <a:cubicBezTo>
                    <a:pt x="346" y="0"/>
                    <a:pt x="445" y="100"/>
                    <a:pt x="445" y="223"/>
                  </a:cubicBezTo>
                  <a:lnTo>
                    <a:pt x="445" y="223"/>
                  </a:lnTo>
                  <a:close/>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9" name="Freeform 20"/>
            <p:cNvSpPr>
              <a:spLocks/>
            </p:cNvSpPr>
            <p:nvPr/>
          </p:nvSpPr>
          <p:spPr bwMode="auto">
            <a:xfrm>
              <a:off x="7139290" y="3115376"/>
              <a:ext cx="131762" cy="133350"/>
            </a:xfrm>
            <a:custGeom>
              <a:avLst/>
              <a:gdLst>
                <a:gd name="T0" fmla="*/ 445 w 445"/>
                <a:gd name="T1" fmla="*/ 223 h 445"/>
                <a:gd name="T2" fmla="*/ 445 w 445"/>
                <a:gd name="T3" fmla="*/ 223 h 445"/>
                <a:gd name="T4" fmla="*/ 222 w 445"/>
                <a:gd name="T5" fmla="*/ 445 h 445"/>
                <a:gd name="T6" fmla="*/ 0 w 445"/>
                <a:gd name="T7" fmla="*/ 223 h 445"/>
                <a:gd name="T8" fmla="*/ 222 w 445"/>
                <a:gd name="T9" fmla="*/ 0 h 445"/>
                <a:gd name="T10" fmla="*/ 445 w 445"/>
                <a:gd name="T11" fmla="*/ 223 h 445"/>
                <a:gd name="T12" fmla="*/ 445 w 445"/>
                <a:gd name="T13" fmla="*/ 223 h 445"/>
              </a:gdLst>
              <a:ahLst/>
              <a:cxnLst>
                <a:cxn ang="0">
                  <a:pos x="T0" y="T1"/>
                </a:cxn>
                <a:cxn ang="0">
                  <a:pos x="T2" y="T3"/>
                </a:cxn>
                <a:cxn ang="0">
                  <a:pos x="T4" y="T5"/>
                </a:cxn>
                <a:cxn ang="0">
                  <a:pos x="T6" y="T7"/>
                </a:cxn>
                <a:cxn ang="0">
                  <a:pos x="T8" y="T9"/>
                </a:cxn>
                <a:cxn ang="0">
                  <a:pos x="T10" y="T11"/>
                </a:cxn>
                <a:cxn ang="0">
                  <a:pos x="T12" y="T13"/>
                </a:cxn>
              </a:cxnLst>
              <a:rect l="0" t="0" r="r" b="b"/>
              <a:pathLst>
                <a:path w="445" h="445">
                  <a:moveTo>
                    <a:pt x="445" y="223"/>
                  </a:moveTo>
                  <a:lnTo>
                    <a:pt x="445" y="223"/>
                  </a:lnTo>
                  <a:cubicBezTo>
                    <a:pt x="445" y="346"/>
                    <a:pt x="345" y="445"/>
                    <a:pt x="222" y="445"/>
                  </a:cubicBezTo>
                  <a:cubicBezTo>
                    <a:pt x="99" y="445"/>
                    <a:pt x="0" y="346"/>
                    <a:pt x="0" y="223"/>
                  </a:cubicBezTo>
                  <a:cubicBezTo>
                    <a:pt x="0" y="100"/>
                    <a:pt x="99" y="0"/>
                    <a:pt x="222" y="0"/>
                  </a:cubicBezTo>
                  <a:cubicBezTo>
                    <a:pt x="345" y="0"/>
                    <a:pt x="445" y="100"/>
                    <a:pt x="445" y="223"/>
                  </a:cubicBezTo>
                  <a:lnTo>
                    <a:pt x="445" y="223"/>
                  </a:lnTo>
                  <a:close/>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0" name="Freeform 21"/>
            <p:cNvSpPr>
              <a:spLocks/>
            </p:cNvSpPr>
            <p:nvPr/>
          </p:nvSpPr>
          <p:spPr bwMode="auto">
            <a:xfrm>
              <a:off x="6747178" y="2824863"/>
              <a:ext cx="133350" cy="133350"/>
            </a:xfrm>
            <a:custGeom>
              <a:avLst/>
              <a:gdLst>
                <a:gd name="T0" fmla="*/ 445 w 445"/>
                <a:gd name="T1" fmla="*/ 223 h 445"/>
                <a:gd name="T2" fmla="*/ 445 w 445"/>
                <a:gd name="T3" fmla="*/ 223 h 445"/>
                <a:gd name="T4" fmla="*/ 222 w 445"/>
                <a:gd name="T5" fmla="*/ 445 h 445"/>
                <a:gd name="T6" fmla="*/ 0 w 445"/>
                <a:gd name="T7" fmla="*/ 223 h 445"/>
                <a:gd name="T8" fmla="*/ 222 w 445"/>
                <a:gd name="T9" fmla="*/ 0 h 445"/>
                <a:gd name="T10" fmla="*/ 445 w 445"/>
                <a:gd name="T11" fmla="*/ 223 h 445"/>
                <a:gd name="T12" fmla="*/ 445 w 445"/>
                <a:gd name="T13" fmla="*/ 223 h 445"/>
              </a:gdLst>
              <a:ahLst/>
              <a:cxnLst>
                <a:cxn ang="0">
                  <a:pos x="T0" y="T1"/>
                </a:cxn>
                <a:cxn ang="0">
                  <a:pos x="T2" y="T3"/>
                </a:cxn>
                <a:cxn ang="0">
                  <a:pos x="T4" y="T5"/>
                </a:cxn>
                <a:cxn ang="0">
                  <a:pos x="T6" y="T7"/>
                </a:cxn>
                <a:cxn ang="0">
                  <a:pos x="T8" y="T9"/>
                </a:cxn>
                <a:cxn ang="0">
                  <a:pos x="T10" y="T11"/>
                </a:cxn>
                <a:cxn ang="0">
                  <a:pos x="T12" y="T13"/>
                </a:cxn>
              </a:cxnLst>
              <a:rect l="0" t="0" r="r" b="b"/>
              <a:pathLst>
                <a:path w="445" h="445">
                  <a:moveTo>
                    <a:pt x="445" y="223"/>
                  </a:moveTo>
                  <a:lnTo>
                    <a:pt x="445" y="223"/>
                  </a:lnTo>
                  <a:cubicBezTo>
                    <a:pt x="445" y="346"/>
                    <a:pt x="345" y="445"/>
                    <a:pt x="222" y="445"/>
                  </a:cubicBezTo>
                  <a:cubicBezTo>
                    <a:pt x="99" y="445"/>
                    <a:pt x="0" y="346"/>
                    <a:pt x="0" y="223"/>
                  </a:cubicBezTo>
                  <a:cubicBezTo>
                    <a:pt x="0" y="100"/>
                    <a:pt x="99" y="0"/>
                    <a:pt x="222" y="0"/>
                  </a:cubicBezTo>
                  <a:cubicBezTo>
                    <a:pt x="345" y="0"/>
                    <a:pt x="445" y="100"/>
                    <a:pt x="445" y="223"/>
                  </a:cubicBezTo>
                  <a:lnTo>
                    <a:pt x="445" y="223"/>
                  </a:lnTo>
                  <a:close/>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1" name="Freeform 22"/>
            <p:cNvSpPr>
              <a:spLocks/>
            </p:cNvSpPr>
            <p:nvPr/>
          </p:nvSpPr>
          <p:spPr bwMode="auto">
            <a:xfrm>
              <a:off x="7236128" y="2824863"/>
              <a:ext cx="131762" cy="133350"/>
            </a:xfrm>
            <a:custGeom>
              <a:avLst/>
              <a:gdLst>
                <a:gd name="T0" fmla="*/ 445 w 445"/>
                <a:gd name="T1" fmla="*/ 223 h 445"/>
                <a:gd name="T2" fmla="*/ 445 w 445"/>
                <a:gd name="T3" fmla="*/ 223 h 445"/>
                <a:gd name="T4" fmla="*/ 222 w 445"/>
                <a:gd name="T5" fmla="*/ 445 h 445"/>
                <a:gd name="T6" fmla="*/ 0 w 445"/>
                <a:gd name="T7" fmla="*/ 223 h 445"/>
                <a:gd name="T8" fmla="*/ 222 w 445"/>
                <a:gd name="T9" fmla="*/ 0 h 445"/>
                <a:gd name="T10" fmla="*/ 445 w 445"/>
                <a:gd name="T11" fmla="*/ 223 h 445"/>
                <a:gd name="T12" fmla="*/ 445 w 445"/>
                <a:gd name="T13" fmla="*/ 223 h 445"/>
              </a:gdLst>
              <a:ahLst/>
              <a:cxnLst>
                <a:cxn ang="0">
                  <a:pos x="T0" y="T1"/>
                </a:cxn>
                <a:cxn ang="0">
                  <a:pos x="T2" y="T3"/>
                </a:cxn>
                <a:cxn ang="0">
                  <a:pos x="T4" y="T5"/>
                </a:cxn>
                <a:cxn ang="0">
                  <a:pos x="T6" y="T7"/>
                </a:cxn>
                <a:cxn ang="0">
                  <a:pos x="T8" y="T9"/>
                </a:cxn>
                <a:cxn ang="0">
                  <a:pos x="T10" y="T11"/>
                </a:cxn>
                <a:cxn ang="0">
                  <a:pos x="T12" y="T13"/>
                </a:cxn>
              </a:cxnLst>
              <a:rect l="0" t="0" r="r" b="b"/>
              <a:pathLst>
                <a:path w="445" h="445">
                  <a:moveTo>
                    <a:pt x="445" y="223"/>
                  </a:moveTo>
                  <a:lnTo>
                    <a:pt x="445" y="223"/>
                  </a:lnTo>
                  <a:cubicBezTo>
                    <a:pt x="445" y="346"/>
                    <a:pt x="345" y="445"/>
                    <a:pt x="222" y="445"/>
                  </a:cubicBezTo>
                  <a:cubicBezTo>
                    <a:pt x="100" y="445"/>
                    <a:pt x="0" y="346"/>
                    <a:pt x="0" y="223"/>
                  </a:cubicBezTo>
                  <a:cubicBezTo>
                    <a:pt x="0" y="100"/>
                    <a:pt x="100" y="0"/>
                    <a:pt x="222" y="0"/>
                  </a:cubicBezTo>
                  <a:cubicBezTo>
                    <a:pt x="345" y="0"/>
                    <a:pt x="445" y="100"/>
                    <a:pt x="445" y="223"/>
                  </a:cubicBezTo>
                  <a:lnTo>
                    <a:pt x="445" y="223"/>
                  </a:lnTo>
                  <a:close/>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2" name="Freeform 23"/>
            <p:cNvSpPr>
              <a:spLocks/>
            </p:cNvSpPr>
            <p:nvPr/>
          </p:nvSpPr>
          <p:spPr bwMode="auto">
            <a:xfrm>
              <a:off x="6877353" y="2907413"/>
              <a:ext cx="96837" cy="22225"/>
            </a:xfrm>
            <a:custGeom>
              <a:avLst/>
              <a:gdLst>
                <a:gd name="T0" fmla="*/ 0 w 326"/>
                <a:gd name="T1" fmla="*/ 0 h 72"/>
                <a:gd name="T2" fmla="*/ 0 w 326"/>
                <a:gd name="T3" fmla="*/ 0 h 72"/>
                <a:gd name="T4" fmla="*/ 326 w 326"/>
                <a:gd name="T5" fmla="*/ 72 h 72"/>
              </a:gdLst>
              <a:ahLst/>
              <a:cxnLst>
                <a:cxn ang="0">
                  <a:pos x="T0" y="T1"/>
                </a:cxn>
                <a:cxn ang="0">
                  <a:pos x="T2" y="T3"/>
                </a:cxn>
                <a:cxn ang="0">
                  <a:pos x="T4" y="T5"/>
                </a:cxn>
              </a:cxnLst>
              <a:rect l="0" t="0" r="r" b="b"/>
              <a:pathLst>
                <a:path w="326" h="72">
                  <a:moveTo>
                    <a:pt x="0" y="0"/>
                  </a:moveTo>
                  <a:lnTo>
                    <a:pt x="0" y="0"/>
                  </a:lnTo>
                  <a:lnTo>
                    <a:pt x="326" y="72"/>
                  </a:lnTo>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3" name="Freeform 24"/>
            <p:cNvSpPr>
              <a:spLocks/>
            </p:cNvSpPr>
            <p:nvPr/>
          </p:nvSpPr>
          <p:spPr bwMode="auto">
            <a:xfrm>
              <a:off x="7153578" y="2907413"/>
              <a:ext cx="84137" cy="22225"/>
            </a:xfrm>
            <a:custGeom>
              <a:avLst/>
              <a:gdLst>
                <a:gd name="T0" fmla="*/ 0 w 285"/>
                <a:gd name="T1" fmla="*/ 72 h 72"/>
                <a:gd name="T2" fmla="*/ 0 w 285"/>
                <a:gd name="T3" fmla="*/ 72 h 72"/>
                <a:gd name="T4" fmla="*/ 285 w 285"/>
                <a:gd name="T5" fmla="*/ 0 h 72"/>
              </a:gdLst>
              <a:ahLst/>
              <a:cxnLst>
                <a:cxn ang="0">
                  <a:pos x="T0" y="T1"/>
                </a:cxn>
                <a:cxn ang="0">
                  <a:pos x="T2" y="T3"/>
                </a:cxn>
                <a:cxn ang="0">
                  <a:pos x="T4" y="T5"/>
                </a:cxn>
              </a:cxnLst>
              <a:rect l="0" t="0" r="r" b="b"/>
              <a:pathLst>
                <a:path w="285" h="72">
                  <a:moveTo>
                    <a:pt x="0" y="72"/>
                  </a:moveTo>
                  <a:lnTo>
                    <a:pt x="0" y="72"/>
                  </a:lnTo>
                  <a:lnTo>
                    <a:pt x="285" y="0"/>
                  </a:lnTo>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4" name="Freeform 25"/>
            <p:cNvSpPr>
              <a:spLocks/>
            </p:cNvSpPr>
            <p:nvPr/>
          </p:nvSpPr>
          <p:spPr bwMode="auto">
            <a:xfrm>
              <a:off x="7064678" y="2775651"/>
              <a:ext cx="0" cy="85725"/>
            </a:xfrm>
            <a:custGeom>
              <a:avLst/>
              <a:gdLst>
                <a:gd name="T0" fmla="*/ 281 h 281"/>
                <a:gd name="T1" fmla="*/ 281 h 281"/>
                <a:gd name="T2" fmla="*/ 0 h 281"/>
              </a:gdLst>
              <a:ahLst/>
              <a:cxnLst>
                <a:cxn ang="0">
                  <a:pos x="0" y="T0"/>
                </a:cxn>
                <a:cxn ang="0">
                  <a:pos x="0" y="T1"/>
                </a:cxn>
                <a:cxn ang="0">
                  <a:pos x="0" y="T2"/>
                </a:cxn>
              </a:cxnLst>
              <a:rect l="0" t="0" r="r" b="b"/>
              <a:pathLst>
                <a:path h="281">
                  <a:moveTo>
                    <a:pt x="0" y="281"/>
                  </a:moveTo>
                  <a:lnTo>
                    <a:pt x="0" y="281"/>
                  </a:lnTo>
                  <a:lnTo>
                    <a:pt x="0" y="0"/>
                  </a:lnTo>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5" name="Freeform 26"/>
            <p:cNvSpPr>
              <a:spLocks/>
            </p:cNvSpPr>
            <p:nvPr/>
          </p:nvSpPr>
          <p:spPr bwMode="auto">
            <a:xfrm>
              <a:off x="7112303" y="3029651"/>
              <a:ext cx="58737" cy="96837"/>
            </a:xfrm>
            <a:custGeom>
              <a:avLst/>
              <a:gdLst>
                <a:gd name="T0" fmla="*/ 0 w 196"/>
                <a:gd name="T1" fmla="*/ 0 h 322"/>
                <a:gd name="T2" fmla="*/ 0 w 196"/>
                <a:gd name="T3" fmla="*/ 0 h 322"/>
                <a:gd name="T4" fmla="*/ 196 w 196"/>
                <a:gd name="T5" fmla="*/ 322 h 322"/>
              </a:gdLst>
              <a:ahLst/>
              <a:cxnLst>
                <a:cxn ang="0">
                  <a:pos x="T0" y="T1"/>
                </a:cxn>
                <a:cxn ang="0">
                  <a:pos x="T2" y="T3"/>
                </a:cxn>
                <a:cxn ang="0">
                  <a:pos x="T4" y="T5"/>
                </a:cxn>
              </a:cxnLst>
              <a:rect l="0" t="0" r="r" b="b"/>
              <a:pathLst>
                <a:path w="196" h="322">
                  <a:moveTo>
                    <a:pt x="0" y="0"/>
                  </a:moveTo>
                  <a:lnTo>
                    <a:pt x="0" y="0"/>
                  </a:lnTo>
                  <a:lnTo>
                    <a:pt x="196" y="322"/>
                  </a:lnTo>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6" name="Freeform 27"/>
            <p:cNvSpPr>
              <a:spLocks/>
            </p:cNvSpPr>
            <p:nvPr/>
          </p:nvSpPr>
          <p:spPr bwMode="auto">
            <a:xfrm>
              <a:off x="6947203" y="3028063"/>
              <a:ext cx="66675" cy="100012"/>
            </a:xfrm>
            <a:custGeom>
              <a:avLst/>
              <a:gdLst>
                <a:gd name="T0" fmla="*/ 226 w 226"/>
                <a:gd name="T1" fmla="*/ 0 h 334"/>
                <a:gd name="T2" fmla="*/ 226 w 226"/>
                <a:gd name="T3" fmla="*/ 0 h 334"/>
                <a:gd name="T4" fmla="*/ 0 w 226"/>
                <a:gd name="T5" fmla="*/ 334 h 334"/>
              </a:gdLst>
              <a:ahLst/>
              <a:cxnLst>
                <a:cxn ang="0">
                  <a:pos x="T0" y="T1"/>
                </a:cxn>
                <a:cxn ang="0">
                  <a:pos x="T2" y="T3"/>
                </a:cxn>
                <a:cxn ang="0">
                  <a:pos x="T4" y="T5"/>
                </a:cxn>
              </a:cxnLst>
              <a:rect l="0" t="0" r="r" b="b"/>
              <a:pathLst>
                <a:path w="226" h="334">
                  <a:moveTo>
                    <a:pt x="226" y="0"/>
                  </a:moveTo>
                  <a:lnTo>
                    <a:pt x="226" y="0"/>
                  </a:lnTo>
                  <a:lnTo>
                    <a:pt x="0" y="334"/>
                  </a:lnTo>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04" name="Group 103"/>
          <p:cNvGrpSpPr/>
          <p:nvPr/>
        </p:nvGrpSpPr>
        <p:grpSpPr>
          <a:xfrm>
            <a:off x="13815219" y="10152765"/>
            <a:ext cx="946260" cy="1133607"/>
            <a:chOff x="6911975" y="5040184"/>
            <a:chExt cx="473075" cy="566738"/>
          </a:xfrm>
        </p:grpSpPr>
        <p:sp>
          <p:nvSpPr>
            <p:cNvPr id="98" name="AutoShape 29"/>
            <p:cNvSpPr>
              <a:spLocks noChangeAspect="1" noChangeArrowheads="1" noTextEdit="1"/>
            </p:cNvSpPr>
            <p:nvPr/>
          </p:nvSpPr>
          <p:spPr bwMode="auto">
            <a:xfrm>
              <a:off x="6911975" y="5040184"/>
              <a:ext cx="473075" cy="566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9" name="Freeform 31"/>
            <p:cNvSpPr>
              <a:spLocks/>
            </p:cNvSpPr>
            <p:nvPr/>
          </p:nvSpPr>
          <p:spPr bwMode="auto">
            <a:xfrm>
              <a:off x="6919913" y="5279897"/>
              <a:ext cx="388938" cy="319088"/>
            </a:xfrm>
            <a:custGeom>
              <a:avLst/>
              <a:gdLst>
                <a:gd name="T0" fmla="*/ 1551 w 1586"/>
                <a:gd name="T1" fmla="*/ 337 h 1308"/>
                <a:gd name="T2" fmla="*/ 1551 w 1586"/>
                <a:gd name="T3" fmla="*/ 337 h 1308"/>
                <a:gd name="T4" fmla="*/ 391 w 1586"/>
                <a:gd name="T5" fmla="*/ 337 h 1308"/>
                <a:gd name="T6" fmla="*/ 391 w 1586"/>
                <a:gd name="T7" fmla="*/ 36 h 1308"/>
                <a:gd name="T8" fmla="*/ 356 w 1586"/>
                <a:gd name="T9" fmla="*/ 0 h 1308"/>
                <a:gd name="T10" fmla="*/ 35 w 1586"/>
                <a:gd name="T11" fmla="*/ 0 h 1308"/>
                <a:gd name="T12" fmla="*/ 0 w 1586"/>
                <a:gd name="T13" fmla="*/ 36 h 1308"/>
                <a:gd name="T14" fmla="*/ 0 w 1586"/>
                <a:gd name="T15" fmla="*/ 1273 h 1308"/>
                <a:gd name="T16" fmla="*/ 35 w 1586"/>
                <a:gd name="T17" fmla="*/ 1308 h 1308"/>
                <a:gd name="T18" fmla="*/ 1551 w 1586"/>
                <a:gd name="T19" fmla="*/ 1308 h 1308"/>
                <a:gd name="T20" fmla="*/ 1586 w 1586"/>
                <a:gd name="T21" fmla="*/ 1273 h 1308"/>
                <a:gd name="T22" fmla="*/ 1586 w 1586"/>
                <a:gd name="T23" fmla="*/ 372 h 1308"/>
                <a:gd name="T24" fmla="*/ 1551 w 1586"/>
                <a:gd name="T25" fmla="*/ 337 h 1308"/>
                <a:gd name="T26" fmla="*/ 1551 w 1586"/>
                <a:gd name="T27" fmla="*/ 337 h 1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6" h="1308">
                  <a:moveTo>
                    <a:pt x="1551" y="337"/>
                  </a:moveTo>
                  <a:lnTo>
                    <a:pt x="1551" y="337"/>
                  </a:lnTo>
                  <a:lnTo>
                    <a:pt x="391" y="337"/>
                  </a:lnTo>
                  <a:lnTo>
                    <a:pt x="391" y="36"/>
                  </a:lnTo>
                  <a:cubicBezTo>
                    <a:pt x="391" y="16"/>
                    <a:pt x="375" y="0"/>
                    <a:pt x="356" y="0"/>
                  </a:cubicBezTo>
                  <a:lnTo>
                    <a:pt x="35" y="0"/>
                  </a:lnTo>
                  <a:cubicBezTo>
                    <a:pt x="16" y="0"/>
                    <a:pt x="0" y="16"/>
                    <a:pt x="0" y="36"/>
                  </a:cubicBezTo>
                  <a:lnTo>
                    <a:pt x="0" y="1273"/>
                  </a:lnTo>
                  <a:cubicBezTo>
                    <a:pt x="0" y="1292"/>
                    <a:pt x="16" y="1308"/>
                    <a:pt x="35" y="1308"/>
                  </a:cubicBezTo>
                  <a:lnTo>
                    <a:pt x="1551" y="1308"/>
                  </a:lnTo>
                  <a:cubicBezTo>
                    <a:pt x="1570" y="1308"/>
                    <a:pt x="1586" y="1292"/>
                    <a:pt x="1586" y="1273"/>
                  </a:cubicBezTo>
                  <a:lnTo>
                    <a:pt x="1586" y="372"/>
                  </a:lnTo>
                  <a:cubicBezTo>
                    <a:pt x="1586" y="352"/>
                    <a:pt x="1570" y="337"/>
                    <a:pt x="1551" y="337"/>
                  </a:cubicBezTo>
                  <a:lnTo>
                    <a:pt x="1551" y="337"/>
                  </a:lnTo>
                  <a:close/>
                </a:path>
              </a:pathLst>
            </a:custGeom>
            <a:noFill/>
            <a:ln w="15875"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0" name="Freeform 32"/>
            <p:cNvSpPr>
              <a:spLocks/>
            </p:cNvSpPr>
            <p:nvPr/>
          </p:nvSpPr>
          <p:spPr bwMode="auto">
            <a:xfrm>
              <a:off x="7112000" y="5406897"/>
              <a:ext cx="58738" cy="107950"/>
            </a:xfrm>
            <a:custGeom>
              <a:avLst/>
              <a:gdLst>
                <a:gd name="T0" fmla="*/ 235 w 235"/>
                <a:gd name="T1" fmla="*/ 441 h 441"/>
                <a:gd name="T2" fmla="*/ 235 w 235"/>
                <a:gd name="T3" fmla="*/ 441 h 441"/>
                <a:gd name="T4" fmla="*/ 0 w 235"/>
                <a:gd name="T5" fmla="*/ 441 h 441"/>
                <a:gd name="T6" fmla="*/ 0 w 235"/>
                <a:gd name="T7" fmla="*/ 0 h 441"/>
                <a:gd name="T8" fmla="*/ 235 w 235"/>
                <a:gd name="T9" fmla="*/ 0 h 441"/>
                <a:gd name="T10" fmla="*/ 235 w 235"/>
                <a:gd name="T11" fmla="*/ 441 h 441"/>
              </a:gdLst>
              <a:ahLst/>
              <a:cxnLst>
                <a:cxn ang="0">
                  <a:pos x="T0" y="T1"/>
                </a:cxn>
                <a:cxn ang="0">
                  <a:pos x="T2" y="T3"/>
                </a:cxn>
                <a:cxn ang="0">
                  <a:pos x="T4" y="T5"/>
                </a:cxn>
                <a:cxn ang="0">
                  <a:pos x="T6" y="T7"/>
                </a:cxn>
                <a:cxn ang="0">
                  <a:pos x="T8" y="T9"/>
                </a:cxn>
                <a:cxn ang="0">
                  <a:pos x="T10" y="T11"/>
                </a:cxn>
              </a:cxnLst>
              <a:rect l="0" t="0" r="r" b="b"/>
              <a:pathLst>
                <a:path w="235" h="441">
                  <a:moveTo>
                    <a:pt x="235" y="441"/>
                  </a:moveTo>
                  <a:lnTo>
                    <a:pt x="235" y="441"/>
                  </a:lnTo>
                  <a:lnTo>
                    <a:pt x="0" y="441"/>
                  </a:lnTo>
                  <a:lnTo>
                    <a:pt x="0" y="0"/>
                  </a:lnTo>
                  <a:lnTo>
                    <a:pt x="235" y="0"/>
                  </a:lnTo>
                  <a:lnTo>
                    <a:pt x="235" y="441"/>
                  </a:lnTo>
                  <a:close/>
                </a:path>
              </a:pathLst>
            </a:custGeom>
            <a:noFill/>
            <a:ln w="15875"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1" name="Freeform 33"/>
            <p:cNvSpPr>
              <a:spLocks/>
            </p:cNvSpPr>
            <p:nvPr/>
          </p:nvSpPr>
          <p:spPr bwMode="auto">
            <a:xfrm>
              <a:off x="7210425" y="5406897"/>
              <a:ext cx="57150" cy="107950"/>
            </a:xfrm>
            <a:custGeom>
              <a:avLst/>
              <a:gdLst>
                <a:gd name="T0" fmla="*/ 236 w 236"/>
                <a:gd name="T1" fmla="*/ 441 h 441"/>
                <a:gd name="T2" fmla="*/ 236 w 236"/>
                <a:gd name="T3" fmla="*/ 441 h 441"/>
                <a:gd name="T4" fmla="*/ 0 w 236"/>
                <a:gd name="T5" fmla="*/ 441 h 441"/>
                <a:gd name="T6" fmla="*/ 0 w 236"/>
                <a:gd name="T7" fmla="*/ 0 h 441"/>
                <a:gd name="T8" fmla="*/ 236 w 236"/>
                <a:gd name="T9" fmla="*/ 0 h 441"/>
                <a:gd name="T10" fmla="*/ 236 w 236"/>
                <a:gd name="T11" fmla="*/ 441 h 441"/>
              </a:gdLst>
              <a:ahLst/>
              <a:cxnLst>
                <a:cxn ang="0">
                  <a:pos x="T0" y="T1"/>
                </a:cxn>
                <a:cxn ang="0">
                  <a:pos x="T2" y="T3"/>
                </a:cxn>
                <a:cxn ang="0">
                  <a:pos x="T4" y="T5"/>
                </a:cxn>
                <a:cxn ang="0">
                  <a:pos x="T6" y="T7"/>
                </a:cxn>
                <a:cxn ang="0">
                  <a:pos x="T8" y="T9"/>
                </a:cxn>
                <a:cxn ang="0">
                  <a:pos x="T10" y="T11"/>
                </a:cxn>
              </a:cxnLst>
              <a:rect l="0" t="0" r="r" b="b"/>
              <a:pathLst>
                <a:path w="236" h="441">
                  <a:moveTo>
                    <a:pt x="236" y="441"/>
                  </a:moveTo>
                  <a:lnTo>
                    <a:pt x="236" y="441"/>
                  </a:lnTo>
                  <a:lnTo>
                    <a:pt x="0" y="441"/>
                  </a:lnTo>
                  <a:lnTo>
                    <a:pt x="0" y="0"/>
                  </a:lnTo>
                  <a:lnTo>
                    <a:pt x="236" y="0"/>
                  </a:lnTo>
                  <a:lnTo>
                    <a:pt x="236" y="441"/>
                  </a:lnTo>
                  <a:close/>
                </a:path>
              </a:pathLst>
            </a:custGeom>
            <a:noFill/>
            <a:ln w="15875"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2" name="Freeform 34"/>
            <p:cNvSpPr>
              <a:spLocks/>
            </p:cNvSpPr>
            <p:nvPr/>
          </p:nvSpPr>
          <p:spPr bwMode="auto">
            <a:xfrm>
              <a:off x="7016750" y="5406897"/>
              <a:ext cx="55563" cy="107950"/>
            </a:xfrm>
            <a:custGeom>
              <a:avLst/>
              <a:gdLst>
                <a:gd name="T0" fmla="*/ 230 w 230"/>
                <a:gd name="T1" fmla="*/ 441 h 441"/>
                <a:gd name="T2" fmla="*/ 230 w 230"/>
                <a:gd name="T3" fmla="*/ 441 h 441"/>
                <a:gd name="T4" fmla="*/ 0 w 230"/>
                <a:gd name="T5" fmla="*/ 441 h 441"/>
                <a:gd name="T6" fmla="*/ 0 w 230"/>
                <a:gd name="T7" fmla="*/ 0 h 441"/>
                <a:gd name="T8" fmla="*/ 230 w 230"/>
                <a:gd name="T9" fmla="*/ 0 h 441"/>
                <a:gd name="T10" fmla="*/ 230 w 230"/>
                <a:gd name="T11" fmla="*/ 441 h 441"/>
              </a:gdLst>
              <a:ahLst/>
              <a:cxnLst>
                <a:cxn ang="0">
                  <a:pos x="T0" y="T1"/>
                </a:cxn>
                <a:cxn ang="0">
                  <a:pos x="T2" y="T3"/>
                </a:cxn>
                <a:cxn ang="0">
                  <a:pos x="T4" y="T5"/>
                </a:cxn>
                <a:cxn ang="0">
                  <a:pos x="T6" y="T7"/>
                </a:cxn>
                <a:cxn ang="0">
                  <a:pos x="T8" y="T9"/>
                </a:cxn>
                <a:cxn ang="0">
                  <a:pos x="T10" y="T11"/>
                </a:cxn>
              </a:cxnLst>
              <a:rect l="0" t="0" r="r" b="b"/>
              <a:pathLst>
                <a:path w="230" h="441">
                  <a:moveTo>
                    <a:pt x="230" y="441"/>
                  </a:moveTo>
                  <a:lnTo>
                    <a:pt x="230" y="441"/>
                  </a:lnTo>
                  <a:lnTo>
                    <a:pt x="0" y="441"/>
                  </a:lnTo>
                  <a:lnTo>
                    <a:pt x="0" y="0"/>
                  </a:lnTo>
                  <a:lnTo>
                    <a:pt x="230" y="0"/>
                  </a:lnTo>
                  <a:lnTo>
                    <a:pt x="230" y="441"/>
                  </a:lnTo>
                  <a:close/>
                </a:path>
              </a:pathLst>
            </a:custGeom>
            <a:noFill/>
            <a:ln w="15875"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3" name="Freeform 35"/>
            <p:cNvSpPr>
              <a:spLocks/>
            </p:cNvSpPr>
            <p:nvPr/>
          </p:nvSpPr>
          <p:spPr bwMode="auto">
            <a:xfrm>
              <a:off x="6937375" y="5046534"/>
              <a:ext cx="442913" cy="233363"/>
            </a:xfrm>
            <a:custGeom>
              <a:avLst/>
              <a:gdLst>
                <a:gd name="T0" fmla="*/ 1655 w 1810"/>
                <a:gd name="T1" fmla="*/ 319 h 957"/>
                <a:gd name="T2" fmla="*/ 1655 w 1810"/>
                <a:gd name="T3" fmla="*/ 319 h 957"/>
                <a:gd name="T4" fmla="*/ 1589 w 1810"/>
                <a:gd name="T5" fmla="*/ 334 h 957"/>
                <a:gd name="T6" fmla="*/ 1318 w 1810"/>
                <a:gd name="T7" fmla="*/ 82 h 957"/>
                <a:gd name="T8" fmla="*/ 1110 w 1810"/>
                <a:gd name="T9" fmla="*/ 179 h 957"/>
                <a:gd name="T10" fmla="*/ 776 w 1810"/>
                <a:gd name="T11" fmla="*/ 0 h 957"/>
                <a:gd name="T12" fmla="*/ 376 w 1810"/>
                <a:gd name="T13" fmla="*/ 400 h 957"/>
                <a:gd name="T14" fmla="*/ 393 w 1810"/>
                <a:gd name="T15" fmla="*/ 517 h 957"/>
                <a:gd name="T16" fmla="*/ 341 w 1810"/>
                <a:gd name="T17" fmla="*/ 572 h 957"/>
                <a:gd name="T18" fmla="*/ 286 w 1810"/>
                <a:gd name="T19" fmla="*/ 561 h 957"/>
                <a:gd name="T20" fmla="*/ 150 w 1810"/>
                <a:gd name="T21" fmla="*/ 696 h 957"/>
                <a:gd name="T22" fmla="*/ 155 w 1810"/>
                <a:gd name="T23" fmla="*/ 733 h 957"/>
                <a:gd name="T24" fmla="*/ 0 w 1810"/>
                <a:gd name="T25" fmla="*/ 957 h 957"/>
                <a:gd name="T26" fmla="*/ 262 w 1810"/>
                <a:gd name="T27" fmla="*/ 957 h 957"/>
                <a:gd name="T28" fmla="*/ 377 w 1810"/>
                <a:gd name="T29" fmla="*/ 877 h 957"/>
                <a:gd name="T30" fmla="*/ 656 w 1810"/>
                <a:gd name="T31" fmla="*/ 898 h 957"/>
                <a:gd name="T32" fmla="*/ 813 w 1810"/>
                <a:gd name="T33" fmla="*/ 721 h 957"/>
                <a:gd name="T34" fmla="*/ 1092 w 1810"/>
                <a:gd name="T35" fmla="*/ 767 h 957"/>
                <a:gd name="T36" fmla="*/ 1253 w 1810"/>
                <a:gd name="T37" fmla="*/ 648 h 957"/>
                <a:gd name="T38" fmla="*/ 1429 w 1810"/>
                <a:gd name="T39" fmla="*/ 733 h 957"/>
                <a:gd name="T40" fmla="*/ 1620 w 1810"/>
                <a:gd name="T41" fmla="*/ 626 h 957"/>
                <a:gd name="T42" fmla="*/ 1655 w 1810"/>
                <a:gd name="T43" fmla="*/ 630 h 957"/>
                <a:gd name="T44" fmla="*/ 1810 w 1810"/>
                <a:gd name="T45" fmla="*/ 474 h 957"/>
                <a:gd name="T46" fmla="*/ 1655 w 1810"/>
                <a:gd name="T47" fmla="*/ 319 h 957"/>
                <a:gd name="T48" fmla="*/ 1655 w 1810"/>
                <a:gd name="T49" fmla="*/ 319 h 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10" h="957">
                  <a:moveTo>
                    <a:pt x="1655" y="319"/>
                  </a:moveTo>
                  <a:lnTo>
                    <a:pt x="1655" y="319"/>
                  </a:lnTo>
                  <a:cubicBezTo>
                    <a:pt x="1631" y="319"/>
                    <a:pt x="1609" y="324"/>
                    <a:pt x="1589" y="334"/>
                  </a:cubicBezTo>
                  <a:cubicBezTo>
                    <a:pt x="1579" y="193"/>
                    <a:pt x="1462" y="82"/>
                    <a:pt x="1318" y="82"/>
                  </a:cubicBezTo>
                  <a:cubicBezTo>
                    <a:pt x="1235" y="82"/>
                    <a:pt x="1160" y="120"/>
                    <a:pt x="1110" y="179"/>
                  </a:cubicBezTo>
                  <a:cubicBezTo>
                    <a:pt x="1038" y="71"/>
                    <a:pt x="915" y="0"/>
                    <a:pt x="776" y="0"/>
                  </a:cubicBezTo>
                  <a:cubicBezTo>
                    <a:pt x="555" y="0"/>
                    <a:pt x="376" y="179"/>
                    <a:pt x="376" y="400"/>
                  </a:cubicBezTo>
                  <a:cubicBezTo>
                    <a:pt x="376" y="441"/>
                    <a:pt x="382" y="480"/>
                    <a:pt x="393" y="517"/>
                  </a:cubicBezTo>
                  <a:cubicBezTo>
                    <a:pt x="373" y="532"/>
                    <a:pt x="355" y="551"/>
                    <a:pt x="341" y="572"/>
                  </a:cubicBezTo>
                  <a:cubicBezTo>
                    <a:pt x="324" y="565"/>
                    <a:pt x="305" y="561"/>
                    <a:pt x="286" y="561"/>
                  </a:cubicBezTo>
                  <a:cubicBezTo>
                    <a:pt x="211" y="561"/>
                    <a:pt x="150" y="621"/>
                    <a:pt x="150" y="696"/>
                  </a:cubicBezTo>
                  <a:cubicBezTo>
                    <a:pt x="150" y="709"/>
                    <a:pt x="152" y="722"/>
                    <a:pt x="155" y="733"/>
                  </a:cubicBezTo>
                  <a:cubicBezTo>
                    <a:pt x="64" y="768"/>
                    <a:pt x="0" y="854"/>
                    <a:pt x="0" y="957"/>
                  </a:cubicBezTo>
                  <a:lnTo>
                    <a:pt x="262" y="957"/>
                  </a:lnTo>
                  <a:cubicBezTo>
                    <a:pt x="316" y="957"/>
                    <a:pt x="359" y="924"/>
                    <a:pt x="377" y="877"/>
                  </a:cubicBezTo>
                  <a:cubicBezTo>
                    <a:pt x="457" y="929"/>
                    <a:pt x="562" y="940"/>
                    <a:pt x="656" y="898"/>
                  </a:cubicBezTo>
                  <a:cubicBezTo>
                    <a:pt x="734" y="862"/>
                    <a:pt x="789" y="797"/>
                    <a:pt x="813" y="721"/>
                  </a:cubicBezTo>
                  <a:cubicBezTo>
                    <a:pt x="890" y="778"/>
                    <a:pt x="993" y="799"/>
                    <a:pt x="1092" y="767"/>
                  </a:cubicBezTo>
                  <a:cubicBezTo>
                    <a:pt x="1160" y="746"/>
                    <a:pt x="1215" y="703"/>
                    <a:pt x="1253" y="648"/>
                  </a:cubicBezTo>
                  <a:cubicBezTo>
                    <a:pt x="1295" y="700"/>
                    <a:pt x="1358" y="733"/>
                    <a:pt x="1429" y="733"/>
                  </a:cubicBezTo>
                  <a:cubicBezTo>
                    <a:pt x="1510" y="733"/>
                    <a:pt x="1581" y="690"/>
                    <a:pt x="1620" y="626"/>
                  </a:cubicBezTo>
                  <a:cubicBezTo>
                    <a:pt x="1632" y="628"/>
                    <a:pt x="1643" y="630"/>
                    <a:pt x="1655" y="630"/>
                  </a:cubicBezTo>
                  <a:cubicBezTo>
                    <a:pt x="1741" y="630"/>
                    <a:pt x="1810" y="560"/>
                    <a:pt x="1810" y="474"/>
                  </a:cubicBezTo>
                  <a:cubicBezTo>
                    <a:pt x="1810" y="388"/>
                    <a:pt x="1741" y="319"/>
                    <a:pt x="1655" y="319"/>
                  </a:cubicBezTo>
                  <a:lnTo>
                    <a:pt x="1655" y="319"/>
                  </a:lnTo>
                  <a:close/>
                </a:path>
              </a:pathLst>
            </a:custGeom>
            <a:noFill/>
            <a:ln w="15875"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Tree>
    <p:extLst>
      <p:ext uri="{BB962C8B-B14F-4D97-AF65-F5344CB8AC3E}">
        <p14:creationId xmlns:p14="http://schemas.microsoft.com/office/powerpoint/2010/main" val="4018002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
                                        <p:tgtEl>
                                          <p:spTgt spid="4"/>
                                        </p:tgtEl>
                                      </p:cBhvr>
                                    </p:animEffect>
                                  </p:childTnLst>
                                </p:cTn>
                              </p:par>
                            </p:childTnLst>
                          </p:cTn>
                        </p:par>
                        <p:par>
                          <p:cTn id="8" fill="hold">
                            <p:stCondLst>
                              <p:cond delay="100"/>
                            </p:stCondLst>
                            <p:childTnLst>
                              <p:par>
                                <p:cTn id="9" presetID="10" presetClass="entr" presetSubtype="0"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100"/>
                                        <p:tgtEl>
                                          <p:spTgt spid="14"/>
                                        </p:tgtEl>
                                      </p:cBhvr>
                                    </p:animEffect>
                                  </p:childTnLst>
                                </p:cTn>
                              </p:par>
                              <p:par>
                                <p:cTn id="12" presetID="10" presetClass="entr" presetSubtype="0" fill="hold" nodeType="withEffect">
                                  <p:stCondLst>
                                    <p:cond delay="0"/>
                                  </p:stCondLst>
                                  <p:childTnLst>
                                    <p:set>
                                      <p:cBhvr>
                                        <p:cTn id="13" dur="1" fill="hold">
                                          <p:stCondLst>
                                            <p:cond delay="0"/>
                                          </p:stCondLst>
                                        </p:cTn>
                                        <p:tgtEl>
                                          <p:spTgt spid="83"/>
                                        </p:tgtEl>
                                        <p:attrNameLst>
                                          <p:attrName>style.visibility</p:attrName>
                                        </p:attrNameLst>
                                      </p:cBhvr>
                                      <p:to>
                                        <p:strVal val="visible"/>
                                      </p:to>
                                    </p:set>
                                    <p:animEffect transition="in" filter="fade">
                                      <p:cBhvr>
                                        <p:cTn id="14" dur="100"/>
                                        <p:tgtEl>
                                          <p:spTgt spid="83"/>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up)">
                                      <p:cBhvr>
                                        <p:cTn id="19" dur="100"/>
                                        <p:tgtEl>
                                          <p:spTgt spid="9"/>
                                        </p:tgtEl>
                                      </p:cBhvr>
                                    </p:animEffect>
                                  </p:childTnLst>
                                </p:cTn>
                              </p:par>
                            </p:childTnLst>
                          </p:cTn>
                        </p:par>
                        <p:par>
                          <p:cTn id="20" fill="hold">
                            <p:stCondLst>
                              <p:cond delay="100"/>
                            </p:stCondLst>
                            <p:childTnLst>
                              <p:par>
                                <p:cTn id="21" presetID="10" presetClass="entr" presetSubtype="0" fill="hold" grpId="0"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100"/>
                                        <p:tgtEl>
                                          <p:spTgt spid="3"/>
                                        </p:tgtEl>
                                      </p:cBhvr>
                                    </p:animEffect>
                                  </p:childTnLst>
                                </p:cTn>
                              </p:par>
                              <p:par>
                                <p:cTn id="24" presetID="10" presetClass="entr" presetSubtype="0" fill="hold" nodeType="with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100"/>
                                        <p:tgtEl>
                                          <p:spTgt spid="17"/>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100"/>
                                        <p:tgtEl>
                                          <p:spTgt spid="22"/>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1" fill="hold" nodeType="click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wipe(up)">
                                      <p:cBhvr>
                                        <p:cTn id="34" dur="100"/>
                                        <p:tgtEl>
                                          <p:spTgt spid="10"/>
                                        </p:tgtEl>
                                      </p:cBhvr>
                                    </p:animEffect>
                                  </p:childTnLst>
                                </p:cTn>
                              </p:par>
                            </p:childTnLst>
                          </p:cTn>
                        </p:par>
                        <p:par>
                          <p:cTn id="35" fill="hold">
                            <p:stCondLst>
                              <p:cond delay="100"/>
                            </p:stCondLst>
                            <p:childTnLst>
                              <p:par>
                                <p:cTn id="36" presetID="10" presetClass="entr" presetSubtype="0" fill="hold" grpId="0" nodeType="after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fade">
                                      <p:cBhvr>
                                        <p:cTn id="38" dur="100"/>
                                        <p:tgtEl>
                                          <p:spTgt spid="6"/>
                                        </p:tgtEl>
                                      </p:cBhvr>
                                    </p:animEffect>
                                  </p:childTnLst>
                                </p:cTn>
                              </p:par>
                              <p:par>
                                <p:cTn id="39" presetID="10" presetClass="entr" presetSubtype="0" fill="hold" nodeType="withEffect">
                                  <p:stCondLst>
                                    <p:cond delay="0"/>
                                  </p:stCondLst>
                                  <p:childTnLst>
                                    <p:set>
                                      <p:cBhvr>
                                        <p:cTn id="40" dur="1" fill="hold">
                                          <p:stCondLst>
                                            <p:cond delay="0"/>
                                          </p:stCondLst>
                                        </p:cTn>
                                        <p:tgtEl>
                                          <p:spTgt spid="52"/>
                                        </p:tgtEl>
                                        <p:attrNameLst>
                                          <p:attrName>style.visibility</p:attrName>
                                        </p:attrNameLst>
                                      </p:cBhvr>
                                      <p:to>
                                        <p:strVal val="visible"/>
                                      </p:to>
                                    </p:set>
                                    <p:animEffect transition="in" filter="fade">
                                      <p:cBhvr>
                                        <p:cTn id="41" dur="100"/>
                                        <p:tgtEl>
                                          <p:spTgt spid="52"/>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fade">
                                      <p:cBhvr>
                                        <p:cTn id="44" dur="100"/>
                                        <p:tgtEl>
                                          <p:spTgt spid="16"/>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1" fill="hold" nodeType="clickEffect">
                                  <p:stCondLst>
                                    <p:cond delay="0"/>
                                  </p:stCondLst>
                                  <p:childTnLst>
                                    <p:set>
                                      <p:cBhvr>
                                        <p:cTn id="48" dur="1" fill="hold">
                                          <p:stCondLst>
                                            <p:cond delay="0"/>
                                          </p:stCondLst>
                                        </p:cTn>
                                        <p:tgtEl>
                                          <p:spTgt spid="11"/>
                                        </p:tgtEl>
                                        <p:attrNameLst>
                                          <p:attrName>style.visibility</p:attrName>
                                        </p:attrNameLst>
                                      </p:cBhvr>
                                      <p:to>
                                        <p:strVal val="visible"/>
                                      </p:to>
                                    </p:set>
                                    <p:animEffect transition="in" filter="wipe(up)">
                                      <p:cBhvr>
                                        <p:cTn id="49" dur="100"/>
                                        <p:tgtEl>
                                          <p:spTgt spid="11"/>
                                        </p:tgtEl>
                                      </p:cBhvr>
                                    </p:animEffect>
                                  </p:childTnLst>
                                </p:cTn>
                              </p:par>
                            </p:childTnLst>
                          </p:cTn>
                        </p:par>
                        <p:par>
                          <p:cTn id="50" fill="hold">
                            <p:stCondLst>
                              <p:cond delay="100"/>
                            </p:stCondLst>
                            <p:childTnLst>
                              <p:par>
                                <p:cTn id="51" presetID="10" presetClass="entr" presetSubtype="0" fill="hold" grpId="0" nodeType="afterEffect">
                                  <p:stCondLst>
                                    <p:cond delay="0"/>
                                  </p:stCondLst>
                                  <p:childTnLst>
                                    <p:set>
                                      <p:cBhvr>
                                        <p:cTn id="52" dur="1" fill="hold">
                                          <p:stCondLst>
                                            <p:cond delay="0"/>
                                          </p:stCondLst>
                                        </p:cTn>
                                        <p:tgtEl>
                                          <p:spTgt spid="5"/>
                                        </p:tgtEl>
                                        <p:attrNameLst>
                                          <p:attrName>style.visibility</p:attrName>
                                        </p:attrNameLst>
                                      </p:cBhvr>
                                      <p:to>
                                        <p:strVal val="visible"/>
                                      </p:to>
                                    </p:set>
                                    <p:animEffect transition="in" filter="fade">
                                      <p:cBhvr>
                                        <p:cTn id="53" dur="100"/>
                                        <p:tgtEl>
                                          <p:spTgt spid="5"/>
                                        </p:tgtEl>
                                      </p:cBhvr>
                                    </p:animEffect>
                                  </p:childTnLst>
                                </p:cTn>
                              </p:par>
                              <p:par>
                                <p:cTn id="54" presetID="10" presetClass="entr" presetSubtype="0" fill="hold" nodeType="withEffect">
                                  <p:stCondLst>
                                    <p:cond delay="0"/>
                                  </p:stCondLst>
                                  <p:childTnLst>
                                    <p:set>
                                      <p:cBhvr>
                                        <p:cTn id="55" dur="1" fill="hold">
                                          <p:stCondLst>
                                            <p:cond delay="0"/>
                                          </p:stCondLst>
                                        </p:cTn>
                                        <p:tgtEl>
                                          <p:spTgt spid="41"/>
                                        </p:tgtEl>
                                        <p:attrNameLst>
                                          <p:attrName>style.visibility</p:attrName>
                                        </p:attrNameLst>
                                      </p:cBhvr>
                                      <p:to>
                                        <p:strVal val="visible"/>
                                      </p:to>
                                    </p:set>
                                    <p:animEffect transition="in" filter="fade">
                                      <p:cBhvr>
                                        <p:cTn id="56" dur="100"/>
                                        <p:tgtEl>
                                          <p:spTgt spid="41"/>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fade">
                                      <p:cBhvr>
                                        <p:cTn id="59" dur="100"/>
                                        <p:tgtEl>
                                          <p:spTgt spid="23"/>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1" fill="hold" nodeType="clickEffect">
                                  <p:stCondLst>
                                    <p:cond delay="0"/>
                                  </p:stCondLst>
                                  <p:childTnLst>
                                    <p:set>
                                      <p:cBhvr>
                                        <p:cTn id="63" dur="1" fill="hold">
                                          <p:stCondLst>
                                            <p:cond delay="0"/>
                                          </p:stCondLst>
                                        </p:cTn>
                                        <p:tgtEl>
                                          <p:spTgt spid="12"/>
                                        </p:tgtEl>
                                        <p:attrNameLst>
                                          <p:attrName>style.visibility</p:attrName>
                                        </p:attrNameLst>
                                      </p:cBhvr>
                                      <p:to>
                                        <p:strVal val="visible"/>
                                      </p:to>
                                    </p:set>
                                    <p:animEffect transition="in" filter="wipe(up)">
                                      <p:cBhvr>
                                        <p:cTn id="64" dur="100"/>
                                        <p:tgtEl>
                                          <p:spTgt spid="12"/>
                                        </p:tgtEl>
                                      </p:cBhvr>
                                    </p:animEffect>
                                  </p:childTnLst>
                                </p:cTn>
                              </p:par>
                            </p:childTnLst>
                          </p:cTn>
                        </p:par>
                        <p:par>
                          <p:cTn id="65" fill="hold">
                            <p:stCondLst>
                              <p:cond delay="100"/>
                            </p:stCondLst>
                            <p:childTnLst>
                              <p:par>
                                <p:cTn id="66" presetID="10" presetClass="entr" presetSubtype="0" fill="hold" grpId="0" nodeType="afterEffect">
                                  <p:stCondLst>
                                    <p:cond delay="0"/>
                                  </p:stCondLst>
                                  <p:childTnLst>
                                    <p:set>
                                      <p:cBhvr>
                                        <p:cTn id="67" dur="1" fill="hold">
                                          <p:stCondLst>
                                            <p:cond delay="0"/>
                                          </p:stCondLst>
                                        </p:cTn>
                                        <p:tgtEl>
                                          <p:spTgt spid="8"/>
                                        </p:tgtEl>
                                        <p:attrNameLst>
                                          <p:attrName>style.visibility</p:attrName>
                                        </p:attrNameLst>
                                      </p:cBhvr>
                                      <p:to>
                                        <p:strVal val="visible"/>
                                      </p:to>
                                    </p:set>
                                    <p:animEffect transition="in" filter="fade">
                                      <p:cBhvr>
                                        <p:cTn id="68" dur="100"/>
                                        <p:tgtEl>
                                          <p:spTgt spid="8"/>
                                        </p:tgtEl>
                                      </p:cBhvr>
                                    </p:animEffect>
                                  </p:childTnLst>
                                </p:cTn>
                              </p:par>
                              <p:par>
                                <p:cTn id="69" presetID="10" presetClass="entr" presetSubtype="0" fill="hold" nodeType="withEffect">
                                  <p:stCondLst>
                                    <p:cond delay="0"/>
                                  </p:stCondLst>
                                  <p:childTnLst>
                                    <p:set>
                                      <p:cBhvr>
                                        <p:cTn id="70" dur="1" fill="hold">
                                          <p:stCondLst>
                                            <p:cond delay="0"/>
                                          </p:stCondLst>
                                        </p:cTn>
                                        <p:tgtEl>
                                          <p:spTgt spid="61"/>
                                        </p:tgtEl>
                                        <p:attrNameLst>
                                          <p:attrName>style.visibility</p:attrName>
                                        </p:attrNameLst>
                                      </p:cBhvr>
                                      <p:to>
                                        <p:strVal val="visible"/>
                                      </p:to>
                                    </p:set>
                                    <p:animEffect transition="in" filter="fade">
                                      <p:cBhvr>
                                        <p:cTn id="71" dur="100"/>
                                        <p:tgtEl>
                                          <p:spTgt spid="61"/>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15"/>
                                        </p:tgtEl>
                                        <p:attrNameLst>
                                          <p:attrName>style.visibility</p:attrName>
                                        </p:attrNameLst>
                                      </p:cBhvr>
                                      <p:to>
                                        <p:strVal val="visible"/>
                                      </p:to>
                                    </p:set>
                                    <p:animEffect transition="in" filter="fade">
                                      <p:cBhvr>
                                        <p:cTn id="74" dur="100"/>
                                        <p:tgtEl>
                                          <p:spTgt spid="15"/>
                                        </p:tgtEl>
                                      </p:cBhvr>
                                    </p:animEffect>
                                  </p:childTnLst>
                                </p:cTn>
                              </p:par>
                            </p:childTnLst>
                          </p:cTn>
                        </p:par>
                      </p:childTnLst>
                    </p:cTn>
                  </p:par>
                  <p:par>
                    <p:cTn id="75" fill="hold">
                      <p:stCondLst>
                        <p:cond delay="indefinite"/>
                      </p:stCondLst>
                      <p:childTnLst>
                        <p:par>
                          <p:cTn id="76" fill="hold">
                            <p:stCondLst>
                              <p:cond delay="0"/>
                            </p:stCondLst>
                            <p:childTnLst>
                              <p:par>
                                <p:cTn id="77" presetID="22" presetClass="entr" presetSubtype="1" fill="hold" nodeType="clickEffect">
                                  <p:stCondLst>
                                    <p:cond delay="0"/>
                                  </p:stCondLst>
                                  <p:childTnLst>
                                    <p:set>
                                      <p:cBhvr>
                                        <p:cTn id="78" dur="1" fill="hold">
                                          <p:stCondLst>
                                            <p:cond delay="0"/>
                                          </p:stCondLst>
                                        </p:cTn>
                                        <p:tgtEl>
                                          <p:spTgt spid="13"/>
                                        </p:tgtEl>
                                        <p:attrNameLst>
                                          <p:attrName>style.visibility</p:attrName>
                                        </p:attrNameLst>
                                      </p:cBhvr>
                                      <p:to>
                                        <p:strVal val="visible"/>
                                      </p:to>
                                    </p:set>
                                    <p:animEffect transition="in" filter="wipe(up)">
                                      <p:cBhvr>
                                        <p:cTn id="79" dur="100"/>
                                        <p:tgtEl>
                                          <p:spTgt spid="13"/>
                                        </p:tgtEl>
                                      </p:cBhvr>
                                    </p:animEffect>
                                  </p:childTnLst>
                                </p:cTn>
                              </p:par>
                            </p:childTnLst>
                          </p:cTn>
                        </p:par>
                        <p:par>
                          <p:cTn id="80" fill="hold">
                            <p:stCondLst>
                              <p:cond delay="100"/>
                            </p:stCondLst>
                            <p:childTnLst>
                              <p:par>
                                <p:cTn id="81" presetID="10" presetClass="entr" presetSubtype="0" fill="hold" grpId="0" nodeType="afterEffect">
                                  <p:stCondLst>
                                    <p:cond delay="0"/>
                                  </p:stCondLst>
                                  <p:childTnLst>
                                    <p:set>
                                      <p:cBhvr>
                                        <p:cTn id="82" dur="1" fill="hold">
                                          <p:stCondLst>
                                            <p:cond delay="0"/>
                                          </p:stCondLst>
                                        </p:cTn>
                                        <p:tgtEl>
                                          <p:spTgt spid="7"/>
                                        </p:tgtEl>
                                        <p:attrNameLst>
                                          <p:attrName>style.visibility</p:attrName>
                                        </p:attrNameLst>
                                      </p:cBhvr>
                                      <p:to>
                                        <p:strVal val="visible"/>
                                      </p:to>
                                    </p:set>
                                    <p:animEffect transition="in" filter="fade">
                                      <p:cBhvr>
                                        <p:cTn id="83" dur="100"/>
                                        <p:tgtEl>
                                          <p:spTgt spid="7"/>
                                        </p:tgtEl>
                                      </p:cBhvr>
                                    </p:animEffect>
                                  </p:childTnLst>
                                </p:cTn>
                              </p:par>
                              <p:par>
                                <p:cTn id="84" presetID="10" presetClass="entr" presetSubtype="0" fill="hold" nodeType="withEffect">
                                  <p:stCondLst>
                                    <p:cond delay="0"/>
                                  </p:stCondLst>
                                  <p:childTnLst>
                                    <p:set>
                                      <p:cBhvr>
                                        <p:cTn id="85" dur="1" fill="hold">
                                          <p:stCondLst>
                                            <p:cond delay="0"/>
                                          </p:stCondLst>
                                        </p:cTn>
                                        <p:tgtEl>
                                          <p:spTgt spid="104"/>
                                        </p:tgtEl>
                                        <p:attrNameLst>
                                          <p:attrName>style.visibility</p:attrName>
                                        </p:attrNameLst>
                                      </p:cBhvr>
                                      <p:to>
                                        <p:strVal val="visible"/>
                                      </p:to>
                                    </p:set>
                                    <p:animEffect transition="in" filter="fade">
                                      <p:cBhvr>
                                        <p:cTn id="86" dur="100"/>
                                        <p:tgtEl>
                                          <p:spTgt spid="104"/>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24"/>
                                        </p:tgtEl>
                                        <p:attrNameLst>
                                          <p:attrName>style.visibility</p:attrName>
                                        </p:attrNameLst>
                                      </p:cBhvr>
                                      <p:to>
                                        <p:strVal val="visible"/>
                                      </p:to>
                                    </p:set>
                                    <p:animEffect transition="in" filter="fade">
                                      <p:cBhvr>
                                        <p:cTn id="89" dur="1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14" grpId="0"/>
      <p:bldP spid="15" grpId="0"/>
      <p:bldP spid="16" grpId="0"/>
      <p:bldP spid="22" grpId="0"/>
      <p:bldP spid="23" grpId="0"/>
      <p:bldP spid="24" grpId="0"/>
    </p:bld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FLOW CHART WITH ICONS</a:t>
            </a:r>
          </a:p>
        </p:txBody>
      </p:sp>
      <p:grpSp>
        <p:nvGrpSpPr>
          <p:cNvPr id="92" name="Group 91"/>
          <p:cNvGrpSpPr/>
          <p:nvPr/>
        </p:nvGrpSpPr>
        <p:grpSpPr>
          <a:xfrm>
            <a:off x="1434877" y="3298528"/>
            <a:ext cx="3398339" cy="3295581"/>
            <a:chOff x="812499" y="2216056"/>
            <a:chExt cx="1900061" cy="1842608"/>
          </a:xfrm>
        </p:grpSpPr>
        <p:sp>
          <p:nvSpPr>
            <p:cNvPr id="93" name="Freeform 92"/>
            <p:cNvSpPr>
              <a:spLocks/>
            </p:cNvSpPr>
            <p:nvPr/>
          </p:nvSpPr>
          <p:spPr bwMode="auto">
            <a:xfrm>
              <a:off x="812499" y="3426679"/>
              <a:ext cx="320096" cy="283164"/>
            </a:xfrm>
            <a:custGeom>
              <a:avLst/>
              <a:gdLst>
                <a:gd name="T0" fmla="*/ 0 w 78"/>
                <a:gd name="T1" fmla="*/ 0 h 69"/>
                <a:gd name="T2" fmla="*/ 78 w 78"/>
                <a:gd name="T3" fmla="*/ 0 h 69"/>
                <a:gd name="T4" fmla="*/ 78 w 78"/>
                <a:gd name="T5" fmla="*/ 69 h 69"/>
                <a:gd name="T6" fmla="*/ 0 w 78"/>
                <a:gd name="T7" fmla="*/ 0 h 69"/>
              </a:gdLst>
              <a:ahLst/>
              <a:cxnLst>
                <a:cxn ang="0">
                  <a:pos x="T0" y="T1"/>
                </a:cxn>
                <a:cxn ang="0">
                  <a:pos x="T2" y="T3"/>
                </a:cxn>
                <a:cxn ang="0">
                  <a:pos x="T4" y="T5"/>
                </a:cxn>
                <a:cxn ang="0">
                  <a:pos x="T6" y="T7"/>
                </a:cxn>
              </a:cxnLst>
              <a:rect l="0" t="0" r="r" b="b"/>
              <a:pathLst>
                <a:path w="78" h="69">
                  <a:moveTo>
                    <a:pt x="0" y="0"/>
                  </a:moveTo>
                  <a:lnTo>
                    <a:pt x="78" y="0"/>
                  </a:lnTo>
                  <a:lnTo>
                    <a:pt x="78" y="69"/>
                  </a:lnTo>
                  <a:lnTo>
                    <a:pt x="0" y="0"/>
                  </a:lnTo>
                  <a:close/>
                </a:path>
              </a:pathLst>
            </a:custGeom>
            <a:solidFill>
              <a:schemeClr val="accent1">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4" name="Freeform 93"/>
            <p:cNvSpPr>
              <a:spLocks/>
            </p:cNvSpPr>
            <p:nvPr/>
          </p:nvSpPr>
          <p:spPr bwMode="auto">
            <a:xfrm>
              <a:off x="812499" y="3426679"/>
              <a:ext cx="320096" cy="283164"/>
            </a:xfrm>
            <a:custGeom>
              <a:avLst/>
              <a:gdLst>
                <a:gd name="T0" fmla="*/ 0 w 78"/>
                <a:gd name="T1" fmla="*/ 0 h 69"/>
                <a:gd name="T2" fmla="*/ 78 w 78"/>
                <a:gd name="T3" fmla="*/ 0 h 69"/>
                <a:gd name="T4" fmla="*/ 78 w 78"/>
                <a:gd name="T5" fmla="*/ 69 h 69"/>
                <a:gd name="T6" fmla="*/ 0 w 78"/>
                <a:gd name="T7" fmla="*/ 0 h 69"/>
              </a:gdLst>
              <a:ahLst/>
              <a:cxnLst>
                <a:cxn ang="0">
                  <a:pos x="T0" y="T1"/>
                </a:cxn>
                <a:cxn ang="0">
                  <a:pos x="T2" y="T3"/>
                </a:cxn>
                <a:cxn ang="0">
                  <a:pos x="T4" y="T5"/>
                </a:cxn>
                <a:cxn ang="0">
                  <a:pos x="T6" y="T7"/>
                </a:cxn>
              </a:cxnLst>
              <a:rect l="0" t="0" r="r" b="b"/>
              <a:pathLst>
                <a:path w="78" h="69">
                  <a:moveTo>
                    <a:pt x="0" y="0"/>
                  </a:moveTo>
                  <a:lnTo>
                    <a:pt x="78" y="0"/>
                  </a:lnTo>
                  <a:lnTo>
                    <a:pt x="78" y="69"/>
                  </a:lnTo>
                  <a:lnTo>
                    <a:pt x="0" y="0"/>
                  </a:lnTo>
                </a:path>
              </a:pathLst>
            </a:custGeom>
            <a:solidFill>
              <a:schemeClr val="accent1">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5" name="Freeform 94"/>
            <p:cNvSpPr>
              <a:spLocks/>
            </p:cNvSpPr>
            <p:nvPr/>
          </p:nvSpPr>
          <p:spPr bwMode="auto">
            <a:xfrm>
              <a:off x="2080575" y="2216056"/>
              <a:ext cx="631985" cy="389862"/>
            </a:xfrm>
            <a:custGeom>
              <a:avLst/>
              <a:gdLst>
                <a:gd name="T0" fmla="*/ 154 w 154"/>
                <a:gd name="T1" fmla="*/ 95 h 95"/>
                <a:gd name="T2" fmla="*/ 0 w 154"/>
                <a:gd name="T3" fmla="*/ 95 h 95"/>
                <a:gd name="T4" fmla="*/ 0 w 154"/>
                <a:gd name="T5" fmla="*/ 0 h 95"/>
                <a:gd name="T6" fmla="*/ 154 w 154"/>
                <a:gd name="T7" fmla="*/ 95 h 95"/>
              </a:gdLst>
              <a:ahLst/>
              <a:cxnLst>
                <a:cxn ang="0">
                  <a:pos x="T0" y="T1"/>
                </a:cxn>
                <a:cxn ang="0">
                  <a:pos x="T2" y="T3"/>
                </a:cxn>
                <a:cxn ang="0">
                  <a:pos x="T4" y="T5"/>
                </a:cxn>
                <a:cxn ang="0">
                  <a:pos x="T6" y="T7"/>
                </a:cxn>
              </a:cxnLst>
              <a:rect l="0" t="0" r="r" b="b"/>
              <a:pathLst>
                <a:path w="154" h="95">
                  <a:moveTo>
                    <a:pt x="154" y="95"/>
                  </a:moveTo>
                  <a:lnTo>
                    <a:pt x="0" y="95"/>
                  </a:lnTo>
                  <a:lnTo>
                    <a:pt x="0" y="0"/>
                  </a:lnTo>
                  <a:lnTo>
                    <a:pt x="154" y="95"/>
                  </a:lnTo>
                  <a:close/>
                </a:path>
              </a:pathLst>
            </a:custGeom>
            <a:solidFill>
              <a:schemeClr val="accent1">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6" name="Freeform 95"/>
            <p:cNvSpPr>
              <a:spLocks/>
            </p:cNvSpPr>
            <p:nvPr/>
          </p:nvSpPr>
          <p:spPr bwMode="auto">
            <a:xfrm>
              <a:off x="1013587" y="3426679"/>
              <a:ext cx="119012" cy="283164"/>
            </a:xfrm>
            <a:custGeom>
              <a:avLst/>
              <a:gdLst>
                <a:gd name="T0" fmla="*/ 40 w 40"/>
                <a:gd name="T1" fmla="*/ 0 h 95"/>
                <a:gd name="T2" fmla="*/ 0 w 40"/>
                <a:gd name="T3" fmla="*/ 0 h 95"/>
                <a:gd name="T4" fmla="*/ 3 w 40"/>
                <a:gd name="T5" fmla="*/ 63 h 95"/>
                <a:gd name="T6" fmla="*/ 40 w 40"/>
                <a:gd name="T7" fmla="*/ 95 h 95"/>
                <a:gd name="T8" fmla="*/ 40 w 40"/>
                <a:gd name="T9" fmla="*/ 0 h 95"/>
              </a:gdLst>
              <a:ahLst/>
              <a:cxnLst>
                <a:cxn ang="0">
                  <a:pos x="T0" y="T1"/>
                </a:cxn>
                <a:cxn ang="0">
                  <a:pos x="T2" y="T3"/>
                </a:cxn>
                <a:cxn ang="0">
                  <a:pos x="T4" y="T5"/>
                </a:cxn>
                <a:cxn ang="0">
                  <a:pos x="T6" y="T7"/>
                </a:cxn>
                <a:cxn ang="0">
                  <a:pos x="T8" y="T9"/>
                </a:cxn>
              </a:cxnLst>
              <a:rect l="0" t="0" r="r" b="b"/>
              <a:pathLst>
                <a:path w="40" h="95">
                  <a:moveTo>
                    <a:pt x="40" y="0"/>
                  </a:moveTo>
                  <a:cubicBezTo>
                    <a:pt x="0" y="0"/>
                    <a:pt x="0" y="0"/>
                    <a:pt x="0" y="0"/>
                  </a:cubicBezTo>
                  <a:cubicBezTo>
                    <a:pt x="1" y="22"/>
                    <a:pt x="2" y="43"/>
                    <a:pt x="3" y="63"/>
                  </a:cubicBezTo>
                  <a:cubicBezTo>
                    <a:pt x="40" y="95"/>
                    <a:pt x="40" y="95"/>
                    <a:pt x="40" y="95"/>
                  </a:cubicBezTo>
                  <a:cubicBezTo>
                    <a:pt x="40" y="0"/>
                    <a:pt x="40" y="0"/>
                    <a:pt x="40" y="0"/>
                  </a:cubicBezTo>
                </a:path>
              </a:pathLst>
            </a:custGeom>
            <a:solidFill>
              <a:schemeClr val="accent1">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7" name="Freeform 96"/>
            <p:cNvSpPr>
              <a:spLocks/>
            </p:cNvSpPr>
            <p:nvPr/>
          </p:nvSpPr>
          <p:spPr bwMode="auto">
            <a:xfrm>
              <a:off x="2080575" y="2605918"/>
              <a:ext cx="631985" cy="820760"/>
            </a:xfrm>
            <a:custGeom>
              <a:avLst/>
              <a:gdLst>
                <a:gd name="T0" fmla="*/ 154 w 154"/>
                <a:gd name="T1" fmla="*/ 0 h 200"/>
                <a:gd name="T2" fmla="*/ 0 w 154"/>
                <a:gd name="T3" fmla="*/ 0 h 200"/>
                <a:gd name="T4" fmla="*/ 0 w 154"/>
                <a:gd name="T5" fmla="*/ 200 h 200"/>
                <a:gd name="T6" fmla="*/ 36 w 154"/>
                <a:gd name="T7" fmla="*/ 200 h 200"/>
                <a:gd name="T8" fmla="*/ 154 w 154"/>
                <a:gd name="T9" fmla="*/ 0 h 200"/>
              </a:gdLst>
              <a:ahLst/>
              <a:cxnLst>
                <a:cxn ang="0">
                  <a:pos x="T0" y="T1"/>
                </a:cxn>
                <a:cxn ang="0">
                  <a:pos x="T2" y="T3"/>
                </a:cxn>
                <a:cxn ang="0">
                  <a:pos x="T4" y="T5"/>
                </a:cxn>
                <a:cxn ang="0">
                  <a:pos x="T6" y="T7"/>
                </a:cxn>
                <a:cxn ang="0">
                  <a:pos x="T8" y="T9"/>
                </a:cxn>
              </a:cxnLst>
              <a:rect l="0" t="0" r="r" b="b"/>
              <a:pathLst>
                <a:path w="154" h="200">
                  <a:moveTo>
                    <a:pt x="154" y="0"/>
                  </a:moveTo>
                  <a:lnTo>
                    <a:pt x="0" y="0"/>
                  </a:lnTo>
                  <a:lnTo>
                    <a:pt x="0" y="200"/>
                  </a:lnTo>
                  <a:lnTo>
                    <a:pt x="36" y="200"/>
                  </a:lnTo>
                  <a:lnTo>
                    <a:pt x="154" y="0"/>
                  </a:lnTo>
                  <a:close/>
                </a:path>
              </a:pathLst>
            </a:custGeom>
            <a:solidFill>
              <a:srgbClr val="A7A9AC"/>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8" name="Rectangle 97"/>
            <p:cNvSpPr>
              <a:spLocks noChangeArrowheads="1"/>
            </p:cNvSpPr>
            <p:nvPr/>
          </p:nvSpPr>
          <p:spPr bwMode="auto">
            <a:xfrm>
              <a:off x="812499" y="2605918"/>
              <a:ext cx="451418" cy="820760"/>
            </a:xfrm>
            <a:prstGeom prst="rect">
              <a:avLst/>
            </a:prstGeom>
            <a:solidFill>
              <a:srgbClr val="A7A9AC"/>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9" name="Freeform 98"/>
            <p:cNvSpPr>
              <a:spLocks/>
            </p:cNvSpPr>
            <p:nvPr/>
          </p:nvSpPr>
          <p:spPr bwMode="auto">
            <a:xfrm>
              <a:off x="1259815" y="2216056"/>
              <a:ext cx="820760" cy="1842608"/>
            </a:xfrm>
            <a:custGeom>
              <a:avLst/>
              <a:gdLst>
                <a:gd name="T0" fmla="*/ 0 w 200"/>
                <a:gd name="T1" fmla="*/ 449 h 449"/>
                <a:gd name="T2" fmla="*/ 0 w 200"/>
                <a:gd name="T3" fmla="*/ 0 h 449"/>
                <a:gd name="T4" fmla="*/ 200 w 200"/>
                <a:gd name="T5" fmla="*/ 0 h 449"/>
                <a:gd name="T6" fmla="*/ 200 w 200"/>
                <a:gd name="T7" fmla="*/ 449 h 449"/>
                <a:gd name="T8" fmla="*/ 100 w 200"/>
                <a:gd name="T9" fmla="*/ 378 h 449"/>
                <a:gd name="T10" fmla="*/ 0 w 200"/>
                <a:gd name="T11" fmla="*/ 449 h 449"/>
              </a:gdLst>
              <a:ahLst/>
              <a:cxnLst>
                <a:cxn ang="0">
                  <a:pos x="T0" y="T1"/>
                </a:cxn>
                <a:cxn ang="0">
                  <a:pos x="T2" y="T3"/>
                </a:cxn>
                <a:cxn ang="0">
                  <a:pos x="T4" y="T5"/>
                </a:cxn>
                <a:cxn ang="0">
                  <a:pos x="T6" y="T7"/>
                </a:cxn>
                <a:cxn ang="0">
                  <a:pos x="T8" y="T9"/>
                </a:cxn>
                <a:cxn ang="0">
                  <a:pos x="T10" y="T11"/>
                </a:cxn>
              </a:cxnLst>
              <a:rect l="0" t="0" r="r" b="b"/>
              <a:pathLst>
                <a:path w="200" h="449">
                  <a:moveTo>
                    <a:pt x="0" y="449"/>
                  </a:moveTo>
                  <a:lnTo>
                    <a:pt x="0" y="0"/>
                  </a:lnTo>
                  <a:lnTo>
                    <a:pt x="200" y="0"/>
                  </a:lnTo>
                  <a:lnTo>
                    <a:pt x="200" y="449"/>
                  </a:lnTo>
                  <a:lnTo>
                    <a:pt x="100" y="378"/>
                  </a:lnTo>
                  <a:lnTo>
                    <a:pt x="0" y="449"/>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00" name="Group 99"/>
          <p:cNvGrpSpPr/>
          <p:nvPr/>
        </p:nvGrpSpPr>
        <p:grpSpPr>
          <a:xfrm>
            <a:off x="5330003" y="4729795"/>
            <a:ext cx="2917290" cy="2829077"/>
            <a:chOff x="812499" y="2216056"/>
            <a:chExt cx="1900061" cy="1842608"/>
          </a:xfrm>
        </p:grpSpPr>
        <p:sp>
          <p:nvSpPr>
            <p:cNvPr id="101" name="Freeform 100"/>
            <p:cNvSpPr>
              <a:spLocks/>
            </p:cNvSpPr>
            <p:nvPr/>
          </p:nvSpPr>
          <p:spPr bwMode="auto">
            <a:xfrm>
              <a:off x="812499" y="3426679"/>
              <a:ext cx="320096" cy="283164"/>
            </a:xfrm>
            <a:custGeom>
              <a:avLst/>
              <a:gdLst>
                <a:gd name="T0" fmla="*/ 0 w 78"/>
                <a:gd name="T1" fmla="*/ 0 h 69"/>
                <a:gd name="T2" fmla="*/ 78 w 78"/>
                <a:gd name="T3" fmla="*/ 0 h 69"/>
                <a:gd name="T4" fmla="*/ 78 w 78"/>
                <a:gd name="T5" fmla="*/ 69 h 69"/>
                <a:gd name="T6" fmla="*/ 0 w 78"/>
                <a:gd name="T7" fmla="*/ 0 h 69"/>
              </a:gdLst>
              <a:ahLst/>
              <a:cxnLst>
                <a:cxn ang="0">
                  <a:pos x="T0" y="T1"/>
                </a:cxn>
                <a:cxn ang="0">
                  <a:pos x="T2" y="T3"/>
                </a:cxn>
                <a:cxn ang="0">
                  <a:pos x="T4" y="T5"/>
                </a:cxn>
                <a:cxn ang="0">
                  <a:pos x="T6" y="T7"/>
                </a:cxn>
              </a:cxnLst>
              <a:rect l="0" t="0" r="r" b="b"/>
              <a:pathLst>
                <a:path w="78" h="69">
                  <a:moveTo>
                    <a:pt x="0" y="0"/>
                  </a:moveTo>
                  <a:lnTo>
                    <a:pt x="78" y="0"/>
                  </a:lnTo>
                  <a:lnTo>
                    <a:pt x="78" y="69"/>
                  </a:lnTo>
                  <a:lnTo>
                    <a:pt x="0" y="0"/>
                  </a:lnTo>
                  <a:close/>
                </a:path>
              </a:pathLst>
            </a:custGeom>
            <a:solidFill>
              <a:schemeClr val="accent1">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2" name="Freeform 101"/>
            <p:cNvSpPr>
              <a:spLocks/>
            </p:cNvSpPr>
            <p:nvPr/>
          </p:nvSpPr>
          <p:spPr bwMode="auto">
            <a:xfrm>
              <a:off x="812499" y="3426679"/>
              <a:ext cx="320096" cy="283164"/>
            </a:xfrm>
            <a:custGeom>
              <a:avLst/>
              <a:gdLst>
                <a:gd name="T0" fmla="*/ 0 w 78"/>
                <a:gd name="T1" fmla="*/ 0 h 69"/>
                <a:gd name="T2" fmla="*/ 78 w 78"/>
                <a:gd name="T3" fmla="*/ 0 h 69"/>
                <a:gd name="T4" fmla="*/ 78 w 78"/>
                <a:gd name="T5" fmla="*/ 69 h 69"/>
                <a:gd name="T6" fmla="*/ 0 w 78"/>
                <a:gd name="T7" fmla="*/ 0 h 69"/>
              </a:gdLst>
              <a:ahLst/>
              <a:cxnLst>
                <a:cxn ang="0">
                  <a:pos x="T0" y="T1"/>
                </a:cxn>
                <a:cxn ang="0">
                  <a:pos x="T2" y="T3"/>
                </a:cxn>
                <a:cxn ang="0">
                  <a:pos x="T4" y="T5"/>
                </a:cxn>
                <a:cxn ang="0">
                  <a:pos x="T6" y="T7"/>
                </a:cxn>
              </a:cxnLst>
              <a:rect l="0" t="0" r="r" b="b"/>
              <a:pathLst>
                <a:path w="78" h="69">
                  <a:moveTo>
                    <a:pt x="0" y="0"/>
                  </a:moveTo>
                  <a:lnTo>
                    <a:pt x="78" y="0"/>
                  </a:lnTo>
                  <a:lnTo>
                    <a:pt x="78" y="69"/>
                  </a:lnTo>
                  <a:lnTo>
                    <a:pt x="0" y="0"/>
                  </a:lnTo>
                </a:path>
              </a:pathLst>
            </a:custGeom>
            <a:solidFill>
              <a:schemeClr val="accent4">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3" name="Freeform 102"/>
            <p:cNvSpPr>
              <a:spLocks/>
            </p:cNvSpPr>
            <p:nvPr/>
          </p:nvSpPr>
          <p:spPr bwMode="auto">
            <a:xfrm>
              <a:off x="2080575" y="2216056"/>
              <a:ext cx="631985" cy="389862"/>
            </a:xfrm>
            <a:custGeom>
              <a:avLst/>
              <a:gdLst>
                <a:gd name="T0" fmla="*/ 154 w 154"/>
                <a:gd name="T1" fmla="*/ 95 h 95"/>
                <a:gd name="T2" fmla="*/ 0 w 154"/>
                <a:gd name="T3" fmla="*/ 95 h 95"/>
                <a:gd name="T4" fmla="*/ 0 w 154"/>
                <a:gd name="T5" fmla="*/ 0 h 95"/>
                <a:gd name="T6" fmla="*/ 154 w 154"/>
                <a:gd name="T7" fmla="*/ 95 h 95"/>
              </a:gdLst>
              <a:ahLst/>
              <a:cxnLst>
                <a:cxn ang="0">
                  <a:pos x="T0" y="T1"/>
                </a:cxn>
                <a:cxn ang="0">
                  <a:pos x="T2" y="T3"/>
                </a:cxn>
                <a:cxn ang="0">
                  <a:pos x="T4" y="T5"/>
                </a:cxn>
                <a:cxn ang="0">
                  <a:pos x="T6" y="T7"/>
                </a:cxn>
              </a:cxnLst>
              <a:rect l="0" t="0" r="r" b="b"/>
              <a:pathLst>
                <a:path w="154" h="95">
                  <a:moveTo>
                    <a:pt x="154" y="95"/>
                  </a:moveTo>
                  <a:lnTo>
                    <a:pt x="0" y="95"/>
                  </a:lnTo>
                  <a:lnTo>
                    <a:pt x="0" y="0"/>
                  </a:lnTo>
                  <a:lnTo>
                    <a:pt x="154" y="95"/>
                  </a:lnTo>
                  <a:close/>
                </a:path>
              </a:pathLst>
            </a:custGeom>
            <a:solidFill>
              <a:schemeClr val="accent4">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4" name="Freeform 103"/>
            <p:cNvSpPr>
              <a:spLocks/>
            </p:cNvSpPr>
            <p:nvPr/>
          </p:nvSpPr>
          <p:spPr bwMode="auto">
            <a:xfrm>
              <a:off x="1013587" y="3426679"/>
              <a:ext cx="119012" cy="283164"/>
            </a:xfrm>
            <a:custGeom>
              <a:avLst/>
              <a:gdLst>
                <a:gd name="T0" fmla="*/ 40 w 40"/>
                <a:gd name="T1" fmla="*/ 0 h 95"/>
                <a:gd name="T2" fmla="*/ 0 w 40"/>
                <a:gd name="T3" fmla="*/ 0 h 95"/>
                <a:gd name="T4" fmla="*/ 3 w 40"/>
                <a:gd name="T5" fmla="*/ 63 h 95"/>
                <a:gd name="T6" fmla="*/ 40 w 40"/>
                <a:gd name="T7" fmla="*/ 95 h 95"/>
                <a:gd name="T8" fmla="*/ 40 w 40"/>
                <a:gd name="T9" fmla="*/ 0 h 95"/>
              </a:gdLst>
              <a:ahLst/>
              <a:cxnLst>
                <a:cxn ang="0">
                  <a:pos x="T0" y="T1"/>
                </a:cxn>
                <a:cxn ang="0">
                  <a:pos x="T2" y="T3"/>
                </a:cxn>
                <a:cxn ang="0">
                  <a:pos x="T4" y="T5"/>
                </a:cxn>
                <a:cxn ang="0">
                  <a:pos x="T6" y="T7"/>
                </a:cxn>
                <a:cxn ang="0">
                  <a:pos x="T8" y="T9"/>
                </a:cxn>
              </a:cxnLst>
              <a:rect l="0" t="0" r="r" b="b"/>
              <a:pathLst>
                <a:path w="40" h="95">
                  <a:moveTo>
                    <a:pt x="40" y="0"/>
                  </a:moveTo>
                  <a:cubicBezTo>
                    <a:pt x="0" y="0"/>
                    <a:pt x="0" y="0"/>
                    <a:pt x="0" y="0"/>
                  </a:cubicBezTo>
                  <a:cubicBezTo>
                    <a:pt x="1" y="22"/>
                    <a:pt x="2" y="43"/>
                    <a:pt x="3" y="63"/>
                  </a:cubicBezTo>
                  <a:cubicBezTo>
                    <a:pt x="40" y="95"/>
                    <a:pt x="40" y="95"/>
                    <a:pt x="40" y="95"/>
                  </a:cubicBezTo>
                  <a:cubicBezTo>
                    <a:pt x="40" y="0"/>
                    <a:pt x="40" y="0"/>
                    <a:pt x="40" y="0"/>
                  </a:cubicBezTo>
                </a:path>
              </a:pathLst>
            </a:custGeom>
            <a:solidFill>
              <a:schemeClr val="accent4">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5" name="Freeform 104"/>
            <p:cNvSpPr>
              <a:spLocks/>
            </p:cNvSpPr>
            <p:nvPr/>
          </p:nvSpPr>
          <p:spPr bwMode="auto">
            <a:xfrm>
              <a:off x="2080575" y="2605918"/>
              <a:ext cx="631985" cy="820760"/>
            </a:xfrm>
            <a:custGeom>
              <a:avLst/>
              <a:gdLst>
                <a:gd name="T0" fmla="*/ 154 w 154"/>
                <a:gd name="T1" fmla="*/ 0 h 200"/>
                <a:gd name="T2" fmla="*/ 0 w 154"/>
                <a:gd name="T3" fmla="*/ 0 h 200"/>
                <a:gd name="T4" fmla="*/ 0 w 154"/>
                <a:gd name="T5" fmla="*/ 200 h 200"/>
                <a:gd name="T6" fmla="*/ 36 w 154"/>
                <a:gd name="T7" fmla="*/ 200 h 200"/>
                <a:gd name="T8" fmla="*/ 154 w 154"/>
                <a:gd name="T9" fmla="*/ 0 h 200"/>
              </a:gdLst>
              <a:ahLst/>
              <a:cxnLst>
                <a:cxn ang="0">
                  <a:pos x="T0" y="T1"/>
                </a:cxn>
                <a:cxn ang="0">
                  <a:pos x="T2" y="T3"/>
                </a:cxn>
                <a:cxn ang="0">
                  <a:pos x="T4" y="T5"/>
                </a:cxn>
                <a:cxn ang="0">
                  <a:pos x="T6" y="T7"/>
                </a:cxn>
                <a:cxn ang="0">
                  <a:pos x="T8" y="T9"/>
                </a:cxn>
              </a:cxnLst>
              <a:rect l="0" t="0" r="r" b="b"/>
              <a:pathLst>
                <a:path w="154" h="200">
                  <a:moveTo>
                    <a:pt x="154" y="0"/>
                  </a:moveTo>
                  <a:lnTo>
                    <a:pt x="0" y="0"/>
                  </a:lnTo>
                  <a:lnTo>
                    <a:pt x="0" y="200"/>
                  </a:lnTo>
                  <a:lnTo>
                    <a:pt x="36" y="200"/>
                  </a:lnTo>
                  <a:lnTo>
                    <a:pt x="154" y="0"/>
                  </a:lnTo>
                  <a:close/>
                </a:path>
              </a:pathLst>
            </a:custGeom>
            <a:solidFill>
              <a:srgbClr val="A7A9AC"/>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6" name="Rectangle 105"/>
            <p:cNvSpPr>
              <a:spLocks noChangeArrowheads="1"/>
            </p:cNvSpPr>
            <p:nvPr/>
          </p:nvSpPr>
          <p:spPr bwMode="auto">
            <a:xfrm>
              <a:off x="812499" y="2605918"/>
              <a:ext cx="451418" cy="820760"/>
            </a:xfrm>
            <a:prstGeom prst="rect">
              <a:avLst/>
            </a:prstGeom>
            <a:solidFill>
              <a:srgbClr val="A7A9AC"/>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7" name="Freeform 106"/>
            <p:cNvSpPr>
              <a:spLocks/>
            </p:cNvSpPr>
            <p:nvPr/>
          </p:nvSpPr>
          <p:spPr bwMode="auto">
            <a:xfrm>
              <a:off x="1259815" y="2216056"/>
              <a:ext cx="820760" cy="1842608"/>
            </a:xfrm>
            <a:custGeom>
              <a:avLst/>
              <a:gdLst>
                <a:gd name="T0" fmla="*/ 0 w 200"/>
                <a:gd name="T1" fmla="*/ 449 h 449"/>
                <a:gd name="T2" fmla="*/ 0 w 200"/>
                <a:gd name="T3" fmla="*/ 0 h 449"/>
                <a:gd name="T4" fmla="*/ 200 w 200"/>
                <a:gd name="T5" fmla="*/ 0 h 449"/>
                <a:gd name="T6" fmla="*/ 200 w 200"/>
                <a:gd name="T7" fmla="*/ 449 h 449"/>
                <a:gd name="T8" fmla="*/ 100 w 200"/>
                <a:gd name="T9" fmla="*/ 378 h 449"/>
                <a:gd name="T10" fmla="*/ 0 w 200"/>
                <a:gd name="T11" fmla="*/ 449 h 449"/>
              </a:gdLst>
              <a:ahLst/>
              <a:cxnLst>
                <a:cxn ang="0">
                  <a:pos x="T0" y="T1"/>
                </a:cxn>
                <a:cxn ang="0">
                  <a:pos x="T2" y="T3"/>
                </a:cxn>
                <a:cxn ang="0">
                  <a:pos x="T4" y="T5"/>
                </a:cxn>
                <a:cxn ang="0">
                  <a:pos x="T6" y="T7"/>
                </a:cxn>
                <a:cxn ang="0">
                  <a:pos x="T8" y="T9"/>
                </a:cxn>
                <a:cxn ang="0">
                  <a:pos x="T10" y="T11"/>
                </a:cxn>
              </a:cxnLst>
              <a:rect l="0" t="0" r="r" b="b"/>
              <a:pathLst>
                <a:path w="200" h="449">
                  <a:moveTo>
                    <a:pt x="0" y="449"/>
                  </a:moveTo>
                  <a:lnTo>
                    <a:pt x="0" y="0"/>
                  </a:lnTo>
                  <a:lnTo>
                    <a:pt x="200" y="0"/>
                  </a:lnTo>
                  <a:lnTo>
                    <a:pt x="200" y="449"/>
                  </a:lnTo>
                  <a:lnTo>
                    <a:pt x="100" y="378"/>
                  </a:lnTo>
                  <a:lnTo>
                    <a:pt x="0" y="449"/>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08" name="TextBox 107"/>
          <p:cNvSpPr txBox="1"/>
          <p:nvPr/>
        </p:nvSpPr>
        <p:spPr>
          <a:xfrm>
            <a:off x="1440503" y="10082106"/>
            <a:ext cx="3015629" cy="1077343"/>
          </a:xfrm>
          <a:prstGeom prst="rect">
            <a:avLst/>
          </a:prstGeom>
          <a:noFill/>
        </p:spPr>
        <p:txBody>
          <a:bodyPr wrap="square" rtlCol="0">
            <a:spAutoFit/>
          </a:bodyPr>
          <a:lstStyle>
            <a:defPPr>
              <a:defRPr lang="en-US"/>
            </a:defPPr>
            <a:lvl1pPr algn="ctr">
              <a:defRPr sz="2600">
                <a:solidFill>
                  <a:srgbClr val="57565A"/>
                </a:solidFill>
                <a:latin typeface="Bebas Neue Bold"/>
              </a:defRPr>
            </a:lvl1pPr>
          </a:lstStyle>
          <a:p>
            <a:pPr defTabSz="2438584"/>
            <a:r>
              <a:rPr lang="en-US" sz="3200" err="1">
                <a:latin typeface="Roboto Light"/>
              </a:rPr>
              <a:t>Lorem</a:t>
            </a:r>
            <a:r>
              <a:rPr lang="en-US" sz="3200">
                <a:latin typeface="Roboto Light"/>
              </a:rPr>
              <a:t> </a:t>
            </a:r>
            <a:r>
              <a:rPr lang="en-US" sz="3200" err="1">
                <a:latin typeface="Roboto Light"/>
              </a:rPr>
              <a:t>ipsum</a:t>
            </a:r>
            <a:r>
              <a:rPr lang="en-US" sz="3200">
                <a:latin typeface="Roboto Light"/>
              </a:rPr>
              <a:t> dolor sit</a:t>
            </a:r>
          </a:p>
        </p:txBody>
      </p:sp>
      <p:sp>
        <p:nvSpPr>
          <p:cNvPr id="109" name="TextBox 108"/>
          <p:cNvSpPr txBox="1"/>
          <p:nvPr/>
        </p:nvSpPr>
        <p:spPr>
          <a:xfrm>
            <a:off x="5107709" y="10053419"/>
            <a:ext cx="3015629" cy="1077343"/>
          </a:xfrm>
          <a:prstGeom prst="rect">
            <a:avLst/>
          </a:prstGeom>
          <a:noFill/>
        </p:spPr>
        <p:txBody>
          <a:bodyPr wrap="square" rtlCol="0">
            <a:spAutoFit/>
          </a:bodyPr>
          <a:lstStyle>
            <a:defPPr>
              <a:defRPr lang="en-US"/>
            </a:defPPr>
            <a:lvl1pPr algn="ctr">
              <a:defRPr sz="2600">
                <a:solidFill>
                  <a:srgbClr val="57565A"/>
                </a:solidFill>
                <a:latin typeface="Bebas Neue Bold"/>
              </a:defRPr>
            </a:lvl1pPr>
          </a:lstStyle>
          <a:p>
            <a:pPr defTabSz="2438584"/>
            <a:r>
              <a:rPr lang="en-US" sz="3200">
                <a:latin typeface="Roboto Light"/>
              </a:rPr>
              <a:t>Lorem ipsum dolor sit</a:t>
            </a:r>
          </a:p>
        </p:txBody>
      </p:sp>
      <p:sp>
        <p:nvSpPr>
          <p:cNvPr id="110" name="Freeform 109"/>
          <p:cNvSpPr>
            <a:spLocks noEditPoints="1"/>
          </p:cNvSpPr>
          <p:nvPr/>
        </p:nvSpPr>
        <p:spPr bwMode="auto">
          <a:xfrm>
            <a:off x="2500887" y="4077715"/>
            <a:ext cx="961559" cy="1179490"/>
          </a:xfrm>
          <a:custGeom>
            <a:avLst/>
            <a:gdLst>
              <a:gd name="T0" fmla="*/ 2 w 802"/>
              <a:gd name="T1" fmla="*/ 942 h 986"/>
              <a:gd name="T2" fmla="*/ 9 w 802"/>
              <a:gd name="T3" fmla="*/ 970 h 986"/>
              <a:gd name="T4" fmla="*/ 48 w 802"/>
              <a:gd name="T5" fmla="*/ 980 h 986"/>
              <a:gd name="T6" fmla="*/ 194 w 802"/>
              <a:gd name="T7" fmla="*/ 916 h 986"/>
              <a:gd name="T8" fmla="*/ 27 w 802"/>
              <a:gd name="T9" fmla="*/ 785 h 986"/>
              <a:gd name="T10" fmla="*/ 2 w 802"/>
              <a:gd name="T11" fmla="*/ 942 h 986"/>
              <a:gd name="T12" fmla="*/ 145 w 802"/>
              <a:gd name="T13" fmla="*/ 910 h 986"/>
              <a:gd name="T14" fmla="*/ 38 w 802"/>
              <a:gd name="T15" fmla="*/ 956 h 986"/>
              <a:gd name="T16" fmla="*/ 29 w 802"/>
              <a:gd name="T17" fmla="*/ 954 h 986"/>
              <a:gd name="T18" fmla="*/ 27 w 802"/>
              <a:gd name="T19" fmla="*/ 946 h 986"/>
              <a:gd name="T20" fmla="*/ 45 w 802"/>
              <a:gd name="T21" fmla="*/ 831 h 986"/>
              <a:gd name="T22" fmla="*/ 145 w 802"/>
              <a:gd name="T23" fmla="*/ 910 h 986"/>
              <a:gd name="T24" fmla="*/ 801 w 802"/>
              <a:gd name="T25" fmla="*/ 101 h 986"/>
              <a:gd name="T26" fmla="*/ 794 w 802"/>
              <a:gd name="T27" fmla="*/ 89 h 986"/>
              <a:gd name="T28" fmla="*/ 687 w 802"/>
              <a:gd name="T29" fmla="*/ 4 h 986"/>
              <a:gd name="T30" fmla="*/ 675 w 802"/>
              <a:gd name="T31" fmla="*/ 0 h 986"/>
              <a:gd name="T32" fmla="*/ 660 w 802"/>
              <a:gd name="T33" fmla="*/ 7 h 986"/>
              <a:gd name="T34" fmla="*/ 574 w 802"/>
              <a:gd name="T35" fmla="*/ 116 h 986"/>
              <a:gd name="T36" fmla="*/ 570 w 802"/>
              <a:gd name="T37" fmla="*/ 130 h 986"/>
              <a:gd name="T38" fmla="*/ 577 w 802"/>
              <a:gd name="T39" fmla="*/ 142 h 986"/>
              <a:gd name="T40" fmla="*/ 684 w 802"/>
              <a:gd name="T41" fmla="*/ 227 h 986"/>
              <a:gd name="T42" fmla="*/ 696 w 802"/>
              <a:gd name="T43" fmla="*/ 231 h 986"/>
              <a:gd name="T44" fmla="*/ 710 w 802"/>
              <a:gd name="T45" fmla="*/ 225 h 986"/>
              <a:gd name="T46" fmla="*/ 797 w 802"/>
              <a:gd name="T47" fmla="*/ 115 h 986"/>
              <a:gd name="T48" fmla="*/ 801 w 802"/>
              <a:gd name="T49" fmla="*/ 101 h 986"/>
              <a:gd name="T50" fmla="*/ 695 w 802"/>
              <a:gd name="T51" fmla="*/ 204 h 986"/>
              <a:gd name="T52" fmla="*/ 598 w 802"/>
              <a:gd name="T53" fmla="*/ 127 h 986"/>
              <a:gd name="T54" fmla="*/ 676 w 802"/>
              <a:gd name="T55" fmla="*/ 27 h 986"/>
              <a:gd name="T56" fmla="*/ 773 w 802"/>
              <a:gd name="T57" fmla="*/ 104 h 986"/>
              <a:gd name="T58" fmla="*/ 695 w 802"/>
              <a:gd name="T59" fmla="*/ 204 h 986"/>
              <a:gd name="T60" fmla="*/ 37 w 802"/>
              <a:gd name="T61" fmla="*/ 774 h 986"/>
              <a:gd name="T62" fmla="*/ 201 w 802"/>
              <a:gd name="T63" fmla="*/ 903 h 986"/>
              <a:gd name="T64" fmla="*/ 698 w 802"/>
              <a:gd name="T65" fmla="*/ 269 h 986"/>
              <a:gd name="T66" fmla="*/ 534 w 802"/>
              <a:gd name="T67" fmla="*/ 140 h 986"/>
              <a:gd name="T68" fmla="*/ 37 w 802"/>
              <a:gd name="T69" fmla="*/ 774 h 986"/>
              <a:gd name="T70" fmla="*/ 608 w 802"/>
              <a:gd name="T71" fmla="*/ 231 h 986"/>
              <a:gd name="T72" fmla="*/ 460 w 802"/>
              <a:gd name="T73" fmla="*/ 423 h 986"/>
              <a:gd name="T74" fmla="*/ 438 w 802"/>
              <a:gd name="T75" fmla="*/ 406 h 986"/>
              <a:gd name="T76" fmla="*/ 587 w 802"/>
              <a:gd name="T77" fmla="*/ 214 h 986"/>
              <a:gd name="T78" fmla="*/ 608 w 802"/>
              <a:gd name="T79" fmla="*/ 231 h 986"/>
              <a:gd name="T80" fmla="*/ 568 w 802"/>
              <a:gd name="T81" fmla="*/ 199 h 986"/>
              <a:gd name="T82" fmla="*/ 403 w 802"/>
              <a:gd name="T83" fmla="*/ 411 h 986"/>
              <a:gd name="T84" fmla="*/ 465 w 802"/>
              <a:gd name="T85" fmla="*/ 459 h 986"/>
              <a:gd name="T86" fmla="*/ 628 w 802"/>
              <a:gd name="T87" fmla="*/ 246 h 986"/>
              <a:gd name="T88" fmla="*/ 663 w 802"/>
              <a:gd name="T89" fmla="*/ 273 h 986"/>
              <a:gd name="T90" fmla="*/ 197 w 802"/>
              <a:gd name="T91" fmla="*/ 867 h 986"/>
              <a:gd name="T92" fmla="*/ 72 w 802"/>
              <a:gd name="T93" fmla="*/ 770 h 986"/>
              <a:gd name="T94" fmla="*/ 538 w 802"/>
              <a:gd name="T95" fmla="*/ 176 h 986"/>
              <a:gd name="T96" fmla="*/ 568 w 802"/>
              <a:gd name="T97" fmla="*/ 199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2" h="986">
                <a:moveTo>
                  <a:pt x="2" y="942"/>
                </a:moveTo>
                <a:cubicBezTo>
                  <a:pt x="0" y="952"/>
                  <a:pt x="3" y="962"/>
                  <a:pt x="9" y="970"/>
                </a:cubicBezTo>
                <a:cubicBezTo>
                  <a:pt x="21" y="986"/>
                  <a:pt x="40" y="983"/>
                  <a:pt x="48" y="980"/>
                </a:cubicBezTo>
                <a:cubicBezTo>
                  <a:pt x="194" y="916"/>
                  <a:pt x="194" y="916"/>
                  <a:pt x="194" y="916"/>
                </a:cubicBezTo>
                <a:cubicBezTo>
                  <a:pt x="27" y="785"/>
                  <a:pt x="27" y="785"/>
                  <a:pt x="27" y="785"/>
                </a:cubicBezTo>
                <a:lnTo>
                  <a:pt x="2" y="942"/>
                </a:lnTo>
                <a:close/>
                <a:moveTo>
                  <a:pt x="145" y="910"/>
                </a:moveTo>
                <a:cubicBezTo>
                  <a:pt x="38" y="956"/>
                  <a:pt x="38" y="956"/>
                  <a:pt x="38" y="956"/>
                </a:cubicBezTo>
                <a:cubicBezTo>
                  <a:pt x="37" y="957"/>
                  <a:pt x="33" y="958"/>
                  <a:pt x="29" y="954"/>
                </a:cubicBezTo>
                <a:cubicBezTo>
                  <a:pt x="27" y="952"/>
                  <a:pt x="26" y="950"/>
                  <a:pt x="27" y="946"/>
                </a:cubicBezTo>
                <a:cubicBezTo>
                  <a:pt x="45" y="831"/>
                  <a:pt x="45" y="831"/>
                  <a:pt x="45" y="831"/>
                </a:cubicBezTo>
                <a:lnTo>
                  <a:pt x="145" y="910"/>
                </a:lnTo>
                <a:close/>
                <a:moveTo>
                  <a:pt x="801" y="101"/>
                </a:moveTo>
                <a:cubicBezTo>
                  <a:pt x="801" y="96"/>
                  <a:pt x="798" y="92"/>
                  <a:pt x="794" y="89"/>
                </a:cubicBezTo>
                <a:cubicBezTo>
                  <a:pt x="687" y="4"/>
                  <a:pt x="687" y="4"/>
                  <a:pt x="687" y="4"/>
                </a:cubicBezTo>
                <a:cubicBezTo>
                  <a:pt x="684" y="1"/>
                  <a:pt x="679" y="0"/>
                  <a:pt x="675" y="0"/>
                </a:cubicBezTo>
                <a:cubicBezTo>
                  <a:pt x="669" y="0"/>
                  <a:pt x="664" y="2"/>
                  <a:pt x="660" y="7"/>
                </a:cubicBezTo>
                <a:cubicBezTo>
                  <a:pt x="574" y="116"/>
                  <a:pt x="574" y="116"/>
                  <a:pt x="574" y="116"/>
                </a:cubicBezTo>
                <a:cubicBezTo>
                  <a:pt x="571" y="120"/>
                  <a:pt x="569" y="125"/>
                  <a:pt x="570" y="130"/>
                </a:cubicBezTo>
                <a:cubicBezTo>
                  <a:pt x="570" y="135"/>
                  <a:pt x="573" y="139"/>
                  <a:pt x="577" y="142"/>
                </a:cubicBezTo>
                <a:cubicBezTo>
                  <a:pt x="684" y="227"/>
                  <a:pt x="684" y="227"/>
                  <a:pt x="684" y="227"/>
                </a:cubicBezTo>
                <a:cubicBezTo>
                  <a:pt x="687" y="230"/>
                  <a:pt x="691" y="231"/>
                  <a:pt x="696" y="231"/>
                </a:cubicBezTo>
                <a:cubicBezTo>
                  <a:pt x="701" y="231"/>
                  <a:pt x="707" y="229"/>
                  <a:pt x="710" y="225"/>
                </a:cubicBezTo>
                <a:cubicBezTo>
                  <a:pt x="797" y="115"/>
                  <a:pt x="797" y="115"/>
                  <a:pt x="797" y="115"/>
                </a:cubicBezTo>
                <a:cubicBezTo>
                  <a:pt x="800" y="112"/>
                  <a:pt x="802" y="107"/>
                  <a:pt x="801" y="101"/>
                </a:cubicBezTo>
                <a:close/>
                <a:moveTo>
                  <a:pt x="695" y="204"/>
                </a:moveTo>
                <a:cubicBezTo>
                  <a:pt x="598" y="127"/>
                  <a:pt x="598" y="127"/>
                  <a:pt x="598" y="127"/>
                </a:cubicBezTo>
                <a:cubicBezTo>
                  <a:pt x="676" y="27"/>
                  <a:pt x="676" y="27"/>
                  <a:pt x="676" y="27"/>
                </a:cubicBezTo>
                <a:cubicBezTo>
                  <a:pt x="773" y="104"/>
                  <a:pt x="773" y="104"/>
                  <a:pt x="773" y="104"/>
                </a:cubicBezTo>
                <a:lnTo>
                  <a:pt x="695" y="204"/>
                </a:lnTo>
                <a:close/>
                <a:moveTo>
                  <a:pt x="37" y="774"/>
                </a:moveTo>
                <a:cubicBezTo>
                  <a:pt x="201" y="903"/>
                  <a:pt x="201" y="903"/>
                  <a:pt x="201" y="903"/>
                </a:cubicBezTo>
                <a:cubicBezTo>
                  <a:pt x="698" y="269"/>
                  <a:pt x="698" y="269"/>
                  <a:pt x="698" y="269"/>
                </a:cubicBezTo>
                <a:cubicBezTo>
                  <a:pt x="534" y="140"/>
                  <a:pt x="534" y="140"/>
                  <a:pt x="534" y="140"/>
                </a:cubicBezTo>
                <a:lnTo>
                  <a:pt x="37" y="774"/>
                </a:lnTo>
                <a:close/>
                <a:moveTo>
                  <a:pt x="608" y="231"/>
                </a:moveTo>
                <a:cubicBezTo>
                  <a:pt x="460" y="423"/>
                  <a:pt x="460" y="423"/>
                  <a:pt x="460" y="423"/>
                </a:cubicBezTo>
                <a:cubicBezTo>
                  <a:pt x="438" y="406"/>
                  <a:pt x="438" y="406"/>
                  <a:pt x="438" y="406"/>
                </a:cubicBezTo>
                <a:cubicBezTo>
                  <a:pt x="587" y="214"/>
                  <a:pt x="587" y="214"/>
                  <a:pt x="587" y="214"/>
                </a:cubicBezTo>
                <a:lnTo>
                  <a:pt x="608" y="231"/>
                </a:lnTo>
                <a:close/>
                <a:moveTo>
                  <a:pt x="568" y="199"/>
                </a:moveTo>
                <a:cubicBezTo>
                  <a:pt x="403" y="411"/>
                  <a:pt x="403" y="411"/>
                  <a:pt x="403" y="411"/>
                </a:cubicBezTo>
                <a:cubicBezTo>
                  <a:pt x="465" y="459"/>
                  <a:pt x="465" y="459"/>
                  <a:pt x="465" y="459"/>
                </a:cubicBezTo>
                <a:cubicBezTo>
                  <a:pt x="628" y="246"/>
                  <a:pt x="628" y="246"/>
                  <a:pt x="628" y="246"/>
                </a:cubicBezTo>
                <a:cubicBezTo>
                  <a:pt x="663" y="273"/>
                  <a:pt x="663" y="273"/>
                  <a:pt x="663" y="273"/>
                </a:cubicBezTo>
                <a:cubicBezTo>
                  <a:pt x="197" y="867"/>
                  <a:pt x="197" y="867"/>
                  <a:pt x="197" y="867"/>
                </a:cubicBezTo>
                <a:cubicBezTo>
                  <a:pt x="72" y="770"/>
                  <a:pt x="72" y="770"/>
                  <a:pt x="72" y="770"/>
                </a:cubicBezTo>
                <a:cubicBezTo>
                  <a:pt x="538" y="176"/>
                  <a:pt x="538" y="176"/>
                  <a:pt x="538" y="176"/>
                </a:cubicBezTo>
                <a:lnTo>
                  <a:pt x="568" y="199"/>
                </a:lnTo>
                <a:close/>
              </a:path>
            </a:pathLst>
          </a:custGeom>
          <a:solidFill>
            <a:srgbClr val="FFFFFF"/>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nvGrpSpPr>
          <p:cNvPr id="111" name="Group 110"/>
          <p:cNvGrpSpPr/>
          <p:nvPr/>
        </p:nvGrpSpPr>
        <p:grpSpPr>
          <a:xfrm>
            <a:off x="8771886" y="3298528"/>
            <a:ext cx="3398339" cy="3295581"/>
            <a:chOff x="812499" y="2216056"/>
            <a:chExt cx="1900061" cy="1842608"/>
          </a:xfrm>
        </p:grpSpPr>
        <p:sp>
          <p:nvSpPr>
            <p:cNvPr id="112" name="Freeform 111"/>
            <p:cNvSpPr>
              <a:spLocks/>
            </p:cNvSpPr>
            <p:nvPr/>
          </p:nvSpPr>
          <p:spPr bwMode="auto">
            <a:xfrm>
              <a:off x="812499" y="3426679"/>
              <a:ext cx="320096" cy="283164"/>
            </a:xfrm>
            <a:custGeom>
              <a:avLst/>
              <a:gdLst>
                <a:gd name="T0" fmla="*/ 0 w 78"/>
                <a:gd name="T1" fmla="*/ 0 h 69"/>
                <a:gd name="T2" fmla="*/ 78 w 78"/>
                <a:gd name="T3" fmla="*/ 0 h 69"/>
                <a:gd name="T4" fmla="*/ 78 w 78"/>
                <a:gd name="T5" fmla="*/ 69 h 69"/>
                <a:gd name="T6" fmla="*/ 0 w 78"/>
                <a:gd name="T7" fmla="*/ 0 h 69"/>
              </a:gdLst>
              <a:ahLst/>
              <a:cxnLst>
                <a:cxn ang="0">
                  <a:pos x="T0" y="T1"/>
                </a:cxn>
                <a:cxn ang="0">
                  <a:pos x="T2" y="T3"/>
                </a:cxn>
                <a:cxn ang="0">
                  <a:pos x="T4" y="T5"/>
                </a:cxn>
                <a:cxn ang="0">
                  <a:pos x="T6" y="T7"/>
                </a:cxn>
              </a:cxnLst>
              <a:rect l="0" t="0" r="r" b="b"/>
              <a:pathLst>
                <a:path w="78" h="69">
                  <a:moveTo>
                    <a:pt x="0" y="0"/>
                  </a:moveTo>
                  <a:lnTo>
                    <a:pt x="78" y="0"/>
                  </a:lnTo>
                  <a:lnTo>
                    <a:pt x="78" y="69"/>
                  </a:lnTo>
                  <a:lnTo>
                    <a:pt x="0" y="0"/>
                  </a:lnTo>
                  <a:close/>
                </a:path>
              </a:pathLst>
            </a:custGeom>
            <a:solidFill>
              <a:schemeClr val="accent1">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3" name="Freeform 112"/>
            <p:cNvSpPr>
              <a:spLocks/>
            </p:cNvSpPr>
            <p:nvPr/>
          </p:nvSpPr>
          <p:spPr bwMode="auto">
            <a:xfrm>
              <a:off x="812499" y="3426679"/>
              <a:ext cx="320096" cy="283164"/>
            </a:xfrm>
            <a:custGeom>
              <a:avLst/>
              <a:gdLst>
                <a:gd name="T0" fmla="*/ 0 w 78"/>
                <a:gd name="T1" fmla="*/ 0 h 69"/>
                <a:gd name="T2" fmla="*/ 78 w 78"/>
                <a:gd name="T3" fmla="*/ 0 h 69"/>
                <a:gd name="T4" fmla="*/ 78 w 78"/>
                <a:gd name="T5" fmla="*/ 69 h 69"/>
                <a:gd name="T6" fmla="*/ 0 w 78"/>
                <a:gd name="T7" fmla="*/ 0 h 69"/>
              </a:gdLst>
              <a:ahLst/>
              <a:cxnLst>
                <a:cxn ang="0">
                  <a:pos x="T0" y="T1"/>
                </a:cxn>
                <a:cxn ang="0">
                  <a:pos x="T2" y="T3"/>
                </a:cxn>
                <a:cxn ang="0">
                  <a:pos x="T4" y="T5"/>
                </a:cxn>
                <a:cxn ang="0">
                  <a:pos x="T6" y="T7"/>
                </a:cxn>
              </a:cxnLst>
              <a:rect l="0" t="0" r="r" b="b"/>
              <a:pathLst>
                <a:path w="78" h="69">
                  <a:moveTo>
                    <a:pt x="0" y="0"/>
                  </a:moveTo>
                  <a:lnTo>
                    <a:pt x="78" y="0"/>
                  </a:lnTo>
                  <a:lnTo>
                    <a:pt x="78" y="69"/>
                  </a:lnTo>
                  <a:lnTo>
                    <a:pt x="0" y="0"/>
                  </a:lnTo>
                </a:path>
              </a:pathLst>
            </a:custGeom>
            <a:solidFill>
              <a:schemeClr val="accent2">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4" name="Freeform 113"/>
            <p:cNvSpPr>
              <a:spLocks/>
            </p:cNvSpPr>
            <p:nvPr/>
          </p:nvSpPr>
          <p:spPr bwMode="auto">
            <a:xfrm>
              <a:off x="2080575" y="2216056"/>
              <a:ext cx="631985" cy="389862"/>
            </a:xfrm>
            <a:custGeom>
              <a:avLst/>
              <a:gdLst>
                <a:gd name="T0" fmla="*/ 154 w 154"/>
                <a:gd name="T1" fmla="*/ 95 h 95"/>
                <a:gd name="T2" fmla="*/ 0 w 154"/>
                <a:gd name="T3" fmla="*/ 95 h 95"/>
                <a:gd name="T4" fmla="*/ 0 w 154"/>
                <a:gd name="T5" fmla="*/ 0 h 95"/>
                <a:gd name="T6" fmla="*/ 154 w 154"/>
                <a:gd name="T7" fmla="*/ 95 h 95"/>
              </a:gdLst>
              <a:ahLst/>
              <a:cxnLst>
                <a:cxn ang="0">
                  <a:pos x="T0" y="T1"/>
                </a:cxn>
                <a:cxn ang="0">
                  <a:pos x="T2" y="T3"/>
                </a:cxn>
                <a:cxn ang="0">
                  <a:pos x="T4" y="T5"/>
                </a:cxn>
                <a:cxn ang="0">
                  <a:pos x="T6" y="T7"/>
                </a:cxn>
              </a:cxnLst>
              <a:rect l="0" t="0" r="r" b="b"/>
              <a:pathLst>
                <a:path w="154" h="95">
                  <a:moveTo>
                    <a:pt x="154" y="95"/>
                  </a:moveTo>
                  <a:lnTo>
                    <a:pt x="0" y="95"/>
                  </a:lnTo>
                  <a:lnTo>
                    <a:pt x="0" y="0"/>
                  </a:lnTo>
                  <a:lnTo>
                    <a:pt x="154" y="95"/>
                  </a:lnTo>
                  <a:close/>
                </a:path>
              </a:pathLst>
            </a:custGeom>
            <a:solidFill>
              <a:schemeClr val="accent2">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5" name="Freeform 114"/>
            <p:cNvSpPr>
              <a:spLocks/>
            </p:cNvSpPr>
            <p:nvPr/>
          </p:nvSpPr>
          <p:spPr bwMode="auto">
            <a:xfrm>
              <a:off x="1013587" y="3426679"/>
              <a:ext cx="119012" cy="283164"/>
            </a:xfrm>
            <a:custGeom>
              <a:avLst/>
              <a:gdLst>
                <a:gd name="T0" fmla="*/ 40 w 40"/>
                <a:gd name="T1" fmla="*/ 0 h 95"/>
                <a:gd name="T2" fmla="*/ 0 w 40"/>
                <a:gd name="T3" fmla="*/ 0 h 95"/>
                <a:gd name="T4" fmla="*/ 3 w 40"/>
                <a:gd name="T5" fmla="*/ 63 h 95"/>
                <a:gd name="T6" fmla="*/ 40 w 40"/>
                <a:gd name="T7" fmla="*/ 95 h 95"/>
                <a:gd name="T8" fmla="*/ 40 w 40"/>
                <a:gd name="T9" fmla="*/ 0 h 95"/>
              </a:gdLst>
              <a:ahLst/>
              <a:cxnLst>
                <a:cxn ang="0">
                  <a:pos x="T0" y="T1"/>
                </a:cxn>
                <a:cxn ang="0">
                  <a:pos x="T2" y="T3"/>
                </a:cxn>
                <a:cxn ang="0">
                  <a:pos x="T4" y="T5"/>
                </a:cxn>
                <a:cxn ang="0">
                  <a:pos x="T6" y="T7"/>
                </a:cxn>
                <a:cxn ang="0">
                  <a:pos x="T8" y="T9"/>
                </a:cxn>
              </a:cxnLst>
              <a:rect l="0" t="0" r="r" b="b"/>
              <a:pathLst>
                <a:path w="40" h="95">
                  <a:moveTo>
                    <a:pt x="40" y="0"/>
                  </a:moveTo>
                  <a:cubicBezTo>
                    <a:pt x="0" y="0"/>
                    <a:pt x="0" y="0"/>
                    <a:pt x="0" y="0"/>
                  </a:cubicBezTo>
                  <a:cubicBezTo>
                    <a:pt x="1" y="22"/>
                    <a:pt x="2" y="43"/>
                    <a:pt x="3" y="63"/>
                  </a:cubicBezTo>
                  <a:cubicBezTo>
                    <a:pt x="40" y="95"/>
                    <a:pt x="40" y="95"/>
                    <a:pt x="40" y="95"/>
                  </a:cubicBezTo>
                  <a:cubicBezTo>
                    <a:pt x="40" y="0"/>
                    <a:pt x="40" y="0"/>
                    <a:pt x="40" y="0"/>
                  </a:cubicBezTo>
                </a:path>
              </a:pathLst>
            </a:custGeom>
            <a:solidFill>
              <a:schemeClr val="accent2">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6" name="Freeform 115"/>
            <p:cNvSpPr>
              <a:spLocks/>
            </p:cNvSpPr>
            <p:nvPr/>
          </p:nvSpPr>
          <p:spPr bwMode="auto">
            <a:xfrm>
              <a:off x="2080575" y="2605918"/>
              <a:ext cx="631985" cy="820760"/>
            </a:xfrm>
            <a:custGeom>
              <a:avLst/>
              <a:gdLst>
                <a:gd name="T0" fmla="*/ 154 w 154"/>
                <a:gd name="T1" fmla="*/ 0 h 200"/>
                <a:gd name="T2" fmla="*/ 0 w 154"/>
                <a:gd name="T3" fmla="*/ 0 h 200"/>
                <a:gd name="T4" fmla="*/ 0 w 154"/>
                <a:gd name="T5" fmla="*/ 200 h 200"/>
                <a:gd name="T6" fmla="*/ 36 w 154"/>
                <a:gd name="T7" fmla="*/ 200 h 200"/>
                <a:gd name="T8" fmla="*/ 154 w 154"/>
                <a:gd name="T9" fmla="*/ 0 h 200"/>
              </a:gdLst>
              <a:ahLst/>
              <a:cxnLst>
                <a:cxn ang="0">
                  <a:pos x="T0" y="T1"/>
                </a:cxn>
                <a:cxn ang="0">
                  <a:pos x="T2" y="T3"/>
                </a:cxn>
                <a:cxn ang="0">
                  <a:pos x="T4" y="T5"/>
                </a:cxn>
                <a:cxn ang="0">
                  <a:pos x="T6" y="T7"/>
                </a:cxn>
                <a:cxn ang="0">
                  <a:pos x="T8" y="T9"/>
                </a:cxn>
              </a:cxnLst>
              <a:rect l="0" t="0" r="r" b="b"/>
              <a:pathLst>
                <a:path w="154" h="200">
                  <a:moveTo>
                    <a:pt x="154" y="0"/>
                  </a:moveTo>
                  <a:lnTo>
                    <a:pt x="0" y="0"/>
                  </a:lnTo>
                  <a:lnTo>
                    <a:pt x="0" y="200"/>
                  </a:lnTo>
                  <a:lnTo>
                    <a:pt x="36" y="200"/>
                  </a:lnTo>
                  <a:lnTo>
                    <a:pt x="154" y="0"/>
                  </a:lnTo>
                  <a:close/>
                </a:path>
              </a:pathLst>
            </a:custGeom>
            <a:solidFill>
              <a:srgbClr val="A7A9AC"/>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7" name="Rectangle 116"/>
            <p:cNvSpPr>
              <a:spLocks noChangeArrowheads="1"/>
            </p:cNvSpPr>
            <p:nvPr/>
          </p:nvSpPr>
          <p:spPr bwMode="auto">
            <a:xfrm>
              <a:off x="812499" y="2605918"/>
              <a:ext cx="451418" cy="820760"/>
            </a:xfrm>
            <a:prstGeom prst="rect">
              <a:avLst/>
            </a:prstGeom>
            <a:solidFill>
              <a:srgbClr val="A7A9AC"/>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8" name="Freeform 117"/>
            <p:cNvSpPr>
              <a:spLocks/>
            </p:cNvSpPr>
            <p:nvPr/>
          </p:nvSpPr>
          <p:spPr bwMode="auto">
            <a:xfrm>
              <a:off x="1259815" y="2216056"/>
              <a:ext cx="820760" cy="1842608"/>
            </a:xfrm>
            <a:custGeom>
              <a:avLst/>
              <a:gdLst>
                <a:gd name="T0" fmla="*/ 0 w 200"/>
                <a:gd name="T1" fmla="*/ 449 h 449"/>
                <a:gd name="T2" fmla="*/ 0 w 200"/>
                <a:gd name="T3" fmla="*/ 0 h 449"/>
                <a:gd name="T4" fmla="*/ 200 w 200"/>
                <a:gd name="T5" fmla="*/ 0 h 449"/>
                <a:gd name="T6" fmla="*/ 200 w 200"/>
                <a:gd name="T7" fmla="*/ 449 h 449"/>
                <a:gd name="T8" fmla="*/ 100 w 200"/>
                <a:gd name="T9" fmla="*/ 378 h 449"/>
                <a:gd name="T10" fmla="*/ 0 w 200"/>
                <a:gd name="T11" fmla="*/ 449 h 449"/>
              </a:gdLst>
              <a:ahLst/>
              <a:cxnLst>
                <a:cxn ang="0">
                  <a:pos x="T0" y="T1"/>
                </a:cxn>
                <a:cxn ang="0">
                  <a:pos x="T2" y="T3"/>
                </a:cxn>
                <a:cxn ang="0">
                  <a:pos x="T4" y="T5"/>
                </a:cxn>
                <a:cxn ang="0">
                  <a:pos x="T6" y="T7"/>
                </a:cxn>
                <a:cxn ang="0">
                  <a:pos x="T8" y="T9"/>
                </a:cxn>
                <a:cxn ang="0">
                  <a:pos x="T10" y="T11"/>
                </a:cxn>
              </a:cxnLst>
              <a:rect l="0" t="0" r="r" b="b"/>
              <a:pathLst>
                <a:path w="200" h="449">
                  <a:moveTo>
                    <a:pt x="0" y="449"/>
                  </a:moveTo>
                  <a:lnTo>
                    <a:pt x="0" y="0"/>
                  </a:lnTo>
                  <a:lnTo>
                    <a:pt x="200" y="0"/>
                  </a:lnTo>
                  <a:lnTo>
                    <a:pt x="200" y="449"/>
                  </a:lnTo>
                  <a:lnTo>
                    <a:pt x="100" y="378"/>
                  </a:lnTo>
                  <a:lnTo>
                    <a:pt x="0" y="449"/>
                  </a:ln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19" name="TextBox 118"/>
          <p:cNvSpPr txBox="1"/>
          <p:nvPr/>
        </p:nvSpPr>
        <p:spPr>
          <a:xfrm>
            <a:off x="8777512" y="10082106"/>
            <a:ext cx="3015629" cy="1077343"/>
          </a:xfrm>
          <a:prstGeom prst="rect">
            <a:avLst/>
          </a:prstGeom>
          <a:noFill/>
        </p:spPr>
        <p:txBody>
          <a:bodyPr wrap="square" rtlCol="0">
            <a:spAutoFit/>
          </a:bodyPr>
          <a:lstStyle>
            <a:defPPr>
              <a:defRPr lang="en-US"/>
            </a:defPPr>
            <a:lvl1pPr algn="ctr">
              <a:defRPr sz="2600">
                <a:solidFill>
                  <a:srgbClr val="57565A"/>
                </a:solidFill>
                <a:latin typeface="Bebas Neue Bold"/>
              </a:defRPr>
            </a:lvl1pPr>
          </a:lstStyle>
          <a:p>
            <a:pPr defTabSz="2438584"/>
            <a:r>
              <a:rPr lang="en-US" sz="3200">
                <a:latin typeface="Roboto Light"/>
              </a:rPr>
              <a:t>Lorem ipsum dolor sit</a:t>
            </a:r>
          </a:p>
        </p:txBody>
      </p:sp>
      <p:grpSp>
        <p:nvGrpSpPr>
          <p:cNvPr id="120" name="Group 119"/>
          <p:cNvGrpSpPr/>
          <p:nvPr/>
        </p:nvGrpSpPr>
        <p:grpSpPr>
          <a:xfrm>
            <a:off x="12650990" y="4729795"/>
            <a:ext cx="2917290" cy="2829077"/>
            <a:chOff x="812499" y="2216056"/>
            <a:chExt cx="1900061" cy="1842608"/>
          </a:xfrm>
        </p:grpSpPr>
        <p:sp>
          <p:nvSpPr>
            <p:cNvPr id="121" name="Freeform 120"/>
            <p:cNvSpPr>
              <a:spLocks/>
            </p:cNvSpPr>
            <p:nvPr/>
          </p:nvSpPr>
          <p:spPr bwMode="auto">
            <a:xfrm>
              <a:off x="812499" y="3426679"/>
              <a:ext cx="320096" cy="283164"/>
            </a:xfrm>
            <a:custGeom>
              <a:avLst/>
              <a:gdLst>
                <a:gd name="T0" fmla="*/ 0 w 78"/>
                <a:gd name="T1" fmla="*/ 0 h 69"/>
                <a:gd name="T2" fmla="*/ 78 w 78"/>
                <a:gd name="T3" fmla="*/ 0 h 69"/>
                <a:gd name="T4" fmla="*/ 78 w 78"/>
                <a:gd name="T5" fmla="*/ 69 h 69"/>
                <a:gd name="T6" fmla="*/ 0 w 78"/>
                <a:gd name="T7" fmla="*/ 0 h 69"/>
              </a:gdLst>
              <a:ahLst/>
              <a:cxnLst>
                <a:cxn ang="0">
                  <a:pos x="T0" y="T1"/>
                </a:cxn>
                <a:cxn ang="0">
                  <a:pos x="T2" y="T3"/>
                </a:cxn>
                <a:cxn ang="0">
                  <a:pos x="T4" y="T5"/>
                </a:cxn>
                <a:cxn ang="0">
                  <a:pos x="T6" y="T7"/>
                </a:cxn>
              </a:cxnLst>
              <a:rect l="0" t="0" r="r" b="b"/>
              <a:pathLst>
                <a:path w="78" h="69">
                  <a:moveTo>
                    <a:pt x="0" y="0"/>
                  </a:moveTo>
                  <a:lnTo>
                    <a:pt x="78" y="0"/>
                  </a:lnTo>
                  <a:lnTo>
                    <a:pt x="78" y="69"/>
                  </a:lnTo>
                  <a:lnTo>
                    <a:pt x="0" y="0"/>
                  </a:lnTo>
                  <a:close/>
                </a:path>
              </a:pathLst>
            </a:custGeom>
            <a:solidFill>
              <a:schemeClr val="accent1">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2" name="Freeform 121"/>
            <p:cNvSpPr>
              <a:spLocks/>
            </p:cNvSpPr>
            <p:nvPr/>
          </p:nvSpPr>
          <p:spPr bwMode="auto">
            <a:xfrm>
              <a:off x="812499" y="3426679"/>
              <a:ext cx="320096" cy="283164"/>
            </a:xfrm>
            <a:custGeom>
              <a:avLst/>
              <a:gdLst>
                <a:gd name="T0" fmla="*/ 0 w 78"/>
                <a:gd name="T1" fmla="*/ 0 h 69"/>
                <a:gd name="T2" fmla="*/ 78 w 78"/>
                <a:gd name="T3" fmla="*/ 0 h 69"/>
                <a:gd name="T4" fmla="*/ 78 w 78"/>
                <a:gd name="T5" fmla="*/ 69 h 69"/>
                <a:gd name="T6" fmla="*/ 0 w 78"/>
                <a:gd name="T7" fmla="*/ 0 h 69"/>
              </a:gdLst>
              <a:ahLst/>
              <a:cxnLst>
                <a:cxn ang="0">
                  <a:pos x="T0" y="T1"/>
                </a:cxn>
                <a:cxn ang="0">
                  <a:pos x="T2" y="T3"/>
                </a:cxn>
                <a:cxn ang="0">
                  <a:pos x="T4" y="T5"/>
                </a:cxn>
                <a:cxn ang="0">
                  <a:pos x="T6" y="T7"/>
                </a:cxn>
              </a:cxnLst>
              <a:rect l="0" t="0" r="r" b="b"/>
              <a:pathLst>
                <a:path w="78" h="69">
                  <a:moveTo>
                    <a:pt x="0" y="0"/>
                  </a:moveTo>
                  <a:lnTo>
                    <a:pt x="78" y="0"/>
                  </a:lnTo>
                  <a:lnTo>
                    <a:pt x="78" y="69"/>
                  </a:lnTo>
                  <a:lnTo>
                    <a:pt x="0" y="0"/>
                  </a:lnTo>
                </a:path>
              </a:pathLst>
            </a:custGeom>
            <a:solidFill>
              <a:schemeClr val="accent5">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3" name="Freeform 122"/>
            <p:cNvSpPr>
              <a:spLocks/>
            </p:cNvSpPr>
            <p:nvPr/>
          </p:nvSpPr>
          <p:spPr bwMode="auto">
            <a:xfrm>
              <a:off x="2080575" y="2216056"/>
              <a:ext cx="631985" cy="389862"/>
            </a:xfrm>
            <a:custGeom>
              <a:avLst/>
              <a:gdLst>
                <a:gd name="T0" fmla="*/ 154 w 154"/>
                <a:gd name="T1" fmla="*/ 95 h 95"/>
                <a:gd name="T2" fmla="*/ 0 w 154"/>
                <a:gd name="T3" fmla="*/ 95 h 95"/>
                <a:gd name="T4" fmla="*/ 0 w 154"/>
                <a:gd name="T5" fmla="*/ 0 h 95"/>
                <a:gd name="T6" fmla="*/ 154 w 154"/>
                <a:gd name="T7" fmla="*/ 95 h 95"/>
              </a:gdLst>
              <a:ahLst/>
              <a:cxnLst>
                <a:cxn ang="0">
                  <a:pos x="T0" y="T1"/>
                </a:cxn>
                <a:cxn ang="0">
                  <a:pos x="T2" y="T3"/>
                </a:cxn>
                <a:cxn ang="0">
                  <a:pos x="T4" y="T5"/>
                </a:cxn>
                <a:cxn ang="0">
                  <a:pos x="T6" y="T7"/>
                </a:cxn>
              </a:cxnLst>
              <a:rect l="0" t="0" r="r" b="b"/>
              <a:pathLst>
                <a:path w="154" h="95">
                  <a:moveTo>
                    <a:pt x="154" y="95"/>
                  </a:moveTo>
                  <a:lnTo>
                    <a:pt x="0" y="95"/>
                  </a:lnTo>
                  <a:lnTo>
                    <a:pt x="0" y="0"/>
                  </a:lnTo>
                  <a:lnTo>
                    <a:pt x="154" y="95"/>
                  </a:lnTo>
                  <a:close/>
                </a:path>
              </a:pathLst>
            </a:custGeom>
            <a:solidFill>
              <a:schemeClr val="accent5">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4" name="Freeform 123"/>
            <p:cNvSpPr>
              <a:spLocks/>
            </p:cNvSpPr>
            <p:nvPr/>
          </p:nvSpPr>
          <p:spPr bwMode="auto">
            <a:xfrm>
              <a:off x="1013587" y="3426679"/>
              <a:ext cx="119012" cy="283164"/>
            </a:xfrm>
            <a:custGeom>
              <a:avLst/>
              <a:gdLst>
                <a:gd name="T0" fmla="*/ 40 w 40"/>
                <a:gd name="T1" fmla="*/ 0 h 95"/>
                <a:gd name="T2" fmla="*/ 0 w 40"/>
                <a:gd name="T3" fmla="*/ 0 h 95"/>
                <a:gd name="T4" fmla="*/ 3 w 40"/>
                <a:gd name="T5" fmla="*/ 63 h 95"/>
                <a:gd name="T6" fmla="*/ 40 w 40"/>
                <a:gd name="T7" fmla="*/ 95 h 95"/>
                <a:gd name="T8" fmla="*/ 40 w 40"/>
                <a:gd name="T9" fmla="*/ 0 h 95"/>
              </a:gdLst>
              <a:ahLst/>
              <a:cxnLst>
                <a:cxn ang="0">
                  <a:pos x="T0" y="T1"/>
                </a:cxn>
                <a:cxn ang="0">
                  <a:pos x="T2" y="T3"/>
                </a:cxn>
                <a:cxn ang="0">
                  <a:pos x="T4" y="T5"/>
                </a:cxn>
                <a:cxn ang="0">
                  <a:pos x="T6" y="T7"/>
                </a:cxn>
                <a:cxn ang="0">
                  <a:pos x="T8" y="T9"/>
                </a:cxn>
              </a:cxnLst>
              <a:rect l="0" t="0" r="r" b="b"/>
              <a:pathLst>
                <a:path w="40" h="95">
                  <a:moveTo>
                    <a:pt x="40" y="0"/>
                  </a:moveTo>
                  <a:cubicBezTo>
                    <a:pt x="0" y="0"/>
                    <a:pt x="0" y="0"/>
                    <a:pt x="0" y="0"/>
                  </a:cubicBezTo>
                  <a:cubicBezTo>
                    <a:pt x="1" y="22"/>
                    <a:pt x="2" y="43"/>
                    <a:pt x="3" y="63"/>
                  </a:cubicBezTo>
                  <a:cubicBezTo>
                    <a:pt x="40" y="95"/>
                    <a:pt x="40" y="95"/>
                    <a:pt x="40" y="95"/>
                  </a:cubicBezTo>
                  <a:cubicBezTo>
                    <a:pt x="40" y="0"/>
                    <a:pt x="40" y="0"/>
                    <a:pt x="40" y="0"/>
                  </a:cubicBezTo>
                </a:path>
              </a:pathLst>
            </a:custGeom>
            <a:solidFill>
              <a:schemeClr val="accent5">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5" name="Freeform 124"/>
            <p:cNvSpPr>
              <a:spLocks/>
            </p:cNvSpPr>
            <p:nvPr/>
          </p:nvSpPr>
          <p:spPr bwMode="auto">
            <a:xfrm>
              <a:off x="2080575" y="2605918"/>
              <a:ext cx="631985" cy="820760"/>
            </a:xfrm>
            <a:custGeom>
              <a:avLst/>
              <a:gdLst>
                <a:gd name="T0" fmla="*/ 154 w 154"/>
                <a:gd name="T1" fmla="*/ 0 h 200"/>
                <a:gd name="T2" fmla="*/ 0 w 154"/>
                <a:gd name="T3" fmla="*/ 0 h 200"/>
                <a:gd name="T4" fmla="*/ 0 w 154"/>
                <a:gd name="T5" fmla="*/ 200 h 200"/>
                <a:gd name="T6" fmla="*/ 36 w 154"/>
                <a:gd name="T7" fmla="*/ 200 h 200"/>
                <a:gd name="T8" fmla="*/ 154 w 154"/>
                <a:gd name="T9" fmla="*/ 0 h 200"/>
              </a:gdLst>
              <a:ahLst/>
              <a:cxnLst>
                <a:cxn ang="0">
                  <a:pos x="T0" y="T1"/>
                </a:cxn>
                <a:cxn ang="0">
                  <a:pos x="T2" y="T3"/>
                </a:cxn>
                <a:cxn ang="0">
                  <a:pos x="T4" y="T5"/>
                </a:cxn>
                <a:cxn ang="0">
                  <a:pos x="T6" y="T7"/>
                </a:cxn>
                <a:cxn ang="0">
                  <a:pos x="T8" y="T9"/>
                </a:cxn>
              </a:cxnLst>
              <a:rect l="0" t="0" r="r" b="b"/>
              <a:pathLst>
                <a:path w="154" h="200">
                  <a:moveTo>
                    <a:pt x="154" y="0"/>
                  </a:moveTo>
                  <a:lnTo>
                    <a:pt x="0" y="0"/>
                  </a:lnTo>
                  <a:lnTo>
                    <a:pt x="0" y="200"/>
                  </a:lnTo>
                  <a:lnTo>
                    <a:pt x="36" y="200"/>
                  </a:lnTo>
                  <a:lnTo>
                    <a:pt x="154" y="0"/>
                  </a:lnTo>
                  <a:close/>
                </a:path>
              </a:pathLst>
            </a:custGeom>
            <a:solidFill>
              <a:srgbClr val="A7A9AC"/>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6" name="Rectangle 125"/>
            <p:cNvSpPr>
              <a:spLocks noChangeArrowheads="1"/>
            </p:cNvSpPr>
            <p:nvPr/>
          </p:nvSpPr>
          <p:spPr bwMode="auto">
            <a:xfrm>
              <a:off x="812499" y="2605918"/>
              <a:ext cx="451418" cy="820760"/>
            </a:xfrm>
            <a:prstGeom prst="rect">
              <a:avLst/>
            </a:prstGeom>
            <a:solidFill>
              <a:srgbClr val="A7A9AC"/>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7" name="Freeform 126"/>
            <p:cNvSpPr>
              <a:spLocks/>
            </p:cNvSpPr>
            <p:nvPr/>
          </p:nvSpPr>
          <p:spPr bwMode="auto">
            <a:xfrm>
              <a:off x="1259815" y="2216056"/>
              <a:ext cx="820760" cy="1842608"/>
            </a:xfrm>
            <a:custGeom>
              <a:avLst/>
              <a:gdLst>
                <a:gd name="T0" fmla="*/ 0 w 200"/>
                <a:gd name="T1" fmla="*/ 449 h 449"/>
                <a:gd name="T2" fmla="*/ 0 w 200"/>
                <a:gd name="T3" fmla="*/ 0 h 449"/>
                <a:gd name="T4" fmla="*/ 200 w 200"/>
                <a:gd name="T5" fmla="*/ 0 h 449"/>
                <a:gd name="T6" fmla="*/ 200 w 200"/>
                <a:gd name="T7" fmla="*/ 449 h 449"/>
                <a:gd name="T8" fmla="*/ 100 w 200"/>
                <a:gd name="T9" fmla="*/ 378 h 449"/>
                <a:gd name="T10" fmla="*/ 0 w 200"/>
                <a:gd name="T11" fmla="*/ 449 h 449"/>
              </a:gdLst>
              <a:ahLst/>
              <a:cxnLst>
                <a:cxn ang="0">
                  <a:pos x="T0" y="T1"/>
                </a:cxn>
                <a:cxn ang="0">
                  <a:pos x="T2" y="T3"/>
                </a:cxn>
                <a:cxn ang="0">
                  <a:pos x="T4" y="T5"/>
                </a:cxn>
                <a:cxn ang="0">
                  <a:pos x="T6" y="T7"/>
                </a:cxn>
                <a:cxn ang="0">
                  <a:pos x="T8" y="T9"/>
                </a:cxn>
                <a:cxn ang="0">
                  <a:pos x="T10" y="T11"/>
                </a:cxn>
              </a:cxnLst>
              <a:rect l="0" t="0" r="r" b="b"/>
              <a:pathLst>
                <a:path w="200" h="449">
                  <a:moveTo>
                    <a:pt x="0" y="449"/>
                  </a:moveTo>
                  <a:lnTo>
                    <a:pt x="0" y="0"/>
                  </a:lnTo>
                  <a:lnTo>
                    <a:pt x="200" y="0"/>
                  </a:lnTo>
                  <a:lnTo>
                    <a:pt x="200" y="449"/>
                  </a:lnTo>
                  <a:lnTo>
                    <a:pt x="100" y="378"/>
                  </a:lnTo>
                  <a:lnTo>
                    <a:pt x="0" y="449"/>
                  </a:ln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28" name="TextBox 127"/>
          <p:cNvSpPr txBox="1"/>
          <p:nvPr/>
        </p:nvSpPr>
        <p:spPr>
          <a:xfrm>
            <a:off x="12428696" y="10053419"/>
            <a:ext cx="3015629" cy="1077343"/>
          </a:xfrm>
          <a:prstGeom prst="rect">
            <a:avLst/>
          </a:prstGeom>
          <a:noFill/>
        </p:spPr>
        <p:txBody>
          <a:bodyPr wrap="square" rtlCol="0">
            <a:spAutoFit/>
          </a:bodyPr>
          <a:lstStyle>
            <a:defPPr>
              <a:defRPr lang="en-US"/>
            </a:defPPr>
            <a:lvl1pPr algn="ctr">
              <a:defRPr sz="2600">
                <a:solidFill>
                  <a:srgbClr val="57565A"/>
                </a:solidFill>
                <a:latin typeface="Bebas Neue Bold"/>
              </a:defRPr>
            </a:lvl1pPr>
          </a:lstStyle>
          <a:p>
            <a:pPr defTabSz="2438584"/>
            <a:r>
              <a:rPr lang="en-US" sz="3200">
                <a:latin typeface="Roboto Light"/>
              </a:rPr>
              <a:t>Lorem ipsum dolor sit</a:t>
            </a:r>
          </a:p>
        </p:txBody>
      </p:sp>
      <p:grpSp>
        <p:nvGrpSpPr>
          <p:cNvPr id="129" name="Group 128"/>
          <p:cNvGrpSpPr/>
          <p:nvPr/>
        </p:nvGrpSpPr>
        <p:grpSpPr>
          <a:xfrm>
            <a:off x="16063964" y="3298528"/>
            <a:ext cx="3398339" cy="3295581"/>
            <a:chOff x="812499" y="2216056"/>
            <a:chExt cx="1900061" cy="1842608"/>
          </a:xfrm>
        </p:grpSpPr>
        <p:sp>
          <p:nvSpPr>
            <p:cNvPr id="130" name="Freeform 129"/>
            <p:cNvSpPr>
              <a:spLocks/>
            </p:cNvSpPr>
            <p:nvPr/>
          </p:nvSpPr>
          <p:spPr bwMode="auto">
            <a:xfrm>
              <a:off x="812499" y="3426679"/>
              <a:ext cx="320096" cy="283164"/>
            </a:xfrm>
            <a:custGeom>
              <a:avLst/>
              <a:gdLst>
                <a:gd name="T0" fmla="*/ 0 w 78"/>
                <a:gd name="T1" fmla="*/ 0 h 69"/>
                <a:gd name="T2" fmla="*/ 78 w 78"/>
                <a:gd name="T3" fmla="*/ 0 h 69"/>
                <a:gd name="T4" fmla="*/ 78 w 78"/>
                <a:gd name="T5" fmla="*/ 69 h 69"/>
                <a:gd name="T6" fmla="*/ 0 w 78"/>
                <a:gd name="T7" fmla="*/ 0 h 69"/>
              </a:gdLst>
              <a:ahLst/>
              <a:cxnLst>
                <a:cxn ang="0">
                  <a:pos x="T0" y="T1"/>
                </a:cxn>
                <a:cxn ang="0">
                  <a:pos x="T2" y="T3"/>
                </a:cxn>
                <a:cxn ang="0">
                  <a:pos x="T4" y="T5"/>
                </a:cxn>
                <a:cxn ang="0">
                  <a:pos x="T6" y="T7"/>
                </a:cxn>
              </a:cxnLst>
              <a:rect l="0" t="0" r="r" b="b"/>
              <a:pathLst>
                <a:path w="78" h="69">
                  <a:moveTo>
                    <a:pt x="0" y="0"/>
                  </a:moveTo>
                  <a:lnTo>
                    <a:pt x="78" y="0"/>
                  </a:lnTo>
                  <a:lnTo>
                    <a:pt x="78" y="69"/>
                  </a:lnTo>
                  <a:lnTo>
                    <a:pt x="0" y="0"/>
                  </a:lnTo>
                  <a:close/>
                </a:path>
              </a:pathLst>
            </a:custGeom>
            <a:solidFill>
              <a:schemeClr val="accent1">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1" name="Freeform 130"/>
            <p:cNvSpPr>
              <a:spLocks/>
            </p:cNvSpPr>
            <p:nvPr/>
          </p:nvSpPr>
          <p:spPr bwMode="auto">
            <a:xfrm>
              <a:off x="812499" y="3426679"/>
              <a:ext cx="320096" cy="283164"/>
            </a:xfrm>
            <a:custGeom>
              <a:avLst/>
              <a:gdLst>
                <a:gd name="T0" fmla="*/ 0 w 78"/>
                <a:gd name="T1" fmla="*/ 0 h 69"/>
                <a:gd name="T2" fmla="*/ 78 w 78"/>
                <a:gd name="T3" fmla="*/ 0 h 69"/>
                <a:gd name="T4" fmla="*/ 78 w 78"/>
                <a:gd name="T5" fmla="*/ 69 h 69"/>
                <a:gd name="T6" fmla="*/ 0 w 78"/>
                <a:gd name="T7" fmla="*/ 0 h 69"/>
              </a:gdLst>
              <a:ahLst/>
              <a:cxnLst>
                <a:cxn ang="0">
                  <a:pos x="T0" y="T1"/>
                </a:cxn>
                <a:cxn ang="0">
                  <a:pos x="T2" y="T3"/>
                </a:cxn>
                <a:cxn ang="0">
                  <a:pos x="T4" y="T5"/>
                </a:cxn>
                <a:cxn ang="0">
                  <a:pos x="T6" y="T7"/>
                </a:cxn>
              </a:cxnLst>
              <a:rect l="0" t="0" r="r" b="b"/>
              <a:pathLst>
                <a:path w="78" h="69">
                  <a:moveTo>
                    <a:pt x="0" y="0"/>
                  </a:moveTo>
                  <a:lnTo>
                    <a:pt x="78" y="0"/>
                  </a:lnTo>
                  <a:lnTo>
                    <a:pt x="78" y="69"/>
                  </a:lnTo>
                  <a:lnTo>
                    <a:pt x="0" y="0"/>
                  </a:lnTo>
                </a:path>
              </a:pathLst>
            </a:custGeom>
            <a:solidFill>
              <a:schemeClr val="accent3">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2" name="Freeform 131"/>
            <p:cNvSpPr>
              <a:spLocks/>
            </p:cNvSpPr>
            <p:nvPr/>
          </p:nvSpPr>
          <p:spPr bwMode="auto">
            <a:xfrm>
              <a:off x="2080575" y="2216056"/>
              <a:ext cx="631985" cy="389862"/>
            </a:xfrm>
            <a:custGeom>
              <a:avLst/>
              <a:gdLst>
                <a:gd name="T0" fmla="*/ 154 w 154"/>
                <a:gd name="T1" fmla="*/ 95 h 95"/>
                <a:gd name="T2" fmla="*/ 0 w 154"/>
                <a:gd name="T3" fmla="*/ 95 h 95"/>
                <a:gd name="T4" fmla="*/ 0 w 154"/>
                <a:gd name="T5" fmla="*/ 0 h 95"/>
                <a:gd name="T6" fmla="*/ 154 w 154"/>
                <a:gd name="T7" fmla="*/ 95 h 95"/>
              </a:gdLst>
              <a:ahLst/>
              <a:cxnLst>
                <a:cxn ang="0">
                  <a:pos x="T0" y="T1"/>
                </a:cxn>
                <a:cxn ang="0">
                  <a:pos x="T2" y="T3"/>
                </a:cxn>
                <a:cxn ang="0">
                  <a:pos x="T4" y="T5"/>
                </a:cxn>
                <a:cxn ang="0">
                  <a:pos x="T6" y="T7"/>
                </a:cxn>
              </a:cxnLst>
              <a:rect l="0" t="0" r="r" b="b"/>
              <a:pathLst>
                <a:path w="154" h="95">
                  <a:moveTo>
                    <a:pt x="154" y="95"/>
                  </a:moveTo>
                  <a:lnTo>
                    <a:pt x="0" y="95"/>
                  </a:lnTo>
                  <a:lnTo>
                    <a:pt x="0" y="0"/>
                  </a:lnTo>
                  <a:lnTo>
                    <a:pt x="154" y="95"/>
                  </a:lnTo>
                  <a:close/>
                </a:path>
              </a:pathLst>
            </a:custGeom>
            <a:solidFill>
              <a:schemeClr val="accent3">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3" name="Freeform 132"/>
            <p:cNvSpPr>
              <a:spLocks/>
            </p:cNvSpPr>
            <p:nvPr/>
          </p:nvSpPr>
          <p:spPr bwMode="auto">
            <a:xfrm>
              <a:off x="1013587" y="3426679"/>
              <a:ext cx="119012" cy="283164"/>
            </a:xfrm>
            <a:custGeom>
              <a:avLst/>
              <a:gdLst>
                <a:gd name="T0" fmla="*/ 40 w 40"/>
                <a:gd name="T1" fmla="*/ 0 h 95"/>
                <a:gd name="T2" fmla="*/ 0 w 40"/>
                <a:gd name="T3" fmla="*/ 0 h 95"/>
                <a:gd name="T4" fmla="*/ 3 w 40"/>
                <a:gd name="T5" fmla="*/ 63 h 95"/>
                <a:gd name="T6" fmla="*/ 40 w 40"/>
                <a:gd name="T7" fmla="*/ 95 h 95"/>
                <a:gd name="T8" fmla="*/ 40 w 40"/>
                <a:gd name="T9" fmla="*/ 0 h 95"/>
              </a:gdLst>
              <a:ahLst/>
              <a:cxnLst>
                <a:cxn ang="0">
                  <a:pos x="T0" y="T1"/>
                </a:cxn>
                <a:cxn ang="0">
                  <a:pos x="T2" y="T3"/>
                </a:cxn>
                <a:cxn ang="0">
                  <a:pos x="T4" y="T5"/>
                </a:cxn>
                <a:cxn ang="0">
                  <a:pos x="T6" y="T7"/>
                </a:cxn>
                <a:cxn ang="0">
                  <a:pos x="T8" y="T9"/>
                </a:cxn>
              </a:cxnLst>
              <a:rect l="0" t="0" r="r" b="b"/>
              <a:pathLst>
                <a:path w="40" h="95">
                  <a:moveTo>
                    <a:pt x="40" y="0"/>
                  </a:moveTo>
                  <a:cubicBezTo>
                    <a:pt x="0" y="0"/>
                    <a:pt x="0" y="0"/>
                    <a:pt x="0" y="0"/>
                  </a:cubicBezTo>
                  <a:cubicBezTo>
                    <a:pt x="1" y="22"/>
                    <a:pt x="2" y="43"/>
                    <a:pt x="3" y="63"/>
                  </a:cubicBezTo>
                  <a:cubicBezTo>
                    <a:pt x="40" y="95"/>
                    <a:pt x="40" y="95"/>
                    <a:pt x="40" y="95"/>
                  </a:cubicBezTo>
                  <a:cubicBezTo>
                    <a:pt x="40" y="0"/>
                    <a:pt x="40" y="0"/>
                    <a:pt x="40" y="0"/>
                  </a:cubicBezTo>
                </a:path>
              </a:pathLst>
            </a:custGeom>
            <a:solidFill>
              <a:schemeClr val="accent3">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4" name="Freeform 133"/>
            <p:cNvSpPr>
              <a:spLocks/>
            </p:cNvSpPr>
            <p:nvPr/>
          </p:nvSpPr>
          <p:spPr bwMode="auto">
            <a:xfrm>
              <a:off x="2080575" y="2605918"/>
              <a:ext cx="631985" cy="820760"/>
            </a:xfrm>
            <a:custGeom>
              <a:avLst/>
              <a:gdLst>
                <a:gd name="T0" fmla="*/ 154 w 154"/>
                <a:gd name="T1" fmla="*/ 0 h 200"/>
                <a:gd name="T2" fmla="*/ 0 w 154"/>
                <a:gd name="T3" fmla="*/ 0 h 200"/>
                <a:gd name="T4" fmla="*/ 0 w 154"/>
                <a:gd name="T5" fmla="*/ 200 h 200"/>
                <a:gd name="T6" fmla="*/ 36 w 154"/>
                <a:gd name="T7" fmla="*/ 200 h 200"/>
                <a:gd name="T8" fmla="*/ 154 w 154"/>
                <a:gd name="T9" fmla="*/ 0 h 200"/>
              </a:gdLst>
              <a:ahLst/>
              <a:cxnLst>
                <a:cxn ang="0">
                  <a:pos x="T0" y="T1"/>
                </a:cxn>
                <a:cxn ang="0">
                  <a:pos x="T2" y="T3"/>
                </a:cxn>
                <a:cxn ang="0">
                  <a:pos x="T4" y="T5"/>
                </a:cxn>
                <a:cxn ang="0">
                  <a:pos x="T6" y="T7"/>
                </a:cxn>
                <a:cxn ang="0">
                  <a:pos x="T8" y="T9"/>
                </a:cxn>
              </a:cxnLst>
              <a:rect l="0" t="0" r="r" b="b"/>
              <a:pathLst>
                <a:path w="154" h="200">
                  <a:moveTo>
                    <a:pt x="154" y="0"/>
                  </a:moveTo>
                  <a:lnTo>
                    <a:pt x="0" y="0"/>
                  </a:lnTo>
                  <a:lnTo>
                    <a:pt x="0" y="200"/>
                  </a:lnTo>
                  <a:lnTo>
                    <a:pt x="36" y="200"/>
                  </a:lnTo>
                  <a:lnTo>
                    <a:pt x="154" y="0"/>
                  </a:lnTo>
                  <a:close/>
                </a:path>
              </a:pathLst>
            </a:custGeom>
            <a:solidFill>
              <a:srgbClr val="A7A9AC"/>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5" name="Rectangle 134"/>
            <p:cNvSpPr>
              <a:spLocks noChangeArrowheads="1"/>
            </p:cNvSpPr>
            <p:nvPr/>
          </p:nvSpPr>
          <p:spPr bwMode="auto">
            <a:xfrm>
              <a:off x="812499" y="2605918"/>
              <a:ext cx="451418" cy="820760"/>
            </a:xfrm>
            <a:prstGeom prst="rect">
              <a:avLst/>
            </a:prstGeom>
            <a:solidFill>
              <a:srgbClr val="A7A9AC"/>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6" name="Freeform 135"/>
            <p:cNvSpPr>
              <a:spLocks/>
            </p:cNvSpPr>
            <p:nvPr/>
          </p:nvSpPr>
          <p:spPr bwMode="auto">
            <a:xfrm>
              <a:off x="1259815" y="2216056"/>
              <a:ext cx="820760" cy="1842608"/>
            </a:xfrm>
            <a:custGeom>
              <a:avLst/>
              <a:gdLst>
                <a:gd name="T0" fmla="*/ 0 w 200"/>
                <a:gd name="T1" fmla="*/ 449 h 449"/>
                <a:gd name="T2" fmla="*/ 0 w 200"/>
                <a:gd name="T3" fmla="*/ 0 h 449"/>
                <a:gd name="T4" fmla="*/ 200 w 200"/>
                <a:gd name="T5" fmla="*/ 0 h 449"/>
                <a:gd name="T6" fmla="*/ 200 w 200"/>
                <a:gd name="T7" fmla="*/ 449 h 449"/>
                <a:gd name="T8" fmla="*/ 100 w 200"/>
                <a:gd name="T9" fmla="*/ 378 h 449"/>
                <a:gd name="T10" fmla="*/ 0 w 200"/>
                <a:gd name="T11" fmla="*/ 449 h 449"/>
              </a:gdLst>
              <a:ahLst/>
              <a:cxnLst>
                <a:cxn ang="0">
                  <a:pos x="T0" y="T1"/>
                </a:cxn>
                <a:cxn ang="0">
                  <a:pos x="T2" y="T3"/>
                </a:cxn>
                <a:cxn ang="0">
                  <a:pos x="T4" y="T5"/>
                </a:cxn>
                <a:cxn ang="0">
                  <a:pos x="T6" y="T7"/>
                </a:cxn>
                <a:cxn ang="0">
                  <a:pos x="T8" y="T9"/>
                </a:cxn>
                <a:cxn ang="0">
                  <a:pos x="T10" y="T11"/>
                </a:cxn>
              </a:cxnLst>
              <a:rect l="0" t="0" r="r" b="b"/>
              <a:pathLst>
                <a:path w="200" h="449">
                  <a:moveTo>
                    <a:pt x="0" y="449"/>
                  </a:moveTo>
                  <a:lnTo>
                    <a:pt x="0" y="0"/>
                  </a:lnTo>
                  <a:lnTo>
                    <a:pt x="200" y="0"/>
                  </a:lnTo>
                  <a:lnTo>
                    <a:pt x="200" y="449"/>
                  </a:lnTo>
                  <a:lnTo>
                    <a:pt x="100" y="378"/>
                  </a:lnTo>
                  <a:lnTo>
                    <a:pt x="0" y="449"/>
                  </a:ln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37" name="TextBox 136"/>
          <p:cNvSpPr txBox="1"/>
          <p:nvPr/>
        </p:nvSpPr>
        <p:spPr>
          <a:xfrm>
            <a:off x="16069590" y="10082106"/>
            <a:ext cx="3015629" cy="1077343"/>
          </a:xfrm>
          <a:prstGeom prst="rect">
            <a:avLst/>
          </a:prstGeom>
          <a:noFill/>
        </p:spPr>
        <p:txBody>
          <a:bodyPr wrap="square" rtlCol="0">
            <a:spAutoFit/>
          </a:bodyPr>
          <a:lstStyle>
            <a:defPPr>
              <a:defRPr lang="en-US"/>
            </a:defPPr>
            <a:lvl1pPr algn="ctr">
              <a:defRPr sz="2600">
                <a:solidFill>
                  <a:srgbClr val="57565A"/>
                </a:solidFill>
                <a:latin typeface="Bebas Neue Bold"/>
              </a:defRPr>
            </a:lvl1pPr>
          </a:lstStyle>
          <a:p>
            <a:pPr defTabSz="2438584"/>
            <a:r>
              <a:rPr lang="en-US" sz="3200">
                <a:latin typeface="Roboto Light"/>
              </a:rPr>
              <a:t>Lorem ipsum dolor sit</a:t>
            </a:r>
          </a:p>
        </p:txBody>
      </p:sp>
      <p:grpSp>
        <p:nvGrpSpPr>
          <p:cNvPr id="138" name="Group 137"/>
          <p:cNvGrpSpPr/>
          <p:nvPr/>
        </p:nvGrpSpPr>
        <p:grpSpPr>
          <a:xfrm>
            <a:off x="20006731" y="4729795"/>
            <a:ext cx="2917290" cy="2829077"/>
            <a:chOff x="812499" y="2216056"/>
            <a:chExt cx="1900061" cy="1842608"/>
          </a:xfrm>
        </p:grpSpPr>
        <p:sp>
          <p:nvSpPr>
            <p:cNvPr id="139" name="Freeform 138"/>
            <p:cNvSpPr>
              <a:spLocks/>
            </p:cNvSpPr>
            <p:nvPr/>
          </p:nvSpPr>
          <p:spPr bwMode="auto">
            <a:xfrm>
              <a:off x="812499" y="3426679"/>
              <a:ext cx="320096" cy="283164"/>
            </a:xfrm>
            <a:custGeom>
              <a:avLst/>
              <a:gdLst>
                <a:gd name="T0" fmla="*/ 0 w 78"/>
                <a:gd name="T1" fmla="*/ 0 h 69"/>
                <a:gd name="T2" fmla="*/ 78 w 78"/>
                <a:gd name="T3" fmla="*/ 0 h 69"/>
                <a:gd name="T4" fmla="*/ 78 w 78"/>
                <a:gd name="T5" fmla="*/ 69 h 69"/>
                <a:gd name="T6" fmla="*/ 0 w 78"/>
                <a:gd name="T7" fmla="*/ 0 h 69"/>
              </a:gdLst>
              <a:ahLst/>
              <a:cxnLst>
                <a:cxn ang="0">
                  <a:pos x="T0" y="T1"/>
                </a:cxn>
                <a:cxn ang="0">
                  <a:pos x="T2" y="T3"/>
                </a:cxn>
                <a:cxn ang="0">
                  <a:pos x="T4" y="T5"/>
                </a:cxn>
                <a:cxn ang="0">
                  <a:pos x="T6" y="T7"/>
                </a:cxn>
              </a:cxnLst>
              <a:rect l="0" t="0" r="r" b="b"/>
              <a:pathLst>
                <a:path w="78" h="69">
                  <a:moveTo>
                    <a:pt x="0" y="0"/>
                  </a:moveTo>
                  <a:lnTo>
                    <a:pt x="78" y="0"/>
                  </a:lnTo>
                  <a:lnTo>
                    <a:pt x="78" y="69"/>
                  </a:lnTo>
                  <a:lnTo>
                    <a:pt x="0" y="0"/>
                  </a:lnTo>
                  <a:close/>
                </a:path>
              </a:pathLst>
            </a:custGeom>
            <a:solidFill>
              <a:schemeClr val="accent1">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0" name="Freeform 139"/>
            <p:cNvSpPr>
              <a:spLocks/>
            </p:cNvSpPr>
            <p:nvPr/>
          </p:nvSpPr>
          <p:spPr bwMode="auto">
            <a:xfrm>
              <a:off x="812499" y="3426679"/>
              <a:ext cx="320096" cy="283164"/>
            </a:xfrm>
            <a:custGeom>
              <a:avLst/>
              <a:gdLst>
                <a:gd name="T0" fmla="*/ 0 w 78"/>
                <a:gd name="T1" fmla="*/ 0 h 69"/>
                <a:gd name="T2" fmla="*/ 78 w 78"/>
                <a:gd name="T3" fmla="*/ 0 h 69"/>
                <a:gd name="T4" fmla="*/ 78 w 78"/>
                <a:gd name="T5" fmla="*/ 69 h 69"/>
                <a:gd name="T6" fmla="*/ 0 w 78"/>
                <a:gd name="T7" fmla="*/ 0 h 69"/>
              </a:gdLst>
              <a:ahLst/>
              <a:cxnLst>
                <a:cxn ang="0">
                  <a:pos x="T0" y="T1"/>
                </a:cxn>
                <a:cxn ang="0">
                  <a:pos x="T2" y="T3"/>
                </a:cxn>
                <a:cxn ang="0">
                  <a:pos x="T4" y="T5"/>
                </a:cxn>
                <a:cxn ang="0">
                  <a:pos x="T6" y="T7"/>
                </a:cxn>
              </a:cxnLst>
              <a:rect l="0" t="0" r="r" b="b"/>
              <a:pathLst>
                <a:path w="78" h="69">
                  <a:moveTo>
                    <a:pt x="0" y="0"/>
                  </a:moveTo>
                  <a:lnTo>
                    <a:pt x="78" y="0"/>
                  </a:lnTo>
                  <a:lnTo>
                    <a:pt x="78" y="69"/>
                  </a:lnTo>
                  <a:lnTo>
                    <a:pt x="0" y="0"/>
                  </a:lnTo>
                </a:path>
              </a:pathLst>
            </a:custGeom>
            <a:solidFill>
              <a:schemeClr val="accent6">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1" name="Freeform 140"/>
            <p:cNvSpPr>
              <a:spLocks/>
            </p:cNvSpPr>
            <p:nvPr/>
          </p:nvSpPr>
          <p:spPr bwMode="auto">
            <a:xfrm>
              <a:off x="2080575" y="2216056"/>
              <a:ext cx="631985" cy="389862"/>
            </a:xfrm>
            <a:custGeom>
              <a:avLst/>
              <a:gdLst>
                <a:gd name="T0" fmla="*/ 154 w 154"/>
                <a:gd name="T1" fmla="*/ 95 h 95"/>
                <a:gd name="T2" fmla="*/ 0 w 154"/>
                <a:gd name="T3" fmla="*/ 95 h 95"/>
                <a:gd name="T4" fmla="*/ 0 w 154"/>
                <a:gd name="T5" fmla="*/ 0 h 95"/>
                <a:gd name="T6" fmla="*/ 154 w 154"/>
                <a:gd name="T7" fmla="*/ 95 h 95"/>
              </a:gdLst>
              <a:ahLst/>
              <a:cxnLst>
                <a:cxn ang="0">
                  <a:pos x="T0" y="T1"/>
                </a:cxn>
                <a:cxn ang="0">
                  <a:pos x="T2" y="T3"/>
                </a:cxn>
                <a:cxn ang="0">
                  <a:pos x="T4" y="T5"/>
                </a:cxn>
                <a:cxn ang="0">
                  <a:pos x="T6" y="T7"/>
                </a:cxn>
              </a:cxnLst>
              <a:rect l="0" t="0" r="r" b="b"/>
              <a:pathLst>
                <a:path w="154" h="95">
                  <a:moveTo>
                    <a:pt x="154" y="95"/>
                  </a:moveTo>
                  <a:lnTo>
                    <a:pt x="0" y="95"/>
                  </a:lnTo>
                  <a:lnTo>
                    <a:pt x="0" y="0"/>
                  </a:lnTo>
                  <a:lnTo>
                    <a:pt x="154" y="95"/>
                  </a:lnTo>
                  <a:close/>
                </a:path>
              </a:pathLst>
            </a:custGeom>
            <a:solidFill>
              <a:schemeClr val="accent6">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2" name="Freeform 141"/>
            <p:cNvSpPr>
              <a:spLocks/>
            </p:cNvSpPr>
            <p:nvPr/>
          </p:nvSpPr>
          <p:spPr bwMode="auto">
            <a:xfrm>
              <a:off x="1013587" y="3426679"/>
              <a:ext cx="119012" cy="283164"/>
            </a:xfrm>
            <a:custGeom>
              <a:avLst/>
              <a:gdLst>
                <a:gd name="T0" fmla="*/ 40 w 40"/>
                <a:gd name="T1" fmla="*/ 0 h 95"/>
                <a:gd name="T2" fmla="*/ 0 w 40"/>
                <a:gd name="T3" fmla="*/ 0 h 95"/>
                <a:gd name="T4" fmla="*/ 3 w 40"/>
                <a:gd name="T5" fmla="*/ 63 h 95"/>
                <a:gd name="T6" fmla="*/ 40 w 40"/>
                <a:gd name="T7" fmla="*/ 95 h 95"/>
                <a:gd name="T8" fmla="*/ 40 w 40"/>
                <a:gd name="T9" fmla="*/ 0 h 95"/>
              </a:gdLst>
              <a:ahLst/>
              <a:cxnLst>
                <a:cxn ang="0">
                  <a:pos x="T0" y="T1"/>
                </a:cxn>
                <a:cxn ang="0">
                  <a:pos x="T2" y="T3"/>
                </a:cxn>
                <a:cxn ang="0">
                  <a:pos x="T4" y="T5"/>
                </a:cxn>
                <a:cxn ang="0">
                  <a:pos x="T6" y="T7"/>
                </a:cxn>
                <a:cxn ang="0">
                  <a:pos x="T8" y="T9"/>
                </a:cxn>
              </a:cxnLst>
              <a:rect l="0" t="0" r="r" b="b"/>
              <a:pathLst>
                <a:path w="40" h="95">
                  <a:moveTo>
                    <a:pt x="40" y="0"/>
                  </a:moveTo>
                  <a:cubicBezTo>
                    <a:pt x="0" y="0"/>
                    <a:pt x="0" y="0"/>
                    <a:pt x="0" y="0"/>
                  </a:cubicBezTo>
                  <a:cubicBezTo>
                    <a:pt x="1" y="22"/>
                    <a:pt x="2" y="43"/>
                    <a:pt x="3" y="63"/>
                  </a:cubicBezTo>
                  <a:cubicBezTo>
                    <a:pt x="40" y="95"/>
                    <a:pt x="40" y="95"/>
                    <a:pt x="40" y="95"/>
                  </a:cubicBezTo>
                  <a:cubicBezTo>
                    <a:pt x="40" y="0"/>
                    <a:pt x="40" y="0"/>
                    <a:pt x="40" y="0"/>
                  </a:cubicBezTo>
                </a:path>
              </a:pathLst>
            </a:custGeom>
            <a:solidFill>
              <a:schemeClr val="accent6">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3" name="Freeform 142"/>
            <p:cNvSpPr>
              <a:spLocks/>
            </p:cNvSpPr>
            <p:nvPr/>
          </p:nvSpPr>
          <p:spPr bwMode="auto">
            <a:xfrm>
              <a:off x="2080575" y="2605918"/>
              <a:ext cx="631985" cy="820760"/>
            </a:xfrm>
            <a:custGeom>
              <a:avLst/>
              <a:gdLst>
                <a:gd name="T0" fmla="*/ 154 w 154"/>
                <a:gd name="T1" fmla="*/ 0 h 200"/>
                <a:gd name="T2" fmla="*/ 0 w 154"/>
                <a:gd name="T3" fmla="*/ 0 h 200"/>
                <a:gd name="T4" fmla="*/ 0 w 154"/>
                <a:gd name="T5" fmla="*/ 200 h 200"/>
                <a:gd name="T6" fmla="*/ 36 w 154"/>
                <a:gd name="T7" fmla="*/ 200 h 200"/>
                <a:gd name="T8" fmla="*/ 154 w 154"/>
                <a:gd name="T9" fmla="*/ 0 h 200"/>
              </a:gdLst>
              <a:ahLst/>
              <a:cxnLst>
                <a:cxn ang="0">
                  <a:pos x="T0" y="T1"/>
                </a:cxn>
                <a:cxn ang="0">
                  <a:pos x="T2" y="T3"/>
                </a:cxn>
                <a:cxn ang="0">
                  <a:pos x="T4" y="T5"/>
                </a:cxn>
                <a:cxn ang="0">
                  <a:pos x="T6" y="T7"/>
                </a:cxn>
                <a:cxn ang="0">
                  <a:pos x="T8" y="T9"/>
                </a:cxn>
              </a:cxnLst>
              <a:rect l="0" t="0" r="r" b="b"/>
              <a:pathLst>
                <a:path w="154" h="200">
                  <a:moveTo>
                    <a:pt x="154" y="0"/>
                  </a:moveTo>
                  <a:lnTo>
                    <a:pt x="0" y="0"/>
                  </a:lnTo>
                  <a:lnTo>
                    <a:pt x="0" y="200"/>
                  </a:lnTo>
                  <a:lnTo>
                    <a:pt x="36" y="200"/>
                  </a:lnTo>
                  <a:lnTo>
                    <a:pt x="154" y="0"/>
                  </a:lnTo>
                  <a:close/>
                </a:path>
              </a:pathLst>
            </a:custGeom>
            <a:solidFill>
              <a:srgbClr val="A7A9AC"/>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2" name="Rectangle 151"/>
            <p:cNvSpPr>
              <a:spLocks noChangeArrowheads="1"/>
            </p:cNvSpPr>
            <p:nvPr/>
          </p:nvSpPr>
          <p:spPr bwMode="auto">
            <a:xfrm>
              <a:off x="812499" y="2605918"/>
              <a:ext cx="451418" cy="820760"/>
            </a:xfrm>
            <a:prstGeom prst="rect">
              <a:avLst/>
            </a:prstGeom>
            <a:solidFill>
              <a:srgbClr val="A7A9AC"/>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3" name="Freeform 152"/>
            <p:cNvSpPr>
              <a:spLocks/>
            </p:cNvSpPr>
            <p:nvPr/>
          </p:nvSpPr>
          <p:spPr bwMode="auto">
            <a:xfrm>
              <a:off x="1259815" y="2216056"/>
              <a:ext cx="820760" cy="1842608"/>
            </a:xfrm>
            <a:custGeom>
              <a:avLst/>
              <a:gdLst>
                <a:gd name="T0" fmla="*/ 0 w 200"/>
                <a:gd name="T1" fmla="*/ 449 h 449"/>
                <a:gd name="T2" fmla="*/ 0 w 200"/>
                <a:gd name="T3" fmla="*/ 0 h 449"/>
                <a:gd name="T4" fmla="*/ 200 w 200"/>
                <a:gd name="T5" fmla="*/ 0 h 449"/>
                <a:gd name="T6" fmla="*/ 200 w 200"/>
                <a:gd name="T7" fmla="*/ 449 h 449"/>
                <a:gd name="T8" fmla="*/ 100 w 200"/>
                <a:gd name="T9" fmla="*/ 378 h 449"/>
                <a:gd name="T10" fmla="*/ 0 w 200"/>
                <a:gd name="T11" fmla="*/ 449 h 449"/>
              </a:gdLst>
              <a:ahLst/>
              <a:cxnLst>
                <a:cxn ang="0">
                  <a:pos x="T0" y="T1"/>
                </a:cxn>
                <a:cxn ang="0">
                  <a:pos x="T2" y="T3"/>
                </a:cxn>
                <a:cxn ang="0">
                  <a:pos x="T4" y="T5"/>
                </a:cxn>
                <a:cxn ang="0">
                  <a:pos x="T6" y="T7"/>
                </a:cxn>
                <a:cxn ang="0">
                  <a:pos x="T8" y="T9"/>
                </a:cxn>
                <a:cxn ang="0">
                  <a:pos x="T10" y="T11"/>
                </a:cxn>
              </a:cxnLst>
              <a:rect l="0" t="0" r="r" b="b"/>
              <a:pathLst>
                <a:path w="200" h="449">
                  <a:moveTo>
                    <a:pt x="0" y="449"/>
                  </a:moveTo>
                  <a:lnTo>
                    <a:pt x="0" y="0"/>
                  </a:lnTo>
                  <a:lnTo>
                    <a:pt x="200" y="0"/>
                  </a:lnTo>
                  <a:lnTo>
                    <a:pt x="200" y="449"/>
                  </a:lnTo>
                  <a:lnTo>
                    <a:pt x="100" y="378"/>
                  </a:lnTo>
                  <a:lnTo>
                    <a:pt x="0" y="449"/>
                  </a:ln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55" name="TextBox 154"/>
          <p:cNvSpPr txBox="1"/>
          <p:nvPr/>
        </p:nvSpPr>
        <p:spPr>
          <a:xfrm>
            <a:off x="19784437" y="10053419"/>
            <a:ext cx="3015629" cy="1077343"/>
          </a:xfrm>
          <a:prstGeom prst="rect">
            <a:avLst/>
          </a:prstGeom>
          <a:noFill/>
        </p:spPr>
        <p:txBody>
          <a:bodyPr wrap="square" rtlCol="0">
            <a:spAutoFit/>
          </a:bodyPr>
          <a:lstStyle>
            <a:defPPr>
              <a:defRPr lang="en-US"/>
            </a:defPPr>
            <a:lvl1pPr algn="ctr">
              <a:defRPr sz="2600">
                <a:solidFill>
                  <a:srgbClr val="57565A"/>
                </a:solidFill>
                <a:latin typeface="Bebas Neue Bold"/>
              </a:defRPr>
            </a:lvl1pPr>
          </a:lstStyle>
          <a:p>
            <a:pPr defTabSz="2438584"/>
            <a:r>
              <a:rPr lang="en-US" sz="3200">
                <a:latin typeface="Roboto Light"/>
              </a:rPr>
              <a:t>Lorem ipsum dolor sit</a:t>
            </a:r>
          </a:p>
        </p:txBody>
      </p:sp>
      <p:sp>
        <p:nvSpPr>
          <p:cNvPr id="164" name="Oval 163"/>
          <p:cNvSpPr/>
          <p:nvPr/>
        </p:nvSpPr>
        <p:spPr>
          <a:xfrm>
            <a:off x="2543315" y="8894583"/>
            <a:ext cx="846056" cy="846056"/>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73160" numCol="1" spcCol="0" rtlCol="0" fromWordArt="0" anchor="ctr" anchorCtr="0" forceAA="0" compatLnSpc="1">
            <a:prstTxWarp prst="textNoShape">
              <a:avLst/>
            </a:prstTxWarp>
            <a:noAutofit/>
          </a:bodyPr>
          <a:lstStyle/>
          <a:p>
            <a:pPr algn="ctr" defTabSz="2438584"/>
            <a:r>
              <a:rPr lang="en-US" sz="3200">
                <a:solidFill>
                  <a:srgbClr val="FFFFFF"/>
                </a:solidFill>
                <a:latin typeface="Roboto Light"/>
              </a:rPr>
              <a:t>1</a:t>
            </a:r>
          </a:p>
        </p:txBody>
      </p:sp>
      <p:sp>
        <p:nvSpPr>
          <p:cNvPr id="165" name="Oval 164"/>
          <p:cNvSpPr/>
          <p:nvPr/>
        </p:nvSpPr>
        <p:spPr>
          <a:xfrm>
            <a:off x="2786211" y="6627098"/>
            <a:ext cx="360260" cy="36026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defTabSz="2438584"/>
            <a:endParaRPr lang="en-US" sz="6401">
              <a:solidFill>
                <a:srgbClr val="606262"/>
              </a:solidFill>
              <a:latin typeface="Roboto Light"/>
            </a:endParaRPr>
          </a:p>
        </p:txBody>
      </p:sp>
      <p:cxnSp>
        <p:nvCxnSpPr>
          <p:cNvPr id="175" name="Straight Connector 174"/>
          <p:cNvCxnSpPr/>
          <p:nvPr/>
        </p:nvCxnSpPr>
        <p:spPr>
          <a:xfrm flipH="1" flipV="1">
            <a:off x="2966338" y="6987357"/>
            <a:ext cx="2" cy="1907225"/>
          </a:xfrm>
          <a:prstGeom prst="line">
            <a:avLst/>
          </a:prstGeom>
          <a:ln w="9525" cmpd="sng">
            <a:solidFill>
              <a:schemeClr val="tx1">
                <a:lumMod val="75000"/>
                <a:alpha val="40000"/>
              </a:schemeClr>
            </a:solidFill>
          </a:ln>
          <a:effectLst/>
        </p:spPr>
        <p:style>
          <a:lnRef idx="2">
            <a:schemeClr val="accent1"/>
          </a:lnRef>
          <a:fillRef idx="0">
            <a:schemeClr val="accent1"/>
          </a:fillRef>
          <a:effectRef idx="1">
            <a:schemeClr val="accent1"/>
          </a:effectRef>
          <a:fontRef idx="minor">
            <a:schemeClr val="tx1"/>
          </a:fontRef>
        </p:style>
      </p:cxnSp>
      <p:sp>
        <p:nvSpPr>
          <p:cNvPr id="176" name="Oval 175"/>
          <p:cNvSpPr/>
          <p:nvPr/>
        </p:nvSpPr>
        <p:spPr>
          <a:xfrm>
            <a:off x="6240551" y="8894583"/>
            <a:ext cx="846056" cy="846056"/>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73160" numCol="1" spcCol="0" rtlCol="0" fromWordArt="0" anchor="ctr" anchorCtr="0" forceAA="0" compatLnSpc="1">
            <a:prstTxWarp prst="textNoShape">
              <a:avLst/>
            </a:prstTxWarp>
            <a:noAutofit/>
          </a:bodyPr>
          <a:lstStyle/>
          <a:p>
            <a:pPr algn="ctr" defTabSz="2438584"/>
            <a:r>
              <a:rPr lang="en-US" sz="3200">
                <a:solidFill>
                  <a:srgbClr val="FFFFFF"/>
                </a:solidFill>
                <a:latin typeface="Roboto Light"/>
              </a:rPr>
              <a:t>2</a:t>
            </a:r>
          </a:p>
        </p:txBody>
      </p:sp>
      <p:sp>
        <p:nvSpPr>
          <p:cNvPr id="186" name="Oval 185"/>
          <p:cNvSpPr/>
          <p:nvPr/>
        </p:nvSpPr>
        <p:spPr>
          <a:xfrm>
            <a:off x="6483449" y="7721429"/>
            <a:ext cx="360260" cy="36026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defTabSz="2438584"/>
            <a:endParaRPr lang="en-US" sz="6401">
              <a:solidFill>
                <a:srgbClr val="606262"/>
              </a:solidFill>
              <a:latin typeface="Roboto Light"/>
            </a:endParaRPr>
          </a:p>
        </p:txBody>
      </p:sp>
      <p:cxnSp>
        <p:nvCxnSpPr>
          <p:cNvPr id="187" name="Straight Connector 186"/>
          <p:cNvCxnSpPr>
            <a:stCxn id="176" idx="0"/>
            <a:endCxn id="186" idx="4"/>
          </p:cNvCxnSpPr>
          <p:nvPr/>
        </p:nvCxnSpPr>
        <p:spPr>
          <a:xfrm flipV="1">
            <a:off x="6663579" y="8081688"/>
            <a:ext cx="0" cy="812894"/>
          </a:xfrm>
          <a:prstGeom prst="line">
            <a:avLst/>
          </a:prstGeom>
          <a:ln w="9525" cmpd="sng">
            <a:solidFill>
              <a:schemeClr val="tx1">
                <a:lumMod val="75000"/>
                <a:alpha val="40000"/>
              </a:schemeClr>
            </a:solidFill>
          </a:ln>
          <a:effectLst/>
        </p:spPr>
        <p:style>
          <a:lnRef idx="2">
            <a:schemeClr val="accent1"/>
          </a:lnRef>
          <a:fillRef idx="0">
            <a:schemeClr val="accent1"/>
          </a:fillRef>
          <a:effectRef idx="1">
            <a:schemeClr val="accent1"/>
          </a:effectRef>
          <a:fontRef idx="minor">
            <a:schemeClr val="tx1"/>
          </a:fontRef>
        </p:style>
      </p:cxnSp>
      <p:sp>
        <p:nvSpPr>
          <p:cNvPr id="189" name="Oval 188"/>
          <p:cNvSpPr/>
          <p:nvPr/>
        </p:nvSpPr>
        <p:spPr>
          <a:xfrm>
            <a:off x="9878924" y="8894583"/>
            <a:ext cx="846056" cy="84605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73160" numCol="1" spcCol="0" rtlCol="0" fromWordArt="0" anchor="ctr" anchorCtr="0" forceAA="0" compatLnSpc="1">
            <a:prstTxWarp prst="textNoShape">
              <a:avLst/>
            </a:prstTxWarp>
            <a:noAutofit/>
          </a:bodyPr>
          <a:lstStyle/>
          <a:p>
            <a:pPr algn="ctr" defTabSz="2438584"/>
            <a:r>
              <a:rPr lang="en-US" sz="3200">
                <a:solidFill>
                  <a:srgbClr val="FFFFFF"/>
                </a:solidFill>
                <a:latin typeface="Roboto Light"/>
              </a:rPr>
              <a:t>3</a:t>
            </a:r>
          </a:p>
        </p:txBody>
      </p:sp>
      <p:sp>
        <p:nvSpPr>
          <p:cNvPr id="190" name="Oval 189"/>
          <p:cNvSpPr/>
          <p:nvPr/>
        </p:nvSpPr>
        <p:spPr>
          <a:xfrm>
            <a:off x="10121820" y="6627098"/>
            <a:ext cx="360260" cy="36026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defTabSz="2438584"/>
            <a:endParaRPr lang="en-US" sz="6401">
              <a:solidFill>
                <a:srgbClr val="606262"/>
              </a:solidFill>
              <a:latin typeface="Roboto Light"/>
            </a:endParaRPr>
          </a:p>
        </p:txBody>
      </p:sp>
      <p:cxnSp>
        <p:nvCxnSpPr>
          <p:cNvPr id="197" name="Straight Connector 196"/>
          <p:cNvCxnSpPr/>
          <p:nvPr/>
        </p:nvCxnSpPr>
        <p:spPr>
          <a:xfrm flipH="1" flipV="1">
            <a:off x="10301947" y="6987357"/>
            <a:ext cx="2" cy="1907225"/>
          </a:xfrm>
          <a:prstGeom prst="line">
            <a:avLst/>
          </a:prstGeom>
          <a:ln w="9525" cmpd="sng">
            <a:solidFill>
              <a:schemeClr val="tx1">
                <a:lumMod val="75000"/>
                <a:alpha val="40000"/>
              </a:schemeClr>
            </a:solidFill>
          </a:ln>
          <a:effectLst/>
        </p:spPr>
        <p:style>
          <a:lnRef idx="2">
            <a:schemeClr val="accent1"/>
          </a:lnRef>
          <a:fillRef idx="0">
            <a:schemeClr val="accent1"/>
          </a:fillRef>
          <a:effectRef idx="1">
            <a:schemeClr val="accent1"/>
          </a:effectRef>
          <a:fontRef idx="minor">
            <a:schemeClr val="tx1"/>
          </a:fontRef>
        </p:style>
      </p:cxnSp>
      <p:sp>
        <p:nvSpPr>
          <p:cNvPr id="198" name="Oval 197"/>
          <p:cNvSpPr/>
          <p:nvPr/>
        </p:nvSpPr>
        <p:spPr>
          <a:xfrm>
            <a:off x="17215473" y="8894583"/>
            <a:ext cx="846056" cy="846056"/>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73160" numCol="1" spcCol="0" rtlCol="0" fromWordArt="0" anchor="ctr" anchorCtr="0" forceAA="0" compatLnSpc="1">
            <a:prstTxWarp prst="textNoShape">
              <a:avLst/>
            </a:prstTxWarp>
            <a:noAutofit/>
          </a:bodyPr>
          <a:lstStyle/>
          <a:p>
            <a:pPr algn="ctr" defTabSz="2438584"/>
            <a:r>
              <a:rPr lang="en-US" sz="3200">
                <a:solidFill>
                  <a:srgbClr val="FFFFFF"/>
                </a:solidFill>
                <a:latin typeface="Roboto Light"/>
              </a:rPr>
              <a:t>5</a:t>
            </a:r>
          </a:p>
        </p:txBody>
      </p:sp>
      <p:sp>
        <p:nvSpPr>
          <p:cNvPr id="199" name="Oval 198"/>
          <p:cNvSpPr/>
          <p:nvPr/>
        </p:nvSpPr>
        <p:spPr>
          <a:xfrm>
            <a:off x="17458369" y="6627098"/>
            <a:ext cx="360260" cy="36026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defTabSz="2438584"/>
            <a:endParaRPr lang="en-US" sz="6401">
              <a:solidFill>
                <a:srgbClr val="606262"/>
              </a:solidFill>
              <a:latin typeface="Roboto Light"/>
            </a:endParaRPr>
          </a:p>
        </p:txBody>
      </p:sp>
      <p:cxnSp>
        <p:nvCxnSpPr>
          <p:cNvPr id="200" name="Straight Connector 199"/>
          <p:cNvCxnSpPr/>
          <p:nvPr/>
        </p:nvCxnSpPr>
        <p:spPr>
          <a:xfrm flipH="1" flipV="1">
            <a:off x="17638496" y="6987357"/>
            <a:ext cx="2" cy="1907225"/>
          </a:xfrm>
          <a:prstGeom prst="line">
            <a:avLst/>
          </a:prstGeom>
          <a:ln w="9525" cmpd="sng">
            <a:solidFill>
              <a:schemeClr val="tx1">
                <a:lumMod val="75000"/>
                <a:alpha val="40000"/>
              </a:schemeClr>
            </a:solidFill>
          </a:ln>
          <a:effectLst/>
        </p:spPr>
        <p:style>
          <a:lnRef idx="2">
            <a:schemeClr val="accent1"/>
          </a:lnRef>
          <a:fillRef idx="0">
            <a:schemeClr val="accent1"/>
          </a:fillRef>
          <a:effectRef idx="1">
            <a:schemeClr val="accent1"/>
          </a:effectRef>
          <a:fontRef idx="minor">
            <a:schemeClr val="tx1"/>
          </a:fontRef>
        </p:style>
      </p:cxnSp>
      <p:sp>
        <p:nvSpPr>
          <p:cNvPr id="201" name="Oval 200"/>
          <p:cNvSpPr/>
          <p:nvPr/>
        </p:nvSpPr>
        <p:spPr>
          <a:xfrm>
            <a:off x="13577098" y="8894583"/>
            <a:ext cx="846056" cy="846056"/>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73160" numCol="1" spcCol="0" rtlCol="0" fromWordArt="0" anchor="ctr" anchorCtr="0" forceAA="0" compatLnSpc="1">
            <a:prstTxWarp prst="textNoShape">
              <a:avLst/>
            </a:prstTxWarp>
            <a:noAutofit/>
          </a:bodyPr>
          <a:lstStyle/>
          <a:p>
            <a:pPr algn="ctr" defTabSz="2438584"/>
            <a:r>
              <a:rPr lang="en-US" sz="3200">
                <a:solidFill>
                  <a:srgbClr val="FFFFFF"/>
                </a:solidFill>
                <a:latin typeface="Roboto Light"/>
              </a:rPr>
              <a:t>4</a:t>
            </a:r>
          </a:p>
        </p:txBody>
      </p:sp>
      <p:sp>
        <p:nvSpPr>
          <p:cNvPr id="202" name="Oval 201"/>
          <p:cNvSpPr/>
          <p:nvPr/>
        </p:nvSpPr>
        <p:spPr>
          <a:xfrm>
            <a:off x="13819996" y="7721429"/>
            <a:ext cx="360260" cy="36026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defTabSz="2438584"/>
            <a:endParaRPr lang="en-US" sz="6401">
              <a:solidFill>
                <a:srgbClr val="606262"/>
              </a:solidFill>
              <a:latin typeface="Roboto Light"/>
            </a:endParaRPr>
          </a:p>
        </p:txBody>
      </p:sp>
      <p:cxnSp>
        <p:nvCxnSpPr>
          <p:cNvPr id="203" name="Straight Connector 202"/>
          <p:cNvCxnSpPr>
            <a:stCxn id="201" idx="0"/>
            <a:endCxn id="202" idx="4"/>
          </p:cNvCxnSpPr>
          <p:nvPr/>
        </p:nvCxnSpPr>
        <p:spPr>
          <a:xfrm flipV="1">
            <a:off x="14000126" y="8081688"/>
            <a:ext cx="0" cy="812894"/>
          </a:xfrm>
          <a:prstGeom prst="line">
            <a:avLst/>
          </a:prstGeom>
          <a:ln w="9525" cmpd="sng">
            <a:solidFill>
              <a:schemeClr val="tx1">
                <a:lumMod val="75000"/>
                <a:alpha val="40000"/>
              </a:schemeClr>
            </a:solidFill>
          </a:ln>
          <a:effectLst/>
        </p:spPr>
        <p:style>
          <a:lnRef idx="2">
            <a:schemeClr val="accent1"/>
          </a:lnRef>
          <a:fillRef idx="0">
            <a:schemeClr val="accent1"/>
          </a:fillRef>
          <a:effectRef idx="1">
            <a:schemeClr val="accent1"/>
          </a:effectRef>
          <a:fontRef idx="minor">
            <a:schemeClr val="tx1"/>
          </a:fontRef>
        </p:style>
      </p:cxnSp>
      <p:sp>
        <p:nvSpPr>
          <p:cNvPr id="204" name="Oval 203"/>
          <p:cNvSpPr/>
          <p:nvPr/>
        </p:nvSpPr>
        <p:spPr>
          <a:xfrm>
            <a:off x="20913647" y="8894583"/>
            <a:ext cx="846056" cy="846056"/>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73160" numCol="1" spcCol="0" rtlCol="0" fromWordArt="0" anchor="ctr" anchorCtr="0" forceAA="0" compatLnSpc="1">
            <a:prstTxWarp prst="textNoShape">
              <a:avLst/>
            </a:prstTxWarp>
            <a:noAutofit/>
          </a:bodyPr>
          <a:lstStyle/>
          <a:p>
            <a:pPr algn="ctr" defTabSz="2438584"/>
            <a:r>
              <a:rPr lang="en-US" sz="3200">
                <a:solidFill>
                  <a:srgbClr val="FFFFFF"/>
                </a:solidFill>
                <a:latin typeface="Roboto Light"/>
              </a:rPr>
              <a:t>6</a:t>
            </a:r>
          </a:p>
        </p:txBody>
      </p:sp>
      <p:sp>
        <p:nvSpPr>
          <p:cNvPr id="205" name="Oval 204"/>
          <p:cNvSpPr/>
          <p:nvPr/>
        </p:nvSpPr>
        <p:spPr>
          <a:xfrm>
            <a:off x="21156545" y="7721429"/>
            <a:ext cx="360260" cy="360260"/>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defTabSz="2438584"/>
            <a:endParaRPr lang="en-US" sz="6401">
              <a:solidFill>
                <a:srgbClr val="606262"/>
              </a:solidFill>
              <a:latin typeface="Roboto Light"/>
            </a:endParaRPr>
          </a:p>
        </p:txBody>
      </p:sp>
      <p:cxnSp>
        <p:nvCxnSpPr>
          <p:cNvPr id="206" name="Straight Connector 205"/>
          <p:cNvCxnSpPr>
            <a:stCxn id="204" idx="0"/>
            <a:endCxn id="205" idx="4"/>
          </p:cNvCxnSpPr>
          <p:nvPr/>
        </p:nvCxnSpPr>
        <p:spPr>
          <a:xfrm flipV="1">
            <a:off x="21336675" y="8081688"/>
            <a:ext cx="0" cy="812894"/>
          </a:xfrm>
          <a:prstGeom prst="line">
            <a:avLst/>
          </a:prstGeom>
          <a:ln w="9525" cmpd="sng">
            <a:solidFill>
              <a:schemeClr val="tx1">
                <a:lumMod val="75000"/>
                <a:alpha val="40000"/>
              </a:schemeClr>
            </a:solidFill>
          </a:ln>
          <a:effectLst/>
        </p:spPr>
        <p:style>
          <a:lnRef idx="2">
            <a:schemeClr val="accent1"/>
          </a:lnRef>
          <a:fillRef idx="0">
            <a:schemeClr val="accent1"/>
          </a:fillRef>
          <a:effectRef idx="1">
            <a:schemeClr val="accent1"/>
          </a:effectRef>
          <a:fontRef idx="minor">
            <a:schemeClr val="tx1"/>
          </a:fontRef>
        </p:style>
      </p:cxnSp>
      <p:grpSp>
        <p:nvGrpSpPr>
          <p:cNvPr id="207" name="Group 206"/>
          <p:cNvGrpSpPr/>
          <p:nvPr/>
        </p:nvGrpSpPr>
        <p:grpSpPr>
          <a:xfrm>
            <a:off x="6144215" y="5551714"/>
            <a:ext cx="1000664" cy="947000"/>
            <a:chOff x="6090522" y="5364242"/>
            <a:chExt cx="683003" cy="646374"/>
          </a:xfrm>
        </p:grpSpPr>
        <p:sp>
          <p:nvSpPr>
            <p:cNvPr id="208" name="Freeform 164"/>
            <p:cNvSpPr>
              <a:spLocks noEditPoints="1"/>
            </p:cNvSpPr>
            <p:nvPr/>
          </p:nvSpPr>
          <p:spPr bwMode="auto">
            <a:xfrm>
              <a:off x="6457798" y="5364242"/>
              <a:ext cx="315727" cy="315727"/>
            </a:xfrm>
            <a:custGeom>
              <a:avLst/>
              <a:gdLst>
                <a:gd name="T0" fmla="*/ 35 w 69"/>
                <a:gd name="T1" fmla="*/ 64 h 69"/>
                <a:gd name="T2" fmla="*/ 56 w 69"/>
                <a:gd name="T3" fmla="*/ 55 h 69"/>
                <a:gd name="T4" fmla="*/ 64 w 69"/>
                <a:gd name="T5" fmla="*/ 34 h 69"/>
                <a:gd name="T6" fmla="*/ 56 w 69"/>
                <a:gd name="T7" fmla="*/ 13 h 69"/>
                <a:gd name="T8" fmla="*/ 35 w 69"/>
                <a:gd name="T9" fmla="*/ 5 h 69"/>
                <a:gd name="T10" fmla="*/ 35 w 69"/>
                <a:gd name="T11" fmla="*/ 0 h 69"/>
                <a:gd name="T12" fmla="*/ 59 w 69"/>
                <a:gd name="T13" fmla="*/ 10 h 69"/>
                <a:gd name="T14" fmla="*/ 69 w 69"/>
                <a:gd name="T15" fmla="*/ 34 h 69"/>
                <a:gd name="T16" fmla="*/ 59 w 69"/>
                <a:gd name="T17" fmla="*/ 59 h 69"/>
                <a:gd name="T18" fmla="*/ 35 w 69"/>
                <a:gd name="T19" fmla="*/ 69 h 69"/>
                <a:gd name="T20" fmla="*/ 35 w 69"/>
                <a:gd name="T21" fmla="*/ 64 h 69"/>
                <a:gd name="T22" fmla="*/ 35 w 69"/>
                <a:gd name="T23" fmla="*/ 27 h 69"/>
                <a:gd name="T24" fmla="*/ 35 w 69"/>
                <a:gd name="T25" fmla="*/ 32 h 69"/>
                <a:gd name="T26" fmla="*/ 40 w 69"/>
                <a:gd name="T27" fmla="*/ 32 h 69"/>
                <a:gd name="T28" fmla="*/ 36 w 69"/>
                <a:gd name="T29" fmla="*/ 36 h 69"/>
                <a:gd name="T30" fmla="*/ 35 w 69"/>
                <a:gd name="T31" fmla="*/ 37 h 69"/>
                <a:gd name="T32" fmla="*/ 35 w 69"/>
                <a:gd name="T33" fmla="*/ 45 h 69"/>
                <a:gd name="T34" fmla="*/ 40 w 69"/>
                <a:gd name="T35" fmla="*/ 39 h 69"/>
                <a:gd name="T36" fmla="*/ 47 w 69"/>
                <a:gd name="T37" fmla="*/ 31 h 69"/>
                <a:gd name="T38" fmla="*/ 48 w 69"/>
                <a:gd name="T39" fmla="*/ 30 h 69"/>
                <a:gd name="T40" fmla="*/ 45 w 69"/>
                <a:gd name="T41" fmla="*/ 27 h 69"/>
                <a:gd name="T42" fmla="*/ 35 w 69"/>
                <a:gd name="T43" fmla="*/ 27 h 69"/>
                <a:gd name="T44" fmla="*/ 21 w 69"/>
                <a:gd name="T45" fmla="*/ 61 h 69"/>
                <a:gd name="T46" fmla="*/ 26 w 69"/>
                <a:gd name="T47" fmla="*/ 63 h 69"/>
                <a:gd name="T48" fmla="*/ 35 w 69"/>
                <a:gd name="T49" fmla="*/ 64 h 69"/>
                <a:gd name="T50" fmla="*/ 35 w 69"/>
                <a:gd name="T51" fmla="*/ 64 h 69"/>
                <a:gd name="T52" fmla="*/ 35 w 69"/>
                <a:gd name="T53" fmla="*/ 69 h 69"/>
                <a:gd name="T54" fmla="*/ 35 w 69"/>
                <a:gd name="T55" fmla="*/ 69 h 69"/>
                <a:gd name="T56" fmla="*/ 25 w 69"/>
                <a:gd name="T57" fmla="*/ 68 h 69"/>
                <a:gd name="T58" fmla="*/ 16 w 69"/>
                <a:gd name="T59" fmla="*/ 63 h 69"/>
                <a:gd name="T60" fmla="*/ 16 w 69"/>
                <a:gd name="T61" fmla="*/ 63 h 69"/>
                <a:gd name="T62" fmla="*/ 15 w 69"/>
                <a:gd name="T63" fmla="*/ 63 h 69"/>
                <a:gd name="T64" fmla="*/ 15 w 69"/>
                <a:gd name="T65" fmla="*/ 60 h 69"/>
                <a:gd name="T66" fmla="*/ 35 w 69"/>
                <a:gd name="T67" fmla="*/ 37 h 69"/>
                <a:gd name="T68" fmla="*/ 35 w 69"/>
                <a:gd name="T69" fmla="*/ 45 h 69"/>
                <a:gd name="T70" fmla="*/ 21 w 69"/>
                <a:gd name="T71" fmla="*/ 61 h 69"/>
                <a:gd name="T72" fmla="*/ 35 w 69"/>
                <a:gd name="T73" fmla="*/ 5 h 69"/>
                <a:gd name="T74" fmla="*/ 35 w 69"/>
                <a:gd name="T75" fmla="*/ 5 h 69"/>
                <a:gd name="T76" fmla="*/ 15 w 69"/>
                <a:gd name="T77" fmla="*/ 12 h 69"/>
                <a:gd name="T78" fmla="*/ 6 w 69"/>
                <a:gd name="T79" fmla="*/ 27 h 69"/>
                <a:gd name="T80" fmla="*/ 35 w 69"/>
                <a:gd name="T81" fmla="*/ 27 h 69"/>
                <a:gd name="T82" fmla="*/ 35 w 69"/>
                <a:gd name="T83" fmla="*/ 27 h 69"/>
                <a:gd name="T84" fmla="*/ 35 w 69"/>
                <a:gd name="T85" fmla="*/ 32 h 69"/>
                <a:gd name="T86" fmla="*/ 35 w 69"/>
                <a:gd name="T87" fmla="*/ 32 h 69"/>
                <a:gd name="T88" fmla="*/ 3 w 69"/>
                <a:gd name="T89" fmla="*/ 32 h 69"/>
                <a:gd name="T90" fmla="*/ 3 w 69"/>
                <a:gd name="T91" fmla="*/ 32 h 69"/>
                <a:gd name="T92" fmla="*/ 2 w 69"/>
                <a:gd name="T93" fmla="*/ 32 h 69"/>
                <a:gd name="T94" fmla="*/ 0 w 69"/>
                <a:gd name="T95" fmla="*/ 29 h 69"/>
                <a:gd name="T96" fmla="*/ 12 w 69"/>
                <a:gd name="T97" fmla="*/ 8 h 69"/>
                <a:gd name="T98" fmla="*/ 35 w 69"/>
                <a:gd name="T99" fmla="*/ 0 h 69"/>
                <a:gd name="T100" fmla="*/ 35 w 69"/>
                <a:gd name="T101" fmla="*/ 0 h 69"/>
                <a:gd name="T102" fmla="*/ 35 w 69"/>
                <a:gd name="T103" fmla="*/ 5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9" h="69">
                  <a:moveTo>
                    <a:pt x="35" y="64"/>
                  </a:moveTo>
                  <a:cubicBezTo>
                    <a:pt x="43" y="64"/>
                    <a:pt x="50" y="61"/>
                    <a:pt x="56" y="55"/>
                  </a:cubicBezTo>
                  <a:cubicBezTo>
                    <a:pt x="61" y="50"/>
                    <a:pt x="64" y="43"/>
                    <a:pt x="64" y="34"/>
                  </a:cubicBezTo>
                  <a:cubicBezTo>
                    <a:pt x="64" y="26"/>
                    <a:pt x="61" y="19"/>
                    <a:pt x="56" y="13"/>
                  </a:cubicBezTo>
                  <a:cubicBezTo>
                    <a:pt x="50" y="8"/>
                    <a:pt x="43" y="5"/>
                    <a:pt x="35" y="5"/>
                  </a:cubicBezTo>
                  <a:cubicBezTo>
                    <a:pt x="35" y="0"/>
                    <a:pt x="35" y="0"/>
                    <a:pt x="35" y="0"/>
                  </a:cubicBezTo>
                  <a:cubicBezTo>
                    <a:pt x="44" y="0"/>
                    <a:pt x="53" y="4"/>
                    <a:pt x="59" y="10"/>
                  </a:cubicBezTo>
                  <a:cubicBezTo>
                    <a:pt x="65" y="16"/>
                    <a:pt x="69" y="25"/>
                    <a:pt x="69" y="34"/>
                  </a:cubicBezTo>
                  <a:cubicBezTo>
                    <a:pt x="69" y="44"/>
                    <a:pt x="65" y="53"/>
                    <a:pt x="59" y="59"/>
                  </a:cubicBezTo>
                  <a:cubicBezTo>
                    <a:pt x="53" y="65"/>
                    <a:pt x="44" y="69"/>
                    <a:pt x="35" y="69"/>
                  </a:cubicBezTo>
                  <a:cubicBezTo>
                    <a:pt x="35" y="64"/>
                    <a:pt x="35" y="64"/>
                    <a:pt x="35" y="64"/>
                  </a:cubicBezTo>
                  <a:close/>
                  <a:moveTo>
                    <a:pt x="35" y="27"/>
                  </a:moveTo>
                  <a:cubicBezTo>
                    <a:pt x="35" y="32"/>
                    <a:pt x="35" y="32"/>
                    <a:pt x="35" y="32"/>
                  </a:cubicBezTo>
                  <a:cubicBezTo>
                    <a:pt x="40" y="32"/>
                    <a:pt x="40" y="32"/>
                    <a:pt x="40" y="32"/>
                  </a:cubicBezTo>
                  <a:cubicBezTo>
                    <a:pt x="36" y="36"/>
                    <a:pt x="36" y="36"/>
                    <a:pt x="36" y="36"/>
                  </a:cubicBezTo>
                  <a:cubicBezTo>
                    <a:pt x="35" y="37"/>
                    <a:pt x="35" y="37"/>
                    <a:pt x="35" y="37"/>
                  </a:cubicBezTo>
                  <a:cubicBezTo>
                    <a:pt x="35" y="45"/>
                    <a:pt x="35" y="45"/>
                    <a:pt x="35" y="45"/>
                  </a:cubicBezTo>
                  <a:cubicBezTo>
                    <a:pt x="40" y="39"/>
                    <a:pt x="40" y="39"/>
                    <a:pt x="40" y="39"/>
                  </a:cubicBezTo>
                  <a:cubicBezTo>
                    <a:pt x="47" y="31"/>
                    <a:pt x="47" y="31"/>
                    <a:pt x="47" y="31"/>
                  </a:cubicBezTo>
                  <a:cubicBezTo>
                    <a:pt x="47" y="31"/>
                    <a:pt x="48" y="30"/>
                    <a:pt x="48" y="30"/>
                  </a:cubicBezTo>
                  <a:cubicBezTo>
                    <a:pt x="48" y="28"/>
                    <a:pt x="46" y="27"/>
                    <a:pt x="45" y="27"/>
                  </a:cubicBezTo>
                  <a:lnTo>
                    <a:pt x="35" y="27"/>
                  </a:lnTo>
                  <a:close/>
                  <a:moveTo>
                    <a:pt x="21" y="61"/>
                  </a:moveTo>
                  <a:cubicBezTo>
                    <a:pt x="22" y="62"/>
                    <a:pt x="24" y="62"/>
                    <a:pt x="26" y="63"/>
                  </a:cubicBezTo>
                  <a:cubicBezTo>
                    <a:pt x="29" y="64"/>
                    <a:pt x="32" y="64"/>
                    <a:pt x="35" y="64"/>
                  </a:cubicBezTo>
                  <a:cubicBezTo>
                    <a:pt x="35" y="64"/>
                    <a:pt x="35" y="64"/>
                    <a:pt x="35" y="64"/>
                  </a:cubicBezTo>
                  <a:cubicBezTo>
                    <a:pt x="35" y="69"/>
                    <a:pt x="35" y="69"/>
                    <a:pt x="35" y="69"/>
                  </a:cubicBezTo>
                  <a:cubicBezTo>
                    <a:pt x="35" y="69"/>
                    <a:pt x="35" y="69"/>
                    <a:pt x="35" y="69"/>
                  </a:cubicBezTo>
                  <a:cubicBezTo>
                    <a:pt x="31" y="69"/>
                    <a:pt x="28" y="68"/>
                    <a:pt x="25" y="68"/>
                  </a:cubicBezTo>
                  <a:cubicBezTo>
                    <a:pt x="22" y="67"/>
                    <a:pt x="19" y="65"/>
                    <a:pt x="16" y="63"/>
                  </a:cubicBezTo>
                  <a:cubicBezTo>
                    <a:pt x="16" y="63"/>
                    <a:pt x="16" y="63"/>
                    <a:pt x="16" y="63"/>
                  </a:cubicBezTo>
                  <a:cubicBezTo>
                    <a:pt x="16" y="63"/>
                    <a:pt x="16" y="63"/>
                    <a:pt x="15" y="63"/>
                  </a:cubicBezTo>
                  <a:cubicBezTo>
                    <a:pt x="14" y="62"/>
                    <a:pt x="14" y="61"/>
                    <a:pt x="15" y="60"/>
                  </a:cubicBezTo>
                  <a:cubicBezTo>
                    <a:pt x="35" y="37"/>
                    <a:pt x="35" y="37"/>
                    <a:pt x="35" y="37"/>
                  </a:cubicBezTo>
                  <a:cubicBezTo>
                    <a:pt x="35" y="45"/>
                    <a:pt x="35" y="45"/>
                    <a:pt x="35" y="45"/>
                  </a:cubicBezTo>
                  <a:cubicBezTo>
                    <a:pt x="21" y="61"/>
                    <a:pt x="21" y="61"/>
                    <a:pt x="21" y="61"/>
                  </a:cubicBezTo>
                  <a:close/>
                  <a:moveTo>
                    <a:pt x="35" y="5"/>
                  </a:moveTo>
                  <a:cubicBezTo>
                    <a:pt x="35" y="5"/>
                    <a:pt x="35" y="5"/>
                    <a:pt x="35" y="5"/>
                  </a:cubicBezTo>
                  <a:cubicBezTo>
                    <a:pt x="27" y="5"/>
                    <a:pt x="20" y="7"/>
                    <a:pt x="15" y="12"/>
                  </a:cubicBezTo>
                  <a:cubicBezTo>
                    <a:pt x="11" y="16"/>
                    <a:pt x="7" y="21"/>
                    <a:pt x="6" y="27"/>
                  </a:cubicBezTo>
                  <a:cubicBezTo>
                    <a:pt x="35" y="27"/>
                    <a:pt x="35" y="27"/>
                    <a:pt x="35" y="27"/>
                  </a:cubicBezTo>
                  <a:cubicBezTo>
                    <a:pt x="35" y="27"/>
                    <a:pt x="35" y="27"/>
                    <a:pt x="35" y="27"/>
                  </a:cubicBezTo>
                  <a:cubicBezTo>
                    <a:pt x="35" y="32"/>
                    <a:pt x="35" y="32"/>
                    <a:pt x="35" y="32"/>
                  </a:cubicBezTo>
                  <a:cubicBezTo>
                    <a:pt x="35" y="32"/>
                    <a:pt x="35" y="32"/>
                    <a:pt x="35" y="32"/>
                  </a:cubicBezTo>
                  <a:cubicBezTo>
                    <a:pt x="3" y="32"/>
                    <a:pt x="3" y="32"/>
                    <a:pt x="3" y="32"/>
                  </a:cubicBezTo>
                  <a:cubicBezTo>
                    <a:pt x="3" y="32"/>
                    <a:pt x="3" y="32"/>
                    <a:pt x="3" y="32"/>
                  </a:cubicBezTo>
                  <a:cubicBezTo>
                    <a:pt x="3" y="32"/>
                    <a:pt x="3" y="32"/>
                    <a:pt x="2" y="32"/>
                  </a:cubicBezTo>
                  <a:cubicBezTo>
                    <a:pt x="1" y="32"/>
                    <a:pt x="0" y="31"/>
                    <a:pt x="0" y="29"/>
                  </a:cubicBezTo>
                  <a:cubicBezTo>
                    <a:pt x="2" y="21"/>
                    <a:pt x="6" y="14"/>
                    <a:pt x="12" y="8"/>
                  </a:cubicBezTo>
                  <a:cubicBezTo>
                    <a:pt x="18" y="3"/>
                    <a:pt x="26" y="0"/>
                    <a:pt x="35" y="0"/>
                  </a:cubicBezTo>
                  <a:cubicBezTo>
                    <a:pt x="35" y="0"/>
                    <a:pt x="35" y="0"/>
                    <a:pt x="35" y="0"/>
                  </a:cubicBezTo>
                  <a:lnTo>
                    <a:pt x="35" y="5"/>
                  </a:lnTo>
                  <a:close/>
                </a:path>
              </a:pathLst>
            </a:custGeom>
            <a:solidFill>
              <a:schemeClr val="bg1"/>
            </a:solidFill>
            <a:ln>
              <a:noFill/>
            </a:ln>
          </p:spPr>
          <p:txBody>
            <a:bodyPr vert="horz" wrap="square" lIns="137176" tIns="68588" rIns="137176" bIns="68588" numCol="1" anchor="t" anchorCtr="0" compatLnSpc="1">
              <a:prstTxWarp prst="textNoShape">
                <a:avLst/>
              </a:prstTxWarp>
            </a:bodyPr>
            <a:lstStyle/>
            <a:p>
              <a:pPr defTabSz="2438584"/>
              <a:endParaRPr lang="id-ID" sz="2700">
                <a:solidFill>
                  <a:srgbClr val="57565A"/>
                </a:solidFill>
                <a:latin typeface="Roboto Light"/>
              </a:endParaRPr>
            </a:p>
          </p:txBody>
        </p:sp>
        <p:sp>
          <p:nvSpPr>
            <p:cNvPr id="209" name="Freeform 165"/>
            <p:cNvSpPr>
              <a:spLocks noEditPoints="1"/>
            </p:cNvSpPr>
            <p:nvPr/>
          </p:nvSpPr>
          <p:spPr bwMode="auto">
            <a:xfrm>
              <a:off x="6090522" y="5417821"/>
              <a:ext cx="628234" cy="592795"/>
            </a:xfrm>
            <a:custGeom>
              <a:avLst/>
              <a:gdLst>
                <a:gd name="T0" fmla="*/ 69 w 137"/>
                <a:gd name="T1" fmla="*/ 124 h 129"/>
                <a:gd name="T2" fmla="*/ 86 w 137"/>
                <a:gd name="T3" fmla="*/ 124 h 129"/>
                <a:gd name="T4" fmla="*/ 84 w 137"/>
                <a:gd name="T5" fmla="*/ 122 h 129"/>
                <a:gd name="T6" fmla="*/ 75 w 137"/>
                <a:gd name="T7" fmla="*/ 119 h 129"/>
                <a:gd name="T8" fmla="*/ 73 w 137"/>
                <a:gd name="T9" fmla="*/ 116 h 129"/>
                <a:gd name="T10" fmla="*/ 73 w 137"/>
                <a:gd name="T11" fmla="*/ 116 h 129"/>
                <a:gd name="T12" fmla="*/ 73 w 137"/>
                <a:gd name="T13" fmla="*/ 76 h 129"/>
                <a:gd name="T14" fmla="*/ 73 w 137"/>
                <a:gd name="T15" fmla="*/ 73 h 129"/>
                <a:gd name="T16" fmla="*/ 73 w 137"/>
                <a:gd name="T17" fmla="*/ 69 h 129"/>
                <a:gd name="T18" fmla="*/ 74 w 137"/>
                <a:gd name="T19" fmla="*/ 67 h 129"/>
                <a:gd name="T20" fmla="*/ 111 w 137"/>
                <a:gd name="T21" fmla="*/ 25 h 129"/>
                <a:gd name="T22" fmla="*/ 129 w 137"/>
                <a:gd name="T23" fmla="*/ 5 h 129"/>
                <a:gd name="T24" fmla="*/ 102 w 137"/>
                <a:gd name="T25" fmla="*/ 5 h 129"/>
                <a:gd name="T26" fmla="*/ 69 w 137"/>
                <a:gd name="T27" fmla="*/ 5 h 129"/>
                <a:gd name="T28" fmla="*/ 69 w 137"/>
                <a:gd name="T29" fmla="*/ 0 h 129"/>
                <a:gd name="T30" fmla="*/ 102 w 137"/>
                <a:gd name="T31" fmla="*/ 0 h 129"/>
                <a:gd name="T32" fmla="*/ 135 w 137"/>
                <a:gd name="T33" fmla="*/ 0 h 129"/>
                <a:gd name="T34" fmla="*/ 135 w 137"/>
                <a:gd name="T35" fmla="*/ 0 h 129"/>
                <a:gd name="T36" fmla="*/ 136 w 137"/>
                <a:gd name="T37" fmla="*/ 1 h 129"/>
                <a:gd name="T38" fmla="*/ 136 w 137"/>
                <a:gd name="T39" fmla="*/ 4 h 129"/>
                <a:gd name="T40" fmla="*/ 115 w 137"/>
                <a:gd name="T41" fmla="*/ 28 h 129"/>
                <a:gd name="T42" fmla="*/ 78 w 137"/>
                <a:gd name="T43" fmla="*/ 70 h 129"/>
                <a:gd name="T44" fmla="*/ 78 w 137"/>
                <a:gd name="T45" fmla="*/ 73 h 129"/>
                <a:gd name="T46" fmla="*/ 78 w 137"/>
                <a:gd name="T47" fmla="*/ 76 h 129"/>
                <a:gd name="T48" fmla="*/ 78 w 137"/>
                <a:gd name="T49" fmla="*/ 114 h 129"/>
                <a:gd name="T50" fmla="*/ 87 w 137"/>
                <a:gd name="T51" fmla="*/ 119 h 129"/>
                <a:gd name="T52" fmla="*/ 91 w 137"/>
                <a:gd name="T53" fmla="*/ 127 h 129"/>
                <a:gd name="T54" fmla="*/ 89 w 137"/>
                <a:gd name="T55" fmla="*/ 129 h 129"/>
                <a:gd name="T56" fmla="*/ 69 w 137"/>
                <a:gd name="T57" fmla="*/ 129 h 129"/>
                <a:gd name="T58" fmla="*/ 69 w 137"/>
                <a:gd name="T59" fmla="*/ 124 h 129"/>
                <a:gd name="T60" fmla="*/ 64 w 137"/>
                <a:gd name="T61" fmla="*/ 69 h 129"/>
                <a:gd name="T62" fmla="*/ 64 w 137"/>
                <a:gd name="T63" fmla="*/ 73 h 129"/>
                <a:gd name="T64" fmla="*/ 64 w 137"/>
                <a:gd name="T65" fmla="*/ 76 h 129"/>
                <a:gd name="T66" fmla="*/ 64 w 137"/>
                <a:gd name="T67" fmla="*/ 116 h 129"/>
                <a:gd name="T68" fmla="*/ 62 w 137"/>
                <a:gd name="T69" fmla="*/ 118 h 129"/>
                <a:gd name="T70" fmla="*/ 52 w 137"/>
                <a:gd name="T71" fmla="*/ 122 h 129"/>
                <a:gd name="T72" fmla="*/ 49 w 137"/>
                <a:gd name="T73" fmla="*/ 124 h 129"/>
                <a:gd name="T74" fmla="*/ 69 w 137"/>
                <a:gd name="T75" fmla="*/ 124 h 129"/>
                <a:gd name="T76" fmla="*/ 69 w 137"/>
                <a:gd name="T77" fmla="*/ 129 h 129"/>
                <a:gd name="T78" fmla="*/ 46 w 137"/>
                <a:gd name="T79" fmla="*/ 129 h 129"/>
                <a:gd name="T80" fmla="*/ 44 w 137"/>
                <a:gd name="T81" fmla="*/ 127 h 129"/>
                <a:gd name="T82" fmla="*/ 49 w 137"/>
                <a:gd name="T83" fmla="*/ 118 h 129"/>
                <a:gd name="T84" fmla="*/ 59 w 137"/>
                <a:gd name="T85" fmla="*/ 114 h 129"/>
                <a:gd name="T86" fmla="*/ 59 w 137"/>
                <a:gd name="T87" fmla="*/ 76 h 129"/>
                <a:gd name="T88" fmla="*/ 59 w 137"/>
                <a:gd name="T89" fmla="*/ 73 h 129"/>
                <a:gd name="T90" fmla="*/ 59 w 137"/>
                <a:gd name="T91" fmla="*/ 70 h 129"/>
                <a:gd name="T92" fmla="*/ 1 w 137"/>
                <a:gd name="T93" fmla="*/ 4 h 129"/>
                <a:gd name="T94" fmla="*/ 0 w 137"/>
                <a:gd name="T95" fmla="*/ 2 h 129"/>
                <a:gd name="T96" fmla="*/ 2 w 137"/>
                <a:gd name="T97" fmla="*/ 0 h 129"/>
                <a:gd name="T98" fmla="*/ 69 w 137"/>
                <a:gd name="T99" fmla="*/ 0 h 129"/>
                <a:gd name="T100" fmla="*/ 69 w 137"/>
                <a:gd name="T101" fmla="*/ 5 h 129"/>
                <a:gd name="T102" fmla="*/ 8 w 137"/>
                <a:gd name="T103" fmla="*/ 5 h 129"/>
                <a:gd name="T104" fmla="*/ 63 w 137"/>
                <a:gd name="T105" fmla="*/ 67 h 129"/>
                <a:gd name="T106" fmla="*/ 64 w 137"/>
                <a:gd name="T107" fmla="*/ 6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7" h="129">
                  <a:moveTo>
                    <a:pt x="69" y="124"/>
                  </a:moveTo>
                  <a:cubicBezTo>
                    <a:pt x="86" y="124"/>
                    <a:pt x="86" y="124"/>
                    <a:pt x="86" y="124"/>
                  </a:cubicBezTo>
                  <a:cubicBezTo>
                    <a:pt x="85" y="124"/>
                    <a:pt x="85" y="123"/>
                    <a:pt x="84" y="122"/>
                  </a:cubicBezTo>
                  <a:cubicBezTo>
                    <a:pt x="82" y="121"/>
                    <a:pt x="79" y="119"/>
                    <a:pt x="75" y="119"/>
                  </a:cubicBezTo>
                  <a:cubicBezTo>
                    <a:pt x="74" y="118"/>
                    <a:pt x="73" y="117"/>
                    <a:pt x="73" y="116"/>
                  </a:cubicBezTo>
                  <a:cubicBezTo>
                    <a:pt x="73" y="116"/>
                    <a:pt x="73" y="116"/>
                    <a:pt x="73" y="116"/>
                  </a:cubicBezTo>
                  <a:cubicBezTo>
                    <a:pt x="73" y="76"/>
                    <a:pt x="73" y="76"/>
                    <a:pt x="73" y="76"/>
                  </a:cubicBezTo>
                  <a:cubicBezTo>
                    <a:pt x="73" y="73"/>
                    <a:pt x="73" y="73"/>
                    <a:pt x="73" y="73"/>
                  </a:cubicBezTo>
                  <a:cubicBezTo>
                    <a:pt x="73" y="69"/>
                    <a:pt x="73" y="69"/>
                    <a:pt x="73" y="69"/>
                  </a:cubicBezTo>
                  <a:cubicBezTo>
                    <a:pt x="73" y="68"/>
                    <a:pt x="74" y="68"/>
                    <a:pt x="74" y="67"/>
                  </a:cubicBezTo>
                  <a:cubicBezTo>
                    <a:pt x="111" y="25"/>
                    <a:pt x="111" y="25"/>
                    <a:pt x="111" y="25"/>
                  </a:cubicBezTo>
                  <a:cubicBezTo>
                    <a:pt x="129" y="5"/>
                    <a:pt x="129" y="5"/>
                    <a:pt x="129" y="5"/>
                  </a:cubicBezTo>
                  <a:cubicBezTo>
                    <a:pt x="102" y="5"/>
                    <a:pt x="102" y="5"/>
                    <a:pt x="102" y="5"/>
                  </a:cubicBezTo>
                  <a:cubicBezTo>
                    <a:pt x="69" y="5"/>
                    <a:pt x="69" y="5"/>
                    <a:pt x="69" y="5"/>
                  </a:cubicBezTo>
                  <a:cubicBezTo>
                    <a:pt x="69" y="0"/>
                    <a:pt x="69" y="0"/>
                    <a:pt x="69" y="0"/>
                  </a:cubicBezTo>
                  <a:cubicBezTo>
                    <a:pt x="102" y="0"/>
                    <a:pt x="102" y="0"/>
                    <a:pt x="102" y="0"/>
                  </a:cubicBezTo>
                  <a:cubicBezTo>
                    <a:pt x="135" y="0"/>
                    <a:pt x="135" y="0"/>
                    <a:pt x="135" y="0"/>
                  </a:cubicBezTo>
                  <a:cubicBezTo>
                    <a:pt x="135" y="0"/>
                    <a:pt x="135" y="0"/>
                    <a:pt x="135" y="0"/>
                  </a:cubicBezTo>
                  <a:cubicBezTo>
                    <a:pt x="135" y="0"/>
                    <a:pt x="136" y="0"/>
                    <a:pt x="136" y="1"/>
                  </a:cubicBezTo>
                  <a:cubicBezTo>
                    <a:pt x="137" y="2"/>
                    <a:pt x="137" y="3"/>
                    <a:pt x="136" y="4"/>
                  </a:cubicBezTo>
                  <a:cubicBezTo>
                    <a:pt x="115" y="28"/>
                    <a:pt x="115" y="28"/>
                    <a:pt x="115" y="28"/>
                  </a:cubicBezTo>
                  <a:cubicBezTo>
                    <a:pt x="78" y="70"/>
                    <a:pt x="78" y="70"/>
                    <a:pt x="78" y="70"/>
                  </a:cubicBezTo>
                  <a:cubicBezTo>
                    <a:pt x="78" y="73"/>
                    <a:pt x="78" y="73"/>
                    <a:pt x="78" y="73"/>
                  </a:cubicBezTo>
                  <a:cubicBezTo>
                    <a:pt x="78" y="76"/>
                    <a:pt x="78" y="76"/>
                    <a:pt x="78" y="76"/>
                  </a:cubicBezTo>
                  <a:cubicBezTo>
                    <a:pt x="78" y="114"/>
                    <a:pt x="78" y="114"/>
                    <a:pt x="78" y="114"/>
                  </a:cubicBezTo>
                  <a:cubicBezTo>
                    <a:pt x="82" y="115"/>
                    <a:pt x="85" y="117"/>
                    <a:pt x="87" y="119"/>
                  </a:cubicBezTo>
                  <a:cubicBezTo>
                    <a:pt x="90" y="121"/>
                    <a:pt x="91" y="124"/>
                    <a:pt x="91" y="127"/>
                  </a:cubicBezTo>
                  <a:cubicBezTo>
                    <a:pt x="91" y="128"/>
                    <a:pt x="90" y="129"/>
                    <a:pt x="89" y="129"/>
                  </a:cubicBezTo>
                  <a:cubicBezTo>
                    <a:pt x="69" y="129"/>
                    <a:pt x="69" y="129"/>
                    <a:pt x="69" y="129"/>
                  </a:cubicBezTo>
                  <a:lnTo>
                    <a:pt x="69" y="124"/>
                  </a:lnTo>
                  <a:close/>
                  <a:moveTo>
                    <a:pt x="64" y="69"/>
                  </a:moveTo>
                  <a:cubicBezTo>
                    <a:pt x="64" y="73"/>
                    <a:pt x="64" y="73"/>
                    <a:pt x="64" y="73"/>
                  </a:cubicBezTo>
                  <a:cubicBezTo>
                    <a:pt x="64" y="76"/>
                    <a:pt x="64" y="76"/>
                    <a:pt x="64" y="76"/>
                  </a:cubicBezTo>
                  <a:cubicBezTo>
                    <a:pt x="64" y="116"/>
                    <a:pt x="64" y="116"/>
                    <a:pt x="64" y="116"/>
                  </a:cubicBezTo>
                  <a:cubicBezTo>
                    <a:pt x="64" y="117"/>
                    <a:pt x="63" y="118"/>
                    <a:pt x="62" y="118"/>
                  </a:cubicBezTo>
                  <a:cubicBezTo>
                    <a:pt x="58" y="119"/>
                    <a:pt x="54" y="120"/>
                    <a:pt x="52" y="122"/>
                  </a:cubicBezTo>
                  <a:cubicBezTo>
                    <a:pt x="51" y="123"/>
                    <a:pt x="50" y="123"/>
                    <a:pt x="49" y="124"/>
                  </a:cubicBezTo>
                  <a:cubicBezTo>
                    <a:pt x="69" y="124"/>
                    <a:pt x="69" y="124"/>
                    <a:pt x="69" y="124"/>
                  </a:cubicBezTo>
                  <a:cubicBezTo>
                    <a:pt x="69" y="129"/>
                    <a:pt x="69" y="129"/>
                    <a:pt x="69" y="129"/>
                  </a:cubicBezTo>
                  <a:cubicBezTo>
                    <a:pt x="46" y="129"/>
                    <a:pt x="46" y="129"/>
                    <a:pt x="46" y="129"/>
                  </a:cubicBezTo>
                  <a:cubicBezTo>
                    <a:pt x="45" y="129"/>
                    <a:pt x="44" y="128"/>
                    <a:pt x="44" y="127"/>
                  </a:cubicBezTo>
                  <a:cubicBezTo>
                    <a:pt x="44" y="123"/>
                    <a:pt x="46" y="120"/>
                    <a:pt x="49" y="118"/>
                  </a:cubicBezTo>
                  <a:cubicBezTo>
                    <a:pt x="52" y="116"/>
                    <a:pt x="55" y="115"/>
                    <a:pt x="59" y="114"/>
                  </a:cubicBezTo>
                  <a:cubicBezTo>
                    <a:pt x="59" y="76"/>
                    <a:pt x="59" y="76"/>
                    <a:pt x="59" y="76"/>
                  </a:cubicBezTo>
                  <a:cubicBezTo>
                    <a:pt x="59" y="73"/>
                    <a:pt x="59" y="73"/>
                    <a:pt x="59" y="73"/>
                  </a:cubicBezTo>
                  <a:cubicBezTo>
                    <a:pt x="59" y="70"/>
                    <a:pt x="59" y="70"/>
                    <a:pt x="59" y="70"/>
                  </a:cubicBezTo>
                  <a:cubicBezTo>
                    <a:pt x="1" y="4"/>
                    <a:pt x="1" y="4"/>
                    <a:pt x="1" y="4"/>
                  </a:cubicBezTo>
                  <a:cubicBezTo>
                    <a:pt x="0" y="4"/>
                    <a:pt x="0" y="3"/>
                    <a:pt x="0" y="2"/>
                  </a:cubicBezTo>
                  <a:cubicBezTo>
                    <a:pt x="0" y="1"/>
                    <a:pt x="1" y="0"/>
                    <a:pt x="2" y="0"/>
                  </a:cubicBezTo>
                  <a:cubicBezTo>
                    <a:pt x="69" y="0"/>
                    <a:pt x="69" y="0"/>
                    <a:pt x="69" y="0"/>
                  </a:cubicBezTo>
                  <a:cubicBezTo>
                    <a:pt x="69" y="5"/>
                    <a:pt x="69" y="5"/>
                    <a:pt x="69" y="5"/>
                  </a:cubicBezTo>
                  <a:cubicBezTo>
                    <a:pt x="8" y="5"/>
                    <a:pt x="8" y="5"/>
                    <a:pt x="8" y="5"/>
                  </a:cubicBezTo>
                  <a:cubicBezTo>
                    <a:pt x="63" y="67"/>
                    <a:pt x="63" y="67"/>
                    <a:pt x="63" y="67"/>
                  </a:cubicBezTo>
                  <a:cubicBezTo>
                    <a:pt x="64" y="68"/>
                    <a:pt x="64" y="68"/>
                    <a:pt x="64" y="69"/>
                  </a:cubicBezTo>
                  <a:close/>
                </a:path>
              </a:pathLst>
            </a:custGeom>
            <a:solidFill>
              <a:schemeClr val="bg1"/>
            </a:solidFill>
            <a:ln>
              <a:noFill/>
            </a:ln>
          </p:spPr>
          <p:txBody>
            <a:bodyPr vert="horz" wrap="square" lIns="137176" tIns="68588" rIns="137176" bIns="68588" numCol="1" anchor="t" anchorCtr="0" compatLnSpc="1">
              <a:prstTxWarp prst="textNoShape">
                <a:avLst/>
              </a:prstTxWarp>
            </a:bodyPr>
            <a:lstStyle/>
            <a:p>
              <a:pPr defTabSz="2438584"/>
              <a:endParaRPr lang="id-ID" sz="2700">
                <a:solidFill>
                  <a:srgbClr val="57565A"/>
                </a:solidFill>
                <a:latin typeface="Roboto Light"/>
              </a:endParaRPr>
            </a:p>
          </p:txBody>
        </p:sp>
      </p:grpSp>
      <p:grpSp>
        <p:nvGrpSpPr>
          <p:cNvPr id="210" name="Group 209"/>
          <p:cNvGrpSpPr/>
          <p:nvPr/>
        </p:nvGrpSpPr>
        <p:grpSpPr>
          <a:xfrm>
            <a:off x="17148677" y="4064163"/>
            <a:ext cx="1022266" cy="1066239"/>
            <a:chOff x="6597254" y="3681413"/>
            <a:chExt cx="221456" cy="230982"/>
          </a:xfrm>
          <a:solidFill>
            <a:schemeClr val="bg1"/>
          </a:solidFill>
        </p:grpSpPr>
        <p:sp>
          <p:nvSpPr>
            <p:cNvPr id="223" name="Freeform 267"/>
            <p:cNvSpPr>
              <a:spLocks noEditPoints="1"/>
            </p:cNvSpPr>
            <p:nvPr/>
          </p:nvSpPr>
          <p:spPr bwMode="auto">
            <a:xfrm>
              <a:off x="6642497" y="3681413"/>
              <a:ext cx="40481" cy="90488"/>
            </a:xfrm>
            <a:custGeom>
              <a:avLst/>
              <a:gdLst>
                <a:gd name="T0" fmla="*/ 17 w 24"/>
                <a:gd name="T1" fmla="*/ 42 h 53"/>
                <a:gd name="T2" fmla="*/ 14 w 24"/>
                <a:gd name="T3" fmla="*/ 24 h 53"/>
                <a:gd name="T4" fmla="*/ 12 w 24"/>
                <a:gd name="T5" fmla="*/ 19 h 53"/>
                <a:gd name="T6" fmla="*/ 13 w 24"/>
                <a:gd name="T7" fmla="*/ 10 h 53"/>
                <a:gd name="T8" fmla="*/ 14 w 24"/>
                <a:gd name="T9" fmla="*/ 6 h 53"/>
                <a:gd name="T10" fmla="*/ 13 w 24"/>
                <a:gd name="T11" fmla="*/ 5 h 53"/>
                <a:gd name="T12" fmla="*/ 12 w 24"/>
                <a:gd name="T13" fmla="*/ 0 h 53"/>
                <a:gd name="T14" fmla="*/ 18 w 24"/>
                <a:gd name="T15" fmla="*/ 3 h 53"/>
                <a:gd name="T16" fmla="*/ 20 w 24"/>
                <a:gd name="T17" fmla="*/ 6 h 53"/>
                <a:gd name="T18" fmla="*/ 16 w 24"/>
                <a:gd name="T19" fmla="*/ 16 h 53"/>
                <a:gd name="T20" fmla="*/ 18 w 24"/>
                <a:gd name="T21" fmla="*/ 22 h 53"/>
                <a:gd name="T22" fmla="*/ 21 w 24"/>
                <a:gd name="T23" fmla="*/ 44 h 53"/>
                <a:gd name="T24" fmla="*/ 12 w 24"/>
                <a:gd name="T25" fmla="*/ 52 h 53"/>
                <a:gd name="T26" fmla="*/ 12 w 24"/>
                <a:gd name="T27" fmla="*/ 40 h 53"/>
                <a:gd name="T28" fmla="*/ 12 w 24"/>
                <a:gd name="T29" fmla="*/ 32 h 53"/>
                <a:gd name="T30" fmla="*/ 9 w 24"/>
                <a:gd name="T31" fmla="*/ 41 h 53"/>
                <a:gd name="T32" fmla="*/ 8 w 24"/>
                <a:gd name="T33" fmla="*/ 45 h 53"/>
                <a:gd name="T34" fmla="*/ 8 w 24"/>
                <a:gd name="T35" fmla="*/ 47 h 53"/>
                <a:gd name="T36" fmla="*/ 12 w 24"/>
                <a:gd name="T37" fmla="*/ 47 h 53"/>
                <a:gd name="T38" fmla="*/ 5 w 24"/>
                <a:gd name="T39" fmla="*/ 50 h 53"/>
                <a:gd name="T40" fmla="*/ 3 w 24"/>
                <a:gd name="T41" fmla="*/ 47 h 53"/>
                <a:gd name="T42" fmla="*/ 8 w 24"/>
                <a:gd name="T43" fmla="*/ 37 h 53"/>
                <a:gd name="T44" fmla="*/ 3 w 24"/>
                <a:gd name="T45" fmla="*/ 26 h 53"/>
                <a:gd name="T46" fmla="*/ 1 w 24"/>
                <a:gd name="T47" fmla="*/ 22 h 53"/>
                <a:gd name="T48" fmla="*/ 8 w 24"/>
                <a:gd name="T49" fmla="*/ 1 h 53"/>
                <a:gd name="T50" fmla="*/ 12 w 24"/>
                <a:gd name="T51" fmla="*/ 5 h 53"/>
                <a:gd name="T52" fmla="*/ 6 w 24"/>
                <a:gd name="T53" fmla="*/ 11 h 53"/>
                <a:gd name="T54" fmla="*/ 6 w 24"/>
                <a:gd name="T55" fmla="*/ 21 h 53"/>
                <a:gd name="T56" fmla="*/ 12 w 24"/>
                <a:gd name="T57" fmla="*/ 19 h 53"/>
                <a:gd name="T58" fmla="*/ 11 w 24"/>
                <a:gd name="T59" fmla="*/ 17 h 53"/>
                <a:gd name="T60" fmla="*/ 12 w 24"/>
                <a:gd name="T61" fmla="*/ 32 h 53"/>
                <a:gd name="T62" fmla="*/ 9 w 24"/>
                <a:gd name="T63" fmla="*/ 41 h 53"/>
                <a:gd name="T64" fmla="*/ 12 w 24"/>
                <a:gd name="T65" fmla="*/ 3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 h="53">
                  <a:moveTo>
                    <a:pt x="12" y="47"/>
                  </a:moveTo>
                  <a:cubicBezTo>
                    <a:pt x="14" y="46"/>
                    <a:pt x="16" y="44"/>
                    <a:pt x="17" y="42"/>
                  </a:cubicBezTo>
                  <a:cubicBezTo>
                    <a:pt x="18" y="39"/>
                    <a:pt x="19" y="35"/>
                    <a:pt x="18" y="32"/>
                  </a:cubicBezTo>
                  <a:cubicBezTo>
                    <a:pt x="17" y="29"/>
                    <a:pt x="16" y="27"/>
                    <a:pt x="14" y="24"/>
                  </a:cubicBezTo>
                  <a:cubicBezTo>
                    <a:pt x="14" y="23"/>
                    <a:pt x="13" y="22"/>
                    <a:pt x="13" y="22"/>
                  </a:cubicBezTo>
                  <a:cubicBezTo>
                    <a:pt x="13" y="21"/>
                    <a:pt x="12" y="20"/>
                    <a:pt x="12" y="19"/>
                  </a:cubicBezTo>
                  <a:cubicBezTo>
                    <a:pt x="12" y="12"/>
                    <a:pt x="12" y="12"/>
                    <a:pt x="12" y="12"/>
                  </a:cubicBezTo>
                  <a:cubicBezTo>
                    <a:pt x="12" y="11"/>
                    <a:pt x="13" y="11"/>
                    <a:pt x="13" y="10"/>
                  </a:cubicBezTo>
                  <a:cubicBezTo>
                    <a:pt x="15" y="10"/>
                    <a:pt x="15" y="8"/>
                    <a:pt x="15" y="7"/>
                  </a:cubicBezTo>
                  <a:cubicBezTo>
                    <a:pt x="15" y="7"/>
                    <a:pt x="15" y="6"/>
                    <a:pt x="14" y="6"/>
                  </a:cubicBezTo>
                  <a:cubicBezTo>
                    <a:pt x="14" y="6"/>
                    <a:pt x="14" y="6"/>
                    <a:pt x="14" y="6"/>
                  </a:cubicBezTo>
                  <a:cubicBezTo>
                    <a:pt x="14" y="6"/>
                    <a:pt x="14" y="5"/>
                    <a:pt x="13" y="5"/>
                  </a:cubicBezTo>
                  <a:cubicBezTo>
                    <a:pt x="13" y="5"/>
                    <a:pt x="12" y="4"/>
                    <a:pt x="12" y="5"/>
                  </a:cubicBezTo>
                  <a:cubicBezTo>
                    <a:pt x="12" y="0"/>
                    <a:pt x="12" y="0"/>
                    <a:pt x="12" y="0"/>
                  </a:cubicBezTo>
                  <a:cubicBezTo>
                    <a:pt x="13" y="0"/>
                    <a:pt x="15" y="0"/>
                    <a:pt x="16" y="1"/>
                  </a:cubicBezTo>
                  <a:cubicBezTo>
                    <a:pt x="17" y="2"/>
                    <a:pt x="18" y="3"/>
                    <a:pt x="18" y="3"/>
                  </a:cubicBezTo>
                  <a:cubicBezTo>
                    <a:pt x="18" y="4"/>
                    <a:pt x="18" y="4"/>
                    <a:pt x="18" y="4"/>
                  </a:cubicBezTo>
                  <a:cubicBezTo>
                    <a:pt x="19" y="4"/>
                    <a:pt x="19" y="5"/>
                    <a:pt x="20" y="6"/>
                  </a:cubicBezTo>
                  <a:cubicBezTo>
                    <a:pt x="20" y="9"/>
                    <a:pt x="19" y="12"/>
                    <a:pt x="16" y="14"/>
                  </a:cubicBezTo>
                  <a:cubicBezTo>
                    <a:pt x="16" y="15"/>
                    <a:pt x="16" y="15"/>
                    <a:pt x="16" y="16"/>
                  </a:cubicBezTo>
                  <a:cubicBezTo>
                    <a:pt x="16" y="17"/>
                    <a:pt x="17" y="18"/>
                    <a:pt x="17" y="19"/>
                  </a:cubicBezTo>
                  <a:cubicBezTo>
                    <a:pt x="18" y="20"/>
                    <a:pt x="18" y="21"/>
                    <a:pt x="18" y="22"/>
                  </a:cubicBezTo>
                  <a:cubicBezTo>
                    <a:pt x="20" y="24"/>
                    <a:pt x="22" y="27"/>
                    <a:pt x="22" y="31"/>
                  </a:cubicBezTo>
                  <a:cubicBezTo>
                    <a:pt x="24" y="35"/>
                    <a:pt x="23" y="40"/>
                    <a:pt x="21" y="44"/>
                  </a:cubicBezTo>
                  <a:cubicBezTo>
                    <a:pt x="20" y="47"/>
                    <a:pt x="17" y="50"/>
                    <a:pt x="12" y="52"/>
                  </a:cubicBezTo>
                  <a:cubicBezTo>
                    <a:pt x="12" y="52"/>
                    <a:pt x="12" y="52"/>
                    <a:pt x="12" y="52"/>
                  </a:cubicBezTo>
                  <a:cubicBezTo>
                    <a:pt x="12" y="47"/>
                    <a:pt x="12" y="47"/>
                    <a:pt x="12" y="47"/>
                  </a:cubicBezTo>
                  <a:close/>
                  <a:moveTo>
                    <a:pt x="12" y="40"/>
                  </a:moveTo>
                  <a:cubicBezTo>
                    <a:pt x="13" y="38"/>
                    <a:pt x="13" y="35"/>
                    <a:pt x="12" y="32"/>
                  </a:cubicBezTo>
                  <a:cubicBezTo>
                    <a:pt x="12" y="32"/>
                    <a:pt x="12" y="32"/>
                    <a:pt x="12" y="32"/>
                  </a:cubicBezTo>
                  <a:lnTo>
                    <a:pt x="12" y="40"/>
                  </a:lnTo>
                  <a:close/>
                  <a:moveTo>
                    <a:pt x="9" y="41"/>
                  </a:moveTo>
                  <a:cubicBezTo>
                    <a:pt x="8" y="42"/>
                    <a:pt x="7" y="43"/>
                    <a:pt x="7" y="44"/>
                  </a:cubicBezTo>
                  <a:cubicBezTo>
                    <a:pt x="7" y="44"/>
                    <a:pt x="7" y="45"/>
                    <a:pt x="8" y="45"/>
                  </a:cubicBezTo>
                  <a:cubicBezTo>
                    <a:pt x="8" y="46"/>
                    <a:pt x="8" y="46"/>
                    <a:pt x="8" y="46"/>
                  </a:cubicBezTo>
                  <a:cubicBezTo>
                    <a:pt x="8" y="47"/>
                    <a:pt x="8" y="47"/>
                    <a:pt x="8" y="47"/>
                  </a:cubicBezTo>
                  <a:cubicBezTo>
                    <a:pt x="9" y="47"/>
                    <a:pt x="10" y="47"/>
                    <a:pt x="11" y="47"/>
                  </a:cubicBezTo>
                  <a:cubicBezTo>
                    <a:pt x="11" y="47"/>
                    <a:pt x="11" y="47"/>
                    <a:pt x="12" y="47"/>
                  </a:cubicBezTo>
                  <a:cubicBezTo>
                    <a:pt x="12" y="52"/>
                    <a:pt x="12" y="52"/>
                    <a:pt x="12" y="52"/>
                  </a:cubicBezTo>
                  <a:cubicBezTo>
                    <a:pt x="9" y="53"/>
                    <a:pt x="6" y="52"/>
                    <a:pt x="5" y="50"/>
                  </a:cubicBezTo>
                  <a:cubicBezTo>
                    <a:pt x="4" y="50"/>
                    <a:pt x="4" y="50"/>
                    <a:pt x="4" y="50"/>
                  </a:cubicBezTo>
                  <a:cubicBezTo>
                    <a:pt x="4" y="49"/>
                    <a:pt x="3" y="48"/>
                    <a:pt x="3" y="47"/>
                  </a:cubicBezTo>
                  <a:cubicBezTo>
                    <a:pt x="3" y="46"/>
                    <a:pt x="3" y="45"/>
                    <a:pt x="3" y="44"/>
                  </a:cubicBezTo>
                  <a:cubicBezTo>
                    <a:pt x="3" y="41"/>
                    <a:pt x="4" y="38"/>
                    <a:pt x="8" y="37"/>
                  </a:cubicBezTo>
                  <a:cubicBezTo>
                    <a:pt x="8" y="37"/>
                    <a:pt x="8" y="35"/>
                    <a:pt x="7" y="34"/>
                  </a:cubicBezTo>
                  <a:cubicBezTo>
                    <a:pt x="6" y="31"/>
                    <a:pt x="5" y="28"/>
                    <a:pt x="3" y="26"/>
                  </a:cubicBezTo>
                  <a:cubicBezTo>
                    <a:pt x="2" y="24"/>
                    <a:pt x="2" y="23"/>
                    <a:pt x="2" y="22"/>
                  </a:cubicBezTo>
                  <a:cubicBezTo>
                    <a:pt x="1" y="22"/>
                    <a:pt x="1" y="22"/>
                    <a:pt x="1" y="22"/>
                  </a:cubicBezTo>
                  <a:cubicBezTo>
                    <a:pt x="0" y="18"/>
                    <a:pt x="0" y="14"/>
                    <a:pt x="1" y="10"/>
                  </a:cubicBezTo>
                  <a:cubicBezTo>
                    <a:pt x="2" y="6"/>
                    <a:pt x="4" y="3"/>
                    <a:pt x="8" y="1"/>
                  </a:cubicBezTo>
                  <a:cubicBezTo>
                    <a:pt x="9" y="0"/>
                    <a:pt x="10" y="0"/>
                    <a:pt x="12" y="0"/>
                  </a:cubicBezTo>
                  <a:cubicBezTo>
                    <a:pt x="12" y="5"/>
                    <a:pt x="12" y="5"/>
                    <a:pt x="12" y="5"/>
                  </a:cubicBezTo>
                  <a:cubicBezTo>
                    <a:pt x="11" y="5"/>
                    <a:pt x="11" y="5"/>
                    <a:pt x="10" y="5"/>
                  </a:cubicBezTo>
                  <a:cubicBezTo>
                    <a:pt x="8" y="7"/>
                    <a:pt x="6" y="9"/>
                    <a:pt x="6" y="11"/>
                  </a:cubicBezTo>
                  <a:cubicBezTo>
                    <a:pt x="5" y="14"/>
                    <a:pt x="5" y="18"/>
                    <a:pt x="6" y="21"/>
                  </a:cubicBezTo>
                  <a:cubicBezTo>
                    <a:pt x="6" y="21"/>
                    <a:pt x="6" y="21"/>
                    <a:pt x="6" y="21"/>
                  </a:cubicBezTo>
                  <a:cubicBezTo>
                    <a:pt x="9" y="41"/>
                    <a:pt x="9" y="41"/>
                    <a:pt x="9" y="41"/>
                  </a:cubicBezTo>
                  <a:close/>
                  <a:moveTo>
                    <a:pt x="12" y="19"/>
                  </a:moveTo>
                  <a:cubicBezTo>
                    <a:pt x="12" y="12"/>
                    <a:pt x="12" y="12"/>
                    <a:pt x="12" y="12"/>
                  </a:cubicBezTo>
                  <a:cubicBezTo>
                    <a:pt x="11" y="13"/>
                    <a:pt x="11" y="15"/>
                    <a:pt x="11" y="17"/>
                  </a:cubicBezTo>
                  <a:cubicBezTo>
                    <a:pt x="11" y="17"/>
                    <a:pt x="11" y="18"/>
                    <a:pt x="12" y="19"/>
                  </a:cubicBezTo>
                  <a:close/>
                  <a:moveTo>
                    <a:pt x="12" y="32"/>
                  </a:moveTo>
                  <a:cubicBezTo>
                    <a:pt x="11" y="29"/>
                    <a:pt x="9" y="26"/>
                    <a:pt x="7" y="23"/>
                  </a:cubicBezTo>
                  <a:cubicBezTo>
                    <a:pt x="9" y="41"/>
                    <a:pt x="9" y="41"/>
                    <a:pt x="9" y="41"/>
                  </a:cubicBezTo>
                  <a:cubicBezTo>
                    <a:pt x="10" y="41"/>
                    <a:pt x="11" y="40"/>
                    <a:pt x="12" y="40"/>
                  </a:cubicBezTo>
                  <a:lnTo>
                    <a:pt x="12"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37176" tIns="68588" rIns="137176" bIns="68588" numCol="1" anchor="t" anchorCtr="0" compatLnSpc="1">
              <a:prstTxWarp prst="textNoShape">
                <a:avLst/>
              </a:prstTxWarp>
            </a:bodyPr>
            <a:lstStyle/>
            <a:p>
              <a:pPr defTabSz="2438584"/>
              <a:endParaRPr lang="id-ID" sz="2700">
                <a:solidFill>
                  <a:srgbClr val="57565A"/>
                </a:solidFill>
                <a:latin typeface="Roboto Light"/>
              </a:endParaRPr>
            </a:p>
          </p:txBody>
        </p:sp>
        <p:sp>
          <p:nvSpPr>
            <p:cNvPr id="224" name="Freeform 265"/>
            <p:cNvSpPr>
              <a:spLocks noEditPoints="1"/>
            </p:cNvSpPr>
            <p:nvPr/>
          </p:nvSpPr>
          <p:spPr bwMode="auto">
            <a:xfrm>
              <a:off x="6597254" y="3771900"/>
              <a:ext cx="221456" cy="113110"/>
            </a:xfrm>
            <a:custGeom>
              <a:avLst/>
              <a:gdLst>
                <a:gd name="T0" fmla="*/ 121 w 131"/>
                <a:gd name="T1" fmla="*/ 39 h 67"/>
                <a:gd name="T2" fmla="*/ 121 w 131"/>
                <a:gd name="T3" fmla="*/ 39 h 67"/>
                <a:gd name="T4" fmla="*/ 121 w 131"/>
                <a:gd name="T5" fmla="*/ 11 h 67"/>
                <a:gd name="T6" fmla="*/ 111 w 131"/>
                <a:gd name="T7" fmla="*/ 0 h 67"/>
                <a:gd name="T8" fmla="*/ 131 w 131"/>
                <a:gd name="T9" fmla="*/ 24 h 67"/>
                <a:gd name="T10" fmla="*/ 124 w 131"/>
                <a:gd name="T11" fmla="*/ 42 h 67"/>
                <a:gd name="T12" fmla="*/ 111 w 131"/>
                <a:gd name="T13" fmla="*/ 44 h 67"/>
                <a:gd name="T14" fmla="*/ 117 w 131"/>
                <a:gd name="T15" fmla="*/ 35 h 67"/>
                <a:gd name="T16" fmla="*/ 122 w 131"/>
                <a:gd name="T17" fmla="*/ 24 h 67"/>
                <a:gd name="T18" fmla="*/ 111 w 131"/>
                <a:gd name="T19" fmla="*/ 10 h 67"/>
                <a:gd name="T20" fmla="*/ 114 w 131"/>
                <a:gd name="T21" fmla="*/ 18 h 67"/>
                <a:gd name="T22" fmla="*/ 114 w 131"/>
                <a:gd name="T23" fmla="*/ 32 h 67"/>
                <a:gd name="T24" fmla="*/ 111 w 131"/>
                <a:gd name="T25" fmla="*/ 34 h 67"/>
                <a:gd name="T26" fmla="*/ 66 w 131"/>
                <a:gd name="T27" fmla="*/ 62 h 67"/>
                <a:gd name="T28" fmla="*/ 95 w 131"/>
                <a:gd name="T29" fmla="*/ 43 h 67"/>
                <a:gd name="T30" fmla="*/ 98 w 131"/>
                <a:gd name="T31" fmla="*/ 43 h 67"/>
                <a:gd name="T32" fmla="*/ 106 w 131"/>
                <a:gd name="T33" fmla="*/ 44 h 67"/>
                <a:gd name="T34" fmla="*/ 111 w 131"/>
                <a:gd name="T35" fmla="*/ 49 h 67"/>
                <a:gd name="T36" fmla="*/ 101 w 131"/>
                <a:gd name="T37" fmla="*/ 49 h 67"/>
                <a:gd name="T38" fmla="*/ 80 w 131"/>
                <a:gd name="T39" fmla="*/ 62 h 67"/>
                <a:gd name="T40" fmla="*/ 66 w 131"/>
                <a:gd name="T41" fmla="*/ 62 h 67"/>
                <a:gd name="T42" fmla="*/ 107 w 131"/>
                <a:gd name="T43" fmla="*/ 4 h 67"/>
                <a:gd name="T44" fmla="*/ 66 w 131"/>
                <a:gd name="T45" fmla="*/ 4 h 67"/>
                <a:gd name="T46" fmla="*/ 107 w 131"/>
                <a:gd name="T47" fmla="*/ 0 h 67"/>
                <a:gd name="T48" fmla="*/ 108 w 131"/>
                <a:gd name="T49" fmla="*/ 0 h 67"/>
                <a:gd name="T50" fmla="*/ 111 w 131"/>
                <a:gd name="T51" fmla="*/ 5 h 67"/>
                <a:gd name="T52" fmla="*/ 111 w 131"/>
                <a:gd name="T53" fmla="*/ 15 h 67"/>
                <a:gd name="T54" fmla="*/ 109 w 131"/>
                <a:gd name="T55" fmla="*/ 25 h 67"/>
                <a:gd name="T56" fmla="*/ 106 w 131"/>
                <a:gd name="T57" fmla="*/ 35 h 67"/>
                <a:gd name="T58" fmla="*/ 111 w 131"/>
                <a:gd name="T59" fmla="*/ 39 h 67"/>
                <a:gd name="T60" fmla="*/ 104 w 131"/>
                <a:gd name="T61" fmla="*/ 39 h 67"/>
                <a:gd name="T62" fmla="*/ 100 w 131"/>
                <a:gd name="T63" fmla="*/ 36 h 67"/>
                <a:gd name="T64" fmla="*/ 100 w 131"/>
                <a:gd name="T65" fmla="*/ 35 h 67"/>
                <a:gd name="T66" fmla="*/ 106 w 131"/>
                <a:gd name="T67" fmla="*/ 12 h 67"/>
                <a:gd name="T68" fmla="*/ 108 w 131"/>
                <a:gd name="T69" fmla="*/ 10 h 67"/>
                <a:gd name="T70" fmla="*/ 109 w 131"/>
                <a:gd name="T71" fmla="*/ 10 h 67"/>
                <a:gd name="T72" fmla="*/ 55 w 131"/>
                <a:gd name="T73" fmla="*/ 63 h 67"/>
                <a:gd name="T74" fmla="*/ 66 w 131"/>
                <a:gd name="T75" fmla="*/ 67 h 67"/>
                <a:gd name="T76" fmla="*/ 16 w 131"/>
                <a:gd name="T77" fmla="*/ 51 h 67"/>
                <a:gd name="T78" fmla="*/ 0 w 131"/>
                <a:gd name="T79" fmla="*/ 7 h 67"/>
                <a:gd name="T80" fmla="*/ 3 w 131"/>
                <a:gd name="T81" fmla="*/ 0 h 67"/>
                <a:gd name="T82" fmla="*/ 66 w 131"/>
                <a:gd name="T83" fmla="*/ 4 h 67"/>
                <a:gd name="T84" fmla="*/ 5 w 131"/>
                <a:gd name="T85" fmla="*/ 7 h 67"/>
                <a:gd name="T86" fmla="*/ 20 w 131"/>
                <a:gd name="T87" fmla="*/ 4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 h="67">
                  <a:moveTo>
                    <a:pt x="111" y="44"/>
                  </a:moveTo>
                  <a:cubicBezTo>
                    <a:pt x="115" y="43"/>
                    <a:pt x="118" y="41"/>
                    <a:pt x="121" y="39"/>
                  </a:cubicBezTo>
                  <a:cubicBezTo>
                    <a:pt x="121" y="39"/>
                    <a:pt x="121" y="39"/>
                    <a:pt x="121" y="39"/>
                  </a:cubicBezTo>
                  <a:cubicBezTo>
                    <a:pt x="121" y="39"/>
                    <a:pt x="121" y="39"/>
                    <a:pt x="121" y="39"/>
                  </a:cubicBezTo>
                  <a:cubicBezTo>
                    <a:pt x="124" y="35"/>
                    <a:pt x="126" y="30"/>
                    <a:pt x="126" y="24"/>
                  </a:cubicBezTo>
                  <a:cubicBezTo>
                    <a:pt x="126" y="19"/>
                    <a:pt x="124" y="14"/>
                    <a:pt x="121" y="11"/>
                  </a:cubicBezTo>
                  <a:cubicBezTo>
                    <a:pt x="118" y="8"/>
                    <a:pt x="115" y="6"/>
                    <a:pt x="111" y="5"/>
                  </a:cubicBezTo>
                  <a:cubicBezTo>
                    <a:pt x="111" y="0"/>
                    <a:pt x="111" y="0"/>
                    <a:pt x="111" y="0"/>
                  </a:cubicBezTo>
                  <a:cubicBezTo>
                    <a:pt x="116" y="1"/>
                    <a:pt x="121" y="4"/>
                    <a:pt x="124" y="7"/>
                  </a:cubicBezTo>
                  <a:cubicBezTo>
                    <a:pt x="129" y="12"/>
                    <a:pt x="131" y="18"/>
                    <a:pt x="131" y="24"/>
                  </a:cubicBezTo>
                  <a:cubicBezTo>
                    <a:pt x="131" y="31"/>
                    <a:pt x="129" y="38"/>
                    <a:pt x="124" y="42"/>
                  </a:cubicBezTo>
                  <a:cubicBezTo>
                    <a:pt x="124" y="42"/>
                    <a:pt x="124" y="42"/>
                    <a:pt x="124" y="42"/>
                  </a:cubicBezTo>
                  <a:cubicBezTo>
                    <a:pt x="120" y="46"/>
                    <a:pt x="116" y="48"/>
                    <a:pt x="111" y="49"/>
                  </a:cubicBezTo>
                  <a:cubicBezTo>
                    <a:pt x="111" y="44"/>
                    <a:pt x="111" y="44"/>
                    <a:pt x="111" y="44"/>
                  </a:cubicBezTo>
                  <a:close/>
                  <a:moveTo>
                    <a:pt x="111" y="39"/>
                  </a:moveTo>
                  <a:cubicBezTo>
                    <a:pt x="113" y="38"/>
                    <a:pt x="115" y="37"/>
                    <a:pt x="117" y="35"/>
                  </a:cubicBezTo>
                  <a:cubicBezTo>
                    <a:pt x="117" y="35"/>
                    <a:pt x="117" y="35"/>
                    <a:pt x="117" y="35"/>
                  </a:cubicBezTo>
                  <a:cubicBezTo>
                    <a:pt x="120" y="32"/>
                    <a:pt x="122" y="29"/>
                    <a:pt x="122" y="24"/>
                  </a:cubicBezTo>
                  <a:cubicBezTo>
                    <a:pt x="122" y="21"/>
                    <a:pt x="120" y="17"/>
                    <a:pt x="118" y="15"/>
                  </a:cubicBezTo>
                  <a:cubicBezTo>
                    <a:pt x="116" y="13"/>
                    <a:pt x="114" y="11"/>
                    <a:pt x="111" y="10"/>
                  </a:cubicBezTo>
                  <a:cubicBezTo>
                    <a:pt x="111" y="15"/>
                    <a:pt x="111" y="15"/>
                    <a:pt x="111" y="15"/>
                  </a:cubicBezTo>
                  <a:cubicBezTo>
                    <a:pt x="112" y="16"/>
                    <a:pt x="113" y="17"/>
                    <a:pt x="114" y="18"/>
                  </a:cubicBezTo>
                  <a:cubicBezTo>
                    <a:pt x="116" y="20"/>
                    <a:pt x="117" y="22"/>
                    <a:pt x="117" y="24"/>
                  </a:cubicBezTo>
                  <a:cubicBezTo>
                    <a:pt x="117" y="27"/>
                    <a:pt x="116" y="30"/>
                    <a:pt x="114" y="32"/>
                  </a:cubicBezTo>
                  <a:cubicBezTo>
                    <a:pt x="114" y="32"/>
                    <a:pt x="114" y="32"/>
                    <a:pt x="114" y="32"/>
                  </a:cubicBezTo>
                  <a:cubicBezTo>
                    <a:pt x="113" y="33"/>
                    <a:pt x="112" y="33"/>
                    <a:pt x="111" y="34"/>
                  </a:cubicBezTo>
                  <a:lnTo>
                    <a:pt x="111" y="39"/>
                  </a:lnTo>
                  <a:close/>
                  <a:moveTo>
                    <a:pt x="66" y="62"/>
                  </a:moveTo>
                  <a:cubicBezTo>
                    <a:pt x="70" y="61"/>
                    <a:pt x="74" y="59"/>
                    <a:pt x="77" y="58"/>
                  </a:cubicBezTo>
                  <a:cubicBezTo>
                    <a:pt x="84" y="54"/>
                    <a:pt x="90" y="49"/>
                    <a:pt x="95" y="43"/>
                  </a:cubicBezTo>
                  <a:cubicBezTo>
                    <a:pt x="96" y="42"/>
                    <a:pt x="97" y="42"/>
                    <a:pt x="98" y="43"/>
                  </a:cubicBezTo>
                  <a:cubicBezTo>
                    <a:pt x="98" y="43"/>
                    <a:pt x="98" y="43"/>
                    <a:pt x="98" y="43"/>
                  </a:cubicBezTo>
                  <a:cubicBezTo>
                    <a:pt x="99" y="43"/>
                    <a:pt x="101" y="44"/>
                    <a:pt x="102" y="44"/>
                  </a:cubicBezTo>
                  <a:cubicBezTo>
                    <a:pt x="104" y="44"/>
                    <a:pt x="105" y="44"/>
                    <a:pt x="106" y="44"/>
                  </a:cubicBezTo>
                  <a:cubicBezTo>
                    <a:pt x="108" y="44"/>
                    <a:pt x="109" y="44"/>
                    <a:pt x="111" y="44"/>
                  </a:cubicBezTo>
                  <a:cubicBezTo>
                    <a:pt x="111" y="49"/>
                    <a:pt x="111" y="49"/>
                    <a:pt x="111" y="49"/>
                  </a:cubicBezTo>
                  <a:cubicBezTo>
                    <a:pt x="109" y="49"/>
                    <a:pt x="108" y="49"/>
                    <a:pt x="106" y="49"/>
                  </a:cubicBezTo>
                  <a:cubicBezTo>
                    <a:pt x="105" y="49"/>
                    <a:pt x="103" y="49"/>
                    <a:pt x="101" y="49"/>
                  </a:cubicBezTo>
                  <a:cubicBezTo>
                    <a:pt x="100" y="48"/>
                    <a:pt x="99" y="48"/>
                    <a:pt x="98" y="48"/>
                  </a:cubicBezTo>
                  <a:cubicBezTo>
                    <a:pt x="93" y="54"/>
                    <a:pt x="87" y="58"/>
                    <a:pt x="80" y="62"/>
                  </a:cubicBezTo>
                  <a:cubicBezTo>
                    <a:pt x="75" y="64"/>
                    <a:pt x="70" y="66"/>
                    <a:pt x="66" y="67"/>
                  </a:cubicBezTo>
                  <a:cubicBezTo>
                    <a:pt x="66" y="62"/>
                    <a:pt x="66" y="62"/>
                    <a:pt x="66" y="62"/>
                  </a:cubicBezTo>
                  <a:close/>
                  <a:moveTo>
                    <a:pt x="111" y="5"/>
                  </a:moveTo>
                  <a:cubicBezTo>
                    <a:pt x="110" y="5"/>
                    <a:pt x="109" y="5"/>
                    <a:pt x="107" y="4"/>
                  </a:cubicBezTo>
                  <a:cubicBezTo>
                    <a:pt x="107" y="4"/>
                    <a:pt x="107" y="4"/>
                    <a:pt x="107" y="4"/>
                  </a:cubicBezTo>
                  <a:cubicBezTo>
                    <a:pt x="66" y="4"/>
                    <a:pt x="66" y="4"/>
                    <a:pt x="66" y="4"/>
                  </a:cubicBezTo>
                  <a:cubicBezTo>
                    <a:pt x="66" y="0"/>
                    <a:pt x="66" y="0"/>
                    <a:pt x="66" y="0"/>
                  </a:cubicBezTo>
                  <a:cubicBezTo>
                    <a:pt x="107" y="0"/>
                    <a:pt x="107" y="0"/>
                    <a:pt x="107" y="0"/>
                  </a:cubicBezTo>
                  <a:cubicBezTo>
                    <a:pt x="107" y="0"/>
                    <a:pt x="107" y="0"/>
                    <a:pt x="107" y="0"/>
                  </a:cubicBezTo>
                  <a:cubicBezTo>
                    <a:pt x="108" y="0"/>
                    <a:pt x="108" y="0"/>
                    <a:pt x="108" y="0"/>
                  </a:cubicBezTo>
                  <a:cubicBezTo>
                    <a:pt x="109" y="0"/>
                    <a:pt x="110" y="0"/>
                    <a:pt x="111" y="0"/>
                  </a:cubicBezTo>
                  <a:cubicBezTo>
                    <a:pt x="111" y="5"/>
                    <a:pt x="111" y="5"/>
                    <a:pt x="111" y="5"/>
                  </a:cubicBezTo>
                  <a:close/>
                  <a:moveTo>
                    <a:pt x="111" y="10"/>
                  </a:moveTo>
                  <a:cubicBezTo>
                    <a:pt x="111" y="15"/>
                    <a:pt x="111" y="15"/>
                    <a:pt x="111" y="15"/>
                  </a:cubicBezTo>
                  <a:cubicBezTo>
                    <a:pt x="111" y="15"/>
                    <a:pt x="111" y="15"/>
                    <a:pt x="111" y="15"/>
                  </a:cubicBezTo>
                  <a:cubicBezTo>
                    <a:pt x="111" y="19"/>
                    <a:pt x="110" y="22"/>
                    <a:pt x="109" y="25"/>
                  </a:cubicBezTo>
                  <a:cubicBezTo>
                    <a:pt x="108" y="28"/>
                    <a:pt x="107" y="32"/>
                    <a:pt x="106" y="35"/>
                  </a:cubicBezTo>
                  <a:cubicBezTo>
                    <a:pt x="106" y="35"/>
                    <a:pt x="106" y="35"/>
                    <a:pt x="106" y="35"/>
                  </a:cubicBezTo>
                  <a:cubicBezTo>
                    <a:pt x="108" y="35"/>
                    <a:pt x="109" y="34"/>
                    <a:pt x="111" y="34"/>
                  </a:cubicBezTo>
                  <a:cubicBezTo>
                    <a:pt x="111" y="39"/>
                    <a:pt x="111" y="39"/>
                    <a:pt x="111" y="39"/>
                  </a:cubicBezTo>
                  <a:cubicBezTo>
                    <a:pt x="109" y="39"/>
                    <a:pt x="108" y="40"/>
                    <a:pt x="106" y="40"/>
                  </a:cubicBezTo>
                  <a:cubicBezTo>
                    <a:pt x="106" y="40"/>
                    <a:pt x="105" y="39"/>
                    <a:pt x="104" y="39"/>
                  </a:cubicBezTo>
                  <a:cubicBezTo>
                    <a:pt x="103" y="39"/>
                    <a:pt x="102" y="39"/>
                    <a:pt x="102" y="39"/>
                  </a:cubicBezTo>
                  <a:cubicBezTo>
                    <a:pt x="100" y="38"/>
                    <a:pt x="100" y="37"/>
                    <a:pt x="100" y="36"/>
                  </a:cubicBezTo>
                  <a:cubicBezTo>
                    <a:pt x="100" y="36"/>
                    <a:pt x="100" y="35"/>
                    <a:pt x="100" y="35"/>
                  </a:cubicBezTo>
                  <a:cubicBezTo>
                    <a:pt x="100" y="35"/>
                    <a:pt x="100" y="35"/>
                    <a:pt x="100" y="35"/>
                  </a:cubicBezTo>
                  <a:cubicBezTo>
                    <a:pt x="102" y="32"/>
                    <a:pt x="104" y="28"/>
                    <a:pt x="105" y="24"/>
                  </a:cubicBezTo>
                  <a:cubicBezTo>
                    <a:pt x="105" y="20"/>
                    <a:pt x="106" y="16"/>
                    <a:pt x="106" y="12"/>
                  </a:cubicBezTo>
                  <a:cubicBezTo>
                    <a:pt x="106" y="12"/>
                    <a:pt x="106" y="12"/>
                    <a:pt x="106" y="12"/>
                  </a:cubicBezTo>
                  <a:cubicBezTo>
                    <a:pt x="106" y="10"/>
                    <a:pt x="107" y="10"/>
                    <a:pt x="108" y="10"/>
                  </a:cubicBezTo>
                  <a:cubicBezTo>
                    <a:pt x="108" y="10"/>
                    <a:pt x="109" y="10"/>
                    <a:pt x="109" y="10"/>
                  </a:cubicBezTo>
                  <a:cubicBezTo>
                    <a:pt x="109" y="10"/>
                    <a:pt x="109" y="10"/>
                    <a:pt x="109" y="10"/>
                  </a:cubicBezTo>
                  <a:cubicBezTo>
                    <a:pt x="109" y="10"/>
                    <a:pt x="110" y="10"/>
                    <a:pt x="111" y="10"/>
                  </a:cubicBezTo>
                  <a:close/>
                  <a:moveTo>
                    <a:pt x="55" y="63"/>
                  </a:moveTo>
                  <a:cubicBezTo>
                    <a:pt x="59" y="63"/>
                    <a:pt x="62" y="62"/>
                    <a:pt x="66" y="62"/>
                  </a:cubicBezTo>
                  <a:cubicBezTo>
                    <a:pt x="66" y="67"/>
                    <a:pt x="66" y="67"/>
                    <a:pt x="66" y="67"/>
                  </a:cubicBezTo>
                  <a:cubicBezTo>
                    <a:pt x="62" y="67"/>
                    <a:pt x="59" y="67"/>
                    <a:pt x="55" y="67"/>
                  </a:cubicBezTo>
                  <a:cubicBezTo>
                    <a:pt x="40" y="67"/>
                    <a:pt x="26" y="61"/>
                    <a:pt x="16" y="51"/>
                  </a:cubicBezTo>
                  <a:cubicBezTo>
                    <a:pt x="6" y="41"/>
                    <a:pt x="0" y="27"/>
                    <a:pt x="0" y="12"/>
                  </a:cubicBezTo>
                  <a:cubicBezTo>
                    <a:pt x="0" y="10"/>
                    <a:pt x="0" y="9"/>
                    <a:pt x="0" y="7"/>
                  </a:cubicBezTo>
                  <a:cubicBezTo>
                    <a:pt x="0" y="5"/>
                    <a:pt x="1" y="3"/>
                    <a:pt x="1" y="2"/>
                  </a:cubicBezTo>
                  <a:cubicBezTo>
                    <a:pt x="1" y="1"/>
                    <a:pt x="2" y="0"/>
                    <a:pt x="3" y="0"/>
                  </a:cubicBezTo>
                  <a:cubicBezTo>
                    <a:pt x="66" y="0"/>
                    <a:pt x="66" y="0"/>
                    <a:pt x="66" y="0"/>
                  </a:cubicBezTo>
                  <a:cubicBezTo>
                    <a:pt x="66" y="4"/>
                    <a:pt x="66" y="4"/>
                    <a:pt x="66" y="4"/>
                  </a:cubicBezTo>
                  <a:cubicBezTo>
                    <a:pt x="5" y="4"/>
                    <a:pt x="5" y="4"/>
                    <a:pt x="5" y="4"/>
                  </a:cubicBezTo>
                  <a:cubicBezTo>
                    <a:pt x="5" y="5"/>
                    <a:pt x="5" y="6"/>
                    <a:pt x="5" y="7"/>
                  </a:cubicBezTo>
                  <a:cubicBezTo>
                    <a:pt x="5" y="9"/>
                    <a:pt x="5" y="10"/>
                    <a:pt x="5" y="12"/>
                  </a:cubicBezTo>
                  <a:cubicBezTo>
                    <a:pt x="5" y="26"/>
                    <a:pt x="10" y="39"/>
                    <a:pt x="20" y="48"/>
                  </a:cubicBezTo>
                  <a:cubicBezTo>
                    <a:pt x="29" y="57"/>
                    <a:pt x="41" y="63"/>
                    <a:pt x="55" y="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37176" tIns="68588" rIns="137176" bIns="68588" numCol="1" anchor="t" anchorCtr="0" compatLnSpc="1">
              <a:prstTxWarp prst="textNoShape">
                <a:avLst/>
              </a:prstTxWarp>
            </a:bodyPr>
            <a:lstStyle/>
            <a:p>
              <a:pPr defTabSz="2438584"/>
              <a:endParaRPr lang="id-ID" sz="2700">
                <a:solidFill>
                  <a:srgbClr val="57565A"/>
                </a:solidFill>
                <a:latin typeface="Roboto Light"/>
              </a:endParaRPr>
            </a:p>
          </p:txBody>
        </p:sp>
        <p:sp>
          <p:nvSpPr>
            <p:cNvPr id="225" name="Freeform 266"/>
            <p:cNvSpPr>
              <a:spLocks noEditPoints="1"/>
            </p:cNvSpPr>
            <p:nvPr/>
          </p:nvSpPr>
          <p:spPr bwMode="auto">
            <a:xfrm>
              <a:off x="6597254" y="3887391"/>
              <a:ext cx="201216" cy="25004"/>
            </a:xfrm>
            <a:custGeom>
              <a:avLst/>
              <a:gdLst>
                <a:gd name="T0" fmla="*/ 59 w 119"/>
                <a:gd name="T1" fmla="*/ 0 h 15"/>
                <a:gd name="T2" fmla="*/ 117 w 119"/>
                <a:gd name="T3" fmla="*/ 0 h 15"/>
                <a:gd name="T4" fmla="*/ 119 w 119"/>
                <a:gd name="T5" fmla="*/ 3 h 15"/>
                <a:gd name="T6" fmla="*/ 119 w 119"/>
                <a:gd name="T7" fmla="*/ 12 h 15"/>
                <a:gd name="T8" fmla="*/ 117 w 119"/>
                <a:gd name="T9" fmla="*/ 15 h 15"/>
                <a:gd name="T10" fmla="*/ 59 w 119"/>
                <a:gd name="T11" fmla="*/ 15 h 15"/>
                <a:gd name="T12" fmla="*/ 59 w 119"/>
                <a:gd name="T13" fmla="*/ 10 h 15"/>
                <a:gd name="T14" fmla="*/ 114 w 119"/>
                <a:gd name="T15" fmla="*/ 10 h 15"/>
                <a:gd name="T16" fmla="*/ 114 w 119"/>
                <a:gd name="T17" fmla="*/ 5 h 15"/>
                <a:gd name="T18" fmla="*/ 59 w 119"/>
                <a:gd name="T19" fmla="*/ 5 h 15"/>
                <a:gd name="T20" fmla="*/ 59 w 119"/>
                <a:gd name="T21" fmla="*/ 0 h 15"/>
                <a:gd name="T22" fmla="*/ 2 w 119"/>
                <a:gd name="T23" fmla="*/ 0 h 15"/>
                <a:gd name="T24" fmla="*/ 59 w 119"/>
                <a:gd name="T25" fmla="*/ 0 h 15"/>
                <a:gd name="T26" fmla="*/ 59 w 119"/>
                <a:gd name="T27" fmla="*/ 5 h 15"/>
                <a:gd name="T28" fmla="*/ 5 w 119"/>
                <a:gd name="T29" fmla="*/ 5 h 15"/>
                <a:gd name="T30" fmla="*/ 5 w 119"/>
                <a:gd name="T31" fmla="*/ 10 h 15"/>
                <a:gd name="T32" fmla="*/ 59 w 119"/>
                <a:gd name="T33" fmla="*/ 10 h 15"/>
                <a:gd name="T34" fmla="*/ 59 w 119"/>
                <a:gd name="T35" fmla="*/ 15 h 15"/>
                <a:gd name="T36" fmla="*/ 2 w 119"/>
                <a:gd name="T37" fmla="*/ 15 h 15"/>
                <a:gd name="T38" fmla="*/ 0 w 119"/>
                <a:gd name="T39" fmla="*/ 12 h 15"/>
                <a:gd name="T40" fmla="*/ 0 w 119"/>
                <a:gd name="T41" fmla="*/ 3 h 15"/>
                <a:gd name="T42" fmla="*/ 2 w 119"/>
                <a:gd name="T43"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9" h="15">
                  <a:moveTo>
                    <a:pt x="59" y="0"/>
                  </a:moveTo>
                  <a:cubicBezTo>
                    <a:pt x="117" y="0"/>
                    <a:pt x="117" y="0"/>
                    <a:pt x="117" y="0"/>
                  </a:cubicBezTo>
                  <a:cubicBezTo>
                    <a:pt x="118" y="0"/>
                    <a:pt x="119" y="1"/>
                    <a:pt x="119" y="3"/>
                  </a:cubicBezTo>
                  <a:cubicBezTo>
                    <a:pt x="119" y="12"/>
                    <a:pt x="119" y="12"/>
                    <a:pt x="119" y="12"/>
                  </a:cubicBezTo>
                  <a:cubicBezTo>
                    <a:pt x="119" y="13"/>
                    <a:pt x="118" y="15"/>
                    <a:pt x="117" y="15"/>
                  </a:cubicBezTo>
                  <a:cubicBezTo>
                    <a:pt x="59" y="15"/>
                    <a:pt x="59" y="15"/>
                    <a:pt x="59" y="15"/>
                  </a:cubicBezTo>
                  <a:cubicBezTo>
                    <a:pt x="59" y="10"/>
                    <a:pt x="59" y="10"/>
                    <a:pt x="59" y="10"/>
                  </a:cubicBezTo>
                  <a:cubicBezTo>
                    <a:pt x="114" y="10"/>
                    <a:pt x="114" y="10"/>
                    <a:pt x="114" y="10"/>
                  </a:cubicBezTo>
                  <a:cubicBezTo>
                    <a:pt x="114" y="5"/>
                    <a:pt x="114" y="5"/>
                    <a:pt x="114" y="5"/>
                  </a:cubicBezTo>
                  <a:cubicBezTo>
                    <a:pt x="59" y="5"/>
                    <a:pt x="59" y="5"/>
                    <a:pt x="59" y="5"/>
                  </a:cubicBezTo>
                  <a:lnTo>
                    <a:pt x="59" y="0"/>
                  </a:lnTo>
                  <a:close/>
                  <a:moveTo>
                    <a:pt x="2" y="0"/>
                  </a:moveTo>
                  <a:cubicBezTo>
                    <a:pt x="59" y="0"/>
                    <a:pt x="59" y="0"/>
                    <a:pt x="59" y="0"/>
                  </a:cubicBezTo>
                  <a:cubicBezTo>
                    <a:pt x="59" y="5"/>
                    <a:pt x="59" y="5"/>
                    <a:pt x="59" y="5"/>
                  </a:cubicBezTo>
                  <a:cubicBezTo>
                    <a:pt x="5" y="5"/>
                    <a:pt x="5" y="5"/>
                    <a:pt x="5" y="5"/>
                  </a:cubicBezTo>
                  <a:cubicBezTo>
                    <a:pt x="5" y="10"/>
                    <a:pt x="5" y="10"/>
                    <a:pt x="5" y="10"/>
                  </a:cubicBezTo>
                  <a:cubicBezTo>
                    <a:pt x="59" y="10"/>
                    <a:pt x="59" y="10"/>
                    <a:pt x="59" y="10"/>
                  </a:cubicBezTo>
                  <a:cubicBezTo>
                    <a:pt x="59" y="15"/>
                    <a:pt x="59" y="15"/>
                    <a:pt x="59" y="15"/>
                  </a:cubicBezTo>
                  <a:cubicBezTo>
                    <a:pt x="2" y="15"/>
                    <a:pt x="2" y="15"/>
                    <a:pt x="2" y="15"/>
                  </a:cubicBezTo>
                  <a:cubicBezTo>
                    <a:pt x="1" y="15"/>
                    <a:pt x="0" y="13"/>
                    <a:pt x="0" y="12"/>
                  </a:cubicBezTo>
                  <a:cubicBezTo>
                    <a:pt x="0" y="3"/>
                    <a:pt x="0" y="3"/>
                    <a:pt x="0" y="3"/>
                  </a:cubicBezTo>
                  <a:cubicBezTo>
                    <a:pt x="0" y="1"/>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37176" tIns="68588" rIns="137176" bIns="68588" numCol="1" anchor="t" anchorCtr="0" compatLnSpc="1">
              <a:prstTxWarp prst="textNoShape">
                <a:avLst/>
              </a:prstTxWarp>
            </a:bodyPr>
            <a:lstStyle/>
            <a:p>
              <a:pPr defTabSz="2438584"/>
              <a:endParaRPr lang="id-ID" sz="2700">
                <a:solidFill>
                  <a:srgbClr val="57565A"/>
                </a:solidFill>
                <a:latin typeface="Roboto Light"/>
              </a:endParaRPr>
            </a:p>
          </p:txBody>
        </p:sp>
        <p:sp>
          <p:nvSpPr>
            <p:cNvPr id="226" name="Freeform 268"/>
            <p:cNvSpPr>
              <a:spLocks noEditPoints="1"/>
            </p:cNvSpPr>
            <p:nvPr/>
          </p:nvSpPr>
          <p:spPr bwMode="auto">
            <a:xfrm>
              <a:off x="6693695" y="3681413"/>
              <a:ext cx="38100" cy="90488"/>
            </a:xfrm>
            <a:custGeom>
              <a:avLst/>
              <a:gdLst>
                <a:gd name="T0" fmla="*/ 12 w 23"/>
                <a:gd name="T1" fmla="*/ 47 h 53"/>
                <a:gd name="T2" fmla="*/ 17 w 23"/>
                <a:gd name="T3" fmla="*/ 42 h 53"/>
                <a:gd name="T4" fmla="*/ 18 w 23"/>
                <a:gd name="T5" fmla="*/ 32 h 53"/>
                <a:gd name="T6" fmla="*/ 14 w 23"/>
                <a:gd name="T7" fmla="*/ 24 h 53"/>
                <a:gd name="T8" fmla="*/ 13 w 23"/>
                <a:gd name="T9" fmla="*/ 22 h 53"/>
                <a:gd name="T10" fmla="*/ 12 w 23"/>
                <a:gd name="T11" fmla="*/ 19 h 53"/>
                <a:gd name="T12" fmla="*/ 12 w 23"/>
                <a:gd name="T13" fmla="*/ 12 h 53"/>
                <a:gd name="T14" fmla="*/ 13 w 23"/>
                <a:gd name="T15" fmla="*/ 10 h 53"/>
                <a:gd name="T16" fmla="*/ 15 w 23"/>
                <a:gd name="T17" fmla="*/ 7 h 53"/>
                <a:gd name="T18" fmla="*/ 14 w 23"/>
                <a:gd name="T19" fmla="*/ 6 h 53"/>
                <a:gd name="T20" fmla="*/ 14 w 23"/>
                <a:gd name="T21" fmla="*/ 6 h 53"/>
                <a:gd name="T22" fmla="*/ 13 w 23"/>
                <a:gd name="T23" fmla="*/ 5 h 53"/>
                <a:gd name="T24" fmla="*/ 12 w 23"/>
                <a:gd name="T25" fmla="*/ 5 h 53"/>
                <a:gd name="T26" fmla="*/ 12 w 23"/>
                <a:gd name="T27" fmla="*/ 0 h 53"/>
                <a:gd name="T28" fmla="*/ 16 w 23"/>
                <a:gd name="T29" fmla="*/ 1 h 53"/>
                <a:gd name="T30" fmla="*/ 18 w 23"/>
                <a:gd name="T31" fmla="*/ 3 h 53"/>
                <a:gd name="T32" fmla="*/ 18 w 23"/>
                <a:gd name="T33" fmla="*/ 4 h 53"/>
                <a:gd name="T34" fmla="*/ 19 w 23"/>
                <a:gd name="T35" fmla="*/ 6 h 53"/>
                <a:gd name="T36" fmla="*/ 16 w 23"/>
                <a:gd name="T37" fmla="*/ 14 h 53"/>
                <a:gd name="T38" fmla="*/ 16 w 23"/>
                <a:gd name="T39" fmla="*/ 16 h 53"/>
                <a:gd name="T40" fmla="*/ 17 w 23"/>
                <a:gd name="T41" fmla="*/ 19 h 53"/>
                <a:gd name="T42" fmla="*/ 18 w 23"/>
                <a:gd name="T43" fmla="*/ 22 h 53"/>
                <a:gd name="T44" fmla="*/ 22 w 23"/>
                <a:gd name="T45" fmla="*/ 31 h 53"/>
                <a:gd name="T46" fmla="*/ 21 w 23"/>
                <a:gd name="T47" fmla="*/ 44 h 53"/>
                <a:gd name="T48" fmla="*/ 12 w 23"/>
                <a:gd name="T49" fmla="*/ 52 h 53"/>
                <a:gd name="T50" fmla="*/ 12 w 23"/>
                <a:gd name="T51" fmla="*/ 52 h 53"/>
                <a:gd name="T52" fmla="*/ 12 w 23"/>
                <a:gd name="T53" fmla="*/ 47 h 53"/>
                <a:gd name="T54" fmla="*/ 12 w 23"/>
                <a:gd name="T55" fmla="*/ 32 h 53"/>
                <a:gd name="T56" fmla="*/ 12 w 23"/>
                <a:gd name="T57" fmla="*/ 40 h 53"/>
                <a:gd name="T58" fmla="*/ 12 w 23"/>
                <a:gd name="T59" fmla="*/ 32 h 53"/>
                <a:gd name="T60" fmla="*/ 9 w 23"/>
                <a:gd name="T61" fmla="*/ 41 h 53"/>
                <a:gd name="T62" fmla="*/ 7 w 23"/>
                <a:gd name="T63" fmla="*/ 44 h 53"/>
                <a:gd name="T64" fmla="*/ 7 w 23"/>
                <a:gd name="T65" fmla="*/ 45 h 53"/>
                <a:gd name="T66" fmla="*/ 8 w 23"/>
                <a:gd name="T67" fmla="*/ 46 h 53"/>
                <a:gd name="T68" fmla="*/ 11 w 23"/>
                <a:gd name="T69" fmla="*/ 47 h 53"/>
                <a:gd name="T70" fmla="*/ 12 w 23"/>
                <a:gd name="T71" fmla="*/ 47 h 53"/>
                <a:gd name="T72" fmla="*/ 12 w 23"/>
                <a:gd name="T73" fmla="*/ 52 h 53"/>
                <a:gd name="T74" fmla="*/ 4 w 23"/>
                <a:gd name="T75" fmla="*/ 50 h 53"/>
                <a:gd name="T76" fmla="*/ 3 w 23"/>
                <a:gd name="T77" fmla="*/ 47 h 53"/>
                <a:gd name="T78" fmla="*/ 2 w 23"/>
                <a:gd name="T79" fmla="*/ 44 h 53"/>
                <a:gd name="T80" fmla="*/ 8 w 23"/>
                <a:gd name="T81" fmla="*/ 37 h 53"/>
                <a:gd name="T82" fmla="*/ 7 w 23"/>
                <a:gd name="T83" fmla="*/ 34 h 53"/>
                <a:gd name="T84" fmla="*/ 3 w 23"/>
                <a:gd name="T85" fmla="*/ 26 h 53"/>
                <a:gd name="T86" fmla="*/ 1 w 23"/>
                <a:gd name="T87" fmla="*/ 22 h 53"/>
                <a:gd name="T88" fmla="*/ 1 w 23"/>
                <a:gd name="T89" fmla="*/ 22 h 53"/>
                <a:gd name="T90" fmla="*/ 1 w 23"/>
                <a:gd name="T91" fmla="*/ 22 h 53"/>
                <a:gd name="T92" fmla="*/ 1 w 23"/>
                <a:gd name="T93" fmla="*/ 10 h 53"/>
                <a:gd name="T94" fmla="*/ 8 w 23"/>
                <a:gd name="T95" fmla="*/ 1 h 53"/>
                <a:gd name="T96" fmla="*/ 12 w 23"/>
                <a:gd name="T97" fmla="*/ 0 h 53"/>
                <a:gd name="T98" fmla="*/ 12 w 23"/>
                <a:gd name="T99" fmla="*/ 5 h 53"/>
                <a:gd name="T100" fmla="*/ 10 w 23"/>
                <a:gd name="T101" fmla="*/ 5 h 53"/>
                <a:gd name="T102" fmla="*/ 5 w 23"/>
                <a:gd name="T103" fmla="*/ 11 h 53"/>
                <a:gd name="T104" fmla="*/ 6 w 23"/>
                <a:gd name="T105" fmla="*/ 21 h 53"/>
                <a:gd name="T106" fmla="*/ 6 w 23"/>
                <a:gd name="T107" fmla="*/ 21 h 53"/>
                <a:gd name="T108" fmla="*/ 7 w 23"/>
                <a:gd name="T109" fmla="*/ 23 h 53"/>
                <a:gd name="T110" fmla="*/ 12 w 23"/>
                <a:gd name="T111" fmla="*/ 32 h 53"/>
                <a:gd name="T112" fmla="*/ 12 w 23"/>
                <a:gd name="T113" fmla="*/ 40 h 53"/>
                <a:gd name="T114" fmla="*/ 9 w 23"/>
                <a:gd name="T115" fmla="*/ 41 h 53"/>
                <a:gd name="T116" fmla="*/ 12 w 23"/>
                <a:gd name="T117" fmla="*/ 19 h 53"/>
                <a:gd name="T118" fmla="*/ 12 w 23"/>
                <a:gd name="T119" fmla="*/ 12 h 53"/>
                <a:gd name="T120" fmla="*/ 11 w 23"/>
                <a:gd name="T121" fmla="*/ 17 h 53"/>
                <a:gd name="T122" fmla="*/ 12 w 23"/>
                <a:gd name="T123"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 h="53">
                  <a:moveTo>
                    <a:pt x="12" y="47"/>
                  </a:moveTo>
                  <a:cubicBezTo>
                    <a:pt x="14" y="46"/>
                    <a:pt x="16" y="44"/>
                    <a:pt x="17" y="42"/>
                  </a:cubicBezTo>
                  <a:cubicBezTo>
                    <a:pt x="18" y="39"/>
                    <a:pt x="18" y="35"/>
                    <a:pt x="18" y="32"/>
                  </a:cubicBezTo>
                  <a:cubicBezTo>
                    <a:pt x="17" y="29"/>
                    <a:pt x="16" y="27"/>
                    <a:pt x="14" y="24"/>
                  </a:cubicBezTo>
                  <a:cubicBezTo>
                    <a:pt x="14" y="23"/>
                    <a:pt x="13" y="22"/>
                    <a:pt x="13" y="22"/>
                  </a:cubicBezTo>
                  <a:cubicBezTo>
                    <a:pt x="12" y="21"/>
                    <a:pt x="12" y="20"/>
                    <a:pt x="12" y="19"/>
                  </a:cubicBezTo>
                  <a:cubicBezTo>
                    <a:pt x="12" y="12"/>
                    <a:pt x="12" y="12"/>
                    <a:pt x="12" y="12"/>
                  </a:cubicBezTo>
                  <a:cubicBezTo>
                    <a:pt x="12" y="11"/>
                    <a:pt x="12" y="11"/>
                    <a:pt x="13" y="10"/>
                  </a:cubicBezTo>
                  <a:cubicBezTo>
                    <a:pt x="14" y="10"/>
                    <a:pt x="15" y="8"/>
                    <a:pt x="15" y="7"/>
                  </a:cubicBezTo>
                  <a:cubicBezTo>
                    <a:pt x="15" y="7"/>
                    <a:pt x="14" y="6"/>
                    <a:pt x="14" y="6"/>
                  </a:cubicBezTo>
                  <a:cubicBezTo>
                    <a:pt x="14" y="6"/>
                    <a:pt x="14" y="6"/>
                    <a:pt x="14" y="6"/>
                  </a:cubicBezTo>
                  <a:cubicBezTo>
                    <a:pt x="14" y="6"/>
                    <a:pt x="14" y="5"/>
                    <a:pt x="13" y="5"/>
                  </a:cubicBezTo>
                  <a:cubicBezTo>
                    <a:pt x="13" y="5"/>
                    <a:pt x="12" y="4"/>
                    <a:pt x="12" y="5"/>
                  </a:cubicBezTo>
                  <a:cubicBezTo>
                    <a:pt x="12" y="0"/>
                    <a:pt x="12" y="0"/>
                    <a:pt x="12" y="0"/>
                  </a:cubicBezTo>
                  <a:cubicBezTo>
                    <a:pt x="13" y="0"/>
                    <a:pt x="15" y="0"/>
                    <a:pt x="16" y="1"/>
                  </a:cubicBezTo>
                  <a:cubicBezTo>
                    <a:pt x="17" y="2"/>
                    <a:pt x="18" y="3"/>
                    <a:pt x="18" y="3"/>
                  </a:cubicBezTo>
                  <a:cubicBezTo>
                    <a:pt x="18" y="4"/>
                    <a:pt x="18" y="4"/>
                    <a:pt x="18" y="4"/>
                  </a:cubicBezTo>
                  <a:cubicBezTo>
                    <a:pt x="19" y="4"/>
                    <a:pt x="19" y="5"/>
                    <a:pt x="19" y="6"/>
                  </a:cubicBezTo>
                  <a:cubicBezTo>
                    <a:pt x="20" y="9"/>
                    <a:pt x="19" y="12"/>
                    <a:pt x="16" y="14"/>
                  </a:cubicBezTo>
                  <a:cubicBezTo>
                    <a:pt x="16" y="15"/>
                    <a:pt x="16" y="15"/>
                    <a:pt x="16" y="16"/>
                  </a:cubicBezTo>
                  <a:cubicBezTo>
                    <a:pt x="16" y="17"/>
                    <a:pt x="17" y="18"/>
                    <a:pt x="17" y="19"/>
                  </a:cubicBezTo>
                  <a:cubicBezTo>
                    <a:pt x="17" y="20"/>
                    <a:pt x="18" y="21"/>
                    <a:pt x="18" y="22"/>
                  </a:cubicBezTo>
                  <a:cubicBezTo>
                    <a:pt x="20" y="24"/>
                    <a:pt x="21" y="27"/>
                    <a:pt x="22" y="31"/>
                  </a:cubicBezTo>
                  <a:cubicBezTo>
                    <a:pt x="23" y="35"/>
                    <a:pt x="23" y="40"/>
                    <a:pt x="21" y="44"/>
                  </a:cubicBezTo>
                  <a:cubicBezTo>
                    <a:pt x="20" y="47"/>
                    <a:pt x="17" y="50"/>
                    <a:pt x="12" y="52"/>
                  </a:cubicBezTo>
                  <a:cubicBezTo>
                    <a:pt x="12" y="52"/>
                    <a:pt x="12" y="52"/>
                    <a:pt x="12" y="52"/>
                  </a:cubicBezTo>
                  <a:cubicBezTo>
                    <a:pt x="12" y="47"/>
                    <a:pt x="12" y="47"/>
                    <a:pt x="12" y="47"/>
                  </a:cubicBezTo>
                  <a:close/>
                  <a:moveTo>
                    <a:pt x="12" y="32"/>
                  </a:moveTo>
                  <a:cubicBezTo>
                    <a:pt x="12" y="40"/>
                    <a:pt x="12" y="40"/>
                    <a:pt x="12" y="40"/>
                  </a:cubicBezTo>
                  <a:cubicBezTo>
                    <a:pt x="13" y="38"/>
                    <a:pt x="12" y="35"/>
                    <a:pt x="12" y="32"/>
                  </a:cubicBezTo>
                  <a:close/>
                  <a:moveTo>
                    <a:pt x="9" y="41"/>
                  </a:moveTo>
                  <a:cubicBezTo>
                    <a:pt x="8" y="42"/>
                    <a:pt x="7" y="43"/>
                    <a:pt x="7" y="44"/>
                  </a:cubicBezTo>
                  <a:cubicBezTo>
                    <a:pt x="7" y="44"/>
                    <a:pt x="7" y="45"/>
                    <a:pt x="7" y="45"/>
                  </a:cubicBezTo>
                  <a:cubicBezTo>
                    <a:pt x="7" y="46"/>
                    <a:pt x="8" y="46"/>
                    <a:pt x="8" y="46"/>
                  </a:cubicBezTo>
                  <a:cubicBezTo>
                    <a:pt x="9" y="47"/>
                    <a:pt x="9" y="47"/>
                    <a:pt x="11" y="47"/>
                  </a:cubicBezTo>
                  <a:cubicBezTo>
                    <a:pt x="11" y="47"/>
                    <a:pt x="11" y="47"/>
                    <a:pt x="12" y="47"/>
                  </a:cubicBezTo>
                  <a:cubicBezTo>
                    <a:pt x="12" y="52"/>
                    <a:pt x="12" y="52"/>
                    <a:pt x="12" y="52"/>
                  </a:cubicBezTo>
                  <a:cubicBezTo>
                    <a:pt x="8" y="53"/>
                    <a:pt x="6" y="51"/>
                    <a:pt x="4" y="50"/>
                  </a:cubicBezTo>
                  <a:cubicBezTo>
                    <a:pt x="4" y="49"/>
                    <a:pt x="3" y="48"/>
                    <a:pt x="3" y="47"/>
                  </a:cubicBezTo>
                  <a:cubicBezTo>
                    <a:pt x="2" y="46"/>
                    <a:pt x="2" y="45"/>
                    <a:pt x="2" y="44"/>
                  </a:cubicBezTo>
                  <a:cubicBezTo>
                    <a:pt x="3" y="41"/>
                    <a:pt x="4" y="38"/>
                    <a:pt x="8" y="37"/>
                  </a:cubicBezTo>
                  <a:cubicBezTo>
                    <a:pt x="8" y="37"/>
                    <a:pt x="7" y="35"/>
                    <a:pt x="7" y="34"/>
                  </a:cubicBezTo>
                  <a:cubicBezTo>
                    <a:pt x="6" y="31"/>
                    <a:pt x="4" y="28"/>
                    <a:pt x="3" y="26"/>
                  </a:cubicBezTo>
                  <a:cubicBezTo>
                    <a:pt x="2" y="24"/>
                    <a:pt x="2" y="23"/>
                    <a:pt x="1" y="22"/>
                  </a:cubicBezTo>
                  <a:cubicBezTo>
                    <a:pt x="1" y="22"/>
                    <a:pt x="1" y="22"/>
                    <a:pt x="1" y="22"/>
                  </a:cubicBezTo>
                  <a:cubicBezTo>
                    <a:pt x="1" y="22"/>
                    <a:pt x="1" y="22"/>
                    <a:pt x="1" y="22"/>
                  </a:cubicBezTo>
                  <a:cubicBezTo>
                    <a:pt x="0" y="18"/>
                    <a:pt x="0" y="14"/>
                    <a:pt x="1" y="10"/>
                  </a:cubicBezTo>
                  <a:cubicBezTo>
                    <a:pt x="2" y="6"/>
                    <a:pt x="4" y="3"/>
                    <a:pt x="8" y="1"/>
                  </a:cubicBezTo>
                  <a:cubicBezTo>
                    <a:pt x="9" y="0"/>
                    <a:pt x="10" y="0"/>
                    <a:pt x="12" y="0"/>
                  </a:cubicBezTo>
                  <a:cubicBezTo>
                    <a:pt x="12" y="5"/>
                    <a:pt x="12" y="5"/>
                    <a:pt x="12" y="5"/>
                  </a:cubicBezTo>
                  <a:cubicBezTo>
                    <a:pt x="11" y="5"/>
                    <a:pt x="11" y="5"/>
                    <a:pt x="10" y="5"/>
                  </a:cubicBezTo>
                  <a:cubicBezTo>
                    <a:pt x="8" y="7"/>
                    <a:pt x="6" y="9"/>
                    <a:pt x="5" y="11"/>
                  </a:cubicBezTo>
                  <a:cubicBezTo>
                    <a:pt x="5" y="14"/>
                    <a:pt x="5" y="18"/>
                    <a:pt x="6" y="21"/>
                  </a:cubicBezTo>
                  <a:cubicBezTo>
                    <a:pt x="6" y="21"/>
                    <a:pt x="6" y="21"/>
                    <a:pt x="6" y="21"/>
                  </a:cubicBezTo>
                  <a:cubicBezTo>
                    <a:pt x="6" y="21"/>
                    <a:pt x="7" y="22"/>
                    <a:pt x="7" y="23"/>
                  </a:cubicBezTo>
                  <a:cubicBezTo>
                    <a:pt x="9" y="26"/>
                    <a:pt x="10" y="29"/>
                    <a:pt x="12" y="32"/>
                  </a:cubicBezTo>
                  <a:cubicBezTo>
                    <a:pt x="12" y="40"/>
                    <a:pt x="12" y="40"/>
                    <a:pt x="12" y="40"/>
                  </a:cubicBezTo>
                  <a:cubicBezTo>
                    <a:pt x="11" y="40"/>
                    <a:pt x="10" y="41"/>
                    <a:pt x="9" y="41"/>
                  </a:cubicBezTo>
                  <a:close/>
                  <a:moveTo>
                    <a:pt x="12" y="19"/>
                  </a:moveTo>
                  <a:cubicBezTo>
                    <a:pt x="12" y="12"/>
                    <a:pt x="12" y="12"/>
                    <a:pt x="12" y="12"/>
                  </a:cubicBezTo>
                  <a:cubicBezTo>
                    <a:pt x="11" y="13"/>
                    <a:pt x="11" y="15"/>
                    <a:pt x="11" y="17"/>
                  </a:cubicBezTo>
                  <a:cubicBezTo>
                    <a:pt x="11" y="17"/>
                    <a:pt x="11" y="18"/>
                    <a:pt x="12"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37176" tIns="68588" rIns="137176" bIns="68588" numCol="1" anchor="t" anchorCtr="0" compatLnSpc="1">
              <a:prstTxWarp prst="textNoShape">
                <a:avLst/>
              </a:prstTxWarp>
            </a:bodyPr>
            <a:lstStyle/>
            <a:p>
              <a:pPr defTabSz="2438584"/>
              <a:endParaRPr lang="id-ID" sz="2700">
                <a:solidFill>
                  <a:srgbClr val="57565A"/>
                </a:solidFill>
                <a:latin typeface="Roboto Light"/>
              </a:endParaRPr>
            </a:p>
          </p:txBody>
        </p:sp>
      </p:grpSp>
      <p:sp>
        <p:nvSpPr>
          <p:cNvPr id="227" name="Freeform 226"/>
          <p:cNvSpPr>
            <a:spLocks noEditPoints="1"/>
          </p:cNvSpPr>
          <p:nvPr/>
        </p:nvSpPr>
        <p:spPr bwMode="auto">
          <a:xfrm>
            <a:off x="9817048" y="4266206"/>
            <a:ext cx="928351" cy="990999"/>
          </a:xfrm>
          <a:custGeom>
            <a:avLst/>
            <a:gdLst>
              <a:gd name="T0" fmla="*/ 39 w 58"/>
              <a:gd name="T1" fmla="*/ 22 h 62"/>
              <a:gd name="T2" fmla="*/ 18 w 58"/>
              <a:gd name="T3" fmla="*/ 15 h 62"/>
              <a:gd name="T4" fmla="*/ 14 w 58"/>
              <a:gd name="T5" fmla="*/ 24 h 62"/>
              <a:gd name="T6" fmla="*/ 4 w 58"/>
              <a:gd name="T7" fmla="*/ 53 h 62"/>
              <a:gd name="T8" fmla="*/ 12 w 58"/>
              <a:gd name="T9" fmla="*/ 62 h 62"/>
              <a:gd name="T10" fmla="*/ 52 w 58"/>
              <a:gd name="T11" fmla="*/ 59 h 62"/>
              <a:gd name="T12" fmla="*/ 53 w 58"/>
              <a:gd name="T13" fmla="*/ 40 h 62"/>
              <a:gd name="T14" fmla="*/ 20 w 58"/>
              <a:gd name="T15" fmla="*/ 18 h 62"/>
              <a:gd name="T16" fmla="*/ 37 w 58"/>
              <a:gd name="T17" fmla="*/ 21 h 62"/>
              <a:gd name="T18" fmla="*/ 29 w 58"/>
              <a:gd name="T19" fmla="*/ 21 h 62"/>
              <a:gd name="T20" fmla="*/ 25 w 58"/>
              <a:gd name="T21" fmla="*/ 21 h 62"/>
              <a:gd name="T22" fmla="*/ 20 w 58"/>
              <a:gd name="T23" fmla="*/ 18 h 62"/>
              <a:gd name="T24" fmla="*/ 46 w 58"/>
              <a:gd name="T25" fmla="*/ 60 h 62"/>
              <a:gd name="T26" fmla="*/ 7 w 58"/>
              <a:gd name="T27" fmla="*/ 58 h 62"/>
              <a:gd name="T28" fmla="*/ 7 w 58"/>
              <a:gd name="T29" fmla="*/ 41 h 62"/>
              <a:gd name="T30" fmla="*/ 25 w 58"/>
              <a:gd name="T31" fmla="*/ 23 h 62"/>
              <a:gd name="T32" fmla="*/ 29 w 58"/>
              <a:gd name="T33" fmla="*/ 23 h 62"/>
              <a:gd name="T34" fmla="*/ 42 w 58"/>
              <a:gd name="T35" fmla="*/ 26 h 62"/>
              <a:gd name="T36" fmla="*/ 52 w 58"/>
              <a:gd name="T37" fmla="*/ 53 h 62"/>
              <a:gd name="T38" fmla="*/ 29 w 58"/>
              <a:gd name="T39" fmla="*/ 32 h 62"/>
              <a:gd name="T40" fmla="*/ 29 w 58"/>
              <a:gd name="T41" fmla="*/ 51 h 62"/>
              <a:gd name="T42" fmla="*/ 29 w 58"/>
              <a:gd name="T43" fmla="*/ 32 h 62"/>
              <a:gd name="T44" fmla="*/ 21 w 58"/>
              <a:gd name="T45" fmla="*/ 42 h 62"/>
              <a:gd name="T46" fmla="*/ 36 w 58"/>
              <a:gd name="T47" fmla="*/ 42 h 62"/>
              <a:gd name="T48" fmla="*/ 55 w 58"/>
              <a:gd name="T49" fmla="*/ 7 h 62"/>
              <a:gd name="T50" fmla="*/ 3 w 58"/>
              <a:gd name="T51" fmla="*/ 7 h 62"/>
              <a:gd name="T52" fmla="*/ 1 w 58"/>
              <a:gd name="T53" fmla="*/ 25 h 62"/>
              <a:gd name="T54" fmla="*/ 15 w 58"/>
              <a:gd name="T55" fmla="*/ 19 h 62"/>
              <a:gd name="T56" fmla="*/ 15 w 58"/>
              <a:gd name="T57" fmla="*/ 15 h 62"/>
              <a:gd name="T58" fmla="*/ 43 w 58"/>
              <a:gd name="T59" fmla="*/ 15 h 62"/>
              <a:gd name="T60" fmla="*/ 42 w 58"/>
              <a:gd name="T61" fmla="*/ 19 h 62"/>
              <a:gd name="T62" fmla="*/ 49 w 58"/>
              <a:gd name="T63" fmla="*/ 25 h 62"/>
              <a:gd name="T64" fmla="*/ 56 w 58"/>
              <a:gd name="T65" fmla="*/ 24 h 62"/>
              <a:gd name="T66" fmla="*/ 54 w 58"/>
              <a:gd name="T67" fmla="*/ 23 h 62"/>
              <a:gd name="T68" fmla="*/ 45 w 58"/>
              <a:gd name="T69" fmla="*/ 21 h 62"/>
              <a:gd name="T70" fmla="*/ 45 w 58"/>
              <a:gd name="T71" fmla="*/ 17 h 62"/>
              <a:gd name="T72" fmla="*/ 29 w 58"/>
              <a:gd name="T73" fmla="*/ 10 h 62"/>
              <a:gd name="T74" fmla="*/ 13 w 58"/>
              <a:gd name="T75" fmla="*/ 19 h 62"/>
              <a:gd name="T76" fmla="*/ 3 w 58"/>
              <a:gd name="T77" fmla="*/ 23 h 62"/>
              <a:gd name="T78" fmla="*/ 29 w 58"/>
              <a:gd name="T79" fmla="*/ 3 h 62"/>
              <a:gd name="T80" fmla="*/ 54 w 58"/>
              <a:gd name="T81" fmla="*/ 2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8" h="62">
                <a:moveTo>
                  <a:pt x="44" y="24"/>
                </a:moveTo>
                <a:cubicBezTo>
                  <a:pt x="42" y="23"/>
                  <a:pt x="40" y="22"/>
                  <a:pt x="39" y="22"/>
                </a:cubicBezTo>
                <a:cubicBezTo>
                  <a:pt x="39" y="15"/>
                  <a:pt x="39" y="15"/>
                  <a:pt x="39" y="15"/>
                </a:cubicBezTo>
                <a:cubicBezTo>
                  <a:pt x="18" y="15"/>
                  <a:pt x="18" y="15"/>
                  <a:pt x="18" y="15"/>
                </a:cubicBezTo>
                <a:cubicBezTo>
                  <a:pt x="18" y="22"/>
                  <a:pt x="18" y="22"/>
                  <a:pt x="18" y="22"/>
                </a:cubicBezTo>
                <a:cubicBezTo>
                  <a:pt x="16" y="22"/>
                  <a:pt x="15" y="23"/>
                  <a:pt x="14" y="24"/>
                </a:cubicBezTo>
                <a:cubicBezTo>
                  <a:pt x="8" y="28"/>
                  <a:pt x="5" y="34"/>
                  <a:pt x="5" y="40"/>
                </a:cubicBezTo>
                <a:cubicBezTo>
                  <a:pt x="4" y="53"/>
                  <a:pt x="4" y="53"/>
                  <a:pt x="4" y="53"/>
                </a:cubicBezTo>
                <a:cubicBezTo>
                  <a:pt x="3" y="55"/>
                  <a:pt x="4" y="58"/>
                  <a:pt x="6" y="59"/>
                </a:cubicBezTo>
                <a:cubicBezTo>
                  <a:pt x="7" y="61"/>
                  <a:pt x="9" y="62"/>
                  <a:pt x="12" y="62"/>
                </a:cubicBezTo>
                <a:cubicBezTo>
                  <a:pt x="46" y="62"/>
                  <a:pt x="46" y="62"/>
                  <a:pt x="46" y="62"/>
                </a:cubicBezTo>
                <a:cubicBezTo>
                  <a:pt x="48" y="62"/>
                  <a:pt x="50" y="61"/>
                  <a:pt x="52" y="59"/>
                </a:cubicBezTo>
                <a:cubicBezTo>
                  <a:pt x="53" y="58"/>
                  <a:pt x="54" y="55"/>
                  <a:pt x="54" y="53"/>
                </a:cubicBezTo>
                <a:cubicBezTo>
                  <a:pt x="53" y="40"/>
                  <a:pt x="53" y="40"/>
                  <a:pt x="53" y="40"/>
                </a:cubicBezTo>
                <a:cubicBezTo>
                  <a:pt x="52" y="34"/>
                  <a:pt x="49" y="28"/>
                  <a:pt x="44" y="24"/>
                </a:cubicBezTo>
                <a:close/>
                <a:moveTo>
                  <a:pt x="20" y="18"/>
                </a:moveTo>
                <a:cubicBezTo>
                  <a:pt x="37" y="18"/>
                  <a:pt x="37" y="18"/>
                  <a:pt x="37" y="18"/>
                </a:cubicBezTo>
                <a:cubicBezTo>
                  <a:pt x="37" y="21"/>
                  <a:pt x="37" y="21"/>
                  <a:pt x="37" y="21"/>
                </a:cubicBezTo>
                <a:cubicBezTo>
                  <a:pt x="35" y="21"/>
                  <a:pt x="34" y="21"/>
                  <a:pt x="32" y="21"/>
                </a:cubicBezTo>
                <a:cubicBezTo>
                  <a:pt x="29" y="21"/>
                  <a:pt x="29" y="21"/>
                  <a:pt x="29" y="21"/>
                </a:cubicBezTo>
                <a:cubicBezTo>
                  <a:pt x="28" y="21"/>
                  <a:pt x="27" y="21"/>
                  <a:pt x="27" y="21"/>
                </a:cubicBezTo>
                <a:cubicBezTo>
                  <a:pt x="26" y="21"/>
                  <a:pt x="25" y="21"/>
                  <a:pt x="25" y="21"/>
                </a:cubicBezTo>
                <a:cubicBezTo>
                  <a:pt x="23" y="21"/>
                  <a:pt x="22" y="21"/>
                  <a:pt x="20" y="21"/>
                </a:cubicBezTo>
                <a:lnTo>
                  <a:pt x="20" y="18"/>
                </a:lnTo>
                <a:close/>
                <a:moveTo>
                  <a:pt x="50" y="58"/>
                </a:moveTo>
                <a:cubicBezTo>
                  <a:pt x="49" y="59"/>
                  <a:pt x="47" y="60"/>
                  <a:pt x="46" y="60"/>
                </a:cubicBezTo>
                <a:cubicBezTo>
                  <a:pt x="12" y="60"/>
                  <a:pt x="12" y="60"/>
                  <a:pt x="12" y="60"/>
                </a:cubicBezTo>
                <a:cubicBezTo>
                  <a:pt x="10" y="60"/>
                  <a:pt x="8" y="59"/>
                  <a:pt x="7" y="58"/>
                </a:cubicBezTo>
                <a:cubicBezTo>
                  <a:pt x="6" y="57"/>
                  <a:pt x="6" y="55"/>
                  <a:pt x="6" y="53"/>
                </a:cubicBezTo>
                <a:cubicBezTo>
                  <a:pt x="7" y="41"/>
                  <a:pt x="7" y="41"/>
                  <a:pt x="7" y="41"/>
                </a:cubicBezTo>
                <a:cubicBezTo>
                  <a:pt x="7" y="35"/>
                  <a:pt x="10" y="29"/>
                  <a:pt x="15" y="26"/>
                </a:cubicBezTo>
                <a:cubicBezTo>
                  <a:pt x="17" y="24"/>
                  <a:pt x="20" y="23"/>
                  <a:pt x="25" y="23"/>
                </a:cubicBezTo>
                <a:cubicBezTo>
                  <a:pt x="25" y="23"/>
                  <a:pt x="26" y="23"/>
                  <a:pt x="27" y="23"/>
                </a:cubicBezTo>
                <a:cubicBezTo>
                  <a:pt x="27" y="23"/>
                  <a:pt x="28" y="23"/>
                  <a:pt x="29" y="23"/>
                </a:cubicBezTo>
                <a:cubicBezTo>
                  <a:pt x="32" y="23"/>
                  <a:pt x="32" y="23"/>
                  <a:pt x="32" y="23"/>
                </a:cubicBezTo>
                <a:cubicBezTo>
                  <a:pt x="36" y="23"/>
                  <a:pt x="40" y="24"/>
                  <a:pt x="42" y="26"/>
                </a:cubicBezTo>
                <a:cubicBezTo>
                  <a:pt x="47" y="29"/>
                  <a:pt x="50" y="35"/>
                  <a:pt x="50" y="41"/>
                </a:cubicBezTo>
                <a:cubicBezTo>
                  <a:pt x="52" y="53"/>
                  <a:pt x="52" y="53"/>
                  <a:pt x="52" y="53"/>
                </a:cubicBezTo>
                <a:cubicBezTo>
                  <a:pt x="52" y="55"/>
                  <a:pt x="51" y="57"/>
                  <a:pt x="50" y="58"/>
                </a:cubicBezTo>
                <a:close/>
                <a:moveTo>
                  <a:pt x="29" y="32"/>
                </a:moveTo>
                <a:cubicBezTo>
                  <a:pt x="23" y="32"/>
                  <a:pt x="19" y="36"/>
                  <a:pt x="19" y="42"/>
                </a:cubicBezTo>
                <a:cubicBezTo>
                  <a:pt x="19" y="47"/>
                  <a:pt x="23" y="51"/>
                  <a:pt x="29" y="51"/>
                </a:cubicBezTo>
                <a:cubicBezTo>
                  <a:pt x="34" y="51"/>
                  <a:pt x="39" y="47"/>
                  <a:pt x="39" y="42"/>
                </a:cubicBezTo>
                <a:cubicBezTo>
                  <a:pt x="39" y="36"/>
                  <a:pt x="34" y="32"/>
                  <a:pt x="29" y="32"/>
                </a:cubicBezTo>
                <a:close/>
                <a:moveTo>
                  <a:pt x="29" y="49"/>
                </a:moveTo>
                <a:cubicBezTo>
                  <a:pt x="24" y="49"/>
                  <a:pt x="21" y="46"/>
                  <a:pt x="21" y="42"/>
                </a:cubicBezTo>
                <a:cubicBezTo>
                  <a:pt x="21" y="37"/>
                  <a:pt x="24" y="34"/>
                  <a:pt x="29" y="34"/>
                </a:cubicBezTo>
                <a:cubicBezTo>
                  <a:pt x="33" y="34"/>
                  <a:pt x="36" y="37"/>
                  <a:pt x="36" y="42"/>
                </a:cubicBezTo>
                <a:cubicBezTo>
                  <a:pt x="36" y="46"/>
                  <a:pt x="33" y="49"/>
                  <a:pt x="29" y="49"/>
                </a:cubicBezTo>
                <a:close/>
                <a:moveTo>
                  <a:pt x="55" y="7"/>
                </a:moveTo>
                <a:cubicBezTo>
                  <a:pt x="50" y="2"/>
                  <a:pt x="38" y="0"/>
                  <a:pt x="29" y="0"/>
                </a:cubicBezTo>
                <a:cubicBezTo>
                  <a:pt x="19" y="0"/>
                  <a:pt x="8" y="2"/>
                  <a:pt x="3" y="7"/>
                </a:cubicBezTo>
                <a:cubicBezTo>
                  <a:pt x="0" y="10"/>
                  <a:pt x="1" y="22"/>
                  <a:pt x="1" y="24"/>
                </a:cubicBezTo>
                <a:cubicBezTo>
                  <a:pt x="1" y="25"/>
                  <a:pt x="1" y="25"/>
                  <a:pt x="1" y="25"/>
                </a:cubicBezTo>
                <a:cubicBezTo>
                  <a:pt x="9" y="25"/>
                  <a:pt x="9" y="25"/>
                  <a:pt x="9" y="25"/>
                </a:cubicBezTo>
                <a:cubicBezTo>
                  <a:pt x="12" y="25"/>
                  <a:pt x="15" y="22"/>
                  <a:pt x="15" y="19"/>
                </a:cubicBezTo>
                <a:cubicBezTo>
                  <a:pt x="15" y="19"/>
                  <a:pt x="15" y="19"/>
                  <a:pt x="15" y="19"/>
                </a:cubicBezTo>
                <a:cubicBezTo>
                  <a:pt x="15" y="17"/>
                  <a:pt x="15" y="16"/>
                  <a:pt x="15" y="15"/>
                </a:cubicBezTo>
                <a:cubicBezTo>
                  <a:pt x="17" y="13"/>
                  <a:pt x="23" y="12"/>
                  <a:pt x="29" y="12"/>
                </a:cubicBezTo>
                <a:cubicBezTo>
                  <a:pt x="35" y="12"/>
                  <a:pt x="41" y="13"/>
                  <a:pt x="43" y="15"/>
                </a:cubicBezTo>
                <a:cubicBezTo>
                  <a:pt x="43" y="15"/>
                  <a:pt x="43" y="16"/>
                  <a:pt x="43" y="17"/>
                </a:cubicBezTo>
                <a:cubicBezTo>
                  <a:pt x="42" y="17"/>
                  <a:pt x="42" y="18"/>
                  <a:pt x="42" y="19"/>
                </a:cubicBezTo>
                <a:cubicBezTo>
                  <a:pt x="42" y="21"/>
                  <a:pt x="43" y="22"/>
                  <a:pt x="44" y="23"/>
                </a:cubicBezTo>
                <a:cubicBezTo>
                  <a:pt x="45" y="24"/>
                  <a:pt x="47" y="25"/>
                  <a:pt x="49" y="25"/>
                </a:cubicBezTo>
                <a:cubicBezTo>
                  <a:pt x="56" y="25"/>
                  <a:pt x="56" y="25"/>
                  <a:pt x="56" y="25"/>
                </a:cubicBezTo>
                <a:cubicBezTo>
                  <a:pt x="56" y="24"/>
                  <a:pt x="56" y="24"/>
                  <a:pt x="56" y="24"/>
                </a:cubicBezTo>
                <a:cubicBezTo>
                  <a:pt x="56" y="22"/>
                  <a:pt x="58" y="10"/>
                  <a:pt x="55" y="7"/>
                </a:cubicBezTo>
                <a:close/>
                <a:moveTo>
                  <a:pt x="54" y="23"/>
                </a:moveTo>
                <a:cubicBezTo>
                  <a:pt x="49" y="23"/>
                  <a:pt x="49" y="23"/>
                  <a:pt x="49" y="23"/>
                </a:cubicBezTo>
                <a:cubicBezTo>
                  <a:pt x="47" y="23"/>
                  <a:pt x="46" y="22"/>
                  <a:pt x="45" y="21"/>
                </a:cubicBezTo>
                <a:cubicBezTo>
                  <a:pt x="45" y="21"/>
                  <a:pt x="45" y="20"/>
                  <a:pt x="45" y="19"/>
                </a:cubicBezTo>
                <a:cubicBezTo>
                  <a:pt x="45" y="18"/>
                  <a:pt x="45" y="18"/>
                  <a:pt x="45" y="17"/>
                </a:cubicBezTo>
                <a:cubicBezTo>
                  <a:pt x="45" y="16"/>
                  <a:pt x="45" y="15"/>
                  <a:pt x="44" y="14"/>
                </a:cubicBezTo>
                <a:cubicBezTo>
                  <a:pt x="41" y="11"/>
                  <a:pt x="34" y="10"/>
                  <a:pt x="29" y="10"/>
                </a:cubicBezTo>
                <a:cubicBezTo>
                  <a:pt x="23" y="10"/>
                  <a:pt x="16" y="11"/>
                  <a:pt x="13" y="14"/>
                </a:cubicBezTo>
                <a:cubicBezTo>
                  <a:pt x="12" y="15"/>
                  <a:pt x="13" y="17"/>
                  <a:pt x="13" y="19"/>
                </a:cubicBezTo>
                <a:cubicBezTo>
                  <a:pt x="13" y="21"/>
                  <a:pt x="11" y="23"/>
                  <a:pt x="9" y="23"/>
                </a:cubicBezTo>
                <a:cubicBezTo>
                  <a:pt x="3" y="23"/>
                  <a:pt x="3" y="23"/>
                  <a:pt x="3" y="23"/>
                </a:cubicBezTo>
                <a:cubicBezTo>
                  <a:pt x="3" y="18"/>
                  <a:pt x="3" y="10"/>
                  <a:pt x="4" y="9"/>
                </a:cubicBezTo>
                <a:cubicBezTo>
                  <a:pt x="8" y="5"/>
                  <a:pt x="18" y="3"/>
                  <a:pt x="29" y="3"/>
                </a:cubicBezTo>
                <a:cubicBezTo>
                  <a:pt x="40" y="3"/>
                  <a:pt x="49" y="5"/>
                  <a:pt x="53" y="9"/>
                </a:cubicBezTo>
                <a:cubicBezTo>
                  <a:pt x="55" y="10"/>
                  <a:pt x="55" y="18"/>
                  <a:pt x="54"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228" name="Group 227"/>
          <p:cNvGrpSpPr/>
          <p:nvPr/>
        </p:nvGrpSpPr>
        <p:grpSpPr>
          <a:xfrm>
            <a:off x="13489882" y="5491091"/>
            <a:ext cx="935606" cy="935606"/>
            <a:chOff x="4660900" y="1030287"/>
            <a:chExt cx="960438" cy="960438"/>
          </a:xfrm>
          <a:solidFill>
            <a:schemeClr val="bg1"/>
          </a:solidFill>
        </p:grpSpPr>
        <p:sp>
          <p:nvSpPr>
            <p:cNvPr id="245" name="Freeform 50"/>
            <p:cNvSpPr>
              <a:spLocks/>
            </p:cNvSpPr>
            <p:nvPr/>
          </p:nvSpPr>
          <p:spPr bwMode="auto">
            <a:xfrm>
              <a:off x="4765675" y="1030287"/>
              <a:ext cx="855663" cy="855663"/>
            </a:xfrm>
            <a:custGeom>
              <a:avLst/>
              <a:gdLst>
                <a:gd name="T0" fmla="*/ 224 w 228"/>
                <a:gd name="T1" fmla="*/ 228 h 228"/>
                <a:gd name="T2" fmla="*/ 228 w 228"/>
                <a:gd name="T3" fmla="*/ 224 h 228"/>
                <a:gd name="T4" fmla="*/ 176 w 228"/>
                <a:gd name="T5" fmla="*/ 80 h 228"/>
                <a:gd name="T6" fmla="*/ 4 w 228"/>
                <a:gd name="T7" fmla="*/ 0 h 228"/>
                <a:gd name="T8" fmla="*/ 0 w 228"/>
                <a:gd name="T9" fmla="*/ 4 h 228"/>
                <a:gd name="T10" fmla="*/ 4 w 228"/>
                <a:gd name="T11" fmla="*/ 8 h 228"/>
                <a:gd name="T12" fmla="*/ 170 w 228"/>
                <a:gd name="T13" fmla="*/ 86 h 228"/>
                <a:gd name="T14" fmla="*/ 220 w 228"/>
                <a:gd name="T15" fmla="*/ 224 h 228"/>
                <a:gd name="T16" fmla="*/ 224 w 228"/>
                <a:gd name="T17" fmla="*/ 22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8" h="228">
                  <a:moveTo>
                    <a:pt x="224" y="228"/>
                  </a:moveTo>
                  <a:cubicBezTo>
                    <a:pt x="226" y="228"/>
                    <a:pt x="228" y="226"/>
                    <a:pt x="228" y="224"/>
                  </a:cubicBezTo>
                  <a:cubicBezTo>
                    <a:pt x="228" y="172"/>
                    <a:pt x="210" y="121"/>
                    <a:pt x="176" y="80"/>
                  </a:cubicBezTo>
                  <a:cubicBezTo>
                    <a:pt x="133" y="29"/>
                    <a:pt x="71" y="0"/>
                    <a:pt x="4" y="0"/>
                  </a:cubicBezTo>
                  <a:cubicBezTo>
                    <a:pt x="2" y="0"/>
                    <a:pt x="0" y="2"/>
                    <a:pt x="0" y="4"/>
                  </a:cubicBezTo>
                  <a:cubicBezTo>
                    <a:pt x="0" y="6"/>
                    <a:pt x="2" y="8"/>
                    <a:pt x="4" y="8"/>
                  </a:cubicBezTo>
                  <a:cubicBezTo>
                    <a:pt x="68" y="8"/>
                    <a:pt x="129" y="36"/>
                    <a:pt x="170" y="86"/>
                  </a:cubicBezTo>
                  <a:cubicBezTo>
                    <a:pt x="202" y="124"/>
                    <a:pt x="220" y="173"/>
                    <a:pt x="220" y="224"/>
                  </a:cubicBezTo>
                  <a:cubicBezTo>
                    <a:pt x="220" y="226"/>
                    <a:pt x="222" y="228"/>
                    <a:pt x="224" y="2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46" name="Freeform 51"/>
            <p:cNvSpPr>
              <a:spLocks/>
            </p:cNvSpPr>
            <p:nvPr/>
          </p:nvSpPr>
          <p:spPr bwMode="auto">
            <a:xfrm>
              <a:off x="4765675" y="1198562"/>
              <a:ext cx="687388" cy="687388"/>
            </a:xfrm>
            <a:custGeom>
              <a:avLst/>
              <a:gdLst>
                <a:gd name="T0" fmla="*/ 179 w 183"/>
                <a:gd name="T1" fmla="*/ 183 h 183"/>
                <a:gd name="T2" fmla="*/ 183 w 183"/>
                <a:gd name="T3" fmla="*/ 179 h 183"/>
                <a:gd name="T4" fmla="*/ 4 w 183"/>
                <a:gd name="T5" fmla="*/ 0 h 183"/>
                <a:gd name="T6" fmla="*/ 0 w 183"/>
                <a:gd name="T7" fmla="*/ 4 h 183"/>
                <a:gd name="T8" fmla="*/ 4 w 183"/>
                <a:gd name="T9" fmla="*/ 8 h 183"/>
                <a:gd name="T10" fmla="*/ 175 w 183"/>
                <a:gd name="T11" fmla="*/ 179 h 183"/>
                <a:gd name="T12" fmla="*/ 179 w 183"/>
                <a:gd name="T13" fmla="*/ 183 h 183"/>
              </a:gdLst>
              <a:ahLst/>
              <a:cxnLst>
                <a:cxn ang="0">
                  <a:pos x="T0" y="T1"/>
                </a:cxn>
                <a:cxn ang="0">
                  <a:pos x="T2" y="T3"/>
                </a:cxn>
                <a:cxn ang="0">
                  <a:pos x="T4" y="T5"/>
                </a:cxn>
                <a:cxn ang="0">
                  <a:pos x="T6" y="T7"/>
                </a:cxn>
                <a:cxn ang="0">
                  <a:pos x="T8" y="T9"/>
                </a:cxn>
                <a:cxn ang="0">
                  <a:pos x="T10" y="T11"/>
                </a:cxn>
                <a:cxn ang="0">
                  <a:pos x="T12" y="T13"/>
                </a:cxn>
              </a:cxnLst>
              <a:rect l="0" t="0" r="r" b="b"/>
              <a:pathLst>
                <a:path w="183" h="183">
                  <a:moveTo>
                    <a:pt x="179" y="183"/>
                  </a:moveTo>
                  <a:cubicBezTo>
                    <a:pt x="181" y="183"/>
                    <a:pt x="183" y="181"/>
                    <a:pt x="183" y="179"/>
                  </a:cubicBezTo>
                  <a:cubicBezTo>
                    <a:pt x="183" y="80"/>
                    <a:pt x="103" y="0"/>
                    <a:pt x="4" y="0"/>
                  </a:cubicBezTo>
                  <a:cubicBezTo>
                    <a:pt x="2" y="0"/>
                    <a:pt x="0" y="2"/>
                    <a:pt x="0" y="4"/>
                  </a:cubicBezTo>
                  <a:cubicBezTo>
                    <a:pt x="0" y="6"/>
                    <a:pt x="2" y="8"/>
                    <a:pt x="4" y="8"/>
                  </a:cubicBezTo>
                  <a:cubicBezTo>
                    <a:pt x="98" y="8"/>
                    <a:pt x="175" y="85"/>
                    <a:pt x="175" y="179"/>
                  </a:cubicBezTo>
                  <a:cubicBezTo>
                    <a:pt x="175" y="181"/>
                    <a:pt x="177" y="183"/>
                    <a:pt x="179" y="1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47" name="Freeform 52"/>
            <p:cNvSpPr>
              <a:spLocks/>
            </p:cNvSpPr>
            <p:nvPr/>
          </p:nvSpPr>
          <p:spPr bwMode="auto">
            <a:xfrm>
              <a:off x="4765675" y="1366837"/>
              <a:ext cx="517525" cy="519113"/>
            </a:xfrm>
            <a:custGeom>
              <a:avLst/>
              <a:gdLst>
                <a:gd name="T0" fmla="*/ 130 w 138"/>
                <a:gd name="T1" fmla="*/ 134 h 138"/>
                <a:gd name="T2" fmla="*/ 134 w 138"/>
                <a:gd name="T3" fmla="*/ 138 h 138"/>
                <a:gd name="T4" fmla="*/ 138 w 138"/>
                <a:gd name="T5" fmla="*/ 134 h 138"/>
                <a:gd name="T6" fmla="*/ 4 w 138"/>
                <a:gd name="T7" fmla="*/ 0 h 138"/>
                <a:gd name="T8" fmla="*/ 0 w 138"/>
                <a:gd name="T9" fmla="*/ 4 h 138"/>
                <a:gd name="T10" fmla="*/ 4 w 138"/>
                <a:gd name="T11" fmla="*/ 8 h 138"/>
                <a:gd name="T12" fmla="*/ 130 w 138"/>
                <a:gd name="T13" fmla="*/ 134 h 138"/>
              </a:gdLst>
              <a:ahLst/>
              <a:cxnLst>
                <a:cxn ang="0">
                  <a:pos x="T0" y="T1"/>
                </a:cxn>
                <a:cxn ang="0">
                  <a:pos x="T2" y="T3"/>
                </a:cxn>
                <a:cxn ang="0">
                  <a:pos x="T4" y="T5"/>
                </a:cxn>
                <a:cxn ang="0">
                  <a:pos x="T6" y="T7"/>
                </a:cxn>
                <a:cxn ang="0">
                  <a:pos x="T8" y="T9"/>
                </a:cxn>
                <a:cxn ang="0">
                  <a:pos x="T10" y="T11"/>
                </a:cxn>
                <a:cxn ang="0">
                  <a:pos x="T12" y="T13"/>
                </a:cxn>
              </a:cxnLst>
              <a:rect l="0" t="0" r="r" b="b"/>
              <a:pathLst>
                <a:path w="138" h="138">
                  <a:moveTo>
                    <a:pt x="130" y="134"/>
                  </a:moveTo>
                  <a:cubicBezTo>
                    <a:pt x="130" y="136"/>
                    <a:pt x="132" y="138"/>
                    <a:pt x="134" y="138"/>
                  </a:cubicBezTo>
                  <a:cubicBezTo>
                    <a:pt x="136" y="138"/>
                    <a:pt x="138" y="136"/>
                    <a:pt x="138" y="134"/>
                  </a:cubicBezTo>
                  <a:cubicBezTo>
                    <a:pt x="138" y="60"/>
                    <a:pt x="78" y="0"/>
                    <a:pt x="4" y="0"/>
                  </a:cubicBezTo>
                  <a:cubicBezTo>
                    <a:pt x="2" y="0"/>
                    <a:pt x="0" y="2"/>
                    <a:pt x="0" y="4"/>
                  </a:cubicBezTo>
                  <a:cubicBezTo>
                    <a:pt x="0" y="6"/>
                    <a:pt x="2" y="8"/>
                    <a:pt x="4" y="8"/>
                  </a:cubicBezTo>
                  <a:cubicBezTo>
                    <a:pt x="74" y="8"/>
                    <a:pt x="130" y="65"/>
                    <a:pt x="130" y="1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48" name="Freeform 53"/>
            <p:cNvSpPr>
              <a:spLocks/>
            </p:cNvSpPr>
            <p:nvPr/>
          </p:nvSpPr>
          <p:spPr bwMode="auto">
            <a:xfrm>
              <a:off x="4765675" y="1536700"/>
              <a:ext cx="349250" cy="349250"/>
            </a:xfrm>
            <a:custGeom>
              <a:avLst/>
              <a:gdLst>
                <a:gd name="T0" fmla="*/ 0 w 93"/>
                <a:gd name="T1" fmla="*/ 4 h 93"/>
                <a:gd name="T2" fmla="*/ 4 w 93"/>
                <a:gd name="T3" fmla="*/ 8 h 93"/>
                <a:gd name="T4" fmla="*/ 85 w 93"/>
                <a:gd name="T5" fmla="*/ 89 h 93"/>
                <a:gd name="T6" fmla="*/ 89 w 93"/>
                <a:gd name="T7" fmla="*/ 93 h 93"/>
                <a:gd name="T8" fmla="*/ 93 w 93"/>
                <a:gd name="T9" fmla="*/ 89 h 93"/>
                <a:gd name="T10" fmla="*/ 4 w 93"/>
                <a:gd name="T11" fmla="*/ 0 h 93"/>
                <a:gd name="T12" fmla="*/ 0 w 93"/>
                <a:gd name="T13" fmla="*/ 4 h 93"/>
              </a:gdLst>
              <a:ahLst/>
              <a:cxnLst>
                <a:cxn ang="0">
                  <a:pos x="T0" y="T1"/>
                </a:cxn>
                <a:cxn ang="0">
                  <a:pos x="T2" y="T3"/>
                </a:cxn>
                <a:cxn ang="0">
                  <a:pos x="T4" y="T5"/>
                </a:cxn>
                <a:cxn ang="0">
                  <a:pos x="T6" y="T7"/>
                </a:cxn>
                <a:cxn ang="0">
                  <a:pos x="T8" y="T9"/>
                </a:cxn>
                <a:cxn ang="0">
                  <a:pos x="T10" y="T11"/>
                </a:cxn>
                <a:cxn ang="0">
                  <a:pos x="T12" y="T13"/>
                </a:cxn>
              </a:cxnLst>
              <a:rect l="0" t="0" r="r" b="b"/>
              <a:pathLst>
                <a:path w="93" h="93">
                  <a:moveTo>
                    <a:pt x="0" y="4"/>
                  </a:moveTo>
                  <a:cubicBezTo>
                    <a:pt x="0" y="7"/>
                    <a:pt x="2" y="8"/>
                    <a:pt x="4" y="8"/>
                  </a:cubicBezTo>
                  <a:cubicBezTo>
                    <a:pt x="49" y="8"/>
                    <a:pt x="85" y="45"/>
                    <a:pt x="85" y="89"/>
                  </a:cubicBezTo>
                  <a:cubicBezTo>
                    <a:pt x="85" y="91"/>
                    <a:pt x="87" y="93"/>
                    <a:pt x="89" y="93"/>
                  </a:cubicBezTo>
                  <a:cubicBezTo>
                    <a:pt x="91" y="93"/>
                    <a:pt x="93" y="91"/>
                    <a:pt x="93" y="89"/>
                  </a:cubicBezTo>
                  <a:cubicBezTo>
                    <a:pt x="93" y="40"/>
                    <a:pt x="53" y="0"/>
                    <a:pt x="4" y="0"/>
                  </a:cubicBezTo>
                  <a:cubicBezTo>
                    <a:pt x="2" y="0"/>
                    <a:pt x="0" y="2"/>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49" name="Freeform 54"/>
            <p:cNvSpPr>
              <a:spLocks noEditPoints="1"/>
            </p:cNvSpPr>
            <p:nvPr/>
          </p:nvSpPr>
          <p:spPr bwMode="auto">
            <a:xfrm>
              <a:off x="4660900" y="1751012"/>
              <a:ext cx="239713" cy="239713"/>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8 h 64"/>
                <a:gd name="T12" fmla="*/ 56 w 64"/>
                <a:gd name="T13" fmla="*/ 32 h 64"/>
                <a:gd name="T14" fmla="*/ 32 w 64"/>
                <a:gd name="T15" fmla="*/ 56 h 64"/>
                <a:gd name="T16" fmla="*/ 8 w 64"/>
                <a:gd name="T17" fmla="*/ 32 h 64"/>
                <a:gd name="T18" fmla="*/ 32 w 64"/>
                <a:gd name="T19" fmla="*/ 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50"/>
                    <a:pt x="64" y="32"/>
                  </a:cubicBezTo>
                  <a:cubicBezTo>
                    <a:pt x="64" y="14"/>
                    <a:pt x="50" y="0"/>
                    <a:pt x="32" y="0"/>
                  </a:cubicBezTo>
                  <a:cubicBezTo>
                    <a:pt x="14" y="0"/>
                    <a:pt x="0" y="14"/>
                    <a:pt x="0" y="32"/>
                  </a:cubicBezTo>
                  <a:cubicBezTo>
                    <a:pt x="0" y="50"/>
                    <a:pt x="14" y="64"/>
                    <a:pt x="32" y="64"/>
                  </a:cubicBezTo>
                  <a:close/>
                  <a:moveTo>
                    <a:pt x="32" y="8"/>
                  </a:moveTo>
                  <a:cubicBezTo>
                    <a:pt x="46" y="8"/>
                    <a:pt x="56" y="19"/>
                    <a:pt x="56" y="32"/>
                  </a:cubicBezTo>
                  <a:cubicBezTo>
                    <a:pt x="56" y="45"/>
                    <a:pt x="46" y="56"/>
                    <a:pt x="32" y="56"/>
                  </a:cubicBezTo>
                  <a:cubicBezTo>
                    <a:pt x="19" y="56"/>
                    <a:pt x="8" y="45"/>
                    <a:pt x="8" y="32"/>
                  </a:cubicBezTo>
                  <a:cubicBezTo>
                    <a:pt x="8" y="19"/>
                    <a:pt x="19" y="8"/>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250" name="Freeform 55"/>
          <p:cNvSpPr>
            <a:spLocks noEditPoints="1"/>
          </p:cNvSpPr>
          <p:nvPr/>
        </p:nvSpPr>
        <p:spPr bwMode="auto">
          <a:xfrm>
            <a:off x="20761047" y="5484547"/>
            <a:ext cx="1015952" cy="1014165"/>
          </a:xfrm>
          <a:custGeom>
            <a:avLst/>
            <a:gdLst>
              <a:gd name="T0" fmla="*/ 9 w 241"/>
              <a:gd name="T1" fmla="*/ 105 h 240"/>
              <a:gd name="T2" fmla="*/ 0 w 241"/>
              <a:gd name="T3" fmla="*/ 119 h 240"/>
              <a:gd name="T4" fmla="*/ 9 w 241"/>
              <a:gd name="T5" fmla="*/ 134 h 240"/>
              <a:gd name="T6" fmla="*/ 74 w 241"/>
              <a:gd name="T7" fmla="*/ 166 h 240"/>
              <a:gd name="T8" fmla="*/ 107 w 241"/>
              <a:gd name="T9" fmla="*/ 231 h 240"/>
              <a:gd name="T10" fmla="*/ 121 w 241"/>
              <a:gd name="T11" fmla="*/ 240 h 240"/>
              <a:gd name="T12" fmla="*/ 135 w 241"/>
              <a:gd name="T13" fmla="*/ 231 h 240"/>
              <a:gd name="T14" fmla="*/ 241 w 241"/>
              <a:gd name="T15" fmla="*/ 5 h 240"/>
              <a:gd name="T16" fmla="*/ 237 w 241"/>
              <a:gd name="T17" fmla="*/ 3 h 240"/>
              <a:gd name="T18" fmla="*/ 235 w 241"/>
              <a:gd name="T19" fmla="*/ 0 h 240"/>
              <a:gd name="T20" fmla="*/ 9 w 241"/>
              <a:gd name="T21" fmla="*/ 105 h 240"/>
              <a:gd name="T22" fmla="*/ 8 w 241"/>
              <a:gd name="T23" fmla="*/ 119 h 240"/>
              <a:gd name="T24" fmla="*/ 13 w 241"/>
              <a:gd name="T25" fmla="*/ 113 h 240"/>
              <a:gd name="T26" fmla="*/ 218 w 241"/>
              <a:gd name="T27" fmla="*/ 16 h 240"/>
              <a:gd name="T28" fmla="*/ 76 w 241"/>
              <a:gd name="T29" fmla="*/ 158 h 240"/>
              <a:gd name="T30" fmla="*/ 12 w 241"/>
              <a:gd name="T31" fmla="*/ 126 h 240"/>
              <a:gd name="T32" fmla="*/ 8 w 241"/>
              <a:gd name="T33" fmla="*/ 119 h 240"/>
              <a:gd name="T34" fmla="*/ 128 w 241"/>
              <a:gd name="T35" fmla="*/ 228 h 240"/>
              <a:gd name="T36" fmla="*/ 121 w 241"/>
              <a:gd name="T37" fmla="*/ 232 h 240"/>
              <a:gd name="T38" fmla="*/ 114 w 241"/>
              <a:gd name="T39" fmla="*/ 228 h 240"/>
              <a:gd name="T40" fmla="*/ 82 w 241"/>
              <a:gd name="T41" fmla="*/ 164 h 240"/>
              <a:gd name="T42" fmla="*/ 224 w 241"/>
              <a:gd name="T43" fmla="*/ 22 h 240"/>
              <a:gd name="T44" fmla="*/ 128 w 241"/>
              <a:gd name="T45" fmla="*/ 228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1" h="240">
                <a:moveTo>
                  <a:pt x="9" y="105"/>
                </a:moveTo>
                <a:cubicBezTo>
                  <a:pt x="4" y="108"/>
                  <a:pt x="0" y="113"/>
                  <a:pt x="0" y="119"/>
                </a:cubicBezTo>
                <a:cubicBezTo>
                  <a:pt x="0" y="125"/>
                  <a:pt x="3" y="131"/>
                  <a:pt x="9" y="134"/>
                </a:cubicBezTo>
                <a:cubicBezTo>
                  <a:pt x="74" y="166"/>
                  <a:pt x="74" y="166"/>
                  <a:pt x="74" y="166"/>
                </a:cubicBezTo>
                <a:cubicBezTo>
                  <a:pt x="107" y="231"/>
                  <a:pt x="107" y="231"/>
                  <a:pt x="107" y="231"/>
                </a:cubicBezTo>
                <a:cubicBezTo>
                  <a:pt x="109" y="237"/>
                  <a:pt x="115" y="240"/>
                  <a:pt x="121" y="240"/>
                </a:cubicBezTo>
                <a:cubicBezTo>
                  <a:pt x="127" y="240"/>
                  <a:pt x="132" y="237"/>
                  <a:pt x="135" y="231"/>
                </a:cubicBezTo>
                <a:cubicBezTo>
                  <a:pt x="241" y="5"/>
                  <a:pt x="241" y="5"/>
                  <a:pt x="241" y="5"/>
                </a:cubicBezTo>
                <a:cubicBezTo>
                  <a:pt x="237" y="3"/>
                  <a:pt x="237" y="3"/>
                  <a:pt x="237" y="3"/>
                </a:cubicBezTo>
                <a:cubicBezTo>
                  <a:pt x="235" y="0"/>
                  <a:pt x="235" y="0"/>
                  <a:pt x="235" y="0"/>
                </a:cubicBezTo>
                <a:lnTo>
                  <a:pt x="9" y="105"/>
                </a:lnTo>
                <a:close/>
                <a:moveTo>
                  <a:pt x="8" y="119"/>
                </a:moveTo>
                <a:cubicBezTo>
                  <a:pt x="8" y="116"/>
                  <a:pt x="10" y="114"/>
                  <a:pt x="13" y="113"/>
                </a:cubicBezTo>
                <a:cubicBezTo>
                  <a:pt x="218" y="16"/>
                  <a:pt x="218" y="16"/>
                  <a:pt x="218" y="16"/>
                </a:cubicBezTo>
                <a:cubicBezTo>
                  <a:pt x="76" y="158"/>
                  <a:pt x="76" y="158"/>
                  <a:pt x="76" y="158"/>
                </a:cubicBezTo>
                <a:cubicBezTo>
                  <a:pt x="12" y="126"/>
                  <a:pt x="12" y="126"/>
                  <a:pt x="12" y="126"/>
                </a:cubicBezTo>
                <a:cubicBezTo>
                  <a:pt x="10" y="125"/>
                  <a:pt x="8" y="122"/>
                  <a:pt x="8" y="119"/>
                </a:cubicBezTo>
                <a:close/>
                <a:moveTo>
                  <a:pt x="128" y="228"/>
                </a:moveTo>
                <a:cubicBezTo>
                  <a:pt x="126" y="230"/>
                  <a:pt x="124" y="232"/>
                  <a:pt x="121" y="232"/>
                </a:cubicBezTo>
                <a:cubicBezTo>
                  <a:pt x="118" y="232"/>
                  <a:pt x="115" y="230"/>
                  <a:pt x="114" y="228"/>
                </a:cubicBezTo>
                <a:cubicBezTo>
                  <a:pt x="82" y="164"/>
                  <a:pt x="82" y="164"/>
                  <a:pt x="82" y="164"/>
                </a:cubicBezTo>
                <a:cubicBezTo>
                  <a:pt x="224" y="22"/>
                  <a:pt x="224" y="22"/>
                  <a:pt x="224" y="22"/>
                </a:cubicBezTo>
                <a:lnTo>
                  <a:pt x="128" y="228"/>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Tree>
    <p:extLst>
      <p:ext uri="{BB962C8B-B14F-4D97-AF65-F5344CB8AC3E}">
        <p14:creationId xmlns:p14="http://schemas.microsoft.com/office/powerpoint/2010/main" val="1370892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4"/>
                                        </p:tgtEl>
                                        <p:attrNameLst>
                                          <p:attrName>style.visibility</p:attrName>
                                        </p:attrNameLst>
                                      </p:cBhvr>
                                      <p:to>
                                        <p:strVal val="visible"/>
                                      </p:to>
                                    </p:set>
                                    <p:animEffect transition="in" filter="fade">
                                      <p:cBhvr>
                                        <p:cTn id="7" dur="200"/>
                                        <p:tgtEl>
                                          <p:spTgt spid="16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8"/>
                                        </p:tgtEl>
                                        <p:attrNameLst>
                                          <p:attrName>style.visibility</p:attrName>
                                        </p:attrNameLst>
                                      </p:cBhvr>
                                      <p:to>
                                        <p:strVal val="visible"/>
                                      </p:to>
                                    </p:set>
                                    <p:animEffect transition="in" filter="fade">
                                      <p:cBhvr>
                                        <p:cTn id="10" dur="200"/>
                                        <p:tgtEl>
                                          <p:spTgt spid="108"/>
                                        </p:tgtEl>
                                      </p:cBhvr>
                                    </p:animEffect>
                                  </p:childTnLst>
                                </p:cTn>
                              </p:par>
                            </p:childTnLst>
                          </p:cTn>
                        </p:par>
                        <p:par>
                          <p:cTn id="11" fill="hold">
                            <p:stCondLst>
                              <p:cond delay="200"/>
                            </p:stCondLst>
                            <p:childTnLst>
                              <p:par>
                                <p:cTn id="12" presetID="22" presetClass="entr" presetSubtype="4" fill="hold" nodeType="afterEffect">
                                  <p:stCondLst>
                                    <p:cond delay="0"/>
                                  </p:stCondLst>
                                  <p:childTnLst>
                                    <p:set>
                                      <p:cBhvr>
                                        <p:cTn id="13" dur="1" fill="hold">
                                          <p:stCondLst>
                                            <p:cond delay="0"/>
                                          </p:stCondLst>
                                        </p:cTn>
                                        <p:tgtEl>
                                          <p:spTgt spid="175"/>
                                        </p:tgtEl>
                                        <p:attrNameLst>
                                          <p:attrName>style.visibility</p:attrName>
                                        </p:attrNameLst>
                                      </p:cBhvr>
                                      <p:to>
                                        <p:strVal val="visible"/>
                                      </p:to>
                                    </p:set>
                                    <p:animEffect transition="in" filter="wipe(down)">
                                      <p:cBhvr>
                                        <p:cTn id="14" dur="200"/>
                                        <p:tgtEl>
                                          <p:spTgt spid="175"/>
                                        </p:tgtEl>
                                      </p:cBhvr>
                                    </p:animEffect>
                                  </p:childTnLst>
                                </p:cTn>
                              </p:par>
                            </p:childTnLst>
                          </p:cTn>
                        </p:par>
                        <p:par>
                          <p:cTn id="15" fill="hold">
                            <p:stCondLst>
                              <p:cond delay="400"/>
                            </p:stCondLst>
                            <p:childTnLst>
                              <p:par>
                                <p:cTn id="16" presetID="10" presetClass="entr" presetSubtype="0" fill="hold" grpId="0" nodeType="afterEffect">
                                  <p:stCondLst>
                                    <p:cond delay="0"/>
                                  </p:stCondLst>
                                  <p:childTnLst>
                                    <p:set>
                                      <p:cBhvr>
                                        <p:cTn id="17" dur="1" fill="hold">
                                          <p:stCondLst>
                                            <p:cond delay="0"/>
                                          </p:stCondLst>
                                        </p:cTn>
                                        <p:tgtEl>
                                          <p:spTgt spid="165"/>
                                        </p:tgtEl>
                                        <p:attrNameLst>
                                          <p:attrName>style.visibility</p:attrName>
                                        </p:attrNameLst>
                                      </p:cBhvr>
                                      <p:to>
                                        <p:strVal val="visible"/>
                                      </p:to>
                                    </p:set>
                                    <p:animEffect transition="in" filter="fade">
                                      <p:cBhvr>
                                        <p:cTn id="18" dur="200"/>
                                        <p:tgtEl>
                                          <p:spTgt spid="165"/>
                                        </p:tgtEl>
                                      </p:cBhvr>
                                    </p:animEffect>
                                  </p:childTnLst>
                                </p:cTn>
                              </p:par>
                              <p:par>
                                <p:cTn id="19" presetID="10" presetClass="entr" presetSubtype="0" fill="hold" nodeType="withEffect">
                                  <p:stCondLst>
                                    <p:cond delay="0"/>
                                  </p:stCondLst>
                                  <p:childTnLst>
                                    <p:set>
                                      <p:cBhvr>
                                        <p:cTn id="20" dur="1" fill="hold">
                                          <p:stCondLst>
                                            <p:cond delay="0"/>
                                          </p:stCondLst>
                                        </p:cTn>
                                        <p:tgtEl>
                                          <p:spTgt spid="92"/>
                                        </p:tgtEl>
                                        <p:attrNameLst>
                                          <p:attrName>style.visibility</p:attrName>
                                        </p:attrNameLst>
                                      </p:cBhvr>
                                      <p:to>
                                        <p:strVal val="visible"/>
                                      </p:to>
                                    </p:set>
                                    <p:animEffect transition="in" filter="fade">
                                      <p:cBhvr>
                                        <p:cTn id="21" dur="200"/>
                                        <p:tgtEl>
                                          <p:spTgt spid="9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10"/>
                                        </p:tgtEl>
                                        <p:attrNameLst>
                                          <p:attrName>style.visibility</p:attrName>
                                        </p:attrNameLst>
                                      </p:cBhvr>
                                      <p:to>
                                        <p:strVal val="visible"/>
                                      </p:to>
                                    </p:set>
                                    <p:animEffect transition="in" filter="fade">
                                      <p:cBhvr>
                                        <p:cTn id="24" dur="200"/>
                                        <p:tgtEl>
                                          <p:spTgt spid="110"/>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76"/>
                                        </p:tgtEl>
                                        <p:attrNameLst>
                                          <p:attrName>style.visibility</p:attrName>
                                        </p:attrNameLst>
                                      </p:cBhvr>
                                      <p:to>
                                        <p:strVal val="visible"/>
                                      </p:to>
                                    </p:set>
                                    <p:animEffect transition="in" filter="fade">
                                      <p:cBhvr>
                                        <p:cTn id="29" dur="200"/>
                                        <p:tgtEl>
                                          <p:spTgt spid="176"/>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9"/>
                                        </p:tgtEl>
                                        <p:attrNameLst>
                                          <p:attrName>style.visibility</p:attrName>
                                        </p:attrNameLst>
                                      </p:cBhvr>
                                      <p:to>
                                        <p:strVal val="visible"/>
                                      </p:to>
                                    </p:set>
                                    <p:animEffect transition="in" filter="fade">
                                      <p:cBhvr>
                                        <p:cTn id="32" dur="200"/>
                                        <p:tgtEl>
                                          <p:spTgt spid="109"/>
                                        </p:tgtEl>
                                      </p:cBhvr>
                                    </p:animEffect>
                                  </p:childTnLst>
                                </p:cTn>
                              </p:par>
                            </p:childTnLst>
                          </p:cTn>
                        </p:par>
                        <p:par>
                          <p:cTn id="33" fill="hold">
                            <p:stCondLst>
                              <p:cond delay="200"/>
                            </p:stCondLst>
                            <p:childTnLst>
                              <p:par>
                                <p:cTn id="34" presetID="22" presetClass="entr" presetSubtype="4" fill="hold" nodeType="afterEffect">
                                  <p:stCondLst>
                                    <p:cond delay="0"/>
                                  </p:stCondLst>
                                  <p:childTnLst>
                                    <p:set>
                                      <p:cBhvr>
                                        <p:cTn id="35" dur="1" fill="hold">
                                          <p:stCondLst>
                                            <p:cond delay="0"/>
                                          </p:stCondLst>
                                        </p:cTn>
                                        <p:tgtEl>
                                          <p:spTgt spid="187"/>
                                        </p:tgtEl>
                                        <p:attrNameLst>
                                          <p:attrName>style.visibility</p:attrName>
                                        </p:attrNameLst>
                                      </p:cBhvr>
                                      <p:to>
                                        <p:strVal val="visible"/>
                                      </p:to>
                                    </p:set>
                                    <p:animEffect transition="in" filter="wipe(down)">
                                      <p:cBhvr>
                                        <p:cTn id="36" dur="200"/>
                                        <p:tgtEl>
                                          <p:spTgt spid="187"/>
                                        </p:tgtEl>
                                      </p:cBhvr>
                                    </p:animEffect>
                                  </p:childTnLst>
                                </p:cTn>
                              </p:par>
                            </p:childTnLst>
                          </p:cTn>
                        </p:par>
                        <p:par>
                          <p:cTn id="37" fill="hold">
                            <p:stCondLst>
                              <p:cond delay="400"/>
                            </p:stCondLst>
                            <p:childTnLst>
                              <p:par>
                                <p:cTn id="38" presetID="10" presetClass="entr" presetSubtype="0" fill="hold" grpId="0" nodeType="afterEffect">
                                  <p:stCondLst>
                                    <p:cond delay="0"/>
                                  </p:stCondLst>
                                  <p:childTnLst>
                                    <p:set>
                                      <p:cBhvr>
                                        <p:cTn id="39" dur="1" fill="hold">
                                          <p:stCondLst>
                                            <p:cond delay="0"/>
                                          </p:stCondLst>
                                        </p:cTn>
                                        <p:tgtEl>
                                          <p:spTgt spid="186"/>
                                        </p:tgtEl>
                                        <p:attrNameLst>
                                          <p:attrName>style.visibility</p:attrName>
                                        </p:attrNameLst>
                                      </p:cBhvr>
                                      <p:to>
                                        <p:strVal val="visible"/>
                                      </p:to>
                                    </p:set>
                                    <p:animEffect transition="in" filter="fade">
                                      <p:cBhvr>
                                        <p:cTn id="40" dur="200"/>
                                        <p:tgtEl>
                                          <p:spTgt spid="186"/>
                                        </p:tgtEl>
                                      </p:cBhvr>
                                    </p:animEffect>
                                  </p:childTnLst>
                                </p:cTn>
                              </p:par>
                              <p:par>
                                <p:cTn id="41" presetID="10" presetClass="entr" presetSubtype="0" fill="hold" nodeType="withEffect">
                                  <p:stCondLst>
                                    <p:cond delay="0"/>
                                  </p:stCondLst>
                                  <p:childTnLst>
                                    <p:set>
                                      <p:cBhvr>
                                        <p:cTn id="42" dur="1" fill="hold">
                                          <p:stCondLst>
                                            <p:cond delay="0"/>
                                          </p:stCondLst>
                                        </p:cTn>
                                        <p:tgtEl>
                                          <p:spTgt spid="100"/>
                                        </p:tgtEl>
                                        <p:attrNameLst>
                                          <p:attrName>style.visibility</p:attrName>
                                        </p:attrNameLst>
                                      </p:cBhvr>
                                      <p:to>
                                        <p:strVal val="visible"/>
                                      </p:to>
                                    </p:set>
                                    <p:animEffect transition="in" filter="fade">
                                      <p:cBhvr>
                                        <p:cTn id="43" dur="200"/>
                                        <p:tgtEl>
                                          <p:spTgt spid="100"/>
                                        </p:tgtEl>
                                      </p:cBhvr>
                                    </p:animEffect>
                                  </p:childTnLst>
                                </p:cTn>
                              </p:par>
                              <p:par>
                                <p:cTn id="44" presetID="10" presetClass="entr" presetSubtype="0" fill="hold" nodeType="withEffect">
                                  <p:stCondLst>
                                    <p:cond delay="0"/>
                                  </p:stCondLst>
                                  <p:childTnLst>
                                    <p:set>
                                      <p:cBhvr>
                                        <p:cTn id="45" dur="1" fill="hold">
                                          <p:stCondLst>
                                            <p:cond delay="0"/>
                                          </p:stCondLst>
                                        </p:cTn>
                                        <p:tgtEl>
                                          <p:spTgt spid="207"/>
                                        </p:tgtEl>
                                        <p:attrNameLst>
                                          <p:attrName>style.visibility</p:attrName>
                                        </p:attrNameLst>
                                      </p:cBhvr>
                                      <p:to>
                                        <p:strVal val="visible"/>
                                      </p:to>
                                    </p:set>
                                    <p:animEffect transition="in" filter="fade">
                                      <p:cBhvr>
                                        <p:cTn id="46" dur="200"/>
                                        <p:tgtEl>
                                          <p:spTgt spid="207"/>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189"/>
                                        </p:tgtEl>
                                        <p:attrNameLst>
                                          <p:attrName>style.visibility</p:attrName>
                                        </p:attrNameLst>
                                      </p:cBhvr>
                                      <p:to>
                                        <p:strVal val="visible"/>
                                      </p:to>
                                    </p:set>
                                    <p:animEffect transition="in" filter="fade">
                                      <p:cBhvr>
                                        <p:cTn id="51" dur="200"/>
                                        <p:tgtEl>
                                          <p:spTgt spid="189"/>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19"/>
                                        </p:tgtEl>
                                        <p:attrNameLst>
                                          <p:attrName>style.visibility</p:attrName>
                                        </p:attrNameLst>
                                      </p:cBhvr>
                                      <p:to>
                                        <p:strVal val="visible"/>
                                      </p:to>
                                    </p:set>
                                    <p:animEffect transition="in" filter="fade">
                                      <p:cBhvr>
                                        <p:cTn id="54" dur="200"/>
                                        <p:tgtEl>
                                          <p:spTgt spid="119"/>
                                        </p:tgtEl>
                                      </p:cBhvr>
                                    </p:animEffect>
                                  </p:childTnLst>
                                </p:cTn>
                              </p:par>
                            </p:childTnLst>
                          </p:cTn>
                        </p:par>
                        <p:par>
                          <p:cTn id="55" fill="hold">
                            <p:stCondLst>
                              <p:cond delay="200"/>
                            </p:stCondLst>
                            <p:childTnLst>
                              <p:par>
                                <p:cTn id="56" presetID="22" presetClass="entr" presetSubtype="4" fill="hold" nodeType="afterEffect">
                                  <p:stCondLst>
                                    <p:cond delay="0"/>
                                  </p:stCondLst>
                                  <p:childTnLst>
                                    <p:set>
                                      <p:cBhvr>
                                        <p:cTn id="57" dur="1" fill="hold">
                                          <p:stCondLst>
                                            <p:cond delay="0"/>
                                          </p:stCondLst>
                                        </p:cTn>
                                        <p:tgtEl>
                                          <p:spTgt spid="197"/>
                                        </p:tgtEl>
                                        <p:attrNameLst>
                                          <p:attrName>style.visibility</p:attrName>
                                        </p:attrNameLst>
                                      </p:cBhvr>
                                      <p:to>
                                        <p:strVal val="visible"/>
                                      </p:to>
                                    </p:set>
                                    <p:animEffect transition="in" filter="wipe(down)">
                                      <p:cBhvr>
                                        <p:cTn id="58" dur="200"/>
                                        <p:tgtEl>
                                          <p:spTgt spid="197"/>
                                        </p:tgtEl>
                                      </p:cBhvr>
                                    </p:animEffect>
                                  </p:childTnLst>
                                </p:cTn>
                              </p:par>
                            </p:childTnLst>
                          </p:cTn>
                        </p:par>
                        <p:par>
                          <p:cTn id="59" fill="hold">
                            <p:stCondLst>
                              <p:cond delay="400"/>
                            </p:stCondLst>
                            <p:childTnLst>
                              <p:par>
                                <p:cTn id="60" presetID="10" presetClass="entr" presetSubtype="0" fill="hold" grpId="0" nodeType="afterEffect">
                                  <p:stCondLst>
                                    <p:cond delay="0"/>
                                  </p:stCondLst>
                                  <p:childTnLst>
                                    <p:set>
                                      <p:cBhvr>
                                        <p:cTn id="61" dur="1" fill="hold">
                                          <p:stCondLst>
                                            <p:cond delay="0"/>
                                          </p:stCondLst>
                                        </p:cTn>
                                        <p:tgtEl>
                                          <p:spTgt spid="190"/>
                                        </p:tgtEl>
                                        <p:attrNameLst>
                                          <p:attrName>style.visibility</p:attrName>
                                        </p:attrNameLst>
                                      </p:cBhvr>
                                      <p:to>
                                        <p:strVal val="visible"/>
                                      </p:to>
                                    </p:set>
                                    <p:animEffect transition="in" filter="fade">
                                      <p:cBhvr>
                                        <p:cTn id="62" dur="200"/>
                                        <p:tgtEl>
                                          <p:spTgt spid="190"/>
                                        </p:tgtEl>
                                      </p:cBhvr>
                                    </p:animEffect>
                                  </p:childTnLst>
                                </p:cTn>
                              </p:par>
                              <p:par>
                                <p:cTn id="63" presetID="10" presetClass="entr" presetSubtype="0" fill="hold" nodeType="withEffect">
                                  <p:stCondLst>
                                    <p:cond delay="0"/>
                                  </p:stCondLst>
                                  <p:childTnLst>
                                    <p:set>
                                      <p:cBhvr>
                                        <p:cTn id="64" dur="1" fill="hold">
                                          <p:stCondLst>
                                            <p:cond delay="0"/>
                                          </p:stCondLst>
                                        </p:cTn>
                                        <p:tgtEl>
                                          <p:spTgt spid="111"/>
                                        </p:tgtEl>
                                        <p:attrNameLst>
                                          <p:attrName>style.visibility</p:attrName>
                                        </p:attrNameLst>
                                      </p:cBhvr>
                                      <p:to>
                                        <p:strVal val="visible"/>
                                      </p:to>
                                    </p:set>
                                    <p:animEffect transition="in" filter="fade">
                                      <p:cBhvr>
                                        <p:cTn id="65" dur="200"/>
                                        <p:tgtEl>
                                          <p:spTgt spid="111"/>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227"/>
                                        </p:tgtEl>
                                        <p:attrNameLst>
                                          <p:attrName>style.visibility</p:attrName>
                                        </p:attrNameLst>
                                      </p:cBhvr>
                                      <p:to>
                                        <p:strVal val="visible"/>
                                      </p:to>
                                    </p:set>
                                    <p:animEffect transition="in" filter="fade">
                                      <p:cBhvr>
                                        <p:cTn id="68" dur="200"/>
                                        <p:tgtEl>
                                          <p:spTgt spid="227"/>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grpId="0" nodeType="clickEffect">
                                  <p:stCondLst>
                                    <p:cond delay="0"/>
                                  </p:stCondLst>
                                  <p:childTnLst>
                                    <p:set>
                                      <p:cBhvr>
                                        <p:cTn id="72" dur="1" fill="hold">
                                          <p:stCondLst>
                                            <p:cond delay="0"/>
                                          </p:stCondLst>
                                        </p:cTn>
                                        <p:tgtEl>
                                          <p:spTgt spid="201"/>
                                        </p:tgtEl>
                                        <p:attrNameLst>
                                          <p:attrName>style.visibility</p:attrName>
                                        </p:attrNameLst>
                                      </p:cBhvr>
                                      <p:to>
                                        <p:strVal val="visible"/>
                                      </p:to>
                                    </p:set>
                                    <p:animEffect transition="in" filter="fade">
                                      <p:cBhvr>
                                        <p:cTn id="73" dur="200"/>
                                        <p:tgtEl>
                                          <p:spTgt spid="201"/>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128"/>
                                        </p:tgtEl>
                                        <p:attrNameLst>
                                          <p:attrName>style.visibility</p:attrName>
                                        </p:attrNameLst>
                                      </p:cBhvr>
                                      <p:to>
                                        <p:strVal val="visible"/>
                                      </p:to>
                                    </p:set>
                                    <p:animEffect transition="in" filter="fade">
                                      <p:cBhvr>
                                        <p:cTn id="76" dur="200"/>
                                        <p:tgtEl>
                                          <p:spTgt spid="128"/>
                                        </p:tgtEl>
                                      </p:cBhvr>
                                    </p:animEffect>
                                  </p:childTnLst>
                                </p:cTn>
                              </p:par>
                            </p:childTnLst>
                          </p:cTn>
                        </p:par>
                        <p:par>
                          <p:cTn id="77" fill="hold">
                            <p:stCondLst>
                              <p:cond delay="200"/>
                            </p:stCondLst>
                            <p:childTnLst>
                              <p:par>
                                <p:cTn id="78" presetID="22" presetClass="entr" presetSubtype="4" fill="hold" nodeType="afterEffect">
                                  <p:stCondLst>
                                    <p:cond delay="0"/>
                                  </p:stCondLst>
                                  <p:childTnLst>
                                    <p:set>
                                      <p:cBhvr>
                                        <p:cTn id="79" dur="1" fill="hold">
                                          <p:stCondLst>
                                            <p:cond delay="0"/>
                                          </p:stCondLst>
                                        </p:cTn>
                                        <p:tgtEl>
                                          <p:spTgt spid="203"/>
                                        </p:tgtEl>
                                        <p:attrNameLst>
                                          <p:attrName>style.visibility</p:attrName>
                                        </p:attrNameLst>
                                      </p:cBhvr>
                                      <p:to>
                                        <p:strVal val="visible"/>
                                      </p:to>
                                    </p:set>
                                    <p:animEffect transition="in" filter="wipe(down)">
                                      <p:cBhvr>
                                        <p:cTn id="80" dur="200"/>
                                        <p:tgtEl>
                                          <p:spTgt spid="203"/>
                                        </p:tgtEl>
                                      </p:cBhvr>
                                    </p:animEffect>
                                  </p:childTnLst>
                                </p:cTn>
                              </p:par>
                            </p:childTnLst>
                          </p:cTn>
                        </p:par>
                        <p:par>
                          <p:cTn id="81" fill="hold">
                            <p:stCondLst>
                              <p:cond delay="400"/>
                            </p:stCondLst>
                            <p:childTnLst>
                              <p:par>
                                <p:cTn id="82" presetID="10" presetClass="entr" presetSubtype="0" fill="hold" grpId="0" nodeType="afterEffect">
                                  <p:stCondLst>
                                    <p:cond delay="0"/>
                                  </p:stCondLst>
                                  <p:childTnLst>
                                    <p:set>
                                      <p:cBhvr>
                                        <p:cTn id="83" dur="1" fill="hold">
                                          <p:stCondLst>
                                            <p:cond delay="0"/>
                                          </p:stCondLst>
                                        </p:cTn>
                                        <p:tgtEl>
                                          <p:spTgt spid="202"/>
                                        </p:tgtEl>
                                        <p:attrNameLst>
                                          <p:attrName>style.visibility</p:attrName>
                                        </p:attrNameLst>
                                      </p:cBhvr>
                                      <p:to>
                                        <p:strVal val="visible"/>
                                      </p:to>
                                    </p:set>
                                    <p:animEffect transition="in" filter="fade">
                                      <p:cBhvr>
                                        <p:cTn id="84" dur="200"/>
                                        <p:tgtEl>
                                          <p:spTgt spid="202"/>
                                        </p:tgtEl>
                                      </p:cBhvr>
                                    </p:animEffect>
                                  </p:childTnLst>
                                </p:cTn>
                              </p:par>
                              <p:par>
                                <p:cTn id="85" presetID="10" presetClass="entr" presetSubtype="0" fill="hold" nodeType="withEffect">
                                  <p:stCondLst>
                                    <p:cond delay="0"/>
                                  </p:stCondLst>
                                  <p:childTnLst>
                                    <p:set>
                                      <p:cBhvr>
                                        <p:cTn id="86" dur="1" fill="hold">
                                          <p:stCondLst>
                                            <p:cond delay="0"/>
                                          </p:stCondLst>
                                        </p:cTn>
                                        <p:tgtEl>
                                          <p:spTgt spid="120"/>
                                        </p:tgtEl>
                                        <p:attrNameLst>
                                          <p:attrName>style.visibility</p:attrName>
                                        </p:attrNameLst>
                                      </p:cBhvr>
                                      <p:to>
                                        <p:strVal val="visible"/>
                                      </p:to>
                                    </p:set>
                                    <p:animEffect transition="in" filter="fade">
                                      <p:cBhvr>
                                        <p:cTn id="87" dur="200"/>
                                        <p:tgtEl>
                                          <p:spTgt spid="120"/>
                                        </p:tgtEl>
                                      </p:cBhvr>
                                    </p:animEffect>
                                  </p:childTnLst>
                                </p:cTn>
                              </p:par>
                              <p:par>
                                <p:cTn id="88" presetID="10" presetClass="entr" presetSubtype="0" fill="hold" nodeType="withEffect">
                                  <p:stCondLst>
                                    <p:cond delay="0"/>
                                  </p:stCondLst>
                                  <p:childTnLst>
                                    <p:set>
                                      <p:cBhvr>
                                        <p:cTn id="89" dur="1" fill="hold">
                                          <p:stCondLst>
                                            <p:cond delay="0"/>
                                          </p:stCondLst>
                                        </p:cTn>
                                        <p:tgtEl>
                                          <p:spTgt spid="228"/>
                                        </p:tgtEl>
                                        <p:attrNameLst>
                                          <p:attrName>style.visibility</p:attrName>
                                        </p:attrNameLst>
                                      </p:cBhvr>
                                      <p:to>
                                        <p:strVal val="visible"/>
                                      </p:to>
                                    </p:set>
                                    <p:animEffect transition="in" filter="fade">
                                      <p:cBhvr>
                                        <p:cTn id="90" dur="200"/>
                                        <p:tgtEl>
                                          <p:spTgt spid="228"/>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198"/>
                                        </p:tgtEl>
                                        <p:attrNameLst>
                                          <p:attrName>style.visibility</p:attrName>
                                        </p:attrNameLst>
                                      </p:cBhvr>
                                      <p:to>
                                        <p:strVal val="visible"/>
                                      </p:to>
                                    </p:set>
                                    <p:animEffect transition="in" filter="fade">
                                      <p:cBhvr>
                                        <p:cTn id="95" dur="200"/>
                                        <p:tgtEl>
                                          <p:spTgt spid="198"/>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137"/>
                                        </p:tgtEl>
                                        <p:attrNameLst>
                                          <p:attrName>style.visibility</p:attrName>
                                        </p:attrNameLst>
                                      </p:cBhvr>
                                      <p:to>
                                        <p:strVal val="visible"/>
                                      </p:to>
                                    </p:set>
                                    <p:animEffect transition="in" filter="fade">
                                      <p:cBhvr>
                                        <p:cTn id="98" dur="200"/>
                                        <p:tgtEl>
                                          <p:spTgt spid="137"/>
                                        </p:tgtEl>
                                      </p:cBhvr>
                                    </p:animEffect>
                                  </p:childTnLst>
                                </p:cTn>
                              </p:par>
                            </p:childTnLst>
                          </p:cTn>
                        </p:par>
                        <p:par>
                          <p:cTn id="99" fill="hold">
                            <p:stCondLst>
                              <p:cond delay="200"/>
                            </p:stCondLst>
                            <p:childTnLst>
                              <p:par>
                                <p:cTn id="100" presetID="22" presetClass="entr" presetSubtype="4" fill="hold" nodeType="afterEffect">
                                  <p:stCondLst>
                                    <p:cond delay="0"/>
                                  </p:stCondLst>
                                  <p:childTnLst>
                                    <p:set>
                                      <p:cBhvr>
                                        <p:cTn id="101" dur="1" fill="hold">
                                          <p:stCondLst>
                                            <p:cond delay="0"/>
                                          </p:stCondLst>
                                        </p:cTn>
                                        <p:tgtEl>
                                          <p:spTgt spid="200"/>
                                        </p:tgtEl>
                                        <p:attrNameLst>
                                          <p:attrName>style.visibility</p:attrName>
                                        </p:attrNameLst>
                                      </p:cBhvr>
                                      <p:to>
                                        <p:strVal val="visible"/>
                                      </p:to>
                                    </p:set>
                                    <p:animEffect transition="in" filter="wipe(down)">
                                      <p:cBhvr>
                                        <p:cTn id="102" dur="200"/>
                                        <p:tgtEl>
                                          <p:spTgt spid="200"/>
                                        </p:tgtEl>
                                      </p:cBhvr>
                                    </p:animEffect>
                                  </p:childTnLst>
                                </p:cTn>
                              </p:par>
                            </p:childTnLst>
                          </p:cTn>
                        </p:par>
                        <p:par>
                          <p:cTn id="103" fill="hold">
                            <p:stCondLst>
                              <p:cond delay="400"/>
                            </p:stCondLst>
                            <p:childTnLst>
                              <p:par>
                                <p:cTn id="104" presetID="10" presetClass="entr" presetSubtype="0" fill="hold" grpId="0" nodeType="afterEffect">
                                  <p:stCondLst>
                                    <p:cond delay="0"/>
                                  </p:stCondLst>
                                  <p:childTnLst>
                                    <p:set>
                                      <p:cBhvr>
                                        <p:cTn id="105" dur="1" fill="hold">
                                          <p:stCondLst>
                                            <p:cond delay="0"/>
                                          </p:stCondLst>
                                        </p:cTn>
                                        <p:tgtEl>
                                          <p:spTgt spid="199"/>
                                        </p:tgtEl>
                                        <p:attrNameLst>
                                          <p:attrName>style.visibility</p:attrName>
                                        </p:attrNameLst>
                                      </p:cBhvr>
                                      <p:to>
                                        <p:strVal val="visible"/>
                                      </p:to>
                                    </p:set>
                                    <p:animEffect transition="in" filter="fade">
                                      <p:cBhvr>
                                        <p:cTn id="106" dur="200"/>
                                        <p:tgtEl>
                                          <p:spTgt spid="199"/>
                                        </p:tgtEl>
                                      </p:cBhvr>
                                    </p:animEffect>
                                  </p:childTnLst>
                                </p:cTn>
                              </p:par>
                              <p:par>
                                <p:cTn id="107" presetID="10" presetClass="entr" presetSubtype="0" fill="hold" nodeType="withEffect">
                                  <p:stCondLst>
                                    <p:cond delay="0"/>
                                  </p:stCondLst>
                                  <p:childTnLst>
                                    <p:set>
                                      <p:cBhvr>
                                        <p:cTn id="108" dur="1" fill="hold">
                                          <p:stCondLst>
                                            <p:cond delay="0"/>
                                          </p:stCondLst>
                                        </p:cTn>
                                        <p:tgtEl>
                                          <p:spTgt spid="129"/>
                                        </p:tgtEl>
                                        <p:attrNameLst>
                                          <p:attrName>style.visibility</p:attrName>
                                        </p:attrNameLst>
                                      </p:cBhvr>
                                      <p:to>
                                        <p:strVal val="visible"/>
                                      </p:to>
                                    </p:set>
                                    <p:animEffect transition="in" filter="fade">
                                      <p:cBhvr>
                                        <p:cTn id="109" dur="200"/>
                                        <p:tgtEl>
                                          <p:spTgt spid="129"/>
                                        </p:tgtEl>
                                      </p:cBhvr>
                                    </p:animEffect>
                                  </p:childTnLst>
                                </p:cTn>
                              </p:par>
                              <p:par>
                                <p:cTn id="110" presetID="10" presetClass="entr" presetSubtype="0" fill="hold" nodeType="withEffect">
                                  <p:stCondLst>
                                    <p:cond delay="0"/>
                                  </p:stCondLst>
                                  <p:childTnLst>
                                    <p:set>
                                      <p:cBhvr>
                                        <p:cTn id="111" dur="1" fill="hold">
                                          <p:stCondLst>
                                            <p:cond delay="0"/>
                                          </p:stCondLst>
                                        </p:cTn>
                                        <p:tgtEl>
                                          <p:spTgt spid="210"/>
                                        </p:tgtEl>
                                        <p:attrNameLst>
                                          <p:attrName>style.visibility</p:attrName>
                                        </p:attrNameLst>
                                      </p:cBhvr>
                                      <p:to>
                                        <p:strVal val="visible"/>
                                      </p:to>
                                    </p:set>
                                    <p:animEffect transition="in" filter="fade">
                                      <p:cBhvr>
                                        <p:cTn id="112" dur="200"/>
                                        <p:tgtEl>
                                          <p:spTgt spid="210"/>
                                        </p:tgtEl>
                                      </p:cBhvr>
                                    </p:animEffec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grpId="0" nodeType="clickEffect">
                                  <p:stCondLst>
                                    <p:cond delay="0"/>
                                  </p:stCondLst>
                                  <p:childTnLst>
                                    <p:set>
                                      <p:cBhvr>
                                        <p:cTn id="116" dur="1" fill="hold">
                                          <p:stCondLst>
                                            <p:cond delay="0"/>
                                          </p:stCondLst>
                                        </p:cTn>
                                        <p:tgtEl>
                                          <p:spTgt spid="204"/>
                                        </p:tgtEl>
                                        <p:attrNameLst>
                                          <p:attrName>style.visibility</p:attrName>
                                        </p:attrNameLst>
                                      </p:cBhvr>
                                      <p:to>
                                        <p:strVal val="visible"/>
                                      </p:to>
                                    </p:set>
                                    <p:animEffect transition="in" filter="fade">
                                      <p:cBhvr>
                                        <p:cTn id="117" dur="200"/>
                                        <p:tgtEl>
                                          <p:spTgt spid="204"/>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155"/>
                                        </p:tgtEl>
                                        <p:attrNameLst>
                                          <p:attrName>style.visibility</p:attrName>
                                        </p:attrNameLst>
                                      </p:cBhvr>
                                      <p:to>
                                        <p:strVal val="visible"/>
                                      </p:to>
                                    </p:set>
                                    <p:animEffect transition="in" filter="fade">
                                      <p:cBhvr>
                                        <p:cTn id="120" dur="200"/>
                                        <p:tgtEl>
                                          <p:spTgt spid="155"/>
                                        </p:tgtEl>
                                      </p:cBhvr>
                                    </p:animEffect>
                                  </p:childTnLst>
                                </p:cTn>
                              </p:par>
                            </p:childTnLst>
                          </p:cTn>
                        </p:par>
                        <p:par>
                          <p:cTn id="121" fill="hold">
                            <p:stCondLst>
                              <p:cond delay="200"/>
                            </p:stCondLst>
                            <p:childTnLst>
                              <p:par>
                                <p:cTn id="122" presetID="22" presetClass="entr" presetSubtype="4" fill="hold" nodeType="afterEffect">
                                  <p:stCondLst>
                                    <p:cond delay="0"/>
                                  </p:stCondLst>
                                  <p:childTnLst>
                                    <p:set>
                                      <p:cBhvr>
                                        <p:cTn id="123" dur="1" fill="hold">
                                          <p:stCondLst>
                                            <p:cond delay="0"/>
                                          </p:stCondLst>
                                        </p:cTn>
                                        <p:tgtEl>
                                          <p:spTgt spid="206"/>
                                        </p:tgtEl>
                                        <p:attrNameLst>
                                          <p:attrName>style.visibility</p:attrName>
                                        </p:attrNameLst>
                                      </p:cBhvr>
                                      <p:to>
                                        <p:strVal val="visible"/>
                                      </p:to>
                                    </p:set>
                                    <p:animEffect transition="in" filter="wipe(down)">
                                      <p:cBhvr>
                                        <p:cTn id="124" dur="200"/>
                                        <p:tgtEl>
                                          <p:spTgt spid="206"/>
                                        </p:tgtEl>
                                      </p:cBhvr>
                                    </p:animEffect>
                                  </p:childTnLst>
                                </p:cTn>
                              </p:par>
                            </p:childTnLst>
                          </p:cTn>
                        </p:par>
                        <p:par>
                          <p:cTn id="125" fill="hold">
                            <p:stCondLst>
                              <p:cond delay="400"/>
                            </p:stCondLst>
                            <p:childTnLst>
                              <p:par>
                                <p:cTn id="126" presetID="10" presetClass="entr" presetSubtype="0" fill="hold" grpId="0" nodeType="afterEffect">
                                  <p:stCondLst>
                                    <p:cond delay="0"/>
                                  </p:stCondLst>
                                  <p:childTnLst>
                                    <p:set>
                                      <p:cBhvr>
                                        <p:cTn id="127" dur="1" fill="hold">
                                          <p:stCondLst>
                                            <p:cond delay="0"/>
                                          </p:stCondLst>
                                        </p:cTn>
                                        <p:tgtEl>
                                          <p:spTgt spid="205"/>
                                        </p:tgtEl>
                                        <p:attrNameLst>
                                          <p:attrName>style.visibility</p:attrName>
                                        </p:attrNameLst>
                                      </p:cBhvr>
                                      <p:to>
                                        <p:strVal val="visible"/>
                                      </p:to>
                                    </p:set>
                                    <p:animEffect transition="in" filter="fade">
                                      <p:cBhvr>
                                        <p:cTn id="128" dur="200"/>
                                        <p:tgtEl>
                                          <p:spTgt spid="205"/>
                                        </p:tgtEl>
                                      </p:cBhvr>
                                    </p:animEffect>
                                  </p:childTnLst>
                                </p:cTn>
                              </p:par>
                              <p:par>
                                <p:cTn id="129" presetID="10" presetClass="entr" presetSubtype="0" fill="hold" nodeType="withEffect">
                                  <p:stCondLst>
                                    <p:cond delay="0"/>
                                  </p:stCondLst>
                                  <p:childTnLst>
                                    <p:set>
                                      <p:cBhvr>
                                        <p:cTn id="130" dur="1" fill="hold">
                                          <p:stCondLst>
                                            <p:cond delay="0"/>
                                          </p:stCondLst>
                                        </p:cTn>
                                        <p:tgtEl>
                                          <p:spTgt spid="138"/>
                                        </p:tgtEl>
                                        <p:attrNameLst>
                                          <p:attrName>style.visibility</p:attrName>
                                        </p:attrNameLst>
                                      </p:cBhvr>
                                      <p:to>
                                        <p:strVal val="visible"/>
                                      </p:to>
                                    </p:set>
                                    <p:animEffect transition="in" filter="fade">
                                      <p:cBhvr>
                                        <p:cTn id="131" dur="200"/>
                                        <p:tgtEl>
                                          <p:spTgt spid="138"/>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250"/>
                                        </p:tgtEl>
                                        <p:attrNameLst>
                                          <p:attrName>style.visibility</p:attrName>
                                        </p:attrNameLst>
                                      </p:cBhvr>
                                      <p:to>
                                        <p:strVal val="visible"/>
                                      </p:to>
                                    </p:set>
                                    <p:animEffect transition="in" filter="fade">
                                      <p:cBhvr>
                                        <p:cTn id="134" dur="200"/>
                                        <p:tgtEl>
                                          <p:spTgt spid="2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109" grpId="0"/>
      <p:bldP spid="110" grpId="0" animBg="1"/>
      <p:bldP spid="119" grpId="0"/>
      <p:bldP spid="128" grpId="0"/>
      <p:bldP spid="137" grpId="0"/>
      <p:bldP spid="155" grpId="0"/>
      <p:bldP spid="164" grpId="0" animBg="1"/>
      <p:bldP spid="165" grpId="0" animBg="1"/>
      <p:bldP spid="176" grpId="0" animBg="1"/>
      <p:bldP spid="186" grpId="0" animBg="1"/>
      <p:bldP spid="189" grpId="0" animBg="1"/>
      <p:bldP spid="190" grpId="0" animBg="1"/>
      <p:bldP spid="198" grpId="0" animBg="1"/>
      <p:bldP spid="199" grpId="0" animBg="1"/>
      <p:bldP spid="201" grpId="0" animBg="1"/>
      <p:bldP spid="202" grpId="0" animBg="1"/>
      <p:bldP spid="204" grpId="0" animBg="1"/>
      <p:bldP spid="205" grpId="0" animBg="1"/>
      <p:bldP spid="227" grpId="0" animBg="1"/>
      <p:bldP spid="250" grpId="0" animBg="1"/>
    </p:bld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p:cNvSpPr>
            <a:spLocks/>
          </p:cNvSpPr>
          <p:nvPr/>
        </p:nvSpPr>
        <p:spPr bwMode="auto">
          <a:xfrm>
            <a:off x="7005572" y="1263415"/>
            <a:ext cx="3960124" cy="3429139"/>
          </a:xfrm>
          <a:custGeom>
            <a:avLst/>
            <a:gdLst>
              <a:gd name="T0" fmla="*/ 288 w 1156"/>
              <a:gd name="T1" fmla="*/ 1001 h 1001"/>
              <a:gd name="T2" fmla="*/ 0 w 1156"/>
              <a:gd name="T3" fmla="*/ 499 h 1001"/>
              <a:gd name="T4" fmla="*/ 288 w 1156"/>
              <a:gd name="T5" fmla="*/ 0 h 1001"/>
              <a:gd name="T6" fmla="*/ 867 w 1156"/>
              <a:gd name="T7" fmla="*/ 0 h 1001"/>
              <a:gd name="T8" fmla="*/ 1156 w 1156"/>
              <a:gd name="T9" fmla="*/ 499 h 1001"/>
              <a:gd name="T10" fmla="*/ 867 w 1156"/>
              <a:gd name="T11" fmla="*/ 1001 h 1001"/>
              <a:gd name="T12" fmla="*/ 288 w 1156"/>
              <a:gd name="T13" fmla="*/ 1001 h 1001"/>
            </a:gdLst>
            <a:ahLst/>
            <a:cxnLst>
              <a:cxn ang="0">
                <a:pos x="T0" y="T1"/>
              </a:cxn>
              <a:cxn ang="0">
                <a:pos x="T2" y="T3"/>
              </a:cxn>
              <a:cxn ang="0">
                <a:pos x="T4" y="T5"/>
              </a:cxn>
              <a:cxn ang="0">
                <a:pos x="T6" y="T7"/>
              </a:cxn>
              <a:cxn ang="0">
                <a:pos x="T8" y="T9"/>
              </a:cxn>
              <a:cxn ang="0">
                <a:pos x="T10" y="T11"/>
              </a:cxn>
              <a:cxn ang="0">
                <a:pos x="T12" y="T13"/>
              </a:cxn>
            </a:cxnLst>
            <a:rect l="0" t="0" r="r" b="b"/>
            <a:pathLst>
              <a:path w="1156" h="1001">
                <a:moveTo>
                  <a:pt x="288" y="1001"/>
                </a:moveTo>
                <a:lnTo>
                  <a:pt x="0" y="499"/>
                </a:lnTo>
                <a:lnTo>
                  <a:pt x="288" y="0"/>
                </a:lnTo>
                <a:lnTo>
                  <a:pt x="867" y="0"/>
                </a:lnTo>
                <a:lnTo>
                  <a:pt x="1156" y="499"/>
                </a:lnTo>
                <a:lnTo>
                  <a:pt x="867" y="1001"/>
                </a:lnTo>
                <a:lnTo>
                  <a:pt x="288" y="1001"/>
                </a:ln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 name="Freeform 5"/>
          <p:cNvSpPr>
            <a:spLocks/>
          </p:cNvSpPr>
          <p:nvPr/>
        </p:nvSpPr>
        <p:spPr bwMode="auto">
          <a:xfrm>
            <a:off x="7005572" y="8292977"/>
            <a:ext cx="3960124" cy="3439416"/>
          </a:xfrm>
          <a:custGeom>
            <a:avLst/>
            <a:gdLst>
              <a:gd name="T0" fmla="*/ 288 w 1156"/>
              <a:gd name="T1" fmla="*/ 1004 h 1004"/>
              <a:gd name="T2" fmla="*/ 0 w 1156"/>
              <a:gd name="T3" fmla="*/ 502 h 1004"/>
              <a:gd name="T4" fmla="*/ 288 w 1156"/>
              <a:gd name="T5" fmla="*/ 0 h 1004"/>
              <a:gd name="T6" fmla="*/ 867 w 1156"/>
              <a:gd name="T7" fmla="*/ 0 h 1004"/>
              <a:gd name="T8" fmla="*/ 1156 w 1156"/>
              <a:gd name="T9" fmla="*/ 502 h 1004"/>
              <a:gd name="T10" fmla="*/ 867 w 1156"/>
              <a:gd name="T11" fmla="*/ 1004 h 1004"/>
              <a:gd name="T12" fmla="*/ 288 w 1156"/>
              <a:gd name="T13" fmla="*/ 1004 h 1004"/>
            </a:gdLst>
            <a:ahLst/>
            <a:cxnLst>
              <a:cxn ang="0">
                <a:pos x="T0" y="T1"/>
              </a:cxn>
              <a:cxn ang="0">
                <a:pos x="T2" y="T3"/>
              </a:cxn>
              <a:cxn ang="0">
                <a:pos x="T4" y="T5"/>
              </a:cxn>
              <a:cxn ang="0">
                <a:pos x="T6" y="T7"/>
              </a:cxn>
              <a:cxn ang="0">
                <a:pos x="T8" y="T9"/>
              </a:cxn>
              <a:cxn ang="0">
                <a:pos x="T10" y="T11"/>
              </a:cxn>
              <a:cxn ang="0">
                <a:pos x="T12" y="T13"/>
              </a:cxn>
            </a:cxnLst>
            <a:rect l="0" t="0" r="r" b="b"/>
            <a:pathLst>
              <a:path w="1156" h="1004">
                <a:moveTo>
                  <a:pt x="288" y="1004"/>
                </a:moveTo>
                <a:lnTo>
                  <a:pt x="0" y="502"/>
                </a:lnTo>
                <a:lnTo>
                  <a:pt x="288" y="0"/>
                </a:lnTo>
                <a:lnTo>
                  <a:pt x="867" y="0"/>
                </a:lnTo>
                <a:lnTo>
                  <a:pt x="1156" y="502"/>
                </a:lnTo>
                <a:lnTo>
                  <a:pt x="867" y="1004"/>
                </a:lnTo>
                <a:lnTo>
                  <a:pt x="288" y="1004"/>
                </a:ln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 name="Freeform 7"/>
          <p:cNvSpPr>
            <a:spLocks/>
          </p:cNvSpPr>
          <p:nvPr/>
        </p:nvSpPr>
        <p:spPr bwMode="auto">
          <a:xfrm>
            <a:off x="3953261" y="3037935"/>
            <a:ext cx="3960124" cy="3439416"/>
          </a:xfrm>
          <a:custGeom>
            <a:avLst/>
            <a:gdLst>
              <a:gd name="T0" fmla="*/ 288 w 1156"/>
              <a:gd name="T1" fmla="*/ 1004 h 1004"/>
              <a:gd name="T2" fmla="*/ 0 w 1156"/>
              <a:gd name="T3" fmla="*/ 502 h 1004"/>
              <a:gd name="T4" fmla="*/ 288 w 1156"/>
              <a:gd name="T5" fmla="*/ 0 h 1004"/>
              <a:gd name="T6" fmla="*/ 867 w 1156"/>
              <a:gd name="T7" fmla="*/ 0 h 1004"/>
              <a:gd name="T8" fmla="*/ 1156 w 1156"/>
              <a:gd name="T9" fmla="*/ 502 h 1004"/>
              <a:gd name="T10" fmla="*/ 867 w 1156"/>
              <a:gd name="T11" fmla="*/ 1004 h 1004"/>
              <a:gd name="T12" fmla="*/ 288 w 1156"/>
              <a:gd name="T13" fmla="*/ 1004 h 1004"/>
            </a:gdLst>
            <a:ahLst/>
            <a:cxnLst>
              <a:cxn ang="0">
                <a:pos x="T0" y="T1"/>
              </a:cxn>
              <a:cxn ang="0">
                <a:pos x="T2" y="T3"/>
              </a:cxn>
              <a:cxn ang="0">
                <a:pos x="T4" y="T5"/>
              </a:cxn>
              <a:cxn ang="0">
                <a:pos x="T6" y="T7"/>
              </a:cxn>
              <a:cxn ang="0">
                <a:pos x="T8" y="T9"/>
              </a:cxn>
              <a:cxn ang="0">
                <a:pos x="T10" y="T11"/>
              </a:cxn>
              <a:cxn ang="0">
                <a:pos x="T12" y="T13"/>
              </a:cxn>
            </a:cxnLst>
            <a:rect l="0" t="0" r="r" b="b"/>
            <a:pathLst>
              <a:path w="1156" h="1004">
                <a:moveTo>
                  <a:pt x="288" y="1004"/>
                </a:moveTo>
                <a:lnTo>
                  <a:pt x="0" y="502"/>
                </a:lnTo>
                <a:lnTo>
                  <a:pt x="288" y="0"/>
                </a:lnTo>
                <a:lnTo>
                  <a:pt x="867" y="0"/>
                </a:lnTo>
                <a:lnTo>
                  <a:pt x="1156" y="502"/>
                </a:lnTo>
                <a:lnTo>
                  <a:pt x="867" y="1004"/>
                </a:lnTo>
                <a:lnTo>
                  <a:pt x="288" y="1004"/>
                </a:ln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 name="Freeform 9"/>
          <p:cNvSpPr>
            <a:spLocks/>
          </p:cNvSpPr>
          <p:nvPr/>
        </p:nvSpPr>
        <p:spPr bwMode="auto">
          <a:xfrm>
            <a:off x="3953261" y="6549289"/>
            <a:ext cx="3960124" cy="3439416"/>
          </a:xfrm>
          <a:custGeom>
            <a:avLst/>
            <a:gdLst>
              <a:gd name="T0" fmla="*/ 288 w 1156"/>
              <a:gd name="T1" fmla="*/ 1004 h 1004"/>
              <a:gd name="T2" fmla="*/ 0 w 1156"/>
              <a:gd name="T3" fmla="*/ 502 h 1004"/>
              <a:gd name="T4" fmla="*/ 288 w 1156"/>
              <a:gd name="T5" fmla="*/ 0 h 1004"/>
              <a:gd name="T6" fmla="*/ 867 w 1156"/>
              <a:gd name="T7" fmla="*/ 0 h 1004"/>
              <a:gd name="T8" fmla="*/ 1156 w 1156"/>
              <a:gd name="T9" fmla="*/ 502 h 1004"/>
              <a:gd name="T10" fmla="*/ 867 w 1156"/>
              <a:gd name="T11" fmla="*/ 1004 h 1004"/>
              <a:gd name="T12" fmla="*/ 288 w 1156"/>
              <a:gd name="T13" fmla="*/ 1004 h 1004"/>
            </a:gdLst>
            <a:ahLst/>
            <a:cxnLst>
              <a:cxn ang="0">
                <a:pos x="T0" y="T1"/>
              </a:cxn>
              <a:cxn ang="0">
                <a:pos x="T2" y="T3"/>
              </a:cxn>
              <a:cxn ang="0">
                <a:pos x="T4" y="T5"/>
              </a:cxn>
              <a:cxn ang="0">
                <a:pos x="T6" y="T7"/>
              </a:cxn>
              <a:cxn ang="0">
                <a:pos x="T8" y="T9"/>
              </a:cxn>
              <a:cxn ang="0">
                <a:pos x="T10" y="T11"/>
              </a:cxn>
              <a:cxn ang="0">
                <a:pos x="T12" y="T13"/>
              </a:cxn>
            </a:cxnLst>
            <a:rect l="0" t="0" r="r" b="b"/>
            <a:pathLst>
              <a:path w="1156" h="1004">
                <a:moveTo>
                  <a:pt x="288" y="1004"/>
                </a:moveTo>
                <a:lnTo>
                  <a:pt x="0" y="502"/>
                </a:lnTo>
                <a:lnTo>
                  <a:pt x="288" y="0"/>
                </a:lnTo>
                <a:lnTo>
                  <a:pt x="867" y="0"/>
                </a:lnTo>
                <a:lnTo>
                  <a:pt x="1156" y="502"/>
                </a:lnTo>
                <a:lnTo>
                  <a:pt x="867" y="1004"/>
                </a:lnTo>
                <a:lnTo>
                  <a:pt x="288" y="1004"/>
                </a:ln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 name="Freeform 12"/>
          <p:cNvSpPr>
            <a:spLocks noEditPoints="1"/>
          </p:cNvSpPr>
          <p:nvPr/>
        </p:nvSpPr>
        <p:spPr bwMode="auto">
          <a:xfrm>
            <a:off x="7255646" y="4774771"/>
            <a:ext cx="3442842" cy="3446267"/>
          </a:xfrm>
          <a:custGeom>
            <a:avLst/>
            <a:gdLst>
              <a:gd name="T0" fmla="*/ 425 w 425"/>
              <a:gd name="T1" fmla="*/ 238 h 425"/>
              <a:gd name="T2" fmla="*/ 425 w 425"/>
              <a:gd name="T3" fmla="*/ 187 h 425"/>
              <a:gd name="T4" fmla="*/ 387 w 425"/>
              <a:gd name="T5" fmla="*/ 179 h 425"/>
              <a:gd name="T6" fmla="*/ 380 w 425"/>
              <a:gd name="T7" fmla="*/ 154 h 425"/>
              <a:gd name="T8" fmla="*/ 410 w 425"/>
              <a:gd name="T9" fmla="*/ 128 h 425"/>
              <a:gd name="T10" fmla="*/ 384 w 425"/>
              <a:gd name="T11" fmla="*/ 84 h 425"/>
              <a:gd name="T12" fmla="*/ 346 w 425"/>
              <a:gd name="T13" fmla="*/ 96 h 425"/>
              <a:gd name="T14" fmla="*/ 329 w 425"/>
              <a:gd name="T15" fmla="*/ 78 h 425"/>
              <a:gd name="T16" fmla="*/ 341 w 425"/>
              <a:gd name="T17" fmla="*/ 41 h 425"/>
              <a:gd name="T18" fmla="*/ 297 w 425"/>
              <a:gd name="T19" fmla="*/ 15 h 425"/>
              <a:gd name="T20" fmla="*/ 270 w 425"/>
              <a:gd name="T21" fmla="*/ 45 h 425"/>
              <a:gd name="T22" fmla="*/ 246 w 425"/>
              <a:gd name="T23" fmla="*/ 38 h 425"/>
              <a:gd name="T24" fmla="*/ 238 w 425"/>
              <a:gd name="T25" fmla="*/ 0 h 425"/>
              <a:gd name="T26" fmla="*/ 187 w 425"/>
              <a:gd name="T27" fmla="*/ 0 h 425"/>
              <a:gd name="T28" fmla="*/ 179 w 425"/>
              <a:gd name="T29" fmla="*/ 38 h 425"/>
              <a:gd name="T30" fmla="*/ 155 w 425"/>
              <a:gd name="T31" fmla="*/ 45 h 425"/>
              <a:gd name="T32" fmla="*/ 128 w 425"/>
              <a:gd name="T33" fmla="*/ 15 h 425"/>
              <a:gd name="T34" fmla="*/ 84 w 425"/>
              <a:gd name="T35" fmla="*/ 41 h 425"/>
              <a:gd name="T36" fmla="*/ 96 w 425"/>
              <a:gd name="T37" fmla="*/ 78 h 425"/>
              <a:gd name="T38" fmla="*/ 79 w 425"/>
              <a:gd name="T39" fmla="*/ 96 h 425"/>
              <a:gd name="T40" fmla="*/ 41 w 425"/>
              <a:gd name="T41" fmla="*/ 84 h 425"/>
              <a:gd name="T42" fmla="*/ 16 w 425"/>
              <a:gd name="T43" fmla="*/ 128 h 425"/>
              <a:gd name="T44" fmla="*/ 45 w 425"/>
              <a:gd name="T45" fmla="*/ 154 h 425"/>
              <a:gd name="T46" fmla="*/ 39 w 425"/>
              <a:gd name="T47" fmla="*/ 179 h 425"/>
              <a:gd name="T48" fmla="*/ 0 w 425"/>
              <a:gd name="T49" fmla="*/ 187 h 425"/>
              <a:gd name="T50" fmla="*/ 0 w 425"/>
              <a:gd name="T51" fmla="*/ 238 h 425"/>
              <a:gd name="T52" fmla="*/ 39 w 425"/>
              <a:gd name="T53" fmla="*/ 246 h 425"/>
              <a:gd name="T54" fmla="*/ 45 w 425"/>
              <a:gd name="T55" fmla="*/ 270 h 425"/>
              <a:gd name="T56" fmla="*/ 16 w 425"/>
              <a:gd name="T57" fmla="*/ 297 h 425"/>
              <a:gd name="T58" fmla="*/ 41 w 425"/>
              <a:gd name="T59" fmla="*/ 341 h 425"/>
              <a:gd name="T60" fmla="*/ 79 w 425"/>
              <a:gd name="T61" fmla="*/ 329 h 425"/>
              <a:gd name="T62" fmla="*/ 96 w 425"/>
              <a:gd name="T63" fmla="*/ 346 h 425"/>
              <a:gd name="T64" fmla="*/ 84 w 425"/>
              <a:gd name="T65" fmla="*/ 384 h 425"/>
              <a:gd name="T66" fmla="*/ 128 w 425"/>
              <a:gd name="T67" fmla="*/ 409 h 425"/>
              <a:gd name="T68" fmla="*/ 155 w 425"/>
              <a:gd name="T69" fmla="*/ 380 h 425"/>
              <a:gd name="T70" fmla="*/ 179 w 425"/>
              <a:gd name="T71" fmla="*/ 386 h 425"/>
              <a:gd name="T72" fmla="*/ 187 w 425"/>
              <a:gd name="T73" fmla="*/ 425 h 425"/>
              <a:gd name="T74" fmla="*/ 238 w 425"/>
              <a:gd name="T75" fmla="*/ 425 h 425"/>
              <a:gd name="T76" fmla="*/ 246 w 425"/>
              <a:gd name="T77" fmla="*/ 386 h 425"/>
              <a:gd name="T78" fmla="*/ 270 w 425"/>
              <a:gd name="T79" fmla="*/ 380 h 425"/>
              <a:gd name="T80" fmla="*/ 297 w 425"/>
              <a:gd name="T81" fmla="*/ 409 h 425"/>
              <a:gd name="T82" fmla="*/ 341 w 425"/>
              <a:gd name="T83" fmla="*/ 384 h 425"/>
              <a:gd name="T84" fmla="*/ 329 w 425"/>
              <a:gd name="T85" fmla="*/ 346 h 425"/>
              <a:gd name="T86" fmla="*/ 346 w 425"/>
              <a:gd name="T87" fmla="*/ 329 h 425"/>
              <a:gd name="T88" fmla="*/ 384 w 425"/>
              <a:gd name="T89" fmla="*/ 341 h 425"/>
              <a:gd name="T90" fmla="*/ 410 w 425"/>
              <a:gd name="T91" fmla="*/ 297 h 425"/>
              <a:gd name="T92" fmla="*/ 380 w 425"/>
              <a:gd name="T93" fmla="*/ 270 h 425"/>
              <a:gd name="T94" fmla="*/ 387 w 425"/>
              <a:gd name="T95" fmla="*/ 246 h 425"/>
              <a:gd name="T96" fmla="*/ 425 w 425"/>
              <a:gd name="T97" fmla="*/ 238 h 425"/>
              <a:gd name="T98" fmla="*/ 213 w 425"/>
              <a:gd name="T99" fmla="*/ 367 h 425"/>
              <a:gd name="T100" fmla="*/ 58 w 425"/>
              <a:gd name="T101" fmla="*/ 212 h 425"/>
              <a:gd name="T102" fmla="*/ 213 w 425"/>
              <a:gd name="T103" fmla="*/ 57 h 425"/>
              <a:gd name="T104" fmla="*/ 367 w 425"/>
              <a:gd name="T105" fmla="*/ 212 h 425"/>
              <a:gd name="T106" fmla="*/ 213 w 425"/>
              <a:gd name="T107" fmla="*/ 367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5" h="425">
                <a:moveTo>
                  <a:pt x="425" y="238"/>
                </a:moveTo>
                <a:cubicBezTo>
                  <a:pt x="425" y="187"/>
                  <a:pt x="425" y="187"/>
                  <a:pt x="425" y="187"/>
                </a:cubicBezTo>
                <a:cubicBezTo>
                  <a:pt x="387" y="179"/>
                  <a:pt x="387" y="179"/>
                  <a:pt x="387" y="179"/>
                </a:cubicBezTo>
                <a:cubicBezTo>
                  <a:pt x="385" y="170"/>
                  <a:pt x="383" y="162"/>
                  <a:pt x="380" y="154"/>
                </a:cubicBezTo>
                <a:cubicBezTo>
                  <a:pt x="410" y="128"/>
                  <a:pt x="410" y="128"/>
                  <a:pt x="410" y="128"/>
                </a:cubicBezTo>
                <a:cubicBezTo>
                  <a:pt x="384" y="84"/>
                  <a:pt x="384" y="84"/>
                  <a:pt x="384" y="84"/>
                </a:cubicBezTo>
                <a:cubicBezTo>
                  <a:pt x="346" y="96"/>
                  <a:pt x="346" y="96"/>
                  <a:pt x="346" y="96"/>
                </a:cubicBezTo>
                <a:cubicBezTo>
                  <a:pt x="341" y="90"/>
                  <a:pt x="335" y="84"/>
                  <a:pt x="329" y="78"/>
                </a:cubicBezTo>
                <a:cubicBezTo>
                  <a:pt x="341" y="41"/>
                  <a:pt x="341" y="41"/>
                  <a:pt x="341" y="41"/>
                </a:cubicBezTo>
                <a:cubicBezTo>
                  <a:pt x="297" y="15"/>
                  <a:pt x="297" y="15"/>
                  <a:pt x="297" y="15"/>
                </a:cubicBezTo>
                <a:cubicBezTo>
                  <a:pt x="270" y="45"/>
                  <a:pt x="270" y="45"/>
                  <a:pt x="270" y="45"/>
                </a:cubicBezTo>
                <a:cubicBezTo>
                  <a:pt x="263" y="42"/>
                  <a:pt x="255" y="40"/>
                  <a:pt x="246" y="38"/>
                </a:cubicBezTo>
                <a:cubicBezTo>
                  <a:pt x="238" y="0"/>
                  <a:pt x="238" y="0"/>
                  <a:pt x="238" y="0"/>
                </a:cubicBezTo>
                <a:cubicBezTo>
                  <a:pt x="187" y="0"/>
                  <a:pt x="187" y="0"/>
                  <a:pt x="187" y="0"/>
                </a:cubicBezTo>
                <a:cubicBezTo>
                  <a:pt x="179" y="38"/>
                  <a:pt x="179" y="38"/>
                  <a:pt x="179" y="38"/>
                </a:cubicBezTo>
                <a:cubicBezTo>
                  <a:pt x="171" y="40"/>
                  <a:pt x="163" y="42"/>
                  <a:pt x="155" y="45"/>
                </a:cubicBezTo>
                <a:cubicBezTo>
                  <a:pt x="128" y="15"/>
                  <a:pt x="128" y="15"/>
                  <a:pt x="128" y="15"/>
                </a:cubicBezTo>
                <a:cubicBezTo>
                  <a:pt x="84" y="41"/>
                  <a:pt x="84" y="41"/>
                  <a:pt x="84" y="41"/>
                </a:cubicBezTo>
                <a:cubicBezTo>
                  <a:pt x="96" y="78"/>
                  <a:pt x="96" y="78"/>
                  <a:pt x="96" y="78"/>
                </a:cubicBezTo>
                <a:cubicBezTo>
                  <a:pt x="90" y="84"/>
                  <a:pt x="84" y="90"/>
                  <a:pt x="79" y="96"/>
                </a:cubicBezTo>
                <a:cubicBezTo>
                  <a:pt x="41" y="84"/>
                  <a:pt x="41" y="84"/>
                  <a:pt x="41" y="84"/>
                </a:cubicBezTo>
                <a:cubicBezTo>
                  <a:pt x="16" y="128"/>
                  <a:pt x="16" y="128"/>
                  <a:pt x="16" y="128"/>
                </a:cubicBezTo>
                <a:cubicBezTo>
                  <a:pt x="45" y="154"/>
                  <a:pt x="45" y="154"/>
                  <a:pt x="45" y="154"/>
                </a:cubicBezTo>
                <a:cubicBezTo>
                  <a:pt x="42" y="162"/>
                  <a:pt x="40" y="170"/>
                  <a:pt x="39" y="179"/>
                </a:cubicBezTo>
                <a:cubicBezTo>
                  <a:pt x="0" y="187"/>
                  <a:pt x="0" y="187"/>
                  <a:pt x="0" y="187"/>
                </a:cubicBezTo>
                <a:cubicBezTo>
                  <a:pt x="0" y="238"/>
                  <a:pt x="0" y="238"/>
                  <a:pt x="0" y="238"/>
                </a:cubicBezTo>
                <a:cubicBezTo>
                  <a:pt x="39" y="246"/>
                  <a:pt x="39" y="246"/>
                  <a:pt x="39" y="246"/>
                </a:cubicBezTo>
                <a:cubicBezTo>
                  <a:pt x="40" y="254"/>
                  <a:pt x="42" y="262"/>
                  <a:pt x="45" y="270"/>
                </a:cubicBezTo>
                <a:cubicBezTo>
                  <a:pt x="16" y="297"/>
                  <a:pt x="16" y="297"/>
                  <a:pt x="16" y="297"/>
                </a:cubicBezTo>
                <a:cubicBezTo>
                  <a:pt x="41" y="341"/>
                  <a:pt x="41" y="341"/>
                  <a:pt x="41" y="341"/>
                </a:cubicBezTo>
                <a:cubicBezTo>
                  <a:pt x="79" y="329"/>
                  <a:pt x="79" y="329"/>
                  <a:pt x="79" y="329"/>
                </a:cubicBezTo>
                <a:cubicBezTo>
                  <a:pt x="84" y="335"/>
                  <a:pt x="90" y="341"/>
                  <a:pt x="96" y="346"/>
                </a:cubicBezTo>
                <a:cubicBezTo>
                  <a:pt x="84" y="384"/>
                  <a:pt x="84" y="384"/>
                  <a:pt x="84" y="384"/>
                </a:cubicBezTo>
                <a:cubicBezTo>
                  <a:pt x="128" y="409"/>
                  <a:pt x="128" y="409"/>
                  <a:pt x="128" y="409"/>
                </a:cubicBezTo>
                <a:cubicBezTo>
                  <a:pt x="155" y="380"/>
                  <a:pt x="155" y="380"/>
                  <a:pt x="155" y="380"/>
                </a:cubicBezTo>
                <a:cubicBezTo>
                  <a:pt x="163" y="383"/>
                  <a:pt x="171" y="385"/>
                  <a:pt x="179" y="386"/>
                </a:cubicBezTo>
                <a:cubicBezTo>
                  <a:pt x="187" y="425"/>
                  <a:pt x="187" y="425"/>
                  <a:pt x="187" y="425"/>
                </a:cubicBezTo>
                <a:cubicBezTo>
                  <a:pt x="238" y="425"/>
                  <a:pt x="238" y="425"/>
                  <a:pt x="238" y="425"/>
                </a:cubicBezTo>
                <a:cubicBezTo>
                  <a:pt x="246" y="386"/>
                  <a:pt x="246" y="386"/>
                  <a:pt x="246" y="386"/>
                </a:cubicBezTo>
                <a:cubicBezTo>
                  <a:pt x="255" y="385"/>
                  <a:pt x="263" y="383"/>
                  <a:pt x="270" y="380"/>
                </a:cubicBezTo>
                <a:cubicBezTo>
                  <a:pt x="297" y="409"/>
                  <a:pt x="297" y="409"/>
                  <a:pt x="297" y="409"/>
                </a:cubicBezTo>
                <a:cubicBezTo>
                  <a:pt x="341" y="384"/>
                  <a:pt x="341" y="384"/>
                  <a:pt x="341" y="384"/>
                </a:cubicBezTo>
                <a:cubicBezTo>
                  <a:pt x="329" y="346"/>
                  <a:pt x="329" y="346"/>
                  <a:pt x="329" y="346"/>
                </a:cubicBezTo>
                <a:cubicBezTo>
                  <a:pt x="335" y="341"/>
                  <a:pt x="341" y="335"/>
                  <a:pt x="346" y="329"/>
                </a:cubicBezTo>
                <a:cubicBezTo>
                  <a:pt x="384" y="341"/>
                  <a:pt x="384" y="341"/>
                  <a:pt x="384" y="341"/>
                </a:cubicBezTo>
                <a:cubicBezTo>
                  <a:pt x="410" y="297"/>
                  <a:pt x="410" y="297"/>
                  <a:pt x="410" y="297"/>
                </a:cubicBezTo>
                <a:cubicBezTo>
                  <a:pt x="380" y="270"/>
                  <a:pt x="380" y="270"/>
                  <a:pt x="380" y="270"/>
                </a:cubicBezTo>
                <a:cubicBezTo>
                  <a:pt x="383" y="262"/>
                  <a:pt x="385" y="254"/>
                  <a:pt x="387" y="246"/>
                </a:cubicBezTo>
                <a:lnTo>
                  <a:pt x="425" y="238"/>
                </a:lnTo>
                <a:close/>
                <a:moveTo>
                  <a:pt x="213" y="367"/>
                </a:moveTo>
                <a:cubicBezTo>
                  <a:pt x="127" y="367"/>
                  <a:pt x="58" y="298"/>
                  <a:pt x="58" y="212"/>
                </a:cubicBezTo>
                <a:cubicBezTo>
                  <a:pt x="58" y="127"/>
                  <a:pt x="127" y="57"/>
                  <a:pt x="213" y="57"/>
                </a:cubicBezTo>
                <a:cubicBezTo>
                  <a:pt x="298" y="57"/>
                  <a:pt x="367" y="127"/>
                  <a:pt x="367" y="212"/>
                </a:cubicBezTo>
                <a:cubicBezTo>
                  <a:pt x="367" y="298"/>
                  <a:pt x="298" y="367"/>
                  <a:pt x="213" y="367"/>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 name="Freeform 13"/>
          <p:cNvSpPr>
            <a:spLocks noEditPoints="1"/>
          </p:cNvSpPr>
          <p:nvPr/>
        </p:nvSpPr>
        <p:spPr bwMode="auto">
          <a:xfrm>
            <a:off x="10421006" y="2835816"/>
            <a:ext cx="3442842" cy="3446267"/>
          </a:xfrm>
          <a:custGeom>
            <a:avLst/>
            <a:gdLst>
              <a:gd name="T0" fmla="*/ 425 w 425"/>
              <a:gd name="T1" fmla="*/ 238 h 425"/>
              <a:gd name="T2" fmla="*/ 425 w 425"/>
              <a:gd name="T3" fmla="*/ 187 h 425"/>
              <a:gd name="T4" fmla="*/ 386 w 425"/>
              <a:gd name="T5" fmla="*/ 179 h 425"/>
              <a:gd name="T6" fmla="*/ 380 w 425"/>
              <a:gd name="T7" fmla="*/ 155 h 425"/>
              <a:gd name="T8" fmla="*/ 409 w 425"/>
              <a:gd name="T9" fmla="*/ 128 h 425"/>
              <a:gd name="T10" fmla="*/ 384 w 425"/>
              <a:gd name="T11" fmla="*/ 84 h 425"/>
              <a:gd name="T12" fmla="*/ 346 w 425"/>
              <a:gd name="T13" fmla="*/ 96 h 425"/>
              <a:gd name="T14" fmla="*/ 329 w 425"/>
              <a:gd name="T15" fmla="*/ 79 h 425"/>
              <a:gd name="T16" fmla="*/ 341 w 425"/>
              <a:gd name="T17" fmla="*/ 41 h 425"/>
              <a:gd name="T18" fmla="*/ 297 w 425"/>
              <a:gd name="T19" fmla="*/ 16 h 425"/>
              <a:gd name="T20" fmla="*/ 270 w 425"/>
              <a:gd name="T21" fmla="*/ 45 h 425"/>
              <a:gd name="T22" fmla="*/ 246 w 425"/>
              <a:gd name="T23" fmla="*/ 39 h 425"/>
              <a:gd name="T24" fmla="*/ 238 w 425"/>
              <a:gd name="T25" fmla="*/ 0 h 425"/>
              <a:gd name="T26" fmla="*/ 187 w 425"/>
              <a:gd name="T27" fmla="*/ 0 h 425"/>
              <a:gd name="T28" fmla="*/ 179 w 425"/>
              <a:gd name="T29" fmla="*/ 39 h 425"/>
              <a:gd name="T30" fmla="*/ 155 w 425"/>
              <a:gd name="T31" fmla="*/ 45 h 425"/>
              <a:gd name="T32" fmla="*/ 128 w 425"/>
              <a:gd name="T33" fmla="*/ 16 h 425"/>
              <a:gd name="T34" fmla="*/ 84 w 425"/>
              <a:gd name="T35" fmla="*/ 41 h 425"/>
              <a:gd name="T36" fmla="*/ 96 w 425"/>
              <a:gd name="T37" fmla="*/ 79 h 425"/>
              <a:gd name="T38" fmla="*/ 79 w 425"/>
              <a:gd name="T39" fmla="*/ 96 h 425"/>
              <a:gd name="T40" fmla="*/ 41 w 425"/>
              <a:gd name="T41" fmla="*/ 84 h 425"/>
              <a:gd name="T42" fmla="*/ 15 w 425"/>
              <a:gd name="T43" fmla="*/ 128 h 425"/>
              <a:gd name="T44" fmla="*/ 45 w 425"/>
              <a:gd name="T45" fmla="*/ 155 h 425"/>
              <a:gd name="T46" fmla="*/ 38 w 425"/>
              <a:gd name="T47" fmla="*/ 179 h 425"/>
              <a:gd name="T48" fmla="*/ 0 w 425"/>
              <a:gd name="T49" fmla="*/ 187 h 425"/>
              <a:gd name="T50" fmla="*/ 0 w 425"/>
              <a:gd name="T51" fmla="*/ 238 h 425"/>
              <a:gd name="T52" fmla="*/ 38 w 425"/>
              <a:gd name="T53" fmla="*/ 246 h 425"/>
              <a:gd name="T54" fmla="*/ 45 w 425"/>
              <a:gd name="T55" fmla="*/ 271 h 425"/>
              <a:gd name="T56" fmla="*/ 15 w 425"/>
              <a:gd name="T57" fmla="*/ 297 h 425"/>
              <a:gd name="T58" fmla="*/ 41 w 425"/>
              <a:gd name="T59" fmla="*/ 341 h 425"/>
              <a:gd name="T60" fmla="*/ 79 w 425"/>
              <a:gd name="T61" fmla="*/ 329 h 425"/>
              <a:gd name="T62" fmla="*/ 96 w 425"/>
              <a:gd name="T63" fmla="*/ 347 h 425"/>
              <a:gd name="T64" fmla="*/ 84 w 425"/>
              <a:gd name="T65" fmla="*/ 384 h 425"/>
              <a:gd name="T66" fmla="*/ 128 w 425"/>
              <a:gd name="T67" fmla="*/ 410 h 425"/>
              <a:gd name="T68" fmla="*/ 155 w 425"/>
              <a:gd name="T69" fmla="*/ 380 h 425"/>
              <a:gd name="T70" fmla="*/ 179 w 425"/>
              <a:gd name="T71" fmla="*/ 387 h 425"/>
              <a:gd name="T72" fmla="*/ 187 w 425"/>
              <a:gd name="T73" fmla="*/ 425 h 425"/>
              <a:gd name="T74" fmla="*/ 238 w 425"/>
              <a:gd name="T75" fmla="*/ 425 h 425"/>
              <a:gd name="T76" fmla="*/ 246 w 425"/>
              <a:gd name="T77" fmla="*/ 387 h 425"/>
              <a:gd name="T78" fmla="*/ 270 w 425"/>
              <a:gd name="T79" fmla="*/ 380 h 425"/>
              <a:gd name="T80" fmla="*/ 297 w 425"/>
              <a:gd name="T81" fmla="*/ 410 h 425"/>
              <a:gd name="T82" fmla="*/ 341 w 425"/>
              <a:gd name="T83" fmla="*/ 384 h 425"/>
              <a:gd name="T84" fmla="*/ 329 w 425"/>
              <a:gd name="T85" fmla="*/ 347 h 425"/>
              <a:gd name="T86" fmla="*/ 346 w 425"/>
              <a:gd name="T87" fmla="*/ 329 h 425"/>
              <a:gd name="T88" fmla="*/ 384 w 425"/>
              <a:gd name="T89" fmla="*/ 341 h 425"/>
              <a:gd name="T90" fmla="*/ 409 w 425"/>
              <a:gd name="T91" fmla="*/ 297 h 425"/>
              <a:gd name="T92" fmla="*/ 380 w 425"/>
              <a:gd name="T93" fmla="*/ 271 h 425"/>
              <a:gd name="T94" fmla="*/ 386 w 425"/>
              <a:gd name="T95" fmla="*/ 246 h 425"/>
              <a:gd name="T96" fmla="*/ 425 w 425"/>
              <a:gd name="T97" fmla="*/ 238 h 425"/>
              <a:gd name="T98" fmla="*/ 212 w 425"/>
              <a:gd name="T99" fmla="*/ 368 h 425"/>
              <a:gd name="T100" fmla="*/ 58 w 425"/>
              <a:gd name="T101" fmla="*/ 213 h 425"/>
              <a:gd name="T102" fmla="*/ 212 w 425"/>
              <a:gd name="T103" fmla="*/ 58 h 425"/>
              <a:gd name="T104" fmla="*/ 367 w 425"/>
              <a:gd name="T105" fmla="*/ 213 h 425"/>
              <a:gd name="T106" fmla="*/ 212 w 425"/>
              <a:gd name="T107" fmla="*/ 36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5" h="425">
                <a:moveTo>
                  <a:pt x="425" y="238"/>
                </a:moveTo>
                <a:cubicBezTo>
                  <a:pt x="425" y="187"/>
                  <a:pt x="425" y="187"/>
                  <a:pt x="425" y="187"/>
                </a:cubicBezTo>
                <a:cubicBezTo>
                  <a:pt x="386" y="179"/>
                  <a:pt x="386" y="179"/>
                  <a:pt x="386" y="179"/>
                </a:cubicBezTo>
                <a:cubicBezTo>
                  <a:pt x="385" y="171"/>
                  <a:pt x="383" y="163"/>
                  <a:pt x="380" y="155"/>
                </a:cubicBezTo>
                <a:cubicBezTo>
                  <a:pt x="409" y="128"/>
                  <a:pt x="409" y="128"/>
                  <a:pt x="409" y="128"/>
                </a:cubicBezTo>
                <a:cubicBezTo>
                  <a:pt x="384" y="84"/>
                  <a:pt x="384" y="84"/>
                  <a:pt x="384" y="84"/>
                </a:cubicBezTo>
                <a:cubicBezTo>
                  <a:pt x="346" y="96"/>
                  <a:pt x="346" y="96"/>
                  <a:pt x="346" y="96"/>
                </a:cubicBezTo>
                <a:cubicBezTo>
                  <a:pt x="341" y="90"/>
                  <a:pt x="335" y="84"/>
                  <a:pt x="329" y="79"/>
                </a:cubicBezTo>
                <a:cubicBezTo>
                  <a:pt x="341" y="41"/>
                  <a:pt x="341" y="41"/>
                  <a:pt x="341" y="41"/>
                </a:cubicBezTo>
                <a:cubicBezTo>
                  <a:pt x="297" y="16"/>
                  <a:pt x="297" y="16"/>
                  <a:pt x="297" y="16"/>
                </a:cubicBezTo>
                <a:cubicBezTo>
                  <a:pt x="270" y="45"/>
                  <a:pt x="270" y="45"/>
                  <a:pt x="270" y="45"/>
                </a:cubicBezTo>
                <a:cubicBezTo>
                  <a:pt x="262" y="42"/>
                  <a:pt x="254" y="40"/>
                  <a:pt x="246" y="39"/>
                </a:cubicBezTo>
                <a:cubicBezTo>
                  <a:pt x="238" y="0"/>
                  <a:pt x="238" y="0"/>
                  <a:pt x="238" y="0"/>
                </a:cubicBezTo>
                <a:cubicBezTo>
                  <a:pt x="187" y="0"/>
                  <a:pt x="187" y="0"/>
                  <a:pt x="187" y="0"/>
                </a:cubicBezTo>
                <a:cubicBezTo>
                  <a:pt x="179" y="39"/>
                  <a:pt x="179" y="39"/>
                  <a:pt x="179" y="39"/>
                </a:cubicBezTo>
                <a:cubicBezTo>
                  <a:pt x="170" y="40"/>
                  <a:pt x="162" y="42"/>
                  <a:pt x="155" y="45"/>
                </a:cubicBezTo>
                <a:cubicBezTo>
                  <a:pt x="128" y="16"/>
                  <a:pt x="128" y="16"/>
                  <a:pt x="128" y="16"/>
                </a:cubicBezTo>
                <a:cubicBezTo>
                  <a:pt x="84" y="41"/>
                  <a:pt x="84" y="41"/>
                  <a:pt x="84" y="41"/>
                </a:cubicBezTo>
                <a:cubicBezTo>
                  <a:pt x="96" y="79"/>
                  <a:pt x="96" y="79"/>
                  <a:pt x="96" y="79"/>
                </a:cubicBezTo>
                <a:cubicBezTo>
                  <a:pt x="90" y="84"/>
                  <a:pt x="84" y="90"/>
                  <a:pt x="79" y="96"/>
                </a:cubicBezTo>
                <a:cubicBezTo>
                  <a:pt x="41" y="84"/>
                  <a:pt x="41" y="84"/>
                  <a:pt x="41" y="84"/>
                </a:cubicBezTo>
                <a:cubicBezTo>
                  <a:pt x="15" y="128"/>
                  <a:pt x="15" y="128"/>
                  <a:pt x="15" y="128"/>
                </a:cubicBezTo>
                <a:cubicBezTo>
                  <a:pt x="45" y="155"/>
                  <a:pt x="45" y="155"/>
                  <a:pt x="45" y="155"/>
                </a:cubicBezTo>
                <a:cubicBezTo>
                  <a:pt x="42" y="163"/>
                  <a:pt x="40" y="171"/>
                  <a:pt x="38" y="179"/>
                </a:cubicBezTo>
                <a:cubicBezTo>
                  <a:pt x="0" y="187"/>
                  <a:pt x="0" y="187"/>
                  <a:pt x="0" y="187"/>
                </a:cubicBezTo>
                <a:cubicBezTo>
                  <a:pt x="0" y="238"/>
                  <a:pt x="0" y="238"/>
                  <a:pt x="0" y="238"/>
                </a:cubicBezTo>
                <a:cubicBezTo>
                  <a:pt x="38" y="246"/>
                  <a:pt x="38" y="246"/>
                  <a:pt x="38" y="246"/>
                </a:cubicBezTo>
                <a:cubicBezTo>
                  <a:pt x="40" y="255"/>
                  <a:pt x="42" y="263"/>
                  <a:pt x="45" y="271"/>
                </a:cubicBezTo>
                <a:cubicBezTo>
                  <a:pt x="15" y="297"/>
                  <a:pt x="15" y="297"/>
                  <a:pt x="15" y="297"/>
                </a:cubicBezTo>
                <a:cubicBezTo>
                  <a:pt x="41" y="341"/>
                  <a:pt x="41" y="341"/>
                  <a:pt x="41" y="341"/>
                </a:cubicBezTo>
                <a:cubicBezTo>
                  <a:pt x="79" y="329"/>
                  <a:pt x="79" y="329"/>
                  <a:pt x="79" y="329"/>
                </a:cubicBezTo>
                <a:cubicBezTo>
                  <a:pt x="84" y="335"/>
                  <a:pt x="90" y="341"/>
                  <a:pt x="96" y="347"/>
                </a:cubicBezTo>
                <a:cubicBezTo>
                  <a:pt x="84" y="384"/>
                  <a:pt x="84" y="384"/>
                  <a:pt x="84" y="384"/>
                </a:cubicBezTo>
                <a:cubicBezTo>
                  <a:pt x="128" y="410"/>
                  <a:pt x="128" y="410"/>
                  <a:pt x="128" y="410"/>
                </a:cubicBezTo>
                <a:cubicBezTo>
                  <a:pt x="155" y="380"/>
                  <a:pt x="155" y="380"/>
                  <a:pt x="155" y="380"/>
                </a:cubicBezTo>
                <a:cubicBezTo>
                  <a:pt x="162" y="383"/>
                  <a:pt x="170" y="385"/>
                  <a:pt x="179" y="387"/>
                </a:cubicBezTo>
                <a:cubicBezTo>
                  <a:pt x="187" y="425"/>
                  <a:pt x="187" y="425"/>
                  <a:pt x="187" y="425"/>
                </a:cubicBezTo>
                <a:cubicBezTo>
                  <a:pt x="238" y="425"/>
                  <a:pt x="238" y="425"/>
                  <a:pt x="238" y="425"/>
                </a:cubicBezTo>
                <a:cubicBezTo>
                  <a:pt x="246" y="387"/>
                  <a:pt x="246" y="387"/>
                  <a:pt x="246" y="387"/>
                </a:cubicBezTo>
                <a:cubicBezTo>
                  <a:pt x="254" y="385"/>
                  <a:pt x="262" y="383"/>
                  <a:pt x="270" y="380"/>
                </a:cubicBezTo>
                <a:cubicBezTo>
                  <a:pt x="297" y="410"/>
                  <a:pt x="297" y="410"/>
                  <a:pt x="297" y="410"/>
                </a:cubicBezTo>
                <a:cubicBezTo>
                  <a:pt x="341" y="384"/>
                  <a:pt x="341" y="384"/>
                  <a:pt x="341" y="384"/>
                </a:cubicBezTo>
                <a:cubicBezTo>
                  <a:pt x="329" y="347"/>
                  <a:pt x="329" y="347"/>
                  <a:pt x="329" y="347"/>
                </a:cubicBezTo>
                <a:cubicBezTo>
                  <a:pt x="335" y="341"/>
                  <a:pt x="341" y="335"/>
                  <a:pt x="346" y="329"/>
                </a:cubicBezTo>
                <a:cubicBezTo>
                  <a:pt x="384" y="341"/>
                  <a:pt x="384" y="341"/>
                  <a:pt x="384" y="341"/>
                </a:cubicBezTo>
                <a:cubicBezTo>
                  <a:pt x="409" y="297"/>
                  <a:pt x="409" y="297"/>
                  <a:pt x="409" y="297"/>
                </a:cubicBezTo>
                <a:cubicBezTo>
                  <a:pt x="380" y="271"/>
                  <a:pt x="380" y="271"/>
                  <a:pt x="380" y="271"/>
                </a:cubicBezTo>
                <a:cubicBezTo>
                  <a:pt x="383" y="263"/>
                  <a:pt x="385" y="255"/>
                  <a:pt x="386" y="246"/>
                </a:cubicBezTo>
                <a:lnTo>
                  <a:pt x="425" y="238"/>
                </a:lnTo>
                <a:close/>
                <a:moveTo>
                  <a:pt x="212" y="368"/>
                </a:moveTo>
                <a:cubicBezTo>
                  <a:pt x="127" y="368"/>
                  <a:pt x="58" y="298"/>
                  <a:pt x="58" y="213"/>
                </a:cubicBezTo>
                <a:cubicBezTo>
                  <a:pt x="58" y="127"/>
                  <a:pt x="127" y="58"/>
                  <a:pt x="212" y="58"/>
                </a:cubicBezTo>
                <a:cubicBezTo>
                  <a:pt x="298" y="58"/>
                  <a:pt x="367" y="127"/>
                  <a:pt x="367" y="213"/>
                </a:cubicBezTo>
                <a:cubicBezTo>
                  <a:pt x="367" y="298"/>
                  <a:pt x="298" y="368"/>
                  <a:pt x="212" y="368"/>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 name="Freeform 14"/>
          <p:cNvSpPr>
            <a:spLocks noEditPoints="1"/>
          </p:cNvSpPr>
          <p:nvPr/>
        </p:nvSpPr>
        <p:spPr bwMode="auto">
          <a:xfrm>
            <a:off x="10421006" y="6535584"/>
            <a:ext cx="3442842" cy="3453120"/>
          </a:xfrm>
          <a:custGeom>
            <a:avLst/>
            <a:gdLst>
              <a:gd name="T0" fmla="*/ 425 w 425"/>
              <a:gd name="T1" fmla="*/ 239 h 426"/>
              <a:gd name="T2" fmla="*/ 425 w 425"/>
              <a:gd name="T3" fmla="*/ 188 h 426"/>
              <a:gd name="T4" fmla="*/ 386 w 425"/>
              <a:gd name="T5" fmla="*/ 180 h 426"/>
              <a:gd name="T6" fmla="*/ 380 w 425"/>
              <a:gd name="T7" fmla="*/ 155 h 426"/>
              <a:gd name="T8" fmla="*/ 409 w 425"/>
              <a:gd name="T9" fmla="*/ 129 h 426"/>
              <a:gd name="T10" fmla="*/ 384 w 425"/>
              <a:gd name="T11" fmla="*/ 85 h 426"/>
              <a:gd name="T12" fmla="*/ 346 w 425"/>
              <a:gd name="T13" fmla="*/ 97 h 426"/>
              <a:gd name="T14" fmla="*/ 329 w 425"/>
              <a:gd name="T15" fmla="*/ 79 h 426"/>
              <a:gd name="T16" fmla="*/ 341 w 425"/>
              <a:gd name="T17" fmla="*/ 42 h 426"/>
              <a:gd name="T18" fmla="*/ 297 w 425"/>
              <a:gd name="T19" fmla="*/ 16 h 426"/>
              <a:gd name="T20" fmla="*/ 270 w 425"/>
              <a:gd name="T21" fmla="*/ 46 h 426"/>
              <a:gd name="T22" fmla="*/ 246 w 425"/>
              <a:gd name="T23" fmla="*/ 39 h 426"/>
              <a:gd name="T24" fmla="*/ 238 w 425"/>
              <a:gd name="T25" fmla="*/ 0 h 426"/>
              <a:gd name="T26" fmla="*/ 187 w 425"/>
              <a:gd name="T27" fmla="*/ 0 h 426"/>
              <a:gd name="T28" fmla="*/ 179 w 425"/>
              <a:gd name="T29" fmla="*/ 39 h 426"/>
              <a:gd name="T30" fmla="*/ 155 w 425"/>
              <a:gd name="T31" fmla="*/ 46 h 426"/>
              <a:gd name="T32" fmla="*/ 128 w 425"/>
              <a:gd name="T33" fmla="*/ 16 h 426"/>
              <a:gd name="T34" fmla="*/ 84 w 425"/>
              <a:gd name="T35" fmla="*/ 42 h 426"/>
              <a:gd name="T36" fmla="*/ 96 w 425"/>
              <a:gd name="T37" fmla="*/ 79 h 426"/>
              <a:gd name="T38" fmla="*/ 79 w 425"/>
              <a:gd name="T39" fmla="*/ 97 h 426"/>
              <a:gd name="T40" fmla="*/ 41 w 425"/>
              <a:gd name="T41" fmla="*/ 85 h 426"/>
              <a:gd name="T42" fmla="*/ 15 w 425"/>
              <a:gd name="T43" fmla="*/ 129 h 426"/>
              <a:gd name="T44" fmla="*/ 45 w 425"/>
              <a:gd name="T45" fmla="*/ 155 h 426"/>
              <a:gd name="T46" fmla="*/ 38 w 425"/>
              <a:gd name="T47" fmla="*/ 180 h 426"/>
              <a:gd name="T48" fmla="*/ 0 w 425"/>
              <a:gd name="T49" fmla="*/ 188 h 426"/>
              <a:gd name="T50" fmla="*/ 0 w 425"/>
              <a:gd name="T51" fmla="*/ 239 h 426"/>
              <a:gd name="T52" fmla="*/ 38 w 425"/>
              <a:gd name="T53" fmla="*/ 247 h 426"/>
              <a:gd name="T54" fmla="*/ 45 w 425"/>
              <a:gd name="T55" fmla="*/ 271 h 426"/>
              <a:gd name="T56" fmla="*/ 15 w 425"/>
              <a:gd name="T57" fmla="*/ 298 h 426"/>
              <a:gd name="T58" fmla="*/ 41 w 425"/>
              <a:gd name="T59" fmla="*/ 342 h 426"/>
              <a:gd name="T60" fmla="*/ 79 w 425"/>
              <a:gd name="T61" fmla="*/ 329 h 426"/>
              <a:gd name="T62" fmla="*/ 96 w 425"/>
              <a:gd name="T63" fmla="*/ 347 h 426"/>
              <a:gd name="T64" fmla="*/ 84 w 425"/>
              <a:gd name="T65" fmla="*/ 385 h 426"/>
              <a:gd name="T66" fmla="*/ 128 w 425"/>
              <a:gd name="T67" fmla="*/ 410 h 426"/>
              <a:gd name="T68" fmla="*/ 155 w 425"/>
              <a:gd name="T69" fmla="*/ 381 h 426"/>
              <a:gd name="T70" fmla="*/ 179 w 425"/>
              <a:gd name="T71" fmla="*/ 387 h 426"/>
              <a:gd name="T72" fmla="*/ 187 w 425"/>
              <a:gd name="T73" fmla="*/ 426 h 426"/>
              <a:gd name="T74" fmla="*/ 238 w 425"/>
              <a:gd name="T75" fmla="*/ 426 h 426"/>
              <a:gd name="T76" fmla="*/ 246 w 425"/>
              <a:gd name="T77" fmla="*/ 387 h 426"/>
              <a:gd name="T78" fmla="*/ 270 w 425"/>
              <a:gd name="T79" fmla="*/ 381 h 426"/>
              <a:gd name="T80" fmla="*/ 297 w 425"/>
              <a:gd name="T81" fmla="*/ 410 h 426"/>
              <a:gd name="T82" fmla="*/ 341 w 425"/>
              <a:gd name="T83" fmla="*/ 385 h 426"/>
              <a:gd name="T84" fmla="*/ 329 w 425"/>
              <a:gd name="T85" fmla="*/ 347 h 426"/>
              <a:gd name="T86" fmla="*/ 346 w 425"/>
              <a:gd name="T87" fmla="*/ 329 h 426"/>
              <a:gd name="T88" fmla="*/ 384 w 425"/>
              <a:gd name="T89" fmla="*/ 342 h 426"/>
              <a:gd name="T90" fmla="*/ 409 w 425"/>
              <a:gd name="T91" fmla="*/ 298 h 426"/>
              <a:gd name="T92" fmla="*/ 380 w 425"/>
              <a:gd name="T93" fmla="*/ 271 h 426"/>
              <a:gd name="T94" fmla="*/ 386 w 425"/>
              <a:gd name="T95" fmla="*/ 247 h 426"/>
              <a:gd name="T96" fmla="*/ 425 w 425"/>
              <a:gd name="T97" fmla="*/ 239 h 426"/>
              <a:gd name="T98" fmla="*/ 212 w 425"/>
              <a:gd name="T99" fmla="*/ 368 h 426"/>
              <a:gd name="T100" fmla="*/ 58 w 425"/>
              <a:gd name="T101" fmla="*/ 213 h 426"/>
              <a:gd name="T102" fmla="*/ 212 w 425"/>
              <a:gd name="T103" fmla="*/ 58 h 426"/>
              <a:gd name="T104" fmla="*/ 367 w 425"/>
              <a:gd name="T105" fmla="*/ 213 h 426"/>
              <a:gd name="T106" fmla="*/ 212 w 425"/>
              <a:gd name="T107" fmla="*/ 368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5" h="426">
                <a:moveTo>
                  <a:pt x="425" y="239"/>
                </a:moveTo>
                <a:cubicBezTo>
                  <a:pt x="425" y="188"/>
                  <a:pt x="425" y="188"/>
                  <a:pt x="425" y="188"/>
                </a:cubicBezTo>
                <a:cubicBezTo>
                  <a:pt x="386" y="180"/>
                  <a:pt x="386" y="180"/>
                  <a:pt x="386" y="180"/>
                </a:cubicBezTo>
                <a:cubicBezTo>
                  <a:pt x="385" y="171"/>
                  <a:pt x="383" y="163"/>
                  <a:pt x="380" y="155"/>
                </a:cubicBezTo>
                <a:cubicBezTo>
                  <a:pt x="409" y="129"/>
                  <a:pt x="409" y="129"/>
                  <a:pt x="409" y="129"/>
                </a:cubicBezTo>
                <a:cubicBezTo>
                  <a:pt x="384" y="85"/>
                  <a:pt x="384" y="85"/>
                  <a:pt x="384" y="85"/>
                </a:cubicBezTo>
                <a:cubicBezTo>
                  <a:pt x="346" y="97"/>
                  <a:pt x="346" y="97"/>
                  <a:pt x="346" y="97"/>
                </a:cubicBezTo>
                <a:cubicBezTo>
                  <a:pt x="341" y="91"/>
                  <a:pt x="335" y="85"/>
                  <a:pt x="329" y="79"/>
                </a:cubicBezTo>
                <a:cubicBezTo>
                  <a:pt x="341" y="42"/>
                  <a:pt x="341" y="42"/>
                  <a:pt x="341" y="42"/>
                </a:cubicBezTo>
                <a:cubicBezTo>
                  <a:pt x="297" y="16"/>
                  <a:pt x="297" y="16"/>
                  <a:pt x="297" y="16"/>
                </a:cubicBezTo>
                <a:cubicBezTo>
                  <a:pt x="270" y="46"/>
                  <a:pt x="270" y="46"/>
                  <a:pt x="270" y="46"/>
                </a:cubicBezTo>
                <a:cubicBezTo>
                  <a:pt x="262" y="43"/>
                  <a:pt x="254" y="41"/>
                  <a:pt x="246" y="39"/>
                </a:cubicBezTo>
                <a:cubicBezTo>
                  <a:pt x="238" y="0"/>
                  <a:pt x="238" y="0"/>
                  <a:pt x="238" y="0"/>
                </a:cubicBezTo>
                <a:cubicBezTo>
                  <a:pt x="187" y="0"/>
                  <a:pt x="187" y="0"/>
                  <a:pt x="187" y="0"/>
                </a:cubicBezTo>
                <a:cubicBezTo>
                  <a:pt x="179" y="39"/>
                  <a:pt x="179" y="39"/>
                  <a:pt x="179" y="39"/>
                </a:cubicBezTo>
                <a:cubicBezTo>
                  <a:pt x="170" y="41"/>
                  <a:pt x="162" y="43"/>
                  <a:pt x="155" y="46"/>
                </a:cubicBezTo>
                <a:cubicBezTo>
                  <a:pt x="128" y="16"/>
                  <a:pt x="128" y="16"/>
                  <a:pt x="128" y="16"/>
                </a:cubicBezTo>
                <a:cubicBezTo>
                  <a:pt x="84" y="42"/>
                  <a:pt x="84" y="42"/>
                  <a:pt x="84" y="42"/>
                </a:cubicBezTo>
                <a:cubicBezTo>
                  <a:pt x="96" y="79"/>
                  <a:pt x="96" y="79"/>
                  <a:pt x="96" y="79"/>
                </a:cubicBezTo>
                <a:cubicBezTo>
                  <a:pt x="90" y="85"/>
                  <a:pt x="84" y="91"/>
                  <a:pt x="79" y="97"/>
                </a:cubicBezTo>
                <a:cubicBezTo>
                  <a:pt x="41" y="85"/>
                  <a:pt x="41" y="85"/>
                  <a:pt x="41" y="85"/>
                </a:cubicBezTo>
                <a:cubicBezTo>
                  <a:pt x="15" y="129"/>
                  <a:pt x="15" y="129"/>
                  <a:pt x="15" y="129"/>
                </a:cubicBezTo>
                <a:cubicBezTo>
                  <a:pt x="45" y="155"/>
                  <a:pt x="45" y="155"/>
                  <a:pt x="45" y="155"/>
                </a:cubicBezTo>
                <a:cubicBezTo>
                  <a:pt x="42" y="163"/>
                  <a:pt x="40" y="171"/>
                  <a:pt x="38" y="180"/>
                </a:cubicBezTo>
                <a:cubicBezTo>
                  <a:pt x="0" y="188"/>
                  <a:pt x="0" y="188"/>
                  <a:pt x="0" y="188"/>
                </a:cubicBezTo>
                <a:cubicBezTo>
                  <a:pt x="0" y="239"/>
                  <a:pt x="0" y="239"/>
                  <a:pt x="0" y="239"/>
                </a:cubicBezTo>
                <a:cubicBezTo>
                  <a:pt x="38" y="247"/>
                  <a:pt x="38" y="247"/>
                  <a:pt x="38" y="247"/>
                </a:cubicBezTo>
                <a:cubicBezTo>
                  <a:pt x="40" y="255"/>
                  <a:pt x="42" y="263"/>
                  <a:pt x="45" y="271"/>
                </a:cubicBezTo>
                <a:cubicBezTo>
                  <a:pt x="15" y="298"/>
                  <a:pt x="15" y="298"/>
                  <a:pt x="15" y="298"/>
                </a:cubicBezTo>
                <a:cubicBezTo>
                  <a:pt x="41" y="342"/>
                  <a:pt x="41" y="342"/>
                  <a:pt x="41" y="342"/>
                </a:cubicBezTo>
                <a:cubicBezTo>
                  <a:pt x="79" y="329"/>
                  <a:pt x="79" y="329"/>
                  <a:pt x="79" y="329"/>
                </a:cubicBezTo>
                <a:cubicBezTo>
                  <a:pt x="84" y="336"/>
                  <a:pt x="90" y="342"/>
                  <a:pt x="96" y="347"/>
                </a:cubicBezTo>
                <a:cubicBezTo>
                  <a:pt x="84" y="385"/>
                  <a:pt x="84" y="385"/>
                  <a:pt x="84" y="385"/>
                </a:cubicBezTo>
                <a:cubicBezTo>
                  <a:pt x="128" y="410"/>
                  <a:pt x="128" y="410"/>
                  <a:pt x="128" y="410"/>
                </a:cubicBezTo>
                <a:cubicBezTo>
                  <a:pt x="155" y="381"/>
                  <a:pt x="155" y="381"/>
                  <a:pt x="155" y="381"/>
                </a:cubicBezTo>
                <a:cubicBezTo>
                  <a:pt x="162" y="384"/>
                  <a:pt x="170" y="386"/>
                  <a:pt x="179" y="387"/>
                </a:cubicBezTo>
                <a:cubicBezTo>
                  <a:pt x="187" y="426"/>
                  <a:pt x="187" y="426"/>
                  <a:pt x="187" y="426"/>
                </a:cubicBezTo>
                <a:cubicBezTo>
                  <a:pt x="238" y="426"/>
                  <a:pt x="238" y="426"/>
                  <a:pt x="238" y="426"/>
                </a:cubicBezTo>
                <a:cubicBezTo>
                  <a:pt x="246" y="387"/>
                  <a:pt x="246" y="387"/>
                  <a:pt x="246" y="387"/>
                </a:cubicBezTo>
                <a:cubicBezTo>
                  <a:pt x="254" y="386"/>
                  <a:pt x="262" y="384"/>
                  <a:pt x="270" y="381"/>
                </a:cubicBezTo>
                <a:cubicBezTo>
                  <a:pt x="297" y="410"/>
                  <a:pt x="297" y="410"/>
                  <a:pt x="297" y="410"/>
                </a:cubicBezTo>
                <a:cubicBezTo>
                  <a:pt x="341" y="385"/>
                  <a:pt x="341" y="385"/>
                  <a:pt x="341" y="385"/>
                </a:cubicBezTo>
                <a:cubicBezTo>
                  <a:pt x="329" y="347"/>
                  <a:pt x="329" y="347"/>
                  <a:pt x="329" y="347"/>
                </a:cubicBezTo>
                <a:cubicBezTo>
                  <a:pt x="335" y="342"/>
                  <a:pt x="341" y="336"/>
                  <a:pt x="346" y="329"/>
                </a:cubicBezTo>
                <a:cubicBezTo>
                  <a:pt x="384" y="342"/>
                  <a:pt x="384" y="342"/>
                  <a:pt x="384" y="342"/>
                </a:cubicBezTo>
                <a:cubicBezTo>
                  <a:pt x="409" y="298"/>
                  <a:pt x="409" y="298"/>
                  <a:pt x="409" y="298"/>
                </a:cubicBezTo>
                <a:cubicBezTo>
                  <a:pt x="380" y="271"/>
                  <a:pt x="380" y="271"/>
                  <a:pt x="380" y="271"/>
                </a:cubicBezTo>
                <a:cubicBezTo>
                  <a:pt x="383" y="263"/>
                  <a:pt x="385" y="255"/>
                  <a:pt x="386" y="247"/>
                </a:cubicBezTo>
                <a:lnTo>
                  <a:pt x="425" y="239"/>
                </a:lnTo>
                <a:close/>
                <a:moveTo>
                  <a:pt x="212" y="368"/>
                </a:moveTo>
                <a:cubicBezTo>
                  <a:pt x="127" y="368"/>
                  <a:pt x="58" y="299"/>
                  <a:pt x="58" y="213"/>
                </a:cubicBezTo>
                <a:cubicBezTo>
                  <a:pt x="58" y="128"/>
                  <a:pt x="127" y="58"/>
                  <a:pt x="212" y="58"/>
                </a:cubicBezTo>
                <a:cubicBezTo>
                  <a:pt x="298" y="58"/>
                  <a:pt x="367" y="128"/>
                  <a:pt x="367" y="213"/>
                </a:cubicBezTo>
                <a:cubicBezTo>
                  <a:pt x="367" y="299"/>
                  <a:pt x="298" y="368"/>
                  <a:pt x="212" y="368"/>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 name="Freeform 15"/>
          <p:cNvSpPr>
            <a:spLocks/>
          </p:cNvSpPr>
          <p:nvPr/>
        </p:nvSpPr>
        <p:spPr bwMode="auto">
          <a:xfrm>
            <a:off x="13353416" y="1263415"/>
            <a:ext cx="3960124" cy="3429139"/>
          </a:xfrm>
          <a:custGeom>
            <a:avLst/>
            <a:gdLst>
              <a:gd name="T0" fmla="*/ 868 w 1156"/>
              <a:gd name="T1" fmla="*/ 1001 h 1001"/>
              <a:gd name="T2" fmla="*/ 1156 w 1156"/>
              <a:gd name="T3" fmla="*/ 499 h 1001"/>
              <a:gd name="T4" fmla="*/ 868 w 1156"/>
              <a:gd name="T5" fmla="*/ 0 h 1001"/>
              <a:gd name="T6" fmla="*/ 289 w 1156"/>
              <a:gd name="T7" fmla="*/ 0 h 1001"/>
              <a:gd name="T8" fmla="*/ 0 w 1156"/>
              <a:gd name="T9" fmla="*/ 499 h 1001"/>
              <a:gd name="T10" fmla="*/ 289 w 1156"/>
              <a:gd name="T11" fmla="*/ 1001 h 1001"/>
              <a:gd name="T12" fmla="*/ 868 w 1156"/>
              <a:gd name="T13" fmla="*/ 1001 h 1001"/>
            </a:gdLst>
            <a:ahLst/>
            <a:cxnLst>
              <a:cxn ang="0">
                <a:pos x="T0" y="T1"/>
              </a:cxn>
              <a:cxn ang="0">
                <a:pos x="T2" y="T3"/>
              </a:cxn>
              <a:cxn ang="0">
                <a:pos x="T4" y="T5"/>
              </a:cxn>
              <a:cxn ang="0">
                <a:pos x="T6" y="T7"/>
              </a:cxn>
              <a:cxn ang="0">
                <a:pos x="T8" y="T9"/>
              </a:cxn>
              <a:cxn ang="0">
                <a:pos x="T10" y="T11"/>
              </a:cxn>
              <a:cxn ang="0">
                <a:pos x="T12" y="T13"/>
              </a:cxn>
            </a:cxnLst>
            <a:rect l="0" t="0" r="r" b="b"/>
            <a:pathLst>
              <a:path w="1156" h="1001">
                <a:moveTo>
                  <a:pt x="868" y="1001"/>
                </a:moveTo>
                <a:lnTo>
                  <a:pt x="1156" y="499"/>
                </a:lnTo>
                <a:lnTo>
                  <a:pt x="868" y="0"/>
                </a:lnTo>
                <a:lnTo>
                  <a:pt x="289" y="0"/>
                </a:lnTo>
                <a:lnTo>
                  <a:pt x="0" y="499"/>
                </a:lnTo>
                <a:lnTo>
                  <a:pt x="289" y="1001"/>
                </a:lnTo>
                <a:lnTo>
                  <a:pt x="868" y="1001"/>
                </a:ln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 name="Freeform 17"/>
          <p:cNvSpPr>
            <a:spLocks/>
          </p:cNvSpPr>
          <p:nvPr/>
        </p:nvSpPr>
        <p:spPr bwMode="auto">
          <a:xfrm>
            <a:off x="13353416" y="8292977"/>
            <a:ext cx="3960124" cy="3439416"/>
          </a:xfrm>
          <a:custGeom>
            <a:avLst/>
            <a:gdLst>
              <a:gd name="T0" fmla="*/ 868 w 1156"/>
              <a:gd name="T1" fmla="*/ 1004 h 1004"/>
              <a:gd name="T2" fmla="*/ 1156 w 1156"/>
              <a:gd name="T3" fmla="*/ 502 h 1004"/>
              <a:gd name="T4" fmla="*/ 868 w 1156"/>
              <a:gd name="T5" fmla="*/ 0 h 1004"/>
              <a:gd name="T6" fmla="*/ 289 w 1156"/>
              <a:gd name="T7" fmla="*/ 0 h 1004"/>
              <a:gd name="T8" fmla="*/ 0 w 1156"/>
              <a:gd name="T9" fmla="*/ 502 h 1004"/>
              <a:gd name="T10" fmla="*/ 289 w 1156"/>
              <a:gd name="T11" fmla="*/ 1004 h 1004"/>
              <a:gd name="T12" fmla="*/ 868 w 1156"/>
              <a:gd name="T13" fmla="*/ 1004 h 1004"/>
            </a:gdLst>
            <a:ahLst/>
            <a:cxnLst>
              <a:cxn ang="0">
                <a:pos x="T0" y="T1"/>
              </a:cxn>
              <a:cxn ang="0">
                <a:pos x="T2" y="T3"/>
              </a:cxn>
              <a:cxn ang="0">
                <a:pos x="T4" y="T5"/>
              </a:cxn>
              <a:cxn ang="0">
                <a:pos x="T6" y="T7"/>
              </a:cxn>
              <a:cxn ang="0">
                <a:pos x="T8" y="T9"/>
              </a:cxn>
              <a:cxn ang="0">
                <a:pos x="T10" y="T11"/>
              </a:cxn>
              <a:cxn ang="0">
                <a:pos x="T12" y="T13"/>
              </a:cxn>
            </a:cxnLst>
            <a:rect l="0" t="0" r="r" b="b"/>
            <a:pathLst>
              <a:path w="1156" h="1004">
                <a:moveTo>
                  <a:pt x="868" y="1004"/>
                </a:moveTo>
                <a:lnTo>
                  <a:pt x="1156" y="502"/>
                </a:lnTo>
                <a:lnTo>
                  <a:pt x="868" y="0"/>
                </a:lnTo>
                <a:lnTo>
                  <a:pt x="289" y="0"/>
                </a:lnTo>
                <a:lnTo>
                  <a:pt x="0" y="502"/>
                </a:lnTo>
                <a:lnTo>
                  <a:pt x="289" y="1004"/>
                </a:lnTo>
                <a:lnTo>
                  <a:pt x="868" y="1004"/>
                </a:lnTo>
                <a:close/>
              </a:path>
            </a:pathLst>
          </a:custGeom>
          <a:solidFill>
            <a:schemeClr val="bg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0" name="Freeform 19"/>
          <p:cNvSpPr>
            <a:spLocks/>
          </p:cNvSpPr>
          <p:nvPr/>
        </p:nvSpPr>
        <p:spPr bwMode="auto">
          <a:xfrm>
            <a:off x="16409154" y="3037935"/>
            <a:ext cx="3960124" cy="3439416"/>
          </a:xfrm>
          <a:custGeom>
            <a:avLst/>
            <a:gdLst>
              <a:gd name="T0" fmla="*/ 867 w 1156"/>
              <a:gd name="T1" fmla="*/ 1004 h 1004"/>
              <a:gd name="T2" fmla="*/ 1156 w 1156"/>
              <a:gd name="T3" fmla="*/ 502 h 1004"/>
              <a:gd name="T4" fmla="*/ 867 w 1156"/>
              <a:gd name="T5" fmla="*/ 0 h 1004"/>
              <a:gd name="T6" fmla="*/ 290 w 1156"/>
              <a:gd name="T7" fmla="*/ 0 h 1004"/>
              <a:gd name="T8" fmla="*/ 0 w 1156"/>
              <a:gd name="T9" fmla="*/ 502 h 1004"/>
              <a:gd name="T10" fmla="*/ 290 w 1156"/>
              <a:gd name="T11" fmla="*/ 1004 h 1004"/>
              <a:gd name="T12" fmla="*/ 867 w 1156"/>
              <a:gd name="T13" fmla="*/ 1004 h 1004"/>
            </a:gdLst>
            <a:ahLst/>
            <a:cxnLst>
              <a:cxn ang="0">
                <a:pos x="T0" y="T1"/>
              </a:cxn>
              <a:cxn ang="0">
                <a:pos x="T2" y="T3"/>
              </a:cxn>
              <a:cxn ang="0">
                <a:pos x="T4" y="T5"/>
              </a:cxn>
              <a:cxn ang="0">
                <a:pos x="T6" y="T7"/>
              </a:cxn>
              <a:cxn ang="0">
                <a:pos x="T8" y="T9"/>
              </a:cxn>
              <a:cxn ang="0">
                <a:pos x="T10" y="T11"/>
              </a:cxn>
              <a:cxn ang="0">
                <a:pos x="T12" y="T13"/>
              </a:cxn>
            </a:cxnLst>
            <a:rect l="0" t="0" r="r" b="b"/>
            <a:pathLst>
              <a:path w="1156" h="1004">
                <a:moveTo>
                  <a:pt x="867" y="1004"/>
                </a:moveTo>
                <a:lnTo>
                  <a:pt x="1156" y="502"/>
                </a:lnTo>
                <a:lnTo>
                  <a:pt x="867" y="0"/>
                </a:lnTo>
                <a:lnTo>
                  <a:pt x="290" y="0"/>
                </a:lnTo>
                <a:lnTo>
                  <a:pt x="0" y="502"/>
                </a:lnTo>
                <a:lnTo>
                  <a:pt x="290" y="1004"/>
                </a:lnTo>
                <a:lnTo>
                  <a:pt x="867" y="1004"/>
                </a:ln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2" name="Freeform 21"/>
          <p:cNvSpPr>
            <a:spLocks/>
          </p:cNvSpPr>
          <p:nvPr/>
        </p:nvSpPr>
        <p:spPr bwMode="auto">
          <a:xfrm>
            <a:off x="16409154" y="6549289"/>
            <a:ext cx="3960124" cy="3439416"/>
          </a:xfrm>
          <a:custGeom>
            <a:avLst/>
            <a:gdLst>
              <a:gd name="T0" fmla="*/ 867 w 1156"/>
              <a:gd name="T1" fmla="*/ 1004 h 1004"/>
              <a:gd name="T2" fmla="*/ 1156 w 1156"/>
              <a:gd name="T3" fmla="*/ 502 h 1004"/>
              <a:gd name="T4" fmla="*/ 867 w 1156"/>
              <a:gd name="T5" fmla="*/ 0 h 1004"/>
              <a:gd name="T6" fmla="*/ 290 w 1156"/>
              <a:gd name="T7" fmla="*/ 0 h 1004"/>
              <a:gd name="T8" fmla="*/ 0 w 1156"/>
              <a:gd name="T9" fmla="*/ 502 h 1004"/>
              <a:gd name="T10" fmla="*/ 290 w 1156"/>
              <a:gd name="T11" fmla="*/ 1004 h 1004"/>
              <a:gd name="T12" fmla="*/ 867 w 1156"/>
              <a:gd name="T13" fmla="*/ 1004 h 1004"/>
            </a:gdLst>
            <a:ahLst/>
            <a:cxnLst>
              <a:cxn ang="0">
                <a:pos x="T0" y="T1"/>
              </a:cxn>
              <a:cxn ang="0">
                <a:pos x="T2" y="T3"/>
              </a:cxn>
              <a:cxn ang="0">
                <a:pos x="T4" y="T5"/>
              </a:cxn>
              <a:cxn ang="0">
                <a:pos x="T6" y="T7"/>
              </a:cxn>
              <a:cxn ang="0">
                <a:pos x="T8" y="T9"/>
              </a:cxn>
              <a:cxn ang="0">
                <a:pos x="T10" y="T11"/>
              </a:cxn>
              <a:cxn ang="0">
                <a:pos x="T12" y="T13"/>
              </a:cxn>
            </a:cxnLst>
            <a:rect l="0" t="0" r="r" b="b"/>
            <a:pathLst>
              <a:path w="1156" h="1004">
                <a:moveTo>
                  <a:pt x="867" y="1004"/>
                </a:moveTo>
                <a:lnTo>
                  <a:pt x="1156" y="502"/>
                </a:lnTo>
                <a:lnTo>
                  <a:pt x="867" y="0"/>
                </a:lnTo>
                <a:lnTo>
                  <a:pt x="290" y="0"/>
                </a:lnTo>
                <a:lnTo>
                  <a:pt x="0" y="502"/>
                </a:lnTo>
                <a:lnTo>
                  <a:pt x="290" y="1004"/>
                </a:lnTo>
                <a:lnTo>
                  <a:pt x="867" y="1004"/>
                </a:ln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5" name="Freeform 24"/>
          <p:cNvSpPr>
            <a:spLocks noEditPoints="1"/>
          </p:cNvSpPr>
          <p:nvPr/>
        </p:nvSpPr>
        <p:spPr bwMode="auto">
          <a:xfrm>
            <a:off x="13541830" y="4774771"/>
            <a:ext cx="3439416" cy="3446267"/>
          </a:xfrm>
          <a:custGeom>
            <a:avLst/>
            <a:gdLst>
              <a:gd name="T0" fmla="*/ 39 w 425"/>
              <a:gd name="T1" fmla="*/ 246 h 425"/>
              <a:gd name="T2" fmla="*/ 45 w 425"/>
              <a:gd name="T3" fmla="*/ 270 h 425"/>
              <a:gd name="T4" fmla="*/ 16 w 425"/>
              <a:gd name="T5" fmla="*/ 297 h 425"/>
              <a:gd name="T6" fmla="*/ 41 w 425"/>
              <a:gd name="T7" fmla="*/ 341 h 425"/>
              <a:gd name="T8" fmla="*/ 79 w 425"/>
              <a:gd name="T9" fmla="*/ 329 h 425"/>
              <a:gd name="T10" fmla="*/ 96 w 425"/>
              <a:gd name="T11" fmla="*/ 346 h 425"/>
              <a:gd name="T12" fmla="*/ 84 w 425"/>
              <a:gd name="T13" fmla="*/ 384 h 425"/>
              <a:gd name="T14" fmla="*/ 128 w 425"/>
              <a:gd name="T15" fmla="*/ 409 h 425"/>
              <a:gd name="T16" fmla="*/ 155 w 425"/>
              <a:gd name="T17" fmla="*/ 380 h 425"/>
              <a:gd name="T18" fmla="*/ 179 w 425"/>
              <a:gd name="T19" fmla="*/ 386 h 425"/>
              <a:gd name="T20" fmla="*/ 187 w 425"/>
              <a:gd name="T21" fmla="*/ 425 h 425"/>
              <a:gd name="T22" fmla="*/ 238 w 425"/>
              <a:gd name="T23" fmla="*/ 425 h 425"/>
              <a:gd name="T24" fmla="*/ 246 w 425"/>
              <a:gd name="T25" fmla="*/ 386 h 425"/>
              <a:gd name="T26" fmla="*/ 270 w 425"/>
              <a:gd name="T27" fmla="*/ 380 h 425"/>
              <a:gd name="T28" fmla="*/ 297 w 425"/>
              <a:gd name="T29" fmla="*/ 409 h 425"/>
              <a:gd name="T30" fmla="*/ 341 w 425"/>
              <a:gd name="T31" fmla="*/ 384 h 425"/>
              <a:gd name="T32" fmla="*/ 329 w 425"/>
              <a:gd name="T33" fmla="*/ 346 h 425"/>
              <a:gd name="T34" fmla="*/ 346 w 425"/>
              <a:gd name="T35" fmla="*/ 329 h 425"/>
              <a:gd name="T36" fmla="*/ 384 w 425"/>
              <a:gd name="T37" fmla="*/ 341 h 425"/>
              <a:gd name="T38" fmla="*/ 410 w 425"/>
              <a:gd name="T39" fmla="*/ 297 h 425"/>
              <a:gd name="T40" fmla="*/ 380 w 425"/>
              <a:gd name="T41" fmla="*/ 270 h 425"/>
              <a:gd name="T42" fmla="*/ 387 w 425"/>
              <a:gd name="T43" fmla="*/ 246 h 425"/>
              <a:gd name="T44" fmla="*/ 425 w 425"/>
              <a:gd name="T45" fmla="*/ 238 h 425"/>
              <a:gd name="T46" fmla="*/ 425 w 425"/>
              <a:gd name="T47" fmla="*/ 187 h 425"/>
              <a:gd name="T48" fmla="*/ 387 w 425"/>
              <a:gd name="T49" fmla="*/ 179 h 425"/>
              <a:gd name="T50" fmla="*/ 380 w 425"/>
              <a:gd name="T51" fmla="*/ 154 h 425"/>
              <a:gd name="T52" fmla="*/ 410 w 425"/>
              <a:gd name="T53" fmla="*/ 128 h 425"/>
              <a:gd name="T54" fmla="*/ 384 w 425"/>
              <a:gd name="T55" fmla="*/ 84 h 425"/>
              <a:gd name="T56" fmla="*/ 346 w 425"/>
              <a:gd name="T57" fmla="*/ 96 h 425"/>
              <a:gd name="T58" fmla="*/ 329 w 425"/>
              <a:gd name="T59" fmla="*/ 78 h 425"/>
              <a:gd name="T60" fmla="*/ 341 w 425"/>
              <a:gd name="T61" fmla="*/ 41 h 425"/>
              <a:gd name="T62" fmla="*/ 297 w 425"/>
              <a:gd name="T63" fmla="*/ 15 h 425"/>
              <a:gd name="T64" fmla="*/ 270 w 425"/>
              <a:gd name="T65" fmla="*/ 45 h 425"/>
              <a:gd name="T66" fmla="*/ 246 w 425"/>
              <a:gd name="T67" fmla="*/ 38 h 425"/>
              <a:gd name="T68" fmla="*/ 238 w 425"/>
              <a:gd name="T69" fmla="*/ 0 h 425"/>
              <a:gd name="T70" fmla="*/ 187 w 425"/>
              <a:gd name="T71" fmla="*/ 0 h 425"/>
              <a:gd name="T72" fmla="*/ 179 w 425"/>
              <a:gd name="T73" fmla="*/ 38 h 425"/>
              <a:gd name="T74" fmla="*/ 155 w 425"/>
              <a:gd name="T75" fmla="*/ 45 h 425"/>
              <a:gd name="T76" fmla="*/ 128 w 425"/>
              <a:gd name="T77" fmla="*/ 15 h 425"/>
              <a:gd name="T78" fmla="*/ 84 w 425"/>
              <a:gd name="T79" fmla="*/ 41 h 425"/>
              <a:gd name="T80" fmla="*/ 96 w 425"/>
              <a:gd name="T81" fmla="*/ 78 h 425"/>
              <a:gd name="T82" fmla="*/ 79 w 425"/>
              <a:gd name="T83" fmla="*/ 96 h 425"/>
              <a:gd name="T84" fmla="*/ 41 w 425"/>
              <a:gd name="T85" fmla="*/ 84 h 425"/>
              <a:gd name="T86" fmla="*/ 16 w 425"/>
              <a:gd name="T87" fmla="*/ 128 h 425"/>
              <a:gd name="T88" fmla="*/ 45 w 425"/>
              <a:gd name="T89" fmla="*/ 154 h 425"/>
              <a:gd name="T90" fmla="*/ 39 w 425"/>
              <a:gd name="T91" fmla="*/ 179 h 425"/>
              <a:gd name="T92" fmla="*/ 0 w 425"/>
              <a:gd name="T93" fmla="*/ 187 h 425"/>
              <a:gd name="T94" fmla="*/ 0 w 425"/>
              <a:gd name="T95" fmla="*/ 238 h 425"/>
              <a:gd name="T96" fmla="*/ 39 w 425"/>
              <a:gd name="T97" fmla="*/ 246 h 425"/>
              <a:gd name="T98" fmla="*/ 58 w 425"/>
              <a:gd name="T99" fmla="*/ 212 h 425"/>
              <a:gd name="T100" fmla="*/ 213 w 425"/>
              <a:gd name="T101" fmla="*/ 57 h 425"/>
              <a:gd name="T102" fmla="*/ 367 w 425"/>
              <a:gd name="T103" fmla="*/ 212 h 425"/>
              <a:gd name="T104" fmla="*/ 213 w 425"/>
              <a:gd name="T105" fmla="*/ 367 h 425"/>
              <a:gd name="T106" fmla="*/ 58 w 425"/>
              <a:gd name="T107" fmla="*/ 212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5" h="425">
                <a:moveTo>
                  <a:pt x="39" y="246"/>
                </a:moveTo>
                <a:cubicBezTo>
                  <a:pt x="40" y="254"/>
                  <a:pt x="42" y="262"/>
                  <a:pt x="45" y="270"/>
                </a:cubicBezTo>
                <a:cubicBezTo>
                  <a:pt x="16" y="297"/>
                  <a:pt x="16" y="297"/>
                  <a:pt x="16" y="297"/>
                </a:cubicBezTo>
                <a:cubicBezTo>
                  <a:pt x="41" y="341"/>
                  <a:pt x="41" y="341"/>
                  <a:pt x="41" y="341"/>
                </a:cubicBezTo>
                <a:cubicBezTo>
                  <a:pt x="79" y="329"/>
                  <a:pt x="79" y="329"/>
                  <a:pt x="79" y="329"/>
                </a:cubicBezTo>
                <a:cubicBezTo>
                  <a:pt x="84" y="335"/>
                  <a:pt x="90" y="341"/>
                  <a:pt x="96" y="346"/>
                </a:cubicBezTo>
                <a:cubicBezTo>
                  <a:pt x="84" y="384"/>
                  <a:pt x="84" y="384"/>
                  <a:pt x="84" y="384"/>
                </a:cubicBezTo>
                <a:cubicBezTo>
                  <a:pt x="128" y="409"/>
                  <a:pt x="128" y="409"/>
                  <a:pt x="128" y="409"/>
                </a:cubicBezTo>
                <a:cubicBezTo>
                  <a:pt x="155" y="380"/>
                  <a:pt x="155" y="380"/>
                  <a:pt x="155" y="380"/>
                </a:cubicBezTo>
                <a:cubicBezTo>
                  <a:pt x="163" y="383"/>
                  <a:pt x="171" y="385"/>
                  <a:pt x="179" y="386"/>
                </a:cubicBezTo>
                <a:cubicBezTo>
                  <a:pt x="187" y="425"/>
                  <a:pt x="187" y="425"/>
                  <a:pt x="187" y="425"/>
                </a:cubicBezTo>
                <a:cubicBezTo>
                  <a:pt x="238" y="425"/>
                  <a:pt x="238" y="425"/>
                  <a:pt x="238" y="425"/>
                </a:cubicBezTo>
                <a:cubicBezTo>
                  <a:pt x="246" y="386"/>
                  <a:pt x="246" y="386"/>
                  <a:pt x="246" y="386"/>
                </a:cubicBezTo>
                <a:cubicBezTo>
                  <a:pt x="255" y="385"/>
                  <a:pt x="263" y="383"/>
                  <a:pt x="270" y="380"/>
                </a:cubicBezTo>
                <a:cubicBezTo>
                  <a:pt x="297" y="409"/>
                  <a:pt x="297" y="409"/>
                  <a:pt x="297" y="409"/>
                </a:cubicBezTo>
                <a:cubicBezTo>
                  <a:pt x="341" y="384"/>
                  <a:pt x="341" y="384"/>
                  <a:pt x="341" y="384"/>
                </a:cubicBezTo>
                <a:cubicBezTo>
                  <a:pt x="329" y="346"/>
                  <a:pt x="329" y="346"/>
                  <a:pt x="329" y="346"/>
                </a:cubicBezTo>
                <a:cubicBezTo>
                  <a:pt x="335" y="341"/>
                  <a:pt x="341" y="335"/>
                  <a:pt x="346" y="329"/>
                </a:cubicBezTo>
                <a:cubicBezTo>
                  <a:pt x="384" y="341"/>
                  <a:pt x="384" y="341"/>
                  <a:pt x="384" y="341"/>
                </a:cubicBezTo>
                <a:cubicBezTo>
                  <a:pt x="410" y="297"/>
                  <a:pt x="410" y="297"/>
                  <a:pt x="410" y="297"/>
                </a:cubicBezTo>
                <a:cubicBezTo>
                  <a:pt x="380" y="270"/>
                  <a:pt x="380" y="270"/>
                  <a:pt x="380" y="270"/>
                </a:cubicBezTo>
                <a:cubicBezTo>
                  <a:pt x="383" y="262"/>
                  <a:pt x="385" y="254"/>
                  <a:pt x="387" y="246"/>
                </a:cubicBezTo>
                <a:cubicBezTo>
                  <a:pt x="425" y="238"/>
                  <a:pt x="425" y="238"/>
                  <a:pt x="425" y="238"/>
                </a:cubicBezTo>
                <a:cubicBezTo>
                  <a:pt x="425" y="187"/>
                  <a:pt x="425" y="187"/>
                  <a:pt x="425" y="187"/>
                </a:cubicBezTo>
                <a:cubicBezTo>
                  <a:pt x="387" y="179"/>
                  <a:pt x="387" y="179"/>
                  <a:pt x="387" y="179"/>
                </a:cubicBezTo>
                <a:cubicBezTo>
                  <a:pt x="385" y="170"/>
                  <a:pt x="383" y="162"/>
                  <a:pt x="380" y="154"/>
                </a:cubicBezTo>
                <a:cubicBezTo>
                  <a:pt x="410" y="128"/>
                  <a:pt x="410" y="128"/>
                  <a:pt x="410" y="128"/>
                </a:cubicBezTo>
                <a:cubicBezTo>
                  <a:pt x="384" y="84"/>
                  <a:pt x="384" y="84"/>
                  <a:pt x="384" y="84"/>
                </a:cubicBezTo>
                <a:cubicBezTo>
                  <a:pt x="346" y="96"/>
                  <a:pt x="346" y="96"/>
                  <a:pt x="346" y="96"/>
                </a:cubicBezTo>
                <a:cubicBezTo>
                  <a:pt x="341" y="90"/>
                  <a:pt x="335" y="84"/>
                  <a:pt x="329" y="78"/>
                </a:cubicBezTo>
                <a:cubicBezTo>
                  <a:pt x="341" y="41"/>
                  <a:pt x="341" y="41"/>
                  <a:pt x="341" y="41"/>
                </a:cubicBezTo>
                <a:cubicBezTo>
                  <a:pt x="297" y="15"/>
                  <a:pt x="297" y="15"/>
                  <a:pt x="297" y="15"/>
                </a:cubicBezTo>
                <a:cubicBezTo>
                  <a:pt x="270" y="45"/>
                  <a:pt x="270" y="45"/>
                  <a:pt x="270" y="45"/>
                </a:cubicBezTo>
                <a:cubicBezTo>
                  <a:pt x="263" y="42"/>
                  <a:pt x="255" y="40"/>
                  <a:pt x="246" y="38"/>
                </a:cubicBezTo>
                <a:cubicBezTo>
                  <a:pt x="238" y="0"/>
                  <a:pt x="238" y="0"/>
                  <a:pt x="238" y="0"/>
                </a:cubicBezTo>
                <a:cubicBezTo>
                  <a:pt x="187" y="0"/>
                  <a:pt x="187" y="0"/>
                  <a:pt x="187" y="0"/>
                </a:cubicBezTo>
                <a:cubicBezTo>
                  <a:pt x="179" y="38"/>
                  <a:pt x="179" y="38"/>
                  <a:pt x="179" y="38"/>
                </a:cubicBezTo>
                <a:cubicBezTo>
                  <a:pt x="171" y="40"/>
                  <a:pt x="163" y="42"/>
                  <a:pt x="155" y="45"/>
                </a:cubicBezTo>
                <a:cubicBezTo>
                  <a:pt x="128" y="15"/>
                  <a:pt x="128" y="15"/>
                  <a:pt x="128" y="15"/>
                </a:cubicBezTo>
                <a:cubicBezTo>
                  <a:pt x="84" y="41"/>
                  <a:pt x="84" y="41"/>
                  <a:pt x="84" y="41"/>
                </a:cubicBezTo>
                <a:cubicBezTo>
                  <a:pt x="96" y="78"/>
                  <a:pt x="96" y="78"/>
                  <a:pt x="96" y="78"/>
                </a:cubicBezTo>
                <a:cubicBezTo>
                  <a:pt x="90" y="84"/>
                  <a:pt x="84" y="90"/>
                  <a:pt x="79" y="96"/>
                </a:cubicBezTo>
                <a:cubicBezTo>
                  <a:pt x="41" y="84"/>
                  <a:pt x="41" y="84"/>
                  <a:pt x="41" y="84"/>
                </a:cubicBezTo>
                <a:cubicBezTo>
                  <a:pt x="16" y="128"/>
                  <a:pt x="16" y="128"/>
                  <a:pt x="16" y="128"/>
                </a:cubicBezTo>
                <a:cubicBezTo>
                  <a:pt x="45" y="154"/>
                  <a:pt x="45" y="154"/>
                  <a:pt x="45" y="154"/>
                </a:cubicBezTo>
                <a:cubicBezTo>
                  <a:pt x="42" y="162"/>
                  <a:pt x="40" y="170"/>
                  <a:pt x="39" y="179"/>
                </a:cubicBezTo>
                <a:cubicBezTo>
                  <a:pt x="0" y="187"/>
                  <a:pt x="0" y="187"/>
                  <a:pt x="0" y="187"/>
                </a:cubicBezTo>
                <a:cubicBezTo>
                  <a:pt x="0" y="238"/>
                  <a:pt x="0" y="238"/>
                  <a:pt x="0" y="238"/>
                </a:cubicBezTo>
                <a:lnTo>
                  <a:pt x="39" y="246"/>
                </a:lnTo>
                <a:close/>
                <a:moveTo>
                  <a:pt x="58" y="212"/>
                </a:moveTo>
                <a:cubicBezTo>
                  <a:pt x="58" y="127"/>
                  <a:pt x="127" y="57"/>
                  <a:pt x="213" y="57"/>
                </a:cubicBezTo>
                <a:cubicBezTo>
                  <a:pt x="298" y="57"/>
                  <a:pt x="367" y="127"/>
                  <a:pt x="367" y="212"/>
                </a:cubicBezTo>
                <a:cubicBezTo>
                  <a:pt x="367" y="298"/>
                  <a:pt x="298" y="367"/>
                  <a:pt x="213" y="367"/>
                </a:cubicBezTo>
                <a:cubicBezTo>
                  <a:pt x="127" y="367"/>
                  <a:pt x="58" y="298"/>
                  <a:pt x="58" y="212"/>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8" name="Freeform 27"/>
          <p:cNvSpPr>
            <a:spLocks/>
          </p:cNvSpPr>
          <p:nvPr/>
        </p:nvSpPr>
        <p:spPr bwMode="auto">
          <a:xfrm>
            <a:off x="19453940" y="1241521"/>
            <a:ext cx="3960124" cy="3439416"/>
          </a:xfrm>
          <a:custGeom>
            <a:avLst/>
            <a:gdLst>
              <a:gd name="T0" fmla="*/ 867 w 1156"/>
              <a:gd name="T1" fmla="*/ 1004 h 1004"/>
              <a:gd name="T2" fmla="*/ 1156 w 1156"/>
              <a:gd name="T3" fmla="*/ 502 h 1004"/>
              <a:gd name="T4" fmla="*/ 867 w 1156"/>
              <a:gd name="T5" fmla="*/ 0 h 1004"/>
              <a:gd name="T6" fmla="*/ 290 w 1156"/>
              <a:gd name="T7" fmla="*/ 0 h 1004"/>
              <a:gd name="T8" fmla="*/ 0 w 1156"/>
              <a:gd name="T9" fmla="*/ 502 h 1004"/>
              <a:gd name="T10" fmla="*/ 290 w 1156"/>
              <a:gd name="T11" fmla="*/ 1004 h 1004"/>
              <a:gd name="T12" fmla="*/ 867 w 1156"/>
              <a:gd name="T13" fmla="*/ 1004 h 1004"/>
            </a:gdLst>
            <a:ahLst/>
            <a:cxnLst>
              <a:cxn ang="0">
                <a:pos x="T0" y="T1"/>
              </a:cxn>
              <a:cxn ang="0">
                <a:pos x="T2" y="T3"/>
              </a:cxn>
              <a:cxn ang="0">
                <a:pos x="T4" y="T5"/>
              </a:cxn>
              <a:cxn ang="0">
                <a:pos x="T6" y="T7"/>
              </a:cxn>
              <a:cxn ang="0">
                <a:pos x="T8" y="T9"/>
              </a:cxn>
              <a:cxn ang="0">
                <a:pos x="T10" y="T11"/>
              </a:cxn>
              <a:cxn ang="0">
                <a:pos x="T12" y="T13"/>
              </a:cxn>
            </a:cxnLst>
            <a:rect l="0" t="0" r="r" b="b"/>
            <a:pathLst>
              <a:path w="1156" h="1004">
                <a:moveTo>
                  <a:pt x="867" y="1004"/>
                </a:moveTo>
                <a:lnTo>
                  <a:pt x="1156" y="502"/>
                </a:lnTo>
                <a:lnTo>
                  <a:pt x="867" y="0"/>
                </a:lnTo>
                <a:lnTo>
                  <a:pt x="290" y="0"/>
                </a:lnTo>
                <a:lnTo>
                  <a:pt x="0" y="502"/>
                </a:lnTo>
                <a:lnTo>
                  <a:pt x="290" y="1004"/>
                </a:lnTo>
                <a:lnTo>
                  <a:pt x="867" y="1004"/>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9" name="Freeform 28"/>
          <p:cNvSpPr>
            <a:spLocks/>
          </p:cNvSpPr>
          <p:nvPr/>
        </p:nvSpPr>
        <p:spPr bwMode="auto">
          <a:xfrm>
            <a:off x="887024" y="1272018"/>
            <a:ext cx="3960124" cy="3439416"/>
          </a:xfrm>
          <a:custGeom>
            <a:avLst/>
            <a:gdLst>
              <a:gd name="T0" fmla="*/ 288 w 1156"/>
              <a:gd name="T1" fmla="*/ 1004 h 1004"/>
              <a:gd name="T2" fmla="*/ 0 w 1156"/>
              <a:gd name="T3" fmla="*/ 502 h 1004"/>
              <a:gd name="T4" fmla="*/ 288 w 1156"/>
              <a:gd name="T5" fmla="*/ 0 h 1004"/>
              <a:gd name="T6" fmla="*/ 867 w 1156"/>
              <a:gd name="T7" fmla="*/ 0 h 1004"/>
              <a:gd name="T8" fmla="*/ 1156 w 1156"/>
              <a:gd name="T9" fmla="*/ 502 h 1004"/>
              <a:gd name="T10" fmla="*/ 867 w 1156"/>
              <a:gd name="T11" fmla="*/ 1004 h 1004"/>
              <a:gd name="T12" fmla="*/ 288 w 1156"/>
              <a:gd name="T13" fmla="*/ 1004 h 1004"/>
            </a:gdLst>
            <a:ahLst/>
            <a:cxnLst>
              <a:cxn ang="0">
                <a:pos x="T0" y="T1"/>
              </a:cxn>
              <a:cxn ang="0">
                <a:pos x="T2" y="T3"/>
              </a:cxn>
              <a:cxn ang="0">
                <a:pos x="T4" y="T5"/>
              </a:cxn>
              <a:cxn ang="0">
                <a:pos x="T6" y="T7"/>
              </a:cxn>
              <a:cxn ang="0">
                <a:pos x="T8" y="T9"/>
              </a:cxn>
              <a:cxn ang="0">
                <a:pos x="T10" y="T11"/>
              </a:cxn>
              <a:cxn ang="0">
                <a:pos x="T12" y="T13"/>
              </a:cxn>
            </a:cxnLst>
            <a:rect l="0" t="0" r="r" b="b"/>
            <a:pathLst>
              <a:path w="1156" h="1004">
                <a:moveTo>
                  <a:pt x="288" y="1004"/>
                </a:moveTo>
                <a:lnTo>
                  <a:pt x="0" y="502"/>
                </a:lnTo>
                <a:lnTo>
                  <a:pt x="288" y="0"/>
                </a:lnTo>
                <a:lnTo>
                  <a:pt x="867" y="0"/>
                </a:lnTo>
                <a:lnTo>
                  <a:pt x="1156" y="502"/>
                </a:lnTo>
                <a:lnTo>
                  <a:pt x="867" y="1004"/>
                </a:lnTo>
                <a:lnTo>
                  <a:pt x="288" y="1004"/>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0" name="Freeform 29"/>
          <p:cNvSpPr>
            <a:spLocks/>
          </p:cNvSpPr>
          <p:nvPr/>
        </p:nvSpPr>
        <p:spPr bwMode="auto">
          <a:xfrm>
            <a:off x="19478015" y="8316864"/>
            <a:ext cx="3960124" cy="3439416"/>
          </a:xfrm>
          <a:custGeom>
            <a:avLst/>
            <a:gdLst>
              <a:gd name="T0" fmla="*/ 867 w 1156"/>
              <a:gd name="T1" fmla="*/ 1004 h 1004"/>
              <a:gd name="T2" fmla="*/ 1156 w 1156"/>
              <a:gd name="T3" fmla="*/ 502 h 1004"/>
              <a:gd name="T4" fmla="*/ 867 w 1156"/>
              <a:gd name="T5" fmla="*/ 0 h 1004"/>
              <a:gd name="T6" fmla="*/ 290 w 1156"/>
              <a:gd name="T7" fmla="*/ 0 h 1004"/>
              <a:gd name="T8" fmla="*/ 0 w 1156"/>
              <a:gd name="T9" fmla="*/ 502 h 1004"/>
              <a:gd name="T10" fmla="*/ 290 w 1156"/>
              <a:gd name="T11" fmla="*/ 1004 h 1004"/>
              <a:gd name="T12" fmla="*/ 867 w 1156"/>
              <a:gd name="T13" fmla="*/ 1004 h 1004"/>
            </a:gdLst>
            <a:ahLst/>
            <a:cxnLst>
              <a:cxn ang="0">
                <a:pos x="T0" y="T1"/>
              </a:cxn>
              <a:cxn ang="0">
                <a:pos x="T2" y="T3"/>
              </a:cxn>
              <a:cxn ang="0">
                <a:pos x="T4" y="T5"/>
              </a:cxn>
              <a:cxn ang="0">
                <a:pos x="T6" y="T7"/>
              </a:cxn>
              <a:cxn ang="0">
                <a:pos x="T8" y="T9"/>
              </a:cxn>
              <a:cxn ang="0">
                <a:pos x="T10" y="T11"/>
              </a:cxn>
              <a:cxn ang="0">
                <a:pos x="T12" y="T13"/>
              </a:cxn>
            </a:cxnLst>
            <a:rect l="0" t="0" r="r" b="b"/>
            <a:pathLst>
              <a:path w="1156" h="1004">
                <a:moveTo>
                  <a:pt x="867" y="1004"/>
                </a:moveTo>
                <a:lnTo>
                  <a:pt x="1156" y="502"/>
                </a:lnTo>
                <a:lnTo>
                  <a:pt x="867" y="0"/>
                </a:lnTo>
                <a:lnTo>
                  <a:pt x="290" y="0"/>
                </a:lnTo>
                <a:lnTo>
                  <a:pt x="0" y="502"/>
                </a:lnTo>
                <a:lnTo>
                  <a:pt x="290" y="1004"/>
                </a:lnTo>
                <a:lnTo>
                  <a:pt x="867" y="1004"/>
                </a:lnTo>
                <a:close/>
              </a:path>
            </a:pathLst>
          </a:custGeom>
          <a:solidFill>
            <a:schemeClr val="bg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1" name="Freeform 30"/>
          <p:cNvSpPr>
            <a:spLocks/>
          </p:cNvSpPr>
          <p:nvPr/>
        </p:nvSpPr>
        <p:spPr bwMode="auto">
          <a:xfrm>
            <a:off x="901531" y="8330833"/>
            <a:ext cx="3960124" cy="3439416"/>
          </a:xfrm>
          <a:custGeom>
            <a:avLst/>
            <a:gdLst>
              <a:gd name="T0" fmla="*/ 288 w 1156"/>
              <a:gd name="T1" fmla="*/ 1004 h 1004"/>
              <a:gd name="T2" fmla="*/ 0 w 1156"/>
              <a:gd name="T3" fmla="*/ 502 h 1004"/>
              <a:gd name="T4" fmla="*/ 288 w 1156"/>
              <a:gd name="T5" fmla="*/ 0 h 1004"/>
              <a:gd name="T6" fmla="*/ 867 w 1156"/>
              <a:gd name="T7" fmla="*/ 0 h 1004"/>
              <a:gd name="T8" fmla="*/ 1156 w 1156"/>
              <a:gd name="T9" fmla="*/ 502 h 1004"/>
              <a:gd name="T10" fmla="*/ 867 w 1156"/>
              <a:gd name="T11" fmla="*/ 1004 h 1004"/>
              <a:gd name="T12" fmla="*/ 288 w 1156"/>
              <a:gd name="T13" fmla="*/ 1004 h 1004"/>
            </a:gdLst>
            <a:ahLst/>
            <a:cxnLst>
              <a:cxn ang="0">
                <a:pos x="T0" y="T1"/>
              </a:cxn>
              <a:cxn ang="0">
                <a:pos x="T2" y="T3"/>
              </a:cxn>
              <a:cxn ang="0">
                <a:pos x="T4" y="T5"/>
              </a:cxn>
              <a:cxn ang="0">
                <a:pos x="T6" y="T7"/>
              </a:cxn>
              <a:cxn ang="0">
                <a:pos x="T8" y="T9"/>
              </a:cxn>
              <a:cxn ang="0">
                <a:pos x="T10" y="T11"/>
              </a:cxn>
              <a:cxn ang="0">
                <a:pos x="T12" y="T13"/>
              </a:cxn>
            </a:cxnLst>
            <a:rect l="0" t="0" r="r" b="b"/>
            <a:pathLst>
              <a:path w="1156" h="1004">
                <a:moveTo>
                  <a:pt x="288" y="1004"/>
                </a:moveTo>
                <a:lnTo>
                  <a:pt x="0" y="502"/>
                </a:lnTo>
                <a:lnTo>
                  <a:pt x="288" y="0"/>
                </a:lnTo>
                <a:lnTo>
                  <a:pt x="867" y="0"/>
                </a:lnTo>
                <a:lnTo>
                  <a:pt x="1156" y="502"/>
                </a:lnTo>
                <a:lnTo>
                  <a:pt x="867" y="1004"/>
                </a:lnTo>
                <a:lnTo>
                  <a:pt x="288" y="1004"/>
                </a:ln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7" name="Rectangle 26"/>
          <p:cNvSpPr/>
          <p:nvPr/>
        </p:nvSpPr>
        <p:spPr>
          <a:xfrm>
            <a:off x="16953877" y="4680937"/>
            <a:ext cx="2911419" cy="1421708"/>
          </a:xfrm>
          <a:prstGeom prst="rect">
            <a:avLst/>
          </a:prstGeom>
        </p:spPr>
        <p:txBody>
          <a:bodyPr wrap="square">
            <a:spAutoFit/>
          </a:bodyPr>
          <a:lstStyle/>
          <a:p>
            <a:pPr algn="ctr" defTabSz="1778134">
              <a:lnSpc>
                <a:spcPct val="90000"/>
              </a:lnSpc>
              <a:spcBef>
                <a:spcPct val="0"/>
              </a:spcBef>
            </a:pPr>
            <a:r>
              <a:rPr lang="en-US" sz="4266">
                <a:solidFill>
                  <a:prstClr val="white"/>
                </a:solidFill>
                <a:latin typeface="Roboto Light"/>
              </a:rPr>
              <a:t>Key text</a:t>
            </a:r>
          </a:p>
          <a:p>
            <a:pPr algn="ctr" defTabSz="1778134">
              <a:lnSpc>
                <a:spcPct val="90000"/>
              </a:lnSpc>
              <a:spcBef>
                <a:spcPct val="0"/>
              </a:spcBef>
            </a:pPr>
            <a:r>
              <a:rPr lang="en-US" sz="2666">
                <a:solidFill>
                  <a:prstClr val="white"/>
                </a:solidFill>
                <a:latin typeface="Roboto Light"/>
              </a:rPr>
              <a:t>Lorem ipsum dolor sit at</a:t>
            </a:r>
          </a:p>
        </p:txBody>
      </p:sp>
      <p:sp>
        <p:nvSpPr>
          <p:cNvPr id="37" name="Rectangle 36"/>
          <p:cNvSpPr/>
          <p:nvPr/>
        </p:nvSpPr>
        <p:spPr>
          <a:xfrm>
            <a:off x="19978291" y="2870432"/>
            <a:ext cx="2911419" cy="1421708"/>
          </a:xfrm>
          <a:prstGeom prst="rect">
            <a:avLst/>
          </a:prstGeom>
        </p:spPr>
        <p:txBody>
          <a:bodyPr wrap="square">
            <a:spAutoFit/>
          </a:bodyPr>
          <a:lstStyle/>
          <a:p>
            <a:pPr algn="ctr" defTabSz="1778134">
              <a:lnSpc>
                <a:spcPct val="90000"/>
              </a:lnSpc>
              <a:spcBef>
                <a:spcPct val="0"/>
              </a:spcBef>
            </a:pPr>
            <a:r>
              <a:rPr lang="en-US" sz="4266">
                <a:solidFill>
                  <a:prstClr val="white"/>
                </a:solidFill>
                <a:latin typeface="Roboto Light"/>
              </a:rPr>
              <a:t>Key text</a:t>
            </a:r>
          </a:p>
          <a:p>
            <a:pPr algn="ctr" defTabSz="1778134">
              <a:lnSpc>
                <a:spcPct val="90000"/>
              </a:lnSpc>
              <a:spcBef>
                <a:spcPct val="0"/>
              </a:spcBef>
            </a:pPr>
            <a:r>
              <a:rPr lang="en-US" sz="2666">
                <a:solidFill>
                  <a:prstClr val="white"/>
                </a:solidFill>
                <a:latin typeface="Roboto Light"/>
              </a:rPr>
              <a:t>Lorem ipsum dolor sit at</a:t>
            </a:r>
          </a:p>
        </p:txBody>
      </p:sp>
      <p:sp>
        <p:nvSpPr>
          <p:cNvPr id="38" name="Rectangle 37"/>
          <p:cNvSpPr/>
          <p:nvPr/>
        </p:nvSpPr>
        <p:spPr>
          <a:xfrm>
            <a:off x="19978291" y="9988705"/>
            <a:ext cx="2911419" cy="1421708"/>
          </a:xfrm>
          <a:prstGeom prst="rect">
            <a:avLst/>
          </a:prstGeom>
        </p:spPr>
        <p:txBody>
          <a:bodyPr wrap="square">
            <a:spAutoFit/>
          </a:bodyPr>
          <a:lstStyle/>
          <a:p>
            <a:pPr algn="ctr" defTabSz="1778134">
              <a:lnSpc>
                <a:spcPct val="90000"/>
              </a:lnSpc>
              <a:spcBef>
                <a:spcPct val="0"/>
              </a:spcBef>
            </a:pPr>
            <a:r>
              <a:rPr lang="en-US" sz="4266">
                <a:solidFill>
                  <a:prstClr val="white"/>
                </a:solidFill>
                <a:latin typeface="Roboto Light"/>
              </a:rPr>
              <a:t>Key text</a:t>
            </a:r>
          </a:p>
          <a:p>
            <a:pPr algn="ctr" defTabSz="1778134">
              <a:lnSpc>
                <a:spcPct val="90000"/>
              </a:lnSpc>
              <a:spcBef>
                <a:spcPct val="0"/>
              </a:spcBef>
            </a:pPr>
            <a:r>
              <a:rPr lang="en-US" sz="2666">
                <a:solidFill>
                  <a:prstClr val="white"/>
                </a:solidFill>
                <a:latin typeface="Roboto Light"/>
              </a:rPr>
              <a:t>Lorem ipsum dolor sit at</a:t>
            </a:r>
          </a:p>
        </p:txBody>
      </p:sp>
      <p:sp>
        <p:nvSpPr>
          <p:cNvPr id="39" name="Rectangle 38"/>
          <p:cNvSpPr/>
          <p:nvPr/>
        </p:nvSpPr>
        <p:spPr>
          <a:xfrm>
            <a:off x="13889426" y="9988705"/>
            <a:ext cx="2911419" cy="1421708"/>
          </a:xfrm>
          <a:prstGeom prst="rect">
            <a:avLst/>
          </a:prstGeom>
        </p:spPr>
        <p:txBody>
          <a:bodyPr wrap="square">
            <a:spAutoFit/>
          </a:bodyPr>
          <a:lstStyle/>
          <a:p>
            <a:pPr algn="ctr" defTabSz="1778134">
              <a:lnSpc>
                <a:spcPct val="90000"/>
              </a:lnSpc>
              <a:spcBef>
                <a:spcPct val="0"/>
              </a:spcBef>
            </a:pPr>
            <a:r>
              <a:rPr lang="en-US" sz="4266">
                <a:solidFill>
                  <a:prstClr val="white"/>
                </a:solidFill>
                <a:latin typeface="Roboto Light"/>
              </a:rPr>
              <a:t>Key text</a:t>
            </a:r>
          </a:p>
          <a:p>
            <a:pPr algn="ctr" defTabSz="1778134">
              <a:lnSpc>
                <a:spcPct val="90000"/>
              </a:lnSpc>
              <a:spcBef>
                <a:spcPct val="0"/>
              </a:spcBef>
            </a:pPr>
            <a:r>
              <a:rPr lang="en-US" sz="2666">
                <a:solidFill>
                  <a:prstClr val="white"/>
                </a:solidFill>
                <a:latin typeface="Roboto Light"/>
              </a:rPr>
              <a:t>Lorem ipsum dolor sit at</a:t>
            </a:r>
          </a:p>
        </p:txBody>
      </p:sp>
      <p:sp>
        <p:nvSpPr>
          <p:cNvPr id="40" name="Rectangle 39"/>
          <p:cNvSpPr/>
          <p:nvPr/>
        </p:nvSpPr>
        <p:spPr>
          <a:xfrm>
            <a:off x="7539913" y="9988705"/>
            <a:ext cx="2911419" cy="1421708"/>
          </a:xfrm>
          <a:prstGeom prst="rect">
            <a:avLst/>
          </a:prstGeom>
        </p:spPr>
        <p:txBody>
          <a:bodyPr wrap="square">
            <a:spAutoFit/>
          </a:bodyPr>
          <a:lstStyle/>
          <a:p>
            <a:pPr algn="ctr" defTabSz="1778134">
              <a:lnSpc>
                <a:spcPct val="90000"/>
              </a:lnSpc>
              <a:spcBef>
                <a:spcPct val="0"/>
              </a:spcBef>
            </a:pPr>
            <a:r>
              <a:rPr lang="en-US" sz="4266">
                <a:solidFill>
                  <a:prstClr val="white"/>
                </a:solidFill>
                <a:latin typeface="Roboto Light"/>
              </a:rPr>
              <a:t>Key text</a:t>
            </a:r>
          </a:p>
          <a:p>
            <a:pPr algn="ctr" defTabSz="1778134">
              <a:lnSpc>
                <a:spcPct val="90000"/>
              </a:lnSpc>
              <a:spcBef>
                <a:spcPct val="0"/>
              </a:spcBef>
            </a:pPr>
            <a:r>
              <a:rPr lang="en-US" sz="2666">
                <a:solidFill>
                  <a:prstClr val="white"/>
                </a:solidFill>
                <a:latin typeface="Roboto Light"/>
              </a:rPr>
              <a:t>Lorem ipsum dolor sit at</a:t>
            </a:r>
          </a:p>
        </p:txBody>
      </p:sp>
      <p:sp>
        <p:nvSpPr>
          <p:cNvPr id="41" name="Rectangle 40"/>
          <p:cNvSpPr/>
          <p:nvPr/>
        </p:nvSpPr>
        <p:spPr>
          <a:xfrm>
            <a:off x="1407956" y="9988705"/>
            <a:ext cx="2911419" cy="1421708"/>
          </a:xfrm>
          <a:prstGeom prst="rect">
            <a:avLst/>
          </a:prstGeom>
        </p:spPr>
        <p:txBody>
          <a:bodyPr wrap="square">
            <a:spAutoFit/>
          </a:bodyPr>
          <a:lstStyle/>
          <a:p>
            <a:pPr algn="ctr" defTabSz="1778134">
              <a:lnSpc>
                <a:spcPct val="90000"/>
              </a:lnSpc>
              <a:spcBef>
                <a:spcPct val="0"/>
              </a:spcBef>
            </a:pPr>
            <a:r>
              <a:rPr lang="en-US" sz="4266">
                <a:solidFill>
                  <a:prstClr val="white"/>
                </a:solidFill>
                <a:latin typeface="Roboto Light"/>
              </a:rPr>
              <a:t>Key text</a:t>
            </a:r>
          </a:p>
          <a:p>
            <a:pPr algn="ctr" defTabSz="1778134">
              <a:lnSpc>
                <a:spcPct val="90000"/>
              </a:lnSpc>
              <a:spcBef>
                <a:spcPct val="0"/>
              </a:spcBef>
            </a:pPr>
            <a:r>
              <a:rPr lang="en-US" sz="2666">
                <a:solidFill>
                  <a:prstClr val="white"/>
                </a:solidFill>
                <a:latin typeface="Roboto Light"/>
              </a:rPr>
              <a:t>Lorem ipsum dolor sit at</a:t>
            </a:r>
          </a:p>
        </p:txBody>
      </p:sp>
      <p:sp>
        <p:nvSpPr>
          <p:cNvPr id="43" name="Rectangle 42"/>
          <p:cNvSpPr/>
          <p:nvPr/>
        </p:nvSpPr>
        <p:spPr>
          <a:xfrm>
            <a:off x="13814160" y="2870432"/>
            <a:ext cx="2911419" cy="1421708"/>
          </a:xfrm>
          <a:prstGeom prst="rect">
            <a:avLst/>
          </a:prstGeom>
        </p:spPr>
        <p:txBody>
          <a:bodyPr wrap="square">
            <a:spAutoFit/>
          </a:bodyPr>
          <a:lstStyle/>
          <a:p>
            <a:pPr algn="ctr" defTabSz="1778134">
              <a:lnSpc>
                <a:spcPct val="90000"/>
              </a:lnSpc>
              <a:spcBef>
                <a:spcPct val="0"/>
              </a:spcBef>
            </a:pPr>
            <a:r>
              <a:rPr lang="en-US" sz="4266">
                <a:solidFill>
                  <a:prstClr val="white"/>
                </a:solidFill>
                <a:latin typeface="Roboto Light"/>
              </a:rPr>
              <a:t>Key text</a:t>
            </a:r>
          </a:p>
          <a:p>
            <a:pPr algn="ctr" defTabSz="1778134">
              <a:lnSpc>
                <a:spcPct val="90000"/>
              </a:lnSpc>
              <a:spcBef>
                <a:spcPct val="0"/>
              </a:spcBef>
            </a:pPr>
            <a:r>
              <a:rPr lang="en-US" sz="2666">
                <a:solidFill>
                  <a:prstClr val="white"/>
                </a:solidFill>
                <a:latin typeface="Roboto Light"/>
              </a:rPr>
              <a:t>Lorem ipsum dolor sit at</a:t>
            </a:r>
          </a:p>
        </p:txBody>
      </p:sp>
      <p:sp>
        <p:nvSpPr>
          <p:cNvPr id="44" name="Rectangle 43"/>
          <p:cNvSpPr/>
          <p:nvPr/>
        </p:nvSpPr>
        <p:spPr>
          <a:xfrm>
            <a:off x="7522473" y="2870432"/>
            <a:ext cx="2911419" cy="1421708"/>
          </a:xfrm>
          <a:prstGeom prst="rect">
            <a:avLst/>
          </a:prstGeom>
        </p:spPr>
        <p:txBody>
          <a:bodyPr wrap="square">
            <a:spAutoFit/>
          </a:bodyPr>
          <a:lstStyle/>
          <a:p>
            <a:pPr algn="ctr" defTabSz="1778134">
              <a:lnSpc>
                <a:spcPct val="90000"/>
              </a:lnSpc>
              <a:spcBef>
                <a:spcPct val="0"/>
              </a:spcBef>
            </a:pPr>
            <a:r>
              <a:rPr lang="en-US" sz="4266">
                <a:solidFill>
                  <a:prstClr val="white"/>
                </a:solidFill>
                <a:latin typeface="Roboto Light"/>
              </a:rPr>
              <a:t>Key text</a:t>
            </a:r>
          </a:p>
          <a:p>
            <a:pPr algn="ctr" defTabSz="1778134">
              <a:lnSpc>
                <a:spcPct val="90000"/>
              </a:lnSpc>
              <a:spcBef>
                <a:spcPct val="0"/>
              </a:spcBef>
            </a:pPr>
            <a:r>
              <a:rPr lang="en-US" sz="2666">
                <a:solidFill>
                  <a:prstClr val="white"/>
                </a:solidFill>
                <a:latin typeface="Roboto Light"/>
              </a:rPr>
              <a:t>Lorem ipsum dolor sit at</a:t>
            </a:r>
          </a:p>
        </p:txBody>
      </p:sp>
      <p:sp>
        <p:nvSpPr>
          <p:cNvPr id="45" name="Rectangle 44"/>
          <p:cNvSpPr/>
          <p:nvPr/>
        </p:nvSpPr>
        <p:spPr>
          <a:xfrm>
            <a:off x="1425882" y="2870432"/>
            <a:ext cx="2911419" cy="1421708"/>
          </a:xfrm>
          <a:prstGeom prst="rect">
            <a:avLst/>
          </a:prstGeom>
        </p:spPr>
        <p:txBody>
          <a:bodyPr wrap="square">
            <a:spAutoFit/>
          </a:bodyPr>
          <a:lstStyle/>
          <a:p>
            <a:pPr algn="ctr" defTabSz="1778134">
              <a:lnSpc>
                <a:spcPct val="90000"/>
              </a:lnSpc>
              <a:spcBef>
                <a:spcPct val="0"/>
              </a:spcBef>
            </a:pPr>
            <a:r>
              <a:rPr lang="en-US" sz="4266">
                <a:solidFill>
                  <a:prstClr val="white"/>
                </a:solidFill>
                <a:latin typeface="Roboto Light"/>
              </a:rPr>
              <a:t>Key text</a:t>
            </a:r>
          </a:p>
          <a:p>
            <a:pPr algn="ctr" defTabSz="1778134">
              <a:lnSpc>
                <a:spcPct val="90000"/>
              </a:lnSpc>
              <a:spcBef>
                <a:spcPct val="0"/>
              </a:spcBef>
            </a:pPr>
            <a:r>
              <a:rPr lang="en-US" sz="2666">
                <a:solidFill>
                  <a:prstClr val="white"/>
                </a:solidFill>
                <a:latin typeface="Roboto Light"/>
              </a:rPr>
              <a:t>Lorem ipsum dolor sit at</a:t>
            </a:r>
          </a:p>
        </p:txBody>
      </p:sp>
      <p:sp>
        <p:nvSpPr>
          <p:cNvPr id="47" name="Rectangle 46"/>
          <p:cNvSpPr/>
          <p:nvPr/>
        </p:nvSpPr>
        <p:spPr>
          <a:xfrm>
            <a:off x="4470650" y="4680937"/>
            <a:ext cx="2911419" cy="1421708"/>
          </a:xfrm>
          <a:prstGeom prst="rect">
            <a:avLst/>
          </a:prstGeom>
        </p:spPr>
        <p:txBody>
          <a:bodyPr wrap="square">
            <a:spAutoFit/>
          </a:bodyPr>
          <a:lstStyle/>
          <a:p>
            <a:pPr algn="ctr" defTabSz="1778134">
              <a:lnSpc>
                <a:spcPct val="90000"/>
              </a:lnSpc>
              <a:spcBef>
                <a:spcPct val="0"/>
              </a:spcBef>
            </a:pPr>
            <a:r>
              <a:rPr lang="en-US" sz="4266">
                <a:solidFill>
                  <a:prstClr val="white"/>
                </a:solidFill>
                <a:latin typeface="Roboto Light"/>
              </a:rPr>
              <a:t>Key text</a:t>
            </a:r>
          </a:p>
          <a:p>
            <a:pPr algn="ctr" defTabSz="1778134">
              <a:lnSpc>
                <a:spcPct val="90000"/>
              </a:lnSpc>
              <a:spcBef>
                <a:spcPct val="0"/>
              </a:spcBef>
            </a:pPr>
            <a:r>
              <a:rPr lang="en-US" sz="2666">
                <a:solidFill>
                  <a:prstClr val="white"/>
                </a:solidFill>
                <a:latin typeface="Roboto Light"/>
              </a:rPr>
              <a:t>Lorem ipsum dolor sit at</a:t>
            </a:r>
          </a:p>
        </p:txBody>
      </p:sp>
      <p:sp>
        <p:nvSpPr>
          <p:cNvPr id="48" name="Rectangle 47"/>
          <p:cNvSpPr/>
          <p:nvPr/>
        </p:nvSpPr>
        <p:spPr>
          <a:xfrm>
            <a:off x="16953877" y="8199640"/>
            <a:ext cx="2911419" cy="1421708"/>
          </a:xfrm>
          <a:prstGeom prst="rect">
            <a:avLst/>
          </a:prstGeom>
        </p:spPr>
        <p:txBody>
          <a:bodyPr wrap="square">
            <a:spAutoFit/>
          </a:bodyPr>
          <a:lstStyle/>
          <a:p>
            <a:pPr algn="ctr" defTabSz="1778134">
              <a:lnSpc>
                <a:spcPct val="90000"/>
              </a:lnSpc>
              <a:spcBef>
                <a:spcPct val="0"/>
              </a:spcBef>
            </a:pPr>
            <a:r>
              <a:rPr lang="en-US" sz="4266">
                <a:solidFill>
                  <a:prstClr val="white"/>
                </a:solidFill>
                <a:latin typeface="Roboto Light"/>
              </a:rPr>
              <a:t>Key text</a:t>
            </a:r>
          </a:p>
          <a:p>
            <a:pPr algn="ctr" defTabSz="1778134">
              <a:lnSpc>
                <a:spcPct val="90000"/>
              </a:lnSpc>
              <a:spcBef>
                <a:spcPct val="0"/>
              </a:spcBef>
            </a:pPr>
            <a:r>
              <a:rPr lang="en-US" sz="2666">
                <a:solidFill>
                  <a:prstClr val="white"/>
                </a:solidFill>
                <a:latin typeface="Roboto Light"/>
              </a:rPr>
              <a:t>Lorem ipsum dolor sit at</a:t>
            </a:r>
          </a:p>
        </p:txBody>
      </p:sp>
      <p:sp>
        <p:nvSpPr>
          <p:cNvPr id="49" name="Rectangle 48"/>
          <p:cNvSpPr/>
          <p:nvPr/>
        </p:nvSpPr>
        <p:spPr>
          <a:xfrm>
            <a:off x="4467626" y="8199640"/>
            <a:ext cx="2911419" cy="1421708"/>
          </a:xfrm>
          <a:prstGeom prst="rect">
            <a:avLst/>
          </a:prstGeom>
        </p:spPr>
        <p:txBody>
          <a:bodyPr wrap="square">
            <a:spAutoFit/>
          </a:bodyPr>
          <a:lstStyle/>
          <a:p>
            <a:pPr algn="ctr" defTabSz="1778134">
              <a:lnSpc>
                <a:spcPct val="90000"/>
              </a:lnSpc>
              <a:spcBef>
                <a:spcPct val="0"/>
              </a:spcBef>
            </a:pPr>
            <a:r>
              <a:rPr lang="en-US" sz="4266">
                <a:solidFill>
                  <a:prstClr val="white"/>
                </a:solidFill>
                <a:latin typeface="Roboto Light"/>
              </a:rPr>
              <a:t>Key text</a:t>
            </a:r>
          </a:p>
          <a:p>
            <a:pPr algn="ctr" defTabSz="1778134">
              <a:lnSpc>
                <a:spcPct val="90000"/>
              </a:lnSpc>
              <a:spcBef>
                <a:spcPct val="0"/>
              </a:spcBef>
            </a:pPr>
            <a:r>
              <a:rPr lang="en-US" sz="2666">
                <a:solidFill>
                  <a:prstClr val="white"/>
                </a:solidFill>
                <a:latin typeface="Roboto Light"/>
              </a:rPr>
              <a:t>Lorem ipsum dolor sit at</a:t>
            </a:r>
          </a:p>
        </p:txBody>
      </p:sp>
      <p:sp>
        <p:nvSpPr>
          <p:cNvPr id="36" name="Freeform 9"/>
          <p:cNvSpPr>
            <a:spLocks noEditPoints="1"/>
          </p:cNvSpPr>
          <p:nvPr/>
        </p:nvSpPr>
        <p:spPr bwMode="auto">
          <a:xfrm>
            <a:off x="17279283" y="3339612"/>
            <a:ext cx="2104212" cy="1219339"/>
          </a:xfrm>
          <a:custGeom>
            <a:avLst/>
            <a:gdLst>
              <a:gd name="T0" fmla="*/ 751 w 773"/>
              <a:gd name="T1" fmla="*/ 6 h 445"/>
              <a:gd name="T2" fmla="*/ 751 w 773"/>
              <a:gd name="T3" fmla="*/ 5 h 445"/>
              <a:gd name="T4" fmla="*/ 750 w 773"/>
              <a:gd name="T5" fmla="*/ 3 h 445"/>
              <a:gd name="T6" fmla="*/ 749 w 773"/>
              <a:gd name="T7" fmla="*/ 2 h 445"/>
              <a:gd name="T8" fmla="*/ 747 w 773"/>
              <a:gd name="T9" fmla="*/ 1 h 445"/>
              <a:gd name="T10" fmla="*/ 747 w 773"/>
              <a:gd name="T11" fmla="*/ 1 h 445"/>
              <a:gd name="T12" fmla="*/ 745 w 773"/>
              <a:gd name="T13" fmla="*/ 0 h 445"/>
              <a:gd name="T14" fmla="*/ 744 w 773"/>
              <a:gd name="T15" fmla="*/ 0 h 445"/>
              <a:gd name="T16" fmla="*/ 742 w 773"/>
              <a:gd name="T17" fmla="*/ 1 h 445"/>
              <a:gd name="T18" fmla="*/ 740 w 773"/>
              <a:gd name="T19" fmla="*/ 2 h 445"/>
              <a:gd name="T20" fmla="*/ 626 w 773"/>
              <a:gd name="T21" fmla="*/ 87 h 445"/>
              <a:gd name="T22" fmla="*/ 634 w 773"/>
              <a:gd name="T23" fmla="*/ 99 h 445"/>
              <a:gd name="T24" fmla="*/ 649 w 773"/>
              <a:gd name="T25" fmla="*/ 211 h 445"/>
              <a:gd name="T26" fmla="*/ 581 w 773"/>
              <a:gd name="T27" fmla="*/ 234 h 445"/>
              <a:gd name="T28" fmla="*/ 484 w 773"/>
              <a:gd name="T29" fmla="*/ 165 h 445"/>
              <a:gd name="T30" fmla="*/ 374 w 773"/>
              <a:gd name="T31" fmla="*/ 165 h 445"/>
              <a:gd name="T32" fmla="*/ 331 w 773"/>
              <a:gd name="T33" fmla="*/ 338 h 445"/>
              <a:gd name="T34" fmla="*/ 281 w 773"/>
              <a:gd name="T35" fmla="*/ 345 h 445"/>
              <a:gd name="T36" fmla="*/ 205 w 773"/>
              <a:gd name="T37" fmla="*/ 210 h 445"/>
              <a:gd name="T38" fmla="*/ 95 w 773"/>
              <a:gd name="T39" fmla="*/ 210 h 445"/>
              <a:gd name="T40" fmla="*/ 2 w 773"/>
              <a:gd name="T41" fmla="*/ 385 h 445"/>
              <a:gd name="T42" fmla="*/ 8 w 773"/>
              <a:gd name="T43" fmla="*/ 397 h 445"/>
              <a:gd name="T44" fmla="*/ 120 w 773"/>
              <a:gd name="T45" fmla="*/ 256 h 445"/>
              <a:gd name="T46" fmla="*/ 181 w 773"/>
              <a:gd name="T47" fmla="*/ 255 h 445"/>
              <a:gd name="T48" fmla="*/ 258 w 773"/>
              <a:gd name="T49" fmla="*/ 390 h 445"/>
              <a:gd name="T50" fmla="*/ 368 w 773"/>
              <a:gd name="T51" fmla="*/ 390 h 445"/>
              <a:gd name="T52" fmla="*/ 406 w 773"/>
              <a:gd name="T53" fmla="*/ 215 h 445"/>
              <a:gd name="T54" fmla="*/ 478 w 773"/>
              <a:gd name="T55" fmla="*/ 191 h 445"/>
              <a:gd name="T56" fmla="*/ 573 w 773"/>
              <a:gd name="T57" fmla="*/ 261 h 445"/>
              <a:gd name="T58" fmla="*/ 683 w 773"/>
              <a:gd name="T59" fmla="*/ 261 h 445"/>
              <a:gd name="T60" fmla="*/ 741 w 773"/>
              <a:gd name="T61" fmla="*/ 33 h 445"/>
              <a:gd name="T62" fmla="*/ 765 w 773"/>
              <a:gd name="T63" fmla="*/ 160 h 445"/>
              <a:gd name="T64" fmla="*/ 772 w 773"/>
              <a:gd name="T65" fmla="*/ 152 h 445"/>
              <a:gd name="T66" fmla="*/ 150 w 773"/>
              <a:gd name="T67" fmla="*/ 169 h 445"/>
              <a:gd name="T68" fmla="*/ 177 w 773"/>
              <a:gd name="T69" fmla="*/ 240 h 445"/>
              <a:gd name="T70" fmla="*/ 177 w 773"/>
              <a:gd name="T71" fmla="*/ 240 h 445"/>
              <a:gd name="T72" fmla="*/ 109 w 773"/>
              <a:gd name="T73" fmla="*/ 210 h 445"/>
              <a:gd name="T74" fmla="*/ 313 w 773"/>
              <a:gd name="T75" fmla="*/ 431 h 445"/>
              <a:gd name="T76" fmla="*/ 313 w 773"/>
              <a:gd name="T77" fmla="*/ 349 h 445"/>
              <a:gd name="T78" fmla="*/ 429 w 773"/>
              <a:gd name="T79" fmla="*/ 206 h 445"/>
              <a:gd name="T80" fmla="*/ 429 w 773"/>
              <a:gd name="T81" fmla="*/ 124 h 445"/>
              <a:gd name="T82" fmla="*/ 429 w 773"/>
              <a:gd name="T83" fmla="*/ 206 h 445"/>
              <a:gd name="T84" fmla="*/ 628 w 773"/>
              <a:gd name="T85" fmla="*/ 302 h 445"/>
              <a:gd name="T86" fmla="*/ 628 w 773"/>
              <a:gd name="T87"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73" h="445">
                <a:moveTo>
                  <a:pt x="772" y="152"/>
                </a:moveTo>
                <a:cubicBezTo>
                  <a:pt x="751" y="6"/>
                  <a:pt x="751" y="6"/>
                  <a:pt x="751" y="6"/>
                </a:cubicBezTo>
                <a:cubicBezTo>
                  <a:pt x="751" y="6"/>
                  <a:pt x="751" y="6"/>
                  <a:pt x="751" y="6"/>
                </a:cubicBezTo>
                <a:cubicBezTo>
                  <a:pt x="751" y="6"/>
                  <a:pt x="751" y="5"/>
                  <a:pt x="751" y="5"/>
                </a:cubicBezTo>
                <a:cubicBezTo>
                  <a:pt x="751" y="5"/>
                  <a:pt x="751" y="4"/>
                  <a:pt x="751" y="4"/>
                </a:cubicBezTo>
                <a:cubicBezTo>
                  <a:pt x="750" y="4"/>
                  <a:pt x="750" y="4"/>
                  <a:pt x="750" y="3"/>
                </a:cubicBezTo>
                <a:cubicBezTo>
                  <a:pt x="750" y="3"/>
                  <a:pt x="750" y="3"/>
                  <a:pt x="750" y="3"/>
                </a:cubicBezTo>
                <a:cubicBezTo>
                  <a:pt x="749" y="3"/>
                  <a:pt x="749" y="2"/>
                  <a:pt x="749" y="2"/>
                </a:cubicBezTo>
                <a:cubicBezTo>
                  <a:pt x="749" y="2"/>
                  <a:pt x="749" y="2"/>
                  <a:pt x="749" y="2"/>
                </a:cubicBezTo>
                <a:cubicBezTo>
                  <a:pt x="748" y="1"/>
                  <a:pt x="748" y="1"/>
                  <a:pt x="747" y="1"/>
                </a:cubicBezTo>
                <a:cubicBezTo>
                  <a:pt x="747" y="1"/>
                  <a:pt x="747" y="1"/>
                  <a:pt x="747" y="1"/>
                </a:cubicBezTo>
                <a:cubicBezTo>
                  <a:pt x="747" y="1"/>
                  <a:pt x="747" y="1"/>
                  <a:pt x="747" y="1"/>
                </a:cubicBezTo>
                <a:cubicBezTo>
                  <a:pt x="747" y="1"/>
                  <a:pt x="747" y="1"/>
                  <a:pt x="747" y="1"/>
                </a:cubicBezTo>
                <a:cubicBezTo>
                  <a:pt x="746" y="1"/>
                  <a:pt x="746" y="1"/>
                  <a:pt x="745" y="0"/>
                </a:cubicBezTo>
                <a:cubicBezTo>
                  <a:pt x="745" y="0"/>
                  <a:pt x="745" y="0"/>
                  <a:pt x="745" y="0"/>
                </a:cubicBezTo>
                <a:cubicBezTo>
                  <a:pt x="745" y="0"/>
                  <a:pt x="744" y="0"/>
                  <a:pt x="744" y="0"/>
                </a:cubicBezTo>
                <a:cubicBezTo>
                  <a:pt x="744" y="0"/>
                  <a:pt x="743" y="0"/>
                  <a:pt x="743" y="0"/>
                </a:cubicBezTo>
                <a:cubicBezTo>
                  <a:pt x="743" y="1"/>
                  <a:pt x="742" y="1"/>
                  <a:pt x="742" y="1"/>
                </a:cubicBezTo>
                <a:cubicBezTo>
                  <a:pt x="742" y="1"/>
                  <a:pt x="742" y="1"/>
                  <a:pt x="742" y="1"/>
                </a:cubicBezTo>
                <a:cubicBezTo>
                  <a:pt x="741" y="1"/>
                  <a:pt x="741" y="1"/>
                  <a:pt x="740" y="2"/>
                </a:cubicBezTo>
                <a:cubicBezTo>
                  <a:pt x="740" y="2"/>
                  <a:pt x="740" y="2"/>
                  <a:pt x="740" y="2"/>
                </a:cubicBezTo>
                <a:cubicBezTo>
                  <a:pt x="626" y="87"/>
                  <a:pt x="626" y="87"/>
                  <a:pt x="626" y="87"/>
                </a:cubicBezTo>
                <a:cubicBezTo>
                  <a:pt x="623" y="90"/>
                  <a:pt x="622" y="94"/>
                  <a:pt x="625" y="97"/>
                </a:cubicBezTo>
                <a:cubicBezTo>
                  <a:pt x="627" y="100"/>
                  <a:pt x="631" y="101"/>
                  <a:pt x="634" y="99"/>
                </a:cubicBezTo>
                <a:cubicBezTo>
                  <a:pt x="728" y="29"/>
                  <a:pt x="728" y="29"/>
                  <a:pt x="728" y="29"/>
                </a:cubicBezTo>
                <a:cubicBezTo>
                  <a:pt x="649" y="211"/>
                  <a:pt x="649" y="211"/>
                  <a:pt x="649" y="211"/>
                </a:cubicBezTo>
                <a:cubicBezTo>
                  <a:pt x="643" y="208"/>
                  <a:pt x="636" y="206"/>
                  <a:pt x="628" y="206"/>
                </a:cubicBezTo>
                <a:cubicBezTo>
                  <a:pt x="608" y="206"/>
                  <a:pt x="590" y="218"/>
                  <a:pt x="581" y="234"/>
                </a:cubicBezTo>
                <a:cubicBezTo>
                  <a:pt x="482" y="177"/>
                  <a:pt x="482" y="177"/>
                  <a:pt x="482" y="177"/>
                </a:cubicBezTo>
                <a:cubicBezTo>
                  <a:pt x="483" y="173"/>
                  <a:pt x="484" y="169"/>
                  <a:pt x="484" y="165"/>
                </a:cubicBezTo>
                <a:cubicBezTo>
                  <a:pt x="484" y="135"/>
                  <a:pt x="459" y="110"/>
                  <a:pt x="429" y="110"/>
                </a:cubicBezTo>
                <a:cubicBezTo>
                  <a:pt x="398" y="110"/>
                  <a:pt x="374" y="135"/>
                  <a:pt x="374" y="165"/>
                </a:cubicBezTo>
                <a:cubicBezTo>
                  <a:pt x="374" y="183"/>
                  <a:pt x="382" y="198"/>
                  <a:pt x="394" y="208"/>
                </a:cubicBezTo>
                <a:cubicBezTo>
                  <a:pt x="331" y="338"/>
                  <a:pt x="331" y="338"/>
                  <a:pt x="331" y="338"/>
                </a:cubicBezTo>
                <a:cubicBezTo>
                  <a:pt x="325" y="336"/>
                  <a:pt x="319" y="335"/>
                  <a:pt x="313" y="335"/>
                </a:cubicBezTo>
                <a:cubicBezTo>
                  <a:pt x="301" y="335"/>
                  <a:pt x="290" y="338"/>
                  <a:pt x="281" y="345"/>
                </a:cubicBezTo>
                <a:cubicBezTo>
                  <a:pt x="192" y="245"/>
                  <a:pt x="192" y="245"/>
                  <a:pt x="192" y="245"/>
                </a:cubicBezTo>
                <a:cubicBezTo>
                  <a:pt x="200" y="236"/>
                  <a:pt x="205" y="223"/>
                  <a:pt x="205" y="210"/>
                </a:cubicBezTo>
                <a:cubicBezTo>
                  <a:pt x="205" y="180"/>
                  <a:pt x="180" y="155"/>
                  <a:pt x="150" y="155"/>
                </a:cubicBezTo>
                <a:cubicBezTo>
                  <a:pt x="119" y="155"/>
                  <a:pt x="95" y="180"/>
                  <a:pt x="95" y="210"/>
                </a:cubicBezTo>
                <a:cubicBezTo>
                  <a:pt x="95" y="224"/>
                  <a:pt x="100" y="237"/>
                  <a:pt x="109" y="247"/>
                </a:cubicBezTo>
                <a:cubicBezTo>
                  <a:pt x="2" y="385"/>
                  <a:pt x="2" y="385"/>
                  <a:pt x="2" y="385"/>
                </a:cubicBezTo>
                <a:cubicBezTo>
                  <a:pt x="0" y="388"/>
                  <a:pt x="1" y="393"/>
                  <a:pt x="4" y="395"/>
                </a:cubicBezTo>
                <a:cubicBezTo>
                  <a:pt x="5" y="396"/>
                  <a:pt x="7" y="397"/>
                  <a:pt x="8" y="397"/>
                </a:cubicBezTo>
                <a:cubicBezTo>
                  <a:pt x="10" y="397"/>
                  <a:pt x="12" y="396"/>
                  <a:pt x="14" y="394"/>
                </a:cubicBezTo>
                <a:cubicBezTo>
                  <a:pt x="120" y="256"/>
                  <a:pt x="120" y="256"/>
                  <a:pt x="120" y="256"/>
                </a:cubicBezTo>
                <a:cubicBezTo>
                  <a:pt x="128" y="262"/>
                  <a:pt x="139" y="265"/>
                  <a:pt x="150" y="265"/>
                </a:cubicBezTo>
                <a:cubicBezTo>
                  <a:pt x="161" y="265"/>
                  <a:pt x="172" y="261"/>
                  <a:pt x="181" y="255"/>
                </a:cubicBezTo>
                <a:cubicBezTo>
                  <a:pt x="271" y="354"/>
                  <a:pt x="271" y="354"/>
                  <a:pt x="271" y="354"/>
                </a:cubicBezTo>
                <a:cubicBezTo>
                  <a:pt x="263" y="364"/>
                  <a:pt x="258" y="376"/>
                  <a:pt x="258" y="390"/>
                </a:cubicBezTo>
                <a:cubicBezTo>
                  <a:pt x="258" y="420"/>
                  <a:pt x="283" y="445"/>
                  <a:pt x="313" y="445"/>
                </a:cubicBezTo>
                <a:cubicBezTo>
                  <a:pt x="343" y="445"/>
                  <a:pt x="368" y="420"/>
                  <a:pt x="368" y="390"/>
                </a:cubicBezTo>
                <a:cubicBezTo>
                  <a:pt x="368" y="371"/>
                  <a:pt x="358" y="354"/>
                  <a:pt x="344" y="344"/>
                </a:cubicBezTo>
                <a:cubicBezTo>
                  <a:pt x="406" y="215"/>
                  <a:pt x="406" y="215"/>
                  <a:pt x="406" y="215"/>
                </a:cubicBezTo>
                <a:cubicBezTo>
                  <a:pt x="413" y="219"/>
                  <a:pt x="421" y="220"/>
                  <a:pt x="429" y="220"/>
                </a:cubicBezTo>
                <a:cubicBezTo>
                  <a:pt x="450" y="220"/>
                  <a:pt x="468" y="208"/>
                  <a:pt x="478" y="191"/>
                </a:cubicBezTo>
                <a:cubicBezTo>
                  <a:pt x="575" y="247"/>
                  <a:pt x="575" y="247"/>
                  <a:pt x="575" y="247"/>
                </a:cubicBezTo>
                <a:cubicBezTo>
                  <a:pt x="574" y="252"/>
                  <a:pt x="573" y="256"/>
                  <a:pt x="573" y="261"/>
                </a:cubicBezTo>
                <a:cubicBezTo>
                  <a:pt x="573" y="292"/>
                  <a:pt x="598" y="316"/>
                  <a:pt x="628" y="316"/>
                </a:cubicBezTo>
                <a:cubicBezTo>
                  <a:pt x="659" y="316"/>
                  <a:pt x="683" y="292"/>
                  <a:pt x="683" y="261"/>
                </a:cubicBezTo>
                <a:cubicBezTo>
                  <a:pt x="683" y="244"/>
                  <a:pt x="675" y="228"/>
                  <a:pt x="662" y="218"/>
                </a:cubicBezTo>
                <a:cubicBezTo>
                  <a:pt x="741" y="33"/>
                  <a:pt x="741" y="33"/>
                  <a:pt x="741" y="33"/>
                </a:cubicBezTo>
                <a:cubicBezTo>
                  <a:pt x="758" y="154"/>
                  <a:pt x="758" y="154"/>
                  <a:pt x="758" y="154"/>
                </a:cubicBezTo>
                <a:cubicBezTo>
                  <a:pt x="759" y="158"/>
                  <a:pt x="762" y="160"/>
                  <a:pt x="765" y="160"/>
                </a:cubicBezTo>
                <a:cubicBezTo>
                  <a:pt x="766" y="160"/>
                  <a:pt x="766" y="160"/>
                  <a:pt x="766" y="160"/>
                </a:cubicBezTo>
                <a:cubicBezTo>
                  <a:pt x="770" y="160"/>
                  <a:pt x="773" y="156"/>
                  <a:pt x="772" y="152"/>
                </a:cubicBezTo>
                <a:close/>
                <a:moveTo>
                  <a:pt x="109" y="210"/>
                </a:moveTo>
                <a:cubicBezTo>
                  <a:pt x="109" y="187"/>
                  <a:pt x="127" y="169"/>
                  <a:pt x="150" y="169"/>
                </a:cubicBezTo>
                <a:cubicBezTo>
                  <a:pt x="172" y="169"/>
                  <a:pt x="191" y="187"/>
                  <a:pt x="191" y="210"/>
                </a:cubicBezTo>
                <a:cubicBezTo>
                  <a:pt x="191" y="222"/>
                  <a:pt x="186" y="233"/>
                  <a:pt x="177" y="240"/>
                </a:cubicBezTo>
                <a:cubicBezTo>
                  <a:pt x="177" y="240"/>
                  <a:pt x="177" y="240"/>
                  <a:pt x="177" y="240"/>
                </a:cubicBezTo>
                <a:cubicBezTo>
                  <a:pt x="177" y="240"/>
                  <a:pt x="177" y="240"/>
                  <a:pt x="177" y="240"/>
                </a:cubicBezTo>
                <a:cubicBezTo>
                  <a:pt x="170" y="247"/>
                  <a:pt x="160" y="251"/>
                  <a:pt x="150" y="251"/>
                </a:cubicBezTo>
                <a:cubicBezTo>
                  <a:pt x="127" y="251"/>
                  <a:pt x="109" y="232"/>
                  <a:pt x="109" y="210"/>
                </a:cubicBezTo>
                <a:close/>
                <a:moveTo>
                  <a:pt x="354" y="390"/>
                </a:moveTo>
                <a:cubicBezTo>
                  <a:pt x="354" y="412"/>
                  <a:pt x="336" y="431"/>
                  <a:pt x="313" y="431"/>
                </a:cubicBezTo>
                <a:cubicBezTo>
                  <a:pt x="290" y="431"/>
                  <a:pt x="272" y="412"/>
                  <a:pt x="272" y="390"/>
                </a:cubicBezTo>
                <a:cubicBezTo>
                  <a:pt x="272" y="367"/>
                  <a:pt x="290" y="349"/>
                  <a:pt x="313" y="349"/>
                </a:cubicBezTo>
                <a:cubicBezTo>
                  <a:pt x="336" y="349"/>
                  <a:pt x="354" y="367"/>
                  <a:pt x="354" y="390"/>
                </a:cubicBezTo>
                <a:close/>
                <a:moveTo>
                  <a:pt x="429" y="206"/>
                </a:moveTo>
                <a:cubicBezTo>
                  <a:pt x="406" y="206"/>
                  <a:pt x="388" y="188"/>
                  <a:pt x="388" y="165"/>
                </a:cubicBezTo>
                <a:cubicBezTo>
                  <a:pt x="388" y="143"/>
                  <a:pt x="406" y="124"/>
                  <a:pt x="429" y="124"/>
                </a:cubicBezTo>
                <a:cubicBezTo>
                  <a:pt x="451" y="124"/>
                  <a:pt x="470" y="143"/>
                  <a:pt x="470" y="165"/>
                </a:cubicBezTo>
                <a:cubicBezTo>
                  <a:pt x="470" y="188"/>
                  <a:pt x="451" y="206"/>
                  <a:pt x="429" y="206"/>
                </a:cubicBezTo>
                <a:close/>
                <a:moveTo>
                  <a:pt x="669" y="261"/>
                </a:moveTo>
                <a:cubicBezTo>
                  <a:pt x="669" y="284"/>
                  <a:pt x="651" y="302"/>
                  <a:pt x="628" y="302"/>
                </a:cubicBezTo>
                <a:cubicBezTo>
                  <a:pt x="606" y="302"/>
                  <a:pt x="587" y="284"/>
                  <a:pt x="587" y="261"/>
                </a:cubicBezTo>
                <a:cubicBezTo>
                  <a:pt x="587" y="239"/>
                  <a:pt x="606" y="220"/>
                  <a:pt x="628" y="220"/>
                </a:cubicBezTo>
                <a:cubicBezTo>
                  <a:pt x="651" y="220"/>
                  <a:pt x="669" y="239"/>
                  <a:pt x="669" y="261"/>
                </a:cubicBezTo>
                <a:close/>
              </a:path>
            </a:pathLst>
          </a:custGeom>
          <a:solidFill>
            <a:schemeClr val="bg1"/>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50" name="Freeform 5"/>
          <p:cNvSpPr>
            <a:spLocks noEditPoints="1"/>
          </p:cNvSpPr>
          <p:nvPr/>
        </p:nvSpPr>
        <p:spPr bwMode="auto">
          <a:xfrm>
            <a:off x="14849621" y="8491332"/>
            <a:ext cx="954590" cy="1425435"/>
          </a:xfrm>
          <a:custGeom>
            <a:avLst/>
            <a:gdLst>
              <a:gd name="T0" fmla="*/ 309 w 385"/>
              <a:gd name="T1" fmla="*/ 309 h 577"/>
              <a:gd name="T2" fmla="*/ 243 w 385"/>
              <a:gd name="T3" fmla="*/ 111 h 577"/>
              <a:gd name="T4" fmla="*/ 200 w 385"/>
              <a:gd name="T5" fmla="*/ 7 h 577"/>
              <a:gd name="T6" fmla="*/ 186 w 385"/>
              <a:gd name="T7" fmla="*/ 7 h 577"/>
              <a:gd name="T8" fmla="*/ 143 w 385"/>
              <a:gd name="T9" fmla="*/ 111 h 577"/>
              <a:gd name="T10" fmla="*/ 76 w 385"/>
              <a:gd name="T11" fmla="*/ 309 h 577"/>
              <a:gd name="T12" fmla="*/ 0 w 385"/>
              <a:gd name="T13" fmla="*/ 316 h 577"/>
              <a:gd name="T14" fmla="*/ 70 w 385"/>
              <a:gd name="T15" fmla="*/ 323 h 577"/>
              <a:gd name="T16" fmla="*/ 15 w 385"/>
              <a:gd name="T17" fmla="*/ 475 h 577"/>
              <a:gd name="T18" fmla="*/ 36 w 385"/>
              <a:gd name="T19" fmla="*/ 570 h 577"/>
              <a:gd name="T20" fmla="*/ 50 w 385"/>
              <a:gd name="T21" fmla="*/ 570 h 577"/>
              <a:gd name="T22" fmla="*/ 127 w 385"/>
              <a:gd name="T23" fmla="*/ 323 h 577"/>
              <a:gd name="T24" fmla="*/ 186 w 385"/>
              <a:gd name="T25" fmla="*/ 359 h 577"/>
              <a:gd name="T26" fmla="*/ 200 w 385"/>
              <a:gd name="T27" fmla="*/ 359 h 577"/>
              <a:gd name="T28" fmla="*/ 258 w 385"/>
              <a:gd name="T29" fmla="*/ 323 h 577"/>
              <a:gd name="T30" fmla="*/ 334 w 385"/>
              <a:gd name="T31" fmla="*/ 570 h 577"/>
              <a:gd name="T32" fmla="*/ 348 w 385"/>
              <a:gd name="T33" fmla="*/ 570 h 577"/>
              <a:gd name="T34" fmla="*/ 370 w 385"/>
              <a:gd name="T35" fmla="*/ 475 h 577"/>
              <a:gd name="T36" fmla="*/ 314 w 385"/>
              <a:gd name="T37" fmla="*/ 323 h 577"/>
              <a:gd name="T38" fmla="*/ 385 w 385"/>
              <a:gd name="T39" fmla="*/ 316 h 577"/>
              <a:gd name="T40" fmla="*/ 193 w 385"/>
              <a:gd name="T41" fmla="*/ 75 h 577"/>
              <a:gd name="T42" fmla="*/ 200 w 385"/>
              <a:gd name="T43" fmla="*/ 146 h 577"/>
              <a:gd name="T44" fmla="*/ 193 w 385"/>
              <a:gd name="T45" fmla="*/ 147 h 577"/>
              <a:gd name="T46" fmla="*/ 193 w 385"/>
              <a:gd name="T47" fmla="*/ 75 h 577"/>
              <a:gd name="T48" fmla="*/ 175 w 385"/>
              <a:gd name="T49" fmla="*/ 158 h 577"/>
              <a:gd name="T50" fmla="*/ 29 w 385"/>
              <a:gd name="T51" fmla="*/ 472 h 577"/>
              <a:gd name="T52" fmla="*/ 200 w 385"/>
              <a:gd name="T53" fmla="*/ 309 h 577"/>
              <a:gd name="T54" fmla="*/ 193 w 385"/>
              <a:gd name="T55" fmla="*/ 267 h 577"/>
              <a:gd name="T56" fmla="*/ 186 w 385"/>
              <a:gd name="T57" fmla="*/ 309 h 577"/>
              <a:gd name="T58" fmla="*/ 188 w 385"/>
              <a:gd name="T59" fmla="*/ 161 h 577"/>
              <a:gd name="T60" fmla="*/ 197 w 385"/>
              <a:gd name="T61" fmla="*/ 161 h 577"/>
              <a:gd name="T62" fmla="*/ 200 w 385"/>
              <a:gd name="T63" fmla="*/ 309 h 577"/>
              <a:gd name="T64" fmla="*/ 210 w 385"/>
              <a:gd name="T65" fmla="*/ 158 h 577"/>
              <a:gd name="T66" fmla="*/ 298 w 385"/>
              <a:gd name="T67" fmla="*/ 319 h 577"/>
              <a:gd name="T68" fmla="*/ 356 w 385"/>
              <a:gd name="T69" fmla="*/ 472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5" h="577">
                <a:moveTo>
                  <a:pt x="378" y="309"/>
                </a:moveTo>
                <a:cubicBezTo>
                  <a:pt x="309" y="309"/>
                  <a:pt x="309" y="309"/>
                  <a:pt x="309" y="309"/>
                </a:cubicBezTo>
                <a:cubicBezTo>
                  <a:pt x="240" y="128"/>
                  <a:pt x="240" y="128"/>
                  <a:pt x="240" y="128"/>
                </a:cubicBezTo>
                <a:cubicBezTo>
                  <a:pt x="242" y="123"/>
                  <a:pt x="243" y="117"/>
                  <a:pt x="243" y="111"/>
                </a:cubicBezTo>
                <a:cubicBezTo>
                  <a:pt x="243" y="86"/>
                  <a:pt x="224" y="65"/>
                  <a:pt x="200" y="61"/>
                </a:cubicBezTo>
                <a:cubicBezTo>
                  <a:pt x="200" y="7"/>
                  <a:pt x="200" y="7"/>
                  <a:pt x="200" y="7"/>
                </a:cubicBezTo>
                <a:cubicBezTo>
                  <a:pt x="200" y="3"/>
                  <a:pt x="197" y="0"/>
                  <a:pt x="193" y="0"/>
                </a:cubicBezTo>
                <a:cubicBezTo>
                  <a:pt x="189" y="0"/>
                  <a:pt x="186" y="3"/>
                  <a:pt x="186" y="7"/>
                </a:cubicBezTo>
                <a:cubicBezTo>
                  <a:pt x="186" y="61"/>
                  <a:pt x="186" y="61"/>
                  <a:pt x="186" y="61"/>
                </a:cubicBezTo>
                <a:cubicBezTo>
                  <a:pt x="161" y="65"/>
                  <a:pt x="143" y="86"/>
                  <a:pt x="143" y="111"/>
                </a:cubicBezTo>
                <a:cubicBezTo>
                  <a:pt x="143" y="117"/>
                  <a:pt x="144" y="122"/>
                  <a:pt x="145" y="127"/>
                </a:cubicBezTo>
                <a:cubicBezTo>
                  <a:pt x="76" y="309"/>
                  <a:pt x="76" y="309"/>
                  <a:pt x="76" y="309"/>
                </a:cubicBezTo>
                <a:cubicBezTo>
                  <a:pt x="7" y="309"/>
                  <a:pt x="7" y="309"/>
                  <a:pt x="7" y="309"/>
                </a:cubicBezTo>
                <a:cubicBezTo>
                  <a:pt x="3" y="309"/>
                  <a:pt x="0" y="313"/>
                  <a:pt x="0" y="316"/>
                </a:cubicBezTo>
                <a:cubicBezTo>
                  <a:pt x="0" y="320"/>
                  <a:pt x="3" y="323"/>
                  <a:pt x="7" y="323"/>
                </a:cubicBezTo>
                <a:cubicBezTo>
                  <a:pt x="70" y="323"/>
                  <a:pt x="70" y="323"/>
                  <a:pt x="70" y="323"/>
                </a:cubicBezTo>
                <a:cubicBezTo>
                  <a:pt x="15" y="470"/>
                  <a:pt x="15" y="470"/>
                  <a:pt x="15" y="470"/>
                </a:cubicBezTo>
                <a:cubicBezTo>
                  <a:pt x="14" y="471"/>
                  <a:pt x="14" y="473"/>
                  <a:pt x="15" y="475"/>
                </a:cubicBezTo>
                <a:cubicBezTo>
                  <a:pt x="36" y="524"/>
                  <a:pt x="36" y="524"/>
                  <a:pt x="36" y="524"/>
                </a:cubicBezTo>
                <a:cubicBezTo>
                  <a:pt x="36" y="570"/>
                  <a:pt x="36" y="570"/>
                  <a:pt x="36" y="570"/>
                </a:cubicBezTo>
                <a:cubicBezTo>
                  <a:pt x="36" y="574"/>
                  <a:pt x="40" y="577"/>
                  <a:pt x="43" y="577"/>
                </a:cubicBezTo>
                <a:cubicBezTo>
                  <a:pt x="47" y="577"/>
                  <a:pt x="50" y="574"/>
                  <a:pt x="50" y="570"/>
                </a:cubicBezTo>
                <a:cubicBezTo>
                  <a:pt x="50" y="523"/>
                  <a:pt x="50" y="523"/>
                  <a:pt x="50" y="523"/>
                </a:cubicBezTo>
                <a:cubicBezTo>
                  <a:pt x="127" y="323"/>
                  <a:pt x="127" y="323"/>
                  <a:pt x="127" y="323"/>
                </a:cubicBezTo>
                <a:cubicBezTo>
                  <a:pt x="186" y="323"/>
                  <a:pt x="186" y="323"/>
                  <a:pt x="186" y="323"/>
                </a:cubicBezTo>
                <a:cubicBezTo>
                  <a:pt x="186" y="359"/>
                  <a:pt x="186" y="359"/>
                  <a:pt x="186" y="359"/>
                </a:cubicBezTo>
                <a:cubicBezTo>
                  <a:pt x="186" y="363"/>
                  <a:pt x="189" y="366"/>
                  <a:pt x="193" y="366"/>
                </a:cubicBezTo>
                <a:cubicBezTo>
                  <a:pt x="197" y="366"/>
                  <a:pt x="200" y="363"/>
                  <a:pt x="200" y="359"/>
                </a:cubicBezTo>
                <a:cubicBezTo>
                  <a:pt x="200" y="323"/>
                  <a:pt x="200" y="323"/>
                  <a:pt x="200" y="323"/>
                </a:cubicBezTo>
                <a:cubicBezTo>
                  <a:pt x="258" y="323"/>
                  <a:pt x="258" y="323"/>
                  <a:pt x="258" y="323"/>
                </a:cubicBezTo>
                <a:cubicBezTo>
                  <a:pt x="334" y="523"/>
                  <a:pt x="334" y="523"/>
                  <a:pt x="334" y="523"/>
                </a:cubicBezTo>
                <a:cubicBezTo>
                  <a:pt x="334" y="570"/>
                  <a:pt x="334" y="570"/>
                  <a:pt x="334" y="570"/>
                </a:cubicBezTo>
                <a:cubicBezTo>
                  <a:pt x="334" y="574"/>
                  <a:pt x="337" y="577"/>
                  <a:pt x="341" y="577"/>
                </a:cubicBezTo>
                <a:cubicBezTo>
                  <a:pt x="345" y="577"/>
                  <a:pt x="348" y="574"/>
                  <a:pt x="348" y="570"/>
                </a:cubicBezTo>
                <a:cubicBezTo>
                  <a:pt x="348" y="524"/>
                  <a:pt x="348" y="524"/>
                  <a:pt x="348" y="524"/>
                </a:cubicBezTo>
                <a:cubicBezTo>
                  <a:pt x="370" y="475"/>
                  <a:pt x="370" y="475"/>
                  <a:pt x="370" y="475"/>
                </a:cubicBezTo>
                <a:cubicBezTo>
                  <a:pt x="371" y="473"/>
                  <a:pt x="371" y="471"/>
                  <a:pt x="370" y="470"/>
                </a:cubicBezTo>
                <a:cubicBezTo>
                  <a:pt x="314" y="323"/>
                  <a:pt x="314" y="323"/>
                  <a:pt x="314" y="323"/>
                </a:cubicBezTo>
                <a:cubicBezTo>
                  <a:pt x="378" y="323"/>
                  <a:pt x="378" y="323"/>
                  <a:pt x="378" y="323"/>
                </a:cubicBezTo>
                <a:cubicBezTo>
                  <a:pt x="382" y="323"/>
                  <a:pt x="385" y="320"/>
                  <a:pt x="385" y="316"/>
                </a:cubicBezTo>
                <a:cubicBezTo>
                  <a:pt x="385" y="313"/>
                  <a:pt x="382" y="309"/>
                  <a:pt x="378" y="309"/>
                </a:cubicBezTo>
                <a:close/>
                <a:moveTo>
                  <a:pt x="193" y="75"/>
                </a:moveTo>
                <a:cubicBezTo>
                  <a:pt x="213" y="75"/>
                  <a:pt x="229" y="91"/>
                  <a:pt x="229" y="111"/>
                </a:cubicBezTo>
                <a:cubicBezTo>
                  <a:pt x="229" y="129"/>
                  <a:pt x="217" y="143"/>
                  <a:pt x="200" y="146"/>
                </a:cubicBezTo>
                <a:cubicBezTo>
                  <a:pt x="200" y="146"/>
                  <a:pt x="200" y="146"/>
                  <a:pt x="200" y="146"/>
                </a:cubicBezTo>
                <a:cubicBezTo>
                  <a:pt x="198" y="147"/>
                  <a:pt x="195" y="147"/>
                  <a:pt x="193" y="147"/>
                </a:cubicBezTo>
                <a:cubicBezTo>
                  <a:pt x="173" y="147"/>
                  <a:pt x="157" y="131"/>
                  <a:pt x="157" y="111"/>
                </a:cubicBezTo>
                <a:cubicBezTo>
                  <a:pt x="157" y="91"/>
                  <a:pt x="173" y="75"/>
                  <a:pt x="193" y="75"/>
                </a:cubicBezTo>
                <a:close/>
                <a:moveTo>
                  <a:pt x="154" y="143"/>
                </a:moveTo>
                <a:cubicBezTo>
                  <a:pt x="160" y="150"/>
                  <a:pt x="167" y="155"/>
                  <a:pt x="175" y="158"/>
                </a:cubicBezTo>
                <a:cubicBezTo>
                  <a:pt x="43" y="504"/>
                  <a:pt x="43" y="504"/>
                  <a:pt x="43" y="504"/>
                </a:cubicBezTo>
                <a:cubicBezTo>
                  <a:pt x="29" y="472"/>
                  <a:pt x="29" y="472"/>
                  <a:pt x="29" y="472"/>
                </a:cubicBezTo>
                <a:lnTo>
                  <a:pt x="154" y="143"/>
                </a:lnTo>
                <a:close/>
                <a:moveTo>
                  <a:pt x="200" y="309"/>
                </a:moveTo>
                <a:cubicBezTo>
                  <a:pt x="200" y="274"/>
                  <a:pt x="200" y="274"/>
                  <a:pt x="200" y="274"/>
                </a:cubicBezTo>
                <a:cubicBezTo>
                  <a:pt x="200" y="271"/>
                  <a:pt x="197" y="267"/>
                  <a:pt x="193" y="267"/>
                </a:cubicBezTo>
                <a:cubicBezTo>
                  <a:pt x="189" y="267"/>
                  <a:pt x="186" y="271"/>
                  <a:pt x="186" y="274"/>
                </a:cubicBezTo>
                <a:cubicBezTo>
                  <a:pt x="186" y="309"/>
                  <a:pt x="186" y="309"/>
                  <a:pt x="186" y="309"/>
                </a:cubicBezTo>
                <a:cubicBezTo>
                  <a:pt x="132" y="309"/>
                  <a:pt x="132" y="309"/>
                  <a:pt x="132" y="309"/>
                </a:cubicBezTo>
                <a:cubicBezTo>
                  <a:pt x="188" y="161"/>
                  <a:pt x="188" y="161"/>
                  <a:pt x="188" y="161"/>
                </a:cubicBezTo>
                <a:cubicBezTo>
                  <a:pt x="190" y="161"/>
                  <a:pt x="191" y="161"/>
                  <a:pt x="193" y="161"/>
                </a:cubicBezTo>
                <a:cubicBezTo>
                  <a:pt x="194" y="161"/>
                  <a:pt x="195" y="161"/>
                  <a:pt x="197" y="161"/>
                </a:cubicBezTo>
                <a:cubicBezTo>
                  <a:pt x="253" y="309"/>
                  <a:pt x="253" y="309"/>
                  <a:pt x="253" y="309"/>
                </a:cubicBezTo>
                <a:lnTo>
                  <a:pt x="200" y="309"/>
                </a:lnTo>
                <a:close/>
                <a:moveTo>
                  <a:pt x="342" y="504"/>
                </a:moveTo>
                <a:cubicBezTo>
                  <a:pt x="210" y="158"/>
                  <a:pt x="210" y="158"/>
                  <a:pt x="210" y="158"/>
                </a:cubicBezTo>
                <a:cubicBezTo>
                  <a:pt x="218" y="155"/>
                  <a:pt x="225" y="150"/>
                  <a:pt x="231" y="144"/>
                </a:cubicBezTo>
                <a:cubicBezTo>
                  <a:pt x="298" y="319"/>
                  <a:pt x="298" y="319"/>
                  <a:pt x="298" y="319"/>
                </a:cubicBezTo>
                <a:cubicBezTo>
                  <a:pt x="298" y="319"/>
                  <a:pt x="298" y="319"/>
                  <a:pt x="298" y="319"/>
                </a:cubicBezTo>
                <a:cubicBezTo>
                  <a:pt x="356" y="472"/>
                  <a:pt x="356" y="472"/>
                  <a:pt x="356" y="472"/>
                </a:cubicBezTo>
                <a:lnTo>
                  <a:pt x="342" y="504"/>
                </a:lnTo>
                <a:close/>
              </a:path>
            </a:pathLst>
          </a:custGeom>
          <a:solidFill>
            <a:schemeClr val="bg1"/>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nvGrpSpPr>
          <p:cNvPr id="51" name="Group 50"/>
          <p:cNvGrpSpPr/>
          <p:nvPr/>
        </p:nvGrpSpPr>
        <p:grpSpPr>
          <a:xfrm>
            <a:off x="5397314" y="3255609"/>
            <a:ext cx="1174292" cy="1372255"/>
            <a:chOff x="-3751263" y="3960813"/>
            <a:chExt cx="1243013" cy="1452563"/>
          </a:xfrm>
          <a:solidFill>
            <a:schemeClr val="bg1"/>
          </a:solidFill>
        </p:grpSpPr>
        <p:sp>
          <p:nvSpPr>
            <p:cNvPr id="52" name="Freeform 51"/>
            <p:cNvSpPr>
              <a:spLocks noEditPoints="1"/>
            </p:cNvSpPr>
            <p:nvPr/>
          </p:nvSpPr>
          <p:spPr bwMode="auto">
            <a:xfrm>
              <a:off x="-3751263" y="3960813"/>
              <a:ext cx="1243013" cy="1452563"/>
            </a:xfrm>
            <a:custGeom>
              <a:avLst/>
              <a:gdLst>
                <a:gd name="T0" fmla="*/ 98 w 209"/>
                <a:gd name="T1" fmla="*/ 244 h 244"/>
                <a:gd name="T2" fmla="*/ 37 w 209"/>
                <a:gd name="T3" fmla="*/ 228 h 244"/>
                <a:gd name="T4" fmla="*/ 36 w 209"/>
                <a:gd name="T5" fmla="*/ 225 h 244"/>
                <a:gd name="T6" fmla="*/ 40 w 209"/>
                <a:gd name="T7" fmla="*/ 154 h 244"/>
                <a:gd name="T8" fmla="*/ 31 w 209"/>
                <a:gd name="T9" fmla="*/ 143 h 244"/>
                <a:gd name="T10" fmla="*/ 0 w 209"/>
                <a:gd name="T11" fmla="*/ 83 h 244"/>
                <a:gd name="T12" fmla="*/ 96 w 209"/>
                <a:gd name="T13" fmla="*/ 0 h 244"/>
                <a:gd name="T14" fmla="*/ 168 w 209"/>
                <a:gd name="T15" fmla="*/ 27 h 244"/>
                <a:gd name="T16" fmla="*/ 186 w 209"/>
                <a:gd name="T17" fmla="*/ 58 h 244"/>
                <a:gd name="T18" fmla="*/ 189 w 209"/>
                <a:gd name="T19" fmla="*/ 78 h 244"/>
                <a:gd name="T20" fmla="*/ 186 w 209"/>
                <a:gd name="T21" fmla="*/ 91 h 244"/>
                <a:gd name="T22" fmla="*/ 185 w 209"/>
                <a:gd name="T23" fmla="*/ 93 h 244"/>
                <a:gd name="T24" fmla="*/ 202 w 209"/>
                <a:gd name="T25" fmla="*/ 124 h 244"/>
                <a:gd name="T26" fmla="*/ 208 w 209"/>
                <a:gd name="T27" fmla="*/ 135 h 244"/>
                <a:gd name="T28" fmla="*/ 204 w 209"/>
                <a:gd name="T29" fmla="*/ 143 h 244"/>
                <a:gd name="T30" fmla="*/ 194 w 209"/>
                <a:gd name="T31" fmla="*/ 146 h 244"/>
                <a:gd name="T32" fmla="*/ 194 w 209"/>
                <a:gd name="T33" fmla="*/ 151 h 244"/>
                <a:gd name="T34" fmla="*/ 194 w 209"/>
                <a:gd name="T35" fmla="*/ 152 h 244"/>
                <a:gd name="T36" fmla="*/ 196 w 209"/>
                <a:gd name="T37" fmla="*/ 158 h 244"/>
                <a:gd name="T38" fmla="*/ 192 w 209"/>
                <a:gd name="T39" fmla="*/ 164 h 244"/>
                <a:gd name="T40" fmla="*/ 193 w 209"/>
                <a:gd name="T41" fmla="*/ 168 h 244"/>
                <a:gd name="T42" fmla="*/ 191 w 209"/>
                <a:gd name="T43" fmla="*/ 173 h 244"/>
                <a:gd name="T44" fmla="*/ 188 w 209"/>
                <a:gd name="T45" fmla="*/ 179 h 244"/>
                <a:gd name="T46" fmla="*/ 188 w 209"/>
                <a:gd name="T47" fmla="*/ 181 h 244"/>
                <a:gd name="T48" fmla="*/ 188 w 209"/>
                <a:gd name="T49" fmla="*/ 194 h 244"/>
                <a:gd name="T50" fmla="*/ 173 w 209"/>
                <a:gd name="T51" fmla="*/ 205 h 244"/>
                <a:gd name="T52" fmla="*/ 172 w 209"/>
                <a:gd name="T53" fmla="*/ 205 h 244"/>
                <a:gd name="T54" fmla="*/ 131 w 209"/>
                <a:gd name="T55" fmla="*/ 197 h 244"/>
                <a:gd name="T56" fmla="*/ 129 w 209"/>
                <a:gd name="T57" fmla="*/ 238 h 244"/>
                <a:gd name="T58" fmla="*/ 127 w 209"/>
                <a:gd name="T59" fmla="*/ 240 h 244"/>
                <a:gd name="T60" fmla="*/ 98 w 209"/>
                <a:gd name="T61" fmla="*/ 244 h 244"/>
                <a:gd name="T62" fmla="*/ 41 w 209"/>
                <a:gd name="T63" fmla="*/ 225 h 244"/>
                <a:gd name="T64" fmla="*/ 124 w 209"/>
                <a:gd name="T65" fmla="*/ 236 h 244"/>
                <a:gd name="T66" fmla="*/ 127 w 209"/>
                <a:gd name="T67" fmla="*/ 192 h 244"/>
                <a:gd name="T68" fmla="*/ 130 w 209"/>
                <a:gd name="T69" fmla="*/ 192 h 244"/>
                <a:gd name="T70" fmla="*/ 172 w 209"/>
                <a:gd name="T71" fmla="*/ 200 h 244"/>
                <a:gd name="T72" fmla="*/ 173 w 209"/>
                <a:gd name="T73" fmla="*/ 200 h 244"/>
                <a:gd name="T74" fmla="*/ 184 w 209"/>
                <a:gd name="T75" fmla="*/ 193 h 244"/>
                <a:gd name="T76" fmla="*/ 184 w 209"/>
                <a:gd name="T77" fmla="*/ 181 h 244"/>
                <a:gd name="T78" fmla="*/ 184 w 209"/>
                <a:gd name="T79" fmla="*/ 177 h 244"/>
                <a:gd name="T80" fmla="*/ 187 w 209"/>
                <a:gd name="T81" fmla="*/ 171 h 244"/>
                <a:gd name="T82" fmla="*/ 188 w 209"/>
                <a:gd name="T83" fmla="*/ 168 h 244"/>
                <a:gd name="T84" fmla="*/ 187 w 209"/>
                <a:gd name="T85" fmla="*/ 164 h 244"/>
                <a:gd name="T86" fmla="*/ 188 w 209"/>
                <a:gd name="T87" fmla="*/ 161 h 244"/>
                <a:gd name="T88" fmla="*/ 191 w 209"/>
                <a:gd name="T89" fmla="*/ 157 h 244"/>
                <a:gd name="T90" fmla="*/ 190 w 209"/>
                <a:gd name="T91" fmla="*/ 154 h 244"/>
                <a:gd name="T92" fmla="*/ 189 w 209"/>
                <a:gd name="T93" fmla="*/ 152 h 244"/>
                <a:gd name="T94" fmla="*/ 190 w 209"/>
                <a:gd name="T95" fmla="*/ 144 h 244"/>
                <a:gd name="T96" fmla="*/ 192 w 209"/>
                <a:gd name="T97" fmla="*/ 142 h 244"/>
                <a:gd name="T98" fmla="*/ 201 w 209"/>
                <a:gd name="T99" fmla="*/ 139 h 244"/>
                <a:gd name="T100" fmla="*/ 204 w 209"/>
                <a:gd name="T101" fmla="*/ 136 h 244"/>
                <a:gd name="T102" fmla="*/ 198 w 209"/>
                <a:gd name="T103" fmla="*/ 127 h 244"/>
                <a:gd name="T104" fmla="*/ 181 w 209"/>
                <a:gd name="T105" fmla="*/ 94 h 244"/>
                <a:gd name="T106" fmla="*/ 182 w 209"/>
                <a:gd name="T107" fmla="*/ 89 h 244"/>
                <a:gd name="T108" fmla="*/ 184 w 209"/>
                <a:gd name="T109" fmla="*/ 78 h 244"/>
                <a:gd name="T110" fmla="*/ 182 w 209"/>
                <a:gd name="T111" fmla="*/ 59 h 244"/>
                <a:gd name="T112" fmla="*/ 165 w 209"/>
                <a:gd name="T113" fmla="*/ 30 h 244"/>
                <a:gd name="T114" fmla="*/ 96 w 209"/>
                <a:gd name="T115" fmla="*/ 4 h 244"/>
                <a:gd name="T116" fmla="*/ 24 w 209"/>
                <a:gd name="T117" fmla="*/ 28 h 244"/>
                <a:gd name="T118" fmla="*/ 5 w 209"/>
                <a:gd name="T119" fmla="*/ 83 h 244"/>
                <a:gd name="T120" fmla="*/ 34 w 209"/>
                <a:gd name="T121" fmla="*/ 140 h 244"/>
                <a:gd name="T122" fmla="*/ 44 w 209"/>
                <a:gd name="T123" fmla="*/ 152 h 244"/>
                <a:gd name="T124" fmla="*/ 41 w 209"/>
                <a:gd name="T125" fmla="*/ 225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9" h="244">
                  <a:moveTo>
                    <a:pt x="98" y="244"/>
                  </a:moveTo>
                  <a:cubicBezTo>
                    <a:pt x="77" y="244"/>
                    <a:pt x="56" y="238"/>
                    <a:pt x="37" y="228"/>
                  </a:cubicBezTo>
                  <a:cubicBezTo>
                    <a:pt x="36" y="228"/>
                    <a:pt x="36" y="227"/>
                    <a:pt x="36" y="225"/>
                  </a:cubicBezTo>
                  <a:cubicBezTo>
                    <a:pt x="41" y="213"/>
                    <a:pt x="48" y="187"/>
                    <a:pt x="40" y="154"/>
                  </a:cubicBezTo>
                  <a:cubicBezTo>
                    <a:pt x="39" y="151"/>
                    <a:pt x="35" y="147"/>
                    <a:pt x="31" y="143"/>
                  </a:cubicBezTo>
                  <a:cubicBezTo>
                    <a:pt x="19" y="132"/>
                    <a:pt x="0" y="115"/>
                    <a:pt x="0" y="83"/>
                  </a:cubicBezTo>
                  <a:cubicBezTo>
                    <a:pt x="0" y="28"/>
                    <a:pt x="33" y="0"/>
                    <a:pt x="96" y="0"/>
                  </a:cubicBezTo>
                  <a:cubicBezTo>
                    <a:pt x="127" y="0"/>
                    <a:pt x="151" y="9"/>
                    <a:pt x="168" y="27"/>
                  </a:cubicBezTo>
                  <a:cubicBezTo>
                    <a:pt x="181" y="41"/>
                    <a:pt x="185" y="56"/>
                    <a:pt x="186" y="58"/>
                  </a:cubicBezTo>
                  <a:cubicBezTo>
                    <a:pt x="187" y="64"/>
                    <a:pt x="189" y="72"/>
                    <a:pt x="189" y="78"/>
                  </a:cubicBezTo>
                  <a:cubicBezTo>
                    <a:pt x="189" y="82"/>
                    <a:pt x="187" y="87"/>
                    <a:pt x="186" y="91"/>
                  </a:cubicBezTo>
                  <a:cubicBezTo>
                    <a:pt x="186" y="92"/>
                    <a:pt x="185" y="93"/>
                    <a:pt x="185" y="93"/>
                  </a:cubicBezTo>
                  <a:cubicBezTo>
                    <a:pt x="186" y="97"/>
                    <a:pt x="197" y="115"/>
                    <a:pt x="202" y="124"/>
                  </a:cubicBezTo>
                  <a:cubicBezTo>
                    <a:pt x="208" y="134"/>
                    <a:pt x="208" y="134"/>
                    <a:pt x="208" y="135"/>
                  </a:cubicBezTo>
                  <a:cubicBezTo>
                    <a:pt x="209" y="137"/>
                    <a:pt x="206" y="142"/>
                    <a:pt x="204" y="143"/>
                  </a:cubicBezTo>
                  <a:cubicBezTo>
                    <a:pt x="202" y="144"/>
                    <a:pt x="197" y="145"/>
                    <a:pt x="194" y="146"/>
                  </a:cubicBezTo>
                  <a:cubicBezTo>
                    <a:pt x="194" y="148"/>
                    <a:pt x="194" y="150"/>
                    <a:pt x="194" y="151"/>
                  </a:cubicBezTo>
                  <a:cubicBezTo>
                    <a:pt x="194" y="151"/>
                    <a:pt x="194" y="151"/>
                    <a:pt x="194" y="152"/>
                  </a:cubicBezTo>
                  <a:cubicBezTo>
                    <a:pt x="195" y="154"/>
                    <a:pt x="196" y="156"/>
                    <a:pt x="196" y="158"/>
                  </a:cubicBezTo>
                  <a:cubicBezTo>
                    <a:pt x="196" y="160"/>
                    <a:pt x="194" y="162"/>
                    <a:pt x="192" y="164"/>
                  </a:cubicBezTo>
                  <a:cubicBezTo>
                    <a:pt x="192" y="165"/>
                    <a:pt x="193" y="167"/>
                    <a:pt x="193" y="168"/>
                  </a:cubicBezTo>
                  <a:cubicBezTo>
                    <a:pt x="193" y="169"/>
                    <a:pt x="192" y="171"/>
                    <a:pt x="191" y="173"/>
                  </a:cubicBezTo>
                  <a:cubicBezTo>
                    <a:pt x="190" y="175"/>
                    <a:pt x="189" y="177"/>
                    <a:pt x="188" y="179"/>
                  </a:cubicBezTo>
                  <a:cubicBezTo>
                    <a:pt x="188" y="179"/>
                    <a:pt x="188" y="180"/>
                    <a:pt x="188" y="181"/>
                  </a:cubicBezTo>
                  <a:cubicBezTo>
                    <a:pt x="189" y="184"/>
                    <a:pt x="189" y="188"/>
                    <a:pt x="188" y="194"/>
                  </a:cubicBezTo>
                  <a:cubicBezTo>
                    <a:pt x="186" y="205"/>
                    <a:pt x="176" y="205"/>
                    <a:pt x="173" y="205"/>
                  </a:cubicBezTo>
                  <a:cubicBezTo>
                    <a:pt x="172" y="205"/>
                    <a:pt x="172" y="205"/>
                    <a:pt x="172" y="205"/>
                  </a:cubicBezTo>
                  <a:cubicBezTo>
                    <a:pt x="167" y="205"/>
                    <a:pt x="139" y="199"/>
                    <a:pt x="131" y="197"/>
                  </a:cubicBezTo>
                  <a:cubicBezTo>
                    <a:pt x="130" y="202"/>
                    <a:pt x="129" y="217"/>
                    <a:pt x="129" y="238"/>
                  </a:cubicBezTo>
                  <a:cubicBezTo>
                    <a:pt x="129" y="239"/>
                    <a:pt x="128" y="240"/>
                    <a:pt x="127" y="240"/>
                  </a:cubicBezTo>
                  <a:cubicBezTo>
                    <a:pt x="118" y="243"/>
                    <a:pt x="108" y="244"/>
                    <a:pt x="98" y="244"/>
                  </a:cubicBezTo>
                  <a:close/>
                  <a:moveTo>
                    <a:pt x="41" y="225"/>
                  </a:moveTo>
                  <a:cubicBezTo>
                    <a:pt x="67" y="238"/>
                    <a:pt x="96" y="242"/>
                    <a:pt x="124" y="236"/>
                  </a:cubicBezTo>
                  <a:cubicBezTo>
                    <a:pt x="124" y="223"/>
                    <a:pt x="124" y="195"/>
                    <a:pt x="127" y="192"/>
                  </a:cubicBezTo>
                  <a:cubicBezTo>
                    <a:pt x="128" y="192"/>
                    <a:pt x="129" y="191"/>
                    <a:pt x="130" y="192"/>
                  </a:cubicBezTo>
                  <a:cubicBezTo>
                    <a:pt x="135" y="193"/>
                    <a:pt x="167" y="200"/>
                    <a:pt x="172" y="200"/>
                  </a:cubicBezTo>
                  <a:cubicBezTo>
                    <a:pt x="172" y="200"/>
                    <a:pt x="172" y="200"/>
                    <a:pt x="173" y="200"/>
                  </a:cubicBezTo>
                  <a:cubicBezTo>
                    <a:pt x="178" y="200"/>
                    <a:pt x="182" y="199"/>
                    <a:pt x="184" y="193"/>
                  </a:cubicBezTo>
                  <a:cubicBezTo>
                    <a:pt x="185" y="188"/>
                    <a:pt x="184" y="184"/>
                    <a:pt x="184" y="181"/>
                  </a:cubicBezTo>
                  <a:cubicBezTo>
                    <a:pt x="184" y="179"/>
                    <a:pt x="183" y="178"/>
                    <a:pt x="184" y="177"/>
                  </a:cubicBezTo>
                  <a:cubicBezTo>
                    <a:pt x="184" y="175"/>
                    <a:pt x="186" y="173"/>
                    <a:pt x="187" y="171"/>
                  </a:cubicBezTo>
                  <a:cubicBezTo>
                    <a:pt x="187" y="170"/>
                    <a:pt x="188" y="168"/>
                    <a:pt x="188" y="168"/>
                  </a:cubicBezTo>
                  <a:cubicBezTo>
                    <a:pt x="188" y="167"/>
                    <a:pt x="188" y="165"/>
                    <a:pt x="187" y="164"/>
                  </a:cubicBezTo>
                  <a:cubicBezTo>
                    <a:pt x="187" y="163"/>
                    <a:pt x="187" y="162"/>
                    <a:pt x="188" y="161"/>
                  </a:cubicBezTo>
                  <a:cubicBezTo>
                    <a:pt x="189" y="160"/>
                    <a:pt x="191" y="158"/>
                    <a:pt x="191" y="157"/>
                  </a:cubicBezTo>
                  <a:cubicBezTo>
                    <a:pt x="191" y="157"/>
                    <a:pt x="191" y="156"/>
                    <a:pt x="190" y="154"/>
                  </a:cubicBezTo>
                  <a:cubicBezTo>
                    <a:pt x="190" y="153"/>
                    <a:pt x="189" y="153"/>
                    <a:pt x="189" y="152"/>
                  </a:cubicBezTo>
                  <a:cubicBezTo>
                    <a:pt x="189" y="152"/>
                    <a:pt x="189" y="151"/>
                    <a:pt x="190" y="144"/>
                  </a:cubicBezTo>
                  <a:cubicBezTo>
                    <a:pt x="190" y="143"/>
                    <a:pt x="191" y="142"/>
                    <a:pt x="192" y="142"/>
                  </a:cubicBezTo>
                  <a:cubicBezTo>
                    <a:pt x="196" y="141"/>
                    <a:pt x="200" y="140"/>
                    <a:pt x="201" y="139"/>
                  </a:cubicBezTo>
                  <a:cubicBezTo>
                    <a:pt x="202" y="139"/>
                    <a:pt x="203" y="137"/>
                    <a:pt x="204" y="136"/>
                  </a:cubicBezTo>
                  <a:cubicBezTo>
                    <a:pt x="203" y="134"/>
                    <a:pt x="201" y="130"/>
                    <a:pt x="198" y="127"/>
                  </a:cubicBezTo>
                  <a:cubicBezTo>
                    <a:pt x="189" y="111"/>
                    <a:pt x="181" y="98"/>
                    <a:pt x="181" y="94"/>
                  </a:cubicBezTo>
                  <a:cubicBezTo>
                    <a:pt x="181" y="93"/>
                    <a:pt x="181" y="92"/>
                    <a:pt x="182" y="89"/>
                  </a:cubicBezTo>
                  <a:cubicBezTo>
                    <a:pt x="183" y="86"/>
                    <a:pt x="184" y="82"/>
                    <a:pt x="184" y="78"/>
                  </a:cubicBezTo>
                  <a:cubicBezTo>
                    <a:pt x="184" y="73"/>
                    <a:pt x="183" y="64"/>
                    <a:pt x="182" y="59"/>
                  </a:cubicBezTo>
                  <a:cubicBezTo>
                    <a:pt x="181" y="58"/>
                    <a:pt x="177" y="44"/>
                    <a:pt x="165" y="30"/>
                  </a:cubicBezTo>
                  <a:cubicBezTo>
                    <a:pt x="149" y="13"/>
                    <a:pt x="126" y="4"/>
                    <a:pt x="96" y="4"/>
                  </a:cubicBezTo>
                  <a:cubicBezTo>
                    <a:pt x="63" y="4"/>
                    <a:pt x="39" y="12"/>
                    <a:pt x="24" y="28"/>
                  </a:cubicBezTo>
                  <a:cubicBezTo>
                    <a:pt x="11" y="41"/>
                    <a:pt x="5" y="59"/>
                    <a:pt x="5" y="83"/>
                  </a:cubicBezTo>
                  <a:cubicBezTo>
                    <a:pt x="5" y="113"/>
                    <a:pt x="22" y="129"/>
                    <a:pt x="34" y="140"/>
                  </a:cubicBezTo>
                  <a:cubicBezTo>
                    <a:pt x="39" y="145"/>
                    <a:pt x="43" y="149"/>
                    <a:pt x="44" y="152"/>
                  </a:cubicBezTo>
                  <a:cubicBezTo>
                    <a:pt x="53" y="185"/>
                    <a:pt x="46" y="211"/>
                    <a:pt x="41"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53" name="Freeform 52"/>
            <p:cNvSpPr>
              <a:spLocks noEditPoints="1"/>
            </p:cNvSpPr>
            <p:nvPr/>
          </p:nvSpPr>
          <p:spPr bwMode="auto">
            <a:xfrm>
              <a:off x="-3597275" y="4084638"/>
              <a:ext cx="796925" cy="661988"/>
            </a:xfrm>
            <a:custGeom>
              <a:avLst/>
              <a:gdLst>
                <a:gd name="T0" fmla="*/ 40 w 134"/>
                <a:gd name="T1" fmla="*/ 111 h 111"/>
                <a:gd name="T2" fmla="*/ 22 w 134"/>
                <a:gd name="T3" fmla="*/ 102 h 111"/>
                <a:gd name="T4" fmla="*/ 14 w 134"/>
                <a:gd name="T5" fmla="*/ 87 h 111"/>
                <a:gd name="T6" fmla="*/ 0 w 134"/>
                <a:gd name="T7" fmla="*/ 60 h 111"/>
                <a:gd name="T8" fmla="*/ 70 w 134"/>
                <a:gd name="T9" fmla="*/ 0 h 111"/>
                <a:gd name="T10" fmla="*/ 115 w 134"/>
                <a:gd name="T11" fmla="*/ 16 h 111"/>
                <a:gd name="T12" fmla="*/ 134 w 134"/>
                <a:gd name="T13" fmla="*/ 47 h 111"/>
                <a:gd name="T14" fmla="*/ 104 w 134"/>
                <a:gd name="T15" fmla="*/ 68 h 111"/>
                <a:gd name="T16" fmla="*/ 94 w 134"/>
                <a:gd name="T17" fmla="*/ 68 h 111"/>
                <a:gd name="T18" fmla="*/ 78 w 134"/>
                <a:gd name="T19" fmla="*/ 79 h 111"/>
                <a:gd name="T20" fmla="*/ 73 w 134"/>
                <a:gd name="T21" fmla="*/ 79 h 111"/>
                <a:gd name="T22" fmla="*/ 71 w 134"/>
                <a:gd name="T23" fmla="*/ 87 h 111"/>
                <a:gd name="T24" fmla="*/ 54 w 134"/>
                <a:gd name="T25" fmla="*/ 98 h 111"/>
                <a:gd name="T26" fmla="*/ 40 w 134"/>
                <a:gd name="T27" fmla="*/ 111 h 111"/>
                <a:gd name="T28" fmla="*/ 70 w 134"/>
                <a:gd name="T29" fmla="*/ 5 h 111"/>
                <a:gd name="T30" fmla="*/ 5 w 134"/>
                <a:gd name="T31" fmla="*/ 60 h 111"/>
                <a:gd name="T32" fmla="*/ 17 w 134"/>
                <a:gd name="T33" fmla="*/ 83 h 111"/>
                <a:gd name="T34" fmla="*/ 19 w 134"/>
                <a:gd name="T35" fmla="*/ 85 h 111"/>
                <a:gd name="T36" fmla="*/ 25 w 134"/>
                <a:gd name="T37" fmla="*/ 99 h 111"/>
                <a:gd name="T38" fmla="*/ 40 w 134"/>
                <a:gd name="T39" fmla="*/ 106 h 111"/>
                <a:gd name="T40" fmla="*/ 50 w 134"/>
                <a:gd name="T41" fmla="*/ 96 h 111"/>
                <a:gd name="T42" fmla="*/ 52 w 134"/>
                <a:gd name="T43" fmla="*/ 94 h 111"/>
                <a:gd name="T44" fmla="*/ 67 w 134"/>
                <a:gd name="T45" fmla="*/ 85 h 111"/>
                <a:gd name="T46" fmla="*/ 68 w 134"/>
                <a:gd name="T47" fmla="*/ 76 h 111"/>
                <a:gd name="T48" fmla="*/ 69 w 134"/>
                <a:gd name="T49" fmla="*/ 73 h 111"/>
                <a:gd name="T50" fmla="*/ 71 w 134"/>
                <a:gd name="T51" fmla="*/ 73 h 111"/>
                <a:gd name="T52" fmla="*/ 78 w 134"/>
                <a:gd name="T53" fmla="*/ 74 h 111"/>
                <a:gd name="T54" fmla="*/ 89 w 134"/>
                <a:gd name="T55" fmla="*/ 65 h 111"/>
                <a:gd name="T56" fmla="*/ 92 w 134"/>
                <a:gd name="T57" fmla="*/ 63 h 111"/>
                <a:gd name="T58" fmla="*/ 104 w 134"/>
                <a:gd name="T59" fmla="*/ 63 h 111"/>
                <a:gd name="T60" fmla="*/ 129 w 134"/>
                <a:gd name="T61" fmla="*/ 47 h 111"/>
                <a:gd name="T62" fmla="*/ 112 w 134"/>
                <a:gd name="T63" fmla="*/ 19 h 111"/>
                <a:gd name="T64" fmla="*/ 70 w 134"/>
                <a:gd name="T65" fmla="*/ 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 h="111">
                  <a:moveTo>
                    <a:pt x="40" y="111"/>
                  </a:moveTo>
                  <a:cubicBezTo>
                    <a:pt x="34" y="111"/>
                    <a:pt x="27" y="108"/>
                    <a:pt x="22" y="102"/>
                  </a:cubicBezTo>
                  <a:cubicBezTo>
                    <a:pt x="19" y="99"/>
                    <a:pt x="15" y="92"/>
                    <a:pt x="14" y="87"/>
                  </a:cubicBezTo>
                  <a:cubicBezTo>
                    <a:pt x="9" y="86"/>
                    <a:pt x="0" y="80"/>
                    <a:pt x="0" y="60"/>
                  </a:cubicBezTo>
                  <a:cubicBezTo>
                    <a:pt x="0" y="22"/>
                    <a:pt x="25" y="0"/>
                    <a:pt x="70" y="0"/>
                  </a:cubicBezTo>
                  <a:cubicBezTo>
                    <a:pt x="86" y="0"/>
                    <a:pt x="102" y="6"/>
                    <a:pt x="115" y="16"/>
                  </a:cubicBezTo>
                  <a:cubicBezTo>
                    <a:pt x="127" y="25"/>
                    <a:pt x="134" y="37"/>
                    <a:pt x="134" y="47"/>
                  </a:cubicBezTo>
                  <a:cubicBezTo>
                    <a:pt x="134" y="66"/>
                    <a:pt x="117" y="68"/>
                    <a:pt x="104" y="68"/>
                  </a:cubicBezTo>
                  <a:cubicBezTo>
                    <a:pt x="101" y="68"/>
                    <a:pt x="97" y="68"/>
                    <a:pt x="94" y="68"/>
                  </a:cubicBezTo>
                  <a:cubicBezTo>
                    <a:pt x="92" y="73"/>
                    <a:pt x="86" y="79"/>
                    <a:pt x="78" y="79"/>
                  </a:cubicBezTo>
                  <a:cubicBezTo>
                    <a:pt x="76" y="79"/>
                    <a:pt x="75" y="79"/>
                    <a:pt x="73" y="79"/>
                  </a:cubicBezTo>
                  <a:cubicBezTo>
                    <a:pt x="73" y="81"/>
                    <a:pt x="73" y="84"/>
                    <a:pt x="71" y="87"/>
                  </a:cubicBezTo>
                  <a:cubicBezTo>
                    <a:pt x="68" y="92"/>
                    <a:pt x="62" y="97"/>
                    <a:pt x="54" y="98"/>
                  </a:cubicBezTo>
                  <a:cubicBezTo>
                    <a:pt x="52" y="106"/>
                    <a:pt x="47" y="111"/>
                    <a:pt x="40" y="111"/>
                  </a:cubicBezTo>
                  <a:close/>
                  <a:moveTo>
                    <a:pt x="70" y="5"/>
                  </a:moveTo>
                  <a:cubicBezTo>
                    <a:pt x="13" y="5"/>
                    <a:pt x="5" y="39"/>
                    <a:pt x="5" y="60"/>
                  </a:cubicBezTo>
                  <a:cubicBezTo>
                    <a:pt x="5" y="80"/>
                    <a:pt x="14" y="82"/>
                    <a:pt x="17" y="83"/>
                  </a:cubicBezTo>
                  <a:cubicBezTo>
                    <a:pt x="18" y="83"/>
                    <a:pt x="19" y="84"/>
                    <a:pt x="19" y="85"/>
                  </a:cubicBezTo>
                  <a:cubicBezTo>
                    <a:pt x="19" y="88"/>
                    <a:pt x="22" y="96"/>
                    <a:pt x="25" y="99"/>
                  </a:cubicBezTo>
                  <a:cubicBezTo>
                    <a:pt x="30" y="104"/>
                    <a:pt x="35" y="106"/>
                    <a:pt x="40" y="106"/>
                  </a:cubicBezTo>
                  <a:cubicBezTo>
                    <a:pt x="46" y="106"/>
                    <a:pt x="49" y="101"/>
                    <a:pt x="50" y="96"/>
                  </a:cubicBezTo>
                  <a:cubicBezTo>
                    <a:pt x="50" y="95"/>
                    <a:pt x="51" y="94"/>
                    <a:pt x="52" y="94"/>
                  </a:cubicBezTo>
                  <a:cubicBezTo>
                    <a:pt x="58" y="94"/>
                    <a:pt x="64" y="89"/>
                    <a:pt x="67" y="85"/>
                  </a:cubicBezTo>
                  <a:cubicBezTo>
                    <a:pt x="69" y="81"/>
                    <a:pt x="69" y="78"/>
                    <a:pt x="68" y="76"/>
                  </a:cubicBezTo>
                  <a:cubicBezTo>
                    <a:pt x="68" y="75"/>
                    <a:pt x="68" y="74"/>
                    <a:pt x="69" y="73"/>
                  </a:cubicBezTo>
                  <a:cubicBezTo>
                    <a:pt x="69" y="73"/>
                    <a:pt x="70" y="73"/>
                    <a:pt x="71" y="73"/>
                  </a:cubicBezTo>
                  <a:cubicBezTo>
                    <a:pt x="74" y="74"/>
                    <a:pt x="76" y="74"/>
                    <a:pt x="78" y="74"/>
                  </a:cubicBezTo>
                  <a:cubicBezTo>
                    <a:pt x="85" y="74"/>
                    <a:pt x="89" y="69"/>
                    <a:pt x="89" y="65"/>
                  </a:cubicBezTo>
                  <a:cubicBezTo>
                    <a:pt x="90" y="64"/>
                    <a:pt x="91" y="63"/>
                    <a:pt x="92" y="63"/>
                  </a:cubicBezTo>
                  <a:cubicBezTo>
                    <a:pt x="97" y="63"/>
                    <a:pt x="100" y="63"/>
                    <a:pt x="104" y="63"/>
                  </a:cubicBezTo>
                  <a:cubicBezTo>
                    <a:pt x="122" y="63"/>
                    <a:pt x="129" y="58"/>
                    <a:pt x="129" y="47"/>
                  </a:cubicBezTo>
                  <a:cubicBezTo>
                    <a:pt x="129" y="38"/>
                    <a:pt x="123" y="28"/>
                    <a:pt x="112" y="19"/>
                  </a:cubicBezTo>
                  <a:cubicBezTo>
                    <a:pt x="100" y="10"/>
                    <a:pt x="85" y="5"/>
                    <a:pt x="7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grpSp>
        <p:nvGrpSpPr>
          <p:cNvPr id="54" name="Group 8"/>
          <p:cNvGrpSpPr>
            <a:grpSpLocks noChangeAspect="1"/>
          </p:cNvGrpSpPr>
          <p:nvPr/>
        </p:nvGrpSpPr>
        <p:grpSpPr bwMode="auto">
          <a:xfrm>
            <a:off x="5359488" y="6745969"/>
            <a:ext cx="1147665" cy="1244304"/>
            <a:chOff x="2853" y="1431"/>
            <a:chExt cx="190" cy="206"/>
          </a:xfrm>
          <a:noFill/>
        </p:grpSpPr>
        <p:sp>
          <p:nvSpPr>
            <p:cNvPr id="55" name="Freeform 9"/>
            <p:cNvSpPr>
              <a:spLocks/>
            </p:cNvSpPr>
            <p:nvPr/>
          </p:nvSpPr>
          <p:spPr bwMode="auto">
            <a:xfrm>
              <a:off x="2906" y="1450"/>
              <a:ext cx="84" cy="0"/>
            </a:xfrm>
            <a:custGeom>
              <a:avLst/>
              <a:gdLst>
                <a:gd name="T0" fmla="*/ 0 w 785"/>
                <a:gd name="T1" fmla="*/ 0 w 785"/>
                <a:gd name="T2" fmla="*/ 785 w 785"/>
              </a:gdLst>
              <a:ahLst/>
              <a:cxnLst>
                <a:cxn ang="0">
                  <a:pos x="T0" y="0"/>
                </a:cxn>
                <a:cxn ang="0">
                  <a:pos x="T1" y="0"/>
                </a:cxn>
                <a:cxn ang="0">
                  <a:pos x="T2" y="0"/>
                </a:cxn>
              </a:cxnLst>
              <a:rect l="0" t="0" r="r" b="b"/>
              <a:pathLst>
                <a:path w="785">
                  <a:moveTo>
                    <a:pt x="0" y="0"/>
                  </a:moveTo>
                  <a:lnTo>
                    <a:pt x="0" y="0"/>
                  </a:lnTo>
                  <a:lnTo>
                    <a:pt x="785" y="0"/>
                  </a:lnTo>
                </a:path>
              </a:pathLst>
            </a:custGeom>
            <a:grpFill/>
            <a:ln w="12700"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56" name="Freeform 10"/>
            <p:cNvSpPr>
              <a:spLocks/>
            </p:cNvSpPr>
            <p:nvPr/>
          </p:nvSpPr>
          <p:spPr bwMode="auto">
            <a:xfrm>
              <a:off x="2853" y="1450"/>
              <a:ext cx="190" cy="187"/>
            </a:xfrm>
            <a:custGeom>
              <a:avLst/>
              <a:gdLst>
                <a:gd name="T0" fmla="*/ 1427 w 1778"/>
                <a:gd name="T1" fmla="*/ 0 h 1745"/>
                <a:gd name="T2" fmla="*/ 1427 w 1778"/>
                <a:gd name="T3" fmla="*/ 0 h 1745"/>
                <a:gd name="T4" fmla="*/ 1778 w 1778"/>
                <a:gd name="T5" fmla="*/ 0 h 1745"/>
                <a:gd name="T6" fmla="*/ 1778 w 1778"/>
                <a:gd name="T7" fmla="*/ 1745 h 1745"/>
                <a:gd name="T8" fmla="*/ 0 w 1778"/>
                <a:gd name="T9" fmla="*/ 1745 h 1745"/>
                <a:gd name="T10" fmla="*/ 0 w 1778"/>
                <a:gd name="T11" fmla="*/ 0 h 1745"/>
                <a:gd name="T12" fmla="*/ 350 w 1778"/>
                <a:gd name="T13" fmla="*/ 0 h 1745"/>
              </a:gdLst>
              <a:ahLst/>
              <a:cxnLst>
                <a:cxn ang="0">
                  <a:pos x="T0" y="T1"/>
                </a:cxn>
                <a:cxn ang="0">
                  <a:pos x="T2" y="T3"/>
                </a:cxn>
                <a:cxn ang="0">
                  <a:pos x="T4" y="T5"/>
                </a:cxn>
                <a:cxn ang="0">
                  <a:pos x="T6" y="T7"/>
                </a:cxn>
                <a:cxn ang="0">
                  <a:pos x="T8" y="T9"/>
                </a:cxn>
                <a:cxn ang="0">
                  <a:pos x="T10" y="T11"/>
                </a:cxn>
                <a:cxn ang="0">
                  <a:pos x="T12" y="T13"/>
                </a:cxn>
              </a:cxnLst>
              <a:rect l="0" t="0" r="r" b="b"/>
              <a:pathLst>
                <a:path w="1778" h="1745">
                  <a:moveTo>
                    <a:pt x="1427" y="0"/>
                  </a:moveTo>
                  <a:lnTo>
                    <a:pt x="1427" y="0"/>
                  </a:lnTo>
                  <a:lnTo>
                    <a:pt x="1778" y="0"/>
                  </a:lnTo>
                  <a:lnTo>
                    <a:pt x="1778" y="1745"/>
                  </a:lnTo>
                  <a:lnTo>
                    <a:pt x="0" y="1745"/>
                  </a:lnTo>
                  <a:lnTo>
                    <a:pt x="0" y="0"/>
                  </a:lnTo>
                  <a:lnTo>
                    <a:pt x="350" y="0"/>
                  </a:lnTo>
                </a:path>
              </a:pathLst>
            </a:custGeom>
            <a:grpFill/>
            <a:ln w="12700"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57" name="Freeform 11"/>
            <p:cNvSpPr>
              <a:spLocks/>
            </p:cNvSpPr>
            <p:nvPr/>
          </p:nvSpPr>
          <p:spPr bwMode="auto">
            <a:xfrm>
              <a:off x="2853" y="1494"/>
              <a:ext cx="190" cy="0"/>
            </a:xfrm>
            <a:custGeom>
              <a:avLst/>
              <a:gdLst>
                <a:gd name="T0" fmla="*/ 0 w 1778"/>
                <a:gd name="T1" fmla="*/ 0 w 1778"/>
                <a:gd name="T2" fmla="*/ 1778 w 1778"/>
              </a:gdLst>
              <a:ahLst/>
              <a:cxnLst>
                <a:cxn ang="0">
                  <a:pos x="T0" y="0"/>
                </a:cxn>
                <a:cxn ang="0">
                  <a:pos x="T1" y="0"/>
                </a:cxn>
                <a:cxn ang="0">
                  <a:pos x="T2" y="0"/>
                </a:cxn>
              </a:cxnLst>
              <a:rect l="0" t="0" r="r" b="b"/>
              <a:pathLst>
                <a:path w="1778">
                  <a:moveTo>
                    <a:pt x="0" y="0"/>
                  </a:moveTo>
                  <a:lnTo>
                    <a:pt x="0" y="0"/>
                  </a:lnTo>
                  <a:lnTo>
                    <a:pt x="1778" y="0"/>
                  </a:lnTo>
                </a:path>
              </a:pathLst>
            </a:custGeom>
            <a:grpFill/>
            <a:ln w="12700"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58" name="Freeform 12"/>
            <p:cNvSpPr>
              <a:spLocks/>
            </p:cNvSpPr>
            <p:nvPr/>
          </p:nvSpPr>
          <p:spPr bwMode="auto">
            <a:xfrm>
              <a:off x="2890" y="1431"/>
              <a:ext cx="16" cy="38"/>
            </a:xfrm>
            <a:custGeom>
              <a:avLst/>
              <a:gdLst>
                <a:gd name="T0" fmla="*/ 0 w 146"/>
                <a:gd name="T1" fmla="*/ 73 h 356"/>
                <a:gd name="T2" fmla="*/ 0 w 146"/>
                <a:gd name="T3" fmla="*/ 73 h 356"/>
                <a:gd name="T4" fmla="*/ 73 w 146"/>
                <a:gd name="T5" fmla="*/ 0 h 356"/>
                <a:gd name="T6" fmla="*/ 146 w 146"/>
                <a:gd name="T7" fmla="*/ 73 h 356"/>
                <a:gd name="T8" fmla="*/ 146 w 146"/>
                <a:gd name="T9" fmla="*/ 283 h 356"/>
                <a:gd name="T10" fmla="*/ 73 w 146"/>
                <a:gd name="T11" fmla="*/ 356 h 356"/>
                <a:gd name="T12" fmla="*/ 0 w 146"/>
                <a:gd name="T13" fmla="*/ 283 h 356"/>
                <a:gd name="T14" fmla="*/ 0 w 146"/>
                <a:gd name="T15" fmla="*/ 73 h 356"/>
                <a:gd name="T16" fmla="*/ 0 w 146"/>
                <a:gd name="T17" fmla="*/ 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6">
                  <a:moveTo>
                    <a:pt x="0" y="73"/>
                  </a:moveTo>
                  <a:lnTo>
                    <a:pt x="0" y="73"/>
                  </a:lnTo>
                  <a:cubicBezTo>
                    <a:pt x="0" y="33"/>
                    <a:pt x="32" y="0"/>
                    <a:pt x="73" y="0"/>
                  </a:cubicBezTo>
                  <a:cubicBezTo>
                    <a:pt x="113" y="0"/>
                    <a:pt x="146" y="33"/>
                    <a:pt x="146" y="73"/>
                  </a:cubicBezTo>
                  <a:lnTo>
                    <a:pt x="146" y="283"/>
                  </a:lnTo>
                  <a:cubicBezTo>
                    <a:pt x="146" y="323"/>
                    <a:pt x="113" y="356"/>
                    <a:pt x="73" y="356"/>
                  </a:cubicBezTo>
                  <a:cubicBezTo>
                    <a:pt x="32" y="356"/>
                    <a:pt x="0" y="323"/>
                    <a:pt x="0" y="283"/>
                  </a:cubicBezTo>
                  <a:lnTo>
                    <a:pt x="0" y="73"/>
                  </a:lnTo>
                  <a:lnTo>
                    <a:pt x="0" y="73"/>
                  </a:lnTo>
                  <a:close/>
                </a:path>
              </a:pathLst>
            </a:custGeom>
            <a:grpFill/>
            <a:ln w="12700"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59" name="Freeform 13"/>
            <p:cNvSpPr>
              <a:spLocks/>
            </p:cNvSpPr>
            <p:nvPr/>
          </p:nvSpPr>
          <p:spPr bwMode="auto">
            <a:xfrm>
              <a:off x="2990" y="1431"/>
              <a:ext cx="15" cy="38"/>
            </a:xfrm>
            <a:custGeom>
              <a:avLst/>
              <a:gdLst>
                <a:gd name="T0" fmla="*/ 0 w 146"/>
                <a:gd name="T1" fmla="*/ 73 h 356"/>
                <a:gd name="T2" fmla="*/ 0 w 146"/>
                <a:gd name="T3" fmla="*/ 73 h 356"/>
                <a:gd name="T4" fmla="*/ 73 w 146"/>
                <a:gd name="T5" fmla="*/ 0 h 356"/>
                <a:gd name="T6" fmla="*/ 146 w 146"/>
                <a:gd name="T7" fmla="*/ 73 h 356"/>
                <a:gd name="T8" fmla="*/ 146 w 146"/>
                <a:gd name="T9" fmla="*/ 283 h 356"/>
                <a:gd name="T10" fmla="*/ 73 w 146"/>
                <a:gd name="T11" fmla="*/ 356 h 356"/>
                <a:gd name="T12" fmla="*/ 0 w 146"/>
                <a:gd name="T13" fmla="*/ 283 h 356"/>
                <a:gd name="T14" fmla="*/ 0 w 146"/>
                <a:gd name="T15" fmla="*/ 73 h 356"/>
                <a:gd name="T16" fmla="*/ 0 w 146"/>
                <a:gd name="T17" fmla="*/ 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6">
                  <a:moveTo>
                    <a:pt x="0" y="73"/>
                  </a:moveTo>
                  <a:lnTo>
                    <a:pt x="0" y="73"/>
                  </a:lnTo>
                  <a:cubicBezTo>
                    <a:pt x="0" y="33"/>
                    <a:pt x="32" y="0"/>
                    <a:pt x="73" y="0"/>
                  </a:cubicBezTo>
                  <a:cubicBezTo>
                    <a:pt x="113" y="0"/>
                    <a:pt x="146" y="33"/>
                    <a:pt x="146" y="73"/>
                  </a:cubicBezTo>
                  <a:lnTo>
                    <a:pt x="146" y="283"/>
                  </a:lnTo>
                  <a:cubicBezTo>
                    <a:pt x="146" y="323"/>
                    <a:pt x="113" y="356"/>
                    <a:pt x="73" y="356"/>
                  </a:cubicBezTo>
                  <a:cubicBezTo>
                    <a:pt x="32" y="356"/>
                    <a:pt x="0" y="323"/>
                    <a:pt x="0" y="283"/>
                  </a:cubicBezTo>
                  <a:lnTo>
                    <a:pt x="0" y="73"/>
                  </a:lnTo>
                  <a:lnTo>
                    <a:pt x="0" y="73"/>
                  </a:lnTo>
                  <a:close/>
                </a:path>
              </a:pathLst>
            </a:custGeom>
            <a:grpFill/>
            <a:ln w="12700"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60" name="Freeform 14"/>
            <p:cNvSpPr>
              <a:spLocks/>
            </p:cNvSpPr>
            <p:nvPr/>
          </p:nvSpPr>
          <p:spPr bwMode="auto">
            <a:xfrm>
              <a:off x="2892" y="1520"/>
              <a:ext cx="112" cy="93"/>
            </a:xfrm>
            <a:custGeom>
              <a:avLst/>
              <a:gdLst>
                <a:gd name="T0" fmla="*/ 0 w 1040"/>
                <a:gd name="T1" fmla="*/ 554 h 863"/>
                <a:gd name="T2" fmla="*/ 0 w 1040"/>
                <a:gd name="T3" fmla="*/ 554 h 863"/>
                <a:gd name="T4" fmla="*/ 346 w 1040"/>
                <a:gd name="T5" fmla="*/ 863 h 863"/>
                <a:gd name="T6" fmla="*/ 1040 w 1040"/>
                <a:gd name="T7" fmla="*/ 0 h 863"/>
              </a:gdLst>
              <a:ahLst/>
              <a:cxnLst>
                <a:cxn ang="0">
                  <a:pos x="T0" y="T1"/>
                </a:cxn>
                <a:cxn ang="0">
                  <a:pos x="T2" y="T3"/>
                </a:cxn>
                <a:cxn ang="0">
                  <a:pos x="T4" y="T5"/>
                </a:cxn>
                <a:cxn ang="0">
                  <a:pos x="T6" y="T7"/>
                </a:cxn>
              </a:cxnLst>
              <a:rect l="0" t="0" r="r" b="b"/>
              <a:pathLst>
                <a:path w="1040" h="863">
                  <a:moveTo>
                    <a:pt x="0" y="554"/>
                  </a:moveTo>
                  <a:lnTo>
                    <a:pt x="0" y="554"/>
                  </a:lnTo>
                  <a:lnTo>
                    <a:pt x="346" y="863"/>
                  </a:lnTo>
                  <a:lnTo>
                    <a:pt x="1040" y="0"/>
                  </a:lnTo>
                </a:path>
              </a:pathLst>
            </a:custGeom>
            <a:grpFill/>
            <a:ln w="12700"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grpSp>
        <p:nvGrpSpPr>
          <p:cNvPr id="66" name="Group 30"/>
          <p:cNvGrpSpPr>
            <a:grpSpLocks noChangeAspect="1"/>
          </p:cNvGrpSpPr>
          <p:nvPr/>
        </p:nvGrpSpPr>
        <p:grpSpPr bwMode="auto">
          <a:xfrm>
            <a:off x="2299396" y="1528392"/>
            <a:ext cx="1103324" cy="1225912"/>
            <a:chOff x="3714" y="830"/>
            <a:chExt cx="198" cy="220"/>
          </a:xfrm>
          <a:noFill/>
        </p:grpSpPr>
        <p:sp>
          <p:nvSpPr>
            <p:cNvPr id="67" name="Freeform 31"/>
            <p:cNvSpPr>
              <a:spLocks/>
            </p:cNvSpPr>
            <p:nvPr/>
          </p:nvSpPr>
          <p:spPr bwMode="auto">
            <a:xfrm>
              <a:off x="3785" y="959"/>
              <a:ext cx="57" cy="91"/>
            </a:xfrm>
            <a:custGeom>
              <a:avLst/>
              <a:gdLst>
                <a:gd name="T0" fmla="*/ 0 w 536"/>
                <a:gd name="T1" fmla="*/ 864 h 864"/>
                <a:gd name="T2" fmla="*/ 0 w 536"/>
                <a:gd name="T3" fmla="*/ 864 h 864"/>
                <a:gd name="T4" fmla="*/ 536 w 536"/>
                <a:gd name="T5" fmla="*/ 864 h 864"/>
                <a:gd name="T6" fmla="*/ 536 w 536"/>
                <a:gd name="T7" fmla="*/ 0 h 864"/>
                <a:gd name="T8" fmla="*/ 0 w 536"/>
                <a:gd name="T9" fmla="*/ 0 h 864"/>
                <a:gd name="T10" fmla="*/ 0 w 536"/>
                <a:gd name="T11" fmla="*/ 864 h 864"/>
              </a:gdLst>
              <a:ahLst/>
              <a:cxnLst>
                <a:cxn ang="0">
                  <a:pos x="T0" y="T1"/>
                </a:cxn>
                <a:cxn ang="0">
                  <a:pos x="T2" y="T3"/>
                </a:cxn>
                <a:cxn ang="0">
                  <a:pos x="T4" y="T5"/>
                </a:cxn>
                <a:cxn ang="0">
                  <a:pos x="T6" y="T7"/>
                </a:cxn>
                <a:cxn ang="0">
                  <a:pos x="T8" y="T9"/>
                </a:cxn>
                <a:cxn ang="0">
                  <a:pos x="T10" y="T11"/>
                </a:cxn>
              </a:cxnLst>
              <a:rect l="0" t="0" r="r" b="b"/>
              <a:pathLst>
                <a:path w="536" h="864">
                  <a:moveTo>
                    <a:pt x="0" y="864"/>
                  </a:moveTo>
                  <a:lnTo>
                    <a:pt x="0" y="864"/>
                  </a:lnTo>
                  <a:lnTo>
                    <a:pt x="536" y="864"/>
                  </a:lnTo>
                  <a:lnTo>
                    <a:pt x="536" y="0"/>
                  </a:lnTo>
                  <a:lnTo>
                    <a:pt x="0" y="0"/>
                  </a:lnTo>
                  <a:lnTo>
                    <a:pt x="0" y="864"/>
                  </a:lnTo>
                  <a:close/>
                </a:path>
              </a:pathLst>
            </a:custGeom>
            <a:grp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68" name="Freeform 32"/>
            <p:cNvSpPr>
              <a:spLocks/>
            </p:cNvSpPr>
            <p:nvPr/>
          </p:nvSpPr>
          <p:spPr bwMode="auto">
            <a:xfrm>
              <a:off x="3715" y="1005"/>
              <a:ext cx="57" cy="45"/>
            </a:xfrm>
            <a:custGeom>
              <a:avLst/>
              <a:gdLst>
                <a:gd name="T0" fmla="*/ 0 w 536"/>
                <a:gd name="T1" fmla="*/ 432 h 432"/>
                <a:gd name="T2" fmla="*/ 0 w 536"/>
                <a:gd name="T3" fmla="*/ 432 h 432"/>
                <a:gd name="T4" fmla="*/ 536 w 536"/>
                <a:gd name="T5" fmla="*/ 432 h 432"/>
                <a:gd name="T6" fmla="*/ 536 w 536"/>
                <a:gd name="T7" fmla="*/ 0 h 432"/>
                <a:gd name="T8" fmla="*/ 0 w 536"/>
                <a:gd name="T9" fmla="*/ 0 h 432"/>
                <a:gd name="T10" fmla="*/ 0 w 536"/>
                <a:gd name="T11" fmla="*/ 432 h 432"/>
              </a:gdLst>
              <a:ahLst/>
              <a:cxnLst>
                <a:cxn ang="0">
                  <a:pos x="T0" y="T1"/>
                </a:cxn>
                <a:cxn ang="0">
                  <a:pos x="T2" y="T3"/>
                </a:cxn>
                <a:cxn ang="0">
                  <a:pos x="T4" y="T5"/>
                </a:cxn>
                <a:cxn ang="0">
                  <a:pos x="T6" y="T7"/>
                </a:cxn>
                <a:cxn ang="0">
                  <a:pos x="T8" y="T9"/>
                </a:cxn>
                <a:cxn ang="0">
                  <a:pos x="T10" y="T11"/>
                </a:cxn>
              </a:cxnLst>
              <a:rect l="0" t="0" r="r" b="b"/>
              <a:pathLst>
                <a:path w="536" h="432">
                  <a:moveTo>
                    <a:pt x="0" y="432"/>
                  </a:moveTo>
                  <a:lnTo>
                    <a:pt x="0" y="432"/>
                  </a:lnTo>
                  <a:lnTo>
                    <a:pt x="536" y="432"/>
                  </a:lnTo>
                  <a:lnTo>
                    <a:pt x="536" y="0"/>
                  </a:lnTo>
                  <a:lnTo>
                    <a:pt x="0" y="0"/>
                  </a:lnTo>
                  <a:lnTo>
                    <a:pt x="0" y="432"/>
                  </a:lnTo>
                  <a:close/>
                </a:path>
              </a:pathLst>
            </a:custGeom>
            <a:grp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69" name="Freeform 33"/>
            <p:cNvSpPr>
              <a:spLocks/>
            </p:cNvSpPr>
            <p:nvPr/>
          </p:nvSpPr>
          <p:spPr bwMode="auto">
            <a:xfrm>
              <a:off x="3714" y="830"/>
              <a:ext cx="145" cy="143"/>
            </a:xfrm>
            <a:custGeom>
              <a:avLst/>
              <a:gdLst>
                <a:gd name="T0" fmla="*/ 1368 w 1368"/>
                <a:gd name="T1" fmla="*/ 0 h 1353"/>
                <a:gd name="T2" fmla="*/ 1368 w 1368"/>
                <a:gd name="T3" fmla="*/ 0 h 1353"/>
                <a:gd name="T4" fmla="*/ 851 w 1368"/>
                <a:gd name="T5" fmla="*/ 0 h 1353"/>
                <a:gd name="T6" fmla="*/ 982 w 1368"/>
                <a:gd name="T7" fmla="*/ 133 h 1353"/>
                <a:gd name="T8" fmla="*/ 12 w 1368"/>
                <a:gd name="T9" fmla="*/ 1286 h 1353"/>
                <a:gd name="T10" fmla="*/ 11 w 1368"/>
                <a:gd name="T11" fmla="*/ 1335 h 1353"/>
                <a:gd name="T12" fmla="*/ 65 w 1368"/>
                <a:gd name="T13" fmla="*/ 1340 h 1353"/>
                <a:gd name="T14" fmla="*/ 1236 w 1368"/>
                <a:gd name="T15" fmla="*/ 389 h 1353"/>
                <a:gd name="T16" fmla="*/ 1368 w 1368"/>
                <a:gd name="T17" fmla="*/ 521 h 1353"/>
                <a:gd name="T18" fmla="*/ 1368 w 1368"/>
                <a:gd name="T19" fmla="*/ 0 h 1353"/>
                <a:gd name="T20" fmla="*/ 1368 w 1368"/>
                <a:gd name="T21" fmla="*/ 0 h 1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68" h="1353">
                  <a:moveTo>
                    <a:pt x="1368" y="0"/>
                  </a:moveTo>
                  <a:lnTo>
                    <a:pt x="1368" y="0"/>
                  </a:lnTo>
                  <a:lnTo>
                    <a:pt x="851" y="0"/>
                  </a:lnTo>
                  <a:lnTo>
                    <a:pt x="982" y="133"/>
                  </a:lnTo>
                  <a:lnTo>
                    <a:pt x="12" y="1286"/>
                  </a:lnTo>
                  <a:cubicBezTo>
                    <a:pt x="0" y="1300"/>
                    <a:pt x="0" y="1320"/>
                    <a:pt x="11" y="1335"/>
                  </a:cubicBezTo>
                  <a:cubicBezTo>
                    <a:pt x="25" y="1351"/>
                    <a:pt x="48" y="1353"/>
                    <a:pt x="65" y="1340"/>
                  </a:cubicBezTo>
                  <a:lnTo>
                    <a:pt x="1236" y="389"/>
                  </a:lnTo>
                  <a:lnTo>
                    <a:pt x="1368" y="521"/>
                  </a:lnTo>
                  <a:lnTo>
                    <a:pt x="1368" y="0"/>
                  </a:lnTo>
                  <a:lnTo>
                    <a:pt x="1368" y="0"/>
                  </a:lnTo>
                  <a:close/>
                </a:path>
              </a:pathLst>
            </a:custGeom>
            <a:grp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70" name="Freeform 34"/>
            <p:cNvSpPr>
              <a:spLocks/>
            </p:cNvSpPr>
            <p:nvPr/>
          </p:nvSpPr>
          <p:spPr bwMode="auto">
            <a:xfrm>
              <a:off x="3855" y="914"/>
              <a:ext cx="57" cy="136"/>
            </a:xfrm>
            <a:custGeom>
              <a:avLst/>
              <a:gdLst>
                <a:gd name="T0" fmla="*/ 0 w 536"/>
                <a:gd name="T1" fmla="*/ 1290 h 1290"/>
                <a:gd name="T2" fmla="*/ 0 w 536"/>
                <a:gd name="T3" fmla="*/ 1290 h 1290"/>
                <a:gd name="T4" fmla="*/ 536 w 536"/>
                <a:gd name="T5" fmla="*/ 1290 h 1290"/>
                <a:gd name="T6" fmla="*/ 536 w 536"/>
                <a:gd name="T7" fmla="*/ 0 h 1290"/>
                <a:gd name="T8" fmla="*/ 0 w 536"/>
                <a:gd name="T9" fmla="*/ 0 h 1290"/>
                <a:gd name="T10" fmla="*/ 0 w 536"/>
                <a:gd name="T11" fmla="*/ 1290 h 1290"/>
              </a:gdLst>
              <a:ahLst/>
              <a:cxnLst>
                <a:cxn ang="0">
                  <a:pos x="T0" y="T1"/>
                </a:cxn>
                <a:cxn ang="0">
                  <a:pos x="T2" y="T3"/>
                </a:cxn>
                <a:cxn ang="0">
                  <a:pos x="T4" y="T5"/>
                </a:cxn>
                <a:cxn ang="0">
                  <a:pos x="T6" y="T7"/>
                </a:cxn>
                <a:cxn ang="0">
                  <a:pos x="T8" y="T9"/>
                </a:cxn>
                <a:cxn ang="0">
                  <a:pos x="T10" y="T11"/>
                </a:cxn>
              </a:cxnLst>
              <a:rect l="0" t="0" r="r" b="b"/>
              <a:pathLst>
                <a:path w="536" h="1290">
                  <a:moveTo>
                    <a:pt x="0" y="1290"/>
                  </a:moveTo>
                  <a:lnTo>
                    <a:pt x="0" y="1290"/>
                  </a:lnTo>
                  <a:lnTo>
                    <a:pt x="536" y="1290"/>
                  </a:lnTo>
                  <a:lnTo>
                    <a:pt x="536" y="0"/>
                  </a:lnTo>
                  <a:lnTo>
                    <a:pt x="0" y="0"/>
                  </a:lnTo>
                  <a:lnTo>
                    <a:pt x="0" y="1290"/>
                  </a:lnTo>
                  <a:close/>
                </a:path>
              </a:pathLst>
            </a:custGeom>
            <a:grp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sp>
        <p:nvSpPr>
          <p:cNvPr id="71" name="Freeform 19"/>
          <p:cNvSpPr>
            <a:spLocks noEditPoints="1"/>
          </p:cNvSpPr>
          <p:nvPr/>
        </p:nvSpPr>
        <p:spPr bwMode="auto">
          <a:xfrm>
            <a:off x="2254151" y="8510041"/>
            <a:ext cx="1384996" cy="1388013"/>
          </a:xfrm>
          <a:custGeom>
            <a:avLst/>
            <a:gdLst>
              <a:gd name="T0" fmla="*/ 498 w 558"/>
              <a:gd name="T1" fmla="*/ 298 h 559"/>
              <a:gd name="T2" fmla="*/ 488 w 558"/>
              <a:gd name="T3" fmla="*/ 288 h 559"/>
              <a:gd name="T4" fmla="*/ 452 w 558"/>
              <a:gd name="T5" fmla="*/ 217 h 559"/>
              <a:gd name="T6" fmla="*/ 554 w 558"/>
              <a:gd name="T7" fmla="*/ 113 h 559"/>
              <a:gd name="T8" fmla="*/ 450 w 558"/>
              <a:gd name="T9" fmla="*/ 6 h 559"/>
              <a:gd name="T10" fmla="*/ 343 w 558"/>
              <a:gd name="T11" fmla="*/ 103 h 559"/>
              <a:gd name="T12" fmla="*/ 290 w 558"/>
              <a:gd name="T13" fmla="*/ 61 h 559"/>
              <a:gd name="T14" fmla="*/ 326 w 558"/>
              <a:gd name="T15" fmla="*/ 106 h 559"/>
              <a:gd name="T16" fmla="*/ 113 w 558"/>
              <a:gd name="T17" fmla="*/ 0 h 559"/>
              <a:gd name="T18" fmla="*/ 97 w 558"/>
              <a:gd name="T19" fmla="*/ 224 h 559"/>
              <a:gd name="T20" fmla="*/ 61 w 558"/>
              <a:gd name="T21" fmla="*/ 270 h 559"/>
              <a:gd name="T22" fmla="*/ 106 w 558"/>
              <a:gd name="T23" fmla="*/ 235 h 559"/>
              <a:gd name="T24" fmla="*/ 7 w 558"/>
              <a:gd name="T25" fmla="*/ 334 h 559"/>
              <a:gd name="T26" fmla="*/ 0 w 558"/>
              <a:gd name="T27" fmla="*/ 552 h 559"/>
              <a:gd name="T28" fmla="*/ 219 w 558"/>
              <a:gd name="T29" fmla="*/ 559 h 559"/>
              <a:gd name="T30" fmla="*/ 226 w 558"/>
              <a:gd name="T31" fmla="*/ 341 h 559"/>
              <a:gd name="T32" fmla="*/ 120 w 558"/>
              <a:gd name="T33" fmla="*/ 334 h 559"/>
              <a:gd name="T34" fmla="*/ 155 w 558"/>
              <a:gd name="T35" fmla="*/ 270 h 559"/>
              <a:gd name="T36" fmla="*/ 165 w 558"/>
              <a:gd name="T37" fmla="*/ 270 h 559"/>
              <a:gd name="T38" fmla="*/ 129 w 558"/>
              <a:gd name="T39" fmla="*/ 224 h 559"/>
              <a:gd name="T40" fmla="*/ 326 w 558"/>
              <a:gd name="T41" fmla="*/ 120 h 559"/>
              <a:gd name="T42" fmla="*/ 290 w 558"/>
              <a:gd name="T43" fmla="*/ 165 h 559"/>
              <a:gd name="T44" fmla="*/ 300 w 558"/>
              <a:gd name="T45" fmla="*/ 165 h 559"/>
              <a:gd name="T46" fmla="*/ 438 w 558"/>
              <a:gd name="T47" fmla="*/ 217 h 559"/>
              <a:gd name="T48" fmla="*/ 403 w 558"/>
              <a:gd name="T49" fmla="*/ 288 h 559"/>
              <a:gd name="T50" fmla="*/ 393 w 558"/>
              <a:gd name="T51" fmla="*/ 298 h 559"/>
              <a:gd name="T52" fmla="*/ 333 w 558"/>
              <a:gd name="T53" fmla="*/ 446 h 559"/>
              <a:gd name="T54" fmla="*/ 558 w 558"/>
              <a:gd name="T55" fmla="*/ 446 h 559"/>
              <a:gd name="T56" fmla="*/ 212 w 558"/>
              <a:gd name="T57" fmla="*/ 545 h 559"/>
              <a:gd name="T58" fmla="*/ 14 w 558"/>
              <a:gd name="T59" fmla="*/ 348 h 559"/>
              <a:gd name="T60" fmla="*/ 212 w 558"/>
              <a:gd name="T61" fmla="*/ 545 h 559"/>
              <a:gd name="T62" fmla="*/ 113 w 558"/>
              <a:gd name="T63" fmla="*/ 211 h 559"/>
              <a:gd name="T64" fmla="*/ 14 w 558"/>
              <a:gd name="T65" fmla="*/ 113 h 559"/>
              <a:gd name="T66" fmla="*/ 212 w 558"/>
              <a:gd name="T67" fmla="*/ 113 h 559"/>
              <a:gd name="T68" fmla="*/ 445 w 558"/>
              <a:gd name="T69" fmla="*/ 21 h 559"/>
              <a:gd name="T70" fmla="*/ 445 w 558"/>
              <a:gd name="T71" fmla="*/ 204 h 559"/>
              <a:gd name="T72" fmla="*/ 445 w 558"/>
              <a:gd name="T73" fmla="*/ 21 h 559"/>
              <a:gd name="T74" fmla="*/ 347 w 558"/>
              <a:gd name="T75" fmla="*/ 446 h 559"/>
              <a:gd name="T76" fmla="*/ 544 w 558"/>
              <a:gd name="T77" fmla="*/ 446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58" h="559">
                <a:moveTo>
                  <a:pt x="461" y="335"/>
                </a:moveTo>
                <a:cubicBezTo>
                  <a:pt x="498" y="298"/>
                  <a:pt x="498" y="298"/>
                  <a:pt x="498" y="298"/>
                </a:cubicBezTo>
                <a:cubicBezTo>
                  <a:pt x="500" y="295"/>
                  <a:pt x="500" y="291"/>
                  <a:pt x="498" y="288"/>
                </a:cubicBezTo>
                <a:cubicBezTo>
                  <a:pt x="495" y="285"/>
                  <a:pt x="490" y="285"/>
                  <a:pt x="488" y="288"/>
                </a:cubicBezTo>
                <a:cubicBezTo>
                  <a:pt x="452" y="323"/>
                  <a:pt x="452" y="323"/>
                  <a:pt x="452" y="323"/>
                </a:cubicBezTo>
                <a:cubicBezTo>
                  <a:pt x="452" y="217"/>
                  <a:pt x="452" y="217"/>
                  <a:pt x="452" y="217"/>
                </a:cubicBezTo>
                <a:cubicBezTo>
                  <a:pt x="552" y="118"/>
                  <a:pt x="552" y="118"/>
                  <a:pt x="552" y="118"/>
                </a:cubicBezTo>
                <a:cubicBezTo>
                  <a:pt x="553" y="116"/>
                  <a:pt x="554" y="115"/>
                  <a:pt x="554" y="113"/>
                </a:cubicBezTo>
                <a:cubicBezTo>
                  <a:pt x="554" y="111"/>
                  <a:pt x="553" y="109"/>
                  <a:pt x="552" y="108"/>
                </a:cubicBezTo>
                <a:cubicBezTo>
                  <a:pt x="450" y="6"/>
                  <a:pt x="450" y="6"/>
                  <a:pt x="450" y="6"/>
                </a:cubicBezTo>
                <a:cubicBezTo>
                  <a:pt x="448" y="4"/>
                  <a:pt x="443" y="4"/>
                  <a:pt x="440" y="6"/>
                </a:cubicBezTo>
                <a:cubicBezTo>
                  <a:pt x="343" y="103"/>
                  <a:pt x="343" y="103"/>
                  <a:pt x="343" y="103"/>
                </a:cubicBezTo>
                <a:cubicBezTo>
                  <a:pt x="300" y="61"/>
                  <a:pt x="300" y="61"/>
                  <a:pt x="300" y="61"/>
                </a:cubicBezTo>
                <a:cubicBezTo>
                  <a:pt x="297" y="58"/>
                  <a:pt x="293" y="58"/>
                  <a:pt x="290" y="61"/>
                </a:cubicBezTo>
                <a:cubicBezTo>
                  <a:pt x="288" y="63"/>
                  <a:pt x="288" y="68"/>
                  <a:pt x="290" y="70"/>
                </a:cubicBezTo>
                <a:cubicBezTo>
                  <a:pt x="326" y="106"/>
                  <a:pt x="326" y="106"/>
                  <a:pt x="326" y="106"/>
                </a:cubicBezTo>
                <a:cubicBezTo>
                  <a:pt x="225" y="106"/>
                  <a:pt x="225" y="106"/>
                  <a:pt x="225" y="106"/>
                </a:cubicBezTo>
                <a:cubicBezTo>
                  <a:pt x="222" y="47"/>
                  <a:pt x="173" y="0"/>
                  <a:pt x="113" y="0"/>
                </a:cubicBezTo>
                <a:cubicBezTo>
                  <a:pt x="51" y="0"/>
                  <a:pt x="0" y="51"/>
                  <a:pt x="0" y="113"/>
                </a:cubicBezTo>
                <a:cubicBezTo>
                  <a:pt x="0" y="169"/>
                  <a:pt x="42" y="217"/>
                  <a:pt x="97" y="224"/>
                </a:cubicBezTo>
                <a:cubicBezTo>
                  <a:pt x="61" y="260"/>
                  <a:pt x="61" y="260"/>
                  <a:pt x="61" y="260"/>
                </a:cubicBezTo>
                <a:cubicBezTo>
                  <a:pt x="58" y="263"/>
                  <a:pt x="58" y="268"/>
                  <a:pt x="61" y="270"/>
                </a:cubicBezTo>
                <a:cubicBezTo>
                  <a:pt x="63" y="273"/>
                  <a:pt x="68" y="273"/>
                  <a:pt x="71" y="270"/>
                </a:cubicBezTo>
                <a:cubicBezTo>
                  <a:pt x="106" y="235"/>
                  <a:pt x="106" y="235"/>
                  <a:pt x="106" y="235"/>
                </a:cubicBezTo>
                <a:cubicBezTo>
                  <a:pt x="106" y="334"/>
                  <a:pt x="106" y="334"/>
                  <a:pt x="106" y="334"/>
                </a:cubicBezTo>
                <a:cubicBezTo>
                  <a:pt x="7" y="334"/>
                  <a:pt x="7" y="334"/>
                  <a:pt x="7" y="334"/>
                </a:cubicBezTo>
                <a:cubicBezTo>
                  <a:pt x="3" y="334"/>
                  <a:pt x="0" y="337"/>
                  <a:pt x="0" y="341"/>
                </a:cubicBezTo>
                <a:cubicBezTo>
                  <a:pt x="0" y="552"/>
                  <a:pt x="0" y="552"/>
                  <a:pt x="0" y="552"/>
                </a:cubicBezTo>
                <a:cubicBezTo>
                  <a:pt x="0" y="556"/>
                  <a:pt x="3" y="559"/>
                  <a:pt x="7" y="559"/>
                </a:cubicBezTo>
                <a:cubicBezTo>
                  <a:pt x="219" y="559"/>
                  <a:pt x="219" y="559"/>
                  <a:pt x="219" y="559"/>
                </a:cubicBezTo>
                <a:cubicBezTo>
                  <a:pt x="223" y="559"/>
                  <a:pt x="226" y="556"/>
                  <a:pt x="226" y="552"/>
                </a:cubicBezTo>
                <a:cubicBezTo>
                  <a:pt x="226" y="341"/>
                  <a:pt x="226" y="341"/>
                  <a:pt x="226" y="341"/>
                </a:cubicBezTo>
                <a:cubicBezTo>
                  <a:pt x="226" y="337"/>
                  <a:pt x="223" y="334"/>
                  <a:pt x="219" y="334"/>
                </a:cubicBezTo>
                <a:cubicBezTo>
                  <a:pt x="120" y="334"/>
                  <a:pt x="120" y="334"/>
                  <a:pt x="120" y="334"/>
                </a:cubicBezTo>
                <a:cubicBezTo>
                  <a:pt x="120" y="235"/>
                  <a:pt x="120" y="235"/>
                  <a:pt x="120" y="235"/>
                </a:cubicBezTo>
                <a:cubicBezTo>
                  <a:pt x="155" y="270"/>
                  <a:pt x="155" y="270"/>
                  <a:pt x="155" y="270"/>
                </a:cubicBezTo>
                <a:cubicBezTo>
                  <a:pt x="157" y="272"/>
                  <a:pt x="158" y="272"/>
                  <a:pt x="160" y="272"/>
                </a:cubicBezTo>
                <a:cubicBezTo>
                  <a:pt x="162" y="272"/>
                  <a:pt x="164" y="272"/>
                  <a:pt x="165" y="270"/>
                </a:cubicBezTo>
                <a:cubicBezTo>
                  <a:pt x="168" y="268"/>
                  <a:pt x="168" y="263"/>
                  <a:pt x="165" y="260"/>
                </a:cubicBezTo>
                <a:cubicBezTo>
                  <a:pt x="129" y="224"/>
                  <a:pt x="129" y="224"/>
                  <a:pt x="129" y="224"/>
                </a:cubicBezTo>
                <a:cubicBezTo>
                  <a:pt x="181" y="217"/>
                  <a:pt x="222" y="173"/>
                  <a:pt x="225" y="120"/>
                </a:cubicBezTo>
                <a:cubicBezTo>
                  <a:pt x="326" y="120"/>
                  <a:pt x="326" y="120"/>
                  <a:pt x="326" y="120"/>
                </a:cubicBezTo>
                <a:cubicBezTo>
                  <a:pt x="290" y="155"/>
                  <a:pt x="290" y="155"/>
                  <a:pt x="290" y="155"/>
                </a:cubicBezTo>
                <a:cubicBezTo>
                  <a:pt x="288" y="158"/>
                  <a:pt x="288" y="162"/>
                  <a:pt x="290" y="165"/>
                </a:cubicBezTo>
                <a:cubicBezTo>
                  <a:pt x="292" y="166"/>
                  <a:pt x="293" y="167"/>
                  <a:pt x="295" y="167"/>
                </a:cubicBezTo>
                <a:cubicBezTo>
                  <a:pt x="297" y="167"/>
                  <a:pt x="299" y="166"/>
                  <a:pt x="300" y="165"/>
                </a:cubicBezTo>
                <a:cubicBezTo>
                  <a:pt x="343" y="122"/>
                  <a:pt x="343" y="122"/>
                  <a:pt x="343" y="122"/>
                </a:cubicBezTo>
                <a:cubicBezTo>
                  <a:pt x="438" y="217"/>
                  <a:pt x="438" y="217"/>
                  <a:pt x="438" y="217"/>
                </a:cubicBezTo>
                <a:cubicBezTo>
                  <a:pt x="438" y="323"/>
                  <a:pt x="438" y="323"/>
                  <a:pt x="438" y="323"/>
                </a:cubicBezTo>
                <a:cubicBezTo>
                  <a:pt x="403" y="288"/>
                  <a:pt x="403" y="288"/>
                  <a:pt x="403" y="288"/>
                </a:cubicBezTo>
                <a:cubicBezTo>
                  <a:pt x="400" y="285"/>
                  <a:pt x="396" y="285"/>
                  <a:pt x="393" y="288"/>
                </a:cubicBezTo>
                <a:cubicBezTo>
                  <a:pt x="390" y="291"/>
                  <a:pt x="390" y="295"/>
                  <a:pt x="393" y="298"/>
                </a:cubicBezTo>
                <a:cubicBezTo>
                  <a:pt x="430" y="335"/>
                  <a:pt x="430" y="335"/>
                  <a:pt x="430" y="335"/>
                </a:cubicBezTo>
                <a:cubicBezTo>
                  <a:pt x="375" y="342"/>
                  <a:pt x="333" y="389"/>
                  <a:pt x="333" y="446"/>
                </a:cubicBezTo>
                <a:cubicBezTo>
                  <a:pt x="333" y="508"/>
                  <a:pt x="383" y="559"/>
                  <a:pt x="445" y="559"/>
                </a:cubicBezTo>
                <a:cubicBezTo>
                  <a:pt x="508" y="559"/>
                  <a:pt x="558" y="508"/>
                  <a:pt x="558" y="446"/>
                </a:cubicBezTo>
                <a:cubicBezTo>
                  <a:pt x="558" y="389"/>
                  <a:pt x="516" y="342"/>
                  <a:pt x="461" y="335"/>
                </a:cubicBezTo>
                <a:close/>
                <a:moveTo>
                  <a:pt x="212" y="545"/>
                </a:moveTo>
                <a:cubicBezTo>
                  <a:pt x="14" y="545"/>
                  <a:pt x="14" y="545"/>
                  <a:pt x="14" y="545"/>
                </a:cubicBezTo>
                <a:cubicBezTo>
                  <a:pt x="14" y="348"/>
                  <a:pt x="14" y="348"/>
                  <a:pt x="14" y="348"/>
                </a:cubicBezTo>
                <a:cubicBezTo>
                  <a:pt x="212" y="348"/>
                  <a:pt x="212" y="348"/>
                  <a:pt x="212" y="348"/>
                </a:cubicBezTo>
                <a:lnTo>
                  <a:pt x="212" y="545"/>
                </a:lnTo>
                <a:close/>
                <a:moveTo>
                  <a:pt x="116" y="211"/>
                </a:moveTo>
                <a:cubicBezTo>
                  <a:pt x="115" y="211"/>
                  <a:pt x="114" y="211"/>
                  <a:pt x="113" y="211"/>
                </a:cubicBezTo>
                <a:cubicBezTo>
                  <a:pt x="112" y="211"/>
                  <a:pt x="111" y="211"/>
                  <a:pt x="110" y="211"/>
                </a:cubicBezTo>
                <a:cubicBezTo>
                  <a:pt x="57" y="210"/>
                  <a:pt x="14" y="166"/>
                  <a:pt x="14" y="113"/>
                </a:cubicBezTo>
                <a:cubicBezTo>
                  <a:pt x="14" y="58"/>
                  <a:pt x="58" y="14"/>
                  <a:pt x="113" y="14"/>
                </a:cubicBezTo>
                <a:cubicBezTo>
                  <a:pt x="167" y="14"/>
                  <a:pt x="212" y="58"/>
                  <a:pt x="212" y="113"/>
                </a:cubicBezTo>
                <a:cubicBezTo>
                  <a:pt x="212" y="166"/>
                  <a:pt x="169" y="210"/>
                  <a:pt x="116" y="211"/>
                </a:cubicBezTo>
                <a:close/>
                <a:moveTo>
                  <a:pt x="445" y="21"/>
                </a:moveTo>
                <a:cubicBezTo>
                  <a:pt x="537" y="113"/>
                  <a:pt x="537" y="113"/>
                  <a:pt x="537" y="113"/>
                </a:cubicBezTo>
                <a:cubicBezTo>
                  <a:pt x="445" y="204"/>
                  <a:pt x="445" y="204"/>
                  <a:pt x="445" y="204"/>
                </a:cubicBezTo>
                <a:cubicBezTo>
                  <a:pt x="354" y="113"/>
                  <a:pt x="354" y="113"/>
                  <a:pt x="354" y="113"/>
                </a:cubicBezTo>
                <a:lnTo>
                  <a:pt x="445" y="21"/>
                </a:lnTo>
                <a:close/>
                <a:moveTo>
                  <a:pt x="445" y="545"/>
                </a:moveTo>
                <a:cubicBezTo>
                  <a:pt x="391" y="545"/>
                  <a:pt x="347" y="501"/>
                  <a:pt x="347" y="446"/>
                </a:cubicBezTo>
                <a:cubicBezTo>
                  <a:pt x="347" y="392"/>
                  <a:pt x="391" y="348"/>
                  <a:pt x="445" y="348"/>
                </a:cubicBezTo>
                <a:cubicBezTo>
                  <a:pt x="500" y="348"/>
                  <a:pt x="544" y="392"/>
                  <a:pt x="544" y="446"/>
                </a:cubicBezTo>
                <a:cubicBezTo>
                  <a:pt x="544" y="501"/>
                  <a:pt x="500" y="545"/>
                  <a:pt x="445" y="545"/>
                </a:cubicBezTo>
                <a:close/>
              </a:path>
            </a:pathLst>
          </a:custGeom>
          <a:solidFill>
            <a:schemeClr val="bg1"/>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nvGrpSpPr>
          <p:cNvPr id="72" name="Group 71"/>
          <p:cNvGrpSpPr/>
          <p:nvPr/>
        </p:nvGrpSpPr>
        <p:grpSpPr>
          <a:xfrm>
            <a:off x="7919341" y="8672702"/>
            <a:ext cx="2214290" cy="1062691"/>
            <a:chOff x="10460038" y="4997451"/>
            <a:chExt cx="830263" cy="398463"/>
          </a:xfrm>
          <a:noFill/>
        </p:grpSpPr>
        <p:sp>
          <p:nvSpPr>
            <p:cNvPr id="73" name="Freeform 11"/>
            <p:cNvSpPr>
              <a:spLocks/>
            </p:cNvSpPr>
            <p:nvPr/>
          </p:nvSpPr>
          <p:spPr bwMode="auto">
            <a:xfrm>
              <a:off x="10460038" y="4997451"/>
              <a:ext cx="390525" cy="398463"/>
            </a:xfrm>
            <a:custGeom>
              <a:avLst/>
              <a:gdLst>
                <a:gd name="T0" fmla="*/ 90 w 123"/>
                <a:gd name="T1" fmla="*/ 92 h 126"/>
                <a:gd name="T2" fmla="*/ 79 w 123"/>
                <a:gd name="T3" fmla="*/ 70 h 126"/>
                <a:gd name="T4" fmla="*/ 91 w 123"/>
                <a:gd name="T5" fmla="*/ 39 h 126"/>
                <a:gd name="T6" fmla="*/ 61 w 123"/>
                <a:gd name="T7" fmla="*/ 0 h 126"/>
                <a:gd name="T8" fmla="*/ 32 w 123"/>
                <a:gd name="T9" fmla="*/ 39 h 126"/>
                <a:gd name="T10" fmla="*/ 44 w 123"/>
                <a:gd name="T11" fmla="*/ 70 h 126"/>
                <a:gd name="T12" fmla="*/ 34 w 123"/>
                <a:gd name="T13" fmla="*/ 92 h 126"/>
                <a:gd name="T14" fmla="*/ 0 w 123"/>
                <a:gd name="T15" fmla="*/ 123 h 126"/>
                <a:gd name="T16" fmla="*/ 2 w 123"/>
                <a:gd name="T17" fmla="*/ 126 h 126"/>
                <a:gd name="T18" fmla="*/ 121 w 123"/>
                <a:gd name="T19" fmla="*/ 126 h 126"/>
                <a:gd name="T20" fmla="*/ 123 w 123"/>
                <a:gd name="T21" fmla="*/ 123 h 126"/>
                <a:gd name="T22" fmla="*/ 90 w 123"/>
                <a:gd name="T23" fmla="*/ 9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3" h="126">
                  <a:moveTo>
                    <a:pt x="90" y="92"/>
                  </a:moveTo>
                  <a:cubicBezTo>
                    <a:pt x="82" y="90"/>
                    <a:pt x="80" y="78"/>
                    <a:pt x="79" y="70"/>
                  </a:cubicBezTo>
                  <a:cubicBezTo>
                    <a:pt x="86" y="62"/>
                    <a:pt x="91" y="51"/>
                    <a:pt x="91" y="39"/>
                  </a:cubicBezTo>
                  <a:cubicBezTo>
                    <a:pt x="91" y="15"/>
                    <a:pt x="80" y="0"/>
                    <a:pt x="61" y="0"/>
                  </a:cubicBezTo>
                  <a:cubicBezTo>
                    <a:pt x="43" y="0"/>
                    <a:pt x="32" y="15"/>
                    <a:pt x="32" y="39"/>
                  </a:cubicBezTo>
                  <a:cubicBezTo>
                    <a:pt x="32" y="52"/>
                    <a:pt x="37" y="63"/>
                    <a:pt x="44" y="70"/>
                  </a:cubicBezTo>
                  <a:cubicBezTo>
                    <a:pt x="44" y="79"/>
                    <a:pt x="41" y="90"/>
                    <a:pt x="34" y="92"/>
                  </a:cubicBezTo>
                  <a:cubicBezTo>
                    <a:pt x="11" y="97"/>
                    <a:pt x="0" y="108"/>
                    <a:pt x="0" y="123"/>
                  </a:cubicBezTo>
                  <a:cubicBezTo>
                    <a:pt x="0" y="125"/>
                    <a:pt x="1" y="126"/>
                    <a:pt x="2" y="126"/>
                  </a:cubicBezTo>
                  <a:cubicBezTo>
                    <a:pt x="121" y="126"/>
                    <a:pt x="121" y="126"/>
                    <a:pt x="121" y="126"/>
                  </a:cubicBezTo>
                  <a:cubicBezTo>
                    <a:pt x="122" y="126"/>
                    <a:pt x="123" y="125"/>
                    <a:pt x="123" y="123"/>
                  </a:cubicBezTo>
                  <a:cubicBezTo>
                    <a:pt x="123" y="108"/>
                    <a:pt x="112" y="97"/>
                    <a:pt x="90" y="92"/>
                  </a:cubicBezTo>
                  <a:close/>
                </a:path>
              </a:pathLst>
            </a:custGeom>
            <a:grpFill/>
            <a:ln w="12700">
              <a:solidFill>
                <a:schemeClr val="bg1"/>
              </a:solidFill>
              <a:round/>
              <a:headEnd/>
              <a:tailEnd/>
            </a:ln>
          </p:spPr>
          <p:txBody>
            <a:bodyPr vert="horz" wrap="square" lIns="182901" tIns="91451" rIns="182901" bIns="91451" numCol="1" anchor="t" anchorCtr="0" compatLnSpc="1">
              <a:prstTxWarp prst="textNoShape">
                <a:avLst/>
              </a:prstTxWarp>
            </a:bodyPr>
            <a:lstStyle/>
            <a:p>
              <a:pPr defTabSz="2438584"/>
              <a:endParaRPr lang="en-US" sz="3600">
                <a:solidFill>
                  <a:srgbClr val="57565A"/>
                </a:solidFill>
                <a:latin typeface="Roboto Light"/>
              </a:endParaRPr>
            </a:p>
          </p:txBody>
        </p:sp>
        <p:sp>
          <p:nvSpPr>
            <p:cNvPr id="74" name="Freeform 12"/>
            <p:cNvSpPr>
              <a:spLocks/>
            </p:cNvSpPr>
            <p:nvPr/>
          </p:nvSpPr>
          <p:spPr bwMode="auto">
            <a:xfrm>
              <a:off x="10898188" y="4997451"/>
              <a:ext cx="392113" cy="398463"/>
            </a:xfrm>
            <a:custGeom>
              <a:avLst/>
              <a:gdLst>
                <a:gd name="T0" fmla="*/ 90 w 124"/>
                <a:gd name="T1" fmla="*/ 92 h 126"/>
                <a:gd name="T2" fmla="*/ 80 w 124"/>
                <a:gd name="T3" fmla="*/ 70 h 126"/>
                <a:gd name="T4" fmla="*/ 92 w 124"/>
                <a:gd name="T5" fmla="*/ 39 h 126"/>
                <a:gd name="T6" fmla="*/ 62 w 124"/>
                <a:gd name="T7" fmla="*/ 0 h 126"/>
                <a:gd name="T8" fmla="*/ 32 w 124"/>
                <a:gd name="T9" fmla="*/ 39 h 126"/>
                <a:gd name="T10" fmla="*/ 44 w 124"/>
                <a:gd name="T11" fmla="*/ 70 h 126"/>
                <a:gd name="T12" fmla="*/ 34 w 124"/>
                <a:gd name="T13" fmla="*/ 92 h 126"/>
                <a:gd name="T14" fmla="*/ 0 w 124"/>
                <a:gd name="T15" fmla="*/ 123 h 126"/>
                <a:gd name="T16" fmla="*/ 2 w 124"/>
                <a:gd name="T17" fmla="*/ 126 h 126"/>
                <a:gd name="T18" fmla="*/ 121 w 124"/>
                <a:gd name="T19" fmla="*/ 126 h 126"/>
                <a:gd name="T20" fmla="*/ 124 w 124"/>
                <a:gd name="T21" fmla="*/ 123 h 126"/>
                <a:gd name="T22" fmla="*/ 90 w 124"/>
                <a:gd name="T23" fmla="*/ 9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4" h="126">
                  <a:moveTo>
                    <a:pt x="90" y="92"/>
                  </a:moveTo>
                  <a:cubicBezTo>
                    <a:pt x="82" y="90"/>
                    <a:pt x="80" y="78"/>
                    <a:pt x="80" y="70"/>
                  </a:cubicBezTo>
                  <a:cubicBezTo>
                    <a:pt x="87" y="62"/>
                    <a:pt x="92" y="51"/>
                    <a:pt x="92" y="39"/>
                  </a:cubicBezTo>
                  <a:cubicBezTo>
                    <a:pt x="92" y="15"/>
                    <a:pt x="80" y="0"/>
                    <a:pt x="62" y="0"/>
                  </a:cubicBezTo>
                  <a:cubicBezTo>
                    <a:pt x="44" y="0"/>
                    <a:pt x="32" y="15"/>
                    <a:pt x="32" y="39"/>
                  </a:cubicBezTo>
                  <a:cubicBezTo>
                    <a:pt x="32" y="52"/>
                    <a:pt x="37" y="63"/>
                    <a:pt x="44" y="70"/>
                  </a:cubicBezTo>
                  <a:cubicBezTo>
                    <a:pt x="44" y="79"/>
                    <a:pt x="41" y="90"/>
                    <a:pt x="34" y="92"/>
                  </a:cubicBezTo>
                  <a:cubicBezTo>
                    <a:pt x="12" y="97"/>
                    <a:pt x="0" y="108"/>
                    <a:pt x="0" y="123"/>
                  </a:cubicBezTo>
                  <a:cubicBezTo>
                    <a:pt x="0" y="125"/>
                    <a:pt x="1" y="126"/>
                    <a:pt x="2" y="126"/>
                  </a:cubicBezTo>
                  <a:cubicBezTo>
                    <a:pt x="121" y="126"/>
                    <a:pt x="121" y="126"/>
                    <a:pt x="121" y="126"/>
                  </a:cubicBezTo>
                  <a:cubicBezTo>
                    <a:pt x="123" y="126"/>
                    <a:pt x="124" y="125"/>
                    <a:pt x="124" y="123"/>
                  </a:cubicBezTo>
                  <a:cubicBezTo>
                    <a:pt x="124" y="108"/>
                    <a:pt x="112" y="97"/>
                    <a:pt x="90" y="92"/>
                  </a:cubicBezTo>
                  <a:close/>
                </a:path>
              </a:pathLst>
            </a:custGeom>
            <a:grpFill/>
            <a:ln w="12700">
              <a:solidFill>
                <a:schemeClr val="bg1"/>
              </a:solidFill>
              <a:round/>
              <a:headEnd/>
              <a:tailEnd/>
            </a:ln>
          </p:spPr>
          <p:txBody>
            <a:bodyPr vert="horz" wrap="square" lIns="182901" tIns="91451" rIns="182901" bIns="91451" numCol="1" anchor="t" anchorCtr="0" compatLnSpc="1">
              <a:prstTxWarp prst="textNoShape">
                <a:avLst/>
              </a:prstTxWarp>
            </a:bodyPr>
            <a:lstStyle/>
            <a:p>
              <a:pPr defTabSz="2438584"/>
              <a:endParaRPr lang="en-US" sz="3600">
                <a:solidFill>
                  <a:srgbClr val="57565A"/>
                </a:solidFill>
                <a:latin typeface="Roboto Light"/>
              </a:endParaRPr>
            </a:p>
          </p:txBody>
        </p:sp>
        <p:sp>
          <p:nvSpPr>
            <p:cNvPr id="75" name="Freeform 13"/>
            <p:cNvSpPr>
              <a:spLocks/>
            </p:cNvSpPr>
            <p:nvPr/>
          </p:nvSpPr>
          <p:spPr bwMode="auto">
            <a:xfrm>
              <a:off x="10764838" y="5097463"/>
              <a:ext cx="47625" cy="47625"/>
            </a:xfrm>
            <a:custGeom>
              <a:avLst/>
              <a:gdLst>
                <a:gd name="T0" fmla="*/ 7 w 15"/>
                <a:gd name="T1" fmla="*/ 15 h 15"/>
                <a:gd name="T2" fmla="*/ 13 w 15"/>
                <a:gd name="T3" fmla="*/ 12 h 15"/>
                <a:gd name="T4" fmla="*/ 15 w 15"/>
                <a:gd name="T5" fmla="*/ 7 h 15"/>
                <a:gd name="T6" fmla="*/ 13 w 15"/>
                <a:gd name="T7" fmla="*/ 2 h 15"/>
                <a:gd name="T8" fmla="*/ 7 w 15"/>
                <a:gd name="T9" fmla="*/ 0 h 15"/>
                <a:gd name="T10" fmla="*/ 2 w 15"/>
                <a:gd name="T11" fmla="*/ 2 h 15"/>
                <a:gd name="T12" fmla="*/ 0 w 15"/>
                <a:gd name="T13" fmla="*/ 7 h 15"/>
                <a:gd name="T14" fmla="*/ 2 w 15"/>
                <a:gd name="T15" fmla="*/ 12 h 15"/>
                <a:gd name="T16" fmla="*/ 7 w 15"/>
                <a:gd name="T17"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5">
                  <a:moveTo>
                    <a:pt x="7" y="15"/>
                  </a:moveTo>
                  <a:cubicBezTo>
                    <a:pt x="9" y="15"/>
                    <a:pt x="11" y="14"/>
                    <a:pt x="13" y="12"/>
                  </a:cubicBezTo>
                  <a:cubicBezTo>
                    <a:pt x="14" y="11"/>
                    <a:pt x="15" y="9"/>
                    <a:pt x="15" y="7"/>
                  </a:cubicBezTo>
                  <a:cubicBezTo>
                    <a:pt x="15" y="5"/>
                    <a:pt x="14" y="3"/>
                    <a:pt x="13" y="2"/>
                  </a:cubicBezTo>
                  <a:cubicBezTo>
                    <a:pt x="11" y="0"/>
                    <a:pt x="9" y="0"/>
                    <a:pt x="7" y="0"/>
                  </a:cubicBezTo>
                  <a:cubicBezTo>
                    <a:pt x="5" y="0"/>
                    <a:pt x="3" y="0"/>
                    <a:pt x="2" y="2"/>
                  </a:cubicBezTo>
                  <a:cubicBezTo>
                    <a:pt x="0" y="3"/>
                    <a:pt x="0" y="5"/>
                    <a:pt x="0" y="7"/>
                  </a:cubicBezTo>
                  <a:cubicBezTo>
                    <a:pt x="0" y="9"/>
                    <a:pt x="0" y="11"/>
                    <a:pt x="2" y="12"/>
                  </a:cubicBezTo>
                  <a:cubicBezTo>
                    <a:pt x="3" y="14"/>
                    <a:pt x="5" y="15"/>
                    <a:pt x="7" y="15"/>
                  </a:cubicBezTo>
                  <a:close/>
                </a:path>
              </a:pathLst>
            </a:custGeom>
            <a:grpFill/>
            <a:ln w="12700">
              <a:solidFill>
                <a:schemeClr val="bg1"/>
              </a:solidFill>
              <a:round/>
              <a:headEnd/>
              <a:tailEnd/>
            </a:ln>
          </p:spPr>
          <p:txBody>
            <a:bodyPr vert="horz" wrap="square" lIns="182901" tIns="91451" rIns="182901" bIns="91451" numCol="1" anchor="t" anchorCtr="0" compatLnSpc="1">
              <a:prstTxWarp prst="textNoShape">
                <a:avLst/>
              </a:prstTxWarp>
            </a:bodyPr>
            <a:lstStyle/>
            <a:p>
              <a:pPr defTabSz="2438584"/>
              <a:endParaRPr lang="en-US" sz="3600">
                <a:solidFill>
                  <a:srgbClr val="57565A"/>
                </a:solidFill>
                <a:latin typeface="Roboto Light"/>
              </a:endParaRPr>
            </a:p>
          </p:txBody>
        </p:sp>
        <p:sp>
          <p:nvSpPr>
            <p:cNvPr id="76" name="Oval 14"/>
            <p:cNvSpPr>
              <a:spLocks noChangeArrowheads="1"/>
            </p:cNvSpPr>
            <p:nvPr/>
          </p:nvSpPr>
          <p:spPr bwMode="auto">
            <a:xfrm>
              <a:off x="10879138" y="5097463"/>
              <a:ext cx="47625" cy="47625"/>
            </a:xfrm>
            <a:prstGeom prst="ellipse">
              <a:avLst/>
            </a:prstGeom>
            <a:grpFill/>
            <a:ln w="12700">
              <a:solidFill>
                <a:schemeClr val="bg1"/>
              </a:solidFill>
              <a:round/>
              <a:headEnd/>
              <a:tailEnd/>
            </a:ln>
          </p:spPr>
          <p:txBody>
            <a:bodyPr vert="horz" wrap="square" lIns="182901" tIns="91451" rIns="182901" bIns="91451" numCol="1" anchor="t" anchorCtr="0" compatLnSpc="1">
              <a:prstTxWarp prst="textNoShape">
                <a:avLst/>
              </a:prstTxWarp>
            </a:bodyPr>
            <a:lstStyle/>
            <a:p>
              <a:pPr defTabSz="2438584"/>
              <a:endParaRPr lang="en-US" sz="3600">
                <a:solidFill>
                  <a:srgbClr val="57565A"/>
                </a:solidFill>
                <a:latin typeface="Roboto Light"/>
              </a:endParaRPr>
            </a:p>
          </p:txBody>
        </p:sp>
        <p:sp>
          <p:nvSpPr>
            <p:cNvPr id="77" name="Oval 15"/>
            <p:cNvSpPr>
              <a:spLocks noChangeArrowheads="1"/>
            </p:cNvSpPr>
            <p:nvPr/>
          </p:nvSpPr>
          <p:spPr bwMode="auto">
            <a:xfrm>
              <a:off x="10821988" y="5097463"/>
              <a:ext cx="47625" cy="47625"/>
            </a:xfrm>
            <a:prstGeom prst="ellipse">
              <a:avLst/>
            </a:prstGeom>
            <a:grpFill/>
            <a:ln w="12700">
              <a:solidFill>
                <a:schemeClr val="bg1"/>
              </a:solidFill>
              <a:round/>
              <a:headEnd/>
              <a:tailEnd/>
            </a:ln>
          </p:spPr>
          <p:txBody>
            <a:bodyPr vert="horz" wrap="square" lIns="182901" tIns="91451" rIns="182901" bIns="91451" numCol="1" anchor="t" anchorCtr="0" compatLnSpc="1">
              <a:prstTxWarp prst="textNoShape">
                <a:avLst/>
              </a:prstTxWarp>
            </a:bodyPr>
            <a:lstStyle/>
            <a:p>
              <a:pPr defTabSz="2438584"/>
              <a:endParaRPr lang="en-US" sz="3600">
                <a:solidFill>
                  <a:srgbClr val="57565A"/>
                </a:solidFill>
                <a:latin typeface="Roboto Light"/>
              </a:endParaRPr>
            </a:p>
          </p:txBody>
        </p:sp>
        <p:sp>
          <p:nvSpPr>
            <p:cNvPr id="78" name="Freeform 16"/>
            <p:cNvSpPr>
              <a:spLocks/>
            </p:cNvSpPr>
            <p:nvPr/>
          </p:nvSpPr>
          <p:spPr bwMode="auto">
            <a:xfrm>
              <a:off x="10939463" y="5097463"/>
              <a:ext cx="47625" cy="47625"/>
            </a:xfrm>
            <a:custGeom>
              <a:avLst/>
              <a:gdLst>
                <a:gd name="T0" fmla="*/ 7 w 15"/>
                <a:gd name="T1" fmla="*/ 15 h 15"/>
                <a:gd name="T2" fmla="*/ 12 w 15"/>
                <a:gd name="T3" fmla="*/ 12 h 15"/>
                <a:gd name="T4" fmla="*/ 15 w 15"/>
                <a:gd name="T5" fmla="*/ 7 h 15"/>
                <a:gd name="T6" fmla="*/ 12 w 15"/>
                <a:gd name="T7" fmla="*/ 2 h 15"/>
                <a:gd name="T8" fmla="*/ 7 w 15"/>
                <a:gd name="T9" fmla="*/ 0 h 15"/>
                <a:gd name="T10" fmla="*/ 2 w 15"/>
                <a:gd name="T11" fmla="*/ 2 h 15"/>
                <a:gd name="T12" fmla="*/ 0 w 15"/>
                <a:gd name="T13" fmla="*/ 7 h 15"/>
                <a:gd name="T14" fmla="*/ 2 w 15"/>
                <a:gd name="T15" fmla="*/ 13 h 15"/>
                <a:gd name="T16" fmla="*/ 7 w 15"/>
                <a:gd name="T17"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5">
                  <a:moveTo>
                    <a:pt x="7" y="15"/>
                  </a:moveTo>
                  <a:cubicBezTo>
                    <a:pt x="9" y="15"/>
                    <a:pt x="11" y="14"/>
                    <a:pt x="12" y="12"/>
                  </a:cubicBezTo>
                  <a:cubicBezTo>
                    <a:pt x="14" y="11"/>
                    <a:pt x="15" y="9"/>
                    <a:pt x="15" y="7"/>
                  </a:cubicBezTo>
                  <a:cubicBezTo>
                    <a:pt x="15" y="5"/>
                    <a:pt x="14" y="3"/>
                    <a:pt x="12" y="2"/>
                  </a:cubicBezTo>
                  <a:cubicBezTo>
                    <a:pt x="11" y="0"/>
                    <a:pt x="9" y="0"/>
                    <a:pt x="7" y="0"/>
                  </a:cubicBezTo>
                  <a:cubicBezTo>
                    <a:pt x="5" y="0"/>
                    <a:pt x="3" y="0"/>
                    <a:pt x="2" y="2"/>
                  </a:cubicBezTo>
                  <a:cubicBezTo>
                    <a:pt x="0" y="3"/>
                    <a:pt x="0" y="5"/>
                    <a:pt x="0" y="7"/>
                  </a:cubicBezTo>
                  <a:cubicBezTo>
                    <a:pt x="0" y="9"/>
                    <a:pt x="0" y="11"/>
                    <a:pt x="2" y="13"/>
                  </a:cubicBezTo>
                  <a:cubicBezTo>
                    <a:pt x="3" y="14"/>
                    <a:pt x="5" y="15"/>
                    <a:pt x="7" y="15"/>
                  </a:cubicBezTo>
                  <a:close/>
                </a:path>
              </a:pathLst>
            </a:custGeom>
            <a:grpFill/>
            <a:ln w="12700">
              <a:solidFill>
                <a:schemeClr val="bg1"/>
              </a:solidFill>
              <a:round/>
              <a:headEnd/>
              <a:tailEnd/>
            </a:ln>
          </p:spPr>
          <p:txBody>
            <a:bodyPr vert="horz" wrap="square" lIns="182901" tIns="91451" rIns="182901" bIns="91451" numCol="1" anchor="t" anchorCtr="0" compatLnSpc="1">
              <a:prstTxWarp prst="textNoShape">
                <a:avLst/>
              </a:prstTxWarp>
            </a:bodyPr>
            <a:lstStyle/>
            <a:p>
              <a:pPr defTabSz="2438584"/>
              <a:endParaRPr lang="en-US" sz="3600">
                <a:solidFill>
                  <a:srgbClr val="57565A"/>
                </a:solidFill>
                <a:latin typeface="Roboto Light"/>
              </a:endParaRPr>
            </a:p>
          </p:txBody>
        </p:sp>
      </p:grpSp>
      <p:grpSp>
        <p:nvGrpSpPr>
          <p:cNvPr id="79" name="Group 78"/>
          <p:cNvGrpSpPr/>
          <p:nvPr/>
        </p:nvGrpSpPr>
        <p:grpSpPr>
          <a:xfrm>
            <a:off x="8331602" y="1473319"/>
            <a:ext cx="1308327" cy="1308327"/>
            <a:chOff x="6811963" y="1992313"/>
            <a:chExt cx="315912" cy="315912"/>
          </a:xfrm>
          <a:noFill/>
        </p:grpSpPr>
        <p:sp>
          <p:nvSpPr>
            <p:cNvPr id="80" name="Freeform 28"/>
            <p:cNvSpPr>
              <a:spLocks/>
            </p:cNvSpPr>
            <p:nvPr/>
          </p:nvSpPr>
          <p:spPr bwMode="auto">
            <a:xfrm>
              <a:off x="6811963" y="2163763"/>
              <a:ext cx="173038" cy="142875"/>
            </a:xfrm>
            <a:custGeom>
              <a:avLst/>
              <a:gdLst>
                <a:gd name="T0" fmla="*/ 1293 w 1293"/>
                <a:gd name="T1" fmla="*/ 1062 h 1067"/>
                <a:gd name="T2" fmla="*/ 1293 w 1293"/>
                <a:gd name="T3" fmla="*/ 1062 h 1067"/>
                <a:gd name="T4" fmla="*/ 1161 w 1293"/>
                <a:gd name="T5" fmla="*/ 0 h 1067"/>
                <a:gd name="T6" fmla="*/ 135 w 1293"/>
                <a:gd name="T7" fmla="*/ 0 h 1067"/>
                <a:gd name="T8" fmla="*/ 0 w 1293"/>
                <a:gd name="T9" fmla="*/ 1067 h 1067"/>
              </a:gdLst>
              <a:ahLst/>
              <a:cxnLst>
                <a:cxn ang="0">
                  <a:pos x="T0" y="T1"/>
                </a:cxn>
                <a:cxn ang="0">
                  <a:pos x="T2" y="T3"/>
                </a:cxn>
                <a:cxn ang="0">
                  <a:pos x="T4" y="T5"/>
                </a:cxn>
                <a:cxn ang="0">
                  <a:pos x="T6" y="T7"/>
                </a:cxn>
                <a:cxn ang="0">
                  <a:pos x="T8" y="T9"/>
                </a:cxn>
              </a:cxnLst>
              <a:rect l="0" t="0" r="r" b="b"/>
              <a:pathLst>
                <a:path w="1293" h="1067">
                  <a:moveTo>
                    <a:pt x="1293" y="1062"/>
                  </a:moveTo>
                  <a:lnTo>
                    <a:pt x="1293" y="1062"/>
                  </a:lnTo>
                  <a:cubicBezTo>
                    <a:pt x="1108" y="802"/>
                    <a:pt x="1074" y="391"/>
                    <a:pt x="1161" y="0"/>
                  </a:cubicBezTo>
                  <a:lnTo>
                    <a:pt x="135" y="0"/>
                  </a:lnTo>
                  <a:cubicBezTo>
                    <a:pt x="222" y="391"/>
                    <a:pt x="185" y="807"/>
                    <a:pt x="0" y="1067"/>
                  </a:cubicBezTo>
                </a:path>
              </a:pathLst>
            </a:custGeom>
            <a:grp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81" name="Freeform 29"/>
            <p:cNvSpPr>
              <a:spLocks/>
            </p:cNvSpPr>
            <p:nvPr/>
          </p:nvSpPr>
          <p:spPr bwMode="auto">
            <a:xfrm>
              <a:off x="6985000" y="2197100"/>
              <a:ext cx="142875" cy="111125"/>
            </a:xfrm>
            <a:custGeom>
              <a:avLst/>
              <a:gdLst>
                <a:gd name="T0" fmla="*/ 1068 w 1068"/>
                <a:gd name="T1" fmla="*/ 835 h 835"/>
                <a:gd name="T2" fmla="*/ 1068 w 1068"/>
                <a:gd name="T3" fmla="*/ 835 h 835"/>
                <a:gd name="T4" fmla="*/ 1048 w 1068"/>
                <a:gd name="T5" fmla="*/ 0 h 835"/>
                <a:gd name="T6" fmla="*/ 47 w 1068"/>
                <a:gd name="T7" fmla="*/ 0 h 835"/>
                <a:gd name="T8" fmla="*/ 0 w 1068"/>
                <a:gd name="T9" fmla="*/ 820 h 835"/>
              </a:gdLst>
              <a:ahLst/>
              <a:cxnLst>
                <a:cxn ang="0">
                  <a:pos x="T0" y="T1"/>
                </a:cxn>
                <a:cxn ang="0">
                  <a:pos x="T2" y="T3"/>
                </a:cxn>
                <a:cxn ang="0">
                  <a:pos x="T4" y="T5"/>
                </a:cxn>
                <a:cxn ang="0">
                  <a:pos x="T6" y="T7"/>
                </a:cxn>
                <a:cxn ang="0">
                  <a:pos x="T8" y="T9"/>
                </a:cxn>
              </a:cxnLst>
              <a:rect l="0" t="0" r="r" b="b"/>
              <a:pathLst>
                <a:path w="1068" h="835">
                  <a:moveTo>
                    <a:pt x="1068" y="835"/>
                  </a:moveTo>
                  <a:lnTo>
                    <a:pt x="1068" y="835"/>
                  </a:lnTo>
                  <a:cubicBezTo>
                    <a:pt x="988" y="592"/>
                    <a:pt x="984" y="290"/>
                    <a:pt x="1048" y="0"/>
                  </a:cubicBezTo>
                  <a:lnTo>
                    <a:pt x="47" y="0"/>
                  </a:lnTo>
                  <a:cubicBezTo>
                    <a:pt x="125" y="279"/>
                    <a:pt x="109" y="575"/>
                    <a:pt x="0" y="820"/>
                  </a:cubicBezTo>
                </a:path>
              </a:pathLst>
            </a:custGeom>
            <a:grp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82" name="Freeform 30"/>
            <p:cNvSpPr>
              <a:spLocks/>
            </p:cNvSpPr>
            <p:nvPr/>
          </p:nvSpPr>
          <p:spPr bwMode="auto">
            <a:xfrm>
              <a:off x="6851650" y="1992313"/>
              <a:ext cx="217488" cy="150813"/>
            </a:xfrm>
            <a:custGeom>
              <a:avLst/>
              <a:gdLst>
                <a:gd name="T0" fmla="*/ 0 w 1625"/>
                <a:gd name="T1" fmla="*/ 1132 h 1132"/>
                <a:gd name="T2" fmla="*/ 0 w 1625"/>
                <a:gd name="T3" fmla="*/ 1132 h 1132"/>
                <a:gd name="T4" fmla="*/ 336 w 1625"/>
                <a:gd name="T5" fmla="*/ 748 h 1132"/>
                <a:gd name="T6" fmla="*/ 321 w 1625"/>
                <a:gd name="T7" fmla="*/ 664 h 1132"/>
                <a:gd name="T8" fmla="*/ 659 w 1625"/>
                <a:gd name="T9" fmla="*/ 329 h 1132"/>
                <a:gd name="T10" fmla="*/ 1243 w 1625"/>
                <a:gd name="T11" fmla="*/ 72 h 1132"/>
                <a:gd name="T12" fmla="*/ 1409 w 1625"/>
                <a:gd name="T13" fmla="*/ 163 h 1132"/>
                <a:gd name="T14" fmla="*/ 1561 w 1625"/>
                <a:gd name="T15" fmla="*/ 692 h 1132"/>
                <a:gd name="T16" fmla="*/ 937 w 1625"/>
                <a:gd name="T17" fmla="*/ 1001 h 1132"/>
                <a:gd name="T18" fmla="*/ 806 w 1625"/>
                <a:gd name="T19" fmla="*/ 1132 h 1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5" h="1132">
                  <a:moveTo>
                    <a:pt x="0" y="1132"/>
                  </a:moveTo>
                  <a:lnTo>
                    <a:pt x="0" y="1132"/>
                  </a:lnTo>
                  <a:cubicBezTo>
                    <a:pt x="0" y="880"/>
                    <a:pt x="145" y="748"/>
                    <a:pt x="336" y="748"/>
                  </a:cubicBezTo>
                  <a:cubicBezTo>
                    <a:pt x="329" y="721"/>
                    <a:pt x="321" y="693"/>
                    <a:pt x="321" y="664"/>
                  </a:cubicBezTo>
                  <a:cubicBezTo>
                    <a:pt x="321" y="479"/>
                    <a:pt x="474" y="329"/>
                    <a:pt x="659" y="329"/>
                  </a:cubicBezTo>
                  <a:cubicBezTo>
                    <a:pt x="749" y="69"/>
                    <a:pt x="1017" y="0"/>
                    <a:pt x="1243" y="72"/>
                  </a:cubicBezTo>
                  <a:cubicBezTo>
                    <a:pt x="1306" y="92"/>
                    <a:pt x="1362" y="123"/>
                    <a:pt x="1409" y="163"/>
                  </a:cubicBezTo>
                  <a:cubicBezTo>
                    <a:pt x="1558" y="288"/>
                    <a:pt x="1625" y="496"/>
                    <a:pt x="1561" y="692"/>
                  </a:cubicBezTo>
                  <a:cubicBezTo>
                    <a:pt x="1477" y="951"/>
                    <a:pt x="1197" y="1085"/>
                    <a:pt x="937" y="1001"/>
                  </a:cubicBezTo>
                  <a:cubicBezTo>
                    <a:pt x="937" y="1074"/>
                    <a:pt x="879" y="1132"/>
                    <a:pt x="806" y="1132"/>
                  </a:cubicBezTo>
                </a:path>
              </a:pathLst>
            </a:custGeom>
            <a:grp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grpSp>
        <p:nvGrpSpPr>
          <p:cNvPr id="83" name="Group 4"/>
          <p:cNvGrpSpPr>
            <a:grpSpLocks noChangeAspect="1"/>
          </p:cNvGrpSpPr>
          <p:nvPr/>
        </p:nvGrpSpPr>
        <p:grpSpPr bwMode="auto">
          <a:xfrm>
            <a:off x="17913003" y="6879028"/>
            <a:ext cx="952422" cy="1231180"/>
            <a:chOff x="4312" y="2365"/>
            <a:chExt cx="164" cy="212"/>
          </a:xfrm>
          <a:noFill/>
        </p:grpSpPr>
        <p:sp>
          <p:nvSpPr>
            <p:cNvPr id="84" name="Freeform 5"/>
            <p:cNvSpPr>
              <a:spLocks/>
            </p:cNvSpPr>
            <p:nvPr/>
          </p:nvSpPr>
          <p:spPr bwMode="auto">
            <a:xfrm>
              <a:off x="4312" y="2365"/>
              <a:ext cx="164" cy="75"/>
            </a:xfrm>
            <a:custGeom>
              <a:avLst/>
              <a:gdLst>
                <a:gd name="T0" fmla="*/ 1609 w 1609"/>
                <a:gd name="T1" fmla="*/ 371 h 742"/>
                <a:gd name="T2" fmla="*/ 1609 w 1609"/>
                <a:gd name="T3" fmla="*/ 371 h 742"/>
                <a:gd name="T4" fmla="*/ 804 w 1609"/>
                <a:gd name="T5" fmla="*/ 742 h 742"/>
                <a:gd name="T6" fmla="*/ 0 w 1609"/>
                <a:gd name="T7" fmla="*/ 371 h 742"/>
                <a:gd name="T8" fmla="*/ 804 w 1609"/>
                <a:gd name="T9" fmla="*/ 0 h 742"/>
                <a:gd name="T10" fmla="*/ 1609 w 1609"/>
                <a:gd name="T11" fmla="*/ 371 h 742"/>
                <a:gd name="T12" fmla="*/ 1609 w 1609"/>
                <a:gd name="T13" fmla="*/ 371 h 742"/>
              </a:gdLst>
              <a:ahLst/>
              <a:cxnLst>
                <a:cxn ang="0">
                  <a:pos x="T0" y="T1"/>
                </a:cxn>
                <a:cxn ang="0">
                  <a:pos x="T2" y="T3"/>
                </a:cxn>
                <a:cxn ang="0">
                  <a:pos x="T4" y="T5"/>
                </a:cxn>
                <a:cxn ang="0">
                  <a:pos x="T6" y="T7"/>
                </a:cxn>
                <a:cxn ang="0">
                  <a:pos x="T8" y="T9"/>
                </a:cxn>
                <a:cxn ang="0">
                  <a:pos x="T10" y="T11"/>
                </a:cxn>
                <a:cxn ang="0">
                  <a:pos x="T12" y="T13"/>
                </a:cxn>
              </a:cxnLst>
              <a:rect l="0" t="0" r="r" b="b"/>
              <a:pathLst>
                <a:path w="1609" h="742">
                  <a:moveTo>
                    <a:pt x="1609" y="371"/>
                  </a:moveTo>
                  <a:lnTo>
                    <a:pt x="1609" y="371"/>
                  </a:lnTo>
                  <a:cubicBezTo>
                    <a:pt x="1609" y="576"/>
                    <a:pt x="1249" y="742"/>
                    <a:pt x="804" y="742"/>
                  </a:cubicBezTo>
                  <a:cubicBezTo>
                    <a:pt x="360" y="742"/>
                    <a:pt x="0" y="576"/>
                    <a:pt x="0" y="371"/>
                  </a:cubicBezTo>
                  <a:cubicBezTo>
                    <a:pt x="0" y="166"/>
                    <a:pt x="360" y="0"/>
                    <a:pt x="804" y="0"/>
                  </a:cubicBezTo>
                  <a:cubicBezTo>
                    <a:pt x="1249" y="0"/>
                    <a:pt x="1609" y="166"/>
                    <a:pt x="1609" y="371"/>
                  </a:cubicBezTo>
                  <a:lnTo>
                    <a:pt x="1609" y="371"/>
                  </a:lnTo>
                  <a:close/>
                </a:path>
              </a:pathLst>
            </a:custGeom>
            <a:grp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85" name="Freeform 6"/>
            <p:cNvSpPr>
              <a:spLocks/>
            </p:cNvSpPr>
            <p:nvPr/>
          </p:nvSpPr>
          <p:spPr bwMode="auto">
            <a:xfrm>
              <a:off x="4312" y="2418"/>
              <a:ext cx="42" cy="85"/>
            </a:xfrm>
            <a:custGeom>
              <a:avLst/>
              <a:gdLst>
                <a:gd name="T0" fmla="*/ 410 w 410"/>
                <a:gd name="T1" fmla="*/ 843 h 843"/>
                <a:gd name="T2" fmla="*/ 410 w 410"/>
                <a:gd name="T3" fmla="*/ 843 h 843"/>
                <a:gd name="T4" fmla="*/ 0 w 410"/>
                <a:gd name="T5" fmla="*/ 520 h 843"/>
                <a:gd name="T6" fmla="*/ 73 w 410"/>
                <a:gd name="T7" fmla="*/ 360 h 843"/>
                <a:gd name="T8" fmla="*/ 73 w 410"/>
                <a:gd name="T9" fmla="*/ 0 h 843"/>
              </a:gdLst>
              <a:ahLst/>
              <a:cxnLst>
                <a:cxn ang="0">
                  <a:pos x="T0" y="T1"/>
                </a:cxn>
                <a:cxn ang="0">
                  <a:pos x="T2" y="T3"/>
                </a:cxn>
                <a:cxn ang="0">
                  <a:pos x="T4" y="T5"/>
                </a:cxn>
                <a:cxn ang="0">
                  <a:pos x="T6" y="T7"/>
                </a:cxn>
                <a:cxn ang="0">
                  <a:pos x="T8" y="T9"/>
                </a:cxn>
              </a:cxnLst>
              <a:rect l="0" t="0" r="r" b="b"/>
              <a:pathLst>
                <a:path w="410" h="843">
                  <a:moveTo>
                    <a:pt x="410" y="843"/>
                  </a:moveTo>
                  <a:lnTo>
                    <a:pt x="410" y="843"/>
                  </a:lnTo>
                  <a:cubicBezTo>
                    <a:pt x="165" y="779"/>
                    <a:pt x="0" y="658"/>
                    <a:pt x="0" y="520"/>
                  </a:cubicBezTo>
                  <a:cubicBezTo>
                    <a:pt x="0" y="465"/>
                    <a:pt x="26" y="406"/>
                    <a:pt x="73" y="360"/>
                  </a:cubicBezTo>
                  <a:lnTo>
                    <a:pt x="73" y="0"/>
                  </a:lnTo>
                </a:path>
              </a:pathLst>
            </a:custGeom>
            <a:grp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86" name="Freeform 7"/>
            <p:cNvSpPr>
              <a:spLocks/>
            </p:cNvSpPr>
            <p:nvPr/>
          </p:nvSpPr>
          <p:spPr bwMode="auto">
            <a:xfrm>
              <a:off x="4435" y="2418"/>
              <a:ext cx="41" cy="85"/>
            </a:xfrm>
            <a:custGeom>
              <a:avLst/>
              <a:gdLst>
                <a:gd name="T0" fmla="*/ 334 w 407"/>
                <a:gd name="T1" fmla="*/ 0 h 843"/>
                <a:gd name="T2" fmla="*/ 334 w 407"/>
                <a:gd name="T3" fmla="*/ 0 h 843"/>
                <a:gd name="T4" fmla="*/ 334 w 407"/>
                <a:gd name="T5" fmla="*/ 362 h 843"/>
                <a:gd name="T6" fmla="*/ 407 w 407"/>
                <a:gd name="T7" fmla="*/ 520 h 843"/>
                <a:gd name="T8" fmla="*/ 0 w 407"/>
                <a:gd name="T9" fmla="*/ 843 h 843"/>
              </a:gdLst>
              <a:ahLst/>
              <a:cxnLst>
                <a:cxn ang="0">
                  <a:pos x="T0" y="T1"/>
                </a:cxn>
                <a:cxn ang="0">
                  <a:pos x="T2" y="T3"/>
                </a:cxn>
                <a:cxn ang="0">
                  <a:pos x="T4" y="T5"/>
                </a:cxn>
                <a:cxn ang="0">
                  <a:pos x="T6" y="T7"/>
                </a:cxn>
                <a:cxn ang="0">
                  <a:pos x="T8" y="T9"/>
                </a:cxn>
              </a:cxnLst>
              <a:rect l="0" t="0" r="r" b="b"/>
              <a:pathLst>
                <a:path w="407" h="843">
                  <a:moveTo>
                    <a:pt x="334" y="0"/>
                  </a:moveTo>
                  <a:lnTo>
                    <a:pt x="334" y="0"/>
                  </a:lnTo>
                  <a:lnTo>
                    <a:pt x="334" y="362"/>
                  </a:lnTo>
                  <a:cubicBezTo>
                    <a:pt x="383" y="410"/>
                    <a:pt x="407" y="463"/>
                    <a:pt x="407" y="520"/>
                  </a:cubicBezTo>
                  <a:cubicBezTo>
                    <a:pt x="407" y="658"/>
                    <a:pt x="243" y="779"/>
                    <a:pt x="0" y="843"/>
                  </a:cubicBezTo>
                </a:path>
              </a:pathLst>
            </a:custGeom>
            <a:grp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87" name="Freeform 8"/>
            <p:cNvSpPr>
              <a:spLocks/>
            </p:cNvSpPr>
            <p:nvPr/>
          </p:nvSpPr>
          <p:spPr bwMode="auto">
            <a:xfrm>
              <a:off x="4312" y="2486"/>
              <a:ext cx="164" cy="91"/>
            </a:xfrm>
            <a:custGeom>
              <a:avLst/>
              <a:gdLst>
                <a:gd name="T0" fmla="*/ 1536 w 1609"/>
                <a:gd name="T1" fmla="*/ 0 h 890"/>
                <a:gd name="T2" fmla="*/ 1536 w 1609"/>
                <a:gd name="T3" fmla="*/ 0 h 890"/>
                <a:gd name="T4" fmla="*/ 1536 w 1609"/>
                <a:gd name="T5" fmla="*/ 361 h 890"/>
                <a:gd name="T6" fmla="*/ 1609 w 1609"/>
                <a:gd name="T7" fmla="*/ 519 h 890"/>
                <a:gd name="T8" fmla="*/ 804 w 1609"/>
                <a:gd name="T9" fmla="*/ 890 h 890"/>
                <a:gd name="T10" fmla="*/ 0 w 1609"/>
                <a:gd name="T11" fmla="*/ 519 h 890"/>
                <a:gd name="T12" fmla="*/ 73 w 1609"/>
                <a:gd name="T13" fmla="*/ 359 h 890"/>
                <a:gd name="T14" fmla="*/ 73 w 1609"/>
                <a:gd name="T15" fmla="*/ 0 h 8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09" h="890">
                  <a:moveTo>
                    <a:pt x="1536" y="0"/>
                  </a:moveTo>
                  <a:lnTo>
                    <a:pt x="1536" y="0"/>
                  </a:lnTo>
                  <a:lnTo>
                    <a:pt x="1536" y="361"/>
                  </a:lnTo>
                  <a:cubicBezTo>
                    <a:pt x="1585" y="409"/>
                    <a:pt x="1609" y="462"/>
                    <a:pt x="1609" y="519"/>
                  </a:cubicBezTo>
                  <a:cubicBezTo>
                    <a:pt x="1609" y="724"/>
                    <a:pt x="1249" y="890"/>
                    <a:pt x="804" y="890"/>
                  </a:cubicBezTo>
                  <a:cubicBezTo>
                    <a:pt x="360" y="890"/>
                    <a:pt x="0" y="724"/>
                    <a:pt x="0" y="519"/>
                  </a:cubicBezTo>
                  <a:cubicBezTo>
                    <a:pt x="0" y="464"/>
                    <a:pt x="26" y="406"/>
                    <a:pt x="73" y="359"/>
                  </a:cubicBezTo>
                  <a:lnTo>
                    <a:pt x="73" y="0"/>
                  </a:lnTo>
                </a:path>
              </a:pathLst>
            </a:custGeom>
            <a:grp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88" name="Freeform 9"/>
            <p:cNvSpPr>
              <a:spLocks/>
            </p:cNvSpPr>
            <p:nvPr/>
          </p:nvSpPr>
          <p:spPr bwMode="auto">
            <a:xfrm>
              <a:off x="4345" y="2396"/>
              <a:ext cx="27" cy="12"/>
            </a:xfrm>
            <a:custGeom>
              <a:avLst/>
              <a:gdLst>
                <a:gd name="T0" fmla="*/ 265 w 265"/>
                <a:gd name="T1" fmla="*/ 61 h 122"/>
                <a:gd name="T2" fmla="*/ 265 w 265"/>
                <a:gd name="T3" fmla="*/ 61 h 122"/>
                <a:gd name="T4" fmla="*/ 133 w 265"/>
                <a:gd name="T5" fmla="*/ 122 h 122"/>
                <a:gd name="T6" fmla="*/ 0 w 265"/>
                <a:gd name="T7" fmla="*/ 61 h 122"/>
                <a:gd name="T8" fmla="*/ 133 w 265"/>
                <a:gd name="T9" fmla="*/ 0 h 122"/>
                <a:gd name="T10" fmla="*/ 265 w 265"/>
                <a:gd name="T11" fmla="*/ 61 h 122"/>
                <a:gd name="T12" fmla="*/ 265 w 265"/>
                <a:gd name="T13" fmla="*/ 61 h 122"/>
              </a:gdLst>
              <a:ahLst/>
              <a:cxnLst>
                <a:cxn ang="0">
                  <a:pos x="T0" y="T1"/>
                </a:cxn>
                <a:cxn ang="0">
                  <a:pos x="T2" y="T3"/>
                </a:cxn>
                <a:cxn ang="0">
                  <a:pos x="T4" y="T5"/>
                </a:cxn>
                <a:cxn ang="0">
                  <a:pos x="T6" y="T7"/>
                </a:cxn>
                <a:cxn ang="0">
                  <a:pos x="T8" y="T9"/>
                </a:cxn>
                <a:cxn ang="0">
                  <a:pos x="T10" y="T11"/>
                </a:cxn>
                <a:cxn ang="0">
                  <a:pos x="T12" y="T13"/>
                </a:cxn>
              </a:cxnLst>
              <a:rect l="0" t="0" r="r" b="b"/>
              <a:pathLst>
                <a:path w="265" h="122">
                  <a:moveTo>
                    <a:pt x="265" y="61"/>
                  </a:moveTo>
                  <a:lnTo>
                    <a:pt x="265" y="61"/>
                  </a:lnTo>
                  <a:cubicBezTo>
                    <a:pt x="265" y="95"/>
                    <a:pt x="206" y="122"/>
                    <a:pt x="133" y="122"/>
                  </a:cubicBezTo>
                  <a:cubicBezTo>
                    <a:pt x="59" y="122"/>
                    <a:pt x="0" y="95"/>
                    <a:pt x="0" y="61"/>
                  </a:cubicBezTo>
                  <a:cubicBezTo>
                    <a:pt x="0" y="27"/>
                    <a:pt x="59" y="0"/>
                    <a:pt x="133" y="0"/>
                  </a:cubicBezTo>
                  <a:cubicBezTo>
                    <a:pt x="206" y="0"/>
                    <a:pt x="265" y="27"/>
                    <a:pt x="265" y="61"/>
                  </a:cubicBezTo>
                  <a:lnTo>
                    <a:pt x="265" y="61"/>
                  </a:lnTo>
                  <a:close/>
                </a:path>
              </a:pathLst>
            </a:custGeom>
            <a:grp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89" name="Freeform 10"/>
            <p:cNvSpPr>
              <a:spLocks/>
            </p:cNvSpPr>
            <p:nvPr/>
          </p:nvSpPr>
          <p:spPr bwMode="auto">
            <a:xfrm>
              <a:off x="4368" y="2466"/>
              <a:ext cx="53" cy="69"/>
            </a:xfrm>
            <a:custGeom>
              <a:avLst/>
              <a:gdLst>
                <a:gd name="T0" fmla="*/ 519 w 519"/>
                <a:gd name="T1" fmla="*/ 414 h 674"/>
                <a:gd name="T2" fmla="*/ 519 w 519"/>
                <a:gd name="T3" fmla="*/ 414 h 674"/>
                <a:gd name="T4" fmla="*/ 259 w 519"/>
                <a:gd name="T5" fmla="*/ 674 h 674"/>
                <a:gd name="T6" fmla="*/ 0 w 519"/>
                <a:gd name="T7" fmla="*/ 414 h 674"/>
                <a:gd name="T8" fmla="*/ 259 w 519"/>
                <a:gd name="T9" fmla="*/ 0 h 674"/>
                <a:gd name="T10" fmla="*/ 519 w 519"/>
                <a:gd name="T11" fmla="*/ 414 h 674"/>
                <a:gd name="T12" fmla="*/ 519 w 519"/>
                <a:gd name="T13" fmla="*/ 414 h 674"/>
              </a:gdLst>
              <a:ahLst/>
              <a:cxnLst>
                <a:cxn ang="0">
                  <a:pos x="T0" y="T1"/>
                </a:cxn>
                <a:cxn ang="0">
                  <a:pos x="T2" y="T3"/>
                </a:cxn>
                <a:cxn ang="0">
                  <a:pos x="T4" y="T5"/>
                </a:cxn>
                <a:cxn ang="0">
                  <a:pos x="T6" y="T7"/>
                </a:cxn>
                <a:cxn ang="0">
                  <a:pos x="T8" y="T9"/>
                </a:cxn>
                <a:cxn ang="0">
                  <a:pos x="T10" y="T11"/>
                </a:cxn>
                <a:cxn ang="0">
                  <a:pos x="T12" y="T13"/>
                </a:cxn>
              </a:cxnLst>
              <a:rect l="0" t="0" r="r" b="b"/>
              <a:pathLst>
                <a:path w="519" h="674">
                  <a:moveTo>
                    <a:pt x="519" y="414"/>
                  </a:moveTo>
                  <a:lnTo>
                    <a:pt x="519" y="414"/>
                  </a:lnTo>
                  <a:cubicBezTo>
                    <a:pt x="519" y="557"/>
                    <a:pt x="403" y="674"/>
                    <a:pt x="259" y="674"/>
                  </a:cubicBezTo>
                  <a:cubicBezTo>
                    <a:pt x="116" y="674"/>
                    <a:pt x="0" y="557"/>
                    <a:pt x="0" y="414"/>
                  </a:cubicBezTo>
                  <a:cubicBezTo>
                    <a:pt x="0" y="270"/>
                    <a:pt x="212" y="0"/>
                    <a:pt x="259" y="0"/>
                  </a:cubicBezTo>
                  <a:cubicBezTo>
                    <a:pt x="307" y="0"/>
                    <a:pt x="519" y="270"/>
                    <a:pt x="519" y="414"/>
                  </a:cubicBezTo>
                  <a:lnTo>
                    <a:pt x="519" y="414"/>
                  </a:lnTo>
                  <a:close/>
                </a:path>
              </a:pathLst>
            </a:custGeom>
            <a:grp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sp>
        <p:nvSpPr>
          <p:cNvPr id="91" name="Freeform 37"/>
          <p:cNvSpPr>
            <a:spLocks noEditPoints="1"/>
          </p:cNvSpPr>
          <p:nvPr/>
        </p:nvSpPr>
        <p:spPr bwMode="auto">
          <a:xfrm>
            <a:off x="14813593" y="1519741"/>
            <a:ext cx="1063081" cy="1304021"/>
          </a:xfrm>
          <a:custGeom>
            <a:avLst/>
            <a:gdLst>
              <a:gd name="T0" fmla="*/ 2 w 802"/>
              <a:gd name="T1" fmla="*/ 942 h 986"/>
              <a:gd name="T2" fmla="*/ 9 w 802"/>
              <a:gd name="T3" fmla="*/ 970 h 986"/>
              <a:gd name="T4" fmla="*/ 48 w 802"/>
              <a:gd name="T5" fmla="*/ 980 h 986"/>
              <a:gd name="T6" fmla="*/ 194 w 802"/>
              <a:gd name="T7" fmla="*/ 916 h 986"/>
              <a:gd name="T8" fmla="*/ 27 w 802"/>
              <a:gd name="T9" fmla="*/ 785 h 986"/>
              <a:gd name="T10" fmla="*/ 2 w 802"/>
              <a:gd name="T11" fmla="*/ 942 h 986"/>
              <a:gd name="T12" fmla="*/ 145 w 802"/>
              <a:gd name="T13" fmla="*/ 910 h 986"/>
              <a:gd name="T14" fmla="*/ 38 w 802"/>
              <a:gd name="T15" fmla="*/ 956 h 986"/>
              <a:gd name="T16" fmla="*/ 29 w 802"/>
              <a:gd name="T17" fmla="*/ 954 h 986"/>
              <a:gd name="T18" fmla="*/ 27 w 802"/>
              <a:gd name="T19" fmla="*/ 946 h 986"/>
              <a:gd name="T20" fmla="*/ 45 w 802"/>
              <a:gd name="T21" fmla="*/ 831 h 986"/>
              <a:gd name="T22" fmla="*/ 145 w 802"/>
              <a:gd name="T23" fmla="*/ 910 h 986"/>
              <a:gd name="T24" fmla="*/ 801 w 802"/>
              <a:gd name="T25" fmla="*/ 101 h 986"/>
              <a:gd name="T26" fmla="*/ 794 w 802"/>
              <a:gd name="T27" fmla="*/ 89 h 986"/>
              <a:gd name="T28" fmla="*/ 687 w 802"/>
              <a:gd name="T29" fmla="*/ 4 h 986"/>
              <a:gd name="T30" fmla="*/ 675 w 802"/>
              <a:gd name="T31" fmla="*/ 0 h 986"/>
              <a:gd name="T32" fmla="*/ 660 w 802"/>
              <a:gd name="T33" fmla="*/ 7 h 986"/>
              <a:gd name="T34" fmla="*/ 574 w 802"/>
              <a:gd name="T35" fmla="*/ 116 h 986"/>
              <a:gd name="T36" fmla="*/ 570 w 802"/>
              <a:gd name="T37" fmla="*/ 130 h 986"/>
              <a:gd name="T38" fmla="*/ 577 w 802"/>
              <a:gd name="T39" fmla="*/ 142 h 986"/>
              <a:gd name="T40" fmla="*/ 684 w 802"/>
              <a:gd name="T41" fmla="*/ 227 h 986"/>
              <a:gd name="T42" fmla="*/ 696 w 802"/>
              <a:gd name="T43" fmla="*/ 231 h 986"/>
              <a:gd name="T44" fmla="*/ 710 w 802"/>
              <a:gd name="T45" fmla="*/ 225 h 986"/>
              <a:gd name="T46" fmla="*/ 797 w 802"/>
              <a:gd name="T47" fmla="*/ 115 h 986"/>
              <a:gd name="T48" fmla="*/ 801 w 802"/>
              <a:gd name="T49" fmla="*/ 101 h 986"/>
              <a:gd name="T50" fmla="*/ 695 w 802"/>
              <a:gd name="T51" fmla="*/ 204 h 986"/>
              <a:gd name="T52" fmla="*/ 598 w 802"/>
              <a:gd name="T53" fmla="*/ 127 h 986"/>
              <a:gd name="T54" fmla="*/ 676 w 802"/>
              <a:gd name="T55" fmla="*/ 27 h 986"/>
              <a:gd name="T56" fmla="*/ 773 w 802"/>
              <a:gd name="T57" fmla="*/ 104 h 986"/>
              <a:gd name="T58" fmla="*/ 695 w 802"/>
              <a:gd name="T59" fmla="*/ 204 h 986"/>
              <a:gd name="T60" fmla="*/ 37 w 802"/>
              <a:gd name="T61" fmla="*/ 774 h 986"/>
              <a:gd name="T62" fmla="*/ 201 w 802"/>
              <a:gd name="T63" fmla="*/ 903 h 986"/>
              <a:gd name="T64" fmla="*/ 698 w 802"/>
              <a:gd name="T65" fmla="*/ 269 h 986"/>
              <a:gd name="T66" fmla="*/ 534 w 802"/>
              <a:gd name="T67" fmla="*/ 140 h 986"/>
              <a:gd name="T68" fmla="*/ 37 w 802"/>
              <a:gd name="T69" fmla="*/ 774 h 986"/>
              <a:gd name="T70" fmla="*/ 608 w 802"/>
              <a:gd name="T71" fmla="*/ 231 h 986"/>
              <a:gd name="T72" fmla="*/ 460 w 802"/>
              <a:gd name="T73" fmla="*/ 423 h 986"/>
              <a:gd name="T74" fmla="*/ 438 w 802"/>
              <a:gd name="T75" fmla="*/ 406 h 986"/>
              <a:gd name="T76" fmla="*/ 587 w 802"/>
              <a:gd name="T77" fmla="*/ 214 h 986"/>
              <a:gd name="T78" fmla="*/ 608 w 802"/>
              <a:gd name="T79" fmla="*/ 231 h 986"/>
              <a:gd name="T80" fmla="*/ 568 w 802"/>
              <a:gd name="T81" fmla="*/ 199 h 986"/>
              <a:gd name="T82" fmla="*/ 403 w 802"/>
              <a:gd name="T83" fmla="*/ 411 h 986"/>
              <a:gd name="T84" fmla="*/ 465 w 802"/>
              <a:gd name="T85" fmla="*/ 459 h 986"/>
              <a:gd name="T86" fmla="*/ 628 w 802"/>
              <a:gd name="T87" fmla="*/ 246 h 986"/>
              <a:gd name="T88" fmla="*/ 663 w 802"/>
              <a:gd name="T89" fmla="*/ 273 h 986"/>
              <a:gd name="T90" fmla="*/ 197 w 802"/>
              <a:gd name="T91" fmla="*/ 867 h 986"/>
              <a:gd name="T92" fmla="*/ 72 w 802"/>
              <a:gd name="T93" fmla="*/ 770 h 986"/>
              <a:gd name="T94" fmla="*/ 538 w 802"/>
              <a:gd name="T95" fmla="*/ 176 h 986"/>
              <a:gd name="T96" fmla="*/ 568 w 802"/>
              <a:gd name="T97" fmla="*/ 199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2" h="986">
                <a:moveTo>
                  <a:pt x="2" y="942"/>
                </a:moveTo>
                <a:cubicBezTo>
                  <a:pt x="0" y="952"/>
                  <a:pt x="3" y="962"/>
                  <a:pt x="9" y="970"/>
                </a:cubicBezTo>
                <a:cubicBezTo>
                  <a:pt x="21" y="986"/>
                  <a:pt x="40" y="983"/>
                  <a:pt x="48" y="980"/>
                </a:cubicBezTo>
                <a:cubicBezTo>
                  <a:pt x="194" y="916"/>
                  <a:pt x="194" y="916"/>
                  <a:pt x="194" y="916"/>
                </a:cubicBezTo>
                <a:cubicBezTo>
                  <a:pt x="27" y="785"/>
                  <a:pt x="27" y="785"/>
                  <a:pt x="27" y="785"/>
                </a:cubicBezTo>
                <a:lnTo>
                  <a:pt x="2" y="942"/>
                </a:lnTo>
                <a:close/>
                <a:moveTo>
                  <a:pt x="145" y="910"/>
                </a:moveTo>
                <a:cubicBezTo>
                  <a:pt x="38" y="956"/>
                  <a:pt x="38" y="956"/>
                  <a:pt x="38" y="956"/>
                </a:cubicBezTo>
                <a:cubicBezTo>
                  <a:pt x="37" y="957"/>
                  <a:pt x="33" y="958"/>
                  <a:pt x="29" y="954"/>
                </a:cubicBezTo>
                <a:cubicBezTo>
                  <a:pt x="27" y="952"/>
                  <a:pt x="26" y="950"/>
                  <a:pt x="27" y="946"/>
                </a:cubicBezTo>
                <a:cubicBezTo>
                  <a:pt x="45" y="831"/>
                  <a:pt x="45" y="831"/>
                  <a:pt x="45" y="831"/>
                </a:cubicBezTo>
                <a:lnTo>
                  <a:pt x="145" y="910"/>
                </a:lnTo>
                <a:close/>
                <a:moveTo>
                  <a:pt x="801" y="101"/>
                </a:moveTo>
                <a:cubicBezTo>
                  <a:pt x="801" y="96"/>
                  <a:pt x="798" y="92"/>
                  <a:pt x="794" y="89"/>
                </a:cubicBezTo>
                <a:cubicBezTo>
                  <a:pt x="687" y="4"/>
                  <a:pt x="687" y="4"/>
                  <a:pt x="687" y="4"/>
                </a:cubicBezTo>
                <a:cubicBezTo>
                  <a:pt x="684" y="1"/>
                  <a:pt x="679" y="0"/>
                  <a:pt x="675" y="0"/>
                </a:cubicBezTo>
                <a:cubicBezTo>
                  <a:pt x="669" y="0"/>
                  <a:pt x="664" y="2"/>
                  <a:pt x="660" y="7"/>
                </a:cubicBezTo>
                <a:cubicBezTo>
                  <a:pt x="574" y="116"/>
                  <a:pt x="574" y="116"/>
                  <a:pt x="574" y="116"/>
                </a:cubicBezTo>
                <a:cubicBezTo>
                  <a:pt x="571" y="120"/>
                  <a:pt x="569" y="125"/>
                  <a:pt x="570" y="130"/>
                </a:cubicBezTo>
                <a:cubicBezTo>
                  <a:pt x="570" y="135"/>
                  <a:pt x="573" y="139"/>
                  <a:pt x="577" y="142"/>
                </a:cubicBezTo>
                <a:cubicBezTo>
                  <a:pt x="684" y="227"/>
                  <a:pt x="684" y="227"/>
                  <a:pt x="684" y="227"/>
                </a:cubicBezTo>
                <a:cubicBezTo>
                  <a:pt x="687" y="230"/>
                  <a:pt x="691" y="231"/>
                  <a:pt x="696" y="231"/>
                </a:cubicBezTo>
                <a:cubicBezTo>
                  <a:pt x="701" y="231"/>
                  <a:pt x="707" y="229"/>
                  <a:pt x="710" y="225"/>
                </a:cubicBezTo>
                <a:cubicBezTo>
                  <a:pt x="797" y="115"/>
                  <a:pt x="797" y="115"/>
                  <a:pt x="797" y="115"/>
                </a:cubicBezTo>
                <a:cubicBezTo>
                  <a:pt x="800" y="112"/>
                  <a:pt x="802" y="107"/>
                  <a:pt x="801" y="101"/>
                </a:cubicBezTo>
                <a:close/>
                <a:moveTo>
                  <a:pt x="695" y="204"/>
                </a:moveTo>
                <a:cubicBezTo>
                  <a:pt x="598" y="127"/>
                  <a:pt x="598" y="127"/>
                  <a:pt x="598" y="127"/>
                </a:cubicBezTo>
                <a:cubicBezTo>
                  <a:pt x="676" y="27"/>
                  <a:pt x="676" y="27"/>
                  <a:pt x="676" y="27"/>
                </a:cubicBezTo>
                <a:cubicBezTo>
                  <a:pt x="773" y="104"/>
                  <a:pt x="773" y="104"/>
                  <a:pt x="773" y="104"/>
                </a:cubicBezTo>
                <a:lnTo>
                  <a:pt x="695" y="204"/>
                </a:lnTo>
                <a:close/>
                <a:moveTo>
                  <a:pt x="37" y="774"/>
                </a:moveTo>
                <a:cubicBezTo>
                  <a:pt x="201" y="903"/>
                  <a:pt x="201" y="903"/>
                  <a:pt x="201" y="903"/>
                </a:cubicBezTo>
                <a:cubicBezTo>
                  <a:pt x="698" y="269"/>
                  <a:pt x="698" y="269"/>
                  <a:pt x="698" y="269"/>
                </a:cubicBezTo>
                <a:cubicBezTo>
                  <a:pt x="534" y="140"/>
                  <a:pt x="534" y="140"/>
                  <a:pt x="534" y="140"/>
                </a:cubicBezTo>
                <a:lnTo>
                  <a:pt x="37" y="774"/>
                </a:lnTo>
                <a:close/>
                <a:moveTo>
                  <a:pt x="608" y="231"/>
                </a:moveTo>
                <a:cubicBezTo>
                  <a:pt x="460" y="423"/>
                  <a:pt x="460" y="423"/>
                  <a:pt x="460" y="423"/>
                </a:cubicBezTo>
                <a:cubicBezTo>
                  <a:pt x="438" y="406"/>
                  <a:pt x="438" y="406"/>
                  <a:pt x="438" y="406"/>
                </a:cubicBezTo>
                <a:cubicBezTo>
                  <a:pt x="587" y="214"/>
                  <a:pt x="587" y="214"/>
                  <a:pt x="587" y="214"/>
                </a:cubicBezTo>
                <a:lnTo>
                  <a:pt x="608" y="231"/>
                </a:lnTo>
                <a:close/>
                <a:moveTo>
                  <a:pt x="568" y="199"/>
                </a:moveTo>
                <a:cubicBezTo>
                  <a:pt x="403" y="411"/>
                  <a:pt x="403" y="411"/>
                  <a:pt x="403" y="411"/>
                </a:cubicBezTo>
                <a:cubicBezTo>
                  <a:pt x="465" y="459"/>
                  <a:pt x="465" y="459"/>
                  <a:pt x="465" y="459"/>
                </a:cubicBezTo>
                <a:cubicBezTo>
                  <a:pt x="628" y="246"/>
                  <a:pt x="628" y="246"/>
                  <a:pt x="628" y="246"/>
                </a:cubicBezTo>
                <a:cubicBezTo>
                  <a:pt x="663" y="273"/>
                  <a:pt x="663" y="273"/>
                  <a:pt x="663" y="273"/>
                </a:cubicBezTo>
                <a:cubicBezTo>
                  <a:pt x="197" y="867"/>
                  <a:pt x="197" y="867"/>
                  <a:pt x="197" y="867"/>
                </a:cubicBezTo>
                <a:cubicBezTo>
                  <a:pt x="72" y="770"/>
                  <a:pt x="72" y="770"/>
                  <a:pt x="72" y="770"/>
                </a:cubicBezTo>
                <a:cubicBezTo>
                  <a:pt x="538" y="176"/>
                  <a:pt x="538" y="176"/>
                  <a:pt x="538" y="176"/>
                </a:cubicBezTo>
                <a:lnTo>
                  <a:pt x="568" y="199"/>
                </a:lnTo>
                <a:close/>
              </a:path>
            </a:pathLst>
          </a:custGeom>
          <a:solidFill>
            <a:schemeClr val="bg1"/>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92" name="Freeform 13"/>
          <p:cNvSpPr>
            <a:spLocks noEditPoints="1"/>
          </p:cNvSpPr>
          <p:nvPr/>
        </p:nvSpPr>
        <p:spPr bwMode="auto">
          <a:xfrm>
            <a:off x="20675594" y="1535383"/>
            <a:ext cx="1516808" cy="1316086"/>
          </a:xfrm>
          <a:custGeom>
            <a:avLst/>
            <a:gdLst>
              <a:gd name="T0" fmla="*/ 455 w 829"/>
              <a:gd name="T1" fmla="*/ 0 h 719"/>
              <a:gd name="T2" fmla="*/ 38 w 829"/>
              <a:gd name="T3" fmla="*/ 301 h 719"/>
              <a:gd name="T4" fmla="*/ 225 w 829"/>
              <a:gd name="T5" fmla="*/ 275 h 719"/>
              <a:gd name="T6" fmla="*/ 284 w 829"/>
              <a:gd name="T7" fmla="*/ 138 h 719"/>
              <a:gd name="T8" fmla="*/ 570 w 829"/>
              <a:gd name="T9" fmla="*/ 171 h 719"/>
              <a:gd name="T10" fmla="*/ 718 w 829"/>
              <a:gd name="T11" fmla="*/ 338 h 719"/>
              <a:gd name="T12" fmla="*/ 818 w 829"/>
              <a:gd name="T13" fmla="*/ 207 h 719"/>
              <a:gd name="T14" fmla="*/ 612 w 829"/>
              <a:gd name="T15" fmla="*/ 255 h 719"/>
              <a:gd name="T16" fmla="*/ 558 w 829"/>
              <a:gd name="T17" fmla="*/ 117 h 719"/>
              <a:gd name="T18" fmla="*/ 277 w 829"/>
              <a:gd name="T19" fmla="*/ 116 h 719"/>
              <a:gd name="T20" fmla="*/ 217 w 829"/>
              <a:gd name="T21" fmla="*/ 254 h 719"/>
              <a:gd name="T22" fmla="*/ 58 w 829"/>
              <a:gd name="T23" fmla="*/ 292 h 719"/>
              <a:gd name="T24" fmla="*/ 455 w 829"/>
              <a:gd name="T25" fmla="*/ 22 h 719"/>
              <a:gd name="T26" fmla="*/ 765 w 829"/>
              <a:gd name="T27" fmla="*/ 315 h 719"/>
              <a:gd name="T28" fmla="*/ 276 w 829"/>
              <a:gd name="T29" fmla="*/ 574 h 719"/>
              <a:gd name="T30" fmla="*/ 276 w 829"/>
              <a:gd name="T31" fmla="*/ 559 h 719"/>
              <a:gd name="T32" fmla="*/ 312 w 829"/>
              <a:gd name="T33" fmla="*/ 523 h 719"/>
              <a:gd name="T34" fmla="*/ 225 w 829"/>
              <a:gd name="T35" fmla="*/ 667 h 719"/>
              <a:gd name="T36" fmla="*/ 276 w 829"/>
              <a:gd name="T37" fmla="*/ 616 h 719"/>
              <a:gd name="T38" fmla="*/ 276 w 829"/>
              <a:gd name="T39" fmla="*/ 632 h 719"/>
              <a:gd name="T40" fmla="*/ 276 w 829"/>
              <a:gd name="T41" fmla="*/ 327 h 719"/>
              <a:gd name="T42" fmla="*/ 327 w 829"/>
              <a:gd name="T43" fmla="*/ 379 h 719"/>
              <a:gd name="T44" fmla="*/ 240 w 829"/>
              <a:gd name="T45" fmla="*/ 379 h 719"/>
              <a:gd name="T46" fmla="*/ 276 w 829"/>
              <a:gd name="T47" fmla="*/ 414 h 719"/>
              <a:gd name="T48" fmla="*/ 552 w 829"/>
              <a:gd name="T49" fmla="*/ 719 h 719"/>
              <a:gd name="T50" fmla="*/ 552 w 829"/>
              <a:gd name="T51" fmla="*/ 703 h 719"/>
              <a:gd name="T52" fmla="*/ 588 w 829"/>
              <a:gd name="T53" fmla="*/ 667 h 719"/>
              <a:gd name="T54" fmla="*/ 501 w 829"/>
              <a:gd name="T55" fmla="*/ 523 h 719"/>
              <a:gd name="T56" fmla="*/ 552 w 829"/>
              <a:gd name="T57" fmla="*/ 472 h 719"/>
              <a:gd name="T58" fmla="*/ 552 w 829"/>
              <a:gd name="T59" fmla="*/ 487 h 719"/>
              <a:gd name="T60" fmla="*/ 414 w 829"/>
              <a:gd name="T61" fmla="*/ 327 h 719"/>
              <a:gd name="T62" fmla="*/ 465 w 829"/>
              <a:gd name="T63" fmla="*/ 379 h 719"/>
              <a:gd name="T64" fmla="*/ 378 w 829"/>
              <a:gd name="T65" fmla="*/ 379 h 719"/>
              <a:gd name="T66" fmla="*/ 414 w 829"/>
              <a:gd name="T67" fmla="*/ 414 h 719"/>
              <a:gd name="T68" fmla="*/ 414 w 829"/>
              <a:gd name="T69" fmla="*/ 719 h 719"/>
              <a:gd name="T70" fmla="*/ 414 w 829"/>
              <a:gd name="T71" fmla="*/ 703 h 719"/>
              <a:gd name="T72" fmla="*/ 450 w 829"/>
              <a:gd name="T73" fmla="*/ 667 h 719"/>
              <a:gd name="T74" fmla="*/ 363 w 829"/>
              <a:gd name="T75" fmla="*/ 523 h 719"/>
              <a:gd name="T76" fmla="*/ 414 w 829"/>
              <a:gd name="T77" fmla="*/ 472 h 719"/>
              <a:gd name="T78" fmla="*/ 414 w 829"/>
              <a:gd name="T79" fmla="*/ 487 h 719"/>
              <a:gd name="T80" fmla="*/ 552 w 829"/>
              <a:gd name="T81" fmla="*/ 327 h 719"/>
              <a:gd name="T82" fmla="*/ 604 w 829"/>
              <a:gd name="T83" fmla="*/ 379 h 719"/>
              <a:gd name="T84" fmla="*/ 517 w 829"/>
              <a:gd name="T85" fmla="*/ 379 h 719"/>
              <a:gd name="T86" fmla="*/ 552 w 829"/>
              <a:gd name="T87" fmla="*/ 414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29" h="719">
                <a:moveTo>
                  <a:pt x="818" y="207"/>
                </a:moveTo>
                <a:cubicBezTo>
                  <a:pt x="801" y="116"/>
                  <a:pt x="695" y="12"/>
                  <a:pt x="554" y="3"/>
                </a:cubicBezTo>
                <a:cubicBezTo>
                  <a:pt x="525" y="1"/>
                  <a:pt x="491" y="0"/>
                  <a:pt x="455" y="0"/>
                </a:cubicBezTo>
                <a:cubicBezTo>
                  <a:pt x="350" y="0"/>
                  <a:pt x="252" y="8"/>
                  <a:pt x="252" y="8"/>
                </a:cubicBezTo>
                <a:cubicBezTo>
                  <a:pt x="247" y="8"/>
                  <a:pt x="140" y="13"/>
                  <a:pt x="68" y="102"/>
                </a:cubicBezTo>
                <a:cubicBezTo>
                  <a:pt x="0" y="186"/>
                  <a:pt x="20" y="263"/>
                  <a:pt x="38" y="301"/>
                </a:cubicBezTo>
                <a:cubicBezTo>
                  <a:pt x="45" y="316"/>
                  <a:pt x="61" y="326"/>
                  <a:pt x="79" y="326"/>
                </a:cubicBezTo>
                <a:cubicBezTo>
                  <a:pt x="85" y="326"/>
                  <a:pt x="90" y="325"/>
                  <a:pt x="96" y="323"/>
                </a:cubicBezTo>
                <a:cubicBezTo>
                  <a:pt x="225" y="275"/>
                  <a:pt x="225" y="275"/>
                  <a:pt x="225" y="275"/>
                </a:cubicBezTo>
                <a:cubicBezTo>
                  <a:pt x="245" y="268"/>
                  <a:pt x="261" y="245"/>
                  <a:pt x="261" y="224"/>
                </a:cubicBezTo>
                <a:cubicBezTo>
                  <a:pt x="263" y="169"/>
                  <a:pt x="263" y="169"/>
                  <a:pt x="263" y="169"/>
                </a:cubicBezTo>
                <a:cubicBezTo>
                  <a:pt x="263" y="156"/>
                  <a:pt x="273" y="141"/>
                  <a:pt x="284" y="138"/>
                </a:cubicBezTo>
                <a:cubicBezTo>
                  <a:pt x="311" y="129"/>
                  <a:pt x="361" y="118"/>
                  <a:pt x="432" y="122"/>
                </a:cubicBezTo>
                <a:cubicBezTo>
                  <a:pt x="495" y="124"/>
                  <a:pt x="531" y="132"/>
                  <a:pt x="551" y="139"/>
                </a:cubicBezTo>
                <a:cubicBezTo>
                  <a:pt x="562" y="142"/>
                  <a:pt x="570" y="159"/>
                  <a:pt x="570" y="171"/>
                </a:cubicBezTo>
                <a:cubicBezTo>
                  <a:pt x="569" y="221"/>
                  <a:pt x="569" y="221"/>
                  <a:pt x="569" y="221"/>
                </a:cubicBezTo>
                <a:cubicBezTo>
                  <a:pt x="569" y="241"/>
                  <a:pt x="583" y="265"/>
                  <a:pt x="602" y="275"/>
                </a:cubicBezTo>
                <a:cubicBezTo>
                  <a:pt x="718" y="338"/>
                  <a:pt x="718" y="338"/>
                  <a:pt x="718" y="338"/>
                </a:cubicBezTo>
                <a:cubicBezTo>
                  <a:pt x="726" y="342"/>
                  <a:pt x="736" y="344"/>
                  <a:pt x="745" y="344"/>
                </a:cubicBezTo>
                <a:cubicBezTo>
                  <a:pt x="760" y="344"/>
                  <a:pt x="773" y="339"/>
                  <a:pt x="781" y="331"/>
                </a:cubicBezTo>
                <a:cubicBezTo>
                  <a:pt x="804" y="307"/>
                  <a:pt x="829" y="266"/>
                  <a:pt x="818" y="207"/>
                </a:cubicBezTo>
                <a:close/>
                <a:moveTo>
                  <a:pt x="765" y="315"/>
                </a:moveTo>
                <a:cubicBezTo>
                  <a:pt x="759" y="322"/>
                  <a:pt x="739" y="323"/>
                  <a:pt x="729" y="318"/>
                </a:cubicBezTo>
                <a:cubicBezTo>
                  <a:pt x="612" y="255"/>
                  <a:pt x="612" y="255"/>
                  <a:pt x="612" y="255"/>
                </a:cubicBezTo>
                <a:cubicBezTo>
                  <a:pt x="601" y="249"/>
                  <a:pt x="592" y="233"/>
                  <a:pt x="592" y="221"/>
                </a:cubicBezTo>
                <a:cubicBezTo>
                  <a:pt x="593" y="171"/>
                  <a:pt x="593" y="171"/>
                  <a:pt x="593" y="171"/>
                </a:cubicBezTo>
                <a:cubicBezTo>
                  <a:pt x="593" y="151"/>
                  <a:pt x="579" y="124"/>
                  <a:pt x="558" y="117"/>
                </a:cubicBezTo>
                <a:cubicBezTo>
                  <a:pt x="528" y="108"/>
                  <a:pt x="485" y="101"/>
                  <a:pt x="433" y="99"/>
                </a:cubicBezTo>
                <a:cubicBezTo>
                  <a:pt x="424" y="99"/>
                  <a:pt x="416" y="98"/>
                  <a:pt x="408" y="98"/>
                </a:cubicBezTo>
                <a:cubicBezTo>
                  <a:pt x="346" y="98"/>
                  <a:pt x="303" y="108"/>
                  <a:pt x="277" y="116"/>
                </a:cubicBezTo>
                <a:cubicBezTo>
                  <a:pt x="258" y="123"/>
                  <a:pt x="241" y="146"/>
                  <a:pt x="240" y="168"/>
                </a:cubicBezTo>
                <a:cubicBezTo>
                  <a:pt x="239" y="223"/>
                  <a:pt x="239" y="223"/>
                  <a:pt x="239" y="223"/>
                </a:cubicBezTo>
                <a:cubicBezTo>
                  <a:pt x="239" y="235"/>
                  <a:pt x="228" y="250"/>
                  <a:pt x="217" y="254"/>
                </a:cubicBezTo>
                <a:cubicBezTo>
                  <a:pt x="88" y="302"/>
                  <a:pt x="88" y="302"/>
                  <a:pt x="88" y="302"/>
                </a:cubicBezTo>
                <a:cubicBezTo>
                  <a:pt x="85" y="303"/>
                  <a:pt x="82" y="303"/>
                  <a:pt x="79" y="303"/>
                </a:cubicBezTo>
                <a:cubicBezTo>
                  <a:pt x="70" y="303"/>
                  <a:pt x="61" y="299"/>
                  <a:pt x="58" y="292"/>
                </a:cubicBezTo>
                <a:cubicBezTo>
                  <a:pt x="43" y="258"/>
                  <a:pt x="25" y="191"/>
                  <a:pt x="85" y="116"/>
                </a:cubicBezTo>
                <a:cubicBezTo>
                  <a:pt x="151" y="36"/>
                  <a:pt x="252" y="30"/>
                  <a:pt x="253" y="30"/>
                </a:cubicBezTo>
                <a:cubicBezTo>
                  <a:pt x="254" y="30"/>
                  <a:pt x="352" y="22"/>
                  <a:pt x="455" y="22"/>
                </a:cubicBezTo>
                <a:cubicBezTo>
                  <a:pt x="491" y="22"/>
                  <a:pt x="524" y="23"/>
                  <a:pt x="552" y="25"/>
                </a:cubicBezTo>
                <a:cubicBezTo>
                  <a:pt x="679" y="34"/>
                  <a:pt x="780" y="128"/>
                  <a:pt x="796" y="211"/>
                </a:cubicBezTo>
                <a:cubicBezTo>
                  <a:pt x="805" y="261"/>
                  <a:pt x="784" y="295"/>
                  <a:pt x="765" y="315"/>
                </a:cubicBezTo>
                <a:close/>
                <a:moveTo>
                  <a:pt x="276" y="472"/>
                </a:moveTo>
                <a:cubicBezTo>
                  <a:pt x="248" y="472"/>
                  <a:pt x="225" y="495"/>
                  <a:pt x="225" y="523"/>
                </a:cubicBezTo>
                <a:cubicBezTo>
                  <a:pt x="225" y="551"/>
                  <a:pt x="248" y="574"/>
                  <a:pt x="276" y="574"/>
                </a:cubicBezTo>
                <a:cubicBezTo>
                  <a:pt x="304" y="574"/>
                  <a:pt x="327" y="551"/>
                  <a:pt x="327" y="523"/>
                </a:cubicBezTo>
                <a:cubicBezTo>
                  <a:pt x="327" y="495"/>
                  <a:pt x="304" y="472"/>
                  <a:pt x="276" y="472"/>
                </a:cubicBezTo>
                <a:close/>
                <a:moveTo>
                  <a:pt x="276" y="559"/>
                </a:moveTo>
                <a:cubicBezTo>
                  <a:pt x="256" y="559"/>
                  <a:pt x="240" y="543"/>
                  <a:pt x="240" y="523"/>
                </a:cubicBezTo>
                <a:cubicBezTo>
                  <a:pt x="240" y="503"/>
                  <a:pt x="256" y="487"/>
                  <a:pt x="276" y="487"/>
                </a:cubicBezTo>
                <a:cubicBezTo>
                  <a:pt x="296" y="487"/>
                  <a:pt x="312" y="503"/>
                  <a:pt x="312" y="523"/>
                </a:cubicBezTo>
                <a:cubicBezTo>
                  <a:pt x="312" y="543"/>
                  <a:pt x="296" y="559"/>
                  <a:pt x="276" y="559"/>
                </a:cubicBezTo>
                <a:close/>
                <a:moveTo>
                  <a:pt x="276" y="616"/>
                </a:moveTo>
                <a:cubicBezTo>
                  <a:pt x="248" y="616"/>
                  <a:pt x="225" y="639"/>
                  <a:pt x="225" y="667"/>
                </a:cubicBezTo>
                <a:cubicBezTo>
                  <a:pt x="225" y="696"/>
                  <a:pt x="248" y="719"/>
                  <a:pt x="276" y="719"/>
                </a:cubicBezTo>
                <a:cubicBezTo>
                  <a:pt x="304" y="719"/>
                  <a:pt x="327" y="696"/>
                  <a:pt x="327" y="667"/>
                </a:cubicBezTo>
                <a:cubicBezTo>
                  <a:pt x="327" y="639"/>
                  <a:pt x="304" y="616"/>
                  <a:pt x="276" y="616"/>
                </a:cubicBezTo>
                <a:close/>
                <a:moveTo>
                  <a:pt x="276" y="703"/>
                </a:moveTo>
                <a:cubicBezTo>
                  <a:pt x="256" y="703"/>
                  <a:pt x="240" y="687"/>
                  <a:pt x="240" y="667"/>
                </a:cubicBezTo>
                <a:cubicBezTo>
                  <a:pt x="240" y="648"/>
                  <a:pt x="256" y="632"/>
                  <a:pt x="276" y="632"/>
                </a:cubicBezTo>
                <a:cubicBezTo>
                  <a:pt x="296" y="632"/>
                  <a:pt x="312" y="648"/>
                  <a:pt x="312" y="667"/>
                </a:cubicBezTo>
                <a:cubicBezTo>
                  <a:pt x="312" y="687"/>
                  <a:pt x="296" y="703"/>
                  <a:pt x="276" y="703"/>
                </a:cubicBezTo>
                <a:close/>
                <a:moveTo>
                  <a:pt x="276" y="327"/>
                </a:moveTo>
                <a:cubicBezTo>
                  <a:pt x="248" y="327"/>
                  <a:pt x="225" y="350"/>
                  <a:pt x="225" y="379"/>
                </a:cubicBezTo>
                <a:cubicBezTo>
                  <a:pt x="225" y="407"/>
                  <a:pt x="248" y="430"/>
                  <a:pt x="276" y="430"/>
                </a:cubicBezTo>
                <a:cubicBezTo>
                  <a:pt x="304" y="430"/>
                  <a:pt x="327" y="407"/>
                  <a:pt x="327" y="379"/>
                </a:cubicBezTo>
                <a:cubicBezTo>
                  <a:pt x="327" y="350"/>
                  <a:pt x="304" y="327"/>
                  <a:pt x="276" y="327"/>
                </a:cubicBezTo>
                <a:close/>
                <a:moveTo>
                  <a:pt x="276" y="414"/>
                </a:moveTo>
                <a:cubicBezTo>
                  <a:pt x="256" y="414"/>
                  <a:pt x="240" y="398"/>
                  <a:pt x="240" y="379"/>
                </a:cubicBezTo>
                <a:cubicBezTo>
                  <a:pt x="240" y="359"/>
                  <a:pt x="256" y="343"/>
                  <a:pt x="276" y="343"/>
                </a:cubicBezTo>
                <a:cubicBezTo>
                  <a:pt x="296" y="343"/>
                  <a:pt x="312" y="359"/>
                  <a:pt x="312" y="379"/>
                </a:cubicBezTo>
                <a:cubicBezTo>
                  <a:pt x="312" y="398"/>
                  <a:pt x="296" y="414"/>
                  <a:pt x="276" y="414"/>
                </a:cubicBezTo>
                <a:close/>
                <a:moveTo>
                  <a:pt x="552" y="616"/>
                </a:moveTo>
                <a:cubicBezTo>
                  <a:pt x="524" y="616"/>
                  <a:pt x="501" y="639"/>
                  <a:pt x="501" y="667"/>
                </a:cubicBezTo>
                <a:cubicBezTo>
                  <a:pt x="501" y="696"/>
                  <a:pt x="524" y="719"/>
                  <a:pt x="552" y="719"/>
                </a:cubicBezTo>
                <a:cubicBezTo>
                  <a:pt x="581" y="719"/>
                  <a:pt x="604" y="696"/>
                  <a:pt x="604" y="667"/>
                </a:cubicBezTo>
                <a:cubicBezTo>
                  <a:pt x="604" y="639"/>
                  <a:pt x="581" y="616"/>
                  <a:pt x="552" y="616"/>
                </a:cubicBezTo>
                <a:close/>
                <a:moveTo>
                  <a:pt x="552" y="703"/>
                </a:moveTo>
                <a:cubicBezTo>
                  <a:pt x="533" y="703"/>
                  <a:pt x="517" y="687"/>
                  <a:pt x="517" y="667"/>
                </a:cubicBezTo>
                <a:cubicBezTo>
                  <a:pt x="517" y="648"/>
                  <a:pt x="533" y="632"/>
                  <a:pt x="552" y="632"/>
                </a:cubicBezTo>
                <a:cubicBezTo>
                  <a:pt x="572" y="632"/>
                  <a:pt x="588" y="648"/>
                  <a:pt x="588" y="667"/>
                </a:cubicBezTo>
                <a:cubicBezTo>
                  <a:pt x="588" y="687"/>
                  <a:pt x="572" y="703"/>
                  <a:pt x="552" y="703"/>
                </a:cubicBezTo>
                <a:close/>
                <a:moveTo>
                  <a:pt x="552" y="472"/>
                </a:moveTo>
                <a:cubicBezTo>
                  <a:pt x="524" y="472"/>
                  <a:pt x="501" y="495"/>
                  <a:pt x="501" y="523"/>
                </a:cubicBezTo>
                <a:cubicBezTo>
                  <a:pt x="501" y="551"/>
                  <a:pt x="524" y="574"/>
                  <a:pt x="552" y="574"/>
                </a:cubicBezTo>
                <a:cubicBezTo>
                  <a:pt x="581" y="574"/>
                  <a:pt x="604" y="551"/>
                  <a:pt x="604" y="523"/>
                </a:cubicBezTo>
                <a:cubicBezTo>
                  <a:pt x="604" y="495"/>
                  <a:pt x="581" y="472"/>
                  <a:pt x="552" y="472"/>
                </a:cubicBezTo>
                <a:close/>
                <a:moveTo>
                  <a:pt x="552" y="559"/>
                </a:moveTo>
                <a:cubicBezTo>
                  <a:pt x="533" y="559"/>
                  <a:pt x="517" y="543"/>
                  <a:pt x="517" y="523"/>
                </a:cubicBezTo>
                <a:cubicBezTo>
                  <a:pt x="517" y="503"/>
                  <a:pt x="533" y="487"/>
                  <a:pt x="552" y="487"/>
                </a:cubicBezTo>
                <a:cubicBezTo>
                  <a:pt x="572" y="487"/>
                  <a:pt x="588" y="503"/>
                  <a:pt x="588" y="523"/>
                </a:cubicBezTo>
                <a:cubicBezTo>
                  <a:pt x="588" y="543"/>
                  <a:pt x="572" y="559"/>
                  <a:pt x="552" y="559"/>
                </a:cubicBezTo>
                <a:close/>
                <a:moveTo>
                  <a:pt x="414" y="327"/>
                </a:moveTo>
                <a:cubicBezTo>
                  <a:pt x="386" y="327"/>
                  <a:pt x="363" y="350"/>
                  <a:pt x="363" y="379"/>
                </a:cubicBezTo>
                <a:cubicBezTo>
                  <a:pt x="363" y="407"/>
                  <a:pt x="386" y="430"/>
                  <a:pt x="414" y="430"/>
                </a:cubicBezTo>
                <a:cubicBezTo>
                  <a:pt x="442" y="430"/>
                  <a:pt x="465" y="407"/>
                  <a:pt x="465" y="379"/>
                </a:cubicBezTo>
                <a:cubicBezTo>
                  <a:pt x="465" y="350"/>
                  <a:pt x="442" y="327"/>
                  <a:pt x="414" y="327"/>
                </a:cubicBezTo>
                <a:close/>
                <a:moveTo>
                  <a:pt x="414" y="414"/>
                </a:moveTo>
                <a:cubicBezTo>
                  <a:pt x="394" y="414"/>
                  <a:pt x="378" y="398"/>
                  <a:pt x="378" y="379"/>
                </a:cubicBezTo>
                <a:cubicBezTo>
                  <a:pt x="378" y="359"/>
                  <a:pt x="394" y="343"/>
                  <a:pt x="414" y="343"/>
                </a:cubicBezTo>
                <a:cubicBezTo>
                  <a:pt x="434" y="343"/>
                  <a:pt x="450" y="359"/>
                  <a:pt x="450" y="379"/>
                </a:cubicBezTo>
                <a:cubicBezTo>
                  <a:pt x="450" y="398"/>
                  <a:pt x="434" y="414"/>
                  <a:pt x="414" y="414"/>
                </a:cubicBezTo>
                <a:close/>
                <a:moveTo>
                  <a:pt x="414" y="616"/>
                </a:moveTo>
                <a:cubicBezTo>
                  <a:pt x="386" y="616"/>
                  <a:pt x="363" y="639"/>
                  <a:pt x="363" y="667"/>
                </a:cubicBezTo>
                <a:cubicBezTo>
                  <a:pt x="363" y="696"/>
                  <a:pt x="386" y="719"/>
                  <a:pt x="414" y="719"/>
                </a:cubicBezTo>
                <a:cubicBezTo>
                  <a:pt x="442" y="719"/>
                  <a:pt x="465" y="696"/>
                  <a:pt x="465" y="667"/>
                </a:cubicBezTo>
                <a:cubicBezTo>
                  <a:pt x="465" y="639"/>
                  <a:pt x="442" y="616"/>
                  <a:pt x="414" y="616"/>
                </a:cubicBezTo>
                <a:close/>
                <a:moveTo>
                  <a:pt x="414" y="703"/>
                </a:moveTo>
                <a:cubicBezTo>
                  <a:pt x="394" y="703"/>
                  <a:pt x="378" y="687"/>
                  <a:pt x="378" y="667"/>
                </a:cubicBezTo>
                <a:cubicBezTo>
                  <a:pt x="378" y="648"/>
                  <a:pt x="394" y="632"/>
                  <a:pt x="414" y="632"/>
                </a:cubicBezTo>
                <a:cubicBezTo>
                  <a:pt x="434" y="632"/>
                  <a:pt x="450" y="648"/>
                  <a:pt x="450" y="667"/>
                </a:cubicBezTo>
                <a:cubicBezTo>
                  <a:pt x="450" y="687"/>
                  <a:pt x="434" y="703"/>
                  <a:pt x="414" y="703"/>
                </a:cubicBezTo>
                <a:close/>
                <a:moveTo>
                  <a:pt x="414" y="472"/>
                </a:moveTo>
                <a:cubicBezTo>
                  <a:pt x="386" y="472"/>
                  <a:pt x="363" y="495"/>
                  <a:pt x="363" y="523"/>
                </a:cubicBezTo>
                <a:cubicBezTo>
                  <a:pt x="363" y="551"/>
                  <a:pt x="386" y="574"/>
                  <a:pt x="414" y="574"/>
                </a:cubicBezTo>
                <a:cubicBezTo>
                  <a:pt x="442" y="574"/>
                  <a:pt x="465" y="551"/>
                  <a:pt x="465" y="523"/>
                </a:cubicBezTo>
                <a:cubicBezTo>
                  <a:pt x="465" y="495"/>
                  <a:pt x="442" y="472"/>
                  <a:pt x="414" y="472"/>
                </a:cubicBezTo>
                <a:close/>
                <a:moveTo>
                  <a:pt x="414" y="559"/>
                </a:moveTo>
                <a:cubicBezTo>
                  <a:pt x="394" y="559"/>
                  <a:pt x="378" y="543"/>
                  <a:pt x="378" y="523"/>
                </a:cubicBezTo>
                <a:cubicBezTo>
                  <a:pt x="378" y="503"/>
                  <a:pt x="394" y="487"/>
                  <a:pt x="414" y="487"/>
                </a:cubicBezTo>
                <a:cubicBezTo>
                  <a:pt x="434" y="487"/>
                  <a:pt x="450" y="503"/>
                  <a:pt x="450" y="523"/>
                </a:cubicBezTo>
                <a:cubicBezTo>
                  <a:pt x="450" y="543"/>
                  <a:pt x="434" y="559"/>
                  <a:pt x="414" y="559"/>
                </a:cubicBezTo>
                <a:close/>
                <a:moveTo>
                  <a:pt x="552" y="327"/>
                </a:moveTo>
                <a:cubicBezTo>
                  <a:pt x="524" y="327"/>
                  <a:pt x="501" y="350"/>
                  <a:pt x="501" y="379"/>
                </a:cubicBezTo>
                <a:cubicBezTo>
                  <a:pt x="501" y="407"/>
                  <a:pt x="524" y="430"/>
                  <a:pt x="552" y="430"/>
                </a:cubicBezTo>
                <a:cubicBezTo>
                  <a:pt x="581" y="430"/>
                  <a:pt x="604" y="407"/>
                  <a:pt x="604" y="379"/>
                </a:cubicBezTo>
                <a:cubicBezTo>
                  <a:pt x="604" y="350"/>
                  <a:pt x="581" y="327"/>
                  <a:pt x="552" y="327"/>
                </a:cubicBezTo>
                <a:close/>
                <a:moveTo>
                  <a:pt x="552" y="414"/>
                </a:moveTo>
                <a:cubicBezTo>
                  <a:pt x="533" y="414"/>
                  <a:pt x="517" y="398"/>
                  <a:pt x="517" y="379"/>
                </a:cubicBezTo>
                <a:cubicBezTo>
                  <a:pt x="517" y="359"/>
                  <a:pt x="533" y="343"/>
                  <a:pt x="552" y="343"/>
                </a:cubicBezTo>
                <a:cubicBezTo>
                  <a:pt x="572" y="343"/>
                  <a:pt x="588" y="359"/>
                  <a:pt x="588" y="379"/>
                </a:cubicBezTo>
                <a:cubicBezTo>
                  <a:pt x="588" y="398"/>
                  <a:pt x="572" y="414"/>
                  <a:pt x="552" y="414"/>
                </a:cubicBezTo>
                <a:close/>
              </a:path>
            </a:pathLst>
          </a:custGeom>
          <a:solidFill>
            <a:schemeClr val="bg1"/>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nvGrpSpPr>
          <p:cNvPr id="96" name="Group 4"/>
          <p:cNvGrpSpPr>
            <a:grpSpLocks noChangeAspect="1"/>
          </p:cNvGrpSpPr>
          <p:nvPr/>
        </p:nvGrpSpPr>
        <p:grpSpPr bwMode="auto">
          <a:xfrm>
            <a:off x="20675006" y="8578800"/>
            <a:ext cx="1527353" cy="1279674"/>
            <a:chOff x="6511" y="2733"/>
            <a:chExt cx="481" cy="403"/>
          </a:xfrm>
          <a:noFill/>
        </p:grpSpPr>
        <p:sp>
          <p:nvSpPr>
            <p:cNvPr id="98" name="Freeform 5"/>
            <p:cNvSpPr>
              <a:spLocks/>
            </p:cNvSpPr>
            <p:nvPr/>
          </p:nvSpPr>
          <p:spPr bwMode="auto">
            <a:xfrm>
              <a:off x="6529" y="2733"/>
              <a:ext cx="442" cy="119"/>
            </a:xfrm>
            <a:custGeom>
              <a:avLst/>
              <a:gdLst>
                <a:gd name="T0" fmla="*/ 2068 w 2068"/>
                <a:gd name="T1" fmla="*/ 470 h 561"/>
                <a:gd name="T2" fmla="*/ 2068 w 2068"/>
                <a:gd name="T3" fmla="*/ 470 h 561"/>
                <a:gd name="T4" fmla="*/ 1031 w 2068"/>
                <a:gd name="T5" fmla="*/ 0 h 561"/>
                <a:gd name="T6" fmla="*/ 0 w 2068"/>
                <a:gd name="T7" fmla="*/ 470 h 561"/>
                <a:gd name="T8" fmla="*/ 0 w 2068"/>
                <a:gd name="T9" fmla="*/ 561 h 561"/>
                <a:gd name="T10" fmla="*/ 2068 w 2068"/>
                <a:gd name="T11" fmla="*/ 561 h 561"/>
                <a:gd name="T12" fmla="*/ 2068 w 2068"/>
                <a:gd name="T13" fmla="*/ 470 h 561"/>
                <a:gd name="T14" fmla="*/ 2068 w 2068"/>
                <a:gd name="T15" fmla="*/ 470 h 5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68" h="561">
                  <a:moveTo>
                    <a:pt x="2068" y="470"/>
                  </a:moveTo>
                  <a:lnTo>
                    <a:pt x="2068" y="470"/>
                  </a:lnTo>
                  <a:lnTo>
                    <a:pt x="1031" y="0"/>
                  </a:lnTo>
                  <a:lnTo>
                    <a:pt x="0" y="470"/>
                  </a:lnTo>
                  <a:lnTo>
                    <a:pt x="0" y="561"/>
                  </a:lnTo>
                  <a:lnTo>
                    <a:pt x="2068" y="561"/>
                  </a:lnTo>
                  <a:lnTo>
                    <a:pt x="2068" y="470"/>
                  </a:lnTo>
                  <a:lnTo>
                    <a:pt x="2068" y="470"/>
                  </a:lnTo>
                  <a:close/>
                </a:path>
              </a:pathLst>
            </a:custGeom>
            <a:grpFill/>
            <a:ln w="2222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9" name="Freeform 6"/>
            <p:cNvSpPr>
              <a:spLocks/>
            </p:cNvSpPr>
            <p:nvPr/>
          </p:nvSpPr>
          <p:spPr bwMode="auto">
            <a:xfrm>
              <a:off x="6875" y="2852"/>
              <a:ext cx="0" cy="227"/>
            </a:xfrm>
            <a:custGeom>
              <a:avLst/>
              <a:gdLst>
                <a:gd name="T0" fmla="*/ 0 h 1063"/>
                <a:gd name="T1" fmla="*/ 0 h 1063"/>
                <a:gd name="T2" fmla="*/ 1063 h 1063"/>
              </a:gdLst>
              <a:ahLst/>
              <a:cxnLst>
                <a:cxn ang="0">
                  <a:pos x="0" y="T0"/>
                </a:cxn>
                <a:cxn ang="0">
                  <a:pos x="0" y="T1"/>
                </a:cxn>
                <a:cxn ang="0">
                  <a:pos x="0" y="T2"/>
                </a:cxn>
              </a:cxnLst>
              <a:rect l="0" t="0" r="r" b="b"/>
              <a:pathLst>
                <a:path h="1063">
                  <a:moveTo>
                    <a:pt x="0" y="0"/>
                  </a:moveTo>
                  <a:lnTo>
                    <a:pt x="0" y="0"/>
                  </a:lnTo>
                  <a:lnTo>
                    <a:pt x="0" y="1063"/>
                  </a:lnTo>
                </a:path>
              </a:pathLst>
            </a:custGeom>
            <a:grpFill/>
            <a:ln w="2222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0" name="Freeform 7"/>
            <p:cNvSpPr>
              <a:spLocks/>
            </p:cNvSpPr>
            <p:nvPr/>
          </p:nvSpPr>
          <p:spPr bwMode="auto">
            <a:xfrm>
              <a:off x="6935" y="2852"/>
              <a:ext cx="0" cy="227"/>
            </a:xfrm>
            <a:custGeom>
              <a:avLst/>
              <a:gdLst>
                <a:gd name="T0" fmla="*/ 1063 h 1063"/>
                <a:gd name="T1" fmla="*/ 1063 h 1063"/>
                <a:gd name="T2" fmla="*/ 0 h 1063"/>
              </a:gdLst>
              <a:ahLst/>
              <a:cxnLst>
                <a:cxn ang="0">
                  <a:pos x="0" y="T0"/>
                </a:cxn>
                <a:cxn ang="0">
                  <a:pos x="0" y="T1"/>
                </a:cxn>
                <a:cxn ang="0">
                  <a:pos x="0" y="T2"/>
                </a:cxn>
              </a:cxnLst>
              <a:rect l="0" t="0" r="r" b="b"/>
              <a:pathLst>
                <a:path h="1063">
                  <a:moveTo>
                    <a:pt x="0" y="1063"/>
                  </a:moveTo>
                  <a:lnTo>
                    <a:pt x="0" y="1063"/>
                  </a:lnTo>
                  <a:lnTo>
                    <a:pt x="0" y="0"/>
                  </a:lnTo>
                </a:path>
              </a:pathLst>
            </a:custGeom>
            <a:grpFill/>
            <a:ln w="2222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1" name="Freeform 8"/>
            <p:cNvSpPr>
              <a:spLocks/>
            </p:cNvSpPr>
            <p:nvPr/>
          </p:nvSpPr>
          <p:spPr bwMode="auto">
            <a:xfrm>
              <a:off x="6568" y="2852"/>
              <a:ext cx="0" cy="227"/>
            </a:xfrm>
            <a:custGeom>
              <a:avLst/>
              <a:gdLst>
                <a:gd name="T0" fmla="*/ 0 h 1063"/>
                <a:gd name="T1" fmla="*/ 0 h 1063"/>
                <a:gd name="T2" fmla="*/ 1063 h 1063"/>
              </a:gdLst>
              <a:ahLst/>
              <a:cxnLst>
                <a:cxn ang="0">
                  <a:pos x="0" y="T0"/>
                </a:cxn>
                <a:cxn ang="0">
                  <a:pos x="0" y="T1"/>
                </a:cxn>
                <a:cxn ang="0">
                  <a:pos x="0" y="T2"/>
                </a:cxn>
              </a:cxnLst>
              <a:rect l="0" t="0" r="r" b="b"/>
              <a:pathLst>
                <a:path h="1063">
                  <a:moveTo>
                    <a:pt x="0" y="0"/>
                  </a:moveTo>
                  <a:lnTo>
                    <a:pt x="0" y="0"/>
                  </a:lnTo>
                  <a:lnTo>
                    <a:pt x="0" y="1063"/>
                  </a:lnTo>
                </a:path>
              </a:pathLst>
            </a:custGeom>
            <a:grpFill/>
            <a:ln w="2222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2" name="Freeform 9"/>
            <p:cNvSpPr>
              <a:spLocks/>
            </p:cNvSpPr>
            <p:nvPr/>
          </p:nvSpPr>
          <p:spPr bwMode="auto">
            <a:xfrm>
              <a:off x="6628" y="2852"/>
              <a:ext cx="0" cy="227"/>
            </a:xfrm>
            <a:custGeom>
              <a:avLst/>
              <a:gdLst>
                <a:gd name="T0" fmla="*/ 1063 h 1063"/>
                <a:gd name="T1" fmla="*/ 1063 h 1063"/>
                <a:gd name="T2" fmla="*/ 0 h 1063"/>
              </a:gdLst>
              <a:ahLst/>
              <a:cxnLst>
                <a:cxn ang="0">
                  <a:pos x="0" y="T0"/>
                </a:cxn>
                <a:cxn ang="0">
                  <a:pos x="0" y="T1"/>
                </a:cxn>
                <a:cxn ang="0">
                  <a:pos x="0" y="T2"/>
                </a:cxn>
              </a:cxnLst>
              <a:rect l="0" t="0" r="r" b="b"/>
              <a:pathLst>
                <a:path h="1063">
                  <a:moveTo>
                    <a:pt x="0" y="1063"/>
                  </a:moveTo>
                  <a:lnTo>
                    <a:pt x="0" y="1063"/>
                  </a:lnTo>
                  <a:lnTo>
                    <a:pt x="0" y="0"/>
                  </a:lnTo>
                </a:path>
              </a:pathLst>
            </a:custGeom>
            <a:grpFill/>
            <a:ln w="2222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3" name="Freeform 10"/>
            <p:cNvSpPr>
              <a:spLocks/>
            </p:cNvSpPr>
            <p:nvPr/>
          </p:nvSpPr>
          <p:spPr bwMode="auto">
            <a:xfrm>
              <a:off x="6511" y="3079"/>
              <a:ext cx="481" cy="57"/>
            </a:xfrm>
            <a:custGeom>
              <a:avLst/>
              <a:gdLst>
                <a:gd name="T0" fmla="*/ 2157 w 2252"/>
                <a:gd name="T1" fmla="*/ 95 h 267"/>
                <a:gd name="T2" fmla="*/ 2157 w 2252"/>
                <a:gd name="T3" fmla="*/ 95 h 267"/>
                <a:gd name="T4" fmla="*/ 2157 w 2252"/>
                <a:gd name="T5" fmla="*/ 0 h 267"/>
                <a:gd name="T6" fmla="*/ 85 w 2252"/>
                <a:gd name="T7" fmla="*/ 0 h 267"/>
                <a:gd name="T8" fmla="*/ 85 w 2252"/>
                <a:gd name="T9" fmla="*/ 95 h 267"/>
                <a:gd name="T10" fmla="*/ 0 w 2252"/>
                <a:gd name="T11" fmla="*/ 95 h 267"/>
                <a:gd name="T12" fmla="*/ 0 w 2252"/>
                <a:gd name="T13" fmla="*/ 267 h 267"/>
                <a:gd name="T14" fmla="*/ 2252 w 2252"/>
                <a:gd name="T15" fmla="*/ 267 h 267"/>
                <a:gd name="T16" fmla="*/ 2252 w 2252"/>
                <a:gd name="T17" fmla="*/ 95 h 267"/>
                <a:gd name="T18" fmla="*/ 2157 w 2252"/>
                <a:gd name="T19" fmla="*/ 95 h 267"/>
                <a:gd name="T20" fmla="*/ 2157 w 2252"/>
                <a:gd name="T21" fmla="*/ 95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2" h="267">
                  <a:moveTo>
                    <a:pt x="2157" y="95"/>
                  </a:moveTo>
                  <a:lnTo>
                    <a:pt x="2157" y="95"/>
                  </a:lnTo>
                  <a:lnTo>
                    <a:pt x="2157" y="0"/>
                  </a:lnTo>
                  <a:lnTo>
                    <a:pt x="85" y="0"/>
                  </a:lnTo>
                  <a:lnTo>
                    <a:pt x="85" y="95"/>
                  </a:lnTo>
                  <a:lnTo>
                    <a:pt x="0" y="95"/>
                  </a:lnTo>
                  <a:lnTo>
                    <a:pt x="0" y="267"/>
                  </a:lnTo>
                  <a:lnTo>
                    <a:pt x="2252" y="267"/>
                  </a:lnTo>
                  <a:lnTo>
                    <a:pt x="2252" y="95"/>
                  </a:lnTo>
                  <a:lnTo>
                    <a:pt x="2157" y="95"/>
                  </a:lnTo>
                  <a:lnTo>
                    <a:pt x="2157" y="95"/>
                  </a:lnTo>
                  <a:close/>
                </a:path>
              </a:pathLst>
            </a:custGeom>
            <a:grpFill/>
            <a:ln w="2222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4" name="Freeform 11"/>
            <p:cNvSpPr>
              <a:spLocks/>
            </p:cNvSpPr>
            <p:nvPr/>
          </p:nvSpPr>
          <p:spPr bwMode="auto">
            <a:xfrm>
              <a:off x="6780" y="2852"/>
              <a:ext cx="0" cy="227"/>
            </a:xfrm>
            <a:custGeom>
              <a:avLst/>
              <a:gdLst>
                <a:gd name="T0" fmla="*/ 1063 h 1063"/>
                <a:gd name="T1" fmla="*/ 1063 h 1063"/>
                <a:gd name="T2" fmla="*/ 0 h 1063"/>
              </a:gdLst>
              <a:ahLst/>
              <a:cxnLst>
                <a:cxn ang="0">
                  <a:pos x="0" y="T0"/>
                </a:cxn>
                <a:cxn ang="0">
                  <a:pos x="0" y="T1"/>
                </a:cxn>
                <a:cxn ang="0">
                  <a:pos x="0" y="T2"/>
                </a:cxn>
              </a:cxnLst>
              <a:rect l="0" t="0" r="r" b="b"/>
              <a:pathLst>
                <a:path h="1063">
                  <a:moveTo>
                    <a:pt x="0" y="1063"/>
                  </a:moveTo>
                  <a:lnTo>
                    <a:pt x="0" y="1063"/>
                  </a:lnTo>
                  <a:lnTo>
                    <a:pt x="0" y="0"/>
                  </a:lnTo>
                </a:path>
              </a:pathLst>
            </a:custGeom>
            <a:grpFill/>
            <a:ln w="2222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5" name="Freeform 12"/>
            <p:cNvSpPr>
              <a:spLocks/>
            </p:cNvSpPr>
            <p:nvPr/>
          </p:nvSpPr>
          <p:spPr bwMode="auto">
            <a:xfrm>
              <a:off x="6721" y="2852"/>
              <a:ext cx="0" cy="227"/>
            </a:xfrm>
            <a:custGeom>
              <a:avLst/>
              <a:gdLst>
                <a:gd name="T0" fmla="*/ 0 h 1063"/>
                <a:gd name="T1" fmla="*/ 0 h 1063"/>
                <a:gd name="T2" fmla="*/ 1063 h 1063"/>
              </a:gdLst>
              <a:ahLst/>
              <a:cxnLst>
                <a:cxn ang="0">
                  <a:pos x="0" y="T0"/>
                </a:cxn>
                <a:cxn ang="0">
                  <a:pos x="0" y="T1"/>
                </a:cxn>
                <a:cxn ang="0">
                  <a:pos x="0" y="T2"/>
                </a:cxn>
              </a:cxnLst>
              <a:rect l="0" t="0" r="r" b="b"/>
              <a:pathLst>
                <a:path h="1063">
                  <a:moveTo>
                    <a:pt x="0" y="0"/>
                  </a:moveTo>
                  <a:lnTo>
                    <a:pt x="0" y="0"/>
                  </a:lnTo>
                  <a:lnTo>
                    <a:pt x="0" y="1063"/>
                  </a:lnTo>
                </a:path>
              </a:pathLst>
            </a:custGeom>
            <a:grpFill/>
            <a:ln w="2222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06" name="Group 105"/>
          <p:cNvGrpSpPr/>
          <p:nvPr/>
        </p:nvGrpSpPr>
        <p:grpSpPr>
          <a:xfrm>
            <a:off x="14440611" y="5660034"/>
            <a:ext cx="1696160" cy="1634631"/>
            <a:chOff x="7519988" y="-1506538"/>
            <a:chExt cx="1312862" cy="1265238"/>
          </a:xfrm>
          <a:solidFill>
            <a:schemeClr val="tx1"/>
          </a:solidFill>
        </p:grpSpPr>
        <p:sp>
          <p:nvSpPr>
            <p:cNvPr id="107" name="Freeform 67"/>
            <p:cNvSpPr>
              <a:spLocks/>
            </p:cNvSpPr>
            <p:nvPr/>
          </p:nvSpPr>
          <p:spPr bwMode="auto">
            <a:xfrm>
              <a:off x="7519988" y="-1484313"/>
              <a:ext cx="1176338" cy="1117600"/>
            </a:xfrm>
            <a:custGeom>
              <a:avLst/>
              <a:gdLst>
                <a:gd name="T0" fmla="*/ 211 w 215"/>
                <a:gd name="T1" fmla="*/ 164 h 204"/>
                <a:gd name="T2" fmla="*/ 147 w 215"/>
                <a:gd name="T3" fmla="*/ 199 h 204"/>
                <a:gd name="T4" fmla="*/ 46 w 215"/>
                <a:gd name="T5" fmla="*/ 10 h 204"/>
                <a:gd name="T6" fmla="*/ 35 w 215"/>
                <a:gd name="T7" fmla="*/ 1 h 204"/>
                <a:gd name="T8" fmla="*/ 22 w 215"/>
                <a:gd name="T9" fmla="*/ 3 h 204"/>
                <a:gd name="T10" fmla="*/ 1 w 215"/>
                <a:gd name="T11" fmla="*/ 14 h 204"/>
                <a:gd name="T12" fmla="*/ 0 w 215"/>
                <a:gd name="T13" fmla="*/ 17 h 204"/>
                <a:gd name="T14" fmla="*/ 3 w 215"/>
                <a:gd name="T15" fmla="*/ 18 h 204"/>
                <a:gd name="T16" fmla="*/ 24 w 215"/>
                <a:gd name="T17" fmla="*/ 7 h 204"/>
                <a:gd name="T18" fmla="*/ 34 w 215"/>
                <a:gd name="T19" fmla="*/ 6 h 204"/>
                <a:gd name="T20" fmla="*/ 41 w 215"/>
                <a:gd name="T21" fmla="*/ 12 h 204"/>
                <a:gd name="T22" fmla="*/ 144 w 215"/>
                <a:gd name="T23" fmla="*/ 203 h 204"/>
                <a:gd name="T24" fmla="*/ 146 w 215"/>
                <a:gd name="T25" fmla="*/ 204 h 204"/>
                <a:gd name="T26" fmla="*/ 146 w 215"/>
                <a:gd name="T27" fmla="*/ 204 h 204"/>
                <a:gd name="T28" fmla="*/ 148 w 215"/>
                <a:gd name="T29" fmla="*/ 204 h 204"/>
                <a:gd name="T30" fmla="*/ 213 w 215"/>
                <a:gd name="T31" fmla="*/ 168 h 204"/>
                <a:gd name="T32" fmla="*/ 214 w 215"/>
                <a:gd name="T33" fmla="*/ 165 h 204"/>
                <a:gd name="T34" fmla="*/ 211 w 215"/>
                <a:gd name="T35"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5" h="204">
                  <a:moveTo>
                    <a:pt x="211" y="164"/>
                  </a:moveTo>
                  <a:cubicBezTo>
                    <a:pt x="147" y="199"/>
                    <a:pt x="147" y="199"/>
                    <a:pt x="147" y="199"/>
                  </a:cubicBezTo>
                  <a:cubicBezTo>
                    <a:pt x="46" y="10"/>
                    <a:pt x="46" y="10"/>
                    <a:pt x="46" y="10"/>
                  </a:cubicBezTo>
                  <a:cubicBezTo>
                    <a:pt x="43" y="6"/>
                    <a:pt x="40" y="3"/>
                    <a:pt x="35" y="1"/>
                  </a:cubicBezTo>
                  <a:cubicBezTo>
                    <a:pt x="31" y="0"/>
                    <a:pt x="26" y="1"/>
                    <a:pt x="22" y="3"/>
                  </a:cubicBezTo>
                  <a:cubicBezTo>
                    <a:pt x="1" y="14"/>
                    <a:pt x="1" y="14"/>
                    <a:pt x="1" y="14"/>
                  </a:cubicBezTo>
                  <a:cubicBezTo>
                    <a:pt x="0" y="15"/>
                    <a:pt x="0" y="16"/>
                    <a:pt x="0" y="17"/>
                  </a:cubicBezTo>
                  <a:cubicBezTo>
                    <a:pt x="1" y="18"/>
                    <a:pt x="2" y="19"/>
                    <a:pt x="3" y="18"/>
                  </a:cubicBezTo>
                  <a:cubicBezTo>
                    <a:pt x="24" y="7"/>
                    <a:pt x="24" y="7"/>
                    <a:pt x="24" y="7"/>
                  </a:cubicBezTo>
                  <a:cubicBezTo>
                    <a:pt x="27" y="5"/>
                    <a:pt x="31" y="5"/>
                    <a:pt x="34" y="6"/>
                  </a:cubicBezTo>
                  <a:cubicBezTo>
                    <a:pt x="37" y="7"/>
                    <a:pt x="40" y="9"/>
                    <a:pt x="41" y="12"/>
                  </a:cubicBezTo>
                  <a:cubicBezTo>
                    <a:pt x="144" y="203"/>
                    <a:pt x="144" y="203"/>
                    <a:pt x="144" y="203"/>
                  </a:cubicBezTo>
                  <a:cubicBezTo>
                    <a:pt x="145" y="203"/>
                    <a:pt x="145" y="204"/>
                    <a:pt x="146" y="204"/>
                  </a:cubicBezTo>
                  <a:cubicBezTo>
                    <a:pt x="146" y="204"/>
                    <a:pt x="146" y="204"/>
                    <a:pt x="146" y="204"/>
                  </a:cubicBezTo>
                  <a:cubicBezTo>
                    <a:pt x="147" y="204"/>
                    <a:pt x="147" y="204"/>
                    <a:pt x="148" y="204"/>
                  </a:cubicBezTo>
                  <a:cubicBezTo>
                    <a:pt x="213" y="168"/>
                    <a:pt x="213" y="168"/>
                    <a:pt x="213" y="168"/>
                  </a:cubicBezTo>
                  <a:cubicBezTo>
                    <a:pt x="215" y="168"/>
                    <a:pt x="215" y="166"/>
                    <a:pt x="214" y="165"/>
                  </a:cubicBezTo>
                  <a:cubicBezTo>
                    <a:pt x="214" y="164"/>
                    <a:pt x="212" y="164"/>
                    <a:pt x="211"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08" name="Freeform 68"/>
            <p:cNvSpPr>
              <a:spLocks noEditPoints="1"/>
            </p:cNvSpPr>
            <p:nvPr/>
          </p:nvSpPr>
          <p:spPr bwMode="auto">
            <a:xfrm>
              <a:off x="8045450" y="-422275"/>
              <a:ext cx="190500" cy="180975"/>
            </a:xfrm>
            <a:custGeom>
              <a:avLst/>
              <a:gdLst>
                <a:gd name="T0" fmla="*/ 18 w 35"/>
                <a:gd name="T1" fmla="*/ 0 h 33"/>
                <a:gd name="T2" fmla="*/ 11 w 35"/>
                <a:gd name="T3" fmla="*/ 2 h 33"/>
                <a:gd name="T4" fmla="*/ 4 w 35"/>
                <a:gd name="T5" fmla="*/ 24 h 33"/>
                <a:gd name="T6" fmla="*/ 19 w 35"/>
                <a:gd name="T7" fmla="*/ 33 h 33"/>
                <a:gd name="T8" fmla="*/ 26 w 35"/>
                <a:gd name="T9" fmla="*/ 31 h 33"/>
                <a:gd name="T10" fmla="*/ 34 w 35"/>
                <a:gd name="T11" fmla="*/ 21 h 33"/>
                <a:gd name="T12" fmla="*/ 33 w 35"/>
                <a:gd name="T13" fmla="*/ 9 h 33"/>
                <a:gd name="T14" fmla="*/ 18 w 35"/>
                <a:gd name="T15" fmla="*/ 0 h 33"/>
                <a:gd name="T16" fmla="*/ 30 w 35"/>
                <a:gd name="T17" fmla="*/ 20 h 33"/>
                <a:gd name="T18" fmla="*/ 24 w 35"/>
                <a:gd name="T19" fmla="*/ 27 h 33"/>
                <a:gd name="T20" fmla="*/ 19 w 35"/>
                <a:gd name="T21" fmla="*/ 28 h 33"/>
                <a:gd name="T22" fmla="*/ 8 w 35"/>
                <a:gd name="T23" fmla="*/ 22 h 33"/>
                <a:gd name="T24" fmla="*/ 13 w 35"/>
                <a:gd name="T25" fmla="*/ 6 h 33"/>
                <a:gd name="T26" fmla="*/ 18 w 35"/>
                <a:gd name="T27" fmla="*/ 5 h 33"/>
                <a:gd name="T28" fmla="*/ 29 w 35"/>
                <a:gd name="T29" fmla="*/ 11 h 33"/>
                <a:gd name="T30" fmla="*/ 30 w 35"/>
                <a:gd name="T3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33">
                  <a:moveTo>
                    <a:pt x="18" y="0"/>
                  </a:moveTo>
                  <a:cubicBezTo>
                    <a:pt x="16" y="0"/>
                    <a:pt x="13" y="1"/>
                    <a:pt x="11" y="2"/>
                  </a:cubicBezTo>
                  <a:cubicBezTo>
                    <a:pt x="3" y="6"/>
                    <a:pt x="0" y="16"/>
                    <a:pt x="4" y="24"/>
                  </a:cubicBezTo>
                  <a:cubicBezTo>
                    <a:pt x="7" y="30"/>
                    <a:pt x="13" y="33"/>
                    <a:pt x="19" y="33"/>
                  </a:cubicBezTo>
                  <a:cubicBezTo>
                    <a:pt x="21" y="33"/>
                    <a:pt x="24" y="32"/>
                    <a:pt x="26" y="31"/>
                  </a:cubicBezTo>
                  <a:cubicBezTo>
                    <a:pt x="30" y="29"/>
                    <a:pt x="33" y="25"/>
                    <a:pt x="34" y="21"/>
                  </a:cubicBezTo>
                  <a:cubicBezTo>
                    <a:pt x="35" y="17"/>
                    <a:pt x="35" y="13"/>
                    <a:pt x="33" y="9"/>
                  </a:cubicBezTo>
                  <a:cubicBezTo>
                    <a:pt x="30" y="4"/>
                    <a:pt x="24" y="0"/>
                    <a:pt x="18" y="0"/>
                  </a:cubicBezTo>
                  <a:close/>
                  <a:moveTo>
                    <a:pt x="30" y="20"/>
                  </a:moveTo>
                  <a:cubicBezTo>
                    <a:pt x="29" y="23"/>
                    <a:pt x="27" y="25"/>
                    <a:pt x="24" y="27"/>
                  </a:cubicBezTo>
                  <a:cubicBezTo>
                    <a:pt x="22" y="28"/>
                    <a:pt x="20" y="28"/>
                    <a:pt x="19" y="28"/>
                  </a:cubicBezTo>
                  <a:cubicBezTo>
                    <a:pt x="14" y="28"/>
                    <a:pt x="10" y="26"/>
                    <a:pt x="8" y="22"/>
                  </a:cubicBezTo>
                  <a:cubicBezTo>
                    <a:pt x="5" y="16"/>
                    <a:pt x="7" y="9"/>
                    <a:pt x="13" y="6"/>
                  </a:cubicBezTo>
                  <a:cubicBezTo>
                    <a:pt x="15" y="5"/>
                    <a:pt x="17" y="5"/>
                    <a:pt x="18" y="5"/>
                  </a:cubicBezTo>
                  <a:cubicBezTo>
                    <a:pt x="23" y="5"/>
                    <a:pt x="27" y="7"/>
                    <a:pt x="29" y="11"/>
                  </a:cubicBezTo>
                  <a:cubicBezTo>
                    <a:pt x="30" y="14"/>
                    <a:pt x="31" y="17"/>
                    <a:pt x="3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09" name="Freeform 69"/>
            <p:cNvSpPr>
              <a:spLocks noEditPoints="1"/>
            </p:cNvSpPr>
            <p:nvPr/>
          </p:nvSpPr>
          <p:spPr bwMode="auto">
            <a:xfrm>
              <a:off x="7962900" y="-1506538"/>
              <a:ext cx="869950" cy="1003300"/>
            </a:xfrm>
            <a:custGeom>
              <a:avLst/>
              <a:gdLst>
                <a:gd name="T0" fmla="*/ 158 w 159"/>
                <a:gd name="T1" fmla="*/ 135 h 183"/>
                <a:gd name="T2" fmla="*/ 86 w 159"/>
                <a:gd name="T3" fmla="*/ 2 h 183"/>
                <a:gd name="T4" fmla="*/ 84 w 159"/>
                <a:gd name="T5" fmla="*/ 0 h 183"/>
                <a:gd name="T6" fmla="*/ 83 w 159"/>
                <a:gd name="T7" fmla="*/ 1 h 183"/>
                <a:gd name="T8" fmla="*/ 1 w 159"/>
                <a:gd name="T9" fmla="*/ 45 h 183"/>
                <a:gd name="T10" fmla="*/ 0 w 159"/>
                <a:gd name="T11" fmla="*/ 48 h 183"/>
                <a:gd name="T12" fmla="*/ 72 w 159"/>
                <a:gd name="T13" fmla="*/ 181 h 183"/>
                <a:gd name="T14" fmla="*/ 74 w 159"/>
                <a:gd name="T15" fmla="*/ 183 h 183"/>
                <a:gd name="T16" fmla="*/ 74 w 159"/>
                <a:gd name="T17" fmla="*/ 183 h 183"/>
                <a:gd name="T18" fmla="*/ 76 w 159"/>
                <a:gd name="T19" fmla="*/ 182 h 183"/>
                <a:gd name="T20" fmla="*/ 157 w 159"/>
                <a:gd name="T21" fmla="*/ 138 h 183"/>
                <a:gd name="T22" fmla="*/ 158 w 159"/>
                <a:gd name="T23" fmla="*/ 135 h 183"/>
                <a:gd name="T24" fmla="*/ 83 w 159"/>
                <a:gd name="T25" fmla="*/ 6 h 183"/>
                <a:gd name="T26" fmla="*/ 117 w 159"/>
                <a:gd name="T27" fmla="*/ 69 h 183"/>
                <a:gd name="T28" fmla="*/ 39 w 159"/>
                <a:gd name="T29" fmla="*/ 110 h 183"/>
                <a:gd name="T30" fmla="*/ 6 w 159"/>
                <a:gd name="T31" fmla="*/ 48 h 183"/>
                <a:gd name="T32" fmla="*/ 83 w 159"/>
                <a:gd name="T33" fmla="*/ 6 h 183"/>
                <a:gd name="T34" fmla="*/ 75 w 159"/>
                <a:gd name="T35" fmla="*/ 177 h 183"/>
                <a:gd name="T36" fmla="*/ 42 w 159"/>
                <a:gd name="T37" fmla="*/ 114 h 183"/>
                <a:gd name="T38" fmla="*/ 119 w 159"/>
                <a:gd name="T39" fmla="*/ 73 h 183"/>
                <a:gd name="T40" fmla="*/ 153 w 159"/>
                <a:gd name="T41" fmla="*/ 135 h 183"/>
                <a:gd name="T42" fmla="*/ 75 w 159"/>
                <a:gd name="T43" fmla="*/ 17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9" h="183">
                  <a:moveTo>
                    <a:pt x="158" y="135"/>
                  </a:moveTo>
                  <a:cubicBezTo>
                    <a:pt x="86" y="2"/>
                    <a:pt x="86" y="2"/>
                    <a:pt x="86" y="2"/>
                  </a:cubicBezTo>
                  <a:cubicBezTo>
                    <a:pt x="86" y="1"/>
                    <a:pt x="85" y="1"/>
                    <a:pt x="84" y="0"/>
                  </a:cubicBezTo>
                  <a:cubicBezTo>
                    <a:pt x="84" y="0"/>
                    <a:pt x="83" y="0"/>
                    <a:pt x="83" y="1"/>
                  </a:cubicBezTo>
                  <a:cubicBezTo>
                    <a:pt x="1" y="45"/>
                    <a:pt x="1" y="45"/>
                    <a:pt x="1" y="45"/>
                  </a:cubicBezTo>
                  <a:cubicBezTo>
                    <a:pt x="0" y="45"/>
                    <a:pt x="0" y="47"/>
                    <a:pt x="0" y="48"/>
                  </a:cubicBezTo>
                  <a:cubicBezTo>
                    <a:pt x="72" y="181"/>
                    <a:pt x="72" y="181"/>
                    <a:pt x="72" y="181"/>
                  </a:cubicBezTo>
                  <a:cubicBezTo>
                    <a:pt x="73" y="182"/>
                    <a:pt x="73" y="182"/>
                    <a:pt x="74" y="183"/>
                  </a:cubicBezTo>
                  <a:cubicBezTo>
                    <a:pt x="74" y="183"/>
                    <a:pt x="74" y="183"/>
                    <a:pt x="74" y="183"/>
                  </a:cubicBezTo>
                  <a:cubicBezTo>
                    <a:pt x="75" y="183"/>
                    <a:pt x="75" y="183"/>
                    <a:pt x="76" y="182"/>
                  </a:cubicBezTo>
                  <a:cubicBezTo>
                    <a:pt x="157" y="138"/>
                    <a:pt x="157" y="138"/>
                    <a:pt x="157" y="138"/>
                  </a:cubicBezTo>
                  <a:cubicBezTo>
                    <a:pt x="158" y="138"/>
                    <a:pt x="159" y="136"/>
                    <a:pt x="158" y="135"/>
                  </a:cubicBezTo>
                  <a:close/>
                  <a:moveTo>
                    <a:pt x="83" y="6"/>
                  </a:moveTo>
                  <a:cubicBezTo>
                    <a:pt x="117" y="69"/>
                    <a:pt x="117" y="69"/>
                    <a:pt x="117" y="69"/>
                  </a:cubicBezTo>
                  <a:cubicBezTo>
                    <a:pt x="39" y="110"/>
                    <a:pt x="39" y="110"/>
                    <a:pt x="39" y="110"/>
                  </a:cubicBezTo>
                  <a:cubicBezTo>
                    <a:pt x="6" y="48"/>
                    <a:pt x="6" y="48"/>
                    <a:pt x="6" y="48"/>
                  </a:cubicBezTo>
                  <a:lnTo>
                    <a:pt x="83" y="6"/>
                  </a:lnTo>
                  <a:close/>
                  <a:moveTo>
                    <a:pt x="75" y="177"/>
                  </a:moveTo>
                  <a:cubicBezTo>
                    <a:pt x="42" y="114"/>
                    <a:pt x="42" y="114"/>
                    <a:pt x="42" y="114"/>
                  </a:cubicBezTo>
                  <a:cubicBezTo>
                    <a:pt x="119" y="73"/>
                    <a:pt x="119" y="73"/>
                    <a:pt x="119" y="73"/>
                  </a:cubicBezTo>
                  <a:cubicBezTo>
                    <a:pt x="153" y="135"/>
                    <a:pt x="153" y="135"/>
                    <a:pt x="153" y="135"/>
                  </a:cubicBezTo>
                  <a:lnTo>
                    <a:pt x="75" y="1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10" name="Freeform 70"/>
            <p:cNvSpPr>
              <a:spLocks/>
            </p:cNvSpPr>
            <p:nvPr/>
          </p:nvSpPr>
          <p:spPr bwMode="auto">
            <a:xfrm>
              <a:off x="8132763" y="-1341438"/>
              <a:ext cx="234950" cy="136525"/>
            </a:xfrm>
            <a:custGeom>
              <a:avLst/>
              <a:gdLst>
                <a:gd name="T0" fmla="*/ 42 w 43"/>
                <a:gd name="T1" fmla="*/ 4 h 25"/>
                <a:gd name="T2" fmla="*/ 43 w 43"/>
                <a:gd name="T3" fmla="*/ 1 h 25"/>
                <a:gd name="T4" fmla="*/ 40 w 43"/>
                <a:gd name="T5" fmla="*/ 0 h 25"/>
                <a:gd name="T6" fmla="*/ 2 w 43"/>
                <a:gd name="T7" fmla="*/ 21 h 25"/>
                <a:gd name="T8" fmla="*/ 1 w 43"/>
                <a:gd name="T9" fmla="*/ 24 h 25"/>
                <a:gd name="T10" fmla="*/ 3 w 43"/>
                <a:gd name="T11" fmla="*/ 25 h 25"/>
                <a:gd name="T12" fmla="*/ 4 w 43"/>
                <a:gd name="T13" fmla="*/ 25 h 25"/>
                <a:gd name="T14" fmla="*/ 42 w 43"/>
                <a:gd name="T15" fmla="*/ 4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5">
                  <a:moveTo>
                    <a:pt x="42" y="4"/>
                  </a:moveTo>
                  <a:cubicBezTo>
                    <a:pt x="43" y="4"/>
                    <a:pt x="43" y="2"/>
                    <a:pt x="43" y="1"/>
                  </a:cubicBezTo>
                  <a:cubicBezTo>
                    <a:pt x="42" y="0"/>
                    <a:pt x="41" y="0"/>
                    <a:pt x="40" y="0"/>
                  </a:cubicBezTo>
                  <a:cubicBezTo>
                    <a:pt x="2" y="21"/>
                    <a:pt x="2" y="21"/>
                    <a:pt x="2" y="21"/>
                  </a:cubicBezTo>
                  <a:cubicBezTo>
                    <a:pt x="0" y="21"/>
                    <a:pt x="0" y="23"/>
                    <a:pt x="1" y="24"/>
                  </a:cubicBezTo>
                  <a:cubicBezTo>
                    <a:pt x="1" y="25"/>
                    <a:pt x="2" y="25"/>
                    <a:pt x="3" y="25"/>
                  </a:cubicBezTo>
                  <a:cubicBezTo>
                    <a:pt x="3" y="25"/>
                    <a:pt x="3" y="25"/>
                    <a:pt x="4" y="25"/>
                  </a:cubicBezTo>
                  <a:lnTo>
                    <a:pt x="42"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11" name="Freeform 71"/>
            <p:cNvSpPr>
              <a:spLocks/>
            </p:cNvSpPr>
            <p:nvPr/>
          </p:nvSpPr>
          <p:spPr bwMode="auto">
            <a:xfrm>
              <a:off x="8329613" y="-981075"/>
              <a:ext cx="234950" cy="138113"/>
            </a:xfrm>
            <a:custGeom>
              <a:avLst/>
              <a:gdLst>
                <a:gd name="T0" fmla="*/ 43 w 43"/>
                <a:gd name="T1" fmla="*/ 1 h 25"/>
                <a:gd name="T2" fmla="*/ 39 w 43"/>
                <a:gd name="T3" fmla="*/ 0 h 25"/>
                <a:gd name="T4" fmla="*/ 1 w 43"/>
                <a:gd name="T5" fmla="*/ 21 h 25"/>
                <a:gd name="T6" fmla="*/ 0 w 43"/>
                <a:gd name="T7" fmla="*/ 24 h 25"/>
                <a:gd name="T8" fmla="*/ 2 w 43"/>
                <a:gd name="T9" fmla="*/ 25 h 25"/>
                <a:gd name="T10" fmla="*/ 3 w 43"/>
                <a:gd name="T11" fmla="*/ 25 h 25"/>
                <a:gd name="T12" fmla="*/ 42 w 43"/>
                <a:gd name="T13" fmla="*/ 4 h 25"/>
                <a:gd name="T14" fmla="*/ 43 w 43"/>
                <a:gd name="T15" fmla="*/ 1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5">
                  <a:moveTo>
                    <a:pt x="43" y="1"/>
                  </a:moveTo>
                  <a:cubicBezTo>
                    <a:pt x="42" y="0"/>
                    <a:pt x="41" y="0"/>
                    <a:pt x="39" y="0"/>
                  </a:cubicBezTo>
                  <a:cubicBezTo>
                    <a:pt x="1" y="21"/>
                    <a:pt x="1" y="21"/>
                    <a:pt x="1" y="21"/>
                  </a:cubicBezTo>
                  <a:cubicBezTo>
                    <a:pt x="0" y="22"/>
                    <a:pt x="0" y="23"/>
                    <a:pt x="0" y="24"/>
                  </a:cubicBezTo>
                  <a:cubicBezTo>
                    <a:pt x="1" y="25"/>
                    <a:pt x="2" y="25"/>
                    <a:pt x="2" y="25"/>
                  </a:cubicBezTo>
                  <a:cubicBezTo>
                    <a:pt x="3" y="25"/>
                    <a:pt x="3" y="25"/>
                    <a:pt x="3" y="25"/>
                  </a:cubicBezTo>
                  <a:cubicBezTo>
                    <a:pt x="42" y="4"/>
                    <a:pt x="42" y="4"/>
                    <a:pt x="42" y="4"/>
                  </a:cubicBezTo>
                  <a:cubicBezTo>
                    <a:pt x="43" y="4"/>
                    <a:pt x="43" y="2"/>
                    <a:pt x="4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grpSp>
        <p:nvGrpSpPr>
          <p:cNvPr id="112" name="Group 111"/>
          <p:cNvGrpSpPr/>
          <p:nvPr/>
        </p:nvGrpSpPr>
        <p:grpSpPr>
          <a:xfrm>
            <a:off x="11248103" y="3767810"/>
            <a:ext cx="1668371" cy="1378808"/>
            <a:chOff x="9566275" y="1127125"/>
            <a:chExt cx="1381125" cy="1141413"/>
          </a:xfrm>
          <a:solidFill>
            <a:schemeClr val="tx1"/>
          </a:solidFill>
        </p:grpSpPr>
        <p:sp>
          <p:nvSpPr>
            <p:cNvPr id="113" name="Freeform 13"/>
            <p:cNvSpPr>
              <a:spLocks noEditPoints="1"/>
            </p:cNvSpPr>
            <p:nvPr/>
          </p:nvSpPr>
          <p:spPr bwMode="auto">
            <a:xfrm>
              <a:off x="10118725" y="1722438"/>
              <a:ext cx="404812" cy="460375"/>
            </a:xfrm>
            <a:custGeom>
              <a:avLst/>
              <a:gdLst>
                <a:gd name="T0" fmla="*/ 33 w 66"/>
                <a:gd name="T1" fmla="*/ 75 h 75"/>
                <a:gd name="T2" fmla="*/ 66 w 66"/>
                <a:gd name="T3" fmla="*/ 37 h 75"/>
                <a:gd name="T4" fmla="*/ 33 w 66"/>
                <a:gd name="T5" fmla="*/ 0 h 75"/>
                <a:gd name="T6" fmla="*/ 0 w 66"/>
                <a:gd name="T7" fmla="*/ 37 h 75"/>
                <a:gd name="T8" fmla="*/ 33 w 66"/>
                <a:gd name="T9" fmla="*/ 75 h 75"/>
                <a:gd name="T10" fmla="*/ 33 w 66"/>
                <a:gd name="T11" fmla="*/ 4 h 75"/>
                <a:gd name="T12" fmla="*/ 61 w 66"/>
                <a:gd name="T13" fmla="*/ 37 h 75"/>
                <a:gd name="T14" fmla="*/ 33 w 66"/>
                <a:gd name="T15" fmla="*/ 70 h 75"/>
                <a:gd name="T16" fmla="*/ 5 w 66"/>
                <a:gd name="T17" fmla="*/ 37 h 75"/>
                <a:gd name="T18" fmla="*/ 33 w 66"/>
                <a:gd name="T19" fmla="*/ 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75">
                  <a:moveTo>
                    <a:pt x="33" y="75"/>
                  </a:moveTo>
                  <a:cubicBezTo>
                    <a:pt x="51" y="75"/>
                    <a:pt x="66" y="58"/>
                    <a:pt x="66" y="37"/>
                  </a:cubicBezTo>
                  <a:cubicBezTo>
                    <a:pt x="66" y="17"/>
                    <a:pt x="51" y="0"/>
                    <a:pt x="33" y="0"/>
                  </a:cubicBezTo>
                  <a:cubicBezTo>
                    <a:pt x="15" y="0"/>
                    <a:pt x="0" y="17"/>
                    <a:pt x="0" y="37"/>
                  </a:cubicBezTo>
                  <a:cubicBezTo>
                    <a:pt x="0" y="58"/>
                    <a:pt x="15" y="75"/>
                    <a:pt x="33" y="75"/>
                  </a:cubicBezTo>
                  <a:close/>
                  <a:moveTo>
                    <a:pt x="33" y="4"/>
                  </a:moveTo>
                  <a:cubicBezTo>
                    <a:pt x="48" y="4"/>
                    <a:pt x="61" y="19"/>
                    <a:pt x="61" y="37"/>
                  </a:cubicBezTo>
                  <a:cubicBezTo>
                    <a:pt x="61" y="55"/>
                    <a:pt x="48" y="70"/>
                    <a:pt x="33" y="70"/>
                  </a:cubicBezTo>
                  <a:cubicBezTo>
                    <a:pt x="18" y="70"/>
                    <a:pt x="5" y="55"/>
                    <a:pt x="5" y="37"/>
                  </a:cubicBezTo>
                  <a:cubicBezTo>
                    <a:pt x="5" y="19"/>
                    <a:pt x="18" y="4"/>
                    <a:pt x="3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14" name="Freeform 14"/>
            <p:cNvSpPr>
              <a:spLocks noEditPoints="1"/>
            </p:cNvSpPr>
            <p:nvPr/>
          </p:nvSpPr>
          <p:spPr bwMode="auto">
            <a:xfrm>
              <a:off x="10621963" y="1870075"/>
              <a:ext cx="171450" cy="171450"/>
            </a:xfrm>
            <a:custGeom>
              <a:avLst/>
              <a:gdLst>
                <a:gd name="T0" fmla="*/ 14 w 28"/>
                <a:gd name="T1" fmla="*/ 28 h 28"/>
                <a:gd name="T2" fmla="*/ 28 w 28"/>
                <a:gd name="T3" fmla="*/ 14 h 28"/>
                <a:gd name="T4" fmla="*/ 14 w 28"/>
                <a:gd name="T5" fmla="*/ 0 h 28"/>
                <a:gd name="T6" fmla="*/ 0 w 28"/>
                <a:gd name="T7" fmla="*/ 14 h 28"/>
                <a:gd name="T8" fmla="*/ 14 w 28"/>
                <a:gd name="T9" fmla="*/ 28 h 28"/>
                <a:gd name="T10" fmla="*/ 14 w 28"/>
                <a:gd name="T11" fmla="*/ 5 h 28"/>
                <a:gd name="T12" fmla="*/ 23 w 28"/>
                <a:gd name="T13" fmla="*/ 14 h 28"/>
                <a:gd name="T14" fmla="*/ 14 w 28"/>
                <a:gd name="T15" fmla="*/ 24 h 28"/>
                <a:gd name="T16" fmla="*/ 4 w 28"/>
                <a:gd name="T17" fmla="*/ 14 h 28"/>
                <a:gd name="T18" fmla="*/ 14 w 28"/>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21" y="28"/>
                    <a:pt x="28" y="22"/>
                    <a:pt x="28" y="14"/>
                  </a:cubicBezTo>
                  <a:cubicBezTo>
                    <a:pt x="28" y="7"/>
                    <a:pt x="21" y="0"/>
                    <a:pt x="14" y="0"/>
                  </a:cubicBezTo>
                  <a:cubicBezTo>
                    <a:pt x="6" y="0"/>
                    <a:pt x="0" y="7"/>
                    <a:pt x="0" y="14"/>
                  </a:cubicBezTo>
                  <a:cubicBezTo>
                    <a:pt x="0" y="22"/>
                    <a:pt x="6" y="28"/>
                    <a:pt x="14" y="28"/>
                  </a:cubicBezTo>
                  <a:close/>
                  <a:moveTo>
                    <a:pt x="14" y="5"/>
                  </a:moveTo>
                  <a:cubicBezTo>
                    <a:pt x="19" y="5"/>
                    <a:pt x="23" y="9"/>
                    <a:pt x="23" y="14"/>
                  </a:cubicBezTo>
                  <a:cubicBezTo>
                    <a:pt x="23" y="20"/>
                    <a:pt x="19" y="24"/>
                    <a:pt x="14" y="24"/>
                  </a:cubicBezTo>
                  <a:cubicBezTo>
                    <a:pt x="8" y="24"/>
                    <a:pt x="4" y="20"/>
                    <a:pt x="4" y="14"/>
                  </a:cubicBezTo>
                  <a:cubicBezTo>
                    <a:pt x="4" y="9"/>
                    <a:pt x="8" y="5"/>
                    <a:pt x="1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15" name="Freeform 15"/>
            <p:cNvSpPr>
              <a:spLocks noEditPoints="1"/>
            </p:cNvSpPr>
            <p:nvPr/>
          </p:nvSpPr>
          <p:spPr bwMode="auto">
            <a:xfrm>
              <a:off x="9861550" y="1870075"/>
              <a:ext cx="171450" cy="171450"/>
            </a:xfrm>
            <a:custGeom>
              <a:avLst/>
              <a:gdLst>
                <a:gd name="T0" fmla="*/ 14 w 28"/>
                <a:gd name="T1" fmla="*/ 28 h 28"/>
                <a:gd name="T2" fmla="*/ 28 w 28"/>
                <a:gd name="T3" fmla="*/ 14 h 28"/>
                <a:gd name="T4" fmla="*/ 14 w 28"/>
                <a:gd name="T5" fmla="*/ 0 h 28"/>
                <a:gd name="T6" fmla="*/ 0 w 28"/>
                <a:gd name="T7" fmla="*/ 14 h 28"/>
                <a:gd name="T8" fmla="*/ 14 w 28"/>
                <a:gd name="T9" fmla="*/ 28 h 28"/>
                <a:gd name="T10" fmla="*/ 14 w 28"/>
                <a:gd name="T11" fmla="*/ 5 h 28"/>
                <a:gd name="T12" fmla="*/ 23 w 28"/>
                <a:gd name="T13" fmla="*/ 14 h 28"/>
                <a:gd name="T14" fmla="*/ 14 w 28"/>
                <a:gd name="T15" fmla="*/ 24 h 28"/>
                <a:gd name="T16" fmla="*/ 4 w 28"/>
                <a:gd name="T17" fmla="*/ 14 h 28"/>
                <a:gd name="T18" fmla="*/ 14 w 28"/>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21" y="28"/>
                    <a:pt x="28" y="22"/>
                    <a:pt x="28" y="14"/>
                  </a:cubicBezTo>
                  <a:cubicBezTo>
                    <a:pt x="28" y="7"/>
                    <a:pt x="21" y="0"/>
                    <a:pt x="14" y="0"/>
                  </a:cubicBezTo>
                  <a:cubicBezTo>
                    <a:pt x="6" y="0"/>
                    <a:pt x="0" y="7"/>
                    <a:pt x="0" y="14"/>
                  </a:cubicBezTo>
                  <a:cubicBezTo>
                    <a:pt x="0" y="22"/>
                    <a:pt x="6" y="28"/>
                    <a:pt x="14" y="28"/>
                  </a:cubicBezTo>
                  <a:close/>
                  <a:moveTo>
                    <a:pt x="14" y="5"/>
                  </a:moveTo>
                  <a:cubicBezTo>
                    <a:pt x="19" y="5"/>
                    <a:pt x="23" y="9"/>
                    <a:pt x="23" y="14"/>
                  </a:cubicBezTo>
                  <a:cubicBezTo>
                    <a:pt x="23" y="20"/>
                    <a:pt x="19" y="24"/>
                    <a:pt x="14" y="24"/>
                  </a:cubicBezTo>
                  <a:cubicBezTo>
                    <a:pt x="8" y="24"/>
                    <a:pt x="4" y="20"/>
                    <a:pt x="4" y="14"/>
                  </a:cubicBezTo>
                  <a:cubicBezTo>
                    <a:pt x="4" y="9"/>
                    <a:pt x="8" y="5"/>
                    <a:pt x="1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16" name="Freeform 16"/>
            <p:cNvSpPr>
              <a:spLocks noEditPoints="1"/>
            </p:cNvSpPr>
            <p:nvPr/>
          </p:nvSpPr>
          <p:spPr bwMode="auto">
            <a:xfrm>
              <a:off x="9566275" y="1127125"/>
              <a:ext cx="1381125" cy="1141413"/>
            </a:xfrm>
            <a:custGeom>
              <a:avLst/>
              <a:gdLst>
                <a:gd name="T0" fmla="*/ 220 w 225"/>
                <a:gd name="T1" fmla="*/ 83 h 186"/>
                <a:gd name="T2" fmla="*/ 205 w 225"/>
                <a:gd name="T3" fmla="*/ 31 h 186"/>
                <a:gd name="T4" fmla="*/ 196 w 225"/>
                <a:gd name="T5" fmla="*/ 2 h 186"/>
                <a:gd name="T6" fmla="*/ 193 w 225"/>
                <a:gd name="T7" fmla="*/ 0 h 186"/>
                <a:gd name="T8" fmla="*/ 164 w 225"/>
                <a:gd name="T9" fmla="*/ 9 h 186"/>
                <a:gd name="T10" fmla="*/ 31 w 225"/>
                <a:gd name="T11" fmla="*/ 48 h 186"/>
                <a:gd name="T12" fmla="*/ 31 w 225"/>
                <a:gd name="T13" fmla="*/ 48 h 186"/>
                <a:gd name="T14" fmla="*/ 1 w 225"/>
                <a:gd name="T15" fmla="*/ 59 h 186"/>
                <a:gd name="T16" fmla="*/ 22 w 225"/>
                <a:gd name="T17" fmla="*/ 183 h 186"/>
                <a:gd name="T18" fmla="*/ 223 w 225"/>
                <a:gd name="T19" fmla="*/ 186 h 186"/>
                <a:gd name="T20" fmla="*/ 225 w 225"/>
                <a:gd name="T21" fmla="*/ 85 h 186"/>
                <a:gd name="T22" fmla="*/ 22 w 225"/>
                <a:gd name="T23" fmla="*/ 115 h 186"/>
                <a:gd name="T24" fmla="*/ 22 w 225"/>
                <a:gd name="T25" fmla="*/ 85 h 186"/>
                <a:gd name="T26" fmla="*/ 22 w 225"/>
                <a:gd name="T27" fmla="*/ 115 h 186"/>
                <a:gd name="T28" fmla="*/ 57 w 225"/>
                <a:gd name="T29" fmla="*/ 88 h 186"/>
                <a:gd name="T30" fmla="*/ 221 w 225"/>
                <a:gd name="T31" fmla="*/ 118 h 186"/>
                <a:gd name="T32" fmla="*/ 198 w 225"/>
                <a:gd name="T33" fmla="*/ 181 h 186"/>
                <a:gd name="T34" fmla="*/ 26 w 225"/>
                <a:gd name="T35" fmla="*/ 158 h 186"/>
                <a:gd name="T36" fmla="*/ 26 w 225"/>
                <a:gd name="T37" fmla="*/ 113 h 186"/>
                <a:gd name="T38" fmla="*/ 52 w 225"/>
                <a:gd name="T39" fmla="*/ 88 h 186"/>
                <a:gd name="T40" fmla="*/ 102 w 225"/>
                <a:gd name="T41" fmla="*/ 46 h 186"/>
                <a:gd name="T42" fmla="*/ 140 w 225"/>
                <a:gd name="T43" fmla="*/ 83 h 186"/>
                <a:gd name="T44" fmla="*/ 102 w 225"/>
                <a:gd name="T45" fmla="*/ 46 h 186"/>
                <a:gd name="T46" fmla="*/ 195 w 225"/>
                <a:gd name="T47" fmla="*/ 88 h 186"/>
                <a:gd name="T48" fmla="*/ 218 w 225"/>
                <a:gd name="T49" fmla="*/ 88 h 186"/>
                <a:gd name="T50" fmla="*/ 221 w 225"/>
                <a:gd name="T51" fmla="*/ 113 h 186"/>
                <a:gd name="T52" fmla="*/ 143 w 225"/>
                <a:gd name="T53" fmla="*/ 68 h 186"/>
                <a:gd name="T54" fmla="*/ 79 w 225"/>
                <a:gd name="T55" fmla="*/ 83 h 186"/>
                <a:gd name="T56" fmla="*/ 35 w 225"/>
                <a:gd name="T57" fmla="*/ 51 h 186"/>
                <a:gd name="T58" fmla="*/ 178 w 225"/>
                <a:gd name="T59" fmla="*/ 31 h 186"/>
                <a:gd name="T60" fmla="*/ 201 w 225"/>
                <a:gd name="T61" fmla="*/ 34 h 186"/>
                <a:gd name="T62" fmla="*/ 144 w 225"/>
                <a:gd name="T63" fmla="*/ 83 h 186"/>
                <a:gd name="T64" fmla="*/ 180 w 225"/>
                <a:gd name="T65" fmla="*/ 27 h 186"/>
                <a:gd name="T66" fmla="*/ 192 w 225"/>
                <a:gd name="T67" fmla="*/ 5 h 186"/>
                <a:gd name="T68" fmla="*/ 30 w 225"/>
                <a:gd name="T69" fmla="*/ 53 h 186"/>
                <a:gd name="T70" fmla="*/ 6 w 225"/>
                <a:gd name="T71" fmla="*/ 60 h 186"/>
                <a:gd name="T72" fmla="*/ 26 w 225"/>
                <a:gd name="T73" fmla="*/ 163 h 186"/>
                <a:gd name="T74" fmla="*/ 26 w 225"/>
                <a:gd name="T75" fmla="*/ 181 h 186"/>
                <a:gd name="T76" fmla="*/ 203 w 225"/>
                <a:gd name="T77" fmla="*/ 181 h 186"/>
                <a:gd name="T78" fmla="*/ 221 w 225"/>
                <a:gd name="T79" fmla="*/ 18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5" h="186">
                  <a:moveTo>
                    <a:pt x="223" y="83"/>
                  </a:moveTo>
                  <a:cubicBezTo>
                    <a:pt x="220" y="83"/>
                    <a:pt x="220" y="83"/>
                    <a:pt x="220" y="83"/>
                  </a:cubicBezTo>
                  <a:cubicBezTo>
                    <a:pt x="205" y="31"/>
                    <a:pt x="205" y="31"/>
                    <a:pt x="205" y="31"/>
                  </a:cubicBezTo>
                  <a:cubicBezTo>
                    <a:pt x="205" y="31"/>
                    <a:pt x="205" y="31"/>
                    <a:pt x="205" y="31"/>
                  </a:cubicBezTo>
                  <a:cubicBezTo>
                    <a:pt x="205" y="31"/>
                    <a:pt x="205" y="31"/>
                    <a:pt x="205" y="31"/>
                  </a:cubicBezTo>
                  <a:cubicBezTo>
                    <a:pt x="196" y="2"/>
                    <a:pt x="196" y="2"/>
                    <a:pt x="196" y="2"/>
                  </a:cubicBezTo>
                  <a:cubicBezTo>
                    <a:pt x="196" y="1"/>
                    <a:pt x="196" y="1"/>
                    <a:pt x="195" y="0"/>
                  </a:cubicBezTo>
                  <a:cubicBezTo>
                    <a:pt x="194" y="0"/>
                    <a:pt x="194" y="0"/>
                    <a:pt x="193" y="0"/>
                  </a:cubicBezTo>
                  <a:cubicBezTo>
                    <a:pt x="164" y="9"/>
                    <a:pt x="164" y="9"/>
                    <a:pt x="164" y="9"/>
                  </a:cubicBezTo>
                  <a:cubicBezTo>
                    <a:pt x="164" y="9"/>
                    <a:pt x="164" y="9"/>
                    <a:pt x="164" y="9"/>
                  </a:cubicBezTo>
                  <a:cubicBezTo>
                    <a:pt x="164" y="9"/>
                    <a:pt x="164" y="9"/>
                    <a:pt x="164" y="9"/>
                  </a:cubicBezTo>
                  <a:cubicBezTo>
                    <a:pt x="31" y="48"/>
                    <a:pt x="31" y="48"/>
                    <a:pt x="31" y="48"/>
                  </a:cubicBezTo>
                  <a:cubicBezTo>
                    <a:pt x="31" y="48"/>
                    <a:pt x="31" y="48"/>
                    <a:pt x="31" y="48"/>
                  </a:cubicBezTo>
                  <a:cubicBezTo>
                    <a:pt x="31" y="48"/>
                    <a:pt x="31" y="48"/>
                    <a:pt x="31" y="48"/>
                  </a:cubicBezTo>
                  <a:cubicBezTo>
                    <a:pt x="2" y="56"/>
                    <a:pt x="2" y="56"/>
                    <a:pt x="2" y="56"/>
                  </a:cubicBezTo>
                  <a:cubicBezTo>
                    <a:pt x="1" y="56"/>
                    <a:pt x="0" y="58"/>
                    <a:pt x="1" y="59"/>
                  </a:cubicBezTo>
                  <a:cubicBezTo>
                    <a:pt x="22" y="131"/>
                    <a:pt x="22" y="131"/>
                    <a:pt x="22" y="131"/>
                  </a:cubicBezTo>
                  <a:cubicBezTo>
                    <a:pt x="22" y="183"/>
                    <a:pt x="22" y="183"/>
                    <a:pt x="22" y="183"/>
                  </a:cubicBezTo>
                  <a:cubicBezTo>
                    <a:pt x="22" y="185"/>
                    <a:pt x="23" y="186"/>
                    <a:pt x="24" y="186"/>
                  </a:cubicBezTo>
                  <a:cubicBezTo>
                    <a:pt x="223" y="186"/>
                    <a:pt x="223" y="186"/>
                    <a:pt x="223" y="186"/>
                  </a:cubicBezTo>
                  <a:cubicBezTo>
                    <a:pt x="224" y="186"/>
                    <a:pt x="225" y="185"/>
                    <a:pt x="225" y="183"/>
                  </a:cubicBezTo>
                  <a:cubicBezTo>
                    <a:pt x="225" y="85"/>
                    <a:pt x="225" y="85"/>
                    <a:pt x="225" y="85"/>
                  </a:cubicBezTo>
                  <a:cubicBezTo>
                    <a:pt x="225" y="84"/>
                    <a:pt x="224" y="83"/>
                    <a:pt x="223" y="83"/>
                  </a:cubicBezTo>
                  <a:close/>
                  <a:moveTo>
                    <a:pt x="22" y="115"/>
                  </a:moveTo>
                  <a:cubicBezTo>
                    <a:pt x="14" y="89"/>
                    <a:pt x="14" y="89"/>
                    <a:pt x="14" y="89"/>
                  </a:cubicBezTo>
                  <a:cubicBezTo>
                    <a:pt x="17" y="88"/>
                    <a:pt x="19" y="86"/>
                    <a:pt x="22" y="85"/>
                  </a:cubicBezTo>
                  <a:cubicBezTo>
                    <a:pt x="22" y="85"/>
                    <a:pt x="22" y="85"/>
                    <a:pt x="22" y="85"/>
                  </a:cubicBezTo>
                  <a:lnTo>
                    <a:pt x="22" y="115"/>
                  </a:lnTo>
                  <a:close/>
                  <a:moveTo>
                    <a:pt x="26" y="118"/>
                  </a:moveTo>
                  <a:cubicBezTo>
                    <a:pt x="42" y="117"/>
                    <a:pt x="55" y="104"/>
                    <a:pt x="57" y="88"/>
                  </a:cubicBezTo>
                  <a:cubicBezTo>
                    <a:pt x="191" y="88"/>
                    <a:pt x="191" y="88"/>
                    <a:pt x="191" y="88"/>
                  </a:cubicBezTo>
                  <a:cubicBezTo>
                    <a:pt x="192" y="104"/>
                    <a:pt x="205" y="117"/>
                    <a:pt x="221" y="118"/>
                  </a:cubicBezTo>
                  <a:cubicBezTo>
                    <a:pt x="221" y="158"/>
                    <a:pt x="221" y="158"/>
                    <a:pt x="221" y="158"/>
                  </a:cubicBezTo>
                  <a:cubicBezTo>
                    <a:pt x="209" y="159"/>
                    <a:pt x="199" y="169"/>
                    <a:pt x="198" y="181"/>
                  </a:cubicBezTo>
                  <a:cubicBezTo>
                    <a:pt x="49" y="181"/>
                    <a:pt x="49" y="181"/>
                    <a:pt x="49" y="181"/>
                  </a:cubicBezTo>
                  <a:cubicBezTo>
                    <a:pt x="48" y="169"/>
                    <a:pt x="38" y="159"/>
                    <a:pt x="26" y="158"/>
                  </a:cubicBezTo>
                  <a:lnTo>
                    <a:pt x="26" y="118"/>
                  </a:lnTo>
                  <a:close/>
                  <a:moveTo>
                    <a:pt x="26" y="113"/>
                  </a:moveTo>
                  <a:cubicBezTo>
                    <a:pt x="26" y="88"/>
                    <a:pt x="26" y="88"/>
                    <a:pt x="26" y="88"/>
                  </a:cubicBezTo>
                  <a:cubicBezTo>
                    <a:pt x="52" y="88"/>
                    <a:pt x="52" y="88"/>
                    <a:pt x="52" y="88"/>
                  </a:cubicBezTo>
                  <a:cubicBezTo>
                    <a:pt x="51" y="101"/>
                    <a:pt x="40" y="112"/>
                    <a:pt x="26" y="113"/>
                  </a:cubicBezTo>
                  <a:close/>
                  <a:moveTo>
                    <a:pt x="102" y="46"/>
                  </a:moveTo>
                  <a:cubicBezTo>
                    <a:pt x="117" y="42"/>
                    <a:pt x="133" y="52"/>
                    <a:pt x="138" y="70"/>
                  </a:cubicBezTo>
                  <a:cubicBezTo>
                    <a:pt x="140" y="74"/>
                    <a:pt x="140" y="79"/>
                    <a:pt x="140" y="83"/>
                  </a:cubicBezTo>
                  <a:cubicBezTo>
                    <a:pt x="84" y="83"/>
                    <a:pt x="84" y="83"/>
                    <a:pt x="84" y="83"/>
                  </a:cubicBezTo>
                  <a:cubicBezTo>
                    <a:pt x="80" y="66"/>
                    <a:pt x="88" y="50"/>
                    <a:pt x="102" y="46"/>
                  </a:cubicBezTo>
                  <a:close/>
                  <a:moveTo>
                    <a:pt x="221" y="113"/>
                  </a:moveTo>
                  <a:cubicBezTo>
                    <a:pt x="207" y="112"/>
                    <a:pt x="196" y="101"/>
                    <a:pt x="195" y="88"/>
                  </a:cubicBezTo>
                  <a:cubicBezTo>
                    <a:pt x="218" y="88"/>
                    <a:pt x="218" y="88"/>
                    <a:pt x="218" y="88"/>
                  </a:cubicBezTo>
                  <a:cubicBezTo>
                    <a:pt x="218" y="88"/>
                    <a:pt x="218" y="88"/>
                    <a:pt x="218" y="88"/>
                  </a:cubicBezTo>
                  <a:cubicBezTo>
                    <a:pt x="221" y="88"/>
                    <a:pt x="221" y="88"/>
                    <a:pt x="221" y="88"/>
                  </a:cubicBezTo>
                  <a:lnTo>
                    <a:pt x="221" y="113"/>
                  </a:lnTo>
                  <a:close/>
                  <a:moveTo>
                    <a:pt x="144" y="83"/>
                  </a:moveTo>
                  <a:cubicBezTo>
                    <a:pt x="145" y="78"/>
                    <a:pt x="144" y="73"/>
                    <a:pt x="143" y="68"/>
                  </a:cubicBezTo>
                  <a:cubicBezTo>
                    <a:pt x="137" y="49"/>
                    <a:pt x="118" y="36"/>
                    <a:pt x="101" y="42"/>
                  </a:cubicBezTo>
                  <a:cubicBezTo>
                    <a:pt x="85" y="46"/>
                    <a:pt x="76" y="64"/>
                    <a:pt x="79" y="83"/>
                  </a:cubicBezTo>
                  <a:cubicBezTo>
                    <a:pt x="24" y="83"/>
                    <a:pt x="24" y="83"/>
                    <a:pt x="24" y="83"/>
                  </a:cubicBezTo>
                  <a:cubicBezTo>
                    <a:pt x="33" y="75"/>
                    <a:pt x="37" y="63"/>
                    <a:pt x="35" y="51"/>
                  </a:cubicBezTo>
                  <a:cubicBezTo>
                    <a:pt x="163" y="14"/>
                    <a:pt x="163" y="14"/>
                    <a:pt x="163" y="14"/>
                  </a:cubicBezTo>
                  <a:cubicBezTo>
                    <a:pt x="166" y="21"/>
                    <a:pt x="171" y="27"/>
                    <a:pt x="178" y="31"/>
                  </a:cubicBezTo>
                  <a:cubicBezTo>
                    <a:pt x="183" y="34"/>
                    <a:pt x="188" y="35"/>
                    <a:pt x="194" y="35"/>
                  </a:cubicBezTo>
                  <a:cubicBezTo>
                    <a:pt x="196" y="35"/>
                    <a:pt x="198" y="35"/>
                    <a:pt x="201" y="34"/>
                  </a:cubicBezTo>
                  <a:cubicBezTo>
                    <a:pt x="215" y="83"/>
                    <a:pt x="215" y="83"/>
                    <a:pt x="215" y="83"/>
                  </a:cubicBezTo>
                  <a:lnTo>
                    <a:pt x="144" y="83"/>
                  </a:lnTo>
                  <a:close/>
                  <a:moveTo>
                    <a:pt x="199" y="30"/>
                  </a:moveTo>
                  <a:cubicBezTo>
                    <a:pt x="193" y="31"/>
                    <a:pt x="186" y="30"/>
                    <a:pt x="180" y="27"/>
                  </a:cubicBezTo>
                  <a:cubicBezTo>
                    <a:pt x="175" y="24"/>
                    <a:pt x="170" y="19"/>
                    <a:pt x="168" y="12"/>
                  </a:cubicBezTo>
                  <a:cubicBezTo>
                    <a:pt x="192" y="5"/>
                    <a:pt x="192" y="5"/>
                    <a:pt x="192" y="5"/>
                  </a:cubicBezTo>
                  <a:lnTo>
                    <a:pt x="199" y="30"/>
                  </a:lnTo>
                  <a:close/>
                  <a:moveTo>
                    <a:pt x="30" y="53"/>
                  </a:moveTo>
                  <a:cubicBezTo>
                    <a:pt x="33" y="66"/>
                    <a:pt x="26" y="79"/>
                    <a:pt x="13" y="84"/>
                  </a:cubicBezTo>
                  <a:cubicBezTo>
                    <a:pt x="6" y="60"/>
                    <a:pt x="6" y="60"/>
                    <a:pt x="6" y="60"/>
                  </a:cubicBezTo>
                  <a:lnTo>
                    <a:pt x="30" y="53"/>
                  </a:lnTo>
                  <a:close/>
                  <a:moveTo>
                    <a:pt x="26" y="163"/>
                  </a:moveTo>
                  <a:cubicBezTo>
                    <a:pt x="36" y="164"/>
                    <a:pt x="43" y="172"/>
                    <a:pt x="44" y="181"/>
                  </a:cubicBezTo>
                  <a:cubicBezTo>
                    <a:pt x="26" y="181"/>
                    <a:pt x="26" y="181"/>
                    <a:pt x="26" y="181"/>
                  </a:cubicBezTo>
                  <a:lnTo>
                    <a:pt x="26" y="163"/>
                  </a:lnTo>
                  <a:close/>
                  <a:moveTo>
                    <a:pt x="203" y="181"/>
                  </a:moveTo>
                  <a:cubicBezTo>
                    <a:pt x="204" y="172"/>
                    <a:pt x="211" y="164"/>
                    <a:pt x="221" y="163"/>
                  </a:cubicBezTo>
                  <a:cubicBezTo>
                    <a:pt x="221" y="181"/>
                    <a:pt x="221" y="181"/>
                    <a:pt x="221" y="181"/>
                  </a:cubicBezTo>
                  <a:lnTo>
                    <a:pt x="203"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17" name="Freeform 17"/>
            <p:cNvSpPr>
              <a:spLocks noEditPoints="1"/>
            </p:cNvSpPr>
            <p:nvPr/>
          </p:nvSpPr>
          <p:spPr bwMode="auto">
            <a:xfrm>
              <a:off x="10529888" y="1416050"/>
              <a:ext cx="190500" cy="171450"/>
            </a:xfrm>
            <a:custGeom>
              <a:avLst/>
              <a:gdLst>
                <a:gd name="T0" fmla="*/ 15 w 31"/>
                <a:gd name="T1" fmla="*/ 0 h 28"/>
                <a:gd name="T2" fmla="*/ 11 w 31"/>
                <a:gd name="T3" fmla="*/ 1 h 28"/>
                <a:gd name="T4" fmla="*/ 3 w 31"/>
                <a:gd name="T5" fmla="*/ 7 h 28"/>
                <a:gd name="T6" fmla="*/ 1 w 31"/>
                <a:gd name="T7" fmla="*/ 18 h 28"/>
                <a:gd name="T8" fmla="*/ 15 w 31"/>
                <a:gd name="T9" fmla="*/ 28 h 28"/>
                <a:gd name="T10" fmla="*/ 19 w 31"/>
                <a:gd name="T11" fmla="*/ 28 h 28"/>
                <a:gd name="T12" fmla="*/ 28 w 31"/>
                <a:gd name="T13" fmla="*/ 10 h 28"/>
                <a:gd name="T14" fmla="*/ 15 w 31"/>
                <a:gd name="T15" fmla="*/ 0 h 28"/>
                <a:gd name="T16" fmla="*/ 18 w 31"/>
                <a:gd name="T17" fmla="*/ 23 h 28"/>
                <a:gd name="T18" fmla="*/ 15 w 31"/>
                <a:gd name="T19" fmla="*/ 23 h 28"/>
                <a:gd name="T20" fmla="*/ 6 w 31"/>
                <a:gd name="T21" fmla="*/ 17 h 28"/>
                <a:gd name="T22" fmla="*/ 7 w 31"/>
                <a:gd name="T23" fmla="*/ 10 h 28"/>
                <a:gd name="T24" fmla="*/ 12 w 31"/>
                <a:gd name="T25" fmla="*/ 5 h 28"/>
                <a:gd name="T26" fmla="*/ 15 w 31"/>
                <a:gd name="T27" fmla="*/ 5 h 28"/>
                <a:gd name="T28" fmla="*/ 24 w 31"/>
                <a:gd name="T29" fmla="*/ 11 h 28"/>
                <a:gd name="T30" fmla="*/ 18 w 31"/>
                <a:gd name="T31" fmla="*/ 2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 h="28">
                  <a:moveTo>
                    <a:pt x="15" y="0"/>
                  </a:moveTo>
                  <a:cubicBezTo>
                    <a:pt x="14" y="0"/>
                    <a:pt x="12" y="0"/>
                    <a:pt x="11" y="1"/>
                  </a:cubicBezTo>
                  <a:cubicBezTo>
                    <a:pt x="7" y="2"/>
                    <a:pt x="4" y="4"/>
                    <a:pt x="3" y="7"/>
                  </a:cubicBezTo>
                  <a:cubicBezTo>
                    <a:pt x="1" y="11"/>
                    <a:pt x="0" y="14"/>
                    <a:pt x="1" y="18"/>
                  </a:cubicBezTo>
                  <a:cubicBezTo>
                    <a:pt x="3" y="24"/>
                    <a:pt x="9" y="28"/>
                    <a:pt x="15" y="28"/>
                  </a:cubicBezTo>
                  <a:cubicBezTo>
                    <a:pt x="16" y="28"/>
                    <a:pt x="18" y="28"/>
                    <a:pt x="19" y="28"/>
                  </a:cubicBezTo>
                  <a:cubicBezTo>
                    <a:pt x="26" y="25"/>
                    <a:pt x="31" y="18"/>
                    <a:pt x="28" y="10"/>
                  </a:cubicBezTo>
                  <a:cubicBezTo>
                    <a:pt x="27" y="4"/>
                    <a:pt x="21" y="0"/>
                    <a:pt x="15" y="0"/>
                  </a:cubicBezTo>
                  <a:close/>
                  <a:moveTo>
                    <a:pt x="18" y="23"/>
                  </a:moveTo>
                  <a:cubicBezTo>
                    <a:pt x="17" y="23"/>
                    <a:pt x="16" y="23"/>
                    <a:pt x="15" y="23"/>
                  </a:cubicBezTo>
                  <a:cubicBezTo>
                    <a:pt x="11" y="23"/>
                    <a:pt x="7" y="21"/>
                    <a:pt x="6" y="17"/>
                  </a:cubicBezTo>
                  <a:cubicBezTo>
                    <a:pt x="5" y="14"/>
                    <a:pt x="6" y="12"/>
                    <a:pt x="7" y="10"/>
                  </a:cubicBezTo>
                  <a:cubicBezTo>
                    <a:pt x="8" y="7"/>
                    <a:pt x="10" y="6"/>
                    <a:pt x="12" y="5"/>
                  </a:cubicBezTo>
                  <a:cubicBezTo>
                    <a:pt x="13" y="5"/>
                    <a:pt x="14" y="5"/>
                    <a:pt x="15" y="5"/>
                  </a:cubicBezTo>
                  <a:cubicBezTo>
                    <a:pt x="19" y="5"/>
                    <a:pt x="23" y="7"/>
                    <a:pt x="24" y="11"/>
                  </a:cubicBezTo>
                  <a:cubicBezTo>
                    <a:pt x="25" y="16"/>
                    <a:pt x="23" y="22"/>
                    <a:pt x="18"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sp>
        <p:nvSpPr>
          <p:cNvPr id="118" name="Freeform 11"/>
          <p:cNvSpPr>
            <a:spLocks noEditPoints="1"/>
          </p:cNvSpPr>
          <p:nvPr/>
        </p:nvSpPr>
        <p:spPr bwMode="auto">
          <a:xfrm>
            <a:off x="8114509" y="5577100"/>
            <a:ext cx="1605290" cy="1753779"/>
          </a:xfrm>
          <a:custGeom>
            <a:avLst/>
            <a:gdLst>
              <a:gd name="T0" fmla="*/ 104 w 207"/>
              <a:gd name="T1" fmla="*/ 226 h 226"/>
              <a:gd name="T2" fmla="*/ 0 w 207"/>
              <a:gd name="T3" fmla="*/ 123 h 226"/>
              <a:gd name="T4" fmla="*/ 102 w 207"/>
              <a:gd name="T5" fmla="*/ 20 h 226"/>
              <a:gd name="T6" fmla="*/ 104 w 207"/>
              <a:gd name="T7" fmla="*/ 20 h 226"/>
              <a:gd name="T8" fmla="*/ 104 w 207"/>
              <a:gd name="T9" fmla="*/ 22 h 226"/>
              <a:gd name="T10" fmla="*/ 104 w 207"/>
              <a:gd name="T11" fmla="*/ 121 h 226"/>
              <a:gd name="T12" fmla="*/ 188 w 207"/>
              <a:gd name="T13" fmla="*/ 67 h 226"/>
              <a:gd name="T14" fmla="*/ 189 w 207"/>
              <a:gd name="T15" fmla="*/ 66 h 226"/>
              <a:gd name="T16" fmla="*/ 191 w 207"/>
              <a:gd name="T17" fmla="*/ 67 h 226"/>
              <a:gd name="T18" fmla="*/ 207 w 207"/>
              <a:gd name="T19" fmla="*/ 123 h 226"/>
              <a:gd name="T20" fmla="*/ 104 w 207"/>
              <a:gd name="T21" fmla="*/ 226 h 226"/>
              <a:gd name="T22" fmla="*/ 100 w 207"/>
              <a:gd name="T23" fmla="*/ 24 h 226"/>
              <a:gd name="T24" fmla="*/ 5 w 207"/>
              <a:gd name="T25" fmla="*/ 123 h 226"/>
              <a:gd name="T26" fmla="*/ 104 w 207"/>
              <a:gd name="T27" fmla="*/ 221 h 226"/>
              <a:gd name="T28" fmla="*/ 202 w 207"/>
              <a:gd name="T29" fmla="*/ 123 h 226"/>
              <a:gd name="T30" fmla="*/ 188 w 207"/>
              <a:gd name="T31" fmla="*/ 72 h 226"/>
              <a:gd name="T32" fmla="*/ 103 w 207"/>
              <a:gd name="T33" fmla="*/ 128 h 226"/>
              <a:gd name="T34" fmla="*/ 101 w 207"/>
              <a:gd name="T35" fmla="*/ 128 h 226"/>
              <a:gd name="T36" fmla="*/ 100 w 207"/>
              <a:gd name="T37" fmla="*/ 126 h 226"/>
              <a:gd name="T38" fmla="*/ 100 w 207"/>
              <a:gd name="T39" fmla="*/ 24 h 226"/>
              <a:gd name="T40" fmla="*/ 117 w 207"/>
              <a:gd name="T41" fmla="*/ 102 h 226"/>
              <a:gd name="T42" fmla="*/ 115 w 207"/>
              <a:gd name="T43" fmla="*/ 102 h 226"/>
              <a:gd name="T44" fmla="*/ 114 w 207"/>
              <a:gd name="T45" fmla="*/ 100 h 226"/>
              <a:gd name="T46" fmla="*/ 114 w 207"/>
              <a:gd name="T47" fmla="*/ 2 h 226"/>
              <a:gd name="T48" fmla="*/ 115 w 207"/>
              <a:gd name="T49" fmla="*/ 0 h 226"/>
              <a:gd name="T50" fmla="*/ 117 w 207"/>
              <a:gd name="T51" fmla="*/ 0 h 226"/>
              <a:gd name="T52" fmla="*/ 200 w 207"/>
              <a:gd name="T53" fmla="*/ 45 h 226"/>
              <a:gd name="T54" fmla="*/ 201 w 207"/>
              <a:gd name="T55" fmla="*/ 47 h 226"/>
              <a:gd name="T56" fmla="*/ 200 w 207"/>
              <a:gd name="T57" fmla="*/ 48 h 226"/>
              <a:gd name="T58" fmla="*/ 118 w 207"/>
              <a:gd name="T59" fmla="*/ 102 h 226"/>
              <a:gd name="T60" fmla="*/ 117 w 207"/>
              <a:gd name="T61" fmla="*/ 102 h 226"/>
              <a:gd name="T62" fmla="*/ 119 w 207"/>
              <a:gd name="T63" fmla="*/ 4 h 226"/>
              <a:gd name="T64" fmla="*/ 119 w 207"/>
              <a:gd name="T65" fmla="*/ 96 h 226"/>
              <a:gd name="T66" fmla="*/ 195 w 207"/>
              <a:gd name="T67" fmla="*/ 46 h 226"/>
              <a:gd name="T68" fmla="*/ 119 w 207"/>
              <a:gd name="T69" fmla="*/ 4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7" h="226">
                <a:moveTo>
                  <a:pt x="104" y="226"/>
                </a:moveTo>
                <a:cubicBezTo>
                  <a:pt x="47" y="226"/>
                  <a:pt x="0" y="180"/>
                  <a:pt x="0" y="123"/>
                </a:cubicBezTo>
                <a:cubicBezTo>
                  <a:pt x="0" y="67"/>
                  <a:pt x="46" y="20"/>
                  <a:pt x="102" y="20"/>
                </a:cubicBezTo>
                <a:cubicBezTo>
                  <a:pt x="103" y="20"/>
                  <a:pt x="103" y="20"/>
                  <a:pt x="104" y="20"/>
                </a:cubicBezTo>
                <a:cubicBezTo>
                  <a:pt x="104" y="21"/>
                  <a:pt x="104" y="21"/>
                  <a:pt x="104" y="22"/>
                </a:cubicBezTo>
                <a:cubicBezTo>
                  <a:pt x="104" y="121"/>
                  <a:pt x="104" y="121"/>
                  <a:pt x="104" y="121"/>
                </a:cubicBezTo>
                <a:cubicBezTo>
                  <a:pt x="188" y="67"/>
                  <a:pt x="188" y="67"/>
                  <a:pt x="188" y="67"/>
                </a:cubicBezTo>
                <a:cubicBezTo>
                  <a:pt x="188" y="66"/>
                  <a:pt x="189" y="66"/>
                  <a:pt x="189" y="66"/>
                </a:cubicBezTo>
                <a:cubicBezTo>
                  <a:pt x="190" y="67"/>
                  <a:pt x="190" y="67"/>
                  <a:pt x="191" y="67"/>
                </a:cubicBezTo>
                <a:cubicBezTo>
                  <a:pt x="201" y="84"/>
                  <a:pt x="207" y="103"/>
                  <a:pt x="207" y="123"/>
                </a:cubicBezTo>
                <a:cubicBezTo>
                  <a:pt x="207" y="180"/>
                  <a:pt x="161" y="226"/>
                  <a:pt x="104" y="226"/>
                </a:cubicBezTo>
                <a:close/>
                <a:moveTo>
                  <a:pt x="100" y="24"/>
                </a:moveTo>
                <a:cubicBezTo>
                  <a:pt x="47" y="26"/>
                  <a:pt x="5" y="70"/>
                  <a:pt x="5" y="123"/>
                </a:cubicBezTo>
                <a:cubicBezTo>
                  <a:pt x="5" y="177"/>
                  <a:pt x="49" y="221"/>
                  <a:pt x="104" y="221"/>
                </a:cubicBezTo>
                <a:cubicBezTo>
                  <a:pt x="158" y="221"/>
                  <a:pt x="202" y="177"/>
                  <a:pt x="202" y="123"/>
                </a:cubicBezTo>
                <a:cubicBezTo>
                  <a:pt x="202" y="105"/>
                  <a:pt x="197" y="87"/>
                  <a:pt x="188" y="72"/>
                </a:cubicBezTo>
                <a:cubicBezTo>
                  <a:pt x="103" y="128"/>
                  <a:pt x="103" y="128"/>
                  <a:pt x="103" y="128"/>
                </a:cubicBezTo>
                <a:cubicBezTo>
                  <a:pt x="103" y="128"/>
                  <a:pt x="102" y="128"/>
                  <a:pt x="101" y="128"/>
                </a:cubicBezTo>
                <a:cubicBezTo>
                  <a:pt x="100" y="127"/>
                  <a:pt x="100" y="127"/>
                  <a:pt x="100" y="126"/>
                </a:cubicBezTo>
                <a:lnTo>
                  <a:pt x="100" y="24"/>
                </a:lnTo>
                <a:close/>
                <a:moveTo>
                  <a:pt x="117" y="102"/>
                </a:moveTo>
                <a:cubicBezTo>
                  <a:pt x="116" y="102"/>
                  <a:pt x="116" y="102"/>
                  <a:pt x="115" y="102"/>
                </a:cubicBezTo>
                <a:cubicBezTo>
                  <a:pt x="115" y="102"/>
                  <a:pt x="114" y="101"/>
                  <a:pt x="114" y="100"/>
                </a:cubicBezTo>
                <a:cubicBezTo>
                  <a:pt x="114" y="2"/>
                  <a:pt x="114" y="2"/>
                  <a:pt x="114" y="2"/>
                </a:cubicBezTo>
                <a:cubicBezTo>
                  <a:pt x="114" y="1"/>
                  <a:pt x="114" y="1"/>
                  <a:pt x="115" y="0"/>
                </a:cubicBezTo>
                <a:cubicBezTo>
                  <a:pt x="115" y="0"/>
                  <a:pt x="116" y="0"/>
                  <a:pt x="117" y="0"/>
                </a:cubicBezTo>
                <a:cubicBezTo>
                  <a:pt x="150" y="0"/>
                  <a:pt x="181" y="17"/>
                  <a:pt x="200" y="45"/>
                </a:cubicBezTo>
                <a:cubicBezTo>
                  <a:pt x="201" y="45"/>
                  <a:pt x="201" y="46"/>
                  <a:pt x="201" y="47"/>
                </a:cubicBezTo>
                <a:cubicBezTo>
                  <a:pt x="200" y="47"/>
                  <a:pt x="200" y="48"/>
                  <a:pt x="200" y="48"/>
                </a:cubicBezTo>
                <a:cubicBezTo>
                  <a:pt x="118" y="102"/>
                  <a:pt x="118" y="102"/>
                  <a:pt x="118" y="102"/>
                </a:cubicBezTo>
                <a:cubicBezTo>
                  <a:pt x="117" y="102"/>
                  <a:pt x="117" y="102"/>
                  <a:pt x="117" y="102"/>
                </a:cubicBezTo>
                <a:close/>
                <a:moveTo>
                  <a:pt x="119" y="4"/>
                </a:moveTo>
                <a:cubicBezTo>
                  <a:pt x="119" y="96"/>
                  <a:pt x="119" y="96"/>
                  <a:pt x="119" y="96"/>
                </a:cubicBezTo>
                <a:cubicBezTo>
                  <a:pt x="195" y="46"/>
                  <a:pt x="195" y="46"/>
                  <a:pt x="195" y="46"/>
                </a:cubicBezTo>
                <a:cubicBezTo>
                  <a:pt x="177" y="21"/>
                  <a:pt x="149" y="6"/>
                  <a:pt x="119" y="4"/>
                </a:cubicBezTo>
                <a:close/>
              </a:path>
            </a:pathLst>
          </a:custGeom>
          <a:solidFill>
            <a:schemeClr val="tx1"/>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21" name="Freeform 17"/>
          <p:cNvSpPr>
            <a:spLocks noEditPoints="1"/>
          </p:cNvSpPr>
          <p:nvPr/>
        </p:nvSpPr>
        <p:spPr bwMode="auto">
          <a:xfrm>
            <a:off x="11526403" y="7465580"/>
            <a:ext cx="1233097" cy="1626692"/>
          </a:xfrm>
          <a:custGeom>
            <a:avLst/>
            <a:gdLst>
              <a:gd name="T0" fmla="*/ 61 w 160"/>
              <a:gd name="T1" fmla="*/ 71 h 211"/>
              <a:gd name="T2" fmla="*/ 24 w 160"/>
              <a:gd name="T3" fmla="*/ 80 h 211"/>
              <a:gd name="T4" fmla="*/ 49 w 160"/>
              <a:gd name="T5" fmla="*/ 108 h 211"/>
              <a:gd name="T6" fmla="*/ 45 w 160"/>
              <a:gd name="T7" fmla="*/ 146 h 211"/>
              <a:gd name="T8" fmla="*/ 80 w 160"/>
              <a:gd name="T9" fmla="*/ 131 h 211"/>
              <a:gd name="T10" fmla="*/ 112 w 160"/>
              <a:gd name="T11" fmla="*/ 147 h 211"/>
              <a:gd name="T12" fmla="*/ 117 w 160"/>
              <a:gd name="T13" fmla="*/ 141 h 211"/>
              <a:gd name="T14" fmla="*/ 135 w 160"/>
              <a:gd name="T15" fmla="*/ 85 h 211"/>
              <a:gd name="T16" fmla="*/ 132 w 160"/>
              <a:gd name="T17" fmla="*/ 76 h 211"/>
              <a:gd name="T18" fmla="*/ 85 w 160"/>
              <a:gd name="T19" fmla="*/ 42 h 211"/>
              <a:gd name="T20" fmla="*/ 75 w 160"/>
              <a:gd name="T21" fmla="*/ 42 h 211"/>
              <a:gd name="T22" fmla="*/ 96 w 160"/>
              <a:gd name="T23" fmla="*/ 74 h 211"/>
              <a:gd name="T24" fmla="*/ 131 w 160"/>
              <a:gd name="T25" fmla="*/ 81 h 211"/>
              <a:gd name="T26" fmla="*/ 132 w 160"/>
              <a:gd name="T27" fmla="*/ 82 h 211"/>
              <a:gd name="T28" fmla="*/ 106 w 160"/>
              <a:gd name="T29" fmla="*/ 108 h 211"/>
              <a:gd name="T30" fmla="*/ 112 w 160"/>
              <a:gd name="T31" fmla="*/ 142 h 211"/>
              <a:gd name="T32" fmla="*/ 81 w 160"/>
              <a:gd name="T33" fmla="*/ 126 h 211"/>
              <a:gd name="T34" fmla="*/ 79 w 160"/>
              <a:gd name="T35" fmla="*/ 126 h 211"/>
              <a:gd name="T36" fmla="*/ 48 w 160"/>
              <a:gd name="T37" fmla="*/ 142 h 211"/>
              <a:gd name="T38" fmla="*/ 54 w 160"/>
              <a:gd name="T39" fmla="*/ 108 h 211"/>
              <a:gd name="T40" fmla="*/ 28 w 160"/>
              <a:gd name="T41" fmla="*/ 82 h 211"/>
              <a:gd name="T42" fmla="*/ 29 w 160"/>
              <a:gd name="T43" fmla="*/ 81 h 211"/>
              <a:gd name="T44" fmla="*/ 64 w 160"/>
              <a:gd name="T45" fmla="*/ 74 h 211"/>
              <a:gd name="T46" fmla="*/ 80 w 160"/>
              <a:gd name="T47" fmla="*/ 44 h 211"/>
              <a:gd name="T48" fmla="*/ 80 w 160"/>
              <a:gd name="T49" fmla="*/ 0 h 211"/>
              <a:gd name="T50" fmla="*/ 0 w 160"/>
              <a:gd name="T51" fmla="*/ 15 h 211"/>
              <a:gd name="T52" fmla="*/ 34 w 160"/>
              <a:gd name="T53" fmla="*/ 184 h 211"/>
              <a:gd name="T54" fmla="*/ 80 w 160"/>
              <a:gd name="T55" fmla="*/ 211 h 211"/>
              <a:gd name="T56" fmla="*/ 125 w 160"/>
              <a:gd name="T57" fmla="*/ 187 h 211"/>
              <a:gd name="T58" fmla="*/ 160 w 160"/>
              <a:gd name="T59" fmla="*/ 15 h 211"/>
              <a:gd name="T60" fmla="*/ 155 w 160"/>
              <a:gd name="T61" fmla="*/ 145 h 211"/>
              <a:gd name="T62" fmla="*/ 37 w 160"/>
              <a:gd name="T63" fmla="*/ 181 h 211"/>
              <a:gd name="T64" fmla="*/ 5 w 160"/>
              <a:gd name="T65" fmla="*/ 17 h 211"/>
              <a:gd name="T66" fmla="*/ 155 w 160"/>
              <a:gd name="T67" fmla="*/ 17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0" h="211">
                <a:moveTo>
                  <a:pt x="75" y="42"/>
                </a:moveTo>
                <a:cubicBezTo>
                  <a:pt x="61" y="71"/>
                  <a:pt x="61" y="71"/>
                  <a:pt x="61" y="71"/>
                </a:cubicBezTo>
                <a:cubicBezTo>
                  <a:pt x="28" y="76"/>
                  <a:pt x="28" y="76"/>
                  <a:pt x="28" y="76"/>
                </a:cubicBezTo>
                <a:cubicBezTo>
                  <a:pt x="26" y="76"/>
                  <a:pt x="24" y="78"/>
                  <a:pt x="24" y="80"/>
                </a:cubicBezTo>
                <a:cubicBezTo>
                  <a:pt x="23" y="81"/>
                  <a:pt x="24" y="84"/>
                  <a:pt x="25" y="85"/>
                </a:cubicBezTo>
                <a:cubicBezTo>
                  <a:pt x="49" y="108"/>
                  <a:pt x="49" y="108"/>
                  <a:pt x="49" y="108"/>
                </a:cubicBezTo>
                <a:cubicBezTo>
                  <a:pt x="43" y="141"/>
                  <a:pt x="43" y="141"/>
                  <a:pt x="43" y="141"/>
                </a:cubicBezTo>
                <a:cubicBezTo>
                  <a:pt x="43" y="143"/>
                  <a:pt x="44" y="145"/>
                  <a:pt x="45" y="146"/>
                </a:cubicBezTo>
                <a:cubicBezTo>
                  <a:pt x="47" y="147"/>
                  <a:pt x="49" y="147"/>
                  <a:pt x="51" y="146"/>
                </a:cubicBezTo>
                <a:cubicBezTo>
                  <a:pt x="80" y="131"/>
                  <a:pt x="80" y="131"/>
                  <a:pt x="80" y="131"/>
                </a:cubicBezTo>
                <a:cubicBezTo>
                  <a:pt x="109" y="146"/>
                  <a:pt x="109" y="146"/>
                  <a:pt x="109" y="146"/>
                </a:cubicBezTo>
                <a:cubicBezTo>
                  <a:pt x="110" y="146"/>
                  <a:pt x="111" y="147"/>
                  <a:pt x="112" y="147"/>
                </a:cubicBezTo>
                <a:cubicBezTo>
                  <a:pt x="113" y="147"/>
                  <a:pt x="114" y="146"/>
                  <a:pt x="115" y="146"/>
                </a:cubicBezTo>
                <a:cubicBezTo>
                  <a:pt x="116" y="145"/>
                  <a:pt x="117" y="143"/>
                  <a:pt x="117" y="141"/>
                </a:cubicBezTo>
                <a:cubicBezTo>
                  <a:pt x="111" y="108"/>
                  <a:pt x="111" y="108"/>
                  <a:pt x="111" y="108"/>
                </a:cubicBezTo>
                <a:cubicBezTo>
                  <a:pt x="135" y="85"/>
                  <a:pt x="135" y="85"/>
                  <a:pt x="135" y="85"/>
                </a:cubicBezTo>
                <a:cubicBezTo>
                  <a:pt x="136" y="84"/>
                  <a:pt x="137" y="81"/>
                  <a:pt x="136" y="80"/>
                </a:cubicBezTo>
                <a:cubicBezTo>
                  <a:pt x="136" y="78"/>
                  <a:pt x="134" y="76"/>
                  <a:pt x="132" y="76"/>
                </a:cubicBezTo>
                <a:cubicBezTo>
                  <a:pt x="99" y="71"/>
                  <a:pt x="99" y="71"/>
                  <a:pt x="99" y="71"/>
                </a:cubicBezTo>
                <a:cubicBezTo>
                  <a:pt x="85" y="42"/>
                  <a:pt x="85" y="42"/>
                  <a:pt x="85" y="42"/>
                </a:cubicBezTo>
                <a:cubicBezTo>
                  <a:pt x="84" y="40"/>
                  <a:pt x="82" y="39"/>
                  <a:pt x="80" y="39"/>
                </a:cubicBezTo>
                <a:cubicBezTo>
                  <a:pt x="78" y="39"/>
                  <a:pt x="76" y="40"/>
                  <a:pt x="75" y="42"/>
                </a:cubicBezTo>
                <a:close/>
                <a:moveTo>
                  <a:pt x="80" y="44"/>
                </a:moveTo>
                <a:cubicBezTo>
                  <a:pt x="96" y="74"/>
                  <a:pt x="96" y="74"/>
                  <a:pt x="96" y="74"/>
                </a:cubicBezTo>
                <a:cubicBezTo>
                  <a:pt x="96" y="75"/>
                  <a:pt x="97" y="76"/>
                  <a:pt x="97" y="76"/>
                </a:cubicBezTo>
                <a:cubicBezTo>
                  <a:pt x="131" y="81"/>
                  <a:pt x="131" y="81"/>
                  <a:pt x="131" y="81"/>
                </a:cubicBezTo>
                <a:cubicBezTo>
                  <a:pt x="132" y="81"/>
                  <a:pt x="132" y="81"/>
                  <a:pt x="132" y="81"/>
                </a:cubicBezTo>
                <a:cubicBezTo>
                  <a:pt x="132" y="81"/>
                  <a:pt x="132" y="81"/>
                  <a:pt x="132" y="82"/>
                </a:cubicBezTo>
                <a:cubicBezTo>
                  <a:pt x="107" y="106"/>
                  <a:pt x="107" y="106"/>
                  <a:pt x="107" y="106"/>
                </a:cubicBezTo>
                <a:cubicBezTo>
                  <a:pt x="106" y="106"/>
                  <a:pt x="106" y="107"/>
                  <a:pt x="106" y="108"/>
                </a:cubicBezTo>
                <a:cubicBezTo>
                  <a:pt x="112" y="141"/>
                  <a:pt x="112" y="141"/>
                  <a:pt x="112" y="141"/>
                </a:cubicBezTo>
                <a:cubicBezTo>
                  <a:pt x="112" y="142"/>
                  <a:pt x="112" y="142"/>
                  <a:pt x="112" y="142"/>
                </a:cubicBezTo>
                <a:cubicBezTo>
                  <a:pt x="112" y="142"/>
                  <a:pt x="112" y="142"/>
                  <a:pt x="111" y="142"/>
                </a:cubicBezTo>
                <a:cubicBezTo>
                  <a:pt x="81" y="126"/>
                  <a:pt x="81" y="126"/>
                  <a:pt x="81" y="126"/>
                </a:cubicBezTo>
                <a:cubicBezTo>
                  <a:pt x="81" y="126"/>
                  <a:pt x="80" y="126"/>
                  <a:pt x="80" y="126"/>
                </a:cubicBezTo>
                <a:cubicBezTo>
                  <a:pt x="80" y="126"/>
                  <a:pt x="79" y="126"/>
                  <a:pt x="79" y="126"/>
                </a:cubicBezTo>
                <a:cubicBezTo>
                  <a:pt x="48" y="142"/>
                  <a:pt x="48" y="142"/>
                  <a:pt x="48" y="142"/>
                </a:cubicBezTo>
                <a:cubicBezTo>
                  <a:pt x="48" y="142"/>
                  <a:pt x="48" y="142"/>
                  <a:pt x="48" y="142"/>
                </a:cubicBezTo>
                <a:cubicBezTo>
                  <a:pt x="48" y="142"/>
                  <a:pt x="48" y="142"/>
                  <a:pt x="48" y="141"/>
                </a:cubicBezTo>
                <a:cubicBezTo>
                  <a:pt x="54" y="108"/>
                  <a:pt x="54" y="108"/>
                  <a:pt x="54" y="108"/>
                </a:cubicBezTo>
                <a:cubicBezTo>
                  <a:pt x="54" y="107"/>
                  <a:pt x="53" y="106"/>
                  <a:pt x="53" y="106"/>
                </a:cubicBezTo>
                <a:cubicBezTo>
                  <a:pt x="28" y="82"/>
                  <a:pt x="28" y="82"/>
                  <a:pt x="28" y="82"/>
                </a:cubicBezTo>
                <a:cubicBezTo>
                  <a:pt x="28" y="81"/>
                  <a:pt x="28" y="81"/>
                  <a:pt x="28" y="81"/>
                </a:cubicBezTo>
                <a:cubicBezTo>
                  <a:pt x="28" y="81"/>
                  <a:pt x="28" y="81"/>
                  <a:pt x="29" y="81"/>
                </a:cubicBezTo>
                <a:cubicBezTo>
                  <a:pt x="63" y="76"/>
                  <a:pt x="63" y="76"/>
                  <a:pt x="63" y="76"/>
                </a:cubicBezTo>
                <a:cubicBezTo>
                  <a:pt x="63" y="76"/>
                  <a:pt x="64" y="75"/>
                  <a:pt x="64" y="74"/>
                </a:cubicBezTo>
                <a:cubicBezTo>
                  <a:pt x="79" y="44"/>
                  <a:pt x="79" y="44"/>
                  <a:pt x="79" y="44"/>
                </a:cubicBezTo>
                <a:cubicBezTo>
                  <a:pt x="80" y="43"/>
                  <a:pt x="80" y="43"/>
                  <a:pt x="80" y="44"/>
                </a:cubicBezTo>
                <a:close/>
                <a:moveTo>
                  <a:pt x="158" y="13"/>
                </a:moveTo>
                <a:cubicBezTo>
                  <a:pt x="138" y="7"/>
                  <a:pt x="109" y="0"/>
                  <a:pt x="80" y="0"/>
                </a:cubicBezTo>
                <a:cubicBezTo>
                  <a:pt x="56" y="0"/>
                  <a:pt x="31" y="4"/>
                  <a:pt x="2" y="13"/>
                </a:cubicBezTo>
                <a:cubicBezTo>
                  <a:pt x="1" y="13"/>
                  <a:pt x="0" y="14"/>
                  <a:pt x="0" y="15"/>
                </a:cubicBezTo>
                <a:cubicBezTo>
                  <a:pt x="0" y="145"/>
                  <a:pt x="0" y="145"/>
                  <a:pt x="0" y="145"/>
                </a:cubicBezTo>
                <a:cubicBezTo>
                  <a:pt x="0" y="150"/>
                  <a:pt x="5" y="162"/>
                  <a:pt x="34" y="184"/>
                </a:cubicBezTo>
                <a:cubicBezTo>
                  <a:pt x="52" y="198"/>
                  <a:pt x="72" y="209"/>
                  <a:pt x="79" y="211"/>
                </a:cubicBezTo>
                <a:cubicBezTo>
                  <a:pt x="80" y="211"/>
                  <a:pt x="80" y="211"/>
                  <a:pt x="80" y="211"/>
                </a:cubicBezTo>
                <a:cubicBezTo>
                  <a:pt x="80" y="211"/>
                  <a:pt x="80" y="211"/>
                  <a:pt x="80" y="211"/>
                </a:cubicBezTo>
                <a:cubicBezTo>
                  <a:pt x="87" y="210"/>
                  <a:pt x="107" y="199"/>
                  <a:pt x="125" y="187"/>
                </a:cubicBezTo>
                <a:cubicBezTo>
                  <a:pt x="141" y="175"/>
                  <a:pt x="160" y="159"/>
                  <a:pt x="160" y="145"/>
                </a:cubicBezTo>
                <a:cubicBezTo>
                  <a:pt x="160" y="15"/>
                  <a:pt x="160" y="15"/>
                  <a:pt x="160" y="15"/>
                </a:cubicBezTo>
                <a:cubicBezTo>
                  <a:pt x="160" y="14"/>
                  <a:pt x="159" y="13"/>
                  <a:pt x="158" y="13"/>
                </a:cubicBezTo>
                <a:close/>
                <a:moveTo>
                  <a:pt x="155" y="145"/>
                </a:moveTo>
                <a:cubicBezTo>
                  <a:pt x="155" y="167"/>
                  <a:pt x="94" y="203"/>
                  <a:pt x="80" y="206"/>
                </a:cubicBezTo>
                <a:cubicBezTo>
                  <a:pt x="73" y="205"/>
                  <a:pt x="55" y="195"/>
                  <a:pt x="37" y="181"/>
                </a:cubicBezTo>
                <a:cubicBezTo>
                  <a:pt x="17" y="165"/>
                  <a:pt x="5" y="152"/>
                  <a:pt x="5" y="145"/>
                </a:cubicBezTo>
                <a:cubicBezTo>
                  <a:pt x="5" y="17"/>
                  <a:pt x="5" y="17"/>
                  <a:pt x="5" y="17"/>
                </a:cubicBezTo>
                <a:cubicBezTo>
                  <a:pt x="33" y="9"/>
                  <a:pt x="57" y="5"/>
                  <a:pt x="80" y="5"/>
                </a:cubicBezTo>
                <a:cubicBezTo>
                  <a:pt x="108" y="5"/>
                  <a:pt x="136" y="11"/>
                  <a:pt x="155" y="17"/>
                </a:cubicBezTo>
                <a:lnTo>
                  <a:pt x="155" y="145"/>
                </a:lnTo>
                <a:close/>
              </a:path>
            </a:pathLst>
          </a:custGeom>
          <a:solidFill>
            <a:schemeClr val="tx1"/>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Tree>
    <p:extLst>
      <p:ext uri="{BB962C8B-B14F-4D97-AF65-F5344CB8AC3E}">
        <p14:creationId xmlns:p14="http://schemas.microsoft.com/office/powerpoint/2010/main" val="983511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accel="33333" decel="50000" fill="hold" grpId="0" nodeType="withEffect">
                                  <p:stCondLst>
                                    <p:cond delay="0"/>
                                  </p:stCondLst>
                                  <p:endCondLst>
                                    <p:cond evt="onNext" delay="0">
                                      <p:tgtEl>
                                        <p:sldTgt/>
                                      </p:tgtEl>
                                    </p:cond>
                                  </p:endCondLst>
                                  <p:childTnLst>
                                    <p:animRot by="21600000">
                                      <p:cBhvr>
                                        <p:cTn id="6" dur="6000" fill="hold"/>
                                        <p:tgtEl>
                                          <p:spTgt spid="13"/>
                                        </p:tgtEl>
                                        <p:attrNameLst>
                                          <p:attrName>r</p:attrName>
                                        </p:attrNameLst>
                                      </p:cBhvr>
                                    </p:animRot>
                                  </p:childTnLst>
                                </p:cTn>
                              </p:par>
                              <p:par>
                                <p:cTn id="7" presetID="8" presetClass="emph" presetSubtype="0" repeatCount="indefinite" accel="33333" decel="50000" fill="hold" grpId="0" nodeType="withEffect">
                                  <p:stCondLst>
                                    <p:cond delay="0"/>
                                  </p:stCondLst>
                                  <p:endCondLst>
                                    <p:cond evt="onNext" delay="0">
                                      <p:tgtEl>
                                        <p:sldTgt/>
                                      </p:tgtEl>
                                    </p:cond>
                                  </p:endCondLst>
                                  <p:childTnLst>
                                    <p:animRot by="21600000">
                                      <p:cBhvr>
                                        <p:cTn id="8" dur="6000" fill="hold"/>
                                        <p:tgtEl>
                                          <p:spTgt spid="14"/>
                                        </p:tgtEl>
                                        <p:attrNameLst>
                                          <p:attrName>r</p:attrName>
                                        </p:attrNameLst>
                                      </p:cBhvr>
                                    </p:animRot>
                                  </p:childTnLst>
                                </p:cTn>
                              </p:par>
                              <p:par>
                                <p:cTn id="9" presetID="8" presetClass="emph" presetSubtype="0" repeatCount="indefinite" accel="33333" decel="50000" fill="hold" grpId="0" nodeType="withEffect">
                                  <p:stCondLst>
                                    <p:cond delay="0"/>
                                  </p:stCondLst>
                                  <p:endCondLst>
                                    <p:cond evt="onNext" delay="0">
                                      <p:tgtEl>
                                        <p:sldTgt/>
                                      </p:tgtEl>
                                    </p:cond>
                                  </p:endCondLst>
                                  <p:childTnLst>
                                    <p:animRot by="21600000">
                                      <p:cBhvr>
                                        <p:cTn id="10" dur="6000" fill="hold"/>
                                        <p:tgtEl>
                                          <p:spTgt spid="15"/>
                                        </p:tgtEl>
                                        <p:attrNameLst>
                                          <p:attrName>r</p:attrName>
                                        </p:attrNameLst>
                                      </p:cBhvr>
                                    </p:animRot>
                                  </p:childTnLst>
                                </p:cTn>
                              </p:par>
                              <p:par>
                                <p:cTn id="11" presetID="8" presetClass="emph" presetSubtype="0" repeatCount="indefinite" accel="33333" decel="50000" fill="hold" grpId="0" nodeType="withEffect">
                                  <p:stCondLst>
                                    <p:cond delay="0"/>
                                  </p:stCondLst>
                                  <p:endCondLst>
                                    <p:cond evt="onNext" delay="0">
                                      <p:tgtEl>
                                        <p:sldTgt/>
                                      </p:tgtEl>
                                    </p:cond>
                                  </p:endCondLst>
                                  <p:childTnLst>
                                    <p:animRot by="21600000">
                                      <p:cBhvr>
                                        <p:cTn id="12" dur="6000" fill="hold"/>
                                        <p:tgtEl>
                                          <p:spTgt spid="25"/>
                                        </p:tgtEl>
                                        <p:attrNameLst>
                                          <p:attrName>r</p:attrName>
                                        </p:attrNameLst>
                                      </p:cBhvr>
                                    </p:animRot>
                                  </p:childTnLst>
                                </p:cTn>
                              </p:par>
                              <p:par>
                                <p:cTn id="13" presetID="10" presetClass="entr" presetSubtype="0" fill="hold" grpId="0" nodeType="withEffect">
                                  <p:stCondLst>
                                    <p:cond delay="60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500"/>
                                        <p:tgtEl>
                                          <p:spTgt spid="29"/>
                                        </p:tgtEl>
                                      </p:cBhvr>
                                    </p:animEffect>
                                  </p:childTnLst>
                                </p:cTn>
                              </p:par>
                              <p:par>
                                <p:cTn id="16" presetID="10" presetClass="entr" presetSubtype="0" fill="hold" grpId="0" nodeType="withEffect">
                                  <p:stCondLst>
                                    <p:cond delay="600"/>
                                  </p:stCondLst>
                                  <p:childTnLst>
                                    <p:set>
                                      <p:cBhvr>
                                        <p:cTn id="17" dur="1" fill="hold">
                                          <p:stCondLst>
                                            <p:cond delay="0"/>
                                          </p:stCondLst>
                                        </p:cTn>
                                        <p:tgtEl>
                                          <p:spTgt spid="45"/>
                                        </p:tgtEl>
                                        <p:attrNameLst>
                                          <p:attrName>style.visibility</p:attrName>
                                        </p:attrNameLst>
                                      </p:cBhvr>
                                      <p:to>
                                        <p:strVal val="visible"/>
                                      </p:to>
                                    </p:set>
                                    <p:animEffect transition="in" filter="fade">
                                      <p:cBhvr>
                                        <p:cTn id="18" dur="500"/>
                                        <p:tgtEl>
                                          <p:spTgt spid="45"/>
                                        </p:tgtEl>
                                      </p:cBhvr>
                                    </p:animEffect>
                                  </p:childTnLst>
                                </p:cTn>
                              </p:par>
                              <p:par>
                                <p:cTn id="19" presetID="10" presetClass="entr" presetSubtype="0" fill="hold" nodeType="withEffect">
                                  <p:stCondLst>
                                    <p:cond delay="600"/>
                                  </p:stCondLst>
                                  <p:childTnLst>
                                    <p:set>
                                      <p:cBhvr>
                                        <p:cTn id="20" dur="1" fill="hold">
                                          <p:stCondLst>
                                            <p:cond delay="0"/>
                                          </p:stCondLst>
                                        </p:cTn>
                                        <p:tgtEl>
                                          <p:spTgt spid="66"/>
                                        </p:tgtEl>
                                        <p:attrNameLst>
                                          <p:attrName>style.visibility</p:attrName>
                                        </p:attrNameLst>
                                      </p:cBhvr>
                                      <p:to>
                                        <p:strVal val="visible"/>
                                      </p:to>
                                    </p:set>
                                    <p:animEffect transition="in" filter="fade">
                                      <p:cBhvr>
                                        <p:cTn id="21" dur="500"/>
                                        <p:tgtEl>
                                          <p:spTgt spid="66"/>
                                        </p:tgtEl>
                                      </p:cBhvr>
                                    </p:animEffect>
                                  </p:childTnLst>
                                </p:cTn>
                              </p:par>
                              <p:par>
                                <p:cTn id="22" presetID="10" presetClass="entr" presetSubtype="0" fill="hold" grpId="0" nodeType="withEffect">
                                  <p:stCondLst>
                                    <p:cond delay="600"/>
                                  </p:stCondLst>
                                  <p:childTnLst>
                                    <p:set>
                                      <p:cBhvr>
                                        <p:cTn id="23" dur="1" fill="hold">
                                          <p:stCondLst>
                                            <p:cond delay="0"/>
                                          </p:stCondLst>
                                        </p:cTn>
                                        <p:tgtEl>
                                          <p:spTgt spid="28"/>
                                        </p:tgtEl>
                                        <p:attrNameLst>
                                          <p:attrName>style.visibility</p:attrName>
                                        </p:attrNameLst>
                                      </p:cBhvr>
                                      <p:to>
                                        <p:strVal val="visible"/>
                                      </p:to>
                                    </p:set>
                                    <p:animEffect transition="in" filter="fade">
                                      <p:cBhvr>
                                        <p:cTn id="24" dur="500"/>
                                        <p:tgtEl>
                                          <p:spTgt spid="28"/>
                                        </p:tgtEl>
                                      </p:cBhvr>
                                    </p:animEffect>
                                  </p:childTnLst>
                                </p:cTn>
                              </p:par>
                              <p:par>
                                <p:cTn id="25" presetID="10" presetClass="entr" presetSubtype="0" fill="hold" grpId="0" nodeType="withEffect">
                                  <p:stCondLst>
                                    <p:cond delay="60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500"/>
                                        <p:tgtEl>
                                          <p:spTgt spid="37"/>
                                        </p:tgtEl>
                                      </p:cBhvr>
                                    </p:animEffect>
                                  </p:childTnLst>
                                </p:cTn>
                              </p:par>
                              <p:par>
                                <p:cTn id="28" presetID="10" presetClass="entr" presetSubtype="0" fill="hold" grpId="0" nodeType="withEffect">
                                  <p:stCondLst>
                                    <p:cond delay="600"/>
                                  </p:stCondLst>
                                  <p:childTnLst>
                                    <p:set>
                                      <p:cBhvr>
                                        <p:cTn id="29" dur="1" fill="hold">
                                          <p:stCondLst>
                                            <p:cond delay="0"/>
                                          </p:stCondLst>
                                        </p:cTn>
                                        <p:tgtEl>
                                          <p:spTgt spid="92"/>
                                        </p:tgtEl>
                                        <p:attrNameLst>
                                          <p:attrName>style.visibility</p:attrName>
                                        </p:attrNameLst>
                                      </p:cBhvr>
                                      <p:to>
                                        <p:strVal val="visible"/>
                                      </p:to>
                                    </p:set>
                                    <p:animEffect transition="in" filter="fade">
                                      <p:cBhvr>
                                        <p:cTn id="30" dur="500"/>
                                        <p:tgtEl>
                                          <p:spTgt spid="92"/>
                                        </p:tgtEl>
                                      </p:cBhvr>
                                    </p:animEffect>
                                  </p:childTnLst>
                                </p:cTn>
                              </p:par>
                              <p:par>
                                <p:cTn id="31" presetID="10" presetClass="entr" presetSubtype="0" fill="hold" grpId="0" nodeType="withEffect">
                                  <p:stCondLst>
                                    <p:cond delay="800"/>
                                  </p:stCondLst>
                                  <p:childTnLst>
                                    <p:set>
                                      <p:cBhvr>
                                        <p:cTn id="32" dur="1" fill="hold">
                                          <p:stCondLst>
                                            <p:cond delay="0"/>
                                          </p:stCondLst>
                                        </p:cTn>
                                        <p:tgtEl>
                                          <p:spTgt spid="31"/>
                                        </p:tgtEl>
                                        <p:attrNameLst>
                                          <p:attrName>style.visibility</p:attrName>
                                        </p:attrNameLst>
                                      </p:cBhvr>
                                      <p:to>
                                        <p:strVal val="visible"/>
                                      </p:to>
                                    </p:set>
                                    <p:animEffect transition="in" filter="fade">
                                      <p:cBhvr>
                                        <p:cTn id="33" dur="500"/>
                                        <p:tgtEl>
                                          <p:spTgt spid="31"/>
                                        </p:tgtEl>
                                      </p:cBhvr>
                                    </p:animEffect>
                                  </p:childTnLst>
                                </p:cTn>
                              </p:par>
                              <p:par>
                                <p:cTn id="34" presetID="10" presetClass="entr" presetSubtype="0" fill="hold" grpId="0" nodeType="withEffect">
                                  <p:stCondLst>
                                    <p:cond delay="800"/>
                                  </p:stCondLst>
                                  <p:childTnLst>
                                    <p:set>
                                      <p:cBhvr>
                                        <p:cTn id="35" dur="1" fill="hold">
                                          <p:stCondLst>
                                            <p:cond delay="0"/>
                                          </p:stCondLst>
                                        </p:cTn>
                                        <p:tgtEl>
                                          <p:spTgt spid="41"/>
                                        </p:tgtEl>
                                        <p:attrNameLst>
                                          <p:attrName>style.visibility</p:attrName>
                                        </p:attrNameLst>
                                      </p:cBhvr>
                                      <p:to>
                                        <p:strVal val="visible"/>
                                      </p:to>
                                    </p:set>
                                    <p:animEffect transition="in" filter="fade">
                                      <p:cBhvr>
                                        <p:cTn id="36" dur="500"/>
                                        <p:tgtEl>
                                          <p:spTgt spid="41"/>
                                        </p:tgtEl>
                                      </p:cBhvr>
                                    </p:animEffect>
                                  </p:childTnLst>
                                </p:cTn>
                              </p:par>
                              <p:par>
                                <p:cTn id="37" presetID="10" presetClass="entr" presetSubtype="0" fill="hold" grpId="0" nodeType="withEffect">
                                  <p:stCondLst>
                                    <p:cond delay="800"/>
                                  </p:stCondLst>
                                  <p:childTnLst>
                                    <p:set>
                                      <p:cBhvr>
                                        <p:cTn id="38" dur="1" fill="hold">
                                          <p:stCondLst>
                                            <p:cond delay="0"/>
                                          </p:stCondLst>
                                        </p:cTn>
                                        <p:tgtEl>
                                          <p:spTgt spid="71"/>
                                        </p:tgtEl>
                                        <p:attrNameLst>
                                          <p:attrName>style.visibility</p:attrName>
                                        </p:attrNameLst>
                                      </p:cBhvr>
                                      <p:to>
                                        <p:strVal val="visible"/>
                                      </p:to>
                                    </p:set>
                                    <p:animEffect transition="in" filter="fade">
                                      <p:cBhvr>
                                        <p:cTn id="39" dur="500"/>
                                        <p:tgtEl>
                                          <p:spTgt spid="71"/>
                                        </p:tgtEl>
                                      </p:cBhvr>
                                    </p:animEffect>
                                  </p:childTnLst>
                                </p:cTn>
                              </p:par>
                              <p:par>
                                <p:cTn id="40" presetID="10" presetClass="entr" presetSubtype="0" fill="hold" grpId="0" nodeType="withEffect">
                                  <p:stCondLst>
                                    <p:cond delay="800"/>
                                  </p:stCondLst>
                                  <p:childTnLst>
                                    <p:set>
                                      <p:cBhvr>
                                        <p:cTn id="41" dur="1" fill="hold">
                                          <p:stCondLst>
                                            <p:cond delay="0"/>
                                          </p:stCondLst>
                                        </p:cTn>
                                        <p:tgtEl>
                                          <p:spTgt spid="30"/>
                                        </p:tgtEl>
                                        <p:attrNameLst>
                                          <p:attrName>style.visibility</p:attrName>
                                        </p:attrNameLst>
                                      </p:cBhvr>
                                      <p:to>
                                        <p:strVal val="visible"/>
                                      </p:to>
                                    </p:set>
                                    <p:animEffect transition="in" filter="fade">
                                      <p:cBhvr>
                                        <p:cTn id="42" dur="500"/>
                                        <p:tgtEl>
                                          <p:spTgt spid="30"/>
                                        </p:tgtEl>
                                      </p:cBhvr>
                                    </p:animEffect>
                                  </p:childTnLst>
                                </p:cTn>
                              </p:par>
                              <p:par>
                                <p:cTn id="43" presetID="10" presetClass="entr" presetSubtype="0" fill="hold" grpId="0" nodeType="withEffect">
                                  <p:stCondLst>
                                    <p:cond delay="800"/>
                                  </p:stCondLst>
                                  <p:childTnLst>
                                    <p:set>
                                      <p:cBhvr>
                                        <p:cTn id="44" dur="1" fill="hold">
                                          <p:stCondLst>
                                            <p:cond delay="0"/>
                                          </p:stCondLst>
                                        </p:cTn>
                                        <p:tgtEl>
                                          <p:spTgt spid="38"/>
                                        </p:tgtEl>
                                        <p:attrNameLst>
                                          <p:attrName>style.visibility</p:attrName>
                                        </p:attrNameLst>
                                      </p:cBhvr>
                                      <p:to>
                                        <p:strVal val="visible"/>
                                      </p:to>
                                    </p:set>
                                    <p:animEffect transition="in" filter="fade">
                                      <p:cBhvr>
                                        <p:cTn id="45" dur="500"/>
                                        <p:tgtEl>
                                          <p:spTgt spid="38"/>
                                        </p:tgtEl>
                                      </p:cBhvr>
                                    </p:animEffect>
                                  </p:childTnLst>
                                </p:cTn>
                              </p:par>
                              <p:par>
                                <p:cTn id="46" presetID="10" presetClass="entr" presetSubtype="0" fill="hold" nodeType="withEffect">
                                  <p:stCondLst>
                                    <p:cond delay="800"/>
                                  </p:stCondLst>
                                  <p:childTnLst>
                                    <p:set>
                                      <p:cBhvr>
                                        <p:cTn id="47" dur="1" fill="hold">
                                          <p:stCondLst>
                                            <p:cond delay="0"/>
                                          </p:stCondLst>
                                        </p:cTn>
                                        <p:tgtEl>
                                          <p:spTgt spid="96"/>
                                        </p:tgtEl>
                                        <p:attrNameLst>
                                          <p:attrName>style.visibility</p:attrName>
                                        </p:attrNameLst>
                                      </p:cBhvr>
                                      <p:to>
                                        <p:strVal val="visible"/>
                                      </p:to>
                                    </p:set>
                                    <p:animEffect transition="in" filter="fade">
                                      <p:cBhvr>
                                        <p:cTn id="48" dur="500"/>
                                        <p:tgtEl>
                                          <p:spTgt spid="96"/>
                                        </p:tgtEl>
                                      </p:cBhvr>
                                    </p:animEffect>
                                  </p:childTnLst>
                                </p:cTn>
                              </p:par>
                              <p:par>
                                <p:cTn id="49" presetID="10" presetClass="entr" presetSubtype="0" fill="hold" grpId="0" nodeType="withEffect">
                                  <p:stCondLst>
                                    <p:cond delay="1000"/>
                                  </p:stCondLst>
                                  <p:childTnLst>
                                    <p:set>
                                      <p:cBhvr>
                                        <p:cTn id="50" dur="1" fill="hold">
                                          <p:stCondLst>
                                            <p:cond delay="0"/>
                                          </p:stCondLst>
                                        </p:cTn>
                                        <p:tgtEl>
                                          <p:spTgt spid="8"/>
                                        </p:tgtEl>
                                        <p:attrNameLst>
                                          <p:attrName>style.visibility</p:attrName>
                                        </p:attrNameLst>
                                      </p:cBhvr>
                                      <p:to>
                                        <p:strVal val="visible"/>
                                      </p:to>
                                    </p:set>
                                    <p:animEffect transition="in" filter="fade">
                                      <p:cBhvr>
                                        <p:cTn id="51" dur="500"/>
                                        <p:tgtEl>
                                          <p:spTgt spid="8"/>
                                        </p:tgtEl>
                                      </p:cBhvr>
                                    </p:animEffect>
                                  </p:childTnLst>
                                </p:cTn>
                              </p:par>
                              <p:par>
                                <p:cTn id="52" presetID="10" presetClass="entr" presetSubtype="0" fill="hold" grpId="0" nodeType="withEffect">
                                  <p:stCondLst>
                                    <p:cond delay="1000"/>
                                  </p:stCondLst>
                                  <p:childTnLst>
                                    <p:set>
                                      <p:cBhvr>
                                        <p:cTn id="53" dur="1" fill="hold">
                                          <p:stCondLst>
                                            <p:cond delay="0"/>
                                          </p:stCondLst>
                                        </p:cTn>
                                        <p:tgtEl>
                                          <p:spTgt spid="47"/>
                                        </p:tgtEl>
                                        <p:attrNameLst>
                                          <p:attrName>style.visibility</p:attrName>
                                        </p:attrNameLst>
                                      </p:cBhvr>
                                      <p:to>
                                        <p:strVal val="visible"/>
                                      </p:to>
                                    </p:set>
                                    <p:animEffect transition="in" filter="fade">
                                      <p:cBhvr>
                                        <p:cTn id="54" dur="500"/>
                                        <p:tgtEl>
                                          <p:spTgt spid="47"/>
                                        </p:tgtEl>
                                      </p:cBhvr>
                                    </p:animEffect>
                                  </p:childTnLst>
                                </p:cTn>
                              </p:par>
                              <p:par>
                                <p:cTn id="55" presetID="10" presetClass="entr" presetSubtype="0" fill="hold" nodeType="withEffect">
                                  <p:stCondLst>
                                    <p:cond delay="1000"/>
                                  </p:stCondLst>
                                  <p:childTnLst>
                                    <p:set>
                                      <p:cBhvr>
                                        <p:cTn id="56" dur="1" fill="hold">
                                          <p:stCondLst>
                                            <p:cond delay="0"/>
                                          </p:stCondLst>
                                        </p:cTn>
                                        <p:tgtEl>
                                          <p:spTgt spid="51"/>
                                        </p:tgtEl>
                                        <p:attrNameLst>
                                          <p:attrName>style.visibility</p:attrName>
                                        </p:attrNameLst>
                                      </p:cBhvr>
                                      <p:to>
                                        <p:strVal val="visible"/>
                                      </p:to>
                                    </p:set>
                                    <p:animEffect transition="in" filter="fade">
                                      <p:cBhvr>
                                        <p:cTn id="57" dur="500"/>
                                        <p:tgtEl>
                                          <p:spTgt spid="51"/>
                                        </p:tgtEl>
                                      </p:cBhvr>
                                    </p:animEffect>
                                  </p:childTnLst>
                                </p:cTn>
                              </p:par>
                              <p:par>
                                <p:cTn id="58" presetID="10" presetClass="entr" presetSubtype="0" fill="hold" grpId="0" nodeType="withEffect">
                                  <p:stCondLst>
                                    <p:cond delay="1000"/>
                                  </p:stCondLst>
                                  <p:childTnLst>
                                    <p:set>
                                      <p:cBhvr>
                                        <p:cTn id="59" dur="1" fill="hold">
                                          <p:stCondLst>
                                            <p:cond delay="0"/>
                                          </p:stCondLst>
                                        </p:cTn>
                                        <p:tgtEl>
                                          <p:spTgt spid="20"/>
                                        </p:tgtEl>
                                        <p:attrNameLst>
                                          <p:attrName>style.visibility</p:attrName>
                                        </p:attrNameLst>
                                      </p:cBhvr>
                                      <p:to>
                                        <p:strVal val="visible"/>
                                      </p:to>
                                    </p:set>
                                    <p:animEffect transition="in" filter="fade">
                                      <p:cBhvr>
                                        <p:cTn id="60" dur="500"/>
                                        <p:tgtEl>
                                          <p:spTgt spid="20"/>
                                        </p:tgtEl>
                                      </p:cBhvr>
                                    </p:animEffect>
                                  </p:childTnLst>
                                </p:cTn>
                              </p:par>
                              <p:par>
                                <p:cTn id="61" presetID="10" presetClass="entr" presetSubtype="0" fill="hold" grpId="0" nodeType="withEffect">
                                  <p:stCondLst>
                                    <p:cond delay="1000"/>
                                  </p:stCondLst>
                                  <p:childTnLst>
                                    <p:set>
                                      <p:cBhvr>
                                        <p:cTn id="62" dur="1" fill="hold">
                                          <p:stCondLst>
                                            <p:cond delay="0"/>
                                          </p:stCondLst>
                                        </p:cTn>
                                        <p:tgtEl>
                                          <p:spTgt spid="27"/>
                                        </p:tgtEl>
                                        <p:attrNameLst>
                                          <p:attrName>style.visibility</p:attrName>
                                        </p:attrNameLst>
                                      </p:cBhvr>
                                      <p:to>
                                        <p:strVal val="visible"/>
                                      </p:to>
                                    </p:set>
                                    <p:animEffect transition="in" filter="fade">
                                      <p:cBhvr>
                                        <p:cTn id="63" dur="500"/>
                                        <p:tgtEl>
                                          <p:spTgt spid="27"/>
                                        </p:tgtEl>
                                      </p:cBhvr>
                                    </p:animEffect>
                                  </p:childTnLst>
                                </p:cTn>
                              </p:par>
                              <p:par>
                                <p:cTn id="64" presetID="10" presetClass="entr" presetSubtype="0" fill="hold" grpId="0" nodeType="withEffect">
                                  <p:stCondLst>
                                    <p:cond delay="1000"/>
                                  </p:stCondLst>
                                  <p:childTnLst>
                                    <p:set>
                                      <p:cBhvr>
                                        <p:cTn id="65" dur="1" fill="hold">
                                          <p:stCondLst>
                                            <p:cond delay="0"/>
                                          </p:stCondLst>
                                        </p:cTn>
                                        <p:tgtEl>
                                          <p:spTgt spid="36"/>
                                        </p:tgtEl>
                                        <p:attrNameLst>
                                          <p:attrName>style.visibility</p:attrName>
                                        </p:attrNameLst>
                                      </p:cBhvr>
                                      <p:to>
                                        <p:strVal val="visible"/>
                                      </p:to>
                                    </p:set>
                                    <p:animEffect transition="in" filter="fade">
                                      <p:cBhvr>
                                        <p:cTn id="66" dur="500"/>
                                        <p:tgtEl>
                                          <p:spTgt spid="36"/>
                                        </p:tgtEl>
                                      </p:cBhvr>
                                    </p:animEffect>
                                  </p:childTnLst>
                                </p:cTn>
                              </p:par>
                              <p:par>
                                <p:cTn id="67" presetID="10" presetClass="entr" presetSubtype="0" fill="hold" grpId="0" nodeType="withEffect">
                                  <p:stCondLst>
                                    <p:cond delay="1200"/>
                                  </p:stCondLst>
                                  <p:childTnLst>
                                    <p:set>
                                      <p:cBhvr>
                                        <p:cTn id="68" dur="1" fill="hold">
                                          <p:stCondLst>
                                            <p:cond delay="0"/>
                                          </p:stCondLst>
                                        </p:cTn>
                                        <p:tgtEl>
                                          <p:spTgt spid="10"/>
                                        </p:tgtEl>
                                        <p:attrNameLst>
                                          <p:attrName>style.visibility</p:attrName>
                                        </p:attrNameLst>
                                      </p:cBhvr>
                                      <p:to>
                                        <p:strVal val="visible"/>
                                      </p:to>
                                    </p:set>
                                    <p:animEffect transition="in" filter="fade">
                                      <p:cBhvr>
                                        <p:cTn id="69" dur="500"/>
                                        <p:tgtEl>
                                          <p:spTgt spid="10"/>
                                        </p:tgtEl>
                                      </p:cBhvr>
                                    </p:animEffect>
                                  </p:childTnLst>
                                </p:cTn>
                              </p:par>
                              <p:par>
                                <p:cTn id="70" presetID="10" presetClass="entr" presetSubtype="0" fill="hold" grpId="0" nodeType="withEffect">
                                  <p:stCondLst>
                                    <p:cond delay="1200"/>
                                  </p:stCondLst>
                                  <p:childTnLst>
                                    <p:set>
                                      <p:cBhvr>
                                        <p:cTn id="71" dur="1" fill="hold">
                                          <p:stCondLst>
                                            <p:cond delay="0"/>
                                          </p:stCondLst>
                                        </p:cTn>
                                        <p:tgtEl>
                                          <p:spTgt spid="49"/>
                                        </p:tgtEl>
                                        <p:attrNameLst>
                                          <p:attrName>style.visibility</p:attrName>
                                        </p:attrNameLst>
                                      </p:cBhvr>
                                      <p:to>
                                        <p:strVal val="visible"/>
                                      </p:to>
                                    </p:set>
                                    <p:animEffect transition="in" filter="fade">
                                      <p:cBhvr>
                                        <p:cTn id="72" dur="500"/>
                                        <p:tgtEl>
                                          <p:spTgt spid="49"/>
                                        </p:tgtEl>
                                      </p:cBhvr>
                                    </p:animEffect>
                                  </p:childTnLst>
                                </p:cTn>
                              </p:par>
                              <p:par>
                                <p:cTn id="73" presetID="10" presetClass="entr" presetSubtype="0" fill="hold" nodeType="withEffect">
                                  <p:stCondLst>
                                    <p:cond delay="1200"/>
                                  </p:stCondLst>
                                  <p:childTnLst>
                                    <p:set>
                                      <p:cBhvr>
                                        <p:cTn id="74" dur="1" fill="hold">
                                          <p:stCondLst>
                                            <p:cond delay="0"/>
                                          </p:stCondLst>
                                        </p:cTn>
                                        <p:tgtEl>
                                          <p:spTgt spid="54"/>
                                        </p:tgtEl>
                                        <p:attrNameLst>
                                          <p:attrName>style.visibility</p:attrName>
                                        </p:attrNameLst>
                                      </p:cBhvr>
                                      <p:to>
                                        <p:strVal val="visible"/>
                                      </p:to>
                                    </p:set>
                                    <p:animEffect transition="in" filter="fade">
                                      <p:cBhvr>
                                        <p:cTn id="75" dur="500"/>
                                        <p:tgtEl>
                                          <p:spTgt spid="54"/>
                                        </p:tgtEl>
                                      </p:cBhvr>
                                    </p:animEffect>
                                  </p:childTnLst>
                                </p:cTn>
                              </p:par>
                              <p:par>
                                <p:cTn id="76" presetID="10" presetClass="entr" presetSubtype="0" fill="hold" grpId="0" nodeType="withEffect">
                                  <p:stCondLst>
                                    <p:cond delay="1200"/>
                                  </p:stCondLst>
                                  <p:childTnLst>
                                    <p:set>
                                      <p:cBhvr>
                                        <p:cTn id="77" dur="1" fill="hold">
                                          <p:stCondLst>
                                            <p:cond delay="0"/>
                                          </p:stCondLst>
                                        </p:cTn>
                                        <p:tgtEl>
                                          <p:spTgt spid="22"/>
                                        </p:tgtEl>
                                        <p:attrNameLst>
                                          <p:attrName>style.visibility</p:attrName>
                                        </p:attrNameLst>
                                      </p:cBhvr>
                                      <p:to>
                                        <p:strVal val="visible"/>
                                      </p:to>
                                    </p:set>
                                    <p:animEffect transition="in" filter="fade">
                                      <p:cBhvr>
                                        <p:cTn id="78" dur="500"/>
                                        <p:tgtEl>
                                          <p:spTgt spid="22"/>
                                        </p:tgtEl>
                                      </p:cBhvr>
                                    </p:animEffect>
                                  </p:childTnLst>
                                </p:cTn>
                              </p:par>
                              <p:par>
                                <p:cTn id="79" presetID="10" presetClass="entr" presetSubtype="0" fill="hold" grpId="0" nodeType="withEffect">
                                  <p:stCondLst>
                                    <p:cond delay="1200"/>
                                  </p:stCondLst>
                                  <p:childTnLst>
                                    <p:set>
                                      <p:cBhvr>
                                        <p:cTn id="80" dur="1" fill="hold">
                                          <p:stCondLst>
                                            <p:cond delay="0"/>
                                          </p:stCondLst>
                                        </p:cTn>
                                        <p:tgtEl>
                                          <p:spTgt spid="48"/>
                                        </p:tgtEl>
                                        <p:attrNameLst>
                                          <p:attrName>style.visibility</p:attrName>
                                        </p:attrNameLst>
                                      </p:cBhvr>
                                      <p:to>
                                        <p:strVal val="visible"/>
                                      </p:to>
                                    </p:set>
                                    <p:animEffect transition="in" filter="fade">
                                      <p:cBhvr>
                                        <p:cTn id="81" dur="500"/>
                                        <p:tgtEl>
                                          <p:spTgt spid="48"/>
                                        </p:tgtEl>
                                      </p:cBhvr>
                                    </p:animEffect>
                                  </p:childTnLst>
                                </p:cTn>
                              </p:par>
                              <p:par>
                                <p:cTn id="82" presetID="10" presetClass="entr" presetSubtype="0" fill="hold" nodeType="withEffect">
                                  <p:stCondLst>
                                    <p:cond delay="1200"/>
                                  </p:stCondLst>
                                  <p:childTnLst>
                                    <p:set>
                                      <p:cBhvr>
                                        <p:cTn id="83" dur="1" fill="hold">
                                          <p:stCondLst>
                                            <p:cond delay="0"/>
                                          </p:stCondLst>
                                        </p:cTn>
                                        <p:tgtEl>
                                          <p:spTgt spid="83"/>
                                        </p:tgtEl>
                                        <p:attrNameLst>
                                          <p:attrName>style.visibility</p:attrName>
                                        </p:attrNameLst>
                                      </p:cBhvr>
                                      <p:to>
                                        <p:strVal val="visible"/>
                                      </p:to>
                                    </p:set>
                                    <p:animEffect transition="in" filter="fade">
                                      <p:cBhvr>
                                        <p:cTn id="84" dur="500"/>
                                        <p:tgtEl>
                                          <p:spTgt spid="83"/>
                                        </p:tgtEl>
                                      </p:cBhvr>
                                    </p:animEffect>
                                  </p:childTnLst>
                                </p:cTn>
                              </p:par>
                              <p:par>
                                <p:cTn id="85" presetID="10" presetClass="entr" presetSubtype="0" fill="hold" grpId="0" nodeType="withEffect">
                                  <p:stCondLst>
                                    <p:cond delay="1400"/>
                                  </p:stCondLst>
                                  <p:childTnLst>
                                    <p:set>
                                      <p:cBhvr>
                                        <p:cTn id="86" dur="1" fill="hold">
                                          <p:stCondLst>
                                            <p:cond delay="0"/>
                                          </p:stCondLst>
                                        </p:cTn>
                                        <p:tgtEl>
                                          <p:spTgt spid="4"/>
                                        </p:tgtEl>
                                        <p:attrNameLst>
                                          <p:attrName>style.visibility</p:attrName>
                                        </p:attrNameLst>
                                      </p:cBhvr>
                                      <p:to>
                                        <p:strVal val="visible"/>
                                      </p:to>
                                    </p:set>
                                    <p:animEffect transition="in" filter="fade">
                                      <p:cBhvr>
                                        <p:cTn id="87" dur="500"/>
                                        <p:tgtEl>
                                          <p:spTgt spid="4"/>
                                        </p:tgtEl>
                                      </p:cBhvr>
                                    </p:animEffect>
                                  </p:childTnLst>
                                </p:cTn>
                              </p:par>
                              <p:par>
                                <p:cTn id="88" presetID="10" presetClass="entr" presetSubtype="0" fill="hold" grpId="0" nodeType="withEffect">
                                  <p:stCondLst>
                                    <p:cond delay="1400"/>
                                  </p:stCondLst>
                                  <p:childTnLst>
                                    <p:set>
                                      <p:cBhvr>
                                        <p:cTn id="89" dur="1" fill="hold">
                                          <p:stCondLst>
                                            <p:cond delay="0"/>
                                          </p:stCondLst>
                                        </p:cTn>
                                        <p:tgtEl>
                                          <p:spTgt spid="44"/>
                                        </p:tgtEl>
                                        <p:attrNameLst>
                                          <p:attrName>style.visibility</p:attrName>
                                        </p:attrNameLst>
                                      </p:cBhvr>
                                      <p:to>
                                        <p:strVal val="visible"/>
                                      </p:to>
                                    </p:set>
                                    <p:animEffect transition="in" filter="fade">
                                      <p:cBhvr>
                                        <p:cTn id="90" dur="500"/>
                                        <p:tgtEl>
                                          <p:spTgt spid="44"/>
                                        </p:tgtEl>
                                      </p:cBhvr>
                                    </p:animEffect>
                                  </p:childTnLst>
                                </p:cTn>
                              </p:par>
                              <p:par>
                                <p:cTn id="91" presetID="10" presetClass="entr" presetSubtype="0" fill="hold" nodeType="withEffect">
                                  <p:stCondLst>
                                    <p:cond delay="1400"/>
                                  </p:stCondLst>
                                  <p:childTnLst>
                                    <p:set>
                                      <p:cBhvr>
                                        <p:cTn id="92" dur="1" fill="hold">
                                          <p:stCondLst>
                                            <p:cond delay="0"/>
                                          </p:stCondLst>
                                        </p:cTn>
                                        <p:tgtEl>
                                          <p:spTgt spid="79"/>
                                        </p:tgtEl>
                                        <p:attrNameLst>
                                          <p:attrName>style.visibility</p:attrName>
                                        </p:attrNameLst>
                                      </p:cBhvr>
                                      <p:to>
                                        <p:strVal val="visible"/>
                                      </p:to>
                                    </p:set>
                                    <p:animEffect transition="in" filter="fade">
                                      <p:cBhvr>
                                        <p:cTn id="93" dur="500"/>
                                        <p:tgtEl>
                                          <p:spTgt spid="79"/>
                                        </p:tgtEl>
                                      </p:cBhvr>
                                    </p:animEffect>
                                  </p:childTnLst>
                                </p:cTn>
                              </p:par>
                              <p:par>
                                <p:cTn id="94" presetID="10" presetClass="entr" presetSubtype="0" fill="hold" grpId="0" nodeType="withEffect">
                                  <p:stCondLst>
                                    <p:cond delay="1400"/>
                                  </p:stCondLst>
                                  <p:childTnLst>
                                    <p:set>
                                      <p:cBhvr>
                                        <p:cTn id="95" dur="1" fill="hold">
                                          <p:stCondLst>
                                            <p:cond delay="0"/>
                                          </p:stCondLst>
                                        </p:cTn>
                                        <p:tgtEl>
                                          <p:spTgt spid="16"/>
                                        </p:tgtEl>
                                        <p:attrNameLst>
                                          <p:attrName>style.visibility</p:attrName>
                                        </p:attrNameLst>
                                      </p:cBhvr>
                                      <p:to>
                                        <p:strVal val="visible"/>
                                      </p:to>
                                    </p:set>
                                    <p:animEffect transition="in" filter="fade">
                                      <p:cBhvr>
                                        <p:cTn id="96" dur="500"/>
                                        <p:tgtEl>
                                          <p:spTgt spid="16"/>
                                        </p:tgtEl>
                                      </p:cBhvr>
                                    </p:animEffect>
                                  </p:childTnLst>
                                </p:cTn>
                              </p:par>
                              <p:par>
                                <p:cTn id="97" presetID="10" presetClass="entr" presetSubtype="0" fill="hold" grpId="0" nodeType="withEffect">
                                  <p:stCondLst>
                                    <p:cond delay="1400"/>
                                  </p:stCondLst>
                                  <p:childTnLst>
                                    <p:set>
                                      <p:cBhvr>
                                        <p:cTn id="98" dur="1" fill="hold">
                                          <p:stCondLst>
                                            <p:cond delay="0"/>
                                          </p:stCondLst>
                                        </p:cTn>
                                        <p:tgtEl>
                                          <p:spTgt spid="43"/>
                                        </p:tgtEl>
                                        <p:attrNameLst>
                                          <p:attrName>style.visibility</p:attrName>
                                        </p:attrNameLst>
                                      </p:cBhvr>
                                      <p:to>
                                        <p:strVal val="visible"/>
                                      </p:to>
                                    </p:set>
                                    <p:animEffect transition="in" filter="fade">
                                      <p:cBhvr>
                                        <p:cTn id="99" dur="500"/>
                                        <p:tgtEl>
                                          <p:spTgt spid="43"/>
                                        </p:tgtEl>
                                      </p:cBhvr>
                                    </p:animEffect>
                                  </p:childTnLst>
                                </p:cTn>
                              </p:par>
                              <p:par>
                                <p:cTn id="100" presetID="10" presetClass="entr" presetSubtype="0" fill="hold" grpId="0" nodeType="withEffect">
                                  <p:stCondLst>
                                    <p:cond delay="1400"/>
                                  </p:stCondLst>
                                  <p:childTnLst>
                                    <p:set>
                                      <p:cBhvr>
                                        <p:cTn id="101" dur="1" fill="hold">
                                          <p:stCondLst>
                                            <p:cond delay="0"/>
                                          </p:stCondLst>
                                        </p:cTn>
                                        <p:tgtEl>
                                          <p:spTgt spid="91"/>
                                        </p:tgtEl>
                                        <p:attrNameLst>
                                          <p:attrName>style.visibility</p:attrName>
                                        </p:attrNameLst>
                                      </p:cBhvr>
                                      <p:to>
                                        <p:strVal val="visible"/>
                                      </p:to>
                                    </p:set>
                                    <p:animEffect transition="in" filter="fade">
                                      <p:cBhvr>
                                        <p:cTn id="102" dur="500"/>
                                        <p:tgtEl>
                                          <p:spTgt spid="91"/>
                                        </p:tgtEl>
                                      </p:cBhvr>
                                    </p:animEffect>
                                  </p:childTnLst>
                                </p:cTn>
                              </p:par>
                              <p:par>
                                <p:cTn id="103" presetID="10" presetClass="entr" presetSubtype="0" fill="hold" grpId="0" nodeType="withEffect">
                                  <p:stCondLst>
                                    <p:cond delay="1600"/>
                                  </p:stCondLst>
                                  <p:childTnLst>
                                    <p:set>
                                      <p:cBhvr>
                                        <p:cTn id="104" dur="1" fill="hold">
                                          <p:stCondLst>
                                            <p:cond delay="0"/>
                                          </p:stCondLst>
                                        </p:cTn>
                                        <p:tgtEl>
                                          <p:spTgt spid="6"/>
                                        </p:tgtEl>
                                        <p:attrNameLst>
                                          <p:attrName>style.visibility</p:attrName>
                                        </p:attrNameLst>
                                      </p:cBhvr>
                                      <p:to>
                                        <p:strVal val="visible"/>
                                      </p:to>
                                    </p:set>
                                    <p:animEffect transition="in" filter="fade">
                                      <p:cBhvr>
                                        <p:cTn id="105" dur="500"/>
                                        <p:tgtEl>
                                          <p:spTgt spid="6"/>
                                        </p:tgtEl>
                                      </p:cBhvr>
                                    </p:animEffect>
                                  </p:childTnLst>
                                </p:cTn>
                              </p:par>
                              <p:par>
                                <p:cTn id="106" presetID="10" presetClass="entr" presetSubtype="0" fill="hold" grpId="0" nodeType="withEffect">
                                  <p:stCondLst>
                                    <p:cond delay="1600"/>
                                  </p:stCondLst>
                                  <p:childTnLst>
                                    <p:set>
                                      <p:cBhvr>
                                        <p:cTn id="107" dur="1" fill="hold">
                                          <p:stCondLst>
                                            <p:cond delay="0"/>
                                          </p:stCondLst>
                                        </p:cTn>
                                        <p:tgtEl>
                                          <p:spTgt spid="40"/>
                                        </p:tgtEl>
                                        <p:attrNameLst>
                                          <p:attrName>style.visibility</p:attrName>
                                        </p:attrNameLst>
                                      </p:cBhvr>
                                      <p:to>
                                        <p:strVal val="visible"/>
                                      </p:to>
                                    </p:set>
                                    <p:animEffect transition="in" filter="fade">
                                      <p:cBhvr>
                                        <p:cTn id="108" dur="500"/>
                                        <p:tgtEl>
                                          <p:spTgt spid="40"/>
                                        </p:tgtEl>
                                      </p:cBhvr>
                                    </p:animEffect>
                                  </p:childTnLst>
                                </p:cTn>
                              </p:par>
                              <p:par>
                                <p:cTn id="109" presetID="10" presetClass="entr" presetSubtype="0" fill="hold" nodeType="withEffect">
                                  <p:stCondLst>
                                    <p:cond delay="1600"/>
                                  </p:stCondLst>
                                  <p:childTnLst>
                                    <p:set>
                                      <p:cBhvr>
                                        <p:cTn id="110" dur="1" fill="hold">
                                          <p:stCondLst>
                                            <p:cond delay="0"/>
                                          </p:stCondLst>
                                        </p:cTn>
                                        <p:tgtEl>
                                          <p:spTgt spid="72"/>
                                        </p:tgtEl>
                                        <p:attrNameLst>
                                          <p:attrName>style.visibility</p:attrName>
                                        </p:attrNameLst>
                                      </p:cBhvr>
                                      <p:to>
                                        <p:strVal val="visible"/>
                                      </p:to>
                                    </p:set>
                                    <p:animEffect transition="in" filter="fade">
                                      <p:cBhvr>
                                        <p:cTn id="111" dur="500"/>
                                        <p:tgtEl>
                                          <p:spTgt spid="72"/>
                                        </p:tgtEl>
                                      </p:cBhvr>
                                    </p:animEffect>
                                  </p:childTnLst>
                                </p:cTn>
                              </p:par>
                              <p:par>
                                <p:cTn id="112" presetID="10" presetClass="entr" presetSubtype="0" fill="hold" grpId="0" nodeType="withEffect">
                                  <p:stCondLst>
                                    <p:cond delay="1600"/>
                                  </p:stCondLst>
                                  <p:childTnLst>
                                    <p:set>
                                      <p:cBhvr>
                                        <p:cTn id="113" dur="1" fill="hold">
                                          <p:stCondLst>
                                            <p:cond delay="0"/>
                                          </p:stCondLst>
                                        </p:cTn>
                                        <p:tgtEl>
                                          <p:spTgt spid="18"/>
                                        </p:tgtEl>
                                        <p:attrNameLst>
                                          <p:attrName>style.visibility</p:attrName>
                                        </p:attrNameLst>
                                      </p:cBhvr>
                                      <p:to>
                                        <p:strVal val="visible"/>
                                      </p:to>
                                    </p:set>
                                    <p:animEffect transition="in" filter="fade">
                                      <p:cBhvr>
                                        <p:cTn id="114" dur="500"/>
                                        <p:tgtEl>
                                          <p:spTgt spid="18"/>
                                        </p:tgtEl>
                                      </p:cBhvr>
                                    </p:animEffect>
                                  </p:childTnLst>
                                </p:cTn>
                              </p:par>
                              <p:par>
                                <p:cTn id="115" presetID="10" presetClass="entr" presetSubtype="0" fill="hold" grpId="0" nodeType="withEffect">
                                  <p:stCondLst>
                                    <p:cond delay="1600"/>
                                  </p:stCondLst>
                                  <p:childTnLst>
                                    <p:set>
                                      <p:cBhvr>
                                        <p:cTn id="116" dur="1" fill="hold">
                                          <p:stCondLst>
                                            <p:cond delay="0"/>
                                          </p:stCondLst>
                                        </p:cTn>
                                        <p:tgtEl>
                                          <p:spTgt spid="39"/>
                                        </p:tgtEl>
                                        <p:attrNameLst>
                                          <p:attrName>style.visibility</p:attrName>
                                        </p:attrNameLst>
                                      </p:cBhvr>
                                      <p:to>
                                        <p:strVal val="visible"/>
                                      </p:to>
                                    </p:set>
                                    <p:animEffect transition="in" filter="fade">
                                      <p:cBhvr>
                                        <p:cTn id="117" dur="500"/>
                                        <p:tgtEl>
                                          <p:spTgt spid="39"/>
                                        </p:tgtEl>
                                      </p:cBhvr>
                                    </p:animEffect>
                                  </p:childTnLst>
                                </p:cTn>
                              </p:par>
                              <p:par>
                                <p:cTn id="118" presetID="10" presetClass="entr" presetSubtype="0" fill="hold" grpId="0" nodeType="withEffect">
                                  <p:stCondLst>
                                    <p:cond delay="1600"/>
                                  </p:stCondLst>
                                  <p:childTnLst>
                                    <p:set>
                                      <p:cBhvr>
                                        <p:cTn id="119" dur="1" fill="hold">
                                          <p:stCondLst>
                                            <p:cond delay="0"/>
                                          </p:stCondLst>
                                        </p:cTn>
                                        <p:tgtEl>
                                          <p:spTgt spid="50"/>
                                        </p:tgtEl>
                                        <p:attrNameLst>
                                          <p:attrName>style.visibility</p:attrName>
                                        </p:attrNameLst>
                                      </p:cBhvr>
                                      <p:to>
                                        <p:strVal val="visible"/>
                                      </p:to>
                                    </p:set>
                                    <p:animEffect transition="in" filter="fade">
                                      <p:cBhvr>
                                        <p:cTn id="120"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8" grpId="0" animBg="1"/>
      <p:bldP spid="10" grpId="0" animBg="1"/>
      <p:bldP spid="13" grpId="0" animBg="1"/>
      <p:bldP spid="14" grpId="0" animBg="1"/>
      <p:bldP spid="15" grpId="0" animBg="1"/>
      <p:bldP spid="16" grpId="0" animBg="1"/>
      <p:bldP spid="18" grpId="0" animBg="1"/>
      <p:bldP spid="20" grpId="0" animBg="1"/>
      <p:bldP spid="22" grpId="0" animBg="1"/>
      <p:bldP spid="25" grpId="0" animBg="1"/>
      <p:bldP spid="28" grpId="0" animBg="1"/>
      <p:bldP spid="29" grpId="0" animBg="1"/>
      <p:bldP spid="30" grpId="0" animBg="1"/>
      <p:bldP spid="31" grpId="0" animBg="1"/>
      <p:bldP spid="27" grpId="0"/>
      <p:bldP spid="37" grpId="0"/>
      <p:bldP spid="38" grpId="0"/>
      <p:bldP spid="39" grpId="0"/>
      <p:bldP spid="40" grpId="0"/>
      <p:bldP spid="41" grpId="0"/>
      <p:bldP spid="43" grpId="0"/>
      <p:bldP spid="44" grpId="0"/>
      <p:bldP spid="45" grpId="0"/>
      <p:bldP spid="47" grpId="0"/>
      <p:bldP spid="48" grpId="0"/>
      <p:bldP spid="49" grpId="0"/>
      <p:bldP spid="36" grpId="0" animBg="1"/>
      <p:bldP spid="50" grpId="0" animBg="1"/>
      <p:bldP spid="71" grpId="0" animBg="1"/>
      <p:bldP spid="91" grpId="0" animBg="1"/>
      <p:bldP spid="92" grpId="0" animBg="1"/>
    </p:bld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3" name="Straight Connector 82"/>
          <p:cNvCxnSpPr/>
          <p:nvPr/>
        </p:nvCxnSpPr>
        <p:spPr>
          <a:xfrm>
            <a:off x="1185212" y="10481945"/>
            <a:ext cx="24835512" cy="0"/>
          </a:xfrm>
          <a:prstGeom prst="line">
            <a:avLst/>
          </a:prstGeom>
          <a:ln>
            <a:solidFill>
              <a:srgbClr val="BFBFBF"/>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1061625" y="9578185"/>
            <a:ext cx="5441466" cy="831093"/>
          </a:xfrm>
          <a:prstGeom prst="rect">
            <a:avLst/>
          </a:prstGeom>
          <a:noFill/>
        </p:spPr>
        <p:txBody>
          <a:bodyPr wrap="square" rtlCol="0">
            <a:spAutoFit/>
          </a:bodyPr>
          <a:lstStyle/>
          <a:p>
            <a:pPr defTabSz="2438584"/>
            <a:r>
              <a:rPr lang="en-US">
                <a:solidFill>
                  <a:srgbClr val="57565A"/>
                </a:solidFill>
                <a:latin typeface="Roboto Light"/>
              </a:rPr>
              <a:t>Project plan</a:t>
            </a:r>
          </a:p>
        </p:txBody>
      </p:sp>
      <p:grpSp>
        <p:nvGrpSpPr>
          <p:cNvPr id="9" name="Group 8"/>
          <p:cNvGrpSpPr/>
          <p:nvPr/>
        </p:nvGrpSpPr>
        <p:grpSpPr>
          <a:xfrm>
            <a:off x="742991" y="10457767"/>
            <a:ext cx="6130143" cy="1896782"/>
            <a:chOff x="539009" y="5001088"/>
            <a:chExt cx="3064717" cy="948281"/>
          </a:xfrm>
        </p:grpSpPr>
        <p:sp>
          <p:nvSpPr>
            <p:cNvPr id="85" name="TextBox 84"/>
            <p:cNvSpPr txBox="1"/>
            <p:nvPr/>
          </p:nvSpPr>
          <p:spPr>
            <a:xfrm>
              <a:off x="665566" y="5001088"/>
              <a:ext cx="996131" cy="477054"/>
            </a:xfrm>
            <a:prstGeom prst="rect">
              <a:avLst/>
            </a:prstGeom>
            <a:noFill/>
          </p:spPr>
          <p:txBody>
            <a:bodyPr wrap="square" rtlCol="0">
              <a:spAutoFit/>
            </a:bodyPr>
            <a:lstStyle/>
            <a:p>
              <a:pPr defTabSz="2438584"/>
              <a:r>
                <a:rPr lang="en-US" sz="5601">
                  <a:solidFill>
                    <a:srgbClr val="57565A"/>
                  </a:solidFill>
                  <a:latin typeface="Roboto Light"/>
                </a:rPr>
                <a:t>01</a:t>
              </a:r>
            </a:p>
          </p:txBody>
        </p:sp>
        <p:sp>
          <p:nvSpPr>
            <p:cNvPr id="86" name="Rectangle 85"/>
            <p:cNvSpPr/>
            <p:nvPr/>
          </p:nvSpPr>
          <p:spPr>
            <a:xfrm>
              <a:off x="539009" y="5481228"/>
              <a:ext cx="3064717" cy="468141"/>
            </a:xfrm>
            <a:prstGeom prst="rect">
              <a:avLst/>
            </a:prstGeom>
          </p:spPr>
          <p:txBody>
            <a:bodyPr wrap="square" lIns="487736" rIns="487736" bIns="121934">
              <a:spAutoFit/>
            </a:bodyPr>
            <a:lstStyle/>
            <a:p>
              <a:pPr defTabSz="2438584">
                <a:lnSpc>
                  <a:spcPct val="89000"/>
                </a:lnSpc>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p>
            <a:p>
              <a:pPr defTabSz="2438584">
                <a:lnSpc>
                  <a:spcPct val="89000"/>
                </a:lnSpc>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a:t>
              </a:r>
            </a:p>
          </p:txBody>
        </p:sp>
      </p:grpSp>
      <p:grpSp>
        <p:nvGrpSpPr>
          <p:cNvPr id="99" name="Group 98"/>
          <p:cNvGrpSpPr/>
          <p:nvPr/>
        </p:nvGrpSpPr>
        <p:grpSpPr>
          <a:xfrm>
            <a:off x="6504298" y="10457767"/>
            <a:ext cx="6130143" cy="1896782"/>
            <a:chOff x="539009" y="5001088"/>
            <a:chExt cx="3064717" cy="948281"/>
          </a:xfrm>
        </p:grpSpPr>
        <p:sp>
          <p:nvSpPr>
            <p:cNvPr id="100" name="TextBox 99"/>
            <p:cNvSpPr txBox="1"/>
            <p:nvPr/>
          </p:nvSpPr>
          <p:spPr>
            <a:xfrm>
              <a:off x="665566" y="5001088"/>
              <a:ext cx="996131" cy="477054"/>
            </a:xfrm>
            <a:prstGeom prst="rect">
              <a:avLst/>
            </a:prstGeom>
            <a:noFill/>
          </p:spPr>
          <p:txBody>
            <a:bodyPr wrap="square" rtlCol="0">
              <a:spAutoFit/>
            </a:bodyPr>
            <a:lstStyle/>
            <a:p>
              <a:pPr defTabSz="2438584"/>
              <a:r>
                <a:rPr lang="en-US" sz="5601">
                  <a:solidFill>
                    <a:srgbClr val="57565A"/>
                  </a:solidFill>
                  <a:latin typeface="Roboto Light"/>
                </a:rPr>
                <a:t>02</a:t>
              </a:r>
            </a:p>
          </p:txBody>
        </p:sp>
        <p:sp>
          <p:nvSpPr>
            <p:cNvPr id="101" name="Rectangle 100"/>
            <p:cNvSpPr/>
            <p:nvPr/>
          </p:nvSpPr>
          <p:spPr>
            <a:xfrm>
              <a:off x="539009" y="5481228"/>
              <a:ext cx="3064717" cy="468141"/>
            </a:xfrm>
            <a:prstGeom prst="rect">
              <a:avLst/>
            </a:prstGeom>
          </p:spPr>
          <p:txBody>
            <a:bodyPr wrap="square" lIns="487736" rIns="487736" bIns="121934">
              <a:spAutoFit/>
            </a:bodyPr>
            <a:lstStyle/>
            <a:p>
              <a:pPr defTabSz="2438584">
                <a:lnSpc>
                  <a:spcPct val="89000"/>
                </a:lnSpc>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p>
            <a:p>
              <a:pPr defTabSz="2438584">
                <a:lnSpc>
                  <a:spcPct val="89000"/>
                </a:lnSpc>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a:t>
              </a:r>
            </a:p>
          </p:txBody>
        </p:sp>
      </p:grpSp>
      <p:grpSp>
        <p:nvGrpSpPr>
          <p:cNvPr id="102" name="Group 101"/>
          <p:cNvGrpSpPr/>
          <p:nvPr/>
        </p:nvGrpSpPr>
        <p:grpSpPr>
          <a:xfrm>
            <a:off x="12337621" y="10457767"/>
            <a:ext cx="6130143" cy="1896782"/>
            <a:chOff x="539009" y="5001088"/>
            <a:chExt cx="3064717" cy="948281"/>
          </a:xfrm>
        </p:grpSpPr>
        <p:sp>
          <p:nvSpPr>
            <p:cNvPr id="103" name="TextBox 102"/>
            <p:cNvSpPr txBox="1"/>
            <p:nvPr/>
          </p:nvSpPr>
          <p:spPr>
            <a:xfrm>
              <a:off x="665566" y="5001088"/>
              <a:ext cx="996131" cy="477054"/>
            </a:xfrm>
            <a:prstGeom prst="rect">
              <a:avLst/>
            </a:prstGeom>
            <a:noFill/>
          </p:spPr>
          <p:txBody>
            <a:bodyPr wrap="square" rtlCol="0">
              <a:spAutoFit/>
            </a:bodyPr>
            <a:lstStyle/>
            <a:p>
              <a:pPr defTabSz="2438584"/>
              <a:r>
                <a:rPr lang="en-US" sz="5601">
                  <a:solidFill>
                    <a:srgbClr val="57565A"/>
                  </a:solidFill>
                  <a:latin typeface="Roboto Light"/>
                </a:rPr>
                <a:t>03</a:t>
              </a:r>
            </a:p>
          </p:txBody>
        </p:sp>
        <p:sp>
          <p:nvSpPr>
            <p:cNvPr id="104" name="Rectangle 103"/>
            <p:cNvSpPr/>
            <p:nvPr/>
          </p:nvSpPr>
          <p:spPr>
            <a:xfrm>
              <a:off x="539009" y="5481228"/>
              <a:ext cx="3064717" cy="468141"/>
            </a:xfrm>
            <a:prstGeom prst="rect">
              <a:avLst/>
            </a:prstGeom>
          </p:spPr>
          <p:txBody>
            <a:bodyPr wrap="square" lIns="487736" rIns="487736" bIns="121934">
              <a:spAutoFit/>
            </a:bodyPr>
            <a:lstStyle/>
            <a:p>
              <a:pPr defTabSz="2438584">
                <a:lnSpc>
                  <a:spcPct val="89000"/>
                </a:lnSpc>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p>
            <a:p>
              <a:pPr defTabSz="2438584">
                <a:lnSpc>
                  <a:spcPct val="89000"/>
                </a:lnSpc>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a:t>
              </a:r>
            </a:p>
          </p:txBody>
        </p:sp>
      </p:grpSp>
      <p:grpSp>
        <p:nvGrpSpPr>
          <p:cNvPr id="105" name="Group 104"/>
          <p:cNvGrpSpPr/>
          <p:nvPr/>
        </p:nvGrpSpPr>
        <p:grpSpPr>
          <a:xfrm>
            <a:off x="18234205" y="10457767"/>
            <a:ext cx="6130143" cy="1896782"/>
            <a:chOff x="539009" y="5001088"/>
            <a:chExt cx="3064717" cy="948281"/>
          </a:xfrm>
        </p:grpSpPr>
        <p:sp>
          <p:nvSpPr>
            <p:cNvPr id="106" name="TextBox 105"/>
            <p:cNvSpPr txBox="1"/>
            <p:nvPr/>
          </p:nvSpPr>
          <p:spPr>
            <a:xfrm>
              <a:off x="665566" y="5001088"/>
              <a:ext cx="996131" cy="477054"/>
            </a:xfrm>
            <a:prstGeom prst="rect">
              <a:avLst/>
            </a:prstGeom>
            <a:noFill/>
          </p:spPr>
          <p:txBody>
            <a:bodyPr wrap="square" rtlCol="0">
              <a:spAutoFit/>
            </a:bodyPr>
            <a:lstStyle/>
            <a:p>
              <a:pPr defTabSz="2438584"/>
              <a:r>
                <a:rPr lang="en-US" sz="5601">
                  <a:solidFill>
                    <a:srgbClr val="57565A"/>
                  </a:solidFill>
                  <a:latin typeface="Roboto Light"/>
                </a:rPr>
                <a:t>04</a:t>
              </a:r>
            </a:p>
          </p:txBody>
        </p:sp>
        <p:sp>
          <p:nvSpPr>
            <p:cNvPr id="107" name="Rectangle 106"/>
            <p:cNvSpPr/>
            <p:nvPr/>
          </p:nvSpPr>
          <p:spPr>
            <a:xfrm>
              <a:off x="539009" y="5481228"/>
              <a:ext cx="3064717" cy="468141"/>
            </a:xfrm>
            <a:prstGeom prst="rect">
              <a:avLst/>
            </a:prstGeom>
          </p:spPr>
          <p:txBody>
            <a:bodyPr wrap="square" lIns="487736" rIns="487736" bIns="121934">
              <a:spAutoFit/>
            </a:bodyPr>
            <a:lstStyle/>
            <a:p>
              <a:pPr defTabSz="2438584">
                <a:lnSpc>
                  <a:spcPct val="89000"/>
                </a:lnSpc>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p>
            <a:p>
              <a:pPr defTabSz="2438584">
                <a:lnSpc>
                  <a:spcPct val="89000"/>
                </a:lnSpc>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a:t>
              </a:r>
            </a:p>
          </p:txBody>
        </p:sp>
      </p:grpSp>
      <p:cxnSp>
        <p:nvCxnSpPr>
          <p:cNvPr id="15" name="Straight Connector 14"/>
          <p:cNvCxnSpPr>
            <a:stCxn id="73" idx="6"/>
          </p:cNvCxnSpPr>
          <p:nvPr/>
        </p:nvCxnSpPr>
        <p:spPr>
          <a:xfrm flipV="1">
            <a:off x="4788513" y="6530236"/>
            <a:ext cx="471872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V="1">
            <a:off x="13508934" y="6526938"/>
            <a:ext cx="479146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0" name="Oval 139"/>
          <p:cNvSpPr>
            <a:spLocks noChangeArrowheads="1"/>
          </p:cNvSpPr>
          <p:nvPr/>
        </p:nvSpPr>
        <p:spPr bwMode="auto">
          <a:xfrm>
            <a:off x="9673261" y="4597358"/>
            <a:ext cx="3673701" cy="3673701"/>
          </a:xfrm>
          <a:prstGeom prst="ellipse">
            <a:avLst/>
          </a:prstGeom>
          <a:solidFill>
            <a:schemeClr val="accent4"/>
          </a:solidFill>
          <a:ln w="6350">
            <a:no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Roboto Light"/>
            </a:endParaRPr>
          </a:p>
        </p:txBody>
      </p:sp>
      <p:sp>
        <p:nvSpPr>
          <p:cNvPr id="141" name="Oval 140"/>
          <p:cNvSpPr>
            <a:spLocks noChangeArrowheads="1"/>
          </p:cNvSpPr>
          <p:nvPr/>
        </p:nvSpPr>
        <p:spPr bwMode="auto">
          <a:xfrm>
            <a:off x="9507241" y="4445634"/>
            <a:ext cx="4007674" cy="3959964"/>
          </a:xfrm>
          <a:prstGeom prst="ellipse">
            <a:avLst/>
          </a:prstGeom>
          <a:noFill/>
          <a:ln w="6350">
            <a:solidFill>
              <a:schemeClr val="accent4"/>
            </a:solid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Roboto Light"/>
            </a:endParaRPr>
          </a:p>
        </p:txBody>
      </p:sp>
      <p:grpSp>
        <p:nvGrpSpPr>
          <p:cNvPr id="97" name="Group 96"/>
          <p:cNvGrpSpPr/>
          <p:nvPr/>
        </p:nvGrpSpPr>
        <p:grpSpPr>
          <a:xfrm>
            <a:off x="985598" y="5735288"/>
            <a:ext cx="1536370" cy="1518080"/>
            <a:chOff x="492654" y="2510140"/>
            <a:chExt cx="768096" cy="758952"/>
          </a:xfrm>
        </p:grpSpPr>
        <p:sp>
          <p:nvSpPr>
            <p:cNvPr id="81" name="Oval 80"/>
            <p:cNvSpPr>
              <a:spLocks noChangeArrowheads="1"/>
            </p:cNvSpPr>
            <p:nvPr/>
          </p:nvSpPr>
          <p:spPr bwMode="auto">
            <a:xfrm>
              <a:off x="524473" y="2539219"/>
              <a:ext cx="704088" cy="704088"/>
            </a:xfrm>
            <a:prstGeom prst="ellipse">
              <a:avLst/>
            </a:prstGeom>
            <a:solidFill>
              <a:schemeClr val="accent2"/>
            </a:solidFill>
            <a:ln w="6350">
              <a:no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Roboto Light"/>
              </a:endParaRPr>
            </a:p>
          </p:txBody>
        </p:sp>
        <p:sp>
          <p:nvSpPr>
            <p:cNvPr id="82" name="Oval 81"/>
            <p:cNvSpPr>
              <a:spLocks noChangeArrowheads="1"/>
            </p:cNvSpPr>
            <p:nvPr/>
          </p:nvSpPr>
          <p:spPr bwMode="auto">
            <a:xfrm>
              <a:off x="492654" y="2510140"/>
              <a:ext cx="768096" cy="758952"/>
            </a:xfrm>
            <a:prstGeom prst="ellipse">
              <a:avLst/>
            </a:prstGeom>
            <a:noFill/>
            <a:ln w="6350">
              <a:solidFill>
                <a:schemeClr val="accent2"/>
              </a:solid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Roboto Light"/>
              </a:endParaRPr>
            </a:p>
          </p:txBody>
        </p:sp>
      </p:grpSp>
      <p:sp>
        <p:nvSpPr>
          <p:cNvPr id="73" name="Oval 72"/>
          <p:cNvSpPr>
            <a:spLocks noChangeArrowheads="1"/>
          </p:cNvSpPr>
          <p:nvPr/>
        </p:nvSpPr>
        <p:spPr bwMode="auto">
          <a:xfrm>
            <a:off x="2750095" y="5532289"/>
            <a:ext cx="2038418" cy="2038418"/>
          </a:xfrm>
          <a:prstGeom prst="ellipse">
            <a:avLst/>
          </a:prstGeom>
          <a:solidFill>
            <a:schemeClr val="accent1"/>
          </a:solidFill>
          <a:ln w="6350">
            <a:no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Roboto Light"/>
            </a:endParaRPr>
          </a:p>
        </p:txBody>
      </p:sp>
      <p:cxnSp>
        <p:nvCxnSpPr>
          <p:cNvPr id="74" name="Straight Connector 73"/>
          <p:cNvCxnSpPr/>
          <p:nvPr/>
        </p:nvCxnSpPr>
        <p:spPr>
          <a:xfrm flipH="1" flipV="1">
            <a:off x="1965973" y="7243187"/>
            <a:ext cx="1079117" cy="104363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V="1">
            <a:off x="1924535" y="4829703"/>
            <a:ext cx="1114469" cy="9205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H="1">
            <a:off x="3759811" y="7555034"/>
            <a:ext cx="0" cy="24681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15" name="Group 114"/>
          <p:cNvGrpSpPr/>
          <p:nvPr/>
        </p:nvGrpSpPr>
        <p:grpSpPr>
          <a:xfrm>
            <a:off x="3006986" y="3774717"/>
            <a:ext cx="1536370" cy="1518080"/>
            <a:chOff x="492654" y="2510140"/>
            <a:chExt cx="768096" cy="758952"/>
          </a:xfrm>
        </p:grpSpPr>
        <p:sp>
          <p:nvSpPr>
            <p:cNvPr id="116" name="Oval 115"/>
            <p:cNvSpPr>
              <a:spLocks noChangeArrowheads="1"/>
            </p:cNvSpPr>
            <p:nvPr/>
          </p:nvSpPr>
          <p:spPr bwMode="auto">
            <a:xfrm>
              <a:off x="524473" y="2539219"/>
              <a:ext cx="704088" cy="704088"/>
            </a:xfrm>
            <a:prstGeom prst="ellipse">
              <a:avLst/>
            </a:prstGeom>
            <a:solidFill>
              <a:schemeClr val="accent2"/>
            </a:solidFill>
            <a:ln w="6350">
              <a:no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Roboto Light"/>
              </a:endParaRPr>
            </a:p>
          </p:txBody>
        </p:sp>
        <p:sp>
          <p:nvSpPr>
            <p:cNvPr id="117" name="Oval 116"/>
            <p:cNvSpPr>
              <a:spLocks noChangeArrowheads="1"/>
            </p:cNvSpPr>
            <p:nvPr/>
          </p:nvSpPr>
          <p:spPr bwMode="auto">
            <a:xfrm>
              <a:off x="492654" y="2510140"/>
              <a:ext cx="768096" cy="758952"/>
            </a:xfrm>
            <a:prstGeom prst="ellipse">
              <a:avLst/>
            </a:prstGeom>
            <a:noFill/>
            <a:ln w="6350">
              <a:solidFill>
                <a:schemeClr val="accent2"/>
              </a:solid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Roboto Light"/>
              </a:endParaRPr>
            </a:p>
          </p:txBody>
        </p:sp>
      </p:grpSp>
      <p:grpSp>
        <p:nvGrpSpPr>
          <p:cNvPr id="118" name="Group 117"/>
          <p:cNvGrpSpPr/>
          <p:nvPr/>
        </p:nvGrpSpPr>
        <p:grpSpPr>
          <a:xfrm>
            <a:off x="2994284" y="7789270"/>
            <a:ext cx="1536370" cy="1518080"/>
            <a:chOff x="492654" y="2510140"/>
            <a:chExt cx="768096" cy="758952"/>
          </a:xfrm>
        </p:grpSpPr>
        <p:sp>
          <p:nvSpPr>
            <p:cNvPr id="119" name="Oval 118"/>
            <p:cNvSpPr>
              <a:spLocks noChangeArrowheads="1"/>
            </p:cNvSpPr>
            <p:nvPr/>
          </p:nvSpPr>
          <p:spPr bwMode="auto">
            <a:xfrm>
              <a:off x="524473" y="2539219"/>
              <a:ext cx="704088" cy="704088"/>
            </a:xfrm>
            <a:prstGeom prst="ellipse">
              <a:avLst/>
            </a:prstGeom>
            <a:solidFill>
              <a:schemeClr val="accent2"/>
            </a:solidFill>
            <a:ln w="6350">
              <a:no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Roboto Light"/>
              </a:endParaRPr>
            </a:p>
          </p:txBody>
        </p:sp>
        <p:sp>
          <p:nvSpPr>
            <p:cNvPr id="120" name="Oval 119"/>
            <p:cNvSpPr>
              <a:spLocks noChangeArrowheads="1"/>
            </p:cNvSpPr>
            <p:nvPr/>
          </p:nvSpPr>
          <p:spPr bwMode="auto">
            <a:xfrm>
              <a:off x="492654" y="2510140"/>
              <a:ext cx="768096" cy="758952"/>
            </a:xfrm>
            <a:prstGeom prst="ellipse">
              <a:avLst/>
            </a:prstGeom>
            <a:noFill/>
            <a:ln w="6350">
              <a:solidFill>
                <a:schemeClr val="accent2"/>
              </a:solid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Roboto Light"/>
              </a:endParaRPr>
            </a:p>
          </p:txBody>
        </p:sp>
      </p:grpSp>
      <p:cxnSp>
        <p:nvCxnSpPr>
          <p:cNvPr id="151" name="Straight Connector 150"/>
          <p:cNvCxnSpPr/>
          <p:nvPr/>
        </p:nvCxnSpPr>
        <p:spPr>
          <a:xfrm flipH="1">
            <a:off x="3724247" y="5292797"/>
            <a:ext cx="0" cy="24681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7" name="Oval 56"/>
          <p:cNvSpPr>
            <a:spLocks noChangeArrowheads="1"/>
          </p:cNvSpPr>
          <p:nvPr/>
        </p:nvSpPr>
        <p:spPr bwMode="auto">
          <a:xfrm>
            <a:off x="18273148" y="5532289"/>
            <a:ext cx="2038418" cy="2038418"/>
          </a:xfrm>
          <a:prstGeom prst="ellipse">
            <a:avLst/>
          </a:prstGeom>
          <a:solidFill>
            <a:schemeClr val="accent1"/>
          </a:solidFill>
          <a:ln w="6350">
            <a:no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Roboto Light"/>
            </a:endParaRPr>
          </a:p>
        </p:txBody>
      </p:sp>
      <p:cxnSp>
        <p:nvCxnSpPr>
          <p:cNvPr id="59" name="Straight Connector 58"/>
          <p:cNvCxnSpPr/>
          <p:nvPr/>
        </p:nvCxnSpPr>
        <p:spPr>
          <a:xfrm flipH="1">
            <a:off x="20030779" y="7540564"/>
            <a:ext cx="1699203" cy="8650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H="1" flipV="1">
            <a:off x="20071675" y="4648709"/>
            <a:ext cx="1677302" cy="82539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30" name="Group 129"/>
          <p:cNvGrpSpPr/>
          <p:nvPr/>
        </p:nvGrpSpPr>
        <p:grpSpPr>
          <a:xfrm>
            <a:off x="18524170" y="7789270"/>
            <a:ext cx="1536370" cy="1518080"/>
            <a:chOff x="492654" y="2510140"/>
            <a:chExt cx="768096" cy="758952"/>
          </a:xfrm>
        </p:grpSpPr>
        <p:sp>
          <p:nvSpPr>
            <p:cNvPr id="131" name="Oval 130"/>
            <p:cNvSpPr>
              <a:spLocks noChangeArrowheads="1"/>
            </p:cNvSpPr>
            <p:nvPr/>
          </p:nvSpPr>
          <p:spPr bwMode="auto">
            <a:xfrm>
              <a:off x="524473" y="2539219"/>
              <a:ext cx="704088" cy="704088"/>
            </a:xfrm>
            <a:prstGeom prst="ellipse">
              <a:avLst/>
            </a:prstGeom>
            <a:solidFill>
              <a:schemeClr val="tx2"/>
            </a:solidFill>
            <a:ln w="6350">
              <a:no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Roboto Light"/>
              </a:endParaRPr>
            </a:p>
          </p:txBody>
        </p:sp>
        <p:sp>
          <p:nvSpPr>
            <p:cNvPr id="132" name="Oval 131"/>
            <p:cNvSpPr>
              <a:spLocks noChangeArrowheads="1"/>
            </p:cNvSpPr>
            <p:nvPr/>
          </p:nvSpPr>
          <p:spPr bwMode="auto">
            <a:xfrm>
              <a:off x="492654" y="2510140"/>
              <a:ext cx="768096" cy="758952"/>
            </a:xfrm>
            <a:prstGeom prst="ellipse">
              <a:avLst/>
            </a:prstGeom>
            <a:noFill/>
            <a:ln w="6350">
              <a:solidFill>
                <a:schemeClr val="tx2"/>
              </a:solid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Roboto Light"/>
              </a:endParaRPr>
            </a:p>
          </p:txBody>
        </p:sp>
      </p:grpSp>
      <p:grpSp>
        <p:nvGrpSpPr>
          <p:cNvPr id="133" name="Group 132"/>
          <p:cNvGrpSpPr/>
          <p:nvPr/>
        </p:nvGrpSpPr>
        <p:grpSpPr>
          <a:xfrm>
            <a:off x="18524170" y="3750618"/>
            <a:ext cx="1536370" cy="1518080"/>
            <a:chOff x="492654" y="2510140"/>
            <a:chExt cx="768096" cy="758952"/>
          </a:xfrm>
        </p:grpSpPr>
        <p:sp>
          <p:nvSpPr>
            <p:cNvPr id="134" name="Oval 133"/>
            <p:cNvSpPr>
              <a:spLocks noChangeArrowheads="1"/>
            </p:cNvSpPr>
            <p:nvPr/>
          </p:nvSpPr>
          <p:spPr bwMode="auto">
            <a:xfrm>
              <a:off x="524473" y="2539219"/>
              <a:ext cx="704088" cy="704088"/>
            </a:xfrm>
            <a:prstGeom prst="ellipse">
              <a:avLst/>
            </a:prstGeom>
            <a:solidFill>
              <a:schemeClr val="tx2"/>
            </a:solidFill>
            <a:ln w="6350">
              <a:no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Roboto Light"/>
              </a:endParaRPr>
            </a:p>
          </p:txBody>
        </p:sp>
        <p:sp>
          <p:nvSpPr>
            <p:cNvPr id="135" name="Oval 134"/>
            <p:cNvSpPr>
              <a:spLocks noChangeArrowheads="1"/>
            </p:cNvSpPr>
            <p:nvPr/>
          </p:nvSpPr>
          <p:spPr bwMode="auto">
            <a:xfrm>
              <a:off x="492654" y="2510140"/>
              <a:ext cx="768096" cy="758952"/>
            </a:xfrm>
            <a:prstGeom prst="ellipse">
              <a:avLst/>
            </a:prstGeom>
            <a:noFill/>
            <a:ln w="6350">
              <a:solidFill>
                <a:schemeClr val="tx2"/>
              </a:solid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Roboto Light"/>
              </a:endParaRPr>
            </a:p>
          </p:txBody>
        </p:sp>
      </p:grpSp>
      <p:grpSp>
        <p:nvGrpSpPr>
          <p:cNvPr id="136" name="Group 135"/>
          <p:cNvGrpSpPr/>
          <p:nvPr/>
        </p:nvGrpSpPr>
        <p:grpSpPr>
          <a:xfrm>
            <a:off x="21139267" y="5289596"/>
            <a:ext cx="2456906" cy="2427657"/>
            <a:chOff x="492654" y="2510140"/>
            <a:chExt cx="768096" cy="758952"/>
          </a:xfrm>
        </p:grpSpPr>
        <p:sp>
          <p:nvSpPr>
            <p:cNvPr id="137" name="Oval 136"/>
            <p:cNvSpPr>
              <a:spLocks noChangeArrowheads="1"/>
            </p:cNvSpPr>
            <p:nvPr/>
          </p:nvSpPr>
          <p:spPr bwMode="auto">
            <a:xfrm>
              <a:off x="524473" y="2539219"/>
              <a:ext cx="704088" cy="704088"/>
            </a:xfrm>
            <a:prstGeom prst="ellipse">
              <a:avLst/>
            </a:prstGeom>
            <a:solidFill>
              <a:schemeClr val="accent2"/>
            </a:solidFill>
            <a:ln w="6350">
              <a:no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Roboto Light"/>
              </a:endParaRPr>
            </a:p>
          </p:txBody>
        </p:sp>
        <p:sp>
          <p:nvSpPr>
            <p:cNvPr id="138" name="Oval 137"/>
            <p:cNvSpPr>
              <a:spLocks noChangeArrowheads="1"/>
            </p:cNvSpPr>
            <p:nvPr/>
          </p:nvSpPr>
          <p:spPr bwMode="auto">
            <a:xfrm>
              <a:off x="492654" y="2510140"/>
              <a:ext cx="768096" cy="758952"/>
            </a:xfrm>
            <a:prstGeom prst="ellipse">
              <a:avLst/>
            </a:prstGeom>
            <a:noFill/>
            <a:ln w="6350">
              <a:solidFill>
                <a:schemeClr val="accent2"/>
              </a:solid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Roboto Light"/>
              </a:endParaRPr>
            </a:p>
          </p:txBody>
        </p:sp>
      </p:grpSp>
      <p:cxnSp>
        <p:nvCxnSpPr>
          <p:cNvPr id="155" name="Straight Connector 154"/>
          <p:cNvCxnSpPr/>
          <p:nvPr/>
        </p:nvCxnSpPr>
        <p:spPr>
          <a:xfrm flipH="1">
            <a:off x="19291984" y="5292797"/>
            <a:ext cx="0" cy="24681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p:nvCxnSpPr>
        <p:spPr>
          <a:xfrm flipH="1">
            <a:off x="19291984" y="7540563"/>
            <a:ext cx="0" cy="24681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1" name="TextBox 160"/>
          <p:cNvSpPr txBox="1"/>
          <p:nvPr/>
        </p:nvSpPr>
        <p:spPr>
          <a:xfrm>
            <a:off x="885916" y="6216910"/>
            <a:ext cx="1774959" cy="584843"/>
          </a:xfrm>
          <a:prstGeom prst="rect">
            <a:avLst/>
          </a:prstGeom>
          <a:noFill/>
        </p:spPr>
        <p:txBody>
          <a:bodyPr wrap="square" rtlCol="0">
            <a:spAutoFit/>
          </a:bodyPr>
          <a:lstStyle/>
          <a:p>
            <a:pPr algn="ctr" defTabSz="2438584"/>
            <a:r>
              <a:rPr lang="en-US" sz="3200">
                <a:solidFill>
                  <a:prstClr val="white"/>
                </a:solidFill>
                <a:latin typeface="Roboto Light"/>
              </a:rPr>
              <a:t>Start</a:t>
            </a:r>
          </a:p>
        </p:txBody>
      </p:sp>
      <p:sp>
        <p:nvSpPr>
          <p:cNvPr id="162" name="TextBox 161"/>
          <p:cNvSpPr txBox="1"/>
          <p:nvPr/>
        </p:nvSpPr>
        <p:spPr>
          <a:xfrm>
            <a:off x="3070632" y="4027674"/>
            <a:ext cx="1487946" cy="954217"/>
          </a:xfrm>
          <a:prstGeom prst="rect">
            <a:avLst/>
          </a:prstGeom>
          <a:noFill/>
        </p:spPr>
        <p:txBody>
          <a:bodyPr wrap="square" rtlCol="0">
            <a:spAutoFit/>
          </a:bodyPr>
          <a:lstStyle/>
          <a:p>
            <a:pPr algn="ctr" defTabSz="2438584"/>
            <a:r>
              <a:rPr lang="en-US" sz="2800">
                <a:solidFill>
                  <a:prstClr val="white"/>
                </a:solidFill>
                <a:latin typeface="Roboto Light"/>
              </a:rPr>
              <a:t>Option 01</a:t>
            </a:r>
          </a:p>
        </p:txBody>
      </p:sp>
      <p:sp>
        <p:nvSpPr>
          <p:cNvPr id="164" name="TextBox 163"/>
          <p:cNvSpPr txBox="1"/>
          <p:nvPr/>
        </p:nvSpPr>
        <p:spPr>
          <a:xfrm>
            <a:off x="2994285" y="8062601"/>
            <a:ext cx="1487946" cy="954217"/>
          </a:xfrm>
          <a:prstGeom prst="rect">
            <a:avLst/>
          </a:prstGeom>
          <a:noFill/>
        </p:spPr>
        <p:txBody>
          <a:bodyPr wrap="square" rtlCol="0">
            <a:spAutoFit/>
          </a:bodyPr>
          <a:lstStyle/>
          <a:p>
            <a:pPr algn="ctr" defTabSz="2438584"/>
            <a:r>
              <a:rPr lang="en-US" sz="2800">
                <a:solidFill>
                  <a:prstClr val="white"/>
                </a:solidFill>
                <a:latin typeface="Roboto Light"/>
              </a:rPr>
              <a:t>Option 02</a:t>
            </a:r>
          </a:p>
        </p:txBody>
      </p:sp>
      <p:sp>
        <p:nvSpPr>
          <p:cNvPr id="165" name="TextBox 164"/>
          <p:cNvSpPr txBox="1"/>
          <p:nvPr/>
        </p:nvSpPr>
        <p:spPr>
          <a:xfrm>
            <a:off x="2914868" y="6242195"/>
            <a:ext cx="1692598" cy="584843"/>
          </a:xfrm>
          <a:prstGeom prst="rect">
            <a:avLst/>
          </a:prstGeom>
          <a:noFill/>
        </p:spPr>
        <p:txBody>
          <a:bodyPr wrap="square" rtlCol="0">
            <a:spAutoFit/>
          </a:bodyPr>
          <a:lstStyle/>
          <a:p>
            <a:pPr algn="ctr" defTabSz="2438584"/>
            <a:r>
              <a:rPr lang="en-US" sz="3200">
                <a:solidFill>
                  <a:prstClr val="white"/>
                </a:solidFill>
                <a:latin typeface="Roboto Light"/>
              </a:rPr>
              <a:t>Point</a:t>
            </a:r>
          </a:p>
        </p:txBody>
      </p:sp>
      <p:sp>
        <p:nvSpPr>
          <p:cNvPr id="166" name="TextBox 165"/>
          <p:cNvSpPr txBox="1"/>
          <p:nvPr/>
        </p:nvSpPr>
        <p:spPr>
          <a:xfrm>
            <a:off x="9673016" y="6138631"/>
            <a:ext cx="3594566" cy="707968"/>
          </a:xfrm>
          <a:prstGeom prst="rect">
            <a:avLst/>
          </a:prstGeom>
          <a:noFill/>
        </p:spPr>
        <p:txBody>
          <a:bodyPr wrap="square" rtlCol="0">
            <a:spAutoFit/>
          </a:bodyPr>
          <a:lstStyle/>
          <a:p>
            <a:pPr algn="ctr" defTabSz="2438584"/>
            <a:r>
              <a:rPr lang="en-US" sz="4000">
                <a:solidFill>
                  <a:prstClr val="white"/>
                </a:solidFill>
                <a:latin typeface="Roboto Light"/>
              </a:rPr>
              <a:t>Next big step</a:t>
            </a:r>
          </a:p>
        </p:txBody>
      </p:sp>
      <p:sp>
        <p:nvSpPr>
          <p:cNvPr id="167" name="TextBox 166"/>
          <p:cNvSpPr txBox="1"/>
          <p:nvPr/>
        </p:nvSpPr>
        <p:spPr>
          <a:xfrm>
            <a:off x="18185477" y="5944896"/>
            <a:ext cx="2254831" cy="1077343"/>
          </a:xfrm>
          <a:prstGeom prst="rect">
            <a:avLst/>
          </a:prstGeom>
          <a:noFill/>
        </p:spPr>
        <p:txBody>
          <a:bodyPr wrap="square" rtlCol="0">
            <a:spAutoFit/>
          </a:bodyPr>
          <a:lstStyle/>
          <a:p>
            <a:pPr algn="ctr" defTabSz="2438584"/>
            <a:r>
              <a:rPr lang="en-US" sz="3200">
                <a:solidFill>
                  <a:prstClr val="white"/>
                </a:solidFill>
                <a:latin typeface="Roboto Light"/>
              </a:rPr>
              <a:t>2</a:t>
            </a:r>
            <a:r>
              <a:rPr lang="en-US" sz="3200" baseline="30000">
                <a:solidFill>
                  <a:prstClr val="white"/>
                </a:solidFill>
                <a:latin typeface="Roboto Light"/>
              </a:rPr>
              <a:t>nd</a:t>
            </a:r>
            <a:r>
              <a:rPr lang="en-US" sz="3200">
                <a:solidFill>
                  <a:prstClr val="white"/>
                </a:solidFill>
                <a:latin typeface="Roboto Light"/>
              </a:rPr>
              <a:t> </a:t>
            </a:r>
          </a:p>
          <a:p>
            <a:pPr algn="ctr" defTabSz="2438584"/>
            <a:r>
              <a:rPr lang="en-US" sz="3200">
                <a:solidFill>
                  <a:prstClr val="white"/>
                </a:solidFill>
                <a:latin typeface="Roboto Light"/>
              </a:rPr>
              <a:t>Point</a:t>
            </a:r>
          </a:p>
        </p:txBody>
      </p:sp>
      <p:sp>
        <p:nvSpPr>
          <p:cNvPr id="168" name="TextBox 167"/>
          <p:cNvSpPr txBox="1"/>
          <p:nvPr/>
        </p:nvSpPr>
        <p:spPr>
          <a:xfrm>
            <a:off x="21241047" y="6166686"/>
            <a:ext cx="2355127" cy="584843"/>
          </a:xfrm>
          <a:prstGeom prst="rect">
            <a:avLst/>
          </a:prstGeom>
          <a:noFill/>
        </p:spPr>
        <p:txBody>
          <a:bodyPr wrap="square" rtlCol="0">
            <a:spAutoFit/>
          </a:bodyPr>
          <a:lstStyle/>
          <a:p>
            <a:pPr algn="ctr" defTabSz="2438584"/>
            <a:r>
              <a:rPr lang="en-US" sz="3200">
                <a:solidFill>
                  <a:prstClr val="white"/>
                </a:solidFill>
                <a:latin typeface="Roboto Light"/>
              </a:rPr>
              <a:t>Collect</a:t>
            </a:r>
          </a:p>
        </p:txBody>
      </p:sp>
      <p:sp>
        <p:nvSpPr>
          <p:cNvPr id="169" name="TextBox 168"/>
          <p:cNvSpPr txBox="1"/>
          <p:nvPr/>
        </p:nvSpPr>
        <p:spPr>
          <a:xfrm>
            <a:off x="18578161" y="4027674"/>
            <a:ext cx="1487946" cy="954217"/>
          </a:xfrm>
          <a:prstGeom prst="rect">
            <a:avLst/>
          </a:prstGeom>
          <a:noFill/>
        </p:spPr>
        <p:txBody>
          <a:bodyPr wrap="square" rtlCol="0">
            <a:spAutoFit/>
          </a:bodyPr>
          <a:lstStyle/>
          <a:p>
            <a:pPr algn="ctr" defTabSz="2438584"/>
            <a:r>
              <a:rPr lang="en-US" sz="2800">
                <a:solidFill>
                  <a:prstClr val="white"/>
                </a:solidFill>
                <a:latin typeface="Roboto Light"/>
              </a:rPr>
              <a:t>Option 03</a:t>
            </a:r>
          </a:p>
        </p:txBody>
      </p:sp>
      <p:sp>
        <p:nvSpPr>
          <p:cNvPr id="170" name="TextBox 169"/>
          <p:cNvSpPr txBox="1"/>
          <p:nvPr/>
        </p:nvSpPr>
        <p:spPr>
          <a:xfrm>
            <a:off x="18578161" y="8033592"/>
            <a:ext cx="1487946" cy="954217"/>
          </a:xfrm>
          <a:prstGeom prst="rect">
            <a:avLst/>
          </a:prstGeom>
          <a:noFill/>
        </p:spPr>
        <p:txBody>
          <a:bodyPr wrap="square" rtlCol="0">
            <a:spAutoFit/>
          </a:bodyPr>
          <a:lstStyle/>
          <a:p>
            <a:pPr algn="ctr" defTabSz="2438584"/>
            <a:r>
              <a:rPr lang="en-US" sz="2800">
                <a:solidFill>
                  <a:prstClr val="white"/>
                </a:solidFill>
                <a:latin typeface="Roboto Light"/>
              </a:rPr>
              <a:t>Option 04</a:t>
            </a:r>
          </a:p>
        </p:txBody>
      </p:sp>
      <p:grpSp>
        <p:nvGrpSpPr>
          <p:cNvPr id="44" name="Group 43"/>
          <p:cNvGrpSpPr/>
          <p:nvPr/>
        </p:nvGrpSpPr>
        <p:grpSpPr>
          <a:xfrm>
            <a:off x="838011" y="3307967"/>
            <a:ext cx="4039539" cy="237619"/>
            <a:chOff x="1523492" y="1268760"/>
            <a:chExt cx="1836204" cy="108012"/>
          </a:xfrm>
        </p:grpSpPr>
        <p:cxnSp>
          <p:nvCxnSpPr>
            <p:cNvPr id="45" name="Straight Connector 44"/>
            <p:cNvCxnSpPr/>
            <p:nvPr/>
          </p:nvCxnSpPr>
          <p:spPr>
            <a:xfrm>
              <a:off x="1523492" y="1268760"/>
              <a:ext cx="183620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1523492" y="1268760"/>
              <a:ext cx="0" cy="1080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3359188" y="1268760"/>
              <a:ext cx="0" cy="1080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70" name="Group 69"/>
          <p:cNvGrpSpPr/>
          <p:nvPr/>
        </p:nvGrpSpPr>
        <p:grpSpPr>
          <a:xfrm>
            <a:off x="988668" y="3003060"/>
            <a:ext cx="639682" cy="182901"/>
            <a:chOff x="581218" y="1040987"/>
            <a:chExt cx="319804" cy="91440"/>
          </a:xfrm>
        </p:grpSpPr>
        <p:sp>
          <p:nvSpPr>
            <p:cNvPr id="71" name="Oval 70"/>
            <p:cNvSpPr/>
            <p:nvPr/>
          </p:nvSpPr>
          <p:spPr>
            <a:xfrm>
              <a:off x="581218" y="1040987"/>
              <a:ext cx="91440" cy="9144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72" name="Oval 71"/>
            <p:cNvSpPr/>
            <p:nvPr/>
          </p:nvSpPr>
          <p:spPr>
            <a:xfrm>
              <a:off x="695400" y="1040987"/>
              <a:ext cx="91440" cy="9144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76" name="Oval 75"/>
            <p:cNvSpPr/>
            <p:nvPr/>
          </p:nvSpPr>
          <p:spPr>
            <a:xfrm>
              <a:off x="809582" y="1040987"/>
              <a:ext cx="91440" cy="9144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14" name="Group 13"/>
          <p:cNvGrpSpPr/>
          <p:nvPr/>
        </p:nvGrpSpPr>
        <p:grpSpPr>
          <a:xfrm>
            <a:off x="9450528" y="3003060"/>
            <a:ext cx="4039539" cy="542527"/>
            <a:chOff x="4799856" y="1321336"/>
            <a:chExt cx="2019536" cy="271232"/>
          </a:xfrm>
        </p:grpSpPr>
        <p:grpSp>
          <p:nvGrpSpPr>
            <p:cNvPr id="5" name="Group 4"/>
            <p:cNvGrpSpPr/>
            <p:nvPr/>
          </p:nvGrpSpPr>
          <p:grpSpPr>
            <a:xfrm>
              <a:off x="4912100" y="1321336"/>
              <a:ext cx="319804" cy="91440"/>
              <a:chOff x="581218" y="1040987"/>
              <a:chExt cx="319804" cy="91440"/>
            </a:xfrm>
          </p:grpSpPr>
          <p:sp>
            <p:nvSpPr>
              <p:cNvPr id="3" name="Oval 2"/>
              <p:cNvSpPr/>
              <p:nvPr/>
            </p:nvSpPr>
            <p:spPr>
              <a:xfrm>
                <a:off x="581218" y="1040987"/>
                <a:ext cx="91440" cy="9144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66" name="Oval 65"/>
              <p:cNvSpPr/>
              <p:nvPr/>
            </p:nvSpPr>
            <p:spPr>
              <a:xfrm>
                <a:off x="695400" y="1040987"/>
                <a:ext cx="91440" cy="9144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67" name="Oval 66"/>
              <p:cNvSpPr/>
              <p:nvPr/>
            </p:nvSpPr>
            <p:spPr>
              <a:xfrm>
                <a:off x="809582" y="1040987"/>
                <a:ext cx="91440" cy="9144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113" name="Group 112"/>
            <p:cNvGrpSpPr/>
            <p:nvPr/>
          </p:nvGrpSpPr>
          <p:grpSpPr>
            <a:xfrm>
              <a:off x="4799856" y="1473772"/>
              <a:ext cx="2019536" cy="118796"/>
              <a:chOff x="1523492" y="1268760"/>
              <a:chExt cx="1836204" cy="108012"/>
            </a:xfrm>
          </p:grpSpPr>
          <p:cxnSp>
            <p:nvCxnSpPr>
              <p:cNvPr id="114" name="Straight Connector 113"/>
              <p:cNvCxnSpPr/>
              <p:nvPr/>
            </p:nvCxnSpPr>
            <p:spPr>
              <a:xfrm>
                <a:off x="1523492" y="1268760"/>
                <a:ext cx="183620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a:off x="1523492" y="1268760"/>
                <a:ext cx="0" cy="1080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3359188" y="1268760"/>
                <a:ext cx="0" cy="1080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19050601" y="3024290"/>
            <a:ext cx="4039539" cy="521296"/>
            <a:chOff x="9405056" y="1331950"/>
            <a:chExt cx="2019536" cy="260618"/>
          </a:xfrm>
        </p:grpSpPr>
        <p:grpSp>
          <p:nvGrpSpPr>
            <p:cNvPr id="77" name="Group 76"/>
            <p:cNvGrpSpPr/>
            <p:nvPr/>
          </p:nvGrpSpPr>
          <p:grpSpPr>
            <a:xfrm>
              <a:off x="9495339" y="1331950"/>
              <a:ext cx="434455" cy="91440"/>
              <a:chOff x="581218" y="1040987"/>
              <a:chExt cx="434455" cy="91440"/>
            </a:xfrm>
          </p:grpSpPr>
          <p:sp>
            <p:nvSpPr>
              <p:cNvPr id="78" name="Oval 77"/>
              <p:cNvSpPr/>
              <p:nvPr/>
            </p:nvSpPr>
            <p:spPr>
              <a:xfrm>
                <a:off x="581218" y="1040987"/>
                <a:ext cx="91440" cy="9144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79" name="Oval 78"/>
              <p:cNvSpPr/>
              <p:nvPr/>
            </p:nvSpPr>
            <p:spPr>
              <a:xfrm>
                <a:off x="695400" y="1040987"/>
                <a:ext cx="91440" cy="9144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80" name="Oval 79"/>
              <p:cNvSpPr/>
              <p:nvPr/>
            </p:nvSpPr>
            <p:spPr>
              <a:xfrm>
                <a:off x="809582" y="1040987"/>
                <a:ext cx="91440" cy="9144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27" name="Oval 126"/>
              <p:cNvSpPr/>
              <p:nvPr/>
            </p:nvSpPr>
            <p:spPr>
              <a:xfrm>
                <a:off x="924233" y="1040987"/>
                <a:ext cx="91440" cy="9144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123" name="Group 122"/>
            <p:cNvGrpSpPr/>
            <p:nvPr/>
          </p:nvGrpSpPr>
          <p:grpSpPr>
            <a:xfrm>
              <a:off x="9405056" y="1473772"/>
              <a:ext cx="2019536" cy="118796"/>
              <a:chOff x="1523492" y="1268760"/>
              <a:chExt cx="1836204" cy="108012"/>
            </a:xfrm>
          </p:grpSpPr>
          <p:cxnSp>
            <p:nvCxnSpPr>
              <p:cNvPr id="124" name="Straight Connector 123"/>
              <p:cNvCxnSpPr/>
              <p:nvPr/>
            </p:nvCxnSpPr>
            <p:spPr>
              <a:xfrm>
                <a:off x="1523492" y="1268760"/>
                <a:ext cx="183620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a:off x="1523492" y="1268760"/>
                <a:ext cx="0" cy="1080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a:off x="3359188" y="1268760"/>
                <a:ext cx="0" cy="1080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p:txBody>
          <a:bodyPr/>
          <a:lstStyle/>
          <a:p>
            <a:r>
              <a:rPr lang="en-US"/>
              <a:t>STUDY PLAN</a:t>
            </a:r>
          </a:p>
        </p:txBody>
      </p:sp>
      <p:cxnSp>
        <p:nvCxnSpPr>
          <p:cNvPr id="87" name="Straight Connector 86"/>
          <p:cNvCxnSpPr/>
          <p:nvPr/>
        </p:nvCxnSpPr>
        <p:spPr>
          <a:xfrm>
            <a:off x="23596173" y="6526938"/>
            <a:ext cx="242455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40516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2" name="Group 61">
            <a:extLst>
              <a:ext uri="{FF2B5EF4-FFF2-40B4-BE49-F238E27FC236}">
                <a16:creationId xmlns:a16="http://schemas.microsoft.com/office/drawing/2014/main" id="{09924006-3FBD-42E6-B879-0B2980A1C17B}"/>
              </a:ext>
            </a:extLst>
          </p:cNvPr>
          <p:cNvGrpSpPr/>
          <p:nvPr/>
        </p:nvGrpSpPr>
        <p:grpSpPr>
          <a:xfrm>
            <a:off x="1473670" y="3135592"/>
            <a:ext cx="11334899" cy="7446404"/>
            <a:chOff x="707779" y="8091172"/>
            <a:chExt cx="6365148" cy="4181551"/>
          </a:xfrm>
        </p:grpSpPr>
        <p:grpSp>
          <p:nvGrpSpPr>
            <p:cNvPr id="3" name="Google Shape;2258;p46">
              <a:extLst>
                <a:ext uri="{FF2B5EF4-FFF2-40B4-BE49-F238E27FC236}">
                  <a16:creationId xmlns:a16="http://schemas.microsoft.com/office/drawing/2014/main" id="{05170A6C-F8B5-4552-9CB2-02A863C3D16B}"/>
                </a:ext>
              </a:extLst>
            </p:cNvPr>
            <p:cNvGrpSpPr/>
            <p:nvPr/>
          </p:nvGrpSpPr>
          <p:grpSpPr>
            <a:xfrm>
              <a:off x="2635336" y="8091172"/>
              <a:ext cx="3028837" cy="3563021"/>
              <a:chOff x="1906275" y="1569475"/>
              <a:chExt cx="275750" cy="324375"/>
            </a:xfrm>
          </p:grpSpPr>
          <p:sp>
            <p:nvSpPr>
              <p:cNvPr id="4" name="Google Shape;2259;p46">
                <a:extLst>
                  <a:ext uri="{FF2B5EF4-FFF2-40B4-BE49-F238E27FC236}">
                    <a16:creationId xmlns:a16="http://schemas.microsoft.com/office/drawing/2014/main" id="{B98198FE-A73A-470B-84BF-0780DE249EB5}"/>
                  </a:ext>
                </a:extLst>
              </p:cNvPr>
              <p:cNvSpPr/>
              <p:nvPr/>
            </p:nvSpPr>
            <p:spPr>
              <a:xfrm>
                <a:off x="2050400" y="1619750"/>
                <a:ext cx="57450" cy="55400"/>
              </a:xfrm>
              <a:custGeom>
                <a:avLst/>
                <a:gdLst/>
                <a:ahLst/>
                <a:cxnLst/>
                <a:rect l="l" t="t" r="r" b="b"/>
                <a:pathLst>
                  <a:path w="2298" h="2216" extrusionOk="0">
                    <a:moveTo>
                      <a:pt x="0" y="0"/>
                    </a:moveTo>
                    <a:lnTo>
                      <a:pt x="0" y="0"/>
                    </a:lnTo>
                    <a:cubicBezTo>
                      <a:pt x="77" y="165"/>
                      <a:pt x="143" y="334"/>
                      <a:pt x="220" y="499"/>
                    </a:cubicBezTo>
                    <a:cubicBezTo>
                      <a:pt x="334" y="756"/>
                      <a:pt x="494" y="991"/>
                      <a:pt x="615" y="1241"/>
                    </a:cubicBezTo>
                    <a:cubicBezTo>
                      <a:pt x="753" y="1522"/>
                      <a:pt x="846" y="1821"/>
                      <a:pt x="988" y="2100"/>
                    </a:cubicBezTo>
                    <a:cubicBezTo>
                      <a:pt x="1010" y="2142"/>
                      <a:pt x="1037" y="2188"/>
                      <a:pt x="1081" y="2205"/>
                    </a:cubicBezTo>
                    <a:cubicBezTo>
                      <a:pt x="1101" y="2212"/>
                      <a:pt x="1122" y="2216"/>
                      <a:pt x="1142" y="2216"/>
                    </a:cubicBezTo>
                    <a:cubicBezTo>
                      <a:pt x="1155" y="2216"/>
                      <a:pt x="1167" y="2214"/>
                      <a:pt x="1179" y="2212"/>
                    </a:cubicBezTo>
                    <a:cubicBezTo>
                      <a:pt x="1428" y="2192"/>
                      <a:pt x="1674" y="2170"/>
                      <a:pt x="1911" y="2100"/>
                    </a:cubicBezTo>
                    <a:cubicBezTo>
                      <a:pt x="2003" y="2074"/>
                      <a:pt x="2095" y="2036"/>
                      <a:pt x="2161" y="1968"/>
                    </a:cubicBezTo>
                    <a:cubicBezTo>
                      <a:pt x="2238" y="1887"/>
                      <a:pt x="2267" y="1775"/>
                      <a:pt x="2282" y="1665"/>
                    </a:cubicBezTo>
                    <a:cubicBezTo>
                      <a:pt x="2295" y="1573"/>
                      <a:pt x="2297" y="1470"/>
                      <a:pt x="2249" y="1391"/>
                    </a:cubicBezTo>
                    <a:cubicBezTo>
                      <a:pt x="2166" y="1259"/>
                      <a:pt x="1988" y="1241"/>
                      <a:pt x="1834" y="1215"/>
                    </a:cubicBezTo>
                    <a:cubicBezTo>
                      <a:pt x="1432" y="1145"/>
                      <a:pt x="1070" y="929"/>
                      <a:pt x="753" y="672"/>
                    </a:cubicBezTo>
                    <a:cubicBezTo>
                      <a:pt x="492" y="464"/>
                      <a:pt x="268" y="196"/>
                      <a:pt x="0" y="0"/>
                    </a:cubicBezTo>
                    <a:close/>
                  </a:path>
                </a:pathLst>
              </a:custGeom>
              <a:solidFill>
                <a:srgbClr val="10183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2260;p46">
                <a:extLst>
                  <a:ext uri="{FF2B5EF4-FFF2-40B4-BE49-F238E27FC236}">
                    <a16:creationId xmlns:a16="http://schemas.microsoft.com/office/drawing/2014/main" id="{E9138D0B-4C54-4239-889D-D45B89AC447F}"/>
                  </a:ext>
                </a:extLst>
              </p:cNvPr>
              <p:cNvSpPr/>
              <p:nvPr/>
            </p:nvSpPr>
            <p:spPr>
              <a:xfrm>
                <a:off x="1959425" y="1674050"/>
                <a:ext cx="144800" cy="120825"/>
              </a:xfrm>
              <a:custGeom>
                <a:avLst/>
                <a:gdLst/>
                <a:ahLst/>
                <a:cxnLst/>
                <a:rect l="l" t="t" r="r" b="b"/>
                <a:pathLst>
                  <a:path w="5792" h="4833" extrusionOk="0">
                    <a:moveTo>
                      <a:pt x="4641" y="0"/>
                    </a:moveTo>
                    <a:cubicBezTo>
                      <a:pt x="3400" y="1281"/>
                      <a:pt x="2234" y="2985"/>
                      <a:pt x="2234" y="2985"/>
                    </a:cubicBezTo>
                    <a:cubicBezTo>
                      <a:pt x="2234" y="2985"/>
                      <a:pt x="386" y="598"/>
                      <a:pt x="352" y="598"/>
                    </a:cubicBezTo>
                    <a:cubicBezTo>
                      <a:pt x="352" y="598"/>
                      <a:pt x="352" y="598"/>
                      <a:pt x="351" y="598"/>
                    </a:cubicBezTo>
                    <a:cubicBezTo>
                      <a:pt x="176" y="692"/>
                      <a:pt x="0" y="831"/>
                      <a:pt x="18" y="1022"/>
                    </a:cubicBezTo>
                    <a:cubicBezTo>
                      <a:pt x="24" y="1070"/>
                      <a:pt x="37" y="1118"/>
                      <a:pt x="55" y="1164"/>
                    </a:cubicBezTo>
                    <a:cubicBezTo>
                      <a:pt x="365" y="1990"/>
                      <a:pt x="705" y="2801"/>
                      <a:pt x="1078" y="3600"/>
                    </a:cubicBezTo>
                    <a:cubicBezTo>
                      <a:pt x="1210" y="3883"/>
                      <a:pt x="1349" y="4167"/>
                      <a:pt x="1553" y="4402"/>
                    </a:cubicBezTo>
                    <a:cubicBezTo>
                      <a:pt x="1759" y="4634"/>
                      <a:pt x="2043" y="4814"/>
                      <a:pt x="2354" y="4832"/>
                    </a:cubicBezTo>
                    <a:cubicBezTo>
                      <a:pt x="2368" y="4833"/>
                      <a:pt x="2382" y="4833"/>
                      <a:pt x="2396" y="4833"/>
                    </a:cubicBezTo>
                    <a:cubicBezTo>
                      <a:pt x="2571" y="4833"/>
                      <a:pt x="2743" y="4783"/>
                      <a:pt x="2906" y="4722"/>
                    </a:cubicBezTo>
                    <a:cubicBezTo>
                      <a:pt x="3958" y="4311"/>
                      <a:pt x="4665" y="3325"/>
                      <a:pt x="5192" y="2328"/>
                    </a:cubicBezTo>
                    <a:cubicBezTo>
                      <a:pt x="5451" y="1841"/>
                      <a:pt x="5682" y="1331"/>
                      <a:pt x="5791" y="789"/>
                    </a:cubicBezTo>
                    <a:cubicBezTo>
                      <a:pt x="5769" y="773"/>
                      <a:pt x="5747" y="756"/>
                      <a:pt x="5725" y="741"/>
                    </a:cubicBezTo>
                    <a:cubicBezTo>
                      <a:pt x="5501" y="574"/>
                      <a:pt x="5271" y="413"/>
                      <a:pt x="5036" y="262"/>
                    </a:cubicBezTo>
                    <a:cubicBezTo>
                      <a:pt x="4913" y="178"/>
                      <a:pt x="4779" y="86"/>
                      <a:pt x="4641"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2261;p46">
                <a:extLst>
                  <a:ext uri="{FF2B5EF4-FFF2-40B4-BE49-F238E27FC236}">
                    <a16:creationId xmlns:a16="http://schemas.microsoft.com/office/drawing/2014/main" id="{B9B8CE2E-C0E0-4A6F-A055-BF09793DEFEF}"/>
                  </a:ext>
                </a:extLst>
              </p:cNvPr>
              <p:cNvSpPr/>
              <p:nvPr/>
            </p:nvSpPr>
            <p:spPr>
              <a:xfrm>
                <a:off x="1906275" y="1857125"/>
                <a:ext cx="54875" cy="13275"/>
              </a:xfrm>
              <a:custGeom>
                <a:avLst/>
                <a:gdLst/>
                <a:ahLst/>
                <a:cxnLst/>
                <a:rect l="l" t="t" r="r" b="b"/>
                <a:pathLst>
                  <a:path w="2195" h="531" extrusionOk="0">
                    <a:moveTo>
                      <a:pt x="1085" y="1"/>
                    </a:moveTo>
                    <a:cubicBezTo>
                      <a:pt x="777" y="1"/>
                      <a:pt x="469" y="10"/>
                      <a:pt x="160" y="30"/>
                    </a:cubicBezTo>
                    <a:cubicBezTo>
                      <a:pt x="108" y="35"/>
                      <a:pt x="44" y="46"/>
                      <a:pt x="24" y="94"/>
                    </a:cubicBezTo>
                    <a:cubicBezTo>
                      <a:pt x="0" y="158"/>
                      <a:pt x="68" y="212"/>
                      <a:pt x="128" y="241"/>
                    </a:cubicBezTo>
                    <a:cubicBezTo>
                      <a:pt x="352" y="351"/>
                      <a:pt x="602" y="399"/>
                      <a:pt x="850" y="434"/>
                    </a:cubicBezTo>
                    <a:cubicBezTo>
                      <a:pt x="1294" y="498"/>
                      <a:pt x="1744" y="531"/>
                      <a:pt x="2194" y="531"/>
                    </a:cubicBezTo>
                    <a:lnTo>
                      <a:pt x="1393" y="4"/>
                    </a:lnTo>
                    <a:cubicBezTo>
                      <a:pt x="1290" y="2"/>
                      <a:pt x="1187" y="1"/>
                      <a:pt x="1085" y="1"/>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2262;p46">
                <a:extLst>
                  <a:ext uri="{FF2B5EF4-FFF2-40B4-BE49-F238E27FC236}">
                    <a16:creationId xmlns:a16="http://schemas.microsoft.com/office/drawing/2014/main" id="{DA40778C-2D58-4AFF-BEC2-1463980E7677}"/>
                  </a:ext>
                </a:extLst>
              </p:cNvPr>
              <p:cNvSpPr/>
              <p:nvPr/>
            </p:nvSpPr>
            <p:spPr>
              <a:xfrm>
                <a:off x="2091300" y="1642425"/>
                <a:ext cx="44550" cy="27750"/>
              </a:xfrm>
              <a:custGeom>
                <a:avLst/>
                <a:gdLst/>
                <a:ahLst/>
                <a:cxnLst/>
                <a:rect l="l" t="t" r="r" b="b"/>
                <a:pathLst>
                  <a:path w="1782" h="1110" extrusionOk="0">
                    <a:moveTo>
                      <a:pt x="1171" y="0"/>
                    </a:moveTo>
                    <a:lnTo>
                      <a:pt x="191" y="378"/>
                    </a:lnTo>
                    <a:lnTo>
                      <a:pt x="0" y="1109"/>
                    </a:lnTo>
                    <a:lnTo>
                      <a:pt x="1781" y="1077"/>
                    </a:lnTo>
                    <a:cubicBezTo>
                      <a:pt x="1625" y="725"/>
                      <a:pt x="1415" y="389"/>
                      <a:pt x="1285" y="27"/>
                    </a:cubicBezTo>
                    <a:cubicBezTo>
                      <a:pt x="1248" y="18"/>
                      <a:pt x="1210" y="7"/>
                      <a:pt x="1171" y="0"/>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2263;p46">
                <a:extLst>
                  <a:ext uri="{FF2B5EF4-FFF2-40B4-BE49-F238E27FC236}">
                    <a16:creationId xmlns:a16="http://schemas.microsoft.com/office/drawing/2014/main" id="{99D473AD-2E5D-49D5-8587-45955F14033E}"/>
                  </a:ext>
                </a:extLst>
              </p:cNvPr>
              <p:cNvSpPr/>
              <p:nvPr/>
            </p:nvSpPr>
            <p:spPr>
              <a:xfrm>
                <a:off x="2093925" y="1605575"/>
                <a:ext cx="36000" cy="52250"/>
              </a:xfrm>
              <a:custGeom>
                <a:avLst/>
                <a:gdLst/>
                <a:ahLst/>
                <a:cxnLst/>
                <a:rect l="l" t="t" r="r" b="b"/>
                <a:pathLst>
                  <a:path w="1440" h="2090" extrusionOk="0">
                    <a:moveTo>
                      <a:pt x="559" y="0"/>
                    </a:moveTo>
                    <a:cubicBezTo>
                      <a:pt x="523" y="0"/>
                      <a:pt x="485" y="12"/>
                      <a:pt x="451" y="23"/>
                    </a:cubicBezTo>
                    <a:lnTo>
                      <a:pt x="146" y="124"/>
                    </a:lnTo>
                    <a:cubicBezTo>
                      <a:pt x="100" y="139"/>
                      <a:pt x="49" y="157"/>
                      <a:pt x="23" y="201"/>
                    </a:cubicBezTo>
                    <a:cubicBezTo>
                      <a:pt x="5" y="236"/>
                      <a:pt x="1" y="275"/>
                      <a:pt x="7" y="315"/>
                    </a:cubicBezTo>
                    <a:cubicBezTo>
                      <a:pt x="27" y="572"/>
                      <a:pt x="93" y="822"/>
                      <a:pt x="124" y="1077"/>
                    </a:cubicBezTo>
                    <a:cubicBezTo>
                      <a:pt x="132" y="1169"/>
                      <a:pt x="137" y="1261"/>
                      <a:pt x="137" y="1356"/>
                    </a:cubicBezTo>
                    <a:cubicBezTo>
                      <a:pt x="137" y="1450"/>
                      <a:pt x="130" y="1547"/>
                      <a:pt x="119" y="1641"/>
                    </a:cubicBezTo>
                    <a:cubicBezTo>
                      <a:pt x="117" y="1650"/>
                      <a:pt x="117" y="1657"/>
                      <a:pt x="117" y="1665"/>
                    </a:cubicBezTo>
                    <a:cubicBezTo>
                      <a:pt x="108" y="1727"/>
                      <a:pt x="97" y="1788"/>
                      <a:pt x="84" y="1852"/>
                    </a:cubicBezTo>
                    <a:lnTo>
                      <a:pt x="1439" y="2089"/>
                    </a:lnTo>
                    <a:cubicBezTo>
                      <a:pt x="1371" y="1911"/>
                      <a:pt x="1305" y="1734"/>
                      <a:pt x="1237" y="1556"/>
                    </a:cubicBezTo>
                    <a:cubicBezTo>
                      <a:pt x="1059" y="1081"/>
                      <a:pt x="881" y="609"/>
                      <a:pt x="701" y="135"/>
                    </a:cubicBezTo>
                    <a:cubicBezTo>
                      <a:pt x="686" y="91"/>
                      <a:pt x="666" y="40"/>
                      <a:pt x="622" y="16"/>
                    </a:cubicBezTo>
                    <a:cubicBezTo>
                      <a:pt x="603" y="5"/>
                      <a:pt x="582" y="0"/>
                      <a:pt x="559" y="0"/>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2264;p46">
                <a:extLst>
                  <a:ext uri="{FF2B5EF4-FFF2-40B4-BE49-F238E27FC236}">
                    <a16:creationId xmlns:a16="http://schemas.microsoft.com/office/drawing/2014/main" id="{239396B0-7693-4465-8CC8-2EBDF6F45C95}"/>
                  </a:ext>
                </a:extLst>
              </p:cNvPr>
              <p:cNvSpPr/>
              <p:nvPr/>
            </p:nvSpPr>
            <p:spPr>
              <a:xfrm>
                <a:off x="2059000" y="1665150"/>
                <a:ext cx="116750" cy="133825"/>
              </a:xfrm>
              <a:custGeom>
                <a:avLst/>
                <a:gdLst/>
                <a:ahLst/>
                <a:cxnLst/>
                <a:rect l="l" t="t" r="r" b="b"/>
                <a:pathLst>
                  <a:path w="4670" h="5353" extrusionOk="0">
                    <a:moveTo>
                      <a:pt x="3185" y="1"/>
                    </a:moveTo>
                    <a:cubicBezTo>
                      <a:pt x="2863" y="1"/>
                      <a:pt x="2548" y="182"/>
                      <a:pt x="2267" y="326"/>
                    </a:cubicBezTo>
                    <a:cubicBezTo>
                      <a:pt x="1923" y="501"/>
                      <a:pt x="1573" y="642"/>
                      <a:pt x="1213" y="642"/>
                    </a:cubicBezTo>
                    <a:cubicBezTo>
                      <a:pt x="1110" y="642"/>
                      <a:pt x="1005" y="631"/>
                      <a:pt x="899" y="605"/>
                    </a:cubicBezTo>
                    <a:cubicBezTo>
                      <a:pt x="890" y="618"/>
                      <a:pt x="884" y="633"/>
                      <a:pt x="877" y="646"/>
                    </a:cubicBezTo>
                    <a:cubicBezTo>
                      <a:pt x="877" y="649"/>
                      <a:pt x="875" y="651"/>
                      <a:pt x="875" y="651"/>
                    </a:cubicBezTo>
                    <a:cubicBezTo>
                      <a:pt x="842" y="714"/>
                      <a:pt x="807" y="774"/>
                      <a:pt x="770" y="833"/>
                    </a:cubicBezTo>
                    <a:cubicBezTo>
                      <a:pt x="765" y="840"/>
                      <a:pt x="761" y="848"/>
                      <a:pt x="756" y="855"/>
                    </a:cubicBezTo>
                    <a:cubicBezTo>
                      <a:pt x="691" y="963"/>
                      <a:pt x="618" y="1066"/>
                      <a:pt x="537" y="1165"/>
                    </a:cubicBezTo>
                    <a:cubicBezTo>
                      <a:pt x="530" y="1173"/>
                      <a:pt x="521" y="1184"/>
                      <a:pt x="513" y="1193"/>
                    </a:cubicBezTo>
                    <a:cubicBezTo>
                      <a:pt x="473" y="1241"/>
                      <a:pt x="434" y="1285"/>
                      <a:pt x="394" y="1332"/>
                    </a:cubicBezTo>
                    <a:cubicBezTo>
                      <a:pt x="376" y="1349"/>
                      <a:pt x="359" y="1367"/>
                      <a:pt x="344" y="1382"/>
                    </a:cubicBezTo>
                    <a:cubicBezTo>
                      <a:pt x="238" y="1487"/>
                      <a:pt x="124" y="1582"/>
                      <a:pt x="1" y="1663"/>
                    </a:cubicBezTo>
                    <a:cubicBezTo>
                      <a:pt x="3" y="1683"/>
                      <a:pt x="5" y="1703"/>
                      <a:pt x="8" y="1722"/>
                    </a:cubicBezTo>
                    <a:cubicBezTo>
                      <a:pt x="16" y="1806"/>
                      <a:pt x="29" y="1889"/>
                      <a:pt x="47" y="1973"/>
                    </a:cubicBezTo>
                    <a:cubicBezTo>
                      <a:pt x="104" y="2214"/>
                      <a:pt x="199" y="2445"/>
                      <a:pt x="330" y="2656"/>
                    </a:cubicBezTo>
                    <a:cubicBezTo>
                      <a:pt x="365" y="2711"/>
                      <a:pt x="403" y="2766"/>
                      <a:pt x="442" y="2818"/>
                    </a:cubicBezTo>
                    <a:cubicBezTo>
                      <a:pt x="537" y="2946"/>
                      <a:pt x="640" y="3066"/>
                      <a:pt x="734" y="3194"/>
                    </a:cubicBezTo>
                    <a:cubicBezTo>
                      <a:pt x="783" y="3255"/>
                      <a:pt x="831" y="3319"/>
                      <a:pt x="875" y="3385"/>
                    </a:cubicBezTo>
                    <a:cubicBezTo>
                      <a:pt x="936" y="3477"/>
                      <a:pt x="991" y="3574"/>
                      <a:pt x="1040" y="3675"/>
                    </a:cubicBezTo>
                    <a:cubicBezTo>
                      <a:pt x="1073" y="3743"/>
                      <a:pt x="1103" y="3815"/>
                      <a:pt x="1130" y="3890"/>
                    </a:cubicBezTo>
                    <a:cubicBezTo>
                      <a:pt x="1160" y="3967"/>
                      <a:pt x="1187" y="4046"/>
                      <a:pt x="1207" y="4127"/>
                    </a:cubicBezTo>
                    <a:cubicBezTo>
                      <a:pt x="1237" y="4244"/>
                      <a:pt x="1257" y="4367"/>
                      <a:pt x="1235" y="4483"/>
                    </a:cubicBezTo>
                    <a:cubicBezTo>
                      <a:pt x="1868" y="4766"/>
                      <a:pt x="2505" y="5034"/>
                      <a:pt x="3185" y="5184"/>
                    </a:cubicBezTo>
                    <a:cubicBezTo>
                      <a:pt x="3560" y="5264"/>
                      <a:pt x="4012" y="5352"/>
                      <a:pt x="4446" y="5352"/>
                    </a:cubicBezTo>
                    <a:cubicBezTo>
                      <a:pt x="4521" y="5352"/>
                      <a:pt x="4596" y="5350"/>
                      <a:pt x="4670" y="5344"/>
                    </a:cubicBezTo>
                    <a:cubicBezTo>
                      <a:pt x="4650" y="5331"/>
                      <a:pt x="4637" y="5309"/>
                      <a:pt x="4635" y="5287"/>
                    </a:cubicBezTo>
                    <a:cubicBezTo>
                      <a:pt x="4578" y="4953"/>
                      <a:pt x="4540" y="4615"/>
                      <a:pt x="4525" y="4277"/>
                    </a:cubicBezTo>
                    <a:cubicBezTo>
                      <a:pt x="4518" y="4149"/>
                      <a:pt x="4516" y="4022"/>
                      <a:pt x="4516" y="3892"/>
                    </a:cubicBezTo>
                    <a:cubicBezTo>
                      <a:pt x="4516" y="3829"/>
                      <a:pt x="4516" y="3765"/>
                      <a:pt x="4521" y="3701"/>
                    </a:cubicBezTo>
                    <a:cubicBezTo>
                      <a:pt x="4523" y="3572"/>
                      <a:pt x="4529" y="3444"/>
                      <a:pt x="4540" y="3317"/>
                    </a:cubicBezTo>
                    <a:cubicBezTo>
                      <a:pt x="4543" y="3293"/>
                      <a:pt x="4545" y="3269"/>
                      <a:pt x="4547" y="3244"/>
                    </a:cubicBezTo>
                    <a:cubicBezTo>
                      <a:pt x="4560" y="3080"/>
                      <a:pt x="4569" y="2919"/>
                      <a:pt x="4571" y="2759"/>
                    </a:cubicBezTo>
                    <a:cubicBezTo>
                      <a:pt x="4571" y="2667"/>
                      <a:pt x="4571" y="2577"/>
                      <a:pt x="4569" y="2484"/>
                    </a:cubicBezTo>
                    <a:cubicBezTo>
                      <a:pt x="4565" y="2324"/>
                      <a:pt x="4551" y="2164"/>
                      <a:pt x="4527" y="2004"/>
                    </a:cubicBezTo>
                    <a:cubicBezTo>
                      <a:pt x="4516" y="1935"/>
                      <a:pt x="4505" y="1865"/>
                      <a:pt x="4490" y="1797"/>
                    </a:cubicBezTo>
                    <a:cubicBezTo>
                      <a:pt x="4455" y="1619"/>
                      <a:pt x="4404" y="1444"/>
                      <a:pt x="4343" y="1274"/>
                    </a:cubicBezTo>
                    <a:cubicBezTo>
                      <a:pt x="4305" y="1176"/>
                      <a:pt x="4266" y="1075"/>
                      <a:pt x="4222" y="976"/>
                    </a:cubicBezTo>
                    <a:cubicBezTo>
                      <a:pt x="4198" y="916"/>
                      <a:pt x="4169" y="857"/>
                      <a:pt x="4141" y="800"/>
                    </a:cubicBezTo>
                    <a:cubicBezTo>
                      <a:pt x="4048" y="611"/>
                      <a:pt x="3941" y="431"/>
                      <a:pt x="3816" y="264"/>
                    </a:cubicBezTo>
                    <a:cubicBezTo>
                      <a:pt x="3717" y="183"/>
                      <a:pt x="3607" y="115"/>
                      <a:pt x="3491" y="62"/>
                    </a:cubicBezTo>
                    <a:cubicBezTo>
                      <a:pt x="3389" y="19"/>
                      <a:pt x="3287" y="1"/>
                      <a:pt x="3185" y="1"/>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2265;p46">
                <a:extLst>
                  <a:ext uri="{FF2B5EF4-FFF2-40B4-BE49-F238E27FC236}">
                    <a16:creationId xmlns:a16="http://schemas.microsoft.com/office/drawing/2014/main" id="{106BBCE7-865D-4178-836A-4A50382C5122}"/>
                  </a:ext>
                </a:extLst>
              </p:cNvPr>
              <p:cNvSpPr/>
              <p:nvPr/>
            </p:nvSpPr>
            <p:spPr>
              <a:xfrm>
                <a:off x="2077950" y="1681450"/>
                <a:ext cx="86600" cy="11575"/>
              </a:xfrm>
              <a:custGeom>
                <a:avLst/>
                <a:gdLst/>
                <a:ahLst/>
                <a:cxnLst/>
                <a:rect l="l" t="t" r="r" b="b"/>
                <a:pathLst>
                  <a:path w="3464" h="463" extrusionOk="0">
                    <a:moveTo>
                      <a:pt x="115" y="1"/>
                    </a:moveTo>
                    <a:lnTo>
                      <a:pt x="1" y="205"/>
                    </a:lnTo>
                    <a:cubicBezTo>
                      <a:pt x="624" y="381"/>
                      <a:pt x="1332" y="463"/>
                      <a:pt x="2012" y="463"/>
                    </a:cubicBezTo>
                    <a:cubicBezTo>
                      <a:pt x="2529" y="463"/>
                      <a:pt x="3030" y="415"/>
                      <a:pt x="3464" y="326"/>
                    </a:cubicBezTo>
                    <a:cubicBezTo>
                      <a:pt x="3440" y="267"/>
                      <a:pt x="3411" y="207"/>
                      <a:pt x="3383" y="150"/>
                    </a:cubicBezTo>
                    <a:cubicBezTo>
                      <a:pt x="3245" y="149"/>
                      <a:pt x="3107" y="148"/>
                      <a:pt x="2968" y="148"/>
                    </a:cubicBezTo>
                    <a:cubicBezTo>
                      <a:pt x="2764" y="148"/>
                      <a:pt x="2560" y="149"/>
                      <a:pt x="2355" y="149"/>
                    </a:cubicBezTo>
                    <a:cubicBezTo>
                      <a:pt x="1606" y="149"/>
                      <a:pt x="852" y="135"/>
                      <a:pt x="115"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2266;p46">
                <a:extLst>
                  <a:ext uri="{FF2B5EF4-FFF2-40B4-BE49-F238E27FC236}">
                    <a16:creationId xmlns:a16="http://schemas.microsoft.com/office/drawing/2014/main" id="{A7CF7448-C4A1-48AF-9779-09CEC581BE6C}"/>
                  </a:ext>
                </a:extLst>
              </p:cNvPr>
              <p:cNvSpPr/>
              <p:nvPr/>
            </p:nvSpPr>
            <p:spPr>
              <a:xfrm>
                <a:off x="2067575" y="1695025"/>
                <a:ext cx="104625" cy="21425"/>
              </a:xfrm>
              <a:custGeom>
                <a:avLst/>
                <a:gdLst/>
                <a:ahLst/>
                <a:cxnLst/>
                <a:rect l="l" t="t" r="r" b="b"/>
                <a:pathLst>
                  <a:path w="4185" h="857" extrusionOk="0">
                    <a:moveTo>
                      <a:pt x="172" y="0"/>
                    </a:moveTo>
                    <a:cubicBezTo>
                      <a:pt x="132" y="49"/>
                      <a:pt x="93" y="93"/>
                      <a:pt x="51" y="137"/>
                    </a:cubicBezTo>
                    <a:cubicBezTo>
                      <a:pt x="36" y="156"/>
                      <a:pt x="18" y="172"/>
                      <a:pt x="1" y="189"/>
                    </a:cubicBezTo>
                    <a:cubicBezTo>
                      <a:pt x="1075" y="577"/>
                      <a:pt x="2296" y="856"/>
                      <a:pt x="3427" y="856"/>
                    </a:cubicBezTo>
                    <a:cubicBezTo>
                      <a:pt x="3685" y="856"/>
                      <a:pt x="3938" y="842"/>
                      <a:pt x="4184" y="811"/>
                    </a:cubicBezTo>
                    <a:cubicBezTo>
                      <a:pt x="4175" y="743"/>
                      <a:pt x="4162" y="672"/>
                      <a:pt x="4147" y="602"/>
                    </a:cubicBezTo>
                    <a:cubicBezTo>
                      <a:pt x="3339" y="503"/>
                      <a:pt x="2535" y="492"/>
                      <a:pt x="1727" y="354"/>
                    </a:cubicBezTo>
                    <a:cubicBezTo>
                      <a:pt x="1202" y="264"/>
                      <a:pt x="681" y="145"/>
                      <a:pt x="172"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2267;p46">
                <a:extLst>
                  <a:ext uri="{FF2B5EF4-FFF2-40B4-BE49-F238E27FC236}">
                    <a16:creationId xmlns:a16="http://schemas.microsoft.com/office/drawing/2014/main" id="{861E446F-BBCC-4E7B-95FF-A74781D102C2}"/>
                  </a:ext>
                </a:extLst>
              </p:cNvPr>
              <p:cNvSpPr/>
              <p:nvPr/>
            </p:nvSpPr>
            <p:spPr>
              <a:xfrm>
                <a:off x="2059175" y="1708250"/>
                <a:ext cx="114175" cy="28075"/>
              </a:xfrm>
              <a:custGeom>
                <a:avLst/>
                <a:gdLst/>
                <a:ahLst/>
                <a:cxnLst/>
                <a:rect l="l" t="t" r="r" b="b"/>
                <a:pathLst>
                  <a:path w="4567" h="1123" extrusionOk="0">
                    <a:moveTo>
                      <a:pt x="1" y="1"/>
                    </a:moveTo>
                    <a:lnTo>
                      <a:pt x="1" y="1"/>
                    </a:lnTo>
                    <a:cubicBezTo>
                      <a:pt x="11" y="84"/>
                      <a:pt x="25" y="168"/>
                      <a:pt x="42" y="251"/>
                    </a:cubicBezTo>
                    <a:cubicBezTo>
                      <a:pt x="407" y="455"/>
                      <a:pt x="752" y="692"/>
                      <a:pt x="1156" y="824"/>
                    </a:cubicBezTo>
                    <a:cubicBezTo>
                      <a:pt x="1606" y="974"/>
                      <a:pt x="2087" y="1044"/>
                      <a:pt x="2557" y="1094"/>
                    </a:cubicBezTo>
                    <a:cubicBezTo>
                      <a:pt x="2753" y="1115"/>
                      <a:pt x="2949" y="1123"/>
                      <a:pt x="3145" y="1123"/>
                    </a:cubicBezTo>
                    <a:cubicBezTo>
                      <a:pt x="3619" y="1123"/>
                      <a:pt x="4092" y="1075"/>
                      <a:pt x="4564" y="1039"/>
                    </a:cubicBezTo>
                    <a:cubicBezTo>
                      <a:pt x="4566" y="945"/>
                      <a:pt x="4566" y="855"/>
                      <a:pt x="4562" y="763"/>
                    </a:cubicBezTo>
                    <a:cubicBezTo>
                      <a:pt x="4197" y="803"/>
                      <a:pt x="3830" y="824"/>
                      <a:pt x="3463" y="824"/>
                    </a:cubicBezTo>
                    <a:cubicBezTo>
                      <a:pt x="3215" y="824"/>
                      <a:pt x="2967" y="814"/>
                      <a:pt x="2719" y="796"/>
                    </a:cubicBezTo>
                    <a:cubicBezTo>
                      <a:pt x="2129" y="747"/>
                      <a:pt x="1492" y="670"/>
                      <a:pt x="943" y="449"/>
                    </a:cubicBezTo>
                    <a:cubicBezTo>
                      <a:pt x="613" y="312"/>
                      <a:pt x="323" y="121"/>
                      <a:pt x="1"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2268;p46">
                <a:extLst>
                  <a:ext uri="{FF2B5EF4-FFF2-40B4-BE49-F238E27FC236}">
                    <a16:creationId xmlns:a16="http://schemas.microsoft.com/office/drawing/2014/main" id="{9CC027F2-AF8C-43B1-B45E-3D525DBC389A}"/>
                  </a:ext>
                </a:extLst>
              </p:cNvPr>
              <p:cNvSpPr/>
              <p:nvPr/>
            </p:nvSpPr>
            <p:spPr>
              <a:xfrm>
                <a:off x="2070100" y="1735650"/>
                <a:ext cx="102575" cy="22100"/>
              </a:xfrm>
              <a:custGeom>
                <a:avLst/>
                <a:gdLst/>
                <a:ahLst/>
                <a:cxnLst/>
                <a:rect l="l" t="t" r="r" b="b"/>
                <a:pathLst>
                  <a:path w="4103" h="884" extrusionOk="0">
                    <a:moveTo>
                      <a:pt x="1" y="1"/>
                    </a:moveTo>
                    <a:cubicBezTo>
                      <a:pt x="95" y="128"/>
                      <a:pt x="196" y="249"/>
                      <a:pt x="293" y="374"/>
                    </a:cubicBezTo>
                    <a:cubicBezTo>
                      <a:pt x="866" y="567"/>
                      <a:pt x="1536" y="618"/>
                      <a:pt x="2052" y="688"/>
                    </a:cubicBezTo>
                    <a:cubicBezTo>
                      <a:pt x="2669" y="774"/>
                      <a:pt x="3385" y="875"/>
                      <a:pt x="4077" y="883"/>
                    </a:cubicBezTo>
                    <a:cubicBezTo>
                      <a:pt x="4079" y="754"/>
                      <a:pt x="4085" y="626"/>
                      <a:pt x="4096" y="499"/>
                    </a:cubicBezTo>
                    <a:cubicBezTo>
                      <a:pt x="4099" y="475"/>
                      <a:pt x="4101" y="451"/>
                      <a:pt x="4103" y="427"/>
                    </a:cubicBezTo>
                    <a:cubicBezTo>
                      <a:pt x="4060" y="426"/>
                      <a:pt x="4017" y="426"/>
                      <a:pt x="3975" y="426"/>
                    </a:cubicBezTo>
                    <a:cubicBezTo>
                      <a:pt x="3840" y="426"/>
                      <a:pt x="3705" y="427"/>
                      <a:pt x="3570" y="427"/>
                    </a:cubicBezTo>
                    <a:cubicBezTo>
                      <a:pt x="3196" y="427"/>
                      <a:pt x="2824" y="422"/>
                      <a:pt x="2458" y="385"/>
                    </a:cubicBezTo>
                    <a:cubicBezTo>
                      <a:pt x="1986" y="337"/>
                      <a:pt x="1518" y="273"/>
                      <a:pt x="1050" y="194"/>
                    </a:cubicBezTo>
                    <a:cubicBezTo>
                      <a:pt x="745" y="141"/>
                      <a:pt x="343" y="110"/>
                      <a:pt x="1"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2269;p46">
                <a:extLst>
                  <a:ext uri="{FF2B5EF4-FFF2-40B4-BE49-F238E27FC236}">
                    <a16:creationId xmlns:a16="http://schemas.microsoft.com/office/drawing/2014/main" id="{41528EF1-AE10-42B4-A2AD-CA7B98487642}"/>
                  </a:ext>
                </a:extLst>
              </p:cNvPr>
              <p:cNvSpPr/>
              <p:nvPr/>
            </p:nvSpPr>
            <p:spPr>
              <a:xfrm>
                <a:off x="2084975" y="1757000"/>
                <a:ext cx="87175" cy="15125"/>
              </a:xfrm>
              <a:custGeom>
                <a:avLst/>
                <a:gdLst/>
                <a:ahLst/>
                <a:cxnLst/>
                <a:rect l="l" t="t" r="r" b="b"/>
                <a:pathLst>
                  <a:path w="3487" h="605" extrusionOk="0">
                    <a:moveTo>
                      <a:pt x="1" y="1"/>
                    </a:moveTo>
                    <a:cubicBezTo>
                      <a:pt x="34" y="69"/>
                      <a:pt x="64" y="141"/>
                      <a:pt x="91" y="216"/>
                    </a:cubicBezTo>
                    <a:cubicBezTo>
                      <a:pt x="809" y="398"/>
                      <a:pt x="1531" y="523"/>
                      <a:pt x="2285" y="563"/>
                    </a:cubicBezTo>
                    <a:cubicBezTo>
                      <a:pt x="2700" y="583"/>
                      <a:pt x="3095" y="585"/>
                      <a:pt x="3486" y="605"/>
                    </a:cubicBezTo>
                    <a:cubicBezTo>
                      <a:pt x="3479" y="475"/>
                      <a:pt x="3477" y="348"/>
                      <a:pt x="3479" y="220"/>
                    </a:cubicBezTo>
                    <a:lnTo>
                      <a:pt x="3479" y="220"/>
                    </a:lnTo>
                    <a:cubicBezTo>
                      <a:pt x="3231" y="227"/>
                      <a:pt x="2990" y="245"/>
                      <a:pt x="2766" y="247"/>
                    </a:cubicBezTo>
                    <a:cubicBezTo>
                      <a:pt x="2710" y="247"/>
                      <a:pt x="2655" y="248"/>
                      <a:pt x="2600" y="248"/>
                    </a:cubicBezTo>
                    <a:cubicBezTo>
                      <a:pt x="1727" y="248"/>
                      <a:pt x="856" y="166"/>
                      <a:pt x="1"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2270;p46">
                <a:extLst>
                  <a:ext uri="{FF2B5EF4-FFF2-40B4-BE49-F238E27FC236}">
                    <a16:creationId xmlns:a16="http://schemas.microsoft.com/office/drawing/2014/main" id="{B5EE18C3-D9E3-4B16-AE1C-4CE988A951E0}"/>
                  </a:ext>
                </a:extLst>
              </p:cNvPr>
              <p:cNvSpPr/>
              <p:nvPr/>
            </p:nvSpPr>
            <p:spPr>
              <a:xfrm>
                <a:off x="1946725" y="1666275"/>
                <a:ext cx="166050" cy="215550"/>
              </a:xfrm>
              <a:custGeom>
                <a:avLst/>
                <a:gdLst/>
                <a:ahLst/>
                <a:cxnLst/>
                <a:rect l="l" t="t" r="r" b="b"/>
                <a:pathLst>
                  <a:path w="6642" h="8622" extrusionOk="0">
                    <a:moveTo>
                      <a:pt x="1996" y="1"/>
                    </a:moveTo>
                    <a:cubicBezTo>
                      <a:pt x="1920" y="1"/>
                      <a:pt x="1843" y="3"/>
                      <a:pt x="1766" y="8"/>
                    </a:cubicBezTo>
                    <a:cubicBezTo>
                      <a:pt x="1672" y="15"/>
                      <a:pt x="1575" y="26"/>
                      <a:pt x="1488" y="72"/>
                    </a:cubicBezTo>
                    <a:cubicBezTo>
                      <a:pt x="1356" y="140"/>
                      <a:pt x="1277" y="276"/>
                      <a:pt x="1211" y="410"/>
                    </a:cubicBezTo>
                    <a:cubicBezTo>
                      <a:pt x="923" y="1010"/>
                      <a:pt x="802" y="1673"/>
                      <a:pt x="688" y="2327"/>
                    </a:cubicBezTo>
                    <a:cubicBezTo>
                      <a:pt x="444" y="3724"/>
                      <a:pt x="218" y="5123"/>
                      <a:pt x="10" y="6527"/>
                    </a:cubicBezTo>
                    <a:cubicBezTo>
                      <a:pt x="1" y="6570"/>
                      <a:pt x="1" y="6614"/>
                      <a:pt x="14" y="6658"/>
                    </a:cubicBezTo>
                    <a:cubicBezTo>
                      <a:pt x="36" y="6711"/>
                      <a:pt x="89" y="6742"/>
                      <a:pt x="137" y="6770"/>
                    </a:cubicBezTo>
                    <a:lnTo>
                      <a:pt x="607" y="7038"/>
                    </a:lnTo>
                    <a:cubicBezTo>
                      <a:pt x="663" y="7069"/>
                      <a:pt x="726" y="7102"/>
                      <a:pt x="789" y="7102"/>
                    </a:cubicBezTo>
                    <a:cubicBezTo>
                      <a:pt x="798" y="7102"/>
                      <a:pt x="807" y="7101"/>
                      <a:pt x="816" y="7100"/>
                    </a:cubicBezTo>
                    <a:cubicBezTo>
                      <a:pt x="925" y="7080"/>
                      <a:pt x="982" y="6957"/>
                      <a:pt x="1018" y="6849"/>
                    </a:cubicBezTo>
                    <a:cubicBezTo>
                      <a:pt x="1422" y="5679"/>
                      <a:pt x="1729" y="4469"/>
                      <a:pt x="2272" y="3355"/>
                    </a:cubicBezTo>
                    <a:cubicBezTo>
                      <a:pt x="2392" y="4572"/>
                      <a:pt x="2665" y="5769"/>
                      <a:pt x="3086" y="6917"/>
                    </a:cubicBezTo>
                    <a:cubicBezTo>
                      <a:pt x="3185" y="7188"/>
                      <a:pt x="3293" y="7456"/>
                      <a:pt x="3438" y="7706"/>
                    </a:cubicBezTo>
                    <a:cubicBezTo>
                      <a:pt x="3642" y="8062"/>
                      <a:pt x="3914" y="8371"/>
                      <a:pt x="4242" y="8622"/>
                    </a:cubicBezTo>
                    <a:lnTo>
                      <a:pt x="6642" y="6004"/>
                    </a:lnTo>
                    <a:cubicBezTo>
                      <a:pt x="6466" y="5602"/>
                      <a:pt x="6249" y="5222"/>
                      <a:pt x="6034" y="4842"/>
                    </a:cubicBezTo>
                    <a:lnTo>
                      <a:pt x="5195" y="3375"/>
                    </a:lnTo>
                    <a:cubicBezTo>
                      <a:pt x="4674" y="2461"/>
                      <a:pt x="4152" y="1546"/>
                      <a:pt x="3530" y="696"/>
                    </a:cubicBezTo>
                    <a:cubicBezTo>
                      <a:pt x="3396" y="511"/>
                      <a:pt x="3253" y="327"/>
                      <a:pt x="3060" y="210"/>
                    </a:cubicBezTo>
                    <a:cubicBezTo>
                      <a:pt x="2911" y="123"/>
                      <a:pt x="2737" y="79"/>
                      <a:pt x="2566" y="48"/>
                    </a:cubicBezTo>
                    <a:cubicBezTo>
                      <a:pt x="2378" y="16"/>
                      <a:pt x="2187" y="1"/>
                      <a:pt x="1996"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2271;p46">
                <a:extLst>
                  <a:ext uri="{FF2B5EF4-FFF2-40B4-BE49-F238E27FC236}">
                    <a16:creationId xmlns:a16="http://schemas.microsoft.com/office/drawing/2014/main" id="{0F203E3A-55F8-49A5-9F00-D55A750823D4}"/>
                  </a:ext>
                </a:extLst>
              </p:cNvPr>
              <p:cNvSpPr/>
              <p:nvPr/>
            </p:nvSpPr>
            <p:spPr>
              <a:xfrm>
                <a:off x="2006800" y="1730550"/>
                <a:ext cx="105975" cy="151225"/>
              </a:xfrm>
              <a:custGeom>
                <a:avLst/>
                <a:gdLst/>
                <a:ahLst/>
                <a:cxnLst/>
                <a:rect l="l" t="t" r="r" b="b"/>
                <a:pathLst>
                  <a:path w="4239" h="6049" extrusionOk="0">
                    <a:moveTo>
                      <a:pt x="2328" y="0"/>
                    </a:moveTo>
                    <a:cubicBezTo>
                      <a:pt x="2238" y="130"/>
                      <a:pt x="2139" y="253"/>
                      <a:pt x="2034" y="371"/>
                    </a:cubicBezTo>
                    <a:cubicBezTo>
                      <a:pt x="1799" y="624"/>
                      <a:pt x="1546" y="859"/>
                      <a:pt x="1276" y="1076"/>
                    </a:cubicBezTo>
                    <a:cubicBezTo>
                      <a:pt x="918" y="1362"/>
                      <a:pt x="475" y="1683"/>
                      <a:pt x="0" y="1764"/>
                    </a:cubicBezTo>
                    <a:cubicBezTo>
                      <a:pt x="148" y="2644"/>
                      <a:pt x="376" y="3508"/>
                      <a:pt x="683" y="4344"/>
                    </a:cubicBezTo>
                    <a:cubicBezTo>
                      <a:pt x="782" y="4614"/>
                      <a:pt x="890" y="4885"/>
                      <a:pt x="1033" y="5133"/>
                    </a:cubicBezTo>
                    <a:cubicBezTo>
                      <a:pt x="1237" y="5488"/>
                      <a:pt x="1511" y="5800"/>
                      <a:pt x="1836" y="6048"/>
                    </a:cubicBezTo>
                    <a:lnTo>
                      <a:pt x="4239" y="3431"/>
                    </a:lnTo>
                    <a:cubicBezTo>
                      <a:pt x="4063" y="3031"/>
                      <a:pt x="3846" y="2651"/>
                      <a:pt x="3631" y="2271"/>
                    </a:cubicBezTo>
                    <a:lnTo>
                      <a:pt x="2792" y="804"/>
                    </a:lnTo>
                    <a:cubicBezTo>
                      <a:pt x="2640" y="536"/>
                      <a:pt x="2484" y="268"/>
                      <a:pt x="2328"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2272;p46">
                <a:extLst>
                  <a:ext uri="{FF2B5EF4-FFF2-40B4-BE49-F238E27FC236}">
                    <a16:creationId xmlns:a16="http://schemas.microsoft.com/office/drawing/2014/main" id="{88D3838C-6FC0-4732-B27C-A5134089EDAF}"/>
                  </a:ext>
                </a:extLst>
              </p:cNvPr>
              <p:cNvSpPr/>
              <p:nvPr/>
            </p:nvSpPr>
            <p:spPr>
              <a:xfrm>
                <a:off x="1918500" y="1773050"/>
                <a:ext cx="263525" cy="120775"/>
              </a:xfrm>
              <a:custGeom>
                <a:avLst/>
                <a:gdLst/>
                <a:ahLst/>
                <a:cxnLst/>
                <a:rect l="l" t="t" r="r" b="b"/>
                <a:pathLst>
                  <a:path w="10541" h="4831" extrusionOk="0">
                    <a:moveTo>
                      <a:pt x="6857" y="0"/>
                    </a:moveTo>
                    <a:lnTo>
                      <a:pt x="6653" y="916"/>
                    </a:lnTo>
                    <a:lnTo>
                      <a:pt x="5827" y="1197"/>
                    </a:lnTo>
                    <a:cubicBezTo>
                      <a:pt x="4365" y="1566"/>
                      <a:pt x="2810" y="1388"/>
                      <a:pt x="1341" y="1735"/>
                    </a:cubicBezTo>
                    <a:cubicBezTo>
                      <a:pt x="1038" y="1808"/>
                      <a:pt x="737" y="1902"/>
                      <a:pt x="462" y="2051"/>
                    </a:cubicBezTo>
                    <a:cubicBezTo>
                      <a:pt x="337" y="2119"/>
                      <a:pt x="214" y="2203"/>
                      <a:pt x="135" y="2321"/>
                    </a:cubicBezTo>
                    <a:cubicBezTo>
                      <a:pt x="1" y="2523"/>
                      <a:pt x="21" y="2796"/>
                      <a:pt x="102" y="3024"/>
                    </a:cubicBezTo>
                    <a:cubicBezTo>
                      <a:pt x="238" y="3398"/>
                      <a:pt x="528" y="3701"/>
                      <a:pt x="864" y="3911"/>
                    </a:cubicBezTo>
                    <a:cubicBezTo>
                      <a:pt x="1200" y="4124"/>
                      <a:pt x="1582" y="4254"/>
                      <a:pt x="1964" y="4362"/>
                    </a:cubicBezTo>
                    <a:cubicBezTo>
                      <a:pt x="3119" y="4687"/>
                      <a:pt x="4316" y="4831"/>
                      <a:pt x="5517" y="4831"/>
                    </a:cubicBezTo>
                    <a:cubicBezTo>
                      <a:pt x="5910" y="4831"/>
                      <a:pt x="6303" y="4815"/>
                      <a:pt x="6696" y="4786"/>
                    </a:cubicBezTo>
                    <a:lnTo>
                      <a:pt x="6696" y="4786"/>
                    </a:lnTo>
                    <a:cubicBezTo>
                      <a:pt x="6836" y="4795"/>
                      <a:pt x="6978" y="4800"/>
                      <a:pt x="7120" y="4800"/>
                    </a:cubicBezTo>
                    <a:cubicBezTo>
                      <a:pt x="8680" y="4800"/>
                      <a:pt x="10238" y="4259"/>
                      <a:pt x="10371" y="3560"/>
                    </a:cubicBezTo>
                    <a:cubicBezTo>
                      <a:pt x="10540" y="2684"/>
                      <a:pt x="10231" y="283"/>
                      <a:pt x="10231" y="283"/>
                    </a:cubicBezTo>
                    <a:lnTo>
                      <a:pt x="6857" y="0"/>
                    </a:ln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2273;p46">
                <a:extLst>
                  <a:ext uri="{FF2B5EF4-FFF2-40B4-BE49-F238E27FC236}">
                    <a16:creationId xmlns:a16="http://schemas.microsoft.com/office/drawing/2014/main" id="{B354FC07-4834-4151-B124-FFFA70A80DB2}"/>
                  </a:ext>
                </a:extLst>
              </p:cNvPr>
              <p:cNvSpPr/>
              <p:nvPr/>
            </p:nvSpPr>
            <p:spPr>
              <a:xfrm>
                <a:off x="2044950" y="1773100"/>
                <a:ext cx="137025" cy="120750"/>
              </a:xfrm>
              <a:custGeom>
                <a:avLst/>
                <a:gdLst/>
                <a:ahLst/>
                <a:cxnLst/>
                <a:rect l="l" t="t" r="r" b="b"/>
                <a:pathLst>
                  <a:path w="5481" h="4830" extrusionOk="0">
                    <a:moveTo>
                      <a:pt x="1799" y="0"/>
                    </a:moveTo>
                    <a:lnTo>
                      <a:pt x="1593" y="914"/>
                    </a:lnTo>
                    <a:lnTo>
                      <a:pt x="767" y="1195"/>
                    </a:lnTo>
                    <a:cubicBezTo>
                      <a:pt x="515" y="1259"/>
                      <a:pt x="260" y="1307"/>
                      <a:pt x="1" y="1342"/>
                    </a:cubicBezTo>
                    <a:cubicBezTo>
                      <a:pt x="488" y="1975"/>
                      <a:pt x="609" y="2829"/>
                      <a:pt x="585" y="3613"/>
                    </a:cubicBezTo>
                    <a:cubicBezTo>
                      <a:pt x="570" y="4021"/>
                      <a:pt x="523" y="4428"/>
                      <a:pt x="451" y="4830"/>
                    </a:cubicBezTo>
                    <a:cubicBezTo>
                      <a:pt x="851" y="4830"/>
                      <a:pt x="1248" y="4814"/>
                      <a:pt x="1646" y="4784"/>
                    </a:cubicBezTo>
                    <a:cubicBezTo>
                      <a:pt x="1786" y="4793"/>
                      <a:pt x="1927" y="4797"/>
                      <a:pt x="2067" y="4797"/>
                    </a:cubicBezTo>
                    <a:cubicBezTo>
                      <a:pt x="3627" y="4797"/>
                      <a:pt x="5180" y="4257"/>
                      <a:pt x="5313" y="3560"/>
                    </a:cubicBezTo>
                    <a:cubicBezTo>
                      <a:pt x="5480" y="2682"/>
                      <a:pt x="5173" y="281"/>
                      <a:pt x="5173" y="281"/>
                    </a:cubicBezTo>
                    <a:lnTo>
                      <a:pt x="1799" y="0"/>
                    </a:ln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2274;p46">
                <a:extLst>
                  <a:ext uri="{FF2B5EF4-FFF2-40B4-BE49-F238E27FC236}">
                    <a16:creationId xmlns:a16="http://schemas.microsoft.com/office/drawing/2014/main" id="{1CBB0C79-829B-4DAA-8ADA-17C0CE094DBD}"/>
                  </a:ext>
                </a:extLst>
              </p:cNvPr>
              <p:cNvSpPr/>
              <p:nvPr/>
            </p:nvSpPr>
            <p:spPr>
              <a:xfrm>
                <a:off x="2048475" y="1583750"/>
                <a:ext cx="72050" cy="73650"/>
              </a:xfrm>
              <a:custGeom>
                <a:avLst/>
                <a:gdLst/>
                <a:ahLst/>
                <a:cxnLst/>
                <a:rect l="l" t="t" r="r" b="b"/>
                <a:pathLst>
                  <a:path w="2882" h="2946" extrusionOk="0">
                    <a:moveTo>
                      <a:pt x="1332" y="1"/>
                    </a:moveTo>
                    <a:cubicBezTo>
                      <a:pt x="906" y="1"/>
                      <a:pt x="498" y="132"/>
                      <a:pt x="194" y="432"/>
                    </a:cubicBezTo>
                    <a:cubicBezTo>
                      <a:pt x="121" y="694"/>
                      <a:pt x="0" y="920"/>
                      <a:pt x="31" y="1208"/>
                    </a:cubicBezTo>
                    <a:cubicBezTo>
                      <a:pt x="49" y="1377"/>
                      <a:pt x="117" y="1533"/>
                      <a:pt x="169" y="1695"/>
                    </a:cubicBezTo>
                    <a:cubicBezTo>
                      <a:pt x="639" y="2299"/>
                      <a:pt x="871" y="2945"/>
                      <a:pt x="1472" y="2945"/>
                    </a:cubicBezTo>
                    <a:cubicBezTo>
                      <a:pt x="1709" y="2945"/>
                      <a:pt x="2003" y="2845"/>
                      <a:pt x="2392" y="2602"/>
                    </a:cubicBezTo>
                    <a:cubicBezTo>
                      <a:pt x="2796" y="2323"/>
                      <a:pt x="2882" y="1752"/>
                      <a:pt x="2838" y="1265"/>
                    </a:cubicBezTo>
                    <a:cubicBezTo>
                      <a:pt x="2816" y="1006"/>
                      <a:pt x="2756" y="753"/>
                      <a:pt x="2662" y="511"/>
                    </a:cubicBezTo>
                    <a:cubicBezTo>
                      <a:pt x="2625" y="485"/>
                      <a:pt x="2590" y="457"/>
                      <a:pt x="2552" y="430"/>
                    </a:cubicBezTo>
                    <a:cubicBezTo>
                      <a:pt x="2275" y="222"/>
                      <a:pt x="2010" y="79"/>
                      <a:pt x="1663" y="26"/>
                    </a:cubicBezTo>
                    <a:cubicBezTo>
                      <a:pt x="1552" y="9"/>
                      <a:pt x="1442" y="1"/>
                      <a:pt x="1332" y="1"/>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2275;p46">
                <a:extLst>
                  <a:ext uri="{FF2B5EF4-FFF2-40B4-BE49-F238E27FC236}">
                    <a16:creationId xmlns:a16="http://schemas.microsoft.com/office/drawing/2014/main" id="{B064C8E0-7787-4430-8ED7-EBBD2A78F410}"/>
                  </a:ext>
                </a:extLst>
              </p:cNvPr>
              <p:cNvSpPr/>
              <p:nvPr/>
            </p:nvSpPr>
            <p:spPr>
              <a:xfrm>
                <a:off x="2067350" y="1625425"/>
                <a:ext cx="18975" cy="17300"/>
              </a:xfrm>
              <a:custGeom>
                <a:avLst/>
                <a:gdLst/>
                <a:ahLst/>
                <a:cxnLst/>
                <a:rect l="l" t="t" r="r" b="b"/>
                <a:pathLst>
                  <a:path w="759" h="692" extrusionOk="0">
                    <a:moveTo>
                      <a:pt x="57" y="1"/>
                    </a:moveTo>
                    <a:cubicBezTo>
                      <a:pt x="27" y="1"/>
                      <a:pt x="1" y="29"/>
                      <a:pt x="10" y="61"/>
                    </a:cubicBezTo>
                    <a:lnTo>
                      <a:pt x="10" y="63"/>
                    </a:lnTo>
                    <a:cubicBezTo>
                      <a:pt x="25" y="114"/>
                      <a:pt x="75" y="156"/>
                      <a:pt x="102" y="199"/>
                    </a:cubicBezTo>
                    <a:cubicBezTo>
                      <a:pt x="128" y="239"/>
                      <a:pt x="148" y="281"/>
                      <a:pt x="161" y="327"/>
                    </a:cubicBezTo>
                    <a:cubicBezTo>
                      <a:pt x="174" y="369"/>
                      <a:pt x="181" y="415"/>
                      <a:pt x="181" y="459"/>
                    </a:cubicBezTo>
                    <a:cubicBezTo>
                      <a:pt x="181" y="481"/>
                      <a:pt x="181" y="500"/>
                      <a:pt x="176" y="522"/>
                    </a:cubicBezTo>
                    <a:cubicBezTo>
                      <a:pt x="174" y="549"/>
                      <a:pt x="159" y="582"/>
                      <a:pt x="165" y="610"/>
                    </a:cubicBezTo>
                    <a:cubicBezTo>
                      <a:pt x="183" y="667"/>
                      <a:pt x="255" y="689"/>
                      <a:pt x="306" y="691"/>
                    </a:cubicBezTo>
                    <a:cubicBezTo>
                      <a:pt x="315" y="692"/>
                      <a:pt x="324" y="692"/>
                      <a:pt x="333" y="692"/>
                    </a:cubicBezTo>
                    <a:cubicBezTo>
                      <a:pt x="376" y="692"/>
                      <a:pt x="418" y="688"/>
                      <a:pt x="462" y="680"/>
                    </a:cubicBezTo>
                    <a:cubicBezTo>
                      <a:pt x="517" y="669"/>
                      <a:pt x="570" y="654"/>
                      <a:pt x="620" y="634"/>
                    </a:cubicBezTo>
                    <a:cubicBezTo>
                      <a:pt x="646" y="623"/>
                      <a:pt x="673" y="608"/>
                      <a:pt x="695" y="590"/>
                    </a:cubicBezTo>
                    <a:cubicBezTo>
                      <a:pt x="719" y="568"/>
                      <a:pt x="736" y="542"/>
                      <a:pt x="745" y="511"/>
                    </a:cubicBezTo>
                    <a:cubicBezTo>
                      <a:pt x="758" y="478"/>
                      <a:pt x="723" y="443"/>
                      <a:pt x="693" y="443"/>
                    </a:cubicBezTo>
                    <a:cubicBezTo>
                      <a:pt x="684" y="442"/>
                      <a:pt x="676" y="442"/>
                      <a:pt x="667" y="442"/>
                    </a:cubicBezTo>
                    <a:cubicBezTo>
                      <a:pt x="655" y="442"/>
                      <a:pt x="643" y="443"/>
                      <a:pt x="631" y="445"/>
                    </a:cubicBezTo>
                    <a:cubicBezTo>
                      <a:pt x="607" y="452"/>
                      <a:pt x="585" y="461"/>
                      <a:pt x="565" y="474"/>
                    </a:cubicBezTo>
                    <a:cubicBezTo>
                      <a:pt x="532" y="489"/>
                      <a:pt x="497" y="505"/>
                      <a:pt x="462" y="516"/>
                    </a:cubicBezTo>
                    <a:cubicBezTo>
                      <a:pt x="427" y="529"/>
                      <a:pt x="389" y="538"/>
                      <a:pt x="352" y="544"/>
                    </a:cubicBezTo>
                    <a:cubicBezTo>
                      <a:pt x="341" y="546"/>
                      <a:pt x="330" y="547"/>
                      <a:pt x="320" y="547"/>
                    </a:cubicBezTo>
                    <a:cubicBezTo>
                      <a:pt x="318" y="547"/>
                      <a:pt x="316" y="547"/>
                      <a:pt x="314" y="547"/>
                    </a:cubicBezTo>
                    <a:lnTo>
                      <a:pt x="314" y="547"/>
                    </a:lnTo>
                    <a:cubicBezTo>
                      <a:pt x="325" y="457"/>
                      <a:pt x="316" y="366"/>
                      <a:pt x="286" y="281"/>
                    </a:cubicBezTo>
                    <a:cubicBezTo>
                      <a:pt x="269" y="230"/>
                      <a:pt x="245" y="182"/>
                      <a:pt x="212" y="138"/>
                    </a:cubicBezTo>
                    <a:cubicBezTo>
                      <a:pt x="194" y="114"/>
                      <a:pt x="174" y="90"/>
                      <a:pt x="152" y="68"/>
                    </a:cubicBezTo>
                    <a:cubicBezTo>
                      <a:pt x="130" y="44"/>
                      <a:pt x="106" y="24"/>
                      <a:pt x="80" y="6"/>
                    </a:cubicBezTo>
                    <a:cubicBezTo>
                      <a:pt x="72" y="2"/>
                      <a:pt x="65" y="1"/>
                      <a:pt x="57" y="1"/>
                    </a:cubicBezTo>
                    <a:close/>
                  </a:path>
                </a:pathLst>
              </a:custGeom>
              <a:solidFill>
                <a:srgbClr val="E8634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2276;p46">
                <a:extLst>
                  <a:ext uri="{FF2B5EF4-FFF2-40B4-BE49-F238E27FC236}">
                    <a16:creationId xmlns:a16="http://schemas.microsoft.com/office/drawing/2014/main" id="{2156FF81-FA23-423E-9419-D3FEF5154279}"/>
                  </a:ext>
                </a:extLst>
              </p:cNvPr>
              <p:cNvSpPr/>
              <p:nvPr/>
            </p:nvSpPr>
            <p:spPr>
              <a:xfrm>
                <a:off x="2078325" y="1622325"/>
                <a:ext cx="6250" cy="4850"/>
              </a:xfrm>
              <a:custGeom>
                <a:avLst/>
                <a:gdLst/>
                <a:ahLst/>
                <a:cxnLst/>
                <a:rect l="l" t="t" r="r" b="b"/>
                <a:pathLst>
                  <a:path w="250" h="194" extrusionOk="0">
                    <a:moveTo>
                      <a:pt x="126" y="1"/>
                    </a:moveTo>
                    <a:cubicBezTo>
                      <a:pt x="1" y="1"/>
                      <a:pt x="1" y="194"/>
                      <a:pt x="126" y="194"/>
                    </a:cubicBezTo>
                    <a:cubicBezTo>
                      <a:pt x="249" y="194"/>
                      <a:pt x="249" y="1"/>
                      <a:pt x="126" y="1"/>
                    </a:cubicBezTo>
                    <a:close/>
                  </a:path>
                </a:pathLst>
              </a:custGeom>
              <a:solidFill>
                <a:srgbClr val="10183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2277;p46">
                <a:extLst>
                  <a:ext uri="{FF2B5EF4-FFF2-40B4-BE49-F238E27FC236}">
                    <a16:creationId xmlns:a16="http://schemas.microsoft.com/office/drawing/2014/main" id="{C7734965-06AB-4D40-A05A-13061C437AA4}"/>
                  </a:ext>
                </a:extLst>
              </p:cNvPr>
              <p:cNvSpPr/>
              <p:nvPr/>
            </p:nvSpPr>
            <p:spPr>
              <a:xfrm>
                <a:off x="2061425" y="1630175"/>
                <a:ext cx="6775" cy="5300"/>
              </a:xfrm>
              <a:custGeom>
                <a:avLst/>
                <a:gdLst/>
                <a:ahLst/>
                <a:cxnLst/>
                <a:rect l="l" t="t" r="r" b="b"/>
                <a:pathLst>
                  <a:path w="271" h="212" extrusionOk="0">
                    <a:moveTo>
                      <a:pt x="135" y="1"/>
                    </a:moveTo>
                    <a:cubicBezTo>
                      <a:pt x="1" y="1"/>
                      <a:pt x="1" y="212"/>
                      <a:pt x="135" y="212"/>
                    </a:cubicBezTo>
                    <a:cubicBezTo>
                      <a:pt x="271" y="212"/>
                      <a:pt x="271" y="1"/>
                      <a:pt x="135" y="1"/>
                    </a:cubicBezTo>
                    <a:close/>
                  </a:path>
                </a:pathLst>
              </a:custGeom>
              <a:solidFill>
                <a:srgbClr val="10183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2278;p46">
                <a:extLst>
                  <a:ext uri="{FF2B5EF4-FFF2-40B4-BE49-F238E27FC236}">
                    <a16:creationId xmlns:a16="http://schemas.microsoft.com/office/drawing/2014/main" id="{265A470D-F875-4391-9B03-8331620C53B6}"/>
                  </a:ext>
                </a:extLst>
              </p:cNvPr>
              <p:cNvSpPr/>
              <p:nvPr/>
            </p:nvSpPr>
            <p:spPr>
              <a:xfrm>
                <a:off x="2096350" y="1587675"/>
                <a:ext cx="34950" cy="48950"/>
              </a:xfrm>
              <a:custGeom>
                <a:avLst/>
                <a:gdLst/>
                <a:ahLst/>
                <a:cxnLst/>
                <a:rect l="l" t="t" r="r" b="b"/>
                <a:pathLst>
                  <a:path w="1398" h="1958" extrusionOk="0">
                    <a:moveTo>
                      <a:pt x="764" y="0"/>
                    </a:moveTo>
                    <a:cubicBezTo>
                      <a:pt x="415" y="0"/>
                      <a:pt x="0" y="370"/>
                      <a:pt x="0" y="370"/>
                    </a:cubicBezTo>
                    <a:cubicBezTo>
                      <a:pt x="27" y="398"/>
                      <a:pt x="339" y="1127"/>
                      <a:pt x="339" y="1127"/>
                    </a:cubicBezTo>
                    <a:cubicBezTo>
                      <a:pt x="339" y="1127"/>
                      <a:pt x="337" y="817"/>
                      <a:pt x="567" y="817"/>
                    </a:cubicBezTo>
                    <a:cubicBezTo>
                      <a:pt x="594" y="817"/>
                      <a:pt x="624" y="822"/>
                      <a:pt x="657" y="831"/>
                    </a:cubicBezTo>
                    <a:cubicBezTo>
                      <a:pt x="980" y="919"/>
                      <a:pt x="670" y="1455"/>
                      <a:pt x="670" y="1455"/>
                    </a:cubicBezTo>
                    <a:lnTo>
                      <a:pt x="1037" y="1958"/>
                    </a:lnTo>
                    <a:lnTo>
                      <a:pt x="1397" y="950"/>
                    </a:lnTo>
                    <a:cubicBezTo>
                      <a:pt x="1397" y="950"/>
                      <a:pt x="1307" y="225"/>
                      <a:pt x="942" y="40"/>
                    </a:cubicBezTo>
                    <a:cubicBezTo>
                      <a:pt x="887" y="12"/>
                      <a:pt x="827" y="0"/>
                      <a:pt x="764" y="0"/>
                    </a:cubicBezTo>
                    <a:close/>
                  </a:path>
                </a:pathLst>
              </a:custGeom>
              <a:solidFill>
                <a:srgbClr val="10183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2279;p46">
                <a:extLst>
                  <a:ext uri="{FF2B5EF4-FFF2-40B4-BE49-F238E27FC236}">
                    <a16:creationId xmlns:a16="http://schemas.microsoft.com/office/drawing/2014/main" id="{E499B393-F64A-4A80-BA30-6BA32158721E}"/>
                  </a:ext>
                </a:extLst>
              </p:cNvPr>
              <p:cNvSpPr/>
              <p:nvPr/>
            </p:nvSpPr>
            <p:spPr>
              <a:xfrm>
                <a:off x="2011675" y="1697600"/>
                <a:ext cx="15125" cy="36200"/>
              </a:xfrm>
              <a:custGeom>
                <a:avLst/>
                <a:gdLst/>
                <a:ahLst/>
                <a:cxnLst/>
                <a:rect l="l" t="t" r="r" b="b"/>
                <a:pathLst>
                  <a:path w="605" h="1448" extrusionOk="0">
                    <a:moveTo>
                      <a:pt x="390" y="1"/>
                    </a:moveTo>
                    <a:lnTo>
                      <a:pt x="1" y="717"/>
                    </a:lnTo>
                    <a:lnTo>
                      <a:pt x="10" y="1406"/>
                    </a:lnTo>
                    <a:cubicBezTo>
                      <a:pt x="10" y="1406"/>
                      <a:pt x="532" y="1448"/>
                      <a:pt x="580" y="1448"/>
                    </a:cubicBezTo>
                    <a:cubicBezTo>
                      <a:pt x="581" y="1448"/>
                      <a:pt x="582" y="1448"/>
                      <a:pt x="583" y="1448"/>
                    </a:cubicBezTo>
                    <a:cubicBezTo>
                      <a:pt x="605" y="1446"/>
                      <a:pt x="390" y="1"/>
                      <a:pt x="390" y="1"/>
                    </a:cubicBezTo>
                    <a:close/>
                  </a:path>
                </a:pathLst>
              </a:custGeom>
              <a:solidFill>
                <a:srgbClr val="F2D4C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2280;p46">
                <a:extLst>
                  <a:ext uri="{FF2B5EF4-FFF2-40B4-BE49-F238E27FC236}">
                    <a16:creationId xmlns:a16="http://schemas.microsoft.com/office/drawing/2014/main" id="{E950F7D3-31BF-44E4-9FFA-0B960D62DAC6}"/>
                  </a:ext>
                </a:extLst>
              </p:cNvPr>
              <p:cNvSpPr/>
              <p:nvPr/>
            </p:nvSpPr>
            <p:spPr>
              <a:xfrm>
                <a:off x="2008725" y="1717975"/>
                <a:ext cx="31200" cy="56125"/>
              </a:xfrm>
              <a:custGeom>
                <a:avLst/>
                <a:gdLst/>
                <a:ahLst/>
                <a:cxnLst/>
                <a:rect l="l" t="t" r="r" b="b"/>
                <a:pathLst>
                  <a:path w="1248" h="2245" extrusionOk="0">
                    <a:moveTo>
                      <a:pt x="152" y="0"/>
                    </a:moveTo>
                    <a:cubicBezTo>
                      <a:pt x="101" y="16"/>
                      <a:pt x="51" y="24"/>
                      <a:pt x="0" y="31"/>
                    </a:cubicBezTo>
                    <a:cubicBezTo>
                      <a:pt x="189" y="126"/>
                      <a:pt x="387" y="150"/>
                      <a:pt x="595" y="207"/>
                    </a:cubicBezTo>
                    <a:cubicBezTo>
                      <a:pt x="762" y="253"/>
                      <a:pt x="971" y="277"/>
                      <a:pt x="1052" y="415"/>
                    </a:cubicBezTo>
                    <a:cubicBezTo>
                      <a:pt x="1103" y="497"/>
                      <a:pt x="1096" y="653"/>
                      <a:pt x="1103" y="743"/>
                    </a:cubicBezTo>
                    <a:cubicBezTo>
                      <a:pt x="1125" y="1213"/>
                      <a:pt x="1010" y="1676"/>
                      <a:pt x="1037" y="2148"/>
                    </a:cubicBezTo>
                    <a:cubicBezTo>
                      <a:pt x="1039" y="2194"/>
                      <a:pt x="1072" y="2234"/>
                      <a:pt x="1118" y="2245"/>
                    </a:cubicBezTo>
                    <a:cubicBezTo>
                      <a:pt x="1142" y="2236"/>
                      <a:pt x="1169" y="2229"/>
                      <a:pt x="1195" y="2223"/>
                    </a:cubicBezTo>
                    <a:cubicBezTo>
                      <a:pt x="1151" y="1944"/>
                      <a:pt x="1164" y="1656"/>
                      <a:pt x="1180" y="1375"/>
                    </a:cubicBezTo>
                    <a:cubicBezTo>
                      <a:pt x="1197" y="1050"/>
                      <a:pt x="1193" y="694"/>
                      <a:pt x="1248" y="371"/>
                    </a:cubicBezTo>
                    <a:cubicBezTo>
                      <a:pt x="1241" y="356"/>
                      <a:pt x="1237" y="341"/>
                      <a:pt x="1230" y="330"/>
                    </a:cubicBezTo>
                    <a:cubicBezTo>
                      <a:pt x="1024" y="279"/>
                      <a:pt x="824" y="187"/>
                      <a:pt x="620" y="130"/>
                    </a:cubicBezTo>
                    <a:cubicBezTo>
                      <a:pt x="464" y="84"/>
                      <a:pt x="299" y="62"/>
                      <a:pt x="152"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2281;p46">
                <a:extLst>
                  <a:ext uri="{FF2B5EF4-FFF2-40B4-BE49-F238E27FC236}">
                    <a16:creationId xmlns:a16="http://schemas.microsoft.com/office/drawing/2014/main" id="{E89F5461-4DE1-4499-A7FE-E1C44649B962}"/>
                  </a:ext>
                </a:extLst>
              </p:cNvPr>
              <p:cNvSpPr/>
              <p:nvPr/>
            </p:nvSpPr>
            <p:spPr>
              <a:xfrm>
                <a:off x="2007400" y="1697050"/>
                <a:ext cx="14025" cy="22750"/>
              </a:xfrm>
              <a:custGeom>
                <a:avLst/>
                <a:gdLst/>
                <a:ahLst/>
                <a:cxnLst/>
                <a:rect l="l" t="t" r="r" b="b"/>
                <a:pathLst>
                  <a:path w="561" h="910" extrusionOk="0">
                    <a:moveTo>
                      <a:pt x="416" y="1"/>
                    </a:moveTo>
                    <a:cubicBezTo>
                      <a:pt x="416" y="1"/>
                      <a:pt x="22" y="864"/>
                      <a:pt x="1" y="910"/>
                    </a:cubicBezTo>
                    <a:lnTo>
                      <a:pt x="238" y="879"/>
                    </a:lnTo>
                    <a:lnTo>
                      <a:pt x="561" y="23"/>
                    </a:lnTo>
                    <a:lnTo>
                      <a:pt x="416" y="1"/>
                    </a:ln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2282;p46">
                <a:extLst>
                  <a:ext uri="{FF2B5EF4-FFF2-40B4-BE49-F238E27FC236}">
                    <a16:creationId xmlns:a16="http://schemas.microsoft.com/office/drawing/2014/main" id="{7F809B86-BE0D-4E2C-A327-4C236FC33D38}"/>
                  </a:ext>
                </a:extLst>
              </p:cNvPr>
              <p:cNvSpPr/>
              <p:nvPr/>
            </p:nvSpPr>
            <p:spPr>
              <a:xfrm>
                <a:off x="2006475" y="1695250"/>
                <a:ext cx="12375" cy="68600"/>
              </a:xfrm>
              <a:custGeom>
                <a:avLst/>
                <a:gdLst/>
                <a:ahLst/>
                <a:cxnLst/>
                <a:rect l="l" t="t" r="r" b="b"/>
                <a:pathLst>
                  <a:path w="495" h="2744" extrusionOk="0">
                    <a:moveTo>
                      <a:pt x="330" y="0"/>
                    </a:moveTo>
                    <a:lnTo>
                      <a:pt x="0" y="953"/>
                    </a:lnTo>
                    <a:lnTo>
                      <a:pt x="70" y="2567"/>
                    </a:lnTo>
                    <a:lnTo>
                      <a:pt x="248" y="2743"/>
                    </a:lnTo>
                    <a:lnTo>
                      <a:pt x="494" y="1259"/>
                    </a:lnTo>
                    <a:lnTo>
                      <a:pt x="152" y="929"/>
                    </a:lnTo>
                    <a:lnTo>
                      <a:pt x="494" y="11"/>
                    </a:lnTo>
                    <a:lnTo>
                      <a:pt x="330" y="0"/>
                    </a:lnTo>
                    <a:close/>
                  </a:path>
                </a:pathLst>
              </a:custGeom>
              <a:solidFill>
                <a:srgbClr val="0C122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2283;p46">
                <a:extLst>
                  <a:ext uri="{FF2B5EF4-FFF2-40B4-BE49-F238E27FC236}">
                    <a16:creationId xmlns:a16="http://schemas.microsoft.com/office/drawing/2014/main" id="{E9129158-8373-4956-A7C1-FA9988BE3F51}"/>
                  </a:ext>
                </a:extLst>
              </p:cNvPr>
              <p:cNvSpPr/>
              <p:nvPr/>
            </p:nvSpPr>
            <p:spPr>
              <a:xfrm>
                <a:off x="2009325" y="1718625"/>
                <a:ext cx="27525" cy="55325"/>
              </a:xfrm>
              <a:custGeom>
                <a:avLst/>
                <a:gdLst/>
                <a:ahLst/>
                <a:cxnLst/>
                <a:rect l="l" t="t" r="r" b="b"/>
                <a:pathLst>
                  <a:path w="1101" h="2213" extrusionOk="0">
                    <a:moveTo>
                      <a:pt x="0" y="1"/>
                    </a:moveTo>
                    <a:lnTo>
                      <a:pt x="0" y="1"/>
                    </a:lnTo>
                    <a:cubicBezTo>
                      <a:pt x="0" y="1"/>
                      <a:pt x="132" y="1744"/>
                      <a:pt x="134" y="1810"/>
                    </a:cubicBezTo>
                    <a:lnTo>
                      <a:pt x="1070" y="2212"/>
                    </a:lnTo>
                    <a:lnTo>
                      <a:pt x="1101" y="341"/>
                    </a:lnTo>
                    <a:lnTo>
                      <a:pt x="0" y="1"/>
                    </a:lnTo>
                    <a:close/>
                  </a:path>
                </a:pathLst>
              </a:custGeom>
              <a:solidFill>
                <a:srgbClr val="0C122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2284;p46">
                <a:extLst>
                  <a:ext uri="{FF2B5EF4-FFF2-40B4-BE49-F238E27FC236}">
                    <a16:creationId xmlns:a16="http://schemas.microsoft.com/office/drawing/2014/main" id="{CEE363E7-95CE-4196-9452-8195497960F1}"/>
                  </a:ext>
                </a:extLst>
              </p:cNvPr>
              <p:cNvSpPr/>
              <p:nvPr/>
            </p:nvSpPr>
            <p:spPr>
              <a:xfrm>
                <a:off x="1960725" y="1677700"/>
                <a:ext cx="25400" cy="29000"/>
              </a:xfrm>
              <a:custGeom>
                <a:avLst/>
                <a:gdLst/>
                <a:ahLst/>
                <a:cxnLst/>
                <a:rect l="l" t="t" r="r" b="b"/>
                <a:pathLst>
                  <a:path w="1016" h="1160" extrusionOk="0">
                    <a:moveTo>
                      <a:pt x="855" y="0"/>
                    </a:moveTo>
                    <a:cubicBezTo>
                      <a:pt x="754" y="0"/>
                      <a:pt x="652" y="40"/>
                      <a:pt x="565" y="94"/>
                    </a:cubicBezTo>
                    <a:cubicBezTo>
                      <a:pt x="462" y="162"/>
                      <a:pt x="374" y="254"/>
                      <a:pt x="288" y="344"/>
                    </a:cubicBezTo>
                    <a:cubicBezTo>
                      <a:pt x="176" y="463"/>
                      <a:pt x="64" y="584"/>
                      <a:pt x="1" y="733"/>
                    </a:cubicBezTo>
                    <a:lnTo>
                      <a:pt x="165" y="1130"/>
                    </a:lnTo>
                    <a:cubicBezTo>
                      <a:pt x="187" y="1154"/>
                      <a:pt x="222" y="1160"/>
                      <a:pt x="256" y="1160"/>
                    </a:cubicBezTo>
                    <a:cubicBezTo>
                      <a:pt x="264" y="1160"/>
                      <a:pt x="271" y="1159"/>
                      <a:pt x="277" y="1159"/>
                    </a:cubicBezTo>
                    <a:cubicBezTo>
                      <a:pt x="422" y="1152"/>
                      <a:pt x="565" y="1119"/>
                      <a:pt x="699" y="1062"/>
                    </a:cubicBezTo>
                    <a:cubicBezTo>
                      <a:pt x="721" y="1056"/>
                      <a:pt x="739" y="1043"/>
                      <a:pt x="754" y="1027"/>
                    </a:cubicBezTo>
                    <a:cubicBezTo>
                      <a:pt x="767" y="1010"/>
                      <a:pt x="767" y="983"/>
                      <a:pt x="750" y="968"/>
                    </a:cubicBezTo>
                    <a:cubicBezTo>
                      <a:pt x="741" y="962"/>
                      <a:pt x="730" y="959"/>
                      <a:pt x="719" y="959"/>
                    </a:cubicBezTo>
                    <a:cubicBezTo>
                      <a:pt x="717" y="959"/>
                      <a:pt x="715" y="959"/>
                      <a:pt x="712" y="959"/>
                    </a:cubicBezTo>
                    <a:lnTo>
                      <a:pt x="425" y="955"/>
                    </a:lnTo>
                    <a:cubicBezTo>
                      <a:pt x="409" y="917"/>
                      <a:pt x="451" y="884"/>
                      <a:pt x="486" y="869"/>
                    </a:cubicBezTo>
                    <a:lnTo>
                      <a:pt x="835" y="700"/>
                    </a:lnTo>
                    <a:cubicBezTo>
                      <a:pt x="875" y="680"/>
                      <a:pt x="921" y="656"/>
                      <a:pt x="930" y="610"/>
                    </a:cubicBezTo>
                    <a:cubicBezTo>
                      <a:pt x="889" y="599"/>
                      <a:pt x="848" y="594"/>
                      <a:pt x="807" y="594"/>
                    </a:cubicBezTo>
                    <a:cubicBezTo>
                      <a:pt x="698" y="594"/>
                      <a:pt x="589" y="626"/>
                      <a:pt x="484" y="656"/>
                    </a:cubicBezTo>
                    <a:lnTo>
                      <a:pt x="1015" y="313"/>
                    </a:lnTo>
                    <a:cubicBezTo>
                      <a:pt x="979" y="291"/>
                      <a:pt x="938" y="283"/>
                      <a:pt x="897" y="283"/>
                    </a:cubicBezTo>
                    <a:cubicBezTo>
                      <a:pt x="827" y="283"/>
                      <a:pt x="753" y="307"/>
                      <a:pt x="686" y="333"/>
                    </a:cubicBezTo>
                    <a:cubicBezTo>
                      <a:pt x="624" y="355"/>
                      <a:pt x="560" y="380"/>
                      <a:pt x="505" y="415"/>
                    </a:cubicBezTo>
                    <a:lnTo>
                      <a:pt x="505" y="415"/>
                    </a:lnTo>
                    <a:cubicBezTo>
                      <a:pt x="574" y="349"/>
                      <a:pt x="647" y="290"/>
                      <a:pt x="726" y="237"/>
                    </a:cubicBezTo>
                    <a:cubicBezTo>
                      <a:pt x="813" y="179"/>
                      <a:pt x="917" y="111"/>
                      <a:pt x="921" y="6"/>
                    </a:cubicBezTo>
                    <a:cubicBezTo>
                      <a:pt x="899" y="2"/>
                      <a:pt x="877" y="0"/>
                      <a:pt x="855" y="0"/>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2285;p46">
                <a:extLst>
                  <a:ext uri="{FF2B5EF4-FFF2-40B4-BE49-F238E27FC236}">
                    <a16:creationId xmlns:a16="http://schemas.microsoft.com/office/drawing/2014/main" id="{94123887-E6A2-4B05-9136-72528425A5FB}"/>
                  </a:ext>
                </a:extLst>
              </p:cNvPr>
              <p:cNvSpPr/>
              <p:nvPr/>
            </p:nvSpPr>
            <p:spPr>
              <a:xfrm>
                <a:off x="2081625" y="1644950"/>
                <a:ext cx="4425" cy="2600"/>
              </a:xfrm>
              <a:custGeom>
                <a:avLst/>
                <a:gdLst/>
                <a:ahLst/>
                <a:cxnLst/>
                <a:rect l="l" t="t" r="r" b="b"/>
                <a:pathLst>
                  <a:path w="177" h="104" extrusionOk="0">
                    <a:moveTo>
                      <a:pt x="150" y="1"/>
                    </a:moveTo>
                    <a:cubicBezTo>
                      <a:pt x="148" y="1"/>
                      <a:pt x="146" y="2"/>
                      <a:pt x="143" y="3"/>
                    </a:cubicBezTo>
                    <a:cubicBezTo>
                      <a:pt x="139" y="3"/>
                      <a:pt x="137" y="5"/>
                      <a:pt x="133" y="9"/>
                    </a:cubicBezTo>
                    <a:lnTo>
                      <a:pt x="115" y="20"/>
                    </a:lnTo>
                    <a:cubicBezTo>
                      <a:pt x="104" y="27"/>
                      <a:pt x="93" y="33"/>
                      <a:pt x="82" y="40"/>
                    </a:cubicBezTo>
                    <a:lnTo>
                      <a:pt x="12" y="84"/>
                    </a:lnTo>
                    <a:cubicBezTo>
                      <a:pt x="1" y="89"/>
                      <a:pt x="6" y="104"/>
                      <a:pt x="16" y="104"/>
                    </a:cubicBezTo>
                    <a:cubicBezTo>
                      <a:pt x="18" y="104"/>
                      <a:pt x="20" y="103"/>
                      <a:pt x="23" y="101"/>
                    </a:cubicBezTo>
                    <a:lnTo>
                      <a:pt x="23" y="104"/>
                    </a:lnTo>
                    <a:lnTo>
                      <a:pt x="95" y="71"/>
                    </a:lnTo>
                    <a:cubicBezTo>
                      <a:pt x="106" y="64"/>
                      <a:pt x="119" y="60"/>
                      <a:pt x="130" y="55"/>
                    </a:cubicBezTo>
                    <a:lnTo>
                      <a:pt x="148" y="47"/>
                    </a:lnTo>
                    <a:cubicBezTo>
                      <a:pt x="152" y="47"/>
                      <a:pt x="157" y="44"/>
                      <a:pt x="161" y="42"/>
                    </a:cubicBezTo>
                    <a:cubicBezTo>
                      <a:pt x="163" y="40"/>
                      <a:pt x="168" y="36"/>
                      <a:pt x="170" y="33"/>
                    </a:cubicBezTo>
                    <a:cubicBezTo>
                      <a:pt x="174" y="27"/>
                      <a:pt x="176" y="20"/>
                      <a:pt x="174" y="14"/>
                    </a:cubicBezTo>
                    <a:cubicBezTo>
                      <a:pt x="170" y="7"/>
                      <a:pt x="165" y="3"/>
                      <a:pt x="157" y="3"/>
                    </a:cubicBezTo>
                    <a:cubicBezTo>
                      <a:pt x="154" y="2"/>
                      <a:pt x="152" y="1"/>
                      <a:pt x="150" y="1"/>
                    </a:cubicBezTo>
                    <a:close/>
                  </a:path>
                </a:pathLst>
              </a:custGeom>
              <a:solidFill>
                <a:srgbClr val="E8634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2286;p46">
                <a:extLst>
                  <a:ext uri="{FF2B5EF4-FFF2-40B4-BE49-F238E27FC236}">
                    <a16:creationId xmlns:a16="http://schemas.microsoft.com/office/drawing/2014/main" id="{4F6B9B8B-7382-47C1-917A-F58AC4F2F906}"/>
                  </a:ext>
                </a:extLst>
              </p:cNvPr>
              <p:cNvSpPr/>
              <p:nvPr/>
            </p:nvSpPr>
            <p:spPr>
              <a:xfrm>
                <a:off x="2081475" y="1659775"/>
                <a:ext cx="60350" cy="21300"/>
              </a:xfrm>
              <a:custGeom>
                <a:avLst/>
                <a:gdLst/>
                <a:ahLst/>
                <a:cxnLst/>
                <a:rect l="l" t="t" r="r" b="b"/>
                <a:pathLst>
                  <a:path w="2414" h="852" extrusionOk="0">
                    <a:moveTo>
                      <a:pt x="1880" y="0"/>
                    </a:moveTo>
                    <a:lnTo>
                      <a:pt x="444" y="170"/>
                    </a:lnTo>
                    <a:cubicBezTo>
                      <a:pt x="345" y="229"/>
                      <a:pt x="264" y="310"/>
                      <a:pt x="204" y="409"/>
                    </a:cubicBezTo>
                    <a:cubicBezTo>
                      <a:pt x="117" y="567"/>
                      <a:pt x="0" y="822"/>
                      <a:pt x="0" y="822"/>
                    </a:cubicBezTo>
                    <a:cubicBezTo>
                      <a:pt x="0" y="822"/>
                      <a:pt x="151" y="852"/>
                      <a:pt x="345" y="852"/>
                    </a:cubicBezTo>
                    <a:cubicBezTo>
                      <a:pt x="467" y="852"/>
                      <a:pt x="606" y="840"/>
                      <a:pt x="736" y="802"/>
                    </a:cubicBezTo>
                    <a:cubicBezTo>
                      <a:pt x="1072" y="703"/>
                      <a:pt x="1854" y="308"/>
                      <a:pt x="1854" y="308"/>
                    </a:cubicBezTo>
                    <a:lnTo>
                      <a:pt x="2091" y="227"/>
                    </a:lnTo>
                    <a:lnTo>
                      <a:pt x="2414" y="231"/>
                    </a:lnTo>
                    <a:lnTo>
                      <a:pt x="1880" y="0"/>
                    </a:ln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2287;p46">
                <a:extLst>
                  <a:ext uri="{FF2B5EF4-FFF2-40B4-BE49-F238E27FC236}">
                    <a16:creationId xmlns:a16="http://schemas.microsoft.com/office/drawing/2014/main" id="{5F1BAF84-D4E1-4C6C-BB0A-6D388C318956}"/>
                  </a:ext>
                </a:extLst>
              </p:cNvPr>
              <p:cNvSpPr/>
              <p:nvPr/>
            </p:nvSpPr>
            <p:spPr>
              <a:xfrm>
                <a:off x="2009550" y="1733950"/>
                <a:ext cx="32475" cy="36050"/>
              </a:xfrm>
              <a:custGeom>
                <a:avLst/>
                <a:gdLst/>
                <a:ahLst/>
                <a:cxnLst/>
                <a:rect l="l" t="t" r="r" b="b"/>
                <a:pathLst>
                  <a:path w="1299" h="1442" extrusionOk="0">
                    <a:moveTo>
                      <a:pt x="103" y="1"/>
                    </a:moveTo>
                    <a:cubicBezTo>
                      <a:pt x="83" y="1"/>
                      <a:pt x="63" y="7"/>
                      <a:pt x="46" y="22"/>
                    </a:cubicBezTo>
                    <a:cubicBezTo>
                      <a:pt x="13" y="60"/>
                      <a:pt x="0" y="112"/>
                      <a:pt x="16" y="161"/>
                    </a:cubicBezTo>
                    <a:cubicBezTo>
                      <a:pt x="29" y="207"/>
                      <a:pt x="53" y="249"/>
                      <a:pt x="86" y="282"/>
                    </a:cubicBezTo>
                    <a:cubicBezTo>
                      <a:pt x="117" y="314"/>
                      <a:pt x="145" y="352"/>
                      <a:pt x="165" y="394"/>
                    </a:cubicBezTo>
                    <a:lnTo>
                      <a:pt x="86" y="345"/>
                    </a:lnTo>
                    <a:cubicBezTo>
                      <a:pt x="77" y="339"/>
                      <a:pt x="67" y="334"/>
                      <a:pt x="58" y="334"/>
                    </a:cubicBezTo>
                    <a:cubicBezTo>
                      <a:pt x="53" y="334"/>
                      <a:pt x="48" y="335"/>
                      <a:pt x="44" y="339"/>
                    </a:cubicBezTo>
                    <a:cubicBezTo>
                      <a:pt x="35" y="345"/>
                      <a:pt x="31" y="354"/>
                      <a:pt x="29" y="365"/>
                    </a:cubicBezTo>
                    <a:cubicBezTo>
                      <a:pt x="13" y="409"/>
                      <a:pt x="0" y="459"/>
                      <a:pt x="18" y="499"/>
                    </a:cubicBezTo>
                    <a:cubicBezTo>
                      <a:pt x="24" y="517"/>
                      <a:pt x="35" y="532"/>
                      <a:pt x="51" y="545"/>
                    </a:cubicBezTo>
                    <a:cubicBezTo>
                      <a:pt x="84" y="582"/>
                      <a:pt x="117" y="622"/>
                      <a:pt x="152" y="659"/>
                    </a:cubicBezTo>
                    <a:cubicBezTo>
                      <a:pt x="148" y="660"/>
                      <a:pt x="144" y="661"/>
                      <a:pt x="140" y="661"/>
                    </a:cubicBezTo>
                    <a:cubicBezTo>
                      <a:pt x="121" y="661"/>
                      <a:pt x="102" y="649"/>
                      <a:pt x="84" y="649"/>
                    </a:cubicBezTo>
                    <a:cubicBezTo>
                      <a:pt x="79" y="649"/>
                      <a:pt x="73" y="650"/>
                      <a:pt x="68" y="653"/>
                    </a:cubicBezTo>
                    <a:cubicBezTo>
                      <a:pt x="46" y="668"/>
                      <a:pt x="38" y="697"/>
                      <a:pt x="46" y="721"/>
                    </a:cubicBezTo>
                    <a:cubicBezTo>
                      <a:pt x="53" y="745"/>
                      <a:pt x="66" y="767"/>
                      <a:pt x="84" y="784"/>
                    </a:cubicBezTo>
                    <a:cubicBezTo>
                      <a:pt x="141" y="853"/>
                      <a:pt x="198" y="918"/>
                      <a:pt x="255" y="984"/>
                    </a:cubicBezTo>
                    <a:cubicBezTo>
                      <a:pt x="245" y="989"/>
                      <a:pt x="234" y="991"/>
                      <a:pt x="223" y="991"/>
                    </a:cubicBezTo>
                    <a:cubicBezTo>
                      <a:pt x="204" y="991"/>
                      <a:pt x="184" y="986"/>
                      <a:pt x="165" y="984"/>
                    </a:cubicBezTo>
                    <a:cubicBezTo>
                      <a:pt x="162" y="984"/>
                      <a:pt x="158" y="984"/>
                      <a:pt x="155" y="984"/>
                    </a:cubicBezTo>
                    <a:cubicBezTo>
                      <a:pt x="126" y="984"/>
                      <a:pt x="100" y="1001"/>
                      <a:pt x="88" y="1028"/>
                    </a:cubicBezTo>
                    <a:cubicBezTo>
                      <a:pt x="81" y="1048"/>
                      <a:pt x="84" y="1072"/>
                      <a:pt x="92" y="1090"/>
                    </a:cubicBezTo>
                    <a:cubicBezTo>
                      <a:pt x="114" y="1138"/>
                      <a:pt x="163" y="1160"/>
                      <a:pt x="204" y="1178"/>
                    </a:cubicBezTo>
                    <a:cubicBezTo>
                      <a:pt x="437" y="1272"/>
                      <a:pt x="681" y="1336"/>
                      <a:pt x="929" y="1371"/>
                    </a:cubicBezTo>
                    <a:cubicBezTo>
                      <a:pt x="1032" y="1384"/>
                      <a:pt x="1138" y="1393"/>
                      <a:pt x="1234" y="1441"/>
                    </a:cubicBezTo>
                    <a:lnTo>
                      <a:pt x="1298" y="1072"/>
                    </a:lnTo>
                    <a:cubicBezTo>
                      <a:pt x="1201" y="1004"/>
                      <a:pt x="1195" y="176"/>
                      <a:pt x="1149" y="165"/>
                    </a:cubicBezTo>
                    <a:cubicBezTo>
                      <a:pt x="1147" y="165"/>
                      <a:pt x="1146" y="165"/>
                      <a:pt x="1144" y="165"/>
                    </a:cubicBezTo>
                    <a:cubicBezTo>
                      <a:pt x="1100" y="165"/>
                      <a:pt x="1058" y="322"/>
                      <a:pt x="1046" y="409"/>
                    </a:cubicBezTo>
                    <a:cubicBezTo>
                      <a:pt x="1035" y="499"/>
                      <a:pt x="1032" y="591"/>
                      <a:pt x="1039" y="681"/>
                    </a:cubicBezTo>
                    <a:cubicBezTo>
                      <a:pt x="734" y="525"/>
                      <a:pt x="494" y="229"/>
                      <a:pt x="202" y="38"/>
                    </a:cubicBezTo>
                    <a:cubicBezTo>
                      <a:pt x="173" y="18"/>
                      <a:pt x="137" y="1"/>
                      <a:pt x="103" y="1"/>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2288;p46">
                <a:extLst>
                  <a:ext uri="{FF2B5EF4-FFF2-40B4-BE49-F238E27FC236}">
                    <a16:creationId xmlns:a16="http://schemas.microsoft.com/office/drawing/2014/main" id="{DBF7C8F0-3A96-4E3E-B898-E3F443B131D0}"/>
                  </a:ext>
                </a:extLst>
              </p:cNvPr>
              <p:cNvSpPr/>
              <p:nvPr/>
            </p:nvSpPr>
            <p:spPr>
              <a:xfrm>
                <a:off x="2054400" y="1619850"/>
                <a:ext cx="6400" cy="7775"/>
              </a:xfrm>
              <a:custGeom>
                <a:avLst/>
                <a:gdLst/>
                <a:ahLst/>
                <a:cxnLst/>
                <a:rect l="l" t="t" r="r" b="b"/>
                <a:pathLst>
                  <a:path w="256" h="311" extrusionOk="0">
                    <a:moveTo>
                      <a:pt x="146" y="5"/>
                    </a:moveTo>
                    <a:lnTo>
                      <a:pt x="148" y="6"/>
                    </a:lnTo>
                    <a:lnTo>
                      <a:pt x="148" y="6"/>
                    </a:lnTo>
                    <a:cubicBezTo>
                      <a:pt x="147" y="6"/>
                      <a:pt x="146" y="6"/>
                      <a:pt x="145" y="5"/>
                    </a:cubicBezTo>
                    <a:lnTo>
                      <a:pt x="145" y="5"/>
                    </a:lnTo>
                    <a:lnTo>
                      <a:pt x="146" y="5"/>
                    </a:lnTo>
                    <a:close/>
                    <a:moveTo>
                      <a:pt x="170" y="146"/>
                    </a:moveTo>
                    <a:lnTo>
                      <a:pt x="166" y="151"/>
                    </a:lnTo>
                    <a:lnTo>
                      <a:pt x="166" y="151"/>
                    </a:lnTo>
                    <a:cubicBezTo>
                      <a:pt x="167" y="149"/>
                      <a:pt x="168" y="147"/>
                      <a:pt x="170" y="146"/>
                    </a:cubicBezTo>
                    <a:close/>
                    <a:moveTo>
                      <a:pt x="155" y="169"/>
                    </a:moveTo>
                    <a:lnTo>
                      <a:pt x="152" y="176"/>
                    </a:lnTo>
                    <a:cubicBezTo>
                      <a:pt x="153" y="174"/>
                      <a:pt x="154" y="171"/>
                      <a:pt x="155" y="169"/>
                    </a:cubicBezTo>
                    <a:close/>
                    <a:moveTo>
                      <a:pt x="150" y="185"/>
                    </a:moveTo>
                    <a:lnTo>
                      <a:pt x="149" y="193"/>
                    </a:lnTo>
                    <a:lnTo>
                      <a:pt x="149" y="193"/>
                    </a:lnTo>
                    <a:cubicBezTo>
                      <a:pt x="149" y="190"/>
                      <a:pt x="149" y="188"/>
                      <a:pt x="150" y="185"/>
                    </a:cubicBezTo>
                    <a:close/>
                    <a:moveTo>
                      <a:pt x="185" y="0"/>
                    </a:moveTo>
                    <a:cubicBezTo>
                      <a:pt x="183" y="0"/>
                      <a:pt x="181" y="1"/>
                      <a:pt x="178" y="1"/>
                    </a:cubicBezTo>
                    <a:cubicBezTo>
                      <a:pt x="165" y="1"/>
                      <a:pt x="154" y="3"/>
                      <a:pt x="142" y="5"/>
                    </a:cubicBezTo>
                    <a:lnTo>
                      <a:pt x="142" y="5"/>
                    </a:lnTo>
                    <a:cubicBezTo>
                      <a:pt x="141" y="5"/>
                      <a:pt x="141" y="5"/>
                      <a:pt x="140" y="5"/>
                    </a:cubicBezTo>
                    <a:cubicBezTo>
                      <a:pt x="108" y="5"/>
                      <a:pt x="76" y="28"/>
                      <a:pt x="53" y="51"/>
                    </a:cubicBezTo>
                    <a:cubicBezTo>
                      <a:pt x="42" y="64"/>
                      <a:pt x="33" y="75"/>
                      <a:pt x="27" y="91"/>
                    </a:cubicBezTo>
                    <a:cubicBezTo>
                      <a:pt x="16" y="104"/>
                      <a:pt x="9" y="119"/>
                      <a:pt x="5" y="137"/>
                    </a:cubicBezTo>
                    <a:cubicBezTo>
                      <a:pt x="3" y="155"/>
                      <a:pt x="0" y="170"/>
                      <a:pt x="0" y="187"/>
                    </a:cubicBezTo>
                    <a:cubicBezTo>
                      <a:pt x="0" y="196"/>
                      <a:pt x="3" y="203"/>
                      <a:pt x="3" y="212"/>
                    </a:cubicBezTo>
                    <a:cubicBezTo>
                      <a:pt x="5" y="225"/>
                      <a:pt x="9" y="238"/>
                      <a:pt x="16" y="251"/>
                    </a:cubicBezTo>
                    <a:cubicBezTo>
                      <a:pt x="22" y="264"/>
                      <a:pt x="31" y="278"/>
                      <a:pt x="42" y="286"/>
                    </a:cubicBezTo>
                    <a:cubicBezTo>
                      <a:pt x="53" y="297"/>
                      <a:pt x="66" y="304"/>
                      <a:pt x="82" y="306"/>
                    </a:cubicBezTo>
                    <a:cubicBezTo>
                      <a:pt x="82" y="306"/>
                      <a:pt x="82" y="306"/>
                      <a:pt x="82" y="306"/>
                    </a:cubicBezTo>
                    <a:lnTo>
                      <a:pt x="82" y="306"/>
                    </a:lnTo>
                    <a:cubicBezTo>
                      <a:pt x="82" y="306"/>
                      <a:pt x="82" y="306"/>
                      <a:pt x="82" y="306"/>
                    </a:cubicBezTo>
                    <a:lnTo>
                      <a:pt x="82" y="306"/>
                    </a:lnTo>
                    <a:cubicBezTo>
                      <a:pt x="84" y="307"/>
                      <a:pt x="86" y="308"/>
                      <a:pt x="88" y="308"/>
                    </a:cubicBezTo>
                    <a:cubicBezTo>
                      <a:pt x="91" y="309"/>
                      <a:pt x="95" y="310"/>
                      <a:pt x="98" y="310"/>
                    </a:cubicBezTo>
                    <a:cubicBezTo>
                      <a:pt x="106" y="310"/>
                      <a:pt x="115" y="306"/>
                      <a:pt x="121" y="302"/>
                    </a:cubicBezTo>
                    <a:cubicBezTo>
                      <a:pt x="132" y="296"/>
                      <a:pt x="136" y="284"/>
                      <a:pt x="137" y="273"/>
                    </a:cubicBezTo>
                    <a:lnTo>
                      <a:pt x="137" y="273"/>
                    </a:lnTo>
                    <a:cubicBezTo>
                      <a:pt x="138" y="269"/>
                      <a:pt x="139" y="265"/>
                      <a:pt x="139" y="264"/>
                    </a:cubicBezTo>
                    <a:cubicBezTo>
                      <a:pt x="141" y="260"/>
                      <a:pt x="139" y="258"/>
                      <a:pt x="141" y="256"/>
                    </a:cubicBezTo>
                    <a:cubicBezTo>
                      <a:pt x="143" y="242"/>
                      <a:pt x="145" y="229"/>
                      <a:pt x="148" y="216"/>
                    </a:cubicBezTo>
                    <a:lnTo>
                      <a:pt x="148" y="216"/>
                    </a:lnTo>
                    <a:lnTo>
                      <a:pt x="145" y="227"/>
                    </a:lnTo>
                    <a:lnTo>
                      <a:pt x="145" y="227"/>
                    </a:lnTo>
                    <a:cubicBezTo>
                      <a:pt x="147" y="219"/>
                      <a:pt x="147" y="210"/>
                      <a:pt x="148" y="201"/>
                    </a:cubicBezTo>
                    <a:lnTo>
                      <a:pt x="148" y="201"/>
                    </a:lnTo>
                    <a:cubicBezTo>
                      <a:pt x="150" y="189"/>
                      <a:pt x="153" y="176"/>
                      <a:pt x="158" y="164"/>
                    </a:cubicBezTo>
                    <a:lnTo>
                      <a:pt x="158" y="164"/>
                    </a:lnTo>
                    <a:cubicBezTo>
                      <a:pt x="159" y="161"/>
                      <a:pt x="161" y="159"/>
                      <a:pt x="162" y="156"/>
                    </a:cubicBezTo>
                    <a:lnTo>
                      <a:pt x="162" y="156"/>
                    </a:lnTo>
                    <a:cubicBezTo>
                      <a:pt x="174" y="142"/>
                      <a:pt x="189" y="132"/>
                      <a:pt x="199" y="117"/>
                    </a:cubicBezTo>
                    <a:lnTo>
                      <a:pt x="199" y="117"/>
                    </a:lnTo>
                    <a:cubicBezTo>
                      <a:pt x="203" y="115"/>
                      <a:pt x="206" y="112"/>
                      <a:pt x="209" y="111"/>
                    </a:cubicBezTo>
                    <a:lnTo>
                      <a:pt x="218" y="108"/>
                    </a:lnTo>
                    <a:lnTo>
                      <a:pt x="231" y="97"/>
                    </a:lnTo>
                    <a:cubicBezTo>
                      <a:pt x="235" y="93"/>
                      <a:pt x="240" y="86"/>
                      <a:pt x="244" y="80"/>
                    </a:cubicBezTo>
                    <a:cubicBezTo>
                      <a:pt x="255" y="62"/>
                      <a:pt x="251" y="38"/>
                      <a:pt x="235" y="23"/>
                    </a:cubicBezTo>
                    <a:cubicBezTo>
                      <a:pt x="222" y="9"/>
                      <a:pt x="204" y="0"/>
                      <a:pt x="185" y="0"/>
                    </a:cubicBezTo>
                    <a:close/>
                  </a:path>
                </a:pathLst>
              </a:custGeom>
              <a:solidFill>
                <a:srgbClr val="10183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2289;p46">
                <a:extLst>
                  <a:ext uri="{FF2B5EF4-FFF2-40B4-BE49-F238E27FC236}">
                    <a16:creationId xmlns:a16="http://schemas.microsoft.com/office/drawing/2014/main" id="{D9540766-A0F3-4989-BE9B-A8820487276D}"/>
                  </a:ext>
                </a:extLst>
              </p:cNvPr>
              <p:cNvSpPr/>
              <p:nvPr/>
            </p:nvSpPr>
            <p:spPr>
              <a:xfrm>
                <a:off x="2046825" y="1589450"/>
                <a:ext cx="44375" cy="29825"/>
              </a:xfrm>
              <a:custGeom>
                <a:avLst/>
                <a:gdLst/>
                <a:ahLst/>
                <a:cxnLst/>
                <a:rect l="l" t="t" r="r" b="b"/>
                <a:pathLst>
                  <a:path w="1775" h="1193" extrusionOk="0">
                    <a:moveTo>
                      <a:pt x="683" y="0"/>
                    </a:moveTo>
                    <a:cubicBezTo>
                      <a:pt x="528" y="0"/>
                      <a:pt x="371" y="28"/>
                      <a:pt x="240" y="110"/>
                    </a:cubicBezTo>
                    <a:cubicBezTo>
                      <a:pt x="90" y="202"/>
                      <a:pt x="0" y="365"/>
                      <a:pt x="5" y="540"/>
                    </a:cubicBezTo>
                    <a:cubicBezTo>
                      <a:pt x="7" y="646"/>
                      <a:pt x="16" y="751"/>
                      <a:pt x="31" y="854"/>
                    </a:cubicBezTo>
                    <a:cubicBezTo>
                      <a:pt x="38" y="898"/>
                      <a:pt x="128" y="1168"/>
                      <a:pt x="110" y="1193"/>
                    </a:cubicBezTo>
                    <a:cubicBezTo>
                      <a:pt x="264" y="984"/>
                      <a:pt x="499" y="846"/>
                      <a:pt x="745" y="771"/>
                    </a:cubicBezTo>
                    <a:cubicBezTo>
                      <a:pt x="993" y="694"/>
                      <a:pt x="1252" y="679"/>
                      <a:pt x="1511" y="677"/>
                    </a:cubicBezTo>
                    <a:cubicBezTo>
                      <a:pt x="1608" y="677"/>
                      <a:pt x="1731" y="659"/>
                      <a:pt x="1755" y="565"/>
                    </a:cubicBezTo>
                    <a:cubicBezTo>
                      <a:pt x="1775" y="492"/>
                      <a:pt x="1718" y="424"/>
                      <a:pt x="1663" y="373"/>
                    </a:cubicBezTo>
                    <a:cubicBezTo>
                      <a:pt x="1397" y="138"/>
                      <a:pt x="1057" y="5"/>
                      <a:pt x="701" y="0"/>
                    </a:cubicBezTo>
                    <a:cubicBezTo>
                      <a:pt x="695" y="0"/>
                      <a:pt x="689" y="0"/>
                      <a:pt x="683"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2290;p46">
                <a:extLst>
                  <a:ext uri="{FF2B5EF4-FFF2-40B4-BE49-F238E27FC236}">
                    <a16:creationId xmlns:a16="http://schemas.microsoft.com/office/drawing/2014/main" id="{BB66738F-5905-41F3-AA43-9C4F69FCA693}"/>
                  </a:ext>
                </a:extLst>
              </p:cNvPr>
              <p:cNvSpPr/>
              <p:nvPr/>
            </p:nvSpPr>
            <p:spPr>
              <a:xfrm>
                <a:off x="2071425" y="1614050"/>
                <a:ext cx="9900" cy="5950"/>
              </a:xfrm>
              <a:custGeom>
                <a:avLst/>
                <a:gdLst/>
                <a:ahLst/>
                <a:cxnLst/>
                <a:rect l="l" t="t" r="r" b="b"/>
                <a:pathLst>
                  <a:path w="396" h="238" extrusionOk="0">
                    <a:moveTo>
                      <a:pt x="262" y="0"/>
                    </a:moveTo>
                    <a:cubicBezTo>
                      <a:pt x="229" y="2"/>
                      <a:pt x="196" y="9"/>
                      <a:pt x="165" y="22"/>
                    </a:cubicBezTo>
                    <a:cubicBezTo>
                      <a:pt x="130" y="35"/>
                      <a:pt x="99" y="53"/>
                      <a:pt x="71" y="77"/>
                    </a:cubicBezTo>
                    <a:cubicBezTo>
                      <a:pt x="44" y="99"/>
                      <a:pt x="24" y="127"/>
                      <a:pt x="13" y="158"/>
                    </a:cubicBezTo>
                    <a:cubicBezTo>
                      <a:pt x="0" y="182"/>
                      <a:pt x="7" y="211"/>
                      <a:pt x="27" y="226"/>
                    </a:cubicBezTo>
                    <a:cubicBezTo>
                      <a:pt x="36" y="233"/>
                      <a:pt x="48" y="237"/>
                      <a:pt x="59" y="237"/>
                    </a:cubicBezTo>
                    <a:cubicBezTo>
                      <a:pt x="72" y="237"/>
                      <a:pt x="85" y="232"/>
                      <a:pt x="95" y="222"/>
                    </a:cubicBezTo>
                    <a:lnTo>
                      <a:pt x="92" y="220"/>
                    </a:lnTo>
                    <a:cubicBezTo>
                      <a:pt x="101" y="209"/>
                      <a:pt x="110" y="200"/>
                      <a:pt x="119" y="191"/>
                    </a:cubicBezTo>
                    <a:cubicBezTo>
                      <a:pt x="121" y="191"/>
                      <a:pt x="126" y="188"/>
                      <a:pt x="127" y="185"/>
                    </a:cubicBezTo>
                    <a:lnTo>
                      <a:pt x="127" y="185"/>
                    </a:lnTo>
                    <a:cubicBezTo>
                      <a:pt x="134" y="181"/>
                      <a:pt x="144" y="173"/>
                      <a:pt x="150" y="167"/>
                    </a:cubicBezTo>
                    <a:lnTo>
                      <a:pt x="158" y="163"/>
                    </a:lnTo>
                    <a:cubicBezTo>
                      <a:pt x="163" y="158"/>
                      <a:pt x="169" y="154"/>
                      <a:pt x="176" y="152"/>
                    </a:cubicBezTo>
                    <a:cubicBezTo>
                      <a:pt x="180" y="147"/>
                      <a:pt x="187" y="145"/>
                      <a:pt x="191" y="143"/>
                    </a:cubicBezTo>
                    <a:lnTo>
                      <a:pt x="201" y="137"/>
                    </a:lnTo>
                    <a:lnTo>
                      <a:pt x="201" y="137"/>
                    </a:lnTo>
                    <a:cubicBezTo>
                      <a:pt x="199" y="138"/>
                      <a:pt x="197" y="139"/>
                      <a:pt x="197" y="139"/>
                    </a:cubicBezTo>
                    <a:cubicBezTo>
                      <a:pt x="197" y="139"/>
                      <a:pt x="198" y="138"/>
                      <a:pt x="202" y="136"/>
                    </a:cubicBezTo>
                    <a:lnTo>
                      <a:pt x="202" y="136"/>
                    </a:lnTo>
                    <a:lnTo>
                      <a:pt x="201" y="137"/>
                    </a:lnTo>
                    <a:lnTo>
                      <a:pt x="201" y="137"/>
                    </a:lnTo>
                    <a:cubicBezTo>
                      <a:pt x="202" y="136"/>
                      <a:pt x="204" y="136"/>
                      <a:pt x="204" y="136"/>
                    </a:cubicBezTo>
                    <a:lnTo>
                      <a:pt x="204" y="136"/>
                    </a:lnTo>
                    <a:cubicBezTo>
                      <a:pt x="203" y="136"/>
                      <a:pt x="203" y="136"/>
                      <a:pt x="202" y="136"/>
                    </a:cubicBezTo>
                    <a:cubicBezTo>
                      <a:pt x="213" y="132"/>
                      <a:pt x="224" y="130"/>
                      <a:pt x="237" y="125"/>
                    </a:cubicBezTo>
                    <a:lnTo>
                      <a:pt x="257" y="123"/>
                    </a:lnTo>
                    <a:lnTo>
                      <a:pt x="255" y="123"/>
                    </a:lnTo>
                    <a:cubicBezTo>
                      <a:pt x="264" y="121"/>
                      <a:pt x="270" y="121"/>
                      <a:pt x="277" y="119"/>
                    </a:cubicBezTo>
                    <a:lnTo>
                      <a:pt x="325" y="119"/>
                    </a:lnTo>
                    <a:cubicBezTo>
                      <a:pt x="335" y="119"/>
                      <a:pt x="344" y="116"/>
                      <a:pt x="352" y="111"/>
                    </a:cubicBezTo>
                    <a:lnTo>
                      <a:pt x="352" y="111"/>
                    </a:lnTo>
                    <a:cubicBezTo>
                      <a:pt x="356" y="111"/>
                      <a:pt x="359" y="110"/>
                      <a:pt x="354" y="110"/>
                    </a:cubicBezTo>
                    <a:lnTo>
                      <a:pt x="354" y="110"/>
                    </a:lnTo>
                    <a:cubicBezTo>
                      <a:pt x="354" y="110"/>
                      <a:pt x="354" y="110"/>
                      <a:pt x="354" y="110"/>
                    </a:cubicBezTo>
                    <a:lnTo>
                      <a:pt x="354" y="110"/>
                    </a:lnTo>
                    <a:cubicBezTo>
                      <a:pt x="363" y="110"/>
                      <a:pt x="369" y="108"/>
                      <a:pt x="378" y="103"/>
                    </a:cubicBezTo>
                    <a:cubicBezTo>
                      <a:pt x="389" y="94"/>
                      <a:pt x="396" y="81"/>
                      <a:pt x="391" y="66"/>
                    </a:cubicBezTo>
                    <a:cubicBezTo>
                      <a:pt x="386" y="55"/>
                      <a:pt x="379" y="44"/>
                      <a:pt x="369" y="35"/>
                    </a:cubicBezTo>
                    <a:lnTo>
                      <a:pt x="369" y="35"/>
                    </a:lnTo>
                    <a:cubicBezTo>
                      <a:pt x="347" y="5"/>
                      <a:pt x="297" y="0"/>
                      <a:pt x="262" y="0"/>
                    </a:cubicBezTo>
                    <a:close/>
                  </a:path>
                </a:pathLst>
              </a:custGeom>
              <a:solidFill>
                <a:srgbClr val="10183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2291;p46">
                <a:extLst>
                  <a:ext uri="{FF2B5EF4-FFF2-40B4-BE49-F238E27FC236}">
                    <a16:creationId xmlns:a16="http://schemas.microsoft.com/office/drawing/2014/main" id="{76F8E2C7-2FD3-400B-B085-21C0EB0AAA75}"/>
                  </a:ext>
                </a:extLst>
              </p:cNvPr>
              <p:cNvSpPr/>
              <p:nvPr/>
            </p:nvSpPr>
            <p:spPr>
              <a:xfrm>
                <a:off x="2080250" y="1643025"/>
                <a:ext cx="85475" cy="49100"/>
              </a:xfrm>
              <a:custGeom>
                <a:avLst/>
                <a:gdLst/>
                <a:ahLst/>
                <a:cxnLst/>
                <a:rect l="l" t="t" r="r" b="b"/>
                <a:pathLst>
                  <a:path w="3419" h="1964" extrusionOk="0">
                    <a:moveTo>
                      <a:pt x="2454" y="1"/>
                    </a:moveTo>
                    <a:lnTo>
                      <a:pt x="2087" y="119"/>
                    </a:lnTo>
                    <a:cubicBezTo>
                      <a:pt x="2010" y="141"/>
                      <a:pt x="1931" y="161"/>
                      <a:pt x="1852" y="183"/>
                    </a:cubicBezTo>
                    <a:lnTo>
                      <a:pt x="1088" y="348"/>
                    </a:lnTo>
                    <a:cubicBezTo>
                      <a:pt x="1073" y="352"/>
                      <a:pt x="1077" y="396"/>
                      <a:pt x="1077" y="396"/>
                    </a:cubicBezTo>
                    <a:cubicBezTo>
                      <a:pt x="923" y="506"/>
                      <a:pt x="802" y="646"/>
                      <a:pt x="633" y="738"/>
                    </a:cubicBezTo>
                    <a:cubicBezTo>
                      <a:pt x="545" y="785"/>
                      <a:pt x="453" y="824"/>
                      <a:pt x="381" y="892"/>
                    </a:cubicBezTo>
                    <a:cubicBezTo>
                      <a:pt x="310" y="960"/>
                      <a:pt x="260" y="1061"/>
                      <a:pt x="216" y="1156"/>
                    </a:cubicBezTo>
                    <a:cubicBezTo>
                      <a:pt x="146" y="1309"/>
                      <a:pt x="73" y="1463"/>
                      <a:pt x="1" y="1617"/>
                    </a:cubicBezTo>
                    <a:cubicBezTo>
                      <a:pt x="41" y="1620"/>
                      <a:pt x="81" y="1621"/>
                      <a:pt x="121" y="1621"/>
                    </a:cubicBezTo>
                    <a:cubicBezTo>
                      <a:pt x="348" y="1621"/>
                      <a:pt x="576" y="1580"/>
                      <a:pt x="803" y="1580"/>
                    </a:cubicBezTo>
                    <a:cubicBezTo>
                      <a:pt x="829" y="1580"/>
                      <a:pt x="854" y="1581"/>
                      <a:pt x="879" y="1582"/>
                    </a:cubicBezTo>
                    <a:cubicBezTo>
                      <a:pt x="1325" y="1602"/>
                      <a:pt x="1747" y="1806"/>
                      <a:pt x="2190" y="1821"/>
                    </a:cubicBezTo>
                    <a:cubicBezTo>
                      <a:pt x="2212" y="1822"/>
                      <a:pt x="2233" y="1822"/>
                      <a:pt x="2255" y="1822"/>
                    </a:cubicBezTo>
                    <a:cubicBezTo>
                      <a:pt x="2460" y="1822"/>
                      <a:pt x="2664" y="1788"/>
                      <a:pt x="2869" y="1786"/>
                    </a:cubicBezTo>
                    <a:cubicBezTo>
                      <a:pt x="2876" y="1786"/>
                      <a:pt x="2883" y="1786"/>
                      <a:pt x="2891" y="1786"/>
                    </a:cubicBezTo>
                    <a:cubicBezTo>
                      <a:pt x="3105" y="1786"/>
                      <a:pt x="3254" y="1819"/>
                      <a:pt x="3418" y="1964"/>
                    </a:cubicBezTo>
                    <a:cubicBezTo>
                      <a:pt x="3354" y="1685"/>
                      <a:pt x="3231" y="1378"/>
                      <a:pt x="3071" y="1173"/>
                    </a:cubicBezTo>
                    <a:cubicBezTo>
                      <a:pt x="2917" y="980"/>
                      <a:pt x="2698" y="984"/>
                      <a:pt x="2586" y="763"/>
                    </a:cubicBezTo>
                    <a:cubicBezTo>
                      <a:pt x="2548" y="692"/>
                      <a:pt x="2520" y="618"/>
                      <a:pt x="2502" y="541"/>
                    </a:cubicBezTo>
                    <a:cubicBezTo>
                      <a:pt x="2489" y="477"/>
                      <a:pt x="2487" y="409"/>
                      <a:pt x="2480" y="345"/>
                    </a:cubicBezTo>
                    <a:cubicBezTo>
                      <a:pt x="2463" y="231"/>
                      <a:pt x="2454" y="115"/>
                      <a:pt x="2454" y="1"/>
                    </a:cubicBezTo>
                    <a:close/>
                  </a:path>
                </a:pathLst>
              </a:custGeom>
              <a:solidFill>
                <a:srgbClr val="10183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2292;p46">
                <a:extLst>
                  <a:ext uri="{FF2B5EF4-FFF2-40B4-BE49-F238E27FC236}">
                    <a16:creationId xmlns:a16="http://schemas.microsoft.com/office/drawing/2014/main" id="{B56C6869-C4E4-4730-9197-269D2485BED2}"/>
                  </a:ext>
                </a:extLst>
              </p:cNvPr>
              <p:cNvSpPr/>
              <p:nvPr/>
            </p:nvSpPr>
            <p:spPr>
              <a:xfrm>
                <a:off x="2042550" y="1569475"/>
                <a:ext cx="99125" cy="83450"/>
              </a:xfrm>
              <a:custGeom>
                <a:avLst/>
                <a:gdLst/>
                <a:ahLst/>
                <a:cxnLst/>
                <a:rect l="l" t="t" r="r" b="b"/>
                <a:pathLst>
                  <a:path w="3965" h="3338" extrusionOk="0">
                    <a:moveTo>
                      <a:pt x="1640" y="0"/>
                    </a:moveTo>
                    <a:cubicBezTo>
                      <a:pt x="1289" y="0"/>
                      <a:pt x="946" y="94"/>
                      <a:pt x="666" y="329"/>
                    </a:cubicBezTo>
                    <a:cubicBezTo>
                      <a:pt x="602" y="384"/>
                      <a:pt x="543" y="446"/>
                      <a:pt x="490" y="511"/>
                    </a:cubicBezTo>
                    <a:cubicBezTo>
                      <a:pt x="389" y="560"/>
                      <a:pt x="294" y="626"/>
                      <a:pt x="213" y="705"/>
                    </a:cubicBezTo>
                    <a:cubicBezTo>
                      <a:pt x="57" y="863"/>
                      <a:pt x="0" y="1131"/>
                      <a:pt x="35" y="1346"/>
                    </a:cubicBezTo>
                    <a:cubicBezTo>
                      <a:pt x="57" y="1460"/>
                      <a:pt x="88" y="1574"/>
                      <a:pt x="130" y="1684"/>
                    </a:cubicBezTo>
                    <a:cubicBezTo>
                      <a:pt x="163" y="1781"/>
                      <a:pt x="204" y="1873"/>
                      <a:pt x="253" y="1963"/>
                    </a:cubicBezTo>
                    <a:cubicBezTo>
                      <a:pt x="270" y="1998"/>
                      <a:pt x="305" y="2082"/>
                      <a:pt x="347" y="2095"/>
                    </a:cubicBezTo>
                    <a:cubicBezTo>
                      <a:pt x="323" y="1904"/>
                      <a:pt x="233" y="1746"/>
                      <a:pt x="261" y="1596"/>
                    </a:cubicBezTo>
                    <a:cubicBezTo>
                      <a:pt x="272" y="1517"/>
                      <a:pt x="292" y="1440"/>
                      <a:pt x="321" y="1366"/>
                    </a:cubicBezTo>
                    <a:cubicBezTo>
                      <a:pt x="369" y="1243"/>
                      <a:pt x="455" y="1142"/>
                      <a:pt x="543" y="1045"/>
                    </a:cubicBezTo>
                    <a:cubicBezTo>
                      <a:pt x="648" y="930"/>
                      <a:pt x="796" y="869"/>
                      <a:pt x="945" y="869"/>
                    </a:cubicBezTo>
                    <a:cubicBezTo>
                      <a:pt x="1016" y="869"/>
                      <a:pt x="1087" y="883"/>
                      <a:pt x="1155" y="911"/>
                    </a:cubicBezTo>
                    <a:cubicBezTo>
                      <a:pt x="1265" y="959"/>
                      <a:pt x="1469" y="1039"/>
                      <a:pt x="1557" y="1118"/>
                    </a:cubicBezTo>
                    <a:cubicBezTo>
                      <a:pt x="1581" y="1140"/>
                      <a:pt x="1649" y="1230"/>
                      <a:pt x="1652" y="1230"/>
                    </a:cubicBezTo>
                    <a:lnTo>
                      <a:pt x="2183" y="1842"/>
                    </a:lnTo>
                    <a:cubicBezTo>
                      <a:pt x="2510" y="2437"/>
                      <a:pt x="2563" y="2387"/>
                      <a:pt x="2589" y="3066"/>
                    </a:cubicBezTo>
                    <a:cubicBezTo>
                      <a:pt x="2592" y="3156"/>
                      <a:pt x="2592" y="3248"/>
                      <a:pt x="2587" y="3338"/>
                    </a:cubicBezTo>
                    <a:lnTo>
                      <a:pt x="2596" y="3336"/>
                    </a:lnTo>
                    <a:lnTo>
                      <a:pt x="2609" y="3331"/>
                    </a:lnTo>
                    <a:cubicBezTo>
                      <a:pt x="2690" y="3307"/>
                      <a:pt x="2985" y="3221"/>
                      <a:pt x="3121" y="3186"/>
                    </a:cubicBezTo>
                    <a:cubicBezTo>
                      <a:pt x="3202" y="3167"/>
                      <a:pt x="3281" y="3145"/>
                      <a:pt x="3360" y="3125"/>
                    </a:cubicBezTo>
                    <a:lnTo>
                      <a:pt x="3595" y="3061"/>
                    </a:lnTo>
                    <a:cubicBezTo>
                      <a:pt x="3718" y="3024"/>
                      <a:pt x="3843" y="2987"/>
                      <a:pt x="3962" y="2943"/>
                    </a:cubicBezTo>
                    <a:cubicBezTo>
                      <a:pt x="3962" y="2894"/>
                      <a:pt x="3964" y="2848"/>
                      <a:pt x="3964" y="2800"/>
                    </a:cubicBezTo>
                    <a:cubicBezTo>
                      <a:pt x="3960" y="2336"/>
                      <a:pt x="3909" y="1866"/>
                      <a:pt x="3742" y="1434"/>
                    </a:cubicBezTo>
                    <a:cubicBezTo>
                      <a:pt x="3575" y="999"/>
                      <a:pt x="3292" y="601"/>
                      <a:pt x="2897" y="356"/>
                    </a:cubicBezTo>
                    <a:cubicBezTo>
                      <a:pt x="2765" y="276"/>
                      <a:pt x="2624" y="211"/>
                      <a:pt x="2477" y="158"/>
                    </a:cubicBezTo>
                    <a:cubicBezTo>
                      <a:pt x="2213" y="62"/>
                      <a:pt x="1924" y="0"/>
                      <a:pt x="1640" y="0"/>
                    </a:cubicBezTo>
                    <a:close/>
                  </a:path>
                </a:pathLst>
              </a:custGeom>
              <a:solidFill>
                <a:srgbClr val="10183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2293;p46">
                <a:extLst>
                  <a:ext uri="{FF2B5EF4-FFF2-40B4-BE49-F238E27FC236}">
                    <a16:creationId xmlns:a16="http://schemas.microsoft.com/office/drawing/2014/main" id="{3113E902-AEFC-4A10-AD47-3420D235F817}"/>
                  </a:ext>
                </a:extLst>
              </p:cNvPr>
              <p:cNvSpPr/>
              <p:nvPr/>
            </p:nvSpPr>
            <p:spPr>
              <a:xfrm>
                <a:off x="2074050" y="1658900"/>
                <a:ext cx="23850" cy="24550"/>
              </a:xfrm>
              <a:custGeom>
                <a:avLst/>
                <a:gdLst/>
                <a:ahLst/>
                <a:cxnLst/>
                <a:rect l="l" t="t" r="r" b="b"/>
                <a:pathLst>
                  <a:path w="954" h="982" extrusionOk="0">
                    <a:moveTo>
                      <a:pt x="690" y="0"/>
                    </a:moveTo>
                    <a:lnTo>
                      <a:pt x="1" y="295"/>
                    </a:lnTo>
                    <a:lnTo>
                      <a:pt x="249" y="982"/>
                    </a:lnTo>
                    <a:lnTo>
                      <a:pt x="954" y="325"/>
                    </a:lnTo>
                    <a:lnTo>
                      <a:pt x="690" y="0"/>
                    </a:lnTo>
                    <a:close/>
                  </a:path>
                </a:pathLst>
              </a:custGeom>
              <a:solidFill>
                <a:srgbClr val="10183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2294;p46">
                <a:extLst>
                  <a:ext uri="{FF2B5EF4-FFF2-40B4-BE49-F238E27FC236}">
                    <a16:creationId xmlns:a16="http://schemas.microsoft.com/office/drawing/2014/main" id="{9125EBB0-1A79-4120-A6ED-FA2525A4B482}"/>
                  </a:ext>
                </a:extLst>
              </p:cNvPr>
              <p:cNvSpPr/>
              <p:nvPr/>
            </p:nvSpPr>
            <p:spPr>
              <a:xfrm>
                <a:off x="2033200" y="1686500"/>
                <a:ext cx="132450" cy="136100"/>
              </a:xfrm>
              <a:custGeom>
                <a:avLst/>
                <a:gdLst/>
                <a:ahLst/>
                <a:cxnLst/>
                <a:rect l="l" t="t" r="r" b="b"/>
                <a:pathLst>
                  <a:path w="5298" h="5444" extrusionOk="0">
                    <a:moveTo>
                      <a:pt x="3559" y="1"/>
                    </a:moveTo>
                    <a:cubicBezTo>
                      <a:pt x="3163" y="1738"/>
                      <a:pt x="3045" y="3811"/>
                      <a:pt x="3045" y="3811"/>
                    </a:cubicBezTo>
                    <a:cubicBezTo>
                      <a:pt x="3045" y="3811"/>
                      <a:pt x="875" y="3102"/>
                      <a:pt x="240" y="2678"/>
                    </a:cubicBezTo>
                    <a:cubicBezTo>
                      <a:pt x="119" y="2863"/>
                      <a:pt x="1" y="3109"/>
                      <a:pt x="128" y="3284"/>
                    </a:cubicBezTo>
                    <a:cubicBezTo>
                      <a:pt x="161" y="3324"/>
                      <a:pt x="196" y="3359"/>
                      <a:pt x="236" y="3387"/>
                    </a:cubicBezTo>
                    <a:cubicBezTo>
                      <a:pt x="930" y="3932"/>
                      <a:pt x="1641" y="4448"/>
                      <a:pt x="2375" y="4938"/>
                    </a:cubicBezTo>
                    <a:cubicBezTo>
                      <a:pt x="2634" y="5111"/>
                      <a:pt x="2900" y="5283"/>
                      <a:pt x="3196" y="5377"/>
                    </a:cubicBezTo>
                    <a:cubicBezTo>
                      <a:pt x="3331" y="5419"/>
                      <a:pt x="3475" y="5443"/>
                      <a:pt x="3617" y="5443"/>
                    </a:cubicBezTo>
                    <a:cubicBezTo>
                      <a:pt x="3787" y="5443"/>
                      <a:pt x="3955" y="5409"/>
                      <a:pt x="4103" y="5329"/>
                    </a:cubicBezTo>
                    <a:cubicBezTo>
                      <a:pt x="4270" y="5239"/>
                      <a:pt x="4404" y="5096"/>
                      <a:pt x="4518" y="4947"/>
                    </a:cubicBezTo>
                    <a:cubicBezTo>
                      <a:pt x="5206" y="4053"/>
                      <a:pt x="5298" y="2841"/>
                      <a:pt x="5232" y="1716"/>
                    </a:cubicBezTo>
                    <a:cubicBezTo>
                      <a:pt x="5201" y="1165"/>
                      <a:pt x="5120" y="574"/>
                      <a:pt x="4931" y="56"/>
                    </a:cubicBezTo>
                    <a:cubicBezTo>
                      <a:pt x="4903" y="54"/>
                      <a:pt x="4823" y="49"/>
                      <a:pt x="4797" y="47"/>
                    </a:cubicBezTo>
                    <a:cubicBezTo>
                      <a:pt x="4739" y="42"/>
                      <a:pt x="4689" y="40"/>
                      <a:pt x="4644" y="40"/>
                    </a:cubicBezTo>
                    <a:cubicBezTo>
                      <a:pt x="4476" y="40"/>
                      <a:pt x="4379" y="70"/>
                      <a:pt x="4158" y="80"/>
                    </a:cubicBezTo>
                    <a:cubicBezTo>
                      <a:pt x="4145" y="81"/>
                      <a:pt x="4131" y="81"/>
                      <a:pt x="4115" y="81"/>
                    </a:cubicBezTo>
                    <a:cubicBezTo>
                      <a:pt x="3957" y="81"/>
                      <a:pt x="3703" y="41"/>
                      <a:pt x="3559" y="1"/>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40" name="Google Shape;2295;p46">
              <a:extLst>
                <a:ext uri="{FF2B5EF4-FFF2-40B4-BE49-F238E27FC236}">
                  <a16:creationId xmlns:a16="http://schemas.microsoft.com/office/drawing/2014/main" id="{D75E6870-73B4-423B-B52D-09CC85A5960F}"/>
                </a:ext>
              </a:extLst>
            </p:cNvPr>
            <p:cNvGrpSpPr/>
            <p:nvPr/>
          </p:nvGrpSpPr>
          <p:grpSpPr>
            <a:xfrm>
              <a:off x="4699100" y="10472435"/>
              <a:ext cx="2373827" cy="1800288"/>
              <a:chOff x="4725044" y="4077175"/>
              <a:chExt cx="398900" cy="347475"/>
            </a:xfrm>
          </p:grpSpPr>
          <p:sp>
            <p:nvSpPr>
              <p:cNvPr id="41" name="Google Shape;2296;p46">
                <a:extLst>
                  <a:ext uri="{FF2B5EF4-FFF2-40B4-BE49-F238E27FC236}">
                    <a16:creationId xmlns:a16="http://schemas.microsoft.com/office/drawing/2014/main" id="{8B61933F-AFFC-424A-A5C2-DB50FF537F9C}"/>
                  </a:ext>
                </a:extLst>
              </p:cNvPr>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2297;p46">
                <a:extLst>
                  <a:ext uri="{FF2B5EF4-FFF2-40B4-BE49-F238E27FC236}">
                    <a16:creationId xmlns:a16="http://schemas.microsoft.com/office/drawing/2014/main" id="{1B4489DE-6BA5-474A-B02B-27E81CB6DD13}"/>
                  </a:ext>
                </a:extLst>
              </p:cNvPr>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2298;p46">
                <a:extLst>
                  <a:ext uri="{FF2B5EF4-FFF2-40B4-BE49-F238E27FC236}">
                    <a16:creationId xmlns:a16="http://schemas.microsoft.com/office/drawing/2014/main" id="{D5D48178-EBD1-487A-B29B-94DB3F31BFBF}"/>
                  </a:ext>
                </a:extLst>
              </p:cNvPr>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2299;p46">
                <a:extLst>
                  <a:ext uri="{FF2B5EF4-FFF2-40B4-BE49-F238E27FC236}">
                    <a16:creationId xmlns:a16="http://schemas.microsoft.com/office/drawing/2014/main" id="{2F944836-04DF-4747-9764-FFFEEF6AF2CE}"/>
                  </a:ext>
                </a:extLst>
              </p:cNvPr>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2300;p46">
                <a:extLst>
                  <a:ext uri="{FF2B5EF4-FFF2-40B4-BE49-F238E27FC236}">
                    <a16:creationId xmlns:a16="http://schemas.microsoft.com/office/drawing/2014/main" id="{82B248D8-31DC-4DAE-9624-7F493E63CDE7}"/>
                  </a:ext>
                </a:extLst>
              </p:cNvPr>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2301;p46">
                <a:extLst>
                  <a:ext uri="{FF2B5EF4-FFF2-40B4-BE49-F238E27FC236}">
                    <a16:creationId xmlns:a16="http://schemas.microsoft.com/office/drawing/2014/main" id="{3B2F8C16-4F71-42CF-BF72-2F5B3CBC247F}"/>
                  </a:ext>
                </a:extLst>
              </p:cNvPr>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2302;p46">
                <a:extLst>
                  <a:ext uri="{FF2B5EF4-FFF2-40B4-BE49-F238E27FC236}">
                    <a16:creationId xmlns:a16="http://schemas.microsoft.com/office/drawing/2014/main" id="{79144ED7-C781-400F-AC19-5F72BFCF76B9}"/>
                  </a:ext>
                </a:extLst>
              </p:cNvPr>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48" name="Google Shape;2303;p46">
              <a:extLst>
                <a:ext uri="{FF2B5EF4-FFF2-40B4-BE49-F238E27FC236}">
                  <a16:creationId xmlns:a16="http://schemas.microsoft.com/office/drawing/2014/main" id="{B8AFF24E-FA28-4ACE-AF72-7D204F637C36}"/>
                </a:ext>
              </a:extLst>
            </p:cNvPr>
            <p:cNvGrpSpPr/>
            <p:nvPr/>
          </p:nvGrpSpPr>
          <p:grpSpPr>
            <a:xfrm>
              <a:off x="707779" y="9522375"/>
              <a:ext cx="1329216" cy="1900195"/>
              <a:chOff x="5979675" y="4640775"/>
              <a:chExt cx="241875" cy="345775"/>
            </a:xfrm>
          </p:grpSpPr>
          <p:sp>
            <p:nvSpPr>
              <p:cNvPr id="49" name="Google Shape;2304;p46">
                <a:extLst>
                  <a:ext uri="{FF2B5EF4-FFF2-40B4-BE49-F238E27FC236}">
                    <a16:creationId xmlns:a16="http://schemas.microsoft.com/office/drawing/2014/main" id="{9B90D544-F07E-487C-92F9-1DDE022A8FE6}"/>
                  </a:ext>
                </a:extLst>
              </p:cNvPr>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2305;p46">
                <a:extLst>
                  <a:ext uri="{FF2B5EF4-FFF2-40B4-BE49-F238E27FC236}">
                    <a16:creationId xmlns:a16="http://schemas.microsoft.com/office/drawing/2014/main" id="{BE47EB9B-F95D-4817-B26C-416BD54FE070}"/>
                  </a:ext>
                </a:extLst>
              </p:cNvPr>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2306;p46">
                <a:extLst>
                  <a:ext uri="{FF2B5EF4-FFF2-40B4-BE49-F238E27FC236}">
                    <a16:creationId xmlns:a16="http://schemas.microsoft.com/office/drawing/2014/main" id="{A96AE0D2-71EA-4B02-9B4E-121C0C35644F}"/>
                  </a:ext>
                </a:extLst>
              </p:cNvPr>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2307;p46">
                <a:extLst>
                  <a:ext uri="{FF2B5EF4-FFF2-40B4-BE49-F238E27FC236}">
                    <a16:creationId xmlns:a16="http://schemas.microsoft.com/office/drawing/2014/main" id="{969783B0-9D2F-47E6-AEF7-A1867ED4E4DB}"/>
                  </a:ext>
                </a:extLst>
              </p:cNvPr>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2308;p46">
                <a:extLst>
                  <a:ext uri="{FF2B5EF4-FFF2-40B4-BE49-F238E27FC236}">
                    <a16:creationId xmlns:a16="http://schemas.microsoft.com/office/drawing/2014/main" id="{FAAD00E0-81CF-41D6-BF2B-B1502667C1F8}"/>
                  </a:ext>
                </a:extLst>
              </p:cNvPr>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2309;p46">
                <a:extLst>
                  <a:ext uri="{FF2B5EF4-FFF2-40B4-BE49-F238E27FC236}">
                    <a16:creationId xmlns:a16="http://schemas.microsoft.com/office/drawing/2014/main" id="{589C29BC-CA85-477D-9A94-C6D45ECC632D}"/>
                  </a:ext>
                </a:extLst>
              </p:cNvPr>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2310;p46">
                <a:extLst>
                  <a:ext uri="{FF2B5EF4-FFF2-40B4-BE49-F238E27FC236}">
                    <a16:creationId xmlns:a16="http://schemas.microsoft.com/office/drawing/2014/main" id="{F6A725AB-7A9A-4DD2-AE46-EECA0D8A0CA9}"/>
                  </a:ext>
                </a:extLst>
              </p:cNvPr>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2311;p46">
                <a:extLst>
                  <a:ext uri="{FF2B5EF4-FFF2-40B4-BE49-F238E27FC236}">
                    <a16:creationId xmlns:a16="http://schemas.microsoft.com/office/drawing/2014/main" id="{A71D8D89-E464-4965-B38A-F97C99817385}"/>
                  </a:ext>
                </a:extLst>
              </p:cNvPr>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2312;p46">
                <a:extLst>
                  <a:ext uri="{FF2B5EF4-FFF2-40B4-BE49-F238E27FC236}">
                    <a16:creationId xmlns:a16="http://schemas.microsoft.com/office/drawing/2014/main" id="{719A1D60-A070-41D7-8000-2D7C29D48CB4}"/>
                  </a:ext>
                </a:extLst>
              </p:cNvPr>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2313;p46">
                <a:extLst>
                  <a:ext uri="{FF2B5EF4-FFF2-40B4-BE49-F238E27FC236}">
                    <a16:creationId xmlns:a16="http://schemas.microsoft.com/office/drawing/2014/main" id="{2363209C-55E8-4368-99B2-3D8760FDEFD3}"/>
                  </a:ext>
                </a:extLst>
              </p:cNvPr>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2314;p46">
                <a:extLst>
                  <a:ext uri="{FF2B5EF4-FFF2-40B4-BE49-F238E27FC236}">
                    <a16:creationId xmlns:a16="http://schemas.microsoft.com/office/drawing/2014/main" id="{F263C6AE-D6C5-4586-8F7D-3776E554EDCC}"/>
                  </a:ext>
                </a:extLst>
              </p:cNvPr>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2315;p46">
                <a:extLst>
                  <a:ext uri="{FF2B5EF4-FFF2-40B4-BE49-F238E27FC236}">
                    <a16:creationId xmlns:a16="http://schemas.microsoft.com/office/drawing/2014/main" id="{D455E757-652D-46C8-8599-A3684BD69BBD}"/>
                  </a:ext>
                </a:extLst>
              </p:cNvPr>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2316;p46">
                <a:extLst>
                  <a:ext uri="{FF2B5EF4-FFF2-40B4-BE49-F238E27FC236}">
                    <a16:creationId xmlns:a16="http://schemas.microsoft.com/office/drawing/2014/main" id="{FD75EFF8-5941-4ED5-A089-C5102F9A5822}"/>
                  </a:ext>
                </a:extLst>
              </p:cNvPr>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sp>
        <p:nvSpPr>
          <p:cNvPr id="63" name="Rectangle 62">
            <a:extLst>
              <a:ext uri="{FF2B5EF4-FFF2-40B4-BE49-F238E27FC236}">
                <a16:creationId xmlns:a16="http://schemas.microsoft.com/office/drawing/2014/main" id="{352B8090-CD4C-48B0-9F11-3DC4826F4A4F}"/>
              </a:ext>
            </a:extLst>
          </p:cNvPr>
          <p:cNvSpPr/>
          <p:nvPr/>
        </p:nvSpPr>
        <p:spPr>
          <a:xfrm>
            <a:off x="14210022" y="2862285"/>
            <a:ext cx="9147158" cy="7479836"/>
          </a:xfrm>
          <a:prstGeom prst="rect">
            <a:avLst/>
          </a:prstGeom>
        </p:spPr>
        <p:txBody>
          <a:bodyPr wrap="square">
            <a:spAutoFit/>
          </a:bodyPr>
          <a:lstStyle/>
          <a:p>
            <a:pPr defTabSz="457246"/>
            <a:r>
              <a:rPr lang="en-US" sz="8001" dirty="0">
                <a:solidFill>
                  <a:prstClr val="white"/>
                </a:solidFill>
                <a:latin typeface="Montserrat Light"/>
              </a:rPr>
              <a:t>Lorem Ipsum is simply dummy text of the printing and typesetting industry.</a:t>
            </a:r>
          </a:p>
        </p:txBody>
      </p:sp>
    </p:spTree>
    <p:extLst>
      <p:ext uri="{BB962C8B-B14F-4D97-AF65-F5344CB8AC3E}">
        <p14:creationId xmlns:p14="http://schemas.microsoft.com/office/powerpoint/2010/main" val="2364507730"/>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6" name="Group 95"/>
          <p:cNvGrpSpPr/>
          <p:nvPr/>
        </p:nvGrpSpPr>
        <p:grpSpPr>
          <a:xfrm>
            <a:off x="742991" y="10457767"/>
            <a:ext cx="6130143" cy="1896782"/>
            <a:chOff x="539009" y="5001088"/>
            <a:chExt cx="3064717" cy="948281"/>
          </a:xfrm>
        </p:grpSpPr>
        <p:sp>
          <p:nvSpPr>
            <p:cNvPr id="97" name="TextBox 96"/>
            <p:cNvSpPr txBox="1"/>
            <p:nvPr/>
          </p:nvSpPr>
          <p:spPr>
            <a:xfrm>
              <a:off x="665566" y="5001088"/>
              <a:ext cx="996131" cy="477054"/>
            </a:xfrm>
            <a:prstGeom prst="rect">
              <a:avLst/>
            </a:prstGeom>
            <a:noFill/>
          </p:spPr>
          <p:txBody>
            <a:bodyPr wrap="square" rtlCol="0">
              <a:spAutoFit/>
            </a:bodyPr>
            <a:lstStyle/>
            <a:p>
              <a:pPr defTabSz="2438584"/>
              <a:r>
                <a:rPr lang="en-US" sz="5601">
                  <a:solidFill>
                    <a:srgbClr val="57565A"/>
                  </a:solidFill>
                  <a:latin typeface="Roboto Light"/>
                </a:rPr>
                <a:t>05</a:t>
              </a:r>
            </a:p>
          </p:txBody>
        </p:sp>
        <p:sp>
          <p:nvSpPr>
            <p:cNvPr id="98" name="Rectangle 97"/>
            <p:cNvSpPr/>
            <p:nvPr/>
          </p:nvSpPr>
          <p:spPr>
            <a:xfrm>
              <a:off x="539009" y="5481228"/>
              <a:ext cx="3064717" cy="468141"/>
            </a:xfrm>
            <a:prstGeom prst="rect">
              <a:avLst/>
            </a:prstGeom>
          </p:spPr>
          <p:txBody>
            <a:bodyPr wrap="square" lIns="487736" rIns="487736" bIns="121934">
              <a:spAutoFit/>
            </a:bodyPr>
            <a:lstStyle/>
            <a:p>
              <a:pPr defTabSz="2438584">
                <a:lnSpc>
                  <a:spcPct val="89000"/>
                </a:lnSpc>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p>
            <a:p>
              <a:pPr defTabSz="2438584">
                <a:lnSpc>
                  <a:spcPct val="89000"/>
                </a:lnSpc>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a:t>
              </a:r>
            </a:p>
          </p:txBody>
        </p:sp>
      </p:grpSp>
      <p:grpSp>
        <p:nvGrpSpPr>
          <p:cNvPr id="99" name="Group 98"/>
          <p:cNvGrpSpPr/>
          <p:nvPr/>
        </p:nvGrpSpPr>
        <p:grpSpPr>
          <a:xfrm>
            <a:off x="6504298" y="10457767"/>
            <a:ext cx="6130143" cy="1896782"/>
            <a:chOff x="539009" y="5001088"/>
            <a:chExt cx="3064717" cy="948281"/>
          </a:xfrm>
        </p:grpSpPr>
        <p:sp>
          <p:nvSpPr>
            <p:cNvPr id="100" name="TextBox 99"/>
            <p:cNvSpPr txBox="1"/>
            <p:nvPr/>
          </p:nvSpPr>
          <p:spPr>
            <a:xfrm>
              <a:off x="665566" y="5001088"/>
              <a:ext cx="996131" cy="477054"/>
            </a:xfrm>
            <a:prstGeom prst="rect">
              <a:avLst/>
            </a:prstGeom>
            <a:noFill/>
          </p:spPr>
          <p:txBody>
            <a:bodyPr wrap="square" rtlCol="0">
              <a:spAutoFit/>
            </a:bodyPr>
            <a:lstStyle/>
            <a:p>
              <a:pPr defTabSz="2438584"/>
              <a:r>
                <a:rPr lang="en-US" sz="5601">
                  <a:solidFill>
                    <a:srgbClr val="57565A"/>
                  </a:solidFill>
                  <a:latin typeface="Roboto Light"/>
                </a:rPr>
                <a:t>06</a:t>
              </a:r>
            </a:p>
          </p:txBody>
        </p:sp>
        <p:sp>
          <p:nvSpPr>
            <p:cNvPr id="101" name="Rectangle 100"/>
            <p:cNvSpPr/>
            <p:nvPr/>
          </p:nvSpPr>
          <p:spPr>
            <a:xfrm>
              <a:off x="539009" y="5481228"/>
              <a:ext cx="3064717" cy="468141"/>
            </a:xfrm>
            <a:prstGeom prst="rect">
              <a:avLst/>
            </a:prstGeom>
          </p:spPr>
          <p:txBody>
            <a:bodyPr wrap="square" lIns="487736" rIns="487736" bIns="121934">
              <a:spAutoFit/>
            </a:bodyPr>
            <a:lstStyle/>
            <a:p>
              <a:pPr defTabSz="2438584">
                <a:lnSpc>
                  <a:spcPct val="89000"/>
                </a:lnSpc>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p>
            <a:p>
              <a:pPr defTabSz="2438584">
                <a:lnSpc>
                  <a:spcPct val="89000"/>
                </a:lnSpc>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a:t>
              </a:r>
            </a:p>
          </p:txBody>
        </p:sp>
      </p:grpSp>
      <p:grpSp>
        <p:nvGrpSpPr>
          <p:cNvPr id="102" name="Group 101"/>
          <p:cNvGrpSpPr/>
          <p:nvPr/>
        </p:nvGrpSpPr>
        <p:grpSpPr>
          <a:xfrm>
            <a:off x="12337621" y="10457767"/>
            <a:ext cx="6130143" cy="1896782"/>
            <a:chOff x="539009" y="5001088"/>
            <a:chExt cx="3064717" cy="948281"/>
          </a:xfrm>
        </p:grpSpPr>
        <p:sp>
          <p:nvSpPr>
            <p:cNvPr id="103" name="TextBox 102"/>
            <p:cNvSpPr txBox="1"/>
            <p:nvPr/>
          </p:nvSpPr>
          <p:spPr>
            <a:xfrm>
              <a:off x="665566" y="5001088"/>
              <a:ext cx="996131" cy="477054"/>
            </a:xfrm>
            <a:prstGeom prst="rect">
              <a:avLst/>
            </a:prstGeom>
            <a:noFill/>
          </p:spPr>
          <p:txBody>
            <a:bodyPr wrap="square" rtlCol="0">
              <a:spAutoFit/>
            </a:bodyPr>
            <a:lstStyle/>
            <a:p>
              <a:pPr defTabSz="2438584"/>
              <a:r>
                <a:rPr lang="en-US" sz="5601">
                  <a:solidFill>
                    <a:srgbClr val="57565A"/>
                  </a:solidFill>
                  <a:latin typeface="Roboto Light"/>
                </a:rPr>
                <a:t>07</a:t>
              </a:r>
            </a:p>
          </p:txBody>
        </p:sp>
        <p:sp>
          <p:nvSpPr>
            <p:cNvPr id="104" name="Rectangle 103"/>
            <p:cNvSpPr/>
            <p:nvPr/>
          </p:nvSpPr>
          <p:spPr>
            <a:xfrm>
              <a:off x="539009" y="5481228"/>
              <a:ext cx="3064717" cy="468141"/>
            </a:xfrm>
            <a:prstGeom prst="rect">
              <a:avLst/>
            </a:prstGeom>
          </p:spPr>
          <p:txBody>
            <a:bodyPr wrap="square" lIns="487736" rIns="487736" bIns="121934">
              <a:spAutoFit/>
            </a:bodyPr>
            <a:lstStyle/>
            <a:p>
              <a:pPr defTabSz="2438584">
                <a:lnSpc>
                  <a:spcPct val="89000"/>
                </a:lnSpc>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p>
            <a:p>
              <a:pPr defTabSz="2438584">
                <a:lnSpc>
                  <a:spcPct val="89000"/>
                </a:lnSpc>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a:t>
              </a:r>
            </a:p>
          </p:txBody>
        </p:sp>
      </p:grpSp>
      <p:grpSp>
        <p:nvGrpSpPr>
          <p:cNvPr id="105" name="Group 104"/>
          <p:cNvGrpSpPr/>
          <p:nvPr/>
        </p:nvGrpSpPr>
        <p:grpSpPr>
          <a:xfrm>
            <a:off x="18234205" y="10457767"/>
            <a:ext cx="6130143" cy="1896782"/>
            <a:chOff x="539009" y="5001088"/>
            <a:chExt cx="3064717" cy="948281"/>
          </a:xfrm>
        </p:grpSpPr>
        <p:sp>
          <p:nvSpPr>
            <p:cNvPr id="106" name="TextBox 105"/>
            <p:cNvSpPr txBox="1"/>
            <p:nvPr/>
          </p:nvSpPr>
          <p:spPr>
            <a:xfrm>
              <a:off x="665566" y="5001088"/>
              <a:ext cx="996131" cy="477054"/>
            </a:xfrm>
            <a:prstGeom prst="rect">
              <a:avLst/>
            </a:prstGeom>
            <a:noFill/>
          </p:spPr>
          <p:txBody>
            <a:bodyPr wrap="square" rtlCol="0">
              <a:spAutoFit/>
            </a:bodyPr>
            <a:lstStyle/>
            <a:p>
              <a:pPr defTabSz="2438584"/>
              <a:r>
                <a:rPr lang="en-US" sz="5601">
                  <a:solidFill>
                    <a:srgbClr val="57565A"/>
                  </a:solidFill>
                  <a:latin typeface="Roboto Light"/>
                </a:rPr>
                <a:t>08</a:t>
              </a:r>
            </a:p>
          </p:txBody>
        </p:sp>
        <p:sp>
          <p:nvSpPr>
            <p:cNvPr id="107" name="Rectangle 106"/>
            <p:cNvSpPr/>
            <p:nvPr/>
          </p:nvSpPr>
          <p:spPr>
            <a:xfrm>
              <a:off x="539009" y="5481228"/>
              <a:ext cx="3064717" cy="468141"/>
            </a:xfrm>
            <a:prstGeom prst="rect">
              <a:avLst/>
            </a:prstGeom>
          </p:spPr>
          <p:txBody>
            <a:bodyPr wrap="square" lIns="487736" rIns="487736" bIns="121934">
              <a:spAutoFit/>
            </a:bodyPr>
            <a:lstStyle/>
            <a:p>
              <a:pPr defTabSz="2438584">
                <a:lnSpc>
                  <a:spcPct val="89000"/>
                </a:lnSpc>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p>
            <a:p>
              <a:pPr defTabSz="2438584">
                <a:lnSpc>
                  <a:spcPct val="89000"/>
                </a:lnSpc>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a:t>
              </a:r>
            </a:p>
          </p:txBody>
        </p:sp>
      </p:grpSp>
      <p:grpSp>
        <p:nvGrpSpPr>
          <p:cNvPr id="119" name="Group 118"/>
          <p:cNvGrpSpPr/>
          <p:nvPr/>
        </p:nvGrpSpPr>
        <p:grpSpPr>
          <a:xfrm>
            <a:off x="3767677" y="5298605"/>
            <a:ext cx="2456906" cy="2427657"/>
            <a:chOff x="492654" y="2510140"/>
            <a:chExt cx="768096" cy="758952"/>
          </a:xfrm>
        </p:grpSpPr>
        <p:sp>
          <p:nvSpPr>
            <p:cNvPr id="120" name="Oval 119"/>
            <p:cNvSpPr>
              <a:spLocks noChangeArrowheads="1"/>
            </p:cNvSpPr>
            <p:nvPr/>
          </p:nvSpPr>
          <p:spPr bwMode="auto">
            <a:xfrm>
              <a:off x="524473" y="2539219"/>
              <a:ext cx="704088" cy="704088"/>
            </a:xfrm>
            <a:prstGeom prst="ellipse">
              <a:avLst/>
            </a:prstGeom>
            <a:solidFill>
              <a:schemeClr val="accent2"/>
            </a:solidFill>
            <a:ln w="6350">
              <a:no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Open Sans Light"/>
              </a:endParaRPr>
            </a:p>
          </p:txBody>
        </p:sp>
        <p:sp>
          <p:nvSpPr>
            <p:cNvPr id="121" name="Oval 120"/>
            <p:cNvSpPr>
              <a:spLocks noChangeArrowheads="1"/>
            </p:cNvSpPr>
            <p:nvPr/>
          </p:nvSpPr>
          <p:spPr bwMode="auto">
            <a:xfrm>
              <a:off x="492654" y="2510140"/>
              <a:ext cx="768096" cy="758952"/>
            </a:xfrm>
            <a:prstGeom prst="ellipse">
              <a:avLst/>
            </a:prstGeom>
            <a:noFill/>
            <a:ln w="6350">
              <a:solidFill>
                <a:schemeClr val="accent2"/>
              </a:solid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Open Sans Light"/>
              </a:endParaRPr>
            </a:p>
          </p:txBody>
        </p:sp>
      </p:grpSp>
      <p:cxnSp>
        <p:nvCxnSpPr>
          <p:cNvPr id="5" name="Straight Connector 4"/>
          <p:cNvCxnSpPr>
            <a:stCxn id="9" idx="6"/>
          </p:cNvCxnSpPr>
          <p:nvPr/>
        </p:nvCxnSpPr>
        <p:spPr>
          <a:xfrm flipV="1">
            <a:off x="8797457" y="6520885"/>
            <a:ext cx="471872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16635118" y="4566428"/>
            <a:ext cx="4007674" cy="3959964"/>
            <a:chOff x="492654" y="2510140"/>
            <a:chExt cx="768096" cy="758952"/>
          </a:xfrm>
        </p:grpSpPr>
        <p:sp>
          <p:nvSpPr>
            <p:cNvPr id="45" name="Oval 44"/>
            <p:cNvSpPr>
              <a:spLocks noChangeArrowheads="1"/>
            </p:cNvSpPr>
            <p:nvPr/>
          </p:nvSpPr>
          <p:spPr bwMode="auto">
            <a:xfrm>
              <a:off x="524473" y="2539219"/>
              <a:ext cx="704088" cy="704088"/>
            </a:xfrm>
            <a:prstGeom prst="ellipse">
              <a:avLst/>
            </a:prstGeom>
            <a:solidFill>
              <a:schemeClr val="accent4"/>
            </a:solidFill>
            <a:ln w="6350">
              <a:no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Open Sans Light"/>
              </a:endParaRPr>
            </a:p>
          </p:txBody>
        </p:sp>
        <p:sp>
          <p:nvSpPr>
            <p:cNvPr id="46" name="Oval 45"/>
            <p:cNvSpPr>
              <a:spLocks noChangeArrowheads="1"/>
            </p:cNvSpPr>
            <p:nvPr/>
          </p:nvSpPr>
          <p:spPr bwMode="auto">
            <a:xfrm>
              <a:off x="492654" y="2510140"/>
              <a:ext cx="768096" cy="758952"/>
            </a:xfrm>
            <a:prstGeom prst="ellipse">
              <a:avLst/>
            </a:prstGeom>
            <a:noFill/>
            <a:ln w="6350">
              <a:solidFill>
                <a:schemeClr val="accent4"/>
              </a:solid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Open Sans Light"/>
              </a:endParaRPr>
            </a:p>
          </p:txBody>
        </p:sp>
      </p:grpSp>
      <p:sp>
        <p:nvSpPr>
          <p:cNvPr id="9" name="Oval 8"/>
          <p:cNvSpPr>
            <a:spLocks noChangeArrowheads="1"/>
          </p:cNvSpPr>
          <p:nvPr/>
        </p:nvSpPr>
        <p:spPr bwMode="auto">
          <a:xfrm>
            <a:off x="6759039" y="5522938"/>
            <a:ext cx="2038418" cy="2038418"/>
          </a:xfrm>
          <a:prstGeom prst="ellipse">
            <a:avLst/>
          </a:prstGeom>
          <a:solidFill>
            <a:schemeClr val="accent1"/>
          </a:solidFill>
          <a:ln w="6350">
            <a:no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Open Sans Light"/>
            </a:endParaRPr>
          </a:p>
        </p:txBody>
      </p:sp>
      <p:cxnSp>
        <p:nvCxnSpPr>
          <p:cNvPr id="10" name="Straight Connector 9"/>
          <p:cNvCxnSpPr/>
          <p:nvPr/>
        </p:nvCxnSpPr>
        <p:spPr>
          <a:xfrm flipH="1" flipV="1">
            <a:off x="5974917" y="7233836"/>
            <a:ext cx="1079117" cy="104363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V="1">
            <a:off x="5933479" y="4820352"/>
            <a:ext cx="1114469" cy="9205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H="1">
            <a:off x="7768755" y="7545683"/>
            <a:ext cx="0" cy="24681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7015930" y="3765366"/>
            <a:ext cx="1536370" cy="1518080"/>
            <a:chOff x="492654" y="2510140"/>
            <a:chExt cx="768096" cy="758952"/>
          </a:xfrm>
        </p:grpSpPr>
        <p:sp>
          <p:nvSpPr>
            <p:cNvPr id="41" name="Oval 40"/>
            <p:cNvSpPr>
              <a:spLocks noChangeArrowheads="1"/>
            </p:cNvSpPr>
            <p:nvPr/>
          </p:nvSpPr>
          <p:spPr bwMode="auto">
            <a:xfrm>
              <a:off x="524473" y="2539219"/>
              <a:ext cx="704088" cy="704088"/>
            </a:xfrm>
            <a:prstGeom prst="ellipse">
              <a:avLst/>
            </a:prstGeom>
            <a:solidFill>
              <a:schemeClr val="tx2"/>
            </a:solidFill>
            <a:ln w="6350">
              <a:no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Open Sans Light"/>
              </a:endParaRPr>
            </a:p>
          </p:txBody>
        </p:sp>
        <p:sp>
          <p:nvSpPr>
            <p:cNvPr id="42" name="Oval 41"/>
            <p:cNvSpPr>
              <a:spLocks noChangeArrowheads="1"/>
            </p:cNvSpPr>
            <p:nvPr/>
          </p:nvSpPr>
          <p:spPr bwMode="auto">
            <a:xfrm>
              <a:off x="492654" y="2510140"/>
              <a:ext cx="768096" cy="758952"/>
            </a:xfrm>
            <a:prstGeom prst="ellipse">
              <a:avLst/>
            </a:prstGeom>
            <a:noFill/>
            <a:ln w="6350">
              <a:solidFill>
                <a:schemeClr val="tx2"/>
              </a:solid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Open Sans Light"/>
              </a:endParaRPr>
            </a:p>
          </p:txBody>
        </p:sp>
      </p:grpSp>
      <p:grpSp>
        <p:nvGrpSpPr>
          <p:cNvPr id="14" name="Group 13"/>
          <p:cNvGrpSpPr/>
          <p:nvPr/>
        </p:nvGrpSpPr>
        <p:grpSpPr>
          <a:xfrm>
            <a:off x="7003228" y="7779918"/>
            <a:ext cx="1536370" cy="1518080"/>
            <a:chOff x="492654" y="2510140"/>
            <a:chExt cx="768096" cy="758952"/>
          </a:xfrm>
        </p:grpSpPr>
        <p:sp>
          <p:nvSpPr>
            <p:cNvPr id="39" name="Oval 38"/>
            <p:cNvSpPr>
              <a:spLocks noChangeArrowheads="1"/>
            </p:cNvSpPr>
            <p:nvPr/>
          </p:nvSpPr>
          <p:spPr bwMode="auto">
            <a:xfrm>
              <a:off x="524473" y="2539219"/>
              <a:ext cx="704088" cy="704088"/>
            </a:xfrm>
            <a:prstGeom prst="ellipse">
              <a:avLst/>
            </a:prstGeom>
            <a:solidFill>
              <a:schemeClr val="tx2"/>
            </a:solidFill>
            <a:ln w="6350">
              <a:no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Open Sans Light"/>
              </a:endParaRPr>
            </a:p>
          </p:txBody>
        </p:sp>
        <p:sp>
          <p:nvSpPr>
            <p:cNvPr id="40" name="Oval 39"/>
            <p:cNvSpPr>
              <a:spLocks noChangeArrowheads="1"/>
            </p:cNvSpPr>
            <p:nvPr/>
          </p:nvSpPr>
          <p:spPr bwMode="auto">
            <a:xfrm>
              <a:off x="492654" y="2510140"/>
              <a:ext cx="768096" cy="758952"/>
            </a:xfrm>
            <a:prstGeom prst="ellipse">
              <a:avLst/>
            </a:prstGeom>
            <a:noFill/>
            <a:ln w="6350">
              <a:solidFill>
                <a:schemeClr val="tx2"/>
              </a:solid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Open Sans Light"/>
              </a:endParaRPr>
            </a:p>
          </p:txBody>
        </p:sp>
      </p:grpSp>
      <p:cxnSp>
        <p:nvCxnSpPr>
          <p:cNvPr id="15" name="Straight Connector 14"/>
          <p:cNvCxnSpPr/>
          <p:nvPr/>
        </p:nvCxnSpPr>
        <p:spPr>
          <a:xfrm flipH="1">
            <a:off x="7733191" y="5283445"/>
            <a:ext cx="0" cy="24681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3846464" y="6216408"/>
            <a:ext cx="2372821" cy="584843"/>
          </a:xfrm>
          <a:prstGeom prst="rect">
            <a:avLst/>
          </a:prstGeom>
          <a:noFill/>
        </p:spPr>
        <p:txBody>
          <a:bodyPr wrap="square" rtlCol="0">
            <a:spAutoFit/>
          </a:bodyPr>
          <a:lstStyle/>
          <a:p>
            <a:pPr algn="ctr" defTabSz="2438584"/>
            <a:r>
              <a:rPr lang="en-US" sz="3200">
                <a:solidFill>
                  <a:prstClr val="white"/>
                </a:solidFill>
                <a:latin typeface="Roboto Light"/>
              </a:rPr>
              <a:t>Re-start</a:t>
            </a:r>
          </a:p>
        </p:txBody>
      </p:sp>
      <p:sp>
        <p:nvSpPr>
          <p:cNvPr id="25" name="TextBox 24"/>
          <p:cNvSpPr txBox="1"/>
          <p:nvPr/>
        </p:nvSpPr>
        <p:spPr>
          <a:xfrm>
            <a:off x="7079576" y="4018322"/>
            <a:ext cx="1487946" cy="1385155"/>
          </a:xfrm>
          <a:prstGeom prst="rect">
            <a:avLst/>
          </a:prstGeom>
          <a:noFill/>
        </p:spPr>
        <p:txBody>
          <a:bodyPr wrap="square" rtlCol="0">
            <a:spAutoFit/>
          </a:bodyPr>
          <a:lstStyle/>
          <a:p>
            <a:pPr algn="ctr" defTabSz="2438584"/>
            <a:r>
              <a:rPr lang="en-US" sz="2800">
                <a:solidFill>
                  <a:prstClr val="white"/>
                </a:solidFill>
                <a:latin typeface="Roboto Light"/>
              </a:rPr>
              <a:t>Option 05</a:t>
            </a:r>
          </a:p>
          <a:p>
            <a:pPr algn="ctr" defTabSz="2438584"/>
            <a:endParaRPr lang="en-US" sz="2800">
              <a:solidFill>
                <a:prstClr val="white"/>
              </a:solidFill>
              <a:latin typeface="Roboto Light"/>
            </a:endParaRPr>
          </a:p>
        </p:txBody>
      </p:sp>
      <p:sp>
        <p:nvSpPr>
          <p:cNvPr id="26" name="TextBox 25"/>
          <p:cNvSpPr txBox="1"/>
          <p:nvPr/>
        </p:nvSpPr>
        <p:spPr>
          <a:xfrm>
            <a:off x="7003229" y="8053250"/>
            <a:ext cx="1487946" cy="954217"/>
          </a:xfrm>
          <a:prstGeom prst="rect">
            <a:avLst/>
          </a:prstGeom>
          <a:noFill/>
        </p:spPr>
        <p:txBody>
          <a:bodyPr wrap="square" rtlCol="0">
            <a:spAutoFit/>
          </a:bodyPr>
          <a:lstStyle/>
          <a:p>
            <a:pPr algn="ctr" defTabSz="2438584"/>
            <a:r>
              <a:rPr lang="en-US" sz="2800">
                <a:solidFill>
                  <a:prstClr val="white"/>
                </a:solidFill>
                <a:latin typeface="Roboto Light"/>
              </a:rPr>
              <a:t>Option 06</a:t>
            </a:r>
          </a:p>
        </p:txBody>
      </p:sp>
      <p:sp>
        <p:nvSpPr>
          <p:cNvPr id="27" name="TextBox 26"/>
          <p:cNvSpPr txBox="1"/>
          <p:nvPr/>
        </p:nvSpPr>
        <p:spPr>
          <a:xfrm>
            <a:off x="6900901" y="5851881"/>
            <a:ext cx="1692598" cy="1077343"/>
          </a:xfrm>
          <a:prstGeom prst="rect">
            <a:avLst/>
          </a:prstGeom>
          <a:noFill/>
        </p:spPr>
        <p:txBody>
          <a:bodyPr wrap="square" rtlCol="0">
            <a:spAutoFit/>
          </a:bodyPr>
          <a:lstStyle/>
          <a:p>
            <a:pPr algn="ctr" defTabSz="2438584"/>
            <a:r>
              <a:rPr lang="en-US" sz="3200">
                <a:solidFill>
                  <a:prstClr val="white"/>
                </a:solidFill>
                <a:latin typeface="Roboto Light"/>
              </a:rPr>
              <a:t>3</a:t>
            </a:r>
            <a:r>
              <a:rPr lang="en-US" sz="3200" baseline="30000">
                <a:solidFill>
                  <a:prstClr val="white"/>
                </a:solidFill>
                <a:latin typeface="Roboto Light"/>
              </a:rPr>
              <a:t>rd</a:t>
            </a:r>
            <a:endParaRPr lang="en-US" sz="3200">
              <a:solidFill>
                <a:prstClr val="white"/>
              </a:solidFill>
              <a:latin typeface="Roboto Light"/>
            </a:endParaRPr>
          </a:p>
          <a:p>
            <a:pPr algn="ctr" defTabSz="2438584"/>
            <a:r>
              <a:rPr lang="en-US" sz="3200">
                <a:solidFill>
                  <a:prstClr val="white"/>
                </a:solidFill>
                <a:latin typeface="Roboto Light"/>
              </a:rPr>
              <a:t>Point</a:t>
            </a:r>
          </a:p>
        </p:txBody>
      </p:sp>
      <p:sp>
        <p:nvSpPr>
          <p:cNvPr id="49" name="Oval 48"/>
          <p:cNvSpPr>
            <a:spLocks noChangeArrowheads="1"/>
          </p:cNvSpPr>
          <p:nvPr/>
        </p:nvSpPr>
        <p:spPr bwMode="auto">
          <a:xfrm>
            <a:off x="13460053" y="5522938"/>
            <a:ext cx="2038418" cy="2038418"/>
          </a:xfrm>
          <a:prstGeom prst="ellipse">
            <a:avLst/>
          </a:prstGeom>
          <a:solidFill>
            <a:schemeClr val="accent1"/>
          </a:solidFill>
          <a:ln w="6350">
            <a:no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Open Sans Light"/>
            </a:endParaRPr>
          </a:p>
        </p:txBody>
      </p:sp>
      <p:cxnSp>
        <p:nvCxnSpPr>
          <p:cNvPr id="50" name="Straight Connector 49"/>
          <p:cNvCxnSpPr/>
          <p:nvPr/>
        </p:nvCxnSpPr>
        <p:spPr>
          <a:xfrm flipH="1">
            <a:off x="15217684" y="7531213"/>
            <a:ext cx="1699203" cy="8650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H="1" flipV="1">
            <a:off x="15258585" y="4639361"/>
            <a:ext cx="1706035" cy="8382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2" name="Group 51"/>
          <p:cNvGrpSpPr/>
          <p:nvPr/>
        </p:nvGrpSpPr>
        <p:grpSpPr>
          <a:xfrm>
            <a:off x="13711075" y="7779918"/>
            <a:ext cx="1536370" cy="1518080"/>
            <a:chOff x="492654" y="2510140"/>
            <a:chExt cx="768096" cy="758952"/>
          </a:xfrm>
        </p:grpSpPr>
        <p:sp>
          <p:nvSpPr>
            <p:cNvPr id="53" name="Oval 52"/>
            <p:cNvSpPr>
              <a:spLocks noChangeArrowheads="1"/>
            </p:cNvSpPr>
            <p:nvPr/>
          </p:nvSpPr>
          <p:spPr bwMode="auto">
            <a:xfrm>
              <a:off x="524473" y="2539219"/>
              <a:ext cx="704088" cy="704088"/>
            </a:xfrm>
            <a:prstGeom prst="ellipse">
              <a:avLst/>
            </a:prstGeom>
            <a:solidFill>
              <a:schemeClr val="tx2"/>
            </a:solidFill>
            <a:ln w="6350">
              <a:no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Open Sans Light"/>
              </a:endParaRPr>
            </a:p>
          </p:txBody>
        </p:sp>
        <p:sp>
          <p:nvSpPr>
            <p:cNvPr id="54" name="Oval 53"/>
            <p:cNvSpPr>
              <a:spLocks noChangeArrowheads="1"/>
            </p:cNvSpPr>
            <p:nvPr/>
          </p:nvSpPr>
          <p:spPr bwMode="auto">
            <a:xfrm>
              <a:off x="492654" y="2510140"/>
              <a:ext cx="768096" cy="758952"/>
            </a:xfrm>
            <a:prstGeom prst="ellipse">
              <a:avLst/>
            </a:prstGeom>
            <a:noFill/>
            <a:ln w="6350">
              <a:solidFill>
                <a:schemeClr val="tx2"/>
              </a:solid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Open Sans Light"/>
              </a:endParaRPr>
            </a:p>
          </p:txBody>
        </p:sp>
      </p:grpSp>
      <p:grpSp>
        <p:nvGrpSpPr>
          <p:cNvPr id="55" name="Group 54"/>
          <p:cNvGrpSpPr/>
          <p:nvPr/>
        </p:nvGrpSpPr>
        <p:grpSpPr>
          <a:xfrm>
            <a:off x="13711075" y="3741267"/>
            <a:ext cx="1536370" cy="1518080"/>
            <a:chOff x="492654" y="2510140"/>
            <a:chExt cx="768096" cy="758952"/>
          </a:xfrm>
        </p:grpSpPr>
        <p:sp>
          <p:nvSpPr>
            <p:cNvPr id="56" name="Oval 55"/>
            <p:cNvSpPr>
              <a:spLocks noChangeArrowheads="1"/>
            </p:cNvSpPr>
            <p:nvPr/>
          </p:nvSpPr>
          <p:spPr bwMode="auto">
            <a:xfrm>
              <a:off x="524473" y="2539219"/>
              <a:ext cx="704088" cy="704088"/>
            </a:xfrm>
            <a:prstGeom prst="ellipse">
              <a:avLst/>
            </a:prstGeom>
            <a:solidFill>
              <a:schemeClr val="accent5"/>
            </a:solidFill>
            <a:ln w="6350">
              <a:no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Open Sans Light"/>
              </a:endParaRPr>
            </a:p>
          </p:txBody>
        </p:sp>
        <p:sp>
          <p:nvSpPr>
            <p:cNvPr id="57" name="Oval 56"/>
            <p:cNvSpPr>
              <a:spLocks noChangeArrowheads="1"/>
            </p:cNvSpPr>
            <p:nvPr/>
          </p:nvSpPr>
          <p:spPr bwMode="auto">
            <a:xfrm>
              <a:off x="492654" y="2510140"/>
              <a:ext cx="768096" cy="758952"/>
            </a:xfrm>
            <a:prstGeom prst="ellipse">
              <a:avLst/>
            </a:prstGeom>
            <a:noFill/>
            <a:ln w="6350">
              <a:solidFill>
                <a:schemeClr val="accent5"/>
              </a:solidFill>
            </a:ln>
          </p:spPr>
          <p:txBody>
            <a:bodyPr vert="horz" wrap="none" lIns="0" tIns="256062" rIns="0" bIns="121934" numCol="1" anchor="ctr" anchorCtr="0" compatLnSpc="1">
              <a:prstTxWarp prst="textNoShape">
                <a:avLst/>
              </a:prstTxWarp>
            </a:bodyPr>
            <a:lstStyle/>
            <a:p>
              <a:pPr algn="ctr" defTabSz="1828983">
                <a:lnSpc>
                  <a:spcPct val="85000"/>
                </a:lnSpc>
                <a:defRPr/>
              </a:pPr>
              <a:endParaRPr lang="en-US" sz="6401" kern="0">
                <a:solidFill>
                  <a:srgbClr val="57565A"/>
                </a:solidFill>
                <a:latin typeface="Open Sans Light"/>
              </a:endParaRPr>
            </a:p>
          </p:txBody>
        </p:sp>
      </p:grpSp>
      <p:cxnSp>
        <p:nvCxnSpPr>
          <p:cNvPr id="61" name="Straight Connector 60"/>
          <p:cNvCxnSpPr/>
          <p:nvPr/>
        </p:nvCxnSpPr>
        <p:spPr>
          <a:xfrm flipH="1">
            <a:off x="14478889" y="5283445"/>
            <a:ext cx="0" cy="24681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H="1">
            <a:off x="14478889" y="7531212"/>
            <a:ext cx="0" cy="24681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13321831" y="5909640"/>
            <a:ext cx="2254831" cy="1077343"/>
          </a:xfrm>
          <a:prstGeom prst="rect">
            <a:avLst/>
          </a:prstGeom>
          <a:noFill/>
        </p:spPr>
        <p:txBody>
          <a:bodyPr wrap="square" rtlCol="0">
            <a:spAutoFit/>
          </a:bodyPr>
          <a:lstStyle/>
          <a:p>
            <a:pPr algn="ctr" defTabSz="2438584"/>
            <a:r>
              <a:rPr lang="en-US" sz="3200">
                <a:solidFill>
                  <a:prstClr val="white"/>
                </a:solidFill>
                <a:latin typeface="Roboto Light"/>
              </a:rPr>
              <a:t>4</a:t>
            </a:r>
            <a:r>
              <a:rPr lang="en-US" sz="3200" baseline="30000">
                <a:solidFill>
                  <a:prstClr val="white"/>
                </a:solidFill>
                <a:latin typeface="Roboto Light"/>
              </a:rPr>
              <a:t>th</a:t>
            </a:r>
            <a:r>
              <a:rPr lang="en-US" sz="3200">
                <a:solidFill>
                  <a:prstClr val="white"/>
                </a:solidFill>
                <a:latin typeface="Roboto Light"/>
              </a:rPr>
              <a:t> </a:t>
            </a:r>
          </a:p>
          <a:p>
            <a:pPr algn="ctr" defTabSz="2438584"/>
            <a:r>
              <a:rPr lang="en-US" sz="3200">
                <a:solidFill>
                  <a:prstClr val="white"/>
                </a:solidFill>
                <a:latin typeface="Roboto Light"/>
              </a:rPr>
              <a:t> Point</a:t>
            </a:r>
          </a:p>
        </p:txBody>
      </p:sp>
      <p:sp>
        <p:nvSpPr>
          <p:cNvPr id="64" name="TextBox 63"/>
          <p:cNvSpPr txBox="1"/>
          <p:nvPr/>
        </p:nvSpPr>
        <p:spPr>
          <a:xfrm>
            <a:off x="16996578" y="5909642"/>
            <a:ext cx="3233452" cy="1323592"/>
          </a:xfrm>
          <a:prstGeom prst="rect">
            <a:avLst/>
          </a:prstGeom>
          <a:noFill/>
        </p:spPr>
        <p:txBody>
          <a:bodyPr wrap="square" rtlCol="0">
            <a:spAutoFit/>
          </a:bodyPr>
          <a:lstStyle/>
          <a:p>
            <a:pPr algn="ctr" defTabSz="2438584"/>
            <a:r>
              <a:rPr lang="en-US" sz="4000">
                <a:solidFill>
                  <a:prstClr val="white"/>
                </a:solidFill>
                <a:latin typeface="Roboto Light"/>
              </a:rPr>
              <a:t>Objective reached</a:t>
            </a:r>
          </a:p>
        </p:txBody>
      </p:sp>
      <p:sp>
        <p:nvSpPr>
          <p:cNvPr id="65" name="TextBox 64"/>
          <p:cNvSpPr txBox="1"/>
          <p:nvPr/>
        </p:nvSpPr>
        <p:spPr>
          <a:xfrm>
            <a:off x="13765066" y="4018323"/>
            <a:ext cx="1487946" cy="954217"/>
          </a:xfrm>
          <a:prstGeom prst="rect">
            <a:avLst/>
          </a:prstGeom>
          <a:noFill/>
        </p:spPr>
        <p:txBody>
          <a:bodyPr wrap="square" rtlCol="0">
            <a:spAutoFit/>
          </a:bodyPr>
          <a:lstStyle/>
          <a:p>
            <a:pPr algn="ctr" defTabSz="2438584"/>
            <a:r>
              <a:rPr lang="en-US" sz="2800">
                <a:solidFill>
                  <a:prstClr val="white"/>
                </a:solidFill>
                <a:latin typeface="Roboto Light"/>
              </a:rPr>
              <a:t>Option 07</a:t>
            </a:r>
          </a:p>
        </p:txBody>
      </p:sp>
      <p:sp>
        <p:nvSpPr>
          <p:cNvPr id="66" name="TextBox 65"/>
          <p:cNvSpPr txBox="1"/>
          <p:nvPr/>
        </p:nvSpPr>
        <p:spPr>
          <a:xfrm>
            <a:off x="13765066" y="8024241"/>
            <a:ext cx="1487946" cy="954217"/>
          </a:xfrm>
          <a:prstGeom prst="rect">
            <a:avLst/>
          </a:prstGeom>
          <a:noFill/>
        </p:spPr>
        <p:txBody>
          <a:bodyPr wrap="square" rtlCol="0">
            <a:spAutoFit/>
          </a:bodyPr>
          <a:lstStyle/>
          <a:p>
            <a:pPr algn="ctr" defTabSz="2438584"/>
            <a:r>
              <a:rPr lang="en-US" sz="2800">
                <a:solidFill>
                  <a:prstClr val="white"/>
                </a:solidFill>
                <a:latin typeface="Roboto Light"/>
              </a:rPr>
              <a:t>Option 08</a:t>
            </a:r>
          </a:p>
        </p:txBody>
      </p:sp>
      <p:grpSp>
        <p:nvGrpSpPr>
          <p:cNvPr id="70" name="Group 69"/>
          <p:cNvGrpSpPr/>
          <p:nvPr/>
        </p:nvGrpSpPr>
        <p:grpSpPr>
          <a:xfrm>
            <a:off x="3773788" y="3168210"/>
            <a:ext cx="11660535" cy="412530"/>
            <a:chOff x="1523492" y="1268760"/>
            <a:chExt cx="1836204" cy="108012"/>
          </a:xfrm>
        </p:grpSpPr>
        <p:cxnSp>
          <p:nvCxnSpPr>
            <p:cNvPr id="71" name="Straight Connector 70"/>
            <p:cNvCxnSpPr/>
            <p:nvPr/>
          </p:nvCxnSpPr>
          <p:spPr>
            <a:xfrm>
              <a:off x="1523492" y="1268760"/>
              <a:ext cx="183620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1523492" y="1268760"/>
              <a:ext cx="0" cy="1080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3359188" y="1268760"/>
              <a:ext cx="0" cy="1080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74" name="Group 73"/>
          <p:cNvGrpSpPr/>
          <p:nvPr/>
        </p:nvGrpSpPr>
        <p:grpSpPr>
          <a:xfrm>
            <a:off x="4017638" y="2825880"/>
            <a:ext cx="1013743" cy="212047"/>
            <a:chOff x="581218" y="1040987"/>
            <a:chExt cx="437152" cy="91440"/>
          </a:xfrm>
        </p:grpSpPr>
        <p:sp>
          <p:nvSpPr>
            <p:cNvPr id="75" name="Oval 74"/>
            <p:cNvSpPr/>
            <p:nvPr/>
          </p:nvSpPr>
          <p:spPr>
            <a:xfrm>
              <a:off x="581218" y="1040987"/>
              <a:ext cx="91440" cy="9144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76" name="Oval 75"/>
            <p:cNvSpPr/>
            <p:nvPr/>
          </p:nvSpPr>
          <p:spPr>
            <a:xfrm>
              <a:off x="695400" y="1040987"/>
              <a:ext cx="91440" cy="9144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77" name="Oval 76"/>
            <p:cNvSpPr/>
            <p:nvPr/>
          </p:nvSpPr>
          <p:spPr>
            <a:xfrm>
              <a:off x="809582" y="1040987"/>
              <a:ext cx="91440" cy="9144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27" name="Oval 126"/>
            <p:cNvSpPr/>
            <p:nvPr/>
          </p:nvSpPr>
          <p:spPr>
            <a:xfrm>
              <a:off x="926930" y="1040987"/>
              <a:ext cx="91440" cy="91440"/>
            </a:xfrm>
            <a:prstGeom prst="ellipse">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19" name="Group 18"/>
          <p:cNvGrpSpPr/>
          <p:nvPr/>
        </p:nvGrpSpPr>
        <p:grpSpPr>
          <a:xfrm>
            <a:off x="16730617" y="2971756"/>
            <a:ext cx="3888720" cy="595601"/>
            <a:chOff x="8364252" y="1556792"/>
            <a:chExt cx="1944135" cy="297766"/>
          </a:xfrm>
        </p:grpSpPr>
        <p:grpSp>
          <p:nvGrpSpPr>
            <p:cNvPr id="82" name="Group 81"/>
            <p:cNvGrpSpPr/>
            <p:nvPr/>
          </p:nvGrpSpPr>
          <p:grpSpPr>
            <a:xfrm>
              <a:off x="8461055" y="1556792"/>
              <a:ext cx="392582" cy="80896"/>
              <a:chOff x="581218" y="1040987"/>
              <a:chExt cx="443754" cy="91440"/>
            </a:xfrm>
          </p:grpSpPr>
          <p:sp>
            <p:nvSpPr>
              <p:cNvPr id="83" name="Oval 82"/>
              <p:cNvSpPr/>
              <p:nvPr/>
            </p:nvSpPr>
            <p:spPr>
              <a:xfrm>
                <a:off x="581218" y="1040987"/>
                <a:ext cx="91440" cy="9144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84" name="Oval 83"/>
              <p:cNvSpPr/>
              <p:nvPr/>
            </p:nvSpPr>
            <p:spPr>
              <a:xfrm>
                <a:off x="695400" y="1040987"/>
                <a:ext cx="91440" cy="9144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85" name="Oval 84"/>
              <p:cNvSpPr/>
              <p:nvPr/>
            </p:nvSpPr>
            <p:spPr>
              <a:xfrm>
                <a:off x="809582" y="1040987"/>
                <a:ext cx="91440" cy="91440"/>
              </a:xfrm>
              <a:prstGeom prst="ellipse">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28" name="Oval 127"/>
              <p:cNvSpPr/>
              <p:nvPr/>
            </p:nvSpPr>
            <p:spPr>
              <a:xfrm>
                <a:off x="933532" y="1040987"/>
                <a:ext cx="91440" cy="91440"/>
              </a:xfrm>
              <a:prstGeom prst="ellipse">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114" name="Group 113"/>
            <p:cNvGrpSpPr/>
            <p:nvPr/>
          </p:nvGrpSpPr>
          <p:grpSpPr>
            <a:xfrm>
              <a:off x="8364252" y="1673908"/>
              <a:ext cx="1944135" cy="180650"/>
              <a:chOff x="1523492" y="1268760"/>
              <a:chExt cx="1836204" cy="108012"/>
            </a:xfrm>
          </p:grpSpPr>
          <p:cxnSp>
            <p:nvCxnSpPr>
              <p:cNvPr id="115" name="Straight Connector 114"/>
              <p:cNvCxnSpPr/>
              <p:nvPr/>
            </p:nvCxnSpPr>
            <p:spPr>
              <a:xfrm>
                <a:off x="1523492" y="1268760"/>
                <a:ext cx="183620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a:xfrm>
                <a:off x="1523492" y="1268760"/>
                <a:ext cx="0" cy="1080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a:xfrm>
                <a:off x="3359188" y="1268760"/>
                <a:ext cx="0" cy="1080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cxnSp>
        <p:nvCxnSpPr>
          <p:cNvPr id="16" name="Straight Connector 15"/>
          <p:cNvCxnSpPr/>
          <p:nvPr/>
        </p:nvCxnSpPr>
        <p:spPr>
          <a:xfrm>
            <a:off x="23359029" y="6340413"/>
            <a:ext cx="0" cy="4244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985402" y="6525093"/>
            <a:ext cx="475307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V="1">
            <a:off x="20649453" y="6525093"/>
            <a:ext cx="2706667"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985402" y="10480101"/>
            <a:ext cx="24323171" cy="0"/>
          </a:xfrm>
          <a:prstGeom prst="line">
            <a:avLst/>
          </a:prstGeom>
          <a:ln>
            <a:solidFill>
              <a:srgbClr val="BFBFB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5319249"/>
      </p:ext>
    </p:extLst>
  </p:cSld>
  <p:clrMapOvr>
    <a:masterClrMapping/>
  </p:clrMapOvr>
  <p:transition spd="slow">
    <p:push/>
  </p:transition>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 name="Title 3050"/>
          <p:cNvSpPr>
            <a:spLocks noGrp="1"/>
          </p:cNvSpPr>
          <p:nvPr>
            <p:ph type="title"/>
          </p:nvPr>
        </p:nvSpPr>
        <p:spPr/>
        <p:txBody>
          <a:bodyPr/>
          <a:lstStyle/>
          <a:p>
            <a:r>
              <a:rPr lang="en-US"/>
              <a:t>MARKET ANALYSIS INFOGRAPHICS</a:t>
            </a:r>
          </a:p>
        </p:txBody>
      </p:sp>
      <p:grpSp>
        <p:nvGrpSpPr>
          <p:cNvPr id="3" name="Group 2"/>
          <p:cNvGrpSpPr/>
          <p:nvPr/>
        </p:nvGrpSpPr>
        <p:grpSpPr>
          <a:xfrm>
            <a:off x="13239102" y="8003962"/>
            <a:ext cx="1057414" cy="545229"/>
            <a:chOff x="6618697" y="4001517"/>
            <a:chExt cx="528646" cy="272583"/>
          </a:xfrm>
        </p:grpSpPr>
        <p:sp>
          <p:nvSpPr>
            <p:cNvPr id="1994" name="Rounded Rectangle 1993"/>
            <p:cNvSpPr/>
            <p:nvPr/>
          </p:nvSpPr>
          <p:spPr>
            <a:xfrm>
              <a:off x="6618697" y="4001517"/>
              <a:ext cx="528646" cy="272583"/>
            </a:xfrm>
            <a:prstGeom prst="roundRect">
              <a:avLst>
                <a:gd name="adj" fmla="val 19419"/>
              </a:avLst>
            </a:prstGeom>
            <a:no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95" name="Rectangle 1994"/>
            <p:cNvSpPr/>
            <p:nvPr/>
          </p:nvSpPr>
          <p:spPr>
            <a:xfrm>
              <a:off x="6739197" y="4063249"/>
              <a:ext cx="274264" cy="141101"/>
            </a:xfrm>
            <a:prstGeom prst="rect">
              <a:avLst/>
            </a:prstGeom>
            <a:no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96" name="Oval 1995"/>
            <p:cNvSpPr/>
            <p:nvPr/>
          </p:nvSpPr>
          <p:spPr>
            <a:xfrm>
              <a:off x="7072314" y="4032773"/>
              <a:ext cx="32352" cy="30476"/>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997" name="Group 1996"/>
            <p:cNvGrpSpPr/>
            <p:nvPr/>
          </p:nvGrpSpPr>
          <p:grpSpPr>
            <a:xfrm>
              <a:off x="7059681" y="4102457"/>
              <a:ext cx="58511" cy="57450"/>
              <a:chOff x="2753512" y="2827663"/>
              <a:chExt cx="330754" cy="344745"/>
            </a:xfrm>
            <a:solidFill>
              <a:schemeClr val="accent1"/>
            </a:solidFill>
          </p:grpSpPr>
          <p:sp>
            <p:nvSpPr>
              <p:cNvPr id="2004" name="Oval 2003"/>
              <p:cNvSpPr/>
              <p:nvPr/>
            </p:nvSpPr>
            <p:spPr>
              <a:xfrm>
                <a:off x="2855640" y="2827663"/>
                <a:ext cx="122191" cy="122190"/>
              </a:xfrm>
              <a:prstGeom prst="ellips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005" name="Oval 2004"/>
              <p:cNvSpPr/>
              <p:nvPr/>
            </p:nvSpPr>
            <p:spPr>
              <a:xfrm>
                <a:off x="2855639" y="3050218"/>
                <a:ext cx="122190" cy="122190"/>
              </a:xfrm>
              <a:prstGeom prst="ellips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006" name="Oval 2005"/>
              <p:cNvSpPr/>
              <p:nvPr/>
            </p:nvSpPr>
            <p:spPr>
              <a:xfrm>
                <a:off x="2962076" y="2944753"/>
                <a:ext cx="122190" cy="122190"/>
              </a:xfrm>
              <a:prstGeom prst="ellips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007" name="Oval 2006"/>
              <p:cNvSpPr/>
              <p:nvPr/>
            </p:nvSpPr>
            <p:spPr>
              <a:xfrm>
                <a:off x="2753512" y="2944753"/>
                <a:ext cx="122191" cy="122190"/>
              </a:xfrm>
              <a:prstGeom prst="ellips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998" name="Oval 1997"/>
            <p:cNvSpPr/>
            <p:nvPr/>
          </p:nvSpPr>
          <p:spPr>
            <a:xfrm>
              <a:off x="6874932" y="4235625"/>
              <a:ext cx="23330" cy="219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99" name="Oval 1998"/>
            <p:cNvSpPr/>
            <p:nvPr/>
          </p:nvSpPr>
          <p:spPr>
            <a:xfrm>
              <a:off x="6645983" y="4048011"/>
              <a:ext cx="32352" cy="30476"/>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000" name="Rounded Rectangle 1999"/>
            <p:cNvSpPr/>
            <p:nvPr/>
          </p:nvSpPr>
          <p:spPr>
            <a:xfrm>
              <a:off x="6763287" y="4022106"/>
              <a:ext cx="218456" cy="19221"/>
            </a:xfrm>
            <a:prstGeom prst="roundRect">
              <a:avLst>
                <a:gd name="adj" fmla="val 50000"/>
              </a:avLst>
            </a:prstGeom>
            <a:no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001" name="Group 2000"/>
            <p:cNvGrpSpPr/>
            <p:nvPr/>
          </p:nvGrpSpPr>
          <p:grpSpPr>
            <a:xfrm>
              <a:off x="6635610" y="4106837"/>
              <a:ext cx="55560" cy="53924"/>
              <a:chOff x="6811124" y="3550990"/>
              <a:chExt cx="235029" cy="242155"/>
            </a:xfrm>
          </p:grpSpPr>
          <p:sp>
            <p:nvSpPr>
              <p:cNvPr id="2002" name="Rectangle 2001"/>
              <p:cNvSpPr/>
              <p:nvPr/>
            </p:nvSpPr>
            <p:spPr>
              <a:xfrm>
                <a:off x="6919390" y="3550990"/>
                <a:ext cx="13837" cy="242155"/>
              </a:xfrm>
              <a:prstGeom prst="rect">
                <a:avLst/>
              </a:prstGeom>
              <a:solidFill>
                <a:schemeClr val="tx1"/>
              </a:solidFill>
              <a:ln w="3175">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003" name="Rectangle 2002"/>
              <p:cNvSpPr/>
              <p:nvPr/>
            </p:nvSpPr>
            <p:spPr>
              <a:xfrm>
                <a:off x="6811124" y="3670133"/>
                <a:ext cx="235029" cy="13837"/>
              </a:xfrm>
              <a:prstGeom prst="rect">
                <a:avLst/>
              </a:prstGeom>
              <a:solidFill>
                <a:schemeClr val="tx1"/>
              </a:solidFill>
              <a:ln w="3175">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889" name="Group 1888"/>
          <p:cNvGrpSpPr/>
          <p:nvPr/>
        </p:nvGrpSpPr>
        <p:grpSpPr>
          <a:xfrm>
            <a:off x="14534544" y="8003962"/>
            <a:ext cx="1057414" cy="545229"/>
            <a:chOff x="3298606" y="3550990"/>
            <a:chExt cx="2236287" cy="1224074"/>
          </a:xfrm>
        </p:grpSpPr>
        <p:sp>
          <p:nvSpPr>
            <p:cNvPr id="1980" name="Rounded Rectangle 1979"/>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81" name="Rectangle 1980"/>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82" name="Oval 1981"/>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983" name="Group 1982"/>
            <p:cNvGrpSpPr/>
            <p:nvPr/>
          </p:nvGrpSpPr>
          <p:grpSpPr>
            <a:xfrm>
              <a:off x="5164062" y="4004277"/>
              <a:ext cx="247516" cy="257987"/>
              <a:chOff x="2753512" y="2827663"/>
              <a:chExt cx="330754" cy="344745"/>
            </a:xfrm>
          </p:grpSpPr>
          <p:sp>
            <p:nvSpPr>
              <p:cNvPr id="1990" name="Oval 1989"/>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91" name="Oval 1990"/>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92" name="Oval 1991"/>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93" name="Oval 1992"/>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984" name="Oval 1983"/>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85" name="Oval 1984"/>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86" name="Rounded Rectangle 1985"/>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987" name="Group 1986"/>
            <p:cNvGrpSpPr/>
            <p:nvPr/>
          </p:nvGrpSpPr>
          <p:grpSpPr>
            <a:xfrm>
              <a:off x="3370150" y="4023944"/>
              <a:ext cx="235029" cy="242155"/>
              <a:chOff x="6811124" y="3550990"/>
              <a:chExt cx="235029" cy="242155"/>
            </a:xfrm>
          </p:grpSpPr>
          <p:sp>
            <p:nvSpPr>
              <p:cNvPr id="1988" name="Rectangle 1987"/>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89" name="Rectangle 1988"/>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890" name="Group 1889"/>
          <p:cNvGrpSpPr/>
          <p:nvPr/>
        </p:nvGrpSpPr>
        <p:grpSpPr>
          <a:xfrm>
            <a:off x="15841297" y="8003962"/>
            <a:ext cx="1057414" cy="545229"/>
            <a:chOff x="3298606" y="3550990"/>
            <a:chExt cx="2236287" cy="1224074"/>
          </a:xfrm>
        </p:grpSpPr>
        <p:sp>
          <p:nvSpPr>
            <p:cNvPr id="1966" name="Rounded Rectangle 1965"/>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67" name="Rectangle 1966"/>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68" name="Oval 1967"/>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969" name="Group 1968"/>
            <p:cNvGrpSpPr/>
            <p:nvPr/>
          </p:nvGrpSpPr>
          <p:grpSpPr>
            <a:xfrm>
              <a:off x="5164062" y="4004277"/>
              <a:ext cx="247516" cy="257987"/>
              <a:chOff x="2753512" y="2827663"/>
              <a:chExt cx="330754" cy="344745"/>
            </a:xfrm>
          </p:grpSpPr>
          <p:sp>
            <p:nvSpPr>
              <p:cNvPr id="1976" name="Oval 1975"/>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77" name="Oval 1976"/>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78" name="Oval 1977"/>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79" name="Oval 1978"/>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970" name="Oval 1969"/>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71" name="Oval 1970"/>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72" name="Rounded Rectangle 1971"/>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973" name="Group 1972"/>
            <p:cNvGrpSpPr/>
            <p:nvPr/>
          </p:nvGrpSpPr>
          <p:grpSpPr>
            <a:xfrm>
              <a:off x="3370150" y="4023944"/>
              <a:ext cx="235029" cy="242155"/>
              <a:chOff x="6811124" y="3550990"/>
              <a:chExt cx="235029" cy="242155"/>
            </a:xfrm>
          </p:grpSpPr>
          <p:sp>
            <p:nvSpPr>
              <p:cNvPr id="1974" name="Rectangle 1973"/>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75" name="Rectangle 1974"/>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891" name="Group 1890"/>
          <p:cNvGrpSpPr/>
          <p:nvPr/>
        </p:nvGrpSpPr>
        <p:grpSpPr>
          <a:xfrm>
            <a:off x="17136739" y="8003962"/>
            <a:ext cx="1057414" cy="545229"/>
            <a:chOff x="3298606" y="3550990"/>
            <a:chExt cx="2236287" cy="1224074"/>
          </a:xfrm>
        </p:grpSpPr>
        <p:sp>
          <p:nvSpPr>
            <p:cNvPr id="1952" name="Rounded Rectangle 1951"/>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53" name="Rectangle 1952"/>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54" name="Oval 1953"/>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955" name="Group 1954"/>
            <p:cNvGrpSpPr/>
            <p:nvPr/>
          </p:nvGrpSpPr>
          <p:grpSpPr>
            <a:xfrm>
              <a:off x="5164062" y="4004277"/>
              <a:ext cx="247516" cy="257987"/>
              <a:chOff x="2753512" y="2827663"/>
              <a:chExt cx="330754" cy="344745"/>
            </a:xfrm>
          </p:grpSpPr>
          <p:sp>
            <p:nvSpPr>
              <p:cNvPr id="1962" name="Oval 1961"/>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63" name="Oval 1962"/>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64" name="Oval 1963"/>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65" name="Oval 1964"/>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956" name="Oval 1955"/>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57" name="Oval 1956"/>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58" name="Rounded Rectangle 1957"/>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959" name="Group 1958"/>
            <p:cNvGrpSpPr/>
            <p:nvPr/>
          </p:nvGrpSpPr>
          <p:grpSpPr>
            <a:xfrm>
              <a:off x="3370150" y="4023944"/>
              <a:ext cx="235029" cy="242155"/>
              <a:chOff x="6811124" y="3550990"/>
              <a:chExt cx="235029" cy="242155"/>
            </a:xfrm>
          </p:grpSpPr>
          <p:sp>
            <p:nvSpPr>
              <p:cNvPr id="1960" name="Rectangle 1959"/>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61" name="Rectangle 1960"/>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892" name="Group 1891"/>
          <p:cNvGrpSpPr/>
          <p:nvPr/>
        </p:nvGrpSpPr>
        <p:grpSpPr>
          <a:xfrm>
            <a:off x="18426957" y="8003962"/>
            <a:ext cx="1057414" cy="545229"/>
            <a:chOff x="3298606" y="3550990"/>
            <a:chExt cx="2236287" cy="1224074"/>
          </a:xfrm>
        </p:grpSpPr>
        <p:sp>
          <p:nvSpPr>
            <p:cNvPr id="1938" name="Rounded Rectangle 1937"/>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39" name="Rectangle 1938"/>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40" name="Oval 1939"/>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941" name="Group 1940"/>
            <p:cNvGrpSpPr/>
            <p:nvPr/>
          </p:nvGrpSpPr>
          <p:grpSpPr>
            <a:xfrm>
              <a:off x="5164062" y="4004277"/>
              <a:ext cx="247516" cy="257987"/>
              <a:chOff x="2753512" y="2827663"/>
              <a:chExt cx="330754" cy="344745"/>
            </a:xfrm>
          </p:grpSpPr>
          <p:sp>
            <p:nvSpPr>
              <p:cNvPr id="1948" name="Oval 1947"/>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49" name="Oval 1948"/>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50" name="Oval 1949"/>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51" name="Oval 1950"/>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942" name="Oval 1941"/>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43" name="Oval 1942"/>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44" name="Rounded Rectangle 1943"/>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945" name="Group 1944"/>
            <p:cNvGrpSpPr/>
            <p:nvPr/>
          </p:nvGrpSpPr>
          <p:grpSpPr>
            <a:xfrm>
              <a:off x="3370150" y="4023944"/>
              <a:ext cx="235029" cy="242155"/>
              <a:chOff x="6811124" y="3550990"/>
              <a:chExt cx="235029" cy="242155"/>
            </a:xfrm>
          </p:grpSpPr>
          <p:sp>
            <p:nvSpPr>
              <p:cNvPr id="1946" name="Rectangle 1945"/>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47" name="Rectangle 1946"/>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893" name="Group 1892"/>
          <p:cNvGrpSpPr/>
          <p:nvPr/>
        </p:nvGrpSpPr>
        <p:grpSpPr>
          <a:xfrm>
            <a:off x="19722398" y="8003962"/>
            <a:ext cx="1057414" cy="545229"/>
            <a:chOff x="3298606" y="3550990"/>
            <a:chExt cx="2236287" cy="1224074"/>
          </a:xfrm>
        </p:grpSpPr>
        <p:sp>
          <p:nvSpPr>
            <p:cNvPr id="1924" name="Rounded Rectangle 1923"/>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25" name="Rectangle 1924"/>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26" name="Oval 1925"/>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927" name="Group 1926"/>
            <p:cNvGrpSpPr/>
            <p:nvPr/>
          </p:nvGrpSpPr>
          <p:grpSpPr>
            <a:xfrm>
              <a:off x="5164062" y="4004277"/>
              <a:ext cx="247516" cy="257987"/>
              <a:chOff x="2753512" y="2827663"/>
              <a:chExt cx="330754" cy="344745"/>
            </a:xfrm>
          </p:grpSpPr>
          <p:sp>
            <p:nvSpPr>
              <p:cNvPr id="1934" name="Oval 1933"/>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35" name="Oval 1934"/>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36" name="Oval 1935"/>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37" name="Oval 1936"/>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928" name="Oval 1927"/>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29" name="Oval 1928"/>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30" name="Rounded Rectangle 1929"/>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931" name="Group 1930"/>
            <p:cNvGrpSpPr/>
            <p:nvPr/>
          </p:nvGrpSpPr>
          <p:grpSpPr>
            <a:xfrm>
              <a:off x="3370150" y="4023944"/>
              <a:ext cx="235029" cy="242155"/>
              <a:chOff x="6811124" y="3550990"/>
              <a:chExt cx="235029" cy="242155"/>
            </a:xfrm>
          </p:grpSpPr>
          <p:sp>
            <p:nvSpPr>
              <p:cNvPr id="1932" name="Rectangle 1931"/>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33" name="Rectangle 1932"/>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894" name="Group 1893"/>
          <p:cNvGrpSpPr/>
          <p:nvPr/>
        </p:nvGrpSpPr>
        <p:grpSpPr>
          <a:xfrm>
            <a:off x="21029152" y="8003962"/>
            <a:ext cx="1057414" cy="545229"/>
            <a:chOff x="3298606" y="3550990"/>
            <a:chExt cx="2236287" cy="1224074"/>
          </a:xfrm>
        </p:grpSpPr>
        <p:sp>
          <p:nvSpPr>
            <p:cNvPr id="1910" name="Rounded Rectangle 1909"/>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11" name="Rectangle 1910"/>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12" name="Oval 1911"/>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913" name="Group 1912"/>
            <p:cNvGrpSpPr/>
            <p:nvPr/>
          </p:nvGrpSpPr>
          <p:grpSpPr>
            <a:xfrm>
              <a:off x="5164062" y="4004277"/>
              <a:ext cx="247516" cy="257987"/>
              <a:chOff x="2753512" y="2827663"/>
              <a:chExt cx="330754" cy="344745"/>
            </a:xfrm>
          </p:grpSpPr>
          <p:sp>
            <p:nvSpPr>
              <p:cNvPr id="1920" name="Oval 1919"/>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21" name="Oval 1920"/>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22" name="Oval 1921"/>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23" name="Oval 1922"/>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914" name="Oval 1913"/>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15" name="Oval 1914"/>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16" name="Rounded Rectangle 1915"/>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917" name="Group 1916"/>
            <p:cNvGrpSpPr/>
            <p:nvPr/>
          </p:nvGrpSpPr>
          <p:grpSpPr>
            <a:xfrm>
              <a:off x="3370150" y="4023944"/>
              <a:ext cx="235029" cy="242155"/>
              <a:chOff x="6811124" y="3550990"/>
              <a:chExt cx="235029" cy="242155"/>
            </a:xfrm>
          </p:grpSpPr>
          <p:sp>
            <p:nvSpPr>
              <p:cNvPr id="1918" name="Rectangle 1917"/>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19" name="Rectangle 1918"/>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895" name="Group 1894"/>
          <p:cNvGrpSpPr/>
          <p:nvPr/>
        </p:nvGrpSpPr>
        <p:grpSpPr>
          <a:xfrm>
            <a:off x="22324594" y="8003962"/>
            <a:ext cx="1057414" cy="545229"/>
            <a:chOff x="3298606" y="3550990"/>
            <a:chExt cx="2236287" cy="1224074"/>
          </a:xfrm>
        </p:grpSpPr>
        <p:sp>
          <p:nvSpPr>
            <p:cNvPr id="1896" name="Rounded Rectangle 1895"/>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97" name="Rectangle 1896"/>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98" name="Oval 1897"/>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899" name="Group 1898"/>
            <p:cNvGrpSpPr/>
            <p:nvPr/>
          </p:nvGrpSpPr>
          <p:grpSpPr>
            <a:xfrm>
              <a:off x="5164062" y="4004277"/>
              <a:ext cx="247516" cy="257987"/>
              <a:chOff x="2753512" y="2827663"/>
              <a:chExt cx="330754" cy="344745"/>
            </a:xfrm>
          </p:grpSpPr>
          <p:sp>
            <p:nvSpPr>
              <p:cNvPr id="1906" name="Oval 1905"/>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07" name="Oval 1906"/>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08" name="Oval 1907"/>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09" name="Oval 1908"/>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900" name="Oval 1899"/>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01" name="Oval 1900"/>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02" name="Rounded Rectangle 1901"/>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903" name="Group 1902"/>
            <p:cNvGrpSpPr/>
            <p:nvPr/>
          </p:nvGrpSpPr>
          <p:grpSpPr>
            <a:xfrm>
              <a:off x="3370150" y="4023944"/>
              <a:ext cx="235029" cy="242155"/>
              <a:chOff x="6811124" y="3550990"/>
              <a:chExt cx="235029" cy="242155"/>
            </a:xfrm>
          </p:grpSpPr>
          <p:sp>
            <p:nvSpPr>
              <p:cNvPr id="1904" name="Rectangle 1903"/>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05" name="Rectangle 1904"/>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525" name="Group 1524"/>
          <p:cNvGrpSpPr/>
          <p:nvPr/>
        </p:nvGrpSpPr>
        <p:grpSpPr>
          <a:xfrm>
            <a:off x="13239102" y="8897261"/>
            <a:ext cx="10142906" cy="545229"/>
            <a:chOff x="6603186" y="3706924"/>
            <a:chExt cx="5613494" cy="301752"/>
          </a:xfrm>
        </p:grpSpPr>
        <p:grpSp>
          <p:nvGrpSpPr>
            <p:cNvPr id="1768" name="Group 1767"/>
            <p:cNvGrpSpPr/>
            <p:nvPr/>
          </p:nvGrpSpPr>
          <p:grpSpPr>
            <a:xfrm>
              <a:off x="6603186" y="3706924"/>
              <a:ext cx="585216" cy="301752"/>
              <a:chOff x="3298606" y="3550990"/>
              <a:chExt cx="2236287" cy="1224074"/>
            </a:xfrm>
          </p:grpSpPr>
          <p:sp>
            <p:nvSpPr>
              <p:cNvPr id="1874" name="Rounded Rectangle 1873"/>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75" name="Rectangle 1874"/>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76" name="Oval 1875"/>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877" name="Group 1876"/>
              <p:cNvGrpSpPr/>
              <p:nvPr/>
            </p:nvGrpSpPr>
            <p:grpSpPr>
              <a:xfrm>
                <a:off x="5164062" y="4004277"/>
                <a:ext cx="247516" cy="257987"/>
                <a:chOff x="2753512" y="2827663"/>
                <a:chExt cx="330754" cy="344745"/>
              </a:xfrm>
            </p:grpSpPr>
            <p:sp>
              <p:nvSpPr>
                <p:cNvPr id="1884" name="Oval 1883"/>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85" name="Oval 1884"/>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86" name="Oval 1885"/>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87" name="Oval 1886"/>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878" name="Oval 1877"/>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79" name="Oval 1878"/>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80" name="Rounded Rectangle 1879"/>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881" name="Group 1880"/>
              <p:cNvGrpSpPr/>
              <p:nvPr/>
            </p:nvGrpSpPr>
            <p:grpSpPr>
              <a:xfrm>
                <a:off x="3370150" y="4023944"/>
                <a:ext cx="235029" cy="242155"/>
                <a:chOff x="6811124" y="3550990"/>
                <a:chExt cx="235029" cy="242155"/>
              </a:xfrm>
            </p:grpSpPr>
            <p:sp>
              <p:nvSpPr>
                <p:cNvPr id="1882" name="Rectangle 1881"/>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83" name="Rectangle 1882"/>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769" name="Group 1768"/>
            <p:cNvGrpSpPr/>
            <p:nvPr/>
          </p:nvGrpSpPr>
          <p:grpSpPr>
            <a:xfrm>
              <a:off x="7320136" y="3706924"/>
              <a:ext cx="585216" cy="301752"/>
              <a:chOff x="3298606" y="3550990"/>
              <a:chExt cx="2236287" cy="1224074"/>
            </a:xfrm>
          </p:grpSpPr>
          <p:sp>
            <p:nvSpPr>
              <p:cNvPr id="1860" name="Rounded Rectangle 1859"/>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61" name="Rectangle 1860"/>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62" name="Oval 1861"/>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863" name="Group 1862"/>
              <p:cNvGrpSpPr/>
              <p:nvPr/>
            </p:nvGrpSpPr>
            <p:grpSpPr>
              <a:xfrm>
                <a:off x="5164062" y="4004277"/>
                <a:ext cx="247516" cy="257987"/>
                <a:chOff x="2753512" y="2827663"/>
                <a:chExt cx="330754" cy="344745"/>
              </a:xfrm>
            </p:grpSpPr>
            <p:sp>
              <p:nvSpPr>
                <p:cNvPr id="1870" name="Oval 1869"/>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71" name="Oval 1870"/>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72" name="Oval 1871"/>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73" name="Oval 1872"/>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864" name="Oval 1863"/>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65" name="Oval 1864"/>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66" name="Rounded Rectangle 1865"/>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867" name="Group 1866"/>
              <p:cNvGrpSpPr/>
              <p:nvPr/>
            </p:nvGrpSpPr>
            <p:grpSpPr>
              <a:xfrm>
                <a:off x="3370150" y="4023944"/>
                <a:ext cx="235029" cy="242155"/>
                <a:chOff x="6811124" y="3550990"/>
                <a:chExt cx="235029" cy="242155"/>
              </a:xfrm>
            </p:grpSpPr>
            <p:sp>
              <p:nvSpPr>
                <p:cNvPr id="1868" name="Rectangle 1867"/>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69" name="Rectangle 1868"/>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770" name="Group 1769"/>
            <p:cNvGrpSpPr/>
            <p:nvPr/>
          </p:nvGrpSpPr>
          <p:grpSpPr>
            <a:xfrm>
              <a:off x="8043346" y="3706924"/>
              <a:ext cx="585216" cy="301752"/>
              <a:chOff x="3298606" y="3550990"/>
              <a:chExt cx="2236287" cy="1224074"/>
            </a:xfrm>
          </p:grpSpPr>
          <p:sp>
            <p:nvSpPr>
              <p:cNvPr id="1846" name="Rounded Rectangle 1845"/>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47" name="Rectangle 1846"/>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48" name="Oval 1847"/>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849" name="Group 1848"/>
              <p:cNvGrpSpPr/>
              <p:nvPr/>
            </p:nvGrpSpPr>
            <p:grpSpPr>
              <a:xfrm>
                <a:off x="5164062" y="4004277"/>
                <a:ext cx="247516" cy="257987"/>
                <a:chOff x="2753512" y="2827663"/>
                <a:chExt cx="330754" cy="344745"/>
              </a:xfrm>
            </p:grpSpPr>
            <p:sp>
              <p:nvSpPr>
                <p:cNvPr id="1856" name="Oval 1855"/>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57" name="Oval 1856"/>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58" name="Oval 1857"/>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59" name="Oval 1858"/>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850" name="Oval 1849"/>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51" name="Oval 1850"/>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52" name="Rounded Rectangle 1851"/>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853" name="Group 1852"/>
              <p:cNvGrpSpPr/>
              <p:nvPr/>
            </p:nvGrpSpPr>
            <p:grpSpPr>
              <a:xfrm>
                <a:off x="3370150" y="4023944"/>
                <a:ext cx="235029" cy="242155"/>
                <a:chOff x="6811124" y="3550990"/>
                <a:chExt cx="235029" cy="242155"/>
              </a:xfrm>
            </p:grpSpPr>
            <p:sp>
              <p:nvSpPr>
                <p:cNvPr id="1854" name="Rectangle 1853"/>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55" name="Rectangle 1854"/>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771" name="Group 1770"/>
            <p:cNvGrpSpPr/>
            <p:nvPr/>
          </p:nvGrpSpPr>
          <p:grpSpPr>
            <a:xfrm>
              <a:off x="8760296" y="3706924"/>
              <a:ext cx="585216" cy="301752"/>
              <a:chOff x="3298606" y="3550990"/>
              <a:chExt cx="2236287" cy="1224074"/>
            </a:xfrm>
          </p:grpSpPr>
          <p:sp>
            <p:nvSpPr>
              <p:cNvPr id="1832" name="Rounded Rectangle 1831"/>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33" name="Rectangle 1832"/>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34" name="Oval 1833"/>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835" name="Group 1834"/>
              <p:cNvGrpSpPr/>
              <p:nvPr/>
            </p:nvGrpSpPr>
            <p:grpSpPr>
              <a:xfrm>
                <a:off x="5164062" y="4004277"/>
                <a:ext cx="247516" cy="257987"/>
                <a:chOff x="2753512" y="2827663"/>
                <a:chExt cx="330754" cy="344745"/>
              </a:xfrm>
            </p:grpSpPr>
            <p:sp>
              <p:nvSpPr>
                <p:cNvPr id="1842" name="Oval 1841"/>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43" name="Oval 1842"/>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44" name="Oval 1843"/>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45" name="Oval 1844"/>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836" name="Oval 1835"/>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37" name="Oval 1836"/>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38" name="Rounded Rectangle 1837"/>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839" name="Group 1838"/>
              <p:cNvGrpSpPr/>
              <p:nvPr/>
            </p:nvGrpSpPr>
            <p:grpSpPr>
              <a:xfrm>
                <a:off x="3370150" y="4023944"/>
                <a:ext cx="235029" cy="242155"/>
                <a:chOff x="6811124" y="3550990"/>
                <a:chExt cx="235029" cy="242155"/>
              </a:xfrm>
            </p:grpSpPr>
            <p:sp>
              <p:nvSpPr>
                <p:cNvPr id="1840" name="Rectangle 1839"/>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41" name="Rectangle 1840"/>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772" name="Group 1771"/>
            <p:cNvGrpSpPr/>
            <p:nvPr/>
          </p:nvGrpSpPr>
          <p:grpSpPr>
            <a:xfrm>
              <a:off x="9474354" y="3706924"/>
              <a:ext cx="585216" cy="301752"/>
              <a:chOff x="3298606" y="3550990"/>
              <a:chExt cx="2236287" cy="1224074"/>
            </a:xfrm>
          </p:grpSpPr>
          <p:sp>
            <p:nvSpPr>
              <p:cNvPr id="1818" name="Rounded Rectangle 1817"/>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19" name="Rectangle 1818"/>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20" name="Oval 1819"/>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821" name="Group 1820"/>
              <p:cNvGrpSpPr/>
              <p:nvPr/>
            </p:nvGrpSpPr>
            <p:grpSpPr>
              <a:xfrm>
                <a:off x="5164062" y="4004277"/>
                <a:ext cx="247516" cy="257987"/>
                <a:chOff x="2753512" y="2827663"/>
                <a:chExt cx="330754" cy="344745"/>
              </a:xfrm>
            </p:grpSpPr>
            <p:sp>
              <p:nvSpPr>
                <p:cNvPr id="1828" name="Oval 1827"/>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29" name="Oval 1828"/>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30" name="Oval 1829"/>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31" name="Oval 1830"/>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822" name="Oval 1821"/>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23" name="Oval 1822"/>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24" name="Rounded Rectangle 1823"/>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825" name="Group 1824"/>
              <p:cNvGrpSpPr/>
              <p:nvPr/>
            </p:nvGrpSpPr>
            <p:grpSpPr>
              <a:xfrm>
                <a:off x="3370150" y="4023944"/>
                <a:ext cx="235029" cy="242155"/>
                <a:chOff x="6811124" y="3550990"/>
                <a:chExt cx="235029" cy="242155"/>
              </a:xfrm>
            </p:grpSpPr>
            <p:sp>
              <p:nvSpPr>
                <p:cNvPr id="1826" name="Rectangle 1825"/>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27" name="Rectangle 1826"/>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773" name="Group 1772"/>
            <p:cNvGrpSpPr/>
            <p:nvPr/>
          </p:nvGrpSpPr>
          <p:grpSpPr>
            <a:xfrm>
              <a:off x="10191304" y="3706924"/>
              <a:ext cx="585216" cy="301752"/>
              <a:chOff x="3298606" y="3550990"/>
              <a:chExt cx="2236287" cy="1224074"/>
            </a:xfrm>
          </p:grpSpPr>
          <p:sp>
            <p:nvSpPr>
              <p:cNvPr id="1804" name="Rounded Rectangle 1803"/>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05" name="Rectangle 1804"/>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06" name="Oval 1805"/>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807" name="Group 1806"/>
              <p:cNvGrpSpPr/>
              <p:nvPr/>
            </p:nvGrpSpPr>
            <p:grpSpPr>
              <a:xfrm>
                <a:off x="5164062" y="4004277"/>
                <a:ext cx="247516" cy="257987"/>
                <a:chOff x="2753512" y="2827663"/>
                <a:chExt cx="330754" cy="344745"/>
              </a:xfrm>
            </p:grpSpPr>
            <p:sp>
              <p:nvSpPr>
                <p:cNvPr id="1814" name="Oval 1813"/>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15" name="Oval 1814"/>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16" name="Oval 1815"/>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17" name="Oval 1816"/>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808" name="Oval 1807"/>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09" name="Oval 1808"/>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10" name="Rounded Rectangle 1809"/>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811" name="Group 1810"/>
              <p:cNvGrpSpPr/>
              <p:nvPr/>
            </p:nvGrpSpPr>
            <p:grpSpPr>
              <a:xfrm>
                <a:off x="3370150" y="4023944"/>
                <a:ext cx="235029" cy="242155"/>
                <a:chOff x="6811124" y="3550990"/>
                <a:chExt cx="235029" cy="242155"/>
              </a:xfrm>
            </p:grpSpPr>
            <p:sp>
              <p:nvSpPr>
                <p:cNvPr id="1812" name="Rectangle 1811"/>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13" name="Rectangle 1812"/>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774" name="Group 1773"/>
            <p:cNvGrpSpPr/>
            <p:nvPr/>
          </p:nvGrpSpPr>
          <p:grpSpPr>
            <a:xfrm>
              <a:off x="10914514" y="3706924"/>
              <a:ext cx="585216" cy="301752"/>
              <a:chOff x="3298606" y="3550990"/>
              <a:chExt cx="2236287" cy="1224074"/>
            </a:xfrm>
          </p:grpSpPr>
          <p:sp>
            <p:nvSpPr>
              <p:cNvPr id="1790" name="Rounded Rectangle 1789"/>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91" name="Rectangle 1790"/>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92" name="Oval 1791"/>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793" name="Group 1792"/>
              <p:cNvGrpSpPr/>
              <p:nvPr/>
            </p:nvGrpSpPr>
            <p:grpSpPr>
              <a:xfrm>
                <a:off x="5164062" y="4004277"/>
                <a:ext cx="247516" cy="257987"/>
                <a:chOff x="2753512" y="2827663"/>
                <a:chExt cx="330754" cy="344745"/>
              </a:xfrm>
            </p:grpSpPr>
            <p:sp>
              <p:nvSpPr>
                <p:cNvPr id="1800" name="Oval 1799"/>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01" name="Oval 1800"/>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02" name="Oval 1801"/>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03" name="Oval 1802"/>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794" name="Oval 1793"/>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95" name="Oval 1794"/>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96" name="Rounded Rectangle 1795"/>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797" name="Group 1796"/>
              <p:cNvGrpSpPr/>
              <p:nvPr/>
            </p:nvGrpSpPr>
            <p:grpSpPr>
              <a:xfrm>
                <a:off x="3370150" y="4023944"/>
                <a:ext cx="235029" cy="242155"/>
                <a:chOff x="6811124" y="3550990"/>
                <a:chExt cx="235029" cy="242155"/>
              </a:xfrm>
            </p:grpSpPr>
            <p:sp>
              <p:nvSpPr>
                <p:cNvPr id="1798" name="Rectangle 1797"/>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99" name="Rectangle 1798"/>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775" name="Group 1774"/>
            <p:cNvGrpSpPr/>
            <p:nvPr/>
          </p:nvGrpSpPr>
          <p:grpSpPr>
            <a:xfrm>
              <a:off x="11631464" y="3706924"/>
              <a:ext cx="585216" cy="301752"/>
              <a:chOff x="3298606" y="3550990"/>
              <a:chExt cx="2236287" cy="1224074"/>
            </a:xfrm>
          </p:grpSpPr>
          <p:sp>
            <p:nvSpPr>
              <p:cNvPr id="1776" name="Rounded Rectangle 1775"/>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77" name="Rectangle 1776"/>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78" name="Oval 1777"/>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779" name="Group 1778"/>
              <p:cNvGrpSpPr/>
              <p:nvPr/>
            </p:nvGrpSpPr>
            <p:grpSpPr>
              <a:xfrm>
                <a:off x="5164062" y="4004277"/>
                <a:ext cx="247516" cy="257987"/>
                <a:chOff x="2753512" y="2827663"/>
                <a:chExt cx="330754" cy="344745"/>
              </a:xfrm>
            </p:grpSpPr>
            <p:sp>
              <p:nvSpPr>
                <p:cNvPr id="1786" name="Oval 1785"/>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87" name="Oval 1786"/>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88" name="Oval 1787"/>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89" name="Oval 1788"/>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780" name="Oval 1779"/>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81" name="Oval 1780"/>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82" name="Rounded Rectangle 1781"/>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783" name="Group 1782"/>
              <p:cNvGrpSpPr/>
              <p:nvPr/>
            </p:nvGrpSpPr>
            <p:grpSpPr>
              <a:xfrm>
                <a:off x="3370150" y="4023944"/>
                <a:ext cx="235029" cy="242155"/>
                <a:chOff x="6811124" y="3550990"/>
                <a:chExt cx="235029" cy="242155"/>
              </a:xfrm>
            </p:grpSpPr>
            <p:sp>
              <p:nvSpPr>
                <p:cNvPr id="1784" name="Rectangle 1783"/>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85" name="Rectangle 1784"/>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grpSp>
        <p:nvGrpSpPr>
          <p:cNvPr id="1526" name="Group 1525"/>
          <p:cNvGrpSpPr/>
          <p:nvPr/>
        </p:nvGrpSpPr>
        <p:grpSpPr>
          <a:xfrm>
            <a:off x="13239102" y="9821274"/>
            <a:ext cx="10142906" cy="545229"/>
            <a:chOff x="6603186" y="3706924"/>
            <a:chExt cx="5613494" cy="301752"/>
          </a:xfrm>
        </p:grpSpPr>
        <p:grpSp>
          <p:nvGrpSpPr>
            <p:cNvPr id="1648" name="Group 1647"/>
            <p:cNvGrpSpPr/>
            <p:nvPr/>
          </p:nvGrpSpPr>
          <p:grpSpPr>
            <a:xfrm>
              <a:off x="6603186" y="3706924"/>
              <a:ext cx="585216" cy="301752"/>
              <a:chOff x="3298606" y="3550990"/>
              <a:chExt cx="2236287" cy="1224074"/>
            </a:xfrm>
          </p:grpSpPr>
          <p:sp>
            <p:nvSpPr>
              <p:cNvPr id="1754" name="Rounded Rectangle 1753"/>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55" name="Rectangle 1754"/>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56" name="Oval 1755"/>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757" name="Group 1756"/>
              <p:cNvGrpSpPr/>
              <p:nvPr/>
            </p:nvGrpSpPr>
            <p:grpSpPr>
              <a:xfrm>
                <a:off x="5164062" y="4004277"/>
                <a:ext cx="247516" cy="257987"/>
                <a:chOff x="2753512" y="2827663"/>
                <a:chExt cx="330754" cy="344745"/>
              </a:xfrm>
            </p:grpSpPr>
            <p:sp>
              <p:nvSpPr>
                <p:cNvPr id="1764" name="Oval 1763"/>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65" name="Oval 1764"/>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66" name="Oval 1765"/>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67" name="Oval 1766"/>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758" name="Oval 1757"/>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59" name="Oval 1758"/>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60" name="Rounded Rectangle 1759"/>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761" name="Group 1760"/>
              <p:cNvGrpSpPr/>
              <p:nvPr/>
            </p:nvGrpSpPr>
            <p:grpSpPr>
              <a:xfrm>
                <a:off x="3370150" y="4023944"/>
                <a:ext cx="235029" cy="242155"/>
                <a:chOff x="6811124" y="3550990"/>
                <a:chExt cx="235029" cy="242155"/>
              </a:xfrm>
            </p:grpSpPr>
            <p:sp>
              <p:nvSpPr>
                <p:cNvPr id="1762" name="Rectangle 1761"/>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63" name="Rectangle 1762"/>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649" name="Group 1648"/>
            <p:cNvGrpSpPr/>
            <p:nvPr/>
          </p:nvGrpSpPr>
          <p:grpSpPr>
            <a:xfrm>
              <a:off x="7320136" y="3706924"/>
              <a:ext cx="585216" cy="301752"/>
              <a:chOff x="3298606" y="3550990"/>
              <a:chExt cx="2236287" cy="1224074"/>
            </a:xfrm>
          </p:grpSpPr>
          <p:sp>
            <p:nvSpPr>
              <p:cNvPr id="1740" name="Rounded Rectangle 1739"/>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41" name="Rectangle 1740"/>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42" name="Oval 1741"/>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743" name="Group 1742"/>
              <p:cNvGrpSpPr/>
              <p:nvPr/>
            </p:nvGrpSpPr>
            <p:grpSpPr>
              <a:xfrm>
                <a:off x="5164062" y="4004277"/>
                <a:ext cx="247516" cy="257987"/>
                <a:chOff x="2753512" y="2827663"/>
                <a:chExt cx="330754" cy="344745"/>
              </a:xfrm>
            </p:grpSpPr>
            <p:sp>
              <p:nvSpPr>
                <p:cNvPr id="1750" name="Oval 1749"/>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51" name="Oval 1750"/>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52" name="Oval 1751"/>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53" name="Oval 1752"/>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744" name="Oval 1743"/>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45" name="Oval 1744"/>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46" name="Rounded Rectangle 1745"/>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747" name="Group 1746"/>
              <p:cNvGrpSpPr/>
              <p:nvPr/>
            </p:nvGrpSpPr>
            <p:grpSpPr>
              <a:xfrm>
                <a:off x="3370150" y="4023944"/>
                <a:ext cx="235029" cy="242155"/>
                <a:chOff x="6811124" y="3550990"/>
                <a:chExt cx="235029" cy="242155"/>
              </a:xfrm>
            </p:grpSpPr>
            <p:sp>
              <p:nvSpPr>
                <p:cNvPr id="1748" name="Rectangle 1747"/>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49" name="Rectangle 1748"/>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650" name="Group 1649"/>
            <p:cNvGrpSpPr/>
            <p:nvPr/>
          </p:nvGrpSpPr>
          <p:grpSpPr>
            <a:xfrm>
              <a:off x="8043346" y="3706924"/>
              <a:ext cx="585216" cy="301752"/>
              <a:chOff x="3298606" y="3550990"/>
              <a:chExt cx="2236287" cy="1224074"/>
            </a:xfrm>
          </p:grpSpPr>
          <p:sp>
            <p:nvSpPr>
              <p:cNvPr id="1726" name="Rounded Rectangle 1725"/>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27" name="Rectangle 1726"/>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28" name="Oval 1727"/>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729" name="Group 1728"/>
              <p:cNvGrpSpPr/>
              <p:nvPr/>
            </p:nvGrpSpPr>
            <p:grpSpPr>
              <a:xfrm>
                <a:off x="5164062" y="4004277"/>
                <a:ext cx="247516" cy="257987"/>
                <a:chOff x="2753512" y="2827663"/>
                <a:chExt cx="330754" cy="344745"/>
              </a:xfrm>
            </p:grpSpPr>
            <p:sp>
              <p:nvSpPr>
                <p:cNvPr id="1736" name="Oval 1735"/>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37" name="Oval 1736"/>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38" name="Oval 1737"/>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39" name="Oval 1738"/>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730" name="Oval 1729"/>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31" name="Oval 1730"/>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32" name="Rounded Rectangle 1731"/>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733" name="Group 1732"/>
              <p:cNvGrpSpPr/>
              <p:nvPr/>
            </p:nvGrpSpPr>
            <p:grpSpPr>
              <a:xfrm>
                <a:off x="3370150" y="4023944"/>
                <a:ext cx="235029" cy="242155"/>
                <a:chOff x="6811124" y="3550990"/>
                <a:chExt cx="235029" cy="242155"/>
              </a:xfrm>
            </p:grpSpPr>
            <p:sp>
              <p:nvSpPr>
                <p:cNvPr id="1734" name="Rectangle 1733"/>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35" name="Rectangle 1734"/>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651" name="Group 1650"/>
            <p:cNvGrpSpPr/>
            <p:nvPr/>
          </p:nvGrpSpPr>
          <p:grpSpPr>
            <a:xfrm>
              <a:off x="8760296" y="3706924"/>
              <a:ext cx="585216" cy="301752"/>
              <a:chOff x="3298606" y="3550990"/>
              <a:chExt cx="2236287" cy="1224074"/>
            </a:xfrm>
          </p:grpSpPr>
          <p:sp>
            <p:nvSpPr>
              <p:cNvPr id="1712" name="Rounded Rectangle 1711"/>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13" name="Rectangle 1712"/>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14" name="Oval 1713"/>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715" name="Group 1714"/>
              <p:cNvGrpSpPr/>
              <p:nvPr/>
            </p:nvGrpSpPr>
            <p:grpSpPr>
              <a:xfrm>
                <a:off x="5164062" y="4004277"/>
                <a:ext cx="247516" cy="257987"/>
                <a:chOff x="2753512" y="2827663"/>
                <a:chExt cx="330754" cy="344745"/>
              </a:xfrm>
            </p:grpSpPr>
            <p:sp>
              <p:nvSpPr>
                <p:cNvPr id="1722" name="Oval 1721"/>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23" name="Oval 1722"/>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24" name="Oval 1723"/>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25" name="Oval 1724"/>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716" name="Oval 1715"/>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17" name="Oval 1716"/>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18" name="Rounded Rectangle 1717"/>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719" name="Group 1718"/>
              <p:cNvGrpSpPr/>
              <p:nvPr/>
            </p:nvGrpSpPr>
            <p:grpSpPr>
              <a:xfrm>
                <a:off x="3370150" y="4023944"/>
                <a:ext cx="235029" cy="242155"/>
                <a:chOff x="6811124" y="3550990"/>
                <a:chExt cx="235029" cy="242155"/>
              </a:xfrm>
            </p:grpSpPr>
            <p:sp>
              <p:nvSpPr>
                <p:cNvPr id="1720" name="Rectangle 1719"/>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21" name="Rectangle 1720"/>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652" name="Group 1651"/>
            <p:cNvGrpSpPr/>
            <p:nvPr/>
          </p:nvGrpSpPr>
          <p:grpSpPr>
            <a:xfrm>
              <a:off x="9474354" y="3706924"/>
              <a:ext cx="585216" cy="301752"/>
              <a:chOff x="3298606" y="3550990"/>
              <a:chExt cx="2236287" cy="1224074"/>
            </a:xfrm>
          </p:grpSpPr>
          <p:sp>
            <p:nvSpPr>
              <p:cNvPr id="1698" name="Rounded Rectangle 1697"/>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99" name="Rectangle 1698"/>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00" name="Oval 1699"/>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701" name="Group 1700"/>
              <p:cNvGrpSpPr/>
              <p:nvPr/>
            </p:nvGrpSpPr>
            <p:grpSpPr>
              <a:xfrm>
                <a:off x="5164062" y="4004277"/>
                <a:ext cx="247516" cy="257987"/>
                <a:chOff x="2753512" y="2827663"/>
                <a:chExt cx="330754" cy="344745"/>
              </a:xfrm>
            </p:grpSpPr>
            <p:sp>
              <p:nvSpPr>
                <p:cNvPr id="1708" name="Oval 1707"/>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09" name="Oval 1708"/>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10" name="Oval 1709"/>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11" name="Oval 1710"/>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702" name="Oval 1701"/>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03" name="Oval 1702"/>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04" name="Rounded Rectangle 1703"/>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705" name="Group 1704"/>
              <p:cNvGrpSpPr/>
              <p:nvPr/>
            </p:nvGrpSpPr>
            <p:grpSpPr>
              <a:xfrm>
                <a:off x="3370150" y="4023944"/>
                <a:ext cx="235029" cy="242155"/>
                <a:chOff x="6811124" y="3550990"/>
                <a:chExt cx="235029" cy="242155"/>
              </a:xfrm>
            </p:grpSpPr>
            <p:sp>
              <p:nvSpPr>
                <p:cNvPr id="1706" name="Rectangle 1705"/>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07" name="Rectangle 1706"/>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653" name="Group 1652"/>
            <p:cNvGrpSpPr/>
            <p:nvPr/>
          </p:nvGrpSpPr>
          <p:grpSpPr>
            <a:xfrm>
              <a:off x="10191304" y="3706924"/>
              <a:ext cx="585216" cy="301752"/>
              <a:chOff x="3298606" y="3550990"/>
              <a:chExt cx="2236287" cy="1224074"/>
            </a:xfrm>
          </p:grpSpPr>
          <p:sp>
            <p:nvSpPr>
              <p:cNvPr id="1684" name="Rounded Rectangle 1683"/>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85" name="Rectangle 1684"/>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86" name="Oval 1685"/>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687" name="Group 1686"/>
              <p:cNvGrpSpPr/>
              <p:nvPr/>
            </p:nvGrpSpPr>
            <p:grpSpPr>
              <a:xfrm>
                <a:off x="5164062" y="4004277"/>
                <a:ext cx="247516" cy="257987"/>
                <a:chOff x="2753512" y="2827663"/>
                <a:chExt cx="330754" cy="344745"/>
              </a:xfrm>
            </p:grpSpPr>
            <p:sp>
              <p:nvSpPr>
                <p:cNvPr id="1694" name="Oval 1693"/>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95" name="Oval 1694"/>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96" name="Oval 1695"/>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97" name="Oval 1696"/>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688" name="Oval 1687"/>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89" name="Oval 1688"/>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90" name="Rounded Rectangle 1689"/>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691" name="Group 1690"/>
              <p:cNvGrpSpPr/>
              <p:nvPr/>
            </p:nvGrpSpPr>
            <p:grpSpPr>
              <a:xfrm>
                <a:off x="3370150" y="4023944"/>
                <a:ext cx="235029" cy="242155"/>
                <a:chOff x="6811124" y="3550990"/>
                <a:chExt cx="235029" cy="242155"/>
              </a:xfrm>
            </p:grpSpPr>
            <p:sp>
              <p:nvSpPr>
                <p:cNvPr id="1692" name="Rectangle 1691"/>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93" name="Rectangle 1692"/>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654" name="Group 1653"/>
            <p:cNvGrpSpPr/>
            <p:nvPr/>
          </p:nvGrpSpPr>
          <p:grpSpPr>
            <a:xfrm>
              <a:off x="10914514" y="3706924"/>
              <a:ext cx="585216" cy="301752"/>
              <a:chOff x="3298606" y="3550990"/>
              <a:chExt cx="2236287" cy="1224074"/>
            </a:xfrm>
          </p:grpSpPr>
          <p:sp>
            <p:nvSpPr>
              <p:cNvPr id="1670" name="Rounded Rectangle 1669"/>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71" name="Rectangle 1670"/>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72" name="Oval 1671"/>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673" name="Group 1672"/>
              <p:cNvGrpSpPr/>
              <p:nvPr/>
            </p:nvGrpSpPr>
            <p:grpSpPr>
              <a:xfrm>
                <a:off x="5164062" y="4004277"/>
                <a:ext cx="247516" cy="257987"/>
                <a:chOff x="2753512" y="2827663"/>
                <a:chExt cx="330754" cy="344745"/>
              </a:xfrm>
            </p:grpSpPr>
            <p:sp>
              <p:nvSpPr>
                <p:cNvPr id="1680" name="Oval 1679"/>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81" name="Oval 1680"/>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82" name="Oval 1681"/>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83" name="Oval 1682"/>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674" name="Oval 1673"/>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75" name="Oval 1674"/>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76" name="Rounded Rectangle 1675"/>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677" name="Group 1676"/>
              <p:cNvGrpSpPr/>
              <p:nvPr/>
            </p:nvGrpSpPr>
            <p:grpSpPr>
              <a:xfrm>
                <a:off x="3370150" y="4023944"/>
                <a:ext cx="235029" cy="242155"/>
                <a:chOff x="6811124" y="3550990"/>
                <a:chExt cx="235029" cy="242155"/>
              </a:xfrm>
            </p:grpSpPr>
            <p:sp>
              <p:nvSpPr>
                <p:cNvPr id="1678" name="Rectangle 1677"/>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79" name="Rectangle 1678"/>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655" name="Group 1654"/>
            <p:cNvGrpSpPr/>
            <p:nvPr/>
          </p:nvGrpSpPr>
          <p:grpSpPr>
            <a:xfrm>
              <a:off x="11631464" y="3706924"/>
              <a:ext cx="585216" cy="301752"/>
              <a:chOff x="3298606" y="3550990"/>
              <a:chExt cx="2236287" cy="1224074"/>
            </a:xfrm>
          </p:grpSpPr>
          <p:sp>
            <p:nvSpPr>
              <p:cNvPr id="1656" name="Rounded Rectangle 1655"/>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57" name="Rectangle 1656"/>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58" name="Oval 1657"/>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659" name="Group 1658"/>
              <p:cNvGrpSpPr/>
              <p:nvPr/>
            </p:nvGrpSpPr>
            <p:grpSpPr>
              <a:xfrm>
                <a:off x="5164062" y="4004277"/>
                <a:ext cx="247516" cy="257987"/>
                <a:chOff x="2753512" y="2827663"/>
                <a:chExt cx="330754" cy="344745"/>
              </a:xfrm>
            </p:grpSpPr>
            <p:sp>
              <p:nvSpPr>
                <p:cNvPr id="1666" name="Oval 1665"/>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67" name="Oval 1666"/>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68" name="Oval 1667"/>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69" name="Oval 1668"/>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660" name="Oval 1659"/>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61" name="Oval 1660"/>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62" name="Rounded Rectangle 1661"/>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663" name="Group 1662"/>
              <p:cNvGrpSpPr/>
              <p:nvPr/>
            </p:nvGrpSpPr>
            <p:grpSpPr>
              <a:xfrm>
                <a:off x="3370150" y="4023944"/>
                <a:ext cx="235029" cy="242155"/>
                <a:chOff x="6811124" y="3550990"/>
                <a:chExt cx="235029" cy="242155"/>
              </a:xfrm>
            </p:grpSpPr>
            <p:sp>
              <p:nvSpPr>
                <p:cNvPr id="1664" name="Rectangle 1663"/>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65" name="Rectangle 1664"/>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grpSp>
        <p:nvGrpSpPr>
          <p:cNvPr id="1527" name="Group 1526"/>
          <p:cNvGrpSpPr/>
          <p:nvPr/>
        </p:nvGrpSpPr>
        <p:grpSpPr>
          <a:xfrm>
            <a:off x="13239102" y="10718798"/>
            <a:ext cx="10142906" cy="545229"/>
            <a:chOff x="6603186" y="3706924"/>
            <a:chExt cx="5613494" cy="301752"/>
          </a:xfrm>
        </p:grpSpPr>
        <p:grpSp>
          <p:nvGrpSpPr>
            <p:cNvPr id="1528" name="Group 1527"/>
            <p:cNvGrpSpPr/>
            <p:nvPr/>
          </p:nvGrpSpPr>
          <p:grpSpPr>
            <a:xfrm>
              <a:off x="6603186" y="3706924"/>
              <a:ext cx="585216" cy="301752"/>
              <a:chOff x="3298606" y="3550990"/>
              <a:chExt cx="2236287" cy="1224074"/>
            </a:xfrm>
          </p:grpSpPr>
          <p:sp>
            <p:nvSpPr>
              <p:cNvPr id="1634" name="Rounded Rectangle 1633"/>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35" name="Rectangle 1634"/>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36" name="Oval 1635"/>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637" name="Group 1636"/>
              <p:cNvGrpSpPr/>
              <p:nvPr/>
            </p:nvGrpSpPr>
            <p:grpSpPr>
              <a:xfrm>
                <a:off x="5164062" y="4004277"/>
                <a:ext cx="247516" cy="257987"/>
                <a:chOff x="2753512" y="2827663"/>
                <a:chExt cx="330754" cy="344745"/>
              </a:xfrm>
            </p:grpSpPr>
            <p:sp>
              <p:nvSpPr>
                <p:cNvPr id="1644" name="Oval 1643"/>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45" name="Oval 1644"/>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46" name="Oval 1645"/>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47" name="Oval 1646"/>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638" name="Oval 1637"/>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39" name="Oval 1638"/>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40" name="Rounded Rectangle 1639"/>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641" name="Group 1640"/>
              <p:cNvGrpSpPr/>
              <p:nvPr/>
            </p:nvGrpSpPr>
            <p:grpSpPr>
              <a:xfrm>
                <a:off x="3370150" y="4023944"/>
                <a:ext cx="235029" cy="242155"/>
                <a:chOff x="6811124" y="3550990"/>
                <a:chExt cx="235029" cy="242155"/>
              </a:xfrm>
            </p:grpSpPr>
            <p:sp>
              <p:nvSpPr>
                <p:cNvPr id="1642" name="Rectangle 1641"/>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43" name="Rectangle 1642"/>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529" name="Group 1528"/>
            <p:cNvGrpSpPr/>
            <p:nvPr/>
          </p:nvGrpSpPr>
          <p:grpSpPr>
            <a:xfrm>
              <a:off x="7320136" y="3706924"/>
              <a:ext cx="585216" cy="301752"/>
              <a:chOff x="3298606" y="3550990"/>
              <a:chExt cx="2236287" cy="1224074"/>
            </a:xfrm>
          </p:grpSpPr>
          <p:sp>
            <p:nvSpPr>
              <p:cNvPr id="1620" name="Rounded Rectangle 1619"/>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21" name="Rectangle 1620"/>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22" name="Oval 1621"/>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623" name="Group 1622"/>
              <p:cNvGrpSpPr/>
              <p:nvPr/>
            </p:nvGrpSpPr>
            <p:grpSpPr>
              <a:xfrm>
                <a:off x="5164062" y="4004277"/>
                <a:ext cx="247516" cy="257987"/>
                <a:chOff x="2753512" y="2827663"/>
                <a:chExt cx="330754" cy="344745"/>
              </a:xfrm>
            </p:grpSpPr>
            <p:sp>
              <p:nvSpPr>
                <p:cNvPr id="1630" name="Oval 1629"/>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31" name="Oval 1630"/>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32" name="Oval 1631"/>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33" name="Oval 1632"/>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624" name="Oval 1623"/>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25" name="Oval 1624"/>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26" name="Rounded Rectangle 1625"/>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627" name="Group 1626"/>
              <p:cNvGrpSpPr/>
              <p:nvPr/>
            </p:nvGrpSpPr>
            <p:grpSpPr>
              <a:xfrm>
                <a:off x="3370150" y="4023944"/>
                <a:ext cx="235029" cy="242155"/>
                <a:chOff x="6811124" y="3550990"/>
                <a:chExt cx="235029" cy="242155"/>
              </a:xfrm>
            </p:grpSpPr>
            <p:sp>
              <p:nvSpPr>
                <p:cNvPr id="1628" name="Rectangle 1627"/>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29" name="Rectangle 1628"/>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530" name="Group 1529"/>
            <p:cNvGrpSpPr/>
            <p:nvPr/>
          </p:nvGrpSpPr>
          <p:grpSpPr>
            <a:xfrm>
              <a:off x="8043346" y="3706924"/>
              <a:ext cx="585216" cy="301752"/>
              <a:chOff x="3298606" y="3550990"/>
              <a:chExt cx="2236287" cy="1224074"/>
            </a:xfrm>
          </p:grpSpPr>
          <p:sp>
            <p:nvSpPr>
              <p:cNvPr id="1606" name="Rounded Rectangle 1605"/>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07" name="Rectangle 1606"/>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08" name="Oval 1607"/>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609" name="Group 1608"/>
              <p:cNvGrpSpPr/>
              <p:nvPr/>
            </p:nvGrpSpPr>
            <p:grpSpPr>
              <a:xfrm>
                <a:off x="5164062" y="4004277"/>
                <a:ext cx="247516" cy="257987"/>
                <a:chOff x="2753512" y="2827663"/>
                <a:chExt cx="330754" cy="344745"/>
              </a:xfrm>
            </p:grpSpPr>
            <p:sp>
              <p:nvSpPr>
                <p:cNvPr id="1616" name="Oval 1615"/>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17" name="Oval 1616"/>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18" name="Oval 1617"/>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19" name="Oval 1618"/>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610" name="Oval 1609"/>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11" name="Oval 1610"/>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12" name="Rounded Rectangle 1611"/>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613" name="Group 1612"/>
              <p:cNvGrpSpPr/>
              <p:nvPr/>
            </p:nvGrpSpPr>
            <p:grpSpPr>
              <a:xfrm>
                <a:off x="3370150" y="4023944"/>
                <a:ext cx="235029" cy="242155"/>
                <a:chOff x="6811124" y="3550990"/>
                <a:chExt cx="235029" cy="242155"/>
              </a:xfrm>
            </p:grpSpPr>
            <p:sp>
              <p:nvSpPr>
                <p:cNvPr id="1614" name="Rectangle 1613"/>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15" name="Rectangle 1614"/>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531" name="Group 1530"/>
            <p:cNvGrpSpPr/>
            <p:nvPr/>
          </p:nvGrpSpPr>
          <p:grpSpPr>
            <a:xfrm>
              <a:off x="8760296" y="3706924"/>
              <a:ext cx="585216" cy="301752"/>
              <a:chOff x="3298606" y="3550990"/>
              <a:chExt cx="2236287" cy="1224074"/>
            </a:xfrm>
          </p:grpSpPr>
          <p:sp>
            <p:nvSpPr>
              <p:cNvPr id="1592" name="Rounded Rectangle 1591"/>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93" name="Rectangle 1592"/>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94" name="Oval 1593"/>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595" name="Group 1594"/>
              <p:cNvGrpSpPr/>
              <p:nvPr/>
            </p:nvGrpSpPr>
            <p:grpSpPr>
              <a:xfrm>
                <a:off x="5164062" y="4004277"/>
                <a:ext cx="247516" cy="257987"/>
                <a:chOff x="2753512" y="2827663"/>
                <a:chExt cx="330754" cy="344745"/>
              </a:xfrm>
            </p:grpSpPr>
            <p:sp>
              <p:nvSpPr>
                <p:cNvPr id="1602" name="Oval 1601"/>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03" name="Oval 1602"/>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04" name="Oval 1603"/>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05" name="Oval 1604"/>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596" name="Oval 1595"/>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97" name="Oval 1596"/>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98" name="Rounded Rectangle 1597"/>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599" name="Group 1598"/>
              <p:cNvGrpSpPr/>
              <p:nvPr/>
            </p:nvGrpSpPr>
            <p:grpSpPr>
              <a:xfrm>
                <a:off x="3370150" y="4023944"/>
                <a:ext cx="235029" cy="242155"/>
                <a:chOff x="6811124" y="3550990"/>
                <a:chExt cx="235029" cy="242155"/>
              </a:xfrm>
            </p:grpSpPr>
            <p:sp>
              <p:nvSpPr>
                <p:cNvPr id="1600" name="Rectangle 1599"/>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601" name="Rectangle 1600"/>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532" name="Group 1531"/>
            <p:cNvGrpSpPr/>
            <p:nvPr/>
          </p:nvGrpSpPr>
          <p:grpSpPr>
            <a:xfrm>
              <a:off x="9474354" y="3706924"/>
              <a:ext cx="585216" cy="301752"/>
              <a:chOff x="3298606" y="3550990"/>
              <a:chExt cx="2236287" cy="1224074"/>
            </a:xfrm>
          </p:grpSpPr>
          <p:sp>
            <p:nvSpPr>
              <p:cNvPr id="1578" name="Rounded Rectangle 1577"/>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79" name="Rectangle 1578"/>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80" name="Oval 1579"/>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581" name="Group 1580"/>
              <p:cNvGrpSpPr/>
              <p:nvPr/>
            </p:nvGrpSpPr>
            <p:grpSpPr>
              <a:xfrm>
                <a:off x="5164062" y="4004277"/>
                <a:ext cx="247516" cy="257987"/>
                <a:chOff x="2753512" y="2827663"/>
                <a:chExt cx="330754" cy="344745"/>
              </a:xfrm>
            </p:grpSpPr>
            <p:sp>
              <p:nvSpPr>
                <p:cNvPr id="1588" name="Oval 1587"/>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89" name="Oval 1588"/>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90" name="Oval 1589"/>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91" name="Oval 1590"/>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582" name="Oval 1581"/>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83" name="Oval 1582"/>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84" name="Rounded Rectangle 1583"/>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585" name="Group 1584"/>
              <p:cNvGrpSpPr/>
              <p:nvPr/>
            </p:nvGrpSpPr>
            <p:grpSpPr>
              <a:xfrm>
                <a:off x="3370150" y="4023944"/>
                <a:ext cx="235029" cy="242155"/>
                <a:chOff x="6811124" y="3550990"/>
                <a:chExt cx="235029" cy="242155"/>
              </a:xfrm>
            </p:grpSpPr>
            <p:sp>
              <p:nvSpPr>
                <p:cNvPr id="1586" name="Rectangle 1585"/>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87" name="Rectangle 1586"/>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533" name="Group 1532"/>
            <p:cNvGrpSpPr/>
            <p:nvPr/>
          </p:nvGrpSpPr>
          <p:grpSpPr>
            <a:xfrm>
              <a:off x="10191304" y="3706924"/>
              <a:ext cx="585216" cy="301752"/>
              <a:chOff x="3298606" y="3550990"/>
              <a:chExt cx="2236287" cy="1224074"/>
            </a:xfrm>
          </p:grpSpPr>
          <p:sp>
            <p:nvSpPr>
              <p:cNvPr id="1564" name="Rounded Rectangle 1563"/>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65" name="Rectangle 1564"/>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66" name="Oval 1565"/>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567" name="Group 1566"/>
              <p:cNvGrpSpPr/>
              <p:nvPr/>
            </p:nvGrpSpPr>
            <p:grpSpPr>
              <a:xfrm>
                <a:off x="5164062" y="4004277"/>
                <a:ext cx="247516" cy="257987"/>
                <a:chOff x="2753512" y="2827663"/>
                <a:chExt cx="330754" cy="344745"/>
              </a:xfrm>
            </p:grpSpPr>
            <p:sp>
              <p:nvSpPr>
                <p:cNvPr id="1574" name="Oval 1573"/>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75" name="Oval 1574"/>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76" name="Oval 1575"/>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77" name="Oval 1576"/>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568" name="Oval 1567"/>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69" name="Oval 1568"/>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70" name="Rounded Rectangle 1569"/>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571" name="Group 1570"/>
              <p:cNvGrpSpPr/>
              <p:nvPr/>
            </p:nvGrpSpPr>
            <p:grpSpPr>
              <a:xfrm>
                <a:off x="3370150" y="4023944"/>
                <a:ext cx="235029" cy="242155"/>
                <a:chOff x="6811124" y="3550990"/>
                <a:chExt cx="235029" cy="242155"/>
              </a:xfrm>
            </p:grpSpPr>
            <p:sp>
              <p:nvSpPr>
                <p:cNvPr id="1572" name="Rectangle 1571"/>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73" name="Rectangle 1572"/>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534" name="Group 1533"/>
            <p:cNvGrpSpPr/>
            <p:nvPr/>
          </p:nvGrpSpPr>
          <p:grpSpPr>
            <a:xfrm>
              <a:off x="10914514" y="3706924"/>
              <a:ext cx="585216" cy="301752"/>
              <a:chOff x="3298606" y="3550990"/>
              <a:chExt cx="2236287" cy="1224074"/>
            </a:xfrm>
          </p:grpSpPr>
          <p:sp>
            <p:nvSpPr>
              <p:cNvPr id="1550" name="Rounded Rectangle 1549"/>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51" name="Rectangle 1550"/>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52" name="Oval 1551"/>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553" name="Group 1552"/>
              <p:cNvGrpSpPr/>
              <p:nvPr/>
            </p:nvGrpSpPr>
            <p:grpSpPr>
              <a:xfrm>
                <a:off x="5164062" y="4004277"/>
                <a:ext cx="247516" cy="257987"/>
                <a:chOff x="2753512" y="2827663"/>
                <a:chExt cx="330754" cy="344745"/>
              </a:xfrm>
            </p:grpSpPr>
            <p:sp>
              <p:nvSpPr>
                <p:cNvPr id="1560" name="Oval 1559"/>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61" name="Oval 1560"/>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62" name="Oval 1561"/>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63" name="Oval 1562"/>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554" name="Oval 1553"/>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55" name="Oval 1554"/>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56" name="Rounded Rectangle 1555"/>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557" name="Group 1556"/>
              <p:cNvGrpSpPr/>
              <p:nvPr/>
            </p:nvGrpSpPr>
            <p:grpSpPr>
              <a:xfrm>
                <a:off x="3370150" y="4023944"/>
                <a:ext cx="235029" cy="242155"/>
                <a:chOff x="6811124" y="3550990"/>
                <a:chExt cx="235029" cy="242155"/>
              </a:xfrm>
            </p:grpSpPr>
            <p:sp>
              <p:nvSpPr>
                <p:cNvPr id="1558" name="Rectangle 1557"/>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59" name="Rectangle 1558"/>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1535" name="Group 1534"/>
            <p:cNvGrpSpPr/>
            <p:nvPr/>
          </p:nvGrpSpPr>
          <p:grpSpPr>
            <a:xfrm>
              <a:off x="11631464" y="3706924"/>
              <a:ext cx="585216" cy="301752"/>
              <a:chOff x="3298606" y="3550990"/>
              <a:chExt cx="2236287" cy="1224074"/>
            </a:xfrm>
          </p:grpSpPr>
          <p:sp>
            <p:nvSpPr>
              <p:cNvPr id="1536" name="Rounded Rectangle 1535"/>
              <p:cNvSpPr/>
              <p:nvPr/>
            </p:nvSpPr>
            <p:spPr>
              <a:xfrm>
                <a:off x="3298606" y="3550990"/>
                <a:ext cx="2236287" cy="1224074"/>
              </a:xfrm>
              <a:prstGeom prst="roundRect">
                <a:avLst>
                  <a:gd name="adj" fmla="val 19419"/>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37" name="Rectangle 1536"/>
              <p:cNvSpPr/>
              <p:nvPr/>
            </p:nvSpPr>
            <p:spPr>
              <a:xfrm>
                <a:off x="3808345" y="3828206"/>
                <a:ext cx="1160194" cy="63363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38" name="Oval 1537"/>
              <p:cNvSpPr/>
              <p:nvPr/>
            </p:nvSpPr>
            <p:spPr>
              <a:xfrm>
                <a:off x="5217502" y="3691350"/>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539" name="Group 1538"/>
              <p:cNvGrpSpPr/>
              <p:nvPr/>
            </p:nvGrpSpPr>
            <p:grpSpPr>
              <a:xfrm>
                <a:off x="5164062" y="4004277"/>
                <a:ext cx="247516" cy="257987"/>
                <a:chOff x="2753512" y="2827663"/>
                <a:chExt cx="330754" cy="344745"/>
              </a:xfrm>
            </p:grpSpPr>
            <p:sp>
              <p:nvSpPr>
                <p:cNvPr id="1546" name="Oval 1545"/>
                <p:cNvSpPr/>
                <p:nvPr/>
              </p:nvSpPr>
              <p:spPr>
                <a:xfrm>
                  <a:off x="2855640" y="282766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47" name="Oval 1546"/>
                <p:cNvSpPr/>
                <p:nvPr/>
              </p:nvSpPr>
              <p:spPr>
                <a:xfrm>
                  <a:off x="2855639" y="3050218"/>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48" name="Oval 1547"/>
                <p:cNvSpPr/>
                <p:nvPr/>
              </p:nvSpPr>
              <p:spPr>
                <a:xfrm>
                  <a:off x="2962076" y="2944753"/>
                  <a:ext cx="122190"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49" name="Oval 1548"/>
                <p:cNvSpPr/>
                <p:nvPr/>
              </p:nvSpPr>
              <p:spPr>
                <a:xfrm>
                  <a:off x="2753512" y="2944753"/>
                  <a:ext cx="122191" cy="12219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540" name="Oval 1539"/>
              <p:cNvSpPr/>
              <p:nvPr/>
            </p:nvSpPr>
            <p:spPr>
              <a:xfrm>
                <a:off x="4382536" y="4602287"/>
                <a:ext cx="98692" cy="9869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41" name="Oval 1540"/>
              <p:cNvSpPr/>
              <p:nvPr/>
            </p:nvSpPr>
            <p:spPr>
              <a:xfrm>
                <a:off x="3414033" y="3759778"/>
                <a:ext cx="136856" cy="1368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42" name="Rounded Rectangle 1541"/>
              <p:cNvSpPr/>
              <p:nvPr/>
            </p:nvSpPr>
            <p:spPr>
              <a:xfrm>
                <a:off x="3910255" y="3643449"/>
                <a:ext cx="924115" cy="86315"/>
              </a:xfrm>
              <a:prstGeom prst="roundRect">
                <a:avLst>
                  <a:gd name="adj" fmla="val 50000"/>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1543" name="Group 1542"/>
              <p:cNvGrpSpPr/>
              <p:nvPr/>
            </p:nvGrpSpPr>
            <p:grpSpPr>
              <a:xfrm>
                <a:off x="3370150" y="4023944"/>
                <a:ext cx="235029" cy="242155"/>
                <a:chOff x="6811124" y="3550990"/>
                <a:chExt cx="235029" cy="242155"/>
              </a:xfrm>
            </p:grpSpPr>
            <p:sp>
              <p:nvSpPr>
                <p:cNvPr id="1544" name="Rectangle 1543"/>
                <p:cNvSpPr/>
                <p:nvPr/>
              </p:nvSpPr>
              <p:spPr>
                <a:xfrm>
                  <a:off x="6919390" y="3550990"/>
                  <a:ext cx="13837" cy="242155"/>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45" name="Rectangle 1544"/>
                <p:cNvSpPr/>
                <p:nvPr/>
              </p:nvSpPr>
              <p:spPr>
                <a:xfrm>
                  <a:off x="6811124" y="3670133"/>
                  <a:ext cx="235029" cy="13837"/>
                </a:xfrm>
                <a:prstGeom prst="rect">
                  <a:avLst/>
                </a:prstGeom>
                <a:solidFill>
                  <a:schemeClr val="tx1"/>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grpSp>
        <p:nvGrpSpPr>
          <p:cNvPr id="2797" name="Group 2796"/>
          <p:cNvGrpSpPr/>
          <p:nvPr/>
        </p:nvGrpSpPr>
        <p:grpSpPr>
          <a:xfrm>
            <a:off x="900099" y="7965896"/>
            <a:ext cx="768923" cy="611643"/>
            <a:chOff x="5726102" y="4907354"/>
            <a:chExt cx="1466947" cy="1221947"/>
          </a:xfrm>
        </p:grpSpPr>
        <p:cxnSp>
          <p:nvCxnSpPr>
            <p:cNvPr id="2898" name="Straight Connector 2897"/>
            <p:cNvCxnSpPr/>
            <p:nvPr/>
          </p:nvCxnSpPr>
          <p:spPr>
            <a:xfrm flipV="1">
              <a:off x="5726102" y="5260041"/>
              <a:ext cx="1466947"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899" name="Rounded Rectangle 2898"/>
            <p:cNvSpPr/>
            <p:nvPr/>
          </p:nvSpPr>
          <p:spPr>
            <a:xfrm>
              <a:off x="5726102" y="4907354"/>
              <a:ext cx="1466947" cy="1221947"/>
            </a:xfrm>
            <a:prstGeom prst="roundRect">
              <a:avLst>
                <a:gd name="adj" fmla="val 8102"/>
              </a:avLst>
            </a:prstGeom>
            <a:no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900" name="Group 2899"/>
            <p:cNvGrpSpPr/>
            <p:nvPr/>
          </p:nvGrpSpPr>
          <p:grpSpPr>
            <a:xfrm>
              <a:off x="5796941" y="5030806"/>
              <a:ext cx="399253" cy="91440"/>
              <a:chOff x="5796941" y="5030806"/>
              <a:chExt cx="399253" cy="91440"/>
            </a:xfrm>
          </p:grpSpPr>
          <p:sp>
            <p:nvSpPr>
              <p:cNvPr id="2904" name="Oval 2903"/>
              <p:cNvSpPr/>
              <p:nvPr/>
            </p:nvSpPr>
            <p:spPr>
              <a:xfrm>
                <a:off x="5796941" y="5030806"/>
                <a:ext cx="91440" cy="9144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905" name="Oval 2904"/>
              <p:cNvSpPr/>
              <p:nvPr/>
            </p:nvSpPr>
            <p:spPr>
              <a:xfrm>
                <a:off x="5943011" y="5030806"/>
                <a:ext cx="91440" cy="9144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906" name="Oval 2905"/>
              <p:cNvSpPr/>
              <p:nvPr/>
            </p:nvSpPr>
            <p:spPr>
              <a:xfrm>
                <a:off x="6104754" y="5030806"/>
                <a:ext cx="91440" cy="9144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901" name="Group 2900"/>
            <p:cNvGrpSpPr/>
            <p:nvPr/>
          </p:nvGrpSpPr>
          <p:grpSpPr>
            <a:xfrm>
              <a:off x="6001391" y="5415497"/>
              <a:ext cx="870995" cy="462346"/>
              <a:chOff x="5818929" y="5498922"/>
              <a:chExt cx="747992" cy="397053"/>
            </a:xfrm>
          </p:grpSpPr>
          <p:sp useBgFill="1">
            <p:nvSpPr>
              <p:cNvPr id="2902"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accent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903"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accent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798" name="Group 2797"/>
          <p:cNvGrpSpPr/>
          <p:nvPr/>
        </p:nvGrpSpPr>
        <p:grpSpPr>
          <a:xfrm>
            <a:off x="1863425" y="7965896"/>
            <a:ext cx="768923" cy="611643"/>
            <a:chOff x="5726102" y="4907354"/>
            <a:chExt cx="1466947" cy="1221947"/>
          </a:xfrm>
        </p:grpSpPr>
        <p:cxnSp>
          <p:nvCxnSpPr>
            <p:cNvPr id="2889" name="Straight Connector 2888"/>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90" name="Rounded Rectangle 2889"/>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891" name="Group 2890"/>
            <p:cNvGrpSpPr/>
            <p:nvPr/>
          </p:nvGrpSpPr>
          <p:grpSpPr>
            <a:xfrm>
              <a:off x="5796941" y="5030806"/>
              <a:ext cx="399253" cy="91440"/>
              <a:chOff x="5796941" y="5030806"/>
              <a:chExt cx="399253" cy="91440"/>
            </a:xfrm>
          </p:grpSpPr>
          <p:sp>
            <p:nvSpPr>
              <p:cNvPr id="2895" name="Oval 2894"/>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896" name="Oval 2895"/>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897" name="Oval 2896"/>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892" name="Group 2891"/>
            <p:cNvGrpSpPr/>
            <p:nvPr/>
          </p:nvGrpSpPr>
          <p:grpSpPr>
            <a:xfrm>
              <a:off x="6001391" y="5415497"/>
              <a:ext cx="870995" cy="462346"/>
              <a:chOff x="5818929" y="5498922"/>
              <a:chExt cx="747992" cy="397053"/>
            </a:xfrm>
          </p:grpSpPr>
          <p:sp useBgFill="1">
            <p:nvSpPr>
              <p:cNvPr id="2893"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894"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799" name="Group 2798"/>
          <p:cNvGrpSpPr/>
          <p:nvPr/>
        </p:nvGrpSpPr>
        <p:grpSpPr>
          <a:xfrm>
            <a:off x="2838775" y="7965896"/>
            <a:ext cx="768923" cy="611643"/>
            <a:chOff x="5726102" y="4907354"/>
            <a:chExt cx="1466947" cy="1221947"/>
          </a:xfrm>
        </p:grpSpPr>
        <p:cxnSp>
          <p:nvCxnSpPr>
            <p:cNvPr id="2880" name="Straight Connector 2879"/>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81" name="Rounded Rectangle 2880"/>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882" name="Group 2881"/>
            <p:cNvGrpSpPr/>
            <p:nvPr/>
          </p:nvGrpSpPr>
          <p:grpSpPr>
            <a:xfrm>
              <a:off x="5796941" y="5030806"/>
              <a:ext cx="399253" cy="91440"/>
              <a:chOff x="5796941" y="5030806"/>
              <a:chExt cx="399253" cy="91440"/>
            </a:xfrm>
          </p:grpSpPr>
          <p:sp>
            <p:nvSpPr>
              <p:cNvPr id="2886" name="Oval 2885"/>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887" name="Oval 2886"/>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888" name="Oval 2887"/>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883" name="Group 2882"/>
            <p:cNvGrpSpPr/>
            <p:nvPr/>
          </p:nvGrpSpPr>
          <p:grpSpPr>
            <a:xfrm>
              <a:off x="6001391" y="5415497"/>
              <a:ext cx="870995" cy="462346"/>
              <a:chOff x="5818929" y="5498922"/>
              <a:chExt cx="747992" cy="397053"/>
            </a:xfrm>
          </p:grpSpPr>
          <p:sp useBgFill="1">
            <p:nvSpPr>
              <p:cNvPr id="2884"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885"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800" name="Group 2799"/>
          <p:cNvGrpSpPr/>
          <p:nvPr/>
        </p:nvGrpSpPr>
        <p:grpSpPr>
          <a:xfrm>
            <a:off x="3802101" y="7965896"/>
            <a:ext cx="768923" cy="611643"/>
            <a:chOff x="5726102" y="4907354"/>
            <a:chExt cx="1466947" cy="1221947"/>
          </a:xfrm>
        </p:grpSpPr>
        <p:cxnSp>
          <p:nvCxnSpPr>
            <p:cNvPr id="2871" name="Straight Connector 2870"/>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72" name="Rounded Rectangle 2871"/>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873" name="Group 2872"/>
            <p:cNvGrpSpPr/>
            <p:nvPr/>
          </p:nvGrpSpPr>
          <p:grpSpPr>
            <a:xfrm>
              <a:off x="5796941" y="5030806"/>
              <a:ext cx="399253" cy="91440"/>
              <a:chOff x="5796941" y="5030806"/>
              <a:chExt cx="399253" cy="91440"/>
            </a:xfrm>
          </p:grpSpPr>
          <p:sp>
            <p:nvSpPr>
              <p:cNvPr id="2877" name="Oval 2876"/>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878" name="Oval 2877"/>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879" name="Oval 2878"/>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874" name="Group 2873"/>
            <p:cNvGrpSpPr/>
            <p:nvPr/>
          </p:nvGrpSpPr>
          <p:grpSpPr>
            <a:xfrm>
              <a:off x="6001391" y="5415497"/>
              <a:ext cx="870995" cy="462346"/>
              <a:chOff x="5818929" y="5498922"/>
              <a:chExt cx="747992" cy="397053"/>
            </a:xfrm>
          </p:grpSpPr>
          <p:sp useBgFill="1">
            <p:nvSpPr>
              <p:cNvPr id="2875"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876"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801" name="Group 2800"/>
          <p:cNvGrpSpPr/>
          <p:nvPr/>
        </p:nvGrpSpPr>
        <p:grpSpPr>
          <a:xfrm>
            <a:off x="4765426" y="7965896"/>
            <a:ext cx="768923" cy="611643"/>
            <a:chOff x="5726102" y="4907354"/>
            <a:chExt cx="1466947" cy="1221947"/>
          </a:xfrm>
        </p:grpSpPr>
        <p:cxnSp>
          <p:nvCxnSpPr>
            <p:cNvPr id="2862" name="Straight Connector 2861"/>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63" name="Rounded Rectangle 2862"/>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864" name="Group 2863"/>
            <p:cNvGrpSpPr/>
            <p:nvPr/>
          </p:nvGrpSpPr>
          <p:grpSpPr>
            <a:xfrm>
              <a:off x="5796941" y="5030806"/>
              <a:ext cx="399253" cy="91440"/>
              <a:chOff x="5796941" y="5030806"/>
              <a:chExt cx="399253" cy="91440"/>
            </a:xfrm>
          </p:grpSpPr>
          <p:sp>
            <p:nvSpPr>
              <p:cNvPr id="2868" name="Oval 2867"/>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869" name="Oval 2868"/>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870" name="Oval 2869"/>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865" name="Group 2864"/>
            <p:cNvGrpSpPr/>
            <p:nvPr/>
          </p:nvGrpSpPr>
          <p:grpSpPr>
            <a:xfrm>
              <a:off x="6001391" y="5415497"/>
              <a:ext cx="870995" cy="462346"/>
              <a:chOff x="5818929" y="5498922"/>
              <a:chExt cx="747992" cy="397053"/>
            </a:xfrm>
          </p:grpSpPr>
          <p:sp useBgFill="1">
            <p:nvSpPr>
              <p:cNvPr id="2866"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867"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802" name="Group 2801"/>
          <p:cNvGrpSpPr/>
          <p:nvPr/>
        </p:nvGrpSpPr>
        <p:grpSpPr>
          <a:xfrm>
            <a:off x="5728752" y="7965896"/>
            <a:ext cx="768923" cy="611643"/>
            <a:chOff x="5726102" y="4907354"/>
            <a:chExt cx="1466947" cy="1221947"/>
          </a:xfrm>
        </p:grpSpPr>
        <p:cxnSp>
          <p:nvCxnSpPr>
            <p:cNvPr id="2853" name="Straight Connector 2852"/>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54" name="Rounded Rectangle 2853"/>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855" name="Group 2854"/>
            <p:cNvGrpSpPr/>
            <p:nvPr/>
          </p:nvGrpSpPr>
          <p:grpSpPr>
            <a:xfrm>
              <a:off x="5796941" y="5030806"/>
              <a:ext cx="399253" cy="91440"/>
              <a:chOff x="5796941" y="5030806"/>
              <a:chExt cx="399253" cy="91440"/>
            </a:xfrm>
          </p:grpSpPr>
          <p:sp>
            <p:nvSpPr>
              <p:cNvPr id="2859" name="Oval 2858"/>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860" name="Oval 2859"/>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861" name="Oval 2860"/>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856" name="Group 2855"/>
            <p:cNvGrpSpPr/>
            <p:nvPr/>
          </p:nvGrpSpPr>
          <p:grpSpPr>
            <a:xfrm>
              <a:off x="6001391" y="5415497"/>
              <a:ext cx="870995" cy="462346"/>
              <a:chOff x="5818929" y="5498922"/>
              <a:chExt cx="747992" cy="397053"/>
            </a:xfrm>
          </p:grpSpPr>
          <p:sp useBgFill="1">
            <p:nvSpPr>
              <p:cNvPr id="2857"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858"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803" name="Group 2802"/>
          <p:cNvGrpSpPr/>
          <p:nvPr/>
        </p:nvGrpSpPr>
        <p:grpSpPr>
          <a:xfrm>
            <a:off x="6704103" y="7965896"/>
            <a:ext cx="768923" cy="611643"/>
            <a:chOff x="5726102" y="4907354"/>
            <a:chExt cx="1466947" cy="1221947"/>
          </a:xfrm>
        </p:grpSpPr>
        <p:cxnSp>
          <p:nvCxnSpPr>
            <p:cNvPr id="2844" name="Straight Connector 2843"/>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45" name="Rounded Rectangle 2844"/>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846" name="Group 2845"/>
            <p:cNvGrpSpPr/>
            <p:nvPr/>
          </p:nvGrpSpPr>
          <p:grpSpPr>
            <a:xfrm>
              <a:off x="5796941" y="5030806"/>
              <a:ext cx="399253" cy="91440"/>
              <a:chOff x="5796941" y="5030806"/>
              <a:chExt cx="399253" cy="91440"/>
            </a:xfrm>
          </p:grpSpPr>
          <p:sp>
            <p:nvSpPr>
              <p:cNvPr id="2850" name="Oval 2849"/>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851" name="Oval 2850"/>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852" name="Oval 2851"/>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847" name="Group 2846"/>
            <p:cNvGrpSpPr/>
            <p:nvPr/>
          </p:nvGrpSpPr>
          <p:grpSpPr>
            <a:xfrm>
              <a:off x="6001391" y="5415497"/>
              <a:ext cx="870995" cy="462346"/>
              <a:chOff x="5818929" y="5498922"/>
              <a:chExt cx="747992" cy="397053"/>
            </a:xfrm>
          </p:grpSpPr>
          <p:sp useBgFill="1">
            <p:nvSpPr>
              <p:cNvPr id="2848"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849"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804" name="Group 2803"/>
          <p:cNvGrpSpPr/>
          <p:nvPr/>
        </p:nvGrpSpPr>
        <p:grpSpPr>
          <a:xfrm>
            <a:off x="7667428" y="7965896"/>
            <a:ext cx="768923" cy="611643"/>
            <a:chOff x="5726102" y="4907354"/>
            <a:chExt cx="1466947" cy="1221947"/>
          </a:xfrm>
        </p:grpSpPr>
        <p:cxnSp>
          <p:nvCxnSpPr>
            <p:cNvPr id="2835" name="Straight Connector 2834"/>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36" name="Rounded Rectangle 2835"/>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837" name="Group 2836"/>
            <p:cNvGrpSpPr/>
            <p:nvPr/>
          </p:nvGrpSpPr>
          <p:grpSpPr>
            <a:xfrm>
              <a:off x="5796941" y="5030806"/>
              <a:ext cx="399253" cy="91440"/>
              <a:chOff x="5796941" y="5030806"/>
              <a:chExt cx="399253" cy="91440"/>
            </a:xfrm>
          </p:grpSpPr>
          <p:sp>
            <p:nvSpPr>
              <p:cNvPr id="2841" name="Oval 2840"/>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842" name="Oval 2841"/>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843" name="Oval 2842"/>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838" name="Group 2837"/>
            <p:cNvGrpSpPr/>
            <p:nvPr/>
          </p:nvGrpSpPr>
          <p:grpSpPr>
            <a:xfrm>
              <a:off x="6001391" y="5415497"/>
              <a:ext cx="870995" cy="462346"/>
              <a:chOff x="5818929" y="5498922"/>
              <a:chExt cx="747992" cy="397053"/>
            </a:xfrm>
          </p:grpSpPr>
          <p:sp useBgFill="1">
            <p:nvSpPr>
              <p:cNvPr id="2839"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840"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805" name="Group 2804"/>
          <p:cNvGrpSpPr/>
          <p:nvPr/>
        </p:nvGrpSpPr>
        <p:grpSpPr>
          <a:xfrm>
            <a:off x="8618730" y="7965896"/>
            <a:ext cx="768923" cy="611643"/>
            <a:chOff x="5726102" y="4907354"/>
            <a:chExt cx="1466947" cy="1221947"/>
          </a:xfrm>
        </p:grpSpPr>
        <p:cxnSp>
          <p:nvCxnSpPr>
            <p:cNvPr id="2826" name="Straight Connector 2825"/>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27" name="Rounded Rectangle 2826"/>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828" name="Group 2827"/>
            <p:cNvGrpSpPr/>
            <p:nvPr/>
          </p:nvGrpSpPr>
          <p:grpSpPr>
            <a:xfrm>
              <a:off x="5796941" y="5030806"/>
              <a:ext cx="399253" cy="91440"/>
              <a:chOff x="5796941" y="5030806"/>
              <a:chExt cx="399253" cy="91440"/>
            </a:xfrm>
          </p:grpSpPr>
          <p:sp>
            <p:nvSpPr>
              <p:cNvPr id="2832" name="Oval 2831"/>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833" name="Oval 2832"/>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834" name="Oval 2833"/>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829" name="Group 2828"/>
            <p:cNvGrpSpPr/>
            <p:nvPr/>
          </p:nvGrpSpPr>
          <p:grpSpPr>
            <a:xfrm>
              <a:off x="6001391" y="5415497"/>
              <a:ext cx="870995" cy="462346"/>
              <a:chOff x="5818929" y="5498922"/>
              <a:chExt cx="747992" cy="397053"/>
            </a:xfrm>
          </p:grpSpPr>
          <p:sp useBgFill="1">
            <p:nvSpPr>
              <p:cNvPr id="2830"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831"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806" name="Group 2805"/>
          <p:cNvGrpSpPr/>
          <p:nvPr/>
        </p:nvGrpSpPr>
        <p:grpSpPr>
          <a:xfrm>
            <a:off x="9594081" y="7965896"/>
            <a:ext cx="768923" cy="611643"/>
            <a:chOff x="5726102" y="4907354"/>
            <a:chExt cx="1466947" cy="1221947"/>
          </a:xfrm>
        </p:grpSpPr>
        <p:cxnSp>
          <p:nvCxnSpPr>
            <p:cNvPr id="2817" name="Straight Connector 2816"/>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18" name="Rounded Rectangle 2817"/>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819" name="Group 2818"/>
            <p:cNvGrpSpPr/>
            <p:nvPr/>
          </p:nvGrpSpPr>
          <p:grpSpPr>
            <a:xfrm>
              <a:off x="5796941" y="5030806"/>
              <a:ext cx="399253" cy="91440"/>
              <a:chOff x="5796941" y="5030806"/>
              <a:chExt cx="399253" cy="91440"/>
            </a:xfrm>
          </p:grpSpPr>
          <p:sp>
            <p:nvSpPr>
              <p:cNvPr id="2823" name="Oval 2822"/>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824" name="Oval 2823"/>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825" name="Oval 2824"/>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820" name="Group 2819"/>
            <p:cNvGrpSpPr/>
            <p:nvPr/>
          </p:nvGrpSpPr>
          <p:grpSpPr>
            <a:xfrm>
              <a:off x="6001391" y="5415497"/>
              <a:ext cx="870995" cy="462346"/>
              <a:chOff x="5818929" y="5498922"/>
              <a:chExt cx="747992" cy="397053"/>
            </a:xfrm>
          </p:grpSpPr>
          <p:sp useBgFill="1">
            <p:nvSpPr>
              <p:cNvPr id="2821"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822"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807" name="Group 2806"/>
          <p:cNvGrpSpPr/>
          <p:nvPr/>
        </p:nvGrpSpPr>
        <p:grpSpPr>
          <a:xfrm>
            <a:off x="10557407" y="7965896"/>
            <a:ext cx="768923" cy="611643"/>
            <a:chOff x="5726102" y="4907354"/>
            <a:chExt cx="1466947" cy="1221947"/>
          </a:xfrm>
        </p:grpSpPr>
        <p:cxnSp>
          <p:nvCxnSpPr>
            <p:cNvPr id="2808" name="Straight Connector 2807"/>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09" name="Rounded Rectangle 2808"/>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810" name="Group 2809"/>
            <p:cNvGrpSpPr/>
            <p:nvPr/>
          </p:nvGrpSpPr>
          <p:grpSpPr>
            <a:xfrm>
              <a:off x="5796941" y="5030806"/>
              <a:ext cx="399253" cy="91440"/>
              <a:chOff x="5796941" y="5030806"/>
              <a:chExt cx="399253" cy="91440"/>
            </a:xfrm>
          </p:grpSpPr>
          <p:sp>
            <p:nvSpPr>
              <p:cNvPr id="2814" name="Oval 2813"/>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815" name="Oval 2814"/>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816" name="Oval 2815"/>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811" name="Group 2810"/>
            <p:cNvGrpSpPr/>
            <p:nvPr/>
          </p:nvGrpSpPr>
          <p:grpSpPr>
            <a:xfrm>
              <a:off x="6001391" y="5415497"/>
              <a:ext cx="870995" cy="462346"/>
              <a:chOff x="5818929" y="5498922"/>
              <a:chExt cx="747992" cy="397053"/>
            </a:xfrm>
          </p:grpSpPr>
          <p:sp useBgFill="1">
            <p:nvSpPr>
              <p:cNvPr id="2812"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813"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687" name="Group 2686"/>
          <p:cNvGrpSpPr/>
          <p:nvPr/>
        </p:nvGrpSpPr>
        <p:grpSpPr>
          <a:xfrm>
            <a:off x="900099" y="8844018"/>
            <a:ext cx="768923" cy="611643"/>
            <a:chOff x="5726102" y="4907354"/>
            <a:chExt cx="1466947" cy="1221947"/>
          </a:xfrm>
        </p:grpSpPr>
        <p:cxnSp>
          <p:nvCxnSpPr>
            <p:cNvPr id="2788" name="Straight Connector 2787"/>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789" name="Rounded Rectangle 2788"/>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790" name="Group 2789"/>
            <p:cNvGrpSpPr/>
            <p:nvPr/>
          </p:nvGrpSpPr>
          <p:grpSpPr>
            <a:xfrm>
              <a:off x="5796941" y="5030806"/>
              <a:ext cx="399253" cy="91440"/>
              <a:chOff x="5796941" y="5030806"/>
              <a:chExt cx="399253" cy="91440"/>
            </a:xfrm>
          </p:grpSpPr>
          <p:sp>
            <p:nvSpPr>
              <p:cNvPr id="2794" name="Oval 2793"/>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795" name="Oval 2794"/>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796" name="Oval 2795"/>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791" name="Group 2790"/>
            <p:cNvGrpSpPr/>
            <p:nvPr/>
          </p:nvGrpSpPr>
          <p:grpSpPr>
            <a:xfrm>
              <a:off x="6001391" y="5415497"/>
              <a:ext cx="870995" cy="462346"/>
              <a:chOff x="5818929" y="5498922"/>
              <a:chExt cx="747992" cy="397053"/>
            </a:xfrm>
          </p:grpSpPr>
          <p:sp useBgFill="1">
            <p:nvSpPr>
              <p:cNvPr id="2792"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793"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688" name="Group 2687"/>
          <p:cNvGrpSpPr/>
          <p:nvPr/>
        </p:nvGrpSpPr>
        <p:grpSpPr>
          <a:xfrm>
            <a:off x="1863425" y="8844018"/>
            <a:ext cx="768923" cy="611643"/>
            <a:chOff x="5726102" y="4907354"/>
            <a:chExt cx="1466947" cy="1221947"/>
          </a:xfrm>
        </p:grpSpPr>
        <p:cxnSp>
          <p:nvCxnSpPr>
            <p:cNvPr id="2779" name="Straight Connector 2778"/>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780" name="Rounded Rectangle 2779"/>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781" name="Group 2780"/>
            <p:cNvGrpSpPr/>
            <p:nvPr/>
          </p:nvGrpSpPr>
          <p:grpSpPr>
            <a:xfrm>
              <a:off x="5796941" y="5030806"/>
              <a:ext cx="399253" cy="91440"/>
              <a:chOff x="5796941" y="5030806"/>
              <a:chExt cx="399253" cy="91440"/>
            </a:xfrm>
          </p:grpSpPr>
          <p:sp>
            <p:nvSpPr>
              <p:cNvPr id="2785" name="Oval 2784"/>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786" name="Oval 2785"/>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787" name="Oval 2786"/>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782" name="Group 2781"/>
            <p:cNvGrpSpPr/>
            <p:nvPr/>
          </p:nvGrpSpPr>
          <p:grpSpPr>
            <a:xfrm>
              <a:off x="6001391" y="5415497"/>
              <a:ext cx="870995" cy="462346"/>
              <a:chOff x="5818929" y="5498922"/>
              <a:chExt cx="747992" cy="397053"/>
            </a:xfrm>
          </p:grpSpPr>
          <p:sp useBgFill="1">
            <p:nvSpPr>
              <p:cNvPr id="2783"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784"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689" name="Group 2688"/>
          <p:cNvGrpSpPr/>
          <p:nvPr/>
        </p:nvGrpSpPr>
        <p:grpSpPr>
          <a:xfrm>
            <a:off x="2838775" y="8844018"/>
            <a:ext cx="768923" cy="611643"/>
            <a:chOff x="5726102" y="4907354"/>
            <a:chExt cx="1466947" cy="1221947"/>
          </a:xfrm>
        </p:grpSpPr>
        <p:cxnSp>
          <p:nvCxnSpPr>
            <p:cNvPr id="2770" name="Straight Connector 2769"/>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771" name="Rounded Rectangle 2770"/>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772" name="Group 2771"/>
            <p:cNvGrpSpPr/>
            <p:nvPr/>
          </p:nvGrpSpPr>
          <p:grpSpPr>
            <a:xfrm>
              <a:off x="5796941" y="5030806"/>
              <a:ext cx="399253" cy="91440"/>
              <a:chOff x="5796941" y="5030806"/>
              <a:chExt cx="399253" cy="91440"/>
            </a:xfrm>
          </p:grpSpPr>
          <p:sp>
            <p:nvSpPr>
              <p:cNvPr id="2776" name="Oval 2775"/>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777" name="Oval 2776"/>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778" name="Oval 2777"/>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773" name="Group 2772"/>
            <p:cNvGrpSpPr/>
            <p:nvPr/>
          </p:nvGrpSpPr>
          <p:grpSpPr>
            <a:xfrm>
              <a:off x="6001391" y="5415497"/>
              <a:ext cx="870995" cy="462346"/>
              <a:chOff x="5818929" y="5498922"/>
              <a:chExt cx="747992" cy="397053"/>
            </a:xfrm>
          </p:grpSpPr>
          <p:sp useBgFill="1">
            <p:nvSpPr>
              <p:cNvPr id="2774"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775"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690" name="Group 2689"/>
          <p:cNvGrpSpPr/>
          <p:nvPr/>
        </p:nvGrpSpPr>
        <p:grpSpPr>
          <a:xfrm>
            <a:off x="3802101" y="8844018"/>
            <a:ext cx="768923" cy="611643"/>
            <a:chOff x="5726102" y="4907354"/>
            <a:chExt cx="1466947" cy="1221947"/>
          </a:xfrm>
        </p:grpSpPr>
        <p:cxnSp>
          <p:nvCxnSpPr>
            <p:cNvPr id="2761" name="Straight Connector 2760"/>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762" name="Rounded Rectangle 2761"/>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763" name="Group 2762"/>
            <p:cNvGrpSpPr/>
            <p:nvPr/>
          </p:nvGrpSpPr>
          <p:grpSpPr>
            <a:xfrm>
              <a:off x="5796941" y="5030806"/>
              <a:ext cx="399253" cy="91440"/>
              <a:chOff x="5796941" y="5030806"/>
              <a:chExt cx="399253" cy="91440"/>
            </a:xfrm>
          </p:grpSpPr>
          <p:sp>
            <p:nvSpPr>
              <p:cNvPr id="2767" name="Oval 2766"/>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768" name="Oval 2767"/>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769" name="Oval 2768"/>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764" name="Group 2763"/>
            <p:cNvGrpSpPr/>
            <p:nvPr/>
          </p:nvGrpSpPr>
          <p:grpSpPr>
            <a:xfrm>
              <a:off x="6001391" y="5415497"/>
              <a:ext cx="870995" cy="462346"/>
              <a:chOff x="5818929" y="5498922"/>
              <a:chExt cx="747992" cy="397053"/>
            </a:xfrm>
          </p:grpSpPr>
          <p:sp useBgFill="1">
            <p:nvSpPr>
              <p:cNvPr id="2765"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766"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691" name="Group 2690"/>
          <p:cNvGrpSpPr/>
          <p:nvPr/>
        </p:nvGrpSpPr>
        <p:grpSpPr>
          <a:xfrm>
            <a:off x="4765426" y="8844018"/>
            <a:ext cx="768923" cy="611643"/>
            <a:chOff x="5726102" y="4907354"/>
            <a:chExt cx="1466947" cy="1221947"/>
          </a:xfrm>
        </p:grpSpPr>
        <p:cxnSp>
          <p:nvCxnSpPr>
            <p:cNvPr id="2752" name="Straight Connector 2751"/>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753" name="Rounded Rectangle 2752"/>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754" name="Group 2753"/>
            <p:cNvGrpSpPr/>
            <p:nvPr/>
          </p:nvGrpSpPr>
          <p:grpSpPr>
            <a:xfrm>
              <a:off x="5796941" y="5030806"/>
              <a:ext cx="399253" cy="91440"/>
              <a:chOff x="5796941" y="5030806"/>
              <a:chExt cx="399253" cy="91440"/>
            </a:xfrm>
          </p:grpSpPr>
          <p:sp>
            <p:nvSpPr>
              <p:cNvPr id="2758" name="Oval 2757"/>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759" name="Oval 2758"/>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760" name="Oval 2759"/>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755" name="Group 2754"/>
            <p:cNvGrpSpPr/>
            <p:nvPr/>
          </p:nvGrpSpPr>
          <p:grpSpPr>
            <a:xfrm>
              <a:off x="6001391" y="5415497"/>
              <a:ext cx="870995" cy="462346"/>
              <a:chOff x="5818929" y="5498922"/>
              <a:chExt cx="747992" cy="397053"/>
            </a:xfrm>
          </p:grpSpPr>
          <p:sp useBgFill="1">
            <p:nvSpPr>
              <p:cNvPr id="2756"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757"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692" name="Group 2691"/>
          <p:cNvGrpSpPr/>
          <p:nvPr/>
        </p:nvGrpSpPr>
        <p:grpSpPr>
          <a:xfrm>
            <a:off x="5728752" y="8844018"/>
            <a:ext cx="768923" cy="611643"/>
            <a:chOff x="5726102" y="4907354"/>
            <a:chExt cx="1466947" cy="1221947"/>
          </a:xfrm>
        </p:grpSpPr>
        <p:cxnSp>
          <p:nvCxnSpPr>
            <p:cNvPr id="2743" name="Straight Connector 2742"/>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744" name="Rounded Rectangle 2743"/>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745" name="Group 2744"/>
            <p:cNvGrpSpPr/>
            <p:nvPr/>
          </p:nvGrpSpPr>
          <p:grpSpPr>
            <a:xfrm>
              <a:off x="5796941" y="5030806"/>
              <a:ext cx="399253" cy="91440"/>
              <a:chOff x="5796941" y="5030806"/>
              <a:chExt cx="399253" cy="91440"/>
            </a:xfrm>
          </p:grpSpPr>
          <p:sp>
            <p:nvSpPr>
              <p:cNvPr id="2749" name="Oval 2748"/>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750" name="Oval 2749"/>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751" name="Oval 2750"/>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746" name="Group 2745"/>
            <p:cNvGrpSpPr/>
            <p:nvPr/>
          </p:nvGrpSpPr>
          <p:grpSpPr>
            <a:xfrm>
              <a:off x="6001391" y="5415497"/>
              <a:ext cx="870995" cy="462346"/>
              <a:chOff x="5818929" y="5498922"/>
              <a:chExt cx="747992" cy="397053"/>
            </a:xfrm>
          </p:grpSpPr>
          <p:sp useBgFill="1">
            <p:nvSpPr>
              <p:cNvPr id="2747"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748"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693" name="Group 2692"/>
          <p:cNvGrpSpPr/>
          <p:nvPr/>
        </p:nvGrpSpPr>
        <p:grpSpPr>
          <a:xfrm>
            <a:off x="6704103" y="8844018"/>
            <a:ext cx="768923" cy="611643"/>
            <a:chOff x="5726102" y="4907354"/>
            <a:chExt cx="1466947" cy="1221947"/>
          </a:xfrm>
        </p:grpSpPr>
        <p:cxnSp>
          <p:nvCxnSpPr>
            <p:cNvPr id="2734" name="Straight Connector 2733"/>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735" name="Rounded Rectangle 2734"/>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736" name="Group 2735"/>
            <p:cNvGrpSpPr/>
            <p:nvPr/>
          </p:nvGrpSpPr>
          <p:grpSpPr>
            <a:xfrm>
              <a:off x="5796941" y="5030806"/>
              <a:ext cx="399253" cy="91440"/>
              <a:chOff x="5796941" y="5030806"/>
              <a:chExt cx="399253" cy="91440"/>
            </a:xfrm>
          </p:grpSpPr>
          <p:sp>
            <p:nvSpPr>
              <p:cNvPr id="2740" name="Oval 2739"/>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741" name="Oval 2740"/>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742" name="Oval 2741"/>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737" name="Group 2736"/>
            <p:cNvGrpSpPr/>
            <p:nvPr/>
          </p:nvGrpSpPr>
          <p:grpSpPr>
            <a:xfrm>
              <a:off x="6001391" y="5415497"/>
              <a:ext cx="870995" cy="462346"/>
              <a:chOff x="5818929" y="5498922"/>
              <a:chExt cx="747992" cy="397053"/>
            </a:xfrm>
          </p:grpSpPr>
          <p:sp useBgFill="1">
            <p:nvSpPr>
              <p:cNvPr id="2738"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739"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694" name="Group 2693"/>
          <p:cNvGrpSpPr/>
          <p:nvPr/>
        </p:nvGrpSpPr>
        <p:grpSpPr>
          <a:xfrm>
            <a:off x="7667428" y="8844018"/>
            <a:ext cx="768923" cy="611643"/>
            <a:chOff x="5726102" y="4907354"/>
            <a:chExt cx="1466947" cy="1221947"/>
          </a:xfrm>
        </p:grpSpPr>
        <p:cxnSp>
          <p:nvCxnSpPr>
            <p:cNvPr id="2725" name="Straight Connector 2724"/>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726" name="Rounded Rectangle 2725"/>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727" name="Group 2726"/>
            <p:cNvGrpSpPr/>
            <p:nvPr/>
          </p:nvGrpSpPr>
          <p:grpSpPr>
            <a:xfrm>
              <a:off x="5796941" y="5030806"/>
              <a:ext cx="399253" cy="91440"/>
              <a:chOff x="5796941" y="5030806"/>
              <a:chExt cx="399253" cy="91440"/>
            </a:xfrm>
          </p:grpSpPr>
          <p:sp>
            <p:nvSpPr>
              <p:cNvPr id="2731" name="Oval 2730"/>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732" name="Oval 2731"/>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733" name="Oval 2732"/>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728" name="Group 2727"/>
            <p:cNvGrpSpPr/>
            <p:nvPr/>
          </p:nvGrpSpPr>
          <p:grpSpPr>
            <a:xfrm>
              <a:off x="6001391" y="5415497"/>
              <a:ext cx="870995" cy="462346"/>
              <a:chOff x="5818929" y="5498922"/>
              <a:chExt cx="747992" cy="397053"/>
            </a:xfrm>
          </p:grpSpPr>
          <p:sp useBgFill="1">
            <p:nvSpPr>
              <p:cNvPr id="2729"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730"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695" name="Group 2694"/>
          <p:cNvGrpSpPr/>
          <p:nvPr/>
        </p:nvGrpSpPr>
        <p:grpSpPr>
          <a:xfrm>
            <a:off x="8618730" y="8844018"/>
            <a:ext cx="768923" cy="611643"/>
            <a:chOff x="5726102" y="4907354"/>
            <a:chExt cx="1466947" cy="1221947"/>
          </a:xfrm>
        </p:grpSpPr>
        <p:cxnSp>
          <p:nvCxnSpPr>
            <p:cNvPr id="2716" name="Straight Connector 2715"/>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717" name="Rounded Rectangle 2716"/>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718" name="Group 2717"/>
            <p:cNvGrpSpPr/>
            <p:nvPr/>
          </p:nvGrpSpPr>
          <p:grpSpPr>
            <a:xfrm>
              <a:off x="5796941" y="5030806"/>
              <a:ext cx="399253" cy="91440"/>
              <a:chOff x="5796941" y="5030806"/>
              <a:chExt cx="399253" cy="91440"/>
            </a:xfrm>
          </p:grpSpPr>
          <p:sp>
            <p:nvSpPr>
              <p:cNvPr id="2722" name="Oval 2721"/>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723" name="Oval 2722"/>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724" name="Oval 2723"/>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719" name="Group 2718"/>
            <p:cNvGrpSpPr/>
            <p:nvPr/>
          </p:nvGrpSpPr>
          <p:grpSpPr>
            <a:xfrm>
              <a:off x="6001391" y="5415497"/>
              <a:ext cx="870995" cy="462346"/>
              <a:chOff x="5818929" y="5498922"/>
              <a:chExt cx="747992" cy="397053"/>
            </a:xfrm>
          </p:grpSpPr>
          <p:sp useBgFill="1">
            <p:nvSpPr>
              <p:cNvPr id="2720"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721"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696" name="Group 2695"/>
          <p:cNvGrpSpPr/>
          <p:nvPr/>
        </p:nvGrpSpPr>
        <p:grpSpPr>
          <a:xfrm>
            <a:off x="9594081" y="8844018"/>
            <a:ext cx="768923" cy="611643"/>
            <a:chOff x="5726102" y="4907354"/>
            <a:chExt cx="1466947" cy="1221947"/>
          </a:xfrm>
        </p:grpSpPr>
        <p:cxnSp>
          <p:nvCxnSpPr>
            <p:cNvPr id="2707" name="Straight Connector 2706"/>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708" name="Rounded Rectangle 2707"/>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709" name="Group 2708"/>
            <p:cNvGrpSpPr/>
            <p:nvPr/>
          </p:nvGrpSpPr>
          <p:grpSpPr>
            <a:xfrm>
              <a:off x="5796941" y="5030806"/>
              <a:ext cx="399253" cy="91440"/>
              <a:chOff x="5796941" y="5030806"/>
              <a:chExt cx="399253" cy="91440"/>
            </a:xfrm>
          </p:grpSpPr>
          <p:sp>
            <p:nvSpPr>
              <p:cNvPr id="2713" name="Oval 2712"/>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714" name="Oval 2713"/>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715" name="Oval 2714"/>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710" name="Group 2709"/>
            <p:cNvGrpSpPr/>
            <p:nvPr/>
          </p:nvGrpSpPr>
          <p:grpSpPr>
            <a:xfrm>
              <a:off x="6001391" y="5415497"/>
              <a:ext cx="870995" cy="462346"/>
              <a:chOff x="5818929" y="5498922"/>
              <a:chExt cx="747992" cy="397053"/>
            </a:xfrm>
          </p:grpSpPr>
          <p:sp useBgFill="1">
            <p:nvSpPr>
              <p:cNvPr id="2711"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712"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697" name="Group 2696"/>
          <p:cNvGrpSpPr/>
          <p:nvPr/>
        </p:nvGrpSpPr>
        <p:grpSpPr>
          <a:xfrm>
            <a:off x="10557407" y="8844018"/>
            <a:ext cx="768923" cy="611643"/>
            <a:chOff x="5726102" y="4907354"/>
            <a:chExt cx="1466947" cy="1221947"/>
          </a:xfrm>
        </p:grpSpPr>
        <p:cxnSp>
          <p:nvCxnSpPr>
            <p:cNvPr id="2698" name="Straight Connector 2697"/>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699" name="Rounded Rectangle 2698"/>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700" name="Group 2699"/>
            <p:cNvGrpSpPr/>
            <p:nvPr/>
          </p:nvGrpSpPr>
          <p:grpSpPr>
            <a:xfrm>
              <a:off x="5796941" y="5030806"/>
              <a:ext cx="399253" cy="91440"/>
              <a:chOff x="5796941" y="5030806"/>
              <a:chExt cx="399253" cy="91440"/>
            </a:xfrm>
          </p:grpSpPr>
          <p:sp>
            <p:nvSpPr>
              <p:cNvPr id="2704" name="Oval 2703"/>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705" name="Oval 2704"/>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706" name="Oval 2705"/>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701" name="Group 2700"/>
            <p:cNvGrpSpPr/>
            <p:nvPr/>
          </p:nvGrpSpPr>
          <p:grpSpPr>
            <a:xfrm>
              <a:off x="6001391" y="5415497"/>
              <a:ext cx="870995" cy="462346"/>
              <a:chOff x="5818929" y="5498922"/>
              <a:chExt cx="747992" cy="397053"/>
            </a:xfrm>
          </p:grpSpPr>
          <p:sp useBgFill="1">
            <p:nvSpPr>
              <p:cNvPr id="2702"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703"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465" name="Group 2464"/>
          <p:cNvGrpSpPr/>
          <p:nvPr/>
        </p:nvGrpSpPr>
        <p:grpSpPr>
          <a:xfrm>
            <a:off x="900098" y="9738533"/>
            <a:ext cx="10426231" cy="611643"/>
            <a:chOff x="221056" y="3941635"/>
            <a:chExt cx="5455480" cy="320040"/>
          </a:xfrm>
        </p:grpSpPr>
        <p:grpSp>
          <p:nvGrpSpPr>
            <p:cNvPr id="2577" name="Group 2576"/>
            <p:cNvGrpSpPr/>
            <p:nvPr/>
          </p:nvGrpSpPr>
          <p:grpSpPr>
            <a:xfrm>
              <a:off x="221056" y="3941635"/>
              <a:ext cx="402336" cy="320040"/>
              <a:chOff x="5726102" y="4907354"/>
              <a:chExt cx="1466947" cy="1221947"/>
            </a:xfrm>
          </p:grpSpPr>
          <p:cxnSp>
            <p:nvCxnSpPr>
              <p:cNvPr id="2678" name="Straight Connector 2677"/>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679" name="Rounded Rectangle 2678"/>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680" name="Group 2679"/>
              <p:cNvGrpSpPr/>
              <p:nvPr/>
            </p:nvGrpSpPr>
            <p:grpSpPr>
              <a:xfrm>
                <a:off x="5796941" y="5030806"/>
                <a:ext cx="399253" cy="91440"/>
                <a:chOff x="5796941" y="5030806"/>
                <a:chExt cx="399253" cy="91440"/>
              </a:xfrm>
            </p:grpSpPr>
            <p:sp>
              <p:nvSpPr>
                <p:cNvPr id="2684" name="Oval 2683"/>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685" name="Oval 2684"/>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686" name="Oval 2685"/>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681" name="Group 2680"/>
              <p:cNvGrpSpPr/>
              <p:nvPr/>
            </p:nvGrpSpPr>
            <p:grpSpPr>
              <a:xfrm>
                <a:off x="6001391" y="5415497"/>
                <a:ext cx="870995" cy="462346"/>
                <a:chOff x="5818929" y="5498922"/>
                <a:chExt cx="747992" cy="397053"/>
              </a:xfrm>
            </p:grpSpPr>
            <p:sp useBgFill="1">
              <p:nvSpPr>
                <p:cNvPr id="2682"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683"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578" name="Group 2577"/>
            <p:cNvGrpSpPr/>
            <p:nvPr/>
          </p:nvGrpSpPr>
          <p:grpSpPr>
            <a:xfrm>
              <a:off x="725112" y="3941635"/>
              <a:ext cx="402336" cy="320040"/>
              <a:chOff x="5726102" y="4907354"/>
              <a:chExt cx="1466947" cy="1221947"/>
            </a:xfrm>
          </p:grpSpPr>
          <p:cxnSp>
            <p:nvCxnSpPr>
              <p:cNvPr id="2669" name="Straight Connector 2668"/>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670" name="Rounded Rectangle 2669"/>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671" name="Group 2670"/>
              <p:cNvGrpSpPr/>
              <p:nvPr/>
            </p:nvGrpSpPr>
            <p:grpSpPr>
              <a:xfrm>
                <a:off x="5796941" y="5030806"/>
                <a:ext cx="399253" cy="91440"/>
                <a:chOff x="5796941" y="5030806"/>
                <a:chExt cx="399253" cy="91440"/>
              </a:xfrm>
            </p:grpSpPr>
            <p:sp>
              <p:nvSpPr>
                <p:cNvPr id="2675" name="Oval 2674"/>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676" name="Oval 2675"/>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677" name="Oval 2676"/>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672" name="Group 2671"/>
              <p:cNvGrpSpPr/>
              <p:nvPr/>
            </p:nvGrpSpPr>
            <p:grpSpPr>
              <a:xfrm>
                <a:off x="6001391" y="5415497"/>
                <a:ext cx="870995" cy="462346"/>
                <a:chOff x="5818929" y="5498922"/>
                <a:chExt cx="747992" cy="397053"/>
              </a:xfrm>
            </p:grpSpPr>
            <p:sp useBgFill="1">
              <p:nvSpPr>
                <p:cNvPr id="2673"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674"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579" name="Group 2578"/>
            <p:cNvGrpSpPr/>
            <p:nvPr/>
          </p:nvGrpSpPr>
          <p:grpSpPr>
            <a:xfrm>
              <a:off x="1235460" y="3941635"/>
              <a:ext cx="402336" cy="320040"/>
              <a:chOff x="5726102" y="4907354"/>
              <a:chExt cx="1466947" cy="1221947"/>
            </a:xfrm>
          </p:grpSpPr>
          <p:cxnSp>
            <p:nvCxnSpPr>
              <p:cNvPr id="2660" name="Straight Connector 2659"/>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661" name="Rounded Rectangle 2660"/>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662" name="Group 2661"/>
              <p:cNvGrpSpPr/>
              <p:nvPr/>
            </p:nvGrpSpPr>
            <p:grpSpPr>
              <a:xfrm>
                <a:off x="5796941" y="5030806"/>
                <a:ext cx="399253" cy="91440"/>
                <a:chOff x="5796941" y="5030806"/>
                <a:chExt cx="399253" cy="91440"/>
              </a:xfrm>
            </p:grpSpPr>
            <p:sp>
              <p:nvSpPr>
                <p:cNvPr id="2666" name="Oval 2665"/>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667" name="Oval 2666"/>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668" name="Oval 2667"/>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663" name="Group 2662"/>
              <p:cNvGrpSpPr/>
              <p:nvPr/>
            </p:nvGrpSpPr>
            <p:grpSpPr>
              <a:xfrm>
                <a:off x="6001391" y="5415497"/>
                <a:ext cx="870995" cy="462346"/>
                <a:chOff x="5818929" y="5498922"/>
                <a:chExt cx="747992" cy="397053"/>
              </a:xfrm>
            </p:grpSpPr>
            <p:sp useBgFill="1">
              <p:nvSpPr>
                <p:cNvPr id="2664"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665"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580" name="Group 2579"/>
            <p:cNvGrpSpPr/>
            <p:nvPr/>
          </p:nvGrpSpPr>
          <p:grpSpPr>
            <a:xfrm>
              <a:off x="1739516" y="3941635"/>
              <a:ext cx="402336" cy="320040"/>
              <a:chOff x="5726102" y="4907354"/>
              <a:chExt cx="1466947" cy="1221947"/>
            </a:xfrm>
          </p:grpSpPr>
          <p:cxnSp>
            <p:nvCxnSpPr>
              <p:cNvPr id="2651" name="Straight Connector 2650"/>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652" name="Rounded Rectangle 2651"/>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653" name="Group 2652"/>
              <p:cNvGrpSpPr/>
              <p:nvPr/>
            </p:nvGrpSpPr>
            <p:grpSpPr>
              <a:xfrm>
                <a:off x="5796941" y="5030806"/>
                <a:ext cx="399253" cy="91440"/>
                <a:chOff x="5796941" y="5030806"/>
                <a:chExt cx="399253" cy="91440"/>
              </a:xfrm>
            </p:grpSpPr>
            <p:sp>
              <p:nvSpPr>
                <p:cNvPr id="2657" name="Oval 2656"/>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658" name="Oval 2657"/>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659" name="Oval 2658"/>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654" name="Group 2653"/>
              <p:cNvGrpSpPr/>
              <p:nvPr/>
            </p:nvGrpSpPr>
            <p:grpSpPr>
              <a:xfrm>
                <a:off x="6001391" y="5415497"/>
                <a:ext cx="870995" cy="462346"/>
                <a:chOff x="5818929" y="5498922"/>
                <a:chExt cx="747992" cy="397053"/>
              </a:xfrm>
            </p:grpSpPr>
            <p:sp useBgFill="1">
              <p:nvSpPr>
                <p:cNvPr id="2655"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656"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581" name="Group 2580"/>
            <p:cNvGrpSpPr/>
            <p:nvPr/>
          </p:nvGrpSpPr>
          <p:grpSpPr>
            <a:xfrm>
              <a:off x="2243572" y="3941635"/>
              <a:ext cx="402336" cy="320040"/>
              <a:chOff x="5726102" y="4907354"/>
              <a:chExt cx="1466947" cy="1221947"/>
            </a:xfrm>
          </p:grpSpPr>
          <p:cxnSp>
            <p:nvCxnSpPr>
              <p:cNvPr id="2642" name="Straight Connector 2641"/>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643" name="Rounded Rectangle 2642"/>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644" name="Group 2643"/>
              <p:cNvGrpSpPr/>
              <p:nvPr/>
            </p:nvGrpSpPr>
            <p:grpSpPr>
              <a:xfrm>
                <a:off x="5796941" y="5030806"/>
                <a:ext cx="399253" cy="91440"/>
                <a:chOff x="5796941" y="5030806"/>
                <a:chExt cx="399253" cy="91440"/>
              </a:xfrm>
            </p:grpSpPr>
            <p:sp>
              <p:nvSpPr>
                <p:cNvPr id="2648" name="Oval 2647"/>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649" name="Oval 2648"/>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650" name="Oval 2649"/>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645" name="Group 2644"/>
              <p:cNvGrpSpPr/>
              <p:nvPr/>
            </p:nvGrpSpPr>
            <p:grpSpPr>
              <a:xfrm>
                <a:off x="6001391" y="5415497"/>
                <a:ext cx="870995" cy="462346"/>
                <a:chOff x="5818929" y="5498922"/>
                <a:chExt cx="747992" cy="397053"/>
              </a:xfrm>
            </p:grpSpPr>
            <p:sp useBgFill="1">
              <p:nvSpPr>
                <p:cNvPr id="2646"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647"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582" name="Group 2581"/>
            <p:cNvGrpSpPr/>
            <p:nvPr/>
          </p:nvGrpSpPr>
          <p:grpSpPr>
            <a:xfrm>
              <a:off x="2747628" y="3941635"/>
              <a:ext cx="402336" cy="320040"/>
              <a:chOff x="5726102" y="4907354"/>
              <a:chExt cx="1466947" cy="1221947"/>
            </a:xfrm>
          </p:grpSpPr>
          <p:cxnSp>
            <p:nvCxnSpPr>
              <p:cNvPr id="2633" name="Straight Connector 2632"/>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634" name="Rounded Rectangle 2633"/>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635" name="Group 2634"/>
              <p:cNvGrpSpPr/>
              <p:nvPr/>
            </p:nvGrpSpPr>
            <p:grpSpPr>
              <a:xfrm>
                <a:off x="5796941" y="5030806"/>
                <a:ext cx="399253" cy="91440"/>
                <a:chOff x="5796941" y="5030806"/>
                <a:chExt cx="399253" cy="91440"/>
              </a:xfrm>
            </p:grpSpPr>
            <p:sp>
              <p:nvSpPr>
                <p:cNvPr id="2639" name="Oval 2638"/>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640" name="Oval 2639"/>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641" name="Oval 2640"/>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636" name="Group 2635"/>
              <p:cNvGrpSpPr/>
              <p:nvPr/>
            </p:nvGrpSpPr>
            <p:grpSpPr>
              <a:xfrm>
                <a:off x="6001391" y="5415497"/>
                <a:ext cx="870995" cy="462346"/>
                <a:chOff x="5818929" y="5498922"/>
                <a:chExt cx="747992" cy="397053"/>
              </a:xfrm>
            </p:grpSpPr>
            <p:sp useBgFill="1">
              <p:nvSpPr>
                <p:cNvPr id="2637"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638"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583" name="Group 2582"/>
            <p:cNvGrpSpPr/>
            <p:nvPr/>
          </p:nvGrpSpPr>
          <p:grpSpPr>
            <a:xfrm>
              <a:off x="3257976" y="3941635"/>
              <a:ext cx="402336" cy="320040"/>
              <a:chOff x="5726102" y="4907354"/>
              <a:chExt cx="1466947" cy="1221947"/>
            </a:xfrm>
          </p:grpSpPr>
          <p:cxnSp>
            <p:nvCxnSpPr>
              <p:cNvPr id="2624" name="Straight Connector 2623"/>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625" name="Rounded Rectangle 2624"/>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626" name="Group 2625"/>
              <p:cNvGrpSpPr/>
              <p:nvPr/>
            </p:nvGrpSpPr>
            <p:grpSpPr>
              <a:xfrm>
                <a:off x="5796941" y="5030806"/>
                <a:ext cx="399253" cy="91440"/>
                <a:chOff x="5796941" y="5030806"/>
                <a:chExt cx="399253" cy="91440"/>
              </a:xfrm>
            </p:grpSpPr>
            <p:sp>
              <p:nvSpPr>
                <p:cNvPr id="2630" name="Oval 2629"/>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631" name="Oval 2630"/>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632" name="Oval 2631"/>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627" name="Group 2626"/>
              <p:cNvGrpSpPr/>
              <p:nvPr/>
            </p:nvGrpSpPr>
            <p:grpSpPr>
              <a:xfrm>
                <a:off x="6001391" y="5415497"/>
                <a:ext cx="870995" cy="462346"/>
                <a:chOff x="5818929" y="5498922"/>
                <a:chExt cx="747992" cy="397053"/>
              </a:xfrm>
            </p:grpSpPr>
            <p:sp useBgFill="1">
              <p:nvSpPr>
                <p:cNvPr id="2628"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629"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584" name="Group 2583"/>
            <p:cNvGrpSpPr/>
            <p:nvPr/>
          </p:nvGrpSpPr>
          <p:grpSpPr>
            <a:xfrm>
              <a:off x="3762032" y="3941635"/>
              <a:ext cx="402336" cy="320040"/>
              <a:chOff x="5726102" y="4907354"/>
              <a:chExt cx="1466947" cy="1221947"/>
            </a:xfrm>
          </p:grpSpPr>
          <p:cxnSp>
            <p:nvCxnSpPr>
              <p:cNvPr id="2615" name="Straight Connector 2614"/>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616" name="Rounded Rectangle 2615"/>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617" name="Group 2616"/>
              <p:cNvGrpSpPr/>
              <p:nvPr/>
            </p:nvGrpSpPr>
            <p:grpSpPr>
              <a:xfrm>
                <a:off x="5796941" y="5030806"/>
                <a:ext cx="399253" cy="91440"/>
                <a:chOff x="5796941" y="5030806"/>
                <a:chExt cx="399253" cy="91440"/>
              </a:xfrm>
            </p:grpSpPr>
            <p:sp>
              <p:nvSpPr>
                <p:cNvPr id="2621" name="Oval 2620"/>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622" name="Oval 2621"/>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623" name="Oval 2622"/>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618" name="Group 2617"/>
              <p:cNvGrpSpPr/>
              <p:nvPr/>
            </p:nvGrpSpPr>
            <p:grpSpPr>
              <a:xfrm>
                <a:off x="6001391" y="5415497"/>
                <a:ext cx="870995" cy="462346"/>
                <a:chOff x="5818929" y="5498922"/>
                <a:chExt cx="747992" cy="397053"/>
              </a:xfrm>
            </p:grpSpPr>
            <p:sp useBgFill="1">
              <p:nvSpPr>
                <p:cNvPr id="2619"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620"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585" name="Group 2584"/>
            <p:cNvGrpSpPr/>
            <p:nvPr/>
          </p:nvGrpSpPr>
          <p:grpSpPr>
            <a:xfrm>
              <a:off x="4259796" y="3941635"/>
              <a:ext cx="402336" cy="320040"/>
              <a:chOff x="5726102" y="4907354"/>
              <a:chExt cx="1466947" cy="1221947"/>
            </a:xfrm>
          </p:grpSpPr>
          <p:cxnSp>
            <p:nvCxnSpPr>
              <p:cNvPr id="2606" name="Straight Connector 2605"/>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607" name="Rounded Rectangle 2606"/>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608" name="Group 2607"/>
              <p:cNvGrpSpPr/>
              <p:nvPr/>
            </p:nvGrpSpPr>
            <p:grpSpPr>
              <a:xfrm>
                <a:off x="5796941" y="5030806"/>
                <a:ext cx="399253" cy="91440"/>
                <a:chOff x="5796941" y="5030806"/>
                <a:chExt cx="399253" cy="91440"/>
              </a:xfrm>
            </p:grpSpPr>
            <p:sp>
              <p:nvSpPr>
                <p:cNvPr id="2612" name="Oval 2611"/>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613" name="Oval 2612"/>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614" name="Oval 2613"/>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609" name="Group 2608"/>
              <p:cNvGrpSpPr/>
              <p:nvPr/>
            </p:nvGrpSpPr>
            <p:grpSpPr>
              <a:xfrm>
                <a:off x="6001391" y="5415497"/>
                <a:ext cx="870995" cy="462346"/>
                <a:chOff x="5818929" y="5498922"/>
                <a:chExt cx="747992" cy="397053"/>
              </a:xfrm>
            </p:grpSpPr>
            <p:sp useBgFill="1">
              <p:nvSpPr>
                <p:cNvPr id="2610"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611"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586" name="Group 2585"/>
            <p:cNvGrpSpPr/>
            <p:nvPr/>
          </p:nvGrpSpPr>
          <p:grpSpPr>
            <a:xfrm>
              <a:off x="4770144" y="3941635"/>
              <a:ext cx="402336" cy="320040"/>
              <a:chOff x="5726102" y="4907354"/>
              <a:chExt cx="1466947" cy="1221947"/>
            </a:xfrm>
          </p:grpSpPr>
          <p:cxnSp>
            <p:nvCxnSpPr>
              <p:cNvPr id="2597" name="Straight Connector 2596"/>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598" name="Rounded Rectangle 2597"/>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599" name="Group 2598"/>
              <p:cNvGrpSpPr/>
              <p:nvPr/>
            </p:nvGrpSpPr>
            <p:grpSpPr>
              <a:xfrm>
                <a:off x="5796941" y="5030806"/>
                <a:ext cx="399253" cy="91440"/>
                <a:chOff x="5796941" y="5030806"/>
                <a:chExt cx="399253" cy="91440"/>
              </a:xfrm>
            </p:grpSpPr>
            <p:sp>
              <p:nvSpPr>
                <p:cNvPr id="2603" name="Oval 2602"/>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604" name="Oval 2603"/>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605" name="Oval 2604"/>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600" name="Group 2599"/>
              <p:cNvGrpSpPr/>
              <p:nvPr/>
            </p:nvGrpSpPr>
            <p:grpSpPr>
              <a:xfrm>
                <a:off x="6001391" y="5415497"/>
                <a:ext cx="870995" cy="462346"/>
                <a:chOff x="5818929" y="5498922"/>
                <a:chExt cx="747992" cy="397053"/>
              </a:xfrm>
            </p:grpSpPr>
            <p:sp useBgFill="1">
              <p:nvSpPr>
                <p:cNvPr id="2601"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602"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587" name="Group 2586"/>
            <p:cNvGrpSpPr/>
            <p:nvPr/>
          </p:nvGrpSpPr>
          <p:grpSpPr>
            <a:xfrm>
              <a:off x="5274200" y="3941635"/>
              <a:ext cx="402336" cy="320040"/>
              <a:chOff x="5726102" y="4907354"/>
              <a:chExt cx="1466947" cy="1221947"/>
            </a:xfrm>
          </p:grpSpPr>
          <p:cxnSp>
            <p:nvCxnSpPr>
              <p:cNvPr id="2588" name="Straight Connector 2587"/>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589" name="Rounded Rectangle 2588"/>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590" name="Group 2589"/>
              <p:cNvGrpSpPr/>
              <p:nvPr/>
            </p:nvGrpSpPr>
            <p:grpSpPr>
              <a:xfrm>
                <a:off x="5796941" y="5030806"/>
                <a:ext cx="399253" cy="91440"/>
                <a:chOff x="5796941" y="5030806"/>
                <a:chExt cx="399253" cy="91440"/>
              </a:xfrm>
            </p:grpSpPr>
            <p:sp>
              <p:nvSpPr>
                <p:cNvPr id="2594" name="Oval 2593"/>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95" name="Oval 2594"/>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96" name="Oval 2595"/>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591" name="Group 2590"/>
              <p:cNvGrpSpPr/>
              <p:nvPr/>
            </p:nvGrpSpPr>
            <p:grpSpPr>
              <a:xfrm>
                <a:off x="6001391" y="5415497"/>
                <a:ext cx="870995" cy="462346"/>
                <a:chOff x="5818929" y="5498922"/>
                <a:chExt cx="747992" cy="397053"/>
              </a:xfrm>
            </p:grpSpPr>
            <p:sp useBgFill="1">
              <p:nvSpPr>
                <p:cNvPr id="2592"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593"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grpSp>
        <p:nvGrpSpPr>
          <p:cNvPr id="2466" name="Group 2465"/>
          <p:cNvGrpSpPr/>
          <p:nvPr/>
        </p:nvGrpSpPr>
        <p:grpSpPr>
          <a:xfrm>
            <a:off x="900098" y="10633051"/>
            <a:ext cx="10426231" cy="611643"/>
            <a:chOff x="221056" y="3941635"/>
            <a:chExt cx="5455480" cy="320040"/>
          </a:xfrm>
        </p:grpSpPr>
        <p:grpSp>
          <p:nvGrpSpPr>
            <p:cNvPr id="2467" name="Group 2466"/>
            <p:cNvGrpSpPr/>
            <p:nvPr/>
          </p:nvGrpSpPr>
          <p:grpSpPr>
            <a:xfrm>
              <a:off x="221056" y="3941635"/>
              <a:ext cx="402336" cy="320040"/>
              <a:chOff x="5726102" y="4907354"/>
              <a:chExt cx="1466947" cy="1221947"/>
            </a:xfrm>
          </p:grpSpPr>
          <p:cxnSp>
            <p:nvCxnSpPr>
              <p:cNvPr id="2568" name="Straight Connector 2567"/>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569" name="Rounded Rectangle 2568"/>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570" name="Group 2569"/>
              <p:cNvGrpSpPr/>
              <p:nvPr/>
            </p:nvGrpSpPr>
            <p:grpSpPr>
              <a:xfrm>
                <a:off x="5796941" y="5030806"/>
                <a:ext cx="399253" cy="91440"/>
                <a:chOff x="5796941" y="5030806"/>
                <a:chExt cx="399253" cy="91440"/>
              </a:xfrm>
            </p:grpSpPr>
            <p:sp>
              <p:nvSpPr>
                <p:cNvPr id="2574" name="Oval 2573"/>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75" name="Oval 2574"/>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76" name="Oval 2575"/>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571" name="Group 2570"/>
              <p:cNvGrpSpPr/>
              <p:nvPr/>
            </p:nvGrpSpPr>
            <p:grpSpPr>
              <a:xfrm>
                <a:off x="6001391" y="5415497"/>
                <a:ext cx="870995" cy="462346"/>
                <a:chOff x="5818929" y="5498922"/>
                <a:chExt cx="747992" cy="397053"/>
              </a:xfrm>
            </p:grpSpPr>
            <p:sp useBgFill="1">
              <p:nvSpPr>
                <p:cNvPr id="2572"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573"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468" name="Group 2467"/>
            <p:cNvGrpSpPr/>
            <p:nvPr/>
          </p:nvGrpSpPr>
          <p:grpSpPr>
            <a:xfrm>
              <a:off x="725112" y="3941635"/>
              <a:ext cx="402336" cy="320040"/>
              <a:chOff x="5726102" y="4907354"/>
              <a:chExt cx="1466947" cy="1221947"/>
            </a:xfrm>
          </p:grpSpPr>
          <p:cxnSp>
            <p:nvCxnSpPr>
              <p:cNvPr id="2559" name="Straight Connector 2558"/>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560" name="Rounded Rectangle 2559"/>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561" name="Group 2560"/>
              <p:cNvGrpSpPr/>
              <p:nvPr/>
            </p:nvGrpSpPr>
            <p:grpSpPr>
              <a:xfrm>
                <a:off x="5796941" y="5030806"/>
                <a:ext cx="399253" cy="91440"/>
                <a:chOff x="5796941" y="5030806"/>
                <a:chExt cx="399253" cy="91440"/>
              </a:xfrm>
            </p:grpSpPr>
            <p:sp>
              <p:nvSpPr>
                <p:cNvPr id="2565" name="Oval 2564"/>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66" name="Oval 2565"/>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67" name="Oval 2566"/>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562" name="Group 2561"/>
              <p:cNvGrpSpPr/>
              <p:nvPr/>
            </p:nvGrpSpPr>
            <p:grpSpPr>
              <a:xfrm>
                <a:off x="6001391" y="5415497"/>
                <a:ext cx="870995" cy="462346"/>
                <a:chOff x="5818929" y="5498922"/>
                <a:chExt cx="747992" cy="397053"/>
              </a:xfrm>
            </p:grpSpPr>
            <p:sp useBgFill="1">
              <p:nvSpPr>
                <p:cNvPr id="2563"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564"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469" name="Group 2468"/>
            <p:cNvGrpSpPr/>
            <p:nvPr/>
          </p:nvGrpSpPr>
          <p:grpSpPr>
            <a:xfrm>
              <a:off x="1235460" y="3941635"/>
              <a:ext cx="402336" cy="320040"/>
              <a:chOff x="5726102" y="4907354"/>
              <a:chExt cx="1466947" cy="1221947"/>
            </a:xfrm>
          </p:grpSpPr>
          <p:cxnSp>
            <p:nvCxnSpPr>
              <p:cNvPr id="2550" name="Straight Connector 2549"/>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551" name="Rounded Rectangle 2550"/>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552" name="Group 2551"/>
              <p:cNvGrpSpPr/>
              <p:nvPr/>
            </p:nvGrpSpPr>
            <p:grpSpPr>
              <a:xfrm>
                <a:off x="5796941" y="5030806"/>
                <a:ext cx="399253" cy="91440"/>
                <a:chOff x="5796941" y="5030806"/>
                <a:chExt cx="399253" cy="91440"/>
              </a:xfrm>
            </p:grpSpPr>
            <p:sp>
              <p:nvSpPr>
                <p:cNvPr id="2556" name="Oval 2555"/>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57" name="Oval 2556"/>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58" name="Oval 2557"/>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553" name="Group 2552"/>
              <p:cNvGrpSpPr/>
              <p:nvPr/>
            </p:nvGrpSpPr>
            <p:grpSpPr>
              <a:xfrm>
                <a:off x="6001391" y="5415497"/>
                <a:ext cx="870995" cy="462346"/>
                <a:chOff x="5818929" y="5498922"/>
                <a:chExt cx="747992" cy="397053"/>
              </a:xfrm>
            </p:grpSpPr>
            <p:sp useBgFill="1">
              <p:nvSpPr>
                <p:cNvPr id="2554"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555"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470" name="Group 2469"/>
            <p:cNvGrpSpPr/>
            <p:nvPr/>
          </p:nvGrpSpPr>
          <p:grpSpPr>
            <a:xfrm>
              <a:off x="1739516" y="3941635"/>
              <a:ext cx="402336" cy="320040"/>
              <a:chOff x="5726102" y="4907354"/>
              <a:chExt cx="1466947" cy="1221947"/>
            </a:xfrm>
          </p:grpSpPr>
          <p:cxnSp>
            <p:nvCxnSpPr>
              <p:cNvPr id="2541" name="Straight Connector 2540"/>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542" name="Rounded Rectangle 2541"/>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543" name="Group 2542"/>
              <p:cNvGrpSpPr/>
              <p:nvPr/>
            </p:nvGrpSpPr>
            <p:grpSpPr>
              <a:xfrm>
                <a:off x="5796941" y="5030806"/>
                <a:ext cx="399253" cy="91440"/>
                <a:chOff x="5796941" y="5030806"/>
                <a:chExt cx="399253" cy="91440"/>
              </a:xfrm>
            </p:grpSpPr>
            <p:sp>
              <p:nvSpPr>
                <p:cNvPr id="2547" name="Oval 2546"/>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48" name="Oval 2547"/>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49" name="Oval 2548"/>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544" name="Group 2543"/>
              <p:cNvGrpSpPr/>
              <p:nvPr/>
            </p:nvGrpSpPr>
            <p:grpSpPr>
              <a:xfrm>
                <a:off x="6001391" y="5415497"/>
                <a:ext cx="870995" cy="462346"/>
                <a:chOff x="5818929" y="5498922"/>
                <a:chExt cx="747992" cy="397053"/>
              </a:xfrm>
            </p:grpSpPr>
            <p:sp useBgFill="1">
              <p:nvSpPr>
                <p:cNvPr id="2545"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546"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471" name="Group 2470"/>
            <p:cNvGrpSpPr/>
            <p:nvPr/>
          </p:nvGrpSpPr>
          <p:grpSpPr>
            <a:xfrm>
              <a:off x="2243572" y="3941635"/>
              <a:ext cx="402336" cy="320040"/>
              <a:chOff x="5726102" y="4907354"/>
              <a:chExt cx="1466947" cy="1221947"/>
            </a:xfrm>
          </p:grpSpPr>
          <p:cxnSp>
            <p:nvCxnSpPr>
              <p:cNvPr id="2532" name="Straight Connector 2531"/>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533" name="Rounded Rectangle 2532"/>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534" name="Group 2533"/>
              <p:cNvGrpSpPr/>
              <p:nvPr/>
            </p:nvGrpSpPr>
            <p:grpSpPr>
              <a:xfrm>
                <a:off x="5796941" y="5030806"/>
                <a:ext cx="399253" cy="91440"/>
                <a:chOff x="5796941" y="5030806"/>
                <a:chExt cx="399253" cy="91440"/>
              </a:xfrm>
            </p:grpSpPr>
            <p:sp>
              <p:nvSpPr>
                <p:cNvPr id="2538" name="Oval 2537"/>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39" name="Oval 2538"/>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40" name="Oval 2539"/>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535" name="Group 2534"/>
              <p:cNvGrpSpPr/>
              <p:nvPr/>
            </p:nvGrpSpPr>
            <p:grpSpPr>
              <a:xfrm>
                <a:off x="6001391" y="5415497"/>
                <a:ext cx="870995" cy="462346"/>
                <a:chOff x="5818929" y="5498922"/>
                <a:chExt cx="747992" cy="397053"/>
              </a:xfrm>
            </p:grpSpPr>
            <p:sp useBgFill="1">
              <p:nvSpPr>
                <p:cNvPr id="2536"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537"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472" name="Group 2471"/>
            <p:cNvGrpSpPr/>
            <p:nvPr/>
          </p:nvGrpSpPr>
          <p:grpSpPr>
            <a:xfrm>
              <a:off x="2747628" y="3941635"/>
              <a:ext cx="402336" cy="320040"/>
              <a:chOff x="5726102" y="4907354"/>
              <a:chExt cx="1466947" cy="1221947"/>
            </a:xfrm>
          </p:grpSpPr>
          <p:cxnSp>
            <p:nvCxnSpPr>
              <p:cNvPr id="2523" name="Straight Connector 2522"/>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524" name="Rounded Rectangle 2523"/>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525" name="Group 2524"/>
              <p:cNvGrpSpPr/>
              <p:nvPr/>
            </p:nvGrpSpPr>
            <p:grpSpPr>
              <a:xfrm>
                <a:off x="5796941" y="5030806"/>
                <a:ext cx="399253" cy="91440"/>
                <a:chOff x="5796941" y="5030806"/>
                <a:chExt cx="399253" cy="91440"/>
              </a:xfrm>
            </p:grpSpPr>
            <p:sp>
              <p:nvSpPr>
                <p:cNvPr id="2529" name="Oval 2528"/>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30" name="Oval 2529"/>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31" name="Oval 2530"/>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526" name="Group 2525"/>
              <p:cNvGrpSpPr/>
              <p:nvPr/>
            </p:nvGrpSpPr>
            <p:grpSpPr>
              <a:xfrm>
                <a:off x="6001391" y="5415497"/>
                <a:ext cx="870995" cy="462346"/>
                <a:chOff x="5818929" y="5498922"/>
                <a:chExt cx="747992" cy="397053"/>
              </a:xfrm>
            </p:grpSpPr>
            <p:sp useBgFill="1">
              <p:nvSpPr>
                <p:cNvPr id="2527"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528"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473" name="Group 2472"/>
            <p:cNvGrpSpPr/>
            <p:nvPr/>
          </p:nvGrpSpPr>
          <p:grpSpPr>
            <a:xfrm>
              <a:off x="3257976" y="3941635"/>
              <a:ext cx="402336" cy="320040"/>
              <a:chOff x="5726102" y="4907354"/>
              <a:chExt cx="1466947" cy="1221947"/>
            </a:xfrm>
          </p:grpSpPr>
          <p:cxnSp>
            <p:nvCxnSpPr>
              <p:cNvPr id="2514" name="Straight Connector 2513"/>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515" name="Rounded Rectangle 2514"/>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516" name="Group 2515"/>
              <p:cNvGrpSpPr/>
              <p:nvPr/>
            </p:nvGrpSpPr>
            <p:grpSpPr>
              <a:xfrm>
                <a:off x="5796941" y="5030806"/>
                <a:ext cx="399253" cy="91440"/>
                <a:chOff x="5796941" y="5030806"/>
                <a:chExt cx="399253" cy="91440"/>
              </a:xfrm>
            </p:grpSpPr>
            <p:sp>
              <p:nvSpPr>
                <p:cNvPr id="2520" name="Oval 2519"/>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21" name="Oval 2520"/>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22" name="Oval 2521"/>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517" name="Group 2516"/>
              <p:cNvGrpSpPr/>
              <p:nvPr/>
            </p:nvGrpSpPr>
            <p:grpSpPr>
              <a:xfrm>
                <a:off x="6001391" y="5415497"/>
                <a:ext cx="870995" cy="462346"/>
                <a:chOff x="5818929" y="5498922"/>
                <a:chExt cx="747992" cy="397053"/>
              </a:xfrm>
            </p:grpSpPr>
            <p:sp useBgFill="1">
              <p:nvSpPr>
                <p:cNvPr id="2518"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519"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474" name="Group 2473"/>
            <p:cNvGrpSpPr/>
            <p:nvPr/>
          </p:nvGrpSpPr>
          <p:grpSpPr>
            <a:xfrm>
              <a:off x="3762032" y="3941635"/>
              <a:ext cx="402336" cy="320040"/>
              <a:chOff x="5726102" y="4907354"/>
              <a:chExt cx="1466947" cy="1221947"/>
            </a:xfrm>
          </p:grpSpPr>
          <p:cxnSp>
            <p:nvCxnSpPr>
              <p:cNvPr id="2505" name="Straight Connector 2504"/>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506" name="Rounded Rectangle 2505"/>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507" name="Group 2506"/>
              <p:cNvGrpSpPr/>
              <p:nvPr/>
            </p:nvGrpSpPr>
            <p:grpSpPr>
              <a:xfrm>
                <a:off x="5796941" y="5030806"/>
                <a:ext cx="399253" cy="91440"/>
                <a:chOff x="5796941" y="5030806"/>
                <a:chExt cx="399253" cy="91440"/>
              </a:xfrm>
            </p:grpSpPr>
            <p:sp>
              <p:nvSpPr>
                <p:cNvPr id="2511" name="Oval 2510"/>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12" name="Oval 2511"/>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13" name="Oval 2512"/>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508" name="Group 2507"/>
              <p:cNvGrpSpPr/>
              <p:nvPr/>
            </p:nvGrpSpPr>
            <p:grpSpPr>
              <a:xfrm>
                <a:off x="6001391" y="5415497"/>
                <a:ext cx="870995" cy="462346"/>
                <a:chOff x="5818929" y="5498922"/>
                <a:chExt cx="747992" cy="397053"/>
              </a:xfrm>
            </p:grpSpPr>
            <p:sp useBgFill="1">
              <p:nvSpPr>
                <p:cNvPr id="2509"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510"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475" name="Group 2474"/>
            <p:cNvGrpSpPr/>
            <p:nvPr/>
          </p:nvGrpSpPr>
          <p:grpSpPr>
            <a:xfrm>
              <a:off x="4259796" y="3941635"/>
              <a:ext cx="402336" cy="320040"/>
              <a:chOff x="5726102" y="4907354"/>
              <a:chExt cx="1466947" cy="1221947"/>
            </a:xfrm>
          </p:grpSpPr>
          <p:cxnSp>
            <p:nvCxnSpPr>
              <p:cNvPr id="2496" name="Straight Connector 2495"/>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497" name="Rounded Rectangle 2496"/>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498" name="Group 2497"/>
              <p:cNvGrpSpPr/>
              <p:nvPr/>
            </p:nvGrpSpPr>
            <p:grpSpPr>
              <a:xfrm>
                <a:off x="5796941" y="5030806"/>
                <a:ext cx="399253" cy="91440"/>
                <a:chOff x="5796941" y="5030806"/>
                <a:chExt cx="399253" cy="91440"/>
              </a:xfrm>
            </p:grpSpPr>
            <p:sp>
              <p:nvSpPr>
                <p:cNvPr id="2502" name="Oval 2501"/>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03" name="Oval 2502"/>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04" name="Oval 2503"/>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499" name="Group 2498"/>
              <p:cNvGrpSpPr/>
              <p:nvPr/>
            </p:nvGrpSpPr>
            <p:grpSpPr>
              <a:xfrm>
                <a:off x="6001391" y="5415497"/>
                <a:ext cx="870995" cy="462346"/>
                <a:chOff x="5818929" y="5498922"/>
                <a:chExt cx="747992" cy="397053"/>
              </a:xfrm>
            </p:grpSpPr>
            <p:sp useBgFill="1">
              <p:nvSpPr>
                <p:cNvPr id="2500"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501"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476" name="Group 2475"/>
            <p:cNvGrpSpPr/>
            <p:nvPr/>
          </p:nvGrpSpPr>
          <p:grpSpPr>
            <a:xfrm>
              <a:off x="4770144" y="3941635"/>
              <a:ext cx="402336" cy="320040"/>
              <a:chOff x="5726102" y="4907354"/>
              <a:chExt cx="1466947" cy="1221947"/>
            </a:xfrm>
          </p:grpSpPr>
          <p:cxnSp>
            <p:nvCxnSpPr>
              <p:cNvPr id="2487" name="Straight Connector 2486"/>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488" name="Rounded Rectangle 2487"/>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489" name="Group 2488"/>
              <p:cNvGrpSpPr/>
              <p:nvPr/>
            </p:nvGrpSpPr>
            <p:grpSpPr>
              <a:xfrm>
                <a:off x="5796941" y="5030806"/>
                <a:ext cx="399253" cy="91440"/>
                <a:chOff x="5796941" y="5030806"/>
                <a:chExt cx="399253" cy="91440"/>
              </a:xfrm>
            </p:grpSpPr>
            <p:sp>
              <p:nvSpPr>
                <p:cNvPr id="2493" name="Oval 2492"/>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494" name="Oval 2493"/>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495" name="Oval 2494"/>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490" name="Group 2489"/>
              <p:cNvGrpSpPr/>
              <p:nvPr/>
            </p:nvGrpSpPr>
            <p:grpSpPr>
              <a:xfrm>
                <a:off x="6001391" y="5415497"/>
                <a:ext cx="870995" cy="462346"/>
                <a:chOff x="5818929" y="5498922"/>
                <a:chExt cx="747992" cy="397053"/>
              </a:xfrm>
            </p:grpSpPr>
            <p:sp useBgFill="1">
              <p:nvSpPr>
                <p:cNvPr id="2491"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492"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nvGrpSpPr>
            <p:cNvPr id="2477" name="Group 2476"/>
            <p:cNvGrpSpPr/>
            <p:nvPr/>
          </p:nvGrpSpPr>
          <p:grpSpPr>
            <a:xfrm>
              <a:off x="5274200" y="3941635"/>
              <a:ext cx="402336" cy="320040"/>
              <a:chOff x="5726102" y="4907354"/>
              <a:chExt cx="1466947" cy="1221947"/>
            </a:xfrm>
          </p:grpSpPr>
          <p:cxnSp>
            <p:nvCxnSpPr>
              <p:cNvPr id="2478" name="Straight Connector 2477"/>
              <p:cNvCxnSpPr/>
              <p:nvPr/>
            </p:nvCxnSpPr>
            <p:spPr>
              <a:xfrm flipV="1">
                <a:off x="5726102" y="5260041"/>
                <a:ext cx="14669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479" name="Rounded Rectangle 2478"/>
              <p:cNvSpPr/>
              <p:nvPr/>
            </p:nvSpPr>
            <p:spPr>
              <a:xfrm>
                <a:off x="5726102" y="4907354"/>
                <a:ext cx="1466947" cy="1221947"/>
              </a:xfrm>
              <a:prstGeom prst="roundRect">
                <a:avLst>
                  <a:gd name="adj" fmla="val 8102"/>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480" name="Group 2479"/>
              <p:cNvGrpSpPr/>
              <p:nvPr/>
            </p:nvGrpSpPr>
            <p:grpSpPr>
              <a:xfrm>
                <a:off x="5796941" y="5030806"/>
                <a:ext cx="399253" cy="91440"/>
                <a:chOff x="5796941" y="5030806"/>
                <a:chExt cx="399253" cy="91440"/>
              </a:xfrm>
            </p:grpSpPr>
            <p:sp>
              <p:nvSpPr>
                <p:cNvPr id="2484" name="Oval 2483"/>
                <p:cNvSpPr/>
                <p:nvPr/>
              </p:nvSpPr>
              <p:spPr>
                <a:xfrm>
                  <a:off x="579694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485" name="Oval 2484"/>
                <p:cNvSpPr/>
                <p:nvPr/>
              </p:nvSpPr>
              <p:spPr>
                <a:xfrm>
                  <a:off x="5943011"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486" name="Oval 2485"/>
                <p:cNvSpPr/>
                <p:nvPr/>
              </p:nvSpPr>
              <p:spPr>
                <a:xfrm>
                  <a:off x="6104754" y="5030806"/>
                  <a:ext cx="91440" cy="914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2481" name="Group 2480"/>
              <p:cNvGrpSpPr/>
              <p:nvPr/>
            </p:nvGrpSpPr>
            <p:grpSpPr>
              <a:xfrm>
                <a:off x="6001391" y="5415497"/>
                <a:ext cx="870995" cy="462346"/>
                <a:chOff x="5818929" y="5498922"/>
                <a:chExt cx="747992" cy="397053"/>
              </a:xfrm>
            </p:grpSpPr>
            <p:sp useBgFill="1">
              <p:nvSpPr>
                <p:cNvPr id="2482" name="Freeform 57"/>
                <p:cNvSpPr>
                  <a:spLocks/>
                </p:cNvSpPr>
                <p:nvPr/>
              </p:nvSpPr>
              <p:spPr bwMode="auto">
                <a:xfrm>
                  <a:off x="5818929" y="5498922"/>
                  <a:ext cx="414131" cy="39705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sp>
              <p:nvSpPr>
                <p:cNvPr id="2483" name="Freeform 57"/>
                <p:cNvSpPr>
                  <a:spLocks/>
                </p:cNvSpPr>
                <p:nvPr/>
              </p:nvSpPr>
              <p:spPr bwMode="auto">
                <a:xfrm>
                  <a:off x="6229922" y="5572873"/>
                  <a:ext cx="336999" cy="323102"/>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Aller Light"/>
                  </a:endParaRPr>
                </a:p>
              </p:txBody>
            </p:sp>
          </p:grpSp>
        </p:grpSp>
      </p:grpSp>
      <p:sp>
        <p:nvSpPr>
          <p:cNvPr id="2980" name="Freeform 57"/>
          <p:cNvSpPr>
            <a:spLocks/>
          </p:cNvSpPr>
          <p:nvPr/>
        </p:nvSpPr>
        <p:spPr bwMode="auto">
          <a:xfrm>
            <a:off x="887023" y="28258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accent4"/>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2981" name="Freeform 57"/>
          <p:cNvSpPr>
            <a:spLocks/>
          </p:cNvSpPr>
          <p:nvPr/>
        </p:nvSpPr>
        <p:spPr bwMode="auto">
          <a:xfrm>
            <a:off x="2233685" y="28258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2982" name="Freeform 57"/>
          <p:cNvSpPr>
            <a:spLocks/>
          </p:cNvSpPr>
          <p:nvPr/>
        </p:nvSpPr>
        <p:spPr bwMode="auto">
          <a:xfrm>
            <a:off x="3546459" y="28258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2983" name="Freeform 57"/>
          <p:cNvSpPr>
            <a:spLocks/>
          </p:cNvSpPr>
          <p:nvPr/>
        </p:nvSpPr>
        <p:spPr bwMode="auto">
          <a:xfrm>
            <a:off x="4893120" y="28258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2984" name="Freeform 57"/>
          <p:cNvSpPr>
            <a:spLocks/>
          </p:cNvSpPr>
          <p:nvPr/>
        </p:nvSpPr>
        <p:spPr bwMode="auto">
          <a:xfrm>
            <a:off x="6269464" y="28258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2985" name="Freeform 57"/>
          <p:cNvSpPr>
            <a:spLocks/>
          </p:cNvSpPr>
          <p:nvPr/>
        </p:nvSpPr>
        <p:spPr bwMode="auto">
          <a:xfrm>
            <a:off x="7616126" y="28258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2986" name="Freeform 57"/>
          <p:cNvSpPr>
            <a:spLocks/>
          </p:cNvSpPr>
          <p:nvPr/>
        </p:nvSpPr>
        <p:spPr bwMode="auto">
          <a:xfrm>
            <a:off x="8928901" y="28258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2987" name="Freeform 57"/>
          <p:cNvSpPr>
            <a:spLocks/>
          </p:cNvSpPr>
          <p:nvPr/>
        </p:nvSpPr>
        <p:spPr bwMode="auto">
          <a:xfrm>
            <a:off x="10275563" y="28258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2988" name="Freeform 57"/>
          <p:cNvSpPr>
            <a:spLocks/>
          </p:cNvSpPr>
          <p:nvPr/>
        </p:nvSpPr>
        <p:spPr bwMode="auto">
          <a:xfrm>
            <a:off x="11631508" y="28258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2989" name="Freeform 57"/>
          <p:cNvSpPr>
            <a:spLocks/>
          </p:cNvSpPr>
          <p:nvPr/>
        </p:nvSpPr>
        <p:spPr bwMode="auto">
          <a:xfrm>
            <a:off x="12978170" y="28258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2990" name="Freeform 57"/>
          <p:cNvSpPr>
            <a:spLocks/>
          </p:cNvSpPr>
          <p:nvPr/>
        </p:nvSpPr>
        <p:spPr bwMode="auto">
          <a:xfrm>
            <a:off x="14290944" y="28258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2991" name="Freeform 57"/>
          <p:cNvSpPr>
            <a:spLocks/>
          </p:cNvSpPr>
          <p:nvPr/>
        </p:nvSpPr>
        <p:spPr bwMode="auto">
          <a:xfrm>
            <a:off x="15637606" y="28258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2992" name="Freeform 57"/>
          <p:cNvSpPr>
            <a:spLocks/>
          </p:cNvSpPr>
          <p:nvPr/>
        </p:nvSpPr>
        <p:spPr bwMode="auto">
          <a:xfrm>
            <a:off x="17013949" y="28258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2993" name="Freeform 57"/>
          <p:cNvSpPr>
            <a:spLocks/>
          </p:cNvSpPr>
          <p:nvPr/>
        </p:nvSpPr>
        <p:spPr bwMode="auto">
          <a:xfrm>
            <a:off x="18360611" y="28258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2994" name="Freeform 57"/>
          <p:cNvSpPr>
            <a:spLocks/>
          </p:cNvSpPr>
          <p:nvPr/>
        </p:nvSpPr>
        <p:spPr bwMode="auto">
          <a:xfrm>
            <a:off x="19673387" y="28258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2995" name="Freeform 57"/>
          <p:cNvSpPr>
            <a:spLocks/>
          </p:cNvSpPr>
          <p:nvPr/>
        </p:nvSpPr>
        <p:spPr bwMode="auto">
          <a:xfrm>
            <a:off x="21020049" y="28258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2996" name="Freeform 57"/>
          <p:cNvSpPr>
            <a:spLocks/>
          </p:cNvSpPr>
          <p:nvPr/>
        </p:nvSpPr>
        <p:spPr bwMode="auto">
          <a:xfrm>
            <a:off x="22366709" y="28258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2997" name="Freeform 57"/>
          <p:cNvSpPr>
            <a:spLocks/>
          </p:cNvSpPr>
          <p:nvPr/>
        </p:nvSpPr>
        <p:spPr bwMode="auto">
          <a:xfrm>
            <a:off x="887023" y="39675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2998" name="Freeform 57"/>
          <p:cNvSpPr>
            <a:spLocks/>
          </p:cNvSpPr>
          <p:nvPr/>
        </p:nvSpPr>
        <p:spPr bwMode="auto">
          <a:xfrm>
            <a:off x="2233685" y="39675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2999" name="Freeform 57"/>
          <p:cNvSpPr>
            <a:spLocks/>
          </p:cNvSpPr>
          <p:nvPr/>
        </p:nvSpPr>
        <p:spPr bwMode="auto">
          <a:xfrm>
            <a:off x="3546459" y="39675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00" name="Freeform 57"/>
          <p:cNvSpPr>
            <a:spLocks/>
          </p:cNvSpPr>
          <p:nvPr/>
        </p:nvSpPr>
        <p:spPr bwMode="auto">
          <a:xfrm>
            <a:off x="4893120" y="39675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01" name="Freeform 57"/>
          <p:cNvSpPr>
            <a:spLocks/>
          </p:cNvSpPr>
          <p:nvPr/>
        </p:nvSpPr>
        <p:spPr bwMode="auto">
          <a:xfrm>
            <a:off x="6269464" y="39675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02" name="Freeform 57"/>
          <p:cNvSpPr>
            <a:spLocks/>
          </p:cNvSpPr>
          <p:nvPr/>
        </p:nvSpPr>
        <p:spPr bwMode="auto">
          <a:xfrm>
            <a:off x="7616126" y="39675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03" name="Freeform 57"/>
          <p:cNvSpPr>
            <a:spLocks/>
          </p:cNvSpPr>
          <p:nvPr/>
        </p:nvSpPr>
        <p:spPr bwMode="auto">
          <a:xfrm>
            <a:off x="8928901" y="39675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04" name="Freeform 57"/>
          <p:cNvSpPr>
            <a:spLocks/>
          </p:cNvSpPr>
          <p:nvPr/>
        </p:nvSpPr>
        <p:spPr bwMode="auto">
          <a:xfrm>
            <a:off x="10275563" y="39675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05" name="Freeform 57"/>
          <p:cNvSpPr>
            <a:spLocks/>
          </p:cNvSpPr>
          <p:nvPr/>
        </p:nvSpPr>
        <p:spPr bwMode="auto">
          <a:xfrm>
            <a:off x="11631508" y="39675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06" name="Freeform 57"/>
          <p:cNvSpPr>
            <a:spLocks/>
          </p:cNvSpPr>
          <p:nvPr/>
        </p:nvSpPr>
        <p:spPr bwMode="auto">
          <a:xfrm>
            <a:off x="12978170" y="39675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07" name="Freeform 57"/>
          <p:cNvSpPr>
            <a:spLocks/>
          </p:cNvSpPr>
          <p:nvPr/>
        </p:nvSpPr>
        <p:spPr bwMode="auto">
          <a:xfrm>
            <a:off x="14290944" y="39675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08" name="Freeform 57"/>
          <p:cNvSpPr>
            <a:spLocks/>
          </p:cNvSpPr>
          <p:nvPr/>
        </p:nvSpPr>
        <p:spPr bwMode="auto">
          <a:xfrm>
            <a:off x="15637606" y="39675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09" name="Freeform 57"/>
          <p:cNvSpPr>
            <a:spLocks/>
          </p:cNvSpPr>
          <p:nvPr/>
        </p:nvSpPr>
        <p:spPr bwMode="auto">
          <a:xfrm>
            <a:off x="17013949" y="39675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10" name="Freeform 57"/>
          <p:cNvSpPr>
            <a:spLocks/>
          </p:cNvSpPr>
          <p:nvPr/>
        </p:nvSpPr>
        <p:spPr bwMode="auto">
          <a:xfrm>
            <a:off x="18360611" y="39675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11" name="Freeform 57"/>
          <p:cNvSpPr>
            <a:spLocks/>
          </p:cNvSpPr>
          <p:nvPr/>
        </p:nvSpPr>
        <p:spPr bwMode="auto">
          <a:xfrm>
            <a:off x="19673387" y="39675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12" name="Freeform 57"/>
          <p:cNvSpPr>
            <a:spLocks/>
          </p:cNvSpPr>
          <p:nvPr/>
        </p:nvSpPr>
        <p:spPr bwMode="auto">
          <a:xfrm>
            <a:off x="21020049" y="39675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13" name="Freeform 57"/>
          <p:cNvSpPr>
            <a:spLocks/>
          </p:cNvSpPr>
          <p:nvPr/>
        </p:nvSpPr>
        <p:spPr bwMode="auto">
          <a:xfrm>
            <a:off x="22366709" y="3967580"/>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14" name="Freeform 57"/>
          <p:cNvSpPr>
            <a:spLocks/>
          </p:cNvSpPr>
          <p:nvPr/>
        </p:nvSpPr>
        <p:spPr bwMode="auto">
          <a:xfrm>
            <a:off x="887023" y="5107014"/>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15" name="Freeform 57"/>
          <p:cNvSpPr>
            <a:spLocks/>
          </p:cNvSpPr>
          <p:nvPr/>
        </p:nvSpPr>
        <p:spPr bwMode="auto">
          <a:xfrm>
            <a:off x="2233685" y="5107014"/>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16" name="Freeform 57"/>
          <p:cNvSpPr>
            <a:spLocks/>
          </p:cNvSpPr>
          <p:nvPr/>
        </p:nvSpPr>
        <p:spPr bwMode="auto">
          <a:xfrm>
            <a:off x="3546459" y="5107014"/>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17" name="Freeform 57"/>
          <p:cNvSpPr>
            <a:spLocks/>
          </p:cNvSpPr>
          <p:nvPr/>
        </p:nvSpPr>
        <p:spPr bwMode="auto">
          <a:xfrm>
            <a:off x="4893120" y="5107014"/>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18" name="Freeform 57"/>
          <p:cNvSpPr>
            <a:spLocks/>
          </p:cNvSpPr>
          <p:nvPr/>
        </p:nvSpPr>
        <p:spPr bwMode="auto">
          <a:xfrm>
            <a:off x="6269464" y="5107014"/>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19" name="Freeform 57"/>
          <p:cNvSpPr>
            <a:spLocks/>
          </p:cNvSpPr>
          <p:nvPr/>
        </p:nvSpPr>
        <p:spPr bwMode="auto">
          <a:xfrm>
            <a:off x="7616126" y="5107014"/>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20" name="Freeform 57"/>
          <p:cNvSpPr>
            <a:spLocks/>
          </p:cNvSpPr>
          <p:nvPr/>
        </p:nvSpPr>
        <p:spPr bwMode="auto">
          <a:xfrm>
            <a:off x="8928901" y="5107014"/>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21" name="Freeform 57"/>
          <p:cNvSpPr>
            <a:spLocks/>
          </p:cNvSpPr>
          <p:nvPr/>
        </p:nvSpPr>
        <p:spPr bwMode="auto">
          <a:xfrm>
            <a:off x="10275563" y="5107014"/>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22" name="Freeform 57"/>
          <p:cNvSpPr>
            <a:spLocks/>
          </p:cNvSpPr>
          <p:nvPr/>
        </p:nvSpPr>
        <p:spPr bwMode="auto">
          <a:xfrm>
            <a:off x="11631508" y="5107014"/>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23" name="Freeform 57"/>
          <p:cNvSpPr>
            <a:spLocks/>
          </p:cNvSpPr>
          <p:nvPr/>
        </p:nvSpPr>
        <p:spPr bwMode="auto">
          <a:xfrm>
            <a:off x="12978170" y="5107014"/>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24" name="Freeform 57"/>
          <p:cNvSpPr>
            <a:spLocks/>
          </p:cNvSpPr>
          <p:nvPr/>
        </p:nvSpPr>
        <p:spPr bwMode="auto">
          <a:xfrm>
            <a:off x="14290944" y="5107014"/>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25" name="Freeform 57"/>
          <p:cNvSpPr>
            <a:spLocks/>
          </p:cNvSpPr>
          <p:nvPr/>
        </p:nvSpPr>
        <p:spPr bwMode="auto">
          <a:xfrm>
            <a:off x="15637606" y="5107014"/>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26" name="Freeform 57"/>
          <p:cNvSpPr>
            <a:spLocks/>
          </p:cNvSpPr>
          <p:nvPr/>
        </p:nvSpPr>
        <p:spPr bwMode="auto">
          <a:xfrm>
            <a:off x="17013949" y="5107014"/>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27" name="Freeform 57"/>
          <p:cNvSpPr>
            <a:spLocks/>
          </p:cNvSpPr>
          <p:nvPr/>
        </p:nvSpPr>
        <p:spPr bwMode="auto">
          <a:xfrm>
            <a:off x="18360611" y="5107014"/>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28" name="Freeform 57"/>
          <p:cNvSpPr>
            <a:spLocks/>
          </p:cNvSpPr>
          <p:nvPr/>
        </p:nvSpPr>
        <p:spPr bwMode="auto">
          <a:xfrm>
            <a:off x="19673387" y="5107014"/>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29" name="Freeform 57"/>
          <p:cNvSpPr>
            <a:spLocks/>
          </p:cNvSpPr>
          <p:nvPr/>
        </p:nvSpPr>
        <p:spPr bwMode="auto">
          <a:xfrm>
            <a:off x="21020049" y="5107014"/>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30" name="Freeform 57"/>
          <p:cNvSpPr>
            <a:spLocks/>
          </p:cNvSpPr>
          <p:nvPr/>
        </p:nvSpPr>
        <p:spPr bwMode="auto">
          <a:xfrm>
            <a:off x="22366709" y="5107014"/>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31" name="Freeform 57"/>
          <p:cNvSpPr>
            <a:spLocks/>
          </p:cNvSpPr>
          <p:nvPr/>
        </p:nvSpPr>
        <p:spPr bwMode="auto">
          <a:xfrm>
            <a:off x="887023" y="6306369"/>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32" name="Freeform 57"/>
          <p:cNvSpPr>
            <a:spLocks/>
          </p:cNvSpPr>
          <p:nvPr/>
        </p:nvSpPr>
        <p:spPr bwMode="auto">
          <a:xfrm>
            <a:off x="2233685" y="6306369"/>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33" name="Freeform 57"/>
          <p:cNvSpPr>
            <a:spLocks/>
          </p:cNvSpPr>
          <p:nvPr/>
        </p:nvSpPr>
        <p:spPr bwMode="auto">
          <a:xfrm>
            <a:off x="3546459" y="6306369"/>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34" name="Freeform 57"/>
          <p:cNvSpPr>
            <a:spLocks/>
          </p:cNvSpPr>
          <p:nvPr/>
        </p:nvSpPr>
        <p:spPr bwMode="auto">
          <a:xfrm>
            <a:off x="4893120" y="6306369"/>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35" name="Freeform 57"/>
          <p:cNvSpPr>
            <a:spLocks/>
          </p:cNvSpPr>
          <p:nvPr/>
        </p:nvSpPr>
        <p:spPr bwMode="auto">
          <a:xfrm>
            <a:off x="6269464" y="6306369"/>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36" name="Freeform 57"/>
          <p:cNvSpPr>
            <a:spLocks/>
          </p:cNvSpPr>
          <p:nvPr/>
        </p:nvSpPr>
        <p:spPr bwMode="auto">
          <a:xfrm>
            <a:off x="7616126" y="6306369"/>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37" name="Freeform 57"/>
          <p:cNvSpPr>
            <a:spLocks/>
          </p:cNvSpPr>
          <p:nvPr/>
        </p:nvSpPr>
        <p:spPr bwMode="auto">
          <a:xfrm>
            <a:off x="8928901" y="6306369"/>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38" name="Freeform 57"/>
          <p:cNvSpPr>
            <a:spLocks/>
          </p:cNvSpPr>
          <p:nvPr/>
        </p:nvSpPr>
        <p:spPr bwMode="auto">
          <a:xfrm>
            <a:off x="10275563" y="6306369"/>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39" name="Freeform 57"/>
          <p:cNvSpPr>
            <a:spLocks/>
          </p:cNvSpPr>
          <p:nvPr/>
        </p:nvSpPr>
        <p:spPr bwMode="auto">
          <a:xfrm>
            <a:off x="11631508" y="6306369"/>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40" name="Freeform 57"/>
          <p:cNvSpPr>
            <a:spLocks/>
          </p:cNvSpPr>
          <p:nvPr/>
        </p:nvSpPr>
        <p:spPr bwMode="auto">
          <a:xfrm>
            <a:off x="12978170" y="6306369"/>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41" name="Freeform 57"/>
          <p:cNvSpPr>
            <a:spLocks/>
          </p:cNvSpPr>
          <p:nvPr/>
        </p:nvSpPr>
        <p:spPr bwMode="auto">
          <a:xfrm>
            <a:off x="14290944" y="6306369"/>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42" name="Freeform 57"/>
          <p:cNvSpPr>
            <a:spLocks/>
          </p:cNvSpPr>
          <p:nvPr/>
        </p:nvSpPr>
        <p:spPr bwMode="auto">
          <a:xfrm>
            <a:off x="15637606" y="6306369"/>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43" name="Freeform 57"/>
          <p:cNvSpPr>
            <a:spLocks/>
          </p:cNvSpPr>
          <p:nvPr/>
        </p:nvSpPr>
        <p:spPr bwMode="auto">
          <a:xfrm>
            <a:off x="17013949" y="6306369"/>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44" name="Freeform 57"/>
          <p:cNvSpPr>
            <a:spLocks/>
          </p:cNvSpPr>
          <p:nvPr/>
        </p:nvSpPr>
        <p:spPr bwMode="auto">
          <a:xfrm>
            <a:off x="18360611" y="6306369"/>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45" name="Freeform 57"/>
          <p:cNvSpPr>
            <a:spLocks/>
          </p:cNvSpPr>
          <p:nvPr/>
        </p:nvSpPr>
        <p:spPr bwMode="auto">
          <a:xfrm>
            <a:off x="19673387" y="6306369"/>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46" name="Freeform 57"/>
          <p:cNvSpPr>
            <a:spLocks/>
          </p:cNvSpPr>
          <p:nvPr/>
        </p:nvSpPr>
        <p:spPr bwMode="auto">
          <a:xfrm>
            <a:off x="21020049" y="6306369"/>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47" name="Freeform 57"/>
          <p:cNvSpPr>
            <a:spLocks/>
          </p:cNvSpPr>
          <p:nvPr/>
        </p:nvSpPr>
        <p:spPr bwMode="auto">
          <a:xfrm>
            <a:off x="22366709" y="6306369"/>
            <a:ext cx="1041216" cy="998278"/>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noFill/>
          <a:ln>
            <a:solidFill>
              <a:schemeClr val="tx1"/>
            </a:solid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Aller Light"/>
            </a:endParaRPr>
          </a:p>
        </p:txBody>
      </p:sp>
      <p:sp>
        <p:nvSpPr>
          <p:cNvPr id="3054" name="Rounded Rectangle 3053"/>
          <p:cNvSpPr/>
          <p:nvPr/>
        </p:nvSpPr>
        <p:spPr>
          <a:xfrm>
            <a:off x="6890717" y="3983031"/>
            <a:ext cx="10585425" cy="2242299"/>
          </a:xfrm>
          <a:prstGeom prst="roundRect">
            <a:avLst>
              <a:gd name="adj" fmla="val 0"/>
            </a:avLst>
          </a:prstGeom>
          <a:solidFill>
            <a:schemeClr val="accent4"/>
          </a:solidFill>
          <a:ln w="12700" cap="flat" cmpd="sng" algn="ctr">
            <a:noFill/>
            <a:prstDash val="solid"/>
            <a:miter lim="800000"/>
          </a:ln>
          <a:effectLst/>
        </p:spPr>
        <p:txBody>
          <a:bodyPr rtlCol="0" anchor="ctr"/>
          <a:lstStyle/>
          <a:p>
            <a:pPr algn="ctr" defTabSz="1828983">
              <a:defRPr/>
            </a:pPr>
            <a:endParaRPr lang="en-US" sz="3600" kern="0">
              <a:solidFill>
                <a:prstClr val="white"/>
              </a:solidFill>
              <a:latin typeface="Aller Light"/>
            </a:endParaRPr>
          </a:p>
        </p:txBody>
      </p:sp>
      <p:sp>
        <p:nvSpPr>
          <p:cNvPr id="3055" name="TextBox 3054"/>
          <p:cNvSpPr txBox="1"/>
          <p:nvPr/>
        </p:nvSpPr>
        <p:spPr>
          <a:xfrm>
            <a:off x="6918688" y="4421267"/>
            <a:ext cx="10557454" cy="1262030"/>
          </a:xfrm>
          <a:prstGeom prst="rect">
            <a:avLst/>
          </a:prstGeom>
          <a:solidFill>
            <a:schemeClr val="accent4"/>
          </a:solidFill>
        </p:spPr>
        <p:txBody>
          <a:bodyPr wrap="square" rtlCol="0">
            <a:spAutoFit/>
          </a:bodyPr>
          <a:lstStyle/>
          <a:p>
            <a:pPr algn="ctr" defTabSz="1828983">
              <a:defRPr/>
            </a:pPr>
            <a:r>
              <a:rPr lang="en-US" sz="7601" kern="0" dirty="0">
                <a:solidFill>
                  <a:prstClr val="white"/>
                </a:solidFill>
                <a:latin typeface="Roboto Light"/>
              </a:rPr>
              <a:t>136 Million Gamers</a:t>
            </a:r>
          </a:p>
        </p:txBody>
      </p:sp>
      <p:sp>
        <p:nvSpPr>
          <p:cNvPr id="3056" name="TextBox 3055"/>
          <p:cNvSpPr txBox="1"/>
          <p:nvPr/>
        </p:nvSpPr>
        <p:spPr>
          <a:xfrm>
            <a:off x="887024" y="11539856"/>
            <a:ext cx="10429757" cy="707968"/>
          </a:xfrm>
          <a:prstGeom prst="rect">
            <a:avLst/>
          </a:prstGeom>
          <a:solidFill>
            <a:schemeClr val="accent1"/>
          </a:solidFill>
        </p:spPr>
        <p:txBody>
          <a:bodyPr wrap="square" rtlCol="0">
            <a:spAutoFit/>
          </a:bodyPr>
          <a:lstStyle/>
          <a:p>
            <a:pPr algn="ctr" defTabSz="1828983"/>
            <a:r>
              <a:rPr lang="en-US" sz="4000" dirty="0">
                <a:solidFill>
                  <a:prstClr val="white"/>
                </a:solidFill>
                <a:latin typeface="Roboto Light"/>
              </a:rPr>
              <a:t>10,000+ Gamer Sites</a:t>
            </a:r>
          </a:p>
        </p:txBody>
      </p:sp>
      <p:sp>
        <p:nvSpPr>
          <p:cNvPr id="3057" name="TextBox 3056"/>
          <p:cNvSpPr txBox="1"/>
          <p:nvPr/>
        </p:nvSpPr>
        <p:spPr>
          <a:xfrm>
            <a:off x="13239101" y="11539856"/>
            <a:ext cx="10168823" cy="707968"/>
          </a:xfrm>
          <a:prstGeom prst="rect">
            <a:avLst/>
          </a:prstGeom>
          <a:solidFill>
            <a:schemeClr val="accent1"/>
          </a:solidFill>
        </p:spPr>
        <p:txBody>
          <a:bodyPr wrap="square" rtlCol="0">
            <a:spAutoFit/>
          </a:bodyPr>
          <a:lstStyle/>
          <a:p>
            <a:pPr algn="ctr" defTabSz="1828983"/>
            <a:r>
              <a:rPr lang="en-US" sz="4000">
                <a:solidFill>
                  <a:prstClr val="white"/>
                </a:solidFill>
                <a:latin typeface="Roboto Light"/>
              </a:rPr>
              <a:t>15+ Gaming Devices</a:t>
            </a:r>
          </a:p>
        </p:txBody>
      </p:sp>
    </p:spTree>
    <p:extLst>
      <p:ext uri="{BB962C8B-B14F-4D97-AF65-F5344CB8AC3E}">
        <p14:creationId xmlns:p14="http://schemas.microsoft.com/office/powerpoint/2010/main" val="1311558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980"/>
                                        </p:tgtEl>
                                        <p:attrNameLst>
                                          <p:attrName>style.visibility</p:attrName>
                                        </p:attrNameLst>
                                      </p:cBhvr>
                                      <p:to>
                                        <p:strVal val="visible"/>
                                      </p:to>
                                    </p:set>
                                    <p:animEffect transition="in" filter="fade">
                                      <p:cBhvr>
                                        <p:cTn id="7" dur="500"/>
                                        <p:tgtEl>
                                          <p:spTgt spid="298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981"/>
                                        </p:tgtEl>
                                        <p:attrNameLst>
                                          <p:attrName>style.visibility</p:attrName>
                                        </p:attrNameLst>
                                      </p:cBhvr>
                                      <p:to>
                                        <p:strVal val="visible"/>
                                      </p:to>
                                    </p:set>
                                    <p:animEffect transition="in" filter="fade">
                                      <p:cBhvr>
                                        <p:cTn id="10" dur="500"/>
                                        <p:tgtEl>
                                          <p:spTgt spid="298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982"/>
                                        </p:tgtEl>
                                        <p:attrNameLst>
                                          <p:attrName>style.visibility</p:attrName>
                                        </p:attrNameLst>
                                      </p:cBhvr>
                                      <p:to>
                                        <p:strVal val="visible"/>
                                      </p:to>
                                    </p:set>
                                    <p:animEffect transition="in" filter="fade">
                                      <p:cBhvr>
                                        <p:cTn id="13" dur="500"/>
                                        <p:tgtEl>
                                          <p:spTgt spid="298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983"/>
                                        </p:tgtEl>
                                        <p:attrNameLst>
                                          <p:attrName>style.visibility</p:attrName>
                                        </p:attrNameLst>
                                      </p:cBhvr>
                                      <p:to>
                                        <p:strVal val="visible"/>
                                      </p:to>
                                    </p:set>
                                    <p:animEffect transition="in" filter="fade">
                                      <p:cBhvr>
                                        <p:cTn id="16" dur="500"/>
                                        <p:tgtEl>
                                          <p:spTgt spid="298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984"/>
                                        </p:tgtEl>
                                        <p:attrNameLst>
                                          <p:attrName>style.visibility</p:attrName>
                                        </p:attrNameLst>
                                      </p:cBhvr>
                                      <p:to>
                                        <p:strVal val="visible"/>
                                      </p:to>
                                    </p:set>
                                    <p:animEffect transition="in" filter="fade">
                                      <p:cBhvr>
                                        <p:cTn id="19" dur="500"/>
                                        <p:tgtEl>
                                          <p:spTgt spid="2984"/>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985"/>
                                        </p:tgtEl>
                                        <p:attrNameLst>
                                          <p:attrName>style.visibility</p:attrName>
                                        </p:attrNameLst>
                                      </p:cBhvr>
                                      <p:to>
                                        <p:strVal val="visible"/>
                                      </p:to>
                                    </p:set>
                                    <p:animEffect transition="in" filter="fade">
                                      <p:cBhvr>
                                        <p:cTn id="22" dur="500"/>
                                        <p:tgtEl>
                                          <p:spTgt spid="2985"/>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986"/>
                                        </p:tgtEl>
                                        <p:attrNameLst>
                                          <p:attrName>style.visibility</p:attrName>
                                        </p:attrNameLst>
                                      </p:cBhvr>
                                      <p:to>
                                        <p:strVal val="visible"/>
                                      </p:to>
                                    </p:set>
                                    <p:animEffect transition="in" filter="fade">
                                      <p:cBhvr>
                                        <p:cTn id="25" dur="500"/>
                                        <p:tgtEl>
                                          <p:spTgt spid="2986"/>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987"/>
                                        </p:tgtEl>
                                        <p:attrNameLst>
                                          <p:attrName>style.visibility</p:attrName>
                                        </p:attrNameLst>
                                      </p:cBhvr>
                                      <p:to>
                                        <p:strVal val="visible"/>
                                      </p:to>
                                    </p:set>
                                    <p:animEffect transition="in" filter="fade">
                                      <p:cBhvr>
                                        <p:cTn id="28" dur="500"/>
                                        <p:tgtEl>
                                          <p:spTgt spid="298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988"/>
                                        </p:tgtEl>
                                        <p:attrNameLst>
                                          <p:attrName>style.visibility</p:attrName>
                                        </p:attrNameLst>
                                      </p:cBhvr>
                                      <p:to>
                                        <p:strVal val="visible"/>
                                      </p:to>
                                    </p:set>
                                    <p:animEffect transition="in" filter="fade">
                                      <p:cBhvr>
                                        <p:cTn id="31" dur="500"/>
                                        <p:tgtEl>
                                          <p:spTgt spid="2988"/>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989"/>
                                        </p:tgtEl>
                                        <p:attrNameLst>
                                          <p:attrName>style.visibility</p:attrName>
                                        </p:attrNameLst>
                                      </p:cBhvr>
                                      <p:to>
                                        <p:strVal val="visible"/>
                                      </p:to>
                                    </p:set>
                                    <p:animEffect transition="in" filter="fade">
                                      <p:cBhvr>
                                        <p:cTn id="34" dur="500"/>
                                        <p:tgtEl>
                                          <p:spTgt spid="2989"/>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990"/>
                                        </p:tgtEl>
                                        <p:attrNameLst>
                                          <p:attrName>style.visibility</p:attrName>
                                        </p:attrNameLst>
                                      </p:cBhvr>
                                      <p:to>
                                        <p:strVal val="visible"/>
                                      </p:to>
                                    </p:set>
                                    <p:animEffect transition="in" filter="fade">
                                      <p:cBhvr>
                                        <p:cTn id="37" dur="500"/>
                                        <p:tgtEl>
                                          <p:spTgt spid="2990"/>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991"/>
                                        </p:tgtEl>
                                        <p:attrNameLst>
                                          <p:attrName>style.visibility</p:attrName>
                                        </p:attrNameLst>
                                      </p:cBhvr>
                                      <p:to>
                                        <p:strVal val="visible"/>
                                      </p:to>
                                    </p:set>
                                    <p:animEffect transition="in" filter="fade">
                                      <p:cBhvr>
                                        <p:cTn id="40" dur="500"/>
                                        <p:tgtEl>
                                          <p:spTgt spid="2991"/>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992"/>
                                        </p:tgtEl>
                                        <p:attrNameLst>
                                          <p:attrName>style.visibility</p:attrName>
                                        </p:attrNameLst>
                                      </p:cBhvr>
                                      <p:to>
                                        <p:strVal val="visible"/>
                                      </p:to>
                                    </p:set>
                                    <p:animEffect transition="in" filter="fade">
                                      <p:cBhvr>
                                        <p:cTn id="43" dur="500"/>
                                        <p:tgtEl>
                                          <p:spTgt spid="2992"/>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993"/>
                                        </p:tgtEl>
                                        <p:attrNameLst>
                                          <p:attrName>style.visibility</p:attrName>
                                        </p:attrNameLst>
                                      </p:cBhvr>
                                      <p:to>
                                        <p:strVal val="visible"/>
                                      </p:to>
                                    </p:set>
                                    <p:animEffect transition="in" filter="fade">
                                      <p:cBhvr>
                                        <p:cTn id="46" dur="500"/>
                                        <p:tgtEl>
                                          <p:spTgt spid="299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994"/>
                                        </p:tgtEl>
                                        <p:attrNameLst>
                                          <p:attrName>style.visibility</p:attrName>
                                        </p:attrNameLst>
                                      </p:cBhvr>
                                      <p:to>
                                        <p:strVal val="visible"/>
                                      </p:to>
                                    </p:set>
                                    <p:animEffect transition="in" filter="fade">
                                      <p:cBhvr>
                                        <p:cTn id="49" dur="500"/>
                                        <p:tgtEl>
                                          <p:spTgt spid="2994"/>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995"/>
                                        </p:tgtEl>
                                        <p:attrNameLst>
                                          <p:attrName>style.visibility</p:attrName>
                                        </p:attrNameLst>
                                      </p:cBhvr>
                                      <p:to>
                                        <p:strVal val="visible"/>
                                      </p:to>
                                    </p:set>
                                    <p:animEffect transition="in" filter="fade">
                                      <p:cBhvr>
                                        <p:cTn id="52" dur="500"/>
                                        <p:tgtEl>
                                          <p:spTgt spid="2995"/>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996"/>
                                        </p:tgtEl>
                                        <p:attrNameLst>
                                          <p:attrName>style.visibility</p:attrName>
                                        </p:attrNameLst>
                                      </p:cBhvr>
                                      <p:to>
                                        <p:strVal val="visible"/>
                                      </p:to>
                                    </p:set>
                                    <p:animEffect transition="in" filter="fade">
                                      <p:cBhvr>
                                        <p:cTn id="55" dur="500"/>
                                        <p:tgtEl>
                                          <p:spTgt spid="2996"/>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997"/>
                                        </p:tgtEl>
                                        <p:attrNameLst>
                                          <p:attrName>style.visibility</p:attrName>
                                        </p:attrNameLst>
                                      </p:cBhvr>
                                      <p:to>
                                        <p:strVal val="visible"/>
                                      </p:to>
                                    </p:set>
                                    <p:animEffect transition="in" filter="fade">
                                      <p:cBhvr>
                                        <p:cTn id="58" dur="500"/>
                                        <p:tgtEl>
                                          <p:spTgt spid="2997"/>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998"/>
                                        </p:tgtEl>
                                        <p:attrNameLst>
                                          <p:attrName>style.visibility</p:attrName>
                                        </p:attrNameLst>
                                      </p:cBhvr>
                                      <p:to>
                                        <p:strVal val="visible"/>
                                      </p:to>
                                    </p:set>
                                    <p:animEffect transition="in" filter="fade">
                                      <p:cBhvr>
                                        <p:cTn id="61" dur="500"/>
                                        <p:tgtEl>
                                          <p:spTgt spid="2998"/>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999"/>
                                        </p:tgtEl>
                                        <p:attrNameLst>
                                          <p:attrName>style.visibility</p:attrName>
                                        </p:attrNameLst>
                                      </p:cBhvr>
                                      <p:to>
                                        <p:strVal val="visible"/>
                                      </p:to>
                                    </p:set>
                                    <p:animEffect transition="in" filter="fade">
                                      <p:cBhvr>
                                        <p:cTn id="64" dur="500"/>
                                        <p:tgtEl>
                                          <p:spTgt spid="2999"/>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3000"/>
                                        </p:tgtEl>
                                        <p:attrNameLst>
                                          <p:attrName>style.visibility</p:attrName>
                                        </p:attrNameLst>
                                      </p:cBhvr>
                                      <p:to>
                                        <p:strVal val="visible"/>
                                      </p:to>
                                    </p:set>
                                    <p:animEffect transition="in" filter="fade">
                                      <p:cBhvr>
                                        <p:cTn id="67" dur="500"/>
                                        <p:tgtEl>
                                          <p:spTgt spid="3000"/>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001"/>
                                        </p:tgtEl>
                                        <p:attrNameLst>
                                          <p:attrName>style.visibility</p:attrName>
                                        </p:attrNameLst>
                                      </p:cBhvr>
                                      <p:to>
                                        <p:strVal val="visible"/>
                                      </p:to>
                                    </p:set>
                                    <p:animEffect transition="in" filter="fade">
                                      <p:cBhvr>
                                        <p:cTn id="70" dur="500"/>
                                        <p:tgtEl>
                                          <p:spTgt spid="3001"/>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3002"/>
                                        </p:tgtEl>
                                        <p:attrNameLst>
                                          <p:attrName>style.visibility</p:attrName>
                                        </p:attrNameLst>
                                      </p:cBhvr>
                                      <p:to>
                                        <p:strVal val="visible"/>
                                      </p:to>
                                    </p:set>
                                    <p:animEffect transition="in" filter="fade">
                                      <p:cBhvr>
                                        <p:cTn id="73" dur="500"/>
                                        <p:tgtEl>
                                          <p:spTgt spid="3002"/>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3003"/>
                                        </p:tgtEl>
                                        <p:attrNameLst>
                                          <p:attrName>style.visibility</p:attrName>
                                        </p:attrNameLst>
                                      </p:cBhvr>
                                      <p:to>
                                        <p:strVal val="visible"/>
                                      </p:to>
                                    </p:set>
                                    <p:animEffect transition="in" filter="fade">
                                      <p:cBhvr>
                                        <p:cTn id="76" dur="500"/>
                                        <p:tgtEl>
                                          <p:spTgt spid="3003"/>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3004"/>
                                        </p:tgtEl>
                                        <p:attrNameLst>
                                          <p:attrName>style.visibility</p:attrName>
                                        </p:attrNameLst>
                                      </p:cBhvr>
                                      <p:to>
                                        <p:strVal val="visible"/>
                                      </p:to>
                                    </p:set>
                                    <p:animEffect transition="in" filter="fade">
                                      <p:cBhvr>
                                        <p:cTn id="79" dur="500"/>
                                        <p:tgtEl>
                                          <p:spTgt spid="3004"/>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3005"/>
                                        </p:tgtEl>
                                        <p:attrNameLst>
                                          <p:attrName>style.visibility</p:attrName>
                                        </p:attrNameLst>
                                      </p:cBhvr>
                                      <p:to>
                                        <p:strVal val="visible"/>
                                      </p:to>
                                    </p:set>
                                    <p:animEffect transition="in" filter="fade">
                                      <p:cBhvr>
                                        <p:cTn id="82" dur="500"/>
                                        <p:tgtEl>
                                          <p:spTgt spid="3005"/>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3006"/>
                                        </p:tgtEl>
                                        <p:attrNameLst>
                                          <p:attrName>style.visibility</p:attrName>
                                        </p:attrNameLst>
                                      </p:cBhvr>
                                      <p:to>
                                        <p:strVal val="visible"/>
                                      </p:to>
                                    </p:set>
                                    <p:animEffect transition="in" filter="fade">
                                      <p:cBhvr>
                                        <p:cTn id="85" dur="500"/>
                                        <p:tgtEl>
                                          <p:spTgt spid="3006"/>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3007"/>
                                        </p:tgtEl>
                                        <p:attrNameLst>
                                          <p:attrName>style.visibility</p:attrName>
                                        </p:attrNameLst>
                                      </p:cBhvr>
                                      <p:to>
                                        <p:strVal val="visible"/>
                                      </p:to>
                                    </p:set>
                                    <p:animEffect transition="in" filter="fade">
                                      <p:cBhvr>
                                        <p:cTn id="88" dur="500"/>
                                        <p:tgtEl>
                                          <p:spTgt spid="3007"/>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3008"/>
                                        </p:tgtEl>
                                        <p:attrNameLst>
                                          <p:attrName>style.visibility</p:attrName>
                                        </p:attrNameLst>
                                      </p:cBhvr>
                                      <p:to>
                                        <p:strVal val="visible"/>
                                      </p:to>
                                    </p:set>
                                    <p:animEffect transition="in" filter="fade">
                                      <p:cBhvr>
                                        <p:cTn id="91" dur="500"/>
                                        <p:tgtEl>
                                          <p:spTgt spid="3008"/>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3009"/>
                                        </p:tgtEl>
                                        <p:attrNameLst>
                                          <p:attrName>style.visibility</p:attrName>
                                        </p:attrNameLst>
                                      </p:cBhvr>
                                      <p:to>
                                        <p:strVal val="visible"/>
                                      </p:to>
                                    </p:set>
                                    <p:animEffect transition="in" filter="fade">
                                      <p:cBhvr>
                                        <p:cTn id="94" dur="500"/>
                                        <p:tgtEl>
                                          <p:spTgt spid="3009"/>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3010"/>
                                        </p:tgtEl>
                                        <p:attrNameLst>
                                          <p:attrName>style.visibility</p:attrName>
                                        </p:attrNameLst>
                                      </p:cBhvr>
                                      <p:to>
                                        <p:strVal val="visible"/>
                                      </p:to>
                                    </p:set>
                                    <p:animEffect transition="in" filter="fade">
                                      <p:cBhvr>
                                        <p:cTn id="97" dur="500"/>
                                        <p:tgtEl>
                                          <p:spTgt spid="3010"/>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3011"/>
                                        </p:tgtEl>
                                        <p:attrNameLst>
                                          <p:attrName>style.visibility</p:attrName>
                                        </p:attrNameLst>
                                      </p:cBhvr>
                                      <p:to>
                                        <p:strVal val="visible"/>
                                      </p:to>
                                    </p:set>
                                    <p:animEffect transition="in" filter="fade">
                                      <p:cBhvr>
                                        <p:cTn id="100" dur="500"/>
                                        <p:tgtEl>
                                          <p:spTgt spid="3011"/>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3012"/>
                                        </p:tgtEl>
                                        <p:attrNameLst>
                                          <p:attrName>style.visibility</p:attrName>
                                        </p:attrNameLst>
                                      </p:cBhvr>
                                      <p:to>
                                        <p:strVal val="visible"/>
                                      </p:to>
                                    </p:set>
                                    <p:animEffect transition="in" filter="fade">
                                      <p:cBhvr>
                                        <p:cTn id="103" dur="500"/>
                                        <p:tgtEl>
                                          <p:spTgt spid="3012"/>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3013"/>
                                        </p:tgtEl>
                                        <p:attrNameLst>
                                          <p:attrName>style.visibility</p:attrName>
                                        </p:attrNameLst>
                                      </p:cBhvr>
                                      <p:to>
                                        <p:strVal val="visible"/>
                                      </p:to>
                                    </p:set>
                                    <p:animEffect transition="in" filter="fade">
                                      <p:cBhvr>
                                        <p:cTn id="106" dur="500"/>
                                        <p:tgtEl>
                                          <p:spTgt spid="3013"/>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3014"/>
                                        </p:tgtEl>
                                        <p:attrNameLst>
                                          <p:attrName>style.visibility</p:attrName>
                                        </p:attrNameLst>
                                      </p:cBhvr>
                                      <p:to>
                                        <p:strVal val="visible"/>
                                      </p:to>
                                    </p:set>
                                    <p:animEffect transition="in" filter="fade">
                                      <p:cBhvr>
                                        <p:cTn id="109" dur="500"/>
                                        <p:tgtEl>
                                          <p:spTgt spid="3014"/>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3015"/>
                                        </p:tgtEl>
                                        <p:attrNameLst>
                                          <p:attrName>style.visibility</p:attrName>
                                        </p:attrNameLst>
                                      </p:cBhvr>
                                      <p:to>
                                        <p:strVal val="visible"/>
                                      </p:to>
                                    </p:set>
                                    <p:animEffect transition="in" filter="fade">
                                      <p:cBhvr>
                                        <p:cTn id="112" dur="500"/>
                                        <p:tgtEl>
                                          <p:spTgt spid="3015"/>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3016"/>
                                        </p:tgtEl>
                                        <p:attrNameLst>
                                          <p:attrName>style.visibility</p:attrName>
                                        </p:attrNameLst>
                                      </p:cBhvr>
                                      <p:to>
                                        <p:strVal val="visible"/>
                                      </p:to>
                                    </p:set>
                                    <p:animEffect transition="in" filter="fade">
                                      <p:cBhvr>
                                        <p:cTn id="115" dur="500"/>
                                        <p:tgtEl>
                                          <p:spTgt spid="3016"/>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3017"/>
                                        </p:tgtEl>
                                        <p:attrNameLst>
                                          <p:attrName>style.visibility</p:attrName>
                                        </p:attrNameLst>
                                      </p:cBhvr>
                                      <p:to>
                                        <p:strVal val="visible"/>
                                      </p:to>
                                    </p:set>
                                    <p:animEffect transition="in" filter="fade">
                                      <p:cBhvr>
                                        <p:cTn id="118" dur="500"/>
                                        <p:tgtEl>
                                          <p:spTgt spid="3017"/>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3018"/>
                                        </p:tgtEl>
                                        <p:attrNameLst>
                                          <p:attrName>style.visibility</p:attrName>
                                        </p:attrNameLst>
                                      </p:cBhvr>
                                      <p:to>
                                        <p:strVal val="visible"/>
                                      </p:to>
                                    </p:set>
                                    <p:animEffect transition="in" filter="fade">
                                      <p:cBhvr>
                                        <p:cTn id="121" dur="500"/>
                                        <p:tgtEl>
                                          <p:spTgt spid="3018"/>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3019"/>
                                        </p:tgtEl>
                                        <p:attrNameLst>
                                          <p:attrName>style.visibility</p:attrName>
                                        </p:attrNameLst>
                                      </p:cBhvr>
                                      <p:to>
                                        <p:strVal val="visible"/>
                                      </p:to>
                                    </p:set>
                                    <p:animEffect transition="in" filter="fade">
                                      <p:cBhvr>
                                        <p:cTn id="124" dur="500"/>
                                        <p:tgtEl>
                                          <p:spTgt spid="3019"/>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3020"/>
                                        </p:tgtEl>
                                        <p:attrNameLst>
                                          <p:attrName>style.visibility</p:attrName>
                                        </p:attrNameLst>
                                      </p:cBhvr>
                                      <p:to>
                                        <p:strVal val="visible"/>
                                      </p:to>
                                    </p:set>
                                    <p:animEffect transition="in" filter="fade">
                                      <p:cBhvr>
                                        <p:cTn id="127" dur="500"/>
                                        <p:tgtEl>
                                          <p:spTgt spid="3020"/>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3021"/>
                                        </p:tgtEl>
                                        <p:attrNameLst>
                                          <p:attrName>style.visibility</p:attrName>
                                        </p:attrNameLst>
                                      </p:cBhvr>
                                      <p:to>
                                        <p:strVal val="visible"/>
                                      </p:to>
                                    </p:set>
                                    <p:animEffect transition="in" filter="fade">
                                      <p:cBhvr>
                                        <p:cTn id="130" dur="500"/>
                                        <p:tgtEl>
                                          <p:spTgt spid="3021"/>
                                        </p:tgtEl>
                                      </p:cBhvr>
                                    </p:animEffect>
                                  </p:childTnLst>
                                </p:cTn>
                              </p:par>
                              <p:par>
                                <p:cTn id="131" presetID="10" presetClass="entr" presetSubtype="0" fill="hold" grpId="0" nodeType="withEffect">
                                  <p:stCondLst>
                                    <p:cond delay="0"/>
                                  </p:stCondLst>
                                  <p:childTnLst>
                                    <p:set>
                                      <p:cBhvr>
                                        <p:cTn id="132" dur="1" fill="hold">
                                          <p:stCondLst>
                                            <p:cond delay="0"/>
                                          </p:stCondLst>
                                        </p:cTn>
                                        <p:tgtEl>
                                          <p:spTgt spid="3022"/>
                                        </p:tgtEl>
                                        <p:attrNameLst>
                                          <p:attrName>style.visibility</p:attrName>
                                        </p:attrNameLst>
                                      </p:cBhvr>
                                      <p:to>
                                        <p:strVal val="visible"/>
                                      </p:to>
                                    </p:set>
                                    <p:animEffect transition="in" filter="fade">
                                      <p:cBhvr>
                                        <p:cTn id="133" dur="500"/>
                                        <p:tgtEl>
                                          <p:spTgt spid="3022"/>
                                        </p:tgtEl>
                                      </p:cBhvr>
                                    </p:animEffect>
                                  </p:childTnLst>
                                </p:cTn>
                              </p:par>
                              <p:par>
                                <p:cTn id="134" presetID="10" presetClass="entr" presetSubtype="0" fill="hold" grpId="0" nodeType="withEffect">
                                  <p:stCondLst>
                                    <p:cond delay="0"/>
                                  </p:stCondLst>
                                  <p:childTnLst>
                                    <p:set>
                                      <p:cBhvr>
                                        <p:cTn id="135" dur="1" fill="hold">
                                          <p:stCondLst>
                                            <p:cond delay="0"/>
                                          </p:stCondLst>
                                        </p:cTn>
                                        <p:tgtEl>
                                          <p:spTgt spid="3023"/>
                                        </p:tgtEl>
                                        <p:attrNameLst>
                                          <p:attrName>style.visibility</p:attrName>
                                        </p:attrNameLst>
                                      </p:cBhvr>
                                      <p:to>
                                        <p:strVal val="visible"/>
                                      </p:to>
                                    </p:set>
                                    <p:animEffect transition="in" filter="fade">
                                      <p:cBhvr>
                                        <p:cTn id="136" dur="500"/>
                                        <p:tgtEl>
                                          <p:spTgt spid="3023"/>
                                        </p:tgtEl>
                                      </p:cBhvr>
                                    </p:animEffect>
                                  </p:childTnLst>
                                </p:cTn>
                              </p:par>
                              <p:par>
                                <p:cTn id="137" presetID="10" presetClass="entr" presetSubtype="0" fill="hold" grpId="0" nodeType="withEffect">
                                  <p:stCondLst>
                                    <p:cond delay="0"/>
                                  </p:stCondLst>
                                  <p:childTnLst>
                                    <p:set>
                                      <p:cBhvr>
                                        <p:cTn id="138" dur="1" fill="hold">
                                          <p:stCondLst>
                                            <p:cond delay="0"/>
                                          </p:stCondLst>
                                        </p:cTn>
                                        <p:tgtEl>
                                          <p:spTgt spid="3024"/>
                                        </p:tgtEl>
                                        <p:attrNameLst>
                                          <p:attrName>style.visibility</p:attrName>
                                        </p:attrNameLst>
                                      </p:cBhvr>
                                      <p:to>
                                        <p:strVal val="visible"/>
                                      </p:to>
                                    </p:set>
                                    <p:animEffect transition="in" filter="fade">
                                      <p:cBhvr>
                                        <p:cTn id="139" dur="500"/>
                                        <p:tgtEl>
                                          <p:spTgt spid="3024"/>
                                        </p:tgtEl>
                                      </p:cBhvr>
                                    </p:animEffect>
                                  </p:childTnLst>
                                </p:cTn>
                              </p:par>
                              <p:par>
                                <p:cTn id="140" presetID="10" presetClass="entr" presetSubtype="0" fill="hold" grpId="0" nodeType="withEffect">
                                  <p:stCondLst>
                                    <p:cond delay="0"/>
                                  </p:stCondLst>
                                  <p:childTnLst>
                                    <p:set>
                                      <p:cBhvr>
                                        <p:cTn id="141" dur="1" fill="hold">
                                          <p:stCondLst>
                                            <p:cond delay="0"/>
                                          </p:stCondLst>
                                        </p:cTn>
                                        <p:tgtEl>
                                          <p:spTgt spid="3025"/>
                                        </p:tgtEl>
                                        <p:attrNameLst>
                                          <p:attrName>style.visibility</p:attrName>
                                        </p:attrNameLst>
                                      </p:cBhvr>
                                      <p:to>
                                        <p:strVal val="visible"/>
                                      </p:to>
                                    </p:set>
                                    <p:animEffect transition="in" filter="fade">
                                      <p:cBhvr>
                                        <p:cTn id="142" dur="500"/>
                                        <p:tgtEl>
                                          <p:spTgt spid="3025"/>
                                        </p:tgtEl>
                                      </p:cBhvr>
                                    </p:animEffect>
                                  </p:childTnLst>
                                </p:cTn>
                              </p:par>
                              <p:par>
                                <p:cTn id="143" presetID="10" presetClass="entr" presetSubtype="0" fill="hold" grpId="0" nodeType="withEffect">
                                  <p:stCondLst>
                                    <p:cond delay="0"/>
                                  </p:stCondLst>
                                  <p:childTnLst>
                                    <p:set>
                                      <p:cBhvr>
                                        <p:cTn id="144" dur="1" fill="hold">
                                          <p:stCondLst>
                                            <p:cond delay="0"/>
                                          </p:stCondLst>
                                        </p:cTn>
                                        <p:tgtEl>
                                          <p:spTgt spid="3026"/>
                                        </p:tgtEl>
                                        <p:attrNameLst>
                                          <p:attrName>style.visibility</p:attrName>
                                        </p:attrNameLst>
                                      </p:cBhvr>
                                      <p:to>
                                        <p:strVal val="visible"/>
                                      </p:to>
                                    </p:set>
                                    <p:animEffect transition="in" filter="fade">
                                      <p:cBhvr>
                                        <p:cTn id="145" dur="500"/>
                                        <p:tgtEl>
                                          <p:spTgt spid="3026"/>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3027"/>
                                        </p:tgtEl>
                                        <p:attrNameLst>
                                          <p:attrName>style.visibility</p:attrName>
                                        </p:attrNameLst>
                                      </p:cBhvr>
                                      <p:to>
                                        <p:strVal val="visible"/>
                                      </p:to>
                                    </p:set>
                                    <p:animEffect transition="in" filter="fade">
                                      <p:cBhvr>
                                        <p:cTn id="148" dur="500"/>
                                        <p:tgtEl>
                                          <p:spTgt spid="3027"/>
                                        </p:tgtEl>
                                      </p:cBhvr>
                                    </p:animEffect>
                                  </p:childTnLst>
                                </p:cTn>
                              </p:par>
                              <p:par>
                                <p:cTn id="149" presetID="10" presetClass="entr" presetSubtype="0" fill="hold" grpId="0" nodeType="withEffect">
                                  <p:stCondLst>
                                    <p:cond delay="0"/>
                                  </p:stCondLst>
                                  <p:childTnLst>
                                    <p:set>
                                      <p:cBhvr>
                                        <p:cTn id="150" dur="1" fill="hold">
                                          <p:stCondLst>
                                            <p:cond delay="0"/>
                                          </p:stCondLst>
                                        </p:cTn>
                                        <p:tgtEl>
                                          <p:spTgt spid="3028"/>
                                        </p:tgtEl>
                                        <p:attrNameLst>
                                          <p:attrName>style.visibility</p:attrName>
                                        </p:attrNameLst>
                                      </p:cBhvr>
                                      <p:to>
                                        <p:strVal val="visible"/>
                                      </p:to>
                                    </p:set>
                                    <p:animEffect transition="in" filter="fade">
                                      <p:cBhvr>
                                        <p:cTn id="151" dur="500"/>
                                        <p:tgtEl>
                                          <p:spTgt spid="3028"/>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3029"/>
                                        </p:tgtEl>
                                        <p:attrNameLst>
                                          <p:attrName>style.visibility</p:attrName>
                                        </p:attrNameLst>
                                      </p:cBhvr>
                                      <p:to>
                                        <p:strVal val="visible"/>
                                      </p:to>
                                    </p:set>
                                    <p:animEffect transition="in" filter="fade">
                                      <p:cBhvr>
                                        <p:cTn id="154" dur="500"/>
                                        <p:tgtEl>
                                          <p:spTgt spid="3029"/>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3030"/>
                                        </p:tgtEl>
                                        <p:attrNameLst>
                                          <p:attrName>style.visibility</p:attrName>
                                        </p:attrNameLst>
                                      </p:cBhvr>
                                      <p:to>
                                        <p:strVal val="visible"/>
                                      </p:to>
                                    </p:set>
                                    <p:animEffect transition="in" filter="fade">
                                      <p:cBhvr>
                                        <p:cTn id="157" dur="500"/>
                                        <p:tgtEl>
                                          <p:spTgt spid="3030"/>
                                        </p:tgtEl>
                                      </p:cBhvr>
                                    </p:animEffect>
                                  </p:childTnLst>
                                </p:cTn>
                              </p:par>
                              <p:par>
                                <p:cTn id="158" presetID="10" presetClass="entr" presetSubtype="0" fill="hold" grpId="0" nodeType="withEffect">
                                  <p:stCondLst>
                                    <p:cond delay="0"/>
                                  </p:stCondLst>
                                  <p:childTnLst>
                                    <p:set>
                                      <p:cBhvr>
                                        <p:cTn id="159" dur="1" fill="hold">
                                          <p:stCondLst>
                                            <p:cond delay="0"/>
                                          </p:stCondLst>
                                        </p:cTn>
                                        <p:tgtEl>
                                          <p:spTgt spid="3031"/>
                                        </p:tgtEl>
                                        <p:attrNameLst>
                                          <p:attrName>style.visibility</p:attrName>
                                        </p:attrNameLst>
                                      </p:cBhvr>
                                      <p:to>
                                        <p:strVal val="visible"/>
                                      </p:to>
                                    </p:set>
                                    <p:animEffect transition="in" filter="fade">
                                      <p:cBhvr>
                                        <p:cTn id="160" dur="500"/>
                                        <p:tgtEl>
                                          <p:spTgt spid="3031"/>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3032"/>
                                        </p:tgtEl>
                                        <p:attrNameLst>
                                          <p:attrName>style.visibility</p:attrName>
                                        </p:attrNameLst>
                                      </p:cBhvr>
                                      <p:to>
                                        <p:strVal val="visible"/>
                                      </p:to>
                                    </p:set>
                                    <p:animEffect transition="in" filter="fade">
                                      <p:cBhvr>
                                        <p:cTn id="163" dur="500"/>
                                        <p:tgtEl>
                                          <p:spTgt spid="3032"/>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3033"/>
                                        </p:tgtEl>
                                        <p:attrNameLst>
                                          <p:attrName>style.visibility</p:attrName>
                                        </p:attrNameLst>
                                      </p:cBhvr>
                                      <p:to>
                                        <p:strVal val="visible"/>
                                      </p:to>
                                    </p:set>
                                    <p:animEffect transition="in" filter="fade">
                                      <p:cBhvr>
                                        <p:cTn id="166" dur="500"/>
                                        <p:tgtEl>
                                          <p:spTgt spid="3033"/>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3034"/>
                                        </p:tgtEl>
                                        <p:attrNameLst>
                                          <p:attrName>style.visibility</p:attrName>
                                        </p:attrNameLst>
                                      </p:cBhvr>
                                      <p:to>
                                        <p:strVal val="visible"/>
                                      </p:to>
                                    </p:set>
                                    <p:animEffect transition="in" filter="fade">
                                      <p:cBhvr>
                                        <p:cTn id="169" dur="500"/>
                                        <p:tgtEl>
                                          <p:spTgt spid="3034"/>
                                        </p:tgtEl>
                                      </p:cBhvr>
                                    </p:animEffect>
                                  </p:childTnLst>
                                </p:cTn>
                              </p:par>
                              <p:par>
                                <p:cTn id="170" presetID="10" presetClass="entr" presetSubtype="0" fill="hold" grpId="0" nodeType="withEffect">
                                  <p:stCondLst>
                                    <p:cond delay="0"/>
                                  </p:stCondLst>
                                  <p:childTnLst>
                                    <p:set>
                                      <p:cBhvr>
                                        <p:cTn id="171" dur="1" fill="hold">
                                          <p:stCondLst>
                                            <p:cond delay="0"/>
                                          </p:stCondLst>
                                        </p:cTn>
                                        <p:tgtEl>
                                          <p:spTgt spid="3035"/>
                                        </p:tgtEl>
                                        <p:attrNameLst>
                                          <p:attrName>style.visibility</p:attrName>
                                        </p:attrNameLst>
                                      </p:cBhvr>
                                      <p:to>
                                        <p:strVal val="visible"/>
                                      </p:to>
                                    </p:set>
                                    <p:animEffect transition="in" filter="fade">
                                      <p:cBhvr>
                                        <p:cTn id="172" dur="500"/>
                                        <p:tgtEl>
                                          <p:spTgt spid="3035"/>
                                        </p:tgtEl>
                                      </p:cBhvr>
                                    </p:animEffect>
                                  </p:childTnLst>
                                </p:cTn>
                              </p:par>
                              <p:par>
                                <p:cTn id="173" presetID="10" presetClass="entr" presetSubtype="0" fill="hold" grpId="0" nodeType="withEffect">
                                  <p:stCondLst>
                                    <p:cond delay="0"/>
                                  </p:stCondLst>
                                  <p:childTnLst>
                                    <p:set>
                                      <p:cBhvr>
                                        <p:cTn id="174" dur="1" fill="hold">
                                          <p:stCondLst>
                                            <p:cond delay="0"/>
                                          </p:stCondLst>
                                        </p:cTn>
                                        <p:tgtEl>
                                          <p:spTgt spid="3036"/>
                                        </p:tgtEl>
                                        <p:attrNameLst>
                                          <p:attrName>style.visibility</p:attrName>
                                        </p:attrNameLst>
                                      </p:cBhvr>
                                      <p:to>
                                        <p:strVal val="visible"/>
                                      </p:to>
                                    </p:set>
                                    <p:animEffect transition="in" filter="fade">
                                      <p:cBhvr>
                                        <p:cTn id="175" dur="500"/>
                                        <p:tgtEl>
                                          <p:spTgt spid="3036"/>
                                        </p:tgtEl>
                                      </p:cBhvr>
                                    </p:animEffect>
                                  </p:childTnLst>
                                </p:cTn>
                              </p:par>
                              <p:par>
                                <p:cTn id="176" presetID="10" presetClass="entr" presetSubtype="0" fill="hold" grpId="0" nodeType="withEffect">
                                  <p:stCondLst>
                                    <p:cond delay="0"/>
                                  </p:stCondLst>
                                  <p:childTnLst>
                                    <p:set>
                                      <p:cBhvr>
                                        <p:cTn id="177" dur="1" fill="hold">
                                          <p:stCondLst>
                                            <p:cond delay="0"/>
                                          </p:stCondLst>
                                        </p:cTn>
                                        <p:tgtEl>
                                          <p:spTgt spid="3037"/>
                                        </p:tgtEl>
                                        <p:attrNameLst>
                                          <p:attrName>style.visibility</p:attrName>
                                        </p:attrNameLst>
                                      </p:cBhvr>
                                      <p:to>
                                        <p:strVal val="visible"/>
                                      </p:to>
                                    </p:set>
                                    <p:animEffect transition="in" filter="fade">
                                      <p:cBhvr>
                                        <p:cTn id="178" dur="500"/>
                                        <p:tgtEl>
                                          <p:spTgt spid="3037"/>
                                        </p:tgtEl>
                                      </p:cBhvr>
                                    </p:animEffect>
                                  </p:childTnLst>
                                </p:cTn>
                              </p:par>
                              <p:par>
                                <p:cTn id="179" presetID="10" presetClass="entr" presetSubtype="0" fill="hold" grpId="0" nodeType="withEffect">
                                  <p:stCondLst>
                                    <p:cond delay="0"/>
                                  </p:stCondLst>
                                  <p:childTnLst>
                                    <p:set>
                                      <p:cBhvr>
                                        <p:cTn id="180" dur="1" fill="hold">
                                          <p:stCondLst>
                                            <p:cond delay="0"/>
                                          </p:stCondLst>
                                        </p:cTn>
                                        <p:tgtEl>
                                          <p:spTgt spid="3038"/>
                                        </p:tgtEl>
                                        <p:attrNameLst>
                                          <p:attrName>style.visibility</p:attrName>
                                        </p:attrNameLst>
                                      </p:cBhvr>
                                      <p:to>
                                        <p:strVal val="visible"/>
                                      </p:to>
                                    </p:set>
                                    <p:animEffect transition="in" filter="fade">
                                      <p:cBhvr>
                                        <p:cTn id="181" dur="500"/>
                                        <p:tgtEl>
                                          <p:spTgt spid="3038"/>
                                        </p:tgtEl>
                                      </p:cBhvr>
                                    </p:animEffect>
                                  </p:childTnLst>
                                </p:cTn>
                              </p:par>
                              <p:par>
                                <p:cTn id="182" presetID="10" presetClass="entr" presetSubtype="0" fill="hold" grpId="0" nodeType="withEffect">
                                  <p:stCondLst>
                                    <p:cond delay="0"/>
                                  </p:stCondLst>
                                  <p:childTnLst>
                                    <p:set>
                                      <p:cBhvr>
                                        <p:cTn id="183" dur="1" fill="hold">
                                          <p:stCondLst>
                                            <p:cond delay="0"/>
                                          </p:stCondLst>
                                        </p:cTn>
                                        <p:tgtEl>
                                          <p:spTgt spid="3039"/>
                                        </p:tgtEl>
                                        <p:attrNameLst>
                                          <p:attrName>style.visibility</p:attrName>
                                        </p:attrNameLst>
                                      </p:cBhvr>
                                      <p:to>
                                        <p:strVal val="visible"/>
                                      </p:to>
                                    </p:set>
                                    <p:animEffect transition="in" filter="fade">
                                      <p:cBhvr>
                                        <p:cTn id="184" dur="500"/>
                                        <p:tgtEl>
                                          <p:spTgt spid="3039"/>
                                        </p:tgtEl>
                                      </p:cBhvr>
                                    </p:animEffect>
                                  </p:childTnLst>
                                </p:cTn>
                              </p:par>
                              <p:par>
                                <p:cTn id="185" presetID="10" presetClass="entr" presetSubtype="0" fill="hold" grpId="0" nodeType="withEffect">
                                  <p:stCondLst>
                                    <p:cond delay="0"/>
                                  </p:stCondLst>
                                  <p:childTnLst>
                                    <p:set>
                                      <p:cBhvr>
                                        <p:cTn id="186" dur="1" fill="hold">
                                          <p:stCondLst>
                                            <p:cond delay="0"/>
                                          </p:stCondLst>
                                        </p:cTn>
                                        <p:tgtEl>
                                          <p:spTgt spid="3040"/>
                                        </p:tgtEl>
                                        <p:attrNameLst>
                                          <p:attrName>style.visibility</p:attrName>
                                        </p:attrNameLst>
                                      </p:cBhvr>
                                      <p:to>
                                        <p:strVal val="visible"/>
                                      </p:to>
                                    </p:set>
                                    <p:animEffect transition="in" filter="fade">
                                      <p:cBhvr>
                                        <p:cTn id="187" dur="500"/>
                                        <p:tgtEl>
                                          <p:spTgt spid="3040"/>
                                        </p:tgtEl>
                                      </p:cBhvr>
                                    </p:animEffect>
                                  </p:childTnLst>
                                </p:cTn>
                              </p:par>
                              <p:par>
                                <p:cTn id="188" presetID="10" presetClass="entr" presetSubtype="0" fill="hold" grpId="0" nodeType="withEffect">
                                  <p:stCondLst>
                                    <p:cond delay="0"/>
                                  </p:stCondLst>
                                  <p:childTnLst>
                                    <p:set>
                                      <p:cBhvr>
                                        <p:cTn id="189" dur="1" fill="hold">
                                          <p:stCondLst>
                                            <p:cond delay="0"/>
                                          </p:stCondLst>
                                        </p:cTn>
                                        <p:tgtEl>
                                          <p:spTgt spid="3041"/>
                                        </p:tgtEl>
                                        <p:attrNameLst>
                                          <p:attrName>style.visibility</p:attrName>
                                        </p:attrNameLst>
                                      </p:cBhvr>
                                      <p:to>
                                        <p:strVal val="visible"/>
                                      </p:to>
                                    </p:set>
                                    <p:animEffect transition="in" filter="fade">
                                      <p:cBhvr>
                                        <p:cTn id="190" dur="500"/>
                                        <p:tgtEl>
                                          <p:spTgt spid="3041"/>
                                        </p:tgtEl>
                                      </p:cBhvr>
                                    </p:animEffect>
                                  </p:childTnLst>
                                </p:cTn>
                              </p:par>
                              <p:par>
                                <p:cTn id="191" presetID="10" presetClass="entr" presetSubtype="0" fill="hold" grpId="0" nodeType="withEffect">
                                  <p:stCondLst>
                                    <p:cond delay="0"/>
                                  </p:stCondLst>
                                  <p:childTnLst>
                                    <p:set>
                                      <p:cBhvr>
                                        <p:cTn id="192" dur="1" fill="hold">
                                          <p:stCondLst>
                                            <p:cond delay="0"/>
                                          </p:stCondLst>
                                        </p:cTn>
                                        <p:tgtEl>
                                          <p:spTgt spid="3042"/>
                                        </p:tgtEl>
                                        <p:attrNameLst>
                                          <p:attrName>style.visibility</p:attrName>
                                        </p:attrNameLst>
                                      </p:cBhvr>
                                      <p:to>
                                        <p:strVal val="visible"/>
                                      </p:to>
                                    </p:set>
                                    <p:animEffect transition="in" filter="fade">
                                      <p:cBhvr>
                                        <p:cTn id="193" dur="500"/>
                                        <p:tgtEl>
                                          <p:spTgt spid="3042"/>
                                        </p:tgtEl>
                                      </p:cBhvr>
                                    </p:animEffect>
                                  </p:childTnLst>
                                </p:cTn>
                              </p:par>
                              <p:par>
                                <p:cTn id="194" presetID="10" presetClass="entr" presetSubtype="0" fill="hold" grpId="0" nodeType="withEffect">
                                  <p:stCondLst>
                                    <p:cond delay="0"/>
                                  </p:stCondLst>
                                  <p:childTnLst>
                                    <p:set>
                                      <p:cBhvr>
                                        <p:cTn id="195" dur="1" fill="hold">
                                          <p:stCondLst>
                                            <p:cond delay="0"/>
                                          </p:stCondLst>
                                        </p:cTn>
                                        <p:tgtEl>
                                          <p:spTgt spid="3043"/>
                                        </p:tgtEl>
                                        <p:attrNameLst>
                                          <p:attrName>style.visibility</p:attrName>
                                        </p:attrNameLst>
                                      </p:cBhvr>
                                      <p:to>
                                        <p:strVal val="visible"/>
                                      </p:to>
                                    </p:set>
                                    <p:animEffect transition="in" filter="fade">
                                      <p:cBhvr>
                                        <p:cTn id="196" dur="500"/>
                                        <p:tgtEl>
                                          <p:spTgt spid="3043"/>
                                        </p:tgtEl>
                                      </p:cBhvr>
                                    </p:animEffect>
                                  </p:childTnLst>
                                </p:cTn>
                              </p:par>
                              <p:par>
                                <p:cTn id="197" presetID="10" presetClass="entr" presetSubtype="0" fill="hold" grpId="0" nodeType="withEffect">
                                  <p:stCondLst>
                                    <p:cond delay="0"/>
                                  </p:stCondLst>
                                  <p:childTnLst>
                                    <p:set>
                                      <p:cBhvr>
                                        <p:cTn id="198" dur="1" fill="hold">
                                          <p:stCondLst>
                                            <p:cond delay="0"/>
                                          </p:stCondLst>
                                        </p:cTn>
                                        <p:tgtEl>
                                          <p:spTgt spid="3044"/>
                                        </p:tgtEl>
                                        <p:attrNameLst>
                                          <p:attrName>style.visibility</p:attrName>
                                        </p:attrNameLst>
                                      </p:cBhvr>
                                      <p:to>
                                        <p:strVal val="visible"/>
                                      </p:to>
                                    </p:set>
                                    <p:animEffect transition="in" filter="fade">
                                      <p:cBhvr>
                                        <p:cTn id="199" dur="500"/>
                                        <p:tgtEl>
                                          <p:spTgt spid="3044"/>
                                        </p:tgtEl>
                                      </p:cBhvr>
                                    </p:animEffect>
                                  </p:childTnLst>
                                </p:cTn>
                              </p:par>
                              <p:par>
                                <p:cTn id="200" presetID="10" presetClass="entr" presetSubtype="0" fill="hold" grpId="0" nodeType="withEffect">
                                  <p:stCondLst>
                                    <p:cond delay="0"/>
                                  </p:stCondLst>
                                  <p:childTnLst>
                                    <p:set>
                                      <p:cBhvr>
                                        <p:cTn id="201" dur="1" fill="hold">
                                          <p:stCondLst>
                                            <p:cond delay="0"/>
                                          </p:stCondLst>
                                        </p:cTn>
                                        <p:tgtEl>
                                          <p:spTgt spid="3045"/>
                                        </p:tgtEl>
                                        <p:attrNameLst>
                                          <p:attrName>style.visibility</p:attrName>
                                        </p:attrNameLst>
                                      </p:cBhvr>
                                      <p:to>
                                        <p:strVal val="visible"/>
                                      </p:to>
                                    </p:set>
                                    <p:animEffect transition="in" filter="fade">
                                      <p:cBhvr>
                                        <p:cTn id="202" dur="500"/>
                                        <p:tgtEl>
                                          <p:spTgt spid="3045"/>
                                        </p:tgtEl>
                                      </p:cBhvr>
                                    </p:animEffect>
                                  </p:childTnLst>
                                </p:cTn>
                              </p:par>
                              <p:par>
                                <p:cTn id="203" presetID="10" presetClass="entr" presetSubtype="0" fill="hold" grpId="0" nodeType="withEffect">
                                  <p:stCondLst>
                                    <p:cond delay="0"/>
                                  </p:stCondLst>
                                  <p:childTnLst>
                                    <p:set>
                                      <p:cBhvr>
                                        <p:cTn id="204" dur="1" fill="hold">
                                          <p:stCondLst>
                                            <p:cond delay="0"/>
                                          </p:stCondLst>
                                        </p:cTn>
                                        <p:tgtEl>
                                          <p:spTgt spid="3046"/>
                                        </p:tgtEl>
                                        <p:attrNameLst>
                                          <p:attrName>style.visibility</p:attrName>
                                        </p:attrNameLst>
                                      </p:cBhvr>
                                      <p:to>
                                        <p:strVal val="visible"/>
                                      </p:to>
                                    </p:set>
                                    <p:animEffect transition="in" filter="fade">
                                      <p:cBhvr>
                                        <p:cTn id="205" dur="500"/>
                                        <p:tgtEl>
                                          <p:spTgt spid="3046"/>
                                        </p:tgtEl>
                                      </p:cBhvr>
                                    </p:animEffect>
                                  </p:childTnLst>
                                </p:cTn>
                              </p:par>
                              <p:par>
                                <p:cTn id="206" presetID="10" presetClass="entr" presetSubtype="0" fill="hold" grpId="0" nodeType="withEffect">
                                  <p:stCondLst>
                                    <p:cond delay="0"/>
                                  </p:stCondLst>
                                  <p:childTnLst>
                                    <p:set>
                                      <p:cBhvr>
                                        <p:cTn id="207" dur="1" fill="hold">
                                          <p:stCondLst>
                                            <p:cond delay="0"/>
                                          </p:stCondLst>
                                        </p:cTn>
                                        <p:tgtEl>
                                          <p:spTgt spid="3047"/>
                                        </p:tgtEl>
                                        <p:attrNameLst>
                                          <p:attrName>style.visibility</p:attrName>
                                        </p:attrNameLst>
                                      </p:cBhvr>
                                      <p:to>
                                        <p:strVal val="visible"/>
                                      </p:to>
                                    </p:set>
                                    <p:animEffect transition="in" filter="fade">
                                      <p:cBhvr>
                                        <p:cTn id="208" dur="500"/>
                                        <p:tgtEl>
                                          <p:spTgt spid="3047"/>
                                        </p:tgtEl>
                                      </p:cBhvr>
                                    </p:animEffect>
                                  </p:childTnLst>
                                </p:cTn>
                              </p:par>
                            </p:childTnLst>
                          </p:cTn>
                        </p:par>
                        <p:par>
                          <p:cTn id="209" fill="hold">
                            <p:stCondLst>
                              <p:cond delay="500"/>
                            </p:stCondLst>
                            <p:childTnLst>
                              <p:par>
                                <p:cTn id="210" presetID="23" presetClass="entr" presetSubtype="272" fill="hold" grpId="0" nodeType="afterEffect">
                                  <p:stCondLst>
                                    <p:cond delay="0"/>
                                  </p:stCondLst>
                                  <p:childTnLst>
                                    <p:set>
                                      <p:cBhvr>
                                        <p:cTn id="211" dur="1" fill="hold">
                                          <p:stCondLst>
                                            <p:cond delay="0"/>
                                          </p:stCondLst>
                                        </p:cTn>
                                        <p:tgtEl>
                                          <p:spTgt spid="3055"/>
                                        </p:tgtEl>
                                        <p:attrNameLst>
                                          <p:attrName>style.visibility</p:attrName>
                                        </p:attrNameLst>
                                      </p:cBhvr>
                                      <p:to>
                                        <p:strVal val="visible"/>
                                      </p:to>
                                    </p:set>
                                    <p:anim calcmode="lin" valueType="num">
                                      <p:cBhvr>
                                        <p:cTn id="212" dur="500" fill="hold"/>
                                        <p:tgtEl>
                                          <p:spTgt spid="3055"/>
                                        </p:tgtEl>
                                        <p:attrNameLst>
                                          <p:attrName>ppt_w</p:attrName>
                                        </p:attrNameLst>
                                      </p:cBhvr>
                                      <p:tavLst>
                                        <p:tav tm="0">
                                          <p:val>
                                            <p:strVal val="2/3*#ppt_w"/>
                                          </p:val>
                                        </p:tav>
                                        <p:tav tm="100000">
                                          <p:val>
                                            <p:strVal val="#ppt_w"/>
                                          </p:val>
                                        </p:tav>
                                      </p:tavLst>
                                    </p:anim>
                                    <p:anim calcmode="lin" valueType="num">
                                      <p:cBhvr>
                                        <p:cTn id="213" dur="500" fill="hold"/>
                                        <p:tgtEl>
                                          <p:spTgt spid="3055"/>
                                        </p:tgtEl>
                                        <p:attrNameLst>
                                          <p:attrName>ppt_h</p:attrName>
                                        </p:attrNameLst>
                                      </p:cBhvr>
                                      <p:tavLst>
                                        <p:tav tm="0">
                                          <p:val>
                                            <p:strVal val="2/3*#ppt_h"/>
                                          </p:val>
                                        </p:tav>
                                        <p:tav tm="100000">
                                          <p:val>
                                            <p:strVal val="#ppt_h"/>
                                          </p:val>
                                        </p:tav>
                                      </p:tavLst>
                                    </p:anim>
                                  </p:childTnLst>
                                </p:cTn>
                              </p:par>
                              <p:par>
                                <p:cTn id="214" presetID="23" presetClass="entr" presetSubtype="272" fill="hold" grpId="0" nodeType="withEffect">
                                  <p:stCondLst>
                                    <p:cond delay="0"/>
                                  </p:stCondLst>
                                  <p:childTnLst>
                                    <p:set>
                                      <p:cBhvr>
                                        <p:cTn id="215" dur="1" fill="hold">
                                          <p:stCondLst>
                                            <p:cond delay="0"/>
                                          </p:stCondLst>
                                        </p:cTn>
                                        <p:tgtEl>
                                          <p:spTgt spid="3054"/>
                                        </p:tgtEl>
                                        <p:attrNameLst>
                                          <p:attrName>style.visibility</p:attrName>
                                        </p:attrNameLst>
                                      </p:cBhvr>
                                      <p:to>
                                        <p:strVal val="visible"/>
                                      </p:to>
                                    </p:set>
                                    <p:anim calcmode="lin" valueType="num">
                                      <p:cBhvr>
                                        <p:cTn id="216" dur="500" fill="hold"/>
                                        <p:tgtEl>
                                          <p:spTgt spid="3054"/>
                                        </p:tgtEl>
                                        <p:attrNameLst>
                                          <p:attrName>ppt_w</p:attrName>
                                        </p:attrNameLst>
                                      </p:cBhvr>
                                      <p:tavLst>
                                        <p:tav tm="0">
                                          <p:val>
                                            <p:strVal val="2/3*#ppt_w"/>
                                          </p:val>
                                        </p:tav>
                                        <p:tav tm="100000">
                                          <p:val>
                                            <p:strVal val="#ppt_w"/>
                                          </p:val>
                                        </p:tav>
                                      </p:tavLst>
                                    </p:anim>
                                    <p:anim calcmode="lin" valueType="num">
                                      <p:cBhvr>
                                        <p:cTn id="217" dur="500" fill="hold"/>
                                        <p:tgtEl>
                                          <p:spTgt spid="3054"/>
                                        </p:tgtEl>
                                        <p:attrNameLst>
                                          <p:attrName>ppt_h</p:attrName>
                                        </p:attrNameLst>
                                      </p:cBhvr>
                                      <p:tavLst>
                                        <p:tav tm="0">
                                          <p:val>
                                            <p:strVal val="2/3*#ppt_h"/>
                                          </p:val>
                                        </p:tav>
                                        <p:tav tm="100000">
                                          <p:val>
                                            <p:strVal val="#ppt_h"/>
                                          </p:val>
                                        </p:tav>
                                      </p:tavLst>
                                    </p:anim>
                                  </p:childTnLst>
                                </p:cTn>
                              </p:par>
                            </p:childTnLst>
                          </p:cTn>
                        </p:par>
                      </p:childTnLst>
                    </p:cTn>
                  </p:par>
                  <p:par>
                    <p:cTn id="218" fill="hold">
                      <p:stCondLst>
                        <p:cond delay="indefinite"/>
                      </p:stCondLst>
                      <p:childTnLst>
                        <p:par>
                          <p:cTn id="219" fill="hold">
                            <p:stCondLst>
                              <p:cond delay="0"/>
                            </p:stCondLst>
                            <p:childTnLst>
                              <p:par>
                                <p:cTn id="220" presetID="10" presetClass="entr" presetSubtype="0" fill="hold" nodeType="clickEffect">
                                  <p:stCondLst>
                                    <p:cond delay="0"/>
                                  </p:stCondLst>
                                  <p:childTnLst>
                                    <p:set>
                                      <p:cBhvr>
                                        <p:cTn id="221" dur="1" fill="hold">
                                          <p:stCondLst>
                                            <p:cond delay="0"/>
                                          </p:stCondLst>
                                        </p:cTn>
                                        <p:tgtEl>
                                          <p:spTgt spid="2797"/>
                                        </p:tgtEl>
                                        <p:attrNameLst>
                                          <p:attrName>style.visibility</p:attrName>
                                        </p:attrNameLst>
                                      </p:cBhvr>
                                      <p:to>
                                        <p:strVal val="visible"/>
                                      </p:to>
                                    </p:set>
                                    <p:animEffect transition="in" filter="fade">
                                      <p:cBhvr>
                                        <p:cTn id="222" dur="500"/>
                                        <p:tgtEl>
                                          <p:spTgt spid="2797"/>
                                        </p:tgtEl>
                                      </p:cBhvr>
                                    </p:animEffect>
                                  </p:childTnLst>
                                </p:cTn>
                              </p:par>
                              <p:par>
                                <p:cTn id="223" presetID="10" presetClass="entr" presetSubtype="0" fill="hold" nodeType="withEffect">
                                  <p:stCondLst>
                                    <p:cond delay="0"/>
                                  </p:stCondLst>
                                  <p:childTnLst>
                                    <p:set>
                                      <p:cBhvr>
                                        <p:cTn id="224" dur="1" fill="hold">
                                          <p:stCondLst>
                                            <p:cond delay="0"/>
                                          </p:stCondLst>
                                        </p:cTn>
                                        <p:tgtEl>
                                          <p:spTgt spid="2798"/>
                                        </p:tgtEl>
                                        <p:attrNameLst>
                                          <p:attrName>style.visibility</p:attrName>
                                        </p:attrNameLst>
                                      </p:cBhvr>
                                      <p:to>
                                        <p:strVal val="visible"/>
                                      </p:to>
                                    </p:set>
                                    <p:animEffect transition="in" filter="fade">
                                      <p:cBhvr>
                                        <p:cTn id="225" dur="500"/>
                                        <p:tgtEl>
                                          <p:spTgt spid="2798"/>
                                        </p:tgtEl>
                                      </p:cBhvr>
                                    </p:animEffect>
                                  </p:childTnLst>
                                </p:cTn>
                              </p:par>
                              <p:par>
                                <p:cTn id="226" presetID="10" presetClass="entr" presetSubtype="0" fill="hold" nodeType="withEffect">
                                  <p:stCondLst>
                                    <p:cond delay="0"/>
                                  </p:stCondLst>
                                  <p:childTnLst>
                                    <p:set>
                                      <p:cBhvr>
                                        <p:cTn id="227" dur="1" fill="hold">
                                          <p:stCondLst>
                                            <p:cond delay="0"/>
                                          </p:stCondLst>
                                        </p:cTn>
                                        <p:tgtEl>
                                          <p:spTgt spid="2799"/>
                                        </p:tgtEl>
                                        <p:attrNameLst>
                                          <p:attrName>style.visibility</p:attrName>
                                        </p:attrNameLst>
                                      </p:cBhvr>
                                      <p:to>
                                        <p:strVal val="visible"/>
                                      </p:to>
                                    </p:set>
                                    <p:animEffect transition="in" filter="fade">
                                      <p:cBhvr>
                                        <p:cTn id="228" dur="500"/>
                                        <p:tgtEl>
                                          <p:spTgt spid="2799"/>
                                        </p:tgtEl>
                                      </p:cBhvr>
                                    </p:animEffect>
                                  </p:childTnLst>
                                </p:cTn>
                              </p:par>
                              <p:par>
                                <p:cTn id="229" presetID="10" presetClass="entr" presetSubtype="0" fill="hold" nodeType="withEffect">
                                  <p:stCondLst>
                                    <p:cond delay="0"/>
                                  </p:stCondLst>
                                  <p:childTnLst>
                                    <p:set>
                                      <p:cBhvr>
                                        <p:cTn id="230" dur="1" fill="hold">
                                          <p:stCondLst>
                                            <p:cond delay="0"/>
                                          </p:stCondLst>
                                        </p:cTn>
                                        <p:tgtEl>
                                          <p:spTgt spid="2800"/>
                                        </p:tgtEl>
                                        <p:attrNameLst>
                                          <p:attrName>style.visibility</p:attrName>
                                        </p:attrNameLst>
                                      </p:cBhvr>
                                      <p:to>
                                        <p:strVal val="visible"/>
                                      </p:to>
                                    </p:set>
                                    <p:animEffect transition="in" filter="fade">
                                      <p:cBhvr>
                                        <p:cTn id="231" dur="500"/>
                                        <p:tgtEl>
                                          <p:spTgt spid="2800"/>
                                        </p:tgtEl>
                                      </p:cBhvr>
                                    </p:animEffect>
                                  </p:childTnLst>
                                </p:cTn>
                              </p:par>
                              <p:par>
                                <p:cTn id="232" presetID="10" presetClass="entr" presetSubtype="0" fill="hold" nodeType="withEffect">
                                  <p:stCondLst>
                                    <p:cond delay="0"/>
                                  </p:stCondLst>
                                  <p:childTnLst>
                                    <p:set>
                                      <p:cBhvr>
                                        <p:cTn id="233" dur="1" fill="hold">
                                          <p:stCondLst>
                                            <p:cond delay="0"/>
                                          </p:stCondLst>
                                        </p:cTn>
                                        <p:tgtEl>
                                          <p:spTgt spid="2801"/>
                                        </p:tgtEl>
                                        <p:attrNameLst>
                                          <p:attrName>style.visibility</p:attrName>
                                        </p:attrNameLst>
                                      </p:cBhvr>
                                      <p:to>
                                        <p:strVal val="visible"/>
                                      </p:to>
                                    </p:set>
                                    <p:animEffect transition="in" filter="fade">
                                      <p:cBhvr>
                                        <p:cTn id="234" dur="500"/>
                                        <p:tgtEl>
                                          <p:spTgt spid="2801"/>
                                        </p:tgtEl>
                                      </p:cBhvr>
                                    </p:animEffect>
                                  </p:childTnLst>
                                </p:cTn>
                              </p:par>
                              <p:par>
                                <p:cTn id="235" presetID="10" presetClass="entr" presetSubtype="0" fill="hold" nodeType="withEffect">
                                  <p:stCondLst>
                                    <p:cond delay="0"/>
                                  </p:stCondLst>
                                  <p:childTnLst>
                                    <p:set>
                                      <p:cBhvr>
                                        <p:cTn id="236" dur="1" fill="hold">
                                          <p:stCondLst>
                                            <p:cond delay="0"/>
                                          </p:stCondLst>
                                        </p:cTn>
                                        <p:tgtEl>
                                          <p:spTgt spid="2802"/>
                                        </p:tgtEl>
                                        <p:attrNameLst>
                                          <p:attrName>style.visibility</p:attrName>
                                        </p:attrNameLst>
                                      </p:cBhvr>
                                      <p:to>
                                        <p:strVal val="visible"/>
                                      </p:to>
                                    </p:set>
                                    <p:animEffect transition="in" filter="fade">
                                      <p:cBhvr>
                                        <p:cTn id="237" dur="500"/>
                                        <p:tgtEl>
                                          <p:spTgt spid="2802"/>
                                        </p:tgtEl>
                                      </p:cBhvr>
                                    </p:animEffect>
                                  </p:childTnLst>
                                </p:cTn>
                              </p:par>
                              <p:par>
                                <p:cTn id="238" presetID="10" presetClass="entr" presetSubtype="0" fill="hold" nodeType="withEffect">
                                  <p:stCondLst>
                                    <p:cond delay="0"/>
                                  </p:stCondLst>
                                  <p:childTnLst>
                                    <p:set>
                                      <p:cBhvr>
                                        <p:cTn id="239" dur="1" fill="hold">
                                          <p:stCondLst>
                                            <p:cond delay="0"/>
                                          </p:stCondLst>
                                        </p:cTn>
                                        <p:tgtEl>
                                          <p:spTgt spid="2803"/>
                                        </p:tgtEl>
                                        <p:attrNameLst>
                                          <p:attrName>style.visibility</p:attrName>
                                        </p:attrNameLst>
                                      </p:cBhvr>
                                      <p:to>
                                        <p:strVal val="visible"/>
                                      </p:to>
                                    </p:set>
                                    <p:animEffect transition="in" filter="fade">
                                      <p:cBhvr>
                                        <p:cTn id="240" dur="500"/>
                                        <p:tgtEl>
                                          <p:spTgt spid="2803"/>
                                        </p:tgtEl>
                                      </p:cBhvr>
                                    </p:animEffect>
                                  </p:childTnLst>
                                </p:cTn>
                              </p:par>
                              <p:par>
                                <p:cTn id="241" presetID="10" presetClass="entr" presetSubtype="0" fill="hold" nodeType="withEffect">
                                  <p:stCondLst>
                                    <p:cond delay="0"/>
                                  </p:stCondLst>
                                  <p:childTnLst>
                                    <p:set>
                                      <p:cBhvr>
                                        <p:cTn id="242" dur="1" fill="hold">
                                          <p:stCondLst>
                                            <p:cond delay="0"/>
                                          </p:stCondLst>
                                        </p:cTn>
                                        <p:tgtEl>
                                          <p:spTgt spid="2804"/>
                                        </p:tgtEl>
                                        <p:attrNameLst>
                                          <p:attrName>style.visibility</p:attrName>
                                        </p:attrNameLst>
                                      </p:cBhvr>
                                      <p:to>
                                        <p:strVal val="visible"/>
                                      </p:to>
                                    </p:set>
                                    <p:animEffect transition="in" filter="fade">
                                      <p:cBhvr>
                                        <p:cTn id="243" dur="500"/>
                                        <p:tgtEl>
                                          <p:spTgt spid="2804"/>
                                        </p:tgtEl>
                                      </p:cBhvr>
                                    </p:animEffect>
                                  </p:childTnLst>
                                </p:cTn>
                              </p:par>
                              <p:par>
                                <p:cTn id="244" presetID="10" presetClass="entr" presetSubtype="0" fill="hold" nodeType="withEffect">
                                  <p:stCondLst>
                                    <p:cond delay="0"/>
                                  </p:stCondLst>
                                  <p:childTnLst>
                                    <p:set>
                                      <p:cBhvr>
                                        <p:cTn id="245" dur="1" fill="hold">
                                          <p:stCondLst>
                                            <p:cond delay="0"/>
                                          </p:stCondLst>
                                        </p:cTn>
                                        <p:tgtEl>
                                          <p:spTgt spid="2805"/>
                                        </p:tgtEl>
                                        <p:attrNameLst>
                                          <p:attrName>style.visibility</p:attrName>
                                        </p:attrNameLst>
                                      </p:cBhvr>
                                      <p:to>
                                        <p:strVal val="visible"/>
                                      </p:to>
                                    </p:set>
                                    <p:animEffect transition="in" filter="fade">
                                      <p:cBhvr>
                                        <p:cTn id="246" dur="500"/>
                                        <p:tgtEl>
                                          <p:spTgt spid="2805"/>
                                        </p:tgtEl>
                                      </p:cBhvr>
                                    </p:animEffect>
                                  </p:childTnLst>
                                </p:cTn>
                              </p:par>
                              <p:par>
                                <p:cTn id="247" presetID="10" presetClass="entr" presetSubtype="0" fill="hold" nodeType="withEffect">
                                  <p:stCondLst>
                                    <p:cond delay="0"/>
                                  </p:stCondLst>
                                  <p:childTnLst>
                                    <p:set>
                                      <p:cBhvr>
                                        <p:cTn id="248" dur="1" fill="hold">
                                          <p:stCondLst>
                                            <p:cond delay="0"/>
                                          </p:stCondLst>
                                        </p:cTn>
                                        <p:tgtEl>
                                          <p:spTgt spid="2806"/>
                                        </p:tgtEl>
                                        <p:attrNameLst>
                                          <p:attrName>style.visibility</p:attrName>
                                        </p:attrNameLst>
                                      </p:cBhvr>
                                      <p:to>
                                        <p:strVal val="visible"/>
                                      </p:to>
                                    </p:set>
                                    <p:animEffect transition="in" filter="fade">
                                      <p:cBhvr>
                                        <p:cTn id="249" dur="500"/>
                                        <p:tgtEl>
                                          <p:spTgt spid="2806"/>
                                        </p:tgtEl>
                                      </p:cBhvr>
                                    </p:animEffect>
                                  </p:childTnLst>
                                </p:cTn>
                              </p:par>
                              <p:par>
                                <p:cTn id="250" presetID="10" presetClass="entr" presetSubtype="0" fill="hold" nodeType="withEffect">
                                  <p:stCondLst>
                                    <p:cond delay="0"/>
                                  </p:stCondLst>
                                  <p:childTnLst>
                                    <p:set>
                                      <p:cBhvr>
                                        <p:cTn id="251" dur="1" fill="hold">
                                          <p:stCondLst>
                                            <p:cond delay="0"/>
                                          </p:stCondLst>
                                        </p:cTn>
                                        <p:tgtEl>
                                          <p:spTgt spid="2807"/>
                                        </p:tgtEl>
                                        <p:attrNameLst>
                                          <p:attrName>style.visibility</p:attrName>
                                        </p:attrNameLst>
                                      </p:cBhvr>
                                      <p:to>
                                        <p:strVal val="visible"/>
                                      </p:to>
                                    </p:set>
                                    <p:animEffect transition="in" filter="fade">
                                      <p:cBhvr>
                                        <p:cTn id="252" dur="500"/>
                                        <p:tgtEl>
                                          <p:spTgt spid="2807"/>
                                        </p:tgtEl>
                                      </p:cBhvr>
                                    </p:animEffect>
                                  </p:childTnLst>
                                </p:cTn>
                              </p:par>
                              <p:par>
                                <p:cTn id="253" presetID="10" presetClass="entr" presetSubtype="0" fill="hold" nodeType="withEffect">
                                  <p:stCondLst>
                                    <p:cond delay="0"/>
                                  </p:stCondLst>
                                  <p:childTnLst>
                                    <p:set>
                                      <p:cBhvr>
                                        <p:cTn id="254" dur="1" fill="hold">
                                          <p:stCondLst>
                                            <p:cond delay="0"/>
                                          </p:stCondLst>
                                        </p:cTn>
                                        <p:tgtEl>
                                          <p:spTgt spid="2687"/>
                                        </p:tgtEl>
                                        <p:attrNameLst>
                                          <p:attrName>style.visibility</p:attrName>
                                        </p:attrNameLst>
                                      </p:cBhvr>
                                      <p:to>
                                        <p:strVal val="visible"/>
                                      </p:to>
                                    </p:set>
                                    <p:animEffect transition="in" filter="fade">
                                      <p:cBhvr>
                                        <p:cTn id="255" dur="500"/>
                                        <p:tgtEl>
                                          <p:spTgt spid="2687"/>
                                        </p:tgtEl>
                                      </p:cBhvr>
                                    </p:animEffect>
                                  </p:childTnLst>
                                </p:cTn>
                              </p:par>
                              <p:par>
                                <p:cTn id="256" presetID="10" presetClass="entr" presetSubtype="0" fill="hold" nodeType="withEffect">
                                  <p:stCondLst>
                                    <p:cond delay="0"/>
                                  </p:stCondLst>
                                  <p:childTnLst>
                                    <p:set>
                                      <p:cBhvr>
                                        <p:cTn id="257" dur="1" fill="hold">
                                          <p:stCondLst>
                                            <p:cond delay="0"/>
                                          </p:stCondLst>
                                        </p:cTn>
                                        <p:tgtEl>
                                          <p:spTgt spid="2688"/>
                                        </p:tgtEl>
                                        <p:attrNameLst>
                                          <p:attrName>style.visibility</p:attrName>
                                        </p:attrNameLst>
                                      </p:cBhvr>
                                      <p:to>
                                        <p:strVal val="visible"/>
                                      </p:to>
                                    </p:set>
                                    <p:animEffect transition="in" filter="fade">
                                      <p:cBhvr>
                                        <p:cTn id="258" dur="500"/>
                                        <p:tgtEl>
                                          <p:spTgt spid="2688"/>
                                        </p:tgtEl>
                                      </p:cBhvr>
                                    </p:animEffect>
                                  </p:childTnLst>
                                </p:cTn>
                              </p:par>
                              <p:par>
                                <p:cTn id="259" presetID="10" presetClass="entr" presetSubtype="0" fill="hold" nodeType="withEffect">
                                  <p:stCondLst>
                                    <p:cond delay="0"/>
                                  </p:stCondLst>
                                  <p:childTnLst>
                                    <p:set>
                                      <p:cBhvr>
                                        <p:cTn id="260" dur="1" fill="hold">
                                          <p:stCondLst>
                                            <p:cond delay="0"/>
                                          </p:stCondLst>
                                        </p:cTn>
                                        <p:tgtEl>
                                          <p:spTgt spid="2689"/>
                                        </p:tgtEl>
                                        <p:attrNameLst>
                                          <p:attrName>style.visibility</p:attrName>
                                        </p:attrNameLst>
                                      </p:cBhvr>
                                      <p:to>
                                        <p:strVal val="visible"/>
                                      </p:to>
                                    </p:set>
                                    <p:animEffect transition="in" filter="fade">
                                      <p:cBhvr>
                                        <p:cTn id="261" dur="500"/>
                                        <p:tgtEl>
                                          <p:spTgt spid="2689"/>
                                        </p:tgtEl>
                                      </p:cBhvr>
                                    </p:animEffect>
                                  </p:childTnLst>
                                </p:cTn>
                              </p:par>
                              <p:par>
                                <p:cTn id="262" presetID="10" presetClass="entr" presetSubtype="0" fill="hold" nodeType="withEffect">
                                  <p:stCondLst>
                                    <p:cond delay="0"/>
                                  </p:stCondLst>
                                  <p:childTnLst>
                                    <p:set>
                                      <p:cBhvr>
                                        <p:cTn id="263" dur="1" fill="hold">
                                          <p:stCondLst>
                                            <p:cond delay="0"/>
                                          </p:stCondLst>
                                        </p:cTn>
                                        <p:tgtEl>
                                          <p:spTgt spid="2690"/>
                                        </p:tgtEl>
                                        <p:attrNameLst>
                                          <p:attrName>style.visibility</p:attrName>
                                        </p:attrNameLst>
                                      </p:cBhvr>
                                      <p:to>
                                        <p:strVal val="visible"/>
                                      </p:to>
                                    </p:set>
                                    <p:animEffect transition="in" filter="fade">
                                      <p:cBhvr>
                                        <p:cTn id="264" dur="500"/>
                                        <p:tgtEl>
                                          <p:spTgt spid="2690"/>
                                        </p:tgtEl>
                                      </p:cBhvr>
                                    </p:animEffect>
                                  </p:childTnLst>
                                </p:cTn>
                              </p:par>
                              <p:par>
                                <p:cTn id="265" presetID="10" presetClass="entr" presetSubtype="0" fill="hold" nodeType="withEffect">
                                  <p:stCondLst>
                                    <p:cond delay="0"/>
                                  </p:stCondLst>
                                  <p:childTnLst>
                                    <p:set>
                                      <p:cBhvr>
                                        <p:cTn id="266" dur="1" fill="hold">
                                          <p:stCondLst>
                                            <p:cond delay="0"/>
                                          </p:stCondLst>
                                        </p:cTn>
                                        <p:tgtEl>
                                          <p:spTgt spid="2691"/>
                                        </p:tgtEl>
                                        <p:attrNameLst>
                                          <p:attrName>style.visibility</p:attrName>
                                        </p:attrNameLst>
                                      </p:cBhvr>
                                      <p:to>
                                        <p:strVal val="visible"/>
                                      </p:to>
                                    </p:set>
                                    <p:animEffect transition="in" filter="fade">
                                      <p:cBhvr>
                                        <p:cTn id="267" dur="500"/>
                                        <p:tgtEl>
                                          <p:spTgt spid="2691"/>
                                        </p:tgtEl>
                                      </p:cBhvr>
                                    </p:animEffect>
                                  </p:childTnLst>
                                </p:cTn>
                              </p:par>
                              <p:par>
                                <p:cTn id="268" presetID="10" presetClass="entr" presetSubtype="0" fill="hold" nodeType="withEffect">
                                  <p:stCondLst>
                                    <p:cond delay="0"/>
                                  </p:stCondLst>
                                  <p:childTnLst>
                                    <p:set>
                                      <p:cBhvr>
                                        <p:cTn id="269" dur="1" fill="hold">
                                          <p:stCondLst>
                                            <p:cond delay="0"/>
                                          </p:stCondLst>
                                        </p:cTn>
                                        <p:tgtEl>
                                          <p:spTgt spid="2692"/>
                                        </p:tgtEl>
                                        <p:attrNameLst>
                                          <p:attrName>style.visibility</p:attrName>
                                        </p:attrNameLst>
                                      </p:cBhvr>
                                      <p:to>
                                        <p:strVal val="visible"/>
                                      </p:to>
                                    </p:set>
                                    <p:animEffect transition="in" filter="fade">
                                      <p:cBhvr>
                                        <p:cTn id="270" dur="500"/>
                                        <p:tgtEl>
                                          <p:spTgt spid="2692"/>
                                        </p:tgtEl>
                                      </p:cBhvr>
                                    </p:animEffect>
                                  </p:childTnLst>
                                </p:cTn>
                              </p:par>
                              <p:par>
                                <p:cTn id="271" presetID="10" presetClass="entr" presetSubtype="0" fill="hold" nodeType="withEffect">
                                  <p:stCondLst>
                                    <p:cond delay="0"/>
                                  </p:stCondLst>
                                  <p:childTnLst>
                                    <p:set>
                                      <p:cBhvr>
                                        <p:cTn id="272" dur="1" fill="hold">
                                          <p:stCondLst>
                                            <p:cond delay="0"/>
                                          </p:stCondLst>
                                        </p:cTn>
                                        <p:tgtEl>
                                          <p:spTgt spid="2693"/>
                                        </p:tgtEl>
                                        <p:attrNameLst>
                                          <p:attrName>style.visibility</p:attrName>
                                        </p:attrNameLst>
                                      </p:cBhvr>
                                      <p:to>
                                        <p:strVal val="visible"/>
                                      </p:to>
                                    </p:set>
                                    <p:animEffect transition="in" filter="fade">
                                      <p:cBhvr>
                                        <p:cTn id="273" dur="500"/>
                                        <p:tgtEl>
                                          <p:spTgt spid="2693"/>
                                        </p:tgtEl>
                                      </p:cBhvr>
                                    </p:animEffect>
                                  </p:childTnLst>
                                </p:cTn>
                              </p:par>
                              <p:par>
                                <p:cTn id="274" presetID="10" presetClass="entr" presetSubtype="0" fill="hold" nodeType="withEffect">
                                  <p:stCondLst>
                                    <p:cond delay="0"/>
                                  </p:stCondLst>
                                  <p:childTnLst>
                                    <p:set>
                                      <p:cBhvr>
                                        <p:cTn id="275" dur="1" fill="hold">
                                          <p:stCondLst>
                                            <p:cond delay="0"/>
                                          </p:stCondLst>
                                        </p:cTn>
                                        <p:tgtEl>
                                          <p:spTgt spid="2694"/>
                                        </p:tgtEl>
                                        <p:attrNameLst>
                                          <p:attrName>style.visibility</p:attrName>
                                        </p:attrNameLst>
                                      </p:cBhvr>
                                      <p:to>
                                        <p:strVal val="visible"/>
                                      </p:to>
                                    </p:set>
                                    <p:animEffect transition="in" filter="fade">
                                      <p:cBhvr>
                                        <p:cTn id="276" dur="500"/>
                                        <p:tgtEl>
                                          <p:spTgt spid="2694"/>
                                        </p:tgtEl>
                                      </p:cBhvr>
                                    </p:animEffect>
                                  </p:childTnLst>
                                </p:cTn>
                              </p:par>
                              <p:par>
                                <p:cTn id="277" presetID="10" presetClass="entr" presetSubtype="0" fill="hold" nodeType="withEffect">
                                  <p:stCondLst>
                                    <p:cond delay="0"/>
                                  </p:stCondLst>
                                  <p:childTnLst>
                                    <p:set>
                                      <p:cBhvr>
                                        <p:cTn id="278" dur="1" fill="hold">
                                          <p:stCondLst>
                                            <p:cond delay="0"/>
                                          </p:stCondLst>
                                        </p:cTn>
                                        <p:tgtEl>
                                          <p:spTgt spid="2695"/>
                                        </p:tgtEl>
                                        <p:attrNameLst>
                                          <p:attrName>style.visibility</p:attrName>
                                        </p:attrNameLst>
                                      </p:cBhvr>
                                      <p:to>
                                        <p:strVal val="visible"/>
                                      </p:to>
                                    </p:set>
                                    <p:animEffect transition="in" filter="fade">
                                      <p:cBhvr>
                                        <p:cTn id="279" dur="500"/>
                                        <p:tgtEl>
                                          <p:spTgt spid="2695"/>
                                        </p:tgtEl>
                                      </p:cBhvr>
                                    </p:animEffect>
                                  </p:childTnLst>
                                </p:cTn>
                              </p:par>
                              <p:par>
                                <p:cTn id="280" presetID="10" presetClass="entr" presetSubtype="0" fill="hold" nodeType="withEffect">
                                  <p:stCondLst>
                                    <p:cond delay="0"/>
                                  </p:stCondLst>
                                  <p:childTnLst>
                                    <p:set>
                                      <p:cBhvr>
                                        <p:cTn id="281" dur="1" fill="hold">
                                          <p:stCondLst>
                                            <p:cond delay="0"/>
                                          </p:stCondLst>
                                        </p:cTn>
                                        <p:tgtEl>
                                          <p:spTgt spid="2696"/>
                                        </p:tgtEl>
                                        <p:attrNameLst>
                                          <p:attrName>style.visibility</p:attrName>
                                        </p:attrNameLst>
                                      </p:cBhvr>
                                      <p:to>
                                        <p:strVal val="visible"/>
                                      </p:to>
                                    </p:set>
                                    <p:animEffect transition="in" filter="fade">
                                      <p:cBhvr>
                                        <p:cTn id="282" dur="500"/>
                                        <p:tgtEl>
                                          <p:spTgt spid="2696"/>
                                        </p:tgtEl>
                                      </p:cBhvr>
                                    </p:animEffect>
                                  </p:childTnLst>
                                </p:cTn>
                              </p:par>
                              <p:par>
                                <p:cTn id="283" presetID="10" presetClass="entr" presetSubtype="0" fill="hold" nodeType="withEffect">
                                  <p:stCondLst>
                                    <p:cond delay="0"/>
                                  </p:stCondLst>
                                  <p:childTnLst>
                                    <p:set>
                                      <p:cBhvr>
                                        <p:cTn id="284" dur="1" fill="hold">
                                          <p:stCondLst>
                                            <p:cond delay="0"/>
                                          </p:stCondLst>
                                        </p:cTn>
                                        <p:tgtEl>
                                          <p:spTgt spid="2697"/>
                                        </p:tgtEl>
                                        <p:attrNameLst>
                                          <p:attrName>style.visibility</p:attrName>
                                        </p:attrNameLst>
                                      </p:cBhvr>
                                      <p:to>
                                        <p:strVal val="visible"/>
                                      </p:to>
                                    </p:set>
                                    <p:animEffect transition="in" filter="fade">
                                      <p:cBhvr>
                                        <p:cTn id="285" dur="500"/>
                                        <p:tgtEl>
                                          <p:spTgt spid="2697"/>
                                        </p:tgtEl>
                                      </p:cBhvr>
                                    </p:animEffect>
                                  </p:childTnLst>
                                </p:cTn>
                              </p:par>
                              <p:par>
                                <p:cTn id="286" presetID="10" presetClass="entr" presetSubtype="0" fill="hold" nodeType="withEffect">
                                  <p:stCondLst>
                                    <p:cond delay="0"/>
                                  </p:stCondLst>
                                  <p:childTnLst>
                                    <p:set>
                                      <p:cBhvr>
                                        <p:cTn id="287" dur="1" fill="hold">
                                          <p:stCondLst>
                                            <p:cond delay="0"/>
                                          </p:stCondLst>
                                        </p:cTn>
                                        <p:tgtEl>
                                          <p:spTgt spid="2465"/>
                                        </p:tgtEl>
                                        <p:attrNameLst>
                                          <p:attrName>style.visibility</p:attrName>
                                        </p:attrNameLst>
                                      </p:cBhvr>
                                      <p:to>
                                        <p:strVal val="visible"/>
                                      </p:to>
                                    </p:set>
                                    <p:animEffect transition="in" filter="fade">
                                      <p:cBhvr>
                                        <p:cTn id="288" dur="500"/>
                                        <p:tgtEl>
                                          <p:spTgt spid="2465"/>
                                        </p:tgtEl>
                                      </p:cBhvr>
                                    </p:animEffect>
                                  </p:childTnLst>
                                </p:cTn>
                              </p:par>
                              <p:par>
                                <p:cTn id="289" presetID="10" presetClass="entr" presetSubtype="0" fill="hold" nodeType="withEffect">
                                  <p:stCondLst>
                                    <p:cond delay="0"/>
                                  </p:stCondLst>
                                  <p:childTnLst>
                                    <p:set>
                                      <p:cBhvr>
                                        <p:cTn id="290" dur="1" fill="hold">
                                          <p:stCondLst>
                                            <p:cond delay="0"/>
                                          </p:stCondLst>
                                        </p:cTn>
                                        <p:tgtEl>
                                          <p:spTgt spid="2466"/>
                                        </p:tgtEl>
                                        <p:attrNameLst>
                                          <p:attrName>style.visibility</p:attrName>
                                        </p:attrNameLst>
                                      </p:cBhvr>
                                      <p:to>
                                        <p:strVal val="visible"/>
                                      </p:to>
                                    </p:set>
                                    <p:animEffect transition="in" filter="fade">
                                      <p:cBhvr>
                                        <p:cTn id="291" dur="500"/>
                                        <p:tgtEl>
                                          <p:spTgt spid="2466"/>
                                        </p:tgtEl>
                                      </p:cBhvr>
                                    </p:animEffect>
                                  </p:childTnLst>
                                </p:cTn>
                              </p:par>
                            </p:childTnLst>
                          </p:cTn>
                        </p:par>
                        <p:par>
                          <p:cTn id="292" fill="hold">
                            <p:stCondLst>
                              <p:cond delay="500"/>
                            </p:stCondLst>
                            <p:childTnLst>
                              <p:par>
                                <p:cTn id="293" presetID="23" presetClass="entr" presetSubtype="272" fill="hold" grpId="0" nodeType="afterEffect">
                                  <p:stCondLst>
                                    <p:cond delay="0"/>
                                  </p:stCondLst>
                                  <p:childTnLst>
                                    <p:set>
                                      <p:cBhvr>
                                        <p:cTn id="294" dur="1" fill="hold">
                                          <p:stCondLst>
                                            <p:cond delay="0"/>
                                          </p:stCondLst>
                                        </p:cTn>
                                        <p:tgtEl>
                                          <p:spTgt spid="3056"/>
                                        </p:tgtEl>
                                        <p:attrNameLst>
                                          <p:attrName>style.visibility</p:attrName>
                                        </p:attrNameLst>
                                      </p:cBhvr>
                                      <p:to>
                                        <p:strVal val="visible"/>
                                      </p:to>
                                    </p:set>
                                    <p:anim calcmode="lin" valueType="num">
                                      <p:cBhvr>
                                        <p:cTn id="295" dur="500" fill="hold"/>
                                        <p:tgtEl>
                                          <p:spTgt spid="3056"/>
                                        </p:tgtEl>
                                        <p:attrNameLst>
                                          <p:attrName>ppt_w</p:attrName>
                                        </p:attrNameLst>
                                      </p:cBhvr>
                                      <p:tavLst>
                                        <p:tav tm="0">
                                          <p:val>
                                            <p:strVal val="2/3*#ppt_w"/>
                                          </p:val>
                                        </p:tav>
                                        <p:tav tm="100000">
                                          <p:val>
                                            <p:strVal val="#ppt_w"/>
                                          </p:val>
                                        </p:tav>
                                      </p:tavLst>
                                    </p:anim>
                                    <p:anim calcmode="lin" valueType="num">
                                      <p:cBhvr>
                                        <p:cTn id="296" dur="500" fill="hold"/>
                                        <p:tgtEl>
                                          <p:spTgt spid="3056"/>
                                        </p:tgtEl>
                                        <p:attrNameLst>
                                          <p:attrName>ppt_h</p:attrName>
                                        </p:attrNameLst>
                                      </p:cBhvr>
                                      <p:tavLst>
                                        <p:tav tm="0">
                                          <p:val>
                                            <p:strVal val="2/3*#ppt_h"/>
                                          </p:val>
                                        </p:tav>
                                        <p:tav tm="100000">
                                          <p:val>
                                            <p:strVal val="#ppt_h"/>
                                          </p:val>
                                        </p:tav>
                                      </p:tavLst>
                                    </p:anim>
                                  </p:childTnLst>
                                </p:cTn>
                              </p:par>
                            </p:childTnLst>
                          </p:cTn>
                        </p:par>
                      </p:childTnLst>
                    </p:cTn>
                  </p:par>
                  <p:par>
                    <p:cTn id="297" fill="hold">
                      <p:stCondLst>
                        <p:cond delay="indefinite"/>
                      </p:stCondLst>
                      <p:childTnLst>
                        <p:par>
                          <p:cTn id="298" fill="hold">
                            <p:stCondLst>
                              <p:cond delay="0"/>
                            </p:stCondLst>
                            <p:childTnLst>
                              <p:par>
                                <p:cTn id="299" presetID="10" presetClass="entr" presetSubtype="0" fill="hold" nodeType="clickEffect">
                                  <p:stCondLst>
                                    <p:cond delay="0"/>
                                  </p:stCondLst>
                                  <p:childTnLst>
                                    <p:set>
                                      <p:cBhvr>
                                        <p:cTn id="300" dur="1" fill="hold">
                                          <p:stCondLst>
                                            <p:cond delay="0"/>
                                          </p:stCondLst>
                                        </p:cTn>
                                        <p:tgtEl>
                                          <p:spTgt spid="3"/>
                                        </p:tgtEl>
                                        <p:attrNameLst>
                                          <p:attrName>style.visibility</p:attrName>
                                        </p:attrNameLst>
                                      </p:cBhvr>
                                      <p:to>
                                        <p:strVal val="visible"/>
                                      </p:to>
                                    </p:set>
                                    <p:animEffect transition="in" filter="fade">
                                      <p:cBhvr>
                                        <p:cTn id="301" dur="500"/>
                                        <p:tgtEl>
                                          <p:spTgt spid="3"/>
                                        </p:tgtEl>
                                      </p:cBhvr>
                                    </p:animEffect>
                                  </p:childTnLst>
                                </p:cTn>
                              </p:par>
                              <p:par>
                                <p:cTn id="302" presetID="10" presetClass="entr" presetSubtype="0" fill="hold" nodeType="withEffect">
                                  <p:stCondLst>
                                    <p:cond delay="0"/>
                                  </p:stCondLst>
                                  <p:childTnLst>
                                    <p:set>
                                      <p:cBhvr>
                                        <p:cTn id="303" dur="1" fill="hold">
                                          <p:stCondLst>
                                            <p:cond delay="0"/>
                                          </p:stCondLst>
                                        </p:cTn>
                                        <p:tgtEl>
                                          <p:spTgt spid="1889"/>
                                        </p:tgtEl>
                                        <p:attrNameLst>
                                          <p:attrName>style.visibility</p:attrName>
                                        </p:attrNameLst>
                                      </p:cBhvr>
                                      <p:to>
                                        <p:strVal val="visible"/>
                                      </p:to>
                                    </p:set>
                                    <p:animEffect transition="in" filter="fade">
                                      <p:cBhvr>
                                        <p:cTn id="304" dur="500"/>
                                        <p:tgtEl>
                                          <p:spTgt spid="1889"/>
                                        </p:tgtEl>
                                      </p:cBhvr>
                                    </p:animEffect>
                                  </p:childTnLst>
                                </p:cTn>
                              </p:par>
                              <p:par>
                                <p:cTn id="305" presetID="10" presetClass="entr" presetSubtype="0" fill="hold" nodeType="withEffect">
                                  <p:stCondLst>
                                    <p:cond delay="0"/>
                                  </p:stCondLst>
                                  <p:childTnLst>
                                    <p:set>
                                      <p:cBhvr>
                                        <p:cTn id="306" dur="1" fill="hold">
                                          <p:stCondLst>
                                            <p:cond delay="0"/>
                                          </p:stCondLst>
                                        </p:cTn>
                                        <p:tgtEl>
                                          <p:spTgt spid="1890"/>
                                        </p:tgtEl>
                                        <p:attrNameLst>
                                          <p:attrName>style.visibility</p:attrName>
                                        </p:attrNameLst>
                                      </p:cBhvr>
                                      <p:to>
                                        <p:strVal val="visible"/>
                                      </p:to>
                                    </p:set>
                                    <p:animEffect transition="in" filter="fade">
                                      <p:cBhvr>
                                        <p:cTn id="307" dur="500"/>
                                        <p:tgtEl>
                                          <p:spTgt spid="1890"/>
                                        </p:tgtEl>
                                      </p:cBhvr>
                                    </p:animEffect>
                                  </p:childTnLst>
                                </p:cTn>
                              </p:par>
                              <p:par>
                                <p:cTn id="308" presetID="10" presetClass="entr" presetSubtype="0" fill="hold" nodeType="withEffect">
                                  <p:stCondLst>
                                    <p:cond delay="0"/>
                                  </p:stCondLst>
                                  <p:childTnLst>
                                    <p:set>
                                      <p:cBhvr>
                                        <p:cTn id="309" dur="1" fill="hold">
                                          <p:stCondLst>
                                            <p:cond delay="0"/>
                                          </p:stCondLst>
                                        </p:cTn>
                                        <p:tgtEl>
                                          <p:spTgt spid="1891"/>
                                        </p:tgtEl>
                                        <p:attrNameLst>
                                          <p:attrName>style.visibility</p:attrName>
                                        </p:attrNameLst>
                                      </p:cBhvr>
                                      <p:to>
                                        <p:strVal val="visible"/>
                                      </p:to>
                                    </p:set>
                                    <p:animEffect transition="in" filter="fade">
                                      <p:cBhvr>
                                        <p:cTn id="310" dur="500"/>
                                        <p:tgtEl>
                                          <p:spTgt spid="1891"/>
                                        </p:tgtEl>
                                      </p:cBhvr>
                                    </p:animEffect>
                                  </p:childTnLst>
                                </p:cTn>
                              </p:par>
                              <p:par>
                                <p:cTn id="311" presetID="10" presetClass="entr" presetSubtype="0" fill="hold" nodeType="withEffect">
                                  <p:stCondLst>
                                    <p:cond delay="0"/>
                                  </p:stCondLst>
                                  <p:childTnLst>
                                    <p:set>
                                      <p:cBhvr>
                                        <p:cTn id="312" dur="1" fill="hold">
                                          <p:stCondLst>
                                            <p:cond delay="0"/>
                                          </p:stCondLst>
                                        </p:cTn>
                                        <p:tgtEl>
                                          <p:spTgt spid="1892"/>
                                        </p:tgtEl>
                                        <p:attrNameLst>
                                          <p:attrName>style.visibility</p:attrName>
                                        </p:attrNameLst>
                                      </p:cBhvr>
                                      <p:to>
                                        <p:strVal val="visible"/>
                                      </p:to>
                                    </p:set>
                                    <p:animEffect transition="in" filter="fade">
                                      <p:cBhvr>
                                        <p:cTn id="313" dur="500"/>
                                        <p:tgtEl>
                                          <p:spTgt spid="1892"/>
                                        </p:tgtEl>
                                      </p:cBhvr>
                                    </p:animEffect>
                                  </p:childTnLst>
                                </p:cTn>
                              </p:par>
                              <p:par>
                                <p:cTn id="314" presetID="10" presetClass="entr" presetSubtype="0" fill="hold" nodeType="withEffect">
                                  <p:stCondLst>
                                    <p:cond delay="0"/>
                                  </p:stCondLst>
                                  <p:childTnLst>
                                    <p:set>
                                      <p:cBhvr>
                                        <p:cTn id="315" dur="1" fill="hold">
                                          <p:stCondLst>
                                            <p:cond delay="0"/>
                                          </p:stCondLst>
                                        </p:cTn>
                                        <p:tgtEl>
                                          <p:spTgt spid="1893"/>
                                        </p:tgtEl>
                                        <p:attrNameLst>
                                          <p:attrName>style.visibility</p:attrName>
                                        </p:attrNameLst>
                                      </p:cBhvr>
                                      <p:to>
                                        <p:strVal val="visible"/>
                                      </p:to>
                                    </p:set>
                                    <p:animEffect transition="in" filter="fade">
                                      <p:cBhvr>
                                        <p:cTn id="316" dur="500"/>
                                        <p:tgtEl>
                                          <p:spTgt spid="1893"/>
                                        </p:tgtEl>
                                      </p:cBhvr>
                                    </p:animEffect>
                                  </p:childTnLst>
                                </p:cTn>
                              </p:par>
                              <p:par>
                                <p:cTn id="317" presetID="10" presetClass="entr" presetSubtype="0" fill="hold" nodeType="withEffect">
                                  <p:stCondLst>
                                    <p:cond delay="0"/>
                                  </p:stCondLst>
                                  <p:childTnLst>
                                    <p:set>
                                      <p:cBhvr>
                                        <p:cTn id="318" dur="1" fill="hold">
                                          <p:stCondLst>
                                            <p:cond delay="0"/>
                                          </p:stCondLst>
                                        </p:cTn>
                                        <p:tgtEl>
                                          <p:spTgt spid="1894"/>
                                        </p:tgtEl>
                                        <p:attrNameLst>
                                          <p:attrName>style.visibility</p:attrName>
                                        </p:attrNameLst>
                                      </p:cBhvr>
                                      <p:to>
                                        <p:strVal val="visible"/>
                                      </p:to>
                                    </p:set>
                                    <p:animEffect transition="in" filter="fade">
                                      <p:cBhvr>
                                        <p:cTn id="319" dur="500"/>
                                        <p:tgtEl>
                                          <p:spTgt spid="1894"/>
                                        </p:tgtEl>
                                      </p:cBhvr>
                                    </p:animEffect>
                                  </p:childTnLst>
                                </p:cTn>
                              </p:par>
                              <p:par>
                                <p:cTn id="320" presetID="10" presetClass="entr" presetSubtype="0" fill="hold" nodeType="withEffect">
                                  <p:stCondLst>
                                    <p:cond delay="0"/>
                                  </p:stCondLst>
                                  <p:childTnLst>
                                    <p:set>
                                      <p:cBhvr>
                                        <p:cTn id="321" dur="1" fill="hold">
                                          <p:stCondLst>
                                            <p:cond delay="0"/>
                                          </p:stCondLst>
                                        </p:cTn>
                                        <p:tgtEl>
                                          <p:spTgt spid="1895"/>
                                        </p:tgtEl>
                                        <p:attrNameLst>
                                          <p:attrName>style.visibility</p:attrName>
                                        </p:attrNameLst>
                                      </p:cBhvr>
                                      <p:to>
                                        <p:strVal val="visible"/>
                                      </p:to>
                                    </p:set>
                                    <p:animEffect transition="in" filter="fade">
                                      <p:cBhvr>
                                        <p:cTn id="322" dur="500"/>
                                        <p:tgtEl>
                                          <p:spTgt spid="1895"/>
                                        </p:tgtEl>
                                      </p:cBhvr>
                                    </p:animEffect>
                                  </p:childTnLst>
                                </p:cTn>
                              </p:par>
                              <p:par>
                                <p:cTn id="323" presetID="10" presetClass="entr" presetSubtype="0" fill="hold" nodeType="withEffect">
                                  <p:stCondLst>
                                    <p:cond delay="0"/>
                                  </p:stCondLst>
                                  <p:childTnLst>
                                    <p:set>
                                      <p:cBhvr>
                                        <p:cTn id="324" dur="1" fill="hold">
                                          <p:stCondLst>
                                            <p:cond delay="0"/>
                                          </p:stCondLst>
                                        </p:cTn>
                                        <p:tgtEl>
                                          <p:spTgt spid="1525"/>
                                        </p:tgtEl>
                                        <p:attrNameLst>
                                          <p:attrName>style.visibility</p:attrName>
                                        </p:attrNameLst>
                                      </p:cBhvr>
                                      <p:to>
                                        <p:strVal val="visible"/>
                                      </p:to>
                                    </p:set>
                                    <p:animEffect transition="in" filter="fade">
                                      <p:cBhvr>
                                        <p:cTn id="325" dur="500"/>
                                        <p:tgtEl>
                                          <p:spTgt spid="1525"/>
                                        </p:tgtEl>
                                      </p:cBhvr>
                                    </p:animEffect>
                                  </p:childTnLst>
                                </p:cTn>
                              </p:par>
                              <p:par>
                                <p:cTn id="326" presetID="10" presetClass="entr" presetSubtype="0" fill="hold" nodeType="withEffect">
                                  <p:stCondLst>
                                    <p:cond delay="0"/>
                                  </p:stCondLst>
                                  <p:childTnLst>
                                    <p:set>
                                      <p:cBhvr>
                                        <p:cTn id="327" dur="1" fill="hold">
                                          <p:stCondLst>
                                            <p:cond delay="0"/>
                                          </p:stCondLst>
                                        </p:cTn>
                                        <p:tgtEl>
                                          <p:spTgt spid="1526"/>
                                        </p:tgtEl>
                                        <p:attrNameLst>
                                          <p:attrName>style.visibility</p:attrName>
                                        </p:attrNameLst>
                                      </p:cBhvr>
                                      <p:to>
                                        <p:strVal val="visible"/>
                                      </p:to>
                                    </p:set>
                                    <p:animEffect transition="in" filter="fade">
                                      <p:cBhvr>
                                        <p:cTn id="328" dur="500"/>
                                        <p:tgtEl>
                                          <p:spTgt spid="1526"/>
                                        </p:tgtEl>
                                      </p:cBhvr>
                                    </p:animEffect>
                                  </p:childTnLst>
                                </p:cTn>
                              </p:par>
                              <p:par>
                                <p:cTn id="329" presetID="10" presetClass="entr" presetSubtype="0" fill="hold" nodeType="withEffect">
                                  <p:stCondLst>
                                    <p:cond delay="0"/>
                                  </p:stCondLst>
                                  <p:childTnLst>
                                    <p:set>
                                      <p:cBhvr>
                                        <p:cTn id="330" dur="1" fill="hold">
                                          <p:stCondLst>
                                            <p:cond delay="0"/>
                                          </p:stCondLst>
                                        </p:cTn>
                                        <p:tgtEl>
                                          <p:spTgt spid="1527"/>
                                        </p:tgtEl>
                                        <p:attrNameLst>
                                          <p:attrName>style.visibility</p:attrName>
                                        </p:attrNameLst>
                                      </p:cBhvr>
                                      <p:to>
                                        <p:strVal val="visible"/>
                                      </p:to>
                                    </p:set>
                                    <p:animEffect transition="in" filter="fade">
                                      <p:cBhvr>
                                        <p:cTn id="331" dur="500"/>
                                        <p:tgtEl>
                                          <p:spTgt spid="1527"/>
                                        </p:tgtEl>
                                      </p:cBhvr>
                                    </p:animEffect>
                                  </p:childTnLst>
                                </p:cTn>
                              </p:par>
                            </p:childTnLst>
                          </p:cTn>
                        </p:par>
                        <p:par>
                          <p:cTn id="332" fill="hold">
                            <p:stCondLst>
                              <p:cond delay="500"/>
                            </p:stCondLst>
                            <p:childTnLst>
                              <p:par>
                                <p:cTn id="333" presetID="23" presetClass="entr" presetSubtype="272" fill="hold" grpId="0" nodeType="afterEffect">
                                  <p:stCondLst>
                                    <p:cond delay="0"/>
                                  </p:stCondLst>
                                  <p:childTnLst>
                                    <p:set>
                                      <p:cBhvr>
                                        <p:cTn id="334" dur="1" fill="hold">
                                          <p:stCondLst>
                                            <p:cond delay="0"/>
                                          </p:stCondLst>
                                        </p:cTn>
                                        <p:tgtEl>
                                          <p:spTgt spid="3057"/>
                                        </p:tgtEl>
                                        <p:attrNameLst>
                                          <p:attrName>style.visibility</p:attrName>
                                        </p:attrNameLst>
                                      </p:cBhvr>
                                      <p:to>
                                        <p:strVal val="visible"/>
                                      </p:to>
                                    </p:set>
                                    <p:anim calcmode="lin" valueType="num">
                                      <p:cBhvr>
                                        <p:cTn id="335" dur="500" fill="hold"/>
                                        <p:tgtEl>
                                          <p:spTgt spid="3057"/>
                                        </p:tgtEl>
                                        <p:attrNameLst>
                                          <p:attrName>ppt_w</p:attrName>
                                        </p:attrNameLst>
                                      </p:cBhvr>
                                      <p:tavLst>
                                        <p:tav tm="0">
                                          <p:val>
                                            <p:strVal val="2/3*#ppt_w"/>
                                          </p:val>
                                        </p:tav>
                                        <p:tav tm="100000">
                                          <p:val>
                                            <p:strVal val="#ppt_w"/>
                                          </p:val>
                                        </p:tav>
                                      </p:tavLst>
                                    </p:anim>
                                    <p:anim calcmode="lin" valueType="num">
                                      <p:cBhvr>
                                        <p:cTn id="336" dur="500" fill="hold"/>
                                        <p:tgtEl>
                                          <p:spTgt spid="3057"/>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80" grpId="0" animBg="1"/>
      <p:bldP spid="2981" grpId="0" animBg="1"/>
      <p:bldP spid="2982" grpId="0" animBg="1"/>
      <p:bldP spid="2983" grpId="0" animBg="1"/>
      <p:bldP spid="2984" grpId="0" animBg="1"/>
      <p:bldP spid="2985" grpId="0" animBg="1"/>
      <p:bldP spid="2986" grpId="0" animBg="1"/>
      <p:bldP spid="2987" grpId="0" animBg="1"/>
      <p:bldP spid="2988" grpId="0" animBg="1"/>
      <p:bldP spid="2989" grpId="0" animBg="1"/>
      <p:bldP spid="2990" grpId="0" animBg="1"/>
      <p:bldP spid="2991" grpId="0" animBg="1"/>
      <p:bldP spid="2992" grpId="0" animBg="1"/>
      <p:bldP spid="2993" grpId="0" animBg="1"/>
      <p:bldP spid="2994" grpId="0" animBg="1"/>
      <p:bldP spid="2995" grpId="0" animBg="1"/>
      <p:bldP spid="2996" grpId="0" animBg="1"/>
      <p:bldP spid="2997" grpId="0" animBg="1"/>
      <p:bldP spid="2998" grpId="0" animBg="1"/>
      <p:bldP spid="2999" grpId="0" animBg="1"/>
      <p:bldP spid="3000" grpId="0" animBg="1"/>
      <p:bldP spid="3001" grpId="0" animBg="1"/>
      <p:bldP spid="3002" grpId="0" animBg="1"/>
      <p:bldP spid="3003" grpId="0" animBg="1"/>
      <p:bldP spid="3004" grpId="0" animBg="1"/>
      <p:bldP spid="3005" grpId="0" animBg="1"/>
      <p:bldP spid="3006" grpId="0" animBg="1"/>
      <p:bldP spid="3007" grpId="0" animBg="1"/>
      <p:bldP spid="3008" grpId="0" animBg="1"/>
      <p:bldP spid="3009" grpId="0" animBg="1"/>
      <p:bldP spid="3010" grpId="0" animBg="1"/>
      <p:bldP spid="3011" grpId="0" animBg="1"/>
      <p:bldP spid="3012" grpId="0" animBg="1"/>
      <p:bldP spid="3013" grpId="0" animBg="1"/>
      <p:bldP spid="3014" grpId="0" animBg="1"/>
      <p:bldP spid="3015" grpId="0" animBg="1"/>
      <p:bldP spid="3016" grpId="0" animBg="1"/>
      <p:bldP spid="3017" grpId="0" animBg="1"/>
      <p:bldP spid="3018" grpId="0" animBg="1"/>
      <p:bldP spid="3019" grpId="0" animBg="1"/>
      <p:bldP spid="3020" grpId="0" animBg="1"/>
      <p:bldP spid="3021" grpId="0" animBg="1"/>
      <p:bldP spid="3022" grpId="0" animBg="1"/>
      <p:bldP spid="3023" grpId="0" animBg="1"/>
      <p:bldP spid="3024" grpId="0" animBg="1"/>
      <p:bldP spid="3025" grpId="0" animBg="1"/>
      <p:bldP spid="3026" grpId="0" animBg="1"/>
      <p:bldP spid="3027" grpId="0" animBg="1"/>
      <p:bldP spid="3028" grpId="0" animBg="1"/>
      <p:bldP spid="3029" grpId="0" animBg="1"/>
      <p:bldP spid="3030" grpId="0" animBg="1"/>
      <p:bldP spid="3031" grpId="0" animBg="1"/>
      <p:bldP spid="3032" grpId="0" animBg="1"/>
      <p:bldP spid="3033" grpId="0" animBg="1"/>
      <p:bldP spid="3034" grpId="0" animBg="1"/>
      <p:bldP spid="3035" grpId="0" animBg="1"/>
      <p:bldP spid="3036" grpId="0" animBg="1"/>
      <p:bldP spid="3037" grpId="0" animBg="1"/>
      <p:bldP spid="3038" grpId="0" animBg="1"/>
      <p:bldP spid="3039" grpId="0" animBg="1"/>
      <p:bldP spid="3040" grpId="0" animBg="1"/>
      <p:bldP spid="3041" grpId="0" animBg="1"/>
      <p:bldP spid="3042" grpId="0" animBg="1"/>
      <p:bldP spid="3043" grpId="0" animBg="1"/>
      <p:bldP spid="3044" grpId="0" animBg="1"/>
      <p:bldP spid="3045" grpId="0" animBg="1"/>
      <p:bldP spid="3046" grpId="0" animBg="1"/>
      <p:bldP spid="3047" grpId="0" animBg="1"/>
      <p:bldP spid="3054" grpId="0" animBg="1"/>
      <p:bldP spid="3055" grpId="0" animBg="1"/>
      <p:bldP spid="3056" grpId="0" animBg="1"/>
      <p:bldP spid="3057" grpId="0" animBg="1"/>
    </p:bld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Round Same Side Corner Rectangle 119"/>
          <p:cNvSpPr/>
          <p:nvPr/>
        </p:nvSpPr>
        <p:spPr>
          <a:xfrm rot="16200000">
            <a:off x="3121953" y="7926617"/>
            <a:ext cx="1225438" cy="2476939"/>
          </a:xfrm>
          <a:prstGeom prst="round2SameRect">
            <a:avLst>
              <a:gd name="adj1" fmla="val 50000"/>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15" name="Round Same Side Corner Rectangle 114"/>
          <p:cNvSpPr/>
          <p:nvPr/>
        </p:nvSpPr>
        <p:spPr>
          <a:xfrm rot="5400000">
            <a:off x="10245050" y="5594756"/>
            <a:ext cx="1223488" cy="10593270"/>
          </a:xfrm>
          <a:prstGeom prst="round2SameRect">
            <a:avLst>
              <a:gd name="adj1" fmla="val 50000"/>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51" name="Rectangle 50"/>
          <p:cNvSpPr>
            <a:spLocks noChangeArrowheads="1"/>
          </p:cNvSpPr>
          <p:nvPr/>
        </p:nvSpPr>
        <p:spPr bwMode="auto">
          <a:xfrm>
            <a:off x="-2495337" y="2551337"/>
            <a:ext cx="8944411" cy="726706"/>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3" name="Rectangle 52"/>
          <p:cNvSpPr>
            <a:spLocks noChangeArrowheads="1"/>
          </p:cNvSpPr>
          <p:nvPr/>
        </p:nvSpPr>
        <p:spPr bwMode="auto">
          <a:xfrm>
            <a:off x="-2495337" y="3466132"/>
            <a:ext cx="8944411" cy="726706"/>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5" name="Rectangle 54"/>
          <p:cNvSpPr>
            <a:spLocks noChangeArrowheads="1"/>
          </p:cNvSpPr>
          <p:nvPr/>
        </p:nvSpPr>
        <p:spPr bwMode="auto">
          <a:xfrm>
            <a:off x="-2495337" y="4355277"/>
            <a:ext cx="8944411" cy="726706"/>
          </a:xfrm>
          <a:prstGeom prst="rect">
            <a:avLst/>
          </a:prstGeom>
          <a:solidFill>
            <a:schemeClr val="tx2">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7" name="Rectangle 56"/>
          <p:cNvSpPr>
            <a:spLocks noChangeArrowheads="1"/>
          </p:cNvSpPr>
          <p:nvPr/>
        </p:nvSpPr>
        <p:spPr bwMode="auto">
          <a:xfrm>
            <a:off x="-2495337" y="5244424"/>
            <a:ext cx="8944411" cy="726706"/>
          </a:xfrm>
          <a:prstGeom prst="rect">
            <a:avLst/>
          </a:prstGeom>
          <a:solidFill>
            <a:schemeClr val="tx2">
              <a:lumMod val="40000"/>
              <a:lumOff val="6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nvGrpSpPr>
          <p:cNvPr id="66" name="Group 65"/>
          <p:cNvGrpSpPr/>
          <p:nvPr/>
        </p:nvGrpSpPr>
        <p:grpSpPr>
          <a:xfrm>
            <a:off x="1989524" y="1238999"/>
            <a:ext cx="6557743" cy="10516907"/>
            <a:chOff x="187495" y="1411635"/>
            <a:chExt cx="2689225" cy="4312815"/>
          </a:xfrm>
        </p:grpSpPr>
        <p:sp>
          <p:nvSpPr>
            <p:cNvPr id="17" name="Freeform 16"/>
            <p:cNvSpPr>
              <a:spLocks noEditPoints="1"/>
            </p:cNvSpPr>
            <p:nvPr/>
          </p:nvSpPr>
          <p:spPr bwMode="auto">
            <a:xfrm>
              <a:off x="187495" y="1411635"/>
              <a:ext cx="2689225" cy="2690813"/>
            </a:xfrm>
            <a:custGeom>
              <a:avLst/>
              <a:gdLst>
                <a:gd name="T0" fmla="*/ 358 w 716"/>
                <a:gd name="T1" fmla="*/ 0 h 716"/>
                <a:gd name="T2" fmla="*/ 0 w 716"/>
                <a:gd name="T3" fmla="*/ 358 h 716"/>
                <a:gd name="T4" fmla="*/ 358 w 716"/>
                <a:gd name="T5" fmla="*/ 716 h 716"/>
                <a:gd name="T6" fmla="*/ 716 w 716"/>
                <a:gd name="T7" fmla="*/ 358 h 716"/>
                <a:gd name="T8" fmla="*/ 358 w 716"/>
                <a:gd name="T9" fmla="*/ 0 h 716"/>
                <a:gd name="T10" fmla="*/ 358 w 716"/>
                <a:gd name="T11" fmla="*/ 687 h 716"/>
                <a:gd name="T12" fmla="*/ 29 w 716"/>
                <a:gd name="T13" fmla="*/ 358 h 716"/>
                <a:gd name="T14" fmla="*/ 358 w 716"/>
                <a:gd name="T15" fmla="*/ 29 h 716"/>
                <a:gd name="T16" fmla="*/ 687 w 716"/>
                <a:gd name="T17" fmla="*/ 358 h 716"/>
                <a:gd name="T18" fmla="*/ 358 w 716"/>
                <a:gd name="T19" fmla="*/ 687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6" h="716">
                  <a:moveTo>
                    <a:pt x="358" y="0"/>
                  </a:moveTo>
                  <a:cubicBezTo>
                    <a:pt x="160" y="0"/>
                    <a:pt x="0" y="160"/>
                    <a:pt x="0" y="358"/>
                  </a:cubicBezTo>
                  <a:cubicBezTo>
                    <a:pt x="0" y="556"/>
                    <a:pt x="160" y="716"/>
                    <a:pt x="358" y="716"/>
                  </a:cubicBezTo>
                  <a:cubicBezTo>
                    <a:pt x="556" y="716"/>
                    <a:pt x="716" y="556"/>
                    <a:pt x="716" y="358"/>
                  </a:cubicBezTo>
                  <a:cubicBezTo>
                    <a:pt x="716" y="160"/>
                    <a:pt x="556" y="0"/>
                    <a:pt x="358" y="0"/>
                  </a:cubicBezTo>
                  <a:close/>
                  <a:moveTo>
                    <a:pt x="358" y="687"/>
                  </a:moveTo>
                  <a:cubicBezTo>
                    <a:pt x="176" y="687"/>
                    <a:pt x="29" y="540"/>
                    <a:pt x="29" y="358"/>
                  </a:cubicBezTo>
                  <a:cubicBezTo>
                    <a:pt x="29" y="176"/>
                    <a:pt x="176" y="29"/>
                    <a:pt x="358" y="29"/>
                  </a:cubicBezTo>
                  <a:cubicBezTo>
                    <a:pt x="540" y="29"/>
                    <a:pt x="687" y="176"/>
                    <a:pt x="687" y="358"/>
                  </a:cubicBezTo>
                  <a:cubicBezTo>
                    <a:pt x="687" y="540"/>
                    <a:pt x="540" y="687"/>
                    <a:pt x="358" y="687"/>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8" name="Freeform 17"/>
            <p:cNvSpPr>
              <a:spLocks/>
            </p:cNvSpPr>
            <p:nvPr/>
          </p:nvSpPr>
          <p:spPr bwMode="auto">
            <a:xfrm>
              <a:off x="1152695" y="4053235"/>
              <a:ext cx="762000" cy="320675"/>
            </a:xfrm>
            <a:custGeom>
              <a:avLst/>
              <a:gdLst>
                <a:gd name="T0" fmla="*/ 196 w 203"/>
                <a:gd name="T1" fmla="*/ 0 h 85"/>
                <a:gd name="T2" fmla="*/ 101 w 203"/>
                <a:gd name="T3" fmla="*/ 13 h 85"/>
                <a:gd name="T4" fmla="*/ 7 w 203"/>
                <a:gd name="T5" fmla="*/ 1 h 85"/>
                <a:gd name="T6" fmla="*/ 5 w 203"/>
                <a:gd name="T7" fmla="*/ 12 h 85"/>
                <a:gd name="T8" fmla="*/ 77 w 203"/>
                <a:gd name="T9" fmla="*/ 36 h 85"/>
                <a:gd name="T10" fmla="*/ 77 w 203"/>
                <a:gd name="T11" fmla="*/ 85 h 85"/>
                <a:gd name="T12" fmla="*/ 124 w 203"/>
                <a:gd name="T13" fmla="*/ 85 h 85"/>
                <a:gd name="T14" fmla="*/ 124 w 203"/>
                <a:gd name="T15" fmla="*/ 36 h 85"/>
                <a:gd name="T16" fmla="*/ 198 w 203"/>
                <a:gd name="T17" fmla="*/ 12 h 85"/>
                <a:gd name="T18" fmla="*/ 196 w 203"/>
                <a:gd name="T19"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3" h="85">
                  <a:moveTo>
                    <a:pt x="196" y="0"/>
                  </a:moveTo>
                  <a:cubicBezTo>
                    <a:pt x="166" y="9"/>
                    <a:pt x="134" y="13"/>
                    <a:pt x="101" y="13"/>
                  </a:cubicBezTo>
                  <a:cubicBezTo>
                    <a:pt x="68" y="13"/>
                    <a:pt x="37" y="9"/>
                    <a:pt x="7" y="1"/>
                  </a:cubicBezTo>
                  <a:cubicBezTo>
                    <a:pt x="3" y="3"/>
                    <a:pt x="0" y="7"/>
                    <a:pt x="5" y="12"/>
                  </a:cubicBezTo>
                  <a:cubicBezTo>
                    <a:pt x="11" y="20"/>
                    <a:pt x="36" y="33"/>
                    <a:pt x="77" y="36"/>
                  </a:cubicBezTo>
                  <a:cubicBezTo>
                    <a:pt x="77" y="85"/>
                    <a:pt x="77" y="85"/>
                    <a:pt x="77" y="85"/>
                  </a:cubicBezTo>
                  <a:cubicBezTo>
                    <a:pt x="124" y="85"/>
                    <a:pt x="124" y="85"/>
                    <a:pt x="124" y="85"/>
                  </a:cubicBezTo>
                  <a:cubicBezTo>
                    <a:pt x="124" y="36"/>
                    <a:pt x="124" y="36"/>
                    <a:pt x="124" y="36"/>
                  </a:cubicBezTo>
                  <a:cubicBezTo>
                    <a:pt x="166" y="33"/>
                    <a:pt x="192" y="20"/>
                    <a:pt x="198" y="12"/>
                  </a:cubicBezTo>
                  <a:cubicBezTo>
                    <a:pt x="203" y="6"/>
                    <a:pt x="199" y="3"/>
                    <a:pt x="196" y="0"/>
                  </a:cubicBezTo>
                  <a:close/>
                </a:path>
              </a:pathLst>
            </a:custGeom>
            <a:solidFill>
              <a:schemeClr val="tx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9" name="Freeform 18"/>
            <p:cNvSpPr>
              <a:spLocks/>
            </p:cNvSpPr>
            <p:nvPr/>
          </p:nvSpPr>
          <p:spPr bwMode="auto">
            <a:xfrm>
              <a:off x="1329692" y="4365104"/>
              <a:ext cx="373820" cy="1359346"/>
            </a:xfrm>
            <a:custGeom>
              <a:avLst/>
              <a:gdLst>
                <a:gd name="T0" fmla="*/ 135 w 135"/>
                <a:gd name="T1" fmla="*/ 425 h 490"/>
                <a:gd name="T2" fmla="*/ 68 w 135"/>
                <a:gd name="T3" fmla="*/ 490 h 490"/>
                <a:gd name="T4" fmla="*/ 0 w 135"/>
                <a:gd name="T5" fmla="*/ 425 h 490"/>
                <a:gd name="T6" fmla="*/ 21 w 135"/>
                <a:gd name="T7" fmla="*/ 0 h 490"/>
                <a:gd name="T8" fmla="*/ 115 w 135"/>
                <a:gd name="T9" fmla="*/ 0 h 490"/>
                <a:gd name="T10" fmla="*/ 135 w 135"/>
                <a:gd name="T11" fmla="*/ 425 h 490"/>
              </a:gdLst>
              <a:ahLst/>
              <a:cxnLst>
                <a:cxn ang="0">
                  <a:pos x="T0" y="T1"/>
                </a:cxn>
                <a:cxn ang="0">
                  <a:pos x="T2" y="T3"/>
                </a:cxn>
                <a:cxn ang="0">
                  <a:pos x="T4" y="T5"/>
                </a:cxn>
                <a:cxn ang="0">
                  <a:pos x="T6" y="T7"/>
                </a:cxn>
                <a:cxn ang="0">
                  <a:pos x="T8" y="T9"/>
                </a:cxn>
                <a:cxn ang="0">
                  <a:pos x="T10" y="T11"/>
                </a:cxn>
              </a:cxnLst>
              <a:rect l="0" t="0" r="r" b="b"/>
              <a:pathLst>
                <a:path w="135" h="490">
                  <a:moveTo>
                    <a:pt x="135" y="425"/>
                  </a:moveTo>
                  <a:cubicBezTo>
                    <a:pt x="135" y="461"/>
                    <a:pt x="105" y="490"/>
                    <a:pt x="68" y="490"/>
                  </a:cubicBezTo>
                  <a:cubicBezTo>
                    <a:pt x="30" y="490"/>
                    <a:pt x="0" y="461"/>
                    <a:pt x="0" y="425"/>
                  </a:cubicBezTo>
                  <a:cubicBezTo>
                    <a:pt x="21" y="0"/>
                    <a:pt x="21" y="0"/>
                    <a:pt x="21" y="0"/>
                  </a:cubicBezTo>
                  <a:cubicBezTo>
                    <a:pt x="115" y="0"/>
                    <a:pt x="115" y="0"/>
                    <a:pt x="115" y="0"/>
                  </a:cubicBezTo>
                  <a:lnTo>
                    <a:pt x="135" y="425"/>
                  </a:lnTo>
                  <a:close/>
                </a:path>
              </a:pathLst>
            </a:custGeom>
            <a:solidFill>
              <a:srgbClr val="000000"/>
            </a:solidFill>
            <a:ln w="4763" cap="flat">
              <a:solidFill>
                <a:srgbClr val="000000"/>
              </a:solidFill>
              <a:prstDash val="solid"/>
              <a:miter lim="800000"/>
              <a:headEnd/>
              <a:tailEnd/>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sp>
        <p:nvSpPr>
          <p:cNvPr id="52" name="Freeform 51"/>
          <p:cNvSpPr>
            <a:spLocks/>
          </p:cNvSpPr>
          <p:nvPr/>
        </p:nvSpPr>
        <p:spPr bwMode="auto">
          <a:xfrm>
            <a:off x="6449074" y="1679291"/>
            <a:ext cx="1113045" cy="1598753"/>
          </a:xfrm>
          <a:custGeom>
            <a:avLst/>
            <a:gdLst>
              <a:gd name="T0" fmla="*/ 0 w 168"/>
              <a:gd name="T1" fmla="*/ 187 h 187"/>
              <a:gd name="T2" fmla="*/ 0 w 168"/>
              <a:gd name="T3" fmla="*/ 102 h 187"/>
              <a:gd name="T4" fmla="*/ 168 w 168"/>
              <a:gd name="T5" fmla="*/ 0 h 187"/>
              <a:gd name="T6" fmla="*/ 168 w 168"/>
              <a:gd name="T7" fmla="*/ 185 h 187"/>
              <a:gd name="T8" fmla="*/ 0 w 168"/>
              <a:gd name="T9" fmla="*/ 187 h 187"/>
            </a:gdLst>
            <a:ahLst/>
            <a:cxnLst>
              <a:cxn ang="0">
                <a:pos x="T0" y="T1"/>
              </a:cxn>
              <a:cxn ang="0">
                <a:pos x="T2" y="T3"/>
              </a:cxn>
              <a:cxn ang="0">
                <a:pos x="T4" y="T5"/>
              </a:cxn>
              <a:cxn ang="0">
                <a:pos x="T6" y="T7"/>
              </a:cxn>
              <a:cxn ang="0">
                <a:pos x="T8" y="T9"/>
              </a:cxn>
            </a:cxnLst>
            <a:rect l="0" t="0" r="r" b="b"/>
            <a:pathLst>
              <a:path w="168" h="187">
                <a:moveTo>
                  <a:pt x="0" y="187"/>
                </a:moveTo>
                <a:lnTo>
                  <a:pt x="0" y="102"/>
                </a:lnTo>
                <a:lnTo>
                  <a:pt x="168" y="0"/>
                </a:lnTo>
                <a:lnTo>
                  <a:pt x="168" y="185"/>
                </a:lnTo>
                <a:lnTo>
                  <a:pt x="0" y="187"/>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4" name="Freeform 53"/>
          <p:cNvSpPr>
            <a:spLocks/>
          </p:cNvSpPr>
          <p:nvPr/>
        </p:nvSpPr>
        <p:spPr bwMode="auto">
          <a:xfrm>
            <a:off x="6449074" y="3466131"/>
            <a:ext cx="1113045" cy="1615851"/>
          </a:xfrm>
          <a:custGeom>
            <a:avLst/>
            <a:gdLst>
              <a:gd name="T0" fmla="*/ 0 w 168"/>
              <a:gd name="T1" fmla="*/ 85 h 189"/>
              <a:gd name="T2" fmla="*/ 0 w 168"/>
              <a:gd name="T3" fmla="*/ 0 h 189"/>
              <a:gd name="T4" fmla="*/ 168 w 168"/>
              <a:gd name="T5" fmla="*/ 4 h 189"/>
              <a:gd name="T6" fmla="*/ 168 w 168"/>
              <a:gd name="T7" fmla="*/ 189 h 189"/>
              <a:gd name="T8" fmla="*/ 0 w 168"/>
              <a:gd name="T9" fmla="*/ 85 h 189"/>
            </a:gdLst>
            <a:ahLst/>
            <a:cxnLst>
              <a:cxn ang="0">
                <a:pos x="T0" y="T1"/>
              </a:cxn>
              <a:cxn ang="0">
                <a:pos x="T2" y="T3"/>
              </a:cxn>
              <a:cxn ang="0">
                <a:pos x="T4" y="T5"/>
              </a:cxn>
              <a:cxn ang="0">
                <a:pos x="T6" y="T7"/>
              </a:cxn>
              <a:cxn ang="0">
                <a:pos x="T8" y="T9"/>
              </a:cxn>
            </a:cxnLst>
            <a:rect l="0" t="0" r="r" b="b"/>
            <a:pathLst>
              <a:path w="168" h="189">
                <a:moveTo>
                  <a:pt x="0" y="85"/>
                </a:moveTo>
                <a:lnTo>
                  <a:pt x="0" y="0"/>
                </a:lnTo>
                <a:lnTo>
                  <a:pt x="168" y="4"/>
                </a:lnTo>
                <a:lnTo>
                  <a:pt x="168" y="189"/>
                </a:lnTo>
                <a:lnTo>
                  <a:pt x="0" y="85"/>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6" name="Freeform 55"/>
          <p:cNvSpPr>
            <a:spLocks/>
          </p:cNvSpPr>
          <p:nvPr/>
        </p:nvSpPr>
        <p:spPr bwMode="auto">
          <a:xfrm>
            <a:off x="6449074" y="4355277"/>
            <a:ext cx="1113045" cy="2547741"/>
          </a:xfrm>
          <a:custGeom>
            <a:avLst/>
            <a:gdLst>
              <a:gd name="T0" fmla="*/ 0 w 168"/>
              <a:gd name="T1" fmla="*/ 85 h 298"/>
              <a:gd name="T2" fmla="*/ 0 w 168"/>
              <a:gd name="T3" fmla="*/ 0 h 298"/>
              <a:gd name="T4" fmla="*/ 168 w 168"/>
              <a:gd name="T5" fmla="*/ 113 h 298"/>
              <a:gd name="T6" fmla="*/ 168 w 168"/>
              <a:gd name="T7" fmla="*/ 298 h 298"/>
              <a:gd name="T8" fmla="*/ 0 w 168"/>
              <a:gd name="T9" fmla="*/ 85 h 298"/>
            </a:gdLst>
            <a:ahLst/>
            <a:cxnLst>
              <a:cxn ang="0">
                <a:pos x="T0" y="T1"/>
              </a:cxn>
              <a:cxn ang="0">
                <a:pos x="T2" y="T3"/>
              </a:cxn>
              <a:cxn ang="0">
                <a:pos x="T4" y="T5"/>
              </a:cxn>
              <a:cxn ang="0">
                <a:pos x="T6" y="T7"/>
              </a:cxn>
              <a:cxn ang="0">
                <a:pos x="T8" y="T9"/>
              </a:cxn>
            </a:cxnLst>
            <a:rect l="0" t="0" r="r" b="b"/>
            <a:pathLst>
              <a:path w="168" h="298">
                <a:moveTo>
                  <a:pt x="0" y="85"/>
                </a:moveTo>
                <a:lnTo>
                  <a:pt x="0" y="0"/>
                </a:lnTo>
                <a:lnTo>
                  <a:pt x="168" y="113"/>
                </a:lnTo>
                <a:lnTo>
                  <a:pt x="168" y="298"/>
                </a:lnTo>
                <a:lnTo>
                  <a:pt x="0" y="85"/>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8" name="Freeform 57"/>
          <p:cNvSpPr>
            <a:spLocks/>
          </p:cNvSpPr>
          <p:nvPr/>
        </p:nvSpPr>
        <p:spPr bwMode="auto">
          <a:xfrm>
            <a:off x="6449074" y="5244424"/>
            <a:ext cx="1113045" cy="3479637"/>
          </a:xfrm>
          <a:custGeom>
            <a:avLst/>
            <a:gdLst>
              <a:gd name="T0" fmla="*/ 0 w 168"/>
              <a:gd name="T1" fmla="*/ 85 h 407"/>
              <a:gd name="T2" fmla="*/ 0 w 168"/>
              <a:gd name="T3" fmla="*/ 0 h 407"/>
              <a:gd name="T4" fmla="*/ 168 w 168"/>
              <a:gd name="T5" fmla="*/ 222 h 407"/>
              <a:gd name="T6" fmla="*/ 168 w 168"/>
              <a:gd name="T7" fmla="*/ 407 h 407"/>
              <a:gd name="T8" fmla="*/ 0 w 168"/>
              <a:gd name="T9" fmla="*/ 85 h 407"/>
            </a:gdLst>
            <a:ahLst/>
            <a:cxnLst>
              <a:cxn ang="0">
                <a:pos x="T0" y="T1"/>
              </a:cxn>
              <a:cxn ang="0">
                <a:pos x="T2" y="T3"/>
              </a:cxn>
              <a:cxn ang="0">
                <a:pos x="T4" y="T5"/>
              </a:cxn>
              <a:cxn ang="0">
                <a:pos x="T6" y="T7"/>
              </a:cxn>
              <a:cxn ang="0">
                <a:pos x="T8" y="T9"/>
              </a:cxn>
            </a:cxnLst>
            <a:rect l="0" t="0" r="r" b="b"/>
            <a:pathLst>
              <a:path w="168" h="407">
                <a:moveTo>
                  <a:pt x="0" y="85"/>
                </a:moveTo>
                <a:lnTo>
                  <a:pt x="0" y="0"/>
                </a:lnTo>
                <a:lnTo>
                  <a:pt x="168" y="222"/>
                </a:lnTo>
                <a:lnTo>
                  <a:pt x="168" y="407"/>
                </a:lnTo>
                <a:lnTo>
                  <a:pt x="0" y="85"/>
                </a:lnTo>
                <a:close/>
              </a:path>
            </a:pathLst>
          </a:custGeom>
          <a:solidFill>
            <a:schemeClr val="tx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9" name="Freeform 58"/>
          <p:cNvSpPr>
            <a:spLocks/>
          </p:cNvSpPr>
          <p:nvPr/>
        </p:nvSpPr>
        <p:spPr bwMode="auto">
          <a:xfrm>
            <a:off x="7562118" y="1679291"/>
            <a:ext cx="9096483" cy="1581655"/>
          </a:xfrm>
          <a:custGeom>
            <a:avLst/>
            <a:gdLst>
              <a:gd name="T0" fmla="*/ 1373 w 1373"/>
              <a:gd name="T1" fmla="*/ 93 h 185"/>
              <a:gd name="T2" fmla="*/ 1252 w 1373"/>
              <a:gd name="T3" fmla="*/ 185 h 185"/>
              <a:gd name="T4" fmla="*/ 0 w 1373"/>
              <a:gd name="T5" fmla="*/ 185 h 185"/>
              <a:gd name="T6" fmla="*/ 0 w 1373"/>
              <a:gd name="T7" fmla="*/ 0 h 185"/>
              <a:gd name="T8" fmla="*/ 1252 w 1373"/>
              <a:gd name="T9" fmla="*/ 0 h 185"/>
              <a:gd name="T10" fmla="*/ 1373 w 1373"/>
              <a:gd name="T11" fmla="*/ 93 h 185"/>
            </a:gdLst>
            <a:ahLst/>
            <a:cxnLst>
              <a:cxn ang="0">
                <a:pos x="T0" y="T1"/>
              </a:cxn>
              <a:cxn ang="0">
                <a:pos x="T2" y="T3"/>
              </a:cxn>
              <a:cxn ang="0">
                <a:pos x="T4" y="T5"/>
              </a:cxn>
              <a:cxn ang="0">
                <a:pos x="T6" y="T7"/>
              </a:cxn>
              <a:cxn ang="0">
                <a:pos x="T8" y="T9"/>
              </a:cxn>
              <a:cxn ang="0">
                <a:pos x="T10" y="T11"/>
              </a:cxn>
            </a:cxnLst>
            <a:rect l="0" t="0" r="r" b="b"/>
            <a:pathLst>
              <a:path w="1373" h="185">
                <a:moveTo>
                  <a:pt x="1373" y="93"/>
                </a:moveTo>
                <a:lnTo>
                  <a:pt x="1252" y="185"/>
                </a:lnTo>
                <a:lnTo>
                  <a:pt x="0" y="185"/>
                </a:lnTo>
                <a:lnTo>
                  <a:pt x="0" y="0"/>
                </a:lnTo>
                <a:lnTo>
                  <a:pt x="1252" y="0"/>
                </a:lnTo>
                <a:lnTo>
                  <a:pt x="1373" y="93"/>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60" name="Freeform 59"/>
          <p:cNvSpPr>
            <a:spLocks/>
          </p:cNvSpPr>
          <p:nvPr/>
        </p:nvSpPr>
        <p:spPr bwMode="auto">
          <a:xfrm>
            <a:off x="7562118" y="3500329"/>
            <a:ext cx="9096483" cy="1581655"/>
          </a:xfrm>
          <a:custGeom>
            <a:avLst/>
            <a:gdLst>
              <a:gd name="T0" fmla="*/ 1512 w 1512"/>
              <a:gd name="T1" fmla="*/ 93 h 185"/>
              <a:gd name="T2" fmla="*/ 1392 w 1512"/>
              <a:gd name="T3" fmla="*/ 185 h 185"/>
              <a:gd name="T4" fmla="*/ 0 w 1512"/>
              <a:gd name="T5" fmla="*/ 185 h 185"/>
              <a:gd name="T6" fmla="*/ 0 w 1512"/>
              <a:gd name="T7" fmla="*/ 0 h 185"/>
              <a:gd name="T8" fmla="*/ 1392 w 1512"/>
              <a:gd name="T9" fmla="*/ 0 h 185"/>
              <a:gd name="T10" fmla="*/ 1512 w 1512"/>
              <a:gd name="T11" fmla="*/ 93 h 185"/>
            </a:gdLst>
            <a:ahLst/>
            <a:cxnLst>
              <a:cxn ang="0">
                <a:pos x="T0" y="T1"/>
              </a:cxn>
              <a:cxn ang="0">
                <a:pos x="T2" y="T3"/>
              </a:cxn>
              <a:cxn ang="0">
                <a:pos x="T4" y="T5"/>
              </a:cxn>
              <a:cxn ang="0">
                <a:pos x="T6" y="T7"/>
              </a:cxn>
              <a:cxn ang="0">
                <a:pos x="T8" y="T9"/>
              </a:cxn>
              <a:cxn ang="0">
                <a:pos x="T10" y="T11"/>
              </a:cxn>
            </a:cxnLst>
            <a:rect l="0" t="0" r="r" b="b"/>
            <a:pathLst>
              <a:path w="1512" h="185">
                <a:moveTo>
                  <a:pt x="1512" y="93"/>
                </a:moveTo>
                <a:lnTo>
                  <a:pt x="1392" y="185"/>
                </a:lnTo>
                <a:lnTo>
                  <a:pt x="0" y="185"/>
                </a:lnTo>
                <a:lnTo>
                  <a:pt x="0" y="0"/>
                </a:lnTo>
                <a:lnTo>
                  <a:pt x="1392" y="0"/>
                </a:lnTo>
                <a:lnTo>
                  <a:pt x="1512" y="93"/>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61" name="Freeform 60"/>
          <p:cNvSpPr>
            <a:spLocks/>
          </p:cNvSpPr>
          <p:nvPr/>
        </p:nvSpPr>
        <p:spPr bwMode="auto">
          <a:xfrm>
            <a:off x="7562118" y="5321364"/>
            <a:ext cx="9096483" cy="1581655"/>
          </a:xfrm>
          <a:custGeom>
            <a:avLst/>
            <a:gdLst>
              <a:gd name="T0" fmla="*/ 1659 w 1659"/>
              <a:gd name="T1" fmla="*/ 93 h 185"/>
              <a:gd name="T2" fmla="*/ 1538 w 1659"/>
              <a:gd name="T3" fmla="*/ 185 h 185"/>
              <a:gd name="T4" fmla="*/ 0 w 1659"/>
              <a:gd name="T5" fmla="*/ 185 h 185"/>
              <a:gd name="T6" fmla="*/ 0 w 1659"/>
              <a:gd name="T7" fmla="*/ 0 h 185"/>
              <a:gd name="T8" fmla="*/ 1538 w 1659"/>
              <a:gd name="T9" fmla="*/ 0 h 185"/>
              <a:gd name="T10" fmla="*/ 1659 w 1659"/>
              <a:gd name="T11" fmla="*/ 93 h 185"/>
            </a:gdLst>
            <a:ahLst/>
            <a:cxnLst>
              <a:cxn ang="0">
                <a:pos x="T0" y="T1"/>
              </a:cxn>
              <a:cxn ang="0">
                <a:pos x="T2" y="T3"/>
              </a:cxn>
              <a:cxn ang="0">
                <a:pos x="T4" y="T5"/>
              </a:cxn>
              <a:cxn ang="0">
                <a:pos x="T6" y="T7"/>
              </a:cxn>
              <a:cxn ang="0">
                <a:pos x="T8" y="T9"/>
              </a:cxn>
              <a:cxn ang="0">
                <a:pos x="T10" y="T11"/>
              </a:cxn>
            </a:cxnLst>
            <a:rect l="0" t="0" r="r" b="b"/>
            <a:pathLst>
              <a:path w="1659" h="185">
                <a:moveTo>
                  <a:pt x="1659" y="93"/>
                </a:moveTo>
                <a:lnTo>
                  <a:pt x="1538" y="185"/>
                </a:lnTo>
                <a:lnTo>
                  <a:pt x="0" y="185"/>
                </a:lnTo>
                <a:lnTo>
                  <a:pt x="0" y="0"/>
                </a:lnTo>
                <a:lnTo>
                  <a:pt x="1538" y="0"/>
                </a:lnTo>
                <a:lnTo>
                  <a:pt x="1659" y="93"/>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62" name="Freeform 61"/>
          <p:cNvSpPr>
            <a:spLocks/>
          </p:cNvSpPr>
          <p:nvPr/>
        </p:nvSpPr>
        <p:spPr bwMode="auto">
          <a:xfrm>
            <a:off x="7562118" y="7142405"/>
            <a:ext cx="9096483" cy="1581655"/>
          </a:xfrm>
          <a:custGeom>
            <a:avLst/>
            <a:gdLst>
              <a:gd name="T0" fmla="*/ 1806 w 1806"/>
              <a:gd name="T1" fmla="*/ 93 h 185"/>
              <a:gd name="T2" fmla="*/ 1685 w 1806"/>
              <a:gd name="T3" fmla="*/ 185 h 185"/>
              <a:gd name="T4" fmla="*/ 0 w 1806"/>
              <a:gd name="T5" fmla="*/ 185 h 185"/>
              <a:gd name="T6" fmla="*/ 0 w 1806"/>
              <a:gd name="T7" fmla="*/ 0 h 185"/>
              <a:gd name="T8" fmla="*/ 1685 w 1806"/>
              <a:gd name="T9" fmla="*/ 0 h 185"/>
              <a:gd name="T10" fmla="*/ 1806 w 1806"/>
              <a:gd name="T11" fmla="*/ 93 h 185"/>
            </a:gdLst>
            <a:ahLst/>
            <a:cxnLst>
              <a:cxn ang="0">
                <a:pos x="T0" y="T1"/>
              </a:cxn>
              <a:cxn ang="0">
                <a:pos x="T2" y="T3"/>
              </a:cxn>
              <a:cxn ang="0">
                <a:pos x="T4" y="T5"/>
              </a:cxn>
              <a:cxn ang="0">
                <a:pos x="T6" y="T7"/>
              </a:cxn>
              <a:cxn ang="0">
                <a:pos x="T8" y="T9"/>
              </a:cxn>
              <a:cxn ang="0">
                <a:pos x="T10" y="T11"/>
              </a:cxn>
            </a:cxnLst>
            <a:rect l="0" t="0" r="r" b="b"/>
            <a:pathLst>
              <a:path w="1806" h="185">
                <a:moveTo>
                  <a:pt x="1806" y="93"/>
                </a:moveTo>
                <a:lnTo>
                  <a:pt x="1685" y="185"/>
                </a:lnTo>
                <a:lnTo>
                  <a:pt x="0" y="185"/>
                </a:lnTo>
                <a:lnTo>
                  <a:pt x="0" y="0"/>
                </a:lnTo>
                <a:lnTo>
                  <a:pt x="1685" y="0"/>
                </a:lnTo>
                <a:lnTo>
                  <a:pt x="1806" y="93"/>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7" name="Rectangle 6"/>
          <p:cNvSpPr/>
          <p:nvPr/>
        </p:nvSpPr>
        <p:spPr>
          <a:xfrm>
            <a:off x="10753262" y="2061617"/>
            <a:ext cx="4038752" cy="757218"/>
          </a:xfrm>
          <a:prstGeom prst="rect">
            <a:avLst/>
          </a:prstGeom>
        </p:spPr>
        <p:txBody>
          <a:bodyPr wrap="none">
            <a:spAutoFit/>
          </a:bodyPr>
          <a:lstStyle/>
          <a:p>
            <a:pPr defTabSz="1778134">
              <a:lnSpc>
                <a:spcPct val="90000"/>
              </a:lnSpc>
              <a:spcBef>
                <a:spcPct val="0"/>
              </a:spcBef>
              <a:spcAft>
                <a:spcPts val="534"/>
              </a:spcAft>
            </a:pPr>
            <a:r>
              <a:rPr lang="en-US">
                <a:solidFill>
                  <a:prstClr val="white"/>
                </a:solidFill>
                <a:latin typeface="Roboto Light"/>
              </a:rPr>
              <a:t>Key data point</a:t>
            </a:r>
          </a:p>
        </p:txBody>
      </p:sp>
      <p:grpSp>
        <p:nvGrpSpPr>
          <p:cNvPr id="95" name="Group 94"/>
          <p:cNvGrpSpPr/>
          <p:nvPr/>
        </p:nvGrpSpPr>
        <p:grpSpPr>
          <a:xfrm>
            <a:off x="8709519" y="1959387"/>
            <a:ext cx="1179547" cy="867600"/>
            <a:chOff x="8497888" y="5045075"/>
            <a:chExt cx="960438" cy="706438"/>
          </a:xfrm>
          <a:solidFill>
            <a:schemeClr val="bg1"/>
          </a:solidFill>
        </p:grpSpPr>
        <p:sp>
          <p:nvSpPr>
            <p:cNvPr id="99" name="Freeform 127"/>
            <p:cNvSpPr>
              <a:spLocks noEditPoints="1"/>
            </p:cNvSpPr>
            <p:nvPr/>
          </p:nvSpPr>
          <p:spPr bwMode="auto">
            <a:xfrm>
              <a:off x="8842375" y="5226050"/>
              <a:ext cx="365125" cy="525463"/>
            </a:xfrm>
            <a:custGeom>
              <a:avLst/>
              <a:gdLst>
                <a:gd name="T0" fmla="*/ 87 w 97"/>
                <a:gd name="T1" fmla="*/ 44 h 140"/>
                <a:gd name="T2" fmla="*/ 75 w 97"/>
                <a:gd name="T3" fmla="*/ 12 h 140"/>
                <a:gd name="T4" fmla="*/ 44 w 97"/>
                <a:gd name="T5" fmla="*/ 0 h 140"/>
                <a:gd name="T6" fmla="*/ 0 w 97"/>
                <a:gd name="T7" fmla="*/ 44 h 140"/>
                <a:gd name="T8" fmla="*/ 44 w 97"/>
                <a:gd name="T9" fmla="*/ 88 h 140"/>
                <a:gd name="T10" fmla="*/ 44 w 97"/>
                <a:gd name="T11" fmla="*/ 88 h 140"/>
                <a:gd name="T12" fmla="*/ 58 w 97"/>
                <a:gd name="T13" fmla="*/ 86 h 140"/>
                <a:gd name="T14" fmla="*/ 89 w 97"/>
                <a:gd name="T15" fmla="*/ 138 h 140"/>
                <a:gd name="T16" fmla="*/ 92 w 97"/>
                <a:gd name="T17" fmla="*/ 140 h 140"/>
                <a:gd name="T18" fmla="*/ 94 w 97"/>
                <a:gd name="T19" fmla="*/ 139 h 140"/>
                <a:gd name="T20" fmla="*/ 96 w 97"/>
                <a:gd name="T21" fmla="*/ 134 h 140"/>
                <a:gd name="T22" fmla="*/ 65 w 97"/>
                <a:gd name="T23" fmla="*/ 82 h 140"/>
                <a:gd name="T24" fmla="*/ 87 w 97"/>
                <a:gd name="T25" fmla="*/ 44 h 140"/>
                <a:gd name="T26" fmla="*/ 44 w 97"/>
                <a:gd name="T27" fmla="*/ 79 h 140"/>
                <a:gd name="T28" fmla="*/ 44 w 97"/>
                <a:gd name="T29" fmla="*/ 83 h 140"/>
                <a:gd name="T30" fmla="*/ 44 w 97"/>
                <a:gd name="T31" fmla="*/ 79 h 140"/>
                <a:gd name="T32" fmla="*/ 8 w 97"/>
                <a:gd name="T33" fmla="*/ 43 h 140"/>
                <a:gd name="T34" fmla="*/ 44 w 97"/>
                <a:gd name="T35" fmla="*/ 7 h 140"/>
                <a:gd name="T36" fmla="*/ 69 w 97"/>
                <a:gd name="T37" fmla="*/ 18 h 140"/>
                <a:gd name="T38" fmla="*/ 79 w 97"/>
                <a:gd name="T39" fmla="*/ 43 h 140"/>
                <a:gd name="T40" fmla="*/ 44 w 97"/>
                <a:gd name="T41" fmla="*/ 79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7" h="140">
                  <a:moveTo>
                    <a:pt x="87" y="44"/>
                  </a:moveTo>
                  <a:cubicBezTo>
                    <a:pt x="87" y="32"/>
                    <a:pt x="83" y="21"/>
                    <a:pt x="75" y="12"/>
                  </a:cubicBezTo>
                  <a:cubicBezTo>
                    <a:pt x="66" y="4"/>
                    <a:pt x="55" y="0"/>
                    <a:pt x="44" y="0"/>
                  </a:cubicBezTo>
                  <a:cubicBezTo>
                    <a:pt x="20" y="0"/>
                    <a:pt x="0" y="20"/>
                    <a:pt x="0" y="44"/>
                  </a:cubicBezTo>
                  <a:cubicBezTo>
                    <a:pt x="0" y="68"/>
                    <a:pt x="20" y="88"/>
                    <a:pt x="44" y="88"/>
                  </a:cubicBezTo>
                  <a:cubicBezTo>
                    <a:pt x="44" y="88"/>
                    <a:pt x="44" y="88"/>
                    <a:pt x="44" y="88"/>
                  </a:cubicBezTo>
                  <a:cubicBezTo>
                    <a:pt x="49" y="88"/>
                    <a:pt x="53" y="87"/>
                    <a:pt x="58" y="86"/>
                  </a:cubicBezTo>
                  <a:cubicBezTo>
                    <a:pt x="89" y="138"/>
                    <a:pt x="89" y="138"/>
                    <a:pt x="89" y="138"/>
                  </a:cubicBezTo>
                  <a:cubicBezTo>
                    <a:pt x="90" y="139"/>
                    <a:pt x="91" y="140"/>
                    <a:pt x="92" y="140"/>
                  </a:cubicBezTo>
                  <a:cubicBezTo>
                    <a:pt x="93" y="140"/>
                    <a:pt x="94" y="140"/>
                    <a:pt x="94" y="139"/>
                  </a:cubicBezTo>
                  <a:cubicBezTo>
                    <a:pt x="96" y="138"/>
                    <a:pt x="97" y="136"/>
                    <a:pt x="96" y="134"/>
                  </a:cubicBezTo>
                  <a:cubicBezTo>
                    <a:pt x="65" y="82"/>
                    <a:pt x="65" y="82"/>
                    <a:pt x="65" y="82"/>
                  </a:cubicBezTo>
                  <a:cubicBezTo>
                    <a:pt x="78" y="75"/>
                    <a:pt x="87" y="60"/>
                    <a:pt x="87" y="44"/>
                  </a:cubicBezTo>
                  <a:close/>
                  <a:moveTo>
                    <a:pt x="44" y="79"/>
                  </a:moveTo>
                  <a:cubicBezTo>
                    <a:pt x="44" y="83"/>
                    <a:pt x="44" y="83"/>
                    <a:pt x="44" y="83"/>
                  </a:cubicBezTo>
                  <a:cubicBezTo>
                    <a:pt x="44" y="79"/>
                    <a:pt x="44" y="79"/>
                    <a:pt x="44" y="79"/>
                  </a:cubicBezTo>
                  <a:cubicBezTo>
                    <a:pt x="24" y="79"/>
                    <a:pt x="8" y="63"/>
                    <a:pt x="8" y="43"/>
                  </a:cubicBezTo>
                  <a:cubicBezTo>
                    <a:pt x="8" y="23"/>
                    <a:pt x="24" y="7"/>
                    <a:pt x="44" y="7"/>
                  </a:cubicBezTo>
                  <a:cubicBezTo>
                    <a:pt x="53" y="7"/>
                    <a:pt x="62" y="11"/>
                    <a:pt x="69" y="18"/>
                  </a:cubicBezTo>
                  <a:cubicBezTo>
                    <a:pt x="76" y="25"/>
                    <a:pt x="79" y="34"/>
                    <a:pt x="79" y="43"/>
                  </a:cubicBezTo>
                  <a:cubicBezTo>
                    <a:pt x="79" y="63"/>
                    <a:pt x="64" y="79"/>
                    <a:pt x="44"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0" name="Freeform 131"/>
            <p:cNvSpPr>
              <a:spLocks/>
            </p:cNvSpPr>
            <p:nvPr/>
          </p:nvSpPr>
          <p:spPr bwMode="auto">
            <a:xfrm>
              <a:off x="8497888" y="5045075"/>
              <a:ext cx="960438" cy="571500"/>
            </a:xfrm>
            <a:custGeom>
              <a:avLst/>
              <a:gdLst>
                <a:gd name="T0" fmla="*/ 44 w 256"/>
                <a:gd name="T1" fmla="*/ 152 h 152"/>
                <a:gd name="T2" fmla="*/ 116 w 256"/>
                <a:gd name="T3" fmla="*/ 152 h 152"/>
                <a:gd name="T4" fmla="*/ 120 w 256"/>
                <a:gd name="T5" fmla="*/ 148 h 152"/>
                <a:gd name="T6" fmla="*/ 116 w 256"/>
                <a:gd name="T7" fmla="*/ 144 h 152"/>
                <a:gd name="T8" fmla="*/ 44 w 256"/>
                <a:gd name="T9" fmla="*/ 144 h 152"/>
                <a:gd name="T10" fmla="*/ 8 w 256"/>
                <a:gd name="T11" fmla="*/ 108 h 152"/>
                <a:gd name="T12" fmla="*/ 45 w 256"/>
                <a:gd name="T13" fmla="*/ 72 h 152"/>
                <a:gd name="T14" fmla="*/ 55 w 256"/>
                <a:gd name="T15" fmla="*/ 72 h 152"/>
                <a:gd name="T16" fmla="*/ 56 w 256"/>
                <a:gd name="T17" fmla="*/ 69 h 152"/>
                <a:gd name="T18" fmla="*/ 136 w 256"/>
                <a:gd name="T19" fmla="*/ 8 h 152"/>
                <a:gd name="T20" fmla="*/ 216 w 256"/>
                <a:gd name="T21" fmla="*/ 84 h 152"/>
                <a:gd name="T22" fmla="*/ 216 w 256"/>
                <a:gd name="T23" fmla="*/ 88 h 152"/>
                <a:gd name="T24" fmla="*/ 220 w 256"/>
                <a:gd name="T25" fmla="*/ 88 h 152"/>
                <a:gd name="T26" fmla="*/ 248 w 256"/>
                <a:gd name="T27" fmla="*/ 116 h 152"/>
                <a:gd name="T28" fmla="*/ 220 w 256"/>
                <a:gd name="T29" fmla="*/ 144 h 152"/>
                <a:gd name="T30" fmla="*/ 196 w 256"/>
                <a:gd name="T31" fmla="*/ 144 h 152"/>
                <a:gd name="T32" fmla="*/ 192 w 256"/>
                <a:gd name="T33" fmla="*/ 148 h 152"/>
                <a:gd name="T34" fmla="*/ 196 w 256"/>
                <a:gd name="T35" fmla="*/ 152 h 152"/>
                <a:gd name="T36" fmla="*/ 220 w 256"/>
                <a:gd name="T37" fmla="*/ 152 h 152"/>
                <a:gd name="T38" fmla="*/ 256 w 256"/>
                <a:gd name="T39" fmla="*/ 116 h 152"/>
                <a:gd name="T40" fmla="*/ 224 w 256"/>
                <a:gd name="T41" fmla="*/ 80 h 152"/>
                <a:gd name="T42" fmla="*/ 136 w 256"/>
                <a:gd name="T43" fmla="*/ 0 h 152"/>
                <a:gd name="T44" fmla="*/ 49 w 256"/>
                <a:gd name="T45" fmla="*/ 64 h 152"/>
                <a:gd name="T46" fmla="*/ 45 w 256"/>
                <a:gd name="T47" fmla="*/ 64 h 152"/>
                <a:gd name="T48" fmla="*/ 0 w 256"/>
                <a:gd name="T49" fmla="*/ 108 h 152"/>
                <a:gd name="T50" fmla="*/ 44 w 256"/>
                <a:gd name="T51"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6" h="152">
                  <a:moveTo>
                    <a:pt x="44" y="152"/>
                  </a:moveTo>
                  <a:cubicBezTo>
                    <a:pt x="116" y="152"/>
                    <a:pt x="116" y="152"/>
                    <a:pt x="116" y="152"/>
                  </a:cubicBezTo>
                  <a:cubicBezTo>
                    <a:pt x="118" y="152"/>
                    <a:pt x="120" y="150"/>
                    <a:pt x="120" y="148"/>
                  </a:cubicBezTo>
                  <a:cubicBezTo>
                    <a:pt x="120" y="146"/>
                    <a:pt x="118" y="144"/>
                    <a:pt x="116" y="144"/>
                  </a:cubicBezTo>
                  <a:cubicBezTo>
                    <a:pt x="44" y="144"/>
                    <a:pt x="44" y="144"/>
                    <a:pt x="44" y="144"/>
                  </a:cubicBezTo>
                  <a:cubicBezTo>
                    <a:pt x="24" y="144"/>
                    <a:pt x="8" y="128"/>
                    <a:pt x="8" y="108"/>
                  </a:cubicBezTo>
                  <a:cubicBezTo>
                    <a:pt x="8" y="88"/>
                    <a:pt x="25" y="72"/>
                    <a:pt x="45" y="72"/>
                  </a:cubicBezTo>
                  <a:cubicBezTo>
                    <a:pt x="55" y="72"/>
                    <a:pt x="55" y="72"/>
                    <a:pt x="55" y="72"/>
                  </a:cubicBezTo>
                  <a:cubicBezTo>
                    <a:pt x="56" y="69"/>
                    <a:pt x="56" y="69"/>
                    <a:pt x="56" y="69"/>
                  </a:cubicBezTo>
                  <a:cubicBezTo>
                    <a:pt x="63" y="34"/>
                    <a:pt x="97" y="8"/>
                    <a:pt x="136" y="8"/>
                  </a:cubicBezTo>
                  <a:cubicBezTo>
                    <a:pt x="180" y="8"/>
                    <a:pt x="216" y="42"/>
                    <a:pt x="216" y="84"/>
                  </a:cubicBezTo>
                  <a:cubicBezTo>
                    <a:pt x="216" y="88"/>
                    <a:pt x="216" y="88"/>
                    <a:pt x="216" y="88"/>
                  </a:cubicBezTo>
                  <a:cubicBezTo>
                    <a:pt x="220" y="88"/>
                    <a:pt x="220" y="88"/>
                    <a:pt x="220" y="88"/>
                  </a:cubicBezTo>
                  <a:cubicBezTo>
                    <a:pt x="236" y="88"/>
                    <a:pt x="248" y="100"/>
                    <a:pt x="248" y="116"/>
                  </a:cubicBezTo>
                  <a:cubicBezTo>
                    <a:pt x="248" y="132"/>
                    <a:pt x="236" y="144"/>
                    <a:pt x="220" y="144"/>
                  </a:cubicBezTo>
                  <a:cubicBezTo>
                    <a:pt x="196" y="144"/>
                    <a:pt x="196" y="144"/>
                    <a:pt x="196" y="144"/>
                  </a:cubicBezTo>
                  <a:cubicBezTo>
                    <a:pt x="194" y="144"/>
                    <a:pt x="192" y="146"/>
                    <a:pt x="192" y="148"/>
                  </a:cubicBezTo>
                  <a:cubicBezTo>
                    <a:pt x="192" y="150"/>
                    <a:pt x="194" y="152"/>
                    <a:pt x="196" y="152"/>
                  </a:cubicBezTo>
                  <a:cubicBezTo>
                    <a:pt x="220" y="152"/>
                    <a:pt x="220" y="152"/>
                    <a:pt x="220" y="152"/>
                  </a:cubicBezTo>
                  <a:cubicBezTo>
                    <a:pt x="240" y="152"/>
                    <a:pt x="256" y="136"/>
                    <a:pt x="256" y="116"/>
                  </a:cubicBezTo>
                  <a:cubicBezTo>
                    <a:pt x="256" y="97"/>
                    <a:pt x="242" y="82"/>
                    <a:pt x="224" y="80"/>
                  </a:cubicBezTo>
                  <a:cubicBezTo>
                    <a:pt x="222" y="36"/>
                    <a:pt x="183" y="0"/>
                    <a:pt x="136" y="0"/>
                  </a:cubicBezTo>
                  <a:cubicBezTo>
                    <a:pt x="95" y="0"/>
                    <a:pt x="58" y="27"/>
                    <a:pt x="49" y="64"/>
                  </a:cubicBezTo>
                  <a:cubicBezTo>
                    <a:pt x="45" y="64"/>
                    <a:pt x="45" y="64"/>
                    <a:pt x="45" y="64"/>
                  </a:cubicBezTo>
                  <a:cubicBezTo>
                    <a:pt x="20" y="64"/>
                    <a:pt x="0" y="84"/>
                    <a:pt x="0" y="108"/>
                  </a:cubicBezTo>
                  <a:cubicBezTo>
                    <a:pt x="0" y="133"/>
                    <a:pt x="19" y="152"/>
                    <a:pt x="44" y="1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16" name="Group 115"/>
          <p:cNvGrpSpPr/>
          <p:nvPr/>
        </p:nvGrpSpPr>
        <p:grpSpPr>
          <a:xfrm>
            <a:off x="4527704" y="8590127"/>
            <a:ext cx="1267111" cy="2823217"/>
            <a:chOff x="2050970" y="4585127"/>
            <a:chExt cx="728662" cy="1068388"/>
          </a:xfrm>
          <a:solidFill>
            <a:schemeClr val="accent5"/>
          </a:solidFill>
        </p:grpSpPr>
        <p:sp>
          <p:nvSpPr>
            <p:cNvPr id="117" name="Freeform 116"/>
            <p:cNvSpPr>
              <a:spLocks/>
            </p:cNvSpPr>
            <p:nvPr/>
          </p:nvSpPr>
          <p:spPr bwMode="auto">
            <a:xfrm>
              <a:off x="2073195" y="4672439"/>
              <a:ext cx="706437" cy="879475"/>
            </a:xfrm>
            <a:custGeom>
              <a:avLst/>
              <a:gdLst>
                <a:gd name="T0" fmla="*/ 0 w 188"/>
                <a:gd name="T1" fmla="*/ 234 h 234"/>
                <a:gd name="T2" fmla="*/ 0 w 188"/>
                <a:gd name="T3" fmla="*/ 95 h 234"/>
                <a:gd name="T4" fmla="*/ 64 w 188"/>
                <a:gd name="T5" fmla="*/ 64 h 234"/>
                <a:gd name="T6" fmla="*/ 154 w 188"/>
                <a:gd name="T7" fmla="*/ 29 h 234"/>
                <a:gd name="T8" fmla="*/ 188 w 188"/>
                <a:gd name="T9" fmla="*/ 0 h 234"/>
                <a:gd name="T10" fmla="*/ 188 w 188"/>
                <a:gd name="T11" fmla="*/ 140 h 234"/>
                <a:gd name="T12" fmla="*/ 140 w 188"/>
                <a:gd name="T13" fmla="*/ 167 h 234"/>
                <a:gd name="T14" fmla="*/ 36 w 188"/>
                <a:gd name="T15" fmla="*/ 210 h 234"/>
                <a:gd name="T16" fmla="*/ 0 w 188"/>
                <a:gd name="T17" fmla="*/ 234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8" h="234">
                  <a:moveTo>
                    <a:pt x="0" y="234"/>
                  </a:moveTo>
                  <a:cubicBezTo>
                    <a:pt x="0" y="95"/>
                    <a:pt x="0" y="95"/>
                    <a:pt x="0" y="95"/>
                  </a:cubicBezTo>
                  <a:cubicBezTo>
                    <a:pt x="0" y="95"/>
                    <a:pt x="15" y="83"/>
                    <a:pt x="64" y="64"/>
                  </a:cubicBezTo>
                  <a:cubicBezTo>
                    <a:pt x="113" y="45"/>
                    <a:pt x="154" y="29"/>
                    <a:pt x="154" y="29"/>
                  </a:cubicBezTo>
                  <a:cubicBezTo>
                    <a:pt x="154" y="29"/>
                    <a:pt x="188" y="16"/>
                    <a:pt x="188" y="0"/>
                  </a:cubicBezTo>
                  <a:cubicBezTo>
                    <a:pt x="188" y="140"/>
                    <a:pt x="188" y="140"/>
                    <a:pt x="188" y="140"/>
                  </a:cubicBezTo>
                  <a:cubicBezTo>
                    <a:pt x="188" y="140"/>
                    <a:pt x="179" y="152"/>
                    <a:pt x="140" y="167"/>
                  </a:cubicBezTo>
                  <a:cubicBezTo>
                    <a:pt x="102" y="182"/>
                    <a:pt x="36" y="210"/>
                    <a:pt x="36" y="210"/>
                  </a:cubicBezTo>
                  <a:cubicBezTo>
                    <a:pt x="36" y="210"/>
                    <a:pt x="0" y="221"/>
                    <a:pt x="0" y="234"/>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18" name="Freeform 117"/>
            <p:cNvSpPr>
              <a:spLocks/>
            </p:cNvSpPr>
            <p:nvPr/>
          </p:nvSpPr>
          <p:spPr bwMode="auto">
            <a:xfrm>
              <a:off x="2050970" y="5461427"/>
              <a:ext cx="157162" cy="192088"/>
            </a:xfrm>
            <a:custGeom>
              <a:avLst/>
              <a:gdLst>
                <a:gd name="T0" fmla="*/ 42 w 42"/>
                <a:gd name="T1" fmla="*/ 0 h 51"/>
                <a:gd name="T2" fmla="*/ 6 w 42"/>
                <a:gd name="T3" fmla="*/ 24 h 51"/>
                <a:gd name="T4" fmla="*/ 39 w 42"/>
                <a:gd name="T5" fmla="*/ 51 h 51"/>
                <a:gd name="T6" fmla="*/ 42 w 42"/>
                <a:gd name="T7" fmla="*/ 0 h 51"/>
              </a:gdLst>
              <a:ahLst/>
              <a:cxnLst>
                <a:cxn ang="0">
                  <a:pos x="T0" y="T1"/>
                </a:cxn>
                <a:cxn ang="0">
                  <a:pos x="T2" y="T3"/>
                </a:cxn>
                <a:cxn ang="0">
                  <a:pos x="T4" y="T5"/>
                </a:cxn>
                <a:cxn ang="0">
                  <a:pos x="T6" y="T7"/>
                </a:cxn>
              </a:cxnLst>
              <a:rect l="0" t="0" r="r" b="b"/>
              <a:pathLst>
                <a:path w="42" h="51">
                  <a:moveTo>
                    <a:pt x="42" y="0"/>
                  </a:moveTo>
                  <a:cubicBezTo>
                    <a:pt x="42" y="0"/>
                    <a:pt x="6" y="11"/>
                    <a:pt x="6" y="24"/>
                  </a:cubicBezTo>
                  <a:cubicBezTo>
                    <a:pt x="6" y="24"/>
                    <a:pt x="0" y="49"/>
                    <a:pt x="39" y="51"/>
                  </a:cubicBezTo>
                  <a:lnTo>
                    <a:pt x="42" y="0"/>
                  </a:lnTo>
                  <a:close/>
                </a:path>
              </a:pathLst>
            </a:custGeom>
            <a:solidFill>
              <a:schemeClr val="accent5">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19" name="Freeform 118"/>
            <p:cNvSpPr>
              <a:spLocks/>
            </p:cNvSpPr>
            <p:nvPr/>
          </p:nvSpPr>
          <p:spPr bwMode="auto">
            <a:xfrm>
              <a:off x="2644695" y="4585127"/>
              <a:ext cx="134937" cy="195263"/>
            </a:xfrm>
            <a:custGeom>
              <a:avLst/>
              <a:gdLst>
                <a:gd name="T0" fmla="*/ 2 w 36"/>
                <a:gd name="T1" fmla="*/ 52 h 52"/>
                <a:gd name="T2" fmla="*/ 36 w 36"/>
                <a:gd name="T3" fmla="*/ 23 h 52"/>
                <a:gd name="T4" fmla="*/ 0 w 36"/>
                <a:gd name="T5" fmla="*/ 0 h 52"/>
                <a:gd name="T6" fmla="*/ 2 w 36"/>
                <a:gd name="T7" fmla="*/ 52 h 52"/>
              </a:gdLst>
              <a:ahLst/>
              <a:cxnLst>
                <a:cxn ang="0">
                  <a:pos x="T0" y="T1"/>
                </a:cxn>
                <a:cxn ang="0">
                  <a:pos x="T2" y="T3"/>
                </a:cxn>
                <a:cxn ang="0">
                  <a:pos x="T4" y="T5"/>
                </a:cxn>
                <a:cxn ang="0">
                  <a:pos x="T6" y="T7"/>
                </a:cxn>
              </a:cxnLst>
              <a:rect l="0" t="0" r="r" b="b"/>
              <a:pathLst>
                <a:path w="36" h="52">
                  <a:moveTo>
                    <a:pt x="2" y="52"/>
                  </a:moveTo>
                  <a:cubicBezTo>
                    <a:pt x="2" y="52"/>
                    <a:pt x="36" y="39"/>
                    <a:pt x="36" y="23"/>
                  </a:cubicBezTo>
                  <a:cubicBezTo>
                    <a:pt x="36" y="23"/>
                    <a:pt x="36" y="5"/>
                    <a:pt x="0" y="0"/>
                  </a:cubicBezTo>
                  <a:cubicBezTo>
                    <a:pt x="0" y="0"/>
                    <a:pt x="2" y="52"/>
                    <a:pt x="2" y="52"/>
                  </a:cubicBezTo>
                  <a:close/>
                </a:path>
              </a:pathLst>
            </a:custGeom>
            <a:solidFill>
              <a:schemeClr val="accent5">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sp>
        <p:nvSpPr>
          <p:cNvPr id="25" name="Rectangle 24"/>
          <p:cNvSpPr/>
          <p:nvPr/>
        </p:nvSpPr>
        <p:spPr>
          <a:xfrm>
            <a:off x="5777879" y="10429672"/>
            <a:ext cx="10157826" cy="831093"/>
          </a:xfrm>
          <a:prstGeom prst="rect">
            <a:avLst/>
          </a:prstGeom>
        </p:spPr>
        <p:txBody>
          <a:bodyPr wrap="square">
            <a:spAutoFit/>
          </a:bodyPr>
          <a:lstStyle/>
          <a:p>
            <a:pPr algn="ctr" defTabSz="2438584"/>
            <a:r>
              <a:rPr lang="en-US">
                <a:solidFill>
                  <a:prstClr val="white"/>
                </a:solidFill>
                <a:latin typeface="Roboto Light"/>
              </a:rPr>
              <a:t>Magnifying glass to explore data</a:t>
            </a:r>
          </a:p>
        </p:txBody>
      </p:sp>
      <p:sp>
        <p:nvSpPr>
          <p:cNvPr id="47" name="Rectangle 46"/>
          <p:cNvSpPr/>
          <p:nvPr/>
        </p:nvSpPr>
        <p:spPr>
          <a:xfrm>
            <a:off x="16680627" y="1861417"/>
            <a:ext cx="6545157" cy="1031170"/>
          </a:xfrm>
          <a:prstGeom prst="rect">
            <a:avLst/>
          </a:prstGeom>
        </p:spPr>
        <p:txBody>
          <a:bodyPr wrap="square" lIns="487736" rIns="487736" bIns="121934">
            <a:spAutoFit/>
          </a:bodyPr>
          <a:lstStyle/>
          <a:p>
            <a:pP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adipiscing</a:t>
            </a:r>
            <a:r>
              <a:rPr lang="en-US" sz="2800">
                <a:solidFill>
                  <a:srgbClr val="57565A"/>
                </a:solidFill>
                <a:latin typeface="Roboto Light"/>
              </a:rPr>
              <a:t> </a:t>
            </a:r>
            <a:r>
              <a:rPr lang="en-US" sz="2800" err="1">
                <a:solidFill>
                  <a:srgbClr val="57565A"/>
                </a:solidFill>
                <a:latin typeface="Roboto Light"/>
              </a:rPr>
              <a:t>elit</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sit </a:t>
            </a:r>
            <a:r>
              <a:rPr lang="en-US" sz="2800" err="1">
                <a:solidFill>
                  <a:srgbClr val="57565A"/>
                </a:solidFill>
                <a:latin typeface="Roboto Light"/>
              </a:rPr>
              <a:t>ametipsum</a:t>
            </a:r>
            <a:r>
              <a:rPr lang="en-US" sz="2800">
                <a:solidFill>
                  <a:srgbClr val="57565A"/>
                </a:solidFill>
                <a:latin typeface="Roboto Light"/>
              </a:rPr>
              <a:t> </a:t>
            </a: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adipi</a:t>
            </a:r>
            <a:r>
              <a:rPr lang="en-US" sz="2800">
                <a:solidFill>
                  <a:srgbClr val="57565A"/>
                </a:solidFill>
                <a:latin typeface="Roboto Light"/>
              </a:rPr>
              <a:t> sit</a:t>
            </a:r>
          </a:p>
        </p:txBody>
      </p:sp>
      <p:sp>
        <p:nvSpPr>
          <p:cNvPr id="50" name="Rectangle 49"/>
          <p:cNvSpPr/>
          <p:nvPr/>
        </p:nvSpPr>
        <p:spPr>
          <a:xfrm>
            <a:off x="16680627" y="3757183"/>
            <a:ext cx="6545157" cy="1031170"/>
          </a:xfrm>
          <a:prstGeom prst="rect">
            <a:avLst/>
          </a:prstGeom>
        </p:spPr>
        <p:txBody>
          <a:bodyPr wrap="square" lIns="487736" rIns="487736" bIns="121934">
            <a:spAutoFit/>
          </a:bodyPr>
          <a:lstStyle/>
          <a:p>
            <a:pPr defTabSz="2438584"/>
            <a:r>
              <a:rPr lang="en-US" sz="2800" err="1">
                <a:solidFill>
                  <a:srgbClr val="57565A"/>
                </a:solidFill>
                <a:latin typeface="Roboto Light"/>
              </a:rPr>
              <a:t>Lorem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adipiscing</a:t>
            </a:r>
            <a:r>
              <a:rPr lang="en-US" sz="2800">
                <a:solidFill>
                  <a:srgbClr val="57565A"/>
                </a:solidFill>
                <a:latin typeface="Roboto Light"/>
              </a:rPr>
              <a:t> sit </a:t>
            </a:r>
            <a:r>
              <a:rPr lang="en-US" sz="2800" err="1">
                <a:solidFill>
                  <a:srgbClr val="57565A"/>
                </a:solidFill>
                <a:latin typeface="Roboto Light"/>
              </a:rPr>
              <a:t>consectetur</a:t>
            </a:r>
            <a:r>
              <a:rPr lang="en-US" sz="2800">
                <a:solidFill>
                  <a:srgbClr val="57565A"/>
                </a:solidFill>
                <a:latin typeface="Roboto Light"/>
              </a:rPr>
              <a:t> </a:t>
            </a:r>
            <a:r>
              <a:rPr lang="en-US" sz="2800" err="1">
                <a:solidFill>
                  <a:srgbClr val="57565A"/>
                </a:solidFill>
                <a:latin typeface="Roboto Light"/>
              </a:rPr>
              <a:t>adipiscing</a:t>
            </a:r>
            <a:r>
              <a:rPr lang="en-US" sz="2800">
                <a:solidFill>
                  <a:srgbClr val="57565A"/>
                </a:solidFill>
                <a:latin typeface="Roboto Light"/>
              </a:rPr>
              <a:t> </a:t>
            </a:r>
            <a:r>
              <a:rPr lang="en-US" sz="2800" err="1">
                <a:solidFill>
                  <a:srgbClr val="57565A"/>
                </a:solidFill>
                <a:latin typeface="Roboto Light"/>
              </a:rPr>
              <a:t>elit</a:t>
            </a:r>
            <a:r>
              <a:rPr lang="en-US" sz="2800">
                <a:solidFill>
                  <a:srgbClr val="57565A"/>
                </a:solidFill>
                <a:latin typeface="Roboto Light"/>
              </a:rPr>
              <a:t>. </a:t>
            </a:r>
          </a:p>
        </p:txBody>
      </p:sp>
      <p:sp>
        <p:nvSpPr>
          <p:cNvPr id="63" name="Rectangle 62"/>
          <p:cNvSpPr/>
          <p:nvPr/>
        </p:nvSpPr>
        <p:spPr>
          <a:xfrm>
            <a:off x="16680627" y="5565673"/>
            <a:ext cx="6545157" cy="1031170"/>
          </a:xfrm>
          <a:prstGeom prst="rect">
            <a:avLst/>
          </a:prstGeom>
        </p:spPr>
        <p:txBody>
          <a:bodyPr wrap="square" lIns="487736" rIns="487736" bIns="121934">
            <a:spAutoFit/>
          </a:bodyPr>
          <a:lstStyle/>
          <a:p>
            <a:pPr defTabSz="2438584"/>
            <a:r>
              <a:rPr lang="en-US" sz="2800" err="1">
                <a:solidFill>
                  <a:srgbClr val="57565A"/>
                </a:solidFill>
                <a:latin typeface="Roboto Light"/>
              </a:rPr>
              <a:t>Aliquam</a:t>
            </a:r>
            <a:r>
              <a:rPr lang="en-US" sz="2800">
                <a:solidFill>
                  <a:srgbClr val="57565A"/>
                </a:solidFill>
                <a:latin typeface="Roboto Light"/>
              </a:rPr>
              <a:t> </a:t>
            </a:r>
            <a:r>
              <a:rPr lang="en-US" sz="2800" err="1">
                <a:solidFill>
                  <a:srgbClr val="57565A"/>
                </a:solidFill>
                <a:latin typeface="Roboto Light"/>
              </a:rPr>
              <a:t>lacinia</a:t>
            </a:r>
            <a:r>
              <a:rPr lang="en-US" sz="2800">
                <a:solidFill>
                  <a:srgbClr val="57565A"/>
                </a:solidFill>
                <a:latin typeface="Roboto Light"/>
              </a:rPr>
              <a:t> </a:t>
            </a:r>
            <a:r>
              <a:rPr lang="en-US" sz="2800" err="1">
                <a:solidFill>
                  <a:srgbClr val="57565A"/>
                </a:solidFill>
                <a:latin typeface="Roboto Light"/>
              </a:rPr>
              <a:t>turpis</a:t>
            </a:r>
            <a:r>
              <a:rPr lang="en-US" sz="2800">
                <a:solidFill>
                  <a:srgbClr val="57565A"/>
                </a:solidFill>
                <a:latin typeface="Roboto Light"/>
              </a:rPr>
              <a:t> in  </a:t>
            </a:r>
            <a:r>
              <a:rPr lang="en-US" sz="2800" err="1">
                <a:solidFill>
                  <a:srgbClr val="57565A"/>
                </a:solidFill>
                <a:latin typeface="Roboto Light"/>
              </a:rPr>
              <a:t>adipiscing</a:t>
            </a:r>
            <a:r>
              <a:rPr lang="en-US" sz="2800">
                <a:solidFill>
                  <a:srgbClr val="57565A"/>
                </a:solidFill>
                <a:latin typeface="Roboto Light"/>
              </a:rPr>
              <a:t> </a:t>
            </a:r>
          </a:p>
          <a:p>
            <a:pPr defTabSz="2438584"/>
            <a:r>
              <a:rPr lang="en-US" sz="2800">
                <a:solidFill>
                  <a:srgbClr val="57565A"/>
                </a:solidFill>
                <a:latin typeface="Roboto Light"/>
              </a:rPr>
              <a:t>sit </a:t>
            </a:r>
            <a:r>
              <a:rPr lang="en-US" sz="2800" err="1">
                <a:solidFill>
                  <a:srgbClr val="57565A"/>
                </a:solidFill>
                <a:latin typeface="Roboto Light"/>
              </a:rPr>
              <a:t>ametipsum</a:t>
            </a:r>
            <a:r>
              <a:rPr lang="en-US" sz="2800">
                <a:solidFill>
                  <a:srgbClr val="57565A"/>
                </a:solidFill>
                <a:latin typeface="Roboto Light"/>
              </a:rPr>
              <a:t> </a:t>
            </a: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adipi</a:t>
            </a:r>
            <a:r>
              <a:rPr lang="en-US" sz="2800">
                <a:solidFill>
                  <a:srgbClr val="57565A"/>
                </a:solidFill>
                <a:latin typeface="Roboto Light"/>
              </a:rPr>
              <a:t> sit</a:t>
            </a:r>
          </a:p>
        </p:txBody>
      </p:sp>
      <p:sp>
        <p:nvSpPr>
          <p:cNvPr id="67" name="Rectangle 66"/>
          <p:cNvSpPr/>
          <p:nvPr/>
        </p:nvSpPr>
        <p:spPr>
          <a:xfrm>
            <a:off x="16680627" y="7385239"/>
            <a:ext cx="6545157" cy="1031170"/>
          </a:xfrm>
          <a:prstGeom prst="rect">
            <a:avLst/>
          </a:prstGeom>
        </p:spPr>
        <p:txBody>
          <a:bodyPr wrap="square" lIns="487736" rIns="487736" bIns="121934">
            <a:spAutoFit/>
          </a:bodyPr>
          <a:lstStyle/>
          <a:p>
            <a:pP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lacinia</a:t>
            </a:r>
            <a:r>
              <a:rPr lang="en-US" sz="2800">
                <a:solidFill>
                  <a:srgbClr val="57565A"/>
                </a:solidFill>
                <a:latin typeface="Roboto Light"/>
              </a:rPr>
              <a:t> </a:t>
            </a:r>
            <a:r>
              <a:rPr lang="en-US" sz="2800" err="1">
                <a:solidFill>
                  <a:srgbClr val="57565A"/>
                </a:solidFill>
                <a:latin typeface="Roboto Light"/>
              </a:rPr>
              <a:t>turpis</a:t>
            </a:r>
            <a:r>
              <a:rPr lang="en-US" sz="2800">
                <a:solidFill>
                  <a:srgbClr val="57565A"/>
                </a:solidFill>
                <a:latin typeface="Roboto Light"/>
              </a:rPr>
              <a:t> in sit </a:t>
            </a:r>
            <a:r>
              <a:rPr lang="en-US" sz="2800" err="1">
                <a:solidFill>
                  <a:srgbClr val="57565A"/>
                </a:solidFill>
                <a:latin typeface="Roboto Light"/>
              </a:rPr>
              <a:t>amet</a:t>
            </a:r>
            <a:r>
              <a:rPr lang="en-US" sz="2800">
                <a:solidFill>
                  <a:srgbClr val="57565A"/>
                </a:solidFill>
                <a:latin typeface="Roboto Light"/>
              </a:rPr>
              <a:t> sit </a:t>
            </a:r>
            <a:r>
              <a:rPr lang="en-US" sz="2800" err="1">
                <a:solidFill>
                  <a:srgbClr val="57565A"/>
                </a:solidFill>
                <a:latin typeface="Roboto Light"/>
              </a:rPr>
              <a:t>ametipsum</a:t>
            </a:r>
            <a:r>
              <a:rPr lang="en-US" sz="2800">
                <a:solidFill>
                  <a:srgbClr val="57565A"/>
                </a:solidFill>
                <a:latin typeface="Roboto Light"/>
              </a:rPr>
              <a:t> </a:t>
            </a:r>
            <a:r>
              <a:rPr lang="en-US" sz="2800" err="1">
                <a:solidFill>
                  <a:srgbClr val="57565A"/>
                </a:solidFill>
                <a:latin typeface="Roboto Light"/>
              </a:rPr>
              <a:t>adipiscing</a:t>
            </a:r>
            <a:endParaRPr lang="en-US" sz="2800">
              <a:solidFill>
                <a:srgbClr val="57565A"/>
              </a:solidFill>
              <a:latin typeface="Roboto Light"/>
            </a:endParaRPr>
          </a:p>
        </p:txBody>
      </p:sp>
      <p:sp>
        <p:nvSpPr>
          <p:cNvPr id="71" name="Rectangle 70"/>
          <p:cNvSpPr/>
          <p:nvPr/>
        </p:nvSpPr>
        <p:spPr>
          <a:xfrm>
            <a:off x="10753260" y="3886585"/>
            <a:ext cx="4537029" cy="757218"/>
          </a:xfrm>
          <a:prstGeom prst="rect">
            <a:avLst/>
          </a:prstGeom>
        </p:spPr>
        <p:txBody>
          <a:bodyPr wrap="square">
            <a:spAutoFit/>
          </a:bodyPr>
          <a:lstStyle/>
          <a:p>
            <a:pPr defTabSz="1778134">
              <a:lnSpc>
                <a:spcPct val="90000"/>
              </a:lnSpc>
              <a:spcBef>
                <a:spcPct val="0"/>
              </a:spcBef>
              <a:spcAft>
                <a:spcPts val="534"/>
              </a:spcAft>
            </a:pPr>
            <a:r>
              <a:rPr lang="en-US">
                <a:solidFill>
                  <a:prstClr val="white"/>
                </a:solidFill>
                <a:latin typeface="Roboto Light"/>
              </a:rPr>
              <a:t>Key data point</a:t>
            </a:r>
          </a:p>
        </p:txBody>
      </p:sp>
      <p:sp>
        <p:nvSpPr>
          <p:cNvPr id="72" name="Rectangle 71"/>
          <p:cNvSpPr/>
          <p:nvPr/>
        </p:nvSpPr>
        <p:spPr>
          <a:xfrm>
            <a:off x="10753261" y="5687175"/>
            <a:ext cx="4702582" cy="757218"/>
          </a:xfrm>
          <a:prstGeom prst="rect">
            <a:avLst/>
          </a:prstGeom>
        </p:spPr>
        <p:txBody>
          <a:bodyPr wrap="square">
            <a:spAutoFit/>
          </a:bodyPr>
          <a:lstStyle/>
          <a:p>
            <a:pPr defTabSz="1778134">
              <a:lnSpc>
                <a:spcPct val="90000"/>
              </a:lnSpc>
              <a:spcBef>
                <a:spcPct val="0"/>
              </a:spcBef>
              <a:spcAft>
                <a:spcPts val="534"/>
              </a:spcAft>
            </a:pPr>
            <a:r>
              <a:rPr lang="en-US">
                <a:solidFill>
                  <a:prstClr val="white"/>
                </a:solidFill>
                <a:latin typeface="Roboto Light"/>
              </a:rPr>
              <a:t>Key data point</a:t>
            </a:r>
          </a:p>
        </p:txBody>
      </p:sp>
      <p:sp>
        <p:nvSpPr>
          <p:cNvPr id="73" name="Rectangle 72"/>
          <p:cNvSpPr/>
          <p:nvPr/>
        </p:nvSpPr>
        <p:spPr>
          <a:xfrm>
            <a:off x="10755557" y="7536817"/>
            <a:ext cx="4602111" cy="757218"/>
          </a:xfrm>
          <a:prstGeom prst="rect">
            <a:avLst/>
          </a:prstGeom>
        </p:spPr>
        <p:txBody>
          <a:bodyPr wrap="square">
            <a:spAutoFit/>
          </a:bodyPr>
          <a:lstStyle/>
          <a:p>
            <a:pPr defTabSz="1778134">
              <a:lnSpc>
                <a:spcPct val="90000"/>
              </a:lnSpc>
              <a:spcBef>
                <a:spcPct val="0"/>
              </a:spcBef>
              <a:spcAft>
                <a:spcPts val="534"/>
              </a:spcAft>
            </a:pPr>
            <a:r>
              <a:rPr lang="en-US">
                <a:solidFill>
                  <a:prstClr val="white"/>
                </a:solidFill>
                <a:latin typeface="Roboto Light"/>
              </a:rPr>
              <a:t>Key data point</a:t>
            </a:r>
          </a:p>
        </p:txBody>
      </p:sp>
      <p:sp>
        <p:nvSpPr>
          <p:cNvPr id="74" name="Freeform 36"/>
          <p:cNvSpPr>
            <a:spLocks noEditPoints="1"/>
          </p:cNvSpPr>
          <p:nvPr/>
        </p:nvSpPr>
        <p:spPr bwMode="auto">
          <a:xfrm>
            <a:off x="3477178" y="8717379"/>
            <a:ext cx="527757" cy="835617"/>
          </a:xfrm>
          <a:custGeom>
            <a:avLst/>
            <a:gdLst>
              <a:gd name="T0" fmla="*/ 225 w 449"/>
              <a:gd name="T1" fmla="*/ 0 h 710"/>
              <a:gd name="T2" fmla="*/ 0 w 449"/>
              <a:gd name="T3" fmla="*/ 225 h 710"/>
              <a:gd name="T4" fmla="*/ 68 w 449"/>
              <a:gd name="T5" fmla="*/ 395 h 710"/>
              <a:gd name="T6" fmla="*/ 108 w 449"/>
              <a:gd name="T7" fmla="*/ 545 h 710"/>
              <a:gd name="T8" fmla="*/ 108 w 449"/>
              <a:gd name="T9" fmla="*/ 621 h 710"/>
              <a:gd name="T10" fmla="*/ 142 w 449"/>
              <a:gd name="T11" fmla="*/ 655 h 710"/>
              <a:gd name="T12" fmla="*/ 159 w 449"/>
              <a:gd name="T13" fmla="*/ 655 h 710"/>
              <a:gd name="T14" fmla="*/ 225 w 449"/>
              <a:gd name="T15" fmla="*/ 710 h 710"/>
              <a:gd name="T16" fmla="*/ 290 w 449"/>
              <a:gd name="T17" fmla="*/ 655 h 710"/>
              <a:gd name="T18" fmla="*/ 307 w 449"/>
              <a:gd name="T19" fmla="*/ 655 h 710"/>
              <a:gd name="T20" fmla="*/ 341 w 449"/>
              <a:gd name="T21" fmla="*/ 621 h 710"/>
              <a:gd name="T22" fmla="*/ 341 w 449"/>
              <a:gd name="T23" fmla="*/ 545 h 710"/>
              <a:gd name="T24" fmla="*/ 381 w 449"/>
              <a:gd name="T25" fmla="*/ 395 h 710"/>
              <a:gd name="T26" fmla="*/ 449 w 449"/>
              <a:gd name="T27" fmla="*/ 225 h 710"/>
              <a:gd name="T28" fmla="*/ 225 w 449"/>
              <a:gd name="T29" fmla="*/ 0 h 710"/>
              <a:gd name="T30" fmla="*/ 225 w 449"/>
              <a:gd name="T31" fmla="*/ 696 h 710"/>
              <a:gd name="T32" fmla="*/ 173 w 449"/>
              <a:gd name="T33" fmla="*/ 655 h 710"/>
              <a:gd name="T34" fmla="*/ 276 w 449"/>
              <a:gd name="T35" fmla="*/ 655 h 710"/>
              <a:gd name="T36" fmla="*/ 225 w 449"/>
              <a:gd name="T37" fmla="*/ 696 h 710"/>
              <a:gd name="T38" fmla="*/ 307 w 449"/>
              <a:gd name="T39" fmla="*/ 641 h 710"/>
              <a:gd name="T40" fmla="*/ 142 w 449"/>
              <a:gd name="T41" fmla="*/ 641 h 710"/>
              <a:gd name="T42" fmla="*/ 122 w 449"/>
              <a:gd name="T43" fmla="*/ 621 h 710"/>
              <a:gd name="T44" fmla="*/ 122 w 449"/>
              <a:gd name="T45" fmla="*/ 552 h 710"/>
              <a:gd name="T46" fmla="*/ 327 w 449"/>
              <a:gd name="T47" fmla="*/ 552 h 710"/>
              <a:gd name="T48" fmla="*/ 327 w 449"/>
              <a:gd name="T49" fmla="*/ 621 h 710"/>
              <a:gd name="T50" fmla="*/ 307 w 449"/>
              <a:gd name="T51" fmla="*/ 641 h 710"/>
              <a:gd name="T52" fmla="*/ 371 w 449"/>
              <a:gd name="T53" fmla="*/ 385 h 710"/>
              <a:gd name="T54" fmla="*/ 327 w 449"/>
              <a:gd name="T55" fmla="*/ 538 h 710"/>
              <a:gd name="T56" fmla="*/ 232 w 449"/>
              <a:gd name="T57" fmla="*/ 538 h 710"/>
              <a:gd name="T58" fmla="*/ 232 w 449"/>
              <a:gd name="T59" fmla="*/ 306 h 710"/>
              <a:gd name="T60" fmla="*/ 295 w 449"/>
              <a:gd name="T61" fmla="*/ 262 h 710"/>
              <a:gd name="T62" fmla="*/ 314 w 449"/>
              <a:gd name="T63" fmla="*/ 219 h 710"/>
              <a:gd name="T64" fmla="*/ 309 w 449"/>
              <a:gd name="T65" fmla="*/ 210 h 710"/>
              <a:gd name="T66" fmla="*/ 300 w 449"/>
              <a:gd name="T67" fmla="*/ 215 h 710"/>
              <a:gd name="T68" fmla="*/ 225 w 449"/>
              <a:gd name="T69" fmla="*/ 292 h 710"/>
              <a:gd name="T70" fmla="*/ 149 w 449"/>
              <a:gd name="T71" fmla="*/ 215 h 710"/>
              <a:gd name="T72" fmla="*/ 141 w 449"/>
              <a:gd name="T73" fmla="*/ 210 h 710"/>
              <a:gd name="T74" fmla="*/ 135 w 449"/>
              <a:gd name="T75" fmla="*/ 219 h 710"/>
              <a:gd name="T76" fmla="*/ 154 w 449"/>
              <a:gd name="T77" fmla="*/ 262 h 710"/>
              <a:gd name="T78" fmla="*/ 218 w 449"/>
              <a:gd name="T79" fmla="*/ 306 h 710"/>
              <a:gd name="T80" fmla="*/ 218 w 449"/>
              <a:gd name="T81" fmla="*/ 538 h 710"/>
              <a:gd name="T82" fmla="*/ 122 w 449"/>
              <a:gd name="T83" fmla="*/ 538 h 710"/>
              <a:gd name="T84" fmla="*/ 78 w 449"/>
              <a:gd name="T85" fmla="*/ 385 h 710"/>
              <a:gd name="T86" fmla="*/ 14 w 449"/>
              <a:gd name="T87" fmla="*/ 225 h 710"/>
              <a:gd name="T88" fmla="*/ 225 w 449"/>
              <a:gd name="T89" fmla="*/ 14 h 710"/>
              <a:gd name="T90" fmla="*/ 435 w 449"/>
              <a:gd name="T91" fmla="*/ 225 h 710"/>
              <a:gd name="T92" fmla="*/ 371 w 449"/>
              <a:gd name="T93" fmla="*/ 385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49" h="710">
                <a:moveTo>
                  <a:pt x="225" y="0"/>
                </a:moveTo>
                <a:cubicBezTo>
                  <a:pt x="101" y="0"/>
                  <a:pt x="0" y="101"/>
                  <a:pt x="0" y="225"/>
                </a:cubicBezTo>
                <a:cubicBezTo>
                  <a:pt x="0" y="287"/>
                  <a:pt x="25" y="348"/>
                  <a:pt x="68" y="395"/>
                </a:cubicBezTo>
                <a:cubicBezTo>
                  <a:pt x="80" y="407"/>
                  <a:pt x="108" y="447"/>
                  <a:pt x="108" y="545"/>
                </a:cubicBezTo>
                <a:cubicBezTo>
                  <a:pt x="108" y="621"/>
                  <a:pt x="108" y="621"/>
                  <a:pt x="108" y="621"/>
                </a:cubicBezTo>
                <a:cubicBezTo>
                  <a:pt x="108" y="639"/>
                  <a:pt x="123" y="655"/>
                  <a:pt x="142" y="655"/>
                </a:cubicBezTo>
                <a:cubicBezTo>
                  <a:pt x="159" y="655"/>
                  <a:pt x="159" y="655"/>
                  <a:pt x="159" y="655"/>
                </a:cubicBezTo>
                <a:cubicBezTo>
                  <a:pt x="162" y="686"/>
                  <a:pt x="190" y="710"/>
                  <a:pt x="225" y="710"/>
                </a:cubicBezTo>
                <a:cubicBezTo>
                  <a:pt x="259" y="710"/>
                  <a:pt x="287" y="686"/>
                  <a:pt x="290" y="655"/>
                </a:cubicBezTo>
                <a:cubicBezTo>
                  <a:pt x="307" y="655"/>
                  <a:pt x="307" y="655"/>
                  <a:pt x="307" y="655"/>
                </a:cubicBezTo>
                <a:cubicBezTo>
                  <a:pt x="326" y="655"/>
                  <a:pt x="341" y="639"/>
                  <a:pt x="341" y="621"/>
                </a:cubicBezTo>
                <a:cubicBezTo>
                  <a:pt x="341" y="545"/>
                  <a:pt x="341" y="545"/>
                  <a:pt x="341" y="545"/>
                </a:cubicBezTo>
                <a:cubicBezTo>
                  <a:pt x="341" y="447"/>
                  <a:pt x="369" y="407"/>
                  <a:pt x="381" y="395"/>
                </a:cubicBezTo>
                <a:cubicBezTo>
                  <a:pt x="424" y="348"/>
                  <a:pt x="449" y="287"/>
                  <a:pt x="449" y="225"/>
                </a:cubicBezTo>
                <a:cubicBezTo>
                  <a:pt x="449" y="101"/>
                  <a:pt x="349" y="0"/>
                  <a:pt x="225" y="0"/>
                </a:cubicBezTo>
                <a:close/>
                <a:moveTo>
                  <a:pt x="225" y="696"/>
                </a:moveTo>
                <a:cubicBezTo>
                  <a:pt x="198" y="696"/>
                  <a:pt x="176" y="678"/>
                  <a:pt x="173" y="655"/>
                </a:cubicBezTo>
                <a:cubicBezTo>
                  <a:pt x="276" y="655"/>
                  <a:pt x="276" y="655"/>
                  <a:pt x="276" y="655"/>
                </a:cubicBezTo>
                <a:cubicBezTo>
                  <a:pt x="273" y="678"/>
                  <a:pt x="251" y="696"/>
                  <a:pt x="225" y="696"/>
                </a:cubicBezTo>
                <a:close/>
                <a:moveTo>
                  <a:pt x="307" y="641"/>
                </a:moveTo>
                <a:cubicBezTo>
                  <a:pt x="142" y="641"/>
                  <a:pt x="142" y="641"/>
                  <a:pt x="142" y="641"/>
                </a:cubicBezTo>
                <a:cubicBezTo>
                  <a:pt x="131" y="641"/>
                  <a:pt x="122" y="632"/>
                  <a:pt x="122" y="621"/>
                </a:cubicBezTo>
                <a:cubicBezTo>
                  <a:pt x="122" y="552"/>
                  <a:pt x="122" y="552"/>
                  <a:pt x="122" y="552"/>
                </a:cubicBezTo>
                <a:cubicBezTo>
                  <a:pt x="327" y="552"/>
                  <a:pt x="327" y="552"/>
                  <a:pt x="327" y="552"/>
                </a:cubicBezTo>
                <a:cubicBezTo>
                  <a:pt x="327" y="621"/>
                  <a:pt x="327" y="621"/>
                  <a:pt x="327" y="621"/>
                </a:cubicBezTo>
                <a:cubicBezTo>
                  <a:pt x="327" y="632"/>
                  <a:pt x="318" y="641"/>
                  <a:pt x="307" y="641"/>
                </a:cubicBezTo>
                <a:close/>
                <a:moveTo>
                  <a:pt x="371" y="385"/>
                </a:moveTo>
                <a:cubicBezTo>
                  <a:pt x="355" y="402"/>
                  <a:pt x="329" y="444"/>
                  <a:pt x="327" y="538"/>
                </a:cubicBezTo>
                <a:cubicBezTo>
                  <a:pt x="232" y="538"/>
                  <a:pt x="232" y="538"/>
                  <a:pt x="232" y="538"/>
                </a:cubicBezTo>
                <a:cubicBezTo>
                  <a:pt x="232" y="306"/>
                  <a:pt x="232" y="306"/>
                  <a:pt x="232" y="306"/>
                </a:cubicBezTo>
                <a:cubicBezTo>
                  <a:pt x="257" y="304"/>
                  <a:pt x="279" y="289"/>
                  <a:pt x="295" y="262"/>
                </a:cubicBezTo>
                <a:cubicBezTo>
                  <a:pt x="309" y="241"/>
                  <a:pt x="314" y="219"/>
                  <a:pt x="314" y="219"/>
                </a:cubicBezTo>
                <a:cubicBezTo>
                  <a:pt x="315" y="215"/>
                  <a:pt x="312" y="211"/>
                  <a:pt x="309" y="210"/>
                </a:cubicBezTo>
                <a:cubicBezTo>
                  <a:pt x="305" y="209"/>
                  <a:pt x="301" y="212"/>
                  <a:pt x="300" y="215"/>
                </a:cubicBezTo>
                <a:cubicBezTo>
                  <a:pt x="300" y="216"/>
                  <a:pt x="281" y="292"/>
                  <a:pt x="225" y="292"/>
                </a:cubicBezTo>
                <a:cubicBezTo>
                  <a:pt x="168" y="292"/>
                  <a:pt x="149" y="216"/>
                  <a:pt x="149" y="215"/>
                </a:cubicBezTo>
                <a:cubicBezTo>
                  <a:pt x="148" y="212"/>
                  <a:pt x="144" y="209"/>
                  <a:pt x="141" y="210"/>
                </a:cubicBezTo>
                <a:cubicBezTo>
                  <a:pt x="137" y="211"/>
                  <a:pt x="134" y="215"/>
                  <a:pt x="135" y="219"/>
                </a:cubicBezTo>
                <a:cubicBezTo>
                  <a:pt x="136" y="219"/>
                  <a:pt x="141" y="241"/>
                  <a:pt x="154" y="262"/>
                </a:cubicBezTo>
                <a:cubicBezTo>
                  <a:pt x="170" y="289"/>
                  <a:pt x="192" y="304"/>
                  <a:pt x="218" y="306"/>
                </a:cubicBezTo>
                <a:cubicBezTo>
                  <a:pt x="218" y="538"/>
                  <a:pt x="218" y="538"/>
                  <a:pt x="218" y="538"/>
                </a:cubicBezTo>
                <a:cubicBezTo>
                  <a:pt x="122" y="538"/>
                  <a:pt x="122" y="538"/>
                  <a:pt x="122" y="538"/>
                </a:cubicBezTo>
                <a:cubicBezTo>
                  <a:pt x="121" y="444"/>
                  <a:pt x="94" y="402"/>
                  <a:pt x="78" y="385"/>
                </a:cubicBezTo>
                <a:cubicBezTo>
                  <a:pt x="37" y="341"/>
                  <a:pt x="14" y="283"/>
                  <a:pt x="14" y="225"/>
                </a:cubicBezTo>
                <a:cubicBezTo>
                  <a:pt x="14" y="109"/>
                  <a:pt x="108" y="14"/>
                  <a:pt x="225" y="14"/>
                </a:cubicBezTo>
                <a:cubicBezTo>
                  <a:pt x="341" y="14"/>
                  <a:pt x="435" y="109"/>
                  <a:pt x="435" y="225"/>
                </a:cubicBezTo>
                <a:cubicBezTo>
                  <a:pt x="435" y="283"/>
                  <a:pt x="412" y="341"/>
                  <a:pt x="371" y="385"/>
                </a:cubicBezTo>
                <a:close/>
              </a:path>
            </a:pathLst>
          </a:custGeom>
          <a:solidFill>
            <a:srgbClr val="FFFFFF"/>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5" name="Freeform 12"/>
          <p:cNvSpPr>
            <a:spLocks noEditPoints="1"/>
          </p:cNvSpPr>
          <p:nvPr/>
        </p:nvSpPr>
        <p:spPr bwMode="auto">
          <a:xfrm>
            <a:off x="8785579" y="5634517"/>
            <a:ext cx="1103486" cy="898002"/>
          </a:xfrm>
          <a:custGeom>
            <a:avLst/>
            <a:gdLst>
              <a:gd name="T0" fmla="*/ 196 w 214"/>
              <a:gd name="T1" fmla="*/ 29 h 174"/>
              <a:gd name="T2" fmla="*/ 139 w 214"/>
              <a:gd name="T3" fmla="*/ 29 h 174"/>
              <a:gd name="T4" fmla="*/ 139 w 214"/>
              <a:gd name="T5" fmla="*/ 9 h 174"/>
              <a:gd name="T6" fmla="*/ 130 w 214"/>
              <a:gd name="T7" fmla="*/ 0 h 174"/>
              <a:gd name="T8" fmla="*/ 84 w 214"/>
              <a:gd name="T9" fmla="*/ 0 h 174"/>
              <a:gd name="T10" fmla="*/ 75 w 214"/>
              <a:gd name="T11" fmla="*/ 9 h 174"/>
              <a:gd name="T12" fmla="*/ 75 w 214"/>
              <a:gd name="T13" fmla="*/ 29 h 174"/>
              <a:gd name="T14" fmla="*/ 18 w 214"/>
              <a:gd name="T15" fmla="*/ 29 h 174"/>
              <a:gd name="T16" fmla="*/ 0 w 214"/>
              <a:gd name="T17" fmla="*/ 47 h 174"/>
              <a:gd name="T18" fmla="*/ 0 w 214"/>
              <a:gd name="T19" fmla="*/ 155 h 174"/>
              <a:gd name="T20" fmla="*/ 18 w 214"/>
              <a:gd name="T21" fmla="*/ 174 h 174"/>
              <a:gd name="T22" fmla="*/ 196 w 214"/>
              <a:gd name="T23" fmla="*/ 174 h 174"/>
              <a:gd name="T24" fmla="*/ 214 w 214"/>
              <a:gd name="T25" fmla="*/ 155 h 174"/>
              <a:gd name="T26" fmla="*/ 214 w 214"/>
              <a:gd name="T27" fmla="*/ 47 h 174"/>
              <a:gd name="T28" fmla="*/ 196 w 214"/>
              <a:gd name="T29" fmla="*/ 29 h 174"/>
              <a:gd name="T30" fmla="*/ 79 w 214"/>
              <a:gd name="T31" fmla="*/ 9 h 174"/>
              <a:gd name="T32" fmla="*/ 84 w 214"/>
              <a:gd name="T33" fmla="*/ 5 h 174"/>
              <a:gd name="T34" fmla="*/ 130 w 214"/>
              <a:gd name="T35" fmla="*/ 5 h 174"/>
              <a:gd name="T36" fmla="*/ 135 w 214"/>
              <a:gd name="T37" fmla="*/ 9 h 174"/>
              <a:gd name="T38" fmla="*/ 135 w 214"/>
              <a:gd name="T39" fmla="*/ 29 h 174"/>
              <a:gd name="T40" fmla="*/ 79 w 214"/>
              <a:gd name="T41" fmla="*/ 29 h 174"/>
              <a:gd name="T42" fmla="*/ 79 w 214"/>
              <a:gd name="T43" fmla="*/ 9 h 174"/>
              <a:gd name="T44" fmla="*/ 18 w 214"/>
              <a:gd name="T45" fmla="*/ 34 h 174"/>
              <a:gd name="T46" fmla="*/ 196 w 214"/>
              <a:gd name="T47" fmla="*/ 34 h 174"/>
              <a:gd name="T48" fmla="*/ 210 w 214"/>
              <a:gd name="T49" fmla="*/ 47 h 174"/>
              <a:gd name="T50" fmla="*/ 210 w 214"/>
              <a:gd name="T51" fmla="*/ 77 h 174"/>
              <a:gd name="T52" fmla="*/ 120 w 214"/>
              <a:gd name="T53" fmla="*/ 77 h 174"/>
              <a:gd name="T54" fmla="*/ 120 w 214"/>
              <a:gd name="T55" fmla="*/ 68 h 174"/>
              <a:gd name="T56" fmla="*/ 118 w 214"/>
              <a:gd name="T57" fmla="*/ 65 h 174"/>
              <a:gd name="T58" fmla="*/ 96 w 214"/>
              <a:gd name="T59" fmla="*/ 65 h 174"/>
              <a:gd name="T60" fmla="*/ 94 w 214"/>
              <a:gd name="T61" fmla="*/ 68 h 174"/>
              <a:gd name="T62" fmla="*/ 94 w 214"/>
              <a:gd name="T63" fmla="*/ 77 h 174"/>
              <a:gd name="T64" fmla="*/ 5 w 214"/>
              <a:gd name="T65" fmla="*/ 77 h 174"/>
              <a:gd name="T66" fmla="*/ 5 w 214"/>
              <a:gd name="T67" fmla="*/ 47 h 174"/>
              <a:gd name="T68" fmla="*/ 18 w 214"/>
              <a:gd name="T69" fmla="*/ 34 h 174"/>
              <a:gd name="T70" fmla="*/ 98 w 214"/>
              <a:gd name="T71" fmla="*/ 70 h 174"/>
              <a:gd name="T72" fmla="*/ 116 w 214"/>
              <a:gd name="T73" fmla="*/ 70 h 174"/>
              <a:gd name="T74" fmla="*/ 116 w 214"/>
              <a:gd name="T75" fmla="*/ 88 h 174"/>
              <a:gd name="T76" fmla="*/ 98 w 214"/>
              <a:gd name="T77" fmla="*/ 88 h 174"/>
              <a:gd name="T78" fmla="*/ 98 w 214"/>
              <a:gd name="T79" fmla="*/ 70 h 174"/>
              <a:gd name="T80" fmla="*/ 196 w 214"/>
              <a:gd name="T81" fmla="*/ 169 h 174"/>
              <a:gd name="T82" fmla="*/ 18 w 214"/>
              <a:gd name="T83" fmla="*/ 169 h 174"/>
              <a:gd name="T84" fmla="*/ 5 w 214"/>
              <a:gd name="T85" fmla="*/ 155 h 174"/>
              <a:gd name="T86" fmla="*/ 5 w 214"/>
              <a:gd name="T87" fmla="*/ 81 h 174"/>
              <a:gd name="T88" fmla="*/ 94 w 214"/>
              <a:gd name="T89" fmla="*/ 81 h 174"/>
              <a:gd name="T90" fmla="*/ 94 w 214"/>
              <a:gd name="T91" fmla="*/ 90 h 174"/>
              <a:gd name="T92" fmla="*/ 96 w 214"/>
              <a:gd name="T93" fmla="*/ 93 h 174"/>
              <a:gd name="T94" fmla="*/ 118 w 214"/>
              <a:gd name="T95" fmla="*/ 93 h 174"/>
              <a:gd name="T96" fmla="*/ 120 w 214"/>
              <a:gd name="T97" fmla="*/ 90 h 174"/>
              <a:gd name="T98" fmla="*/ 120 w 214"/>
              <a:gd name="T99" fmla="*/ 81 h 174"/>
              <a:gd name="T100" fmla="*/ 210 w 214"/>
              <a:gd name="T101" fmla="*/ 81 h 174"/>
              <a:gd name="T102" fmla="*/ 210 w 214"/>
              <a:gd name="T103" fmla="*/ 155 h 174"/>
              <a:gd name="T104" fmla="*/ 196 w 214"/>
              <a:gd name="T105" fmla="*/ 16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4" h="174">
                <a:moveTo>
                  <a:pt x="196" y="29"/>
                </a:moveTo>
                <a:cubicBezTo>
                  <a:pt x="139" y="29"/>
                  <a:pt x="139" y="29"/>
                  <a:pt x="139" y="29"/>
                </a:cubicBezTo>
                <a:cubicBezTo>
                  <a:pt x="139" y="9"/>
                  <a:pt x="139" y="9"/>
                  <a:pt x="139" y="9"/>
                </a:cubicBezTo>
                <a:cubicBezTo>
                  <a:pt x="139" y="4"/>
                  <a:pt x="135" y="0"/>
                  <a:pt x="130" y="0"/>
                </a:cubicBezTo>
                <a:cubicBezTo>
                  <a:pt x="84" y="0"/>
                  <a:pt x="84" y="0"/>
                  <a:pt x="84" y="0"/>
                </a:cubicBezTo>
                <a:cubicBezTo>
                  <a:pt x="79" y="0"/>
                  <a:pt x="75" y="4"/>
                  <a:pt x="75" y="9"/>
                </a:cubicBezTo>
                <a:cubicBezTo>
                  <a:pt x="75" y="29"/>
                  <a:pt x="75" y="29"/>
                  <a:pt x="75" y="29"/>
                </a:cubicBezTo>
                <a:cubicBezTo>
                  <a:pt x="18" y="29"/>
                  <a:pt x="18" y="29"/>
                  <a:pt x="18" y="29"/>
                </a:cubicBezTo>
                <a:cubicBezTo>
                  <a:pt x="8" y="29"/>
                  <a:pt x="0" y="37"/>
                  <a:pt x="0" y="47"/>
                </a:cubicBezTo>
                <a:cubicBezTo>
                  <a:pt x="0" y="155"/>
                  <a:pt x="0" y="155"/>
                  <a:pt x="0" y="155"/>
                </a:cubicBezTo>
                <a:cubicBezTo>
                  <a:pt x="0" y="166"/>
                  <a:pt x="8" y="174"/>
                  <a:pt x="18" y="174"/>
                </a:cubicBezTo>
                <a:cubicBezTo>
                  <a:pt x="196" y="174"/>
                  <a:pt x="196" y="174"/>
                  <a:pt x="196" y="174"/>
                </a:cubicBezTo>
                <a:cubicBezTo>
                  <a:pt x="206" y="174"/>
                  <a:pt x="214" y="166"/>
                  <a:pt x="214" y="155"/>
                </a:cubicBezTo>
                <a:cubicBezTo>
                  <a:pt x="214" y="47"/>
                  <a:pt x="214" y="47"/>
                  <a:pt x="214" y="47"/>
                </a:cubicBezTo>
                <a:cubicBezTo>
                  <a:pt x="214" y="37"/>
                  <a:pt x="206" y="29"/>
                  <a:pt x="196" y="29"/>
                </a:cubicBezTo>
                <a:close/>
                <a:moveTo>
                  <a:pt x="79" y="9"/>
                </a:moveTo>
                <a:cubicBezTo>
                  <a:pt x="79" y="7"/>
                  <a:pt x="82" y="5"/>
                  <a:pt x="84" y="5"/>
                </a:cubicBezTo>
                <a:cubicBezTo>
                  <a:pt x="130" y="5"/>
                  <a:pt x="130" y="5"/>
                  <a:pt x="130" y="5"/>
                </a:cubicBezTo>
                <a:cubicBezTo>
                  <a:pt x="133" y="5"/>
                  <a:pt x="135" y="7"/>
                  <a:pt x="135" y="9"/>
                </a:cubicBezTo>
                <a:cubicBezTo>
                  <a:pt x="135" y="29"/>
                  <a:pt x="135" y="29"/>
                  <a:pt x="135" y="29"/>
                </a:cubicBezTo>
                <a:cubicBezTo>
                  <a:pt x="79" y="29"/>
                  <a:pt x="79" y="29"/>
                  <a:pt x="79" y="29"/>
                </a:cubicBezTo>
                <a:lnTo>
                  <a:pt x="79" y="9"/>
                </a:lnTo>
                <a:close/>
                <a:moveTo>
                  <a:pt x="18" y="34"/>
                </a:moveTo>
                <a:cubicBezTo>
                  <a:pt x="196" y="34"/>
                  <a:pt x="196" y="34"/>
                  <a:pt x="196" y="34"/>
                </a:cubicBezTo>
                <a:cubicBezTo>
                  <a:pt x="203" y="34"/>
                  <a:pt x="210" y="40"/>
                  <a:pt x="210" y="47"/>
                </a:cubicBezTo>
                <a:cubicBezTo>
                  <a:pt x="210" y="77"/>
                  <a:pt x="210" y="77"/>
                  <a:pt x="210" y="77"/>
                </a:cubicBezTo>
                <a:cubicBezTo>
                  <a:pt x="120" y="77"/>
                  <a:pt x="120" y="77"/>
                  <a:pt x="120" y="77"/>
                </a:cubicBezTo>
                <a:cubicBezTo>
                  <a:pt x="120" y="68"/>
                  <a:pt x="120" y="68"/>
                  <a:pt x="120" y="68"/>
                </a:cubicBezTo>
                <a:cubicBezTo>
                  <a:pt x="120" y="66"/>
                  <a:pt x="119" y="65"/>
                  <a:pt x="118" y="65"/>
                </a:cubicBezTo>
                <a:cubicBezTo>
                  <a:pt x="96" y="65"/>
                  <a:pt x="96" y="65"/>
                  <a:pt x="96" y="65"/>
                </a:cubicBezTo>
                <a:cubicBezTo>
                  <a:pt x="95" y="65"/>
                  <a:pt x="94" y="66"/>
                  <a:pt x="94" y="68"/>
                </a:cubicBezTo>
                <a:cubicBezTo>
                  <a:pt x="94" y="77"/>
                  <a:pt x="94" y="77"/>
                  <a:pt x="94" y="77"/>
                </a:cubicBezTo>
                <a:cubicBezTo>
                  <a:pt x="5" y="77"/>
                  <a:pt x="5" y="77"/>
                  <a:pt x="5" y="77"/>
                </a:cubicBezTo>
                <a:cubicBezTo>
                  <a:pt x="5" y="47"/>
                  <a:pt x="5" y="47"/>
                  <a:pt x="5" y="47"/>
                </a:cubicBezTo>
                <a:cubicBezTo>
                  <a:pt x="5" y="40"/>
                  <a:pt x="11" y="34"/>
                  <a:pt x="18" y="34"/>
                </a:cubicBezTo>
                <a:close/>
                <a:moveTo>
                  <a:pt x="98" y="70"/>
                </a:moveTo>
                <a:cubicBezTo>
                  <a:pt x="116" y="70"/>
                  <a:pt x="116" y="70"/>
                  <a:pt x="116" y="70"/>
                </a:cubicBezTo>
                <a:cubicBezTo>
                  <a:pt x="116" y="88"/>
                  <a:pt x="116" y="88"/>
                  <a:pt x="116" y="88"/>
                </a:cubicBezTo>
                <a:cubicBezTo>
                  <a:pt x="98" y="88"/>
                  <a:pt x="98" y="88"/>
                  <a:pt x="98" y="88"/>
                </a:cubicBezTo>
                <a:lnTo>
                  <a:pt x="98" y="70"/>
                </a:lnTo>
                <a:close/>
                <a:moveTo>
                  <a:pt x="196" y="169"/>
                </a:moveTo>
                <a:cubicBezTo>
                  <a:pt x="18" y="169"/>
                  <a:pt x="18" y="169"/>
                  <a:pt x="18" y="169"/>
                </a:cubicBezTo>
                <a:cubicBezTo>
                  <a:pt x="11" y="169"/>
                  <a:pt x="5" y="163"/>
                  <a:pt x="5" y="155"/>
                </a:cubicBezTo>
                <a:cubicBezTo>
                  <a:pt x="5" y="81"/>
                  <a:pt x="5" y="81"/>
                  <a:pt x="5" y="81"/>
                </a:cubicBezTo>
                <a:cubicBezTo>
                  <a:pt x="94" y="81"/>
                  <a:pt x="94" y="81"/>
                  <a:pt x="94" y="81"/>
                </a:cubicBezTo>
                <a:cubicBezTo>
                  <a:pt x="94" y="90"/>
                  <a:pt x="94" y="90"/>
                  <a:pt x="94" y="90"/>
                </a:cubicBezTo>
                <a:cubicBezTo>
                  <a:pt x="94" y="92"/>
                  <a:pt x="95" y="93"/>
                  <a:pt x="96" y="93"/>
                </a:cubicBezTo>
                <a:cubicBezTo>
                  <a:pt x="118" y="93"/>
                  <a:pt x="118" y="93"/>
                  <a:pt x="118" y="93"/>
                </a:cubicBezTo>
                <a:cubicBezTo>
                  <a:pt x="119" y="93"/>
                  <a:pt x="120" y="92"/>
                  <a:pt x="120" y="90"/>
                </a:cubicBezTo>
                <a:cubicBezTo>
                  <a:pt x="120" y="81"/>
                  <a:pt x="120" y="81"/>
                  <a:pt x="120" y="81"/>
                </a:cubicBezTo>
                <a:cubicBezTo>
                  <a:pt x="210" y="81"/>
                  <a:pt x="210" y="81"/>
                  <a:pt x="210" y="81"/>
                </a:cubicBezTo>
                <a:cubicBezTo>
                  <a:pt x="210" y="155"/>
                  <a:pt x="210" y="155"/>
                  <a:pt x="210" y="155"/>
                </a:cubicBezTo>
                <a:cubicBezTo>
                  <a:pt x="210" y="163"/>
                  <a:pt x="203" y="169"/>
                  <a:pt x="196" y="169"/>
                </a:cubicBezTo>
                <a:close/>
              </a:path>
            </a:pathLst>
          </a:custGeom>
          <a:solidFill>
            <a:schemeClr val="bg1"/>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77" name="Freeform 19"/>
          <p:cNvSpPr>
            <a:spLocks noEditPoints="1"/>
          </p:cNvSpPr>
          <p:nvPr/>
        </p:nvSpPr>
        <p:spPr bwMode="auto">
          <a:xfrm>
            <a:off x="8903113" y="3690076"/>
            <a:ext cx="817969" cy="1159808"/>
          </a:xfrm>
          <a:custGeom>
            <a:avLst/>
            <a:gdLst>
              <a:gd name="T0" fmla="*/ 114 w 156"/>
              <a:gd name="T1" fmla="*/ 74 h 221"/>
              <a:gd name="T2" fmla="*/ 114 w 156"/>
              <a:gd name="T3" fmla="*/ 43 h 221"/>
              <a:gd name="T4" fmla="*/ 115 w 156"/>
              <a:gd name="T5" fmla="*/ 43 h 221"/>
              <a:gd name="T6" fmla="*/ 128 w 156"/>
              <a:gd name="T7" fmla="*/ 28 h 221"/>
              <a:gd name="T8" fmla="*/ 128 w 156"/>
              <a:gd name="T9" fmla="*/ 15 h 221"/>
              <a:gd name="T10" fmla="*/ 115 w 156"/>
              <a:gd name="T11" fmla="*/ 0 h 221"/>
              <a:gd name="T12" fmla="*/ 41 w 156"/>
              <a:gd name="T13" fmla="*/ 0 h 221"/>
              <a:gd name="T14" fmla="*/ 40 w 156"/>
              <a:gd name="T15" fmla="*/ 0 h 221"/>
              <a:gd name="T16" fmla="*/ 28 w 156"/>
              <a:gd name="T17" fmla="*/ 15 h 221"/>
              <a:gd name="T18" fmla="*/ 28 w 156"/>
              <a:gd name="T19" fmla="*/ 28 h 221"/>
              <a:gd name="T20" fmla="*/ 42 w 156"/>
              <a:gd name="T21" fmla="*/ 43 h 221"/>
              <a:gd name="T22" fmla="*/ 43 w 156"/>
              <a:gd name="T23" fmla="*/ 43 h 221"/>
              <a:gd name="T24" fmla="*/ 43 w 156"/>
              <a:gd name="T25" fmla="*/ 74 h 221"/>
              <a:gd name="T26" fmla="*/ 0 w 156"/>
              <a:gd name="T27" fmla="*/ 150 h 221"/>
              <a:gd name="T28" fmla="*/ 9 w 156"/>
              <a:gd name="T29" fmla="*/ 160 h 221"/>
              <a:gd name="T30" fmla="*/ 74 w 156"/>
              <a:gd name="T31" fmla="*/ 160 h 221"/>
              <a:gd name="T32" fmla="*/ 74 w 156"/>
              <a:gd name="T33" fmla="*/ 219 h 221"/>
              <a:gd name="T34" fmla="*/ 77 w 156"/>
              <a:gd name="T35" fmla="*/ 221 h 221"/>
              <a:gd name="T36" fmla="*/ 79 w 156"/>
              <a:gd name="T37" fmla="*/ 219 h 221"/>
              <a:gd name="T38" fmla="*/ 79 w 156"/>
              <a:gd name="T39" fmla="*/ 160 h 221"/>
              <a:gd name="T40" fmla="*/ 147 w 156"/>
              <a:gd name="T41" fmla="*/ 160 h 221"/>
              <a:gd name="T42" fmla="*/ 154 w 156"/>
              <a:gd name="T43" fmla="*/ 156 h 221"/>
              <a:gd name="T44" fmla="*/ 156 w 156"/>
              <a:gd name="T45" fmla="*/ 151 h 221"/>
              <a:gd name="T46" fmla="*/ 114 w 156"/>
              <a:gd name="T47" fmla="*/ 74 h 221"/>
              <a:gd name="T48" fmla="*/ 151 w 156"/>
              <a:gd name="T49" fmla="*/ 153 h 221"/>
              <a:gd name="T50" fmla="*/ 150 w 156"/>
              <a:gd name="T51" fmla="*/ 154 h 221"/>
              <a:gd name="T52" fmla="*/ 147 w 156"/>
              <a:gd name="T53" fmla="*/ 155 h 221"/>
              <a:gd name="T54" fmla="*/ 9 w 156"/>
              <a:gd name="T55" fmla="*/ 155 h 221"/>
              <a:gd name="T56" fmla="*/ 5 w 156"/>
              <a:gd name="T57" fmla="*/ 150 h 221"/>
              <a:gd name="T58" fmla="*/ 46 w 156"/>
              <a:gd name="T59" fmla="*/ 78 h 221"/>
              <a:gd name="T60" fmla="*/ 47 w 156"/>
              <a:gd name="T61" fmla="*/ 76 h 221"/>
              <a:gd name="T62" fmla="*/ 47 w 156"/>
              <a:gd name="T63" fmla="*/ 41 h 221"/>
              <a:gd name="T64" fmla="*/ 45 w 156"/>
              <a:gd name="T65" fmla="*/ 38 h 221"/>
              <a:gd name="T66" fmla="*/ 42 w 156"/>
              <a:gd name="T67" fmla="*/ 38 h 221"/>
              <a:gd name="T68" fmla="*/ 33 w 156"/>
              <a:gd name="T69" fmla="*/ 28 h 221"/>
              <a:gd name="T70" fmla="*/ 33 w 156"/>
              <a:gd name="T71" fmla="*/ 15 h 221"/>
              <a:gd name="T72" fmla="*/ 41 w 156"/>
              <a:gd name="T73" fmla="*/ 5 h 221"/>
              <a:gd name="T74" fmla="*/ 115 w 156"/>
              <a:gd name="T75" fmla="*/ 5 h 221"/>
              <a:gd name="T76" fmla="*/ 123 w 156"/>
              <a:gd name="T77" fmla="*/ 15 h 221"/>
              <a:gd name="T78" fmla="*/ 123 w 156"/>
              <a:gd name="T79" fmla="*/ 28 h 221"/>
              <a:gd name="T80" fmla="*/ 115 w 156"/>
              <a:gd name="T81" fmla="*/ 38 h 221"/>
              <a:gd name="T82" fmla="*/ 111 w 156"/>
              <a:gd name="T83" fmla="*/ 38 h 221"/>
              <a:gd name="T84" fmla="*/ 109 w 156"/>
              <a:gd name="T85" fmla="*/ 41 h 221"/>
              <a:gd name="T86" fmla="*/ 109 w 156"/>
              <a:gd name="T87" fmla="*/ 76 h 221"/>
              <a:gd name="T88" fmla="*/ 110 w 156"/>
              <a:gd name="T89" fmla="*/ 78 h 221"/>
              <a:gd name="T90" fmla="*/ 151 w 156"/>
              <a:gd name="T91" fmla="*/ 151 h 221"/>
              <a:gd name="T92" fmla="*/ 151 w 156"/>
              <a:gd name="T93" fmla="*/ 15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6" h="221">
                <a:moveTo>
                  <a:pt x="114" y="74"/>
                </a:moveTo>
                <a:cubicBezTo>
                  <a:pt x="114" y="43"/>
                  <a:pt x="114" y="43"/>
                  <a:pt x="114" y="43"/>
                </a:cubicBezTo>
                <a:cubicBezTo>
                  <a:pt x="115" y="43"/>
                  <a:pt x="115" y="43"/>
                  <a:pt x="115" y="43"/>
                </a:cubicBezTo>
                <a:cubicBezTo>
                  <a:pt x="122" y="43"/>
                  <a:pt x="128" y="36"/>
                  <a:pt x="128" y="28"/>
                </a:cubicBezTo>
                <a:cubicBezTo>
                  <a:pt x="128" y="15"/>
                  <a:pt x="128" y="15"/>
                  <a:pt x="128" y="15"/>
                </a:cubicBezTo>
                <a:cubicBezTo>
                  <a:pt x="128" y="7"/>
                  <a:pt x="122" y="0"/>
                  <a:pt x="115" y="0"/>
                </a:cubicBezTo>
                <a:cubicBezTo>
                  <a:pt x="41" y="0"/>
                  <a:pt x="41" y="0"/>
                  <a:pt x="41" y="0"/>
                </a:cubicBezTo>
                <a:cubicBezTo>
                  <a:pt x="41" y="0"/>
                  <a:pt x="40" y="0"/>
                  <a:pt x="40" y="0"/>
                </a:cubicBezTo>
                <a:cubicBezTo>
                  <a:pt x="34" y="1"/>
                  <a:pt x="28" y="7"/>
                  <a:pt x="28" y="15"/>
                </a:cubicBezTo>
                <a:cubicBezTo>
                  <a:pt x="28" y="28"/>
                  <a:pt x="28" y="28"/>
                  <a:pt x="28" y="28"/>
                </a:cubicBezTo>
                <a:cubicBezTo>
                  <a:pt x="28" y="35"/>
                  <a:pt x="35" y="43"/>
                  <a:pt x="42" y="43"/>
                </a:cubicBezTo>
                <a:cubicBezTo>
                  <a:pt x="43" y="43"/>
                  <a:pt x="43" y="43"/>
                  <a:pt x="43" y="43"/>
                </a:cubicBezTo>
                <a:cubicBezTo>
                  <a:pt x="43" y="74"/>
                  <a:pt x="43" y="74"/>
                  <a:pt x="43" y="74"/>
                </a:cubicBezTo>
                <a:cubicBezTo>
                  <a:pt x="15" y="87"/>
                  <a:pt x="0" y="114"/>
                  <a:pt x="0" y="150"/>
                </a:cubicBezTo>
                <a:cubicBezTo>
                  <a:pt x="0" y="156"/>
                  <a:pt x="4" y="160"/>
                  <a:pt x="9" y="160"/>
                </a:cubicBezTo>
                <a:cubicBezTo>
                  <a:pt x="74" y="160"/>
                  <a:pt x="74" y="160"/>
                  <a:pt x="74" y="160"/>
                </a:cubicBezTo>
                <a:cubicBezTo>
                  <a:pt x="74" y="219"/>
                  <a:pt x="74" y="219"/>
                  <a:pt x="74" y="219"/>
                </a:cubicBezTo>
                <a:cubicBezTo>
                  <a:pt x="74" y="220"/>
                  <a:pt x="75" y="221"/>
                  <a:pt x="77" y="221"/>
                </a:cubicBezTo>
                <a:cubicBezTo>
                  <a:pt x="78" y="221"/>
                  <a:pt x="79" y="220"/>
                  <a:pt x="79" y="219"/>
                </a:cubicBezTo>
                <a:cubicBezTo>
                  <a:pt x="79" y="160"/>
                  <a:pt x="79" y="160"/>
                  <a:pt x="79" y="160"/>
                </a:cubicBezTo>
                <a:cubicBezTo>
                  <a:pt x="147" y="160"/>
                  <a:pt x="147" y="160"/>
                  <a:pt x="147" y="160"/>
                </a:cubicBezTo>
                <a:cubicBezTo>
                  <a:pt x="149" y="160"/>
                  <a:pt x="152" y="159"/>
                  <a:pt x="154" y="156"/>
                </a:cubicBezTo>
                <a:cubicBezTo>
                  <a:pt x="156" y="155"/>
                  <a:pt x="156" y="152"/>
                  <a:pt x="156" y="151"/>
                </a:cubicBezTo>
                <a:cubicBezTo>
                  <a:pt x="156" y="114"/>
                  <a:pt x="141" y="87"/>
                  <a:pt x="114" y="74"/>
                </a:cubicBezTo>
                <a:close/>
                <a:moveTo>
                  <a:pt x="151" y="153"/>
                </a:moveTo>
                <a:cubicBezTo>
                  <a:pt x="150" y="153"/>
                  <a:pt x="150" y="153"/>
                  <a:pt x="150" y="154"/>
                </a:cubicBezTo>
                <a:cubicBezTo>
                  <a:pt x="149" y="154"/>
                  <a:pt x="148" y="155"/>
                  <a:pt x="147" y="155"/>
                </a:cubicBezTo>
                <a:cubicBezTo>
                  <a:pt x="9" y="155"/>
                  <a:pt x="9" y="155"/>
                  <a:pt x="9" y="155"/>
                </a:cubicBezTo>
                <a:cubicBezTo>
                  <a:pt x="5" y="155"/>
                  <a:pt x="5" y="151"/>
                  <a:pt x="5" y="150"/>
                </a:cubicBezTo>
                <a:cubicBezTo>
                  <a:pt x="5" y="115"/>
                  <a:pt x="19" y="90"/>
                  <a:pt x="46" y="78"/>
                </a:cubicBezTo>
                <a:cubicBezTo>
                  <a:pt x="47" y="77"/>
                  <a:pt x="47" y="76"/>
                  <a:pt x="47" y="76"/>
                </a:cubicBezTo>
                <a:cubicBezTo>
                  <a:pt x="47" y="41"/>
                  <a:pt x="47" y="41"/>
                  <a:pt x="47" y="41"/>
                </a:cubicBezTo>
                <a:cubicBezTo>
                  <a:pt x="47" y="39"/>
                  <a:pt x="46" y="38"/>
                  <a:pt x="45" y="38"/>
                </a:cubicBezTo>
                <a:cubicBezTo>
                  <a:pt x="42" y="38"/>
                  <a:pt x="42" y="38"/>
                  <a:pt x="42" y="38"/>
                </a:cubicBezTo>
                <a:cubicBezTo>
                  <a:pt x="37" y="38"/>
                  <a:pt x="33" y="33"/>
                  <a:pt x="33" y="28"/>
                </a:cubicBezTo>
                <a:cubicBezTo>
                  <a:pt x="33" y="15"/>
                  <a:pt x="33" y="15"/>
                  <a:pt x="33" y="15"/>
                </a:cubicBezTo>
                <a:cubicBezTo>
                  <a:pt x="33" y="10"/>
                  <a:pt x="37" y="5"/>
                  <a:pt x="41" y="5"/>
                </a:cubicBezTo>
                <a:cubicBezTo>
                  <a:pt x="115" y="5"/>
                  <a:pt x="115" y="5"/>
                  <a:pt x="115" y="5"/>
                </a:cubicBezTo>
                <a:cubicBezTo>
                  <a:pt x="120" y="5"/>
                  <a:pt x="123" y="10"/>
                  <a:pt x="123" y="15"/>
                </a:cubicBezTo>
                <a:cubicBezTo>
                  <a:pt x="123" y="28"/>
                  <a:pt x="123" y="28"/>
                  <a:pt x="123" y="28"/>
                </a:cubicBezTo>
                <a:cubicBezTo>
                  <a:pt x="123" y="33"/>
                  <a:pt x="119" y="38"/>
                  <a:pt x="115" y="38"/>
                </a:cubicBezTo>
                <a:cubicBezTo>
                  <a:pt x="111" y="38"/>
                  <a:pt x="111" y="38"/>
                  <a:pt x="111" y="38"/>
                </a:cubicBezTo>
                <a:cubicBezTo>
                  <a:pt x="110" y="38"/>
                  <a:pt x="109" y="39"/>
                  <a:pt x="109" y="41"/>
                </a:cubicBezTo>
                <a:cubicBezTo>
                  <a:pt x="109" y="76"/>
                  <a:pt x="109" y="76"/>
                  <a:pt x="109" y="76"/>
                </a:cubicBezTo>
                <a:cubicBezTo>
                  <a:pt x="109" y="76"/>
                  <a:pt x="109" y="77"/>
                  <a:pt x="110" y="78"/>
                </a:cubicBezTo>
                <a:cubicBezTo>
                  <a:pt x="144" y="93"/>
                  <a:pt x="151" y="126"/>
                  <a:pt x="151" y="151"/>
                </a:cubicBezTo>
                <a:cubicBezTo>
                  <a:pt x="151" y="152"/>
                  <a:pt x="151" y="153"/>
                  <a:pt x="151" y="153"/>
                </a:cubicBezTo>
                <a:close/>
              </a:path>
            </a:pathLst>
          </a:custGeom>
          <a:solidFill>
            <a:schemeClr val="bg1"/>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nvGrpSpPr>
          <p:cNvPr id="78" name="Group 77"/>
          <p:cNvGrpSpPr/>
          <p:nvPr/>
        </p:nvGrpSpPr>
        <p:grpSpPr>
          <a:xfrm>
            <a:off x="8823806" y="7413715"/>
            <a:ext cx="1023136" cy="1023136"/>
            <a:chOff x="12284075" y="-1800225"/>
            <a:chExt cx="1062037" cy="1062038"/>
          </a:xfrm>
          <a:solidFill>
            <a:schemeClr val="bg1"/>
          </a:solidFill>
        </p:grpSpPr>
        <p:sp>
          <p:nvSpPr>
            <p:cNvPr id="79" name="Freeform 20"/>
            <p:cNvSpPr>
              <a:spLocks noEditPoints="1"/>
            </p:cNvSpPr>
            <p:nvPr/>
          </p:nvSpPr>
          <p:spPr bwMode="auto">
            <a:xfrm>
              <a:off x="12284075" y="-1800225"/>
              <a:ext cx="1062037" cy="1062038"/>
            </a:xfrm>
            <a:custGeom>
              <a:avLst/>
              <a:gdLst>
                <a:gd name="T0" fmla="*/ 143 w 173"/>
                <a:gd name="T1" fmla="*/ 173 h 173"/>
                <a:gd name="T2" fmla="*/ 30 w 173"/>
                <a:gd name="T3" fmla="*/ 173 h 173"/>
                <a:gd name="T4" fmla="*/ 0 w 173"/>
                <a:gd name="T5" fmla="*/ 143 h 173"/>
                <a:gd name="T6" fmla="*/ 0 w 173"/>
                <a:gd name="T7" fmla="*/ 30 h 173"/>
                <a:gd name="T8" fmla="*/ 30 w 173"/>
                <a:gd name="T9" fmla="*/ 0 h 173"/>
                <a:gd name="T10" fmla="*/ 143 w 173"/>
                <a:gd name="T11" fmla="*/ 0 h 173"/>
                <a:gd name="T12" fmla="*/ 173 w 173"/>
                <a:gd name="T13" fmla="*/ 30 h 173"/>
                <a:gd name="T14" fmla="*/ 173 w 173"/>
                <a:gd name="T15" fmla="*/ 143 h 173"/>
                <a:gd name="T16" fmla="*/ 143 w 173"/>
                <a:gd name="T17" fmla="*/ 173 h 173"/>
                <a:gd name="T18" fmla="*/ 30 w 173"/>
                <a:gd name="T19" fmla="*/ 5 h 173"/>
                <a:gd name="T20" fmla="*/ 5 w 173"/>
                <a:gd name="T21" fmla="*/ 30 h 173"/>
                <a:gd name="T22" fmla="*/ 5 w 173"/>
                <a:gd name="T23" fmla="*/ 143 h 173"/>
                <a:gd name="T24" fmla="*/ 30 w 173"/>
                <a:gd name="T25" fmla="*/ 168 h 173"/>
                <a:gd name="T26" fmla="*/ 143 w 173"/>
                <a:gd name="T27" fmla="*/ 168 h 173"/>
                <a:gd name="T28" fmla="*/ 169 w 173"/>
                <a:gd name="T29" fmla="*/ 143 h 173"/>
                <a:gd name="T30" fmla="*/ 169 w 173"/>
                <a:gd name="T31" fmla="*/ 30 h 173"/>
                <a:gd name="T32" fmla="*/ 143 w 173"/>
                <a:gd name="T33" fmla="*/ 5 h 173"/>
                <a:gd name="T34" fmla="*/ 30 w 173"/>
                <a:gd name="T35" fmla="*/ 5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 h="173">
                  <a:moveTo>
                    <a:pt x="143" y="173"/>
                  </a:moveTo>
                  <a:cubicBezTo>
                    <a:pt x="30" y="173"/>
                    <a:pt x="30" y="173"/>
                    <a:pt x="30" y="173"/>
                  </a:cubicBezTo>
                  <a:cubicBezTo>
                    <a:pt x="14" y="173"/>
                    <a:pt x="0" y="160"/>
                    <a:pt x="0" y="143"/>
                  </a:cubicBezTo>
                  <a:cubicBezTo>
                    <a:pt x="0" y="30"/>
                    <a:pt x="0" y="30"/>
                    <a:pt x="0" y="30"/>
                  </a:cubicBezTo>
                  <a:cubicBezTo>
                    <a:pt x="0" y="14"/>
                    <a:pt x="14" y="0"/>
                    <a:pt x="30" y="0"/>
                  </a:cubicBezTo>
                  <a:cubicBezTo>
                    <a:pt x="143" y="0"/>
                    <a:pt x="143" y="0"/>
                    <a:pt x="143" y="0"/>
                  </a:cubicBezTo>
                  <a:cubicBezTo>
                    <a:pt x="160" y="0"/>
                    <a:pt x="173" y="14"/>
                    <a:pt x="173" y="30"/>
                  </a:cubicBezTo>
                  <a:cubicBezTo>
                    <a:pt x="173" y="143"/>
                    <a:pt x="173" y="143"/>
                    <a:pt x="173" y="143"/>
                  </a:cubicBezTo>
                  <a:cubicBezTo>
                    <a:pt x="173" y="160"/>
                    <a:pt x="160" y="173"/>
                    <a:pt x="143" y="173"/>
                  </a:cubicBezTo>
                  <a:close/>
                  <a:moveTo>
                    <a:pt x="30" y="5"/>
                  </a:moveTo>
                  <a:cubicBezTo>
                    <a:pt x="16" y="5"/>
                    <a:pt x="5" y="16"/>
                    <a:pt x="5" y="30"/>
                  </a:cubicBezTo>
                  <a:cubicBezTo>
                    <a:pt x="5" y="143"/>
                    <a:pt x="5" y="143"/>
                    <a:pt x="5" y="143"/>
                  </a:cubicBezTo>
                  <a:cubicBezTo>
                    <a:pt x="5" y="157"/>
                    <a:pt x="16" y="168"/>
                    <a:pt x="30" y="168"/>
                  </a:cubicBezTo>
                  <a:cubicBezTo>
                    <a:pt x="143" y="168"/>
                    <a:pt x="143" y="168"/>
                    <a:pt x="143" y="168"/>
                  </a:cubicBezTo>
                  <a:cubicBezTo>
                    <a:pt x="157" y="168"/>
                    <a:pt x="169" y="157"/>
                    <a:pt x="169" y="143"/>
                  </a:cubicBezTo>
                  <a:cubicBezTo>
                    <a:pt x="169" y="30"/>
                    <a:pt x="169" y="30"/>
                    <a:pt x="169" y="30"/>
                  </a:cubicBezTo>
                  <a:cubicBezTo>
                    <a:pt x="169" y="16"/>
                    <a:pt x="157" y="5"/>
                    <a:pt x="143" y="5"/>
                  </a:cubicBezTo>
                  <a:lnTo>
                    <a:pt x="3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80" name="Freeform 21"/>
            <p:cNvSpPr>
              <a:spLocks/>
            </p:cNvSpPr>
            <p:nvPr/>
          </p:nvSpPr>
          <p:spPr bwMode="auto">
            <a:xfrm>
              <a:off x="12284075" y="-1284288"/>
              <a:ext cx="1062037" cy="30163"/>
            </a:xfrm>
            <a:custGeom>
              <a:avLst/>
              <a:gdLst>
                <a:gd name="T0" fmla="*/ 171 w 173"/>
                <a:gd name="T1" fmla="*/ 5 h 5"/>
                <a:gd name="T2" fmla="*/ 3 w 173"/>
                <a:gd name="T3" fmla="*/ 5 h 5"/>
                <a:gd name="T4" fmla="*/ 0 w 173"/>
                <a:gd name="T5" fmla="*/ 3 h 5"/>
                <a:gd name="T6" fmla="*/ 3 w 173"/>
                <a:gd name="T7" fmla="*/ 0 h 5"/>
                <a:gd name="T8" fmla="*/ 171 w 173"/>
                <a:gd name="T9" fmla="*/ 0 h 5"/>
                <a:gd name="T10" fmla="*/ 173 w 173"/>
                <a:gd name="T11" fmla="*/ 3 h 5"/>
                <a:gd name="T12" fmla="*/ 171 w 173"/>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73" h="5">
                  <a:moveTo>
                    <a:pt x="171" y="5"/>
                  </a:moveTo>
                  <a:cubicBezTo>
                    <a:pt x="3" y="5"/>
                    <a:pt x="3" y="5"/>
                    <a:pt x="3" y="5"/>
                  </a:cubicBezTo>
                  <a:cubicBezTo>
                    <a:pt x="1" y="5"/>
                    <a:pt x="0" y="4"/>
                    <a:pt x="0" y="3"/>
                  </a:cubicBezTo>
                  <a:cubicBezTo>
                    <a:pt x="0" y="1"/>
                    <a:pt x="1" y="0"/>
                    <a:pt x="3" y="0"/>
                  </a:cubicBezTo>
                  <a:cubicBezTo>
                    <a:pt x="171" y="0"/>
                    <a:pt x="171" y="0"/>
                    <a:pt x="171" y="0"/>
                  </a:cubicBezTo>
                  <a:cubicBezTo>
                    <a:pt x="172" y="0"/>
                    <a:pt x="173" y="1"/>
                    <a:pt x="173" y="3"/>
                  </a:cubicBezTo>
                  <a:cubicBezTo>
                    <a:pt x="173" y="4"/>
                    <a:pt x="172" y="5"/>
                    <a:pt x="17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81" name="Freeform 22"/>
            <p:cNvSpPr>
              <a:spLocks/>
            </p:cNvSpPr>
            <p:nvPr/>
          </p:nvSpPr>
          <p:spPr bwMode="auto">
            <a:xfrm>
              <a:off x="12800013" y="-1800225"/>
              <a:ext cx="30162" cy="1062038"/>
            </a:xfrm>
            <a:custGeom>
              <a:avLst/>
              <a:gdLst>
                <a:gd name="T0" fmla="*/ 3 w 5"/>
                <a:gd name="T1" fmla="*/ 173 h 173"/>
                <a:gd name="T2" fmla="*/ 0 w 5"/>
                <a:gd name="T3" fmla="*/ 171 h 173"/>
                <a:gd name="T4" fmla="*/ 0 w 5"/>
                <a:gd name="T5" fmla="*/ 2 h 173"/>
                <a:gd name="T6" fmla="*/ 3 w 5"/>
                <a:gd name="T7" fmla="*/ 0 h 173"/>
                <a:gd name="T8" fmla="*/ 5 w 5"/>
                <a:gd name="T9" fmla="*/ 2 h 173"/>
                <a:gd name="T10" fmla="*/ 5 w 5"/>
                <a:gd name="T11" fmla="*/ 171 h 173"/>
                <a:gd name="T12" fmla="*/ 3 w 5"/>
                <a:gd name="T13" fmla="*/ 173 h 173"/>
              </a:gdLst>
              <a:ahLst/>
              <a:cxnLst>
                <a:cxn ang="0">
                  <a:pos x="T0" y="T1"/>
                </a:cxn>
                <a:cxn ang="0">
                  <a:pos x="T2" y="T3"/>
                </a:cxn>
                <a:cxn ang="0">
                  <a:pos x="T4" y="T5"/>
                </a:cxn>
                <a:cxn ang="0">
                  <a:pos x="T6" y="T7"/>
                </a:cxn>
                <a:cxn ang="0">
                  <a:pos x="T8" y="T9"/>
                </a:cxn>
                <a:cxn ang="0">
                  <a:pos x="T10" y="T11"/>
                </a:cxn>
                <a:cxn ang="0">
                  <a:pos x="T12" y="T13"/>
                </a:cxn>
              </a:cxnLst>
              <a:rect l="0" t="0" r="r" b="b"/>
              <a:pathLst>
                <a:path w="5" h="173">
                  <a:moveTo>
                    <a:pt x="3" y="173"/>
                  </a:moveTo>
                  <a:cubicBezTo>
                    <a:pt x="1" y="173"/>
                    <a:pt x="0" y="172"/>
                    <a:pt x="0" y="171"/>
                  </a:cubicBezTo>
                  <a:cubicBezTo>
                    <a:pt x="0" y="2"/>
                    <a:pt x="0" y="2"/>
                    <a:pt x="0" y="2"/>
                  </a:cubicBezTo>
                  <a:cubicBezTo>
                    <a:pt x="0" y="1"/>
                    <a:pt x="1" y="0"/>
                    <a:pt x="3" y="0"/>
                  </a:cubicBezTo>
                  <a:cubicBezTo>
                    <a:pt x="4" y="0"/>
                    <a:pt x="5" y="1"/>
                    <a:pt x="5" y="2"/>
                  </a:cubicBezTo>
                  <a:cubicBezTo>
                    <a:pt x="5" y="171"/>
                    <a:pt x="5" y="171"/>
                    <a:pt x="5" y="171"/>
                  </a:cubicBezTo>
                  <a:cubicBezTo>
                    <a:pt x="5" y="172"/>
                    <a:pt x="4" y="173"/>
                    <a:pt x="3" y="1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82" name="Freeform 23"/>
            <p:cNvSpPr>
              <a:spLocks/>
            </p:cNvSpPr>
            <p:nvPr/>
          </p:nvSpPr>
          <p:spPr bwMode="auto">
            <a:xfrm>
              <a:off x="12941300" y="-1536700"/>
              <a:ext cx="269875" cy="30163"/>
            </a:xfrm>
            <a:custGeom>
              <a:avLst/>
              <a:gdLst>
                <a:gd name="T0" fmla="*/ 41 w 44"/>
                <a:gd name="T1" fmla="*/ 5 h 5"/>
                <a:gd name="T2" fmla="*/ 2 w 44"/>
                <a:gd name="T3" fmla="*/ 5 h 5"/>
                <a:gd name="T4" fmla="*/ 0 w 44"/>
                <a:gd name="T5" fmla="*/ 3 h 5"/>
                <a:gd name="T6" fmla="*/ 2 w 44"/>
                <a:gd name="T7" fmla="*/ 0 h 5"/>
                <a:gd name="T8" fmla="*/ 41 w 44"/>
                <a:gd name="T9" fmla="*/ 0 h 5"/>
                <a:gd name="T10" fmla="*/ 44 w 44"/>
                <a:gd name="T11" fmla="*/ 3 h 5"/>
                <a:gd name="T12" fmla="*/ 41 w 4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4" h="5">
                  <a:moveTo>
                    <a:pt x="41" y="5"/>
                  </a:moveTo>
                  <a:cubicBezTo>
                    <a:pt x="2" y="5"/>
                    <a:pt x="2" y="5"/>
                    <a:pt x="2" y="5"/>
                  </a:cubicBezTo>
                  <a:cubicBezTo>
                    <a:pt x="1" y="5"/>
                    <a:pt x="0" y="4"/>
                    <a:pt x="0" y="3"/>
                  </a:cubicBezTo>
                  <a:cubicBezTo>
                    <a:pt x="0" y="1"/>
                    <a:pt x="1" y="0"/>
                    <a:pt x="2" y="0"/>
                  </a:cubicBezTo>
                  <a:cubicBezTo>
                    <a:pt x="41" y="0"/>
                    <a:pt x="41" y="0"/>
                    <a:pt x="41" y="0"/>
                  </a:cubicBezTo>
                  <a:cubicBezTo>
                    <a:pt x="43" y="0"/>
                    <a:pt x="44" y="1"/>
                    <a:pt x="44" y="3"/>
                  </a:cubicBezTo>
                  <a:cubicBezTo>
                    <a:pt x="44" y="4"/>
                    <a:pt x="43" y="5"/>
                    <a:pt x="4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83" name="Freeform 24"/>
            <p:cNvSpPr>
              <a:spLocks/>
            </p:cNvSpPr>
            <p:nvPr/>
          </p:nvSpPr>
          <p:spPr bwMode="auto">
            <a:xfrm>
              <a:off x="12425363" y="-1543050"/>
              <a:ext cx="263525" cy="31750"/>
            </a:xfrm>
            <a:custGeom>
              <a:avLst/>
              <a:gdLst>
                <a:gd name="T0" fmla="*/ 41 w 43"/>
                <a:gd name="T1" fmla="*/ 5 h 5"/>
                <a:gd name="T2" fmla="*/ 2 w 43"/>
                <a:gd name="T3" fmla="*/ 5 h 5"/>
                <a:gd name="T4" fmla="*/ 0 w 43"/>
                <a:gd name="T5" fmla="*/ 3 h 5"/>
                <a:gd name="T6" fmla="*/ 2 w 43"/>
                <a:gd name="T7" fmla="*/ 0 h 5"/>
                <a:gd name="T8" fmla="*/ 41 w 43"/>
                <a:gd name="T9" fmla="*/ 0 h 5"/>
                <a:gd name="T10" fmla="*/ 43 w 43"/>
                <a:gd name="T11" fmla="*/ 3 h 5"/>
                <a:gd name="T12" fmla="*/ 41 w 43"/>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3" h="5">
                  <a:moveTo>
                    <a:pt x="41" y="5"/>
                  </a:moveTo>
                  <a:cubicBezTo>
                    <a:pt x="2" y="5"/>
                    <a:pt x="2" y="5"/>
                    <a:pt x="2" y="5"/>
                  </a:cubicBezTo>
                  <a:cubicBezTo>
                    <a:pt x="1" y="5"/>
                    <a:pt x="0" y="4"/>
                    <a:pt x="0" y="3"/>
                  </a:cubicBezTo>
                  <a:cubicBezTo>
                    <a:pt x="0" y="1"/>
                    <a:pt x="1" y="0"/>
                    <a:pt x="2" y="0"/>
                  </a:cubicBezTo>
                  <a:cubicBezTo>
                    <a:pt x="41" y="0"/>
                    <a:pt x="41" y="0"/>
                    <a:pt x="41" y="0"/>
                  </a:cubicBezTo>
                  <a:cubicBezTo>
                    <a:pt x="42" y="0"/>
                    <a:pt x="43" y="1"/>
                    <a:pt x="43" y="3"/>
                  </a:cubicBezTo>
                  <a:cubicBezTo>
                    <a:pt x="43" y="4"/>
                    <a:pt x="42" y="5"/>
                    <a:pt x="4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84" name="Freeform 25"/>
            <p:cNvSpPr>
              <a:spLocks/>
            </p:cNvSpPr>
            <p:nvPr/>
          </p:nvSpPr>
          <p:spPr bwMode="auto">
            <a:xfrm>
              <a:off x="12542838" y="-1658938"/>
              <a:ext cx="30162" cy="263525"/>
            </a:xfrm>
            <a:custGeom>
              <a:avLst/>
              <a:gdLst>
                <a:gd name="T0" fmla="*/ 3 w 5"/>
                <a:gd name="T1" fmla="*/ 43 h 43"/>
                <a:gd name="T2" fmla="*/ 0 w 5"/>
                <a:gd name="T3" fmla="*/ 41 h 43"/>
                <a:gd name="T4" fmla="*/ 0 w 5"/>
                <a:gd name="T5" fmla="*/ 2 h 43"/>
                <a:gd name="T6" fmla="*/ 3 w 5"/>
                <a:gd name="T7" fmla="*/ 0 h 43"/>
                <a:gd name="T8" fmla="*/ 5 w 5"/>
                <a:gd name="T9" fmla="*/ 2 h 43"/>
                <a:gd name="T10" fmla="*/ 5 w 5"/>
                <a:gd name="T11" fmla="*/ 41 h 43"/>
                <a:gd name="T12" fmla="*/ 3 w 5"/>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5" h="43">
                  <a:moveTo>
                    <a:pt x="3" y="43"/>
                  </a:moveTo>
                  <a:cubicBezTo>
                    <a:pt x="1" y="43"/>
                    <a:pt x="0" y="42"/>
                    <a:pt x="0" y="41"/>
                  </a:cubicBezTo>
                  <a:cubicBezTo>
                    <a:pt x="0" y="2"/>
                    <a:pt x="0" y="2"/>
                    <a:pt x="0" y="2"/>
                  </a:cubicBezTo>
                  <a:cubicBezTo>
                    <a:pt x="0" y="1"/>
                    <a:pt x="1" y="0"/>
                    <a:pt x="3" y="0"/>
                  </a:cubicBezTo>
                  <a:cubicBezTo>
                    <a:pt x="4" y="0"/>
                    <a:pt x="5" y="1"/>
                    <a:pt x="5" y="2"/>
                  </a:cubicBezTo>
                  <a:cubicBezTo>
                    <a:pt x="5" y="41"/>
                    <a:pt x="5" y="41"/>
                    <a:pt x="5" y="41"/>
                  </a:cubicBezTo>
                  <a:cubicBezTo>
                    <a:pt x="5" y="42"/>
                    <a:pt x="4" y="43"/>
                    <a:pt x="3"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85" name="Freeform 26"/>
            <p:cNvSpPr>
              <a:spLocks/>
            </p:cNvSpPr>
            <p:nvPr/>
          </p:nvSpPr>
          <p:spPr bwMode="auto">
            <a:xfrm>
              <a:off x="12457113" y="-1112838"/>
              <a:ext cx="201612" cy="201613"/>
            </a:xfrm>
            <a:custGeom>
              <a:avLst/>
              <a:gdLst>
                <a:gd name="T0" fmla="*/ 30 w 33"/>
                <a:gd name="T1" fmla="*/ 33 h 33"/>
                <a:gd name="T2" fmla="*/ 29 w 33"/>
                <a:gd name="T3" fmla="*/ 32 h 33"/>
                <a:gd name="T4" fmla="*/ 1 w 33"/>
                <a:gd name="T5" fmla="*/ 5 h 33"/>
                <a:gd name="T6" fmla="*/ 1 w 33"/>
                <a:gd name="T7" fmla="*/ 1 h 33"/>
                <a:gd name="T8" fmla="*/ 4 w 33"/>
                <a:gd name="T9" fmla="*/ 1 h 33"/>
                <a:gd name="T10" fmla="*/ 32 w 33"/>
                <a:gd name="T11" fmla="*/ 29 h 33"/>
                <a:gd name="T12" fmla="*/ 32 w 33"/>
                <a:gd name="T13" fmla="*/ 32 h 33"/>
                <a:gd name="T14" fmla="*/ 30 w 33"/>
                <a:gd name="T15" fmla="*/ 33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33">
                  <a:moveTo>
                    <a:pt x="30" y="33"/>
                  </a:moveTo>
                  <a:cubicBezTo>
                    <a:pt x="30" y="33"/>
                    <a:pt x="29" y="33"/>
                    <a:pt x="29" y="32"/>
                  </a:cubicBezTo>
                  <a:cubicBezTo>
                    <a:pt x="1" y="5"/>
                    <a:pt x="1" y="5"/>
                    <a:pt x="1" y="5"/>
                  </a:cubicBezTo>
                  <a:cubicBezTo>
                    <a:pt x="0" y="4"/>
                    <a:pt x="0" y="2"/>
                    <a:pt x="1" y="1"/>
                  </a:cubicBezTo>
                  <a:cubicBezTo>
                    <a:pt x="2" y="0"/>
                    <a:pt x="4" y="0"/>
                    <a:pt x="4" y="1"/>
                  </a:cubicBezTo>
                  <a:cubicBezTo>
                    <a:pt x="32" y="29"/>
                    <a:pt x="32" y="29"/>
                    <a:pt x="32" y="29"/>
                  </a:cubicBezTo>
                  <a:cubicBezTo>
                    <a:pt x="33" y="30"/>
                    <a:pt x="33" y="31"/>
                    <a:pt x="32" y="32"/>
                  </a:cubicBezTo>
                  <a:cubicBezTo>
                    <a:pt x="32" y="33"/>
                    <a:pt x="31" y="33"/>
                    <a:pt x="30"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86" name="Freeform 27"/>
            <p:cNvSpPr>
              <a:spLocks/>
            </p:cNvSpPr>
            <p:nvPr/>
          </p:nvSpPr>
          <p:spPr bwMode="auto">
            <a:xfrm>
              <a:off x="12457113" y="-1112838"/>
              <a:ext cx="201612" cy="201613"/>
            </a:xfrm>
            <a:custGeom>
              <a:avLst/>
              <a:gdLst>
                <a:gd name="T0" fmla="*/ 3 w 33"/>
                <a:gd name="T1" fmla="*/ 33 h 33"/>
                <a:gd name="T2" fmla="*/ 1 w 33"/>
                <a:gd name="T3" fmla="*/ 32 h 33"/>
                <a:gd name="T4" fmla="*/ 1 w 33"/>
                <a:gd name="T5" fmla="*/ 29 h 33"/>
                <a:gd name="T6" fmla="*/ 29 w 33"/>
                <a:gd name="T7" fmla="*/ 1 h 33"/>
                <a:gd name="T8" fmla="*/ 32 w 33"/>
                <a:gd name="T9" fmla="*/ 1 h 33"/>
                <a:gd name="T10" fmla="*/ 32 w 33"/>
                <a:gd name="T11" fmla="*/ 5 h 33"/>
                <a:gd name="T12" fmla="*/ 4 w 33"/>
                <a:gd name="T13" fmla="*/ 32 h 33"/>
                <a:gd name="T14" fmla="*/ 3 w 33"/>
                <a:gd name="T15" fmla="*/ 33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33">
                  <a:moveTo>
                    <a:pt x="3" y="33"/>
                  </a:moveTo>
                  <a:cubicBezTo>
                    <a:pt x="2" y="33"/>
                    <a:pt x="2" y="33"/>
                    <a:pt x="1" y="32"/>
                  </a:cubicBezTo>
                  <a:cubicBezTo>
                    <a:pt x="0" y="31"/>
                    <a:pt x="0" y="30"/>
                    <a:pt x="1" y="29"/>
                  </a:cubicBezTo>
                  <a:cubicBezTo>
                    <a:pt x="29" y="1"/>
                    <a:pt x="29" y="1"/>
                    <a:pt x="29" y="1"/>
                  </a:cubicBezTo>
                  <a:cubicBezTo>
                    <a:pt x="30" y="0"/>
                    <a:pt x="31" y="0"/>
                    <a:pt x="32" y="1"/>
                  </a:cubicBezTo>
                  <a:cubicBezTo>
                    <a:pt x="33" y="2"/>
                    <a:pt x="33" y="4"/>
                    <a:pt x="32" y="5"/>
                  </a:cubicBezTo>
                  <a:cubicBezTo>
                    <a:pt x="4" y="32"/>
                    <a:pt x="4" y="32"/>
                    <a:pt x="4" y="32"/>
                  </a:cubicBezTo>
                  <a:cubicBezTo>
                    <a:pt x="4" y="33"/>
                    <a:pt x="3" y="33"/>
                    <a:pt x="3"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87" name="Freeform 28"/>
            <p:cNvSpPr>
              <a:spLocks/>
            </p:cNvSpPr>
            <p:nvPr/>
          </p:nvSpPr>
          <p:spPr bwMode="auto">
            <a:xfrm>
              <a:off x="12984163" y="-1112838"/>
              <a:ext cx="196850" cy="201613"/>
            </a:xfrm>
            <a:custGeom>
              <a:avLst/>
              <a:gdLst>
                <a:gd name="T0" fmla="*/ 2 w 32"/>
                <a:gd name="T1" fmla="*/ 33 h 33"/>
                <a:gd name="T2" fmla="*/ 0 w 32"/>
                <a:gd name="T3" fmla="*/ 32 h 33"/>
                <a:gd name="T4" fmla="*/ 0 w 32"/>
                <a:gd name="T5" fmla="*/ 29 h 33"/>
                <a:gd name="T6" fmla="*/ 28 w 32"/>
                <a:gd name="T7" fmla="*/ 1 h 33"/>
                <a:gd name="T8" fmla="*/ 31 w 32"/>
                <a:gd name="T9" fmla="*/ 1 h 33"/>
                <a:gd name="T10" fmla="*/ 31 w 32"/>
                <a:gd name="T11" fmla="*/ 5 h 33"/>
                <a:gd name="T12" fmla="*/ 4 w 32"/>
                <a:gd name="T13" fmla="*/ 32 h 33"/>
                <a:gd name="T14" fmla="*/ 2 w 32"/>
                <a:gd name="T15" fmla="*/ 33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33">
                  <a:moveTo>
                    <a:pt x="2" y="33"/>
                  </a:moveTo>
                  <a:cubicBezTo>
                    <a:pt x="1" y="33"/>
                    <a:pt x="1" y="33"/>
                    <a:pt x="0" y="32"/>
                  </a:cubicBezTo>
                  <a:cubicBezTo>
                    <a:pt x="0" y="31"/>
                    <a:pt x="0" y="30"/>
                    <a:pt x="0" y="29"/>
                  </a:cubicBezTo>
                  <a:cubicBezTo>
                    <a:pt x="28" y="1"/>
                    <a:pt x="28" y="1"/>
                    <a:pt x="28" y="1"/>
                  </a:cubicBezTo>
                  <a:cubicBezTo>
                    <a:pt x="29" y="0"/>
                    <a:pt x="30" y="0"/>
                    <a:pt x="31" y="1"/>
                  </a:cubicBezTo>
                  <a:cubicBezTo>
                    <a:pt x="32" y="2"/>
                    <a:pt x="32" y="4"/>
                    <a:pt x="31" y="5"/>
                  </a:cubicBezTo>
                  <a:cubicBezTo>
                    <a:pt x="4" y="32"/>
                    <a:pt x="4" y="32"/>
                    <a:pt x="4" y="32"/>
                  </a:cubicBezTo>
                  <a:cubicBezTo>
                    <a:pt x="3" y="33"/>
                    <a:pt x="3" y="33"/>
                    <a:pt x="2"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spTree>
    <p:extLst>
      <p:ext uri="{BB962C8B-B14F-4D97-AF65-F5344CB8AC3E}">
        <p14:creationId xmlns:p14="http://schemas.microsoft.com/office/powerpoint/2010/main" val="1225706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left)">
                                      <p:cBhvr>
                                        <p:cTn id="7" dur="250"/>
                                        <p:tgtEl>
                                          <p:spTgt spid="51"/>
                                        </p:tgtEl>
                                      </p:cBhvr>
                                    </p:animEffect>
                                  </p:childTnLst>
                                </p:cTn>
                              </p:par>
                            </p:childTnLst>
                          </p:cTn>
                        </p:par>
                        <p:par>
                          <p:cTn id="8" fill="hold">
                            <p:stCondLst>
                              <p:cond delay="250"/>
                            </p:stCondLst>
                            <p:childTnLst>
                              <p:par>
                                <p:cTn id="9" presetID="22" presetClass="entr" presetSubtype="8" fill="hold" grpId="0" nodeType="afterEffect">
                                  <p:stCondLst>
                                    <p:cond delay="0"/>
                                  </p:stCondLst>
                                  <p:childTnLst>
                                    <p:set>
                                      <p:cBhvr>
                                        <p:cTn id="10" dur="1" fill="hold">
                                          <p:stCondLst>
                                            <p:cond delay="0"/>
                                          </p:stCondLst>
                                        </p:cTn>
                                        <p:tgtEl>
                                          <p:spTgt spid="52"/>
                                        </p:tgtEl>
                                        <p:attrNameLst>
                                          <p:attrName>style.visibility</p:attrName>
                                        </p:attrNameLst>
                                      </p:cBhvr>
                                      <p:to>
                                        <p:strVal val="visible"/>
                                      </p:to>
                                    </p:set>
                                    <p:animEffect transition="in" filter="wipe(left)">
                                      <p:cBhvr>
                                        <p:cTn id="11" dur="250"/>
                                        <p:tgtEl>
                                          <p:spTgt spid="52"/>
                                        </p:tgtEl>
                                      </p:cBhvr>
                                    </p:animEffect>
                                  </p:childTnLst>
                                </p:cTn>
                              </p:par>
                            </p:childTnLst>
                          </p:cTn>
                        </p:par>
                        <p:par>
                          <p:cTn id="12" fill="hold">
                            <p:stCondLst>
                              <p:cond delay="500"/>
                            </p:stCondLst>
                            <p:childTnLst>
                              <p:par>
                                <p:cTn id="13" presetID="22" presetClass="entr" presetSubtype="8" fill="hold" grpId="0" nodeType="afterEffect">
                                  <p:stCondLst>
                                    <p:cond delay="0"/>
                                  </p:stCondLst>
                                  <p:childTnLst>
                                    <p:set>
                                      <p:cBhvr>
                                        <p:cTn id="14" dur="1" fill="hold">
                                          <p:stCondLst>
                                            <p:cond delay="0"/>
                                          </p:stCondLst>
                                        </p:cTn>
                                        <p:tgtEl>
                                          <p:spTgt spid="59"/>
                                        </p:tgtEl>
                                        <p:attrNameLst>
                                          <p:attrName>style.visibility</p:attrName>
                                        </p:attrNameLst>
                                      </p:cBhvr>
                                      <p:to>
                                        <p:strVal val="visible"/>
                                      </p:to>
                                    </p:set>
                                    <p:animEffect transition="in" filter="wipe(left)">
                                      <p:cBhvr>
                                        <p:cTn id="15" dur="250"/>
                                        <p:tgtEl>
                                          <p:spTgt spid="59"/>
                                        </p:tgtEl>
                                      </p:cBhvr>
                                    </p:animEffect>
                                  </p:childTnLst>
                                </p:cTn>
                              </p:par>
                              <p:par>
                                <p:cTn id="16" presetID="10" presetClass="entr" presetSubtype="0" fill="hold" grpId="0" nodeType="withEffect">
                                  <p:stCondLst>
                                    <p:cond delay="15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nodeType="withEffect">
                                  <p:stCondLst>
                                    <p:cond delay="150"/>
                                  </p:stCondLst>
                                  <p:childTnLst>
                                    <p:set>
                                      <p:cBhvr>
                                        <p:cTn id="20" dur="1" fill="hold">
                                          <p:stCondLst>
                                            <p:cond delay="0"/>
                                          </p:stCondLst>
                                        </p:cTn>
                                        <p:tgtEl>
                                          <p:spTgt spid="95"/>
                                        </p:tgtEl>
                                        <p:attrNameLst>
                                          <p:attrName>style.visibility</p:attrName>
                                        </p:attrNameLst>
                                      </p:cBhvr>
                                      <p:to>
                                        <p:strVal val="visible"/>
                                      </p:to>
                                    </p:set>
                                    <p:animEffect transition="in" filter="fade">
                                      <p:cBhvr>
                                        <p:cTn id="21" dur="500"/>
                                        <p:tgtEl>
                                          <p:spTgt spid="95"/>
                                        </p:tgtEl>
                                      </p:cBhvr>
                                    </p:animEffect>
                                  </p:childTnLst>
                                </p:cTn>
                              </p:par>
                              <p:par>
                                <p:cTn id="22" presetID="10" presetClass="entr" presetSubtype="0" fill="hold" grpId="0" nodeType="withEffect">
                                  <p:stCondLst>
                                    <p:cond delay="150"/>
                                  </p:stCondLst>
                                  <p:childTnLst>
                                    <p:set>
                                      <p:cBhvr>
                                        <p:cTn id="23" dur="1" fill="hold">
                                          <p:stCondLst>
                                            <p:cond delay="0"/>
                                          </p:stCondLst>
                                        </p:cTn>
                                        <p:tgtEl>
                                          <p:spTgt spid="47"/>
                                        </p:tgtEl>
                                        <p:attrNameLst>
                                          <p:attrName>style.visibility</p:attrName>
                                        </p:attrNameLst>
                                      </p:cBhvr>
                                      <p:to>
                                        <p:strVal val="visible"/>
                                      </p:to>
                                    </p:set>
                                    <p:animEffect transition="in" filter="fade">
                                      <p:cBhvr>
                                        <p:cTn id="24" dur="500"/>
                                        <p:tgtEl>
                                          <p:spTgt spid="47"/>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wipe(left)">
                                      <p:cBhvr>
                                        <p:cTn id="29" dur="250"/>
                                        <p:tgtEl>
                                          <p:spTgt spid="53"/>
                                        </p:tgtEl>
                                      </p:cBhvr>
                                    </p:animEffect>
                                  </p:childTnLst>
                                </p:cTn>
                              </p:par>
                            </p:childTnLst>
                          </p:cTn>
                        </p:par>
                        <p:par>
                          <p:cTn id="30" fill="hold">
                            <p:stCondLst>
                              <p:cond delay="250"/>
                            </p:stCondLst>
                            <p:childTnLst>
                              <p:par>
                                <p:cTn id="31" presetID="22" presetClass="entr" presetSubtype="8" fill="hold" grpId="0" nodeType="afterEffect">
                                  <p:stCondLst>
                                    <p:cond delay="0"/>
                                  </p:stCondLst>
                                  <p:childTnLst>
                                    <p:set>
                                      <p:cBhvr>
                                        <p:cTn id="32" dur="1" fill="hold">
                                          <p:stCondLst>
                                            <p:cond delay="0"/>
                                          </p:stCondLst>
                                        </p:cTn>
                                        <p:tgtEl>
                                          <p:spTgt spid="54"/>
                                        </p:tgtEl>
                                        <p:attrNameLst>
                                          <p:attrName>style.visibility</p:attrName>
                                        </p:attrNameLst>
                                      </p:cBhvr>
                                      <p:to>
                                        <p:strVal val="visible"/>
                                      </p:to>
                                    </p:set>
                                    <p:animEffect transition="in" filter="wipe(left)">
                                      <p:cBhvr>
                                        <p:cTn id="33" dur="250"/>
                                        <p:tgtEl>
                                          <p:spTgt spid="54"/>
                                        </p:tgtEl>
                                      </p:cBhvr>
                                    </p:animEffect>
                                  </p:childTnLst>
                                </p:cTn>
                              </p:par>
                            </p:childTnLst>
                          </p:cTn>
                        </p:par>
                        <p:par>
                          <p:cTn id="34" fill="hold">
                            <p:stCondLst>
                              <p:cond delay="500"/>
                            </p:stCondLst>
                            <p:childTnLst>
                              <p:par>
                                <p:cTn id="35" presetID="22" presetClass="entr" presetSubtype="8" fill="hold" grpId="0" nodeType="afterEffect">
                                  <p:stCondLst>
                                    <p:cond delay="0"/>
                                  </p:stCondLst>
                                  <p:childTnLst>
                                    <p:set>
                                      <p:cBhvr>
                                        <p:cTn id="36" dur="1" fill="hold">
                                          <p:stCondLst>
                                            <p:cond delay="0"/>
                                          </p:stCondLst>
                                        </p:cTn>
                                        <p:tgtEl>
                                          <p:spTgt spid="60"/>
                                        </p:tgtEl>
                                        <p:attrNameLst>
                                          <p:attrName>style.visibility</p:attrName>
                                        </p:attrNameLst>
                                      </p:cBhvr>
                                      <p:to>
                                        <p:strVal val="visible"/>
                                      </p:to>
                                    </p:set>
                                    <p:animEffect transition="in" filter="wipe(left)">
                                      <p:cBhvr>
                                        <p:cTn id="37" dur="250"/>
                                        <p:tgtEl>
                                          <p:spTgt spid="60"/>
                                        </p:tgtEl>
                                      </p:cBhvr>
                                    </p:animEffect>
                                  </p:childTnLst>
                                </p:cTn>
                              </p:par>
                              <p:par>
                                <p:cTn id="38" presetID="10" presetClass="entr" presetSubtype="0" fill="hold" grpId="0" nodeType="withEffect">
                                  <p:stCondLst>
                                    <p:cond delay="150"/>
                                  </p:stCondLst>
                                  <p:childTnLst>
                                    <p:set>
                                      <p:cBhvr>
                                        <p:cTn id="39" dur="1" fill="hold">
                                          <p:stCondLst>
                                            <p:cond delay="0"/>
                                          </p:stCondLst>
                                        </p:cTn>
                                        <p:tgtEl>
                                          <p:spTgt spid="50"/>
                                        </p:tgtEl>
                                        <p:attrNameLst>
                                          <p:attrName>style.visibility</p:attrName>
                                        </p:attrNameLst>
                                      </p:cBhvr>
                                      <p:to>
                                        <p:strVal val="visible"/>
                                      </p:to>
                                    </p:set>
                                    <p:animEffect transition="in" filter="fade">
                                      <p:cBhvr>
                                        <p:cTn id="40" dur="500"/>
                                        <p:tgtEl>
                                          <p:spTgt spid="50"/>
                                        </p:tgtEl>
                                      </p:cBhvr>
                                    </p:animEffect>
                                  </p:childTnLst>
                                </p:cTn>
                              </p:par>
                              <p:par>
                                <p:cTn id="41" presetID="10" presetClass="entr" presetSubtype="0" fill="hold" grpId="0" nodeType="withEffect">
                                  <p:stCondLst>
                                    <p:cond delay="150"/>
                                  </p:stCondLst>
                                  <p:childTnLst>
                                    <p:set>
                                      <p:cBhvr>
                                        <p:cTn id="42" dur="1" fill="hold">
                                          <p:stCondLst>
                                            <p:cond delay="0"/>
                                          </p:stCondLst>
                                        </p:cTn>
                                        <p:tgtEl>
                                          <p:spTgt spid="71"/>
                                        </p:tgtEl>
                                        <p:attrNameLst>
                                          <p:attrName>style.visibility</p:attrName>
                                        </p:attrNameLst>
                                      </p:cBhvr>
                                      <p:to>
                                        <p:strVal val="visible"/>
                                      </p:to>
                                    </p:set>
                                    <p:animEffect transition="in" filter="fade">
                                      <p:cBhvr>
                                        <p:cTn id="43" dur="500"/>
                                        <p:tgtEl>
                                          <p:spTgt spid="71"/>
                                        </p:tgtEl>
                                      </p:cBhvr>
                                    </p:animEffect>
                                  </p:childTnLst>
                                </p:cTn>
                              </p:par>
                              <p:par>
                                <p:cTn id="44" presetID="10" presetClass="entr" presetSubtype="0" fill="hold" grpId="0" nodeType="withEffect">
                                  <p:stCondLst>
                                    <p:cond delay="150"/>
                                  </p:stCondLst>
                                  <p:childTnLst>
                                    <p:set>
                                      <p:cBhvr>
                                        <p:cTn id="45" dur="1" fill="hold">
                                          <p:stCondLst>
                                            <p:cond delay="0"/>
                                          </p:stCondLst>
                                        </p:cTn>
                                        <p:tgtEl>
                                          <p:spTgt spid="77"/>
                                        </p:tgtEl>
                                        <p:attrNameLst>
                                          <p:attrName>style.visibility</p:attrName>
                                        </p:attrNameLst>
                                      </p:cBhvr>
                                      <p:to>
                                        <p:strVal val="visible"/>
                                      </p:to>
                                    </p:set>
                                    <p:animEffect transition="in" filter="fade">
                                      <p:cBhvr>
                                        <p:cTn id="46" dur="500"/>
                                        <p:tgtEl>
                                          <p:spTgt spid="77"/>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8" fill="hold" grpId="0" nodeType="clickEffect">
                                  <p:stCondLst>
                                    <p:cond delay="0"/>
                                  </p:stCondLst>
                                  <p:childTnLst>
                                    <p:set>
                                      <p:cBhvr>
                                        <p:cTn id="50" dur="1" fill="hold">
                                          <p:stCondLst>
                                            <p:cond delay="0"/>
                                          </p:stCondLst>
                                        </p:cTn>
                                        <p:tgtEl>
                                          <p:spTgt spid="55"/>
                                        </p:tgtEl>
                                        <p:attrNameLst>
                                          <p:attrName>style.visibility</p:attrName>
                                        </p:attrNameLst>
                                      </p:cBhvr>
                                      <p:to>
                                        <p:strVal val="visible"/>
                                      </p:to>
                                    </p:set>
                                    <p:animEffect transition="in" filter="wipe(left)">
                                      <p:cBhvr>
                                        <p:cTn id="51" dur="250"/>
                                        <p:tgtEl>
                                          <p:spTgt spid="55"/>
                                        </p:tgtEl>
                                      </p:cBhvr>
                                    </p:animEffect>
                                  </p:childTnLst>
                                </p:cTn>
                              </p:par>
                            </p:childTnLst>
                          </p:cTn>
                        </p:par>
                        <p:par>
                          <p:cTn id="52" fill="hold">
                            <p:stCondLst>
                              <p:cond delay="250"/>
                            </p:stCondLst>
                            <p:childTnLst>
                              <p:par>
                                <p:cTn id="53" presetID="22" presetClass="entr" presetSubtype="8" fill="hold" grpId="0" nodeType="afterEffect">
                                  <p:stCondLst>
                                    <p:cond delay="0"/>
                                  </p:stCondLst>
                                  <p:childTnLst>
                                    <p:set>
                                      <p:cBhvr>
                                        <p:cTn id="54" dur="1" fill="hold">
                                          <p:stCondLst>
                                            <p:cond delay="0"/>
                                          </p:stCondLst>
                                        </p:cTn>
                                        <p:tgtEl>
                                          <p:spTgt spid="56"/>
                                        </p:tgtEl>
                                        <p:attrNameLst>
                                          <p:attrName>style.visibility</p:attrName>
                                        </p:attrNameLst>
                                      </p:cBhvr>
                                      <p:to>
                                        <p:strVal val="visible"/>
                                      </p:to>
                                    </p:set>
                                    <p:animEffect transition="in" filter="wipe(left)">
                                      <p:cBhvr>
                                        <p:cTn id="55" dur="250"/>
                                        <p:tgtEl>
                                          <p:spTgt spid="56"/>
                                        </p:tgtEl>
                                      </p:cBhvr>
                                    </p:animEffect>
                                  </p:childTnLst>
                                </p:cTn>
                              </p:par>
                            </p:childTnLst>
                          </p:cTn>
                        </p:par>
                        <p:par>
                          <p:cTn id="56" fill="hold">
                            <p:stCondLst>
                              <p:cond delay="500"/>
                            </p:stCondLst>
                            <p:childTnLst>
                              <p:par>
                                <p:cTn id="57" presetID="22" presetClass="entr" presetSubtype="8" fill="hold" grpId="0" nodeType="afterEffect">
                                  <p:stCondLst>
                                    <p:cond delay="0"/>
                                  </p:stCondLst>
                                  <p:childTnLst>
                                    <p:set>
                                      <p:cBhvr>
                                        <p:cTn id="58" dur="1" fill="hold">
                                          <p:stCondLst>
                                            <p:cond delay="0"/>
                                          </p:stCondLst>
                                        </p:cTn>
                                        <p:tgtEl>
                                          <p:spTgt spid="61"/>
                                        </p:tgtEl>
                                        <p:attrNameLst>
                                          <p:attrName>style.visibility</p:attrName>
                                        </p:attrNameLst>
                                      </p:cBhvr>
                                      <p:to>
                                        <p:strVal val="visible"/>
                                      </p:to>
                                    </p:set>
                                    <p:animEffect transition="in" filter="wipe(left)">
                                      <p:cBhvr>
                                        <p:cTn id="59" dur="250"/>
                                        <p:tgtEl>
                                          <p:spTgt spid="61"/>
                                        </p:tgtEl>
                                      </p:cBhvr>
                                    </p:animEffect>
                                  </p:childTnLst>
                                </p:cTn>
                              </p:par>
                              <p:par>
                                <p:cTn id="60" presetID="10" presetClass="entr" presetSubtype="0" fill="hold" grpId="0" nodeType="withEffect">
                                  <p:stCondLst>
                                    <p:cond delay="150"/>
                                  </p:stCondLst>
                                  <p:childTnLst>
                                    <p:set>
                                      <p:cBhvr>
                                        <p:cTn id="61" dur="1" fill="hold">
                                          <p:stCondLst>
                                            <p:cond delay="0"/>
                                          </p:stCondLst>
                                        </p:cTn>
                                        <p:tgtEl>
                                          <p:spTgt spid="63"/>
                                        </p:tgtEl>
                                        <p:attrNameLst>
                                          <p:attrName>style.visibility</p:attrName>
                                        </p:attrNameLst>
                                      </p:cBhvr>
                                      <p:to>
                                        <p:strVal val="visible"/>
                                      </p:to>
                                    </p:set>
                                    <p:animEffect transition="in" filter="fade">
                                      <p:cBhvr>
                                        <p:cTn id="62" dur="500"/>
                                        <p:tgtEl>
                                          <p:spTgt spid="63"/>
                                        </p:tgtEl>
                                      </p:cBhvr>
                                    </p:animEffect>
                                  </p:childTnLst>
                                </p:cTn>
                              </p:par>
                              <p:par>
                                <p:cTn id="63" presetID="10" presetClass="entr" presetSubtype="0" fill="hold" grpId="0" nodeType="withEffect">
                                  <p:stCondLst>
                                    <p:cond delay="150"/>
                                  </p:stCondLst>
                                  <p:childTnLst>
                                    <p:set>
                                      <p:cBhvr>
                                        <p:cTn id="64" dur="1" fill="hold">
                                          <p:stCondLst>
                                            <p:cond delay="0"/>
                                          </p:stCondLst>
                                        </p:cTn>
                                        <p:tgtEl>
                                          <p:spTgt spid="72"/>
                                        </p:tgtEl>
                                        <p:attrNameLst>
                                          <p:attrName>style.visibility</p:attrName>
                                        </p:attrNameLst>
                                      </p:cBhvr>
                                      <p:to>
                                        <p:strVal val="visible"/>
                                      </p:to>
                                    </p:set>
                                    <p:animEffect transition="in" filter="fade">
                                      <p:cBhvr>
                                        <p:cTn id="65" dur="500"/>
                                        <p:tgtEl>
                                          <p:spTgt spid="72"/>
                                        </p:tgtEl>
                                      </p:cBhvr>
                                    </p:animEffect>
                                  </p:childTnLst>
                                </p:cTn>
                              </p:par>
                              <p:par>
                                <p:cTn id="66" presetID="10" presetClass="entr" presetSubtype="0" fill="hold" grpId="0" nodeType="withEffect">
                                  <p:stCondLst>
                                    <p:cond delay="150"/>
                                  </p:stCondLst>
                                  <p:childTnLst>
                                    <p:set>
                                      <p:cBhvr>
                                        <p:cTn id="67" dur="1" fill="hold">
                                          <p:stCondLst>
                                            <p:cond delay="0"/>
                                          </p:stCondLst>
                                        </p:cTn>
                                        <p:tgtEl>
                                          <p:spTgt spid="75"/>
                                        </p:tgtEl>
                                        <p:attrNameLst>
                                          <p:attrName>style.visibility</p:attrName>
                                        </p:attrNameLst>
                                      </p:cBhvr>
                                      <p:to>
                                        <p:strVal val="visible"/>
                                      </p:to>
                                    </p:set>
                                    <p:animEffect transition="in" filter="fade">
                                      <p:cBhvr>
                                        <p:cTn id="68" dur="500"/>
                                        <p:tgtEl>
                                          <p:spTgt spid="75"/>
                                        </p:tgtEl>
                                      </p:cBhvr>
                                    </p:animEffect>
                                  </p:childTnLst>
                                </p:cTn>
                              </p:par>
                            </p:childTnLst>
                          </p:cTn>
                        </p:par>
                      </p:childTnLst>
                    </p:cTn>
                  </p:par>
                  <p:par>
                    <p:cTn id="69" fill="hold">
                      <p:stCondLst>
                        <p:cond delay="indefinite"/>
                      </p:stCondLst>
                      <p:childTnLst>
                        <p:par>
                          <p:cTn id="70" fill="hold">
                            <p:stCondLst>
                              <p:cond delay="0"/>
                            </p:stCondLst>
                            <p:childTnLst>
                              <p:par>
                                <p:cTn id="71" presetID="22" presetClass="entr" presetSubtype="8" fill="hold" grpId="0" nodeType="clickEffect">
                                  <p:stCondLst>
                                    <p:cond delay="0"/>
                                  </p:stCondLst>
                                  <p:childTnLst>
                                    <p:set>
                                      <p:cBhvr>
                                        <p:cTn id="72" dur="1" fill="hold">
                                          <p:stCondLst>
                                            <p:cond delay="0"/>
                                          </p:stCondLst>
                                        </p:cTn>
                                        <p:tgtEl>
                                          <p:spTgt spid="57"/>
                                        </p:tgtEl>
                                        <p:attrNameLst>
                                          <p:attrName>style.visibility</p:attrName>
                                        </p:attrNameLst>
                                      </p:cBhvr>
                                      <p:to>
                                        <p:strVal val="visible"/>
                                      </p:to>
                                    </p:set>
                                    <p:animEffect transition="in" filter="wipe(left)">
                                      <p:cBhvr>
                                        <p:cTn id="73" dur="250"/>
                                        <p:tgtEl>
                                          <p:spTgt spid="57"/>
                                        </p:tgtEl>
                                      </p:cBhvr>
                                    </p:animEffect>
                                  </p:childTnLst>
                                </p:cTn>
                              </p:par>
                            </p:childTnLst>
                          </p:cTn>
                        </p:par>
                        <p:par>
                          <p:cTn id="74" fill="hold">
                            <p:stCondLst>
                              <p:cond delay="250"/>
                            </p:stCondLst>
                            <p:childTnLst>
                              <p:par>
                                <p:cTn id="75" presetID="22" presetClass="entr" presetSubtype="8" fill="hold" grpId="0" nodeType="afterEffect">
                                  <p:stCondLst>
                                    <p:cond delay="0"/>
                                  </p:stCondLst>
                                  <p:childTnLst>
                                    <p:set>
                                      <p:cBhvr>
                                        <p:cTn id="76" dur="1" fill="hold">
                                          <p:stCondLst>
                                            <p:cond delay="0"/>
                                          </p:stCondLst>
                                        </p:cTn>
                                        <p:tgtEl>
                                          <p:spTgt spid="58"/>
                                        </p:tgtEl>
                                        <p:attrNameLst>
                                          <p:attrName>style.visibility</p:attrName>
                                        </p:attrNameLst>
                                      </p:cBhvr>
                                      <p:to>
                                        <p:strVal val="visible"/>
                                      </p:to>
                                    </p:set>
                                    <p:animEffect transition="in" filter="wipe(left)">
                                      <p:cBhvr>
                                        <p:cTn id="77" dur="250"/>
                                        <p:tgtEl>
                                          <p:spTgt spid="58"/>
                                        </p:tgtEl>
                                      </p:cBhvr>
                                    </p:animEffect>
                                  </p:childTnLst>
                                </p:cTn>
                              </p:par>
                            </p:childTnLst>
                          </p:cTn>
                        </p:par>
                        <p:par>
                          <p:cTn id="78" fill="hold">
                            <p:stCondLst>
                              <p:cond delay="500"/>
                            </p:stCondLst>
                            <p:childTnLst>
                              <p:par>
                                <p:cTn id="79" presetID="22" presetClass="entr" presetSubtype="8" fill="hold" grpId="0" nodeType="afterEffect">
                                  <p:stCondLst>
                                    <p:cond delay="0"/>
                                  </p:stCondLst>
                                  <p:childTnLst>
                                    <p:set>
                                      <p:cBhvr>
                                        <p:cTn id="80" dur="1" fill="hold">
                                          <p:stCondLst>
                                            <p:cond delay="0"/>
                                          </p:stCondLst>
                                        </p:cTn>
                                        <p:tgtEl>
                                          <p:spTgt spid="62"/>
                                        </p:tgtEl>
                                        <p:attrNameLst>
                                          <p:attrName>style.visibility</p:attrName>
                                        </p:attrNameLst>
                                      </p:cBhvr>
                                      <p:to>
                                        <p:strVal val="visible"/>
                                      </p:to>
                                    </p:set>
                                    <p:animEffect transition="in" filter="wipe(left)">
                                      <p:cBhvr>
                                        <p:cTn id="81" dur="250"/>
                                        <p:tgtEl>
                                          <p:spTgt spid="62"/>
                                        </p:tgtEl>
                                      </p:cBhvr>
                                    </p:animEffect>
                                  </p:childTnLst>
                                </p:cTn>
                              </p:par>
                              <p:par>
                                <p:cTn id="82" presetID="10" presetClass="entr" presetSubtype="0" fill="hold" grpId="0" nodeType="withEffect">
                                  <p:stCondLst>
                                    <p:cond delay="150"/>
                                  </p:stCondLst>
                                  <p:childTnLst>
                                    <p:set>
                                      <p:cBhvr>
                                        <p:cTn id="83" dur="1" fill="hold">
                                          <p:stCondLst>
                                            <p:cond delay="0"/>
                                          </p:stCondLst>
                                        </p:cTn>
                                        <p:tgtEl>
                                          <p:spTgt spid="67"/>
                                        </p:tgtEl>
                                        <p:attrNameLst>
                                          <p:attrName>style.visibility</p:attrName>
                                        </p:attrNameLst>
                                      </p:cBhvr>
                                      <p:to>
                                        <p:strVal val="visible"/>
                                      </p:to>
                                    </p:set>
                                    <p:animEffect transition="in" filter="fade">
                                      <p:cBhvr>
                                        <p:cTn id="84" dur="500"/>
                                        <p:tgtEl>
                                          <p:spTgt spid="67"/>
                                        </p:tgtEl>
                                      </p:cBhvr>
                                    </p:animEffect>
                                  </p:childTnLst>
                                </p:cTn>
                              </p:par>
                              <p:par>
                                <p:cTn id="85" presetID="10" presetClass="entr" presetSubtype="0" fill="hold" grpId="0" nodeType="withEffect">
                                  <p:stCondLst>
                                    <p:cond delay="150"/>
                                  </p:stCondLst>
                                  <p:childTnLst>
                                    <p:set>
                                      <p:cBhvr>
                                        <p:cTn id="86" dur="1" fill="hold">
                                          <p:stCondLst>
                                            <p:cond delay="0"/>
                                          </p:stCondLst>
                                        </p:cTn>
                                        <p:tgtEl>
                                          <p:spTgt spid="73"/>
                                        </p:tgtEl>
                                        <p:attrNameLst>
                                          <p:attrName>style.visibility</p:attrName>
                                        </p:attrNameLst>
                                      </p:cBhvr>
                                      <p:to>
                                        <p:strVal val="visible"/>
                                      </p:to>
                                    </p:set>
                                    <p:animEffect transition="in" filter="fade">
                                      <p:cBhvr>
                                        <p:cTn id="87" dur="500"/>
                                        <p:tgtEl>
                                          <p:spTgt spid="73"/>
                                        </p:tgtEl>
                                      </p:cBhvr>
                                    </p:animEffect>
                                  </p:childTnLst>
                                </p:cTn>
                              </p:par>
                              <p:par>
                                <p:cTn id="88" presetID="10" presetClass="entr" presetSubtype="0" fill="hold" nodeType="withEffect">
                                  <p:stCondLst>
                                    <p:cond delay="150"/>
                                  </p:stCondLst>
                                  <p:childTnLst>
                                    <p:set>
                                      <p:cBhvr>
                                        <p:cTn id="89" dur="1" fill="hold">
                                          <p:stCondLst>
                                            <p:cond delay="0"/>
                                          </p:stCondLst>
                                        </p:cTn>
                                        <p:tgtEl>
                                          <p:spTgt spid="78"/>
                                        </p:tgtEl>
                                        <p:attrNameLst>
                                          <p:attrName>style.visibility</p:attrName>
                                        </p:attrNameLst>
                                      </p:cBhvr>
                                      <p:to>
                                        <p:strVal val="visible"/>
                                      </p:to>
                                    </p:set>
                                    <p:animEffect transition="in" filter="fade">
                                      <p:cBhvr>
                                        <p:cTn id="90"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3" grpId="0" animBg="1"/>
      <p:bldP spid="55" grpId="0" animBg="1"/>
      <p:bldP spid="57" grpId="0" animBg="1"/>
      <p:bldP spid="52" grpId="0" animBg="1"/>
      <p:bldP spid="54" grpId="0" animBg="1"/>
      <p:bldP spid="56" grpId="0" animBg="1"/>
      <p:bldP spid="58" grpId="0" animBg="1"/>
      <p:bldP spid="59" grpId="0" animBg="1"/>
      <p:bldP spid="60" grpId="0" animBg="1"/>
      <p:bldP spid="61" grpId="0" animBg="1"/>
      <p:bldP spid="62" grpId="0" animBg="1"/>
      <p:bldP spid="7" grpId="0"/>
      <p:bldP spid="47" grpId="0"/>
      <p:bldP spid="50" grpId="0"/>
      <p:bldP spid="63" grpId="0"/>
      <p:bldP spid="67" grpId="0"/>
      <p:bldP spid="71" grpId="0"/>
      <p:bldP spid="72" grpId="0"/>
      <p:bldP spid="73" grpId="0"/>
      <p:bldP spid="75" grpId="0" animBg="1"/>
      <p:bldP spid="77" grpId="0" animBg="1"/>
    </p:bld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p:cNvGrpSpPr/>
          <p:nvPr/>
        </p:nvGrpSpPr>
        <p:grpSpPr>
          <a:xfrm>
            <a:off x="12654621" y="1507883"/>
            <a:ext cx="11732380" cy="1577951"/>
            <a:chOff x="6326490" y="753854"/>
            <a:chExt cx="5865511" cy="788884"/>
          </a:xfrm>
        </p:grpSpPr>
        <p:sp>
          <p:nvSpPr>
            <p:cNvPr id="22" name="Freeform 21"/>
            <p:cNvSpPr>
              <a:spLocks/>
            </p:cNvSpPr>
            <p:nvPr/>
          </p:nvSpPr>
          <p:spPr bwMode="auto">
            <a:xfrm>
              <a:off x="6326490" y="753854"/>
              <a:ext cx="3620543" cy="788884"/>
            </a:xfrm>
            <a:custGeom>
              <a:avLst/>
              <a:gdLst>
                <a:gd name="T0" fmla="*/ 846 w 846"/>
                <a:gd name="T1" fmla="*/ 0 h 184"/>
                <a:gd name="T2" fmla="*/ 0 w 846"/>
                <a:gd name="T3" fmla="*/ 0 h 184"/>
                <a:gd name="T4" fmla="*/ 60 w 846"/>
                <a:gd name="T5" fmla="*/ 105 h 184"/>
                <a:gd name="T6" fmla="*/ 30 w 846"/>
                <a:gd name="T7" fmla="*/ 184 h 184"/>
                <a:gd name="T8" fmla="*/ 846 w 846"/>
                <a:gd name="T9" fmla="*/ 184 h 184"/>
                <a:gd name="T10" fmla="*/ 846 w 846"/>
                <a:gd name="T11" fmla="*/ 0 h 184"/>
              </a:gdLst>
              <a:ahLst/>
              <a:cxnLst>
                <a:cxn ang="0">
                  <a:pos x="T0" y="T1"/>
                </a:cxn>
                <a:cxn ang="0">
                  <a:pos x="T2" y="T3"/>
                </a:cxn>
                <a:cxn ang="0">
                  <a:pos x="T4" y="T5"/>
                </a:cxn>
                <a:cxn ang="0">
                  <a:pos x="T6" y="T7"/>
                </a:cxn>
                <a:cxn ang="0">
                  <a:pos x="T8" y="T9"/>
                </a:cxn>
                <a:cxn ang="0">
                  <a:pos x="T10" y="T11"/>
                </a:cxn>
              </a:cxnLst>
              <a:rect l="0" t="0" r="r" b="b"/>
              <a:pathLst>
                <a:path w="846" h="184">
                  <a:moveTo>
                    <a:pt x="846" y="0"/>
                  </a:moveTo>
                  <a:cubicBezTo>
                    <a:pt x="0" y="0"/>
                    <a:pt x="0" y="0"/>
                    <a:pt x="0" y="0"/>
                  </a:cubicBezTo>
                  <a:cubicBezTo>
                    <a:pt x="36" y="23"/>
                    <a:pt x="60" y="61"/>
                    <a:pt x="60" y="105"/>
                  </a:cubicBezTo>
                  <a:cubicBezTo>
                    <a:pt x="60" y="134"/>
                    <a:pt x="49" y="162"/>
                    <a:pt x="30" y="184"/>
                  </a:cubicBezTo>
                  <a:cubicBezTo>
                    <a:pt x="846" y="184"/>
                    <a:pt x="846" y="184"/>
                    <a:pt x="846" y="184"/>
                  </a:cubicBezTo>
                  <a:lnTo>
                    <a:pt x="846" y="0"/>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7" name="Rectangle 36"/>
            <p:cNvSpPr/>
            <p:nvPr/>
          </p:nvSpPr>
          <p:spPr>
            <a:xfrm>
              <a:off x="9947033" y="753854"/>
              <a:ext cx="2244968" cy="78888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72" name="Group 71"/>
          <p:cNvGrpSpPr/>
          <p:nvPr/>
        </p:nvGrpSpPr>
        <p:grpSpPr>
          <a:xfrm>
            <a:off x="16404127" y="3780712"/>
            <a:ext cx="7982874" cy="1567093"/>
            <a:chOff x="8201026" y="1890137"/>
            <a:chExt cx="3990975" cy="783456"/>
          </a:xfrm>
        </p:grpSpPr>
        <p:sp>
          <p:nvSpPr>
            <p:cNvPr id="21" name="Freeform 20"/>
            <p:cNvSpPr>
              <a:spLocks/>
            </p:cNvSpPr>
            <p:nvPr/>
          </p:nvSpPr>
          <p:spPr bwMode="auto">
            <a:xfrm>
              <a:off x="8201026" y="1890137"/>
              <a:ext cx="1746008" cy="783456"/>
            </a:xfrm>
            <a:custGeom>
              <a:avLst/>
              <a:gdLst>
                <a:gd name="T0" fmla="*/ 400 w 400"/>
                <a:gd name="T1" fmla="*/ 0 h 183"/>
                <a:gd name="T2" fmla="*/ 17 w 400"/>
                <a:gd name="T3" fmla="*/ 0 h 183"/>
                <a:gd name="T4" fmla="*/ 48 w 400"/>
                <a:gd name="T5" fmla="*/ 80 h 183"/>
                <a:gd name="T6" fmla="*/ 0 w 400"/>
                <a:gd name="T7" fmla="*/ 183 h 183"/>
                <a:gd name="T8" fmla="*/ 400 w 400"/>
                <a:gd name="T9" fmla="*/ 183 h 183"/>
                <a:gd name="T10" fmla="*/ 400 w 400"/>
                <a:gd name="T11" fmla="*/ 0 h 183"/>
              </a:gdLst>
              <a:ahLst/>
              <a:cxnLst>
                <a:cxn ang="0">
                  <a:pos x="T0" y="T1"/>
                </a:cxn>
                <a:cxn ang="0">
                  <a:pos x="T2" y="T3"/>
                </a:cxn>
                <a:cxn ang="0">
                  <a:pos x="T4" y="T5"/>
                </a:cxn>
                <a:cxn ang="0">
                  <a:pos x="T6" y="T7"/>
                </a:cxn>
                <a:cxn ang="0">
                  <a:pos x="T8" y="T9"/>
                </a:cxn>
                <a:cxn ang="0">
                  <a:pos x="T10" y="T11"/>
                </a:cxn>
              </a:cxnLst>
              <a:rect l="0" t="0" r="r" b="b"/>
              <a:pathLst>
                <a:path w="400" h="183">
                  <a:moveTo>
                    <a:pt x="400" y="0"/>
                  </a:moveTo>
                  <a:cubicBezTo>
                    <a:pt x="17" y="0"/>
                    <a:pt x="17" y="0"/>
                    <a:pt x="17" y="0"/>
                  </a:cubicBezTo>
                  <a:cubicBezTo>
                    <a:pt x="36" y="22"/>
                    <a:pt x="47" y="49"/>
                    <a:pt x="48" y="80"/>
                  </a:cubicBezTo>
                  <a:cubicBezTo>
                    <a:pt x="49" y="120"/>
                    <a:pt x="30" y="157"/>
                    <a:pt x="0" y="183"/>
                  </a:cubicBezTo>
                  <a:cubicBezTo>
                    <a:pt x="400" y="183"/>
                    <a:pt x="400" y="183"/>
                    <a:pt x="400" y="183"/>
                  </a:cubicBezTo>
                  <a:lnTo>
                    <a:pt x="400" y="0"/>
                  </a:ln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6" name="Rectangle 35"/>
            <p:cNvSpPr/>
            <p:nvPr/>
          </p:nvSpPr>
          <p:spPr>
            <a:xfrm>
              <a:off x="9947033" y="1890137"/>
              <a:ext cx="2244968" cy="78345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71" name="Group 70"/>
          <p:cNvGrpSpPr/>
          <p:nvPr/>
        </p:nvGrpSpPr>
        <p:grpSpPr>
          <a:xfrm>
            <a:off x="15752616" y="7714729"/>
            <a:ext cx="8634385" cy="1567093"/>
            <a:chOff x="7875308" y="3856918"/>
            <a:chExt cx="4316693" cy="783456"/>
          </a:xfrm>
        </p:grpSpPr>
        <p:sp>
          <p:nvSpPr>
            <p:cNvPr id="18" name="Freeform 17"/>
            <p:cNvSpPr>
              <a:spLocks/>
            </p:cNvSpPr>
            <p:nvPr/>
          </p:nvSpPr>
          <p:spPr bwMode="auto">
            <a:xfrm>
              <a:off x="7875308" y="3856918"/>
              <a:ext cx="2071725" cy="783456"/>
            </a:xfrm>
            <a:custGeom>
              <a:avLst/>
              <a:gdLst>
                <a:gd name="T0" fmla="*/ 484 w 484"/>
                <a:gd name="T1" fmla="*/ 0 h 183"/>
                <a:gd name="T2" fmla="*/ 17 w 484"/>
                <a:gd name="T3" fmla="*/ 0 h 183"/>
                <a:gd name="T4" fmla="*/ 43 w 484"/>
                <a:gd name="T5" fmla="*/ 79 h 183"/>
                <a:gd name="T6" fmla="*/ 0 w 484"/>
                <a:gd name="T7" fmla="*/ 183 h 183"/>
                <a:gd name="T8" fmla="*/ 484 w 484"/>
                <a:gd name="T9" fmla="*/ 183 h 183"/>
                <a:gd name="T10" fmla="*/ 484 w 484"/>
                <a:gd name="T11" fmla="*/ 0 h 183"/>
              </a:gdLst>
              <a:ahLst/>
              <a:cxnLst>
                <a:cxn ang="0">
                  <a:pos x="T0" y="T1"/>
                </a:cxn>
                <a:cxn ang="0">
                  <a:pos x="T2" y="T3"/>
                </a:cxn>
                <a:cxn ang="0">
                  <a:pos x="T4" y="T5"/>
                </a:cxn>
                <a:cxn ang="0">
                  <a:pos x="T6" y="T7"/>
                </a:cxn>
                <a:cxn ang="0">
                  <a:pos x="T8" y="T9"/>
                </a:cxn>
                <a:cxn ang="0">
                  <a:pos x="T10" y="T11"/>
                </a:cxn>
              </a:cxnLst>
              <a:rect l="0" t="0" r="r" b="b"/>
              <a:pathLst>
                <a:path w="484" h="183">
                  <a:moveTo>
                    <a:pt x="484" y="0"/>
                  </a:moveTo>
                  <a:cubicBezTo>
                    <a:pt x="17" y="0"/>
                    <a:pt x="17" y="0"/>
                    <a:pt x="17" y="0"/>
                  </a:cubicBezTo>
                  <a:cubicBezTo>
                    <a:pt x="33" y="23"/>
                    <a:pt x="42" y="49"/>
                    <a:pt x="43" y="79"/>
                  </a:cubicBezTo>
                  <a:cubicBezTo>
                    <a:pt x="44" y="119"/>
                    <a:pt x="27" y="156"/>
                    <a:pt x="0" y="183"/>
                  </a:cubicBezTo>
                  <a:cubicBezTo>
                    <a:pt x="484" y="183"/>
                    <a:pt x="484" y="183"/>
                    <a:pt x="484" y="183"/>
                  </a:cubicBezTo>
                  <a:lnTo>
                    <a:pt x="484" y="0"/>
                  </a:ln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5" name="Rectangle 34"/>
            <p:cNvSpPr/>
            <p:nvPr/>
          </p:nvSpPr>
          <p:spPr>
            <a:xfrm>
              <a:off x="9947033" y="3856918"/>
              <a:ext cx="2244968" cy="783456"/>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33" name="Group 32"/>
          <p:cNvGrpSpPr/>
          <p:nvPr/>
        </p:nvGrpSpPr>
        <p:grpSpPr>
          <a:xfrm>
            <a:off x="176" y="3968907"/>
            <a:ext cx="8141362" cy="1577951"/>
            <a:chOff x="0" y="1984224"/>
            <a:chExt cx="4070210" cy="788884"/>
          </a:xfrm>
          <a:solidFill>
            <a:schemeClr val="accent4"/>
          </a:solidFill>
        </p:grpSpPr>
        <p:sp>
          <p:nvSpPr>
            <p:cNvPr id="20" name="Freeform 19"/>
            <p:cNvSpPr>
              <a:spLocks/>
            </p:cNvSpPr>
            <p:nvPr/>
          </p:nvSpPr>
          <p:spPr bwMode="auto">
            <a:xfrm>
              <a:off x="2264462" y="1984224"/>
              <a:ext cx="1805748" cy="788884"/>
            </a:xfrm>
            <a:custGeom>
              <a:avLst/>
              <a:gdLst>
                <a:gd name="T0" fmla="*/ 373 w 422"/>
                <a:gd name="T1" fmla="*/ 131 h 184"/>
                <a:gd name="T2" fmla="*/ 385 w 422"/>
                <a:gd name="T3" fmla="*/ 0 h 184"/>
                <a:gd name="T4" fmla="*/ 0 w 422"/>
                <a:gd name="T5" fmla="*/ 0 h 184"/>
                <a:gd name="T6" fmla="*/ 0 w 422"/>
                <a:gd name="T7" fmla="*/ 184 h 184"/>
                <a:gd name="T8" fmla="*/ 422 w 422"/>
                <a:gd name="T9" fmla="*/ 184 h 184"/>
                <a:gd name="T10" fmla="*/ 373 w 422"/>
                <a:gd name="T11" fmla="*/ 131 h 184"/>
              </a:gdLst>
              <a:ahLst/>
              <a:cxnLst>
                <a:cxn ang="0">
                  <a:pos x="T0" y="T1"/>
                </a:cxn>
                <a:cxn ang="0">
                  <a:pos x="T2" y="T3"/>
                </a:cxn>
                <a:cxn ang="0">
                  <a:pos x="T4" y="T5"/>
                </a:cxn>
                <a:cxn ang="0">
                  <a:pos x="T6" y="T7"/>
                </a:cxn>
                <a:cxn ang="0">
                  <a:pos x="T8" y="T9"/>
                </a:cxn>
                <a:cxn ang="0">
                  <a:pos x="T10" y="T11"/>
                </a:cxn>
              </a:cxnLst>
              <a:rect l="0" t="0" r="r" b="b"/>
              <a:pathLst>
                <a:path w="422" h="184">
                  <a:moveTo>
                    <a:pt x="373" y="131"/>
                  </a:moveTo>
                  <a:cubicBezTo>
                    <a:pt x="352" y="88"/>
                    <a:pt x="359" y="39"/>
                    <a:pt x="385" y="0"/>
                  </a:cubicBezTo>
                  <a:cubicBezTo>
                    <a:pt x="0" y="0"/>
                    <a:pt x="0" y="0"/>
                    <a:pt x="0" y="0"/>
                  </a:cubicBezTo>
                  <a:cubicBezTo>
                    <a:pt x="0" y="184"/>
                    <a:pt x="0" y="184"/>
                    <a:pt x="0" y="184"/>
                  </a:cubicBezTo>
                  <a:cubicBezTo>
                    <a:pt x="422" y="184"/>
                    <a:pt x="422" y="184"/>
                    <a:pt x="422" y="184"/>
                  </a:cubicBezTo>
                  <a:cubicBezTo>
                    <a:pt x="401" y="171"/>
                    <a:pt x="384" y="154"/>
                    <a:pt x="373" y="1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1" name="Rectangle 30"/>
            <p:cNvSpPr/>
            <p:nvPr/>
          </p:nvSpPr>
          <p:spPr>
            <a:xfrm>
              <a:off x="0" y="1984224"/>
              <a:ext cx="2264462" cy="788884"/>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4" name="Oval 3"/>
          <p:cNvSpPr>
            <a:spLocks noChangeArrowheads="1"/>
          </p:cNvSpPr>
          <p:nvPr/>
        </p:nvSpPr>
        <p:spPr bwMode="auto">
          <a:xfrm>
            <a:off x="10204456" y="3838617"/>
            <a:ext cx="4118595" cy="3908684"/>
          </a:xfrm>
          <a:prstGeom prst="ellipse">
            <a:avLst/>
          </a:prstGeom>
          <a:solidFill>
            <a:schemeClr val="bg1">
              <a:lumMod val="9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 name="Oval 4"/>
          <p:cNvSpPr>
            <a:spLocks noChangeArrowheads="1"/>
          </p:cNvSpPr>
          <p:nvPr/>
        </p:nvSpPr>
        <p:spPr bwMode="auto">
          <a:xfrm>
            <a:off x="10794378" y="1319688"/>
            <a:ext cx="2374165" cy="2167873"/>
          </a:xfrm>
          <a:prstGeom prst="ellipse">
            <a:avLst/>
          </a:pr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6" name="Freeform 5"/>
          <p:cNvSpPr>
            <a:spLocks/>
          </p:cNvSpPr>
          <p:nvPr/>
        </p:nvSpPr>
        <p:spPr bwMode="auto">
          <a:xfrm>
            <a:off x="10830567" y="2409052"/>
            <a:ext cx="2377783" cy="1729954"/>
          </a:xfrm>
          <a:custGeom>
            <a:avLst/>
            <a:gdLst>
              <a:gd name="T0" fmla="*/ 278 w 278"/>
              <a:gd name="T1" fmla="*/ 193 h 202"/>
              <a:gd name="T2" fmla="*/ 273 w 278"/>
              <a:gd name="T3" fmla="*/ 0 h 202"/>
              <a:gd name="T4" fmla="*/ 135 w 278"/>
              <a:gd name="T5" fmla="*/ 126 h 202"/>
              <a:gd name="T6" fmla="*/ 0 w 278"/>
              <a:gd name="T7" fmla="*/ 29 h 202"/>
              <a:gd name="T8" fmla="*/ 41 w 278"/>
              <a:gd name="T9" fmla="*/ 202 h 202"/>
              <a:gd name="T10" fmla="*/ 167 w 278"/>
              <a:gd name="T11" fmla="*/ 167 h 202"/>
              <a:gd name="T12" fmla="*/ 278 w 278"/>
              <a:gd name="T13" fmla="*/ 193 h 202"/>
            </a:gdLst>
            <a:ahLst/>
            <a:cxnLst>
              <a:cxn ang="0">
                <a:pos x="T0" y="T1"/>
              </a:cxn>
              <a:cxn ang="0">
                <a:pos x="T2" y="T3"/>
              </a:cxn>
              <a:cxn ang="0">
                <a:pos x="T4" y="T5"/>
              </a:cxn>
              <a:cxn ang="0">
                <a:pos x="T6" y="T7"/>
              </a:cxn>
              <a:cxn ang="0">
                <a:pos x="T8" y="T9"/>
              </a:cxn>
              <a:cxn ang="0">
                <a:pos x="T10" y="T11"/>
              </a:cxn>
              <a:cxn ang="0">
                <a:pos x="T12" y="T13"/>
              </a:cxn>
            </a:cxnLst>
            <a:rect l="0" t="0" r="r" b="b"/>
            <a:pathLst>
              <a:path w="278" h="202">
                <a:moveTo>
                  <a:pt x="278" y="193"/>
                </a:moveTo>
                <a:cubicBezTo>
                  <a:pt x="273" y="0"/>
                  <a:pt x="273" y="0"/>
                  <a:pt x="273" y="0"/>
                </a:cubicBezTo>
                <a:cubicBezTo>
                  <a:pt x="273" y="69"/>
                  <a:pt x="211" y="126"/>
                  <a:pt x="135" y="126"/>
                </a:cubicBezTo>
                <a:cubicBezTo>
                  <a:pt x="69" y="126"/>
                  <a:pt x="14" y="84"/>
                  <a:pt x="0" y="29"/>
                </a:cubicBezTo>
                <a:cubicBezTo>
                  <a:pt x="41" y="202"/>
                  <a:pt x="41" y="202"/>
                  <a:pt x="41" y="202"/>
                </a:cubicBezTo>
                <a:cubicBezTo>
                  <a:pt x="77" y="180"/>
                  <a:pt x="121" y="167"/>
                  <a:pt x="167" y="167"/>
                </a:cubicBezTo>
                <a:cubicBezTo>
                  <a:pt x="207" y="167"/>
                  <a:pt x="245" y="176"/>
                  <a:pt x="278" y="193"/>
                </a:cubicBez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7" name="Freeform 6"/>
          <p:cNvSpPr>
            <a:spLocks/>
          </p:cNvSpPr>
          <p:nvPr/>
        </p:nvSpPr>
        <p:spPr bwMode="auto">
          <a:xfrm>
            <a:off x="10819710" y="2604487"/>
            <a:ext cx="10857" cy="50668"/>
          </a:xfrm>
          <a:custGeom>
            <a:avLst/>
            <a:gdLst>
              <a:gd name="T0" fmla="*/ 1 w 1"/>
              <a:gd name="T1" fmla="*/ 6 h 6"/>
              <a:gd name="T2" fmla="*/ 0 w 1"/>
              <a:gd name="T3" fmla="*/ 0 h 6"/>
              <a:gd name="T4" fmla="*/ 1 w 1"/>
              <a:gd name="T5" fmla="*/ 6 h 6"/>
            </a:gdLst>
            <a:ahLst/>
            <a:cxnLst>
              <a:cxn ang="0">
                <a:pos x="T0" y="T1"/>
              </a:cxn>
              <a:cxn ang="0">
                <a:pos x="T2" y="T3"/>
              </a:cxn>
              <a:cxn ang="0">
                <a:pos x="T4" y="T5"/>
              </a:cxn>
            </a:cxnLst>
            <a:rect l="0" t="0" r="r" b="b"/>
            <a:pathLst>
              <a:path w="1" h="6">
                <a:moveTo>
                  <a:pt x="1" y="6"/>
                </a:moveTo>
                <a:cubicBezTo>
                  <a:pt x="0" y="0"/>
                  <a:pt x="0" y="0"/>
                  <a:pt x="0" y="0"/>
                </a:cubicBezTo>
                <a:cubicBezTo>
                  <a:pt x="0" y="2"/>
                  <a:pt x="1" y="4"/>
                  <a:pt x="1" y="6"/>
                </a:cubicBezTo>
                <a:close/>
              </a:path>
            </a:pathLst>
          </a:custGeom>
          <a:solidFill>
            <a:srgbClr val="C4161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8" name="Freeform 7"/>
          <p:cNvSpPr>
            <a:spLocks/>
          </p:cNvSpPr>
          <p:nvPr/>
        </p:nvSpPr>
        <p:spPr bwMode="auto">
          <a:xfrm>
            <a:off x="7446662" y="3266790"/>
            <a:ext cx="2707125" cy="2594932"/>
          </a:xfrm>
          <a:custGeom>
            <a:avLst/>
            <a:gdLst>
              <a:gd name="T0" fmla="*/ 285 w 316"/>
              <a:gd name="T1" fmla="*/ 90 h 303"/>
              <a:gd name="T2" fmla="*/ 216 w 316"/>
              <a:gd name="T3" fmla="*/ 269 h 303"/>
              <a:gd name="T4" fmla="*/ 32 w 316"/>
              <a:gd name="T5" fmla="*/ 213 h 303"/>
              <a:gd name="T6" fmla="*/ 101 w 316"/>
              <a:gd name="T7" fmla="*/ 34 h 303"/>
              <a:gd name="T8" fmla="*/ 285 w 316"/>
              <a:gd name="T9" fmla="*/ 90 h 303"/>
            </a:gdLst>
            <a:ahLst/>
            <a:cxnLst>
              <a:cxn ang="0">
                <a:pos x="T0" y="T1"/>
              </a:cxn>
              <a:cxn ang="0">
                <a:pos x="T2" y="T3"/>
              </a:cxn>
              <a:cxn ang="0">
                <a:pos x="T4" y="T5"/>
              </a:cxn>
              <a:cxn ang="0">
                <a:pos x="T6" y="T7"/>
              </a:cxn>
              <a:cxn ang="0">
                <a:pos x="T8" y="T9"/>
              </a:cxn>
            </a:cxnLst>
            <a:rect l="0" t="0" r="r" b="b"/>
            <a:pathLst>
              <a:path w="316" h="303">
                <a:moveTo>
                  <a:pt x="285" y="90"/>
                </a:moveTo>
                <a:cubicBezTo>
                  <a:pt x="316" y="155"/>
                  <a:pt x="286" y="235"/>
                  <a:pt x="216" y="269"/>
                </a:cubicBezTo>
                <a:cubicBezTo>
                  <a:pt x="146" y="303"/>
                  <a:pt x="64" y="278"/>
                  <a:pt x="32" y="213"/>
                </a:cubicBezTo>
                <a:cubicBezTo>
                  <a:pt x="0" y="148"/>
                  <a:pt x="31" y="68"/>
                  <a:pt x="101" y="34"/>
                </a:cubicBezTo>
                <a:cubicBezTo>
                  <a:pt x="171" y="0"/>
                  <a:pt x="253" y="25"/>
                  <a:pt x="285" y="90"/>
                </a:cubicBez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9" name="Freeform 8"/>
          <p:cNvSpPr>
            <a:spLocks/>
          </p:cNvSpPr>
          <p:nvPr/>
        </p:nvSpPr>
        <p:spPr bwMode="auto">
          <a:xfrm>
            <a:off x="8347831" y="7088618"/>
            <a:ext cx="2909799" cy="2793985"/>
          </a:xfrm>
          <a:custGeom>
            <a:avLst/>
            <a:gdLst>
              <a:gd name="T0" fmla="*/ 306 w 340"/>
              <a:gd name="T1" fmla="*/ 96 h 326"/>
              <a:gd name="T2" fmla="*/ 232 w 340"/>
              <a:gd name="T3" fmla="*/ 290 h 326"/>
              <a:gd name="T4" fmla="*/ 34 w 340"/>
              <a:gd name="T5" fmla="*/ 230 h 326"/>
              <a:gd name="T6" fmla="*/ 108 w 340"/>
              <a:gd name="T7" fmla="*/ 36 h 326"/>
              <a:gd name="T8" fmla="*/ 306 w 340"/>
              <a:gd name="T9" fmla="*/ 96 h 326"/>
            </a:gdLst>
            <a:ahLst/>
            <a:cxnLst>
              <a:cxn ang="0">
                <a:pos x="T0" y="T1"/>
              </a:cxn>
              <a:cxn ang="0">
                <a:pos x="T2" y="T3"/>
              </a:cxn>
              <a:cxn ang="0">
                <a:pos x="T4" y="T5"/>
              </a:cxn>
              <a:cxn ang="0">
                <a:pos x="T6" y="T7"/>
              </a:cxn>
              <a:cxn ang="0">
                <a:pos x="T8" y="T9"/>
              </a:cxn>
            </a:cxnLst>
            <a:rect l="0" t="0" r="r" b="b"/>
            <a:pathLst>
              <a:path w="340" h="326">
                <a:moveTo>
                  <a:pt x="306" y="96"/>
                </a:moveTo>
                <a:cubicBezTo>
                  <a:pt x="340" y="166"/>
                  <a:pt x="307" y="253"/>
                  <a:pt x="232" y="290"/>
                </a:cubicBezTo>
                <a:cubicBezTo>
                  <a:pt x="157" y="326"/>
                  <a:pt x="68" y="300"/>
                  <a:pt x="34" y="230"/>
                </a:cubicBezTo>
                <a:cubicBezTo>
                  <a:pt x="0" y="160"/>
                  <a:pt x="33" y="73"/>
                  <a:pt x="108" y="36"/>
                </a:cubicBezTo>
                <a:cubicBezTo>
                  <a:pt x="183" y="0"/>
                  <a:pt x="272" y="26"/>
                  <a:pt x="306" y="96"/>
                </a:cubicBezTo>
                <a:close/>
              </a:path>
            </a:pathLst>
          </a:custGeom>
          <a:solidFill>
            <a:schemeClr val="bg2"/>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0" name="Freeform 9"/>
          <p:cNvSpPr>
            <a:spLocks/>
          </p:cNvSpPr>
          <p:nvPr/>
        </p:nvSpPr>
        <p:spPr bwMode="auto">
          <a:xfrm>
            <a:off x="9133186" y="7910164"/>
            <a:ext cx="3767538" cy="4277839"/>
          </a:xfrm>
          <a:custGeom>
            <a:avLst/>
            <a:gdLst>
              <a:gd name="T0" fmla="*/ 214 w 440"/>
              <a:gd name="T1" fmla="*/ 0 h 499"/>
              <a:gd name="T2" fmla="*/ 140 w 440"/>
              <a:gd name="T3" fmla="*/ 194 h 499"/>
              <a:gd name="T4" fmla="*/ 0 w 440"/>
              <a:gd name="T5" fmla="*/ 193 h 499"/>
              <a:gd name="T6" fmla="*/ 391 w 440"/>
              <a:gd name="T7" fmla="*/ 496 h 499"/>
              <a:gd name="T8" fmla="*/ 417 w 440"/>
              <a:gd name="T9" fmla="*/ 494 h 499"/>
              <a:gd name="T10" fmla="*/ 433 w 440"/>
              <a:gd name="T11" fmla="*/ 455 h 499"/>
              <a:gd name="T12" fmla="*/ 214 w 440"/>
              <a:gd name="T13" fmla="*/ 0 h 499"/>
            </a:gdLst>
            <a:ahLst/>
            <a:cxnLst>
              <a:cxn ang="0">
                <a:pos x="T0" y="T1"/>
              </a:cxn>
              <a:cxn ang="0">
                <a:pos x="T2" y="T3"/>
              </a:cxn>
              <a:cxn ang="0">
                <a:pos x="T4" y="T5"/>
              </a:cxn>
              <a:cxn ang="0">
                <a:pos x="T6" y="T7"/>
              </a:cxn>
              <a:cxn ang="0">
                <a:pos x="T8" y="T9"/>
              </a:cxn>
              <a:cxn ang="0">
                <a:pos x="T10" y="T11"/>
              </a:cxn>
              <a:cxn ang="0">
                <a:pos x="T12" y="T13"/>
              </a:cxn>
            </a:cxnLst>
            <a:rect l="0" t="0" r="r" b="b"/>
            <a:pathLst>
              <a:path w="440" h="499">
                <a:moveTo>
                  <a:pt x="214" y="0"/>
                </a:moveTo>
                <a:cubicBezTo>
                  <a:pt x="248" y="70"/>
                  <a:pt x="215" y="157"/>
                  <a:pt x="140" y="194"/>
                </a:cubicBezTo>
                <a:cubicBezTo>
                  <a:pt x="93" y="217"/>
                  <a:pt x="41" y="215"/>
                  <a:pt x="0" y="193"/>
                </a:cubicBezTo>
                <a:cubicBezTo>
                  <a:pt x="391" y="496"/>
                  <a:pt x="391" y="496"/>
                  <a:pt x="391" y="496"/>
                </a:cubicBezTo>
                <a:cubicBezTo>
                  <a:pt x="399" y="499"/>
                  <a:pt x="409" y="499"/>
                  <a:pt x="417" y="494"/>
                </a:cubicBezTo>
                <a:cubicBezTo>
                  <a:pt x="433" y="487"/>
                  <a:pt x="440" y="469"/>
                  <a:pt x="433" y="455"/>
                </a:cubicBezTo>
                <a:lnTo>
                  <a:pt x="214" y="0"/>
                </a:ln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1" name="Freeform 10"/>
          <p:cNvSpPr>
            <a:spLocks/>
          </p:cNvSpPr>
          <p:nvPr/>
        </p:nvSpPr>
        <p:spPr bwMode="auto">
          <a:xfrm>
            <a:off x="9889589" y="4037671"/>
            <a:ext cx="39811" cy="101336"/>
          </a:xfrm>
          <a:custGeom>
            <a:avLst/>
            <a:gdLst>
              <a:gd name="T0" fmla="*/ 5 w 5"/>
              <a:gd name="T1" fmla="*/ 12 h 12"/>
              <a:gd name="T2" fmla="*/ 0 w 5"/>
              <a:gd name="T3" fmla="*/ 0 h 12"/>
              <a:gd name="T4" fmla="*/ 5 w 5"/>
              <a:gd name="T5" fmla="*/ 12 h 12"/>
            </a:gdLst>
            <a:ahLst/>
            <a:cxnLst>
              <a:cxn ang="0">
                <a:pos x="T0" y="T1"/>
              </a:cxn>
              <a:cxn ang="0">
                <a:pos x="T2" y="T3"/>
              </a:cxn>
              <a:cxn ang="0">
                <a:pos x="T4" y="T5"/>
              </a:cxn>
            </a:cxnLst>
            <a:rect l="0" t="0" r="r" b="b"/>
            <a:pathLst>
              <a:path w="5" h="12">
                <a:moveTo>
                  <a:pt x="5" y="12"/>
                </a:moveTo>
                <a:cubicBezTo>
                  <a:pt x="3" y="8"/>
                  <a:pt x="2" y="4"/>
                  <a:pt x="0" y="0"/>
                </a:cubicBezTo>
                <a:lnTo>
                  <a:pt x="5" y="12"/>
                </a:lnTo>
                <a:close/>
              </a:path>
            </a:pathLst>
          </a:custGeom>
          <a:solidFill>
            <a:srgbClr val="00B0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2" name="Freeform 11"/>
          <p:cNvSpPr>
            <a:spLocks/>
          </p:cNvSpPr>
          <p:nvPr/>
        </p:nvSpPr>
        <p:spPr bwMode="auto">
          <a:xfrm>
            <a:off x="7971438" y="4139008"/>
            <a:ext cx="4596324" cy="7097159"/>
          </a:xfrm>
          <a:custGeom>
            <a:avLst/>
            <a:gdLst>
              <a:gd name="T0" fmla="*/ 289 w 537"/>
              <a:gd name="T1" fmla="*/ 301 h 828"/>
              <a:gd name="T2" fmla="*/ 261 w 537"/>
              <a:gd name="T3" fmla="*/ 193 h 828"/>
              <a:gd name="T4" fmla="*/ 277 w 537"/>
              <a:gd name="T5" fmla="*/ 112 h 828"/>
              <a:gd name="T6" fmla="*/ 229 w 537"/>
              <a:gd name="T7" fmla="*/ 0 h 828"/>
              <a:gd name="T8" fmla="*/ 155 w 537"/>
              <a:gd name="T9" fmla="*/ 167 h 828"/>
              <a:gd name="T10" fmla="*/ 0 w 537"/>
              <a:gd name="T11" fmla="*/ 149 h 828"/>
              <a:gd name="T12" fmla="*/ 161 w 537"/>
              <a:gd name="T13" fmla="*/ 376 h 828"/>
              <a:gd name="T14" fmla="*/ 350 w 537"/>
              <a:gd name="T15" fmla="*/ 440 h 828"/>
              <a:gd name="T16" fmla="*/ 536 w 537"/>
              <a:gd name="T17" fmla="*/ 828 h 828"/>
              <a:gd name="T18" fmla="*/ 537 w 537"/>
              <a:gd name="T19" fmla="*/ 827 h 828"/>
              <a:gd name="T20" fmla="*/ 288 w 537"/>
              <a:gd name="T21" fmla="*/ 298 h 828"/>
              <a:gd name="T22" fmla="*/ 289 w 537"/>
              <a:gd name="T23" fmla="*/ 301 h 8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7" h="828">
                <a:moveTo>
                  <a:pt x="289" y="301"/>
                </a:moveTo>
                <a:cubicBezTo>
                  <a:pt x="271" y="269"/>
                  <a:pt x="261" y="232"/>
                  <a:pt x="261" y="193"/>
                </a:cubicBezTo>
                <a:cubicBezTo>
                  <a:pt x="261" y="165"/>
                  <a:pt x="267" y="138"/>
                  <a:pt x="277" y="112"/>
                </a:cubicBezTo>
                <a:cubicBezTo>
                  <a:pt x="229" y="0"/>
                  <a:pt x="229" y="0"/>
                  <a:pt x="229" y="0"/>
                </a:cubicBezTo>
                <a:cubicBezTo>
                  <a:pt x="251" y="62"/>
                  <a:pt x="220" y="135"/>
                  <a:pt x="155" y="167"/>
                </a:cubicBezTo>
                <a:cubicBezTo>
                  <a:pt x="101" y="193"/>
                  <a:pt x="40" y="184"/>
                  <a:pt x="0" y="149"/>
                </a:cubicBezTo>
                <a:cubicBezTo>
                  <a:pt x="161" y="376"/>
                  <a:pt x="161" y="376"/>
                  <a:pt x="161" y="376"/>
                </a:cubicBezTo>
                <a:cubicBezTo>
                  <a:pt x="234" y="346"/>
                  <a:pt x="317" y="373"/>
                  <a:pt x="350" y="440"/>
                </a:cubicBezTo>
                <a:cubicBezTo>
                  <a:pt x="536" y="828"/>
                  <a:pt x="536" y="828"/>
                  <a:pt x="536" y="828"/>
                </a:cubicBezTo>
                <a:cubicBezTo>
                  <a:pt x="537" y="827"/>
                  <a:pt x="537" y="827"/>
                  <a:pt x="537" y="827"/>
                </a:cubicBezTo>
                <a:cubicBezTo>
                  <a:pt x="288" y="298"/>
                  <a:pt x="288" y="298"/>
                  <a:pt x="288" y="298"/>
                </a:cubicBezTo>
                <a:cubicBezTo>
                  <a:pt x="288" y="299"/>
                  <a:pt x="289" y="300"/>
                  <a:pt x="289" y="301"/>
                </a:cubicBez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3" name="Freeform 12"/>
          <p:cNvSpPr>
            <a:spLocks/>
          </p:cNvSpPr>
          <p:nvPr/>
        </p:nvSpPr>
        <p:spPr bwMode="auto">
          <a:xfrm>
            <a:off x="13508741" y="7146523"/>
            <a:ext cx="2631124" cy="2537026"/>
          </a:xfrm>
          <a:custGeom>
            <a:avLst/>
            <a:gdLst>
              <a:gd name="T0" fmla="*/ 305 w 307"/>
              <a:gd name="T1" fmla="*/ 145 h 296"/>
              <a:gd name="T2" fmla="*/ 157 w 307"/>
              <a:gd name="T3" fmla="*/ 294 h 296"/>
              <a:gd name="T4" fmla="*/ 2 w 307"/>
              <a:gd name="T5" fmla="*/ 151 h 296"/>
              <a:gd name="T6" fmla="*/ 150 w 307"/>
              <a:gd name="T7" fmla="*/ 2 h 296"/>
              <a:gd name="T8" fmla="*/ 305 w 307"/>
              <a:gd name="T9" fmla="*/ 145 h 296"/>
            </a:gdLst>
            <a:ahLst/>
            <a:cxnLst>
              <a:cxn ang="0">
                <a:pos x="T0" y="T1"/>
              </a:cxn>
              <a:cxn ang="0">
                <a:pos x="T2" y="T3"/>
              </a:cxn>
              <a:cxn ang="0">
                <a:pos x="T4" y="T5"/>
              </a:cxn>
              <a:cxn ang="0">
                <a:pos x="T6" y="T7"/>
              </a:cxn>
              <a:cxn ang="0">
                <a:pos x="T8" y="T9"/>
              </a:cxn>
            </a:cxnLst>
            <a:rect l="0" t="0" r="r" b="b"/>
            <a:pathLst>
              <a:path w="307" h="296">
                <a:moveTo>
                  <a:pt x="305" y="145"/>
                </a:moveTo>
                <a:cubicBezTo>
                  <a:pt x="307" y="225"/>
                  <a:pt x="240" y="292"/>
                  <a:pt x="157" y="294"/>
                </a:cubicBezTo>
                <a:cubicBezTo>
                  <a:pt x="73" y="296"/>
                  <a:pt x="4" y="232"/>
                  <a:pt x="2" y="151"/>
                </a:cubicBezTo>
                <a:cubicBezTo>
                  <a:pt x="0" y="70"/>
                  <a:pt x="66" y="4"/>
                  <a:pt x="150" y="2"/>
                </a:cubicBezTo>
                <a:cubicBezTo>
                  <a:pt x="234" y="0"/>
                  <a:pt x="303" y="64"/>
                  <a:pt x="305" y="145"/>
                </a:cubicBez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4" name="Freeform 13"/>
          <p:cNvSpPr>
            <a:spLocks/>
          </p:cNvSpPr>
          <p:nvPr/>
        </p:nvSpPr>
        <p:spPr bwMode="auto">
          <a:xfrm>
            <a:off x="13345880" y="8442180"/>
            <a:ext cx="2475500" cy="3709631"/>
          </a:xfrm>
          <a:custGeom>
            <a:avLst/>
            <a:gdLst>
              <a:gd name="T0" fmla="*/ 0 w 289"/>
              <a:gd name="T1" fmla="*/ 404 h 433"/>
              <a:gd name="T2" fmla="*/ 31 w 289"/>
              <a:gd name="T3" fmla="*/ 433 h 433"/>
              <a:gd name="T4" fmla="*/ 55 w 289"/>
              <a:gd name="T5" fmla="*/ 421 h 433"/>
              <a:gd name="T6" fmla="*/ 289 w 289"/>
              <a:gd name="T7" fmla="*/ 90 h 433"/>
              <a:gd name="T8" fmla="*/ 176 w 289"/>
              <a:gd name="T9" fmla="*/ 143 h 433"/>
              <a:gd name="T10" fmla="*/ 21 w 289"/>
              <a:gd name="T11" fmla="*/ 0 h 433"/>
              <a:gd name="T12" fmla="*/ 0 w 289"/>
              <a:gd name="T13" fmla="*/ 404 h 433"/>
            </a:gdLst>
            <a:ahLst/>
            <a:cxnLst>
              <a:cxn ang="0">
                <a:pos x="T0" y="T1"/>
              </a:cxn>
              <a:cxn ang="0">
                <a:pos x="T2" y="T3"/>
              </a:cxn>
              <a:cxn ang="0">
                <a:pos x="T4" y="T5"/>
              </a:cxn>
              <a:cxn ang="0">
                <a:pos x="T6" y="T7"/>
              </a:cxn>
              <a:cxn ang="0">
                <a:pos x="T8" y="T9"/>
              </a:cxn>
              <a:cxn ang="0">
                <a:pos x="T10" y="T11"/>
              </a:cxn>
              <a:cxn ang="0">
                <a:pos x="T12" y="T13"/>
              </a:cxn>
            </a:cxnLst>
            <a:rect l="0" t="0" r="r" b="b"/>
            <a:pathLst>
              <a:path w="289" h="433">
                <a:moveTo>
                  <a:pt x="0" y="404"/>
                </a:moveTo>
                <a:cubicBezTo>
                  <a:pt x="0" y="420"/>
                  <a:pt x="14" y="433"/>
                  <a:pt x="31" y="433"/>
                </a:cubicBezTo>
                <a:cubicBezTo>
                  <a:pt x="41" y="433"/>
                  <a:pt x="50" y="428"/>
                  <a:pt x="55" y="421"/>
                </a:cubicBezTo>
                <a:cubicBezTo>
                  <a:pt x="289" y="90"/>
                  <a:pt x="289" y="90"/>
                  <a:pt x="289" y="90"/>
                </a:cubicBezTo>
                <a:cubicBezTo>
                  <a:pt x="262" y="121"/>
                  <a:pt x="221" y="142"/>
                  <a:pt x="176" y="143"/>
                </a:cubicBezTo>
                <a:cubicBezTo>
                  <a:pt x="92" y="145"/>
                  <a:pt x="23" y="81"/>
                  <a:pt x="21" y="0"/>
                </a:cubicBezTo>
                <a:lnTo>
                  <a:pt x="0" y="404"/>
                </a:ln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5" name="Freeform 14"/>
          <p:cNvSpPr>
            <a:spLocks/>
          </p:cNvSpPr>
          <p:nvPr/>
        </p:nvSpPr>
        <p:spPr bwMode="auto">
          <a:xfrm>
            <a:off x="10436081" y="6187448"/>
            <a:ext cx="3843539" cy="5544542"/>
          </a:xfrm>
          <a:custGeom>
            <a:avLst/>
            <a:gdLst>
              <a:gd name="T0" fmla="*/ 429 w 449"/>
              <a:gd name="T1" fmla="*/ 138 h 647"/>
              <a:gd name="T2" fmla="*/ 449 w 449"/>
              <a:gd name="T3" fmla="*/ 0 h 647"/>
              <a:gd name="T4" fmla="*/ 213 w 449"/>
              <a:gd name="T5" fmla="*/ 182 h 647"/>
              <a:gd name="T6" fmla="*/ 0 w 449"/>
              <a:gd name="T7" fmla="*/ 59 h 647"/>
              <a:gd name="T8" fmla="*/ 265 w 449"/>
              <a:gd name="T9" fmla="*/ 621 h 647"/>
              <a:gd name="T10" fmla="*/ 310 w 449"/>
              <a:gd name="T11" fmla="*/ 647 h 647"/>
              <a:gd name="T12" fmla="*/ 342 w 449"/>
              <a:gd name="T13" fmla="*/ 636 h 647"/>
              <a:gd name="T14" fmla="*/ 361 w 449"/>
              <a:gd name="T15" fmla="*/ 263 h 647"/>
              <a:gd name="T16" fmla="*/ 429 w 449"/>
              <a:gd name="T17" fmla="*/ 138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 h="647">
                <a:moveTo>
                  <a:pt x="429" y="138"/>
                </a:moveTo>
                <a:cubicBezTo>
                  <a:pt x="449" y="0"/>
                  <a:pt x="449" y="0"/>
                  <a:pt x="449" y="0"/>
                </a:cubicBezTo>
                <a:cubicBezTo>
                  <a:pt x="427" y="104"/>
                  <a:pt x="330" y="182"/>
                  <a:pt x="213" y="182"/>
                </a:cubicBezTo>
                <a:cubicBezTo>
                  <a:pt x="121" y="182"/>
                  <a:pt x="40" y="133"/>
                  <a:pt x="0" y="59"/>
                </a:cubicBezTo>
                <a:cubicBezTo>
                  <a:pt x="265" y="621"/>
                  <a:pt x="265" y="621"/>
                  <a:pt x="265" y="621"/>
                </a:cubicBezTo>
                <a:cubicBezTo>
                  <a:pt x="273" y="636"/>
                  <a:pt x="290" y="647"/>
                  <a:pt x="310" y="647"/>
                </a:cubicBezTo>
                <a:cubicBezTo>
                  <a:pt x="322" y="647"/>
                  <a:pt x="333" y="643"/>
                  <a:pt x="342" y="636"/>
                </a:cubicBezTo>
                <a:cubicBezTo>
                  <a:pt x="361" y="263"/>
                  <a:pt x="361" y="263"/>
                  <a:pt x="361" y="263"/>
                </a:cubicBezTo>
                <a:cubicBezTo>
                  <a:pt x="360" y="211"/>
                  <a:pt x="387" y="165"/>
                  <a:pt x="429" y="138"/>
                </a:cubicBezTo>
                <a:close/>
              </a:path>
            </a:pathLst>
          </a:custGeom>
          <a:solidFill>
            <a:schemeClr val="bg1">
              <a:lumMod val="8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6" name="Freeform 15"/>
          <p:cNvSpPr>
            <a:spLocks/>
          </p:cNvSpPr>
          <p:nvPr/>
        </p:nvSpPr>
        <p:spPr bwMode="auto">
          <a:xfrm>
            <a:off x="14399052" y="3324697"/>
            <a:ext cx="2500833" cy="2330734"/>
          </a:xfrm>
          <a:custGeom>
            <a:avLst/>
            <a:gdLst>
              <a:gd name="T0" fmla="*/ 290 w 292"/>
              <a:gd name="T1" fmla="*/ 133 h 272"/>
              <a:gd name="T2" fmla="*/ 149 w 292"/>
              <a:gd name="T3" fmla="*/ 270 h 272"/>
              <a:gd name="T4" fmla="*/ 1 w 292"/>
              <a:gd name="T5" fmla="*/ 139 h 272"/>
              <a:gd name="T6" fmla="*/ 143 w 292"/>
              <a:gd name="T7" fmla="*/ 2 h 272"/>
              <a:gd name="T8" fmla="*/ 290 w 292"/>
              <a:gd name="T9" fmla="*/ 133 h 272"/>
            </a:gdLst>
            <a:ahLst/>
            <a:cxnLst>
              <a:cxn ang="0">
                <a:pos x="T0" y="T1"/>
              </a:cxn>
              <a:cxn ang="0">
                <a:pos x="T2" y="T3"/>
              </a:cxn>
              <a:cxn ang="0">
                <a:pos x="T4" y="T5"/>
              </a:cxn>
              <a:cxn ang="0">
                <a:pos x="T6" y="T7"/>
              </a:cxn>
              <a:cxn ang="0">
                <a:pos x="T8" y="T9"/>
              </a:cxn>
            </a:cxnLst>
            <a:rect l="0" t="0" r="r" b="b"/>
            <a:pathLst>
              <a:path w="292" h="272">
                <a:moveTo>
                  <a:pt x="290" y="133"/>
                </a:moveTo>
                <a:cubicBezTo>
                  <a:pt x="292" y="207"/>
                  <a:pt x="228" y="268"/>
                  <a:pt x="149" y="270"/>
                </a:cubicBezTo>
                <a:cubicBezTo>
                  <a:pt x="69" y="272"/>
                  <a:pt x="3" y="213"/>
                  <a:pt x="1" y="139"/>
                </a:cubicBezTo>
                <a:cubicBezTo>
                  <a:pt x="0" y="65"/>
                  <a:pt x="63" y="3"/>
                  <a:pt x="143" y="2"/>
                </a:cubicBezTo>
                <a:cubicBezTo>
                  <a:pt x="222" y="0"/>
                  <a:pt x="288" y="59"/>
                  <a:pt x="290" y="133"/>
                </a:cubicBez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7" name="Freeform 16"/>
          <p:cNvSpPr>
            <a:spLocks/>
          </p:cNvSpPr>
          <p:nvPr/>
        </p:nvSpPr>
        <p:spPr bwMode="auto">
          <a:xfrm>
            <a:off x="14109521" y="4515399"/>
            <a:ext cx="2627504" cy="2949609"/>
          </a:xfrm>
          <a:custGeom>
            <a:avLst/>
            <a:gdLst>
              <a:gd name="T0" fmla="*/ 183 w 307"/>
              <a:gd name="T1" fmla="*/ 131 h 344"/>
              <a:gd name="T2" fmla="*/ 35 w 307"/>
              <a:gd name="T3" fmla="*/ 0 h 344"/>
              <a:gd name="T4" fmla="*/ 21 w 307"/>
              <a:gd name="T5" fmla="*/ 106 h 344"/>
              <a:gd name="T6" fmla="*/ 25 w 307"/>
              <a:gd name="T7" fmla="*/ 149 h 344"/>
              <a:gd name="T8" fmla="*/ 20 w 307"/>
              <a:gd name="T9" fmla="*/ 196 h 344"/>
              <a:gd name="T10" fmla="*/ 20 w 307"/>
              <a:gd name="T11" fmla="*/ 195 h 344"/>
              <a:gd name="T12" fmla="*/ 0 w 307"/>
              <a:gd name="T13" fmla="*/ 333 h 344"/>
              <a:gd name="T14" fmla="*/ 80 w 307"/>
              <a:gd name="T15" fmla="*/ 309 h 344"/>
              <a:gd name="T16" fmla="*/ 182 w 307"/>
              <a:gd name="T17" fmla="*/ 344 h 344"/>
              <a:gd name="T18" fmla="*/ 307 w 307"/>
              <a:gd name="T19" fmla="*/ 60 h 344"/>
              <a:gd name="T20" fmla="*/ 183 w 307"/>
              <a:gd name="T21" fmla="*/ 131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7" h="344">
                <a:moveTo>
                  <a:pt x="183" y="131"/>
                </a:moveTo>
                <a:cubicBezTo>
                  <a:pt x="103" y="133"/>
                  <a:pt x="37" y="74"/>
                  <a:pt x="35" y="0"/>
                </a:cubicBezTo>
                <a:cubicBezTo>
                  <a:pt x="21" y="106"/>
                  <a:pt x="21" y="106"/>
                  <a:pt x="21" y="106"/>
                </a:cubicBezTo>
                <a:cubicBezTo>
                  <a:pt x="24" y="120"/>
                  <a:pt x="25" y="134"/>
                  <a:pt x="25" y="149"/>
                </a:cubicBezTo>
                <a:cubicBezTo>
                  <a:pt x="25" y="165"/>
                  <a:pt x="23" y="181"/>
                  <a:pt x="20" y="196"/>
                </a:cubicBezTo>
                <a:cubicBezTo>
                  <a:pt x="20" y="195"/>
                  <a:pt x="20" y="195"/>
                  <a:pt x="20" y="195"/>
                </a:cubicBezTo>
                <a:cubicBezTo>
                  <a:pt x="0" y="333"/>
                  <a:pt x="0" y="333"/>
                  <a:pt x="0" y="333"/>
                </a:cubicBezTo>
                <a:cubicBezTo>
                  <a:pt x="23" y="318"/>
                  <a:pt x="50" y="309"/>
                  <a:pt x="80" y="309"/>
                </a:cubicBezTo>
                <a:cubicBezTo>
                  <a:pt x="119" y="308"/>
                  <a:pt x="154" y="321"/>
                  <a:pt x="182" y="344"/>
                </a:cubicBezTo>
                <a:cubicBezTo>
                  <a:pt x="307" y="60"/>
                  <a:pt x="307" y="60"/>
                  <a:pt x="307" y="60"/>
                </a:cubicBezTo>
                <a:cubicBezTo>
                  <a:pt x="283" y="101"/>
                  <a:pt x="237" y="130"/>
                  <a:pt x="183" y="131"/>
                </a:cubicBez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5" name="Rectangle 24"/>
          <p:cNvSpPr/>
          <p:nvPr/>
        </p:nvSpPr>
        <p:spPr>
          <a:xfrm>
            <a:off x="10423514" y="5003526"/>
            <a:ext cx="3867211" cy="1446717"/>
          </a:xfrm>
          <a:prstGeom prst="rect">
            <a:avLst/>
          </a:prstGeom>
        </p:spPr>
        <p:txBody>
          <a:bodyPr wrap="none">
            <a:spAutoFit/>
          </a:bodyPr>
          <a:lstStyle/>
          <a:p>
            <a:pPr algn="ctr" defTabSz="2438584"/>
            <a:r>
              <a:rPr lang="en-US" sz="4400">
                <a:solidFill>
                  <a:srgbClr val="57565A"/>
                </a:solidFill>
                <a:latin typeface="Roboto Light"/>
              </a:rPr>
              <a:t>Easily Editable </a:t>
            </a:r>
          </a:p>
          <a:p>
            <a:pPr algn="ctr" defTabSz="2438584"/>
            <a:r>
              <a:rPr lang="en-US" sz="4400">
                <a:solidFill>
                  <a:srgbClr val="57565A"/>
                </a:solidFill>
                <a:latin typeface="Roboto Light"/>
              </a:rPr>
              <a:t>3D Structure</a:t>
            </a:r>
          </a:p>
        </p:txBody>
      </p:sp>
      <p:grpSp>
        <p:nvGrpSpPr>
          <p:cNvPr id="42" name="Group 41"/>
          <p:cNvGrpSpPr/>
          <p:nvPr/>
        </p:nvGrpSpPr>
        <p:grpSpPr>
          <a:xfrm>
            <a:off x="177" y="7978928"/>
            <a:ext cx="9107676" cy="1567093"/>
            <a:chOff x="0" y="3989002"/>
            <a:chExt cx="4553311" cy="783456"/>
          </a:xfrm>
        </p:grpSpPr>
        <p:sp>
          <p:nvSpPr>
            <p:cNvPr id="19" name="Freeform 18"/>
            <p:cNvSpPr>
              <a:spLocks/>
            </p:cNvSpPr>
            <p:nvPr/>
          </p:nvSpPr>
          <p:spPr bwMode="auto">
            <a:xfrm>
              <a:off x="2264462" y="3989002"/>
              <a:ext cx="2288849" cy="783456"/>
            </a:xfrm>
            <a:custGeom>
              <a:avLst/>
              <a:gdLst>
                <a:gd name="T0" fmla="*/ 480 w 535"/>
                <a:gd name="T1" fmla="*/ 126 h 183"/>
                <a:gd name="T2" fmla="*/ 483 w 535"/>
                <a:gd name="T3" fmla="*/ 0 h 183"/>
                <a:gd name="T4" fmla="*/ 0 w 535"/>
                <a:gd name="T5" fmla="*/ 0 h 183"/>
                <a:gd name="T6" fmla="*/ 0 w 535"/>
                <a:gd name="T7" fmla="*/ 183 h 183"/>
                <a:gd name="T8" fmla="*/ 535 w 535"/>
                <a:gd name="T9" fmla="*/ 183 h 183"/>
                <a:gd name="T10" fmla="*/ 480 w 535"/>
                <a:gd name="T11" fmla="*/ 126 h 183"/>
              </a:gdLst>
              <a:ahLst/>
              <a:cxnLst>
                <a:cxn ang="0">
                  <a:pos x="T0" y="T1"/>
                </a:cxn>
                <a:cxn ang="0">
                  <a:pos x="T2" y="T3"/>
                </a:cxn>
                <a:cxn ang="0">
                  <a:pos x="T4" y="T5"/>
                </a:cxn>
                <a:cxn ang="0">
                  <a:pos x="T6" y="T7"/>
                </a:cxn>
                <a:cxn ang="0">
                  <a:pos x="T8" y="T9"/>
                </a:cxn>
                <a:cxn ang="0">
                  <a:pos x="T10" y="T11"/>
                </a:cxn>
              </a:cxnLst>
              <a:rect l="0" t="0" r="r" b="b"/>
              <a:pathLst>
                <a:path w="535" h="183">
                  <a:moveTo>
                    <a:pt x="480" y="126"/>
                  </a:moveTo>
                  <a:cubicBezTo>
                    <a:pt x="460" y="85"/>
                    <a:pt x="463" y="39"/>
                    <a:pt x="483" y="0"/>
                  </a:cubicBezTo>
                  <a:cubicBezTo>
                    <a:pt x="0" y="0"/>
                    <a:pt x="0" y="0"/>
                    <a:pt x="0" y="0"/>
                  </a:cubicBezTo>
                  <a:cubicBezTo>
                    <a:pt x="0" y="183"/>
                    <a:pt x="0" y="183"/>
                    <a:pt x="0" y="183"/>
                  </a:cubicBezTo>
                  <a:cubicBezTo>
                    <a:pt x="535" y="183"/>
                    <a:pt x="535" y="183"/>
                    <a:pt x="535" y="183"/>
                  </a:cubicBezTo>
                  <a:cubicBezTo>
                    <a:pt x="512" y="170"/>
                    <a:pt x="492" y="151"/>
                    <a:pt x="480" y="126"/>
                  </a:cubicBez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4" name="Rectangle 33"/>
            <p:cNvSpPr/>
            <p:nvPr/>
          </p:nvSpPr>
          <p:spPr>
            <a:xfrm>
              <a:off x="0" y="3989002"/>
              <a:ext cx="2274497" cy="78345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38" name="Rectangle 37"/>
          <p:cNvSpPr/>
          <p:nvPr/>
        </p:nvSpPr>
        <p:spPr>
          <a:xfrm>
            <a:off x="15037630" y="1721619"/>
            <a:ext cx="8234189" cy="1108252"/>
          </a:xfrm>
          <a:prstGeom prst="rect">
            <a:avLst/>
          </a:prstGeom>
        </p:spPr>
        <p:txBody>
          <a:bodyPr wrap="square">
            <a:spAutoFit/>
          </a:bodyPr>
          <a:lstStyle/>
          <a:p>
            <a:pPr defTabSz="2438584">
              <a:lnSpc>
                <a:spcPct val="90000"/>
              </a:lnSpc>
            </a:pPr>
            <a:r>
              <a:rPr lang="en-US" sz="4400">
                <a:solidFill>
                  <a:prstClr val="white"/>
                </a:solidFill>
                <a:latin typeface="Roboto Light"/>
              </a:rPr>
              <a:t>Key data point</a:t>
            </a:r>
          </a:p>
          <a:p>
            <a:pPr defTabSz="2438584">
              <a:lnSpc>
                <a:spcPct val="90000"/>
              </a:lnSpc>
            </a:pPr>
            <a:r>
              <a:rPr lang="en-US" sz="2934">
                <a:solidFill>
                  <a:prstClr val="white"/>
                </a:solidFill>
                <a:latin typeface="Roboto Light"/>
              </a:rPr>
              <a:t>Lorem ipsum dolor sit amet del ium Lorem </a:t>
            </a:r>
          </a:p>
        </p:txBody>
      </p:sp>
      <p:sp>
        <p:nvSpPr>
          <p:cNvPr id="41" name="TextBox 40"/>
          <p:cNvSpPr txBox="1"/>
          <p:nvPr/>
        </p:nvSpPr>
        <p:spPr>
          <a:xfrm>
            <a:off x="13697965" y="1626470"/>
            <a:ext cx="1322951" cy="1323592"/>
          </a:xfrm>
          <a:prstGeom prst="rect">
            <a:avLst/>
          </a:prstGeom>
          <a:noFill/>
        </p:spPr>
        <p:txBody>
          <a:bodyPr wrap="none" rtlCol="0">
            <a:spAutoFit/>
          </a:bodyPr>
          <a:lstStyle/>
          <a:p>
            <a:pPr algn="r" defTabSz="2438584"/>
            <a:r>
              <a:rPr lang="en-US" sz="8001">
                <a:solidFill>
                  <a:prstClr val="white"/>
                </a:solidFill>
                <a:latin typeface="Roboto Light"/>
              </a:rPr>
              <a:t>01</a:t>
            </a:r>
          </a:p>
        </p:txBody>
      </p:sp>
      <p:sp>
        <p:nvSpPr>
          <p:cNvPr id="48" name="Rectangle 47"/>
          <p:cNvSpPr/>
          <p:nvPr/>
        </p:nvSpPr>
        <p:spPr>
          <a:xfrm>
            <a:off x="18758587" y="3974856"/>
            <a:ext cx="5628411" cy="1108252"/>
          </a:xfrm>
          <a:prstGeom prst="rect">
            <a:avLst/>
          </a:prstGeom>
        </p:spPr>
        <p:txBody>
          <a:bodyPr wrap="square">
            <a:spAutoFit/>
          </a:bodyPr>
          <a:lstStyle/>
          <a:p>
            <a:pPr defTabSz="2438584">
              <a:lnSpc>
                <a:spcPct val="90000"/>
              </a:lnSpc>
            </a:pPr>
            <a:r>
              <a:rPr lang="en-US" sz="4400">
                <a:solidFill>
                  <a:prstClr val="white"/>
                </a:solidFill>
                <a:latin typeface="Roboto Light"/>
              </a:rPr>
              <a:t>Key data point</a:t>
            </a:r>
          </a:p>
          <a:p>
            <a:pPr defTabSz="2438584">
              <a:lnSpc>
                <a:spcPct val="90000"/>
              </a:lnSpc>
            </a:pPr>
            <a:r>
              <a:rPr lang="en-US" sz="2934">
                <a:solidFill>
                  <a:prstClr val="white"/>
                </a:solidFill>
                <a:latin typeface="Roboto Light"/>
              </a:rPr>
              <a:t>Lorem ipsum dolor sit amet del</a:t>
            </a:r>
          </a:p>
        </p:txBody>
      </p:sp>
      <p:sp>
        <p:nvSpPr>
          <p:cNvPr id="49" name="TextBox 48"/>
          <p:cNvSpPr txBox="1"/>
          <p:nvPr/>
        </p:nvSpPr>
        <p:spPr>
          <a:xfrm>
            <a:off x="17418922" y="3879709"/>
            <a:ext cx="1322951" cy="1323592"/>
          </a:xfrm>
          <a:prstGeom prst="rect">
            <a:avLst/>
          </a:prstGeom>
          <a:noFill/>
        </p:spPr>
        <p:txBody>
          <a:bodyPr wrap="none" rtlCol="0">
            <a:spAutoFit/>
          </a:bodyPr>
          <a:lstStyle/>
          <a:p>
            <a:pPr algn="r" defTabSz="2438584"/>
            <a:r>
              <a:rPr lang="en-US" sz="8001">
                <a:solidFill>
                  <a:prstClr val="white"/>
                </a:solidFill>
                <a:latin typeface="Roboto Light"/>
              </a:rPr>
              <a:t>02</a:t>
            </a:r>
          </a:p>
        </p:txBody>
      </p:sp>
      <p:sp>
        <p:nvSpPr>
          <p:cNvPr id="54" name="Rectangle 53"/>
          <p:cNvSpPr/>
          <p:nvPr/>
        </p:nvSpPr>
        <p:spPr>
          <a:xfrm>
            <a:off x="18029050" y="7935651"/>
            <a:ext cx="6404181" cy="1108252"/>
          </a:xfrm>
          <a:prstGeom prst="rect">
            <a:avLst/>
          </a:prstGeom>
        </p:spPr>
        <p:txBody>
          <a:bodyPr wrap="square">
            <a:spAutoFit/>
          </a:bodyPr>
          <a:lstStyle/>
          <a:p>
            <a:pPr defTabSz="2438584">
              <a:lnSpc>
                <a:spcPct val="90000"/>
              </a:lnSpc>
            </a:pPr>
            <a:r>
              <a:rPr lang="en-US" sz="4400">
                <a:solidFill>
                  <a:prstClr val="white"/>
                </a:solidFill>
                <a:latin typeface="Roboto Light"/>
              </a:rPr>
              <a:t>Key data point</a:t>
            </a:r>
          </a:p>
          <a:p>
            <a:pPr defTabSz="2438584">
              <a:lnSpc>
                <a:spcPct val="90000"/>
              </a:lnSpc>
            </a:pPr>
            <a:r>
              <a:rPr lang="en-US" sz="2934">
                <a:solidFill>
                  <a:prstClr val="white"/>
                </a:solidFill>
                <a:latin typeface="Roboto Light"/>
              </a:rPr>
              <a:t>Lorem ipsum dolor sit amet del iu</a:t>
            </a:r>
          </a:p>
        </p:txBody>
      </p:sp>
      <p:sp>
        <p:nvSpPr>
          <p:cNvPr id="55" name="TextBox 54"/>
          <p:cNvSpPr txBox="1"/>
          <p:nvPr/>
        </p:nvSpPr>
        <p:spPr>
          <a:xfrm>
            <a:off x="16689385" y="7840503"/>
            <a:ext cx="1322951" cy="1323592"/>
          </a:xfrm>
          <a:prstGeom prst="rect">
            <a:avLst/>
          </a:prstGeom>
          <a:noFill/>
        </p:spPr>
        <p:txBody>
          <a:bodyPr wrap="none" rtlCol="0">
            <a:spAutoFit/>
          </a:bodyPr>
          <a:lstStyle/>
          <a:p>
            <a:pPr algn="r" defTabSz="2438584"/>
            <a:r>
              <a:rPr lang="en-US" sz="8001">
                <a:solidFill>
                  <a:prstClr val="white"/>
                </a:solidFill>
                <a:latin typeface="Roboto Light"/>
              </a:rPr>
              <a:t>03</a:t>
            </a:r>
          </a:p>
        </p:txBody>
      </p:sp>
      <p:sp>
        <p:nvSpPr>
          <p:cNvPr id="57" name="Rectangle 56"/>
          <p:cNvSpPr/>
          <p:nvPr/>
        </p:nvSpPr>
        <p:spPr>
          <a:xfrm>
            <a:off x="175" y="8168079"/>
            <a:ext cx="6615840" cy="1108252"/>
          </a:xfrm>
          <a:prstGeom prst="rect">
            <a:avLst/>
          </a:prstGeom>
        </p:spPr>
        <p:txBody>
          <a:bodyPr wrap="square">
            <a:spAutoFit/>
          </a:bodyPr>
          <a:lstStyle/>
          <a:p>
            <a:pPr algn="r" defTabSz="2438584">
              <a:lnSpc>
                <a:spcPct val="90000"/>
              </a:lnSpc>
            </a:pPr>
            <a:r>
              <a:rPr lang="en-US" sz="4400">
                <a:solidFill>
                  <a:prstClr val="white"/>
                </a:solidFill>
                <a:latin typeface="Roboto Light"/>
              </a:rPr>
              <a:t>Key data point</a:t>
            </a:r>
          </a:p>
          <a:p>
            <a:pPr algn="r" defTabSz="2438584">
              <a:lnSpc>
                <a:spcPct val="90000"/>
              </a:lnSpc>
            </a:pPr>
            <a:r>
              <a:rPr lang="en-US" sz="2934">
                <a:solidFill>
                  <a:prstClr val="white"/>
                </a:solidFill>
                <a:latin typeface="Roboto Light"/>
              </a:rPr>
              <a:t>Lorem ipsum dolor sit amet del iu sit</a:t>
            </a:r>
          </a:p>
        </p:txBody>
      </p:sp>
      <p:sp>
        <p:nvSpPr>
          <p:cNvPr id="58" name="TextBox 57"/>
          <p:cNvSpPr txBox="1"/>
          <p:nvPr/>
        </p:nvSpPr>
        <p:spPr>
          <a:xfrm>
            <a:off x="6797749" y="8072930"/>
            <a:ext cx="1322951" cy="1323592"/>
          </a:xfrm>
          <a:prstGeom prst="rect">
            <a:avLst/>
          </a:prstGeom>
          <a:noFill/>
        </p:spPr>
        <p:txBody>
          <a:bodyPr wrap="none" rtlCol="0">
            <a:spAutoFit/>
          </a:bodyPr>
          <a:lstStyle/>
          <a:p>
            <a:pPr defTabSz="2438584"/>
            <a:r>
              <a:rPr lang="en-US" sz="8001">
                <a:solidFill>
                  <a:prstClr val="white"/>
                </a:solidFill>
                <a:latin typeface="Roboto Light"/>
              </a:rPr>
              <a:t>04</a:t>
            </a:r>
          </a:p>
        </p:txBody>
      </p:sp>
      <p:sp>
        <p:nvSpPr>
          <p:cNvPr id="62" name="Rectangle 61"/>
          <p:cNvSpPr/>
          <p:nvPr/>
        </p:nvSpPr>
        <p:spPr>
          <a:xfrm>
            <a:off x="-16539" y="4148722"/>
            <a:ext cx="5535799" cy="1108252"/>
          </a:xfrm>
          <a:prstGeom prst="rect">
            <a:avLst/>
          </a:prstGeom>
        </p:spPr>
        <p:txBody>
          <a:bodyPr wrap="square">
            <a:spAutoFit/>
          </a:bodyPr>
          <a:lstStyle/>
          <a:p>
            <a:pPr algn="r" defTabSz="2438584">
              <a:lnSpc>
                <a:spcPct val="90000"/>
              </a:lnSpc>
            </a:pPr>
            <a:r>
              <a:rPr lang="en-US" sz="4400">
                <a:solidFill>
                  <a:prstClr val="white"/>
                </a:solidFill>
                <a:latin typeface="Roboto Light"/>
              </a:rPr>
              <a:t>Key data point</a:t>
            </a:r>
          </a:p>
          <a:p>
            <a:pPr algn="r" defTabSz="2438584">
              <a:lnSpc>
                <a:spcPct val="90000"/>
              </a:lnSpc>
            </a:pPr>
            <a:r>
              <a:rPr lang="en-US" sz="2934">
                <a:solidFill>
                  <a:prstClr val="white"/>
                </a:solidFill>
                <a:latin typeface="Roboto Light"/>
              </a:rPr>
              <a:t>Lorem ipsum dolor sit amet del</a:t>
            </a:r>
          </a:p>
        </p:txBody>
      </p:sp>
      <p:sp>
        <p:nvSpPr>
          <p:cNvPr id="63" name="TextBox 62"/>
          <p:cNvSpPr txBox="1"/>
          <p:nvPr/>
        </p:nvSpPr>
        <p:spPr>
          <a:xfrm>
            <a:off x="5700994" y="4053575"/>
            <a:ext cx="1322951" cy="1323592"/>
          </a:xfrm>
          <a:prstGeom prst="rect">
            <a:avLst/>
          </a:prstGeom>
          <a:noFill/>
        </p:spPr>
        <p:txBody>
          <a:bodyPr wrap="none" rtlCol="0">
            <a:spAutoFit/>
          </a:bodyPr>
          <a:lstStyle/>
          <a:p>
            <a:pPr defTabSz="2438584"/>
            <a:r>
              <a:rPr lang="en-US" sz="8001">
                <a:solidFill>
                  <a:prstClr val="white"/>
                </a:solidFill>
                <a:latin typeface="Roboto Light"/>
              </a:rPr>
              <a:t>05</a:t>
            </a:r>
          </a:p>
        </p:txBody>
      </p:sp>
      <p:sp>
        <p:nvSpPr>
          <p:cNvPr id="64" name="Freeform 11"/>
          <p:cNvSpPr>
            <a:spLocks noEditPoints="1"/>
          </p:cNvSpPr>
          <p:nvPr/>
        </p:nvSpPr>
        <p:spPr bwMode="auto">
          <a:xfrm>
            <a:off x="11287867" y="1596150"/>
            <a:ext cx="1348658" cy="1473409"/>
          </a:xfrm>
          <a:custGeom>
            <a:avLst/>
            <a:gdLst>
              <a:gd name="T0" fmla="*/ 104 w 207"/>
              <a:gd name="T1" fmla="*/ 226 h 226"/>
              <a:gd name="T2" fmla="*/ 0 w 207"/>
              <a:gd name="T3" fmla="*/ 123 h 226"/>
              <a:gd name="T4" fmla="*/ 102 w 207"/>
              <a:gd name="T5" fmla="*/ 20 h 226"/>
              <a:gd name="T6" fmla="*/ 104 w 207"/>
              <a:gd name="T7" fmla="*/ 20 h 226"/>
              <a:gd name="T8" fmla="*/ 104 w 207"/>
              <a:gd name="T9" fmla="*/ 22 h 226"/>
              <a:gd name="T10" fmla="*/ 104 w 207"/>
              <a:gd name="T11" fmla="*/ 121 h 226"/>
              <a:gd name="T12" fmla="*/ 188 w 207"/>
              <a:gd name="T13" fmla="*/ 67 h 226"/>
              <a:gd name="T14" fmla="*/ 189 w 207"/>
              <a:gd name="T15" fmla="*/ 66 h 226"/>
              <a:gd name="T16" fmla="*/ 191 w 207"/>
              <a:gd name="T17" fmla="*/ 67 h 226"/>
              <a:gd name="T18" fmla="*/ 207 w 207"/>
              <a:gd name="T19" fmla="*/ 123 h 226"/>
              <a:gd name="T20" fmla="*/ 104 w 207"/>
              <a:gd name="T21" fmla="*/ 226 h 226"/>
              <a:gd name="T22" fmla="*/ 100 w 207"/>
              <a:gd name="T23" fmla="*/ 24 h 226"/>
              <a:gd name="T24" fmla="*/ 5 w 207"/>
              <a:gd name="T25" fmla="*/ 123 h 226"/>
              <a:gd name="T26" fmla="*/ 104 w 207"/>
              <a:gd name="T27" fmla="*/ 221 h 226"/>
              <a:gd name="T28" fmla="*/ 202 w 207"/>
              <a:gd name="T29" fmla="*/ 123 h 226"/>
              <a:gd name="T30" fmla="*/ 188 w 207"/>
              <a:gd name="T31" fmla="*/ 72 h 226"/>
              <a:gd name="T32" fmla="*/ 103 w 207"/>
              <a:gd name="T33" fmla="*/ 128 h 226"/>
              <a:gd name="T34" fmla="*/ 101 w 207"/>
              <a:gd name="T35" fmla="*/ 128 h 226"/>
              <a:gd name="T36" fmla="*/ 100 w 207"/>
              <a:gd name="T37" fmla="*/ 126 h 226"/>
              <a:gd name="T38" fmla="*/ 100 w 207"/>
              <a:gd name="T39" fmla="*/ 24 h 226"/>
              <a:gd name="T40" fmla="*/ 117 w 207"/>
              <a:gd name="T41" fmla="*/ 102 h 226"/>
              <a:gd name="T42" fmla="*/ 115 w 207"/>
              <a:gd name="T43" fmla="*/ 102 h 226"/>
              <a:gd name="T44" fmla="*/ 114 w 207"/>
              <a:gd name="T45" fmla="*/ 100 h 226"/>
              <a:gd name="T46" fmla="*/ 114 w 207"/>
              <a:gd name="T47" fmla="*/ 2 h 226"/>
              <a:gd name="T48" fmla="*/ 115 w 207"/>
              <a:gd name="T49" fmla="*/ 0 h 226"/>
              <a:gd name="T50" fmla="*/ 117 w 207"/>
              <a:gd name="T51" fmla="*/ 0 h 226"/>
              <a:gd name="T52" fmla="*/ 200 w 207"/>
              <a:gd name="T53" fmla="*/ 45 h 226"/>
              <a:gd name="T54" fmla="*/ 201 w 207"/>
              <a:gd name="T55" fmla="*/ 47 h 226"/>
              <a:gd name="T56" fmla="*/ 200 w 207"/>
              <a:gd name="T57" fmla="*/ 48 h 226"/>
              <a:gd name="T58" fmla="*/ 118 w 207"/>
              <a:gd name="T59" fmla="*/ 102 h 226"/>
              <a:gd name="T60" fmla="*/ 117 w 207"/>
              <a:gd name="T61" fmla="*/ 102 h 226"/>
              <a:gd name="T62" fmla="*/ 119 w 207"/>
              <a:gd name="T63" fmla="*/ 4 h 226"/>
              <a:gd name="T64" fmla="*/ 119 w 207"/>
              <a:gd name="T65" fmla="*/ 96 h 226"/>
              <a:gd name="T66" fmla="*/ 195 w 207"/>
              <a:gd name="T67" fmla="*/ 46 h 226"/>
              <a:gd name="T68" fmla="*/ 119 w 207"/>
              <a:gd name="T69" fmla="*/ 4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7" h="226">
                <a:moveTo>
                  <a:pt x="104" y="226"/>
                </a:moveTo>
                <a:cubicBezTo>
                  <a:pt x="47" y="226"/>
                  <a:pt x="0" y="180"/>
                  <a:pt x="0" y="123"/>
                </a:cubicBezTo>
                <a:cubicBezTo>
                  <a:pt x="0" y="67"/>
                  <a:pt x="46" y="20"/>
                  <a:pt x="102" y="20"/>
                </a:cubicBezTo>
                <a:cubicBezTo>
                  <a:pt x="103" y="20"/>
                  <a:pt x="103" y="20"/>
                  <a:pt x="104" y="20"/>
                </a:cubicBezTo>
                <a:cubicBezTo>
                  <a:pt x="104" y="21"/>
                  <a:pt x="104" y="21"/>
                  <a:pt x="104" y="22"/>
                </a:cubicBezTo>
                <a:cubicBezTo>
                  <a:pt x="104" y="121"/>
                  <a:pt x="104" y="121"/>
                  <a:pt x="104" y="121"/>
                </a:cubicBezTo>
                <a:cubicBezTo>
                  <a:pt x="188" y="67"/>
                  <a:pt x="188" y="67"/>
                  <a:pt x="188" y="67"/>
                </a:cubicBezTo>
                <a:cubicBezTo>
                  <a:pt x="188" y="66"/>
                  <a:pt x="189" y="66"/>
                  <a:pt x="189" y="66"/>
                </a:cubicBezTo>
                <a:cubicBezTo>
                  <a:pt x="190" y="67"/>
                  <a:pt x="190" y="67"/>
                  <a:pt x="191" y="67"/>
                </a:cubicBezTo>
                <a:cubicBezTo>
                  <a:pt x="201" y="84"/>
                  <a:pt x="207" y="103"/>
                  <a:pt x="207" y="123"/>
                </a:cubicBezTo>
                <a:cubicBezTo>
                  <a:pt x="207" y="180"/>
                  <a:pt x="161" y="226"/>
                  <a:pt x="104" y="226"/>
                </a:cubicBezTo>
                <a:close/>
                <a:moveTo>
                  <a:pt x="100" y="24"/>
                </a:moveTo>
                <a:cubicBezTo>
                  <a:pt x="47" y="26"/>
                  <a:pt x="5" y="70"/>
                  <a:pt x="5" y="123"/>
                </a:cubicBezTo>
                <a:cubicBezTo>
                  <a:pt x="5" y="177"/>
                  <a:pt x="49" y="221"/>
                  <a:pt x="104" y="221"/>
                </a:cubicBezTo>
                <a:cubicBezTo>
                  <a:pt x="158" y="221"/>
                  <a:pt x="202" y="177"/>
                  <a:pt x="202" y="123"/>
                </a:cubicBezTo>
                <a:cubicBezTo>
                  <a:pt x="202" y="105"/>
                  <a:pt x="197" y="87"/>
                  <a:pt x="188" y="72"/>
                </a:cubicBezTo>
                <a:cubicBezTo>
                  <a:pt x="103" y="128"/>
                  <a:pt x="103" y="128"/>
                  <a:pt x="103" y="128"/>
                </a:cubicBezTo>
                <a:cubicBezTo>
                  <a:pt x="103" y="128"/>
                  <a:pt x="102" y="128"/>
                  <a:pt x="101" y="128"/>
                </a:cubicBezTo>
                <a:cubicBezTo>
                  <a:pt x="100" y="127"/>
                  <a:pt x="100" y="127"/>
                  <a:pt x="100" y="126"/>
                </a:cubicBezTo>
                <a:lnTo>
                  <a:pt x="100" y="24"/>
                </a:lnTo>
                <a:close/>
                <a:moveTo>
                  <a:pt x="117" y="102"/>
                </a:moveTo>
                <a:cubicBezTo>
                  <a:pt x="116" y="102"/>
                  <a:pt x="116" y="102"/>
                  <a:pt x="115" y="102"/>
                </a:cubicBezTo>
                <a:cubicBezTo>
                  <a:pt x="115" y="102"/>
                  <a:pt x="114" y="101"/>
                  <a:pt x="114" y="100"/>
                </a:cubicBezTo>
                <a:cubicBezTo>
                  <a:pt x="114" y="2"/>
                  <a:pt x="114" y="2"/>
                  <a:pt x="114" y="2"/>
                </a:cubicBezTo>
                <a:cubicBezTo>
                  <a:pt x="114" y="1"/>
                  <a:pt x="114" y="1"/>
                  <a:pt x="115" y="0"/>
                </a:cubicBezTo>
                <a:cubicBezTo>
                  <a:pt x="115" y="0"/>
                  <a:pt x="116" y="0"/>
                  <a:pt x="117" y="0"/>
                </a:cubicBezTo>
                <a:cubicBezTo>
                  <a:pt x="150" y="0"/>
                  <a:pt x="181" y="17"/>
                  <a:pt x="200" y="45"/>
                </a:cubicBezTo>
                <a:cubicBezTo>
                  <a:pt x="201" y="45"/>
                  <a:pt x="201" y="46"/>
                  <a:pt x="201" y="47"/>
                </a:cubicBezTo>
                <a:cubicBezTo>
                  <a:pt x="200" y="47"/>
                  <a:pt x="200" y="48"/>
                  <a:pt x="200" y="48"/>
                </a:cubicBezTo>
                <a:cubicBezTo>
                  <a:pt x="118" y="102"/>
                  <a:pt x="118" y="102"/>
                  <a:pt x="118" y="102"/>
                </a:cubicBezTo>
                <a:cubicBezTo>
                  <a:pt x="117" y="102"/>
                  <a:pt x="117" y="102"/>
                  <a:pt x="117" y="102"/>
                </a:cubicBezTo>
                <a:close/>
                <a:moveTo>
                  <a:pt x="119" y="4"/>
                </a:moveTo>
                <a:cubicBezTo>
                  <a:pt x="119" y="96"/>
                  <a:pt x="119" y="96"/>
                  <a:pt x="119" y="96"/>
                </a:cubicBezTo>
                <a:cubicBezTo>
                  <a:pt x="195" y="46"/>
                  <a:pt x="195" y="46"/>
                  <a:pt x="195" y="46"/>
                </a:cubicBezTo>
                <a:cubicBezTo>
                  <a:pt x="177" y="21"/>
                  <a:pt x="149" y="6"/>
                  <a:pt x="119" y="4"/>
                </a:cubicBezTo>
                <a:close/>
              </a:path>
            </a:pathLst>
          </a:custGeom>
          <a:solidFill>
            <a:schemeClr val="bg1"/>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65" name="Freeform 18"/>
          <p:cNvSpPr>
            <a:spLocks noEditPoints="1"/>
          </p:cNvSpPr>
          <p:nvPr/>
        </p:nvSpPr>
        <p:spPr bwMode="auto">
          <a:xfrm>
            <a:off x="14885358" y="3738360"/>
            <a:ext cx="1269555" cy="1419114"/>
          </a:xfrm>
          <a:custGeom>
            <a:avLst/>
            <a:gdLst>
              <a:gd name="T0" fmla="*/ 189 w 189"/>
              <a:gd name="T1" fmla="*/ 43 h 211"/>
              <a:gd name="T2" fmla="*/ 146 w 189"/>
              <a:gd name="T3" fmla="*/ 0 h 211"/>
              <a:gd name="T4" fmla="*/ 130 w 189"/>
              <a:gd name="T5" fmla="*/ 20 h 211"/>
              <a:gd name="T6" fmla="*/ 116 w 189"/>
              <a:gd name="T7" fmla="*/ 49 h 211"/>
              <a:gd name="T8" fmla="*/ 73 w 189"/>
              <a:gd name="T9" fmla="*/ 29 h 211"/>
              <a:gd name="T10" fmla="*/ 59 w 189"/>
              <a:gd name="T11" fmla="*/ 49 h 211"/>
              <a:gd name="T12" fmla="*/ 45 w 189"/>
              <a:gd name="T13" fmla="*/ 103 h 211"/>
              <a:gd name="T14" fmla="*/ 3 w 189"/>
              <a:gd name="T15" fmla="*/ 83 h 211"/>
              <a:gd name="T16" fmla="*/ 3 w 189"/>
              <a:gd name="T17" fmla="*/ 128 h 211"/>
              <a:gd name="T18" fmla="*/ 45 w 189"/>
              <a:gd name="T19" fmla="*/ 108 h 211"/>
              <a:gd name="T20" fmla="*/ 59 w 189"/>
              <a:gd name="T21" fmla="*/ 162 h 211"/>
              <a:gd name="T22" fmla="*/ 73 w 189"/>
              <a:gd name="T23" fmla="*/ 182 h 211"/>
              <a:gd name="T24" fmla="*/ 116 w 189"/>
              <a:gd name="T25" fmla="*/ 162 h 211"/>
              <a:gd name="T26" fmla="*/ 130 w 189"/>
              <a:gd name="T27" fmla="*/ 191 h 211"/>
              <a:gd name="T28" fmla="*/ 146 w 189"/>
              <a:gd name="T29" fmla="*/ 211 h 211"/>
              <a:gd name="T30" fmla="*/ 189 w 189"/>
              <a:gd name="T31" fmla="*/ 168 h 211"/>
              <a:gd name="T32" fmla="*/ 144 w 189"/>
              <a:gd name="T33" fmla="*/ 168 h 211"/>
              <a:gd name="T34" fmla="*/ 133 w 189"/>
              <a:gd name="T35" fmla="*/ 135 h 211"/>
              <a:gd name="T36" fmla="*/ 146 w 189"/>
              <a:gd name="T37" fmla="*/ 156 h 211"/>
              <a:gd name="T38" fmla="*/ 189 w 189"/>
              <a:gd name="T39" fmla="*/ 113 h 211"/>
              <a:gd name="T40" fmla="*/ 144 w 189"/>
              <a:gd name="T41" fmla="*/ 113 h 211"/>
              <a:gd name="T42" fmla="*/ 128 w 189"/>
              <a:gd name="T43" fmla="*/ 133 h 211"/>
              <a:gd name="T44" fmla="*/ 116 w 189"/>
              <a:gd name="T45" fmla="*/ 139 h 211"/>
              <a:gd name="T46" fmla="*/ 71 w 189"/>
              <a:gd name="T47" fmla="*/ 139 h 211"/>
              <a:gd name="T48" fmla="*/ 61 w 189"/>
              <a:gd name="T49" fmla="*/ 54 h 211"/>
              <a:gd name="T50" fmla="*/ 73 w 189"/>
              <a:gd name="T51" fmla="*/ 74 h 211"/>
              <a:gd name="T52" fmla="*/ 116 w 189"/>
              <a:gd name="T53" fmla="*/ 54 h 211"/>
              <a:gd name="T54" fmla="*/ 130 w 189"/>
              <a:gd name="T55" fmla="*/ 80 h 211"/>
              <a:gd name="T56" fmla="*/ 146 w 189"/>
              <a:gd name="T57" fmla="*/ 101 h 211"/>
              <a:gd name="T58" fmla="*/ 189 w 189"/>
              <a:gd name="T59" fmla="*/ 58 h 211"/>
              <a:gd name="T60" fmla="*/ 144 w 189"/>
              <a:gd name="T61" fmla="*/ 58 h 211"/>
              <a:gd name="T62" fmla="*/ 133 w 189"/>
              <a:gd name="T63" fmla="*/ 25 h 211"/>
              <a:gd name="T64" fmla="*/ 146 w 189"/>
              <a:gd name="T65" fmla="*/ 45 h 211"/>
              <a:gd name="T66" fmla="*/ 5 w 189"/>
              <a:gd name="T67" fmla="*/ 88 h 211"/>
              <a:gd name="T68" fmla="*/ 148 w 189"/>
              <a:gd name="T69" fmla="*/ 171 h 211"/>
              <a:gd name="T70" fmla="*/ 148 w 189"/>
              <a:gd name="T71" fmla="*/ 206 h 211"/>
              <a:gd name="T72" fmla="*/ 184 w 189"/>
              <a:gd name="T73" fmla="*/ 115 h 211"/>
              <a:gd name="T74" fmla="*/ 148 w 189"/>
              <a:gd name="T75" fmla="*/ 115 h 211"/>
              <a:gd name="T76" fmla="*/ 111 w 189"/>
              <a:gd name="T77" fmla="*/ 177 h 211"/>
              <a:gd name="T78" fmla="*/ 111 w 189"/>
              <a:gd name="T79" fmla="*/ 70 h 211"/>
              <a:gd name="T80" fmla="*/ 111 w 189"/>
              <a:gd name="T81" fmla="*/ 34 h 211"/>
              <a:gd name="T82" fmla="*/ 184 w 189"/>
              <a:gd name="T83" fmla="*/ 60 h 211"/>
              <a:gd name="T84" fmla="*/ 148 w 189"/>
              <a:gd name="T85" fmla="*/ 60 h 211"/>
              <a:gd name="T86" fmla="*/ 184 w 189"/>
              <a:gd name="T87" fmla="*/ 41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9" h="211">
                <a:moveTo>
                  <a:pt x="146" y="45"/>
                </a:moveTo>
                <a:cubicBezTo>
                  <a:pt x="187" y="45"/>
                  <a:pt x="187" y="45"/>
                  <a:pt x="187" y="45"/>
                </a:cubicBezTo>
                <a:cubicBezTo>
                  <a:pt x="188" y="45"/>
                  <a:pt x="189" y="44"/>
                  <a:pt x="189" y="43"/>
                </a:cubicBezTo>
                <a:cubicBezTo>
                  <a:pt x="189" y="3"/>
                  <a:pt x="189" y="3"/>
                  <a:pt x="189" y="3"/>
                </a:cubicBezTo>
                <a:cubicBezTo>
                  <a:pt x="189" y="1"/>
                  <a:pt x="188" y="0"/>
                  <a:pt x="187" y="0"/>
                </a:cubicBezTo>
                <a:cubicBezTo>
                  <a:pt x="146" y="0"/>
                  <a:pt x="146" y="0"/>
                  <a:pt x="146" y="0"/>
                </a:cubicBezTo>
                <a:cubicBezTo>
                  <a:pt x="145" y="0"/>
                  <a:pt x="144" y="1"/>
                  <a:pt x="144" y="3"/>
                </a:cubicBezTo>
                <a:cubicBezTo>
                  <a:pt x="144" y="20"/>
                  <a:pt x="144" y="20"/>
                  <a:pt x="144" y="20"/>
                </a:cubicBezTo>
                <a:cubicBezTo>
                  <a:pt x="130" y="20"/>
                  <a:pt x="130" y="20"/>
                  <a:pt x="130" y="20"/>
                </a:cubicBezTo>
                <a:cubicBezTo>
                  <a:pt x="129" y="20"/>
                  <a:pt x="128" y="21"/>
                  <a:pt x="128" y="23"/>
                </a:cubicBezTo>
                <a:cubicBezTo>
                  <a:pt x="128" y="49"/>
                  <a:pt x="128" y="49"/>
                  <a:pt x="128" y="49"/>
                </a:cubicBezTo>
                <a:cubicBezTo>
                  <a:pt x="116" y="49"/>
                  <a:pt x="116" y="49"/>
                  <a:pt x="116" y="49"/>
                </a:cubicBezTo>
                <a:cubicBezTo>
                  <a:pt x="116" y="32"/>
                  <a:pt x="116" y="32"/>
                  <a:pt x="116" y="32"/>
                </a:cubicBezTo>
                <a:cubicBezTo>
                  <a:pt x="116" y="30"/>
                  <a:pt x="115" y="29"/>
                  <a:pt x="114" y="29"/>
                </a:cubicBezTo>
                <a:cubicBezTo>
                  <a:pt x="73" y="29"/>
                  <a:pt x="73" y="29"/>
                  <a:pt x="73" y="29"/>
                </a:cubicBezTo>
                <a:cubicBezTo>
                  <a:pt x="72" y="29"/>
                  <a:pt x="71" y="30"/>
                  <a:pt x="71" y="32"/>
                </a:cubicBezTo>
                <a:cubicBezTo>
                  <a:pt x="71" y="49"/>
                  <a:pt x="71" y="49"/>
                  <a:pt x="71" y="49"/>
                </a:cubicBezTo>
                <a:cubicBezTo>
                  <a:pt x="59" y="49"/>
                  <a:pt x="59" y="49"/>
                  <a:pt x="59" y="49"/>
                </a:cubicBezTo>
                <a:cubicBezTo>
                  <a:pt x="58" y="49"/>
                  <a:pt x="57" y="51"/>
                  <a:pt x="57" y="52"/>
                </a:cubicBezTo>
                <a:cubicBezTo>
                  <a:pt x="57" y="103"/>
                  <a:pt x="57" y="103"/>
                  <a:pt x="57" y="103"/>
                </a:cubicBezTo>
                <a:cubicBezTo>
                  <a:pt x="45" y="103"/>
                  <a:pt x="45" y="103"/>
                  <a:pt x="45" y="103"/>
                </a:cubicBezTo>
                <a:cubicBezTo>
                  <a:pt x="45" y="85"/>
                  <a:pt x="45" y="85"/>
                  <a:pt x="45" y="85"/>
                </a:cubicBezTo>
                <a:cubicBezTo>
                  <a:pt x="45" y="84"/>
                  <a:pt x="44" y="83"/>
                  <a:pt x="43" y="83"/>
                </a:cubicBezTo>
                <a:cubicBezTo>
                  <a:pt x="3" y="83"/>
                  <a:pt x="3" y="83"/>
                  <a:pt x="3" y="83"/>
                </a:cubicBezTo>
                <a:cubicBezTo>
                  <a:pt x="1" y="83"/>
                  <a:pt x="0" y="84"/>
                  <a:pt x="0" y="85"/>
                </a:cubicBezTo>
                <a:cubicBezTo>
                  <a:pt x="0" y="126"/>
                  <a:pt x="0" y="126"/>
                  <a:pt x="0" y="126"/>
                </a:cubicBezTo>
                <a:cubicBezTo>
                  <a:pt x="0" y="127"/>
                  <a:pt x="1" y="128"/>
                  <a:pt x="3" y="128"/>
                </a:cubicBezTo>
                <a:cubicBezTo>
                  <a:pt x="43" y="128"/>
                  <a:pt x="43" y="128"/>
                  <a:pt x="43" y="128"/>
                </a:cubicBezTo>
                <a:cubicBezTo>
                  <a:pt x="44" y="128"/>
                  <a:pt x="45" y="127"/>
                  <a:pt x="45" y="126"/>
                </a:cubicBezTo>
                <a:cubicBezTo>
                  <a:pt x="45" y="108"/>
                  <a:pt x="45" y="108"/>
                  <a:pt x="45" y="108"/>
                </a:cubicBezTo>
                <a:cubicBezTo>
                  <a:pt x="57" y="108"/>
                  <a:pt x="57" y="108"/>
                  <a:pt x="57" y="108"/>
                </a:cubicBezTo>
                <a:cubicBezTo>
                  <a:pt x="57" y="159"/>
                  <a:pt x="57" y="159"/>
                  <a:pt x="57" y="159"/>
                </a:cubicBezTo>
                <a:cubicBezTo>
                  <a:pt x="57" y="161"/>
                  <a:pt x="58" y="162"/>
                  <a:pt x="59" y="162"/>
                </a:cubicBezTo>
                <a:cubicBezTo>
                  <a:pt x="71" y="162"/>
                  <a:pt x="71" y="162"/>
                  <a:pt x="71" y="162"/>
                </a:cubicBezTo>
                <a:cubicBezTo>
                  <a:pt x="71" y="180"/>
                  <a:pt x="71" y="180"/>
                  <a:pt x="71" y="180"/>
                </a:cubicBezTo>
                <a:cubicBezTo>
                  <a:pt x="71" y="181"/>
                  <a:pt x="72" y="182"/>
                  <a:pt x="73" y="182"/>
                </a:cubicBezTo>
                <a:cubicBezTo>
                  <a:pt x="114" y="182"/>
                  <a:pt x="114" y="182"/>
                  <a:pt x="114" y="182"/>
                </a:cubicBezTo>
                <a:cubicBezTo>
                  <a:pt x="115" y="182"/>
                  <a:pt x="116" y="181"/>
                  <a:pt x="116" y="180"/>
                </a:cubicBezTo>
                <a:cubicBezTo>
                  <a:pt x="116" y="162"/>
                  <a:pt x="116" y="162"/>
                  <a:pt x="116" y="162"/>
                </a:cubicBezTo>
                <a:cubicBezTo>
                  <a:pt x="128" y="162"/>
                  <a:pt x="128" y="162"/>
                  <a:pt x="128" y="162"/>
                </a:cubicBezTo>
                <a:cubicBezTo>
                  <a:pt x="128" y="189"/>
                  <a:pt x="128" y="189"/>
                  <a:pt x="128" y="189"/>
                </a:cubicBezTo>
                <a:cubicBezTo>
                  <a:pt x="128" y="190"/>
                  <a:pt x="129" y="191"/>
                  <a:pt x="130" y="191"/>
                </a:cubicBezTo>
                <a:cubicBezTo>
                  <a:pt x="144" y="191"/>
                  <a:pt x="144" y="191"/>
                  <a:pt x="144" y="191"/>
                </a:cubicBezTo>
                <a:cubicBezTo>
                  <a:pt x="144" y="209"/>
                  <a:pt x="144" y="209"/>
                  <a:pt x="144" y="209"/>
                </a:cubicBezTo>
                <a:cubicBezTo>
                  <a:pt x="144" y="210"/>
                  <a:pt x="145" y="211"/>
                  <a:pt x="146" y="211"/>
                </a:cubicBezTo>
                <a:cubicBezTo>
                  <a:pt x="187" y="211"/>
                  <a:pt x="187" y="211"/>
                  <a:pt x="187" y="211"/>
                </a:cubicBezTo>
                <a:cubicBezTo>
                  <a:pt x="188" y="211"/>
                  <a:pt x="189" y="210"/>
                  <a:pt x="189" y="209"/>
                </a:cubicBezTo>
                <a:cubicBezTo>
                  <a:pt x="189" y="168"/>
                  <a:pt x="189" y="168"/>
                  <a:pt x="189" y="168"/>
                </a:cubicBezTo>
                <a:cubicBezTo>
                  <a:pt x="189" y="167"/>
                  <a:pt x="188" y="166"/>
                  <a:pt x="187" y="166"/>
                </a:cubicBezTo>
                <a:cubicBezTo>
                  <a:pt x="146" y="166"/>
                  <a:pt x="146" y="166"/>
                  <a:pt x="146" y="166"/>
                </a:cubicBezTo>
                <a:cubicBezTo>
                  <a:pt x="145" y="166"/>
                  <a:pt x="144" y="167"/>
                  <a:pt x="144" y="168"/>
                </a:cubicBezTo>
                <a:cubicBezTo>
                  <a:pt x="144" y="186"/>
                  <a:pt x="144" y="186"/>
                  <a:pt x="144" y="186"/>
                </a:cubicBezTo>
                <a:cubicBezTo>
                  <a:pt x="133" y="186"/>
                  <a:pt x="133" y="186"/>
                  <a:pt x="133" y="186"/>
                </a:cubicBezTo>
                <a:cubicBezTo>
                  <a:pt x="133" y="135"/>
                  <a:pt x="133" y="135"/>
                  <a:pt x="133" y="135"/>
                </a:cubicBezTo>
                <a:cubicBezTo>
                  <a:pt x="144" y="135"/>
                  <a:pt x="144" y="135"/>
                  <a:pt x="144" y="135"/>
                </a:cubicBezTo>
                <a:cubicBezTo>
                  <a:pt x="144" y="153"/>
                  <a:pt x="144" y="153"/>
                  <a:pt x="144" y="153"/>
                </a:cubicBezTo>
                <a:cubicBezTo>
                  <a:pt x="144" y="155"/>
                  <a:pt x="145" y="156"/>
                  <a:pt x="146" y="156"/>
                </a:cubicBezTo>
                <a:cubicBezTo>
                  <a:pt x="187" y="156"/>
                  <a:pt x="187" y="156"/>
                  <a:pt x="187" y="156"/>
                </a:cubicBezTo>
                <a:cubicBezTo>
                  <a:pt x="188" y="156"/>
                  <a:pt x="189" y="155"/>
                  <a:pt x="189" y="153"/>
                </a:cubicBezTo>
                <a:cubicBezTo>
                  <a:pt x="189" y="113"/>
                  <a:pt x="189" y="113"/>
                  <a:pt x="189" y="113"/>
                </a:cubicBezTo>
                <a:cubicBezTo>
                  <a:pt x="189" y="112"/>
                  <a:pt x="188" y="111"/>
                  <a:pt x="187" y="111"/>
                </a:cubicBezTo>
                <a:cubicBezTo>
                  <a:pt x="146" y="111"/>
                  <a:pt x="146" y="111"/>
                  <a:pt x="146" y="111"/>
                </a:cubicBezTo>
                <a:cubicBezTo>
                  <a:pt x="145" y="111"/>
                  <a:pt x="144" y="112"/>
                  <a:pt x="144" y="113"/>
                </a:cubicBezTo>
                <a:cubicBezTo>
                  <a:pt x="144" y="131"/>
                  <a:pt x="144" y="131"/>
                  <a:pt x="144" y="131"/>
                </a:cubicBezTo>
                <a:cubicBezTo>
                  <a:pt x="130" y="131"/>
                  <a:pt x="130" y="131"/>
                  <a:pt x="130" y="131"/>
                </a:cubicBezTo>
                <a:cubicBezTo>
                  <a:pt x="129" y="131"/>
                  <a:pt x="128" y="132"/>
                  <a:pt x="128" y="133"/>
                </a:cubicBezTo>
                <a:cubicBezTo>
                  <a:pt x="128" y="157"/>
                  <a:pt x="128" y="157"/>
                  <a:pt x="128" y="157"/>
                </a:cubicBezTo>
                <a:cubicBezTo>
                  <a:pt x="116" y="157"/>
                  <a:pt x="116" y="157"/>
                  <a:pt x="116" y="157"/>
                </a:cubicBezTo>
                <a:cubicBezTo>
                  <a:pt x="116" y="139"/>
                  <a:pt x="116" y="139"/>
                  <a:pt x="116" y="139"/>
                </a:cubicBezTo>
                <a:cubicBezTo>
                  <a:pt x="116" y="138"/>
                  <a:pt x="115" y="137"/>
                  <a:pt x="114" y="137"/>
                </a:cubicBezTo>
                <a:cubicBezTo>
                  <a:pt x="73" y="137"/>
                  <a:pt x="73" y="137"/>
                  <a:pt x="73" y="137"/>
                </a:cubicBezTo>
                <a:cubicBezTo>
                  <a:pt x="72" y="137"/>
                  <a:pt x="71" y="138"/>
                  <a:pt x="71" y="139"/>
                </a:cubicBezTo>
                <a:cubicBezTo>
                  <a:pt x="71" y="157"/>
                  <a:pt x="71" y="157"/>
                  <a:pt x="71" y="157"/>
                </a:cubicBezTo>
                <a:cubicBezTo>
                  <a:pt x="61" y="157"/>
                  <a:pt x="61" y="157"/>
                  <a:pt x="61" y="157"/>
                </a:cubicBezTo>
                <a:cubicBezTo>
                  <a:pt x="61" y="54"/>
                  <a:pt x="61" y="54"/>
                  <a:pt x="61" y="54"/>
                </a:cubicBezTo>
                <a:cubicBezTo>
                  <a:pt x="71" y="54"/>
                  <a:pt x="71" y="54"/>
                  <a:pt x="71" y="54"/>
                </a:cubicBezTo>
                <a:cubicBezTo>
                  <a:pt x="71" y="72"/>
                  <a:pt x="71" y="72"/>
                  <a:pt x="71" y="72"/>
                </a:cubicBezTo>
                <a:cubicBezTo>
                  <a:pt x="71" y="73"/>
                  <a:pt x="72" y="74"/>
                  <a:pt x="73" y="74"/>
                </a:cubicBezTo>
                <a:cubicBezTo>
                  <a:pt x="114" y="74"/>
                  <a:pt x="114" y="74"/>
                  <a:pt x="114" y="74"/>
                </a:cubicBezTo>
                <a:cubicBezTo>
                  <a:pt x="115" y="74"/>
                  <a:pt x="116" y="73"/>
                  <a:pt x="116" y="72"/>
                </a:cubicBezTo>
                <a:cubicBezTo>
                  <a:pt x="116" y="54"/>
                  <a:pt x="116" y="54"/>
                  <a:pt x="116" y="54"/>
                </a:cubicBezTo>
                <a:cubicBezTo>
                  <a:pt x="128" y="54"/>
                  <a:pt x="128" y="54"/>
                  <a:pt x="128" y="54"/>
                </a:cubicBezTo>
                <a:cubicBezTo>
                  <a:pt x="128" y="78"/>
                  <a:pt x="128" y="78"/>
                  <a:pt x="128" y="78"/>
                </a:cubicBezTo>
                <a:cubicBezTo>
                  <a:pt x="128" y="79"/>
                  <a:pt x="129" y="80"/>
                  <a:pt x="130" y="80"/>
                </a:cubicBezTo>
                <a:cubicBezTo>
                  <a:pt x="144" y="80"/>
                  <a:pt x="144" y="80"/>
                  <a:pt x="144" y="80"/>
                </a:cubicBezTo>
                <a:cubicBezTo>
                  <a:pt x="144" y="98"/>
                  <a:pt x="144" y="98"/>
                  <a:pt x="144" y="98"/>
                </a:cubicBezTo>
                <a:cubicBezTo>
                  <a:pt x="144" y="99"/>
                  <a:pt x="145" y="101"/>
                  <a:pt x="146" y="101"/>
                </a:cubicBezTo>
                <a:cubicBezTo>
                  <a:pt x="187" y="101"/>
                  <a:pt x="187" y="101"/>
                  <a:pt x="187" y="101"/>
                </a:cubicBezTo>
                <a:cubicBezTo>
                  <a:pt x="188" y="101"/>
                  <a:pt x="189" y="99"/>
                  <a:pt x="189" y="98"/>
                </a:cubicBezTo>
                <a:cubicBezTo>
                  <a:pt x="189" y="58"/>
                  <a:pt x="189" y="58"/>
                  <a:pt x="189" y="58"/>
                </a:cubicBezTo>
                <a:cubicBezTo>
                  <a:pt x="189" y="57"/>
                  <a:pt x="188" y="56"/>
                  <a:pt x="187" y="56"/>
                </a:cubicBezTo>
                <a:cubicBezTo>
                  <a:pt x="146" y="56"/>
                  <a:pt x="146" y="56"/>
                  <a:pt x="146" y="56"/>
                </a:cubicBezTo>
                <a:cubicBezTo>
                  <a:pt x="145" y="56"/>
                  <a:pt x="144" y="57"/>
                  <a:pt x="144" y="58"/>
                </a:cubicBezTo>
                <a:cubicBezTo>
                  <a:pt x="144" y="76"/>
                  <a:pt x="144" y="76"/>
                  <a:pt x="144" y="76"/>
                </a:cubicBezTo>
                <a:cubicBezTo>
                  <a:pt x="133" y="76"/>
                  <a:pt x="133" y="76"/>
                  <a:pt x="133" y="76"/>
                </a:cubicBezTo>
                <a:cubicBezTo>
                  <a:pt x="133" y="25"/>
                  <a:pt x="133" y="25"/>
                  <a:pt x="133" y="25"/>
                </a:cubicBezTo>
                <a:cubicBezTo>
                  <a:pt x="144" y="25"/>
                  <a:pt x="144" y="25"/>
                  <a:pt x="144" y="25"/>
                </a:cubicBezTo>
                <a:cubicBezTo>
                  <a:pt x="144" y="43"/>
                  <a:pt x="144" y="43"/>
                  <a:pt x="144" y="43"/>
                </a:cubicBezTo>
                <a:cubicBezTo>
                  <a:pt x="144" y="44"/>
                  <a:pt x="145" y="45"/>
                  <a:pt x="146" y="45"/>
                </a:cubicBezTo>
                <a:close/>
                <a:moveTo>
                  <a:pt x="41" y="123"/>
                </a:moveTo>
                <a:cubicBezTo>
                  <a:pt x="5" y="123"/>
                  <a:pt x="5" y="123"/>
                  <a:pt x="5" y="123"/>
                </a:cubicBezTo>
                <a:cubicBezTo>
                  <a:pt x="5" y="88"/>
                  <a:pt x="5" y="88"/>
                  <a:pt x="5" y="88"/>
                </a:cubicBezTo>
                <a:cubicBezTo>
                  <a:pt x="41" y="88"/>
                  <a:pt x="41" y="88"/>
                  <a:pt x="41" y="88"/>
                </a:cubicBezTo>
                <a:lnTo>
                  <a:pt x="41" y="123"/>
                </a:lnTo>
                <a:close/>
                <a:moveTo>
                  <a:pt x="148" y="171"/>
                </a:moveTo>
                <a:cubicBezTo>
                  <a:pt x="184" y="171"/>
                  <a:pt x="184" y="171"/>
                  <a:pt x="184" y="171"/>
                </a:cubicBezTo>
                <a:cubicBezTo>
                  <a:pt x="184" y="206"/>
                  <a:pt x="184" y="206"/>
                  <a:pt x="184" y="206"/>
                </a:cubicBezTo>
                <a:cubicBezTo>
                  <a:pt x="148" y="206"/>
                  <a:pt x="148" y="206"/>
                  <a:pt x="148" y="206"/>
                </a:cubicBezTo>
                <a:lnTo>
                  <a:pt x="148" y="171"/>
                </a:lnTo>
                <a:close/>
                <a:moveTo>
                  <a:pt x="148" y="115"/>
                </a:moveTo>
                <a:cubicBezTo>
                  <a:pt x="184" y="115"/>
                  <a:pt x="184" y="115"/>
                  <a:pt x="184" y="115"/>
                </a:cubicBezTo>
                <a:cubicBezTo>
                  <a:pt x="184" y="151"/>
                  <a:pt x="184" y="151"/>
                  <a:pt x="184" y="151"/>
                </a:cubicBezTo>
                <a:cubicBezTo>
                  <a:pt x="148" y="151"/>
                  <a:pt x="148" y="151"/>
                  <a:pt x="148" y="151"/>
                </a:cubicBezTo>
                <a:lnTo>
                  <a:pt x="148" y="115"/>
                </a:lnTo>
                <a:close/>
                <a:moveTo>
                  <a:pt x="76" y="142"/>
                </a:moveTo>
                <a:cubicBezTo>
                  <a:pt x="111" y="142"/>
                  <a:pt x="111" y="142"/>
                  <a:pt x="111" y="142"/>
                </a:cubicBezTo>
                <a:cubicBezTo>
                  <a:pt x="111" y="177"/>
                  <a:pt x="111" y="177"/>
                  <a:pt x="111" y="177"/>
                </a:cubicBezTo>
                <a:cubicBezTo>
                  <a:pt x="76" y="177"/>
                  <a:pt x="76" y="177"/>
                  <a:pt x="76" y="177"/>
                </a:cubicBezTo>
                <a:lnTo>
                  <a:pt x="76" y="142"/>
                </a:lnTo>
                <a:close/>
                <a:moveTo>
                  <a:pt x="111" y="70"/>
                </a:moveTo>
                <a:cubicBezTo>
                  <a:pt x="76" y="70"/>
                  <a:pt x="76" y="70"/>
                  <a:pt x="76" y="70"/>
                </a:cubicBezTo>
                <a:cubicBezTo>
                  <a:pt x="76" y="34"/>
                  <a:pt x="76" y="34"/>
                  <a:pt x="76" y="34"/>
                </a:cubicBezTo>
                <a:cubicBezTo>
                  <a:pt x="111" y="34"/>
                  <a:pt x="111" y="34"/>
                  <a:pt x="111" y="34"/>
                </a:cubicBezTo>
                <a:lnTo>
                  <a:pt x="111" y="70"/>
                </a:lnTo>
                <a:close/>
                <a:moveTo>
                  <a:pt x="148" y="60"/>
                </a:moveTo>
                <a:cubicBezTo>
                  <a:pt x="184" y="60"/>
                  <a:pt x="184" y="60"/>
                  <a:pt x="184" y="60"/>
                </a:cubicBezTo>
                <a:cubicBezTo>
                  <a:pt x="184" y="96"/>
                  <a:pt x="184" y="96"/>
                  <a:pt x="184" y="96"/>
                </a:cubicBezTo>
                <a:cubicBezTo>
                  <a:pt x="148" y="96"/>
                  <a:pt x="148" y="96"/>
                  <a:pt x="148" y="96"/>
                </a:cubicBezTo>
                <a:lnTo>
                  <a:pt x="148" y="60"/>
                </a:lnTo>
                <a:close/>
                <a:moveTo>
                  <a:pt x="148" y="5"/>
                </a:moveTo>
                <a:cubicBezTo>
                  <a:pt x="184" y="5"/>
                  <a:pt x="184" y="5"/>
                  <a:pt x="184" y="5"/>
                </a:cubicBezTo>
                <a:cubicBezTo>
                  <a:pt x="184" y="41"/>
                  <a:pt x="184" y="41"/>
                  <a:pt x="184" y="41"/>
                </a:cubicBezTo>
                <a:cubicBezTo>
                  <a:pt x="148" y="41"/>
                  <a:pt x="148" y="41"/>
                  <a:pt x="148" y="41"/>
                </a:cubicBezTo>
                <a:lnTo>
                  <a:pt x="148" y="5"/>
                </a:lnTo>
                <a:close/>
              </a:path>
            </a:pathLst>
          </a:custGeom>
          <a:solidFill>
            <a:schemeClr val="bg1"/>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66" name="Freeform 19"/>
          <p:cNvSpPr>
            <a:spLocks noEditPoints="1"/>
          </p:cNvSpPr>
          <p:nvPr/>
        </p:nvSpPr>
        <p:spPr bwMode="auto">
          <a:xfrm>
            <a:off x="14233672" y="7593824"/>
            <a:ext cx="1158340" cy="1642424"/>
          </a:xfrm>
          <a:custGeom>
            <a:avLst/>
            <a:gdLst>
              <a:gd name="T0" fmla="*/ 114 w 156"/>
              <a:gd name="T1" fmla="*/ 74 h 221"/>
              <a:gd name="T2" fmla="*/ 114 w 156"/>
              <a:gd name="T3" fmla="*/ 43 h 221"/>
              <a:gd name="T4" fmla="*/ 115 w 156"/>
              <a:gd name="T5" fmla="*/ 43 h 221"/>
              <a:gd name="T6" fmla="*/ 128 w 156"/>
              <a:gd name="T7" fmla="*/ 28 h 221"/>
              <a:gd name="T8" fmla="*/ 128 w 156"/>
              <a:gd name="T9" fmla="*/ 15 h 221"/>
              <a:gd name="T10" fmla="*/ 115 w 156"/>
              <a:gd name="T11" fmla="*/ 0 h 221"/>
              <a:gd name="T12" fmla="*/ 41 w 156"/>
              <a:gd name="T13" fmla="*/ 0 h 221"/>
              <a:gd name="T14" fmla="*/ 40 w 156"/>
              <a:gd name="T15" fmla="*/ 0 h 221"/>
              <a:gd name="T16" fmla="*/ 28 w 156"/>
              <a:gd name="T17" fmla="*/ 15 h 221"/>
              <a:gd name="T18" fmla="*/ 28 w 156"/>
              <a:gd name="T19" fmla="*/ 28 h 221"/>
              <a:gd name="T20" fmla="*/ 42 w 156"/>
              <a:gd name="T21" fmla="*/ 43 h 221"/>
              <a:gd name="T22" fmla="*/ 43 w 156"/>
              <a:gd name="T23" fmla="*/ 43 h 221"/>
              <a:gd name="T24" fmla="*/ 43 w 156"/>
              <a:gd name="T25" fmla="*/ 74 h 221"/>
              <a:gd name="T26" fmla="*/ 0 w 156"/>
              <a:gd name="T27" fmla="*/ 150 h 221"/>
              <a:gd name="T28" fmla="*/ 9 w 156"/>
              <a:gd name="T29" fmla="*/ 160 h 221"/>
              <a:gd name="T30" fmla="*/ 74 w 156"/>
              <a:gd name="T31" fmla="*/ 160 h 221"/>
              <a:gd name="T32" fmla="*/ 74 w 156"/>
              <a:gd name="T33" fmla="*/ 219 h 221"/>
              <a:gd name="T34" fmla="*/ 77 w 156"/>
              <a:gd name="T35" fmla="*/ 221 h 221"/>
              <a:gd name="T36" fmla="*/ 79 w 156"/>
              <a:gd name="T37" fmla="*/ 219 h 221"/>
              <a:gd name="T38" fmla="*/ 79 w 156"/>
              <a:gd name="T39" fmla="*/ 160 h 221"/>
              <a:gd name="T40" fmla="*/ 147 w 156"/>
              <a:gd name="T41" fmla="*/ 160 h 221"/>
              <a:gd name="T42" fmla="*/ 154 w 156"/>
              <a:gd name="T43" fmla="*/ 156 h 221"/>
              <a:gd name="T44" fmla="*/ 156 w 156"/>
              <a:gd name="T45" fmla="*/ 151 h 221"/>
              <a:gd name="T46" fmla="*/ 114 w 156"/>
              <a:gd name="T47" fmla="*/ 74 h 221"/>
              <a:gd name="T48" fmla="*/ 151 w 156"/>
              <a:gd name="T49" fmla="*/ 153 h 221"/>
              <a:gd name="T50" fmla="*/ 150 w 156"/>
              <a:gd name="T51" fmla="*/ 154 h 221"/>
              <a:gd name="T52" fmla="*/ 147 w 156"/>
              <a:gd name="T53" fmla="*/ 155 h 221"/>
              <a:gd name="T54" fmla="*/ 9 w 156"/>
              <a:gd name="T55" fmla="*/ 155 h 221"/>
              <a:gd name="T56" fmla="*/ 5 w 156"/>
              <a:gd name="T57" fmla="*/ 150 h 221"/>
              <a:gd name="T58" fmla="*/ 46 w 156"/>
              <a:gd name="T59" fmla="*/ 78 h 221"/>
              <a:gd name="T60" fmla="*/ 47 w 156"/>
              <a:gd name="T61" fmla="*/ 76 h 221"/>
              <a:gd name="T62" fmla="*/ 47 w 156"/>
              <a:gd name="T63" fmla="*/ 41 h 221"/>
              <a:gd name="T64" fmla="*/ 45 w 156"/>
              <a:gd name="T65" fmla="*/ 38 h 221"/>
              <a:gd name="T66" fmla="*/ 42 w 156"/>
              <a:gd name="T67" fmla="*/ 38 h 221"/>
              <a:gd name="T68" fmla="*/ 33 w 156"/>
              <a:gd name="T69" fmla="*/ 28 h 221"/>
              <a:gd name="T70" fmla="*/ 33 w 156"/>
              <a:gd name="T71" fmla="*/ 15 h 221"/>
              <a:gd name="T72" fmla="*/ 41 w 156"/>
              <a:gd name="T73" fmla="*/ 5 h 221"/>
              <a:gd name="T74" fmla="*/ 115 w 156"/>
              <a:gd name="T75" fmla="*/ 5 h 221"/>
              <a:gd name="T76" fmla="*/ 123 w 156"/>
              <a:gd name="T77" fmla="*/ 15 h 221"/>
              <a:gd name="T78" fmla="*/ 123 w 156"/>
              <a:gd name="T79" fmla="*/ 28 h 221"/>
              <a:gd name="T80" fmla="*/ 115 w 156"/>
              <a:gd name="T81" fmla="*/ 38 h 221"/>
              <a:gd name="T82" fmla="*/ 111 w 156"/>
              <a:gd name="T83" fmla="*/ 38 h 221"/>
              <a:gd name="T84" fmla="*/ 109 w 156"/>
              <a:gd name="T85" fmla="*/ 41 h 221"/>
              <a:gd name="T86" fmla="*/ 109 w 156"/>
              <a:gd name="T87" fmla="*/ 76 h 221"/>
              <a:gd name="T88" fmla="*/ 110 w 156"/>
              <a:gd name="T89" fmla="*/ 78 h 221"/>
              <a:gd name="T90" fmla="*/ 151 w 156"/>
              <a:gd name="T91" fmla="*/ 151 h 221"/>
              <a:gd name="T92" fmla="*/ 151 w 156"/>
              <a:gd name="T93" fmla="*/ 15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6" h="221">
                <a:moveTo>
                  <a:pt x="114" y="74"/>
                </a:moveTo>
                <a:cubicBezTo>
                  <a:pt x="114" y="43"/>
                  <a:pt x="114" y="43"/>
                  <a:pt x="114" y="43"/>
                </a:cubicBezTo>
                <a:cubicBezTo>
                  <a:pt x="115" y="43"/>
                  <a:pt x="115" y="43"/>
                  <a:pt x="115" y="43"/>
                </a:cubicBezTo>
                <a:cubicBezTo>
                  <a:pt x="122" y="43"/>
                  <a:pt x="128" y="36"/>
                  <a:pt x="128" y="28"/>
                </a:cubicBezTo>
                <a:cubicBezTo>
                  <a:pt x="128" y="15"/>
                  <a:pt x="128" y="15"/>
                  <a:pt x="128" y="15"/>
                </a:cubicBezTo>
                <a:cubicBezTo>
                  <a:pt x="128" y="7"/>
                  <a:pt x="122" y="0"/>
                  <a:pt x="115" y="0"/>
                </a:cubicBezTo>
                <a:cubicBezTo>
                  <a:pt x="41" y="0"/>
                  <a:pt x="41" y="0"/>
                  <a:pt x="41" y="0"/>
                </a:cubicBezTo>
                <a:cubicBezTo>
                  <a:pt x="41" y="0"/>
                  <a:pt x="40" y="0"/>
                  <a:pt x="40" y="0"/>
                </a:cubicBezTo>
                <a:cubicBezTo>
                  <a:pt x="34" y="1"/>
                  <a:pt x="28" y="7"/>
                  <a:pt x="28" y="15"/>
                </a:cubicBezTo>
                <a:cubicBezTo>
                  <a:pt x="28" y="28"/>
                  <a:pt x="28" y="28"/>
                  <a:pt x="28" y="28"/>
                </a:cubicBezTo>
                <a:cubicBezTo>
                  <a:pt x="28" y="35"/>
                  <a:pt x="35" y="43"/>
                  <a:pt x="42" y="43"/>
                </a:cubicBezTo>
                <a:cubicBezTo>
                  <a:pt x="43" y="43"/>
                  <a:pt x="43" y="43"/>
                  <a:pt x="43" y="43"/>
                </a:cubicBezTo>
                <a:cubicBezTo>
                  <a:pt x="43" y="74"/>
                  <a:pt x="43" y="74"/>
                  <a:pt x="43" y="74"/>
                </a:cubicBezTo>
                <a:cubicBezTo>
                  <a:pt x="15" y="87"/>
                  <a:pt x="0" y="114"/>
                  <a:pt x="0" y="150"/>
                </a:cubicBezTo>
                <a:cubicBezTo>
                  <a:pt x="0" y="156"/>
                  <a:pt x="4" y="160"/>
                  <a:pt x="9" y="160"/>
                </a:cubicBezTo>
                <a:cubicBezTo>
                  <a:pt x="74" y="160"/>
                  <a:pt x="74" y="160"/>
                  <a:pt x="74" y="160"/>
                </a:cubicBezTo>
                <a:cubicBezTo>
                  <a:pt x="74" y="219"/>
                  <a:pt x="74" y="219"/>
                  <a:pt x="74" y="219"/>
                </a:cubicBezTo>
                <a:cubicBezTo>
                  <a:pt x="74" y="220"/>
                  <a:pt x="75" y="221"/>
                  <a:pt x="77" y="221"/>
                </a:cubicBezTo>
                <a:cubicBezTo>
                  <a:pt x="78" y="221"/>
                  <a:pt x="79" y="220"/>
                  <a:pt x="79" y="219"/>
                </a:cubicBezTo>
                <a:cubicBezTo>
                  <a:pt x="79" y="160"/>
                  <a:pt x="79" y="160"/>
                  <a:pt x="79" y="160"/>
                </a:cubicBezTo>
                <a:cubicBezTo>
                  <a:pt x="147" y="160"/>
                  <a:pt x="147" y="160"/>
                  <a:pt x="147" y="160"/>
                </a:cubicBezTo>
                <a:cubicBezTo>
                  <a:pt x="149" y="160"/>
                  <a:pt x="152" y="159"/>
                  <a:pt x="154" y="156"/>
                </a:cubicBezTo>
                <a:cubicBezTo>
                  <a:pt x="156" y="155"/>
                  <a:pt x="156" y="152"/>
                  <a:pt x="156" y="151"/>
                </a:cubicBezTo>
                <a:cubicBezTo>
                  <a:pt x="156" y="114"/>
                  <a:pt x="141" y="87"/>
                  <a:pt x="114" y="74"/>
                </a:cubicBezTo>
                <a:close/>
                <a:moveTo>
                  <a:pt x="151" y="153"/>
                </a:moveTo>
                <a:cubicBezTo>
                  <a:pt x="150" y="153"/>
                  <a:pt x="150" y="153"/>
                  <a:pt x="150" y="154"/>
                </a:cubicBezTo>
                <a:cubicBezTo>
                  <a:pt x="149" y="154"/>
                  <a:pt x="148" y="155"/>
                  <a:pt x="147" y="155"/>
                </a:cubicBezTo>
                <a:cubicBezTo>
                  <a:pt x="9" y="155"/>
                  <a:pt x="9" y="155"/>
                  <a:pt x="9" y="155"/>
                </a:cubicBezTo>
                <a:cubicBezTo>
                  <a:pt x="5" y="155"/>
                  <a:pt x="5" y="151"/>
                  <a:pt x="5" y="150"/>
                </a:cubicBezTo>
                <a:cubicBezTo>
                  <a:pt x="5" y="115"/>
                  <a:pt x="19" y="90"/>
                  <a:pt x="46" y="78"/>
                </a:cubicBezTo>
                <a:cubicBezTo>
                  <a:pt x="47" y="77"/>
                  <a:pt x="47" y="76"/>
                  <a:pt x="47" y="76"/>
                </a:cubicBezTo>
                <a:cubicBezTo>
                  <a:pt x="47" y="41"/>
                  <a:pt x="47" y="41"/>
                  <a:pt x="47" y="41"/>
                </a:cubicBezTo>
                <a:cubicBezTo>
                  <a:pt x="47" y="39"/>
                  <a:pt x="46" y="38"/>
                  <a:pt x="45" y="38"/>
                </a:cubicBezTo>
                <a:cubicBezTo>
                  <a:pt x="42" y="38"/>
                  <a:pt x="42" y="38"/>
                  <a:pt x="42" y="38"/>
                </a:cubicBezTo>
                <a:cubicBezTo>
                  <a:pt x="37" y="38"/>
                  <a:pt x="33" y="33"/>
                  <a:pt x="33" y="28"/>
                </a:cubicBezTo>
                <a:cubicBezTo>
                  <a:pt x="33" y="15"/>
                  <a:pt x="33" y="15"/>
                  <a:pt x="33" y="15"/>
                </a:cubicBezTo>
                <a:cubicBezTo>
                  <a:pt x="33" y="10"/>
                  <a:pt x="37" y="5"/>
                  <a:pt x="41" y="5"/>
                </a:cubicBezTo>
                <a:cubicBezTo>
                  <a:pt x="115" y="5"/>
                  <a:pt x="115" y="5"/>
                  <a:pt x="115" y="5"/>
                </a:cubicBezTo>
                <a:cubicBezTo>
                  <a:pt x="120" y="5"/>
                  <a:pt x="123" y="10"/>
                  <a:pt x="123" y="15"/>
                </a:cubicBezTo>
                <a:cubicBezTo>
                  <a:pt x="123" y="28"/>
                  <a:pt x="123" y="28"/>
                  <a:pt x="123" y="28"/>
                </a:cubicBezTo>
                <a:cubicBezTo>
                  <a:pt x="123" y="33"/>
                  <a:pt x="119" y="38"/>
                  <a:pt x="115" y="38"/>
                </a:cubicBezTo>
                <a:cubicBezTo>
                  <a:pt x="111" y="38"/>
                  <a:pt x="111" y="38"/>
                  <a:pt x="111" y="38"/>
                </a:cubicBezTo>
                <a:cubicBezTo>
                  <a:pt x="110" y="38"/>
                  <a:pt x="109" y="39"/>
                  <a:pt x="109" y="41"/>
                </a:cubicBezTo>
                <a:cubicBezTo>
                  <a:pt x="109" y="76"/>
                  <a:pt x="109" y="76"/>
                  <a:pt x="109" y="76"/>
                </a:cubicBezTo>
                <a:cubicBezTo>
                  <a:pt x="109" y="76"/>
                  <a:pt x="109" y="77"/>
                  <a:pt x="110" y="78"/>
                </a:cubicBezTo>
                <a:cubicBezTo>
                  <a:pt x="144" y="93"/>
                  <a:pt x="151" y="126"/>
                  <a:pt x="151" y="151"/>
                </a:cubicBezTo>
                <a:cubicBezTo>
                  <a:pt x="151" y="152"/>
                  <a:pt x="151" y="153"/>
                  <a:pt x="151" y="153"/>
                </a:cubicBezTo>
                <a:close/>
              </a:path>
            </a:pathLst>
          </a:custGeom>
          <a:solidFill>
            <a:schemeClr val="bg1"/>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67" name="Freeform 12"/>
          <p:cNvSpPr>
            <a:spLocks noEditPoints="1"/>
          </p:cNvSpPr>
          <p:nvPr/>
        </p:nvSpPr>
        <p:spPr bwMode="auto">
          <a:xfrm>
            <a:off x="8010891" y="3864089"/>
            <a:ext cx="1503394" cy="1223442"/>
          </a:xfrm>
          <a:custGeom>
            <a:avLst/>
            <a:gdLst>
              <a:gd name="T0" fmla="*/ 196 w 214"/>
              <a:gd name="T1" fmla="*/ 29 h 174"/>
              <a:gd name="T2" fmla="*/ 139 w 214"/>
              <a:gd name="T3" fmla="*/ 29 h 174"/>
              <a:gd name="T4" fmla="*/ 139 w 214"/>
              <a:gd name="T5" fmla="*/ 9 h 174"/>
              <a:gd name="T6" fmla="*/ 130 w 214"/>
              <a:gd name="T7" fmla="*/ 0 h 174"/>
              <a:gd name="T8" fmla="*/ 84 w 214"/>
              <a:gd name="T9" fmla="*/ 0 h 174"/>
              <a:gd name="T10" fmla="*/ 75 w 214"/>
              <a:gd name="T11" fmla="*/ 9 h 174"/>
              <a:gd name="T12" fmla="*/ 75 w 214"/>
              <a:gd name="T13" fmla="*/ 29 h 174"/>
              <a:gd name="T14" fmla="*/ 18 w 214"/>
              <a:gd name="T15" fmla="*/ 29 h 174"/>
              <a:gd name="T16" fmla="*/ 0 w 214"/>
              <a:gd name="T17" fmla="*/ 47 h 174"/>
              <a:gd name="T18" fmla="*/ 0 w 214"/>
              <a:gd name="T19" fmla="*/ 155 h 174"/>
              <a:gd name="T20" fmla="*/ 18 w 214"/>
              <a:gd name="T21" fmla="*/ 174 h 174"/>
              <a:gd name="T22" fmla="*/ 196 w 214"/>
              <a:gd name="T23" fmla="*/ 174 h 174"/>
              <a:gd name="T24" fmla="*/ 214 w 214"/>
              <a:gd name="T25" fmla="*/ 155 h 174"/>
              <a:gd name="T26" fmla="*/ 214 w 214"/>
              <a:gd name="T27" fmla="*/ 47 h 174"/>
              <a:gd name="T28" fmla="*/ 196 w 214"/>
              <a:gd name="T29" fmla="*/ 29 h 174"/>
              <a:gd name="T30" fmla="*/ 79 w 214"/>
              <a:gd name="T31" fmla="*/ 9 h 174"/>
              <a:gd name="T32" fmla="*/ 84 w 214"/>
              <a:gd name="T33" fmla="*/ 5 h 174"/>
              <a:gd name="T34" fmla="*/ 130 w 214"/>
              <a:gd name="T35" fmla="*/ 5 h 174"/>
              <a:gd name="T36" fmla="*/ 135 w 214"/>
              <a:gd name="T37" fmla="*/ 9 h 174"/>
              <a:gd name="T38" fmla="*/ 135 w 214"/>
              <a:gd name="T39" fmla="*/ 29 h 174"/>
              <a:gd name="T40" fmla="*/ 79 w 214"/>
              <a:gd name="T41" fmla="*/ 29 h 174"/>
              <a:gd name="T42" fmla="*/ 79 w 214"/>
              <a:gd name="T43" fmla="*/ 9 h 174"/>
              <a:gd name="T44" fmla="*/ 18 w 214"/>
              <a:gd name="T45" fmla="*/ 34 h 174"/>
              <a:gd name="T46" fmla="*/ 196 w 214"/>
              <a:gd name="T47" fmla="*/ 34 h 174"/>
              <a:gd name="T48" fmla="*/ 210 w 214"/>
              <a:gd name="T49" fmla="*/ 47 h 174"/>
              <a:gd name="T50" fmla="*/ 210 w 214"/>
              <a:gd name="T51" fmla="*/ 77 h 174"/>
              <a:gd name="T52" fmla="*/ 120 w 214"/>
              <a:gd name="T53" fmla="*/ 77 h 174"/>
              <a:gd name="T54" fmla="*/ 120 w 214"/>
              <a:gd name="T55" fmla="*/ 68 h 174"/>
              <a:gd name="T56" fmla="*/ 118 w 214"/>
              <a:gd name="T57" fmla="*/ 65 h 174"/>
              <a:gd name="T58" fmla="*/ 96 w 214"/>
              <a:gd name="T59" fmla="*/ 65 h 174"/>
              <a:gd name="T60" fmla="*/ 94 w 214"/>
              <a:gd name="T61" fmla="*/ 68 h 174"/>
              <a:gd name="T62" fmla="*/ 94 w 214"/>
              <a:gd name="T63" fmla="*/ 77 h 174"/>
              <a:gd name="T64" fmla="*/ 5 w 214"/>
              <a:gd name="T65" fmla="*/ 77 h 174"/>
              <a:gd name="T66" fmla="*/ 5 w 214"/>
              <a:gd name="T67" fmla="*/ 47 h 174"/>
              <a:gd name="T68" fmla="*/ 18 w 214"/>
              <a:gd name="T69" fmla="*/ 34 h 174"/>
              <a:gd name="T70" fmla="*/ 98 w 214"/>
              <a:gd name="T71" fmla="*/ 70 h 174"/>
              <a:gd name="T72" fmla="*/ 116 w 214"/>
              <a:gd name="T73" fmla="*/ 70 h 174"/>
              <a:gd name="T74" fmla="*/ 116 w 214"/>
              <a:gd name="T75" fmla="*/ 88 h 174"/>
              <a:gd name="T76" fmla="*/ 98 w 214"/>
              <a:gd name="T77" fmla="*/ 88 h 174"/>
              <a:gd name="T78" fmla="*/ 98 w 214"/>
              <a:gd name="T79" fmla="*/ 70 h 174"/>
              <a:gd name="T80" fmla="*/ 196 w 214"/>
              <a:gd name="T81" fmla="*/ 169 h 174"/>
              <a:gd name="T82" fmla="*/ 18 w 214"/>
              <a:gd name="T83" fmla="*/ 169 h 174"/>
              <a:gd name="T84" fmla="*/ 5 w 214"/>
              <a:gd name="T85" fmla="*/ 155 h 174"/>
              <a:gd name="T86" fmla="*/ 5 w 214"/>
              <a:gd name="T87" fmla="*/ 81 h 174"/>
              <a:gd name="T88" fmla="*/ 94 w 214"/>
              <a:gd name="T89" fmla="*/ 81 h 174"/>
              <a:gd name="T90" fmla="*/ 94 w 214"/>
              <a:gd name="T91" fmla="*/ 90 h 174"/>
              <a:gd name="T92" fmla="*/ 96 w 214"/>
              <a:gd name="T93" fmla="*/ 93 h 174"/>
              <a:gd name="T94" fmla="*/ 118 w 214"/>
              <a:gd name="T95" fmla="*/ 93 h 174"/>
              <a:gd name="T96" fmla="*/ 120 w 214"/>
              <a:gd name="T97" fmla="*/ 90 h 174"/>
              <a:gd name="T98" fmla="*/ 120 w 214"/>
              <a:gd name="T99" fmla="*/ 81 h 174"/>
              <a:gd name="T100" fmla="*/ 210 w 214"/>
              <a:gd name="T101" fmla="*/ 81 h 174"/>
              <a:gd name="T102" fmla="*/ 210 w 214"/>
              <a:gd name="T103" fmla="*/ 155 h 174"/>
              <a:gd name="T104" fmla="*/ 196 w 214"/>
              <a:gd name="T105" fmla="*/ 16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4" h="174">
                <a:moveTo>
                  <a:pt x="196" y="29"/>
                </a:moveTo>
                <a:cubicBezTo>
                  <a:pt x="139" y="29"/>
                  <a:pt x="139" y="29"/>
                  <a:pt x="139" y="29"/>
                </a:cubicBezTo>
                <a:cubicBezTo>
                  <a:pt x="139" y="9"/>
                  <a:pt x="139" y="9"/>
                  <a:pt x="139" y="9"/>
                </a:cubicBezTo>
                <a:cubicBezTo>
                  <a:pt x="139" y="4"/>
                  <a:pt x="135" y="0"/>
                  <a:pt x="130" y="0"/>
                </a:cubicBezTo>
                <a:cubicBezTo>
                  <a:pt x="84" y="0"/>
                  <a:pt x="84" y="0"/>
                  <a:pt x="84" y="0"/>
                </a:cubicBezTo>
                <a:cubicBezTo>
                  <a:pt x="79" y="0"/>
                  <a:pt x="75" y="4"/>
                  <a:pt x="75" y="9"/>
                </a:cubicBezTo>
                <a:cubicBezTo>
                  <a:pt x="75" y="29"/>
                  <a:pt x="75" y="29"/>
                  <a:pt x="75" y="29"/>
                </a:cubicBezTo>
                <a:cubicBezTo>
                  <a:pt x="18" y="29"/>
                  <a:pt x="18" y="29"/>
                  <a:pt x="18" y="29"/>
                </a:cubicBezTo>
                <a:cubicBezTo>
                  <a:pt x="8" y="29"/>
                  <a:pt x="0" y="37"/>
                  <a:pt x="0" y="47"/>
                </a:cubicBezTo>
                <a:cubicBezTo>
                  <a:pt x="0" y="155"/>
                  <a:pt x="0" y="155"/>
                  <a:pt x="0" y="155"/>
                </a:cubicBezTo>
                <a:cubicBezTo>
                  <a:pt x="0" y="166"/>
                  <a:pt x="8" y="174"/>
                  <a:pt x="18" y="174"/>
                </a:cubicBezTo>
                <a:cubicBezTo>
                  <a:pt x="196" y="174"/>
                  <a:pt x="196" y="174"/>
                  <a:pt x="196" y="174"/>
                </a:cubicBezTo>
                <a:cubicBezTo>
                  <a:pt x="206" y="174"/>
                  <a:pt x="214" y="166"/>
                  <a:pt x="214" y="155"/>
                </a:cubicBezTo>
                <a:cubicBezTo>
                  <a:pt x="214" y="47"/>
                  <a:pt x="214" y="47"/>
                  <a:pt x="214" y="47"/>
                </a:cubicBezTo>
                <a:cubicBezTo>
                  <a:pt x="214" y="37"/>
                  <a:pt x="206" y="29"/>
                  <a:pt x="196" y="29"/>
                </a:cubicBezTo>
                <a:close/>
                <a:moveTo>
                  <a:pt x="79" y="9"/>
                </a:moveTo>
                <a:cubicBezTo>
                  <a:pt x="79" y="7"/>
                  <a:pt x="82" y="5"/>
                  <a:pt x="84" y="5"/>
                </a:cubicBezTo>
                <a:cubicBezTo>
                  <a:pt x="130" y="5"/>
                  <a:pt x="130" y="5"/>
                  <a:pt x="130" y="5"/>
                </a:cubicBezTo>
                <a:cubicBezTo>
                  <a:pt x="133" y="5"/>
                  <a:pt x="135" y="7"/>
                  <a:pt x="135" y="9"/>
                </a:cubicBezTo>
                <a:cubicBezTo>
                  <a:pt x="135" y="29"/>
                  <a:pt x="135" y="29"/>
                  <a:pt x="135" y="29"/>
                </a:cubicBezTo>
                <a:cubicBezTo>
                  <a:pt x="79" y="29"/>
                  <a:pt x="79" y="29"/>
                  <a:pt x="79" y="29"/>
                </a:cubicBezTo>
                <a:lnTo>
                  <a:pt x="79" y="9"/>
                </a:lnTo>
                <a:close/>
                <a:moveTo>
                  <a:pt x="18" y="34"/>
                </a:moveTo>
                <a:cubicBezTo>
                  <a:pt x="196" y="34"/>
                  <a:pt x="196" y="34"/>
                  <a:pt x="196" y="34"/>
                </a:cubicBezTo>
                <a:cubicBezTo>
                  <a:pt x="203" y="34"/>
                  <a:pt x="210" y="40"/>
                  <a:pt x="210" y="47"/>
                </a:cubicBezTo>
                <a:cubicBezTo>
                  <a:pt x="210" y="77"/>
                  <a:pt x="210" y="77"/>
                  <a:pt x="210" y="77"/>
                </a:cubicBezTo>
                <a:cubicBezTo>
                  <a:pt x="120" y="77"/>
                  <a:pt x="120" y="77"/>
                  <a:pt x="120" y="77"/>
                </a:cubicBezTo>
                <a:cubicBezTo>
                  <a:pt x="120" y="68"/>
                  <a:pt x="120" y="68"/>
                  <a:pt x="120" y="68"/>
                </a:cubicBezTo>
                <a:cubicBezTo>
                  <a:pt x="120" y="66"/>
                  <a:pt x="119" y="65"/>
                  <a:pt x="118" y="65"/>
                </a:cubicBezTo>
                <a:cubicBezTo>
                  <a:pt x="96" y="65"/>
                  <a:pt x="96" y="65"/>
                  <a:pt x="96" y="65"/>
                </a:cubicBezTo>
                <a:cubicBezTo>
                  <a:pt x="95" y="65"/>
                  <a:pt x="94" y="66"/>
                  <a:pt x="94" y="68"/>
                </a:cubicBezTo>
                <a:cubicBezTo>
                  <a:pt x="94" y="77"/>
                  <a:pt x="94" y="77"/>
                  <a:pt x="94" y="77"/>
                </a:cubicBezTo>
                <a:cubicBezTo>
                  <a:pt x="5" y="77"/>
                  <a:pt x="5" y="77"/>
                  <a:pt x="5" y="77"/>
                </a:cubicBezTo>
                <a:cubicBezTo>
                  <a:pt x="5" y="47"/>
                  <a:pt x="5" y="47"/>
                  <a:pt x="5" y="47"/>
                </a:cubicBezTo>
                <a:cubicBezTo>
                  <a:pt x="5" y="40"/>
                  <a:pt x="11" y="34"/>
                  <a:pt x="18" y="34"/>
                </a:cubicBezTo>
                <a:close/>
                <a:moveTo>
                  <a:pt x="98" y="70"/>
                </a:moveTo>
                <a:cubicBezTo>
                  <a:pt x="116" y="70"/>
                  <a:pt x="116" y="70"/>
                  <a:pt x="116" y="70"/>
                </a:cubicBezTo>
                <a:cubicBezTo>
                  <a:pt x="116" y="88"/>
                  <a:pt x="116" y="88"/>
                  <a:pt x="116" y="88"/>
                </a:cubicBezTo>
                <a:cubicBezTo>
                  <a:pt x="98" y="88"/>
                  <a:pt x="98" y="88"/>
                  <a:pt x="98" y="88"/>
                </a:cubicBezTo>
                <a:lnTo>
                  <a:pt x="98" y="70"/>
                </a:lnTo>
                <a:close/>
                <a:moveTo>
                  <a:pt x="196" y="169"/>
                </a:moveTo>
                <a:cubicBezTo>
                  <a:pt x="18" y="169"/>
                  <a:pt x="18" y="169"/>
                  <a:pt x="18" y="169"/>
                </a:cubicBezTo>
                <a:cubicBezTo>
                  <a:pt x="11" y="169"/>
                  <a:pt x="5" y="163"/>
                  <a:pt x="5" y="155"/>
                </a:cubicBezTo>
                <a:cubicBezTo>
                  <a:pt x="5" y="81"/>
                  <a:pt x="5" y="81"/>
                  <a:pt x="5" y="81"/>
                </a:cubicBezTo>
                <a:cubicBezTo>
                  <a:pt x="94" y="81"/>
                  <a:pt x="94" y="81"/>
                  <a:pt x="94" y="81"/>
                </a:cubicBezTo>
                <a:cubicBezTo>
                  <a:pt x="94" y="90"/>
                  <a:pt x="94" y="90"/>
                  <a:pt x="94" y="90"/>
                </a:cubicBezTo>
                <a:cubicBezTo>
                  <a:pt x="94" y="92"/>
                  <a:pt x="95" y="93"/>
                  <a:pt x="96" y="93"/>
                </a:cubicBezTo>
                <a:cubicBezTo>
                  <a:pt x="118" y="93"/>
                  <a:pt x="118" y="93"/>
                  <a:pt x="118" y="93"/>
                </a:cubicBezTo>
                <a:cubicBezTo>
                  <a:pt x="119" y="93"/>
                  <a:pt x="120" y="92"/>
                  <a:pt x="120" y="90"/>
                </a:cubicBezTo>
                <a:cubicBezTo>
                  <a:pt x="120" y="81"/>
                  <a:pt x="120" y="81"/>
                  <a:pt x="120" y="81"/>
                </a:cubicBezTo>
                <a:cubicBezTo>
                  <a:pt x="210" y="81"/>
                  <a:pt x="210" y="81"/>
                  <a:pt x="210" y="81"/>
                </a:cubicBezTo>
                <a:cubicBezTo>
                  <a:pt x="210" y="155"/>
                  <a:pt x="210" y="155"/>
                  <a:pt x="210" y="155"/>
                </a:cubicBezTo>
                <a:cubicBezTo>
                  <a:pt x="210" y="163"/>
                  <a:pt x="203" y="169"/>
                  <a:pt x="196" y="169"/>
                </a:cubicBezTo>
                <a:close/>
              </a:path>
            </a:pathLst>
          </a:custGeom>
          <a:solidFill>
            <a:schemeClr val="bg1"/>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nvGrpSpPr>
          <p:cNvPr id="68" name="Group 67"/>
          <p:cNvGrpSpPr/>
          <p:nvPr/>
        </p:nvGrpSpPr>
        <p:grpSpPr>
          <a:xfrm>
            <a:off x="9107853" y="7861541"/>
            <a:ext cx="1369388" cy="1283519"/>
            <a:chOff x="4411663" y="4970463"/>
            <a:chExt cx="481013" cy="450850"/>
          </a:xfrm>
          <a:solidFill>
            <a:schemeClr val="bg1"/>
          </a:solidFill>
        </p:grpSpPr>
        <p:sp>
          <p:nvSpPr>
            <p:cNvPr id="69" name="Freeform 56"/>
            <p:cNvSpPr>
              <a:spLocks noEditPoints="1"/>
            </p:cNvSpPr>
            <p:nvPr/>
          </p:nvSpPr>
          <p:spPr bwMode="auto">
            <a:xfrm>
              <a:off x="4411663" y="4970463"/>
              <a:ext cx="481013" cy="450850"/>
            </a:xfrm>
            <a:custGeom>
              <a:avLst/>
              <a:gdLst>
                <a:gd name="T0" fmla="*/ 0 w 128"/>
                <a:gd name="T1" fmla="*/ 21 h 120"/>
                <a:gd name="T2" fmla="*/ 64 w 128"/>
                <a:gd name="T3" fmla="*/ 120 h 120"/>
                <a:gd name="T4" fmla="*/ 128 w 128"/>
                <a:gd name="T5" fmla="*/ 85 h 120"/>
                <a:gd name="T6" fmla="*/ 64 w 128"/>
                <a:gd name="T7" fmla="*/ 0 h 120"/>
                <a:gd name="T8" fmla="*/ 7 w 128"/>
                <a:gd name="T9" fmla="*/ 57 h 120"/>
                <a:gd name="T10" fmla="*/ 69 w 128"/>
                <a:gd name="T11" fmla="*/ 68 h 120"/>
                <a:gd name="T12" fmla="*/ 64 w 128"/>
                <a:gd name="T13" fmla="*/ 85 h 120"/>
                <a:gd name="T14" fmla="*/ 64 w 128"/>
                <a:gd name="T15" fmla="*/ 90 h 120"/>
                <a:gd name="T16" fmla="*/ 21 w 128"/>
                <a:gd name="T17" fmla="*/ 84 h 120"/>
                <a:gd name="T18" fmla="*/ 5 w 128"/>
                <a:gd name="T19" fmla="*/ 55 h 120"/>
                <a:gd name="T20" fmla="*/ 64 w 128"/>
                <a:gd name="T21" fmla="*/ 116 h 120"/>
                <a:gd name="T22" fmla="*/ 5 w 128"/>
                <a:gd name="T23" fmla="*/ 99 h 120"/>
                <a:gd name="T24" fmla="*/ 7 w 128"/>
                <a:gd name="T25" fmla="*/ 83 h 120"/>
                <a:gd name="T26" fmla="*/ 66 w 128"/>
                <a:gd name="T27" fmla="*/ 94 h 120"/>
                <a:gd name="T28" fmla="*/ 80 w 128"/>
                <a:gd name="T29" fmla="*/ 112 h 120"/>
                <a:gd name="T30" fmla="*/ 79 w 128"/>
                <a:gd name="T31" fmla="*/ 115 h 120"/>
                <a:gd name="T32" fmla="*/ 96 w 128"/>
                <a:gd name="T33" fmla="*/ 112 h 120"/>
                <a:gd name="T34" fmla="*/ 69 w 128"/>
                <a:gd name="T35" fmla="*/ 85 h 120"/>
                <a:gd name="T36" fmla="*/ 96 w 128"/>
                <a:gd name="T37" fmla="*/ 57 h 120"/>
                <a:gd name="T38" fmla="*/ 123 w 128"/>
                <a:gd name="T39" fmla="*/ 85 h 120"/>
                <a:gd name="T40" fmla="*/ 123 w 128"/>
                <a:gd name="T41" fmla="*/ 68 h 120"/>
                <a:gd name="T42" fmla="*/ 96 w 128"/>
                <a:gd name="T43" fmla="*/ 53 h 120"/>
                <a:gd name="T44" fmla="*/ 72 w 128"/>
                <a:gd name="T45" fmla="*/ 63 h 120"/>
                <a:gd name="T46" fmla="*/ 64 w 128"/>
                <a:gd name="T47" fmla="*/ 64 h 120"/>
                <a:gd name="T48" fmla="*/ 5 w 128"/>
                <a:gd name="T49" fmla="*/ 47 h 120"/>
                <a:gd name="T50" fmla="*/ 7 w 128"/>
                <a:gd name="T51" fmla="*/ 31 h 120"/>
                <a:gd name="T52" fmla="*/ 121 w 128"/>
                <a:gd name="T53" fmla="*/ 31 h 120"/>
                <a:gd name="T54" fmla="*/ 123 w 128"/>
                <a:gd name="T55" fmla="*/ 68 h 120"/>
                <a:gd name="T56" fmla="*/ 107 w 128"/>
                <a:gd name="T57" fmla="*/ 32 h 120"/>
                <a:gd name="T58" fmla="*/ 21 w 128"/>
                <a:gd name="T59" fmla="*/ 32 h 120"/>
                <a:gd name="T60" fmla="*/ 8 w 128"/>
                <a:gd name="T61" fmla="*/ 16 h 120"/>
                <a:gd name="T62" fmla="*/ 64 w 128"/>
                <a:gd name="T63" fmla="*/ 4 h 120"/>
                <a:gd name="T64" fmla="*/ 123 w 128"/>
                <a:gd name="T65" fmla="*/ 2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0">
                  <a:moveTo>
                    <a:pt x="64" y="0"/>
                  </a:moveTo>
                  <a:cubicBezTo>
                    <a:pt x="33" y="0"/>
                    <a:pt x="0" y="7"/>
                    <a:pt x="0" y="21"/>
                  </a:cubicBezTo>
                  <a:cubicBezTo>
                    <a:pt x="0" y="99"/>
                    <a:pt x="0" y="99"/>
                    <a:pt x="0" y="99"/>
                  </a:cubicBezTo>
                  <a:cubicBezTo>
                    <a:pt x="0" y="113"/>
                    <a:pt x="33" y="120"/>
                    <a:pt x="64" y="120"/>
                  </a:cubicBezTo>
                  <a:cubicBezTo>
                    <a:pt x="78" y="120"/>
                    <a:pt x="92" y="119"/>
                    <a:pt x="103" y="116"/>
                  </a:cubicBezTo>
                  <a:cubicBezTo>
                    <a:pt x="118" y="113"/>
                    <a:pt x="128" y="100"/>
                    <a:pt x="128" y="85"/>
                  </a:cubicBezTo>
                  <a:cubicBezTo>
                    <a:pt x="128" y="21"/>
                    <a:pt x="128" y="21"/>
                    <a:pt x="128" y="21"/>
                  </a:cubicBezTo>
                  <a:cubicBezTo>
                    <a:pt x="128" y="7"/>
                    <a:pt x="95" y="0"/>
                    <a:pt x="64" y="0"/>
                  </a:cubicBezTo>
                  <a:close/>
                  <a:moveTo>
                    <a:pt x="5" y="55"/>
                  </a:moveTo>
                  <a:cubicBezTo>
                    <a:pt x="7" y="57"/>
                    <a:pt x="7" y="57"/>
                    <a:pt x="7" y="57"/>
                  </a:cubicBezTo>
                  <a:cubicBezTo>
                    <a:pt x="17" y="64"/>
                    <a:pt x="39" y="68"/>
                    <a:pt x="64" y="68"/>
                  </a:cubicBezTo>
                  <a:cubicBezTo>
                    <a:pt x="69" y="68"/>
                    <a:pt x="69" y="68"/>
                    <a:pt x="69" y="68"/>
                  </a:cubicBezTo>
                  <a:cubicBezTo>
                    <a:pt x="68" y="70"/>
                    <a:pt x="68" y="70"/>
                    <a:pt x="68" y="70"/>
                  </a:cubicBezTo>
                  <a:cubicBezTo>
                    <a:pt x="65" y="75"/>
                    <a:pt x="64" y="80"/>
                    <a:pt x="64" y="85"/>
                  </a:cubicBezTo>
                  <a:cubicBezTo>
                    <a:pt x="64" y="86"/>
                    <a:pt x="64" y="87"/>
                    <a:pt x="64" y="88"/>
                  </a:cubicBezTo>
                  <a:cubicBezTo>
                    <a:pt x="64" y="90"/>
                    <a:pt x="64" y="90"/>
                    <a:pt x="64" y="90"/>
                  </a:cubicBezTo>
                  <a:cubicBezTo>
                    <a:pt x="63" y="90"/>
                    <a:pt x="63" y="90"/>
                    <a:pt x="63" y="90"/>
                  </a:cubicBezTo>
                  <a:cubicBezTo>
                    <a:pt x="47" y="90"/>
                    <a:pt x="32" y="88"/>
                    <a:pt x="21" y="84"/>
                  </a:cubicBezTo>
                  <a:cubicBezTo>
                    <a:pt x="11" y="81"/>
                    <a:pt x="5" y="77"/>
                    <a:pt x="5" y="73"/>
                  </a:cubicBezTo>
                  <a:lnTo>
                    <a:pt x="5" y="55"/>
                  </a:lnTo>
                  <a:close/>
                  <a:moveTo>
                    <a:pt x="79" y="115"/>
                  </a:moveTo>
                  <a:cubicBezTo>
                    <a:pt x="74" y="115"/>
                    <a:pt x="69" y="116"/>
                    <a:pt x="64" y="116"/>
                  </a:cubicBezTo>
                  <a:cubicBezTo>
                    <a:pt x="48" y="116"/>
                    <a:pt x="32" y="114"/>
                    <a:pt x="21" y="110"/>
                  </a:cubicBezTo>
                  <a:cubicBezTo>
                    <a:pt x="11" y="107"/>
                    <a:pt x="5" y="103"/>
                    <a:pt x="5" y="99"/>
                  </a:cubicBezTo>
                  <a:cubicBezTo>
                    <a:pt x="5" y="81"/>
                    <a:pt x="5" y="81"/>
                    <a:pt x="5" y="81"/>
                  </a:cubicBezTo>
                  <a:cubicBezTo>
                    <a:pt x="7" y="83"/>
                    <a:pt x="7" y="83"/>
                    <a:pt x="7" y="83"/>
                  </a:cubicBezTo>
                  <a:cubicBezTo>
                    <a:pt x="17" y="90"/>
                    <a:pt x="39" y="94"/>
                    <a:pt x="64" y="94"/>
                  </a:cubicBezTo>
                  <a:cubicBezTo>
                    <a:pt x="66" y="94"/>
                    <a:pt x="66" y="94"/>
                    <a:pt x="66" y="94"/>
                  </a:cubicBezTo>
                  <a:cubicBezTo>
                    <a:pt x="66" y="95"/>
                    <a:pt x="66" y="95"/>
                    <a:pt x="66" y="95"/>
                  </a:cubicBezTo>
                  <a:cubicBezTo>
                    <a:pt x="68" y="102"/>
                    <a:pt x="73" y="108"/>
                    <a:pt x="80" y="112"/>
                  </a:cubicBezTo>
                  <a:cubicBezTo>
                    <a:pt x="84" y="115"/>
                    <a:pt x="84" y="115"/>
                    <a:pt x="84" y="115"/>
                  </a:cubicBezTo>
                  <a:lnTo>
                    <a:pt x="79" y="115"/>
                  </a:lnTo>
                  <a:close/>
                  <a:moveTo>
                    <a:pt x="115" y="104"/>
                  </a:moveTo>
                  <a:cubicBezTo>
                    <a:pt x="110" y="109"/>
                    <a:pt x="103" y="112"/>
                    <a:pt x="96" y="112"/>
                  </a:cubicBezTo>
                  <a:cubicBezTo>
                    <a:pt x="89" y="112"/>
                    <a:pt x="82" y="109"/>
                    <a:pt x="77" y="104"/>
                  </a:cubicBezTo>
                  <a:cubicBezTo>
                    <a:pt x="72" y="99"/>
                    <a:pt x="69" y="92"/>
                    <a:pt x="69" y="85"/>
                  </a:cubicBezTo>
                  <a:cubicBezTo>
                    <a:pt x="69" y="77"/>
                    <a:pt x="72" y="71"/>
                    <a:pt x="77" y="65"/>
                  </a:cubicBezTo>
                  <a:cubicBezTo>
                    <a:pt x="82" y="60"/>
                    <a:pt x="89" y="57"/>
                    <a:pt x="96" y="57"/>
                  </a:cubicBezTo>
                  <a:cubicBezTo>
                    <a:pt x="103" y="57"/>
                    <a:pt x="110" y="60"/>
                    <a:pt x="115" y="65"/>
                  </a:cubicBezTo>
                  <a:cubicBezTo>
                    <a:pt x="121" y="71"/>
                    <a:pt x="123" y="77"/>
                    <a:pt x="123" y="85"/>
                  </a:cubicBezTo>
                  <a:cubicBezTo>
                    <a:pt x="123" y="92"/>
                    <a:pt x="121" y="99"/>
                    <a:pt x="115" y="104"/>
                  </a:cubicBezTo>
                  <a:close/>
                  <a:moveTo>
                    <a:pt x="123" y="68"/>
                  </a:moveTo>
                  <a:cubicBezTo>
                    <a:pt x="121" y="65"/>
                    <a:pt x="121" y="65"/>
                    <a:pt x="121" y="65"/>
                  </a:cubicBezTo>
                  <a:cubicBezTo>
                    <a:pt x="115" y="57"/>
                    <a:pt x="106" y="53"/>
                    <a:pt x="96" y="53"/>
                  </a:cubicBezTo>
                  <a:cubicBezTo>
                    <a:pt x="87" y="53"/>
                    <a:pt x="79" y="57"/>
                    <a:pt x="73" y="63"/>
                  </a:cubicBezTo>
                  <a:cubicBezTo>
                    <a:pt x="72" y="63"/>
                    <a:pt x="72" y="63"/>
                    <a:pt x="72" y="63"/>
                  </a:cubicBezTo>
                  <a:cubicBezTo>
                    <a:pt x="72" y="64"/>
                    <a:pt x="72" y="64"/>
                    <a:pt x="72" y="64"/>
                  </a:cubicBezTo>
                  <a:cubicBezTo>
                    <a:pt x="69" y="64"/>
                    <a:pt x="67" y="64"/>
                    <a:pt x="64" y="64"/>
                  </a:cubicBezTo>
                  <a:cubicBezTo>
                    <a:pt x="48" y="64"/>
                    <a:pt x="32" y="62"/>
                    <a:pt x="21" y="58"/>
                  </a:cubicBezTo>
                  <a:cubicBezTo>
                    <a:pt x="11" y="55"/>
                    <a:pt x="5" y="51"/>
                    <a:pt x="5" y="47"/>
                  </a:cubicBezTo>
                  <a:cubicBezTo>
                    <a:pt x="5" y="29"/>
                    <a:pt x="5" y="29"/>
                    <a:pt x="5" y="29"/>
                  </a:cubicBezTo>
                  <a:cubicBezTo>
                    <a:pt x="7" y="31"/>
                    <a:pt x="7" y="31"/>
                    <a:pt x="7" y="31"/>
                  </a:cubicBezTo>
                  <a:cubicBezTo>
                    <a:pt x="17" y="38"/>
                    <a:pt x="39" y="42"/>
                    <a:pt x="64" y="42"/>
                  </a:cubicBezTo>
                  <a:cubicBezTo>
                    <a:pt x="89" y="42"/>
                    <a:pt x="111" y="38"/>
                    <a:pt x="121" y="31"/>
                  </a:cubicBezTo>
                  <a:cubicBezTo>
                    <a:pt x="123" y="29"/>
                    <a:pt x="123" y="29"/>
                    <a:pt x="123" y="29"/>
                  </a:cubicBezTo>
                  <a:lnTo>
                    <a:pt x="123" y="68"/>
                  </a:lnTo>
                  <a:close/>
                  <a:moveTo>
                    <a:pt x="120" y="27"/>
                  </a:moveTo>
                  <a:cubicBezTo>
                    <a:pt x="117" y="29"/>
                    <a:pt x="112" y="31"/>
                    <a:pt x="107" y="32"/>
                  </a:cubicBezTo>
                  <a:cubicBezTo>
                    <a:pt x="96" y="36"/>
                    <a:pt x="80" y="38"/>
                    <a:pt x="64" y="38"/>
                  </a:cubicBezTo>
                  <a:cubicBezTo>
                    <a:pt x="48" y="38"/>
                    <a:pt x="32" y="36"/>
                    <a:pt x="21" y="32"/>
                  </a:cubicBezTo>
                  <a:cubicBezTo>
                    <a:pt x="11" y="29"/>
                    <a:pt x="5" y="25"/>
                    <a:pt x="5" y="21"/>
                  </a:cubicBezTo>
                  <a:cubicBezTo>
                    <a:pt x="5" y="19"/>
                    <a:pt x="6" y="17"/>
                    <a:pt x="8" y="16"/>
                  </a:cubicBezTo>
                  <a:cubicBezTo>
                    <a:pt x="11" y="13"/>
                    <a:pt x="16" y="12"/>
                    <a:pt x="21" y="10"/>
                  </a:cubicBezTo>
                  <a:cubicBezTo>
                    <a:pt x="32" y="6"/>
                    <a:pt x="48" y="4"/>
                    <a:pt x="64" y="4"/>
                  </a:cubicBezTo>
                  <a:cubicBezTo>
                    <a:pt x="80" y="4"/>
                    <a:pt x="96" y="6"/>
                    <a:pt x="107" y="10"/>
                  </a:cubicBezTo>
                  <a:cubicBezTo>
                    <a:pt x="117" y="13"/>
                    <a:pt x="123" y="17"/>
                    <a:pt x="123" y="21"/>
                  </a:cubicBezTo>
                  <a:cubicBezTo>
                    <a:pt x="123" y="23"/>
                    <a:pt x="122" y="25"/>
                    <a:pt x="120"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0" name="Freeform 57"/>
            <p:cNvSpPr>
              <a:spLocks/>
            </p:cNvSpPr>
            <p:nvPr/>
          </p:nvSpPr>
          <p:spPr bwMode="auto">
            <a:xfrm>
              <a:off x="4719638" y="5248275"/>
              <a:ext cx="109538" cy="79375"/>
            </a:xfrm>
            <a:custGeom>
              <a:avLst/>
              <a:gdLst>
                <a:gd name="T0" fmla="*/ 25 w 29"/>
                <a:gd name="T1" fmla="*/ 1 h 21"/>
                <a:gd name="T2" fmla="*/ 11 w 29"/>
                <a:gd name="T3" fmla="*/ 15 h 21"/>
                <a:gd name="T4" fmla="*/ 4 w 29"/>
                <a:gd name="T5" fmla="*/ 9 h 21"/>
                <a:gd name="T6" fmla="*/ 3 w 29"/>
                <a:gd name="T7" fmla="*/ 8 h 21"/>
                <a:gd name="T8" fmla="*/ 1 w 29"/>
                <a:gd name="T9" fmla="*/ 9 h 21"/>
                <a:gd name="T10" fmla="*/ 1 w 29"/>
                <a:gd name="T11" fmla="*/ 12 h 21"/>
                <a:gd name="T12" fmla="*/ 9 w 29"/>
                <a:gd name="T13" fmla="*/ 20 h 21"/>
                <a:gd name="T14" fmla="*/ 12 w 29"/>
                <a:gd name="T15" fmla="*/ 20 h 21"/>
                <a:gd name="T16" fmla="*/ 28 w 29"/>
                <a:gd name="T17" fmla="*/ 4 h 21"/>
                <a:gd name="T18" fmla="*/ 29 w 29"/>
                <a:gd name="T19" fmla="*/ 3 h 21"/>
                <a:gd name="T20" fmla="*/ 28 w 29"/>
                <a:gd name="T21" fmla="*/ 1 h 21"/>
                <a:gd name="T22" fmla="*/ 25 w 29"/>
                <a:gd name="T23"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1">
                  <a:moveTo>
                    <a:pt x="25" y="1"/>
                  </a:moveTo>
                  <a:cubicBezTo>
                    <a:pt x="11" y="15"/>
                    <a:pt x="11" y="15"/>
                    <a:pt x="11" y="15"/>
                  </a:cubicBezTo>
                  <a:cubicBezTo>
                    <a:pt x="4" y="9"/>
                    <a:pt x="4" y="9"/>
                    <a:pt x="4" y="9"/>
                  </a:cubicBezTo>
                  <a:cubicBezTo>
                    <a:pt x="4" y="9"/>
                    <a:pt x="3" y="8"/>
                    <a:pt x="3" y="8"/>
                  </a:cubicBezTo>
                  <a:cubicBezTo>
                    <a:pt x="2" y="8"/>
                    <a:pt x="2" y="9"/>
                    <a:pt x="1" y="9"/>
                  </a:cubicBezTo>
                  <a:cubicBezTo>
                    <a:pt x="0" y="10"/>
                    <a:pt x="0" y="11"/>
                    <a:pt x="1" y="12"/>
                  </a:cubicBezTo>
                  <a:cubicBezTo>
                    <a:pt x="9" y="20"/>
                    <a:pt x="9" y="20"/>
                    <a:pt x="9" y="20"/>
                  </a:cubicBezTo>
                  <a:cubicBezTo>
                    <a:pt x="10" y="21"/>
                    <a:pt x="11" y="21"/>
                    <a:pt x="12" y="20"/>
                  </a:cubicBezTo>
                  <a:cubicBezTo>
                    <a:pt x="28" y="4"/>
                    <a:pt x="28" y="4"/>
                    <a:pt x="28" y="4"/>
                  </a:cubicBezTo>
                  <a:cubicBezTo>
                    <a:pt x="28" y="4"/>
                    <a:pt x="29" y="3"/>
                    <a:pt x="29" y="3"/>
                  </a:cubicBezTo>
                  <a:cubicBezTo>
                    <a:pt x="29" y="2"/>
                    <a:pt x="28" y="2"/>
                    <a:pt x="28" y="1"/>
                  </a:cubicBezTo>
                  <a:cubicBezTo>
                    <a:pt x="27" y="0"/>
                    <a:pt x="26" y="0"/>
                    <a:pt x="2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Tree>
    <p:extLst>
      <p:ext uri="{BB962C8B-B14F-4D97-AF65-F5344CB8AC3E}">
        <p14:creationId xmlns:p14="http://schemas.microsoft.com/office/powerpoint/2010/main" val="1600230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left)">
                                      <p:cBhvr>
                                        <p:cTn id="7" dur="300"/>
                                        <p:tgtEl>
                                          <p:spTgt spid="23"/>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38"/>
                                        </p:tgtEl>
                                        <p:attrNameLst>
                                          <p:attrName>style.visibility</p:attrName>
                                        </p:attrNameLst>
                                      </p:cBhvr>
                                      <p:to>
                                        <p:strVal val="visible"/>
                                      </p:to>
                                    </p:set>
                                    <p:animEffect transition="in" filter="fade">
                                      <p:cBhvr>
                                        <p:cTn id="10" dur="500"/>
                                        <p:tgtEl>
                                          <p:spTgt spid="38"/>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41"/>
                                        </p:tgtEl>
                                        <p:attrNameLst>
                                          <p:attrName>style.visibility</p:attrName>
                                        </p:attrNameLst>
                                      </p:cBhvr>
                                      <p:to>
                                        <p:strVal val="visible"/>
                                      </p:to>
                                    </p:set>
                                    <p:animEffect transition="in" filter="fade">
                                      <p:cBhvr>
                                        <p:cTn id="13" dur="500"/>
                                        <p:tgtEl>
                                          <p:spTgt spid="41"/>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nodeType="clickEffect">
                                  <p:stCondLst>
                                    <p:cond delay="0"/>
                                  </p:stCondLst>
                                  <p:childTnLst>
                                    <p:set>
                                      <p:cBhvr>
                                        <p:cTn id="17" dur="1" fill="hold">
                                          <p:stCondLst>
                                            <p:cond delay="0"/>
                                          </p:stCondLst>
                                        </p:cTn>
                                        <p:tgtEl>
                                          <p:spTgt spid="72"/>
                                        </p:tgtEl>
                                        <p:attrNameLst>
                                          <p:attrName>style.visibility</p:attrName>
                                        </p:attrNameLst>
                                      </p:cBhvr>
                                      <p:to>
                                        <p:strVal val="visible"/>
                                      </p:to>
                                    </p:set>
                                    <p:animEffect transition="in" filter="wipe(left)">
                                      <p:cBhvr>
                                        <p:cTn id="18" dur="300"/>
                                        <p:tgtEl>
                                          <p:spTgt spid="7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49"/>
                                        </p:tgtEl>
                                        <p:attrNameLst>
                                          <p:attrName>style.visibility</p:attrName>
                                        </p:attrNameLst>
                                      </p:cBhvr>
                                      <p:to>
                                        <p:strVal val="visible"/>
                                      </p:to>
                                    </p:set>
                                    <p:animEffect transition="in" filter="fade">
                                      <p:cBhvr>
                                        <p:cTn id="21" dur="500"/>
                                        <p:tgtEl>
                                          <p:spTgt spid="4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48"/>
                                        </p:tgtEl>
                                        <p:attrNameLst>
                                          <p:attrName>style.visibility</p:attrName>
                                        </p:attrNameLst>
                                      </p:cBhvr>
                                      <p:to>
                                        <p:strVal val="visible"/>
                                      </p:to>
                                    </p:set>
                                    <p:animEffect transition="in" filter="fade">
                                      <p:cBhvr>
                                        <p:cTn id="24" dur="500"/>
                                        <p:tgtEl>
                                          <p:spTgt spid="48"/>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nodeType="clickEffect">
                                  <p:stCondLst>
                                    <p:cond delay="0"/>
                                  </p:stCondLst>
                                  <p:childTnLst>
                                    <p:set>
                                      <p:cBhvr>
                                        <p:cTn id="28" dur="1" fill="hold">
                                          <p:stCondLst>
                                            <p:cond delay="0"/>
                                          </p:stCondLst>
                                        </p:cTn>
                                        <p:tgtEl>
                                          <p:spTgt spid="71"/>
                                        </p:tgtEl>
                                        <p:attrNameLst>
                                          <p:attrName>style.visibility</p:attrName>
                                        </p:attrNameLst>
                                      </p:cBhvr>
                                      <p:to>
                                        <p:strVal val="visible"/>
                                      </p:to>
                                    </p:set>
                                    <p:animEffect transition="in" filter="wipe(left)">
                                      <p:cBhvr>
                                        <p:cTn id="29" dur="300"/>
                                        <p:tgtEl>
                                          <p:spTgt spid="71"/>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55"/>
                                        </p:tgtEl>
                                        <p:attrNameLst>
                                          <p:attrName>style.visibility</p:attrName>
                                        </p:attrNameLst>
                                      </p:cBhvr>
                                      <p:to>
                                        <p:strVal val="visible"/>
                                      </p:to>
                                    </p:set>
                                    <p:animEffect transition="in" filter="fade">
                                      <p:cBhvr>
                                        <p:cTn id="32" dur="500"/>
                                        <p:tgtEl>
                                          <p:spTgt spid="5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54"/>
                                        </p:tgtEl>
                                        <p:attrNameLst>
                                          <p:attrName>style.visibility</p:attrName>
                                        </p:attrNameLst>
                                      </p:cBhvr>
                                      <p:to>
                                        <p:strVal val="visible"/>
                                      </p:to>
                                    </p:set>
                                    <p:animEffect transition="in" filter="fade">
                                      <p:cBhvr>
                                        <p:cTn id="35" dur="500"/>
                                        <p:tgtEl>
                                          <p:spTgt spid="54"/>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2" fill="hold" nodeType="clickEffect">
                                  <p:stCondLst>
                                    <p:cond delay="0"/>
                                  </p:stCondLst>
                                  <p:childTnLst>
                                    <p:set>
                                      <p:cBhvr>
                                        <p:cTn id="39" dur="1" fill="hold">
                                          <p:stCondLst>
                                            <p:cond delay="0"/>
                                          </p:stCondLst>
                                        </p:cTn>
                                        <p:tgtEl>
                                          <p:spTgt spid="42"/>
                                        </p:tgtEl>
                                        <p:attrNameLst>
                                          <p:attrName>style.visibility</p:attrName>
                                        </p:attrNameLst>
                                      </p:cBhvr>
                                      <p:to>
                                        <p:strVal val="visible"/>
                                      </p:to>
                                    </p:set>
                                    <p:animEffect transition="in" filter="wipe(right)">
                                      <p:cBhvr>
                                        <p:cTn id="40" dur="300"/>
                                        <p:tgtEl>
                                          <p:spTgt spid="42"/>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58"/>
                                        </p:tgtEl>
                                        <p:attrNameLst>
                                          <p:attrName>style.visibility</p:attrName>
                                        </p:attrNameLst>
                                      </p:cBhvr>
                                      <p:to>
                                        <p:strVal val="visible"/>
                                      </p:to>
                                    </p:set>
                                    <p:animEffect transition="in" filter="fade">
                                      <p:cBhvr>
                                        <p:cTn id="43" dur="500"/>
                                        <p:tgtEl>
                                          <p:spTgt spid="58"/>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57"/>
                                        </p:tgtEl>
                                        <p:attrNameLst>
                                          <p:attrName>style.visibility</p:attrName>
                                        </p:attrNameLst>
                                      </p:cBhvr>
                                      <p:to>
                                        <p:strVal val="visible"/>
                                      </p:to>
                                    </p:set>
                                    <p:animEffect transition="in" filter="fade">
                                      <p:cBhvr>
                                        <p:cTn id="46" dur="500"/>
                                        <p:tgtEl>
                                          <p:spTgt spid="57"/>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2" fill="hold" nodeType="clickEffect">
                                  <p:stCondLst>
                                    <p:cond delay="0"/>
                                  </p:stCondLst>
                                  <p:childTnLst>
                                    <p:set>
                                      <p:cBhvr>
                                        <p:cTn id="50" dur="1" fill="hold">
                                          <p:stCondLst>
                                            <p:cond delay="0"/>
                                          </p:stCondLst>
                                        </p:cTn>
                                        <p:tgtEl>
                                          <p:spTgt spid="33"/>
                                        </p:tgtEl>
                                        <p:attrNameLst>
                                          <p:attrName>style.visibility</p:attrName>
                                        </p:attrNameLst>
                                      </p:cBhvr>
                                      <p:to>
                                        <p:strVal val="visible"/>
                                      </p:to>
                                    </p:set>
                                    <p:animEffect transition="in" filter="wipe(right)">
                                      <p:cBhvr>
                                        <p:cTn id="51" dur="300"/>
                                        <p:tgtEl>
                                          <p:spTgt spid="33"/>
                                        </p:tgtEl>
                                      </p:cBhvr>
                                    </p:animEffect>
                                  </p:childTnLst>
                                </p:cTn>
                              </p:par>
                              <p:par>
                                <p:cTn id="52" presetID="10" presetClass="entr" presetSubtype="0" fill="hold" grpId="0" nodeType="withEffect">
                                  <p:stCondLst>
                                    <p:cond delay="200"/>
                                  </p:stCondLst>
                                  <p:childTnLst>
                                    <p:set>
                                      <p:cBhvr>
                                        <p:cTn id="53" dur="1" fill="hold">
                                          <p:stCondLst>
                                            <p:cond delay="0"/>
                                          </p:stCondLst>
                                        </p:cTn>
                                        <p:tgtEl>
                                          <p:spTgt spid="63"/>
                                        </p:tgtEl>
                                        <p:attrNameLst>
                                          <p:attrName>style.visibility</p:attrName>
                                        </p:attrNameLst>
                                      </p:cBhvr>
                                      <p:to>
                                        <p:strVal val="visible"/>
                                      </p:to>
                                    </p:set>
                                    <p:animEffect transition="in" filter="fade">
                                      <p:cBhvr>
                                        <p:cTn id="54" dur="500"/>
                                        <p:tgtEl>
                                          <p:spTgt spid="63"/>
                                        </p:tgtEl>
                                      </p:cBhvr>
                                    </p:animEffect>
                                  </p:childTnLst>
                                </p:cTn>
                              </p:par>
                              <p:par>
                                <p:cTn id="55" presetID="10" presetClass="entr" presetSubtype="0" fill="hold" grpId="0" nodeType="withEffect">
                                  <p:stCondLst>
                                    <p:cond delay="200"/>
                                  </p:stCondLst>
                                  <p:childTnLst>
                                    <p:set>
                                      <p:cBhvr>
                                        <p:cTn id="56" dur="1" fill="hold">
                                          <p:stCondLst>
                                            <p:cond delay="0"/>
                                          </p:stCondLst>
                                        </p:cTn>
                                        <p:tgtEl>
                                          <p:spTgt spid="62"/>
                                        </p:tgtEl>
                                        <p:attrNameLst>
                                          <p:attrName>style.visibility</p:attrName>
                                        </p:attrNameLst>
                                      </p:cBhvr>
                                      <p:to>
                                        <p:strVal val="visible"/>
                                      </p:to>
                                    </p:set>
                                    <p:animEffect transition="in" filter="fade">
                                      <p:cBhvr>
                                        <p:cTn id="57"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41" grpId="0"/>
      <p:bldP spid="48" grpId="0"/>
      <p:bldP spid="49" grpId="0"/>
      <p:bldP spid="54" grpId="0"/>
      <p:bldP spid="55" grpId="0"/>
      <p:bldP spid="57" grpId="0"/>
      <p:bldP spid="58" grpId="0"/>
      <p:bldP spid="62" grpId="0"/>
      <p:bldP spid="63" grpId="0"/>
    </p:bld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4"/>
          <p:cNvSpPr>
            <a:spLocks/>
          </p:cNvSpPr>
          <p:nvPr/>
        </p:nvSpPr>
        <p:spPr bwMode="auto">
          <a:xfrm rot="1815702">
            <a:off x="13909481" y="5456201"/>
            <a:ext cx="1958259" cy="3654069"/>
          </a:xfrm>
          <a:custGeom>
            <a:avLst/>
            <a:gdLst>
              <a:gd name="T0" fmla="*/ 0 w 679"/>
              <a:gd name="T1" fmla="*/ 1267 h 1267"/>
              <a:gd name="T2" fmla="*/ 679 w 679"/>
              <a:gd name="T3" fmla="*/ 199 h 1267"/>
              <a:gd name="T4" fmla="*/ 5 w 679"/>
              <a:gd name="T5" fmla="*/ 0 h 1267"/>
              <a:gd name="T6" fmla="*/ 0 w 679"/>
              <a:gd name="T7" fmla="*/ 1267 h 1267"/>
            </a:gdLst>
            <a:ahLst/>
            <a:cxnLst>
              <a:cxn ang="0">
                <a:pos x="T0" y="T1"/>
              </a:cxn>
              <a:cxn ang="0">
                <a:pos x="T2" y="T3"/>
              </a:cxn>
              <a:cxn ang="0">
                <a:pos x="T4" y="T5"/>
              </a:cxn>
              <a:cxn ang="0">
                <a:pos x="T6" y="T7"/>
              </a:cxn>
            </a:cxnLst>
            <a:rect l="0" t="0" r="r" b="b"/>
            <a:pathLst>
              <a:path w="679" h="1267">
                <a:moveTo>
                  <a:pt x="0" y="1267"/>
                </a:moveTo>
                <a:lnTo>
                  <a:pt x="679" y="199"/>
                </a:lnTo>
                <a:lnTo>
                  <a:pt x="5" y="0"/>
                </a:lnTo>
                <a:lnTo>
                  <a:pt x="0" y="1267"/>
                </a:ln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6" name="Freeform 5"/>
          <p:cNvSpPr>
            <a:spLocks/>
          </p:cNvSpPr>
          <p:nvPr/>
        </p:nvSpPr>
        <p:spPr bwMode="auto">
          <a:xfrm rot="1815702">
            <a:off x="13909481" y="5456201"/>
            <a:ext cx="1958259" cy="3654069"/>
          </a:xfrm>
          <a:custGeom>
            <a:avLst/>
            <a:gdLst>
              <a:gd name="T0" fmla="*/ 0 w 679"/>
              <a:gd name="T1" fmla="*/ 1267 h 1267"/>
              <a:gd name="T2" fmla="*/ 679 w 679"/>
              <a:gd name="T3" fmla="*/ 199 h 1267"/>
              <a:gd name="T4" fmla="*/ 5 w 679"/>
              <a:gd name="T5" fmla="*/ 0 h 1267"/>
              <a:gd name="T6" fmla="*/ 0 w 679"/>
              <a:gd name="T7" fmla="*/ 1267 h 1267"/>
            </a:gdLst>
            <a:ahLst/>
            <a:cxnLst>
              <a:cxn ang="0">
                <a:pos x="T0" y="T1"/>
              </a:cxn>
              <a:cxn ang="0">
                <a:pos x="T2" y="T3"/>
              </a:cxn>
              <a:cxn ang="0">
                <a:pos x="T4" y="T5"/>
              </a:cxn>
              <a:cxn ang="0">
                <a:pos x="T6" y="T7"/>
              </a:cxn>
            </a:cxnLst>
            <a:rect l="0" t="0" r="r" b="b"/>
            <a:pathLst>
              <a:path w="679" h="1267">
                <a:moveTo>
                  <a:pt x="0" y="1267"/>
                </a:moveTo>
                <a:lnTo>
                  <a:pt x="679" y="199"/>
                </a:lnTo>
                <a:lnTo>
                  <a:pt x="5" y="0"/>
                </a:lnTo>
                <a:lnTo>
                  <a:pt x="0" y="126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7" name="Freeform 6"/>
          <p:cNvSpPr>
            <a:spLocks/>
          </p:cNvSpPr>
          <p:nvPr/>
        </p:nvSpPr>
        <p:spPr bwMode="auto">
          <a:xfrm rot="1815702">
            <a:off x="13832399" y="4909744"/>
            <a:ext cx="804645" cy="1563145"/>
          </a:xfrm>
          <a:custGeom>
            <a:avLst/>
            <a:gdLst>
              <a:gd name="T0" fmla="*/ 279 w 279"/>
              <a:gd name="T1" fmla="*/ 0 h 542"/>
              <a:gd name="T2" fmla="*/ 277 w 279"/>
              <a:gd name="T3" fmla="*/ 523 h 542"/>
              <a:gd name="T4" fmla="*/ 229 w 279"/>
              <a:gd name="T5" fmla="*/ 542 h 542"/>
              <a:gd name="T6" fmla="*/ 0 w 279"/>
              <a:gd name="T7" fmla="*/ 97 h 542"/>
              <a:gd name="T8" fmla="*/ 279 w 279"/>
              <a:gd name="T9" fmla="*/ 0 h 542"/>
            </a:gdLst>
            <a:ahLst/>
            <a:cxnLst>
              <a:cxn ang="0">
                <a:pos x="T0" y="T1"/>
              </a:cxn>
              <a:cxn ang="0">
                <a:pos x="T2" y="T3"/>
              </a:cxn>
              <a:cxn ang="0">
                <a:pos x="T4" y="T5"/>
              </a:cxn>
              <a:cxn ang="0">
                <a:pos x="T6" y="T7"/>
              </a:cxn>
              <a:cxn ang="0">
                <a:pos x="T8" y="T9"/>
              </a:cxn>
            </a:cxnLst>
            <a:rect l="0" t="0" r="r" b="b"/>
            <a:pathLst>
              <a:path w="279" h="542">
                <a:moveTo>
                  <a:pt x="279" y="0"/>
                </a:moveTo>
                <a:lnTo>
                  <a:pt x="277" y="523"/>
                </a:lnTo>
                <a:lnTo>
                  <a:pt x="229" y="542"/>
                </a:lnTo>
                <a:lnTo>
                  <a:pt x="0" y="97"/>
                </a:lnTo>
                <a:lnTo>
                  <a:pt x="279" y="0"/>
                </a:ln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8" name="Freeform 7"/>
          <p:cNvSpPr>
            <a:spLocks/>
          </p:cNvSpPr>
          <p:nvPr/>
        </p:nvSpPr>
        <p:spPr bwMode="auto">
          <a:xfrm rot="1815702">
            <a:off x="13832399" y="4909744"/>
            <a:ext cx="804645" cy="1563145"/>
          </a:xfrm>
          <a:custGeom>
            <a:avLst/>
            <a:gdLst>
              <a:gd name="T0" fmla="*/ 279 w 279"/>
              <a:gd name="T1" fmla="*/ 0 h 542"/>
              <a:gd name="T2" fmla="*/ 277 w 279"/>
              <a:gd name="T3" fmla="*/ 523 h 542"/>
              <a:gd name="T4" fmla="*/ 229 w 279"/>
              <a:gd name="T5" fmla="*/ 542 h 542"/>
              <a:gd name="T6" fmla="*/ 0 w 279"/>
              <a:gd name="T7" fmla="*/ 97 h 542"/>
              <a:gd name="T8" fmla="*/ 279 w 279"/>
              <a:gd name="T9" fmla="*/ 0 h 542"/>
            </a:gdLst>
            <a:ahLst/>
            <a:cxnLst>
              <a:cxn ang="0">
                <a:pos x="T0" y="T1"/>
              </a:cxn>
              <a:cxn ang="0">
                <a:pos x="T2" y="T3"/>
              </a:cxn>
              <a:cxn ang="0">
                <a:pos x="T4" y="T5"/>
              </a:cxn>
              <a:cxn ang="0">
                <a:pos x="T6" y="T7"/>
              </a:cxn>
              <a:cxn ang="0">
                <a:pos x="T8" y="T9"/>
              </a:cxn>
            </a:cxnLst>
            <a:rect l="0" t="0" r="r" b="b"/>
            <a:pathLst>
              <a:path w="279" h="542">
                <a:moveTo>
                  <a:pt x="279" y="0"/>
                </a:moveTo>
                <a:lnTo>
                  <a:pt x="277" y="523"/>
                </a:lnTo>
                <a:lnTo>
                  <a:pt x="229" y="542"/>
                </a:lnTo>
                <a:lnTo>
                  <a:pt x="0" y="97"/>
                </a:lnTo>
                <a:lnTo>
                  <a:pt x="27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9" name="Freeform 8"/>
          <p:cNvSpPr>
            <a:spLocks/>
          </p:cNvSpPr>
          <p:nvPr/>
        </p:nvSpPr>
        <p:spPr bwMode="auto">
          <a:xfrm rot="1815702">
            <a:off x="14386034" y="5059450"/>
            <a:ext cx="210534" cy="1563145"/>
          </a:xfrm>
          <a:custGeom>
            <a:avLst/>
            <a:gdLst>
              <a:gd name="T0" fmla="*/ 73 w 73"/>
              <a:gd name="T1" fmla="*/ 0 h 542"/>
              <a:gd name="T2" fmla="*/ 68 w 73"/>
              <a:gd name="T3" fmla="*/ 3 h 542"/>
              <a:gd name="T4" fmla="*/ 0 w 73"/>
              <a:gd name="T5" fmla="*/ 495 h 542"/>
              <a:gd name="T6" fmla="*/ 23 w 73"/>
              <a:gd name="T7" fmla="*/ 542 h 542"/>
              <a:gd name="T8" fmla="*/ 71 w 73"/>
              <a:gd name="T9" fmla="*/ 523 h 542"/>
              <a:gd name="T10" fmla="*/ 73 w 73"/>
              <a:gd name="T11" fmla="*/ 0 h 542"/>
            </a:gdLst>
            <a:ahLst/>
            <a:cxnLst>
              <a:cxn ang="0">
                <a:pos x="T0" y="T1"/>
              </a:cxn>
              <a:cxn ang="0">
                <a:pos x="T2" y="T3"/>
              </a:cxn>
              <a:cxn ang="0">
                <a:pos x="T4" y="T5"/>
              </a:cxn>
              <a:cxn ang="0">
                <a:pos x="T6" y="T7"/>
              </a:cxn>
              <a:cxn ang="0">
                <a:pos x="T8" y="T9"/>
              </a:cxn>
              <a:cxn ang="0">
                <a:pos x="T10" y="T11"/>
              </a:cxn>
            </a:cxnLst>
            <a:rect l="0" t="0" r="r" b="b"/>
            <a:pathLst>
              <a:path w="73" h="542">
                <a:moveTo>
                  <a:pt x="73" y="0"/>
                </a:moveTo>
                <a:lnTo>
                  <a:pt x="68" y="3"/>
                </a:lnTo>
                <a:lnTo>
                  <a:pt x="0" y="495"/>
                </a:lnTo>
                <a:lnTo>
                  <a:pt x="23" y="542"/>
                </a:lnTo>
                <a:lnTo>
                  <a:pt x="71" y="523"/>
                </a:lnTo>
                <a:lnTo>
                  <a:pt x="73" y="0"/>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0" name="Freeform 9"/>
          <p:cNvSpPr>
            <a:spLocks/>
          </p:cNvSpPr>
          <p:nvPr/>
        </p:nvSpPr>
        <p:spPr bwMode="auto">
          <a:xfrm rot="1815702">
            <a:off x="14386032" y="5059448"/>
            <a:ext cx="210534" cy="1563145"/>
          </a:xfrm>
          <a:custGeom>
            <a:avLst/>
            <a:gdLst>
              <a:gd name="T0" fmla="*/ 73 w 73"/>
              <a:gd name="T1" fmla="*/ 0 h 542"/>
              <a:gd name="T2" fmla="*/ 68 w 73"/>
              <a:gd name="T3" fmla="*/ 3 h 542"/>
              <a:gd name="T4" fmla="*/ 0 w 73"/>
              <a:gd name="T5" fmla="*/ 495 h 542"/>
              <a:gd name="T6" fmla="*/ 23 w 73"/>
              <a:gd name="T7" fmla="*/ 542 h 542"/>
              <a:gd name="T8" fmla="*/ 71 w 73"/>
              <a:gd name="T9" fmla="*/ 523 h 542"/>
              <a:gd name="T10" fmla="*/ 73 w 73"/>
              <a:gd name="T11" fmla="*/ 0 h 542"/>
            </a:gdLst>
            <a:ahLst/>
            <a:cxnLst>
              <a:cxn ang="0">
                <a:pos x="T0" y="T1"/>
              </a:cxn>
              <a:cxn ang="0">
                <a:pos x="T2" y="T3"/>
              </a:cxn>
              <a:cxn ang="0">
                <a:pos x="T4" y="T5"/>
              </a:cxn>
              <a:cxn ang="0">
                <a:pos x="T6" y="T7"/>
              </a:cxn>
              <a:cxn ang="0">
                <a:pos x="T8" y="T9"/>
              </a:cxn>
              <a:cxn ang="0">
                <a:pos x="T10" y="T11"/>
              </a:cxn>
            </a:cxnLst>
            <a:rect l="0" t="0" r="r" b="b"/>
            <a:pathLst>
              <a:path w="73" h="542">
                <a:moveTo>
                  <a:pt x="73" y="0"/>
                </a:moveTo>
                <a:lnTo>
                  <a:pt x="68" y="3"/>
                </a:lnTo>
                <a:lnTo>
                  <a:pt x="0" y="495"/>
                </a:lnTo>
                <a:lnTo>
                  <a:pt x="23" y="542"/>
                </a:lnTo>
                <a:lnTo>
                  <a:pt x="71" y="523"/>
                </a:lnTo>
                <a:lnTo>
                  <a:pt x="7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1" name="Freeform 10"/>
          <p:cNvSpPr>
            <a:spLocks/>
          </p:cNvSpPr>
          <p:nvPr/>
        </p:nvSpPr>
        <p:spPr bwMode="auto">
          <a:xfrm rot="1815702">
            <a:off x="11945827" y="2682119"/>
            <a:ext cx="3149364" cy="3241655"/>
          </a:xfrm>
          <a:custGeom>
            <a:avLst/>
            <a:gdLst>
              <a:gd name="T0" fmla="*/ 1092 w 1092"/>
              <a:gd name="T1" fmla="*/ 1124 h 1124"/>
              <a:gd name="T2" fmla="*/ 508 w 1092"/>
              <a:gd name="T3" fmla="*/ 0 h 1124"/>
              <a:gd name="T4" fmla="*/ 0 w 1092"/>
              <a:gd name="T5" fmla="*/ 485 h 1124"/>
              <a:gd name="T6" fmla="*/ 1092 w 1092"/>
              <a:gd name="T7" fmla="*/ 1124 h 1124"/>
            </a:gdLst>
            <a:ahLst/>
            <a:cxnLst>
              <a:cxn ang="0">
                <a:pos x="T0" y="T1"/>
              </a:cxn>
              <a:cxn ang="0">
                <a:pos x="T2" y="T3"/>
              </a:cxn>
              <a:cxn ang="0">
                <a:pos x="T4" y="T5"/>
              </a:cxn>
              <a:cxn ang="0">
                <a:pos x="T6" y="T7"/>
              </a:cxn>
            </a:cxnLst>
            <a:rect l="0" t="0" r="r" b="b"/>
            <a:pathLst>
              <a:path w="1092" h="1124">
                <a:moveTo>
                  <a:pt x="1092" y="1124"/>
                </a:moveTo>
                <a:lnTo>
                  <a:pt x="508" y="0"/>
                </a:lnTo>
                <a:lnTo>
                  <a:pt x="0" y="485"/>
                </a:lnTo>
                <a:lnTo>
                  <a:pt x="1092" y="1124"/>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2" name="Freeform 11"/>
          <p:cNvSpPr>
            <a:spLocks/>
          </p:cNvSpPr>
          <p:nvPr/>
        </p:nvSpPr>
        <p:spPr bwMode="auto">
          <a:xfrm rot="1815702">
            <a:off x="11945828" y="2682119"/>
            <a:ext cx="3149366" cy="3241655"/>
          </a:xfrm>
          <a:custGeom>
            <a:avLst/>
            <a:gdLst>
              <a:gd name="T0" fmla="*/ 1092 w 1092"/>
              <a:gd name="T1" fmla="*/ 1124 h 1124"/>
              <a:gd name="T2" fmla="*/ 508 w 1092"/>
              <a:gd name="T3" fmla="*/ 0 h 1124"/>
              <a:gd name="T4" fmla="*/ 0 w 1092"/>
              <a:gd name="T5" fmla="*/ 485 h 1124"/>
              <a:gd name="T6" fmla="*/ 1092 w 1092"/>
              <a:gd name="T7" fmla="*/ 1124 h 1124"/>
            </a:gdLst>
            <a:ahLst/>
            <a:cxnLst>
              <a:cxn ang="0">
                <a:pos x="T0" y="T1"/>
              </a:cxn>
              <a:cxn ang="0">
                <a:pos x="T2" y="T3"/>
              </a:cxn>
              <a:cxn ang="0">
                <a:pos x="T4" y="T5"/>
              </a:cxn>
              <a:cxn ang="0">
                <a:pos x="T6" y="T7"/>
              </a:cxn>
            </a:cxnLst>
            <a:rect l="0" t="0" r="r" b="b"/>
            <a:pathLst>
              <a:path w="1092" h="1124">
                <a:moveTo>
                  <a:pt x="1092" y="1124"/>
                </a:moveTo>
                <a:lnTo>
                  <a:pt x="508" y="0"/>
                </a:lnTo>
                <a:lnTo>
                  <a:pt x="0" y="485"/>
                </a:lnTo>
                <a:lnTo>
                  <a:pt x="1092" y="112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3" name="Freeform 12"/>
          <p:cNvSpPr>
            <a:spLocks/>
          </p:cNvSpPr>
          <p:nvPr/>
        </p:nvSpPr>
        <p:spPr bwMode="auto">
          <a:xfrm rot="1815702">
            <a:off x="11810518" y="3546754"/>
            <a:ext cx="1465090" cy="902702"/>
          </a:xfrm>
          <a:custGeom>
            <a:avLst/>
            <a:gdLst>
              <a:gd name="T0" fmla="*/ 54 w 508"/>
              <a:gd name="T1" fmla="*/ 0 h 313"/>
              <a:gd name="T2" fmla="*/ 508 w 508"/>
              <a:gd name="T3" fmla="*/ 265 h 313"/>
              <a:gd name="T4" fmla="*/ 499 w 508"/>
              <a:gd name="T5" fmla="*/ 313 h 313"/>
              <a:gd name="T6" fmla="*/ 0 w 508"/>
              <a:gd name="T7" fmla="*/ 291 h 313"/>
              <a:gd name="T8" fmla="*/ 54 w 508"/>
              <a:gd name="T9" fmla="*/ 0 h 313"/>
            </a:gdLst>
            <a:ahLst/>
            <a:cxnLst>
              <a:cxn ang="0">
                <a:pos x="T0" y="T1"/>
              </a:cxn>
              <a:cxn ang="0">
                <a:pos x="T2" y="T3"/>
              </a:cxn>
              <a:cxn ang="0">
                <a:pos x="T4" y="T5"/>
              </a:cxn>
              <a:cxn ang="0">
                <a:pos x="T6" y="T7"/>
              </a:cxn>
              <a:cxn ang="0">
                <a:pos x="T8" y="T9"/>
              </a:cxn>
            </a:cxnLst>
            <a:rect l="0" t="0" r="r" b="b"/>
            <a:pathLst>
              <a:path w="508" h="313">
                <a:moveTo>
                  <a:pt x="54" y="0"/>
                </a:moveTo>
                <a:lnTo>
                  <a:pt x="508" y="265"/>
                </a:lnTo>
                <a:lnTo>
                  <a:pt x="499" y="313"/>
                </a:lnTo>
                <a:lnTo>
                  <a:pt x="0" y="291"/>
                </a:lnTo>
                <a:lnTo>
                  <a:pt x="54" y="0"/>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4" name="Freeform 13"/>
          <p:cNvSpPr>
            <a:spLocks/>
          </p:cNvSpPr>
          <p:nvPr/>
        </p:nvSpPr>
        <p:spPr bwMode="auto">
          <a:xfrm rot="1815702">
            <a:off x="11810518" y="3546754"/>
            <a:ext cx="1465090" cy="902702"/>
          </a:xfrm>
          <a:custGeom>
            <a:avLst/>
            <a:gdLst>
              <a:gd name="T0" fmla="*/ 54 w 508"/>
              <a:gd name="T1" fmla="*/ 0 h 313"/>
              <a:gd name="T2" fmla="*/ 508 w 508"/>
              <a:gd name="T3" fmla="*/ 265 h 313"/>
              <a:gd name="T4" fmla="*/ 499 w 508"/>
              <a:gd name="T5" fmla="*/ 313 h 313"/>
              <a:gd name="T6" fmla="*/ 0 w 508"/>
              <a:gd name="T7" fmla="*/ 291 h 313"/>
              <a:gd name="T8" fmla="*/ 54 w 508"/>
              <a:gd name="T9" fmla="*/ 0 h 313"/>
            </a:gdLst>
            <a:ahLst/>
            <a:cxnLst>
              <a:cxn ang="0">
                <a:pos x="T0" y="T1"/>
              </a:cxn>
              <a:cxn ang="0">
                <a:pos x="T2" y="T3"/>
              </a:cxn>
              <a:cxn ang="0">
                <a:pos x="T4" y="T5"/>
              </a:cxn>
              <a:cxn ang="0">
                <a:pos x="T6" y="T7"/>
              </a:cxn>
              <a:cxn ang="0">
                <a:pos x="T8" y="T9"/>
              </a:cxn>
            </a:cxnLst>
            <a:rect l="0" t="0" r="r" b="b"/>
            <a:pathLst>
              <a:path w="508" h="313">
                <a:moveTo>
                  <a:pt x="54" y="0"/>
                </a:moveTo>
                <a:lnTo>
                  <a:pt x="508" y="265"/>
                </a:lnTo>
                <a:lnTo>
                  <a:pt x="499" y="313"/>
                </a:lnTo>
                <a:lnTo>
                  <a:pt x="0" y="291"/>
                </a:lnTo>
                <a:lnTo>
                  <a:pt x="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5" name="Freeform 14"/>
          <p:cNvSpPr>
            <a:spLocks/>
          </p:cNvSpPr>
          <p:nvPr/>
        </p:nvSpPr>
        <p:spPr bwMode="auto">
          <a:xfrm rot="1815702">
            <a:off x="11955645" y="3585996"/>
            <a:ext cx="1309352" cy="902702"/>
          </a:xfrm>
          <a:custGeom>
            <a:avLst/>
            <a:gdLst>
              <a:gd name="T0" fmla="*/ 0 w 454"/>
              <a:gd name="T1" fmla="*/ 0 h 313"/>
              <a:gd name="T2" fmla="*/ 0 w 454"/>
              <a:gd name="T3" fmla="*/ 0 h 313"/>
              <a:gd name="T4" fmla="*/ 0 w 454"/>
              <a:gd name="T5" fmla="*/ 5 h 313"/>
              <a:gd name="T6" fmla="*/ 393 w 454"/>
              <a:gd name="T7" fmla="*/ 310 h 313"/>
              <a:gd name="T8" fmla="*/ 445 w 454"/>
              <a:gd name="T9" fmla="*/ 313 h 313"/>
              <a:gd name="T10" fmla="*/ 454 w 454"/>
              <a:gd name="T11" fmla="*/ 265 h 313"/>
              <a:gd name="T12" fmla="*/ 0 w 454"/>
              <a:gd name="T13" fmla="*/ 0 h 313"/>
            </a:gdLst>
            <a:ahLst/>
            <a:cxnLst>
              <a:cxn ang="0">
                <a:pos x="T0" y="T1"/>
              </a:cxn>
              <a:cxn ang="0">
                <a:pos x="T2" y="T3"/>
              </a:cxn>
              <a:cxn ang="0">
                <a:pos x="T4" y="T5"/>
              </a:cxn>
              <a:cxn ang="0">
                <a:pos x="T6" y="T7"/>
              </a:cxn>
              <a:cxn ang="0">
                <a:pos x="T8" y="T9"/>
              </a:cxn>
              <a:cxn ang="0">
                <a:pos x="T10" y="T11"/>
              </a:cxn>
              <a:cxn ang="0">
                <a:pos x="T12" y="T13"/>
              </a:cxn>
            </a:cxnLst>
            <a:rect l="0" t="0" r="r" b="b"/>
            <a:pathLst>
              <a:path w="454" h="313">
                <a:moveTo>
                  <a:pt x="0" y="0"/>
                </a:moveTo>
                <a:lnTo>
                  <a:pt x="0" y="0"/>
                </a:lnTo>
                <a:lnTo>
                  <a:pt x="0" y="5"/>
                </a:lnTo>
                <a:lnTo>
                  <a:pt x="393" y="310"/>
                </a:lnTo>
                <a:lnTo>
                  <a:pt x="445" y="313"/>
                </a:lnTo>
                <a:lnTo>
                  <a:pt x="454" y="265"/>
                </a:lnTo>
                <a:lnTo>
                  <a:pt x="0" y="0"/>
                </a:lnTo>
                <a:close/>
              </a:path>
            </a:pathLst>
          </a:custGeom>
          <a:solidFill>
            <a:schemeClr val="accent1">
              <a:lumMod val="5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6" name="Freeform 15"/>
          <p:cNvSpPr>
            <a:spLocks/>
          </p:cNvSpPr>
          <p:nvPr/>
        </p:nvSpPr>
        <p:spPr bwMode="auto">
          <a:xfrm rot="1815702">
            <a:off x="11955645" y="3585996"/>
            <a:ext cx="1309352" cy="902702"/>
          </a:xfrm>
          <a:custGeom>
            <a:avLst/>
            <a:gdLst>
              <a:gd name="T0" fmla="*/ 0 w 454"/>
              <a:gd name="T1" fmla="*/ 0 h 313"/>
              <a:gd name="T2" fmla="*/ 0 w 454"/>
              <a:gd name="T3" fmla="*/ 0 h 313"/>
              <a:gd name="T4" fmla="*/ 0 w 454"/>
              <a:gd name="T5" fmla="*/ 5 h 313"/>
              <a:gd name="T6" fmla="*/ 393 w 454"/>
              <a:gd name="T7" fmla="*/ 310 h 313"/>
              <a:gd name="T8" fmla="*/ 445 w 454"/>
              <a:gd name="T9" fmla="*/ 313 h 313"/>
              <a:gd name="T10" fmla="*/ 454 w 454"/>
              <a:gd name="T11" fmla="*/ 265 h 313"/>
              <a:gd name="T12" fmla="*/ 0 w 454"/>
              <a:gd name="T13" fmla="*/ 0 h 313"/>
            </a:gdLst>
            <a:ahLst/>
            <a:cxnLst>
              <a:cxn ang="0">
                <a:pos x="T0" y="T1"/>
              </a:cxn>
              <a:cxn ang="0">
                <a:pos x="T2" y="T3"/>
              </a:cxn>
              <a:cxn ang="0">
                <a:pos x="T4" y="T5"/>
              </a:cxn>
              <a:cxn ang="0">
                <a:pos x="T6" y="T7"/>
              </a:cxn>
              <a:cxn ang="0">
                <a:pos x="T8" y="T9"/>
              </a:cxn>
              <a:cxn ang="0">
                <a:pos x="T10" y="T11"/>
              </a:cxn>
              <a:cxn ang="0">
                <a:pos x="T12" y="T13"/>
              </a:cxn>
            </a:cxnLst>
            <a:rect l="0" t="0" r="r" b="b"/>
            <a:pathLst>
              <a:path w="454" h="313">
                <a:moveTo>
                  <a:pt x="0" y="0"/>
                </a:moveTo>
                <a:lnTo>
                  <a:pt x="0" y="0"/>
                </a:lnTo>
                <a:lnTo>
                  <a:pt x="0" y="5"/>
                </a:lnTo>
                <a:lnTo>
                  <a:pt x="393" y="310"/>
                </a:lnTo>
                <a:lnTo>
                  <a:pt x="445" y="313"/>
                </a:lnTo>
                <a:lnTo>
                  <a:pt x="454" y="26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7" name="Freeform 16"/>
          <p:cNvSpPr>
            <a:spLocks/>
          </p:cNvSpPr>
          <p:nvPr/>
        </p:nvSpPr>
        <p:spPr bwMode="auto">
          <a:xfrm rot="1815702">
            <a:off x="9109048" y="3553342"/>
            <a:ext cx="3648302" cy="1972680"/>
          </a:xfrm>
          <a:custGeom>
            <a:avLst/>
            <a:gdLst>
              <a:gd name="T0" fmla="*/ 1265 w 1265"/>
              <a:gd name="T1" fmla="*/ 55 h 684"/>
              <a:gd name="T2" fmla="*/ 0 w 1265"/>
              <a:gd name="T3" fmla="*/ 0 h 684"/>
              <a:gd name="T4" fmla="*/ 167 w 1265"/>
              <a:gd name="T5" fmla="*/ 684 h 684"/>
              <a:gd name="T6" fmla="*/ 1265 w 1265"/>
              <a:gd name="T7" fmla="*/ 55 h 684"/>
            </a:gdLst>
            <a:ahLst/>
            <a:cxnLst>
              <a:cxn ang="0">
                <a:pos x="T0" y="T1"/>
              </a:cxn>
              <a:cxn ang="0">
                <a:pos x="T2" y="T3"/>
              </a:cxn>
              <a:cxn ang="0">
                <a:pos x="T4" y="T5"/>
              </a:cxn>
              <a:cxn ang="0">
                <a:pos x="T6" y="T7"/>
              </a:cxn>
            </a:cxnLst>
            <a:rect l="0" t="0" r="r" b="b"/>
            <a:pathLst>
              <a:path w="1265" h="684">
                <a:moveTo>
                  <a:pt x="1265" y="55"/>
                </a:moveTo>
                <a:lnTo>
                  <a:pt x="0" y="0"/>
                </a:lnTo>
                <a:lnTo>
                  <a:pt x="167" y="684"/>
                </a:lnTo>
                <a:lnTo>
                  <a:pt x="1265" y="55"/>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8" name="Freeform 17"/>
          <p:cNvSpPr>
            <a:spLocks/>
          </p:cNvSpPr>
          <p:nvPr/>
        </p:nvSpPr>
        <p:spPr bwMode="auto">
          <a:xfrm rot="1815702">
            <a:off x="9109048" y="3553342"/>
            <a:ext cx="3648302" cy="1972680"/>
          </a:xfrm>
          <a:custGeom>
            <a:avLst/>
            <a:gdLst>
              <a:gd name="T0" fmla="*/ 1265 w 1265"/>
              <a:gd name="T1" fmla="*/ 55 h 684"/>
              <a:gd name="T2" fmla="*/ 0 w 1265"/>
              <a:gd name="T3" fmla="*/ 0 h 684"/>
              <a:gd name="T4" fmla="*/ 167 w 1265"/>
              <a:gd name="T5" fmla="*/ 684 h 684"/>
              <a:gd name="T6" fmla="*/ 1265 w 1265"/>
              <a:gd name="T7" fmla="*/ 55 h 684"/>
            </a:gdLst>
            <a:ahLst/>
            <a:cxnLst>
              <a:cxn ang="0">
                <a:pos x="T0" y="T1"/>
              </a:cxn>
              <a:cxn ang="0">
                <a:pos x="T2" y="T3"/>
              </a:cxn>
              <a:cxn ang="0">
                <a:pos x="T4" y="T5"/>
              </a:cxn>
              <a:cxn ang="0">
                <a:pos x="T6" y="T7"/>
              </a:cxn>
            </a:cxnLst>
            <a:rect l="0" t="0" r="r" b="b"/>
            <a:pathLst>
              <a:path w="1265" h="684">
                <a:moveTo>
                  <a:pt x="1265" y="55"/>
                </a:moveTo>
                <a:lnTo>
                  <a:pt x="0" y="0"/>
                </a:lnTo>
                <a:lnTo>
                  <a:pt x="167" y="684"/>
                </a:lnTo>
                <a:lnTo>
                  <a:pt x="1265" y="5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9" name="Freeform 18"/>
          <p:cNvSpPr>
            <a:spLocks/>
          </p:cNvSpPr>
          <p:nvPr/>
        </p:nvSpPr>
        <p:spPr bwMode="auto">
          <a:xfrm rot="1815702">
            <a:off x="9227117" y="4335516"/>
            <a:ext cx="1418946" cy="1312236"/>
          </a:xfrm>
          <a:custGeom>
            <a:avLst/>
            <a:gdLst>
              <a:gd name="T0" fmla="*/ 0 w 492"/>
              <a:gd name="T1" fmla="*/ 260 h 455"/>
              <a:gd name="T2" fmla="*/ 454 w 492"/>
              <a:gd name="T3" fmla="*/ 0 h 455"/>
              <a:gd name="T4" fmla="*/ 492 w 492"/>
              <a:gd name="T5" fmla="*/ 31 h 455"/>
              <a:gd name="T6" fmla="*/ 223 w 492"/>
              <a:gd name="T7" fmla="*/ 455 h 455"/>
              <a:gd name="T8" fmla="*/ 0 w 492"/>
              <a:gd name="T9" fmla="*/ 260 h 455"/>
            </a:gdLst>
            <a:ahLst/>
            <a:cxnLst>
              <a:cxn ang="0">
                <a:pos x="T0" y="T1"/>
              </a:cxn>
              <a:cxn ang="0">
                <a:pos x="T2" y="T3"/>
              </a:cxn>
              <a:cxn ang="0">
                <a:pos x="T4" y="T5"/>
              </a:cxn>
              <a:cxn ang="0">
                <a:pos x="T6" y="T7"/>
              </a:cxn>
              <a:cxn ang="0">
                <a:pos x="T8" y="T9"/>
              </a:cxn>
            </a:cxnLst>
            <a:rect l="0" t="0" r="r" b="b"/>
            <a:pathLst>
              <a:path w="492" h="455">
                <a:moveTo>
                  <a:pt x="0" y="260"/>
                </a:moveTo>
                <a:lnTo>
                  <a:pt x="454" y="0"/>
                </a:lnTo>
                <a:lnTo>
                  <a:pt x="492" y="31"/>
                </a:lnTo>
                <a:lnTo>
                  <a:pt x="223" y="455"/>
                </a:lnTo>
                <a:lnTo>
                  <a:pt x="0" y="260"/>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0" name="Freeform 19"/>
          <p:cNvSpPr>
            <a:spLocks/>
          </p:cNvSpPr>
          <p:nvPr/>
        </p:nvSpPr>
        <p:spPr bwMode="auto">
          <a:xfrm rot="1815702">
            <a:off x="9227117" y="4335516"/>
            <a:ext cx="1418946" cy="1312236"/>
          </a:xfrm>
          <a:custGeom>
            <a:avLst/>
            <a:gdLst>
              <a:gd name="T0" fmla="*/ 0 w 492"/>
              <a:gd name="T1" fmla="*/ 260 h 455"/>
              <a:gd name="T2" fmla="*/ 454 w 492"/>
              <a:gd name="T3" fmla="*/ 0 h 455"/>
              <a:gd name="T4" fmla="*/ 492 w 492"/>
              <a:gd name="T5" fmla="*/ 31 h 455"/>
              <a:gd name="T6" fmla="*/ 223 w 492"/>
              <a:gd name="T7" fmla="*/ 455 h 455"/>
              <a:gd name="T8" fmla="*/ 0 w 492"/>
              <a:gd name="T9" fmla="*/ 260 h 455"/>
            </a:gdLst>
            <a:ahLst/>
            <a:cxnLst>
              <a:cxn ang="0">
                <a:pos x="T0" y="T1"/>
              </a:cxn>
              <a:cxn ang="0">
                <a:pos x="T2" y="T3"/>
              </a:cxn>
              <a:cxn ang="0">
                <a:pos x="T4" y="T5"/>
              </a:cxn>
              <a:cxn ang="0">
                <a:pos x="T6" y="T7"/>
              </a:cxn>
              <a:cxn ang="0">
                <a:pos x="T8" y="T9"/>
              </a:cxn>
            </a:cxnLst>
            <a:rect l="0" t="0" r="r" b="b"/>
            <a:pathLst>
              <a:path w="492" h="455">
                <a:moveTo>
                  <a:pt x="0" y="260"/>
                </a:moveTo>
                <a:lnTo>
                  <a:pt x="454" y="0"/>
                </a:lnTo>
                <a:lnTo>
                  <a:pt x="492" y="31"/>
                </a:lnTo>
                <a:lnTo>
                  <a:pt x="223" y="455"/>
                </a:lnTo>
                <a:lnTo>
                  <a:pt x="0" y="26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1" name="Freeform 20"/>
          <p:cNvSpPr>
            <a:spLocks/>
          </p:cNvSpPr>
          <p:nvPr/>
        </p:nvSpPr>
        <p:spPr bwMode="auto">
          <a:xfrm rot="1815702">
            <a:off x="9366645" y="4373243"/>
            <a:ext cx="1418946" cy="758502"/>
          </a:xfrm>
          <a:custGeom>
            <a:avLst/>
            <a:gdLst>
              <a:gd name="T0" fmla="*/ 454 w 492"/>
              <a:gd name="T1" fmla="*/ 0 h 263"/>
              <a:gd name="T2" fmla="*/ 0 w 492"/>
              <a:gd name="T3" fmla="*/ 260 h 263"/>
              <a:gd name="T4" fmla="*/ 3 w 492"/>
              <a:gd name="T5" fmla="*/ 263 h 263"/>
              <a:gd name="T6" fmla="*/ 464 w 492"/>
              <a:gd name="T7" fmla="*/ 76 h 263"/>
              <a:gd name="T8" fmla="*/ 492 w 492"/>
              <a:gd name="T9" fmla="*/ 31 h 263"/>
              <a:gd name="T10" fmla="*/ 454 w 492"/>
              <a:gd name="T11" fmla="*/ 0 h 263"/>
            </a:gdLst>
            <a:ahLst/>
            <a:cxnLst>
              <a:cxn ang="0">
                <a:pos x="T0" y="T1"/>
              </a:cxn>
              <a:cxn ang="0">
                <a:pos x="T2" y="T3"/>
              </a:cxn>
              <a:cxn ang="0">
                <a:pos x="T4" y="T5"/>
              </a:cxn>
              <a:cxn ang="0">
                <a:pos x="T6" y="T7"/>
              </a:cxn>
              <a:cxn ang="0">
                <a:pos x="T8" y="T9"/>
              </a:cxn>
              <a:cxn ang="0">
                <a:pos x="T10" y="T11"/>
              </a:cxn>
            </a:cxnLst>
            <a:rect l="0" t="0" r="r" b="b"/>
            <a:pathLst>
              <a:path w="492" h="263">
                <a:moveTo>
                  <a:pt x="454" y="0"/>
                </a:moveTo>
                <a:lnTo>
                  <a:pt x="0" y="260"/>
                </a:lnTo>
                <a:lnTo>
                  <a:pt x="3" y="263"/>
                </a:lnTo>
                <a:lnTo>
                  <a:pt x="464" y="76"/>
                </a:lnTo>
                <a:lnTo>
                  <a:pt x="492" y="31"/>
                </a:lnTo>
                <a:lnTo>
                  <a:pt x="454" y="0"/>
                </a:lnTo>
                <a:close/>
              </a:path>
            </a:pathLst>
          </a:custGeom>
          <a:solidFill>
            <a:schemeClr val="accent4">
              <a:lumMod val="5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2" name="Freeform 21"/>
          <p:cNvSpPr>
            <a:spLocks/>
          </p:cNvSpPr>
          <p:nvPr/>
        </p:nvSpPr>
        <p:spPr bwMode="auto">
          <a:xfrm rot="1815702">
            <a:off x="9366645" y="4373243"/>
            <a:ext cx="1418946" cy="758502"/>
          </a:xfrm>
          <a:custGeom>
            <a:avLst/>
            <a:gdLst>
              <a:gd name="T0" fmla="*/ 454 w 492"/>
              <a:gd name="T1" fmla="*/ 0 h 263"/>
              <a:gd name="T2" fmla="*/ 0 w 492"/>
              <a:gd name="T3" fmla="*/ 260 h 263"/>
              <a:gd name="T4" fmla="*/ 3 w 492"/>
              <a:gd name="T5" fmla="*/ 263 h 263"/>
              <a:gd name="T6" fmla="*/ 464 w 492"/>
              <a:gd name="T7" fmla="*/ 76 h 263"/>
              <a:gd name="T8" fmla="*/ 492 w 492"/>
              <a:gd name="T9" fmla="*/ 31 h 263"/>
              <a:gd name="T10" fmla="*/ 454 w 492"/>
              <a:gd name="T11" fmla="*/ 0 h 263"/>
            </a:gdLst>
            <a:ahLst/>
            <a:cxnLst>
              <a:cxn ang="0">
                <a:pos x="T0" y="T1"/>
              </a:cxn>
              <a:cxn ang="0">
                <a:pos x="T2" y="T3"/>
              </a:cxn>
              <a:cxn ang="0">
                <a:pos x="T4" y="T5"/>
              </a:cxn>
              <a:cxn ang="0">
                <a:pos x="T6" y="T7"/>
              </a:cxn>
              <a:cxn ang="0">
                <a:pos x="T8" y="T9"/>
              </a:cxn>
              <a:cxn ang="0">
                <a:pos x="T10" y="T11"/>
              </a:cxn>
            </a:cxnLst>
            <a:rect l="0" t="0" r="r" b="b"/>
            <a:pathLst>
              <a:path w="492" h="263">
                <a:moveTo>
                  <a:pt x="454" y="0"/>
                </a:moveTo>
                <a:lnTo>
                  <a:pt x="0" y="260"/>
                </a:lnTo>
                <a:lnTo>
                  <a:pt x="3" y="263"/>
                </a:lnTo>
                <a:lnTo>
                  <a:pt x="464" y="76"/>
                </a:lnTo>
                <a:lnTo>
                  <a:pt x="492" y="31"/>
                </a:lnTo>
                <a:lnTo>
                  <a:pt x="4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3" name="Freeform 22"/>
          <p:cNvSpPr>
            <a:spLocks/>
          </p:cNvSpPr>
          <p:nvPr/>
        </p:nvSpPr>
        <p:spPr bwMode="auto">
          <a:xfrm rot="1815702">
            <a:off x="8084032" y="4115833"/>
            <a:ext cx="1964027" cy="3654071"/>
          </a:xfrm>
          <a:custGeom>
            <a:avLst/>
            <a:gdLst>
              <a:gd name="T0" fmla="*/ 681 w 681"/>
              <a:gd name="T1" fmla="*/ 0 h 1267"/>
              <a:gd name="T2" fmla="*/ 0 w 681"/>
              <a:gd name="T3" fmla="*/ 1070 h 1267"/>
              <a:gd name="T4" fmla="*/ 677 w 681"/>
              <a:gd name="T5" fmla="*/ 1267 h 1267"/>
              <a:gd name="T6" fmla="*/ 681 w 681"/>
              <a:gd name="T7" fmla="*/ 0 h 1267"/>
            </a:gdLst>
            <a:ahLst/>
            <a:cxnLst>
              <a:cxn ang="0">
                <a:pos x="T0" y="T1"/>
              </a:cxn>
              <a:cxn ang="0">
                <a:pos x="T2" y="T3"/>
              </a:cxn>
              <a:cxn ang="0">
                <a:pos x="T4" y="T5"/>
              </a:cxn>
              <a:cxn ang="0">
                <a:pos x="T6" y="T7"/>
              </a:cxn>
            </a:cxnLst>
            <a:rect l="0" t="0" r="r" b="b"/>
            <a:pathLst>
              <a:path w="681" h="1267">
                <a:moveTo>
                  <a:pt x="681" y="0"/>
                </a:moveTo>
                <a:lnTo>
                  <a:pt x="0" y="1070"/>
                </a:lnTo>
                <a:lnTo>
                  <a:pt x="677" y="1267"/>
                </a:lnTo>
                <a:lnTo>
                  <a:pt x="681" y="0"/>
                </a:ln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4" name="Freeform 23"/>
          <p:cNvSpPr>
            <a:spLocks/>
          </p:cNvSpPr>
          <p:nvPr/>
        </p:nvSpPr>
        <p:spPr bwMode="auto">
          <a:xfrm rot="1815702">
            <a:off x="8084035" y="4115833"/>
            <a:ext cx="1964029" cy="3654071"/>
          </a:xfrm>
          <a:custGeom>
            <a:avLst/>
            <a:gdLst>
              <a:gd name="T0" fmla="*/ 681 w 681"/>
              <a:gd name="T1" fmla="*/ 0 h 1267"/>
              <a:gd name="T2" fmla="*/ 0 w 681"/>
              <a:gd name="T3" fmla="*/ 1070 h 1267"/>
              <a:gd name="T4" fmla="*/ 677 w 681"/>
              <a:gd name="T5" fmla="*/ 1267 h 1267"/>
              <a:gd name="T6" fmla="*/ 681 w 681"/>
              <a:gd name="T7" fmla="*/ 0 h 1267"/>
            </a:gdLst>
            <a:ahLst/>
            <a:cxnLst>
              <a:cxn ang="0">
                <a:pos x="T0" y="T1"/>
              </a:cxn>
              <a:cxn ang="0">
                <a:pos x="T2" y="T3"/>
              </a:cxn>
              <a:cxn ang="0">
                <a:pos x="T4" y="T5"/>
              </a:cxn>
              <a:cxn ang="0">
                <a:pos x="T6" y="T7"/>
              </a:cxn>
            </a:cxnLst>
            <a:rect l="0" t="0" r="r" b="b"/>
            <a:pathLst>
              <a:path w="681" h="1267">
                <a:moveTo>
                  <a:pt x="681" y="0"/>
                </a:moveTo>
                <a:lnTo>
                  <a:pt x="0" y="1070"/>
                </a:lnTo>
                <a:lnTo>
                  <a:pt x="677" y="1267"/>
                </a:lnTo>
                <a:lnTo>
                  <a:pt x="6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5" name="Freeform 24"/>
          <p:cNvSpPr>
            <a:spLocks/>
          </p:cNvSpPr>
          <p:nvPr/>
        </p:nvSpPr>
        <p:spPr bwMode="auto">
          <a:xfrm rot="1815702">
            <a:off x="9321143" y="6761492"/>
            <a:ext cx="804645" cy="1557378"/>
          </a:xfrm>
          <a:custGeom>
            <a:avLst/>
            <a:gdLst>
              <a:gd name="T0" fmla="*/ 0 w 279"/>
              <a:gd name="T1" fmla="*/ 540 h 540"/>
              <a:gd name="T2" fmla="*/ 2 w 279"/>
              <a:gd name="T3" fmla="*/ 16 h 540"/>
              <a:gd name="T4" fmla="*/ 47 w 279"/>
              <a:gd name="T5" fmla="*/ 0 h 540"/>
              <a:gd name="T6" fmla="*/ 279 w 279"/>
              <a:gd name="T7" fmla="*/ 442 h 540"/>
              <a:gd name="T8" fmla="*/ 0 w 279"/>
              <a:gd name="T9" fmla="*/ 540 h 540"/>
            </a:gdLst>
            <a:ahLst/>
            <a:cxnLst>
              <a:cxn ang="0">
                <a:pos x="T0" y="T1"/>
              </a:cxn>
              <a:cxn ang="0">
                <a:pos x="T2" y="T3"/>
              </a:cxn>
              <a:cxn ang="0">
                <a:pos x="T4" y="T5"/>
              </a:cxn>
              <a:cxn ang="0">
                <a:pos x="T6" y="T7"/>
              </a:cxn>
              <a:cxn ang="0">
                <a:pos x="T8" y="T9"/>
              </a:cxn>
            </a:cxnLst>
            <a:rect l="0" t="0" r="r" b="b"/>
            <a:pathLst>
              <a:path w="279" h="540">
                <a:moveTo>
                  <a:pt x="0" y="540"/>
                </a:moveTo>
                <a:lnTo>
                  <a:pt x="2" y="16"/>
                </a:lnTo>
                <a:lnTo>
                  <a:pt x="47" y="0"/>
                </a:lnTo>
                <a:lnTo>
                  <a:pt x="279" y="442"/>
                </a:lnTo>
                <a:lnTo>
                  <a:pt x="0" y="540"/>
                </a:ln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6" name="Freeform 25"/>
          <p:cNvSpPr>
            <a:spLocks/>
          </p:cNvSpPr>
          <p:nvPr/>
        </p:nvSpPr>
        <p:spPr bwMode="auto">
          <a:xfrm rot="1815702">
            <a:off x="9321143" y="6761492"/>
            <a:ext cx="804645" cy="1557378"/>
          </a:xfrm>
          <a:custGeom>
            <a:avLst/>
            <a:gdLst>
              <a:gd name="T0" fmla="*/ 0 w 279"/>
              <a:gd name="T1" fmla="*/ 540 h 540"/>
              <a:gd name="T2" fmla="*/ 2 w 279"/>
              <a:gd name="T3" fmla="*/ 16 h 540"/>
              <a:gd name="T4" fmla="*/ 47 w 279"/>
              <a:gd name="T5" fmla="*/ 0 h 540"/>
              <a:gd name="T6" fmla="*/ 279 w 279"/>
              <a:gd name="T7" fmla="*/ 442 h 540"/>
              <a:gd name="T8" fmla="*/ 0 w 279"/>
              <a:gd name="T9" fmla="*/ 540 h 540"/>
            </a:gdLst>
            <a:ahLst/>
            <a:cxnLst>
              <a:cxn ang="0">
                <a:pos x="T0" y="T1"/>
              </a:cxn>
              <a:cxn ang="0">
                <a:pos x="T2" y="T3"/>
              </a:cxn>
              <a:cxn ang="0">
                <a:pos x="T4" y="T5"/>
              </a:cxn>
              <a:cxn ang="0">
                <a:pos x="T6" y="T7"/>
              </a:cxn>
              <a:cxn ang="0">
                <a:pos x="T8" y="T9"/>
              </a:cxn>
            </a:cxnLst>
            <a:rect l="0" t="0" r="r" b="b"/>
            <a:pathLst>
              <a:path w="279" h="540">
                <a:moveTo>
                  <a:pt x="0" y="540"/>
                </a:moveTo>
                <a:lnTo>
                  <a:pt x="2" y="16"/>
                </a:lnTo>
                <a:lnTo>
                  <a:pt x="47" y="0"/>
                </a:lnTo>
                <a:lnTo>
                  <a:pt x="279" y="442"/>
                </a:lnTo>
                <a:lnTo>
                  <a:pt x="0" y="5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7" name="Freeform 26"/>
          <p:cNvSpPr>
            <a:spLocks/>
          </p:cNvSpPr>
          <p:nvPr/>
        </p:nvSpPr>
        <p:spPr bwMode="auto">
          <a:xfrm rot="1815702">
            <a:off x="9362211" y="6609612"/>
            <a:ext cx="201881" cy="1557378"/>
          </a:xfrm>
          <a:custGeom>
            <a:avLst/>
            <a:gdLst>
              <a:gd name="T0" fmla="*/ 47 w 70"/>
              <a:gd name="T1" fmla="*/ 0 h 540"/>
              <a:gd name="T2" fmla="*/ 2 w 70"/>
              <a:gd name="T3" fmla="*/ 16 h 540"/>
              <a:gd name="T4" fmla="*/ 2 w 70"/>
              <a:gd name="T5" fmla="*/ 16 h 540"/>
              <a:gd name="T6" fmla="*/ 0 w 70"/>
              <a:gd name="T7" fmla="*/ 540 h 540"/>
              <a:gd name="T8" fmla="*/ 2 w 70"/>
              <a:gd name="T9" fmla="*/ 540 h 540"/>
              <a:gd name="T10" fmla="*/ 70 w 70"/>
              <a:gd name="T11" fmla="*/ 45 h 540"/>
              <a:gd name="T12" fmla="*/ 47 w 70"/>
              <a:gd name="T13" fmla="*/ 0 h 540"/>
            </a:gdLst>
            <a:ahLst/>
            <a:cxnLst>
              <a:cxn ang="0">
                <a:pos x="T0" y="T1"/>
              </a:cxn>
              <a:cxn ang="0">
                <a:pos x="T2" y="T3"/>
              </a:cxn>
              <a:cxn ang="0">
                <a:pos x="T4" y="T5"/>
              </a:cxn>
              <a:cxn ang="0">
                <a:pos x="T6" y="T7"/>
              </a:cxn>
              <a:cxn ang="0">
                <a:pos x="T8" y="T9"/>
              </a:cxn>
              <a:cxn ang="0">
                <a:pos x="T10" y="T11"/>
              </a:cxn>
              <a:cxn ang="0">
                <a:pos x="T12" y="T13"/>
              </a:cxn>
            </a:cxnLst>
            <a:rect l="0" t="0" r="r" b="b"/>
            <a:pathLst>
              <a:path w="70" h="540">
                <a:moveTo>
                  <a:pt x="47" y="0"/>
                </a:moveTo>
                <a:lnTo>
                  <a:pt x="2" y="16"/>
                </a:lnTo>
                <a:lnTo>
                  <a:pt x="2" y="16"/>
                </a:lnTo>
                <a:lnTo>
                  <a:pt x="0" y="540"/>
                </a:lnTo>
                <a:lnTo>
                  <a:pt x="2" y="540"/>
                </a:lnTo>
                <a:lnTo>
                  <a:pt x="70" y="45"/>
                </a:lnTo>
                <a:lnTo>
                  <a:pt x="47" y="0"/>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8" name="Freeform 27"/>
          <p:cNvSpPr>
            <a:spLocks/>
          </p:cNvSpPr>
          <p:nvPr/>
        </p:nvSpPr>
        <p:spPr bwMode="auto">
          <a:xfrm rot="1815702">
            <a:off x="9362211" y="6609612"/>
            <a:ext cx="201881" cy="1557378"/>
          </a:xfrm>
          <a:custGeom>
            <a:avLst/>
            <a:gdLst>
              <a:gd name="T0" fmla="*/ 47 w 70"/>
              <a:gd name="T1" fmla="*/ 0 h 540"/>
              <a:gd name="T2" fmla="*/ 2 w 70"/>
              <a:gd name="T3" fmla="*/ 16 h 540"/>
              <a:gd name="T4" fmla="*/ 2 w 70"/>
              <a:gd name="T5" fmla="*/ 16 h 540"/>
              <a:gd name="T6" fmla="*/ 0 w 70"/>
              <a:gd name="T7" fmla="*/ 540 h 540"/>
              <a:gd name="T8" fmla="*/ 2 w 70"/>
              <a:gd name="T9" fmla="*/ 540 h 540"/>
              <a:gd name="T10" fmla="*/ 70 w 70"/>
              <a:gd name="T11" fmla="*/ 45 h 540"/>
              <a:gd name="T12" fmla="*/ 47 w 70"/>
              <a:gd name="T13" fmla="*/ 0 h 540"/>
            </a:gdLst>
            <a:ahLst/>
            <a:cxnLst>
              <a:cxn ang="0">
                <a:pos x="T0" y="T1"/>
              </a:cxn>
              <a:cxn ang="0">
                <a:pos x="T2" y="T3"/>
              </a:cxn>
              <a:cxn ang="0">
                <a:pos x="T4" y="T5"/>
              </a:cxn>
              <a:cxn ang="0">
                <a:pos x="T6" y="T7"/>
              </a:cxn>
              <a:cxn ang="0">
                <a:pos x="T8" y="T9"/>
              </a:cxn>
              <a:cxn ang="0">
                <a:pos x="T10" y="T11"/>
              </a:cxn>
              <a:cxn ang="0">
                <a:pos x="T12" y="T13"/>
              </a:cxn>
            </a:cxnLst>
            <a:rect l="0" t="0" r="r" b="b"/>
            <a:pathLst>
              <a:path w="70" h="540">
                <a:moveTo>
                  <a:pt x="47" y="0"/>
                </a:moveTo>
                <a:lnTo>
                  <a:pt x="2" y="16"/>
                </a:lnTo>
                <a:lnTo>
                  <a:pt x="2" y="16"/>
                </a:lnTo>
                <a:lnTo>
                  <a:pt x="0" y="540"/>
                </a:lnTo>
                <a:lnTo>
                  <a:pt x="2" y="540"/>
                </a:lnTo>
                <a:lnTo>
                  <a:pt x="70" y="45"/>
                </a:lnTo>
                <a:lnTo>
                  <a:pt x="4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9" name="Freeform 28"/>
          <p:cNvSpPr>
            <a:spLocks/>
          </p:cNvSpPr>
          <p:nvPr/>
        </p:nvSpPr>
        <p:spPr bwMode="auto">
          <a:xfrm rot="1815702">
            <a:off x="8854072" y="7305858"/>
            <a:ext cx="3149366" cy="3241655"/>
          </a:xfrm>
          <a:custGeom>
            <a:avLst/>
            <a:gdLst>
              <a:gd name="T0" fmla="*/ 0 w 1092"/>
              <a:gd name="T1" fmla="*/ 0 h 1124"/>
              <a:gd name="T2" fmla="*/ 584 w 1092"/>
              <a:gd name="T3" fmla="*/ 1124 h 1124"/>
              <a:gd name="T4" fmla="*/ 1092 w 1092"/>
              <a:gd name="T5" fmla="*/ 637 h 1124"/>
              <a:gd name="T6" fmla="*/ 0 w 1092"/>
              <a:gd name="T7" fmla="*/ 0 h 1124"/>
            </a:gdLst>
            <a:ahLst/>
            <a:cxnLst>
              <a:cxn ang="0">
                <a:pos x="T0" y="T1"/>
              </a:cxn>
              <a:cxn ang="0">
                <a:pos x="T2" y="T3"/>
              </a:cxn>
              <a:cxn ang="0">
                <a:pos x="T4" y="T5"/>
              </a:cxn>
              <a:cxn ang="0">
                <a:pos x="T6" y="T7"/>
              </a:cxn>
            </a:cxnLst>
            <a:rect l="0" t="0" r="r" b="b"/>
            <a:pathLst>
              <a:path w="1092" h="1124">
                <a:moveTo>
                  <a:pt x="0" y="0"/>
                </a:moveTo>
                <a:lnTo>
                  <a:pt x="584" y="1124"/>
                </a:lnTo>
                <a:lnTo>
                  <a:pt x="1092" y="637"/>
                </a:lnTo>
                <a:lnTo>
                  <a:pt x="0" y="0"/>
                </a:ln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0" name="Freeform 29"/>
          <p:cNvSpPr>
            <a:spLocks/>
          </p:cNvSpPr>
          <p:nvPr/>
        </p:nvSpPr>
        <p:spPr bwMode="auto">
          <a:xfrm rot="1815702">
            <a:off x="8854074" y="7305858"/>
            <a:ext cx="3149366" cy="3241655"/>
          </a:xfrm>
          <a:custGeom>
            <a:avLst/>
            <a:gdLst>
              <a:gd name="T0" fmla="*/ 0 w 1092"/>
              <a:gd name="T1" fmla="*/ 0 h 1124"/>
              <a:gd name="T2" fmla="*/ 584 w 1092"/>
              <a:gd name="T3" fmla="*/ 1124 h 1124"/>
              <a:gd name="T4" fmla="*/ 1092 w 1092"/>
              <a:gd name="T5" fmla="*/ 637 h 1124"/>
              <a:gd name="T6" fmla="*/ 0 w 1092"/>
              <a:gd name="T7" fmla="*/ 0 h 1124"/>
            </a:gdLst>
            <a:ahLst/>
            <a:cxnLst>
              <a:cxn ang="0">
                <a:pos x="T0" y="T1"/>
              </a:cxn>
              <a:cxn ang="0">
                <a:pos x="T2" y="T3"/>
              </a:cxn>
              <a:cxn ang="0">
                <a:pos x="T4" y="T5"/>
              </a:cxn>
              <a:cxn ang="0">
                <a:pos x="T6" y="T7"/>
              </a:cxn>
            </a:cxnLst>
            <a:rect l="0" t="0" r="r" b="b"/>
            <a:pathLst>
              <a:path w="1092" h="1124">
                <a:moveTo>
                  <a:pt x="0" y="0"/>
                </a:moveTo>
                <a:lnTo>
                  <a:pt x="584" y="1124"/>
                </a:lnTo>
                <a:lnTo>
                  <a:pt x="1092" y="637"/>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1" name="Freeform 30"/>
          <p:cNvSpPr>
            <a:spLocks/>
          </p:cNvSpPr>
          <p:nvPr/>
        </p:nvSpPr>
        <p:spPr bwMode="auto">
          <a:xfrm rot="1815702">
            <a:off x="10684032" y="8779556"/>
            <a:ext cx="1465090" cy="902702"/>
          </a:xfrm>
          <a:custGeom>
            <a:avLst/>
            <a:gdLst>
              <a:gd name="T0" fmla="*/ 451 w 508"/>
              <a:gd name="T1" fmla="*/ 313 h 313"/>
              <a:gd name="T2" fmla="*/ 0 w 508"/>
              <a:gd name="T3" fmla="*/ 50 h 313"/>
              <a:gd name="T4" fmla="*/ 7 w 508"/>
              <a:gd name="T5" fmla="*/ 0 h 313"/>
              <a:gd name="T6" fmla="*/ 508 w 508"/>
              <a:gd name="T7" fmla="*/ 21 h 313"/>
              <a:gd name="T8" fmla="*/ 451 w 508"/>
              <a:gd name="T9" fmla="*/ 313 h 313"/>
            </a:gdLst>
            <a:ahLst/>
            <a:cxnLst>
              <a:cxn ang="0">
                <a:pos x="T0" y="T1"/>
              </a:cxn>
              <a:cxn ang="0">
                <a:pos x="T2" y="T3"/>
              </a:cxn>
              <a:cxn ang="0">
                <a:pos x="T4" y="T5"/>
              </a:cxn>
              <a:cxn ang="0">
                <a:pos x="T6" y="T7"/>
              </a:cxn>
              <a:cxn ang="0">
                <a:pos x="T8" y="T9"/>
              </a:cxn>
            </a:cxnLst>
            <a:rect l="0" t="0" r="r" b="b"/>
            <a:pathLst>
              <a:path w="508" h="313">
                <a:moveTo>
                  <a:pt x="451" y="313"/>
                </a:moveTo>
                <a:lnTo>
                  <a:pt x="0" y="50"/>
                </a:lnTo>
                <a:lnTo>
                  <a:pt x="7" y="0"/>
                </a:lnTo>
                <a:lnTo>
                  <a:pt x="508" y="21"/>
                </a:lnTo>
                <a:lnTo>
                  <a:pt x="451" y="313"/>
                </a:ln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2" name="Freeform 31"/>
          <p:cNvSpPr>
            <a:spLocks/>
          </p:cNvSpPr>
          <p:nvPr/>
        </p:nvSpPr>
        <p:spPr bwMode="auto">
          <a:xfrm rot="1815702">
            <a:off x="10684032" y="8779556"/>
            <a:ext cx="1465090" cy="902702"/>
          </a:xfrm>
          <a:custGeom>
            <a:avLst/>
            <a:gdLst>
              <a:gd name="T0" fmla="*/ 451 w 508"/>
              <a:gd name="T1" fmla="*/ 313 h 313"/>
              <a:gd name="T2" fmla="*/ 0 w 508"/>
              <a:gd name="T3" fmla="*/ 50 h 313"/>
              <a:gd name="T4" fmla="*/ 7 w 508"/>
              <a:gd name="T5" fmla="*/ 0 h 313"/>
              <a:gd name="T6" fmla="*/ 508 w 508"/>
              <a:gd name="T7" fmla="*/ 21 h 313"/>
              <a:gd name="T8" fmla="*/ 451 w 508"/>
              <a:gd name="T9" fmla="*/ 313 h 313"/>
            </a:gdLst>
            <a:ahLst/>
            <a:cxnLst>
              <a:cxn ang="0">
                <a:pos x="T0" y="T1"/>
              </a:cxn>
              <a:cxn ang="0">
                <a:pos x="T2" y="T3"/>
              </a:cxn>
              <a:cxn ang="0">
                <a:pos x="T4" y="T5"/>
              </a:cxn>
              <a:cxn ang="0">
                <a:pos x="T6" y="T7"/>
              </a:cxn>
              <a:cxn ang="0">
                <a:pos x="T8" y="T9"/>
              </a:cxn>
            </a:cxnLst>
            <a:rect l="0" t="0" r="r" b="b"/>
            <a:pathLst>
              <a:path w="508" h="313">
                <a:moveTo>
                  <a:pt x="451" y="313"/>
                </a:moveTo>
                <a:lnTo>
                  <a:pt x="0" y="50"/>
                </a:lnTo>
                <a:lnTo>
                  <a:pt x="7" y="0"/>
                </a:lnTo>
                <a:lnTo>
                  <a:pt x="508" y="21"/>
                </a:lnTo>
                <a:lnTo>
                  <a:pt x="451" y="3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3" name="Freeform 32"/>
          <p:cNvSpPr>
            <a:spLocks/>
          </p:cNvSpPr>
          <p:nvPr/>
        </p:nvSpPr>
        <p:spPr bwMode="auto">
          <a:xfrm rot="1815702">
            <a:off x="11683486" y="9893638"/>
            <a:ext cx="0" cy="14420"/>
          </a:xfrm>
          <a:custGeom>
            <a:avLst/>
            <a:gdLst>
              <a:gd name="T0" fmla="*/ 0 h 5"/>
              <a:gd name="T1" fmla="*/ 5 h 5"/>
              <a:gd name="T2" fmla="*/ 0 h 5"/>
            </a:gdLst>
            <a:ahLst/>
            <a:cxnLst>
              <a:cxn ang="0">
                <a:pos x="0" y="T0"/>
              </a:cxn>
              <a:cxn ang="0">
                <a:pos x="0" y="T1"/>
              </a:cxn>
              <a:cxn ang="0">
                <a:pos x="0" y="T2"/>
              </a:cxn>
            </a:cxnLst>
            <a:rect l="0" t="0" r="r" b="b"/>
            <a:pathLst>
              <a:path h="5">
                <a:moveTo>
                  <a:pt x="0" y="0"/>
                </a:moveTo>
                <a:lnTo>
                  <a:pt x="0" y="5"/>
                </a:lnTo>
                <a:lnTo>
                  <a:pt x="0" y="0"/>
                </a:lnTo>
                <a:close/>
              </a:path>
            </a:pathLst>
          </a:custGeom>
          <a:solidFill>
            <a:srgbClr val="E6E7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4" name="Freeform 33"/>
          <p:cNvSpPr>
            <a:spLocks/>
          </p:cNvSpPr>
          <p:nvPr/>
        </p:nvSpPr>
        <p:spPr bwMode="auto">
          <a:xfrm rot="1815702">
            <a:off x="11683486" y="9893638"/>
            <a:ext cx="0" cy="14420"/>
          </a:xfrm>
          <a:custGeom>
            <a:avLst/>
            <a:gdLst>
              <a:gd name="T0" fmla="*/ 0 h 5"/>
              <a:gd name="T1" fmla="*/ 5 h 5"/>
              <a:gd name="T2" fmla="*/ 0 h 5"/>
            </a:gdLst>
            <a:ahLst/>
            <a:cxnLst>
              <a:cxn ang="0">
                <a:pos x="0" y="T0"/>
              </a:cxn>
              <a:cxn ang="0">
                <a:pos x="0" y="T1"/>
              </a:cxn>
              <a:cxn ang="0">
                <a:pos x="0" y="T2"/>
              </a:cxn>
            </a:cxnLst>
            <a:rect l="0" t="0" r="r" b="b"/>
            <a:pathLst>
              <a:path h="5">
                <a:moveTo>
                  <a:pt x="0" y="0"/>
                </a:moveTo>
                <a:lnTo>
                  <a:pt x="0" y="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5" name="Freeform 34"/>
          <p:cNvSpPr>
            <a:spLocks/>
          </p:cNvSpPr>
          <p:nvPr/>
        </p:nvSpPr>
        <p:spPr bwMode="auto">
          <a:xfrm rot="1815702">
            <a:off x="10695234" y="8738133"/>
            <a:ext cx="1300701" cy="902702"/>
          </a:xfrm>
          <a:custGeom>
            <a:avLst/>
            <a:gdLst>
              <a:gd name="T0" fmla="*/ 7 w 451"/>
              <a:gd name="T1" fmla="*/ 0 h 313"/>
              <a:gd name="T2" fmla="*/ 0 w 451"/>
              <a:gd name="T3" fmla="*/ 50 h 313"/>
              <a:gd name="T4" fmla="*/ 0 w 451"/>
              <a:gd name="T5" fmla="*/ 50 h 313"/>
              <a:gd name="T6" fmla="*/ 451 w 451"/>
              <a:gd name="T7" fmla="*/ 313 h 313"/>
              <a:gd name="T8" fmla="*/ 451 w 451"/>
              <a:gd name="T9" fmla="*/ 308 h 313"/>
              <a:gd name="T10" fmla="*/ 59 w 451"/>
              <a:gd name="T11" fmla="*/ 2 h 313"/>
              <a:gd name="T12" fmla="*/ 7 w 451"/>
              <a:gd name="T13" fmla="*/ 0 h 313"/>
            </a:gdLst>
            <a:ahLst/>
            <a:cxnLst>
              <a:cxn ang="0">
                <a:pos x="T0" y="T1"/>
              </a:cxn>
              <a:cxn ang="0">
                <a:pos x="T2" y="T3"/>
              </a:cxn>
              <a:cxn ang="0">
                <a:pos x="T4" y="T5"/>
              </a:cxn>
              <a:cxn ang="0">
                <a:pos x="T6" y="T7"/>
              </a:cxn>
              <a:cxn ang="0">
                <a:pos x="T8" y="T9"/>
              </a:cxn>
              <a:cxn ang="0">
                <a:pos x="T10" y="T11"/>
              </a:cxn>
              <a:cxn ang="0">
                <a:pos x="T12" y="T13"/>
              </a:cxn>
            </a:cxnLst>
            <a:rect l="0" t="0" r="r" b="b"/>
            <a:pathLst>
              <a:path w="451" h="313">
                <a:moveTo>
                  <a:pt x="7" y="0"/>
                </a:moveTo>
                <a:lnTo>
                  <a:pt x="0" y="50"/>
                </a:lnTo>
                <a:lnTo>
                  <a:pt x="0" y="50"/>
                </a:lnTo>
                <a:lnTo>
                  <a:pt x="451" y="313"/>
                </a:lnTo>
                <a:lnTo>
                  <a:pt x="451" y="308"/>
                </a:lnTo>
                <a:lnTo>
                  <a:pt x="59" y="2"/>
                </a:lnTo>
                <a:lnTo>
                  <a:pt x="7" y="0"/>
                </a:ln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6" name="Freeform 35"/>
          <p:cNvSpPr>
            <a:spLocks/>
          </p:cNvSpPr>
          <p:nvPr/>
        </p:nvSpPr>
        <p:spPr bwMode="auto">
          <a:xfrm rot="1815702">
            <a:off x="10695234" y="8738133"/>
            <a:ext cx="1300701" cy="902702"/>
          </a:xfrm>
          <a:custGeom>
            <a:avLst/>
            <a:gdLst>
              <a:gd name="T0" fmla="*/ 7 w 451"/>
              <a:gd name="T1" fmla="*/ 0 h 313"/>
              <a:gd name="T2" fmla="*/ 0 w 451"/>
              <a:gd name="T3" fmla="*/ 50 h 313"/>
              <a:gd name="T4" fmla="*/ 0 w 451"/>
              <a:gd name="T5" fmla="*/ 50 h 313"/>
              <a:gd name="T6" fmla="*/ 451 w 451"/>
              <a:gd name="T7" fmla="*/ 313 h 313"/>
              <a:gd name="T8" fmla="*/ 451 w 451"/>
              <a:gd name="T9" fmla="*/ 308 h 313"/>
              <a:gd name="T10" fmla="*/ 59 w 451"/>
              <a:gd name="T11" fmla="*/ 2 h 313"/>
              <a:gd name="T12" fmla="*/ 7 w 451"/>
              <a:gd name="T13" fmla="*/ 0 h 313"/>
            </a:gdLst>
            <a:ahLst/>
            <a:cxnLst>
              <a:cxn ang="0">
                <a:pos x="T0" y="T1"/>
              </a:cxn>
              <a:cxn ang="0">
                <a:pos x="T2" y="T3"/>
              </a:cxn>
              <a:cxn ang="0">
                <a:pos x="T4" y="T5"/>
              </a:cxn>
              <a:cxn ang="0">
                <a:pos x="T6" y="T7"/>
              </a:cxn>
              <a:cxn ang="0">
                <a:pos x="T8" y="T9"/>
              </a:cxn>
              <a:cxn ang="0">
                <a:pos x="T10" y="T11"/>
              </a:cxn>
              <a:cxn ang="0">
                <a:pos x="T12" y="T13"/>
              </a:cxn>
            </a:cxnLst>
            <a:rect l="0" t="0" r="r" b="b"/>
            <a:pathLst>
              <a:path w="451" h="313">
                <a:moveTo>
                  <a:pt x="7" y="0"/>
                </a:moveTo>
                <a:lnTo>
                  <a:pt x="0" y="50"/>
                </a:lnTo>
                <a:lnTo>
                  <a:pt x="0" y="50"/>
                </a:lnTo>
                <a:lnTo>
                  <a:pt x="451" y="313"/>
                </a:lnTo>
                <a:lnTo>
                  <a:pt x="451" y="308"/>
                </a:lnTo>
                <a:lnTo>
                  <a:pt x="59" y="2"/>
                </a:lnTo>
                <a:lnTo>
                  <a:pt x="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7" name="Freeform 36"/>
          <p:cNvSpPr>
            <a:spLocks/>
          </p:cNvSpPr>
          <p:nvPr/>
        </p:nvSpPr>
        <p:spPr bwMode="auto">
          <a:xfrm rot="1815702">
            <a:off x="11196580" y="7697006"/>
            <a:ext cx="3648302" cy="1981331"/>
          </a:xfrm>
          <a:custGeom>
            <a:avLst/>
            <a:gdLst>
              <a:gd name="T0" fmla="*/ 0 w 1265"/>
              <a:gd name="T1" fmla="*/ 630 h 687"/>
              <a:gd name="T2" fmla="*/ 1265 w 1265"/>
              <a:gd name="T3" fmla="*/ 687 h 687"/>
              <a:gd name="T4" fmla="*/ 1099 w 1265"/>
              <a:gd name="T5" fmla="*/ 0 h 687"/>
              <a:gd name="T6" fmla="*/ 0 w 1265"/>
              <a:gd name="T7" fmla="*/ 630 h 687"/>
            </a:gdLst>
            <a:ahLst/>
            <a:cxnLst>
              <a:cxn ang="0">
                <a:pos x="T0" y="T1"/>
              </a:cxn>
              <a:cxn ang="0">
                <a:pos x="T2" y="T3"/>
              </a:cxn>
              <a:cxn ang="0">
                <a:pos x="T4" y="T5"/>
              </a:cxn>
              <a:cxn ang="0">
                <a:pos x="T6" y="T7"/>
              </a:cxn>
            </a:cxnLst>
            <a:rect l="0" t="0" r="r" b="b"/>
            <a:pathLst>
              <a:path w="1265" h="687">
                <a:moveTo>
                  <a:pt x="0" y="630"/>
                </a:moveTo>
                <a:lnTo>
                  <a:pt x="1265" y="687"/>
                </a:lnTo>
                <a:lnTo>
                  <a:pt x="1099" y="0"/>
                </a:lnTo>
                <a:lnTo>
                  <a:pt x="0" y="630"/>
                </a:ln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8" name="Freeform 37"/>
          <p:cNvSpPr>
            <a:spLocks/>
          </p:cNvSpPr>
          <p:nvPr/>
        </p:nvSpPr>
        <p:spPr bwMode="auto">
          <a:xfrm rot="1815702">
            <a:off x="11196578" y="7697006"/>
            <a:ext cx="3648302" cy="1981331"/>
          </a:xfrm>
          <a:custGeom>
            <a:avLst/>
            <a:gdLst>
              <a:gd name="T0" fmla="*/ 0 w 1265"/>
              <a:gd name="T1" fmla="*/ 630 h 687"/>
              <a:gd name="T2" fmla="*/ 1265 w 1265"/>
              <a:gd name="T3" fmla="*/ 687 h 687"/>
              <a:gd name="T4" fmla="*/ 1099 w 1265"/>
              <a:gd name="T5" fmla="*/ 0 h 687"/>
              <a:gd name="T6" fmla="*/ 0 w 1265"/>
              <a:gd name="T7" fmla="*/ 630 h 687"/>
            </a:gdLst>
            <a:ahLst/>
            <a:cxnLst>
              <a:cxn ang="0">
                <a:pos x="T0" y="T1"/>
              </a:cxn>
              <a:cxn ang="0">
                <a:pos x="T2" y="T3"/>
              </a:cxn>
              <a:cxn ang="0">
                <a:pos x="T4" y="T5"/>
              </a:cxn>
              <a:cxn ang="0">
                <a:pos x="T6" y="T7"/>
              </a:cxn>
            </a:cxnLst>
            <a:rect l="0" t="0" r="r" b="b"/>
            <a:pathLst>
              <a:path w="1265" h="687">
                <a:moveTo>
                  <a:pt x="0" y="630"/>
                </a:moveTo>
                <a:lnTo>
                  <a:pt x="1265" y="687"/>
                </a:lnTo>
                <a:lnTo>
                  <a:pt x="1099" y="0"/>
                </a:lnTo>
                <a:lnTo>
                  <a:pt x="0" y="63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9" name="Freeform 38"/>
          <p:cNvSpPr>
            <a:spLocks/>
          </p:cNvSpPr>
          <p:nvPr/>
        </p:nvSpPr>
        <p:spPr bwMode="auto">
          <a:xfrm rot="1815702">
            <a:off x="13309635" y="7585182"/>
            <a:ext cx="1418946" cy="1306467"/>
          </a:xfrm>
          <a:custGeom>
            <a:avLst/>
            <a:gdLst>
              <a:gd name="T0" fmla="*/ 492 w 492"/>
              <a:gd name="T1" fmla="*/ 192 h 453"/>
              <a:gd name="T2" fmla="*/ 38 w 492"/>
              <a:gd name="T3" fmla="*/ 453 h 453"/>
              <a:gd name="T4" fmla="*/ 0 w 492"/>
              <a:gd name="T5" fmla="*/ 422 h 453"/>
              <a:gd name="T6" fmla="*/ 267 w 492"/>
              <a:gd name="T7" fmla="*/ 0 h 453"/>
              <a:gd name="T8" fmla="*/ 492 w 492"/>
              <a:gd name="T9" fmla="*/ 192 h 453"/>
            </a:gdLst>
            <a:ahLst/>
            <a:cxnLst>
              <a:cxn ang="0">
                <a:pos x="T0" y="T1"/>
              </a:cxn>
              <a:cxn ang="0">
                <a:pos x="T2" y="T3"/>
              </a:cxn>
              <a:cxn ang="0">
                <a:pos x="T4" y="T5"/>
              </a:cxn>
              <a:cxn ang="0">
                <a:pos x="T6" y="T7"/>
              </a:cxn>
              <a:cxn ang="0">
                <a:pos x="T8" y="T9"/>
              </a:cxn>
            </a:cxnLst>
            <a:rect l="0" t="0" r="r" b="b"/>
            <a:pathLst>
              <a:path w="492" h="453">
                <a:moveTo>
                  <a:pt x="492" y="192"/>
                </a:moveTo>
                <a:lnTo>
                  <a:pt x="38" y="453"/>
                </a:lnTo>
                <a:lnTo>
                  <a:pt x="0" y="422"/>
                </a:lnTo>
                <a:lnTo>
                  <a:pt x="267" y="0"/>
                </a:lnTo>
                <a:lnTo>
                  <a:pt x="492" y="192"/>
                </a:ln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0" name="Freeform 39"/>
          <p:cNvSpPr>
            <a:spLocks/>
          </p:cNvSpPr>
          <p:nvPr/>
        </p:nvSpPr>
        <p:spPr bwMode="auto">
          <a:xfrm rot="1815702">
            <a:off x="13309635" y="7585182"/>
            <a:ext cx="1418946" cy="1306467"/>
          </a:xfrm>
          <a:custGeom>
            <a:avLst/>
            <a:gdLst>
              <a:gd name="T0" fmla="*/ 492 w 492"/>
              <a:gd name="T1" fmla="*/ 192 h 453"/>
              <a:gd name="T2" fmla="*/ 38 w 492"/>
              <a:gd name="T3" fmla="*/ 453 h 453"/>
              <a:gd name="T4" fmla="*/ 0 w 492"/>
              <a:gd name="T5" fmla="*/ 422 h 453"/>
              <a:gd name="T6" fmla="*/ 267 w 492"/>
              <a:gd name="T7" fmla="*/ 0 h 453"/>
              <a:gd name="T8" fmla="*/ 492 w 492"/>
              <a:gd name="T9" fmla="*/ 192 h 453"/>
            </a:gdLst>
            <a:ahLst/>
            <a:cxnLst>
              <a:cxn ang="0">
                <a:pos x="T0" y="T1"/>
              </a:cxn>
              <a:cxn ang="0">
                <a:pos x="T2" y="T3"/>
              </a:cxn>
              <a:cxn ang="0">
                <a:pos x="T4" y="T5"/>
              </a:cxn>
              <a:cxn ang="0">
                <a:pos x="T6" y="T7"/>
              </a:cxn>
              <a:cxn ang="0">
                <a:pos x="T8" y="T9"/>
              </a:cxn>
            </a:cxnLst>
            <a:rect l="0" t="0" r="r" b="b"/>
            <a:pathLst>
              <a:path w="492" h="453">
                <a:moveTo>
                  <a:pt x="492" y="192"/>
                </a:moveTo>
                <a:lnTo>
                  <a:pt x="38" y="453"/>
                </a:lnTo>
                <a:lnTo>
                  <a:pt x="0" y="422"/>
                </a:lnTo>
                <a:lnTo>
                  <a:pt x="267" y="0"/>
                </a:lnTo>
                <a:lnTo>
                  <a:pt x="492"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1" name="Freeform 40"/>
          <p:cNvSpPr>
            <a:spLocks noEditPoints="1"/>
          </p:cNvSpPr>
          <p:nvPr/>
        </p:nvSpPr>
        <p:spPr bwMode="auto">
          <a:xfrm rot="1815702">
            <a:off x="13194090" y="8101906"/>
            <a:ext cx="1418946" cy="669097"/>
          </a:xfrm>
          <a:custGeom>
            <a:avLst/>
            <a:gdLst>
              <a:gd name="T0" fmla="*/ 0 w 492"/>
              <a:gd name="T1" fmla="*/ 232 h 232"/>
              <a:gd name="T2" fmla="*/ 0 w 492"/>
              <a:gd name="T3" fmla="*/ 232 h 232"/>
              <a:gd name="T4" fmla="*/ 0 w 492"/>
              <a:gd name="T5" fmla="*/ 232 h 232"/>
              <a:gd name="T6" fmla="*/ 490 w 492"/>
              <a:gd name="T7" fmla="*/ 0 h 232"/>
              <a:gd name="T8" fmla="*/ 490 w 492"/>
              <a:gd name="T9" fmla="*/ 0 h 232"/>
              <a:gd name="T10" fmla="*/ 492 w 492"/>
              <a:gd name="T11" fmla="*/ 2 h 232"/>
              <a:gd name="T12" fmla="*/ 490 w 492"/>
              <a:gd name="T13" fmla="*/ 0 h 232"/>
            </a:gdLst>
            <a:ahLst/>
            <a:cxnLst>
              <a:cxn ang="0">
                <a:pos x="T0" y="T1"/>
              </a:cxn>
              <a:cxn ang="0">
                <a:pos x="T2" y="T3"/>
              </a:cxn>
              <a:cxn ang="0">
                <a:pos x="T4" y="T5"/>
              </a:cxn>
              <a:cxn ang="0">
                <a:pos x="T6" y="T7"/>
              </a:cxn>
              <a:cxn ang="0">
                <a:pos x="T8" y="T9"/>
              </a:cxn>
              <a:cxn ang="0">
                <a:pos x="T10" y="T11"/>
              </a:cxn>
              <a:cxn ang="0">
                <a:pos x="T12" y="T13"/>
              </a:cxn>
            </a:cxnLst>
            <a:rect l="0" t="0" r="r" b="b"/>
            <a:pathLst>
              <a:path w="492" h="232">
                <a:moveTo>
                  <a:pt x="0" y="232"/>
                </a:moveTo>
                <a:lnTo>
                  <a:pt x="0" y="232"/>
                </a:lnTo>
                <a:lnTo>
                  <a:pt x="0" y="232"/>
                </a:lnTo>
                <a:close/>
                <a:moveTo>
                  <a:pt x="490" y="0"/>
                </a:moveTo>
                <a:lnTo>
                  <a:pt x="490" y="0"/>
                </a:lnTo>
                <a:lnTo>
                  <a:pt x="492" y="2"/>
                </a:lnTo>
                <a:lnTo>
                  <a:pt x="490" y="0"/>
                </a:lnTo>
                <a:close/>
              </a:path>
            </a:pathLst>
          </a:custGeom>
          <a:solidFill>
            <a:srgbClr val="E6E7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2" name="Freeform 41"/>
          <p:cNvSpPr>
            <a:spLocks noEditPoints="1"/>
          </p:cNvSpPr>
          <p:nvPr/>
        </p:nvSpPr>
        <p:spPr bwMode="auto">
          <a:xfrm rot="1815702">
            <a:off x="13194090" y="8101906"/>
            <a:ext cx="1418946" cy="669097"/>
          </a:xfrm>
          <a:custGeom>
            <a:avLst/>
            <a:gdLst>
              <a:gd name="T0" fmla="*/ 0 w 492"/>
              <a:gd name="T1" fmla="*/ 232 h 232"/>
              <a:gd name="T2" fmla="*/ 0 w 492"/>
              <a:gd name="T3" fmla="*/ 232 h 232"/>
              <a:gd name="T4" fmla="*/ 0 w 492"/>
              <a:gd name="T5" fmla="*/ 232 h 232"/>
              <a:gd name="T6" fmla="*/ 490 w 492"/>
              <a:gd name="T7" fmla="*/ 0 h 232"/>
              <a:gd name="T8" fmla="*/ 490 w 492"/>
              <a:gd name="T9" fmla="*/ 0 h 232"/>
              <a:gd name="T10" fmla="*/ 492 w 492"/>
              <a:gd name="T11" fmla="*/ 2 h 232"/>
              <a:gd name="T12" fmla="*/ 490 w 492"/>
              <a:gd name="T13" fmla="*/ 0 h 232"/>
            </a:gdLst>
            <a:ahLst/>
            <a:cxnLst>
              <a:cxn ang="0">
                <a:pos x="T0" y="T1"/>
              </a:cxn>
              <a:cxn ang="0">
                <a:pos x="T2" y="T3"/>
              </a:cxn>
              <a:cxn ang="0">
                <a:pos x="T4" y="T5"/>
              </a:cxn>
              <a:cxn ang="0">
                <a:pos x="T6" y="T7"/>
              </a:cxn>
              <a:cxn ang="0">
                <a:pos x="T8" y="T9"/>
              </a:cxn>
              <a:cxn ang="0">
                <a:pos x="T10" y="T11"/>
              </a:cxn>
              <a:cxn ang="0">
                <a:pos x="T12" y="T13"/>
              </a:cxn>
            </a:cxnLst>
            <a:rect l="0" t="0" r="r" b="b"/>
            <a:pathLst>
              <a:path w="492" h="232">
                <a:moveTo>
                  <a:pt x="0" y="232"/>
                </a:moveTo>
                <a:lnTo>
                  <a:pt x="0" y="232"/>
                </a:lnTo>
                <a:lnTo>
                  <a:pt x="0" y="232"/>
                </a:lnTo>
                <a:moveTo>
                  <a:pt x="490" y="0"/>
                </a:moveTo>
                <a:lnTo>
                  <a:pt x="490" y="0"/>
                </a:lnTo>
                <a:lnTo>
                  <a:pt x="492" y="2"/>
                </a:lnTo>
                <a:lnTo>
                  <a:pt x="49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3" name="Freeform 42"/>
          <p:cNvSpPr>
            <a:spLocks/>
          </p:cNvSpPr>
          <p:nvPr/>
        </p:nvSpPr>
        <p:spPr bwMode="auto">
          <a:xfrm rot="1815702">
            <a:off x="13148311" y="8271202"/>
            <a:ext cx="74985" cy="124014"/>
          </a:xfrm>
          <a:custGeom>
            <a:avLst/>
            <a:gdLst>
              <a:gd name="T0" fmla="*/ 26 w 26"/>
              <a:gd name="T1" fmla="*/ 0 h 43"/>
              <a:gd name="T2" fmla="*/ 26 w 26"/>
              <a:gd name="T3" fmla="*/ 0 h 43"/>
              <a:gd name="T4" fmla="*/ 0 w 26"/>
              <a:gd name="T5" fmla="*/ 43 h 43"/>
              <a:gd name="T6" fmla="*/ 0 w 26"/>
              <a:gd name="T7" fmla="*/ 43 h 43"/>
              <a:gd name="T8" fmla="*/ 26 w 26"/>
              <a:gd name="T9" fmla="*/ 0 h 43"/>
            </a:gdLst>
            <a:ahLst/>
            <a:cxnLst>
              <a:cxn ang="0">
                <a:pos x="T0" y="T1"/>
              </a:cxn>
              <a:cxn ang="0">
                <a:pos x="T2" y="T3"/>
              </a:cxn>
              <a:cxn ang="0">
                <a:pos x="T4" y="T5"/>
              </a:cxn>
              <a:cxn ang="0">
                <a:pos x="T6" y="T7"/>
              </a:cxn>
              <a:cxn ang="0">
                <a:pos x="T8" y="T9"/>
              </a:cxn>
            </a:cxnLst>
            <a:rect l="0" t="0" r="r" b="b"/>
            <a:pathLst>
              <a:path w="26" h="43">
                <a:moveTo>
                  <a:pt x="26" y="0"/>
                </a:moveTo>
                <a:lnTo>
                  <a:pt x="26" y="0"/>
                </a:lnTo>
                <a:lnTo>
                  <a:pt x="0" y="43"/>
                </a:lnTo>
                <a:lnTo>
                  <a:pt x="0" y="43"/>
                </a:lnTo>
                <a:lnTo>
                  <a:pt x="26" y="0"/>
                </a:lnTo>
                <a:close/>
              </a:path>
            </a:pathLst>
          </a:custGeom>
          <a:solidFill>
            <a:srgbClr val="00A4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4" name="Freeform 43"/>
          <p:cNvSpPr>
            <a:spLocks/>
          </p:cNvSpPr>
          <p:nvPr/>
        </p:nvSpPr>
        <p:spPr bwMode="auto">
          <a:xfrm rot="1815702">
            <a:off x="13148311" y="8271202"/>
            <a:ext cx="74985" cy="124014"/>
          </a:xfrm>
          <a:custGeom>
            <a:avLst/>
            <a:gdLst>
              <a:gd name="T0" fmla="*/ 26 w 26"/>
              <a:gd name="T1" fmla="*/ 0 h 43"/>
              <a:gd name="T2" fmla="*/ 26 w 26"/>
              <a:gd name="T3" fmla="*/ 0 h 43"/>
              <a:gd name="T4" fmla="*/ 0 w 26"/>
              <a:gd name="T5" fmla="*/ 43 h 43"/>
              <a:gd name="T6" fmla="*/ 0 w 26"/>
              <a:gd name="T7" fmla="*/ 43 h 43"/>
              <a:gd name="T8" fmla="*/ 26 w 26"/>
              <a:gd name="T9" fmla="*/ 0 h 43"/>
            </a:gdLst>
            <a:ahLst/>
            <a:cxnLst>
              <a:cxn ang="0">
                <a:pos x="T0" y="T1"/>
              </a:cxn>
              <a:cxn ang="0">
                <a:pos x="T2" y="T3"/>
              </a:cxn>
              <a:cxn ang="0">
                <a:pos x="T4" y="T5"/>
              </a:cxn>
              <a:cxn ang="0">
                <a:pos x="T6" y="T7"/>
              </a:cxn>
              <a:cxn ang="0">
                <a:pos x="T8" y="T9"/>
              </a:cxn>
            </a:cxnLst>
            <a:rect l="0" t="0" r="r" b="b"/>
            <a:pathLst>
              <a:path w="26" h="43">
                <a:moveTo>
                  <a:pt x="26" y="0"/>
                </a:moveTo>
                <a:lnTo>
                  <a:pt x="26" y="0"/>
                </a:lnTo>
                <a:lnTo>
                  <a:pt x="0" y="43"/>
                </a:lnTo>
                <a:lnTo>
                  <a:pt x="0" y="43"/>
                </a:lnTo>
                <a:lnTo>
                  <a:pt x="2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5" name="Freeform 44"/>
          <p:cNvSpPr>
            <a:spLocks/>
          </p:cNvSpPr>
          <p:nvPr/>
        </p:nvSpPr>
        <p:spPr bwMode="auto">
          <a:xfrm rot="1815702">
            <a:off x="13171561" y="8095814"/>
            <a:ext cx="1418946" cy="758502"/>
          </a:xfrm>
          <a:custGeom>
            <a:avLst/>
            <a:gdLst>
              <a:gd name="T0" fmla="*/ 490 w 492"/>
              <a:gd name="T1" fmla="*/ 0 h 263"/>
              <a:gd name="T2" fmla="*/ 26 w 492"/>
              <a:gd name="T3" fmla="*/ 189 h 263"/>
              <a:gd name="T4" fmla="*/ 0 w 492"/>
              <a:gd name="T5" fmla="*/ 232 h 263"/>
              <a:gd name="T6" fmla="*/ 38 w 492"/>
              <a:gd name="T7" fmla="*/ 263 h 263"/>
              <a:gd name="T8" fmla="*/ 492 w 492"/>
              <a:gd name="T9" fmla="*/ 2 h 263"/>
              <a:gd name="T10" fmla="*/ 490 w 492"/>
              <a:gd name="T11" fmla="*/ 0 h 263"/>
            </a:gdLst>
            <a:ahLst/>
            <a:cxnLst>
              <a:cxn ang="0">
                <a:pos x="T0" y="T1"/>
              </a:cxn>
              <a:cxn ang="0">
                <a:pos x="T2" y="T3"/>
              </a:cxn>
              <a:cxn ang="0">
                <a:pos x="T4" y="T5"/>
              </a:cxn>
              <a:cxn ang="0">
                <a:pos x="T6" y="T7"/>
              </a:cxn>
              <a:cxn ang="0">
                <a:pos x="T8" y="T9"/>
              </a:cxn>
              <a:cxn ang="0">
                <a:pos x="T10" y="T11"/>
              </a:cxn>
            </a:cxnLst>
            <a:rect l="0" t="0" r="r" b="b"/>
            <a:pathLst>
              <a:path w="492" h="263">
                <a:moveTo>
                  <a:pt x="490" y="0"/>
                </a:moveTo>
                <a:lnTo>
                  <a:pt x="26" y="189"/>
                </a:lnTo>
                <a:lnTo>
                  <a:pt x="0" y="232"/>
                </a:lnTo>
                <a:lnTo>
                  <a:pt x="38" y="263"/>
                </a:lnTo>
                <a:lnTo>
                  <a:pt x="492" y="2"/>
                </a:lnTo>
                <a:lnTo>
                  <a:pt x="490" y="0"/>
                </a:ln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6" name="Freeform 45"/>
          <p:cNvSpPr>
            <a:spLocks/>
          </p:cNvSpPr>
          <p:nvPr/>
        </p:nvSpPr>
        <p:spPr bwMode="auto">
          <a:xfrm rot="1815702">
            <a:off x="13171561" y="8095814"/>
            <a:ext cx="1418946" cy="758502"/>
          </a:xfrm>
          <a:custGeom>
            <a:avLst/>
            <a:gdLst>
              <a:gd name="T0" fmla="*/ 490 w 492"/>
              <a:gd name="T1" fmla="*/ 0 h 263"/>
              <a:gd name="T2" fmla="*/ 26 w 492"/>
              <a:gd name="T3" fmla="*/ 189 h 263"/>
              <a:gd name="T4" fmla="*/ 0 w 492"/>
              <a:gd name="T5" fmla="*/ 232 h 263"/>
              <a:gd name="T6" fmla="*/ 38 w 492"/>
              <a:gd name="T7" fmla="*/ 263 h 263"/>
              <a:gd name="T8" fmla="*/ 492 w 492"/>
              <a:gd name="T9" fmla="*/ 2 h 263"/>
              <a:gd name="T10" fmla="*/ 490 w 492"/>
              <a:gd name="T11" fmla="*/ 0 h 263"/>
            </a:gdLst>
            <a:ahLst/>
            <a:cxnLst>
              <a:cxn ang="0">
                <a:pos x="T0" y="T1"/>
              </a:cxn>
              <a:cxn ang="0">
                <a:pos x="T2" y="T3"/>
              </a:cxn>
              <a:cxn ang="0">
                <a:pos x="T4" y="T5"/>
              </a:cxn>
              <a:cxn ang="0">
                <a:pos x="T6" y="T7"/>
              </a:cxn>
              <a:cxn ang="0">
                <a:pos x="T8" y="T9"/>
              </a:cxn>
              <a:cxn ang="0">
                <a:pos x="T10" y="T11"/>
              </a:cxn>
            </a:cxnLst>
            <a:rect l="0" t="0" r="r" b="b"/>
            <a:pathLst>
              <a:path w="492" h="263">
                <a:moveTo>
                  <a:pt x="490" y="0"/>
                </a:moveTo>
                <a:lnTo>
                  <a:pt x="26" y="189"/>
                </a:lnTo>
                <a:lnTo>
                  <a:pt x="0" y="232"/>
                </a:lnTo>
                <a:lnTo>
                  <a:pt x="38" y="263"/>
                </a:lnTo>
                <a:lnTo>
                  <a:pt x="492" y="2"/>
                </a:lnTo>
                <a:lnTo>
                  <a:pt x="49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8" name="Rectangle 47"/>
          <p:cNvSpPr/>
          <p:nvPr/>
        </p:nvSpPr>
        <p:spPr>
          <a:xfrm>
            <a:off x="9463975" y="5578759"/>
            <a:ext cx="5034135" cy="2123904"/>
          </a:xfrm>
          <a:prstGeom prst="rect">
            <a:avLst/>
          </a:prstGeom>
        </p:spPr>
        <p:txBody>
          <a:bodyPr wrap="square">
            <a:spAutoFit/>
          </a:bodyPr>
          <a:lstStyle/>
          <a:p>
            <a:pPr algn="ctr" defTabSz="2438584"/>
            <a:r>
              <a:rPr lang="en-US" sz="4400">
                <a:solidFill>
                  <a:srgbClr val="57565A"/>
                </a:solidFill>
                <a:latin typeface="Roboto Light"/>
              </a:rPr>
              <a:t>CLEAN &amp; COMPELLING VISUALS</a:t>
            </a:r>
          </a:p>
        </p:txBody>
      </p:sp>
      <p:grpSp>
        <p:nvGrpSpPr>
          <p:cNvPr id="57" name="Group 56"/>
          <p:cNvGrpSpPr/>
          <p:nvPr/>
        </p:nvGrpSpPr>
        <p:grpSpPr>
          <a:xfrm>
            <a:off x="9857131" y="3530785"/>
            <a:ext cx="977849" cy="719243"/>
            <a:chOff x="8497888" y="5045075"/>
            <a:chExt cx="960438" cy="706438"/>
          </a:xfrm>
          <a:solidFill>
            <a:schemeClr val="bg1"/>
          </a:solidFill>
        </p:grpSpPr>
        <p:sp>
          <p:nvSpPr>
            <p:cNvPr id="58" name="Freeform 127"/>
            <p:cNvSpPr>
              <a:spLocks noEditPoints="1"/>
            </p:cNvSpPr>
            <p:nvPr/>
          </p:nvSpPr>
          <p:spPr bwMode="auto">
            <a:xfrm>
              <a:off x="8842375" y="5226050"/>
              <a:ext cx="365125" cy="525463"/>
            </a:xfrm>
            <a:custGeom>
              <a:avLst/>
              <a:gdLst>
                <a:gd name="T0" fmla="*/ 87 w 97"/>
                <a:gd name="T1" fmla="*/ 44 h 140"/>
                <a:gd name="T2" fmla="*/ 75 w 97"/>
                <a:gd name="T3" fmla="*/ 12 h 140"/>
                <a:gd name="T4" fmla="*/ 44 w 97"/>
                <a:gd name="T5" fmla="*/ 0 h 140"/>
                <a:gd name="T6" fmla="*/ 0 w 97"/>
                <a:gd name="T7" fmla="*/ 44 h 140"/>
                <a:gd name="T8" fmla="*/ 44 w 97"/>
                <a:gd name="T9" fmla="*/ 88 h 140"/>
                <a:gd name="T10" fmla="*/ 44 w 97"/>
                <a:gd name="T11" fmla="*/ 88 h 140"/>
                <a:gd name="T12" fmla="*/ 58 w 97"/>
                <a:gd name="T13" fmla="*/ 86 h 140"/>
                <a:gd name="T14" fmla="*/ 89 w 97"/>
                <a:gd name="T15" fmla="*/ 138 h 140"/>
                <a:gd name="T16" fmla="*/ 92 w 97"/>
                <a:gd name="T17" fmla="*/ 140 h 140"/>
                <a:gd name="T18" fmla="*/ 94 w 97"/>
                <a:gd name="T19" fmla="*/ 139 h 140"/>
                <a:gd name="T20" fmla="*/ 96 w 97"/>
                <a:gd name="T21" fmla="*/ 134 h 140"/>
                <a:gd name="T22" fmla="*/ 65 w 97"/>
                <a:gd name="T23" fmla="*/ 82 h 140"/>
                <a:gd name="T24" fmla="*/ 87 w 97"/>
                <a:gd name="T25" fmla="*/ 44 h 140"/>
                <a:gd name="T26" fmla="*/ 44 w 97"/>
                <a:gd name="T27" fmla="*/ 79 h 140"/>
                <a:gd name="T28" fmla="*/ 44 w 97"/>
                <a:gd name="T29" fmla="*/ 83 h 140"/>
                <a:gd name="T30" fmla="*/ 44 w 97"/>
                <a:gd name="T31" fmla="*/ 79 h 140"/>
                <a:gd name="T32" fmla="*/ 8 w 97"/>
                <a:gd name="T33" fmla="*/ 43 h 140"/>
                <a:gd name="T34" fmla="*/ 44 w 97"/>
                <a:gd name="T35" fmla="*/ 7 h 140"/>
                <a:gd name="T36" fmla="*/ 69 w 97"/>
                <a:gd name="T37" fmla="*/ 18 h 140"/>
                <a:gd name="T38" fmla="*/ 79 w 97"/>
                <a:gd name="T39" fmla="*/ 43 h 140"/>
                <a:gd name="T40" fmla="*/ 44 w 97"/>
                <a:gd name="T41" fmla="*/ 79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7" h="140">
                  <a:moveTo>
                    <a:pt x="87" y="44"/>
                  </a:moveTo>
                  <a:cubicBezTo>
                    <a:pt x="87" y="32"/>
                    <a:pt x="83" y="21"/>
                    <a:pt x="75" y="12"/>
                  </a:cubicBezTo>
                  <a:cubicBezTo>
                    <a:pt x="66" y="4"/>
                    <a:pt x="55" y="0"/>
                    <a:pt x="44" y="0"/>
                  </a:cubicBezTo>
                  <a:cubicBezTo>
                    <a:pt x="20" y="0"/>
                    <a:pt x="0" y="20"/>
                    <a:pt x="0" y="44"/>
                  </a:cubicBezTo>
                  <a:cubicBezTo>
                    <a:pt x="0" y="68"/>
                    <a:pt x="20" y="88"/>
                    <a:pt x="44" y="88"/>
                  </a:cubicBezTo>
                  <a:cubicBezTo>
                    <a:pt x="44" y="88"/>
                    <a:pt x="44" y="88"/>
                    <a:pt x="44" y="88"/>
                  </a:cubicBezTo>
                  <a:cubicBezTo>
                    <a:pt x="49" y="88"/>
                    <a:pt x="53" y="87"/>
                    <a:pt x="58" y="86"/>
                  </a:cubicBezTo>
                  <a:cubicBezTo>
                    <a:pt x="89" y="138"/>
                    <a:pt x="89" y="138"/>
                    <a:pt x="89" y="138"/>
                  </a:cubicBezTo>
                  <a:cubicBezTo>
                    <a:pt x="90" y="139"/>
                    <a:pt x="91" y="140"/>
                    <a:pt x="92" y="140"/>
                  </a:cubicBezTo>
                  <a:cubicBezTo>
                    <a:pt x="93" y="140"/>
                    <a:pt x="94" y="140"/>
                    <a:pt x="94" y="139"/>
                  </a:cubicBezTo>
                  <a:cubicBezTo>
                    <a:pt x="96" y="138"/>
                    <a:pt x="97" y="136"/>
                    <a:pt x="96" y="134"/>
                  </a:cubicBezTo>
                  <a:cubicBezTo>
                    <a:pt x="65" y="82"/>
                    <a:pt x="65" y="82"/>
                    <a:pt x="65" y="82"/>
                  </a:cubicBezTo>
                  <a:cubicBezTo>
                    <a:pt x="78" y="75"/>
                    <a:pt x="87" y="60"/>
                    <a:pt x="87" y="44"/>
                  </a:cubicBezTo>
                  <a:close/>
                  <a:moveTo>
                    <a:pt x="44" y="79"/>
                  </a:moveTo>
                  <a:cubicBezTo>
                    <a:pt x="44" y="83"/>
                    <a:pt x="44" y="83"/>
                    <a:pt x="44" y="83"/>
                  </a:cubicBezTo>
                  <a:cubicBezTo>
                    <a:pt x="44" y="79"/>
                    <a:pt x="44" y="79"/>
                    <a:pt x="44" y="79"/>
                  </a:cubicBezTo>
                  <a:cubicBezTo>
                    <a:pt x="24" y="79"/>
                    <a:pt x="8" y="63"/>
                    <a:pt x="8" y="43"/>
                  </a:cubicBezTo>
                  <a:cubicBezTo>
                    <a:pt x="8" y="23"/>
                    <a:pt x="24" y="7"/>
                    <a:pt x="44" y="7"/>
                  </a:cubicBezTo>
                  <a:cubicBezTo>
                    <a:pt x="53" y="7"/>
                    <a:pt x="62" y="11"/>
                    <a:pt x="69" y="18"/>
                  </a:cubicBezTo>
                  <a:cubicBezTo>
                    <a:pt x="76" y="25"/>
                    <a:pt x="79" y="34"/>
                    <a:pt x="79" y="43"/>
                  </a:cubicBezTo>
                  <a:cubicBezTo>
                    <a:pt x="79" y="63"/>
                    <a:pt x="64" y="79"/>
                    <a:pt x="44"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9" name="Freeform 131"/>
            <p:cNvSpPr>
              <a:spLocks/>
            </p:cNvSpPr>
            <p:nvPr/>
          </p:nvSpPr>
          <p:spPr bwMode="auto">
            <a:xfrm>
              <a:off x="8497888" y="5045075"/>
              <a:ext cx="960438" cy="571500"/>
            </a:xfrm>
            <a:custGeom>
              <a:avLst/>
              <a:gdLst>
                <a:gd name="T0" fmla="*/ 44 w 256"/>
                <a:gd name="T1" fmla="*/ 152 h 152"/>
                <a:gd name="T2" fmla="*/ 116 w 256"/>
                <a:gd name="T3" fmla="*/ 152 h 152"/>
                <a:gd name="T4" fmla="*/ 120 w 256"/>
                <a:gd name="T5" fmla="*/ 148 h 152"/>
                <a:gd name="T6" fmla="*/ 116 w 256"/>
                <a:gd name="T7" fmla="*/ 144 h 152"/>
                <a:gd name="T8" fmla="*/ 44 w 256"/>
                <a:gd name="T9" fmla="*/ 144 h 152"/>
                <a:gd name="T10" fmla="*/ 8 w 256"/>
                <a:gd name="T11" fmla="*/ 108 h 152"/>
                <a:gd name="T12" fmla="*/ 45 w 256"/>
                <a:gd name="T13" fmla="*/ 72 h 152"/>
                <a:gd name="T14" fmla="*/ 55 w 256"/>
                <a:gd name="T15" fmla="*/ 72 h 152"/>
                <a:gd name="T16" fmla="*/ 56 w 256"/>
                <a:gd name="T17" fmla="*/ 69 h 152"/>
                <a:gd name="T18" fmla="*/ 136 w 256"/>
                <a:gd name="T19" fmla="*/ 8 h 152"/>
                <a:gd name="T20" fmla="*/ 216 w 256"/>
                <a:gd name="T21" fmla="*/ 84 h 152"/>
                <a:gd name="T22" fmla="*/ 216 w 256"/>
                <a:gd name="T23" fmla="*/ 88 h 152"/>
                <a:gd name="T24" fmla="*/ 220 w 256"/>
                <a:gd name="T25" fmla="*/ 88 h 152"/>
                <a:gd name="T26" fmla="*/ 248 w 256"/>
                <a:gd name="T27" fmla="*/ 116 h 152"/>
                <a:gd name="T28" fmla="*/ 220 w 256"/>
                <a:gd name="T29" fmla="*/ 144 h 152"/>
                <a:gd name="T30" fmla="*/ 196 w 256"/>
                <a:gd name="T31" fmla="*/ 144 h 152"/>
                <a:gd name="T32" fmla="*/ 192 w 256"/>
                <a:gd name="T33" fmla="*/ 148 h 152"/>
                <a:gd name="T34" fmla="*/ 196 w 256"/>
                <a:gd name="T35" fmla="*/ 152 h 152"/>
                <a:gd name="T36" fmla="*/ 220 w 256"/>
                <a:gd name="T37" fmla="*/ 152 h 152"/>
                <a:gd name="T38" fmla="*/ 256 w 256"/>
                <a:gd name="T39" fmla="*/ 116 h 152"/>
                <a:gd name="T40" fmla="*/ 224 w 256"/>
                <a:gd name="T41" fmla="*/ 80 h 152"/>
                <a:gd name="T42" fmla="*/ 136 w 256"/>
                <a:gd name="T43" fmla="*/ 0 h 152"/>
                <a:gd name="T44" fmla="*/ 49 w 256"/>
                <a:gd name="T45" fmla="*/ 64 h 152"/>
                <a:gd name="T46" fmla="*/ 45 w 256"/>
                <a:gd name="T47" fmla="*/ 64 h 152"/>
                <a:gd name="T48" fmla="*/ 0 w 256"/>
                <a:gd name="T49" fmla="*/ 108 h 152"/>
                <a:gd name="T50" fmla="*/ 44 w 256"/>
                <a:gd name="T51"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6" h="152">
                  <a:moveTo>
                    <a:pt x="44" y="152"/>
                  </a:moveTo>
                  <a:cubicBezTo>
                    <a:pt x="116" y="152"/>
                    <a:pt x="116" y="152"/>
                    <a:pt x="116" y="152"/>
                  </a:cubicBezTo>
                  <a:cubicBezTo>
                    <a:pt x="118" y="152"/>
                    <a:pt x="120" y="150"/>
                    <a:pt x="120" y="148"/>
                  </a:cubicBezTo>
                  <a:cubicBezTo>
                    <a:pt x="120" y="146"/>
                    <a:pt x="118" y="144"/>
                    <a:pt x="116" y="144"/>
                  </a:cubicBezTo>
                  <a:cubicBezTo>
                    <a:pt x="44" y="144"/>
                    <a:pt x="44" y="144"/>
                    <a:pt x="44" y="144"/>
                  </a:cubicBezTo>
                  <a:cubicBezTo>
                    <a:pt x="24" y="144"/>
                    <a:pt x="8" y="128"/>
                    <a:pt x="8" y="108"/>
                  </a:cubicBezTo>
                  <a:cubicBezTo>
                    <a:pt x="8" y="88"/>
                    <a:pt x="25" y="72"/>
                    <a:pt x="45" y="72"/>
                  </a:cubicBezTo>
                  <a:cubicBezTo>
                    <a:pt x="55" y="72"/>
                    <a:pt x="55" y="72"/>
                    <a:pt x="55" y="72"/>
                  </a:cubicBezTo>
                  <a:cubicBezTo>
                    <a:pt x="56" y="69"/>
                    <a:pt x="56" y="69"/>
                    <a:pt x="56" y="69"/>
                  </a:cubicBezTo>
                  <a:cubicBezTo>
                    <a:pt x="63" y="34"/>
                    <a:pt x="97" y="8"/>
                    <a:pt x="136" y="8"/>
                  </a:cubicBezTo>
                  <a:cubicBezTo>
                    <a:pt x="180" y="8"/>
                    <a:pt x="216" y="42"/>
                    <a:pt x="216" y="84"/>
                  </a:cubicBezTo>
                  <a:cubicBezTo>
                    <a:pt x="216" y="88"/>
                    <a:pt x="216" y="88"/>
                    <a:pt x="216" y="88"/>
                  </a:cubicBezTo>
                  <a:cubicBezTo>
                    <a:pt x="220" y="88"/>
                    <a:pt x="220" y="88"/>
                    <a:pt x="220" y="88"/>
                  </a:cubicBezTo>
                  <a:cubicBezTo>
                    <a:pt x="236" y="88"/>
                    <a:pt x="248" y="100"/>
                    <a:pt x="248" y="116"/>
                  </a:cubicBezTo>
                  <a:cubicBezTo>
                    <a:pt x="248" y="132"/>
                    <a:pt x="236" y="144"/>
                    <a:pt x="220" y="144"/>
                  </a:cubicBezTo>
                  <a:cubicBezTo>
                    <a:pt x="196" y="144"/>
                    <a:pt x="196" y="144"/>
                    <a:pt x="196" y="144"/>
                  </a:cubicBezTo>
                  <a:cubicBezTo>
                    <a:pt x="194" y="144"/>
                    <a:pt x="192" y="146"/>
                    <a:pt x="192" y="148"/>
                  </a:cubicBezTo>
                  <a:cubicBezTo>
                    <a:pt x="192" y="150"/>
                    <a:pt x="194" y="152"/>
                    <a:pt x="196" y="152"/>
                  </a:cubicBezTo>
                  <a:cubicBezTo>
                    <a:pt x="220" y="152"/>
                    <a:pt x="220" y="152"/>
                    <a:pt x="220" y="152"/>
                  </a:cubicBezTo>
                  <a:cubicBezTo>
                    <a:pt x="240" y="152"/>
                    <a:pt x="256" y="136"/>
                    <a:pt x="256" y="116"/>
                  </a:cubicBezTo>
                  <a:cubicBezTo>
                    <a:pt x="256" y="97"/>
                    <a:pt x="242" y="82"/>
                    <a:pt x="224" y="80"/>
                  </a:cubicBezTo>
                  <a:cubicBezTo>
                    <a:pt x="222" y="36"/>
                    <a:pt x="183" y="0"/>
                    <a:pt x="136" y="0"/>
                  </a:cubicBezTo>
                  <a:cubicBezTo>
                    <a:pt x="95" y="0"/>
                    <a:pt x="58" y="27"/>
                    <a:pt x="49" y="64"/>
                  </a:cubicBezTo>
                  <a:cubicBezTo>
                    <a:pt x="45" y="64"/>
                    <a:pt x="45" y="64"/>
                    <a:pt x="45" y="64"/>
                  </a:cubicBezTo>
                  <a:cubicBezTo>
                    <a:pt x="20" y="64"/>
                    <a:pt x="0" y="84"/>
                    <a:pt x="0" y="108"/>
                  </a:cubicBezTo>
                  <a:cubicBezTo>
                    <a:pt x="0" y="133"/>
                    <a:pt x="19" y="152"/>
                    <a:pt x="44" y="1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50" name="Rectangle 49"/>
          <p:cNvSpPr/>
          <p:nvPr/>
        </p:nvSpPr>
        <p:spPr>
          <a:xfrm>
            <a:off x="1504352" y="6064703"/>
            <a:ext cx="3969815" cy="954217"/>
          </a:xfrm>
          <a:prstGeom prst="rect">
            <a:avLst/>
          </a:prstGeom>
        </p:spPr>
        <p:txBody>
          <a:bodyPr wrap="square">
            <a:spAutoFit/>
          </a:bodyPr>
          <a:lstStyle/>
          <a:p>
            <a:pPr algn="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consectetur</a:t>
            </a:r>
            <a:endParaRPr lang="en-US" sz="2800">
              <a:solidFill>
                <a:srgbClr val="57565A"/>
              </a:solidFill>
              <a:latin typeface="Roboto Light"/>
            </a:endParaRPr>
          </a:p>
        </p:txBody>
      </p:sp>
      <p:sp>
        <p:nvSpPr>
          <p:cNvPr id="93" name="TextBox 92"/>
          <p:cNvSpPr txBox="1"/>
          <p:nvPr/>
        </p:nvSpPr>
        <p:spPr>
          <a:xfrm>
            <a:off x="5489295" y="5934646"/>
            <a:ext cx="1651783" cy="1262030"/>
          </a:xfrm>
          <a:prstGeom prst="rect">
            <a:avLst/>
          </a:prstGeom>
          <a:noFill/>
        </p:spPr>
        <p:txBody>
          <a:bodyPr wrap="square" rtlCol="0">
            <a:spAutoFit/>
          </a:bodyPr>
          <a:lstStyle/>
          <a:p>
            <a:pPr algn="r" defTabSz="2438584"/>
            <a:r>
              <a:rPr lang="en-US" sz="7601">
                <a:solidFill>
                  <a:srgbClr val="57565A"/>
                </a:solidFill>
                <a:latin typeface="Roboto Light"/>
              </a:rPr>
              <a:t>05</a:t>
            </a:r>
          </a:p>
        </p:txBody>
      </p:sp>
      <p:sp>
        <p:nvSpPr>
          <p:cNvPr id="55" name="Rectangle 54"/>
          <p:cNvSpPr/>
          <p:nvPr/>
        </p:nvSpPr>
        <p:spPr>
          <a:xfrm>
            <a:off x="18579709" y="6186427"/>
            <a:ext cx="4344313" cy="954217"/>
          </a:xfrm>
          <a:prstGeom prst="rect">
            <a:avLst/>
          </a:prstGeom>
        </p:spPr>
        <p:txBody>
          <a:bodyPr wrap="square">
            <a:spAutoFit/>
          </a:bodyPr>
          <a:lstStyle/>
          <a:p>
            <a:pP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consectetur</a:t>
            </a:r>
            <a:endParaRPr lang="en-US" sz="2800">
              <a:solidFill>
                <a:srgbClr val="57565A"/>
              </a:solidFill>
              <a:latin typeface="Roboto Light"/>
            </a:endParaRPr>
          </a:p>
        </p:txBody>
      </p:sp>
      <p:sp>
        <p:nvSpPr>
          <p:cNvPr id="95" name="TextBox 94"/>
          <p:cNvSpPr txBox="1"/>
          <p:nvPr/>
        </p:nvSpPr>
        <p:spPr>
          <a:xfrm>
            <a:off x="16846542" y="6119059"/>
            <a:ext cx="1651783" cy="1262030"/>
          </a:xfrm>
          <a:prstGeom prst="rect">
            <a:avLst/>
          </a:prstGeom>
          <a:noFill/>
        </p:spPr>
        <p:txBody>
          <a:bodyPr wrap="square" rtlCol="0">
            <a:spAutoFit/>
          </a:bodyPr>
          <a:lstStyle/>
          <a:p>
            <a:pPr defTabSz="2438584"/>
            <a:r>
              <a:rPr lang="en-US" sz="7601">
                <a:solidFill>
                  <a:srgbClr val="57565A"/>
                </a:solidFill>
                <a:latin typeface="Roboto Light"/>
              </a:rPr>
              <a:t>02</a:t>
            </a:r>
          </a:p>
        </p:txBody>
      </p:sp>
      <p:sp>
        <p:nvSpPr>
          <p:cNvPr id="106" name="Freeform 101"/>
          <p:cNvSpPr>
            <a:spLocks noEditPoints="1"/>
          </p:cNvSpPr>
          <p:nvPr/>
        </p:nvSpPr>
        <p:spPr bwMode="auto">
          <a:xfrm>
            <a:off x="14621553" y="6254007"/>
            <a:ext cx="1208402" cy="700063"/>
          </a:xfrm>
          <a:custGeom>
            <a:avLst/>
            <a:gdLst>
              <a:gd name="T0" fmla="*/ 329 w 794"/>
              <a:gd name="T1" fmla="*/ 0 h 460"/>
              <a:gd name="T2" fmla="*/ 212 w 794"/>
              <a:gd name="T3" fmla="*/ 39 h 460"/>
              <a:gd name="T4" fmla="*/ 3 w 794"/>
              <a:gd name="T5" fmla="*/ 211 h 460"/>
              <a:gd name="T6" fmla="*/ 13 w 794"/>
              <a:gd name="T7" fmla="*/ 212 h 460"/>
              <a:gd name="T8" fmla="*/ 283 w 794"/>
              <a:gd name="T9" fmla="*/ 32 h 460"/>
              <a:gd name="T10" fmla="*/ 280 w 794"/>
              <a:gd name="T11" fmla="*/ 244 h 460"/>
              <a:gd name="T12" fmla="*/ 241 w 794"/>
              <a:gd name="T13" fmla="*/ 270 h 460"/>
              <a:gd name="T14" fmla="*/ 450 w 794"/>
              <a:gd name="T15" fmla="*/ 182 h 460"/>
              <a:gd name="T16" fmla="*/ 492 w 794"/>
              <a:gd name="T17" fmla="*/ 261 h 460"/>
              <a:gd name="T18" fmla="*/ 371 w 794"/>
              <a:gd name="T19" fmla="*/ 324 h 460"/>
              <a:gd name="T20" fmla="*/ 369 w 794"/>
              <a:gd name="T21" fmla="*/ 326 h 460"/>
              <a:gd name="T22" fmla="*/ 274 w 794"/>
              <a:gd name="T23" fmla="*/ 409 h 460"/>
              <a:gd name="T24" fmla="*/ 74 w 794"/>
              <a:gd name="T25" fmla="*/ 431 h 460"/>
              <a:gd name="T26" fmla="*/ 81 w 794"/>
              <a:gd name="T27" fmla="*/ 438 h 460"/>
              <a:gd name="T28" fmla="*/ 310 w 794"/>
              <a:gd name="T29" fmla="*/ 406 h 460"/>
              <a:gd name="T30" fmla="*/ 354 w 794"/>
              <a:gd name="T31" fmla="*/ 436 h 460"/>
              <a:gd name="T32" fmla="*/ 386 w 794"/>
              <a:gd name="T33" fmla="*/ 428 h 460"/>
              <a:gd name="T34" fmla="*/ 431 w 794"/>
              <a:gd name="T35" fmla="*/ 460 h 460"/>
              <a:gd name="T36" fmla="*/ 485 w 794"/>
              <a:gd name="T37" fmla="*/ 410 h 460"/>
              <a:gd name="T38" fmla="*/ 530 w 794"/>
              <a:gd name="T39" fmla="*/ 442 h 460"/>
              <a:gd name="T40" fmla="*/ 611 w 794"/>
              <a:gd name="T41" fmla="*/ 337 h 460"/>
              <a:gd name="T42" fmla="*/ 794 w 794"/>
              <a:gd name="T43" fmla="*/ 288 h 460"/>
              <a:gd name="T44" fmla="*/ 745 w 794"/>
              <a:gd name="T45" fmla="*/ 0 h 460"/>
              <a:gd name="T46" fmla="*/ 780 w 794"/>
              <a:gd name="T47" fmla="*/ 82 h 460"/>
              <a:gd name="T48" fmla="*/ 294 w 794"/>
              <a:gd name="T49" fmla="*/ 134 h 460"/>
              <a:gd name="T50" fmla="*/ 329 w 794"/>
              <a:gd name="T51" fmla="*/ 14 h 460"/>
              <a:gd name="T52" fmla="*/ 780 w 794"/>
              <a:gd name="T53" fmla="*/ 49 h 460"/>
              <a:gd name="T54" fmla="*/ 294 w 794"/>
              <a:gd name="T55" fmla="*/ 68 h 460"/>
              <a:gd name="T56" fmla="*/ 329 w 794"/>
              <a:gd name="T57" fmla="*/ 14 h 460"/>
              <a:gd name="T58" fmla="*/ 321 w 794"/>
              <a:gd name="T59" fmla="*/ 396 h 460"/>
              <a:gd name="T60" fmla="*/ 378 w 794"/>
              <a:gd name="T61" fmla="*/ 337 h 460"/>
              <a:gd name="T62" fmla="*/ 383 w 794"/>
              <a:gd name="T63" fmla="*/ 403 h 460"/>
              <a:gd name="T64" fmla="*/ 461 w 794"/>
              <a:gd name="T65" fmla="*/ 428 h 460"/>
              <a:gd name="T66" fmla="*/ 400 w 794"/>
              <a:gd name="T67" fmla="*/ 424 h 460"/>
              <a:gd name="T68" fmla="*/ 432 w 794"/>
              <a:gd name="T69" fmla="*/ 337 h 460"/>
              <a:gd name="T70" fmla="*/ 488 w 794"/>
              <a:gd name="T71" fmla="*/ 374 h 460"/>
              <a:gd name="T72" fmla="*/ 461 w 794"/>
              <a:gd name="T73" fmla="*/ 428 h 460"/>
              <a:gd name="T74" fmla="*/ 515 w 794"/>
              <a:gd name="T75" fmla="*/ 425 h 460"/>
              <a:gd name="T76" fmla="*/ 522 w 794"/>
              <a:gd name="T77" fmla="*/ 337 h 460"/>
              <a:gd name="T78" fmla="*/ 560 w 794"/>
              <a:gd name="T79" fmla="*/ 410 h 460"/>
              <a:gd name="T80" fmla="*/ 398 w 794"/>
              <a:gd name="T81" fmla="*/ 323 h 460"/>
              <a:gd name="T82" fmla="*/ 500 w 794"/>
              <a:gd name="T83" fmla="*/ 273 h 460"/>
              <a:gd name="T84" fmla="*/ 445 w 794"/>
              <a:gd name="T85" fmla="*/ 169 h 460"/>
              <a:gd name="T86" fmla="*/ 294 w 794"/>
              <a:gd name="T87" fmla="*/ 148 h 460"/>
              <a:gd name="T88" fmla="*/ 780 w 794"/>
              <a:gd name="T89" fmla="*/ 28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94" h="460">
                <a:moveTo>
                  <a:pt x="745" y="0"/>
                </a:moveTo>
                <a:cubicBezTo>
                  <a:pt x="329" y="0"/>
                  <a:pt x="329" y="0"/>
                  <a:pt x="329" y="0"/>
                </a:cubicBezTo>
                <a:cubicBezTo>
                  <a:pt x="313" y="0"/>
                  <a:pt x="299" y="7"/>
                  <a:pt x="290" y="20"/>
                </a:cubicBezTo>
                <a:cubicBezTo>
                  <a:pt x="278" y="14"/>
                  <a:pt x="248" y="8"/>
                  <a:pt x="212" y="39"/>
                </a:cubicBezTo>
                <a:cubicBezTo>
                  <a:pt x="168" y="77"/>
                  <a:pt x="6" y="200"/>
                  <a:pt x="4" y="201"/>
                </a:cubicBezTo>
                <a:cubicBezTo>
                  <a:pt x="1" y="204"/>
                  <a:pt x="0" y="208"/>
                  <a:pt x="3" y="211"/>
                </a:cubicBezTo>
                <a:cubicBezTo>
                  <a:pt x="4" y="213"/>
                  <a:pt x="6" y="214"/>
                  <a:pt x="8" y="214"/>
                </a:cubicBezTo>
                <a:cubicBezTo>
                  <a:pt x="10" y="214"/>
                  <a:pt x="11" y="213"/>
                  <a:pt x="13" y="212"/>
                </a:cubicBezTo>
                <a:cubicBezTo>
                  <a:pt x="14" y="211"/>
                  <a:pt x="177" y="88"/>
                  <a:pt x="221" y="50"/>
                </a:cubicBezTo>
                <a:cubicBezTo>
                  <a:pt x="251" y="24"/>
                  <a:pt x="274" y="28"/>
                  <a:pt x="283" y="32"/>
                </a:cubicBezTo>
                <a:cubicBezTo>
                  <a:pt x="281" y="37"/>
                  <a:pt x="280" y="43"/>
                  <a:pt x="280" y="49"/>
                </a:cubicBezTo>
                <a:cubicBezTo>
                  <a:pt x="280" y="244"/>
                  <a:pt x="280" y="244"/>
                  <a:pt x="280" y="244"/>
                </a:cubicBezTo>
                <a:cubicBezTo>
                  <a:pt x="260" y="253"/>
                  <a:pt x="246" y="259"/>
                  <a:pt x="245" y="260"/>
                </a:cubicBezTo>
                <a:cubicBezTo>
                  <a:pt x="241" y="262"/>
                  <a:pt x="240" y="266"/>
                  <a:pt x="241" y="270"/>
                </a:cubicBezTo>
                <a:cubicBezTo>
                  <a:pt x="243" y="273"/>
                  <a:pt x="247" y="275"/>
                  <a:pt x="251" y="273"/>
                </a:cubicBezTo>
                <a:cubicBezTo>
                  <a:pt x="252" y="272"/>
                  <a:pt x="410" y="198"/>
                  <a:pt x="450" y="182"/>
                </a:cubicBezTo>
                <a:cubicBezTo>
                  <a:pt x="479" y="170"/>
                  <a:pt x="498" y="184"/>
                  <a:pt x="507" y="201"/>
                </a:cubicBezTo>
                <a:cubicBezTo>
                  <a:pt x="516" y="221"/>
                  <a:pt x="514" y="248"/>
                  <a:pt x="492" y="261"/>
                </a:cubicBezTo>
                <a:cubicBezTo>
                  <a:pt x="482" y="267"/>
                  <a:pt x="464" y="275"/>
                  <a:pt x="444" y="285"/>
                </a:cubicBezTo>
                <a:cubicBezTo>
                  <a:pt x="411" y="300"/>
                  <a:pt x="381" y="315"/>
                  <a:pt x="371" y="324"/>
                </a:cubicBezTo>
                <a:cubicBezTo>
                  <a:pt x="371" y="324"/>
                  <a:pt x="370" y="324"/>
                  <a:pt x="370" y="325"/>
                </a:cubicBezTo>
                <a:cubicBezTo>
                  <a:pt x="370" y="325"/>
                  <a:pt x="369" y="325"/>
                  <a:pt x="369" y="326"/>
                </a:cubicBezTo>
                <a:cubicBezTo>
                  <a:pt x="366" y="329"/>
                  <a:pt x="361" y="334"/>
                  <a:pt x="356" y="340"/>
                </a:cubicBezTo>
                <a:cubicBezTo>
                  <a:pt x="336" y="363"/>
                  <a:pt x="303" y="401"/>
                  <a:pt x="274" y="409"/>
                </a:cubicBezTo>
                <a:cubicBezTo>
                  <a:pt x="236" y="419"/>
                  <a:pt x="82" y="424"/>
                  <a:pt x="80" y="424"/>
                </a:cubicBezTo>
                <a:cubicBezTo>
                  <a:pt x="76" y="424"/>
                  <a:pt x="73" y="428"/>
                  <a:pt x="74" y="431"/>
                </a:cubicBezTo>
                <a:cubicBezTo>
                  <a:pt x="74" y="435"/>
                  <a:pt x="77" y="438"/>
                  <a:pt x="81" y="438"/>
                </a:cubicBezTo>
                <a:cubicBezTo>
                  <a:pt x="81" y="438"/>
                  <a:pt x="81" y="438"/>
                  <a:pt x="81" y="438"/>
                </a:cubicBezTo>
                <a:cubicBezTo>
                  <a:pt x="87" y="438"/>
                  <a:pt x="238" y="433"/>
                  <a:pt x="278" y="422"/>
                </a:cubicBezTo>
                <a:cubicBezTo>
                  <a:pt x="289" y="419"/>
                  <a:pt x="299" y="413"/>
                  <a:pt x="310" y="406"/>
                </a:cubicBezTo>
                <a:cubicBezTo>
                  <a:pt x="314" y="416"/>
                  <a:pt x="322" y="425"/>
                  <a:pt x="333" y="431"/>
                </a:cubicBezTo>
                <a:cubicBezTo>
                  <a:pt x="339" y="434"/>
                  <a:pt x="347" y="436"/>
                  <a:pt x="354" y="436"/>
                </a:cubicBezTo>
                <a:cubicBezTo>
                  <a:pt x="365" y="436"/>
                  <a:pt x="376" y="431"/>
                  <a:pt x="385" y="423"/>
                </a:cubicBezTo>
                <a:cubicBezTo>
                  <a:pt x="386" y="425"/>
                  <a:pt x="386" y="426"/>
                  <a:pt x="386" y="428"/>
                </a:cubicBezTo>
                <a:cubicBezTo>
                  <a:pt x="391" y="440"/>
                  <a:pt x="399" y="450"/>
                  <a:pt x="410" y="455"/>
                </a:cubicBezTo>
                <a:cubicBezTo>
                  <a:pt x="417" y="459"/>
                  <a:pt x="424" y="460"/>
                  <a:pt x="431" y="460"/>
                </a:cubicBezTo>
                <a:cubicBezTo>
                  <a:pt x="449" y="460"/>
                  <a:pt x="465" y="451"/>
                  <a:pt x="474" y="434"/>
                </a:cubicBezTo>
                <a:cubicBezTo>
                  <a:pt x="485" y="410"/>
                  <a:pt x="485" y="410"/>
                  <a:pt x="485" y="410"/>
                </a:cubicBezTo>
                <a:cubicBezTo>
                  <a:pt x="489" y="421"/>
                  <a:pt x="497" y="431"/>
                  <a:pt x="509" y="437"/>
                </a:cubicBezTo>
                <a:cubicBezTo>
                  <a:pt x="516" y="440"/>
                  <a:pt x="523" y="442"/>
                  <a:pt x="530" y="442"/>
                </a:cubicBezTo>
                <a:cubicBezTo>
                  <a:pt x="547" y="442"/>
                  <a:pt x="564" y="432"/>
                  <a:pt x="572" y="416"/>
                </a:cubicBezTo>
                <a:cubicBezTo>
                  <a:pt x="611" y="337"/>
                  <a:pt x="611" y="337"/>
                  <a:pt x="611" y="337"/>
                </a:cubicBezTo>
                <a:cubicBezTo>
                  <a:pt x="745" y="337"/>
                  <a:pt x="745" y="337"/>
                  <a:pt x="745" y="337"/>
                </a:cubicBezTo>
                <a:cubicBezTo>
                  <a:pt x="772" y="337"/>
                  <a:pt x="794" y="315"/>
                  <a:pt x="794" y="288"/>
                </a:cubicBezTo>
                <a:cubicBezTo>
                  <a:pt x="794" y="49"/>
                  <a:pt x="794" y="49"/>
                  <a:pt x="794" y="49"/>
                </a:cubicBezTo>
                <a:cubicBezTo>
                  <a:pt x="794" y="22"/>
                  <a:pt x="772" y="0"/>
                  <a:pt x="745" y="0"/>
                </a:cubicBezTo>
                <a:close/>
                <a:moveTo>
                  <a:pt x="294" y="82"/>
                </a:moveTo>
                <a:cubicBezTo>
                  <a:pt x="780" y="82"/>
                  <a:pt x="780" y="82"/>
                  <a:pt x="780" y="82"/>
                </a:cubicBezTo>
                <a:cubicBezTo>
                  <a:pt x="780" y="134"/>
                  <a:pt x="780" y="134"/>
                  <a:pt x="780" y="134"/>
                </a:cubicBezTo>
                <a:cubicBezTo>
                  <a:pt x="294" y="134"/>
                  <a:pt x="294" y="134"/>
                  <a:pt x="294" y="134"/>
                </a:cubicBezTo>
                <a:lnTo>
                  <a:pt x="294" y="82"/>
                </a:lnTo>
                <a:close/>
                <a:moveTo>
                  <a:pt x="329" y="14"/>
                </a:moveTo>
                <a:cubicBezTo>
                  <a:pt x="745" y="14"/>
                  <a:pt x="745" y="14"/>
                  <a:pt x="745" y="14"/>
                </a:cubicBezTo>
                <a:cubicBezTo>
                  <a:pt x="765" y="14"/>
                  <a:pt x="780" y="29"/>
                  <a:pt x="780" y="49"/>
                </a:cubicBezTo>
                <a:cubicBezTo>
                  <a:pt x="780" y="68"/>
                  <a:pt x="780" y="68"/>
                  <a:pt x="780" y="68"/>
                </a:cubicBezTo>
                <a:cubicBezTo>
                  <a:pt x="294" y="68"/>
                  <a:pt x="294" y="68"/>
                  <a:pt x="294" y="68"/>
                </a:cubicBezTo>
                <a:cubicBezTo>
                  <a:pt x="294" y="49"/>
                  <a:pt x="294" y="49"/>
                  <a:pt x="294" y="49"/>
                </a:cubicBezTo>
                <a:cubicBezTo>
                  <a:pt x="294" y="29"/>
                  <a:pt x="310" y="14"/>
                  <a:pt x="329" y="14"/>
                </a:cubicBezTo>
                <a:close/>
                <a:moveTo>
                  <a:pt x="339" y="418"/>
                </a:moveTo>
                <a:cubicBezTo>
                  <a:pt x="330" y="414"/>
                  <a:pt x="324" y="406"/>
                  <a:pt x="321" y="396"/>
                </a:cubicBezTo>
                <a:cubicBezTo>
                  <a:pt x="338" y="382"/>
                  <a:pt x="354" y="364"/>
                  <a:pt x="366" y="350"/>
                </a:cubicBezTo>
                <a:cubicBezTo>
                  <a:pt x="371" y="345"/>
                  <a:pt x="375" y="340"/>
                  <a:pt x="378" y="337"/>
                </a:cubicBezTo>
                <a:cubicBezTo>
                  <a:pt x="416" y="337"/>
                  <a:pt x="416" y="337"/>
                  <a:pt x="416" y="337"/>
                </a:cubicBezTo>
                <a:cubicBezTo>
                  <a:pt x="383" y="403"/>
                  <a:pt x="383" y="403"/>
                  <a:pt x="383" y="403"/>
                </a:cubicBezTo>
                <a:cubicBezTo>
                  <a:pt x="375" y="420"/>
                  <a:pt x="355" y="426"/>
                  <a:pt x="339" y="418"/>
                </a:cubicBezTo>
                <a:close/>
                <a:moveTo>
                  <a:pt x="461" y="428"/>
                </a:moveTo>
                <a:cubicBezTo>
                  <a:pt x="453" y="444"/>
                  <a:pt x="433" y="451"/>
                  <a:pt x="416" y="443"/>
                </a:cubicBezTo>
                <a:cubicBezTo>
                  <a:pt x="409" y="439"/>
                  <a:pt x="403" y="432"/>
                  <a:pt x="400" y="424"/>
                </a:cubicBezTo>
                <a:cubicBezTo>
                  <a:pt x="397" y="415"/>
                  <a:pt x="398" y="406"/>
                  <a:pt x="401" y="398"/>
                </a:cubicBezTo>
                <a:cubicBezTo>
                  <a:pt x="432" y="337"/>
                  <a:pt x="432" y="337"/>
                  <a:pt x="432" y="337"/>
                </a:cubicBezTo>
                <a:cubicBezTo>
                  <a:pt x="506" y="337"/>
                  <a:pt x="506" y="337"/>
                  <a:pt x="506" y="337"/>
                </a:cubicBezTo>
                <a:cubicBezTo>
                  <a:pt x="488" y="374"/>
                  <a:pt x="488" y="374"/>
                  <a:pt x="488" y="374"/>
                </a:cubicBezTo>
                <a:cubicBezTo>
                  <a:pt x="488" y="374"/>
                  <a:pt x="488" y="374"/>
                  <a:pt x="488" y="374"/>
                </a:cubicBezTo>
                <a:lnTo>
                  <a:pt x="461" y="428"/>
                </a:lnTo>
                <a:close/>
                <a:moveTo>
                  <a:pt x="560" y="410"/>
                </a:moveTo>
                <a:cubicBezTo>
                  <a:pt x="552" y="426"/>
                  <a:pt x="532" y="433"/>
                  <a:pt x="515" y="425"/>
                </a:cubicBezTo>
                <a:cubicBezTo>
                  <a:pt x="499" y="416"/>
                  <a:pt x="492" y="397"/>
                  <a:pt x="500" y="380"/>
                </a:cubicBezTo>
                <a:cubicBezTo>
                  <a:pt x="522" y="337"/>
                  <a:pt x="522" y="337"/>
                  <a:pt x="522" y="337"/>
                </a:cubicBezTo>
                <a:cubicBezTo>
                  <a:pt x="596" y="337"/>
                  <a:pt x="596" y="337"/>
                  <a:pt x="596" y="337"/>
                </a:cubicBezTo>
                <a:lnTo>
                  <a:pt x="560" y="410"/>
                </a:lnTo>
                <a:close/>
                <a:moveTo>
                  <a:pt x="745" y="323"/>
                </a:moveTo>
                <a:cubicBezTo>
                  <a:pt x="398" y="323"/>
                  <a:pt x="398" y="323"/>
                  <a:pt x="398" y="323"/>
                </a:cubicBezTo>
                <a:cubicBezTo>
                  <a:pt x="412" y="315"/>
                  <a:pt x="432" y="306"/>
                  <a:pt x="450" y="297"/>
                </a:cubicBezTo>
                <a:cubicBezTo>
                  <a:pt x="470" y="288"/>
                  <a:pt x="489" y="279"/>
                  <a:pt x="500" y="273"/>
                </a:cubicBezTo>
                <a:cubicBezTo>
                  <a:pt x="529" y="255"/>
                  <a:pt x="531" y="220"/>
                  <a:pt x="519" y="195"/>
                </a:cubicBezTo>
                <a:cubicBezTo>
                  <a:pt x="509" y="174"/>
                  <a:pt x="483" y="154"/>
                  <a:pt x="445" y="169"/>
                </a:cubicBezTo>
                <a:cubicBezTo>
                  <a:pt x="419" y="179"/>
                  <a:pt x="345" y="214"/>
                  <a:pt x="294" y="237"/>
                </a:cubicBezTo>
                <a:cubicBezTo>
                  <a:pt x="294" y="148"/>
                  <a:pt x="294" y="148"/>
                  <a:pt x="294" y="148"/>
                </a:cubicBezTo>
                <a:cubicBezTo>
                  <a:pt x="780" y="148"/>
                  <a:pt x="780" y="148"/>
                  <a:pt x="780" y="148"/>
                </a:cubicBezTo>
                <a:cubicBezTo>
                  <a:pt x="780" y="288"/>
                  <a:pt x="780" y="288"/>
                  <a:pt x="780" y="288"/>
                </a:cubicBezTo>
                <a:cubicBezTo>
                  <a:pt x="780" y="307"/>
                  <a:pt x="765" y="323"/>
                  <a:pt x="745" y="323"/>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7" name="Freeform 104"/>
          <p:cNvSpPr>
            <a:spLocks noEditPoints="1"/>
          </p:cNvSpPr>
          <p:nvPr/>
        </p:nvSpPr>
        <p:spPr bwMode="auto">
          <a:xfrm>
            <a:off x="8311569" y="6218439"/>
            <a:ext cx="880400" cy="892825"/>
          </a:xfrm>
          <a:custGeom>
            <a:avLst/>
            <a:gdLst>
              <a:gd name="T0" fmla="*/ 404 w 574"/>
              <a:gd name="T1" fmla="*/ 0 h 581"/>
              <a:gd name="T2" fmla="*/ 234 w 574"/>
              <a:gd name="T3" fmla="*/ 63 h 581"/>
              <a:gd name="T4" fmla="*/ 170 w 574"/>
              <a:gd name="T5" fmla="*/ 206 h 581"/>
              <a:gd name="T6" fmla="*/ 0 w 574"/>
              <a:gd name="T7" fmla="*/ 268 h 581"/>
              <a:gd name="T8" fmla="*/ 52 w 574"/>
              <a:gd name="T9" fmla="*/ 565 h 581"/>
              <a:gd name="T10" fmla="*/ 288 w 574"/>
              <a:gd name="T11" fmla="*/ 565 h 581"/>
              <a:gd name="T12" fmla="*/ 340 w 574"/>
              <a:gd name="T13" fmla="*/ 467 h 581"/>
              <a:gd name="T14" fmla="*/ 522 w 574"/>
              <a:gd name="T15" fmla="*/ 455 h 581"/>
              <a:gd name="T16" fmla="*/ 574 w 574"/>
              <a:gd name="T17" fmla="*/ 63 h 581"/>
              <a:gd name="T18" fmla="*/ 560 w 574"/>
              <a:gd name="T19" fmla="*/ 329 h 581"/>
              <a:gd name="T20" fmla="*/ 340 w 574"/>
              <a:gd name="T21" fmla="*/ 372 h 581"/>
              <a:gd name="T22" fmla="*/ 404 w 574"/>
              <a:gd name="T23" fmla="*/ 305 h 581"/>
              <a:gd name="T24" fmla="*/ 560 w 574"/>
              <a:gd name="T25" fmla="*/ 269 h 581"/>
              <a:gd name="T26" fmla="*/ 326 w 574"/>
              <a:gd name="T27" fmla="*/ 294 h 581"/>
              <a:gd name="T28" fmla="*/ 170 w 574"/>
              <a:gd name="T29" fmla="*/ 406 h 581"/>
              <a:gd name="T30" fmla="*/ 14 w 574"/>
              <a:gd name="T31" fmla="*/ 294 h 581"/>
              <a:gd name="T32" fmla="*/ 170 w 574"/>
              <a:gd name="T33" fmla="*/ 331 h 581"/>
              <a:gd name="T34" fmla="*/ 326 w 574"/>
              <a:gd name="T35" fmla="*/ 294 h 581"/>
              <a:gd name="T36" fmla="*/ 52 w 574"/>
              <a:gd name="T37" fmla="*/ 403 h 581"/>
              <a:gd name="T38" fmla="*/ 288 w 574"/>
              <a:gd name="T39" fmla="*/ 403 h 581"/>
              <a:gd name="T40" fmla="*/ 326 w 574"/>
              <a:gd name="T41" fmla="*/ 438 h 581"/>
              <a:gd name="T42" fmla="*/ 14 w 574"/>
              <a:gd name="T43" fmla="*/ 438 h 581"/>
              <a:gd name="T44" fmla="*/ 560 w 574"/>
              <a:gd name="T45" fmla="*/ 158 h 581"/>
              <a:gd name="T46" fmla="*/ 248 w 574"/>
              <a:gd name="T47" fmla="*/ 158 h 581"/>
              <a:gd name="T48" fmla="*/ 287 w 574"/>
              <a:gd name="T49" fmla="*/ 108 h 581"/>
              <a:gd name="T50" fmla="*/ 522 w 574"/>
              <a:gd name="T51" fmla="*/ 108 h 581"/>
              <a:gd name="T52" fmla="*/ 560 w 574"/>
              <a:gd name="T53" fmla="*/ 158 h 581"/>
              <a:gd name="T54" fmla="*/ 560 w 574"/>
              <a:gd name="T55" fmla="*/ 63 h 581"/>
              <a:gd name="T56" fmla="*/ 248 w 574"/>
              <a:gd name="T57" fmla="*/ 63 h 581"/>
              <a:gd name="T58" fmla="*/ 248 w 574"/>
              <a:gd name="T59" fmla="*/ 183 h 581"/>
              <a:gd name="T60" fmla="*/ 404 w 574"/>
              <a:gd name="T61" fmla="*/ 220 h 581"/>
              <a:gd name="T62" fmla="*/ 560 w 574"/>
              <a:gd name="T63" fmla="*/ 183 h 581"/>
              <a:gd name="T64" fmla="*/ 404 w 574"/>
              <a:gd name="T65" fmla="*/ 291 h 581"/>
              <a:gd name="T66" fmla="*/ 340 w 574"/>
              <a:gd name="T67" fmla="*/ 268 h 581"/>
              <a:gd name="T68" fmla="*/ 248 w 574"/>
              <a:gd name="T69" fmla="*/ 213 h 581"/>
              <a:gd name="T70" fmla="*/ 170 w 574"/>
              <a:gd name="T71" fmla="*/ 220 h 581"/>
              <a:gd name="T72" fmla="*/ 240 w 574"/>
              <a:gd name="T73" fmla="*/ 226 h 581"/>
              <a:gd name="T74" fmla="*/ 170 w 574"/>
              <a:gd name="T75" fmla="*/ 317 h 581"/>
              <a:gd name="T76" fmla="*/ 170 w 574"/>
              <a:gd name="T77" fmla="*/ 220 h 581"/>
              <a:gd name="T78" fmla="*/ 14 w 574"/>
              <a:gd name="T79" fmla="*/ 519 h 581"/>
              <a:gd name="T80" fmla="*/ 52 w 574"/>
              <a:gd name="T81" fmla="*/ 484 h 581"/>
              <a:gd name="T82" fmla="*/ 288 w 574"/>
              <a:gd name="T83" fmla="*/ 484 h 581"/>
              <a:gd name="T84" fmla="*/ 326 w 574"/>
              <a:gd name="T85" fmla="*/ 519 h 581"/>
              <a:gd name="T86" fmla="*/ 404 w 574"/>
              <a:gd name="T87" fmla="*/ 458 h 581"/>
              <a:gd name="T88" fmla="*/ 340 w 574"/>
              <a:gd name="T89" fmla="*/ 387 h 581"/>
              <a:gd name="T90" fmla="*/ 522 w 574"/>
              <a:gd name="T91" fmla="*/ 374 h 581"/>
              <a:gd name="T92" fmla="*/ 560 w 574"/>
              <a:gd name="T93" fmla="*/ 410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74" h="581">
                <a:moveTo>
                  <a:pt x="522" y="17"/>
                </a:moveTo>
                <a:cubicBezTo>
                  <a:pt x="490" y="6"/>
                  <a:pt x="449" y="0"/>
                  <a:pt x="404" y="0"/>
                </a:cubicBezTo>
                <a:cubicBezTo>
                  <a:pt x="360" y="0"/>
                  <a:pt x="318" y="6"/>
                  <a:pt x="287" y="17"/>
                </a:cubicBezTo>
                <a:cubicBezTo>
                  <a:pt x="252" y="29"/>
                  <a:pt x="234" y="44"/>
                  <a:pt x="234" y="63"/>
                </a:cubicBezTo>
                <a:cubicBezTo>
                  <a:pt x="234" y="210"/>
                  <a:pt x="234" y="210"/>
                  <a:pt x="234" y="210"/>
                </a:cubicBezTo>
                <a:cubicBezTo>
                  <a:pt x="214" y="208"/>
                  <a:pt x="192" y="206"/>
                  <a:pt x="170" y="206"/>
                </a:cubicBezTo>
                <a:cubicBezTo>
                  <a:pt x="126" y="206"/>
                  <a:pt x="84" y="212"/>
                  <a:pt x="52" y="223"/>
                </a:cubicBezTo>
                <a:cubicBezTo>
                  <a:pt x="18" y="234"/>
                  <a:pt x="0" y="250"/>
                  <a:pt x="0" y="268"/>
                </a:cubicBezTo>
                <a:cubicBezTo>
                  <a:pt x="0" y="519"/>
                  <a:pt x="0" y="519"/>
                  <a:pt x="0" y="519"/>
                </a:cubicBezTo>
                <a:cubicBezTo>
                  <a:pt x="0" y="537"/>
                  <a:pt x="18" y="553"/>
                  <a:pt x="52" y="565"/>
                </a:cubicBezTo>
                <a:cubicBezTo>
                  <a:pt x="84" y="575"/>
                  <a:pt x="126" y="581"/>
                  <a:pt x="170" y="581"/>
                </a:cubicBezTo>
                <a:cubicBezTo>
                  <a:pt x="214" y="581"/>
                  <a:pt x="256" y="575"/>
                  <a:pt x="288" y="565"/>
                </a:cubicBezTo>
                <a:cubicBezTo>
                  <a:pt x="322" y="553"/>
                  <a:pt x="340" y="537"/>
                  <a:pt x="340" y="519"/>
                </a:cubicBezTo>
                <a:cubicBezTo>
                  <a:pt x="340" y="467"/>
                  <a:pt x="340" y="467"/>
                  <a:pt x="340" y="467"/>
                </a:cubicBezTo>
                <a:cubicBezTo>
                  <a:pt x="360" y="470"/>
                  <a:pt x="382" y="472"/>
                  <a:pt x="404" y="472"/>
                </a:cubicBezTo>
                <a:cubicBezTo>
                  <a:pt x="449" y="472"/>
                  <a:pt x="490" y="466"/>
                  <a:pt x="522" y="455"/>
                </a:cubicBezTo>
                <a:cubicBezTo>
                  <a:pt x="556" y="444"/>
                  <a:pt x="574" y="428"/>
                  <a:pt x="574" y="410"/>
                </a:cubicBezTo>
                <a:cubicBezTo>
                  <a:pt x="574" y="63"/>
                  <a:pt x="574" y="63"/>
                  <a:pt x="574" y="63"/>
                </a:cubicBezTo>
                <a:cubicBezTo>
                  <a:pt x="574" y="44"/>
                  <a:pt x="556" y="29"/>
                  <a:pt x="522" y="17"/>
                </a:cubicBezTo>
                <a:close/>
                <a:moveTo>
                  <a:pt x="560" y="329"/>
                </a:moveTo>
                <a:cubicBezTo>
                  <a:pt x="560" y="352"/>
                  <a:pt x="496" y="377"/>
                  <a:pt x="404" y="377"/>
                </a:cubicBezTo>
                <a:cubicBezTo>
                  <a:pt x="382" y="377"/>
                  <a:pt x="360" y="375"/>
                  <a:pt x="340" y="372"/>
                </a:cubicBezTo>
                <a:cubicBezTo>
                  <a:pt x="340" y="301"/>
                  <a:pt x="340" y="301"/>
                  <a:pt x="340" y="301"/>
                </a:cubicBezTo>
                <a:cubicBezTo>
                  <a:pt x="360" y="304"/>
                  <a:pt x="382" y="305"/>
                  <a:pt x="404" y="305"/>
                </a:cubicBezTo>
                <a:cubicBezTo>
                  <a:pt x="449" y="305"/>
                  <a:pt x="490" y="300"/>
                  <a:pt x="522" y="289"/>
                </a:cubicBezTo>
                <a:cubicBezTo>
                  <a:pt x="539" y="283"/>
                  <a:pt x="552" y="276"/>
                  <a:pt x="560" y="269"/>
                </a:cubicBezTo>
                <a:lnTo>
                  <a:pt x="560" y="329"/>
                </a:lnTo>
                <a:close/>
                <a:moveTo>
                  <a:pt x="326" y="294"/>
                </a:moveTo>
                <a:cubicBezTo>
                  <a:pt x="326" y="358"/>
                  <a:pt x="326" y="358"/>
                  <a:pt x="326" y="358"/>
                </a:cubicBezTo>
                <a:cubicBezTo>
                  <a:pt x="326" y="380"/>
                  <a:pt x="262" y="406"/>
                  <a:pt x="170" y="406"/>
                </a:cubicBezTo>
                <a:cubicBezTo>
                  <a:pt x="78" y="406"/>
                  <a:pt x="14" y="380"/>
                  <a:pt x="14" y="358"/>
                </a:cubicBezTo>
                <a:cubicBezTo>
                  <a:pt x="14" y="294"/>
                  <a:pt x="14" y="294"/>
                  <a:pt x="14" y="294"/>
                </a:cubicBezTo>
                <a:cubicBezTo>
                  <a:pt x="23" y="302"/>
                  <a:pt x="36" y="308"/>
                  <a:pt x="52" y="314"/>
                </a:cubicBezTo>
                <a:cubicBezTo>
                  <a:pt x="84" y="325"/>
                  <a:pt x="126" y="331"/>
                  <a:pt x="170" y="331"/>
                </a:cubicBezTo>
                <a:cubicBezTo>
                  <a:pt x="214" y="331"/>
                  <a:pt x="256" y="325"/>
                  <a:pt x="288" y="314"/>
                </a:cubicBezTo>
                <a:cubicBezTo>
                  <a:pt x="304" y="308"/>
                  <a:pt x="317" y="302"/>
                  <a:pt x="326" y="294"/>
                </a:cubicBezTo>
                <a:close/>
                <a:moveTo>
                  <a:pt x="14" y="383"/>
                </a:moveTo>
                <a:cubicBezTo>
                  <a:pt x="23" y="391"/>
                  <a:pt x="36" y="398"/>
                  <a:pt x="52" y="403"/>
                </a:cubicBezTo>
                <a:cubicBezTo>
                  <a:pt x="84" y="414"/>
                  <a:pt x="126" y="420"/>
                  <a:pt x="170" y="420"/>
                </a:cubicBezTo>
                <a:cubicBezTo>
                  <a:pt x="214" y="420"/>
                  <a:pt x="256" y="414"/>
                  <a:pt x="288" y="403"/>
                </a:cubicBezTo>
                <a:cubicBezTo>
                  <a:pt x="304" y="398"/>
                  <a:pt x="317" y="391"/>
                  <a:pt x="326" y="383"/>
                </a:cubicBezTo>
                <a:cubicBezTo>
                  <a:pt x="326" y="438"/>
                  <a:pt x="326" y="438"/>
                  <a:pt x="326" y="438"/>
                </a:cubicBezTo>
                <a:cubicBezTo>
                  <a:pt x="326" y="461"/>
                  <a:pt x="262" y="486"/>
                  <a:pt x="170" y="486"/>
                </a:cubicBezTo>
                <a:cubicBezTo>
                  <a:pt x="78" y="486"/>
                  <a:pt x="14" y="461"/>
                  <a:pt x="14" y="438"/>
                </a:cubicBezTo>
                <a:lnTo>
                  <a:pt x="14" y="383"/>
                </a:lnTo>
                <a:close/>
                <a:moveTo>
                  <a:pt x="560" y="158"/>
                </a:moveTo>
                <a:cubicBezTo>
                  <a:pt x="560" y="180"/>
                  <a:pt x="496" y="206"/>
                  <a:pt x="404" y="206"/>
                </a:cubicBezTo>
                <a:cubicBezTo>
                  <a:pt x="312" y="206"/>
                  <a:pt x="248" y="180"/>
                  <a:pt x="248" y="158"/>
                </a:cubicBezTo>
                <a:cubicBezTo>
                  <a:pt x="248" y="89"/>
                  <a:pt x="248" y="89"/>
                  <a:pt x="248" y="89"/>
                </a:cubicBezTo>
                <a:cubicBezTo>
                  <a:pt x="257" y="96"/>
                  <a:pt x="270" y="103"/>
                  <a:pt x="287" y="108"/>
                </a:cubicBezTo>
                <a:cubicBezTo>
                  <a:pt x="318" y="119"/>
                  <a:pt x="360" y="125"/>
                  <a:pt x="404" y="125"/>
                </a:cubicBezTo>
                <a:cubicBezTo>
                  <a:pt x="449" y="125"/>
                  <a:pt x="490" y="119"/>
                  <a:pt x="522" y="108"/>
                </a:cubicBezTo>
                <a:cubicBezTo>
                  <a:pt x="539" y="103"/>
                  <a:pt x="552" y="96"/>
                  <a:pt x="560" y="89"/>
                </a:cubicBezTo>
                <a:lnTo>
                  <a:pt x="560" y="158"/>
                </a:lnTo>
                <a:close/>
                <a:moveTo>
                  <a:pt x="404" y="14"/>
                </a:moveTo>
                <a:cubicBezTo>
                  <a:pt x="496" y="14"/>
                  <a:pt x="560" y="40"/>
                  <a:pt x="560" y="63"/>
                </a:cubicBezTo>
                <a:cubicBezTo>
                  <a:pt x="560" y="85"/>
                  <a:pt x="496" y="111"/>
                  <a:pt x="404" y="111"/>
                </a:cubicBezTo>
                <a:cubicBezTo>
                  <a:pt x="312" y="111"/>
                  <a:pt x="248" y="85"/>
                  <a:pt x="248" y="63"/>
                </a:cubicBezTo>
                <a:cubicBezTo>
                  <a:pt x="248" y="40"/>
                  <a:pt x="312" y="14"/>
                  <a:pt x="404" y="14"/>
                </a:cubicBezTo>
                <a:close/>
                <a:moveTo>
                  <a:pt x="248" y="183"/>
                </a:moveTo>
                <a:cubicBezTo>
                  <a:pt x="257" y="191"/>
                  <a:pt x="270" y="198"/>
                  <a:pt x="287" y="203"/>
                </a:cubicBezTo>
                <a:cubicBezTo>
                  <a:pt x="318" y="214"/>
                  <a:pt x="360" y="220"/>
                  <a:pt x="404" y="220"/>
                </a:cubicBezTo>
                <a:cubicBezTo>
                  <a:pt x="449" y="220"/>
                  <a:pt x="490" y="214"/>
                  <a:pt x="522" y="203"/>
                </a:cubicBezTo>
                <a:cubicBezTo>
                  <a:pt x="539" y="198"/>
                  <a:pt x="552" y="191"/>
                  <a:pt x="560" y="183"/>
                </a:cubicBezTo>
                <a:cubicBezTo>
                  <a:pt x="560" y="243"/>
                  <a:pt x="560" y="243"/>
                  <a:pt x="560" y="243"/>
                </a:cubicBezTo>
                <a:cubicBezTo>
                  <a:pt x="560" y="266"/>
                  <a:pt x="496" y="291"/>
                  <a:pt x="404" y="291"/>
                </a:cubicBezTo>
                <a:cubicBezTo>
                  <a:pt x="382" y="291"/>
                  <a:pt x="360" y="290"/>
                  <a:pt x="340" y="287"/>
                </a:cubicBezTo>
                <a:cubicBezTo>
                  <a:pt x="340" y="268"/>
                  <a:pt x="340" y="268"/>
                  <a:pt x="340" y="268"/>
                </a:cubicBezTo>
                <a:cubicBezTo>
                  <a:pt x="340" y="250"/>
                  <a:pt x="322" y="234"/>
                  <a:pt x="288" y="223"/>
                </a:cubicBezTo>
                <a:cubicBezTo>
                  <a:pt x="276" y="219"/>
                  <a:pt x="262" y="215"/>
                  <a:pt x="248" y="213"/>
                </a:cubicBezTo>
                <a:lnTo>
                  <a:pt x="248" y="183"/>
                </a:lnTo>
                <a:close/>
                <a:moveTo>
                  <a:pt x="170" y="220"/>
                </a:moveTo>
                <a:cubicBezTo>
                  <a:pt x="196" y="220"/>
                  <a:pt x="219" y="222"/>
                  <a:pt x="239" y="225"/>
                </a:cubicBezTo>
                <a:cubicBezTo>
                  <a:pt x="240" y="225"/>
                  <a:pt x="240" y="226"/>
                  <a:pt x="240" y="226"/>
                </a:cubicBezTo>
                <a:cubicBezTo>
                  <a:pt x="293" y="234"/>
                  <a:pt x="326" y="252"/>
                  <a:pt x="326" y="268"/>
                </a:cubicBezTo>
                <a:cubicBezTo>
                  <a:pt x="326" y="291"/>
                  <a:pt x="262" y="317"/>
                  <a:pt x="170" y="317"/>
                </a:cubicBezTo>
                <a:cubicBezTo>
                  <a:pt x="78" y="317"/>
                  <a:pt x="14" y="291"/>
                  <a:pt x="14" y="268"/>
                </a:cubicBezTo>
                <a:cubicBezTo>
                  <a:pt x="14" y="246"/>
                  <a:pt x="78" y="220"/>
                  <a:pt x="170" y="220"/>
                </a:cubicBezTo>
                <a:close/>
                <a:moveTo>
                  <a:pt x="170" y="567"/>
                </a:moveTo>
                <a:cubicBezTo>
                  <a:pt x="78" y="567"/>
                  <a:pt x="14" y="542"/>
                  <a:pt x="14" y="519"/>
                </a:cubicBezTo>
                <a:cubicBezTo>
                  <a:pt x="14" y="464"/>
                  <a:pt x="14" y="464"/>
                  <a:pt x="14" y="464"/>
                </a:cubicBezTo>
                <a:cubicBezTo>
                  <a:pt x="23" y="472"/>
                  <a:pt x="36" y="478"/>
                  <a:pt x="52" y="484"/>
                </a:cubicBezTo>
                <a:cubicBezTo>
                  <a:pt x="84" y="495"/>
                  <a:pt x="126" y="500"/>
                  <a:pt x="170" y="500"/>
                </a:cubicBezTo>
                <a:cubicBezTo>
                  <a:pt x="214" y="500"/>
                  <a:pt x="256" y="495"/>
                  <a:pt x="288" y="484"/>
                </a:cubicBezTo>
                <a:cubicBezTo>
                  <a:pt x="304" y="478"/>
                  <a:pt x="317" y="472"/>
                  <a:pt x="326" y="464"/>
                </a:cubicBezTo>
                <a:cubicBezTo>
                  <a:pt x="326" y="519"/>
                  <a:pt x="326" y="519"/>
                  <a:pt x="326" y="519"/>
                </a:cubicBezTo>
                <a:cubicBezTo>
                  <a:pt x="326" y="542"/>
                  <a:pt x="262" y="567"/>
                  <a:pt x="170" y="567"/>
                </a:cubicBezTo>
                <a:close/>
                <a:moveTo>
                  <a:pt x="404" y="458"/>
                </a:moveTo>
                <a:cubicBezTo>
                  <a:pt x="382" y="458"/>
                  <a:pt x="360" y="456"/>
                  <a:pt x="340" y="453"/>
                </a:cubicBezTo>
                <a:cubicBezTo>
                  <a:pt x="340" y="387"/>
                  <a:pt x="340" y="387"/>
                  <a:pt x="340" y="387"/>
                </a:cubicBezTo>
                <a:cubicBezTo>
                  <a:pt x="361" y="389"/>
                  <a:pt x="382" y="391"/>
                  <a:pt x="404" y="391"/>
                </a:cubicBezTo>
                <a:cubicBezTo>
                  <a:pt x="449" y="391"/>
                  <a:pt x="490" y="385"/>
                  <a:pt x="522" y="374"/>
                </a:cubicBezTo>
                <a:cubicBezTo>
                  <a:pt x="539" y="369"/>
                  <a:pt x="552" y="362"/>
                  <a:pt x="560" y="355"/>
                </a:cubicBezTo>
                <a:cubicBezTo>
                  <a:pt x="560" y="410"/>
                  <a:pt x="560" y="410"/>
                  <a:pt x="560" y="410"/>
                </a:cubicBezTo>
                <a:cubicBezTo>
                  <a:pt x="560" y="432"/>
                  <a:pt x="496" y="458"/>
                  <a:pt x="404" y="458"/>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8" name="Freeform 110"/>
          <p:cNvSpPr>
            <a:spLocks noEditPoints="1"/>
          </p:cNvSpPr>
          <p:nvPr/>
        </p:nvSpPr>
        <p:spPr bwMode="auto">
          <a:xfrm>
            <a:off x="13284500" y="8890499"/>
            <a:ext cx="785981" cy="880486"/>
          </a:xfrm>
          <a:custGeom>
            <a:avLst/>
            <a:gdLst>
              <a:gd name="T0" fmla="*/ 196 w 577"/>
              <a:gd name="T1" fmla="*/ 432 h 646"/>
              <a:gd name="T2" fmla="*/ 292 w 577"/>
              <a:gd name="T3" fmla="*/ 304 h 646"/>
              <a:gd name="T4" fmla="*/ 361 w 577"/>
              <a:gd name="T5" fmla="*/ 355 h 646"/>
              <a:gd name="T6" fmla="*/ 292 w 577"/>
              <a:gd name="T7" fmla="*/ 318 h 646"/>
              <a:gd name="T8" fmla="*/ 210 w 577"/>
              <a:gd name="T9" fmla="*/ 432 h 646"/>
              <a:gd name="T10" fmla="*/ 351 w 577"/>
              <a:gd name="T11" fmla="*/ 511 h 646"/>
              <a:gd name="T12" fmla="*/ 363 w 577"/>
              <a:gd name="T13" fmla="*/ 519 h 646"/>
              <a:gd name="T14" fmla="*/ 299 w 577"/>
              <a:gd name="T15" fmla="*/ 406 h 646"/>
              <a:gd name="T16" fmla="*/ 169 w 577"/>
              <a:gd name="T17" fmla="*/ 399 h 646"/>
              <a:gd name="T18" fmla="*/ 169 w 577"/>
              <a:gd name="T19" fmla="*/ 413 h 646"/>
              <a:gd name="T20" fmla="*/ 299 w 577"/>
              <a:gd name="T21" fmla="*/ 406 h 646"/>
              <a:gd name="T22" fmla="*/ 299 w 577"/>
              <a:gd name="T23" fmla="*/ 460 h 646"/>
              <a:gd name="T24" fmla="*/ 169 w 577"/>
              <a:gd name="T25" fmla="*/ 453 h 646"/>
              <a:gd name="T26" fmla="*/ 169 w 577"/>
              <a:gd name="T27" fmla="*/ 467 h 646"/>
              <a:gd name="T28" fmla="*/ 364 w 577"/>
              <a:gd name="T29" fmla="*/ 219 h 646"/>
              <a:gd name="T30" fmla="*/ 350 w 577"/>
              <a:gd name="T31" fmla="*/ 216 h 646"/>
              <a:gd name="T32" fmla="*/ 226 w 577"/>
              <a:gd name="T33" fmla="*/ 216 h 646"/>
              <a:gd name="T34" fmla="*/ 213 w 577"/>
              <a:gd name="T35" fmla="*/ 219 h 646"/>
              <a:gd name="T36" fmla="*/ 364 w 577"/>
              <a:gd name="T37" fmla="*/ 219 h 646"/>
              <a:gd name="T38" fmla="*/ 364 w 577"/>
              <a:gd name="T39" fmla="*/ 213 h 646"/>
              <a:gd name="T40" fmla="*/ 447 w 577"/>
              <a:gd name="T41" fmla="*/ 80 h 646"/>
              <a:gd name="T42" fmla="*/ 430 w 577"/>
              <a:gd name="T43" fmla="*/ 37 h 646"/>
              <a:gd name="T44" fmla="*/ 377 w 577"/>
              <a:gd name="T45" fmla="*/ 51 h 646"/>
              <a:gd name="T46" fmla="*/ 341 w 577"/>
              <a:gd name="T47" fmla="*/ 28 h 646"/>
              <a:gd name="T48" fmla="*/ 236 w 577"/>
              <a:gd name="T49" fmla="*/ 28 h 646"/>
              <a:gd name="T50" fmla="*/ 200 w 577"/>
              <a:gd name="T51" fmla="*/ 51 h 646"/>
              <a:gd name="T52" fmla="*/ 185 w 577"/>
              <a:gd name="T53" fmla="*/ 47 h 646"/>
              <a:gd name="T54" fmla="*/ 119 w 577"/>
              <a:gd name="T55" fmla="*/ 51 h 646"/>
              <a:gd name="T56" fmla="*/ 134 w 577"/>
              <a:gd name="T57" fmla="*/ 83 h 646"/>
              <a:gd name="T58" fmla="*/ 0 w 577"/>
              <a:gd name="T59" fmla="*/ 462 h 646"/>
              <a:gd name="T60" fmla="*/ 577 w 577"/>
              <a:gd name="T61" fmla="*/ 462 h 646"/>
              <a:gd name="T62" fmla="*/ 200 w 577"/>
              <a:gd name="T63" fmla="*/ 65 h 646"/>
              <a:gd name="T64" fmla="*/ 243 w 577"/>
              <a:gd name="T65" fmla="*/ 41 h 646"/>
              <a:gd name="T66" fmla="*/ 288 w 577"/>
              <a:gd name="T67" fmla="*/ 14 h 646"/>
              <a:gd name="T68" fmla="*/ 334 w 577"/>
              <a:gd name="T69" fmla="*/ 41 h 646"/>
              <a:gd name="T70" fmla="*/ 398 w 577"/>
              <a:gd name="T71" fmla="*/ 59 h 646"/>
              <a:gd name="T72" fmla="*/ 445 w 577"/>
              <a:gd name="T73" fmla="*/ 56 h 646"/>
              <a:gd name="T74" fmla="*/ 435 w 577"/>
              <a:gd name="T75" fmla="*/ 72 h 646"/>
              <a:gd name="T76" fmla="*/ 355 w 577"/>
              <a:gd name="T77" fmla="*/ 224 h 646"/>
              <a:gd name="T78" fmla="*/ 288 w 577"/>
              <a:gd name="T79" fmla="*/ 632 h 646"/>
              <a:gd name="T80" fmla="*/ 222 w 577"/>
              <a:gd name="T81" fmla="*/ 224 h 646"/>
              <a:gd name="T82" fmla="*/ 142 w 577"/>
              <a:gd name="T83" fmla="*/ 72 h 646"/>
              <a:gd name="T84" fmla="*/ 132 w 577"/>
              <a:gd name="T85" fmla="*/ 56 h 646"/>
              <a:gd name="T86" fmla="*/ 179 w 577"/>
              <a:gd name="T87" fmla="*/ 59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7" h="646">
                <a:moveTo>
                  <a:pt x="292" y="561"/>
                </a:moveTo>
                <a:cubicBezTo>
                  <a:pt x="233" y="561"/>
                  <a:pt x="196" y="510"/>
                  <a:pt x="196" y="432"/>
                </a:cubicBezTo>
                <a:cubicBezTo>
                  <a:pt x="196" y="395"/>
                  <a:pt x="204" y="363"/>
                  <a:pt x="221" y="340"/>
                </a:cubicBezTo>
                <a:cubicBezTo>
                  <a:pt x="238" y="316"/>
                  <a:pt x="263" y="304"/>
                  <a:pt x="292" y="304"/>
                </a:cubicBezTo>
                <a:cubicBezTo>
                  <a:pt x="320" y="304"/>
                  <a:pt x="344" y="317"/>
                  <a:pt x="363" y="345"/>
                </a:cubicBezTo>
                <a:cubicBezTo>
                  <a:pt x="365" y="348"/>
                  <a:pt x="364" y="353"/>
                  <a:pt x="361" y="355"/>
                </a:cubicBezTo>
                <a:cubicBezTo>
                  <a:pt x="358" y="357"/>
                  <a:pt x="354" y="356"/>
                  <a:pt x="351" y="353"/>
                </a:cubicBezTo>
                <a:cubicBezTo>
                  <a:pt x="335" y="329"/>
                  <a:pt x="316" y="318"/>
                  <a:pt x="292" y="318"/>
                </a:cubicBezTo>
                <a:cubicBezTo>
                  <a:pt x="267" y="318"/>
                  <a:pt x="247" y="328"/>
                  <a:pt x="232" y="348"/>
                </a:cubicBezTo>
                <a:cubicBezTo>
                  <a:pt x="218" y="369"/>
                  <a:pt x="210" y="398"/>
                  <a:pt x="210" y="432"/>
                </a:cubicBezTo>
                <a:cubicBezTo>
                  <a:pt x="210" y="502"/>
                  <a:pt x="242" y="547"/>
                  <a:pt x="292" y="547"/>
                </a:cubicBezTo>
                <a:cubicBezTo>
                  <a:pt x="316" y="547"/>
                  <a:pt x="335" y="535"/>
                  <a:pt x="351" y="511"/>
                </a:cubicBezTo>
                <a:cubicBezTo>
                  <a:pt x="354" y="508"/>
                  <a:pt x="358" y="507"/>
                  <a:pt x="361" y="509"/>
                </a:cubicBezTo>
                <a:cubicBezTo>
                  <a:pt x="364" y="512"/>
                  <a:pt x="365" y="516"/>
                  <a:pt x="363" y="519"/>
                </a:cubicBezTo>
                <a:cubicBezTo>
                  <a:pt x="344" y="547"/>
                  <a:pt x="320" y="561"/>
                  <a:pt x="292" y="561"/>
                </a:cubicBezTo>
                <a:close/>
                <a:moveTo>
                  <a:pt x="299" y="406"/>
                </a:moveTo>
                <a:cubicBezTo>
                  <a:pt x="299" y="402"/>
                  <a:pt x="296" y="399"/>
                  <a:pt x="292" y="399"/>
                </a:cubicBezTo>
                <a:cubicBezTo>
                  <a:pt x="169" y="399"/>
                  <a:pt x="169" y="399"/>
                  <a:pt x="169" y="399"/>
                </a:cubicBezTo>
                <a:cubicBezTo>
                  <a:pt x="165" y="399"/>
                  <a:pt x="162" y="402"/>
                  <a:pt x="162" y="406"/>
                </a:cubicBezTo>
                <a:cubicBezTo>
                  <a:pt x="162" y="410"/>
                  <a:pt x="165" y="413"/>
                  <a:pt x="169" y="413"/>
                </a:cubicBezTo>
                <a:cubicBezTo>
                  <a:pt x="292" y="413"/>
                  <a:pt x="292" y="413"/>
                  <a:pt x="292" y="413"/>
                </a:cubicBezTo>
                <a:cubicBezTo>
                  <a:pt x="296" y="413"/>
                  <a:pt x="299" y="410"/>
                  <a:pt x="299" y="406"/>
                </a:cubicBezTo>
                <a:close/>
                <a:moveTo>
                  <a:pt x="292" y="467"/>
                </a:moveTo>
                <a:cubicBezTo>
                  <a:pt x="296" y="467"/>
                  <a:pt x="299" y="464"/>
                  <a:pt x="299" y="460"/>
                </a:cubicBezTo>
                <a:cubicBezTo>
                  <a:pt x="299" y="456"/>
                  <a:pt x="296" y="453"/>
                  <a:pt x="292" y="453"/>
                </a:cubicBezTo>
                <a:cubicBezTo>
                  <a:pt x="169" y="453"/>
                  <a:pt x="169" y="453"/>
                  <a:pt x="169" y="453"/>
                </a:cubicBezTo>
                <a:cubicBezTo>
                  <a:pt x="165" y="453"/>
                  <a:pt x="162" y="456"/>
                  <a:pt x="162" y="460"/>
                </a:cubicBezTo>
                <a:cubicBezTo>
                  <a:pt x="162" y="464"/>
                  <a:pt x="165" y="467"/>
                  <a:pt x="169" y="467"/>
                </a:cubicBezTo>
                <a:lnTo>
                  <a:pt x="292" y="467"/>
                </a:lnTo>
                <a:close/>
                <a:moveTo>
                  <a:pt x="364" y="219"/>
                </a:moveTo>
                <a:cubicBezTo>
                  <a:pt x="350" y="216"/>
                  <a:pt x="350" y="216"/>
                  <a:pt x="350" y="216"/>
                </a:cubicBezTo>
                <a:cubicBezTo>
                  <a:pt x="350" y="216"/>
                  <a:pt x="350" y="216"/>
                  <a:pt x="350" y="216"/>
                </a:cubicBezTo>
                <a:cubicBezTo>
                  <a:pt x="350" y="216"/>
                  <a:pt x="344" y="231"/>
                  <a:pt x="288" y="231"/>
                </a:cubicBezTo>
                <a:cubicBezTo>
                  <a:pt x="233" y="231"/>
                  <a:pt x="227" y="216"/>
                  <a:pt x="226" y="216"/>
                </a:cubicBezTo>
                <a:cubicBezTo>
                  <a:pt x="227" y="216"/>
                  <a:pt x="227" y="216"/>
                  <a:pt x="227" y="216"/>
                </a:cubicBezTo>
                <a:cubicBezTo>
                  <a:pt x="213" y="219"/>
                  <a:pt x="213" y="219"/>
                  <a:pt x="213" y="219"/>
                </a:cubicBezTo>
                <a:cubicBezTo>
                  <a:pt x="214" y="224"/>
                  <a:pt x="222" y="245"/>
                  <a:pt x="288" y="245"/>
                </a:cubicBezTo>
                <a:cubicBezTo>
                  <a:pt x="355" y="245"/>
                  <a:pt x="363" y="224"/>
                  <a:pt x="364" y="219"/>
                </a:cubicBezTo>
                <a:close/>
                <a:moveTo>
                  <a:pt x="577" y="462"/>
                </a:moveTo>
                <a:cubicBezTo>
                  <a:pt x="577" y="344"/>
                  <a:pt x="452" y="245"/>
                  <a:pt x="364" y="213"/>
                </a:cubicBezTo>
                <a:cubicBezTo>
                  <a:pt x="366" y="181"/>
                  <a:pt x="381" y="134"/>
                  <a:pt x="443" y="83"/>
                </a:cubicBezTo>
                <a:cubicBezTo>
                  <a:pt x="445" y="81"/>
                  <a:pt x="447" y="80"/>
                  <a:pt x="447" y="80"/>
                </a:cubicBezTo>
                <a:cubicBezTo>
                  <a:pt x="461" y="67"/>
                  <a:pt x="461" y="57"/>
                  <a:pt x="458" y="51"/>
                </a:cubicBezTo>
                <a:cubicBezTo>
                  <a:pt x="455" y="42"/>
                  <a:pt x="444" y="37"/>
                  <a:pt x="430" y="37"/>
                </a:cubicBezTo>
                <a:cubicBezTo>
                  <a:pt x="418" y="37"/>
                  <a:pt x="405" y="41"/>
                  <a:pt x="392" y="47"/>
                </a:cubicBezTo>
                <a:cubicBezTo>
                  <a:pt x="387" y="49"/>
                  <a:pt x="382" y="51"/>
                  <a:pt x="377" y="51"/>
                </a:cubicBezTo>
                <a:cubicBezTo>
                  <a:pt x="365" y="51"/>
                  <a:pt x="355" y="43"/>
                  <a:pt x="344" y="31"/>
                </a:cubicBezTo>
                <a:cubicBezTo>
                  <a:pt x="341" y="28"/>
                  <a:pt x="341" y="28"/>
                  <a:pt x="341" y="28"/>
                </a:cubicBezTo>
                <a:cubicBezTo>
                  <a:pt x="328" y="15"/>
                  <a:pt x="314" y="0"/>
                  <a:pt x="288"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5" y="51"/>
                  <a:pt x="190" y="49"/>
                  <a:pt x="185" y="47"/>
                </a:cubicBezTo>
                <a:cubicBezTo>
                  <a:pt x="172" y="41"/>
                  <a:pt x="159" y="37"/>
                  <a:pt x="147" y="37"/>
                </a:cubicBezTo>
                <a:cubicBezTo>
                  <a:pt x="133" y="37"/>
                  <a:pt x="122" y="42"/>
                  <a:pt x="119" y="51"/>
                </a:cubicBezTo>
                <a:cubicBezTo>
                  <a:pt x="116" y="57"/>
                  <a:pt x="116" y="67"/>
                  <a:pt x="130" y="80"/>
                </a:cubicBezTo>
                <a:cubicBezTo>
                  <a:pt x="130" y="80"/>
                  <a:pt x="132" y="81"/>
                  <a:pt x="134" y="83"/>
                </a:cubicBezTo>
                <a:cubicBezTo>
                  <a:pt x="196" y="134"/>
                  <a:pt x="211" y="181"/>
                  <a:pt x="213" y="213"/>
                </a:cubicBezTo>
                <a:cubicBezTo>
                  <a:pt x="125" y="245"/>
                  <a:pt x="0" y="344"/>
                  <a:pt x="0" y="462"/>
                </a:cubicBezTo>
                <a:cubicBezTo>
                  <a:pt x="0" y="579"/>
                  <a:pt x="47" y="646"/>
                  <a:pt x="288"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8" y="25"/>
                  <a:pt x="269" y="14"/>
                  <a:pt x="288" y="14"/>
                </a:cubicBezTo>
                <a:cubicBezTo>
                  <a:pt x="308" y="14"/>
                  <a:pt x="319" y="25"/>
                  <a:pt x="331" y="37"/>
                </a:cubicBezTo>
                <a:cubicBezTo>
                  <a:pt x="334" y="41"/>
                  <a:pt x="334" y="41"/>
                  <a:pt x="334" y="41"/>
                </a:cubicBezTo>
                <a:cubicBezTo>
                  <a:pt x="346" y="53"/>
                  <a:pt x="359" y="65"/>
                  <a:pt x="377" y="65"/>
                </a:cubicBezTo>
                <a:cubicBezTo>
                  <a:pt x="384" y="65"/>
                  <a:pt x="391" y="63"/>
                  <a:pt x="398" y="59"/>
                </a:cubicBezTo>
                <a:cubicBezTo>
                  <a:pt x="409" y="54"/>
                  <a:pt x="420" y="51"/>
                  <a:pt x="430" y="51"/>
                </a:cubicBezTo>
                <a:cubicBezTo>
                  <a:pt x="439" y="51"/>
                  <a:pt x="444" y="54"/>
                  <a:pt x="445" y="56"/>
                </a:cubicBezTo>
                <a:cubicBezTo>
                  <a:pt x="446" y="58"/>
                  <a:pt x="444"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19" y="632"/>
                  <a:pt x="288" y="632"/>
                </a:cubicBezTo>
                <a:cubicBezTo>
                  <a:pt x="58" y="632"/>
                  <a:pt x="14" y="573"/>
                  <a:pt x="14" y="462"/>
                </a:cubicBezTo>
                <a:cubicBezTo>
                  <a:pt x="14" y="349"/>
                  <a:pt x="138" y="253"/>
                  <a:pt x="222" y="224"/>
                </a:cubicBezTo>
                <a:cubicBezTo>
                  <a:pt x="225" y="223"/>
                  <a:pt x="227" y="221"/>
                  <a:pt x="227" y="218"/>
                </a:cubicBezTo>
                <a:cubicBezTo>
                  <a:pt x="227" y="183"/>
                  <a:pt x="212" y="129"/>
                  <a:pt x="142" y="72"/>
                </a:cubicBezTo>
                <a:cubicBezTo>
                  <a:pt x="141" y="71"/>
                  <a:pt x="140" y="70"/>
                  <a:pt x="139" y="70"/>
                </a:cubicBezTo>
                <a:cubicBezTo>
                  <a:pt x="133" y="63"/>
                  <a:pt x="131" y="58"/>
                  <a:pt x="132" y="56"/>
                </a:cubicBezTo>
                <a:cubicBezTo>
                  <a:pt x="133" y="54"/>
                  <a:pt x="138" y="51"/>
                  <a:pt x="147" y="51"/>
                </a:cubicBezTo>
                <a:cubicBezTo>
                  <a:pt x="157" y="51"/>
                  <a:pt x="168" y="54"/>
                  <a:pt x="179" y="59"/>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9" name="Freeform 149"/>
          <p:cNvSpPr>
            <a:spLocks noEditPoints="1"/>
          </p:cNvSpPr>
          <p:nvPr/>
        </p:nvSpPr>
        <p:spPr bwMode="auto">
          <a:xfrm>
            <a:off x="13121482" y="3301378"/>
            <a:ext cx="743734" cy="906721"/>
          </a:xfrm>
          <a:custGeom>
            <a:avLst/>
            <a:gdLst>
              <a:gd name="T0" fmla="*/ 463 w 467"/>
              <a:gd name="T1" fmla="*/ 291 h 569"/>
              <a:gd name="T2" fmla="*/ 452 w 467"/>
              <a:gd name="T3" fmla="*/ 291 h 569"/>
              <a:gd name="T4" fmla="*/ 359 w 467"/>
              <a:gd name="T5" fmla="*/ 291 h 569"/>
              <a:gd name="T6" fmla="*/ 348 w 467"/>
              <a:gd name="T7" fmla="*/ 291 h 569"/>
              <a:gd name="T8" fmla="*/ 394 w 467"/>
              <a:gd name="T9" fmla="*/ 233 h 569"/>
              <a:gd name="T10" fmla="*/ 348 w 467"/>
              <a:gd name="T11" fmla="*/ 176 h 569"/>
              <a:gd name="T12" fmla="*/ 406 w 467"/>
              <a:gd name="T13" fmla="*/ 222 h 569"/>
              <a:gd name="T14" fmla="*/ 463 w 467"/>
              <a:gd name="T15" fmla="*/ 176 h 569"/>
              <a:gd name="T16" fmla="*/ 417 w 467"/>
              <a:gd name="T17" fmla="*/ 233 h 569"/>
              <a:gd name="T18" fmla="*/ 340 w 467"/>
              <a:gd name="T19" fmla="*/ 3 h 569"/>
              <a:gd name="T20" fmla="*/ 282 w 467"/>
              <a:gd name="T21" fmla="*/ 50 h 569"/>
              <a:gd name="T22" fmla="*/ 224 w 467"/>
              <a:gd name="T23" fmla="*/ 3 h 569"/>
              <a:gd name="T24" fmla="*/ 271 w 467"/>
              <a:gd name="T25" fmla="*/ 61 h 569"/>
              <a:gd name="T26" fmla="*/ 224 w 467"/>
              <a:gd name="T27" fmla="*/ 119 h 569"/>
              <a:gd name="T28" fmla="*/ 236 w 467"/>
              <a:gd name="T29" fmla="*/ 119 h 569"/>
              <a:gd name="T30" fmla="*/ 328 w 467"/>
              <a:gd name="T31" fmla="*/ 119 h 569"/>
              <a:gd name="T32" fmla="*/ 340 w 467"/>
              <a:gd name="T33" fmla="*/ 119 h 569"/>
              <a:gd name="T34" fmla="*/ 293 w 467"/>
              <a:gd name="T35" fmla="*/ 61 h 569"/>
              <a:gd name="T36" fmla="*/ 340 w 467"/>
              <a:gd name="T37" fmla="*/ 3 h 569"/>
              <a:gd name="T38" fmla="*/ 108 w 467"/>
              <a:gd name="T39" fmla="*/ 348 h 569"/>
              <a:gd name="T40" fmla="*/ 15 w 467"/>
              <a:gd name="T41" fmla="*/ 348 h 569"/>
              <a:gd name="T42" fmla="*/ 3 w 467"/>
              <a:gd name="T43" fmla="*/ 359 h 569"/>
              <a:gd name="T44" fmla="*/ 3 w 467"/>
              <a:gd name="T45" fmla="*/ 452 h 569"/>
              <a:gd name="T46" fmla="*/ 9 w 467"/>
              <a:gd name="T47" fmla="*/ 466 h 569"/>
              <a:gd name="T48" fmla="*/ 61 w 467"/>
              <a:gd name="T49" fmla="*/ 417 h 569"/>
              <a:gd name="T50" fmla="*/ 113 w 467"/>
              <a:gd name="T51" fmla="*/ 466 h 569"/>
              <a:gd name="T52" fmla="*/ 119 w 467"/>
              <a:gd name="T53" fmla="*/ 452 h 569"/>
              <a:gd name="T54" fmla="*/ 119 w 467"/>
              <a:gd name="T55" fmla="*/ 359 h 569"/>
              <a:gd name="T56" fmla="*/ 332 w 467"/>
              <a:gd name="T57" fmla="*/ 509 h 569"/>
              <a:gd name="T58" fmla="*/ 212 w 467"/>
              <a:gd name="T59" fmla="*/ 509 h 569"/>
              <a:gd name="T60" fmla="*/ 264 w 467"/>
              <a:gd name="T61" fmla="*/ 374 h 569"/>
              <a:gd name="T62" fmla="*/ 42 w 467"/>
              <a:gd name="T63" fmla="*/ 254 h 569"/>
              <a:gd name="T64" fmla="*/ 26 w 467"/>
              <a:gd name="T65" fmla="*/ 254 h 569"/>
              <a:gd name="T66" fmla="*/ 26 w 467"/>
              <a:gd name="T67" fmla="*/ 131 h 569"/>
              <a:gd name="T68" fmla="*/ 27 w 467"/>
              <a:gd name="T69" fmla="*/ 130 h 569"/>
              <a:gd name="T70" fmla="*/ 28 w 467"/>
              <a:gd name="T71" fmla="*/ 128 h 569"/>
              <a:gd name="T72" fmla="*/ 30 w 467"/>
              <a:gd name="T73" fmla="*/ 126 h 569"/>
              <a:gd name="T74" fmla="*/ 32 w 467"/>
              <a:gd name="T75" fmla="*/ 125 h 569"/>
              <a:gd name="T76" fmla="*/ 34 w 467"/>
              <a:gd name="T77" fmla="*/ 125 h 569"/>
              <a:gd name="T78" fmla="*/ 34 w 467"/>
              <a:gd name="T79" fmla="*/ 125 h 569"/>
              <a:gd name="T80" fmla="*/ 34 w 467"/>
              <a:gd name="T81" fmla="*/ 125 h 569"/>
              <a:gd name="T82" fmla="*/ 163 w 467"/>
              <a:gd name="T83" fmla="*/ 133 h 569"/>
              <a:gd name="T84" fmla="*/ 53 w 467"/>
              <a:gd name="T85" fmla="*/ 141 h 569"/>
              <a:gd name="T86" fmla="*/ 280 w 467"/>
              <a:gd name="T87" fmla="*/ 371 h 569"/>
              <a:gd name="T88" fmla="*/ 332 w 467"/>
              <a:gd name="T89" fmla="*/ 509 h 569"/>
              <a:gd name="T90" fmla="*/ 272 w 467"/>
              <a:gd name="T91" fmla="*/ 466 h 569"/>
              <a:gd name="T92" fmla="*/ 272 w 467"/>
              <a:gd name="T93" fmla="*/ 55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7" h="569">
                <a:moveTo>
                  <a:pt x="463" y="280"/>
                </a:moveTo>
                <a:cubicBezTo>
                  <a:pt x="467" y="283"/>
                  <a:pt x="467" y="288"/>
                  <a:pt x="463" y="291"/>
                </a:cubicBezTo>
                <a:cubicBezTo>
                  <a:pt x="462" y="293"/>
                  <a:pt x="460" y="294"/>
                  <a:pt x="458" y="294"/>
                </a:cubicBezTo>
                <a:cubicBezTo>
                  <a:pt x="456" y="294"/>
                  <a:pt x="454" y="293"/>
                  <a:pt x="452" y="291"/>
                </a:cubicBezTo>
                <a:cubicBezTo>
                  <a:pt x="406" y="245"/>
                  <a:pt x="406" y="245"/>
                  <a:pt x="406" y="245"/>
                </a:cubicBezTo>
                <a:cubicBezTo>
                  <a:pt x="359" y="291"/>
                  <a:pt x="359" y="291"/>
                  <a:pt x="359" y="291"/>
                </a:cubicBezTo>
                <a:cubicBezTo>
                  <a:pt x="358" y="293"/>
                  <a:pt x="356" y="294"/>
                  <a:pt x="354" y="294"/>
                </a:cubicBezTo>
                <a:cubicBezTo>
                  <a:pt x="352" y="294"/>
                  <a:pt x="349" y="293"/>
                  <a:pt x="348" y="291"/>
                </a:cubicBezTo>
                <a:cubicBezTo>
                  <a:pt x="345" y="288"/>
                  <a:pt x="345" y="283"/>
                  <a:pt x="348" y="280"/>
                </a:cubicBezTo>
                <a:cubicBezTo>
                  <a:pt x="394" y="233"/>
                  <a:pt x="394" y="233"/>
                  <a:pt x="394" y="233"/>
                </a:cubicBezTo>
                <a:cubicBezTo>
                  <a:pt x="348" y="187"/>
                  <a:pt x="348" y="187"/>
                  <a:pt x="348" y="187"/>
                </a:cubicBezTo>
                <a:cubicBezTo>
                  <a:pt x="345" y="184"/>
                  <a:pt x="345" y="179"/>
                  <a:pt x="348" y="176"/>
                </a:cubicBezTo>
                <a:cubicBezTo>
                  <a:pt x="351" y="173"/>
                  <a:pt x="356" y="173"/>
                  <a:pt x="359" y="176"/>
                </a:cubicBezTo>
                <a:cubicBezTo>
                  <a:pt x="406" y="222"/>
                  <a:pt x="406" y="222"/>
                  <a:pt x="406" y="222"/>
                </a:cubicBezTo>
                <a:cubicBezTo>
                  <a:pt x="452" y="176"/>
                  <a:pt x="452" y="176"/>
                  <a:pt x="452" y="176"/>
                </a:cubicBezTo>
                <a:cubicBezTo>
                  <a:pt x="455" y="173"/>
                  <a:pt x="460" y="173"/>
                  <a:pt x="463" y="176"/>
                </a:cubicBezTo>
                <a:cubicBezTo>
                  <a:pt x="467" y="179"/>
                  <a:pt x="467" y="184"/>
                  <a:pt x="463" y="187"/>
                </a:cubicBezTo>
                <a:cubicBezTo>
                  <a:pt x="417" y="233"/>
                  <a:pt x="417" y="233"/>
                  <a:pt x="417" y="233"/>
                </a:cubicBezTo>
                <a:lnTo>
                  <a:pt x="463" y="280"/>
                </a:lnTo>
                <a:close/>
                <a:moveTo>
                  <a:pt x="340" y="3"/>
                </a:moveTo>
                <a:cubicBezTo>
                  <a:pt x="337" y="0"/>
                  <a:pt x="332" y="0"/>
                  <a:pt x="328" y="3"/>
                </a:cubicBezTo>
                <a:cubicBezTo>
                  <a:pt x="282" y="50"/>
                  <a:pt x="282" y="50"/>
                  <a:pt x="282" y="50"/>
                </a:cubicBezTo>
                <a:cubicBezTo>
                  <a:pt x="236" y="3"/>
                  <a:pt x="236" y="3"/>
                  <a:pt x="236" y="3"/>
                </a:cubicBezTo>
                <a:cubicBezTo>
                  <a:pt x="232" y="0"/>
                  <a:pt x="227" y="0"/>
                  <a:pt x="224" y="3"/>
                </a:cubicBezTo>
                <a:cubicBezTo>
                  <a:pt x="221" y="6"/>
                  <a:pt x="221" y="12"/>
                  <a:pt x="224" y="15"/>
                </a:cubicBezTo>
                <a:cubicBezTo>
                  <a:pt x="271" y="61"/>
                  <a:pt x="271" y="61"/>
                  <a:pt x="271" y="61"/>
                </a:cubicBezTo>
                <a:cubicBezTo>
                  <a:pt x="224" y="108"/>
                  <a:pt x="224" y="108"/>
                  <a:pt x="224" y="108"/>
                </a:cubicBezTo>
                <a:cubicBezTo>
                  <a:pt x="221" y="111"/>
                  <a:pt x="221" y="116"/>
                  <a:pt x="224" y="119"/>
                </a:cubicBezTo>
                <a:cubicBezTo>
                  <a:pt x="226" y="120"/>
                  <a:pt x="228" y="121"/>
                  <a:pt x="230" y="121"/>
                </a:cubicBezTo>
                <a:cubicBezTo>
                  <a:pt x="232" y="121"/>
                  <a:pt x="234" y="120"/>
                  <a:pt x="236" y="119"/>
                </a:cubicBezTo>
                <a:cubicBezTo>
                  <a:pt x="282" y="72"/>
                  <a:pt x="282" y="72"/>
                  <a:pt x="282" y="72"/>
                </a:cubicBezTo>
                <a:cubicBezTo>
                  <a:pt x="328" y="119"/>
                  <a:pt x="328" y="119"/>
                  <a:pt x="328" y="119"/>
                </a:cubicBezTo>
                <a:cubicBezTo>
                  <a:pt x="330" y="120"/>
                  <a:pt x="332" y="121"/>
                  <a:pt x="334" y="121"/>
                </a:cubicBezTo>
                <a:cubicBezTo>
                  <a:pt x="336" y="121"/>
                  <a:pt x="338" y="120"/>
                  <a:pt x="340" y="119"/>
                </a:cubicBezTo>
                <a:cubicBezTo>
                  <a:pt x="343" y="116"/>
                  <a:pt x="343" y="111"/>
                  <a:pt x="340" y="108"/>
                </a:cubicBezTo>
                <a:cubicBezTo>
                  <a:pt x="293" y="61"/>
                  <a:pt x="293" y="61"/>
                  <a:pt x="293" y="61"/>
                </a:cubicBezTo>
                <a:cubicBezTo>
                  <a:pt x="340" y="15"/>
                  <a:pt x="340" y="15"/>
                  <a:pt x="340" y="15"/>
                </a:cubicBezTo>
                <a:cubicBezTo>
                  <a:pt x="343" y="12"/>
                  <a:pt x="343" y="6"/>
                  <a:pt x="340" y="3"/>
                </a:cubicBezTo>
                <a:close/>
                <a:moveTo>
                  <a:pt x="119" y="348"/>
                </a:moveTo>
                <a:cubicBezTo>
                  <a:pt x="116" y="345"/>
                  <a:pt x="111" y="345"/>
                  <a:pt x="108" y="348"/>
                </a:cubicBezTo>
                <a:cubicBezTo>
                  <a:pt x="61" y="394"/>
                  <a:pt x="61" y="394"/>
                  <a:pt x="61" y="394"/>
                </a:cubicBezTo>
                <a:cubicBezTo>
                  <a:pt x="15" y="348"/>
                  <a:pt x="15" y="348"/>
                  <a:pt x="15" y="348"/>
                </a:cubicBezTo>
                <a:cubicBezTo>
                  <a:pt x="11" y="345"/>
                  <a:pt x="6" y="345"/>
                  <a:pt x="3" y="348"/>
                </a:cubicBezTo>
                <a:cubicBezTo>
                  <a:pt x="0" y="351"/>
                  <a:pt x="0" y="356"/>
                  <a:pt x="3" y="359"/>
                </a:cubicBezTo>
                <a:cubicBezTo>
                  <a:pt x="50" y="406"/>
                  <a:pt x="50" y="406"/>
                  <a:pt x="50" y="406"/>
                </a:cubicBezTo>
                <a:cubicBezTo>
                  <a:pt x="3" y="452"/>
                  <a:pt x="3" y="452"/>
                  <a:pt x="3" y="452"/>
                </a:cubicBezTo>
                <a:cubicBezTo>
                  <a:pt x="0" y="455"/>
                  <a:pt x="0" y="460"/>
                  <a:pt x="3" y="463"/>
                </a:cubicBezTo>
                <a:cubicBezTo>
                  <a:pt x="5" y="465"/>
                  <a:pt x="7" y="466"/>
                  <a:pt x="9" y="466"/>
                </a:cubicBezTo>
                <a:cubicBezTo>
                  <a:pt x="11" y="466"/>
                  <a:pt x="13" y="465"/>
                  <a:pt x="15" y="463"/>
                </a:cubicBezTo>
                <a:cubicBezTo>
                  <a:pt x="61" y="417"/>
                  <a:pt x="61" y="417"/>
                  <a:pt x="61" y="417"/>
                </a:cubicBezTo>
                <a:cubicBezTo>
                  <a:pt x="108" y="463"/>
                  <a:pt x="108" y="463"/>
                  <a:pt x="108" y="463"/>
                </a:cubicBezTo>
                <a:cubicBezTo>
                  <a:pt x="109" y="465"/>
                  <a:pt x="111" y="466"/>
                  <a:pt x="113" y="466"/>
                </a:cubicBezTo>
                <a:cubicBezTo>
                  <a:pt x="115" y="466"/>
                  <a:pt x="117" y="465"/>
                  <a:pt x="119" y="463"/>
                </a:cubicBezTo>
                <a:cubicBezTo>
                  <a:pt x="122" y="460"/>
                  <a:pt x="122" y="455"/>
                  <a:pt x="119" y="452"/>
                </a:cubicBezTo>
                <a:cubicBezTo>
                  <a:pt x="72" y="406"/>
                  <a:pt x="72" y="406"/>
                  <a:pt x="72" y="406"/>
                </a:cubicBezTo>
                <a:cubicBezTo>
                  <a:pt x="119" y="359"/>
                  <a:pt x="119" y="359"/>
                  <a:pt x="119" y="359"/>
                </a:cubicBezTo>
                <a:cubicBezTo>
                  <a:pt x="122" y="356"/>
                  <a:pt x="122" y="351"/>
                  <a:pt x="119" y="348"/>
                </a:cubicBezTo>
                <a:close/>
                <a:moveTo>
                  <a:pt x="332" y="509"/>
                </a:moveTo>
                <a:cubicBezTo>
                  <a:pt x="332" y="542"/>
                  <a:pt x="305" y="569"/>
                  <a:pt x="272" y="569"/>
                </a:cubicBezTo>
                <a:cubicBezTo>
                  <a:pt x="239" y="569"/>
                  <a:pt x="212" y="542"/>
                  <a:pt x="212" y="509"/>
                </a:cubicBezTo>
                <a:cubicBezTo>
                  <a:pt x="212" y="479"/>
                  <a:pt x="235" y="454"/>
                  <a:pt x="264" y="450"/>
                </a:cubicBezTo>
                <a:cubicBezTo>
                  <a:pt x="264" y="374"/>
                  <a:pt x="264" y="374"/>
                  <a:pt x="264" y="374"/>
                </a:cubicBezTo>
                <a:cubicBezTo>
                  <a:pt x="42" y="152"/>
                  <a:pt x="42" y="152"/>
                  <a:pt x="42" y="152"/>
                </a:cubicBezTo>
                <a:cubicBezTo>
                  <a:pt x="42" y="254"/>
                  <a:pt x="42" y="254"/>
                  <a:pt x="42" y="254"/>
                </a:cubicBezTo>
                <a:cubicBezTo>
                  <a:pt x="42" y="258"/>
                  <a:pt x="39" y="262"/>
                  <a:pt x="34" y="262"/>
                </a:cubicBezTo>
                <a:cubicBezTo>
                  <a:pt x="30" y="262"/>
                  <a:pt x="26" y="258"/>
                  <a:pt x="26" y="254"/>
                </a:cubicBezTo>
                <a:cubicBezTo>
                  <a:pt x="26" y="133"/>
                  <a:pt x="26" y="133"/>
                  <a:pt x="26" y="133"/>
                </a:cubicBezTo>
                <a:cubicBezTo>
                  <a:pt x="26" y="132"/>
                  <a:pt x="26" y="132"/>
                  <a:pt x="26" y="131"/>
                </a:cubicBezTo>
                <a:cubicBezTo>
                  <a:pt x="26" y="131"/>
                  <a:pt x="26" y="131"/>
                  <a:pt x="27" y="131"/>
                </a:cubicBezTo>
                <a:cubicBezTo>
                  <a:pt x="27" y="130"/>
                  <a:pt x="27" y="130"/>
                  <a:pt x="27" y="130"/>
                </a:cubicBezTo>
                <a:cubicBezTo>
                  <a:pt x="27" y="130"/>
                  <a:pt x="27" y="129"/>
                  <a:pt x="27" y="129"/>
                </a:cubicBezTo>
                <a:cubicBezTo>
                  <a:pt x="27" y="129"/>
                  <a:pt x="27" y="129"/>
                  <a:pt x="28" y="128"/>
                </a:cubicBezTo>
                <a:cubicBezTo>
                  <a:pt x="28" y="128"/>
                  <a:pt x="29" y="127"/>
                  <a:pt x="30" y="126"/>
                </a:cubicBezTo>
                <a:cubicBezTo>
                  <a:pt x="30" y="126"/>
                  <a:pt x="30" y="126"/>
                  <a:pt x="30" y="126"/>
                </a:cubicBezTo>
                <a:cubicBezTo>
                  <a:pt x="31" y="126"/>
                  <a:pt x="31" y="126"/>
                  <a:pt x="31" y="126"/>
                </a:cubicBezTo>
                <a:cubicBezTo>
                  <a:pt x="31" y="125"/>
                  <a:pt x="32" y="125"/>
                  <a:pt x="32" y="125"/>
                </a:cubicBezTo>
                <a:cubicBezTo>
                  <a:pt x="32" y="125"/>
                  <a:pt x="32" y="125"/>
                  <a:pt x="33" y="125"/>
                </a:cubicBezTo>
                <a:cubicBezTo>
                  <a:pt x="33" y="125"/>
                  <a:pt x="34" y="125"/>
                  <a:pt x="34" y="125"/>
                </a:cubicBezTo>
                <a:cubicBezTo>
                  <a:pt x="34" y="125"/>
                  <a:pt x="34" y="125"/>
                  <a:pt x="34" y="125"/>
                </a:cubicBezTo>
                <a:cubicBezTo>
                  <a:pt x="34" y="125"/>
                  <a:pt x="34" y="125"/>
                  <a:pt x="34" y="125"/>
                </a:cubicBezTo>
                <a:cubicBezTo>
                  <a:pt x="34" y="125"/>
                  <a:pt x="34" y="125"/>
                  <a:pt x="34" y="125"/>
                </a:cubicBezTo>
                <a:cubicBezTo>
                  <a:pt x="34" y="125"/>
                  <a:pt x="34" y="125"/>
                  <a:pt x="34" y="125"/>
                </a:cubicBezTo>
                <a:cubicBezTo>
                  <a:pt x="155" y="125"/>
                  <a:pt x="155" y="125"/>
                  <a:pt x="155" y="125"/>
                </a:cubicBezTo>
                <a:cubicBezTo>
                  <a:pt x="159" y="125"/>
                  <a:pt x="163" y="129"/>
                  <a:pt x="163" y="133"/>
                </a:cubicBezTo>
                <a:cubicBezTo>
                  <a:pt x="163" y="137"/>
                  <a:pt x="159" y="141"/>
                  <a:pt x="155" y="141"/>
                </a:cubicBezTo>
                <a:cubicBezTo>
                  <a:pt x="53" y="141"/>
                  <a:pt x="53" y="141"/>
                  <a:pt x="53" y="141"/>
                </a:cubicBezTo>
                <a:cubicBezTo>
                  <a:pt x="278" y="365"/>
                  <a:pt x="278" y="365"/>
                  <a:pt x="278" y="365"/>
                </a:cubicBezTo>
                <a:cubicBezTo>
                  <a:pt x="279" y="367"/>
                  <a:pt x="280" y="369"/>
                  <a:pt x="280" y="371"/>
                </a:cubicBezTo>
                <a:cubicBezTo>
                  <a:pt x="280" y="450"/>
                  <a:pt x="280" y="450"/>
                  <a:pt x="280" y="450"/>
                </a:cubicBezTo>
                <a:cubicBezTo>
                  <a:pt x="309" y="454"/>
                  <a:pt x="332" y="479"/>
                  <a:pt x="332" y="509"/>
                </a:cubicBezTo>
                <a:close/>
                <a:moveTo>
                  <a:pt x="316" y="509"/>
                </a:moveTo>
                <a:cubicBezTo>
                  <a:pt x="316" y="485"/>
                  <a:pt x="296" y="466"/>
                  <a:pt x="272" y="466"/>
                </a:cubicBezTo>
                <a:cubicBezTo>
                  <a:pt x="248" y="466"/>
                  <a:pt x="228" y="485"/>
                  <a:pt x="228" y="509"/>
                </a:cubicBezTo>
                <a:cubicBezTo>
                  <a:pt x="228" y="533"/>
                  <a:pt x="248" y="553"/>
                  <a:pt x="272" y="553"/>
                </a:cubicBezTo>
                <a:cubicBezTo>
                  <a:pt x="296" y="553"/>
                  <a:pt x="316" y="533"/>
                  <a:pt x="316" y="509"/>
                </a:cubicBezTo>
                <a:close/>
              </a:path>
            </a:pathLst>
          </a:custGeom>
          <a:solidFill>
            <a:srgbClr val="FFFFFF"/>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0" name="Freeform 131"/>
          <p:cNvSpPr>
            <a:spLocks noEditPoints="1"/>
          </p:cNvSpPr>
          <p:nvPr/>
        </p:nvSpPr>
        <p:spPr bwMode="auto">
          <a:xfrm>
            <a:off x="10021831" y="9150703"/>
            <a:ext cx="883116" cy="553800"/>
          </a:xfrm>
          <a:custGeom>
            <a:avLst/>
            <a:gdLst>
              <a:gd name="T0" fmla="*/ 613 w 613"/>
              <a:gd name="T1" fmla="*/ 6 h 384"/>
              <a:gd name="T2" fmla="*/ 612 w 613"/>
              <a:gd name="T3" fmla="*/ 4 h 384"/>
              <a:gd name="T4" fmla="*/ 612 w 613"/>
              <a:gd name="T5" fmla="*/ 3 h 384"/>
              <a:gd name="T6" fmla="*/ 611 w 613"/>
              <a:gd name="T7" fmla="*/ 2 h 384"/>
              <a:gd name="T8" fmla="*/ 610 w 613"/>
              <a:gd name="T9" fmla="*/ 2 h 384"/>
              <a:gd name="T10" fmla="*/ 609 w 613"/>
              <a:gd name="T11" fmla="*/ 1 h 384"/>
              <a:gd name="T12" fmla="*/ 608 w 613"/>
              <a:gd name="T13" fmla="*/ 0 h 384"/>
              <a:gd name="T14" fmla="*/ 607 w 613"/>
              <a:gd name="T15" fmla="*/ 0 h 384"/>
              <a:gd name="T16" fmla="*/ 606 w 613"/>
              <a:gd name="T17" fmla="*/ 0 h 384"/>
              <a:gd name="T18" fmla="*/ 7 w 613"/>
              <a:gd name="T19" fmla="*/ 0 h 384"/>
              <a:gd name="T20" fmla="*/ 5 w 613"/>
              <a:gd name="T21" fmla="*/ 0 h 384"/>
              <a:gd name="T22" fmla="*/ 4 w 613"/>
              <a:gd name="T23" fmla="*/ 0 h 384"/>
              <a:gd name="T24" fmla="*/ 3 w 613"/>
              <a:gd name="T25" fmla="*/ 1 h 384"/>
              <a:gd name="T26" fmla="*/ 2 w 613"/>
              <a:gd name="T27" fmla="*/ 2 h 384"/>
              <a:gd name="T28" fmla="*/ 2 w 613"/>
              <a:gd name="T29" fmla="*/ 2 h 384"/>
              <a:gd name="T30" fmla="*/ 1 w 613"/>
              <a:gd name="T31" fmla="*/ 3 h 384"/>
              <a:gd name="T32" fmla="*/ 0 w 613"/>
              <a:gd name="T33" fmla="*/ 4 h 384"/>
              <a:gd name="T34" fmla="*/ 0 w 613"/>
              <a:gd name="T35" fmla="*/ 6 h 384"/>
              <a:gd name="T36" fmla="*/ 0 w 613"/>
              <a:gd name="T37" fmla="*/ 7 h 384"/>
              <a:gd name="T38" fmla="*/ 7 w 613"/>
              <a:gd name="T39" fmla="*/ 384 h 384"/>
              <a:gd name="T40" fmla="*/ 613 w 613"/>
              <a:gd name="T41" fmla="*/ 377 h 384"/>
              <a:gd name="T42" fmla="*/ 613 w 613"/>
              <a:gd name="T43" fmla="*/ 6 h 384"/>
              <a:gd name="T44" fmla="*/ 186 w 613"/>
              <a:gd name="T45" fmla="*/ 169 h 384"/>
              <a:gd name="T46" fmla="*/ 14 w 613"/>
              <a:gd name="T47" fmla="*/ 22 h 384"/>
              <a:gd name="T48" fmla="*/ 587 w 613"/>
              <a:gd name="T49" fmla="*/ 14 h 384"/>
              <a:gd name="T50" fmla="*/ 259 w 613"/>
              <a:gd name="T51" fmla="*/ 214 h 384"/>
              <a:gd name="T52" fmla="*/ 599 w 613"/>
              <a:gd name="T53" fmla="*/ 22 h 384"/>
              <a:gd name="T54" fmla="*/ 427 w 613"/>
              <a:gd name="T55" fmla="*/ 168 h 384"/>
              <a:gd name="T56" fmla="*/ 14 w 613"/>
              <a:gd name="T57" fmla="*/ 370 h 384"/>
              <a:gd name="T58" fmla="*/ 197 w 613"/>
              <a:gd name="T59" fmla="*/ 178 h 384"/>
              <a:gd name="T60" fmla="*/ 305 w 613"/>
              <a:gd name="T61" fmla="*/ 244 h 384"/>
              <a:gd name="T62" fmla="*/ 416 w 613"/>
              <a:gd name="T63" fmla="*/ 177 h 384"/>
              <a:gd name="T64" fmla="*/ 599 w 613"/>
              <a:gd name="T65" fmla="*/ 37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3" h="384">
                <a:moveTo>
                  <a:pt x="613" y="6"/>
                </a:moveTo>
                <a:cubicBezTo>
                  <a:pt x="613" y="6"/>
                  <a:pt x="613" y="6"/>
                  <a:pt x="613" y="6"/>
                </a:cubicBezTo>
                <a:cubicBezTo>
                  <a:pt x="613" y="6"/>
                  <a:pt x="613" y="5"/>
                  <a:pt x="613" y="5"/>
                </a:cubicBezTo>
                <a:cubicBezTo>
                  <a:pt x="612" y="5"/>
                  <a:pt x="612" y="5"/>
                  <a:pt x="612" y="4"/>
                </a:cubicBezTo>
                <a:cubicBezTo>
                  <a:pt x="612" y="4"/>
                  <a:pt x="612" y="4"/>
                  <a:pt x="612" y="4"/>
                </a:cubicBezTo>
                <a:cubicBezTo>
                  <a:pt x="612" y="4"/>
                  <a:pt x="612" y="3"/>
                  <a:pt x="612" y="3"/>
                </a:cubicBezTo>
                <a:cubicBezTo>
                  <a:pt x="612" y="3"/>
                  <a:pt x="611" y="3"/>
                  <a:pt x="611" y="3"/>
                </a:cubicBezTo>
                <a:cubicBezTo>
                  <a:pt x="611" y="3"/>
                  <a:pt x="611" y="2"/>
                  <a:pt x="611" y="2"/>
                </a:cubicBezTo>
                <a:cubicBezTo>
                  <a:pt x="611" y="2"/>
                  <a:pt x="611" y="2"/>
                  <a:pt x="611" y="2"/>
                </a:cubicBezTo>
                <a:cubicBezTo>
                  <a:pt x="611" y="2"/>
                  <a:pt x="611" y="2"/>
                  <a:pt x="610" y="2"/>
                </a:cubicBezTo>
                <a:cubicBezTo>
                  <a:pt x="610" y="1"/>
                  <a:pt x="610" y="1"/>
                  <a:pt x="610" y="1"/>
                </a:cubicBezTo>
                <a:cubicBezTo>
                  <a:pt x="610" y="1"/>
                  <a:pt x="610" y="1"/>
                  <a:pt x="609" y="1"/>
                </a:cubicBezTo>
                <a:cubicBezTo>
                  <a:pt x="609" y="1"/>
                  <a:pt x="609" y="1"/>
                  <a:pt x="609" y="1"/>
                </a:cubicBezTo>
                <a:cubicBezTo>
                  <a:pt x="609" y="0"/>
                  <a:pt x="608" y="0"/>
                  <a:pt x="608" y="0"/>
                </a:cubicBezTo>
                <a:cubicBezTo>
                  <a:pt x="608" y="0"/>
                  <a:pt x="608" y="0"/>
                  <a:pt x="607" y="0"/>
                </a:cubicBezTo>
                <a:cubicBezTo>
                  <a:pt x="607" y="0"/>
                  <a:pt x="607" y="0"/>
                  <a:pt x="607" y="0"/>
                </a:cubicBezTo>
                <a:cubicBezTo>
                  <a:pt x="607" y="0"/>
                  <a:pt x="606" y="0"/>
                  <a:pt x="606" y="0"/>
                </a:cubicBezTo>
                <a:cubicBezTo>
                  <a:pt x="606" y="0"/>
                  <a:pt x="606" y="0"/>
                  <a:pt x="606" y="0"/>
                </a:cubicBezTo>
                <a:cubicBezTo>
                  <a:pt x="7" y="0"/>
                  <a:pt x="7" y="0"/>
                  <a:pt x="7" y="0"/>
                </a:cubicBezTo>
                <a:cubicBezTo>
                  <a:pt x="7" y="0"/>
                  <a:pt x="7" y="0"/>
                  <a:pt x="7" y="0"/>
                </a:cubicBezTo>
                <a:cubicBezTo>
                  <a:pt x="6" y="0"/>
                  <a:pt x="6" y="0"/>
                  <a:pt x="6" y="0"/>
                </a:cubicBezTo>
                <a:cubicBezTo>
                  <a:pt x="6" y="0"/>
                  <a:pt x="6" y="0"/>
                  <a:pt x="5" y="0"/>
                </a:cubicBezTo>
                <a:cubicBezTo>
                  <a:pt x="5" y="0"/>
                  <a:pt x="5" y="0"/>
                  <a:pt x="5" y="0"/>
                </a:cubicBezTo>
                <a:cubicBezTo>
                  <a:pt x="4" y="0"/>
                  <a:pt x="4" y="0"/>
                  <a:pt x="4" y="0"/>
                </a:cubicBezTo>
                <a:cubicBezTo>
                  <a:pt x="4" y="1"/>
                  <a:pt x="4" y="1"/>
                  <a:pt x="3" y="1"/>
                </a:cubicBezTo>
                <a:cubicBezTo>
                  <a:pt x="3" y="1"/>
                  <a:pt x="3" y="1"/>
                  <a:pt x="3" y="1"/>
                </a:cubicBezTo>
                <a:cubicBezTo>
                  <a:pt x="3" y="1"/>
                  <a:pt x="2" y="1"/>
                  <a:pt x="2" y="2"/>
                </a:cubicBezTo>
                <a:cubicBezTo>
                  <a:pt x="2" y="2"/>
                  <a:pt x="2" y="2"/>
                  <a:pt x="2" y="2"/>
                </a:cubicBezTo>
                <a:cubicBezTo>
                  <a:pt x="2" y="2"/>
                  <a:pt x="2" y="2"/>
                  <a:pt x="2" y="2"/>
                </a:cubicBezTo>
                <a:cubicBezTo>
                  <a:pt x="2" y="2"/>
                  <a:pt x="2" y="2"/>
                  <a:pt x="2" y="2"/>
                </a:cubicBezTo>
                <a:cubicBezTo>
                  <a:pt x="2" y="2"/>
                  <a:pt x="1" y="3"/>
                  <a:pt x="1" y="3"/>
                </a:cubicBezTo>
                <a:cubicBezTo>
                  <a:pt x="1" y="3"/>
                  <a:pt x="1" y="3"/>
                  <a:pt x="1" y="3"/>
                </a:cubicBezTo>
                <a:cubicBezTo>
                  <a:pt x="1" y="3"/>
                  <a:pt x="1" y="4"/>
                  <a:pt x="1" y="4"/>
                </a:cubicBezTo>
                <a:cubicBezTo>
                  <a:pt x="1" y="4"/>
                  <a:pt x="0" y="4"/>
                  <a:pt x="0" y="4"/>
                </a:cubicBezTo>
                <a:cubicBezTo>
                  <a:pt x="0" y="5"/>
                  <a:pt x="0" y="5"/>
                  <a:pt x="0" y="5"/>
                </a:cubicBezTo>
                <a:cubicBezTo>
                  <a:pt x="0" y="5"/>
                  <a:pt x="0" y="6"/>
                  <a:pt x="0" y="6"/>
                </a:cubicBezTo>
                <a:cubicBezTo>
                  <a:pt x="0" y="6"/>
                  <a:pt x="0" y="6"/>
                  <a:pt x="0" y="6"/>
                </a:cubicBezTo>
                <a:cubicBezTo>
                  <a:pt x="0" y="7"/>
                  <a:pt x="0" y="7"/>
                  <a:pt x="0" y="7"/>
                </a:cubicBezTo>
                <a:cubicBezTo>
                  <a:pt x="0" y="377"/>
                  <a:pt x="0" y="377"/>
                  <a:pt x="0" y="377"/>
                </a:cubicBezTo>
                <a:cubicBezTo>
                  <a:pt x="0" y="380"/>
                  <a:pt x="3" y="384"/>
                  <a:pt x="7" y="384"/>
                </a:cubicBezTo>
                <a:cubicBezTo>
                  <a:pt x="606" y="384"/>
                  <a:pt x="606" y="384"/>
                  <a:pt x="606" y="384"/>
                </a:cubicBezTo>
                <a:cubicBezTo>
                  <a:pt x="610" y="384"/>
                  <a:pt x="613" y="380"/>
                  <a:pt x="613" y="377"/>
                </a:cubicBezTo>
                <a:cubicBezTo>
                  <a:pt x="613" y="7"/>
                  <a:pt x="613" y="7"/>
                  <a:pt x="613" y="7"/>
                </a:cubicBezTo>
                <a:cubicBezTo>
                  <a:pt x="613" y="7"/>
                  <a:pt x="613" y="7"/>
                  <a:pt x="613" y="6"/>
                </a:cubicBezTo>
                <a:close/>
                <a:moveTo>
                  <a:pt x="14" y="22"/>
                </a:moveTo>
                <a:cubicBezTo>
                  <a:pt x="186" y="169"/>
                  <a:pt x="186" y="169"/>
                  <a:pt x="186" y="169"/>
                </a:cubicBezTo>
                <a:cubicBezTo>
                  <a:pt x="14" y="315"/>
                  <a:pt x="14" y="315"/>
                  <a:pt x="14" y="315"/>
                </a:cubicBezTo>
                <a:lnTo>
                  <a:pt x="14" y="22"/>
                </a:lnTo>
                <a:close/>
                <a:moveTo>
                  <a:pt x="26" y="14"/>
                </a:moveTo>
                <a:cubicBezTo>
                  <a:pt x="587" y="14"/>
                  <a:pt x="587" y="14"/>
                  <a:pt x="587" y="14"/>
                </a:cubicBezTo>
                <a:cubicBezTo>
                  <a:pt x="351" y="214"/>
                  <a:pt x="351" y="214"/>
                  <a:pt x="351" y="214"/>
                </a:cubicBezTo>
                <a:cubicBezTo>
                  <a:pt x="326" y="235"/>
                  <a:pt x="285" y="235"/>
                  <a:pt x="259" y="214"/>
                </a:cubicBezTo>
                <a:lnTo>
                  <a:pt x="26" y="14"/>
                </a:lnTo>
                <a:close/>
                <a:moveTo>
                  <a:pt x="599" y="22"/>
                </a:moveTo>
                <a:cubicBezTo>
                  <a:pt x="599" y="315"/>
                  <a:pt x="599" y="315"/>
                  <a:pt x="599" y="315"/>
                </a:cubicBezTo>
                <a:cubicBezTo>
                  <a:pt x="427" y="168"/>
                  <a:pt x="427" y="168"/>
                  <a:pt x="427" y="168"/>
                </a:cubicBezTo>
                <a:lnTo>
                  <a:pt x="599" y="22"/>
                </a:lnTo>
                <a:close/>
                <a:moveTo>
                  <a:pt x="14" y="370"/>
                </a:moveTo>
                <a:cubicBezTo>
                  <a:pt x="14" y="333"/>
                  <a:pt x="14" y="333"/>
                  <a:pt x="14" y="333"/>
                </a:cubicBezTo>
                <a:cubicBezTo>
                  <a:pt x="197" y="178"/>
                  <a:pt x="197" y="178"/>
                  <a:pt x="197" y="178"/>
                </a:cubicBezTo>
                <a:cubicBezTo>
                  <a:pt x="250" y="224"/>
                  <a:pt x="250" y="224"/>
                  <a:pt x="250" y="224"/>
                </a:cubicBezTo>
                <a:cubicBezTo>
                  <a:pt x="265" y="237"/>
                  <a:pt x="285" y="244"/>
                  <a:pt x="305" y="244"/>
                </a:cubicBezTo>
                <a:cubicBezTo>
                  <a:pt x="325" y="244"/>
                  <a:pt x="345" y="237"/>
                  <a:pt x="360" y="224"/>
                </a:cubicBezTo>
                <a:cubicBezTo>
                  <a:pt x="416" y="177"/>
                  <a:pt x="416" y="177"/>
                  <a:pt x="416" y="177"/>
                </a:cubicBezTo>
                <a:cubicBezTo>
                  <a:pt x="599" y="333"/>
                  <a:pt x="599" y="333"/>
                  <a:pt x="599" y="333"/>
                </a:cubicBezTo>
                <a:cubicBezTo>
                  <a:pt x="599" y="370"/>
                  <a:pt x="599" y="370"/>
                  <a:pt x="599" y="370"/>
                </a:cubicBezTo>
                <a:lnTo>
                  <a:pt x="14" y="370"/>
                </a:lnTo>
                <a:close/>
              </a:path>
            </a:pathLst>
          </a:custGeom>
          <a:solidFill>
            <a:srgbClr val="FFFFFF"/>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7" name="Rectangle 76"/>
          <p:cNvSpPr/>
          <p:nvPr/>
        </p:nvSpPr>
        <p:spPr>
          <a:xfrm>
            <a:off x="3370397" y="1545504"/>
            <a:ext cx="4325403" cy="954217"/>
          </a:xfrm>
          <a:prstGeom prst="rect">
            <a:avLst/>
          </a:prstGeom>
        </p:spPr>
        <p:txBody>
          <a:bodyPr wrap="square">
            <a:spAutoFit/>
          </a:bodyPr>
          <a:lstStyle/>
          <a:p>
            <a:pPr algn="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consectetur</a:t>
            </a:r>
            <a:endParaRPr lang="en-US" sz="2800">
              <a:solidFill>
                <a:srgbClr val="57565A"/>
              </a:solidFill>
              <a:latin typeface="Roboto Light"/>
            </a:endParaRPr>
          </a:p>
        </p:txBody>
      </p:sp>
      <p:sp>
        <p:nvSpPr>
          <p:cNvPr id="78" name="TextBox 77"/>
          <p:cNvSpPr txBox="1"/>
          <p:nvPr/>
        </p:nvSpPr>
        <p:spPr>
          <a:xfrm>
            <a:off x="7728043" y="1480533"/>
            <a:ext cx="1651785" cy="1262030"/>
          </a:xfrm>
          <a:prstGeom prst="rect">
            <a:avLst/>
          </a:prstGeom>
          <a:noFill/>
        </p:spPr>
        <p:txBody>
          <a:bodyPr wrap="square" rtlCol="0">
            <a:spAutoFit/>
          </a:bodyPr>
          <a:lstStyle/>
          <a:p>
            <a:pPr algn="r" defTabSz="2438584"/>
            <a:r>
              <a:rPr lang="en-US" sz="7601">
                <a:solidFill>
                  <a:srgbClr val="57565A"/>
                </a:solidFill>
                <a:latin typeface="Roboto Light"/>
              </a:rPr>
              <a:t>06</a:t>
            </a:r>
          </a:p>
        </p:txBody>
      </p:sp>
      <p:sp>
        <p:nvSpPr>
          <p:cNvPr id="80" name="Rectangle 79"/>
          <p:cNvSpPr/>
          <p:nvPr/>
        </p:nvSpPr>
        <p:spPr>
          <a:xfrm>
            <a:off x="3077662" y="10565312"/>
            <a:ext cx="4583486" cy="954217"/>
          </a:xfrm>
          <a:prstGeom prst="rect">
            <a:avLst/>
          </a:prstGeom>
        </p:spPr>
        <p:txBody>
          <a:bodyPr wrap="square">
            <a:spAutoFit/>
          </a:bodyPr>
          <a:lstStyle/>
          <a:p>
            <a:pPr algn="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consectetur</a:t>
            </a:r>
            <a:endParaRPr lang="en-US" sz="2800">
              <a:solidFill>
                <a:srgbClr val="57565A"/>
              </a:solidFill>
              <a:latin typeface="Roboto Light"/>
            </a:endParaRPr>
          </a:p>
        </p:txBody>
      </p:sp>
      <p:sp>
        <p:nvSpPr>
          <p:cNvPr id="81" name="TextBox 80"/>
          <p:cNvSpPr txBox="1"/>
          <p:nvPr/>
        </p:nvSpPr>
        <p:spPr>
          <a:xfrm>
            <a:off x="7661150" y="10440037"/>
            <a:ext cx="1651785" cy="1262030"/>
          </a:xfrm>
          <a:prstGeom prst="rect">
            <a:avLst/>
          </a:prstGeom>
          <a:noFill/>
        </p:spPr>
        <p:txBody>
          <a:bodyPr wrap="square" rtlCol="0">
            <a:spAutoFit/>
          </a:bodyPr>
          <a:lstStyle/>
          <a:p>
            <a:pPr algn="r" defTabSz="2438584"/>
            <a:r>
              <a:rPr lang="en-US" sz="7601">
                <a:solidFill>
                  <a:srgbClr val="57565A"/>
                </a:solidFill>
                <a:latin typeface="Roboto Light"/>
              </a:rPr>
              <a:t>04</a:t>
            </a:r>
          </a:p>
        </p:txBody>
      </p:sp>
      <p:sp>
        <p:nvSpPr>
          <p:cNvPr id="83" name="Rectangle 82"/>
          <p:cNvSpPr/>
          <p:nvPr/>
        </p:nvSpPr>
        <p:spPr>
          <a:xfrm>
            <a:off x="16288301" y="1596204"/>
            <a:ext cx="4691279" cy="954217"/>
          </a:xfrm>
          <a:prstGeom prst="rect">
            <a:avLst/>
          </a:prstGeom>
        </p:spPr>
        <p:txBody>
          <a:bodyPr wrap="square">
            <a:spAutoFit/>
          </a:bodyPr>
          <a:lstStyle/>
          <a:p>
            <a:pP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consectetur</a:t>
            </a:r>
            <a:endParaRPr lang="en-US" sz="2800">
              <a:solidFill>
                <a:srgbClr val="57565A"/>
              </a:solidFill>
              <a:latin typeface="Roboto Light"/>
            </a:endParaRPr>
          </a:p>
        </p:txBody>
      </p:sp>
      <p:sp>
        <p:nvSpPr>
          <p:cNvPr id="88" name="TextBox 87"/>
          <p:cNvSpPr txBox="1"/>
          <p:nvPr/>
        </p:nvSpPr>
        <p:spPr>
          <a:xfrm>
            <a:off x="14669646" y="1525252"/>
            <a:ext cx="1651783" cy="1262030"/>
          </a:xfrm>
          <a:prstGeom prst="rect">
            <a:avLst/>
          </a:prstGeom>
          <a:noFill/>
        </p:spPr>
        <p:txBody>
          <a:bodyPr wrap="square" rtlCol="0">
            <a:spAutoFit/>
          </a:bodyPr>
          <a:lstStyle/>
          <a:p>
            <a:pPr defTabSz="2438584"/>
            <a:r>
              <a:rPr lang="en-US" sz="7601">
                <a:solidFill>
                  <a:srgbClr val="57565A"/>
                </a:solidFill>
                <a:latin typeface="Roboto Light"/>
              </a:rPr>
              <a:t>01</a:t>
            </a:r>
          </a:p>
        </p:txBody>
      </p:sp>
      <p:sp>
        <p:nvSpPr>
          <p:cNvPr id="90" name="Rectangle 89"/>
          <p:cNvSpPr/>
          <p:nvPr/>
        </p:nvSpPr>
        <p:spPr>
          <a:xfrm>
            <a:off x="16354713" y="10562193"/>
            <a:ext cx="4584213" cy="954217"/>
          </a:xfrm>
          <a:prstGeom prst="rect">
            <a:avLst/>
          </a:prstGeom>
        </p:spPr>
        <p:txBody>
          <a:bodyPr wrap="square">
            <a:spAutoFit/>
          </a:bodyPr>
          <a:lstStyle/>
          <a:p>
            <a:pP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consectetur</a:t>
            </a:r>
            <a:endParaRPr lang="en-US" sz="2800">
              <a:solidFill>
                <a:srgbClr val="57565A"/>
              </a:solidFill>
              <a:latin typeface="Roboto Light"/>
            </a:endParaRPr>
          </a:p>
        </p:txBody>
      </p:sp>
      <p:sp>
        <p:nvSpPr>
          <p:cNvPr id="91" name="TextBox 90"/>
          <p:cNvSpPr txBox="1"/>
          <p:nvPr/>
        </p:nvSpPr>
        <p:spPr>
          <a:xfrm>
            <a:off x="14621552" y="10482574"/>
            <a:ext cx="1651783" cy="1262030"/>
          </a:xfrm>
          <a:prstGeom prst="rect">
            <a:avLst/>
          </a:prstGeom>
          <a:noFill/>
        </p:spPr>
        <p:txBody>
          <a:bodyPr wrap="square" rtlCol="0">
            <a:spAutoFit/>
          </a:bodyPr>
          <a:lstStyle/>
          <a:p>
            <a:pPr defTabSz="2438584"/>
            <a:r>
              <a:rPr lang="en-US" sz="7601">
                <a:solidFill>
                  <a:srgbClr val="57565A"/>
                </a:solidFill>
                <a:latin typeface="Roboto Light"/>
              </a:rPr>
              <a:t>03</a:t>
            </a:r>
          </a:p>
        </p:txBody>
      </p:sp>
    </p:spTree>
    <p:extLst>
      <p:ext uri="{BB962C8B-B14F-4D97-AF65-F5344CB8AC3E}">
        <p14:creationId xmlns:p14="http://schemas.microsoft.com/office/powerpoint/2010/main" val="2722783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fade">
                                      <p:cBhvr>
                                        <p:cTn id="7" dur="300"/>
                                        <p:tgtEl>
                                          <p:spTgt spid="8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3"/>
                                        </p:tgtEl>
                                        <p:attrNameLst>
                                          <p:attrName>style.visibility</p:attrName>
                                        </p:attrNameLst>
                                      </p:cBhvr>
                                      <p:to>
                                        <p:strVal val="visible"/>
                                      </p:to>
                                    </p:set>
                                    <p:animEffect transition="in" filter="fade">
                                      <p:cBhvr>
                                        <p:cTn id="10" dur="300"/>
                                        <p:tgtEl>
                                          <p:spTgt spid="8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5"/>
                                        </p:tgtEl>
                                        <p:attrNameLst>
                                          <p:attrName>style.visibility</p:attrName>
                                        </p:attrNameLst>
                                      </p:cBhvr>
                                      <p:to>
                                        <p:strVal val="visible"/>
                                      </p:to>
                                    </p:set>
                                    <p:animEffect transition="in" filter="fade">
                                      <p:cBhvr>
                                        <p:cTn id="15" dur="300"/>
                                        <p:tgtEl>
                                          <p:spTgt spid="9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5"/>
                                        </p:tgtEl>
                                        <p:attrNameLst>
                                          <p:attrName>style.visibility</p:attrName>
                                        </p:attrNameLst>
                                      </p:cBhvr>
                                      <p:to>
                                        <p:strVal val="visible"/>
                                      </p:to>
                                    </p:set>
                                    <p:animEffect transition="in" filter="fade">
                                      <p:cBhvr>
                                        <p:cTn id="18" dur="300"/>
                                        <p:tgtEl>
                                          <p:spTgt spid="5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91"/>
                                        </p:tgtEl>
                                        <p:attrNameLst>
                                          <p:attrName>style.visibility</p:attrName>
                                        </p:attrNameLst>
                                      </p:cBhvr>
                                      <p:to>
                                        <p:strVal val="visible"/>
                                      </p:to>
                                    </p:set>
                                    <p:animEffect transition="in" filter="fade">
                                      <p:cBhvr>
                                        <p:cTn id="23" dur="300"/>
                                        <p:tgtEl>
                                          <p:spTgt spid="9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0"/>
                                        </p:tgtEl>
                                        <p:attrNameLst>
                                          <p:attrName>style.visibility</p:attrName>
                                        </p:attrNameLst>
                                      </p:cBhvr>
                                      <p:to>
                                        <p:strVal val="visible"/>
                                      </p:to>
                                    </p:set>
                                    <p:animEffect transition="in" filter="fade">
                                      <p:cBhvr>
                                        <p:cTn id="26" dur="300"/>
                                        <p:tgtEl>
                                          <p:spTgt spid="9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80"/>
                                        </p:tgtEl>
                                        <p:attrNameLst>
                                          <p:attrName>style.visibility</p:attrName>
                                        </p:attrNameLst>
                                      </p:cBhvr>
                                      <p:to>
                                        <p:strVal val="visible"/>
                                      </p:to>
                                    </p:set>
                                    <p:animEffect transition="in" filter="fade">
                                      <p:cBhvr>
                                        <p:cTn id="31" dur="300"/>
                                        <p:tgtEl>
                                          <p:spTgt spid="8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81"/>
                                        </p:tgtEl>
                                        <p:attrNameLst>
                                          <p:attrName>style.visibility</p:attrName>
                                        </p:attrNameLst>
                                      </p:cBhvr>
                                      <p:to>
                                        <p:strVal val="visible"/>
                                      </p:to>
                                    </p:set>
                                    <p:animEffect transition="in" filter="fade">
                                      <p:cBhvr>
                                        <p:cTn id="34" dur="300"/>
                                        <p:tgtEl>
                                          <p:spTgt spid="81"/>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50"/>
                                        </p:tgtEl>
                                        <p:attrNameLst>
                                          <p:attrName>style.visibility</p:attrName>
                                        </p:attrNameLst>
                                      </p:cBhvr>
                                      <p:to>
                                        <p:strVal val="visible"/>
                                      </p:to>
                                    </p:set>
                                    <p:animEffect transition="in" filter="fade">
                                      <p:cBhvr>
                                        <p:cTn id="39" dur="300"/>
                                        <p:tgtEl>
                                          <p:spTgt spid="50"/>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93"/>
                                        </p:tgtEl>
                                        <p:attrNameLst>
                                          <p:attrName>style.visibility</p:attrName>
                                        </p:attrNameLst>
                                      </p:cBhvr>
                                      <p:to>
                                        <p:strVal val="visible"/>
                                      </p:to>
                                    </p:set>
                                    <p:animEffect transition="in" filter="fade">
                                      <p:cBhvr>
                                        <p:cTn id="42" dur="300"/>
                                        <p:tgtEl>
                                          <p:spTgt spid="93"/>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77"/>
                                        </p:tgtEl>
                                        <p:attrNameLst>
                                          <p:attrName>style.visibility</p:attrName>
                                        </p:attrNameLst>
                                      </p:cBhvr>
                                      <p:to>
                                        <p:strVal val="visible"/>
                                      </p:to>
                                    </p:set>
                                    <p:animEffect transition="in" filter="fade">
                                      <p:cBhvr>
                                        <p:cTn id="47" dur="300"/>
                                        <p:tgtEl>
                                          <p:spTgt spid="77"/>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78"/>
                                        </p:tgtEl>
                                        <p:attrNameLst>
                                          <p:attrName>style.visibility</p:attrName>
                                        </p:attrNameLst>
                                      </p:cBhvr>
                                      <p:to>
                                        <p:strVal val="visible"/>
                                      </p:to>
                                    </p:set>
                                    <p:animEffect transition="in" filter="fade">
                                      <p:cBhvr>
                                        <p:cTn id="50" dur="3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93" grpId="0"/>
      <p:bldP spid="55" grpId="0"/>
      <p:bldP spid="95" grpId="0"/>
      <p:bldP spid="77" grpId="0"/>
      <p:bldP spid="78" grpId="0"/>
      <p:bldP spid="80" grpId="0"/>
      <p:bldP spid="81" grpId="0"/>
      <p:bldP spid="83" grpId="0"/>
      <p:bldP spid="88" grpId="0"/>
      <p:bldP spid="90" grpId="0"/>
      <p:bldP spid="91" grpId="0"/>
    </p:bld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6"/>
          <p:cNvSpPr>
            <a:spLocks noChangeArrowheads="1"/>
          </p:cNvSpPr>
          <p:nvPr/>
        </p:nvSpPr>
        <p:spPr bwMode="auto">
          <a:xfrm>
            <a:off x="4562745" y="5802032"/>
            <a:ext cx="1516726" cy="1516726"/>
          </a:xfrm>
          <a:prstGeom prst="ellipse">
            <a:avLst/>
          </a:pr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7" name="Oval 7"/>
          <p:cNvSpPr>
            <a:spLocks noChangeArrowheads="1"/>
          </p:cNvSpPr>
          <p:nvPr/>
        </p:nvSpPr>
        <p:spPr bwMode="auto">
          <a:xfrm>
            <a:off x="10129974" y="3301801"/>
            <a:ext cx="1520604" cy="1512845"/>
          </a:xfrm>
          <a:prstGeom prst="ellipse">
            <a:avLst/>
          </a:pr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8" name="Oval 8"/>
          <p:cNvSpPr>
            <a:spLocks noChangeArrowheads="1"/>
          </p:cNvSpPr>
          <p:nvPr/>
        </p:nvSpPr>
        <p:spPr bwMode="auto">
          <a:xfrm>
            <a:off x="14320118" y="4158745"/>
            <a:ext cx="1512845" cy="1524482"/>
          </a:xfrm>
          <a:prstGeom prst="ellipse">
            <a:avLst/>
          </a:pr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9" name="Oval 9"/>
          <p:cNvSpPr>
            <a:spLocks noChangeArrowheads="1"/>
          </p:cNvSpPr>
          <p:nvPr/>
        </p:nvSpPr>
        <p:spPr bwMode="auto">
          <a:xfrm>
            <a:off x="16620047" y="6855603"/>
            <a:ext cx="1524484" cy="1512845"/>
          </a:xfrm>
          <a:prstGeom prst="ellipse">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0" name="Oval 10"/>
          <p:cNvSpPr>
            <a:spLocks noChangeArrowheads="1"/>
          </p:cNvSpPr>
          <p:nvPr/>
        </p:nvSpPr>
        <p:spPr bwMode="auto">
          <a:xfrm>
            <a:off x="20604188" y="2858967"/>
            <a:ext cx="985290" cy="973653"/>
          </a:xfrm>
          <a:prstGeom prst="ellipse">
            <a:avLst/>
          </a:prstGeom>
          <a:solidFill>
            <a:schemeClr val="tx2"/>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1" name="Oval 11"/>
          <p:cNvSpPr>
            <a:spLocks noChangeArrowheads="1"/>
          </p:cNvSpPr>
          <p:nvPr/>
        </p:nvSpPr>
        <p:spPr bwMode="auto">
          <a:xfrm>
            <a:off x="13231461" y="1873680"/>
            <a:ext cx="973653" cy="985292"/>
          </a:xfrm>
          <a:prstGeom prst="ellipse">
            <a:avLst/>
          </a:pr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2" name="Oval 12"/>
          <p:cNvSpPr>
            <a:spLocks noChangeArrowheads="1"/>
          </p:cNvSpPr>
          <p:nvPr/>
        </p:nvSpPr>
        <p:spPr bwMode="auto">
          <a:xfrm>
            <a:off x="7540833" y="2699925"/>
            <a:ext cx="981412" cy="973653"/>
          </a:xfrm>
          <a:prstGeom prst="ellipse">
            <a:avLst/>
          </a:pr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9" name="Freeform 29"/>
          <p:cNvSpPr>
            <a:spLocks/>
          </p:cNvSpPr>
          <p:nvPr/>
        </p:nvSpPr>
        <p:spPr bwMode="auto">
          <a:xfrm>
            <a:off x="5471336" y="6722545"/>
            <a:ext cx="7511863" cy="1148211"/>
          </a:xfrm>
          <a:custGeom>
            <a:avLst/>
            <a:gdLst>
              <a:gd name="T0" fmla="*/ 0 w 567"/>
              <a:gd name="T1" fmla="*/ 61 h 125"/>
              <a:gd name="T2" fmla="*/ 80 w 567"/>
              <a:gd name="T3" fmla="*/ 122 h 125"/>
              <a:gd name="T4" fmla="*/ 266 w 567"/>
              <a:gd name="T5" fmla="*/ 60 h 125"/>
              <a:gd name="T6" fmla="*/ 567 w 567"/>
              <a:gd name="T7" fmla="*/ 125 h 125"/>
            </a:gdLst>
            <a:ahLst/>
            <a:cxnLst>
              <a:cxn ang="0">
                <a:pos x="T0" y="T1"/>
              </a:cxn>
              <a:cxn ang="0">
                <a:pos x="T2" y="T3"/>
              </a:cxn>
              <a:cxn ang="0">
                <a:pos x="T4" y="T5"/>
              </a:cxn>
              <a:cxn ang="0">
                <a:pos x="T6" y="T7"/>
              </a:cxn>
            </a:cxnLst>
            <a:rect l="0" t="0" r="r" b="b"/>
            <a:pathLst>
              <a:path w="567" h="125">
                <a:moveTo>
                  <a:pt x="0" y="61"/>
                </a:moveTo>
                <a:cubicBezTo>
                  <a:pt x="0" y="61"/>
                  <a:pt x="28" y="121"/>
                  <a:pt x="80" y="122"/>
                </a:cubicBezTo>
                <a:cubicBezTo>
                  <a:pt x="133" y="123"/>
                  <a:pt x="179" y="121"/>
                  <a:pt x="266" y="60"/>
                </a:cubicBezTo>
                <a:cubicBezTo>
                  <a:pt x="353" y="0"/>
                  <a:pt x="552" y="0"/>
                  <a:pt x="567" y="125"/>
                </a:cubicBezTo>
              </a:path>
            </a:pathLst>
          </a:custGeom>
          <a:noFill/>
          <a:ln w="6350" cap="flat">
            <a:solidFill>
              <a:schemeClr val="bg1">
                <a:lumMod val="8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0" name="Freeform 30"/>
          <p:cNvSpPr>
            <a:spLocks/>
          </p:cNvSpPr>
          <p:nvPr/>
        </p:nvSpPr>
        <p:spPr bwMode="auto">
          <a:xfrm>
            <a:off x="8105241" y="3632045"/>
            <a:ext cx="2304181" cy="3293349"/>
          </a:xfrm>
          <a:custGeom>
            <a:avLst/>
            <a:gdLst>
              <a:gd name="T0" fmla="*/ 251 w 251"/>
              <a:gd name="T1" fmla="*/ 380 h 380"/>
              <a:gd name="T2" fmla="*/ 118 w 251"/>
              <a:gd name="T3" fmla="*/ 307 h 380"/>
              <a:gd name="T4" fmla="*/ 90 w 251"/>
              <a:gd name="T5" fmla="*/ 174 h 380"/>
              <a:gd name="T6" fmla="*/ 134 w 251"/>
              <a:gd name="T7" fmla="*/ 163 h 380"/>
              <a:gd name="T8" fmla="*/ 122 w 251"/>
              <a:gd name="T9" fmla="*/ 207 h 380"/>
              <a:gd name="T10" fmla="*/ 66 w 251"/>
              <a:gd name="T11" fmla="*/ 145 h 380"/>
              <a:gd name="T12" fmla="*/ 50 w 251"/>
              <a:gd name="T13" fmla="*/ 71 h 380"/>
              <a:gd name="T14" fmla="*/ 1 w 251"/>
              <a:gd name="T15" fmla="*/ 0 h 3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1" h="380">
                <a:moveTo>
                  <a:pt x="251" y="380"/>
                </a:moveTo>
                <a:cubicBezTo>
                  <a:pt x="251" y="380"/>
                  <a:pt x="169" y="372"/>
                  <a:pt x="118" y="307"/>
                </a:cubicBezTo>
                <a:cubicBezTo>
                  <a:pt x="67" y="243"/>
                  <a:pt x="86" y="185"/>
                  <a:pt x="90" y="174"/>
                </a:cubicBezTo>
                <a:cubicBezTo>
                  <a:pt x="94" y="163"/>
                  <a:pt x="117" y="151"/>
                  <a:pt x="134" y="163"/>
                </a:cubicBezTo>
                <a:cubicBezTo>
                  <a:pt x="151" y="175"/>
                  <a:pt x="142" y="206"/>
                  <a:pt x="122" y="207"/>
                </a:cubicBezTo>
                <a:cubicBezTo>
                  <a:pt x="102" y="208"/>
                  <a:pt x="79" y="186"/>
                  <a:pt x="66" y="145"/>
                </a:cubicBezTo>
                <a:cubicBezTo>
                  <a:pt x="53" y="104"/>
                  <a:pt x="50" y="90"/>
                  <a:pt x="50" y="71"/>
                </a:cubicBezTo>
                <a:cubicBezTo>
                  <a:pt x="50" y="52"/>
                  <a:pt x="0" y="27"/>
                  <a:pt x="1" y="0"/>
                </a:cubicBezTo>
              </a:path>
            </a:pathLst>
          </a:custGeom>
          <a:noFill/>
          <a:ln w="6350" cap="flat">
            <a:solidFill>
              <a:schemeClr val="bg1">
                <a:lumMod val="8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1" name="Freeform 31"/>
          <p:cNvSpPr>
            <a:spLocks/>
          </p:cNvSpPr>
          <p:nvPr/>
        </p:nvSpPr>
        <p:spPr bwMode="auto">
          <a:xfrm>
            <a:off x="11202698" y="2839573"/>
            <a:ext cx="2370126" cy="5004027"/>
          </a:xfrm>
          <a:custGeom>
            <a:avLst/>
            <a:gdLst>
              <a:gd name="T0" fmla="*/ 178 w 258"/>
              <a:gd name="T1" fmla="*/ 545 h 545"/>
              <a:gd name="T2" fmla="*/ 141 w 258"/>
              <a:gd name="T3" fmla="*/ 450 h 545"/>
              <a:gd name="T4" fmla="*/ 58 w 258"/>
              <a:gd name="T5" fmla="*/ 350 h 545"/>
              <a:gd name="T6" fmla="*/ 88 w 258"/>
              <a:gd name="T7" fmla="*/ 345 h 545"/>
              <a:gd name="T8" fmla="*/ 27 w 258"/>
              <a:gd name="T9" fmla="*/ 372 h 545"/>
              <a:gd name="T10" fmla="*/ 18 w 258"/>
              <a:gd name="T11" fmla="*/ 277 h 545"/>
              <a:gd name="T12" fmla="*/ 57 w 258"/>
              <a:gd name="T13" fmla="*/ 169 h 545"/>
              <a:gd name="T14" fmla="*/ 132 w 258"/>
              <a:gd name="T15" fmla="*/ 112 h 545"/>
              <a:gd name="T16" fmla="*/ 214 w 258"/>
              <a:gd name="T17" fmla="*/ 120 h 545"/>
              <a:gd name="T18" fmla="*/ 187 w 258"/>
              <a:gd name="T19" fmla="*/ 80 h 545"/>
              <a:gd name="T20" fmla="*/ 221 w 258"/>
              <a:gd name="T21" fmla="*/ 84 h 545"/>
              <a:gd name="T22" fmla="*/ 234 w 258"/>
              <a:gd name="T23" fmla="*/ 31 h 545"/>
              <a:gd name="T24" fmla="*/ 258 w 258"/>
              <a:gd name="T25" fmla="*/ 0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8" h="545">
                <a:moveTo>
                  <a:pt x="178" y="545"/>
                </a:moveTo>
                <a:cubicBezTo>
                  <a:pt x="178" y="545"/>
                  <a:pt x="186" y="490"/>
                  <a:pt x="141" y="450"/>
                </a:cubicBezTo>
                <a:cubicBezTo>
                  <a:pt x="95" y="409"/>
                  <a:pt x="64" y="373"/>
                  <a:pt x="58" y="350"/>
                </a:cubicBezTo>
                <a:cubicBezTo>
                  <a:pt x="52" y="327"/>
                  <a:pt x="84" y="320"/>
                  <a:pt x="88" y="345"/>
                </a:cubicBezTo>
                <a:cubicBezTo>
                  <a:pt x="92" y="370"/>
                  <a:pt x="51" y="386"/>
                  <a:pt x="27" y="372"/>
                </a:cubicBezTo>
                <a:cubicBezTo>
                  <a:pt x="3" y="358"/>
                  <a:pt x="0" y="318"/>
                  <a:pt x="18" y="277"/>
                </a:cubicBezTo>
                <a:cubicBezTo>
                  <a:pt x="36" y="237"/>
                  <a:pt x="48" y="200"/>
                  <a:pt x="57" y="169"/>
                </a:cubicBezTo>
                <a:cubicBezTo>
                  <a:pt x="66" y="139"/>
                  <a:pt x="100" y="106"/>
                  <a:pt x="132" y="112"/>
                </a:cubicBezTo>
                <a:cubicBezTo>
                  <a:pt x="163" y="118"/>
                  <a:pt x="208" y="139"/>
                  <a:pt x="214" y="120"/>
                </a:cubicBezTo>
                <a:cubicBezTo>
                  <a:pt x="220" y="101"/>
                  <a:pt x="205" y="67"/>
                  <a:pt x="187" y="80"/>
                </a:cubicBezTo>
                <a:cubicBezTo>
                  <a:pt x="169" y="93"/>
                  <a:pt x="213" y="110"/>
                  <a:pt x="221" y="84"/>
                </a:cubicBezTo>
                <a:cubicBezTo>
                  <a:pt x="229" y="58"/>
                  <a:pt x="229" y="50"/>
                  <a:pt x="234" y="31"/>
                </a:cubicBezTo>
                <a:cubicBezTo>
                  <a:pt x="239" y="12"/>
                  <a:pt x="258" y="0"/>
                  <a:pt x="258" y="0"/>
                </a:cubicBezTo>
              </a:path>
            </a:pathLst>
          </a:custGeom>
          <a:noFill/>
          <a:ln w="6350" cap="flat">
            <a:solidFill>
              <a:schemeClr val="bg1">
                <a:lumMod val="8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2" name="Freeform 32"/>
          <p:cNvSpPr>
            <a:spLocks/>
          </p:cNvSpPr>
          <p:nvPr/>
        </p:nvSpPr>
        <p:spPr bwMode="auto">
          <a:xfrm>
            <a:off x="12665117" y="5659674"/>
            <a:ext cx="2486500" cy="2164532"/>
          </a:xfrm>
          <a:custGeom>
            <a:avLst/>
            <a:gdLst>
              <a:gd name="T0" fmla="*/ 0 w 271"/>
              <a:gd name="T1" fmla="*/ 236 h 236"/>
              <a:gd name="T2" fmla="*/ 52 w 271"/>
              <a:gd name="T3" fmla="*/ 175 h 236"/>
              <a:gd name="T4" fmla="*/ 225 w 271"/>
              <a:gd name="T5" fmla="*/ 100 h 236"/>
              <a:gd name="T6" fmla="*/ 254 w 271"/>
              <a:gd name="T7" fmla="*/ 0 h 236"/>
            </a:gdLst>
            <a:ahLst/>
            <a:cxnLst>
              <a:cxn ang="0">
                <a:pos x="T0" y="T1"/>
              </a:cxn>
              <a:cxn ang="0">
                <a:pos x="T2" y="T3"/>
              </a:cxn>
              <a:cxn ang="0">
                <a:pos x="T4" y="T5"/>
              </a:cxn>
              <a:cxn ang="0">
                <a:pos x="T6" y="T7"/>
              </a:cxn>
            </a:cxnLst>
            <a:rect l="0" t="0" r="r" b="b"/>
            <a:pathLst>
              <a:path w="271" h="236">
                <a:moveTo>
                  <a:pt x="0" y="236"/>
                </a:moveTo>
                <a:cubicBezTo>
                  <a:pt x="0" y="236"/>
                  <a:pt x="4" y="199"/>
                  <a:pt x="52" y="175"/>
                </a:cubicBezTo>
                <a:cubicBezTo>
                  <a:pt x="101" y="151"/>
                  <a:pt x="178" y="145"/>
                  <a:pt x="225" y="100"/>
                </a:cubicBezTo>
                <a:cubicBezTo>
                  <a:pt x="271" y="56"/>
                  <a:pt x="254" y="0"/>
                  <a:pt x="254" y="0"/>
                </a:cubicBezTo>
              </a:path>
            </a:pathLst>
          </a:custGeom>
          <a:noFill/>
          <a:ln w="6350" cap="flat">
            <a:solidFill>
              <a:schemeClr val="bg1">
                <a:lumMod val="8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3" name="Freeform 33"/>
          <p:cNvSpPr>
            <a:spLocks/>
          </p:cNvSpPr>
          <p:nvPr/>
        </p:nvSpPr>
        <p:spPr bwMode="auto">
          <a:xfrm>
            <a:off x="11516905" y="4445517"/>
            <a:ext cx="128011" cy="387909"/>
          </a:xfrm>
          <a:custGeom>
            <a:avLst/>
            <a:gdLst>
              <a:gd name="T0" fmla="*/ 0 w 14"/>
              <a:gd name="T1" fmla="*/ 0 h 42"/>
              <a:gd name="T2" fmla="*/ 7 w 14"/>
              <a:gd name="T3" fmla="*/ 42 h 42"/>
            </a:gdLst>
            <a:ahLst/>
            <a:cxnLst>
              <a:cxn ang="0">
                <a:pos x="T0" y="T1"/>
              </a:cxn>
              <a:cxn ang="0">
                <a:pos x="T2" y="T3"/>
              </a:cxn>
            </a:cxnLst>
            <a:rect l="0" t="0" r="r" b="b"/>
            <a:pathLst>
              <a:path w="14" h="42">
                <a:moveTo>
                  <a:pt x="0" y="0"/>
                </a:moveTo>
                <a:cubicBezTo>
                  <a:pt x="0" y="0"/>
                  <a:pt x="14" y="12"/>
                  <a:pt x="7" y="42"/>
                </a:cubicBezTo>
              </a:path>
            </a:pathLst>
          </a:custGeom>
          <a:noFill/>
          <a:ln w="6350" cap="flat">
            <a:solidFill>
              <a:schemeClr val="bg1">
                <a:lumMod val="8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4" name="Freeform 34"/>
          <p:cNvSpPr>
            <a:spLocks/>
          </p:cNvSpPr>
          <p:nvPr/>
        </p:nvSpPr>
        <p:spPr bwMode="auto">
          <a:xfrm>
            <a:off x="15004209" y="3326401"/>
            <a:ext cx="5599986" cy="2829799"/>
          </a:xfrm>
          <a:custGeom>
            <a:avLst/>
            <a:gdLst>
              <a:gd name="T0" fmla="*/ 0 w 323"/>
              <a:gd name="T1" fmla="*/ 228 h 236"/>
              <a:gd name="T2" fmla="*/ 137 w 323"/>
              <a:gd name="T3" fmla="*/ 194 h 236"/>
              <a:gd name="T4" fmla="*/ 252 w 323"/>
              <a:gd name="T5" fmla="*/ 67 h 236"/>
              <a:gd name="T6" fmla="*/ 323 w 323"/>
              <a:gd name="T7" fmla="*/ 0 h 236"/>
            </a:gdLst>
            <a:ahLst/>
            <a:cxnLst>
              <a:cxn ang="0">
                <a:pos x="T0" y="T1"/>
              </a:cxn>
              <a:cxn ang="0">
                <a:pos x="T2" y="T3"/>
              </a:cxn>
              <a:cxn ang="0">
                <a:pos x="T4" y="T5"/>
              </a:cxn>
              <a:cxn ang="0">
                <a:pos x="T6" y="T7"/>
              </a:cxn>
            </a:cxnLst>
            <a:rect l="0" t="0" r="r" b="b"/>
            <a:pathLst>
              <a:path w="323" h="236">
                <a:moveTo>
                  <a:pt x="0" y="228"/>
                </a:moveTo>
                <a:cubicBezTo>
                  <a:pt x="0" y="228"/>
                  <a:pt x="72" y="236"/>
                  <a:pt x="137" y="194"/>
                </a:cubicBezTo>
                <a:cubicBezTo>
                  <a:pt x="201" y="151"/>
                  <a:pt x="217" y="129"/>
                  <a:pt x="252" y="67"/>
                </a:cubicBezTo>
                <a:cubicBezTo>
                  <a:pt x="286" y="4"/>
                  <a:pt x="323" y="0"/>
                  <a:pt x="323" y="0"/>
                </a:cubicBezTo>
              </a:path>
            </a:pathLst>
          </a:custGeom>
          <a:noFill/>
          <a:ln w="6350" cap="flat">
            <a:solidFill>
              <a:schemeClr val="bg1">
                <a:lumMod val="8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5" name="Freeform 35"/>
          <p:cNvSpPr>
            <a:spLocks/>
          </p:cNvSpPr>
          <p:nvPr/>
        </p:nvSpPr>
        <p:spPr bwMode="auto">
          <a:xfrm>
            <a:off x="12398517" y="6812927"/>
            <a:ext cx="4535829" cy="1140452"/>
          </a:xfrm>
          <a:custGeom>
            <a:avLst/>
            <a:gdLst>
              <a:gd name="T0" fmla="*/ 0 w 449"/>
              <a:gd name="T1" fmla="*/ 124 h 124"/>
              <a:gd name="T2" fmla="*/ 90 w 449"/>
              <a:gd name="T3" fmla="*/ 54 h 124"/>
              <a:gd name="T4" fmla="*/ 195 w 449"/>
              <a:gd name="T5" fmla="*/ 82 h 124"/>
              <a:gd name="T6" fmla="*/ 320 w 449"/>
              <a:gd name="T7" fmla="*/ 83 h 124"/>
              <a:gd name="T8" fmla="*/ 345 w 449"/>
              <a:gd name="T9" fmla="*/ 11 h 124"/>
              <a:gd name="T10" fmla="*/ 329 w 449"/>
              <a:gd name="T11" fmla="*/ 24 h 124"/>
              <a:gd name="T12" fmla="*/ 377 w 449"/>
              <a:gd name="T13" fmla="*/ 36 h 124"/>
              <a:gd name="T14" fmla="*/ 449 w 449"/>
              <a:gd name="T15" fmla="*/ 20 h 1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9" h="124">
                <a:moveTo>
                  <a:pt x="0" y="124"/>
                </a:moveTo>
                <a:cubicBezTo>
                  <a:pt x="0" y="124"/>
                  <a:pt x="43" y="56"/>
                  <a:pt x="90" y="54"/>
                </a:cubicBezTo>
                <a:cubicBezTo>
                  <a:pt x="138" y="52"/>
                  <a:pt x="159" y="64"/>
                  <a:pt x="195" y="82"/>
                </a:cubicBezTo>
                <a:cubicBezTo>
                  <a:pt x="231" y="100"/>
                  <a:pt x="284" y="118"/>
                  <a:pt x="320" y="83"/>
                </a:cubicBezTo>
                <a:cubicBezTo>
                  <a:pt x="356" y="48"/>
                  <a:pt x="352" y="21"/>
                  <a:pt x="345" y="11"/>
                </a:cubicBezTo>
                <a:cubicBezTo>
                  <a:pt x="338" y="0"/>
                  <a:pt x="319" y="11"/>
                  <a:pt x="329" y="24"/>
                </a:cubicBezTo>
                <a:cubicBezTo>
                  <a:pt x="339" y="37"/>
                  <a:pt x="351" y="46"/>
                  <a:pt x="377" y="36"/>
                </a:cubicBezTo>
                <a:cubicBezTo>
                  <a:pt x="404" y="26"/>
                  <a:pt x="434" y="3"/>
                  <a:pt x="449" y="20"/>
                </a:cubicBezTo>
              </a:path>
            </a:pathLst>
          </a:custGeom>
          <a:noFill/>
          <a:ln w="6350" cap="flat">
            <a:solidFill>
              <a:schemeClr val="bg1">
                <a:lumMod val="8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 name="TextBox 1"/>
          <p:cNvSpPr txBox="1"/>
          <p:nvPr/>
        </p:nvSpPr>
        <p:spPr>
          <a:xfrm>
            <a:off x="10635690" y="8925868"/>
            <a:ext cx="3610700" cy="954217"/>
          </a:xfrm>
          <a:prstGeom prst="rect">
            <a:avLst/>
          </a:prstGeom>
          <a:noFill/>
        </p:spPr>
        <p:txBody>
          <a:bodyPr wrap="square" rtlCol="0">
            <a:spAutoFit/>
          </a:bodyPr>
          <a:lstStyle/>
          <a:p>
            <a:pPr algn="ctr" defTabSz="2438584"/>
            <a:r>
              <a:rPr lang="en-US" sz="5601">
                <a:solidFill>
                  <a:prstClr val="white"/>
                </a:solidFill>
                <a:latin typeface="Roboto Light"/>
              </a:rPr>
              <a:t>Project</a:t>
            </a:r>
          </a:p>
        </p:txBody>
      </p:sp>
      <p:sp>
        <p:nvSpPr>
          <p:cNvPr id="50" name="Rectangle 49"/>
          <p:cNvSpPr/>
          <p:nvPr/>
        </p:nvSpPr>
        <p:spPr>
          <a:xfrm>
            <a:off x="19251189" y="4137904"/>
            <a:ext cx="3944935" cy="954217"/>
          </a:xfrm>
          <a:prstGeom prst="rect">
            <a:avLst/>
          </a:prstGeom>
        </p:spPr>
        <p:txBody>
          <a:bodyPr wrap="square">
            <a:spAutoFit/>
          </a:bodyPr>
          <a:lstStyle/>
          <a:p>
            <a:pPr algn="ctr" defTabSz="2438584"/>
            <a:r>
              <a:rPr lang="en-US" sz="2800" err="1">
                <a:solidFill>
                  <a:srgbClr val="57565A"/>
                </a:solidFill>
                <a:latin typeface="Roboto Light"/>
              </a:rPr>
              <a:t>Duis</a:t>
            </a:r>
            <a:r>
              <a:rPr lang="en-US" sz="2800">
                <a:solidFill>
                  <a:srgbClr val="57565A"/>
                </a:solidFill>
                <a:latin typeface="Roboto Light"/>
              </a:rPr>
              <a:t> </a:t>
            </a:r>
            <a:r>
              <a:rPr lang="en-US" sz="2800" err="1">
                <a:solidFill>
                  <a:srgbClr val="57565A"/>
                </a:solidFill>
                <a:latin typeface="Roboto Light"/>
              </a:rPr>
              <a:t>congue</a:t>
            </a:r>
            <a:r>
              <a:rPr lang="en-US" sz="2800">
                <a:solidFill>
                  <a:srgbClr val="57565A"/>
                </a:solidFill>
                <a:latin typeface="Roboto Light"/>
              </a:rPr>
              <a:t> </a:t>
            </a:r>
            <a:r>
              <a:rPr lang="en-US" sz="2800" err="1">
                <a:solidFill>
                  <a:srgbClr val="57565A"/>
                </a:solidFill>
                <a:latin typeface="Roboto Light"/>
              </a:rPr>
              <a:t>nisl</a:t>
            </a:r>
            <a:r>
              <a:rPr lang="en-US" sz="2800">
                <a:solidFill>
                  <a:srgbClr val="57565A"/>
                </a:solidFill>
                <a:latin typeface="Roboto Light"/>
              </a:rPr>
              <a:t> </a:t>
            </a: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endParaRPr lang="en-US" sz="2800">
              <a:solidFill>
                <a:srgbClr val="57565A"/>
              </a:solidFill>
              <a:latin typeface="Roboto Light"/>
            </a:endParaRPr>
          </a:p>
        </p:txBody>
      </p:sp>
      <p:sp>
        <p:nvSpPr>
          <p:cNvPr id="86" name="Freeform 35"/>
          <p:cNvSpPr>
            <a:spLocks/>
          </p:cNvSpPr>
          <p:nvPr/>
        </p:nvSpPr>
        <p:spPr bwMode="auto">
          <a:xfrm rot="9306422">
            <a:off x="8375103" y="7385686"/>
            <a:ext cx="2256017" cy="564019"/>
          </a:xfrm>
          <a:custGeom>
            <a:avLst/>
            <a:gdLst>
              <a:gd name="T0" fmla="*/ 0 w 449"/>
              <a:gd name="T1" fmla="*/ 124 h 124"/>
              <a:gd name="T2" fmla="*/ 90 w 449"/>
              <a:gd name="T3" fmla="*/ 54 h 124"/>
              <a:gd name="T4" fmla="*/ 195 w 449"/>
              <a:gd name="T5" fmla="*/ 82 h 124"/>
              <a:gd name="T6" fmla="*/ 320 w 449"/>
              <a:gd name="T7" fmla="*/ 83 h 124"/>
              <a:gd name="T8" fmla="*/ 345 w 449"/>
              <a:gd name="T9" fmla="*/ 11 h 124"/>
              <a:gd name="T10" fmla="*/ 329 w 449"/>
              <a:gd name="T11" fmla="*/ 24 h 124"/>
              <a:gd name="T12" fmla="*/ 377 w 449"/>
              <a:gd name="T13" fmla="*/ 36 h 124"/>
              <a:gd name="T14" fmla="*/ 449 w 449"/>
              <a:gd name="T15" fmla="*/ 20 h 1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9" h="124">
                <a:moveTo>
                  <a:pt x="0" y="124"/>
                </a:moveTo>
                <a:cubicBezTo>
                  <a:pt x="0" y="124"/>
                  <a:pt x="43" y="56"/>
                  <a:pt x="90" y="54"/>
                </a:cubicBezTo>
                <a:cubicBezTo>
                  <a:pt x="138" y="52"/>
                  <a:pt x="159" y="64"/>
                  <a:pt x="195" y="82"/>
                </a:cubicBezTo>
                <a:cubicBezTo>
                  <a:pt x="231" y="100"/>
                  <a:pt x="284" y="118"/>
                  <a:pt x="320" y="83"/>
                </a:cubicBezTo>
                <a:cubicBezTo>
                  <a:pt x="356" y="48"/>
                  <a:pt x="352" y="21"/>
                  <a:pt x="345" y="11"/>
                </a:cubicBezTo>
                <a:cubicBezTo>
                  <a:pt x="338" y="0"/>
                  <a:pt x="319" y="11"/>
                  <a:pt x="329" y="24"/>
                </a:cubicBezTo>
                <a:cubicBezTo>
                  <a:pt x="339" y="37"/>
                  <a:pt x="351" y="46"/>
                  <a:pt x="377" y="36"/>
                </a:cubicBezTo>
                <a:cubicBezTo>
                  <a:pt x="404" y="26"/>
                  <a:pt x="434" y="3"/>
                  <a:pt x="449" y="20"/>
                </a:cubicBezTo>
              </a:path>
            </a:pathLst>
          </a:custGeom>
          <a:noFill/>
          <a:ln w="6350" cap="flat">
            <a:solidFill>
              <a:schemeClr val="bg1">
                <a:lumMod val="8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 name="Oval 5"/>
          <p:cNvSpPr>
            <a:spLocks noChangeArrowheads="1"/>
          </p:cNvSpPr>
          <p:nvPr/>
        </p:nvSpPr>
        <p:spPr bwMode="auto">
          <a:xfrm>
            <a:off x="10671563" y="7520442"/>
            <a:ext cx="4379495" cy="4379495"/>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87" name="Oval 9"/>
          <p:cNvSpPr>
            <a:spLocks noChangeArrowheads="1"/>
          </p:cNvSpPr>
          <p:nvPr/>
        </p:nvSpPr>
        <p:spPr bwMode="auto">
          <a:xfrm>
            <a:off x="7558459" y="8132397"/>
            <a:ext cx="1258268" cy="1248661"/>
          </a:xfrm>
          <a:prstGeom prst="ellipse">
            <a:avLst/>
          </a:prstGeom>
          <a:solidFill>
            <a:schemeClr val="bg2"/>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5" name="TextBox 14"/>
          <p:cNvSpPr txBox="1"/>
          <p:nvPr/>
        </p:nvSpPr>
        <p:spPr>
          <a:xfrm>
            <a:off x="11177643" y="9900486"/>
            <a:ext cx="3185856" cy="954217"/>
          </a:xfrm>
          <a:prstGeom prst="rect">
            <a:avLst/>
          </a:prstGeom>
          <a:noFill/>
        </p:spPr>
        <p:txBody>
          <a:bodyPr wrap="none" rtlCol="0">
            <a:spAutoFit/>
          </a:bodyPr>
          <a:lstStyle/>
          <a:p>
            <a:pPr defTabSz="2438584"/>
            <a:r>
              <a:rPr lang="en-US" sz="5601">
                <a:solidFill>
                  <a:prstClr val="white"/>
                </a:solidFill>
                <a:latin typeface="Roboto Light"/>
              </a:rPr>
              <a:t>Core Idea</a:t>
            </a:r>
          </a:p>
        </p:txBody>
      </p:sp>
      <p:sp>
        <p:nvSpPr>
          <p:cNvPr id="77" name="Rectangle 76"/>
          <p:cNvSpPr/>
          <p:nvPr/>
        </p:nvSpPr>
        <p:spPr>
          <a:xfrm>
            <a:off x="15514878" y="8672621"/>
            <a:ext cx="3944935" cy="954217"/>
          </a:xfrm>
          <a:prstGeom prst="rect">
            <a:avLst/>
          </a:prstGeom>
        </p:spPr>
        <p:txBody>
          <a:bodyPr wrap="square">
            <a:spAutoFit/>
          </a:bodyPr>
          <a:lstStyle/>
          <a:p>
            <a:pPr algn="ctr" defTabSz="2438584"/>
            <a:r>
              <a:rPr lang="en-US" sz="2800" err="1">
                <a:solidFill>
                  <a:srgbClr val="57565A"/>
                </a:solidFill>
                <a:latin typeface="Roboto Light"/>
              </a:rPr>
              <a:t>Duis</a:t>
            </a:r>
            <a:r>
              <a:rPr lang="en-US" sz="2800">
                <a:solidFill>
                  <a:srgbClr val="57565A"/>
                </a:solidFill>
                <a:latin typeface="Roboto Light"/>
              </a:rPr>
              <a:t> </a:t>
            </a:r>
            <a:r>
              <a:rPr lang="en-US" sz="2800" err="1">
                <a:solidFill>
                  <a:srgbClr val="57565A"/>
                </a:solidFill>
                <a:latin typeface="Roboto Light"/>
              </a:rPr>
              <a:t>congue</a:t>
            </a:r>
            <a:r>
              <a:rPr lang="en-US" sz="2800">
                <a:solidFill>
                  <a:srgbClr val="57565A"/>
                </a:solidFill>
                <a:latin typeface="Roboto Light"/>
              </a:rPr>
              <a:t> </a:t>
            </a:r>
            <a:r>
              <a:rPr lang="en-US" sz="2800" err="1">
                <a:solidFill>
                  <a:srgbClr val="57565A"/>
                </a:solidFill>
                <a:latin typeface="Roboto Light"/>
              </a:rPr>
              <a:t>nisl</a:t>
            </a:r>
            <a:r>
              <a:rPr lang="en-US" sz="2800">
                <a:solidFill>
                  <a:srgbClr val="57565A"/>
                </a:solidFill>
                <a:latin typeface="Roboto Light"/>
              </a:rPr>
              <a:t> </a:t>
            </a: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endParaRPr lang="en-US" sz="2800">
              <a:solidFill>
                <a:srgbClr val="57565A"/>
              </a:solidFill>
              <a:latin typeface="Roboto Light"/>
            </a:endParaRPr>
          </a:p>
        </p:txBody>
      </p:sp>
      <p:sp>
        <p:nvSpPr>
          <p:cNvPr id="81" name="Rectangle 80"/>
          <p:cNvSpPr/>
          <p:nvPr/>
        </p:nvSpPr>
        <p:spPr>
          <a:xfrm>
            <a:off x="3335579" y="8275333"/>
            <a:ext cx="3944935" cy="954217"/>
          </a:xfrm>
          <a:prstGeom prst="rect">
            <a:avLst/>
          </a:prstGeom>
        </p:spPr>
        <p:txBody>
          <a:bodyPr wrap="square">
            <a:spAutoFit/>
          </a:bodyPr>
          <a:lstStyle/>
          <a:p>
            <a:pPr algn="r" defTabSz="2438584"/>
            <a:r>
              <a:rPr lang="en-US" sz="2800" err="1">
                <a:solidFill>
                  <a:srgbClr val="57565A"/>
                </a:solidFill>
                <a:latin typeface="Roboto Light"/>
              </a:rPr>
              <a:t>Duis</a:t>
            </a:r>
            <a:r>
              <a:rPr lang="en-US" sz="2800">
                <a:solidFill>
                  <a:srgbClr val="57565A"/>
                </a:solidFill>
                <a:latin typeface="Roboto Light"/>
              </a:rPr>
              <a:t> </a:t>
            </a:r>
            <a:r>
              <a:rPr lang="en-US" sz="2800" err="1">
                <a:solidFill>
                  <a:srgbClr val="57565A"/>
                </a:solidFill>
                <a:latin typeface="Roboto Light"/>
              </a:rPr>
              <a:t>congue</a:t>
            </a:r>
            <a:r>
              <a:rPr lang="en-US" sz="2800">
                <a:solidFill>
                  <a:srgbClr val="57565A"/>
                </a:solidFill>
                <a:latin typeface="Roboto Light"/>
              </a:rPr>
              <a:t> </a:t>
            </a:r>
            <a:r>
              <a:rPr lang="en-US" sz="2800" err="1">
                <a:solidFill>
                  <a:srgbClr val="57565A"/>
                </a:solidFill>
                <a:latin typeface="Roboto Light"/>
              </a:rPr>
              <a:t>nisl</a:t>
            </a:r>
            <a:r>
              <a:rPr lang="en-US" sz="2800">
                <a:solidFill>
                  <a:srgbClr val="57565A"/>
                </a:solidFill>
                <a:latin typeface="Roboto Light"/>
              </a:rPr>
              <a:t> </a:t>
            </a: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endParaRPr lang="en-US" sz="2800">
              <a:solidFill>
                <a:srgbClr val="57565A"/>
              </a:solidFill>
              <a:latin typeface="Roboto Light"/>
            </a:endParaRPr>
          </a:p>
        </p:txBody>
      </p:sp>
      <p:sp>
        <p:nvSpPr>
          <p:cNvPr id="82" name="Rectangle 81"/>
          <p:cNvSpPr/>
          <p:nvPr/>
        </p:nvSpPr>
        <p:spPr>
          <a:xfrm>
            <a:off x="310893" y="6004494"/>
            <a:ext cx="3944935" cy="954217"/>
          </a:xfrm>
          <a:prstGeom prst="rect">
            <a:avLst/>
          </a:prstGeom>
        </p:spPr>
        <p:txBody>
          <a:bodyPr wrap="square">
            <a:spAutoFit/>
          </a:bodyPr>
          <a:lstStyle/>
          <a:p>
            <a:pPr algn="r" defTabSz="2438584"/>
            <a:r>
              <a:rPr lang="en-US" sz="2800" err="1">
                <a:solidFill>
                  <a:srgbClr val="57565A"/>
                </a:solidFill>
                <a:latin typeface="Roboto Light"/>
              </a:rPr>
              <a:t>Duis</a:t>
            </a:r>
            <a:r>
              <a:rPr lang="en-US" sz="2800">
                <a:solidFill>
                  <a:srgbClr val="57565A"/>
                </a:solidFill>
                <a:latin typeface="Roboto Light"/>
              </a:rPr>
              <a:t> </a:t>
            </a:r>
            <a:r>
              <a:rPr lang="en-US" sz="2800" err="1">
                <a:solidFill>
                  <a:srgbClr val="57565A"/>
                </a:solidFill>
                <a:latin typeface="Roboto Light"/>
              </a:rPr>
              <a:t>congue</a:t>
            </a:r>
            <a:r>
              <a:rPr lang="en-US" sz="2800">
                <a:solidFill>
                  <a:srgbClr val="57565A"/>
                </a:solidFill>
                <a:latin typeface="Roboto Light"/>
              </a:rPr>
              <a:t> </a:t>
            </a:r>
            <a:r>
              <a:rPr lang="en-US" sz="2800" err="1">
                <a:solidFill>
                  <a:srgbClr val="57565A"/>
                </a:solidFill>
                <a:latin typeface="Roboto Light"/>
              </a:rPr>
              <a:t>nisl</a:t>
            </a:r>
            <a:r>
              <a:rPr lang="en-US" sz="2800">
                <a:solidFill>
                  <a:srgbClr val="57565A"/>
                </a:solidFill>
                <a:latin typeface="Roboto Light"/>
              </a:rPr>
              <a:t> </a:t>
            </a: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endParaRPr lang="en-US" sz="2800">
              <a:solidFill>
                <a:srgbClr val="57565A"/>
              </a:solidFill>
              <a:latin typeface="Roboto Light"/>
            </a:endParaRPr>
          </a:p>
        </p:txBody>
      </p:sp>
      <p:sp>
        <p:nvSpPr>
          <p:cNvPr id="83" name="Rectangle 82"/>
          <p:cNvSpPr/>
          <p:nvPr/>
        </p:nvSpPr>
        <p:spPr>
          <a:xfrm>
            <a:off x="3263562" y="2627017"/>
            <a:ext cx="3944935" cy="954217"/>
          </a:xfrm>
          <a:prstGeom prst="rect">
            <a:avLst/>
          </a:prstGeom>
        </p:spPr>
        <p:txBody>
          <a:bodyPr wrap="square">
            <a:spAutoFit/>
          </a:bodyPr>
          <a:lstStyle/>
          <a:p>
            <a:pPr algn="r" defTabSz="2438584"/>
            <a:r>
              <a:rPr lang="en-US" sz="2800" err="1">
                <a:solidFill>
                  <a:srgbClr val="57565A"/>
                </a:solidFill>
                <a:latin typeface="Roboto Light"/>
              </a:rPr>
              <a:t>Duis</a:t>
            </a:r>
            <a:r>
              <a:rPr lang="en-US" sz="2800">
                <a:solidFill>
                  <a:srgbClr val="57565A"/>
                </a:solidFill>
                <a:latin typeface="Roboto Light"/>
              </a:rPr>
              <a:t> </a:t>
            </a:r>
            <a:r>
              <a:rPr lang="en-US" sz="2800" err="1">
                <a:solidFill>
                  <a:srgbClr val="57565A"/>
                </a:solidFill>
                <a:latin typeface="Roboto Light"/>
              </a:rPr>
              <a:t>congue</a:t>
            </a:r>
            <a:r>
              <a:rPr lang="en-US" sz="2800">
                <a:solidFill>
                  <a:srgbClr val="57565A"/>
                </a:solidFill>
                <a:latin typeface="Roboto Light"/>
              </a:rPr>
              <a:t> </a:t>
            </a:r>
            <a:r>
              <a:rPr lang="en-US" sz="2800" err="1">
                <a:solidFill>
                  <a:srgbClr val="57565A"/>
                </a:solidFill>
                <a:latin typeface="Roboto Light"/>
              </a:rPr>
              <a:t>nisl</a:t>
            </a:r>
            <a:r>
              <a:rPr lang="en-US" sz="2800">
                <a:solidFill>
                  <a:srgbClr val="57565A"/>
                </a:solidFill>
                <a:latin typeface="Roboto Light"/>
              </a:rPr>
              <a:t> </a:t>
            </a: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endParaRPr lang="en-US" sz="2800">
              <a:solidFill>
                <a:srgbClr val="57565A"/>
              </a:solidFill>
              <a:latin typeface="Roboto Light"/>
            </a:endParaRPr>
          </a:p>
        </p:txBody>
      </p:sp>
      <p:sp>
        <p:nvSpPr>
          <p:cNvPr id="84" name="Rectangle 83"/>
          <p:cNvSpPr/>
          <p:nvPr/>
        </p:nvSpPr>
        <p:spPr>
          <a:xfrm>
            <a:off x="8828576" y="1905397"/>
            <a:ext cx="3944935" cy="954217"/>
          </a:xfrm>
          <a:prstGeom prst="rect">
            <a:avLst/>
          </a:prstGeom>
        </p:spPr>
        <p:txBody>
          <a:bodyPr wrap="square">
            <a:spAutoFit/>
          </a:bodyPr>
          <a:lstStyle/>
          <a:p>
            <a:pPr algn="ctr" defTabSz="2438584"/>
            <a:r>
              <a:rPr lang="en-US" sz="2800" err="1">
                <a:solidFill>
                  <a:srgbClr val="57565A"/>
                </a:solidFill>
                <a:latin typeface="Roboto Light"/>
              </a:rPr>
              <a:t>Duis</a:t>
            </a:r>
            <a:r>
              <a:rPr lang="en-US" sz="2800">
                <a:solidFill>
                  <a:srgbClr val="57565A"/>
                </a:solidFill>
                <a:latin typeface="Roboto Light"/>
              </a:rPr>
              <a:t> </a:t>
            </a:r>
            <a:r>
              <a:rPr lang="en-US" sz="2800" err="1">
                <a:solidFill>
                  <a:srgbClr val="57565A"/>
                </a:solidFill>
                <a:latin typeface="Roboto Light"/>
              </a:rPr>
              <a:t>congue</a:t>
            </a:r>
            <a:r>
              <a:rPr lang="en-US" sz="2800">
                <a:solidFill>
                  <a:srgbClr val="57565A"/>
                </a:solidFill>
                <a:latin typeface="Roboto Light"/>
              </a:rPr>
              <a:t> </a:t>
            </a:r>
            <a:r>
              <a:rPr lang="en-US" sz="2800" err="1">
                <a:solidFill>
                  <a:srgbClr val="57565A"/>
                </a:solidFill>
                <a:latin typeface="Roboto Light"/>
              </a:rPr>
              <a:t>nisl</a:t>
            </a:r>
            <a:r>
              <a:rPr lang="en-US" sz="2800">
                <a:solidFill>
                  <a:srgbClr val="57565A"/>
                </a:solidFill>
                <a:latin typeface="Roboto Light"/>
              </a:rPr>
              <a:t> </a:t>
            </a: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endParaRPr lang="en-US" sz="2800">
              <a:solidFill>
                <a:srgbClr val="57565A"/>
              </a:solidFill>
              <a:latin typeface="Roboto Light"/>
            </a:endParaRPr>
          </a:p>
        </p:txBody>
      </p:sp>
      <p:sp>
        <p:nvSpPr>
          <p:cNvPr id="85" name="Rectangle 84"/>
          <p:cNvSpPr/>
          <p:nvPr/>
        </p:nvSpPr>
        <p:spPr>
          <a:xfrm>
            <a:off x="14498110" y="1326636"/>
            <a:ext cx="3944935" cy="954217"/>
          </a:xfrm>
          <a:prstGeom prst="rect">
            <a:avLst/>
          </a:prstGeom>
        </p:spPr>
        <p:txBody>
          <a:bodyPr wrap="square">
            <a:spAutoFit/>
          </a:bodyPr>
          <a:lstStyle/>
          <a:p>
            <a:pPr defTabSz="2438584"/>
            <a:r>
              <a:rPr lang="en-US" sz="2800" err="1">
                <a:solidFill>
                  <a:srgbClr val="57565A"/>
                </a:solidFill>
                <a:latin typeface="Roboto Light"/>
              </a:rPr>
              <a:t>Duis</a:t>
            </a:r>
            <a:r>
              <a:rPr lang="en-US" sz="2800">
                <a:solidFill>
                  <a:srgbClr val="57565A"/>
                </a:solidFill>
                <a:latin typeface="Roboto Light"/>
              </a:rPr>
              <a:t> </a:t>
            </a:r>
            <a:r>
              <a:rPr lang="en-US" sz="2800" err="1">
                <a:solidFill>
                  <a:srgbClr val="57565A"/>
                </a:solidFill>
                <a:latin typeface="Roboto Light"/>
              </a:rPr>
              <a:t>congue</a:t>
            </a:r>
            <a:r>
              <a:rPr lang="en-US" sz="2800">
                <a:solidFill>
                  <a:srgbClr val="57565A"/>
                </a:solidFill>
                <a:latin typeface="Roboto Light"/>
              </a:rPr>
              <a:t> </a:t>
            </a:r>
            <a:r>
              <a:rPr lang="en-US" sz="2800" err="1">
                <a:solidFill>
                  <a:srgbClr val="57565A"/>
                </a:solidFill>
                <a:latin typeface="Roboto Light"/>
              </a:rPr>
              <a:t>nisl</a:t>
            </a:r>
            <a:r>
              <a:rPr lang="en-US" sz="2800">
                <a:solidFill>
                  <a:srgbClr val="57565A"/>
                </a:solidFill>
                <a:latin typeface="Roboto Light"/>
              </a:rPr>
              <a:t> </a:t>
            </a: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endParaRPr lang="en-US" sz="2800">
              <a:solidFill>
                <a:srgbClr val="57565A"/>
              </a:solidFill>
              <a:latin typeface="Roboto Light"/>
            </a:endParaRPr>
          </a:p>
        </p:txBody>
      </p:sp>
      <p:sp>
        <p:nvSpPr>
          <p:cNvPr id="88" name="Rectangle 87"/>
          <p:cNvSpPr/>
          <p:nvPr/>
        </p:nvSpPr>
        <p:spPr>
          <a:xfrm>
            <a:off x="16154486" y="3664137"/>
            <a:ext cx="3944935" cy="954217"/>
          </a:xfrm>
          <a:prstGeom prst="rect">
            <a:avLst/>
          </a:prstGeom>
        </p:spPr>
        <p:txBody>
          <a:bodyPr wrap="square">
            <a:spAutoFit/>
          </a:bodyPr>
          <a:lstStyle/>
          <a:p>
            <a:pPr defTabSz="2438584"/>
            <a:r>
              <a:rPr lang="en-US" sz="2800" err="1">
                <a:solidFill>
                  <a:srgbClr val="57565A"/>
                </a:solidFill>
                <a:latin typeface="Roboto Light"/>
              </a:rPr>
              <a:t>Duis</a:t>
            </a:r>
            <a:r>
              <a:rPr lang="en-US" sz="2800">
                <a:solidFill>
                  <a:srgbClr val="57565A"/>
                </a:solidFill>
                <a:latin typeface="Roboto Light"/>
              </a:rPr>
              <a:t> </a:t>
            </a:r>
            <a:r>
              <a:rPr lang="en-US" sz="2800" err="1">
                <a:solidFill>
                  <a:srgbClr val="57565A"/>
                </a:solidFill>
                <a:latin typeface="Roboto Light"/>
              </a:rPr>
              <a:t>congue</a:t>
            </a:r>
            <a:r>
              <a:rPr lang="en-US" sz="2800">
                <a:solidFill>
                  <a:srgbClr val="57565A"/>
                </a:solidFill>
                <a:latin typeface="Roboto Light"/>
              </a:rPr>
              <a:t> </a:t>
            </a:r>
            <a:r>
              <a:rPr lang="en-US" sz="2800" err="1">
                <a:solidFill>
                  <a:srgbClr val="57565A"/>
                </a:solidFill>
                <a:latin typeface="Roboto Light"/>
              </a:rPr>
              <a:t>nisl</a:t>
            </a:r>
            <a:r>
              <a:rPr lang="en-US" sz="2800">
                <a:solidFill>
                  <a:srgbClr val="57565A"/>
                </a:solidFill>
                <a:latin typeface="Roboto Light"/>
              </a:rPr>
              <a:t> </a:t>
            </a: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endParaRPr lang="en-US" sz="2800">
              <a:solidFill>
                <a:srgbClr val="57565A"/>
              </a:solidFill>
              <a:latin typeface="Roboto Light"/>
            </a:endParaRPr>
          </a:p>
        </p:txBody>
      </p:sp>
      <p:sp>
        <p:nvSpPr>
          <p:cNvPr id="90" name="Freeform 38"/>
          <p:cNvSpPr>
            <a:spLocks noEditPoints="1"/>
          </p:cNvSpPr>
          <p:nvPr/>
        </p:nvSpPr>
        <p:spPr bwMode="auto">
          <a:xfrm>
            <a:off x="16828327" y="7131753"/>
            <a:ext cx="1089702" cy="960541"/>
          </a:xfrm>
          <a:custGeom>
            <a:avLst/>
            <a:gdLst>
              <a:gd name="T0" fmla="*/ 354 w 416"/>
              <a:gd name="T1" fmla="*/ 108 h 367"/>
              <a:gd name="T2" fmla="*/ 248 w 416"/>
              <a:gd name="T3" fmla="*/ 0 h 367"/>
              <a:gd name="T4" fmla="*/ 161 w 416"/>
              <a:gd name="T5" fmla="*/ 49 h 367"/>
              <a:gd name="T6" fmla="*/ 138 w 416"/>
              <a:gd name="T7" fmla="*/ 45 h 367"/>
              <a:gd name="T8" fmla="*/ 71 w 416"/>
              <a:gd name="T9" fmla="*/ 106 h 367"/>
              <a:gd name="T10" fmla="*/ 0 w 416"/>
              <a:gd name="T11" fmla="*/ 186 h 367"/>
              <a:gd name="T12" fmla="*/ 77 w 416"/>
              <a:gd name="T13" fmla="*/ 266 h 367"/>
              <a:gd name="T14" fmla="*/ 209 w 416"/>
              <a:gd name="T15" fmla="*/ 266 h 367"/>
              <a:gd name="T16" fmla="*/ 209 w 416"/>
              <a:gd name="T17" fmla="*/ 362 h 367"/>
              <a:gd name="T18" fmla="*/ 213 w 416"/>
              <a:gd name="T19" fmla="*/ 367 h 367"/>
              <a:gd name="T20" fmla="*/ 218 w 416"/>
              <a:gd name="T21" fmla="*/ 362 h 367"/>
              <a:gd name="T22" fmla="*/ 218 w 416"/>
              <a:gd name="T23" fmla="*/ 266 h 367"/>
              <a:gd name="T24" fmla="*/ 344 w 416"/>
              <a:gd name="T25" fmla="*/ 266 h 367"/>
              <a:gd name="T26" fmla="*/ 344 w 416"/>
              <a:gd name="T27" fmla="*/ 266 h 367"/>
              <a:gd name="T28" fmla="*/ 416 w 416"/>
              <a:gd name="T29" fmla="*/ 186 h 367"/>
              <a:gd name="T30" fmla="*/ 354 w 416"/>
              <a:gd name="T31" fmla="*/ 108 h 367"/>
              <a:gd name="T32" fmla="*/ 344 w 416"/>
              <a:gd name="T33" fmla="*/ 257 h 367"/>
              <a:gd name="T34" fmla="*/ 218 w 416"/>
              <a:gd name="T35" fmla="*/ 257 h 367"/>
              <a:gd name="T36" fmla="*/ 218 w 416"/>
              <a:gd name="T37" fmla="*/ 177 h 367"/>
              <a:gd name="T38" fmla="*/ 267 w 416"/>
              <a:gd name="T39" fmla="*/ 226 h 367"/>
              <a:gd name="T40" fmla="*/ 270 w 416"/>
              <a:gd name="T41" fmla="*/ 227 h 367"/>
              <a:gd name="T42" fmla="*/ 273 w 416"/>
              <a:gd name="T43" fmla="*/ 226 h 367"/>
              <a:gd name="T44" fmla="*/ 273 w 416"/>
              <a:gd name="T45" fmla="*/ 219 h 367"/>
              <a:gd name="T46" fmla="*/ 217 w 416"/>
              <a:gd name="T47" fmla="*/ 162 h 367"/>
              <a:gd name="T48" fmla="*/ 217 w 416"/>
              <a:gd name="T49" fmla="*/ 162 h 367"/>
              <a:gd name="T50" fmla="*/ 213 w 416"/>
              <a:gd name="T51" fmla="*/ 161 h 367"/>
              <a:gd name="T52" fmla="*/ 210 w 416"/>
              <a:gd name="T53" fmla="*/ 162 h 367"/>
              <a:gd name="T54" fmla="*/ 153 w 416"/>
              <a:gd name="T55" fmla="*/ 219 h 367"/>
              <a:gd name="T56" fmla="*/ 153 w 416"/>
              <a:gd name="T57" fmla="*/ 226 h 367"/>
              <a:gd name="T58" fmla="*/ 160 w 416"/>
              <a:gd name="T59" fmla="*/ 226 h 367"/>
              <a:gd name="T60" fmla="*/ 209 w 416"/>
              <a:gd name="T61" fmla="*/ 177 h 367"/>
              <a:gd name="T62" fmla="*/ 209 w 416"/>
              <a:gd name="T63" fmla="*/ 257 h 367"/>
              <a:gd name="T64" fmla="*/ 77 w 416"/>
              <a:gd name="T65" fmla="*/ 257 h 367"/>
              <a:gd name="T66" fmla="*/ 10 w 416"/>
              <a:gd name="T67" fmla="*/ 186 h 367"/>
              <a:gd name="T68" fmla="*/ 76 w 416"/>
              <a:gd name="T69" fmla="*/ 115 h 367"/>
              <a:gd name="T70" fmla="*/ 80 w 416"/>
              <a:gd name="T71" fmla="*/ 110 h 367"/>
              <a:gd name="T72" fmla="*/ 138 w 416"/>
              <a:gd name="T73" fmla="*/ 55 h 367"/>
              <a:gd name="T74" fmla="*/ 161 w 416"/>
              <a:gd name="T75" fmla="*/ 59 h 367"/>
              <a:gd name="T76" fmla="*/ 167 w 416"/>
              <a:gd name="T77" fmla="*/ 57 h 367"/>
              <a:gd name="T78" fmla="*/ 248 w 416"/>
              <a:gd name="T79" fmla="*/ 9 h 367"/>
              <a:gd name="T80" fmla="*/ 345 w 416"/>
              <a:gd name="T81" fmla="*/ 112 h 367"/>
              <a:gd name="T82" fmla="*/ 349 w 416"/>
              <a:gd name="T83" fmla="*/ 117 h 367"/>
              <a:gd name="T84" fmla="*/ 407 w 416"/>
              <a:gd name="T85" fmla="*/ 186 h 367"/>
              <a:gd name="T86" fmla="*/ 344 w 416"/>
              <a:gd name="T87" fmla="*/ 257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16" h="367">
                <a:moveTo>
                  <a:pt x="354" y="108"/>
                </a:moveTo>
                <a:cubicBezTo>
                  <a:pt x="350" y="48"/>
                  <a:pt x="304" y="0"/>
                  <a:pt x="248" y="0"/>
                </a:cubicBezTo>
                <a:cubicBezTo>
                  <a:pt x="213" y="0"/>
                  <a:pt x="181" y="18"/>
                  <a:pt x="161" y="49"/>
                </a:cubicBezTo>
                <a:cubicBezTo>
                  <a:pt x="153" y="47"/>
                  <a:pt x="145" y="45"/>
                  <a:pt x="138" y="45"/>
                </a:cubicBezTo>
                <a:cubicBezTo>
                  <a:pt x="102" y="45"/>
                  <a:pt x="73" y="72"/>
                  <a:pt x="71" y="106"/>
                </a:cubicBezTo>
                <a:cubicBezTo>
                  <a:pt x="31" y="110"/>
                  <a:pt x="0" y="145"/>
                  <a:pt x="0" y="186"/>
                </a:cubicBezTo>
                <a:cubicBezTo>
                  <a:pt x="0" y="231"/>
                  <a:pt x="34" y="266"/>
                  <a:pt x="77" y="266"/>
                </a:cubicBezTo>
                <a:cubicBezTo>
                  <a:pt x="209" y="266"/>
                  <a:pt x="209" y="266"/>
                  <a:pt x="209" y="266"/>
                </a:cubicBezTo>
                <a:cubicBezTo>
                  <a:pt x="209" y="362"/>
                  <a:pt x="209" y="362"/>
                  <a:pt x="209" y="362"/>
                </a:cubicBezTo>
                <a:cubicBezTo>
                  <a:pt x="209" y="364"/>
                  <a:pt x="211" y="367"/>
                  <a:pt x="213" y="367"/>
                </a:cubicBezTo>
                <a:cubicBezTo>
                  <a:pt x="216" y="367"/>
                  <a:pt x="218" y="364"/>
                  <a:pt x="218" y="362"/>
                </a:cubicBezTo>
                <a:cubicBezTo>
                  <a:pt x="218" y="266"/>
                  <a:pt x="218" y="266"/>
                  <a:pt x="218" y="266"/>
                </a:cubicBezTo>
                <a:cubicBezTo>
                  <a:pt x="344" y="266"/>
                  <a:pt x="344" y="266"/>
                  <a:pt x="344" y="266"/>
                </a:cubicBezTo>
                <a:cubicBezTo>
                  <a:pt x="344" y="266"/>
                  <a:pt x="344" y="266"/>
                  <a:pt x="344" y="266"/>
                </a:cubicBezTo>
                <a:cubicBezTo>
                  <a:pt x="384" y="265"/>
                  <a:pt x="416" y="229"/>
                  <a:pt x="416" y="186"/>
                </a:cubicBezTo>
                <a:cubicBezTo>
                  <a:pt x="416" y="147"/>
                  <a:pt x="390" y="115"/>
                  <a:pt x="354" y="108"/>
                </a:cubicBezTo>
                <a:close/>
                <a:moveTo>
                  <a:pt x="344" y="257"/>
                </a:moveTo>
                <a:cubicBezTo>
                  <a:pt x="218" y="257"/>
                  <a:pt x="218" y="257"/>
                  <a:pt x="218" y="257"/>
                </a:cubicBezTo>
                <a:cubicBezTo>
                  <a:pt x="218" y="177"/>
                  <a:pt x="218" y="177"/>
                  <a:pt x="218" y="177"/>
                </a:cubicBezTo>
                <a:cubicBezTo>
                  <a:pt x="267" y="226"/>
                  <a:pt x="267" y="226"/>
                  <a:pt x="267" y="226"/>
                </a:cubicBezTo>
                <a:cubicBezTo>
                  <a:pt x="268" y="227"/>
                  <a:pt x="269" y="227"/>
                  <a:pt x="270" y="227"/>
                </a:cubicBezTo>
                <a:cubicBezTo>
                  <a:pt x="271" y="227"/>
                  <a:pt x="273" y="227"/>
                  <a:pt x="273" y="226"/>
                </a:cubicBezTo>
                <a:cubicBezTo>
                  <a:pt x="275" y="224"/>
                  <a:pt x="275" y="221"/>
                  <a:pt x="273" y="219"/>
                </a:cubicBezTo>
                <a:cubicBezTo>
                  <a:pt x="217" y="162"/>
                  <a:pt x="217" y="162"/>
                  <a:pt x="217" y="162"/>
                </a:cubicBezTo>
                <a:cubicBezTo>
                  <a:pt x="217" y="162"/>
                  <a:pt x="217" y="162"/>
                  <a:pt x="217" y="162"/>
                </a:cubicBezTo>
                <a:cubicBezTo>
                  <a:pt x="216" y="161"/>
                  <a:pt x="215" y="161"/>
                  <a:pt x="213" y="161"/>
                </a:cubicBezTo>
                <a:cubicBezTo>
                  <a:pt x="212" y="161"/>
                  <a:pt x="211" y="161"/>
                  <a:pt x="210" y="162"/>
                </a:cubicBezTo>
                <a:cubicBezTo>
                  <a:pt x="153" y="219"/>
                  <a:pt x="153" y="219"/>
                  <a:pt x="153" y="219"/>
                </a:cubicBezTo>
                <a:cubicBezTo>
                  <a:pt x="151" y="221"/>
                  <a:pt x="151" y="224"/>
                  <a:pt x="153" y="226"/>
                </a:cubicBezTo>
                <a:cubicBezTo>
                  <a:pt x="155" y="228"/>
                  <a:pt x="158" y="228"/>
                  <a:pt x="160" y="226"/>
                </a:cubicBezTo>
                <a:cubicBezTo>
                  <a:pt x="209" y="177"/>
                  <a:pt x="209" y="177"/>
                  <a:pt x="209" y="177"/>
                </a:cubicBezTo>
                <a:cubicBezTo>
                  <a:pt x="209" y="257"/>
                  <a:pt x="209" y="257"/>
                  <a:pt x="209" y="257"/>
                </a:cubicBezTo>
                <a:cubicBezTo>
                  <a:pt x="77" y="257"/>
                  <a:pt x="77" y="257"/>
                  <a:pt x="77" y="257"/>
                </a:cubicBezTo>
                <a:cubicBezTo>
                  <a:pt x="39" y="257"/>
                  <a:pt x="10" y="226"/>
                  <a:pt x="10" y="186"/>
                </a:cubicBezTo>
                <a:cubicBezTo>
                  <a:pt x="10" y="149"/>
                  <a:pt x="39" y="117"/>
                  <a:pt x="76" y="115"/>
                </a:cubicBezTo>
                <a:cubicBezTo>
                  <a:pt x="78" y="115"/>
                  <a:pt x="80" y="113"/>
                  <a:pt x="80" y="110"/>
                </a:cubicBezTo>
                <a:cubicBezTo>
                  <a:pt x="80" y="79"/>
                  <a:pt x="105" y="55"/>
                  <a:pt x="138" y="55"/>
                </a:cubicBezTo>
                <a:cubicBezTo>
                  <a:pt x="145" y="55"/>
                  <a:pt x="153" y="56"/>
                  <a:pt x="161" y="59"/>
                </a:cubicBezTo>
                <a:cubicBezTo>
                  <a:pt x="163" y="60"/>
                  <a:pt x="166" y="59"/>
                  <a:pt x="167" y="57"/>
                </a:cubicBezTo>
                <a:cubicBezTo>
                  <a:pt x="185" y="27"/>
                  <a:pt x="215" y="9"/>
                  <a:pt x="248" y="9"/>
                </a:cubicBezTo>
                <a:cubicBezTo>
                  <a:pt x="300" y="9"/>
                  <a:pt x="343" y="56"/>
                  <a:pt x="345" y="112"/>
                </a:cubicBezTo>
                <a:cubicBezTo>
                  <a:pt x="345" y="115"/>
                  <a:pt x="346" y="116"/>
                  <a:pt x="349" y="117"/>
                </a:cubicBezTo>
                <a:cubicBezTo>
                  <a:pt x="382" y="122"/>
                  <a:pt x="407" y="151"/>
                  <a:pt x="407" y="186"/>
                </a:cubicBezTo>
                <a:cubicBezTo>
                  <a:pt x="407" y="224"/>
                  <a:pt x="379" y="255"/>
                  <a:pt x="344" y="257"/>
                </a:cubicBezTo>
                <a:close/>
              </a:path>
            </a:pathLst>
          </a:custGeom>
          <a:solidFill>
            <a:srgbClr val="FFFFFF"/>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1" name="Freeform 36"/>
          <p:cNvSpPr>
            <a:spLocks noEditPoints="1"/>
          </p:cNvSpPr>
          <p:nvPr/>
        </p:nvSpPr>
        <p:spPr bwMode="auto">
          <a:xfrm>
            <a:off x="12293389" y="7906289"/>
            <a:ext cx="993659" cy="1573294"/>
          </a:xfrm>
          <a:custGeom>
            <a:avLst/>
            <a:gdLst>
              <a:gd name="T0" fmla="*/ 225 w 449"/>
              <a:gd name="T1" fmla="*/ 0 h 710"/>
              <a:gd name="T2" fmla="*/ 0 w 449"/>
              <a:gd name="T3" fmla="*/ 225 h 710"/>
              <a:gd name="T4" fmla="*/ 68 w 449"/>
              <a:gd name="T5" fmla="*/ 395 h 710"/>
              <a:gd name="T6" fmla="*/ 108 w 449"/>
              <a:gd name="T7" fmla="*/ 545 h 710"/>
              <a:gd name="T8" fmla="*/ 108 w 449"/>
              <a:gd name="T9" fmla="*/ 621 h 710"/>
              <a:gd name="T10" fmla="*/ 142 w 449"/>
              <a:gd name="T11" fmla="*/ 655 h 710"/>
              <a:gd name="T12" fmla="*/ 159 w 449"/>
              <a:gd name="T13" fmla="*/ 655 h 710"/>
              <a:gd name="T14" fmla="*/ 225 w 449"/>
              <a:gd name="T15" fmla="*/ 710 h 710"/>
              <a:gd name="T16" fmla="*/ 290 w 449"/>
              <a:gd name="T17" fmla="*/ 655 h 710"/>
              <a:gd name="T18" fmla="*/ 307 w 449"/>
              <a:gd name="T19" fmla="*/ 655 h 710"/>
              <a:gd name="T20" fmla="*/ 341 w 449"/>
              <a:gd name="T21" fmla="*/ 621 h 710"/>
              <a:gd name="T22" fmla="*/ 341 w 449"/>
              <a:gd name="T23" fmla="*/ 545 h 710"/>
              <a:gd name="T24" fmla="*/ 381 w 449"/>
              <a:gd name="T25" fmla="*/ 395 h 710"/>
              <a:gd name="T26" fmla="*/ 449 w 449"/>
              <a:gd name="T27" fmla="*/ 225 h 710"/>
              <a:gd name="T28" fmla="*/ 225 w 449"/>
              <a:gd name="T29" fmla="*/ 0 h 710"/>
              <a:gd name="T30" fmla="*/ 225 w 449"/>
              <a:gd name="T31" fmla="*/ 696 h 710"/>
              <a:gd name="T32" fmla="*/ 173 w 449"/>
              <a:gd name="T33" fmla="*/ 655 h 710"/>
              <a:gd name="T34" fmla="*/ 276 w 449"/>
              <a:gd name="T35" fmla="*/ 655 h 710"/>
              <a:gd name="T36" fmla="*/ 225 w 449"/>
              <a:gd name="T37" fmla="*/ 696 h 710"/>
              <a:gd name="T38" fmla="*/ 307 w 449"/>
              <a:gd name="T39" fmla="*/ 641 h 710"/>
              <a:gd name="T40" fmla="*/ 142 w 449"/>
              <a:gd name="T41" fmla="*/ 641 h 710"/>
              <a:gd name="T42" fmla="*/ 122 w 449"/>
              <a:gd name="T43" fmla="*/ 621 h 710"/>
              <a:gd name="T44" fmla="*/ 122 w 449"/>
              <a:gd name="T45" fmla="*/ 552 h 710"/>
              <a:gd name="T46" fmla="*/ 327 w 449"/>
              <a:gd name="T47" fmla="*/ 552 h 710"/>
              <a:gd name="T48" fmla="*/ 327 w 449"/>
              <a:gd name="T49" fmla="*/ 621 h 710"/>
              <a:gd name="T50" fmla="*/ 307 w 449"/>
              <a:gd name="T51" fmla="*/ 641 h 710"/>
              <a:gd name="T52" fmla="*/ 371 w 449"/>
              <a:gd name="T53" fmla="*/ 385 h 710"/>
              <a:gd name="T54" fmla="*/ 327 w 449"/>
              <a:gd name="T55" fmla="*/ 538 h 710"/>
              <a:gd name="T56" fmla="*/ 232 w 449"/>
              <a:gd name="T57" fmla="*/ 538 h 710"/>
              <a:gd name="T58" fmla="*/ 232 w 449"/>
              <a:gd name="T59" fmla="*/ 306 h 710"/>
              <a:gd name="T60" fmla="*/ 295 w 449"/>
              <a:gd name="T61" fmla="*/ 262 h 710"/>
              <a:gd name="T62" fmla="*/ 314 w 449"/>
              <a:gd name="T63" fmla="*/ 219 h 710"/>
              <a:gd name="T64" fmla="*/ 309 w 449"/>
              <a:gd name="T65" fmla="*/ 210 h 710"/>
              <a:gd name="T66" fmla="*/ 300 w 449"/>
              <a:gd name="T67" fmla="*/ 215 h 710"/>
              <a:gd name="T68" fmla="*/ 225 w 449"/>
              <a:gd name="T69" fmla="*/ 292 h 710"/>
              <a:gd name="T70" fmla="*/ 149 w 449"/>
              <a:gd name="T71" fmla="*/ 215 h 710"/>
              <a:gd name="T72" fmla="*/ 141 w 449"/>
              <a:gd name="T73" fmla="*/ 210 h 710"/>
              <a:gd name="T74" fmla="*/ 135 w 449"/>
              <a:gd name="T75" fmla="*/ 219 h 710"/>
              <a:gd name="T76" fmla="*/ 154 w 449"/>
              <a:gd name="T77" fmla="*/ 262 h 710"/>
              <a:gd name="T78" fmla="*/ 218 w 449"/>
              <a:gd name="T79" fmla="*/ 306 h 710"/>
              <a:gd name="T80" fmla="*/ 218 w 449"/>
              <a:gd name="T81" fmla="*/ 538 h 710"/>
              <a:gd name="T82" fmla="*/ 122 w 449"/>
              <a:gd name="T83" fmla="*/ 538 h 710"/>
              <a:gd name="T84" fmla="*/ 78 w 449"/>
              <a:gd name="T85" fmla="*/ 385 h 710"/>
              <a:gd name="T86" fmla="*/ 14 w 449"/>
              <a:gd name="T87" fmla="*/ 225 h 710"/>
              <a:gd name="T88" fmla="*/ 225 w 449"/>
              <a:gd name="T89" fmla="*/ 14 h 710"/>
              <a:gd name="T90" fmla="*/ 435 w 449"/>
              <a:gd name="T91" fmla="*/ 225 h 710"/>
              <a:gd name="T92" fmla="*/ 371 w 449"/>
              <a:gd name="T93" fmla="*/ 385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49" h="710">
                <a:moveTo>
                  <a:pt x="225" y="0"/>
                </a:moveTo>
                <a:cubicBezTo>
                  <a:pt x="101" y="0"/>
                  <a:pt x="0" y="101"/>
                  <a:pt x="0" y="225"/>
                </a:cubicBezTo>
                <a:cubicBezTo>
                  <a:pt x="0" y="287"/>
                  <a:pt x="25" y="348"/>
                  <a:pt x="68" y="395"/>
                </a:cubicBezTo>
                <a:cubicBezTo>
                  <a:pt x="80" y="407"/>
                  <a:pt x="108" y="447"/>
                  <a:pt x="108" y="545"/>
                </a:cubicBezTo>
                <a:cubicBezTo>
                  <a:pt x="108" y="621"/>
                  <a:pt x="108" y="621"/>
                  <a:pt x="108" y="621"/>
                </a:cubicBezTo>
                <a:cubicBezTo>
                  <a:pt x="108" y="639"/>
                  <a:pt x="123" y="655"/>
                  <a:pt x="142" y="655"/>
                </a:cubicBezTo>
                <a:cubicBezTo>
                  <a:pt x="159" y="655"/>
                  <a:pt x="159" y="655"/>
                  <a:pt x="159" y="655"/>
                </a:cubicBezTo>
                <a:cubicBezTo>
                  <a:pt x="162" y="686"/>
                  <a:pt x="190" y="710"/>
                  <a:pt x="225" y="710"/>
                </a:cubicBezTo>
                <a:cubicBezTo>
                  <a:pt x="259" y="710"/>
                  <a:pt x="287" y="686"/>
                  <a:pt x="290" y="655"/>
                </a:cubicBezTo>
                <a:cubicBezTo>
                  <a:pt x="307" y="655"/>
                  <a:pt x="307" y="655"/>
                  <a:pt x="307" y="655"/>
                </a:cubicBezTo>
                <a:cubicBezTo>
                  <a:pt x="326" y="655"/>
                  <a:pt x="341" y="639"/>
                  <a:pt x="341" y="621"/>
                </a:cubicBezTo>
                <a:cubicBezTo>
                  <a:pt x="341" y="545"/>
                  <a:pt x="341" y="545"/>
                  <a:pt x="341" y="545"/>
                </a:cubicBezTo>
                <a:cubicBezTo>
                  <a:pt x="341" y="447"/>
                  <a:pt x="369" y="407"/>
                  <a:pt x="381" y="395"/>
                </a:cubicBezTo>
                <a:cubicBezTo>
                  <a:pt x="424" y="348"/>
                  <a:pt x="449" y="287"/>
                  <a:pt x="449" y="225"/>
                </a:cubicBezTo>
                <a:cubicBezTo>
                  <a:pt x="449" y="101"/>
                  <a:pt x="349" y="0"/>
                  <a:pt x="225" y="0"/>
                </a:cubicBezTo>
                <a:close/>
                <a:moveTo>
                  <a:pt x="225" y="696"/>
                </a:moveTo>
                <a:cubicBezTo>
                  <a:pt x="198" y="696"/>
                  <a:pt x="176" y="678"/>
                  <a:pt x="173" y="655"/>
                </a:cubicBezTo>
                <a:cubicBezTo>
                  <a:pt x="276" y="655"/>
                  <a:pt x="276" y="655"/>
                  <a:pt x="276" y="655"/>
                </a:cubicBezTo>
                <a:cubicBezTo>
                  <a:pt x="273" y="678"/>
                  <a:pt x="251" y="696"/>
                  <a:pt x="225" y="696"/>
                </a:cubicBezTo>
                <a:close/>
                <a:moveTo>
                  <a:pt x="307" y="641"/>
                </a:moveTo>
                <a:cubicBezTo>
                  <a:pt x="142" y="641"/>
                  <a:pt x="142" y="641"/>
                  <a:pt x="142" y="641"/>
                </a:cubicBezTo>
                <a:cubicBezTo>
                  <a:pt x="131" y="641"/>
                  <a:pt x="122" y="632"/>
                  <a:pt x="122" y="621"/>
                </a:cubicBezTo>
                <a:cubicBezTo>
                  <a:pt x="122" y="552"/>
                  <a:pt x="122" y="552"/>
                  <a:pt x="122" y="552"/>
                </a:cubicBezTo>
                <a:cubicBezTo>
                  <a:pt x="327" y="552"/>
                  <a:pt x="327" y="552"/>
                  <a:pt x="327" y="552"/>
                </a:cubicBezTo>
                <a:cubicBezTo>
                  <a:pt x="327" y="621"/>
                  <a:pt x="327" y="621"/>
                  <a:pt x="327" y="621"/>
                </a:cubicBezTo>
                <a:cubicBezTo>
                  <a:pt x="327" y="632"/>
                  <a:pt x="318" y="641"/>
                  <a:pt x="307" y="641"/>
                </a:cubicBezTo>
                <a:close/>
                <a:moveTo>
                  <a:pt x="371" y="385"/>
                </a:moveTo>
                <a:cubicBezTo>
                  <a:pt x="355" y="402"/>
                  <a:pt x="329" y="444"/>
                  <a:pt x="327" y="538"/>
                </a:cubicBezTo>
                <a:cubicBezTo>
                  <a:pt x="232" y="538"/>
                  <a:pt x="232" y="538"/>
                  <a:pt x="232" y="538"/>
                </a:cubicBezTo>
                <a:cubicBezTo>
                  <a:pt x="232" y="306"/>
                  <a:pt x="232" y="306"/>
                  <a:pt x="232" y="306"/>
                </a:cubicBezTo>
                <a:cubicBezTo>
                  <a:pt x="257" y="304"/>
                  <a:pt x="279" y="289"/>
                  <a:pt x="295" y="262"/>
                </a:cubicBezTo>
                <a:cubicBezTo>
                  <a:pt x="309" y="241"/>
                  <a:pt x="314" y="219"/>
                  <a:pt x="314" y="219"/>
                </a:cubicBezTo>
                <a:cubicBezTo>
                  <a:pt x="315" y="215"/>
                  <a:pt x="312" y="211"/>
                  <a:pt x="309" y="210"/>
                </a:cubicBezTo>
                <a:cubicBezTo>
                  <a:pt x="305" y="209"/>
                  <a:pt x="301" y="212"/>
                  <a:pt x="300" y="215"/>
                </a:cubicBezTo>
                <a:cubicBezTo>
                  <a:pt x="300" y="216"/>
                  <a:pt x="281" y="292"/>
                  <a:pt x="225" y="292"/>
                </a:cubicBezTo>
                <a:cubicBezTo>
                  <a:pt x="168" y="292"/>
                  <a:pt x="149" y="216"/>
                  <a:pt x="149" y="215"/>
                </a:cubicBezTo>
                <a:cubicBezTo>
                  <a:pt x="148" y="212"/>
                  <a:pt x="144" y="209"/>
                  <a:pt x="141" y="210"/>
                </a:cubicBezTo>
                <a:cubicBezTo>
                  <a:pt x="137" y="211"/>
                  <a:pt x="134" y="215"/>
                  <a:pt x="135" y="219"/>
                </a:cubicBezTo>
                <a:cubicBezTo>
                  <a:pt x="136" y="219"/>
                  <a:pt x="141" y="241"/>
                  <a:pt x="154" y="262"/>
                </a:cubicBezTo>
                <a:cubicBezTo>
                  <a:pt x="170" y="289"/>
                  <a:pt x="192" y="304"/>
                  <a:pt x="218" y="306"/>
                </a:cubicBezTo>
                <a:cubicBezTo>
                  <a:pt x="218" y="538"/>
                  <a:pt x="218" y="538"/>
                  <a:pt x="218" y="538"/>
                </a:cubicBezTo>
                <a:cubicBezTo>
                  <a:pt x="122" y="538"/>
                  <a:pt x="122" y="538"/>
                  <a:pt x="122" y="538"/>
                </a:cubicBezTo>
                <a:cubicBezTo>
                  <a:pt x="121" y="444"/>
                  <a:pt x="94" y="402"/>
                  <a:pt x="78" y="385"/>
                </a:cubicBezTo>
                <a:cubicBezTo>
                  <a:pt x="37" y="341"/>
                  <a:pt x="14" y="283"/>
                  <a:pt x="14" y="225"/>
                </a:cubicBezTo>
                <a:cubicBezTo>
                  <a:pt x="14" y="109"/>
                  <a:pt x="108" y="14"/>
                  <a:pt x="225" y="14"/>
                </a:cubicBezTo>
                <a:cubicBezTo>
                  <a:pt x="341" y="14"/>
                  <a:pt x="435" y="109"/>
                  <a:pt x="435" y="225"/>
                </a:cubicBezTo>
                <a:cubicBezTo>
                  <a:pt x="435" y="283"/>
                  <a:pt x="412" y="341"/>
                  <a:pt x="371" y="385"/>
                </a:cubicBezTo>
                <a:close/>
              </a:path>
            </a:pathLst>
          </a:custGeom>
          <a:solidFill>
            <a:srgbClr val="FFFFFF"/>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2" name="Freeform 98"/>
          <p:cNvSpPr>
            <a:spLocks noEditPoints="1"/>
          </p:cNvSpPr>
          <p:nvPr/>
        </p:nvSpPr>
        <p:spPr bwMode="auto">
          <a:xfrm>
            <a:off x="7803490" y="8246039"/>
            <a:ext cx="820469" cy="918338"/>
          </a:xfrm>
          <a:custGeom>
            <a:avLst/>
            <a:gdLst>
              <a:gd name="T0" fmla="*/ 581 w 581"/>
              <a:gd name="T1" fmla="*/ 375 h 650"/>
              <a:gd name="T2" fmla="*/ 581 w 581"/>
              <a:gd name="T3" fmla="*/ 375 h 650"/>
              <a:gd name="T4" fmla="*/ 580 w 581"/>
              <a:gd name="T5" fmla="*/ 373 h 650"/>
              <a:gd name="T6" fmla="*/ 580 w 581"/>
              <a:gd name="T7" fmla="*/ 373 h 650"/>
              <a:gd name="T8" fmla="*/ 489 w 581"/>
              <a:gd name="T9" fmla="*/ 181 h 650"/>
              <a:gd name="T10" fmla="*/ 482 w 581"/>
              <a:gd name="T11" fmla="*/ 177 h 650"/>
              <a:gd name="T12" fmla="*/ 151 w 581"/>
              <a:gd name="T13" fmla="*/ 177 h 650"/>
              <a:gd name="T14" fmla="*/ 151 w 581"/>
              <a:gd name="T15" fmla="*/ 107 h 650"/>
              <a:gd name="T16" fmla="*/ 245 w 581"/>
              <a:gd name="T17" fmla="*/ 14 h 650"/>
              <a:gd name="T18" fmla="*/ 308 w 581"/>
              <a:gd name="T19" fmla="*/ 38 h 650"/>
              <a:gd name="T20" fmla="*/ 297 w 581"/>
              <a:gd name="T21" fmla="*/ 66 h 650"/>
              <a:gd name="T22" fmla="*/ 343 w 581"/>
              <a:gd name="T23" fmla="*/ 112 h 650"/>
              <a:gd name="T24" fmla="*/ 388 w 581"/>
              <a:gd name="T25" fmla="*/ 66 h 650"/>
              <a:gd name="T26" fmla="*/ 343 w 581"/>
              <a:gd name="T27" fmla="*/ 21 h 650"/>
              <a:gd name="T28" fmla="*/ 318 w 581"/>
              <a:gd name="T29" fmla="*/ 28 h 650"/>
              <a:gd name="T30" fmla="*/ 245 w 581"/>
              <a:gd name="T31" fmla="*/ 0 h 650"/>
              <a:gd name="T32" fmla="*/ 137 w 581"/>
              <a:gd name="T33" fmla="*/ 107 h 650"/>
              <a:gd name="T34" fmla="*/ 137 w 581"/>
              <a:gd name="T35" fmla="*/ 177 h 650"/>
              <a:gd name="T36" fmla="*/ 98 w 581"/>
              <a:gd name="T37" fmla="*/ 177 h 650"/>
              <a:gd name="T38" fmla="*/ 92 w 581"/>
              <a:gd name="T39" fmla="*/ 181 h 650"/>
              <a:gd name="T40" fmla="*/ 0 w 581"/>
              <a:gd name="T41" fmla="*/ 373 h 650"/>
              <a:gd name="T42" fmla="*/ 0 w 581"/>
              <a:gd name="T43" fmla="*/ 373 h 650"/>
              <a:gd name="T44" fmla="*/ 0 w 581"/>
              <a:gd name="T45" fmla="*/ 375 h 650"/>
              <a:gd name="T46" fmla="*/ 0 w 581"/>
              <a:gd name="T47" fmla="*/ 375 h 650"/>
              <a:gd name="T48" fmla="*/ 0 w 581"/>
              <a:gd name="T49" fmla="*/ 376 h 650"/>
              <a:gd name="T50" fmla="*/ 0 w 581"/>
              <a:gd name="T51" fmla="*/ 427 h 650"/>
              <a:gd name="T52" fmla="*/ 7 w 581"/>
              <a:gd name="T53" fmla="*/ 434 h 650"/>
              <a:gd name="T54" fmla="*/ 283 w 581"/>
              <a:gd name="T55" fmla="*/ 434 h 650"/>
              <a:gd name="T56" fmla="*/ 283 w 581"/>
              <a:gd name="T57" fmla="*/ 643 h 650"/>
              <a:gd name="T58" fmla="*/ 290 w 581"/>
              <a:gd name="T59" fmla="*/ 650 h 650"/>
              <a:gd name="T60" fmla="*/ 297 w 581"/>
              <a:gd name="T61" fmla="*/ 643 h 650"/>
              <a:gd name="T62" fmla="*/ 297 w 581"/>
              <a:gd name="T63" fmla="*/ 434 h 650"/>
              <a:gd name="T64" fmla="*/ 574 w 581"/>
              <a:gd name="T65" fmla="*/ 434 h 650"/>
              <a:gd name="T66" fmla="*/ 581 w 581"/>
              <a:gd name="T67" fmla="*/ 427 h 650"/>
              <a:gd name="T68" fmla="*/ 581 w 581"/>
              <a:gd name="T69" fmla="*/ 376 h 650"/>
              <a:gd name="T70" fmla="*/ 581 w 581"/>
              <a:gd name="T71" fmla="*/ 375 h 650"/>
              <a:gd name="T72" fmla="*/ 374 w 581"/>
              <a:gd name="T73" fmla="*/ 66 h 650"/>
              <a:gd name="T74" fmla="*/ 343 w 581"/>
              <a:gd name="T75" fmla="*/ 98 h 650"/>
              <a:gd name="T76" fmla="*/ 311 w 581"/>
              <a:gd name="T77" fmla="*/ 66 h 650"/>
              <a:gd name="T78" fmla="*/ 343 w 581"/>
              <a:gd name="T79" fmla="*/ 35 h 650"/>
              <a:gd name="T80" fmla="*/ 374 w 581"/>
              <a:gd name="T81" fmla="*/ 66 h 650"/>
              <a:gd name="T82" fmla="*/ 103 w 581"/>
              <a:gd name="T83" fmla="*/ 191 h 650"/>
              <a:gd name="T84" fmla="*/ 137 w 581"/>
              <a:gd name="T85" fmla="*/ 191 h 650"/>
              <a:gd name="T86" fmla="*/ 137 w 581"/>
              <a:gd name="T87" fmla="*/ 223 h 650"/>
              <a:gd name="T88" fmla="*/ 144 w 581"/>
              <a:gd name="T89" fmla="*/ 230 h 650"/>
              <a:gd name="T90" fmla="*/ 151 w 581"/>
              <a:gd name="T91" fmla="*/ 223 h 650"/>
              <a:gd name="T92" fmla="*/ 151 w 581"/>
              <a:gd name="T93" fmla="*/ 191 h 650"/>
              <a:gd name="T94" fmla="*/ 478 w 581"/>
              <a:gd name="T95" fmla="*/ 191 h 650"/>
              <a:gd name="T96" fmla="*/ 563 w 581"/>
              <a:gd name="T97" fmla="*/ 369 h 650"/>
              <a:gd name="T98" fmla="*/ 18 w 581"/>
              <a:gd name="T99" fmla="*/ 369 h 650"/>
              <a:gd name="T100" fmla="*/ 103 w 581"/>
              <a:gd name="T101" fmla="*/ 191 h 650"/>
              <a:gd name="T102" fmla="*/ 567 w 581"/>
              <a:gd name="T103" fmla="*/ 420 h 650"/>
              <a:gd name="T104" fmla="*/ 14 w 581"/>
              <a:gd name="T105" fmla="*/ 420 h 650"/>
              <a:gd name="T106" fmla="*/ 14 w 581"/>
              <a:gd name="T107" fmla="*/ 383 h 650"/>
              <a:gd name="T108" fmla="*/ 567 w 581"/>
              <a:gd name="T109" fmla="*/ 383 h 650"/>
              <a:gd name="T110" fmla="*/ 567 w 581"/>
              <a:gd name="T111" fmla="*/ 420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81" h="650">
                <a:moveTo>
                  <a:pt x="581" y="375"/>
                </a:moveTo>
                <a:cubicBezTo>
                  <a:pt x="581" y="375"/>
                  <a:pt x="581" y="375"/>
                  <a:pt x="581" y="375"/>
                </a:cubicBezTo>
                <a:cubicBezTo>
                  <a:pt x="581" y="374"/>
                  <a:pt x="581" y="374"/>
                  <a:pt x="580" y="373"/>
                </a:cubicBezTo>
                <a:cubicBezTo>
                  <a:pt x="580" y="373"/>
                  <a:pt x="580" y="373"/>
                  <a:pt x="580" y="373"/>
                </a:cubicBezTo>
                <a:cubicBezTo>
                  <a:pt x="489" y="181"/>
                  <a:pt x="489" y="181"/>
                  <a:pt x="489" y="181"/>
                </a:cubicBezTo>
                <a:cubicBezTo>
                  <a:pt x="488" y="179"/>
                  <a:pt x="485" y="177"/>
                  <a:pt x="482" y="177"/>
                </a:cubicBezTo>
                <a:cubicBezTo>
                  <a:pt x="151" y="177"/>
                  <a:pt x="151" y="177"/>
                  <a:pt x="151" y="177"/>
                </a:cubicBezTo>
                <a:cubicBezTo>
                  <a:pt x="151" y="107"/>
                  <a:pt x="151" y="107"/>
                  <a:pt x="151" y="107"/>
                </a:cubicBezTo>
                <a:cubicBezTo>
                  <a:pt x="151" y="56"/>
                  <a:pt x="193" y="14"/>
                  <a:pt x="245" y="14"/>
                </a:cubicBezTo>
                <a:cubicBezTo>
                  <a:pt x="271" y="14"/>
                  <a:pt x="291" y="22"/>
                  <a:pt x="308" y="38"/>
                </a:cubicBezTo>
                <a:cubicBezTo>
                  <a:pt x="301" y="46"/>
                  <a:pt x="297" y="56"/>
                  <a:pt x="297" y="66"/>
                </a:cubicBezTo>
                <a:cubicBezTo>
                  <a:pt x="297" y="91"/>
                  <a:pt x="318" y="112"/>
                  <a:pt x="343" y="112"/>
                </a:cubicBezTo>
                <a:cubicBezTo>
                  <a:pt x="368" y="112"/>
                  <a:pt x="388" y="91"/>
                  <a:pt x="388" y="66"/>
                </a:cubicBezTo>
                <a:cubicBezTo>
                  <a:pt x="388" y="41"/>
                  <a:pt x="368" y="21"/>
                  <a:pt x="343" y="21"/>
                </a:cubicBezTo>
                <a:cubicBezTo>
                  <a:pt x="334" y="21"/>
                  <a:pt x="325" y="24"/>
                  <a:pt x="318" y="28"/>
                </a:cubicBezTo>
                <a:cubicBezTo>
                  <a:pt x="299" y="9"/>
                  <a:pt x="275" y="0"/>
                  <a:pt x="245" y="0"/>
                </a:cubicBezTo>
                <a:cubicBezTo>
                  <a:pt x="185" y="0"/>
                  <a:pt x="137" y="48"/>
                  <a:pt x="137" y="107"/>
                </a:cubicBezTo>
                <a:cubicBezTo>
                  <a:pt x="137" y="177"/>
                  <a:pt x="137" y="177"/>
                  <a:pt x="137" y="177"/>
                </a:cubicBezTo>
                <a:cubicBezTo>
                  <a:pt x="98" y="177"/>
                  <a:pt x="98" y="177"/>
                  <a:pt x="98" y="177"/>
                </a:cubicBezTo>
                <a:cubicBezTo>
                  <a:pt x="96" y="177"/>
                  <a:pt x="93" y="179"/>
                  <a:pt x="92" y="181"/>
                </a:cubicBezTo>
                <a:cubicBezTo>
                  <a:pt x="0" y="373"/>
                  <a:pt x="0" y="373"/>
                  <a:pt x="0" y="373"/>
                </a:cubicBezTo>
                <a:cubicBezTo>
                  <a:pt x="0" y="373"/>
                  <a:pt x="0" y="373"/>
                  <a:pt x="0" y="373"/>
                </a:cubicBezTo>
                <a:cubicBezTo>
                  <a:pt x="0" y="374"/>
                  <a:pt x="0" y="374"/>
                  <a:pt x="0" y="375"/>
                </a:cubicBezTo>
                <a:cubicBezTo>
                  <a:pt x="0" y="375"/>
                  <a:pt x="0" y="375"/>
                  <a:pt x="0" y="375"/>
                </a:cubicBezTo>
                <a:cubicBezTo>
                  <a:pt x="0" y="375"/>
                  <a:pt x="0" y="376"/>
                  <a:pt x="0" y="376"/>
                </a:cubicBezTo>
                <a:cubicBezTo>
                  <a:pt x="0" y="427"/>
                  <a:pt x="0" y="427"/>
                  <a:pt x="0" y="427"/>
                </a:cubicBezTo>
                <a:cubicBezTo>
                  <a:pt x="0" y="431"/>
                  <a:pt x="3" y="434"/>
                  <a:pt x="7" y="434"/>
                </a:cubicBezTo>
                <a:cubicBezTo>
                  <a:pt x="283" y="434"/>
                  <a:pt x="283" y="434"/>
                  <a:pt x="283" y="434"/>
                </a:cubicBezTo>
                <a:cubicBezTo>
                  <a:pt x="283" y="643"/>
                  <a:pt x="283" y="643"/>
                  <a:pt x="283" y="643"/>
                </a:cubicBezTo>
                <a:cubicBezTo>
                  <a:pt x="283" y="647"/>
                  <a:pt x="287" y="650"/>
                  <a:pt x="290" y="650"/>
                </a:cubicBezTo>
                <a:cubicBezTo>
                  <a:pt x="294" y="650"/>
                  <a:pt x="297" y="647"/>
                  <a:pt x="297" y="643"/>
                </a:cubicBezTo>
                <a:cubicBezTo>
                  <a:pt x="297" y="434"/>
                  <a:pt x="297" y="434"/>
                  <a:pt x="297" y="434"/>
                </a:cubicBezTo>
                <a:cubicBezTo>
                  <a:pt x="574" y="434"/>
                  <a:pt x="574" y="434"/>
                  <a:pt x="574" y="434"/>
                </a:cubicBezTo>
                <a:cubicBezTo>
                  <a:pt x="578" y="434"/>
                  <a:pt x="581" y="431"/>
                  <a:pt x="581" y="427"/>
                </a:cubicBezTo>
                <a:cubicBezTo>
                  <a:pt x="581" y="376"/>
                  <a:pt x="581" y="376"/>
                  <a:pt x="581" y="376"/>
                </a:cubicBezTo>
                <a:cubicBezTo>
                  <a:pt x="581" y="376"/>
                  <a:pt x="581" y="375"/>
                  <a:pt x="581" y="375"/>
                </a:cubicBezTo>
                <a:close/>
                <a:moveTo>
                  <a:pt x="374" y="66"/>
                </a:moveTo>
                <a:cubicBezTo>
                  <a:pt x="374" y="84"/>
                  <a:pt x="360" y="98"/>
                  <a:pt x="343" y="98"/>
                </a:cubicBezTo>
                <a:cubicBezTo>
                  <a:pt x="326" y="98"/>
                  <a:pt x="311" y="84"/>
                  <a:pt x="311" y="66"/>
                </a:cubicBezTo>
                <a:cubicBezTo>
                  <a:pt x="311" y="49"/>
                  <a:pt x="326" y="35"/>
                  <a:pt x="343" y="35"/>
                </a:cubicBezTo>
                <a:cubicBezTo>
                  <a:pt x="360" y="35"/>
                  <a:pt x="374" y="49"/>
                  <a:pt x="374" y="66"/>
                </a:cubicBezTo>
                <a:close/>
                <a:moveTo>
                  <a:pt x="103" y="191"/>
                </a:moveTo>
                <a:cubicBezTo>
                  <a:pt x="137" y="191"/>
                  <a:pt x="137" y="191"/>
                  <a:pt x="137" y="191"/>
                </a:cubicBezTo>
                <a:cubicBezTo>
                  <a:pt x="137" y="223"/>
                  <a:pt x="137" y="223"/>
                  <a:pt x="137" y="223"/>
                </a:cubicBezTo>
                <a:cubicBezTo>
                  <a:pt x="137" y="227"/>
                  <a:pt x="140" y="230"/>
                  <a:pt x="144" y="230"/>
                </a:cubicBezTo>
                <a:cubicBezTo>
                  <a:pt x="148" y="230"/>
                  <a:pt x="151" y="227"/>
                  <a:pt x="151" y="223"/>
                </a:cubicBezTo>
                <a:cubicBezTo>
                  <a:pt x="151" y="191"/>
                  <a:pt x="151" y="191"/>
                  <a:pt x="151" y="191"/>
                </a:cubicBezTo>
                <a:cubicBezTo>
                  <a:pt x="478" y="191"/>
                  <a:pt x="478" y="191"/>
                  <a:pt x="478" y="191"/>
                </a:cubicBezTo>
                <a:cubicBezTo>
                  <a:pt x="563" y="369"/>
                  <a:pt x="563" y="369"/>
                  <a:pt x="563" y="369"/>
                </a:cubicBezTo>
                <a:cubicBezTo>
                  <a:pt x="18" y="369"/>
                  <a:pt x="18" y="369"/>
                  <a:pt x="18" y="369"/>
                </a:cubicBezTo>
                <a:lnTo>
                  <a:pt x="103" y="191"/>
                </a:lnTo>
                <a:close/>
                <a:moveTo>
                  <a:pt x="567" y="420"/>
                </a:moveTo>
                <a:cubicBezTo>
                  <a:pt x="14" y="420"/>
                  <a:pt x="14" y="420"/>
                  <a:pt x="14" y="420"/>
                </a:cubicBezTo>
                <a:cubicBezTo>
                  <a:pt x="14" y="383"/>
                  <a:pt x="14" y="383"/>
                  <a:pt x="14" y="383"/>
                </a:cubicBezTo>
                <a:cubicBezTo>
                  <a:pt x="567" y="383"/>
                  <a:pt x="567" y="383"/>
                  <a:pt x="567" y="383"/>
                </a:cubicBezTo>
                <a:lnTo>
                  <a:pt x="567" y="420"/>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3" name="Freeform 101"/>
          <p:cNvSpPr>
            <a:spLocks noEditPoints="1"/>
          </p:cNvSpPr>
          <p:nvPr/>
        </p:nvSpPr>
        <p:spPr bwMode="auto">
          <a:xfrm>
            <a:off x="14506029" y="4644223"/>
            <a:ext cx="1064163" cy="616501"/>
          </a:xfrm>
          <a:custGeom>
            <a:avLst/>
            <a:gdLst>
              <a:gd name="T0" fmla="*/ 329 w 794"/>
              <a:gd name="T1" fmla="*/ 0 h 460"/>
              <a:gd name="T2" fmla="*/ 212 w 794"/>
              <a:gd name="T3" fmla="*/ 39 h 460"/>
              <a:gd name="T4" fmla="*/ 3 w 794"/>
              <a:gd name="T5" fmla="*/ 211 h 460"/>
              <a:gd name="T6" fmla="*/ 13 w 794"/>
              <a:gd name="T7" fmla="*/ 212 h 460"/>
              <a:gd name="T8" fmla="*/ 283 w 794"/>
              <a:gd name="T9" fmla="*/ 32 h 460"/>
              <a:gd name="T10" fmla="*/ 280 w 794"/>
              <a:gd name="T11" fmla="*/ 244 h 460"/>
              <a:gd name="T12" fmla="*/ 241 w 794"/>
              <a:gd name="T13" fmla="*/ 270 h 460"/>
              <a:gd name="T14" fmla="*/ 450 w 794"/>
              <a:gd name="T15" fmla="*/ 182 h 460"/>
              <a:gd name="T16" fmla="*/ 492 w 794"/>
              <a:gd name="T17" fmla="*/ 261 h 460"/>
              <a:gd name="T18" fmla="*/ 371 w 794"/>
              <a:gd name="T19" fmla="*/ 324 h 460"/>
              <a:gd name="T20" fmla="*/ 369 w 794"/>
              <a:gd name="T21" fmla="*/ 326 h 460"/>
              <a:gd name="T22" fmla="*/ 274 w 794"/>
              <a:gd name="T23" fmla="*/ 409 h 460"/>
              <a:gd name="T24" fmla="*/ 74 w 794"/>
              <a:gd name="T25" fmla="*/ 431 h 460"/>
              <a:gd name="T26" fmla="*/ 81 w 794"/>
              <a:gd name="T27" fmla="*/ 438 h 460"/>
              <a:gd name="T28" fmla="*/ 310 w 794"/>
              <a:gd name="T29" fmla="*/ 406 h 460"/>
              <a:gd name="T30" fmla="*/ 354 w 794"/>
              <a:gd name="T31" fmla="*/ 436 h 460"/>
              <a:gd name="T32" fmla="*/ 386 w 794"/>
              <a:gd name="T33" fmla="*/ 428 h 460"/>
              <a:gd name="T34" fmla="*/ 431 w 794"/>
              <a:gd name="T35" fmla="*/ 460 h 460"/>
              <a:gd name="T36" fmla="*/ 485 w 794"/>
              <a:gd name="T37" fmla="*/ 410 h 460"/>
              <a:gd name="T38" fmla="*/ 530 w 794"/>
              <a:gd name="T39" fmla="*/ 442 h 460"/>
              <a:gd name="T40" fmla="*/ 611 w 794"/>
              <a:gd name="T41" fmla="*/ 337 h 460"/>
              <a:gd name="T42" fmla="*/ 794 w 794"/>
              <a:gd name="T43" fmla="*/ 288 h 460"/>
              <a:gd name="T44" fmla="*/ 745 w 794"/>
              <a:gd name="T45" fmla="*/ 0 h 460"/>
              <a:gd name="T46" fmla="*/ 780 w 794"/>
              <a:gd name="T47" fmla="*/ 82 h 460"/>
              <a:gd name="T48" fmla="*/ 294 w 794"/>
              <a:gd name="T49" fmla="*/ 134 h 460"/>
              <a:gd name="T50" fmla="*/ 329 w 794"/>
              <a:gd name="T51" fmla="*/ 14 h 460"/>
              <a:gd name="T52" fmla="*/ 780 w 794"/>
              <a:gd name="T53" fmla="*/ 49 h 460"/>
              <a:gd name="T54" fmla="*/ 294 w 794"/>
              <a:gd name="T55" fmla="*/ 68 h 460"/>
              <a:gd name="T56" fmla="*/ 329 w 794"/>
              <a:gd name="T57" fmla="*/ 14 h 460"/>
              <a:gd name="T58" fmla="*/ 321 w 794"/>
              <a:gd name="T59" fmla="*/ 396 h 460"/>
              <a:gd name="T60" fmla="*/ 378 w 794"/>
              <a:gd name="T61" fmla="*/ 337 h 460"/>
              <a:gd name="T62" fmla="*/ 383 w 794"/>
              <a:gd name="T63" fmla="*/ 403 h 460"/>
              <a:gd name="T64" fmla="*/ 461 w 794"/>
              <a:gd name="T65" fmla="*/ 428 h 460"/>
              <a:gd name="T66" fmla="*/ 400 w 794"/>
              <a:gd name="T67" fmla="*/ 424 h 460"/>
              <a:gd name="T68" fmla="*/ 432 w 794"/>
              <a:gd name="T69" fmla="*/ 337 h 460"/>
              <a:gd name="T70" fmla="*/ 488 w 794"/>
              <a:gd name="T71" fmla="*/ 374 h 460"/>
              <a:gd name="T72" fmla="*/ 461 w 794"/>
              <a:gd name="T73" fmla="*/ 428 h 460"/>
              <a:gd name="T74" fmla="*/ 515 w 794"/>
              <a:gd name="T75" fmla="*/ 425 h 460"/>
              <a:gd name="T76" fmla="*/ 522 w 794"/>
              <a:gd name="T77" fmla="*/ 337 h 460"/>
              <a:gd name="T78" fmla="*/ 560 w 794"/>
              <a:gd name="T79" fmla="*/ 410 h 460"/>
              <a:gd name="T80" fmla="*/ 398 w 794"/>
              <a:gd name="T81" fmla="*/ 323 h 460"/>
              <a:gd name="T82" fmla="*/ 500 w 794"/>
              <a:gd name="T83" fmla="*/ 273 h 460"/>
              <a:gd name="T84" fmla="*/ 445 w 794"/>
              <a:gd name="T85" fmla="*/ 169 h 460"/>
              <a:gd name="T86" fmla="*/ 294 w 794"/>
              <a:gd name="T87" fmla="*/ 148 h 460"/>
              <a:gd name="T88" fmla="*/ 780 w 794"/>
              <a:gd name="T89" fmla="*/ 28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94" h="460">
                <a:moveTo>
                  <a:pt x="745" y="0"/>
                </a:moveTo>
                <a:cubicBezTo>
                  <a:pt x="329" y="0"/>
                  <a:pt x="329" y="0"/>
                  <a:pt x="329" y="0"/>
                </a:cubicBezTo>
                <a:cubicBezTo>
                  <a:pt x="313" y="0"/>
                  <a:pt x="299" y="7"/>
                  <a:pt x="290" y="20"/>
                </a:cubicBezTo>
                <a:cubicBezTo>
                  <a:pt x="278" y="14"/>
                  <a:pt x="248" y="8"/>
                  <a:pt x="212" y="39"/>
                </a:cubicBezTo>
                <a:cubicBezTo>
                  <a:pt x="168" y="77"/>
                  <a:pt x="6" y="200"/>
                  <a:pt x="4" y="201"/>
                </a:cubicBezTo>
                <a:cubicBezTo>
                  <a:pt x="1" y="204"/>
                  <a:pt x="0" y="208"/>
                  <a:pt x="3" y="211"/>
                </a:cubicBezTo>
                <a:cubicBezTo>
                  <a:pt x="4" y="213"/>
                  <a:pt x="6" y="214"/>
                  <a:pt x="8" y="214"/>
                </a:cubicBezTo>
                <a:cubicBezTo>
                  <a:pt x="10" y="214"/>
                  <a:pt x="11" y="213"/>
                  <a:pt x="13" y="212"/>
                </a:cubicBezTo>
                <a:cubicBezTo>
                  <a:pt x="14" y="211"/>
                  <a:pt x="177" y="88"/>
                  <a:pt x="221" y="50"/>
                </a:cubicBezTo>
                <a:cubicBezTo>
                  <a:pt x="251" y="24"/>
                  <a:pt x="274" y="28"/>
                  <a:pt x="283" y="32"/>
                </a:cubicBezTo>
                <a:cubicBezTo>
                  <a:pt x="281" y="37"/>
                  <a:pt x="280" y="43"/>
                  <a:pt x="280" y="49"/>
                </a:cubicBezTo>
                <a:cubicBezTo>
                  <a:pt x="280" y="244"/>
                  <a:pt x="280" y="244"/>
                  <a:pt x="280" y="244"/>
                </a:cubicBezTo>
                <a:cubicBezTo>
                  <a:pt x="260" y="253"/>
                  <a:pt x="246" y="259"/>
                  <a:pt x="245" y="260"/>
                </a:cubicBezTo>
                <a:cubicBezTo>
                  <a:pt x="241" y="262"/>
                  <a:pt x="240" y="266"/>
                  <a:pt x="241" y="270"/>
                </a:cubicBezTo>
                <a:cubicBezTo>
                  <a:pt x="243" y="273"/>
                  <a:pt x="247" y="275"/>
                  <a:pt x="251" y="273"/>
                </a:cubicBezTo>
                <a:cubicBezTo>
                  <a:pt x="252" y="272"/>
                  <a:pt x="410" y="198"/>
                  <a:pt x="450" y="182"/>
                </a:cubicBezTo>
                <a:cubicBezTo>
                  <a:pt x="479" y="170"/>
                  <a:pt x="498" y="184"/>
                  <a:pt x="507" y="201"/>
                </a:cubicBezTo>
                <a:cubicBezTo>
                  <a:pt x="516" y="221"/>
                  <a:pt x="514" y="248"/>
                  <a:pt x="492" y="261"/>
                </a:cubicBezTo>
                <a:cubicBezTo>
                  <a:pt x="482" y="267"/>
                  <a:pt x="464" y="275"/>
                  <a:pt x="444" y="285"/>
                </a:cubicBezTo>
                <a:cubicBezTo>
                  <a:pt x="411" y="300"/>
                  <a:pt x="381" y="315"/>
                  <a:pt x="371" y="324"/>
                </a:cubicBezTo>
                <a:cubicBezTo>
                  <a:pt x="371" y="324"/>
                  <a:pt x="370" y="324"/>
                  <a:pt x="370" y="325"/>
                </a:cubicBezTo>
                <a:cubicBezTo>
                  <a:pt x="370" y="325"/>
                  <a:pt x="369" y="325"/>
                  <a:pt x="369" y="326"/>
                </a:cubicBezTo>
                <a:cubicBezTo>
                  <a:pt x="366" y="329"/>
                  <a:pt x="361" y="334"/>
                  <a:pt x="356" y="340"/>
                </a:cubicBezTo>
                <a:cubicBezTo>
                  <a:pt x="336" y="363"/>
                  <a:pt x="303" y="401"/>
                  <a:pt x="274" y="409"/>
                </a:cubicBezTo>
                <a:cubicBezTo>
                  <a:pt x="236" y="419"/>
                  <a:pt x="82" y="424"/>
                  <a:pt x="80" y="424"/>
                </a:cubicBezTo>
                <a:cubicBezTo>
                  <a:pt x="76" y="424"/>
                  <a:pt x="73" y="428"/>
                  <a:pt x="74" y="431"/>
                </a:cubicBezTo>
                <a:cubicBezTo>
                  <a:pt x="74" y="435"/>
                  <a:pt x="77" y="438"/>
                  <a:pt x="81" y="438"/>
                </a:cubicBezTo>
                <a:cubicBezTo>
                  <a:pt x="81" y="438"/>
                  <a:pt x="81" y="438"/>
                  <a:pt x="81" y="438"/>
                </a:cubicBezTo>
                <a:cubicBezTo>
                  <a:pt x="87" y="438"/>
                  <a:pt x="238" y="433"/>
                  <a:pt x="278" y="422"/>
                </a:cubicBezTo>
                <a:cubicBezTo>
                  <a:pt x="289" y="419"/>
                  <a:pt x="299" y="413"/>
                  <a:pt x="310" y="406"/>
                </a:cubicBezTo>
                <a:cubicBezTo>
                  <a:pt x="314" y="416"/>
                  <a:pt x="322" y="425"/>
                  <a:pt x="333" y="431"/>
                </a:cubicBezTo>
                <a:cubicBezTo>
                  <a:pt x="339" y="434"/>
                  <a:pt x="347" y="436"/>
                  <a:pt x="354" y="436"/>
                </a:cubicBezTo>
                <a:cubicBezTo>
                  <a:pt x="365" y="436"/>
                  <a:pt x="376" y="431"/>
                  <a:pt x="385" y="423"/>
                </a:cubicBezTo>
                <a:cubicBezTo>
                  <a:pt x="386" y="425"/>
                  <a:pt x="386" y="426"/>
                  <a:pt x="386" y="428"/>
                </a:cubicBezTo>
                <a:cubicBezTo>
                  <a:pt x="391" y="440"/>
                  <a:pt x="399" y="450"/>
                  <a:pt x="410" y="455"/>
                </a:cubicBezTo>
                <a:cubicBezTo>
                  <a:pt x="417" y="459"/>
                  <a:pt x="424" y="460"/>
                  <a:pt x="431" y="460"/>
                </a:cubicBezTo>
                <a:cubicBezTo>
                  <a:pt x="449" y="460"/>
                  <a:pt x="465" y="451"/>
                  <a:pt x="474" y="434"/>
                </a:cubicBezTo>
                <a:cubicBezTo>
                  <a:pt x="485" y="410"/>
                  <a:pt x="485" y="410"/>
                  <a:pt x="485" y="410"/>
                </a:cubicBezTo>
                <a:cubicBezTo>
                  <a:pt x="489" y="421"/>
                  <a:pt x="497" y="431"/>
                  <a:pt x="509" y="437"/>
                </a:cubicBezTo>
                <a:cubicBezTo>
                  <a:pt x="516" y="440"/>
                  <a:pt x="523" y="442"/>
                  <a:pt x="530" y="442"/>
                </a:cubicBezTo>
                <a:cubicBezTo>
                  <a:pt x="547" y="442"/>
                  <a:pt x="564" y="432"/>
                  <a:pt x="572" y="416"/>
                </a:cubicBezTo>
                <a:cubicBezTo>
                  <a:pt x="611" y="337"/>
                  <a:pt x="611" y="337"/>
                  <a:pt x="611" y="337"/>
                </a:cubicBezTo>
                <a:cubicBezTo>
                  <a:pt x="745" y="337"/>
                  <a:pt x="745" y="337"/>
                  <a:pt x="745" y="337"/>
                </a:cubicBezTo>
                <a:cubicBezTo>
                  <a:pt x="772" y="337"/>
                  <a:pt x="794" y="315"/>
                  <a:pt x="794" y="288"/>
                </a:cubicBezTo>
                <a:cubicBezTo>
                  <a:pt x="794" y="49"/>
                  <a:pt x="794" y="49"/>
                  <a:pt x="794" y="49"/>
                </a:cubicBezTo>
                <a:cubicBezTo>
                  <a:pt x="794" y="22"/>
                  <a:pt x="772" y="0"/>
                  <a:pt x="745" y="0"/>
                </a:cubicBezTo>
                <a:close/>
                <a:moveTo>
                  <a:pt x="294" y="82"/>
                </a:moveTo>
                <a:cubicBezTo>
                  <a:pt x="780" y="82"/>
                  <a:pt x="780" y="82"/>
                  <a:pt x="780" y="82"/>
                </a:cubicBezTo>
                <a:cubicBezTo>
                  <a:pt x="780" y="134"/>
                  <a:pt x="780" y="134"/>
                  <a:pt x="780" y="134"/>
                </a:cubicBezTo>
                <a:cubicBezTo>
                  <a:pt x="294" y="134"/>
                  <a:pt x="294" y="134"/>
                  <a:pt x="294" y="134"/>
                </a:cubicBezTo>
                <a:lnTo>
                  <a:pt x="294" y="82"/>
                </a:lnTo>
                <a:close/>
                <a:moveTo>
                  <a:pt x="329" y="14"/>
                </a:moveTo>
                <a:cubicBezTo>
                  <a:pt x="745" y="14"/>
                  <a:pt x="745" y="14"/>
                  <a:pt x="745" y="14"/>
                </a:cubicBezTo>
                <a:cubicBezTo>
                  <a:pt x="765" y="14"/>
                  <a:pt x="780" y="29"/>
                  <a:pt x="780" y="49"/>
                </a:cubicBezTo>
                <a:cubicBezTo>
                  <a:pt x="780" y="68"/>
                  <a:pt x="780" y="68"/>
                  <a:pt x="780" y="68"/>
                </a:cubicBezTo>
                <a:cubicBezTo>
                  <a:pt x="294" y="68"/>
                  <a:pt x="294" y="68"/>
                  <a:pt x="294" y="68"/>
                </a:cubicBezTo>
                <a:cubicBezTo>
                  <a:pt x="294" y="49"/>
                  <a:pt x="294" y="49"/>
                  <a:pt x="294" y="49"/>
                </a:cubicBezTo>
                <a:cubicBezTo>
                  <a:pt x="294" y="29"/>
                  <a:pt x="310" y="14"/>
                  <a:pt x="329" y="14"/>
                </a:cubicBezTo>
                <a:close/>
                <a:moveTo>
                  <a:pt x="339" y="418"/>
                </a:moveTo>
                <a:cubicBezTo>
                  <a:pt x="330" y="414"/>
                  <a:pt x="324" y="406"/>
                  <a:pt x="321" y="396"/>
                </a:cubicBezTo>
                <a:cubicBezTo>
                  <a:pt x="338" y="382"/>
                  <a:pt x="354" y="364"/>
                  <a:pt x="366" y="350"/>
                </a:cubicBezTo>
                <a:cubicBezTo>
                  <a:pt x="371" y="345"/>
                  <a:pt x="375" y="340"/>
                  <a:pt x="378" y="337"/>
                </a:cubicBezTo>
                <a:cubicBezTo>
                  <a:pt x="416" y="337"/>
                  <a:pt x="416" y="337"/>
                  <a:pt x="416" y="337"/>
                </a:cubicBezTo>
                <a:cubicBezTo>
                  <a:pt x="383" y="403"/>
                  <a:pt x="383" y="403"/>
                  <a:pt x="383" y="403"/>
                </a:cubicBezTo>
                <a:cubicBezTo>
                  <a:pt x="375" y="420"/>
                  <a:pt x="355" y="426"/>
                  <a:pt x="339" y="418"/>
                </a:cubicBezTo>
                <a:close/>
                <a:moveTo>
                  <a:pt x="461" y="428"/>
                </a:moveTo>
                <a:cubicBezTo>
                  <a:pt x="453" y="444"/>
                  <a:pt x="433" y="451"/>
                  <a:pt x="416" y="443"/>
                </a:cubicBezTo>
                <a:cubicBezTo>
                  <a:pt x="409" y="439"/>
                  <a:pt x="403" y="432"/>
                  <a:pt x="400" y="424"/>
                </a:cubicBezTo>
                <a:cubicBezTo>
                  <a:pt x="397" y="415"/>
                  <a:pt x="398" y="406"/>
                  <a:pt x="401" y="398"/>
                </a:cubicBezTo>
                <a:cubicBezTo>
                  <a:pt x="432" y="337"/>
                  <a:pt x="432" y="337"/>
                  <a:pt x="432" y="337"/>
                </a:cubicBezTo>
                <a:cubicBezTo>
                  <a:pt x="506" y="337"/>
                  <a:pt x="506" y="337"/>
                  <a:pt x="506" y="337"/>
                </a:cubicBezTo>
                <a:cubicBezTo>
                  <a:pt x="488" y="374"/>
                  <a:pt x="488" y="374"/>
                  <a:pt x="488" y="374"/>
                </a:cubicBezTo>
                <a:cubicBezTo>
                  <a:pt x="488" y="374"/>
                  <a:pt x="488" y="374"/>
                  <a:pt x="488" y="374"/>
                </a:cubicBezTo>
                <a:lnTo>
                  <a:pt x="461" y="428"/>
                </a:lnTo>
                <a:close/>
                <a:moveTo>
                  <a:pt x="560" y="410"/>
                </a:moveTo>
                <a:cubicBezTo>
                  <a:pt x="552" y="426"/>
                  <a:pt x="532" y="433"/>
                  <a:pt x="515" y="425"/>
                </a:cubicBezTo>
                <a:cubicBezTo>
                  <a:pt x="499" y="416"/>
                  <a:pt x="492" y="397"/>
                  <a:pt x="500" y="380"/>
                </a:cubicBezTo>
                <a:cubicBezTo>
                  <a:pt x="522" y="337"/>
                  <a:pt x="522" y="337"/>
                  <a:pt x="522" y="337"/>
                </a:cubicBezTo>
                <a:cubicBezTo>
                  <a:pt x="596" y="337"/>
                  <a:pt x="596" y="337"/>
                  <a:pt x="596" y="337"/>
                </a:cubicBezTo>
                <a:lnTo>
                  <a:pt x="560" y="410"/>
                </a:lnTo>
                <a:close/>
                <a:moveTo>
                  <a:pt x="745" y="323"/>
                </a:moveTo>
                <a:cubicBezTo>
                  <a:pt x="398" y="323"/>
                  <a:pt x="398" y="323"/>
                  <a:pt x="398" y="323"/>
                </a:cubicBezTo>
                <a:cubicBezTo>
                  <a:pt x="412" y="315"/>
                  <a:pt x="432" y="306"/>
                  <a:pt x="450" y="297"/>
                </a:cubicBezTo>
                <a:cubicBezTo>
                  <a:pt x="470" y="288"/>
                  <a:pt x="489" y="279"/>
                  <a:pt x="500" y="273"/>
                </a:cubicBezTo>
                <a:cubicBezTo>
                  <a:pt x="529" y="255"/>
                  <a:pt x="531" y="220"/>
                  <a:pt x="519" y="195"/>
                </a:cubicBezTo>
                <a:cubicBezTo>
                  <a:pt x="509" y="174"/>
                  <a:pt x="483" y="154"/>
                  <a:pt x="445" y="169"/>
                </a:cubicBezTo>
                <a:cubicBezTo>
                  <a:pt x="419" y="179"/>
                  <a:pt x="345" y="214"/>
                  <a:pt x="294" y="237"/>
                </a:cubicBezTo>
                <a:cubicBezTo>
                  <a:pt x="294" y="148"/>
                  <a:pt x="294" y="148"/>
                  <a:pt x="294" y="148"/>
                </a:cubicBezTo>
                <a:cubicBezTo>
                  <a:pt x="780" y="148"/>
                  <a:pt x="780" y="148"/>
                  <a:pt x="780" y="148"/>
                </a:cubicBezTo>
                <a:cubicBezTo>
                  <a:pt x="780" y="288"/>
                  <a:pt x="780" y="288"/>
                  <a:pt x="780" y="288"/>
                </a:cubicBezTo>
                <a:cubicBezTo>
                  <a:pt x="780" y="307"/>
                  <a:pt x="765" y="323"/>
                  <a:pt x="745" y="323"/>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4" name="Freeform 104"/>
          <p:cNvSpPr>
            <a:spLocks noEditPoints="1"/>
          </p:cNvSpPr>
          <p:nvPr/>
        </p:nvSpPr>
        <p:spPr bwMode="auto">
          <a:xfrm>
            <a:off x="4884213" y="6066068"/>
            <a:ext cx="837625" cy="849446"/>
          </a:xfrm>
          <a:custGeom>
            <a:avLst/>
            <a:gdLst>
              <a:gd name="T0" fmla="*/ 404 w 574"/>
              <a:gd name="T1" fmla="*/ 0 h 581"/>
              <a:gd name="T2" fmla="*/ 234 w 574"/>
              <a:gd name="T3" fmla="*/ 63 h 581"/>
              <a:gd name="T4" fmla="*/ 170 w 574"/>
              <a:gd name="T5" fmla="*/ 206 h 581"/>
              <a:gd name="T6" fmla="*/ 0 w 574"/>
              <a:gd name="T7" fmla="*/ 268 h 581"/>
              <a:gd name="T8" fmla="*/ 52 w 574"/>
              <a:gd name="T9" fmla="*/ 565 h 581"/>
              <a:gd name="T10" fmla="*/ 288 w 574"/>
              <a:gd name="T11" fmla="*/ 565 h 581"/>
              <a:gd name="T12" fmla="*/ 340 w 574"/>
              <a:gd name="T13" fmla="*/ 467 h 581"/>
              <a:gd name="T14" fmla="*/ 522 w 574"/>
              <a:gd name="T15" fmla="*/ 455 h 581"/>
              <a:gd name="T16" fmla="*/ 574 w 574"/>
              <a:gd name="T17" fmla="*/ 63 h 581"/>
              <a:gd name="T18" fmla="*/ 560 w 574"/>
              <a:gd name="T19" fmla="*/ 329 h 581"/>
              <a:gd name="T20" fmla="*/ 340 w 574"/>
              <a:gd name="T21" fmla="*/ 372 h 581"/>
              <a:gd name="T22" fmla="*/ 404 w 574"/>
              <a:gd name="T23" fmla="*/ 305 h 581"/>
              <a:gd name="T24" fmla="*/ 560 w 574"/>
              <a:gd name="T25" fmla="*/ 269 h 581"/>
              <a:gd name="T26" fmla="*/ 326 w 574"/>
              <a:gd name="T27" fmla="*/ 294 h 581"/>
              <a:gd name="T28" fmla="*/ 170 w 574"/>
              <a:gd name="T29" fmla="*/ 406 h 581"/>
              <a:gd name="T30" fmla="*/ 14 w 574"/>
              <a:gd name="T31" fmla="*/ 294 h 581"/>
              <a:gd name="T32" fmla="*/ 170 w 574"/>
              <a:gd name="T33" fmla="*/ 331 h 581"/>
              <a:gd name="T34" fmla="*/ 326 w 574"/>
              <a:gd name="T35" fmla="*/ 294 h 581"/>
              <a:gd name="T36" fmla="*/ 52 w 574"/>
              <a:gd name="T37" fmla="*/ 403 h 581"/>
              <a:gd name="T38" fmla="*/ 288 w 574"/>
              <a:gd name="T39" fmla="*/ 403 h 581"/>
              <a:gd name="T40" fmla="*/ 326 w 574"/>
              <a:gd name="T41" fmla="*/ 438 h 581"/>
              <a:gd name="T42" fmla="*/ 14 w 574"/>
              <a:gd name="T43" fmla="*/ 438 h 581"/>
              <a:gd name="T44" fmla="*/ 560 w 574"/>
              <a:gd name="T45" fmla="*/ 158 h 581"/>
              <a:gd name="T46" fmla="*/ 248 w 574"/>
              <a:gd name="T47" fmla="*/ 158 h 581"/>
              <a:gd name="T48" fmla="*/ 287 w 574"/>
              <a:gd name="T49" fmla="*/ 108 h 581"/>
              <a:gd name="T50" fmla="*/ 522 w 574"/>
              <a:gd name="T51" fmla="*/ 108 h 581"/>
              <a:gd name="T52" fmla="*/ 560 w 574"/>
              <a:gd name="T53" fmla="*/ 158 h 581"/>
              <a:gd name="T54" fmla="*/ 560 w 574"/>
              <a:gd name="T55" fmla="*/ 63 h 581"/>
              <a:gd name="T56" fmla="*/ 248 w 574"/>
              <a:gd name="T57" fmla="*/ 63 h 581"/>
              <a:gd name="T58" fmla="*/ 248 w 574"/>
              <a:gd name="T59" fmla="*/ 183 h 581"/>
              <a:gd name="T60" fmla="*/ 404 w 574"/>
              <a:gd name="T61" fmla="*/ 220 h 581"/>
              <a:gd name="T62" fmla="*/ 560 w 574"/>
              <a:gd name="T63" fmla="*/ 183 h 581"/>
              <a:gd name="T64" fmla="*/ 404 w 574"/>
              <a:gd name="T65" fmla="*/ 291 h 581"/>
              <a:gd name="T66" fmla="*/ 340 w 574"/>
              <a:gd name="T67" fmla="*/ 268 h 581"/>
              <a:gd name="T68" fmla="*/ 248 w 574"/>
              <a:gd name="T69" fmla="*/ 213 h 581"/>
              <a:gd name="T70" fmla="*/ 170 w 574"/>
              <a:gd name="T71" fmla="*/ 220 h 581"/>
              <a:gd name="T72" fmla="*/ 240 w 574"/>
              <a:gd name="T73" fmla="*/ 226 h 581"/>
              <a:gd name="T74" fmla="*/ 170 w 574"/>
              <a:gd name="T75" fmla="*/ 317 h 581"/>
              <a:gd name="T76" fmla="*/ 170 w 574"/>
              <a:gd name="T77" fmla="*/ 220 h 581"/>
              <a:gd name="T78" fmla="*/ 14 w 574"/>
              <a:gd name="T79" fmla="*/ 519 h 581"/>
              <a:gd name="T80" fmla="*/ 52 w 574"/>
              <a:gd name="T81" fmla="*/ 484 h 581"/>
              <a:gd name="T82" fmla="*/ 288 w 574"/>
              <a:gd name="T83" fmla="*/ 484 h 581"/>
              <a:gd name="T84" fmla="*/ 326 w 574"/>
              <a:gd name="T85" fmla="*/ 519 h 581"/>
              <a:gd name="T86" fmla="*/ 404 w 574"/>
              <a:gd name="T87" fmla="*/ 458 h 581"/>
              <a:gd name="T88" fmla="*/ 340 w 574"/>
              <a:gd name="T89" fmla="*/ 387 h 581"/>
              <a:gd name="T90" fmla="*/ 522 w 574"/>
              <a:gd name="T91" fmla="*/ 374 h 581"/>
              <a:gd name="T92" fmla="*/ 560 w 574"/>
              <a:gd name="T93" fmla="*/ 410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74" h="581">
                <a:moveTo>
                  <a:pt x="522" y="17"/>
                </a:moveTo>
                <a:cubicBezTo>
                  <a:pt x="490" y="6"/>
                  <a:pt x="449" y="0"/>
                  <a:pt x="404" y="0"/>
                </a:cubicBezTo>
                <a:cubicBezTo>
                  <a:pt x="360" y="0"/>
                  <a:pt x="318" y="6"/>
                  <a:pt x="287" y="17"/>
                </a:cubicBezTo>
                <a:cubicBezTo>
                  <a:pt x="252" y="29"/>
                  <a:pt x="234" y="44"/>
                  <a:pt x="234" y="63"/>
                </a:cubicBezTo>
                <a:cubicBezTo>
                  <a:pt x="234" y="210"/>
                  <a:pt x="234" y="210"/>
                  <a:pt x="234" y="210"/>
                </a:cubicBezTo>
                <a:cubicBezTo>
                  <a:pt x="214" y="208"/>
                  <a:pt x="192" y="206"/>
                  <a:pt x="170" y="206"/>
                </a:cubicBezTo>
                <a:cubicBezTo>
                  <a:pt x="126" y="206"/>
                  <a:pt x="84" y="212"/>
                  <a:pt x="52" y="223"/>
                </a:cubicBezTo>
                <a:cubicBezTo>
                  <a:pt x="18" y="234"/>
                  <a:pt x="0" y="250"/>
                  <a:pt x="0" y="268"/>
                </a:cubicBezTo>
                <a:cubicBezTo>
                  <a:pt x="0" y="519"/>
                  <a:pt x="0" y="519"/>
                  <a:pt x="0" y="519"/>
                </a:cubicBezTo>
                <a:cubicBezTo>
                  <a:pt x="0" y="537"/>
                  <a:pt x="18" y="553"/>
                  <a:pt x="52" y="565"/>
                </a:cubicBezTo>
                <a:cubicBezTo>
                  <a:pt x="84" y="575"/>
                  <a:pt x="126" y="581"/>
                  <a:pt x="170" y="581"/>
                </a:cubicBezTo>
                <a:cubicBezTo>
                  <a:pt x="214" y="581"/>
                  <a:pt x="256" y="575"/>
                  <a:pt x="288" y="565"/>
                </a:cubicBezTo>
                <a:cubicBezTo>
                  <a:pt x="322" y="553"/>
                  <a:pt x="340" y="537"/>
                  <a:pt x="340" y="519"/>
                </a:cubicBezTo>
                <a:cubicBezTo>
                  <a:pt x="340" y="467"/>
                  <a:pt x="340" y="467"/>
                  <a:pt x="340" y="467"/>
                </a:cubicBezTo>
                <a:cubicBezTo>
                  <a:pt x="360" y="470"/>
                  <a:pt x="382" y="472"/>
                  <a:pt x="404" y="472"/>
                </a:cubicBezTo>
                <a:cubicBezTo>
                  <a:pt x="449" y="472"/>
                  <a:pt x="490" y="466"/>
                  <a:pt x="522" y="455"/>
                </a:cubicBezTo>
                <a:cubicBezTo>
                  <a:pt x="556" y="444"/>
                  <a:pt x="574" y="428"/>
                  <a:pt x="574" y="410"/>
                </a:cubicBezTo>
                <a:cubicBezTo>
                  <a:pt x="574" y="63"/>
                  <a:pt x="574" y="63"/>
                  <a:pt x="574" y="63"/>
                </a:cubicBezTo>
                <a:cubicBezTo>
                  <a:pt x="574" y="44"/>
                  <a:pt x="556" y="29"/>
                  <a:pt x="522" y="17"/>
                </a:cubicBezTo>
                <a:close/>
                <a:moveTo>
                  <a:pt x="560" y="329"/>
                </a:moveTo>
                <a:cubicBezTo>
                  <a:pt x="560" y="352"/>
                  <a:pt x="496" y="377"/>
                  <a:pt x="404" y="377"/>
                </a:cubicBezTo>
                <a:cubicBezTo>
                  <a:pt x="382" y="377"/>
                  <a:pt x="360" y="375"/>
                  <a:pt x="340" y="372"/>
                </a:cubicBezTo>
                <a:cubicBezTo>
                  <a:pt x="340" y="301"/>
                  <a:pt x="340" y="301"/>
                  <a:pt x="340" y="301"/>
                </a:cubicBezTo>
                <a:cubicBezTo>
                  <a:pt x="360" y="304"/>
                  <a:pt x="382" y="305"/>
                  <a:pt x="404" y="305"/>
                </a:cubicBezTo>
                <a:cubicBezTo>
                  <a:pt x="449" y="305"/>
                  <a:pt x="490" y="300"/>
                  <a:pt x="522" y="289"/>
                </a:cubicBezTo>
                <a:cubicBezTo>
                  <a:pt x="539" y="283"/>
                  <a:pt x="552" y="276"/>
                  <a:pt x="560" y="269"/>
                </a:cubicBezTo>
                <a:lnTo>
                  <a:pt x="560" y="329"/>
                </a:lnTo>
                <a:close/>
                <a:moveTo>
                  <a:pt x="326" y="294"/>
                </a:moveTo>
                <a:cubicBezTo>
                  <a:pt x="326" y="358"/>
                  <a:pt x="326" y="358"/>
                  <a:pt x="326" y="358"/>
                </a:cubicBezTo>
                <a:cubicBezTo>
                  <a:pt x="326" y="380"/>
                  <a:pt x="262" y="406"/>
                  <a:pt x="170" y="406"/>
                </a:cubicBezTo>
                <a:cubicBezTo>
                  <a:pt x="78" y="406"/>
                  <a:pt x="14" y="380"/>
                  <a:pt x="14" y="358"/>
                </a:cubicBezTo>
                <a:cubicBezTo>
                  <a:pt x="14" y="294"/>
                  <a:pt x="14" y="294"/>
                  <a:pt x="14" y="294"/>
                </a:cubicBezTo>
                <a:cubicBezTo>
                  <a:pt x="23" y="302"/>
                  <a:pt x="36" y="308"/>
                  <a:pt x="52" y="314"/>
                </a:cubicBezTo>
                <a:cubicBezTo>
                  <a:pt x="84" y="325"/>
                  <a:pt x="126" y="331"/>
                  <a:pt x="170" y="331"/>
                </a:cubicBezTo>
                <a:cubicBezTo>
                  <a:pt x="214" y="331"/>
                  <a:pt x="256" y="325"/>
                  <a:pt x="288" y="314"/>
                </a:cubicBezTo>
                <a:cubicBezTo>
                  <a:pt x="304" y="308"/>
                  <a:pt x="317" y="302"/>
                  <a:pt x="326" y="294"/>
                </a:cubicBezTo>
                <a:close/>
                <a:moveTo>
                  <a:pt x="14" y="383"/>
                </a:moveTo>
                <a:cubicBezTo>
                  <a:pt x="23" y="391"/>
                  <a:pt x="36" y="398"/>
                  <a:pt x="52" y="403"/>
                </a:cubicBezTo>
                <a:cubicBezTo>
                  <a:pt x="84" y="414"/>
                  <a:pt x="126" y="420"/>
                  <a:pt x="170" y="420"/>
                </a:cubicBezTo>
                <a:cubicBezTo>
                  <a:pt x="214" y="420"/>
                  <a:pt x="256" y="414"/>
                  <a:pt x="288" y="403"/>
                </a:cubicBezTo>
                <a:cubicBezTo>
                  <a:pt x="304" y="398"/>
                  <a:pt x="317" y="391"/>
                  <a:pt x="326" y="383"/>
                </a:cubicBezTo>
                <a:cubicBezTo>
                  <a:pt x="326" y="438"/>
                  <a:pt x="326" y="438"/>
                  <a:pt x="326" y="438"/>
                </a:cubicBezTo>
                <a:cubicBezTo>
                  <a:pt x="326" y="461"/>
                  <a:pt x="262" y="486"/>
                  <a:pt x="170" y="486"/>
                </a:cubicBezTo>
                <a:cubicBezTo>
                  <a:pt x="78" y="486"/>
                  <a:pt x="14" y="461"/>
                  <a:pt x="14" y="438"/>
                </a:cubicBezTo>
                <a:lnTo>
                  <a:pt x="14" y="383"/>
                </a:lnTo>
                <a:close/>
                <a:moveTo>
                  <a:pt x="560" y="158"/>
                </a:moveTo>
                <a:cubicBezTo>
                  <a:pt x="560" y="180"/>
                  <a:pt x="496" y="206"/>
                  <a:pt x="404" y="206"/>
                </a:cubicBezTo>
                <a:cubicBezTo>
                  <a:pt x="312" y="206"/>
                  <a:pt x="248" y="180"/>
                  <a:pt x="248" y="158"/>
                </a:cubicBezTo>
                <a:cubicBezTo>
                  <a:pt x="248" y="89"/>
                  <a:pt x="248" y="89"/>
                  <a:pt x="248" y="89"/>
                </a:cubicBezTo>
                <a:cubicBezTo>
                  <a:pt x="257" y="96"/>
                  <a:pt x="270" y="103"/>
                  <a:pt x="287" y="108"/>
                </a:cubicBezTo>
                <a:cubicBezTo>
                  <a:pt x="318" y="119"/>
                  <a:pt x="360" y="125"/>
                  <a:pt x="404" y="125"/>
                </a:cubicBezTo>
                <a:cubicBezTo>
                  <a:pt x="449" y="125"/>
                  <a:pt x="490" y="119"/>
                  <a:pt x="522" y="108"/>
                </a:cubicBezTo>
                <a:cubicBezTo>
                  <a:pt x="539" y="103"/>
                  <a:pt x="552" y="96"/>
                  <a:pt x="560" y="89"/>
                </a:cubicBezTo>
                <a:lnTo>
                  <a:pt x="560" y="158"/>
                </a:lnTo>
                <a:close/>
                <a:moveTo>
                  <a:pt x="404" y="14"/>
                </a:moveTo>
                <a:cubicBezTo>
                  <a:pt x="496" y="14"/>
                  <a:pt x="560" y="40"/>
                  <a:pt x="560" y="63"/>
                </a:cubicBezTo>
                <a:cubicBezTo>
                  <a:pt x="560" y="85"/>
                  <a:pt x="496" y="111"/>
                  <a:pt x="404" y="111"/>
                </a:cubicBezTo>
                <a:cubicBezTo>
                  <a:pt x="312" y="111"/>
                  <a:pt x="248" y="85"/>
                  <a:pt x="248" y="63"/>
                </a:cubicBezTo>
                <a:cubicBezTo>
                  <a:pt x="248" y="40"/>
                  <a:pt x="312" y="14"/>
                  <a:pt x="404" y="14"/>
                </a:cubicBezTo>
                <a:close/>
                <a:moveTo>
                  <a:pt x="248" y="183"/>
                </a:moveTo>
                <a:cubicBezTo>
                  <a:pt x="257" y="191"/>
                  <a:pt x="270" y="198"/>
                  <a:pt x="287" y="203"/>
                </a:cubicBezTo>
                <a:cubicBezTo>
                  <a:pt x="318" y="214"/>
                  <a:pt x="360" y="220"/>
                  <a:pt x="404" y="220"/>
                </a:cubicBezTo>
                <a:cubicBezTo>
                  <a:pt x="449" y="220"/>
                  <a:pt x="490" y="214"/>
                  <a:pt x="522" y="203"/>
                </a:cubicBezTo>
                <a:cubicBezTo>
                  <a:pt x="539" y="198"/>
                  <a:pt x="552" y="191"/>
                  <a:pt x="560" y="183"/>
                </a:cubicBezTo>
                <a:cubicBezTo>
                  <a:pt x="560" y="243"/>
                  <a:pt x="560" y="243"/>
                  <a:pt x="560" y="243"/>
                </a:cubicBezTo>
                <a:cubicBezTo>
                  <a:pt x="560" y="266"/>
                  <a:pt x="496" y="291"/>
                  <a:pt x="404" y="291"/>
                </a:cubicBezTo>
                <a:cubicBezTo>
                  <a:pt x="382" y="291"/>
                  <a:pt x="360" y="290"/>
                  <a:pt x="340" y="287"/>
                </a:cubicBezTo>
                <a:cubicBezTo>
                  <a:pt x="340" y="268"/>
                  <a:pt x="340" y="268"/>
                  <a:pt x="340" y="268"/>
                </a:cubicBezTo>
                <a:cubicBezTo>
                  <a:pt x="340" y="250"/>
                  <a:pt x="322" y="234"/>
                  <a:pt x="288" y="223"/>
                </a:cubicBezTo>
                <a:cubicBezTo>
                  <a:pt x="276" y="219"/>
                  <a:pt x="262" y="215"/>
                  <a:pt x="248" y="213"/>
                </a:cubicBezTo>
                <a:lnTo>
                  <a:pt x="248" y="183"/>
                </a:lnTo>
                <a:close/>
                <a:moveTo>
                  <a:pt x="170" y="220"/>
                </a:moveTo>
                <a:cubicBezTo>
                  <a:pt x="196" y="220"/>
                  <a:pt x="219" y="222"/>
                  <a:pt x="239" y="225"/>
                </a:cubicBezTo>
                <a:cubicBezTo>
                  <a:pt x="240" y="225"/>
                  <a:pt x="240" y="226"/>
                  <a:pt x="240" y="226"/>
                </a:cubicBezTo>
                <a:cubicBezTo>
                  <a:pt x="293" y="234"/>
                  <a:pt x="326" y="252"/>
                  <a:pt x="326" y="268"/>
                </a:cubicBezTo>
                <a:cubicBezTo>
                  <a:pt x="326" y="291"/>
                  <a:pt x="262" y="317"/>
                  <a:pt x="170" y="317"/>
                </a:cubicBezTo>
                <a:cubicBezTo>
                  <a:pt x="78" y="317"/>
                  <a:pt x="14" y="291"/>
                  <a:pt x="14" y="268"/>
                </a:cubicBezTo>
                <a:cubicBezTo>
                  <a:pt x="14" y="246"/>
                  <a:pt x="78" y="220"/>
                  <a:pt x="170" y="220"/>
                </a:cubicBezTo>
                <a:close/>
                <a:moveTo>
                  <a:pt x="170" y="567"/>
                </a:moveTo>
                <a:cubicBezTo>
                  <a:pt x="78" y="567"/>
                  <a:pt x="14" y="542"/>
                  <a:pt x="14" y="519"/>
                </a:cubicBezTo>
                <a:cubicBezTo>
                  <a:pt x="14" y="464"/>
                  <a:pt x="14" y="464"/>
                  <a:pt x="14" y="464"/>
                </a:cubicBezTo>
                <a:cubicBezTo>
                  <a:pt x="23" y="472"/>
                  <a:pt x="36" y="478"/>
                  <a:pt x="52" y="484"/>
                </a:cubicBezTo>
                <a:cubicBezTo>
                  <a:pt x="84" y="495"/>
                  <a:pt x="126" y="500"/>
                  <a:pt x="170" y="500"/>
                </a:cubicBezTo>
                <a:cubicBezTo>
                  <a:pt x="214" y="500"/>
                  <a:pt x="256" y="495"/>
                  <a:pt x="288" y="484"/>
                </a:cubicBezTo>
                <a:cubicBezTo>
                  <a:pt x="304" y="478"/>
                  <a:pt x="317" y="472"/>
                  <a:pt x="326" y="464"/>
                </a:cubicBezTo>
                <a:cubicBezTo>
                  <a:pt x="326" y="519"/>
                  <a:pt x="326" y="519"/>
                  <a:pt x="326" y="519"/>
                </a:cubicBezTo>
                <a:cubicBezTo>
                  <a:pt x="326" y="542"/>
                  <a:pt x="262" y="567"/>
                  <a:pt x="170" y="567"/>
                </a:cubicBezTo>
                <a:close/>
                <a:moveTo>
                  <a:pt x="404" y="458"/>
                </a:moveTo>
                <a:cubicBezTo>
                  <a:pt x="382" y="458"/>
                  <a:pt x="360" y="456"/>
                  <a:pt x="340" y="453"/>
                </a:cubicBezTo>
                <a:cubicBezTo>
                  <a:pt x="340" y="387"/>
                  <a:pt x="340" y="387"/>
                  <a:pt x="340" y="387"/>
                </a:cubicBezTo>
                <a:cubicBezTo>
                  <a:pt x="361" y="389"/>
                  <a:pt x="382" y="391"/>
                  <a:pt x="404" y="391"/>
                </a:cubicBezTo>
                <a:cubicBezTo>
                  <a:pt x="449" y="391"/>
                  <a:pt x="490" y="385"/>
                  <a:pt x="522" y="374"/>
                </a:cubicBezTo>
                <a:cubicBezTo>
                  <a:pt x="539" y="369"/>
                  <a:pt x="552" y="362"/>
                  <a:pt x="560" y="355"/>
                </a:cubicBezTo>
                <a:cubicBezTo>
                  <a:pt x="560" y="410"/>
                  <a:pt x="560" y="410"/>
                  <a:pt x="560" y="410"/>
                </a:cubicBezTo>
                <a:cubicBezTo>
                  <a:pt x="560" y="432"/>
                  <a:pt x="496" y="458"/>
                  <a:pt x="404" y="458"/>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5" name="Freeform 110"/>
          <p:cNvSpPr>
            <a:spLocks noEditPoints="1"/>
          </p:cNvSpPr>
          <p:nvPr/>
        </p:nvSpPr>
        <p:spPr bwMode="auto">
          <a:xfrm>
            <a:off x="10518354" y="3598064"/>
            <a:ext cx="729590" cy="817315"/>
          </a:xfrm>
          <a:custGeom>
            <a:avLst/>
            <a:gdLst>
              <a:gd name="T0" fmla="*/ 196 w 577"/>
              <a:gd name="T1" fmla="*/ 432 h 646"/>
              <a:gd name="T2" fmla="*/ 292 w 577"/>
              <a:gd name="T3" fmla="*/ 304 h 646"/>
              <a:gd name="T4" fmla="*/ 361 w 577"/>
              <a:gd name="T5" fmla="*/ 355 h 646"/>
              <a:gd name="T6" fmla="*/ 292 w 577"/>
              <a:gd name="T7" fmla="*/ 318 h 646"/>
              <a:gd name="T8" fmla="*/ 210 w 577"/>
              <a:gd name="T9" fmla="*/ 432 h 646"/>
              <a:gd name="T10" fmla="*/ 351 w 577"/>
              <a:gd name="T11" fmla="*/ 511 h 646"/>
              <a:gd name="T12" fmla="*/ 363 w 577"/>
              <a:gd name="T13" fmla="*/ 519 h 646"/>
              <a:gd name="T14" fmla="*/ 299 w 577"/>
              <a:gd name="T15" fmla="*/ 406 h 646"/>
              <a:gd name="T16" fmla="*/ 169 w 577"/>
              <a:gd name="T17" fmla="*/ 399 h 646"/>
              <a:gd name="T18" fmla="*/ 169 w 577"/>
              <a:gd name="T19" fmla="*/ 413 h 646"/>
              <a:gd name="T20" fmla="*/ 299 w 577"/>
              <a:gd name="T21" fmla="*/ 406 h 646"/>
              <a:gd name="T22" fmla="*/ 299 w 577"/>
              <a:gd name="T23" fmla="*/ 460 h 646"/>
              <a:gd name="T24" fmla="*/ 169 w 577"/>
              <a:gd name="T25" fmla="*/ 453 h 646"/>
              <a:gd name="T26" fmla="*/ 169 w 577"/>
              <a:gd name="T27" fmla="*/ 467 h 646"/>
              <a:gd name="T28" fmla="*/ 364 w 577"/>
              <a:gd name="T29" fmla="*/ 219 h 646"/>
              <a:gd name="T30" fmla="*/ 350 w 577"/>
              <a:gd name="T31" fmla="*/ 216 h 646"/>
              <a:gd name="T32" fmla="*/ 226 w 577"/>
              <a:gd name="T33" fmla="*/ 216 h 646"/>
              <a:gd name="T34" fmla="*/ 213 w 577"/>
              <a:gd name="T35" fmla="*/ 219 h 646"/>
              <a:gd name="T36" fmla="*/ 364 w 577"/>
              <a:gd name="T37" fmla="*/ 219 h 646"/>
              <a:gd name="T38" fmla="*/ 364 w 577"/>
              <a:gd name="T39" fmla="*/ 213 h 646"/>
              <a:gd name="T40" fmla="*/ 447 w 577"/>
              <a:gd name="T41" fmla="*/ 80 h 646"/>
              <a:gd name="T42" fmla="*/ 430 w 577"/>
              <a:gd name="T43" fmla="*/ 37 h 646"/>
              <a:gd name="T44" fmla="*/ 377 w 577"/>
              <a:gd name="T45" fmla="*/ 51 h 646"/>
              <a:gd name="T46" fmla="*/ 341 w 577"/>
              <a:gd name="T47" fmla="*/ 28 h 646"/>
              <a:gd name="T48" fmla="*/ 236 w 577"/>
              <a:gd name="T49" fmla="*/ 28 h 646"/>
              <a:gd name="T50" fmla="*/ 200 w 577"/>
              <a:gd name="T51" fmla="*/ 51 h 646"/>
              <a:gd name="T52" fmla="*/ 185 w 577"/>
              <a:gd name="T53" fmla="*/ 47 h 646"/>
              <a:gd name="T54" fmla="*/ 119 w 577"/>
              <a:gd name="T55" fmla="*/ 51 h 646"/>
              <a:gd name="T56" fmla="*/ 134 w 577"/>
              <a:gd name="T57" fmla="*/ 83 h 646"/>
              <a:gd name="T58" fmla="*/ 0 w 577"/>
              <a:gd name="T59" fmla="*/ 462 h 646"/>
              <a:gd name="T60" fmla="*/ 577 w 577"/>
              <a:gd name="T61" fmla="*/ 462 h 646"/>
              <a:gd name="T62" fmla="*/ 200 w 577"/>
              <a:gd name="T63" fmla="*/ 65 h 646"/>
              <a:gd name="T64" fmla="*/ 243 w 577"/>
              <a:gd name="T65" fmla="*/ 41 h 646"/>
              <a:gd name="T66" fmla="*/ 288 w 577"/>
              <a:gd name="T67" fmla="*/ 14 h 646"/>
              <a:gd name="T68" fmla="*/ 334 w 577"/>
              <a:gd name="T69" fmla="*/ 41 h 646"/>
              <a:gd name="T70" fmla="*/ 398 w 577"/>
              <a:gd name="T71" fmla="*/ 59 h 646"/>
              <a:gd name="T72" fmla="*/ 445 w 577"/>
              <a:gd name="T73" fmla="*/ 56 h 646"/>
              <a:gd name="T74" fmla="*/ 435 w 577"/>
              <a:gd name="T75" fmla="*/ 72 h 646"/>
              <a:gd name="T76" fmla="*/ 355 w 577"/>
              <a:gd name="T77" fmla="*/ 224 h 646"/>
              <a:gd name="T78" fmla="*/ 288 w 577"/>
              <a:gd name="T79" fmla="*/ 632 h 646"/>
              <a:gd name="T80" fmla="*/ 222 w 577"/>
              <a:gd name="T81" fmla="*/ 224 h 646"/>
              <a:gd name="T82" fmla="*/ 142 w 577"/>
              <a:gd name="T83" fmla="*/ 72 h 646"/>
              <a:gd name="T84" fmla="*/ 132 w 577"/>
              <a:gd name="T85" fmla="*/ 56 h 646"/>
              <a:gd name="T86" fmla="*/ 179 w 577"/>
              <a:gd name="T87" fmla="*/ 59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7" h="646">
                <a:moveTo>
                  <a:pt x="292" y="561"/>
                </a:moveTo>
                <a:cubicBezTo>
                  <a:pt x="233" y="561"/>
                  <a:pt x="196" y="510"/>
                  <a:pt x="196" y="432"/>
                </a:cubicBezTo>
                <a:cubicBezTo>
                  <a:pt x="196" y="395"/>
                  <a:pt x="204" y="363"/>
                  <a:pt x="221" y="340"/>
                </a:cubicBezTo>
                <a:cubicBezTo>
                  <a:pt x="238" y="316"/>
                  <a:pt x="263" y="304"/>
                  <a:pt x="292" y="304"/>
                </a:cubicBezTo>
                <a:cubicBezTo>
                  <a:pt x="320" y="304"/>
                  <a:pt x="344" y="317"/>
                  <a:pt x="363" y="345"/>
                </a:cubicBezTo>
                <a:cubicBezTo>
                  <a:pt x="365" y="348"/>
                  <a:pt x="364" y="353"/>
                  <a:pt x="361" y="355"/>
                </a:cubicBezTo>
                <a:cubicBezTo>
                  <a:pt x="358" y="357"/>
                  <a:pt x="354" y="356"/>
                  <a:pt x="351" y="353"/>
                </a:cubicBezTo>
                <a:cubicBezTo>
                  <a:pt x="335" y="329"/>
                  <a:pt x="316" y="318"/>
                  <a:pt x="292" y="318"/>
                </a:cubicBezTo>
                <a:cubicBezTo>
                  <a:pt x="267" y="318"/>
                  <a:pt x="247" y="328"/>
                  <a:pt x="232" y="348"/>
                </a:cubicBezTo>
                <a:cubicBezTo>
                  <a:pt x="218" y="369"/>
                  <a:pt x="210" y="398"/>
                  <a:pt x="210" y="432"/>
                </a:cubicBezTo>
                <a:cubicBezTo>
                  <a:pt x="210" y="502"/>
                  <a:pt x="242" y="547"/>
                  <a:pt x="292" y="547"/>
                </a:cubicBezTo>
                <a:cubicBezTo>
                  <a:pt x="316" y="547"/>
                  <a:pt x="335" y="535"/>
                  <a:pt x="351" y="511"/>
                </a:cubicBezTo>
                <a:cubicBezTo>
                  <a:pt x="354" y="508"/>
                  <a:pt x="358" y="507"/>
                  <a:pt x="361" y="509"/>
                </a:cubicBezTo>
                <a:cubicBezTo>
                  <a:pt x="364" y="512"/>
                  <a:pt x="365" y="516"/>
                  <a:pt x="363" y="519"/>
                </a:cubicBezTo>
                <a:cubicBezTo>
                  <a:pt x="344" y="547"/>
                  <a:pt x="320" y="561"/>
                  <a:pt x="292" y="561"/>
                </a:cubicBezTo>
                <a:close/>
                <a:moveTo>
                  <a:pt x="299" y="406"/>
                </a:moveTo>
                <a:cubicBezTo>
                  <a:pt x="299" y="402"/>
                  <a:pt x="296" y="399"/>
                  <a:pt x="292" y="399"/>
                </a:cubicBezTo>
                <a:cubicBezTo>
                  <a:pt x="169" y="399"/>
                  <a:pt x="169" y="399"/>
                  <a:pt x="169" y="399"/>
                </a:cubicBezTo>
                <a:cubicBezTo>
                  <a:pt x="165" y="399"/>
                  <a:pt x="162" y="402"/>
                  <a:pt x="162" y="406"/>
                </a:cubicBezTo>
                <a:cubicBezTo>
                  <a:pt x="162" y="410"/>
                  <a:pt x="165" y="413"/>
                  <a:pt x="169" y="413"/>
                </a:cubicBezTo>
                <a:cubicBezTo>
                  <a:pt x="292" y="413"/>
                  <a:pt x="292" y="413"/>
                  <a:pt x="292" y="413"/>
                </a:cubicBezTo>
                <a:cubicBezTo>
                  <a:pt x="296" y="413"/>
                  <a:pt x="299" y="410"/>
                  <a:pt x="299" y="406"/>
                </a:cubicBezTo>
                <a:close/>
                <a:moveTo>
                  <a:pt x="292" y="467"/>
                </a:moveTo>
                <a:cubicBezTo>
                  <a:pt x="296" y="467"/>
                  <a:pt x="299" y="464"/>
                  <a:pt x="299" y="460"/>
                </a:cubicBezTo>
                <a:cubicBezTo>
                  <a:pt x="299" y="456"/>
                  <a:pt x="296" y="453"/>
                  <a:pt x="292" y="453"/>
                </a:cubicBezTo>
                <a:cubicBezTo>
                  <a:pt x="169" y="453"/>
                  <a:pt x="169" y="453"/>
                  <a:pt x="169" y="453"/>
                </a:cubicBezTo>
                <a:cubicBezTo>
                  <a:pt x="165" y="453"/>
                  <a:pt x="162" y="456"/>
                  <a:pt x="162" y="460"/>
                </a:cubicBezTo>
                <a:cubicBezTo>
                  <a:pt x="162" y="464"/>
                  <a:pt x="165" y="467"/>
                  <a:pt x="169" y="467"/>
                </a:cubicBezTo>
                <a:lnTo>
                  <a:pt x="292" y="467"/>
                </a:lnTo>
                <a:close/>
                <a:moveTo>
                  <a:pt x="364" y="219"/>
                </a:moveTo>
                <a:cubicBezTo>
                  <a:pt x="350" y="216"/>
                  <a:pt x="350" y="216"/>
                  <a:pt x="350" y="216"/>
                </a:cubicBezTo>
                <a:cubicBezTo>
                  <a:pt x="350" y="216"/>
                  <a:pt x="350" y="216"/>
                  <a:pt x="350" y="216"/>
                </a:cubicBezTo>
                <a:cubicBezTo>
                  <a:pt x="350" y="216"/>
                  <a:pt x="344" y="231"/>
                  <a:pt x="288" y="231"/>
                </a:cubicBezTo>
                <a:cubicBezTo>
                  <a:pt x="233" y="231"/>
                  <a:pt x="227" y="216"/>
                  <a:pt x="226" y="216"/>
                </a:cubicBezTo>
                <a:cubicBezTo>
                  <a:pt x="227" y="216"/>
                  <a:pt x="227" y="216"/>
                  <a:pt x="227" y="216"/>
                </a:cubicBezTo>
                <a:cubicBezTo>
                  <a:pt x="213" y="219"/>
                  <a:pt x="213" y="219"/>
                  <a:pt x="213" y="219"/>
                </a:cubicBezTo>
                <a:cubicBezTo>
                  <a:pt x="214" y="224"/>
                  <a:pt x="222" y="245"/>
                  <a:pt x="288" y="245"/>
                </a:cubicBezTo>
                <a:cubicBezTo>
                  <a:pt x="355" y="245"/>
                  <a:pt x="363" y="224"/>
                  <a:pt x="364" y="219"/>
                </a:cubicBezTo>
                <a:close/>
                <a:moveTo>
                  <a:pt x="577" y="462"/>
                </a:moveTo>
                <a:cubicBezTo>
                  <a:pt x="577" y="344"/>
                  <a:pt x="452" y="245"/>
                  <a:pt x="364" y="213"/>
                </a:cubicBezTo>
                <a:cubicBezTo>
                  <a:pt x="366" y="181"/>
                  <a:pt x="381" y="134"/>
                  <a:pt x="443" y="83"/>
                </a:cubicBezTo>
                <a:cubicBezTo>
                  <a:pt x="445" y="81"/>
                  <a:pt x="447" y="80"/>
                  <a:pt x="447" y="80"/>
                </a:cubicBezTo>
                <a:cubicBezTo>
                  <a:pt x="461" y="67"/>
                  <a:pt x="461" y="57"/>
                  <a:pt x="458" y="51"/>
                </a:cubicBezTo>
                <a:cubicBezTo>
                  <a:pt x="455" y="42"/>
                  <a:pt x="444" y="37"/>
                  <a:pt x="430" y="37"/>
                </a:cubicBezTo>
                <a:cubicBezTo>
                  <a:pt x="418" y="37"/>
                  <a:pt x="405" y="41"/>
                  <a:pt x="392" y="47"/>
                </a:cubicBezTo>
                <a:cubicBezTo>
                  <a:pt x="387" y="49"/>
                  <a:pt x="382" y="51"/>
                  <a:pt x="377" y="51"/>
                </a:cubicBezTo>
                <a:cubicBezTo>
                  <a:pt x="365" y="51"/>
                  <a:pt x="355" y="43"/>
                  <a:pt x="344" y="31"/>
                </a:cubicBezTo>
                <a:cubicBezTo>
                  <a:pt x="341" y="28"/>
                  <a:pt x="341" y="28"/>
                  <a:pt x="341" y="28"/>
                </a:cubicBezTo>
                <a:cubicBezTo>
                  <a:pt x="328" y="15"/>
                  <a:pt x="314" y="0"/>
                  <a:pt x="288"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5" y="51"/>
                  <a:pt x="190" y="49"/>
                  <a:pt x="185" y="47"/>
                </a:cubicBezTo>
                <a:cubicBezTo>
                  <a:pt x="172" y="41"/>
                  <a:pt x="159" y="37"/>
                  <a:pt x="147" y="37"/>
                </a:cubicBezTo>
                <a:cubicBezTo>
                  <a:pt x="133" y="37"/>
                  <a:pt x="122" y="42"/>
                  <a:pt x="119" y="51"/>
                </a:cubicBezTo>
                <a:cubicBezTo>
                  <a:pt x="116" y="57"/>
                  <a:pt x="116" y="67"/>
                  <a:pt x="130" y="80"/>
                </a:cubicBezTo>
                <a:cubicBezTo>
                  <a:pt x="130" y="80"/>
                  <a:pt x="132" y="81"/>
                  <a:pt x="134" y="83"/>
                </a:cubicBezTo>
                <a:cubicBezTo>
                  <a:pt x="196" y="134"/>
                  <a:pt x="211" y="181"/>
                  <a:pt x="213" y="213"/>
                </a:cubicBezTo>
                <a:cubicBezTo>
                  <a:pt x="125" y="245"/>
                  <a:pt x="0" y="344"/>
                  <a:pt x="0" y="462"/>
                </a:cubicBezTo>
                <a:cubicBezTo>
                  <a:pt x="0" y="579"/>
                  <a:pt x="47" y="646"/>
                  <a:pt x="288"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8" y="25"/>
                  <a:pt x="269" y="14"/>
                  <a:pt x="288" y="14"/>
                </a:cubicBezTo>
                <a:cubicBezTo>
                  <a:pt x="308" y="14"/>
                  <a:pt x="319" y="25"/>
                  <a:pt x="331" y="37"/>
                </a:cubicBezTo>
                <a:cubicBezTo>
                  <a:pt x="334" y="41"/>
                  <a:pt x="334" y="41"/>
                  <a:pt x="334" y="41"/>
                </a:cubicBezTo>
                <a:cubicBezTo>
                  <a:pt x="346" y="53"/>
                  <a:pt x="359" y="65"/>
                  <a:pt x="377" y="65"/>
                </a:cubicBezTo>
                <a:cubicBezTo>
                  <a:pt x="384" y="65"/>
                  <a:pt x="391" y="63"/>
                  <a:pt x="398" y="59"/>
                </a:cubicBezTo>
                <a:cubicBezTo>
                  <a:pt x="409" y="54"/>
                  <a:pt x="420" y="51"/>
                  <a:pt x="430" y="51"/>
                </a:cubicBezTo>
                <a:cubicBezTo>
                  <a:pt x="439" y="51"/>
                  <a:pt x="444" y="54"/>
                  <a:pt x="445" y="56"/>
                </a:cubicBezTo>
                <a:cubicBezTo>
                  <a:pt x="446" y="58"/>
                  <a:pt x="444"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19" y="632"/>
                  <a:pt x="288" y="632"/>
                </a:cubicBezTo>
                <a:cubicBezTo>
                  <a:pt x="58" y="632"/>
                  <a:pt x="14" y="573"/>
                  <a:pt x="14" y="462"/>
                </a:cubicBezTo>
                <a:cubicBezTo>
                  <a:pt x="14" y="349"/>
                  <a:pt x="138" y="253"/>
                  <a:pt x="222" y="224"/>
                </a:cubicBezTo>
                <a:cubicBezTo>
                  <a:pt x="225" y="223"/>
                  <a:pt x="227" y="221"/>
                  <a:pt x="227" y="218"/>
                </a:cubicBezTo>
                <a:cubicBezTo>
                  <a:pt x="227" y="183"/>
                  <a:pt x="212" y="129"/>
                  <a:pt x="142" y="72"/>
                </a:cubicBezTo>
                <a:cubicBezTo>
                  <a:pt x="141" y="71"/>
                  <a:pt x="140" y="70"/>
                  <a:pt x="139" y="70"/>
                </a:cubicBezTo>
                <a:cubicBezTo>
                  <a:pt x="133" y="63"/>
                  <a:pt x="131" y="58"/>
                  <a:pt x="132" y="56"/>
                </a:cubicBezTo>
                <a:cubicBezTo>
                  <a:pt x="133" y="54"/>
                  <a:pt x="138" y="51"/>
                  <a:pt x="147" y="51"/>
                </a:cubicBezTo>
                <a:cubicBezTo>
                  <a:pt x="157" y="51"/>
                  <a:pt x="168" y="54"/>
                  <a:pt x="179" y="59"/>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6" name="Freeform 149"/>
          <p:cNvSpPr>
            <a:spLocks noEditPoints="1"/>
          </p:cNvSpPr>
          <p:nvPr/>
        </p:nvSpPr>
        <p:spPr bwMode="auto">
          <a:xfrm>
            <a:off x="13499697" y="2063292"/>
            <a:ext cx="437181" cy="532988"/>
          </a:xfrm>
          <a:custGeom>
            <a:avLst/>
            <a:gdLst>
              <a:gd name="T0" fmla="*/ 463 w 467"/>
              <a:gd name="T1" fmla="*/ 291 h 569"/>
              <a:gd name="T2" fmla="*/ 452 w 467"/>
              <a:gd name="T3" fmla="*/ 291 h 569"/>
              <a:gd name="T4" fmla="*/ 359 w 467"/>
              <a:gd name="T5" fmla="*/ 291 h 569"/>
              <a:gd name="T6" fmla="*/ 348 w 467"/>
              <a:gd name="T7" fmla="*/ 291 h 569"/>
              <a:gd name="T8" fmla="*/ 394 w 467"/>
              <a:gd name="T9" fmla="*/ 233 h 569"/>
              <a:gd name="T10" fmla="*/ 348 w 467"/>
              <a:gd name="T11" fmla="*/ 176 h 569"/>
              <a:gd name="T12" fmla="*/ 406 w 467"/>
              <a:gd name="T13" fmla="*/ 222 h 569"/>
              <a:gd name="T14" fmla="*/ 463 w 467"/>
              <a:gd name="T15" fmla="*/ 176 h 569"/>
              <a:gd name="T16" fmla="*/ 417 w 467"/>
              <a:gd name="T17" fmla="*/ 233 h 569"/>
              <a:gd name="T18" fmla="*/ 340 w 467"/>
              <a:gd name="T19" fmla="*/ 3 h 569"/>
              <a:gd name="T20" fmla="*/ 282 w 467"/>
              <a:gd name="T21" fmla="*/ 50 h 569"/>
              <a:gd name="T22" fmla="*/ 224 w 467"/>
              <a:gd name="T23" fmla="*/ 3 h 569"/>
              <a:gd name="T24" fmla="*/ 271 w 467"/>
              <a:gd name="T25" fmla="*/ 61 h 569"/>
              <a:gd name="T26" fmla="*/ 224 w 467"/>
              <a:gd name="T27" fmla="*/ 119 h 569"/>
              <a:gd name="T28" fmla="*/ 236 w 467"/>
              <a:gd name="T29" fmla="*/ 119 h 569"/>
              <a:gd name="T30" fmla="*/ 328 w 467"/>
              <a:gd name="T31" fmla="*/ 119 h 569"/>
              <a:gd name="T32" fmla="*/ 340 w 467"/>
              <a:gd name="T33" fmla="*/ 119 h 569"/>
              <a:gd name="T34" fmla="*/ 293 w 467"/>
              <a:gd name="T35" fmla="*/ 61 h 569"/>
              <a:gd name="T36" fmla="*/ 340 w 467"/>
              <a:gd name="T37" fmla="*/ 3 h 569"/>
              <a:gd name="T38" fmla="*/ 108 w 467"/>
              <a:gd name="T39" fmla="*/ 348 h 569"/>
              <a:gd name="T40" fmla="*/ 15 w 467"/>
              <a:gd name="T41" fmla="*/ 348 h 569"/>
              <a:gd name="T42" fmla="*/ 3 w 467"/>
              <a:gd name="T43" fmla="*/ 359 h 569"/>
              <a:gd name="T44" fmla="*/ 3 w 467"/>
              <a:gd name="T45" fmla="*/ 452 h 569"/>
              <a:gd name="T46" fmla="*/ 9 w 467"/>
              <a:gd name="T47" fmla="*/ 466 h 569"/>
              <a:gd name="T48" fmla="*/ 61 w 467"/>
              <a:gd name="T49" fmla="*/ 417 h 569"/>
              <a:gd name="T50" fmla="*/ 113 w 467"/>
              <a:gd name="T51" fmla="*/ 466 h 569"/>
              <a:gd name="T52" fmla="*/ 119 w 467"/>
              <a:gd name="T53" fmla="*/ 452 h 569"/>
              <a:gd name="T54" fmla="*/ 119 w 467"/>
              <a:gd name="T55" fmla="*/ 359 h 569"/>
              <a:gd name="T56" fmla="*/ 332 w 467"/>
              <a:gd name="T57" fmla="*/ 509 h 569"/>
              <a:gd name="T58" fmla="*/ 212 w 467"/>
              <a:gd name="T59" fmla="*/ 509 h 569"/>
              <a:gd name="T60" fmla="*/ 264 w 467"/>
              <a:gd name="T61" fmla="*/ 374 h 569"/>
              <a:gd name="T62" fmla="*/ 42 w 467"/>
              <a:gd name="T63" fmla="*/ 254 h 569"/>
              <a:gd name="T64" fmla="*/ 26 w 467"/>
              <a:gd name="T65" fmla="*/ 254 h 569"/>
              <a:gd name="T66" fmla="*/ 26 w 467"/>
              <a:gd name="T67" fmla="*/ 131 h 569"/>
              <a:gd name="T68" fmla="*/ 27 w 467"/>
              <a:gd name="T69" fmla="*/ 130 h 569"/>
              <a:gd name="T70" fmla="*/ 28 w 467"/>
              <a:gd name="T71" fmla="*/ 128 h 569"/>
              <a:gd name="T72" fmla="*/ 30 w 467"/>
              <a:gd name="T73" fmla="*/ 126 h 569"/>
              <a:gd name="T74" fmla="*/ 32 w 467"/>
              <a:gd name="T75" fmla="*/ 125 h 569"/>
              <a:gd name="T76" fmla="*/ 34 w 467"/>
              <a:gd name="T77" fmla="*/ 125 h 569"/>
              <a:gd name="T78" fmla="*/ 34 w 467"/>
              <a:gd name="T79" fmla="*/ 125 h 569"/>
              <a:gd name="T80" fmla="*/ 34 w 467"/>
              <a:gd name="T81" fmla="*/ 125 h 569"/>
              <a:gd name="T82" fmla="*/ 163 w 467"/>
              <a:gd name="T83" fmla="*/ 133 h 569"/>
              <a:gd name="T84" fmla="*/ 53 w 467"/>
              <a:gd name="T85" fmla="*/ 141 h 569"/>
              <a:gd name="T86" fmla="*/ 280 w 467"/>
              <a:gd name="T87" fmla="*/ 371 h 569"/>
              <a:gd name="T88" fmla="*/ 332 w 467"/>
              <a:gd name="T89" fmla="*/ 509 h 569"/>
              <a:gd name="T90" fmla="*/ 272 w 467"/>
              <a:gd name="T91" fmla="*/ 466 h 569"/>
              <a:gd name="T92" fmla="*/ 272 w 467"/>
              <a:gd name="T93" fmla="*/ 55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7" h="569">
                <a:moveTo>
                  <a:pt x="463" y="280"/>
                </a:moveTo>
                <a:cubicBezTo>
                  <a:pt x="467" y="283"/>
                  <a:pt x="467" y="288"/>
                  <a:pt x="463" y="291"/>
                </a:cubicBezTo>
                <a:cubicBezTo>
                  <a:pt x="462" y="293"/>
                  <a:pt x="460" y="294"/>
                  <a:pt x="458" y="294"/>
                </a:cubicBezTo>
                <a:cubicBezTo>
                  <a:pt x="456" y="294"/>
                  <a:pt x="454" y="293"/>
                  <a:pt x="452" y="291"/>
                </a:cubicBezTo>
                <a:cubicBezTo>
                  <a:pt x="406" y="245"/>
                  <a:pt x="406" y="245"/>
                  <a:pt x="406" y="245"/>
                </a:cubicBezTo>
                <a:cubicBezTo>
                  <a:pt x="359" y="291"/>
                  <a:pt x="359" y="291"/>
                  <a:pt x="359" y="291"/>
                </a:cubicBezTo>
                <a:cubicBezTo>
                  <a:pt x="358" y="293"/>
                  <a:pt x="356" y="294"/>
                  <a:pt x="354" y="294"/>
                </a:cubicBezTo>
                <a:cubicBezTo>
                  <a:pt x="352" y="294"/>
                  <a:pt x="349" y="293"/>
                  <a:pt x="348" y="291"/>
                </a:cubicBezTo>
                <a:cubicBezTo>
                  <a:pt x="345" y="288"/>
                  <a:pt x="345" y="283"/>
                  <a:pt x="348" y="280"/>
                </a:cubicBezTo>
                <a:cubicBezTo>
                  <a:pt x="394" y="233"/>
                  <a:pt x="394" y="233"/>
                  <a:pt x="394" y="233"/>
                </a:cubicBezTo>
                <a:cubicBezTo>
                  <a:pt x="348" y="187"/>
                  <a:pt x="348" y="187"/>
                  <a:pt x="348" y="187"/>
                </a:cubicBezTo>
                <a:cubicBezTo>
                  <a:pt x="345" y="184"/>
                  <a:pt x="345" y="179"/>
                  <a:pt x="348" y="176"/>
                </a:cubicBezTo>
                <a:cubicBezTo>
                  <a:pt x="351" y="173"/>
                  <a:pt x="356" y="173"/>
                  <a:pt x="359" y="176"/>
                </a:cubicBezTo>
                <a:cubicBezTo>
                  <a:pt x="406" y="222"/>
                  <a:pt x="406" y="222"/>
                  <a:pt x="406" y="222"/>
                </a:cubicBezTo>
                <a:cubicBezTo>
                  <a:pt x="452" y="176"/>
                  <a:pt x="452" y="176"/>
                  <a:pt x="452" y="176"/>
                </a:cubicBezTo>
                <a:cubicBezTo>
                  <a:pt x="455" y="173"/>
                  <a:pt x="460" y="173"/>
                  <a:pt x="463" y="176"/>
                </a:cubicBezTo>
                <a:cubicBezTo>
                  <a:pt x="467" y="179"/>
                  <a:pt x="467" y="184"/>
                  <a:pt x="463" y="187"/>
                </a:cubicBezTo>
                <a:cubicBezTo>
                  <a:pt x="417" y="233"/>
                  <a:pt x="417" y="233"/>
                  <a:pt x="417" y="233"/>
                </a:cubicBezTo>
                <a:lnTo>
                  <a:pt x="463" y="280"/>
                </a:lnTo>
                <a:close/>
                <a:moveTo>
                  <a:pt x="340" y="3"/>
                </a:moveTo>
                <a:cubicBezTo>
                  <a:pt x="337" y="0"/>
                  <a:pt x="332" y="0"/>
                  <a:pt x="328" y="3"/>
                </a:cubicBezTo>
                <a:cubicBezTo>
                  <a:pt x="282" y="50"/>
                  <a:pt x="282" y="50"/>
                  <a:pt x="282" y="50"/>
                </a:cubicBezTo>
                <a:cubicBezTo>
                  <a:pt x="236" y="3"/>
                  <a:pt x="236" y="3"/>
                  <a:pt x="236" y="3"/>
                </a:cubicBezTo>
                <a:cubicBezTo>
                  <a:pt x="232" y="0"/>
                  <a:pt x="227" y="0"/>
                  <a:pt x="224" y="3"/>
                </a:cubicBezTo>
                <a:cubicBezTo>
                  <a:pt x="221" y="6"/>
                  <a:pt x="221" y="12"/>
                  <a:pt x="224" y="15"/>
                </a:cubicBezTo>
                <a:cubicBezTo>
                  <a:pt x="271" y="61"/>
                  <a:pt x="271" y="61"/>
                  <a:pt x="271" y="61"/>
                </a:cubicBezTo>
                <a:cubicBezTo>
                  <a:pt x="224" y="108"/>
                  <a:pt x="224" y="108"/>
                  <a:pt x="224" y="108"/>
                </a:cubicBezTo>
                <a:cubicBezTo>
                  <a:pt x="221" y="111"/>
                  <a:pt x="221" y="116"/>
                  <a:pt x="224" y="119"/>
                </a:cubicBezTo>
                <a:cubicBezTo>
                  <a:pt x="226" y="120"/>
                  <a:pt x="228" y="121"/>
                  <a:pt x="230" y="121"/>
                </a:cubicBezTo>
                <a:cubicBezTo>
                  <a:pt x="232" y="121"/>
                  <a:pt x="234" y="120"/>
                  <a:pt x="236" y="119"/>
                </a:cubicBezTo>
                <a:cubicBezTo>
                  <a:pt x="282" y="72"/>
                  <a:pt x="282" y="72"/>
                  <a:pt x="282" y="72"/>
                </a:cubicBezTo>
                <a:cubicBezTo>
                  <a:pt x="328" y="119"/>
                  <a:pt x="328" y="119"/>
                  <a:pt x="328" y="119"/>
                </a:cubicBezTo>
                <a:cubicBezTo>
                  <a:pt x="330" y="120"/>
                  <a:pt x="332" y="121"/>
                  <a:pt x="334" y="121"/>
                </a:cubicBezTo>
                <a:cubicBezTo>
                  <a:pt x="336" y="121"/>
                  <a:pt x="338" y="120"/>
                  <a:pt x="340" y="119"/>
                </a:cubicBezTo>
                <a:cubicBezTo>
                  <a:pt x="343" y="116"/>
                  <a:pt x="343" y="111"/>
                  <a:pt x="340" y="108"/>
                </a:cubicBezTo>
                <a:cubicBezTo>
                  <a:pt x="293" y="61"/>
                  <a:pt x="293" y="61"/>
                  <a:pt x="293" y="61"/>
                </a:cubicBezTo>
                <a:cubicBezTo>
                  <a:pt x="340" y="15"/>
                  <a:pt x="340" y="15"/>
                  <a:pt x="340" y="15"/>
                </a:cubicBezTo>
                <a:cubicBezTo>
                  <a:pt x="343" y="12"/>
                  <a:pt x="343" y="6"/>
                  <a:pt x="340" y="3"/>
                </a:cubicBezTo>
                <a:close/>
                <a:moveTo>
                  <a:pt x="119" y="348"/>
                </a:moveTo>
                <a:cubicBezTo>
                  <a:pt x="116" y="345"/>
                  <a:pt x="111" y="345"/>
                  <a:pt x="108" y="348"/>
                </a:cubicBezTo>
                <a:cubicBezTo>
                  <a:pt x="61" y="394"/>
                  <a:pt x="61" y="394"/>
                  <a:pt x="61" y="394"/>
                </a:cubicBezTo>
                <a:cubicBezTo>
                  <a:pt x="15" y="348"/>
                  <a:pt x="15" y="348"/>
                  <a:pt x="15" y="348"/>
                </a:cubicBezTo>
                <a:cubicBezTo>
                  <a:pt x="11" y="345"/>
                  <a:pt x="6" y="345"/>
                  <a:pt x="3" y="348"/>
                </a:cubicBezTo>
                <a:cubicBezTo>
                  <a:pt x="0" y="351"/>
                  <a:pt x="0" y="356"/>
                  <a:pt x="3" y="359"/>
                </a:cubicBezTo>
                <a:cubicBezTo>
                  <a:pt x="50" y="406"/>
                  <a:pt x="50" y="406"/>
                  <a:pt x="50" y="406"/>
                </a:cubicBezTo>
                <a:cubicBezTo>
                  <a:pt x="3" y="452"/>
                  <a:pt x="3" y="452"/>
                  <a:pt x="3" y="452"/>
                </a:cubicBezTo>
                <a:cubicBezTo>
                  <a:pt x="0" y="455"/>
                  <a:pt x="0" y="460"/>
                  <a:pt x="3" y="463"/>
                </a:cubicBezTo>
                <a:cubicBezTo>
                  <a:pt x="5" y="465"/>
                  <a:pt x="7" y="466"/>
                  <a:pt x="9" y="466"/>
                </a:cubicBezTo>
                <a:cubicBezTo>
                  <a:pt x="11" y="466"/>
                  <a:pt x="13" y="465"/>
                  <a:pt x="15" y="463"/>
                </a:cubicBezTo>
                <a:cubicBezTo>
                  <a:pt x="61" y="417"/>
                  <a:pt x="61" y="417"/>
                  <a:pt x="61" y="417"/>
                </a:cubicBezTo>
                <a:cubicBezTo>
                  <a:pt x="108" y="463"/>
                  <a:pt x="108" y="463"/>
                  <a:pt x="108" y="463"/>
                </a:cubicBezTo>
                <a:cubicBezTo>
                  <a:pt x="109" y="465"/>
                  <a:pt x="111" y="466"/>
                  <a:pt x="113" y="466"/>
                </a:cubicBezTo>
                <a:cubicBezTo>
                  <a:pt x="115" y="466"/>
                  <a:pt x="117" y="465"/>
                  <a:pt x="119" y="463"/>
                </a:cubicBezTo>
                <a:cubicBezTo>
                  <a:pt x="122" y="460"/>
                  <a:pt x="122" y="455"/>
                  <a:pt x="119" y="452"/>
                </a:cubicBezTo>
                <a:cubicBezTo>
                  <a:pt x="72" y="406"/>
                  <a:pt x="72" y="406"/>
                  <a:pt x="72" y="406"/>
                </a:cubicBezTo>
                <a:cubicBezTo>
                  <a:pt x="119" y="359"/>
                  <a:pt x="119" y="359"/>
                  <a:pt x="119" y="359"/>
                </a:cubicBezTo>
                <a:cubicBezTo>
                  <a:pt x="122" y="356"/>
                  <a:pt x="122" y="351"/>
                  <a:pt x="119" y="348"/>
                </a:cubicBezTo>
                <a:close/>
                <a:moveTo>
                  <a:pt x="332" y="509"/>
                </a:moveTo>
                <a:cubicBezTo>
                  <a:pt x="332" y="542"/>
                  <a:pt x="305" y="569"/>
                  <a:pt x="272" y="569"/>
                </a:cubicBezTo>
                <a:cubicBezTo>
                  <a:pt x="239" y="569"/>
                  <a:pt x="212" y="542"/>
                  <a:pt x="212" y="509"/>
                </a:cubicBezTo>
                <a:cubicBezTo>
                  <a:pt x="212" y="479"/>
                  <a:pt x="235" y="454"/>
                  <a:pt x="264" y="450"/>
                </a:cubicBezTo>
                <a:cubicBezTo>
                  <a:pt x="264" y="374"/>
                  <a:pt x="264" y="374"/>
                  <a:pt x="264" y="374"/>
                </a:cubicBezTo>
                <a:cubicBezTo>
                  <a:pt x="42" y="152"/>
                  <a:pt x="42" y="152"/>
                  <a:pt x="42" y="152"/>
                </a:cubicBezTo>
                <a:cubicBezTo>
                  <a:pt x="42" y="254"/>
                  <a:pt x="42" y="254"/>
                  <a:pt x="42" y="254"/>
                </a:cubicBezTo>
                <a:cubicBezTo>
                  <a:pt x="42" y="258"/>
                  <a:pt x="39" y="262"/>
                  <a:pt x="34" y="262"/>
                </a:cubicBezTo>
                <a:cubicBezTo>
                  <a:pt x="30" y="262"/>
                  <a:pt x="26" y="258"/>
                  <a:pt x="26" y="254"/>
                </a:cubicBezTo>
                <a:cubicBezTo>
                  <a:pt x="26" y="133"/>
                  <a:pt x="26" y="133"/>
                  <a:pt x="26" y="133"/>
                </a:cubicBezTo>
                <a:cubicBezTo>
                  <a:pt x="26" y="132"/>
                  <a:pt x="26" y="132"/>
                  <a:pt x="26" y="131"/>
                </a:cubicBezTo>
                <a:cubicBezTo>
                  <a:pt x="26" y="131"/>
                  <a:pt x="26" y="131"/>
                  <a:pt x="27" y="131"/>
                </a:cubicBezTo>
                <a:cubicBezTo>
                  <a:pt x="27" y="130"/>
                  <a:pt x="27" y="130"/>
                  <a:pt x="27" y="130"/>
                </a:cubicBezTo>
                <a:cubicBezTo>
                  <a:pt x="27" y="130"/>
                  <a:pt x="27" y="129"/>
                  <a:pt x="27" y="129"/>
                </a:cubicBezTo>
                <a:cubicBezTo>
                  <a:pt x="27" y="129"/>
                  <a:pt x="27" y="129"/>
                  <a:pt x="28" y="128"/>
                </a:cubicBezTo>
                <a:cubicBezTo>
                  <a:pt x="28" y="128"/>
                  <a:pt x="29" y="127"/>
                  <a:pt x="30" y="126"/>
                </a:cubicBezTo>
                <a:cubicBezTo>
                  <a:pt x="30" y="126"/>
                  <a:pt x="30" y="126"/>
                  <a:pt x="30" y="126"/>
                </a:cubicBezTo>
                <a:cubicBezTo>
                  <a:pt x="31" y="126"/>
                  <a:pt x="31" y="126"/>
                  <a:pt x="31" y="126"/>
                </a:cubicBezTo>
                <a:cubicBezTo>
                  <a:pt x="31" y="125"/>
                  <a:pt x="32" y="125"/>
                  <a:pt x="32" y="125"/>
                </a:cubicBezTo>
                <a:cubicBezTo>
                  <a:pt x="32" y="125"/>
                  <a:pt x="32" y="125"/>
                  <a:pt x="33" y="125"/>
                </a:cubicBezTo>
                <a:cubicBezTo>
                  <a:pt x="33" y="125"/>
                  <a:pt x="34" y="125"/>
                  <a:pt x="34" y="125"/>
                </a:cubicBezTo>
                <a:cubicBezTo>
                  <a:pt x="34" y="125"/>
                  <a:pt x="34" y="125"/>
                  <a:pt x="34" y="125"/>
                </a:cubicBezTo>
                <a:cubicBezTo>
                  <a:pt x="34" y="125"/>
                  <a:pt x="34" y="125"/>
                  <a:pt x="34" y="125"/>
                </a:cubicBezTo>
                <a:cubicBezTo>
                  <a:pt x="34" y="125"/>
                  <a:pt x="34" y="125"/>
                  <a:pt x="34" y="125"/>
                </a:cubicBezTo>
                <a:cubicBezTo>
                  <a:pt x="34" y="125"/>
                  <a:pt x="34" y="125"/>
                  <a:pt x="34" y="125"/>
                </a:cubicBezTo>
                <a:cubicBezTo>
                  <a:pt x="155" y="125"/>
                  <a:pt x="155" y="125"/>
                  <a:pt x="155" y="125"/>
                </a:cubicBezTo>
                <a:cubicBezTo>
                  <a:pt x="159" y="125"/>
                  <a:pt x="163" y="129"/>
                  <a:pt x="163" y="133"/>
                </a:cubicBezTo>
                <a:cubicBezTo>
                  <a:pt x="163" y="137"/>
                  <a:pt x="159" y="141"/>
                  <a:pt x="155" y="141"/>
                </a:cubicBezTo>
                <a:cubicBezTo>
                  <a:pt x="53" y="141"/>
                  <a:pt x="53" y="141"/>
                  <a:pt x="53" y="141"/>
                </a:cubicBezTo>
                <a:cubicBezTo>
                  <a:pt x="278" y="365"/>
                  <a:pt x="278" y="365"/>
                  <a:pt x="278" y="365"/>
                </a:cubicBezTo>
                <a:cubicBezTo>
                  <a:pt x="279" y="367"/>
                  <a:pt x="280" y="369"/>
                  <a:pt x="280" y="371"/>
                </a:cubicBezTo>
                <a:cubicBezTo>
                  <a:pt x="280" y="450"/>
                  <a:pt x="280" y="450"/>
                  <a:pt x="280" y="450"/>
                </a:cubicBezTo>
                <a:cubicBezTo>
                  <a:pt x="309" y="454"/>
                  <a:pt x="332" y="479"/>
                  <a:pt x="332" y="509"/>
                </a:cubicBezTo>
                <a:close/>
                <a:moveTo>
                  <a:pt x="316" y="509"/>
                </a:moveTo>
                <a:cubicBezTo>
                  <a:pt x="316" y="485"/>
                  <a:pt x="296" y="466"/>
                  <a:pt x="272" y="466"/>
                </a:cubicBezTo>
                <a:cubicBezTo>
                  <a:pt x="248" y="466"/>
                  <a:pt x="228" y="485"/>
                  <a:pt x="228" y="509"/>
                </a:cubicBezTo>
                <a:cubicBezTo>
                  <a:pt x="228" y="533"/>
                  <a:pt x="248" y="553"/>
                  <a:pt x="272" y="553"/>
                </a:cubicBezTo>
                <a:cubicBezTo>
                  <a:pt x="296" y="553"/>
                  <a:pt x="316" y="533"/>
                  <a:pt x="316" y="509"/>
                </a:cubicBezTo>
                <a:close/>
              </a:path>
            </a:pathLst>
          </a:custGeom>
          <a:solidFill>
            <a:srgbClr val="FFFFFF"/>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7" name="Freeform 150"/>
          <p:cNvSpPr>
            <a:spLocks noEditPoints="1"/>
          </p:cNvSpPr>
          <p:nvPr/>
        </p:nvSpPr>
        <p:spPr bwMode="auto">
          <a:xfrm>
            <a:off x="20862155" y="3059382"/>
            <a:ext cx="480438" cy="484836"/>
          </a:xfrm>
          <a:custGeom>
            <a:avLst/>
            <a:gdLst>
              <a:gd name="T0" fmla="*/ 104 w 505"/>
              <a:gd name="T1" fmla="*/ 461 h 510"/>
              <a:gd name="T2" fmla="*/ 207 w 505"/>
              <a:gd name="T3" fmla="*/ 151 h 510"/>
              <a:gd name="T4" fmla="*/ 120 w 505"/>
              <a:gd name="T5" fmla="*/ 167 h 510"/>
              <a:gd name="T6" fmla="*/ 450 w 505"/>
              <a:gd name="T7" fmla="*/ 167 h 510"/>
              <a:gd name="T8" fmla="*/ 423 w 505"/>
              <a:gd name="T9" fmla="*/ 151 h 510"/>
              <a:gd name="T10" fmla="*/ 466 w 505"/>
              <a:gd name="T11" fmla="*/ 461 h 510"/>
              <a:gd name="T12" fmla="*/ 505 w 505"/>
              <a:gd name="T13" fmla="*/ 156 h 510"/>
              <a:gd name="T14" fmla="*/ 459 w 505"/>
              <a:gd name="T15" fmla="*/ 126 h 510"/>
              <a:gd name="T16" fmla="*/ 459 w 505"/>
              <a:gd name="T17" fmla="*/ 494 h 510"/>
              <a:gd name="T18" fmla="*/ 17 w 505"/>
              <a:gd name="T19" fmla="*/ 156 h 510"/>
              <a:gd name="T20" fmla="*/ 256 w 505"/>
              <a:gd name="T21" fmla="*/ 118 h 510"/>
              <a:gd name="T22" fmla="*/ 1 w 505"/>
              <a:gd name="T23" fmla="*/ 156 h 510"/>
              <a:gd name="T24" fmla="*/ 459 w 505"/>
              <a:gd name="T25" fmla="*/ 510 h 510"/>
              <a:gd name="T26" fmla="*/ 80 w 505"/>
              <a:gd name="T27" fmla="*/ 181 h 510"/>
              <a:gd name="T28" fmla="*/ 0 w 505"/>
              <a:gd name="T29" fmla="*/ 181 h 510"/>
              <a:gd name="T30" fmla="*/ 72 w 505"/>
              <a:gd name="T31" fmla="*/ 447 h 510"/>
              <a:gd name="T32" fmla="*/ 64 w 505"/>
              <a:gd name="T33" fmla="*/ 189 h 510"/>
              <a:gd name="T34" fmla="*/ 16 w 505"/>
              <a:gd name="T35" fmla="*/ 189 h 510"/>
              <a:gd name="T36" fmla="*/ 8 w 505"/>
              <a:gd name="T37" fmla="*/ 257 h 510"/>
              <a:gd name="T38" fmla="*/ 72 w 505"/>
              <a:gd name="T39" fmla="*/ 273 h 510"/>
              <a:gd name="T40" fmla="*/ 72 w 505"/>
              <a:gd name="T41" fmla="*/ 340 h 510"/>
              <a:gd name="T42" fmla="*/ 8 w 505"/>
              <a:gd name="T43" fmla="*/ 356 h 510"/>
              <a:gd name="T44" fmla="*/ 80 w 505"/>
              <a:gd name="T45" fmla="*/ 353 h 510"/>
              <a:gd name="T46" fmla="*/ 0 w 505"/>
              <a:gd name="T47" fmla="*/ 353 h 510"/>
              <a:gd name="T48" fmla="*/ 80 w 505"/>
              <a:gd name="T49" fmla="*/ 353 h 510"/>
              <a:gd name="T50" fmla="*/ 473 w 505"/>
              <a:gd name="T51" fmla="*/ 42 h 510"/>
              <a:gd name="T52" fmla="*/ 401 w 505"/>
              <a:gd name="T53" fmla="*/ 12 h 510"/>
              <a:gd name="T54" fmla="*/ 206 w 505"/>
              <a:gd name="T55" fmla="*/ 218 h 510"/>
              <a:gd name="T56" fmla="*/ 266 w 505"/>
              <a:gd name="T57" fmla="*/ 267 h 510"/>
              <a:gd name="T58" fmla="*/ 449 w 505"/>
              <a:gd name="T59" fmla="*/ 24 h 510"/>
              <a:gd name="T60" fmla="*/ 260 w 505"/>
              <a:gd name="T61" fmla="*/ 250 h 510"/>
              <a:gd name="T62" fmla="*/ 399 w 505"/>
              <a:gd name="T63" fmla="*/ 134 h 510"/>
              <a:gd name="T64" fmla="*/ 339 w 505"/>
              <a:gd name="T65" fmla="*/ 74 h 510"/>
              <a:gd name="T66" fmla="*/ 393 w 505"/>
              <a:gd name="T67" fmla="*/ 136 h 510"/>
              <a:gd name="T68" fmla="*/ 452 w 505"/>
              <a:gd name="T69" fmla="*/ 69 h 510"/>
              <a:gd name="T70" fmla="*/ 392 w 505"/>
              <a:gd name="T71" fmla="*/ 32 h 510"/>
              <a:gd name="T72" fmla="*/ 452 w 505"/>
              <a:gd name="T73" fmla="*/ 81 h 510"/>
              <a:gd name="T74" fmla="*/ 268 w 505"/>
              <a:gd name="T75" fmla="*/ 259 h 510"/>
              <a:gd name="T76" fmla="*/ 219 w 505"/>
              <a:gd name="T77" fmla="*/ 215 h 510"/>
              <a:gd name="T78" fmla="*/ 188 w 505"/>
              <a:gd name="T79" fmla="*/ 275 h 510"/>
              <a:gd name="T80" fmla="*/ 198 w 505"/>
              <a:gd name="T81" fmla="*/ 285 h 510"/>
              <a:gd name="T82" fmla="*/ 201 w 505"/>
              <a:gd name="T83" fmla="*/ 271 h 510"/>
              <a:gd name="T84" fmla="*/ 174 w 505"/>
              <a:gd name="T85" fmla="*/ 299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5" h="510">
                <a:moveTo>
                  <a:pt x="458" y="469"/>
                </a:moveTo>
                <a:cubicBezTo>
                  <a:pt x="112" y="469"/>
                  <a:pt x="112" y="469"/>
                  <a:pt x="112" y="469"/>
                </a:cubicBezTo>
                <a:cubicBezTo>
                  <a:pt x="108" y="469"/>
                  <a:pt x="104" y="465"/>
                  <a:pt x="104" y="461"/>
                </a:cubicBezTo>
                <a:cubicBezTo>
                  <a:pt x="104" y="159"/>
                  <a:pt x="104" y="159"/>
                  <a:pt x="104" y="159"/>
                </a:cubicBezTo>
                <a:cubicBezTo>
                  <a:pt x="104" y="155"/>
                  <a:pt x="108" y="151"/>
                  <a:pt x="112" y="151"/>
                </a:cubicBezTo>
                <a:cubicBezTo>
                  <a:pt x="207" y="151"/>
                  <a:pt x="207" y="151"/>
                  <a:pt x="207" y="151"/>
                </a:cubicBezTo>
                <a:cubicBezTo>
                  <a:pt x="212" y="151"/>
                  <a:pt x="215" y="155"/>
                  <a:pt x="215" y="159"/>
                </a:cubicBezTo>
                <a:cubicBezTo>
                  <a:pt x="215" y="164"/>
                  <a:pt x="212" y="167"/>
                  <a:pt x="207" y="167"/>
                </a:cubicBezTo>
                <a:cubicBezTo>
                  <a:pt x="120" y="167"/>
                  <a:pt x="120" y="167"/>
                  <a:pt x="120" y="167"/>
                </a:cubicBezTo>
                <a:cubicBezTo>
                  <a:pt x="120" y="453"/>
                  <a:pt x="120" y="453"/>
                  <a:pt x="120" y="453"/>
                </a:cubicBezTo>
                <a:cubicBezTo>
                  <a:pt x="450" y="453"/>
                  <a:pt x="450" y="453"/>
                  <a:pt x="450" y="453"/>
                </a:cubicBezTo>
                <a:cubicBezTo>
                  <a:pt x="450" y="167"/>
                  <a:pt x="450" y="167"/>
                  <a:pt x="450" y="167"/>
                </a:cubicBezTo>
                <a:cubicBezTo>
                  <a:pt x="423" y="167"/>
                  <a:pt x="423" y="167"/>
                  <a:pt x="423" y="167"/>
                </a:cubicBezTo>
                <a:cubicBezTo>
                  <a:pt x="418" y="167"/>
                  <a:pt x="415" y="164"/>
                  <a:pt x="415" y="159"/>
                </a:cubicBezTo>
                <a:cubicBezTo>
                  <a:pt x="415" y="155"/>
                  <a:pt x="418" y="151"/>
                  <a:pt x="423" y="151"/>
                </a:cubicBezTo>
                <a:cubicBezTo>
                  <a:pt x="458" y="151"/>
                  <a:pt x="458" y="151"/>
                  <a:pt x="458" y="151"/>
                </a:cubicBezTo>
                <a:cubicBezTo>
                  <a:pt x="462" y="151"/>
                  <a:pt x="466" y="155"/>
                  <a:pt x="466" y="159"/>
                </a:cubicBezTo>
                <a:cubicBezTo>
                  <a:pt x="466" y="461"/>
                  <a:pt x="466" y="461"/>
                  <a:pt x="466" y="461"/>
                </a:cubicBezTo>
                <a:cubicBezTo>
                  <a:pt x="466" y="465"/>
                  <a:pt x="462" y="469"/>
                  <a:pt x="458" y="469"/>
                </a:cubicBezTo>
                <a:close/>
                <a:moveTo>
                  <a:pt x="505" y="464"/>
                </a:moveTo>
                <a:cubicBezTo>
                  <a:pt x="505" y="156"/>
                  <a:pt x="505" y="156"/>
                  <a:pt x="505" y="156"/>
                </a:cubicBezTo>
                <a:cubicBezTo>
                  <a:pt x="505" y="130"/>
                  <a:pt x="484" y="110"/>
                  <a:pt x="459" y="110"/>
                </a:cubicBezTo>
                <a:cubicBezTo>
                  <a:pt x="454" y="110"/>
                  <a:pt x="451" y="113"/>
                  <a:pt x="451" y="118"/>
                </a:cubicBezTo>
                <a:cubicBezTo>
                  <a:pt x="451" y="122"/>
                  <a:pt x="454" y="126"/>
                  <a:pt x="459" y="126"/>
                </a:cubicBezTo>
                <a:cubicBezTo>
                  <a:pt x="475" y="126"/>
                  <a:pt x="489" y="139"/>
                  <a:pt x="489" y="156"/>
                </a:cubicBezTo>
                <a:cubicBezTo>
                  <a:pt x="489" y="464"/>
                  <a:pt x="489" y="464"/>
                  <a:pt x="489" y="464"/>
                </a:cubicBezTo>
                <a:cubicBezTo>
                  <a:pt x="489" y="481"/>
                  <a:pt x="475" y="494"/>
                  <a:pt x="459" y="494"/>
                </a:cubicBezTo>
                <a:cubicBezTo>
                  <a:pt x="47" y="494"/>
                  <a:pt x="47" y="494"/>
                  <a:pt x="47" y="494"/>
                </a:cubicBezTo>
                <a:cubicBezTo>
                  <a:pt x="31" y="494"/>
                  <a:pt x="17" y="481"/>
                  <a:pt x="17" y="464"/>
                </a:cubicBezTo>
                <a:cubicBezTo>
                  <a:pt x="17" y="156"/>
                  <a:pt x="17" y="156"/>
                  <a:pt x="17" y="156"/>
                </a:cubicBezTo>
                <a:cubicBezTo>
                  <a:pt x="17" y="139"/>
                  <a:pt x="31" y="126"/>
                  <a:pt x="47" y="126"/>
                </a:cubicBezTo>
                <a:cubicBezTo>
                  <a:pt x="248" y="126"/>
                  <a:pt x="248" y="126"/>
                  <a:pt x="248" y="126"/>
                </a:cubicBezTo>
                <a:cubicBezTo>
                  <a:pt x="253" y="126"/>
                  <a:pt x="256" y="122"/>
                  <a:pt x="256" y="118"/>
                </a:cubicBezTo>
                <a:cubicBezTo>
                  <a:pt x="256" y="113"/>
                  <a:pt x="253" y="110"/>
                  <a:pt x="248" y="110"/>
                </a:cubicBezTo>
                <a:cubicBezTo>
                  <a:pt x="47" y="110"/>
                  <a:pt x="47" y="110"/>
                  <a:pt x="47" y="110"/>
                </a:cubicBezTo>
                <a:cubicBezTo>
                  <a:pt x="22" y="110"/>
                  <a:pt x="1" y="130"/>
                  <a:pt x="1" y="156"/>
                </a:cubicBezTo>
                <a:cubicBezTo>
                  <a:pt x="1" y="464"/>
                  <a:pt x="1" y="464"/>
                  <a:pt x="1" y="464"/>
                </a:cubicBezTo>
                <a:cubicBezTo>
                  <a:pt x="1" y="490"/>
                  <a:pt x="22" y="510"/>
                  <a:pt x="47" y="510"/>
                </a:cubicBezTo>
                <a:cubicBezTo>
                  <a:pt x="459" y="510"/>
                  <a:pt x="459" y="510"/>
                  <a:pt x="459" y="510"/>
                </a:cubicBezTo>
                <a:cubicBezTo>
                  <a:pt x="484" y="510"/>
                  <a:pt x="505" y="490"/>
                  <a:pt x="505" y="464"/>
                </a:cubicBezTo>
                <a:close/>
                <a:moveTo>
                  <a:pt x="80" y="439"/>
                </a:moveTo>
                <a:cubicBezTo>
                  <a:pt x="80" y="181"/>
                  <a:pt x="80" y="181"/>
                  <a:pt x="80" y="181"/>
                </a:cubicBezTo>
                <a:cubicBezTo>
                  <a:pt x="80" y="177"/>
                  <a:pt x="76" y="173"/>
                  <a:pt x="72" y="173"/>
                </a:cubicBezTo>
                <a:cubicBezTo>
                  <a:pt x="8" y="173"/>
                  <a:pt x="8" y="173"/>
                  <a:pt x="8" y="173"/>
                </a:cubicBezTo>
                <a:cubicBezTo>
                  <a:pt x="4" y="173"/>
                  <a:pt x="0" y="177"/>
                  <a:pt x="0" y="181"/>
                </a:cubicBezTo>
                <a:cubicBezTo>
                  <a:pt x="0" y="439"/>
                  <a:pt x="0" y="439"/>
                  <a:pt x="0" y="439"/>
                </a:cubicBezTo>
                <a:cubicBezTo>
                  <a:pt x="0" y="443"/>
                  <a:pt x="4" y="447"/>
                  <a:pt x="8" y="447"/>
                </a:cubicBezTo>
                <a:cubicBezTo>
                  <a:pt x="72" y="447"/>
                  <a:pt x="72" y="447"/>
                  <a:pt x="72" y="447"/>
                </a:cubicBezTo>
                <a:cubicBezTo>
                  <a:pt x="76" y="447"/>
                  <a:pt x="80" y="443"/>
                  <a:pt x="80" y="439"/>
                </a:cubicBezTo>
                <a:close/>
                <a:moveTo>
                  <a:pt x="16" y="189"/>
                </a:moveTo>
                <a:cubicBezTo>
                  <a:pt x="64" y="189"/>
                  <a:pt x="64" y="189"/>
                  <a:pt x="64" y="189"/>
                </a:cubicBezTo>
                <a:cubicBezTo>
                  <a:pt x="64" y="431"/>
                  <a:pt x="64" y="431"/>
                  <a:pt x="64" y="431"/>
                </a:cubicBezTo>
                <a:cubicBezTo>
                  <a:pt x="16" y="431"/>
                  <a:pt x="16" y="431"/>
                  <a:pt x="16" y="431"/>
                </a:cubicBezTo>
                <a:lnTo>
                  <a:pt x="16" y="189"/>
                </a:lnTo>
                <a:close/>
                <a:moveTo>
                  <a:pt x="80" y="265"/>
                </a:moveTo>
                <a:cubicBezTo>
                  <a:pt x="80" y="261"/>
                  <a:pt x="76" y="257"/>
                  <a:pt x="72" y="257"/>
                </a:cubicBezTo>
                <a:cubicBezTo>
                  <a:pt x="8" y="257"/>
                  <a:pt x="8" y="257"/>
                  <a:pt x="8" y="257"/>
                </a:cubicBezTo>
                <a:cubicBezTo>
                  <a:pt x="4" y="257"/>
                  <a:pt x="0" y="261"/>
                  <a:pt x="0" y="265"/>
                </a:cubicBezTo>
                <a:cubicBezTo>
                  <a:pt x="0" y="270"/>
                  <a:pt x="4" y="273"/>
                  <a:pt x="8" y="273"/>
                </a:cubicBezTo>
                <a:cubicBezTo>
                  <a:pt x="72" y="273"/>
                  <a:pt x="72" y="273"/>
                  <a:pt x="72" y="273"/>
                </a:cubicBezTo>
                <a:cubicBezTo>
                  <a:pt x="76" y="273"/>
                  <a:pt x="80" y="270"/>
                  <a:pt x="80" y="265"/>
                </a:cubicBezTo>
                <a:close/>
                <a:moveTo>
                  <a:pt x="80" y="348"/>
                </a:moveTo>
                <a:cubicBezTo>
                  <a:pt x="80" y="344"/>
                  <a:pt x="76" y="340"/>
                  <a:pt x="72" y="340"/>
                </a:cubicBezTo>
                <a:cubicBezTo>
                  <a:pt x="8" y="340"/>
                  <a:pt x="8" y="340"/>
                  <a:pt x="8" y="340"/>
                </a:cubicBezTo>
                <a:cubicBezTo>
                  <a:pt x="4" y="340"/>
                  <a:pt x="0" y="344"/>
                  <a:pt x="0" y="348"/>
                </a:cubicBezTo>
                <a:cubicBezTo>
                  <a:pt x="0" y="353"/>
                  <a:pt x="4" y="356"/>
                  <a:pt x="8" y="356"/>
                </a:cubicBezTo>
                <a:cubicBezTo>
                  <a:pt x="72" y="356"/>
                  <a:pt x="72" y="356"/>
                  <a:pt x="72" y="356"/>
                </a:cubicBezTo>
                <a:cubicBezTo>
                  <a:pt x="76" y="356"/>
                  <a:pt x="80" y="353"/>
                  <a:pt x="80" y="348"/>
                </a:cubicBezTo>
                <a:close/>
                <a:moveTo>
                  <a:pt x="80" y="353"/>
                </a:moveTo>
                <a:cubicBezTo>
                  <a:pt x="80" y="348"/>
                  <a:pt x="76" y="345"/>
                  <a:pt x="72" y="345"/>
                </a:cubicBezTo>
                <a:cubicBezTo>
                  <a:pt x="8" y="345"/>
                  <a:pt x="8" y="345"/>
                  <a:pt x="8" y="345"/>
                </a:cubicBezTo>
                <a:cubicBezTo>
                  <a:pt x="4" y="345"/>
                  <a:pt x="0" y="348"/>
                  <a:pt x="0" y="353"/>
                </a:cubicBezTo>
                <a:cubicBezTo>
                  <a:pt x="0" y="357"/>
                  <a:pt x="4" y="361"/>
                  <a:pt x="8" y="361"/>
                </a:cubicBezTo>
                <a:cubicBezTo>
                  <a:pt x="72" y="361"/>
                  <a:pt x="72" y="361"/>
                  <a:pt x="72" y="361"/>
                </a:cubicBezTo>
                <a:cubicBezTo>
                  <a:pt x="76" y="361"/>
                  <a:pt x="80" y="357"/>
                  <a:pt x="80" y="353"/>
                </a:cubicBezTo>
                <a:close/>
                <a:moveTo>
                  <a:pt x="266" y="267"/>
                </a:moveTo>
                <a:cubicBezTo>
                  <a:pt x="460" y="72"/>
                  <a:pt x="460" y="72"/>
                  <a:pt x="460" y="72"/>
                </a:cubicBezTo>
                <a:cubicBezTo>
                  <a:pt x="468" y="64"/>
                  <a:pt x="473" y="53"/>
                  <a:pt x="473" y="42"/>
                </a:cubicBezTo>
                <a:cubicBezTo>
                  <a:pt x="473" y="31"/>
                  <a:pt x="468" y="20"/>
                  <a:pt x="460" y="12"/>
                </a:cubicBezTo>
                <a:cubicBezTo>
                  <a:pt x="452" y="4"/>
                  <a:pt x="442" y="0"/>
                  <a:pt x="431" y="0"/>
                </a:cubicBezTo>
                <a:cubicBezTo>
                  <a:pt x="419" y="0"/>
                  <a:pt x="409" y="4"/>
                  <a:pt x="401" y="12"/>
                </a:cubicBezTo>
                <a:cubicBezTo>
                  <a:pt x="206" y="207"/>
                  <a:pt x="206" y="207"/>
                  <a:pt x="206" y="207"/>
                </a:cubicBezTo>
                <a:cubicBezTo>
                  <a:pt x="204" y="209"/>
                  <a:pt x="204" y="211"/>
                  <a:pt x="204" y="213"/>
                </a:cubicBezTo>
                <a:cubicBezTo>
                  <a:pt x="204" y="215"/>
                  <a:pt x="204" y="217"/>
                  <a:pt x="206" y="218"/>
                </a:cubicBezTo>
                <a:cubicBezTo>
                  <a:pt x="254" y="267"/>
                  <a:pt x="254" y="267"/>
                  <a:pt x="254" y="267"/>
                </a:cubicBezTo>
                <a:cubicBezTo>
                  <a:pt x="256" y="268"/>
                  <a:pt x="258" y="269"/>
                  <a:pt x="260" y="269"/>
                </a:cubicBezTo>
                <a:cubicBezTo>
                  <a:pt x="262" y="269"/>
                  <a:pt x="264" y="268"/>
                  <a:pt x="266" y="267"/>
                </a:cubicBezTo>
                <a:close/>
                <a:moveTo>
                  <a:pt x="412" y="24"/>
                </a:moveTo>
                <a:cubicBezTo>
                  <a:pt x="417" y="19"/>
                  <a:pt x="424" y="16"/>
                  <a:pt x="431" y="16"/>
                </a:cubicBezTo>
                <a:cubicBezTo>
                  <a:pt x="438" y="16"/>
                  <a:pt x="444" y="19"/>
                  <a:pt x="449" y="24"/>
                </a:cubicBezTo>
                <a:cubicBezTo>
                  <a:pt x="454" y="29"/>
                  <a:pt x="457" y="35"/>
                  <a:pt x="457" y="42"/>
                </a:cubicBezTo>
                <a:cubicBezTo>
                  <a:pt x="457" y="49"/>
                  <a:pt x="454" y="56"/>
                  <a:pt x="449" y="61"/>
                </a:cubicBezTo>
                <a:cubicBezTo>
                  <a:pt x="260" y="250"/>
                  <a:pt x="260" y="250"/>
                  <a:pt x="260" y="250"/>
                </a:cubicBezTo>
                <a:cubicBezTo>
                  <a:pt x="223" y="213"/>
                  <a:pt x="223" y="213"/>
                  <a:pt x="223" y="213"/>
                </a:cubicBezTo>
                <a:lnTo>
                  <a:pt x="412" y="24"/>
                </a:lnTo>
                <a:close/>
                <a:moveTo>
                  <a:pt x="399" y="134"/>
                </a:moveTo>
                <a:cubicBezTo>
                  <a:pt x="402" y="131"/>
                  <a:pt x="402" y="126"/>
                  <a:pt x="399" y="123"/>
                </a:cubicBezTo>
                <a:cubicBezTo>
                  <a:pt x="350" y="74"/>
                  <a:pt x="350" y="74"/>
                  <a:pt x="350" y="74"/>
                </a:cubicBezTo>
                <a:cubicBezTo>
                  <a:pt x="347" y="71"/>
                  <a:pt x="342" y="71"/>
                  <a:pt x="339" y="74"/>
                </a:cubicBezTo>
                <a:cubicBezTo>
                  <a:pt x="336" y="77"/>
                  <a:pt x="336" y="82"/>
                  <a:pt x="339" y="86"/>
                </a:cubicBezTo>
                <a:cubicBezTo>
                  <a:pt x="387" y="134"/>
                  <a:pt x="387" y="134"/>
                  <a:pt x="387" y="134"/>
                </a:cubicBezTo>
                <a:cubicBezTo>
                  <a:pt x="389" y="135"/>
                  <a:pt x="391" y="136"/>
                  <a:pt x="393" y="136"/>
                </a:cubicBezTo>
                <a:cubicBezTo>
                  <a:pt x="395" y="136"/>
                  <a:pt x="397" y="135"/>
                  <a:pt x="399" y="134"/>
                </a:cubicBezTo>
                <a:close/>
                <a:moveTo>
                  <a:pt x="452" y="81"/>
                </a:moveTo>
                <a:cubicBezTo>
                  <a:pt x="455" y="78"/>
                  <a:pt x="455" y="73"/>
                  <a:pt x="452" y="69"/>
                </a:cubicBezTo>
                <a:cubicBezTo>
                  <a:pt x="403" y="21"/>
                  <a:pt x="403" y="21"/>
                  <a:pt x="403" y="21"/>
                </a:cubicBezTo>
                <a:cubicBezTo>
                  <a:pt x="400" y="18"/>
                  <a:pt x="395" y="18"/>
                  <a:pt x="392" y="21"/>
                </a:cubicBezTo>
                <a:cubicBezTo>
                  <a:pt x="389" y="24"/>
                  <a:pt x="389" y="29"/>
                  <a:pt x="392" y="32"/>
                </a:cubicBezTo>
                <a:cubicBezTo>
                  <a:pt x="440" y="81"/>
                  <a:pt x="440" y="81"/>
                  <a:pt x="440" y="81"/>
                </a:cubicBezTo>
                <a:cubicBezTo>
                  <a:pt x="442" y="82"/>
                  <a:pt x="444" y="83"/>
                  <a:pt x="446" y="83"/>
                </a:cubicBezTo>
                <a:cubicBezTo>
                  <a:pt x="448" y="83"/>
                  <a:pt x="450" y="82"/>
                  <a:pt x="452" y="81"/>
                </a:cubicBezTo>
                <a:close/>
                <a:moveTo>
                  <a:pt x="198" y="285"/>
                </a:moveTo>
                <a:cubicBezTo>
                  <a:pt x="262" y="269"/>
                  <a:pt x="262" y="269"/>
                  <a:pt x="262" y="269"/>
                </a:cubicBezTo>
                <a:cubicBezTo>
                  <a:pt x="266" y="268"/>
                  <a:pt x="269" y="264"/>
                  <a:pt x="268" y="259"/>
                </a:cubicBezTo>
                <a:cubicBezTo>
                  <a:pt x="267" y="255"/>
                  <a:pt x="262" y="252"/>
                  <a:pt x="258" y="253"/>
                </a:cubicBezTo>
                <a:cubicBezTo>
                  <a:pt x="207" y="266"/>
                  <a:pt x="207" y="266"/>
                  <a:pt x="207" y="266"/>
                </a:cubicBezTo>
                <a:cubicBezTo>
                  <a:pt x="219" y="215"/>
                  <a:pt x="219" y="215"/>
                  <a:pt x="219" y="215"/>
                </a:cubicBezTo>
                <a:cubicBezTo>
                  <a:pt x="220" y="210"/>
                  <a:pt x="218" y="206"/>
                  <a:pt x="214" y="205"/>
                </a:cubicBezTo>
                <a:cubicBezTo>
                  <a:pt x="209" y="204"/>
                  <a:pt x="205" y="207"/>
                  <a:pt x="204" y="211"/>
                </a:cubicBezTo>
                <a:cubicBezTo>
                  <a:pt x="188" y="275"/>
                  <a:pt x="188" y="275"/>
                  <a:pt x="188" y="275"/>
                </a:cubicBezTo>
                <a:cubicBezTo>
                  <a:pt x="187" y="278"/>
                  <a:pt x="188" y="281"/>
                  <a:pt x="190" y="283"/>
                </a:cubicBezTo>
                <a:cubicBezTo>
                  <a:pt x="192" y="284"/>
                  <a:pt x="194" y="285"/>
                  <a:pt x="196" y="285"/>
                </a:cubicBezTo>
                <a:cubicBezTo>
                  <a:pt x="196" y="285"/>
                  <a:pt x="197" y="285"/>
                  <a:pt x="198" y="285"/>
                </a:cubicBezTo>
                <a:close/>
                <a:moveTo>
                  <a:pt x="185" y="299"/>
                </a:moveTo>
                <a:cubicBezTo>
                  <a:pt x="201" y="283"/>
                  <a:pt x="201" y="283"/>
                  <a:pt x="201" y="283"/>
                </a:cubicBezTo>
                <a:cubicBezTo>
                  <a:pt x="205" y="279"/>
                  <a:pt x="205" y="274"/>
                  <a:pt x="201" y="271"/>
                </a:cubicBezTo>
                <a:cubicBezTo>
                  <a:pt x="198" y="268"/>
                  <a:pt x="193" y="268"/>
                  <a:pt x="190" y="271"/>
                </a:cubicBezTo>
                <a:cubicBezTo>
                  <a:pt x="174" y="288"/>
                  <a:pt x="174" y="288"/>
                  <a:pt x="174" y="288"/>
                </a:cubicBezTo>
                <a:cubicBezTo>
                  <a:pt x="171" y="291"/>
                  <a:pt x="171" y="296"/>
                  <a:pt x="174" y="299"/>
                </a:cubicBezTo>
                <a:cubicBezTo>
                  <a:pt x="175" y="301"/>
                  <a:pt x="177" y="301"/>
                  <a:pt x="179" y="301"/>
                </a:cubicBezTo>
                <a:cubicBezTo>
                  <a:pt x="181" y="301"/>
                  <a:pt x="183" y="301"/>
                  <a:pt x="185" y="299"/>
                </a:cubicBezTo>
                <a:close/>
              </a:path>
            </a:pathLst>
          </a:custGeom>
          <a:solidFill>
            <a:srgbClr val="FFFFFF"/>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9" name="Freeform 131"/>
          <p:cNvSpPr>
            <a:spLocks noEditPoints="1"/>
          </p:cNvSpPr>
          <p:nvPr/>
        </p:nvSpPr>
        <p:spPr bwMode="auto">
          <a:xfrm>
            <a:off x="7702678" y="2951959"/>
            <a:ext cx="657718" cy="412454"/>
          </a:xfrm>
          <a:custGeom>
            <a:avLst/>
            <a:gdLst>
              <a:gd name="T0" fmla="*/ 613 w 613"/>
              <a:gd name="T1" fmla="*/ 6 h 384"/>
              <a:gd name="T2" fmla="*/ 612 w 613"/>
              <a:gd name="T3" fmla="*/ 4 h 384"/>
              <a:gd name="T4" fmla="*/ 612 w 613"/>
              <a:gd name="T5" fmla="*/ 3 h 384"/>
              <a:gd name="T6" fmla="*/ 611 w 613"/>
              <a:gd name="T7" fmla="*/ 2 h 384"/>
              <a:gd name="T8" fmla="*/ 610 w 613"/>
              <a:gd name="T9" fmla="*/ 2 h 384"/>
              <a:gd name="T10" fmla="*/ 609 w 613"/>
              <a:gd name="T11" fmla="*/ 1 h 384"/>
              <a:gd name="T12" fmla="*/ 608 w 613"/>
              <a:gd name="T13" fmla="*/ 0 h 384"/>
              <a:gd name="T14" fmla="*/ 607 w 613"/>
              <a:gd name="T15" fmla="*/ 0 h 384"/>
              <a:gd name="T16" fmla="*/ 606 w 613"/>
              <a:gd name="T17" fmla="*/ 0 h 384"/>
              <a:gd name="T18" fmla="*/ 7 w 613"/>
              <a:gd name="T19" fmla="*/ 0 h 384"/>
              <a:gd name="T20" fmla="*/ 5 w 613"/>
              <a:gd name="T21" fmla="*/ 0 h 384"/>
              <a:gd name="T22" fmla="*/ 4 w 613"/>
              <a:gd name="T23" fmla="*/ 0 h 384"/>
              <a:gd name="T24" fmla="*/ 3 w 613"/>
              <a:gd name="T25" fmla="*/ 1 h 384"/>
              <a:gd name="T26" fmla="*/ 2 w 613"/>
              <a:gd name="T27" fmla="*/ 2 h 384"/>
              <a:gd name="T28" fmla="*/ 2 w 613"/>
              <a:gd name="T29" fmla="*/ 2 h 384"/>
              <a:gd name="T30" fmla="*/ 1 w 613"/>
              <a:gd name="T31" fmla="*/ 3 h 384"/>
              <a:gd name="T32" fmla="*/ 0 w 613"/>
              <a:gd name="T33" fmla="*/ 4 h 384"/>
              <a:gd name="T34" fmla="*/ 0 w 613"/>
              <a:gd name="T35" fmla="*/ 6 h 384"/>
              <a:gd name="T36" fmla="*/ 0 w 613"/>
              <a:gd name="T37" fmla="*/ 7 h 384"/>
              <a:gd name="T38" fmla="*/ 7 w 613"/>
              <a:gd name="T39" fmla="*/ 384 h 384"/>
              <a:gd name="T40" fmla="*/ 613 w 613"/>
              <a:gd name="T41" fmla="*/ 377 h 384"/>
              <a:gd name="T42" fmla="*/ 613 w 613"/>
              <a:gd name="T43" fmla="*/ 6 h 384"/>
              <a:gd name="T44" fmla="*/ 186 w 613"/>
              <a:gd name="T45" fmla="*/ 169 h 384"/>
              <a:gd name="T46" fmla="*/ 14 w 613"/>
              <a:gd name="T47" fmla="*/ 22 h 384"/>
              <a:gd name="T48" fmla="*/ 587 w 613"/>
              <a:gd name="T49" fmla="*/ 14 h 384"/>
              <a:gd name="T50" fmla="*/ 259 w 613"/>
              <a:gd name="T51" fmla="*/ 214 h 384"/>
              <a:gd name="T52" fmla="*/ 599 w 613"/>
              <a:gd name="T53" fmla="*/ 22 h 384"/>
              <a:gd name="T54" fmla="*/ 427 w 613"/>
              <a:gd name="T55" fmla="*/ 168 h 384"/>
              <a:gd name="T56" fmla="*/ 14 w 613"/>
              <a:gd name="T57" fmla="*/ 370 h 384"/>
              <a:gd name="T58" fmla="*/ 197 w 613"/>
              <a:gd name="T59" fmla="*/ 178 h 384"/>
              <a:gd name="T60" fmla="*/ 305 w 613"/>
              <a:gd name="T61" fmla="*/ 244 h 384"/>
              <a:gd name="T62" fmla="*/ 416 w 613"/>
              <a:gd name="T63" fmla="*/ 177 h 384"/>
              <a:gd name="T64" fmla="*/ 599 w 613"/>
              <a:gd name="T65" fmla="*/ 37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3" h="384">
                <a:moveTo>
                  <a:pt x="613" y="6"/>
                </a:moveTo>
                <a:cubicBezTo>
                  <a:pt x="613" y="6"/>
                  <a:pt x="613" y="6"/>
                  <a:pt x="613" y="6"/>
                </a:cubicBezTo>
                <a:cubicBezTo>
                  <a:pt x="613" y="6"/>
                  <a:pt x="613" y="5"/>
                  <a:pt x="613" y="5"/>
                </a:cubicBezTo>
                <a:cubicBezTo>
                  <a:pt x="612" y="5"/>
                  <a:pt x="612" y="5"/>
                  <a:pt x="612" y="4"/>
                </a:cubicBezTo>
                <a:cubicBezTo>
                  <a:pt x="612" y="4"/>
                  <a:pt x="612" y="4"/>
                  <a:pt x="612" y="4"/>
                </a:cubicBezTo>
                <a:cubicBezTo>
                  <a:pt x="612" y="4"/>
                  <a:pt x="612" y="3"/>
                  <a:pt x="612" y="3"/>
                </a:cubicBezTo>
                <a:cubicBezTo>
                  <a:pt x="612" y="3"/>
                  <a:pt x="611" y="3"/>
                  <a:pt x="611" y="3"/>
                </a:cubicBezTo>
                <a:cubicBezTo>
                  <a:pt x="611" y="3"/>
                  <a:pt x="611" y="2"/>
                  <a:pt x="611" y="2"/>
                </a:cubicBezTo>
                <a:cubicBezTo>
                  <a:pt x="611" y="2"/>
                  <a:pt x="611" y="2"/>
                  <a:pt x="611" y="2"/>
                </a:cubicBezTo>
                <a:cubicBezTo>
                  <a:pt x="611" y="2"/>
                  <a:pt x="611" y="2"/>
                  <a:pt x="610" y="2"/>
                </a:cubicBezTo>
                <a:cubicBezTo>
                  <a:pt x="610" y="1"/>
                  <a:pt x="610" y="1"/>
                  <a:pt x="610" y="1"/>
                </a:cubicBezTo>
                <a:cubicBezTo>
                  <a:pt x="610" y="1"/>
                  <a:pt x="610" y="1"/>
                  <a:pt x="609" y="1"/>
                </a:cubicBezTo>
                <a:cubicBezTo>
                  <a:pt x="609" y="1"/>
                  <a:pt x="609" y="1"/>
                  <a:pt x="609" y="1"/>
                </a:cubicBezTo>
                <a:cubicBezTo>
                  <a:pt x="609" y="0"/>
                  <a:pt x="608" y="0"/>
                  <a:pt x="608" y="0"/>
                </a:cubicBezTo>
                <a:cubicBezTo>
                  <a:pt x="608" y="0"/>
                  <a:pt x="608" y="0"/>
                  <a:pt x="607" y="0"/>
                </a:cubicBezTo>
                <a:cubicBezTo>
                  <a:pt x="607" y="0"/>
                  <a:pt x="607" y="0"/>
                  <a:pt x="607" y="0"/>
                </a:cubicBezTo>
                <a:cubicBezTo>
                  <a:pt x="607" y="0"/>
                  <a:pt x="606" y="0"/>
                  <a:pt x="606" y="0"/>
                </a:cubicBezTo>
                <a:cubicBezTo>
                  <a:pt x="606" y="0"/>
                  <a:pt x="606" y="0"/>
                  <a:pt x="606" y="0"/>
                </a:cubicBezTo>
                <a:cubicBezTo>
                  <a:pt x="7" y="0"/>
                  <a:pt x="7" y="0"/>
                  <a:pt x="7" y="0"/>
                </a:cubicBezTo>
                <a:cubicBezTo>
                  <a:pt x="7" y="0"/>
                  <a:pt x="7" y="0"/>
                  <a:pt x="7" y="0"/>
                </a:cubicBezTo>
                <a:cubicBezTo>
                  <a:pt x="6" y="0"/>
                  <a:pt x="6" y="0"/>
                  <a:pt x="6" y="0"/>
                </a:cubicBezTo>
                <a:cubicBezTo>
                  <a:pt x="6" y="0"/>
                  <a:pt x="6" y="0"/>
                  <a:pt x="5" y="0"/>
                </a:cubicBezTo>
                <a:cubicBezTo>
                  <a:pt x="5" y="0"/>
                  <a:pt x="5" y="0"/>
                  <a:pt x="5" y="0"/>
                </a:cubicBezTo>
                <a:cubicBezTo>
                  <a:pt x="4" y="0"/>
                  <a:pt x="4" y="0"/>
                  <a:pt x="4" y="0"/>
                </a:cubicBezTo>
                <a:cubicBezTo>
                  <a:pt x="4" y="1"/>
                  <a:pt x="4" y="1"/>
                  <a:pt x="3" y="1"/>
                </a:cubicBezTo>
                <a:cubicBezTo>
                  <a:pt x="3" y="1"/>
                  <a:pt x="3" y="1"/>
                  <a:pt x="3" y="1"/>
                </a:cubicBezTo>
                <a:cubicBezTo>
                  <a:pt x="3" y="1"/>
                  <a:pt x="2" y="1"/>
                  <a:pt x="2" y="2"/>
                </a:cubicBezTo>
                <a:cubicBezTo>
                  <a:pt x="2" y="2"/>
                  <a:pt x="2" y="2"/>
                  <a:pt x="2" y="2"/>
                </a:cubicBezTo>
                <a:cubicBezTo>
                  <a:pt x="2" y="2"/>
                  <a:pt x="2" y="2"/>
                  <a:pt x="2" y="2"/>
                </a:cubicBezTo>
                <a:cubicBezTo>
                  <a:pt x="2" y="2"/>
                  <a:pt x="2" y="2"/>
                  <a:pt x="2" y="2"/>
                </a:cubicBezTo>
                <a:cubicBezTo>
                  <a:pt x="2" y="2"/>
                  <a:pt x="1" y="3"/>
                  <a:pt x="1" y="3"/>
                </a:cubicBezTo>
                <a:cubicBezTo>
                  <a:pt x="1" y="3"/>
                  <a:pt x="1" y="3"/>
                  <a:pt x="1" y="3"/>
                </a:cubicBezTo>
                <a:cubicBezTo>
                  <a:pt x="1" y="3"/>
                  <a:pt x="1" y="4"/>
                  <a:pt x="1" y="4"/>
                </a:cubicBezTo>
                <a:cubicBezTo>
                  <a:pt x="1" y="4"/>
                  <a:pt x="0" y="4"/>
                  <a:pt x="0" y="4"/>
                </a:cubicBezTo>
                <a:cubicBezTo>
                  <a:pt x="0" y="5"/>
                  <a:pt x="0" y="5"/>
                  <a:pt x="0" y="5"/>
                </a:cubicBezTo>
                <a:cubicBezTo>
                  <a:pt x="0" y="5"/>
                  <a:pt x="0" y="6"/>
                  <a:pt x="0" y="6"/>
                </a:cubicBezTo>
                <a:cubicBezTo>
                  <a:pt x="0" y="6"/>
                  <a:pt x="0" y="6"/>
                  <a:pt x="0" y="6"/>
                </a:cubicBezTo>
                <a:cubicBezTo>
                  <a:pt x="0" y="7"/>
                  <a:pt x="0" y="7"/>
                  <a:pt x="0" y="7"/>
                </a:cubicBezTo>
                <a:cubicBezTo>
                  <a:pt x="0" y="377"/>
                  <a:pt x="0" y="377"/>
                  <a:pt x="0" y="377"/>
                </a:cubicBezTo>
                <a:cubicBezTo>
                  <a:pt x="0" y="380"/>
                  <a:pt x="3" y="384"/>
                  <a:pt x="7" y="384"/>
                </a:cubicBezTo>
                <a:cubicBezTo>
                  <a:pt x="606" y="384"/>
                  <a:pt x="606" y="384"/>
                  <a:pt x="606" y="384"/>
                </a:cubicBezTo>
                <a:cubicBezTo>
                  <a:pt x="610" y="384"/>
                  <a:pt x="613" y="380"/>
                  <a:pt x="613" y="377"/>
                </a:cubicBezTo>
                <a:cubicBezTo>
                  <a:pt x="613" y="7"/>
                  <a:pt x="613" y="7"/>
                  <a:pt x="613" y="7"/>
                </a:cubicBezTo>
                <a:cubicBezTo>
                  <a:pt x="613" y="7"/>
                  <a:pt x="613" y="7"/>
                  <a:pt x="613" y="6"/>
                </a:cubicBezTo>
                <a:close/>
                <a:moveTo>
                  <a:pt x="14" y="22"/>
                </a:moveTo>
                <a:cubicBezTo>
                  <a:pt x="186" y="169"/>
                  <a:pt x="186" y="169"/>
                  <a:pt x="186" y="169"/>
                </a:cubicBezTo>
                <a:cubicBezTo>
                  <a:pt x="14" y="315"/>
                  <a:pt x="14" y="315"/>
                  <a:pt x="14" y="315"/>
                </a:cubicBezTo>
                <a:lnTo>
                  <a:pt x="14" y="22"/>
                </a:lnTo>
                <a:close/>
                <a:moveTo>
                  <a:pt x="26" y="14"/>
                </a:moveTo>
                <a:cubicBezTo>
                  <a:pt x="587" y="14"/>
                  <a:pt x="587" y="14"/>
                  <a:pt x="587" y="14"/>
                </a:cubicBezTo>
                <a:cubicBezTo>
                  <a:pt x="351" y="214"/>
                  <a:pt x="351" y="214"/>
                  <a:pt x="351" y="214"/>
                </a:cubicBezTo>
                <a:cubicBezTo>
                  <a:pt x="326" y="235"/>
                  <a:pt x="285" y="235"/>
                  <a:pt x="259" y="214"/>
                </a:cubicBezTo>
                <a:lnTo>
                  <a:pt x="26" y="14"/>
                </a:lnTo>
                <a:close/>
                <a:moveTo>
                  <a:pt x="599" y="22"/>
                </a:moveTo>
                <a:cubicBezTo>
                  <a:pt x="599" y="315"/>
                  <a:pt x="599" y="315"/>
                  <a:pt x="599" y="315"/>
                </a:cubicBezTo>
                <a:cubicBezTo>
                  <a:pt x="427" y="168"/>
                  <a:pt x="427" y="168"/>
                  <a:pt x="427" y="168"/>
                </a:cubicBezTo>
                <a:lnTo>
                  <a:pt x="599" y="22"/>
                </a:lnTo>
                <a:close/>
                <a:moveTo>
                  <a:pt x="14" y="370"/>
                </a:moveTo>
                <a:cubicBezTo>
                  <a:pt x="14" y="333"/>
                  <a:pt x="14" y="333"/>
                  <a:pt x="14" y="333"/>
                </a:cubicBezTo>
                <a:cubicBezTo>
                  <a:pt x="197" y="178"/>
                  <a:pt x="197" y="178"/>
                  <a:pt x="197" y="178"/>
                </a:cubicBezTo>
                <a:cubicBezTo>
                  <a:pt x="250" y="224"/>
                  <a:pt x="250" y="224"/>
                  <a:pt x="250" y="224"/>
                </a:cubicBezTo>
                <a:cubicBezTo>
                  <a:pt x="265" y="237"/>
                  <a:pt x="285" y="244"/>
                  <a:pt x="305" y="244"/>
                </a:cubicBezTo>
                <a:cubicBezTo>
                  <a:pt x="325" y="244"/>
                  <a:pt x="345" y="237"/>
                  <a:pt x="360" y="224"/>
                </a:cubicBezTo>
                <a:cubicBezTo>
                  <a:pt x="416" y="177"/>
                  <a:pt x="416" y="177"/>
                  <a:pt x="416" y="177"/>
                </a:cubicBezTo>
                <a:cubicBezTo>
                  <a:pt x="599" y="333"/>
                  <a:pt x="599" y="333"/>
                  <a:pt x="599" y="333"/>
                </a:cubicBezTo>
                <a:cubicBezTo>
                  <a:pt x="599" y="370"/>
                  <a:pt x="599" y="370"/>
                  <a:pt x="599" y="370"/>
                </a:cubicBezTo>
                <a:lnTo>
                  <a:pt x="14" y="370"/>
                </a:lnTo>
                <a:close/>
              </a:path>
            </a:pathLst>
          </a:custGeom>
          <a:solidFill>
            <a:srgbClr val="FFFFFF"/>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Tree>
    <p:extLst>
      <p:ext uri="{BB962C8B-B14F-4D97-AF65-F5344CB8AC3E}">
        <p14:creationId xmlns:p14="http://schemas.microsoft.com/office/powerpoint/2010/main" val="2355405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wipe(down)">
                                      <p:cBhvr>
                                        <p:cTn id="7" dur="300"/>
                                        <p:tgtEl>
                                          <p:spTgt spid="86"/>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wipe(down)">
                                      <p:cBhvr>
                                        <p:cTn id="10" dur="300"/>
                                        <p:tgtEl>
                                          <p:spTgt spid="29"/>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wipe(down)">
                                      <p:cBhvr>
                                        <p:cTn id="13" dur="300"/>
                                        <p:tgtEl>
                                          <p:spTgt spid="30"/>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wipe(down)">
                                      <p:cBhvr>
                                        <p:cTn id="16" dur="300"/>
                                        <p:tgtEl>
                                          <p:spTgt spid="31"/>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wipe(down)">
                                      <p:cBhvr>
                                        <p:cTn id="19" dur="300"/>
                                        <p:tgtEl>
                                          <p:spTgt spid="33"/>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wipe(down)">
                                      <p:cBhvr>
                                        <p:cTn id="22" dur="300"/>
                                        <p:tgtEl>
                                          <p:spTgt spid="32"/>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34"/>
                                        </p:tgtEl>
                                        <p:attrNameLst>
                                          <p:attrName>style.visibility</p:attrName>
                                        </p:attrNameLst>
                                      </p:cBhvr>
                                      <p:to>
                                        <p:strVal val="visible"/>
                                      </p:to>
                                    </p:set>
                                    <p:animEffect transition="in" filter="wipe(down)">
                                      <p:cBhvr>
                                        <p:cTn id="25" dur="300"/>
                                        <p:tgtEl>
                                          <p:spTgt spid="34"/>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35"/>
                                        </p:tgtEl>
                                        <p:attrNameLst>
                                          <p:attrName>style.visibility</p:attrName>
                                        </p:attrNameLst>
                                      </p:cBhvr>
                                      <p:to>
                                        <p:strVal val="visible"/>
                                      </p:to>
                                    </p:set>
                                    <p:animEffect transition="in" filter="wipe(down)">
                                      <p:cBhvr>
                                        <p:cTn id="28" dur="300"/>
                                        <p:tgtEl>
                                          <p:spTgt spid="35"/>
                                        </p:tgtEl>
                                      </p:cBhvr>
                                    </p:animEffect>
                                  </p:childTnLst>
                                </p:cTn>
                              </p:par>
                              <p:par>
                                <p:cTn id="29" presetID="10" presetClass="entr" presetSubtype="0" fill="hold" grpId="0" nodeType="withEffect">
                                  <p:stCondLst>
                                    <p:cond delay="40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300"/>
                                        <p:tgtEl>
                                          <p:spTgt spid="9"/>
                                        </p:tgtEl>
                                      </p:cBhvr>
                                    </p:animEffect>
                                  </p:childTnLst>
                                </p:cTn>
                              </p:par>
                              <p:par>
                                <p:cTn id="32" presetID="10" presetClass="entr" presetSubtype="0" fill="hold" grpId="0" nodeType="withEffect">
                                  <p:stCondLst>
                                    <p:cond delay="400"/>
                                  </p:stCondLst>
                                  <p:childTnLst>
                                    <p:set>
                                      <p:cBhvr>
                                        <p:cTn id="33" dur="1" fill="hold">
                                          <p:stCondLst>
                                            <p:cond delay="0"/>
                                          </p:stCondLst>
                                        </p:cTn>
                                        <p:tgtEl>
                                          <p:spTgt spid="90"/>
                                        </p:tgtEl>
                                        <p:attrNameLst>
                                          <p:attrName>style.visibility</p:attrName>
                                        </p:attrNameLst>
                                      </p:cBhvr>
                                      <p:to>
                                        <p:strVal val="visible"/>
                                      </p:to>
                                    </p:set>
                                    <p:animEffect transition="in" filter="fade">
                                      <p:cBhvr>
                                        <p:cTn id="34" dur="300"/>
                                        <p:tgtEl>
                                          <p:spTgt spid="90"/>
                                        </p:tgtEl>
                                      </p:cBhvr>
                                    </p:animEffect>
                                  </p:childTnLst>
                                </p:cTn>
                              </p:par>
                              <p:par>
                                <p:cTn id="35" presetID="10" presetClass="entr" presetSubtype="0" fill="hold" grpId="0" nodeType="withEffect">
                                  <p:stCondLst>
                                    <p:cond delay="400"/>
                                  </p:stCondLst>
                                  <p:childTnLst>
                                    <p:set>
                                      <p:cBhvr>
                                        <p:cTn id="36" dur="1" fill="hold">
                                          <p:stCondLst>
                                            <p:cond delay="0"/>
                                          </p:stCondLst>
                                        </p:cTn>
                                        <p:tgtEl>
                                          <p:spTgt spid="77"/>
                                        </p:tgtEl>
                                        <p:attrNameLst>
                                          <p:attrName>style.visibility</p:attrName>
                                        </p:attrNameLst>
                                      </p:cBhvr>
                                      <p:to>
                                        <p:strVal val="visible"/>
                                      </p:to>
                                    </p:set>
                                    <p:animEffect transition="in" filter="fade">
                                      <p:cBhvr>
                                        <p:cTn id="37" dur="300"/>
                                        <p:tgtEl>
                                          <p:spTgt spid="77"/>
                                        </p:tgtEl>
                                      </p:cBhvr>
                                    </p:animEffect>
                                  </p:childTnLst>
                                </p:cTn>
                              </p:par>
                              <p:par>
                                <p:cTn id="38" presetID="10" presetClass="entr" presetSubtype="0" fill="hold" grpId="0" nodeType="withEffect">
                                  <p:stCondLst>
                                    <p:cond delay="400"/>
                                  </p:stCondLst>
                                  <p:childTnLst>
                                    <p:set>
                                      <p:cBhvr>
                                        <p:cTn id="39" dur="1" fill="hold">
                                          <p:stCondLst>
                                            <p:cond delay="0"/>
                                          </p:stCondLst>
                                        </p:cTn>
                                        <p:tgtEl>
                                          <p:spTgt spid="50"/>
                                        </p:tgtEl>
                                        <p:attrNameLst>
                                          <p:attrName>style.visibility</p:attrName>
                                        </p:attrNameLst>
                                      </p:cBhvr>
                                      <p:to>
                                        <p:strVal val="visible"/>
                                      </p:to>
                                    </p:set>
                                    <p:animEffect transition="in" filter="fade">
                                      <p:cBhvr>
                                        <p:cTn id="40" dur="300"/>
                                        <p:tgtEl>
                                          <p:spTgt spid="50"/>
                                        </p:tgtEl>
                                      </p:cBhvr>
                                    </p:animEffect>
                                  </p:childTnLst>
                                </p:cTn>
                              </p:par>
                              <p:par>
                                <p:cTn id="41" presetID="10" presetClass="entr" presetSubtype="0" fill="hold" grpId="0" nodeType="withEffect">
                                  <p:stCondLst>
                                    <p:cond delay="400"/>
                                  </p:stCondLst>
                                  <p:childTnLst>
                                    <p:set>
                                      <p:cBhvr>
                                        <p:cTn id="42" dur="1" fill="hold">
                                          <p:stCondLst>
                                            <p:cond delay="0"/>
                                          </p:stCondLst>
                                        </p:cTn>
                                        <p:tgtEl>
                                          <p:spTgt spid="10"/>
                                        </p:tgtEl>
                                        <p:attrNameLst>
                                          <p:attrName>style.visibility</p:attrName>
                                        </p:attrNameLst>
                                      </p:cBhvr>
                                      <p:to>
                                        <p:strVal val="visible"/>
                                      </p:to>
                                    </p:set>
                                    <p:animEffect transition="in" filter="fade">
                                      <p:cBhvr>
                                        <p:cTn id="43" dur="300"/>
                                        <p:tgtEl>
                                          <p:spTgt spid="10"/>
                                        </p:tgtEl>
                                      </p:cBhvr>
                                    </p:animEffect>
                                  </p:childTnLst>
                                </p:cTn>
                              </p:par>
                              <p:par>
                                <p:cTn id="44" presetID="10" presetClass="entr" presetSubtype="0" fill="hold" grpId="0" nodeType="withEffect">
                                  <p:stCondLst>
                                    <p:cond delay="400"/>
                                  </p:stCondLst>
                                  <p:childTnLst>
                                    <p:set>
                                      <p:cBhvr>
                                        <p:cTn id="45" dur="1" fill="hold">
                                          <p:stCondLst>
                                            <p:cond delay="0"/>
                                          </p:stCondLst>
                                        </p:cTn>
                                        <p:tgtEl>
                                          <p:spTgt spid="97"/>
                                        </p:tgtEl>
                                        <p:attrNameLst>
                                          <p:attrName>style.visibility</p:attrName>
                                        </p:attrNameLst>
                                      </p:cBhvr>
                                      <p:to>
                                        <p:strVal val="visible"/>
                                      </p:to>
                                    </p:set>
                                    <p:animEffect transition="in" filter="fade">
                                      <p:cBhvr>
                                        <p:cTn id="46" dur="300"/>
                                        <p:tgtEl>
                                          <p:spTgt spid="97"/>
                                        </p:tgtEl>
                                      </p:cBhvr>
                                    </p:animEffect>
                                  </p:childTnLst>
                                </p:cTn>
                              </p:par>
                              <p:par>
                                <p:cTn id="47" presetID="10" presetClass="entr" presetSubtype="0" fill="hold" grpId="0" nodeType="withEffect">
                                  <p:stCondLst>
                                    <p:cond delay="400"/>
                                  </p:stCondLst>
                                  <p:childTnLst>
                                    <p:set>
                                      <p:cBhvr>
                                        <p:cTn id="48" dur="1" fill="hold">
                                          <p:stCondLst>
                                            <p:cond delay="0"/>
                                          </p:stCondLst>
                                        </p:cTn>
                                        <p:tgtEl>
                                          <p:spTgt spid="88"/>
                                        </p:tgtEl>
                                        <p:attrNameLst>
                                          <p:attrName>style.visibility</p:attrName>
                                        </p:attrNameLst>
                                      </p:cBhvr>
                                      <p:to>
                                        <p:strVal val="visible"/>
                                      </p:to>
                                    </p:set>
                                    <p:animEffect transition="in" filter="fade">
                                      <p:cBhvr>
                                        <p:cTn id="49" dur="300"/>
                                        <p:tgtEl>
                                          <p:spTgt spid="88"/>
                                        </p:tgtEl>
                                      </p:cBhvr>
                                    </p:animEffect>
                                  </p:childTnLst>
                                </p:cTn>
                              </p:par>
                              <p:par>
                                <p:cTn id="50" presetID="10" presetClass="entr" presetSubtype="0" fill="hold" grpId="0" nodeType="withEffect">
                                  <p:stCondLst>
                                    <p:cond delay="400"/>
                                  </p:stCondLst>
                                  <p:childTnLst>
                                    <p:set>
                                      <p:cBhvr>
                                        <p:cTn id="51" dur="1" fill="hold">
                                          <p:stCondLst>
                                            <p:cond delay="0"/>
                                          </p:stCondLst>
                                        </p:cTn>
                                        <p:tgtEl>
                                          <p:spTgt spid="8"/>
                                        </p:tgtEl>
                                        <p:attrNameLst>
                                          <p:attrName>style.visibility</p:attrName>
                                        </p:attrNameLst>
                                      </p:cBhvr>
                                      <p:to>
                                        <p:strVal val="visible"/>
                                      </p:to>
                                    </p:set>
                                    <p:animEffect transition="in" filter="fade">
                                      <p:cBhvr>
                                        <p:cTn id="52" dur="300"/>
                                        <p:tgtEl>
                                          <p:spTgt spid="8"/>
                                        </p:tgtEl>
                                      </p:cBhvr>
                                    </p:animEffect>
                                  </p:childTnLst>
                                </p:cTn>
                              </p:par>
                              <p:par>
                                <p:cTn id="53" presetID="10" presetClass="entr" presetSubtype="0" fill="hold" grpId="0" nodeType="withEffect">
                                  <p:stCondLst>
                                    <p:cond delay="400"/>
                                  </p:stCondLst>
                                  <p:childTnLst>
                                    <p:set>
                                      <p:cBhvr>
                                        <p:cTn id="54" dur="1" fill="hold">
                                          <p:stCondLst>
                                            <p:cond delay="0"/>
                                          </p:stCondLst>
                                        </p:cTn>
                                        <p:tgtEl>
                                          <p:spTgt spid="93"/>
                                        </p:tgtEl>
                                        <p:attrNameLst>
                                          <p:attrName>style.visibility</p:attrName>
                                        </p:attrNameLst>
                                      </p:cBhvr>
                                      <p:to>
                                        <p:strVal val="visible"/>
                                      </p:to>
                                    </p:set>
                                    <p:animEffect transition="in" filter="fade">
                                      <p:cBhvr>
                                        <p:cTn id="55" dur="300"/>
                                        <p:tgtEl>
                                          <p:spTgt spid="93"/>
                                        </p:tgtEl>
                                      </p:cBhvr>
                                    </p:animEffect>
                                  </p:childTnLst>
                                </p:cTn>
                              </p:par>
                              <p:par>
                                <p:cTn id="56" presetID="10" presetClass="entr" presetSubtype="0" fill="hold" grpId="0" nodeType="withEffect">
                                  <p:stCondLst>
                                    <p:cond delay="400"/>
                                  </p:stCondLst>
                                  <p:childTnLst>
                                    <p:set>
                                      <p:cBhvr>
                                        <p:cTn id="57" dur="1" fill="hold">
                                          <p:stCondLst>
                                            <p:cond delay="0"/>
                                          </p:stCondLst>
                                        </p:cTn>
                                        <p:tgtEl>
                                          <p:spTgt spid="11"/>
                                        </p:tgtEl>
                                        <p:attrNameLst>
                                          <p:attrName>style.visibility</p:attrName>
                                        </p:attrNameLst>
                                      </p:cBhvr>
                                      <p:to>
                                        <p:strVal val="visible"/>
                                      </p:to>
                                    </p:set>
                                    <p:animEffect transition="in" filter="fade">
                                      <p:cBhvr>
                                        <p:cTn id="58" dur="300"/>
                                        <p:tgtEl>
                                          <p:spTgt spid="11"/>
                                        </p:tgtEl>
                                      </p:cBhvr>
                                    </p:animEffect>
                                  </p:childTnLst>
                                </p:cTn>
                              </p:par>
                              <p:par>
                                <p:cTn id="59" presetID="10" presetClass="entr" presetSubtype="0" fill="hold" grpId="0" nodeType="withEffect">
                                  <p:stCondLst>
                                    <p:cond delay="400"/>
                                  </p:stCondLst>
                                  <p:childTnLst>
                                    <p:set>
                                      <p:cBhvr>
                                        <p:cTn id="60" dur="1" fill="hold">
                                          <p:stCondLst>
                                            <p:cond delay="0"/>
                                          </p:stCondLst>
                                        </p:cTn>
                                        <p:tgtEl>
                                          <p:spTgt spid="96"/>
                                        </p:tgtEl>
                                        <p:attrNameLst>
                                          <p:attrName>style.visibility</p:attrName>
                                        </p:attrNameLst>
                                      </p:cBhvr>
                                      <p:to>
                                        <p:strVal val="visible"/>
                                      </p:to>
                                    </p:set>
                                    <p:animEffect transition="in" filter="fade">
                                      <p:cBhvr>
                                        <p:cTn id="61" dur="300"/>
                                        <p:tgtEl>
                                          <p:spTgt spid="96"/>
                                        </p:tgtEl>
                                      </p:cBhvr>
                                    </p:animEffect>
                                  </p:childTnLst>
                                </p:cTn>
                              </p:par>
                              <p:par>
                                <p:cTn id="62" presetID="10" presetClass="entr" presetSubtype="0" fill="hold" grpId="0" nodeType="withEffect">
                                  <p:stCondLst>
                                    <p:cond delay="400"/>
                                  </p:stCondLst>
                                  <p:childTnLst>
                                    <p:set>
                                      <p:cBhvr>
                                        <p:cTn id="63" dur="1" fill="hold">
                                          <p:stCondLst>
                                            <p:cond delay="0"/>
                                          </p:stCondLst>
                                        </p:cTn>
                                        <p:tgtEl>
                                          <p:spTgt spid="85"/>
                                        </p:tgtEl>
                                        <p:attrNameLst>
                                          <p:attrName>style.visibility</p:attrName>
                                        </p:attrNameLst>
                                      </p:cBhvr>
                                      <p:to>
                                        <p:strVal val="visible"/>
                                      </p:to>
                                    </p:set>
                                    <p:animEffect transition="in" filter="fade">
                                      <p:cBhvr>
                                        <p:cTn id="64" dur="300"/>
                                        <p:tgtEl>
                                          <p:spTgt spid="85"/>
                                        </p:tgtEl>
                                      </p:cBhvr>
                                    </p:animEffect>
                                  </p:childTnLst>
                                </p:cTn>
                              </p:par>
                              <p:par>
                                <p:cTn id="65" presetID="10" presetClass="entr" presetSubtype="0" fill="hold" grpId="0" nodeType="withEffect">
                                  <p:stCondLst>
                                    <p:cond delay="400"/>
                                  </p:stCondLst>
                                  <p:childTnLst>
                                    <p:set>
                                      <p:cBhvr>
                                        <p:cTn id="66" dur="1" fill="hold">
                                          <p:stCondLst>
                                            <p:cond delay="0"/>
                                          </p:stCondLst>
                                        </p:cTn>
                                        <p:tgtEl>
                                          <p:spTgt spid="84"/>
                                        </p:tgtEl>
                                        <p:attrNameLst>
                                          <p:attrName>style.visibility</p:attrName>
                                        </p:attrNameLst>
                                      </p:cBhvr>
                                      <p:to>
                                        <p:strVal val="visible"/>
                                      </p:to>
                                    </p:set>
                                    <p:animEffect transition="in" filter="fade">
                                      <p:cBhvr>
                                        <p:cTn id="67" dur="300"/>
                                        <p:tgtEl>
                                          <p:spTgt spid="84"/>
                                        </p:tgtEl>
                                      </p:cBhvr>
                                    </p:animEffect>
                                  </p:childTnLst>
                                </p:cTn>
                              </p:par>
                              <p:par>
                                <p:cTn id="68" presetID="10" presetClass="entr" presetSubtype="0" fill="hold" grpId="0" nodeType="withEffect">
                                  <p:stCondLst>
                                    <p:cond delay="400"/>
                                  </p:stCondLst>
                                  <p:childTnLst>
                                    <p:set>
                                      <p:cBhvr>
                                        <p:cTn id="69" dur="1" fill="hold">
                                          <p:stCondLst>
                                            <p:cond delay="0"/>
                                          </p:stCondLst>
                                        </p:cTn>
                                        <p:tgtEl>
                                          <p:spTgt spid="7"/>
                                        </p:tgtEl>
                                        <p:attrNameLst>
                                          <p:attrName>style.visibility</p:attrName>
                                        </p:attrNameLst>
                                      </p:cBhvr>
                                      <p:to>
                                        <p:strVal val="visible"/>
                                      </p:to>
                                    </p:set>
                                    <p:animEffect transition="in" filter="fade">
                                      <p:cBhvr>
                                        <p:cTn id="70" dur="300"/>
                                        <p:tgtEl>
                                          <p:spTgt spid="7"/>
                                        </p:tgtEl>
                                      </p:cBhvr>
                                    </p:animEffect>
                                  </p:childTnLst>
                                </p:cTn>
                              </p:par>
                              <p:par>
                                <p:cTn id="71" presetID="10" presetClass="entr" presetSubtype="0" fill="hold" grpId="0" nodeType="withEffect">
                                  <p:stCondLst>
                                    <p:cond delay="400"/>
                                  </p:stCondLst>
                                  <p:childTnLst>
                                    <p:set>
                                      <p:cBhvr>
                                        <p:cTn id="72" dur="1" fill="hold">
                                          <p:stCondLst>
                                            <p:cond delay="0"/>
                                          </p:stCondLst>
                                        </p:cTn>
                                        <p:tgtEl>
                                          <p:spTgt spid="95"/>
                                        </p:tgtEl>
                                        <p:attrNameLst>
                                          <p:attrName>style.visibility</p:attrName>
                                        </p:attrNameLst>
                                      </p:cBhvr>
                                      <p:to>
                                        <p:strVal val="visible"/>
                                      </p:to>
                                    </p:set>
                                    <p:animEffect transition="in" filter="fade">
                                      <p:cBhvr>
                                        <p:cTn id="73" dur="300"/>
                                        <p:tgtEl>
                                          <p:spTgt spid="95"/>
                                        </p:tgtEl>
                                      </p:cBhvr>
                                    </p:animEffect>
                                  </p:childTnLst>
                                </p:cTn>
                              </p:par>
                              <p:par>
                                <p:cTn id="74" presetID="10" presetClass="entr" presetSubtype="0" fill="hold" grpId="0" nodeType="withEffect">
                                  <p:stCondLst>
                                    <p:cond delay="400"/>
                                  </p:stCondLst>
                                  <p:childTnLst>
                                    <p:set>
                                      <p:cBhvr>
                                        <p:cTn id="75" dur="1" fill="hold">
                                          <p:stCondLst>
                                            <p:cond delay="0"/>
                                          </p:stCondLst>
                                        </p:cTn>
                                        <p:tgtEl>
                                          <p:spTgt spid="12"/>
                                        </p:tgtEl>
                                        <p:attrNameLst>
                                          <p:attrName>style.visibility</p:attrName>
                                        </p:attrNameLst>
                                      </p:cBhvr>
                                      <p:to>
                                        <p:strVal val="visible"/>
                                      </p:to>
                                    </p:set>
                                    <p:animEffect transition="in" filter="fade">
                                      <p:cBhvr>
                                        <p:cTn id="76" dur="300"/>
                                        <p:tgtEl>
                                          <p:spTgt spid="12"/>
                                        </p:tgtEl>
                                      </p:cBhvr>
                                    </p:animEffect>
                                  </p:childTnLst>
                                </p:cTn>
                              </p:par>
                              <p:par>
                                <p:cTn id="77" presetID="10" presetClass="entr" presetSubtype="0" fill="hold" grpId="0" nodeType="withEffect">
                                  <p:stCondLst>
                                    <p:cond delay="400"/>
                                  </p:stCondLst>
                                  <p:childTnLst>
                                    <p:set>
                                      <p:cBhvr>
                                        <p:cTn id="78" dur="1" fill="hold">
                                          <p:stCondLst>
                                            <p:cond delay="0"/>
                                          </p:stCondLst>
                                        </p:cTn>
                                        <p:tgtEl>
                                          <p:spTgt spid="39"/>
                                        </p:tgtEl>
                                        <p:attrNameLst>
                                          <p:attrName>style.visibility</p:attrName>
                                        </p:attrNameLst>
                                      </p:cBhvr>
                                      <p:to>
                                        <p:strVal val="visible"/>
                                      </p:to>
                                    </p:set>
                                    <p:animEffect transition="in" filter="fade">
                                      <p:cBhvr>
                                        <p:cTn id="79" dur="300"/>
                                        <p:tgtEl>
                                          <p:spTgt spid="39"/>
                                        </p:tgtEl>
                                      </p:cBhvr>
                                    </p:animEffect>
                                  </p:childTnLst>
                                </p:cTn>
                              </p:par>
                              <p:par>
                                <p:cTn id="80" presetID="10" presetClass="entr" presetSubtype="0" fill="hold" grpId="0" nodeType="withEffect">
                                  <p:stCondLst>
                                    <p:cond delay="400"/>
                                  </p:stCondLst>
                                  <p:childTnLst>
                                    <p:set>
                                      <p:cBhvr>
                                        <p:cTn id="81" dur="1" fill="hold">
                                          <p:stCondLst>
                                            <p:cond delay="0"/>
                                          </p:stCondLst>
                                        </p:cTn>
                                        <p:tgtEl>
                                          <p:spTgt spid="83"/>
                                        </p:tgtEl>
                                        <p:attrNameLst>
                                          <p:attrName>style.visibility</p:attrName>
                                        </p:attrNameLst>
                                      </p:cBhvr>
                                      <p:to>
                                        <p:strVal val="visible"/>
                                      </p:to>
                                    </p:set>
                                    <p:animEffect transition="in" filter="fade">
                                      <p:cBhvr>
                                        <p:cTn id="82" dur="300"/>
                                        <p:tgtEl>
                                          <p:spTgt spid="83"/>
                                        </p:tgtEl>
                                      </p:cBhvr>
                                    </p:animEffect>
                                  </p:childTnLst>
                                </p:cTn>
                              </p:par>
                              <p:par>
                                <p:cTn id="83" presetID="10" presetClass="entr" presetSubtype="0" fill="hold" grpId="0" nodeType="withEffect">
                                  <p:stCondLst>
                                    <p:cond delay="400"/>
                                  </p:stCondLst>
                                  <p:childTnLst>
                                    <p:set>
                                      <p:cBhvr>
                                        <p:cTn id="84" dur="1" fill="hold">
                                          <p:stCondLst>
                                            <p:cond delay="0"/>
                                          </p:stCondLst>
                                        </p:cTn>
                                        <p:tgtEl>
                                          <p:spTgt spid="6"/>
                                        </p:tgtEl>
                                        <p:attrNameLst>
                                          <p:attrName>style.visibility</p:attrName>
                                        </p:attrNameLst>
                                      </p:cBhvr>
                                      <p:to>
                                        <p:strVal val="visible"/>
                                      </p:to>
                                    </p:set>
                                    <p:animEffect transition="in" filter="fade">
                                      <p:cBhvr>
                                        <p:cTn id="85" dur="300"/>
                                        <p:tgtEl>
                                          <p:spTgt spid="6"/>
                                        </p:tgtEl>
                                      </p:cBhvr>
                                    </p:animEffect>
                                  </p:childTnLst>
                                </p:cTn>
                              </p:par>
                              <p:par>
                                <p:cTn id="86" presetID="10" presetClass="entr" presetSubtype="0" fill="hold" grpId="0" nodeType="withEffect">
                                  <p:stCondLst>
                                    <p:cond delay="400"/>
                                  </p:stCondLst>
                                  <p:childTnLst>
                                    <p:set>
                                      <p:cBhvr>
                                        <p:cTn id="87" dur="1" fill="hold">
                                          <p:stCondLst>
                                            <p:cond delay="0"/>
                                          </p:stCondLst>
                                        </p:cTn>
                                        <p:tgtEl>
                                          <p:spTgt spid="94"/>
                                        </p:tgtEl>
                                        <p:attrNameLst>
                                          <p:attrName>style.visibility</p:attrName>
                                        </p:attrNameLst>
                                      </p:cBhvr>
                                      <p:to>
                                        <p:strVal val="visible"/>
                                      </p:to>
                                    </p:set>
                                    <p:animEffect transition="in" filter="fade">
                                      <p:cBhvr>
                                        <p:cTn id="88" dur="300"/>
                                        <p:tgtEl>
                                          <p:spTgt spid="94"/>
                                        </p:tgtEl>
                                      </p:cBhvr>
                                    </p:animEffect>
                                  </p:childTnLst>
                                </p:cTn>
                              </p:par>
                              <p:par>
                                <p:cTn id="89" presetID="10" presetClass="entr" presetSubtype="0" fill="hold" grpId="0" nodeType="withEffect">
                                  <p:stCondLst>
                                    <p:cond delay="400"/>
                                  </p:stCondLst>
                                  <p:childTnLst>
                                    <p:set>
                                      <p:cBhvr>
                                        <p:cTn id="90" dur="1" fill="hold">
                                          <p:stCondLst>
                                            <p:cond delay="0"/>
                                          </p:stCondLst>
                                        </p:cTn>
                                        <p:tgtEl>
                                          <p:spTgt spid="82"/>
                                        </p:tgtEl>
                                        <p:attrNameLst>
                                          <p:attrName>style.visibility</p:attrName>
                                        </p:attrNameLst>
                                      </p:cBhvr>
                                      <p:to>
                                        <p:strVal val="visible"/>
                                      </p:to>
                                    </p:set>
                                    <p:animEffect transition="in" filter="fade">
                                      <p:cBhvr>
                                        <p:cTn id="91" dur="300"/>
                                        <p:tgtEl>
                                          <p:spTgt spid="82"/>
                                        </p:tgtEl>
                                      </p:cBhvr>
                                    </p:animEffect>
                                  </p:childTnLst>
                                </p:cTn>
                              </p:par>
                              <p:par>
                                <p:cTn id="92" presetID="10" presetClass="entr" presetSubtype="0" fill="hold" grpId="0" nodeType="withEffect">
                                  <p:stCondLst>
                                    <p:cond delay="400"/>
                                  </p:stCondLst>
                                  <p:childTnLst>
                                    <p:set>
                                      <p:cBhvr>
                                        <p:cTn id="93" dur="1" fill="hold">
                                          <p:stCondLst>
                                            <p:cond delay="0"/>
                                          </p:stCondLst>
                                        </p:cTn>
                                        <p:tgtEl>
                                          <p:spTgt spid="87"/>
                                        </p:tgtEl>
                                        <p:attrNameLst>
                                          <p:attrName>style.visibility</p:attrName>
                                        </p:attrNameLst>
                                      </p:cBhvr>
                                      <p:to>
                                        <p:strVal val="visible"/>
                                      </p:to>
                                    </p:set>
                                    <p:animEffect transition="in" filter="fade">
                                      <p:cBhvr>
                                        <p:cTn id="94" dur="300"/>
                                        <p:tgtEl>
                                          <p:spTgt spid="87"/>
                                        </p:tgtEl>
                                      </p:cBhvr>
                                    </p:animEffect>
                                  </p:childTnLst>
                                </p:cTn>
                              </p:par>
                              <p:par>
                                <p:cTn id="95" presetID="10" presetClass="entr" presetSubtype="0" fill="hold" grpId="0" nodeType="withEffect">
                                  <p:stCondLst>
                                    <p:cond delay="400"/>
                                  </p:stCondLst>
                                  <p:childTnLst>
                                    <p:set>
                                      <p:cBhvr>
                                        <p:cTn id="96" dur="1" fill="hold">
                                          <p:stCondLst>
                                            <p:cond delay="0"/>
                                          </p:stCondLst>
                                        </p:cTn>
                                        <p:tgtEl>
                                          <p:spTgt spid="81"/>
                                        </p:tgtEl>
                                        <p:attrNameLst>
                                          <p:attrName>style.visibility</p:attrName>
                                        </p:attrNameLst>
                                      </p:cBhvr>
                                      <p:to>
                                        <p:strVal val="visible"/>
                                      </p:to>
                                    </p:set>
                                    <p:animEffect transition="in" filter="fade">
                                      <p:cBhvr>
                                        <p:cTn id="97" dur="300"/>
                                        <p:tgtEl>
                                          <p:spTgt spid="81"/>
                                        </p:tgtEl>
                                      </p:cBhvr>
                                    </p:animEffect>
                                  </p:childTnLst>
                                </p:cTn>
                              </p:par>
                              <p:par>
                                <p:cTn id="98" presetID="10" presetClass="entr" presetSubtype="0" fill="hold" grpId="0" nodeType="withEffect">
                                  <p:stCondLst>
                                    <p:cond delay="400"/>
                                  </p:stCondLst>
                                  <p:childTnLst>
                                    <p:set>
                                      <p:cBhvr>
                                        <p:cTn id="99" dur="1" fill="hold">
                                          <p:stCondLst>
                                            <p:cond delay="0"/>
                                          </p:stCondLst>
                                        </p:cTn>
                                        <p:tgtEl>
                                          <p:spTgt spid="92"/>
                                        </p:tgtEl>
                                        <p:attrNameLst>
                                          <p:attrName>style.visibility</p:attrName>
                                        </p:attrNameLst>
                                      </p:cBhvr>
                                      <p:to>
                                        <p:strVal val="visible"/>
                                      </p:to>
                                    </p:set>
                                    <p:animEffect transition="in" filter="fade">
                                      <p:cBhvr>
                                        <p:cTn id="100" dur="3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animBg="1"/>
      <p:bldP spid="29" grpId="0" animBg="1"/>
      <p:bldP spid="30" grpId="0" animBg="1"/>
      <p:bldP spid="31" grpId="0" animBg="1"/>
      <p:bldP spid="32" grpId="0" animBg="1"/>
      <p:bldP spid="33" grpId="0" animBg="1"/>
      <p:bldP spid="34" grpId="0" animBg="1"/>
      <p:bldP spid="35" grpId="0" animBg="1"/>
      <p:bldP spid="50" grpId="0"/>
      <p:bldP spid="86" grpId="0" animBg="1"/>
      <p:bldP spid="87" grpId="0" animBg="1"/>
      <p:bldP spid="77" grpId="0"/>
      <p:bldP spid="81" grpId="0"/>
      <p:bldP spid="82" grpId="0"/>
      <p:bldP spid="83" grpId="0"/>
      <p:bldP spid="84" grpId="0"/>
      <p:bldP spid="85" grpId="0"/>
      <p:bldP spid="88" grpId="0"/>
      <p:bldP spid="90" grpId="0" animBg="1"/>
      <p:bldP spid="92" grpId="0" animBg="1"/>
      <p:bldP spid="93" grpId="0" animBg="1"/>
      <p:bldP spid="94" grpId="0" animBg="1"/>
      <p:bldP spid="95" grpId="0" animBg="1"/>
      <p:bldP spid="96" grpId="0" animBg="1"/>
      <p:bldP spid="97" grpId="0" animBg="1"/>
      <p:bldP spid="39" grpId="0" animBg="1"/>
    </p:bld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5"/>
          <p:cNvSpPr>
            <a:spLocks noEditPoints="1"/>
          </p:cNvSpPr>
          <p:nvPr/>
        </p:nvSpPr>
        <p:spPr bwMode="auto">
          <a:xfrm>
            <a:off x="5008367" y="4029272"/>
            <a:ext cx="7734111" cy="6007913"/>
          </a:xfrm>
          <a:custGeom>
            <a:avLst/>
            <a:gdLst>
              <a:gd name="T0" fmla="*/ 858 w 871"/>
              <a:gd name="T1" fmla="*/ 230 h 676"/>
              <a:gd name="T2" fmla="*/ 802 w 871"/>
              <a:gd name="T3" fmla="*/ 254 h 676"/>
              <a:gd name="T4" fmla="*/ 666 w 871"/>
              <a:gd name="T5" fmla="*/ 236 h 676"/>
              <a:gd name="T6" fmla="*/ 562 w 871"/>
              <a:gd name="T7" fmla="*/ 204 h 676"/>
              <a:gd name="T8" fmla="*/ 335 w 871"/>
              <a:gd name="T9" fmla="*/ 194 h 676"/>
              <a:gd name="T10" fmla="*/ 259 w 871"/>
              <a:gd name="T11" fmla="*/ 86 h 676"/>
              <a:gd name="T12" fmla="*/ 185 w 871"/>
              <a:gd name="T13" fmla="*/ 6 h 676"/>
              <a:gd name="T14" fmla="*/ 99 w 871"/>
              <a:gd name="T15" fmla="*/ 25 h 676"/>
              <a:gd name="T16" fmla="*/ 72 w 871"/>
              <a:gd name="T17" fmla="*/ 63 h 676"/>
              <a:gd name="T18" fmla="*/ 28 w 871"/>
              <a:gd name="T19" fmla="*/ 77 h 676"/>
              <a:gd name="T20" fmla="*/ 2 w 871"/>
              <a:gd name="T21" fmla="*/ 94 h 676"/>
              <a:gd name="T22" fmla="*/ 35 w 871"/>
              <a:gd name="T23" fmla="*/ 147 h 676"/>
              <a:gd name="T24" fmla="*/ 105 w 871"/>
              <a:gd name="T25" fmla="*/ 173 h 676"/>
              <a:gd name="T26" fmla="*/ 140 w 871"/>
              <a:gd name="T27" fmla="*/ 202 h 676"/>
              <a:gd name="T28" fmla="*/ 136 w 871"/>
              <a:gd name="T29" fmla="*/ 236 h 676"/>
              <a:gd name="T30" fmla="*/ 143 w 871"/>
              <a:gd name="T31" fmla="*/ 264 h 676"/>
              <a:gd name="T32" fmla="*/ 155 w 871"/>
              <a:gd name="T33" fmla="*/ 281 h 676"/>
              <a:gd name="T34" fmla="*/ 167 w 871"/>
              <a:gd name="T35" fmla="*/ 336 h 676"/>
              <a:gd name="T36" fmla="*/ 230 w 871"/>
              <a:gd name="T37" fmla="*/ 407 h 676"/>
              <a:gd name="T38" fmla="*/ 253 w 871"/>
              <a:gd name="T39" fmla="*/ 494 h 676"/>
              <a:gd name="T40" fmla="*/ 277 w 871"/>
              <a:gd name="T41" fmla="*/ 553 h 676"/>
              <a:gd name="T42" fmla="*/ 249 w 871"/>
              <a:gd name="T43" fmla="*/ 561 h 676"/>
              <a:gd name="T44" fmla="*/ 236 w 871"/>
              <a:gd name="T45" fmla="*/ 589 h 676"/>
              <a:gd name="T46" fmla="*/ 286 w 871"/>
              <a:gd name="T47" fmla="*/ 596 h 676"/>
              <a:gd name="T48" fmla="*/ 247 w 871"/>
              <a:gd name="T49" fmla="*/ 622 h 676"/>
              <a:gd name="T50" fmla="*/ 256 w 871"/>
              <a:gd name="T51" fmla="*/ 647 h 676"/>
              <a:gd name="T52" fmla="*/ 283 w 871"/>
              <a:gd name="T53" fmla="*/ 654 h 676"/>
              <a:gd name="T54" fmla="*/ 320 w 871"/>
              <a:gd name="T55" fmla="*/ 603 h 676"/>
              <a:gd name="T56" fmla="*/ 347 w 871"/>
              <a:gd name="T57" fmla="*/ 546 h 676"/>
              <a:gd name="T58" fmla="*/ 361 w 871"/>
              <a:gd name="T59" fmla="*/ 419 h 676"/>
              <a:gd name="T60" fmla="*/ 523 w 871"/>
              <a:gd name="T61" fmla="*/ 384 h 676"/>
              <a:gd name="T62" fmla="*/ 639 w 871"/>
              <a:gd name="T63" fmla="*/ 522 h 676"/>
              <a:gd name="T64" fmla="*/ 644 w 871"/>
              <a:gd name="T65" fmla="*/ 557 h 676"/>
              <a:gd name="T66" fmla="*/ 615 w 871"/>
              <a:gd name="T67" fmla="*/ 584 h 676"/>
              <a:gd name="T68" fmla="*/ 639 w 871"/>
              <a:gd name="T69" fmla="*/ 593 h 676"/>
              <a:gd name="T70" fmla="*/ 661 w 871"/>
              <a:gd name="T71" fmla="*/ 591 h 676"/>
              <a:gd name="T72" fmla="*/ 676 w 871"/>
              <a:gd name="T73" fmla="*/ 524 h 676"/>
              <a:gd name="T74" fmla="*/ 631 w 871"/>
              <a:gd name="T75" fmla="*/ 468 h 676"/>
              <a:gd name="T76" fmla="*/ 565 w 871"/>
              <a:gd name="T77" fmla="*/ 386 h 676"/>
              <a:gd name="T78" fmla="*/ 572 w 871"/>
              <a:gd name="T79" fmla="*/ 371 h 676"/>
              <a:gd name="T80" fmla="*/ 659 w 871"/>
              <a:gd name="T81" fmla="*/ 478 h 676"/>
              <a:gd name="T82" fmla="*/ 750 w 871"/>
              <a:gd name="T83" fmla="*/ 552 h 676"/>
              <a:gd name="T84" fmla="*/ 772 w 871"/>
              <a:gd name="T85" fmla="*/ 616 h 676"/>
              <a:gd name="T86" fmla="*/ 731 w 871"/>
              <a:gd name="T87" fmla="*/ 646 h 676"/>
              <a:gd name="T88" fmla="*/ 743 w 871"/>
              <a:gd name="T89" fmla="*/ 674 h 676"/>
              <a:gd name="T90" fmla="*/ 800 w 871"/>
              <a:gd name="T91" fmla="*/ 660 h 676"/>
              <a:gd name="T92" fmla="*/ 799 w 871"/>
              <a:gd name="T93" fmla="*/ 560 h 676"/>
              <a:gd name="T94" fmla="*/ 743 w 871"/>
              <a:gd name="T95" fmla="*/ 477 h 676"/>
              <a:gd name="T96" fmla="*/ 712 w 871"/>
              <a:gd name="T97" fmla="*/ 395 h 676"/>
              <a:gd name="T98" fmla="*/ 699 w 871"/>
              <a:gd name="T99" fmla="*/ 281 h 676"/>
              <a:gd name="T100" fmla="*/ 827 w 871"/>
              <a:gd name="T101" fmla="*/ 266 h 676"/>
              <a:gd name="T102" fmla="*/ 858 w 871"/>
              <a:gd name="T103" fmla="*/ 230 h 676"/>
              <a:gd name="T104" fmla="*/ 82 w 871"/>
              <a:gd name="T105" fmla="*/ 74 h 676"/>
              <a:gd name="T106" fmla="*/ 90 w 871"/>
              <a:gd name="T107" fmla="*/ 51 h 676"/>
              <a:gd name="T108" fmla="*/ 102 w 871"/>
              <a:gd name="T109" fmla="*/ 65 h 676"/>
              <a:gd name="T110" fmla="*/ 82 w 871"/>
              <a:gd name="T111" fmla="*/ 74 h 676"/>
              <a:gd name="T112" fmla="*/ 327 w 871"/>
              <a:gd name="T113" fmla="*/ 512 h 676"/>
              <a:gd name="T114" fmla="*/ 309 w 871"/>
              <a:gd name="T115" fmla="*/ 423 h 676"/>
              <a:gd name="T116" fmla="*/ 321 w 871"/>
              <a:gd name="T117" fmla="*/ 423 h 676"/>
              <a:gd name="T118" fmla="*/ 327 w 871"/>
              <a:gd name="T119" fmla="*/ 512 h 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71" h="676">
                <a:moveTo>
                  <a:pt x="858" y="230"/>
                </a:moveTo>
                <a:cubicBezTo>
                  <a:pt x="845" y="227"/>
                  <a:pt x="842" y="243"/>
                  <a:pt x="802" y="254"/>
                </a:cubicBezTo>
                <a:cubicBezTo>
                  <a:pt x="762" y="265"/>
                  <a:pt x="702" y="249"/>
                  <a:pt x="666" y="236"/>
                </a:cubicBezTo>
                <a:cubicBezTo>
                  <a:pt x="630" y="223"/>
                  <a:pt x="633" y="207"/>
                  <a:pt x="562" y="204"/>
                </a:cubicBezTo>
                <a:cubicBezTo>
                  <a:pt x="490" y="201"/>
                  <a:pt x="375" y="209"/>
                  <a:pt x="335" y="194"/>
                </a:cubicBezTo>
                <a:cubicBezTo>
                  <a:pt x="295" y="180"/>
                  <a:pt x="269" y="118"/>
                  <a:pt x="259" y="86"/>
                </a:cubicBezTo>
                <a:cubicBezTo>
                  <a:pt x="248" y="54"/>
                  <a:pt x="217" y="11"/>
                  <a:pt x="185" y="6"/>
                </a:cubicBezTo>
                <a:cubicBezTo>
                  <a:pt x="153" y="0"/>
                  <a:pt x="124" y="9"/>
                  <a:pt x="99" y="25"/>
                </a:cubicBezTo>
                <a:cubicBezTo>
                  <a:pt x="75" y="41"/>
                  <a:pt x="77" y="49"/>
                  <a:pt x="72" y="63"/>
                </a:cubicBezTo>
                <a:cubicBezTo>
                  <a:pt x="67" y="77"/>
                  <a:pt x="37" y="77"/>
                  <a:pt x="28" y="77"/>
                </a:cubicBezTo>
                <a:cubicBezTo>
                  <a:pt x="18" y="77"/>
                  <a:pt x="4" y="79"/>
                  <a:pt x="2" y="94"/>
                </a:cubicBezTo>
                <a:cubicBezTo>
                  <a:pt x="0" y="110"/>
                  <a:pt x="6" y="132"/>
                  <a:pt x="35" y="147"/>
                </a:cubicBezTo>
                <a:cubicBezTo>
                  <a:pt x="64" y="162"/>
                  <a:pt x="85" y="170"/>
                  <a:pt x="105" y="173"/>
                </a:cubicBezTo>
                <a:cubicBezTo>
                  <a:pt x="125" y="176"/>
                  <a:pt x="137" y="187"/>
                  <a:pt x="140" y="202"/>
                </a:cubicBezTo>
                <a:cubicBezTo>
                  <a:pt x="143" y="217"/>
                  <a:pt x="139" y="227"/>
                  <a:pt x="136" y="236"/>
                </a:cubicBezTo>
                <a:cubicBezTo>
                  <a:pt x="133" y="245"/>
                  <a:pt x="136" y="256"/>
                  <a:pt x="143" y="264"/>
                </a:cubicBezTo>
                <a:cubicBezTo>
                  <a:pt x="143" y="264"/>
                  <a:pt x="148" y="272"/>
                  <a:pt x="155" y="281"/>
                </a:cubicBezTo>
                <a:cubicBezTo>
                  <a:pt x="161" y="291"/>
                  <a:pt x="160" y="305"/>
                  <a:pt x="167" y="336"/>
                </a:cubicBezTo>
                <a:cubicBezTo>
                  <a:pt x="175" y="367"/>
                  <a:pt x="209" y="387"/>
                  <a:pt x="230" y="407"/>
                </a:cubicBezTo>
                <a:cubicBezTo>
                  <a:pt x="234" y="432"/>
                  <a:pt x="238" y="469"/>
                  <a:pt x="253" y="494"/>
                </a:cubicBezTo>
                <a:cubicBezTo>
                  <a:pt x="268" y="518"/>
                  <a:pt x="277" y="553"/>
                  <a:pt x="277" y="553"/>
                </a:cubicBezTo>
                <a:cubicBezTo>
                  <a:pt x="277" y="553"/>
                  <a:pt x="257" y="552"/>
                  <a:pt x="249" y="561"/>
                </a:cubicBezTo>
                <a:cubicBezTo>
                  <a:pt x="228" y="564"/>
                  <a:pt x="231" y="582"/>
                  <a:pt x="236" y="589"/>
                </a:cubicBezTo>
                <a:cubicBezTo>
                  <a:pt x="241" y="595"/>
                  <a:pt x="262" y="598"/>
                  <a:pt x="286" y="596"/>
                </a:cubicBezTo>
                <a:cubicBezTo>
                  <a:pt x="279" y="603"/>
                  <a:pt x="266" y="611"/>
                  <a:pt x="247" y="622"/>
                </a:cubicBezTo>
                <a:cubicBezTo>
                  <a:pt x="228" y="632"/>
                  <a:pt x="238" y="647"/>
                  <a:pt x="256" y="647"/>
                </a:cubicBezTo>
                <a:cubicBezTo>
                  <a:pt x="257" y="658"/>
                  <a:pt x="267" y="659"/>
                  <a:pt x="283" y="654"/>
                </a:cubicBezTo>
                <a:cubicBezTo>
                  <a:pt x="299" y="649"/>
                  <a:pt x="312" y="632"/>
                  <a:pt x="320" y="603"/>
                </a:cubicBezTo>
                <a:cubicBezTo>
                  <a:pt x="327" y="574"/>
                  <a:pt x="332" y="577"/>
                  <a:pt x="347" y="546"/>
                </a:cubicBezTo>
                <a:cubicBezTo>
                  <a:pt x="362" y="515"/>
                  <a:pt x="365" y="448"/>
                  <a:pt x="361" y="419"/>
                </a:cubicBezTo>
                <a:cubicBezTo>
                  <a:pt x="445" y="439"/>
                  <a:pt x="498" y="401"/>
                  <a:pt x="523" y="384"/>
                </a:cubicBezTo>
                <a:cubicBezTo>
                  <a:pt x="548" y="442"/>
                  <a:pt x="627" y="510"/>
                  <a:pt x="639" y="522"/>
                </a:cubicBezTo>
                <a:cubicBezTo>
                  <a:pt x="651" y="533"/>
                  <a:pt x="649" y="546"/>
                  <a:pt x="644" y="557"/>
                </a:cubicBezTo>
                <a:cubicBezTo>
                  <a:pt x="627" y="560"/>
                  <a:pt x="615" y="572"/>
                  <a:pt x="615" y="584"/>
                </a:cubicBezTo>
                <a:cubicBezTo>
                  <a:pt x="615" y="596"/>
                  <a:pt x="639" y="593"/>
                  <a:pt x="639" y="593"/>
                </a:cubicBezTo>
                <a:cubicBezTo>
                  <a:pt x="639" y="593"/>
                  <a:pt x="641" y="603"/>
                  <a:pt x="661" y="591"/>
                </a:cubicBezTo>
                <a:cubicBezTo>
                  <a:pt x="682" y="578"/>
                  <a:pt x="678" y="543"/>
                  <a:pt x="676" y="524"/>
                </a:cubicBezTo>
                <a:cubicBezTo>
                  <a:pt x="674" y="504"/>
                  <a:pt x="666" y="500"/>
                  <a:pt x="631" y="468"/>
                </a:cubicBezTo>
                <a:cubicBezTo>
                  <a:pt x="596" y="436"/>
                  <a:pt x="577" y="400"/>
                  <a:pt x="565" y="386"/>
                </a:cubicBezTo>
                <a:cubicBezTo>
                  <a:pt x="554" y="372"/>
                  <a:pt x="563" y="368"/>
                  <a:pt x="572" y="371"/>
                </a:cubicBezTo>
                <a:cubicBezTo>
                  <a:pt x="578" y="394"/>
                  <a:pt x="628" y="450"/>
                  <a:pt x="659" y="478"/>
                </a:cubicBezTo>
                <a:cubicBezTo>
                  <a:pt x="690" y="507"/>
                  <a:pt x="732" y="531"/>
                  <a:pt x="750" y="552"/>
                </a:cubicBezTo>
                <a:cubicBezTo>
                  <a:pt x="768" y="573"/>
                  <a:pt x="771" y="604"/>
                  <a:pt x="772" y="616"/>
                </a:cubicBezTo>
                <a:cubicBezTo>
                  <a:pt x="773" y="628"/>
                  <a:pt x="745" y="637"/>
                  <a:pt x="731" y="646"/>
                </a:cubicBezTo>
                <a:cubicBezTo>
                  <a:pt x="717" y="656"/>
                  <a:pt x="731" y="674"/>
                  <a:pt x="743" y="674"/>
                </a:cubicBezTo>
                <a:cubicBezTo>
                  <a:pt x="754" y="674"/>
                  <a:pt x="784" y="676"/>
                  <a:pt x="800" y="660"/>
                </a:cubicBezTo>
                <a:cubicBezTo>
                  <a:pt x="816" y="645"/>
                  <a:pt x="811" y="603"/>
                  <a:pt x="799" y="560"/>
                </a:cubicBezTo>
                <a:cubicBezTo>
                  <a:pt x="788" y="516"/>
                  <a:pt x="761" y="501"/>
                  <a:pt x="743" y="477"/>
                </a:cubicBezTo>
                <a:cubicBezTo>
                  <a:pt x="725" y="454"/>
                  <a:pt x="712" y="439"/>
                  <a:pt x="712" y="395"/>
                </a:cubicBezTo>
                <a:cubicBezTo>
                  <a:pt x="714" y="325"/>
                  <a:pt x="707" y="299"/>
                  <a:pt x="699" y="281"/>
                </a:cubicBezTo>
                <a:cubicBezTo>
                  <a:pt x="761" y="288"/>
                  <a:pt x="809" y="277"/>
                  <a:pt x="827" y="266"/>
                </a:cubicBezTo>
                <a:cubicBezTo>
                  <a:pt x="845" y="256"/>
                  <a:pt x="871" y="234"/>
                  <a:pt x="858" y="230"/>
                </a:cubicBezTo>
                <a:close/>
                <a:moveTo>
                  <a:pt x="82" y="74"/>
                </a:moveTo>
                <a:cubicBezTo>
                  <a:pt x="90" y="68"/>
                  <a:pt x="90" y="56"/>
                  <a:pt x="90" y="51"/>
                </a:cubicBezTo>
                <a:cubicBezTo>
                  <a:pt x="90" y="51"/>
                  <a:pt x="102" y="58"/>
                  <a:pt x="102" y="65"/>
                </a:cubicBezTo>
                <a:cubicBezTo>
                  <a:pt x="102" y="73"/>
                  <a:pt x="88" y="74"/>
                  <a:pt x="82" y="74"/>
                </a:cubicBezTo>
                <a:close/>
                <a:moveTo>
                  <a:pt x="327" y="512"/>
                </a:moveTo>
                <a:cubicBezTo>
                  <a:pt x="308" y="481"/>
                  <a:pt x="309" y="423"/>
                  <a:pt x="309" y="423"/>
                </a:cubicBezTo>
                <a:cubicBezTo>
                  <a:pt x="321" y="423"/>
                  <a:pt x="321" y="423"/>
                  <a:pt x="321" y="423"/>
                </a:cubicBezTo>
                <a:cubicBezTo>
                  <a:pt x="321" y="423"/>
                  <a:pt x="329" y="471"/>
                  <a:pt x="327" y="512"/>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 name="Oval 6"/>
          <p:cNvSpPr>
            <a:spLocks noChangeArrowheads="1"/>
          </p:cNvSpPr>
          <p:nvPr/>
        </p:nvSpPr>
        <p:spPr bwMode="auto">
          <a:xfrm>
            <a:off x="1173211" y="726983"/>
            <a:ext cx="2120219" cy="2131477"/>
          </a:xfrm>
          <a:prstGeom prst="ellipse">
            <a:avLst/>
          </a:pr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6" name="Oval 7"/>
          <p:cNvSpPr>
            <a:spLocks noChangeArrowheads="1"/>
          </p:cNvSpPr>
          <p:nvPr/>
        </p:nvSpPr>
        <p:spPr bwMode="auto">
          <a:xfrm>
            <a:off x="6355552" y="715726"/>
            <a:ext cx="2131477" cy="2123972"/>
          </a:xfrm>
          <a:prstGeom prst="ellipse">
            <a:avLst/>
          </a:prstGeom>
          <a:solidFill>
            <a:schemeClr val="tx2"/>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7" name="Oval 8"/>
          <p:cNvSpPr>
            <a:spLocks noChangeArrowheads="1"/>
          </p:cNvSpPr>
          <p:nvPr/>
        </p:nvSpPr>
        <p:spPr bwMode="auto">
          <a:xfrm>
            <a:off x="10502176" y="599395"/>
            <a:ext cx="2131477" cy="2123972"/>
          </a:xfrm>
          <a:prstGeom prst="ellipse">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8" name="Oval 9"/>
          <p:cNvSpPr>
            <a:spLocks noChangeArrowheads="1"/>
          </p:cNvSpPr>
          <p:nvPr/>
        </p:nvSpPr>
        <p:spPr bwMode="auto">
          <a:xfrm>
            <a:off x="13432957" y="3001059"/>
            <a:ext cx="2123972" cy="2120219"/>
          </a:xfrm>
          <a:prstGeom prst="ellipse">
            <a:avLst/>
          </a:pr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9" name="Oval 10"/>
          <p:cNvSpPr>
            <a:spLocks noChangeArrowheads="1"/>
          </p:cNvSpPr>
          <p:nvPr/>
        </p:nvSpPr>
        <p:spPr bwMode="auto">
          <a:xfrm>
            <a:off x="13106480" y="6963805"/>
            <a:ext cx="2120219" cy="2120219"/>
          </a:xfrm>
          <a:prstGeom prst="ellipse">
            <a:avLst/>
          </a:pr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0" name="Oval 11"/>
          <p:cNvSpPr>
            <a:spLocks noChangeArrowheads="1"/>
          </p:cNvSpPr>
          <p:nvPr/>
        </p:nvSpPr>
        <p:spPr bwMode="auto">
          <a:xfrm>
            <a:off x="8220594" y="9868319"/>
            <a:ext cx="2123972" cy="2123972"/>
          </a:xfrm>
          <a:prstGeom prst="ellipse">
            <a:avLst/>
          </a:pr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1" name="Oval 12"/>
          <p:cNvSpPr>
            <a:spLocks noChangeArrowheads="1"/>
          </p:cNvSpPr>
          <p:nvPr/>
        </p:nvSpPr>
        <p:spPr bwMode="auto">
          <a:xfrm>
            <a:off x="4775707" y="9868319"/>
            <a:ext cx="2123972" cy="2123972"/>
          </a:xfrm>
          <a:prstGeom prst="ellipse">
            <a:avLst/>
          </a:pr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2" name="Oval 13"/>
          <p:cNvSpPr>
            <a:spLocks noChangeArrowheads="1"/>
          </p:cNvSpPr>
          <p:nvPr/>
        </p:nvSpPr>
        <p:spPr bwMode="auto">
          <a:xfrm>
            <a:off x="1244509" y="8232184"/>
            <a:ext cx="2127724" cy="2123972"/>
          </a:xfrm>
          <a:prstGeom prst="ellipse">
            <a:avLst/>
          </a:prstGeom>
          <a:solidFill>
            <a:schemeClr val="bg2"/>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3" name="Oval 14"/>
          <p:cNvSpPr>
            <a:spLocks noChangeArrowheads="1"/>
          </p:cNvSpPr>
          <p:nvPr/>
        </p:nvSpPr>
        <p:spPr bwMode="auto">
          <a:xfrm>
            <a:off x="1146942" y="4625934"/>
            <a:ext cx="2120219" cy="2123972"/>
          </a:xfrm>
          <a:prstGeom prst="ellipse">
            <a:avLst/>
          </a:pr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4" name="Freeform 15"/>
          <p:cNvSpPr>
            <a:spLocks/>
          </p:cNvSpPr>
          <p:nvPr/>
        </p:nvSpPr>
        <p:spPr bwMode="auto">
          <a:xfrm>
            <a:off x="5931507" y="4138097"/>
            <a:ext cx="1208338" cy="1332174"/>
          </a:xfrm>
          <a:custGeom>
            <a:avLst/>
            <a:gdLst>
              <a:gd name="T0" fmla="*/ 71 w 136"/>
              <a:gd name="T1" fmla="*/ 0 h 150"/>
              <a:gd name="T2" fmla="*/ 54 w 136"/>
              <a:gd name="T3" fmla="*/ 24 h 150"/>
              <a:gd name="T4" fmla="*/ 32 w 136"/>
              <a:gd name="T5" fmla="*/ 123 h 150"/>
              <a:gd name="T6" fmla="*/ 89 w 136"/>
              <a:gd name="T7" fmla="*/ 115 h 150"/>
              <a:gd name="T8" fmla="*/ 120 w 136"/>
              <a:gd name="T9" fmla="*/ 80 h 150"/>
              <a:gd name="T10" fmla="*/ 136 w 136"/>
              <a:gd name="T11" fmla="*/ 73 h 150"/>
              <a:gd name="T12" fmla="*/ 71 w 136"/>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136" h="150">
                <a:moveTo>
                  <a:pt x="71" y="0"/>
                </a:moveTo>
                <a:cubicBezTo>
                  <a:pt x="71" y="0"/>
                  <a:pt x="46" y="2"/>
                  <a:pt x="54" y="24"/>
                </a:cubicBezTo>
                <a:cubicBezTo>
                  <a:pt x="39" y="48"/>
                  <a:pt x="0" y="96"/>
                  <a:pt x="32" y="123"/>
                </a:cubicBezTo>
                <a:cubicBezTo>
                  <a:pt x="64" y="150"/>
                  <a:pt x="80" y="130"/>
                  <a:pt x="89" y="115"/>
                </a:cubicBezTo>
                <a:cubicBezTo>
                  <a:pt x="97" y="99"/>
                  <a:pt x="111" y="77"/>
                  <a:pt x="120" y="80"/>
                </a:cubicBezTo>
                <a:cubicBezTo>
                  <a:pt x="128" y="82"/>
                  <a:pt x="136" y="85"/>
                  <a:pt x="136" y="73"/>
                </a:cubicBezTo>
                <a:cubicBezTo>
                  <a:pt x="136" y="61"/>
                  <a:pt x="111" y="13"/>
                  <a:pt x="71" y="0"/>
                </a:cubicBezTo>
                <a:close/>
              </a:path>
            </a:pathLst>
          </a:custGeom>
          <a:solidFill>
            <a:schemeClr val="bg1">
              <a:lumMod val="5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nvGrpSpPr>
          <p:cNvPr id="28" name="Group 27"/>
          <p:cNvGrpSpPr/>
          <p:nvPr/>
        </p:nvGrpSpPr>
        <p:grpSpPr>
          <a:xfrm>
            <a:off x="3428522" y="1773958"/>
            <a:ext cx="10011939" cy="7809162"/>
            <a:chOff x="1713975" y="886876"/>
            <a:chExt cx="5005390" cy="3904129"/>
          </a:xfrm>
        </p:grpSpPr>
        <p:sp>
          <p:nvSpPr>
            <p:cNvPr id="15" name="Freeform 16"/>
            <p:cNvSpPr>
              <a:spLocks/>
            </p:cNvSpPr>
            <p:nvPr/>
          </p:nvSpPr>
          <p:spPr bwMode="auto">
            <a:xfrm>
              <a:off x="1837796" y="886876"/>
              <a:ext cx="652877" cy="1065615"/>
            </a:xfrm>
            <a:custGeom>
              <a:avLst/>
              <a:gdLst>
                <a:gd name="T0" fmla="*/ 0 w 348"/>
                <a:gd name="T1" fmla="*/ 0 h 568"/>
                <a:gd name="T2" fmla="*/ 348 w 348"/>
                <a:gd name="T3" fmla="*/ 0 h 568"/>
                <a:gd name="T4" fmla="*/ 348 w 348"/>
                <a:gd name="T5" fmla="*/ 568 h 568"/>
              </a:gdLst>
              <a:ahLst/>
              <a:cxnLst>
                <a:cxn ang="0">
                  <a:pos x="T0" y="T1"/>
                </a:cxn>
                <a:cxn ang="0">
                  <a:pos x="T2" y="T3"/>
                </a:cxn>
                <a:cxn ang="0">
                  <a:pos x="T4" y="T5"/>
                </a:cxn>
              </a:cxnLst>
              <a:rect l="0" t="0" r="r" b="b"/>
              <a:pathLst>
                <a:path w="348" h="568">
                  <a:moveTo>
                    <a:pt x="0" y="0"/>
                  </a:moveTo>
                  <a:lnTo>
                    <a:pt x="348" y="0"/>
                  </a:lnTo>
                  <a:lnTo>
                    <a:pt x="348" y="568"/>
                  </a:lnTo>
                </a:path>
              </a:pathLst>
            </a:custGeom>
            <a:noFill/>
            <a:ln w="952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6" name="Line 17"/>
            <p:cNvSpPr>
              <a:spLocks noChangeShapeType="1"/>
            </p:cNvSpPr>
            <p:nvPr/>
          </p:nvSpPr>
          <p:spPr bwMode="auto">
            <a:xfrm>
              <a:off x="3800179" y="1504108"/>
              <a:ext cx="0" cy="551568"/>
            </a:xfrm>
            <a:prstGeom prst="line">
              <a:avLst/>
            </a:prstGeom>
            <a:noFill/>
            <a:ln w="9525" cap="flat">
              <a:solidFill>
                <a:schemeClr val="bg1">
                  <a:lumMod val="7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7" name="Freeform 18"/>
            <p:cNvSpPr>
              <a:spLocks/>
            </p:cNvSpPr>
            <p:nvPr/>
          </p:nvSpPr>
          <p:spPr bwMode="auto">
            <a:xfrm>
              <a:off x="5045899" y="1494727"/>
              <a:ext cx="763566" cy="1159419"/>
            </a:xfrm>
            <a:custGeom>
              <a:avLst/>
              <a:gdLst>
                <a:gd name="T0" fmla="*/ 407 w 407"/>
                <a:gd name="T1" fmla="*/ 0 h 618"/>
                <a:gd name="T2" fmla="*/ 407 w 407"/>
                <a:gd name="T3" fmla="*/ 348 h 618"/>
                <a:gd name="T4" fmla="*/ 0 w 407"/>
                <a:gd name="T5" fmla="*/ 348 h 618"/>
                <a:gd name="T6" fmla="*/ 0 w 407"/>
                <a:gd name="T7" fmla="*/ 618 h 618"/>
              </a:gdLst>
              <a:ahLst/>
              <a:cxnLst>
                <a:cxn ang="0">
                  <a:pos x="T0" y="T1"/>
                </a:cxn>
                <a:cxn ang="0">
                  <a:pos x="T2" y="T3"/>
                </a:cxn>
                <a:cxn ang="0">
                  <a:pos x="T4" y="T5"/>
                </a:cxn>
                <a:cxn ang="0">
                  <a:pos x="T6" y="T7"/>
                </a:cxn>
              </a:cxnLst>
              <a:rect l="0" t="0" r="r" b="b"/>
              <a:pathLst>
                <a:path w="407" h="618">
                  <a:moveTo>
                    <a:pt x="407" y="0"/>
                  </a:moveTo>
                  <a:lnTo>
                    <a:pt x="407" y="348"/>
                  </a:lnTo>
                  <a:lnTo>
                    <a:pt x="0" y="348"/>
                  </a:lnTo>
                  <a:lnTo>
                    <a:pt x="0" y="618"/>
                  </a:lnTo>
                </a:path>
              </a:pathLst>
            </a:custGeom>
            <a:noFill/>
            <a:ln w="952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8" name="Freeform 19"/>
            <p:cNvSpPr>
              <a:spLocks/>
            </p:cNvSpPr>
            <p:nvPr/>
          </p:nvSpPr>
          <p:spPr bwMode="auto">
            <a:xfrm>
              <a:off x="6058984" y="2293939"/>
              <a:ext cx="660381" cy="694151"/>
            </a:xfrm>
            <a:custGeom>
              <a:avLst/>
              <a:gdLst>
                <a:gd name="T0" fmla="*/ 352 w 352"/>
                <a:gd name="T1" fmla="*/ 0 h 370"/>
                <a:gd name="T2" fmla="*/ 0 w 352"/>
                <a:gd name="T3" fmla="*/ 0 h 370"/>
                <a:gd name="T4" fmla="*/ 0 w 352"/>
                <a:gd name="T5" fmla="*/ 370 h 370"/>
              </a:gdLst>
              <a:ahLst/>
              <a:cxnLst>
                <a:cxn ang="0">
                  <a:pos x="T0" y="T1"/>
                </a:cxn>
                <a:cxn ang="0">
                  <a:pos x="T2" y="T3"/>
                </a:cxn>
                <a:cxn ang="0">
                  <a:pos x="T4" y="T5"/>
                </a:cxn>
              </a:cxnLst>
              <a:rect l="0" t="0" r="r" b="b"/>
              <a:pathLst>
                <a:path w="352" h="370">
                  <a:moveTo>
                    <a:pt x="352" y="0"/>
                  </a:moveTo>
                  <a:lnTo>
                    <a:pt x="0" y="0"/>
                  </a:lnTo>
                  <a:lnTo>
                    <a:pt x="0" y="370"/>
                  </a:lnTo>
                </a:path>
              </a:pathLst>
            </a:custGeom>
            <a:noFill/>
            <a:ln w="952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9" name="Line 20"/>
            <p:cNvSpPr>
              <a:spLocks noChangeShapeType="1"/>
            </p:cNvSpPr>
            <p:nvPr/>
          </p:nvSpPr>
          <p:spPr bwMode="auto">
            <a:xfrm flipH="1">
              <a:off x="5841358" y="3719762"/>
              <a:ext cx="620984" cy="0"/>
            </a:xfrm>
            <a:prstGeom prst="line">
              <a:avLst/>
            </a:prstGeom>
            <a:noFill/>
            <a:ln w="9525" cap="flat">
              <a:solidFill>
                <a:schemeClr val="bg1">
                  <a:lumMod val="7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0" name="Line 21"/>
            <p:cNvSpPr>
              <a:spLocks noChangeShapeType="1"/>
            </p:cNvSpPr>
            <p:nvPr/>
          </p:nvSpPr>
          <p:spPr bwMode="auto">
            <a:xfrm flipV="1">
              <a:off x="4681938" y="4218800"/>
              <a:ext cx="0" cy="572205"/>
            </a:xfrm>
            <a:prstGeom prst="line">
              <a:avLst/>
            </a:prstGeom>
            <a:noFill/>
            <a:ln w="9525" cap="flat">
              <a:solidFill>
                <a:schemeClr val="bg1">
                  <a:lumMod val="7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1" name="Freeform 22"/>
            <p:cNvSpPr>
              <a:spLocks/>
            </p:cNvSpPr>
            <p:nvPr/>
          </p:nvSpPr>
          <p:spPr bwMode="auto">
            <a:xfrm>
              <a:off x="2952190" y="4248817"/>
              <a:ext cx="500914" cy="542188"/>
            </a:xfrm>
            <a:custGeom>
              <a:avLst/>
              <a:gdLst>
                <a:gd name="T0" fmla="*/ 267 w 267"/>
                <a:gd name="T1" fmla="*/ 0 h 289"/>
                <a:gd name="T2" fmla="*/ 0 w 267"/>
                <a:gd name="T3" fmla="*/ 0 h 289"/>
                <a:gd name="T4" fmla="*/ 0 w 267"/>
                <a:gd name="T5" fmla="*/ 289 h 289"/>
              </a:gdLst>
              <a:ahLst/>
              <a:cxnLst>
                <a:cxn ang="0">
                  <a:pos x="T0" y="T1"/>
                </a:cxn>
                <a:cxn ang="0">
                  <a:pos x="T2" y="T3"/>
                </a:cxn>
                <a:cxn ang="0">
                  <a:pos x="T4" y="T5"/>
                </a:cxn>
              </a:cxnLst>
              <a:rect l="0" t="0" r="r" b="b"/>
              <a:pathLst>
                <a:path w="267" h="289">
                  <a:moveTo>
                    <a:pt x="267" y="0"/>
                  </a:moveTo>
                  <a:lnTo>
                    <a:pt x="0" y="0"/>
                  </a:lnTo>
                  <a:lnTo>
                    <a:pt x="0" y="289"/>
                  </a:lnTo>
                </a:path>
              </a:pathLst>
            </a:custGeom>
            <a:noFill/>
            <a:ln w="952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2" name="Freeform 23"/>
            <p:cNvSpPr>
              <a:spLocks/>
            </p:cNvSpPr>
            <p:nvPr/>
          </p:nvSpPr>
          <p:spPr bwMode="auto">
            <a:xfrm>
              <a:off x="1832168" y="4004927"/>
              <a:ext cx="986820" cy="697903"/>
            </a:xfrm>
            <a:custGeom>
              <a:avLst/>
              <a:gdLst>
                <a:gd name="T0" fmla="*/ 526 w 526"/>
                <a:gd name="T1" fmla="*/ 0 h 372"/>
                <a:gd name="T2" fmla="*/ 237 w 526"/>
                <a:gd name="T3" fmla="*/ 0 h 372"/>
                <a:gd name="T4" fmla="*/ 237 w 526"/>
                <a:gd name="T5" fmla="*/ 372 h 372"/>
                <a:gd name="T6" fmla="*/ 0 w 526"/>
                <a:gd name="T7" fmla="*/ 372 h 372"/>
              </a:gdLst>
              <a:ahLst/>
              <a:cxnLst>
                <a:cxn ang="0">
                  <a:pos x="T0" y="T1"/>
                </a:cxn>
                <a:cxn ang="0">
                  <a:pos x="T2" y="T3"/>
                </a:cxn>
                <a:cxn ang="0">
                  <a:pos x="T4" y="T5"/>
                </a:cxn>
                <a:cxn ang="0">
                  <a:pos x="T6" y="T7"/>
                </a:cxn>
              </a:cxnLst>
              <a:rect l="0" t="0" r="r" b="b"/>
              <a:pathLst>
                <a:path w="526" h="372">
                  <a:moveTo>
                    <a:pt x="526" y="0"/>
                  </a:moveTo>
                  <a:lnTo>
                    <a:pt x="237" y="0"/>
                  </a:lnTo>
                  <a:lnTo>
                    <a:pt x="237" y="372"/>
                  </a:lnTo>
                  <a:lnTo>
                    <a:pt x="0" y="372"/>
                  </a:lnTo>
                </a:path>
              </a:pathLst>
            </a:custGeom>
            <a:noFill/>
            <a:ln w="952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3" name="Line 24"/>
            <p:cNvSpPr>
              <a:spLocks noChangeShapeType="1"/>
            </p:cNvSpPr>
            <p:nvPr/>
          </p:nvSpPr>
          <p:spPr bwMode="auto">
            <a:xfrm flipH="1">
              <a:off x="1713975" y="2770464"/>
              <a:ext cx="624736" cy="0"/>
            </a:xfrm>
            <a:prstGeom prst="line">
              <a:avLst/>
            </a:prstGeom>
            <a:noFill/>
            <a:ln w="9525" cap="flat">
              <a:solidFill>
                <a:schemeClr val="bg1">
                  <a:lumMod val="7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sp>
        <p:nvSpPr>
          <p:cNvPr id="24" name="Rectangle 23"/>
          <p:cNvSpPr/>
          <p:nvPr/>
        </p:nvSpPr>
        <p:spPr>
          <a:xfrm>
            <a:off x="15794404" y="993465"/>
            <a:ext cx="7699855" cy="3847652"/>
          </a:xfrm>
          <a:prstGeom prst="rect">
            <a:avLst/>
          </a:prstGeom>
        </p:spPr>
        <p:txBody>
          <a:bodyPr wrap="square">
            <a:spAutoFit/>
          </a:bodyPr>
          <a:lstStyle/>
          <a:p>
            <a:pPr algn="r" defTabSz="2438584"/>
            <a:r>
              <a:rPr lang="en-US" sz="5601">
                <a:solidFill>
                  <a:srgbClr val="57565A"/>
                </a:solidFill>
                <a:latin typeface="Roboto Light"/>
              </a:rPr>
              <a:t>INFOGRAPHICS ON ADORABLE DOG</a:t>
            </a:r>
          </a:p>
          <a:p>
            <a:pPr algn="r" defTabSz="2438584"/>
            <a:endParaRPr lang="en-US">
              <a:solidFill>
                <a:srgbClr val="57565A"/>
              </a:solidFill>
              <a:latin typeface="Roboto Light"/>
            </a:endParaRPr>
          </a:p>
          <a:p>
            <a:pPr algn="r" defTabSz="2438584"/>
            <a:r>
              <a:rPr lang="en-US" sz="2800">
                <a:solidFill>
                  <a:srgbClr val="57565A"/>
                </a:solidFill>
                <a:latin typeface="Roboto Light"/>
              </a:rPr>
              <a:t>dolor sit amet, consectetur adipiscing elit. Nunc eget urna purus. Integer vehicula nulla dictum sollicitudin. Is Proin et enim</a:t>
            </a:r>
          </a:p>
        </p:txBody>
      </p:sp>
      <p:sp>
        <p:nvSpPr>
          <p:cNvPr id="25" name="Rectangle 24"/>
          <p:cNvSpPr/>
          <p:nvPr/>
        </p:nvSpPr>
        <p:spPr>
          <a:xfrm>
            <a:off x="15828176" y="5560729"/>
            <a:ext cx="7666083" cy="1381307"/>
          </a:xfrm>
          <a:prstGeom prst="rect">
            <a:avLst/>
          </a:prstGeom>
        </p:spPr>
        <p:txBody>
          <a:bodyPr wrap="square">
            <a:spAutoFit/>
          </a:bodyPr>
          <a:lstStyle/>
          <a:p>
            <a:pPr algn="r" defTabSz="2438584">
              <a:lnSpc>
                <a:spcPts val="3400"/>
              </a:lnSpc>
            </a:pPr>
            <a:r>
              <a:rPr lang="en-US" sz="8001">
                <a:solidFill>
                  <a:srgbClr val="57565A"/>
                </a:solidFill>
                <a:latin typeface="Roboto Light"/>
              </a:rPr>
              <a:t>01</a:t>
            </a:r>
          </a:p>
          <a:p>
            <a:pPr algn="r" defTabSz="2438584">
              <a:lnSpc>
                <a:spcPts val="3400"/>
              </a:lnSpc>
            </a:pPr>
            <a:r>
              <a:rPr lang="en-US" sz="2800">
                <a:solidFill>
                  <a:srgbClr val="57565A"/>
                </a:solidFill>
                <a:latin typeface="Roboto Light"/>
              </a:rPr>
              <a:t>Lorem ipsum dolor sit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consectetur</a:t>
            </a:r>
            <a:r>
              <a:rPr lang="en-US" sz="2800">
                <a:solidFill>
                  <a:srgbClr val="57565A"/>
                </a:solidFill>
                <a:latin typeface="Roboto Light"/>
              </a:rPr>
              <a:t> </a:t>
            </a:r>
            <a:r>
              <a:rPr lang="en-US" sz="2800" err="1">
                <a:solidFill>
                  <a:srgbClr val="57565A"/>
                </a:solidFill>
                <a:latin typeface="Roboto Light"/>
              </a:rPr>
              <a:t>adipiscing</a:t>
            </a:r>
            <a:r>
              <a:rPr lang="en-US" sz="2800">
                <a:solidFill>
                  <a:srgbClr val="57565A"/>
                </a:solidFill>
                <a:latin typeface="Roboto Light"/>
              </a:rPr>
              <a:t> </a:t>
            </a:r>
            <a:r>
              <a:rPr lang="en-US" sz="2800" err="1">
                <a:solidFill>
                  <a:srgbClr val="57565A"/>
                </a:solidFill>
                <a:latin typeface="Roboto Light"/>
              </a:rPr>
              <a:t>elit</a:t>
            </a:r>
            <a:r>
              <a:rPr lang="en-US" sz="2800">
                <a:solidFill>
                  <a:srgbClr val="57565A"/>
                </a:solidFill>
                <a:latin typeface="Roboto Light"/>
              </a:rPr>
              <a:t>. </a:t>
            </a:r>
            <a:r>
              <a:rPr lang="it-IT" sz="2800">
                <a:solidFill>
                  <a:srgbClr val="57565A"/>
                </a:solidFill>
                <a:latin typeface="Roboto Light"/>
              </a:rPr>
              <a:t>Integer vehicula nulla dictum</a:t>
            </a:r>
            <a:endParaRPr lang="en-US" sz="2800">
              <a:solidFill>
                <a:srgbClr val="57565A"/>
              </a:solidFill>
              <a:latin typeface="Roboto Light"/>
            </a:endParaRPr>
          </a:p>
        </p:txBody>
      </p:sp>
      <p:sp>
        <p:nvSpPr>
          <p:cNvPr id="26" name="Rectangle 25"/>
          <p:cNvSpPr/>
          <p:nvPr/>
        </p:nvSpPr>
        <p:spPr>
          <a:xfrm>
            <a:off x="15828176" y="7962321"/>
            <a:ext cx="7666083" cy="1381307"/>
          </a:xfrm>
          <a:prstGeom prst="rect">
            <a:avLst/>
          </a:prstGeom>
        </p:spPr>
        <p:txBody>
          <a:bodyPr wrap="square">
            <a:spAutoFit/>
          </a:bodyPr>
          <a:lstStyle/>
          <a:p>
            <a:pPr algn="r" defTabSz="2438584">
              <a:lnSpc>
                <a:spcPts val="3400"/>
              </a:lnSpc>
            </a:pPr>
            <a:r>
              <a:rPr lang="en-US" sz="8001">
                <a:solidFill>
                  <a:srgbClr val="57565A"/>
                </a:solidFill>
                <a:latin typeface="Roboto Light"/>
              </a:rPr>
              <a:t>02</a:t>
            </a:r>
          </a:p>
          <a:p>
            <a:pPr algn="r" defTabSz="2438584">
              <a:lnSpc>
                <a:spcPts val="3400"/>
              </a:lnSpc>
            </a:pPr>
            <a:r>
              <a:rPr lang="en-US" sz="2800">
                <a:solidFill>
                  <a:srgbClr val="57565A"/>
                </a:solidFill>
                <a:latin typeface="Roboto Light"/>
              </a:rPr>
              <a:t>Lorem ipsum dolor sit amet, consectetur adipiscing elit. Integer vehicula nulla dictum</a:t>
            </a:r>
          </a:p>
        </p:txBody>
      </p:sp>
      <p:sp>
        <p:nvSpPr>
          <p:cNvPr id="27" name="Rectangle 26"/>
          <p:cNvSpPr/>
          <p:nvPr/>
        </p:nvSpPr>
        <p:spPr>
          <a:xfrm>
            <a:off x="15828176" y="10407870"/>
            <a:ext cx="7666083" cy="1381307"/>
          </a:xfrm>
          <a:prstGeom prst="rect">
            <a:avLst/>
          </a:prstGeom>
        </p:spPr>
        <p:txBody>
          <a:bodyPr wrap="square">
            <a:spAutoFit/>
          </a:bodyPr>
          <a:lstStyle/>
          <a:p>
            <a:pPr algn="r" defTabSz="2438584">
              <a:lnSpc>
                <a:spcPts val="3400"/>
              </a:lnSpc>
            </a:pPr>
            <a:r>
              <a:rPr lang="en-US" sz="8001">
                <a:solidFill>
                  <a:srgbClr val="57565A"/>
                </a:solidFill>
                <a:latin typeface="Roboto Light"/>
              </a:rPr>
              <a:t>03</a:t>
            </a:r>
          </a:p>
          <a:p>
            <a:pPr algn="r" defTabSz="2438584">
              <a:lnSpc>
                <a:spcPts val="3400"/>
              </a:lnSpc>
            </a:pPr>
            <a:r>
              <a:rPr lang="en-US" sz="2800">
                <a:solidFill>
                  <a:srgbClr val="57565A"/>
                </a:solidFill>
                <a:latin typeface="Roboto Light"/>
              </a:rPr>
              <a:t>Lorem ipsum dolor sit amet, consectetur adipiscing elit. Integer vehicula nulla dictum</a:t>
            </a:r>
          </a:p>
        </p:txBody>
      </p:sp>
      <p:grpSp>
        <p:nvGrpSpPr>
          <p:cNvPr id="40" name="Group 39"/>
          <p:cNvGrpSpPr/>
          <p:nvPr/>
        </p:nvGrpSpPr>
        <p:grpSpPr>
          <a:xfrm rot="2777983">
            <a:off x="1871942" y="5021746"/>
            <a:ext cx="629389" cy="1328808"/>
            <a:chOff x="1553188" y="1964402"/>
            <a:chExt cx="352467" cy="744152"/>
          </a:xfrm>
          <a:solidFill>
            <a:schemeClr val="bg1"/>
          </a:solidFill>
        </p:grpSpPr>
        <p:sp>
          <p:nvSpPr>
            <p:cNvPr id="33" name="Rounded Rectangle 32"/>
            <p:cNvSpPr/>
            <p:nvPr/>
          </p:nvSpPr>
          <p:spPr>
            <a:xfrm>
              <a:off x="1623743" y="1999643"/>
              <a:ext cx="206501" cy="630677"/>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36" name="Group 35"/>
            <p:cNvGrpSpPr/>
            <p:nvPr/>
          </p:nvGrpSpPr>
          <p:grpSpPr>
            <a:xfrm>
              <a:off x="1553188" y="1964402"/>
              <a:ext cx="352467" cy="205715"/>
              <a:chOff x="1553188" y="1964402"/>
              <a:chExt cx="352467" cy="205715"/>
            </a:xfrm>
            <a:grpFill/>
          </p:grpSpPr>
          <p:sp>
            <p:nvSpPr>
              <p:cNvPr id="34" name="Oval 33"/>
              <p:cNvSpPr/>
              <p:nvPr/>
            </p:nvSpPr>
            <p:spPr>
              <a:xfrm>
                <a:off x="1553188" y="1964402"/>
                <a:ext cx="205715" cy="205715"/>
              </a:xfrm>
              <a:prstGeom prst="ellips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35" name="Oval 34"/>
              <p:cNvSpPr/>
              <p:nvPr/>
            </p:nvSpPr>
            <p:spPr>
              <a:xfrm>
                <a:off x="1699940" y="1964402"/>
                <a:ext cx="205715" cy="205715"/>
              </a:xfrm>
              <a:prstGeom prst="ellips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nvGrpSpPr>
            <p:cNvPr id="37" name="Group 36"/>
            <p:cNvGrpSpPr/>
            <p:nvPr/>
          </p:nvGrpSpPr>
          <p:grpSpPr>
            <a:xfrm>
              <a:off x="1553188" y="2502839"/>
              <a:ext cx="352467" cy="205715"/>
              <a:chOff x="1553188" y="1964402"/>
              <a:chExt cx="352467" cy="205715"/>
            </a:xfrm>
            <a:grpFill/>
          </p:grpSpPr>
          <p:sp>
            <p:nvSpPr>
              <p:cNvPr id="38" name="Oval 37"/>
              <p:cNvSpPr/>
              <p:nvPr/>
            </p:nvSpPr>
            <p:spPr>
              <a:xfrm>
                <a:off x="1553188" y="1964402"/>
                <a:ext cx="205715" cy="205715"/>
              </a:xfrm>
              <a:prstGeom prst="ellips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39" name="Oval 38"/>
              <p:cNvSpPr/>
              <p:nvPr/>
            </p:nvSpPr>
            <p:spPr>
              <a:xfrm>
                <a:off x="1699940" y="1964402"/>
                <a:ext cx="205715" cy="205715"/>
              </a:xfrm>
              <a:prstGeom prst="ellips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grpSp>
      <p:grpSp>
        <p:nvGrpSpPr>
          <p:cNvPr id="41" name="Group 40"/>
          <p:cNvGrpSpPr/>
          <p:nvPr/>
        </p:nvGrpSpPr>
        <p:grpSpPr>
          <a:xfrm>
            <a:off x="6802118" y="1109751"/>
            <a:ext cx="1238341" cy="1125646"/>
            <a:chOff x="5476875" y="2732088"/>
            <a:chExt cx="1500188" cy="1363663"/>
          </a:xfrm>
          <a:solidFill>
            <a:schemeClr val="bg1"/>
          </a:solidFill>
        </p:grpSpPr>
        <p:sp>
          <p:nvSpPr>
            <p:cNvPr id="42" name="Freeform 82"/>
            <p:cNvSpPr>
              <a:spLocks noEditPoints="1"/>
            </p:cNvSpPr>
            <p:nvPr/>
          </p:nvSpPr>
          <p:spPr bwMode="auto">
            <a:xfrm>
              <a:off x="5476875" y="3668713"/>
              <a:ext cx="1500188" cy="246063"/>
            </a:xfrm>
            <a:custGeom>
              <a:avLst/>
              <a:gdLst>
                <a:gd name="T0" fmla="*/ 370 w 400"/>
                <a:gd name="T1" fmla="*/ 65 h 65"/>
                <a:gd name="T2" fmla="*/ 30 w 400"/>
                <a:gd name="T3" fmla="*/ 65 h 65"/>
                <a:gd name="T4" fmla="*/ 0 w 400"/>
                <a:gd name="T5" fmla="*/ 35 h 65"/>
                <a:gd name="T6" fmla="*/ 0 w 400"/>
                <a:gd name="T7" fmla="*/ 30 h 65"/>
                <a:gd name="T8" fmla="*/ 30 w 400"/>
                <a:gd name="T9" fmla="*/ 0 h 65"/>
                <a:gd name="T10" fmla="*/ 370 w 400"/>
                <a:gd name="T11" fmla="*/ 0 h 65"/>
                <a:gd name="T12" fmla="*/ 400 w 400"/>
                <a:gd name="T13" fmla="*/ 30 h 65"/>
                <a:gd name="T14" fmla="*/ 400 w 400"/>
                <a:gd name="T15" fmla="*/ 35 h 65"/>
                <a:gd name="T16" fmla="*/ 370 w 400"/>
                <a:gd name="T17" fmla="*/ 65 h 65"/>
                <a:gd name="T18" fmla="*/ 30 w 400"/>
                <a:gd name="T19" fmla="*/ 12 h 65"/>
                <a:gd name="T20" fmla="*/ 12 w 400"/>
                <a:gd name="T21" fmla="*/ 30 h 65"/>
                <a:gd name="T22" fmla="*/ 12 w 400"/>
                <a:gd name="T23" fmla="*/ 35 h 65"/>
                <a:gd name="T24" fmla="*/ 30 w 400"/>
                <a:gd name="T25" fmla="*/ 53 h 65"/>
                <a:gd name="T26" fmla="*/ 370 w 400"/>
                <a:gd name="T27" fmla="*/ 53 h 65"/>
                <a:gd name="T28" fmla="*/ 388 w 400"/>
                <a:gd name="T29" fmla="*/ 35 h 65"/>
                <a:gd name="T30" fmla="*/ 388 w 400"/>
                <a:gd name="T31" fmla="*/ 30 h 65"/>
                <a:gd name="T32" fmla="*/ 370 w 400"/>
                <a:gd name="T33" fmla="*/ 12 h 65"/>
                <a:gd name="T34" fmla="*/ 30 w 400"/>
                <a:gd name="T35" fmla="*/ 1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0" h="65">
                  <a:moveTo>
                    <a:pt x="370" y="65"/>
                  </a:moveTo>
                  <a:cubicBezTo>
                    <a:pt x="30" y="65"/>
                    <a:pt x="30" y="65"/>
                    <a:pt x="30" y="65"/>
                  </a:cubicBezTo>
                  <a:cubicBezTo>
                    <a:pt x="13" y="65"/>
                    <a:pt x="0" y="52"/>
                    <a:pt x="0" y="35"/>
                  </a:cubicBezTo>
                  <a:cubicBezTo>
                    <a:pt x="0" y="30"/>
                    <a:pt x="0" y="30"/>
                    <a:pt x="0" y="30"/>
                  </a:cubicBezTo>
                  <a:cubicBezTo>
                    <a:pt x="0" y="14"/>
                    <a:pt x="13" y="0"/>
                    <a:pt x="30" y="0"/>
                  </a:cubicBezTo>
                  <a:cubicBezTo>
                    <a:pt x="370" y="0"/>
                    <a:pt x="370" y="0"/>
                    <a:pt x="370" y="0"/>
                  </a:cubicBezTo>
                  <a:cubicBezTo>
                    <a:pt x="386" y="0"/>
                    <a:pt x="400" y="14"/>
                    <a:pt x="400" y="30"/>
                  </a:cubicBezTo>
                  <a:cubicBezTo>
                    <a:pt x="400" y="35"/>
                    <a:pt x="400" y="35"/>
                    <a:pt x="400" y="35"/>
                  </a:cubicBezTo>
                  <a:cubicBezTo>
                    <a:pt x="400" y="52"/>
                    <a:pt x="386" y="65"/>
                    <a:pt x="370" y="65"/>
                  </a:cubicBezTo>
                  <a:close/>
                  <a:moveTo>
                    <a:pt x="30" y="12"/>
                  </a:moveTo>
                  <a:cubicBezTo>
                    <a:pt x="20" y="12"/>
                    <a:pt x="12" y="20"/>
                    <a:pt x="12" y="30"/>
                  </a:cubicBezTo>
                  <a:cubicBezTo>
                    <a:pt x="12" y="35"/>
                    <a:pt x="12" y="35"/>
                    <a:pt x="12" y="35"/>
                  </a:cubicBezTo>
                  <a:cubicBezTo>
                    <a:pt x="12" y="45"/>
                    <a:pt x="20" y="53"/>
                    <a:pt x="30" y="53"/>
                  </a:cubicBezTo>
                  <a:cubicBezTo>
                    <a:pt x="370" y="53"/>
                    <a:pt x="370" y="53"/>
                    <a:pt x="370" y="53"/>
                  </a:cubicBezTo>
                  <a:cubicBezTo>
                    <a:pt x="380" y="53"/>
                    <a:pt x="388" y="45"/>
                    <a:pt x="388" y="35"/>
                  </a:cubicBezTo>
                  <a:cubicBezTo>
                    <a:pt x="388" y="30"/>
                    <a:pt x="388" y="30"/>
                    <a:pt x="388" y="30"/>
                  </a:cubicBezTo>
                  <a:cubicBezTo>
                    <a:pt x="388" y="20"/>
                    <a:pt x="380" y="12"/>
                    <a:pt x="370" y="12"/>
                  </a:cubicBezTo>
                  <a:lnTo>
                    <a:pt x="30" y="12"/>
                  </a:ln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3" name="Freeform 83"/>
            <p:cNvSpPr>
              <a:spLocks noEditPoints="1"/>
            </p:cNvSpPr>
            <p:nvPr/>
          </p:nvSpPr>
          <p:spPr bwMode="auto">
            <a:xfrm>
              <a:off x="5476875" y="3302001"/>
              <a:ext cx="1500188" cy="246063"/>
            </a:xfrm>
            <a:custGeom>
              <a:avLst/>
              <a:gdLst>
                <a:gd name="T0" fmla="*/ 370 w 400"/>
                <a:gd name="T1" fmla="*/ 65 h 65"/>
                <a:gd name="T2" fmla="*/ 30 w 400"/>
                <a:gd name="T3" fmla="*/ 65 h 65"/>
                <a:gd name="T4" fmla="*/ 0 w 400"/>
                <a:gd name="T5" fmla="*/ 35 h 65"/>
                <a:gd name="T6" fmla="*/ 0 w 400"/>
                <a:gd name="T7" fmla="*/ 30 h 65"/>
                <a:gd name="T8" fmla="*/ 30 w 400"/>
                <a:gd name="T9" fmla="*/ 0 h 65"/>
                <a:gd name="T10" fmla="*/ 370 w 400"/>
                <a:gd name="T11" fmla="*/ 0 h 65"/>
                <a:gd name="T12" fmla="*/ 400 w 400"/>
                <a:gd name="T13" fmla="*/ 30 h 65"/>
                <a:gd name="T14" fmla="*/ 400 w 400"/>
                <a:gd name="T15" fmla="*/ 35 h 65"/>
                <a:gd name="T16" fmla="*/ 370 w 400"/>
                <a:gd name="T17" fmla="*/ 65 h 65"/>
                <a:gd name="T18" fmla="*/ 30 w 400"/>
                <a:gd name="T19" fmla="*/ 12 h 65"/>
                <a:gd name="T20" fmla="*/ 12 w 400"/>
                <a:gd name="T21" fmla="*/ 30 h 65"/>
                <a:gd name="T22" fmla="*/ 12 w 400"/>
                <a:gd name="T23" fmla="*/ 35 h 65"/>
                <a:gd name="T24" fmla="*/ 30 w 400"/>
                <a:gd name="T25" fmla="*/ 53 h 65"/>
                <a:gd name="T26" fmla="*/ 370 w 400"/>
                <a:gd name="T27" fmla="*/ 53 h 65"/>
                <a:gd name="T28" fmla="*/ 388 w 400"/>
                <a:gd name="T29" fmla="*/ 35 h 65"/>
                <a:gd name="T30" fmla="*/ 388 w 400"/>
                <a:gd name="T31" fmla="*/ 30 h 65"/>
                <a:gd name="T32" fmla="*/ 370 w 400"/>
                <a:gd name="T33" fmla="*/ 12 h 65"/>
                <a:gd name="T34" fmla="*/ 30 w 400"/>
                <a:gd name="T35" fmla="*/ 1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0" h="65">
                  <a:moveTo>
                    <a:pt x="370" y="65"/>
                  </a:moveTo>
                  <a:cubicBezTo>
                    <a:pt x="30" y="65"/>
                    <a:pt x="30" y="65"/>
                    <a:pt x="30" y="65"/>
                  </a:cubicBezTo>
                  <a:cubicBezTo>
                    <a:pt x="13" y="65"/>
                    <a:pt x="0" y="52"/>
                    <a:pt x="0" y="35"/>
                  </a:cubicBezTo>
                  <a:cubicBezTo>
                    <a:pt x="0" y="30"/>
                    <a:pt x="0" y="30"/>
                    <a:pt x="0" y="30"/>
                  </a:cubicBezTo>
                  <a:cubicBezTo>
                    <a:pt x="0" y="14"/>
                    <a:pt x="13" y="0"/>
                    <a:pt x="30" y="0"/>
                  </a:cubicBezTo>
                  <a:cubicBezTo>
                    <a:pt x="370" y="0"/>
                    <a:pt x="370" y="0"/>
                    <a:pt x="370" y="0"/>
                  </a:cubicBezTo>
                  <a:cubicBezTo>
                    <a:pt x="386" y="0"/>
                    <a:pt x="400" y="14"/>
                    <a:pt x="400" y="30"/>
                  </a:cubicBezTo>
                  <a:cubicBezTo>
                    <a:pt x="400" y="35"/>
                    <a:pt x="400" y="35"/>
                    <a:pt x="400" y="35"/>
                  </a:cubicBezTo>
                  <a:cubicBezTo>
                    <a:pt x="400" y="52"/>
                    <a:pt x="386" y="65"/>
                    <a:pt x="370" y="65"/>
                  </a:cubicBezTo>
                  <a:close/>
                  <a:moveTo>
                    <a:pt x="30" y="12"/>
                  </a:moveTo>
                  <a:cubicBezTo>
                    <a:pt x="20" y="12"/>
                    <a:pt x="12" y="21"/>
                    <a:pt x="12" y="30"/>
                  </a:cubicBezTo>
                  <a:cubicBezTo>
                    <a:pt x="12" y="35"/>
                    <a:pt x="12" y="35"/>
                    <a:pt x="12" y="35"/>
                  </a:cubicBezTo>
                  <a:cubicBezTo>
                    <a:pt x="12" y="45"/>
                    <a:pt x="20" y="53"/>
                    <a:pt x="30" y="53"/>
                  </a:cubicBezTo>
                  <a:cubicBezTo>
                    <a:pt x="370" y="53"/>
                    <a:pt x="370" y="53"/>
                    <a:pt x="370" y="53"/>
                  </a:cubicBezTo>
                  <a:cubicBezTo>
                    <a:pt x="380" y="53"/>
                    <a:pt x="388" y="45"/>
                    <a:pt x="388" y="35"/>
                  </a:cubicBezTo>
                  <a:cubicBezTo>
                    <a:pt x="388" y="30"/>
                    <a:pt x="388" y="30"/>
                    <a:pt x="388" y="30"/>
                  </a:cubicBezTo>
                  <a:cubicBezTo>
                    <a:pt x="388" y="21"/>
                    <a:pt x="380" y="12"/>
                    <a:pt x="370" y="12"/>
                  </a:cubicBezTo>
                  <a:lnTo>
                    <a:pt x="30" y="12"/>
                  </a:ln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4" name="Freeform 84"/>
            <p:cNvSpPr>
              <a:spLocks/>
            </p:cNvSpPr>
            <p:nvPr/>
          </p:nvSpPr>
          <p:spPr bwMode="auto">
            <a:xfrm>
              <a:off x="5562600" y="3873501"/>
              <a:ext cx="1339850" cy="222250"/>
            </a:xfrm>
            <a:custGeom>
              <a:avLst/>
              <a:gdLst>
                <a:gd name="T0" fmla="*/ 45 w 357"/>
                <a:gd name="T1" fmla="*/ 59 h 59"/>
                <a:gd name="T2" fmla="*/ 13 w 357"/>
                <a:gd name="T3" fmla="*/ 47 h 59"/>
                <a:gd name="T4" fmla="*/ 0 w 357"/>
                <a:gd name="T5" fmla="*/ 11 h 59"/>
                <a:gd name="T6" fmla="*/ 6 w 357"/>
                <a:gd name="T7" fmla="*/ 5 h 59"/>
                <a:gd name="T8" fmla="*/ 12 w 357"/>
                <a:gd name="T9" fmla="*/ 11 h 59"/>
                <a:gd name="T10" fmla="*/ 21 w 357"/>
                <a:gd name="T11" fmla="*/ 38 h 59"/>
                <a:gd name="T12" fmla="*/ 47 w 357"/>
                <a:gd name="T13" fmla="*/ 47 h 59"/>
                <a:gd name="T14" fmla="*/ 47 w 357"/>
                <a:gd name="T15" fmla="*/ 47 h 59"/>
                <a:gd name="T16" fmla="*/ 301 w 357"/>
                <a:gd name="T17" fmla="*/ 47 h 59"/>
                <a:gd name="T18" fmla="*/ 334 w 357"/>
                <a:gd name="T19" fmla="*/ 35 h 59"/>
                <a:gd name="T20" fmla="*/ 341 w 357"/>
                <a:gd name="T21" fmla="*/ 8 h 59"/>
                <a:gd name="T22" fmla="*/ 346 w 357"/>
                <a:gd name="T23" fmla="*/ 1 h 59"/>
                <a:gd name="T24" fmla="*/ 353 w 357"/>
                <a:gd name="T25" fmla="*/ 6 h 59"/>
                <a:gd name="T26" fmla="*/ 344 w 357"/>
                <a:gd name="T27" fmla="*/ 43 h 59"/>
                <a:gd name="T28" fmla="*/ 301 w 357"/>
                <a:gd name="T29" fmla="*/ 59 h 59"/>
                <a:gd name="T30" fmla="*/ 48 w 357"/>
                <a:gd name="T31" fmla="*/ 59 h 59"/>
                <a:gd name="T32" fmla="*/ 45 w 357"/>
                <a:gd name="T33"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7" h="59">
                  <a:moveTo>
                    <a:pt x="45" y="59"/>
                  </a:moveTo>
                  <a:cubicBezTo>
                    <a:pt x="40" y="59"/>
                    <a:pt x="25" y="58"/>
                    <a:pt x="13" y="47"/>
                  </a:cubicBezTo>
                  <a:cubicBezTo>
                    <a:pt x="4" y="39"/>
                    <a:pt x="0" y="27"/>
                    <a:pt x="0" y="11"/>
                  </a:cubicBezTo>
                  <a:cubicBezTo>
                    <a:pt x="0" y="8"/>
                    <a:pt x="2" y="5"/>
                    <a:pt x="6" y="5"/>
                  </a:cubicBezTo>
                  <a:cubicBezTo>
                    <a:pt x="9" y="5"/>
                    <a:pt x="12" y="8"/>
                    <a:pt x="12" y="11"/>
                  </a:cubicBezTo>
                  <a:cubicBezTo>
                    <a:pt x="12" y="23"/>
                    <a:pt x="15" y="32"/>
                    <a:pt x="21" y="38"/>
                  </a:cubicBezTo>
                  <a:cubicBezTo>
                    <a:pt x="32" y="48"/>
                    <a:pt x="47" y="47"/>
                    <a:pt x="47" y="47"/>
                  </a:cubicBezTo>
                  <a:cubicBezTo>
                    <a:pt x="47" y="47"/>
                    <a:pt x="47" y="47"/>
                    <a:pt x="47" y="47"/>
                  </a:cubicBezTo>
                  <a:cubicBezTo>
                    <a:pt x="301" y="47"/>
                    <a:pt x="301" y="47"/>
                    <a:pt x="301" y="47"/>
                  </a:cubicBezTo>
                  <a:cubicBezTo>
                    <a:pt x="317" y="47"/>
                    <a:pt x="328" y="43"/>
                    <a:pt x="334" y="35"/>
                  </a:cubicBezTo>
                  <a:cubicBezTo>
                    <a:pt x="344" y="24"/>
                    <a:pt x="341" y="8"/>
                    <a:pt x="341" y="8"/>
                  </a:cubicBezTo>
                  <a:cubicBezTo>
                    <a:pt x="341" y="5"/>
                    <a:pt x="343" y="1"/>
                    <a:pt x="346" y="1"/>
                  </a:cubicBezTo>
                  <a:cubicBezTo>
                    <a:pt x="350" y="0"/>
                    <a:pt x="353" y="3"/>
                    <a:pt x="353" y="6"/>
                  </a:cubicBezTo>
                  <a:cubicBezTo>
                    <a:pt x="353" y="7"/>
                    <a:pt x="357" y="27"/>
                    <a:pt x="344" y="43"/>
                  </a:cubicBezTo>
                  <a:cubicBezTo>
                    <a:pt x="335" y="53"/>
                    <a:pt x="320" y="59"/>
                    <a:pt x="301" y="59"/>
                  </a:cubicBezTo>
                  <a:cubicBezTo>
                    <a:pt x="48" y="59"/>
                    <a:pt x="48" y="59"/>
                    <a:pt x="48" y="59"/>
                  </a:cubicBezTo>
                  <a:cubicBezTo>
                    <a:pt x="47" y="59"/>
                    <a:pt x="46" y="59"/>
                    <a:pt x="45" y="59"/>
                  </a:cubicBez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5" name="Freeform 85"/>
            <p:cNvSpPr>
              <a:spLocks/>
            </p:cNvSpPr>
            <p:nvPr/>
          </p:nvSpPr>
          <p:spPr bwMode="auto">
            <a:xfrm>
              <a:off x="5559425" y="2732088"/>
              <a:ext cx="701675" cy="600075"/>
            </a:xfrm>
            <a:custGeom>
              <a:avLst/>
              <a:gdLst>
                <a:gd name="T0" fmla="*/ 12 w 187"/>
                <a:gd name="T1" fmla="*/ 159 h 159"/>
                <a:gd name="T2" fmla="*/ 6 w 187"/>
                <a:gd name="T3" fmla="*/ 153 h 159"/>
                <a:gd name="T4" fmla="*/ 40 w 187"/>
                <a:gd name="T5" fmla="*/ 51 h 159"/>
                <a:gd name="T6" fmla="*/ 181 w 187"/>
                <a:gd name="T7" fmla="*/ 0 h 159"/>
                <a:gd name="T8" fmla="*/ 187 w 187"/>
                <a:gd name="T9" fmla="*/ 6 h 159"/>
                <a:gd name="T10" fmla="*/ 181 w 187"/>
                <a:gd name="T11" fmla="*/ 12 h 159"/>
                <a:gd name="T12" fmla="*/ 49 w 187"/>
                <a:gd name="T13" fmla="*/ 59 h 159"/>
                <a:gd name="T14" fmla="*/ 18 w 187"/>
                <a:gd name="T15" fmla="*/ 152 h 159"/>
                <a:gd name="T16" fmla="*/ 13 w 187"/>
                <a:gd name="T17" fmla="*/ 159 h 159"/>
                <a:gd name="T18" fmla="*/ 12 w 187"/>
                <a:gd name="T19"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159">
                  <a:moveTo>
                    <a:pt x="12" y="159"/>
                  </a:moveTo>
                  <a:cubicBezTo>
                    <a:pt x="9" y="159"/>
                    <a:pt x="6" y="156"/>
                    <a:pt x="6" y="153"/>
                  </a:cubicBezTo>
                  <a:cubicBezTo>
                    <a:pt x="6" y="151"/>
                    <a:pt x="0" y="95"/>
                    <a:pt x="40" y="51"/>
                  </a:cubicBezTo>
                  <a:cubicBezTo>
                    <a:pt x="70" y="18"/>
                    <a:pt x="117" y="0"/>
                    <a:pt x="181" y="0"/>
                  </a:cubicBezTo>
                  <a:cubicBezTo>
                    <a:pt x="185" y="0"/>
                    <a:pt x="187" y="3"/>
                    <a:pt x="187" y="6"/>
                  </a:cubicBezTo>
                  <a:cubicBezTo>
                    <a:pt x="187" y="10"/>
                    <a:pt x="185" y="12"/>
                    <a:pt x="181" y="12"/>
                  </a:cubicBezTo>
                  <a:cubicBezTo>
                    <a:pt x="121" y="12"/>
                    <a:pt x="76" y="28"/>
                    <a:pt x="49" y="59"/>
                  </a:cubicBezTo>
                  <a:cubicBezTo>
                    <a:pt x="13" y="99"/>
                    <a:pt x="18" y="152"/>
                    <a:pt x="18" y="152"/>
                  </a:cubicBezTo>
                  <a:cubicBezTo>
                    <a:pt x="18" y="155"/>
                    <a:pt x="16" y="158"/>
                    <a:pt x="13" y="159"/>
                  </a:cubicBezTo>
                  <a:cubicBezTo>
                    <a:pt x="12" y="159"/>
                    <a:pt x="12" y="159"/>
                    <a:pt x="12" y="159"/>
                  </a:cubicBez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6" name="Freeform 86"/>
            <p:cNvSpPr>
              <a:spLocks/>
            </p:cNvSpPr>
            <p:nvPr/>
          </p:nvSpPr>
          <p:spPr bwMode="auto">
            <a:xfrm>
              <a:off x="6208713" y="2732088"/>
              <a:ext cx="698500" cy="600075"/>
            </a:xfrm>
            <a:custGeom>
              <a:avLst/>
              <a:gdLst>
                <a:gd name="T0" fmla="*/ 173 w 186"/>
                <a:gd name="T1" fmla="*/ 159 h 159"/>
                <a:gd name="T2" fmla="*/ 172 w 186"/>
                <a:gd name="T3" fmla="*/ 159 h 159"/>
                <a:gd name="T4" fmla="*/ 167 w 186"/>
                <a:gd name="T5" fmla="*/ 152 h 159"/>
                <a:gd name="T6" fmla="*/ 138 w 186"/>
                <a:gd name="T7" fmla="*/ 59 h 159"/>
                <a:gd name="T8" fmla="*/ 6 w 186"/>
                <a:gd name="T9" fmla="*/ 12 h 159"/>
                <a:gd name="T10" fmla="*/ 0 w 186"/>
                <a:gd name="T11" fmla="*/ 6 h 159"/>
                <a:gd name="T12" fmla="*/ 6 w 186"/>
                <a:gd name="T13" fmla="*/ 0 h 159"/>
                <a:gd name="T14" fmla="*/ 147 w 186"/>
                <a:gd name="T15" fmla="*/ 51 h 159"/>
                <a:gd name="T16" fmla="*/ 179 w 186"/>
                <a:gd name="T17" fmla="*/ 153 h 159"/>
                <a:gd name="T18" fmla="*/ 173 w 186"/>
                <a:gd name="T19"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6" h="159">
                  <a:moveTo>
                    <a:pt x="173" y="159"/>
                  </a:moveTo>
                  <a:cubicBezTo>
                    <a:pt x="173" y="159"/>
                    <a:pt x="172" y="159"/>
                    <a:pt x="172" y="159"/>
                  </a:cubicBezTo>
                  <a:cubicBezTo>
                    <a:pt x="169" y="158"/>
                    <a:pt x="167" y="155"/>
                    <a:pt x="167" y="152"/>
                  </a:cubicBezTo>
                  <a:cubicBezTo>
                    <a:pt x="167" y="151"/>
                    <a:pt x="173" y="99"/>
                    <a:pt x="138" y="59"/>
                  </a:cubicBezTo>
                  <a:cubicBezTo>
                    <a:pt x="110" y="28"/>
                    <a:pt x="66" y="12"/>
                    <a:pt x="6" y="12"/>
                  </a:cubicBezTo>
                  <a:cubicBezTo>
                    <a:pt x="3" y="12"/>
                    <a:pt x="0" y="10"/>
                    <a:pt x="0" y="6"/>
                  </a:cubicBezTo>
                  <a:cubicBezTo>
                    <a:pt x="0" y="3"/>
                    <a:pt x="3" y="0"/>
                    <a:pt x="6" y="0"/>
                  </a:cubicBezTo>
                  <a:cubicBezTo>
                    <a:pt x="70" y="0"/>
                    <a:pt x="117" y="17"/>
                    <a:pt x="147" y="51"/>
                  </a:cubicBezTo>
                  <a:cubicBezTo>
                    <a:pt x="186" y="95"/>
                    <a:pt x="179" y="151"/>
                    <a:pt x="179" y="153"/>
                  </a:cubicBezTo>
                  <a:cubicBezTo>
                    <a:pt x="179" y="157"/>
                    <a:pt x="176" y="159"/>
                    <a:pt x="173" y="159"/>
                  </a:cubicBez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7" name="Oval 87"/>
            <p:cNvSpPr>
              <a:spLocks noChangeArrowheads="1"/>
            </p:cNvSpPr>
            <p:nvPr/>
          </p:nvSpPr>
          <p:spPr bwMode="auto">
            <a:xfrm>
              <a:off x="6151563" y="3087688"/>
              <a:ext cx="49213" cy="47625"/>
            </a:xfrm>
            <a:prstGeom prst="ellipse">
              <a:avLst/>
            </a:pr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8" name="Oval 88"/>
            <p:cNvSpPr>
              <a:spLocks noChangeArrowheads="1"/>
            </p:cNvSpPr>
            <p:nvPr/>
          </p:nvSpPr>
          <p:spPr bwMode="auto">
            <a:xfrm>
              <a:off x="5919787" y="3151188"/>
              <a:ext cx="49213" cy="49213"/>
            </a:xfrm>
            <a:prstGeom prst="ellipse">
              <a:avLst/>
            </a:pr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9" name="Oval 89"/>
            <p:cNvSpPr>
              <a:spLocks noChangeArrowheads="1"/>
            </p:cNvSpPr>
            <p:nvPr/>
          </p:nvSpPr>
          <p:spPr bwMode="auto">
            <a:xfrm>
              <a:off x="5897562" y="2959101"/>
              <a:ext cx="47625" cy="49213"/>
            </a:xfrm>
            <a:prstGeom prst="ellipse">
              <a:avLst/>
            </a:pr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0" name="Oval 90"/>
            <p:cNvSpPr>
              <a:spLocks noChangeArrowheads="1"/>
            </p:cNvSpPr>
            <p:nvPr/>
          </p:nvSpPr>
          <p:spPr bwMode="auto">
            <a:xfrm>
              <a:off x="6126163" y="2894013"/>
              <a:ext cx="49213" cy="49213"/>
            </a:xfrm>
            <a:prstGeom prst="ellipse">
              <a:avLst/>
            </a:pr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1" name="Oval 91"/>
            <p:cNvSpPr>
              <a:spLocks noChangeArrowheads="1"/>
            </p:cNvSpPr>
            <p:nvPr/>
          </p:nvSpPr>
          <p:spPr bwMode="auto">
            <a:xfrm>
              <a:off x="5738812" y="3087688"/>
              <a:ext cx="49213" cy="47625"/>
            </a:xfrm>
            <a:prstGeom prst="ellipse">
              <a:avLst/>
            </a:pr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2" name="Oval 92"/>
            <p:cNvSpPr>
              <a:spLocks noChangeArrowheads="1"/>
            </p:cNvSpPr>
            <p:nvPr/>
          </p:nvSpPr>
          <p:spPr bwMode="auto">
            <a:xfrm>
              <a:off x="6335713" y="2909888"/>
              <a:ext cx="49213" cy="49213"/>
            </a:xfrm>
            <a:prstGeom prst="ellipse">
              <a:avLst/>
            </a:pr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3" name="Oval 93"/>
            <p:cNvSpPr>
              <a:spLocks noChangeArrowheads="1"/>
            </p:cNvSpPr>
            <p:nvPr/>
          </p:nvSpPr>
          <p:spPr bwMode="auto">
            <a:xfrm>
              <a:off x="6335713" y="3151188"/>
              <a:ext cx="49213" cy="49213"/>
            </a:xfrm>
            <a:prstGeom prst="ellipse">
              <a:avLst/>
            </a:pr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4" name="Oval 94"/>
            <p:cNvSpPr>
              <a:spLocks noChangeArrowheads="1"/>
            </p:cNvSpPr>
            <p:nvPr/>
          </p:nvSpPr>
          <p:spPr bwMode="auto">
            <a:xfrm>
              <a:off x="6569075" y="3178176"/>
              <a:ext cx="49213" cy="49213"/>
            </a:xfrm>
            <a:prstGeom prst="ellipse">
              <a:avLst/>
            </a:pr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5" name="Oval 95"/>
            <p:cNvSpPr>
              <a:spLocks noChangeArrowheads="1"/>
            </p:cNvSpPr>
            <p:nvPr/>
          </p:nvSpPr>
          <p:spPr bwMode="auto">
            <a:xfrm>
              <a:off x="6437313" y="3060701"/>
              <a:ext cx="49213" cy="49213"/>
            </a:xfrm>
            <a:prstGeom prst="ellipse">
              <a:avLst/>
            </a:pr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6" name="Oval 96"/>
            <p:cNvSpPr>
              <a:spLocks noChangeArrowheads="1"/>
            </p:cNvSpPr>
            <p:nvPr/>
          </p:nvSpPr>
          <p:spPr bwMode="auto">
            <a:xfrm>
              <a:off x="6640513" y="3033713"/>
              <a:ext cx="47625" cy="49213"/>
            </a:xfrm>
            <a:prstGeom prst="ellipse">
              <a:avLst/>
            </a:pr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7" name="Oval 97"/>
            <p:cNvSpPr>
              <a:spLocks noChangeArrowheads="1"/>
            </p:cNvSpPr>
            <p:nvPr/>
          </p:nvSpPr>
          <p:spPr bwMode="auto">
            <a:xfrm>
              <a:off x="6519863" y="2909888"/>
              <a:ext cx="49213" cy="49213"/>
            </a:xfrm>
            <a:prstGeom prst="ellipse">
              <a:avLst/>
            </a:pr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8" name="Freeform 98"/>
            <p:cNvSpPr>
              <a:spLocks/>
            </p:cNvSpPr>
            <p:nvPr/>
          </p:nvSpPr>
          <p:spPr bwMode="auto">
            <a:xfrm>
              <a:off x="5567362" y="3502026"/>
              <a:ext cx="1316038" cy="201613"/>
            </a:xfrm>
            <a:custGeom>
              <a:avLst/>
              <a:gdLst>
                <a:gd name="T0" fmla="*/ 6 w 351"/>
                <a:gd name="T1" fmla="*/ 53 h 53"/>
                <a:gd name="T2" fmla="*/ 0 w 351"/>
                <a:gd name="T3" fmla="*/ 47 h 53"/>
                <a:gd name="T4" fmla="*/ 0 w 351"/>
                <a:gd name="T5" fmla="*/ 6 h 53"/>
                <a:gd name="T6" fmla="*/ 6 w 351"/>
                <a:gd name="T7" fmla="*/ 0 h 53"/>
                <a:gd name="T8" fmla="*/ 345 w 351"/>
                <a:gd name="T9" fmla="*/ 0 h 53"/>
                <a:gd name="T10" fmla="*/ 351 w 351"/>
                <a:gd name="T11" fmla="*/ 6 h 53"/>
                <a:gd name="T12" fmla="*/ 351 w 351"/>
                <a:gd name="T13" fmla="*/ 42 h 53"/>
                <a:gd name="T14" fmla="*/ 345 w 351"/>
                <a:gd name="T15" fmla="*/ 48 h 53"/>
                <a:gd name="T16" fmla="*/ 339 w 351"/>
                <a:gd name="T17" fmla="*/ 42 h 53"/>
                <a:gd name="T18" fmla="*/ 339 w 351"/>
                <a:gd name="T19" fmla="*/ 12 h 53"/>
                <a:gd name="T20" fmla="*/ 12 w 351"/>
                <a:gd name="T21" fmla="*/ 12 h 53"/>
                <a:gd name="T22" fmla="*/ 12 w 351"/>
                <a:gd name="T23" fmla="*/ 47 h 53"/>
                <a:gd name="T24" fmla="*/ 6 w 351"/>
                <a:gd name="T25"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1" h="53">
                  <a:moveTo>
                    <a:pt x="6" y="53"/>
                  </a:moveTo>
                  <a:cubicBezTo>
                    <a:pt x="3" y="53"/>
                    <a:pt x="0" y="51"/>
                    <a:pt x="0" y="47"/>
                  </a:cubicBezTo>
                  <a:cubicBezTo>
                    <a:pt x="0" y="6"/>
                    <a:pt x="0" y="6"/>
                    <a:pt x="0" y="6"/>
                  </a:cubicBezTo>
                  <a:cubicBezTo>
                    <a:pt x="0" y="3"/>
                    <a:pt x="3" y="0"/>
                    <a:pt x="6" y="0"/>
                  </a:cubicBezTo>
                  <a:cubicBezTo>
                    <a:pt x="345" y="0"/>
                    <a:pt x="345" y="0"/>
                    <a:pt x="345" y="0"/>
                  </a:cubicBezTo>
                  <a:cubicBezTo>
                    <a:pt x="348" y="0"/>
                    <a:pt x="351" y="3"/>
                    <a:pt x="351" y="6"/>
                  </a:cubicBezTo>
                  <a:cubicBezTo>
                    <a:pt x="351" y="42"/>
                    <a:pt x="351" y="42"/>
                    <a:pt x="351" y="42"/>
                  </a:cubicBezTo>
                  <a:cubicBezTo>
                    <a:pt x="351" y="46"/>
                    <a:pt x="348" y="48"/>
                    <a:pt x="345" y="48"/>
                  </a:cubicBezTo>
                  <a:cubicBezTo>
                    <a:pt x="342" y="48"/>
                    <a:pt x="339" y="46"/>
                    <a:pt x="339" y="42"/>
                  </a:cubicBezTo>
                  <a:cubicBezTo>
                    <a:pt x="339" y="12"/>
                    <a:pt x="339" y="12"/>
                    <a:pt x="339" y="12"/>
                  </a:cubicBezTo>
                  <a:cubicBezTo>
                    <a:pt x="12" y="12"/>
                    <a:pt x="12" y="12"/>
                    <a:pt x="12" y="12"/>
                  </a:cubicBezTo>
                  <a:cubicBezTo>
                    <a:pt x="12" y="47"/>
                    <a:pt x="12" y="47"/>
                    <a:pt x="12" y="47"/>
                  </a:cubicBezTo>
                  <a:cubicBezTo>
                    <a:pt x="12" y="51"/>
                    <a:pt x="10" y="53"/>
                    <a:pt x="6" y="53"/>
                  </a:cubicBez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59" name="Group 58"/>
          <p:cNvGrpSpPr/>
          <p:nvPr/>
        </p:nvGrpSpPr>
        <p:grpSpPr>
          <a:xfrm>
            <a:off x="8631337" y="10370550"/>
            <a:ext cx="1302483" cy="1265927"/>
            <a:chOff x="-554038" y="2701926"/>
            <a:chExt cx="1527176" cy="1484313"/>
          </a:xfrm>
          <a:solidFill>
            <a:schemeClr val="bg1"/>
          </a:solidFill>
        </p:grpSpPr>
        <p:sp>
          <p:nvSpPr>
            <p:cNvPr id="60" name="Freeform 73"/>
            <p:cNvSpPr>
              <a:spLocks noEditPoints="1"/>
            </p:cNvSpPr>
            <p:nvPr/>
          </p:nvSpPr>
          <p:spPr bwMode="auto">
            <a:xfrm>
              <a:off x="-107950" y="2701926"/>
              <a:ext cx="1081088" cy="1065213"/>
            </a:xfrm>
            <a:custGeom>
              <a:avLst/>
              <a:gdLst>
                <a:gd name="T0" fmla="*/ 119 w 288"/>
                <a:gd name="T1" fmla="*/ 282 h 282"/>
                <a:gd name="T2" fmla="*/ 36 w 288"/>
                <a:gd name="T3" fmla="*/ 249 h 282"/>
                <a:gd name="T4" fmla="*/ 3 w 288"/>
                <a:gd name="T5" fmla="*/ 153 h 282"/>
                <a:gd name="T6" fmla="*/ 53 w 288"/>
                <a:gd name="T7" fmla="*/ 50 h 282"/>
                <a:gd name="T8" fmla="*/ 169 w 288"/>
                <a:gd name="T9" fmla="*/ 0 h 282"/>
                <a:gd name="T10" fmla="*/ 252 w 288"/>
                <a:gd name="T11" fmla="*/ 33 h 282"/>
                <a:gd name="T12" fmla="*/ 285 w 288"/>
                <a:gd name="T13" fmla="*/ 129 h 282"/>
                <a:gd name="T14" fmla="*/ 235 w 288"/>
                <a:gd name="T15" fmla="*/ 232 h 282"/>
                <a:gd name="T16" fmla="*/ 119 w 288"/>
                <a:gd name="T17" fmla="*/ 282 h 282"/>
                <a:gd name="T18" fmla="*/ 169 w 288"/>
                <a:gd name="T19" fmla="*/ 12 h 282"/>
                <a:gd name="T20" fmla="*/ 62 w 288"/>
                <a:gd name="T21" fmla="*/ 59 h 282"/>
                <a:gd name="T22" fmla="*/ 15 w 288"/>
                <a:gd name="T23" fmla="*/ 154 h 282"/>
                <a:gd name="T24" fmla="*/ 44 w 288"/>
                <a:gd name="T25" fmla="*/ 241 h 282"/>
                <a:gd name="T26" fmla="*/ 119 w 288"/>
                <a:gd name="T27" fmla="*/ 270 h 282"/>
                <a:gd name="T28" fmla="*/ 226 w 288"/>
                <a:gd name="T29" fmla="*/ 223 h 282"/>
                <a:gd name="T30" fmla="*/ 273 w 288"/>
                <a:gd name="T31" fmla="*/ 128 h 282"/>
                <a:gd name="T32" fmla="*/ 244 w 288"/>
                <a:gd name="T33" fmla="*/ 41 h 282"/>
                <a:gd name="T34" fmla="*/ 169 w 288"/>
                <a:gd name="T35" fmla="*/ 1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8" h="282">
                  <a:moveTo>
                    <a:pt x="119" y="282"/>
                  </a:moveTo>
                  <a:cubicBezTo>
                    <a:pt x="87" y="282"/>
                    <a:pt x="57" y="271"/>
                    <a:pt x="36" y="249"/>
                  </a:cubicBezTo>
                  <a:cubicBezTo>
                    <a:pt x="11" y="225"/>
                    <a:pt x="0" y="191"/>
                    <a:pt x="3" y="153"/>
                  </a:cubicBezTo>
                  <a:cubicBezTo>
                    <a:pt x="7" y="116"/>
                    <a:pt x="25" y="79"/>
                    <a:pt x="53" y="50"/>
                  </a:cubicBezTo>
                  <a:cubicBezTo>
                    <a:pt x="86" y="18"/>
                    <a:pt x="128" y="0"/>
                    <a:pt x="169" y="0"/>
                  </a:cubicBezTo>
                  <a:cubicBezTo>
                    <a:pt x="202" y="0"/>
                    <a:pt x="231" y="11"/>
                    <a:pt x="252" y="33"/>
                  </a:cubicBezTo>
                  <a:cubicBezTo>
                    <a:pt x="277" y="57"/>
                    <a:pt x="288" y="91"/>
                    <a:pt x="285" y="129"/>
                  </a:cubicBezTo>
                  <a:cubicBezTo>
                    <a:pt x="281" y="166"/>
                    <a:pt x="264" y="203"/>
                    <a:pt x="235" y="232"/>
                  </a:cubicBezTo>
                  <a:cubicBezTo>
                    <a:pt x="202" y="264"/>
                    <a:pt x="160" y="282"/>
                    <a:pt x="119" y="282"/>
                  </a:cubicBezTo>
                  <a:close/>
                  <a:moveTo>
                    <a:pt x="169" y="12"/>
                  </a:moveTo>
                  <a:cubicBezTo>
                    <a:pt x="131" y="12"/>
                    <a:pt x="92" y="29"/>
                    <a:pt x="62" y="59"/>
                  </a:cubicBezTo>
                  <a:cubicBezTo>
                    <a:pt x="35" y="86"/>
                    <a:pt x="19" y="119"/>
                    <a:pt x="15" y="154"/>
                  </a:cubicBezTo>
                  <a:cubicBezTo>
                    <a:pt x="12" y="188"/>
                    <a:pt x="22" y="219"/>
                    <a:pt x="44" y="241"/>
                  </a:cubicBezTo>
                  <a:cubicBezTo>
                    <a:pt x="63" y="260"/>
                    <a:pt x="90" y="270"/>
                    <a:pt x="119" y="270"/>
                  </a:cubicBezTo>
                  <a:cubicBezTo>
                    <a:pt x="157" y="270"/>
                    <a:pt x="196" y="253"/>
                    <a:pt x="226" y="223"/>
                  </a:cubicBezTo>
                  <a:cubicBezTo>
                    <a:pt x="253" y="196"/>
                    <a:pt x="270" y="162"/>
                    <a:pt x="273" y="128"/>
                  </a:cubicBezTo>
                  <a:cubicBezTo>
                    <a:pt x="276" y="94"/>
                    <a:pt x="266" y="63"/>
                    <a:pt x="244" y="41"/>
                  </a:cubicBezTo>
                  <a:cubicBezTo>
                    <a:pt x="225" y="22"/>
                    <a:pt x="198" y="12"/>
                    <a:pt x="169" y="12"/>
                  </a:cubicBez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1" name="Freeform 74"/>
            <p:cNvSpPr>
              <a:spLocks/>
            </p:cNvSpPr>
            <p:nvPr/>
          </p:nvSpPr>
          <p:spPr bwMode="auto">
            <a:xfrm>
              <a:off x="-554038" y="3509963"/>
              <a:ext cx="528638" cy="479425"/>
            </a:xfrm>
            <a:custGeom>
              <a:avLst/>
              <a:gdLst>
                <a:gd name="T0" fmla="*/ 55 w 141"/>
                <a:gd name="T1" fmla="*/ 127 h 127"/>
                <a:gd name="T2" fmla="*/ 53 w 141"/>
                <a:gd name="T3" fmla="*/ 127 h 127"/>
                <a:gd name="T4" fmla="*/ 24 w 141"/>
                <a:gd name="T5" fmla="*/ 112 h 127"/>
                <a:gd name="T6" fmla="*/ 24 w 141"/>
                <a:gd name="T7" fmla="*/ 50 h 127"/>
                <a:gd name="T8" fmla="*/ 85 w 141"/>
                <a:gd name="T9" fmla="*/ 47 h 127"/>
                <a:gd name="T10" fmla="*/ 130 w 141"/>
                <a:gd name="T11" fmla="*/ 2 h 127"/>
                <a:gd name="T12" fmla="*/ 139 w 141"/>
                <a:gd name="T13" fmla="*/ 2 h 127"/>
                <a:gd name="T14" fmla="*/ 139 w 141"/>
                <a:gd name="T15" fmla="*/ 11 h 127"/>
                <a:gd name="T16" fmla="*/ 90 w 141"/>
                <a:gd name="T17" fmla="*/ 60 h 127"/>
                <a:gd name="T18" fmla="*/ 81 w 141"/>
                <a:gd name="T19" fmla="*/ 60 h 127"/>
                <a:gd name="T20" fmla="*/ 33 w 141"/>
                <a:gd name="T21" fmla="*/ 58 h 127"/>
                <a:gd name="T22" fmla="*/ 33 w 141"/>
                <a:gd name="T23" fmla="*/ 104 h 127"/>
                <a:gd name="T24" fmla="*/ 54 w 141"/>
                <a:gd name="T25" fmla="*/ 115 h 127"/>
                <a:gd name="T26" fmla="*/ 77 w 141"/>
                <a:gd name="T27" fmla="*/ 104 h 127"/>
                <a:gd name="T28" fmla="*/ 85 w 141"/>
                <a:gd name="T29" fmla="*/ 104 h 127"/>
                <a:gd name="T30" fmla="*/ 85 w 141"/>
                <a:gd name="T31" fmla="*/ 112 h 127"/>
                <a:gd name="T32" fmla="*/ 55 w 141"/>
                <a:gd name="T33" fmla="*/ 12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1" h="127">
                  <a:moveTo>
                    <a:pt x="55" y="127"/>
                  </a:moveTo>
                  <a:cubicBezTo>
                    <a:pt x="54" y="127"/>
                    <a:pt x="54" y="127"/>
                    <a:pt x="53" y="127"/>
                  </a:cubicBezTo>
                  <a:cubicBezTo>
                    <a:pt x="36" y="126"/>
                    <a:pt x="24" y="112"/>
                    <a:pt x="24" y="112"/>
                  </a:cubicBezTo>
                  <a:cubicBezTo>
                    <a:pt x="14" y="101"/>
                    <a:pt x="0" y="74"/>
                    <a:pt x="24" y="50"/>
                  </a:cubicBezTo>
                  <a:cubicBezTo>
                    <a:pt x="46" y="28"/>
                    <a:pt x="71" y="38"/>
                    <a:pt x="85" y="47"/>
                  </a:cubicBezTo>
                  <a:cubicBezTo>
                    <a:pt x="130" y="2"/>
                    <a:pt x="130" y="2"/>
                    <a:pt x="130" y="2"/>
                  </a:cubicBezTo>
                  <a:cubicBezTo>
                    <a:pt x="133" y="0"/>
                    <a:pt x="136" y="0"/>
                    <a:pt x="139" y="2"/>
                  </a:cubicBezTo>
                  <a:cubicBezTo>
                    <a:pt x="141" y="5"/>
                    <a:pt x="141" y="8"/>
                    <a:pt x="139" y="11"/>
                  </a:cubicBezTo>
                  <a:cubicBezTo>
                    <a:pt x="90" y="60"/>
                    <a:pt x="90" y="60"/>
                    <a:pt x="90" y="60"/>
                  </a:cubicBezTo>
                  <a:cubicBezTo>
                    <a:pt x="87" y="62"/>
                    <a:pt x="84" y="62"/>
                    <a:pt x="81" y="60"/>
                  </a:cubicBezTo>
                  <a:cubicBezTo>
                    <a:pt x="80" y="59"/>
                    <a:pt x="55" y="36"/>
                    <a:pt x="33" y="58"/>
                  </a:cubicBezTo>
                  <a:cubicBezTo>
                    <a:pt x="11" y="80"/>
                    <a:pt x="32" y="103"/>
                    <a:pt x="33" y="104"/>
                  </a:cubicBezTo>
                  <a:cubicBezTo>
                    <a:pt x="33" y="104"/>
                    <a:pt x="42" y="114"/>
                    <a:pt x="54" y="115"/>
                  </a:cubicBezTo>
                  <a:cubicBezTo>
                    <a:pt x="61" y="115"/>
                    <a:pt x="69" y="111"/>
                    <a:pt x="77" y="104"/>
                  </a:cubicBezTo>
                  <a:cubicBezTo>
                    <a:pt x="79" y="101"/>
                    <a:pt x="83" y="101"/>
                    <a:pt x="85" y="104"/>
                  </a:cubicBezTo>
                  <a:cubicBezTo>
                    <a:pt x="88" y="106"/>
                    <a:pt x="88" y="110"/>
                    <a:pt x="85" y="112"/>
                  </a:cubicBezTo>
                  <a:cubicBezTo>
                    <a:pt x="76" y="122"/>
                    <a:pt x="65" y="127"/>
                    <a:pt x="55" y="127"/>
                  </a:cubicBez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2" name="Freeform 75"/>
            <p:cNvSpPr>
              <a:spLocks/>
            </p:cNvSpPr>
            <p:nvPr/>
          </p:nvSpPr>
          <p:spPr bwMode="auto">
            <a:xfrm>
              <a:off x="-317500" y="3695701"/>
              <a:ext cx="476250" cy="490538"/>
            </a:xfrm>
            <a:custGeom>
              <a:avLst/>
              <a:gdLst>
                <a:gd name="T0" fmla="*/ 47 w 127"/>
                <a:gd name="T1" fmla="*/ 130 h 130"/>
                <a:gd name="T2" fmla="*/ 15 w 127"/>
                <a:gd name="T3" fmla="*/ 117 h 130"/>
                <a:gd name="T4" fmla="*/ 0 w 127"/>
                <a:gd name="T5" fmla="*/ 88 h 130"/>
                <a:gd name="T6" fmla="*/ 15 w 127"/>
                <a:gd name="T7" fmla="*/ 56 h 130"/>
                <a:gd name="T8" fmla="*/ 23 w 127"/>
                <a:gd name="T9" fmla="*/ 56 h 130"/>
                <a:gd name="T10" fmla="*/ 23 w 127"/>
                <a:gd name="T11" fmla="*/ 64 h 130"/>
                <a:gd name="T12" fmla="*/ 12 w 127"/>
                <a:gd name="T13" fmla="*/ 87 h 130"/>
                <a:gd name="T14" fmla="*/ 23 w 127"/>
                <a:gd name="T15" fmla="*/ 108 h 130"/>
                <a:gd name="T16" fmla="*/ 38 w 127"/>
                <a:gd name="T17" fmla="*/ 117 h 130"/>
                <a:gd name="T18" fmla="*/ 69 w 127"/>
                <a:gd name="T19" fmla="*/ 108 h 130"/>
                <a:gd name="T20" fmla="*/ 67 w 127"/>
                <a:gd name="T21" fmla="*/ 59 h 130"/>
                <a:gd name="T22" fmla="*/ 67 w 127"/>
                <a:gd name="T23" fmla="*/ 51 h 130"/>
                <a:gd name="T24" fmla="*/ 116 w 127"/>
                <a:gd name="T25" fmla="*/ 2 h 130"/>
                <a:gd name="T26" fmla="*/ 125 w 127"/>
                <a:gd name="T27" fmla="*/ 2 h 130"/>
                <a:gd name="T28" fmla="*/ 125 w 127"/>
                <a:gd name="T29" fmla="*/ 11 h 130"/>
                <a:gd name="T30" fmla="*/ 80 w 127"/>
                <a:gd name="T31" fmla="*/ 56 h 130"/>
                <a:gd name="T32" fmla="*/ 77 w 127"/>
                <a:gd name="T33" fmla="*/ 117 h 130"/>
                <a:gd name="T34" fmla="*/ 47 w 127"/>
                <a:gd name="T35"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7" h="130">
                  <a:moveTo>
                    <a:pt x="47" y="130"/>
                  </a:moveTo>
                  <a:cubicBezTo>
                    <a:pt x="33" y="130"/>
                    <a:pt x="21" y="123"/>
                    <a:pt x="15" y="117"/>
                  </a:cubicBezTo>
                  <a:cubicBezTo>
                    <a:pt x="15" y="117"/>
                    <a:pt x="1" y="105"/>
                    <a:pt x="0" y="88"/>
                  </a:cubicBezTo>
                  <a:cubicBezTo>
                    <a:pt x="0" y="77"/>
                    <a:pt x="5" y="66"/>
                    <a:pt x="15" y="56"/>
                  </a:cubicBezTo>
                  <a:cubicBezTo>
                    <a:pt x="17" y="53"/>
                    <a:pt x="21" y="53"/>
                    <a:pt x="23" y="56"/>
                  </a:cubicBezTo>
                  <a:cubicBezTo>
                    <a:pt x="26" y="58"/>
                    <a:pt x="26" y="62"/>
                    <a:pt x="23" y="64"/>
                  </a:cubicBezTo>
                  <a:cubicBezTo>
                    <a:pt x="16" y="72"/>
                    <a:pt x="12" y="80"/>
                    <a:pt x="12" y="87"/>
                  </a:cubicBezTo>
                  <a:cubicBezTo>
                    <a:pt x="13" y="99"/>
                    <a:pt x="23" y="108"/>
                    <a:pt x="23" y="108"/>
                  </a:cubicBezTo>
                  <a:cubicBezTo>
                    <a:pt x="23" y="108"/>
                    <a:pt x="29" y="114"/>
                    <a:pt x="38" y="117"/>
                  </a:cubicBezTo>
                  <a:cubicBezTo>
                    <a:pt x="49" y="120"/>
                    <a:pt x="60" y="117"/>
                    <a:pt x="69" y="108"/>
                  </a:cubicBezTo>
                  <a:cubicBezTo>
                    <a:pt x="91" y="87"/>
                    <a:pt x="68" y="61"/>
                    <a:pt x="67" y="59"/>
                  </a:cubicBezTo>
                  <a:cubicBezTo>
                    <a:pt x="65" y="57"/>
                    <a:pt x="65" y="53"/>
                    <a:pt x="67" y="51"/>
                  </a:cubicBezTo>
                  <a:cubicBezTo>
                    <a:pt x="116" y="2"/>
                    <a:pt x="116" y="2"/>
                    <a:pt x="116" y="2"/>
                  </a:cubicBezTo>
                  <a:cubicBezTo>
                    <a:pt x="119" y="0"/>
                    <a:pt x="122" y="0"/>
                    <a:pt x="125" y="2"/>
                  </a:cubicBezTo>
                  <a:cubicBezTo>
                    <a:pt x="127" y="5"/>
                    <a:pt x="127" y="8"/>
                    <a:pt x="125" y="11"/>
                  </a:cubicBezTo>
                  <a:cubicBezTo>
                    <a:pt x="80" y="56"/>
                    <a:pt x="80" y="56"/>
                    <a:pt x="80" y="56"/>
                  </a:cubicBezTo>
                  <a:cubicBezTo>
                    <a:pt x="89" y="70"/>
                    <a:pt x="99" y="95"/>
                    <a:pt x="77" y="117"/>
                  </a:cubicBezTo>
                  <a:cubicBezTo>
                    <a:pt x="67" y="127"/>
                    <a:pt x="57" y="130"/>
                    <a:pt x="47" y="130"/>
                  </a:cubicBez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63" name="Freeform 35"/>
          <p:cNvSpPr>
            <a:spLocks noEditPoints="1"/>
          </p:cNvSpPr>
          <p:nvPr/>
        </p:nvSpPr>
        <p:spPr bwMode="auto">
          <a:xfrm>
            <a:off x="5132690" y="10258590"/>
            <a:ext cx="1410763" cy="1232177"/>
          </a:xfrm>
          <a:custGeom>
            <a:avLst/>
            <a:gdLst>
              <a:gd name="T0" fmla="*/ 631 w 683"/>
              <a:gd name="T1" fmla="*/ 193 h 596"/>
              <a:gd name="T2" fmla="*/ 345 w 683"/>
              <a:gd name="T3" fmla="*/ 1 h 596"/>
              <a:gd name="T4" fmla="*/ 214 w 683"/>
              <a:gd name="T5" fmla="*/ 84 h 596"/>
              <a:gd name="T6" fmla="*/ 207 w 683"/>
              <a:gd name="T7" fmla="*/ 25 h 596"/>
              <a:gd name="T8" fmla="*/ 124 w 683"/>
              <a:gd name="T9" fmla="*/ 25 h 596"/>
              <a:gd name="T10" fmla="*/ 117 w 683"/>
              <a:gd name="T11" fmla="*/ 32 h 596"/>
              <a:gd name="T12" fmla="*/ 4 w 683"/>
              <a:gd name="T13" fmla="*/ 224 h 596"/>
              <a:gd name="T14" fmla="*/ 12 w 683"/>
              <a:gd name="T15" fmla="*/ 236 h 596"/>
              <a:gd name="T16" fmla="*/ 57 w 683"/>
              <a:gd name="T17" fmla="*/ 589 h 596"/>
              <a:gd name="T18" fmla="*/ 628 w 683"/>
              <a:gd name="T19" fmla="*/ 596 h 596"/>
              <a:gd name="T20" fmla="*/ 635 w 683"/>
              <a:gd name="T21" fmla="*/ 212 h 596"/>
              <a:gd name="T22" fmla="*/ 675 w 683"/>
              <a:gd name="T23" fmla="*/ 237 h 596"/>
              <a:gd name="T24" fmla="*/ 679 w 683"/>
              <a:gd name="T25" fmla="*/ 224 h 596"/>
              <a:gd name="T26" fmla="*/ 200 w 683"/>
              <a:gd name="T27" fmla="*/ 39 h 596"/>
              <a:gd name="T28" fmla="*/ 131 w 683"/>
              <a:gd name="T29" fmla="*/ 139 h 596"/>
              <a:gd name="T30" fmla="*/ 621 w 683"/>
              <a:gd name="T31" fmla="*/ 582 h 596"/>
              <a:gd name="T32" fmla="*/ 71 w 683"/>
              <a:gd name="T33" fmla="*/ 196 h 596"/>
              <a:gd name="T34" fmla="*/ 128 w 683"/>
              <a:gd name="T35" fmla="*/ 158 h 596"/>
              <a:gd name="T36" fmla="*/ 211 w 683"/>
              <a:gd name="T37" fmla="*/ 103 h 596"/>
              <a:gd name="T38" fmla="*/ 621 w 683"/>
              <a:gd name="T39" fmla="*/ 202 h 596"/>
              <a:gd name="T40" fmla="*/ 303 w 683"/>
              <a:gd name="T41" fmla="*/ 193 h 596"/>
              <a:gd name="T42" fmla="*/ 238 w 683"/>
              <a:gd name="T43" fmla="*/ 258 h 596"/>
              <a:gd name="T44" fmla="*/ 231 w 683"/>
              <a:gd name="T45" fmla="*/ 265 h 596"/>
              <a:gd name="T46" fmla="*/ 238 w 683"/>
              <a:gd name="T47" fmla="*/ 334 h 596"/>
              <a:gd name="T48" fmla="*/ 303 w 683"/>
              <a:gd name="T49" fmla="*/ 400 h 596"/>
              <a:gd name="T50" fmla="*/ 372 w 683"/>
              <a:gd name="T51" fmla="*/ 407 h 596"/>
              <a:gd name="T52" fmla="*/ 379 w 683"/>
              <a:gd name="T53" fmla="*/ 334 h 596"/>
              <a:gd name="T54" fmla="*/ 450 w 683"/>
              <a:gd name="T55" fmla="*/ 332 h 596"/>
              <a:gd name="T56" fmla="*/ 452 w 683"/>
              <a:gd name="T57" fmla="*/ 265 h 596"/>
              <a:gd name="T58" fmla="*/ 379 w 683"/>
              <a:gd name="T59" fmla="*/ 258 h 596"/>
              <a:gd name="T60" fmla="*/ 372 w 683"/>
              <a:gd name="T61" fmla="*/ 186 h 596"/>
              <a:gd name="T62" fmla="*/ 303 w 683"/>
              <a:gd name="T63" fmla="*/ 193 h 596"/>
              <a:gd name="T64" fmla="*/ 317 w 683"/>
              <a:gd name="T65" fmla="*/ 200 h 596"/>
              <a:gd name="T66" fmla="*/ 365 w 683"/>
              <a:gd name="T67" fmla="*/ 265 h 596"/>
              <a:gd name="T68" fmla="*/ 438 w 683"/>
              <a:gd name="T69" fmla="*/ 272 h 596"/>
              <a:gd name="T70" fmla="*/ 372 w 683"/>
              <a:gd name="T71" fmla="*/ 320 h 596"/>
              <a:gd name="T72" fmla="*/ 365 w 683"/>
              <a:gd name="T73" fmla="*/ 393 h 596"/>
              <a:gd name="T74" fmla="*/ 317 w 683"/>
              <a:gd name="T75" fmla="*/ 327 h 596"/>
              <a:gd name="T76" fmla="*/ 245 w 683"/>
              <a:gd name="T77" fmla="*/ 320 h 596"/>
              <a:gd name="T78" fmla="*/ 310 w 683"/>
              <a:gd name="T79" fmla="*/ 272 h 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83" h="596">
                <a:moveTo>
                  <a:pt x="679" y="224"/>
                </a:moveTo>
                <a:cubicBezTo>
                  <a:pt x="631" y="193"/>
                  <a:pt x="631" y="193"/>
                  <a:pt x="631" y="193"/>
                </a:cubicBezTo>
                <a:cubicBezTo>
                  <a:pt x="631" y="193"/>
                  <a:pt x="631" y="193"/>
                  <a:pt x="631" y="193"/>
                </a:cubicBezTo>
                <a:cubicBezTo>
                  <a:pt x="345" y="1"/>
                  <a:pt x="345" y="1"/>
                  <a:pt x="345" y="1"/>
                </a:cubicBezTo>
                <a:cubicBezTo>
                  <a:pt x="343" y="0"/>
                  <a:pt x="340" y="0"/>
                  <a:pt x="337" y="1"/>
                </a:cubicBezTo>
                <a:cubicBezTo>
                  <a:pt x="214" y="84"/>
                  <a:pt x="214" y="84"/>
                  <a:pt x="214" y="84"/>
                </a:cubicBezTo>
                <a:cubicBezTo>
                  <a:pt x="214" y="32"/>
                  <a:pt x="214" y="32"/>
                  <a:pt x="214" y="32"/>
                </a:cubicBezTo>
                <a:cubicBezTo>
                  <a:pt x="214" y="28"/>
                  <a:pt x="211" y="25"/>
                  <a:pt x="207" y="25"/>
                </a:cubicBezTo>
                <a:cubicBezTo>
                  <a:pt x="124" y="25"/>
                  <a:pt x="124" y="25"/>
                  <a:pt x="124" y="25"/>
                </a:cubicBezTo>
                <a:cubicBezTo>
                  <a:pt x="124" y="25"/>
                  <a:pt x="124" y="25"/>
                  <a:pt x="124" y="25"/>
                </a:cubicBezTo>
                <a:cubicBezTo>
                  <a:pt x="122" y="25"/>
                  <a:pt x="120" y="25"/>
                  <a:pt x="119" y="27"/>
                </a:cubicBezTo>
                <a:cubicBezTo>
                  <a:pt x="118" y="28"/>
                  <a:pt x="117" y="30"/>
                  <a:pt x="117" y="32"/>
                </a:cubicBezTo>
                <a:cubicBezTo>
                  <a:pt x="117" y="149"/>
                  <a:pt x="117" y="149"/>
                  <a:pt x="117" y="149"/>
                </a:cubicBezTo>
                <a:cubicBezTo>
                  <a:pt x="4" y="224"/>
                  <a:pt x="4" y="224"/>
                  <a:pt x="4" y="224"/>
                </a:cubicBezTo>
                <a:cubicBezTo>
                  <a:pt x="1" y="226"/>
                  <a:pt x="0" y="231"/>
                  <a:pt x="2" y="234"/>
                </a:cubicBezTo>
                <a:cubicBezTo>
                  <a:pt x="4" y="237"/>
                  <a:pt x="8" y="238"/>
                  <a:pt x="12" y="236"/>
                </a:cubicBezTo>
                <a:cubicBezTo>
                  <a:pt x="57" y="205"/>
                  <a:pt x="57" y="205"/>
                  <a:pt x="57" y="205"/>
                </a:cubicBezTo>
                <a:cubicBezTo>
                  <a:pt x="57" y="589"/>
                  <a:pt x="57" y="589"/>
                  <a:pt x="57" y="589"/>
                </a:cubicBezTo>
                <a:cubicBezTo>
                  <a:pt x="57" y="593"/>
                  <a:pt x="61" y="596"/>
                  <a:pt x="64" y="596"/>
                </a:cubicBezTo>
                <a:cubicBezTo>
                  <a:pt x="628" y="596"/>
                  <a:pt x="628" y="596"/>
                  <a:pt x="628" y="596"/>
                </a:cubicBezTo>
                <a:cubicBezTo>
                  <a:pt x="631" y="596"/>
                  <a:pt x="635" y="593"/>
                  <a:pt x="635" y="589"/>
                </a:cubicBezTo>
                <a:cubicBezTo>
                  <a:pt x="635" y="212"/>
                  <a:pt x="635" y="212"/>
                  <a:pt x="635" y="212"/>
                </a:cubicBezTo>
                <a:cubicBezTo>
                  <a:pt x="671" y="236"/>
                  <a:pt x="671" y="236"/>
                  <a:pt x="671" y="236"/>
                </a:cubicBezTo>
                <a:cubicBezTo>
                  <a:pt x="672" y="237"/>
                  <a:pt x="673" y="237"/>
                  <a:pt x="675" y="237"/>
                </a:cubicBezTo>
                <a:cubicBezTo>
                  <a:pt x="677" y="237"/>
                  <a:pt x="679" y="236"/>
                  <a:pt x="680" y="234"/>
                </a:cubicBezTo>
                <a:cubicBezTo>
                  <a:pt x="683" y="231"/>
                  <a:pt x="682" y="226"/>
                  <a:pt x="679" y="224"/>
                </a:cubicBezTo>
                <a:close/>
                <a:moveTo>
                  <a:pt x="131" y="39"/>
                </a:moveTo>
                <a:cubicBezTo>
                  <a:pt x="200" y="39"/>
                  <a:pt x="200" y="39"/>
                  <a:pt x="200" y="39"/>
                </a:cubicBezTo>
                <a:cubicBezTo>
                  <a:pt x="200" y="93"/>
                  <a:pt x="200" y="93"/>
                  <a:pt x="200" y="93"/>
                </a:cubicBezTo>
                <a:cubicBezTo>
                  <a:pt x="131" y="139"/>
                  <a:pt x="131" y="139"/>
                  <a:pt x="131" y="139"/>
                </a:cubicBezTo>
                <a:lnTo>
                  <a:pt x="131" y="39"/>
                </a:lnTo>
                <a:close/>
                <a:moveTo>
                  <a:pt x="621" y="582"/>
                </a:moveTo>
                <a:cubicBezTo>
                  <a:pt x="71" y="582"/>
                  <a:pt x="71" y="582"/>
                  <a:pt x="71" y="582"/>
                </a:cubicBezTo>
                <a:cubicBezTo>
                  <a:pt x="71" y="196"/>
                  <a:pt x="71" y="196"/>
                  <a:pt x="71" y="196"/>
                </a:cubicBezTo>
                <a:cubicBezTo>
                  <a:pt x="128" y="158"/>
                  <a:pt x="128" y="158"/>
                  <a:pt x="128" y="158"/>
                </a:cubicBezTo>
                <a:cubicBezTo>
                  <a:pt x="128" y="158"/>
                  <a:pt x="128" y="158"/>
                  <a:pt x="128" y="158"/>
                </a:cubicBezTo>
                <a:cubicBezTo>
                  <a:pt x="211" y="103"/>
                  <a:pt x="211" y="103"/>
                  <a:pt x="211" y="103"/>
                </a:cubicBezTo>
                <a:cubicBezTo>
                  <a:pt x="211" y="103"/>
                  <a:pt x="211" y="103"/>
                  <a:pt x="211" y="103"/>
                </a:cubicBezTo>
                <a:cubicBezTo>
                  <a:pt x="341" y="16"/>
                  <a:pt x="341" y="16"/>
                  <a:pt x="341" y="16"/>
                </a:cubicBezTo>
                <a:cubicBezTo>
                  <a:pt x="621" y="202"/>
                  <a:pt x="621" y="202"/>
                  <a:pt x="621" y="202"/>
                </a:cubicBezTo>
                <a:lnTo>
                  <a:pt x="621" y="582"/>
                </a:lnTo>
                <a:close/>
                <a:moveTo>
                  <a:pt x="303" y="193"/>
                </a:moveTo>
                <a:cubicBezTo>
                  <a:pt x="303" y="258"/>
                  <a:pt x="303" y="258"/>
                  <a:pt x="303" y="258"/>
                </a:cubicBezTo>
                <a:cubicBezTo>
                  <a:pt x="238" y="258"/>
                  <a:pt x="238" y="258"/>
                  <a:pt x="238" y="258"/>
                </a:cubicBezTo>
                <a:cubicBezTo>
                  <a:pt x="236" y="258"/>
                  <a:pt x="234" y="259"/>
                  <a:pt x="233" y="260"/>
                </a:cubicBezTo>
                <a:cubicBezTo>
                  <a:pt x="231" y="262"/>
                  <a:pt x="231" y="263"/>
                  <a:pt x="231" y="265"/>
                </a:cubicBezTo>
                <a:cubicBezTo>
                  <a:pt x="231" y="327"/>
                  <a:pt x="231" y="327"/>
                  <a:pt x="231" y="327"/>
                </a:cubicBezTo>
                <a:cubicBezTo>
                  <a:pt x="231" y="331"/>
                  <a:pt x="234" y="334"/>
                  <a:pt x="238" y="334"/>
                </a:cubicBezTo>
                <a:cubicBezTo>
                  <a:pt x="303" y="334"/>
                  <a:pt x="303" y="334"/>
                  <a:pt x="303" y="334"/>
                </a:cubicBezTo>
                <a:cubicBezTo>
                  <a:pt x="303" y="400"/>
                  <a:pt x="303" y="400"/>
                  <a:pt x="303" y="400"/>
                </a:cubicBezTo>
                <a:cubicBezTo>
                  <a:pt x="303" y="404"/>
                  <a:pt x="306" y="407"/>
                  <a:pt x="310" y="407"/>
                </a:cubicBezTo>
                <a:cubicBezTo>
                  <a:pt x="372" y="407"/>
                  <a:pt x="372" y="407"/>
                  <a:pt x="372" y="407"/>
                </a:cubicBezTo>
                <a:cubicBezTo>
                  <a:pt x="376" y="407"/>
                  <a:pt x="379" y="404"/>
                  <a:pt x="379" y="400"/>
                </a:cubicBezTo>
                <a:cubicBezTo>
                  <a:pt x="379" y="334"/>
                  <a:pt x="379" y="334"/>
                  <a:pt x="379" y="334"/>
                </a:cubicBezTo>
                <a:cubicBezTo>
                  <a:pt x="445" y="334"/>
                  <a:pt x="445" y="334"/>
                  <a:pt x="445" y="334"/>
                </a:cubicBezTo>
                <a:cubicBezTo>
                  <a:pt x="447" y="334"/>
                  <a:pt x="448" y="333"/>
                  <a:pt x="450" y="332"/>
                </a:cubicBezTo>
                <a:cubicBezTo>
                  <a:pt x="451" y="331"/>
                  <a:pt x="452" y="329"/>
                  <a:pt x="452" y="327"/>
                </a:cubicBezTo>
                <a:cubicBezTo>
                  <a:pt x="452" y="265"/>
                  <a:pt x="452" y="265"/>
                  <a:pt x="452" y="265"/>
                </a:cubicBezTo>
                <a:cubicBezTo>
                  <a:pt x="452" y="261"/>
                  <a:pt x="449" y="258"/>
                  <a:pt x="445" y="258"/>
                </a:cubicBezTo>
                <a:cubicBezTo>
                  <a:pt x="379" y="258"/>
                  <a:pt x="379" y="258"/>
                  <a:pt x="379" y="258"/>
                </a:cubicBezTo>
                <a:cubicBezTo>
                  <a:pt x="379" y="193"/>
                  <a:pt x="379" y="193"/>
                  <a:pt x="379" y="193"/>
                </a:cubicBezTo>
                <a:cubicBezTo>
                  <a:pt x="379" y="189"/>
                  <a:pt x="376" y="186"/>
                  <a:pt x="372" y="186"/>
                </a:cubicBezTo>
                <a:cubicBezTo>
                  <a:pt x="310" y="186"/>
                  <a:pt x="310" y="186"/>
                  <a:pt x="310" y="186"/>
                </a:cubicBezTo>
                <a:cubicBezTo>
                  <a:pt x="306" y="186"/>
                  <a:pt x="303" y="189"/>
                  <a:pt x="303" y="193"/>
                </a:cubicBezTo>
                <a:close/>
                <a:moveTo>
                  <a:pt x="317" y="265"/>
                </a:moveTo>
                <a:cubicBezTo>
                  <a:pt x="317" y="200"/>
                  <a:pt x="317" y="200"/>
                  <a:pt x="317" y="200"/>
                </a:cubicBezTo>
                <a:cubicBezTo>
                  <a:pt x="365" y="200"/>
                  <a:pt x="365" y="200"/>
                  <a:pt x="365" y="200"/>
                </a:cubicBezTo>
                <a:cubicBezTo>
                  <a:pt x="365" y="265"/>
                  <a:pt x="365" y="265"/>
                  <a:pt x="365" y="265"/>
                </a:cubicBezTo>
                <a:cubicBezTo>
                  <a:pt x="365" y="269"/>
                  <a:pt x="368" y="272"/>
                  <a:pt x="372" y="272"/>
                </a:cubicBezTo>
                <a:cubicBezTo>
                  <a:pt x="438" y="272"/>
                  <a:pt x="438" y="272"/>
                  <a:pt x="438" y="272"/>
                </a:cubicBezTo>
                <a:cubicBezTo>
                  <a:pt x="438" y="320"/>
                  <a:pt x="438" y="320"/>
                  <a:pt x="438" y="320"/>
                </a:cubicBezTo>
                <a:cubicBezTo>
                  <a:pt x="372" y="320"/>
                  <a:pt x="372" y="320"/>
                  <a:pt x="372" y="320"/>
                </a:cubicBezTo>
                <a:cubicBezTo>
                  <a:pt x="368" y="320"/>
                  <a:pt x="365" y="323"/>
                  <a:pt x="365" y="327"/>
                </a:cubicBezTo>
                <a:cubicBezTo>
                  <a:pt x="365" y="393"/>
                  <a:pt x="365" y="393"/>
                  <a:pt x="365" y="393"/>
                </a:cubicBezTo>
                <a:cubicBezTo>
                  <a:pt x="317" y="393"/>
                  <a:pt x="317" y="393"/>
                  <a:pt x="317" y="393"/>
                </a:cubicBezTo>
                <a:cubicBezTo>
                  <a:pt x="317" y="327"/>
                  <a:pt x="317" y="327"/>
                  <a:pt x="317" y="327"/>
                </a:cubicBezTo>
                <a:cubicBezTo>
                  <a:pt x="317" y="323"/>
                  <a:pt x="314" y="320"/>
                  <a:pt x="310" y="320"/>
                </a:cubicBezTo>
                <a:cubicBezTo>
                  <a:pt x="245" y="320"/>
                  <a:pt x="245" y="320"/>
                  <a:pt x="245" y="320"/>
                </a:cubicBezTo>
                <a:cubicBezTo>
                  <a:pt x="245" y="272"/>
                  <a:pt x="245" y="272"/>
                  <a:pt x="245" y="272"/>
                </a:cubicBezTo>
                <a:cubicBezTo>
                  <a:pt x="310" y="272"/>
                  <a:pt x="310" y="272"/>
                  <a:pt x="310" y="272"/>
                </a:cubicBezTo>
                <a:cubicBezTo>
                  <a:pt x="314" y="272"/>
                  <a:pt x="317" y="269"/>
                  <a:pt x="317" y="265"/>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5" name="Freeform 112"/>
          <p:cNvSpPr>
            <a:spLocks noEditPoints="1"/>
          </p:cNvSpPr>
          <p:nvPr/>
        </p:nvSpPr>
        <p:spPr bwMode="auto">
          <a:xfrm>
            <a:off x="13898834" y="3362477"/>
            <a:ext cx="1192834" cy="1333588"/>
          </a:xfrm>
          <a:custGeom>
            <a:avLst/>
            <a:gdLst>
              <a:gd name="T0" fmla="*/ 210 w 577"/>
              <a:gd name="T1" fmla="*/ 508 h 646"/>
              <a:gd name="T2" fmla="*/ 219 w 577"/>
              <a:gd name="T3" fmla="*/ 497 h 646"/>
              <a:gd name="T4" fmla="*/ 353 w 577"/>
              <a:gd name="T5" fmla="*/ 489 h 646"/>
              <a:gd name="T6" fmla="*/ 296 w 577"/>
              <a:gd name="T7" fmla="*/ 441 h 646"/>
              <a:gd name="T8" fmla="*/ 222 w 577"/>
              <a:gd name="T9" fmla="*/ 384 h 646"/>
              <a:gd name="T10" fmla="*/ 367 w 577"/>
              <a:gd name="T11" fmla="*/ 354 h 646"/>
              <a:gd name="T12" fmla="*/ 360 w 577"/>
              <a:gd name="T13" fmla="*/ 366 h 646"/>
              <a:gd name="T14" fmla="*/ 236 w 577"/>
              <a:gd name="T15" fmla="*/ 384 h 646"/>
              <a:gd name="T16" fmla="*/ 299 w 577"/>
              <a:gd name="T17" fmla="*/ 427 h 646"/>
              <a:gd name="T18" fmla="*/ 367 w 577"/>
              <a:gd name="T19" fmla="*/ 489 h 646"/>
              <a:gd name="T20" fmla="*/ 302 w 577"/>
              <a:gd name="T21" fmla="*/ 582 h 646"/>
              <a:gd name="T22" fmla="*/ 295 w 577"/>
              <a:gd name="T23" fmla="*/ 293 h 646"/>
              <a:gd name="T24" fmla="*/ 288 w 577"/>
              <a:gd name="T25" fmla="*/ 582 h 646"/>
              <a:gd name="T26" fmla="*/ 302 w 577"/>
              <a:gd name="T27" fmla="*/ 582 h 646"/>
              <a:gd name="T28" fmla="*/ 359 w 577"/>
              <a:gd name="T29" fmla="*/ 211 h 646"/>
              <a:gd name="T30" fmla="*/ 289 w 577"/>
              <a:gd name="T31" fmla="*/ 231 h 646"/>
              <a:gd name="T32" fmla="*/ 227 w 577"/>
              <a:gd name="T33" fmla="*/ 216 h 646"/>
              <a:gd name="T34" fmla="*/ 289 w 577"/>
              <a:gd name="T35" fmla="*/ 245 h 646"/>
              <a:gd name="T36" fmla="*/ 577 w 577"/>
              <a:gd name="T37" fmla="*/ 462 h 646"/>
              <a:gd name="T38" fmla="*/ 444 w 577"/>
              <a:gd name="T39" fmla="*/ 83 h 646"/>
              <a:gd name="T40" fmla="*/ 458 w 577"/>
              <a:gd name="T41" fmla="*/ 51 h 646"/>
              <a:gd name="T42" fmla="*/ 393 w 577"/>
              <a:gd name="T43" fmla="*/ 47 h 646"/>
              <a:gd name="T44" fmla="*/ 344 w 577"/>
              <a:gd name="T45" fmla="*/ 31 h 646"/>
              <a:gd name="T46" fmla="*/ 289 w 577"/>
              <a:gd name="T47" fmla="*/ 0 h 646"/>
              <a:gd name="T48" fmla="*/ 233 w 577"/>
              <a:gd name="T49" fmla="*/ 31 h 646"/>
              <a:gd name="T50" fmla="*/ 200 w 577"/>
              <a:gd name="T51" fmla="*/ 51 h 646"/>
              <a:gd name="T52" fmla="*/ 147 w 577"/>
              <a:gd name="T53" fmla="*/ 37 h 646"/>
              <a:gd name="T54" fmla="*/ 130 w 577"/>
              <a:gd name="T55" fmla="*/ 80 h 646"/>
              <a:gd name="T56" fmla="*/ 213 w 577"/>
              <a:gd name="T57" fmla="*/ 213 h 646"/>
              <a:gd name="T58" fmla="*/ 289 w 577"/>
              <a:gd name="T59" fmla="*/ 646 h 646"/>
              <a:gd name="T60" fmla="*/ 179 w 577"/>
              <a:gd name="T61" fmla="*/ 59 h 646"/>
              <a:gd name="T62" fmla="*/ 200 w 577"/>
              <a:gd name="T63" fmla="*/ 65 h 646"/>
              <a:gd name="T64" fmla="*/ 246 w 577"/>
              <a:gd name="T65" fmla="*/ 37 h 646"/>
              <a:gd name="T66" fmla="*/ 331 w 577"/>
              <a:gd name="T67" fmla="*/ 37 h 646"/>
              <a:gd name="T68" fmla="*/ 377 w 577"/>
              <a:gd name="T69" fmla="*/ 65 h 646"/>
              <a:gd name="T70" fmla="*/ 430 w 577"/>
              <a:gd name="T71" fmla="*/ 51 h 646"/>
              <a:gd name="T72" fmla="*/ 438 w 577"/>
              <a:gd name="T73" fmla="*/ 70 h 646"/>
              <a:gd name="T74" fmla="*/ 350 w 577"/>
              <a:gd name="T75" fmla="*/ 218 h 646"/>
              <a:gd name="T76" fmla="*/ 563 w 577"/>
              <a:gd name="T77" fmla="*/ 462 h 646"/>
              <a:gd name="T78" fmla="*/ 14 w 577"/>
              <a:gd name="T79" fmla="*/ 462 h 646"/>
              <a:gd name="T80" fmla="*/ 227 w 577"/>
              <a:gd name="T81" fmla="*/ 218 h 646"/>
              <a:gd name="T82" fmla="*/ 140 w 577"/>
              <a:gd name="T83" fmla="*/ 70 h 646"/>
              <a:gd name="T84" fmla="*/ 147 w 577"/>
              <a:gd name="T85" fmla="*/ 51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7" h="646">
                <a:moveTo>
                  <a:pt x="297" y="542"/>
                </a:moveTo>
                <a:cubicBezTo>
                  <a:pt x="272" y="542"/>
                  <a:pt x="233" y="526"/>
                  <a:pt x="210" y="508"/>
                </a:cubicBezTo>
                <a:cubicBezTo>
                  <a:pt x="207" y="505"/>
                  <a:pt x="206" y="501"/>
                  <a:pt x="209" y="498"/>
                </a:cubicBezTo>
                <a:cubicBezTo>
                  <a:pt x="211" y="495"/>
                  <a:pt x="216" y="494"/>
                  <a:pt x="219" y="497"/>
                </a:cubicBezTo>
                <a:cubicBezTo>
                  <a:pt x="239" y="513"/>
                  <a:pt x="275" y="528"/>
                  <a:pt x="297" y="528"/>
                </a:cubicBezTo>
                <a:cubicBezTo>
                  <a:pt x="349" y="528"/>
                  <a:pt x="353" y="498"/>
                  <a:pt x="353" y="489"/>
                </a:cubicBezTo>
                <a:cubicBezTo>
                  <a:pt x="353" y="457"/>
                  <a:pt x="330" y="449"/>
                  <a:pt x="303" y="443"/>
                </a:cubicBezTo>
                <a:cubicBezTo>
                  <a:pt x="301" y="442"/>
                  <a:pt x="298" y="442"/>
                  <a:pt x="296" y="441"/>
                </a:cubicBezTo>
                <a:cubicBezTo>
                  <a:pt x="293" y="440"/>
                  <a:pt x="291" y="440"/>
                  <a:pt x="288" y="439"/>
                </a:cubicBezTo>
                <a:cubicBezTo>
                  <a:pt x="265" y="434"/>
                  <a:pt x="222" y="424"/>
                  <a:pt x="222" y="384"/>
                </a:cubicBezTo>
                <a:cubicBezTo>
                  <a:pt x="222" y="344"/>
                  <a:pt x="262" y="329"/>
                  <a:pt x="295" y="329"/>
                </a:cubicBezTo>
                <a:cubicBezTo>
                  <a:pt x="317" y="329"/>
                  <a:pt x="344" y="339"/>
                  <a:pt x="367" y="354"/>
                </a:cubicBezTo>
                <a:cubicBezTo>
                  <a:pt x="370" y="356"/>
                  <a:pt x="371" y="361"/>
                  <a:pt x="369" y="364"/>
                </a:cubicBezTo>
                <a:cubicBezTo>
                  <a:pt x="367" y="367"/>
                  <a:pt x="363" y="368"/>
                  <a:pt x="360" y="366"/>
                </a:cubicBezTo>
                <a:cubicBezTo>
                  <a:pt x="338" y="352"/>
                  <a:pt x="314" y="343"/>
                  <a:pt x="295" y="343"/>
                </a:cubicBezTo>
                <a:cubicBezTo>
                  <a:pt x="239" y="343"/>
                  <a:pt x="236" y="377"/>
                  <a:pt x="236" y="384"/>
                </a:cubicBezTo>
                <a:cubicBezTo>
                  <a:pt x="236" y="410"/>
                  <a:pt x="263" y="419"/>
                  <a:pt x="291" y="425"/>
                </a:cubicBezTo>
                <a:cubicBezTo>
                  <a:pt x="294" y="426"/>
                  <a:pt x="297" y="427"/>
                  <a:pt x="299" y="427"/>
                </a:cubicBezTo>
                <a:cubicBezTo>
                  <a:pt x="301" y="428"/>
                  <a:pt x="304" y="429"/>
                  <a:pt x="307" y="429"/>
                </a:cubicBezTo>
                <a:cubicBezTo>
                  <a:pt x="328" y="434"/>
                  <a:pt x="367" y="443"/>
                  <a:pt x="367" y="489"/>
                </a:cubicBezTo>
                <a:cubicBezTo>
                  <a:pt x="367" y="528"/>
                  <a:pt x="331" y="542"/>
                  <a:pt x="297" y="542"/>
                </a:cubicBezTo>
                <a:close/>
                <a:moveTo>
                  <a:pt x="302" y="582"/>
                </a:moveTo>
                <a:cubicBezTo>
                  <a:pt x="302" y="300"/>
                  <a:pt x="302" y="300"/>
                  <a:pt x="302" y="300"/>
                </a:cubicBezTo>
                <a:cubicBezTo>
                  <a:pt x="302" y="297"/>
                  <a:pt x="299" y="293"/>
                  <a:pt x="295" y="293"/>
                </a:cubicBezTo>
                <a:cubicBezTo>
                  <a:pt x="292" y="293"/>
                  <a:pt x="288" y="297"/>
                  <a:pt x="288" y="300"/>
                </a:cubicBezTo>
                <a:cubicBezTo>
                  <a:pt x="288" y="582"/>
                  <a:pt x="288" y="582"/>
                  <a:pt x="288" y="582"/>
                </a:cubicBezTo>
                <a:cubicBezTo>
                  <a:pt x="288" y="586"/>
                  <a:pt x="292" y="589"/>
                  <a:pt x="295" y="589"/>
                </a:cubicBezTo>
                <a:cubicBezTo>
                  <a:pt x="299" y="589"/>
                  <a:pt x="302" y="586"/>
                  <a:pt x="302" y="582"/>
                </a:cubicBezTo>
                <a:close/>
                <a:moveTo>
                  <a:pt x="364" y="219"/>
                </a:moveTo>
                <a:cubicBezTo>
                  <a:pt x="365" y="215"/>
                  <a:pt x="363" y="212"/>
                  <a:pt x="359" y="211"/>
                </a:cubicBezTo>
                <a:cubicBezTo>
                  <a:pt x="355" y="210"/>
                  <a:pt x="351" y="213"/>
                  <a:pt x="351" y="216"/>
                </a:cubicBezTo>
                <a:cubicBezTo>
                  <a:pt x="351" y="216"/>
                  <a:pt x="342" y="231"/>
                  <a:pt x="289" y="231"/>
                </a:cubicBezTo>
                <a:cubicBezTo>
                  <a:pt x="233" y="231"/>
                  <a:pt x="227" y="216"/>
                  <a:pt x="227" y="216"/>
                </a:cubicBezTo>
                <a:cubicBezTo>
                  <a:pt x="227" y="216"/>
                  <a:pt x="227" y="216"/>
                  <a:pt x="227" y="216"/>
                </a:cubicBezTo>
                <a:cubicBezTo>
                  <a:pt x="213" y="219"/>
                  <a:pt x="213" y="219"/>
                  <a:pt x="213" y="219"/>
                </a:cubicBezTo>
                <a:cubicBezTo>
                  <a:pt x="214" y="224"/>
                  <a:pt x="222" y="245"/>
                  <a:pt x="289" y="245"/>
                </a:cubicBezTo>
                <a:cubicBezTo>
                  <a:pt x="355" y="245"/>
                  <a:pt x="363" y="224"/>
                  <a:pt x="364" y="219"/>
                </a:cubicBezTo>
                <a:close/>
                <a:moveTo>
                  <a:pt x="577" y="462"/>
                </a:moveTo>
                <a:cubicBezTo>
                  <a:pt x="577" y="344"/>
                  <a:pt x="452" y="245"/>
                  <a:pt x="365" y="213"/>
                </a:cubicBezTo>
                <a:cubicBezTo>
                  <a:pt x="366" y="181"/>
                  <a:pt x="381" y="134"/>
                  <a:pt x="444" y="83"/>
                </a:cubicBezTo>
                <a:cubicBezTo>
                  <a:pt x="446" y="81"/>
                  <a:pt x="447" y="80"/>
                  <a:pt x="447" y="80"/>
                </a:cubicBezTo>
                <a:cubicBezTo>
                  <a:pt x="461" y="67"/>
                  <a:pt x="461" y="57"/>
                  <a:pt x="458" y="51"/>
                </a:cubicBezTo>
                <a:cubicBezTo>
                  <a:pt x="455" y="42"/>
                  <a:pt x="445" y="37"/>
                  <a:pt x="430" y="37"/>
                </a:cubicBezTo>
                <a:cubicBezTo>
                  <a:pt x="418" y="37"/>
                  <a:pt x="405" y="41"/>
                  <a:pt x="393" y="47"/>
                </a:cubicBezTo>
                <a:cubicBezTo>
                  <a:pt x="387" y="49"/>
                  <a:pt x="382" y="51"/>
                  <a:pt x="377" y="51"/>
                </a:cubicBezTo>
                <a:cubicBezTo>
                  <a:pt x="365" y="51"/>
                  <a:pt x="356" y="43"/>
                  <a:pt x="344" y="31"/>
                </a:cubicBezTo>
                <a:cubicBezTo>
                  <a:pt x="341" y="28"/>
                  <a:pt x="341" y="28"/>
                  <a:pt x="341" y="28"/>
                </a:cubicBezTo>
                <a:cubicBezTo>
                  <a:pt x="329" y="15"/>
                  <a:pt x="314" y="0"/>
                  <a:pt x="289"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6" y="51"/>
                  <a:pt x="190" y="49"/>
                  <a:pt x="185" y="47"/>
                </a:cubicBezTo>
                <a:cubicBezTo>
                  <a:pt x="172" y="41"/>
                  <a:pt x="159" y="37"/>
                  <a:pt x="147" y="37"/>
                </a:cubicBezTo>
                <a:cubicBezTo>
                  <a:pt x="133" y="37"/>
                  <a:pt x="123" y="42"/>
                  <a:pt x="119" y="51"/>
                </a:cubicBezTo>
                <a:cubicBezTo>
                  <a:pt x="117" y="57"/>
                  <a:pt x="117" y="67"/>
                  <a:pt x="130" y="80"/>
                </a:cubicBezTo>
                <a:cubicBezTo>
                  <a:pt x="131" y="80"/>
                  <a:pt x="132" y="81"/>
                  <a:pt x="134" y="83"/>
                </a:cubicBezTo>
                <a:cubicBezTo>
                  <a:pt x="196" y="134"/>
                  <a:pt x="212" y="181"/>
                  <a:pt x="213" y="213"/>
                </a:cubicBezTo>
                <a:cubicBezTo>
                  <a:pt x="125" y="245"/>
                  <a:pt x="0" y="344"/>
                  <a:pt x="0" y="462"/>
                </a:cubicBezTo>
                <a:cubicBezTo>
                  <a:pt x="0" y="579"/>
                  <a:pt x="47" y="646"/>
                  <a:pt x="289"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9" y="25"/>
                  <a:pt x="269" y="14"/>
                  <a:pt x="289" y="14"/>
                </a:cubicBezTo>
                <a:cubicBezTo>
                  <a:pt x="308" y="14"/>
                  <a:pt x="319" y="25"/>
                  <a:pt x="331" y="37"/>
                </a:cubicBezTo>
                <a:cubicBezTo>
                  <a:pt x="334" y="41"/>
                  <a:pt x="334" y="41"/>
                  <a:pt x="334" y="41"/>
                </a:cubicBezTo>
                <a:cubicBezTo>
                  <a:pt x="346" y="53"/>
                  <a:pt x="359" y="65"/>
                  <a:pt x="377" y="65"/>
                </a:cubicBezTo>
                <a:cubicBezTo>
                  <a:pt x="384" y="65"/>
                  <a:pt x="391" y="63"/>
                  <a:pt x="399" y="59"/>
                </a:cubicBezTo>
                <a:cubicBezTo>
                  <a:pt x="409" y="54"/>
                  <a:pt x="420" y="51"/>
                  <a:pt x="430" y="51"/>
                </a:cubicBezTo>
                <a:cubicBezTo>
                  <a:pt x="439" y="51"/>
                  <a:pt x="444" y="54"/>
                  <a:pt x="445" y="56"/>
                </a:cubicBezTo>
                <a:cubicBezTo>
                  <a:pt x="446" y="58"/>
                  <a:pt x="445"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20" y="632"/>
                  <a:pt x="289" y="632"/>
                </a:cubicBezTo>
                <a:cubicBezTo>
                  <a:pt x="58" y="632"/>
                  <a:pt x="14" y="573"/>
                  <a:pt x="14" y="462"/>
                </a:cubicBezTo>
                <a:cubicBezTo>
                  <a:pt x="14" y="349"/>
                  <a:pt x="138" y="253"/>
                  <a:pt x="222" y="224"/>
                </a:cubicBezTo>
                <a:cubicBezTo>
                  <a:pt x="225" y="223"/>
                  <a:pt x="227" y="221"/>
                  <a:pt x="227" y="218"/>
                </a:cubicBezTo>
                <a:cubicBezTo>
                  <a:pt x="227" y="183"/>
                  <a:pt x="212" y="129"/>
                  <a:pt x="143" y="72"/>
                </a:cubicBezTo>
                <a:cubicBezTo>
                  <a:pt x="141" y="71"/>
                  <a:pt x="140" y="70"/>
                  <a:pt x="140" y="70"/>
                </a:cubicBezTo>
                <a:cubicBezTo>
                  <a:pt x="133" y="63"/>
                  <a:pt x="131" y="58"/>
                  <a:pt x="132" y="56"/>
                </a:cubicBezTo>
                <a:cubicBezTo>
                  <a:pt x="133" y="54"/>
                  <a:pt x="138" y="51"/>
                  <a:pt x="147" y="51"/>
                </a:cubicBezTo>
                <a:cubicBezTo>
                  <a:pt x="157" y="51"/>
                  <a:pt x="168" y="54"/>
                  <a:pt x="179" y="59"/>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6" name="Freeform 147"/>
          <p:cNvSpPr>
            <a:spLocks noEditPoints="1"/>
          </p:cNvSpPr>
          <p:nvPr/>
        </p:nvSpPr>
        <p:spPr bwMode="auto">
          <a:xfrm>
            <a:off x="10976267" y="957627"/>
            <a:ext cx="1183291" cy="1366086"/>
          </a:xfrm>
          <a:custGeom>
            <a:avLst/>
            <a:gdLst>
              <a:gd name="T0" fmla="*/ 184 w 573"/>
              <a:gd name="T1" fmla="*/ 291 h 661"/>
              <a:gd name="T2" fmla="*/ 194 w 573"/>
              <a:gd name="T3" fmla="*/ 360 h 661"/>
              <a:gd name="T4" fmla="*/ 224 w 573"/>
              <a:gd name="T5" fmla="*/ 338 h 661"/>
              <a:gd name="T6" fmla="*/ 194 w 573"/>
              <a:gd name="T7" fmla="*/ 346 h 661"/>
              <a:gd name="T8" fmla="*/ 184 w 573"/>
              <a:gd name="T9" fmla="*/ 305 h 661"/>
              <a:gd name="T10" fmla="*/ 194 w 573"/>
              <a:gd name="T11" fmla="*/ 346 h 661"/>
              <a:gd name="T12" fmla="*/ 367 w 573"/>
              <a:gd name="T13" fmla="*/ 301 h 661"/>
              <a:gd name="T14" fmla="*/ 379 w 573"/>
              <a:gd name="T15" fmla="*/ 360 h 661"/>
              <a:gd name="T16" fmla="*/ 389 w 573"/>
              <a:gd name="T17" fmla="*/ 291 h 661"/>
              <a:gd name="T18" fmla="*/ 363 w 573"/>
              <a:gd name="T19" fmla="*/ 343 h 661"/>
              <a:gd name="T20" fmla="*/ 400 w 573"/>
              <a:gd name="T21" fmla="*/ 311 h 661"/>
              <a:gd name="T22" fmla="*/ 436 w 573"/>
              <a:gd name="T23" fmla="*/ 221 h 661"/>
              <a:gd name="T24" fmla="*/ 486 w 573"/>
              <a:gd name="T25" fmla="*/ 176 h 661"/>
              <a:gd name="T26" fmla="*/ 493 w 573"/>
              <a:gd name="T27" fmla="*/ 189 h 661"/>
              <a:gd name="T28" fmla="*/ 515 w 573"/>
              <a:gd name="T29" fmla="*/ 6 h 661"/>
              <a:gd name="T30" fmla="*/ 286 w 573"/>
              <a:gd name="T31" fmla="*/ 125 h 661"/>
              <a:gd name="T32" fmla="*/ 58 w 573"/>
              <a:gd name="T33" fmla="*/ 6 h 661"/>
              <a:gd name="T34" fmla="*/ 79 w 573"/>
              <a:gd name="T35" fmla="*/ 189 h 661"/>
              <a:gd name="T36" fmla="*/ 86 w 573"/>
              <a:gd name="T37" fmla="*/ 176 h 661"/>
              <a:gd name="T38" fmla="*/ 190 w 573"/>
              <a:gd name="T39" fmla="*/ 145 h 661"/>
              <a:gd name="T40" fmla="*/ 3 w 573"/>
              <a:gd name="T41" fmla="*/ 328 h 661"/>
              <a:gd name="T42" fmla="*/ 25 w 573"/>
              <a:gd name="T43" fmla="*/ 332 h 661"/>
              <a:gd name="T44" fmla="*/ 141 w 573"/>
              <a:gd name="T45" fmla="*/ 424 h 661"/>
              <a:gd name="T46" fmla="*/ 175 w 573"/>
              <a:gd name="T47" fmla="*/ 599 h 661"/>
              <a:gd name="T48" fmla="*/ 398 w 573"/>
              <a:gd name="T49" fmla="*/ 599 h 661"/>
              <a:gd name="T50" fmla="*/ 434 w 573"/>
              <a:gd name="T51" fmla="*/ 419 h 661"/>
              <a:gd name="T52" fmla="*/ 548 w 573"/>
              <a:gd name="T53" fmla="*/ 332 h 661"/>
              <a:gd name="T54" fmla="*/ 570 w 573"/>
              <a:gd name="T55" fmla="*/ 328 h 661"/>
              <a:gd name="T56" fmla="*/ 384 w 573"/>
              <a:gd name="T57" fmla="*/ 599 h 661"/>
              <a:gd name="T58" fmla="*/ 189 w 573"/>
              <a:gd name="T59" fmla="*/ 599 h 661"/>
              <a:gd name="T60" fmla="*/ 214 w 573"/>
              <a:gd name="T61" fmla="*/ 535 h 661"/>
              <a:gd name="T62" fmla="*/ 313 w 573"/>
              <a:gd name="T63" fmla="*/ 518 h 661"/>
              <a:gd name="T64" fmla="*/ 457 w 573"/>
              <a:gd name="T65" fmla="*/ 277 h 661"/>
              <a:gd name="T66" fmla="*/ 448 w 573"/>
              <a:gd name="T67" fmla="*/ 384 h 661"/>
              <a:gd name="T68" fmla="*/ 313 w 573"/>
              <a:gd name="T69" fmla="*/ 504 h 661"/>
              <a:gd name="T70" fmla="*/ 151 w 573"/>
              <a:gd name="T71" fmla="*/ 414 h 661"/>
              <a:gd name="T72" fmla="*/ 124 w 573"/>
              <a:gd name="T73" fmla="*/ 272 h 661"/>
              <a:gd name="T74" fmla="*/ 18 w 573"/>
              <a:gd name="T75" fmla="*/ 319 h 661"/>
              <a:gd name="T76" fmla="*/ 148 w 573"/>
              <a:gd name="T77" fmla="*/ 229 h 661"/>
              <a:gd name="T78" fmla="*/ 430 w 573"/>
              <a:gd name="T79" fmla="*/ 234 h 661"/>
              <a:gd name="T80" fmla="*/ 552 w 573"/>
              <a:gd name="T81" fmla="*/ 318 h 661"/>
              <a:gd name="T82" fmla="*/ 252 w 573"/>
              <a:gd name="T83" fmla="*/ 613 h 661"/>
              <a:gd name="T84" fmla="*/ 252 w 573"/>
              <a:gd name="T85" fmla="*/ 599 h 661"/>
              <a:gd name="T86" fmla="*/ 266 w 573"/>
              <a:gd name="T87" fmla="*/ 582 h 661"/>
              <a:gd name="T88" fmla="*/ 293 w 573"/>
              <a:gd name="T89" fmla="*/ 582 h 661"/>
              <a:gd name="T90" fmla="*/ 321 w 573"/>
              <a:gd name="T91" fmla="*/ 551 h 661"/>
              <a:gd name="T92" fmla="*/ 321 w 573"/>
              <a:gd name="T93" fmla="*/ 565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73" h="661">
                <a:moveTo>
                  <a:pt x="206" y="301"/>
                </a:moveTo>
                <a:cubicBezTo>
                  <a:pt x="206" y="300"/>
                  <a:pt x="204" y="298"/>
                  <a:pt x="203" y="297"/>
                </a:cubicBezTo>
                <a:cubicBezTo>
                  <a:pt x="197" y="293"/>
                  <a:pt x="191" y="291"/>
                  <a:pt x="184" y="291"/>
                </a:cubicBezTo>
                <a:cubicBezTo>
                  <a:pt x="173" y="291"/>
                  <a:pt x="163" y="297"/>
                  <a:pt x="160" y="306"/>
                </a:cubicBezTo>
                <a:cubicBezTo>
                  <a:pt x="155" y="316"/>
                  <a:pt x="155" y="343"/>
                  <a:pt x="173" y="354"/>
                </a:cubicBezTo>
                <a:cubicBezTo>
                  <a:pt x="178" y="358"/>
                  <a:pt x="186" y="360"/>
                  <a:pt x="194" y="360"/>
                </a:cubicBezTo>
                <a:cubicBezTo>
                  <a:pt x="194" y="360"/>
                  <a:pt x="194" y="360"/>
                  <a:pt x="194" y="360"/>
                </a:cubicBezTo>
                <a:cubicBezTo>
                  <a:pt x="207" y="360"/>
                  <a:pt x="222" y="355"/>
                  <a:pt x="226" y="346"/>
                </a:cubicBezTo>
                <a:cubicBezTo>
                  <a:pt x="227" y="343"/>
                  <a:pt x="227" y="340"/>
                  <a:pt x="224" y="338"/>
                </a:cubicBezTo>
                <a:cubicBezTo>
                  <a:pt x="217" y="330"/>
                  <a:pt x="211" y="322"/>
                  <a:pt x="206" y="301"/>
                </a:cubicBezTo>
                <a:close/>
                <a:moveTo>
                  <a:pt x="194" y="346"/>
                </a:moveTo>
                <a:cubicBezTo>
                  <a:pt x="194" y="346"/>
                  <a:pt x="194" y="346"/>
                  <a:pt x="194" y="346"/>
                </a:cubicBezTo>
                <a:cubicBezTo>
                  <a:pt x="190" y="346"/>
                  <a:pt x="185" y="346"/>
                  <a:pt x="180" y="343"/>
                </a:cubicBezTo>
                <a:cubicBezTo>
                  <a:pt x="169" y="335"/>
                  <a:pt x="170" y="317"/>
                  <a:pt x="173" y="311"/>
                </a:cubicBezTo>
                <a:cubicBezTo>
                  <a:pt x="173" y="309"/>
                  <a:pt x="178" y="305"/>
                  <a:pt x="184" y="305"/>
                </a:cubicBezTo>
                <a:cubicBezTo>
                  <a:pt x="187" y="305"/>
                  <a:pt x="190" y="306"/>
                  <a:pt x="193" y="308"/>
                </a:cubicBezTo>
                <a:cubicBezTo>
                  <a:pt x="197" y="323"/>
                  <a:pt x="202" y="334"/>
                  <a:pt x="210" y="343"/>
                </a:cubicBezTo>
                <a:cubicBezTo>
                  <a:pt x="206" y="344"/>
                  <a:pt x="201" y="346"/>
                  <a:pt x="194" y="346"/>
                </a:cubicBezTo>
                <a:close/>
                <a:moveTo>
                  <a:pt x="389" y="291"/>
                </a:moveTo>
                <a:cubicBezTo>
                  <a:pt x="382" y="291"/>
                  <a:pt x="376" y="293"/>
                  <a:pt x="370" y="297"/>
                </a:cubicBezTo>
                <a:cubicBezTo>
                  <a:pt x="368" y="298"/>
                  <a:pt x="367" y="300"/>
                  <a:pt x="367" y="301"/>
                </a:cubicBezTo>
                <a:cubicBezTo>
                  <a:pt x="362" y="322"/>
                  <a:pt x="356" y="330"/>
                  <a:pt x="348" y="338"/>
                </a:cubicBezTo>
                <a:cubicBezTo>
                  <a:pt x="346" y="340"/>
                  <a:pt x="346" y="343"/>
                  <a:pt x="347" y="346"/>
                </a:cubicBezTo>
                <a:cubicBezTo>
                  <a:pt x="350" y="355"/>
                  <a:pt x="366" y="360"/>
                  <a:pt x="379" y="360"/>
                </a:cubicBezTo>
                <a:cubicBezTo>
                  <a:pt x="387" y="360"/>
                  <a:pt x="394" y="358"/>
                  <a:pt x="400" y="354"/>
                </a:cubicBezTo>
                <a:cubicBezTo>
                  <a:pt x="418" y="343"/>
                  <a:pt x="418" y="316"/>
                  <a:pt x="413" y="306"/>
                </a:cubicBezTo>
                <a:cubicBezTo>
                  <a:pt x="410" y="297"/>
                  <a:pt x="400" y="291"/>
                  <a:pt x="389" y="291"/>
                </a:cubicBezTo>
                <a:close/>
                <a:moveTo>
                  <a:pt x="393" y="343"/>
                </a:moveTo>
                <a:cubicBezTo>
                  <a:pt x="388" y="346"/>
                  <a:pt x="382" y="346"/>
                  <a:pt x="379" y="346"/>
                </a:cubicBezTo>
                <a:cubicBezTo>
                  <a:pt x="372" y="346"/>
                  <a:pt x="367" y="344"/>
                  <a:pt x="363" y="343"/>
                </a:cubicBezTo>
                <a:cubicBezTo>
                  <a:pt x="371" y="334"/>
                  <a:pt x="376" y="323"/>
                  <a:pt x="380" y="308"/>
                </a:cubicBezTo>
                <a:cubicBezTo>
                  <a:pt x="383" y="306"/>
                  <a:pt x="386" y="305"/>
                  <a:pt x="389" y="305"/>
                </a:cubicBezTo>
                <a:cubicBezTo>
                  <a:pt x="395" y="305"/>
                  <a:pt x="399" y="309"/>
                  <a:pt x="400" y="311"/>
                </a:cubicBezTo>
                <a:cubicBezTo>
                  <a:pt x="403" y="317"/>
                  <a:pt x="404" y="335"/>
                  <a:pt x="393" y="343"/>
                </a:cubicBezTo>
                <a:close/>
                <a:moveTo>
                  <a:pt x="447" y="223"/>
                </a:moveTo>
                <a:cubicBezTo>
                  <a:pt x="443" y="222"/>
                  <a:pt x="440" y="221"/>
                  <a:pt x="436" y="221"/>
                </a:cubicBezTo>
                <a:cubicBezTo>
                  <a:pt x="423" y="183"/>
                  <a:pt x="406" y="160"/>
                  <a:pt x="383" y="145"/>
                </a:cubicBezTo>
                <a:cubicBezTo>
                  <a:pt x="464" y="140"/>
                  <a:pt x="508" y="85"/>
                  <a:pt x="524" y="30"/>
                </a:cubicBezTo>
                <a:cubicBezTo>
                  <a:pt x="552" y="100"/>
                  <a:pt x="526" y="154"/>
                  <a:pt x="486" y="176"/>
                </a:cubicBezTo>
                <a:cubicBezTo>
                  <a:pt x="483" y="178"/>
                  <a:pt x="482" y="183"/>
                  <a:pt x="484" y="186"/>
                </a:cubicBezTo>
                <a:cubicBezTo>
                  <a:pt x="485" y="188"/>
                  <a:pt x="487" y="190"/>
                  <a:pt x="490" y="190"/>
                </a:cubicBezTo>
                <a:cubicBezTo>
                  <a:pt x="491" y="190"/>
                  <a:pt x="492" y="189"/>
                  <a:pt x="493" y="189"/>
                </a:cubicBezTo>
                <a:cubicBezTo>
                  <a:pt x="542" y="161"/>
                  <a:pt x="573" y="92"/>
                  <a:pt x="528" y="4"/>
                </a:cubicBezTo>
                <a:cubicBezTo>
                  <a:pt x="527" y="2"/>
                  <a:pt x="524" y="0"/>
                  <a:pt x="521" y="1"/>
                </a:cubicBezTo>
                <a:cubicBezTo>
                  <a:pt x="518" y="1"/>
                  <a:pt x="516" y="3"/>
                  <a:pt x="515" y="6"/>
                </a:cubicBezTo>
                <a:cubicBezTo>
                  <a:pt x="511" y="30"/>
                  <a:pt x="485" y="146"/>
                  <a:pt x="345" y="131"/>
                </a:cubicBezTo>
                <a:cubicBezTo>
                  <a:pt x="345" y="131"/>
                  <a:pt x="345" y="131"/>
                  <a:pt x="345" y="131"/>
                </a:cubicBezTo>
                <a:cubicBezTo>
                  <a:pt x="327" y="127"/>
                  <a:pt x="308" y="125"/>
                  <a:pt x="286" y="125"/>
                </a:cubicBezTo>
                <a:cubicBezTo>
                  <a:pt x="265" y="125"/>
                  <a:pt x="245" y="127"/>
                  <a:pt x="228" y="131"/>
                </a:cubicBezTo>
                <a:cubicBezTo>
                  <a:pt x="228" y="131"/>
                  <a:pt x="228" y="131"/>
                  <a:pt x="228" y="131"/>
                </a:cubicBezTo>
                <a:cubicBezTo>
                  <a:pt x="88" y="146"/>
                  <a:pt x="62" y="30"/>
                  <a:pt x="58" y="6"/>
                </a:cubicBezTo>
                <a:cubicBezTo>
                  <a:pt x="57" y="3"/>
                  <a:pt x="55" y="1"/>
                  <a:pt x="52" y="1"/>
                </a:cubicBezTo>
                <a:cubicBezTo>
                  <a:pt x="49" y="0"/>
                  <a:pt x="46" y="2"/>
                  <a:pt x="45" y="4"/>
                </a:cubicBezTo>
                <a:cubicBezTo>
                  <a:pt x="0" y="92"/>
                  <a:pt x="31" y="161"/>
                  <a:pt x="79" y="189"/>
                </a:cubicBezTo>
                <a:cubicBezTo>
                  <a:pt x="81" y="189"/>
                  <a:pt x="82" y="190"/>
                  <a:pt x="83" y="190"/>
                </a:cubicBezTo>
                <a:cubicBezTo>
                  <a:pt x="85" y="190"/>
                  <a:pt x="88" y="188"/>
                  <a:pt x="89" y="186"/>
                </a:cubicBezTo>
                <a:cubicBezTo>
                  <a:pt x="91" y="183"/>
                  <a:pt x="90" y="178"/>
                  <a:pt x="86" y="176"/>
                </a:cubicBezTo>
                <a:cubicBezTo>
                  <a:pt x="47" y="154"/>
                  <a:pt x="21" y="100"/>
                  <a:pt x="49" y="29"/>
                </a:cubicBezTo>
                <a:cubicBezTo>
                  <a:pt x="55" y="50"/>
                  <a:pt x="67" y="79"/>
                  <a:pt x="91" y="103"/>
                </a:cubicBezTo>
                <a:cubicBezTo>
                  <a:pt x="117" y="129"/>
                  <a:pt x="150" y="143"/>
                  <a:pt x="190" y="145"/>
                </a:cubicBezTo>
                <a:cubicBezTo>
                  <a:pt x="167" y="160"/>
                  <a:pt x="150" y="183"/>
                  <a:pt x="137" y="221"/>
                </a:cubicBezTo>
                <a:cubicBezTo>
                  <a:pt x="133" y="221"/>
                  <a:pt x="130" y="222"/>
                  <a:pt x="126" y="223"/>
                </a:cubicBezTo>
                <a:cubicBezTo>
                  <a:pt x="74" y="230"/>
                  <a:pt x="10" y="240"/>
                  <a:pt x="3" y="328"/>
                </a:cubicBezTo>
                <a:cubicBezTo>
                  <a:pt x="3" y="331"/>
                  <a:pt x="4" y="333"/>
                  <a:pt x="5" y="334"/>
                </a:cubicBezTo>
                <a:cubicBezTo>
                  <a:pt x="7" y="336"/>
                  <a:pt x="10" y="336"/>
                  <a:pt x="12" y="336"/>
                </a:cubicBezTo>
                <a:cubicBezTo>
                  <a:pt x="25" y="332"/>
                  <a:pt x="25" y="332"/>
                  <a:pt x="25" y="332"/>
                </a:cubicBezTo>
                <a:cubicBezTo>
                  <a:pt x="63" y="320"/>
                  <a:pt x="92" y="311"/>
                  <a:pt x="109" y="301"/>
                </a:cubicBezTo>
                <a:cubicBezTo>
                  <a:pt x="101" y="339"/>
                  <a:pt x="98" y="366"/>
                  <a:pt x="113" y="391"/>
                </a:cubicBezTo>
                <a:cubicBezTo>
                  <a:pt x="118" y="401"/>
                  <a:pt x="129" y="412"/>
                  <a:pt x="141" y="424"/>
                </a:cubicBezTo>
                <a:cubicBezTo>
                  <a:pt x="168" y="449"/>
                  <a:pt x="200" y="481"/>
                  <a:pt x="206" y="523"/>
                </a:cubicBezTo>
                <a:cubicBezTo>
                  <a:pt x="187" y="539"/>
                  <a:pt x="175" y="563"/>
                  <a:pt x="175" y="589"/>
                </a:cubicBezTo>
                <a:cubicBezTo>
                  <a:pt x="175" y="599"/>
                  <a:pt x="175" y="599"/>
                  <a:pt x="175" y="599"/>
                </a:cubicBezTo>
                <a:cubicBezTo>
                  <a:pt x="175" y="633"/>
                  <a:pt x="203" y="661"/>
                  <a:pt x="237" y="661"/>
                </a:cubicBezTo>
                <a:cubicBezTo>
                  <a:pt x="336" y="661"/>
                  <a:pt x="336" y="661"/>
                  <a:pt x="336" y="661"/>
                </a:cubicBezTo>
                <a:cubicBezTo>
                  <a:pt x="370" y="661"/>
                  <a:pt x="398" y="633"/>
                  <a:pt x="398" y="599"/>
                </a:cubicBezTo>
                <a:cubicBezTo>
                  <a:pt x="398" y="589"/>
                  <a:pt x="398" y="589"/>
                  <a:pt x="398" y="589"/>
                </a:cubicBezTo>
                <a:cubicBezTo>
                  <a:pt x="398" y="565"/>
                  <a:pt x="388" y="543"/>
                  <a:pt x="372" y="528"/>
                </a:cubicBezTo>
                <a:cubicBezTo>
                  <a:pt x="377" y="471"/>
                  <a:pt x="409" y="442"/>
                  <a:pt x="434" y="419"/>
                </a:cubicBezTo>
                <a:cubicBezTo>
                  <a:pt x="445" y="409"/>
                  <a:pt x="455" y="401"/>
                  <a:pt x="460" y="391"/>
                </a:cubicBezTo>
                <a:cubicBezTo>
                  <a:pt x="474" y="366"/>
                  <a:pt x="472" y="339"/>
                  <a:pt x="463" y="301"/>
                </a:cubicBezTo>
                <a:cubicBezTo>
                  <a:pt x="481" y="311"/>
                  <a:pt x="510" y="320"/>
                  <a:pt x="548" y="332"/>
                </a:cubicBezTo>
                <a:cubicBezTo>
                  <a:pt x="561" y="336"/>
                  <a:pt x="561" y="336"/>
                  <a:pt x="561" y="336"/>
                </a:cubicBezTo>
                <a:cubicBezTo>
                  <a:pt x="563" y="336"/>
                  <a:pt x="566" y="336"/>
                  <a:pt x="567" y="334"/>
                </a:cubicBezTo>
                <a:cubicBezTo>
                  <a:pt x="569" y="333"/>
                  <a:pt x="570" y="331"/>
                  <a:pt x="570" y="328"/>
                </a:cubicBezTo>
                <a:cubicBezTo>
                  <a:pt x="563" y="240"/>
                  <a:pt x="499" y="230"/>
                  <a:pt x="447" y="223"/>
                </a:cubicBezTo>
                <a:close/>
                <a:moveTo>
                  <a:pt x="384" y="589"/>
                </a:moveTo>
                <a:cubicBezTo>
                  <a:pt x="384" y="599"/>
                  <a:pt x="384" y="599"/>
                  <a:pt x="384" y="599"/>
                </a:cubicBezTo>
                <a:cubicBezTo>
                  <a:pt x="384" y="625"/>
                  <a:pt x="362" y="647"/>
                  <a:pt x="336" y="647"/>
                </a:cubicBezTo>
                <a:cubicBezTo>
                  <a:pt x="237" y="647"/>
                  <a:pt x="237" y="647"/>
                  <a:pt x="237" y="647"/>
                </a:cubicBezTo>
                <a:cubicBezTo>
                  <a:pt x="211" y="647"/>
                  <a:pt x="189" y="625"/>
                  <a:pt x="189" y="599"/>
                </a:cubicBezTo>
                <a:cubicBezTo>
                  <a:pt x="189" y="589"/>
                  <a:pt x="189" y="589"/>
                  <a:pt x="189" y="589"/>
                </a:cubicBezTo>
                <a:cubicBezTo>
                  <a:pt x="189" y="567"/>
                  <a:pt x="199" y="548"/>
                  <a:pt x="213" y="535"/>
                </a:cubicBezTo>
                <a:cubicBezTo>
                  <a:pt x="214" y="535"/>
                  <a:pt x="214" y="535"/>
                  <a:pt x="214" y="535"/>
                </a:cubicBezTo>
                <a:cubicBezTo>
                  <a:pt x="217" y="535"/>
                  <a:pt x="219" y="533"/>
                  <a:pt x="220" y="530"/>
                </a:cubicBezTo>
                <a:cubicBezTo>
                  <a:pt x="232" y="522"/>
                  <a:pt x="245" y="518"/>
                  <a:pt x="260" y="518"/>
                </a:cubicBezTo>
                <a:cubicBezTo>
                  <a:pt x="313" y="518"/>
                  <a:pt x="313" y="518"/>
                  <a:pt x="313" y="518"/>
                </a:cubicBezTo>
                <a:cubicBezTo>
                  <a:pt x="352" y="518"/>
                  <a:pt x="384" y="550"/>
                  <a:pt x="384" y="589"/>
                </a:cubicBezTo>
                <a:close/>
                <a:moveTo>
                  <a:pt x="552" y="318"/>
                </a:moveTo>
                <a:cubicBezTo>
                  <a:pt x="509" y="306"/>
                  <a:pt x="461" y="291"/>
                  <a:pt x="457" y="277"/>
                </a:cubicBezTo>
                <a:cubicBezTo>
                  <a:pt x="456" y="273"/>
                  <a:pt x="453" y="271"/>
                  <a:pt x="449" y="272"/>
                </a:cubicBezTo>
                <a:cubicBezTo>
                  <a:pt x="445" y="273"/>
                  <a:pt x="443" y="277"/>
                  <a:pt x="444" y="281"/>
                </a:cubicBezTo>
                <a:cubicBezTo>
                  <a:pt x="456" y="328"/>
                  <a:pt x="463" y="358"/>
                  <a:pt x="448" y="384"/>
                </a:cubicBezTo>
                <a:cubicBezTo>
                  <a:pt x="444" y="392"/>
                  <a:pt x="435" y="400"/>
                  <a:pt x="425" y="409"/>
                </a:cubicBezTo>
                <a:cubicBezTo>
                  <a:pt x="400" y="431"/>
                  <a:pt x="367" y="461"/>
                  <a:pt x="359" y="517"/>
                </a:cubicBezTo>
                <a:cubicBezTo>
                  <a:pt x="346" y="509"/>
                  <a:pt x="330" y="504"/>
                  <a:pt x="313" y="504"/>
                </a:cubicBezTo>
                <a:cubicBezTo>
                  <a:pt x="260" y="504"/>
                  <a:pt x="260" y="504"/>
                  <a:pt x="260" y="504"/>
                </a:cubicBezTo>
                <a:cubicBezTo>
                  <a:pt x="245" y="504"/>
                  <a:pt x="231" y="508"/>
                  <a:pt x="218" y="515"/>
                </a:cubicBezTo>
                <a:cubicBezTo>
                  <a:pt x="210" y="471"/>
                  <a:pt x="176" y="438"/>
                  <a:pt x="151" y="414"/>
                </a:cubicBezTo>
                <a:cubicBezTo>
                  <a:pt x="139" y="402"/>
                  <a:pt x="129" y="392"/>
                  <a:pt x="125" y="384"/>
                </a:cubicBezTo>
                <a:cubicBezTo>
                  <a:pt x="110" y="358"/>
                  <a:pt x="117" y="328"/>
                  <a:pt x="129" y="281"/>
                </a:cubicBezTo>
                <a:cubicBezTo>
                  <a:pt x="130" y="277"/>
                  <a:pt x="128" y="273"/>
                  <a:pt x="124" y="272"/>
                </a:cubicBezTo>
                <a:cubicBezTo>
                  <a:pt x="120" y="271"/>
                  <a:pt x="116" y="273"/>
                  <a:pt x="115" y="277"/>
                </a:cubicBezTo>
                <a:cubicBezTo>
                  <a:pt x="112" y="291"/>
                  <a:pt x="64" y="306"/>
                  <a:pt x="21" y="318"/>
                </a:cubicBezTo>
                <a:cubicBezTo>
                  <a:pt x="18" y="319"/>
                  <a:pt x="18" y="319"/>
                  <a:pt x="18" y="319"/>
                </a:cubicBezTo>
                <a:cubicBezTo>
                  <a:pt x="28" y="251"/>
                  <a:pt x="79" y="244"/>
                  <a:pt x="128" y="236"/>
                </a:cubicBezTo>
                <a:cubicBezTo>
                  <a:pt x="133" y="236"/>
                  <a:pt x="138" y="235"/>
                  <a:pt x="143" y="234"/>
                </a:cubicBezTo>
                <a:cubicBezTo>
                  <a:pt x="146" y="234"/>
                  <a:pt x="148" y="232"/>
                  <a:pt x="148" y="229"/>
                </a:cubicBezTo>
                <a:cubicBezTo>
                  <a:pt x="173" y="154"/>
                  <a:pt x="216" y="139"/>
                  <a:pt x="286" y="139"/>
                </a:cubicBezTo>
                <a:cubicBezTo>
                  <a:pt x="357" y="139"/>
                  <a:pt x="400" y="154"/>
                  <a:pt x="424" y="229"/>
                </a:cubicBezTo>
                <a:cubicBezTo>
                  <a:pt x="425" y="232"/>
                  <a:pt x="427" y="234"/>
                  <a:pt x="430" y="234"/>
                </a:cubicBezTo>
                <a:cubicBezTo>
                  <a:pt x="435" y="235"/>
                  <a:pt x="440" y="236"/>
                  <a:pt x="445" y="236"/>
                </a:cubicBezTo>
                <a:cubicBezTo>
                  <a:pt x="494" y="244"/>
                  <a:pt x="545" y="251"/>
                  <a:pt x="555" y="319"/>
                </a:cubicBezTo>
                <a:lnTo>
                  <a:pt x="552" y="318"/>
                </a:lnTo>
                <a:close/>
                <a:moveTo>
                  <a:pt x="252" y="551"/>
                </a:moveTo>
                <a:cubicBezTo>
                  <a:pt x="236" y="551"/>
                  <a:pt x="224" y="564"/>
                  <a:pt x="224" y="582"/>
                </a:cubicBezTo>
                <a:cubicBezTo>
                  <a:pt x="224" y="600"/>
                  <a:pt x="236" y="613"/>
                  <a:pt x="252" y="613"/>
                </a:cubicBezTo>
                <a:cubicBezTo>
                  <a:pt x="268" y="613"/>
                  <a:pt x="280" y="600"/>
                  <a:pt x="280" y="582"/>
                </a:cubicBezTo>
                <a:cubicBezTo>
                  <a:pt x="280" y="564"/>
                  <a:pt x="268" y="551"/>
                  <a:pt x="252" y="551"/>
                </a:cubicBezTo>
                <a:close/>
                <a:moveTo>
                  <a:pt x="252" y="599"/>
                </a:moveTo>
                <a:cubicBezTo>
                  <a:pt x="244" y="599"/>
                  <a:pt x="238" y="593"/>
                  <a:pt x="238" y="582"/>
                </a:cubicBezTo>
                <a:cubicBezTo>
                  <a:pt x="238" y="572"/>
                  <a:pt x="244" y="565"/>
                  <a:pt x="252" y="565"/>
                </a:cubicBezTo>
                <a:cubicBezTo>
                  <a:pt x="260" y="565"/>
                  <a:pt x="266" y="572"/>
                  <a:pt x="266" y="582"/>
                </a:cubicBezTo>
                <a:cubicBezTo>
                  <a:pt x="266" y="593"/>
                  <a:pt x="260" y="599"/>
                  <a:pt x="252" y="599"/>
                </a:cubicBezTo>
                <a:close/>
                <a:moveTo>
                  <a:pt x="321" y="551"/>
                </a:moveTo>
                <a:cubicBezTo>
                  <a:pt x="305" y="551"/>
                  <a:pt x="293" y="564"/>
                  <a:pt x="293" y="582"/>
                </a:cubicBezTo>
                <a:cubicBezTo>
                  <a:pt x="293" y="600"/>
                  <a:pt x="305" y="613"/>
                  <a:pt x="321" y="613"/>
                </a:cubicBezTo>
                <a:cubicBezTo>
                  <a:pt x="337" y="613"/>
                  <a:pt x="348" y="600"/>
                  <a:pt x="348" y="582"/>
                </a:cubicBezTo>
                <a:cubicBezTo>
                  <a:pt x="348" y="564"/>
                  <a:pt x="337" y="551"/>
                  <a:pt x="321" y="551"/>
                </a:cubicBezTo>
                <a:close/>
                <a:moveTo>
                  <a:pt x="321" y="599"/>
                </a:moveTo>
                <a:cubicBezTo>
                  <a:pt x="312" y="599"/>
                  <a:pt x="307" y="593"/>
                  <a:pt x="307" y="582"/>
                </a:cubicBezTo>
                <a:cubicBezTo>
                  <a:pt x="307" y="572"/>
                  <a:pt x="312" y="565"/>
                  <a:pt x="321" y="565"/>
                </a:cubicBezTo>
                <a:cubicBezTo>
                  <a:pt x="329" y="565"/>
                  <a:pt x="334" y="572"/>
                  <a:pt x="334" y="582"/>
                </a:cubicBezTo>
                <a:cubicBezTo>
                  <a:pt x="334" y="593"/>
                  <a:pt x="329" y="599"/>
                  <a:pt x="321" y="599"/>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7" name="Freeform 146"/>
          <p:cNvSpPr>
            <a:spLocks noEditPoints="1"/>
          </p:cNvSpPr>
          <p:nvPr/>
        </p:nvSpPr>
        <p:spPr bwMode="auto">
          <a:xfrm>
            <a:off x="1653409" y="8844313"/>
            <a:ext cx="1313544" cy="1124872"/>
          </a:xfrm>
          <a:custGeom>
            <a:avLst/>
            <a:gdLst>
              <a:gd name="T0" fmla="*/ 85 w 636"/>
              <a:gd name="T1" fmla="*/ 159 h 544"/>
              <a:gd name="T2" fmla="*/ 308 w 636"/>
              <a:gd name="T3" fmla="*/ 544 h 544"/>
              <a:gd name="T4" fmla="*/ 532 w 636"/>
              <a:gd name="T5" fmla="*/ 159 h 544"/>
              <a:gd name="T6" fmla="*/ 226 w 636"/>
              <a:gd name="T7" fmla="*/ 353 h 544"/>
              <a:gd name="T8" fmla="*/ 308 w 636"/>
              <a:gd name="T9" fmla="*/ 240 h 544"/>
              <a:gd name="T10" fmla="*/ 391 w 636"/>
              <a:gd name="T11" fmla="*/ 353 h 544"/>
              <a:gd name="T12" fmla="*/ 308 w 636"/>
              <a:gd name="T13" fmla="*/ 530 h 544"/>
              <a:gd name="T14" fmla="*/ 399 w 636"/>
              <a:gd name="T15" fmla="*/ 515 h 544"/>
              <a:gd name="T16" fmla="*/ 405 w 636"/>
              <a:gd name="T17" fmla="*/ 350 h 544"/>
              <a:gd name="T18" fmla="*/ 308 w 636"/>
              <a:gd name="T19" fmla="*/ 226 h 544"/>
              <a:gd name="T20" fmla="*/ 212 w 636"/>
              <a:gd name="T21" fmla="*/ 350 h 544"/>
              <a:gd name="T22" fmla="*/ 218 w 636"/>
              <a:gd name="T23" fmla="*/ 515 h 544"/>
              <a:gd name="T24" fmla="*/ 98 w 636"/>
              <a:gd name="T25" fmla="*/ 164 h 544"/>
              <a:gd name="T26" fmla="*/ 530 w 636"/>
              <a:gd name="T27" fmla="*/ 197 h 544"/>
              <a:gd name="T28" fmla="*/ 442 w 636"/>
              <a:gd name="T29" fmla="*/ 192 h 544"/>
              <a:gd name="T30" fmla="*/ 445 w 636"/>
              <a:gd name="T31" fmla="*/ 237 h 544"/>
              <a:gd name="T32" fmla="*/ 442 w 636"/>
              <a:gd name="T33" fmla="*/ 223 h 544"/>
              <a:gd name="T34" fmla="*/ 445 w 636"/>
              <a:gd name="T35" fmla="*/ 206 h 544"/>
              <a:gd name="T36" fmla="*/ 442 w 636"/>
              <a:gd name="T37" fmla="*/ 223 h 544"/>
              <a:gd name="T38" fmla="*/ 143 w 636"/>
              <a:gd name="T39" fmla="*/ 208 h 544"/>
              <a:gd name="T40" fmla="*/ 211 w 636"/>
              <a:gd name="T41" fmla="*/ 235 h 544"/>
              <a:gd name="T42" fmla="*/ 204 w 636"/>
              <a:gd name="T43" fmla="*/ 222 h 544"/>
              <a:gd name="T44" fmla="*/ 157 w 636"/>
              <a:gd name="T45" fmla="*/ 208 h 544"/>
              <a:gd name="T46" fmla="*/ 206 w 636"/>
              <a:gd name="T47" fmla="*/ 221 h 544"/>
              <a:gd name="T48" fmla="*/ 28 w 636"/>
              <a:gd name="T49" fmla="*/ 132 h 544"/>
              <a:gd name="T50" fmla="*/ 132 w 636"/>
              <a:gd name="T51" fmla="*/ 28 h 544"/>
              <a:gd name="T52" fmla="*/ 132 w 636"/>
              <a:gd name="T53" fmla="*/ 51 h 544"/>
              <a:gd name="T54" fmla="*/ 38 w 636"/>
              <a:gd name="T55" fmla="*/ 38 h 544"/>
              <a:gd name="T56" fmla="*/ 50 w 636"/>
              <a:gd name="T57" fmla="*/ 131 h 544"/>
              <a:gd name="T58" fmla="*/ 43 w 636"/>
              <a:gd name="T59" fmla="*/ 143 h 544"/>
              <a:gd name="T60" fmla="*/ 589 w 636"/>
              <a:gd name="T61" fmla="*/ 144 h 544"/>
              <a:gd name="T62" fmla="*/ 598 w 636"/>
              <a:gd name="T63" fmla="*/ 122 h 544"/>
              <a:gd name="T64" fmla="*/ 556 w 636"/>
              <a:gd name="T65" fmla="*/ 21 h 544"/>
              <a:gd name="T66" fmla="*/ 494 w 636"/>
              <a:gd name="T67" fmla="*/ 54 h 544"/>
              <a:gd name="T68" fmla="*/ 607 w 636"/>
              <a:gd name="T69" fmla="*/ 28 h 544"/>
              <a:gd name="T70" fmla="*/ 321 w 636"/>
              <a:gd name="T71" fmla="*/ 413 h 544"/>
              <a:gd name="T72" fmla="*/ 344 w 636"/>
              <a:gd name="T73" fmla="*/ 348 h 544"/>
              <a:gd name="T74" fmla="*/ 270 w 636"/>
              <a:gd name="T75" fmla="*/ 315 h 544"/>
              <a:gd name="T76" fmla="*/ 307 w 636"/>
              <a:gd name="T77" fmla="*/ 385 h 544"/>
              <a:gd name="T78" fmla="*/ 262 w 636"/>
              <a:gd name="T79" fmla="*/ 458 h 544"/>
              <a:gd name="T80" fmla="*/ 314 w 636"/>
              <a:gd name="T81" fmla="*/ 426 h 544"/>
              <a:gd name="T82" fmla="*/ 367 w 636"/>
              <a:gd name="T83" fmla="*/ 458 h 544"/>
              <a:gd name="T84" fmla="*/ 314 w 636"/>
              <a:gd name="T85" fmla="*/ 319 h 544"/>
              <a:gd name="T86" fmla="*/ 314 w 636"/>
              <a:gd name="T87" fmla="*/ 366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36" h="544">
                <a:moveTo>
                  <a:pt x="532" y="159"/>
                </a:moveTo>
                <a:cubicBezTo>
                  <a:pt x="518" y="115"/>
                  <a:pt x="470" y="41"/>
                  <a:pt x="308" y="41"/>
                </a:cubicBezTo>
                <a:cubicBezTo>
                  <a:pt x="147" y="41"/>
                  <a:pt x="99" y="115"/>
                  <a:pt x="85" y="159"/>
                </a:cubicBezTo>
                <a:cubicBezTo>
                  <a:pt x="81" y="170"/>
                  <a:pt x="77" y="181"/>
                  <a:pt x="73" y="193"/>
                </a:cubicBezTo>
                <a:cubicBezTo>
                  <a:pt x="46" y="275"/>
                  <a:pt x="11" y="377"/>
                  <a:pt x="66" y="429"/>
                </a:cubicBezTo>
                <a:cubicBezTo>
                  <a:pt x="128" y="487"/>
                  <a:pt x="198" y="544"/>
                  <a:pt x="308" y="544"/>
                </a:cubicBezTo>
                <a:cubicBezTo>
                  <a:pt x="419" y="544"/>
                  <a:pt x="489" y="487"/>
                  <a:pt x="551" y="429"/>
                </a:cubicBezTo>
                <a:cubicBezTo>
                  <a:pt x="606" y="377"/>
                  <a:pt x="571" y="275"/>
                  <a:pt x="543" y="193"/>
                </a:cubicBezTo>
                <a:cubicBezTo>
                  <a:pt x="540" y="181"/>
                  <a:pt x="536" y="170"/>
                  <a:pt x="532" y="159"/>
                </a:cubicBezTo>
                <a:close/>
                <a:moveTo>
                  <a:pt x="221" y="497"/>
                </a:moveTo>
                <a:cubicBezTo>
                  <a:pt x="198" y="467"/>
                  <a:pt x="207" y="427"/>
                  <a:pt x="210" y="415"/>
                </a:cubicBezTo>
                <a:cubicBezTo>
                  <a:pt x="216" y="393"/>
                  <a:pt x="221" y="371"/>
                  <a:pt x="226" y="353"/>
                </a:cubicBezTo>
                <a:cubicBezTo>
                  <a:pt x="231" y="333"/>
                  <a:pt x="235" y="316"/>
                  <a:pt x="239" y="302"/>
                </a:cubicBezTo>
                <a:cubicBezTo>
                  <a:pt x="240" y="299"/>
                  <a:pt x="241" y="296"/>
                  <a:pt x="242" y="293"/>
                </a:cubicBezTo>
                <a:cubicBezTo>
                  <a:pt x="248" y="267"/>
                  <a:pt x="256" y="240"/>
                  <a:pt x="308" y="240"/>
                </a:cubicBezTo>
                <a:cubicBezTo>
                  <a:pt x="361" y="240"/>
                  <a:pt x="368" y="267"/>
                  <a:pt x="375" y="293"/>
                </a:cubicBezTo>
                <a:cubicBezTo>
                  <a:pt x="376" y="296"/>
                  <a:pt x="377" y="299"/>
                  <a:pt x="378" y="302"/>
                </a:cubicBezTo>
                <a:cubicBezTo>
                  <a:pt x="382" y="316"/>
                  <a:pt x="386" y="333"/>
                  <a:pt x="391" y="353"/>
                </a:cubicBezTo>
                <a:cubicBezTo>
                  <a:pt x="396" y="371"/>
                  <a:pt x="401" y="393"/>
                  <a:pt x="407" y="415"/>
                </a:cubicBezTo>
                <a:cubicBezTo>
                  <a:pt x="410" y="427"/>
                  <a:pt x="419" y="467"/>
                  <a:pt x="396" y="497"/>
                </a:cubicBezTo>
                <a:cubicBezTo>
                  <a:pt x="379" y="519"/>
                  <a:pt x="350" y="530"/>
                  <a:pt x="308" y="530"/>
                </a:cubicBezTo>
                <a:cubicBezTo>
                  <a:pt x="267" y="530"/>
                  <a:pt x="238" y="519"/>
                  <a:pt x="221" y="497"/>
                </a:cubicBezTo>
                <a:close/>
                <a:moveTo>
                  <a:pt x="542" y="418"/>
                </a:moveTo>
                <a:cubicBezTo>
                  <a:pt x="501" y="457"/>
                  <a:pt x="456" y="495"/>
                  <a:pt x="399" y="515"/>
                </a:cubicBezTo>
                <a:cubicBezTo>
                  <a:pt x="402" y="512"/>
                  <a:pt x="404" y="509"/>
                  <a:pt x="407" y="506"/>
                </a:cubicBezTo>
                <a:cubicBezTo>
                  <a:pt x="434" y="471"/>
                  <a:pt x="424" y="425"/>
                  <a:pt x="420" y="412"/>
                </a:cubicBezTo>
                <a:cubicBezTo>
                  <a:pt x="414" y="389"/>
                  <a:pt x="409" y="368"/>
                  <a:pt x="405" y="350"/>
                </a:cubicBezTo>
                <a:cubicBezTo>
                  <a:pt x="400" y="329"/>
                  <a:pt x="396" y="312"/>
                  <a:pt x="391" y="298"/>
                </a:cubicBezTo>
                <a:cubicBezTo>
                  <a:pt x="391" y="295"/>
                  <a:pt x="390" y="292"/>
                  <a:pt x="389" y="289"/>
                </a:cubicBezTo>
                <a:cubicBezTo>
                  <a:pt x="382" y="263"/>
                  <a:pt x="372" y="226"/>
                  <a:pt x="308" y="226"/>
                </a:cubicBezTo>
                <a:cubicBezTo>
                  <a:pt x="245" y="226"/>
                  <a:pt x="235" y="263"/>
                  <a:pt x="228" y="289"/>
                </a:cubicBezTo>
                <a:cubicBezTo>
                  <a:pt x="227" y="292"/>
                  <a:pt x="226" y="295"/>
                  <a:pt x="225" y="298"/>
                </a:cubicBezTo>
                <a:cubicBezTo>
                  <a:pt x="221" y="312"/>
                  <a:pt x="217" y="329"/>
                  <a:pt x="212" y="350"/>
                </a:cubicBezTo>
                <a:cubicBezTo>
                  <a:pt x="208" y="368"/>
                  <a:pt x="203" y="389"/>
                  <a:pt x="196" y="412"/>
                </a:cubicBezTo>
                <a:cubicBezTo>
                  <a:pt x="193" y="425"/>
                  <a:pt x="183" y="471"/>
                  <a:pt x="210" y="506"/>
                </a:cubicBezTo>
                <a:cubicBezTo>
                  <a:pt x="212" y="509"/>
                  <a:pt x="215" y="512"/>
                  <a:pt x="218" y="515"/>
                </a:cubicBezTo>
                <a:cubicBezTo>
                  <a:pt x="161" y="495"/>
                  <a:pt x="116" y="457"/>
                  <a:pt x="75" y="418"/>
                </a:cubicBezTo>
                <a:cubicBezTo>
                  <a:pt x="27" y="373"/>
                  <a:pt x="60" y="276"/>
                  <a:pt x="87" y="197"/>
                </a:cubicBezTo>
                <a:cubicBezTo>
                  <a:pt x="91" y="185"/>
                  <a:pt x="94" y="174"/>
                  <a:pt x="98" y="164"/>
                </a:cubicBezTo>
                <a:cubicBezTo>
                  <a:pt x="111" y="123"/>
                  <a:pt x="156" y="55"/>
                  <a:pt x="308" y="55"/>
                </a:cubicBezTo>
                <a:cubicBezTo>
                  <a:pt x="461" y="55"/>
                  <a:pt x="506" y="123"/>
                  <a:pt x="519" y="164"/>
                </a:cubicBezTo>
                <a:cubicBezTo>
                  <a:pt x="523" y="174"/>
                  <a:pt x="526" y="185"/>
                  <a:pt x="530" y="197"/>
                </a:cubicBezTo>
                <a:cubicBezTo>
                  <a:pt x="557" y="276"/>
                  <a:pt x="590" y="373"/>
                  <a:pt x="542" y="418"/>
                </a:cubicBezTo>
                <a:close/>
                <a:moveTo>
                  <a:pt x="455" y="191"/>
                </a:moveTo>
                <a:cubicBezTo>
                  <a:pt x="451" y="191"/>
                  <a:pt x="447" y="191"/>
                  <a:pt x="442" y="192"/>
                </a:cubicBezTo>
                <a:cubicBezTo>
                  <a:pt x="424" y="196"/>
                  <a:pt x="405" y="207"/>
                  <a:pt x="405" y="221"/>
                </a:cubicBezTo>
                <a:cubicBezTo>
                  <a:pt x="405" y="232"/>
                  <a:pt x="416" y="239"/>
                  <a:pt x="432" y="239"/>
                </a:cubicBezTo>
                <a:cubicBezTo>
                  <a:pt x="436" y="239"/>
                  <a:pt x="441" y="238"/>
                  <a:pt x="445" y="237"/>
                </a:cubicBezTo>
                <a:cubicBezTo>
                  <a:pt x="463" y="234"/>
                  <a:pt x="482" y="223"/>
                  <a:pt x="482" y="208"/>
                </a:cubicBezTo>
                <a:cubicBezTo>
                  <a:pt x="482" y="198"/>
                  <a:pt x="471" y="191"/>
                  <a:pt x="455" y="191"/>
                </a:cubicBezTo>
                <a:close/>
                <a:moveTo>
                  <a:pt x="442" y="223"/>
                </a:moveTo>
                <a:cubicBezTo>
                  <a:pt x="439" y="224"/>
                  <a:pt x="435" y="225"/>
                  <a:pt x="432" y="225"/>
                </a:cubicBezTo>
                <a:cubicBezTo>
                  <a:pt x="423" y="225"/>
                  <a:pt x="419" y="222"/>
                  <a:pt x="419" y="221"/>
                </a:cubicBezTo>
                <a:cubicBezTo>
                  <a:pt x="419" y="217"/>
                  <a:pt x="429" y="209"/>
                  <a:pt x="445" y="206"/>
                </a:cubicBezTo>
                <a:cubicBezTo>
                  <a:pt x="448" y="205"/>
                  <a:pt x="452" y="205"/>
                  <a:pt x="455" y="205"/>
                </a:cubicBezTo>
                <a:cubicBezTo>
                  <a:pt x="464" y="205"/>
                  <a:pt x="468" y="208"/>
                  <a:pt x="468" y="208"/>
                </a:cubicBezTo>
                <a:cubicBezTo>
                  <a:pt x="468" y="212"/>
                  <a:pt x="458" y="220"/>
                  <a:pt x="442" y="223"/>
                </a:cubicBezTo>
                <a:close/>
                <a:moveTo>
                  <a:pt x="183" y="192"/>
                </a:moveTo>
                <a:cubicBezTo>
                  <a:pt x="179" y="191"/>
                  <a:pt x="174" y="191"/>
                  <a:pt x="170" y="191"/>
                </a:cubicBezTo>
                <a:cubicBezTo>
                  <a:pt x="154" y="191"/>
                  <a:pt x="143" y="198"/>
                  <a:pt x="143" y="208"/>
                </a:cubicBezTo>
                <a:cubicBezTo>
                  <a:pt x="143" y="223"/>
                  <a:pt x="162" y="234"/>
                  <a:pt x="180" y="237"/>
                </a:cubicBezTo>
                <a:cubicBezTo>
                  <a:pt x="185" y="238"/>
                  <a:pt x="189" y="239"/>
                  <a:pt x="193" y="239"/>
                </a:cubicBezTo>
                <a:cubicBezTo>
                  <a:pt x="200" y="239"/>
                  <a:pt x="206" y="237"/>
                  <a:pt x="211" y="235"/>
                </a:cubicBezTo>
                <a:cubicBezTo>
                  <a:pt x="217" y="232"/>
                  <a:pt x="220" y="227"/>
                  <a:pt x="220" y="221"/>
                </a:cubicBezTo>
                <a:cubicBezTo>
                  <a:pt x="220" y="207"/>
                  <a:pt x="202" y="196"/>
                  <a:pt x="183" y="192"/>
                </a:cubicBezTo>
                <a:close/>
                <a:moveTo>
                  <a:pt x="204" y="222"/>
                </a:moveTo>
                <a:cubicBezTo>
                  <a:pt x="203" y="223"/>
                  <a:pt x="200" y="225"/>
                  <a:pt x="193" y="225"/>
                </a:cubicBezTo>
                <a:cubicBezTo>
                  <a:pt x="190" y="225"/>
                  <a:pt x="187" y="224"/>
                  <a:pt x="183" y="223"/>
                </a:cubicBezTo>
                <a:cubicBezTo>
                  <a:pt x="167" y="220"/>
                  <a:pt x="157" y="212"/>
                  <a:pt x="157" y="208"/>
                </a:cubicBezTo>
                <a:cubicBezTo>
                  <a:pt x="157" y="208"/>
                  <a:pt x="161" y="205"/>
                  <a:pt x="170" y="205"/>
                </a:cubicBezTo>
                <a:cubicBezTo>
                  <a:pt x="174" y="205"/>
                  <a:pt x="177" y="205"/>
                  <a:pt x="180" y="206"/>
                </a:cubicBezTo>
                <a:cubicBezTo>
                  <a:pt x="196" y="209"/>
                  <a:pt x="206" y="217"/>
                  <a:pt x="206" y="221"/>
                </a:cubicBezTo>
                <a:cubicBezTo>
                  <a:pt x="206" y="221"/>
                  <a:pt x="205" y="222"/>
                  <a:pt x="204" y="222"/>
                </a:cubicBezTo>
                <a:close/>
                <a:moveTo>
                  <a:pt x="43" y="143"/>
                </a:moveTo>
                <a:cubicBezTo>
                  <a:pt x="38" y="140"/>
                  <a:pt x="33" y="136"/>
                  <a:pt x="28" y="132"/>
                </a:cubicBezTo>
                <a:cubicBezTo>
                  <a:pt x="0" y="103"/>
                  <a:pt x="0" y="57"/>
                  <a:pt x="28" y="28"/>
                </a:cubicBezTo>
                <a:cubicBezTo>
                  <a:pt x="42" y="15"/>
                  <a:pt x="61" y="7"/>
                  <a:pt x="80" y="7"/>
                </a:cubicBezTo>
                <a:cubicBezTo>
                  <a:pt x="100" y="7"/>
                  <a:pt x="118" y="15"/>
                  <a:pt x="132" y="28"/>
                </a:cubicBezTo>
                <a:cubicBezTo>
                  <a:pt x="137" y="33"/>
                  <a:pt x="141" y="39"/>
                  <a:pt x="144" y="44"/>
                </a:cubicBezTo>
                <a:cubicBezTo>
                  <a:pt x="146" y="48"/>
                  <a:pt x="145" y="52"/>
                  <a:pt x="141" y="54"/>
                </a:cubicBezTo>
                <a:cubicBezTo>
                  <a:pt x="138" y="56"/>
                  <a:pt x="134" y="55"/>
                  <a:pt x="132" y="51"/>
                </a:cubicBezTo>
                <a:cubicBezTo>
                  <a:pt x="129" y="47"/>
                  <a:pt x="126" y="42"/>
                  <a:pt x="122" y="38"/>
                </a:cubicBezTo>
                <a:cubicBezTo>
                  <a:pt x="111" y="27"/>
                  <a:pt x="96" y="21"/>
                  <a:pt x="80" y="21"/>
                </a:cubicBezTo>
                <a:cubicBezTo>
                  <a:pt x="64" y="21"/>
                  <a:pt x="49" y="27"/>
                  <a:pt x="38" y="38"/>
                </a:cubicBezTo>
                <a:cubicBezTo>
                  <a:pt x="27" y="49"/>
                  <a:pt x="21" y="64"/>
                  <a:pt x="21" y="80"/>
                </a:cubicBezTo>
                <a:cubicBezTo>
                  <a:pt x="21" y="96"/>
                  <a:pt x="27" y="111"/>
                  <a:pt x="38" y="122"/>
                </a:cubicBezTo>
                <a:cubicBezTo>
                  <a:pt x="42" y="126"/>
                  <a:pt x="46" y="129"/>
                  <a:pt x="50" y="131"/>
                </a:cubicBezTo>
                <a:cubicBezTo>
                  <a:pt x="54" y="133"/>
                  <a:pt x="55" y="138"/>
                  <a:pt x="53" y="141"/>
                </a:cubicBezTo>
                <a:cubicBezTo>
                  <a:pt x="51" y="143"/>
                  <a:pt x="49" y="144"/>
                  <a:pt x="47" y="144"/>
                </a:cubicBezTo>
                <a:cubicBezTo>
                  <a:pt x="46" y="144"/>
                  <a:pt x="44" y="144"/>
                  <a:pt x="43" y="143"/>
                </a:cubicBezTo>
                <a:close/>
                <a:moveTo>
                  <a:pt x="607" y="132"/>
                </a:moveTo>
                <a:cubicBezTo>
                  <a:pt x="603" y="136"/>
                  <a:pt x="598" y="140"/>
                  <a:pt x="593" y="143"/>
                </a:cubicBezTo>
                <a:cubicBezTo>
                  <a:pt x="591" y="144"/>
                  <a:pt x="590" y="144"/>
                  <a:pt x="589" y="144"/>
                </a:cubicBezTo>
                <a:cubicBezTo>
                  <a:pt x="587" y="144"/>
                  <a:pt x="584" y="143"/>
                  <a:pt x="583" y="141"/>
                </a:cubicBezTo>
                <a:cubicBezTo>
                  <a:pt x="581" y="138"/>
                  <a:pt x="582" y="133"/>
                  <a:pt x="586" y="131"/>
                </a:cubicBezTo>
                <a:cubicBezTo>
                  <a:pt x="590" y="129"/>
                  <a:pt x="594" y="126"/>
                  <a:pt x="598" y="122"/>
                </a:cubicBezTo>
                <a:cubicBezTo>
                  <a:pt x="609" y="111"/>
                  <a:pt x="615" y="96"/>
                  <a:pt x="615" y="80"/>
                </a:cubicBezTo>
                <a:cubicBezTo>
                  <a:pt x="615" y="64"/>
                  <a:pt x="609" y="49"/>
                  <a:pt x="598" y="38"/>
                </a:cubicBezTo>
                <a:cubicBezTo>
                  <a:pt x="586" y="27"/>
                  <a:pt x="571" y="21"/>
                  <a:pt x="556" y="21"/>
                </a:cubicBezTo>
                <a:cubicBezTo>
                  <a:pt x="540" y="21"/>
                  <a:pt x="525" y="27"/>
                  <a:pt x="514" y="38"/>
                </a:cubicBezTo>
                <a:cubicBezTo>
                  <a:pt x="510" y="42"/>
                  <a:pt x="507" y="47"/>
                  <a:pt x="504" y="51"/>
                </a:cubicBezTo>
                <a:cubicBezTo>
                  <a:pt x="502" y="55"/>
                  <a:pt x="498" y="56"/>
                  <a:pt x="494" y="54"/>
                </a:cubicBezTo>
                <a:cubicBezTo>
                  <a:pt x="491" y="52"/>
                  <a:pt x="490" y="48"/>
                  <a:pt x="492" y="44"/>
                </a:cubicBezTo>
                <a:cubicBezTo>
                  <a:pt x="495" y="39"/>
                  <a:pt x="499" y="33"/>
                  <a:pt x="504" y="28"/>
                </a:cubicBezTo>
                <a:cubicBezTo>
                  <a:pt x="532" y="0"/>
                  <a:pt x="579" y="0"/>
                  <a:pt x="607" y="28"/>
                </a:cubicBezTo>
                <a:cubicBezTo>
                  <a:pt x="636" y="57"/>
                  <a:pt x="636" y="103"/>
                  <a:pt x="607" y="132"/>
                </a:cubicBezTo>
                <a:close/>
                <a:moveTo>
                  <a:pt x="366" y="449"/>
                </a:moveTo>
                <a:cubicBezTo>
                  <a:pt x="321" y="413"/>
                  <a:pt x="321" y="413"/>
                  <a:pt x="321" y="413"/>
                </a:cubicBezTo>
                <a:cubicBezTo>
                  <a:pt x="321" y="386"/>
                  <a:pt x="321" y="386"/>
                  <a:pt x="321" y="386"/>
                </a:cubicBezTo>
                <a:cubicBezTo>
                  <a:pt x="321" y="386"/>
                  <a:pt x="321" y="386"/>
                  <a:pt x="321" y="385"/>
                </a:cubicBezTo>
                <a:cubicBezTo>
                  <a:pt x="321" y="377"/>
                  <a:pt x="335" y="360"/>
                  <a:pt x="344" y="348"/>
                </a:cubicBezTo>
                <a:cubicBezTo>
                  <a:pt x="357" y="331"/>
                  <a:pt x="362" y="323"/>
                  <a:pt x="359" y="316"/>
                </a:cubicBezTo>
                <a:cubicBezTo>
                  <a:pt x="358" y="313"/>
                  <a:pt x="355" y="305"/>
                  <a:pt x="314" y="305"/>
                </a:cubicBezTo>
                <a:cubicBezTo>
                  <a:pt x="275" y="305"/>
                  <a:pt x="271" y="313"/>
                  <a:pt x="270" y="315"/>
                </a:cubicBezTo>
                <a:cubicBezTo>
                  <a:pt x="265" y="323"/>
                  <a:pt x="273" y="334"/>
                  <a:pt x="287" y="352"/>
                </a:cubicBezTo>
                <a:cubicBezTo>
                  <a:pt x="295" y="363"/>
                  <a:pt x="307" y="378"/>
                  <a:pt x="307" y="385"/>
                </a:cubicBezTo>
                <a:cubicBezTo>
                  <a:pt x="307" y="385"/>
                  <a:pt x="307" y="385"/>
                  <a:pt x="307" y="385"/>
                </a:cubicBezTo>
                <a:cubicBezTo>
                  <a:pt x="307" y="413"/>
                  <a:pt x="307" y="413"/>
                  <a:pt x="307" y="413"/>
                </a:cubicBezTo>
                <a:cubicBezTo>
                  <a:pt x="263" y="449"/>
                  <a:pt x="263" y="449"/>
                  <a:pt x="263" y="449"/>
                </a:cubicBezTo>
                <a:cubicBezTo>
                  <a:pt x="260" y="451"/>
                  <a:pt x="259" y="455"/>
                  <a:pt x="262" y="458"/>
                </a:cubicBezTo>
                <a:cubicBezTo>
                  <a:pt x="263" y="460"/>
                  <a:pt x="265" y="461"/>
                  <a:pt x="267" y="461"/>
                </a:cubicBezTo>
                <a:cubicBezTo>
                  <a:pt x="269" y="461"/>
                  <a:pt x="270" y="461"/>
                  <a:pt x="272" y="460"/>
                </a:cubicBezTo>
                <a:cubicBezTo>
                  <a:pt x="314" y="426"/>
                  <a:pt x="314" y="426"/>
                  <a:pt x="314" y="426"/>
                </a:cubicBezTo>
                <a:cubicBezTo>
                  <a:pt x="357" y="460"/>
                  <a:pt x="357" y="460"/>
                  <a:pt x="357" y="460"/>
                </a:cubicBezTo>
                <a:cubicBezTo>
                  <a:pt x="359" y="461"/>
                  <a:pt x="360" y="461"/>
                  <a:pt x="362" y="461"/>
                </a:cubicBezTo>
                <a:cubicBezTo>
                  <a:pt x="364" y="461"/>
                  <a:pt x="366" y="460"/>
                  <a:pt x="367" y="458"/>
                </a:cubicBezTo>
                <a:cubicBezTo>
                  <a:pt x="370" y="455"/>
                  <a:pt x="369" y="451"/>
                  <a:pt x="366" y="449"/>
                </a:cubicBezTo>
                <a:close/>
                <a:moveTo>
                  <a:pt x="283" y="322"/>
                </a:moveTo>
                <a:cubicBezTo>
                  <a:pt x="288" y="321"/>
                  <a:pt x="298" y="319"/>
                  <a:pt x="314" y="319"/>
                </a:cubicBezTo>
                <a:cubicBezTo>
                  <a:pt x="329" y="319"/>
                  <a:pt x="340" y="321"/>
                  <a:pt x="345" y="322"/>
                </a:cubicBezTo>
                <a:cubicBezTo>
                  <a:pt x="343" y="326"/>
                  <a:pt x="337" y="334"/>
                  <a:pt x="333" y="340"/>
                </a:cubicBezTo>
                <a:cubicBezTo>
                  <a:pt x="326" y="348"/>
                  <a:pt x="319" y="358"/>
                  <a:pt x="314" y="366"/>
                </a:cubicBezTo>
                <a:cubicBezTo>
                  <a:pt x="310" y="359"/>
                  <a:pt x="304" y="351"/>
                  <a:pt x="298" y="343"/>
                </a:cubicBezTo>
                <a:cubicBezTo>
                  <a:pt x="293" y="337"/>
                  <a:pt x="285" y="327"/>
                  <a:pt x="283" y="322"/>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8" name="Freeform 112"/>
          <p:cNvSpPr>
            <a:spLocks noEditPoints="1"/>
          </p:cNvSpPr>
          <p:nvPr/>
        </p:nvSpPr>
        <p:spPr bwMode="auto">
          <a:xfrm>
            <a:off x="13583061" y="7408209"/>
            <a:ext cx="1205766" cy="1231407"/>
          </a:xfrm>
          <a:custGeom>
            <a:avLst/>
            <a:gdLst>
              <a:gd name="T0" fmla="*/ 359 w 584"/>
              <a:gd name="T1" fmla="*/ 163 h 595"/>
              <a:gd name="T2" fmla="*/ 7 w 584"/>
              <a:gd name="T3" fmla="*/ 163 h 595"/>
              <a:gd name="T4" fmla="*/ 0 w 584"/>
              <a:gd name="T5" fmla="*/ 281 h 595"/>
              <a:gd name="T6" fmla="*/ 30 w 584"/>
              <a:gd name="T7" fmla="*/ 288 h 595"/>
              <a:gd name="T8" fmla="*/ 37 w 584"/>
              <a:gd name="T9" fmla="*/ 595 h 595"/>
              <a:gd name="T10" fmla="*/ 359 w 584"/>
              <a:gd name="T11" fmla="*/ 595 h 595"/>
              <a:gd name="T12" fmla="*/ 554 w 584"/>
              <a:gd name="T13" fmla="*/ 588 h 595"/>
              <a:gd name="T14" fmla="*/ 577 w 584"/>
              <a:gd name="T15" fmla="*/ 288 h 595"/>
              <a:gd name="T16" fmla="*/ 584 w 584"/>
              <a:gd name="T17" fmla="*/ 170 h 595"/>
              <a:gd name="T18" fmla="*/ 14 w 584"/>
              <a:gd name="T19" fmla="*/ 177 h 595"/>
              <a:gd name="T20" fmla="*/ 218 w 584"/>
              <a:gd name="T21" fmla="*/ 274 h 595"/>
              <a:gd name="T22" fmla="*/ 14 w 584"/>
              <a:gd name="T23" fmla="*/ 177 h 595"/>
              <a:gd name="T24" fmla="*/ 218 w 584"/>
              <a:gd name="T25" fmla="*/ 288 h 595"/>
              <a:gd name="T26" fmla="*/ 44 w 584"/>
              <a:gd name="T27" fmla="*/ 581 h 595"/>
              <a:gd name="T28" fmla="*/ 232 w 584"/>
              <a:gd name="T29" fmla="*/ 581 h 595"/>
              <a:gd name="T30" fmla="*/ 352 w 584"/>
              <a:gd name="T31" fmla="*/ 177 h 595"/>
              <a:gd name="T32" fmla="*/ 232 w 584"/>
              <a:gd name="T33" fmla="*/ 581 h 595"/>
              <a:gd name="T34" fmla="*/ 366 w 584"/>
              <a:gd name="T35" fmla="*/ 581 h 595"/>
              <a:gd name="T36" fmla="*/ 540 w 584"/>
              <a:gd name="T37" fmla="*/ 288 h 595"/>
              <a:gd name="T38" fmla="*/ 570 w 584"/>
              <a:gd name="T39" fmla="*/ 274 h 595"/>
              <a:gd name="T40" fmla="*/ 366 w 584"/>
              <a:gd name="T41" fmla="*/ 177 h 595"/>
              <a:gd name="T42" fmla="*/ 570 w 584"/>
              <a:gd name="T43" fmla="*/ 274 h 595"/>
              <a:gd name="T44" fmla="*/ 292 w 584"/>
              <a:gd name="T45" fmla="*/ 141 h 595"/>
              <a:gd name="T46" fmla="*/ 480 w 584"/>
              <a:gd name="T47" fmla="*/ 114 h 595"/>
              <a:gd name="T48" fmla="*/ 451 w 584"/>
              <a:gd name="T49" fmla="*/ 0 h 595"/>
              <a:gd name="T50" fmla="*/ 292 w 584"/>
              <a:gd name="T51" fmla="*/ 127 h 595"/>
              <a:gd name="T52" fmla="*/ 133 w 584"/>
              <a:gd name="T53" fmla="*/ 0 h 595"/>
              <a:gd name="T54" fmla="*/ 104 w 584"/>
              <a:gd name="T55" fmla="*/ 114 h 595"/>
              <a:gd name="T56" fmla="*/ 369 w 584"/>
              <a:gd name="T57" fmla="*/ 77 h 595"/>
              <a:gd name="T58" fmla="*/ 492 w 584"/>
              <a:gd name="T59" fmla="*/ 57 h 595"/>
              <a:gd name="T60" fmla="*/ 400 w 584"/>
              <a:gd name="T61" fmla="*/ 127 h 595"/>
              <a:gd name="T62" fmla="*/ 369 w 584"/>
              <a:gd name="T63" fmla="*/ 77 h 595"/>
              <a:gd name="T64" fmla="*/ 215 w 584"/>
              <a:gd name="T65" fmla="*/ 77 h 595"/>
              <a:gd name="T66" fmla="*/ 184 w 584"/>
              <a:gd name="T67" fmla="*/ 127 h 595"/>
              <a:gd name="T68" fmla="*/ 91 w 584"/>
              <a:gd name="T69" fmla="*/ 57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84" h="595">
                <a:moveTo>
                  <a:pt x="577" y="163"/>
                </a:moveTo>
                <a:cubicBezTo>
                  <a:pt x="359" y="163"/>
                  <a:pt x="359" y="163"/>
                  <a:pt x="359" y="163"/>
                </a:cubicBezTo>
                <a:cubicBezTo>
                  <a:pt x="225" y="163"/>
                  <a:pt x="225" y="163"/>
                  <a:pt x="225" y="163"/>
                </a:cubicBezTo>
                <a:cubicBezTo>
                  <a:pt x="7" y="163"/>
                  <a:pt x="7" y="163"/>
                  <a:pt x="7" y="163"/>
                </a:cubicBezTo>
                <a:cubicBezTo>
                  <a:pt x="3" y="163"/>
                  <a:pt x="0" y="166"/>
                  <a:pt x="0" y="170"/>
                </a:cubicBezTo>
                <a:cubicBezTo>
                  <a:pt x="0" y="281"/>
                  <a:pt x="0" y="281"/>
                  <a:pt x="0" y="281"/>
                </a:cubicBezTo>
                <a:cubicBezTo>
                  <a:pt x="0" y="285"/>
                  <a:pt x="3" y="288"/>
                  <a:pt x="7" y="288"/>
                </a:cubicBezTo>
                <a:cubicBezTo>
                  <a:pt x="30" y="288"/>
                  <a:pt x="30" y="288"/>
                  <a:pt x="30" y="288"/>
                </a:cubicBezTo>
                <a:cubicBezTo>
                  <a:pt x="30" y="588"/>
                  <a:pt x="30" y="588"/>
                  <a:pt x="30" y="588"/>
                </a:cubicBezTo>
                <a:cubicBezTo>
                  <a:pt x="30" y="592"/>
                  <a:pt x="33" y="595"/>
                  <a:pt x="37" y="595"/>
                </a:cubicBezTo>
                <a:cubicBezTo>
                  <a:pt x="225" y="595"/>
                  <a:pt x="225" y="595"/>
                  <a:pt x="225" y="595"/>
                </a:cubicBezTo>
                <a:cubicBezTo>
                  <a:pt x="359" y="595"/>
                  <a:pt x="359" y="595"/>
                  <a:pt x="359" y="595"/>
                </a:cubicBezTo>
                <a:cubicBezTo>
                  <a:pt x="547" y="595"/>
                  <a:pt x="547" y="595"/>
                  <a:pt x="547" y="595"/>
                </a:cubicBezTo>
                <a:cubicBezTo>
                  <a:pt x="551" y="595"/>
                  <a:pt x="554" y="592"/>
                  <a:pt x="554" y="588"/>
                </a:cubicBezTo>
                <a:cubicBezTo>
                  <a:pt x="554" y="288"/>
                  <a:pt x="554" y="288"/>
                  <a:pt x="554" y="288"/>
                </a:cubicBezTo>
                <a:cubicBezTo>
                  <a:pt x="577" y="288"/>
                  <a:pt x="577" y="288"/>
                  <a:pt x="577" y="288"/>
                </a:cubicBezTo>
                <a:cubicBezTo>
                  <a:pt x="581" y="288"/>
                  <a:pt x="584" y="285"/>
                  <a:pt x="584" y="281"/>
                </a:cubicBezTo>
                <a:cubicBezTo>
                  <a:pt x="584" y="170"/>
                  <a:pt x="584" y="170"/>
                  <a:pt x="584" y="170"/>
                </a:cubicBezTo>
                <a:cubicBezTo>
                  <a:pt x="584" y="166"/>
                  <a:pt x="581" y="163"/>
                  <a:pt x="577" y="163"/>
                </a:cubicBezTo>
                <a:close/>
                <a:moveTo>
                  <a:pt x="14" y="177"/>
                </a:moveTo>
                <a:cubicBezTo>
                  <a:pt x="218" y="177"/>
                  <a:pt x="218" y="177"/>
                  <a:pt x="218" y="177"/>
                </a:cubicBezTo>
                <a:cubicBezTo>
                  <a:pt x="218" y="274"/>
                  <a:pt x="218" y="274"/>
                  <a:pt x="218" y="274"/>
                </a:cubicBezTo>
                <a:cubicBezTo>
                  <a:pt x="14" y="274"/>
                  <a:pt x="14" y="274"/>
                  <a:pt x="14" y="274"/>
                </a:cubicBezTo>
                <a:lnTo>
                  <a:pt x="14" y="177"/>
                </a:lnTo>
                <a:close/>
                <a:moveTo>
                  <a:pt x="44" y="288"/>
                </a:moveTo>
                <a:cubicBezTo>
                  <a:pt x="218" y="288"/>
                  <a:pt x="218" y="288"/>
                  <a:pt x="218" y="288"/>
                </a:cubicBezTo>
                <a:cubicBezTo>
                  <a:pt x="218" y="581"/>
                  <a:pt x="218" y="581"/>
                  <a:pt x="218" y="581"/>
                </a:cubicBezTo>
                <a:cubicBezTo>
                  <a:pt x="44" y="581"/>
                  <a:pt x="44" y="581"/>
                  <a:pt x="44" y="581"/>
                </a:cubicBezTo>
                <a:lnTo>
                  <a:pt x="44" y="288"/>
                </a:lnTo>
                <a:close/>
                <a:moveTo>
                  <a:pt x="232" y="581"/>
                </a:moveTo>
                <a:cubicBezTo>
                  <a:pt x="232" y="177"/>
                  <a:pt x="232" y="177"/>
                  <a:pt x="232" y="177"/>
                </a:cubicBezTo>
                <a:cubicBezTo>
                  <a:pt x="352" y="177"/>
                  <a:pt x="352" y="177"/>
                  <a:pt x="352" y="177"/>
                </a:cubicBezTo>
                <a:cubicBezTo>
                  <a:pt x="352" y="581"/>
                  <a:pt x="352" y="581"/>
                  <a:pt x="352" y="581"/>
                </a:cubicBezTo>
                <a:lnTo>
                  <a:pt x="232" y="581"/>
                </a:lnTo>
                <a:close/>
                <a:moveTo>
                  <a:pt x="540" y="581"/>
                </a:moveTo>
                <a:cubicBezTo>
                  <a:pt x="366" y="581"/>
                  <a:pt x="366" y="581"/>
                  <a:pt x="366" y="581"/>
                </a:cubicBezTo>
                <a:cubicBezTo>
                  <a:pt x="366" y="288"/>
                  <a:pt x="366" y="288"/>
                  <a:pt x="366" y="288"/>
                </a:cubicBezTo>
                <a:cubicBezTo>
                  <a:pt x="540" y="288"/>
                  <a:pt x="540" y="288"/>
                  <a:pt x="540" y="288"/>
                </a:cubicBezTo>
                <a:lnTo>
                  <a:pt x="540" y="581"/>
                </a:lnTo>
                <a:close/>
                <a:moveTo>
                  <a:pt x="570" y="274"/>
                </a:moveTo>
                <a:cubicBezTo>
                  <a:pt x="366" y="274"/>
                  <a:pt x="366" y="274"/>
                  <a:pt x="366" y="274"/>
                </a:cubicBezTo>
                <a:cubicBezTo>
                  <a:pt x="366" y="177"/>
                  <a:pt x="366" y="177"/>
                  <a:pt x="366" y="177"/>
                </a:cubicBezTo>
                <a:cubicBezTo>
                  <a:pt x="570" y="177"/>
                  <a:pt x="570" y="177"/>
                  <a:pt x="570" y="177"/>
                </a:cubicBezTo>
                <a:lnTo>
                  <a:pt x="570" y="274"/>
                </a:lnTo>
                <a:close/>
                <a:moveTo>
                  <a:pt x="184" y="141"/>
                </a:moveTo>
                <a:cubicBezTo>
                  <a:pt x="292" y="141"/>
                  <a:pt x="292" y="141"/>
                  <a:pt x="292" y="141"/>
                </a:cubicBezTo>
                <a:cubicBezTo>
                  <a:pt x="400" y="141"/>
                  <a:pt x="400" y="141"/>
                  <a:pt x="400" y="141"/>
                </a:cubicBezTo>
                <a:cubicBezTo>
                  <a:pt x="433" y="141"/>
                  <a:pt x="461" y="132"/>
                  <a:pt x="480" y="114"/>
                </a:cubicBezTo>
                <a:cubicBezTo>
                  <a:pt x="497" y="99"/>
                  <a:pt x="506" y="78"/>
                  <a:pt x="506" y="57"/>
                </a:cubicBezTo>
                <a:cubicBezTo>
                  <a:pt x="506" y="24"/>
                  <a:pt x="484" y="0"/>
                  <a:pt x="451" y="0"/>
                </a:cubicBezTo>
                <a:cubicBezTo>
                  <a:pt x="398" y="0"/>
                  <a:pt x="376" y="37"/>
                  <a:pt x="357" y="69"/>
                </a:cubicBezTo>
                <a:cubicBezTo>
                  <a:pt x="340" y="97"/>
                  <a:pt x="325" y="123"/>
                  <a:pt x="292" y="127"/>
                </a:cubicBezTo>
                <a:cubicBezTo>
                  <a:pt x="259" y="123"/>
                  <a:pt x="243" y="97"/>
                  <a:pt x="227" y="69"/>
                </a:cubicBezTo>
                <a:cubicBezTo>
                  <a:pt x="207" y="37"/>
                  <a:pt x="186" y="0"/>
                  <a:pt x="133" y="0"/>
                </a:cubicBezTo>
                <a:cubicBezTo>
                  <a:pt x="100" y="0"/>
                  <a:pt x="77" y="24"/>
                  <a:pt x="77" y="57"/>
                </a:cubicBezTo>
                <a:cubicBezTo>
                  <a:pt x="77" y="78"/>
                  <a:pt x="87" y="99"/>
                  <a:pt x="104" y="114"/>
                </a:cubicBezTo>
                <a:cubicBezTo>
                  <a:pt x="123" y="132"/>
                  <a:pt x="151" y="141"/>
                  <a:pt x="184" y="141"/>
                </a:cubicBezTo>
                <a:close/>
                <a:moveTo>
                  <a:pt x="369" y="77"/>
                </a:moveTo>
                <a:cubicBezTo>
                  <a:pt x="388" y="45"/>
                  <a:pt x="406" y="14"/>
                  <a:pt x="451" y="14"/>
                </a:cubicBezTo>
                <a:cubicBezTo>
                  <a:pt x="480" y="14"/>
                  <a:pt x="492" y="36"/>
                  <a:pt x="492" y="57"/>
                </a:cubicBezTo>
                <a:cubicBezTo>
                  <a:pt x="492" y="74"/>
                  <a:pt x="484" y="91"/>
                  <a:pt x="471" y="104"/>
                </a:cubicBezTo>
                <a:cubicBezTo>
                  <a:pt x="454" y="119"/>
                  <a:pt x="429" y="127"/>
                  <a:pt x="400" y="127"/>
                </a:cubicBezTo>
                <a:cubicBezTo>
                  <a:pt x="329" y="127"/>
                  <a:pt x="329" y="127"/>
                  <a:pt x="329" y="127"/>
                </a:cubicBezTo>
                <a:cubicBezTo>
                  <a:pt x="346" y="114"/>
                  <a:pt x="358" y="95"/>
                  <a:pt x="369" y="77"/>
                </a:cubicBezTo>
                <a:close/>
                <a:moveTo>
                  <a:pt x="133" y="14"/>
                </a:moveTo>
                <a:cubicBezTo>
                  <a:pt x="178" y="14"/>
                  <a:pt x="196" y="45"/>
                  <a:pt x="215" y="77"/>
                </a:cubicBezTo>
                <a:cubicBezTo>
                  <a:pt x="226" y="95"/>
                  <a:pt x="237" y="114"/>
                  <a:pt x="254" y="127"/>
                </a:cubicBezTo>
                <a:cubicBezTo>
                  <a:pt x="184" y="127"/>
                  <a:pt x="184" y="127"/>
                  <a:pt x="184" y="127"/>
                </a:cubicBezTo>
                <a:cubicBezTo>
                  <a:pt x="154" y="127"/>
                  <a:pt x="130" y="119"/>
                  <a:pt x="113" y="104"/>
                </a:cubicBezTo>
                <a:cubicBezTo>
                  <a:pt x="99" y="91"/>
                  <a:pt x="91" y="74"/>
                  <a:pt x="91" y="57"/>
                </a:cubicBezTo>
                <a:cubicBezTo>
                  <a:pt x="91" y="36"/>
                  <a:pt x="104" y="14"/>
                  <a:pt x="133" y="14"/>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9" name="Freeform 80"/>
          <p:cNvSpPr>
            <a:spLocks noEditPoints="1"/>
          </p:cNvSpPr>
          <p:nvPr/>
        </p:nvSpPr>
        <p:spPr bwMode="auto">
          <a:xfrm>
            <a:off x="1573198" y="1267720"/>
            <a:ext cx="1295678" cy="1202417"/>
          </a:xfrm>
          <a:custGeom>
            <a:avLst/>
            <a:gdLst>
              <a:gd name="T0" fmla="*/ 314 w 628"/>
              <a:gd name="T1" fmla="*/ 583 h 583"/>
              <a:gd name="T2" fmla="*/ 0 w 628"/>
              <a:gd name="T3" fmla="*/ 194 h 583"/>
              <a:gd name="T4" fmla="*/ 160 w 628"/>
              <a:gd name="T5" fmla="*/ 0 h 583"/>
              <a:gd name="T6" fmla="*/ 314 w 628"/>
              <a:gd name="T7" fmla="*/ 84 h 583"/>
              <a:gd name="T8" fmla="*/ 467 w 628"/>
              <a:gd name="T9" fmla="*/ 0 h 583"/>
              <a:gd name="T10" fmla="*/ 628 w 628"/>
              <a:gd name="T11" fmla="*/ 194 h 583"/>
              <a:gd name="T12" fmla="*/ 314 w 628"/>
              <a:gd name="T13" fmla="*/ 583 h 583"/>
              <a:gd name="T14" fmla="*/ 160 w 628"/>
              <a:gd name="T15" fmla="*/ 14 h 583"/>
              <a:gd name="T16" fmla="*/ 14 w 628"/>
              <a:gd name="T17" fmla="*/ 194 h 583"/>
              <a:gd name="T18" fmla="*/ 140 w 628"/>
              <a:gd name="T19" fmla="*/ 458 h 583"/>
              <a:gd name="T20" fmla="*/ 314 w 628"/>
              <a:gd name="T21" fmla="*/ 569 h 583"/>
              <a:gd name="T22" fmla="*/ 488 w 628"/>
              <a:gd name="T23" fmla="*/ 458 h 583"/>
              <a:gd name="T24" fmla="*/ 614 w 628"/>
              <a:gd name="T25" fmla="*/ 194 h 583"/>
              <a:gd name="T26" fmla="*/ 467 w 628"/>
              <a:gd name="T27" fmla="*/ 14 h 583"/>
              <a:gd name="T28" fmla="*/ 321 w 628"/>
              <a:gd name="T29" fmla="*/ 116 h 583"/>
              <a:gd name="T30" fmla="*/ 314 w 628"/>
              <a:gd name="T31" fmla="*/ 123 h 583"/>
              <a:gd name="T32" fmla="*/ 307 w 628"/>
              <a:gd name="T33" fmla="*/ 116 h 583"/>
              <a:gd name="T34" fmla="*/ 160 w 628"/>
              <a:gd name="T35" fmla="*/ 14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8" h="583">
                <a:moveTo>
                  <a:pt x="314" y="583"/>
                </a:moveTo>
                <a:cubicBezTo>
                  <a:pt x="239" y="583"/>
                  <a:pt x="0" y="403"/>
                  <a:pt x="0" y="194"/>
                </a:cubicBezTo>
                <a:cubicBezTo>
                  <a:pt x="0" y="102"/>
                  <a:pt x="68" y="0"/>
                  <a:pt x="160" y="0"/>
                </a:cubicBezTo>
                <a:cubicBezTo>
                  <a:pt x="230" y="0"/>
                  <a:pt x="294" y="37"/>
                  <a:pt x="314" y="84"/>
                </a:cubicBezTo>
                <a:cubicBezTo>
                  <a:pt x="335" y="37"/>
                  <a:pt x="398" y="0"/>
                  <a:pt x="467" y="0"/>
                </a:cubicBezTo>
                <a:cubicBezTo>
                  <a:pt x="559" y="0"/>
                  <a:pt x="628" y="102"/>
                  <a:pt x="628" y="194"/>
                </a:cubicBezTo>
                <a:cubicBezTo>
                  <a:pt x="628" y="403"/>
                  <a:pt x="388" y="583"/>
                  <a:pt x="314" y="583"/>
                </a:cubicBezTo>
                <a:close/>
                <a:moveTo>
                  <a:pt x="160" y="14"/>
                </a:moveTo>
                <a:cubicBezTo>
                  <a:pt x="91" y="14"/>
                  <a:pt x="14" y="91"/>
                  <a:pt x="14" y="194"/>
                </a:cubicBezTo>
                <a:cubicBezTo>
                  <a:pt x="14" y="312"/>
                  <a:pt x="93" y="410"/>
                  <a:pt x="140" y="458"/>
                </a:cubicBezTo>
                <a:cubicBezTo>
                  <a:pt x="207" y="526"/>
                  <a:pt x="282" y="569"/>
                  <a:pt x="314" y="569"/>
                </a:cubicBezTo>
                <a:cubicBezTo>
                  <a:pt x="345" y="569"/>
                  <a:pt x="421" y="526"/>
                  <a:pt x="488" y="458"/>
                </a:cubicBezTo>
                <a:cubicBezTo>
                  <a:pt x="535" y="410"/>
                  <a:pt x="614" y="312"/>
                  <a:pt x="614" y="194"/>
                </a:cubicBezTo>
                <a:cubicBezTo>
                  <a:pt x="614" y="91"/>
                  <a:pt x="536" y="14"/>
                  <a:pt x="467" y="14"/>
                </a:cubicBezTo>
                <a:cubicBezTo>
                  <a:pt x="383" y="14"/>
                  <a:pt x="321" y="68"/>
                  <a:pt x="321" y="116"/>
                </a:cubicBezTo>
                <a:cubicBezTo>
                  <a:pt x="321" y="120"/>
                  <a:pt x="318" y="123"/>
                  <a:pt x="314" y="123"/>
                </a:cubicBezTo>
                <a:cubicBezTo>
                  <a:pt x="310" y="123"/>
                  <a:pt x="307" y="120"/>
                  <a:pt x="307" y="116"/>
                </a:cubicBezTo>
                <a:cubicBezTo>
                  <a:pt x="307" y="58"/>
                  <a:pt x="229" y="14"/>
                  <a:pt x="160" y="14"/>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Tree>
    <p:extLst>
      <p:ext uri="{BB962C8B-B14F-4D97-AF65-F5344CB8AC3E}">
        <p14:creationId xmlns:p14="http://schemas.microsoft.com/office/powerpoint/2010/main" val="3352707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300"/>
                                        <p:tgtEl>
                                          <p:spTgt spid="25"/>
                                        </p:tgtEl>
                                      </p:cBhvr>
                                    </p:animEffect>
                                  </p:childTnLst>
                                </p:cTn>
                              </p:par>
                            </p:childTnLst>
                          </p:cTn>
                        </p:par>
                        <p:par>
                          <p:cTn id="8" fill="hold">
                            <p:stCondLst>
                              <p:cond delay="300"/>
                            </p:stCondLst>
                            <p:childTnLst>
                              <p:par>
                                <p:cTn id="9" presetID="10" presetClass="entr" presetSubtype="0" fill="hold" grpId="0"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fade">
                                      <p:cBhvr>
                                        <p:cTn id="11" dur="300"/>
                                        <p:tgtEl>
                                          <p:spTgt spid="26"/>
                                        </p:tgtEl>
                                      </p:cBhvr>
                                    </p:animEffect>
                                  </p:childTnLst>
                                </p:cTn>
                              </p:par>
                            </p:childTnLst>
                          </p:cTn>
                        </p:par>
                        <p:par>
                          <p:cTn id="12" fill="hold">
                            <p:stCondLst>
                              <p:cond delay="600"/>
                            </p:stCondLst>
                            <p:childTnLst>
                              <p:par>
                                <p:cTn id="13" presetID="10" presetClass="entr" presetSubtype="0"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fade">
                                      <p:cBhvr>
                                        <p:cTn id="15" dur="3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6000" dirty="0"/>
              <a:t>SAND GLASS INFOGRAPHISC WITH ICONS</a:t>
            </a:r>
          </a:p>
        </p:txBody>
      </p:sp>
      <p:sp>
        <p:nvSpPr>
          <p:cNvPr id="11" name="Freeform 10"/>
          <p:cNvSpPr>
            <a:spLocks/>
          </p:cNvSpPr>
          <p:nvPr/>
        </p:nvSpPr>
        <p:spPr bwMode="auto">
          <a:xfrm>
            <a:off x="5377853" y="3939640"/>
            <a:ext cx="8086090" cy="1184721"/>
          </a:xfrm>
          <a:custGeom>
            <a:avLst/>
            <a:gdLst>
              <a:gd name="T0" fmla="*/ 2696 w 2696"/>
              <a:gd name="T1" fmla="*/ 0 h 395"/>
              <a:gd name="T2" fmla="*/ 0 w 2696"/>
              <a:gd name="T3" fmla="*/ 0 h 395"/>
              <a:gd name="T4" fmla="*/ 0 w 2696"/>
              <a:gd name="T5" fmla="*/ 395 h 395"/>
              <a:gd name="T6" fmla="*/ 639 w 2696"/>
              <a:gd name="T7" fmla="*/ 395 h 395"/>
              <a:gd name="T8" fmla="*/ 2696 w 2696"/>
              <a:gd name="T9" fmla="*/ 395 h 395"/>
              <a:gd name="T10" fmla="*/ 2696 w 2696"/>
              <a:gd name="T11" fmla="*/ 0 h 395"/>
            </a:gdLst>
            <a:ahLst/>
            <a:cxnLst>
              <a:cxn ang="0">
                <a:pos x="T0" y="T1"/>
              </a:cxn>
              <a:cxn ang="0">
                <a:pos x="T2" y="T3"/>
              </a:cxn>
              <a:cxn ang="0">
                <a:pos x="T4" y="T5"/>
              </a:cxn>
              <a:cxn ang="0">
                <a:pos x="T6" y="T7"/>
              </a:cxn>
              <a:cxn ang="0">
                <a:pos x="T8" y="T9"/>
              </a:cxn>
              <a:cxn ang="0">
                <a:pos x="T10" y="T11"/>
              </a:cxn>
            </a:cxnLst>
            <a:rect l="0" t="0" r="r" b="b"/>
            <a:pathLst>
              <a:path w="2696" h="395">
                <a:moveTo>
                  <a:pt x="2696" y="0"/>
                </a:moveTo>
                <a:lnTo>
                  <a:pt x="0" y="0"/>
                </a:lnTo>
                <a:lnTo>
                  <a:pt x="0" y="395"/>
                </a:lnTo>
                <a:lnTo>
                  <a:pt x="639" y="395"/>
                </a:lnTo>
                <a:lnTo>
                  <a:pt x="2696" y="395"/>
                </a:lnTo>
                <a:lnTo>
                  <a:pt x="2696" y="0"/>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2" name="Freeform 11"/>
          <p:cNvSpPr>
            <a:spLocks/>
          </p:cNvSpPr>
          <p:nvPr/>
        </p:nvSpPr>
        <p:spPr bwMode="auto">
          <a:xfrm>
            <a:off x="5377853" y="3939640"/>
            <a:ext cx="8086090" cy="1184721"/>
          </a:xfrm>
          <a:custGeom>
            <a:avLst/>
            <a:gdLst>
              <a:gd name="T0" fmla="*/ 2696 w 2696"/>
              <a:gd name="T1" fmla="*/ 0 h 395"/>
              <a:gd name="T2" fmla="*/ 0 w 2696"/>
              <a:gd name="T3" fmla="*/ 0 h 395"/>
              <a:gd name="T4" fmla="*/ 0 w 2696"/>
              <a:gd name="T5" fmla="*/ 395 h 395"/>
              <a:gd name="T6" fmla="*/ 639 w 2696"/>
              <a:gd name="T7" fmla="*/ 395 h 395"/>
              <a:gd name="T8" fmla="*/ 2696 w 2696"/>
              <a:gd name="T9" fmla="*/ 395 h 395"/>
              <a:gd name="T10" fmla="*/ 2696 w 2696"/>
              <a:gd name="T11" fmla="*/ 0 h 395"/>
            </a:gdLst>
            <a:ahLst/>
            <a:cxnLst>
              <a:cxn ang="0">
                <a:pos x="T0" y="T1"/>
              </a:cxn>
              <a:cxn ang="0">
                <a:pos x="T2" y="T3"/>
              </a:cxn>
              <a:cxn ang="0">
                <a:pos x="T4" y="T5"/>
              </a:cxn>
              <a:cxn ang="0">
                <a:pos x="T6" y="T7"/>
              </a:cxn>
              <a:cxn ang="0">
                <a:pos x="T8" y="T9"/>
              </a:cxn>
              <a:cxn ang="0">
                <a:pos x="T10" y="T11"/>
              </a:cxn>
            </a:cxnLst>
            <a:rect l="0" t="0" r="r" b="b"/>
            <a:pathLst>
              <a:path w="2696" h="395">
                <a:moveTo>
                  <a:pt x="2696" y="0"/>
                </a:moveTo>
                <a:lnTo>
                  <a:pt x="0" y="0"/>
                </a:lnTo>
                <a:lnTo>
                  <a:pt x="0" y="395"/>
                </a:lnTo>
                <a:lnTo>
                  <a:pt x="639" y="395"/>
                </a:lnTo>
                <a:lnTo>
                  <a:pt x="2696" y="395"/>
                </a:lnTo>
                <a:lnTo>
                  <a:pt x="269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3" name="Freeform 12"/>
          <p:cNvSpPr>
            <a:spLocks/>
          </p:cNvSpPr>
          <p:nvPr/>
        </p:nvSpPr>
        <p:spPr bwMode="auto">
          <a:xfrm>
            <a:off x="7294399" y="5124365"/>
            <a:ext cx="6169544" cy="1187719"/>
          </a:xfrm>
          <a:custGeom>
            <a:avLst/>
            <a:gdLst>
              <a:gd name="T0" fmla="*/ 870 w 870"/>
              <a:gd name="T1" fmla="*/ 59 h 167"/>
              <a:gd name="T2" fmla="*/ 870 w 870"/>
              <a:gd name="T3" fmla="*/ 0 h 167"/>
              <a:gd name="T4" fmla="*/ 0 w 870"/>
              <a:gd name="T5" fmla="*/ 0 h 167"/>
              <a:gd name="T6" fmla="*/ 0 w 870"/>
              <a:gd name="T7" fmla="*/ 167 h 167"/>
              <a:gd name="T8" fmla="*/ 260 w 870"/>
              <a:gd name="T9" fmla="*/ 167 h 167"/>
              <a:gd name="T10" fmla="*/ 827 w 870"/>
              <a:gd name="T11" fmla="*/ 167 h 167"/>
              <a:gd name="T12" fmla="*/ 870 w 870"/>
              <a:gd name="T13" fmla="*/ 59 h 167"/>
            </a:gdLst>
            <a:ahLst/>
            <a:cxnLst>
              <a:cxn ang="0">
                <a:pos x="T0" y="T1"/>
              </a:cxn>
              <a:cxn ang="0">
                <a:pos x="T2" y="T3"/>
              </a:cxn>
              <a:cxn ang="0">
                <a:pos x="T4" y="T5"/>
              </a:cxn>
              <a:cxn ang="0">
                <a:pos x="T6" y="T7"/>
              </a:cxn>
              <a:cxn ang="0">
                <a:pos x="T8" y="T9"/>
              </a:cxn>
              <a:cxn ang="0">
                <a:pos x="T10" y="T11"/>
              </a:cxn>
              <a:cxn ang="0">
                <a:pos x="T12" y="T13"/>
              </a:cxn>
            </a:cxnLst>
            <a:rect l="0" t="0" r="r" b="b"/>
            <a:pathLst>
              <a:path w="870" h="167">
                <a:moveTo>
                  <a:pt x="870" y="59"/>
                </a:moveTo>
                <a:cubicBezTo>
                  <a:pt x="870" y="0"/>
                  <a:pt x="870" y="0"/>
                  <a:pt x="870" y="0"/>
                </a:cubicBezTo>
                <a:cubicBezTo>
                  <a:pt x="0" y="0"/>
                  <a:pt x="0" y="0"/>
                  <a:pt x="0" y="0"/>
                </a:cubicBezTo>
                <a:cubicBezTo>
                  <a:pt x="0" y="167"/>
                  <a:pt x="0" y="167"/>
                  <a:pt x="0" y="167"/>
                </a:cubicBezTo>
                <a:cubicBezTo>
                  <a:pt x="260" y="167"/>
                  <a:pt x="260" y="167"/>
                  <a:pt x="260" y="167"/>
                </a:cubicBezTo>
                <a:cubicBezTo>
                  <a:pt x="827" y="167"/>
                  <a:pt x="827" y="167"/>
                  <a:pt x="827" y="167"/>
                </a:cubicBezTo>
                <a:cubicBezTo>
                  <a:pt x="870" y="109"/>
                  <a:pt x="870" y="60"/>
                  <a:pt x="870" y="59"/>
                </a:cubicBezTo>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4" name="Freeform 13"/>
          <p:cNvSpPr>
            <a:spLocks/>
          </p:cNvSpPr>
          <p:nvPr/>
        </p:nvSpPr>
        <p:spPr bwMode="auto">
          <a:xfrm>
            <a:off x="9135964" y="6312083"/>
            <a:ext cx="4022051" cy="1184721"/>
          </a:xfrm>
          <a:custGeom>
            <a:avLst/>
            <a:gdLst>
              <a:gd name="T0" fmla="*/ 476 w 567"/>
              <a:gd name="T1" fmla="*/ 81 h 167"/>
              <a:gd name="T2" fmla="*/ 556 w 567"/>
              <a:gd name="T3" fmla="*/ 14 h 167"/>
              <a:gd name="T4" fmla="*/ 567 w 567"/>
              <a:gd name="T5" fmla="*/ 0 h 167"/>
              <a:gd name="T6" fmla="*/ 0 w 567"/>
              <a:gd name="T7" fmla="*/ 0 h 167"/>
              <a:gd name="T8" fmla="*/ 0 w 567"/>
              <a:gd name="T9" fmla="*/ 167 h 167"/>
              <a:gd name="T10" fmla="*/ 409 w 567"/>
              <a:gd name="T11" fmla="*/ 167 h 167"/>
              <a:gd name="T12" fmla="*/ 408 w 567"/>
              <a:gd name="T13" fmla="*/ 159 h 167"/>
              <a:gd name="T14" fmla="*/ 476 w 567"/>
              <a:gd name="T15" fmla="*/ 81 h 1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7" h="167">
                <a:moveTo>
                  <a:pt x="476" y="81"/>
                </a:moveTo>
                <a:cubicBezTo>
                  <a:pt x="502" y="63"/>
                  <a:pt x="532" y="42"/>
                  <a:pt x="556" y="14"/>
                </a:cubicBezTo>
                <a:cubicBezTo>
                  <a:pt x="560" y="9"/>
                  <a:pt x="564" y="4"/>
                  <a:pt x="567" y="0"/>
                </a:cubicBezTo>
                <a:cubicBezTo>
                  <a:pt x="0" y="0"/>
                  <a:pt x="0" y="0"/>
                  <a:pt x="0" y="0"/>
                </a:cubicBezTo>
                <a:cubicBezTo>
                  <a:pt x="0" y="167"/>
                  <a:pt x="0" y="167"/>
                  <a:pt x="0" y="167"/>
                </a:cubicBezTo>
                <a:cubicBezTo>
                  <a:pt x="409" y="167"/>
                  <a:pt x="409" y="167"/>
                  <a:pt x="409" y="167"/>
                </a:cubicBezTo>
                <a:cubicBezTo>
                  <a:pt x="409" y="164"/>
                  <a:pt x="408" y="162"/>
                  <a:pt x="408" y="159"/>
                </a:cubicBezTo>
                <a:cubicBezTo>
                  <a:pt x="408" y="128"/>
                  <a:pt x="440" y="106"/>
                  <a:pt x="476" y="81"/>
                </a:cubicBezTo>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5" name="Freeform 14"/>
          <p:cNvSpPr>
            <a:spLocks/>
          </p:cNvSpPr>
          <p:nvPr/>
        </p:nvSpPr>
        <p:spPr bwMode="auto">
          <a:xfrm>
            <a:off x="10776577" y="7496803"/>
            <a:ext cx="4103031" cy="1187719"/>
          </a:xfrm>
          <a:custGeom>
            <a:avLst/>
            <a:gdLst>
              <a:gd name="T0" fmla="*/ 101 w 579"/>
              <a:gd name="T1" fmla="*/ 71 h 167"/>
              <a:gd name="T2" fmla="*/ 21 w 579"/>
              <a:gd name="T3" fmla="*/ 138 h 167"/>
              <a:gd name="T4" fmla="*/ 0 w 579"/>
              <a:gd name="T5" fmla="*/ 167 h 167"/>
              <a:gd name="T6" fmla="*/ 579 w 579"/>
              <a:gd name="T7" fmla="*/ 167 h 167"/>
              <a:gd name="T8" fmla="*/ 579 w 579"/>
              <a:gd name="T9" fmla="*/ 0 h 167"/>
              <a:gd name="T10" fmla="*/ 168 w 579"/>
              <a:gd name="T11" fmla="*/ 0 h 167"/>
              <a:gd name="T12" fmla="*/ 101 w 579"/>
              <a:gd name="T13" fmla="*/ 71 h 167"/>
            </a:gdLst>
            <a:ahLst/>
            <a:cxnLst>
              <a:cxn ang="0">
                <a:pos x="T0" y="T1"/>
              </a:cxn>
              <a:cxn ang="0">
                <a:pos x="T2" y="T3"/>
              </a:cxn>
              <a:cxn ang="0">
                <a:pos x="T4" y="T5"/>
              </a:cxn>
              <a:cxn ang="0">
                <a:pos x="T6" y="T7"/>
              </a:cxn>
              <a:cxn ang="0">
                <a:pos x="T8" y="T9"/>
              </a:cxn>
              <a:cxn ang="0">
                <a:pos x="T10" y="T11"/>
              </a:cxn>
              <a:cxn ang="0">
                <a:pos x="T12" y="T13"/>
              </a:cxn>
            </a:cxnLst>
            <a:rect l="0" t="0" r="r" b="b"/>
            <a:pathLst>
              <a:path w="579" h="167">
                <a:moveTo>
                  <a:pt x="101" y="71"/>
                </a:moveTo>
                <a:cubicBezTo>
                  <a:pt x="75" y="89"/>
                  <a:pt x="45" y="110"/>
                  <a:pt x="21" y="138"/>
                </a:cubicBezTo>
                <a:cubicBezTo>
                  <a:pt x="12" y="148"/>
                  <a:pt x="6" y="158"/>
                  <a:pt x="0" y="167"/>
                </a:cubicBezTo>
                <a:cubicBezTo>
                  <a:pt x="579" y="167"/>
                  <a:pt x="579" y="167"/>
                  <a:pt x="579" y="167"/>
                </a:cubicBezTo>
                <a:cubicBezTo>
                  <a:pt x="579" y="0"/>
                  <a:pt x="579" y="0"/>
                  <a:pt x="579" y="0"/>
                </a:cubicBezTo>
                <a:cubicBezTo>
                  <a:pt x="168" y="0"/>
                  <a:pt x="168" y="0"/>
                  <a:pt x="168" y="0"/>
                </a:cubicBezTo>
                <a:cubicBezTo>
                  <a:pt x="163" y="27"/>
                  <a:pt x="134" y="47"/>
                  <a:pt x="101" y="71"/>
                </a:cubicBezTo>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6" name="Freeform 15"/>
          <p:cNvSpPr>
            <a:spLocks/>
          </p:cNvSpPr>
          <p:nvPr/>
        </p:nvSpPr>
        <p:spPr bwMode="auto">
          <a:xfrm>
            <a:off x="10542632" y="8684521"/>
            <a:ext cx="6175543" cy="1184721"/>
          </a:xfrm>
          <a:custGeom>
            <a:avLst/>
            <a:gdLst>
              <a:gd name="T0" fmla="*/ 0 w 871"/>
              <a:gd name="T1" fmla="*/ 92 h 167"/>
              <a:gd name="T2" fmla="*/ 0 w 871"/>
              <a:gd name="T3" fmla="*/ 167 h 167"/>
              <a:gd name="T4" fmla="*/ 871 w 871"/>
              <a:gd name="T5" fmla="*/ 167 h 167"/>
              <a:gd name="T6" fmla="*/ 871 w 871"/>
              <a:gd name="T7" fmla="*/ 0 h 167"/>
              <a:gd name="T8" fmla="*/ 612 w 871"/>
              <a:gd name="T9" fmla="*/ 0 h 167"/>
              <a:gd name="T10" fmla="*/ 33 w 871"/>
              <a:gd name="T11" fmla="*/ 0 h 167"/>
              <a:gd name="T12" fmla="*/ 0 w 871"/>
              <a:gd name="T13" fmla="*/ 92 h 167"/>
            </a:gdLst>
            <a:ahLst/>
            <a:cxnLst>
              <a:cxn ang="0">
                <a:pos x="T0" y="T1"/>
              </a:cxn>
              <a:cxn ang="0">
                <a:pos x="T2" y="T3"/>
              </a:cxn>
              <a:cxn ang="0">
                <a:pos x="T4" y="T5"/>
              </a:cxn>
              <a:cxn ang="0">
                <a:pos x="T6" y="T7"/>
              </a:cxn>
              <a:cxn ang="0">
                <a:pos x="T8" y="T9"/>
              </a:cxn>
              <a:cxn ang="0">
                <a:pos x="T10" y="T11"/>
              </a:cxn>
              <a:cxn ang="0">
                <a:pos x="T12" y="T13"/>
              </a:cxn>
            </a:cxnLst>
            <a:rect l="0" t="0" r="r" b="b"/>
            <a:pathLst>
              <a:path w="871" h="167">
                <a:moveTo>
                  <a:pt x="0" y="92"/>
                </a:moveTo>
                <a:cubicBezTo>
                  <a:pt x="0" y="167"/>
                  <a:pt x="0" y="167"/>
                  <a:pt x="0" y="167"/>
                </a:cubicBezTo>
                <a:cubicBezTo>
                  <a:pt x="871" y="167"/>
                  <a:pt x="871" y="167"/>
                  <a:pt x="871" y="167"/>
                </a:cubicBezTo>
                <a:cubicBezTo>
                  <a:pt x="871" y="0"/>
                  <a:pt x="871" y="0"/>
                  <a:pt x="871" y="0"/>
                </a:cubicBezTo>
                <a:cubicBezTo>
                  <a:pt x="612" y="0"/>
                  <a:pt x="612" y="0"/>
                  <a:pt x="612" y="0"/>
                </a:cubicBezTo>
                <a:cubicBezTo>
                  <a:pt x="33" y="0"/>
                  <a:pt x="33" y="0"/>
                  <a:pt x="33" y="0"/>
                </a:cubicBezTo>
                <a:cubicBezTo>
                  <a:pt x="0" y="51"/>
                  <a:pt x="0" y="92"/>
                  <a:pt x="0" y="92"/>
                </a:cubicBezTo>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7" name="Freeform 16"/>
          <p:cNvSpPr>
            <a:spLocks/>
          </p:cNvSpPr>
          <p:nvPr/>
        </p:nvSpPr>
        <p:spPr bwMode="auto">
          <a:xfrm>
            <a:off x="10542633" y="9869242"/>
            <a:ext cx="8068096" cy="1184721"/>
          </a:xfrm>
          <a:custGeom>
            <a:avLst/>
            <a:gdLst>
              <a:gd name="T0" fmla="*/ 2690 w 2690"/>
              <a:gd name="T1" fmla="*/ 0 h 395"/>
              <a:gd name="T2" fmla="*/ 2059 w 2690"/>
              <a:gd name="T3" fmla="*/ 0 h 395"/>
              <a:gd name="T4" fmla="*/ 0 w 2690"/>
              <a:gd name="T5" fmla="*/ 0 h 395"/>
              <a:gd name="T6" fmla="*/ 0 w 2690"/>
              <a:gd name="T7" fmla="*/ 395 h 395"/>
              <a:gd name="T8" fmla="*/ 2690 w 2690"/>
              <a:gd name="T9" fmla="*/ 395 h 395"/>
              <a:gd name="T10" fmla="*/ 2690 w 2690"/>
              <a:gd name="T11" fmla="*/ 0 h 395"/>
            </a:gdLst>
            <a:ahLst/>
            <a:cxnLst>
              <a:cxn ang="0">
                <a:pos x="T0" y="T1"/>
              </a:cxn>
              <a:cxn ang="0">
                <a:pos x="T2" y="T3"/>
              </a:cxn>
              <a:cxn ang="0">
                <a:pos x="T4" y="T5"/>
              </a:cxn>
              <a:cxn ang="0">
                <a:pos x="T6" y="T7"/>
              </a:cxn>
              <a:cxn ang="0">
                <a:pos x="T8" y="T9"/>
              </a:cxn>
              <a:cxn ang="0">
                <a:pos x="T10" y="T11"/>
              </a:cxn>
            </a:cxnLst>
            <a:rect l="0" t="0" r="r" b="b"/>
            <a:pathLst>
              <a:path w="2690" h="395">
                <a:moveTo>
                  <a:pt x="2690" y="0"/>
                </a:moveTo>
                <a:lnTo>
                  <a:pt x="2059" y="0"/>
                </a:lnTo>
                <a:lnTo>
                  <a:pt x="0" y="0"/>
                </a:lnTo>
                <a:lnTo>
                  <a:pt x="0" y="395"/>
                </a:lnTo>
                <a:lnTo>
                  <a:pt x="2690" y="395"/>
                </a:lnTo>
                <a:lnTo>
                  <a:pt x="2690" y="0"/>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8" name="Freeform 17"/>
          <p:cNvSpPr>
            <a:spLocks/>
          </p:cNvSpPr>
          <p:nvPr/>
        </p:nvSpPr>
        <p:spPr bwMode="auto">
          <a:xfrm>
            <a:off x="10542633" y="9869242"/>
            <a:ext cx="8068096" cy="1184721"/>
          </a:xfrm>
          <a:custGeom>
            <a:avLst/>
            <a:gdLst>
              <a:gd name="T0" fmla="*/ 2690 w 2690"/>
              <a:gd name="T1" fmla="*/ 0 h 395"/>
              <a:gd name="T2" fmla="*/ 2059 w 2690"/>
              <a:gd name="T3" fmla="*/ 0 h 395"/>
              <a:gd name="T4" fmla="*/ 0 w 2690"/>
              <a:gd name="T5" fmla="*/ 0 h 395"/>
              <a:gd name="T6" fmla="*/ 0 w 2690"/>
              <a:gd name="T7" fmla="*/ 395 h 395"/>
              <a:gd name="T8" fmla="*/ 2690 w 2690"/>
              <a:gd name="T9" fmla="*/ 395 h 395"/>
              <a:gd name="T10" fmla="*/ 2690 w 2690"/>
              <a:gd name="T11" fmla="*/ 0 h 395"/>
            </a:gdLst>
            <a:ahLst/>
            <a:cxnLst>
              <a:cxn ang="0">
                <a:pos x="T0" y="T1"/>
              </a:cxn>
              <a:cxn ang="0">
                <a:pos x="T2" y="T3"/>
              </a:cxn>
              <a:cxn ang="0">
                <a:pos x="T4" y="T5"/>
              </a:cxn>
              <a:cxn ang="0">
                <a:pos x="T6" y="T7"/>
              </a:cxn>
              <a:cxn ang="0">
                <a:pos x="T8" y="T9"/>
              </a:cxn>
              <a:cxn ang="0">
                <a:pos x="T10" y="T11"/>
              </a:cxn>
            </a:cxnLst>
            <a:rect l="0" t="0" r="r" b="b"/>
            <a:pathLst>
              <a:path w="2690" h="395">
                <a:moveTo>
                  <a:pt x="2690" y="0"/>
                </a:moveTo>
                <a:lnTo>
                  <a:pt x="2059" y="0"/>
                </a:lnTo>
                <a:lnTo>
                  <a:pt x="0" y="0"/>
                </a:lnTo>
                <a:lnTo>
                  <a:pt x="0" y="395"/>
                </a:lnTo>
                <a:lnTo>
                  <a:pt x="2690" y="395"/>
                </a:lnTo>
                <a:lnTo>
                  <a:pt x="269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5" name="Freeform 24"/>
          <p:cNvSpPr>
            <a:spLocks/>
          </p:cNvSpPr>
          <p:nvPr/>
        </p:nvSpPr>
        <p:spPr bwMode="auto">
          <a:xfrm>
            <a:off x="10383670" y="3939640"/>
            <a:ext cx="1517642" cy="7087328"/>
          </a:xfrm>
          <a:custGeom>
            <a:avLst/>
            <a:gdLst>
              <a:gd name="T0" fmla="*/ 1 w 214"/>
              <a:gd name="T1" fmla="*/ 0 h 998"/>
              <a:gd name="T2" fmla="*/ 1 w 214"/>
              <a:gd name="T3" fmla="*/ 226 h 998"/>
              <a:gd name="T4" fmla="*/ 58 w 214"/>
              <a:gd name="T5" fmla="*/ 356 h 998"/>
              <a:gd name="T6" fmla="*/ 140 w 214"/>
              <a:gd name="T7" fmla="*/ 425 h 998"/>
              <a:gd name="T8" fmla="*/ 203 w 214"/>
              <a:gd name="T9" fmla="*/ 493 h 998"/>
              <a:gd name="T10" fmla="*/ 140 w 214"/>
              <a:gd name="T11" fmla="*/ 562 h 998"/>
              <a:gd name="T12" fmla="*/ 58 w 214"/>
              <a:gd name="T13" fmla="*/ 631 h 998"/>
              <a:gd name="T14" fmla="*/ 1 w 214"/>
              <a:gd name="T15" fmla="*/ 761 h 998"/>
              <a:gd name="T16" fmla="*/ 1 w 214"/>
              <a:gd name="T17" fmla="*/ 998 h 998"/>
              <a:gd name="T18" fmla="*/ 13 w 214"/>
              <a:gd name="T19" fmla="*/ 998 h 998"/>
              <a:gd name="T20" fmla="*/ 13 w 214"/>
              <a:gd name="T21" fmla="*/ 760 h 998"/>
              <a:gd name="T22" fmla="*/ 67 w 214"/>
              <a:gd name="T23" fmla="*/ 639 h 998"/>
              <a:gd name="T24" fmla="*/ 147 w 214"/>
              <a:gd name="T25" fmla="*/ 572 h 998"/>
              <a:gd name="T26" fmla="*/ 214 w 214"/>
              <a:gd name="T27" fmla="*/ 493 h 998"/>
              <a:gd name="T28" fmla="*/ 147 w 214"/>
              <a:gd name="T29" fmla="*/ 415 h 998"/>
              <a:gd name="T30" fmla="*/ 67 w 214"/>
              <a:gd name="T31" fmla="*/ 348 h 998"/>
              <a:gd name="T32" fmla="*/ 13 w 214"/>
              <a:gd name="T33" fmla="*/ 227 h 998"/>
              <a:gd name="T34" fmla="*/ 13 w 214"/>
              <a:gd name="T35" fmla="*/ 0 h 998"/>
              <a:gd name="T36" fmla="*/ 1 w 214"/>
              <a:gd name="T37" fmla="*/ 0 h 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4" h="998">
                <a:moveTo>
                  <a:pt x="1" y="0"/>
                </a:moveTo>
                <a:cubicBezTo>
                  <a:pt x="1" y="226"/>
                  <a:pt x="1" y="226"/>
                  <a:pt x="1" y="226"/>
                </a:cubicBezTo>
                <a:cubicBezTo>
                  <a:pt x="1" y="229"/>
                  <a:pt x="0" y="288"/>
                  <a:pt x="58" y="356"/>
                </a:cubicBezTo>
                <a:cubicBezTo>
                  <a:pt x="83" y="385"/>
                  <a:pt x="113" y="406"/>
                  <a:pt x="140" y="425"/>
                </a:cubicBezTo>
                <a:cubicBezTo>
                  <a:pt x="175" y="449"/>
                  <a:pt x="203" y="468"/>
                  <a:pt x="203" y="493"/>
                </a:cubicBezTo>
                <a:cubicBezTo>
                  <a:pt x="203" y="518"/>
                  <a:pt x="175" y="538"/>
                  <a:pt x="140" y="562"/>
                </a:cubicBezTo>
                <a:cubicBezTo>
                  <a:pt x="113" y="581"/>
                  <a:pt x="83" y="602"/>
                  <a:pt x="58" y="631"/>
                </a:cubicBezTo>
                <a:cubicBezTo>
                  <a:pt x="0" y="699"/>
                  <a:pt x="1" y="758"/>
                  <a:pt x="1" y="761"/>
                </a:cubicBezTo>
                <a:cubicBezTo>
                  <a:pt x="1" y="998"/>
                  <a:pt x="1" y="998"/>
                  <a:pt x="1" y="998"/>
                </a:cubicBezTo>
                <a:cubicBezTo>
                  <a:pt x="13" y="998"/>
                  <a:pt x="13" y="998"/>
                  <a:pt x="13" y="998"/>
                </a:cubicBezTo>
                <a:cubicBezTo>
                  <a:pt x="13" y="760"/>
                  <a:pt x="13" y="760"/>
                  <a:pt x="13" y="760"/>
                </a:cubicBezTo>
                <a:cubicBezTo>
                  <a:pt x="13" y="760"/>
                  <a:pt x="13" y="703"/>
                  <a:pt x="67" y="639"/>
                </a:cubicBezTo>
                <a:cubicBezTo>
                  <a:pt x="91" y="611"/>
                  <a:pt x="121" y="590"/>
                  <a:pt x="147" y="572"/>
                </a:cubicBezTo>
                <a:cubicBezTo>
                  <a:pt x="183" y="546"/>
                  <a:pt x="214" y="525"/>
                  <a:pt x="214" y="493"/>
                </a:cubicBezTo>
                <a:cubicBezTo>
                  <a:pt x="214" y="462"/>
                  <a:pt x="183" y="440"/>
                  <a:pt x="147" y="415"/>
                </a:cubicBezTo>
                <a:cubicBezTo>
                  <a:pt x="121" y="397"/>
                  <a:pt x="91" y="376"/>
                  <a:pt x="67" y="348"/>
                </a:cubicBezTo>
                <a:cubicBezTo>
                  <a:pt x="13" y="284"/>
                  <a:pt x="13" y="227"/>
                  <a:pt x="13" y="227"/>
                </a:cubicBezTo>
                <a:cubicBezTo>
                  <a:pt x="13" y="0"/>
                  <a:pt x="13" y="0"/>
                  <a:pt x="13" y="0"/>
                </a:cubicBezTo>
                <a:cubicBezTo>
                  <a:pt x="1" y="0"/>
                  <a:pt x="1" y="0"/>
                  <a:pt x="1" y="0"/>
                </a:cubicBezTo>
              </a:path>
            </a:pathLst>
          </a:custGeom>
          <a:solidFill>
            <a:schemeClr val="tx1">
              <a:lumMod val="5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7" name="Freeform 26"/>
          <p:cNvSpPr>
            <a:spLocks/>
          </p:cNvSpPr>
          <p:nvPr/>
        </p:nvSpPr>
        <p:spPr bwMode="auto">
          <a:xfrm>
            <a:off x="12093266" y="3939640"/>
            <a:ext cx="1517642" cy="7087328"/>
          </a:xfrm>
          <a:custGeom>
            <a:avLst/>
            <a:gdLst>
              <a:gd name="T0" fmla="*/ 202 w 214"/>
              <a:gd name="T1" fmla="*/ 0 h 998"/>
              <a:gd name="T2" fmla="*/ 202 w 214"/>
              <a:gd name="T3" fmla="*/ 226 h 998"/>
              <a:gd name="T4" fmla="*/ 148 w 214"/>
              <a:gd name="T5" fmla="*/ 348 h 998"/>
              <a:gd name="T6" fmla="*/ 68 w 214"/>
              <a:gd name="T7" fmla="*/ 415 h 998"/>
              <a:gd name="T8" fmla="*/ 0 w 214"/>
              <a:gd name="T9" fmla="*/ 493 h 998"/>
              <a:gd name="T10" fmla="*/ 68 w 214"/>
              <a:gd name="T11" fmla="*/ 572 h 998"/>
              <a:gd name="T12" fmla="*/ 148 w 214"/>
              <a:gd name="T13" fmla="*/ 639 h 998"/>
              <a:gd name="T14" fmla="*/ 202 w 214"/>
              <a:gd name="T15" fmla="*/ 760 h 998"/>
              <a:gd name="T16" fmla="*/ 202 w 214"/>
              <a:gd name="T17" fmla="*/ 998 h 998"/>
              <a:gd name="T18" fmla="*/ 214 w 214"/>
              <a:gd name="T19" fmla="*/ 998 h 998"/>
              <a:gd name="T20" fmla="*/ 214 w 214"/>
              <a:gd name="T21" fmla="*/ 760 h 998"/>
              <a:gd name="T22" fmla="*/ 157 w 214"/>
              <a:gd name="T23" fmla="*/ 631 h 998"/>
              <a:gd name="T24" fmla="*/ 75 w 214"/>
              <a:gd name="T25" fmla="*/ 562 h 998"/>
              <a:gd name="T26" fmla="*/ 12 w 214"/>
              <a:gd name="T27" fmla="*/ 493 h 998"/>
              <a:gd name="T28" fmla="*/ 75 w 214"/>
              <a:gd name="T29" fmla="*/ 425 h 998"/>
              <a:gd name="T30" fmla="*/ 157 w 214"/>
              <a:gd name="T31" fmla="*/ 356 h 998"/>
              <a:gd name="T32" fmla="*/ 214 w 214"/>
              <a:gd name="T33" fmla="*/ 226 h 998"/>
              <a:gd name="T34" fmla="*/ 214 w 214"/>
              <a:gd name="T35" fmla="*/ 0 h 998"/>
              <a:gd name="T36" fmla="*/ 202 w 214"/>
              <a:gd name="T37" fmla="*/ 0 h 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4" h="998">
                <a:moveTo>
                  <a:pt x="202" y="0"/>
                </a:moveTo>
                <a:cubicBezTo>
                  <a:pt x="202" y="226"/>
                  <a:pt x="202" y="226"/>
                  <a:pt x="202" y="226"/>
                </a:cubicBezTo>
                <a:cubicBezTo>
                  <a:pt x="202" y="227"/>
                  <a:pt x="202" y="284"/>
                  <a:pt x="148" y="348"/>
                </a:cubicBezTo>
                <a:cubicBezTo>
                  <a:pt x="124" y="376"/>
                  <a:pt x="94" y="397"/>
                  <a:pt x="68" y="415"/>
                </a:cubicBezTo>
                <a:cubicBezTo>
                  <a:pt x="32" y="440"/>
                  <a:pt x="0" y="462"/>
                  <a:pt x="0" y="493"/>
                </a:cubicBezTo>
                <a:cubicBezTo>
                  <a:pt x="0" y="525"/>
                  <a:pt x="32" y="546"/>
                  <a:pt x="68" y="572"/>
                </a:cubicBezTo>
                <a:cubicBezTo>
                  <a:pt x="94" y="590"/>
                  <a:pt x="124" y="611"/>
                  <a:pt x="148" y="639"/>
                </a:cubicBezTo>
                <a:cubicBezTo>
                  <a:pt x="202" y="703"/>
                  <a:pt x="202" y="760"/>
                  <a:pt x="202" y="760"/>
                </a:cubicBezTo>
                <a:cubicBezTo>
                  <a:pt x="202" y="998"/>
                  <a:pt x="202" y="998"/>
                  <a:pt x="202" y="998"/>
                </a:cubicBezTo>
                <a:cubicBezTo>
                  <a:pt x="214" y="998"/>
                  <a:pt x="214" y="998"/>
                  <a:pt x="214" y="998"/>
                </a:cubicBezTo>
                <a:cubicBezTo>
                  <a:pt x="214" y="760"/>
                  <a:pt x="214" y="760"/>
                  <a:pt x="214" y="760"/>
                </a:cubicBezTo>
                <a:cubicBezTo>
                  <a:pt x="214" y="758"/>
                  <a:pt x="214" y="699"/>
                  <a:pt x="157" y="631"/>
                </a:cubicBezTo>
                <a:cubicBezTo>
                  <a:pt x="132" y="602"/>
                  <a:pt x="102" y="581"/>
                  <a:pt x="75" y="562"/>
                </a:cubicBezTo>
                <a:cubicBezTo>
                  <a:pt x="40" y="538"/>
                  <a:pt x="12" y="518"/>
                  <a:pt x="12" y="493"/>
                </a:cubicBezTo>
                <a:cubicBezTo>
                  <a:pt x="12" y="468"/>
                  <a:pt x="40" y="449"/>
                  <a:pt x="75" y="425"/>
                </a:cubicBezTo>
                <a:cubicBezTo>
                  <a:pt x="102" y="406"/>
                  <a:pt x="132" y="385"/>
                  <a:pt x="157" y="356"/>
                </a:cubicBezTo>
                <a:cubicBezTo>
                  <a:pt x="214" y="288"/>
                  <a:pt x="214" y="229"/>
                  <a:pt x="214" y="226"/>
                </a:cubicBezTo>
                <a:cubicBezTo>
                  <a:pt x="214" y="0"/>
                  <a:pt x="214" y="0"/>
                  <a:pt x="214" y="0"/>
                </a:cubicBezTo>
                <a:cubicBezTo>
                  <a:pt x="202" y="0"/>
                  <a:pt x="202" y="0"/>
                  <a:pt x="202" y="0"/>
                </a:cubicBezTo>
              </a:path>
            </a:pathLst>
          </a:custGeom>
          <a:solidFill>
            <a:schemeClr val="tx1">
              <a:lumMod val="5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3" name="Freeform 32"/>
          <p:cNvSpPr>
            <a:spLocks noEditPoints="1"/>
          </p:cNvSpPr>
          <p:nvPr/>
        </p:nvSpPr>
        <p:spPr bwMode="auto">
          <a:xfrm>
            <a:off x="10542632" y="5544265"/>
            <a:ext cx="2921310" cy="3791105"/>
          </a:xfrm>
          <a:custGeom>
            <a:avLst/>
            <a:gdLst>
              <a:gd name="T0" fmla="*/ 0 w 412"/>
              <a:gd name="T1" fmla="*/ 534 h 534"/>
              <a:gd name="T2" fmla="*/ 0 w 412"/>
              <a:gd name="T3" fmla="*/ 534 h 534"/>
              <a:gd name="T4" fmla="*/ 0 w 412"/>
              <a:gd name="T5" fmla="*/ 534 h 534"/>
              <a:gd name="T6" fmla="*/ 0 w 412"/>
              <a:gd name="T7" fmla="*/ 534 h 534"/>
              <a:gd name="T8" fmla="*/ 0 w 412"/>
              <a:gd name="T9" fmla="*/ 534 h 534"/>
              <a:gd name="T10" fmla="*/ 0 w 412"/>
              <a:gd name="T11" fmla="*/ 534 h 534"/>
              <a:gd name="T12" fmla="*/ 52 w 412"/>
              <a:gd name="T13" fmla="*/ 415 h 534"/>
              <a:gd name="T14" fmla="*/ 5 w 412"/>
              <a:gd name="T15" fmla="*/ 502 h 534"/>
              <a:gd name="T16" fmla="*/ 0 w 412"/>
              <a:gd name="T17" fmla="*/ 534 h 534"/>
              <a:gd name="T18" fmla="*/ 33 w 412"/>
              <a:gd name="T19" fmla="*/ 442 h 534"/>
              <a:gd name="T20" fmla="*/ 33 w 412"/>
              <a:gd name="T21" fmla="*/ 442 h 534"/>
              <a:gd name="T22" fmla="*/ 52 w 412"/>
              <a:gd name="T23" fmla="*/ 415 h 534"/>
              <a:gd name="T24" fmla="*/ 210 w 412"/>
              <a:gd name="T25" fmla="*/ 267 h 534"/>
              <a:gd name="T26" fmla="*/ 210 w 412"/>
              <a:gd name="T27" fmla="*/ 267 h 534"/>
              <a:gd name="T28" fmla="*/ 210 w 412"/>
              <a:gd name="T29" fmla="*/ 268 h 534"/>
              <a:gd name="T30" fmla="*/ 210 w 412"/>
              <a:gd name="T31" fmla="*/ 267 h 534"/>
              <a:gd name="T32" fmla="*/ 412 w 412"/>
              <a:gd name="T33" fmla="*/ 0 h 534"/>
              <a:gd name="T34" fmla="*/ 369 w 412"/>
              <a:gd name="T35" fmla="*/ 108 h 534"/>
              <a:gd name="T36" fmla="*/ 369 w 412"/>
              <a:gd name="T37" fmla="*/ 108 h 534"/>
              <a:gd name="T38" fmla="*/ 358 w 412"/>
              <a:gd name="T39" fmla="*/ 122 h 534"/>
              <a:gd name="T40" fmla="*/ 412 w 412"/>
              <a:gd name="T41" fmla="*/ 1 h 534"/>
              <a:gd name="T42" fmla="*/ 412 w 412"/>
              <a:gd name="T43" fmla="*/ 1 h 534"/>
              <a:gd name="T44" fmla="*/ 412 w 412"/>
              <a:gd name="T45" fmla="*/ 1 h 534"/>
              <a:gd name="T46" fmla="*/ 412 w 412"/>
              <a:gd name="T47" fmla="*/ 0 h 534"/>
              <a:gd name="T48" fmla="*/ 412 w 412"/>
              <a:gd name="T49" fmla="*/ 0 h 534"/>
              <a:gd name="T50" fmla="*/ 412 w 412"/>
              <a:gd name="T51" fmla="*/ 0 h 534"/>
              <a:gd name="T52" fmla="*/ 412 w 412"/>
              <a:gd name="T53"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12" h="534">
                <a:moveTo>
                  <a:pt x="0" y="534"/>
                </a:moveTo>
                <a:cubicBezTo>
                  <a:pt x="0" y="534"/>
                  <a:pt x="0" y="534"/>
                  <a:pt x="0" y="534"/>
                </a:cubicBezTo>
                <a:cubicBezTo>
                  <a:pt x="0" y="534"/>
                  <a:pt x="0" y="534"/>
                  <a:pt x="0" y="534"/>
                </a:cubicBezTo>
                <a:moveTo>
                  <a:pt x="0" y="534"/>
                </a:moveTo>
                <a:cubicBezTo>
                  <a:pt x="0" y="534"/>
                  <a:pt x="0" y="534"/>
                  <a:pt x="0" y="534"/>
                </a:cubicBezTo>
                <a:cubicBezTo>
                  <a:pt x="0" y="534"/>
                  <a:pt x="0" y="534"/>
                  <a:pt x="0" y="534"/>
                </a:cubicBezTo>
                <a:moveTo>
                  <a:pt x="52" y="415"/>
                </a:moveTo>
                <a:cubicBezTo>
                  <a:pt x="24" y="449"/>
                  <a:pt x="11" y="480"/>
                  <a:pt x="5" y="502"/>
                </a:cubicBezTo>
                <a:cubicBezTo>
                  <a:pt x="0" y="521"/>
                  <a:pt x="0" y="534"/>
                  <a:pt x="0" y="534"/>
                </a:cubicBezTo>
                <a:cubicBezTo>
                  <a:pt x="0" y="533"/>
                  <a:pt x="0" y="493"/>
                  <a:pt x="33" y="442"/>
                </a:cubicBezTo>
                <a:cubicBezTo>
                  <a:pt x="33" y="442"/>
                  <a:pt x="33" y="442"/>
                  <a:pt x="33" y="442"/>
                </a:cubicBezTo>
                <a:cubicBezTo>
                  <a:pt x="38" y="433"/>
                  <a:pt x="44" y="424"/>
                  <a:pt x="52" y="415"/>
                </a:cubicBezTo>
                <a:moveTo>
                  <a:pt x="210" y="267"/>
                </a:moveTo>
                <a:cubicBezTo>
                  <a:pt x="210" y="267"/>
                  <a:pt x="210" y="267"/>
                  <a:pt x="210" y="267"/>
                </a:cubicBezTo>
                <a:cubicBezTo>
                  <a:pt x="210" y="267"/>
                  <a:pt x="210" y="268"/>
                  <a:pt x="210" y="268"/>
                </a:cubicBezTo>
                <a:cubicBezTo>
                  <a:pt x="210" y="268"/>
                  <a:pt x="210" y="267"/>
                  <a:pt x="210" y="267"/>
                </a:cubicBezTo>
                <a:moveTo>
                  <a:pt x="412" y="0"/>
                </a:moveTo>
                <a:cubicBezTo>
                  <a:pt x="412" y="2"/>
                  <a:pt x="412" y="50"/>
                  <a:pt x="369" y="108"/>
                </a:cubicBezTo>
                <a:cubicBezTo>
                  <a:pt x="369" y="108"/>
                  <a:pt x="369" y="108"/>
                  <a:pt x="369" y="108"/>
                </a:cubicBezTo>
                <a:cubicBezTo>
                  <a:pt x="366" y="112"/>
                  <a:pt x="362" y="117"/>
                  <a:pt x="358" y="122"/>
                </a:cubicBezTo>
                <a:cubicBezTo>
                  <a:pt x="411" y="59"/>
                  <a:pt x="412" y="4"/>
                  <a:pt x="412" y="1"/>
                </a:cubicBezTo>
                <a:cubicBezTo>
                  <a:pt x="412" y="1"/>
                  <a:pt x="412" y="1"/>
                  <a:pt x="412" y="1"/>
                </a:cubicBezTo>
                <a:cubicBezTo>
                  <a:pt x="412" y="1"/>
                  <a:pt x="412" y="1"/>
                  <a:pt x="412" y="1"/>
                </a:cubicBezTo>
                <a:cubicBezTo>
                  <a:pt x="412" y="1"/>
                  <a:pt x="412" y="1"/>
                  <a:pt x="412" y="0"/>
                </a:cubicBezTo>
                <a:moveTo>
                  <a:pt x="412" y="0"/>
                </a:moveTo>
                <a:cubicBezTo>
                  <a:pt x="412" y="0"/>
                  <a:pt x="412" y="0"/>
                  <a:pt x="412" y="0"/>
                </a:cubicBezTo>
                <a:cubicBezTo>
                  <a:pt x="412" y="0"/>
                  <a:pt x="412" y="0"/>
                  <a:pt x="4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nvGrpSpPr>
          <p:cNvPr id="64" name="Group 63"/>
          <p:cNvGrpSpPr/>
          <p:nvPr/>
        </p:nvGrpSpPr>
        <p:grpSpPr>
          <a:xfrm>
            <a:off x="10542631" y="3939641"/>
            <a:ext cx="2951528" cy="7081330"/>
            <a:chOff x="5385581" y="1969592"/>
            <a:chExt cx="1475593" cy="3540255"/>
          </a:xfrm>
          <a:solidFill>
            <a:schemeClr val="bg1">
              <a:alpha val="50000"/>
            </a:schemeClr>
          </a:solidFill>
        </p:grpSpPr>
        <p:grpSp>
          <p:nvGrpSpPr>
            <p:cNvPr id="63" name="Group 62"/>
            <p:cNvGrpSpPr/>
            <p:nvPr/>
          </p:nvGrpSpPr>
          <p:grpSpPr>
            <a:xfrm>
              <a:off x="5385581" y="1969592"/>
              <a:ext cx="1475593" cy="1778376"/>
              <a:chOff x="5385582" y="1969592"/>
              <a:chExt cx="1460486" cy="1778376"/>
            </a:xfrm>
            <a:grpFill/>
          </p:grpSpPr>
          <p:sp>
            <p:nvSpPr>
              <p:cNvPr id="34" name="Freeform 33"/>
              <p:cNvSpPr>
                <a:spLocks noEditPoints="1"/>
              </p:cNvSpPr>
              <p:nvPr/>
            </p:nvSpPr>
            <p:spPr bwMode="auto">
              <a:xfrm>
                <a:off x="5385582" y="1969592"/>
                <a:ext cx="1460486" cy="592292"/>
              </a:xfrm>
              <a:custGeom>
                <a:avLst/>
                <a:gdLst>
                  <a:gd name="T0" fmla="*/ 16 w 412"/>
                  <a:gd name="T1" fmla="*/ 0 h 167"/>
                  <a:gd name="T2" fmla="*/ 0 w 412"/>
                  <a:gd name="T3" fmla="*/ 0 h 167"/>
                  <a:gd name="T4" fmla="*/ 0 w 412"/>
                  <a:gd name="T5" fmla="*/ 167 h 167"/>
                  <a:gd name="T6" fmla="*/ 16 w 412"/>
                  <a:gd name="T7" fmla="*/ 167 h 167"/>
                  <a:gd name="T8" fmla="*/ 16 w 412"/>
                  <a:gd name="T9" fmla="*/ 0 h 167"/>
                  <a:gd name="T10" fmla="*/ 412 w 412"/>
                  <a:gd name="T11" fmla="*/ 0 h 167"/>
                  <a:gd name="T12" fmla="*/ 64 w 412"/>
                  <a:gd name="T13" fmla="*/ 0 h 167"/>
                  <a:gd name="T14" fmla="*/ 64 w 412"/>
                  <a:gd name="T15" fmla="*/ 167 h 167"/>
                  <a:gd name="T16" fmla="*/ 412 w 412"/>
                  <a:gd name="T17" fmla="*/ 167 h 167"/>
                  <a:gd name="T18" fmla="*/ 412 w 412"/>
                  <a:gd name="T19"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2" h="167">
                    <a:moveTo>
                      <a:pt x="16" y="0"/>
                    </a:moveTo>
                    <a:cubicBezTo>
                      <a:pt x="0" y="0"/>
                      <a:pt x="0" y="0"/>
                      <a:pt x="0" y="0"/>
                    </a:cubicBezTo>
                    <a:cubicBezTo>
                      <a:pt x="0" y="167"/>
                      <a:pt x="0" y="167"/>
                      <a:pt x="0" y="167"/>
                    </a:cubicBezTo>
                    <a:cubicBezTo>
                      <a:pt x="16" y="167"/>
                      <a:pt x="16" y="167"/>
                      <a:pt x="16" y="167"/>
                    </a:cubicBezTo>
                    <a:cubicBezTo>
                      <a:pt x="16" y="99"/>
                      <a:pt x="16" y="6"/>
                      <a:pt x="16" y="0"/>
                    </a:cubicBezTo>
                    <a:moveTo>
                      <a:pt x="412" y="0"/>
                    </a:moveTo>
                    <a:cubicBezTo>
                      <a:pt x="64" y="0"/>
                      <a:pt x="64" y="0"/>
                      <a:pt x="64" y="0"/>
                    </a:cubicBezTo>
                    <a:cubicBezTo>
                      <a:pt x="64" y="167"/>
                      <a:pt x="64" y="167"/>
                      <a:pt x="64" y="167"/>
                    </a:cubicBezTo>
                    <a:cubicBezTo>
                      <a:pt x="412" y="167"/>
                      <a:pt x="412" y="167"/>
                      <a:pt x="412" y="167"/>
                    </a:cubicBezTo>
                    <a:cubicBezTo>
                      <a:pt x="412" y="0"/>
                      <a:pt x="412" y="0"/>
                      <a:pt x="412"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5" name="Freeform 34"/>
              <p:cNvSpPr>
                <a:spLocks/>
              </p:cNvSpPr>
              <p:nvPr/>
            </p:nvSpPr>
            <p:spPr bwMode="auto">
              <a:xfrm>
                <a:off x="5385582" y="2561885"/>
                <a:ext cx="1460486" cy="593791"/>
              </a:xfrm>
              <a:custGeom>
                <a:avLst/>
                <a:gdLst>
                  <a:gd name="T0" fmla="*/ 412 w 412"/>
                  <a:gd name="T1" fmla="*/ 0 h 167"/>
                  <a:gd name="T2" fmla="*/ 412 w 412"/>
                  <a:gd name="T3" fmla="*/ 0 h 167"/>
                  <a:gd name="T4" fmla="*/ 64 w 412"/>
                  <a:gd name="T5" fmla="*/ 0 h 167"/>
                  <a:gd name="T6" fmla="*/ 64 w 412"/>
                  <a:gd name="T7" fmla="*/ 155 h 167"/>
                  <a:gd name="T8" fmla="*/ 16 w 412"/>
                  <a:gd name="T9" fmla="*/ 57 h 167"/>
                  <a:gd name="T10" fmla="*/ 16 w 412"/>
                  <a:gd name="T11" fmla="*/ 0 h 167"/>
                  <a:gd name="T12" fmla="*/ 0 w 412"/>
                  <a:gd name="T13" fmla="*/ 0 h 167"/>
                  <a:gd name="T14" fmla="*/ 0 w 412"/>
                  <a:gd name="T15" fmla="*/ 60 h 167"/>
                  <a:gd name="T16" fmla="*/ 9 w 412"/>
                  <a:gd name="T17" fmla="*/ 104 h 167"/>
                  <a:gd name="T18" fmla="*/ 43 w 412"/>
                  <a:gd name="T19" fmla="*/ 167 h 167"/>
                  <a:gd name="T20" fmla="*/ 369 w 412"/>
                  <a:gd name="T21" fmla="*/ 167 h 167"/>
                  <a:gd name="T22" fmla="*/ 369 w 412"/>
                  <a:gd name="T23" fmla="*/ 167 h 167"/>
                  <a:gd name="T24" fmla="*/ 369 w 412"/>
                  <a:gd name="T25" fmla="*/ 167 h 167"/>
                  <a:gd name="T26" fmla="*/ 412 w 412"/>
                  <a:gd name="T27" fmla="*/ 59 h 167"/>
                  <a:gd name="T28" fmla="*/ 412 w 412"/>
                  <a:gd name="T29" fmla="*/ 59 h 167"/>
                  <a:gd name="T30" fmla="*/ 412 w 412"/>
                  <a:gd name="T31" fmla="*/ 59 h 167"/>
                  <a:gd name="T32" fmla="*/ 412 w 412"/>
                  <a:gd name="T33" fmla="*/ 59 h 167"/>
                  <a:gd name="T34" fmla="*/ 412 w 412"/>
                  <a:gd name="T35" fmla="*/ 59 h 167"/>
                  <a:gd name="T36" fmla="*/ 412 w 412"/>
                  <a:gd name="T37"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12" h="167">
                    <a:moveTo>
                      <a:pt x="412" y="0"/>
                    </a:moveTo>
                    <a:cubicBezTo>
                      <a:pt x="412" y="0"/>
                      <a:pt x="412" y="0"/>
                      <a:pt x="412" y="0"/>
                    </a:cubicBezTo>
                    <a:cubicBezTo>
                      <a:pt x="64" y="0"/>
                      <a:pt x="64" y="0"/>
                      <a:pt x="64" y="0"/>
                    </a:cubicBezTo>
                    <a:cubicBezTo>
                      <a:pt x="64" y="155"/>
                      <a:pt x="64" y="155"/>
                      <a:pt x="64" y="155"/>
                    </a:cubicBezTo>
                    <a:cubicBezTo>
                      <a:pt x="64" y="155"/>
                      <a:pt x="16" y="108"/>
                      <a:pt x="16" y="57"/>
                    </a:cubicBezTo>
                    <a:cubicBezTo>
                      <a:pt x="16" y="44"/>
                      <a:pt x="16" y="24"/>
                      <a:pt x="16" y="0"/>
                    </a:cubicBezTo>
                    <a:cubicBezTo>
                      <a:pt x="0" y="0"/>
                      <a:pt x="0" y="0"/>
                      <a:pt x="0" y="0"/>
                    </a:cubicBezTo>
                    <a:cubicBezTo>
                      <a:pt x="0" y="60"/>
                      <a:pt x="0" y="60"/>
                      <a:pt x="0" y="60"/>
                    </a:cubicBezTo>
                    <a:cubicBezTo>
                      <a:pt x="0" y="60"/>
                      <a:pt x="0" y="78"/>
                      <a:pt x="9" y="104"/>
                    </a:cubicBezTo>
                    <a:cubicBezTo>
                      <a:pt x="15" y="122"/>
                      <a:pt x="26" y="144"/>
                      <a:pt x="43" y="167"/>
                    </a:cubicBezTo>
                    <a:cubicBezTo>
                      <a:pt x="369" y="167"/>
                      <a:pt x="369" y="167"/>
                      <a:pt x="369" y="167"/>
                    </a:cubicBezTo>
                    <a:cubicBezTo>
                      <a:pt x="369" y="167"/>
                      <a:pt x="369" y="167"/>
                      <a:pt x="369" y="167"/>
                    </a:cubicBezTo>
                    <a:cubicBezTo>
                      <a:pt x="369" y="167"/>
                      <a:pt x="369" y="167"/>
                      <a:pt x="369" y="167"/>
                    </a:cubicBezTo>
                    <a:cubicBezTo>
                      <a:pt x="412" y="109"/>
                      <a:pt x="412" y="61"/>
                      <a:pt x="412" y="59"/>
                    </a:cubicBezTo>
                    <a:cubicBezTo>
                      <a:pt x="412" y="59"/>
                      <a:pt x="412" y="59"/>
                      <a:pt x="412" y="59"/>
                    </a:cubicBezTo>
                    <a:cubicBezTo>
                      <a:pt x="412" y="59"/>
                      <a:pt x="412" y="59"/>
                      <a:pt x="412" y="59"/>
                    </a:cubicBezTo>
                    <a:cubicBezTo>
                      <a:pt x="412" y="59"/>
                      <a:pt x="412" y="59"/>
                      <a:pt x="412" y="59"/>
                    </a:cubicBezTo>
                    <a:cubicBezTo>
                      <a:pt x="412" y="59"/>
                      <a:pt x="412" y="59"/>
                      <a:pt x="412" y="59"/>
                    </a:cubicBezTo>
                    <a:cubicBezTo>
                      <a:pt x="412" y="0"/>
                      <a:pt x="412" y="0"/>
                      <a:pt x="412"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6" name="Freeform 35"/>
              <p:cNvSpPr>
                <a:spLocks/>
              </p:cNvSpPr>
              <p:nvPr/>
            </p:nvSpPr>
            <p:spPr bwMode="auto">
              <a:xfrm>
                <a:off x="5537029" y="3155676"/>
                <a:ext cx="1156094" cy="592292"/>
              </a:xfrm>
              <a:custGeom>
                <a:avLst/>
                <a:gdLst>
                  <a:gd name="T0" fmla="*/ 326 w 326"/>
                  <a:gd name="T1" fmla="*/ 0 h 167"/>
                  <a:gd name="T2" fmla="*/ 0 w 326"/>
                  <a:gd name="T3" fmla="*/ 0 h 167"/>
                  <a:gd name="T4" fmla="*/ 11 w 326"/>
                  <a:gd name="T5" fmla="*/ 14 h 167"/>
                  <a:gd name="T6" fmla="*/ 91 w 326"/>
                  <a:gd name="T7" fmla="*/ 81 h 167"/>
                  <a:gd name="T8" fmla="*/ 157 w 326"/>
                  <a:gd name="T9" fmla="*/ 150 h 167"/>
                  <a:gd name="T10" fmla="*/ 158 w 326"/>
                  <a:gd name="T11" fmla="*/ 159 h 167"/>
                  <a:gd name="T12" fmla="*/ 158 w 326"/>
                  <a:gd name="T13" fmla="*/ 159 h 167"/>
                  <a:gd name="T14" fmla="*/ 158 w 326"/>
                  <a:gd name="T15" fmla="*/ 159 h 167"/>
                  <a:gd name="T16" fmla="*/ 158 w 326"/>
                  <a:gd name="T17" fmla="*/ 167 h 167"/>
                  <a:gd name="T18" fmla="*/ 168 w 326"/>
                  <a:gd name="T19" fmla="*/ 167 h 167"/>
                  <a:gd name="T20" fmla="*/ 167 w 326"/>
                  <a:gd name="T21" fmla="*/ 160 h 167"/>
                  <a:gd name="T22" fmla="*/ 167 w 326"/>
                  <a:gd name="T23" fmla="*/ 159 h 167"/>
                  <a:gd name="T24" fmla="*/ 167 w 326"/>
                  <a:gd name="T25" fmla="*/ 159 h 167"/>
                  <a:gd name="T26" fmla="*/ 167 w 326"/>
                  <a:gd name="T27" fmla="*/ 159 h 167"/>
                  <a:gd name="T28" fmla="*/ 167 w 326"/>
                  <a:gd name="T29" fmla="*/ 159 h 167"/>
                  <a:gd name="T30" fmla="*/ 167 w 326"/>
                  <a:gd name="T31" fmla="*/ 159 h 167"/>
                  <a:gd name="T32" fmla="*/ 235 w 326"/>
                  <a:gd name="T33" fmla="*/ 81 h 167"/>
                  <a:gd name="T34" fmla="*/ 315 w 326"/>
                  <a:gd name="T35" fmla="*/ 14 h 167"/>
                  <a:gd name="T36" fmla="*/ 315 w 326"/>
                  <a:gd name="T37" fmla="*/ 14 h 167"/>
                  <a:gd name="T38" fmla="*/ 326 w 326"/>
                  <a:gd name="T39" fmla="*/ 0 h 167"/>
                  <a:gd name="T40" fmla="*/ 326 w 326"/>
                  <a:gd name="T41"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6" h="167">
                    <a:moveTo>
                      <a:pt x="326" y="0"/>
                    </a:moveTo>
                    <a:cubicBezTo>
                      <a:pt x="0" y="0"/>
                      <a:pt x="0" y="0"/>
                      <a:pt x="0" y="0"/>
                    </a:cubicBezTo>
                    <a:cubicBezTo>
                      <a:pt x="3" y="4"/>
                      <a:pt x="7" y="9"/>
                      <a:pt x="11" y="14"/>
                    </a:cubicBezTo>
                    <a:cubicBezTo>
                      <a:pt x="35" y="42"/>
                      <a:pt x="65" y="63"/>
                      <a:pt x="91" y="81"/>
                    </a:cubicBezTo>
                    <a:cubicBezTo>
                      <a:pt x="123" y="104"/>
                      <a:pt x="152" y="124"/>
                      <a:pt x="157" y="150"/>
                    </a:cubicBezTo>
                    <a:cubicBezTo>
                      <a:pt x="158" y="153"/>
                      <a:pt x="158" y="156"/>
                      <a:pt x="158" y="159"/>
                    </a:cubicBezTo>
                    <a:cubicBezTo>
                      <a:pt x="158" y="159"/>
                      <a:pt x="158" y="159"/>
                      <a:pt x="158" y="159"/>
                    </a:cubicBezTo>
                    <a:cubicBezTo>
                      <a:pt x="158" y="159"/>
                      <a:pt x="158" y="159"/>
                      <a:pt x="158" y="159"/>
                    </a:cubicBezTo>
                    <a:cubicBezTo>
                      <a:pt x="158" y="162"/>
                      <a:pt x="158" y="164"/>
                      <a:pt x="158" y="167"/>
                    </a:cubicBezTo>
                    <a:cubicBezTo>
                      <a:pt x="168" y="167"/>
                      <a:pt x="168" y="167"/>
                      <a:pt x="168" y="167"/>
                    </a:cubicBezTo>
                    <a:cubicBezTo>
                      <a:pt x="168" y="164"/>
                      <a:pt x="167" y="162"/>
                      <a:pt x="167" y="160"/>
                    </a:cubicBezTo>
                    <a:cubicBezTo>
                      <a:pt x="167" y="160"/>
                      <a:pt x="167" y="159"/>
                      <a:pt x="167" y="159"/>
                    </a:cubicBezTo>
                    <a:cubicBezTo>
                      <a:pt x="167" y="159"/>
                      <a:pt x="167" y="159"/>
                      <a:pt x="167" y="159"/>
                    </a:cubicBezTo>
                    <a:cubicBezTo>
                      <a:pt x="167" y="159"/>
                      <a:pt x="167" y="159"/>
                      <a:pt x="167" y="159"/>
                    </a:cubicBezTo>
                    <a:cubicBezTo>
                      <a:pt x="167" y="159"/>
                      <a:pt x="167" y="159"/>
                      <a:pt x="167" y="159"/>
                    </a:cubicBezTo>
                    <a:cubicBezTo>
                      <a:pt x="167" y="159"/>
                      <a:pt x="167" y="159"/>
                      <a:pt x="167" y="159"/>
                    </a:cubicBezTo>
                    <a:cubicBezTo>
                      <a:pt x="167" y="128"/>
                      <a:pt x="199" y="106"/>
                      <a:pt x="235" y="81"/>
                    </a:cubicBezTo>
                    <a:cubicBezTo>
                      <a:pt x="261" y="63"/>
                      <a:pt x="291" y="42"/>
                      <a:pt x="315" y="14"/>
                    </a:cubicBezTo>
                    <a:cubicBezTo>
                      <a:pt x="315" y="14"/>
                      <a:pt x="315" y="14"/>
                      <a:pt x="315" y="14"/>
                    </a:cubicBezTo>
                    <a:cubicBezTo>
                      <a:pt x="319" y="9"/>
                      <a:pt x="323" y="4"/>
                      <a:pt x="326" y="0"/>
                    </a:cubicBezTo>
                    <a:cubicBezTo>
                      <a:pt x="326" y="0"/>
                      <a:pt x="326" y="0"/>
                      <a:pt x="326"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sp>
          <p:nvSpPr>
            <p:cNvPr id="37" name="Freeform 36"/>
            <p:cNvSpPr>
              <a:spLocks/>
            </p:cNvSpPr>
            <p:nvPr/>
          </p:nvSpPr>
          <p:spPr bwMode="auto">
            <a:xfrm>
              <a:off x="5502541" y="3747966"/>
              <a:ext cx="1226568" cy="593791"/>
            </a:xfrm>
            <a:custGeom>
              <a:avLst/>
              <a:gdLst>
                <a:gd name="T0" fmla="*/ 178 w 346"/>
                <a:gd name="T1" fmla="*/ 0 h 167"/>
                <a:gd name="T2" fmla="*/ 168 w 346"/>
                <a:gd name="T3" fmla="*/ 0 h 167"/>
                <a:gd name="T4" fmla="*/ 101 w 346"/>
                <a:gd name="T5" fmla="*/ 71 h 167"/>
                <a:gd name="T6" fmla="*/ 21 w 346"/>
                <a:gd name="T7" fmla="*/ 138 h 167"/>
                <a:gd name="T8" fmla="*/ 19 w 346"/>
                <a:gd name="T9" fmla="*/ 140 h 167"/>
                <a:gd name="T10" fmla="*/ 0 w 346"/>
                <a:gd name="T11" fmla="*/ 167 h 167"/>
                <a:gd name="T12" fmla="*/ 346 w 346"/>
                <a:gd name="T13" fmla="*/ 167 h 167"/>
                <a:gd name="T14" fmla="*/ 325 w 346"/>
                <a:gd name="T15" fmla="*/ 138 h 167"/>
                <a:gd name="T16" fmla="*/ 245 w 346"/>
                <a:gd name="T17" fmla="*/ 71 h 167"/>
                <a:gd name="T18" fmla="*/ 178 w 346"/>
                <a:gd name="T19"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6" h="167">
                  <a:moveTo>
                    <a:pt x="178" y="0"/>
                  </a:moveTo>
                  <a:cubicBezTo>
                    <a:pt x="168" y="0"/>
                    <a:pt x="168" y="0"/>
                    <a:pt x="168" y="0"/>
                  </a:cubicBezTo>
                  <a:cubicBezTo>
                    <a:pt x="163" y="27"/>
                    <a:pt x="134" y="47"/>
                    <a:pt x="101" y="71"/>
                  </a:cubicBezTo>
                  <a:cubicBezTo>
                    <a:pt x="75" y="89"/>
                    <a:pt x="45" y="110"/>
                    <a:pt x="21" y="138"/>
                  </a:cubicBezTo>
                  <a:cubicBezTo>
                    <a:pt x="20" y="139"/>
                    <a:pt x="20" y="139"/>
                    <a:pt x="19" y="140"/>
                  </a:cubicBezTo>
                  <a:cubicBezTo>
                    <a:pt x="11" y="149"/>
                    <a:pt x="5" y="158"/>
                    <a:pt x="0" y="167"/>
                  </a:cubicBezTo>
                  <a:cubicBezTo>
                    <a:pt x="346" y="167"/>
                    <a:pt x="346" y="167"/>
                    <a:pt x="346" y="167"/>
                  </a:cubicBezTo>
                  <a:cubicBezTo>
                    <a:pt x="340" y="158"/>
                    <a:pt x="333" y="148"/>
                    <a:pt x="325" y="138"/>
                  </a:cubicBezTo>
                  <a:cubicBezTo>
                    <a:pt x="301" y="110"/>
                    <a:pt x="271" y="89"/>
                    <a:pt x="245" y="71"/>
                  </a:cubicBezTo>
                  <a:cubicBezTo>
                    <a:pt x="212" y="47"/>
                    <a:pt x="182" y="27"/>
                    <a:pt x="17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8" name="Freeform 37"/>
            <p:cNvSpPr>
              <a:spLocks/>
            </p:cNvSpPr>
            <p:nvPr/>
          </p:nvSpPr>
          <p:spPr bwMode="auto">
            <a:xfrm>
              <a:off x="5385582" y="4341758"/>
              <a:ext cx="1460486" cy="592292"/>
            </a:xfrm>
            <a:custGeom>
              <a:avLst/>
              <a:gdLst>
                <a:gd name="T0" fmla="*/ 379 w 412"/>
                <a:gd name="T1" fmla="*/ 0 h 167"/>
                <a:gd name="T2" fmla="*/ 33 w 412"/>
                <a:gd name="T3" fmla="*/ 0 h 167"/>
                <a:gd name="T4" fmla="*/ 0 w 412"/>
                <a:gd name="T5" fmla="*/ 92 h 167"/>
                <a:gd name="T6" fmla="*/ 0 w 412"/>
                <a:gd name="T7" fmla="*/ 92 h 167"/>
                <a:gd name="T8" fmla="*/ 0 w 412"/>
                <a:gd name="T9" fmla="*/ 92 h 167"/>
                <a:gd name="T10" fmla="*/ 0 w 412"/>
                <a:gd name="T11" fmla="*/ 92 h 167"/>
                <a:gd name="T12" fmla="*/ 0 w 412"/>
                <a:gd name="T13" fmla="*/ 92 h 167"/>
                <a:gd name="T14" fmla="*/ 0 w 412"/>
                <a:gd name="T15" fmla="*/ 92 h 167"/>
                <a:gd name="T16" fmla="*/ 0 w 412"/>
                <a:gd name="T17" fmla="*/ 167 h 167"/>
                <a:gd name="T18" fmla="*/ 16 w 412"/>
                <a:gd name="T19" fmla="*/ 167 h 167"/>
                <a:gd name="T20" fmla="*/ 16 w 412"/>
                <a:gd name="T21" fmla="*/ 105 h 167"/>
                <a:gd name="T22" fmla="*/ 64 w 412"/>
                <a:gd name="T23" fmla="*/ 7 h 167"/>
                <a:gd name="T24" fmla="*/ 64 w 412"/>
                <a:gd name="T25" fmla="*/ 167 h 167"/>
                <a:gd name="T26" fmla="*/ 412 w 412"/>
                <a:gd name="T27" fmla="*/ 167 h 167"/>
                <a:gd name="T28" fmla="*/ 412 w 412"/>
                <a:gd name="T29" fmla="*/ 92 h 167"/>
                <a:gd name="T30" fmla="*/ 412 w 412"/>
                <a:gd name="T31" fmla="*/ 92 h 167"/>
                <a:gd name="T32" fmla="*/ 412 w 412"/>
                <a:gd name="T33" fmla="*/ 92 h 167"/>
                <a:gd name="T34" fmla="*/ 412 w 412"/>
                <a:gd name="T35" fmla="*/ 92 h 167"/>
                <a:gd name="T36" fmla="*/ 412 w 412"/>
                <a:gd name="T37" fmla="*/ 92 h 167"/>
                <a:gd name="T38" fmla="*/ 379 w 412"/>
                <a:gd name="T39"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2" h="167">
                  <a:moveTo>
                    <a:pt x="379" y="0"/>
                  </a:moveTo>
                  <a:cubicBezTo>
                    <a:pt x="33" y="0"/>
                    <a:pt x="33" y="0"/>
                    <a:pt x="33" y="0"/>
                  </a:cubicBezTo>
                  <a:cubicBezTo>
                    <a:pt x="0" y="51"/>
                    <a:pt x="0" y="91"/>
                    <a:pt x="0" y="92"/>
                  </a:cubicBezTo>
                  <a:cubicBezTo>
                    <a:pt x="0" y="92"/>
                    <a:pt x="0" y="92"/>
                    <a:pt x="0" y="92"/>
                  </a:cubicBezTo>
                  <a:cubicBezTo>
                    <a:pt x="0" y="92"/>
                    <a:pt x="0" y="92"/>
                    <a:pt x="0" y="92"/>
                  </a:cubicBezTo>
                  <a:cubicBezTo>
                    <a:pt x="0" y="92"/>
                    <a:pt x="0" y="92"/>
                    <a:pt x="0" y="92"/>
                  </a:cubicBezTo>
                  <a:cubicBezTo>
                    <a:pt x="0" y="92"/>
                    <a:pt x="0" y="92"/>
                    <a:pt x="0" y="92"/>
                  </a:cubicBezTo>
                  <a:cubicBezTo>
                    <a:pt x="0" y="92"/>
                    <a:pt x="0" y="92"/>
                    <a:pt x="0" y="92"/>
                  </a:cubicBezTo>
                  <a:cubicBezTo>
                    <a:pt x="0" y="167"/>
                    <a:pt x="0" y="167"/>
                    <a:pt x="0" y="167"/>
                  </a:cubicBezTo>
                  <a:cubicBezTo>
                    <a:pt x="16" y="167"/>
                    <a:pt x="16" y="167"/>
                    <a:pt x="16" y="167"/>
                  </a:cubicBezTo>
                  <a:cubicBezTo>
                    <a:pt x="16" y="141"/>
                    <a:pt x="16" y="118"/>
                    <a:pt x="16" y="105"/>
                  </a:cubicBezTo>
                  <a:cubicBezTo>
                    <a:pt x="16" y="54"/>
                    <a:pt x="64" y="7"/>
                    <a:pt x="64" y="7"/>
                  </a:cubicBezTo>
                  <a:cubicBezTo>
                    <a:pt x="64" y="167"/>
                    <a:pt x="64" y="167"/>
                    <a:pt x="64" y="167"/>
                  </a:cubicBezTo>
                  <a:cubicBezTo>
                    <a:pt x="412" y="167"/>
                    <a:pt x="412" y="167"/>
                    <a:pt x="412" y="167"/>
                  </a:cubicBezTo>
                  <a:cubicBezTo>
                    <a:pt x="412" y="92"/>
                    <a:pt x="412" y="92"/>
                    <a:pt x="412" y="92"/>
                  </a:cubicBezTo>
                  <a:cubicBezTo>
                    <a:pt x="412" y="92"/>
                    <a:pt x="412" y="92"/>
                    <a:pt x="412" y="92"/>
                  </a:cubicBezTo>
                  <a:cubicBezTo>
                    <a:pt x="412" y="92"/>
                    <a:pt x="412" y="92"/>
                    <a:pt x="412" y="92"/>
                  </a:cubicBezTo>
                  <a:cubicBezTo>
                    <a:pt x="412" y="92"/>
                    <a:pt x="412" y="92"/>
                    <a:pt x="412" y="92"/>
                  </a:cubicBezTo>
                  <a:cubicBezTo>
                    <a:pt x="412" y="92"/>
                    <a:pt x="412" y="92"/>
                    <a:pt x="412" y="92"/>
                  </a:cubicBezTo>
                  <a:cubicBezTo>
                    <a:pt x="412" y="89"/>
                    <a:pt x="411" y="50"/>
                    <a:pt x="37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9" name="Freeform 38"/>
            <p:cNvSpPr>
              <a:spLocks/>
            </p:cNvSpPr>
            <p:nvPr/>
          </p:nvSpPr>
          <p:spPr bwMode="auto">
            <a:xfrm>
              <a:off x="5385582" y="4934050"/>
              <a:ext cx="1460486" cy="575797"/>
            </a:xfrm>
            <a:custGeom>
              <a:avLst/>
              <a:gdLst>
                <a:gd name="T0" fmla="*/ 412 w 412"/>
                <a:gd name="T1" fmla="*/ 0 h 162"/>
                <a:gd name="T2" fmla="*/ 64 w 412"/>
                <a:gd name="T3" fmla="*/ 0 h 162"/>
                <a:gd name="T4" fmla="*/ 64 w 412"/>
                <a:gd name="T5" fmla="*/ 162 h 162"/>
                <a:gd name="T6" fmla="*/ 16 w 412"/>
                <a:gd name="T7" fmla="*/ 162 h 162"/>
                <a:gd name="T8" fmla="*/ 16 w 412"/>
                <a:gd name="T9" fmla="*/ 0 h 162"/>
                <a:gd name="T10" fmla="*/ 0 w 412"/>
                <a:gd name="T11" fmla="*/ 0 h 162"/>
                <a:gd name="T12" fmla="*/ 0 w 412"/>
                <a:gd name="T13" fmla="*/ 162 h 162"/>
                <a:gd name="T14" fmla="*/ 412 w 412"/>
                <a:gd name="T15" fmla="*/ 162 h 162"/>
                <a:gd name="T16" fmla="*/ 412 w 412"/>
                <a:gd name="T17" fmla="*/ 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2" h="162">
                  <a:moveTo>
                    <a:pt x="412" y="0"/>
                  </a:moveTo>
                  <a:cubicBezTo>
                    <a:pt x="64" y="0"/>
                    <a:pt x="64" y="0"/>
                    <a:pt x="64" y="0"/>
                  </a:cubicBezTo>
                  <a:cubicBezTo>
                    <a:pt x="64" y="162"/>
                    <a:pt x="64" y="162"/>
                    <a:pt x="64" y="162"/>
                  </a:cubicBezTo>
                  <a:cubicBezTo>
                    <a:pt x="16" y="162"/>
                    <a:pt x="16" y="162"/>
                    <a:pt x="16" y="162"/>
                  </a:cubicBezTo>
                  <a:cubicBezTo>
                    <a:pt x="16" y="162"/>
                    <a:pt x="16" y="70"/>
                    <a:pt x="16" y="0"/>
                  </a:cubicBezTo>
                  <a:cubicBezTo>
                    <a:pt x="0" y="0"/>
                    <a:pt x="0" y="0"/>
                    <a:pt x="0" y="0"/>
                  </a:cubicBezTo>
                  <a:cubicBezTo>
                    <a:pt x="0" y="162"/>
                    <a:pt x="0" y="162"/>
                    <a:pt x="0" y="162"/>
                  </a:cubicBezTo>
                  <a:cubicBezTo>
                    <a:pt x="412" y="162"/>
                    <a:pt x="412" y="162"/>
                    <a:pt x="412" y="162"/>
                  </a:cubicBezTo>
                  <a:cubicBezTo>
                    <a:pt x="412" y="0"/>
                    <a:pt x="412" y="0"/>
                    <a:pt x="4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sp>
        <p:nvSpPr>
          <p:cNvPr id="42" name="Freeform 41"/>
          <p:cNvSpPr>
            <a:spLocks noEditPoints="1"/>
          </p:cNvSpPr>
          <p:nvPr/>
        </p:nvSpPr>
        <p:spPr bwMode="auto">
          <a:xfrm>
            <a:off x="10575625" y="5865188"/>
            <a:ext cx="1391671" cy="3245234"/>
          </a:xfrm>
          <a:custGeom>
            <a:avLst/>
            <a:gdLst>
              <a:gd name="T0" fmla="*/ 196 w 196"/>
              <a:gd name="T1" fmla="*/ 222 h 457"/>
              <a:gd name="T2" fmla="*/ 129 w 196"/>
              <a:gd name="T3" fmla="*/ 301 h 457"/>
              <a:gd name="T4" fmla="*/ 49 w 196"/>
              <a:gd name="T5" fmla="*/ 368 h 457"/>
              <a:gd name="T6" fmla="*/ 0 w 196"/>
              <a:gd name="T7" fmla="*/ 457 h 457"/>
              <a:gd name="T8" fmla="*/ 47 w 196"/>
              <a:gd name="T9" fmla="*/ 370 h 457"/>
              <a:gd name="T10" fmla="*/ 49 w 196"/>
              <a:gd name="T11" fmla="*/ 368 h 457"/>
              <a:gd name="T12" fmla="*/ 129 w 196"/>
              <a:gd name="T13" fmla="*/ 301 h 457"/>
              <a:gd name="T14" fmla="*/ 196 w 196"/>
              <a:gd name="T15" fmla="*/ 230 h 457"/>
              <a:gd name="T16" fmla="*/ 196 w 196"/>
              <a:gd name="T17" fmla="*/ 222 h 457"/>
              <a:gd name="T18" fmla="*/ 196 w 196"/>
              <a:gd name="T19" fmla="*/ 222 h 457"/>
              <a:gd name="T20" fmla="*/ 4 w 196"/>
              <a:gd name="T21" fmla="*/ 0 h 457"/>
              <a:gd name="T22" fmla="*/ 49 w 196"/>
              <a:gd name="T23" fmla="*/ 77 h 457"/>
              <a:gd name="T24" fmla="*/ 129 w 196"/>
              <a:gd name="T25" fmla="*/ 144 h 457"/>
              <a:gd name="T26" fmla="*/ 195 w 196"/>
              <a:gd name="T27" fmla="*/ 213 h 457"/>
              <a:gd name="T28" fmla="*/ 129 w 196"/>
              <a:gd name="T29" fmla="*/ 144 h 457"/>
              <a:gd name="T30" fmla="*/ 49 w 196"/>
              <a:gd name="T31" fmla="*/ 77 h 457"/>
              <a:gd name="T32" fmla="*/ 38 w 196"/>
              <a:gd name="T33" fmla="*/ 63 h 457"/>
              <a:gd name="T34" fmla="*/ 4 w 196"/>
              <a:gd name="T35" fmla="*/ 0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6" h="457">
                <a:moveTo>
                  <a:pt x="196" y="222"/>
                </a:moveTo>
                <a:cubicBezTo>
                  <a:pt x="196" y="254"/>
                  <a:pt x="165" y="275"/>
                  <a:pt x="129" y="301"/>
                </a:cubicBezTo>
                <a:cubicBezTo>
                  <a:pt x="103" y="319"/>
                  <a:pt x="73" y="340"/>
                  <a:pt x="49" y="368"/>
                </a:cubicBezTo>
                <a:cubicBezTo>
                  <a:pt x="20" y="402"/>
                  <a:pt x="6" y="434"/>
                  <a:pt x="0" y="457"/>
                </a:cubicBezTo>
                <a:cubicBezTo>
                  <a:pt x="6" y="435"/>
                  <a:pt x="19" y="404"/>
                  <a:pt x="47" y="370"/>
                </a:cubicBezTo>
                <a:cubicBezTo>
                  <a:pt x="48" y="369"/>
                  <a:pt x="48" y="369"/>
                  <a:pt x="49" y="368"/>
                </a:cubicBezTo>
                <a:cubicBezTo>
                  <a:pt x="73" y="340"/>
                  <a:pt x="103" y="319"/>
                  <a:pt x="129" y="301"/>
                </a:cubicBezTo>
                <a:cubicBezTo>
                  <a:pt x="162" y="277"/>
                  <a:pt x="191" y="257"/>
                  <a:pt x="196" y="230"/>
                </a:cubicBezTo>
                <a:cubicBezTo>
                  <a:pt x="196" y="227"/>
                  <a:pt x="196" y="225"/>
                  <a:pt x="196" y="222"/>
                </a:cubicBezTo>
                <a:cubicBezTo>
                  <a:pt x="196" y="222"/>
                  <a:pt x="196" y="222"/>
                  <a:pt x="196" y="222"/>
                </a:cubicBezTo>
                <a:moveTo>
                  <a:pt x="4" y="0"/>
                </a:moveTo>
                <a:cubicBezTo>
                  <a:pt x="12" y="22"/>
                  <a:pt x="25" y="48"/>
                  <a:pt x="49" y="77"/>
                </a:cubicBezTo>
                <a:cubicBezTo>
                  <a:pt x="73" y="105"/>
                  <a:pt x="103" y="126"/>
                  <a:pt x="129" y="144"/>
                </a:cubicBezTo>
                <a:cubicBezTo>
                  <a:pt x="161" y="167"/>
                  <a:pt x="190" y="187"/>
                  <a:pt x="195" y="213"/>
                </a:cubicBezTo>
                <a:cubicBezTo>
                  <a:pt x="190" y="187"/>
                  <a:pt x="161" y="167"/>
                  <a:pt x="129" y="144"/>
                </a:cubicBezTo>
                <a:cubicBezTo>
                  <a:pt x="103" y="126"/>
                  <a:pt x="73" y="105"/>
                  <a:pt x="49" y="77"/>
                </a:cubicBezTo>
                <a:cubicBezTo>
                  <a:pt x="45" y="72"/>
                  <a:pt x="41" y="67"/>
                  <a:pt x="38" y="63"/>
                </a:cubicBezTo>
                <a:cubicBezTo>
                  <a:pt x="21" y="40"/>
                  <a:pt x="10" y="18"/>
                  <a:pt x="4" y="0"/>
                </a:cubicBezTo>
              </a:path>
            </a:pathLst>
          </a:custGeom>
          <a:solidFill>
            <a:srgbClr val="A3A5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3" name="Freeform 42"/>
          <p:cNvSpPr>
            <a:spLocks noEditPoints="1"/>
          </p:cNvSpPr>
          <p:nvPr/>
        </p:nvSpPr>
        <p:spPr bwMode="auto">
          <a:xfrm>
            <a:off x="12030282" y="3939640"/>
            <a:ext cx="1433662" cy="7087328"/>
          </a:xfrm>
          <a:custGeom>
            <a:avLst/>
            <a:gdLst>
              <a:gd name="T0" fmla="*/ 202 w 202"/>
              <a:gd name="T1" fmla="*/ 760 h 998"/>
              <a:gd name="T2" fmla="*/ 202 w 202"/>
              <a:gd name="T3" fmla="*/ 760 h 998"/>
              <a:gd name="T4" fmla="*/ 202 w 202"/>
              <a:gd name="T5" fmla="*/ 835 h 998"/>
              <a:gd name="T6" fmla="*/ 202 w 202"/>
              <a:gd name="T7" fmla="*/ 997 h 998"/>
              <a:gd name="T8" fmla="*/ 202 w 202"/>
              <a:gd name="T9" fmla="*/ 998 h 998"/>
              <a:gd name="T10" fmla="*/ 202 w 202"/>
              <a:gd name="T11" fmla="*/ 760 h 998"/>
              <a:gd name="T12" fmla="*/ 202 w 202"/>
              <a:gd name="T13" fmla="*/ 760 h 998"/>
              <a:gd name="T14" fmla="*/ 202 w 202"/>
              <a:gd name="T15" fmla="*/ 760 h 998"/>
              <a:gd name="T16" fmla="*/ 202 w 202"/>
              <a:gd name="T17" fmla="*/ 760 h 998"/>
              <a:gd name="T18" fmla="*/ 0 w 202"/>
              <a:gd name="T19" fmla="*/ 493 h 998"/>
              <a:gd name="T20" fmla="*/ 0 w 202"/>
              <a:gd name="T21" fmla="*/ 493 h 998"/>
              <a:gd name="T22" fmla="*/ 0 w 202"/>
              <a:gd name="T23" fmla="*/ 493 h 998"/>
              <a:gd name="T24" fmla="*/ 0 w 202"/>
              <a:gd name="T25" fmla="*/ 494 h 998"/>
              <a:gd name="T26" fmla="*/ 1 w 202"/>
              <a:gd name="T27" fmla="*/ 501 h 998"/>
              <a:gd name="T28" fmla="*/ 68 w 202"/>
              <a:gd name="T29" fmla="*/ 572 h 998"/>
              <a:gd name="T30" fmla="*/ 148 w 202"/>
              <a:gd name="T31" fmla="*/ 639 h 998"/>
              <a:gd name="T32" fmla="*/ 169 w 202"/>
              <a:gd name="T33" fmla="*/ 668 h 998"/>
              <a:gd name="T34" fmla="*/ 202 w 202"/>
              <a:gd name="T35" fmla="*/ 760 h 998"/>
              <a:gd name="T36" fmla="*/ 148 w 202"/>
              <a:gd name="T37" fmla="*/ 639 h 998"/>
              <a:gd name="T38" fmla="*/ 68 w 202"/>
              <a:gd name="T39" fmla="*/ 572 h 998"/>
              <a:gd name="T40" fmla="*/ 0 w 202"/>
              <a:gd name="T41" fmla="*/ 493 h 998"/>
              <a:gd name="T42" fmla="*/ 202 w 202"/>
              <a:gd name="T43" fmla="*/ 227 h 998"/>
              <a:gd name="T44" fmla="*/ 202 w 202"/>
              <a:gd name="T45" fmla="*/ 227 h 998"/>
              <a:gd name="T46" fmla="*/ 202 w 202"/>
              <a:gd name="T47" fmla="*/ 227 h 998"/>
              <a:gd name="T48" fmla="*/ 202 w 202"/>
              <a:gd name="T49" fmla="*/ 0 h 998"/>
              <a:gd name="T50" fmla="*/ 202 w 202"/>
              <a:gd name="T51" fmla="*/ 0 h 998"/>
              <a:gd name="T52" fmla="*/ 202 w 202"/>
              <a:gd name="T53" fmla="*/ 226 h 998"/>
              <a:gd name="T54" fmla="*/ 202 w 202"/>
              <a:gd name="T55" fmla="*/ 226 h 998"/>
              <a:gd name="T56" fmla="*/ 202 w 202"/>
              <a:gd name="T57" fmla="*/ 226 h 998"/>
              <a:gd name="T58" fmla="*/ 202 w 202"/>
              <a:gd name="T59" fmla="*/ 226 h 998"/>
              <a:gd name="T60" fmla="*/ 202 w 202"/>
              <a:gd name="T61" fmla="*/ 226 h 998"/>
              <a:gd name="T62" fmla="*/ 202 w 202"/>
              <a:gd name="T63" fmla="*/ 227 h 998"/>
              <a:gd name="T64" fmla="*/ 202 w 202"/>
              <a:gd name="T65" fmla="*/ 226 h 998"/>
              <a:gd name="T66" fmla="*/ 202 w 202"/>
              <a:gd name="T67" fmla="*/ 0 h 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2" h="998">
                <a:moveTo>
                  <a:pt x="202" y="760"/>
                </a:moveTo>
                <a:cubicBezTo>
                  <a:pt x="202" y="760"/>
                  <a:pt x="202" y="760"/>
                  <a:pt x="202" y="760"/>
                </a:cubicBezTo>
                <a:cubicBezTo>
                  <a:pt x="202" y="835"/>
                  <a:pt x="202" y="835"/>
                  <a:pt x="202" y="835"/>
                </a:cubicBezTo>
                <a:cubicBezTo>
                  <a:pt x="202" y="997"/>
                  <a:pt x="202" y="997"/>
                  <a:pt x="202" y="997"/>
                </a:cubicBezTo>
                <a:cubicBezTo>
                  <a:pt x="202" y="998"/>
                  <a:pt x="202" y="998"/>
                  <a:pt x="202" y="998"/>
                </a:cubicBezTo>
                <a:cubicBezTo>
                  <a:pt x="202" y="760"/>
                  <a:pt x="202" y="760"/>
                  <a:pt x="202" y="760"/>
                </a:cubicBezTo>
                <a:moveTo>
                  <a:pt x="202" y="760"/>
                </a:moveTo>
                <a:cubicBezTo>
                  <a:pt x="202" y="760"/>
                  <a:pt x="202" y="760"/>
                  <a:pt x="202" y="760"/>
                </a:cubicBezTo>
                <a:cubicBezTo>
                  <a:pt x="202" y="760"/>
                  <a:pt x="202" y="760"/>
                  <a:pt x="202" y="760"/>
                </a:cubicBezTo>
                <a:moveTo>
                  <a:pt x="0" y="493"/>
                </a:moveTo>
                <a:cubicBezTo>
                  <a:pt x="0" y="493"/>
                  <a:pt x="0" y="493"/>
                  <a:pt x="0" y="493"/>
                </a:cubicBezTo>
                <a:cubicBezTo>
                  <a:pt x="0" y="493"/>
                  <a:pt x="0" y="493"/>
                  <a:pt x="0" y="493"/>
                </a:cubicBezTo>
                <a:cubicBezTo>
                  <a:pt x="0" y="493"/>
                  <a:pt x="0" y="494"/>
                  <a:pt x="0" y="494"/>
                </a:cubicBezTo>
                <a:cubicBezTo>
                  <a:pt x="0" y="496"/>
                  <a:pt x="1" y="498"/>
                  <a:pt x="1" y="501"/>
                </a:cubicBezTo>
                <a:cubicBezTo>
                  <a:pt x="5" y="528"/>
                  <a:pt x="35" y="548"/>
                  <a:pt x="68" y="572"/>
                </a:cubicBezTo>
                <a:cubicBezTo>
                  <a:pt x="94" y="590"/>
                  <a:pt x="124" y="611"/>
                  <a:pt x="148" y="639"/>
                </a:cubicBezTo>
                <a:cubicBezTo>
                  <a:pt x="156" y="649"/>
                  <a:pt x="163" y="659"/>
                  <a:pt x="169" y="668"/>
                </a:cubicBezTo>
                <a:cubicBezTo>
                  <a:pt x="201" y="718"/>
                  <a:pt x="202" y="757"/>
                  <a:pt x="202" y="760"/>
                </a:cubicBezTo>
                <a:cubicBezTo>
                  <a:pt x="202" y="757"/>
                  <a:pt x="201" y="702"/>
                  <a:pt x="148" y="639"/>
                </a:cubicBezTo>
                <a:cubicBezTo>
                  <a:pt x="124" y="611"/>
                  <a:pt x="94" y="590"/>
                  <a:pt x="68" y="572"/>
                </a:cubicBezTo>
                <a:cubicBezTo>
                  <a:pt x="32" y="546"/>
                  <a:pt x="0" y="525"/>
                  <a:pt x="0" y="493"/>
                </a:cubicBezTo>
                <a:moveTo>
                  <a:pt x="202" y="227"/>
                </a:moveTo>
                <a:cubicBezTo>
                  <a:pt x="202" y="227"/>
                  <a:pt x="202" y="227"/>
                  <a:pt x="202" y="227"/>
                </a:cubicBezTo>
                <a:cubicBezTo>
                  <a:pt x="202" y="227"/>
                  <a:pt x="202" y="227"/>
                  <a:pt x="202" y="227"/>
                </a:cubicBezTo>
                <a:moveTo>
                  <a:pt x="202" y="0"/>
                </a:moveTo>
                <a:cubicBezTo>
                  <a:pt x="202" y="0"/>
                  <a:pt x="202" y="0"/>
                  <a:pt x="202" y="0"/>
                </a:cubicBezTo>
                <a:cubicBezTo>
                  <a:pt x="202" y="226"/>
                  <a:pt x="202" y="226"/>
                  <a:pt x="202" y="226"/>
                </a:cubicBezTo>
                <a:cubicBezTo>
                  <a:pt x="202" y="226"/>
                  <a:pt x="202" y="226"/>
                  <a:pt x="202" y="226"/>
                </a:cubicBezTo>
                <a:cubicBezTo>
                  <a:pt x="202" y="226"/>
                  <a:pt x="202" y="226"/>
                  <a:pt x="202" y="226"/>
                </a:cubicBezTo>
                <a:cubicBezTo>
                  <a:pt x="202" y="226"/>
                  <a:pt x="202" y="226"/>
                  <a:pt x="202" y="226"/>
                </a:cubicBezTo>
                <a:cubicBezTo>
                  <a:pt x="202" y="226"/>
                  <a:pt x="202" y="226"/>
                  <a:pt x="202" y="226"/>
                </a:cubicBezTo>
                <a:cubicBezTo>
                  <a:pt x="202" y="227"/>
                  <a:pt x="202" y="227"/>
                  <a:pt x="202" y="227"/>
                </a:cubicBezTo>
                <a:cubicBezTo>
                  <a:pt x="202" y="227"/>
                  <a:pt x="202" y="226"/>
                  <a:pt x="202" y="226"/>
                </a:cubicBezTo>
                <a:cubicBezTo>
                  <a:pt x="202" y="0"/>
                  <a:pt x="202" y="0"/>
                  <a:pt x="202" y="0"/>
                </a:cubicBezTo>
              </a:path>
            </a:pathLst>
          </a:custGeom>
          <a:solidFill>
            <a:srgbClr val="A3A5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nvGrpSpPr>
          <p:cNvPr id="66" name="Group 65"/>
          <p:cNvGrpSpPr/>
          <p:nvPr/>
        </p:nvGrpSpPr>
        <p:grpSpPr>
          <a:xfrm>
            <a:off x="10653605" y="3947934"/>
            <a:ext cx="341920" cy="7082958"/>
            <a:chOff x="5441062" y="1973738"/>
            <a:chExt cx="170940" cy="3541069"/>
          </a:xfrm>
          <a:solidFill>
            <a:srgbClr val="FFFFFF">
              <a:alpha val="65000"/>
            </a:srgbClr>
          </a:solidFill>
          <a:effectLst/>
        </p:grpSpPr>
        <p:grpSp>
          <p:nvGrpSpPr>
            <p:cNvPr id="65" name="Group 64"/>
            <p:cNvGrpSpPr/>
            <p:nvPr/>
          </p:nvGrpSpPr>
          <p:grpSpPr>
            <a:xfrm>
              <a:off x="5441062" y="1974552"/>
              <a:ext cx="170940" cy="3540255"/>
              <a:chOff x="5441062" y="1969592"/>
              <a:chExt cx="170940" cy="3540255"/>
            </a:xfrm>
            <a:grpFill/>
          </p:grpSpPr>
          <p:sp>
            <p:nvSpPr>
              <p:cNvPr id="45" name="Freeform 44"/>
              <p:cNvSpPr>
                <a:spLocks/>
              </p:cNvSpPr>
              <p:nvPr/>
            </p:nvSpPr>
            <p:spPr bwMode="auto">
              <a:xfrm>
                <a:off x="5441062" y="1969592"/>
                <a:ext cx="170940" cy="592292"/>
              </a:xfrm>
              <a:custGeom>
                <a:avLst/>
                <a:gdLst>
                  <a:gd name="T0" fmla="*/ 48 w 48"/>
                  <a:gd name="T1" fmla="*/ 0 h 167"/>
                  <a:gd name="T2" fmla="*/ 0 w 48"/>
                  <a:gd name="T3" fmla="*/ 0 h 167"/>
                  <a:gd name="T4" fmla="*/ 0 w 48"/>
                  <a:gd name="T5" fmla="*/ 167 h 167"/>
                  <a:gd name="T6" fmla="*/ 48 w 48"/>
                  <a:gd name="T7" fmla="*/ 167 h 167"/>
                  <a:gd name="T8" fmla="*/ 48 w 48"/>
                  <a:gd name="T9" fmla="*/ 0 h 167"/>
                </a:gdLst>
                <a:ahLst/>
                <a:cxnLst>
                  <a:cxn ang="0">
                    <a:pos x="T0" y="T1"/>
                  </a:cxn>
                  <a:cxn ang="0">
                    <a:pos x="T2" y="T3"/>
                  </a:cxn>
                  <a:cxn ang="0">
                    <a:pos x="T4" y="T5"/>
                  </a:cxn>
                  <a:cxn ang="0">
                    <a:pos x="T6" y="T7"/>
                  </a:cxn>
                  <a:cxn ang="0">
                    <a:pos x="T8" y="T9"/>
                  </a:cxn>
                </a:cxnLst>
                <a:rect l="0" t="0" r="r" b="b"/>
                <a:pathLst>
                  <a:path w="48" h="167">
                    <a:moveTo>
                      <a:pt x="48" y="0"/>
                    </a:moveTo>
                    <a:cubicBezTo>
                      <a:pt x="0" y="0"/>
                      <a:pt x="0" y="0"/>
                      <a:pt x="0" y="0"/>
                    </a:cubicBezTo>
                    <a:cubicBezTo>
                      <a:pt x="0" y="6"/>
                      <a:pt x="0" y="99"/>
                      <a:pt x="0" y="167"/>
                    </a:cubicBezTo>
                    <a:cubicBezTo>
                      <a:pt x="48" y="167"/>
                      <a:pt x="48" y="167"/>
                      <a:pt x="48" y="167"/>
                    </a:cubicBezTo>
                    <a:cubicBezTo>
                      <a:pt x="48" y="0"/>
                      <a:pt x="48" y="0"/>
                      <a:pt x="4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6" name="Freeform 45"/>
              <p:cNvSpPr>
                <a:spLocks/>
              </p:cNvSpPr>
              <p:nvPr/>
            </p:nvSpPr>
            <p:spPr bwMode="auto">
              <a:xfrm>
                <a:off x="5441062" y="2561885"/>
                <a:ext cx="170940" cy="550307"/>
              </a:xfrm>
              <a:custGeom>
                <a:avLst/>
                <a:gdLst>
                  <a:gd name="T0" fmla="*/ 48 w 48"/>
                  <a:gd name="T1" fmla="*/ 0 h 155"/>
                  <a:gd name="T2" fmla="*/ 0 w 48"/>
                  <a:gd name="T3" fmla="*/ 0 h 155"/>
                  <a:gd name="T4" fmla="*/ 0 w 48"/>
                  <a:gd name="T5" fmla="*/ 57 h 155"/>
                  <a:gd name="T6" fmla="*/ 48 w 48"/>
                  <a:gd name="T7" fmla="*/ 155 h 155"/>
                  <a:gd name="T8" fmla="*/ 48 w 48"/>
                  <a:gd name="T9" fmla="*/ 0 h 155"/>
                </a:gdLst>
                <a:ahLst/>
                <a:cxnLst>
                  <a:cxn ang="0">
                    <a:pos x="T0" y="T1"/>
                  </a:cxn>
                  <a:cxn ang="0">
                    <a:pos x="T2" y="T3"/>
                  </a:cxn>
                  <a:cxn ang="0">
                    <a:pos x="T4" y="T5"/>
                  </a:cxn>
                  <a:cxn ang="0">
                    <a:pos x="T6" y="T7"/>
                  </a:cxn>
                  <a:cxn ang="0">
                    <a:pos x="T8" y="T9"/>
                  </a:cxn>
                </a:cxnLst>
                <a:rect l="0" t="0" r="r" b="b"/>
                <a:pathLst>
                  <a:path w="48" h="155">
                    <a:moveTo>
                      <a:pt x="48" y="0"/>
                    </a:moveTo>
                    <a:cubicBezTo>
                      <a:pt x="0" y="0"/>
                      <a:pt x="0" y="0"/>
                      <a:pt x="0" y="0"/>
                    </a:cubicBezTo>
                    <a:cubicBezTo>
                      <a:pt x="0" y="24"/>
                      <a:pt x="0" y="44"/>
                      <a:pt x="0" y="57"/>
                    </a:cubicBezTo>
                    <a:cubicBezTo>
                      <a:pt x="0" y="108"/>
                      <a:pt x="48" y="155"/>
                      <a:pt x="48" y="155"/>
                    </a:cubicBezTo>
                    <a:cubicBezTo>
                      <a:pt x="48" y="0"/>
                      <a:pt x="48" y="0"/>
                      <a:pt x="4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7" name="Freeform 46"/>
              <p:cNvSpPr>
                <a:spLocks/>
              </p:cNvSpPr>
              <p:nvPr/>
            </p:nvSpPr>
            <p:spPr bwMode="auto">
              <a:xfrm>
                <a:off x="5441062" y="4365750"/>
                <a:ext cx="170940" cy="568301"/>
              </a:xfrm>
              <a:custGeom>
                <a:avLst/>
                <a:gdLst>
                  <a:gd name="T0" fmla="*/ 48 w 48"/>
                  <a:gd name="T1" fmla="*/ 0 h 160"/>
                  <a:gd name="T2" fmla="*/ 0 w 48"/>
                  <a:gd name="T3" fmla="*/ 98 h 160"/>
                  <a:gd name="T4" fmla="*/ 0 w 48"/>
                  <a:gd name="T5" fmla="*/ 160 h 160"/>
                  <a:gd name="T6" fmla="*/ 48 w 48"/>
                  <a:gd name="T7" fmla="*/ 160 h 160"/>
                  <a:gd name="T8" fmla="*/ 48 w 48"/>
                  <a:gd name="T9" fmla="*/ 0 h 160"/>
                </a:gdLst>
                <a:ahLst/>
                <a:cxnLst>
                  <a:cxn ang="0">
                    <a:pos x="T0" y="T1"/>
                  </a:cxn>
                  <a:cxn ang="0">
                    <a:pos x="T2" y="T3"/>
                  </a:cxn>
                  <a:cxn ang="0">
                    <a:pos x="T4" y="T5"/>
                  </a:cxn>
                  <a:cxn ang="0">
                    <a:pos x="T6" y="T7"/>
                  </a:cxn>
                  <a:cxn ang="0">
                    <a:pos x="T8" y="T9"/>
                  </a:cxn>
                </a:cxnLst>
                <a:rect l="0" t="0" r="r" b="b"/>
                <a:pathLst>
                  <a:path w="48" h="160">
                    <a:moveTo>
                      <a:pt x="48" y="0"/>
                    </a:moveTo>
                    <a:cubicBezTo>
                      <a:pt x="48" y="0"/>
                      <a:pt x="0" y="47"/>
                      <a:pt x="0" y="98"/>
                    </a:cubicBezTo>
                    <a:cubicBezTo>
                      <a:pt x="0" y="111"/>
                      <a:pt x="0" y="134"/>
                      <a:pt x="0" y="160"/>
                    </a:cubicBezTo>
                    <a:cubicBezTo>
                      <a:pt x="48" y="160"/>
                      <a:pt x="48" y="160"/>
                      <a:pt x="48" y="160"/>
                    </a:cubicBezTo>
                    <a:cubicBezTo>
                      <a:pt x="48" y="0"/>
                      <a:pt x="48" y="0"/>
                      <a:pt x="4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8" name="Freeform 47"/>
              <p:cNvSpPr>
                <a:spLocks/>
              </p:cNvSpPr>
              <p:nvPr/>
            </p:nvSpPr>
            <p:spPr bwMode="auto">
              <a:xfrm>
                <a:off x="5441062" y="4934050"/>
                <a:ext cx="170940" cy="575797"/>
              </a:xfrm>
              <a:custGeom>
                <a:avLst/>
                <a:gdLst>
                  <a:gd name="T0" fmla="*/ 48 w 48"/>
                  <a:gd name="T1" fmla="*/ 0 h 162"/>
                  <a:gd name="T2" fmla="*/ 0 w 48"/>
                  <a:gd name="T3" fmla="*/ 0 h 162"/>
                  <a:gd name="T4" fmla="*/ 0 w 48"/>
                  <a:gd name="T5" fmla="*/ 162 h 162"/>
                  <a:gd name="T6" fmla="*/ 48 w 48"/>
                  <a:gd name="T7" fmla="*/ 162 h 162"/>
                  <a:gd name="T8" fmla="*/ 48 w 48"/>
                  <a:gd name="T9" fmla="*/ 0 h 162"/>
                </a:gdLst>
                <a:ahLst/>
                <a:cxnLst>
                  <a:cxn ang="0">
                    <a:pos x="T0" y="T1"/>
                  </a:cxn>
                  <a:cxn ang="0">
                    <a:pos x="T2" y="T3"/>
                  </a:cxn>
                  <a:cxn ang="0">
                    <a:pos x="T4" y="T5"/>
                  </a:cxn>
                  <a:cxn ang="0">
                    <a:pos x="T6" y="T7"/>
                  </a:cxn>
                  <a:cxn ang="0">
                    <a:pos x="T8" y="T9"/>
                  </a:cxn>
                </a:cxnLst>
                <a:rect l="0" t="0" r="r" b="b"/>
                <a:pathLst>
                  <a:path w="48" h="162">
                    <a:moveTo>
                      <a:pt x="48" y="0"/>
                    </a:moveTo>
                    <a:cubicBezTo>
                      <a:pt x="0" y="0"/>
                      <a:pt x="0" y="0"/>
                      <a:pt x="0" y="0"/>
                    </a:cubicBezTo>
                    <a:cubicBezTo>
                      <a:pt x="0" y="70"/>
                      <a:pt x="0" y="162"/>
                      <a:pt x="0" y="162"/>
                    </a:cubicBezTo>
                    <a:cubicBezTo>
                      <a:pt x="48" y="162"/>
                      <a:pt x="48" y="162"/>
                      <a:pt x="48" y="162"/>
                    </a:cubicBezTo>
                    <a:cubicBezTo>
                      <a:pt x="48" y="0"/>
                      <a:pt x="48" y="0"/>
                      <a:pt x="4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sp>
          <p:nvSpPr>
            <p:cNvPr id="44" name="Freeform 43"/>
            <p:cNvSpPr>
              <a:spLocks/>
            </p:cNvSpPr>
            <p:nvPr/>
          </p:nvSpPr>
          <p:spPr bwMode="auto">
            <a:xfrm>
              <a:off x="5441062" y="1973738"/>
              <a:ext cx="170940" cy="2999"/>
            </a:xfrm>
            <a:custGeom>
              <a:avLst/>
              <a:gdLst>
                <a:gd name="T0" fmla="*/ 48 w 48"/>
                <a:gd name="T1" fmla="*/ 0 h 1"/>
                <a:gd name="T2" fmla="*/ 0 w 48"/>
                <a:gd name="T3" fmla="*/ 0 h 1"/>
                <a:gd name="T4" fmla="*/ 0 w 48"/>
                <a:gd name="T5" fmla="*/ 1 h 1"/>
                <a:gd name="T6" fmla="*/ 48 w 48"/>
                <a:gd name="T7" fmla="*/ 1 h 1"/>
                <a:gd name="T8" fmla="*/ 48 w 48"/>
                <a:gd name="T9" fmla="*/ 0 h 1"/>
              </a:gdLst>
              <a:ahLst/>
              <a:cxnLst>
                <a:cxn ang="0">
                  <a:pos x="T0" y="T1"/>
                </a:cxn>
                <a:cxn ang="0">
                  <a:pos x="T2" y="T3"/>
                </a:cxn>
                <a:cxn ang="0">
                  <a:pos x="T4" y="T5"/>
                </a:cxn>
                <a:cxn ang="0">
                  <a:pos x="T6" y="T7"/>
                </a:cxn>
                <a:cxn ang="0">
                  <a:pos x="T8" y="T9"/>
                </a:cxn>
              </a:cxnLst>
              <a:rect l="0" t="0" r="r" b="b"/>
              <a:pathLst>
                <a:path w="48" h="1">
                  <a:moveTo>
                    <a:pt x="48" y="0"/>
                  </a:moveTo>
                  <a:cubicBezTo>
                    <a:pt x="0" y="0"/>
                    <a:pt x="0" y="0"/>
                    <a:pt x="0" y="0"/>
                  </a:cubicBezTo>
                  <a:cubicBezTo>
                    <a:pt x="0" y="0"/>
                    <a:pt x="0" y="1"/>
                    <a:pt x="0" y="1"/>
                  </a:cubicBezTo>
                  <a:cubicBezTo>
                    <a:pt x="48" y="1"/>
                    <a:pt x="48" y="1"/>
                    <a:pt x="48" y="1"/>
                  </a:cubicBezTo>
                  <a:cubicBezTo>
                    <a:pt x="48" y="0"/>
                    <a:pt x="48" y="0"/>
                    <a:pt x="4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sp>
        <p:nvSpPr>
          <p:cNvPr id="28" name="Freeform 27"/>
          <p:cNvSpPr>
            <a:spLocks/>
          </p:cNvSpPr>
          <p:nvPr/>
        </p:nvSpPr>
        <p:spPr bwMode="auto">
          <a:xfrm>
            <a:off x="12030283" y="3939640"/>
            <a:ext cx="1517642" cy="7087328"/>
          </a:xfrm>
          <a:custGeom>
            <a:avLst/>
            <a:gdLst>
              <a:gd name="T0" fmla="*/ 202 w 214"/>
              <a:gd name="T1" fmla="*/ 0 h 998"/>
              <a:gd name="T2" fmla="*/ 202 w 214"/>
              <a:gd name="T3" fmla="*/ 226 h 998"/>
              <a:gd name="T4" fmla="*/ 148 w 214"/>
              <a:gd name="T5" fmla="*/ 348 h 998"/>
              <a:gd name="T6" fmla="*/ 68 w 214"/>
              <a:gd name="T7" fmla="*/ 415 h 998"/>
              <a:gd name="T8" fmla="*/ 0 w 214"/>
              <a:gd name="T9" fmla="*/ 493 h 998"/>
              <a:gd name="T10" fmla="*/ 68 w 214"/>
              <a:gd name="T11" fmla="*/ 572 h 998"/>
              <a:gd name="T12" fmla="*/ 148 w 214"/>
              <a:gd name="T13" fmla="*/ 639 h 998"/>
              <a:gd name="T14" fmla="*/ 202 w 214"/>
              <a:gd name="T15" fmla="*/ 760 h 998"/>
              <a:gd name="T16" fmla="*/ 202 w 214"/>
              <a:gd name="T17" fmla="*/ 998 h 998"/>
              <a:gd name="T18" fmla="*/ 214 w 214"/>
              <a:gd name="T19" fmla="*/ 998 h 998"/>
              <a:gd name="T20" fmla="*/ 214 w 214"/>
              <a:gd name="T21" fmla="*/ 760 h 998"/>
              <a:gd name="T22" fmla="*/ 157 w 214"/>
              <a:gd name="T23" fmla="*/ 631 h 998"/>
              <a:gd name="T24" fmla="*/ 75 w 214"/>
              <a:gd name="T25" fmla="*/ 562 h 998"/>
              <a:gd name="T26" fmla="*/ 12 w 214"/>
              <a:gd name="T27" fmla="*/ 493 h 998"/>
              <a:gd name="T28" fmla="*/ 75 w 214"/>
              <a:gd name="T29" fmla="*/ 425 h 998"/>
              <a:gd name="T30" fmla="*/ 157 w 214"/>
              <a:gd name="T31" fmla="*/ 356 h 998"/>
              <a:gd name="T32" fmla="*/ 214 w 214"/>
              <a:gd name="T33" fmla="*/ 226 h 998"/>
              <a:gd name="T34" fmla="*/ 214 w 214"/>
              <a:gd name="T35" fmla="*/ 0 h 998"/>
              <a:gd name="T36" fmla="*/ 202 w 214"/>
              <a:gd name="T37" fmla="*/ 0 h 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4" h="998">
                <a:moveTo>
                  <a:pt x="202" y="0"/>
                </a:moveTo>
                <a:cubicBezTo>
                  <a:pt x="202" y="226"/>
                  <a:pt x="202" y="226"/>
                  <a:pt x="202" y="226"/>
                </a:cubicBezTo>
                <a:cubicBezTo>
                  <a:pt x="202" y="227"/>
                  <a:pt x="202" y="284"/>
                  <a:pt x="148" y="348"/>
                </a:cubicBezTo>
                <a:cubicBezTo>
                  <a:pt x="124" y="376"/>
                  <a:pt x="94" y="397"/>
                  <a:pt x="68" y="415"/>
                </a:cubicBezTo>
                <a:cubicBezTo>
                  <a:pt x="32" y="440"/>
                  <a:pt x="0" y="462"/>
                  <a:pt x="0" y="493"/>
                </a:cubicBezTo>
                <a:cubicBezTo>
                  <a:pt x="0" y="525"/>
                  <a:pt x="32" y="546"/>
                  <a:pt x="68" y="572"/>
                </a:cubicBezTo>
                <a:cubicBezTo>
                  <a:pt x="94" y="590"/>
                  <a:pt x="124" y="611"/>
                  <a:pt x="148" y="639"/>
                </a:cubicBezTo>
                <a:cubicBezTo>
                  <a:pt x="202" y="703"/>
                  <a:pt x="202" y="760"/>
                  <a:pt x="202" y="760"/>
                </a:cubicBezTo>
                <a:cubicBezTo>
                  <a:pt x="202" y="998"/>
                  <a:pt x="202" y="998"/>
                  <a:pt x="202" y="998"/>
                </a:cubicBezTo>
                <a:cubicBezTo>
                  <a:pt x="214" y="998"/>
                  <a:pt x="214" y="998"/>
                  <a:pt x="214" y="998"/>
                </a:cubicBezTo>
                <a:cubicBezTo>
                  <a:pt x="214" y="760"/>
                  <a:pt x="214" y="760"/>
                  <a:pt x="214" y="760"/>
                </a:cubicBezTo>
                <a:cubicBezTo>
                  <a:pt x="214" y="758"/>
                  <a:pt x="214" y="699"/>
                  <a:pt x="157" y="631"/>
                </a:cubicBezTo>
                <a:cubicBezTo>
                  <a:pt x="132" y="602"/>
                  <a:pt x="102" y="581"/>
                  <a:pt x="75" y="562"/>
                </a:cubicBezTo>
                <a:cubicBezTo>
                  <a:pt x="40" y="538"/>
                  <a:pt x="12" y="518"/>
                  <a:pt x="12" y="493"/>
                </a:cubicBezTo>
                <a:cubicBezTo>
                  <a:pt x="12" y="468"/>
                  <a:pt x="40" y="449"/>
                  <a:pt x="75" y="425"/>
                </a:cubicBezTo>
                <a:cubicBezTo>
                  <a:pt x="102" y="406"/>
                  <a:pt x="132" y="385"/>
                  <a:pt x="157" y="356"/>
                </a:cubicBezTo>
                <a:cubicBezTo>
                  <a:pt x="214" y="288"/>
                  <a:pt x="214" y="229"/>
                  <a:pt x="214" y="226"/>
                </a:cubicBezTo>
                <a:cubicBezTo>
                  <a:pt x="214" y="0"/>
                  <a:pt x="214" y="0"/>
                  <a:pt x="214" y="0"/>
                </a:cubicBezTo>
                <a:cubicBezTo>
                  <a:pt x="202" y="0"/>
                  <a:pt x="202" y="0"/>
                  <a:pt x="202" y="0"/>
                </a:cubicBezTo>
              </a:path>
            </a:pathLst>
          </a:custGeom>
          <a:solidFill>
            <a:schemeClr val="tx1">
              <a:lumMod val="60000"/>
              <a:lumOff val="4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6" name="Freeform 25"/>
          <p:cNvSpPr>
            <a:spLocks/>
          </p:cNvSpPr>
          <p:nvPr/>
        </p:nvSpPr>
        <p:spPr bwMode="auto">
          <a:xfrm>
            <a:off x="10449654" y="3939640"/>
            <a:ext cx="1517642" cy="7087328"/>
          </a:xfrm>
          <a:custGeom>
            <a:avLst/>
            <a:gdLst>
              <a:gd name="T0" fmla="*/ 1 w 214"/>
              <a:gd name="T1" fmla="*/ 0 h 998"/>
              <a:gd name="T2" fmla="*/ 1 w 214"/>
              <a:gd name="T3" fmla="*/ 226 h 998"/>
              <a:gd name="T4" fmla="*/ 58 w 214"/>
              <a:gd name="T5" fmla="*/ 356 h 998"/>
              <a:gd name="T6" fmla="*/ 140 w 214"/>
              <a:gd name="T7" fmla="*/ 425 h 998"/>
              <a:gd name="T8" fmla="*/ 202 w 214"/>
              <a:gd name="T9" fmla="*/ 493 h 998"/>
              <a:gd name="T10" fmla="*/ 140 w 214"/>
              <a:gd name="T11" fmla="*/ 562 h 998"/>
              <a:gd name="T12" fmla="*/ 58 w 214"/>
              <a:gd name="T13" fmla="*/ 631 h 998"/>
              <a:gd name="T14" fmla="*/ 1 w 214"/>
              <a:gd name="T15" fmla="*/ 761 h 998"/>
              <a:gd name="T16" fmla="*/ 1 w 214"/>
              <a:gd name="T17" fmla="*/ 998 h 998"/>
              <a:gd name="T18" fmla="*/ 13 w 214"/>
              <a:gd name="T19" fmla="*/ 998 h 998"/>
              <a:gd name="T20" fmla="*/ 13 w 214"/>
              <a:gd name="T21" fmla="*/ 760 h 998"/>
              <a:gd name="T22" fmla="*/ 67 w 214"/>
              <a:gd name="T23" fmla="*/ 639 h 998"/>
              <a:gd name="T24" fmla="*/ 147 w 214"/>
              <a:gd name="T25" fmla="*/ 572 h 998"/>
              <a:gd name="T26" fmla="*/ 214 w 214"/>
              <a:gd name="T27" fmla="*/ 493 h 998"/>
              <a:gd name="T28" fmla="*/ 147 w 214"/>
              <a:gd name="T29" fmla="*/ 415 h 998"/>
              <a:gd name="T30" fmla="*/ 67 w 214"/>
              <a:gd name="T31" fmla="*/ 348 h 998"/>
              <a:gd name="T32" fmla="*/ 13 w 214"/>
              <a:gd name="T33" fmla="*/ 227 h 998"/>
              <a:gd name="T34" fmla="*/ 13 w 214"/>
              <a:gd name="T35" fmla="*/ 0 h 998"/>
              <a:gd name="T36" fmla="*/ 1 w 214"/>
              <a:gd name="T37" fmla="*/ 0 h 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4" h="998">
                <a:moveTo>
                  <a:pt x="1" y="0"/>
                </a:moveTo>
                <a:cubicBezTo>
                  <a:pt x="1" y="226"/>
                  <a:pt x="1" y="226"/>
                  <a:pt x="1" y="226"/>
                </a:cubicBezTo>
                <a:cubicBezTo>
                  <a:pt x="1" y="229"/>
                  <a:pt x="0" y="288"/>
                  <a:pt x="58" y="356"/>
                </a:cubicBezTo>
                <a:cubicBezTo>
                  <a:pt x="83" y="385"/>
                  <a:pt x="113" y="406"/>
                  <a:pt x="140" y="425"/>
                </a:cubicBezTo>
                <a:cubicBezTo>
                  <a:pt x="175" y="449"/>
                  <a:pt x="202" y="468"/>
                  <a:pt x="202" y="493"/>
                </a:cubicBezTo>
                <a:cubicBezTo>
                  <a:pt x="202" y="518"/>
                  <a:pt x="175" y="538"/>
                  <a:pt x="140" y="562"/>
                </a:cubicBezTo>
                <a:cubicBezTo>
                  <a:pt x="113" y="581"/>
                  <a:pt x="83" y="602"/>
                  <a:pt x="58" y="631"/>
                </a:cubicBezTo>
                <a:cubicBezTo>
                  <a:pt x="0" y="699"/>
                  <a:pt x="1" y="758"/>
                  <a:pt x="1" y="761"/>
                </a:cubicBezTo>
                <a:cubicBezTo>
                  <a:pt x="1" y="998"/>
                  <a:pt x="1" y="998"/>
                  <a:pt x="1" y="998"/>
                </a:cubicBezTo>
                <a:cubicBezTo>
                  <a:pt x="13" y="998"/>
                  <a:pt x="13" y="998"/>
                  <a:pt x="13" y="998"/>
                </a:cubicBezTo>
                <a:cubicBezTo>
                  <a:pt x="13" y="760"/>
                  <a:pt x="13" y="760"/>
                  <a:pt x="13" y="760"/>
                </a:cubicBezTo>
                <a:cubicBezTo>
                  <a:pt x="13" y="760"/>
                  <a:pt x="13" y="703"/>
                  <a:pt x="67" y="639"/>
                </a:cubicBezTo>
                <a:cubicBezTo>
                  <a:pt x="91" y="611"/>
                  <a:pt x="121" y="590"/>
                  <a:pt x="147" y="572"/>
                </a:cubicBezTo>
                <a:cubicBezTo>
                  <a:pt x="183" y="546"/>
                  <a:pt x="214" y="525"/>
                  <a:pt x="214" y="493"/>
                </a:cubicBezTo>
                <a:cubicBezTo>
                  <a:pt x="214" y="462"/>
                  <a:pt x="183" y="440"/>
                  <a:pt x="147" y="415"/>
                </a:cubicBezTo>
                <a:cubicBezTo>
                  <a:pt x="121" y="397"/>
                  <a:pt x="91" y="376"/>
                  <a:pt x="67" y="348"/>
                </a:cubicBezTo>
                <a:cubicBezTo>
                  <a:pt x="13" y="284"/>
                  <a:pt x="13" y="227"/>
                  <a:pt x="13" y="227"/>
                </a:cubicBezTo>
                <a:cubicBezTo>
                  <a:pt x="13" y="0"/>
                  <a:pt x="13" y="0"/>
                  <a:pt x="13" y="0"/>
                </a:cubicBezTo>
                <a:cubicBezTo>
                  <a:pt x="1" y="0"/>
                  <a:pt x="1" y="0"/>
                  <a:pt x="1" y="0"/>
                </a:cubicBezTo>
              </a:path>
            </a:pathLst>
          </a:custGeom>
          <a:solidFill>
            <a:schemeClr val="tx1">
              <a:lumMod val="60000"/>
              <a:lumOff val="4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nvGrpSpPr>
          <p:cNvPr id="67" name="Group 66"/>
          <p:cNvGrpSpPr/>
          <p:nvPr/>
        </p:nvGrpSpPr>
        <p:grpSpPr>
          <a:xfrm>
            <a:off x="9981765" y="3024150"/>
            <a:ext cx="4040048" cy="8926601"/>
            <a:chOff x="5105181" y="1511900"/>
            <a:chExt cx="2019790" cy="4462784"/>
          </a:xfrm>
        </p:grpSpPr>
        <p:sp>
          <p:nvSpPr>
            <p:cNvPr id="19" name="Rectangle 18"/>
            <p:cNvSpPr>
              <a:spLocks noChangeArrowheads="1"/>
            </p:cNvSpPr>
            <p:nvPr/>
          </p:nvSpPr>
          <p:spPr bwMode="auto">
            <a:xfrm>
              <a:off x="5105181" y="1511900"/>
              <a:ext cx="2019790" cy="340381"/>
            </a:xfrm>
            <a:prstGeom prst="rect">
              <a:avLst/>
            </a:prstGeom>
            <a:solidFill>
              <a:srgbClr val="D2AC2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0" name="Rectangle 19"/>
            <p:cNvSpPr>
              <a:spLocks noChangeArrowheads="1"/>
            </p:cNvSpPr>
            <p:nvPr/>
          </p:nvSpPr>
          <p:spPr bwMode="auto">
            <a:xfrm>
              <a:off x="5207145" y="1852281"/>
              <a:ext cx="1815861" cy="121458"/>
            </a:xfrm>
            <a:prstGeom prst="rect">
              <a:avLst/>
            </a:prstGeom>
            <a:solidFill>
              <a:srgbClr val="7F4D3D"/>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1" name="Rectangle 20"/>
            <p:cNvSpPr>
              <a:spLocks noChangeArrowheads="1"/>
            </p:cNvSpPr>
            <p:nvPr/>
          </p:nvSpPr>
          <p:spPr bwMode="auto">
            <a:xfrm>
              <a:off x="5207145" y="1852281"/>
              <a:ext cx="1815861" cy="1214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9" name="Rectangle 28"/>
            <p:cNvSpPr>
              <a:spLocks noChangeArrowheads="1"/>
            </p:cNvSpPr>
            <p:nvPr/>
          </p:nvSpPr>
          <p:spPr bwMode="auto">
            <a:xfrm>
              <a:off x="5105181" y="1511900"/>
              <a:ext cx="346379" cy="340381"/>
            </a:xfrm>
            <a:prstGeom prst="rect">
              <a:avLst/>
            </a:prstGeom>
            <a:solidFill>
              <a:srgbClr val="BE9D2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0" name="Rectangle 29"/>
            <p:cNvSpPr>
              <a:spLocks noChangeArrowheads="1"/>
            </p:cNvSpPr>
            <p:nvPr/>
          </p:nvSpPr>
          <p:spPr bwMode="auto">
            <a:xfrm>
              <a:off x="5451559" y="1511900"/>
              <a:ext cx="106463" cy="340381"/>
            </a:xfrm>
            <a:prstGeom prst="rect">
              <a:avLst/>
            </a:prstGeom>
            <a:solidFill>
              <a:srgbClr val="E6B2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2" name="Rectangle 21"/>
            <p:cNvSpPr>
              <a:spLocks noChangeArrowheads="1"/>
            </p:cNvSpPr>
            <p:nvPr/>
          </p:nvSpPr>
          <p:spPr bwMode="auto">
            <a:xfrm>
              <a:off x="5105181" y="5629805"/>
              <a:ext cx="2019790" cy="344879"/>
            </a:xfrm>
            <a:prstGeom prst="rect">
              <a:avLst/>
            </a:prstGeom>
            <a:solidFill>
              <a:srgbClr val="D2AC2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3" name="Rectangle 22"/>
            <p:cNvSpPr>
              <a:spLocks noChangeArrowheads="1"/>
            </p:cNvSpPr>
            <p:nvPr/>
          </p:nvSpPr>
          <p:spPr bwMode="auto">
            <a:xfrm>
              <a:off x="5207145" y="5509848"/>
              <a:ext cx="1815861" cy="119958"/>
            </a:xfrm>
            <a:prstGeom prst="rect">
              <a:avLst/>
            </a:prstGeom>
            <a:solidFill>
              <a:srgbClr val="7F4D3D"/>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4" name="Rectangle 23"/>
            <p:cNvSpPr>
              <a:spLocks noChangeArrowheads="1"/>
            </p:cNvSpPr>
            <p:nvPr/>
          </p:nvSpPr>
          <p:spPr bwMode="auto">
            <a:xfrm>
              <a:off x="5207145" y="5509848"/>
              <a:ext cx="1815861" cy="119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1" name="Rectangle 30"/>
            <p:cNvSpPr>
              <a:spLocks noChangeArrowheads="1"/>
            </p:cNvSpPr>
            <p:nvPr/>
          </p:nvSpPr>
          <p:spPr bwMode="auto">
            <a:xfrm>
              <a:off x="5105181" y="5629805"/>
              <a:ext cx="346379" cy="344879"/>
            </a:xfrm>
            <a:prstGeom prst="rect">
              <a:avLst/>
            </a:prstGeom>
            <a:solidFill>
              <a:srgbClr val="BE9D2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2" name="Rectangle 31"/>
            <p:cNvSpPr>
              <a:spLocks noChangeArrowheads="1"/>
            </p:cNvSpPr>
            <p:nvPr/>
          </p:nvSpPr>
          <p:spPr bwMode="auto">
            <a:xfrm>
              <a:off x="5451559" y="5629804"/>
              <a:ext cx="106463" cy="344879"/>
            </a:xfrm>
            <a:prstGeom prst="rect">
              <a:avLst/>
            </a:prstGeom>
            <a:solidFill>
              <a:srgbClr val="E6B2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0" name="Rectangle 39"/>
            <p:cNvSpPr>
              <a:spLocks noChangeArrowheads="1"/>
            </p:cNvSpPr>
            <p:nvPr/>
          </p:nvSpPr>
          <p:spPr bwMode="auto">
            <a:xfrm>
              <a:off x="5385582" y="5509847"/>
              <a:ext cx="1460486" cy="2999"/>
            </a:xfrm>
            <a:prstGeom prst="rect">
              <a:avLst/>
            </a:prstGeom>
            <a:solidFill>
              <a:srgbClr val="AF80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1" name="Rectangle 40"/>
            <p:cNvSpPr>
              <a:spLocks noChangeArrowheads="1"/>
            </p:cNvSpPr>
            <p:nvPr/>
          </p:nvSpPr>
          <p:spPr bwMode="auto">
            <a:xfrm>
              <a:off x="5385582" y="5509847"/>
              <a:ext cx="1460486" cy="2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grpSp>
        <p:nvGrpSpPr>
          <p:cNvPr id="80" name="Group 79"/>
          <p:cNvGrpSpPr/>
          <p:nvPr/>
        </p:nvGrpSpPr>
        <p:grpSpPr>
          <a:xfrm>
            <a:off x="238877" y="3878990"/>
            <a:ext cx="5210957" cy="1770923"/>
            <a:chOff x="433796" y="2236802"/>
            <a:chExt cx="2605177" cy="885359"/>
          </a:xfrm>
        </p:grpSpPr>
        <p:sp>
          <p:nvSpPr>
            <p:cNvPr id="68" name="Rectangle 67"/>
            <p:cNvSpPr/>
            <p:nvPr/>
          </p:nvSpPr>
          <p:spPr>
            <a:xfrm>
              <a:off x="433796" y="2650686"/>
              <a:ext cx="2605177" cy="471475"/>
            </a:xfrm>
            <a:prstGeom prst="rect">
              <a:avLst/>
            </a:prstGeom>
          </p:spPr>
          <p:txBody>
            <a:bodyPr wrap="square">
              <a:spAutoFit/>
            </a:bodyPr>
            <a:lstStyle/>
            <a:p>
              <a:pPr defTabSz="2438584">
                <a:lnSpc>
                  <a:spcPct val="94000"/>
                </a:lnSpc>
                <a:spcAft>
                  <a:spcPts val="1600"/>
                </a:spcAft>
                <a:buClr>
                  <a:srgbClr val="57565A"/>
                </a:buClr>
              </a:pPr>
              <a:r>
                <a:rPr lang="en-US" sz="2940">
                  <a:solidFill>
                    <a:srgbClr val="57565A"/>
                  </a:solidFill>
                  <a:latin typeface="Roboto Light"/>
                </a:rPr>
                <a:t>Lorem ipsum dolor sit ametes, is  Nullam ligula is</a:t>
              </a:r>
            </a:p>
          </p:txBody>
        </p:sp>
        <p:sp>
          <p:nvSpPr>
            <p:cNvPr id="79" name="TextBox 78"/>
            <p:cNvSpPr txBox="1"/>
            <p:nvPr/>
          </p:nvSpPr>
          <p:spPr>
            <a:xfrm>
              <a:off x="433796" y="2236802"/>
              <a:ext cx="1141772" cy="353943"/>
            </a:xfrm>
            <a:prstGeom prst="rect">
              <a:avLst/>
            </a:prstGeom>
            <a:noFill/>
          </p:spPr>
          <p:txBody>
            <a:bodyPr wrap="square" rtlCol="0">
              <a:spAutoFit/>
            </a:bodyPr>
            <a:lstStyle/>
            <a:p>
              <a:pPr defTabSz="2438584"/>
              <a:r>
                <a:rPr lang="en-US" sz="4000">
                  <a:solidFill>
                    <a:srgbClr val="1798D2"/>
                  </a:solidFill>
                  <a:latin typeface="Roboto Light"/>
                </a:rPr>
                <a:t>STEP 01</a:t>
              </a:r>
            </a:p>
          </p:txBody>
        </p:sp>
      </p:grpSp>
      <p:grpSp>
        <p:nvGrpSpPr>
          <p:cNvPr id="84" name="Group 83"/>
          <p:cNvGrpSpPr/>
          <p:nvPr/>
        </p:nvGrpSpPr>
        <p:grpSpPr>
          <a:xfrm>
            <a:off x="1943382" y="6371635"/>
            <a:ext cx="5210957" cy="1770923"/>
            <a:chOff x="433796" y="2236802"/>
            <a:chExt cx="2605177" cy="885359"/>
          </a:xfrm>
        </p:grpSpPr>
        <p:sp>
          <p:nvSpPr>
            <p:cNvPr id="85" name="Rectangle 84"/>
            <p:cNvSpPr/>
            <p:nvPr/>
          </p:nvSpPr>
          <p:spPr>
            <a:xfrm>
              <a:off x="433796" y="2650686"/>
              <a:ext cx="2605177" cy="471475"/>
            </a:xfrm>
            <a:prstGeom prst="rect">
              <a:avLst/>
            </a:prstGeom>
          </p:spPr>
          <p:txBody>
            <a:bodyPr wrap="square">
              <a:spAutoFit/>
            </a:bodyPr>
            <a:lstStyle/>
            <a:p>
              <a:pPr defTabSz="2438584">
                <a:lnSpc>
                  <a:spcPct val="94000"/>
                </a:lnSpc>
                <a:spcAft>
                  <a:spcPts val="1600"/>
                </a:spcAft>
                <a:buClr>
                  <a:srgbClr val="57565A"/>
                </a:buClr>
              </a:pPr>
              <a:r>
                <a:rPr lang="en-US" sz="2940">
                  <a:solidFill>
                    <a:srgbClr val="57565A"/>
                  </a:solidFill>
                  <a:latin typeface="Roboto Light"/>
                </a:rPr>
                <a:t>Lorem ipsum dolor sit ametes, is  Nullam ligula is</a:t>
              </a:r>
            </a:p>
          </p:txBody>
        </p:sp>
        <p:sp>
          <p:nvSpPr>
            <p:cNvPr id="86" name="TextBox 85"/>
            <p:cNvSpPr txBox="1"/>
            <p:nvPr/>
          </p:nvSpPr>
          <p:spPr>
            <a:xfrm>
              <a:off x="433796" y="2236802"/>
              <a:ext cx="1141772" cy="353943"/>
            </a:xfrm>
            <a:prstGeom prst="rect">
              <a:avLst/>
            </a:prstGeom>
            <a:noFill/>
          </p:spPr>
          <p:txBody>
            <a:bodyPr wrap="square" rtlCol="0">
              <a:spAutoFit/>
            </a:bodyPr>
            <a:lstStyle/>
            <a:p>
              <a:pPr defTabSz="2438584"/>
              <a:r>
                <a:rPr lang="en-US" sz="4000">
                  <a:solidFill>
                    <a:srgbClr val="33B1E9"/>
                  </a:solidFill>
                  <a:latin typeface="Roboto Light"/>
                </a:rPr>
                <a:t>STEP 02</a:t>
              </a:r>
            </a:p>
          </p:txBody>
        </p:sp>
      </p:grpSp>
      <p:grpSp>
        <p:nvGrpSpPr>
          <p:cNvPr id="90" name="Group 89"/>
          <p:cNvGrpSpPr/>
          <p:nvPr/>
        </p:nvGrpSpPr>
        <p:grpSpPr>
          <a:xfrm>
            <a:off x="3473239" y="8884537"/>
            <a:ext cx="5210957" cy="1770923"/>
            <a:chOff x="433796" y="2236802"/>
            <a:chExt cx="2605177" cy="885359"/>
          </a:xfrm>
        </p:grpSpPr>
        <p:sp>
          <p:nvSpPr>
            <p:cNvPr id="91" name="Rectangle 90"/>
            <p:cNvSpPr/>
            <p:nvPr/>
          </p:nvSpPr>
          <p:spPr>
            <a:xfrm>
              <a:off x="433796" y="2650686"/>
              <a:ext cx="2605177" cy="471475"/>
            </a:xfrm>
            <a:prstGeom prst="rect">
              <a:avLst/>
            </a:prstGeom>
          </p:spPr>
          <p:txBody>
            <a:bodyPr wrap="square">
              <a:spAutoFit/>
            </a:bodyPr>
            <a:lstStyle/>
            <a:p>
              <a:pPr defTabSz="2438584">
                <a:lnSpc>
                  <a:spcPct val="94000"/>
                </a:lnSpc>
                <a:spcAft>
                  <a:spcPts val="1600"/>
                </a:spcAft>
                <a:buClr>
                  <a:srgbClr val="57565A"/>
                </a:buClr>
              </a:pPr>
              <a:r>
                <a:rPr lang="en-US" sz="2940">
                  <a:solidFill>
                    <a:srgbClr val="57565A"/>
                  </a:solidFill>
                  <a:latin typeface="Roboto Light"/>
                </a:rPr>
                <a:t>Lorem ipsum dolor sit ametes, is  Nullam ligula is</a:t>
              </a:r>
            </a:p>
          </p:txBody>
        </p:sp>
        <p:sp>
          <p:nvSpPr>
            <p:cNvPr id="92" name="TextBox 91"/>
            <p:cNvSpPr txBox="1"/>
            <p:nvPr/>
          </p:nvSpPr>
          <p:spPr>
            <a:xfrm>
              <a:off x="433796" y="2236802"/>
              <a:ext cx="1141772" cy="353943"/>
            </a:xfrm>
            <a:prstGeom prst="rect">
              <a:avLst/>
            </a:prstGeom>
            <a:noFill/>
          </p:spPr>
          <p:txBody>
            <a:bodyPr wrap="square" rtlCol="0">
              <a:spAutoFit/>
            </a:bodyPr>
            <a:lstStyle/>
            <a:p>
              <a:pPr defTabSz="2438584"/>
              <a:r>
                <a:rPr lang="en-US" sz="4000">
                  <a:solidFill>
                    <a:srgbClr val="7ECEF2"/>
                  </a:solidFill>
                  <a:latin typeface="Roboto Light"/>
                </a:rPr>
                <a:t>STEP 03</a:t>
              </a:r>
            </a:p>
          </p:txBody>
        </p:sp>
      </p:grpSp>
      <p:grpSp>
        <p:nvGrpSpPr>
          <p:cNvPr id="111" name="Group 110"/>
          <p:cNvGrpSpPr/>
          <p:nvPr/>
        </p:nvGrpSpPr>
        <p:grpSpPr>
          <a:xfrm>
            <a:off x="15617058" y="3878990"/>
            <a:ext cx="5210957" cy="1770923"/>
            <a:chOff x="433796" y="2236802"/>
            <a:chExt cx="2605177" cy="885359"/>
          </a:xfrm>
        </p:grpSpPr>
        <p:sp>
          <p:nvSpPr>
            <p:cNvPr id="112" name="Rectangle 111"/>
            <p:cNvSpPr/>
            <p:nvPr/>
          </p:nvSpPr>
          <p:spPr>
            <a:xfrm>
              <a:off x="433796" y="2650686"/>
              <a:ext cx="2605177" cy="471475"/>
            </a:xfrm>
            <a:prstGeom prst="rect">
              <a:avLst/>
            </a:prstGeom>
          </p:spPr>
          <p:txBody>
            <a:bodyPr wrap="square">
              <a:spAutoFit/>
            </a:bodyPr>
            <a:lstStyle/>
            <a:p>
              <a:pPr defTabSz="2438584">
                <a:lnSpc>
                  <a:spcPct val="94000"/>
                </a:lnSpc>
                <a:spcAft>
                  <a:spcPts val="1600"/>
                </a:spcAft>
                <a:buClr>
                  <a:srgbClr val="57565A"/>
                </a:buClr>
              </a:pPr>
              <a:r>
                <a:rPr lang="en-US" sz="2940">
                  <a:solidFill>
                    <a:srgbClr val="57565A"/>
                  </a:solidFill>
                  <a:latin typeface="Roboto Light"/>
                </a:rPr>
                <a:t>Lorem ipsum dolor sit ametes, is  Nullam ligula is</a:t>
              </a:r>
            </a:p>
          </p:txBody>
        </p:sp>
        <p:sp>
          <p:nvSpPr>
            <p:cNvPr id="113" name="TextBox 112"/>
            <p:cNvSpPr txBox="1"/>
            <p:nvPr/>
          </p:nvSpPr>
          <p:spPr>
            <a:xfrm>
              <a:off x="433796" y="2236802"/>
              <a:ext cx="1141772" cy="353943"/>
            </a:xfrm>
            <a:prstGeom prst="rect">
              <a:avLst/>
            </a:prstGeom>
            <a:noFill/>
          </p:spPr>
          <p:txBody>
            <a:bodyPr wrap="square" rtlCol="0">
              <a:spAutoFit/>
            </a:bodyPr>
            <a:lstStyle/>
            <a:p>
              <a:pPr defTabSz="2438584"/>
              <a:r>
                <a:rPr lang="en-US" sz="4000">
                  <a:solidFill>
                    <a:srgbClr val="BFDB7F"/>
                  </a:solidFill>
                  <a:latin typeface="Roboto Light"/>
                </a:rPr>
                <a:t>STEP 04</a:t>
              </a:r>
            </a:p>
          </p:txBody>
        </p:sp>
      </p:grpSp>
      <p:grpSp>
        <p:nvGrpSpPr>
          <p:cNvPr id="114" name="Group 113"/>
          <p:cNvGrpSpPr/>
          <p:nvPr/>
        </p:nvGrpSpPr>
        <p:grpSpPr>
          <a:xfrm>
            <a:off x="17321563" y="6371635"/>
            <a:ext cx="5210957" cy="1770923"/>
            <a:chOff x="433796" y="2236802"/>
            <a:chExt cx="2605177" cy="885359"/>
          </a:xfrm>
        </p:grpSpPr>
        <p:sp>
          <p:nvSpPr>
            <p:cNvPr id="115" name="Rectangle 114"/>
            <p:cNvSpPr/>
            <p:nvPr/>
          </p:nvSpPr>
          <p:spPr>
            <a:xfrm>
              <a:off x="433796" y="2650686"/>
              <a:ext cx="2605177" cy="471475"/>
            </a:xfrm>
            <a:prstGeom prst="rect">
              <a:avLst/>
            </a:prstGeom>
          </p:spPr>
          <p:txBody>
            <a:bodyPr wrap="square">
              <a:spAutoFit/>
            </a:bodyPr>
            <a:lstStyle/>
            <a:p>
              <a:pPr defTabSz="2438584">
                <a:lnSpc>
                  <a:spcPct val="94000"/>
                </a:lnSpc>
                <a:spcAft>
                  <a:spcPts val="1600"/>
                </a:spcAft>
                <a:buClr>
                  <a:srgbClr val="57565A"/>
                </a:buClr>
              </a:pPr>
              <a:r>
                <a:rPr lang="en-US" sz="2940">
                  <a:solidFill>
                    <a:srgbClr val="57565A"/>
                  </a:solidFill>
                  <a:latin typeface="Roboto Light"/>
                </a:rPr>
                <a:t>Lorem ipsum dolor sit ametes, is  Nullam ligula is</a:t>
              </a:r>
            </a:p>
          </p:txBody>
        </p:sp>
        <p:sp>
          <p:nvSpPr>
            <p:cNvPr id="116" name="TextBox 115"/>
            <p:cNvSpPr txBox="1"/>
            <p:nvPr/>
          </p:nvSpPr>
          <p:spPr>
            <a:xfrm>
              <a:off x="433796" y="2236802"/>
              <a:ext cx="1141772" cy="353943"/>
            </a:xfrm>
            <a:prstGeom prst="rect">
              <a:avLst/>
            </a:prstGeom>
            <a:noFill/>
          </p:spPr>
          <p:txBody>
            <a:bodyPr wrap="square" rtlCol="0">
              <a:spAutoFit/>
            </a:bodyPr>
            <a:lstStyle/>
            <a:p>
              <a:pPr defTabSz="2438584"/>
              <a:r>
                <a:rPr lang="en-US" sz="4000">
                  <a:solidFill>
                    <a:srgbClr val="ABD058"/>
                  </a:solidFill>
                  <a:latin typeface="Roboto Light"/>
                </a:rPr>
                <a:t>STEP 05</a:t>
              </a:r>
            </a:p>
          </p:txBody>
        </p:sp>
      </p:grpSp>
      <p:grpSp>
        <p:nvGrpSpPr>
          <p:cNvPr id="117" name="Group 116"/>
          <p:cNvGrpSpPr/>
          <p:nvPr/>
        </p:nvGrpSpPr>
        <p:grpSpPr>
          <a:xfrm>
            <a:off x="19057404" y="8884537"/>
            <a:ext cx="5210957" cy="1770923"/>
            <a:chOff x="433796" y="2236802"/>
            <a:chExt cx="2605177" cy="885359"/>
          </a:xfrm>
        </p:grpSpPr>
        <p:sp>
          <p:nvSpPr>
            <p:cNvPr id="118" name="Rectangle 117"/>
            <p:cNvSpPr/>
            <p:nvPr/>
          </p:nvSpPr>
          <p:spPr>
            <a:xfrm>
              <a:off x="433796" y="2650686"/>
              <a:ext cx="2605177" cy="471475"/>
            </a:xfrm>
            <a:prstGeom prst="rect">
              <a:avLst/>
            </a:prstGeom>
          </p:spPr>
          <p:txBody>
            <a:bodyPr wrap="square">
              <a:spAutoFit/>
            </a:bodyPr>
            <a:lstStyle/>
            <a:p>
              <a:pPr defTabSz="2438584">
                <a:lnSpc>
                  <a:spcPct val="94000"/>
                </a:lnSpc>
                <a:spcAft>
                  <a:spcPts val="1600"/>
                </a:spcAft>
                <a:buClr>
                  <a:srgbClr val="57565A"/>
                </a:buClr>
              </a:pPr>
              <a:r>
                <a:rPr lang="en-US" sz="2940">
                  <a:solidFill>
                    <a:srgbClr val="57565A"/>
                  </a:solidFill>
                  <a:latin typeface="Roboto Light"/>
                </a:rPr>
                <a:t>Lorem ipsum dolor sit ametes, is  Nullam ligula is</a:t>
              </a:r>
            </a:p>
          </p:txBody>
        </p:sp>
        <p:sp>
          <p:nvSpPr>
            <p:cNvPr id="119" name="TextBox 118"/>
            <p:cNvSpPr txBox="1"/>
            <p:nvPr/>
          </p:nvSpPr>
          <p:spPr>
            <a:xfrm>
              <a:off x="433796" y="2236802"/>
              <a:ext cx="1141772" cy="353943"/>
            </a:xfrm>
            <a:prstGeom prst="rect">
              <a:avLst/>
            </a:prstGeom>
            <a:noFill/>
          </p:spPr>
          <p:txBody>
            <a:bodyPr wrap="square" rtlCol="0">
              <a:spAutoFit/>
            </a:bodyPr>
            <a:lstStyle/>
            <a:p>
              <a:pPr defTabSz="2438584"/>
              <a:r>
                <a:rPr lang="en-US" sz="4000">
                  <a:solidFill>
                    <a:srgbClr val="9DC93C"/>
                  </a:solidFill>
                  <a:latin typeface="Roboto Light"/>
                </a:rPr>
                <a:t>STEP 06</a:t>
              </a:r>
            </a:p>
          </p:txBody>
        </p:sp>
      </p:grpSp>
      <p:sp>
        <p:nvSpPr>
          <p:cNvPr id="126" name="TextBox 125"/>
          <p:cNvSpPr txBox="1"/>
          <p:nvPr/>
        </p:nvSpPr>
        <p:spPr>
          <a:xfrm>
            <a:off x="10542630" y="10060913"/>
            <a:ext cx="2921310" cy="707968"/>
          </a:xfrm>
          <a:prstGeom prst="rect">
            <a:avLst/>
          </a:prstGeom>
          <a:noFill/>
        </p:spPr>
        <p:txBody>
          <a:bodyPr wrap="square" rtlCol="0">
            <a:spAutoFit/>
          </a:bodyPr>
          <a:lstStyle/>
          <a:p>
            <a:pPr defTabSz="2438584"/>
            <a:r>
              <a:rPr lang="en-US" sz="4000">
                <a:solidFill>
                  <a:prstClr val="white">
                    <a:alpha val="70000"/>
                  </a:prstClr>
                </a:solidFill>
                <a:latin typeface="Roboto Light"/>
              </a:rPr>
              <a:t>Investment</a:t>
            </a:r>
          </a:p>
        </p:txBody>
      </p:sp>
      <p:sp>
        <p:nvSpPr>
          <p:cNvPr id="127" name="TextBox 126"/>
          <p:cNvSpPr txBox="1"/>
          <p:nvPr/>
        </p:nvSpPr>
        <p:spPr>
          <a:xfrm>
            <a:off x="10824670" y="6223434"/>
            <a:ext cx="2297516" cy="646406"/>
          </a:xfrm>
          <a:prstGeom prst="rect">
            <a:avLst/>
          </a:prstGeom>
          <a:noFill/>
        </p:spPr>
        <p:txBody>
          <a:bodyPr wrap="square" rtlCol="0">
            <a:spAutoFit/>
          </a:bodyPr>
          <a:lstStyle/>
          <a:p>
            <a:pPr algn="ctr" defTabSz="2438584"/>
            <a:r>
              <a:rPr lang="en-US" sz="3600">
                <a:solidFill>
                  <a:prstClr val="white">
                    <a:alpha val="70000"/>
                  </a:prstClr>
                </a:solidFill>
                <a:latin typeface="Roboto Light"/>
              </a:rPr>
              <a:t>Target</a:t>
            </a:r>
          </a:p>
        </p:txBody>
      </p:sp>
      <p:sp>
        <p:nvSpPr>
          <p:cNvPr id="128" name="TextBox 127"/>
          <p:cNvSpPr txBox="1"/>
          <p:nvPr/>
        </p:nvSpPr>
        <p:spPr>
          <a:xfrm>
            <a:off x="10542630" y="8915319"/>
            <a:ext cx="2951526" cy="677186"/>
          </a:xfrm>
          <a:prstGeom prst="rect">
            <a:avLst/>
          </a:prstGeom>
          <a:noFill/>
        </p:spPr>
        <p:txBody>
          <a:bodyPr wrap="square" rtlCol="0">
            <a:spAutoFit/>
          </a:bodyPr>
          <a:lstStyle/>
          <a:p>
            <a:pPr defTabSz="2438584"/>
            <a:r>
              <a:rPr lang="en-US" sz="3800">
                <a:solidFill>
                  <a:prstClr val="white">
                    <a:alpha val="70000"/>
                  </a:prstClr>
                </a:solidFill>
                <a:latin typeface="Roboto Light"/>
              </a:rPr>
              <a:t>Partnership</a:t>
            </a:r>
          </a:p>
        </p:txBody>
      </p:sp>
      <p:sp>
        <p:nvSpPr>
          <p:cNvPr id="129" name="TextBox 128"/>
          <p:cNvSpPr txBox="1"/>
          <p:nvPr/>
        </p:nvSpPr>
        <p:spPr>
          <a:xfrm>
            <a:off x="10542630" y="5287740"/>
            <a:ext cx="2921314" cy="677186"/>
          </a:xfrm>
          <a:prstGeom prst="rect">
            <a:avLst/>
          </a:prstGeom>
          <a:noFill/>
        </p:spPr>
        <p:txBody>
          <a:bodyPr wrap="square" rtlCol="0">
            <a:spAutoFit/>
          </a:bodyPr>
          <a:lstStyle/>
          <a:p>
            <a:pPr algn="ctr" defTabSz="2438584"/>
            <a:r>
              <a:rPr lang="en-US" sz="3800">
                <a:solidFill>
                  <a:prstClr val="white">
                    <a:alpha val="70000"/>
                  </a:prstClr>
                </a:solidFill>
                <a:latin typeface="Roboto Light"/>
              </a:rPr>
              <a:t>Vision</a:t>
            </a:r>
          </a:p>
        </p:txBody>
      </p:sp>
      <p:sp>
        <p:nvSpPr>
          <p:cNvPr id="130" name="TextBox 129"/>
          <p:cNvSpPr txBox="1"/>
          <p:nvPr/>
        </p:nvSpPr>
        <p:spPr>
          <a:xfrm>
            <a:off x="10569403" y="4135446"/>
            <a:ext cx="2951526" cy="707968"/>
          </a:xfrm>
          <a:prstGeom prst="rect">
            <a:avLst/>
          </a:prstGeom>
          <a:noFill/>
        </p:spPr>
        <p:txBody>
          <a:bodyPr wrap="square" rtlCol="0">
            <a:spAutoFit/>
          </a:bodyPr>
          <a:lstStyle/>
          <a:p>
            <a:pPr algn="ctr" defTabSz="2438584"/>
            <a:r>
              <a:rPr lang="en-US" sz="4000">
                <a:solidFill>
                  <a:prstClr val="white">
                    <a:alpha val="70000"/>
                  </a:prstClr>
                </a:solidFill>
                <a:latin typeface="Roboto Light"/>
              </a:rPr>
              <a:t>Mision</a:t>
            </a:r>
          </a:p>
        </p:txBody>
      </p:sp>
      <p:sp>
        <p:nvSpPr>
          <p:cNvPr id="131" name="TextBox 130"/>
          <p:cNvSpPr txBox="1"/>
          <p:nvPr/>
        </p:nvSpPr>
        <p:spPr>
          <a:xfrm>
            <a:off x="11040295" y="8026381"/>
            <a:ext cx="1760622" cy="631015"/>
          </a:xfrm>
          <a:prstGeom prst="rect">
            <a:avLst/>
          </a:prstGeom>
          <a:noFill/>
        </p:spPr>
        <p:txBody>
          <a:bodyPr wrap="none" rtlCol="0">
            <a:spAutoFit/>
          </a:bodyPr>
          <a:lstStyle/>
          <a:p>
            <a:pPr defTabSz="2438584"/>
            <a:r>
              <a:rPr lang="en-US" sz="3500">
                <a:solidFill>
                  <a:prstClr val="white">
                    <a:alpha val="70000"/>
                  </a:prstClr>
                </a:solidFill>
                <a:latin typeface="Roboto Light"/>
              </a:rPr>
              <a:t>Develop</a:t>
            </a:r>
          </a:p>
        </p:txBody>
      </p:sp>
      <p:grpSp>
        <p:nvGrpSpPr>
          <p:cNvPr id="132" name="Group 131"/>
          <p:cNvGrpSpPr/>
          <p:nvPr/>
        </p:nvGrpSpPr>
        <p:grpSpPr>
          <a:xfrm>
            <a:off x="9506125" y="6536233"/>
            <a:ext cx="951280" cy="718363"/>
            <a:chOff x="9096149" y="5731557"/>
            <a:chExt cx="615950" cy="465138"/>
          </a:xfrm>
        </p:grpSpPr>
        <p:sp>
          <p:nvSpPr>
            <p:cNvPr id="133" name="Line 152"/>
            <p:cNvSpPr>
              <a:spLocks noChangeShapeType="1"/>
            </p:cNvSpPr>
            <p:nvPr/>
          </p:nvSpPr>
          <p:spPr bwMode="auto">
            <a:xfrm>
              <a:off x="9337449" y="5971269"/>
              <a:ext cx="330200" cy="0"/>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4" name="Freeform 153"/>
            <p:cNvSpPr>
              <a:spLocks/>
            </p:cNvSpPr>
            <p:nvPr/>
          </p:nvSpPr>
          <p:spPr bwMode="auto">
            <a:xfrm>
              <a:off x="9585099" y="5926819"/>
              <a:ext cx="36513" cy="90488"/>
            </a:xfrm>
            <a:custGeom>
              <a:avLst/>
              <a:gdLst>
                <a:gd name="T0" fmla="*/ 23 w 23"/>
                <a:gd name="T1" fmla="*/ 57 h 57"/>
                <a:gd name="T2" fmla="*/ 0 w 23"/>
                <a:gd name="T3" fmla="*/ 28 h 57"/>
                <a:gd name="T4" fmla="*/ 23 w 23"/>
                <a:gd name="T5" fmla="*/ 0 h 57"/>
              </a:gdLst>
              <a:ahLst/>
              <a:cxnLst>
                <a:cxn ang="0">
                  <a:pos x="T0" y="T1"/>
                </a:cxn>
                <a:cxn ang="0">
                  <a:pos x="T2" y="T3"/>
                </a:cxn>
                <a:cxn ang="0">
                  <a:pos x="T4" y="T5"/>
                </a:cxn>
              </a:cxnLst>
              <a:rect l="0" t="0" r="r" b="b"/>
              <a:pathLst>
                <a:path w="23" h="57">
                  <a:moveTo>
                    <a:pt x="23" y="57"/>
                  </a:moveTo>
                  <a:lnTo>
                    <a:pt x="0" y="28"/>
                  </a:lnTo>
                  <a:lnTo>
                    <a:pt x="23" y="0"/>
                  </a:lnTo>
                </a:path>
              </a:pathLst>
            </a:cu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5" name="Oval 154"/>
            <p:cNvSpPr>
              <a:spLocks noChangeArrowheads="1"/>
            </p:cNvSpPr>
            <p:nvPr/>
          </p:nvSpPr>
          <p:spPr bwMode="auto">
            <a:xfrm>
              <a:off x="9096149" y="5731557"/>
              <a:ext cx="466725" cy="465138"/>
            </a:xfrm>
            <a:prstGeom prst="ellipse">
              <a:avLst/>
            </a:pr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6" name="Oval 155"/>
            <p:cNvSpPr>
              <a:spLocks noChangeArrowheads="1"/>
            </p:cNvSpPr>
            <p:nvPr/>
          </p:nvSpPr>
          <p:spPr bwMode="auto">
            <a:xfrm>
              <a:off x="9156474" y="5791882"/>
              <a:ext cx="346075" cy="344488"/>
            </a:xfrm>
            <a:prstGeom prst="ellipse">
              <a:avLst/>
            </a:pr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7" name="Oval 156"/>
            <p:cNvSpPr>
              <a:spLocks noChangeArrowheads="1"/>
            </p:cNvSpPr>
            <p:nvPr/>
          </p:nvSpPr>
          <p:spPr bwMode="auto">
            <a:xfrm>
              <a:off x="9216799" y="5852207"/>
              <a:ext cx="225425" cy="223838"/>
            </a:xfrm>
            <a:prstGeom prst="ellipse">
              <a:avLst/>
            </a:pr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8" name="Oval 157"/>
            <p:cNvSpPr>
              <a:spLocks noChangeArrowheads="1"/>
            </p:cNvSpPr>
            <p:nvPr/>
          </p:nvSpPr>
          <p:spPr bwMode="auto">
            <a:xfrm>
              <a:off x="9277124" y="5910944"/>
              <a:ext cx="104775" cy="106363"/>
            </a:xfrm>
            <a:prstGeom prst="ellipse">
              <a:avLst/>
            </a:pr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9" name="Freeform 158"/>
            <p:cNvSpPr>
              <a:spLocks/>
            </p:cNvSpPr>
            <p:nvPr/>
          </p:nvSpPr>
          <p:spPr bwMode="auto">
            <a:xfrm>
              <a:off x="9629549" y="5926819"/>
              <a:ext cx="38100" cy="90488"/>
            </a:xfrm>
            <a:custGeom>
              <a:avLst/>
              <a:gdLst>
                <a:gd name="T0" fmla="*/ 24 w 24"/>
                <a:gd name="T1" fmla="*/ 57 h 57"/>
                <a:gd name="T2" fmla="*/ 0 w 24"/>
                <a:gd name="T3" fmla="*/ 28 h 57"/>
                <a:gd name="T4" fmla="*/ 24 w 24"/>
                <a:gd name="T5" fmla="*/ 0 h 57"/>
              </a:gdLst>
              <a:ahLst/>
              <a:cxnLst>
                <a:cxn ang="0">
                  <a:pos x="T0" y="T1"/>
                </a:cxn>
                <a:cxn ang="0">
                  <a:pos x="T2" y="T3"/>
                </a:cxn>
                <a:cxn ang="0">
                  <a:pos x="T4" y="T5"/>
                </a:cxn>
              </a:cxnLst>
              <a:rect l="0" t="0" r="r" b="b"/>
              <a:pathLst>
                <a:path w="24" h="57">
                  <a:moveTo>
                    <a:pt x="24" y="57"/>
                  </a:moveTo>
                  <a:lnTo>
                    <a:pt x="0" y="28"/>
                  </a:lnTo>
                  <a:lnTo>
                    <a:pt x="24" y="0"/>
                  </a:lnTo>
                </a:path>
              </a:pathLst>
            </a:cu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0" name="Freeform 159"/>
            <p:cNvSpPr>
              <a:spLocks/>
            </p:cNvSpPr>
            <p:nvPr/>
          </p:nvSpPr>
          <p:spPr bwMode="auto">
            <a:xfrm>
              <a:off x="9675586" y="5926819"/>
              <a:ext cx="36513" cy="90488"/>
            </a:xfrm>
            <a:custGeom>
              <a:avLst/>
              <a:gdLst>
                <a:gd name="T0" fmla="*/ 23 w 23"/>
                <a:gd name="T1" fmla="*/ 57 h 57"/>
                <a:gd name="T2" fmla="*/ 0 w 23"/>
                <a:gd name="T3" fmla="*/ 28 h 57"/>
                <a:gd name="T4" fmla="*/ 23 w 23"/>
                <a:gd name="T5" fmla="*/ 0 h 57"/>
              </a:gdLst>
              <a:ahLst/>
              <a:cxnLst>
                <a:cxn ang="0">
                  <a:pos x="T0" y="T1"/>
                </a:cxn>
                <a:cxn ang="0">
                  <a:pos x="T2" y="T3"/>
                </a:cxn>
                <a:cxn ang="0">
                  <a:pos x="T4" y="T5"/>
                </a:cxn>
              </a:cxnLst>
              <a:rect l="0" t="0" r="r" b="b"/>
              <a:pathLst>
                <a:path w="23" h="57">
                  <a:moveTo>
                    <a:pt x="23" y="57"/>
                  </a:moveTo>
                  <a:lnTo>
                    <a:pt x="0" y="28"/>
                  </a:lnTo>
                  <a:lnTo>
                    <a:pt x="23" y="0"/>
                  </a:lnTo>
                </a:path>
              </a:pathLst>
            </a:cu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42" name="Freeform 9"/>
          <p:cNvSpPr>
            <a:spLocks noEditPoints="1"/>
          </p:cNvSpPr>
          <p:nvPr/>
        </p:nvSpPr>
        <p:spPr bwMode="auto">
          <a:xfrm>
            <a:off x="5718607" y="4130127"/>
            <a:ext cx="1307017" cy="757386"/>
          </a:xfrm>
          <a:custGeom>
            <a:avLst/>
            <a:gdLst>
              <a:gd name="T0" fmla="*/ 751 w 773"/>
              <a:gd name="T1" fmla="*/ 6 h 445"/>
              <a:gd name="T2" fmla="*/ 751 w 773"/>
              <a:gd name="T3" fmla="*/ 5 h 445"/>
              <a:gd name="T4" fmla="*/ 750 w 773"/>
              <a:gd name="T5" fmla="*/ 3 h 445"/>
              <a:gd name="T6" fmla="*/ 749 w 773"/>
              <a:gd name="T7" fmla="*/ 2 h 445"/>
              <a:gd name="T8" fmla="*/ 747 w 773"/>
              <a:gd name="T9" fmla="*/ 1 h 445"/>
              <a:gd name="T10" fmla="*/ 747 w 773"/>
              <a:gd name="T11" fmla="*/ 1 h 445"/>
              <a:gd name="T12" fmla="*/ 745 w 773"/>
              <a:gd name="T13" fmla="*/ 0 h 445"/>
              <a:gd name="T14" fmla="*/ 744 w 773"/>
              <a:gd name="T15" fmla="*/ 0 h 445"/>
              <a:gd name="T16" fmla="*/ 742 w 773"/>
              <a:gd name="T17" fmla="*/ 1 h 445"/>
              <a:gd name="T18" fmla="*/ 740 w 773"/>
              <a:gd name="T19" fmla="*/ 2 h 445"/>
              <a:gd name="T20" fmla="*/ 626 w 773"/>
              <a:gd name="T21" fmla="*/ 87 h 445"/>
              <a:gd name="T22" fmla="*/ 634 w 773"/>
              <a:gd name="T23" fmla="*/ 99 h 445"/>
              <a:gd name="T24" fmla="*/ 649 w 773"/>
              <a:gd name="T25" fmla="*/ 211 h 445"/>
              <a:gd name="T26" fmla="*/ 581 w 773"/>
              <a:gd name="T27" fmla="*/ 234 h 445"/>
              <a:gd name="T28" fmla="*/ 484 w 773"/>
              <a:gd name="T29" fmla="*/ 165 h 445"/>
              <a:gd name="T30" fmla="*/ 374 w 773"/>
              <a:gd name="T31" fmla="*/ 165 h 445"/>
              <a:gd name="T32" fmla="*/ 331 w 773"/>
              <a:gd name="T33" fmla="*/ 338 h 445"/>
              <a:gd name="T34" fmla="*/ 281 w 773"/>
              <a:gd name="T35" fmla="*/ 345 h 445"/>
              <a:gd name="T36" fmla="*/ 205 w 773"/>
              <a:gd name="T37" fmla="*/ 210 h 445"/>
              <a:gd name="T38" fmla="*/ 95 w 773"/>
              <a:gd name="T39" fmla="*/ 210 h 445"/>
              <a:gd name="T40" fmla="*/ 2 w 773"/>
              <a:gd name="T41" fmla="*/ 385 h 445"/>
              <a:gd name="T42" fmla="*/ 8 w 773"/>
              <a:gd name="T43" fmla="*/ 397 h 445"/>
              <a:gd name="T44" fmla="*/ 120 w 773"/>
              <a:gd name="T45" fmla="*/ 256 h 445"/>
              <a:gd name="T46" fmla="*/ 181 w 773"/>
              <a:gd name="T47" fmla="*/ 255 h 445"/>
              <a:gd name="T48" fmla="*/ 258 w 773"/>
              <a:gd name="T49" fmla="*/ 390 h 445"/>
              <a:gd name="T50" fmla="*/ 368 w 773"/>
              <a:gd name="T51" fmla="*/ 390 h 445"/>
              <a:gd name="T52" fmla="*/ 406 w 773"/>
              <a:gd name="T53" fmla="*/ 215 h 445"/>
              <a:gd name="T54" fmla="*/ 478 w 773"/>
              <a:gd name="T55" fmla="*/ 191 h 445"/>
              <a:gd name="T56" fmla="*/ 573 w 773"/>
              <a:gd name="T57" fmla="*/ 261 h 445"/>
              <a:gd name="T58" fmla="*/ 683 w 773"/>
              <a:gd name="T59" fmla="*/ 261 h 445"/>
              <a:gd name="T60" fmla="*/ 741 w 773"/>
              <a:gd name="T61" fmla="*/ 33 h 445"/>
              <a:gd name="T62" fmla="*/ 765 w 773"/>
              <a:gd name="T63" fmla="*/ 160 h 445"/>
              <a:gd name="T64" fmla="*/ 772 w 773"/>
              <a:gd name="T65" fmla="*/ 152 h 445"/>
              <a:gd name="T66" fmla="*/ 150 w 773"/>
              <a:gd name="T67" fmla="*/ 169 h 445"/>
              <a:gd name="T68" fmla="*/ 177 w 773"/>
              <a:gd name="T69" fmla="*/ 240 h 445"/>
              <a:gd name="T70" fmla="*/ 177 w 773"/>
              <a:gd name="T71" fmla="*/ 240 h 445"/>
              <a:gd name="T72" fmla="*/ 109 w 773"/>
              <a:gd name="T73" fmla="*/ 210 h 445"/>
              <a:gd name="T74" fmla="*/ 313 w 773"/>
              <a:gd name="T75" fmla="*/ 431 h 445"/>
              <a:gd name="T76" fmla="*/ 313 w 773"/>
              <a:gd name="T77" fmla="*/ 349 h 445"/>
              <a:gd name="T78" fmla="*/ 429 w 773"/>
              <a:gd name="T79" fmla="*/ 206 h 445"/>
              <a:gd name="T80" fmla="*/ 429 w 773"/>
              <a:gd name="T81" fmla="*/ 124 h 445"/>
              <a:gd name="T82" fmla="*/ 429 w 773"/>
              <a:gd name="T83" fmla="*/ 206 h 445"/>
              <a:gd name="T84" fmla="*/ 628 w 773"/>
              <a:gd name="T85" fmla="*/ 302 h 445"/>
              <a:gd name="T86" fmla="*/ 628 w 773"/>
              <a:gd name="T87"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73" h="445">
                <a:moveTo>
                  <a:pt x="772" y="152"/>
                </a:moveTo>
                <a:cubicBezTo>
                  <a:pt x="751" y="6"/>
                  <a:pt x="751" y="6"/>
                  <a:pt x="751" y="6"/>
                </a:cubicBezTo>
                <a:cubicBezTo>
                  <a:pt x="751" y="6"/>
                  <a:pt x="751" y="6"/>
                  <a:pt x="751" y="6"/>
                </a:cubicBezTo>
                <a:cubicBezTo>
                  <a:pt x="751" y="6"/>
                  <a:pt x="751" y="5"/>
                  <a:pt x="751" y="5"/>
                </a:cubicBezTo>
                <a:cubicBezTo>
                  <a:pt x="751" y="5"/>
                  <a:pt x="751" y="4"/>
                  <a:pt x="751" y="4"/>
                </a:cubicBezTo>
                <a:cubicBezTo>
                  <a:pt x="750" y="4"/>
                  <a:pt x="750" y="4"/>
                  <a:pt x="750" y="3"/>
                </a:cubicBezTo>
                <a:cubicBezTo>
                  <a:pt x="750" y="3"/>
                  <a:pt x="750" y="3"/>
                  <a:pt x="750" y="3"/>
                </a:cubicBezTo>
                <a:cubicBezTo>
                  <a:pt x="749" y="3"/>
                  <a:pt x="749" y="2"/>
                  <a:pt x="749" y="2"/>
                </a:cubicBezTo>
                <a:cubicBezTo>
                  <a:pt x="749" y="2"/>
                  <a:pt x="749" y="2"/>
                  <a:pt x="749" y="2"/>
                </a:cubicBezTo>
                <a:cubicBezTo>
                  <a:pt x="748" y="1"/>
                  <a:pt x="748" y="1"/>
                  <a:pt x="747" y="1"/>
                </a:cubicBezTo>
                <a:cubicBezTo>
                  <a:pt x="747" y="1"/>
                  <a:pt x="747" y="1"/>
                  <a:pt x="747" y="1"/>
                </a:cubicBezTo>
                <a:cubicBezTo>
                  <a:pt x="747" y="1"/>
                  <a:pt x="747" y="1"/>
                  <a:pt x="747" y="1"/>
                </a:cubicBezTo>
                <a:cubicBezTo>
                  <a:pt x="747" y="1"/>
                  <a:pt x="747" y="1"/>
                  <a:pt x="747" y="1"/>
                </a:cubicBezTo>
                <a:cubicBezTo>
                  <a:pt x="746" y="1"/>
                  <a:pt x="746" y="1"/>
                  <a:pt x="745" y="0"/>
                </a:cubicBezTo>
                <a:cubicBezTo>
                  <a:pt x="745" y="0"/>
                  <a:pt x="745" y="0"/>
                  <a:pt x="745" y="0"/>
                </a:cubicBezTo>
                <a:cubicBezTo>
                  <a:pt x="745" y="0"/>
                  <a:pt x="744" y="0"/>
                  <a:pt x="744" y="0"/>
                </a:cubicBezTo>
                <a:cubicBezTo>
                  <a:pt x="744" y="0"/>
                  <a:pt x="743" y="0"/>
                  <a:pt x="743" y="0"/>
                </a:cubicBezTo>
                <a:cubicBezTo>
                  <a:pt x="743" y="1"/>
                  <a:pt x="742" y="1"/>
                  <a:pt x="742" y="1"/>
                </a:cubicBezTo>
                <a:cubicBezTo>
                  <a:pt x="742" y="1"/>
                  <a:pt x="742" y="1"/>
                  <a:pt x="742" y="1"/>
                </a:cubicBezTo>
                <a:cubicBezTo>
                  <a:pt x="741" y="1"/>
                  <a:pt x="741" y="1"/>
                  <a:pt x="740" y="2"/>
                </a:cubicBezTo>
                <a:cubicBezTo>
                  <a:pt x="740" y="2"/>
                  <a:pt x="740" y="2"/>
                  <a:pt x="740" y="2"/>
                </a:cubicBezTo>
                <a:cubicBezTo>
                  <a:pt x="626" y="87"/>
                  <a:pt x="626" y="87"/>
                  <a:pt x="626" y="87"/>
                </a:cubicBezTo>
                <a:cubicBezTo>
                  <a:pt x="623" y="90"/>
                  <a:pt x="622" y="94"/>
                  <a:pt x="625" y="97"/>
                </a:cubicBezTo>
                <a:cubicBezTo>
                  <a:pt x="627" y="100"/>
                  <a:pt x="631" y="101"/>
                  <a:pt x="634" y="99"/>
                </a:cubicBezTo>
                <a:cubicBezTo>
                  <a:pt x="728" y="29"/>
                  <a:pt x="728" y="29"/>
                  <a:pt x="728" y="29"/>
                </a:cubicBezTo>
                <a:cubicBezTo>
                  <a:pt x="649" y="211"/>
                  <a:pt x="649" y="211"/>
                  <a:pt x="649" y="211"/>
                </a:cubicBezTo>
                <a:cubicBezTo>
                  <a:pt x="643" y="208"/>
                  <a:pt x="636" y="206"/>
                  <a:pt x="628" y="206"/>
                </a:cubicBezTo>
                <a:cubicBezTo>
                  <a:pt x="608" y="206"/>
                  <a:pt x="590" y="218"/>
                  <a:pt x="581" y="234"/>
                </a:cubicBezTo>
                <a:cubicBezTo>
                  <a:pt x="482" y="177"/>
                  <a:pt x="482" y="177"/>
                  <a:pt x="482" y="177"/>
                </a:cubicBezTo>
                <a:cubicBezTo>
                  <a:pt x="483" y="173"/>
                  <a:pt x="484" y="169"/>
                  <a:pt x="484" y="165"/>
                </a:cubicBezTo>
                <a:cubicBezTo>
                  <a:pt x="484" y="135"/>
                  <a:pt x="459" y="110"/>
                  <a:pt x="429" y="110"/>
                </a:cubicBezTo>
                <a:cubicBezTo>
                  <a:pt x="398" y="110"/>
                  <a:pt x="374" y="135"/>
                  <a:pt x="374" y="165"/>
                </a:cubicBezTo>
                <a:cubicBezTo>
                  <a:pt x="374" y="183"/>
                  <a:pt x="382" y="198"/>
                  <a:pt x="394" y="208"/>
                </a:cubicBezTo>
                <a:cubicBezTo>
                  <a:pt x="331" y="338"/>
                  <a:pt x="331" y="338"/>
                  <a:pt x="331" y="338"/>
                </a:cubicBezTo>
                <a:cubicBezTo>
                  <a:pt x="325" y="336"/>
                  <a:pt x="319" y="335"/>
                  <a:pt x="313" y="335"/>
                </a:cubicBezTo>
                <a:cubicBezTo>
                  <a:pt x="301" y="335"/>
                  <a:pt x="290" y="338"/>
                  <a:pt x="281" y="345"/>
                </a:cubicBezTo>
                <a:cubicBezTo>
                  <a:pt x="192" y="245"/>
                  <a:pt x="192" y="245"/>
                  <a:pt x="192" y="245"/>
                </a:cubicBezTo>
                <a:cubicBezTo>
                  <a:pt x="200" y="236"/>
                  <a:pt x="205" y="223"/>
                  <a:pt x="205" y="210"/>
                </a:cubicBezTo>
                <a:cubicBezTo>
                  <a:pt x="205" y="180"/>
                  <a:pt x="180" y="155"/>
                  <a:pt x="150" y="155"/>
                </a:cubicBezTo>
                <a:cubicBezTo>
                  <a:pt x="119" y="155"/>
                  <a:pt x="95" y="180"/>
                  <a:pt x="95" y="210"/>
                </a:cubicBezTo>
                <a:cubicBezTo>
                  <a:pt x="95" y="224"/>
                  <a:pt x="100" y="237"/>
                  <a:pt x="109" y="247"/>
                </a:cubicBezTo>
                <a:cubicBezTo>
                  <a:pt x="2" y="385"/>
                  <a:pt x="2" y="385"/>
                  <a:pt x="2" y="385"/>
                </a:cubicBezTo>
                <a:cubicBezTo>
                  <a:pt x="0" y="388"/>
                  <a:pt x="1" y="393"/>
                  <a:pt x="4" y="395"/>
                </a:cubicBezTo>
                <a:cubicBezTo>
                  <a:pt x="5" y="396"/>
                  <a:pt x="7" y="397"/>
                  <a:pt x="8" y="397"/>
                </a:cubicBezTo>
                <a:cubicBezTo>
                  <a:pt x="10" y="397"/>
                  <a:pt x="12" y="396"/>
                  <a:pt x="14" y="394"/>
                </a:cubicBezTo>
                <a:cubicBezTo>
                  <a:pt x="120" y="256"/>
                  <a:pt x="120" y="256"/>
                  <a:pt x="120" y="256"/>
                </a:cubicBezTo>
                <a:cubicBezTo>
                  <a:pt x="128" y="262"/>
                  <a:pt x="139" y="265"/>
                  <a:pt x="150" y="265"/>
                </a:cubicBezTo>
                <a:cubicBezTo>
                  <a:pt x="161" y="265"/>
                  <a:pt x="172" y="261"/>
                  <a:pt x="181" y="255"/>
                </a:cubicBezTo>
                <a:cubicBezTo>
                  <a:pt x="271" y="354"/>
                  <a:pt x="271" y="354"/>
                  <a:pt x="271" y="354"/>
                </a:cubicBezTo>
                <a:cubicBezTo>
                  <a:pt x="263" y="364"/>
                  <a:pt x="258" y="376"/>
                  <a:pt x="258" y="390"/>
                </a:cubicBezTo>
                <a:cubicBezTo>
                  <a:pt x="258" y="420"/>
                  <a:pt x="283" y="445"/>
                  <a:pt x="313" y="445"/>
                </a:cubicBezTo>
                <a:cubicBezTo>
                  <a:pt x="343" y="445"/>
                  <a:pt x="368" y="420"/>
                  <a:pt x="368" y="390"/>
                </a:cubicBezTo>
                <a:cubicBezTo>
                  <a:pt x="368" y="371"/>
                  <a:pt x="358" y="354"/>
                  <a:pt x="344" y="344"/>
                </a:cubicBezTo>
                <a:cubicBezTo>
                  <a:pt x="406" y="215"/>
                  <a:pt x="406" y="215"/>
                  <a:pt x="406" y="215"/>
                </a:cubicBezTo>
                <a:cubicBezTo>
                  <a:pt x="413" y="219"/>
                  <a:pt x="421" y="220"/>
                  <a:pt x="429" y="220"/>
                </a:cubicBezTo>
                <a:cubicBezTo>
                  <a:pt x="450" y="220"/>
                  <a:pt x="468" y="208"/>
                  <a:pt x="478" y="191"/>
                </a:cubicBezTo>
                <a:cubicBezTo>
                  <a:pt x="575" y="247"/>
                  <a:pt x="575" y="247"/>
                  <a:pt x="575" y="247"/>
                </a:cubicBezTo>
                <a:cubicBezTo>
                  <a:pt x="574" y="252"/>
                  <a:pt x="573" y="256"/>
                  <a:pt x="573" y="261"/>
                </a:cubicBezTo>
                <a:cubicBezTo>
                  <a:pt x="573" y="292"/>
                  <a:pt x="598" y="316"/>
                  <a:pt x="628" y="316"/>
                </a:cubicBezTo>
                <a:cubicBezTo>
                  <a:pt x="659" y="316"/>
                  <a:pt x="683" y="292"/>
                  <a:pt x="683" y="261"/>
                </a:cubicBezTo>
                <a:cubicBezTo>
                  <a:pt x="683" y="244"/>
                  <a:pt x="675" y="228"/>
                  <a:pt x="662" y="218"/>
                </a:cubicBezTo>
                <a:cubicBezTo>
                  <a:pt x="741" y="33"/>
                  <a:pt x="741" y="33"/>
                  <a:pt x="741" y="33"/>
                </a:cubicBezTo>
                <a:cubicBezTo>
                  <a:pt x="758" y="154"/>
                  <a:pt x="758" y="154"/>
                  <a:pt x="758" y="154"/>
                </a:cubicBezTo>
                <a:cubicBezTo>
                  <a:pt x="759" y="158"/>
                  <a:pt x="762" y="160"/>
                  <a:pt x="765" y="160"/>
                </a:cubicBezTo>
                <a:cubicBezTo>
                  <a:pt x="766" y="160"/>
                  <a:pt x="766" y="160"/>
                  <a:pt x="766" y="160"/>
                </a:cubicBezTo>
                <a:cubicBezTo>
                  <a:pt x="770" y="160"/>
                  <a:pt x="773" y="156"/>
                  <a:pt x="772" y="152"/>
                </a:cubicBezTo>
                <a:close/>
                <a:moveTo>
                  <a:pt x="109" y="210"/>
                </a:moveTo>
                <a:cubicBezTo>
                  <a:pt x="109" y="187"/>
                  <a:pt x="127" y="169"/>
                  <a:pt x="150" y="169"/>
                </a:cubicBezTo>
                <a:cubicBezTo>
                  <a:pt x="172" y="169"/>
                  <a:pt x="191" y="187"/>
                  <a:pt x="191" y="210"/>
                </a:cubicBezTo>
                <a:cubicBezTo>
                  <a:pt x="191" y="222"/>
                  <a:pt x="186" y="233"/>
                  <a:pt x="177" y="240"/>
                </a:cubicBezTo>
                <a:cubicBezTo>
                  <a:pt x="177" y="240"/>
                  <a:pt x="177" y="240"/>
                  <a:pt x="177" y="240"/>
                </a:cubicBezTo>
                <a:cubicBezTo>
                  <a:pt x="177" y="240"/>
                  <a:pt x="177" y="240"/>
                  <a:pt x="177" y="240"/>
                </a:cubicBezTo>
                <a:cubicBezTo>
                  <a:pt x="170" y="247"/>
                  <a:pt x="160" y="251"/>
                  <a:pt x="150" y="251"/>
                </a:cubicBezTo>
                <a:cubicBezTo>
                  <a:pt x="127" y="251"/>
                  <a:pt x="109" y="232"/>
                  <a:pt x="109" y="210"/>
                </a:cubicBezTo>
                <a:close/>
                <a:moveTo>
                  <a:pt x="354" y="390"/>
                </a:moveTo>
                <a:cubicBezTo>
                  <a:pt x="354" y="412"/>
                  <a:pt x="336" y="431"/>
                  <a:pt x="313" y="431"/>
                </a:cubicBezTo>
                <a:cubicBezTo>
                  <a:pt x="290" y="431"/>
                  <a:pt x="272" y="412"/>
                  <a:pt x="272" y="390"/>
                </a:cubicBezTo>
                <a:cubicBezTo>
                  <a:pt x="272" y="367"/>
                  <a:pt x="290" y="349"/>
                  <a:pt x="313" y="349"/>
                </a:cubicBezTo>
                <a:cubicBezTo>
                  <a:pt x="336" y="349"/>
                  <a:pt x="354" y="367"/>
                  <a:pt x="354" y="390"/>
                </a:cubicBezTo>
                <a:close/>
                <a:moveTo>
                  <a:pt x="429" y="206"/>
                </a:moveTo>
                <a:cubicBezTo>
                  <a:pt x="406" y="206"/>
                  <a:pt x="388" y="188"/>
                  <a:pt x="388" y="165"/>
                </a:cubicBezTo>
                <a:cubicBezTo>
                  <a:pt x="388" y="143"/>
                  <a:pt x="406" y="124"/>
                  <a:pt x="429" y="124"/>
                </a:cubicBezTo>
                <a:cubicBezTo>
                  <a:pt x="451" y="124"/>
                  <a:pt x="470" y="143"/>
                  <a:pt x="470" y="165"/>
                </a:cubicBezTo>
                <a:cubicBezTo>
                  <a:pt x="470" y="188"/>
                  <a:pt x="451" y="206"/>
                  <a:pt x="429" y="206"/>
                </a:cubicBezTo>
                <a:close/>
                <a:moveTo>
                  <a:pt x="669" y="261"/>
                </a:moveTo>
                <a:cubicBezTo>
                  <a:pt x="669" y="284"/>
                  <a:pt x="651" y="302"/>
                  <a:pt x="628" y="302"/>
                </a:cubicBezTo>
                <a:cubicBezTo>
                  <a:pt x="606" y="302"/>
                  <a:pt x="587" y="284"/>
                  <a:pt x="587" y="261"/>
                </a:cubicBezTo>
                <a:cubicBezTo>
                  <a:pt x="587" y="239"/>
                  <a:pt x="606" y="220"/>
                  <a:pt x="628" y="220"/>
                </a:cubicBezTo>
                <a:cubicBezTo>
                  <a:pt x="651" y="220"/>
                  <a:pt x="669" y="239"/>
                  <a:pt x="669" y="261"/>
                </a:cubicBezTo>
                <a:close/>
              </a:path>
            </a:pathLst>
          </a:custGeom>
          <a:solidFill>
            <a:schemeClr val="bg1"/>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nvGrpSpPr>
          <p:cNvPr id="143" name="Group 142"/>
          <p:cNvGrpSpPr/>
          <p:nvPr/>
        </p:nvGrpSpPr>
        <p:grpSpPr>
          <a:xfrm>
            <a:off x="13726429" y="7595706"/>
            <a:ext cx="929162" cy="985340"/>
            <a:chOff x="8768981" y="4523296"/>
            <a:chExt cx="430655" cy="456693"/>
          </a:xfrm>
        </p:grpSpPr>
        <p:sp>
          <p:nvSpPr>
            <p:cNvPr id="144" name="Freeform 143"/>
            <p:cNvSpPr>
              <a:spLocks noEditPoints="1"/>
            </p:cNvSpPr>
            <p:nvPr/>
          </p:nvSpPr>
          <p:spPr bwMode="auto">
            <a:xfrm>
              <a:off x="8859119" y="4623448"/>
              <a:ext cx="246375" cy="356541"/>
            </a:xfrm>
            <a:custGeom>
              <a:avLst/>
              <a:gdLst>
                <a:gd name="T0" fmla="*/ 26 w 52"/>
                <a:gd name="T1" fmla="*/ 0 h 75"/>
                <a:gd name="T2" fmla="*/ 0 w 52"/>
                <a:gd name="T3" fmla="*/ 26 h 75"/>
                <a:gd name="T4" fmla="*/ 10 w 52"/>
                <a:gd name="T5" fmla="*/ 46 h 75"/>
                <a:gd name="T6" fmla="*/ 10 w 52"/>
                <a:gd name="T7" fmla="*/ 47 h 75"/>
                <a:gd name="T8" fmla="*/ 14 w 52"/>
                <a:gd name="T9" fmla="*/ 53 h 75"/>
                <a:gd name="T10" fmla="*/ 14 w 52"/>
                <a:gd name="T11" fmla="*/ 54 h 75"/>
                <a:gd name="T12" fmla="*/ 14 w 52"/>
                <a:gd name="T13" fmla="*/ 54 h 75"/>
                <a:gd name="T14" fmla="*/ 18 w 52"/>
                <a:gd name="T15" fmla="*/ 73 h 75"/>
                <a:gd name="T16" fmla="*/ 20 w 52"/>
                <a:gd name="T17" fmla="*/ 75 h 75"/>
                <a:gd name="T18" fmla="*/ 32 w 52"/>
                <a:gd name="T19" fmla="*/ 75 h 75"/>
                <a:gd name="T20" fmla="*/ 34 w 52"/>
                <a:gd name="T21" fmla="*/ 73 h 75"/>
                <a:gd name="T22" fmla="*/ 38 w 52"/>
                <a:gd name="T23" fmla="*/ 54 h 75"/>
                <a:gd name="T24" fmla="*/ 38 w 52"/>
                <a:gd name="T25" fmla="*/ 54 h 75"/>
                <a:gd name="T26" fmla="*/ 38 w 52"/>
                <a:gd name="T27" fmla="*/ 53 h 75"/>
                <a:gd name="T28" fmla="*/ 42 w 52"/>
                <a:gd name="T29" fmla="*/ 47 h 75"/>
                <a:gd name="T30" fmla="*/ 42 w 52"/>
                <a:gd name="T31" fmla="*/ 46 h 75"/>
                <a:gd name="T32" fmla="*/ 52 w 52"/>
                <a:gd name="T33" fmla="*/ 26 h 75"/>
                <a:gd name="T34" fmla="*/ 26 w 52"/>
                <a:gd name="T35" fmla="*/ 0 h 75"/>
                <a:gd name="T36" fmla="*/ 31 w 52"/>
                <a:gd name="T37" fmla="*/ 71 h 75"/>
                <a:gd name="T38" fmla="*/ 21 w 52"/>
                <a:gd name="T39" fmla="*/ 71 h 75"/>
                <a:gd name="T40" fmla="*/ 21 w 52"/>
                <a:gd name="T41" fmla="*/ 70 h 75"/>
                <a:gd name="T42" fmla="*/ 31 w 52"/>
                <a:gd name="T43" fmla="*/ 70 h 75"/>
                <a:gd name="T44" fmla="*/ 31 w 52"/>
                <a:gd name="T45" fmla="*/ 71 h 75"/>
                <a:gd name="T46" fmla="*/ 32 w 52"/>
                <a:gd name="T47" fmla="*/ 66 h 75"/>
                <a:gd name="T48" fmla="*/ 20 w 52"/>
                <a:gd name="T49" fmla="*/ 66 h 75"/>
                <a:gd name="T50" fmla="*/ 20 w 52"/>
                <a:gd name="T51" fmla="*/ 65 h 75"/>
                <a:gd name="T52" fmla="*/ 32 w 52"/>
                <a:gd name="T53" fmla="*/ 65 h 75"/>
                <a:gd name="T54" fmla="*/ 32 w 52"/>
                <a:gd name="T55" fmla="*/ 66 h 75"/>
                <a:gd name="T56" fmla="*/ 33 w 52"/>
                <a:gd name="T57" fmla="*/ 62 h 75"/>
                <a:gd name="T58" fmla="*/ 19 w 52"/>
                <a:gd name="T59" fmla="*/ 62 h 75"/>
                <a:gd name="T60" fmla="*/ 17 w 52"/>
                <a:gd name="T61" fmla="*/ 55 h 75"/>
                <a:gd name="T62" fmla="*/ 35 w 52"/>
                <a:gd name="T63" fmla="*/ 55 h 75"/>
                <a:gd name="T64" fmla="*/ 33 w 52"/>
                <a:gd name="T65" fmla="*/ 62 h 75"/>
                <a:gd name="T66" fmla="*/ 40 w 52"/>
                <a:gd name="T67" fmla="*/ 44 h 75"/>
                <a:gd name="T68" fmla="*/ 39 w 52"/>
                <a:gd name="T69" fmla="*/ 44 h 75"/>
                <a:gd name="T70" fmla="*/ 35 w 52"/>
                <a:gd name="T71" fmla="*/ 52 h 75"/>
                <a:gd name="T72" fmla="*/ 28 w 52"/>
                <a:gd name="T73" fmla="*/ 52 h 75"/>
                <a:gd name="T74" fmla="*/ 28 w 52"/>
                <a:gd name="T75" fmla="*/ 29 h 75"/>
                <a:gd name="T76" fmla="*/ 31 w 52"/>
                <a:gd name="T77" fmla="*/ 26 h 75"/>
                <a:gd name="T78" fmla="*/ 33 w 52"/>
                <a:gd name="T79" fmla="*/ 24 h 75"/>
                <a:gd name="T80" fmla="*/ 31 w 52"/>
                <a:gd name="T81" fmla="*/ 22 h 75"/>
                <a:gd name="T82" fmla="*/ 26 w 52"/>
                <a:gd name="T83" fmla="*/ 25 h 75"/>
                <a:gd name="T84" fmla="*/ 26 w 52"/>
                <a:gd name="T85" fmla="*/ 24 h 75"/>
                <a:gd name="T86" fmla="*/ 21 w 52"/>
                <a:gd name="T87" fmla="*/ 22 h 75"/>
                <a:gd name="T88" fmla="*/ 21 w 52"/>
                <a:gd name="T89" fmla="*/ 22 h 75"/>
                <a:gd name="T90" fmla="*/ 19 w 52"/>
                <a:gd name="T91" fmla="*/ 24 h 75"/>
                <a:gd name="T92" fmla="*/ 21 w 52"/>
                <a:gd name="T93" fmla="*/ 26 h 75"/>
                <a:gd name="T94" fmla="*/ 21 w 52"/>
                <a:gd name="T95" fmla="*/ 26 h 75"/>
                <a:gd name="T96" fmla="*/ 21 w 52"/>
                <a:gd name="T97" fmla="*/ 26 h 75"/>
                <a:gd name="T98" fmla="*/ 23 w 52"/>
                <a:gd name="T99" fmla="*/ 27 h 75"/>
                <a:gd name="T100" fmla="*/ 24 w 52"/>
                <a:gd name="T101" fmla="*/ 29 h 75"/>
                <a:gd name="T102" fmla="*/ 24 w 52"/>
                <a:gd name="T103" fmla="*/ 52 h 75"/>
                <a:gd name="T104" fmla="*/ 17 w 52"/>
                <a:gd name="T105" fmla="*/ 52 h 75"/>
                <a:gd name="T106" fmla="*/ 13 w 52"/>
                <a:gd name="T107" fmla="*/ 44 h 75"/>
                <a:gd name="T108" fmla="*/ 12 w 52"/>
                <a:gd name="T109" fmla="*/ 44 h 75"/>
                <a:gd name="T110" fmla="*/ 3 w 52"/>
                <a:gd name="T111" fmla="*/ 26 h 75"/>
                <a:gd name="T112" fmla="*/ 26 w 52"/>
                <a:gd name="T113" fmla="*/ 3 h 75"/>
                <a:gd name="T114" fmla="*/ 49 w 52"/>
                <a:gd name="T115" fmla="*/ 26 h 75"/>
                <a:gd name="T116" fmla="*/ 40 w 52"/>
                <a:gd name="T1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 h="75">
                  <a:moveTo>
                    <a:pt x="26" y="0"/>
                  </a:moveTo>
                  <a:cubicBezTo>
                    <a:pt x="12" y="0"/>
                    <a:pt x="0" y="11"/>
                    <a:pt x="0" y="26"/>
                  </a:cubicBezTo>
                  <a:cubicBezTo>
                    <a:pt x="0" y="34"/>
                    <a:pt x="4" y="41"/>
                    <a:pt x="10" y="46"/>
                  </a:cubicBezTo>
                  <a:cubicBezTo>
                    <a:pt x="10" y="46"/>
                    <a:pt x="10" y="47"/>
                    <a:pt x="10" y="47"/>
                  </a:cubicBezTo>
                  <a:cubicBezTo>
                    <a:pt x="10" y="47"/>
                    <a:pt x="14" y="49"/>
                    <a:pt x="14" y="53"/>
                  </a:cubicBezTo>
                  <a:cubicBezTo>
                    <a:pt x="14" y="53"/>
                    <a:pt x="14" y="54"/>
                    <a:pt x="14" y="54"/>
                  </a:cubicBezTo>
                  <a:cubicBezTo>
                    <a:pt x="14" y="54"/>
                    <a:pt x="14" y="54"/>
                    <a:pt x="14" y="54"/>
                  </a:cubicBezTo>
                  <a:cubicBezTo>
                    <a:pt x="18" y="73"/>
                    <a:pt x="18" y="73"/>
                    <a:pt x="18" y="73"/>
                  </a:cubicBezTo>
                  <a:cubicBezTo>
                    <a:pt x="18" y="74"/>
                    <a:pt x="19" y="75"/>
                    <a:pt x="20" y="75"/>
                  </a:cubicBezTo>
                  <a:cubicBezTo>
                    <a:pt x="32" y="75"/>
                    <a:pt x="32" y="75"/>
                    <a:pt x="32" y="75"/>
                  </a:cubicBezTo>
                  <a:cubicBezTo>
                    <a:pt x="33" y="75"/>
                    <a:pt x="34" y="74"/>
                    <a:pt x="34" y="73"/>
                  </a:cubicBezTo>
                  <a:cubicBezTo>
                    <a:pt x="38" y="54"/>
                    <a:pt x="38" y="54"/>
                    <a:pt x="38" y="54"/>
                  </a:cubicBezTo>
                  <a:cubicBezTo>
                    <a:pt x="38" y="54"/>
                    <a:pt x="38" y="54"/>
                    <a:pt x="38" y="54"/>
                  </a:cubicBezTo>
                  <a:cubicBezTo>
                    <a:pt x="38" y="54"/>
                    <a:pt x="38" y="53"/>
                    <a:pt x="38" y="53"/>
                  </a:cubicBezTo>
                  <a:cubicBezTo>
                    <a:pt x="38" y="49"/>
                    <a:pt x="42" y="47"/>
                    <a:pt x="42" y="47"/>
                  </a:cubicBezTo>
                  <a:cubicBezTo>
                    <a:pt x="42" y="47"/>
                    <a:pt x="42" y="47"/>
                    <a:pt x="42" y="46"/>
                  </a:cubicBezTo>
                  <a:cubicBezTo>
                    <a:pt x="48" y="41"/>
                    <a:pt x="52" y="34"/>
                    <a:pt x="52" y="26"/>
                  </a:cubicBezTo>
                  <a:cubicBezTo>
                    <a:pt x="52" y="11"/>
                    <a:pt x="40" y="0"/>
                    <a:pt x="26" y="0"/>
                  </a:cubicBezTo>
                  <a:close/>
                  <a:moveTo>
                    <a:pt x="31" y="71"/>
                  </a:moveTo>
                  <a:cubicBezTo>
                    <a:pt x="21" y="71"/>
                    <a:pt x="21" y="71"/>
                    <a:pt x="21" y="71"/>
                  </a:cubicBezTo>
                  <a:cubicBezTo>
                    <a:pt x="21" y="70"/>
                    <a:pt x="21" y="70"/>
                    <a:pt x="21" y="70"/>
                  </a:cubicBezTo>
                  <a:cubicBezTo>
                    <a:pt x="31" y="70"/>
                    <a:pt x="31" y="70"/>
                    <a:pt x="31" y="70"/>
                  </a:cubicBezTo>
                  <a:lnTo>
                    <a:pt x="31" y="71"/>
                  </a:lnTo>
                  <a:close/>
                  <a:moveTo>
                    <a:pt x="32" y="66"/>
                  </a:moveTo>
                  <a:cubicBezTo>
                    <a:pt x="20" y="66"/>
                    <a:pt x="20" y="66"/>
                    <a:pt x="20" y="66"/>
                  </a:cubicBezTo>
                  <a:cubicBezTo>
                    <a:pt x="20" y="65"/>
                    <a:pt x="20" y="65"/>
                    <a:pt x="20" y="65"/>
                  </a:cubicBezTo>
                  <a:cubicBezTo>
                    <a:pt x="32" y="65"/>
                    <a:pt x="32" y="65"/>
                    <a:pt x="32" y="65"/>
                  </a:cubicBezTo>
                  <a:lnTo>
                    <a:pt x="32" y="66"/>
                  </a:lnTo>
                  <a:close/>
                  <a:moveTo>
                    <a:pt x="33" y="62"/>
                  </a:moveTo>
                  <a:cubicBezTo>
                    <a:pt x="19" y="62"/>
                    <a:pt x="19" y="62"/>
                    <a:pt x="19" y="62"/>
                  </a:cubicBezTo>
                  <a:cubicBezTo>
                    <a:pt x="17" y="55"/>
                    <a:pt x="17" y="55"/>
                    <a:pt x="17" y="55"/>
                  </a:cubicBezTo>
                  <a:cubicBezTo>
                    <a:pt x="35" y="55"/>
                    <a:pt x="35" y="55"/>
                    <a:pt x="35" y="55"/>
                  </a:cubicBezTo>
                  <a:lnTo>
                    <a:pt x="33" y="62"/>
                  </a:lnTo>
                  <a:close/>
                  <a:moveTo>
                    <a:pt x="40" y="44"/>
                  </a:moveTo>
                  <a:cubicBezTo>
                    <a:pt x="40" y="44"/>
                    <a:pt x="39" y="44"/>
                    <a:pt x="39" y="44"/>
                  </a:cubicBezTo>
                  <a:cubicBezTo>
                    <a:pt x="38" y="45"/>
                    <a:pt x="36" y="48"/>
                    <a:pt x="35" y="52"/>
                  </a:cubicBezTo>
                  <a:cubicBezTo>
                    <a:pt x="28" y="52"/>
                    <a:pt x="28" y="52"/>
                    <a:pt x="28" y="52"/>
                  </a:cubicBezTo>
                  <a:cubicBezTo>
                    <a:pt x="28" y="29"/>
                    <a:pt x="28" y="29"/>
                    <a:pt x="28" y="29"/>
                  </a:cubicBezTo>
                  <a:cubicBezTo>
                    <a:pt x="28" y="27"/>
                    <a:pt x="29" y="26"/>
                    <a:pt x="31" y="26"/>
                  </a:cubicBezTo>
                  <a:cubicBezTo>
                    <a:pt x="32" y="26"/>
                    <a:pt x="33" y="25"/>
                    <a:pt x="33" y="24"/>
                  </a:cubicBezTo>
                  <a:cubicBezTo>
                    <a:pt x="33" y="23"/>
                    <a:pt x="32" y="22"/>
                    <a:pt x="31" y="22"/>
                  </a:cubicBezTo>
                  <a:cubicBezTo>
                    <a:pt x="29" y="22"/>
                    <a:pt x="27" y="23"/>
                    <a:pt x="26" y="25"/>
                  </a:cubicBezTo>
                  <a:cubicBezTo>
                    <a:pt x="26" y="25"/>
                    <a:pt x="26" y="24"/>
                    <a:pt x="26" y="24"/>
                  </a:cubicBezTo>
                  <a:cubicBezTo>
                    <a:pt x="24" y="23"/>
                    <a:pt x="23" y="22"/>
                    <a:pt x="21" y="22"/>
                  </a:cubicBezTo>
                  <a:cubicBezTo>
                    <a:pt x="21" y="22"/>
                    <a:pt x="21" y="22"/>
                    <a:pt x="21" y="22"/>
                  </a:cubicBezTo>
                  <a:cubicBezTo>
                    <a:pt x="20" y="22"/>
                    <a:pt x="19" y="23"/>
                    <a:pt x="19" y="24"/>
                  </a:cubicBezTo>
                  <a:cubicBezTo>
                    <a:pt x="19" y="25"/>
                    <a:pt x="20" y="26"/>
                    <a:pt x="21" y="26"/>
                  </a:cubicBezTo>
                  <a:cubicBezTo>
                    <a:pt x="21" y="26"/>
                    <a:pt x="21" y="26"/>
                    <a:pt x="21" y="26"/>
                  </a:cubicBezTo>
                  <a:cubicBezTo>
                    <a:pt x="21" y="26"/>
                    <a:pt x="21" y="26"/>
                    <a:pt x="21" y="26"/>
                  </a:cubicBezTo>
                  <a:cubicBezTo>
                    <a:pt x="22" y="26"/>
                    <a:pt x="23" y="26"/>
                    <a:pt x="23" y="27"/>
                  </a:cubicBezTo>
                  <a:cubicBezTo>
                    <a:pt x="24" y="27"/>
                    <a:pt x="24" y="28"/>
                    <a:pt x="24" y="29"/>
                  </a:cubicBezTo>
                  <a:cubicBezTo>
                    <a:pt x="24" y="52"/>
                    <a:pt x="24" y="52"/>
                    <a:pt x="24" y="52"/>
                  </a:cubicBezTo>
                  <a:cubicBezTo>
                    <a:pt x="17" y="52"/>
                    <a:pt x="17" y="52"/>
                    <a:pt x="17" y="52"/>
                  </a:cubicBezTo>
                  <a:cubicBezTo>
                    <a:pt x="16" y="48"/>
                    <a:pt x="14" y="45"/>
                    <a:pt x="13" y="44"/>
                  </a:cubicBezTo>
                  <a:cubicBezTo>
                    <a:pt x="13" y="44"/>
                    <a:pt x="12" y="44"/>
                    <a:pt x="12" y="44"/>
                  </a:cubicBezTo>
                  <a:cubicBezTo>
                    <a:pt x="6" y="40"/>
                    <a:pt x="3" y="33"/>
                    <a:pt x="3" y="26"/>
                  </a:cubicBezTo>
                  <a:cubicBezTo>
                    <a:pt x="3" y="13"/>
                    <a:pt x="13" y="3"/>
                    <a:pt x="26" y="3"/>
                  </a:cubicBezTo>
                  <a:cubicBezTo>
                    <a:pt x="39" y="3"/>
                    <a:pt x="49" y="13"/>
                    <a:pt x="49" y="26"/>
                  </a:cubicBezTo>
                  <a:cubicBezTo>
                    <a:pt x="49" y="33"/>
                    <a:pt x="46" y="40"/>
                    <a:pt x="40" y="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5" name="Freeform 144"/>
            <p:cNvSpPr>
              <a:spLocks/>
            </p:cNvSpPr>
            <p:nvPr/>
          </p:nvSpPr>
          <p:spPr bwMode="auto">
            <a:xfrm>
              <a:off x="8977298" y="4523296"/>
              <a:ext cx="14022" cy="68103"/>
            </a:xfrm>
            <a:custGeom>
              <a:avLst/>
              <a:gdLst>
                <a:gd name="T0" fmla="*/ 2 w 3"/>
                <a:gd name="T1" fmla="*/ 14 h 14"/>
                <a:gd name="T2" fmla="*/ 3 w 3"/>
                <a:gd name="T3" fmla="*/ 13 h 14"/>
                <a:gd name="T4" fmla="*/ 3 w 3"/>
                <a:gd name="T5" fmla="*/ 2 h 14"/>
                <a:gd name="T6" fmla="*/ 2 w 3"/>
                <a:gd name="T7" fmla="*/ 0 h 14"/>
                <a:gd name="T8" fmla="*/ 0 w 3"/>
                <a:gd name="T9" fmla="*/ 2 h 14"/>
                <a:gd name="T10" fmla="*/ 0 w 3"/>
                <a:gd name="T11" fmla="*/ 13 h 14"/>
                <a:gd name="T12" fmla="*/ 2 w 3"/>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 h="14">
                  <a:moveTo>
                    <a:pt x="2" y="14"/>
                  </a:moveTo>
                  <a:cubicBezTo>
                    <a:pt x="2" y="14"/>
                    <a:pt x="3" y="14"/>
                    <a:pt x="3" y="13"/>
                  </a:cubicBezTo>
                  <a:cubicBezTo>
                    <a:pt x="3" y="2"/>
                    <a:pt x="3" y="2"/>
                    <a:pt x="3" y="2"/>
                  </a:cubicBezTo>
                  <a:cubicBezTo>
                    <a:pt x="3" y="1"/>
                    <a:pt x="2" y="0"/>
                    <a:pt x="2" y="0"/>
                  </a:cubicBezTo>
                  <a:cubicBezTo>
                    <a:pt x="1" y="0"/>
                    <a:pt x="0" y="1"/>
                    <a:pt x="0" y="2"/>
                  </a:cubicBezTo>
                  <a:cubicBezTo>
                    <a:pt x="0" y="13"/>
                    <a:pt x="0" y="13"/>
                    <a:pt x="0" y="13"/>
                  </a:cubicBezTo>
                  <a:cubicBezTo>
                    <a:pt x="0" y="14"/>
                    <a:pt x="1" y="14"/>
                    <a:pt x="2" y="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6" name="Freeform 145"/>
            <p:cNvSpPr>
              <a:spLocks/>
            </p:cNvSpPr>
            <p:nvPr/>
          </p:nvSpPr>
          <p:spPr bwMode="auto">
            <a:xfrm>
              <a:off x="8831076" y="4585390"/>
              <a:ext cx="52079" cy="52079"/>
            </a:xfrm>
            <a:custGeom>
              <a:avLst/>
              <a:gdLst>
                <a:gd name="T0" fmla="*/ 8 w 11"/>
                <a:gd name="T1" fmla="*/ 10 h 11"/>
                <a:gd name="T2" fmla="*/ 9 w 11"/>
                <a:gd name="T3" fmla="*/ 11 h 11"/>
                <a:gd name="T4" fmla="*/ 10 w 11"/>
                <a:gd name="T5" fmla="*/ 10 h 11"/>
                <a:gd name="T6" fmla="*/ 10 w 11"/>
                <a:gd name="T7" fmla="*/ 8 h 11"/>
                <a:gd name="T8" fmla="*/ 3 w 11"/>
                <a:gd name="T9" fmla="*/ 0 h 11"/>
                <a:gd name="T10" fmla="*/ 0 w 11"/>
                <a:gd name="T11" fmla="*/ 0 h 11"/>
                <a:gd name="T12" fmla="*/ 0 w 11"/>
                <a:gd name="T13" fmla="*/ 3 h 11"/>
                <a:gd name="T14" fmla="*/ 8 w 11"/>
                <a:gd name="T15" fmla="*/ 1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8" y="10"/>
                  </a:moveTo>
                  <a:cubicBezTo>
                    <a:pt x="8" y="11"/>
                    <a:pt x="9" y="11"/>
                    <a:pt x="9" y="11"/>
                  </a:cubicBezTo>
                  <a:cubicBezTo>
                    <a:pt x="10" y="11"/>
                    <a:pt x="10" y="11"/>
                    <a:pt x="10" y="10"/>
                  </a:cubicBezTo>
                  <a:cubicBezTo>
                    <a:pt x="11" y="10"/>
                    <a:pt x="11" y="9"/>
                    <a:pt x="10" y="8"/>
                  </a:cubicBezTo>
                  <a:cubicBezTo>
                    <a:pt x="3" y="0"/>
                    <a:pt x="3" y="0"/>
                    <a:pt x="3" y="0"/>
                  </a:cubicBezTo>
                  <a:cubicBezTo>
                    <a:pt x="2" y="0"/>
                    <a:pt x="1" y="0"/>
                    <a:pt x="0" y="0"/>
                  </a:cubicBezTo>
                  <a:cubicBezTo>
                    <a:pt x="0" y="1"/>
                    <a:pt x="0" y="2"/>
                    <a:pt x="0" y="3"/>
                  </a:cubicBezTo>
                  <a:lnTo>
                    <a:pt x="8"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7" name="Freeform 146"/>
            <p:cNvSpPr>
              <a:spLocks/>
            </p:cNvSpPr>
            <p:nvPr/>
          </p:nvSpPr>
          <p:spPr bwMode="auto">
            <a:xfrm>
              <a:off x="8768981" y="4733615"/>
              <a:ext cx="66101" cy="14022"/>
            </a:xfrm>
            <a:custGeom>
              <a:avLst/>
              <a:gdLst>
                <a:gd name="T0" fmla="*/ 14 w 14"/>
                <a:gd name="T1" fmla="*/ 2 h 3"/>
                <a:gd name="T2" fmla="*/ 13 w 14"/>
                <a:gd name="T3" fmla="*/ 0 h 3"/>
                <a:gd name="T4" fmla="*/ 2 w 14"/>
                <a:gd name="T5" fmla="*/ 0 h 3"/>
                <a:gd name="T6" fmla="*/ 0 w 14"/>
                <a:gd name="T7" fmla="*/ 2 h 3"/>
                <a:gd name="T8" fmla="*/ 2 w 14"/>
                <a:gd name="T9" fmla="*/ 3 h 3"/>
                <a:gd name="T10" fmla="*/ 13 w 14"/>
                <a:gd name="T11" fmla="*/ 3 h 3"/>
                <a:gd name="T12" fmla="*/ 14 w 14"/>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14" h="3">
                  <a:moveTo>
                    <a:pt x="14" y="2"/>
                  </a:moveTo>
                  <a:cubicBezTo>
                    <a:pt x="14" y="1"/>
                    <a:pt x="13" y="0"/>
                    <a:pt x="13" y="0"/>
                  </a:cubicBezTo>
                  <a:cubicBezTo>
                    <a:pt x="2" y="0"/>
                    <a:pt x="2" y="0"/>
                    <a:pt x="2" y="0"/>
                  </a:cubicBezTo>
                  <a:cubicBezTo>
                    <a:pt x="1" y="0"/>
                    <a:pt x="0" y="1"/>
                    <a:pt x="0" y="2"/>
                  </a:cubicBezTo>
                  <a:cubicBezTo>
                    <a:pt x="0" y="3"/>
                    <a:pt x="1" y="3"/>
                    <a:pt x="2" y="3"/>
                  </a:cubicBezTo>
                  <a:cubicBezTo>
                    <a:pt x="13" y="3"/>
                    <a:pt x="13" y="3"/>
                    <a:pt x="13" y="3"/>
                  </a:cubicBezTo>
                  <a:cubicBezTo>
                    <a:pt x="13" y="3"/>
                    <a:pt x="14" y="3"/>
                    <a:pt x="1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8" name="Freeform 147"/>
            <p:cNvSpPr>
              <a:spLocks/>
            </p:cNvSpPr>
            <p:nvPr/>
          </p:nvSpPr>
          <p:spPr bwMode="auto">
            <a:xfrm>
              <a:off x="8831076" y="4841779"/>
              <a:ext cx="52079" cy="52079"/>
            </a:xfrm>
            <a:custGeom>
              <a:avLst/>
              <a:gdLst>
                <a:gd name="T0" fmla="*/ 8 w 11"/>
                <a:gd name="T1" fmla="*/ 1 h 11"/>
                <a:gd name="T2" fmla="*/ 0 w 11"/>
                <a:gd name="T3" fmla="*/ 9 h 11"/>
                <a:gd name="T4" fmla="*/ 0 w 11"/>
                <a:gd name="T5" fmla="*/ 11 h 11"/>
                <a:gd name="T6" fmla="*/ 1 w 11"/>
                <a:gd name="T7" fmla="*/ 11 h 11"/>
                <a:gd name="T8" fmla="*/ 3 w 11"/>
                <a:gd name="T9" fmla="*/ 11 h 11"/>
                <a:gd name="T10" fmla="*/ 10 w 11"/>
                <a:gd name="T11" fmla="*/ 3 h 11"/>
                <a:gd name="T12" fmla="*/ 10 w 11"/>
                <a:gd name="T13" fmla="*/ 1 h 11"/>
                <a:gd name="T14" fmla="*/ 8 w 11"/>
                <a:gd name="T15" fmla="*/ 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8" y="1"/>
                  </a:moveTo>
                  <a:cubicBezTo>
                    <a:pt x="0" y="9"/>
                    <a:pt x="0" y="9"/>
                    <a:pt x="0" y="9"/>
                  </a:cubicBezTo>
                  <a:cubicBezTo>
                    <a:pt x="0" y="9"/>
                    <a:pt x="0" y="10"/>
                    <a:pt x="0" y="11"/>
                  </a:cubicBezTo>
                  <a:cubicBezTo>
                    <a:pt x="1" y="11"/>
                    <a:pt x="1" y="11"/>
                    <a:pt x="1" y="11"/>
                  </a:cubicBezTo>
                  <a:cubicBezTo>
                    <a:pt x="2" y="11"/>
                    <a:pt x="2" y="11"/>
                    <a:pt x="3" y="11"/>
                  </a:cubicBezTo>
                  <a:cubicBezTo>
                    <a:pt x="10" y="3"/>
                    <a:pt x="10" y="3"/>
                    <a:pt x="10" y="3"/>
                  </a:cubicBezTo>
                  <a:cubicBezTo>
                    <a:pt x="11" y="3"/>
                    <a:pt x="11" y="1"/>
                    <a:pt x="10" y="1"/>
                  </a:cubicBezTo>
                  <a:cubicBezTo>
                    <a:pt x="10" y="0"/>
                    <a:pt x="9" y="0"/>
                    <a:pt x="8"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9" name="Freeform 148"/>
            <p:cNvSpPr>
              <a:spLocks/>
            </p:cNvSpPr>
            <p:nvPr/>
          </p:nvSpPr>
          <p:spPr bwMode="auto">
            <a:xfrm>
              <a:off x="9087466" y="4851795"/>
              <a:ext cx="56085" cy="52079"/>
            </a:xfrm>
            <a:custGeom>
              <a:avLst/>
              <a:gdLst>
                <a:gd name="T0" fmla="*/ 3 w 12"/>
                <a:gd name="T1" fmla="*/ 0 h 11"/>
                <a:gd name="T2" fmla="*/ 1 w 12"/>
                <a:gd name="T3" fmla="*/ 0 h 11"/>
                <a:gd name="T4" fmla="*/ 1 w 12"/>
                <a:gd name="T5" fmla="*/ 3 h 11"/>
                <a:gd name="T6" fmla="*/ 9 w 12"/>
                <a:gd name="T7" fmla="*/ 10 h 11"/>
                <a:gd name="T8" fmla="*/ 10 w 12"/>
                <a:gd name="T9" fmla="*/ 11 h 11"/>
                <a:gd name="T10" fmla="*/ 11 w 12"/>
                <a:gd name="T11" fmla="*/ 10 h 11"/>
                <a:gd name="T12" fmla="*/ 11 w 12"/>
                <a:gd name="T13" fmla="*/ 8 h 11"/>
                <a:gd name="T14" fmla="*/ 3 w 12"/>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3" y="0"/>
                  </a:moveTo>
                  <a:cubicBezTo>
                    <a:pt x="2" y="0"/>
                    <a:pt x="1" y="0"/>
                    <a:pt x="1" y="0"/>
                  </a:cubicBezTo>
                  <a:cubicBezTo>
                    <a:pt x="0" y="1"/>
                    <a:pt x="0" y="2"/>
                    <a:pt x="1" y="3"/>
                  </a:cubicBezTo>
                  <a:cubicBezTo>
                    <a:pt x="9" y="10"/>
                    <a:pt x="9" y="10"/>
                    <a:pt x="9" y="10"/>
                  </a:cubicBezTo>
                  <a:cubicBezTo>
                    <a:pt x="9" y="11"/>
                    <a:pt x="9" y="11"/>
                    <a:pt x="10" y="11"/>
                  </a:cubicBezTo>
                  <a:cubicBezTo>
                    <a:pt x="10" y="11"/>
                    <a:pt x="11" y="11"/>
                    <a:pt x="11" y="10"/>
                  </a:cubicBezTo>
                  <a:cubicBezTo>
                    <a:pt x="12" y="10"/>
                    <a:pt x="12" y="9"/>
                    <a:pt x="11" y="8"/>
                  </a:cubicBez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0" name="Freeform 149"/>
            <p:cNvSpPr>
              <a:spLocks/>
            </p:cNvSpPr>
            <p:nvPr/>
          </p:nvSpPr>
          <p:spPr bwMode="auto">
            <a:xfrm>
              <a:off x="9133535" y="4733615"/>
              <a:ext cx="66101" cy="14022"/>
            </a:xfrm>
            <a:custGeom>
              <a:avLst/>
              <a:gdLst>
                <a:gd name="T0" fmla="*/ 13 w 14"/>
                <a:gd name="T1" fmla="*/ 0 h 3"/>
                <a:gd name="T2" fmla="*/ 2 w 14"/>
                <a:gd name="T3" fmla="*/ 0 h 3"/>
                <a:gd name="T4" fmla="*/ 0 w 14"/>
                <a:gd name="T5" fmla="*/ 2 h 3"/>
                <a:gd name="T6" fmla="*/ 2 w 14"/>
                <a:gd name="T7" fmla="*/ 3 h 3"/>
                <a:gd name="T8" fmla="*/ 13 w 14"/>
                <a:gd name="T9" fmla="*/ 3 h 3"/>
                <a:gd name="T10" fmla="*/ 14 w 14"/>
                <a:gd name="T11" fmla="*/ 2 h 3"/>
                <a:gd name="T12" fmla="*/ 13 w 14"/>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14" h="3">
                  <a:moveTo>
                    <a:pt x="13" y="0"/>
                  </a:moveTo>
                  <a:cubicBezTo>
                    <a:pt x="2" y="0"/>
                    <a:pt x="2" y="0"/>
                    <a:pt x="2" y="0"/>
                  </a:cubicBezTo>
                  <a:cubicBezTo>
                    <a:pt x="1" y="0"/>
                    <a:pt x="0" y="1"/>
                    <a:pt x="0" y="2"/>
                  </a:cubicBezTo>
                  <a:cubicBezTo>
                    <a:pt x="0" y="3"/>
                    <a:pt x="1" y="3"/>
                    <a:pt x="2" y="3"/>
                  </a:cubicBezTo>
                  <a:cubicBezTo>
                    <a:pt x="13" y="3"/>
                    <a:pt x="13" y="3"/>
                    <a:pt x="13" y="3"/>
                  </a:cubicBezTo>
                  <a:cubicBezTo>
                    <a:pt x="14" y="3"/>
                    <a:pt x="14" y="3"/>
                    <a:pt x="14" y="2"/>
                  </a:cubicBezTo>
                  <a:cubicBezTo>
                    <a:pt x="14" y="1"/>
                    <a:pt x="14" y="0"/>
                    <a:pt x="1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1" name="Freeform 150"/>
            <p:cNvSpPr>
              <a:spLocks/>
            </p:cNvSpPr>
            <p:nvPr/>
          </p:nvSpPr>
          <p:spPr bwMode="auto">
            <a:xfrm>
              <a:off x="9087466" y="4585390"/>
              <a:ext cx="56085" cy="52079"/>
            </a:xfrm>
            <a:custGeom>
              <a:avLst/>
              <a:gdLst>
                <a:gd name="T0" fmla="*/ 2 w 12"/>
                <a:gd name="T1" fmla="*/ 11 h 11"/>
                <a:gd name="T2" fmla="*/ 3 w 12"/>
                <a:gd name="T3" fmla="*/ 10 h 11"/>
                <a:gd name="T4" fmla="*/ 11 w 12"/>
                <a:gd name="T5" fmla="*/ 3 h 11"/>
                <a:gd name="T6" fmla="*/ 11 w 12"/>
                <a:gd name="T7" fmla="*/ 0 h 11"/>
                <a:gd name="T8" fmla="*/ 9 w 12"/>
                <a:gd name="T9" fmla="*/ 0 h 11"/>
                <a:gd name="T10" fmla="*/ 1 w 12"/>
                <a:gd name="T11" fmla="*/ 8 h 11"/>
                <a:gd name="T12" fmla="*/ 1 w 12"/>
                <a:gd name="T13" fmla="*/ 10 h 11"/>
                <a:gd name="T14" fmla="*/ 2 w 12"/>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2" y="11"/>
                  </a:moveTo>
                  <a:cubicBezTo>
                    <a:pt x="2" y="11"/>
                    <a:pt x="3" y="11"/>
                    <a:pt x="3" y="10"/>
                  </a:cubicBezTo>
                  <a:cubicBezTo>
                    <a:pt x="11" y="3"/>
                    <a:pt x="11" y="3"/>
                    <a:pt x="11" y="3"/>
                  </a:cubicBezTo>
                  <a:cubicBezTo>
                    <a:pt x="12" y="2"/>
                    <a:pt x="12" y="1"/>
                    <a:pt x="11" y="0"/>
                  </a:cubicBezTo>
                  <a:cubicBezTo>
                    <a:pt x="10" y="0"/>
                    <a:pt x="9" y="0"/>
                    <a:pt x="9" y="0"/>
                  </a:cubicBezTo>
                  <a:cubicBezTo>
                    <a:pt x="1" y="8"/>
                    <a:pt x="1" y="8"/>
                    <a:pt x="1" y="8"/>
                  </a:cubicBezTo>
                  <a:cubicBezTo>
                    <a:pt x="0" y="9"/>
                    <a:pt x="0" y="10"/>
                    <a:pt x="1" y="10"/>
                  </a:cubicBezTo>
                  <a:cubicBezTo>
                    <a:pt x="1" y="11"/>
                    <a:pt x="2" y="11"/>
                    <a:pt x="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52" name="Group 151"/>
          <p:cNvGrpSpPr/>
          <p:nvPr/>
        </p:nvGrpSpPr>
        <p:grpSpPr>
          <a:xfrm>
            <a:off x="7632427" y="5230759"/>
            <a:ext cx="904053" cy="904053"/>
            <a:chOff x="3509736" y="6512607"/>
            <a:chExt cx="465138" cy="465138"/>
          </a:xfrm>
          <a:noFill/>
        </p:grpSpPr>
        <p:sp>
          <p:nvSpPr>
            <p:cNvPr id="153" name="Oval 126"/>
            <p:cNvSpPr>
              <a:spLocks noChangeArrowheads="1"/>
            </p:cNvSpPr>
            <p:nvPr/>
          </p:nvSpPr>
          <p:spPr bwMode="auto">
            <a:xfrm>
              <a:off x="3509736" y="6512607"/>
              <a:ext cx="465138" cy="465138"/>
            </a:xfrm>
            <a:prstGeom prst="ellipse">
              <a:avLst/>
            </a:prstGeom>
            <a:grpFill/>
            <a:ln w="952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4" name="Oval 127"/>
            <p:cNvSpPr>
              <a:spLocks noChangeArrowheads="1"/>
            </p:cNvSpPr>
            <p:nvPr/>
          </p:nvSpPr>
          <p:spPr bwMode="auto">
            <a:xfrm>
              <a:off x="3584349" y="6512607"/>
              <a:ext cx="315913" cy="465138"/>
            </a:xfrm>
            <a:prstGeom prst="ellipse">
              <a:avLst/>
            </a:prstGeom>
            <a:grpFill/>
            <a:ln w="952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5" name="Freeform 128"/>
            <p:cNvSpPr>
              <a:spLocks/>
            </p:cNvSpPr>
            <p:nvPr/>
          </p:nvSpPr>
          <p:spPr bwMode="auto">
            <a:xfrm>
              <a:off x="3558949" y="6606269"/>
              <a:ext cx="368300" cy="57150"/>
            </a:xfrm>
            <a:custGeom>
              <a:avLst/>
              <a:gdLst>
                <a:gd name="T0" fmla="*/ 0 w 98"/>
                <a:gd name="T1" fmla="*/ 0 h 15"/>
                <a:gd name="T2" fmla="*/ 49 w 98"/>
                <a:gd name="T3" fmla="*/ 15 h 15"/>
                <a:gd name="T4" fmla="*/ 98 w 98"/>
                <a:gd name="T5" fmla="*/ 0 h 15"/>
              </a:gdLst>
              <a:ahLst/>
              <a:cxnLst>
                <a:cxn ang="0">
                  <a:pos x="T0" y="T1"/>
                </a:cxn>
                <a:cxn ang="0">
                  <a:pos x="T2" y="T3"/>
                </a:cxn>
                <a:cxn ang="0">
                  <a:pos x="T4" y="T5"/>
                </a:cxn>
              </a:cxnLst>
              <a:rect l="0" t="0" r="r" b="b"/>
              <a:pathLst>
                <a:path w="98" h="15">
                  <a:moveTo>
                    <a:pt x="0" y="0"/>
                  </a:moveTo>
                  <a:cubicBezTo>
                    <a:pt x="12" y="9"/>
                    <a:pt x="30" y="15"/>
                    <a:pt x="49" y="15"/>
                  </a:cubicBezTo>
                  <a:cubicBezTo>
                    <a:pt x="68" y="15"/>
                    <a:pt x="86" y="9"/>
                    <a:pt x="98" y="0"/>
                  </a:cubicBezTo>
                </a:path>
              </a:pathLst>
            </a:custGeom>
            <a:grpFill/>
            <a:ln w="9525" cap="flat">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6" name="Freeform 129"/>
            <p:cNvSpPr>
              <a:spLocks/>
            </p:cNvSpPr>
            <p:nvPr/>
          </p:nvSpPr>
          <p:spPr bwMode="auto">
            <a:xfrm>
              <a:off x="3558949" y="6828519"/>
              <a:ext cx="368300" cy="55563"/>
            </a:xfrm>
            <a:custGeom>
              <a:avLst/>
              <a:gdLst>
                <a:gd name="T0" fmla="*/ 98 w 98"/>
                <a:gd name="T1" fmla="*/ 15 h 15"/>
                <a:gd name="T2" fmla="*/ 49 w 98"/>
                <a:gd name="T3" fmla="*/ 0 h 15"/>
                <a:gd name="T4" fmla="*/ 0 w 98"/>
                <a:gd name="T5" fmla="*/ 15 h 15"/>
              </a:gdLst>
              <a:ahLst/>
              <a:cxnLst>
                <a:cxn ang="0">
                  <a:pos x="T0" y="T1"/>
                </a:cxn>
                <a:cxn ang="0">
                  <a:pos x="T2" y="T3"/>
                </a:cxn>
                <a:cxn ang="0">
                  <a:pos x="T4" y="T5"/>
                </a:cxn>
              </a:cxnLst>
              <a:rect l="0" t="0" r="r" b="b"/>
              <a:pathLst>
                <a:path w="98" h="15">
                  <a:moveTo>
                    <a:pt x="98" y="15"/>
                  </a:moveTo>
                  <a:cubicBezTo>
                    <a:pt x="86" y="6"/>
                    <a:pt x="68" y="0"/>
                    <a:pt x="49" y="0"/>
                  </a:cubicBezTo>
                  <a:cubicBezTo>
                    <a:pt x="30" y="0"/>
                    <a:pt x="12" y="6"/>
                    <a:pt x="0" y="15"/>
                  </a:cubicBezTo>
                </a:path>
              </a:pathLst>
            </a:custGeom>
            <a:grpFill/>
            <a:ln w="9525" cap="flat">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7" name="Oval 130"/>
            <p:cNvSpPr>
              <a:spLocks noChangeArrowheads="1"/>
            </p:cNvSpPr>
            <p:nvPr/>
          </p:nvSpPr>
          <p:spPr bwMode="auto">
            <a:xfrm>
              <a:off x="3674836" y="6512607"/>
              <a:ext cx="134938" cy="465138"/>
            </a:xfrm>
            <a:prstGeom prst="ellipse">
              <a:avLst/>
            </a:prstGeom>
            <a:grpFill/>
            <a:ln w="952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8" name="Line 131"/>
            <p:cNvSpPr>
              <a:spLocks noChangeShapeType="1"/>
            </p:cNvSpPr>
            <p:nvPr/>
          </p:nvSpPr>
          <p:spPr bwMode="auto">
            <a:xfrm>
              <a:off x="3509736" y="6752319"/>
              <a:ext cx="465138" cy="0"/>
            </a:xfrm>
            <a:prstGeom prst="line">
              <a:avLst/>
            </a:prstGeom>
            <a:grpFill/>
            <a:ln w="952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59" name="Freeform 206"/>
          <p:cNvSpPr>
            <a:spLocks noEditPoints="1"/>
          </p:cNvSpPr>
          <p:nvPr/>
        </p:nvSpPr>
        <p:spPr bwMode="auto">
          <a:xfrm>
            <a:off x="15434321" y="8862323"/>
            <a:ext cx="1017128" cy="850388"/>
          </a:xfrm>
          <a:custGeom>
            <a:avLst/>
            <a:gdLst>
              <a:gd name="T0" fmla="*/ 175 w 250"/>
              <a:gd name="T1" fmla="*/ 4 h 209"/>
              <a:gd name="T2" fmla="*/ 105 w 250"/>
              <a:gd name="T3" fmla="*/ 36 h 209"/>
              <a:gd name="T4" fmla="*/ 77 w 250"/>
              <a:gd name="T5" fmla="*/ 8 h 209"/>
              <a:gd name="T6" fmla="*/ 4 w 250"/>
              <a:gd name="T7" fmla="*/ 80 h 209"/>
              <a:gd name="T8" fmla="*/ 33 w 250"/>
              <a:gd name="T9" fmla="*/ 109 h 209"/>
              <a:gd name="T10" fmla="*/ 58 w 250"/>
              <a:gd name="T11" fmla="*/ 143 h 209"/>
              <a:gd name="T12" fmla="*/ 57 w 250"/>
              <a:gd name="T13" fmla="*/ 158 h 209"/>
              <a:gd name="T14" fmla="*/ 118 w 250"/>
              <a:gd name="T15" fmla="*/ 205 h 209"/>
              <a:gd name="T16" fmla="*/ 137 w 250"/>
              <a:gd name="T17" fmla="*/ 209 h 209"/>
              <a:gd name="T18" fmla="*/ 190 w 250"/>
              <a:gd name="T19" fmla="*/ 160 h 209"/>
              <a:gd name="T20" fmla="*/ 219 w 250"/>
              <a:gd name="T21" fmla="*/ 104 h 209"/>
              <a:gd name="T22" fmla="*/ 247 w 250"/>
              <a:gd name="T23" fmla="*/ 61 h 209"/>
              <a:gd name="T24" fmla="*/ 69 w 250"/>
              <a:gd name="T25" fmla="*/ 9 h 209"/>
              <a:gd name="T26" fmla="*/ 34 w 250"/>
              <a:gd name="T27" fmla="*/ 104 h 209"/>
              <a:gd name="T28" fmla="*/ 115 w 250"/>
              <a:gd name="T29" fmla="*/ 202 h 209"/>
              <a:gd name="T30" fmla="*/ 58 w 250"/>
              <a:gd name="T31" fmla="*/ 151 h 209"/>
              <a:gd name="T32" fmla="*/ 67 w 250"/>
              <a:gd name="T33" fmla="*/ 140 h 209"/>
              <a:gd name="T34" fmla="*/ 81 w 250"/>
              <a:gd name="T35" fmla="*/ 134 h 209"/>
              <a:gd name="T36" fmla="*/ 128 w 250"/>
              <a:gd name="T37" fmla="*/ 182 h 209"/>
              <a:gd name="T38" fmla="*/ 129 w 250"/>
              <a:gd name="T39" fmla="*/ 184 h 209"/>
              <a:gd name="T40" fmla="*/ 129 w 250"/>
              <a:gd name="T41" fmla="*/ 187 h 209"/>
              <a:gd name="T42" fmla="*/ 128 w 250"/>
              <a:gd name="T43" fmla="*/ 189 h 209"/>
              <a:gd name="T44" fmla="*/ 122 w 250"/>
              <a:gd name="T45" fmla="*/ 195 h 209"/>
              <a:gd name="T46" fmla="*/ 141 w 250"/>
              <a:gd name="T47" fmla="*/ 203 h 209"/>
              <a:gd name="T48" fmla="*/ 134 w 250"/>
              <a:gd name="T49" fmla="*/ 204 h 209"/>
              <a:gd name="T50" fmla="*/ 132 w 250"/>
              <a:gd name="T51" fmla="*/ 191 h 209"/>
              <a:gd name="T52" fmla="*/ 133 w 250"/>
              <a:gd name="T53" fmla="*/ 189 h 209"/>
              <a:gd name="T54" fmla="*/ 133 w 250"/>
              <a:gd name="T55" fmla="*/ 185 h 209"/>
              <a:gd name="T56" fmla="*/ 133 w 250"/>
              <a:gd name="T57" fmla="*/ 182 h 209"/>
              <a:gd name="T58" fmla="*/ 132 w 250"/>
              <a:gd name="T59" fmla="*/ 180 h 209"/>
              <a:gd name="T60" fmla="*/ 82 w 250"/>
              <a:gd name="T61" fmla="*/ 130 h 209"/>
              <a:gd name="T62" fmla="*/ 79 w 250"/>
              <a:gd name="T63" fmla="*/ 129 h 209"/>
              <a:gd name="T64" fmla="*/ 75 w 250"/>
              <a:gd name="T65" fmla="*/ 129 h 209"/>
              <a:gd name="T66" fmla="*/ 73 w 250"/>
              <a:gd name="T67" fmla="*/ 129 h 209"/>
              <a:gd name="T68" fmla="*/ 69 w 250"/>
              <a:gd name="T69" fmla="*/ 132 h 209"/>
              <a:gd name="T70" fmla="*/ 104 w 250"/>
              <a:gd name="T71" fmla="*/ 41 h 209"/>
              <a:gd name="T72" fmla="*/ 86 w 250"/>
              <a:gd name="T73" fmla="*/ 105 h 209"/>
              <a:gd name="T74" fmla="*/ 100 w 250"/>
              <a:gd name="T75" fmla="*/ 119 h 209"/>
              <a:gd name="T76" fmla="*/ 103 w 250"/>
              <a:gd name="T77" fmla="*/ 120 h 209"/>
              <a:gd name="T78" fmla="*/ 104 w 250"/>
              <a:gd name="T79" fmla="*/ 120 h 209"/>
              <a:gd name="T80" fmla="*/ 107 w 250"/>
              <a:gd name="T81" fmla="*/ 120 h 209"/>
              <a:gd name="T82" fmla="*/ 109 w 250"/>
              <a:gd name="T83" fmla="*/ 119 h 209"/>
              <a:gd name="T84" fmla="*/ 181 w 250"/>
              <a:gd name="T85" fmla="*/ 139 h 209"/>
              <a:gd name="T86" fmla="*/ 188 w 250"/>
              <a:gd name="T87" fmla="*/ 157 h 209"/>
              <a:gd name="T88" fmla="*/ 146 w 250"/>
              <a:gd name="T89" fmla="*/ 82 h 209"/>
              <a:gd name="T90" fmla="*/ 133 w 250"/>
              <a:gd name="T91" fmla="*/ 89 h 209"/>
              <a:gd name="T92" fmla="*/ 106 w 250"/>
              <a:gd name="T93" fmla="*/ 116 h 209"/>
              <a:gd name="T94" fmla="*/ 103 w 250"/>
              <a:gd name="T95" fmla="*/ 116 h 209"/>
              <a:gd name="T96" fmla="*/ 89 w 250"/>
              <a:gd name="T97" fmla="*/ 96 h 209"/>
              <a:gd name="T98" fmla="*/ 163 w 250"/>
              <a:gd name="T99" fmla="*/ 51 h 209"/>
              <a:gd name="T100" fmla="*/ 244 w 250"/>
              <a:gd name="T101" fmla="*/ 73 h 209"/>
              <a:gd name="T102" fmla="*/ 151 w 250"/>
              <a:gd name="T103" fmla="*/ 33 h 209"/>
              <a:gd name="T104" fmla="*/ 244 w 250"/>
              <a:gd name="T105" fmla="*/ 64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 h="209">
                <a:moveTo>
                  <a:pt x="247" y="61"/>
                </a:moveTo>
                <a:cubicBezTo>
                  <a:pt x="190" y="4"/>
                  <a:pt x="190" y="4"/>
                  <a:pt x="190" y="4"/>
                </a:cubicBezTo>
                <a:cubicBezTo>
                  <a:pt x="186" y="0"/>
                  <a:pt x="179" y="0"/>
                  <a:pt x="175" y="4"/>
                </a:cubicBezTo>
                <a:cubicBezTo>
                  <a:pt x="147" y="32"/>
                  <a:pt x="147" y="32"/>
                  <a:pt x="147" y="32"/>
                </a:cubicBezTo>
                <a:cubicBezTo>
                  <a:pt x="124" y="55"/>
                  <a:pt x="124" y="55"/>
                  <a:pt x="124" y="55"/>
                </a:cubicBezTo>
                <a:cubicBezTo>
                  <a:pt x="105" y="36"/>
                  <a:pt x="105" y="36"/>
                  <a:pt x="105" y="36"/>
                </a:cubicBezTo>
                <a:cubicBezTo>
                  <a:pt x="105" y="36"/>
                  <a:pt x="105" y="36"/>
                  <a:pt x="105" y="36"/>
                </a:cubicBezTo>
                <a:cubicBezTo>
                  <a:pt x="105" y="36"/>
                  <a:pt x="105" y="36"/>
                  <a:pt x="105" y="36"/>
                </a:cubicBezTo>
                <a:cubicBezTo>
                  <a:pt x="77" y="8"/>
                  <a:pt x="77" y="8"/>
                  <a:pt x="77" y="8"/>
                </a:cubicBezTo>
                <a:cubicBezTo>
                  <a:pt x="73" y="4"/>
                  <a:pt x="65" y="4"/>
                  <a:pt x="61" y="8"/>
                </a:cubicBezTo>
                <a:cubicBezTo>
                  <a:pt x="4" y="65"/>
                  <a:pt x="4" y="65"/>
                  <a:pt x="4" y="65"/>
                </a:cubicBezTo>
                <a:cubicBezTo>
                  <a:pt x="0" y="69"/>
                  <a:pt x="0" y="76"/>
                  <a:pt x="4" y="80"/>
                </a:cubicBezTo>
                <a:cubicBezTo>
                  <a:pt x="32" y="108"/>
                  <a:pt x="32" y="108"/>
                  <a:pt x="32" y="108"/>
                </a:cubicBezTo>
                <a:cubicBezTo>
                  <a:pt x="33" y="108"/>
                  <a:pt x="33" y="108"/>
                  <a:pt x="33" y="108"/>
                </a:cubicBezTo>
                <a:cubicBezTo>
                  <a:pt x="33" y="109"/>
                  <a:pt x="33" y="109"/>
                  <a:pt x="33" y="109"/>
                </a:cubicBezTo>
                <a:cubicBezTo>
                  <a:pt x="62" y="138"/>
                  <a:pt x="62" y="138"/>
                  <a:pt x="62" y="138"/>
                </a:cubicBezTo>
                <a:cubicBezTo>
                  <a:pt x="58" y="142"/>
                  <a:pt x="58" y="142"/>
                  <a:pt x="58" y="142"/>
                </a:cubicBezTo>
                <a:cubicBezTo>
                  <a:pt x="58" y="142"/>
                  <a:pt x="58" y="143"/>
                  <a:pt x="58" y="143"/>
                </a:cubicBezTo>
                <a:cubicBezTo>
                  <a:pt x="57" y="144"/>
                  <a:pt x="57" y="144"/>
                  <a:pt x="57" y="144"/>
                </a:cubicBezTo>
                <a:cubicBezTo>
                  <a:pt x="55" y="146"/>
                  <a:pt x="54" y="148"/>
                  <a:pt x="54" y="151"/>
                </a:cubicBezTo>
                <a:cubicBezTo>
                  <a:pt x="54" y="154"/>
                  <a:pt x="55" y="157"/>
                  <a:pt x="57" y="158"/>
                </a:cubicBezTo>
                <a:cubicBezTo>
                  <a:pt x="103" y="205"/>
                  <a:pt x="103" y="205"/>
                  <a:pt x="103" y="205"/>
                </a:cubicBezTo>
                <a:cubicBezTo>
                  <a:pt x="105" y="207"/>
                  <a:pt x="108" y="208"/>
                  <a:pt x="111" y="208"/>
                </a:cubicBezTo>
                <a:cubicBezTo>
                  <a:pt x="113" y="208"/>
                  <a:pt x="116" y="207"/>
                  <a:pt x="118" y="205"/>
                </a:cubicBezTo>
                <a:cubicBezTo>
                  <a:pt x="124" y="199"/>
                  <a:pt x="124" y="199"/>
                  <a:pt x="124" y="199"/>
                </a:cubicBezTo>
                <a:cubicBezTo>
                  <a:pt x="131" y="207"/>
                  <a:pt x="131" y="207"/>
                  <a:pt x="131" y="207"/>
                </a:cubicBezTo>
                <a:cubicBezTo>
                  <a:pt x="132" y="208"/>
                  <a:pt x="134" y="209"/>
                  <a:pt x="137" y="209"/>
                </a:cubicBezTo>
                <a:cubicBezTo>
                  <a:pt x="137" y="209"/>
                  <a:pt x="137" y="209"/>
                  <a:pt x="137" y="209"/>
                </a:cubicBezTo>
                <a:cubicBezTo>
                  <a:pt x="140" y="209"/>
                  <a:pt x="142" y="208"/>
                  <a:pt x="144" y="206"/>
                </a:cubicBezTo>
                <a:cubicBezTo>
                  <a:pt x="190" y="160"/>
                  <a:pt x="190" y="160"/>
                  <a:pt x="190" y="160"/>
                </a:cubicBezTo>
                <a:cubicBezTo>
                  <a:pt x="198" y="152"/>
                  <a:pt x="193" y="146"/>
                  <a:pt x="191" y="144"/>
                </a:cubicBezTo>
                <a:cubicBezTo>
                  <a:pt x="185" y="138"/>
                  <a:pt x="185" y="138"/>
                  <a:pt x="185" y="138"/>
                </a:cubicBezTo>
                <a:cubicBezTo>
                  <a:pt x="219" y="104"/>
                  <a:pt x="219" y="104"/>
                  <a:pt x="219" y="104"/>
                </a:cubicBezTo>
                <a:cubicBezTo>
                  <a:pt x="247" y="76"/>
                  <a:pt x="247" y="76"/>
                  <a:pt x="247" y="76"/>
                </a:cubicBezTo>
                <a:cubicBezTo>
                  <a:pt x="249" y="74"/>
                  <a:pt x="250" y="72"/>
                  <a:pt x="250" y="69"/>
                </a:cubicBezTo>
                <a:cubicBezTo>
                  <a:pt x="250" y="66"/>
                  <a:pt x="249" y="63"/>
                  <a:pt x="247" y="61"/>
                </a:cubicBezTo>
                <a:close/>
                <a:moveTo>
                  <a:pt x="7" y="67"/>
                </a:moveTo>
                <a:cubicBezTo>
                  <a:pt x="64" y="11"/>
                  <a:pt x="64" y="11"/>
                  <a:pt x="64" y="11"/>
                </a:cubicBezTo>
                <a:cubicBezTo>
                  <a:pt x="65" y="9"/>
                  <a:pt x="67" y="9"/>
                  <a:pt x="69" y="9"/>
                </a:cubicBezTo>
                <a:cubicBezTo>
                  <a:pt x="71" y="9"/>
                  <a:pt x="73" y="9"/>
                  <a:pt x="74" y="11"/>
                </a:cubicBezTo>
                <a:cubicBezTo>
                  <a:pt x="101" y="37"/>
                  <a:pt x="101" y="37"/>
                  <a:pt x="101" y="37"/>
                </a:cubicBezTo>
                <a:cubicBezTo>
                  <a:pt x="34" y="104"/>
                  <a:pt x="34" y="104"/>
                  <a:pt x="34" y="104"/>
                </a:cubicBezTo>
                <a:cubicBezTo>
                  <a:pt x="7" y="77"/>
                  <a:pt x="7" y="77"/>
                  <a:pt x="7" y="77"/>
                </a:cubicBezTo>
                <a:cubicBezTo>
                  <a:pt x="4" y="75"/>
                  <a:pt x="4" y="70"/>
                  <a:pt x="7" y="67"/>
                </a:cubicBezTo>
                <a:close/>
                <a:moveTo>
                  <a:pt x="115" y="202"/>
                </a:moveTo>
                <a:cubicBezTo>
                  <a:pt x="113" y="205"/>
                  <a:pt x="109" y="205"/>
                  <a:pt x="106" y="202"/>
                </a:cubicBezTo>
                <a:cubicBezTo>
                  <a:pt x="60" y="156"/>
                  <a:pt x="60" y="156"/>
                  <a:pt x="60" y="156"/>
                </a:cubicBezTo>
                <a:cubicBezTo>
                  <a:pt x="59" y="154"/>
                  <a:pt x="58" y="153"/>
                  <a:pt x="58" y="151"/>
                </a:cubicBezTo>
                <a:cubicBezTo>
                  <a:pt x="58" y="149"/>
                  <a:pt x="59" y="148"/>
                  <a:pt x="60" y="147"/>
                </a:cubicBezTo>
                <a:cubicBezTo>
                  <a:pt x="61" y="145"/>
                  <a:pt x="61" y="145"/>
                  <a:pt x="61" y="145"/>
                </a:cubicBezTo>
                <a:cubicBezTo>
                  <a:pt x="67" y="140"/>
                  <a:pt x="67" y="140"/>
                  <a:pt x="67" y="140"/>
                </a:cubicBezTo>
                <a:cubicBezTo>
                  <a:pt x="72" y="134"/>
                  <a:pt x="72" y="134"/>
                  <a:pt x="72" y="134"/>
                </a:cubicBezTo>
                <a:cubicBezTo>
                  <a:pt x="74" y="132"/>
                  <a:pt x="79" y="132"/>
                  <a:pt x="81" y="134"/>
                </a:cubicBezTo>
                <a:cubicBezTo>
                  <a:pt x="81" y="134"/>
                  <a:pt x="81" y="134"/>
                  <a:pt x="81" y="134"/>
                </a:cubicBezTo>
                <a:cubicBezTo>
                  <a:pt x="128" y="181"/>
                  <a:pt x="128" y="181"/>
                  <a:pt x="128" y="181"/>
                </a:cubicBezTo>
                <a:cubicBezTo>
                  <a:pt x="128" y="181"/>
                  <a:pt x="128" y="181"/>
                  <a:pt x="128" y="182"/>
                </a:cubicBezTo>
                <a:cubicBezTo>
                  <a:pt x="128" y="182"/>
                  <a:pt x="128" y="182"/>
                  <a:pt x="128" y="182"/>
                </a:cubicBezTo>
                <a:cubicBezTo>
                  <a:pt x="129" y="182"/>
                  <a:pt x="129" y="183"/>
                  <a:pt x="129" y="183"/>
                </a:cubicBezTo>
                <a:cubicBezTo>
                  <a:pt x="129" y="183"/>
                  <a:pt x="129" y="183"/>
                  <a:pt x="129" y="183"/>
                </a:cubicBezTo>
                <a:cubicBezTo>
                  <a:pt x="129" y="183"/>
                  <a:pt x="129" y="184"/>
                  <a:pt x="129" y="184"/>
                </a:cubicBezTo>
                <a:cubicBezTo>
                  <a:pt x="129" y="184"/>
                  <a:pt x="129" y="184"/>
                  <a:pt x="129" y="184"/>
                </a:cubicBezTo>
                <a:cubicBezTo>
                  <a:pt x="129" y="185"/>
                  <a:pt x="129" y="186"/>
                  <a:pt x="129" y="186"/>
                </a:cubicBezTo>
                <a:cubicBezTo>
                  <a:pt x="129" y="186"/>
                  <a:pt x="129" y="186"/>
                  <a:pt x="129" y="187"/>
                </a:cubicBezTo>
                <a:cubicBezTo>
                  <a:pt x="129" y="187"/>
                  <a:pt x="129" y="187"/>
                  <a:pt x="129" y="188"/>
                </a:cubicBezTo>
                <a:cubicBezTo>
                  <a:pt x="129" y="188"/>
                  <a:pt x="129" y="188"/>
                  <a:pt x="129" y="188"/>
                </a:cubicBezTo>
                <a:cubicBezTo>
                  <a:pt x="129" y="188"/>
                  <a:pt x="129" y="188"/>
                  <a:pt x="128" y="189"/>
                </a:cubicBezTo>
                <a:cubicBezTo>
                  <a:pt x="128" y="189"/>
                  <a:pt x="128" y="189"/>
                  <a:pt x="128" y="189"/>
                </a:cubicBezTo>
                <a:cubicBezTo>
                  <a:pt x="128" y="189"/>
                  <a:pt x="128" y="190"/>
                  <a:pt x="128" y="190"/>
                </a:cubicBezTo>
                <a:cubicBezTo>
                  <a:pt x="122" y="195"/>
                  <a:pt x="122" y="195"/>
                  <a:pt x="122" y="195"/>
                </a:cubicBezTo>
                <a:lnTo>
                  <a:pt x="115" y="202"/>
                </a:lnTo>
                <a:close/>
                <a:moveTo>
                  <a:pt x="188" y="157"/>
                </a:moveTo>
                <a:cubicBezTo>
                  <a:pt x="141" y="203"/>
                  <a:pt x="141" y="203"/>
                  <a:pt x="141" y="203"/>
                </a:cubicBezTo>
                <a:cubicBezTo>
                  <a:pt x="140" y="204"/>
                  <a:pt x="138" y="205"/>
                  <a:pt x="137" y="205"/>
                </a:cubicBezTo>
                <a:cubicBezTo>
                  <a:pt x="137" y="205"/>
                  <a:pt x="137" y="205"/>
                  <a:pt x="137" y="205"/>
                </a:cubicBezTo>
                <a:cubicBezTo>
                  <a:pt x="136" y="205"/>
                  <a:pt x="134" y="204"/>
                  <a:pt x="134" y="204"/>
                </a:cubicBezTo>
                <a:cubicBezTo>
                  <a:pt x="126" y="197"/>
                  <a:pt x="126" y="197"/>
                  <a:pt x="126" y="197"/>
                </a:cubicBezTo>
                <a:cubicBezTo>
                  <a:pt x="130" y="193"/>
                  <a:pt x="130" y="193"/>
                  <a:pt x="130" y="193"/>
                </a:cubicBezTo>
                <a:cubicBezTo>
                  <a:pt x="131" y="192"/>
                  <a:pt x="131" y="192"/>
                  <a:pt x="132" y="191"/>
                </a:cubicBezTo>
                <a:cubicBezTo>
                  <a:pt x="132" y="191"/>
                  <a:pt x="132" y="191"/>
                  <a:pt x="132" y="191"/>
                </a:cubicBezTo>
                <a:cubicBezTo>
                  <a:pt x="132" y="190"/>
                  <a:pt x="132" y="190"/>
                  <a:pt x="133" y="189"/>
                </a:cubicBezTo>
                <a:cubicBezTo>
                  <a:pt x="133" y="189"/>
                  <a:pt x="133" y="189"/>
                  <a:pt x="133" y="189"/>
                </a:cubicBezTo>
                <a:cubicBezTo>
                  <a:pt x="133" y="188"/>
                  <a:pt x="133" y="188"/>
                  <a:pt x="133" y="187"/>
                </a:cubicBezTo>
                <a:cubicBezTo>
                  <a:pt x="133" y="187"/>
                  <a:pt x="133" y="187"/>
                  <a:pt x="133" y="186"/>
                </a:cubicBezTo>
                <a:cubicBezTo>
                  <a:pt x="133" y="186"/>
                  <a:pt x="133" y="186"/>
                  <a:pt x="133" y="185"/>
                </a:cubicBezTo>
                <a:cubicBezTo>
                  <a:pt x="133" y="185"/>
                  <a:pt x="133" y="185"/>
                  <a:pt x="133" y="184"/>
                </a:cubicBezTo>
                <a:cubicBezTo>
                  <a:pt x="133" y="184"/>
                  <a:pt x="133" y="184"/>
                  <a:pt x="133" y="183"/>
                </a:cubicBezTo>
                <a:cubicBezTo>
                  <a:pt x="133" y="183"/>
                  <a:pt x="133" y="182"/>
                  <a:pt x="133" y="182"/>
                </a:cubicBezTo>
                <a:cubicBezTo>
                  <a:pt x="133" y="182"/>
                  <a:pt x="133" y="181"/>
                  <a:pt x="133" y="181"/>
                </a:cubicBezTo>
                <a:cubicBezTo>
                  <a:pt x="132" y="181"/>
                  <a:pt x="132" y="180"/>
                  <a:pt x="132" y="180"/>
                </a:cubicBezTo>
                <a:cubicBezTo>
                  <a:pt x="132" y="180"/>
                  <a:pt x="132" y="180"/>
                  <a:pt x="132" y="180"/>
                </a:cubicBezTo>
                <a:cubicBezTo>
                  <a:pt x="131" y="179"/>
                  <a:pt x="131" y="178"/>
                  <a:pt x="130" y="178"/>
                </a:cubicBezTo>
                <a:cubicBezTo>
                  <a:pt x="84" y="132"/>
                  <a:pt x="84" y="132"/>
                  <a:pt x="84" y="132"/>
                </a:cubicBezTo>
                <a:cubicBezTo>
                  <a:pt x="83" y="131"/>
                  <a:pt x="82" y="130"/>
                  <a:pt x="82" y="130"/>
                </a:cubicBezTo>
                <a:cubicBezTo>
                  <a:pt x="81" y="130"/>
                  <a:pt x="81" y="129"/>
                  <a:pt x="80" y="129"/>
                </a:cubicBezTo>
                <a:cubicBezTo>
                  <a:pt x="80" y="129"/>
                  <a:pt x="80" y="129"/>
                  <a:pt x="80" y="129"/>
                </a:cubicBezTo>
                <a:cubicBezTo>
                  <a:pt x="80" y="129"/>
                  <a:pt x="79" y="129"/>
                  <a:pt x="79" y="129"/>
                </a:cubicBezTo>
                <a:cubicBezTo>
                  <a:pt x="78" y="129"/>
                  <a:pt x="78" y="129"/>
                  <a:pt x="78" y="129"/>
                </a:cubicBezTo>
                <a:cubicBezTo>
                  <a:pt x="77" y="129"/>
                  <a:pt x="77" y="129"/>
                  <a:pt x="77" y="129"/>
                </a:cubicBezTo>
                <a:cubicBezTo>
                  <a:pt x="76" y="129"/>
                  <a:pt x="76" y="129"/>
                  <a:pt x="75" y="129"/>
                </a:cubicBezTo>
                <a:cubicBezTo>
                  <a:pt x="75" y="129"/>
                  <a:pt x="75" y="129"/>
                  <a:pt x="75" y="129"/>
                </a:cubicBezTo>
                <a:cubicBezTo>
                  <a:pt x="74" y="129"/>
                  <a:pt x="74" y="129"/>
                  <a:pt x="73" y="129"/>
                </a:cubicBezTo>
                <a:cubicBezTo>
                  <a:pt x="73" y="129"/>
                  <a:pt x="73" y="129"/>
                  <a:pt x="73" y="129"/>
                </a:cubicBezTo>
                <a:cubicBezTo>
                  <a:pt x="72" y="130"/>
                  <a:pt x="72" y="130"/>
                  <a:pt x="71" y="130"/>
                </a:cubicBezTo>
                <a:cubicBezTo>
                  <a:pt x="71" y="130"/>
                  <a:pt x="71" y="130"/>
                  <a:pt x="71" y="130"/>
                </a:cubicBezTo>
                <a:cubicBezTo>
                  <a:pt x="70" y="131"/>
                  <a:pt x="70" y="131"/>
                  <a:pt x="69" y="132"/>
                </a:cubicBezTo>
                <a:cubicBezTo>
                  <a:pt x="65" y="135"/>
                  <a:pt x="65" y="135"/>
                  <a:pt x="65" y="135"/>
                </a:cubicBezTo>
                <a:cubicBezTo>
                  <a:pt x="37" y="107"/>
                  <a:pt x="37" y="107"/>
                  <a:pt x="37" y="107"/>
                </a:cubicBezTo>
                <a:cubicBezTo>
                  <a:pt x="104" y="41"/>
                  <a:pt x="104" y="41"/>
                  <a:pt x="104" y="41"/>
                </a:cubicBezTo>
                <a:cubicBezTo>
                  <a:pt x="121" y="58"/>
                  <a:pt x="121" y="58"/>
                  <a:pt x="121" y="58"/>
                </a:cubicBezTo>
                <a:cubicBezTo>
                  <a:pt x="86" y="93"/>
                  <a:pt x="86" y="93"/>
                  <a:pt x="86" y="93"/>
                </a:cubicBezTo>
                <a:cubicBezTo>
                  <a:pt x="84" y="95"/>
                  <a:pt x="81" y="100"/>
                  <a:pt x="86" y="105"/>
                </a:cubicBezTo>
                <a:cubicBezTo>
                  <a:pt x="99" y="118"/>
                  <a:pt x="99" y="118"/>
                  <a:pt x="99" y="118"/>
                </a:cubicBezTo>
                <a:cubicBezTo>
                  <a:pt x="99" y="118"/>
                  <a:pt x="99" y="119"/>
                  <a:pt x="100" y="119"/>
                </a:cubicBezTo>
                <a:cubicBezTo>
                  <a:pt x="100" y="119"/>
                  <a:pt x="100" y="119"/>
                  <a:pt x="100" y="119"/>
                </a:cubicBezTo>
                <a:cubicBezTo>
                  <a:pt x="101" y="119"/>
                  <a:pt x="101" y="119"/>
                  <a:pt x="101" y="120"/>
                </a:cubicBezTo>
                <a:cubicBezTo>
                  <a:pt x="101" y="120"/>
                  <a:pt x="102" y="120"/>
                  <a:pt x="102" y="120"/>
                </a:cubicBezTo>
                <a:cubicBezTo>
                  <a:pt x="102" y="120"/>
                  <a:pt x="102" y="120"/>
                  <a:pt x="103" y="120"/>
                </a:cubicBezTo>
                <a:cubicBezTo>
                  <a:pt x="103" y="120"/>
                  <a:pt x="104" y="120"/>
                  <a:pt x="104" y="120"/>
                </a:cubicBezTo>
                <a:cubicBezTo>
                  <a:pt x="104" y="120"/>
                  <a:pt x="104" y="120"/>
                  <a:pt x="104" y="120"/>
                </a:cubicBezTo>
                <a:cubicBezTo>
                  <a:pt x="104" y="120"/>
                  <a:pt x="104" y="120"/>
                  <a:pt x="104" y="120"/>
                </a:cubicBezTo>
                <a:cubicBezTo>
                  <a:pt x="104" y="120"/>
                  <a:pt x="104" y="120"/>
                  <a:pt x="104" y="120"/>
                </a:cubicBezTo>
                <a:cubicBezTo>
                  <a:pt x="105" y="120"/>
                  <a:pt x="105" y="120"/>
                  <a:pt x="106" y="120"/>
                </a:cubicBezTo>
                <a:cubicBezTo>
                  <a:pt x="106" y="120"/>
                  <a:pt x="107" y="120"/>
                  <a:pt x="107" y="120"/>
                </a:cubicBezTo>
                <a:cubicBezTo>
                  <a:pt x="107" y="120"/>
                  <a:pt x="107" y="120"/>
                  <a:pt x="108" y="120"/>
                </a:cubicBezTo>
                <a:cubicBezTo>
                  <a:pt x="108" y="119"/>
                  <a:pt x="108" y="119"/>
                  <a:pt x="109" y="119"/>
                </a:cubicBezTo>
                <a:cubicBezTo>
                  <a:pt x="109" y="119"/>
                  <a:pt x="109" y="119"/>
                  <a:pt x="109" y="119"/>
                </a:cubicBezTo>
                <a:cubicBezTo>
                  <a:pt x="110" y="118"/>
                  <a:pt x="110" y="118"/>
                  <a:pt x="111" y="117"/>
                </a:cubicBezTo>
                <a:cubicBezTo>
                  <a:pt x="135" y="93"/>
                  <a:pt x="135" y="93"/>
                  <a:pt x="135" y="93"/>
                </a:cubicBezTo>
                <a:cubicBezTo>
                  <a:pt x="181" y="139"/>
                  <a:pt x="181" y="139"/>
                  <a:pt x="181" y="139"/>
                </a:cubicBezTo>
                <a:cubicBezTo>
                  <a:pt x="181" y="139"/>
                  <a:pt x="181" y="139"/>
                  <a:pt x="181" y="139"/>
                </a:cubicBezTo>
                <a:cubicBezTo>
                  <a:pt x="188" y="147"/>
                  <a:pt x="188" y="147"/>
                  <a:pt x="188" y="147"/>
                </a:cubicBezTo>
                <a:cubicBezTo>
                  <a:pt x="190" y="149"/>
                  <a:pt x="192" y="153"/>
                  <a:pt x="188" y="157"/>
                </a:cubicBezTo>
                <a:close/>
                <a:moveTo>
                  <a:pt x="182" y="135"/>
                </a:moveTo>
                <a:cubicBezTo>
                  <a:pt x="138" y="91"/>
                  <a:pt x="138" y="91"/>
                  <a:pt x="138" y="91"/>
                </a:cubicBezTo>
                <a:cubicBezTo>
                  <a:pt x="146" y="82"/>
                  <a:pt x="146" y="82"/>
                  <a:pt x="146" y="82"/>
                </a:cubicBezTo>
                <a:cubicBezTo>
                  <a:pt x="147" y="81"/>
                  <a:pt x="147" y="80"/>
                  <a:pt x="146" y="79"/>
                </a:cubicBezTo>
                <a:cubicBezTo>
                  <a:pt x="145" y="79"/>
                  <a:pt x="144" y="79"/>
                  <a:pt x="143" y="79"/>
                </a:cubicBezTo>
                <a:cubicBezTo>
                  <a:pt x="133" y="89"/>
                  <a:pt x="133" y="89"/>
                  <a:pt x="133" y="89"/>
                </a:cubicBezTo>
                <a:cubicBezTo>
                  <a:pt x="108" y="115"/>
                  <a:pt x="108" y="115"/>
                  <a:pt x="108" y="115"/>
                </a:cubicBezTo>
                <a:cubicBezTo>
                  <a:pt x="107" y="115"/>
                  <a:pt x="107" y="116"/>
                  <a:pt x="106" y="116"/>
                </a:cubicBezTo>
                <a:cubicBezTo>
                  <a:pt x="106" y="116"/>
                  <a:pt x="106" y="116"/>
                  <a:pt x="106" y="116"/>
                </a:cubicBezTo>
                <a:cubicBezTo>
                  <a:pt x="105" y="116"/>
                  <a:pt x="105" y="116"/>
                  <a:pt x="104" y="116"/>
                </a:cubicBezTo>
                <a:cubicBezTo>
                  <a:pt x="104" y="116"/>
                  <a:pt x="104" y="116"/>
                  <a:pt x="103" y="116"/>
                </a:cubicBezTo>
                <a:cubicBezTo>
                  <a:pt x="103" y="116"/>
                  <a:pt x="103" y="116"/>
                  <a:pt x="103" y="116"/>
                </a:cubicBezTo>
                <a:cubicBezTo>
                  <a:pt x="102" y="116"/>
                  <a:pt x="102" y="115"/>
                  <a:pt x="101" y="115"/>
                </a:cubicBezTo>
                <a:cubicBezTo>
                  <a:pt x="89" y="103"/>
                  <a:pt x="89" y="103"/>
                  <a:pt x="89" y="103"/>
                </a:cubicBezTo>
                <a:cubicBezTo>
                  <a:pt x="86" y="99"/>
                  <a:pt x="88" y="97"/>
                  <a:pt x="89" y="96"/>
                </a:cubicBezTo>
                <a:cubicBezTo>
                  <a:pt x="125" y="59"/>
                  <a:pt x="125" y="59"/>
                  <a:pt x="125" y="59"/>
                </a:cubicBezTo>
                <a:cubicBezTo>
                  <a:pt x="148" y="36"/>
                  <a:pt x="148" y="36"/>
                  <a:pt x="148" y="36"/>
                </a:cubicBezTo>
                <a:cubicBezTo>
                  <a:pt x="163" y="51"/>
                  <a:pt x="163" y="51"/>
                  <a:pt x="163" y="51"/>
                </a:cubicBezTo>
                <a:cubicBezTo>
                  <a:pt x="215" y="103"/>
                  <a:pt x="215" y="103"/>
                  <a:pt x="215" y="103"/>
                </a:cubicBezTo>
                <a:lnTo>
                  <a:pt x="182" y="135"/>
                </a:lnTo>
                <a:close/>
                <a:moveTo>
                  <a:pt x="244" y="73"/>
                </a:moveTo>
                <a:cubicBezTo>
                  <a:pt x="218" y="100"/>
                  <a:pt x="218" y="100"/>
                  <a:pt x="218" y="100"/>
                </a:cubicBezTo>
                <a:cubicBezTo>
                  <a:pt x="166" y="48"/>
                  <a:pt x="166" y="48"/>
                  <a:pt x="166" y="48"/>
                </a:cubicBezTo>
                <a:cubicBezTo>
                  <a:pt x="151" y="33"/>
                  <a:pt x="151" y="33"/>
                  <a:pt x="151" y="33"/>
                </a:cubicBezTo>
                <a:cubicBezTo>
                  <a:pt x="178" y="7"/>
                  <a:pt x="178" y="7"/>
                  <a:pt x="178" y="7"/>
                </a:cubicBezTo>
                <a:cubicBezTo>
                  <a:pt x="180" y="5"/>
                  <a:pt x="184" y="5"/>
                  <a:pt x="187" y="7"/>
                </a:cubicBezTo>
                <a:cubicBezTo>
                  <a:pt x="244" y="64"/>
                  <a:pt x="244" y="64"/>
                  <a:pt x="244" y="64"/>
                </a:cubicBezTo>
                <a:cubicBezTo>
                  <a:pt x="245" y="65"/>
                  <a:pt x="246" y="67"/>
                  <a:pt x="246" y="69"/>
                </a:cubicBezTo>
                <a:cubicBezTo>
                  <a:pt x="246" y="70"/>
                  <a:pt x="245" y="72"/>
                  <a:pt x="244" y="73"/>
                </a:cubicBezTo>
                <a:close/>
              </a:path>
            </a:pathLst>
          </a:custGeom>
          <a:solidFill>
            <a:schemeClr val="bg1"/>
          </a:solidFill>
          <a:ln w="317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67" name="Group 17"/>
          <p:cNvGrpSpPr>
            <a:grpSpLocks noChangeAspect="1"/>
          </p:cNvGrpSpPr>
          <p:nvPr/>
        </p:nvGrpSpPr>
        <p:grpSpPr bwMode="auto">
          <a:xfrm>
            <a:off x="17303091" y="10007690"/>
            <a:ext cx="904623" cy="924379"/>
            <a:chOff x="3263" y="1117"/>
            <a:chExt cx="229" cy="234"/>
          </a:xfrm>
        </p:grpSpPr>
        <p:sp>
          <p:nvSpPr>
            <p:cNvPr id="168" name="Freeform 18"/>
            <p:cNvSpPr>
              <a:spLocks/>
            </p:cNvSpPr>
            <p:nvPr/>
          </p:nvSpPr>
          <p:spPr bwMode="auto">
            <a:xfrm>
              <a:off x="3263" y="1202"/>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6"/>
                    <a:pt x="844" y="368"/>
                    <a:pt x="544" y="368"/>
                  </a:cubicBezTo>
                  <a:cubicBezTo>
                    <a:pt x="243" y="368"/>
                    <a:pt x="0" y="286"/>
                    <a:pt x="0" y="184"/>
                  </a:cubicBezTo>
                  <a:cubicBezTo>
                    <a:pt x="0" y="83"/>
                    <a:pt x="243" y="0"/>
                    <a:pt x="544" y="0"/>
                  </a:cubicBezTo>
                  <a:cubicBezTo>
                    <a:pt x="844" y="0"/>
                    <a:pt x="1088" y="83"/>
                    <a:pt x="1088" y="184"/>
                  </a:cubicBezTo>
                  <a:lnTo>
                    <a:pt x="1088" y="184"/>
                  </a:lnTo>
                  <a:close/>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69" name="Freeform 19"/>
            <p:cNvSpPr>
              <a:spLocks/>
            </p:cNvSpPr>
            <p:nvPr/>
          </p:nvSpPr>
          <p:spPr bwMode="auto">
            <a:xfrm>
              <a:off x="3263" y="1225"/>
              <a:ext cx="133" cy="126"/>
            </a:xfrm>
            <a:custGeom>
              <a:avLst/>
              <a:gdLst>
                <a:gd name="T0" fmla="*/ 1088 w 1088"/>
                <a:gd name="T1" fmla="*/ 0 h 1020"/>
                <a:gd name="T2" fmla="*/ 1088 w 1088"/>
                <a:gd name="T3" fmla="*/ 0 h 1020"/>
                <a:gd name="T4" fmla="*/ 1088 w 1088"/>
                <a:gd name="T5" fmla="*/ 836 h 1020"/>
                <a:gd name="T6" fmla="*/ 544 w 1088"/>
                <a:gd name="T7" fmla="*/ 1020 h 1020"/>
                <a:gd name="T8" fmla="*/ 0 w 1088"/>
                <a:gd name="T9" fmla="*/ 836 h 1020"/>
                <a:gd name="T10" fmla="*/ 0 w 1088"/>
                <a:gd name="T11" fmla="*/ 0 h 1020"/>
              </a:gdLst>
              <a:ahLst/>
              <a:cxnLst>
                <a:cxn ang="0">
                  <a:pos x="T0" y="T1"/>
                </a:cxn>
                <a:cxn ang="0">
                  <a:pos x="T2" y="T3"/>
                </a:cxn>
                <a:cxn ang="0">
                  <a:pos x="T4" y="T5"/>
                </a:cxn>
                <a:cxn ang="0">
                  <a:pos x="T6" y="T7"/>
                </a:cxn>
                <a:cxn ang="0">
                  <a:pos x="T8" y="T9"/>
                </a:cxn>
                <a:cxn ang="0">
                  <a:pos x="T10" y="T11"/>
                </a:cxn>
              </a:cxnLst>
              <a:rect l="0" t="0" r="r" b="b"/>
              <a:pathLst>
                <a:path w="1088" h="1020">
                  <a:moveTo>
                    <a:pt x="1088" y="0"/>
                  </a:moveTo>
                  <a:lnTo>
                    <a:pt x="1088" y="0"/>
                  </a:lnTo>
                  <a:lnTo>
                    <a:pt x="1088" y="836"/>
                  </a:lnTo>
                  <a:cubicBezTo>
                    <a:pt x="1088" y="938"/>
                    <a:pt x="844" y="1020"/>
                    <a:pt x="544" y="1020"/>
                  </a:cubicBezTo>
                  <a:cubicBezTo>
                    <a:pt x="243" y="1020"/>
                    <a:pt x="0" y="938"/>
                    <a:pt x="0" y="836"/>
                  </a:cubicBezTo>
                  <a:lnTo>
                    <a:pt x="0" y="0"/>
                  </a:lnTo>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70" name="Freeform 20"/>
            <p:cNvSpPr>
              <a:spLocks/>
            </p:cNvSpPr>
            <p:nvPr/>
          </p:nvSpPr>
          <p:spPr bwMode="auto">
            <a:xfrm>
              <a:off x="3263" y="1295"/>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71" name="Freeform 21"/>
            <p:cNvSpPr>
              <a:spLocks/>
            </p:cNvSpPr>
            <p:nvPr/>
          </p:nvSpPr>
          <p:spPr bwMode="auto">
            <a:xfrm>
              <a:off x="3263" y="1261"/>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72" name="Freeform 22"/>
            <p:cNvSpPr>
              <a:spLocks/>
            </p:cNvSpPr>
            <p:nvPr/>
          </p:nvSpPr>
          <p:spPr bwMode="auto">
            <a:xfrm>
              <a:off x="3359" y="1117"/>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5"/>
                    <a:pt x="845" y="368"/>
                    <a:pt x="544" y="368"/>
                  </a:cubicBezTo>
                  <a:cubicBezTo>
                    <a:pt x="244" y="368"/>
                    <a:pt x="0" y="285"/>
                    <a:pt x="0" y="184"/>
                  </a:cubicBezTo>
                  <a:cubicBezTo>
                    <a:pt x="0" y="82"/>
                    <a:pt x="244" y="0"/>
                    <a:pt x="544" y="0"/>
                  </a:cubicBezTo>
                  <a:cubicBezTo>
                    <a:pt x="845" y="0"/>
                    <a:pt x="1088" y="82"/>
                    <a:pt x="1088" y="184"/>
                  </a:cubicBezTo>
                  <a:lnTo>
                    <a:pt x="1088" y="184"/>
                  </a:lnTo>
                  <a:close/>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73" name="Freeform 23"/>
            <p:cNvSpPr>
              <a:spLocks/>
            </p:cNvSpPr>
            <p:nvPr/>
          </p:nvSpPr>
          <p:spPr bwMode="auto">
            <a:xfrm>
              <a:off x="3359" y="1140"/>
              <a:ext cx="0" cy="64"/>
            </a:xfrm>
            <a:custGeom>
              <a:avLst/>
              <a:gdLst>
                <a:gd name="T0" fmla="*/ 519 h 519"/>
                <a:gd name="T1" fmla="*/ 519 h 519"/>
                <a:gd name="T2" fmla="*/ 0 h 519"/>
              </a:gdLst>
              <a:ahLst/>
              <a:cxnLst>
                <a:cxn ang="0">
                  <a:pos x="0" y="T0"/>
                </a:cxn>
                <a:cxn ang="0">
                  <a:pos x="0" y="T1"/>
                </a:cxn>
                <a:cxn ang="0">
                  <a:pos x="0" y="T2"/>
                </a:cxn>
              </a:cxnLst>
              <a:rect l="0" t="0" r="r" b="b"/>
              <a:pathLst>
                <a:path h="519">
                  <a:moveTo>
                    <a:pt x="0" y="519"/>
                  </a:moveTo>
                  <a:lnTo>
                    <a:pt x="0" y="519"/>
                  </a:lnTo>
                  <a:lnTo>
                    <a:pt x="0" y="0"/>
                  </a:lnTo>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74" name="Freeform 24"/>
            <p:cNvSpPr>
              <a:spLocks/>
            </p:cNvSpPr>
            <p:nvPr/>
          </p:nvSpPr>
          <p:spPr bwMode="auto">
            <a:xfrm>
              <a:off x="3396" y="1140"/>
              <a:ext cx="96" cy="166"/>
            </a:xfrm>
            <a:custGeom>
              <a:avLst/>
              <a:gdLst>
                <a:gd name="T0" fmla="*/ 780 w 780"/>
                <a:gd name="T1" fmla="*/ 0 h 1340"/>
                <a:gd name="T2" fmla="*/ 780 w 780"/>
                <a:gd name="T3" fmla="*/ 0 h 1340"/>
                <a:gd name="T4" fmla="*/ 780 w 780"/>
                <a:gd name="T5" fmla="*/ 1156 h 1340"/>
                <a:gd name="T6" fmla="*/ 236 w 780"/>
                <a:gd name="T7" fmla="*/ 1340 h 1340"/>
                <a:gd name="T8" fmla="*/ 0 w 780"/>
                <a:gd name="T9" fmla="*/ 1322 h 1340"/>
              </a:gdLst>
              <a:ahLst/>
              <a:cxnLst>
                <a:cxn ang="0">
                  <a:pos x="T0" y="T1"/>
                </a:cxn>
                <a:cxn ang="0">
                  <a:pos x="T2" y="T3"/>
                </a:cxn>
                <a:cxn ang="0">
                  <a:pos x="T4" y="T5"/>
                </a:cxn>
                <a:cxn ang="0">
                  <a:pos x="T6" y="T7"/>
                </a:cxn>
                <a:cxn ang="0">
                  <a:pos x="T8" y="T9"/>
                </a:cxn>
              </a:cxnLst>
              <a:rect l="0" t="0" r="r" b="b"/>
              <a:pathLst>
                <a:path w="780" h="1340">
                  <a:moveTo>
                    <a:pt x="780" y="0"/>
                  </a:moveTo>
                  <a:lnTo>
                    <a:pt x="780" y="0"/>
                  </a:lnTo>
                  <a:lnTo>
                    <a:pt x="780" y="1156"/>
                  </a:lnTo>
                  <a:cubicBezTo>
                    <a:pt x="780" y="1258"/>
                    <a:pt x="537" y="1340"/>
                    <a:pt x="236" y="1340"/>
                  </a:cubicBezTo>
                  <a:cubicBezTo>
                    <a:pt x="152" y="1340"/>
                    <a:pt x="71" y="1334"/>
                    <a:pt x="0" y="1322"/>
                  </a:cubicBezTo>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75" name="Freeform 25"/>
            <p:cNvSpPr>
              <a:spLocks/>
            </p:cNvSpPr>
            <p:nvPr/>
          </p:nvSpPr>
          <p:spPr bwMode="auto">
            <a:xfrm>
              <a:off x="3396" y="1250"/>
              <a:ext cx="96" cy="22"/>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76" name="Freeform 26"/>
            <p:cNvSpPr>
              <a:spLocks/>
            </p:cNvSpPr>
            <p:nvPr/>
          </p:nvSpPr>
          <p:spPr bwMode="auto">
            <a:xfrm>
              <a:off x="3396" y="1214"/>
              <a:ext cx="96" cy="23"/>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177" name="Freeform 27"/>
            <p:cNvSpPr>
              <a:spLocks/>
            </p:cNvSpPr>
            <p:nvPr/>
          </p:nvSpPr>
          <p:spPr bwMode="auto">
            <a:xfrm>
              <a:off x="3359" y="1179"/>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5" y="184"/>
                    <a:pt x="544" y="184"/>
                  </a:cubicBezTo>
                  <a:cubicBezTo>
                    <a:pt x="244" y="184"/>
                    <a:pt x="0" y="102"/>
                    <a:pt x="0" y="0"/>
                  </a:cubicBezTo>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spTree>
    <p:extLst>
      <p:ext uri="{BB962C8B-B14F-4D97-AF65-F5344CB8AC3E}">
        <p14:creationId xmlns:p14="http://schemas.microsoft.com/office/powerpoint/2010/main" val="2125427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fade">
                                      <p:cBhvr>
                                        <p:cTn id="7" dur="300"/>
                                        <p:tgtEl>
                                          <p:spTgt spid="80"/>
                                        </p:tgtEl>
                                      </p:cBhvr>
                                    </p:animEffect>
                                  </p:childTnLst>
                                </p:cTn>
                              </p:par>
                            </p:childTnLst>
                          </p:cTn>
                        </p:par>
                        <p:par>
                          <p:cTn id="8" fill="hold">
                            <p:stCondLst>
                              <p:cond delay="300"/>
                            </p:stCondLst>
                            <p:childTnLst>
                              <p:par>
                                <p:cTn id="9" presetID="10" presetClass="entr" presetSubtype="0" fill="hold" nodeType="afterEffect">
                                  <p:stCondLst>
                                    <p:cond delay="0"/>
                                  </p:stCondLst>
                                  <p:childTnLst>
                                    <p:set>
                                      <p:cBhvr>
                                        <p:cTn id="10" dur="1" fill="hold">
                                          <p:stCondLst>
                                            <p:cond delay="0"/>
                                          </p:stCondLst>
                                        </p:cTn>
                                        <p:tgtEl>
                                          <p:spTgt spid="84"/>
                                        </p:tgtEl>
                                        <p:attrNameLst>
                                          <p:attrName>style.visibility</p:attrName>
                                        </p:attrNameLst>
                                      </p:cBhvr>
                                      <p:to>
                                        <p:strVal val="visible"/>
                                      </p:to>
                                    </p:set>
                                    <p:animEffect transition="in" filter="fade">
                                      <p:cBhvr>
                                        <p:cTn id="11" dur="300"/>
                                        <p:tgtEl>
                                          <p:spTgt spid="84"/>
                                        </p:tgtEl>
                                      </p:cBhvr>
                                    </p:animEffect>
                                  </p:childTnLst>
                                </p:cTn>
                              </p:par>
                            </p:childTnLst>
                          </p:cTn>
                        </p:par>
                        <p:par>
                          <p:cTn id="12" fill="hold">
                            <p:stCondLst>
                              <p:cond delay="600"/>
                            </p:stCondLst>
                            <p:childTnLst>
                              <p:par>
                                <p:cTn id="13" presetID="10" presetClass="entr" presetSubtype="0" fill="hold" nodeType="afterEffect">
                                  <p:stCondLst>
                                    <p:cond delay="0"/>
                                  </p:stCondLst>
                                  <p:childTnLst>
                                    <p:set>
                                      <p:cBhvr>
                                        <p:cTn id="14" dur="1" fill="hold">
                                          <p:stCondLst>
                                            <p:cond delay="0"/>
                                          </p:stCondLst>
                                        </p:cTn>
                                        <p:tgtEl>
                                          <p:spTgt spid="90"/>
                                        </p:tgtEl>
                                        <p:attrNameLst>
                                          <p:attrName>style.visibility</p:attrName>
                                        </p:attrNameLst>
                                      </p:cBhvr>
                                      <p:to>
                                        <p:strVal val="visible"/>
                                      </p:to>
                                    </p:set>
                                    <p:animEffect transition="in" filter="fade">
                                      <p:cBhvr>
                                        <p:cTn id="15" dur="300"/>
                                        <p:tgtEl>
                                          <p:spTgt spid="90"/>
                                        </p:tgtEl>
                                      </p:cBhvr>
                                    </p:animEffect>
                                  </p:childTnLst>
                                </p:cTn>
                              </p:par>
                            </p:childTnLst>
                          </p:cTn>
                        </p:par>
                        <p:par>
                          <p:cTn id="16" fill="hold">
                            <p:stCondLst>
                              <p:cond delay="900"/>
                            </p:stCondLst>
                            <p:childTnLst>
                              <p:par>
                                <p:cTn id="17" presetID="10" presetClass="entr" presetSubtype="0" fill="hold" nodeType="afterEffect">
                                  <p:stCondLst>
                                    <p:cond delay="0"/>
                                  </p:stCondLst>
                                  <p:childTnLst>
                                    <p:set>
                                      <p:cBhvr>
                                        <p:cTn id="18" dur="1" fill="hold">
                                          <p:stCondLst>
                                            <p:cond delay="0"/>
                                          </p:stCondLst>
                                        </p:cTn>
                                        <p:tgtEl>
                                          <p:spTgt spid="111"/>
                                        </p:tgtEl>
                                        <p:attrNameLst>
                                          <p:attrName>style.visibility</p:attrName>
                                        </p:attrNameLst>
                                      </p:cBhvr>
                                      <p:to>
                                        <p:strVal val="visible"/>
                                      </p:to>
                                    </p:set>
                                    <p:animEffect transition="in" filter="fade">
                                      <p:cBhvr>
                                        <p:cTn id="19" dur="300"/>
                                        <p:tgtEl>
                                          <p:spTgt spid="111"/>
                                        </p:tgtEl>
                                      </p:cBhvr>
                                    </p:animEffect>
                                  </p:childTnLst>
                                </p:cTn>
                              </p:par>
                            </p:childTnLst>
                          </p:cTn>
                        </p:par>
                        <p:par>
                          <p:cTn id="20" fill="hold">
                            <p:stCondLst>
                              <p:cond delay="1200"/>
                            </p:stCondLst>
                            <p:childTnLst>
                              <p:par>
                                <p:cTn id="21" presetID="10" presetClass="entr" presetSubtype="0" fill="hold" nodeType="afterEffect">
                                  <p:stCondLst>
                                    <p:cond delay="0"/>
                                  </p:stCondLst>
                                  <p:childTnLst>
                                    <p:set>
                                      <p:cBhvr>
                                        <p:cTn id="22" dur="1" fill="hold">
                                          <p:stCondLst>
                                            <p:cond delay="0"/>
                                          </p:stCondLst>
                                        </p:cTn>
                                        <p:tgtEl>
                                          <p:spTgt spid="114"/>
                                        </p:tgtEl>
                                        <p:attrNameLst>
                                          <p:attrName>style.visibility</p:attrName>
                                        </p:attrNameLst>
                                      </p:cBhvr>
                                      <p:to>
                                        <p:strVal val="visible"/>
                                      </p:to>
                                    </p:set>
                                    <p:animEffect transition="in" filter="fade">
                                      <p:cBhvr>
                                        <p:cTn id="23" dur="300"/>
                                        <p:tgtEl>
                                          <p:spTgt spid="114"/>
                                        </p:tgtEl>
                                      </p:cBhvr>
                                    </p:animEffect>
                                  </p:childTnLst>
                                </p:cTn>
                              </p:par>
                            </p:childTnLst>
                          </p:cTn>
                        </p:par>
                        <p:par>
                          <p:cTn id="24" fill="hold">
                            <p:stCondLst>
                              <p:cond delay="1500"/>
                            </p:stCondLst>
                            <p:childTnLst>
                              <p:par>
                                <p:cTn id="25" presetID="10" presetClass="entr" presetSubtype="0" fill="hold" nodeType="afterEffect">
                                  <p:stCondLst>
                                    <p:cond delay="0"/>
                                  </p:stCondLst>
                                  <p:childTnLst>
                                    <p:set>
                                      <p:cBhvr>
                                        <p:cTn id="26" dur="1" fill="hold">
                                          <p:stCondLst>
                                            <p:cond delay="0"/>
                                          </p:stCondLst>
                                        </p:cTn>
                                        <p:tgtEl>
                                          <p:spTgt spid="117"/>
                                        </p:tgtEl>
                                        <p:attrNameLst>
                                          <p:attrName>style.visibility</p:attrName>
                                        </p:attrNameLst>
                                      </p:cBhvr>
                                      <p:to>
                                        <p:strVal val="visible"/>
                                      </p:to>
                                    </p:set>
                                    <p:animEffect transition="in" filter="fade">
                                      <p:cBhvr>
                                        <p:cTn id="27" dur="300"/>
                                        <p:tgtEl>
                                          <p:spTgt spid="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ChangeArrowheads="1"/>
          </p:cNvSpPr>
          <p:nvPr/>
        </p:nvSpPr>
        <p:spPr bwMode="auto">
          <a:xfrm>
            <a:off x="2480241" y="5829602"/>
            <a:ext cx="6337277" cy="690074"/>
          </a:xfrm>
          <a:prstGeom prst="rect">
            <a:avLst/>
          </a:prstGeom>
          <a:solidFill>
            <a:schemeClr val="bg1">
              <a:lumMod val="9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1" name="Freeform 10"/>
          <p:cNvSpPr>
            <a:spLocks/>
          </p:cNvSpPr>
          <p:nvPr/>
        </p:nvSpPr>
        <p:spPr bwMode="auto">
          <a:xfrm>
            <a:off x="2480241" y="5532050"/>
            <a:ext cx="6337277" cy="297556"/>
          </a:xfrm>
          <a:custGeom>
            <a:avLst/>
            <a:gdLst>
              <a:gd name="T0" fmla="*/ 2002 w 2002"/>
              <a:gd name="T1" fmla="*/ 94 h 94"/>
              <a:gd name="T2" fmla="*/ 0 w 2002"/>
              <a:gd name="T3" fmla="*/ 94 h 94"/>
              <a:gd name="T4" fmla="*/ 93 w 2002"/>
              <a:gd name="T5" fmla="*/ 0 h 94"/>
              <a:gd name="T6" fmla="*/ 1912 w 2002"/>
              <a:gd name="T7" fmla="*/ 0 h 94"/>
              <a:gd name="T8" fmla="*/ 2002 w 2002"/>
              <a:gd name="T9" fmla="*/ 94 h 94"/>
            </a:gdLst>
            <a:ahLst/>
            <a:cxnLst>
              <a:cxn ang="0">
                <a:pos x="T0" y="T1"/>
              </a:cxn>
              <a:cxn ang="0">
                <a:pos x="T2" y="T3"/>
              </a:cxn>
              <a:cxn ang="0">
                <a:pos x="T4" y="T5"/>
              </a:cxn>
              <a:cxn ang="0">
                <a:pos x="T6" y="T7"/>
              </a:cxn>
              <a:cxn ang="0">
                <a:pos x="T8" y="T9"/>
              </a:cxn>
            </a:cxnLst>
            <a:rect l="0" t="0" r="r" b="b"/>
            <a:pathLst>
              <a:path w="2002" h="94">
                <a:moveTo>
                  <a:pt x="2002" y="94"/>
                </a:moveTo>
                <a:lnTo>
                  <a:pt x="0" y="94"/>
                </a:lnTo>
                <a:lnTo>
                  <a:pt x="93" y="0"/>
                </a:lnTo>
                <a:lnTo>
                  <a:pt x="1912" y="0"/>
                </a:lnTo>
                <a:lnTo>
                  <a:pt x="2002" y="94"/>
                </a:lnTo>
                <a:close/>
              </a:path>
            </a:pathLst>
          </a:custGeom>
          <a:solidFill>
            <a:schemeClr val="bg1">
              <a:lumMod val="8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2" name="Freeform 11"/>
          <p:cNvSpPr>
            <a:spLocks/>
          </p:cNvSpPr>
          <p:nvPr/>
        </p:nvSpPr>
        <p:spPr bwMode="auto">
          <a:xfrm>
            <a:off x="2480241" y="5532050"/>
            <a:ext cx="6337277" cy="297556"/>
          </a:xfrm>
          <a:custGeom>
            <a:avLst/>
            <a:gdLst>
              <a:gd name="T0" fmla="*/ 2002 w 2002"/>
              <a:gd name="T1" fmla="*/ 94 h 94"/>
              <a:gd name="T2" fmla="*/ 0 w 2002"/>
              <a:gd name="T3" fmla="*/ 94 h 94"/>
              <a:gd name="T4" fmla="*/ 93 w 2002"/>
              <a:gd name="T5" fmla="*/ 0 h 94"/>
              <a:gd name="T6" fmla="*/ 1912 w 2002"/>
              <a:gd name="T7" fmla="*/ 0 h 94"/>
              <a:gd name="T8" fmla="*/ 2002 w 2002"/>
              <a:gd name="T9" fmla="*/ 94 h 94"/>
            </a:gdLst>
            <a:ahLst/>
            <a:cxnLst>
              <a:cxn ang="0">
                <a:pos x="T0" y="T1"/>
              </a:cxn>
              <a:cxn ang="0">
                <a:pos x="T2" y="T3"/>
              </a:cxn>
              <a:cxn ang="0">
                <a:pos x="T4" y="T5"/>
              </a:cxn>
              <a:cxn ang="0">
                <a:pos x="T6" y="T7"/>
              </a:cxn>
              <a:cxn ang="0">
                <a:pos x="T8" y="T9"/>
              </a:cxn>
            </a:cxnLst>
            <a:rect l="0" t="0" r="r" b="b"/>
            <a:pathLst>
              <a:path w="2002" h="94">
                <a:moveTo>
                  <a:pt x="2002" y="94"/>
                </a:moveTo>
                <a:lnTo>
                  <a:pt x="0" y="94"/>
                </a:lnTo>
                <a:lnTo>
                  <a:pt x="93" y="0"/>
                </a:lnTo>
                <a:lnTo>
                  <a:pt x="1912" y="0"/>
                </a:lnTo>
                <a:lnTo>
                  <a:pt x="2002" y="9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3" name="Rectangle 12"/>
          <p:cNvSpPr>
            <a:spLocks noChangeArrowheads="1"/>
          </p:cNvSpPr>
          <p:nvPr/>
        </p:nvSpPr>
        <p:spPr bwMode="auto">
          <a:xfrm>
            <a:off x="2480241" y="9998528"/>
            <a:ext cx="6337277" cy="690074"/>
          </a:xfrm>
          <a:prstGeom prst="rect">
            <a:avLst/>
          </a:prstGeom>
          <a:solidFill>
            <a:schemeClr val="bg1">
              <a:lumMod val="9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4" name="Freeform 13"/>
          <p:cNvSpPr>
            <a:spLocks/>
          </p:cNvSpPr>
          <p:nvPr/>
        </p:nvSpPr>
        <p:spPr bwMode="auto">
          <a:xfrm>
            <a:off x="8599101" y="9764285"/>
            <a:ext cx="218417" cy="234245"/>
          </a:xfrm>
          <a:custGeom>
            <a:avLst/>
            <a:gdLst>
              <a:gd name="T0" fmla="*/ 0 w 69"/>
              <a:gd name="T1" fmla="*/ 0 h 74"/>
              <a:gd name="T2" fmla="*/ 0 w 69"/>
              <a:gd name="T3" fmla="*/ 74 h 74"/>
              <a:gd name="T4" fmla="*/ 69 w 69"/>
              <a:gd name="T5" fmla="*/ 74 h 74"/>
              <a:gd name="T6" fmla="*/ 0 w 69"/>
              <a:gd name="T7" fmla="*/ 0 h 74"/>
            </a:gdLst>
            <a:ahLst/>
            <a:cxnLst>
              <a:cxn ang="0">
                <a:pos x="T0" y="T1"/>
              </a:cxn>
              <a:cxn ang="0">
                <a:pos x="T2" y="T3"/>
              </a:cxn>
              <a:cxn ang="0">
                <a:pos x="T4" y="T5"/>
              </a:cxn>
              <a:cxn ang="0">
                <a:pos x="T6" y="T7"/>
              </a:cxn>
            </a:cxnLst>
            <a:rect l="0" t="0" r="r" b="b"/>
            <a:pathLst>
              <a:path w="69" h="74">
                <a:moveTo>
                  <a:pt x="0" y="0"/>
                </a:moveTo>
                <a:lnTo>
                  <a:pt x="0" y="74"/>
                </a:lnTo>
                <a:lnTo>
                  <a:pt x="69" y="74"/>
                </a:lnTo>
                <a:lnTo>
                  <a:pt x="0" y="0"/>
                </a:lnTo>
                <a:close/>
              </a:path>
            </a:pathLst>
          </a:custGeom>
          <a:solidFill>
            <a:schemeClr val="tx1">
              <a:lumMod val="40000"/>
              <a:lumOff val="6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5" name="Freeform 14"/>
          <p:cNvSpPr>
            <a:spLocks/>
          </p:cNvSpPr>
          <p:nvPr/>
        </p:nvSpPr>
        <p:spPr bwMode="auto">
          <a:xfrm>
            <a:off x="2480242" y="9764285"/>
            <a:ext cx="224748" cy="234245"/>
          </a:xfrm>
          <a:custGeom>
            <a:avLst/>
            <a:gdLst>
              <a:gd name="T0" fmla="*/ 0 w 71"/>
              <a:gd name="T1" fmla="*/ 74 h 74"/>
              <a:gd name="T2" fmla="*/ 71 w 71"/>
              <a:gd name="T3" fmla="*/ 74 h 74"/>
              <a:gd name="T4" fmla="*/ 71 w 71"/>
              <a:gd name="T5" fmla="*/ 0 h 74"/>
              <a:gd name="T6" fmla="*/ 0 w 71"/>
              <a:gd name="T7" fmla="*/ 74 h 74"/>
            </a:gdLst>
            <a:ahLst/>
            <a:cxnLst>
              <a:cxn ang="0">
                <a:pos x="T0" y="T1"/>
              </a:cxn>
              <a:cxn ang="0">
                <a:pos x="T2" y="T3"/>
              </a:cxn>
              <a:cxn ang="0">
                <a:pos x="T4" y="T5"/>
              </a:cxn>
              <a:cxn ang="0">
                <a:pos x="T6" y="T7"/>
              </a:cxn>
            </a:cxnLst>
            <a:rect l="0" t="0" r="r" b="b"/>
            <a:pathLst>
              <a:path w="71" h="74">
                <a:moveTo>
                  <a:pt x="0" y="74"/>
                </a:moveTo>
                <a:lnTo>
                  <a:pt x="71" y="74"/>
                </a:lnTo>
                <a:lnTo>
                  <a:pt x="71" y="0"/>
                </a:lnTo>
                <a:lnTo>
                  <a:pt x="0" y="74"/>
                </a:ln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6" name="Freeform 15"/>
          <p:cNvSpPr>
            <a:spLocks/>
          </p:cNvSpPr>
          <p:nvPr/>
        </p:nvSpPr>
        <p:spPr bwMode="auto">
          <a:xfrm>
            <a:off x="2704989" y="6519675"/>
            <a:ext cx="2345615" cy="2367770"/>
          </a:xfrm>
          <a:custGeom>
            <a:avLst/>
            <a:gdLst>
              <a:gd name="T0" fmla="*/ 0 w 741"/>
              <a:gd name="T1" fmla="*/ 0 h 748"/>
              <a:gd name="T2" fmla="*/ 0 w 741"/>
              <a:gd name="T3" fmla="*/ 748 h 748"/>
              <a:gd name="T4" fmla="*/ 741 w 741"/>
              <a:gd name="T5" fmla="*/ 0 h 748"/>
              <a:gd name="T6" fmla="*/ 0 w 741"/>
              <a:gd name="T7" fmla="*/ 0 h 748"/>
            </a:gdLst>
            <a:ahLst/>
            <a:cxnLst>
              <a:cxn ang="0">
                <a:pos x="T0" y="T1"/>
              </a:cxn>
              <a:cxn ang="0">
                <a:pos x="T2" y="T3"/>
              </a:cxn>
              <a:cxn ang="0">
                <a:pos x="T4" y="T5"/>
              </a:cxn>
              <a:cxn ang="0">
                <a:pos x="T6" y="T7"/>
              </a:cxn>
            </a:cxnLst>
            <a:rect l="0" t="0" r="r" b="b"/>
            <a:pathLst>
              <a:path w="741" h="748">
                <a:moveTo>
                  <a:pt x="0" y="0"/>
                </a:moveTo>
                <a:lnTo>
                  <a:pt x="0" y="748"/>
                </a:lnTo>
                <a:lnTo>
                  <a:pt x="741"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7" name="Freeform 16"/>
          <p:cNvSpPr>
            <a:spLocks/>
          </p:cNvSpPr>
          <p:nvPr/>
        </p:nvSpPr>
        <p:spPr bwMode="auto">
          <a:xfrm>
            <a:off x="2704990" y="6519676"/>
            <a:ext cx="4697562" cy="3478853"/>
          </a:xfrm>
          <a:custGeom>
            <a:avLst/>
            <a:gdLst>
              <a:gd name="T0" fmla="*/ 741 w 1484"/>
              <a:gd name="T1" fmla="*/ 0 h 1099"/>
              <a:gd name="T2" fmla="*/ 0 w 1484"/>
              <a:gd name="T3" fmla="*/ 748 h 1099"/>
              <a:gd name="T4" fmla="*/ 0 w 1484"/>
              <a:gd name="T5" fmla="*/ 1099 h 1099"/>
              <a:gd name="T6" fmla="*/ 395 w 1484"/>
              <a:gd name="T7" fmla="*/ 1099 h 1099"/>
              <a:gd name="T8" fmla="*/ 1484 w 1484"/>
              <a:gd name="T9" fmla="*/ 0 h 1099"/>
              <a:gd name="T10" fmla="*/ 741 w 1484"/>
              <a:gd name="T11" fmla="*/ 0 h 1099"/>
            </a:gdLst>
            <a:ahLst/>
            <a:cxnLst>
              <a:cxn ang="0">
                <a:pos x="T0" y="T1"/>
              </a:cxn>
              <a:cxn ang="0">
                <a:pos x="T2" y="T3"/>
              </a:cxn>
              <a:cxn ang="0">
                <a:pos x="T4" y="T5"/>
              </a:cxn>
              <a:cxn ang="0">
                <a:pos x="T6" y="T7"/>
              </a:cxn>
              <a:cxn ang="0">
                <a:pos x="T8" y="T9"/>
              </a:cxn>
              <a:cxn ang="0">
                <a:pos x="T10" y="T11"/>
              </a:cxn>
            </a:cxnLst>
            <a:rect l="0" t="0" r="r" b="b"/>
            <a:pathLst>
              <a:path w="1484" h="1099">
                <a:moveTo>
                  <a:pt x="741" y="0"/>
                </a:moveTo>
                <a:lnTo>
                  <a:pt x="0" y="748"/>
                </a:lnTo>
                <a:lnTo>
                  <a:pt x="0" y="1099"/>
                </a:lnTo>
                <a:lnTo>
                  <a:pt x="395" y="1099"/>
                </a:lnTo>
                <a:lnTo>
                  <a:pt x="1484" y="0"/>
                </a:lnTo>
                <a:lnTo>
                  <a:pt x="741"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8" name="Freeform 17"/>
          <p:cNvSpPr>
            <a:spLocks/>
          </p:cNvSpPr>
          <p:nvPr/>
        </p:nvSpPr>
        <p:spPr bwMode="auto">
          <a:xfrm>
            <a:off x="6294636" y="7665576"/>
            <a:ext cx="2304467" cy="2332956"/>
          </a:xfrm>
          <a:custGeom>
            <a:avLst/>
            <a:gdLst>
              <a:gd name="T0" fmla="*/ 728 w 728"/>
              <a:gd name="T1" fmla="*/ 0 h 737"/>
              <a:gd name="T2" fmla="*/ 0 w 728"/>
              <a:gd name="T3" fmla="*/ 737 h 737"/>
              <a:gd name="T4" fmla="*/ 728 w 728"/>
              <a:gd name="T5" fmla="*/ 737 h 737"/>
              <a:gd name="T6" fmla="*/ 728 w 728"/>
              <a:gd name="T7" fmla="*/ 0 h 737"/>
            </a:gdLst>
            <a:ahLst/>
            <a:cxnLst>
              <a:cxn ang="0">
                <a:pos x="T0" y="T1"/>
              </a:cxn>
              <a:cxn ang="0">
                <a:pos x="T2" y="T3"/>
              </a:cxn>
              <a:cxn ang="0">
                <a:pos x="T4" y="T5"/>
              </a:cxn>
              <a:cxn ang="0">
                <a:pos x="T6" y="T7"/>
              </a:cxn>
            </a:cxnLst>
            <a:rect l="0" t="0" r="r" b="b"/>
            <a:pathLst>
              <a:path w="728" h="737">
                <a:moveTo>
                  <a:pt x="728" y="0"/>
                </a:moveTo>
                <a:lnTo>
                  <a:pt x="0" y="737"/>
                </a:lnTo>
                <a:lnTo>
                  <a:pt x="728" y="737"/>
                </a:lnTo>
                <a:lnTo>
                  <a:pt x="728"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9" name="Freeform 18"/>
          <p:cNvSpPr>
            <a:spLocks/>
          </p:cNvSpPr>
          <p:nvPr/>
        </p:nvSpPr>
        <p:spPr bwMode="auto">
          <a:xfrm>
            <a:off x="3955355" y="6519676"/>
            <a:ext cx="4643751" cy="3478853"/>
          </a:xfrm>
          <a:custGeom>
            <a:avLst/>
            <a:gdLst>
              <a:gd name="T0" fmla="*/ 1467 w 1467"/>
              <a:gd name="T1" fmla="*/ 0 h 1099"/>
              <a:gd name="T2" fmla="*/ 1089 w 1467"/>
              <a:gd name="T3" fmla="*/ 0 h 1099"/>
              <a:gd name="T4" fmla="*/ 0 w 1467"/>
              <a:gd name="T5" fmla="*/ 1099 h 1099"/>
              <a:gd name="T6" fmla="*/ 739 w 1467"/>
              <a:gd name="T7" fmla="*/ 1099 h 1099"/>
              <a:gd name="T8" fmla="*/ 1467 w 1467"/>
              <a:gd name="T9" fmla="*/ 362 h 1099"/>
              <a:gd name="T10" fmla="*/ 1467 w 1467"/>
              <a:gd name="T11" fmla="*/ 0 h 1099"/>
            </a:gdLst>
            <a:ahLst/>
            <a:cxnLst>
              <a:cxn ang="0">
                <a:pos x="T0" y="T1"/>
              </a:cxn>
              <a:cxn ang="0">
                <a:pos x="T2" y="T3"/>
              </a:cxn>
              <a:cxn ang="0">
                <a:pos x="T4" y="T5"/>
              </a:cxn>
              <a:cxn ang="0">
                <a:pos x="T6" y="T7"/>
              </a:cxn>
              <a:cxn ang="0">
                <a:pos x="T8" y="T9"/>
              </a:cxn>
              <a:cxn ang="0">
                <a:pos x="T10" y="T11"/>
              </a:cxn>
            </a:cxnLst>
            <a:rect l="0" t="0" r="r" b="b"/>
            <a:pathLst>
              <a:path w="1467" h="1099">
                <a:moveTo>
                  <a:pt x="1467" y="0"/>
                </a:moveTo>
                <a:lnTo>
                  <a:pt x="1089" y="0"/>
                </a:lnTo>
                <a:lnTo>
                  <a:pt x="0" y="1099"/>
                </a:lnTo>
                <a:lnTo>
                  <a:pt x="739" y="1099"/>
                </a:lnTo>
                <a:lnTo>
                  <a:pt x="1467" y="362"/>
                </a:lnTo>
                <a:lnTo>
                  <a:pt x="146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0" name="Freeform 19"/>
          <p:cNvSpPr>
            <a:spLocks/>
          </p:cNvSpPr>
          <p:nvPr/>
        </p:nvSpPr>
        <p:spPr bwMode="auto">
          <a:xfrm>
            <a:off x="2923411" y="5598522"/>
            <a:ext cx="1589066" cy="170936"/>
          </a:xfrm>
          <a:custGeom>
            <a:avLst/>
            <a:gdLst>
              <a:gd name="T0" fmla="*/ 46 w 212"/>
              <a:gd name="T1" fmla="*/ 0 h 23"/>
              <a:gd name="T2" fmla="*/ 0 w 212"/>
              <a:gd name="T3" fmla="*/ 11 h 23"/>
              <a:gd name="T4" fmla="*/ 106 w 212"/>
              <a:gd name="T5" fmla="*/ 23 h 23"/>
              <a:gd name="T6" fmla="*/ 212 w 212"/>
              <a:gd name="T7" fmla="*/ 11 h 23"/>
              <a:gd name="T8" fmla="*/ 180 w 212"/>
              <a:gd name="T9" fmla="*/ 2 h 23"/>
              <a:gd name="T10" fmla="*/ 179 w 212"/>
              <a:gd name="T11" fmla="*/ 3 h 23"/>
              <a:gd name="T12" fmla="*/ 177 w 212"/>
              <a:gd name="T13" fmla="*/ 9 h 23"/>
              <a:gd name="T14" fmla="*/ 157 w 212"/>
              <a:gd name="T15" fmla="*/ 19 h 23"/>
              <a:gd name="T16" fmla="*/ 157 w 212"/>
              <a:gd name="T17" fmla="*/ 15 h 23"/>
              <a:gd name="T18" fmla="*/ 109 w 212"/>
              <a:gd name="T19" fmla="*/ 20 h 23"/>
              <a:gd name="T20" fmla="*/ 46 w 212"/>
              <a:gd name="T21" fmla="*/ 10 h 23"/>
              <a:gd name="T22" fmla="*/ 46 w 212"/>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2" h="23">
                <a:moveTo>
                  <a:pt x="46" y="0"/>
                </a:moveTo>
                <a:cubicBezTo>
                  <a:pt x="18" y="3"/>
                  <a:pt x="0" y="6"/>
                  <a:pt x="0" y="11"/>
                </a:cubicBezTo>
                <a:cubicBezTo>
                  <a:pt x="0" y="18"/>
                  <a:pt x="47" y="23"/>
                  <a:pt x="106" y="23"/>
                </a:cubicBezTo>
                <a:cubicBezTo>
                  <a:pt x="164" y="23"/>
                  <a:pt x="212" y="18"/>
                  <a:pt x="212" y="11"/>
                </a:cubicBezTo>
                <a:cubicBezTo>
                  <a:pt x="212" y="7"/>
                  <a:pt x="200" y="4"/>
                  <a:pt x="180" y="2"/>
                </a:cubicBezTo>
                <a:cubicBezTo>
                  <a:pt x="180" y="2"/>
                  <a:pt x="179" y="3"/>
                  <a:pt x="179" y="3"/>
                </a:cubicBezTo>
                <a:cubicBezTo>
                  <a:pt x="177" y="9"/>
                  <a:pt x="177" y="9"/>
                  <a:pt x="177" y="9"/>
                </a:cubicBezTo>
                <a:cubicBezTo>
                  <a:pt x="174" y="12"/>
                  <a:pt x="168" y="16"/>
                  <a:pt x="157" y="19"/>
                </a:cubicBezTo>
                <a:cubicBezTo>
                  <a:pt x="157" y="18"/>
                  <a:pt x="157" y="17"/>
                  <a:pt x="157" y="15"/>
                </a:cubicBezTo>
                <a:cubicBezTo>
                  <a:pt x="147" y="18"/>
                  <a:pt x="132" y="20"/>
                  <a:pt x="109" y="20"/>
                </a:cubicBezTo>
                <a:cubicBezTo>
                  <a:pt x="39" y="20"/>
                  <a:pt x="46" y="10"/>
                  <a:pt x="46" y="10"/>
                </a:cubicBezTo>
                <a:cubicBezTo>
                  <a:pt x="46" y="0"/>
                  <a:pt x="46" y="0"/>
                  <a:pt x="46" y="0"/>
                </a:cubicBezTo>
              </a:path>
            </a:pathLst>
          </a:custGeom>
          <a:solidFill>
            <a:schemeClr val="tx1">
              <a:lumMod val="40000"/>
              <a:lumOff val="6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1" name="Freeform 20"/>
          <p:cNvSpPr>
            <a:spLocks/>
          </p:cNvSpPr>
          <p:nvPr/>
        </p:nvSpPr>
        <p:spPr bwMode="auto">
          <a:xfrm>
            <a:off x="6766291" y="5604856"/>
            <a:ext cx="1592232" cy="164605"/>
          </a:xfrm>
          <a:custGeom>
            <a:avLst/>
            <a:gdLst>
              <a:gd name="T0" fmla="*/ 173 w 213"/>
              <a:gd name="T1" fmla="*/ 0 h 22"/>
              <a:gd name="T2" fmla="*/ 173 w 213"/>
              <a:gd name="T3" fmla="*/ 9 h 22"/>
              <a:gd name="T4" fmla="*/ 173 w 213"/>
              <a:gd name="T5" fmla="*/ 9 h 22"/>
              <a:gd name="T6" fmla="*/ 173 w 213"/>
              <a:gd name="T7" fmla="*/ 9 h 22"/>
              <a:gd name="T8" fmla="*/ 173 w 213"/>
              <a:gd name="T9" fmla="*/ 9 h 22"/>
              <a:gd name="T10" fmla="*/ 173 w 213"/>
              <a:gd name="T11" fmla="*/ 9 h 22"/>
              <a:gd name="T12" fmla="*/ 173 w 213"/>
              <a:gd name="T13" fmla="*/ 9 h 22"/>
              <a:gd name="T14" fmla="*/ 173 w 213"/>
              <a:gd name="T15" fmla="*/ 9 h 22"/>
              <a:gd name="T16" fmla="*/ 173 w 213"/>
              <a:gd name="T17" fmla="*/ 9 h 22"/>
              <a:gd name="T18" fmla="*/ 147 w 213"/>
              <a:gd name="T19" fmla="*/ 18 h 22"/>
              <a:gd name="T20" fmla="*/ 147 w 213"/>
              <a:gd name="T21" fmla="*/ 18 h 22"/>
              <a:gd name="T22" fmla="*/ 147 w 213"/>
              <a:gd name="T23" fmla="*/ 18 h 22"/>
              <a:gd name="T24" fmla="*/ 147 w 213"/>
              <a:gd name="T25" fmla="*/ 18 h 22"/>
              <a:gd name="T26" fmla="*/ 147 w 213"/>
              <a:gd name="T27" fmla="*/ 18 h 22"/>
              <a:gd name="T28" fmla="*/ 147 w 213"/>
              <a:gd name="T29" fmla="*/ 18 h 22"/>
              <a:gd name="T30" fmla="*/ 147 w 213"/>
              <a:gd name="T31" fmla="*/ 18 h 22"/>
              <a:gd name="T32" fmla="*/ 142 w 213"/>
              <a:gd name="T33" fmla="*/ 18 h 22"/>
              <a:gd name="T34" fmla="*/ 142 w 213"/>
              <a:gd name="T35" fmla="*/ 18 h 22"/>
              <a:gd name="T36" fmla="*/ 110 w 213"/>
              <a:gd name="T37" fmla="*/ 19 h 22"/>
              <a:gd name="T38" fmla="*/ 40 w 213"/>
              <a:gd name="T39" fmla="*/ 0 h 22"/>
              <a:gd name="T40" fmla="*/ 40 w 213"/>
              <a:gd name="T41" fmla="*/ 0 h 22"/>
              <a:gd name="T42" fmla="*/ 0 w 213"/>
              <a:gd name="T43" fmla="*/ 10 h 22"/>
              <a:gd name="T44" fmla="*/ 106 w 213"/>
              <a:gd name="T45" fmla="*/ 22 h 22"/>
              <a:gd name="T46" fmla="*/ 213 w 213"/>
              <a:gd name="T47" fmla="*/ 10 h 22"/>
              <a:gd name="T48" fmla="*/ 173 w 213"/>
              <a:gd name="T49"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3" h="22">
                <a:moveTo>
                  <a:pt x="173" y="0"/>
                </a:moveTo>
                <a:cubicBezTo>
                  <a:pt x="173" y="9"/>
                  <a:pt x="173" y="9"/>
                  <a:pt x="173" y="9"/>
                </a:cubicBezTo>
                <a:cubicBezTo>
                  <a:pt x="173" y="9"/>
                  <a:pt x="173" y="9"/>
                  <a:pt x="173" y="9"/>
                </a:cubicBezTo>
                <a:cubicBezTo>
                  <a:pt x="173" y="9"/>
                  <a:pt x="173" y="9"/>
                  <a:pt x="173" y="9"/>
                </a:cubicBezTo>
                <a:cubicBezTo>
                  <a:pt x="173" y="9"/>
                  <a:pt x="173" y="9"/>
                  <a:pt x="173" y="9"/>
                </a:cubicBezTo>
                <a:cubicBezTo>
                  <a:pt x="173" y="9"/>
                  <a:pt x="173" y="9"/>
                  <a:pt x="173" y="9"/>
                </a:cubicBezTo>
                <a:cubicBezTo>
                  <a:pt x="173" y="9"/>
                  <a:pt x="173" y="9"/>
                  <a:pt x="173" y="9"/>
                </a:cubicBezTo>
                <a:cubicBezTo>
                  <a:pt x="173" y="9"/>
                  <a:pt x="173" y="9"/>
                  <a:pt x="173" y="9"/>
                </a:cubicBezTo>
                <a:cubicBezTo>
                  <a:pt x="173" y="9"/>
                  <a:pt x="173" y="9"/>
                  <a:pt x="173" y="9"/>
                </a:cubicBezTo>
                <a:cubicBezTo>
                  <a:pt x="174" y="10"/>
                  <a:pt x="176" y="15"/>
                  <a:pt x="147" y="18"/>
                </a:cubicBezTo>
                <a:cubicBezTo>
                  <a:pt x="147" y="18"/>
                  <a:pt x="147" y="18"/>
                  <a:pt x="147" y="18"/>
                </a:cubicBezTo>
                <a:cubicBezTo>
                  <a:pt x="147" y="18"/>
                  <a:pt x="147" y="18"/>
                  <a:pt x="147" y="18"/>
                </a:cubicBezTo>
                <a:cubicBezTo>
                  <a:pt x="147" y="18"/>
                  <a:pt x="147" y="18"/>
                  <a:pt x="147" y="18"/>
                </a:cubicBezTo>
                <a:cubicBezTo>
                  <a:pt x="147" y="18"/>
                  <a:pt x="147" y="18"/>
                  <a:pt x="147" y="18"/>
                </a:cubicBezTo>
                <a:cubicBezTo>
                  <a:pt x="147" y="18"/>
                  <a:pt x="147" y="18"/>
                  <a:pt x="147" y="18"/>
                </a:cubicBezTo>
                <a:cubicBezTo>
                  <a:pt x="147" y="18"/>
                  <a:pt x="147" y="18"/>
                  <a:pt x="147" y="18"/>
                </a:cubicBezTo>
                <a:cubicBezTo>
                  <a:pt x="145" y="18"/>
                  <a:pt x="144" y="18"/>
                  <a:pt x="142" y="18"/>
                </a:cubicBezTo>
                <a:cubicBezTo>
                  <a:pt x="142" y="18"/>
                  <a:pt x="142" y="18"/>
                  <a:pt x="142" y="18"/>
                </a:cubicBezTo>
                <a:cubicBezTo>
                  <a:pt x="134" y="19"/>
                  <a:pt x="124" y="19"/>
                  <a:pt x="110" y="19"/>
                </a:cubicBezTo>
                <a:cubicBezTo>
                  <a:pt x="41" y="19"/>
                  <a:pt x="40" y="0"/>
                  <a:pt x="40" y="0"/>
                </a:cubicBezTo>
                <a:cubicBezTo>
                  <a:pt x="40" y="0"/>
                  <a:pt x="40" y="0"/>
                  <a:pt x="40" y="0"/>
                </a:cubicBezTo>
                <a:cubicBezTo>
                  <a:pt x="16" y="2"/>
                  <a:pt x="0" y="6"/>
                  <a:pt x="0" y="10"/>
                </a:cubicBezTo>
                <a:cubicBezTo>
                  <a:pt x="0" y="17"/>
                  <a:pt x="48" y="22"/>
                  <a:pt x="106" y="22"/>
                </a:cubicBezTo>
                <a:cubicBezTo>
                  <a:pt x="165" y="22"/>
                  <a:pt x="213" y="17"/>
                  <a:pt x="213" y="10"/>
                </a:cubicBezTo>
                <a:cubicBezTo>
                  <a:pt x="213" y="6"/>
                  <a:pt x="197" y="2"/>
                  <a:pt x="173" y="0"/>
                </a:cubicBezTo>
              </a:path>
            </a:pathLst>
          </a:custGeom>
          <a:solidFill>
            <a:schemeClr val="tx1">
              <a:lumMod val="40000"/>
              <a:lumOff val="6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2" name="Freeform 21"/>
          <p:cNvSpPr>
            <a:spLocks/>
          </p:cNvSpPr>
          <p:nvPr/>
        </p:nvSpPr>
        <p:spPr bwMode="auto">
          <a:xfrm>
            <a:off x="3214631" y="1252326"/>
            <a:ext cx="4896985" cy="4494970"/>
          </a:xfrm>
          <a:custGeom>
            <a:avLst/>
            <a:gdLst>
              <a:gd name="T0" fmla="*/ 327 w 654"/>
              <a:gd name="T1" fmla="*/ 134 h 600"/>
              <a:gd name="T2" fmla="*/ 514 w 654"/>
              <a:gd name="T3" fmla="*/ 321 h 600"/>
              <a:gd name="T4" fmla="*/ 514 w 654"/>
              <a:gd name="T5" fmla="*/ 581 h 600"/>
              <a:gd name="T6" fmla="*/ 584 w 654"/>
              <a:gd name="T7" fmla="*/ 600 h 600"/>
              <a:gd name="T8" fmla="*/ 647 w 654"/>
              <a:gd name="T9" fmla="*/ 590 h 600"/>
              <a:gd name="T10" fmla="*/ 647 w 654"/>
              <a:gd name="T11" fmla="*/ 321 h 600"/>
              <a:gd name="T12" fmla="*/ 327 w 654"/>
              <a:gd name="T13" fmla="*/ 0 h 600"/>
              <a:gd name="T14" fmla="*/ 327 w 654"/>
              <a:gd name="T15" fmla="*/ 0 h 600"/>
              <a:gd name="T16" fmla="*/ 7 w 654"/>
              <a:gd name="T17" fmla="*/ 321 h 600"/>
              <a:gd name="T18" fmla="*/ 7 w 654"/>
              <a:gd name="T19" fmla="*/ 590 h 600"/>
              <a:gd name="T20" fmla="*/ 70 w 654"/>
              <a:gd name="T21" fmla="*/ 600 h 600"/>
              <a:gd name="T22" fmla="*/ 141 w 654"/>
              <a:gd name="T23" fmla="*/ 581 h 600"/>
              <a:gd name="T24" fmla="*/ 141 w 654"/>
              <a:gd name="T25" fmla="*/ 321 h 600"/>
              <a:gd name="T26" fmla="*/ 327 w 654"/>
              <a:gd name="T27" fmla="*/ 134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4" h="600">
                <a:moveTo>
                  <a:pt x="327" y="134"/>
                </a:moveTo>
                <a:cubicBezTo>
                  <a:pt x="430" y="134"/>
                  <a:pt x="514" y="218"/>
                  <a:pt x="514" y="321"/>
                </a:cubicBezTo>
                <a:cubicBezTo>
                  <a:pt x="514" y="581"/>
                  <a:pt x="514" y="581"/>
                  <a:pt x="514" y="581"/>
                </a:cubicBezTo>
                <a:cubicBezTo>
                  <a:pt x="514" y="581"/>
                  <a:pt x="515" y="600"/>
                  <a:pt x="584" y="600"/>
                </a:cubicBezTo>
                <a:cubicBezTo>
                  <a:pt x="654" y="600"/>
                  <a:pt x="647" y="590"/>
                  <a:pt x="647" y="590"/>
                </a:cubicBezTo>
                <a:cubicBezTo>
                  <a:pt x="647" y="321"/>
                  <a:pt x="647" y="321"/>
                  <a:pt x="647" y="321"/>
                </a:cubicBezTo>
                <a:cubicBezTo>
                  <a:pt x="647" y="144"/>
                  <a:pt x="504" y="0"/>
                  <a:pt x="327" y="0"/>
                </a:cubicBezTo>
                <a:cubicBezTo>
                  <a:pt x="327" y="0"/>
                  <a:pt x="327" y="0"/>
                  <a:pt x="327" y="0"/>
                </a:cubicBezTo>
                <a:cubicBezTo>
                  <a:pt x="150" y="0"/>
                  <a:pt x="7" y="144"/>
                  <a:pt x="7" y="321"/>
                </a:cubicBezTo>
                <a:cubicBezTo>
                  <a:pt x="7" y="590"/>
                  <a:pt x="7" y="590"/>
                  <a:pt x="7" y="590"/>
                </a:cubicBezTo>
                <a:cubicBezTo>
                  <a:pt x="7" y="590"/>
                  <a:pt x="0" y="600"/>
                  <a:pt x="70" y="600"/>
                </a:cubicBezTo>
                <a:cubicBezTo>
                  <a:pt x="139" y="600"/>
                  <a:pt x="141" y="581"/>
                  <a:pt x="141" y="581"/>
                </a:cubicBezTo>
                <a:cubicBezTo>
                  <a:pt x="141" y="321"/>
                  <a:pt x="141" y="321"/>
                  <a:pt x="141" y="321"/>
                </a:cubicBezTo>
                <a:cubicBezTo>
                  <a:pt x="141" y="218"/>
                  <a:pt x="224" y="134"/>
                  <a:pt x="327" y="134"/>
                </a:cubicBezTo>
              </a:path>
            </a:pathLst>
          </a:custGeom>
          <a:solidFill>
            <a:schemeClr val="bg1">
              <a:lumMod val="8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3" name="Freeform 22"/>
          <p:cNvSpPr>
            <a:spLocks/>
          </p:cNvSpPr>
          <p:nvPr/>
        </p:nvSpPr>
        <p:spPr bwMode="auto">
          <a:xfrm>
            <a:off x="3942689" y="1280813"/>
            <a:ext cx="4156263" cy="4460152"/>
          </a:xfrm>
          <a:custGeom>
            <a:avLst/>
            <a:gdLst>
              <a:gd name="T0" fmla="*/ 413 w 555"/>
              <a:gd name="T1" fmla="*/ 68 h 595"/>
              <a:gd name="T2" fmla="*/ 115 w 555"/>
              <a:gd name="T3" fmla="*/ 50 h 595"/>
              <a:gd name="T4" fmla="*/ 0 w 555"/>
              <a:gd name="T5" fmla="*/ 166 h 595"/>
              <a:gd name="T6" fmla="*/ 166 w 555"/>
              <a:gd name="T7" fmla="*/ 48 h 595"/>
              <a:gd name="T8" fmla="*/ 447 w 555"/>
              <a:gd name="T9" fmla="*/ 131 h 595"/>
              <a:gd name="T10" fmla="*/ 519 w 555"/>
              <a:gd name="T11" fmla="*/ 347 h 595"/>
              <a:gd name="T12" fmla="*/ 519 w 555"/>
              <a:gd name="T13" fmla="*/ 595 h 595"/>
              <a:gd name="T14" fmla="*/ 550 w 555"/>
              <a:gd name="T15" fmla="*/ 586 h 595"/>
              <a:gd name="T16" fmla="*/ 550 w 555"/>
              <a:gd name="T17" fmla="*/ 317 h 595"/>
              <a:gd name="T18" fmla="*/ 549 w 555"/>
              <a:gd name="T19" fmla="*/ 282 h 595"/>
              <a:gd name="T20" fmla="*/ 413 w 555"/>
              <a:gd name="T21" fmla="*/ 68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55" h="595">
                <a:moveTo>
                  <a:pt x="413" y="68"/>
                </a:moveTo>
                <a:cubicBezTo>
                  <a:pt x="306" y="0"/>
                  <a:pt x="194" y="11"/>
                  <a:pt x="115" y="50"/>
                </a:cubicBezTo>
                <a:cubicBezTo>
                  <a:pt x="35" y="89"/>
                  <a:pt x="0" y="166"/>
                  <a:pt x="0" y="166"/>
                </a:cubicBezTo>
                <a:cubicBezTo>
                  <a:pt x="0" y="166"/>
                  <a:pt x="65" y="73"/>
                  <a:pt x="166" y="48"/>
                </a:cubicBezTo>
                <a:cubicBezTo>
                  <a:pt x="267" y="23"/>
                  <a:pt x="384" y="47"/>
                  <a:pt x="447" y="131"/>
                </a:cubicBezTo>
                <a:cubicBezTo>
                  <a:pt x="509" y="215"/>
                  <a:pt x="519" y="273"/>
                  <a:pt x="519" y="347"/>
                </a:cubicBezTo>
                <a:cubicBezTo>
                  <a:pt x="519" y="410"/>
                  <a:pt x="519" y="552"/>
                  <a:pt x="519" y="595"/>
                </a:cubicBezTo>
                <a:cubicBezTo>
                  <a:pt x="555" y="593"/>
                  <a:pt x="550" y="586"/>
                  <a:pt x="550" y="586"/>
                </a:cubicBezTo>
                <a:cubicBezTo>
                  <a:pt x="550" y="317"/>
                  <a:pt x="550" y="317"/>
                  <a:pt x="550" y="317"/>
                </a:cubicBezTo>
                <a:cubicBezTo>
                  <a:pt x="550" y="305"/>
                  <a:pt x="550" y="294"/>
                  <a:pt x="549" y="282"/>
                </a:cubicBezTo>
                <a:cubicBezTo>
                  <a:pt x="536" y="214"/>
                  <a:pt x="493" y="118"/>
                  <a:pt x="413" y="68"/>
                </a:cubicBezTo>
              </a:path>
            </a:pathLst>
          </a:custGeom>
          <a:solidFill>
            <a:schemeClr val="bg1">
              <a:lumMod val="9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4" name="Freeform 23"/>
          <p:cNvSpPr>
            <a:spLocks/>
          </p:cNvSpPr>
          <p:nvPr/>
        </p:nvSpPr>
        <p:spPr bwMode="auto">
          <a:xfrm>
            <a:off x="4271898" y="3395353"/>
            <a:ext cx="22159" cy="2136695"/>
          </a:xfrm>
          <a:custGeom>
            <a:avLst/>
            <a:gdLst>
              <a:gd name="T0" fmla="*/ 3 w 3"/>
              <a:gd name="T1" fmla="*/ 0 h 285"/>
              <a:gd name="T2" fmla="*/ 0 w 3"/>
              <a:gd name="T3" fmla="*/ 35 h 285"/>
              <a:gd name="T4" fmla="*/ 0 w 3"/>
              <a:gd name="T5" fmla="*/ 285 h 285"/>
              <a:gd name="T6" fmla="*/ 0 w 3"/>
              <a:gd name="T7" fmla="*/ 35 h 285"/>
              <a:gd name="T8" fmla="*/ 3 w 3"/>
              <a:gd name="T9" fmla="*/ 0 h 285"/>
            </a:gdLst>
            <a:ahLst/>
            <a:cxnLst>
              <a:cxn ang="0">
                <a:pos x="T0" y="T1"/>
              </a:cxn>
              <a:cxn ang="0">
                <a:pos x="T2" y="T3"/>
              </a:cxn>
              <a:cxn ang="0">
                <a:pos x="T4" y="T5"/>
              </a:cxn>
              <a:cxn ang="0">
                <a:pos x="T6" y="T7"/>
              </a:cxn>
              <a:cxn ang="0">
                <a:pos x="T8" y="T9"/>
              </a:cxn>
            </a:cxnLst>
            <a:rect l="0" t="0" r="r" b="b"/>
            <a:pathLst>
              <a:path w="3" h="285">
                <a:moveTo>
                  <a:pt x="3" y="0"/>
                </a:moveTo>
                <a:cubicBezTo>
                  <a:pt x="1" y="11"/>
                  <a:pt x="0" y="23"/>
                  <a:pt x="0" y="35"/>
                </a:cubicBezTo>
                <a:cubicBezTo>
                  <a:pt x="0" y="285"/>
                  <a:pt x="0" y="285"/>
                  <a:pt x="0" y="285"/>
                </a:cubicBezTo>
                <a:cubicBezTo>
                  <a:pt x="0" y="35"/>
                  <a:pt x="0" y="35"/>
                  <a:pt x="0" y="35"/>
                </a:cubicBezTo>
                <a:cubicBezTo>
                  <a:pt x="0" y="23"/>
                  <a:pt x="1" y="11"/>
                  <a:pt x="3" y="0"/>
                </a:cubicBezTo>
              </a:path>
            </a:pathLst>
          </a:custGeom>
          <a:solidFill>
            <a:srgbClr val="E7E8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5" name="Freeform 24"/>
          <p:cNvSpPr>
            <a:spLocks/>
          </p:cNvSpPr>
          <p:nvPr/>
        </p:nvSpPr>
        <p:spPr bwMode="auto">
          <a:xfrm>
            <a:off x="4097797" y="5620685"/>
            <a:ext cx="164605" cy="120286"/>
          </a:xfrm>
          <a:custGeom>
            <a:avLst/>
            <a:gdLst>
              <a:gd name="T0" fmla="*/ 22 w 22"/>
              <a:gd name="T1" fmla="*/ 0 h 16"/>
              <a:gd name="T2" fmla="*/ 0 w 22"/>
              <a:gd name="T3" fmla="*/ 12 h 16"/>
              <a:gd name="T4" fmla="*/ 0 w 22"/>
              <a:gd name="T5" fmla="*/ 16 h 16"/>
              <a:gd name="T6" fmla="*/ 20 w 22"/>
              <a:gd name="T7" fmla="*/ 6 h 16"/>
              <a:gd name="T8" fmla="*/ 22 w 22"/>
              <a:gd name="T9" fmla="*/ 0 h 16"/>
            </a:gdLst>
            <a:ahLst/>
            <a:cxnLst>
              <a:cxn ang="0">
                <a:pos x="T0" y="T1"/>
              </a:cxn>
              <a:cxn ang="0">
                <a:pos x="T2" y="T3"/>
              </a:cxn>
              <a:cxn ang="0">
                <a:pos x="T4" y="T5"/>
              </a:cxn>
              <a:cxn ang="0">
                <a:pos x="T6" y="T7"/>
              </a:cxn>
              <a:cxn ang="0">
                <a:pos x="T8" y="T9"/>
              </a:cxn>
            </a:cxnLst>
            <a:rect l="0" t="0" r="r" b="b"/>
            <a:pathLst>
              <a:path w="22" h="16">
                <a:moveTo>
                  <a:pt x="22" y="0"/>
                </a:moveTo>
                <a:cubicBezTo>
                  <a:pt x="20" y="3"/>
                  <a:pt x="15" y="9"/>
                  <a:pt x="0" y="12"/>
                </a:cubicBezTo>
                <a:cubicBezTo>
                  <a:pt x="0" y="14"/>
                  <a:pt x="0" y="15"/>
                  <a:pt x="0" y="16"/>
                </a:cubicBezTo>
                <a:cubicBezTo>
                  <a:pt x="11" y="13"/>
                  <a:pt x="17" y="9"/>
                  <a:pt x="20" y="6"/>
                </a:cubicBezTo>
                <a:cubicBezTo>
                  <a:pt x="22" y="0"/>
                  <a:pt x="22" y="0"/>
                  <a:pt x="22" y="0"/>
                </a:cubicBezTo>
              </a:path>
            </a:pathLst>
          </a:custGeom>
          <a:solidFill>
            <a:srgbClr val="8E909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6" name="Freeform 25"/>
          <p:cNvSpPr>
            <a:spLocks/>
          </p:cNvSpPr>
          <p:nvPr/>
        </p:nvSpPr>
        <p:spPr bwMode="auto">
          <a:xfrm>
            <a:off x="4097792" y="2376071"/>
            <a:ext cx="974965" cy="3333246"/>
          </a:xfrm>
          <a:custGeom>
            <a:avLst/>
            <a:gdLst>
              <a:gd name="T0" fmla="*/ 130 w 130"/>
              <a:gd name="T1" fmla="*/ 0 h 445"/>
              <a:gd name="T2" fmla="*/ 0 w 130"/>
              <a:gd name="T3" fmla="*/ 170 h 445"/>
              <a:gd name="T4" fmla="*/ 0 w 130"/>
              <a:gd name="T5" fmla="*/ 445 h 445"/>
              <a:gd name="T6" fmla="*/ 22 w 130"/>
              <a:gd name="T7" fmla="*/ 433 h 445"/>
              <a:gd name="T8" fmla="*/ 23 w 130"/>
              <a:gd name="T9" fmla="*/ 431 h 445"/>
              <a:gd name="T10" fmla="*/ 23 w 130"/>
              <a:gd name="T11" fmla="*/ 421 h 445"/>
              <a:gd name="T12" fmla="*/ 23 w 130"/>
              <a:gd name="T13" fmla="*/ 171 h 445"/>
              <a:gd name="T14" fmla="*/ 26 w 130"/>
              <a:gd name="T15" fmla="*/ 136 h 445"/>
              <a:gd name="T16" fmla="*/ 130 w 130"/>
              <a:gd name="T17" fmla="*/ 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445">
                <a:moveTo>
                  <a:pt x="130" y="0"/>
                </a:moveTo>
                <a:cubicBezTo>
                  <a:pt x="78" y="15"/>
                  <a:pt x="0" y="57"/>
                  <a:pt x="0" y="170"/>
                </a:cubicBezTo>
                <a:cubicBezTo>
                  <a:pt x="0" y="282"/>
                  <a:pt x="0" y="386"/>
                  <a:pt x="0" y="445"/>
                </a:cubicBezTo>
                <a:cubicBezTo>
                  <a:pt x="15" y="442"/>
                  <a:pt x="20" y="436"/>
                  <a:pt x="22" y="433"/>
                </a:cubicBezTo>
                <a:cubicBezTo>
                  <a:pt x="23" y="431"/>
                  <a:pt x="23" y="431"/>
                  <a:pt x="23" y="431"/>
                </a:cubicBezTo>
                <a:cubicBezTo>
                  <a:pt x="23" y="421"/>
                  <a:pt x="23" y="421"/>
                  <a:pt x="23" y="421"/>
                </a:cubicBezTo>
                <a:cubicBezTo>
                  <a:pt x="23" y="171"/>
                  <a:pt x="23" y="171"/>
                  <a:pt x="23" y="171"/>
                </a:cubicBezTo>
                <a:cubicBezTo>
                  <a:pt x="23" y="159"/>
                  <a:pt x="24" y="147"/>
                  <a:pt x="26" y="136"/>
                </a:cubicBezTo>
                <a:cubicBezTo>
                  <a:pt x="37" y="76"/>
                  <a:pt x="77" y="25"/>
                  <a:pt x="130" y="0"/>
                </a:cubicBezTo>
              </a:path>
            </a:pathLst>
          </a:custGeom>
          <a:solidFill>
            <a:srgbClr val="C1C2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1" name="Rectangle 30"/>
          <p:cNvSpPr/>
          <p:nvPr/>
        </p:nvSpPr>
        <p:spPr>
          <a:xfrm>
            <a:off x="12217472" y="1422284"/>
            <a:ext cx="10226319" cy="11050458"/>
          </a:xfrm>
          <a:prstGeom prst="rect">
            <a:avLst/>
          </a:prstGeom>
        </p:spPr>
        <p:txBody>
          <a:bodyPr wrap="square">
            <a:spAutoFit/>
          </a:bodyPr>
          <a:lstStyle/>
          <a:p>
            <a:pPr defTabSz="2438584"/>
            <a:r>
              <a:rPr lang="en-US">
                <a:solidFill>
                  <a:srgbClr val="57565A"/>
                </a:solidFill>
                <a:latin typeface="Roboto Light"/>
              </a:rPr>
              <a:t>HOW DO I KNOW I'M PROTECTED?</a:t>
            </a:r>
          </a:p>
          <a:p>
            <a:pPr defTabSz="2438584"/>
            <a:endParaRPr lang="en-US">
              <a:solidFill>
                <a:srgbClr val="57565A"/>
              </a:solidFill>
              <a:latin typeface="Roboto Light"/>
            </a:endParaRPr>
          </a:p>
          <a:p>
            <a:pPr defTabSz="2438584"/>
            <a:r>
              <a:rPr lang="en-US" sz="2800">
                <a:solidFill>
                  <a:srgbClr val="57565A"/>
                </a:solidFill>
                <a:latin typeface="Roboto Light"/>
              </a:rPr>
              <a:t>dolor sit amet, consectetur adipiscing elit. Nunc eget urna purus. Integer vehicula nulla eget dictum sollicitudin. Is Proin et enim scelerisque, imperdiet diam nec, sollicitudin Duis non neque vehicula nibh interdum egestas. Amet Maecenas vulputate luctus ligula, ut ferment </a:t>
            </a:r>
          </a:p>
          <a:p>
            <a:pPr defTabSz="2438584"/>
            <a:endParaRPr lang="en-US" sz="2800">
              <a:solidFill>
                <a:srgbClr val="57565A"/>
              </a:solidFill>
              <a:latin typeface="Roboto Light"/>
            </a:endParaRPr>
          </a:p>
          <a:p>
            <a:pPr defTabSz="2438584"/>
            <a:r>
              <a:rPr lang="en-US" sz="2800">
                <a:solidFill>
                  <a:srgbClr val="57565A"/>
                </a:solidFill>
                <a:latin typeface="Roboto Light"/>
              </a:rPr>
              <a:t>Nunc eget urna purus. Integer vehicula nulla eget dictum sollicitudin. Proin et enim </a:t>
            </a:r>
          </a:p>
          <a:p>
            <a:pPr defTabSz="2438584"/>
            <a:endParaRPr lang="en-US" sz="2800">
              <a:solidFill>
                <a:srgbClr val="57565A"/>
              </a:solidFill>
              <a:latin typeface="Roboto Light"/>
            </a:endParaRPr>
          </a:p>
          <a:p>
            <a:pPr marL="685869" indent="-685869" defTabSz="2438584">
              <a:buClr>
                <a:srgbClr val="1798D2"/>
              </a:buClr>
              <a:buFont typeface="Arial" panose="020B0604020202020204" pitchFamily="34" charset="0"/>
              <a:buChar char="•"/>
            </a:pPr>
            <a:r>
              <a:rPr lang="en-US" sz="2800">
                <a:solidFill>
                  <a:srgbClr val="1798D2"/>
                </a:solidFill>
                <a:latin typeface="Roboto Light"/>
              </a:rPr>
              <a:t>Work Diary: </a:t>
            </a:r>
            <a:r>
              <a:rPr lang="fr-FR" sz="2800">
                <a:solidFill>
                  <a:srgbClr val="57565A"/>
                </a:solidFill>
                <a:latin typeface="Roboto Light"/>
              </a:rPr>
              <a:t>sollicitudin Duis non neque vehicula nibh interdum egestas. Amet Maecenas </a:t>
            </a:r>
          </a:p>
          <a:p>
            <a:pPr marL="685869" indent="-685869" defTabSz="2438584">
              <a:buClr>
                <a:srgbClr val="1798D2"/>
              </a:buClr>
              <a:buFont typeface="Arial" panose="020B0604020202020204" pitchFamily="34" charset="0"/>
              <a:buChar char="•"/>
            </a:pPr>
            <a:endParaRPr lang="en-US" sz="2800">
              <a:solidFill>
                <a:srgbClr val="57565A"/>
              </a:solidFill>
              <a:latin typeface="Roboto Light"/>
            </a:endParaRPr>
          </a:p>
          <a:p>
            <a:pPr marL="685869" indent="-685869" defTabSz="2438584">
              <a:buClr>
                <a:srgbClr val="1798D2"/>
              </a:buClr>
              <a:buFont typeface="Arial" panose="020B0604020202020204" pitchFamily="34" charset="0"/>
              <a:buChar char="•"/>
            </a:pPr>
            <a:r>
              <a:rPr lang="en-US" sz="2800">
                <a:solidFill>
                  <a:srgbClr val="1798D2"/>
                </a:solidFill>
                <a:latin typeface="Roboto Light"/>
              </a:rPr>
              <a:t>Payment Protection: </a:t>
            </a:r>
            <a:r>
              <a:rPr lang="en-US" sz="2800">
                <a:solidFill>
                  <a:srgbClr val="57565A"/>
                </a:solidFill>
                <a:latin typeface="Roboto Light"/>
              </a:rPr>
              <a:t>imperdiet diam nec, sollicitudin ante. Duis non neque vehicula nibh </a:t>
            </a:r>
          </a:p>
          <a:p>
            <a:pPr marL="685869" indent="-685869" defTabSz="2438584">
              <a:buClr>
                <a:srgbClr val="1798D2"/>
              </a:buClr>
              <a:buFont typeface="Arial" panose="020B0604020202020204" pitchFamily="34" charset="0"/>
              <a:buChar char="•"/>
            </a:pPr>
            <a:endParaRPr lang="en-US" sz="2800">
              <a:solidFill>
                <a:srgbClr val="57565A"/>
              </a:solidFill>
              <a:latin typeface="Roboto Light"/>
            </a:endParaRPr>
          </a:p>
          <a:p>
            <a:pPr marL="685869" indent="-685869" defTabSz="2438584">
              <a:buClr>
                <a:srgbClr val="1798D2"/>
              </a:buClr>
              <a:buFont typeface="Arial" panose="020B0604020202020204" pitchFamily="34" charset="0"/>
              <a:buChar char="•"/>
            </a:pPr>
            <a:r>
              <a:rPr lang="en-US" sz="2800">
                <a:solidFill>
                  <a:srgbClr val="1798D2"/>
                </a:solidFill>
                <a:latin typeface="Roboto Light"/>
              </a:rPr>
              <a:t>Dispute Resolution: </a:t>
            </a:r>
            <a:r>
              <a:rPr lang="en-US" sz="2800">
                <a:solidFill>
                  <a:srgbClr val="57565A"/>
                </a:solidFill>
                <a:latin typeface="Roboto Light"/>
              </a:rPr>
              <a:t>Nunc eget urna purus. Integer vehicula nulla eget dictum sollicitudin. Is Proin et enim </a:t>
            </a:r>
          </a:p>
          <a:p>
            <a:pPr marL="685869" indent="-685869" defTabSz="2438584">
              <a:buClr>
                <a:srgbClr val="1798D2"/>
              </a:buClr>
              <a:buFont typeface="Arial" panose="020B0604020202020204" pitchFamily="34" charset="0"/>
              <a:buChar char="•"/>
            </a:pPr>
            <a:endParaRPr lang="en-US" sz="2800">
              <a:solidFill>
                <a:srgbClr val="57565A"/>
              </a:solidFill>
              <a:latin typeface="Roboto Light"/>
            </a:endParaRPr>
          </a:p>
          <a:p>
            <a:pPr defTabSz="2438584">
              <a:buClr>
                <a:srgbClr val="1798D2"/>
              </a:buClr>
            </a:pPr>
            <a:r>
              <a:rPr lang="en-US" sz="2800">
                <a:solidFill>
                  <a:srgbClr val="57565A"/>
                </a:solidFill>
                <a:latin typeface="Roboto Light"/>
              </a:rPr>
              <a:t>Proin et enim scelerisque, imperdiet diam nec, sollicitudin ante. Duis non neque vehicula nibh interdum egestas. Maecenas vulputate luctus ligula, </a:t>
            </a:r>
          </a:p>
          <a:p>
            <a:pPr defTabSz="2438584"/>
            <a:endParaRPr lang="en-US" sz="2800">
              <a:solidFill>
                <a:srgbClr val="57565A"/>
              </a:solidFill>
              <a:latin typeface="Roboto Light"/>
            </a:endParaRPr>
          </a:p>
        </p:txBody>
      </p:sp>
      <p:sp>
        <p:nvSpPr>
          <p:cNvPr id="35" name="Oval 34"/>
          <p:cNvSpPr/>
          <p:nvPr/>
        </p:nvSpPr>
        <p:spPr>
          <a:xfrm>
            <a:off x="1460957" y="8865292"/>
            <a:ext cx="2934152" cy="2934152"/>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r>
              <a:rPr lang="en-US" sz="12001">
                <a:solidFill>
                  <a:prstClr val="white"/>
                </a:solidFill>
                <a:latin typeface="Roboto Light"/>
              </a:rPr>
              <a:t>$</a:t>
            </a:r>
          </a:p>
        </p:txBody>
      </p:sp>
    </p:spTree>
    <p:extLst>
      <p:ext uri="{BB962C8B-B14F-4D97-AF65-F5344CB8AC3E}">
        <p14:creationId xmlns:p14="http://schemas.microsoft.com/office/powerpoint/2010/main" val="455581326"/>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5" name="Group 114"/>
          <p:cNvGrpSpPr/>
          <p:nvPr/>
        </p:nvGrpSpPr>
        <p:grpSpPr>
          <a:xfrm>
            <a:off x="2277485" y="8766004"/>
            <a:ext cx="8140930" cy="2969962"/>
            <a:chOff x="1138523" y="4382494"/>
            <a:chExt cx="4069994" cy="1484809"/>
          </a:xfrm>
        </p:grpSpPr>
        <p:grpSp>
          <p:nvGrpSpPr>
            <p:cNvPr id="46" name="Group 45"/>
            <p:cNvGrpSpPr/>
            <p:nvPr/>
          </p:nvGrpSpPr>
          <p:grpSpPr>
            <a:xfrm>
              <a:off x="2346291" y="4382494"/>
              <a:ext cx="2862226" cy="1484809"/>
              <a:chOff x="2346291" y="4382494"/>
              <a:chExt cx="2862226" cy="1484809"/>
            </a:xfrm>
            <a:solidFill>
              <a:schemeClr val="accent4">
                <a:lumMod val="75000"/>
              </a:schemeClr>
            </a:solidFill>
          </p:grpSpPr>
          <p:sp>
            <p:nvSpPr>
              <p:cNvPr id="7" name="Freeform 6"/>
              <p:cNvSpPr>
                <a:spLocks/>
              </p:cNvSpPr>
              <p:nvPr/>
            </p:nvSpPr>
            <p:spPr bwMode="auto">
              <a:xfrm>
                <a:off x="5013966" y="5682090"/>
                <a:ext cx="194551" cy="185213"/>
              </a:xfrm>
              <a:custGeom>
                <a:avLst/>
                <a:gdLst>
                  <a:gd name="T0" fmla="*/ 111 w 125"/>
                  <a:gd name="T1" fmla="*/ 119 h 119"/>
                  <a:gd name="T2" fmla="*/ 0 w 125"/>
                  <a:gd name="T3" fmla="*/ 3 h 119"/>
                  <a:gd name="T4" fmla="*/ 26 w 125"/>
                  <a:gd name="T5" fmla="*/ 0 h 119"/>
                  <a:gd name="T6" fmla="*/ 125 w 125"/>
                  <a:gd name="T7" fmla="*/ 102 h 119"/>
                  <a:gd name="T8" fmla="*/ 111 w 125"/>
                  <a:gd name="T9" fmla="*/ 119 h 119"/>
                </a:gdLst>
                <a:ahLst/>
                <a:cxnLst>
                  <a:cxn ang="0">
                    <a:pos x="T0" y="T1"/>
                  </a:cxn>
                  <a:cxn ang="0">
                    <a:pos x="T2" y="T3"/>
                  </a:cxn>
                  <a:cxn ang="0">
                    <a:pos x="T4" y="T5"/>
                  </a:cxn>
                  <a:cxn ang="0">
                    <a:pos x="T6" y="T7"/>
                  </a:cxn>
                  <a:cxn ang="0">
                    <a:pos x="T8" y="T9"/>
                  </a:cxn>
                </a:cxnLst>
                <a:rect l="0" t="0" r="r" b="b"/>
                <a:pathLst>
                  <a:path w="125" h="119">
                    <a:moveTo>
                      <a:pt x="111" y="119"/>
                    </a:moveTo>
                    <a:lnTo>
                      <a:pt x="0" y="3"/>
                    </a:lnTo>
                    <a:lnTo>
                      <a:pt x="26" y="0"/>
                    </a:lnTo>
                    <a:lnTo>
                      <a:pt x="125" y="102"/>
                    </a:lnTo>
                    <a:lnTo>
                      <a:pt x="111" y="119"/>
                    </a:ln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 name="Freeform 7"/>
              <p:cNvSpPr>
                <a:spLocks/>
              </p:cNvSpPr>
              <p:nvPr/>
            </p:nvSpPr>
            <p:spPr bwMode="auto">
              <a:xfrm>
                <a:off x="4203080" y="5387931"/>
                <a:ext cx="678591" cy="466921"/>
              </a:xfrm>
              <a:custGeom>
                <a:avLst/>
                <a:gdLst>
                  <a:gd name="T0" fmla="*/ 417 w 436"/>
                  <a:gd name="T1" fmla="*/ 300 h 300"/>
                  <a:gd name="T2" fmla="*/ 0 w 436"/>
                  <a:gd name="T3" fmla="*/ 12 h 300"/>
                  <a:gd name="T4" fmla="*/ 24 w 436"/>
                  <a:gd name="T5" fmla="*/ 0 h 300"/>
                  <a:gd name="T6" fmla="*/ 436 w 436"/>
                  <a:gd name="T7" fmla="*/ 279 h 300"/>
                  <a:gd name="T8" fmla="*/ 417 w 436"/>
                  <a:gd name="T9" fmla="*/ 300 h 300"/>
                </a:gdLst>
                <a:ahLst/>
                <a:cxnLst>
                  <a:cxn ang="0">
                    <a:pos x="T0" y="T1"/>
                  </a:cxn>
                  <a:cxn ang="0">
                    <a:pos x="T2" y="T3"/>
                  </a:cxn>
                  <a:cxn ang="0">
                    <a:pos x="T4" y="T5"/>
                  </a:cxn>
                  <a:cxn ang="0">
                    <a:pos x="T6" y="T7"/>
                  </a:cxn>
                  <a:cxn ang="0">
                    <a:pos x="T8" y="T9"/>
                  </a:cxn>
                </a:cxnLst>
                <a:rect l="0" t="0" r="r" b="b"/>
                <a:pathLst>
                  <a:path w="436" h="300">
                    <a:moveTo>
                      <a:pt x="417" y="300"/>
                    </a:moveTo>
                    <a:lnTo>
                      <a:pt x="0" y="12"/>
                    </a:lnTo>
                    <a:lnTo>
                      <a:pt x="24" y="0"/>
                    </a:lnTo>
                    <a:lnTo>
                      <a:pt x="436" y="279"/>
                    </a:lnTo>
                    <a:lnTo>
                      <a:pt x="417" y="300"/>
                    </a:ln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 name="Freeform 8"/>
              <p:cNvSpPr>
                <a:spLocks/>
              </p:cNvSpPr>
              <p:nvPr/>
            </p:nvSpPr>
            <p:spPr bwMode="auto">
              <a:xfrm>
                <a:off x="3417097" y="5236959"/>
                <a:ext cx="583651" cy="396883"/>
              </a:xfrm>
              <a:custGeom>
                <a:avLst/>
                <a:gdLst>
                  <a:gd name="T0" fmla="*/ 352 w 375"/>
                  <a:gd name="T1" fmla="*/ 255 h 255"/>
                  <a:gd name="T2" fmla="*/ 0 w 375"/>
                  <a:gd name="T3" fmla="*/ 14 h 255"/>
                  <a:gd name="T4" fmla="*/ 26 w 375"/>
                  <a:gd name="T5" fmla="*/ 0 h 255"/>
                  <a:gd name="T6" fmla="*/ 375 w 375"/>
                  <a:gd name="T7" fmla="*/ 232 h 255"/>
                  <a:gd name="T8" fmla="*/ 352 w 375"/>
                  <a:gd name="T9" fmla="*/ 255 h 255"/>
                </a:gdLst>
                <a:ahLst/>
                <a:cxnLst>
                  <a:cxn ang="0">
                    <a:pos x="T0" y="T1"/>
                  </a:cxn>
                  <a:cxn ang="0">
                    <a:pos x="T2" y="T3"/>
                  </a:cxn>
                  <a:cxn ang="0">
                    <a:pos x="T4" y="T5"/>
                  </a:cxn>
                  <a:cxn ang="0">
                    <a:pos x="T6" y="T7"/>
                  </a:cxn>
                  <a:cxn ang="0">
                    <a:pos x="T8" y="T9"/>
                  </a:cxn>
                </a:cxnLst>
                <a:rect l="0" t="0" r="r" b="b"/>
                <a:pathLst>
                  <a:path w="375" h="255">
                    <a:moveTo>
                      <a:pt x="352" y="255"/>
                    </a:moveTo>
                    <a:lnTo>
                      <a:pt x="0" y="14"/>
                    </a:lnTo>
                    <a:lnTo>
                      <a:pt x="26" y="0"/>
                    </a:lnTo>
                    <a:lnTo>
                      <a:pt x="375" y="232"/>
                    </a:lnTo>
                    <a:lnTo>
                      <a:pt x="352" y="255"/>
                    </a:ln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 name="Freeform 11"/>
              <p:cNvSpPr>
                <a:spLocks/>
              </p:cNvSpPr>
              <p:nvPr/>
            </p:nvSpPr>
            <p:spPr bwMode="auto">
              <a:xfrm>
                <a:off x="2346291" y="4959920"/>
                <a:ext cx="845127" cy="512057"/>
              </a:xfrm>
              <a:custGeom>
                <a:avLst/>
                <a:gdLst>
                  <a:gd name="T0" fmla="*/ 56 w 543"/>
                  <a:gd name="T1" fmla="*/ 0 h 329"/>
                  <a:gd name="T2" fmla="*/ 543 w 543"/>
                  <a:gd name="T3" fmla="*/ 303 h 329"/>
                  <a:gd name="T4" fmla="*/ 510 w 543"/>
                  <a:gd name="T5" fmla="*/ 329 h 329"/>
                  <a:gd name="T6" fmla="*/ 0 w 543"/>
                  <a:gd name="T7" fmla="*/ 14 h 329"/>
                  <a:gd name="T8" fmla="*/ 56 w 543"/>
                  <a:gd name="T9" fmla="*/ 0 h 329"/>
                </a:gdLst>
                <a:ahLst/>
                <a:cxnLst>
                  <a:cxn ang="0">
                    <a:pos x="T0" y="T1"/>
                  </a:cxn>
                  <a:cxn ang="0">
                    <a:pos x="T2" y="T3"/>
                  </a:cxn>
                  <a:cxn ang="0">
                    <a:pos x="T4" y="T5"/>
                  </a:cxn>
                  <a:cxn ang="0">
                    <a:pos x="T6" y="T7"/>
                  </a:cxn>
                  <a:cxn ang="0">
                    <a:pos x="T8" y="T9"/>
                  </a:cxn>
                </a:cxnLst>
                <a:rect l="0" t="0" r="r" b="b"/>
                <a:pathLst>
                  <a:path w="543" h="329">
                    <a:moveTo>
                      <a:pt x="56" y="0"/>
                    </a:moveTo>
                    <a:lnTo>
                      <a:pt x="543" y="303"/>
                    </a:lnTo>
                    <a:lnTo>
                      <a:pt x="510" y="329"/>
                    </a:lnTo>
                    <a:lnTo>
                      <a:pt x="0" y="14"/>
                    </a:lnTo>
                    <a:lnTo>
                      <a:pt x="56" y="0"/>
                    </a:ln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 name="Freeform 18"/>
              <p:cNvSpPr>
                <a:spLocks/>
              </p:cNvSpPr>
              <p:nvPr/>
            </p:nvSpPr>
            <p:spPr bwMode="auto">
              <a:xfrm>
                <a:off x="2346291" y="4382494"/>
                <a:ext cx="345521" cy="599216"/>
              </a:xfrm>
              <a:custGeom>
                <a:avLst/>
                <a:gdLst>
                  <a:gd name="T0" fmla="*/ 56 w 222"/>
                  <a:gd name="T1" fmla="*/ 371 h 385"/>
                  <a:gd name="T2" fmla="*/ 222 w 222"/>
                  <a:gd name="T3" fmla="*/ 0 h 385"/>
                  <a:gd name="T4" fmla="*/ 106 w 222"/>
                  <a:gd name="T5" fmla="*/ 139 h 385"/>
                  <a:gd name="T6" fmla="*/ 0 w 222"/>
                  <a:gd name="T7" fmla="*/ 385 h 385"/>
                  <a:gd name="T8" fmla="*/ 56 w 222"/>
                  <a:gd name="T9" fmla="*/ 371 h 385"/>
                </a:gdLst>
                <a:ahLst/>
                <a:cxnLst>
                  <a:cxn ang="0">
                    <a:pos x="T0" y="T1"/>
                  </a:cxn>
                  <a:cxn ang="0">
                    <a:pos x="T2" y="T3"/>
                  </a:cxn>
                  <a:cxn ang="0">
                    <a:pos x="T4" y="T5"/>
                  </a:cxn>
                  <a:cxn ang="0">
                    <a:pos x="T6" y="T7"/>
                  </a:cxn>
                  <a:cxn ang="0">
                    <a:pos x="T8" y="T9"/>
                  </a:cxn>
                </a:cxnLst>
                <a:rect l="0" t="0" r="r" b="b"/>
                <a:pathLst>
                  <a:path w="222" h="385">
                    <a:moveTo>
                      <a:pt x="56" y="371"/>
                    </a:moveTo>
                    <a:lnTo>
                      <a:pt x="222" y="0"/>
                    </a:lnTo>
                    <a:lnTo>
                      <a:pt x="106" y="139"/>
                    </a:lnTo>
                    <a:lnTo>
                      <a:pt x="0" y="385"/>
                    </a:lnTo>
                    <a:lnTo>
                      <a:pt x="56" y="371"/>
                    </a:ln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0" name="Freeform 9"/>
            <p:cNvSpPr>
              <a:spLocks/>
            </p:cNvSpPr>
            <p:nvPr/>
          </p:nvSpPr>
          <p:spPr bwMode="auto">
            <a:xfrm>
              <a:off x="1138523" y="4382494"/>
              <a:ext cx="1553290" cy="283265"/>
            </a:xfrm>
            <a:custGeom>
              <a:avLst/>
              <a:gdLst>
                <a:gd name="T0" fmla="*/ 882 w 998"/>
                <a:gd name="T1" fmla="*/ 139 h 182"/>
                <a:gd name="T2" fmla="*/ 0 w 998"/>
                <a:gd name="T3" fmla="*/ 182 h 182"/>
                <a:gd name="T4" fmla="*/ 118 w 998"/>
                <a:gd name="T5" fmla="*/ 56 h 182"/>
                <a:gd name="T6" fmla="*/ 998 w 998"/>
                <a:gd name="T7" fmla="*/ 0 h 182"/>
                <a:gd name="T8" fmla="*/ 882 w 998"/>
                <a:gd name="T9" fmla="*/ 139 h 182"/>
              </a:gdLst>
              <a:ahLst/>
              <a:cxnLst>
                <a:cxn ang="0">
                  <a:pos x="T0" y="T1"/>
                </a:cxn>
                <a:cxn ang="0">
                  <a:pos x="T2" y="T3"/>
                </a:cxn>
                <a:cxn ang="0">
                  <a:pos x="T4" y="T5"/>
                </a:cxn>
                <a:cxn ang="0">
                  <a:pos x="T6" y="T7"/>
                </a:cxn>
                <a:cxn ang="0">
                  <a:pos x="T8" y="T9"/>
                </a:cxn>
              </a:cxnLst>
              <a:rect l="0" t="0" r="r" b="b"/>
              <a:pathLst>
                <a:path w="998" h="182">
                  <a:moveTo>
                    <a:pt x="882" y="139"/>
                  </a:moveTo>
                  <a:lnTo>
                    <a:pt x="0" y="182"/>
                  </a:lnTo>
                  <a:lnTo>
                    <a:pt x="118" y="56"/>
                  </a:lnTo>
                  <a:lnTo>
                    <a:pt x="998" y="0"/>
                  </a:lnTo>
                  <a:lnTo>
                    <a:pt x="882" y="139"/>
                  </a:lnTo>
                  <a:close/>
                </a:path>
              </a:pathLst>
            </a:custGeom>
            <a:solidFill>
              <a:schemeClr val="accent4">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45" name="Oval 44"/>
          <p:cNvSpPr/>
          <p:nvPr/>
        </p:nvSpPr>
        <p:spPr>
          <a:xfrm>
            <a:off x="1929844" y="5235697"/>
            <a:ext cx="707984" cy="707984"/>
          </a:xfrm>
          <a:prstGeom prst="ellipse">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44" name="Freeform 43"/>
          <p:cNvSpPr/>
          <p:nvPr/>
        </p:nvSpPr>
        <p:spPr>
          <a:xfrm flipV="1">
            <a:off x="2277483" y="3445594"/>
            <a:ext cx="2832980" cy="1796310"/>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9525" cmpd="sng">
            <a:solidFill>
              <a:schemeClr val="bg1">
                <a:lumMod val="85000"/>
              </a:schemeClr>
            </a:solidFill>
            <a:headEnd type="none"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latin typeface="Roboto Light"/>
            </a:endParaRPr>
          </a:p>
        </p:txBody>
      </p:sp>
      <p:sp>
        <p:nvSpPr>
          <p:cNvPr id="2" name="Title 1"/>
          <p:cNvSpPr>
            <a:spLocks noGrp="1"/>
          </p:cNvSpPr>
          <p:nvPr>
            <p:ph type="title"/>
          </p:nvPr>
        </p:nvSpPr>
        <p:spPr/>
        <p:txBody>
          <a:bodyPr>
            <a:normAutofit/>
          </a:bodyPr>
          <a:lstStyle/>
          <a:p>
            <a:pPr algn="ctr"/>
            <a:r>
              <a:rPr lang="en-US" sz="6600" dirty="0"/>
              <a:t>GROWTH INFOGRAPHICS WITH ICONS</a:t>
            </a:r>
          </a:p>
        </p:txBody>
      </p:sp>
      <p:sp>
        <p:nvSpPr>
          <p:cNvPr id="6" name="Freeform 5"/>
          <p:cNvSpPr>
            <a:spLocks/>
          </p:cNvSpPr>
          <p:nvPr/>
        </p:nvSpPr>
        <p:spPr bwMode="auto">
          <a:xfrm>
            <a:off x="2277485" y="9198733"/>
            <a:ext cx="8097345" cy="3200334"/>
          </a:xfrm>
          <a:custGeom>
            <a:avLst/>
            <a:gdLst>
              <a:gd name="T0" fmla="*/ 882 w 2601"/>
              <a:gd name="T1" fmla="*/ 0 h 1028"/>
              <a:gd name="T2" fmla="*/ 776 w 2601"/>
              <a:gd name="T3" fmla="*/ 246 h 1028"/>
              <a:gd name="T4" fmla="*/ 1286 w 2601"/>
              <a:gd name="T5" fmla="*/ 561 h 1028"/>
              <a:gd name="T6" fmla="*/ 1464 w 2601"/>
              <a:gd name="T7" fmla="*/ 424 h 1028"/>
              <a:gd name="T8" fmla="*/ 1816 w 2601"/>
              <a:gd name="T9" fmla="*/ 665 h 1028"/>
              <a:gd name="T10" fmla="*/ 1969 w 2601"/>
              <a:gd name="T11" fmla="*/ 519 h 1028"/>
              <a:gd name="T12" fmla="*/ 2386 w 2601"/>
              <a:gd name="T13" fmla="*/ 807 h 1028"/>
              <a:gd name="T14" fmla="*/ 2490 w 2601"/>
              <a:gd name="T15" fmla="*/ 699 h 1028"/>
              <a:gd name="T16" fmla="*/ 2601 w 2601"/>
              <a:gd name="T17" fmla="*/ 815 h 1028"/>
              <a:gd name="T18" fmla="*/ 2381 w 2601"/>
              <a:gd name="T19" fmla="*/ 1028 h 1028"/>
              <a:gd name="T20" fmla="*/ 1977 w 2601"/>
              <a:gd name="T21" fmla="*/ 746 h 1028"/>
              <a:gd name="T22" fmla="*/ 1809 w 2601"/>
              <a:gd name="T23" fmla="*/ 916 h 1028"/>
              <a:gd name="T24" fmla="*/ 1461 w 2601"/>
              <a:gd name="T25" fmla="*/ 696 h 1028"/>
              <a:gd name="T26" fmla="*/ 1281 w 2601"/>
              <a:gd name="T27" fmla="*/ 867 h 1028"/>
              <a:gd name="T28" fmla="*/ 655 w 2601"/>
              <a:gd name="T29" fmla="*/ 509 h 1028"/>
              <a:gd name="T30" fmla="*/ 523 w 2601"/>
              <a:gd name="T31" fmla="*/ 810 h 1028"/>
              <a:gd name="T32" fmla="*/ 0 w 2601"/>
              <a:gd name="T33" fmla="*/ 43 h 1028"/>
              <a:gd name="T34" fmla="*/ 882 w 2601"/>
              <a:gd name="T35" fmla="*/ 0 h 1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01" h="1028">
                <a:moveTo>
                  <a:pt x="882" y="0"/>
                </a:moveTo>
                <a:lnTo>
                  <a:pt x="776" y="246"/>
                </a:lnTo>
                <a:lnTo>
                  <a:pt x="1286" y="561"/>
                </a:lnTo>
                <a:lnTo>
                  <a:pt x="1464" y="424"/>
                </a:lnTo>
                <a:lnTo>
                  <a:pt x="1816" y="665"/>
                </a:lnTo>
                <a:lnTo>
                  <a:pt x="1969" y="519"/>
                </a:lnTo>
                <a:lnTo>
                  <a:pt x="2386" y="807"/>
                </a:lnTo>
                <a:lnTo>
                  <a:pt x="2490" y="699"/>
                </a:lnTo>
                <a:lnTo>
                  <a:pt x="2601" y="815"/>
                </a:lnTo>
                <a:lnTo>
                  <a:pt x="2381" y="1028"/>
                </a:lnTo>
                <a:lnTo>
                  <a:pt x="1977" y="746"/>
                </a:lnTo>
                <a:lnTo>
                  <a:pt x="1809" y="916"/>
                </a:lnTo>
                <a:lnTo>
                  <a:pt x="1461" y="696"/>
                </a:lnTo>
                <a:lnTo>
                  <a:pt x="1281" y="867"/>
                </a:lnTo>
                <a:lnTo>
                  <a:pt x="655" y="509"/>
                </a:lnTo>
                <a:lnTo>
                  <a:pt x="523" y="810"/>
                </a:lnTo>
                <a:lnTo>
                  <a:pt x="0" y="43"/>
                </a:lnTo>
                <a:lnTo>
                  <a:pt x="882" y="0"/>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 name="Freeform 10"/>
          <p:cNvSpPr>
            <a:spLocks/>
          </p:cNvSpPr>
          <p:nvPr/>
        </p:nvSpPr>
        <p:spPr bwMode="auto">
          <a:xfrm>
            <a:off x="2277485" y="8766004"/>
            <a:ext cx="3106940" cy="566596"/>
          </a:xfrm>
          <a:custGeom>
            <a:avLst/>
            <a:gdLst>
              <a:gd name="T0" fmla="*/ 882 w 998"/>
              <a:gd name="T1" fmla="*/ 139 h 182"/>
              <a:gd name="T2" fmla="*/ 0 w 998"/>
              <a:gd name="T3" fmla="*/ 182 h 182"/>
              <a:gd name="T4" fmla="*/ 118 w 998"/>
              <a:gd name="T5" fmla="*/ 56 h 182"/>
              <a:gd name="T6" fmla="*/ 998 w 998"/>
              <a:gd name="T7" fmla="*/ 0 h 182"/>
              <a:gd name="T8" fmla="*/ 882 w 998"/>
              <a:gd name="T9" fmla="*/ 139 h 182"/>
            </a:gdLst>
            <a:ahLst/>
            <a:cxnLst>
              <a:cxn ang="0">
                <a:pos x="T0" y="T1"/>
              </a:cxn>
              <a:cxn ang="0">
                <a:pos x="T2" y="T3"/>
              </a:cxn>
              <a:cxn ang="0">
                <a:pos x="T4" y="T5"/>
              </a:cxn>
              <a:cxn ang="0">
                <a:pos x="T6" y="T7"/>
              </a:cxn>
              <a:cxn ang="0">
                <a:pos x="T8" y="T9"/>
              </a:cxn>
            </a:cxnLst>
            <a:rect l="0" t="0" r="r" b="b"/>
            <a:pathLst>
              <a:path w="998" h="182">
                <a:moveTo>
                  <a:pt x="882" y="139"/>
                </a:moveTo>
                <a:lnTo>
                  <a:pt x="0" y="182"/>
                </a:lnTo>
                <a:lnTo>
                  <a:pt x="118" y="56"/>
                </a:lnTo>
                <a:lnTo>
                  <a:pt x="998" y="0"/>
                </a:lnTo>
                <a:lnTo>
                  <a:pt x="882" y="13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 name="Rectangle 12"/>
          <p:cNvSpPr>
            <a:spLocks noChangeArrowheads="1"/>
          </p:cNvSpPr>
          <p:nvPr/>
        </p:nvSpPr>
        <p:spPr bwMode="auto">
          <a:xfrm>
            <a:off x="5110464" y="3171644"/>
            <a:ext cx="17957588" cy="2285064"/>
          </a:xfrm>
          <a:prstGeom prst="rect">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 name="Rectangle 13"/>
          <p:cNvSpPr>
            <a:spLocks noChangeArrowheads="1"/>
          </p:cNvSpPr>
          <p:nvPr/>
        </p:nvSpPr>
        <p:spPr bwMode="auto">
          <a:xfrm>
            <a:off x="7239872" y="5796044"/>
            <a:ext cx="15828180" cy="2474968"/>
          </a:xfrm>
          <a:prstGeom prst="rect">
            <a:avLst/>
          </a:pr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0" name="Freeform 19"/>
          <p:cNvSpPr>
            <a:spLocks/>
          </p:cNvSpPr>
          <p:nvPr/>
        </p:nvSpPr>
        <p:spPr bwMode="auto">
          <a:xfrm>
            <a:off x="3005967" y="8896757"/>
            <a:ext cx="1709128" cy="273958"/>
          </a:xfrm>
          <a:custGeom>
            <a:avLst/>
            <a:gdLst>
              <a:gd name="T0" fmla="*/ 143 w 232"/>
              <a:gd name="T1" fmla="*/ 0 h 37"/>
              <a:gd name="T2" fmla="*/ 116 w 232"/>
              <a:gd name="T3" fmla="*/ 1 h 37"/>
              <a:gd name="T4" fmla="*/ 1 w 232"/>
              <a:gd name="T5" fmla="*/ 23 h 37"/>
              <a:gd name="T6" fmla="*/ 90 w 232"/>
              <a:gd name="T7" fmla="*/ 37 h 37"/>
              <a:gd name="T8" fmla="*/ 117 w 232"/>
              <a:gd name="T9" fmla="*/ 36 h 37"/>
              <a:gd name="T10" fmla="*/ 232 w 232"/>
              <a:gd name="T11" fmla="*/ 14 h 37"/>
              <a:gd name="T12" fmla="*/ 143 w 232"/>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232" h="37">
                <a:moveTo>
                  <a:pt x="143" y="0"/>
                </a:moveTo>
                <a:cubicBezTo>
                  <a:pt x="134" y="0"/>
                  <a:pt x="125" y="0"/>
                  <a:pt x="116" y="1"/>
                </a:cubicBezTo>
                <a:cubicBezTo>
                  <a:pt x="52" y="3"/>
                  <a:pt x="0" y="13"/>
                  <a:pt x="1" y="23"/>
                </a:cubicBezTo>
                <a:cubicBezTo>
                  <a:pt x="1" y="31"/>
                  <a:pt x="39" y="37"/>
                  <a:pt x="90" y="37"/>
                </a:cubicBezTo>
                <a:cubicBezTo>
                  <a:pt x="98" y="37"/>
                  <a:pt x="108" y="36"/>
                  <a:pt x="117" y="36"/>
                </a:cubicBezTo>
                <a:cubicBezTo>
                  <a:pt x="181" y="34"/>
                  <a:pt x="232" y="24"/>
                  <a:pt x="232" y="14"/>
                </a:cubicBezTo>
                <a:cubicBezTo>
                  <a:pt x="232" y="6"/>
                  <a:pt x="194" y="0"/>
                  <a:pt x="143" y="0"/>
                </a:cubicBezTo>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2" name="Freeform 21"/>
          <p:cNvSpPr>
            <a:spLocks/>
          </p:cNvSpPr>
          <p:nvPr/>
        </p:nvSpPr>
        <p:spPr bwMode="auto">
          <a:xfrm>
            <a:off x="4257458" y="7828941"/>
            <a:ext cx="641312" cy="765839"/>
          </a:xfrm>
          <a:custGeom>
            <a:avLst/>
            <a:gdLst>
              <a:gd name="T0" fmla="*/ 0 w 87"/>
              <a:gd name="T1" fmla="*/ 101 h 104"/>
              <a:gd name="T2" fmla="*/ 19 w 87"/>
              <a:gd name="T3" fmla="*/ 104 h 104"/>
              <a:gd name="T4" fmla="*/ 34 w 87"/>
              <a:gd name="T5" fmla="*/ 88 h 104"/>
              <a:gd name="T6" fmla="*/ 60 w 87"/>
              <a:gd name="T7" fmla="*/ 26 h 104"/>
              <a:gd name="T8" fmla="*/ 73 w 87"/>
              <a:gd name="T9" fmla="*/ 40 h 104"/>
              <a:gd name="T10" fmla="*/ 87 w 87"/>
              <a:gd name="T11" fmla="*/ 29 h 104"/>
              <a:gd name="T12" fmla="*/ 70 w 87"/>
              <a:gd name="T13" fmla="*/ 9 h 104"/>
              <a:gd name="T14" fmla="*/ 69 w 87"/>
              <a:gd name="T15" fmla="*/ 0 h 104"/>
              <a:gd name="T16" fmla="*/ 53 w 87"/>
              <a:gd name="T17" fmla="*/ 2 h 104"/>
              <a:gd name="T18" fmla="*/ 9 w 87"/>
              <a:gd name="T19" fmla="*/ 91 h 104"/>
              <a:gd name="T20" fmla="*/ 0 w 87"/>
              <a:gd name="T21" fmla="*/ 101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104">
                <a:moveTo>
                  <a:pt x="0" y="101"/>
                </a:moveTo>
                <a:cubicBezTo>
                  <a:pt x="6" y="103"/>
                  <a:pt x="13" y="104"/>
                  <a:pt x="19" y="104"/>
                </a:cubicBezTo>
                <a:cubicBezTo>
                  <a:pt x="24" y="100"/>
                  <a:pt x="30" y="95"/>
                  <a:pt x="34" y="88"/>
                </a:cubicBezTo>
                <a:cubicBezTo>
                  <a:pt x="49" y="59"/>
                  <a:pt x="60" y="26"/>
                  <a:pt x="60" y="26"/>
                </a:cubicBezTo>
                <a:cubicBezTo>
                  <a:pt x="73" y="40"/>
                  <a:pt x="73" y="40"/>
                  <a:pt x="73" y="40"/>
                </a:cubicBezTo>
                <a:cubicBezTo>
                  <a:pt x="87" y="29"/>
                  <a:pt x="87" y="29"/>
                  <a:pt x="87" y="29"/>
                </a:cubicBezTo>
                <a:cubicBezTo>
                  <a:pt x="87" y="29"/>
                  <a:pt x="74" y="12"/>
                  <a:pt x="70" y="9"/>
                </a:cubicBezTo>
                <a:cubicBezTo>
                  <a:pt x="68" y="6"/>
                  <a:pt x="68" y="3"/>
                  <a:pt x="69" y="0"/>
                </a:cubicBezTo>
                <a:cubicBezTo>
                  <a:pt x="64" y="1"/>
                  <a:pt x="58" y="2"/>
                  <a:pt x="53" y="2"/>
                </a:cubicBezTo>
                <a:cubicBezTo>
                  <a:pt x="34" y="44"/>
                  <a:pt x="15" y="84"/>
                  <a:pt x="9" y="91"/>
                </a:cubicBezTo>
                <a:cubicBezTo>
                  <a:pt x="6" y="95"/>
                  <a:pt x="3" y="99"/>
                  <a:pt x="0" y="101"/>
                </a:cubicBezTo>
                <a:close/>
              </a:path>
            </a:pathLst>
          </a:custGeom>
          <a:solidFill>
            <a:schemeClr val="bg1">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3" name="Freeform 22"/>
          <p:cNvSpPr>
            <a:spLocks/>
          </p:cNvSpPr>
          <p:nvPr/>
        </p:nvSpPr>
        <p:spPr bwMode="auto">
          <a:xfrm>
            <a:off x="4263684" y="8043747"/>
            <a:ext cx="753385" cy="675558"/>
          </a:xfrm>
          <a:custGeom>
            <a:avLst/>
            <a:gdLst>
              <a:gd name="T0" fmla="*/ 72 w 102"/>
              <a:gd name="T1" fmla="*/ 11 h 92"/>
              <a:gd name="T2" fmla="*/ 86 w 102"/>
              <a:gd name="T3" fmla="*/ 0 h 92"/>
              <a:gd name="T4" fmla="*/ 102 w 102"/>
              <a:gd name="T5" fmla="*/ 36 h 92"/>
              <a:gd name="T6" fmla="*/ 43 w 102"/>
              <a:gd name="T7" fmla="*/ 71 h 92"/>
              <a:gd name="T8" fmla="*/ 0 w 102"/>
              <a:gd name="T9" fmla="*/ 80 h 92"/>
              <a:gd name="T10" fmla="*/ 20 w 102"/>
              <a:gd name="T11" fmla="*/ 70 h 92"/>
              <a:gd name="T12" fmla="*/ 10 w 102"/>
              <a:gd name="T13" fmla="*/ 68 h 92"/>
              <a:gd name="T14" fmla="*/ 16 w 102"/>
              <a:gd name="T15" fmla="*/ 59 h 92"/>
              <a:gd name="T16" fmla="*/ 36 w 102"/>
              <a:gd name="T17" fmla="*/ 61 h 92"/>
              <a:gd name="T18" fmla="*/ 81 w 102"/>
              <a:gd name="T19" fmla="*/ 34 h 92"/>
              <a:gd name="T20" fmla="*/ 72 w 102"/>
              <a:gd name="T21" fmla="*/ 1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2" h="92">
                <a:moveTo>
                  <a:pt x="72" y="11"/>
                </a:moveTo>
                <a:cubicBezTo>
                  <a:pt x="86" y="0"/>
                  <a:pt x="86" y="0"/>
                  <a:pt x="86" y="0"/>
                </a:cubicBezTo>
                <a:cubicBezTo>
                  <a:pt x="86" y="0"/>
                  <a:pt x="102" y="25"/>
                  <a:pt x="102" y="36"/>
                </a:cubicBezTo>
                <a:cubicBezTo>
                  <a:pt x="101" y="47"/>
                  <a:pt x="66" y="63"/>
                  <a:pt x="43" y="71"/>
                </a:cubicBezTo>
                <a:cubicBezTo>
                  <a:pt x="27" y="83"/>
                  <a:pt x="15" y="92"/>
                  <a:pt x="0" y="80"/>
                </a:cubicBezTo>
                <a:cubicBezTo>
                  <a:pt x="6" y="76"/>
                  <a:pt x="18" y="75"/>
                  <a:pt x="20" y="70"/>
                </a:cubicBezTo>
                <a:cubicBezTo>
                  <a:pt x="23" y="65"/>
                  <a:pt x="13" y="68"/>
                  <a:pt x="10" y="68"/>
                </a:cubicBezTo>
                <a:cubicBezTo>
                  <a:pt x="7" y="68"/>
                  <a:pt x="8" y="58"/>
                  <a:pt x="16" y="59"/>
                </a:cubicBezTo>
                <a:cubicBezTo>
                  <a:pt x="23" y="60"/>
                  <a:pt x="32" y="58"/>
                  <a:pt x="36" y="61"/>
                </a:cubicBezTo>
                <a:cubicBezTo>
                  <a:pt x="44" y="57"/>
                  <a:pt x="80" y="39"/>
                  <a:pt x="81" y="34"/>
                </a:cubicBezTo>
                <a:cubicBezTo>
                  <a:pt x="82" y="30"/>
                  <a:pt x="78" y="19"/>
                  <a:pt x="72" y="11"/>
                </a:cubicBezTo>
                <a:close/>
              </a:path>
            </a:pathLst>
          </a:custGeom>
          <a:solidFill>
            <a:srgbClr val="E4AC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4" name="Freeform 23"/>
          <p:cNvSpPr>
            <a:spLocks/>
          </p:cNvSpPr>
          <p:nvPr/>
        </p:nvSpPr>
        <p:spPr bwMode="auto">
          <a:xfrm>
            <a:off x="3448035" y="7343287"/>
            <a:ext cx="1198571" cy="1229700"/>
          </a:xfrm>
          <a:custGeom>
            <a:avLst/>
            <a:gdLst>
              <a:gd name="T0" fmla="*/ 34 w 163"/>
              <a:gd name="T1" fmla="*/ 17 h 167"/>
              <a:gd name="T2" fmla="*/ 33 w 163"/>
              <a:gd name="T3" fmla="*/ 22 h 167"/>
              <a:gd name="T4" fmla="*/ 15 w 163"/>
              <a:gd name="T5" fmla="*/ 0 h 167"/>
              <a:gd name="T6" fmla="*/ 0 w 163"/>
              <a:gd name="T7" fmla="*/ 16 h 167"/>
              <a:gd name="T8" fmla="*/ 25 w 163"/>
              <a:gd name="T9" fmla="*/ 40 h 167"/>
              <a:gd name="T10" fmla="*/ 4 w 163"/>
              <a:gd name="T11" fmla="*/ 112 h 167"/>
              <a:gd name="T12" fmla="*/ 6 w 163"/>
              <a:gd name="T13" fmla="*/ 125 h 167"/>
              <a:gd name="T14" fmla="*/ 110 w 163"/>
              <a:gd name="T15" fmla="*/ 167 h 167"/>
              <a:gd name="T16" fmla="*/ 119 w 163"/>
              <a:gd name="T17" fmla="*/ 157 h 167"/>
              <a:gd name="T18" fmla="*/ 163 w 163"/>
              <a:gd name="T19" fmla="*/ 68 h 167"/>
              <a:gd name="T20" fmla="*/ 78 w 163"/>
              <a:gd name="T21" fmla="*/ 46 h 167"/>
              <a:gd name="T22" fmla="*/ 34 w 163"/>
              <a:gd name="T23" fmla="*/ 1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167">
                <a:moveTo>
                  <a:pt x="34" y="17"/>
                </a:moveTo>
                <a:cubicBezTo>
                  <a:pt x="34" y="19"/>
                  <a:pt x="33" y="21"/>
                  <a:pt x="33" y="22"/>
                </a:cubicBezTo>
                <a:cubicBezTo>
                  <a:pt x="22" y="12"/>
                  <a:pt x="15" y="0"/>
                  <a:pt x="15" y="0"/>
                </a:cubicBezTo>
                <a:cubicBezTo>
                  <a:pt x="0" y="16"/>
                  <a:pt x="0" y="16"/>
                  <a:pt x="0" y="16"/>
                </a:cubicBezTo>
                <a:cubicBezTo>
                  <a:pt x="0" y="16"/>
                  <a:pt x="18" y="35"/>
                  <a:pt x="25" y="40"/>
                </a:cubicBezTo>
                <a:cubicBezTo>
                  <a:pt x="21" y="52"/>
                  <a:pt x="4" y="99"/>
                  <a:pt x="4" y="112"/>
                </a:cubicBezTo>
                <a:cubicBezTo>
                  <a:pt x="4" y="116"/>
                  <a:pt x="5" y="121"/>
                  <a:pt x="6" y="125"/>
                </a:cubicBezTo>
                <a:cubicBezTo>
                  <a:pt x="18" y="133"/>
                  <a:pt x="63" y="158"/>
                  <a:pt x="110" y="167"/>
                </a:cubicBezTo>
                <a:cubicBezTo>
                  <a:pt x="113" y="165"/>
                  <a:pt x="116" y="161"/>
                  <a:pt x="119" y="157"/>
                </a:cubicBezTo>
                <a:cubicBezTo>
                  <a:pt x="125" y="150"/>
                  <a:pt x="144" y="110"/>
                  <a:pt x="163" y="68"/>
                </a:cubicBezTo>
                <a:cubicBezTo>
                  <a:pt x="140" y="67"/>
                  <a:pt x="113" y="58"/>
                  <a:pt x="78" y="46"/>
                </a:cubicBezTo>
                <a:cubicBezTo>
                  <a:pt x="43" y="35"/>
                  <a:pt x="36" y="22"/>
                  <a:pt x="34" y="17"/>
                </a:cubicBezTo>
                <a:close/>
              </a:path>
            </a:pathLst>
          </a:custGeom>
          <a:solidFill>
            <a:schemeClr val="tx1">
              <a:lumMod val="20000"/>
              <a:lumOff val="8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5" name="Freeform 24"/>
          <p:cNvSpPr>
            <a:spLocks/>
          </p:cNvSpPr>
          <p:nvPr/>
        </p:nvSpPr>
        <p:spPr bwMode="auto">
          <a:xfrm>
            <a:off x="2196543" y="5515860"/>
            <a:ext cx="1360455" cy="1945731"/>
          </a:xfrm>
          <a:custGeom>
            <a:avLst/>
            <a:gdLst>
              <a:gd name="T0" fmla="*/ 170 w 185"/>
              <a:gd name="T1" fmla="*/ 264 h 264"/>
              <a:gd name="T2" fmla="*/ 185 w 185"/>
              <a:gd name="T3" fmla="*/ 248 h 264"/>
              <a:gd name="T4" fmla="*/ 136 w 185"/>
              <a:gd name="T5" fmla="*/ 179 h 264"/>
              <a:gd name="T6" fmla="*/ 121 w 185"/>
              <a:gd name="T7" fmla="*/ 150 h 264"/>
              <a:gd name="T8" fmla="*/ 91 w 185"/>
              <a:gd name="T9" fmla="*/ 88 h 264"/>
              <a:gd name="T10" fmla="*/ 16 w 185"/>
              <a:gd name="T11" fmla="*/ 0 h 264"/>
              <a:gd name="T12" fmla="*/ 12 w 185"/>
              <a:gd name="T13" fmla="*/ 33 h 264"/>
              <a:gd name="T14" fmla="*/ 49 w 185"/>
              <a:gd name="T15" fmla="*/ 84 h 264"/>
              <a:gd name="T16" fmla="*/ 27 w 185"/>
              <a:gd name="T17" fmla="*/ 121 h 264"/>
              <a:gd name="T18" fmla="*/ 52 w 185"/>
              <a:gd name="T19" fmla="*/ 161 h 264"/>
              <a:gd name="T20" fmla="*/ 92 w 185"/>
              <a:gd name="T21" fmla="*/ 179 h 264"/>
              <a:gd name="T22" fmla="*/ 170 w 185"/>
              <a:gd name="T23" fmla="*/ 26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5" h="264">
                <a:moveTo>
                  <a:pt x="170" y="264"/>
                </a:moveTo>
                <a:cubicBezTo>
                  <a:pt x="185" y="248"/>
                  <a:pt x="185" y="248"/>
                  <a:pt x="185" y="248"/>
                </a:cubicBezTo>
                <a:cubicBezTo>
                  <a:pt x="185" y="248"/>
                  <a:pt x="148" y="197"/>
                  <a:pt x="136" y="179"/>
                </a:cubicBezTo>
                <a:cubicBezTo>
                  <a:pt x="123" y="161"/>
                  <a:pt x="127" y="168"/>
                  <a:pt x="121" y="150"/>
                </a:cubicBezTo>
                <a:cubicBezTo>
                  <a:pt x="116" y="133"/>
                  <a:pt x="103" y="102"/>
                  <a:pt x="91" y="88"/>
                </a:cubicBezTo>
                <a:cubicBezTo>
                  <a:pt x="79" y="74"/>
                  <a:pt x="26" y="19"/>
                  <a:pt x="16" y="0"/>
                </a:cubicBezTo>
                <a:cubicBezTo>
                  <a:pt x="6" y="1"/>
                  <a:pt x="0" y="18"/>
                  <a:pt x="12" y="33"/>
                </a:cubicBezTo>
                <a:cubicBezTo>
                  <a:pt x="25" y="49"/>
                  <a:pt x="49" y="84"/>
                  <a:pt x="49" y="84"/>
                </a:cubicBezTo>
                <a:cubicBezTo>
                  <a:pt x="49" y="84"/>
                  <a:pt x="28" y="98"/>
                  <a:pt x="27" y="121"/>
                </a:cubicBezTo>
                <a:cubicBezTo>
                  <a:pt x="27" y="145"/>
                  <a:pt x="44" y="156"/>
                  <a:pt x="52" y="161"/>
                </a:cubicBezTo>
                <a:cubicBezTo>
                  <a:pt x="60" y="165"/>
                  <a:pt x="79" y="164"/>
                  <a:pt x="92" y="179"/>
                </a:cubicBezTo>
                <a:cubicBezTo>
                  <a:pt x="106" y="194"/>
                  <a:pt x="170" y="264"/>
                  <a:pt x="170" y="264"/>
                </a:cubicBezTo>
                <a:close/>
              </a:path>
            </a:pathLst>
          </a:custGeom>
          <a:solidFill>
            <a:srgbClr val="FCC7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6" name="Freeform 25"/>
          <p:cNvSpPr>
            <a:spLocks/>
          </p:cNvSpPr>
          <p:nvPr/>
        </p:nvSpPr>
        <p:spPr bwMode="auto">
          <a:xfrm>
            <a:off x="3697088" y="6206980"/>
            <a:ext cx="1341775" cy="1637526"/>
          </a:xfrm>
          <a:custGeom>
            <a:avLst/>
            <a:gdLst>
              <a:gd name="T0" fmla="*/ 176 w 182"/>
              <a:gd name="T1" fmla="*/ 72 h 222"/>
              <a:gd name="T2" fmla="*/ 147 w 182"/>
              <a:gd name="T3" fmla="*/ 50 h 222"/>
              <a:gd name="T4" fmla="*/ 114 w 182"/>
              <a:gd name="T5" fmla="*/ 0 h 222"/>
              <a:gd name="T6" fmla="*/ 65 w 182"/>
              <a:gd name="T7" fmla="*/ 33 h 222"/>
              <a:gd name="T8" fmla="*/ 66 w 182"/>
              <a:gd name="T9" fmla="*/ 17 h 222"/>
              <a:gd name="T10" fmla="*/ 51 w 182"/>
              <a:gd name="T11" fmla="*/ 65 h 222"/>
              <a:gd name="T12" fmla="*/ 0 w 182"/>
              <a:gd name="T13" fmla="*/ 171 h 222"/>
              <a:gd name="T14" fmla="*/ 44 w 182"/>
              <a:gd name="T15" fmla="*/ 200 h 222"/>
              <a:gd name="T16" fmla="*/ 129 w 182"/>
              <a:gd name="T17" fmla="*/ 222 h 222"/>
              <a:gd name="T18" fmla="*/ 173 w 182"/>
              <a:gd name="T19" fmla="*/ 121 h 222"/>
              <a:gd name="T20" fmla="*/ 176 w 182"/>
              <a:gd name="T21" fmla="*/ 7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2" h="222">
                <a:moveTo>
                  <a:pt x="176" y="72"/>
                </a:moveTo>
                <a:cubicBezTo>
                  <a:pt x="169" y="65"/>
                  <a:pt x="160" y="57"/>
                  <a:pt x="147" y="50"/>
                </a:cubicBezTo>
                <a:cubicBezTo>
                  <a:pt x="123" y="36"/>
                  <a:pt x="114" y="0"/>
                  <a:pt x="114" y="0"/>
                </a:cubicBezTo>
                <a:cubicBezTo>
                  <a:pt x="114" y="0"/>
                  <a:pt x="72" y="17"/>
                  <a:pt x="65" y="33"/>
                </a:cubicBezTo>
                <a:cubicBezTo>
                  <a:pt x="59" y="27"/>
                  <a:pt x="66" y="17"/>
                  <a:pt x="66" y="17"/>
                </a:cubicBezTo>
                <a:cubicBezTo>
                  <a:pt x="66" y="17"/>
                  <a:pt x="36" y="29"/>
                  <a:pt x="51" y="65"/>
                </a:cubicBezTo>
                <a:cubicBezTo>
                  <a:pt x="33" y="89"/>
                  <a:pt x="14" y="130"/>
                  <a:pt x="0" y="171"/>
                </a:cubicBezTo>
                <a:cubicBezTo>
                  <a:pt x="2" y="176"/>
                  <a:pt x="9" y="189"/>
                  <a:pt x="44" y="200"/>
                </a:cubicBezTo>
                <a:cubicBezTo>
                  <a:pt x="79" y="212"/>
                  <a:pt x="106" y="221"/>
                  <a:pt x="129" y="222"/>
                </a:cubicBezTo>
                <a:cubicBezTo>
                  <a:pt x="148" y="179"/>
                  <a:pt x="167" y="135"/>
                  <a:pt x="173" y="121"/>
                </a:cubicBezTo>
                <a:cubicBezTo>
                  <a:pt x="182" y="104"/>
                  <a:pt x="179" y="83"/>
                  <a:pt x="176" y="72"/>
                </a:cubicBezTo>
                <a:close/>
              </a:path>
            </a:pathLst>
          </a:custGeom>
          <a:solidFill>
            <a:srgbClr val="FCC7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7" name="Freeform 26"/>
          <p:cNvSpPr>
            <a:spLocks/>
          </p:cNvSpPr>
          <p:nvPr/>
        </p:nvSpPr>
        <p:spPr bwMode="auto">
          <a:xfrm>
            <a:off x="4646605" y="6739333"/>
            <a:ext cx="494995" cy="1105174"/>
          </a:xfrm>
          <a:custGeom>
            <a:avLst/>
            <a:gdLst>
              <a:gd name="T0" fmla="*/ 59 w 67"/>
              <a:gd name="T1" fmla="*/ 17 h 150"/>
              <a:gd name="T2" fmla="*/ 47 w 67"/>
              <a:gd name="T3" fmla="*/ 0 h 150"/>
              <a:gd name="T4" fmla="*/ 44 w 67"/>
              <a:gd name="T5" fmla="*/ 49 h 150"/>
              <a:gd name="T6" fmla="*/ 0 w 67"/>
              <a:gd name="T7" fmla="*/ 150 h 150"/>
              <a:gd name="T8" fmla="*/ 16 w 67"/>
              <a:gd name="T9" fmla="*/ 148 h 150"/>
              <a:gd name="T10" fmla="*/ 18 w 67"/>
              <a:gd name="T11" fmla="*/ 143 h 150"/>
              <a:gd name="T12" fmla="*/ 28 w 67"/>
              <a:gd name="T13" fmla="*/ 120 h 150"/>
              <a:gd name="T14" fmla="*/ 49 w 67"/>
              <a:gd name="T15" fmla="*/ 110 h 150"/>
              <a:gd name="T16" fmla="*/ 41 w 67"/>
              <a:gd name="T17" fmla="*/ 89 h 150"/>
              <a:gd name="T18" fmla="*/ 59 w 67"/>
              <a:gd name="T19" fmla="*/ 49 h 150"/>
              <a:gd name="T20" fmla="*/ 59 w 67"/>
              <a:gd name="T21" fmla="*/ 1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150">
                <a:moveTo>
                  <a:pt x="59" y="17"/>
                </a:moveTo>
                <a:cubicBezTo>
                  <a:pt x="56" y="12"/>
                  <a:pt x="52" y="6"/>
                  <a:pt x="47" y="0"/>
                </a:cubicBezTo>
                <a:cubicBezTo>
                  <a:pt x="50" y="11"/>
                  <a:pt x="53" y="32"/>
                  <a:pt x="44" y="49"/>
                </a:cubicBezTo>
                <a:cubicBezTo>
                  <a:pt x="38" y="63"/>
                  <a:pt x="19" y="107"/>
                  <a:pt x="0" y="150"/>
                </a:cubicBezTo>
                <a:cubicBezTo>
                  <a:pt x="5" y="150"/>
                  <a:pt x="11" y="149"/>
                  <a:pt x="16" y="148"/>
                </a:cubicBezTo>
                <a:cubicBezTo>
                  <a:pt x="17" y="146"/>
                  <a:pt x="18" y="145"/>
                  <a:pt x="18" y="143"/>
                </a:cubicBezTo>
                <a:cubicBezTo>
                  <a:pt x="21" y="137"/>
                  <a:pt x="28" y="120"/>
                  <a:pt x="28" y="120"/>
                </a:cubicBezTo>
                <a:cubicBezTo>
                  <a:pt x="28" y="120"/>
                  <a:pt x="40" y="124"/>
                  <a:pt x="49" y="110"/>
                </a:cubicBezTo>
                <a:cubicBezTo>
                  <a:pt x="57" y="97"/>
                  <a:pt x="51" y="85"/>
                  <a:pt x="41" y="89"/>
                </a:cubicBezTo>
                <a:cubicBezTo>
                  <a:pt x="48" y="72"/>
                  <a:pt x="52" y="58"/>
                  <a:pt x="59" y="49"/>
                </a:cubicBezTo>
                <a:cubicBezTo>
                  <a:pt x="65" y="40"/>
                  <a:pt x="67" y="28"/>
                  <a:pt x="59" y="17"/>
                </a:cubicBezTo>
                <a:close/>
              </a:path>
            </a:pathLst>
          </a:custGeom>
          <a:solidFill>
            <a:srgbClr val="E4AC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8" name="Freeform 27"/>
          <p:cNvSpPr>
            <a:spLocks/>
          </p:cNvSpPr>
          <p:nvPr/>
        </p:nvSpPr>
        <p:spPr bwMode="auto">
          <a:xfrm>
            <a:off x="3911897" y="7483379"/>
            <a:ext cx="572822" cy="189904"/>
          </a:xfrm>
          <a:custGeom>
            <a:avLst/>
            <a:gdLst>
              <a:gd name="T0" fmla="*/ 0 w 78"/>
              <a:gd name="T1" fmla="*/ 5 h 26"/>
              <a:gd name="T2" fmla="*/ 6 w 78"/>
              <a:gd name="T3" fmla="*/ 10 h 26"/>
              <a:gd name="T4" fmla="*/ 74 w 78"/>
              <a:gd name="T5" fmla="*/ 14 h 26"/>
              <a:gd name="T6" fmla="*/ 78 w 78"/>
              <a:gd name="T7" fmla="*/ 11 h 26"/>
              <a:gd name="T8" fmla="*/ 0 w 78"/>
              <a:gd name="T9" fmla="*/ 5 h 26"/>
            </a:gdLst>
            <a:ahLst/>
            <a:cxnLst>
              <a:cxn ang="0">
                <a:pos x="T0" y="T1"/>
              </a:cxn>
              <a:cxn ang="0">
                <a:pos x="T2" y="T3"/>
              </a:cxn>
              <a:cxn ang="0">
                <a:pos x="T4" y="T5"/>
              </a:cxn>
              <a:cxn ang="0">
                <a:pos x="T6" y="T7"/>
              </a:cxn>
              <a:cxn ang="0">
                <a:pos x="T8" y="T9"/>
              </a:cxn>
            </a:cxnLst>
            <a:rect l="0" t="0" r="r" b="b"/>
            <a:pathLst>
              <a:path w="78" h="26">
                <a:moveTo>
                  <a:pt x="0" y="5"/>
                </a:moveTo>
                <a:cubicBezTo>
                  <a:pt x="2" y="7"/>
                  <a:pt x="4" y="8"/>
                  <a:pt x="6" y="10"/>
                </a:cubicBezTo>
                <a:cubicBezTo>
                  <a:pt x="34" y="26"/>
                  <a:pt x="60" y="24"/>
                  <a:pt x="74" y="14"/>
                </a:cubicBezTo>
                <a:cubicBezTo>
                  <a:pt x="76" y="13"/>
                  <a:pt x="77" y="12"/>
                  <a:pt x="78" y="11"/>
                </a:cubicBezTo>
                <a:cubicBezTo>
                  <a:pt x="48" y="0"/>
                  <a:pt x="11" y="4"/>
                  <a:pt x="0" y="5"/>
                </a:cubicBezTo>
                <a:close/>
              </a:path>
            </a:pathLst>
          </a:custGeom>
          <a:solidFill>
            <a:srgbClr val="D89C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9" name="Freeform 28"/>
          <p:cNvSpPr>
            <a:spLocks/>
          </p:cNvSpPr>
          <p:nvPr/>
        </p:nvSpPr>
        <p:spPr bwMode="auto">
          <a:xfrm>
            <a:off x="3837182" y="7203194"/>
            <a:ext cx="728480" cy="227262"/>
          </a:xfrm>
          <a:custGeom>
            <a:avLst/>
            <a:gdLst>
              <a:gd name="T0" fmla="*/ 98 w 99"/>
              <a:gd name="T1" fmla="*/ 20 h 31"/>
              <a:gd name="T2" fmla="*/ 3 w 99"/>
              <a:gd name="T3" fmla="*/ 0 h 31"/>
              <a:gd name="T4" fmla="*/ 0 w 99"/>
              <a:gd name="T5" fmla="*/ 9 h 31"/>
              <a:gd name="T6" fmla="*/ 99 w 99"/>
              <a:gd name="T7" fmla="*/ 31 h 31"/>
              <a:gd name="T8" fmla="*/ 98 w 99"/>
              <a:gd name="T9" fmla="*/ 20 h 31"/>
            </a:gdLst>
            <a:ahLst/>
            <a:cxnLst>
              <a:cxn ang="0">
                <a:pos x="T0" y="T1"/>
              </a:cxn>
              <a:cxn ang="0">
                <a:pos x="T2" y="T3"/>
              </a:cxn>
              <a:cxn ang="0">
                <a:pos x="T4" y="T5"/>
              </a:cxn>
              <a:cxn ang="0">
                <a:pos x="T6" y="T7"/>
              </a:cxn>
              <a:cxn ang="0">
                <a:pos x="T8" y="T9"/>
              </a:cxn>
            </a:cxnLst>
            <a:rect l="0" t="0" r="r" b="b"/>
            <a:pathLst>
              <a:path w="99" h="31">
                <a:moveTo>
                  <a:pt x="98" y="20"/>
                </a:moveTo>
                <a:cubicBezTo>
                  <a:pt x="77" y="21"/>
                  <a:pt x="31" y="14"/>
                  <a:pt x="3" y="0"/>
                </a:cubicBezTo>
                <a:cubicBezTo>
                  <a:pt x="3" y="0"/>
                  <a:pt x="1" y="4"/>
                  <a:pt x="0" y="9"/>
                </a:cubicBezTo>
                <a:cubicBezTo>
                  <a:pt x="7" y="15"/>
                  <a:pt x="30" y="30"/>
                  <a:pt x="99" y="31"/>
                </a:cubicBezTo>
                <a:cubicBezTo>
                  <a:pt x="99" y="28"/>
                  <a:pt x="99" y="24"/>
                  <a:pt x="98" y="2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0" name="Freeform 29"/>
          <p:cNvSpPr>
            <a:spLocks/>
          </p:cNvSpPr>
          <p:nvPr/>
        </p:nvSpPr>
        <p:spPr bwMode="auto">
          <a:xfrm>
            <a:off x="3824728" y="7268571"/>
            <a:ext cx="740934" cy="295752"/>
          </a:xfrm>
          <a:custGeom>
            <a:avLst/>
            <a:gdLst>
              <a:gd name="T0" fmla="*/ 101 w 101"/>
              <a:gd name="T1" fmla="*/ 22 h 40"/>
              <a:gd name="T2" fmla="*/ 2 w 101"/>
              <a:gd name="T3" fmla="*/ 0 h 40"/>
              <a:gd name="T4" fmla="*/ 12 w 101"/>
              <a:gd name="T5" fmla="*/ 34 h 40"/>
              <a:gd name="T6" fmla="*/ 90 w 101"/>
              <a:gd name="T7" fmla="*/ 40 h 40"/>
              <a:gd name="T8" fmla="*/ 101 w 101"/>
              <a:gd name="T9" fmla="*/ 22 h 40"/>
            </a:gdLst>
            <a:ahLst/>
            <a:cxnLst>
              <a:cxn ang="0">
                <a:pos x="T0" y="T1"/>
              </a:cxn>
              <a:cxn ang="0">
                <a:pos x="T2" y="T3"/>
              </a:cxn>
              <a:cxn ang="0">
                <a:pos x="T4" y="T5"/>
              </a:cxn>
              <a:cxn ang="0">
                <a:pos x="T6" y="T7"/>
              </a:cxn>
              <a:cxn ang="0">
                <a:pos x="T8" y="T9"/>
              </a:cxn>
            </a:cxnLst>
            <a:rect l="0" t="0" r="r" b="b"/>
            <a:pathLst>
              <a:path w="101" h="40">
                <a:moveTo>
                  <a:pt x="101" y="22"/>
                </a:moveTo>
                <a:cubicBezTo>
                  <a:pt x="32" y="21"/>
                  <a:pt x="9" y="6"/>
                  <a:pt x="2" y="0"/>
                </a:cubicBezTo>
                <a:cubicBezTo>
                  <a:pt x="0" y="10"/>
                  <a:pt x="0" y="24"/>
                  <a:pt x="12" y="34"/>
                </a:cubicBezTo>
                <a:cubicBezTo>
                  <a:pt x="23" y="33"/>
                  <a:pt x="60" y="29"/>
                  <a:pt x="90" y="40"/>
                </a:cubicBezTo>
                <a:cubicBezTo>
                  <a:pt x="98" y="34"/>
                  <a:pt x="101" y="29"/>
                  <a:pt x="101" y="22"/>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1" name="Freeform 30"/>
          <p:cNvSpPr>
            <a:spLocks/>
          </p:cNvSpPr>
          <p:nvPr/>
        </p:nvSpPr>
        <p:spPr bwMode="auto">
          <a:xfrm>
            <a:off x="4095572" y="6670840"/>
            <a:ext cx="249053" cy="177453"/>
          </a:xfrm>
          <a:custGeom>
            <a:avLst/>
            <a:gdLst>
              <a:gd name="T0" fmla="*/ 0 w 34"/>
              <a:gd name="T1" fmla="*/ 6 h 24"/>
              <a:gd name="T2" fmla="*/ 2 w 34"/>
              <a:gd name="T3" fmla="*/ 12 h 24"/>
              <a:gd name="T4" fmla="*/ 29 w 34"/>
              <a:gd name="T5" fmla="*/ 24 h 24"/>
              <a:gd name="T6" fmla="*/ 34 w 34"/>
              <a:gd name="T7" fmla="*/ 19 h 24"/>
              <a:gd name="T8" fmla="*/ 0 w 34"/>
              <a:gd name="T9" fmla="*/ 6 h 24"/>
            </a:gdLst>
            <a:ahLst/>
            <a:cxnLst>
              <a:cxn ang="0">
                <a:pos x="T0" y="T1"/>
              </a:cxn>
              <a:cxn ang="0">
                <a:pos x="T2" y="T3"/>
              </a:cxn>
              <a:cxn ang="0">
                <a:pos x="T4" y="T5"/>
              </a:cxn>
              <a:cxn ang="0">
                <a:pos x="T6" y="T7"/>
              </a:cxn>
              <a:cxn ang="0">
                <a:pos x="T8" y="T9"/>
              </a:cxn>
            </a:cxnLst>
            <a:rect l="0" t="0" r="r" b="b"/>
            <a:pathLst>
              <a:path w="34" h="24">
                <a:moveTo>
                  <a:pt x="0" y="6"/>
                </a:moveTo>
                <a:cubicBezTo>
                  <a:pt x="2" y="12"/>
                  <a:pt x="2" y="12"/>
                  <a:pt x="2" y="12"/>
                </a:cubicBezTo>
                <a:cubicBezTo>
                  <a:pt x="3" y="12"/>
                  <a:pt x="17" y="9"/>
                  <a:pt x="29" y="24"/>
                </a:cubicBezTo>
                <a:cubicBezTo>
                  <a:pt x="34" y="19"/>
                  <a:pt x="34" y="19"/>
                  <a:pt x="34" y="19"/>
                </a:cubicBezTo>
                <a:cubicBezTo>
                  <a:pt x="19" y="0"/>
                  <a:pt x="1" y="5"/>
                  <a:pt x="0" y="6"/>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2" name="Freeform 31"/>
          <p:cNvSpPr>
            <a:spLocks/>
          </p:cNvSpPr>
          <p:nvPr/>
        </p:nvSpPr>
        <p:spPr bwMode="auto">
          <a:xfrm>
            <a:off x="4456702" y="6842069"/>
            <a:ext cx="280184" cy="189904"/>
          </a:xfrm>
          <a:custGeom>
            <a:avLst/>
            <a:gdLst>
              <a:gd name="T0" fmla="*/ 0 w 38"/>
              <a:gd name="T1" fmla="*/ 5 h 26"/>
              <a:gd name="T2" fmla="*/ 1 w 38"/>
              <a:gd name="T3" fmla="*/ 12 h 26"/>
              <a:gd name="T4" fmla="*/ 33 w 38"/>
              <a:gd name="T5" fmla="*/ 26 h 26"/>
              <a:gd name="T6" fmla="*/ 38 w 38"/>
              <a:gd name="T7" fmla="*/ 22 h 26"/>
              <a:gd name="T8" fmla="*/ 0 w 38"/>
              <a:gd name="T9" fmla="*/ 5 h 26"/>
            </a:gdLst>
            <a:ahLst/>
            <a:cxnLst>
              <a:cxn ang="0">
                <a:pos x="T0" y="T1"/>
              </a:cxn>
              <a:cxn ang="0">
                <a:pos x="T2" y="T3"/>
              </a:cxn>
              <a:cxn ang="0">
                <a:pos x="T4" y="T5"/>
              </a:cxn>
              <a:cxn ang="0">
                <a:pos x="T6" y="T7"/>
              </a:cxn>
              <a:cxn ang="0">
                <a:pos x="T8" y="T9"/>
              </a:cxn>
            </a:cxnLst>
            <a:rect l="0" t="0" r="r" b="b"/>
            <a:pathLst>
              <a:path w="38" h="26">
                <a:moveTo>
                  <a:pt x="0" y="5"/>
                </a:moveTo>
                <a:cubicBezTo>
                  <a:pt x="1" y="12"/>
                  <a:pt x="1" y="12"/>
                  <a:pt x="1" y="12"/>
                </a:cubicBezTo>
                <a:cubicBezTo>
                  <a:pt x="2" y="12"/>
                  <a:pt x="19" y="8"/>
                  <a:pt x="33" y="26"/>
                </a:cubicBezTo>
                <a:cubicBezTo>
                  <a:pt x="38" y="22"/>
                  <a:pt x="38" y="22"/>
                  <a:pt x="38" y="22"/>
                </a:cubicBezTo>
                <a:cubicBezTo>
                  <a:pt x="22" y="0"/>
                  <a:pt x="1" y="5"/>
                  <a:pt x="0" y="5"/>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3" name="Freeform 32"/>
          <p:cNvSpPr>
            <a:spLocks/>
          </p:cNvSpPr>
          <p:nvPr/>
        </p:nvSpPr>
        <p:spPr bwMode="auto">
          <a:xfrm>
            <a:off x="3999066" y="6798484"/>
            <a:ext cx="273958" cy="314430"/>
          </a:xfrm>
          <a:custGeom>
            <a:avLst/>
            <a:gdLst>
              <a:gd name="T0" fmla="*/ 33 w 37"/>
              <a:gd name="T1" fmla="*/ 26 h 43"/>
              <a:gd name="T2" fmla="*/ 13 w 37"/>
              <a:gd name="T3" fmla="*/ 40 h 43"/>
              <a:gd name="T4" fmla="*/ 3 w 37"/>
              <a:gd name="T5" fmla="*/ 17 h 43"/>
              <a:gd name="T6" fmla="*/ 24 w 37"/>
              <a:gd name="T7" fmla="*/ 3 h 43"/>
              <a:gd name="T8" fmla="*/ 33 w 37"/>
              <a:gd name="T9" fmla="*/ 26 h 43"/>
            </a:gdLst>
            <a:ahLst/>
            <a:cxnLst>
              <a:cxn ang="0">
                <a:pos x="T0" y="T1"/>
              </a:cxn>
              <a:cxn ang="0">
                <a:pos x="T2" y="T3"/>
              </a:cxn>
              <a:cxn ang="0">
                <a:pos x="T4" y="T5"/>
              </a:cxn>
              <a:cxn ang="0">
                <a:pos x="T6" y="T7"/>
              </a:cxn>
              <a:cxn ang="0">
                <a:pos x="T8" y="T9"/>
              </a:cxn>
            </a:cxnLst>
            <a:rect l="0" t="0" r="r" b="b"/>
            <a:pathLst>
              <a:path w="37" h="43">
                <a:moveTo>
                  <a:pt x="33" y="26"/>
                </a:moveTo>
                <a:cubicBezTo>
                  <a:pt x="30" y="36"/>
                  <a:pt x="21" y="43"/>
                  <a:pt x="13" y="40"/>
                </a:cubicBezTo>
                <a:cubicBezTo>
                  <a:pt x="4" y="38"/>
                  <a:pt x="0" y="27"/>
                  <a:pt x="3" y="17"/>
                </a:cubicBezTo>
                <a:cubicBezTo>
                  <a:pt x="6" y="6"/>
                  <a:pt x="16" y="0"/>
                  <a:pt x="24" y="3"/>
                </a:cubicBezTo>
                <a:cubicBezTo>
                  <a:pt x="32" y="5"/>
                  <a:pt x="37" y="16"/>
                  <a:pt x="33" y="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4" name="Freeform 33"/>
          <p:cNvSpPr>
            <a:spLocks/>
          </p:cNvSpPr>
          <p:nvPr/>
        </p:nvSpPr>
        <p:spPr bwMode="auto">
          <a:xfrm>
            <a:off x="4051989" y="6798483"/>
            <a:ext cx="152546" cy="199243"/>
          </a:xfrm>
          <a:custGeom>
            <a:avLst/>
            <a:gdLst>
              <a:gd name="T0" fmla="*/ 19 w 21"/>
              <a:gd name="T1" fmla="*/ 16 h 27"/>
              <a:gd name="T2" fmla="*/ 7 w 21"/>
              <a:gd name="T3" fmla="*/ 25 h 27"/>
              <a:gd name="T4" fmla="*/ 2 w 21"/>
              <a:gd name="T5" fmla="*/ 11 h 27"/>
              <a:gd name="T6" fmla="*/ 14 w 21"/>
              <a:gd name="T7" fmla="*/ 2 h 27"/>
              <a:gd name="T8" fmla="*/ 19 w 21"/>
              <a:gd name="T9" fmla="*/ 16 h 27"/>
            </a:gdLst>
            <a:ahLst/>
            <a:cxnLst>
              <a:cxn ang="0">
                <a:pos x="T0" y="T1"/>
              </a:cxn>
              <a:cxn ang="0">
                <a:pos x="T2" y="T3"/>
              </a:cxn>
              <a:cxn ang="0">
                <a:pos x="T4" y="T5"/>
              </a:cxn>
              <a:cxn ang="0">
                <a:pos x="T6" y="T7"/>
              </a:cxn>
              <a:cxn ang="0">
                <a:pos x="T8" y="T9"/>
              </a:cxn>
            </a:cxnLst>
            <a:rect l="0" t="0" r="r" b="b"/>
            <a:pathLst>
              <a:path w="21" h="27">
                <a:moveTo>
                  <a:pt x="19" y="16"/>
                </a:moveTo>
                <a:cubicBezTo>
                  <a:pt x="17" y="22"/>
                  <a:pt x="12" y="27"/>
                  <a:pt x="7" y="25"/>
                </a:cubicBezTo>
                <a:cubicBezTo>
                  <a:pt x="2" y="24"/>
                  <a:pt x="0" y="17"/>
                  <a:pt x="2" y="11"/>
                </a:cubicBezTo>
                <a:cubicBezTo>
                  <a:pt x="4" y="4"/>
                  <a:pt x="9" y="0"/>
                  <a:pt x="14" y="2"/>
                </a:cubicBezTo>
                <a:cubicBezTo>
                  <a:pt x="19" y="3"/>
                  <a:pt x="21" y="10"/>
                  <a:pt x="19" y="16"/>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5" name="Freeform 34"/>
          <p:cNvSpPr>
            <a:spLocks/>
          </p:cNvSpPr>
          <p:nvPr/>
        </p:nvSpPr>
        <p:spPr bwMode="auto">
          <a:xfrm>
            <a:off x="4381984" y="6982159"/>
            <a:ext cx="273958" cy="323769"/>
          </a:xfrm>
          <a:custGeom>
            <a:avLst/>
            <a:gdLst>
              <a:gd name="T0" fmla="*/ 34 w 37"/>
              <a:gd name="T1" fmla="*/ 27 h 44"/>
              <a:gd name="T2" fmla="*/ 13 w 37"/>
              <a:gd name="T3" fmla="*/ 41 h 44"/>
              <a:gd name="T4" fmla="*/ 3 w 37"/>
              <a:gd name="T5" fmla="*/ 17 h 44"/>
              <a:gd name="T6" fmla="*/ 24 w 37"/>
              <a:gd name="T7" fmla="*/ 3 h 44"/>
              <a:gd name="T8" fmla="*/ 34 w 37"/>
              <a:gd name="T9" fmla="*/ 27 h 44"/>
            </a:gdLst>
            <a:ahLst/>
            <a:cxnLst>
              <a:cxn ang="0">
                <a:pos x="T0" y="T1"/>
              </a:cxn>
              <a:cxn ang="0">
                <a:pos x="T2" y="T3"/>
              </a:cxn>
              <a:cxn ang="0">
                <a:pos x="T4" y="T5"/>
              </a:cxn>
              <a:cxn ang="0">
                <a:pos x="T6" y="T7"/>
              </a:cxn>
              <a:cxn ang="0">
                <a:pos x="T8" y="T9"/>
              </a:cxn>
            </a:cxnLst>
            <a:rect l="0" t="0" r="r" b="b"/>
            <a:pathLst>
              <a:path w="37" h="44">
                <a:moveTo>
                  <a:pt x="34" y="27"/>
                </a:moveTo>
                <a:cubicBezTo>
                  <a:pt x="31" y="37"/>
                  <a:pt x="21" y="44"/>
                  <a:pt x="13" y="41"/>
                </a:cubicBezTo>
                <a:cubicBezTo>
                  <a:pt x="4" y="39"/>
                  <a:pt x="0" y="28"/>
                  <a:pt x="3" y="17"/>
                </a:cubicBezTo>
                <a:cubicBezTo>
                  <a:pt x="6" y="6"/>
                  <a:pt x="16" y="0"/>
                  <a:pt x="24" y="3"/>
                </a:cubicBezTo>
                <a:cubicBezTo>
                  <a:pt x="33" y="5"/>
                  <a:pt x="37" y="16"/>
                  <a:pt x="34" y="2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6" name="Freeform 35"/>
          <p:cNvSpPr>
            <a:spLocks/>
          </p:cNvSpPr>
          <p:nvPr/>
        </p:nvSpPr>
        <p:spPr bwMode="auto">
          <a:xfrm>
            <a:off x="4425568" y="6982158"/>
            <a:ext cx="171224" cy="199243"/>
          </a:xfrm>
          <a:custGeom>
            <a:avLst/>
            <a:gdLst>
              <a:gd name="T0" fmla="*/ 21 w 23"/>
              <a:gd name="T1" fmla="*/ 16 h 27"/>
              <a:gd name="T2" fmla="*/ 8 w 23"/>
              <a:gd name="T3" fmla="*/ 26 h 27"/>
              <a:gd name="T4" fmla="*/ 2 w 23"/>
              <a:gd name="T5" fmla="*/ 11 h 27"/>
              <a:gd name="T6" fmla="*/ 15 w 23"/>
              <a:gd name="T7" fmla="*/ 2 h 27"/>
              <a:gd name="T8" fmla="*/ 21 w 23"/>
              <a:gd name="T9" fmla="*/ 16 h 27"/>
            </a:gdLst>
            <a:ahLst/>
            <a:cxnLst>
              <a:cxn ang="0">
                <a:pos x="T0" y="T1"/>
              </a:cxn>
              <a:cxn ang="0">
                <a:pos x="T2" y="T3"/>
              </a:cxn>
              <a:cxn ang="0">
                <a:pos x="T4" y="T5"/>
              </a:cxn>
              <a:cxn ang="0">
                <a:pos x="T6" y="T7"/>
              </a:cxn>
              <a:cxn ang="0">
                <a:pos x="T8" y="T9"/>
              </a:cxn>
            </a:cxnLst>
            <a:rect l="0" t="0" r="r" b="b"/>
            <a:pathLst>
              <a:path w="23" h="27">
                <a:moveTo>
                  <a:pt x="21" y="16"/>
                </a:moveTo>
                <a:cubicBezTo>
                  <a:pt x="19" y="23"/>
                  <a:pt x="13" y="27"/>
                  <a:pt x="8" y="26"/>
                </a:cubicBezTo>
                <a:cubicBezTo>
                  <a:pt x="3" y="24"/>
                  <a:pt x="0" y="18"/>
                  <a:pt x="2" y="11"/>
                </a:cubicBezTo>
                <a:cubicBezTo>
                  <a:pt x="4" y="4"/>
                  <a:pt x="10" y="0"/>
                  <a:pt x="15" y="2"/>
                </a:cubicBezTo>
                <a:cubicBezTo>
                  <a:pt x="20" y="3"/>
                  <a:pt x="23" y="10"/>
                  <a:pt x="21" y="16"/>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49" name="Group 48"/>
          <p:cNvGrpSpPr/>
          <p:nvPr/>
        </p:nvGrpSpPr>
        <p:grpSpPr>
          <a:xfrm>
            <a:off x="3174076" y="7623472"/>
            <a:ext cx="1223476" cy="1472528"/>
            <a:chOff x="1586766" y="3811294"/>
            <a:chExt cx="611667" cy="736179"/>
          </a:xfrm>
          <a:solidFill>
            <a:schemeClr val="tx1"/>
          </a:solidFill>
        </p:grpSpPr>
        <p:sp>
          <p:nvSpPr>
            <p:cNvPr id="21" name="Freeform 20"/>
            <p:cNvSpPr>
              <a:spLocks/>
            </p:cNvSpPr>
            <p:nvPr/>
          </p:nvSpPr>
          <p:spPr bwMode="auto">
            <a:xfrm>
              <a:off x="1586766" y="4131913"/>
              <a:ext cx="611667" cy="415560"/>
            </a:xfrm>
            <a:custGeom>
              <a:avLst/>
              <a:gdLst>
                <a:gd name="T0" fmla="*/ 57 w 166"/>
                <a:gd name="T1" fmla="*/ 24 h 113"/>
                <a:gd name="T2" fmla="*/ 21 w 166"/>
                <a:gd name="T3" fmla="*/ 54 h 113"/>
                <a:gd name="T4" fmla="*/ 26 w 166"/>
                <a:gd name="T5" fmla="*/ 91 h 113"/>
                <a:gd name="T6" fmla="*/ 0 w 166"/>
                <a:gd name="T7" fmla="*/ 99 h 113"/>
                <a:gd name="T8" fmla="*/ 0 w 166"/>
                <a:gd name="T9" fmla="*/ 103 h 113"/>
                <a:gd name="T10" fmla="*/ 40 w 166"/>
                <a:gd name="T11" fmla="*/ 103 h 113"/>
                <a:gd name="T12" fmla="*/ 37 w 166"/>
                <a:gd name="T13" fmla="*/ 86 h 113"/>
                <a:gd name="T14" fmla="*/ 35 w 166"/>
                <a:gd name="T15" fmla="*/ 59 h 113"/>
                <a:gd name="T16" fmla="*/ 71 w 166"/>
                <a:gd name="T17" fmla="*/ 37 h 113"/>
                <a:gd name="T18" fmla="*/ 109 w 166"/>
                <a:gd name="T19" fmla="*/ 53 h 113"/>
                <a:gd name="T20" fmla="*/ 109 w 166"/>
                <a:gd name="T21" fmla="*/ 89 h 113"/>
                <a:gd name="T22" fmla="*/ 138 w 166"/>
                <a:gd name="T23" fmla="*/ 108 h 113"/>
                <a:gd name="T24" fmla="*/ 120 w 166"/>
                <a:gd name="T25" fmla="*/ 109 h 113"/>
                <a:gd name="T26" fmla="*/ 120 w 166"/>
                <a:gd name="T27" fmla="*/ 113 h 113"/>
                <a:gd name="T28" fmla="*/ 159 w 166"/>
                <a:gd name="T29" fmla="*/ 113 h 113"/>
                <a:gd name="T30" fmla="*/ 143 w 166"/>
                <a:gd name="T31" fmla="*/ 95 h 113"/>
                <a:gd name="T32" fmla="*/ 120 w 166"/>
                <a:gd name="T33" fmla="*/ 73 h 113"/>
                <a:gd name="T34" fmla="*/ 128 w 166"/>
                <a:gd name="T35" fmla="*/ 56 h 113"/>
                <a:gd name="T36" fmla="*/ 166 w 166"/>
                <a:gd name="T37" fmla="*/ 45 h 113"/>
                <a:gd name="T38" fmla="*/ 43 w 166"/>
                <a:gd name="T39" fmla="*/ 0 h 113"/>
                <a:gd name="T40" fmla="*/ 57 w 166"/>
                <a:gd name="T41" fmla="*/ 24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6" h="113">
                  <a:moveTo>
                    <a:pt x="57" y="24"/>
                  </a:moveTo>
                  <a:cubicBezTo>
                    <a:pt x="47" y="31"/>
                    <a:pt x="24" y="46"/>
                    <a:pt x="21" y="54"/>
                  </a:cubicBezTo>
                  <a:cubicBezTo>
                    <a:pt x="18" y="62"/>
                    <a:pt x="26" y="91"/>
                    <a:pt x="26" y="91"/>
                  </a:cubicBezTo>
                  <a:cubicBezTo>
                    <a:pt x="0" y="99"/>
                    <a:pt x="0" y="99"/>
                    <a:pt x="0" y="99"/>
                  </a:cubicBezTo>
                  <a:cubicBezTo>
                    <a:pt x="0" y="103"/>
                    <a:pt x="0" y="103"/>
                    <a:pt x="0" y="103"/>
                  </a:cubicBezTo>
                  <a:cubicBezTo>
                    <a:pt x="40" y="103"/>
                    <a:pt x="40" y="103"/>
                    <a:pt x="40" y="103"/>
                  </a:cubicBezTo>
                  <a:cubicBezTo>
                    <a:pt x="40" y="103"/>
                    <a:pt x="40" y="95"/>
                    <a:pt x="37" y="86"/>
                  </a:cubicBezTo>
                  <a:cubicBezTo>
                    <a:pt x="35" y="77"/>
                    <a:pt x="29" y="64"/>
                    <a:pt x="35" y="59"/>
                  </a:cubicBezTo>
                  <a:cubicBezTo>
                    <a:pt x="41" y="54"/>
                    <a:pt x="71" y="37"/>
                    <a:pt x="71" y="37"/>
                  </a:cubicBezTo>
                  <a:cubicBezTo>
                    <a:pt x="71" y="37"/>
                    <a:pt x="82" y="46"/>
                    <a:pt x="109" y="53"/>
                  </a:cubicBezTo>
                  <a:cubicBezTo>
                    <a:pt x="105" y="66"/>
                    <a:pt x="98" y="84"/>
                    <a:pt x="109" y="89"/>
                  </a:cubicBezTo>
                  <a:cubicBezTo>
                    <a:pt x="120" y="95"/>
                    <a:pt x="140" y="106"/>
                    <a:pt x="138" y="108"/>
                  </a:cubicBezTo>
                  <a:cubicBezTo>
                    <a:pt x="132" y="109"/>
                    <a:pt x="120" y="109"/>
                    <a:pt x="120" y="109"/>
                  </a:cubicBezTo>
                  <a:cubicBezTo>
                    <a:pt x="120" y="113"/>
                    <a:pt x="120" y="113"/>
                    <a:pt x="120" y="113"/>
                  </a:cubicBezTo>
                  <a:cubicBezTo>
                    <a:pt x="159" y="113"/>
                    <a:pt x="159" y="113"/>
                    <a:pt x="159" y="113"/>
                  </a:cubicBezTo>
                  <a:cubicBezTo>
                    <a:pt x="159" y="113"/>
                    <a:pt x="158" y="103"/>
                    <a:pt x="143" y="95"/>
                  </a:cubicBezTo>
                  <a:cubicBezTo>
                    <a:pt x="129" y="86"/>
                    <a:pt x="117" y="82"/>
                    <a:pt x="120" y="73"/>
                  </a:cubicBezTo>
                  <a:cubicBezTo>
                    <a:pt x="126" y="65"/>
                    <a:pt x="128" y="56"/>
                    <a:pt x="128" y="56"/>
                  </a:cubicBezTo>
                  <a:cubicBezTo>
                    <a:pt x="128" y="56"/>
                    <a:pt x="149" y="57"/>
                    <a:pt x="166" y="45"/>
                  </a:cubicBezTo>
                  <a:cubicBezTo>
                    <a:pt x="113" y="40"/>
                    <a:pt x="57" y="9"/>
                    <a:pt x="43" y="0"/>
                  </a:cubicBezTo>
                  <a:cubicBezTo>
                    <a:pt x="45" y="10"/>
                    <a:pt x="49" y="21"/>
                    <a:pt x="5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7" name="Freeform 36"/>
            <p:cNvSpPr>
              <a:spLocks/>
            </p:cNvSpPr>
            <p:nvPr/>
          </p:nvSpPr>
          <p:spPr bwMode="auto">
            <a:xfrm>
              <a:off x="1848242" y="3811294"/>
              <a:ext cx="140076" cy="286379"/>
            </a:xfrm>
            <a:custGeom>
              <a:avLst/>
              <a:gdLst>
                <a:gd name="T0" fmla="*/ 55 w 90"/>
                <a:gd name="T1" fmla="*/ 0 h 184"/>
                <a:gd name="T2" fmla="*/ 55 w 90"/>
                <a:gd name="T3" fmla="*/ 33 h 184"/>
                <a:gd name="T4" fmla="*/ 0 w 90"/>
                <a:gd name="T5" fmla="*/ 135 h 184"/>
                <a:gd name="T6" fmla="*/ 7 w 90"/>
                <a:gd name="T7" fmla="*/ 184 h 184"/>
                <a:gd name="T8" fmla="*/ 48 w 90"/>
                <a:gd name="T9" fmla="*/ 154 h 184"/>
                <a:gd name="T10" fmla="*/ 67 w 90"/>
                <a:gd name="T11" fmla="*/ 40 h 184"/>
                <a:gd name="T12" fmla="*/ 90 w 90"/>
                <a:gd name="T13" fmla="*/ 16 h 184"/>
                <a:gd name="T14" fmla="*/ 55 w 90"/>
                <a:gd name="T15" fmla="*/ 0 h 1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0" h="184">
                  <a:moveTo>
                    <a:pt x="55" y="0"/>
                  </a:moveTo>
                  <a:lnTo>
                    <a:pt x="55" y="33"/>
                  </a:lnTo>
                  <a:lnTo>
                    <a:pt x="0" y="135"/>
                  </a:lnTo>
                  <a:lnTo>
                    <a:pt x="7" y="184"/>
                  </a:lnTo>
                  <a:lnTo>
                    <a:pt x="48" y="154"/>
                  </a:lnTo>
                  <a:lnTo>
                    <a:pt x="67" y="40"/>
                  </a:lnTo>
                  <a:lnTo>
                    <a:pt x="90" y="16"/>
                  </a:lnTo>
                  <a:lnTo>
                    <a:pt x="5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5" name="Rectangle 14"/>
          <p:cNvSpPr>
            <a:spLocks noChangeArrowheads="1"/>
          </p:cNvSpPr>
          <p:nvPr/>
        </p:nvSpPr>
        <p:spPr bwMode="auto">
          <a:xfrm>
            <a:off x="8746645" y="8572987"/>
            <a:ext cx="14321407" cy="2064029"/>
          </a:xfrm>
          <a:prstGeom prst="rect">
            <a:avLst/>
          </a:pr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0" name="Freeform 39"/>
          <p:cNvSpPr/>
          <p:nvPr/>
        </p:nvSpPr>
        <p:spPr>
          <a:xfrm flipV="1">
            <a:off x="8429691" y="9170713"/>
            <a:ext cx="334499" cy="2044685"/>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9525" cmpd="sng">
            <a:solidFill>
              <a:schemeClr val="bg1">
                <a:lumMod val="85000"/>
              </a:schemeClr>
            </a:solidFill>
            <a:headEnd type="none" w="lg" len="lg"/>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latin typeface="Roboto Light"/>
            </a:endParaRPr>
          </a:p>
        </p:txBody>
      </p:sp>
      <p:sp>
        <p:nvSpPr>
          <p:cNvPr id="42" name="Freeform 41"/>
          <p:cNvSpPr/>
          <p:nvPr/>
        </p:nvSpPr>
        <p:spPr>
          <a:xfrm flipV="1">
            <a:off x="6835161" y="6568108"/>
            <a:ext cx="386157" cy="4434541"/>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9525" cmpd="sng">
            <a:solidFill>
              <a:schemeClr val="bg1">
                <a:lumMod val="85000"/>
              </a:schemeClr>
            </a:solidFill>
            <a:headEnd type="none" w="lg" len="lg"/>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latin typeface="Roboto Light"/>
            </a:endParaRPr>
          </a:p>
        </p:txBody>
      </p:sp>
      <p:sp>
        <p:nvSpPr>
          <p:cNvPr id="50" name="TextBox 49"/>
          <p:cNvSpPr txBox="1"/>
          <p:nvPr/>
        </p:nvSpPr>
        <p:spPr>
          <a:xfrm>
            <a:off x="8746645" y="8667421"/>
            <a:ext cx="3647988" cy="1754529"/>
          </a:xfrm>
          <a:prstGeom prst="rect">
            <a:avLst/>
          </a:prstGeom>
          <a:noFill/>
        </p:spPr>
        <p:txBody>
          <a:bodyPr wrap="square" rtlCol="0">
            <a:spAutoFit/>
          </a:bodyPr>
          <a:lstStyle/>
          <a:p>
            <a:pPr algn="r" defTabSz="2438584"/>
            <a:r>
              <a:rPr lang="en-US" sz="10801">
                <a:solidFill>
                  <a:prstClr val="white"/>
                </a:solidFill>
                <a:latin typeface="Roboto Light"/>
              </a:rPr>
              <a:t>30%</a:t>
            </a:r>
          </a:p>
        </p:txBody>
      </p:sp>
      <p:grpSp>
        <p:nvGrpSpPr>
          <p:cNvPr id="53" name="Group 52"/>
          <p:cNvGrpSpPr/>
          <p:nvPr/>
        </p:nvGrpSpPr>
        <p:grpSpPr>
          <a:xfrm>
            <a:off x="12740218" y="8616492"/>
            <a:ext cx="7375166" cy="1821223"/>
            <a:chOff x="6369284" y="4307747"/>
            <a:chExt cx="2672789" cy="910506"/>
          </a:xfrm>
        </p:grpSpPr>
        <p:sp>
          <p:nvSpPr>
            <p:cNvPr id="51" name="Rectangle 50"/>
            <p:cNvSpPr/>
            <p:nvPr/>
          </p:nvSpPr>
          <p:spPr>
            <a:xfrm>
              <a:off x="6391323" y="4720552"/>
              <a:ext cx="2650750" cy="497701"/>
            </a:xfrm>
            <a:prstGeom prst="rect">
              <a:avLst/>
            </a:prstGeom>
          </p:spPr>
          <p:txBody>
            <a:bodyPr wrap="square">
              <a:spAutoFit/>
            </a:bodyPr>
            <a:lstStyle/>
            <a:p>
              <a:pPr defTabSz="2438584"/>
              <a:r>
                <a:rPr lang="en-US" sz="2934">
                  <a:solidFill>
                    <a:prstClr val="white"/>
                  </a:solidFill>
                  <a:latin typeface="Roboto Light"/>
                </a:rPr>
                <a:t>Lorem ipsum dolor sit amet del ium aut ex et estrum consectetur adipiscing elit</a:t>
              </a:r>
            </a:p>
          </p:txBody>
        </p:sp>
        <p:sp>
          <p:nvSpPr>
            <p:cNvPr id="52" name="Rectangle 51"/>
            <p:cNvSpPr/>
            <p:nvPr/>
          </p:nvSpPr>
          <p:spPr>
            <a:xfrm>
              <a:off x="6369284" y="4307747"/>
              <a:ext cx="2672789" cy="415499"/>
            </a:xfrm>
            <a:prstGeom prst="rect">
              <a:avLst/>
            </a:prstGeom>
          </p:spPr>
          <p:txBody>
            <a:bodyPr wrap="square">
              <a:spAutoFit/>
            </a:bodyPr>
            <a:lstStyle/>
            <a:p>
              <a:pPr defTabSz="2438584"/>
              <a:r>
                <a:rPr lang="en-US">
                  <a:solidFill>
                    <a:prstClr val="white"/>
                  </a:solidFill>
                  <a:latin typeface="Roboto Light"/>
                </a:rPr>
                <a:t>Lorem ipsum sit amet</a:t>
              </a:r>
            </a:p>
          </p:txBody>
        </p:sp>
      </p:grpSp>
      <p:sp>
        <p:nvSpPr>
          <p:cNvPr id="66" name="TextBox 65"/>
          <p:cNvSpPr txBox="1"/>
          <p:nvPr/>
        </p:nvSpPr>
        <p:spPr>
          <a:xfrm>
            <a:off x="7378799" y="5964548"/>
            <a:ext cx="3647988" cy="1939216"/>
          </a:xfrm>
          <a:prstGeom prst="rect">
            <a:avLst/>
          </a:prstGeom>
          <a:noFill/>
        </p:spPr>
        <p:txBody>
          <a:bodyPr wrap="square" rtlCol="0">
            <a:spAutoFit/>
          </a:bodyPr>
          <a:lstStyle/>
          <a:p>
            <a:pPr algn="r" defTabSz="2438584"/>
            <a:r>
              <a:rPr lang="en-US" sz="12001">
                <a:solidFill>
                  <a:prstClr val="white"/>
                </a:solidFill>
                <a:latin typeface="Roboto Light"/>
              </a:rPr>
              <a:t>50%</a:t>
            </a:r>
          </a:p>
        </p:txBody>
      </p:sp>
      <p:grpSp>
        <p:nvGrpSpPr>
          <p:cNvPr id="67" name="Group 66"/>
          <p:cNvGrpSpPr/>
          <p:nvPr/>
        </p:nvGrpSpPr>
        <p:grpSpPr>
          <a:xfrm>
            <a:off x="11372374" y="6025376"/>
            <a:ext cx="10183803" cy="1821223"/>
            <a:chOff x="6369284" y="4307747"/>
            <a:chExt cx="3690650" cy="910506"/>
          </a:xfrm>
        </p:grpSpPr>
        <p:sp>
          <p:nvSpPr>
            <p:cNvPr id="68" name="Rectangle 67"/>
            <p:cNvSpPr/>
            <p:nvPr/>
          </p:nvSpPr>
          <p:spPr>
            <a:xfrm>
              <a:off x="6391323" y="4720552"/>
              <a:ext cx="3668611" cy="497701"/>
            </a:xfrm>
            <a:prstGeom prst="rect">
              <a:avLst/>
            </a:prstGeom>
          </p:spPr>
          <p:txBody>
            <a:bodyPr wrap="square">
              <a:spAutoFit/>
            </a:bodyPr>
            <a:lstStyle/>
            <a:p>
              <a:pPr defTabSz="2438584"/>
              <a:r>
                <a:rPr lang="en-US" sz="2934">
                  <a:solidFill>
                    <a:prstClr val="white"/>
                  </a:solidFill>
                  <a:latin typeface="Roboto Light"/>
                </a:rPr>
                <a:t>Lorem ipsum dolor sit amet del ium aut ex et estrum consectetur adipiscing elit Lorem ipsum dolor sit</a:t>
              </a:r>
            </a:p>
          </p:txBody>
        </p:sp>
        <p:sp>
          <p:nvSpPr>
            <p:cNvPr id="69" name="Rectangle 68"/>
            <p:cNvSpPr/>
            <p:nvPr/>
          </p:nvSpPr>
          <p:spPr>
            <a:xfrm>
              <a:off x="6369284" y="4307747"/>
              <a:ext cx="2672789" cy="415499"/>
            </a:xfrm>
            <a:prstGeom prst="rect">
              <a:avLst/>
            </a:prstGeom>
          </p:spPr>
          <p:txBody>
            <a:bodyPr wrap="square">
              <a:spAutoFit/>
            </a:bodyPr>
            <a:lstStyle/>
            <a:p>
              <a:pPr defTabSz="2438584"/>
              <a:r>
                <a:rPr lang="en-US">
                  <a:solidFill>
                    <a:prstClr val="white"/>
                  </a:solidFill>
                  <a:latin typeface="Roboto Light"/>
                </a:rPr>
                <a:t>Lorem ipsum sit amet</a:t>
              </a:r>
            </a:p>
          </p:txBody>
        </p:sp>
      </p:grpSp>
      <p:sp>
        <p:nvSpPr>
          <p:cNvPr id="70" name="TextBox 69"/>
          <p:cNvSpPr txBox="1"/>
          <p:nvPr/>
        </p:nvSpPr>
        <p:spPr>
          <a:xfrm>
            <a:off x="5540846" y="3220458"/>
            <a:ext cx="3647988" cy="2123904"/>
          </a:xfrm>
          <a:prstGeom prst="rect">
            <a:avLst/>
          </a:prstGeom>
          <a:noFill/>
        </p:spPr>
        <p:txBody>
          <a:bodyPr wrap="square" rtlCol="0">
            <a:spAutoFit/>
          </a:bodyPr>
          <a:lstStyle/>
          <a:p>
            <a:pPr algn="r" defTabSz="2438584"/>
            <a:r>
              <a:rPr lang="en-US" sz="13201">
                <a:solidFill>
                  <a:prstClr val="white"/>
                </a:solidFill>
                <a:latin typeface="Roboto Light"/>
              </a:rPr>
              <a:t>70%</a:t>
            </a:r>
          </a:p>
        </p:txBody>
      </p:sp>
      <p:grpSp>
        <p:nvGrpSpPr>
          <p:cNvPr id="71" name="Group 70"/>
          <p:cNvGrpSpPr/>
          <p:nvPr/>
        </p:nvGrpSpPr>
        <p:grpSpPr>
          <a:xfrm>
            <a:off x="9534421" y="3281287"/>
            <a:ext cx="10183803" cy="1821223"/>
            <a:chOff x="6369284" y="4307747"/>
            <a:chExt cx="3690650" cy="910506"/>
          </a:xfrm>
        </p:grpSpPr>
        <p:sp>
          <p:nvSpPr>
            <p:cNvPr id="72" name="Rectangle 71"/>
            <p:cNvSpPr/>
            <p:nvPr/>
          </p:nvSpPr>
          <p:spPr>
            <a:xfrm>
              <a:off x="6391323" y="4720552"/>
              <a:ext cx="3668611" cy="497701"/>
            </a:xfrm>
            <a:prstGeom prst="rect">
              <a:avLst/>
            </a:prstGeom>
          </p:spPr>
          <p:txBody>
            <a:bodyPr wrap="square">
              <a:spAutoFit/>
            </a:bodyPr>
            <a:lstStyle/>
            <a:p>
              <a:pPr defTabSz="2438584"/>
              <a:r>
                <a:rPr lang="en-US" sz="2934">
                  <a:solidFill>
                    <a:prstClr val="white"/>
                  </a:solidFill>
                  <a:latin typeface="Roboto Light"/>
                </a:rPr>
                <a:t>Lorem ipsum dolor sit amet del ium aut ex et estrum consectetur adipiscing elit Lorem ipsum dolor sit</a:t>
              </a:r>
            </a:p>
          </p:txBody>
        </p:sp>
        <p:sp>
          <p:nvSpPr>
            <p:cNvPr id="73" name="Rectangle 72"/>
            <p:cNvSpPr/>
            <p:nvPr/>
          </p:nvSpPr>
          <p:spPr>
            <a:xfrm>
              <a:off x="6369284" y="4307747"/>
              <a:ext cx="2672789" cy="415499"/>
            </a:xfrm>
            <a:prstGeom prst="rect">
              <a:avLst/>
            </a:prstGeom>
          </p:spPr>
          <p:txBody>
            <a:bodyPr wrap="square">
              <a:spAutoFit/>
            </a:bodyPr>
            <a:lstStyle/>
            <a:p>
              <a:pPr defTabSz="2438584"/>
              <a:r>
                <a:rPr lang="en-US">
                  <a:solidFill>
                    <a:prstClr val="white"/>
                  </a:solidFill>
                  <a:latin typeface="Roboto Light"/>
                </a:rPr>
                <a:t>Lorem ipsum sit amet</a:t>
              </a:r>
            </a:p>
          </p:txBody>
        </p:sp>
      </p:grpSp>
      <p:grpSp>
        <p:nvGrpSpPr>
          <p:cNvPr id="83" name="Group 82"/>
          <p:cNvGrpSpPr/>
          <p:nvPr/>
        </p:nvGrpSpPr>
        <p:grpSpPr>
          <a:xfrm>
            <a:off x="21112611" y="3446979"/>
            <a:ext cx="1078249" cy="1755439"/>
            <a:chOff x="2832100" y="2760663"/>
            <a:chExt cx="260350" cy="423863"/>
          </a:xfrm>
          <a:solidFill>
            <a:schemeClr val="bg1"/>
          </a:solidFill>
        </p:grpSpPr>
        <p:sp>
          <p:nvSpPr>
            <p:cNvPr id="84" name="Freeform 83"/>
            <p:cNvSpPr>
              <a:spLocks noEditPoints="1"/>
            </p:cNvSpPr>
            <p:nvPr/>
          </p:nvSpPr>
          <p:spPr bwMode="auto">
            <a:xfrm>
              <a:off x="2898775" y="3095625"/>
              <a:ext cx="123825" cy="38100"/>
            </a:xfrm>
            <a:custGeom>
              <a:avLst/>
              <a:gdLst>
                <a:gd name="T0" fmla="*/ 62 w 73"/>
                <a:gd name="T1" fmla="*/ 22 h 22"/>
                <a:gd name="T2" fmla="*/ 12 w 73"/>
                <a:gd name="T3" fmla="*/ 22 h 22"/>
                <a:gd name="T4" fmla="*/ 0 w 73"/>
                <a:gd name="T5" fmla="*/ 11 h 22"/>
                <a:gd name="T6" fmla="*/ 12 w 73"/>
                <a:gd name="T7" fmla="*/ 0 h 22"/>
                <a:gd name="T8" fmla="*/ 62 w 73"/>
                <a:gd name="T9" fmla="*/ 0 h 22"/>
                <a:gd name="T10" fmla="*/ 73 w 73"/>
                <a:gd name="T11" fmla="*/ 11 h 22"/>
                <a:gd name="T12" fmla="*/ 62 w 73"/>
                <a:gd name="T13" fmla="*/ 22 h 22"/>
                <a:gd name="T14" fmla="*/ 12 w 73"/>
                <a:gd name="T15" fmla="*/ 5 h 22"/>
                <a:gd name="T16" fmla="*/ 5 w 73"/>
                <a:gd name="T17" fmla="*/ 11 h 22"/>
                <a:gd name="T18" fmla="*/ 12 w 73"/>
                <a:gd name="T19" fmla="*/ 18 h 22"/>
                <a:gd name="T20" fmla="*/ 62 w 73"/>
                <a:gd name="T21" fmla="*/ 18 h 22"/>
                <a:gd name="T22" fmla="*/ 69 w 73"/>
                <a:gd name="T23" fmla="*/ 11 h 22"/>
                <a:gd name="T24" fmla="*/ 62 w 73"/>
                <a:gd name="T25" fmla="*/ 5 h 22"/>
                <a:gd name="T26" fmla="*/ 12 w 73"/>
                <a:gd name="T27"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2">
                  <a:moveTo>
                    <a:pt x="62" y="22"/>
                  </a:moveTo>
                  <a:cubicBezTo>
                    <a:pt x="12" y="22"/>
                    <a:pt x="12" y="22"/>
                    <a:pt x="12" y="22"/>
                  </a:cubicBezTo>
                  <a:cubicBezTo>
                    <a:pt x="6" y="22"/>
                    <a:pt x="0" y="17"/>
                    <a:pt x="0" y="11"/>
                  </a:cubicBezTo>
                  <a:cubicBezTo>
                    <a:pt x="0" y="5"/>
                    <a:pt x="6" y="0"/>
                    <a:pt x="12" y="0"/>
                  </a:cubicBezTo>
                  <a:cubicBezTo>
                    <a:pt x="62" y="0"/>
                    <a:pt x="62" y="0"/>
                    <a:pt x="62" y="0"/>
                  </a:cubicBezTo>
                  <a:cubicBezTo>
                    <a:pt x="68" y="0"/>
                    <a:pt x="73" y="5"/>
                    <a:pt x="73" y="11"/>
                  </a:cubicBezTo>
                  <a:cubicBezTo>
                    <a:pt x="73" y="17"/>
                    <a:pt x="68" y="22"/>
                    <a:pt x="62" y="22"/>
                  </a:cubicBezTo>
                  <a:close/>
                  <a:moveTo>
                    <a:pt x="12" y="5"/>
                  </a:moveTo>
                  <a:cubicBezTo>
                    <a:pt x="8" y="5"/>
                    <a:pt x="5" y="7"/>
                    <a:pt x="5" y="11"/>
                  </a:cubicBezTo>
                  <a:cubicBezTo>
                    <a:pt x="5" y="15"/>
                    <a:pt x="8" y="18"/>
                    <a:pt x="12" y="18"/>
                  </a:cubicBezTo>
                  <a:cubicBezTo>
                    <a:pt x="62" y="18"/>
                    <a:pt x="62" y="18"/>
                    <a:pt x="62" y="18"/>
                  </a:cubicBezTo>
                  <a:cubicBezTo>
                    <a:pt x="66" y="18"/>
                    <a:pt x="69" y="15"/>
                    <a:pt x="69" y="11"/>
                  </a:cubicBezTo>
                  <a:cubicBezTo>
                    <a:pt x="69" y="7"/>
                    <a:pt x="66" y="5"/>
                    <a:pt x="62" y="5"/>
                  </a:cubicBezTo>
                  <a:lnTo>
                    <a:pt x="12" y="5"/>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85" name="Freeform 84"/>
            <p:cNvSpPr>
              <a:spLocks noEditPoints="1"/>
            </p:cNvSpPr>
            <p:nvPr/>
          </p:nvSpPr>
          <p:spPr bwMode="auto">
            <a:xfrm>
              <a:off x="2898775" y="3127375"/>
              <a:ext cx="123825" cy="36513"/>
            </a:xfrm>
            <a:custGeom>
              <a:avLst/>
              <a:gdLst>
                <a:gd name="T0" fmla="*/ 62 w 73"/>
                <a:gd name="T1" fmla="*/ 22 h 22"/>
                <a:gd name="T2" fmla="*/ 12 w 73"/>
                <a:gd name="T3" fmla="*/ 22 h 22"/>
                <a:gd name="T4" fmla="*/ 0 w 73"/>
                <a:gd name="T5" fmla="*/ 11 h 22"/>
                <a:gd name="T6" fmla="*/ 12 w 73"/>
                <a:gd name="T7" fmla="*/ 0 h 22"/>
                <a:gd name="T8" fmla="*/ 62 w 73"/>
                <a:gd name="T9" fmla="*/ 0 h 22"/>
                <a:gd name="T10" fmla="*/ 73 w 73"/>
                <a:gd name="T11" fmla="*/ 11 h 22"/>
                <a:gd name="T12" fmla="*/ 62 w 73"/>
                <a:gd name="T13" fmla="*/ 22 h 22"/>
                <a:gd name="T14" fmla="*/ 12 w 73"/>
                <a:gd name="T15" fmla="*/ 4 h 22"/>
                <a:gd name="T16" fmla="*/ 5 w 73"/>
                <a:gd name="T17" fmla="*/ 11 h 22"/>
                <a:gd name="T18" fmla="*/ 12 w 73"/>
                <a:gd name="T19" fmla="*/ 18 h 22"/>
                <a:gd name="T20" fmla="*/ 62 w 73"/>
                <a:gd name="T21" fmla="*/ 18 h 22"/>
                <a:gd name="T22" fmla="*/ 69 w 73"/>
                <a:gd name="T23" fmla="*/ 11 h 22"/>
                <a:gd name="T24" fmla="*/ 62 w 73"/>
                <a:gd name="T25" fmla="*/ 4 h 22"/>
                <a:gd name="T26" fmla="*/ 12 w 73"/>
                <a:gd name="T27"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2">
                  <a:moveTo>
                    <a:pt x="62" y="22"/>
                  </a:moveTo>
                  <a:cubicBezTo>
                    <a:pt x="12" y="22"/>
                    <a:pt x="12" y="22"/>
                    <a:pt x="12" y="22"/>
                  </a:cubicBezTo>
                  <a:cubicBezTo>
                    <a:pt x="6" y="22"/>
                    <a:pt x="0" y="17"/>
                    <a:pt x="0" y="11"/>
                  </a:cubicBezTo>
                  <a:cubicBezTo>
                    <a:pt x="0" y="5"/>
                    <a:pt x="6" y="0"/>
                    <a:pt x="12" y="0"/>
                  </a:cubicBezTo>
                  <a:cubicBezTo>
                    <a:pt x="62" y="0"/>
                    <a:pt x="62" y="0"/>
                    <a:pt x="62" y="0"/>
                  </a:cubicBezTo>
                  <a:cubicBezTo>
                    <a:pt x="68" y="0"/>
                    <a:pt x="73" y="5"/>
                    <a:pt x="73" y="11"/>
                  </a:cubicBezTo>
                  <a:cubicBezTo>
                    <a:pt x="73" y="17"/>
                    <a:pt x="68" y="22"/>
                    <a:pt x="62" y="22"/>
                  </a:cubicBezTo>
                  <a:close/>
                  <a:moveTo>
                    <a:pt x="12" y="4"/>
                  </a:moveTo>
                  <a:cubicBezTo>
                    <a:pt x="8" y="4"/>
                    <a:pt x="5" y="7"/>
                    <a:pt x="5" y="11"/>
                  </a:cubicBezTo>
                  <a:cubicBezTo>
                    <a:pt x="5" y="15"/>
                    <a:pt x="8" y="18"/>
                    <a:pt x="12" y="18"/>
                  </a:cubicBezTo>
                  <a:cubicBezTo>
                    <a:pt x="62" y="18"/>
                    <a:pt x="62" y="18"/>
                    <a:pt x="62" y="18"/>
                  </a:cubicBezTo>
                  <a:cubicBezTo>
                    <a:pt x="66" y="18"/>
                    <a:pt x="69" y="15"/>
                    <a:pt x="69" y="11"/>
                  </a:cubicBezTo>
                  <a:cubicBezTo>
                    <a:pt x="69" y="7"/>
                    <a:pt x="66" y="4"/>
                    <a:pt x="62" y="4"/>
                  </a:cubicBezTo>
                  <a:lnTo>
                    <a:pt x="12" y="4"/>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86" name="Freeform 85"/>
            <p:cNvSpPr>
              <a:spLocks/>
            </p:cNvSpPr>
            <p:nvPr/>
          </p:nvSpPr>
          <p:spPr bwMode="auto">
            <a:xfrm>
              <a:off x="2921000" y="3157538"/>
              <a:ext cx="80963" cy="26988"/>
            </a:xfrm>
            <a:custGeom>
              <a:avLst/>
              <a:gdLst>
                <a:gd name="T0" fmla="*/ 24 w 48"/>
                <a:gd name="T1" fmla="*/ 16 h 16"/>
                <a:gd name="T2" fmla="*/ 0 w 48"/>
                <a:gd name="T3" fmla="*/ 2 h 16"/>
                <a:gd name="T4" fmla="*/ 2 w 48"/>
                <a:gd name="T5" fmla="*/ 0 h 16"/>
                <a:gd name="T6" fmla="*/ 4 w 48"/>
                <a:gd name="T7" fmla="*/ 2 h 16"/>
                <a:gd name="T8" fmla="*/ 24 w 48"/>
                <a:gd name="T9" fmla="*/ 11 h 16"/>
                <a:gd name="T10" fmla="*/ 43 w 48"/>
                <a:gd name="T11" fmla="*/ 2 h 16"/>
                <a:gd name="T12" fmla="*/ 46 w 48"/>
                <a:gd name="T13" fmla="*/ 0 h 16"/>
                <a:gd name="T14" fmla="*/ 48 w 48"/>
                <a:gd name="T15" fmla="*/ 2 h 16"/>
                <a:gd name="T16" fmla="*/ 24 w 48"/>
                <a:gd name="T1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16">
                  <a:moveTo>
                    <a:pt x="24" y="16"/>
                  </a:moveTo>
                  <a:cubicBezTo>
                    <a:pt x="10" y="16"/>
                    <a:pt x="0" y="10"/>
                    <a:pt x="0" y="2"/>
                  </a:cubicBezTo>
                  <a:cubicBezTo>
                    <a:pt x="0" y="1"/>
                    <a:pt x="1" y="0"/>
                    <a:pt x="2" y="0"/>
                  </a:cubicBezTo>
                  <a:cubicBezTo>
                    <a:pt x="3" y="0"/>
                    <a:pt x="4" y="1"/>
                    <a:pt x="4" y="2"/>
                  </a:cubicBezTo>
                  <a:cubicBezTo>
                    <a:pt x="4" y="6"/>
                    <a:pt x="12" y="11"/>
                    <a:pt x="24" y="11"/>
                  </a:cubicBezTo>
                  <a:cubicBezTo>
                    <a:pt x="35" y="11"/>
                    <a:pt x="43" y="6"/>
                    <a:pt x="43" y="2"/>
                  </a:cubicBezTo>
                  <a:cubicBezTo>
                    <a:pt x="43" y="1"/>
                    <a:pt x="44" y="0"/>
                    <a:pt x="46" y="0"/>
                  </a:cubicBezTo>
                  <a:cubicBezTo>
                    <a:pt x="47" y="0"/>
                    <a:pt x="48" y="1"/>
                    <a:pt x="48" y="2"/>
                  </a:cubicBezTo>
                  <a:cubicBezTo>
                    <a:pt x="48" y="10"/>
                    <a:pt x="37" y="16"/>
                    <a:pt x="24" y="16"/>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87" name="Freeform 86"/>
            <p:cNvSpPr>
              <a:spLocks noEditPoints="1"/>
            </p:cNvSpPr>
            <p:nvPr/>
          </p:nvSpPr>
          <p:spPr bwMode="auto">
            <a:xfrm>
              <a:off x="2832100" y="2760663"/>
              <a:ext cx="260350" cy="314325"/>
            </a:xfrm>
            <a:custGeom>
              <a:avLst/>
              <a:gdLst>
                <a:gd name="T0" fmla="*/ 101 w 154"/>
                <a:gd name="T1" fmla="*/ 185 h 185"/>
                <a:gd name="T2" fmla="*/ 53 w 154"/>
                <a:gd name="T3" fmla="*/ 185 h 185"/>
                <a:gd name="T4" fmla="*/ 32 w 154"/>
                <a:gd name="T5" fmla="*/ 164 h 185"/>
                <a:gd name="T6" fmla="*/ 32 w 154"/>
                <a:gd name="T7" fmla="*/ 149 h 185"/>
                <a:gd name="T8" fmla="*/ 22 w 154"/>
                <a:gd name="T9" fmla="*/ 130 h 185"/>
                <a:gd name="T10" fmla="*/ 0 w 154"/>
                <a:gd name="T11" fmla="*/ 77 h 185"/>
                <a:gd name="T12" fmla="*/ 77 w 154"/>
                <a:gd name="T13" fmla="*/ 0 h 185"/>
                <a:gd name="T14" fmla="*/ 154 w 154"/>
                <a:gd name="T15" fmla="*/ 77 h 185"/>
                <a:gd name="T16" fmla="*/ 132 w 154"/>
                <a:gd name="T17" fmla="*/ 130 h 185"/>
                <a:gd name="T18" fmla="*/ 122 w 154"/>
                <a:gd name="T19" fmla="*/ 149 h 185"/>
                <a:gd name="T20" fmla="*/ 122 w 154"/>
                <a:gd name="T21" fmla="*/ 164 h 185"/>
                <a:gd name="T22" fmla="*/ 101 w 154"/>
                <a:gd name="T23" fmla="*/ 185 h 185"/>
                <a:gd name="T24" fmla="*/ 77 w 154"/>
                <a:gd name="T25" fmla="*/ 5 h 185"/>
                <a:gd name="T26" fmla="*/ 5 w 154"/>
                <a:gd name="T27" fmla="*/ 77 h 185"/>
                <a:gd name="T28" fmla="*/ 25 w 154"/>
                <a:gd name="T29" fmla="*/ 127 h 185"/>
                <a:gd name="T30" fmla="*/ 36 w 154"/>
                <a:gd name="T31" fmla="*/ 149 h 185"/>
                <a:gd name="T32" fmla="*/ 36 w 154"/>
                <a:gd name="T33" fmla="*/ 164 h 185"/>
                <a:gd name="T34" fmla="*/ 53 w 154"/>
                <a:gd name="T35" fmla="*/ 180 h 185"/>
                <a:gd name="T36" fmla="*/ 101 w 154"/>
                <a:gd name="T37" fmla="*/ 180 h 185"/>
                <a:gd name="T38" fmla="*/ 117 w 154"/>
                <a:gd name="T39" fmla="*/ 164 h 185"/>
                <a:gd name="T40" fmla="*/ 117 w 154"/>
                <a:gd name="T41" fmla="*/ 149 h 185"/>
                <a:gd name="T42" fmla="*/ 129 w 154"/>
                <a:gd name="T43" fmla="*/ 127 h 185"/>
                <a:gd name="T44" fmla="*/ 149 w 154"/>
                <a:gd name="T45" fmla="*/ 77 h 185"/>
                <a:gd name="T46" fmla="*/ 77 w 154"/>
                <a:gd name="T47" fmla="*/ 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4" h="185">
                  <a:moveTo>
                    <a:pt x="101" y="185"/>
                  </a:moveTo>
                  <a:cubicBezTo>
                    <a:pt x="53" y="185"/>
                    <a:pt x="53" y="185"/>
                    <a:pt x="53" y="185"/>
                  </a:cubicBezTo>
                  <a:cubicBezTo>
                    <a:pt x="41" y="185"/>
                    <a:pt x="32" y="175"/>
                    <a:pt x="32" y="164"/>
                  </a:cubicBezTo>
                  <a:cubicBezTo>
                    <a:pt x="32" y="149"/>
                    <a:pt x="32" y="149"/>
                    <a:pt x="32" y="149"/>
                  </a:cubicBezTo>
                  <a:cubicBezTo>
                    <a:pt x="32" y="141"/>
                    <a:pt x="28" y="137"/>
                    <a:pt x="22" y="130"/>
                  </a:cubicBezTo>
                  <a:cubicBezTo>
                    <a:pt x="8" y="117"/>
                    <a:pt x="0" y="97"/>
                    <a:pt x="0" y="77"/>
                  </a:cubicBezTo>
                  <a:cubicBezTo>
                    <a:pt x="0" y="34"/>
                    <a:pt x="34" y="0"/>
                    <a:pt x="77" y="0"/>
                  </a:cubicBezTo>
                  <a:cubicBezTo>
                    <a:pt x="119" y="0"/>
                    <a:pt x="154" y="34"/>
                    <a:pt x="154" y="77"/>
                  </a:cubicBezTo>
                  <a:cubicBezTo>
                    <a:pt x="154" y="97"/>
                    <a:pt x="146" y="117"/>
                    <a:pt x="132" y="130"/>
                  </a:cubicBezTo>
                  <a:cubicBezTo>
                    <a:pt x="125" y="137"/>
                    <a:pt x="122" y="141"/>
                    <a:pt x="122" y="149"/>
                  </a:cubicBezTo>
                  <a:cubicBezTo>
                    <a:pt x="122" y="164"/>
                    <a:pt x="122" y="164"/>
                    <a:pt x="122" y="164"/>
                  </a:cubicBezTo>
                  <a:cubicBezTo>
                    <a:pt x="122" y="175"/>
                    <a:pt x="113" y="185"/>
                    <a:pt x="101" y="185"/>
                  </a:cubicBezTo>
                  <a:close/>
                  <a:moveTo>
                    <a:pt x="77" y="5"/>
                  </a:moveTo>
                  <a:cubicBezTo>
                    <a:pt x="37" y="5"/>
                    <a:pt x="5" y="37"/>
                    <a:pt x="5" y="77"/>
                  </a:cubicBezTo>
                  <a:cubicBezTo>
                    <a:pt x="5" y="96"/>
                    <a:pt x="12" y="114"/>
                    <a:pt x="25" y="127"/>
                  </a:cubicBezTo>
                  <a:cubicBezTo>
                    <a:pt x="32" y="134"/>
                    <a:pt x="36" y="140"/>
                    <a:pt x="36" y="149"/>
                  </a:cubicBezTo>
                  <a:cubicBezTo>
                    <a:pt x="36" y="164"/>
                    <a:pt x="36" y="164"/>
                    <a:pt x="36" y="164"/>
                  </a:cubicBezTo>
                  <a:cubicBezTo>
                    <a:pt x="36" y="173"/>
                    <a:pt x="44" y="180"/>
                    <a:pt x="53" y="180"/>
                  </a:cubicBezTo>
                  <a:cubicBezTo>
                    <a:pt x="101" y="180"/>
                    <a:pt x="101" y="180"/>
                    <a:pt x="101" y="180"/>
                  </a:cubicBezTo>
                  <a:cubicBezTo>
                    <a:pt x="110" y="180"/>
                    <a:pt x="117" y="173"/>
                    <a:pt x="117" y="164"/>
                  </a:cubicBezTo>
                  <a:cubicBezTo>
                    <a:pt x="117" y="149"/>
                    <a:pt x="117" y="149"/>
                    <a:pt x="117" y="149"/>
                  </a:cubicBezTo>
                  <a:cubicBezTo>
                    <a:pt x="117" y="140"/>
                    <a:pt x="122" y="134"/>
                    <a:pt x="129" y="127"/>
                  </a:cubicBezTo>
                  <a:cubicBezTo>
                    <a:pt x="142" y="114"/>
                    <a:pt x="149" y="96"/>
                    <a:pt x="149" y="77"/>
                  </a:cubicBezTo>
                  <a:cubicBezTo>
                    <a:pt x="149" y="37"/>
                    <a:pt x="117" y="5"/>
                    <a:pt x="77" y="5"/>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88" name="Freeform 87"/>
            <p:cNvSpPr>
              <a:spLocks noEditPoints="1"/>
            </p:cNvSpPr>
            <p:nvPr/>
          </p:nvSpPr>
          <p:spPr bwMode="auto">
            <a:xfrm>
              <a:off x="2898775" y="3065463"/>
              <a:ext cx="123825" cy="39688"/>
            </a:xfrm>
            <a:custGeom>
              <a:avLst/>
              <a:gdLst>
                <a:gd name="T0" fmla="*/ 62 w 73"/>
                <a:gd name="T1" fmla="*/ 23 h 23"/>
                <a:gd name="T2" fmla="*/ 12 w 73"/>
                <a:gd name="T3" fmla="*/ 23 h 23"/>
                <a:gd name="T4" fmla="*/ 0 w 73"/>
                <a:gd name="T5" fmla="*/ 11 h 23"/>
                <a:gd name="T6" fmla="*/ 12 w 73"/>
                <a:gd name="T7" fmla="*/ 0 h 23"/>
                <a:gd name="T8" fmla="*/ 62 w 73"/>
                <a:gd name="T9" fmla="*/ 0 h 23"/>
                <a:gd name="T10" fmla="*/ 73 w 73"/>
                <a:gd name="T11" fmla="*/ 11 h 23"/>
                <a:gd name="T12" fmla="*/ 62 w 73"/>
                <a:gd name="T13" fmla="*/ 23 h 23"/>
                <a:gd name="T14" fmla="*/ 12 w 73"/>
                <a:gd name="T15" fmla="*/ 5 h 23"/>
                <a:gd name="T16" fmla="*/ 5 w 73"/>
                <a:gd name="T17" fmla="*/ 11 h 23"/>
                <a:gd name="T18" fmla="*/ 12 w 73"/>
                <a:gd name="T19" fmla="*/ 18 h 23"/>
                <a:gd name="T20" fmla="*/ 62 w 73"/>
                <a:gd name="T21" fmla="*/ 18 h 23"/>
                <a:gd name="T22" fmla="*/ 69 w 73"/>
                <a:gd name="T23" fmla="*/ 11 h 23"/>
                <a:gd name="T24" fmla="*/ 62 w 73"/>
                <a:gd name="T25" fmla="*/ 5 h 23"/>
                <a:gd name="T26" fmla="*/ 12 w 73"/>
                <a:gd name="T27"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3">
                  <a:moveTo>
                    <a:pt x="62" y="23"/>
                  </a:moveTo>
                  <a:cubicBezTo>
                    <a:pt x="12" y="23"/>
                    <a:pt x="12" y="23"/>
                    <a:pt x="12" y="23"/>
                  </a:cubicBezTo>
                  <a:cubicBezTo>
                    <a:pt x="6" y="23"/>
                    <a:pt x="0" y="17"/>
                    <a:pt x="0" y="11"/>
                  </a:cubicBezTo>
                  <a:cubicBezTo>
                    <a:pt x="0" y="5"/>
                    <a:pt x="6" y="0"/>
                    <a:pt x="12" y="0"/>
                  </a:cubicBezTo>
                  <a:cubicBezTo>
                    <a:pt x="62" y="0"/>
                    <a:pt x="62" y="0"/>
                    <a:pt x="62" y="0"/>
                  </a:cubicBezTo>
                  <a:cubicBezTo>
                    <a:pt x="68" y="0"/>
                    <a:pt x="73" y="5"/>
                    <a:pt x="73" y="11"/>
                  </a:cubicBezTo>
                  <a:cubicBezTo>
                    <a:pt x="73" y="17"/>
                    <a:pt x="68" y="23"/>
                    <a:pt x="62" y="23"/>
                  </a:cubicBezTo>
                  <a:close/>
                  <a:moveTo>
                    <a:pt x="12" y="5"/>
                  </a:moveTo>
                  <a:cubicBezTo>
                    <a:pt x="8" y="5"/>
                    <a:pt x="5" y="8"/>
                    <a:pt x="5" y="11"/>
                  </a:cubicBezTo>
                  <a:cubicBezTo>
                    <a:pt x="5" y="15"/>
                    <a:pt x="8" y="18"/>
                    <a:pt x="12" y="18"/>
                  </a:cubicBezTo>
                  <a:cubicBezTo>
                    <a:pt x="62" y="18"/>
                    <a:pt x="62" y="18"/>
                    <a:pt x="62" y="18"/>
                  </a:cubicBezTo>
                  <a:cubicBezTo>
                    <a:pt x="66" y="18"/>
                    <a:pt x="69" y="15"/>
                    <a:pt x="69" y="11"/>
                  </a:cubicBezTo>
                  <a:cubicBezTo>
                    <a:pt x="69" y="8"/>
                    <a:pt x="66" y="5"/>
                    <a:pt x="62" y="5"/>
                  </a:cubicBezTo>
                  <a:lnTo>
                    <a:pt x="12" y="5"/>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grpSp>
        <p:nvGrpSpPr>
          <p:cNvPr id="89" name="Group 17"/>
          <p:cNvGrpSpPr>
            <a:grpSpLocks noChangeAspect="1"/>
          </p:cNvGrpSpPr>
          <p:nvPr/>
        </p:nvGrpSpPr>
        <p:grpSpPr bwMode="auto">
          <a:xfrm>
            <a:off x="20876889" y="6282414"/>
            <a:ext cx="1480201" cy="1512529"/>
            <a:chOff x="3263" y="1117"/>
            <a:chExt cx="229" cy="234"/>
          </a:xfrm>
        </p:grpSpPr>
        <p:sp>
          <p:nvSpPr>
            <p:cNvPr id="90" name="Freeform 18"/>
            <p:cNvSpPr>
              <a:spLocks/>
            </p:cNvSpPr>
            <p:nvPr/>
          </p:nvSpPr>
          <p:spPr bwMode="auto">
            <a:xfrm>
              <a:off x="3263" y="1202"/>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6"/>
                    <a:pt x="844" y="368"/>
                    <a:pt x="544" y="368"/>
                  </a:cubicBezTo>
                  <a:cubicBezTo>
                    <a:pt x="243" y="368"/>
                    <a:pt x="0" y="286"/>
                    <a:pt x="0" y="184"/>
                  </a:cubicBezTo>
                  <a:cubicBezTo>
                    <a:pt x="0" y="83"/>
                    <a:pt x="243" y="0"/>
                    <a:pt x="544" y="0"/>
                  </a:cubicBezTo>
                  <a:cubicBezTo>
                    <a:pt x="844" y="0"/>
                    <a:pt x="1088" y="83"/>
                    <a:pt x="1088" y="184"/>
                  </a:cubicBezTo>
                  <a:lnTo>
                    <a:pt x="1088" y="184"/>
                  </a:lnTo>
                  <a:close/>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91" name="Freeform 19"/>
            <p:cNvSpPr>
              <a:spLocks/>
            </p:cNvSpPr>
            <p:nvPr/>
          </p:nvSpPr>
          <p:spPr bwMode="auto">
            <a:xfrm>
              <a:off x="3263" y="1225"/>
              <a:ext cx="133" cy="126"/>
            </a:xfrm>
            <a:custGeom>
              <a:avLst/>
              <a:gdLst>
                <a:gd name="T0" fmla="*/ 1088 w 1088"/>
                <a:gd name="T1" fmla="*/ 0 h 1020"/>
                <a:gd name="T2" fmla="*/ 1088 w 1088"/>
                <a:gd name="T3" fmla="*/ 0 h 1020"/>
                <a:gd name="T4" fmla="*/ 1088 w 1088"/>
                <a:gd name="T5" fmla="*/ 836 h 1020"/>
                <a:gd name="T6" fmla="*/ 544 w 1088"/>
                <a:gd name="T7" fmla="*/ 1020 h 1020"/>
                <a:gd name="T8" fmla="*/ 0 w 1088"/>
                <a:gd name="T9" fmla="*/ 836 h 1020"/>
                <a:gd name="T10" fmla="*/ 0 w 1088"/>
                <a:gd name="T11" fmla="*/ 0 h 1020"/>
              </a:gdLst>
              <a:ahLst/>
              <a:cxnLst>
                <a:cxn ang="0">
                  <a:pos x="T0" y="T1"/>
                </a:cxn>
                <a:cxn ang="0">
                  <a:pos x="T2" y="T3"/>
                </a:cxn>
                <a:cxn ang="0">
                  <a:pos x="T4" y="T5"/>
                </a:cxn>
                <a:cxn ang="0">
                  <a:pos x="T6" y="T7"/>
                </a:cxn>
                <a:cxn ang="0">
                  <a:pos x="T8" y="T9"/>
                </a:cxn>
                <a:cxn ang="0">
                  <a:pos x="T10" y="T11"/>
                </a:cxn>
              </a:cxnLst>
              <a:rect l="0" t="0" r="r" b="b"/>
              <a:pathLst>
                <a:path w="1088" h="1020">
                  <a:moveTo>
                    <a:pt x="1088" y="0"/>
                  </a:moveTo>
                  <a:lnTo>
                    <a:pt x="1088" y="0"/>
                  </a:lnTo>
                  <a:lnTo>
                    <a:pt x="1088" y="836"/>
                  </a:lnTo>
                  <a:cubicBezTo>
                    <a:pt x="1088" y="938"/>
                    <a:pt x="844" y="1020"/>
                    <a:pt x="544" y="1020"/>
                  </a:cubicBezTo>
                  <a:cubicBezTo>
                    <a:pt x="243" y="1020"/>
                    <a:pt x="0" y="938"/>
                    <a:pt x="0" y="836"/>
                  </a:cubicBezTo>
                  <a:lnTo>
                    <a:pt x="0" y="0"/>
                  </a:lnTo>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92" name="Freeform 20"/>
            <p:cNvSpPr>
              <a:spLocks/>
            </p:cNvSpPr>
            <p:nvPr/>
          </p:nvSpPr>
          <p:spPr bwMode="auto">
            <a:xfrm>
              <a:off x="3263" y="1295"/>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93" name="Freeform 21"/>
            <p:cNvSpPr>
              <a:spLocks/>
            </p:cNvSpPr>
            <p:nvPr/>
          </p:nvSpPr>
          <p:spPr bwMode="auto">
            <a:xfrm>
              <a:off x="3263" y="1261"/>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94" name="Freeform 22"/>
            <p:cNvSpPr>
              <a:spLocks/>
            </p:cNvSpPr>
            <p:nvPr/>
          </p:nvSpPr>
          <p:spPr bwMode="auto">
            <a:xfrm>
              <a:off x="3359" y="1117"/>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5"/>
                    <a:pt x="845" y="368"/>
                    <a:pt x="544" y="368"/>
                  </a:cubicBezTo>
                  <a:cubicBezTo>
                    <a:pt x="244" y="368"/>
                    <a:pt x="0" y="285"/>
                    <a:pt x="0" y="184"/>
                  </a:cubicBezTo>
                  <a:cubicBezTo>
                    <a:pt x="0" y="82"/>
                    <a:pt x="244" y="0"/>
                    <a:pt x="544" y="0"/>
                  </a:cubicBezTo>
                  <a:cubicBezTo>
                    <a:pt x="845" y="0"/>
                    <a:pt x="1088" y="82"/>
                    <a:pt x="1088" y="184"/>
                  </a:cubicBezTo>
                  <a:lnTo>
                    <a:pt x="1088" y="184"/>
                  </a:lnTo>
                  <a:close/>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95" name="Freeform 23"/>
            <p:cNvSpPr>
              <a:spLocks/>
            </p:cNvSpPr>
            <p:nvPr/>
          </p:nvSpPr>
          <p:spPr bwMode="auto">
            <a:xfrm>
              <a:off x="3359" y="1140"/>
              <a:ext cx="0" cy="64"/>
            </a:xfrm>
            <a:custGeom>
              <a:avLst/>
              <a:gdLst>
                <a:gd name="T0" fmla="*/ 519 h 519"/>
                <a:gd name="T1" fmla="*/ 519 h 519"/>
                <a:gd name="T2" fmla="*/ 0 h 519"/>
              </a:gdLst>
              <a:ahLst/>
              <a:cxnLst>
                <a:cxn ang="0">
                  <a:pos x="0" y="T0"/>
                </a:cxn>
                <a:cxn ang="0">
                  <a:pos x="0" y="T1"/>
                </a:cxn>
                <a:cxn ang="0">
                  <a:pos x="0" y="T2"/>
                </a:cxn>
              </a:cxnLst>
              <a:rect l="0" t="0" r="r" b="b"/>
              <a:pathLst>
                <a:path h="519">
                  <a:moveTo>
                    <a:pt x="0" y="519"/>
                  </a:moveTo>
                  <a:lnTo>
                    <a:pt x="0" y="519"/>
                  </a:lnTo>
                  <a:lnTo>
                    <a:pt x="0" y="0"/>
                  </a:lnTo>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96" name="Freeform 24"/>
            <p:cNvSpPr>
              <a:spLocks/>
            </p:cNvSpPr>
            <p:nvPr/>
          </p:nvSpPr>
          <p:spPr bwMode="auto">
            <a:xfrm>
              <a:off x="3396" y="1140"/>
              <a:ext cx="96" cy="166"/>
            </a:xfrm>
            <a:custGeom>
              <a:avLst/>
              <a:gdLst>
                <a:gd name="T0" fmla="*/ 780 w 780"/>
                <a:gd name="T1" fmla="*/ 0 h 1340"/>
                <a:gd name="T2" fmla="*/ 780 w 780"/>
                <a:gd name="T3" fmla="*/ 0 h 1340"/>
                <a:gd name="T4" fmla="*/ 780 w 780"/>
                <a:gd name="T5" fmla="*/ 1156 h 1340"/>
                <a:gd name="T6" fmla="*/ 236 w 780"/>
                <a:gd name="T7" fmla="*/ 1340 h 1340"/>
                <a:gd name="T8" fmla="*/ 0 w 780"/>
                <a:gd name="T9" fmla="*/ 1322 h 1340"/>
              </a:gdLst>
              <a:ahLst/>
              <a:cxnLst>
                <a:cxn ang="0">
                  <a:pos x="T0" y="T1"/>
                </a:cxn>
                <a:cxn ang="0">
                  <a:pos x="T2" y="T3"/>
                </a:cxn>
                <a:cxn ang="0">
                  <a:pos x="T4" y="T5"/>
                </a:cxn>
                <a:cxn ang="0">
                  <a:pos x="T6" y="T7"/>
                </a:cxn>
                <a:cxn ang="0">
                  <a:pos x="T8" y="T9"/>
                </a:cxn>
              </a:cxnLst>
              <a:rect l="0" t="0" r="r" b="b"/>
              <a:pathLst>
                <a:path w="780" h="1340">
                  <a:moveTo>
                    <a:pt x="780" y="0"/>
                  </a:moveTo>
                  <a:lnTo>
                    <a:pt x="780" y="0"/>
                  </a:lnTo>
                  <a:lnTo>
                    <a:pt x="780" y="1156"/>
                  </a:lnTo>
                  <a:cubicBezTo>
                    <a:pt x="780" y="1258"/>
                    <a:pt x="537" y="1340"/>
                    <a:pt x="236" y="1340"/>
                  </a:cubicBezTo>
                  <a:cubicBezTo>
                    <a:pt x="152" y="1340"/>
                    <a:pt x="71" y="1334"/>
                    <a:pt x="0" y="1322"/>
                  </a:cubicBezTo>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97" name="Freeform 25"/>
            <p:cNvSpPr>
              <a:spLocks/>
            </p:cNvSpPr>
            <p:nvPr/>
          </p:nvSpPr>
          <p:spPr bwMode="auto">
            <a:xfrm>
              <a:off x="3396" y="1250"/>
              <a:ext cx="96" cy="22"/>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98" name="Freeform 26"/>
            <p:cNvSpPr>
              <a:spLocks/>
            </p:cNvSpPr>
            <p:nvPr/>
          </p:nvSpPr>
          <p:spPr bwMode="auto">
            <a:xfrm>
              <a:off x="3396" y="1214"/>
              <a:ext cx="96" cy="23"/>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99" name="Freeform 27"/>
            <p:cNvSpPr>
              <a:spLocks/>
            </p:cNvSpPr>
            <p:nvPr/>
          </p:nvSpPr>
          <p:spPr bwMode="auto">
            <a:xfrm>
              <a:off x="3359" y="1179"/>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5" y="184"/>
                    <a:pt x="544" y="184"/>
                  </a:cubicBezTo>
                  <a:cubicBezTo>
                    <a:pt x="244" y="184"/>
                    <a:pt x="0" y="102"/>
                    <a:pt x="0" y="0"/>
                  </a:cubicBezTo>
                </a:path>
              </a:pathLst>
            </a:custGeom>
            <a:noFill/>
            <a:ln w="9525"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grpSp>
        <p:nvGrpSpPr>
          <p:cNvPr id="106" name="Group 4"/>
          <p:cNvGrpSpPr>
            <a:grpSpLocks noChangeAspect="1"/>
          </p:cNvGrpSpPr>
          <p:nvPr/>
        </p:nvGrpSpPr>
        <p:grpSpPr bwMode="auto">
          <a:xfrm>
            <a:off x="21098197" y="8878329"/>
            <a:ext cx="1189298" cy="1520642"/>
            <a:chOff x="6634" y="2768"/>
            <a:chExt cx="402" cy="514"/>
          </a:xfrm>
        </p:grpSpPr>
        <p:sp>
          <p:nvSpPr>
            <p:cNvPr id="108" name="Freeform 5"/>
            <p:cNvSpPr>
              <a:spLocks/>
            </p:cNvSpPr>
            <p:nvPr/>
          </p:nvSpPr>
          <p:spPr bwMode="auto">
            <a:xfrm>
              <a:off x="6676" y="2895"/>
              <a:ext cx="360" cy="387"/>
            </a:xfrm>
            <a:custGeom>
              <a:avLst/>
              <a:gdLst>
                <a:gd name="T0" fmla="*/ 0 w 1802"/>
                <a:gd name="T1" fmla="*/ 1937 h 1937"/>
                <a:gd name="T2" fmla="*/ 0 w 1802"/>
                <a:gd name="T3" fmla="*/ 1937 h 1937"/>
                <a:gd name="T4" fmla="*/ 1343 w 1802"/>
                <a:gd name="T5" fmla="*/ 719 h 1937"/>
                <a:gd name="T6" fmla="*/ 1802 w 1802"/>
                <a:gd name="T7" fmla="*/ 0 h 1937"/>
              </a:gdLst>
              <a:ahLst/>
              <a:cxnLst>
                <a:cxn ang="0">
                  <a:pos x="T0" y="T1"/>
                </a:cxn>
                <a:cxn ang="0">
                  <a:pos x="T2" y="T3"/>
                </a:cxn>
                <a:cxn ang="0">
                  <a:pos x="T4" y="T5"/>
                </a:cxn>
                <a:cxn ang="0">
                  <a:pos x="T6" y="T7"/>
                </a:cxn>
              </a:cxnLst>
              <a:rect l="0" t="0" r="r" b="b"/>
              <a:pathLst>
                <a:path w="1802" h="1937">
                  <a:moveTo>
                    <a:pt x="0" y="1937"/>
                  </a:moveTo>
                  <a:lnTo>
                    <a:pt x="0" y="1937"/>
                  </a:lnTo>
                  <a:lnTo>
                    <a:pt x="1343" y="719"/>
                  </a:lnTo>
                  <a:lnTo>
                    <a:pt x="1802" y="0"/>
                  </a:lnTo>
                </a:path>
              </a:pathLst>
            </a:custGeom>
            <a:noFill/>
            <a:ln w="2063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9" name="Freeform 6"/>
            <p:cNvSpPr>
              <a:spLocks/>
            </p:cNvSpPr>
            <p:nvPr/>
          </p:nvSpPr>
          <p:spPr bwMode="auto">
            <a:xfrm>
              <a:off x="6634" y="2768"/>
              <a:ext cx="185" cy="514"/>
            </a:xfrm>
            <a:custGeom>
              <a:avLst/>
              <a:gdLst>
                <a:gd name="T0" fmla="*/ 928 w 928"/>
                <a:gd name="T1" fmla="*/ 0 h 2575"/>
                <a:gd name="T2" fmla="*/ 928 w 928"/>
                <a:gd name="T3" fmla="*/ 0 h 2575"/>
                <a:gd name="T4" fmla="*/ 507 w 928"/>
                <a:gd name="T5" fmla="*/ 691 h 2575"/>
                <a:gd name="T6" fmla="*/ 0 w 928"/>
                <a:gd name="T7" fmla="*/ 2575 h 2575"/>
              </a:gdLst>
              <a:ahLst/>
              <a:cxnLst>
                <a:cxn ang="0">
                  <a:pos x="T0" y="T1"/>
                </a:cxn>
                <a:cxn ang="0">
                  <a:pos x="T2" y="T3"/>
                </a:cxn>
                <a:cxn ang="0">
                  <a:pos x="T4" y="T5"/>
                </a:cxn>
                <a:cxn ang="0">
                  <a:pos x="T6" y="T7"/>
                </a:cxn>
              </a:cxnLst>
              <a:rect l="0" t="0" r="r" b="b"/>
              <a:pathLst>
                <a:path w="928" h="2575">
                  <a:moveTo>
                    <a:pt x="928" y="0"/>
                  </a:moveTo>
                  <a:lnTo>
                    <a:pt x="928" y="0"/>
                  </a:lnTo>
                  <a:lnTo>
                    <a:pt x="507" y="691"/>
                  </a:lnTo>
                  <a:lnTo>
                    <a:pt x="0" y="2575"/>
                  </a:lnTo>
                </a:path>
              </a:pathLst>
            </a:custGeom>
            <a:noFill/>
            <a:ln w="2063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0" name="Freeform 7"/>
            <p:cNvSpPr>
              <a:spLocks/>
            </p:cNvSpPr>
            <p:nvPr/>
          </p:nvSpPr>
          <p:spPr bwMode="auto">
            <a:xfrm>
              <a:off x="6735" y="2906"/>
              <a:ext cx="210" cy="133"/>
            </a:xfrm>
            <a:custGeom>
              <a:avLst/>
              <a:gdLst>
                <a:gd name="T0" fmla="*/ 0 w 1050"/>
                <a:gd name="T1" fmla="*/ 0 h 666"/>
                <a:gd name="T2" fmla="*/ 0 w 1050"/>
                <a:gd name="T3" fmla="*/ 0 h 666"/>
                <a:gd name="T4" fmla="*/ 1050 w 1050"/>
                <a:gd name="T5" fmla="*/ 666 h 666"/>
              </a:gdLst>
              <a:ahLst/>
              <a:cxnLst>
                <a:cxn ang="0">
                  <a:pos x="T0" y="T1"/>
                </a:cxn>
                <a:cxn ang="0">
                  <a:pos x="T2" y="T3"/>
                </a:cxn>
                <a:cxn ang="0">
                  <a:pos x="T4" y="T5"/>
                </a:cxn>
              </a:cxnLst>
              <a:rect l="0" t="0" r="r" b="b"/>
              <a:pathLst>
                <a:path w="1050" h="666">
                  <a:moveTo>
                    <a:pt x="0" y="0"/>
                  </a:moveTo>
                  <a:lnTo>
                    <a:pt x="0" y="0"/>
                  </a:lnTo>
                  <a:cubicBezTo>
                    <a:pt x="321" y="666"/>
                    <a:pt x="730" y="0"/>
                    <a:pt x="1050" y="666"/>
                  </a:cubicBezTo>
                </a:path>
              </a:pathLst>
            </a:custGeom>
            <a:noFill/>
            <a:ln w="2063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1" name="Freeform 8"/>
            <p:cNvSpPr>
              <a:spLocks/>
            </p:cNvSpPr>
            <p:nvPr/>
          </p:nvSpPr>
          <p:spPr bwMode="auto">
            <a:xfrm>
              <a:off x="6634" y="3282"/>
              <a:ext cx="342" cy="0"/>
            </a:xfrm>
            <a:custGeom>
              <a:avLst/>
              <a:gdLst>
                <a:gd name="T0" fmla="*/ 0 w 1712"/>
                <a:gd name="T1" fmla="*/ 0 w 1712"/>
                <a:gd name="T2" fmla="*/ 1712 w 1712"/>
              </a:gdLst>
              <a:ahLst/>
              <a:cxnLst>
                <a:cxn ang="0">
                  <a:pos x="T0" y="0"/>
                </a:cxn>
                <a:cxn ang="0">
                  <a:pos x="T1" y="0"/>
                </a:cxn>
                <a:cxn ang="0">
                  <a:pos x="T2" y="0"/>
                </a:cxn>
              </a:cxnLst>
              <a:rect l="0" t="0" r="r" b="b"/>
              <a:pathLst>
                <a:path w="1712">
                  <a:moveTo>
                    <a:pt x="0" y="0"/>
                  </a:moveTo>
                  <a:lnTo>
                    <a:pt x="0" y="0"/>
                  </a:lnTo>
                  <a:lnTo>
                    <a:pt x="1712" y="0"/>
                  </a:lnTo>
                </a:path>
              </a:pathLst>
            </a:custGeom>
            <a:noFill/>
            <a:ln w="2063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2" name="Freeform 9"/>
            <p:cNvSpPr>
              <a:spLocks/>
            </p:cNvSpPr>
            <p:nvPr/>
          </p:nvSpPr>
          <p:spPr bwMode="auto">
            <a:xfrm>
              <a:off x="6885" y="2831"/>
              <a:ext cx="91" cy="146"/>
            </a:xfrm>
            <a:custGeom>
              <a:avLst/>
              <a:gdLst>
                <a:gd name="T0" fmla="*/ 452 w 452"/>
                <a:gd name="T1" fmla="*/ 0 h 731"/>
                <a:gd name="T2" fmla="*/ 452 w 452"/>
                <a:gd name="T3" fmla="*/ 0 h 731"/>
                <a:gd name="T4" fmla="*/ 0 w 452"/>
                <a:gd name="T5" fmla="*/ 731 h 731"/>
              </a:gdLst>
              <a:ahLst/>
              <a:cxnLst>
                <a:cxn ang="0">
                  <a:pos x="T0" y="T1"/>
                </a:cxn>
                <a:cxn ang="0">
                  <a:pos x="T2" y="T3"/>
                </a:cxn>
                <a:cxn ang="0">
                  <a:pos x="T4" y="T5"/>
                </a:cxn>
              </a:cxnLst>
              <a:rect l="0" t="0" r="r" b="b"/>
              <a:pathLst>
                <a:path w="452" h="731">
                  <a:moveTo>
                    <a:pt x="452" y="0"/>
                  </a:moveTo>
                  <a:lnTo>
                    <a:pt x="452" y="0"/>
                  </a:lnTo>
                  <a:lnTo>
                    <a:pt x="0" y="731"/>
                  </a:lnTo>
                </a:path>
              </a:pathLst>
            </a:custGeom>
            <a:noFill/>
            <a:ln w="2063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3" name="Freeform 10"/>
            <p:cNvSpPr>
              <a:spLocks/>
            </p:cNvSpPr>
            <p:nvPr/>
          </p:nvSpPr>
          <p:spPr bwMode="auto">
            <a:xfrm>
              <a:off x="6794" y="2784"/>
              <a:ext cx="111" cy="184"/>
            </a:xfrm>
            <a:custGeom>
              <a:avLst/>
              <a:gdLst>
                <a:gd name="T0" fmla="*/ 555 w 555"/>
                <a:gd name="T1" fmla="*/ 0 h 917"/>
                <a:gd name="T2" fmla="*/ 555 w 555"/>
                <a:gd name="T3" fmla="*/ 0 h 917"/>
                <a:gd name="T4" fmla="*/ 0 w 555"/>
                <a:gd name="T5" fmla="*/ 917 h 917"/>
              </a:gdLst>
              <a:ahLst/>
              <a:cxnLst>
                <a:cxn ang="0">
                  <a:pos x="T0" y="T1"/>
                </a:cxn>
                <a:cxn ang="0">
                  <a:pos x="T2" y="T3"/>
                </a:cxn>
                <a:cxn ang="0">
                  <a:pos x="T4" y="T5"/>
                </a:cxn>
              </a:cxnLst>
              <a:rect l="0" t="0" r="r" b="b"/>
              <a:pathLst>
                <a:path w="555" h="917">
                  <a:moveTo>
                    <a:pt x="555" y="0"/>
                  </a:moveTo>
                  <a:lnTo>
                    <a:pt x="555" y="0"/>
                  </a:lnTo>
                  <a:lnTo>
                    <a:pt x="0" y="917"/>
                  </a:lnTo>
                </a:path>
              </a:pathLst>
            </a:custGeom>
            <a:noFill/>
            <a:ln w="2063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4" name="Freeform 11"/>
            <p:cNvSpPr>
              <a:spLocks/>
            </p:cNvSpPr>
            <p:nvPr/>
          </p:nvSpPr>
          <p:spPr bwMode="auto">
            <a:xfrm>
              <a:off x="6654" y="3201"/>
              <a:ext cx="62" cy="47"/>
            </a:xfrm>
            <a:custGeom>
              <a:avLst/>
              <a:gdLst>
                <a:gd name="T0" fmla="*/ 0 w 314"/>
                <a:gd name="T1" fmla="*/ 35 h 233"/>
                <a:gd name="T2" fmla="*/ 0 w 314"/>
                <a:gd name="T3" fmla="*/ 35 h 233"/>
                <a:gd name="T4" fmla="*/ 314 w 314"/>
                <a:gd name="T5" fmla="*/ 224 h 233"/>
              </a:gdLst>
              <a:ahLst/>
              <a:cxnLst>
                <a:cxn ang="0">
                  <a:pos x="T0" y="T1"/>
                </a:cxn>
                <a:cxn ang="0">
                  <a:pos x="T2" y="T3"/>
                </a:cxn>
                <a:cxn ang="0">
                  <a:pos x="T4" y="T5"/>
                </a:cxn>
              </a:cxnLst>
              <a:rect l="0" t="0" r="r" b="b"/>
              <a:pathLst>
                <a:path w="314" h="233">
                  <a:moveTo>
                    <a:pt x="0" y="35"/>
                  </a:moveTo>
                  <a:lnTo>
                    <a:pt x="0" y="35"/>
                  </a:lnTo>
                  <a:cubicBezTo>
                    <a:pt x="110" y="0"/>
                    <a:pt x="217" y="233"/>
                    <a:pt x="314" y="224"/>
                  </a:cubicBezTo>
                </a:path>
              </a:pathLst>
            </a:custGeom>
            <a:noFill/>
            <a:ln w="2063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Tree>
    <p:extLst>
      <p:ext uri="{BB962C8B-B14F-4D97-AF65-F5344CB8AC3E}">
        <p14:creationId xmlns:p14="http://schemas.microsoft.com/office/powerpoint/2010/main" val="31580958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4" name="Google Shape;3204;p54">
            <a:extLst>
              <a:ext uri="{FF2B5EF4-FFF2-40B4-BE49-F238E27FC236}">
                <a16:creationId xmlns:a16="http://schemas.microsoft.com/office/drawing/2014/main" id="{AB1613D0-3A44-4238-8DB5-9CBA8A390AFD}"/>
              </a:ext>
            </a:extLst>
          </p:cNvPr>
          <p:cNvGrpSpPr/>
          <p:nvPr/>
        </p:nvGrpSpPr>
        <p:grpSpPr>
          <a:xfrm>
            <a:off x="-760746" y="3766606"/>
            <a:ext cx="25475271" cy="10294286"/>
            <a:chOff x="1665675" y="1368325"/>
            <a:chExt cx="1708100" cy="690225"/>
          </a:xfrm>
          <a:solidFill>
            <a:schemeClr val="tx2">
              <a:lumMod val="25000"/>
              <a:lumOff val="75000"/>
            </a:schemeClr>
          </a:solidFill>
        </p:grpSpPr>
        <p:sp>
          <p:nvSpPr>
            <p:cNvPr id="65" name="Google Shape;3205;p54">
              <a:extLst>
                <a:ext uri="{FF2B5EF4-FFF2-40B4-BE49-F238E27FC236}">
                  <a16:creationId xmlns:a16="http://schemas.microsoft.com/office/drawing/2014/main" id="{8E3363E0-8D35-448D-8DD3-3FD65985F6A5}"/>
                </a:ext>
              </a:extLst>
            </p:cNvPr>
            <p:cNvSpPr/>
            <p:nvPr/>
          </p:nvSpPr>
          <p:spPr>
            <a:xfrm>
              <a:off x="1665675" y="1368325"/>
              <a:ext cx="1708100" cy="690225"/>
            </a:xfrm>
            <a:custGeom>
              <a:avLst/>
              <a:gdLst/>
              <a:ahLst/>
              <a:cxnLst/>
              <a:rect l="l" t="t" r="r" b="b"/>
              <a:pathLst>
                <a:path w="68324" h="27609" extrusionOk="0">
                  <a:moveTo>
                    <a:pt x="62687" y="1"/>
                  </a:moveTo>
                  <a:cubicBezTo>
                    <a:pt x="58218" y="1"/>
                    <a:pt x="53771" y="643"/>
                    <a:pt x="49713" y="2452"/>
                  </a:cubicBezTo>
                  <a:cubicBezTo>
                    <a:pt x="46147" y="4043"/>
                    <a:pt x="43027" y="6467"/>
                    <a:pt x="39662" y="8447"/>
                  </a:cubicBezTo>
                  <a:cubicBezTo>
                    <a:pt x="35140" y="11105"/>
                    <a:pt x="30189" y="12956"/>
                    <a:pt x="25033" y="13917"/>
                  </a:cubicBezTo>
                  <a:cubicBezTo>
                    <a:pt x="24209" y="14071"/>
                    <a:pt x="23299" y="14513"/>
                    <a:pt x="22452" y="14513"/>
                  </a:cubicBezTo>
                  <a:cubicBezTo>
                    <a:pt x="21983" y="14513"/>
                    <a:pt x="21534" y="14378"/>
                    <a:pt x="21129" y="13985"/>
                  </a:cubicBezTo>
                  <a:cubicBezTo>
                    <a:pt x="20985" y="13846"/>
                    <a:pt x="20840" y="13709"/>
                    <a:pt x="20694" y="13574"/>
                  </a:cubicBezTo>
                  <a:cubicBezTo>
                    <a:pt x="19330" y="12308"/>
                    <a:pt x="17876" y="11091"/>
                    <a:pt x="16180" y="10173"/>
                  </a:cubicBezTo>
                  <a:cubicBezTo>
                    <a:pt x="13982" y="8983"/>
                    <a:pt x="11442" y="8335"/>
                    <a:pt x="9261" y="7119"/>
                  </a:cubicBezTo>
                  <a:cubicBezTo>
                    <a:pt x="7586" y="6186"/>
                    <a:pt x="6152" y="4927"/>
                    <a:pt x="5101" y="3467"/>
                  </a:cubicBezTo>
                  <a:cubicBezTo>
                    <a:pt x="4726" y="2945"/>
                    <a:pt x="4393" y="2391"/>
                    <a:pt x="3896" y="1948"/>
                  </a:cubicBezTo>
                  <a:cubicBezTo>
                    <a:pt x="3403" y="1508"/>
                    <a:pt x="2857" y="1305"/>
                    <a:pt x="2340" y="1305"/>
                  </a:cubicBezTo>
                  <a:cubicBezTo>
                    <a:pt x="1589" y="1305"/>
                    <a:pt x="901" y="1735"/>
                    <a:pt x="528" y="2492"/>
                  </a:cubicBezTo>
                  <a:cubicBezTo>
                    <a:pt x="0" y="3564"/>
                    <a:pt x="401" y="4274"/>
                    <a:pt x="1107" y="5191"/>
                  </a:cubicBezTo>
                  <a:cubicBezTo>
                    <a:pt x="2905" y="7531"/>
                    <a:pt x="4560" y="9358"/>
                    <a:pt x="7259" y="11009"/>
                  </a:cubicBezTo>
                  <a:cubicBezTo>
                    <a:pt x="9990" y="12680"/>
                    <a:pt x="12998" y="14304"/>
                    <a:pt x="14497" y="16879"/>
                  </a:cubicBezTo>
                  <a:cubicBezTo>
                    <a:pt x="16043" y="19536"/>
                    <a:pt x="15631" y="22769"/>
                    <a:pt x="14115" y="25368"/>
                  </a:cubicBezTo>
                  <a:cubicBezTo>
                    <a:pt x="13832" y="25856"/>
                    <a:pt x="13505" y="26421"/>
                    <a:pt x="13774" y="26927"/>
                  </a:cubicBezTo>
                  <a:cubicBezTo>
                    <a:pt x="14064" y="27474"/>
                    <a:pt x="14851" y="27608"/>
                    <a:pt x="15567" y="27608"/>
                  </a:cubicBezTo>
                  <a:cubicBezTo>
                    <a:pt x="15658" y="27608"/>
                    <a:pt x="15747" y="27606"/>
                    <a:pt x="15834" y="27602"/>
                  </a:cubicBezTo>
                  <a:cubicBezTo>
                    <a:pt x="17380" y="27536"/>
                    <a:pt x="18917" y="27332"/>
                    <a:pt x="20426" y="26992"/>
                  </a:cubicBezTo>
                  <a:cubicBezTo>
                    <a:pt x="20763" y="26916"/>
                    <a:pt x="21109" y="26829"/>
                    <a:pt x="21373" y="26635"/>
                  </a:cubicBezTo>
                  <a:cubicBezTo>
                    <a:pt x="21918" y="26239"/>
                    <a:pt x="21959" y="25540"/>
                    <a:pt x="21986" y="24919"/>
                  </a:cubicBezTo>
                  <a:cubicBezTo>
                    <a:pt x="22049" y="23418"/>
                    <a:pt x="22253" y="21926"/>
                    <a:pt x="22594" y="20464"/>
                  </a:cubicBezTo>
                  <a:cubicBezTo>
                    <a:pt x="22997" y="18738"/>
                    <a:pt x="23686" y="18665"/>
                    <a:pt x="25312" y="18371"/>
                  </a:cubicBezTo>
                  <a:cubicBezTo>
                    <a:pt x="26982" y="18069"/>
                    <a:pt x="28651" y="17761"/>
                    <a:pt x="30319" y="17442"/>
                  </a:cubicBezTo>
                  <a:cubicBezTo>
                    <a:pt x="32630" y="17002"/>
                    <a:pt x="34957" y="16541"/>
                    <a:pt x="37122" y="15620"/>
                  </a:cubicBezTo>
                  <a:cubicBezTo>
                    <a:pt x="40390" y="14229"/>
                    <a:pt x="43138" y="11858"/>
                    <a:pt x="46267" y="10179"/>
                  </a:cubicBezTo>
                  <a:cubicBezTo>
                    <a:pt x="49566" y="8408"/>
                    <a:pt x="53189" y="7452"/>
                    <a:pt x="56896" y="6812"/>
                  </a:cubicBezTo>
                  <a:cubicBezTo>
                    <a:pt x="59162" y="6421"/>
                    <a:pt x="61460" y="6147"/>
                    <a:pt x="63732" y="5877"/>
                  </a:cubicBezTo>
                  <a:cubicBezTo>
                    <a:pt x="64722" y="5760"/>
                    <a:pt x="65760" y="5624"/>
                    <a:pt x="66568" y="5043"/>
                  </a:cubicBezTo>
                  <a:cubicBezTo>
                    <a:pt x="67983" y="4024"/>
                    <a:pt x="68215" y="2046"/>
                    <a:pt x="68323" y="304"/>
                  </a:cubicBezTo>
                  <a:cubicBezTo>
                    <a:pt x="66459" y="115"/>
                    <a:pt x="64571" y="1"/>
                    <a:pt x="62687"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3206;p54">
              <a:extLst>
                <a:ext uri="{FF2B5EF4-FFF2-40B4-BE49-F238E27FC236}">
                  <a16:creationId xmlns:a16="http://schemas.microsoft.com/office/drawing/2014/main" id="{071DB590-E82D-47B8-A568-588103FEBEC8}"/>
                </a:ext>
              </a:extLst>
            </p:cNvPr>
            <p:cNvSpPr/>
            <p:nvPr/>
          </p:nvSpPr>
          <p:spPr>
            <a:xfrm>
              <a:off x="3174475" y="1387325"/>
              <a:ext cx="17925" cy="4800"/>
            </a:xfrm>
            <a:custGeom>
              <a:avLst/>
              <a:gdLst/>
              <a:ahLst/>
              <a:cxnLst/>
              <a:rect l="l" t="t" r="r" b="b"/>
              <a:pathLst>
                <a:path w="717" h="192" extrusionOk="0">
                  <a:moveTo>
                    <a:pt x="106" y="0"/>
                  </a:moveTo>
                  <a:cubicBezTo>
                    <a:pt x="89" y="0"/>
                    <a:pt x="73" y="3"/>
                    <a:pt x="58" y="10"/>
                  </a:cubicBezTo>
                  <a:lnTo>
                    <a:pt x="58" y="10"/>
                  </a:lnTo>
                  <a:lnTo>
                    <a:pt x="49" y="12"/>
                  </a:lnTo>
                  <a:cubicBezTo>
                    <a:pt x="25" y="19"/>
                    <a:pt x="7" y="38"/>
                    <a:pt x="4" y="63"/>
                  </a:cubicBezTo>
                  <a:cubicBezTo>
                    <a:pt x="1" y="88"/>
                    <a:pt x="12" y="113"/>
                    <a:pt x="34" y="126"/>
                  </a:cubicBezTo>
                  <a:lnTo>
                    <a:pt x="35" y="126"/>
                  </a:lnTo>
                  <a:lnTo>
                    <a:pt x="35" y="126"/>
                  </a:lnTo>
                  <a:cubicBezTo>
                    <a:pt x="55" y="150"/>
                    <a:pt x="89" y="159"/>
                    <a:pt x="119" y="164"/>
                  </a:cubicBezTo>
                  <a:cubicBezTo>
                    <a:pt x="149" y="168"/>
                    <a:pt x="179" y="172"/>
                    <a:pt x="210" y="176"/>
                  </a:cubicBezTo>
                  <a:cubicBezTo>
                    <a:pt x="260" y="182"/>
                    <a:pt x="309" y="187"/>
                    <a:pt x="359" y="189"/>
                  </a:cubicBezTo>
                  <a:cubicBezTo>
                    <a:pt x="383" y="191"/>
                    <a:pt x="408" y="192"/>
                    <a:pt x="433" y="192"/>
                  </a:cubicBezTo>
                  <a:cubicBezTo>
                    <a:pt x="458" y="192"/>
                    <a:pt x="483" y="191"/>
                    <a:pt x="508" y="189"/>
                  </a:cubicBezTo>
                  <a:cubicBezTo>
                    <a:pt x="534" y="187"/>
                    <a:pt x="559" y="184"/>
                    <a:pt x="584" y="181"/>
                  </a:cubicBezTo>
                  <a:cubicBezTo>
                    <a:pt x="600" y="180"/>
                    <a:pt x="616" y="177"/>
                    <a:pt x="633" y="174"/>
                  </a:cubicBezTo>
                  <a:cubicBezTo>
                    <a:pt x="652" y="168"/>
                    <a:pt x="671" y="158"/>
                    <a:pt x="686" y="143"/>
                  </a:cubicBezTo>
                  <a:cubicBezTo>
                    <a:pt x="717" y="119"/>
                    <a:pt x="705" y="61"/>
                    <a:pt x="672" y="44"/>
                  </a:cubicBezTo>
                  <a:cubicBezTo>
                    <a:pt x="657" y="35"/>
                    <a:pt x="639" y="29"/>
                    <a:pt x="622" y="27"/>
                  </a:cubicBezTo>
                  <a:cubicBezTo>
                    <a:pt x="613" y="25"/>
                    <a:pt x="605" y="25"/>
                    <a:pt x="596" y="25"/>
                  </a:cubicBezTo>
                  <a:cubicBezTo>
                    <a:pt x="590" y="25"/>
                    <a:pt x="583" y="25"/>
                    <a:pt x="577" y="26"/>
                  </a:cubicBezTo>
                  <a:cubicBezTo>
                    <a:pt x="554" y="26"/>
                    <a:pt x="531" y="24"/>
                    <a:pt x="508" y="24"/>
                  </a:cubicBezTo>
                  <a:cubicBezTo>
                    <a:pt x="483" y="23"/>
                    <a:pt x="458" y="23"/>
                    <a:pt x="433" y="23"/>
                  </a:cubicBezTo>
                  <a:cubicBezTo>
                    <a:pt x="408" y="23"/>
                    <a:pt x="383" y="23"/>
                    <a:pt x="359" y="22"/>
                  </a:cubicBezTo>
                  <a:cubicBezTo>
                    <a:pt x="309" y="20"/>
                    <a:pt x="262" y="17"/>
                    <a:pt x="214" y="12"/>
                  </a:cubicBezTo>
                  <a:lnTo>
                    <a:pt x="176" y="7"/>
                  </a:lnTo>
                  <a:lnTo>
                    <a:pt x="163" y="6"/>
                  </a:lnTo>
                  <a:lnTo>
                    <a:pt x="163" y="6"/>
                  </a:lnTo>
                  <a:cubicBezTo>
                    <a:pt x="162" y="6"/>
                    <a:pt x="160" y="5"/>
                    <a:pt x="155" y="5"/>
                  </a:cubicBezTo>
                  <a:cubicBezTo>
                    <a:pt x="139" y="3"/>
                    <a:pt x="122" y="0"/>
                    <a:pt x="106"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7" name="Google Shape;3207;p54">
              <a:extLst>
                <a:ext uri="{FF2B5EF4-FFF2-40B4-BE49-F238E27FC236}">
                  <a16:creationId xmlns:a16="http://schemas.microsoft.com/office/drawing/2014/main" id="{A64FFAA1-65D8-4EDB-B434-70A8CD3634D1}"/>
                </a:ext>
              </a:extLst>
            </p:cNvPr>
            <p:cNvSpPr/>
            <p:nvPr/>
          </p:nvSpPr>
          <p:spPr>
            <a:xfrm>
              <a:off x="2931050" y="1555750"/>
              <a:ext cx="20650" cy="4375"/>
            </a:xfrm>
            <a:custGeom>
              <a:avLst/>
              <a:gdLst/>
              <a:ahLst/>
              <a:cxnLst/>
              <a:rect l="l" t="t" r="r" b="b"/>
              <a:pathLst>
                <a:path w="826" h="175" extrusionOk="0">
                  <a:moveTo>
                    <a:pt x="551" y="1"/>
                  </a:moveTo>
                  <a:cubicBezTo>
                    <a:pt x="508" y="1"/>
                    <a:pt x="465" y="2"/>
                    <a:pt x="422" y="3"/>
                  </a:cubicBezTo>
                  <a:cubicBezTo>
                    <a:pt x="306" y="6"/>
                    <a:pt x="190" y="7"/>
                    <a:pt x="73" y="17"/>
                  </a:cubicBezTo>
                  <a:cubicBezTo>
                    <a:pt x="36" y="21"/>
                    <a:pt x="1" y="47"/>
                    <a:pt x="3" y="87"/>
                  </a:cubicBezTo>
                  <a:cubicBezTo>
                    <a:pt x="4" y="125"/>
                    <a:pt x="35" y="157"/>
                    <a:pt x="73" y="158"/>
                  </a:cubicBezTo>
                  <a:cubicBezTo>
                    <a:pt x="188" y="168"/>
                    <a:pt x="306" y="169"/>
                    <a:pt x="422" y="171"/>
                  </a:cubicBezTo>
                  <a:cubicBezTo>
                    <a:pt x="469" y="172"/>
                    <a:pt x="515" y="174"/>
                    <a:pt x="562" y="174"/>
                  </a:cubicBezTo>
                  <a:cubicBezTo>
                    <a:pt x="573" y="174"/>
                    <a:pt x="584" y="174"/>
                    <a:pt x="595" y="174"/>
                  </a:cubicBezTo>
                  <a:cubicBezTo>
                    <a:pt x="624" y="174"/>
                    <a:pt x="652" y="173"/>
                    <a:pt x="681" y="171"/>
                  </a:cubicBezTo>
                  <a:cubicBezTo>
                    <a:pt x="695" y="171"/>
                    <a:pt x="710" y="171"/>
                    <a:pt x="724" y="170"/>
                  </a:cubicBezTo>
                  <a:cubicBezTo>
                    <a:pt x="751" y="168"/>
                    <a:pt x="778" y="157"/>
                    <a:pt x="797" y="136"/>
                  </a:cubicBezTo>
                  <a:cubicBezTo>
                    <a:pt x="825" y="109"/>
                    <a:pt x="825" y="66"/>
                    <a:pt x="797" y="38"/>
                  </a:cubicBezTo>
                  <a:cubicBezTo>
                    <a:pt x="779" y="20"/>
                    <a:pt x="754" y="7"/>
                    <a:pt x="727" y="5"/>
                  </a:cubicBezTo>
                  <a:cubicBezTo>
                    <a:pt x="713" y="3"/>
                    <a:pt x="698" y="3"/>
                    <a:pt x="685" y="3"/>
                  </a:cubicBezTo>
                  <a:cubicBezTo>
                    <a:pt x="656" y="2"/>
                    <a:pt x="627" y="1"/>
                    <a:pt x="598" y="1"/>
                  </a:cubicBezTo>
                  <a:cubicBezTo>
                    <a:pt x="583" y="1"/>
                    <a:pt x="567" y="1"/>
                    <a:pt x="551"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8" name="Google Shape;3208;p54">
              <a:extLst>
                <a:ext uri="{FF2B5EF4-FFF2-40B4-BE49-F238E27FC236}">
                  <a16:creationId xmlns:a16="http://schemas.microsoft.com/office/drawing/2014/main" id="{EB0F7475-0731-4694-9B8B-7626FD95B5C6}"/>
                </a:ext>
              </a:extLst>
            </p:cNvPr>
            <p:cNvSpPr/>
            <p:nvPr/>
          </p:nvSpPr>
          <p:spPr>
            <a:xfrm>
              <a:off x="2907175" y="1545000"/>
              <a:ext cx="17500" cy="5500"/>
            </a:xfrm>
            <a:custGeom>
              <a:avLst/>
              <a:gdLst/>
              <a:ahLst/>
              <a:cxnLst/>
              <a:rect l="l" t="t" r="r" b="b"/>
              <a:pathLst>
                <a:path w="700" h="220" extrusionOk="0">
                  <a:moveTo>
                    <a:pt x="584" y="1"/>
                  </a:moveTo>
                  <a:cubicBezTo>
                    <a:pt x="578" y="1"/>
                    <a:pt x="572" y="1"/>
                    <a:pt x="567" y="2"/>
                  </a:cubicBezTo>
                  <a:cubicBezTo>
                    <a:pt x="543" y="2"/>
                    <a:pt x="518" y="3"/>
                    <a:pt x="495" y="4"/>
                  </a:cubicBezTo>
                  <a:cubicBezTo>
                    <a:pt x="444" y="7"/>
                    <a:pt x="392" y="12"/>
                    <a:pt x="340" y="19"/>
                  </a:cubicBezTo>
                  <a:cubicBezTo>
                    <a:pt x="247" y="32"/>
                    <a:pt x="153" y="50"/>
                    <a:pt x="62" y="74"/>
                  </a:cubicBezTo>
                  <a:cubicBezTo>
                    <a:pt x="23" y="85"/>
                    <a:pt x="0" y="125"/>
                    <a:pt x="11" y="165"/>
                  </a:cubicBezTo>
                  <a:cubicBezTo>
                    <a:pt x="20" y="198"/>
                    <a:pt x="50" y="219"/>
                    <a:pt x="83" y="219"/>
                  </a:cubicBezTo>
                  <a:cubicBezTo>
                    <a:pt x="89" y="219"/>
                    <a:pt x="95" y="219"/>
                    <a:pt x="102" y="217"/>
                  </a:cubicBezTo>
                  <a:cubicBezTo>
                    <a:pt x="147" y="207"/>
                    <a:pt x="191" y="197"/>
                    <a:pt x="237" y="189"/>
                  </a:cubicBezTo>
                  <a:cubicBezTo>
                    <a:pt x="260" y="186"/>
                    <a:pt x="282" y="182"/>
                    <a:pt x="305" y="179"/>
                  </a:cubicBezTo>
                  <a:cubicBezTo>
                    <a:pt x="309" y="178"/>
                    <a:pt x="311" y="178"/>
                    <a:pt x="311" y="178"/>
                  </a:cubicBezTo>
                  <a:lnTo>
                    <a:pt x="311" y="178"/>
                  </a:lnTo>
                  <a:cubicBezTo>
                    <a:pt x="311" y="178"/>
                    <a:pt x="306" y="179"/>
                    <a:pt x="306" y="179"/>
                  </a:cubicBezTo>
                  <a:cubicBezTo>
                    <a:pt x="307" y="179"/>
                    <a:pt x="307" y="179"/>
                    <a:pt x="309" y="179"/>
                  </a:cubicBezTo>
                  <a:lnTo>
                    <a:pt x="326" y="177"/>
                  </a:lnTo>
                  <a:cubicBezTo>
                    <a:pt x="338" y="176"/>
                    <a:pt x="349" y="174"/>
                    <a:pt x="361" y="173"/>
                  </a:cubicBezTo>
                  <a:cubicBezTo>
                    <a:pt x="406" y="169"/>
                    <a:pt x="450" y="164"/>
                    <a:pt x="495" y="161"/>
                  </a:cubicBezTo>
                  <a:cubicBezTo>
                    <a:pt x="518" y="159"/>
                    <a:pt x="540" y="158"/>
                    <a:pt x="564" y="157"/>
                  </a:cubicBezTo>
                  <a:cubicBezTo>
                    <a:pt x="578" y="157"/>
                    <a:pt x="592" y="157"/>
                    <a:pt x="606" y="155"/>
                  </a:cubicBezTo>
                  <a:cubicBezTo>
                    <a:pt x="623" y="151"/>
                    <a:pt x="640" y="144"/>
                    <a:pt x="655" y="134"/>
                  </a:cubicBezTo>
                  <a:cubicBezTo>
                    <a:pt x="697" y="112"/>
                    <a:pt x="699" y="44"/>
                    <a:pt x="655" y="22"/>
                  </a:cubicBezTo>
                  <a:cubicBezTo>
                    <a:pt x="643" y="16"/>
                    <a:pt x="629" y="9"/>
                    <a:pt x="615" y="4"/>
                  </a:cubicBezTo>
                  <a:cubicBezTo>
                    <a:pt x="605" y="2"/>
                    <a:pt x="594" y="1"/>
                    <a:pt x="584"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9" name="Google Shape;3209;p54">
              <a:extLst>
                <a:ext uri="{FF2B5EF4-FFF2-40B4-BE49-F238E27FC236}">
                  <a16:creationId xmlns:a16="http://schemas.microsoft.com/office/drawing/2014/main" id="{72A92F96-A59E-472F-8EF3-EC870823D814}"/>
                </a:ext>
              </a:extLst>
            </p:cNvPr>
            <p:cNvSpPr/>
            <p:nvPr/>
          </p:nvSpPr>
          <p:spPr>
            <a:xfrm>
              <a:off x="2548750" y="1639825"/>
              <a:ext cx="19100" cy="5050"/>
            </a:xfrm>
            <a:custGeom>
              <a:avLst/>
              <a:gdLst/>
              <a:ahLst/>
              <a:cxnLst/>
              <a:rect l="l" t="t" r="r" b="b"/>
              <a:pathLst>
                <a:path w="764" h="202" extrusionOk="0">
                  <a:moveTo>
                    <a:pt x="673" y="1"/>
                  </a:moveTo>
                  <a:cubicBezTo>
                    <a:pt x="659" y="1"/>
                    <a:pt x="644" y="3"/>
                    <a:pt x="630" y="4"/>
                  </a:cubicBezTo>
                  <a:cubicBezTo>
                    <a:pt x="604" y="6"/>
                    <a:pt x="577" y="8"/>
                    <a:pt x="552" y="10"/>
                  </a:cubicBezTo>
                  <a:cubicBezTo>
                    <a:pt x="492" y="17"/>
                    <a:pt x="433" y="26"/>
                    <a:pt x="373" y="35"/>
                  </a:cubicBezTo>
                  <a:cubicBezTo>
                    <a:pt x="264" y="51"/>
                    <a:pt x="155" y="70"/>
                    <a:pt x="45" y="87"/>
                  </a:cubicBezTo>
                  <a:cubicBezTo>
                    <a:pt x="17" y="91"/>
                    <a:pt x="0" y="125"/>
                    <a:pt x="4" y="150"/>
                  </a:cubicBezTo>
                  <a:cubicBezTo>
                    <a:pt x="7" y="175"/>
                    <a:pt x="31" y="201"/>
                    <a:pt x="58" y="201"/>
                  </a:cubicBezTo>
                  <a:cubicBezTo>
                    <a:pt x="59" y="201"/>
                    <a:pt x="60" y="201"/>
                    <a:pt x="61" y="201"/>
                  </a:cubicBezTo>
                  <a:cubicBezTo>
                    <a:pt x="171" y="190"/>
                    <a:pt x="281" y="179"/>
                    <a:pt x="392" y="168"/>
                  </a:cubicBezTo>
                  <a:cubicBezTo>
                    <a:pt x="448" y="162"/>
                    <a:pt x="505" y="155"/>
                    <a:pt x="561" y="147"/>
                  </a:cubicBezTo>
                  <a:cubicBezTo>
                    <a:pt x="590" y="143"/>
                    <a:pt x="619" y="138"/>
                    <a:pt x="647" y="133"/>
                  </a:cubicBezTo>
                  <a:cubicBezTo>
                    <a:pt x="662" y="131"/>
                    <a:pt x="676" y="129"/>
                    <a:pt x="690" y="125"/>
                  </a:cubicBezTo>
                  <a:cubicBezTo>
                    <a:pt x="708" y="120"/>
                    <a:pt x="725" y="111"/>
                    <a:pt x="738" y="97"/>
                  </a:cubicBezTo>
                  <a:cubicBezTo>
                    <a:pt x="764" y="78"/>
                    <a:pt x="757" y="28"/>
                    <a:pt x="728" y="16"/>
                  </a:cubicBezTo>
                  <a:cubicBezTo>
                    <a:pt x="711" y="6"/>
                    <a:pt x="692" y="2"/>
                    <a:pt x="673"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0" name="Google Shape;3210;p54">
              <a:extLst>
                <a:ext uri="{FF2B5EF4-FFF2-40B4-BE49-F238E27FC236}">
                  <a16:creationId xmlns:a16="http://schemas.microsoft.com/office/drawing/2014/main" id="{557A3948-7F67-42BA-BC3D-349ED820F39F}"/>
                </a:ext>
              </a:extLst>
            </p:cNvPr>
            <p:cNvSpPr/>
            <p:nvPr/>
          </p:nvSpPr>
          <p:spPr>
            <a:xfrm>
              <a:off x="2568500" y="1642625"/>
              <a:ext cx="17325" cy="6625"/>
            </a:xfrm>
            <a:custGeom>
              <a:avLst/>
              <a:gdLst/>
              <a:ahLst/>
              <a:cxnLst/>
              <a:rect l="l" t="t" r="r" b="b"/>
              <a:pathLst>
                <a:path w="693" h="265" extrusionOk="0">
                  <a:moveTo>
                    <a:pt x="590" y="0"/>
                  </a:moveTo>
                  <a:cubicBezTo>
                    <a:pt x="573" y="3"/>
                    <a:pt x="557" y="5"/>
                    <a:pt x="541" y="10"/>
                  </a:cubicBezTo>
                  <a:lnTo>
                    <a:pt x="471" y="23"/>
                  </a:lnTo>
                  <a:cubicBezTo>
                    <a:pt x="426" y="34"/>
                    <a:pt x="380" y="43"/>
                    <a:pt x="335" y="54"/>
                  </a:cubicBezTo>
                  <a:lnTo>
                    <a:pt x="62" y="121"/>
                  </a:lnTo>
                  <a:cubicBezTo>
                    <a:pt x="23" y="133"/>
                    <a:pt x="0" y="172"/>
                    <a:pt x="11" y="211"/>
                  </a:cubicBezTo>
                  <a:cubicBezTo>
                    <a:pt x="20" y="244"/>
                    <a:pt x="51" y="265"/>
                    <a:pt x="83" y="265"/>
                  </a:cubicBezTo>
                  <a:cubicBezTo>
                    <a:pt x="89" y="265"/>
                    <a:pt x="94" y="264"/>
                    <a:pt x="100" y="263"/>
                  </a:cubicBezTo>
                  <a:lnTo>
                    <a:pt x="100" y="264"/>
                  </a:lnTo>
                  <a:lnTo>
                    <a:pt x="377" y="204"/>
                  </a:lnTo>
                  <a:cubicBezTo>
                    <a:pt x="423" y="195"/>
                    <a:pt x="468" y="185"/>
                    <a:pt x="512" y="173"/>
                  </a:cubicBezTo>
                  <a:lnTo>
                    <a:pt x="581" y="156"/>
                  </a:lnTo>
                  <a:cubicBezTo>
                    <a:pt x="608" y="150"/>
                    <a:pt x="633" y="139"/>
                    <a:pt x="656" y="124"/>
                  </a:cubicBezTo>
                  <a:cubicBezTo>
                    <a:pt x="680" y="109"/>
                    <a:pt x="692" y="79"/>
                    <a:pt x="685" y="51"/>
                  </a:cubicBezTo>
                  <a:cubicBezTo>
                    <a:pt x="676" y="25"/>
                    <a:pt x="652" y="6"/>
                    <a:pt x="624" y="5"/>
                  </a:cubicBezTo>
                  <a:cubicBezTo>
                    <a:pt x="613" y="3"/>
                    <a:pt x="601" y="2"/>
                    <a:pt x="590"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1" name="Google Shape;3211;p54">
              <a:extLst>
                <a:ext uri="{FF2B5EF4-FFF2-40B4-BE49-F238E27FC236}">
                  <a16:creationId xmlns:a16="http://schemas.microsoft.com/office/drawing/2014/main" id="{F6A5C427-DD7C-4418-B5D0-D41F30B41462}"/>
                </a:ext>
              </a:extLst>
            </p:cNvPr>
            <p:cNvSpPr/>
            <p:nvPr/>
          </p:nvSpPr>
          <p:spPr>
            <a:xfrm>
              <a:off x="2248375" y="1803450"/>
              <a:ext cx="22300" cy="6875"/>
            </a:xfrm>
            <a:custGeom>
              <a:avLst/>
              <a:gdLst/>
              <a:ahLst/>
              <a:cxnLst/>
              <a:rect l="l" t="t" r="r" b="b"/>
              <a:pathLst>
                <a:path w="892" h="275" extrusionOk="0">
                  <a:moveTo>
                    <a:pt x="798" y="0"/>
                  </a:moveTo>
                  <a:cubicBezTo>
                    <a:pt x="788" y="0"/>
                    <a:pt x="778" y="1"/>
                    <a:pt x="768" y="4"/>
                  </a:cubicBezTo>
                  <a:cubicBezTo>
                    <a:pt x="752" y="6"/>
                    <a:pt x="736" y="9"/>
                    <a:pt x="720" y="13"/>
                  </a:cubicBezTo>
                  <a:lnTo>
                    <a:pt x="706" y="15"/>
                  </a:lnTo>
                  <a:cubicBezTo>
                    <a:pt x="708" y="15"/>
                    <a:pt x="710" y="15"/>
                    <a:pt x="711" y="15"/>
                  </a:cubicBezTo>
                  <a:lnTo>
                    <a:pt x="711" y="15"/>
                  </a:lnTo>
                  <a:cubicBezTo>
                    <a:pt x="710" y="15"/>
                    <a:pt x="709" y="15"/>
                    <a:pt x="708" y="15"/>
                  </a:cubicBezTo>
                  <a:cubicBezTo>
                    <a:pt x="702" y="15"/>
                    <a:pt x="695" y="16"/>
                    <a:pt x="689" y="16"/>
                  </a:cubicBezTo>
                  <a:cubicBezTo>
                    <a:pt x="667" y="20"/>
                    <a:pt x="645" y="24"/>
                    <a:pt x="623" y="29"/>
                  </a:cubicBezTo>
                  <a:cubicBezTo>
                    <a:pt x="560" y="41"/>
                    <a:pt x="497" y="52"/>
                    <a:pt x="433" y="62"/>
                  </a:cubicBezTo>
                  <a:cubicBezTo>
                    <a:pt x="417" y="65"/>
                    <a:pt x="401" y="67"/>
                    <a:pt x="386" y="69"/>
                  </a:cubicBezTo>
                  <a:lnTo>
                    <a:pt x="383" y="70"/>
                  </a:lnTo>
                  <a:lnTo>
                    <a:pt x="383" y="70"/>
                  </a:lnTo>
                  <a:cubicBezTo>
                    <a:pt x="383" y="70"/>
                    <a:pt x="383" y="69"/>
                    <a:pt x="384" y="69"/>
                  </a:cubicBezTo>
                  <a:lnTo>
                    <a:pt x="384" y="69"/>
                  </a:lnTo>
                  <a:lnTo>
                    <a:pt x="372" y="70"/>
                  </a:lnTo>
                  <a:lnTo>
                    <a:pt x="383" y="70"/>
                  </a:lnTo>
                  <a:lnTo>
                    <a:pt x="383" y="70"/>
                  </a:lnTo>
                  <a:cubicBezTo>
                    <a:pt x="374" y="72"/>
                    <a:pt x="365" y="72"/>
                    <a:pt x="356" y="73"/>
                  </a:cubicBezTo>
                  <a:cubicBezTo>
                    <a:pt x="324" y="76"/>
                    <a:pt x="292" y="80"/>
                    <a:pt x="260" y="83"/>
                  </a:cubicBezTo>
                  <a:cubicBezTo>
                    <a:pt x="227" y="85"/>
                    <a:pt x="196" y="88"/>
                    <a:pt x="164" y="89"/>
                  </a:cubicBezTo>
                  <a:cubicBezTo>
                    <a:pt x="143" y="89"/>
                    <a:pt x="121" y="91"/>
                    <a:pt x="102" y="96"/>
                  </a:cubicBezTo>
                  <a:cubicBezTo>
                    <a:pt x="89" y="98"/>
                    <a:pt x="76" y="103"/>
                    <a:pt x="66" y="110"/>
                  </a:cubicBezTo>
                  <a:cubicBezTo>
                    <a:pt x="59" y="115"/>
                    <a:pt x="54" y="118"/>
                    <a:pt x="51" y="120"/>
                  </a:cubicBezTo>
                  <a:lnTo>
                    <a:pt x="51" y="120"/>
                  </a:lnTo>
                  <a:lnTo>
                    <a:pt x="47" y="123"/>
                  </a:lnTo>
                  <a:cubicBezTo>
                    <a:pt x="0" y="151"/>
                    <a:pt x="0" y="216"/>
                    <a:pt x="47" y="243"/>
                  </a:cubicBezTo>
                  <a:lnTo>
                    <a:pt x="47" y="242"/>
                  </a:lnTo>
                  <a:lnTo>
                    <a:pt x="55" y="247"/>
                  </a:lnTo>
                  <a:lnTo>
                    <a:pt x="55" y="247"/>
                  </a:lnTo>
                  <a:cubicBezTo>
                    <a:pt x="58" y="249"/>
                    <a:pt x="61" y="252"/>
                    <a:pt x="66" y="256"/>
                  </a:cubicBezTo>
                  <a:cubicBezTo>
                    <a:pt x="78" y="262"/>
                    <a:pt x="90" y="267"/>
                    <a:pt x="103" y="270"/>
                  </a:cubicBezTo>
                  <a:cubicBezTo>
                    <a:pt x="119" y="273"/>
                    <a:pt x="135" y="275"/>
                    <a:pt x="152" y="275"/>
                  </a:cubicBezTo>
                  <a:cubicBezTo>
                    <a:pt x="158" y="275"/>
                    <a:pt x="163" y="274"/>
                    <a:pt x="169" y="274"/>
                  </a:cubicBezTo>
                  <a:cubicBezTo>
                    <a:pt x="201" y="273"/>
                    <a:pt x="234" y="272"/>
                    <a:pt x="268" y="270"/>
                  </a:cubicBezTo>
                  <a:cubicBezTo>
                    <a:pt x="338" y="265"/>
                    <a:pt x="408" y="257"/>
                    <a:pt x="478" y="247"/>
                  </a:cubicBezTo>
                  <a:cubicBezTo>
                    <a:pt x="542" y="237"/>
                    <a:pt x="605" y="225"/>
                    <a:pt x="667" y="207"/>
                  </a:cubicBezTo>
                  <a:cubicBezTo>
                    <a:pt x="683" y="204"/>
                    <a:pt x="698" y="201"/>
                    <a:pt x="714" y="195"/>
                  </a:cubicBezTo>
                  <a:cubicBezTo>
                    <a:pt x="729" y="190"/>
                    <a:pt x="741" y="184"/>
                    <a:pt x="753" y="179"/>
                  </a:cubicBezTo>
                  <a:cubicBezTo>
                    <a:pt x="755" y="178"/>
                    <a:pt x="756" y="177"/>
                    <a:pt x="757" y="177"/>
                  </a:cubicBezTo>
                  <a:lnTo>
                    <a:pt x="757" y="177"/>
                  </a:lnTo>
                  <a:cubicBezTo>
                    <a:pt x="758" y="177"/>
                    <a:pt x="758" y="177"/>
                    <a:pt x="759" y="176"/>
                  </a:cubicBezTo>
                  <a:cubicBezTo>
                    <a:pt x="798" y="164"/>
                    <a:pt x="842" y="150"/>
                    <a:pt x="868" y="117"/>
                  </a:cubicBezTo>
                  <a:cubicBezTo>
                    <a:pt x="885" y="100"/>
                    <a:pt x="892" y="76"/>
                    <a:pt x="886" y="53"/>
                  </a:cubicBezTo>
                  <a:cubicBezTo>
                    <a:pt x="879" y="30"/>
                    <a:pt x="862" y="13"/>
                    <a:pt x="840" y="7"/>
                  </a:cubicBezTo>
                  <a:cubicBezTo>
                    <a:pt x="826" y="2"/>
                    <a:pt x="812" y="0"/>
                    <a:pt x="798"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2" name="Google Shape;3212;p54">
              <a:extLst>
                <a:ext uri="{FF2B5EF4-FFF2-40B4-BE49-F238E27FC236}">
                  <a16:creationId xmlns:a16="http://schemas.microsoft.com/office/drawing/2014/main" id="{36F22E3D-319B-4DFF-A91D-866F374012F6}"/>
                </a:ext>
              </a:extLst>
            </p:cNvPr>
            <p:cNvSpPr/>
            <p:nvPr/>
          </p:nvSpPr>
          <p:spPr>
            <a:xfrm>
              <a:off x="2263550" y="1795825"/>
              <a:ext cx="16650" cy="6425"/>
            </a:xfrm>
            <a:custGeom>
              <a:avLst/>
              <a:gdLst/>
              <a:ahLst/>
              <a:cxnLst/>
              <a:rect l="l" t="t" r="r" b="b"/>
              <a:pathLst>
                <a:path w="666" h="257" extrusionOk="0">
                  <a:moveTo>
                    <a:pt x="537" y="0"/>
                  </a:moveTo>
                  <a:cubicBezTo>
                    <a:pt x="514" y="0"/>
                    <a:pt x="489" y="0"/>
                    <a:pt x="466" y="2"/>
                  </a:cubicBezTo>
                  <a:cubicBezTo>
                    <a:pt x="416" y="5"/>
                    <a:pt x="365" y="12"/>
                    <a:pt x="316" y="23"/>
                  </a:cubicBezTo>
                  <a:cubicBezTo>
                    <a:pt x="222" y="44"/>
                    <a:pt x="131" y="74"/>
                    <a:pt x="44" y="114"/>
                  </a:cubicBezTo>
                  <a:cubicBezTo>
                    <a:pt x="9" y="129"/>
                    <a:pt x="0" y="177"/>
                    <a:pt x="13" y="209"/>
                  </a:cubicBezTo>
                  <a:cubicBezTo>
                    <a:pt x="23" y="234"/>
                    <a:pt x="52" y="256"/>
                    <a:pt x="82" y="256"/>
                  </a:cubicBezTo>
                  <a:cubicBezTo>
                    <a:pt x="89" y="256"/>
                    <a:pt x="96" y="255"/>
                    <a:pt x="103" y="252"/>
                  </a:cubicBezTo>
                  <a:cubicBezTo>
                    <a:pt x="184" y="220"/>
                    <a:pt x="270" y="196"/>
                    <a:pt x="356" y="181"/>
                  </a:cubicBezTo>
                  <a:lnTo>
                    <a:pt x="386" y="176"/>
                  </a:lnTo>
                  <a:cubicBezTo>
                    <a:pt x="386" y="176"/>
                    <a:pt x="399" y="175"/>
                    <a:pt x="398" y="175"/>
                  </a:cubicBezTo>
                  <a:cubicBezTo>
                    <a:pt x="398" y="175"/>
                    <a:pt x="396" y="175"/>
                    <a:pt x="394" y="175"/>
                  </a:cubicBezTo>
                  <a:lnTo>
                    <a:pt x="403" y="174"/>
                  </a:lnTo>
                  <a:cubicBezTo>
                    <a:pt x="419" y="172"/>
                    <a:pt x="435" y="171"/>
                    <a:pt x="451" y="168"/>
                  </a:cubicBezTo>
                  <a:lnTo>
                    <a:pt x="469" y="165"/>
                  </a:lnTo>
                  <a:cubicBezTo>
                    <a:pt x="469" y="165"/>
                    <a:pt x="470" y="165"/>
                    <a:pt x="471" y="165"/>
                  </a:cubicBezTo>
                  <a:lnTo>
                    <a:pt x="471" y="165"/>
                  </a:lnTo>
                  <a:cubicBezTo>
                    <a:pt x="471" y="165"/>
                    <a:pt x="470" y="165"/>
                    <a:pt x="470" y="165"/>
                  </a:cubicBezTo>
                  <a:cubicBezTo>
                    <a:pt x="492" y="162"/>
                    <a:pt x="514" y="160"/>
                    <a:pt x="537" y="158"/>
                  </a:cubicBezTo>
                  <a:lnTo>
                    <a:pt x="567" y="157"/>
                  </a:lnTo>
                  <a:cubicBezTo>
                    <a:pt x="587" y="154"/>
                    <a:pt x="607" y="148"/>
                    <a:pt x="623" y="135"/>
                  </a:cubicBezTo>
                  <a:cubicBezTo>
                    <a:pt x="666" y="110"/>
                    <a:pt x="666" y="47"/>
                    <a:pt x="623" y="22"/>
                  </a:cubicBezTo>
                  <a:cubicBezTo>
                    <a:pt x="607" y="11"/>
                    <a:pt x="588" y="4"/>
                    <a:pt x="570" y="1"/>
                  </a:cubicBezTo>
                  <a:cubicBezTo>
                    <a:pt x="558" y="0"/>
                    <a:pt x="547" y="0"/>
                    <a:pt x="537"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3" name="Google Shape;3213;p54">
              <a:extLst>
                <a:ext uri="{FF2B5EF4-FFF2-40B4-BE49-F238E27FC236}">
                  <a16:creationId xmlns:a16="http://schemas.microsoft.com/office/drawing/2014/main" id="{D04E5530-5A1A-44AA-9D44-413D5EC6221A}"/>
                </a:ext>
              </a:extLst>
            </p:cNvPr>
            <p:cNvSpPr/>
            <p:nvPr/>
          </p:nvSpPr>
          <p:spPr>
            <a:xfrm>
              <a:off x="2140300" y="1721975"/>
              <a:ext cx="13500" cy="4350"/>
            </a:xfrm>
            <a:custGeom>
              <a:avLst/>
              <a:gdLst/>
              <a:ahLst/>
              <a:cxnLst/>
              <a:rect l="l" t="t" r="r" b="b"/>
              <a:pathLst>
                <a:path w="540" h="174" extrusionOk="0">
                  <a:moveTo>
                    <a:pt x="209" y="1"/>
                  </a:moveTo>
                  <a:cubicBezTo>
                    <a:pt x="151" y="1"/>
                    <a:pt x="92" y="8"/>
                    <a:pt x="35" y="21"/>
                  </a:cubicBezTo>
                  <a:cubicBezTo>
                    <a:pt x="15" y="27"/>
                    <a:pt x="1" y="47"/>
                    <a:pt x="4" y="69"/>
                  </a:cubicBezTo>
                  <a:cubicBezTo>
                    <a:pt x="7" y="91"/>
                    <a:pt x="25" y="107"/>
                    <a:pt x="47" y="107"/>
                  </a:cubicBezTo>
                  <a:lnTo>
                    <a:pt x="47" y="106"/>
                  </a:lnTo>
                  <a:cubicBezTo>
                    <a:pt x="74" y="103"/>
                    <a:pt x="101" y="101"/>
                    <a:pt x="128" y="101"/>
                  </a:cubicBezTo>
                  <a:cubicBezTo>
                    <a:pt x="172" y="101"/>
                    <a:pt x="216" y="106"/>
                    <a:pt x="260" y="114"/>
                  </a:cubicBezTo>
                  <a:cubicBezTo>
                    <a:pt x="295" y="122"/>
                    <a:pt x="330" y="129"/>
                    <a:pt x="365" y="140"/>
                  </a:cubicBezTo>
                  <a:cubicBezTo>
                    <a:pt x="383" y="145"/>
                    <a:pt x="401" y="151"/>
                    <a:pt x="419" y="158"/>
                  </a:cubicBezTo>
                  <a:cubicBezTo>
                    <a:pt x="437" y="164"/>
                    <a:pt x="455" y="167"/>
                    <a:pt x="474" y="172"/>
                  </a:cubicBezTo>
                  <a:cubicBezTo>
                    <a:pt x="478" y="173"/>
                    <a:pt x="483" y="174"/>
                    <a:pt x="487" y="174"/>
                  </a:cubicBezTo>
                  <a:cubicBezTo>
                    <a:pt x="505" y="174"/>
                    <a:pt x="523" y="162"/>
                    <a:pt x="530" y="144"/>
                  </a:cubicBezTo>
                  <a:cubicBezTo>
                    <a:pt x="540" y="122"/>
                    <a:pt x="531" y="97"/>
                    <a:pt x="511" y="84"/>
                  </a:cubicBezTo>
                  <a:cubicBezTo>
                    <a:pt x="495" y="70"/>
                    <a:pt x="475" y="59"/>
                    <a:pt x="455" y="50"/>
                  </a:cubicBezTo>
                  <a:cubicBezTo>
                    <a:pt x="437" y="42"/>
                    <a:pt x="419" y="35"/>
                    <a:pt x="399" y="29"/>
                  </a:cubicBezTo>
                  <a:cubicBezTo>
                    <a:pt x="359" y="16"/>
                    <a:pt x="317" y="8"/>
                    <a:pt x="275" y="4"/>
                  </a:cubicBezTo>
                  <a:cubicBezTo>
                    <a:pt x="253" y="2"/>
                    <a:pt x="231" y="1"/>
                    <a:pt x="209"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4" name="Google Shape;3214;p54">
              <a:extLst>
                <a:ext uri="{FF2B5EF4-FFF2-40B4-BE49-F238E27FC236}">
                  <a16:creationId xmlns:a16="http://schemas.microsoft.com/office/drawing/2014/main" id="{3935D479-C15F-4FEE-A7DA-89D23307D9F2}"/>
                </a:ext>
              </a:extLst>
            </p:cNvPr>
            <p:cNvSpPr/>
            <p:nvPr/>
          </p:nvSpPr>
          <p:spPr>
            <a:xfrm>
              <a:off x="2144550" y="1713225"/>
              <a:ext cx="13675" cy="4700"/>
            </a:xfrm>
            <a:custGeom>
              <a:avLst/>
              <a:gdLst/>
              <a:ahLst/>
              <a:cxnLst/>
              <a:rect l="l" t="t" r="r" b="b"/>
              <a:pathLst>
                <a:path w="547" h="188" extrusionOk="0">
                  <a:moveTo>
                    <a:pt x="83" y="0"/>
                  </a:moveTo>
                  <a:cubicBezTo>
                    <a:pt x="50" y="0"/>
                    <a:pt x="16" y="16"/>
                    <a:pt x="8" y="53"/>
                  </a:cubicBezTo>
                  <a:cubicBezTo>
                    <a:pt x="0" y="89"/>
                    <a:pt x="18" y="138"/>
                    <a:pt x="60" y="144"/>
                  </a:cubicBezTo>
                  <a:cubicBezTo>
                    <a:pt x="134" y="156"/>
                    <a:pt x="208" y="173"/>
                    <a:pt x="282" y="176"/>
                  </a:cubicBezTo>
                  <a:lnTo>
                    <a:pt x="387" y="183"/>
                  </a:lnTo>
                  <a:cubicBezTo>
                    <a:pt x="407" y="185"/>
                    <a:pt x="429" y="188"/>
                    <a:pt x="450" y="188"/>
                  </a:cubicBezTo>
                  <a:cubicBezTo>
                    <a:pt x="467" y="188"/>
                    <a:pt x="483" y="186"/>
                    <a:pt x="497" y="180"/>
                  </a:cubicBezTo>
                  <a:cubicBezTo>
                    <a:pt x="526" y="169"/>
                    <a:pt x="547" y="128"/>
                    <a:pt x="518" y="104"/>
                  </a:cubicBezTo>
                  <a:cubicBezTo>
                    <a:pt x="508" y="96"/>
                    <a:pt x="497" y="88"/>
                    <a:pt x="486" y="83"/>
                  </a:cubicBezTo>
                  <a:cubicBezTo>
                    <a:pt x="477" y="80"/>
                    <a:pt x="467" y="77"/>
                    <a:pt x="458" y="75"/>
                  </a:cubicBezTo>
                  <a:lnTo>
                    <a:pt x="411" y="64"/>
                  </a:lnTo>
                  <a:lnTo>
                    <a:pt x="309" y="37"/>
                  </a:lnTo>
                  <a:cubicBezTo>
                    <a:pt x="241" y="20"/>
                    <a:pt x="168" y="12"/>
                    <a:pt x="99" y="1"/>
                  </a:cubicBezTo>
                  <a:cubicBezTo>
                    <a:pt x="94" y="1"/>
                    <a:pt x="89" y="0"/>
                    <a:pt x="83"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5" name="Google Shape;3215;p54">
              <a:extLst>
                <a:ext uri="{FF2B5EF4-FFF2-40B4-BE49-F238E27FC236}">
                  <a16:creationId xmlns:a16="http://schemas.microsoft.com/office/drawing/2014/main" id="{29559083-B64E-4CEA-B6AF-0EA21102EC5C}"/>
                </a:ext>
              </a:extLst>
            </p:cNvPr>
            <p:cNvSpPr/>
            <p:nvPr/>
          </p:nvSpPr>
          <p:spPr>
            <a:xfrm>
              <a:off x="1831475" y="1608625"/>
              <a:ext cx="19825" cy="12475"/>
            </a:xfrm>
            <a:custGeom>
              <a:avLst/>
              <a:gdLst/>
              <a:ahLst/>
              <a:cxnLst/>
              <a:rect l="l" t="t" r="r" b="b"/>
              <a:pathLst>
                <a:path w="793" h="499" extrusionOk="0">
                  <a:moveTo>
                    <a:pt x="203" y="91"/>
                  </a:moveTo>
                  <a:cubicBezTo>
                    <a:pt x="205" y="93"/>
                    <a:pt x="207" y="94"/>
                    <a:pt x="207" y="94"/>
                  </a:cubicBezTo>
                  <a:cubicBezTo>
                    <a:pt x="207" y="94"/>
                    <a:pt x="206" y="93"/>
                    <a:pt x="203" y="91"/>
                  </a:cubicBezTo>
                  <a:close/>
                  <a:moveTo>
                    <a:pt x="273" y="146"/>
                  </a:moveTo>
                  <a:lnTo>
                    <a:pt x="275" y="147"/>
                  </a:lnTo>
                  <a:lnTo>
                    <a:pt x="275" y="147"/>
                  </a:lnTo>
                  <a:cubicBezTo>
                    <a:pt x="275" y="147"/>
                    <a:pt x="274" y="146"/>
                    <a:pt x="273" y="146"/>
                  </a:cubicBezTo>
                  <a:close/>
                  <a:moveTo>
                    <a:pt x="617" y="351"/>
                  </a:moveTo>
                  <a:cubicBezTo>
                    <a:pt x="621" y="353"/>
                    <a:pt x="623" y="353"/>
                    <a:pt x="622" y="353"/>
                  </a:cubicBezTo>
                  <a:cubicBezTo>
                    <a:pt x="622" y="353"/>
                    <a:pt x="620" y="353"/>
                    <a:pt x="617" y="351"/>
                  </a:cubicBezTo>
                  <a:close/>
                  <a:moveTo>
                    <a:pt x="72" y="0"/>
                  </a:moveTo>
                  <a:cubicBezTo>
                    <a:pt x="56" y="0"/>
                    <a:pt x="40" y="7"/>
                    <a:pt x="27" y="19"/>
                  </a:cubicBezTo>
                  <a:cubicBezTo>
                    <a:pt x="0" y="48"/>
                    <a:pt x="4" y="83"/>
                    <a:pt x="27" y="110"/>
                  </a:cubicBezTo>
                  <a:lnTo>
                    <a:pt x="26" y="109"/>
                  </a:lnTo>
                  <a:lnTo>
                    <a:pt x="26" y="109"/>
                  </a:lnTo>
                  <a:cubicBezTo>
                    <a:pt x="58" y="152"/>
                    <a:pt x="94" y="191"/>
                    <a:pt x="132" y="228"/>
                  </a:cubicBezTo>
                  <a:cubicBezTo>
                    <a:pt x="174" y="266"/>
                    <a:pt x="220" y="300"/>
                    <a:pt x="269" y="332"/>
                  </a:cubicBezTo>
                  <a:cubicBezTo>
                    <a:pt x="310" y="362"/>
                    <a:pt x="355" y="389"/>
                    <a:pt x="402" y="412"/>
                  </a:cubicBezTo>
                  <a:cubicBezTo>
                    <a:pt x="430" y="424"/>
                    <a:pt x="459" y="437"/>
                    <a:pt x="488" y="449"/>
                  </a:cubicBezTo>
                  <a:cubicBezTo>
                    <a:pt x="515" y="461"/>
                    <a:pt x="545" y="469"/>
                    <a:pt x="576" y="472"/>
                  </a:cubicBezTo>
                  <a:lnTo>
                    <a:pt x="573" y="472"/>
                  </a:lnTo>
                  <a:cubicBezTo>
                    <a:pt x="576" y="473"/>
                    <a:pt x="579" y="474"/>
                    <a:pt x="584" y="475"/>
                  </a:cubicBezTo>
                  <a:lnTo>
                    <a:pt x="606" y="480"/>
                  </a:lnTo>
                  <a:cubicBezTo>
                    <a:pt x="621" y="483"/>
                    <a:pt x="635" y="487"/>
                    <a:pt x="650" y="489"/>
                  </a:cubicBezTo>
                  <a:cubicBezTo>
                    <a:pt x="672" y="494"/>
                    <a:pt x="696" y="499"/>
                    <a:pt x="719" y="499"/>
                  </a:cubicBezTo>
                  <a:cubicBezTo>
                    <a:pt x="730" y="499"/>
                    <a:pt x="741" y="498"/>
                    <a:pt x="752" y="495"/>
                  </a:cubicBezTo>
                  <a:cubicBezTo>
                    <a:pt x="782" y="485"/>
                    <a:pt x="792" y="447"/>
                    <a:pt x="771" y="426"/>
                  </a:cubicBezTo>
                  <a:cubicBezTo>
                    <a:pt x="748" y="407"/>
                    <a:pt x="721" y="393"/>
                    <a:pt x="693" y="384"/>
                  </a:cubicBezTo>
                  <a:lnTo>
                    <a:pt x="677" y="378"/>
                  </a:lnTo>
                  <a:lnTo>
                    <a:pt x="677" y="378"/>
                  </a:lnTo>
                  <a:cubicBezTo>
                    <a:pt x="674" y="377"/>
                    <a:pt x="668" y="374"/>
                    <a:pt x="667" y="374"/>
                  </a:cubicBezTo>
                  <a:cubicBezTo>
                    <a:pt x="655" y="368"/>
                    <a:pt x="644" y="363"/>
                    <a:pt x="632" y="358"/>
                  </a:cubicBezTo>
                  <a:cubicBezTo>
                    <a:pt x="628" y="355"/>
                    <a:pt x="622" y="352"/>
                    <a:pt x="617" y="351"/>
                  </a:cubicBezTo>
                  <a:cubicBezTo>
                    <a:pt x="614" y="347"/>
                    <a:pt x="611" y="344"/>
                    <a:pt x="606" y="342"/>
                  </a:cubicBezTo>
                  <a:cubicBezTo>
                    <a:pt x="594" y="334"/>
                    <a:pt x="581" y="327"/>
                    <a:pt x="567" y="321"/>
                  </a:cubicBezTo>
                  <a:cubicBezTo>
                    <a:pt x="545" y="311"/>
                    <a:pt x="522" y="299"/>
                    <a:pt x="500" y="286"/>
                  </a:cubicBezTo>
                  <a:cubicBezTo>
                    <a:pt x="455" y="262"/>
                    <a:pt x="410" y="238"/>
                    <a:pt x="368" y="210"/>
                  </a:cubicBezTo>
                  <a:cubicBezTo>
                    <a:pt x="345" y="197"/>
                    <a:pt x="323" y="182"/>
                    <a:pt x="302" y="167"/>
                  </a:cubicBezTo>
                  <a:lnTo>
                    <a:pt x="275" y="147"/>
                  </a:lnTo>
                  <a:lnTo>
                    <a:pt x="275" y="147"/>
                  </a:lnTo>
                  <a:cubicBezTo>
                    <a:pt x="276" y="148"/>
                    <a:pt x="276" y="148"/>
                    <a:pt x="277" y="148"/>
                  </a:cubicBezTo>
                  <a:cubicBezTo>
                    <a:pt x="277" y="148"/>
                    <a:pt x="271" y="144"/>
                    <a:pt x="271" y="144"/>
                  </a:cubicBezTo>
                  <a:lnTo>
                    <a:pt x="271" y="144"/>
                  </a:lnTo>
                  <a:cubicBezTo>
                    <a:pt x="271" y="144"/>
                    <a:pt x="271" y="144"/>
                    <a:pt x="273" y="146"/>
                  </a:cubicBezTo>
                  <a:cubicBezTo>
                    <a:pt x="272" y="145"/>
                    <a:pt x="271" y="144"/>
                    <a:pt x="270" y="144"/>
                  </a:cubicBezTo>
                  <a:lnTo>
                    <a:pt x="252" y="129"/>
                  </a:lnTo>
                  <a:cubicBezTo>
                    <a:pt x="238" y="117"/>
                    <a:pt x="224" y="107"/>
                    <a:pt x="209" y="95"/>
                  </a:cubicBezTo>
                  <a:cubicBezTo>
                    <a:pt x="207" y="94"/>
                    <a:pt x="205" y="93"/>
                    <a:pt x="203" y="91"/>
                  </a:cubicBezTo>
                  <a:lnTo>
                    <a:pt x="203" y="91"/>
                  </a:lnTo>
                  <a:cubicBezTo>
                    <a:pt x="203" y="91"/>
                    <a:pt x="203" y="91"/>
                    <a:pt x="203" y="91"/>
                  </a:cubicBezTo>
                  <a:lnTo>
                    <a:pt x="203" y="91"/>
                  </a:lnTo>
                  <a:cubicBezTo>
                    <a:pt x="203" y="90"/>
                    <a:pt x="202" y="90"/>
                    <a:pt x="202" y="89"/>
                  </a:cubicBezTo>
                  <a:lnTo>
                    <a:pt x="202" y="89"/>
                  </a:lnTo>
                  <a:cubicBezTo>
                    <a:pt x="202" y="90"/>
                    <a:pt x="203" y="90"/>
                    <a:pt x="203" y="91"/>
                  </a:cubicBezTo>
                  <a:lnTo>
                    <a:pt x="203" y="91"/>
                  </a:lnTo>
                  <a:cubicBezTo>
                    <a:pt x="203" y="91"/>
                    <a:pt x="203" y="91"/>
                    <a:pt x="203" y="91"/>
                  </a:cubicBezTo>
                  <a:cubicBezTo>
                    <a:pt x="197" y="86"/>
                    <a:pt x="190" y="81"/>
                    <a:pt x="185" y="77"/>
                  </a:cubicBezTo>
                  <a:cubicBezTo>
                    <a:pt x="162" y="58"/>
                    <a:pt x="140" y="39"/>
                    <a:pt x="118" y="19"/>
                  </a:cubicBezTo>
                  <a:cubicBezTo>
                    <a:pt x="105" y="7"/>
                    <a:pt x="89" y="0"/>
                    <a:pt x="72"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6" name="Google Shape;3216;p54">
              <a:extLst>
                <a:ext uri="{FF2B5EF4-FFF2-40B4-BE49-F238E27FC236}">
                  <a16:creationId xmlns:a16="http://schemas.microsoft.com/office/drawing/2014/main" id="{936B1DFD-AD63-4808-8BAF-86D5663E49C6}"/>
                </a:ext>
              </a:extLst>
            </p:cNvPr>
            <p:cNvSpPr/>
            <p:nvPr/>
          </p:nvSpPr>
          <p:spPr>
            <a:xfrm>
              <a:off x="1859175" y="1615125"/>
              <a:ext cx="22450" cy="7275"/>
            </a:xfrm>
            <a:custGeom>
              <a:avLst/>
              <a:gdLst/>
              <a:ahLst/>
              <a:cxnLst/>
              <a:rect l="l" t="t" r="r" b="b"/>
              <a:pathLst>
                <a:path w="898" h="291" extrusionOk="0">
                  <a:moveTo>
                    <a:pt x="80" y="1"/>
                  </a:moveTo>
                  <a:cubicBezTo>
                    <a:pt x="48" y="1"/>
                    <a:pt x="16" y="18"/>
                    <a:pt x="9" y="52"/>
                  </a:cubicBezTo>
                  <a:cubicBezTo>
                    <a:pt x="1" y="87"/>
                    <a:pt x="19" y="130"/>
                    <a:pt x="59" y="139"/>
                  </a:cubicBezTo>
                  <a:lnTo>
                    <a:pt x="57" y="139"/>
                  </a:lnTo>
                  <a:lnTo>
                    <a:pt x="433" y="224"/>
                  </a:lnTo>
                  <a:cubicBezTo>
                    <a:pt x="495" y="238"/>
                    <a:pt x="557" y="253"/>
                    <a:pt x="620" y="263"/>
                  </a:cubicBezTo>
                  <a:lnTo>
                    <a:pt x="712" y="280"/>
                  </a:lnTo>
                  <a:cubicBezTo>
                    <a:pt x="729" y="283"/>
                    <a:pt x="745" y="286"/>
                    <a:pt x="762" y="289"/>
                  </a:cubicBezTo>
                  <a:cubicBezTo>
                    <a:pt x="772" y="290"/>
                    <a:pt x="781" y="291"/>
                    <a:pt x="791" y="291"/>
                  </a:cubicBezTo>
                  <a:cubicBezTo>
                    <a:pt x="801" y="291"/>
                    <a:pt x="811" y="290"/>
                    <a:pt x="822" y="289"/>
                  </a:cubicBezTo>
                  <a:cubicBezTo>
                    <a:pt x="877" y="289"/>
                    <a:pt x="898" y="215"/>
                    <a:pt x="849" y="187"/>
                  </a:cubicBezTo>
                  <a:cubicBezTo>
                    <a:pt x="832" y="177"/>
                    <a:pt x="815" y="168"/>
                    <a:pt x="796" y="161"/>
                  </a:cubicBezTo>
                  <a:cubicBezTo>
                    <a:pt x="780" y="156"/>
                    <a:pt x="764" y="153"/>
                    <a:pt x="748" y="150"/>
                  </a:cubicBezTo>
                  <a:lnTo>
                    <a:pt x="658" y="125"/>
                  </a:lnTo>
                  <a:cubicBezTo>
                    <a:pt x="596" y="109"/>
                    <a:pt x="534" y="97"/>
                    <a:pt x="472" y="83"/>
                  </a:cubicBezTo>
                  <a:lnTo>
                    <a:pt x="95" y="2"/>
                  </a:lnTo>
                  <a:cubicBezTo>
                    <a:pt x="90" y="1"/>
                    <a:pt x="85" y="1"/>
                    <a:pt x="80"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95" name="Google Shape;3235;p54">
            <a:extLst>
              <a:ext uri="{FF2B5EF4-FFF2-40B4-BE49-F238E27FC236}">
                <a16:creationId xmlns:a16="http://schemas.microsoft.com/office/drawing/2014/main" id="{7CE5A26C-9C13-4F09-B560-CCCF92A7F26A}"/>
              </a:ext>
            </a:extLst>
          </p:cNvPr>
          <p:cNvGrpSpPr/>
          <p:nvPr/>
        </p:nvGrpSpPr>
        <p:grpSpPr>
          <a:xfrm>
            <a:off x="14118058" y="2156796"/>
            <a:ext cx="3536503" cy="4579216"/>
            <a:chOff x="948350" y="2140100"/>
            <a:chExt cx="551650" cy="714300"/>
          </a:xfrm>
        </p:grpSpPr>
        <p:sp>
          <p:nvSpPr>
            <p:cNvPr id="96" name="Google Shape;3236;p54">
              <a:extLst>
                <a:ext uri="{FF2B5EF4-FFF2-40B4-BE49-F238E27FC236}">
                  <a16:creationId xmlns:a16="http://schemas.microsoft.com/office/drawing/2014/main" id="{96C5CB3C-A79F-4826-8841-CAE25D4C3CA0}"/>
                </a:ext>
              </a:extLst>
            </p:cNvPr>
            <p:cNvSpPr/>
            <p:nvPr/>
          </p:nvSpPr>
          <p:spPr>
            <a:xfrm>
              <a:off x="1316150" y="2505625"/>
              <a:ext cx="155350" cy="266425"/>
            </a:xfrm>
            <a:custGeom>
              <a:avLst/>
              <a:gdLst/>
              <a:ahLst/>
              <a:cxnLst/>
              <a:rect l="l" t="t" r="r" b="b"/>
              <a:pathLst>
                <a:path w="6214" h="10657" extrusionOk="0">
                  <a:moveTo>
                    <a:pt x="2851" y="0"/>
                  </a:moveTo>
                  <a:lnTo>
                    <a:pt x="1" y="802"/>
                  </a:lnTo>
                  <a:cubicBezTo>
                    <a:pt x="695" y="2249"/>
                    <a:pt x="512" y="3927"/>
                    <a:pt x="1094" y="5414"/>
                  </a:cubicBezTo>
                  <a:cubicBezTo>
                    <a:pt x="1898" y="7461"/>
                    <a:pt x="4013" y="8838"/>
                    <a:pt x="5311" y="10656"/>
                  </a:cubicBezTo>
                  <a:cubicBezTo>
                    <a:pt x="5597" y="10443"/>
                    <a:pt x="5928" y="10259"/>
                    <a:pt x="6214" y="10096"/>
                  </a:cubicBezTo>
                  <a:cubicBezTo>
                    <a:pt x="6113" y="9622"/>
                    <a:pt x="6001" y="9143"/>
                    <a:pt x="5744" y="8719"/>
                  </a:cubicBezTo>
                  <a:cubicBezTo>
                    <a:pt x="4876" y="6433"/>
                    <a:pt x="3859" y="6389"/>
                    <a:pt x="3422" y="5844"/>
                  </a:cubicBezTo>
                  <a:cubicBezTo>
                    <a:pt x="2988" y="5300"/>
                    <a:pt x="2851" y="0"/>
                    <a:pt x="2851" y="0"/>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7" name="Google Shape;3237;p54">
              <a:extLst>
                <a:ext uri="{FF2B5EF4-FFF2-40B4-BE49-F238E27FC236}">
                  <a16:creationId xmlns:a16="http://schemas.microsoft.com/office/drawing/2014/main" id="{626D592A-698D-40E3-A7BA-E1B9FD15CCCD}"/>
                </a:ext>
              </a:extLst>
            </p:cNvPr>
            <p:cNvSpPr/>
            <p:nvPr/>
          </p:nvSpPr>
          <p:spPr>
            <a:xfrm>
              <a:off x="1103450" y="2140100"/>
              <a:ext cx="130200" cy="112175"/>
            </a:xfrm>
            <a:custGeom>
              <a:avLst/>
              <a:gdLst/>
              <a:ahLst/>
              <a:cxnLst/>
              <a:rect l="l" t="t" r="r" b="b"/>
              <a:pathLst>
                <a:path w="5208" h="4487" extrusionOk="0">
                  <a:moveTo>
                    <a:pt x="3649" y="1"/>
                  </a:moveTo>
                  <a:cubicBezTo>
                    <a:pt x="2614" y="1"/>
                    <a:pt x="1608" y="367"/>
                    <a:pt x="816" y="1045"/>
                  </a:cubicBezTo>
                  <a:cubicBezTo>
                    <a:pt x="596" y="1229"/>
                    <a:pt x="396" y="1444"/>
                    <a:pt x="260" y="1697"/>
                  </a:cubicBezTo>
                  <a:cubicBezTo>
                    <a:pt x="34" y="2114"/>
                    <a:pt x="1" y="2606"/>
                    <a:pt x="25" y="3081"/>
                  </a:cubicBezTo>
                  <a:cubicBezTo>
                    <a:pt x="40" y="3379"/>
                    <a:pt x="82" y="3689"/>
                    <a:pt x="247" y="3939"/>
                  </a:cubicBezTo>
                  <a:cubicBezTo>
                    <a:pt x="442" y="4234"/>
                    <a:pt x="789" y="4401"/>
                    <a:pt x="1138" y="4458"/>
                  </a:cubicBezTo>
                  <a:cubicBezTo>
                    <a:pt x="1267" y="4479"/>
                    <a:pt x="1397" y="4487"/>
                    <a:pt x="1527" y="4487"/>
                  </a:cubicBezTo>
                  <a:cubicBezTo>
                    <a:pt x="1751" y="4487"/>
                    <a:pt x="1975" y="4463"/>
                    <a:pt x="2197" y="4438"/>
                  </a:cubicBezTo>
                  <a:lnTo>
                    <a:pt x="1723" y="4383"/>
                  </a:lnTo>
                  <a:lnTo>
                    <a:pt x="1723" y="4383"/>
                  </a:lnTo>
                  <a:cubicBezTo>
                    <a:pt x="1773" y="4386"/>
                    <a:pt x="1822" y="4388"/>
                    <a:pt x="1872" y="4388"/>
                  </a:cubicBezTo>
                  <a:cubicBezTo>
                    <a:pt x="2738" y="4388"/>
                    <a:pt x="3530" y="3858"/>
                    <a:pt x="4222" y="3320"/>
                  </a:cubicBezTo>
                  <a:cubicBezTo>
                    <a:pt x="4536" y="3076"/>
                    <a:pt x="4854" y="2815"/>
                    <a:pt x="5026" y="2455"/>
                  </a:cubicBezTo>
                  <a:cubicBezTo>
                    <a:pt x="5208" y="2070"/>
                    <a:pt x="5197" y="1618"/>
                    <a:pt x="5131" y="1196"/>
                  </a:cubicBezTo>
                  <a:cubicBezTo>
                    <a:pt x="5072" y="819"/>
                    <a:pt x="4947" y="414"/>
                    <a:pt x="4630" y="201"/>
                  </a:cubicBezTo>
                  <a:cubicBezTo>
                    <a:pt x="4437" y="72"/>
                    <a:pt x="4200" y="32"/>
                    <a:pt x="3967" y="13"/>
                  </a:cubicBezTo>
                  <a:cubicBezTo>
                    <a:pt x="3861" y="5"/>
                    <a:pt x="3754" y="1"/>
                    <a:pt x="3649"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8" name="Google Shape;3238;p54">
              <a:extLst>
                <a:ext uri="{FF2B5EF4-FFF2-40B4-BE49-F238E27FC236}">
                  <a16:creationId xmlns:a16="http://schemas.microsoft.com/office/drawing/2014/main" id="{B1E1D3F6-6DB9-4624-86B0-648C8C0ADD08}"/>
                </a:ext>
              </a:extLst>
            </p:cNvPr>
            <p:cNvSpPr/>
            <p:nvPr/>
          </p:nvSpPr>
          <p:spPr>
            <a:xfrm>
              <a:off x="1140350" y="2279975"/>
              <a:ext cx="153275" cy="90775"/>
            </a:xfrm>
            <a:custGeom>
              <a:avLst/>
              <a:gdLst/>
              <a:ahLst/>
              <a:cxnLst/>
              <a:rect l="l" t="t" r="r" b="b"/>
              <a:pathLst>
                <a:path w="6131" h="3631" extrusionOk="0">
                  <a:moveTo>
                    <a:pt x="5570" y="0"/>
                  </a:moveTo>
                  <a:cubicBezTo>
                    <a:pt x="5036" y="165"/>
                    <a:pt x="4823" y="191"/>
                    <a:pt x="4143" y="1458"/>
                  </a:cubicBezTo>
                  <a:cubicBezTo>
                    <a:pt x="3766" y="2159"/>
                    <a:pt x="3308" y="2538"/>
                    <a:pt x="2759" y="2538"/>
                  </a:cubicBezTo>
                  <a:cubicBezTo>
                    <a:pt x="2316" y="2538"/>
                    <a:pt x="1813" y="2291"/>
                    <a:pt x="1246" y="1766"/>
                  </a:cubicBezTo>
                  <a:cubicBezTo>
                    <a:pt x="945" y="1485"/>
                    <a:pt x="695" y="1256"/>
                    <a:pt x="488" y="1065"/>
                  </a:cubicBezTo>
                  <a:cubicBezTo>
                    <a:pt x="332" y="1349"/>
                    <a:pt x="159" y="1623"/>
                    <a:pt x="1" y="1889"/>
                  </a:cubicBezTo>
                  <a:cubicBezTo>
                    <a:pt x="513" y="2739"/>
                    <a:pt x="1367" y="3630"/>
                    <a:pt x="2702" y="3630"/>
                  </a:cubicBezTo>
                  <a:cubicBezTo>
                    <a:pt x="2826" y="3630"/>
                    <a:pt x="2955" y="3623"/>
                    <a:pt x="3088" y="3606"/>
                  </a:cubicBezTo>
                  <a:cubicBezTo>
                    <a:pt x="5916" y="3263"/>
                    <a:pt x="6023" y="1179"/>
                    <a:pt x="6037" y="1179"/>
                  </a:cubicBezTo>
                  <a:cubicBezTo>
                    <a:pt x="6038" y="1179"/>
                    <a:pt x="6038" y="1179"/>
                    <a:pt x="6038" y="1180"/>
                  </a:cubicBezTo>
                  <a:cubicBezTo>
                    <a:pt x="6038" y="1180"/>
                    <a:pt x="6104" y="591"/>
                    <a:pt x="6117" y="338"/>
                  </a:cubicBezTo>
                  <a:cubicBezTo>
                    <a:pt x="6130" y="84"/>
                    <a:pt x="5570" y="0"/>
                    <a:pt x="5570"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9" name="Google Shape;3239;p54">
              <a:extLst>
                <a:ext uri="{FF2B5EF4-FFF2-40B4-BE49-F238E27FC236}">
                  <a16:creationId xmlns:a16="http://schemas.microsoft.com/office/drawing/2014/main" id="{DB270449-D122-42FD-A61B-42155F8E4509}"/>
                </a:ext>
              </a:extLst>
            </p:cNvPr>
            <p:cNvSpPr/>
            <p:nvPr/>
          </p:nvSpPr>
          <p:spPr>
            <a:xfrm>
              <a:off x="1156050" y="2277100"/>
              <a:ext cx="57175" cy="35775"/>
            </a:xfrm>
            <a:custGeom>
              <a:avLst/>
              <a:gdLst/>
              <a:ahLst/>
              <a:cxnLst/>
              <a:rect l="l" t="t" r="r" b="b"/>
              <a:pathLst>
                <a:path w="2287" h="1431" extrusionOk="0">
                  <a:moveTo>
                    <a:pt x="1103" y="1"/>
                  </a:moveTo>
                  <a:cubicBezTo>
                    <a:pt x="1074" y="1"/>
                    <a:pt x="1044" y="2"/>
                    <a:pt x="1013" y="3"/>
                  </a:cubicBezTo>
                  <a:cubicBezTo>
                    <a:pt x="349" y="40"/>
                    <a:pt x="40" y="425"/>
                    <a:pt x="3" y="425"/>
                  </a:cubicBezTo>
                  <a:cubicBezTo>
                    <a:pt x="2" y="425"/>
                    <a:pt x="1" y="425"/>
                    <a:pt x="1" y="425"/>
                  </a:cubicBezTo>
                  <a:lnTo>
                    <a:pt x="1" y="425"/>
                  </a:lnTo>
                  <a:cubicBezTo>
                    <a:pt x="1" y="425"/>
                    <a:pt x="624" y="1418"/>
                    <a:pt x="659" y="1418"/>
                  </a:cubicBezTo>
                  <a:cubicBezTo>
                    <a:pt x="659" y="1418"/>
                    <a:pt x="659" y="1418"/>
                    <a:pt x="660" y="1418"/>
                  </a:cubicBezTo>
                  <a:cubicBezTo>
                    <a:pt x="660" y="1417"/>
                    <a:pt x="662" y="1417"/>
                    <a:pt x="666" y="1417"/>
                  </a:cubicBezTo>
                  <a:cubicBezTo>
                    <a:pt x="701" y="1417"/>
                    <a:pt x="882" y="1431"/>
                    <a:pt x="1106" y="1431"/>
                  </a:cubicBezTo>
                  <a:cubicBezTo>
                    <a:pt x="1593" y="1431"/>
                    <a:pt x="2286" y="1367"/>
                    <a:pt x="2153" y="959"/>
                  </a:cubicBezTo>
                  <a:cubicBezTo>
                    <a:pt x="1962" y="372"/>
                    <a:pt x="1715" y="1"/>
                    <a:pt x="1103"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0" name="Google Shape;3240;p54">
              <a:extLst>
                <a:ext uri="{FF2B5EF4-FFF2-40B4-BE49-F238E27FC236}">
                  <a16:creationId xmlns:a16="http://schemas.microsoft.com/office/drawing/2014/main" id="{AB675CDC-25BA-4A4F-A9A0-72EF905B6CEC}"/>
                </a:ext>
              </a:extLst>
            </p:cNvPr>
            <p:cNvSpPr/>
            <p:nvPr/>
          </p:nvSpPr>
          <p:spPr>
            <a:xfrm>
              <a:off x="1115700" y="2769775"/>
              <a:ext cx="29075" cy="73450"/>
            </a:xfrm>
            <a:custGeom>
              <a:avLst/>
              <a:gdLst/>
              <a:ahLst/>
              <a:cxnLst/>
              <a:rect l="l" t="t" r="r" b="b"/>
              <a:pathLst>
                <a:path w="1163" h="2938" extrusionOk="0">
                  <a:moveTo>
                    <a:pt x="97" y="0"/>
                  </a:moveTo>
                  <a:cubicBezTo>
                    <a:pt x="71" y="641"/>
                    <a:pt x="47" y="1283"/>
                    <a:pt x="27" y="1926"/>
                  </a:cubicBezTo>
                  <a:cubicBezTo>
                    <a:pt x="18" y="2170"/>
                    <a:pt x="12" y="2416"/>
                    <a:pt x="3" y="2662"/>
                  </a:cubicBezTo>
                  <a:cubicBezTo>
                    <a:pt x="3" y="2693"/>
                    <a:pt x="3" y="2723"/>
                    <a:pt x="1" y="2754"/>
                  </a:cubicBezTo>
                  <a:cubicBezTo>
                    <a:pt x="1" y="2800"/>
                    <a:pt x="1" y="2853"/>
                    <a:pt x="29" y="2886"/>
                  </a:cubicBezTo>
                  <a:cubicBezTo>
                    <a:pt x="55" y="2919"/>
                    <a:pt x="97" y="2919"/>
                    <a:pt x="135" y="2921"/>
                  </a:cubicBezTo>
                  <a:lnTo>
                    <a:pt x="594" y="2936"/>
                  </a:lnTo>
                  <a:cubicBezTo>
                    <a:pt x="606" y="2937"/>
                    <a:pt x="619" y="2937"/>
                    <a:pt x="632" y="2937"/>
                  </a:cubicBezTo>
                  <a:cubicBezTo>
                    <a:pt x="686" y="2937"/>
                    <a:pt x="739" y="2931"/>
                    <a:pt x="785" y="2901"/>
                  </a:cubicBezTo>
                  <a:cubicBezTo>
                    <a:pt x="844" y="2860"/>
                    <a:pt x="872" y="2787"/>
                    <a:pt x="888" y="2706"/>
                  </a:cubicBezTo>
                  <a:cubicBezTo>
                    <a:pt x="894" y="2662"/>
                    <a:pt x="901" y="2616"/>
                    <a:pt x="903" y="2572"/>
                  </a:cubicBezTo>
                  <a:cubicBezTo>
                    <a:pt x="916" y="2363"/>
                    <a:pt x="930" y="2157"/>
                    <a:pt x="949" y="1950"/>
                  </a:cubicBezTo>
                  <a:cubicBezTo>
                    <a:pt x="1002" y="1316"/>
                    <a:pt x="1074" y="685"/>
                    <a:pt x="1162" y="57"/>
                  </a:cubicBezTo>
                  <a:cubicBezTo>
                    <a:pt x="815" y="44"/>
                    <a:pt x="466" y="29"/>
                    <a:pt x="117" y="2"/>
                  </a:cubicBezTo>
                  <a:lnTo>
                    <a:pt x="97" y="0"/>
                  </a:ln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1" name="Google Shape;3241;p54">
              <a:extLst>
                <a:ext uri="{FF2B5EF4-FFF2-40B4-BE49-F238E27FC236}">
                  <a16:creationId xmlns:a16="http://schemas.microsoft.com/office/drawing/2014/main" id="{7D4EC023-54D2-4B81-9EB0-221775BC47B0}"/>
                </a:ext>
              </a:extLst>
            </p:cNvPr>
            <p:cNvSpPr/>
            <p:nvPr/>
          </p:nvSpPr>
          <p:spPr>
            <a:xfrm>
              <a:off x="1115750" y="2817850"/>
              <a:ext cx="23750" cy="19575"/>
            </a:xfrm>
            <a:custGeom>
              <a:avLst/>
              <a:gdLst/>
              <a:ahLst/>
              <a:cxnLst/>
              <a:rect l="l" t="t" r="r" b="b"/>
              <a:pathLst>
                <a:path w="950" h="783" extrusionOk="0">
                  <a:moveTo>
                    <a:pt x="25" y="1"/>
                  </a:moveTo>
                  <a:cubicBezTo>
                    <a:pt x="23" y="60"/>
                    <a:pt x="18" y="117"/>
                    <a:pt x="18" y="177"/>
                  </a:cubicBezTo>
                  <a:lnTo>
                    <a:pt x="12" y="357"/>
                  </a:lnTo>
                  <a:cubicBezTo>
                    <a:pt x="10" y="484"/>
                    <a:pt x="5" y="612"/>
                    <a:pt x="1" y="739"/>
                  </a:cubicBezTo>
                  <a:cubicBezTo>
                    <a:pt x="203" y="750"/>
                    <a:pt x="583" y="767"/>
                    <a:pt x="886" y="783"/>
                  </a:cubicBezTo>
                  <a:cubicBezTo>
                    <a:pt x="895" y="739"/>
                    <a:pt x="899" y="693"/>
                    <a:pt x="903" y="647"/>
                  </a:cubicBezTo>
                  <a:cubicBezTo>
                    <a:pt x="908" y="570"/>
                    <a:pt x="912" y="491"/>
                    <a:pt x="919" y="412"/>
                  </a:cubicBezTo>
                  <a:cubicBezTo>
                    <a:pt x="923" y="337"/>
                    <a:pt x="930" y="265"/>
                    <a:pt x="936" y="192"/>
                  </a:cubicBezTo>
                  <a:cubicBezTo>
                    <a:pt x="941" y="137"/>
                    <a:pt x="945" y="82"/>
                    <a:pt x="949" y="27"/>
                  </a:cubicBezTo>
                  <a:lnTo>
                    <a:pt x="25" y="1"/>
                  </a:ln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2" name="Google Shape;3242;p54">
              <a:extLst>
                <a:ext uri="{FF2B5EF4-FFF2-40B4-BE49-F238E27FC236}">
                  <a16:creationId xmlns:a16="http://schemas.microsoft.com/office/drawing/2014/main" id="{1BDFCBA9-CEAD-4FD8-A6D7-96ED0533BECB}"/>
                </a:ext>
              </a:extLst>
            </p:cNvPr>
            <p:cNvSpPr/>
            <p:nvPr/>
          </p:nvSpPr>
          <p:spPr>
            <a:xfrm>
              <a:off x="1116075" y="2822200"/>
              <a:ext cx="23100" cy="5950"/>
            </a:xfrm>
            <a:custGeom>
              <a:avLst/>
              <a:gdLst/>
              <a:ahLst/>
              <a:cxnLst/>
              <a:rect l="l" t="t" r="r" b="b"/>
              <a:pathLst>
                <a:path w="924" h="238" extrusionOk="0">
                  <a:moveTo>
                    <a:pt x="159" y="1"/>
                  </a:moveTo>
                  <a:cubicBezTo>
                    <a:pt x="108" y="1"/>
                    <a:pt x="58" y="1"/>
                    <a:pt x="8" y="3"/>
                  </a:cubicBezTo>
                  <a:lnTo>
                    <a:pt x="1" y="183"/>
                  </a:lnTo>
                  <a:cubicBezTo>
                    <a:pt x="181" y="196"/>
                    <a:pt x="368" y="198"/>
                    <a:pt x="550" y="207"/>
                  </a:cubicBezTo>
                  <a:cubicBezTo>
                    <a:pt x="666" y="213"/>
                    <a:pt x="787" y="227"/>
                    <a:pt x="906" y="238"/>
                  </a:cubicBezTo>
                  <a:cubicBezTo>
                    <a:pt x="910" y="163"/>
                    <a:pt x="917" y="91"/>
                    <a:pt x="923" y="18"/>
                  </a:cubicBezTo>
                  <a:cubicBezTo>
                    <a:pt x="796" y="14"/>
                    <a:pt x="671" y="16"/>
                    <a:pt x="550" y="9"/>
                  </a:cubicBezTo>
                  <a:cubicBezTo>
                    <a:pt x="420" y="5"/>
                    <a:pt x="289" y="1"/>
                    <a:pt x="159" y="1"/>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3" name="Google Shape;3243;p54">
              <a:extLst>
                <a:ext uri="{FF2B5EF4-FFF2-40B4-BE49-F238E27FC236}">
                  <a16:creationId xmlns:a16="http://schemas.microsoft.com/office/drawing/2014/main" id="{48594E7F-4D0C-418F-BB6B-AF14750BC589}"/>
                </a:ext>
              </a:extLst>
            </p:cNvPr>
            <p:cNvSpPr/>
            <p:nvPr/>
          </p:nvSpPr>
          <p:spPr>
            <a:xfrm>
              <a:off x="1115325" y="2837075"/>
              <a:ext cx="53100" cy="17325"/>
            </a:xfrm>
            <a:custGeom>
              <a:avLst/>
              <a:gdLst/>
              <a:ahLst/>
              <a:cxnLst/>
              <a:rect l="l" t="t" r="r" b="b"/>
              <a:pathLst>
                <a:path w="2124" h="693" extrusionOk="0">
                  <a:moveTo>
                    <a:pt x="879" y="1"/>
                  </a:moveTo>
                  <a:cubicBezTo>
                    <a:pt x="879" y="1"/>
                    <a:pt x="818" y="130"/>
                    <a:pt x="496" y="130"/>
                  </a:cubicBezTo>
                  <a:cubicBezTo>
                    <a:pt x="376" y="130"/>
                    <a:pt x="219" y="112"/>
                    <a:pt x="16" y="62"/>
                  </a:cubicBezTo>
                  <a:lnTo>
                    <a:pt x="0" y="616"/>
                  </a:lnTo>
                  <a:lnTo>
                    <a:pt x="2016" y="692"/>
                  </a:lnTo>
                  <a:cubicBezTo>
                    <a:pt x="2016" y="692"/>
                    <a:pt x="2124" y="554"/>
                    <a:pt x="1988" y="508"/>
                  </a:cubicBezTo>
                  <a:cubicBezTo>
                    <a:pt x="1854" y="462"/>
                    <a:pt x="879" y="1"/>
                    <a:pt x="879"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4" name="Google Shape;3244;p54">
              <a:extLst>
                <a:ext uri="{FF2B5EF4-FFF2-40B4-BE49-F238E27FC236}">
                  <a16:creationId xmlns:a16="http://schemas.microsoft.com/office/drawing/2014/main" id="{F6C9A537-6F41-41DD-8B31-7389D1EAA405}"/>
                </a:ext>
              </a:extLst>
            </p:cNvPr>
            <p:cNvSpPr/>
            <p:nvPr/>
          </p:nvSpPr>
          <p:spPr>
            <a:xfrm>
              <a:off x="1115700" y="2833450"/>
              <a:ext cx="23900" cy="12875"/>
            </a:xfrm>
            <a:custGeom>
              <a:avLst/>
              <a:gdLst/>
              <a:ahLst/>
              <a:cxnLst/>
              <a:rect l="l" t="t" r="r" b="b"/>
              <a:pathLst>
                <a:path w="956" h="515" extrusionOk="0">
                  <a:moveTo>
                    <a:pt x="9" y="1"/>
                  </a:moveTo>
                  <a:lnTo>
                    <a:pt x="1" y="207"/>
                  </a:lnTo>
                  <a:lnTo>
                    <a:pt x="457" y="515"/>
                  </a:lnTo>
                  <a:lnTo>
                    <a:pt x="796" y="468"/>
                  </a:lnTo>
                  <a:lnTo>
                    <a:pt x="956" y="302"/>
                  </a:lnTo>
                  <a:lnTo>
                    <a:pt x="930" y="42"/>
                  </a:lnTo>
                  <a:lnTo>
                    <a:pt x="9" y="1"/>
                  </a:ln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5" name="Google Shape;3245;p54">
              <a:extLst>
                <a:ext uri="{FF2B5EF4-FFF2-40B4-BE49-F238E27FC236}">
                  <a16:creationId xmlns:a16="http://schemas.microsoft.com/office/drawing/2014/main" id="{FAE2F1ED-B9CB-4D7F-A748-0E3900331246}"/>
                </a:ext>
              </a:extLst>
            </p:cNvPr>
            <p:cNvSpPr/>
            <p:nvPr/>
          </p:nvSpPr>
          <p:spPr>
            <a:xfrm>
              <a:off x="1114000" y="2460500"/>
              <a:ext cx="79350" cy="323675"/>
            </a:xfrm>
            <a:custGeom>
              <a:avLst/>
              <a:gdLst/>
              <a:ahLst/>
              <a:cxnLst/>
              <a:rect l="l" t="t" r="r" b="b"/>
              <a:pathLst>
                <a:path w="3174" h="12947" extrusionOk="0">
                  <a:moveTo>
                    <a:pt x="611" y="0"/>
                  </a:moveTo>
                  <a:lnTo>
                    <a:pt x="0" y="12909"/>
                  </a:lnTo>
                  <a:lnTo>
                    <a:pt x="1224" y="12947"/>
                  </a:lnTo>
                  <a:lnTo>
                    <a:pt x="3174" y="934"/>
                  </a:lnTo>
                  <a:lnTo>
                    <a:pt x="611" y="0"/>
                  </a:ln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6" name="Google Shape;3246;p54">
              <a:extLst>
                <a:ext uri="{FF2B5EF4-FFF2-40B4-BE49-F238E27FC236}">
                  <a16:creationId xmlns:a16="http://schemas.microsoft.com/office/drawing/2014/main" id="{D1A13A86-7517-4E2A-A260-E7825996107B}"/>
                </a:ext>
              </a:extLst>
            </p:cNvPr>
            <p:cNvSpPr/>
            <p:nvPr/>
          </p:nvSpPr>
          <p:spPr>
            <a:xfrm>
              <a:off x="1207775" y="2771350"/>
              <a:ext cx="31750" cy="73825"/>
            </a:xfrm>
            <a:custGeom>
              <a:avLst/>
              <a:gdLst/>
              <a:ahLst/>
              <a:cxnLst/>
              <a:rect l="l" t="t" r="r" b="b"/>
              <a:pathLst>
                <a:path w="1270" h="2953" extrusionOk="0">
                  <a:moveTo>
                    <a:pt x="1116" y="1"/>
                  </a:moveTo>
                  <a:cubicBezTo>
                    <a:pt x="822" y="25"/>
                    <a:pt x="528" y="33"/>
                    <a:pt x="232" y="33"/>
                  </a:cubicBezTo>
                  <a:cubicBezTo>
                    <a:pt x="155" y="33"/>
                    <a:pt x="78" y="32"/>
                    <a:pt x="1" y="32"/>
                  </a:cubicBezTo>
                  <a:lnTo>
                    <a:pt x="1" y="32"/>
                  </a:lnTo>
                  <a:cubicBezTo>
                    <a:pt x="126" y="693"/>
                    <a:pt x="246" y="1356"/>
                    <a:pt x="361" y="2021"/>
                  </a:cubicBezTo>
                  <a:cubicBezTo>
                    <a:pt x="398" y="2226"/>
                    <a:pt x="431" y="2430"/>
                    <a:pt x="466" y="2632"/>
                  </a:cubicBezTo>
                  <a:cubicBezTo>
                    <a:pt x="484" y="2739"/>
                    <a:pt x="501" y="2847"/>
                    <a:pt x="521" y="2952"/>
                  </a:cubicBezTo>
                  <a:cubicBezTo>
                    <a:pt x="732" y="2904"/>
                    <a:pt x="943" y="2854"/>
                    <a:pt x="1151" y="2805"/>
                  </a:cubicBezTo>
                  <a:cubicBezTo>
                    <a:pt x="1189" y="2797"/>
                    <a:pt x="1226" y="2786"/>
                    <a:pt x="1248" y="2750"/>
                  </a:cubicBezTo>
                  <a:cubicBezTo>
                    <a:pt x="1270" y="2713"/>
                    <a:pt x="1268" y="2674"/>
                    <a:pt x="1266" y="2632"/>
                  </a:cubicBezTo>
                  <a:lnTo>
                    <a:pt x="1266" y="2630"/>
                  </a:lnTo>
                  <a:cubicBezTo>
                    <a:pt x="1255" y="2430"/>
                    <a:pt x="1246" y="2230"/>
                    <a:pt x="1235" y="2032"/>
                  </a:cubicBezTo>
                  <a:cubicBezTo>
                    <a:pt x="1200" y="1354"/>
                    <a:pt x="1160" y="677"/>
                    <a:pt x="1116"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7" name="Google Shape;3247;p54">
              <a:extLst>
                <a:ext uri="{FF2B5EF4-FFF2-40B4-BE49-F238E27FC236}">
                  <a16:creationId xmlns:a16="http://schemas.microsoft.com/office/drawing/2014/main" id="{3FFDCC74-149A-434C-AD52-11D88B4D50BE}"/>
                </a:ext>
              </a:extLst>
            </p:cNvPr>
            <p:cNvSpPr/>
            <p:nvPr/>
          </p:nvSpPr>
          <p:spPr>
            <a:xfrm>
              <a:off x="1216775" y="2821875"/>
              <a:ext cx="22600" cy="15275"/>
            </a:xfrm>
            <a:custGeom>
              <a:avLst/>
              <a:gdLst/>
              <a:ahLst/>
              <a:cxnLst/>
              <a:rect l="l" t="t" r="r" b="b"/>
              <a:pathLst>
                <a:path w="904" h="611" extrusionOk="0">
                  <a:moveTo>
                    <a:pt x="1" y="0"/>
                  </a:moveTo>
                  <a:lnTo>
                    <a:pt x="1" y="0"/>
                  </a:lnTo>
                  <a:cubicBezTo>
                    <a:pt x="7" y="33"/>
                    <a:pt x="14" y="66"/>
                    <a:pt x="18" y="99"/>
                  </a:cubicBezTo>
                  <a:cubicBezTo>
                    <a:pt x="31" y="174"/>
                    <a:pt x="45" y="251"/>
                    <a:pt x="58" y="328"/>
                  </a:cubicBezTo>
                  <a:cubicBezTo>
                    <a:pt x="73" y="422"/>
                    <a:pt x="91" y="516"/>
                    <a:pt x="106" y="611"/>
                  </a:cubicBezTo>
                  <a:lnTo>
                    <a:pt x="903" y="611"/>
                  </a:lnTo>
                  <a:lnTo>
                    <a:pt x="903" y="609"/>
                  </a:lnTo>
                  <a:cubicBezTo>
                    <a:pt x="899" y="530"/>
                    <a:pt x="897" y="451"/>
                    <a:pt x="892" y="371"/>
                  </a:cubicBezTo>
                  <a:cubicBezTo>
                    <a:pt x="890" y="299"/>
                    <a:pt x="886" y="224"/>
                    <a:pt x="881" y="152"/>
                  </a:cubicBezTo>
                  <a:cubicBezTo>
                    <a:pt x="879" y="106"/>
                    <a:pt x="877" y="60"/>
                    <a:pt x="875" y="11"/>
                  </a:cubicBezTo>
                  <a:lnTo>
                    <a:pt x="1" y="0"/>
                  </a:ln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8" name="Google Shape;3248;p54">
              <a:extLst>
                <a:ext uri="{FF2B5EF4-FFF2-40B4-BE49-F238E27FC236}">
                  <a16:creationId xmlns:a16="http://schemas.microsoft.com/office/drawing/2014/main" id="{C7A0C17F-9BE3-4868-8FD2-BC070D53496D}"/>
                </a:ext>
              </a:extLst>
            </p:cNvPr>
            <p:cNvSpPr/>
            <p:nvPr/>
          </p:nvSpPr>
          <p:spPr>
            <a:xfrm>
              <a:off x="1217225" y="2824350"/>
              <a:ext cx="21750" cy="4250"/>
            </a:xfrm>
            <a:custGeom>
              <a:avLst/>
              <a:gdLst/>
              <a:ahLst/>
              <a:cxnLst/>
              <a:rect l="l" t="t" r="r" b="b"/>
              <a:pathLst>
                <a:path w="870" h="170" extrusionOk="0">
                  <a:moveTo>
                    <a:pt x="0" y="0"/>
                  </a:moveTo>
                  <a:lnTo>
                    <a:pt x="0" y="0"/>
                  </a:lnTo>
                  <a:cubicBezTo>
                    <a:pt x="9" y="53"/>
                    <a:pt x="18" y="106"/>
                    <a:pt x="27" y="160"/>
                  </a:cubicBezTo>
                  <a:cubicBezTo>
                    <a:pt x="153" y="167"/>
                    <a:pt x="279" y="170"/>
                    <a:pt x="405" y="170"/>
                  </a:cubicBezTo>
                  <a:cubicBezTo>
                    <a:pt x="543" y="170"/>
                    <a:pt x="682" y="166"/>
                    <a:pt x="822" y="160"/>
                  </a:cubicBezTo>
                  <a:lnTo>
                    <a:pt x="870" y="158"/>
                  </a:lnTo>
                  <a:cubicBezTo>
                    <a:pt x="868" y="123"/>
                    <a:pt x="866" y="88"/>
                    <a:pt x="863" y="53"/>
                  </a:cubicBezTo>
                  <a:cubicBezTo>
                    <a:pt x="729" y="44"/>
                    <a:pt x="593" y="40"/>
                    <a:pt x="457" y="31"/>
                  </a:cubicBezTo>
                  <a:cubicBezTo>
                    <a:pt x="306" y="22"/>
                    <a:pt x="152" y="11"/>
                    <a:pt x="0" y="0"/>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9" name="Google Shape;3249;p54">
              <a:extLst>
                <a:ext uri="{FF2B5EF4-FFF2-40B4-BE49-F238E27FC236}">
                  <a16:creationId xmlns:a16="http://schemas.microsoft.com/office/drawing/2014/main" id="{0F4AE6D0-9CAB-4923-A95B-B3F59EB1D862}"/>
                </a:ext>
              </a:extLst>
            </p:cNvPr>
            <p:cNvSpPr/>
            <p:nvPr/>
          </p:nvSpPr>
          <p:spPr>
            <a:xfrm>
              <a:off x="1218250" y="2837075"/>
              <a:ext cx="53175" cy="17325"/>
            </a:xfrm>
            <a:custGeom>
              <a:avLst/>
              <a:gdLst/>
              <a:ahLst/>
              <a:cxnLst/>
              <a:rect l="l" t="t" r="r" b="b"/>
              <a:pathLst>
                <a:path w="2127" h="693" extrusionOk="0">
                  <a:moveTo>
                    <a:pt x="879" y="1"/>
                  </a:moveTo>
                  <a:cubicBezTo>
                    <a:pt x="879" y="1"/>
                    <a:pt x="819" y="130"/>
                    <a:pt x="497" y="130"/>
                  </a:cubicBezTo>
                  <a:cubicBezTo>
                    <a:pt x="377" y="130"/>
                    <a:pt x="220" y="112"/>
                    <a:pt x="16" y="62"/>
                  </a:cubicBezTo>
                  <a:lnTo>
                    <a:pt x="1" y="616"/>
                  </a:lnTo>
                  <a:lnTo>
                    <a:pt x="2017" y="692"/>
                  </a:lnTo>
                  <a:cubicBezTo>
                    <a:pt x="2017" y="692"/>
                    <a:pt x="2127" y="554"/>
                    <a:pt x="1989" y="508"/>
                  </a:cubicBezTo>
                  <a:cubicBezTo>
                    <a:pt x="1852" y="462"/>
                    <a:pt x="879" y="1"/>
                    <a:pt x="879"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0" name="Google Shape;3250;p54">
              <a:extLst>
                <a:ext uri="{FF2B5EF4-FFF2-40B4-BE49-F238E27FC236}">
                  <a16:creationId xmlns:a16="http://schemas.microsoft.com/office/drawing/2014/main" id="{788A51CF-EF97-468E-AC74-2832DDB326FA}"/>
                </a:ext>
              </a:extLst>
            </p:cNvPr>
            <p:cNvSpPr/>
            <p:nvPr/>
          </p:nvSpPr>
          <p:spPr>
            <a:xfrm>
              <a:off x="1218150" y="2834675"/>
              <a:ext cx="23200" cy="10175"/>
            </a:xfrm>
            <a:custGeom>
              <a:avLst/>
              <a:gdLst/>
              <a:ahLst/>
              <a:cxnLst/>
              <a:rect l="l" t="t" r="r" b="b"/>
              <a:pathLst>
                <a:path w="928" h="407" extrusionOk="0">
                  <a:moveTo>
                    <a:pt x="1" y="0"/>
                  </a:moveTo>
                  <a:lnTo>
                    <a:pt x="20" y="158"/>
                  </a:lnTo>
                  <a:lnTo>
                    <a:pt x="262" y="332"/>
                  </a:lnTo>
                  <a:cubicBezTo>
                    <a:pt x="262" y="332"/>
                    <a:pt x="576" y="407"/>
                    <a:pt x="624" y="407"/>
                  </a:cubicBezTo>
                  <a:cubicBezTo>
                    <a:pt x="626" y="407"/>
                    <a:pt x="628" y="407"/>
                    <a:pt x="629" y="406"/>
                  </a:cubicBezTo>
                  <a:cubicBezTo>
                    <a:pt x="653" y="400"/>
                    <a:pt x="927" y="259"/>
                    <a:pt x="927" y="259"/>
                  </a:cubicBezTo>
                  <a:lnTo>
                    <a:pt x="901" y="13"/>
                  </a:lnTo>
                  <a:lnTo>
                    <a:pt x="1" y="0"/>
                  </a:ln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1" name="Google Shape;3251;p54">
              <a:extLst>
                <a:ext uri="{FF2B5EF4-FFF2-40B4-BE49-F238E27FC236}">
                  <a16:creationId xmlns:a16="http://schemas.microsoft.com/office/drawing/2014/main" id="{E966704F-88CB-48DA-876F-A0D0FFC3946F}"/>
                </a:ext>
              </a:extLst>
            </p:cNvPr>
            <p:cNvSpPr/>
            <p:nvPr/>
          </p:nvSpPr>
          <p:spPr>
            <a:xfrm>
              <a:off x="1174825" y="2475800"/>
              <a:ext cx="63775" cy="311075"/>
            </a:xfrm>
            <a:custGeom>
              <a:avLst/>
              <a:gdLst/>
              <a:ahLst/>
              <a:cxnLst/>
              <a:rect l="l" t="t" r="r" b="b"/>
              <a:pathLst>
                <a:path w="2551" h="12443" extrusionOk="0">
                  <a:moveTo>
                    <a:pt x="2142" y="1"/>
                  </a:moveTo>
                  <a:lnTo>
                    <a:pt x="1" y="205"/>
                  </a:lnTo>
                  <a:lnTo>
                    <a:pt x="1174" y="12442"/>
                  </a:lnTo>
                  <a:lnTo>
                    <a:pt x="2551" y="12442"/>
                  </a:lnTo>
                  <a:lnTo>
                    <a:pt x="2142" y="1"/>
                  </a:ln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2" name="Google Shape;3252;p54">
              <a:extLst>
                <a:ext uri="{FF2B5EF4-FFF2-40B4-BE49-F238E27FC236}">
                  <a16:creationId xmlns:a16="http://schemas.microsoft.com/office/drawing/2014/main" id="{46011BB2-2FA8-4780-806A-F3D9C0D37192}"/>
                </a:ext>
              </a:extLst>
            </p:cNvPr>
            <p:cNvSpPr/>
            <p:nvPr/>
          </p:nvSpPr>
          <p:spPr>
            <a:xfrm>
              <a:off x="1189325" y="2288100"/>
              <a:ext cx="182100" cy="142350"/>
            </a:xfrm>
            <a:custGeom>
              <a:avLst/>
              <a:gdLst/>
              <a:ahLst/>
              <a:cxnLst/>
              <a:rect l="l" t="t" r="r" b="b"/>
              <a:pathLst>
                <a:path w="7284" h="5694" extrusionOk="0">
                  <a:moveTo>
                    <a:pt x="640" y="0"/>
                  </a:moveTo>
                  <a:lnTo>
                    <a:pt x="640" y="0"/>
                  </a:lnTo>
                  <a:cubicBezTo>
                    <a:pt x="1" y="1272"/>
                    <a:pt x="321" y="3086"/>
                    <a:pt x="1391" y="4228"/>
                  </a:cubicBezTo>
                  <a:cubicBezTo>
                    <a:pt x="1624" y="4478"/>
                    <a:pt x="1885" y="4696"/>
                    <a:pt x="2153" y="4902"/>
                  </a:cubicBezTo>
                  <a:cubicBezTo>
                    <a:pt x="2471" y="5150"/>
                    <a:pt x="2803" y="5385"/>
                    <a:pt x="3165" y="5528"/>
                  </a:cubicBezTo>
                  <a:cubicBezTo>
                    <a:pt x="3459" y="5643"/>
                    <a:pt x="3761" y="5693"/>
                    <a:pt x="4060" y="5693"/>
                  </a:cubicBezTo>
                  <a:cubicBezTo>
                    <a:pt x="4521" y="5693"/>
                    <a:pt x="4976" y="5575"/>
                    <a:pt x="5386" y="5394"/>
                  </a:cubicBezTo>
                  <a:cubicBezTo>
                    <a:pt x="6062" y="5098"/>
                    <a:pt x="6653" y="4643"/>
                    <a:pt x="7283" y="4261"/>
                  </a:cubicBezTo>
                  <a:cubicBezTo>
                    <a:pt x="7202" y="4081"/>
                    <a:pt x="7182" y="3988"/>
                    <a:pt x="7103" y="3808"/>
                  </a:cubicBezTo>
                  <a:cubicBezTo>
                    <a:pt x="6578" y="4105"/>
                    <a:pt x="5939" y="4228"/>
                    <a:pt x="5320" y="4261"/>
                  </a:cubicBezTo>
                  <a:cubicBezTo>
                    <a:pt x="5263" y="4264"/>
                    <a:pt x="5207" y="4266"/>
                    <a:pt x="5150" y="4266"/>
                  </a:cubicBezTo>
                  <a:cubicBezTo>
                    <a:pt x="4583" y="4266"/>
                    <a:pt x="3991" y="4105"/>
                    <a:pt x="3493" y="3758"/>
                  </a:cubicBezTo>
                  <a:cubicBezTo>
                    <a:pt x="2871" y="3323"/>
                    <a:pt x="2443" y="2644"/>
                    <a:pt x="2034" y="1988"/>
                  </a:cubicBezTo>
                  <a:lnTo>
                    <a:pt x="842" y="73"/>
                  </a:lnTo>
                  <a:lnTo>
                    <a:pt x="640" y="0"/>
                  </a:ln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3" name="Google Shape;3253;p54">
              <a:extLst>
                <a:ext uri="{FF2B5EF4-FFF2-40B4-BE49-F238E27FC236}">
                  <a16:creationId xmlns:a16="http://schemas.microsoft.com/office/drawing/2014/main" id="{6C8D2450-25CF-4006-AD51-E4574D4AF55C}"/>
                </a:ext>
              </a:extLst>
            </p:cNvPr>
            <p:cNvSpPr/>
            <p:nvPr/>
          </p:nvSpPr>
          <p:spPr>
            <a:xfrm>
              <a:off x="1191150" y="2280275"/>
              <a:ext cx="91375" cy="143725"/>
            </a:xfrm>
            <a:custGeom>
              <a:avLst/>
              <a:gdLst/>
              <a:ahLst/>
              <a:cxnLst/>
              <a:rect l="l" t="t" r="r" b="b"/>
              <a:pathLst>
                <a:path w="3655" h="5749" extrusionOk="0">
                  <a:moveTo>
                    <a:pt x="319" y="1"/>
                  </a:moveTo>
                  <a:cubicBezTo>
                    <a:pt x="301" y="1"/>
                    <a:pt x="282" y="3"/>
                    <a:pt x="264" y="8"/>
                  </a:cubicBezTo>
                  <a:cubicBezTo>
                    <a:pt x="0" y="76"/>
                    <a:pt x="250" y="3399"/>
                    <a:pt x="1320" y="4541"/>
                  </a:cubicBezTo>
                  <a:cubicBezTo>
                    <a:pt x="1553" y="4791"/>
                    <a:pt x="1814" y="5009"/>
                    <a:pt x="2082" y="5215"/>
                  </a:cubicBezTo>
                  <a:cubicBezTo>
                    <a:pt x="2339" y="5415"/>
                    <a:pt x="2605" y="5606"/>
                    <a:pt x="2892" y="5749"/>
                  </a:cubicBezTo>
                  <a:cubicBezTo>
                    <a:pt x="3013" y="5439"/>
                    <a:pt x="3154" y="5138"/>
                    <a:pt x="3314" y="4848"/>
                  </a:cubicBezTo>
                  <a:cubicBezTo>
                    <a:pt x="3428" y="4637"/>
                    <a:pt x="3540" y="4427"/>
                    <a:pt x="3655" y="4214"/>
                  </a:cubicBezTo>
                  <a:cubicBezTo>
                    <a:pt x="3575" y="4170"/>
                    <a:pt x="3496" y="4121"/>
                    <a:pt x="3422" y="4069"/>
                  </a:cubicBezTo>
                  <a:cubicBezTo>
                    <a:pt x="2800" y="3636"/>
                    <a:pt x="2370" y="2955"/>
                    <a:pt x="1961" y="2301"/>
                  </a:cubicBezTo>
                  <a:lnTo>
                    <a:pt x="769" y="384"/>
                  </a:lnTo>
                  <a:cubicBezTo>
                    <a:pt x="769" y="384"/>
                    <a:pt x="558" y="1"/>
                    <a:pt x="319"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4" name="Google Shape;3254;p54">
              <a:extLst>
                <a:ext uri="{FF2B5EF4-FFF2-40B4-BE49-F238E27FC236}">
                  <a16:creationId xmlns:a16="http://schemas.microsoft.com/office/drawing/2014/main" id="{865E5B0F-2581-4471-87E5-41E3AD8B996A}"/>
                </a:ext>
              </a:extLst>
            </p:cNvPr>
            <p:cNvSpPr/>
            <p:nvPr/>
          </p:nvSpPr>
          <p:spPr>
            <a:xfrm>
              <a:off x="1113075" y="2283425"/>
              <a:ext cx="118500" cy="223925"/>
            </a:xfrm>
            <a:custGeom>
              <a:avLst/>
              <a:gdLst/>
              <a:ahLst/>
              <a:cxnLst/>
              <a:rect l="l" t="t" r="r" b="b"/>
              <a:pathLst>
                <a:path w="4740" h="8957" extrusionOk="0">
                  <a:moveTo>
                    <a:pt x="1858" y="1"/>
                  </a:moveTo>
                  <a:cubicBezTo>
                    <a:pt x="1759" y="49"/>
                    <a:pt x="1660" y="104"/>
                    <a:pt x="1566" y="165"/>
                  </a:cubicBezTo>
                  <a:cubicBezTo>
                    <a:pt x="0" y="905"/>
                    <a:pt x="1050" y="3598"/>
                    <a:pt x="303" y="8801"/>
                  </a:cubicBezTo>
                  <a:lnTo>
                    <a:pt x="4739" y="8957"/>
                  </a:lnTo>
                  <a:cubicBezTo>
                    <a:pt x="4739" y="8957"/>
                    <a:pt x="4357" y="3517"/>
                    <a:pt x="4206" y="1900"/>
                  </a:cubicBezTo>
                  <a:cubicBezTo>
                    <a:pt x="4146" y="1277"/>
                    <a:pt x="4013" y="800"/>
                    <a:pt x="3872" y="449"/>
                  </a:cubicBezTo>
                  <a:cubicBezTo>
                    <a:pt x="3689" y="543"/>
                    <a:pt x="3471" y="576"/>
                    <a:pt x="3257" y="576"/>
                  </a:cubicBezTo>
                  <a:cubicBezTo>
                    <a:pt x="3118" y="576"/>
                    <a:pt x="2980" y="562"/>
                    <a:pt x="2855" y="543"/>
                  </a:cubicBezTo>
                  <a:cubicBezTo>
                    <a:pt x="2486" y="488"/>
                    <a:pt x="2069" y="332"/>
                    <a:pt x="1858"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5" name="Google Shape;3255;p54">
              <a:extLst>
                <a:ext uri="{FF2B5EF4-FFF2-40B4-BE49-F238E27FC236}">
                  <a16:creationId xmlns:a16="http://schemas.microsoft.com/office/drawing/2014/main" id="{4E3AC0E3-03B0-4CC9-B561-2B2C7E1C6FDC}"/>
                </a:ext>
              </a:extLst>
            </p:cNvPr>
            <p:cNvSpPr/>
            <p:nvPr/>
          </p:nvSpPr>
          <p:spPr>
            <a:xfrm>
              <a:off x="1250425" y="2375500"/>
              <a:ext cx="47150" cy="56475"/>
            </a:xfrm>
            <a:custGeom>
              <a:avLst/>
              <a:gdLst/>
              <a:ahLst/>
              <a:cxnLst/>
              <a:rect l="l" t="t" r="r" b="b"/>
              <a:pathLst>
                <a:path w="1886" h="2259" extrusionOk="0">
                  <a:moveTo>
                    <a:pt x="1246" y="1"/>
                  </a:moveTo>
                  <a:lnTo>
                    <a:pt x="1246" y="1"/>
                  </a:lnTo>
                  <a:cubicBezTo>
                    <a:pt x="1112" y="60"/>
                    <a:pt x="1027" y="189"/>
                    <a:pt x="943" y="315"/>
                  </a:cubicBezTo>
                  <a:cubicBezTo>
                    <a:pt x="647" y="765"/>
                    <a:pt x="361" y="1224"/>
                    <a:pt x="87" y="1692"/>
                  </a:cubicBezTo>
                  <a:cubicBezTo>
                    <a:pt x="45" y="1762"/>
                    <a:pt x="1" y="1847"/>
                    <a:pt x="27" y="1933"/>
                  </a:cubicBezTo>
                  <a:cubicBezTo>
                    <a:pt x="53" y="2017"/>
                    <a:pt x="139" y="2063"/>
                    <a:pt x="221" y="2063"/>
                  </a:cubicBezTo>
                  <a:cubicBezTo>
                    <a:pt x="265" y="2063"/>
                    <a:pt x="308" y="2050"/>
                    <a:pt x="339" y="2021"/>
                  </a:cubicBezTo>
                  <a:cubicBezTo>
                    <a:pt x="378" y="1986"/>
                    <a:pt x="429" y="1935"/>
                    <a:pt x="473" y="1935"/>
                  </a:cubicBezTo>
                  <a:cubicBezTo>
                    <a:pt x="489" y="1935"/>
                    <a:pt x="504" y="1942"/>
                    <a:pt x="517" y="1960"/>
                  </a:cubicBezTo>
                  <a:cubicBezTo>
                    <a:pt x="546" y="1997"/>
                    <a:pt x="528" y="2045"/>
                    <a:pt x="528" y="2091"/>
                  </a:cubicBezTo>
                  <a:cubicBezTo>
                    <a:pt x="532" y="2184"/>
                    <a:pt x="631" y="2256"/>
                    <a:pt x="717" y="2258"/>
                  </a:cubicBezTo>
                  <a:cubicBezTo>
                    <a:pt x="719" y="2258"/>
                    <a:pt x="720" y="2258"/>
                    <a:pt x="722" y="2258"/>
                  </a:cubicBezTo>
                  <a:cubicBezTo>
                    <a:pt x="806" y="2258"/>
                    <a:pt x="879" y="2209"/>
                    <a:pt x="941" y="2155"/>
                  </a:cubicBezTo>
                  <a:cubicBezTo>
                    <a:pt x="1413" y="1731"/>
                    <a:pt x="1490" y="971"/>
                    <a:pt x="1885" y="466"/>
                  </a:cubicBezTo>
                  <a:lnTo>
                    <a:pt x="1674" y="365"/>
                  </a:lnTo>
                  <a:cubicBezTo>
                    <a:pt x="1617" y="295"/>
                    <a:pt x="1556" y="216"/>
                    <a:pt x="1475" y="185"/>
                  </a:cubicBezTo>
                  <a:cubicBezTo>
                    <a:pt x="1422" y="163"/>
                    <a:pt x="1367" y="163"/>
                    <a:pt x="1316" y="137"/>
                  </a:cubicBezTo>
                  <a:cubicBezTo>
                    <a:pt x="1266" y="113"/>
                    <a:pt x="1222" y="47"/>
                    <a:pt x="1246" y="1"/>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6" name="Google Shape;3256;p54">
              <a:extLst>
                <a:ext uri="{FF2B5EF4-FFF2-40B4-BE49-F238E27FC236}">
                  <a16:creationId xmlns:a16="http://schemas.microsoft.com/office/drawing/2014/main" id="{358AE0F0-DB44-4E00-B943-890CA1C7906E}"/>
                </a:ext>
              </a:extLst>
            </p:cNvPr>
            <p:cNvSpPr/>
            <p:nvPr/>
          </p:nvSpPr>
          <p:spPr>
            <a:xfrm>
              <a:off x="1169550" y="2241200"/>
              <a:ext cx="24800" cy="44450"/>
            </a:xfrm>
            <a:custGeom>
              <a:avLst/>
              <a:gdLst/>
              <a:ahLst/>
              <a:cxnLst/>
              <a:rect l="l" t="t" r="r" b="b"/>
              <a:pathLst>
                <a:path w="992" h="1778" extrusionOk="0">
                  <a:moveTo>
                    <a:pt x="638" y="1"/>
                  </a:moveTo>
                  <a:lnTo>
                    <a:pt x="1" y="14"/>
                  </a:lnTo>
                  <a:lnTo>
                    <a:pt x="1" y="1661"/>
                  </a:lnTo>
                  <a:cubicBezTo>
                    <a:pt x="1" y="1696"/>
                    <a:pt x="3" y="1733"/>
                    <a:pt x="25" y="1758"/>
                  </a:cubicBezTo>
                  <a:cubicBezTo>
                    <a:pt x="40" y="1773"/>
                    <a:pt x="60" y="1778"/>
                    <a:pt x="81" y="1778"/>
                  </a:cubicBezTo>
                  <a:cubicBezTo>
                    <a:pt x="92" y="1778"/>
                    <a:pt x="104" y="1777"/>
                    <a:pt x="115" y="1775"/>
                  </a:cubicBezTo>
                  <a:cubicBezTo>
                    <a:pt x="412" y="1733"/>
                    <a:pt x="991" y="1569"/>
                    <a:pt x="991" y="1569"/>
                  </a:cubicBezTo>
                  <a:cubicBezTo>
                    <a:pt x="917" y="1371"/>
                    <a:pt x="860" y="1165"/>
                    <a:pt x="820" y="958"/>
                  </a:cubicBezTo>
                  <a:cubicBezTo>
                    <a:pt x="800" y="857"/>
                    <a:pt x="781" y="747"/>
                    <a:pt x="759" y="631"/>
                  </a:cubicBezTo>
                  <a:cubicBezTo>
                    <a:pt x="721" y="438"/>
                    <a:pt x="684" y="223"/>
                    <a:pt x="638"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7" name="Google Shape;3257;p54">
              <a:extLst>
                <a:ext uri="{FF2B5EF4-FFF2-40B4-BE49-F238E27FC236}">
                  <a16:creationId xmlns:a16="http://schemas.microsoft.com/office/drawing/2014/main" id="{51F20E4A-D4B3-468C-9C35-200D75FF0CDB}"/>
                </a:ext>
              </a:extLst>
            </p:cNvPr>
            <p:cNvSpPr/>
            <p:nvPr/>
          </p:nvSpPr>
          <p:spPr>
            <a:xfrm>
              <a:off x="1174725" y="2259925"/>
              <a:ext cx="15825" cy="8975"/>
            </a:xfrm>
            <a:custGeom>
              <a:avLst/>
              <a:gdLst/>
              <a:ahLst/>
              <a:cxnLst/>
              <a:rect l="l" t="t" r="r" b="b"/>
              <a:pathLst>
                <a:path w="633" h="359" extrusionOk="0">
                  <a:moveTo>
                    <a:pt x="571" y="1"/>
                  </a:moveTo>
                  <a:cubicBezTo>
                    <a:pt x="464" y="11"/>
                    <a:pt x="355" y="16"/>
                    <a:pt x="246" y="16"/>
                  </a:cubicBezTo>
                  <a:cubicBezTo>
                    <a:pt x="164" y="16"/>
                    <a:pt x="82" y="13"/>
                    <a:pt x="0" y="7"/>
                  </a:cubicBezTo>
                  <a:lnTo>
                    <a:pt x="0" y="7"/>
                  </a:lnTo>
                  <a:cubicBezTo>
                    <a:pt x="116" y="294"/>
                    <a:pt x="267" y="359"/>
                    <a:pt x="414" y="359"/>
                  </a:cubicBezTo>
                  <a:cubicBezTo>
                    <a:pt x="490" y="359"/>
                    <a:pt x="565" y="341"/>
                    <a:pt x="633" y="328"/>
                  </a:cubicBezTo>
                  <a:cubicBezTo>
                    <a:pt x="613" y="227"/>
                    <a:pt x="593" y="119"/>
                    <a:pt x="571"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8" name="Google Shape;3258;p54">
              <a:extLst>
                <a:ext uri="{FF2B5EF4-FFF2-40B4-BE49-F238E27FC236}">
                  <a16:creationId xmlns:a16="http://schemas.microsoft.com/office/drawing/2014/main" id="{12A60DDE-45AB-4110-985C-D3FC2A454980}"/>
                </a:ext>
              </a:extLst>
            </p:cNvPr>
            <p:cNvSpPr/>
            <p:nvPr/>
          </p:nvSpPr>
          <p:spPr>
            <a:xfrm>
              <a:off x="1128175" y="2173850"/>
              <a:ext cx="82975" cy="88225"/>
            </a:xfrm>
            <a:custGeom>
              <a:avLst/>
              <a:gdLst/>
              <a:ahLst/>
              <a:cxnLst/>
              <a:rect l="l" t="t" r="r" b="b"/>
              <a:pathLst>
                <a:path w="3319" h="3529" extrusionOk="0">
                  <a:moveTo>
                    <a:pt x="1898" y="1"/>
                  </a:moveTo>
                  <a:cubicBezTo>
                    <a:pt x="934" y="1"/>
                    <a:pt x="454" y="495"/>
                    <a:pt x="428" y="786"/>
                  </a:cubicBezTo>
                  <a:cubicBezTo>
                    <a:pt x="395" y="1135"/>
                    <a:pt x="457" y="775"/>
                    <a:pt x="228" y="1511"/>
                  </a:cubicBezTo>
                  <a:cubicBezTo>
                    <a:pt x="0" y="2247"/>
                    <a:pt x="734" y="2447"/>
                    <a:pt x="734" y="2447"/>
                  </a:cubicBezTo>
                  <a:cubicBezTo>
                    <a:pt x="734" y="2447"/>
                    <a:pt x="1107" y="3514"/>
                    <a:pt x="1860" y="3514"/>
                  </a:cubicBezTo>
                  <a:cubicBezTo>
                    <a:pt x="1973" y="3524"/>
                    <a:pt x="2073" y="3529"/>
                    <a:pt x="2162" y="3529"/>
                  </a:cubicBezTo>
                  <a:cubicBezTo>
                    <a:pt x="2673" y="3529"/>
                    <a:pt x="2853" y="3367"/>
                    <a:pt x="3090" y="3022"/>
                  </a:cubicBezTo>
                  <a:cubicBezTo>
                    <a:pt x="3277" y="2754"/>
                    <a:pt x="3318" y="2387"/>
                    <a:pt x="3318" y="2042"/>
                  </a:cubicBezTo>
                  <a:cubicBezTo>
                    <a:pt x="3318" y="1590"/>
                    <a:pt x="3259" y="1138"/>
                    <a:pt x="3145" y="698"/>
                  </a:cubicBezTo>
                  <a:cubicBezTo>
                    <a:pt x="3145" y="698"/>
                    <a:pt x="3026" y="37"/>
                    <a:pt x="1996" y="2"/>
                  </a:cubicBezTo>
                  <a:cubicBezTo>
                    <a:pt x="1963" y="1"/>
                    <a:pt x="1930" y="1"/>
                    <a:pt x="1898"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9" name="Google Shape;3259;p54">
              <a:extLst>
                <a:ext uri="{FF2B5EF4-FFF2-40B4-BE49-F238E27FC236}">
                  <a16:creationId xmlns:a16="http://schemas.microsoft.com/office/drawing/2014/main" id="{2570B4AD-B6F4-4849-BA4B-E5E6F0377DE5}"/>
                </a:ext>
              </a:extLst>
            </p:cNvPr>
            <p:cNvSpPr/>
            <p:nvPr/>
          </p:nvSpPr>
          <p:spPr>
            <a:xfrm>
              <a:off x="969425" y="2282550"/>
              <a:ext cx="196425" cy="95050"/>
            </a:xfrm>
            <a:custGeom>
              <a:avLst/>
              <a:gdLst/>
              <a:ahLst/>
              <a:cxnLst/>
              <a:rect l="l" t="t" r="r" b="b"/>
              <a:pathLst>
                <a:path w="7857" h="3802" extrusionOk="0">
                  <a:moveTo>
                    <a:pt x="7646" y="0"/>
                  </a:moveTo>
                  <a:lnTo>
                    <a:pt x="5709" y="1158"/>
                  </a:lnTo>
                  <a:cubicBezTo>
                    <a:pt x="5046" y="1555"/>
                    <a:pt x="4352" y="1964"/>
                    <a:pt x="3600" y="2065"/>
                  </a:cubicBezTo>
                  <a:cubicBezTo>
                    <a:pt x="3479" y="2081"/>
                    <a:pt x="3357" y="2089"/>
                    <a:pt x="3236" y="2089"/>
                  </a:cubicBezTo>
                  <a:cubicBezTo>
                    <a:pt x="2699" y="2089"/>
                    <a:pt x="2180" y="1932"/>
                    <a:pt x="1745" y="1676"/>
                  </a:cubicBezTo>
                  <a:cubicBezTo>
                    <a:pt x="1211" y="1364"/>
                    <a:pt x="697" y="960"/>
                    <a:pt x="368" y="457"/>
                  </a:cubicBezTo>
                  <a:cubicBezTo>
                    <a:pt x="214" y="580"/>
                    <a:pt x="155" y="653"/>
                    <a:pt x="1" y="778"/>
                  </a:cubicBezTo>
                  <a:cubicBezTo>
                    <a:pt x="387" y="1406"/>
                    <a:pt x="702" y="2080"/>
                    <a:pt x="1167" y="2653"/>
                  </a:cubicBezTo>
                  <a:cubicBezTo>
                    <a:pt x="1635" y="3229"/>
                    <a:pt x="2285" y="3708"/>
                    <a:pt x="3082" y="3789"/>
                  </a:cubicBezTo>
                  <a:cubicBezTo>
                    <a:pt x="3168" y="3798"/>
                    <a:pt x="3255" y="3801"/>
                    <a:pt x="3342" y="3801"/>
                  </a:cubicBezTo>
                  <a:cubicBezTo>
                    <a:pt x="3648" y="3801"/>
                    <a:pt x="3960" y="3753"/>
                    <a:pt x="4268" y="3697"/>
                  </a:cubicBezTo>
                  <a:cubicBezTo>
                    <a:pt x="4600" y="3635"/>
                    <a:pt x="4934" y="3560"/>
                    <a:pt x="5254" y="3446"/>
                  </a:cubicBezTo>
                  <a:cubicBezTo>
                    <a:pt x="6728" y="2919"/>
                    <a:pt x="7843" y="1454"/>
                    <a:pt x="7857" y="31"/>
                  </a:cubicBezTo>
                  <a:lnTo>
                    <a:pt x="7646" y="0"/>
                  </a:ln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0" name="Google Shape;3260;p54">
              <a:extLst>
                <a:ext uri="{FF2B5EF4-FFF2-40B4-BE49-F238E27FC236}">
                  <a16:creationId xmlns:a16="http://schemas.microsoft.com/office/drawing/2014/main" id="{D50984E8-8E4A-4E65-8D67-EF97102A6F14}"/>
                </a:ext>
              </a:extLst>
            </p:cNvPr>
            <p:cNvSpPr/>
            <p:nvPr/>
          </p:nvSpPr>
          <p:spPr>
            <a:xfrm>
              <a:off x="1051950" y="2282550"/>
              <a:ext cx="117625" cy="95025"/>
            </a:xfrm>
            <a:custGeom>
              <a:avLst/>
              <a:gdLst/>
              <a:ahLst/>
              <a:cxnLst/>
              <a:rect l="l" t="t" r="r" b="b"/>
              <a:pathLst>
                <a:path w="4705" h="3801" extrusionOk="0">
                  <a:moveTo>
                    <a:pt x="4344" y="0"/>
                  </a:moveTo>
                  <a:cubicBezTo>
                    <a:pt x="4135" y="0"/>
                    <a:pt x="3053" y="774"/>
                    <a:pt x="2408" y="1158"/>
                  </a:cubicBezTo>
                  <a:cubicBezTo>
                    <a:pt x="1745" y="1555"/>
                    <a:pt x="1053" y="1964"/>
                    <a:pt x="299" y="2065"/>
                  </a:cubicBezTo>
                  <a:cubicBezTo>
                    <a:pt x="209" y="2076"/>
                    <a:pt x="117" y="2085"/>
                    <a:pt x="25" y="2087"/>
                  </a:cubicBezTo>
                  <a:cubicBezTo>
                    <a:pt x="32" y="2328"/>
                    <a:pt x="34" y="2568"/>
                    <a:pt x="38" y="2805"/>
                  </a:cubicBezTo>
                  <a:cubicBezTo>
                    <a:pt x="49" y="3137"/>
                    <a:pt x="36" y="3470"/>
                    <a:pt x="1" y="3800"/>
                  </a:cubicBezTo>
                  <a:cubicBezTo>
                    <a:pt x="14" y="3800"/>
                    <a:pt x="28" y="3800"/>
                    <a:pt x="41" y="3800"/>
                  </a:cubicBezTo>
                  <a:cubicBezTo>
                    <a:pt x="347" y="3800"/>
                    <a:pt x="660" y="3753"/>
                    <a:pt x="967" y="3697"/>
                  </a:cubicBezTo>
                  <a:cubicBezTo>
                    <a:pt x="1301" y="3633"/>
                    <a:pt x="1633" y="3560"/>
                    <a:pt x="1953" y="3446"/>
                  </a:cubicBezTo>
                  <a:cubicBezTo>
                    <a:pt x="3427" y="2919"/>
                    <a:pt x="4542" y="1606"/>
                    <a:pt x="4556" y="183"/>
                  </a:cubicBezTo>
                  <a:cubicBezTo>
                    <a:pt x="4556" y="183"/>
                    <a:pt x="4705" y="95"/>
                    <a:pt x="4345" y="0"/>
                  </a:cubicBezTo>
                  <a:cubicBezTo>
                    <a:pt x="4345" y="0"/>
                    <a:pt x="4344" y="0"/>
                    <a:pt x="4344"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1" name="Google Shape;3261;p54">
              <a:extLst>
                <a:ext uri="{FF2B5EF4-FFF2-40B4-BE49-F238E27FC236}">
                  <a16:creationId xmlns:a16="http://schemas.microsoft.com/office/drawing/2014/main" id="{8B639ECC-3F92-4DBA-8E61-F4B6FCFBE233}"/>
                </a:ext>
              </a:extLst>
            </p:cNvPr>
            <p:cNvSpPr/>
            <p:nvPr/>
          </p:nvSpPr>
          <p:spPr>
            <a:xfrm>
              <a:off x="1034500" y="2326150"/>
              <a:ext cx="30100" cy="58200"/>
            </a:xfrm>
            <a:custGeom>
              <a:avLst/>
              <a:gdLst/>
              <a:ahLst/>
              <a:cxnLst/>
              <a:rect l="l" t="t" r="r" b="b"/>
              <a:pathLst>
                <a:path w="1204" h="2328" extrusionOk="0">
                  <a:moveTo>
                    <a:pt x="943" y="0"/>
                  </a:moveTo>
                  <a:cubicBezTo>
                    <a:pt x="943" y="53"/>
                    <a:pt x="872" y="88"/>
                    <a:pt x="815" y="88"/>
                  </a:cubicBezTo>
                  <a:cubicBezTo>
                    <a:pt x="760" y="86"/>
                    <a:pt x="710" y="62"/>
                    <a:pt x="655" y="57"/>
                  </a:cubicBezTo>
                  <a:cubicBezTo>
                    <a:pt x="646" y="56"/>
                    <a:pt x="638" y="56"/>
                    <a:pt x="630" y="56"/>
                  </a:cubicBezTo>
                  <a:cubicBezTo>
                    <a:pt x="550" y="56"/>
                    <a:pt x="469" y="92"/>
                    <a:pt x="394" y="128"/>
                  </a:cubicBezTo>
                  <a:lnTo>
                    <a:pt x="161" y="121"/>
                  </a:lnTo>
                  <a:lnTo>
                    <a:pt x="161" y="121"/>
                  </a:lnTo>
                  <a:cubicBezTo>
                    <a:pt x="279" y="749"/>
                    <a:pt x="0" y="1461"/>
                    <a:pt x="229" y="2054"/>
                  </a:cubicBezTo>
                  <a:cubicBezTo>
                    <a:pt x="257" y="2133"/>
                    <a:pt x="301" y="2212"/>
                    <a:pt x="378" y="2249"/>
                  </a:cubicBezTo>
                  <a:cubicBezTo>
                    <a:pt x="404" y="2261"/>
                    <a:pt x="434" y="2267"/>
                    <a:pt x="464" y="2267"/>
                  </a:cubicBezTo>
                  <a:cubicBezTo>
                    <a:pt x="527" y="2267"/>
                    <a:pt x="592" y="2240"/>
                    <a:pt x="622" y="2185"/>
                  </a:cubicBezTo>
                  <a:cubicBezTo>
                    <a:pt x="644" y="2146"/>
                    <a:pt x="650" y="2093"/>
                    <a:pt x="694" y="2073"/>
                  </a:cubicBezTo>
                  <a:cubicBezTo>
                    <a:pt x="704" y="2069"/>
                    <a:pt x="713" y="2067"/>
                    <a:pt x="721" y="2067"/>
                  </a:cubicBezTo>
                  <a:cubicBezTo>
                    <a:pt x="775" y="2067"/>
                    <a:pt x="801" y="2152"/>
                    <a:pt x="822" y="2210"/>
                  </a:cubicBezTo>
                  <a:cubicBezTo>
                    <a:pt x="848" y="2281"/>
                    <a:pt x="930" y="2327"/>
                    <a:pt x="1011" y="2327"/>
                  </a:cubicBezTo>
                  <a:cubicBezTo>
                    <a:pt x="1058" y="2327"/>
                    <a:pt x="1105" y="2311"/>
                    <a:pt x="1140" y="2275"/>
                  </a:cubicBezTo>
                  <a:cubicBezTo>
                    <a:pt x="1204" y="2210"/>
                    <a:pt x="1204" y="2117"/>
                    <a:pt x="1200" y="2034"/>
                  </a:cubicBezTo>
                  <a:cubicBezTo>
                    <a:pt x="1167" y="1491"/>
                    <a:pt x="1123" y="953"/>
                    <a:pt x="1068" y="415"/>
                  </a:cubicBezTo>
                  <a:cubicBezTo>
                    <a:pt x="1052" y="268"/>
                    <a:pt x="1033" y="114"/>
                    <a:pt x="943" y="0"/>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2" name="Google Shape;3262;p54">
              <a:extLst>
                <a:ext uri="{FF2B5EF4-FFF2-40B4-BE49-F238E27FC236}">
                  <a16:creationId xmlns:a16="http://schemas.microsoft.com/office/drawing/2014/main" id="{32BA7569-75B3-4045-9DC0-01DF52FCD96E}"/>
                </a:ext>
              </a:extLst>
            </p:cNvPr>
            <p:cNvSpPr/>
            <p:nvPr/>
          </p:nvSpPr>
          <p:spPr>
            <a:xfrm>
              <a:off x="1182250" y="2241600"/>
              <a:ext cx="15675" cy="6550"/>
            </a:xfrm>
            <a:custGeom>
              <a:avLst/>
              <a:gdLst/>
              <a:ahLst/>
              <a:cxnLst/>
              <a:rect l="l" t="t" r="r" b="b"/>
              <a:pathLst>
                <a:path w="627" h="262" extrusionOk="0">
                  <a:moveTo>
                    <a:pt x="626" y="0"/>
                  </a:moveTo>
                  <a:cubicBezTo>
                    <a:pt x="490" y="9"/>
                    <a:pt x="353" y="14"/>
                    <a:pt x="217" y="14"/>
                  </a:cubicBezTo>
                  <a:cubicBezTo>
                    <a:pt x="156" y="14"/>
                    <a:pt x="94" y="13"/>
                    <a:pt x="33" y="11"/>
                  </a:cubicBezTo>
                  <a:lnTo>
                    <a:pt x="33" y="11"/>
                  </a:lnTo>
                  <a:cubicBezTo>
                    <a:pt x="0" y="171"/>
                    <a:pt x="110" y="257"/>
                    <a:pt x="288" y="261"/>
                  </a:cubicBezTo>
                  <a:cubicBezTo>
                    <a:pt x="549" y="250"/>
                    <a:pt x="609" y="125"/>
                    <a:pt x="626"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3" name="Google Shape;3263;p54">
              <a:extLst>
                <a:ext uri="{FF2B5EF4-FFF2-40B4-BE49-F238E27FC236}">
                  <a16:creationId xmlns:a16="http://schemas.microsoft.com/office/drawing/2014/main" id="{01F8BE65-2F4F-46B0-9D21-0962629891B6}"/>
                </a:ext>
              </a:extLst>
            </p:cNvPr>
            <p:cNvSpPr/>
            <p:nvPr/>
          </p:nvSpPr>
          <p:spPr>
            <a:xfrm>
              <a:off x="1161150" y="2206500"/>
              <a:ext cx="17450" cy="5375"/>
            </a:xfrm>
            <a:custGeom>
              <a:avLst/>
              <a:gdLst/>
              <a:ahLst/>
              <a:cxnLst/>
              <a:rect l="l" t="t" r="r" b="b"/>
              <a:pathLst>
                <a:path w="698" h="215" extrusionOk="0">
                  <a:moveTo>
                    <a:pt x="410" y="0"/>
                  </a:moveTo>
                  <a:cubicBezTo>
                    <a:pt x="246" y="0"/>
                    <a:pt x="68" y="68"/>
                    <a:pt x="10" y="181"/>
                  </a:cubicBezTo>
                  <a:cubicBezTo>
                    <a:pt x="1" y="197"/>
                    <a:pt x="12" y="215"/>
                    <a:pt x="29" y="215"/>
                  </a:cubicBezTo>
                  <a:cubicBezTo>
                    <a:pt x="32" y="215"/>
                    <a:pt x="36" y="214"/>
                    <a:pt x="41" y="212"/>
                  </a:cubicBezTo>
                  <a:lnTo>
                    <a:pt x="41" y="214"/>
                  </a:lnTo>
                  <a:cubicBezTo>
                    <a:pt x="146" y="159"/>
                    <a:pt x="240" y="111"/>
                    <a:pt x="363" y="104"/>
                  </a:cubicBezTo>
                  <a:cubicBezTo>
                    <a:pt x="367" y="104"/>
                    <a:pt x="372" y="104"/>
                    <a:pt x="376" y="104"/>
                  </a:cubicBezTo>
                  <a:cubicBezTo>
                    <a:pt x="465" y="104"/>
                    <a:pt x="549" y="143"/>
                    <a:pt x="634" y="143"/>
                  </a:cubicBezTo>
                  <a:cubicBezTo>
                    <a:pt x="643" y="143"/>
                    <a:pt x="653" y="142"/>
                    <a:pt x="662" y="141"/>
                  </a:cubicBezTo>
                  <a:cubicBezTo>
                    <a:pt x="677" y="139"/>
                    <a:pt x="697" y="119"/>
                    <a:pt x="684" y="104"/>
                  </a:cubicBezTo>
                  <a:cubicBezTo>
                    <a:pt x="628" y="32"/>
                    <a:pt x="522" y="0"/>
                    <a:pt x="410"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4" name="Google Shape;3264;p54">
              <a:extLst>
                <a:ext uri="{FF2B5EF4-FFF2-40B4-BE49-F238E27FC236}">
                  <a16:creationId xmlns:a16="http://schemas.microsoft.com/office/drawing/2014/main" id="{6228FF7A-A88A-46E9-BECC-E4115F646D91}"/>
                </a:ext>
              </a:extLst>
            </p:cNvPr>
            <p:cNvSpPr/>
            <p:nvPr/>
          </p:nvSpPr>
          <p:spPr>
            <a:xfrm>
              <a:off x="1193725" y="2204675"/>
              <a:ext cx="13075" cy="4450"/>
            </a:xfrm>
            <a:custGeom>
              <a:avLst/>
              <a:gdLst/>
              <a:ahLst/>
              <a:cxnLst/>
              <a:rect l="l" t="t" r="r" b="b"/>
              <a:pathLst>
                <a:path w="523" h="178" extrusionOk="0">
                  <a:moveTo>
                    <a:pt x="350" y="1"/>
                  </a:moveTo>
                  <a:cubicBezTo>
                    <a:pt x="305" y="1"/>
                    <a:pt x="260" y="9"/>
                    <a:pt x="216" y="17"/>
                  </a:cubicBezTo>
                  <a:cubicBezTo>
                    <a:pt x="139" y="32"/>
                    <a:pt x="11" y="61"/>
                    <a:pt x="0" y="155"/>
                  </a:cubicBezTo>
                  <a:cubicBezTo>
                    <a:pt x="0" y="168"/>
                    <a:pt x="11" y="178"/>
                    <a:pt x="24" y="178"/>
                  </a:cubicBezTo>
                  <a:cubicBezTo>
                    <a:pt x="26" y="178"/>
                    <a:pt x="29" y="178"/>
                    <a:pt x="31" y="177"/>
                  </a:cubicBezTo>
                  <a:cubicBezTo>
                    <a:pt x="119" y="148"/>
                    <a:pt x="194" y="122"/>
                    <a:pt x="286" y="115"/>
                  </a:cubicBezTo>
                  <a:cubicBezTo>
                    <a:pt x="300" y="114"/>
                    <a:pt x="314" y="113"/>
                    <a:pt x="328" y="113"/>
                  </a:cubicBezTo>
                  <a:cubicBezTo>
                    <a:pt x="357" y="113"/>
                    <a:pt x="385" y="116"/>
                    <a:pt x="413" y="122"/>
                  </a:cubicBezTo>
                  <a:cubicBezTo>
                    <a:pt x="424" y="126"/>
                    <a:pt x="436" y="127"/>
                    <a:pt x="447" y="127"/>
                  </a:cubicBezTo>
                  <a:cubicBezTo>
                    <a:pt x="463" y="127"/>
                    <a:pt x="479" y="124"/>
                    <a:pt x="494" y="118"/>
                  </a:cubicBezTo>
                  <a:cubicBezTo>
                    <a:pt x="519" y="102"/>
                    <a:pt x="523" y="72"/>
                    <a:pt x="503" y="52"/>
                  </a:cubicBezTo>
                  <a:cubicBezTo>
                    <a:pt x="457" y="13"/>
                    <a:pt x="404" y="1"/>
                    <a:pt x="350"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5" name="Google Shape;3265;p54">
              <a:extLst>
                <a:ext uri="{FF2B5EF4-FFF2-40B4-BE49-F238E27FC236}">
                  <a16:creationId xmlns:a16="http://schemas.microsoft.com/office/drawing/2014/main" id="{17E59B76-D8F3-42A7-BAFF-4328D2AAC0F8}"/>
                </a:ext>
              </a:extLst>
            </p:cNvPr>
            <p:cNvSpPr/>
            <p:nvPr/>
          </p:nvSpPr>
          <p:spPr>
            <a:xfrm>
              <a:off x="948350" y="2265700"/>
              <a:ext cx="34725" cy="39025"/>
            </a:xfrm>
            <a:custGeom>
              <a:avLst/>
              <a:gdLst/>
              <a:ahLst/>
              <a:cxnLst/>
              <a:rect l="l" t="t" r="r" b="b"/>
              <a:pathLst>
                <a:path w="1389" h="1561" extrusionOk="0">
                  <a:moveTo>
                    <a:pt x="240" y="0"/>
                  </a:moveTo>
                  <a:cubicBezTo>
                    <a:pt x="214" y="24"/>
                    <a:pt x="231" y="70"/>
                    <a:pt x="251" y="101"/>
                  </a:cubicBezTo>
                  <a:lnTo>
                    <a:pt x="580" y="631"/>
                  </a:lnTo>
                  <a:cubicBezTo>
                    <a:pt x="447" y="513"/>
                    <a:pt x="169" y="335"/>
                    <a:pt x="84" y="335"/>
                  </a:cubicBezTo>
                  <a:cubicBezTo>
                    <a:pt x="74" y="335"/>
                    <a:pt x="66" y="337"/>
                    <a:pt x="62" y="343"/>
                  </a:cubicBezTo>
                  <a:cubicBezTo>
                    <a:pt x="20" y="393"/>
                    <a:pt x="168" y="536"/>
                    <a:pt x="244" y="615"/>
                  </a:cubicBezTo>
                  <a:lnTo>
                    <a:pt x="523" y="903"/>
                  </a:lnTo>
                  <a:cubicBezTo>
                    <a:pt x="402" y="836"/>
                    <a:pt x="179" y="732"/>
                    <a:pt x="79" y="732"/>
                  </a:cubicBezTo>
                  <a:cubicBezTo>
                    <a:pt x="55" y="732"/>
                    <a:pt x="37" y="739"/>
                    <a:pt x="31" y="753"/>
                  </a:cubicBezTo>
                  <a:cubicBezTo>
                    <a:pt x="1" y="828"/>
                    <a:pt x="310" y="1021"/>
                    <a:pt x="468" y="1140"/>
                  </a:cubicBezTo>
                  <a:cubicBezTo>
                    <a:pt x="657" y="1285"/>
                    <a:pt x="804" y="1518"/>
                    <a:pt x="1039" y="1557"/>
                  </a:cubicBezTo>
                  <a:cubicBezTo>
                    <a:pt x="1051" y="1559"/>
                    <a:pt x="1063" y="1560"/>
                    <a:pt x="1075" y="1560"/>
                  </a:cubicBezTo>
                  <a:cubicBezTo>
                    <a:pt x="1129" y="1560"/>
                    <a:pt x="1180" y="1540"/>
                    <a:pt x="1220" y="1502"/>
                  </a:cubicBezTo>
                  <a:cubicBezTo>
                    <a:pt x="1292" y="1426"/>
                    <a:pt x="1299" y="1303"/>
                    <a:pt x="1299" y="1303"/>
                  </a:cubicBezTo>
                  <a:cubicBezTo>
                    <a:pt x="1235" y="1147"/>
                    <a:pt x="1292" y="969"/>
                    <a:pt x="1336" y="806"/>
                  </a:cubicBezTo>
                  <a:cubicBezTo>
                    <a:pt x="1380" y="644"/>
                    <a:pt x="1389" y="321"/>
                    <a:pt x="1296" y="321"/>
                  </a:cubicBezTo>
                  <a:cubicBezTo>
                    <a:pt x="1204" y="321"/>
                    <a:pt x="1112" y="615"/>
                    <a:pt x="1101" y="784"/>
                  </a:cubicBezTo>
                  <a:cubicBezTo>
                    <a:pt x="982" y="522"/>
                    <a:pt x="666" y="60"/>
                    <a:pt x="594" y="60"/>
                  </a:cubicBezTo>
                  <a:cubicBezTo>
                    <a:pt x="591" y="60"/>
                    <a:pt x="589" y="60"/>
                    <a:pt x="587" y="62"/>
                  </a:cubicBezTo>
                  <a:cubicBezTo>
                    <a:pt x="530" y="99"/>
                    <a:pt x="756" y="442"/>
                    <a:pt x="862" y="620"/>
                  </a:cubicBezTo>
                  <a:cubicBezTo>
                    <a:pt x="684" y="382"/>
                    <a:pt x="499" y="139"/>
                    <a:pt x="240"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6" name="Google Shape;3266;p54">
              <a:extLst>
                <a:ext uri="{FF2B5EF4-FFF2-40B4-BE49-F238E27FC236}">
                  <a16:creationId xmlns:a16="http://schemas.microsoft.com/office/drawing/2014/main" id="{3BF06ADA-CFDD-4DDA-8A41-0A83C43D3C35}"/>
                </a:ext>
              </a:extLst>
            </p:cNvPr>
            <p:cNvSpPr/>
            <p:nvPr/>
          </p:nvSpPr>
          <p:spPr>
            <a:xfrm>
              <a:off x="1168525" y="2216450"/>
              <a:ext cx="11600" cy="10075"/>
            </a:xfrm>
            <a:custGeom>
              <a:avLst/>
              <a:gdLst/>
              <a:ahLst/>
              <a:cxnLst/>
              <a:rect l="l" t="t" r="r" b="b"/>
              <a:pathLst>
                <a:path w="464" h="403" extrusionOk="0">
                  <a:moveTo>
                    <a:pt x="229" y="1"/>
                  </a:moveTo>
                  <a:cubicBezTo>
                    <a:pt x="195" y="1"/>
                    <a:pt x="159" y="10"/>
                    <a:pt x="128" y="29"/>
                  </a:cubicBezTo>
                  <a:cubicBezTo>
                    <a:pt x="99" y="46"/>
                    <a:pt x="75" y="71"/>
                    <a:pt x="57" y="101"/>
                  </a:cubicBezTo>
                  <a:cubicBezTo>
                    <a:pt x="0" y="196"/>
                    <a:pt x="33" y="319"/>
                    <a:pt x="128" y="376"/>
                  </a:cubicBezTo>
                  <a:cubicBezTo>
                    <a:pt x="159" y="393"/>
                    <a:pt x="195" y="402"/>
                    <a:pt x="229" y="402"/>
                  </a:cubicBezTo>
                  <a:cubicBezTo>
                    <a:pt x="264" y="402"/>
                    <a:pt x="299" y="393"/>
                    <a:pt x="330" y="376"/>
                  </a:cubicBezTo>
                  <a:cubicBezTo>
                    <a:pt x="464" y="297"/>
                    <a:pt x="464" y="106"/>
                    <a:pt x="330" y="29"/>
                  </a:cubicBezTo>
                  <a:cubicBezTo>
                    <a:pt x="299" y="10"/>
                    <a:pt x="264" y="1"/>
                    <a:pt x="229"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7" name="Google Shape;3267;p54">
              <a:extLst>
                <a:ext uri="{FF2B5EF4-FFF2-40B4-BE49-F238E27FC236}">
                  <a16:creationId xmlns:a16="http://schemas.microsoft.com/office/drawing/2014/main" id="{3AF73308-B4A9-4857-80F8-F10A31E61261}"/>
                </a:ext>
              </a:extLst>
            </p:cNvPr>
            <p:cNvSpPr/>
            <p:nvPr/>
          </p:nvSpPr>
          <p:spPr>
            <a:xfrm>
              <a:off x="1197125" y="2215325"/>
              <a:ext cx="10675" cy="10425"/>
            </a:xfrm>
            <a:custGeom>
              <a:avLst/>
              <a:gdLst/>
              <a:ahLst/>
              <a:cxnLst/>
              <a:rect l="l" t="t" r="r" b="b"/>
              <a:pathLst>
                <a:path w="427" h="417" extrusionOk="0">
                  <a:moveTo>
                    <a:pt x="230" y="1"/>
                  </a:moveTo>
                  <a:cubicBezTo>
                    <a:pt x="227" y="1"/>
                    <a:pt x="223" y="1"/>
                    <a:pt x="220" y="1"/>
                  </a:cubicBezTo>
                  <a:lnTo>
                    <a:pt x="165" y="8"/>
                  </a:lnTo>
                  <a:lnTo>
                    <a:pt x="115" y="30"/>
                  </a:lnTo>
                  <a:cubicBezTo>
                    <a:pt x="84" y="47"/>
                    <a:pt x="58" y="74"/>
                    <a:pt x="40" y="102"/>
                  </a:cubicBezTo>
                  <a:lnTo>
                    <a:pt x="40" y="105"/>
                  </a:lnTo>
                  <a:lnTo>
                    <a:pt x="38" y="107"/>
                  </a:lnTo>
                  <a:cubicBezTo>
                    <a:pt x="0" y="170"/>
                    <a:pt x="0" y="247"/>
                    <a:pt x="38" y="309"/>
                  </a:cubicBezTo>
                  <a:lnTo>
                    <a:pt x="40" y="313"/>
                  </a:lnTo>
                  <a:cubicBezTo>
                    <a:pt x="51" y="337"/>
                    <a:pt x="71" y="357"/>
                    <a:pt x="93" y="370"/>
                  </a:cubicBezTo>
                  <a:cubicBezTo>
                    <a:pt x="106" y="383"/>
                    <a:pt x="121" y="392"/>
                    <a:pt x="139" y="399"/>
                  </a:cubicBezTo>
                  <a:cubicBezTo>
                    <a:pt x="163" y="412"/>
                    <a:pt x="192" y="416"/>
                    <a:pt x="218" y="416"/>
                  </a:cubicBezTo>
                  <a:lnTo>
                    <a:pt x="273" y="408"/>
                  </a:lnTo>
                  <a:lnTo>
                    <a:pt x="323" y="388"/>
                  </a:lnTo>
                  <a:cubicBezTo>
                    <a:pt x="347" y="375"/>
                    <a:pt x="367" y="357"/>
                    <a:pt x="380" y="335"/>
                  </a:cubicBezTo>
                  <a:cubicBezTo>
                    <a:pt x="394" y="322"/>
                    <a:pt x="402" y="307"/>
                    <a:pt x="409" y="289"/>
                  </a:cubicBezTo>
                  <a:cubicBezTo>
                    <a:pt x="422" y="265"/>
                    <a:pt x="427" y="236"/>
                    <a:pt x="427" y="208"/>
                  </a:cubicBezTo>
                  <a:lnTo>
                    <a:pt x="420" y="153"/>
                  </a:lnTo>
                  <a:lnTo>
                    <a:pt x="398" y="105"/>
                  </a:lnTo>
                  <a:cubicBezTo>
                    <a:pt x="385" y="80"/>
                    <a:pt x="367" y="61"/>
                    <a:pt x="345" y="45"/>
                  </a:cubicBezTo>
                  <a:cubicBezTo>
                    <a:pt x="332" y="34"/>
                    <a:pt x="317" y="23"/>
                    <a:pt x="299" y="19"/>
                  </a:cubicBezTo>
                  <a:cubicBezTo>
                    <a:pt x="278" y="7"/>
                    <a:pt x="254" y="1"/>
                    <a:pt x="230"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8" name="Google Shape;3268;p54">
              <a:extLst>
                <a:ext uri="{FF2B5EF4-FFF2-40B4-BE49-F238E27FC236}">
                  <a16:creationId xmlns:a16="http://schemas.microsoft.com/office/drawing/2014/main" id="{F97F89D1-9456-4B7E-BAA5-221C31FDD9CA}"/>
                </a:ext>
              </a:extLst>
            </p:cNvPr>
            <p:cNvSpPr/>
            <p:nvPr/>
          </p:nvSpPr>
          <p:spPr>
            <a:xfrm>
              <a:off x="1124875" y="2163725"/>
              <a:ext cx="94500" cy="72850"/>
            </a:xfrm>
            <a:custGeom>
              <a:avLst/>
              <a:gdLst/>
              <a:ahLst/>
              <a:cxnLst/>
              <a:rect l="l" t="t" r="r" b="b"/>
              <a:pathLst>
                <a:path w="3780" h="2914" extrusionOk="0">
                  <a:moveTo>
                    <a:pt x="3038" y="1"/>
                  </a:moveTo>
                  <a:cubicBezTo>
                    <a:pt x="3006" y="1"/>
                    <a:pt x="2974" y="5"/>
                    <a:pt x="2943" y="14"/>
                  </a:cubicBezTo>
                  <a:cubicBezTo>
                    <a:pt x="2877" y="32"/>
                    <a:pt x="2822" y="73"/>
                    <a:pt x="2761" y="104"/>
                  </a:cubicBezTo>
                  <a:cubicBezTo>
                    <a:pt x="2604" y="188"/>
                    <a:pt x="2424" y="208"/>
                    <a:pt x="2245" y="208"/>
                  </a:cubicBezTo>
                  <a:cubicBezTo>
                    <a:pt x="2188" y="208"/>
                    <a:pt x="2132" y="206"/>
                    <a:pt x="2076" y="203"/>
                  </a:cubicBezTo>
                  <a:cubicBezTo>
                    <a:pt x="1884" y="196"/>
                    <a:pt x="1693" y="183"/>
                    <a:pt x="1503" y="183"/>
                  </a:cubicBezTo>
                  <a:cubicBezTo>
                    <a:pt x="1402" y="183"/>
                    <a:pt x="1302" y="187"/>
                    <a:pt x="1202" y="196"/>
                  </a:cubicBezTo>
                  <a:cubicBezTo>
                    <a:pt x="910" y="223"/>
                    <a:pt x="617" y="306"/>
                    <a:pt x="387" y="484"/>
                  </a:cubicBezTo>
                  <a:cubicBezTo>
                    <a:pt x="299" y="548"/>
                    <a:pt x="227" y="629"/>
                    <a:pt x="174" y="723"/>
                  </a:cubicBezTo>
                  <a:cubicBezTo>
                    <a:pt x="108" y="851"/>
                    <a:pt x="93" y="998"/>
                    <a:pt x="79" y="1141"/>
                  </a:cubicBezTo>
                  <a:cubicBezTo>
                    <a:pt x="53" y="1417"/>
                    <a:pt x="27" y="1694"/>
                    <a:pt x="0" y="1969"/>
                  </a:cubicBezTo>
                  <a:cubicBezTo>
                    <a:pt x="112" y="2305"/>
                    <a:pt x="336" y="2590"/>
                    <a:pt x="635" y="2781"/>
                  </a:cubicBezTo>
                  <a:cubicBezTo>
                    <a:pt x="716" y="2832"/>
                    <a:pt x="802" y="2876"/>
                    <a:pt x="892" y="2913"/>
                  </a:cubicBezTo>
                  <a:cubicBezTo>
                    <a:pt x="885" y="2891"/>
                    <a:pt x="879" y="2871"/>
                    <a:pt x="874" y="2849"/>
                  </a:cubicBezTo>
                  <a:lnTo>
                    <a:pt x="813" y="2805"/>
                  </a:lnTo>
                  <a:cubicBezTo>
                    <a:pt x="593" y="2781"/>
                    <a:pt x="462" y="2538"/>
                    <a:pt x="451" y="2318"/>
                  </a:cubicBezTo>
                  <a:cubicBezTo>
                    <a:pt x="446" y="2241"/>
                    <a:pt x="453" y="2162"/>
                    <a:pt x="497" y="2098"/>
                  </a:cubicBezTo>
                  <a:cubicBezTo>
                    <a:pt x="527" y="2050"/>
                    <a:pt x="582" y="2018"/>
                    <a:pt x="636" y="2018"/>
                  </a:cubicBezTo>
                  <a:cubicBezTo>
                    <a:pt x="655" y="2018"/>
                    <a:pt x="674" y="2022"/>
                    <a:pt x="692" y="2030"/>
                  </a:cubicBezTo>
                  <a:cubicBezTo>
                    <a:pt x="756" y="2061"/>
                    <a:pt x="780" y="2138"/>
                    <a:pt x="789" y="2208"/>
                  </a:cubicBezTo>
                  <a:cubicBezTo>
                    <a:pt x="798" y="2278"/>
                    <a:pt x="800" y="2353"/>
                    <a:pt x="839" y="2412"/>
                  </a:cubicBezTo>
                  <a:cubicBezTo>
                    <a:pt x="863" y="2447"/>
                    <a:pt x="908" y="2469"/>
                    <a:pt x="950" y="2469"/>
                  </a:cubicBezTo>
                  <a:cubicBezTo>
                    <a:pt x="977" y="2469"/>
                    <a:pt x="1003" y="2459"/>
                    <a:pt x="1019" y="2436"/>
                  </a:cubicBezTo>
                  <a:cubicBezTo>
                    <a:pt x="1033" y="2410"/>
                    <a:pt x="1041" y="2379"/>
                    <a:pt x="1039" y="2349"/>
                  </a:cubicBezTo>
                  <a:cubicBezTo>
                    <a:pt x="1043" y="2188"/>
                    <a:pt x="1024" y="2026"/>
                    <a:pt x="984" y="1870"/>
                  </a:cubicBezTo>
                  <a:cubicBezTo>
                    <a:pt x="973" y="1841"/>
                    <a:pt x="971" y="1813"/>
                    <a:pt x="971" y="1784"/>
                  </a:cubicBezTo>
                  <a:cubicBezTo>
                    <a:pt x="980" y="1725"/>
                    <a:pt x="1033" y="1685"/>
                    <a:pt x="1072" y="1641"/>
                  </a:cubicBezTo>
                  <a:cubicBezTo>
                    <a:pt x="1232" y="1475"/>
                    <a:pt x="1237" y="1215"/>
                    <a:pt x="1232" y="983"/>
                  </a:cubicBezTo>
                  <a:lnTo>
                    <a:pt x="2568" y="886"/>
                  </a:lnTo>
                  <a:cubicBezTo>
                    <a:pt x="2930" y="857"/>
                    <a:pt x="3314" y="825"/>
                    <a:pt x="3604" y="607"/>
                  </a:cubicBezTo>
                  <a:cubicBezTo>
                    <a:pt x="3672" y="554"/>
                    <a:pt x="3736" y="491"/>
                    <a:pt x="3758" y="409"/>
                  </a:cubicBezTo>
                  <a:cubicBezTo>
                    <a:pt x="3780" y="326"/>
                    <a:pt x="3745" y="227"/>
                    <a:pt x="3666" y="196"/>
                  </a:cubicBezTo>
                  <a:cubicBezTo>
                    <a:pt x="3648" y="189"/>
                    <a:pt x="3630" y="186"/>
                    <a:pt x="3612" y="186"/>
                  </a:cubicBezTo>
                  <a:cubicBezTo>
                    <a:pt x="3539" y="186"/>
                    <a:pt x="3466" y="237"/>
                    <a:pt x="3407" y="286"/>
                  </a:cubicBezTo>
                  <a:cubicBezTo>
                    <a:pt x="3444" y="245"/>
                    <a:pt x="3435" y="174"/>
                    <a:pt x="3398" y="131"/>
                  </a:cubicBezTo>
                  <a:cubicBezTo>
                    <a:pt x="3358" y="91"/>
                    <a:pt x="3308" y="60"/>
                    <a:pt x="3253" y="47"/>
                  </a:cubicBezTo>
                  <a:cubicBezTo>
                    <a:pt x="3184" y="21"/>
                    <a:pt x="3111" y="1"/>
                    <a:pt x="3038"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9" name="Google Shape;3269;p54">
              <a:extLst>
                <a:ext uri="{FF2B5EF4-FFF2-40B4-BE49-F238E27FC236}">
                  <a16:creationId xmlns:a16="http://schemas.microsoft.com/office/drawing/2014/main" id="{FCA56F1C-EC35-48BE-BCEE-5FF2E980800E}"/>
                </a:ext>
              </a:extLst>
            </p:cNvPr>
            <p:cNvSpPr/>
            <p:nvPr/>
          </p:nvSpPr>
          <p:spPr>
            <a:xfrm>
              <a:off x="1149250" y="2180525"/>
              <a:ext cx="63375" cy="15900"/>
            </a:xfrm>
            <a:custGeom>
              <a:avLst/>
              <a:gdLst/>
              <a:ahLst/>
              <a:cxnLst/>
              <a:rect l="l" t="t" r="r" b="b"/>
              <a:pathLst>
                <a:path w="2535" h="636" extrusionOk="0">
                  <a:moveTo>
                    <a:pt x="1898" y="1"/>
                  </a:moveTo>
                  <a:lnTo>
                    <a:pt x="0" y="232"/>
                  </a:lnTo>
                  <a:lnTo>
                    <a:pt x="659" y="508"/>
                  </a:lnTo>
                  <a:cubicBezTo>
                    <a:pt x="807" y="572"/>
                    <a:pt x="969" y="635"/>
                    <a:pt x="1126" y="635"/>
                  </a:cubicBezTo>
                  <a:cubicBezTo>
                    <a:pt x="1182" y="635"/>
                    <a:pt x="1236" y="627"/>
                    <a:pt x="1290" y="609"/>
                  </a:cubicBezTo>
                  <a:cubicBezTo>
                    <a:pt x="1336" y="598"/>
                    <a:pt x="1375" y="570"/>
                    <a:pt x="1399" y="530"/>
                  </a:cubicBezTo>
                  <a:cubicBezTo>
                    <a:pt x="1444" y="439"/>
                    <a:pt x="1359" y="346"/>
                    <a:pt x="1272" y="287"/>
                  </a:cubicBezTo>
                  <a:lnTo>
                    <a:pt x="1272" y="287"/>
                  </a:lnTo>
                  <a:cubicBezTo>
                    <a:pt x="1506" y="434"/>
                    <a:pt x="1777" y="512"/>
                    <a:pt x="2053" y="512"/>
                  </a:cubicBezTo>
                  <a:cubicBezTo>
                    <a:pt x="2074" y="512"/>
                    <a:pt x="2094" y="511"/>
                    <a:pt x="2115" y="510"/>
                  </a:cubicBezTo>
                  <a:cubicBezTo>
                    <a:pt x="2210" y="508"/>
                    <a:pt x="2306" y="493"/>
                    <a:pt x="2390" y="445"/>
                  </a:cubicBezTo>
                  <a:cubicBezTo>
                    <a:pt x="2471" y="396"/>
                    <a:pt x="2535" y="308"/>
                    <a:pt x="2528" y="212"/>
                  </a:cubicBezTo>
                  <a:cubicBezTo>
                    <a:pt x="2528" y="185"/>
                    <a:pt x="2519" y="159"/>
                    <a:pt x="2504" y="139"/>
                  </a:cubicBezTo>
                  <a:cubicBezTo>
                    <a:pt x="2475" y="106"/>
                    <a:pt x="2432" y="98"/>
                    <a:pt x="2392" y="89"/>
                  </a:cubicBezTo>
                  <a:lnTo>
                    <a:pt x="1898"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0" name="Google Shape;3270;p54">
              <a:extLst>
                <a:ext uri="{FF2B5EF4-FFF2-40B4-BE49-F238E27FC236}">
                  <a16:creationId xmlns:a16="http://schemas.microsoft.com/office/drawing/2014/main" id="{5C75805D-8CE1-48CA-99FC-90653ED719FB}"/>
                </a:ext>
              </a:extLst>
            </p:cNvPr>
            <p:cNvSpPr/>
            <p:nvPr/>
          </p:nvSpPr>
          <p:spPr>
            <a:xfrm>
              <a:off x="1186900" y="2209175"/>
              <a:ext cx="12000" cy="26175"/>
            </a:xfrm>
            <a:custGeom>
              <a:avLst/>
              <a:gdLst/>
              <a:ahLst/>
              <a:cxnLst/>
              <a:rect l="l" t="t" r="r" b="b"/>
              <a:pathLst>
                <a:path w="480" h="1047" extrusionOk="0">
                  <a:moveTo>
                    <a:pt x="168" y="0"/>
                  </a:moveTo>
                  <a:cubicBezTo>
                    <a:pt x="151" y="0"/>
                    <a:pt x="135" y="12"/>
                    <a:pt x="135" y="32"/>
                  </a:cubicBezTo>
                  <a:lnTo>
                    <a:pt x="137" y="32"/>
                  </a:lnTo>
                  <a:cubicBezTo>
                    <a:pt x="135" y="65"/>
                    <a:pt x="135" y="98"/>
                    <a:pt x="137" y="133"/>
                  </a:cubicBezTo>
                  <a:cubicBezTo>
                    <a:pt x="142" y="168"/>
                    <a:pt x="148" y="203"/>
                    <a:pt x="159" y="236"/>
                  </a:cubicBezTo>
                  <a:cubicBezTo>
                    <a:pt x="177" y="311"/>
                    <a:pt x="196" y="386"/>
                    <a:pt x="218" y="460"/>
                  </a:cubicBezTo>
                  <a:cubicBezTo>
                    <a:pt x="238" y="535"/>
                    <a:pt x="256" y="603"/>
                    <a:pt x="276" y="673"/>
                  </a:cubicBezTo>
                  <a:cubicBezTo>
                    <a:pt x="284" y="709"/>
                    <a:pt x="295" y="744"/>
                    <a:pt x="304" y="779"/>
                  </a:cubicBezTo>
                  <a:cubicBezTo>
                    <a:pt x="308" y="799"/>
                    <a:pt x="313" y="816"/>
                    <a:pt x="315" y="834"/>
                  </a:cubicBezTo>
                  <a:cubicBezTo>
                    <a:pt x="315" y="835"/>
                    <a:pt x="315" y="836"/>
                    <a:pt x="316" y="838"/>
                  </a:cubicBezTo>
                  <a:lnTo>
                    <a:pt x="316" y="838"/>
                  </a:lnTo>
                  <a:cubicBezTo>
                    <a:pt x="312" y="838"/>
                    <a:pt x="308" y="838"/>
                    <a:pt x="304" y="838"/>
                  </a:cubicBezTo>
                  <a:cubicBezTo>
                    <a:pt x="278" y="845"/>
                    <a:pt x="254" y="849"/>
                    <a:pt x="227" y="853"/>
                  </a:cubicBezTo>
                  <a:cubicBezTo>
                    <a:pt x="181" y="860"/>
                    <a:pt x="135" y="864"/>
                    <a:pt x="91" y="867"/>
                  </a:cubicBezTo>
                  <a:cubicBezTo>
                    <a:pt x="41" y="867"/>
                    <a:pt x="1" y="906"/>
                    <a:pt x="1" y="957"/>
                  </a:cubicBezTo>
                  <a:cubicBezTo>
                    <a:pt x="1" y="999"/>
                    <a:pt x="39" y="1047"/>
                    <a:pt x="85" y="1047"/>
                  </a:cubicBezTo>
                  <a:cubicBezTo>
                    <a:pt x="87" y="1047"/>
                    <a:pt x="89" y="1047"/>
                    <a:pt x="91" y="1047"/>
                  </a:cubicBezTo>
                  <a:cubicBezTo>
                    <a:pt x="201" y="1038"/>
                    <a:pt x="311" y="1012"/>
                    <a:pt x="414" y="968"/>
                  </a:cubicBezTo>
                  <a:cubicBezTo>
                    <a:pt x="469" y="941"/>
                    <a:pt x="480" y="897"/>
                    <a:pt x="462" y="842"/>
                  </a:cubicBezTo>
                  <a:cubicBezTo>
                    <a:pt x="445" y="788"/>
                    <a:pt x="427" y="730"/>
                    <a:pt x="412" y="676"/>
                  </a:cubicBezTo>
                  <a:cubicBezTo>
                    <a:pt x="381" y="561"/>
                    <a:pt x="350" y="449"/>
                    <a:pt x="319" y="337"/>
                  </a:cubicBezTo>
                  <a:cubicBezTo>
                    <a:pt x="304" y="282"/>
                    <a:pt x="289" y="225"/>
                    <a:pt x="271" y="170"/>
                  </a:cubicBezTo>
                  <a:cubicBezTo>
                    <a:pt x="265" y="142"/>
                    <a:pt x="254" y="116"/>
                    <a:pt x="240" y="89"/>
                  </a:cubicBezTo>
                  <a:cubicBezTo>
                    <a:pt x="229" y="63"/>
                    <a:pt x="210" y="41"/>
                    <a:pt x="196" y="17"/>
                  </a:cubicBezTo>
                  <a:cubicBezTo>
                    <a:pt x="189" y="5"/>
                    <a:pt x="178" y="0"/>
                    <a:pt x="168"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1" name="Google Shape;3271;p54">
              <a:extLst>
                <a:ext uri="{FF2B5EF4-FFF2-40B4-BE49-F238E27FC236}">
                  <a16:creationId xmlns:a16="http://schemas.microsoft.com/office/drawing/2014/main" id="{49A5013F-3F00-47F3-A5A3-CE21599D45FC}"/>
                </a:ext>
              </a:extLst>
            </p:cNvPr>
            <p:cNvSpPr/>
            <p:nvPr/>
          </p:nvSpPr>
          <p:spPr>
            <a:xfrm>
              <a:off x="1254600" y="2488100"/>
              <a:ext cx="68450" cy="347075"/>
            </a:xfrm>
            <a:custGeom>
              <a:avLst/>
              <a:gdLst/>
              <a:ahLst/>
              <a:cxnLst/>
              <a:rect l="l" t="t" r="r" b="b"/>
              <a:pathLst>
                <a:path w="2738" h="13883" extrusionOk="0">
                  <a:moveTo>
                    <a:pt x="2601" y="1"/>
                  </a:moveTo>
                  <a:lnTo>
                    <a:pt x="155" y="767"/>
                  </a:lnTo>
                  <a:cubicBezTo>
                    <a:pt x="1" y="2408"/>
                    <a:pt x="71" y="4059"/>
                    <a:pt x="368" y="5678"/>
                  </a:cubicBezTo>
                  <a:cubicBezTo>
                    <a:pt x="460" y="6192"/>
                    <a:pt x="576" y="6706"/>
                    <a:pt x="596" y="7226"/>
                  </a:cubicBezTo>
                  <a:cubicBezTo>
                    <a:pt x="625" y="8008"/>
                    <a:pt x="436" y="8783"/>
                    <a:pt x="444" y="9563"/>
                  </a:cubicBezTo>
                  <a:cubicBezTo>
                    <a:pt x="462" y="11045"/>
                    <a:pt x="1182" y="12422"/>
                    <a:pt x="1439" y="13883"/>
                  </a:cubicBezTo>
                  <a:lnTo>
                    <a:pt x="2201" y="13881"/>
                  </a:lnTo>
                  <a:cubicBezTo>
                    <a:pt x="2131" y="12717"/>
                    <a:pt x="2173" y="11550"/>
                    <a:pt x="2322" y="10393"/>
                  </a:cubicBezTo>
                  <a:cubicBezTo>
                    <a:pt x="2392" y="9851"/>
                    <a:pt x="2487" y="9306"/>
                    <a:pt x="2450" y="8759"/>
                  </a:cubicBezTo>
                  <a:cubicBezTo>
                    <a:pt x="2419" y="8324"/>
                    <a:pt x="2302" y="7898"/>
                    <a:pt x="2252" y="7461"/>
                  </a:cubicBezTo>
                  <a:cubicBezTo>
                    <a:pt x="2149" y="6550"/>
                    <a:pt x="2340" y="5632"/>
                    <a:pt x="2469" y="4723"/>
                  </a:cubicBezTo>
                  <a:cubicBezTo>
                    <a:pt x="2693" y="3159"/>
                    <a:pt x="2737" y="1575"/>
                    <a:pt x="2601" y="1"/>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2" name="Google Shape;3272;p54">
              <a:extLst>
                <a:ext uri="{FF2B5EF4-FFF2-40B4-BE49-F238E27FC236}">
                  <a16:creationId xmlns:a16="http://schemas.microsoft.com/office/drawing/2014/main" id="{7708BBE5-5D0F-4F03-9324-D47F14FE45ED}"/>
                </a:ext>
              </a:extLst>
            </p:cNvPr>
            <p:cNvSpPr/>
            <p:nvPr/>
          </p:nvSpPr>
          <p:spPr>
            <a:xfrm>
              <a:off x="1259650" y="2343100"/>
              <a:ext cx="113475" cy="104175"/>
            </a:xfrm>
            <a:custGeom>
              <a:avLst/>
              <a:gdLst/>
              <a:ahLst/>
              <a:cxnLst/>
              <a:rect l="l" t="t" r="r" b="b"/>
              <a:pathLst>
                <a:path w="4539" h="4167" extrusionOk="0">
                  <a:moveTo>
                    <a:pt x="3864" y="1"/>
                  </a:moveTo>
                  <a:lnTo>
                    <a:pt x="517" y="54"/>
                  </a:lnTo>
                  <a:cubicBezTo>
                    <a:pt x="572" y="214"/>
                    <a:pt x="499" y="2028"/>
                    <a:pt x="499" y="2028"/>
                  </a:cubicBezTo>
                  <a:cubicBezTo>
                    <a:pt x="499" y="2028"/>
                    <a:pt x="1" y="3736"/>
                    <a:pt x="54" y="3754"/>
                  </a:cubicBezTo>
                  <a:cubicBezTo>
                    <a:pt x="105" y="3771"/>
                    <a:pt x="1202" y="4167"/>
                    <a:pt x="2252" y="4167"/>
                  </a:cubicBezTo>
                  <a:cubicBezTo>
                    <a:pt x="2315" y="4167"/>
                    <a:pt x="2377" y="4165"/>
                    <a:pt x="2439" y="4163"/>
                  </a:cubicBezTo>
                  <a:cubicBezTo>
                    <a:pt x="3541" y="4110"/>
                    <a:pt x="4538" y="3523"/>
                    <a:pt x="4538" y="3523"/>
                  </a:cubicBezTo>
                  <a:lnTo>
                    <a:pt x="4024" y="2098"/>
                  </a:lnTo>
                  <a:lnTo>
                    <a:pt x="3864" y="1"/>
                  </a:ln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3" name="Google Shape;3273;p54">
              <a:extLst>
                <a:ext uri="{FF2B5EF4-FFF2-40B4-BE49-F238E27FC236}">
                  <a16:creationId xmlns:a16="http://schemas.microsoft.com/office/drawing/2014/main" id="{3D467B16-4B22-446B-81BD-2E17D716F682}"/>
                </a:ext>
              </a:extLst>
            </p:cNvPr>
            <p:cNvSpPr/>
            <p:nvPr/>
          </p:nvSpPr>
          <p:spPr>
            <a:xfrm>
              <a:off x="1296275" y="2237300"/>
              <a:ext cx="24950" cy="44525"/>
            </a:xfrm>
            <a:custGeom>
              <a:avLst/>
              <a:gdLst/>
              <a:ahLst/>
              <a:cxnLst/>
              <a:rect l="l" t="t" r="r" b="b"/>
              <a:pathLst>
                <a:path w="998" h="1781" extrusionOk="0">
                  <a:moveTo>
                    <a:pt x="642" y="1"/>
                  </a:moveTo>
                  <a:lnTo>
                    <a:pt x="7" y="18"/>
                  </a:lnTo>
                  <a:cubicBezTo>
                    <a:pt x="5" y="335"/>
                    <a:pt x="5" y="649"/>
                    <a:pt x="5" y="965"/>
                  </a:cubicBezTo>
                  <a:lnTo>
                    <a:pt x="5" y="1663"/>
                  </a:lnTo>
                  <a:cubicBezTo>
                    <a:pt x="1" y="1698"/>
                    <a:pt x="10" y="1734"/>
                    <a:pt x="31" y="1762"/>
                  </a:cubicBezTo>
                  <a:cubicBezTo>
                    <a:pt x="46" y="1776"/>
                    <a:pt x="64" y="1780"/>
                    <a:pt x="84" y="1780"/>
                  </a:cubicBezTo>
                  <a:cubicBezTo>
                    <a:pt x="96" y="1780"/>
                    <a:pt x="108" y="1779"/>
                    <a:pt x="119" y="1777"/>
                  </a:cubicBezTo>
                  <a:cubicBezTo>
                    <a:pt x="418" y="1736"/>
                    <a:pt x="712" y="1668"/>
                    <a:pt x="998" y="1573"/>
                  </a:cubicBezTo>
                  <a:cubicBezTo>
                    <a:pt x="960" y="1540"/>
                    <a:pt x="928" y="1433"/>
                    <a:pt x="890" y="1272"/>
                  </a:cubicBezTo>
                  <a:cubicBezTo>
                    <a:pt x="877" y="1211"/>
                    <a:pt x="859" y="1145"/>
                    <a:pt x="846" y="1070"/>
                  </a:cubicBezTo>
                  <a:cubicBezTo>
                    <a:pt x="840" y="1035"/>
                    <a:pt x="833" y="998"/>
                    <a:pt x="824" y="961"/>
                  </a:cubicBezTo>
                  <a:cubicBezTo>
                    <a:pt x="807" y="862"/>
                    <a:pt x="785" y="752"/>
                    <a:pt x="763" y="635"/>
                  </a:cubicBezTo>
                  <a:cubicBezTo>
                    <a:pt x="730" y="440"/>
                    <a:pt x="688" y="227"/>
                    <a:pt x="642" y="1"/>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4" name="Google Shape;3274;p54">
              <a:extLst>
                <a:ext uri="{FF2B5EF4-FFF2-40B4-BE49-F238E27FC236}">
                  <a16:creationId xmlns:a16="http://schemas.microsoft.com/office/drawing/2014/main" id="{BFDB3378-3968-493F-924F-0FEC144FDB1A}"/>
                </a:ext>
              </a:extLst>
            </p:cNvPr>
            <p:cNvSpPr/>
            <p:nvPr/>
          </p:nvSpPr>
          <p:spPr>
            <a:xfrm>
              <a:off x="1296450" y="2259600"/>
              <a:ext cx="12925" cy="10325"/>
            </a:xfrm>
            <a:custGeom>
              <a:avLst/>
              <a:gdLst/>
              <a:ahLst/>
              <a:cxnLst/>
              <a:rect l="l" t="t" r="r" b="b"/>
              <a:pathLst>
                <a:path w="517" h="413" extrusionOk="0">
                  <a:moveTo>
                    <a:pt x="516" y="0"/>
                  </a:moveTo>
                  <a:lnTo>
                    <a:pt x="516" y="0"/>
                  </a:lnTo>
                  <a:cubicBezTo>
                    <a:pt x="347" y="38"/>
                    <a:pt x="174" y="62"/>
                    <a:pt x="0" y="73"/>
                  </a:cubicBezTo>
                  <a:lnTo>
                    <a:pt x="0" y="411"/>
                  </a:lnTo>
                  <a:cubicBezTo>
                    <a:pt x="21" y="412"/>
                    <a:pt x="42" y="413"/>
                    <a:pt x="64" y="413"/>
                  </a:cubicBezTo>
                  <a:cubicBezTo>
                    <a:pt x="238" y="413"/>
                    <a:pt x="424" y="364"/>
                    <a:pt x="516"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5" name="Google Shape;3275;p54">
              <a:extLst>
                <a:ext uri="{FF2B5EF4-FFF2-40B4-BE49-F238E27FC236}">
                  <a16:creationId xmlns:a16="http://schemas.microsoft.com/office/drawing/2014/main" id="{E2F9C914-27A8-4B39-9E0A-B104B4CD6971}"/>
                </a:ext>
              </a:extLst>
            </p:cNvPr>
            <p:cNvSpPr/>
            <p:nvPr/>
          </p:nvSpPr>
          <p:spPr>
            <a:xfrm>
              <a:off x="1269050" y="2269700"/>
              <a:ext cx="76950" cy="32925"/>
            </a:xfrm>
            <a:custGeom>
              <a:avLst/>
              <a:gdLst/>
              <a:ahLst/>
              <a:cxnLst/>
              <a:rect l="l" t="t" r="r" b="b"/>
              <a:pathLst>
                <a:path w="3078" h="1317" extrusionOk="0">
                  <a:moveTo>
                    <a:pt x="1902" y="1"/>
                  </a:moveTo>
                  <a:lnTo>
                    <a:pt x="1068" y="53"/>
                  </a:lnTo>
                  <a:cubicBezTo>
                    <a:pt x="1013" y="53"/>
                    <a:pt x="0" y="552"/>
                    <a:pt x="0" y="552"/>
                  </a:cubicBezTo>
                  <a:lnTo>
                    <a:pt x="1689" y="1316"/>
                  </a:lnTo>
                  <a:lnTo>
                    <a:pt x="3077" y="444"/>
                  </a:lnTo>
                  <a:lnTo>
                    <a:pt x="1902" y="1"/>
                  </a:ln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6" name="Google Shape;3276;p54">
              <a:extLst>
                <a:ext uri="{FF2B5EF4-FFF2-40B4-BE49-F238E27FC236}">
                  <a16:creationId xmlns:a16="http://schemas.microsoft.com/office/drawing/2014/main" id="{E25DECD7-B30B-4A0A-A0F5-8CDB690499E9}"/>
                </a:ext>
              </a:extLst>
            </p:cNvPr>
            <p:cNvSpPr/>
            <p:nvPr/>
          </p:nvSpPr>
          <p:spPr>
            <a:xfrm>
              <a:off x="1248350" y="2393775"/>
              <a:ext cx="147175" cy="159575"/>
            </a:xfrm>
            <a:custGeom>
              <a:avLst/>
              <a:gdLst/>
              <a:ahLst/>
              <a:cxnLst/>
              <a:rect l="l" t="t" r="r" b="b"/>
              <a:pathLst>
                <a:path w="5887" h="6383" extrusionOk="0">
                  <a:moveTo>
                    <a:pt x="951" y="1"/>
                  </a:moveTo>
                  <a:cubicBezTo>
                    <a:pt x="877" y="172"/>
                    <a:pt x="813" y="354"/>
                    <a:pt x="752" y="541"/>
                  </a:cubicBezTo>
                  <a:cubicBezTo>
                    <a:pt x="738" y="583"/>
                    <a:pt x="725" y="627"/>
                    <a:pt x="712" y="668"/>
                  </a:cubicBezTo>
                  <a:cubicBezTo>
                    <a:pt x="0" y="3023"/>
                    <a:pt x="159" y="6376"/>
                    <a:pt x="159" y="6376"/>
                  </a:cubicBezTo>
                  <a:lnTo>
                    <a:pt x="5781" y="6376"/>
                  </a:lnTo>
                  <a:cubicBezTo>
                    <a:pt x="5781" y="6376"/>
                    <a:pt x="5785" y="6382"/>
                    <a:pt x="5790" y="6382"/>
                  </a:cubicBezTo>
                  <a:cubicBezTo>
                    <a:pt x="5818" y="6382"/>
                    <a:pt x="5886" y="6219"/>
                    <a:pt x="5629" y="4158"/>
                  </a:cubicBezTo>
                  <a:cubicBezTo>
                    <a:pt x="5480" y="2972"/>
                    <a:pt x="5190" y="1808"/>
                    <a:pt x="4768" y="690"/>
                  </a:cubicBezTo>
                  <a:cubicBezTo>
                    <a:pt x="4740" y="616"/>
                    <a:pt x="4713" y="545"/>
                    <a:pt x="4685" y="482"/>
                  </a:cubicBezTo>
                  <a:cubicBezTo>
                    <a:pt x="4560" y="170"/>
                    <a:pt x="4476" y="1"/>
                    <a:pt x="4476"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7" name="Google Shape;3277;p54">
              <a:extLst>
                <a:ext uri="{FF2B5EF4-FFF2-40B4-BE49-F238E27FC236}">
                  <a16:creationId xmlns:a16="http://schemas.microsoft.com/office/drawing/2014/main" id="{ACF2ABE8-2960-48D3-8FEE-E5E7235B561E}"/>
                </a:ext>
              </a:extLst>
            </p:cNvPr>
            <p:cNvSpPr/>
            <p:nvPr/>
          </p:nvSpPr>
          <p:spPr>
            <a:xfrm>
              <a:off x="1266150" y="2405800"/>
              <a:ext cx="101375" cy="7175"/>
            </a:xfrm>
            <a:custGeom>
              <a:avLst/>
              <a:gdLst/>
              <a:ahLst/>
              <a:cxnLst/>
              <a:rect l="l" t="t" r="r" b="b"/>
              <a:pathLst>
                <a:path w="4055" h="287" extrusionOk="0">
                  <a:moveTo>
                    <a:pt x="3973" y="1"/>
                  </a:moveTo>
                  <a:cubicBezTo>
                    <a:pt x="3391" y="25"/>
                    <a:pt x="2807" y="67"/>
                    <a:pt x="2227" y="73"/>
                  </a:cubicBezTo>
                  <a:cubicBezTo>
                    <a:pt x="2096" y="75"/>
                    <a:pt x="1964" y="76"/>
                    <a:pt x="1833" y="76"/>
                  </a:cubicBezTo>
                  <a:cubicBezTo>
                    <a:pt x="1235" y="76"/>
                    <a:pt x="637" y="62"/>
                    <a:pt x="40" y="60"/>
                  </a:cubicBezTo>
                  <a:cubicBezTo>
                    <a:pt x="26" y="102"/>
                    <a:pt x="13" y="146"/>
                    <a:pt x="0" y="187"/>
                  </a:cubicBezTo>
                  <a:cubicBezTo>
                    <a:pt x="514" y="229"/>
                    <a:pt x="1041" y="262"/>
                    <a:pt x="1573" y="275"/>
                  </a:cubicBezTo>
                  <a:cubicBezTo>
                    <a:pt x="1621" y="278"/>
                    <a:pt x="1669" y="278"/>
                    <a:pt x="1717" y="278"/>
                  </a:cubicBezTo>
                  <a:cubicBezTo>
                    <a:pt x="1920" y="284"/>
                    <a:pt x="2124" y="286"/>
                    <a:pt x="2328" y="286"/>
                  </a:cubicBezTo>
                  <a:cubicBezTo>
                    <a:pt x="2365" y="286"/>
                    <a:pt x="2409" y="286"/>
                    <a:pt x="2449" y="284"/>
                  </a:cubicBezTo>
                  <a:cubicBezTo>
                    <a:pt x="2989" y="282"/>
                    <a:pt x="3527" y="258"/>
                    <a:pt x="4054" y="209"/>
                  </a:cubicBezTo>
                  <a:cubicBezTo>
                    <a:pt x="4026" y="135"/>
                    <a:pt x="3997" y="64"/>
                    <a:pt x="3973"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8" name="Google Shape;3278;p54">
              <a:extLst>
                <a:ext uri="{FF2B5EF4-FFF2-40B4-BE49-F238E27FC236}">
                  <a16:creationId xmlns:a16="http://schemas.microsoft.com/office/drawing/2014/main" id="{351442AE-DED9-4D8D-BCE1-D9B8735BC750}"/>
                </a:ext>
              </a:extLst>
            </p:cNvPr>
            <p:cNvSpPr/>
            <p:nvPr/>
          </p:nvSpPr>
          <p:spPr>
            <a:xfrm>
              <a:off x="1272125" y="2797700"/>
              <a:ext cx="39500" cy="54275"/>
            </a:xfrm>
            <a:custGeom>
              <a:avLst/>
              <a:gdLst/>
              <a:ahLst/>
              <a:cxnLst/>
              <a:rect l="l" t="t" r="r" b="b"/>
              <a:pathLst>
                <a:path w="1580" h="2171" extrusionOk="0">
                  <a:moveTo>
                    <a:pt x="308" y="1"/>
                  </a:moveTo>
                  <a:cubicBezTo>
                    <a:pt x="308" y="1"/>
                    <a:pt x="752" y="1863"/>
                    <a:pt x="710" y="1866"/>
                  </a:cubicBezTo>
                  <a:cubicBezTo>
                    <a:pt x="126" y="1903"/>
                    <a:pt x="0" y="2171"/>
                    <a:pt x="0" y="2171"/>
                  </a:cubicBezTo>
                  <a:lnTo>
                    <a:pt x="1579" y="2171"/>
                  </a:lnTo>
                  <a:lnTo>
                    <a:pt x="1540"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9" name="Google Shape;3279;p54">
              <a:extLst>
                <a:ext uri="{FF2B5EF4-FFF2-40B4-BE49-F238E27FC236}">
                  <a16:creationId xmlns:a16="http://schemas.microsoft.com/office/drawing/2014/main" id="{F597F17F-6966-44BA-BDB8-F740723FACB3}"/>
                </a:ext>
              </a:extLst>
            </p:cNvPr>
            <p:cNvSpPr/>
            <p:nvPr/>
          </p:nvSpPr>
          <p:spPr>
            <a:xfrm>
              <a:off x="1185000" y="2379050"/>
              <a:ext cx="51350" cy="39400"/>
            </a:xfrm>
            <a:custGeom>
              <a:avLst/>
              <a:gdLst/>
              <a:ahLst/>
              <a:cxnLst/>
              <a:rect l="l" t="t" r="r" b="b"/>
              <a:pathLst>
                <a:path w="2054" h="1576" extrusionOk="0">
                  <a:moveTo>
                    <a:pt x="1018" y="1"/>
                  </a:moveTo>
                  <a:cubicBezTo>
                    <a:pt x="1017" y="1"/>
                    <a:pt x="1016" y="1"/>
                    <a:pt x="1015" y="1"/>
                  </a:cubicBezTo>
                  <a:cubicBezTo>
                    <a:pt x="969" y="30"/>
                    <a:pt x="1059" y="197"/>
                    <a:pt x="1116" y="280"/>
                  </a:cubicBezTo>
                  <a:cubicBezTo>
                    <a:pt x="1175" y="361"/>
                    <a:pt x="1243" y="438"/>
                    <a:pt x="1318" y="506"/>
                  </a:cubicBezTo>
                  <a:cubicBezTo>
                    <a:pt x="949" y="614"/>
                    <a:pt x="529" y="553"/>
                    <a:pt x="145" y="618"/>
                  </a:cubicBezTo>
                  <a:cubicBezTo>
                    <a:pt x="81" y="629"/>
                    <a:pt x="11" y="656"/>
                    <a:pt x="5" y="724"/>
                  </a:cubicBezTo>
                  <a:cubicBezTo>
                    <a:pt x="0" y="777"/>
                    <a:pt x="37" y="834"/>
                    <a:pt x="86" y="862"/>
                  </a:cubicBezTo>
                  <a:cubicBezTo>
                    <a:pt x="130" y="889"/>
                    <a:pt x="180" y="904"/>
                    <a:pt x="233" y="906"/>
                  </a:cubicBezTo>
                  <a:cubicBezTo>
                    <a:pt x="286" y="908"/>
                    <a:pt x="336" y="919"/>
                    <a:pt x="384" y="937"/>
                  </a:cubicBezTo>
                  <a:lnTo>
                    <a:pt x="281" y="959"/>
                  </a:lnTo>
                  <a:cubicBezTo>
                    <a:pt x="264" y="961"/>
                    <a:pt x="246" y="968"/>
                    <a:pt x="242" y="985"/>
                  </a:cubicBezTo>
                  <a:cubicBezTo>
                    <a:pt x="242" y="998"/>
                    <a:pt x="244" y="1009"/>
                    <a:pt x="250" y="1020"/>
                  </a:cubicBezTo>
                  <a:cubicBezTo>
                    <a:pt x="270" y="1066"/>
                    <a:pt x="299" y="1117"/>
                    <a:pt x="343" y="1137"/>
                  </a:cubicBezTo>
                  <a:cubicBezTo>
                    <a:pt x="362" y="1145"/>
                    <a:pt x="384" y="1150"/>
                    <a:pt x="406" y="1150"/>
                  </a:cubicBezTo>
                  <a:lnTo>
                    <a:pt x="576" y="1165"/>
                  </a:lnTo>
                  <a:cubicBezTo>
                    <a:pt x="560" y="1194"/>
                    <a:pt x="514" y="1192"/>
                    <a:pt x="501" y="1222"/>
                  </a:cubicBezTo>
                  <a:cubicBezTo>
                    <a:pt x="496" y="1253"/>
                    <a:pt x="510" y="1284"/>
                    <a:pt x="536" y="1299"/>
                  </a:cubicBezTo>
                  <a:cubicBezTo>
                    <a:pt x="560" y="1312"/>
                    <a:pt x="586" y="1321"/>
                    <a:pt x="615" y="1321"/>
                  </a:cubicBezTo>
                  <a:lnTo>
                    <a:pt x="907" y="1354"/>
                  </a:lnTo>
                  <a:cubicBezTo>
                    <a:pt x="892" y="1387"/>
                    <a:pt x="861" y="1402"/>
                    <a:pt x="835" y="1422"/>
                  </a:cubicBezTo>
                  <a:cubicBezTo>
                    <a:pt x="804" y="1444"/>
                    <a:pt x="791" y="1481"/>
                    <a:pt x="804" y="1517"/>
                  </a:cubicBezTo>
                  <a:cubicBezTo>
                    <a:pt x="815" y="1539"/>
                    <a:pt x="832" y="1556"/>
                    <a:pt x="857" y="1565"/>
                  </a:cubicBezTo>
                  <a:cubicBezTo>
                    <a:pt x="875" y="1572"/>
                    <a:pt x="893" y="1575"/>
                    <a:pt x="911" y="1575"/>
                  </a:cubicBezTo>
                  <a:cubicBezTo>
                    <a:pt x="947" y="1575"/>
                    <a:pt x="982" y="1563"/>
                    <a:pt x="1015" y="1550"/>
                  </a:cubicBezTo>
                  <a:cubicBezTo>
                    <a:pt x="1274" y="1449"/>
                    <a:pt x="1522" y="1317"/>
                    <a:pt x="1750" y="1154"/>
                  </a:cubicBezTo>
                  <a:cubicBezTo>
                    <a:pt x="1847" y="1088"/>
                    <a:pt x="1939" y="1014"/>
                    <a:pt x="2054" y="983"/>
                  </a:cubicBezTo>
                  <a:lnTo>
                    <a:pt x="1825" y="627"/>
                  </a:lnTo>
                  <a:cubicBezTo>
                    <a:pt x="1823" y="627"/>
                    <a:pt x="1821" y="628"/>
                    <a:pt x="1819" y="628"/>
                  </a:cubicBezTo>
                  <a:cubicBezTo>
                    <a:pt x="1678" y="628"/>
                    <a:pt x="1084" y="1"/>
                    <a:pt x="1018" y="1"/>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0" name="Google Shape;3280;p54">
              <a:extLst>
                <a:ext uri="{FF2B5EF4-FFF2-40B4-BE49-F238E27FC236}">
                  <a16:creationId xmlns:a16="http://schemas.microsoft.com/office/drawing/2014/main" id="{66F6E3D0-3C06-4548-A951-11F7402674A6}"/>
                </a:ext>
              </a:extLst>
            </p:cNvPr>
            <p:cNvSpPr/>
            <p:nvPr/>
          </p:nvSpPr>
          <p:spPr>
            <a:xfrm>
              <a:off x="1256025" y="2169775"/>
              <a:ext cx="39350" cy="54525"/>
            </a:xfrm>
            <a:custGeom>
              <a:avLst/>
              <a:gdLst/>
              <a:ahLst/>
              <a:cxnLst/>
              <a:rect l="l" t="t" r="r" b="b"/>
              <a:pathLst>
                <a:path w="1574" h="2181" extrusionOk="0">
                  <a:moveTo>
                    <a:pt x="1573" y="1"/>
                  </a:moveTo>
                  <a:cubicBezTo>
                    <a:pt x="1286" y="55"/>
                    <a:pt x="1000" y="130"/>
                    <a:pt x="723" y="225"/>
                  </a:cubicBezTo>
                  <a:cubicBezTo>
                    <a:pt x="629" y="257"/>
                    <a:pt x="532" y="293"/>
                    <a:pt x="456" y="356"/>
                  </a:cubicBezTo>
                  <a:cubicBezTo>
                    <a:pt x="392" y="416"/>
                    <a:pt x="339" y="486"/>
                    <a:pt x="297" y="565"/>
                  </a:cubicBezTo>
                  <a:cubicBezTo>
                    <a:pt x="170" y="774"/>
                    <a:pt x="49" y="998"/>
                    <a:pt x="30" y="1244"/>
                  </a:cubicBezTo>
                  <a:cubicBezTo>
                    <a:pt x="1" y="1608"/>
                    <a:pt x="203" y="1951"/>
                    <a:pt x="537" y="2102"/>
                  </a:cubicBezTo>
                  <a:cubicBezTo>
                    <a:pt x="652" y="2155"/>
                    <a:pt x="775" y="2181"/>
                    <a:pt x="897" y="2181"/>
                  </a:cubicBezTo>
                  <a:cubicBezTo>
                    <a:pt x="1125" y="2181"/>
                    <a:pt x="1350" y="2090"/>
                    <a:pt x="1516" y="1920"/>
                  </a:cubicBezTo>
                  <a:lnTo>
                    <a:pt x="1573"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1" name="Google Shape;3281;p54">
              <a:extLst>
                <a:ext uri="{FF2B5EF4-FFF2-40B4-BE49-F238E27FC236}">
                  <a16:creationId xmlns:a16="http://schemas.microsoft.com/office/drawing/2014/main" id="{158FE01C-2A81-46D0-9572-C4D131E179B0}"/>
                </a:ext>
              </a:extLst>
            </p:cNvPr>
            <p:cNvSpPr/>
            <p:nvPr/>
          </p:nvSpPr>
          <p:spPr>
            <a:xfrm>
              <a:off x="1297925" y="2237350"/>
              <a:ext cx="23250" cy="10025"/>
            </a:xfrm>
            <a:custGeom>
              <a:avLst/>
              <a:gdLst/>
              <a:ahLst/>
              <a:cxnLst/>
              <a:rect l="l" t="t" r="r" b="b"/>
              <a:pathLst>
                <a:path w="930" h="401" extrusionOk="0">
                  <a:moveTo>
                    <a:pt x="18" y="1"/>
                  </a:moveTo>
                  <a:lnTo>
                    <a:pt x="1" y="10"/>
                  </a:lnTo>
                  <a:cubicBezTo>
                    <a:pt x="1" y="10"/>
                    <a:pt x="36" y="392"/>
                    <a:pt x="451" y="401"/>
                  </a:cubicBezTo>
                  <a:cubicBezTo>
                    <a:pt x="455" y="401"/>
                    <a:pt x="460" y="401"/>
                    <a:pt x="464" y="401"/>
                  </a:cubicBezTo>
                  <a:cubicBezTo>
                    <a:pt x="865" y="401"/>
                    <a:pt x="930" y="1"/>
                    <a:pt x="930"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2" name="Google Shape;3282;p54">
              <a:extLst>
                <a:ext uri="{FF2B5EF4-FFF2-40B4-BE49-F238E27FC236}">
                  <a16:creationId xmlns:a16="http://schemas.microsoft.com/office/drawing/2014/main" id="{22C61244-BAE2-4693-8D58-8978A3D8D199}"/>
                </a:ext>
              </a:extLst>
            </p:cNvPr>
            <p:cNvSpPr/>
            <p:nvPr/>
          </p:nvSpPr>
          <p:spPr>
            <a:xfrm>
              <a:off x="1265750" y="2173850"/>
              <a:ext cx="80625" cy="87450"/>
            </a:xfrm>
            <a:custGeom>
              <a:avLst/>
              <a:gdLst/>
              <a:ahLst/>
              <a:cxnLst/>
              <a:rect l="l" t="t" r="r" b="b"/>
              <a:pathLst>
                <a:path w="3225" h="3498" extrusionOk="0">
                  <a:moveTo>
                    <a:pt x="1422" y="1"/>
                  </a:moveTo>
                  <a:cubicBezTo>
                    <a:pt x="1390" y="1"/>
                    <a:pt x="1356" y="1"/>
                    <a:pt x="1323" y="2"/>
                  </a:cubicBezTo>
                  <a:cubicBezTo>
                    <a:pt x="293" y="37"/>
                    <a:pt x="174" y="694"/>
                    <a:pt x="174" y="694"/>
                  </a:cubicBezTo>
                  <a:cubicBezTo>
                    <a:pt x="58" y="1127"/>
                    <a:pt x="1" y="1575"/>
                    <a:pt x="1" y="2025"/>
                  </a:cubicBezTo>
                  <a:cubicBezTo>
                    <a:pt x="1" y="2367"/>
                    <a:pt x="42" y="2730"/>
                    <a:pt x="227" y="2996"/>
                  </a:cubicBezTo>
                  <a:cubicBezTo>
                    <a:pt x="467" y="3338"/>
                    <a:pt x="646" y="3497"/>
                    <a:pt x="1160" y="3497"/>
                  </a:cubicBezTo>
                  <a:cubicBezTo>
                    <a:pt x="1249" y="3497"/>
                    <a:pt x="1348" y="3493"/>
                    <a:pt x="1459" y="3483"/>
                  </a:cubicBezTo>
                  <a:cubicBezTo>
                    <a:pt x="1467" y="3483"/>
                    <a:pt x="1475" y="3483"/>
                    <a:pt x="1483" y="3483"/>
                  </a:cubicBezTo>
                  <a:cubicBezTo>
                    <a:pt x="2117" y="3483"/>
                    <a:pt x="2357" y="2875"/>
                    <a:pt x="2357" y="2875"/>
                  </a:cubicBezTo>
                  <a:cubicBezTo>
                    <a:pt x="2357" y="2875"/>
                    <a:pt x="2382" y="2881"/>
                    <a:pt x="2416" y="2881"/>
                  </a:cubicBezTo>
                  <a:cubicBezTo>
                    <a:pt x="2478" y="2881"/>
                    <a:pt x="2571" y="2860"/>
                    <a:pt x="2605" y="2736"/>
                  </a:cubicBezTo>
                  <a:cubicBezTo>
                    <a:pt x="3225" y="2400"/>
                    <a:pt x="3088" y="1498"/>
                    <a:pt x="3088" y="1498"/>
                  </a:cubicBezTo>
                  <a:cubicBezTo>
                    <a:pt x="3088" y="1498"/>
                    <a:pt x="2922" y="1127"/>
                    <a:pt x="2889" y="780"/>
                  </a:cubicBezTo>
                  <a:cubicBezTo>
                    <a:pt x="2863" y="491"/>
                    <a:pt x="2386" y="1"/>
                    <a:pt x="1422" y="1"/>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3" name="Google Shape;3283;p54">
              <a:extLst>
                <a:ext uri="{FF2B5EF4-FFF2-40B4-BE49-F238E27FC236}">
                  <a16:creationId xmlns:a16="http://schemas.microsoft.com/office/drawing/2014/main" id="{230CC55E-9E0C-4887-861F-87FC61AFDDF9}"/>
                </a:ext>
              </a:extLst>
            </p:cNvPr>
            <p:cNvSpPr/>
            <p:nvPr/>
          </p:nvSpPr>
          <p:spPr>
            <a:xfrm>
              <a:off x="1277775" y="2239400"/>
              <a:ext cx="15625" cy="10125"/>
            </a:xfrm>
            <a:custGeom>
              <a:avLst/>
              <a:gdLst/>
              <a:ahLst/>
              <a:cxnLst/>
              <a:rect l="l" t="t" r="r" b="b"/>
              <a:pathLst>
                <a:path w="625" h="405" extrusionOk="0">
                  <a:moveTo>
                    <a:pt x="1" y="0"/>
                  </a:moveTo>
                  <a:lnTo>
                    <a:pt x="1" y="0"/>
                  </a:lnTo>
                  <a:cubicBezTo>
                    <a:pt x="16" y="196"/>
                    <a:pt x="75" y="391"/>
                    <a:pt x="339" y="404"/>
                  </a:cubicBezTo>
                  <a:cubicBezTo>
                    <a:pt x="515" y="398"/>
                    <a:pt x="624" y="266"/>
                    <a:pt x="591" y="18"/>
                  </a:cubicBezTo>
                  <a:lnTo>
                    <a:pt x="591" y="18"/>
                  </a:lnTo>
                  <a:cubicBezTo>
                    <a:pt x="524" y="22"/>
                    <a:pt x="457" y="24"/>
                    <a:pt x="390" y="24"/>
                  </a:cubicBezTo>
                  <a:cubicBezTo>
                    <a:pt x="259" y="24"/>
                    <a:pt x="130" y="16"/>
                    <a:pt x="1"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4" name="Google Shape;3284;p54">
              <a:extLst>
                <a:ext uri="{FF2B5EF4-FFF2-40B4-BE49-F238E27FC236}">
                  <a16:creationId xmlns:a16="http://schemas.microsoft.com/office/drawing/2014/main" id="{FE5D4A1A-6D88-4D3F-BDC7-8C0145FBF8C3}"/>
                </a:ext>
              </a:extLst>
            </p:cNvPr>
            <p:cNvSpPr/>
            <p:nvPr/>
          </p:nvSpPr>
          <p:spPr>
            <a:xfrm>
              <a:off x="1290725" y="2205075"/>
              <a:ext cx="17450" cy="5400"/>
            </a:xfrm>
            <a:custGeom>
              <a:avLst/>
              <a:gdLst/>
              <a:ahLst/>
              <a:cxnLst/>
              <a:rect l="l" t="t" r="r" b="b"/>
              <a:pathLst>
                <a:path w="698" h="216" extrusionOk="0">
                  <a:moveTo>
                    <a:pt x="285" y="1"/>
                  </a:moveTo>
                  <a:cubicBezTo>
                    <a:pt x="173" y="1"/>
                    <a:pt x="68" y="33"/>
                    <a:pt x="14" y="104"/>
                  </a:cubicBezTo>
                  <a:cubicBezTo>
                    <a:pt x="1" y="121"/>
                    <a:pt x="21" y="141"/>
                    <a:pt x="36" y="141"/>
                  </a:cubicBezTo>
                  <a:cubicBezTo>
                    <a:pt x="45" y="142"/>
                    <a:pt x="55" y="143"/>
                    <a:pt x="64" y="143"/>
                  </a:cubicBezTo>
                  <a:cubicBezTo>
                    <a:pt x="149" y="143"/>
                    <a:pt x="233" y="104"/>
                    <a:pt x="322" y="104"/>
                  </a:cubicBezTo>
                  <a:cubicBezTo>
                    <a:pt x="326" y="104"/>
                    <a:pt x="331" y="104"/>
                    <a:pt x="335" y="104"/>
                  </a:cubicBezTo>
                  <a:cubicBezTo>
                    <a:pt x="458" y="110"/>
                    <a:pt x="552" y="159"/>
                    <a:pt x="658" y="214"/>
                  </a:cubicBezTo>
                  <a:cubicBezTo>
                    <a:pt x="661" y="215"/>
                    <a:pt x="664" y="216"/>
                    <a:pt x="668" y="216"/>
                  </a:cubicBezTo>
                  <a:cubicBezTo>
                    <a:pt x="684" y="216"/>
                    <a:pt x="697" y="199"/>
                    <a:pt x="688" y="183"/>
                  </a:cubicBezTo>
                  <a:cubicBezTo>
                    <a:pt x="630" y="69"/>
                    <a:pt x="450" y="1"/>
                    <a:pt x="285"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5" name="Google Shape;3285;p54">
              <a:extLst>
                <a:ext uri="{FF2B5EF4-FFF2-40B4-BE49-F238E27FC236}">
                  <a16:creationId xmlns:a16="http://schemas.microsoft.com/office/drawing/2014/main" id="{C35CD182-5224-41CF-90CB-472CA5C1D20D}"/>
                </a:ext>
              </a:extLst>
            </p:cNvPr>
            <p:cNvSpPr/>
            <p:nvPr/>
          </p:nvSpPr>
          <p:spPr>
            <a:xfrm>
              <a:off x="1266900" y="2204800"/>
              <a:ext cx="13100" cy="4475"/>
            </a:xfrm>
            <a:custGeom>
              <a:avLst/>
              <a:gdLst/>
              <a:ahLst/>
              <a:cxnLst/>
              <a:rect l="l" t="t" r="r" b="b"/>
              <a:pathLst>
                <a:path w="524" h="179" extrusionOk="0">
                  <a:moveTo>
                    <a:pt x="171" y="1"/>
                  </a:moveTo>
                  <a:cubicBezTo>
                    <a:pt x="117" y="1"/>
                    <a:pt x="65" y="13"/>
                    <a:pt x="21" y="51"/>
                  </a:cubicBezTo>
                  <a:cubicBezTo>
                    <a:pt x="1" y="71"/>
                    <a:pt x="5" y="104"/>
                    <a:pt x="29" y="117"/>
                  </a:cubicBezTo>
                  <a:cubicBezTo>
                    <a:pt x="43" y="125"/>
                    <a:pt x="59" y="128"/>
                    <a:pt x="75" y="128"/>
                  </a:cubicBezTo>
                  <a:cubicBezTo>
                    <a:pt x="87" y="128"/>
                    <a:pt x="99" y="126"/>
                    <a:pt x="111" y="121"/>
                  </a:cubicBezTo>
                  <a:cubicBezTo>
                    <a:pt x="138" y="117"/>
                    <a:pt x="165" y="115"/>
                    <a:pt x="193" y="115"/>
                  </a:cubicBezTo>
                  <a:cubicBezTo>
                    <a:pt x="208" y="115"/>
                    <a:pt x="223" y="116"/>
                    <a:pt x="238" y="117"/>
                  </a:cubicBezTo>
                  <a:cubicBezTo>
                    <a:pt x="330" y="121"/>
                    <a:pt x="405" y="150"/>
                    <a:pt x="493" y="176"/>
                  </a:cubicBezTo>
                  <a:lnTo>
                    <a:pt x="493" y="179"/>
                  </a:lnTo>
                  <a:cubicBezTo>
                    <a:pt x="494" y="179"/>
                    <a:pt x="495" y="179"/>
                    <a:pt x="497" y="179"/>
                  </a:cubicBezTo>
                  <a:cubicBezTo>
                    <a:pt x="510" y="179"/>
                    <a:pt x="521" y="168"/>
                    <a:pt x="523" y="154"/>
                  </a:cubicBezTo>
                  <a:cubicBezTo>
                    <a:pt x="513" y="62"/>
                    <a:pt x="385" y="31"/>
                    <a:pt x="308" y="18"/>
                  </a:cubicBezTo>
                  <a:cubicBezTo>
                    <a:pt x="263" y="9"/>
                    <a:pt x="216" y="1"/>
                    <a:pt x="171"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6" name="Google Shape;3286;p54">
              <a:extLst>
                <a:ext uri="{FF2B5EF4-FFF2-40B4-BE49-F238E27FC236}">
                  <a16:creationId xmlns:a16="http://schemas.microsoft.com/office/drawing/2014/main" id="{140F56FC-D140-4426-8139-3F40EEE27191}"/>
                </a:ext>
              </a:extLst>
            </p:cNvPr>
            <p:cNvSpPr/>
            <p:nvPr/>
          </p:nvSpPr>
          <p:spPr>
            <a:xfrm>
              <a:off x="1272500" y="2211725"/>
              <a:ext cx="14850" cy="23475"/>
            </a:xfrm>
            <a:custGeom>
              <a:avLst/>
              <a:gdLst/>
              <a:ahLst/>
              <a:cxnLst/>
              <a:rect l="l" t="t" r="r" b="b"/>
              <a:pathLst>
                <a:path w="594" h="939" extrusionOk="0">
                  <a:moveTo>
                    <a:pt x="391" y="1"/>
                  </a:moveTo>
                  <a:cubicBezTo>
                    <a:pt x="354" y="1"/>
                    <a:pt x="316" y="48"/>
                    <a:pt x="341" y="84"/>
                  </a:cubicBezTo>
                  <a:cubicBezTo>
                    <a:pt x="396" y="161"/>
                    <a:pt x="357" y="262"/>
                    <a:pt x="308" y="332"/>
                  </a:cubicBezTo>
                  <a:cubicBezTo>
                    <a:pt x="282" y="374"/>
                    <a:pt x="247" y="409"/>
                    <a:pt x="205" y="440"/>
                  </a:cubicBezTo>
                  <a:cubicBezTo>
                    <a:pt x="166" y="470"/>
                    <a:pt x="115" y="490"/>
                    <a:pt x="80" y="530"/>
                  </a:cubicBezTo>
                  <a:cubicBezTo>
                    <a:pt x="1" y="624"/>
                    <a:pt x="133" y="732"/>
                    <a:pt x="201" y="791"/>
                  </a:cubicBezTo>
                  <a:cubicBezTo>
                    <a:pt x="240" y="824"/>
                    <a:pt x="282" y="855"/>
                    <a:pt x="328" y="879"/>
                  </a:cubicBezTo>
                  <a:cubicBezTo>
                    <a:pt x="379" y="905"/>
                    <a:pt x="440" y="938"/>
                    <a:pt x="497" y="938"/>
                  </a:cubicBezTo>
                  <a:cubicBezTo>
                    <a:pt x="570" y="938"/>
                    <a:pt x="594" y="844"/>
                    <a:pt x="534" y="806"/>
                  </a:cubicBezTo>
                  <a:cubicBezTo>
                    <a:pt x="497" y="789"/>
                    <a:pt x="462" y="776"/>
                    <a:pt x="425" y="767"/>
                  </a:cubicBezTo>
                  <a:cubicBezTo>
                    <a:pt x="390" y="754"/>
                    <a:pt x="357" y="738"/>
                    <a:pt x="326" y="719"/>
                  </a:cubicBezTo>
                  <a:cubicBezTo>
                    <a:pt x="297" y="703"/>
                    <a:pt x="269" y="683"/>
                    <a:pt x="245" y="659"/>
                  </a:cubicBezTo>
                  <a:cubicBezTo>
                    <a:pt x="232" y="647"/>
                    <a:pt x="211" y="630"/>
                    <a:pt x="198" y="611"/>
                  </a:cubicBezTo>
                  <a:lnTo>
                    <a:pt x="198" y="611"/>
                  </a:lnTo>
                  <a:cubicBezTo>
                    <a:pt x="198" y="611"/>
                    <a:pt x="198" y="611"/>
                    <a:pt x="198" y="611"/>
                  </a:cubicBezTo>
                  <a:cubicBezTo>
                    <a:pt x="214" y="602"/>
                    <a:pt x="227" y="593"/>
                    <a:pt x="242" y="585"/>
                  </a:cubicBezTo>
                  <a:cubicBezTo>
                    <a:pt x="273" y="565"/>
                    <a:pt x="302" y="543"/>
                    <a:pt x="328" y="519"/>
                  </a:cubicBezTo>
                  <a:cubicBezTo>
                    <a:pt x="379" y="475"/>
                    <a:pt x="420" y="424"/>
                    <a:pt x="453" y="365"/>
                  </a:cubicBezTo>
                  <a:cubicBezTo>
                    <a:pt x="517" y="249"/>
                    <a:pt x="537" y="97"/>
                    <a:pt x="416" y="9"/>
                  </a:cubicBezTo>
                  <a:cubicBezTo>
                    <a:pt x="408" y="3"/>
                    <a:pt x="399" y="1"/>
                    <a:pt x="391"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7" name="Google Shape;3287;p54">
              <a:extLst>
                <a:ext uri="{FF2B5EF4-FFF2-40B4-BE49-F238E27FC236}">
                  <a16:creationId xmlns:a16="http://schemas.microsoft.com/office/drawing/2014/main" id="{F4B76CE2-0854-4B47-B3D2-E339C62A8250}"/>
                </a:ext>
              </a:extLst>
            </p:cNvPr>
            <p:cNvSpPr/>
            <p:nvPr/>
          </p:nvSpPr>
          <p:spPr>
            <a:xfrm>
              <a:off x="1268875" y="2216675"/>
              <a:ext cx="7725" cy="6000"/>
            </a:xfrm>
            <a:custGeom>
              <a:avLst/>
              <a:gdLst/>
              <a:ahLst/>
              <a:cxnLst/>
              <a:rect l="l" t="t" r="r" b="b"/>
              <a:pathLst>
                <a:path w="309" h="240" extrusionOk="0">
                  <a:moveTo>
                    <a:pt x="155" y="0"/>
                  </a:moveTo>
                  <a:cubicBezTo>
                    <a:pt x="1" y="0"/>
                    <a:pt x="1" y="239"/>
                    <a:pt x="155" y="239"/>
                  </a:cubicBezTo>
                  <a:cubicBezTo>
                    <a:pt x="308" y="239"/>
                    <a:pt x="308" y="0"/>
                    <a:pt x="155"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8" name="Google Shape;3288;p54">
              <a:extLst>
                <a:ext uri="{FF2B5EF4-FFF2-40B4-BE49-F238E27FC236}">
                  <a16:creationId xmlns:a16="http://schemas.microsoft.com/office/drawing/2014/main" id="{01D2D02B-78D7-4BA7-98FF-C96CFA6D28C2}"/>
                </a:ext>
              </a:extLst>
            </p:cNvPr>
            <p:cNvSpPr/>
            <p:nvPr/>
          </p:nvSpPr>
          <p:spPr>
            <a:xfrm>
              <a:off x="1294025" y="2217375"/>
              <a:ext cx="8425" cy="6500"/>
            </a:xfrm>
            <a:custGeom>
              <a:avLst/>
              <a:gdLst/>
              <a:ahLst/>
              <a:cxnLst/>
              <a:rect l="l" t="t" r="r" b="b"/>
              <a:pathLst>
                <a:path w="337" h="260" extrusionOk="0">
                  <a:moveTo>
                    <a:pt x="170" y="1"/>
                  </a:moveTo>
                  <a:cubicBezTo>
                    <a:pt x="1" y="1"/>
                    <a:pt x="1" y="260"/>
                    <a:pt x="170" y="260"/>
                  </a:cubicBezTo>
                  <a:cubicBezTo>
                    <a:pt x="337" y="260"/>
                    <a:pt x="337" y="1"/>
                    <a:pt x="170"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9" name="Google Shape;3289;p54">
              <a:extLst>
                <a:ext uri="{FF2B5EF4-FFF2-40B4-BE49-F238E27FC236}">
                  <a16:creationId xmlns:a16="http://schemas.microsoft.com/office/drawing/2014/main" id="{7C61CDE4-C3E0-4E69-99F5-1794D570277D}"/>
                </a:ext>
              </a:extLst>
            </p:cNvPr>
            <p:cNvSpPr/>
            <p:nvPr/>
          </p:nvSpPr>
          <p:spPr>
            <a:xfrm>
              <a:off x="1271300" y="2168400"/>
              <a:ext cx="79075" cy="51700"/>
            </a:xfrm>
            <a:custGeom>
              <a:avLst/>
              <a:gdLst/>
              <a:ahLst/>
              <a:cxnLst/>
              <a:rect l="l" t="t" r="r" b="b"/>
              <a:pathLst>
                <a:path w="3163" h="2068" extrusionOk="0">
                  <a:moveTo>
                    <a:pt x="1310" y="1"/>
                  </a:moveTo>
                  <a:cubicBezTo>
                    <a:pt x="1094" y="1"/>
                    <a:pt x="881" y="36"/>
                    <a:pt x="679" y="119"/>
                  </a:cubicBezTo>
                  <a:lnTo>
                    <a:pt x="685" y="120"/>
                  </a:lnTo>
                  <a:lnTo>
                    <a:pt x="685" y="120"/>
                  </a:lnTo>
                  <a:cubicBezTo>
                    <a:pt x="590" y="137"/>
                    <a:pt x="496" y="164"/>
                    <a:pt x="405" y="200"/>
                  </a:cubicBezTo>
                  <a:cubicBezTo>
                    <a:pt x="326" y="229"/>
                    <a:pt x="253" y="275"/>
                    <a:pt x="194" y="339"/>
                  </a:cubicBezTo>
                  <a:cubicBezTo>
                    <a:pt x="139" y="409"/>
                    <a:pt x="102" y="495"/>
                    <a:pt x="91" y="585"/>
                  </a:cubicBezTo>
                  <a:cubicBezTo>
                    <a:pt x="0" y="1099"/>
                    <a:pt x="350" y="1652"/>
                    <a:pt x="853" y="1793"/>
                  </a:cubicBezTo>
                  <a:cubicBezTo>
                    <a:pt x="890" y="1681"/>
                    <a:pt x="811" y="1569"/>
                    <a:pt x="743" y="1470"/>
                  </a:cubicBezTo>
                  <a:cubicBezTo>
                    <a:pt x="675" y="1373"/>
                    <a:pt x="620" y="1237"/>
                    <a:pt x="692" y="1145"/>
                  </a:cubicBezTo>
                  <a:lnTo>
                    <a:pt x="692" y="1145"/>
                  </a:lnTo>
                  <a:cubicBezTo>
                    <a:pt x="1077" y="1593"/>
                    <a:pt x="1588" y="1916"/>
                    <a:pt x="2159" y="2067"/>
                  </a:cubicBezTo>
                  <a:cubicBezTo>
                    <a:pt x="2146" y="1955"/>
                    <a:pt x="2043" y="1878"/>
                    <a:pt x="1970" y="1790"/>
                  </a:cubicBezTo>
                  <a:cubicBezTo>
                    <a:pt x="1896" y="1705"/>
                    <a:pt x="1856" y="1556"/>
                    <a:pt x="1951" y="1490"/>
                  </a:cubicBezTo>
                  <a:lnTo>
                    <a:pt x="1951" y="1490"/>
                  </a:lnTo>
                  <a:cubicBezTo>
                    <a:pt x="2225" y="1828"/>
                    <a:pt x="2638" y="2024"/>
                    <a:pt x="3070" y="2024"/>
                  </a:cubicBezTo>
                  <a:cubicBezTo>
                    <a:pt x="3084" y="2024"/>
                    <a:pt x="3098" y="2024"/>
                    <a:pt x="3112" y="2023"/>
                  </a:cubicBezTo>
                  <a:cubicBezTo>
                    <a:pt x="3126" y="1758"/>
                    <a:pt x="3139" y="1490"/>
                    <a:pt x="3150" y="1222"/>
                  </a:cubicBezTo>
                  <a:cubicBezTo>
                    <a:pt x="3159" y="1075"/>
                    <a:pt x="3163" y="921"/>
                    <a:pt x="3112" y="782"/>
                  </a:cubicBezTo>
                  <a:cubicBezTo>
                    <a:pt x="3014" y="512"/>
                    <a:pt x="2726" y="363"/>
                    <a:pt x="2456" y="255"/>
                  </a:cubicBezTo>
                  <a:cubicBezTo>
                    <a:pt x="2093" y="112"/>
                    <a:pt x="1696" y="1"/>
                    <a:pt x="1310"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0" name="Google Shape;3290;p54">
              <a:extLst>
                <a:ext uri="{FF2B5EF4-FFF2-40B4-BE49-F238E27FC236}">
                  <a16:creationId xmlns:a16="http://schemas.microsoft.com/office/drawing/2014/main" id="{32184ED1-5513-4DAB-9C04-BE558B9D8717}"/>
                </a:ext>
              </a:extLst>
            </p:cNvPr>
            <p:cNvSpPr/>
            <p:nvPr/>
          </p:nvSpPr>
          <p:spPr>
            <a:xfrm>
              <a:off x="1311550" y="2192725"/>
              <a:ext cx="48050" cy="61625"/>
            </a:xfrm>
            <a:custGeom>
              <a:avLst/>
              <a:gdLst/>
              <a:ahLst/>
              <a:cxnLst/>
              <a:rect l="l" t="t" r="r" b="b"/>
              <a:pathLst>
                <a:path w="1922" h="2465" extrusionOk="0">
                  <a:moveTo>
                    <a:pt x="1448" y="1"/>
                  </a:moveTo>
                  <a:lnTo>
                    <a:pt x="0" y="418"/>
                  </a:lnTo>
                  <a:cubicBezTo>
                    <a:pt x="0" y="418"/>
                    <a:pt x="461" y="1160"/>
                    <a:pt x="407" y="1430"/>
                  </a:cubicBezTo>
                  <a:cubicBezTo>
                    <a:pt x="446" y="1338"/>
                    <a:pt x="547" y="1283"/>
                    <a:pt x="647" y="1283"/>
                  </a:cubicBezTo>
                  <a:cubicBezTo>
                    <a:pt x="688" y="1283"/>
                    <a:pt x="728" y="1292"/>
                    <a:pt x="765" y="1312"/>
                  </a:cubicBezTo>
                  <a:cubicBezTo>
                    <a:pt x="888" y="1380"/>
                    <a:pt x="938" y="1551"/>
                    <a:pt x="879" y="1681"/>
                  </a:cubicBezTo>
                  <a:cubicBezTo>
                    <a:pt x="823" y="1794"/>
                    <a:pt x="708" y="1863"/>
                    <a:pt x="584" y="1863"/>
                  </a:cubicBezTo>
                  <a:cubicBezTo>
                    <a:pt x="566" y="1863"/>
                    <a:pt x="548" y="1862"/>
                    <a:pt x="530" y="1858"/>
                  </a:cubicBezTo>
                  <a:cubicBezTo>
                    <a:pt x="448" y="2061"/>
                    <a:pt x="365" y="2263"/>
                    <a:pt x="284" y="2465"/>
                  </a:cubicBezTo>
                  <a:cubicBezTo>
                    <a:pt x="446" y="2366"/>
                    <a:pt x="639" y="2337"/>
                    <a:pt x="817" y="2278"/>
                  </a:cubicBezTo>
                  <a:cubicBezTo>
                    <a:pt x="1050" y="2199"/>
                    <a:pt x="1261" y="2065"/>
                    <a:pt x="1430" y="1887"/>
                  </a:cubicBezTo>
                  <a:cubicBezTo>
                    <a:pt x="1788" y="1509"/>
                    <a:pt x="1922" y="899"/>
                    <a:pt x="1658" y="449"/>
                  </a:cubicBezTo>
                  <a:cubicBezTo>
                    <a:pt x="1573" y="306"/>
                    <a:pt x="1448" y="167"/>
                    <a:pt x="1448"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1" name="Google Shape;3291;p54">
              <a:extLst>
                <a:ext uri="{FF2B5EF4-FFF2-40B4-BE49-F238E27FC236}">
                  <a16:creationId xmlns:a16="http://schemas.microsoft.com/office/drawing/2014/main" id="{5CE99A0F-A3DB-482F-9558-CC0A76C6F3EF}"/>
                </a:ext>
              </a:extLst>
            </p:cNvPr>
            <p:cNvSpPr/>
            <p:nvPr/>
          </p:nvSpPr>
          <p:spPr>
            <a:xfrm>
              <a:off x="1338725" y="2147850"/>
              <a:ext cx="79025" cy="66800"/>
            </a:xfrm>
            <a:custGeom>
              <a:avLst/>
              <a:gdLst/>
              <a:ahLst/>
              <a:cxnLst/>
              <a:rect l="l" t="t" r="r" b="b"/>
              <a:pathLst>
                <a:path w="3161" h="2672" extrusionOk="0">
                  <a:moveTo>
                    <a:pt x="1988" y="0"/>
                  </a:moveTo>
                  <a:cubicBezTo>
                    <a:pt x="1082" y="0"/>
                    <a:pt x="265" y="592"/>
                    <a:pt x="0" y="1479"/>
                  </a:cubicBezTo>
                  <a:lnTo>
                    <a:pt x="233" y="2164"/>
                  </a:lnTo>
                  <a:cubicBezTo>
                    <a:pt x="590" y="2556"/>
                    <a:pt x="1148" y="2671"/>
                    <a:pt x="1688" y="2671"/>
                  </a:cubicBezTo>
                  <a:cubicBezTo>
                    <a:pt x="1763" y="2671"/>
                    <a:pt x="1837" y="2669"/>
                    <a:pt x="1911" y="2665"/>
                  </a:cubicBezTo>
                  <a:cubicBezTo>
                    <a:pt x="2181" y="2650"/>
                    <a:pt x="2511" y="2566"/>
                    <a:pt x="2574" y="2303"/>
                  </a:cubicBezTo>
                  <a:cubicBezTo>
                    <a:pt x="2612" y="2145"/>
                    <a:pt x="2530" y="1978"/>
                    <a:pt x="2407" y="1870"/>
                  </a:cubicBezTo>
                  <a:cubicBezTo>
                    <a:pt x="2284" y="1765"/>
                    <a:pt x="2128" y="1705"/>
                    <a:pt x="1975" y="1651"/>
                  </a:cubicBezTo>
                  <a:lnTo>
                    <a:pt x="1975" y="1651"/>
                  </a:lnTo>
                  <a:cubicBezTo>
                    <a:pt x="2068" y="1656"/>
                    <a:pt x="2162" y="1659"/>
                    <a:pt x="2256" y="1659"/>
                  </a:cubicBezTo>
                  <a:cubicBezTo>
                    <a:pt x="2418" y="1659"/>
                    <a:pt x="2580" y="1650"/>
                    <a:pt x="2741" y="1631"/>
                  </a:cubicBezTo>
                  <a:cubicBezTo>
                    <a:pt x="2899" y="1613"/>
                    <a:pt x="3093" y="1556"/>
                    <a:pt x="3128" y="1400"/>
                  </a:cubicBezTo>
                  <a:cubicBezTo>
                    <a:pt x="3161" y="1260"/>
                    <a:pt x="3044" y="1128"/>
                    <a:pt x="2921" y="1053"/>
                  </a:cubicBezTo>
                  <a:cubicBezTo>
                    <a:pt x="2612" y="864"/>
                    <a:pt x="2229" y="856"/>
                    <a:pt x="1867" y="851"/>
                  </a:cubicBezTo>
                  <a:cubicBezTo>
                    <a:pt x="2074" y="823"/>
                    <a:pt x="2295" y="787"/>
                    <a:pt x="2454" y="651"/>
                  </a:cubicBezTo>
                  <a:cubicBezTo>
                    <a:pt x="2609" y="513"/>
                    <a:pt x="2662" y="234"/>
                    <a:pt x="2500" y="102"/>
                  </a:cubicBezTo>
                  <a:cubicBezTo>
                    <a:pt x="2432" y="45"/>
                    <a:pt x="2339" y="28"/>
                    <a:pt x="2251" y="17"/>
                  </a:cubicBezTo>
                  <a:cubicBezTo>
                    <a:pt x="2163" y="5"/>
                    <a:pt x="2075" y="0"/>
                    <a:pt x="1988"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2" name="Google Shape;3292;p54">
              <a:extLst>
                <a:ext uri="{FF2B5EF4-FFF2-40B4-BE49-F238E27FC236}">
                  <a16:creationId xmlns:a16="http://schemas.microsoft.com/office/drawing/2014/main" id="{807E5753-E1D5-4CB3-B38B-7CFB1BE81747}"/>
                </a:ext>
              </a:extLst>
            </p:cNvPr>
            <p:cNvSpPr/>
            <p:nvPr/>
          </p:nvSpPr>
          <p:spPr>
            <a:xfrm>
              <a:off x="1259050" y="2280800"/>
              <a:ext cx="111000" cy="114950"/>
            </a:xfrm>
            <a:custGeom>
              <a:avLst/>
              <a:gdLst/>
              <a:ahLst/>
              <a:cxnLst/>
              <a:rect l="l" t="t" r="r" b="b"/>
              <a:pathLst>
                <a:path w="4440" h="4598" extrusionOk="0">
                  <a:moveTo>
                    <a:pt x="3477" y="0"/>
                  </a:moveTo>
                  <a:cubicBezTo>
                    <a:pt x="3477" y="0"/>
                    <a:pt x="2706" y="448"/>
                    <a:pt x="1839" y="448"/>
                  </a:cubicBezTo>
                  <a:cubicBezTo>
                    <a:pt x="1805" y="448"/>
                    <a:pt x="1772" y="447"/>
                    <a:pt x="1738" y="446"/>
                  </a:cubicBezTo>
                  <a:cubicBezTo>
                    <a:pt x="1310" y="428"/>
                    <a:pt x="895" y="294"/>
                    <a:pt x="541" y="53"/>
                  </a:cubicBezTo>
                  <a:cubicBezTo>
                    <a:pt x="532" y="57"/>
                    <a:pt x="526" y="59"/>
                    <a:pt x="519" y="64"/>
                  </a:cubicBezTo>
                  <a:cubicBezTo>
                    <a:pt x="378" y="136"/>
                    <a:pt x="308" y="259"/>
                    <a:pt x="251" y="391"/>
                  </a:cubicBezTo>
                  <a:lnTo>
                    <a:pt x="1" y="2203"/>
                  </a:lnTo>
                  <a:cubicBezTo>
                    <a:pt x="1" y="2203"/>
                    <a:pt x="642" y="4509"/>
                    <a:pt x="642" y="4564"/>
                  </a:cubicBezTo>
                  <a:cubicBezTo>
                    <a:pt x="642" y="4591"/>
                    <a:pt x="1460" y="4598"/>
                    <a:pt x="2294" y="4598"/>
                  </a:cubicBezTo>
                  <a:cubicBezTo>
                    <a:pt x="3161" y="4598"/>
                    <a:pt x="4046" y="4590"/>
                    <a:pt x="4046" y="4590"/>
                  </a:cubicBezTo>
                  <a:cubicBezTo>
                    <a:pt x="4046" y="4590"/>
                    <a:pt x="4439" y="3808"/>
                    <a:pt x="4250" y="2220"/>
                  </a:cubicBezTo>
                  <a:cubicBezTo>
                    <a:pt x="4061" y="635"/>
                    <a:pt x="3477" y="0"/>
                    <a:pt x="3477"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3" name="Google Shape;3293;p54">
              <a:extLst>
                <a:ext uri="{FF2B5EF4-FFF2-40B4-BE49-F238E27FC236}">
                  <a16:creationId xmlns:a16="http://schemas.microsoft.com/office/drawing/2014/main" id="{1A2E881E-D86E-4DED-AB5E-26348BDFF057}"/>
                </a:ext>
              </a:extLst>
            </p:cNvPr>
            <p:cNvSpPr/>
            <p:nvPr/>
          </p:nvSpPr>
          <p:spPr>
            <a:xfrm>
              <a:off x="1346900" y="2381975"/>
              <a:ext cx="30275" cy="28525"/>
            </a:xfrm>
            <a:custGeom>
              <a:avLst/>
              <a:gdLst/>
              <a:ahLst/>
              <a:cxnLst/>
              <a:rect l="l" t="t" r="r" b="b"/>
              <a:pathLst>
                <a:path w="1211" h="1141" extrusionOk="0">
                  <a:moveTo>
                    <a:pt x="721" y="0"/>
                  </a:moveTo>
                  <a:cubicBezTo>
                    <a:pt x="689" y="0"/>
                    <a:pt x="657" y="5"/>
                    <a:pt x="627" y="14"/>
                  </a:cubicBezTo>
                  <a:cubicBezTo>
                    <a:pt x="416" y="60"/>
                    <a:pt x="211" y="135"/>
                    <a:pt x="23" y="238"/>
                  </a:cubicBezTo>
                  <a:lnTo>
                    <a:pt x="209" y="291"/>
                  </a:lnTo>
                  <a:cubicBezTo>
                    <a:pt x="126" y="313"/>
                    <a:pt x="58" y="372"/>
                    <a:pt x="27" y="451"/>
                  </a:cubicBezTo>
                  <a:cubicBezTo>
                    <a:pt x="1" y="532"/>
                    <a:pt x="36" y="633"/>
                    <a:pt x="113" y="664"/>
                  </a:cubicBezTo>
                  <a:cubicBezTo>
                    <a:pt x="138" y="671"/>
                    <a:pt x="165" y="675"/>
                    <a:pt x="192" y="675"/>
                  </a:cubicBezTo>
                  <a:cubicBezTo>
                    <a:pt x="204" y="675"/>
                    <a:pt x="216" y="674"/>
                    <a:pt x="229" y="673"/>
                  </a:cubicBezTo>
                  <a:lnTo>
                    <a:pt x="510" y="657"/>
                  </a:lnTo>
                  <a:lnTo>
                    <a:pt x="510" y="657"/>
                  </a:lnTo>
                  <a:lnTo>
                    <a:pt x="284" y="783"/>
                  </a:lnTo>
                  <a:cubicBezTo>
                    <a:pt x="247" y="802"/>
                    <a:pt x="205" y="842"/>
                    <a:pt x="229" y="875"/>
                  </a:cubicBezTo>
                  <a:cubicBezTo>
                    <a:pt x="244" y="890"/>
                    <a:pt x="263" y="897"/>
                    <a:pt x="284" y="897"/>
                  </a:cubicBezTo>
                  <a:cubicBezTo>
                    <a:pt x="287" y="897"/>
                    <a:pt x="290" y="897"/>
                    <a:pt x="293" y="897"/>
                  </a:cubicBezTo>
                  <a:lnTo>
                    <a:pt x="714" y="897"/>
                  </a:lnTo>
                  <a:cubicBezTo>
                    <a:pt x="725" y="952"/>
                    <a:pt x="651" y="980"/>
                    <a:pt x="596" y="991"/>
                  </a:cubicBezTo>
                  <a:cubicBezTo>
                    <a:pt x="541" y="1002"/>
                    <a:pt x="473" y="1055"/>
                    <a:pt x="506" y="1101"/>
                  </a:cubicBezTo>
                  <a:cubicBezTo>
                    <a:pt x="523" y="1119"/>
                    <a:pt x="550" y="1130"/>
                    <a:pt x="574" y="1130"/>
                  </a:cubicBezTo>
                  <a:cubicBezTo>
                    <a:pt x="644" y="1137"/>
                    <a:pt x="715" y="1140"/>
                    <a:pt x="785" y="1140"/>
                  </a:cubicBezTo>
                  <a:cubicBezTo>
                    <a:pt x="843" y="1140"/>
                    <a:pt x="901" y="1138"/>
                    <a:pt x="958" y="1134"/>
                  </a:cubicBezTo>
                  <a:cubicBezTo>
                    <a:pt x="1024" y="1130"/>
                    <a:pt x="1105" y="1112"/>
                    <a:pt x="1121" y="1044"/>
                  </a:cubicBezTo>
                  <a:cubicBezTo>
                    <a:pt x="1136" y="976"/>
                    <a:pt x="1066" y="921"/>
                    <a:pt x="1002" y="890"/>
                  </a:cubicBezTo>
                  <a:cubicBezTo>
                    <a:pt x="1000" y="837"/>
                    <a:pt x="1061" y="811"/>
                    <a:pt x="1110" y="791"/>
                  </a:cubicBezTo>
                  <a:cubicBezTo>
                    <a:pt x="1158" y="772"/>
                    <a:pt x="1211" y="721"/>
                    <a:pt x="1182" y="677"/>
                  </a:cubicBezTo>
                  <a:cubicBezTo>
                    <a:pt x="1171" y="662"/>
                    <a:pt x="1154" y="649"/>
                    <a:pt x="1134" y="644"/>
                  </a:cubicBezTo>
                  <a:lnTo>
                    <a:pt x="965" y="574"/>
                  </a:lnTo>
                  <a:cubicBezTo>
                    <a:pt x="1024" y="537"/>
                    <a:pt x="1077" y="493"/>
                    <a:pt x="1123" y="442"/>
                  </a:cubicBezTo>
                  <a:cubicBezTo>
                    <a:pt x="1154" y="407"/>
                    <a:pt x="1184" y="363"/>
                    <a:pt x="1176" y="317"/>
                  </a:cubicBezTo>
                  <a:cubicBezTo>
                    <a:pt x="1162" y="252"/>
                    <a:pt x="1087" y="228"/>
                    <a:pt x="1020" y="228"/>
                  </a:cubicBezTo>
                  <a:cubicBezTo>
                    <a:pt x="1012" y="228"/>
                    <a:pt x="1003" y="228"/>
                    <a:pt x="995" y="229"/>
                  </a:cubicBezTo>
                  <a:cubicBezTo>
                    <a:pt x="963" y="232"/>
                    <a:pt x="929" y="237"/>
                    <a:pt x="895" y="237"/>
                  </a:cubicBezTo>
                  <a:cubicBezTo>
                    <a:pt x="854" y="237"/>
                    <a:pt x="815" y="229"/>
                    <a:pt x="785" y="203"/>
                  </a:cubicBezTo>
                  <a:lnTo>
                    <a:pt x="785" y="203"/>
                  </a:lnTo>
                  <a:cubicBezTo>
                    <a:pt x="793" y="206"/>
                    <a:pt x="801" y="208"/>
                    <a:pt x="809" y="208"/>
                  </a:cubicBezTo>
                  <a:cubicBezTo>
                    <a:pt x="853" y="208"/>
                    <a:pt x="896" y="163"/>
                    <a:pt x="892" y="117"/>
                  </a:cubicBezTo>
                  <a:cubicBezTo>
                    <a:pt x="890" y="64"/>
                    <a:pt x="842" y="20"/>
                    <a:pt x="789" y="7"/>
                  </a:cubicBezTo>
                  <a:cubicBezTo>
                    <a:pt x="766" y="3"/>
                    <a:pt x="743" y="0"/>
                    <a:pt x="721"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4" name="Google Shape;3294;p54">
              <a:extLst>
                <a:ext uri="{FF2B5EF4-FFF2-40B4-BE49-F238E27FC236}">
                  <a16:creationId xmlns:a16="http://schemas.microsoft.com/office/drawing/2014/main" id="{B1DA42E2-0FC0-4412-8668-8B4E598A3AFC}"/>
                </a:ext>
              </a:extLst>
            </p:cNvPr>
            <p:cNvSpPr/>
            <p:nvPr/>
          </p:nvSpPr>
          <p:spPr>
            <a:xfrm>
              <a:off x="1147500" y="2260700"/>
              <a:ext cx="73325" cy="45925"/>
            </a:xfrm>
            <a:custGeom>
              <a:avLst/>
              <a:gdLst/>
              <a:ahLst/>
              <a:cxnLst/>
              <a:rect l="l" t="t" r="r" b="b"/>
              <a:pathLst>
                <a:path w="2933" h="1837" extrusionOk="0">
                  <a:moveTo>
                    <a:pt x="180" y="0"/>
                  </a:moveTo>
                  <a:lnTo>
                    <a:pt x="220" y="88"/>
                  </a:lnTo>
                  <a:cubicBezTo>
                    <a:pt x="240" y="301"/>
                    <a:pt x="178" y="514"/>
                    <a:pt x="48" y="683"/>
                  </a:cubicBezTo>
                  <a:cubicBezTo>
                    <a:pt x="26" y="705"/>
                    <a:pt x="11" y="734"/>
                    <a:pt x="5" y="765"/>
                  </a:cubicBezTo>
                  <a:cubicBezTo>
                    <a:pt x="0" y="817"/>
                    <a:pt x="46" y="855"/>
                    <a:pt x="86" y="883"/>
                  </a:cubicBezTo>
                  <a:lnTo>
                    <a:pt x="1188" y="1623"/>
                  </a:lnTo>
                  <a:cubicBezTo>
                    <a:pt x="1311" y="1705"/>
                    <a:pt x="1434" y="1788"/>
                    <a:pt x="1573" y="1821"/>
                  </a:cubicBezTo>
                  <a:cubicBezTo>
                    <a:pt x="1619" y="1832"/>
                    <a:pt x="1666" y="1837"/>
                    <a:pt x="1712" y="1837"/>
                  </a:cubicBezTo>
                  <a:cubicBezTo>
                    <a:pt x="2000" y="1837"/>
                    <a:pt x="2274" y="1642"/>
                    <a:pt x="2515" y="1454"/>
                  </a:cubicBezTo>
                  <a:cubicBezTo>
                    <a:pt x="2409" y="1421"/>
                    <a:pt x="2409" y="1243"/>
                    <a:pt x="2488" y="1162"/>
                  </a:cubicBezTo>
                  <a:cubicBezTo>
                    <a:pt x="2570" y="1081"/>
                    <a:pt x="2684" y="1061"/>
                    <a:pt x="2789" y="1026"/>
                  </a:cubicBezTo>
                  <a:cubicBezTo>
                    <a:pt x="2820" y="1019"/>
                    <a:pt x="2849" y="1004"/>
                    <a:pt x="2868" y="980"/>
                  </a:cubicBezTo>
                  <a:cubicBezTo>
                    <a:pt x="2932" y="896"/>
                    <a:pt x="2838" y="780"/>
                    <a:pt x="2745" y="738"/>
                  </a:cubicBezTo>
                  <a:cubicBezTo>
                    <a:pt x="2655" y="694"/>
                    <a:pt x="2539" y="639"/>
                    <a:pt x="2545" y="532"/>
                  </a:cubicBezTo>
                  <a:cubicBezTo>
                    <a:pt x="2552" y="486"/>
                    <a:pt x="2572" y="444"/>
                    <a:pt x="2600" y="409"/>
                  </a:cubicBezTo>
                  <a:cubicBezTo>
                    <a:pt x="2697" y="279"/>
                    <a:pt x="2798" y="154"/>
                    <a:pt x="2903" y="33"/>
                  </a:cubicBezTo>
                  <a:lnTo>
                    <a:pt x="2903" y="33"/>
                  </a:lnTo>
                  <a:cubicBezTo>
                    <a:pt x="2444" y="40"/>
                    <a:pt x="1992" y="128"/>
                    <a:pt x="1535" y="165"/>
                  </a:cubicBezTo>
                  <a:cubicBezTo>
                    <a:pt x="1414" y="174"/>
                    <a:pt x="1292" y="180"/>
                    <a:pt x="1170" y="180"/>
                  </a:cubicBezTo>
                  <a:cubicBezTo>
                    <a:pt x="831" y="180"/>
                    <a:pt x="493" y="136"/>
                    <a:pt x="180"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5" name="Google Shape;3295;p54">
              <a:extLst>
                <a:ext uri="{FF2B5EF4-FFF2-40B4-BE49-F238E27FC236}">
                  <a16:creationId xmlns:a16="http://schemas.microsoft.com/office/drawing/2014/main" id="{FA85C57E-63B1-488C-99B0-E65428EA58A0}"/>
                </a:ext>
              </a:extLst>
            </p:cNvPr>
            <p:cNvSpPr/>
            <p:nvPr/>
          </p:nvSpPr>
          <p:spPr>
            <a:xfrm>
              <a:off x="1149850" y="2281125"/>
              <a:ext cx="31000" cy="94225"/>
            </a:xfrm>
            <a:custGeom>
              <a:avLst/>
              <a:gdLst/>
              <a:ahLst/>
              <a:cxnLst/>
              <a:rect l="l" t="t" r="r" b="b"/>
              <a:pathLst>
                <a:path w="1240" h="3769" extrusionOk="0">
                  <a:moveTo>
                    <a:pt x="402" y="0"/>
                  </a:moveTo>
                  <a:cubicBezTo>
                    <a:pt x="106" y="1235"/>
                    <a:pt x="1" y="2504"/>
                    <a:pt x="91" y="3769"/>
                  </a:cubicBezTo>
                  <a:cubicBezTo>
                    <a:pt x="350" y="3538"/>
                    <a:pt x="747" y="3584"/>
                    <a:pt x="1070" y="3461"/>
                  </a:cubicBezTo>
                  <a:cubicBezTo>
                    <a:pt x="1129" y="3437"/>
                    <a:pt x="1189" y="3407"/>
                    <a:pt x="1217" y="3352"/>
                  </a:cubicBezTo>
                  <a:cubicBezTo>
                    <a:pt x="1233" y="3308"/>
                    <a:pt x="1239" y="3262"/>
                    <a:pt x="1235" y="3216"/>
                  </a:cubicBezTo>
                  <a:cubicBezTo>
                    <a:pt x="1204" y="2214"/>
                    <a:pt x="1173" y="1210"/>
                    <a:pt x="1143" y="209"/>
                  </a:cubicBezTo>
                  <a:lnTo>
                    <a:pt x="402"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6" name="Google Shape;3296;p54">
              <a:extLst>
                <a:ext uri="{FF2B5EF4-FFF2-40B4-BE49-F238E27FC236}">
                  <a16:creationId xmlns:a16="http://schemas.microsoft.com/office/drawing/2014/main" id="{F7E501E7-A8B2-4D65-A1D1-AA1188BCB973}"/>
                </a:ext>
              </a:extLst>
            </p:cNvPr>
            <p:cNvSpPr/>
            <p:nvPr/>
          </p:nvSpPr>
          <p:spPr>
            <a:xfrm>
              <a:off x="1445575" y="2754225"/>
              <a:ext cx="54425" cy="66175"/>
            </a:xfrm>
            <a:custGeom>
              <a:avLst/>
              <a:gdLst/>
              <a:ahLst/>
              <a:cxnLst/>
              <a:rect l="l" t="t" r="r" b="b"/>
              <a:pathLst>
                <a:path w="2177" h="2647" extrusionOk="0">
                  <a:moveTo>
                    <a:pt x="1074" y="1"/>
                  </a:moveTo>
                  <a:lnTo>
                    <a:pt x="0" y="607"/>
                  </a:lnTo>
                  <a:cubicBezTo>
                    <a:pt x="0" y="607"/>
                    <a:pt x="1305" y="2008"/>
                    <a:pt x="1267" y="2032"/>
                  </a:cubicBezTo>
                  <a:cubicBezTo>
                    <a:pt x="780" y="2353"/>
                    <a:pt x="804" y="2647"/>
                    <a:pt x="804" y="2647"/>
                  </a:cubicBezTo>
                  <a:lnTo>
                    <a:pt x="2177" y="1870"/>
                  </a:lnTo>
                  <a:lnTo>
                    <a:pt x="1074"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7" name="Google Shape;3297;p54">
              <a:extLst>
                <a:ext uri="{FF2B5EF4-FFF2-40B4-BE49-F238E27FC236}">
                  <a16:creationId xmlns:a16="http://schemas.microsoft.com/office/drawing/2014/main" id="{C1A214A6-1DFC-49A0-80ED-64D87BC8EF44}"/>
                </a:ext>
              </a:extLst>
            </p:cNvPr>
            <p:cNvSpPr/>
            <p:nvPr/>
          </p:nvSpPr>
          <p:spPr>
            <a:xfrm>
              <a:off x="1278050" y="2408725"/>
              <a:ext cx="9425" cy="142675"/>
            </a:xfrm>
            <a:custGeom>
              <a:avLst/>
              <a:gdLst/>
              <a:ahLst/>
              <a:cxnLst/>
              <a:rect l="l" t="t" r="r" b="b"/>
              <a:pathLst>
                <a:path w="377" h="5707" extrusionOk="0">
                  <a:moveTo>
                    <a:pt x="298" y="1"/>
                  </a:moveTo>
                  <a:cubicBezTo>
                    <a:pt x="267" y="1"/>
                    <a:pt x="238" y="17"/>
                    <a:pt x="231" y="53"/>
                  </a:cubicBezTo>
                  <a:cubicBezTo>
                    <a:pt x="77" y="949"/>
                    <a:pt x="62" y="1885"/>
                    <a:pt x="31" y="2789"/>
                  </a:cubicBezTo>
                  <a:cubicBezTo>
                    <a:pt x="1" y="3734"/>
                    <a:pt x="3" y="4680"/>
                    <a:pt x="40" y="5625"/>
                  </a:cubicBezTo>
                  <a:cubicBezTo>
                    <a:pt x="42" y="5679"/>
                    <a:pt x="86" y="5707"/>
                    <a:pt x="129" y="5707"/>
                  </a:cubicBezTo>
                  <a:cubicBezTo>
                    <a:pt x="172" y="5707"/>
                    <a:pt x="214" y="5679"/>
                    <a:pt x="211" y="5625"/>
                  </a:cubicBezTo>
                  <a:cubicBezTo>
                    <a:pt x="168" y="4698"/>
                    <a:pt x="157" y="3771"/>
                    <a:pt x="185" y="2844"/>
                  </a:cubicBezTo>
                  <a:cubicBezTo>
                    <a:pt x="216" y="1917"/>
                    <a:pt x="334" y="997"/>
                    <a:pt x="374" y="73"/>
                  </a:cubicBezTo>
                  <a:cubicBezTo>
                    <a:pt x="376" y="27"/>
                    <a:pt x="336" y="1"/>
                    <a:pt x="298" y="1"/>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8" name="Google Shape;3298;p54">
              <a:extLst>
                <a:ext uri="{FF2B5EF4-FFF2-40B4-BE49-F238E27FC236}">
                  <a16:creationId xmlns:a16="http://schemas.microsoft.com/office/drawing/2014/main" id="{E1C03431-A718-4AFF-94BA-32A43B19BD27}"/>
                </a:ext>
              </a:extLst>
            </p:cNvPr>
            <p:cNvSpPr/>
            <p:nvPr/>
          </p:nvSpPr>
          <p:spPr>
            <a:xfrm>
              <a:off x="1345725" y="2408900"/>
              <a:ext cx="28550" cy="145575"/>
            </a:xfrm>
            <a:custGeom>
              <a:avLst/>
              <a:gdLst/>
              <a:ahLst/>
              <a:cxnLst/>
              <a:rect l="l" t="t" r="r" b="b"/>
              <a:pathLst>
                <a:path w="1142" h="5823" extrusionOk="0">
                  <a:moveTo>
                    <a:pt x="70" y="0"/>
                  </a:moveTo>
                  <a:cubicBezTo>
                    <a:pt x="35" y="0"/>
                    <a:pt x="1" y="31"/>
                    <a:pt x="12" y="74"/>
                  </a:cubicBezTo>
                  <a:cubicBezTo>
                    <a:pt x="107" y="511"/>
                    <a:pt x="329" y="929"/>
                    <a:pt x="450" y="1364"/>
                  </a:cubicBezTo>
                  <a:cubicBezTo>
                    <a:pt x="583" y="1856"/>
                    <a:pt x="676" y="2358"/>
                    <a:pt x="724" y="2866"/>
                  </a:cubicBezTo>
                  <a:cubicBezTo>
                    <a:pt x="821" y="3828"/>
                    <a:pt x="838" y="4805"/>
                    <a:pt x="974" y="5763"/>
                  </a:cubicBezTo>
                  <a:cubicBezTo>
                    <a:pt x="980" y="5804"/>
                    <a:pt x="1014" y="5823"/>
                    <a:pt x="1049" y="5823"/>
                  </a:cubicBezTo>
                  <a:cubicBezTo>
                    <a:pt x="1094" y="5823"/>
                    <a:pt x="1142" y="5792"/>
                    <a:pt x="1139" y="5741"/>
                  </a:cubicBezTo>
                  <a:cubicBezTo>
                    <a:pt x="1126" y="5213"/>
                    <a:pt x="1058" y="4684"/>
                    <a:pt x="1014" y="4159"/>
                  </a:cubicBezTo>
                  <a:cubicBezTo>
                    <a:pt x="972" y="3654"/>
                    <a:pt x="937" y="3147"/>
                    <a:pt x="880" y="2642"/>
                  </a:cubicBezTo>
                  <a:cubicBezTo>
                    <a:pt x="829" y="2194"/>
                    <a:pt x="746" y="1750"/>
                    <a:pt x="627" y="1313"/>
                  </a:cubicBezTo>
                  <a:cubicBezTo>
                    <a:pt x="511" y="891"/>
                    <a:pt x="386" y="384"/>
                    <a:pt x="120" y="28"/>
                  </a:cubicBezTo>
                  <a:cubicBezTo>
                    <a:pt x="107" y="9"/>
                    <a:pt x="88" y="0"/>
                    <a:pt x="70"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9" name="Google Shape;3299;p54">
              <a:extLst>
                <a:ext uri="{FF2B5EF4-FFF2-40B4-BE49-F238E27FC236}">
                  <a16:creationId xmlns:a16="http://schemas.microsoft.com/office/drawing/2014/main" id="{6D43D03D-4FF1-404E-8139-B8F30991EB70}"/>
                </a:ext>
              </a:extLst>
            </p:cNvPr>
            <p:cNvSpPr/>
            <p:nvPr/>
          </p:nvSpPr>
          <p:spPr>
            <a:xfrm>
              <a:off x="1313575" y="2410875"/>
              <a:ext cx="44100" cy="24725"/>
            </a:xfrm>
            <a:custGeom>
              <a:avLst/>
              <a:gdLst/>
              <a:ahLst/>
              <a:cxnLst/>
              <a:rect l="l" t="t" r="r" b="b"/>
              <a:pathLst>
                <a:path w="1764" h="989" extrusionOk="0">
                  <a:moveTo>
                    <a:pt x="67" y="0"/>
                  </a:moveTo>
                  <a:cubicBezTo>
                    <a:pt x="31" y="0"/>
                    <a:pt x="1" y="35"/>
                    <a:pt x="9" y="75"/>
                  </a:cubicBezTo>
                  <a:lnTo>
                    <a:pt x="9" y="77"/>
                  </a:lnTo>
                  <a:cubicBezTo>
                    <a:pt x="31" y="149"/>
                    <a:pt x="86" y="211"/>
                    <a:pt x="135" y="268"/>
                  </a:cubicBezTo>
                  <a:cubicBezTo>
                    <a:pt x="187" y="329"/>
                    <a:pt x="244" y="389"/>
                    <a:pt x="306" y="443"/>
                  </a:cubicBezTo>
                  <a:cubicBezTo>
                    <a:pt x="545" y="657"/>
                    <a:pt x="828" y="817"/>
                    <a:pt x="1136" y="911"/>
                  </a:cubicBezTo>
                  <a:cubicBezTo>
                    <a:pt x="1267" y="952"/>
                    <a:pt x="1406" y="988"/>
                    <a:pt x="1545" y="988"/>
                  </a:cubicBezTo>
                  <a:cubicBezTo>
                    <a:pt x="1584" y="988"/>
                    <a:pt x="1623" y="986"/>
                    <a:pt x="1661" y="979"/>
                  </a:cubicBezTo>
                  <a:cubicBezTo>
                    <a:pt x="1763" y="963"/>
                    <a:pt x="1727" y="813"/>
                    <a:pt x="1631" y="813"/>
                  </a:cubicBezTo>
                  <a:cubicBezTo>
                    <a:pt x="1625" y="813"/>
                    <a:pt x="1620" y="814"/>
                    <a:pt x="1615" y="815"/>
                  </a:cubicBezTo>
                  <a:cubicBezTo>
                    <a:pt x="1590" y="819"/>
                    <a:pt x="1564" y="821"/>
                    <a:pt x="1539" y="821"/>
                  </a:cubicBezTo>
                  <a:cubicBezTo>
                    <a:pt x="1411" y="821"/>
                    <a:pt x="1273" y="776"/>
                    <a:pt x="1158" y="738"/>
                  </a:cubicBezTo>
                  <a:cubicBezTo>
                    <a:pt x="1017" y="694"/>
                    <a:pt x="881" y="632"/>
                    <a:pt x="754" y="560"/>
                  </a:cubicBezTo>
                  <a:cubicBezTo>
                    <a:pt x="629" y="487"/>
                    <a:pt x="512" y="402"/>
                    <a:pt x="405" y="307"/>
                  </a:cubicBezTo>
                  <a:cubicBezTo>
                    <a:pt x="354" y="261"/>
                    <a:pt x="304" y="213"/>
                    <a:pt x="255" y="162"/>
                  </a:cubicBezTo>
                  <a:cubicBezTo>
                    <a:pt x="207" y="114"/>
                    <a:pt x="159" y="46"/>
                    <a:pt x="97" y="9"/>
                  </a:cubicBezTo>
                  <a:cubicBezTo>
                    <a:pt x="87" y="3"/>
                    <a:pt x="77" y="0"/>
                    <a:pt x="67"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0" name="Google Shape;3300;p54">
              <a:extLst>
                <a:ext uri="{FF2B5EF4-FFF2-40B4-BE49-F238E27FC236}">
                  <a16:creationId xmlns:a16="http://schemas.microsoft.com/office/drawing/2014/main" id="{2694DC09-942F-49C4-A50E-53D03F0A4AA1}"/>
                </a:ext>
              </a:extLst>
            </p:cNvPr>
            <p:cNvSpPr/>
            <p:nvPr/>
          </p:nvSpPr>
          <p:spPr>
            <a:xfrm>
              <a:off x="1323675" y="2408225"/>
              <a:ext cx="31150" cy="20125"/>
            </a:xfrm>
            <a:custGeom>
              <a:avLst/>
              <a:gdLst/>
              <a:ahLst/>
              <a:cxnLst/>
              <a:rect l="l" t="t" r="r" b="b"/>
              <a:pathLst>
                <a:path w="1246" h="805" extrusionOk="0">
                  <a:moveTo>
                    <a:pt x="53" y="0"/>
                  </a:moveTo>
                  <a:cubicBezTo>
                    <a:pt x="36" y="0"/>
                    <a:pt x="23" y="11"/>
                    <a:pt x="18" y="27"/>
                  </a:cubicBezTo>
                  <a:cubicBezTo>
                    <a:pt x="1" y="117"/>
                    <a:pt x="108" y="205"/>
                    <a:pt x="170" y="253"/>
                  </a:cubicBezTo>
                  <a:cubicBezTo>
                    <a:pt x="253" y="317"/>
                    <a:pt x="343" y="376"/>
                    <a:pt x="435" y="426"/>
                  </a:cubicBezTo>
                  <a:lnTo>
                    <a:pt x="1090" y="793"/>
                  </a:lnTo>
                  <a:cubicBezTo>
                    <a:pt x="1103" y="801"/>
                    <a:pt x="1117" y="804"/>
                    <a:pt x="1129" y="804"/>
                  </a:cubicBezTo>
                  <a:cubicBezTo>
                    <a:pt x="1199" y="804"/>
                    <a:pt x="1245" y="700"/>
                    <a:pt x="1169" y="657"/>
                  </a:cubicBezTo>
                  <a:lnTo>
                    <a:pt x="539" y="310"/>
                  </a:lnTo>
                  <a:cubicBezTo>
                    <a:pt x="453" y="262"/>
                    <a:pt x="365" y="216"/>
                    <a:pt x="284" y="161"/>
                  </a:cubicBezTo>
                  <a:cubicBezTo>
                    <a:pt x="244" y="132"/>
                    <a:pt x="205" y="101"/>
                    <a:pt x="168" y="69"/>
                  </a:cubicBezTo>
                  <a:cubicBezTo>
                    <a:pt x="132" y="40"/>
                    <a:pt x="102" y="5"/>
                    <a:pt x="53"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1" name="Google Shape;3301;p54">
              <a:extLst>
                <a:ext uri="{FF2B5EF4-FFF2-40B4-BE49-F238E27FC236}">
                  <a16:creationId xmlns:a16="http://schemas.microsoft.com/office/drawing/2014/main" id="{7FCDA21A-A8C7-4133-A38A-DDE1F80EFCE2}"/>
                </a:ext>
              </a:extLst>
            </p:cNvPr>
            <p:cNvSpPr/>
            <p:nvPr/>
          </p:nvSpPr>
          <p:spPr>
            <a:xfrm>
              <a:off x="1268050" y="2299525"/>
              <a:ext cx="9650" cy="7475"/>
            </a:xfrm>
            <a:custGeom>
              <a:avLst/>
              <a:gdLst/>
              <a:ahLst/>
              <a:cxnLst/>
              <a:rect l="l" t="t" r="r" b="b"/>
              <a:pathLst>
                <a:path w="386" h="299" extrusionOk="0">
                  <a:moveTo>
                    <a:pt x="192" y="0"/>
                  </a:moveTo>
                  <a:cubicBezTo>
                    <a:pt x="1" y="0"/>
                    <a:pt x="1" y="299"/>
                    <a:pt x="192" y="299"/>
                  </a:cubicBezTo>
                  <a:cubicBezTo>
                    <a:pt x="385" y="299"/>
                    <a:pt x="385" y="0"/>
                    <a:pt x="192"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2" name="Google Shape;3302;p54">
              <a:extLst>
                <a:ext uri="{FF2B5EF4-FFF2-40B4-BE49-F238E27FC236}">
                  <a16:creationId xmlns:a16="http://schemas.microsoft.com/office/drawing/2014/main" id="{14147031-1E89-43B6-9C9C-42431F1CC34D}"/>
                </a:ext>
              </a:extLst>
            </p:cNvPr>
            <p:cNvSpPr/>
            <p:nvPr/>
          </p:nvSpPr>
          <p:spPr>
            <a:xfrm>
              <a:off x="1285475" y="2302325"/>
              <a:ext cx="8800" cy="6875"/>
            </a:xfrm>
            <a:custGeom>
              <a:avLst/>
              <a:gdLst/>
              <a:ahLst/>
              <a:cxnLst/>
              <a:rect l="l" t="t" r="r" b="b"/>
              <a:pathLst>
                <a:path w="352" h="275" extrusionOk="0">
                  <a:moveTo>
                    <a:pt x="176" y="0"/>
                  </a:moveTo>
                  <a:cubicBezTo>
                    <a:pt x="0" y="0"/>
                    <a:pt x="0" y="275"/>
                    <a:pt x="176" y="275"/>
                  </a:cubicBezTo>
                  <a:cubicBezTo>
                    <a:pt x="351" y="275"/>
                    <a:pt x="351" y="0"/>
                    <a:pt x="176"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3" name="Google Shape;3303;p54">
              <a:extLst>
                <a:ext uri="{FF2B5EF4-FFF2-40B4-BE49-F238E27FC236}">
                  <a16:creationId xmlns:a16="http://schemas.microsoft.com/office/drawing/2014/main" id="{511C7F92-A7CF-41EB-9BCD-7CFF06E874CA}"/>
                </a:ext>
              </a:extLst>
            </p:cNvPr>
            <p:cNvSpPr/>
            <p:nvPr/>
          </p:nvSpPr>
          <p:spPr>
            <a:xfrm>
              <a:off x="1304525" y="2301825"/>
              <a:ext cx="8250" cy="6400"/>
            </a:xfrm>
            <a:custGeom>
              <a:avLst/>
              <a:gdLst/>
              <a:ahLst/>
              <a:cxnLst/>
              <a:rect l="l" t="t" r="r" b="b"/>
              <a:pathLst>
                <a:path w="330" h="256" extrusionOk="0">
                  <a:moveTo>
                    <a:pt x="165" y="0"/>
                  </a:moveTo>
                  <a:cubicBezTo>
                    <a:pt x="0" y="0"/>
                    <a:pt x="0" y="255"/>
                    <a:pt x="165" y="255"/>
                  </a:cubicBezTo>
                  <a:cubicBezTo>
                    <a:pt x="330" y="255"/>
                    <a:pt x="330" y="0"/>
                    <a:pt x="165"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4" name="Google Shape;3304;p54">
              <a:extLst>
                <a:ext uri="{FF2B5EF4-FFF2-40B4-BE49-F238E27FC236}">
                  <a16:creationId xmlns:a16="http://schemas.microsoft.com/office/drawing/2014/main" id="{66A58456-4BE0-4D83-98AE-61DC1B631528}"/>
                </a:ext>
              </a:extLst>
            </p:cNvPr>
            <p:cNvSpPr/>
            <p:nvPr/>
          </p:nvSpPr>
          <p:spPr>
            <a:xfrm>
              <a:off x="1327525" y="2301825"/>
              <a:ext cx="8250" cy="6400"/>
            </a:xfrm>
            <a:custGeom>
              <a:avLst/>
              <a:gdLst/>
              <a:ahLst/>
              <a:cxnLst/>
              <a:rect l="l" t="t" r="r" b="b"/>
              <a:pathLst>
                <a:path w="330" h="256" extrusionOk="0">
                  <a:moveTo>
                    <a:pt x="165" y="0"/>
                  </a:moveTo>
                  <a:cubicBezTo>
                    <a:pt x="0" y="0"/>
                    <a:pt x="0" y="255"/>
                    <a:pt x="165" y="255"/>
                  </a:cubicBezTo>
                  <a:cubicBezTo>
                    <a:pt x="330" y="255"/>
                    <a:pt x="330" y="0"/>
                    <a:pt x="165"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5" name="Google Shape;3305;p54">
              <a:extLst>
                <a:ext uri="{FF2B5EF4-FFF2-40B4-BE49-F238E27FC236}">
                  <a16:creationId xmlns:a16="http://schemas.microsoft.com/office/drawing/2014/main" id="{0A7A5E34-8B88-418A-B025-64565E7634F3}"/>
                </a:ext>
              </a:extLst>
            </p:cNvPr>
            <p:cNvSpPr/>
            <p:nvPr/>
          </p:nvSpPr>
          <p:spPr>
            <a:xfrm>
              <a:off x="1344150" y="2299575"/>
              <a:ext cx="7600" cy="5950"/>
            </a:xfrm>
            <a:custGeom>
              <a:avLst/>
              <a:gdLst/>
              <a:ahLst/>
              <a:cxnLst/>
              <a:rect l="l" t="t" r="r" b="b"/>
              <a:pathLst>
                <a:path w="304" h="238" extrusionOk="0">
                  <a:moveTo>
                    <a:pt x="152" y="0"/>
                  </a:moveTo>
                  <a:cubicBezTo>
                    <a:pt x="1" y="0"/>
                    <a:pt x="1" y="237"/>
                    <a:pt x="152" y="237"/>
                  </a:cubicBezTo>
                  <a:cubicBezTo>
                    <a:pt x="304" y="237"/>
                    <a:pt x="304" y="0"/>
                    <a:pt x="152"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6" name="Google Shape;3306;p54">
              <a:extLst>
                <a:ext uri="{FF2B5EF4-FFF2-40B4-BE49-F238E27FC236}">
                  <a16:creationId xmlns:a16="http://schemas.microsoft.com/office/drawing/2014/main" id="{49CF7ED7-67C0-4265-8D6A-8BE3BA1CA2D7}"/>
                </a:ext>
              </a:extLst>
            </p:cNvPr>
            <p:cNvSpPr/>
            <p:nvPr/>
          </p:nvSpPr>
          <p:spPr>
            <a:xfrm>
              <a:off x="1272075" y="2317250"/>
              <a:ext cx="8425" cy="6500"/>
            </a:xfrm>
            <a:custGeom>
              <a:avLst/>
              <a:gdLst/>
              <a:ahLst/>
              <a:cxnLst/>
              <a:rect l="l" t="t" r="r" b="b"/>
              <a:pathLst>
                <a:path w="337" h="260" extrusionOk="0">
                  <a:moveTo>
                    <a:pt x="167" y="0"/>
                  </a:moveTo>
                  <a:cubicBezTo>
                    <a:pt x="0" y="0"/>
                    <a:pt x="0" y="260"/>
                    <a:pt x="167" y="260"/>
                  </a:cubicBezTo>
                  <a:cubicBezTo>
                    <a:pt x="334" y="260"/>
                    <a:pt x="336" y="0"/>
                    <a:pt x="167"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7" name="Google Shape;3307;p54">
              <a:extLst>
                <a:ext uri="{FF2B5EF4-FFF2-40B4-BE49-F238E27FC236}">
                  <a16:creationId xmlns:a16="http://schemas.microsoft.com/office/drawing/2014/main" id="{CB649AB8-30E5-4FF0-9EA6-2D6C25531EA8}"/>
                </a:ext>
              </a:extLst>
            </p:cNvPr>
            <p:cNvSpPr/>
            <p:nvPr/>
          </p:nvSpPr>
          <p:spPr>
            <a:xfrm>
              <a:off x="1293700" y="2317625"/>
              <a:ext cx="8650" cy="6725"/>
            </a:xfrm>
            <a:custGeom>
              <a:avLst/>
              <a:gdLst/>
              <a:ahLst/>
              <a:cxnLst/>
              <a:rect l="l" t="t" r="r" b="b"/>
              <a:pathLst>
                <a:path w="346" h="269" extrusionOk="0">
                  <a:moveTo>
                    <a:pt x="172" y="1"/>
                  </a:moveTo>
                  <a:cubicBezTo>
                    <a:pt x="1" y="1"/>
                    <a:pt x="1" y="269"/>
                    <a:pt x="172" y="269"/>
                  </a:cubicBezTo>
                  <a:cubicBezTo>
                    <a:pt x="345" y="269"/>
                    <a:pt x="345" y="1"/>
                    <a:pt x="172"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8" name="Google Shape;3308;p54">
              <a:extLst>
                <a:ext uri="{FF2B5EF4-FFF2-40B4-BE49-F238E27FC236}">
                  <a16:creationId xmlns:a16="http://schemas.microsoft.com/office/drawing/2014/main" id="{CFB5C1F6-2534-472E-B790-EA16FF0558B0}"/>
                </a:ext>
              </a:extLst>
            </p:cNvPr>
            <p:cNvSpPr/>
            <p:nvPr/>
          </p:nvSpPr>
          <p:spPr>
            <a:xfrm>
              <a:off x="1311275" y="2317200"/>
              <a:ext cx="8850" cy="6875"/>
            </a:xfrm>
            <a:custGeom>
              <a:avLst/>
              <a:gdLst/>
              <a:ahLst/>
              <a:cxnLst/>
              <a:rect l="l" t="t" r="r" b="b"/>
              <a:pathLst>
                <a:path w="354" h="275" extrusionOk="0">
                  <a:moveTo>
                    <a:pt x="178" y="0"/>
                  </a:moveTo>
                  <a:cubicBezTo>
                    <a:pt x="0" y="0"/>
                    <a:pt x="2" y="275"/>
                    <a:pt x="178" y="275"/>
                  </a:cubicBezTo>
                  <a:cubicBezTo>
                    <a:pt x="354" y="275"/>
                    <a:pt x="354" y="0"/>
                    <a:pt x="178"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9" name="Google Shape;3309;p54">
              <a:extLst>
                <a:ext uri="{FF2B5EF4-FFF2-40B4-BE49-F238E27FC236}">
                  <a16:creationId xmlns:a16="http://schemas.microsoft.com/office/drawing/2014/main" id="{67F49E69-FE1E-44C6-A835-23DE960E4605}"/>
                </a:ext>
              </a:extLst>
            </p:cNvPr>
            <p:cNvSpPr/>
            <p:nvPr/>
          </p:nvSpPr>
          <p:spPr>
            <a:xfrm>
              <a:off x="1338775" y="2315975"/>
              <a:ext cx="9150" cy="7175"/>
            </a:xfrm>
            <a:custGeom>
              <a:avLst/>
              <a:gdLst/>
              <a:ahLst/>
              <a:cxnLst/>
              <a:rect l="l" t="t" r="r" b="b"/>
              <a:pathLst>
                <a:path w="366" h="287" extrusionOk="0">
                  <a:moveTo>
                    <a:pt x="183" y="1"/>
                  </a:moveTo>
                  <a:cubicBezTo>
                    <a:pt x="1" y="1"/>
                    <a:pt x="1" y="286"/>
                    <a:pt x="183" y="286"/>
                  </a:cubicBezTo>
                  <a:cubicBezTo>
                    <a:pt x="365" y="286"/>
                    <a:pt x="365" y="1"/>
                    <a:pt x="183"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0" name="Google Shape;3310;p54">
              <a:extLst>
                <a:ext uri="{FF2B5EF4-FFF2-40B4-BE49-F238E27FC236}">
                  <a16:creationId xmlns:a16="http://schemas.microsoft.com/office/drawing/2014/main" id="{4C22C945-22AC-49EB-A601-00F7F42C944F}"/>
                </a:ext>
              </a:extLst>
            </p:cNvPr>
            <p:cNvSpPr/>
            <p:nvPr/>
          </p:nvSpPr>
          <p:spPr>
            <a:xfrm>
              <a:off x="1262575" y="2331900"/>
              <a:ext cx="9250" cy="7225"/>
            </a:xfrm>
            <a:custGeom>
              <a:avLst/>
              <a:gdLst/>
              <a:ahLst/>
              <a:cxnLst/>
              <a:rect l="l" t="t" r="r" b="b"/>
              <a:pathLst>
                <a:path w="370" h="289" extrusionOk="0">
                  <a:moveTo>
                    <a:pt x="185" y="1"/>
                  </a:moveTo>
                  <a:cubicBezTo>
                    <a:pt x="0" y="1"/>
                    <a:pt x="0" y="288"/>
                    <a:pt x="185" y="288"/>
                  </a:cubicBezTo>
                  <a:cubicBezTo>
                    <a:pt x="369" y="288"/>
                    <a:pt x="369" y="1"/>
                    <a:pt x="185"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1" name="Google Shape;3311;p54">
              <a:extLst>
                <a:ext uri="{FF2B5EF4-FFF2-40B4-BE49-F238E27FC236}">
                  <a16:creationId xmlns:a16="http://schemas.microsoft.com/office/drawing/2014/main" id="{DAC585DE-305E-4DBC-8474-06AE19EEF7AA}"/>
                </a:ext>
              </a:extLst>
            </p:cNvPr>
            <p:cNvSpPr/>
            <p:nvPr/>
          </p:nvSpPr>
          <p:spPr>
            <a:xfrm>
              <a:off x="1281725" y="2331950"/>
              <a:ext cx="9200" cy="7125"/>
            </a:xfrm>
            <a:custGeom>
              <a:avLst/>
              <a:gdLst/>
              <a:ahLst/>
              <a:cxnLst/>
              <a:rect l="l" t="t" r="r" b="b"/>
              <a:pathLst>
                <a:path w="368" h="285" extrusionOk="0">
                  <a:moveTo>
                    <a:pt x="183" y="1"/>
                  </a:moveTo>
                  <a:cubicBezTo>
                    <a:pt x="1" y="1"/>
                    <a:pt x="1" y="284"/>
                    <a:pt x="183" y="284"/>
                  </a:cubicBezTo>
                  <a:cubicBezTo>
                    <a:pt x="368" y="284"/>
                    <a:pt x="368" y="1"/>
                    <a:pt x="183"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2" name="Google Shape;3312;p54">
              <a:extLst>
                <a:ext uri="{FF2B5EF4-FFF2-40B4-BE49-F238E27FC236}">
                  <a16:creationId xmlns:a16="http://schemas.microsoft.com/office/drawing/2014/main" id="{10620F5B-82EA-4933-9343-000945CD92D7}"/>
                </a:ext>
              </a:extLst>
            </p:cNvPr>
            <p:cNvSpPr/>
            <p:nvPr/>
          </p:nvSpPr>
          <p:spPr>
            <a:xfrm>
              <a:off x="1301925" y="2333675"/>
              <a:ext cx="8425" cy="6500"/>
            </a:xfrm>
            <a:custGeom>
              <a:avLst/>
              <a:gdLst/>
              <a:ahLst/>
              <a:cxnLst/>
              <a:rect l="l" t="t" r="r" b="b"/>
              <a:pathLst>
                <a:path w="337" h="260" extrusionOk="0">
                  <a:moveTo>
                    <a:pt x="170" y="0"/>
                  </a:moveTo>
                  <a:cubicBezTo>
                    <a:pt x="1" y="0"/>
                    <a:pt x="1" y="259"/>
                    <a:pt x="170" y="259"/>
                  </a:cubicBezTo>
                  <a:cubicBezTo>
                    <a:pt x="337" y="259"/>
                    <a:pt x="337" y="0"/>
                    <a:pt x="170"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3" name="Google Shape;3313;p54">
              <a:extLst>
                <a:ext uri="{FF2B5EF4-FFF2-40B4-BE49-F238E27FC236}">
                  <a16:creationId xmlns:a16="http://schemas.microsoft.com/office/drawing/2014/main" id="{2B69EED4-04FC-44CF-8C5E-A306DFD89670}"/>
                </a:ext>
              </a:extLst>
            </p:cNvPr>
            <p:cNvSpPr/>
            <p:nvPr/>
          </p:nvSpPr>
          <p:spPr>
            <a:xfrm>
              <a:off x="1322700" y="2333600"/>
              <a:ext cx="9450" cy="7325"/>
            </a:xfrm>
            <a:custGeom>
              <a:avLst/>
              <a:gdLst/>
              <a:ahLst/>
              <a:cxnLst/>
              <a:rect l="l" t="t" r="r" b="b"/>
              <a:pathLst>
                <a:path w="378" h="293" extrusionOk="0">
                  <a:moveTo>
                    <a:pt x="189" y="1"/>
                  </a:moveTo>
                  <a:cubicBezTo>
                    <a:pt x="0" y="1"/>
                    <a:pt x="0" y="293"/>
                    <a:pt x="189" y="293"/>
                  </a:cubicBezTo>
                  <a:cubicBezTo>
                    <a:pt x="376" y="293"/>
                    <a:pt x="378" y="1"/>
                    <a:pt x="189"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4" name="Google Shape;3314;p54">
              <a:extLst>
                <a:ext uri="{FF2B5EF4-FFF2-40B4-BE49-F238E27FC236}">
                  <a16:creationId xmlns:a16="http://schemas.microsoft.com/office/drawing/2014/main" id="{B88E0A84-1024-4E76-886C-A23A89A79268}"/>
                </a:ext>
              </a:extLst>
            </p:cNvPr>
            <p:cNvSpPr/>
            <p:nvPr/>
          </p:nvSpPr>
          <p:spPr>
            <a:xfrm>
              <a:off x="1352950" y="2332125"/>
              <a:ext cx="10550" cy="8200"/>
            </a:xfrm>
            <a:custGeom>
              <a:avLst/>
              <a:gdLst/>
              <a:ahLst/>
              <a:cxnLst/>
              <a:rect l="l" t="t" r="r" b="b"/>
              <a:pathLst>
                <a:path w="422" h="328" extrusionOk="0">
                  <a:moveTo>
                    <a:pt x="211" y="1"/>
                  </a:moveTo>
                  <a:cubicBezTo>
                    <a:pt x="0" y="1"/>
                    <a:pt x="0" y="328"/>
                    <a:pt x="211" y="328"/>
                  </a:cubicBezTo>
                  <a:cubicBezTo>
                    <a:pt x="422" y="328"/>
                    <a:pt x="422" y="1"/>
                    <a:pt x="211"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5" name="Google Shape;3315;p54">
              <a:extLst>
                <a:ext uri="{FF2B5EF4-FFF2-40B4-BE49-F238E27FC236}">
                  <a16:creationId xmlns:a16="http://schemas.microsoft.com/office/drawing/2014/main" id="{29A7E9AD-87F8-495B-9576-9A13B23C8047}"/>
                </a:ext>
              </a:extLst>
            </p:cNvPr>
            <p:cNvSpPr/>
            <p:nvPr/>
          </p:nvSpPr>
          <p:spPr>
            <a:xfrm>
              <a:off x="1270750" y="2349300"/>
              <a:ext cx="9200" cy="7125"/>
            </a:xfrm>
            <a:custGeom>
              <a:avLst/>
              <a:gdLst/>
              <a:ahLst/>
              <a:cxnLst/>
              <a:rect l="l" t="t" r="r" b="b"/>
              <a:pathLst>
                <a:path w="368" h="285" extrusionOk="0">
                  <a:moveTo>
                    <a:pt x="183" y="1"/>
                  </a:moveTo>
                  <a:cubicBezTo>
                    <a:pt x="1" y="1"/>
                    <a:pt x="1" y="284"/>
                    <a:pt x="183" y="284"/>
                  </a:cubicBezTo>
                  <a:cubicBezTo>
                    <a:pt x="367" y="284"/>
                    <a:pt x="367" y="1"/>
                    <a:pt x="183"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6" name="Google Shape;3316;p54">
              <a:extLst>
                <a:ext uri="{FF2B5EF4-FFF2-40B4-BE49-F238E27FC236}">
                  <a16:creationId xmlns:a16="http://schemas.microsoft.com/office/drawing/2014/main" id="{93FE809F-61B0-4131-B3A8-1A363638B894}"/>
                </a:ext>
              </a:extLst>
            </p:cNvPr>
            <p:cNvSpPr/>
            <p:nvPr/>
          </p:nvSpPr>
          <p:spPr>
            <a:xfrm>
              <a:off x="1291825" y="2349525"/>
              <a:ext cx="9525" cy="7400"/>
            </a:xfrm>
            <a:custGeom>
              <a:avLst/>
              <a:gdLst/>
              <a:ahLst/>
              <a:cxnLst/>
              <a:rect l="l" t="t" r="r" b="b"/>
              <a:pathLst>
                <a:path w="381" h="296" extrusionOk="0">
                  <a:moveTo>
                    <a:pt x="190" y="1"/>
                  </a:moveTo>
                  <a:cubicBezTo>
                    <a:pt x="1" y="1"/>
                    <a:pt x="1" y="295"/>
                    <a:pt x="190" y="295"/>
                  </a:cubicBezTo>
                  <a:cubicBezTo>
                    <a:pt x="381" y="295"/>
                    <a:pt x="381" y="1"/>
                    <a:pt x="190"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7" name="Google Shape;3317;p54">
              <a:extLst>
                <a:ext uri="{FF2B5EF4-FFF2-40B4-BE49-F238E27FC236}">
                  <a16:creationId xmlns:a16="http://schemas.microsoft.com/office/drawing/2014/main" id="{6B4716BB-0AAB-4949-A9AB-D211A562382F}"/>
                </a:ext>
              </a:extLst>
            </p:cNvPr>
            <p:cNvSpPr/>
            <p:nvPr/>
          </p:nvSpPr>
          <p:spPr>
            <a:xfrm>
              <a:off x="1311350" y="2349775"/>
              <a:ext cx="9050" cy="7475"/>
            </a:xfrm>
            <a:custGeom>
              <a:avLst/>
              <a:gdLst/>
              <a:ahLst/>
              <a:cxnLst/>
              <a:rect l="l" t="t" r="r" b="b"/>
              <a:pathLst>
                <a:path w="362" h="299" extrusionOk="0">
                  <a:moveTo>
                    <a:pt x="191" y="0"/>
                  </a:moveTo>
                  <a:cubicBezTo>
                    <a:pt x="148" y="0"/>
                    <a:pt x="104" y="22"/>
                    <a:pt x="74" y="76"/>
                  </a:cubicBezTo>
                  <a:cubicBezTo>
                    <a:pt x="1" y="205"/>
                    <a:pt x="118" y="298"/>
                    <a:pt x="221" y="298"/>
                  </a:cubicBezTo>
                  <a:cubicBezTo>
                    <a:pt x="282" y="298"/>
                    <a:pt x="338" y="266"/>
                    <a:pt x="349" y="191"/>
                  </a:cubicBezTo>
                  <a:cubicBezTo>
                    <a:pt x="362" y="87"/>
                    <a:pt x="276" y="0"/>
                    <a:pt x="191"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8" name="Google Shape;3318;p54">
              <a:extLst>
                <a:ext uri="{FF2B5EF4-FFF2-40B4-BE49-F238E27FC236}">
                  <a16:creationId xmlns:a16="http://schemas.microsoft.com/office/drawing/2014/main" id="{8F02F259-13AA-401E-B095-3C411D63C72E}"/>
                </a:ext>
              </a:extLst>
            </p:cNvPr>
            <p:cNvSpPr/>
            <p:nvPr/>
          </p:nvSpPr>
          <p:spPr>
            <a:xfrm>
              <a:off x="1340475" y="2347675"/>
              <a:ext cx="10675" cy="8250"/>
            </a:xfrm>
            <a:custGeom>
              <a:avLst/>
              <a:gdLst/>
              <a:ahLst/>
              <a:cxnLst/>
              <a:rect l="l" t="t" r="r" b="b"/>
              <a:pathLst>
                <a:path w="427" h="330" extrusionOk="0">
                  <a:moveTo>
                    <a:pt x="214" y="0"/>
                  </a:moveTo>
                  <a:cubicBezTo>
                    <a:pt x="1" y="0"/>
                    <a:pt x="1" y="330"/>
                    <a:pt x="214" y="330"/>
                  </a:cubicBezTo>
                  <a:cubicBezTo>
                    <a:pt x="427" y="330"/>
                    <a:pt x="427" y="0"/>
                    <a:pt x="214"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9" name="Google Shape;3319;p54">
              <a:extLst>
                <a:ext uri="{FF2B5EF4-FFF2-40B4-BE49-F238E27FC236}">
                  <a16:creationId xmlns:a16="http://schemas.microsoft.com/office/drawing/2014/main" id="{DA38A58E-B083-44C1-AB02-3F5DAFFBB2E4}"/>
                </a:ext>
              </a:extLst>
            </p:cNvPr>
            <p:cNvSpPr/>
            <p:nvPr/>
          </p:nvSpPr>
          <p:spPr>
            <a:xfrm>
              <a:off x="1362650" y="2348875"/>
              <a:ext cx="7500" cy="5850"/>
            </a:xfrm>
            <a:custGeom>
              <a:avLst/>
              <a:gdLst/>
              <a:ahLst/>
              <a:cxnLst/>
              <a:rect l="l" t="t" r="r" b="b"/>
              <a:pathLst>
                <a:path w="300" h="234" extrusionOk="0">
                  <a:moveTo>
                    <a:pt x="150" y="0"/>
                  </a:moveTo>
                  <a:cubicBezTo>
                    <a:pt x="1" y="0"/>
                    <a:pt x="1" y="233"/>
                    <a:pt x="150" y="233"/>
                  </a:cubicBezTo>
                  <a:cubicBezTo>
                    <a:pt x="300" y="233"/>
                    <a:pt x="300" y="0"/>
                    <a:pt x="150"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0" name="Google Shape;3320;p54">
              <a:extLst>
                <a:ext uri="{FF2B5EF4-FFF2-40B4-BE49-F238E27FC236}">
                  <a16:creationId xmlns:a16="http://schemas.microsoft.com/office/drawing/2014/main" id="{0A3484FC-CAFF-493F-A88D-A851BF29BFEA}"/>
                </a:ext>
              </a:extLst>
            </p:cNvPr>
            <p:cNvSpPr/>
            <p:nvPr/>
          </p:nvSpPr>
          <p:spPr>
            <a:xfrm>
              <a:off x="1278175" y="2365075"/>
              <a:ext cx="10600" cy="8250"/>
            </a:xfrm>
            <a:custGeom>
              <a:avLst/>
              <a:gdLst/>
              <a:ahLst/>
              <a:cxnLst/>
              <a:rect l="l" t="t" r="r" b="b"/>
              <a:pathLst>
                <a:path w="424" h="330" extrusionOk="0">
                  <a:moveTo>
                    <a:pt x="213" y="0"/>
                  </a:moveTo>
                  <a:cubicBezTo>
                    <a:pt x="0" y="0"/>
                    <a:pt x="0" y="330"/>
                    <a:pt x="213" y="330"/>
                  </a:cubicBezTo>
                  <a:cubicBezTo>
                    <a:pt x="424" y="330"/>
                    <a:pt x="424" y="0"/>
                    <a:pt x="213"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1" name="Google Shape;3321;p54">
              <a:extLst>
                <a:ext uri="{FF2B5EF4-FFF2-40B4-BE49-F238E27FC236}">
                  <a16:creationId xmlns:a16="http://schemas.microsoft.com/office/drawing/2014/main" id="{8A5F3FFF-1B2B-4C14-9EE2-620FC3608015}"/>
                </a:ext>
              </a:extLst>
            </p:cNvPr>
            <p:cNvSpPr/>
            <p:nvPr/>
          </p:nvSpPr>
          <p:spPr>
            <a:xfrm>
              <a:off x="1303250" y="2368100"/>
              <a:ext cx="10075" cy="7750"/>
            </a:xfrm>
            <a:custGeom>
              <a:avLst/>
              <a:gdLst/>
              <a:ahLst/>
              <a:cxnLst/>
              <a:rect l="l" t="t" r="r" b="b"/>
              <a:pathLst>
                <a:path w="403" h="310" extrusionOk="0">
                  <a:moveTo>
                    <a:pt x="201" y="0"/>
                  </a:moveTo>
                  <a:cubicBezTo>
                    <a:pt x="1" y="0"/>
                    <a:pt x="1" y="310"/>
                    <a:pt x="201" y="310"/>
                  </a:cubicBezTo>
                  <a:cubicBezTo>
                    <a:pt x="400" y="310"/>
                    <a:pt x="403" y="0"/>
                    <a:pt x="201"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2" name="Google Shape;3322;p54">
              <a:extLst>
                <a:ext uri="{FF2B5EF4-FFF2-40B4-BE49-F238E27FC236}">
                  <a16:creationId xmlns:a16="http://schemas.microsoft.com/office/drawing/2014/main" id="{C226DC81-7999-40ED-B72C-861918873F6D}"/>
                </a:ext>
              </a:extLst>
            </p:cNvPr>
            <p:cNvSpPr/>
            <p:nvPr/>
          </p:nvSpPr>
          <p:spPr>
            <a:xfrm>
              <a:off x="1325825" y="2364800"/>
              <a:ext cx="9250" cy="7950"/>
            </a:xfrm>
            <a:custGeom>
              <a:avLst/>
              <a:gdLst/>
              <a:ahLst/>
              <a:cxnLst/>
              <a:rect l="l" t="t" r="r" b="b"/>
              <a:pathLst>
                <a:path w="370" h="318" extrusionOk="0">
                  <a:moveTo>
                    <a:pt x="185" y="0"/>
                  </a:moveTo>
                  <a:cubicBezTo>
                    <a:pt x="129" y="0"/>
                    <a:pt x="74" y="30"/>
                    <a:pt x="46" y="97"/>
                  </a:cubicBezTo>
                  <a:cubicBezTo>
                    <a:pt x="1" y="204"/>
                    <a:pt x="89" y="317"/>
                    <a:pt x="193" y="317"/>
                  </a:cubicBezTo>
                  <a:cubicBezTo>
                    <a:pt x="219" y="317"/>
                    <a:pt x="246" y="310"/>
                    <a:pt x="273" y="295"/>
                  </a:cubicBezTo>
                  <a:lnTo>
                    <a:pt x="297" y="279"/>
                  </a:lnTo>
                  <a:cubicBezTo>
                    <a:pt x="345" y="251"/>
                    <a:pt x="369" y="194"/>
                    <a:pt x="354" y="139"/>
                  </a:cubicBezTo>
                  <a:lnTo>
                    <a:pt x="345" y="114"/>
                  </a:lnTo>
                  <a:cubicBezTo>
                    <a:pt x="319" y="42"/>
                    <a:pt x="251" y="0"/>
                    <a:pt x="185"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3" name="Google Shape;3323;p54">
              <a:extLst>
                <a:ext uri="{FF2B5EF4-FFF2-40B4-BE49-F238E27FC236}">
                  <a16:creationId xmlns:a16="http://schemas.microsoft.com/office/drawing/2014/main" id="{680BE044-886E-4AF4-ABC4-892A4201D6E8}"/>
                </a:ext>
              </a:extLst>
            </p:cNvPr>
            <p:cNvSpPr/>
            <p:nvPr/>
          </p:nvSpPr>
          <p:spPr>
            <a:xfrm>
              <a:off x="1351025" y="2366875"/>
              <a:ext cx="9475" cy="7325"/>
            </a:xfrm>
            <a:custGeom>
              <a:avLst/>
              <a:gdLst/>
              <a:ahLst/>
              <a:cxnLst/>
              <a:rect l="l" t="t" r="r" b="b"/>
              <a:pathLst>
                <a:path w="379" h="293" extrusionOk="0">
                  <a:moveTo>
                    <a:pt x="189" y="1"/>
                  </a:moveTo>
                  <a:cubicBezTo>
                    <a:pt x="0" y="1"/>
                    <a:pt x="0" y="293"/>
                    <a:pt x="189" y="293"/>
                  </a:cubicBezTo>
                  <a:cubicBezTo>
                    <a:pt x="376" y="293"/>
                    <a:pt x="378" y="1"/>
                    <a:pt x="189"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4" name="Google Shape;3324;p54">
              <a:extLst>
                <a:ext uri="{FF2B5EF4-FFF2-40B4-BE49-F238E27FC236}">
                  <a16:creationId xmlns:a16="http://schemas.microsoft.com/office/drawing/2014/main" id="{82ADEDAB-31D2-4F3B-BB4A-B689C3051915}"/>
                </a:ext>
              </a:extLst>
            </p:cNvPr>
            <p:cNvSpPr/>
            <p:nvPr/>
          </p:nvSpPr>
          <p:spPr>
            <a:xfrm>
              <a:off x="1286850" y="2382750"/>
              <a:ext cx="9625" cy="7550"/>
            </a:xfrm>
            <a:custGeom>
              <a:avLst/>
              <a:gdLst/>
              <a:ahLst/>
              <a:cxnLst/>
              <a:rect l="l" t="t" r="r" b="b"/>
              <a:pathLst>
                <a:path w="385" h="302" extrusionOk="0">
                  <a:moveTo>
                    <a:pt x="191" y="0"/>
                  </a:moveTo>
                  <a:cubicBezTo>
                    <a:pt x="0" y="0"/>
                    <a:pt x="0" y="301"/>
                    <a:pt x="191" y="301"/>
                  </a:cubicBezTo>
                  <a:cubicBezTo>
                    <a:pt x="384" y="301"/>
                    <a:pt x="384" y="0"/>
                    <a:pt x="191"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5" name="Google Shape;3325;p54">
              <a:extLst>
                <a:ext uri="{FF2B5EF4-FFF2-40B4-BE49-F238E27FC236}">
                  <a16:creationId xmlns:a16="http://schemas.microsoft.com/office/drawing/2014/main" id="{D0E5C4AF-7EEC-431D-8DF7-444E94831518}"/>
                </a:ext>
              </a:extLst>
            </p:cNvPr>
            <p:cNvSpPr/>
            <p:nvPr/>
          </p:nvSpPr>
          <p:spPr>
            <a:xfrm>
              <a:off x="1318350" y="2383725"/>
              <a:ext cx="8925" cy="6950"/>
            </a:xfrm>
            <a:custGeom>
              <a:avLst/>
              <a:gdLst/>
              <a:ahLst/>
              <a:cxnLst/>
              <a:rect l="l" t="t" r="r" b="b"/>
              <a:pathLst>
                <a:path w="357" h="278" extrusionOk="0">
                  <a:moveTo>
                    <a:pt x="178" y="1"/>
                  </a:moveTo>
                  <a:cubicBezTo>
                    <a:pt x="1" y="1"/>
                    <a:pt x="1" y="278"/>
                    <a:pt x="178" y="278"/>
                  </a:cubicBezTo>
                  <a:cubicBezTo>
                    <a:pt x="356" y="278"/>
                    <a:pt x="356" y="1"/>
                    <a:pt x="178"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6" name="Google Shape;3326;p54">
              <a:extLst>
                <a:ext uri="{FF2B5EF4-FFF2-40B4-BE49-F238E27FC236}">
                  <a16:creationId xmlns:a16="http://schemas.microsoft.com/office/drawing/2014/main" id="{22FFDC3C-BA48-4889-BC33-7A4BE679C9DB}"/>
                </a:ext>
              </a:extLst>
            </p:cNvPr>
            <p:cNvSpPr/>
            <p:nvPr/>
          </p:nvSpPr>
          <p:spPr>
            <a:xfrm>
              <a:off x="1335325" y="2381200"/>
              <a:ext cx="11775" cy="9150"/>
            </a:xfrm>
            <a:custGeom>
              <a:avLst/>
              <a:gdLst/>
              <a:ahLst/>
              <a:cxnLst/>
              <a:rect l="l" t="t" r="r" b="b"/>
              <a:pathLst>
                <a:path w="471" h="366" extrusionOk="0">
                  <a:moveTo>
                    <a:pt x="235" y="1"/>
                  </a:moveTo>
                  <a:cubicBezTo>
                    <a:pt x="0" y="1"/>
                    <a:pt x="2" y="365"/>
                    <a:pt x="235" y="365"/>
                  </a:cubicBezTo>
                  <a:cubicBezTo>
                    <a:pt x="470" y="365"/>
                    <a:pt x="470" y="1"/>
                    <a:pt x="235"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7" name="Google Shape;3327;p54">
              <a:extLst>
                <a:ext uri="{FF2B5EF4-FFF2-40B4-BE49-F238E27FC236}">
                  <a16:creationId xmlns:a16="http://schemas.microsoft.com/office/drawing/2014/main" id="{54814586-BE48-43D6-8FF5-FE3592AD4A51}"/>
                </a:ext>
              </a:extLst>
            </p:cNvPr>
            <p:cNvSpPr/>
            <p:nvPr/>
          </p:nvSpPr>
          <p:spPr>
            <a:xfrm>
              <a:off x="1222925" y="2361250"/>
              <a:ext cx="106825" cy="44250"/>
            </a:xfrm>
            <a:custGeom>
              <a:avLst/>
              <a:gdLst/>
              <a:ahLst/>
              <a:cxnLst/>
              <a:rect l="l" t="t" r="r" b="b"/>
              <a:pathLst>
                <a:path w="4273" h="1770" extrusionOk="0">
                  <a:moveTo>
                    <a:pt x="3254" y="1"/>
                  </a:moveTo>
                  <a:cubicBezTo>
                    <a:pt x="3177" y="1"/>
                    <a:pt x="3097" y="5"/>
                    <a:pt x="3016" y="13"/>
                  </a:cubicBezTo>
                  <a:cubicBezTo>
                    <a:pt x="2364" y="311"/>
                    <a:pt x="695" y="1058"/>
                    <a:pt x="1" y="1185"/>
                  </a:cubicBezTo>
                  <a:cubicBezTo>
                    <a:pt x="38" y="1429"/>
                    <a:pt x="124" y="1724"/>
                    <a:pt x="370" y="1765"/>
                  </a:cubicBezTo>
                  <a:cubicBezTo>
                    <a:pt x="396" y="1768"/>
                    <a:pt x="423" y="1770"/>
                    <a:pt x="449" y="1770"/>
                  </a:cubicBezTo>
                  <a:cubicBezTo>
                    <a:pt x="480" y="1770"/>
                    <a:pt x="510" y="1768"/>
                    <a:pt x="541" y="1763"/>
                  </a:cubicBezTo>
                  <a:cubicBezTo>
                    <a:pt x="1556" y="1658"/>
                    <a:pt x="2568" y="1515"/>
                    <a:pt x="3576" y="1333"/>
                  </a:cubicBezTo>
                  <a:lnTo>
                    <a:pt x="3611" y="1326"/>
                  </a:lnTo>
                  <a:cubicBezTo>
                    <a:pt x="3710" y="1271"/>
                    <a:pt x="3807" y="1207"/>
                    <a:pt x="3897" y="1139"/>
                  </a:cubicBezTo>
                  <a:cubicBezTo>
                    <a:pt x="4178" y="918"/>
                    <a:pt x="4272" y="645"/>
                    <a:pt x="4046" y="362"/>
                  </a:cubicBezTo>
                  <a:cubicBezTo>
                    <a:pt x="3818" y="73"/>
                    <a:pt x="3551" y="1"/>
                    <a:pt x="3254" y="1"/>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8" name="Google Shape;3328;p54">
              <a:extLst>
                <a:ext uri="{FF2B5EF4-FFF2-40B4-BE49-F238E27FC236}">
                  <a16:creationId xmlns:a16="http://schemas.microsoft.com/office/drawing/2014/main" id="{DA84DABF-6526-45F5-8B97-15765EF07318}"/>
                </a:ext>
              </a:extLst>
            </p:cNvPr>
            <p:cNvSpPr/>
            <p:nvPr/>
          </p:nvSpPr>
          <p:spPr>
            <a:xfrm>
              <a:off x="1285525" y="2285900"/>
              <a:ext cx="76000" cy="107175"/>
            </a:xfrm>
            <a:custGeom>
              <a:avLst/>
              <a:gdLst/>
              <a:ahLst/>
              <a:cxnLst/>
              <a:rect l="l" t="t" r="r" b="b"/>
              <a:pathLst>
                <a:path w="3040" h="4287" extrusionOk="0">
                  <a:moveTo>
                    <a:pt x="2276" y="0"/>
                  </a:moveTo>
                  <a:cubicBezTo>
                    <a:pt x="1551" y="0"/>
                    <a:pt x="74" y="3283"/>
                    <a:pt x="60" y="3325"/>
                  </a:cubicBezTo>
                  <a:cubicBezTo>
                    <a:pt x="60" y="3325"/>
                    <a:pt x="0" y="4287"/>
                    <a:pt x="718" y="4287"/>
                  </a:cubicBezTo>
                  <a:cubicBezTo>
                    <a:pt x="873" y="4287"/>
                    <a:pt x="1065" y="4241"/>
                    <a:pt x="1303" y="4131"/>
                  </a:cubicBezTo>
                  <a:cubicBezTo>
                    <a:pt x="2636" y="3516"/>
                    <a:pt x="3040" y="246"/>
                    <a:pt x="2346" y="11"/>
                  </a:cubicBezTo>
                  <a:cubicBezTo>
                    <a:pt x="2323" y="4"/>
                    <a:pt x="2300" y="0"/>
                    <a:pt x="2276"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225" name="Google Shape;3365;p54">
            <a:extLst>
              <a:ext uri="{FF2B5EF4-FFF2-40B4-BE49-F238E27FC236}">
                <a16:creationId xmlns:a16="http://schemas.microsoft.com/office/drawing/2014/main" id="{2CBB911C-6DA5-4F93-A0BA-1AFE959E5A2D}"/>
              </a:ext>
            </a:extLst>
          </p:cNvPr>
          <p:cNvGrpSpPr/>
          <p:nvPr/>
        </p:nvGrpSpPr>
        <p:grpSpPr>
          <a:xfrm>
            <a:off x="1515780" y="10543666"/>
            <a:ext cx="1718022" cy="1386372"/>
            <a:chOff x="7514750" y="4210883"/>
            <a:chExt cx="953999" cy="769838"/>
          </a:xfrm>
        </p:grpSpPr>
        <p:sp>
          <p:nvSpPr>
            <p:cNvPr id="226" name="Google Shape;3366;p54">
              <a:extLst>
                <a:ext uri="{FF2B5EF4-FFF2-40B4-BE49-F238E27FC236}">
                  <a16:creationId xmlns:a16="http://schemas.microsoft.com/office/drawing/2014/main" id="{C0FEC71F-6033-48A1-A764-16CE9896A6B7}"/>
                </a:ext>
              </a:extLst>
            </p:cNvPr>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7" name="Google Shape;3367;p54">
              <a:extLst>
                <a:ext uri="{FF2B5EF4-FFF2-40B4-BE49-F238E27FC236}">
                  <a16:creationId xmlns:a16="http://schemas.microsoft.com/office/drawing/2014/main" id="{FD340045-32C4-4071-B38D-D64721467288}"/>
                </a:ext>
              </a:extLst>
            </p:cNvPr>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8" name="Google Shape;3368;p54">
              <a:extLst>
                <a:ext uri="{FF2B5EF4-FFF2-40B4-BE49-F238E27FC236}">
                  <a16:creationId xmlns:a16="http://schemas.microsoft.com/office/drawing/2014/main" id="{075E7F26-9C6D-4E4E-B456-96CE90988C40}"/>
                </a:ext>
              </a:extLst>
            </p:cNvPr>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9" name="Google Shape;3369;p54">
              <a:extLst>
                <a:ext uri="{FF2B5EF4-FFF2-40B4-BE49-F238E27FC236}">
                  <a16:creationId xmlns:a16="http://schemas.microsoft.com/office/drawing/2014/main" id="{1684DD18-5F3E-462B-9A43-C36D0752D447}"/>
                </a:ext>
              </a:extLst>
            </p:cNvPr>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0" name="Google Shape;3370;p54">
              <a:extLst>
                <a:ext uri="{FF2B5EF4-FFF2-40B4-BE49-F238E27FC236}">
                  <a16:creationId xmlns:a16="http://schemas.microsoft.com/office/drawing/2014/main" id="{3EAF8C89-8D28-4308-9B51-D5381610D75C}"/>
                </a:ext>
              </a:extLst>
            </p:cNvPr>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1" name="Google Shape;3371;p54">
              <a:extLst>
                <a:ext uri="{FF2B5EF4-FFF2-40B4-BE49-F238E27FC236}">
                  <a16:creationId xmlns:a16="http://schemas.microsoft.com/office/drawing/2014/main" id="{4D65B38B-6169-40CC-AE4F-F970E37E291F}"/>
                </a:ext>
              </a:extLst>
            </p:cNvPr>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2" name="Google Shape;3372;p54">
              <a:extLst>
                <a:ext uri="{FF2B5EF4-FFF2-40B4-BE49-F238E27FC236}">
                  <a16:creationId xmlns:a16="http://schemas.microsoft.com/office/drawing/2014/main" id="{4AEBEAC4-DB59-41BB-AA53-E314689F67A1}"/>
                </a:ext>
              </a:extLst>
            </p:cNvPr>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233" name="Google Shape;3373;p54">
            <a:extLst>
              <a:ext uri="{FF2B5EF4-FFF2-40B4-BE49-F238E27FC236}">
                <a16:creationId xmlns:a16="http://schemas.microsoft.com/office/drawing/2014/main" id="{D91E16E8-AE08-416E-A2CE-473DEC2D3F26}"/>
              </a:ext>
            </a:extLst>
          </p:cNvPr>
          <p:cNvGrpSpPr/>
          <p:nvPr/>
        </p:nvGrpSpPr>
        <p:grpSpPr>
          <a:xfrm>
            <a:off x="6921249" y="7050935"/>
            <a:ext cx="2017241" cy="1529856"/>
            <a:chOff x="4725044" y="4077175"/>
            <a:chExt cx="398900" cy="347475"/>
          </a:xfrm>
        </p:grpSpPr>
        <p:sp>
          <p:nvSpPr>
            <p:cNvPr id="234" name="Google Shape;3374;p54">
              <a:extLst>
                <a:ext uri="{FF2B5EF4-FFF2-40B4-BE49-F238E27FC236}">
                  <a16:creationId xmlns:a16="http://schemas.microsoft.com/office/drawing/2014/main" id="{B0DE98C9-E4E9-4BD6-AE03-6E764424AE6A}"/>
                </a:ext>
              </a:extLst>
            </p:cNvPr>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5" name="Google Shape;3375;p54">
              <a:extLst>
                <a:ext uri="{FF2B5EF4-FFF2-40B4-BE49-F238E27FC236}">
                  <a16:creationId xmlns:a16="http://schemas.microsoft.com/office/drawing/2014/main" id="{01EE7D58-59B1-4C9C-844A-9E8423DE0139}"/>
                </a:ext>
              </a:extLst>
            </p:cNvPr>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6" name="Google Shape;3376;p54">
              <a:extLst>
                <a:ext uri="{FF2B5EF4-FFF2-40B4-BE49-F238E27FC236}">
                  <a16:creationId xmlns:a16="http://schemas.microsoft.com/office/drawing/2014/main" id="{EFB6A4AA-B5F2-4688-8B3D-C2416D2E9846}"/>
                </a:ext>
              </a:extLst>
            </p:cNvPr>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7" name="Google Shape;3377;p54">
              <a:extLst>
                <a:ext uri="{FF2B5EF4-FFF2-40B4-BE49-F238E27FC236}">
                  <a16:creationId xmlns:a16="http://schemas.microsoft.com/office/drawing/2014/main" id="{F7FF7835-A379-4113-8812-11846FBCB1B0}"/>
                </a:ext>
              </a:extLst>
            </p:cNvPr>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8" name="Google Shape;3378;p54">
              <a:extLst>
                <a:ext uri="{FF2B5EF4-FFF2-40B4-BE49-F238E27FC236}">
                  <a16:creationId xmlns:a16="http://schemas.microsoft.com/office/drawing/2014/main" id="{6F3DEBE3-6849-49D9-B557-48D22F0C5627}"/>
                </a:ext>
              </a:extLst>
            </p:cNvPr>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9" name="Google Shape;3379;p54">
              <a:extLst>
                <a:ext uri="{FF2B5EF4-FFF2-40B4-BE49-F238E27FC236}">
                  <a16:creationId xmlns:a16="http://schemas.microsoft.com/office/drawing/2014/main" id="{96962415-1E05-4A0F-9BD2-C9E4F0C85579}"/>
                </a:ext>
              </a:extLst>
            </p:cNvPr>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0" name="Google Shape;3380;p54">
              <a:extLst>
                <a:ext uri="{FF2B5EF4-FFF2-40B4-BE49-F238E27FC236}">
                  <a16:creationId xmlns:a16="http://schemas.microsoft.com/office/drawing/2014/main" id="{DADEC981-2488-4A74-AD75-9DD47BCBF2DF}"/>
                </a:ext>
              </a:extLst>
            </p:cNvPr>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241" name="Google Shape;3381;p54">
            <a:extLst>
              <a:ext uri="{FF2B5EF4-FFF2-40B4-BE49-F238E27FC236}">
                <a16:creationId xmlns:a16="http://schemas.microsoft.com/office/drawing/2014/main" id="{70E2D471-AA83-40CD-913C-1518A80CFDFB}"/>
              </a:ext>
            </a:extLst>
          </p:cNvPr>
          <p:cNvGrpSpPr/>
          <p:nvPr/>
        </p:nvGrpSpPr>
        <p:grpSpPr>
          <a:xfrm>
            <a:off x="16826492" y="1601589"/>
            <a:ext cx="1718022" cy="1386372"/>
            <a:chOff x="7514750" y="4210883"/>
            <a:chExt cx="953999" cy="769838"/>
          </a:xfrm>
        </p:grpSpPr>
        <p:sp>
          <p:nvSpPr>
            <p:cNvPr id="242" name="Google Shape;3382;p54">
              <a:extLst>
                <a:ext uri="{FF2B5EF4-FFF2-40B4-BE49-F238E27FC236}">
                  <a16:creationId xmlns:a16="http://schemas.microsoft.com/office/drawing/2014/main" id="{C2B11858-3D9C-4492-847C-C6D290ED2217}"/>
                </a:ext>
              </a:extLst>
            </p:cNvPr>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3" name="Google Shape;3383;p54">
              <a:extLst>
                <a:ext uri="{FF2B5EF4-FFF2-40B4-BE49-F238E27FC236}">
                  <a16:creationId xmlns:a16="http://schemas.microsoft.com/office/drawing/2014/main" id="{D1B78C30-BE66-47D3-8366-51E5741BA1BF}"/>
                </a:ext>
              </a:extLst>
            </p:cNvPr>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4" name="Google Shape;3384;p54">
              <a:extLst>
                <a:ext uri="{FF2B5EF4-FFF2-40B4-BE49-F238E27FC236}">
                  <a16:creationId xmlns:a16="http://schemas.microsoft.com/office/drawing/2014/main" id="{2AB2A270-A6AC-4A7C-A912-4EF9EF982A29}"/>
                </a:ext>
              </a:extLst>
            </p:cNvPr>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5" name="Google Shape;3385;p54">
              <a:extLst>
                <a:ext uri="{FF2B5EF4-FFF2-40B4-BE49-F238E27FC236}">
                  <a16:creationId xmlns:a16="http://schemas.microsoft.com/office/drawing/2014/main" id="{9156B074-53A5-424B-B149-C3B70C6328BC}"/>
                </a:ext>
              </a:extLst>
            </p:cNvPr>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6" name="Google Shape;3386;p54">
              <a:extLst>
                <a:ext uri="{FF2B5EF4-FFF2-40B4-BE49-F238E27FC236}">
                  <a16:creationId xmlns:a16="http://schemas.microsoft.com/office/drawing/2014/main" id="{9E8F1502-FADB-4A26-85E7-57011C486B12}"/>
                </a:ext>
              </a:extLst>
            </p:cNvPr>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7" name="Google Shape;3387;p54">
              <a:extLst>
                <a:ext uri="{FF2B5EF4-FFF2-40B4-BE49-F238E27FC236}">
                  <a16:creationId xmlns:a16="http://schemas.microsoft.com/office/drawing/2014/main" id="{773AF433-AA4C-4FB2-A4BA-40D8F5B18ED4}"/>
                </a:ext>
              </a:extLst>
            </p:cNvPr>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8" name="Google Shape;3388;p54">
              <a:extLst>
                <a:ext uri="{FF2B5EF4-FFF2-40B4-BE49-F238E27FC236}">
                  <a16:creationId xmlns:a16="http://schemas.microsoft.com/office/drawing/2014/main" id="{99C7ADBD-ECF3-4B42-BBE8-226F0CAEF364}"/>
                </a:ext>
              </a:extLst>
            </p:cNvPr>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258" name="Rectangle 257">
            <a:extLst>
              <a:ext uri="{FF2B5EF4-FFF2-40B4-BE49-F238E27FC236}">
                <a16:creationId xmlns:a16="http://schemas.microsoft.com/office/drawing/2014/main" id="{D121E663-AB04-4B0E-95DE-ED1834F7E93B}"/>
              </a:ext>
            </a:extLst>
          </p:cNvPr>
          <p:cNvSpPr/>
          <p:nvPr/>
        </p:nvSpPr>
        <p:spPr>
          <a:xfrm>
            <a:off x="2184784" y="1835911"/>
            <a:ext cx="10975525" cy="2862653"/>
          </a:xfrm>
          <a:prstGeom prst="rect">
            <a:avLst/>
          </a:prstGeom>
        </p:spPr>
        <p:txBody>
          <a:bodyPr wrap="square">
            <a:spAutoFit/>
          </a:bodyPr>
          <a:lstStyle/>
          <a:p>
            <a:pPr defTabSz="457246"/>
            <a:r>
              <a:rPr lang="en-US" sz="6001" dirty="0">
                <a:solidFill>
                  <a:prstClr val="white"/>
                </a:solidFill>
                <a:latin typeface="Montserrat Light"/>
              </a:rPr>
              <a:t>Lorem Ipsum is simply dummy text of the printing and typesetting industry.</a:t>
            </a:r>
          </a:p>
        </p:txBody>
      </p:sp>
    </p:spTree>
    <p:extLst>
      <p:ext uri="{BB962C8B-B14F-4D97-AF65-F5344CB8AC3E}">
        <p14:creationId xmlns:p14="http://schemas.microsoft.com/office/powerpoint/2010/main" val="423143571"/>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TextBox 193"/>
          <p:cNvSpPr txBox="1"/>
          <p:nvPr/>
        </p:nvSpPr>
        <p:spPr>
          <a:xfrm>
            <a:off x="5352035" y="11177853"/>
            <a:ext cx="13467055" cy="954217"/>
          </a:xfrm>
          <a:prstGeom prst="rect">
            <a:avLst/>
          </a:prstGeom>
          <a:noFill/>
        </p:spPr>
        <p:txBody>
          <a:bodyPr wrap="square" rtlCol="0">
            <a:spAutoFit/>
          </a:bodyPr>
          <a:lstStyle/>
          <a:p>
            <a:pPr algn="ctr" defTabSz="2438584"/>
            <a:r>
              <a:rPr lang="en-US" sz="5601">
                <a:solidFill>
                  <a:srgbClr val="57565A"/>
                </a:solidFill>
                <a:latin typeface="Roboto Light"/>
              </a:rPr>
              <a:t>ONLINE FISHING STORE</a:t>
            </a:r>
          </a:p>
        </p:txBody>
      </p:sp>
      <p:sp>
        <p:nvSpPr>
          <p:cNvPr id="21" name="Freeform 20"/>
          <p:cNvSpPr>
            <a:spLocks/>
          </p:cNvSpPr>
          <p:nvPr/>
        </p:nvSpPr>
        <p:spPr bwMode="auto">
          <a:xfrm>
            <a:off x="13343066" y="7866765"/>
            <a:ext cx="683907" cy="350375"/>
          </a:xfrm>
          <a:custGeom>
            <a:avLst/>
            <a:gdLst>
              <a:gd name="T0" fmla="*/ 28 w 86"/>
              <a:gd name="T1" fmla="*/ 6 h 44"/>
              <a:gd name="T2" fmla="*/ 3 w 86"/>
              <a:gd name="T3" fmla="*/ 6 h 44"/>
              <a:gd name="T4" fmla="*/ 0 w 86"/>
              <a:gd name="T5" fmla="*/ 13 h 44"/>
              <a:gd name="T6" fmla="*/ 6 w 86"/>
              <a:gd name="T7" fmla="*/ 17 h 44"/>
              <a:gd name="T8" fmla="*/ 25 w 86"/>
              <a:gd name="T9" fmla="*/ 17 h 44"/>
              <a:gd name="T10" fmla="*/ 29 w 86"/>
              <a:gd name="T11" fmla="*/ 26 h 44"/>
              <a:gd name="T12" fmla="*/ 34 w 86"/>
              <a:gd name="T13" fmla="*/ 33 h 44"/>
              <a:gd name="T14" fmla="*/ 40 w 86"/>
              <a:gd name="T15" fmla="*/ 42 h 44"/>
              <a:gd name="T16" fmla="*/ 86 w 86"/>
              <a:gd name="T17" fmla="*/ 39 h 44"/>
              <a:gd name="T18" fmla="*/ 86 w 86"/>
              <a:gd name="T19" fmla="*/ 10 h 44"/>
              <a:gd name="T20" fmla="*/ 62 w 86"/>
              <a:gd name="T21" fmla="*/ 8 h 44"/>
              <a:gd name="T22" fmla="*/ 44 w 86"/>
              <a:gd name="T23" fmla="*/ 1 h 44"/>
              <a:gd name="T24" fmla="*/ 28 w 86"/>
              <a:gd name="T25" fmla="*/ 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44">
                <a:moveTo>
                  <a:pt x="28" y="6"/>
                </a:moveTo>
                <a:cubicBezTo>
                  <a:pt x="3" y="6"/>
                  <a:pt x="3" y="6"/>
                  <a:pt x="3" y="6"/>
                </a:cubicBezTo>
                <a:cubicBezTo>
                  <a:pt x="3" y="6"/>
                  <a:pt x="0" y="8"/>
                  <a:pt x="0" y="13"/>
                </a:cubicBezTo>
                <a:cubicBezTo>
                  <a:pt x="0" y="17"/>
                  <a:pt x="6" y="17"/>
                  <a:pt x="6" y="17"/>
                </a:cubicBezTo>
                <a:cubicBezTo>
                  <a:pt x="25" y="17"/>
                  <a:pt x="25" y="17"/>
                  <a:pt x="25" y="17"/>
                </a:cubicBezTo>
                <a:cubicBezTo>
                  <a:pt x="25" y="17"/>
                  <a:pt x="21" y="24"/>
                  <a:pt x="29" y="26"/>
                </a:cubicBezTo>
                <a:cubicBezTo>
                  <a:pt x="26" y="29"/>
                  <a:pt x="27" y="33"/>
                  <a:pt x="34" y="33"/>
                </a:cubicBezTo>
                <a:cubicBezTo>
                  <a:pt x="31" y="35"/>
                  <a:pt x="33" y="42"/>
                  <a:pt x="40" y="42"/>
                </a:cubicBezTo>
                <a:cubicBezTo>
                  <a:pt x="47" y="42"/>
                  <a:pt x="81" y="44"/>
                  <a:pt x="86" y="39"/>
                </a:cubicBezTo>
                <a:cubicBezTo>
                  <a:pt x="86" y="29"/>
                  <a:pt x="86" y="10"/>
                  <a:pt x="86" y="10"/>
                </a:cubicBezTo>
                <a:cubicBezTo>
                  <a:pt x="86" y="10"/>
                  <a:pt x="72" y="12"/>
                  <a:pt x="62" y="8"/>
                </a:cubicBezTo>
                <a:cubicBezTo>
                  <a:pt x="53" y="4"/>
                  <a:pt x="51" y="0"/>
                  <a:pt x="44" y="1"/>
                </a:cubicBezTo>
                <a:cubicBezTo>
                  <a:pt x="38" y="2"/>
                  <a:pt x="28" y="1"/>
                  <a:pt x="28" y="6"/>
                </a:cubicBezTo>
                <a:close/>
              </a:path>
            </a:pathLst>
          </a:custGeom>
          <a:solidFill>
            <a:srgbClr val="FFFFFF"/>
          </a:solidFill>
          <a:ln w="7938" cap="flat">
            <a:solidFill>
              <a:schemeClr val="bg1">
                <a:lumMod val="75000"/>
              </a:schemeClr>
            </a:solidFill>
            <a:prstDash val="solid"/>
            <a:miter lim="800000"/>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66" name="Group 65"/>
          <p:cNvGrpSpPr/>
          <p:nvPr/>
        </p:nvGrpSpPr>
        <p:grpSpPr>
          <a:xfrm>
            <a:off x="9657386" y="7681472"/>
            <a:ext cx="4625631" cy="2910811"/>
            <a:chOff x="4968082" y="3950509"/>
            <a:chExt cx="2179638" cy="1371600"/>
          </a:xfrm>
          <a:solidFill>
            <a:schemeClr val="bg1">
              <a:lumMod val="50000"/>
            </a:schemeClr>
          </a:solidFill>
        </p:grpSpPr>
        <p:sp>
          <p:nvSpPr>
            <p:cNvPr id="26" name="Freeform 25"/>
            <p:cNvSpPr>
              <a:spLocks noEditPoints="1"/>
            </p:cNvSpPr>
            <p:nvPr/>
          </p:nvSpPr>
          <p:spPr bwMode="auto">
            <a:xfrm>
              <a:off x="5952332" y="5003022"/>
              <a:ext cx="214313" cy="104775"/>
            </a:xfrm>
            <a:custGeom>
              <a:avLst/>
              <a:gdLst>
                <a:gd name="T0" fmla="*/ 0 w 57"/>
                <a:gd name="T1" fmla="*/ 14 h 28"/>
                <a:gd name="T2" fmla="*/ 28 w 57"/>
                <a:gd name="T3" fmla="*/ 28 h 28"/>
                <a:gd name="T4" fmla="*/ 57 w 57"/>
                <a:gd name="T5" fmla="*/ 14 h 28"/>
                <a:gd name="T6" fmla="*/ 28 w 57"/>
                <a:gd name="T7" fmla="*/ 0 h 28"/>
                <a:gd name="T8" fmla="*/ 0 w 57"/>
                <a:gd name="T9" fmla="*/ 14 h 28"/>
                <a:gd name="T10" fmla="*/ 5 w 57"/>
                <a:gd name="T11" fmla="*/ 14 h 28"/>
                <a:gd name="T12" fmla="*/ 28 w 57"/>
                <a:gd name="T13" fmla="*/ 5 h 28"/>
                <a:gd name="T14" fmla="*/ 52 w 57"/>
                <a:gd name="T15" fmla="*/ 14 h 28"/>
                <a:gd name="T16" fmla="*/ 28 w 57"/>
                <a:gd name="T17" fmla="*/ 23 h 28"/>
                <a:gd name="T18" fmla="*/ 5 w 57"/>
                <a:gd name="T19" fmla="*/ 1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28">
                  <a:moveTo>
                    <a:pt x="0" y="14"/>
                  </a:moveTo>
                  <a:cubicBezTo>
                    <a:pt x="0" y="22"/>
                    <a:pt x="12" y="28"/>
                    <a:pt x="28" y="28"/>
                  </a:cubicBezTo>
                  <a:cubicBezTo>
                    <a:pt x="44" y="28"/>
                    <a:pt x="57" y="22"/>
                    <a:pt x="57" y="14"/>
                  </a:cubicBezTo>
                  <a:cubicBezTo>
                    <a:pt x="57" y="6"/>
                    <a:pt x="44" y="0"/>
                    <a:pt x="28" y="0"/>
                  </a:cubicBezTo>
                  <a:cubicBezTo>
                    <a:pt x="12" y="0"/>
                    <a:pt x="0" y="6"/>
                    <a:pt x="0" y="14"/>
                  </a:cubicBezTo>
                  <a:close/>
                  <a:moveTo>
                    <a:pt x="5" y="14"/>
                  </a:moveTo>
                  <a:cubicBezTo>
                    <a:pt x="5" y="10"/>
                    <a:pt x="15" y="5"/>
                    <a:pt x="28" y="5"/>
                  </a:cubicBezTo>
                  <a:cubicBezTo>
                    <a:pt x="42" y="5"/>
                    <a:pt x="52" y="10"/>
                    <a:pt x="52" y="14"/>
                  </a:cubicBezTo>
                  <a:cubicBezTo>
                    <a:pt x="52" y="19"/>
                    <a:pt x="42" y="23"/>
                    <a:pt x="28" y="23"/>
                  </a:cubicBezTo>
                  <a:cubicBezTo>
                    <a:pt x="15" y="23"/>
                    <a:pt x="5" y="19"/>
                    <a:pt x="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7" name="Freeform 26"/>
            <p:cNvSpPr>
              <a:spLocks noEditPoints="1"/>
            </p:cNvSpPr>
            <p:nvPr/>
          </p:nvSpPr>
          <p:spPr bwMode="auto">
            <a:xfrm>
              <a:off x="4968082" y="5153834"/>
              <a:ext cx="2179638" cy="168275"/>
            </a:xfrm>
            <a:custGeom>
              <a:avLst/>
              <a:gdLst>
                <a:gd name="T0" fmla="*/ 7 w 580"/>
                <a:gd name="T1" fmla="*/ 0 h 45"/>
                <a:gd name="T2" fmla="*/ 0 w 580"/>
                <a:gd name="T3" fmla="*/ 7 h 45"/>
                <a:gd name="T4" fmla="*/ 0 w 580"/>
                <a:gd name="T5" fmla="*/ 38 h 45"/>
                <a:gd name="T6" fmla="*/ 7 w 580"/>
                <a:gd name="T7" fmla="*/ 45 h 45"/>
                <a:gd name="T8" fmla="*/ 573 w 580"/>
                <a:gd name="T9" fmla="*/ 45 h 45"/>
                <a:gd name="T10" fmla="*/ 580 w 580"/>
                <a:gd name="T11" fmla="*/ 38 h 45"/>
                <a:gd name="T12" fmla="*/ 580 w 580"/>
                <a:gd name="T13" fmla="*/ 7 h 45"/>
                <a:gd name="T14" fmla="*/ 573 w 580"/>
                <a:gd name="T15" fmla="*/ 0 h 45"/>
                <a:gd name="T16" fmla="*/ 7 w 580"/>
                <a:gd name="T17" fmla="*/ 0 h 45"/>
                <a:gd name="T18" fmla="*/ 5 w 580"/>
                <a:gd name="T19" fmla="*/ 38 h 45"/>
                <a:gd name="T20" fmla="*/ 5 w 580"/>
                <a:gd name="T21" fmla="*/ 7 h 45"/>
                <a:gd name="T22" fmla="*/ 7 w 580"/>
                <a:gd name="T23" fmla="*/ 5 h 45"/>
                <a:gd name="T24" fmla="*/ 573 w 580"/>
                <a:gd name="T25" fmla="*/ 5 h 45"/>
                <a:gd name="T26" fmla="*/ 575 w 580"/>
                <a:gd name="T27" fmla="*/ 7 h 45"/>
                <a:gd name="T28" fmla="*/ 575 w 580"/>
                <a:gd name="T29" fmla="*/ 38 h 45"/>
                <a:gd name="T30" fmla="*/ 573 w 580"/>
                <a:gd name="T31" fmla="*/ 41 h 45"/>
                <a:gd name="T32" fmla="*/ 7 w 580"/>
                <a:gd name="T33" fmla="*/ 41 h 45"/>
                <a:gd name="T34" fmla="*/ 5 w 580"/>
                <a:gd name="T35" fmla="*/ 3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0" h="45">
                  <a:moveTo>
                    <a:pt x="7" y="0"/>
                  </a:moveTo>
                  <a:cubicBezTo>
                    <a:pt x="3" y="0"/>
                    <a:pt x="0" y="3"/>
                    <a:pt x="0" y="7"/>
                  </a:cubicBezTo>
                  <a:cubicBezTo>
                    <a:pt x="0" y="38"/>
                    <a:pt x="0" y="38"/>
                    <a:pt x="0" y="38"/>
                  </a:cubicBezTo>
                  <a:cubicBezTo>
                    <a:pt x="0" y="42"/>
                    <a:pt x="3" y="45"/>
                    <a:pt x="7" y="45"/>
                  </a:cubicBezTo>
                  <a:cubicBezTo>
                    <a:pt x="573" y="45"/>
                    <a:pt x="573" y="45"/>
                    <a:pt x="573" y="45"/>
                  </a:cubicBezTo>
                  <a:cubicBezTo>
                    <a:pt x="577" y="45"/>
                    <a:pt x="580" y="42"/>
                    <a:pt x="580" y="38"/>
                  </a:cubicBezTo>
                  <a:cubicBezTo>
                    <a:pt x="580" y="7"/>
                    <a:pt x="580" y="7"/>
                    <a:pt x="580" y="7"/>
                  </a:cubicBezTo>
                  <a:cubicBezTo>
                    <a:pt x="580" y="3"/>
                    <a:pt x="577" y="0"/>
                    <a:pt x="573" y="0"/>
                  </a:cubicBezTo>
                  <a:lnTo>
                    <a:pt x="7" y="0"/>
                  </a:lnTo>
                  <a:close/>
                  <a:moveTo>
                    <a:pt x="5" y="38"/>
                  </a:moveTo>
                  <a:cubicBezTo>
                    <a:pt x="5" y="7"/>
                    <a:pt x="5" y="7"/>
                    <a:pt x="5" y="7"/>
                  </a:cubicBezTo>
                  <a:cubicBezTo>
                    <a:pt x="5" y="6"/>
                    <a:pt x="6" y="5"/>
                    <a:pt x="7" y="5"/>
                  </a:cubicBezTo>
                  <a:cubicBezTo>
                    <a:pt x="573" y="5"/>
                    <a:pt x="573" y="5"/>
                    <a:pt x="573" y="5"/>
                  </a:cubicBezTo>
                  <a:cubicBezTo>
                    <a:pt x="574" y="5"/>
                    <a:pt x="575" y="6"/>
                    <a:pt x="575" y="7"/>
                  </a:cubicBezTo>
                  <a:cubicBezTo>
                    <a:pt x="575" y="38"/>
                    <a:pt x="575" y="38"/>
                    <a:pt x="575" y="38"/>
                  </a:cubicBezTo>
                  <a:cubicBezTo>
                    <a:pt x="575" y="39"/>
                    <a:pt x="574" y="41"/>
                    <a:pt x="573" y="41"/>
                  </a:cubicBezTo>
                  <a:cubicBezTo>
                    <a:pt x="7" y="41"/>
                    <a:pt x="7" y="41"/>
                    <a:pt x="7" y="41"/>
                  </a:cubicBezTo>
                  <a:cubicBezTo>
                    <a:pt x="6" y="41"/>
                    <a:pt x="5" y="39"/>
                    <a:pt x="5"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8" name="Freeform 27"/>
            <p:cNvSpPr>
              <a:spLocks/>
            </p:cNvSpPr>
            <p:nvPr/>
          </p:nvSpPr>
          <p:spPr bwMode="auto">
            <a:xfrm>
              <a:off x="4985545" y="4379134"/>
              <a:ext cx="609600" cy="785813"/>
            </a:xfrm>
            <a:custGeom>
              <a:avLst/>
              <a:gdLst>
                <a:gd name="T0" fmla="*/ 104 w 162"/>
                <a:gd name="T1" fmla="*/ 0 h 209"/>
                <a:gd name="T2" fmla="*/ 102 w 162"/>
                <a:gd name="T3" fmla="*/ 0 h 209"/>
                <a:gd name="T4" fmla="*/ 0 w 162"/>
                <a:gd name="T5" fmla="*/ 207 h 209"/>
                <a:gd name="T6" fmla="*/ 5 w 162"/>
                <a:gd name="T7" fmla="*/ 209 h 209"/>
                <a:gd name="T8" fmla="*/ 105 w 162"/>
                <a:gd name="T9" fmla="*/ 5 h 209"/>
                <a:gd name="T10" fmla="*/ 162 w 162"/>
                <a:gd name="T11" fmla="*/ 5 h 209"/>
                <a:gd name="T12" fmla="*/ 162 w 162"/>
                <a:gd name="T13" fmla="*/ 0 h 209"/>
                <a:gd name="T14" fmla="*/ 104 w 162"/>
                <a:gd name="T15" fmla="*/ 0 h 2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2" h="209">
                  <a:moveTo>
                    <a:pt x="104" y="0"/>
                  </a:moveTo>
                  <a:cubicBezTo>
                    <a:pt x="102" y="0"/>
                    <a:pt x="102" y="0"/>
                    <a:pt x="102" y="0"/>
                  </a:cubicBezTo>
                  <a:cubicBezTo>
                    <a:pt x="0" y="207"/>
                    <a:pt x="0" y="207"/>
                    <a:pt x="0" y="207"/>
                  </a:cubicBezTo>
                  <a:cubicBezTo>
                    <a:pt x="5" y="209"/>
                    <a:pt x="5" y="209"/>
                    <a:pt x="5" y="209"/>
                  </a:cubicBezTo>
                  <a:cubicBezTo>
                    <a:pt x="5" y="209"/>
                    <a:pt x="104" y="7"/>
                    <a:pt x="105" y="5"/>
                  </a:cubicBezTo>
                  <a:cubicBezTo>
                    <a:pt x="108" y="5"/>
                    <a:pt x="162" y="5"/>
                    <a:pt x="162" y="5"/>
                  </a:cubicBezTo>
                  <a:cubicBezTo>
                    <a:pt x="162" y="0"/>
                    <a:pt x="162" y="0"/>
                    <a:pt x="162" y="0"/>
                  </a:cubicBezTo>
                  <a:lnTo>
                    <a:pt x="10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9" name="Freeform 28"/>
            <p:cNvSpPr>
              <a:spLocks/>
            </p:cNvSpPr>
            <p:nvPr/>
          </p:nvSpPr>
          <p:spPr bwMode="auto">
            <a:xfrm>
              <a:off x="5249070" y="4439459"/>
              <a:ext cx="1624013" cy="544513"/>
            </a:xfrm>
            <a:custGeom>
              <a:avLst/>
              <a:gdLst>
                <a:gd name="T0" fmla="*/ 376 w 432"/>
                <a:gd name="T1" fmla="*/ 0 h 145"/>
                <a:gd name="T2" fmla="*/ 343 w 432"/>
                <a:gd name="T3" fmla="*/ 0 h 145"/>
                <a:gd name="T4" fmla="*/ 343 w 432"/>
                <a:gd name="T5" fmla="*/ 5 h 145"/>
                <a:gd name="T6" fmla="*/ 375 w 432"/>
                <a:gd name="T7" fmla="*/ 5 h 145"/>
                <a:gd name="T8" fmla="*/ 425 w 432"/>
                <a:gd name="T9" fmla="*/ 129 h 145"/>
                <a:gd name="T10" fmla="*/ 424 w 432"/>
                <a:gd name="T11" fmla="*/ 137 h 145"/>
                <a:gd name="T12" fmla="*/ 415 w 432"/>
                <a:gd name="T13" fmla="*/ 140 h 145"/>
                <a:gd name="T14" fmla="*/ 17 w 432"/>
                <a:gd name="T15" fmla="*/ 140 h 145"/>
                <a:gd name="T16" fmla="*/ 8 w 432"/>
                <a:gd name="T17" fmla="*/ 137 h 145"/>
                <a:gd name="T18" fmla="*/ 6 w 432"/>
                <a:gd name="T19" fmla="*/ 131 h 145"/>
                <a:gd name="T20" fmla="*/ 7 w 432"/>
                <a:gd name="T21" fmla="*/ 129 h 145"/>
                <a:gd name="T22" fmla="*/ 57 w 432"/>
                <a:gd name="T23" fmla="*/ 5 h 145"/>
                <a:gd name="T24" fmla="*/ 90 w 432"/>
                <a:gd name="T25" fmla="*/ 5 h 145"/>
                <a:gd name="T26" fmla="*/ 90 w 432"/>
                <a:gd name="T27" fmla="*/ 0 h 145"/>
                <a:gd name="T28" fmla="*/ 54 w 432"/>
                <a:gd name="T29" fmla="*/ 0 h 145"/>
                <a:gd name="T30" fmla="*/ 2 w 432"/>
                <a:gd name="T31" fmla="*/ 127 h 145"/>
                <a:gd name="T32" fmla="*/ 4 w 432"/>
                <a:gd name="T33" fmla="*/ 140 h 145"/>
                <a:gd name="T34" fmla="*/ 17 w 432"/>
                <a:gd name="T35" fmla="*/ 145 h 145"/>
                <a:gd name="T36" fmla="*/ 415 w 432"/>
                <a:gd name="T37" fmla="*/ 145 h 145"/>
                <a:gd name="T38" fmla="*/ 428 w 432"/>
                <a:gd name="T39" fmla="*/ 140 h 145"/>
                <a:gd name="T40" fmla="*/ 430 w 432"/>
                <a:gd name="T41" fmla="*/ 128 h 145"/>
                <a:gd name="T42" fmla="*/ 378 w 432"/>
                <a:gd name="T43" fmla="*/ 0 h 145"/>
                <a:gd name="T44" fmla="*/ 376 w 432"/>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32" h="145">
                  <a:moveTo>
                    <a:pt x="376" y="0"/>
                  </a:moveTo>
                  <a:cubicBezTo>
                    <a:pt x="343" y="0"/>
                    <a:pt x="343" y="0"/>
                    <a:pt x="343" y="0"/>
                  </a:cubicBezTo>
                  <a:cubicBezTo>
                    <a:pt x="343" y="5"/>
                    <a:pt x="343" y="5"/>
                    <a:pt x="343" y="5"/>
                  </a:cubicBezTo>
                  <a:cubicBezTo>
                    <a:pt x="343" y="5"/>
                    <a:pt x="372" y="5"/>
                    <a:pt x="375" y="5"/>
                  </a:cubicBezTo>
                  <a:cubicBezTo>
                    <a:pt x="376" y="8"/>
                    <a:pt x="425" y="129"/>
                    <a:pt x="425" y="129"/>
                  </a:cubicBezTo>
                  <a:cubicBezTo>
                    <a:pt x="425" y="129"/>
                    <a:pt x="426" y="134"/>
                    <a:pt x="424" y="137"/>
                  </a:cubicBezTo>
                  <a:cubicBezTo>
                    <a:pt x="422" y="139"/>
                    <a:pt x="419" y="140"/>
                    <a:pt x="415" y="140"/>
                  </a:cubicBezTo>
                  <a:cubicBezTo>
                    <a:pt x="17" y="140"/>
                    <a:pt x="17" y="140"/>
                    <a:pt x="17" y="140"/>
                  </a:cubicBezTo>
                  <a:cubicBezTo>
                    <a:pt x="13" y="140"/>
                    <a:pt x="10" y="139"/>
                    <a:pt x="8" y="137"/>
                  </a:cubicBezTo>
                  <a:cubicBezTo>
                    <a:pt x="7" y="135"/>
                    <a:pt x="6" y="133"/>
                    <a:pt x="6" y="131"/>
                  </a:cubicBezTo>
                  <a:cubicBezTo>
                    <a:pt x="6" y="130"/>
                    <a:pt x="7" y="129"/>
                    <a:pt x="7" y="129"/>
                  </a:cubicBezTo>
                  <a:cubicBezTo>
                    <a:pt x="7" y="129"/>
                    <a:pt x="56" y="8"/>
                    <a:pt x="57" y="5"/>
                  </a:cubicBezTo>
                  <a:cubicBezTo>
                    <a:pt x="60" y="5"/>
                    <a:pt x="90" y="5"/>
                    <a:pt x="90" y="5"/>
                  </a:cubicBezTo>
                  <a:cubicBezTo>
                    <a:pt x="90" y="0"/>
                    <a:pt x="90" y="0"/>
                    <a:pt x="90" y="0"/>
                  </a:cubicBezTo>
                  <a:cubicBezTo>
                    <a:pt x="54" y="0"/>
                    <a:pt x="54" y="0"/>
                    <a:pt x="54" y="0"/>
                  </a:cubicBezTo>
                  <a:cubicBezTo>
                    <a:pt x="2" y="127"/>
                    <a:pt x="2" y="127"/>
                    <a:pt x="2" y="127"/>
                  </a:cubicBezTo>
                  <a:cubicBezTo>
                    <a:pt x="2" y="128"/>
                    <a:pt x="0" y="135"/>
                    <a:pt x="4" y="140"/>
                  </a:cubicBezTo>
                  <a:cubicBezTo>
                    <a:pt x="7" y="143"/>
                    <a:pt x="11" y="145"/>
                    <a:pt x="17" y="145"/>
                  </a:cubicBezTo>
                  <a:cubicBezTo>
                    <a:pt x="415" y="145"/>
                    <a:pt x="415" y="145"/>
                    <a:pt x="415" y="145"/>
                  </a:cubicBezTo>
                  <a:cubicBezTo>
                    <a:pt x="421" y="145"/>
                    <a:pt x="425" y="143"/>
                    <a:pt x="428" y="140"/>
                  </a:cubicBezTo>
                  <a:cubicBezTo>
                    <a:pt x="432" y="135"/>
                    <a:pt x="430" y="128"/>
                    <a:pt x="430" y="128"/>
                  </a:cubicBezTo>
                  <a:cubicBezTo>
                    <a:pt x="378" y="0"/>
                    <a:pt x="378" y="0"/>
                    <a:pt x="378" y="0"/>
                  </a:cubicBezTo>
                  <a:lnTo>
                    <a:pt x="3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0" name="Freeform 29"/>
            <p:cNvSpPr>
              <a:spLocks/>
            </p:cNvSpPr>
            <p:nvPr/>
          </p:nvSpPr>
          <p:spPr bwMode="auto">
            <a:xfrm>
              <a:off x="6527007" y="4379134"/>
              <a:ext cx="609600" cy="785813"/>
            </a:xfrm>
            <a:custGeom>
              <a:avLst/>
              <a:gdLst>
                <a:gd name="T0" fmla="*/ 58 w 162"/>
                <a:gd name="T1" fmla="*/ 0 h 209"/>
                <a:gd name="T2" fmla="*/ 0 w 162"/>
                <a:gd name="T3" fmla="*/ 0 h 209"/>
                <a:gd name="T4" fmla="*/ 0 w 162"/>
                <a:gd name="T5" fmla="*/ 5 h 209"/>
                <a:gd name="T6" fmla="*/ 57 w 162"/>
                <a:gd name="T7" fmla="*/ 5 h 209"/>
                <a:gd name="T8" fmla="*/ 157 w 162"/>
                <a:gd name="T9" fmla="*/ 209 h 209"/>
                <a:gd name="T10" fmla="*/ 162 w 162"/>
                <a:gd name="T11" fmla="*/ 207 h 209"/>
                <a:gd name="T12" fmla="*/ 60 w 162"/>
                <a:gd name="T13" fmla="*/ 0 h 209"/>
                <a:gd name="T14" fmla="*/ 58 w 162"/>
                <a:gd name="T15" fmla="*/ 0 h 2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2" h="209">
                  <a:moveTo>
                    <a:pt x="58" y="0"/>
                  </a:moveTo>
                  <a:cubicBezTo>
                    <a:pt x="0" y="0"/>
                    <a:pt x="0" y="0"/>
                    <a:pt x="0" y="0"/>
                  </a:cubicBezTo>
                  <a:cubicBezTo>
                    <a:pt x="0" y="5"/>
                    <a:pt x="0" y="5"/>
                    <a:pt x="0" y="5"/>
                  </a:cubicBezTo>
                  <a:cubicBezTo>
                    <a:pt x="0" y="5"/>
                    <a:pt x="54" y="5"/>
                    <a:pt x="57" y="5"/>
                  </a:cubicBezTo>
                  <a:cubicBezTo>
                    <a:pt x="58" y="7"/>
                    <a:pt x="157" y="209"/>
                    <a:pt x="157" y="209"/>
                  </a:cubicBezTo>
                  <a:cubicBezTo>
                    <a:pt x="162" y="207"/>
                    <a:pt x="162" y="207"/>
                    <a:pt x="162" y="207"/>
                  </a:cubicBezTo>
                  <a:cubicBezTo>
                    <a:pt x="60" y="0"/>
                    <a:pt x="60" y="0"/>
                    <a:pt x="60" y="0"/>
                  </a:cubicBezTo>
                  <a:lnTo>
                    <a:pt x="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1" name="Freeform 30"/>
            <p:cNvSpPr>
              <a:spLocks noEditPoints="1"/>
            </p:cNvSpPr>
            <p:nvPr/>
          </p:nvSpPr>
          <p:spPr bwMode="auto">
            <a:xfrm>
              <a:off x="5520532" y="3950509"/>
              <a:ext cx="1074738" cy="112713"/>
            </a:xfrm>
            <a:custGeom>
              <a:avLst/>
              <a:gdLst>
                <a:gd name="T0" fmla="*/ 275 w 286"/>
                <a:gd name="T1" fmla="*/ 0 h 30"/>
                <a:gd name="T2" fmla="*/ 9 w 286"/>
                <a:gd name="T3" fmla="*/ 0 h 30"/>
                <a:gd name="T4" fmla="*/ 0 w 286"/>
                <a:gd name="T5" fmla="*/ 30 h 30"/>
                <a:gd name="T6" fmla="*/ 286 w 286"/>
                <a:gd name="T7" fmla="*/ 30 h 30"/>
                <a:gd name="T8" fmla="*/ 277 w 286"/>
                <a:gd name="T9" fmla="*/ 0 h 30"/>
                <a:gd name="T10" fmla="*/ 275 w 286"/>
                <a:gd name="T11" fmla="*/ 0 h 30"/>
                <a:gd name="T12" fmla="*/ 274 w 286"/>
                <a:gd name="T13" fmla="*/ 5 h 30"/>
                <a:gd name="T14" fmla="*/ 279 w 286"/>
                <a:gd name="T15" fmla="*/ 26 h 30"/>
                <a:gd name="T16" fmla="*/ 7 w 286"/>
                <a:gd name="T17" fmla="*/ 26 h 30"/>
                <a:gd name="T18" fmla="*/ 12 w 286"/>
                <a:gd name="T19" fmla="*/ 5 h 30"/>
                <a:gd name="T20" fmla="*/ 274 w 286"/>
                <a:gd name="T21"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6" h="30">
                  <a:moveTo>
                    <a:pt x="275" y="0"/>
                  </a:moveTo>
                  <a:cubicBezTo>
                    <a:pt x="9" y="0"/>
                    <a:pt x="9" y="0"/>
                    <a:pt x="9" y="0"/>
                  </a:cubicBezTo>
                  <a:cubicBezTo>
                    <a:pt x="0" y="30"/>
                    <a:pt x="0" y="30"/>
                    <a:pt x="0" y="30"/>
                  </a:cubicBezTo>
                  <a:cubicBezTo>
                    <a:pt x="286" y="30"/>
                    <a:pt x="286" y="30"/>
                    <a:pt x="286" y="30"/>
                  </a:cubicBezTo>
                  <a:cubicBezTo>
                    <a:pt x="277" y="0"/>
                    <a:pt x="277" y="0"/>
                    <a:pt x="277" y="0"/>
                  </a:cubicBezTo>
                  <a:lnTo>
                    <a:pt x="275" y="0"/>
                  </a:lnTo>
                  <a:close/>
                  <a:moveTo>
                    <a:pt x="274" y="5"/>
                  </a:moveTo>
                  <a:cubicBezTo>
                    <a:pt x="274" y="8"/>
                    <a:pt x="278" y="21"/>
                    <a:pt x="279" y="26"/>
                  </a:cubicBezTo>
                  <a:cubicBezTo>
                    <a:pt x="273" y="26"/>
                    <a:pt x="13" y="26"/>
                    <a:pt x="7" y="26"/>
                  </a:cubicBezTo>
                  <a:cubicBezTo>
                    <a:pt x="8" y="21"/>
                    <a:pt x="12" y="8"/>
                    <a:pt x="12" y="5"/>
                  </a:cubicBezTo>
                  <a:cubicBezTo>
                    <a:pt x="16" y="5"/>
                    <a:pt x="270" y="5"/>
                    <a:pt x="27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2" name="Freeform 31"/>
            <p:cNvSpPr>
              <a:spLocks noEditPoints="1"/>
            </p:cNvSpPr>
            <p:nvPr/>
          </p:nvSpPr>
          <p:spPr bwMode="auto">
            <a:xfrm>
              <a:off x="5523707" y="4048934"/>
              <a:ext cx="87313" cy="160338"/>
            </a:xfrm>
            <a:custGeom>
              <a:avLst/>
              <a:gdLst>
                <a:gd name="T0" fmla="*/ 21 w 23"/>
                <a:gd name="T1" fmla="*/ 0 h 43"/>
                <a:gd name="T2" fmla="*/ 0 w 23"/>
                <a:gd name="T3" fmla="*/ 0 h 43"/>
                <a:gd name="T4" fmla="*/ 0 w 23"/>
                <a:gd name="T5" fmla="*/ 31 h 43"/>
                <a:gd name="T6" fmla="*/ 12 w 23"/>
                <a:gd name="T7" fmla="*/ 43 h 43"/>
                <a:gd name="T8" fmla="*/ 23 w 23"/>
                <a:gd name="T9" fmla="*/ 31 h 43"/>
                <a:gd name="T10" fmla="*/ 23 w 23"/>
                <a:gd name="T11" fmla="*/ 0 h 43"/>
                <a:gd name="T12" fmla="*/ 21 w 23"/>
                <a:gd name="T13" fmla="*/ 0 h 43"/>
                <a:gd name="T14" fmla="*/ 18 w 23"/>
                <a:gd name="T15" fmla="*/ 4 h 43"/>
                <a:gd name="T16" fmla="*/ 18 w 23"/>
                <a:gd name="T17" fmla="*/ 31 h 43"/>
                <a:gd name="T18" fmla="*/ 12 w 23"/>
                <a:gd name="T19" fmla="*/ 38 h 43"/>
                <a:gd name="T20" fmla="*/ 5 w 23"/>
                <a:gd name="T21" fmla="*/ 31 h 43"/>
                <a:gd name="T22" fmla="*/ 5 w 23"/>
                <a:gd name="T23" fmla="*/ 4 h 43"/>
                <a:gd name="T24" fmla="*/ 18 w 23"/>
                <a:gd name="T25" fmla="*/ 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43">
                  <a:moveTo>
                    <a:pt x="21" y="0"/>
                  </a:moveTo>
                  <a:cubicBezTo>
                    <a:pt x="0" y="0"/>
                    <a:pt x="0" y="0"/>
                    <a:pt x="0" y="0"/>
                  </a:cubicBezTo>
                  <a:cubicBezTo>
                    <a:pt x="0" y="31"/>
                    <a:pt x="0" y="31"/>
                    <a:pt x="0" y="31"/>
                  </a:cubicBezTo>
                  <a:cubicBezTo>
                    <a:pt x="0" y="38"/>
                    <a:pt x="5" y="43"/>
                    <a:pt x="12" y="43"/>
                  </a:cubicBezTo>
                  <a:cubicBezTo>
                    <a:pt x="18" y="43"/>
                    <a:pt x="23" y="38"/>
                    <a:pt x="23" y="31"/>
                  </a:cubicBezTo>
                  <a:cubicBezTo>
                    <a:pt x="23" y="0"/>
                    <a:pt x="23" y="0"/>
                    <a:pt x="23" y="0"/>
                  </a:cubicBezTo>
                  <a:lnTo>
                    <a:pt x="21" y="0"/>
                  </a:lnTo>
                  <a:close/>
                  <a:moveTo>
                    <a:pt x="18" y="4"/>
                  </a:moveTo>
                  <a:cubicBezTo>
                    <a:pt x="18" y="9"/>
                    <a:pt x="18" y="31"/>
                    <a:pt x="18" y="31"/>
                  </a:cubicBezTo>
                  <a:cubicBezTo>
                    <a:pt x="18" y="35"/>
                    <a:pt x="15" y="38"/>
                    <a:pt x="12" y="38"/>
                  </a:cubicBezTo>
                  <a:cubicBezTo>
                    <a:pt x="8" y="38"/>
                    <a:pt x="5" y="35"/>
                    <a:pt x="5" y="31"/>
                  </a:cubicBezTo>
                  <a:cubicBezTo>
                    <a:pt x="5" y="31"/>
                    <a:pt x="5" y="9"/>
                    <a:pt x="5" y="4"/>
                  </a:cubicBezTo>
                  <a:cubicBezTo>
                    <a:pt x="8" y="4"/>
                    <a:pt x="15" y="4"/>
                    <a:pt x="1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3" name="Freeform 32"/>
            <p:cNvSpPr>
              <a:spLocks noEditPoints="1"/>
            </p:cNvSpPr>
            <p:nvPr/>
          </p:nvSpPr>
          <p:spPr bwMode="auto">
            <a:xfrm>
              <a:off x="5591970" y="4048934"/>
              <a:ext cx="90488" cy="160338"/>
            </a:xfrm>
            <a:custGeom>
              <a:avLst/>
              <a:gdLst>
                <a:gd name="T0" fmla="*/ 22 w 24"/>
                <a:gd name="T1" fmla="*/ 0 h 43"/>
                <a:gd name="T2" fmla="*/ 0 w 24"/>
                <a:gd name="T3" fmla="*/ 0 h 43"/>
                <a:gd name="T4" fmla="*/ 0 w 24"/>
                <a:gd name="T5" fmla="*/ 31 h 43"/>
                <a:gd name="T6" fmla="*/ 12 w 24"/>
                <a:gd name="T7" fmla="*/ 43 h 43"/>
                <a:gd name="T8" fmla="*/ 24 w 24"/>
                <a:gd name="T9" fmla="*/ 31 h 43"/>
                <a:gd name="T10" fmla="*/ 24 w 24"/>
                <a:gd name="T11" fmla="*/ 0 h 43"/>
                <a:gd name="T12" fmla="*/ 22 w 24"/>
                <a:gd name="T13" fmla="*/ 0 h 43"/>
                <a:gd name="T14" fmla="*/ 19 w 24"/>
                <a:gd name="T15" fmla="*/ 4 h 43"/>
                <a:gd name="T16" fmla="*/ 19 w 24"/>
                <a:gd name="T17" fmla="*/ 31 h 43"/>
                <a:gd name="T18" fmla="*/ 12 w 24"/>
                <a:gd name="T19" fmla="*/ 38 h 43"/>
                <a:gd name="T20" fmla="*/ 5 w 24"/>
                <a:gd name="T21" fmla="*/ 31 h 43"/>
                <a:gd name="T22" fmla="*/ 5 w 24"/>
                <a:gd name="T23" fmla="*/ 4 h 43"/>
                <a:gd name="T24" fmla="*/ 19 w 24"/>
                <a:gd name="T25" fmla="*/ 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43">
                  <a:moveTo>
                    <a:pt x="22" y="0"/>
                  </a:moveTo>
                  <a:cubicBezTo>
                    <a:pt x="0" y="0"/>
                    <a:pt x="0" y="0"/>
                    <a:pt x="0" y="0"/>
                  </a:cubicBezTo>
                  <a:cubicBezTo>
                    <a:pt x="0" y="31"/>
                    <a:pt x="0" y="31"/>
                    <a:pt x="0" y="31"/>
                  </a:cubicBezTo>
                  <a:cubicBezTo>
                    <a:pt x="0" y="38"/>
                    <a:pt x="6" y="43"/>
                    <a:pt x="12" y="43"/>
                  </a:cubicBezTo>
                  <a:cubicBezTo>
                    <a:pt x="19" y="43"/>
                    <a:pt x="24" y="38"/>
                    <a:pt x="24" y="31"/>
                  </a:cubicBezTo>
                  <a:cubicBezTo>
                    <a:pt x="24" y="0"/>
                    <a:pt x="24" y="0"/>
                    <a:pt x="24" y="0"/>
                  </a:cubicBezTo>
                  <a:lnTo>
                    <a:pt x="22" y="0"/>
                  </a:lnTo>
                  <a:close/>
                  <a:moveTo>
                    <a:pt x="19" y="4"/>
                  </a:moveTo>
                  <a:cubicBezTo>
                    <a:pt x="19" y="9"/>
                    <a:pt x="19" y="31"/>
                    <a:pt x="19" y="31"/>
                  </a:cubicBezTo>
                  <a:cubicBezTo>
                    <a:pt x="19" y="35"/>
                    <a:pt x="16" y="38"/>
                    <a:pt x="12" y="38"/>
                  </a:cubicBezTo>
                  <a:cubicBezTo>
                    <a:pt x="8" y="38"/>
                    <a:pt x="5" y="35"/>
                    <a:pt x="5" y="31"/>
                  </a:cubicBezTo>
                  <a:cubicBezTo>
                    <a:pt x="5" y="31"/>
                    <a:pt x="5" y="9"/>
                    <a:pt x="5" y="4"/>
                  </a:cubicBezTo>
                  <a:cubicBezTo>
                    <a:pt x="9" y="4"/>
                    <a:pt x="16" y="4"/>
                    <a:pt x="1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4" name="Freeform 33"/>
            <p:cNvSpPr>
              <a:spLocks noEditPoints="1"/>
            </p:cNvSpPr>
            <p:nvPr/>
          </p:nvSpPr>
          <p:spPr bwMode="auto">
            <a:xfrm>
              <a:off x="5663407" y="4048934"/>
              <a:ext cx="90488" cy="160338"/>
            </a:xfrm>
            <a:custGeom>
              <a:avLst/>
              <a:gdLst>
                <a:gd name="T0" fmla="*/ 21 w 24"/>
                <a:gd name="T1" fmla="*/ 0 h 43"/>
                <a:gd name="T2" fmla="*/ 0 w 24"/>
                <a:gd name="T3" fmla="*/ 0 h 43"/>
                <a:gd name="T4" fmla="*/ 0 w 24"/>
                <a:gd name="T5" fmla="*/ 31 h 43"/>
                <a:gd name="T6" fmla="*/ 12 w 24"/>
                <a:gd name="T7" fmla="*/ 43 h 43"/>
                <a:gd name="T8" fmla="*/ 24 w 24"/>
                <a:gd name="T9" fmla="*/ 31 h 43"/>
                <a:gd name="T10" fmla="*/ 24 w 24"/>
                <a:gd name="T11" fmla="*/ 0 h 43"/>
                <a:gd name="T12" fmla="*/ 21 w 24"/>
                <a:gd name="T13" fmla="*/ 0 h 43"/>
                <a:gd name="T14" fmla="*/ 19 w 24"/>
                <a:gd name="T15" fmla="*/ 4 h 43"/>
                <a:gd name="T16" fmla="*/ 19 w 24"/>
                <a:gd name="T17" fmla="*/ 31 h 43"/>
                <a:gd name="T18" fmla="*/ 12 w 24"/>
                <a:gd name="T19" fmla="*/ 38 h 43"/>
                <a:gd name="T20" fmla="*/ 5 w 24"/>
                <a:gd name="T21" fmla="*/ 31 h 43"/>
                <a:gd name="T22" fmla="*/ 5 w 24"/>
                <a:gd name="T23" fmla="*/ 4 h 43"/>
                <a:gd name="T24" fmla="*/ 19 w 24"/>
                <a:gd name="T25" fmla="*/ 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43">
                  <a:moveTo>
                    <a:pt x="21" y="0"/>
                  </a:moveTo>
                  <a:cubicBezTo>
                    <a:pt x="0" y="0"/>
                    <a:pt x="0" y="0"/>
                    <a:pt x="0" y="0"/>
                  </a:cubicBezTo>
                  <a:cubicBezTo>
                    <a:pt x="0" y="31"/>
                    <a:pt x="0" y="31"/>
                    <a:pt x="0" y="31"/>
                  </a:cubicBezTo>
                  <a:cubicBezTo>
                    <a:pt x="0" y="38"/>
                    <a:pt x="5" y="43"/>
                    <a:pt x="12" y="43"/>
                  </a:cubicBezTo>
                  <a:cubicBezTo>
                    <a:pt x="18" y="43"/>
                    <a:pt x="24" y="38"/>
                    <a:pt x="24" y="31"/>
                  </a:cubicBezTo>
                  <a:cubicBezTo>
                    <a:pt x="24" y="0"/>
                    <a:pt x="24" y="0"/>
                    <a:pt x="24" y="0"/>
                  </a:cubicBezTo>
                  <a:lnTo>
                    <a:pt x="21" y="0"/>
                  </a:lnTo>
                  <a:close/>
                  <a:moveTo>
                    <a:pt x="19" y="4"/>
                  </a:moveTo>
                  <a:cubicBezTo>
                    <a:pt x="19" y="9"/>
                    <a:pt x="19" y="31"/>
                    <a:pt x="19" y="31"/>
                  </a:cubicBezTo>
                  <a:cubicBezTo>
                    <a:pt x="19" y="35"/>
                    <a:pt x="16" y="38"/>
                    <a:pt x="12" y="38"/>
                  </a:cubicBezTo>
                  <a:cubicBezTo>
                    <a:pt x="8" y="38"/>
                    <a:pt x="5" y="35"/>
                    <a:pt x="5" y="31"/>
                  </a:cubicBezTo>
                  <a:cubicBezTo>
                    <a:pt x="5" y="31"/>
                    <a:pt x="5" y="9"/>
                    <a:pt x="5" y="4"/>
                  </a:cubicBezTo>
                  <a:cubicBezTo>
                    <a:pt x="8" y="4"/>
                    <a:pt x="16" y="4"/>
                    <a:pt x="1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5" name="Freeform 34"/>
            <p:cNvSpPr>
              <a:spLocks noEditPoints="1"/>
            </p:cNvSpPr>
            <p:nvPr/>
          </p:nvSpPr>
          <p:spPr bwMode="auto">
            <a:xfrm>
              <a:off x="5734845" y="4048934"/>
              <a:ext cx="85725" cy="160338"/>
            </a:xfrm>
            <a:custGeom>
              <a:avLst/>
              <a:gdLst>
                <a:gd name="T0" fmla="*/ 21 w 23"/>
                <a:gd name="T1" fmla="*/ 0 h 43"/>
                <a:gd name="T2" fmla="*/ 0 w 23"/>
                <a:gd name="T3" fmla="*/ 0 h 43"/>
                <a:gd name="T4" fmla="*/ 0 w 23"/>
                <a:gd name="T5" fmla="*/ 31 h 43"/>
                <a:gd name="T6" fmla="*/ 11 w 23"/>
                <a:gd name="T7" fmla="*/ 43 h 43"/>
                <a:gd name="T8" fmla="*/ 23 w 23"/>
                <a:gd name="T9" fmla="*/ 31 h 43"/>
                <a:gd name="T10" fmla="*/ 23 w 23"/>
                <a:gd name="T11" fmla="*/ 0 h 43"/>
                <a:gd name="T12" fmla="*/ 21 w 23"/>
                <a:gd name="T13" fmla="*/ 0 h 43"/>
                <a:gd name="T14" fmla="*/ 18 w 23"/>
                <a:gd name="T15" fmla="*/ 4 h 43"/>
                <a:gd name="T16" fmla="*/ 18 w 23"/>
                <a:gd name="T17" fmla="*/ 31 h 43"/>
                <a:gd name="T18" fmla="*/ 11 w 23"/>
                <a:gd name="T19" fmla="*/ 38 h 43"/>
                <a:gd name="T20" fmla="*/ 5 w 23"/>
                <a:gd name="T21" fmla="*/ 31 h 43"/>
                <a:gd name="T22" fmla="*/ 5 w 23"/>
                <a:gd name="T23" fmla="*/ 4 h 43"/>
                <a:gd name="T24" fmla="*/ 18 w 23"/>
                <a:gd name="T25" fmla="*/ 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43">
                  <a:moveTo>
                    <a:pt x="21" y="0"/>
                  </a:moveTo>
                  <a:cubicBezTo>
                    <a:pt x="0" y="0"/>
                    <a:pt x="0" y="0"/>
                    <a:pt x="0" y="0"/>
                  </a:cubicBezTo>
                  <a:cubicBezTo>
                    <a:pt x="0" y="31"/>
                    <a:pt x="0" y="31"/>
                    <a:pt x="0" y="31"/>
                  </a:cubicBezTo>
                  <a:cubicBezTo>
                    <a:pt x="0" y="38"/>
                    <a:pt x="5" y="43"/>
                    <a:pt x="11" y="43"/>
                  </a:cubicBezTo>
                  <a:cubicBezTo>
                    <a:pt x="18" y="43"/>
                    <a:pt x="23" y="38"/>
                    <a:pt x="23" y="31"/>
                  </a:cubicBezTo>
                  <a:cubicBezTo>
                    <a:pt x="23" y="0"/>
                    <a:pt x="23" y="0"/>
                    <a:pt x="23" y="0"/>
                  </a:cubicBezTo>
                  <a:lnTo>
                    <a:pt x="21" y="0"/>
                  </a:lnTo>
                  <a:close/>
                  <a:moveTo>
                    <a:pt x="18" y="4"/>
                  </a:moveTo>
                  <a:cubicBezTo>
                    <a:pt x="18" y="9"/>
                    <a:pt x="18" y="31"/>
                    <a:pt x="18" y="31"/>
                  </a:cubicBezTo>
                  <a:cubicBezTo>
                    <a:pt x="18" y="35"/>
                    <a:pt x="15" y="38"/>
                    <a:pt x="11" y="38"/>
                  </a:cubicBezTo>
                  <a:cubicBezTo>
                    <a:pt x="8" y="38"/>
                    <a:pt x="5" y="35"/>
                    <a:pt x="5" y="31"/>
                  </a:cubicBezTo>
                  <a:cubicBezTo>
                    <a:pt x="5" y="31"/>
                    <a:pt x="5" y="9"/>
                    <a:pt x="5" y="4"/>
                  </a:cubicBezTo>
                  <a:cubicBezTo>
                    <a:pt x="8" y="4"/>
                    <a:pt x="15" y="4"/>
                    <a:pt x="1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6" name="Freeform 35"/>
            <p:cNvSpPr>
              <a:spLocks noEditPoints="1"/>
            </p:cNvSpPr>
            <p:nvPr/>
          </p:nvSpPr>
          <p:spPr bwMode="auto">
            <a:xfrm>
              <a:off x="5801520" y="4048934"/>
              <a:ext cx="90488" cy="160338"/>
            </a:xfrm>
            <a:custGeom>
              <a:avLst/>
              <a:gdLst>
                <a:gd name="T0" fmla="*/ 21 w 24"/>
                <a:gd name="T1" fmla="*/ 0 h 43"/>
                <a:gd name="T2" fmla="*/ 0 w 24"/>
                <a:gd name="T3" fmla="*/ 0 h 43"/>
                <a:gd name="T4" fmla="*/ 0 w 24"/>
                <a:gd name="T5" fmla="*/ 31 h 43"/>
                <a:gd name="T6" fmla="*/ 12 w 24"/>
                <a:gd name="T7" fmla="*/ 43 h 43"/>
                <a:gd name="T8" fmla="*/ 24 w 24"/>
                <a:gd name="T9" fmla="*/ 31 h 43"/>
                <a:gd name="T10" fmla="*/ 24 w 24"/>
                <a:gd name="T11" fmla="*/ 0 h 43"/>
                <a:gd name="T12" fmla="*/ 21 w 24"/>
                <a:gd name="T13" fmla="*/ 0 h 43"/>
                <a:gd name="T14" fmla="*/ 19 w 24"/>
                <a:gd name="T15" fmla="*/ 4 h 43"/>
                <a:gd name="T16" fmla="*/ 19 w 24"/>
                <a:gd name="T17" fmla="*/ 31 h 43"/>
                <a:gd name="T18" fmla="*/ 12 w 24"/>
                <a:gd name="T19" fmla="*/ 38 h 43"/>
                <a:gd name="T20" fmla="*/ 5 w 24"/>
                <a:gd name="T21" fmla="*/ 31 h 43"/>
                <a:gd name="T22" fmla="*/ 5 w 24"/>
                <a:gd name="T23" fmla="*/ 4 h 43"/>
                <a:gd name="T24" fmla="*/ 19 w 24"/>
                <a:gd name="T25" fmla="*/ 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43">
                  <a:moveTo>
                    <a:pt x="21" y="0"/>
                  </a:moveTo>
                  <a:cubicBezTo>
                    <a:pt x="0" y="0"/>
                    <a:pt x="0" y="0"/>
                    <a:pt x="0" y="0"/>
                  </a:cubicBezTo>
                  <a:cubicBezTo>
                    <a:pt x="0" y="31"/>
                    <a:pt x="0" y="31"/>
                    <a:pt x="0" y="31"/>
                  </a:cubicBezTo>
                  <a:cubicBezTo>
                    <a:pt x="0" y="38"/>
                    <a:pt x="6" y="43"/>
                    <a:pt x="12" y="43"/>
                  </a:cubicBezTo>
                  <a:cubicBezTo>
                    <a:pt x="19" y="43"/>
                    <a:pt x="24" y="38"/>
                    <a:pt x="24" y="31"/>
                  </a:cubicBezTo>
                  <a:cubicBezTo>
                    <a:pt x="24" y="0"/>
                    <a:pt x="24" y="0"/>
                    <a:pt x="24" y="0"/>
                  </a:cubicBezTo>
                  <a:lnTo>
                    <a:pt x="21" y="0"/>
                  </a:lnTo>
                  <a:close/>
                  <a:moveTo>
                    <a:pt x="19" y="4"/>
                  </a:moveTo>
                  <a:cubicBezTo>
                    <a:pt x="19" y="9"/>
                    <a:pt x="19" y="31"/>
                    <a:pt x="19" y="31"/>
                  </a:cubicBezTo>
                  <a:cubicBezTo>
                    <a:pt x="19" y="35"/>
                    <a:pt x="16" y="38"/>
                    <a:pt x="12" y="38"/>
                  </a:cubicBezTo>
                  <a:cubicBezTo>
                    <a:pt x="8" y="38"/>
                    <a:pt x="5" y="35"/>
                    <a:pt x="5" y="31"/>
                  </a:cubicBezTo>
                  <a:cubicBezTo>
                    <a:pt x="5" y="31"/>
                    <a:pt x="5" y="9"/>
                    <a:pt x="5" y="4"/>
                  </a:cubicBezTo>
                  <a:cubicBezTo>
                    <a:pt x="8" y="4"/>
                    <a:pt x="16" y="4"/>
                    <a:pt x="1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7" name="Freeform 36"/>
            <p:cNvSpPr>
              <a:spLocks noEditPoints="1"/>
            </p:cNvSpPr>
            <p:nvPr/>
          </p:nvSpPr>
          <p:spPr bwMode="auto">
            <a:xfrm>
              <a:off x="5872957" y="4048934"/>
              <a:ext cx="87313" cy="160338"/>
            </a:xfrm>
            <a:custGeom>
              <a:avLst/>
              <a:gdLst>
                <a:gd name="T0" fmla="*/ 21 w 23"/>
                <a:gd name="T1" fmla="*/ 0 h 43"/>
                <a:gd name="T2" fmla="*/ 0 w 23"/>
                <a:gd name="T3" fmla="*/ 0 h 43"/>
                <a:gd name="T4" fmla="*/ 0 w 23"/>
                <a:gd name="T5" fmla="*/ 31 h 43"/>
                <a:gd name="T6" fmla="*/ 12 w 23"/>
                <a:gd name="T7" fmla="*/ 43 h 43"/>
                <a:gd name="T8" fmla="*/ 23 w 23"/>
                <a:gd name="T9" fmla="*/ 31 h 43"/>
                <a:gd name="T10" fmla="*/ 23 w 23"/>
                <a:gd name="T11" fmla="*/ 0 h 43"/>
                <a:gd name="T12" fmla="*/ 21 w 23"/>
                <a:gd name="T13" fmla="*/ 0 h 43"/>
                <a:gd name="T14" fmla="*/ 19 w 23"/>
                <a:gd name="T15" fmla="*/ 4 h 43"/>
                <a:gd name="T16" fmla="*/ 19 w 23"/>
                <a:gd name="T17" fmla="*/ 31 h 43"/>
                <a:gd name="T18" fmla="*/ 12 w 23"/>
                <a:gd name="T19" fmla="*/ 38 h 43"/>
                <a:gd name="T20" fmla="*/ 5 w 23"/>
                <a:gd name="T21" fmla="*/ 31 h 43"/>
                <a:gd name="T22" fmla="*/ 5 w 23"/>
                <a:gd name="T23" fmla="*/ 4 h 43"/>
                <a:gd name="T24" fmla="*/ 19 w 23"/>
                <a:gd name="T25" fmla="*/ 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43">
                  <a:moveTo>
                    <a:pt x="21" y="0"/>
                  </a:moveTo>
                  <a:cubicBezTo>
                    <a:pt x="0" y="0"/>
                    <a:pt x="0" y="0"/>
                    <a:pt x="0" y="0"/>
                  </a:cubicBezTo>
                  <a:cubicBezTo>
                    <a:pt x="0" y="31"/>
                    <a:pt x="0" y="31"/>
                    <a:pt x="0" y="31"/>
                  </a:cubicBezTo>
                  <a:cubicBezTo>
                    <a:pt x="0" y="38"/>
                    <a:pt x="5" y="43"/>
                    <a:pt x="12" y="43"/>
                  </a:cubicBezTo>
                  <a:cubicBezTo>
                    <a:pt x="18" y="43"/>
                    <a:pt x="23" y="38"/>
                    <a:pt x="23" y="31"/>
                  </a:cubicBezTo>
                  <a:cubicBezTo>
                    <a:pt x="23" y="0"/>
                    <a:pt x="23" y="0"/>
                    <a:pt x="23" y="0"/>
                  </a:cubicBezTo>
                  <a:lnTo>
                    <a:pt x="21" y="0"/>
                  </a:lnTo>
                  <a:close/>
                  <a:moveTo>
                    <a:pt x="19" y="4"/>
                  </a:moveTo>
                  <a:cubicBezTo>
                    <a:pt x="19" y="9"/>
                    <a:pt x="19" y="31"/>
                    <a:pt x="19" y="31"/>
                  </a:cubicBezTo>
                  <a:cubicBezTo>
                    <a:pt x="19" y="35"/>
                    <a:pt x="16" y="38"/>
                    <a:pt x="12" y="38"/>
                  </a:cubicBezTo>
                  <a:cubicBezTo>
                    <a:pt x="8" y="38"/>
                    <a:pt x="5" y="35"/>
                    <a:pt x="5" y="31"/>
                  </a:cubicBezTo>
                  <a:cubicBezTo>
                    <a:pt x="5" y="31"/>
                    <a:pt x="5" y="9"/>
                    <a:pt x="5" y="4"/>
                  </a:cubicBezTo>
                  <a:cubicBezTo>
                    <a:pt x="8" y="4"/>
                    <a:pt x="15" y="4"/>
                    <a:pt x="1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8" name="Freeform 37"/>
            <p:cNvSpPr>
              <a:spLocks noEditPoints="1"/>
            </p:cNvSpPr>
            <p:nvPr/>
          </p:nvSpPr>
          <p:spPr bwMode="auto">
            <a:xfrm>
              <a:off x="5944395" y="4048934"/>
              <a:ext cx="87313" cy="160338"/>
            </a:xfrm>
            <a:custGeom>
              <a:avLst/>
              <a:gdLst>
                <a:gd name="T0" fmla="*/ 21 w 23"/>
                <a:gd name="T1" fmla="*/ 0 h 43"/>
                <a:gd name="T2" fmla="*/ 0 w 23"/>
                <a:gd name="T3" fmla="*/ 0 h 43"/>
                <a:gd name="T4" fmla="*/ 0 w 23"/>
                <a:gd name="T5" fmla="*/ 31 h 43"/>
                <a:gd name="T6" fmla="*/ 11 w 23"/>
                <a:gd name="T7" fmla="*/ 43 h 43"/>
                <a:gd name="T8" fmla="*/ 23 w 23"/>
                <a:gd name="T9" fmla="*/ 31 h 43"/>
                <a:gd name="T10" fmla="*/ 23 w 23"/>
                <a:gd name="T11" fmla="*/ 0 h 43"/>
                <a:gd name="T12" fmla="*/ 21 w 23"/>
                <a:gd name="T13" fmla="*/ 0 h 43"/>
                <a:gd name="T14" fmla="*/ 18 w 23"/>
                <a:gd name="T15" fmla="*/ 4 h 43"/>
                <a:gd name="T16" fmla="*/ 18 w 23"/>
                <a:gd name="T17" fmla="*/ 31 h 43"/>
                <a:gd name="T18" fmla="*/ 11 w 23"/>
                <a:gd name="T19" fmla="*/ 38 h 43"/>
                <a:gd name="T20" fmla="*/ 4 w 23"/>
                <a:gd name="T21" fmla="*/ 31 h 43"/>
                <a:gd name="T22" fmla="*/ 4 w 23"/>
                <a:gd name="T23" fmla="*/ 4 h 43"/>
                <a:gd name="T24" fmla="*/ 18 w 23"/>
                <a:gd name="T25" fmla="*/ 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43">
                  <a:moveTo>
                    <a:pt x="21" y="0"/>
                  </a:moveTo>
                  <a:cubicBezTo>
                    <a:pt x="0" y="0"/>
                    <a:pt x="0" y="0"/>
                    <a:pt x="0" y="0"/>
                  </a:cubicBezTo>
                  <a:cubicBezTo>
                    <a:pt x="0" y="31"/>
                    <a:pt x="0" y="31"/>
                    <a:pt x="0" y="31"/>
                  </a:cubicBezTo>
                  <a:cubicBezTo>
                    <a:pt x="0" y="38"/>
                    <a:pt x="5" y="43"/>
                    <a:pt x="11" y="43"/>
                  </a:cubicBezTo>
                  <a:cubicBezTo>
                    <a:pt x="18" y="43"/>
                    <a:pt x="23" y="38"/>
                    <a:pt x="23" y="31"/>
                  </a:cubicBezTo>
                  <a:cubicBezTo>
                    <a:pt x="23" y="0"/>
                    <a:pt x="23" y="0"/>
                    <a:pt x="23" y="0"/>
                  </a:cubicBezTo>
                  <a:lnTo>
                    <a:pt x="21" y="0"/>
                  </a:lnTo>
                  <a:close/>
                  <a:moveTo>
                    <a:pt x="18" y="4"/>
                  </a:moveTo>
                  <a:cubicBezTo>
                    <a:pt x="18" y="9"/>
                    <a:pt x="18" y="31"/>
                    <a:pt x="18" y="31"/>
                  </a:cubicBezTo>
                  <a:cubicBezTo>
                    <a:pt x="18" y="35"/>
                    <a:pt x="15" y="38"/>
                    <a:pt x="11" y="38"/>
                  </a:cubicBezTo>
                  <a:cubicBezTo>
                    <a:pt x="8" y="38"/>
                    <a:pt x="4" y="35"/>
                    <a:pt x="4" y="31"/>
                  </a:cubicBezTo>
                  <a:cubicBezTo>
                    <a:pt x="4" y="31"/>
                    <a:pt x="4" y="9"/>
                    <a:pt x="4" y="4"/>
                  </a:cubicBezTo>
                  <a:cubicBezTo>
                    <a:pt x="8" y="4"/>
                    <a:pt x="15" y="4"/>
                    <a:pt x="1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9" name="Freeform 38"/>
            <p:cNvSpPr>
              <a:spLocks noEditPoints="1"/>
            </p:cNvSpPr>
            <p:nvPr/>
          </p:nvSpPr>
          <p:spPr bwMode="auto">
            <a:xfrm>
              <a:off x="6012657" y="4048934"/>
              <a:ext cx="90488" cy="160338"/>
            </a:xfrm>
            <a:custGeom>
              <a:avLst/>
              <a:gdLst>
                <a:gd name="T0" fmla="*/ 21 w 24"/>
                <a:gd name="T1" fmla="*/ 0 h 43"/>
                <a:gd name="T2" fmla="*/ 0 w 24"/>
                <a:gd name="T3" fmla="*/ 0 h 43"/>
                <a:gd name="T4" fmla="*/ 0 w 24"/>
                <a:gd name="T5" fmla="*/ 31 h 43"/>
                <a:gd name="T6" fmla="*/ 12 w 24"/>
                <a:gd name="T7" fmla="*/ 43 h 43"/>
                <a:gd name="T8" fmla="*/ 24 w 24"/>
                <a:gd name="T9" fmla="*/ 31 h 43"/>
                <a:gd name="T10" fmla="*/ 24 w 24"/>
                <a:gd name="T11" fmla="*/ 0 h 43"/>
                <a:gd name="T12" fmla="*/ 21 w 24"/>
                <a:gd name="T13" fmla="*/ 0 h 43"/>
                <a:gd name="T14" fmla="*/ 19 w 24"/>
                <a:gd name="T15" fmla="*/ 4 h 43"/>
                <a:gd name="T16" fmla="*/ 19 w 24"/>
                <a:gd name="T17" fmla="*/ 31 h 43"/>
                <a:gd name="T18" fmla="*/ 12 w 24"/>
                <a:gd name="T19" fmla="*/ 38 h 43"/>
                <a:gd name="T20" fmla="*/ 5 w 24"/>
                <a:gd name="T21" fmla="*/ 31 h 43"/>
                <a:gd name="T22" fmla="*/ 5 w 24"/>
                <a:gd name="T23" fmla="*/ 4 h 43"/>
                <a:gd name="T24" fmla="*/ 19 w 24"/>
                <a:gd name="T25" fmla="*/ 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43">
                  <a:moveTo>
                    <a:pt x="21" y="0"/>
                  </a:moveTo>
                  <a:cubicBezTo>
                    <a:pt x="0" y="0"/>
                    <a:pt x="0" y="0"/>
                    <a:pt x="0" y="0"/>
                  </a:cubicBezTo>
                  <a:cubicBezTo>
                    <a:pt x="0" y="31"/>
                    <a:pt x="0" y="31"/>
                    <a:pt x="0" y="31"/>
                  </a:cubicBezTo>
                  <a:cubicBezTo>
                    <a:pt x="0" y="38"/>
                    <a:pt x="6" y="43"/>
                    <a:pt x="12" y="43"/>
                  </a:cubicBezTo>
                  <a:cubicBezTo>
                    <a:pt x="18" y="43"/>
                    <a:pt x="24" y="38"/>
                    <a:pt x="24" y="31"/>
                  </a:cubicBezTo>
                  <a:cubicBezTo>
                    <a:pt x="24" y="0"/>
                    <a:pt x="24" y="0"/>
                    <a:pt x="24" y="0"/>
                  </a:cubicBezTo>
                  <a:lnTo>
                    <a:pt x="21" y="0"/>
                  </a:lnTo>
                  <a:close/>
                  <a:moveTo>
                    <a:pt x="19" y="4"/>
                  </a:moveTo>
                  <a:cubicBezTo>
                    <a:pt x="19" y="9"/>
                    <a:pt x="19" y="31"/>
                    <a:pt x="19" y="31"/>
                  </a:cubicBezTo>
                  <a:cubicBezTo>
                    <a:pt x="19" y="35"/>
                    <a:pt x="16" y="38"/>
                    <a:pt x="12" y="38"/>
                  </a:cubicBezTo>
                  <a:cubicBezTo>
                    <a:pt x="8" y="38"/>
                    <a:pt x="5" y="35"/>
                    <a:pt x="5" y="31"/>
                  </a:cubicBezTo>
                  <a:cubicBezTo>
                    <a:pt x="5" y="31"/>
                    <a:pt x="5" y="9"/>
                    <a:pt x="5" y="4"/>
                  </a:cubicBezTo>
                  <a:cubicBezTo>
                    <a:pt x="8" y="4"/>
                    <a:pt x="16" y="4"/>
                    <a:pt x="1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0" name="Freeform 39"/>
            <p:cNvSpPr>
              <a:spLocks noEditPoints="1"/>
            </p:cNvSpPr>
            <p:nvPr/>
          </p:nvSpPr>
          <p:spPr bwMode="auto">
            <a:xfrm>
              <a:off x="6084095" y="4048934"/>
              <a:ext cx="85725" cy="160338"/>
            </a:xfrm>
            <a:custGeom>
              <a:avLst/>
              <a:gdLst>
                <a:gd name="T0" fmla="*/ 21 w 23"/>
                <a:gd name="T1" fmla="*/ 0 h 43"/>
                <a:gd name="T2" fmla="*/ 0 w 23"/>
                <a:gd name="T3" fmla="*/ 0 h 43"/>
                <a:gd name="T4" fmla="*/ 0 w 23"/>
                <a:gd name="T5" fmla="*/ 31 h 43"/>
                <a:gd name="T6" fmla="*/ 12 w 23"/>
                <a:gd name="T7" fmla="*/ 43 h 43"/>
                <a:gd name="T8" fmla="*/ 23 w 23"/>
                <a:gd name="T9" fmla="*/ 31 h 43"/>
                <a:gd name="T10" fmla="*/ 23 w 23"/>
                <a:gd name="T11" fmla="*/ 0 h 43"/>
                <a:gd name="T12" fmla="*/ 21 w 23"/>
                <a:gd name="T13" fmla="*/ 0 h 43"/>
                <a:gd name="T14" fmla="*/ 18 w 23"/>
                <a:gd name="T15" fmla="*/ 4 h 43"/>
                <a:gd name="T16" fmla="*/ 18 w 23"/>
                <a:gd name="T17" fmla="*/ 31 h 43"/>
                <a:gd name="T18" fmla="*/ 12 w 23"/>
                <a:gd name="T19" fmla="*/ 38 h 43"/>
                <a:gd name="T20" fmla="*/ 5 w 23"/>
                <a:gd name="T21" fmla="*/ 31 h 43"/>
                <a:gd name="T22" fmla="*/ 5 w 23"/>
                <a:gd name="T23" fmla="*/ 4 h 43"/>
                <a:gd name="T24" fmla="*/ 18 w 23"/>
                <a:gd name="T25" fmla="*/ 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43">
                  <a:moveTo>
                    <a:pt x="21" y="0"/>
                  </a:moveTo>
                  <a:cubicBezTo>
                    <a:pt x="0" y="0"/>
                    <a:pt x="0" y="0"/>
                    <a:pt x="0" y="0"/>
                  </a:cubicBezTo>
                  <a:cubicBezTo>
                    <a:pt x="0" y="31"/>
                    <a:pt x="0" y="31"/>
                    <a:pt x="0" y="31"/>
                  </a:cubicBezTo>
                  <a:cubicBezTo>
                    <a:pt x="0" y="38"/>
                    <a:pt x="5" y="43"/>
                    <a:pt x="12" y="43"/>
                  </a:cubicBezTo>
                  <a:cubicBezTo>
                    <a:pt x="18" y="43"/>
                    <a:pt x="23" y="38"/>
                    <a:pt x="23" y="31"/>
                  </a:cubicBezTo>
                  <a:cubicBezTo>
                    <a:pt x="23" y="0"/>
                    <a:pt x="23" y="0"/>
                    <a:pt x="23" y="0"/>
                  </a:cubicBezTo>
                  <a:lnTo>
                    <a:pt x="21" y="0"/>
                  </a:lnTo>
                  <a:close/>
                  <a:moveTo>
                    <a:pt x="18" y="4"/>
                  </a:moveTo>
                  <a:cubicBezTo>
                    <a:pt x="18" y="9"/>
                    <a:pt x="18" y="31"/>
                    <a:pt x="18" y="31"/>
                  </a:cubicBezTo>
                  <a:cubicBezTo>
                    <a:pt x="18" y="35"/>
                    <a:pt x="15" y="38"/>
                    <a:pt x="12" y="38"/>
                  </a:cubicBezTo>
                  <a:cubicBezTo>
                    <a:pt x="8" y="38"/>
                    <a:pt x="5" y="35"/>
                    <a:pt x="5" y="31"/>
                  </a:cubicBezTo>
                  <a:cubicBezTo>
                    <a:pt x="5" y="31"/>
                    <a:pt x="5" y="9"/>
                    <a:pt x="5" y="4"/>
                  </a:cubicBezTo>
                  <a:cubicBezTo>
                    <a:pt x="8" y="4"/>
                    <a:pt x="15" y="4"/>
                    <a:pt x="1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1" name="Freeform 40"/>
            <p:cNvSpPr>
              <a:spLocks noEditPoints="1"/>
            </p:cNvSpPr>
            <p:nvPr/>
          </p:nvSpPr>
          <p:spPr bwMode="auto">
            <a:xfrm>
              <a:off x="6152357" y="4048934"/>
              <a:ext cx="88900" cy="160338"/>
            </a:xfrm>
            <a:custGeom>
              <a:avLst/>
              <a:gdLst>
                <a:gd name="T0" fmla="*/ 22 w 24"/>
                <a:gd name="T1" fmla="*/ 0 h 43"/>
                <a:gd name="T2" fmla="*/ 0 w 24"/>
                <a:gd name="T3" fmla="*/ 0 h 43"/>
                <a:gd name="T4" fmla="*/ 0 w 24"/>
                <a:gd name="T5" fmla="*/ 31 h 43"/>
                <a:gd name="T6" fmla="*/ 12 w 24"/>
                <a:gd name="T7" fmla="*/ 43 h 43"/>
                <a:gd name="T8" fmla="*/ 24 w 24"/>
                <a:gd name="T9" fmla="*/ 31 h 43"/>
                <a:gd name="T10" fmla="*/ 24 w 24"/>
                <a:gd name="T11" fmla="*/ 0 h 43"/>
                <a:gd name="T12" fmla="*/ 22 w 24"/>
                <a:gd name="T13" fmla="*/ 0 h 43"/>
                <a:gd name="T14" fmla="*/ 19 w 24"/>
                <a:gd name="T15" fmla="*/ 4 h 43"/>
                <a:gd name="T16" fmla="*/ 19 w 24"/>
                <a:gd name="T17" fmla="*/ 31 h 43"/>
                <a:gd name="T18" fmla="*/ 12 w 24"/>
                <a:gd name="T19" fmla="*/ 38 h 43"/>
                <a:gd name="T20" fmla="*/ 5 w 24"/>
                <a:gd name="T21" fmla="*/ 31 h 43"/>
                <a:gd name="T22" fmla="*/ 5 w 24"/>
                <a:gd name="T23" fmla="*/ 4 h 43"/>
                <a:gd name="T24" fmla="*/ 19 w 24"/>
                <a:gd name="T25" fmla="*/ 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43">
                  <a:moveTo>
                    <a:pt x="22" y="0"/>
                  </a:moveTo>
                  <a:cubicBezTo>
                    <a:pt x="0" y="0"/>
                    <a:pt x="0" y="0"/>
                    <a:pt x="0" y="0"/>
                  </a:cubicBezTo>
                  <a:cubicBezTo>
                    <a:pt x="0" y="31"/>
                    <a:pt x="0" y="31"/>
                    <a:pt x="0" y="31"/>
                  </a:cubicBezTo>
                  <a:cubicBezTo>
                    <a:pt x="0" y="38"/>
                    <a:pt x="6" y="43"/>
                    <a:pt x="12" y="43"/>
                  </a:cubicBezTo>
                  <a:cubicBezTo>
                    <a:pt x="19" y="43"/>
                    <a:pt x="24" y="38"/>
                    <a:pt x="24" y="31"/>
                  </a:cubicBezTo>
                  <a:cubicBezTo>
                    <a:pt x="24" y="0"/>
                    <a:pt x="24" y="0"/>
                    <a:pt x="24" y="0"/>
                  </a:cubicBezTo>
                  <a:lnTo>
                    <a:pt x="22" y="0"/>
                  </a:lnTo>
                  <a:close/>
                  <a:moveTo>
                    <a:pt x="19" y="4"/>
                  </a:moveTo>
                  <a:cubicBezTo>
                    <a:pt x="19" y="9"/>
                    <a:pt x="19" y="31"/>
                    <a:pt x="19" y="31"/>
                  </a:cubicBezTo>
                  <a:cubicBezTo>
                    <a:pt x="19" y="35"/>
                    <a:pt x="16" y="38"/>
                    <a:pt x="12" y="38"/>
                  </a:cubicBezTo>
                  <a:cubicBezTo>
                    <a:pt x="8" y="38"/>
                    <a:pt x="5" y="35"/>
                    <a:pt x="5" y="31"/>
                  </a:cubicBezTo>
                  <a:cubicBezTo>
                    <a:pt x="5" y="31"/>
                    <a:pt x="5" y="9"/>
                    <a:pt x="5" y="4"/>
                  </a:cubicBezTo>
                  <a:cubicBezTo>
                    <a:pt x="9" y="4"/>
                    <a:pt x="16" y="4"/>
                    <a:pt x="1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2" name="Freeform 41"/>
            <p:cNvSpPr>
              <a:spLocks noEditPoints="1"/>
            </p:cNvSpPr>
            <p:nvPr/>
          </p:nvSpPr>
          <p:spPr bwMode="auto">
            <a:xfrm>
              <a:off x="6223795" y="4048934"/>
              <a:ext cx="88900" cy="160338"/>
            </a:xfrm>
            <a:custGeom>
              <a:avLst/>
              <a:gdLst>
                <a:gd name="T0" fmla="*/ 21 w 24"/>
                <a:gd name="T1" fmla="*/ 0 h 43"/>
                <a:gd name="T2" fmla="*/ 0 w 24"/>
                <a:gd name="T3" fmla="*/ 0 h 43"/>
                <a:gd name="T4" fmla="*/ 0 w 24"/>
                <a:gd name="T5" fmla="*/ 31 h 43"/>
                <a:gd name="T6" fmla="*/ 12 w 24"/>
                <a:gd name="T7" fmla="*/ 43 h 43"/>
                <a:gd name="T8" fmla="*/ 24 w 24"/>
                <a:gd name="T9" fmla="*/ 31 h 43"/>
                <a:gd name="T10" fmla="*/ 24 w 24"/>
                <a:gd name="T11" fmla="*/ 0 h 43"/>
                <a:gd name="T12" fmla="*/ 21 w 24"/>
                <a:gd name="T13" fmla="*/ 0 h 43"/>
                <a:gd name="T14" fmla="*/ 19 w 24"/>
                <a:gd name="T15" fmla="*/ 4 h 43"/>
                <a:gd name="T16" fmla="*/ 19 w 24"/>
                <a:gd name="T17" fmla="*/ 31 h 43"/>
                <a:gd name="T18" fmla="*/ 12 w 24"/>
                <a:gd name="T19" fmla="*/ 38 h 43"/>
                <a:gd name="T20" fmla="*/ 5 w 24"/>
                <a:gd name="T21" fmla="*/ 31 h 43"/>
                <a:gd name="T22" fmla="*/ 5 w 24"/>
                <a:gd name="T23" fmla="*/ 4 h 43"/>
                <a:gd name="T24" fmla="*/ 19 w 24"/>
                <a:gd name="T25" fmla="*/ 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43">
                  <a:moveTo>
                    <a:pt x="21" y="0"/>
                  </a:moveTo>
                  <a:cubicBezTo>
                    <a:pt x="0" y="0"/>
                    <a:pt x="0" y="0"/>
                    <a:pt x="0" y="0"/>
                  </a:cubicBezTo>
                  <a:cubicBezTo>
                    <a:pt x="0" y="31"/>
                    <a:pt x="0" y="31"/>
                    <a:pt x="0" y="31"/>
                  </a:cubicBezTo>
                  <a:cubicBezTo>
                    <a:pt x="0" y="38"/>
                    <a:pt x="5" y="43"/>
                    <a:pt x="12" y="43"/>
                  </a:cubicBezTo>
                  <a:cubicBezTo>
                    <a:pt x="18" y="43"/>
                    <a:pt x="24" y="38"/>
                    <a:pt x="24" y="31"/>
                  </a:cubicBezTo>
                  <a:cubicBezTo>
                    <a:pt x="24" y="0"/>
                    <a:pt x="24" y="0"/>
                    <a:pt x="24" y="0"/>
                  </a:cubicBezTo>
                  <a:lnTo>
                    <a:pt x="21" y="0"/>
                  </a:lnTo>
                  <a:close/>
                  <a:moveTo>
                    <a:pt x="19" y="4"/>
                  </a:moveTo>
                  <a:cubicBezTo>
                    <a:pt x="19" y="9"/>
                    <a:pt x="19" y="31"/>
                    <a:pt x="19" y="31"/>
                  </a:cubicBezTo>
                  <a:cubicBezTo>
                    <a:pt x="19" y="35"/>
                    <a:pt x="16" y="38"/>
                    <a:pt x="12" y="38"/>
                  </a:cubicBezTo>
                  <a:cubicBezTo>
                    <a:pt x="8" y="38"/>
                    <a:pt x="5" y="35"/>
                    <a:pt x="5" y="31"/>
                  </a:cubicBezTo>
                  <a:cubicBezTo>
                    <a:pt x="5" y="31"/>
                    <a:pt x="5" y="9"/>
                    <a:pt x="5" y="4"/>
                  </a:cubicBezTo>
                  <a:cubicBezTo>
                    <a:pt x="8" y="4"/>
                    <a:pt x="16" y="4"/>
                    <a:pt x="1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3" name="Freeform 42"/>
            <p:cNvSpPr>
              <a:spLocks noEditPoints="1"/>
            </p:cNvSpPr>
            <p:nvPr/>
          </p:nvSpPr>
          <p:spPr bwMode="auto">
            <a:xfrm>
              <a:off x="6295232" y="4048934"/>
              <a:ext cx="85725" cy="160338"/>
            </a:xfrm>
            <a:custGeom>
              <a:avLst/>
              <a:gdLst>
                <a:gd name="T0" fmla="*/ 21 w 23"/>
                <a:gd name="T1" fmla="*/ 0 h 43"/>
                <a:gd name="T2" fmla="*/ 0 w 23"/>
                <a:gd name="T3" fmla="*/ 0 h 43"/>
                <a:gd name="T4" fmla="*/ 0 w 23"/>
                <a:gd name="T5" fmla="*/ 31 h 43"/>
                <a:gd name="T6" fmla="*/ 11 w 23"/>
                <a:gd name="T7" fmla="*/ 43 h 43"/>
                <a:gd name="T8" fmla="*/ 23 w 23"/>
                <a:gd name="T9" fmla="*/ 31 h 43"/>
                <a:gd name="T10" fmla="*/ 23 w 23"/>
                <a:gd name="T11" fmla="*/ 0 h 43"/>
                <a:gd name="T12" fmla="*/ 21 w 23"/>
                <a:gd name="T13" fmla="*/ 0 h 43"/>
                <a:gd name="T14" fmla="*/ 18 w 23"/>
                <a:gd name="T15" fmla="*/ 4 h 43"/>
                <a:gd name="T16" fmla="*/ 18 w 23"/>
                <a:gd name="T17" fmla="*/ 31 h 43"/>
                <a:gd name="T18" fmla="*/ 11 w 23"/>
                <a:gd name="T19" fmla="*/ 38 h 43"/>
                <a:gd name="T20" fmla="*/ 5 w 23"/>
                <a:gd name="T21" fmla="*/ 31 h 43"/>
                <a:gd name="T22" fmla="*/ 5 w 23"/>
                <a:gd name="T23" fmla="*/ 4 h 43"/>
                <a:gd name="T24" fmla="*/ 18 w 23"/>
                <a:gd name="T25" fmla="*/ 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43">
                  <a:moveTo>
                    <a:pt x="21" y="0"/>
                  </a:moveTo>
                  <a:cubicBezTo>
                    <a:pt x="0" y="0"/>
                    <a:pt x="0" y="0"/>
                    <a:pt x="0" y="0"/>
                  </a:cubicBezTo>
                  <a:cubicBezTo>
                    <a:pt x="0" y="31"/>
                    <a:pt x="0" y="31"/>
                    <a:pt x="0" y="31"/>
                  </a:cubicBezTo>
                  <a:cubicBezTo>
                    <a:pt x="0" y="38"/>
                    <a:pt x="5" y="43"/>
                    <a:pt x="11" y="43"/>
                  </a:cubicBezTo>
                  <a:cubicBezTo>
                    <a:pt x="18" y="43"/>
                    <a:pt x="23" y="38"/>
                    <a:pt x="23" y="31"/>
                  </a:cubicBezTo>
                  <a:cubicBezTo>
                    <a:pt x="23" y="0"/>
                    <a:pt x="23" y="0"/>
                    <a:pt x="23" y="0"/>
                  </a:cubicBezTo>
                  <a:lnTo>
                    <a:pt x="21" y="0"/>
                  </a:lnTo>
                  <a:close/>
                  <a:moveTo>
                    <a:pt x="18" y="4"/>
                  </a:moveTo>
                  <a:cubicBezTo>
                    <a:pt x="18" y="9"/>
                    <a:pt x="18" y="31"/>
                    <a:pt x="18" y="31"/>
                  </a:cubicBezTo>
                  <a:cubicBezTo>
                    <a:pt x="18" y="35"/>
                    <a:pt x="15" y="38"/>
                    <a:pt x="11" y="38"/>
                  </a:cubicBezTo>
                  <a:cubicBezTo>
                    <a:pt x="8" y="38"/>
                    <a:pt x="5" y="35"/>
                    <a:pt x="5" y="31"/>
                  </a:cubicBezTo>
                  <a:cubicBezTo>
                    <a:pt x="5" y="31"/>
                    <a:pt x="5" y="9"/>
                    <a:pt x="5" y="4"/>
                  </a:cubicBezTo>
                  <a:cubicBezTo>
                    <a:pt x="8" y="4"/>
                    <a:pt x="15" y="4"/>
                    <a:pt x="1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4" name="Freeform 43"/>
            <p:cNvSpPr>
              <a:spLocks noEditPoints="1"/>
            </p:cNvSpPr>
            <p:nvPr/>
          </p:nvSpPr>
          <p:spPr bwMode="auto">
            <a:xfrm>
              <a:off x="6361907" y="4048934"/>
              <a:ext cx="90488" cy="160338"/>
            </a:xfrm>
            <a:custGeom>
              <a:avLst/>
              <a:gdLst>
                <a:gd name="T0" fmla="*/ 21 w 24"/>
                <a:gd name="T1" fmla="*/ 0 h 43"/>
                <a:gd name="T2" fmla="*/ 0 w 24"/>
                <a:gd name="T3" fmla="*/ 0 h 43"/>
                <a:gd name="T4" fmla="*/ 0 w 24"/>
                <a:gd name="T5" fmla="*/ 31 h 43"/>
                <a:gd name="T6" fmla="*/ 12 w 24"/>
                <a:gd name="T7" fmla="*/ 43 h 43"/>
                <a:gd name="T8" fmla="*/ 24 w 24"/>
                <a:gd name="T9" fmla="*/ 31 h 43"/>
                <a:gd name="T10" fmla="*/ 24 w 24"/>
                <a:gd name="T11" fmla="*/ 0 h 43"/>
                <a:gd name="T12" fmla="*/ 21 w 24"/>
                <a:gd name="T13" fmla="*/ 0 h 43"/>
                <a:gd name="T14" fmla="*/ 19 w 24"/>
                <a:gd name="T15" fmla="*/ 4 h 43"/>
                <a:gd name="T16" fmla="*/ 19 w 24"/>
                <a:gd name="T17" fmla="*/ 31 h 43"/>
                <a:gd name="T18" fmla="*/ 12 w 24"/>
                <a:gd name="T19" fmla="*/ 38 h 43"/>
                <a:gd name="T20" fmla="*/ 5 w 24"/>
                <a:gd name="T21" fmla="*/ 31 h 43"/>
                <a:gd name="T22" fmla="*/ 5 w 24"/>
                <a:gd name="T23" fmla="*/ 4 h 43"/>
                <a:gd name="T24" fmla="*/ 19 w 24"/>
                <a:gd name="T25" fmla="*/ 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43">
                  <a:moveTo>
                    <a:pt x="21" y="0"/>
                  </a:moveTo>
                  <a:cubicBezTo>
                    <a:pt x="0" y="0"/>
                    <a:pt x="0" y="0"/>
                    <a:pt x="0" y="0"/>
                  </a:cubicBezTo>
                  <a:cubicBezTo>
                    <a:pt x="0" y="31"/>
                    <a:pt x="0" y="31"/>
                    <a:pt x="0" y="31"/>
                  </a:cubicBezTo>
                  <a:cubicBezTo>
                    <a:pt x="0" y="38"/>
                    <a:pt x="6" y="43"/>
                    <a:pt x="12" y="43"/>
                  </a:cubicBezTo>
                  <a:cubicBezTo>
                    <a:pt x="19" y="43"/>
                    <a:pt x="24" y="38"/>
                    <a:pt x="24" y="31"/>
                  </a:cubicBezTo>
                  <a:cubicBezTo>
                    <a:pt x="24" y="0"/>
                    <a:pt x="24" y="0"/>
                    <a:pt x="24" y="0"/>
                  </a:cubicBezTo>
                  <a:lnTo>
                    <a:pt x="21" y="0"/>
                  </a:lnTo>
                  <a:close/>
                  <a:moveTo>
                    <a:pt x="19" y="4"/>
                  </a:moveTo>
                  <a:cubicBezTo>
                    <a:pt x="19" y="9"/>
                    <a:pt x="19" y="31"/>
                    <a:pt x="19" y="31"/>
                  </a:cubicBezTo>
                  <a:cubicBezTo>
                    <a:pt x="19" y="35"/>
                    <a:pt x="16" y="38"/>
                    <a:pt x="12" y="38"/>
                  </a:cubicBezTo>
                  <a:cubicBezTo>
                    <a:pt x="8" y="38"/>
                    <a:pt x="5" y="35"/>
                    <a:pt x="5" y="31"/>
                  </a:cubicBezTo>
                  <a:cubicBezTo>
                    <a:pt x="5" y="31"/>
                    <a:pt x="5" y="9"/>
                    <a:pt x="5" y="4"/>
                  </a:cubicBezTo>
                  <a:cubicBezTo>
                    <a:pt x="8" y="4"/>
                    <a:pt x="16" y="4"/>
                    <a:pt x="1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5" name="Freeform 44"/>
            <p:cNvSpPr>
              <a:spLocks noEditPoints="1"/>
            </p:cNvSpPr>
            <p:nvPr/>
          </p:nvSpPr>
          <p:spPr bwMode="auto">
            <a:xfrm>
              <a:off x="6433345" y="4048934"/>
              <a:ext cx="90488" cy="160338"/>
            </a:xfrm>
            <a:custGeom>
              <a:avLst/>
              <a:gdLst>
                <a:gd name="T0" fmla="*/ 21 w 24"/>
                <a:gd name="T1" fmla="*/ 0 h 43"/>
                <a:gd name="T2" fmla="*/ 0 w 24"/>
                <a:gd name="T3" fmla="*/ 0 h 43"/>
                <a:gd name="T4" fmla="*/ 0 w 24"/>
                <a:gd name="T5" fmla="*/ 31 h 43"/>
                <a:gd name="T6" fmla="*/ 12 w 24"/>
                <a:gd name="T7" fmla="*/ 43 h 43"/>
                <a:gd name="T8" fmla="*/ 24 w 24"/>
                <a:gd name="T9" fmla="*/ 31 h 43"/>
                <a:gd name="T10" fmla="*/ 24 w 24"/>
                <a:gd name="T11" fmla="*/ 0 h 43"/>
                <a:gd name="T12" fmla="*/ 21 w 24"/>
                <a:gd name="T13" fmla="*/ 0 h 43"/>
                <a:gd name="T14" fmla="*/ 19 w 24"/>
                <a:gd name="T15" fmla="*/ 4 h 43"/>
                <a:gd name="T16" fmla="*/ 19 w 24"/>
                <a:gd name="T17" fmla="*/ 31 h 43"/>
                <a:gd name="T18" fmla="*/ 12 w 24"/>
                <a:gd name="T19" fmla="*/ 38 h 43"/>
                <a:gd name="T20" fmla="*/ 5 w 24"/>
                <a:gd name="T21" fmla="*/ 31 h 43"/>
                <a:gd name="T22" fmla="*/ 5 w 24"/>
                <a:gd name="T23" fmla="*/ 4 h 43"/>
                <a:gd name="T24" fmla="*/ 19 w 24"/>
                <a:gd name="T25" fmla="*/ 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43">
                  <a:moveTo>
                    <a:pt x="21" y="0"/>
                  </a:moveTo>
                  <a:cubicBezTo>
                    <a:pt x="0" y="0"/>
                    <a:pt x="0" y="0"/>
                    <a:pt x="0" y="0"/>
                  </a:cubicBezTo>
                  <a:cubicBezTo>
                    <a:pt x="0" y="31"/>
                    <a:pt x="0" y="31"/>
                    <a:pt x="0" y="31"/>
                  </a:cubicBezTo>
                  <a:cubicBezTo>
                    <a:pt x="0" y="38"/>
                    <a:pt x="5" y="43"/>
                    <a:pt x="12" y="43"/>
                  </a:cubicBezTo>
                  <a:cubicBezTo>
                    <a:pt x="18" y="43"/>
                    <a:pt x="24" y="38"/>
                    <a:pt x="24" y="31"/>
                  </a:cubicBezTo>
                  <a:cubicBezTo>
                    <a:pt x="24" y="0"/>
                    <a:pt x="24" y="0"/>
                    <a:pt x="24" y="0"/>
                  </a:cubicBezTo>
                  <a:lnTo>
                    <a:pt x="21" y="0"/>
                  </a:lnTo>
                  <a:close/>
                  <a:moveTo>
                    <a:pt x="19" y="4"/>
                  </a:moveTo>
                  <a:cubicBezTo>
                    <a:pt x="19" y="9"/>
                    <a:pt x="19" y="31"/>
                    <a:pt x="19" y="31"/>
                  </a:cubicBezTo>
                  <a:cubicBezTo>
                    <a:pt x="19" y="35"/>
                    <a:pt x="16" y="38"/>
                    <a:pt x="12" y="38"/>
                  </a:cubicBezTo>
                  <a:cubicBezTo>
                    <a:pt x="8" y="38"/>
                    <a:pt x="5" y="35"/>
                    <a:pt x="5" y="31"/>
                  </a:cubicBezTo>
                  <a:cubicBezTo>
                    <a:pt x="5" y="31"/>
                    <a:pt x="5" y="9"/>
                    <a:pt x="5" y="4"/>
                  </a:cubicBezTo>
                  <a:cubicBezTo>
                    <a:pt x="8" y="4"/>
                    <a:pt x="15" y="4"/>
                    <a:pt x="1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6" name="Freeform 45"/>
            <p:cNvSpPr>
              <a:spLocks noEditPoints="1"/>
            </p:cNvSpPr>
            <p:nvPr/>
          </p:nvSpPr>
          <p:spPr bwMode="auto">
            <a:xfrm>
              <a:off x="6504782" y="4048934"/>
              <a:ext cx="87313" cy="160338"/>
            </a:xfrm>
            <a:custGeom>
              <a:avLst/>
              <a:gdLst>
                <a:gd name="T0" fmla="*/ 21 w 23"/>
                <a:gd name="T1" fmla="*/ 0 h 43"/>
                <a:gd name="T2" fmla="*/ 0 w 23"/>
                <a:gd name="T3" fmla="*/ 0 h 43"/>
                <a:gd name="T4" fmla="*/ 0 w 23"/>
                <a:gd name="T5" fmla="*/ 31 h 43"/>
                <a:gd name="T6" fmla="*/ 11 w 23"/>
                <a:gd name="T7" fmla="*/ 43 h 43"/>
                <a:gd name="T8" fmla="*/ 23 w 23"/>
                <a:gd name="T9" fmla="*/ 31 h 43"/>
                <a:gd name="T10" fmla="*/ 23 w 23"/>
                <a:gd name="T11" fmla="*/ 0 h 43"/>
                <a:gd name="T12" fmla="*/ 21 w 23"/>
                <a:gd name="T13" fmla="*/ 0 h 43"/>
                <a:gd name="T14" fmla="*/ 18 w 23"/>
                <a:gd name="T15" fmla="*/ 4 h 43"/>
                <a:gd name="T16" fmla="*/ 18 w 23"/>
                <a:gd name="T17" fmla="*/ 31 h 43"/>
                <a:gd name="T18" fmla="*/ 11 w 23"/>
                <a:gd name="T19" fmla="*/ 38 h 43"/>
                <a:gd name="T20" fmla="*/ 5 w 23"/>
                <a:gd name="T21" fmla="*/ 31 h 43"/>
                <a:gd name="T22" fmla="*/ 5 w 23"/>
                <a:gd name="T23" fmla="*/ 4 h 43"/>
                <a:gd name="T24" fmla="*/ 18 w 23"/>
                <a:gd name="T25" fmla="*/ 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43">
                  <a:moveTo>
                    <a:pt x="21" y="0"/>
                  </a:moveTo>
                  <a:cubicBezTo>
                    <a:pt x="0" y="0"/>
                    <a:pt x="0" y="0"/>
                    <a:pt x="0" y="0"/>
                  </a:cubicBezTo>
                  <a:cubicBezTo>
                    <a:pt x="0" y="31"/>
                    <a:pt x="0" y="31"/>
                    <a:pt x="0" y="31"/>
                  </a:cubicBezTo>
                  <a:cubicBezTo>
                    <a:pt x="0" y="38"/>
                    <a:pt x="5" y="43"/>
                    <a:pt x="11" y="43"/>
                  </a:cubicBezTo>
                  <a:cubicBezTo>
                    <a:pt x="18" y="43"/>
                    <a:pt x="23" y="38"/>
                    <a:pt x="23" y="31"/>
                  </a:cubicBezTo>
                  <a:cubicBezTo>
                    <a:pt x="23" y="0"/>
                    <a:pt x="23" y="0"/>
                    <a:pt x="23" y="0"/>
                  </a:cubicBezTo>
                  <a:lnTo>
                    <a:pt x="21" y="0"/>
                  </a:lnTo>
                  <a:close/>
                  <a:moveTo>
                    <a:pt x="18" y="4"/>
                  </a:moveTo>
                  <a:cubicBezTo>
                    <a:pt x="18" y="9"/>
                    <a:pt x="18" y="31"/>
                    <a:pt x="18" y="31"/>
                  </a:cubicBezTo>
                  <a:cubicBezTo>
                    <a:pt x="18" y="35"/>
                    <a:pt x="15" y="38"/>
                    <a:pt x="11" y="38"/>
                  </a:cubicBezTo>
                  <a:cubicBezTo>
                    <a:pt x="8" y="38"/>
                    <a:pt x="5" y="35"/>
                    <a:pt x="5" y="31"/>
                  </a:cubicBezTo>
                  <a:cubicBezTo>
                    <a:pt x="5" y="31"/>
                    <a:pt x="5" y="9"/>
                    <a:pt x="5" y="4"/>
                  </a:cubicBezTo>
                  <a:cubicBezTo>
                    <a:pt x="8" y="4"/>
                    <a:pt x="15" y="4"/>
                    <a:pt x="1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7" name="Freeform 46"/>
            <p:cNvSpPr>
              <a:spLocks noEditPoints="1"/>
            </p:cNvSpPr>
            <p:nvPr/>
          </p:nvSpPr>
          <p:spPr bwMode="auto">
            <a:xfrm>
              <a:off x="5658645" y="4269597"/>
              <a:ext cx="285750" cy="263525"/>
            </a:xfrm>
            <a:custGeom>
              <a:avLst/>
              <a:gdLst>
                <a:gd name="T0" fmla="*/ 74 w 76"/>
                <a:gd name="T1" fmla="*/ 0 h 70"/>
                <a:gd name="T2" fmla="*/ 0 w 76"/>
                <a:gd name="T3" fmla="*/ 0 h 70"/>
                <a:gd name="T4" fmla="*/ 0 w 76"/>
                <a:gd name="T5" fmla="*/ 70 h 70"/>
                <a:gd name="T6" fmla="*/ 76 w 76"/>
                <a:gd name="T7" fmla="*/ 70 h 70"/>
                <a:gd name="T8" fmla="*/ 76 w 76"/>
                <a:gd name="T9" fmla="*/ 0 h 70"/>
                <a:gd name="T10" fmla="*/ 74 w 76"/>
                <a:gd name="T11" fmla="*/ 0 h 70"/>
                <a:gd name="T12" fmla="*/ 71 w 76"/>
                <a:gd name="T13" fmla="*/ 5 h 70"/>
                <a:gd name="T14" fmla="*/ 71 w 76"/>
                <a:gd name="T15" fmla="*/ 65 h 70"/>
                <a:gd name="T16" fmla="*/ 5 w 76"/>
                <a:gd name="T17" fmla="*/ 65 h 70"/>
                <a:gd name="T18" fmla="*/ 5 w 76"/>
                <a:gd name="T19" fmla="*/ 5 h 70"/>
                <a:gd name="T20" fmla="*/ 71 w 76"/>
                <a:gd name="T21" fmla="*/ 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6" h="70">
                  <a:moveTo>
                    <a:pt x="74" y="0"/>
                  </a:moveTo>
                  <a:cubicBezTo>
                    <a:pt x="0" y="0"/>
                    <a:pt x="0" y="0"/>
                    <a:pt x="0" y="0"/>
                  </a:cubicBezTo>
                  <a:cubicBezTo>
                    <a:pt x="0" y="70"/>
                    <a:pt x="0" y="70"/>
                    <a:pt x="0" y="70"/>
                  </a:cubicBezTo>
                  <a:cubicBezTo>
                    <a:pt x="76" y="70"/>
                    <a:pt x="76" y="70"/>
                    <a:pt x="76" y="70"/>
                  </a:cubicBezTo>
                  <a:cubicBezTo>
                    <a:pt x="76" y="0"/>
                    <a:pt x="76" y="0"/>
                    <a:pt x="76" y="0"/>
                  </a:cubicBezTo>
                  <a:lnTo>
                    <a:pt x="74" y="0"/>
                  </a:lnTo>
                  <a:close/>
                  <a:moveTo>
                    <a:pt x="71" y="5"/>
                  </a:moveTo>
                  <a:cubicBezTo>
                    <a:pt x="71" y="9"/>
                    <a:pt x="71" y="61"/>
                    <a:pt x="71" y="65"/>
                  </a:cubicBezTo>
                  <a:cubicBezTo>
                    <a:pt x="67" y="65"/>
                    <a:pt x="9" y="65"/>
                    <a:pt x="5" y="65"/>
                  </a:cubicBezTo>
                  <a:cubicBezTo>
                    <a:pt x="5" y="61"/>
                    <a:pt x="5" y="9"/>
                    <a:pt x="5" y="5"/>
                  </a:cubicBezTo>
                  <a:cubicBezTo>
                    <a:pt x="9" y="5"/>
                    <a:pt x="67" y="5"/>
                    <a:pt x="7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8" name="Freeform 47"/>
            <p:cNvSpPr>
              <a:spLocks noEditPoints="1"/>
            </p:cNvSpPr>
            <p:nvPr/>
          </p:nvSpPr>
          <p:spPr bwMode="auto">
            <a:xfrm>
              <a:off x="5685632" y="4280709"/>
              <a:ext cx="233363" cy="241300"/>
            </a:xfrm>
            <a:custGeom>
              <a:avLst/>
              <a:gdLst>
                <a:gd name="T0" fmla="*/ 60 w 62"/>
                <a:gd name="T1" fmla="*/ 0 h 64"/>
                <a:gd name="T2" fmla="*/ 0 w 62"/>
                <a:gd name="T3" fmla="*/ 0 h 64"/>
                <a:gd name="T4" fmla="*/ 0 w 62"/>
                <a:gd name="T5" fmla="*/ 64 h 64"/>
                <a:gd name="T6" fmla="*/ 62 w 62"/>
                <a:gd name="T7" fmla="*/ 64 h 64"/>
                <a:gd name="T8" fmla="*/ 62 w 62"/>
                <a:gd name="T9" fmla="*/ 0 h 64"/>
                <a:gd name="T10" fmla="*/ 60 w 62"/>
                <a:gd name="T11" fmla="*/ 0 h 64"/>
                <a:gd name="T12" fmla="*/ 57 w 62"/>
                <a:gd name="T13" fmla="*/ 5 h 64"/>
                <a:gd name="T14" fmla="*/ 57 w 62"/>
                <a:gd name="T15" fmla="*/ 59 h 64"/>
                <a:gd name="T16" fmla="*/ 5 w 62"/>
                <a:gd name="T17" fmla="*/ 59 h 64"/>
                <a:gd name="T18" fmla="*/ 5 w 62"/>
                <a:gd name="T19" fmla="*/ 5 h 64"/>
                <a:gd name="T20" fmla="*/ 57 w 62"/>
                <a:gd name="T21" fmla="*/ 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2" h="64">
                  <a:moveTo>
                    <a:pt x="60" y="0"/>
                  </a:moveTo>
                  <a:cubicBezTo>
                    <a:pt x="0" y="0"/>
                    <a:pt x="0" y="0"/>
                    <a:pt x="0" y="0"/>
                  </a:cubicBezTo>
                  <a:cubicBezTo>
                    <a:pt x="0" y="64"/>
                    <a:pt x="0" y="64"/>
                    <a:pt x="0" y="64"/>
                  </a:cubicBezTo>
                  <a:cubicBezTo>
                    <a:pt x="62" y="64"/>
                    <a:pt x="62" y="64"/>
                    <a:pt x="62" y="64"/>
                  </a:cubicBezTo>
                  <a:cubicBezTo>
                    <a:pt x="62" y="0"/>
                    <a:pt x="62" y="0"/>
                    <a:pt x="62" y="0"/>
                  </a:cubicBezTo>
                  <a:lnTo>
                    <a:pt x="60" y="0"/>
                  </a:lnTo>
                  <a:close/>
                  <a:moveTo>
                    <a:pt x="57" y="5"/>
                  </a:moveTo>
                  <a:cubicBezTo>
                    <a:pt x="57" y="9"/>
                    <a:pt x="57" y="55"/>
                    <a:pt x="57" y="59"/>
                  </a:cubicBezTo>
                  <a:cubicBezTo>
                    <a:pt x="53" y="59"/>
                    <a:pt x="9" y="59"/>
                    <a:pt x="5" y="59"/>
                  </a:cubicBezTo>
                  <a:cubicBezTo>
                    <a:pt x="5" y="55"/>
                    <a:pt x="5" y="9"/>
                    <a:pt x="5" y="5"/>
                  </a:cubicBezTo>
                  <a:cubicBezTo>
                    <a:pt x="9" y="5"/>
                    <a:pt x="53" y="5"/>
                    <a:pt x="5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9" name="Freeform 48"/>
            <p:cNvSpPr>
              <a:spLocks noEditPoints="1"/>
            </p:cNvSpPr>
            <p:nvPr/>
          </p:nvSpPr>
          <p:spPr bwMode="auto">
            <a:xfrm>
              <a:off x="6230145" y="4269597"/>
              <a:ext cx="219075" cy="263525"/>
            </a:xfrm>
            <a:custGeom>
              <a:avLst/>
              <a:gdLst>
                <a:gd name="T0" fmla="*/ 56 w 58"/>
                <a:gd name="T1" fmla="*/ 0 h 70"/>
                <a:gd name="T2" fmla="*/ 0 w 58"/>
                <a:gd name="T3" fmla="*/ 0 h 70"/>
                <a:gd name="T4" fmla="*/ 0 w 58"/>
                <a:gd name="T5" fmla="*/ 70 h 70"/>
                <a:gd name="T6" fmla="*/ 58 w 58"/>
                <a:gd name="T7" fmla="*/ 70 h 70"/>
                <a:gd name="T8" fmla="*/ 58 w 58"/>
                <a:gd name="T9" fmla="*/ 0 h 70"/>
                <a:gd name="T10" fmla="*/ 56 w 58"/>
                <a:gd name="T11" fmla="*/ 0 h 70"/>
                <a:gd name="T12" fmla="*/ 53 w 58"/>
                <a:gd name="T13" fmla="*/ 5 h 70"/>
                <a:gd name="T14" fmla="*/ 53 w 58"/>
                <a:gd name="T15" fmla="*/ 65 h 70"/>
                <a:gd name="T16" fmla="*/ 5 w 58"/>
                <a:gd name="T17" fmla="*/ 65 h 70"/>
                <a:gd name="T18" fmla="*/ 5 w 58"/>
                <a:gd name="T19" fmla="*/ 5 h 70"/>
                <a:gd name="T20" fmla="*/ 53 w 58"/>
                <a:gd name="T21" fmla="*/ 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70">
                  <a:moveTo>
                    <a:pt x="56" y="0"/>
                  </a:moveTo>
                  <a:cubicBezTo>
                    <a:pt x="0" y="0"/>
                    <a:pt x="0" y="0"/>
                    <a:pt x="0" y="0"/>
                  </a:cubicBezTo>
                  <a:cubicBezTo>
                    <a:pt x="0" y="70"/>
                    <a:pt x="0" y="70"/>
                    <a:pt x="0" y="70"/>
                  </a:cubicBezTo>
                  <a:cubicBezTo>
                    <a:pt x="58" y="70"/>
                    <a:pt x="58" y="70"/>
                    <a:pt x="58" y="70"/>
                  </a:cubicBezTo>
                  <a:cubicBezTo>
                    <a:pt x="58" y="0"/>
                    <a:pt x="58" y="0"/>
                    <a:pt x="58" y="0"/>
                  </a:cubicBezTo>
                  <a:lnTo>
                    <a:pt x="56" y="0"/>
                  </a:lnTo>
                  <a:close/>
                  <a:moveTo>
                    <a:pt x="53" y="5"/>
                  </a:moveTo>
                  <a:cubicBezTo>
                    <a:pt x="53" y="9"/>
                    <a:pt x="53" y="61"/>
                    <a:pt x="53" y="65"/>
                  </a:cubicBezTo>
                  <a:cubicBezTo>
                    <a:pt x="49" y="65"/>
                    <a:pt x="9" y="65"/>
                    <a:pt x="5" y="65"/>
                  </a:cubicBezTo>
                  <a:cubicBezTo>
                    <a:pt x="5" y="61"/>
                    <a:pt x="5" y="9"/>
                    <a:pt x="5" y="5"/>
                  </a:cubicBezTo>
                  <a:cubicBezTo>
                    <a:pt x="9" y="5"/>
                    <a:pt x="49" y="5"/>
                    <a:pt x="5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0" name="Freeform 49"/>
            <p:cNvSpPr>
              <a:spLocks noEditPoints="1"/>
            </p:cNvSpPr>
            <p:nvPr/>
          </p:nvSpPr>
          <p:spPr bwMode="auto">
            <a:xfrm>
              <a:off x="6257132" y="4280709"/>
              <a:ext cx="165100" cy="241300"/>
            </a:xfrm>
            <a:custGeom>
              <a:avLst/>
              <a:gdLst>
                <a:gd name="T0" fmla="*/ 42 w 44"/>
                <a:gd name="T1" fmla="*/ 0 h 64"/>
                <a:gd name="T2" fmla="*/ 0 w 44"/>
                <a:gd name="T3" fmla="*/ 0 h 64"/>
                <a:gd name="T4" fmla="*/ 0 w 44"/>
                <a:gd name="T5" fmla="*/ 64 h 64"/>
                <a:gd name="T6" fmla="*/ 44 w 44"/>
                <a:gd name="T7" fmla="*/ 64 h 64"/>
                <a:gd name="T8" fmla="*/ 44 w 44"/>
                <a:gd name="T9" fmla="*/ 0 h 64"/>
                <a:gd name="T10" fmla="*/ 42 w 44"/>
                <a:gd name="T11" fmla="*/ 0 h 64"/>
                <a:gd name="T12" fmla="*/ 39 w 44"/>
                <a:gd name="T13" fmla="*/ 5 h 64"/>
                <a:gd name="T14" fmla="*/ 39 w 44"/>
                <a:gd name="T15" fmla="*/ 59 h 64"/>
                <a:gd name="T16" fmla="*/ 4 w 44"/>
                <a:gd name="T17" fmla="*/ 59 h 64"/>
                <a:gd name="T18" fmla="*/ 4 w 44"/>
                <a:gd name="T19" fmla="*/ 5 h 64"/>
                <a:gd name="T20" fmla="*/ 39 w 44"/>
                <a:gd name="T21" fmla="*/ 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64">
                  <a:moveTo>
                    <a:pt x="42" y="0"/>
                  </a:moveTo>
                  <a:cubicBezTo>
                    <a:pt x="0" y="0"/>
                    <a:pt x="0" y="0"/>
                    <a:pt x="0" y="0"/>
                  </a:cubicBezTo>
                  <a:cubicBezTo>
                    <a:pt x="0" y="64"/>
                    <a:pt x="0" y="64"/>
                    <a:pt x="0" y="64"/>
                  </a:cubicBezTo>
                  <a:cubicBezTo>
                    <a:pt x="44" y="64"/>
                    <a:pt x="44" y="64"/>
                    <a:pt x="44" y="64"/>
                  </a:cubicBezTo>
                  <a:cubicBezTo>
                    <a:pt x="44" y="0"/>
                    <a:pt x="44" y="0"/>
                    <a:pt x="44" y="0"/>
                  </a:cubicBezTo>
                  <a:lnTo>
                    <a:pt x="42" y="0"/>
                  </a:lnTo>
                  <a:close/>
                  <a:moveTo>
                    <a:pt x="39" y="5"/>
                  </a:moveTo>
                  <a:cubicBezTo>
                    <a:pt x="39" y="9"/>
                    <a:pt x="39" y="55"/>
                    <a:pt x="39" y="59"/>
                  </a:cubicBezTo>
                  <a:cubicBezTo>
                    <a:pt x="35" y="59"/>
                    <a:pt x="9" y="59"/>
                    <a:pt x="4" y="59"/>
                  </a:cubicBezTo>
                  <a:cubicBezTo>
                    <a:pt x="4" y="55"/>
                    <a:pt x="4" y="9"/>
                    <a:pt x="4" y="5"/>
                  </a:cubicBezTo>
                  <a:cubicBezTo>
                    <a:pt x="9" y="5"/>
                    <a:pt x="35" y="5"/>
                    <a:pt x="39"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1" name="Freeform 50"/>
            <p:cNvSpPr>
              <a:spLocks/>
            </p:cNvSpPr>
            <p:nvPr/>
          </p:nvSpPr>
          <p:spPr bwMode="auto">
            <a:xfrm>
              <a:off x="5985670" y="4436284"/>
              <a:ext cx="219075" cy="355600"/>
            </a:xfrm>
            <a:custGeom>
              <a:avLst/>
              <a:gdLst>
                <a:gd name="T0" fmla="*/ 56 w 58"/>
                <a:gd name="T1" fmla="*/ 0 h 95"/>
                <a:gd name="T2" fmla="*/ 0 w 58"/>
                <a:gd name="T3" fmla="*/ 0 h 95"/>
                <a:gd name="T4" fmla="*/ 0 w 58"/>
                <a:gd name="T5" fmla="*/ 94 h 95"/>
                <a:gd name="T6" fmla="*/ 5 w 58"/>
                <a:gd name="T7" fmla="*/ 94 h 95"/>
                <a:gd name="T8" fmla="*/ 5 w 58"/>
                <a:gd name="T9" fmla="*/ 5 h 95"/>
                <a:gd name="T10" fmla="*/ 53 w 58"/>
                <a:gd name="T11" fmla="*/ 5 h 95"/>
                <a:gd name="T12" fmla="*/ 53 w 58"/>
                <a:gd name="T13" fmla="*/ 95 h 95"/>
                <a:gd name="T14" fmla="*/ 58 w 58"/>
                <a:gd name="T15" fmla="*/ 95 h 95"/>
                <a:gd name="T16" fmla="*/ 58 w 58"/>
                <a:gd name="T17" fmla="*/ 0 h 95"/>
                <a:gd name="T18" fmla="*/ 56 w 58"/>
                <a:gd name="T19"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95">
                  <a:moveTo>
                    <a:pt x="56" y="0"/>
                  </a:moveTo>
                  <a:cubicBezTo>
                    <a:pt x="0" y="0"/>
                    <a:pt x="0" y="0"/>
                    <a:pt x="0" y="0"/>
                  </a:cubicBezTo>
                  <a:cubicBezTo>
                    <a:pt x="0" y="94"/>
                    <a:pt x="0" y="94"/>
                    <a:pt x="0" y="94"/>
                  </a:cubicBezTo>
                  <a:cubicBezTo>
                    <a:pt x="5" y="94"/>
                    <a:pt x="5" y="94"/>
                    <a:pt x="5" y="94"/>
                  </a:cubicBezTo>
                  <a:cubicBezTo>
                    <a:pt x="5" y="94"/>
                    <a:pt x="5" y="10"/>
                    <a:pt x="5" y="5"/>
                  </a:cubicBezTo>
                  <a:cubicBezTo>
                    <a:pt x="9" y="5"/>
                    <a:pt x="49" y="5"/>
                    <a:pt x="53" y="5"/>
                  </a:cubicBezTo>
                  <a:cubicBezTo>
                    <a:pt x="53" y="10"/>
                    <a:pt x="53" y="95"/>
                    <a:pt x="53" y="95"/>
                  </a:cubicBezTo>
                  <a:cubicBezTo>
                    <a:pt x="58" y="95"/>
                    <a:pt x="58" y="95"/>
                    <a:pt x="58" y="95"/>
                  </a:cubicBezTo>
                  <a:cubicBezTo>
                    <a:pt x="58" y="0"/>
                    <a:pt x="58" y="0"/>
                    <a:pt x="58" y="0"/>
                  </a:cubicBezTo>
                  <a:lnTo>
                    <a:pt x="5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2" name="Freeform 51"/>
            <p:cNvSpPr>
              <a:spLocks/>
            </p:cNvSpPr>
            <p:nvPr/>
          </p:nvSpPr>
          <p:spPr bwMode="auto">
            <a:xfrm>
              <a:off x="6015832" y="4469622"/>
              <a:ext cx="158750" cy="277813"/>
            </a:xfrm>
            <a:custGeom>
              <a:avLst/>
              <a:gdLst>
                <a:gd name="T0" fmla="*/ 40 w 42"/>
                <a:gd name="T1" fmla="*/ 0 h 74"/>
                <a:gd name="T2" fmla="*/ 0 w 42"/>
                <a:gd name="T3" fmla="*/ 0 h 74"/>
                <a:gd name="T4" fmla="*/ 0 w 42"/>
                <a:gd name="T5" fmla="*/ 74 h 74"/>
                <a:gd name="T6" fmla="*/ 5 w 42"/>
                <a:gd name="T7" fmla="*/ 74 h 74"/>
                <a:gd name="T8" fmla="*/ 5 w 42"/>
                <a:gd name="T9" fmla="*/ 5 h 74"/>
                <a:gd name="T10" fmla="*/ 38 w 42"/>
                <a:gd name="T11" fmla="*/ 5 h 74"/>
                <a:gd name="T12" fmla="*/ 38 w 42"/>
                <a:gd name="T13" fmla="*/ 74 h 74"/>
                <a:gd name="T14" fmla="*/ 42 w 42"/>
                <a:gd name="T15" fmla="*/ 74 h 74"/>
                <a:gd name="T16" fmla="*/ 42 w 42"/>
                <a:gd name="T17" fmla="*/ 0 h 74"/>
                <a:gd name="T18" fmla="*/ 40 w 42"/>
                <a:gd name="T19"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74">
                  <a:moveTo>
                    <a:pt x="40" y="0"/>
                  </a:moveTo>
                  <a:cubicBezTo>
                    <a:pt x="0" y="0"/>
                    <a:pt x="0" y="0"/>
                    <a:pt x="0" y="0"/>
                  </a:cubicBezTo>
                  <a:cubicBezTo>
                    <a:pt x="0" y="74"/>
                    <a:pt x="0" y="74"/>
                    <a:pt x="0" y="74"/>
                  </a:cubicBezTo>
                  <a:cubicBezTo>
                    <a:pt x="5" y="74"/>
                    <a:pt x="5" y="74"/>
                    <a:pt x="5" y="74"/>
                  </a:cubicBezTo>
                  <a:cubicBezTo>
                    <a:pt x="5" y="74"/>
                    <a:pt x="5" y="9"/>
                    <a:pt x="5" y="5"/>
                  </a:cubicBezTo>
                  <a:cubicBezTo>
                    <a:pt x="9" y="5"/>
                    <a:pt x="34" y="5"/>
                    <a:pt x="38" y="5"/>
                  </a:cubicBezTo>
                  <a:cubicBezTo>
                    <a:pt x="38" y="9"/>
                    <a:pt x="38" y="74"/>
                    <a:pt x="38" y="74"/>
                  </a:cubicBezTo>
                  <a:cubicBezTo>
                    <a:pt x="42" y="74"/>
                    <a:pt x="42" y="74"/>
                    <a:pt x="42" y="74"/>
                  </a:cubicBezTo>
                  <a:cubicBezTo>
                    <a:pt x="42" y="0"/>
                    <a:pt x="42" y="0"/>
                    <a:pt x="42" y="0"/>
                  </a:cubicBezTo>
                  <a:lnTo>
                    <a:pt x="4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3" name="Rectangle 52"/>
            <p:cNvSpPr>
              <a:spLocks noChangeArrowheads="1"/>
            </p:cNvSpPr>
            <p:nvPr/>
          </p:nvSpPr>
          <p:spPr bwMode="auto">
            <a:xfrm>
              <a:off x="5996782" y="4736322"/>
              <a:ext cx="1968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4" name="Rectangle 53"/>
            <p:cNvSpPr>
              <a:spLocks noChangeArrowheads="1"/>
            </p:cNvSpPr>
            <p:nvPr/>
          </p:nvSpPr>
          <p:spPr bwMode="auto">
            <a:xfrm>
              <a:off x="5587207" y="4191809"/>
              <a:ext cx="15875" cy="5000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5" name="Rectangle 54"/>
            <p:cNvSpPr>
              <a:spLocks noChangeArrowheads="1"/>
            </p:cNvSpPr>
            <p:nvPr/>
          </p:nvSpPr>
          <p:spPr bwMode="auto">
            <a:xfrm>
              <a:off x="6515895" y="4198159"/>
              <a:ext cx="19050" cy="4937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6" name="Freeform 55"/>
            <p:cNvSpPr>
              <a:spLocks/>
            </p:cNvSpPr>
            <p:nvPr/>
          </p:nvSpPr>
          <p:spPr bwMode="auto">
            <a:xfrm>
              <a:off x="5539582" y="4679172"/>
              <a:ext cx="1036638" cy="125413"/>
            </a:xfrm>
            <a:custGeom>
              <a:avLst/>
              <a:gdLst>
                <a:gd name="T0" fmla="*/ 3 w 276"/>
                <a:gd name="T1" fmla="*/ 0 h 33"/>
                <a:gd name="T2" fmla="*/ 0 w 276"/>
                <a:gd name="T3" fmla="*/ 0 h 33"/>
                <a:gd name="T4" fmla="*/ 0 w 276"/>
                <a:gd name="T5" fmla="*/ 33 h 33"/>
                <a:gd name="T6" fmla="*/ 276 w 276"/>
                <a:gd name="T7" fmla="*/ 33 h 33"/>
                <a:gd name="T8" fmla="*/ 276 w 276"/>
                <a:gd name="T9" fmla="*/ 1 h 33"/>
                <a:gd name="T10" fmla="*/ 176 w 276"/>
                <a:gd name="T11" fmla="*/ 1 h 33"/>
                <a:gd name="T12" fmla="*/ 176 w 276"/>
                <a:gd name="T13" fmla="*/ 6 h 33"/>
                <a:gd name="T14" fmla="*/ 272 w 276"/>
                <a:gd name="T15" fmla="*/ 6 h 33"/>
                <a:gd name="T16" fmla="*/ 272 w 276"/>
                <a:gd name="T17" fmla="*/ 28 h 33"/>
                <a:gd name="T18" fmla="*/ 5 w 276"/>
                <a:gd name="T19" fmla="*/ 28 h 33"/>
                <a:gd name="T20" fmla="*/ 5 w 276"/>
                <a:gd name="T21" fmla="*/ 5 h 33"/>
                <a:gd name="T22" fmla="*/ 121 w 276"/>
                <a:gd name="T23" fmla="*/ 5 h 33"/>
                <a:gd name="T24" fmla="*/ 121 w 276"/>
                <a:gd name="T25" fmla="*/ 0 h 33"/>
                <a:gd name="T26" fmla="*/ 3 w 276"/>
                <a:gd name="T2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6" h="33">
                  <a:moveTo>
                    <a:pt x="3" y="0"/>
                  </a:moveTo>
                  <a:cubicBezTo>
                    <a:pt x="0" y="0"/>
                    <a:pt x="0" y="0"/>
                    <a:pt x="0" y="0"/>
                  </a:cubicBezTo>
                  <a:cubicBezTo>
                    <a:pt x="0" y="33"/>
                    <a:pt x="0" y="33"/>
                    <a:pt x="0" y="33"/>
                  </a:cubicBezTo>
                  <a:cubicBezTo>
                    <a:pt x="276" y="33"/>
                    <a:pt x="276" y="33"/>
                    <a:pt x="276" y="33"/>
                  </a:cubicBezTo>
                  <a:cubicBezTo>
                    <a:pt x="276" y="1"/>
                    <a:pt x="276" y="1"/>
                    <a:pt x="276" y="1"/>
                  </a:cubicBezTo>
                  <a:cubicBezTo>
                    <a:pt x="176" y="1"/>
                    <a:pt x="176" y="1"/>
                    <a:pt x="176" y="1"/>
                  </a:cubicBezTo>
                  <a:cubicBezTo>
                    <a:pt x="176" y="6"/>
                    <a:pt x="176" y="6"/>
                    <a:pt x="176" y="6"/>
                  </a:cubicBezTo>
                  <a:cubicBezTo>
                    <a:pt x="176" y="6"/>
                    <a:pt x="267" y="6"/>
                    <a:pt x="272" y="6"/>
                  </a:cubicBezTo>
                  <a:cubicBezTo>
                    <a:pt x="272" y="9"/>
                    <a:pt x="272" y="24"/>
                    <a:pt x="272" y="28"/>
                  </a:cubicBezTo>
                  <a:cubicBezTo>
                    <a:pt x="267" y="28"/>
                    <a:pt x="10" y="28"/>
                    <a:pt x="5" y="28"/>
                  </a:cubicBezTo>
                  <a:cubicBezTo>
                    <a:pt x="5" y="24"/>
                    <a:pt x="5" y="9"/>
                    <a:pt x="5" y="5"/>
                  </a:cubicBezTo>
                  <a:cubicBezTo>
                    <a:pt x="10" y="5"/>
                    <a:pt x="121" y="5"/>
                    <a:pt x="121" y="5"/>
                  </a:cubicBezTo>
                  <a:cubicBezTo>
                    <a:pt x="121" y="0"/>
                    <a:pt x="121" y="0"/>
                    <a:pt x="121"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57" name="Freeform 56"/>
          <p:cNvSpPr>
            <a:spLocks/>
          </p:cNvSpPr>
          <p:nvPr/>
        </p:nvSpPr>
        <p:spPr bwMode="auto">
          <a:xfrm>
            <a:off x="8205350" y="6428205"/>
            <a:ext cx="2082039" cy="1037650"/>
          </a:xfrm>
          <a:custGeom>
            <a:avLst/>
            <a:gdLst>
              <a:gd name="T0" fmla="*/ 251 w 261"/>
              <a:gd name="T1" fmla="*/ 0 h 130"/>
              <a:gd name="T2" fmla="*/ 251 w 261"/>
              <a:gd name="T3" fmla="*/ 83 h 130"/>
              <a:gd name="T4" fmla="*/ 211 w 261"/>
              <a:gd name="T5" fmla="*/ 120 h 130"/>
              <a:gd name="T6" fmla="*/ 0 w 261"/>
              <a:gd name="T7" fmla="*/ 120 h 130"/>
              <a:gd name="T8" fmla="*/ 0 w 261"/>
              <a:gd name="T9" fmla="*/ 130 h 130"/>
              <a:gd name="T10" fmla="*/ 211 w 261"/>
              <a:gd name="T11" fmla="*/ 130 h 130"/>
              <a:gd name="T12" fmla="*/ 261 w 261"/>
              <a:gd name="T13" fmla="*/ 84 h 130"/>
              <a:gd name="T14" fmla="*/ 261 w 261"/>
              <a:gd name="T15" fmla="*/ 84 h 130"/>
              <a:gd name="T16" fmla="*/ 261 w 261"/>
              <a:gd name="T17" fmla="*/ 0 h 130"/>
              <a:gd name="T18" fmla="*/ 251 w 261"/>
              <a:gd name="T19"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1" h="130">
                <a:moveTo>
                  <a:pt x="251" y="0"/>
                </a:moveTo>
                <a:cubicBezTo>
                  <a:pt x="251" y="0"/>
                  <a:pt x="251" y="82"/>
                  <a:pt x="251" y="83"/>
                </a:cubicBezTo>
                <a:cubicBezTo>
                  <a:pt x="251" y="85"/>
                  <a:pt x="246" y="120"/>
                  <a:pt x="211" y="120"/>
                </a:cubicBezTo>
                <a:cubicBezTo>
                  <a:pt x="0" y="120"/>
                  <a:pt x="0" y="120"/>
                  <a:pt x="0" y="120"/>
                </a:cubicBezTo>
                <a:cubicBezTo>
                  <a:pt x="0" y="130"/>
                  <a:pt x="0" y="130"/>
                  <a:pt x="0" y="130"/>
                </a:cubicBezTo>
                <a:cubicBezTo>
                  <a:pt x="211" y="130"/>
                  <a:pt x="211" y="130"/>
                  <a:pt x="211" y="130"/>
                </a:cubicBezTo>
                <a:cubicBezTo>
                  <a:pt x="255" y="130"/>
                  <a:pt x="261" y="84"/>
                  <a:pt x="261" y="84"/>
                </a:cubicBezTo>
                <a:cubicBezTo>
                  <a:pt x="261" y="84"/>
                  <a:pt x="261" y="84"/>
                  <a:pt x="261" y="84"/>
                </a:cubicBezTo>
                <a:cubicBezTo>
                  <a:pt x="261" y="0"/>
                  <a:pt x="261" y="0"/>
                  <a:pt x="261" y="0"/>
                </a:cubicBezTo>
                <a:lnTo>
                  <a:pt x="251" y="0"/>
                </a:lnTo>
                <a:close/>
              </a:path>
            </a:pathLst>
          </a:custGeom>
          <a:solidFill>
            <a:schemeClr val="bg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8" name="Freeform 57"/>
          <p:cNvSpPr>
            <a:spLocks/>
          </p:cNvSpPr>
          <p:nvPr/>
        </p:nvSpPr>
        <p:spPr bwMode="auto">
          <a:xfrm>
            <a:off x="9984181" y="3235210"/>
            <a:ext cx="2034873" cy="4460550"/>
          </a:xfrm>
          <a:custGeom>
            <a:avLst/>
            <a:gdLst>
              <a:gd name="T0" fmla="*/ 0 w 255"/>
              <a:gd name="T1" fmla="*/ 0 h 559"/>
              <a:gd name="T2" fmla="*/ 0 w 255"/>
              <a:gd name="T3" fmla="*/ 273 h 559"/>
              <a:gd name="T4" fmla="*/ 15 w 255"/>
              <a:gd name="T5" fmla="*/ 317 h 559"/>
              <a:gd name="T6" fmla="*/ 51 w 255"/>
              <a:gd name="T7" fmla="*/ 331 h 559"/>
              <a:gd name="T8" fmla="*/ 201 w 255"/>
              <a:gd name="T9" fmla="*/ 331 h 559"/>
              <a:gd name="T10" fmla="*/ 245 w 255"/>
              <a:gd name="T11" fmla="*/ 372 h 559"/>
              <a:gd name="T12" fmla="*/ 245 w 255"/>
              <a:gd name="T13" fmla="*/ 559 h 559"/>
              <a:gd name="T14" fmla="*/ 255 w 255"/>
              <a:gd name="T15" fmla="*/ 559 h 559"/>
              <a:gd name="T16" fmla="*/ 255 w 255"/>
              <a:gd name="T17" fmla="*/ 371 h 559"/>
              <a:gd name="T18" fmla="*/ 255 w 255"/>
              <a:gd name="T19" fmla="*/ 371 h 559"/>
              <a:gd name="T20" fmla="*/ 201 w 255"/>
              <a:gd name="T21" fmla="*/ 321 h 559"/>
              <a:gd name="T22" fmla="*/ 51 w 255"/>
              <a:gd name="T23" fmla="*/ 321 h 559"/>
              <a:gd name="T24" fmla="*/ 22 w 255"/>
              <a:gd name="T25" fmla="*/ 310 h 559"/>
              <a:gd name="T26" fmla="*/ 10 w 255"/>
              <a:gd name="T27" fmla="*/ 273 h 559"/>
              <a:gd name="T28" fmla="*/ 10 w 255"/>
              <a:gd name="T29" fmla="*/ 0 h 559"/>
              <a:gd name="T30" fmla="*/ 0 w 255"/>
              <a:gd name="T31" fmla="*/ 0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5" h="559">
                <a:moveTo>
                  <a:pt x="0" y="0"/>
                </a:moveTo>
                <a:cubicBezTo>
                  <a:pt x="0" y="273"/>
                  <a:pt x="0" y="273"/>
                  <a:pt x="0" y="273"/>
                </a:cubicBezTo>
                <a:cubicBezTo>
                  <a:pt x="0" y="292"/>
                  <a:pt x="5" y="307"/>
                  <a:pt x="15" y="317"/>
                </a:cubicBezTo>
                <a:cubicBezTo>
                  <a:pt x="30" y="331"/>
                  <a:pt x="51" y="331"/>
                  <a:pt x="51" y="331"/>
                </a:cubicBezTo>
                <a:cubicBezTo>
                  <a:pt x="201" y="331"/>
                  <a:pt x="201" y="331"/>
                  <a:pt x="201" y="331"/>
                </a:cubicBezTo>
                <a:cubicBezTo>
                  <a:pt x="237" y="331"/>
                  <a:pt x="244" y="369"/>
                  <a:pt x="245" y="372"/>
                </a:cubicBezTo>
                <a:cubicBezTo>
                  <a:pt x="245" y="373"/>
                  <a:pt x="245" y="559"/>
                  <a:pt x="245" y="559"/>
                </a:cubicBezTo>
                <a:cubicBezTo>
                  <a:pt x="255" y="559"/>
                  <a:pt x="255" y="559"/>
                  <a:pt x="255" y="559"/>
                </a:cubicBezTo>
                <a:cubicBezTo>
                  <a:pt x="255" y="371"/>
                  <a:pt x="255" y="371"/>
                  <a:pt x="255" y="371"/>
                </a:cubicBezTo>
                <a:cubicBezTo>
                  <a:pt x="255" y="371"/>
                  <a:pt x="255" y="371"/>
                  <a:pt x="255" y="371"/>
                </a:cubicBezTo>
                <a:cubicBezTo>
                  <a:pt x="255" y="370"/>
                  <a:pt x="246" y="321"/>
                  <a:pt x="201" y="321"/>
                </a:cubicBezTo>
                <a:cubicBezTo>
                  <a:pt x="51" y="321"/>
                  <a:pt x="51" y="321"/>
                  <a:pt x="51" y="321"/>
                </a:cubicBezTo>
                <a:cubicBezTo>
                  <a:pt x="51" y="321"/>
                  <a:pt x="34" y="321"/>
                  <a:pt x="22" y="310"/>
                </a:cubicBezTo>
                <a:cubicBezTo>
                  <a:pt x="14" y="301"/>
                  <a:pt x="10" y="289"/>
                  <a:pt x="10" y="273"/>
                </a:cubicBezTo>
                <a:cubicBezTo>
                  <a:pt x="10" y="0"/>
                  <a:pt x="10" y="0"/>
                  <a:pt x="10" y="0"/>
                </a:cubicBezTo>
                <a:lnTo>
                  <a:pt x="0" y="0"/>
                </a:ln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9" name="Freeform 58"/>
          <p:cNvSpPr>
            <a:spLocks/>
          </p:cNvSpPr>
          <p:nvPr/>
        </p:nvSpPr>
        <p:spPr bwMode="auto">
          <a:xfrm>
            <a:off x="8889256" y="1994608"/>
            <a:ext cx="2698566" cy="5693601"/>
          </a:xfrm>
          <a:custGeom>
            <a:avLst/>
            <a:gdLst>
              <a:gd name="T0" fmla="*/ 0 w 338"/>
              <a:gd name="T1" fmla="*/ 0 h 714"/>
              <a:gd name="T2" fmla="*/ 0 w 338"/>
              <a:gd name="T3" fmla="*/ 500 h 714"/>
              <a:gd name="T4" fmla="*/ 52 w 338"/>
              <a:gd name="T5" fmla="*/ 556 h 714"/>
              <a:gd name="T6" fmla="*/ 284 w 338"/>
              <a:gd name="T7" fmla="*/ 556 h 714"/>
              <a:gd name="T8" fmla="*/ 328 w 338"/>
              <a:gd name="T9" fmla="*/ 604 h 714"/>
              <a:gd name="T10" fmla="*/ 328 w 338"/>
              <a:gd name="T11" fmla="*/ 714 h 714"/>
              <a:gd name="T12" fmla="*/ 338 w 338"/>
              <a:gd name="T13" fmla="*/ 714 h 714"/>
              <a:gd name="T14" fmla="*/ 338 w 338"/>
              <a:gd name="T15" fmla="*/ 604 h 714"/>
              <a:gd name="T16" fmla="*/ 284 w 338"/>
              <a:gd name="T17" fmla="*/ 546 h 714"/>
              <a:gd name="T18" fmla="*/ 52 w 338"/>
              <a:gd name="T19" fmla="*/ 546 h 714"/>
              <a:gd name="T20" fmla="*/ 10 w 338"/>
              <a:gd name="T21" fmla="*/ 499 h 714"/>
              <a:gd name="T22" fmla="*/ 10 w 338"/>
              <a:gd name="T23" fmla="*/ 0 h 714"/>
              <a:gd name="T24" fmla="*/ 0 w 338"/>
              <a:gd name="T25" fmla="*/ 0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8" h="714">
                <a:moveTo>
                  <a:pt x="0" y="0"/>
                </a:moveTo>
                <a:cubicBezTo>
                  <a:pt x="0" y="500"/>
                  <a:pt x="0" y="500"/>
                  <a:pt x="0" y="500"/>
                </a:cubicBezTo>
                <a:cubicBezTo>
                  <a:pt x="2" y="519"/>
                  <a:pt x="16" y="556"/>
                  <a:pt x="52" y="556"/>
                </a:cubicBezTo>
                <a:cubicBezTo>
                  <a:pt x="284" y="556"/>
                  <a:pt x="284" y="556"/>
                  <a:pt x="284" y="556"/>
                </a:cubicBezTo>
                <a:cubicBezTo>
                  <a:pt x="285" y="556"/>
                  <a:pt x="328" y="561"/>
                  <a:pt x="328" y="604"/>
                </a:cubicBezTo>
                <a:cubicBezTo>
                  <a:pt x="328" y="714"/>
                  <a:pt x="328" y="714"/>
                  <a:pt x="328" y="714"/>
                </a:cubicBezTo>
                <a:cubicBezTo>
                  <a:pt x="338" y="714"/>
                  <a:pt x="338" y="714"/>
                  <a:pt x="338" y="714"/>
                </a:cubicBezTo>
                <a:cubicBezTo>
                  <a:pt x="338" y="604"/>
                  <a:pt x="338" y="604"/>
                  <a:pt x="338" y="604"/>
                </a:cubicBezTo>
                <a:cubicBezTo>
                  <a:pt x="338" y="552"/>
                  <a:pt x="285" y="546"/>
                  <a:pt x="284" y="546"/>
                </a:cubicBezTo>
                <a:cubicBezTo>
                  <a:pt x="52" y="546"/>
                  <a:pt x="52" y="546"/>
                  <a:pt x="52" y="546"/>
                </a:cubicBezTo>
                <a:cubicBezTo>
                  <a:pt x="16" y="546"/>
                  <a:pt x="10" y="501"/>
                  <a:pt x="10" y="499"/>
                </a:cubicBezTo>
                <a:cubicBezTo>
                  <a:pt x="10" y="0"/>
                  <a:pt x="10" y="0"/>
                  <a:pt x="10" y="0"/>
                </a:cubicBezTo>
                <a:lnTo>
                  <a:pt x="0" y="0"/>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0" name="Freeform 59"/>
          <p:cNvSpPr>
            <a:spLocks/>
          </p:cNvSpPr>
          <p:nvPr/>
        </p:nvSpPr>
        <p:spPr bwMode="auto">
          <a:xfrm>
            <a:off x="7612408" y="3797020"/>
            <a:ext cx="3368996" cy="2553698"/>
          </a:xfrm>
          <a:custGeom>
            <a:avLst/>
            <a:gdLst>
              <a:gd name="T0" fmla="*/ 0 w 422"/>
              <a:gd name="T1" fmla="*/ 0 h 320"/>
              <a:gd name="T2" fmla="*/ 0 w 422"/>
              <a:gd name="T3" fmla="*/ 146 h 320"/>
              <a:gd name="T4" fmla="*/ 52 w 422"/>
              <a:gd name="T5" fmla="*/ 195 h 320"/>
              <a:gd name="T6" fmla="*/ 373 w 422"/>
              <a:gd name="T7" fmla="*/ 195 h 320"/>
              <a:gd name="T8" fmla="*/ 412 w 422"/>
              <a:gd name="T9" fmla="*/ 237 h 320"/>
              <a:gd name="T10" fmla="*/ 412 w 422"/>
              <a:gd name="T11" fmla="*/ 320 h 320"/>
              <a:gd name="T12" fmla="*/ 422 w 422"/>
              <a:gd name="T13" fmla="*/ 320 h 320"/>
              <a:gd name="T14" fmla="*/ 422 w 422"/>
              <a:gd name="T15" fmla="*/ 237 h 320"/>
              <a:gd name="T16" fmla="*/ 376 w 422"/>
              <a:gd name="T17" fmla="*/ 186 h 320"/>
              <a:gd name="T18" fmla="*/ 375 w 422"/>
              <a:gd name="T19" fmla="*/ 185 h 320"/>
              <a:gd name="T20" fmla="*/ 52 w 422"/>
              <a:gd name="T21" fmla="*/ 185 h 320"/>
              <a:gd name="T22" fmla="*/ 10 w 422"/>
              <a:gd name="T23" fmla="*/ 146 h 320"/>
              <a:gd name="T24" fmla="*/ 10 w 422"/>
              <a:gd name="T25" fmla="*/ 0 h 320"/>
              <a:gd name="T26" fmla="*/ 0 w 422"/>
              <a:gd name="T27" fmla="*/ 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22" h="320">
                <a:moveTo>
                  <a:pt x="0" y="0"/>
                </a:moveTo>
                <a:cubicBezTo>
                  <a:pt x="0" y="146"/>
                  <a:pt x="0" y="146"/>
                  <a:pt x="0" y="146"/>
                </a:cubicBezTo>
                <a:cubicBezTo>
                  <a:pt x="0" y="147"/>
                  <a:pt x="2" y="195"/>
                  <a:pt x="52" y="195"/>
                </a:cubicBezTo>
                <a:cubicBezTo>
                  <a:pt x="52" y="195"/>
                  <a:pt x="371" y="195"/>
                  <a:pt x="373" y="195"/>
                </a:cubicBezTo>
                <a:cubicBezTo>
                  <a:pt x="377" y="197"/>
                  <a:pt x="412" y="211"/>
                  <a:pt x="412" y="237"/>
                </a:cubicBezTo>
                <a:cubicBezTo>
                  <a:pt x="412" y="320"/>
                  <a:pt x="412" y="320"/>
                  <a:pt x="412" y="320"/>
                </a:cubicBezTo>
                <a:cubicBezTo>
                  <a:pt x="422" y="320"/>
                  <a:pt x="422" y="320"/>
                  <a:pt x="422" y="320"/>
                </a:cubicBezTo>
                <a:cubicBezTo>
                  <a:pt x="422" y="237"/>
                  <a:pt x="422" y="237"/>
                  <a:pt x="422" y="237"/>
                </a:cubicBezTo>
                <a:cubicBezTo>
                  <a:pt x="422" y="203"/>
                  <a:pt x="378" y="186"/>
                  <a:pt x="376" y="186"/>
                </a:cubicBezTo>
                <a:cubicBezTo>
                  <a:pt x="375" y="185"/>
                  <a:pt x="375" y="185"/>
                  <a:pt x="375" y="185"/>
                </a:cubicBezTo>
                <a:cubicBezTo>
                  <a:pt x="52" y="185"/>
                  <a:pt x="52" y="185"/>
                  <a:pt x="52" y="185"/>
                </a:cubicBezTo>
                <a:cubicBezTo>
                  <a:pt x="12" y="185"/>
                  <a:pt x="10" y="148"/>
                  <a:pt x="10" y="146"/>
                </a:cubicBezTo>
                <a:cubicBezTo>
                  <a:pt x="10" y="0"/>
                  <a:pt x="10" y="0"/>
                  <a:pt x="10" y="0"/>
                </a:cubicBezTo>
                <a:lnTo>
                  <a:pt x="0" y="0"/>
                </a:ln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1" name="Freeform 60"/>
          <p:cNvSpPr>
            <a:spLocks/>
          </p:cNvSpPr>
          <p:nvPr/>
        </p:nvSpPr>
        <p:spPr bwMode="auto">
          <a:xfrm>
            <a:off x="13669861" y="6428205"/>
            <a:ext cx="2082039" cy="1037650"/>
          </a:xfrm>
          <a:custGeom>
            <a:avLst/>
            <a:gdLst>
              <a:gd name="T0" fmla="*/ 0 w 261"/>
              <a:gd name="T1" fmla="*/ 0 h 130"/>
              <a:gd name="T2" fmla="*/ 0 w 261"/>
              <a:gd name="T3" fmla="*/ 84 h 130"/>
              <a:gd name="T4" fmla="*/ 0 w 261"/>
              <a:gd name="T5" fmla="*/ 84 h 130"/>
              <a:gd name="T6" fmla="*/ 50 w 261"/>
              <a:gd name="T7" fmla="*/ 130 h 130"/>
              <a:gd name="T8" fmla="*/ 261 w 261"/>
              <a:gd name="T9" fmla="*/ 130 h 130"/>
              <a:gd name="T10" fmla="*/ 261 w 261"/>
              <a:gd name="T11" fmla="*/ 120 h 130"/>
              <a:gd name="T12" fmla="*/ 50 w 261"/>
              <a:gd name="T13" fmla="*/ 120 h 130"/>
              <a:gd name="T14" fmla="*/ 10 w 261"/>
              <a:gd name="T15" fmla="*/ 83 h 130"/>
              <a:gd name="T16" fmla="*/ 10 w 261"/>
              <a:gd name="T17" fmla="*/ 0 h 130"/>
              <a:gd name="T18" fmla="*/ 0 w 261"/>
              <a:gd name="T19"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1" h="130">
                <a:moveTo>
                  <a:pt x="0" y="0"/>
                </a:moveTo>
                <a:cubicBezTo>
                  <a:pt x="0" y="84"/>
                  <a:pt x="0" y="84"/>
                  <a:pt x="0" y="84"/>
                </a:cubicBezTo>
                <a:cubicBezTo>
                  <a:pt x="0" y="84"/>
                  <a:pt x="0" y="84"/>
                  <a:pt x="0" y="84"/>
                </a:cubicBezTo>
                <a:cubicBezTo>
                  <a:pt x="0" y="84"/>
                  <a:pt x="6" y="130"/>
                  <a:pt x="50" y="130"/>
                </a:cubicBezTo>
                <a:cubicBezTo>
                  <a:pt x="261" y="130"/>
                  <a:pt x="261" y="130"/>
                  <a:pt x="261" y="130"/>
                </a:cubicBezTo>
                <a:cubicBezTo>
                  <a:pt x="261" y="120"/>
                  <a:pt x="261" y="120"/>
                  <a:pt x="261" y="120"/>
                </a:cubicBezTo>
                <a:cubicBezTo>
                  <a:pt x="50" y="120"/>
                  <a:pt x="50" y="120"/>
                  <a:pt x="50" y="120"/>
                </a:cubicBezTo>
                <a:cubicBezTo>
                  <a:pt x="15" y="120"/>
                  <a:pt x="10" y="85"/>
                  <a:pt x="10" y="83"/>
                </a:cubicBezTo>
                <a:cubicBezTo>
                  <a:pt x="10" y="82"/>
                  <a:pt x="10" y="0"/>
                  <a:pt x="10" y="0"/>
                </a:cubicBezTo>
                <a:lnTo>
                  <a:pt x="0" y="0"/>
                </a:ln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2" name="Freeform 61"/>
          <p:cNvSpPr>
            <a:spLocks/>
          </p:cNvSpPr>
          <p:nvPr/>
        </p:nvSpPr>
        <p:spPr bwMode="auto">
          <a:xfrm>
            <a:off x="11938199" y="3220922"/>
            <a:ext cx="2034873" cy="4460550"/>
          </a:xfrm>
          <a:custGeom>
            <a:avLst/>
            <a:gdLst>
              <a:gd name="T0" fmla="*/ 245 w 255"/>
              <a:gd name="T1" fmla="*/ 0 h 559"/>
              <a:gd name="T2" fmla="*/ 245 w 255"/>
              <a:gd name="T3" fmla="*/ 273 h 559"/>
              <a:gd name="T4" fmla="*/ 232 w 255"/>
              <a:gd name="T5" fmla="*/ 310 h 559"/>
              <a:gd name="T6" fmla="*/ 203 w 255"/>
              <a:gd name="T7" fmla="*/ 321 h 559"/>
              <a:gd name="T8" fmla="*/ 54 w 255"/>
              <a:gd name="T9" fmla="*/ 321 h 559"/>
              <a:gd name="T10" fmla="*/ 0 w 255"/>
              <a:gd name="T11" fmla="*/ 371 h 559"/>
              <a:gd name="T12" fmla="*/ 0 w 255"/>
              <a:gd name="T13" fmla="*/ 371 h 559"/>
              <a:gd name="T14" fmla="*/ 0 w 255"/>
              <a:gd name="T15" fmla="*/ 559 h 559"/>
              <a:gd name="T16" fmla="*/ 10 w 255"/>
              <a:gd name="T17" fmla="*/ 559 h 559"/>
              <a:gd name="T18" fmla="*/ 10 w 255"/>
              <a:gd name="T19" fmla="*/ 372 h 559"/>
              <a:gd name="T20" fmla="*/ 54 w 255"/>
              <a:gd name="T21" fmla="*/ 331 h 559"/>
              <a:gd name="T22" fmla="*/ 203 w 255"/>
              <a:gd name="T23" fmla="*/ 331 h 559"/>
              <a:gd name="T24" fmla="*/ 239 w 255"/>
              <a:gd name="T25" fmla="*/ 317 h 559"/>
              <a:gd name="T26" fmla="*/ 255 w 255"/>
              <a:gd name="T27" fmla="*/ 273 h 559"/>
              <a:gd name="T28" fmla="*/ 255 w 255"/>
              <a:gd name="T29" fmla="*/ 0 h 559"/>
              <a:gd name="T30" fmla="*/ 245 w 255"/>
              <a:gd name="T31" fmla="*/ 0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5" h="559">
                <a:moveTo>
                  <a:pt x="245" y="0"/>
                </a:moveTo>
                <a:cubicBezTo>
                  <a:pt x="245" y="273"/>
                  <a:pt x="245" y="273"/>
                  <a:pt x="245" y="273"/>
                </a:cubicBezTo>
                <a:cubicBezTo>
                  <a:pt x="245" y="289"/>
                  <a:pt x="241" y="301"/>
                  <a:pt x="232" y="310"/>
                </a:cubicBezTo>
                <a:cubicBezTo>
                  <a:pt x="220" y="321"/>
                  <a:pt x="204" y="321"/>
                  <a:pt x="203" y="321"/>
                </a:cubicBezTo>
                <a:cubicBezTo>
                  <a:pt x="54" y="321"/>
                  <a:pt x="54" y="321"/>
                  <a:pt x="54" y="321"/>
                </a:cubicBezTo>
                <a:cubicBezTo>
                  <a:pt x="9" y="321"/>
                  <a:pt x="0" y="370"/>
                  <a:pt x="0" y="371"/>
                </a:cubicBezTo>
                <a:cubicBezTo>
                  <a:pt x="0" y="371"/>
                  <a:pt x="0" y="371"/>
                  <a:pt x="0" y="371"/>
                </a:cubicBezTo>
                <a:cubicBezTo>
                  <a:pt x="0" y="559"/>
                  <a:pt x="0" y="559"/>
                  <a:pt x="0" y="559"/>
                </a:cubicBezTo>
                <a:cubicBezTo>
                  <a:pt x="10" y="559"/>
                  <a:pt x="10" y="559"/>
                  <a:pt x="10" y="559"/>
                </a:cubicBezTo>
                <a:cubicBezTo>
                  <a:pt x="10" y="559"/>
                  <a:pt x="10" y="373"/>
                  <a:pt x="10" y="372"/>
                </a:cubicBezTo>
                <a:cubicBezTo>
                  <a:pt x="10" y="369"/>
                  <a:pt x="18" y="331"/>
                  <a:pt x="54" y="331"/>
                </a:cubicBezTo>
                <a:cubicBezTo>
                  <a:pt x="203" y="331"/>
                  <a:pt x="203" y="331"/>
                  <a:pt x="203" y="331"/>
                </a:cubicBezTo>
                <a:cubicBezTo>
                  <a:pt x="204" y="331"/>
                  <a:pt x="224" y="331"/>
                  <a:pt x="239" y="317"/>
                </a:cubicBezTo>
                <a:cubicBezTo>
                  <a:pt x="250" y="307"/>
                  <a:pt x="255" y="292"/>
                  <a:pt x="255" y="273"/>
                </a:cubicBezTo>
                <a:cubicBezTo>
                  <a:pt x="255" y="0"/>
                  <a:pt x="255" y="0"/>
                  <a:pt x="255" y="0"/>
                </a:cubicBezTo>
                <a:lnTo>
                  <a:pt x="245" y="0"/>
                </a:ln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3" name="Freeform 62"/>
          <p:cNvSpPr>
            <a:spLocks/>
          </p:cNvSpPr>
          <p:nvPr/>
        </p:nvSpPr>
        <p:spPr bwMode="auto">
          <a:xfrm>
            <a:off x="12369428" y="1994608"/>
            <a:ext cx="2688457" cy="5693601"/>
          </a:xfrm>
          <a:custGeom>
            <a:avLst/>
            <a:gdLst>
              <a:gd name="T0" fmla="*/ 327 w 337"/>
              <a:gd name="T1" fmla="*/ 0 h 714"/>
              <a:gd name="T2" fmla="*/ 327 w 337"/>
              <a:gd name="T3" fmla="*/ 500 h 714"/>
              <a:gd name="T4" fmla="*/ 285 w 337"/>
              <a:gd name="T5" fmla="*/ 546 h 714"/>
              <a:gd name="T6" fmla="*/ 54 w 337"/>
              <a:gd name="T7" fmla="*/ 546 h 714"/>
              <a:gd name="T8" fmla="*/ 0 w 337"/>
              <a:gd name="T9" fmla="*/ 604 h 714"/>
              <a:gd name="T10" fmla="*/ 0 w 337"/>
              <a:gd name="T11" fmla="*/ 714 h 714"/>
              <a:gd name="T12" fmla="*/ 10 w 337"/>
              <a:gd name="T13" fmla="*/ 714 h 714"/>
              <a:gd name="T14" fmla="*/ 10 w 337"/>
              <a:gd name="T15" fmla="*/ 604 h 714"/>
              <a:gd name="T16" fmla="*/ 54 w 337"/>
              <a:gd name="T17" fmla="*/ 556 h 714"/>
              <a:gd name="T18" fmla="*/ 285 w 337"/>
              <a:gd name="T19" fmla="*/ 556 h 714"/>
              <a:gd name="T20" fmla="*/ 337 w 337"/>
              <a:gd name="T21" fmla="*/ 500 h 714"/>
              <a:gd name="T22" fmla="*/ 337 w 337"/>
              <a:gd name="T23" fmla="*/ 0 h 714"/>
              <a:gd name="T24" fmla="*/ 327 w 337"/>
              <a:gd name="T25" fmla="*/ 0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7" h="714">
                <a:moveTo>
                  <a:pt x="327" y="0"/>
                </a:moveTo>
                <a:cubicBezTo>
                  <a:pt x="327" y="500"/>
                  <a:pt x="327" y="500"/>
                  <a:pt x="327" y="500"/>
                </a:cubicBezTo>
                <a:cubicBezTo>
                  <a:pt x="327" y="501"/>
                  <a:pt x="322" y="546"/>
                  <a:pt x="285" y="546"/>
                </a:cubicBezTo>
                <a:cubicBezTo>
                  <a:pt x="54" y="546"/>
                  <a:pt x="54" y="546"/>
                  <a:pt x="54" y="546"/>
                </a:cubicBezTo>
                <a:cubicBezTo>
                  <a:pt x="53" y="546"/>
                  <a:pt x="0" y="552"/>
                  <a:pt x="0" y="604"/>
                </a:cubicBezTo>
                <a:cubicBezTo>
                  <a:pt x="0" y="714"/>
                  <a:pt x="0" y="714"/>
                  <a:pt x="0" y="714"/>
                </a:cubicBezTo>
                <a:cubicBezTo>
                  <a:pt x="10" y="714"/>
                  <a:pt x="10" y="714"/>
                  <a:pt x="10" y="714"/>
                </a:cubicBezTo>
                <a:cubicBezTo>
                  <a:pt x="10" y="604"/>
                  <a:pt x="10" y="604"/>
                  <a:pt x="10" y="604"/>
                </a:cubicBezTo>
                <a:cubicBezTo>
                  <a:pt x="10" y="561"/>
                  <a:pt x="52" y="556"/>
                  <a:pt x="54" y="556"/>
                </a:cubicBezTo>
                <a:cubicBezTo>
                  <a:pt x="285" y="556"/>
                  <a:pt x="285" y="556"/>
                  <a:pt x="285" y="556"/>
                </a:cubicBezTo>
                <a:cubicBezTo>
                  <a:pt x="322" y="556"/>
                  <a:pt x="335" y="519"/>
                  <a:pt x="337" y="500"/>
                </a:cubicBezTo>
                <a:cubicBezTo>
                  <a:pt x="337" y="0"/>
                  <a:pt x="337" y="0"/>
                  <a:pt x="337" y="0"/>
                </a:cubicBezTo>
                <a:lnTo>
                  <a:pt x="327" y="0"/>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4" name="Freeform 63"/>
          <p:cNvSpPr>
            <a:spLocks/>
          </p:cNvSpPr>
          <p:nvPr/>
        </p:nvSpPr>
        <p:spPr bwMode="auto">
          <a:xfrm>
            <a:off x="12975847" y="3797020"/>
            <a:ext cx="3358889" cy="2553698"/>
          </a:xfrm>
          <a:custGeom>
            <a:avLst/>
            <a:gdLst>
              <a:gd name="T0" fmla="*/ 411 w 421"/>
              <a:gd name="T1" fmla="*/ 0 h 320"/>
              <a:gd name="T2" fmla="*/ 411 w 421"/>
              <a:gd name="T3" fmla="*/ 146 h 320"/>
              <a:gd name="T4" fmla="*/ 370 w 421"/>
              <a:gd name="T5" fmla="*/ 185 h 320"/>
              <a:gd name="T6" fmla="*/ 47 w 421"/>
              <a:gd name="T7" fmla="*/ 185 h 320"/>
              <a:gd name="T8" fmla="*/ 46 w 421"/>
              <a:gd name="T9" fmla="*/ 186 h 320"/>
              <a:gd name="T10" fmla="*/ 0 w 421"/>
              <a:gd name="T11" fmla="*/ 237 h 320"/>
              <a:gd name="T12" fmla="*/ 0 w 421"/>
              <a:gd name="T13" fmla="*/ 320 h 320"/>
              <a:gd name="T14" fmla="*/ 10 w 421"/>
              <a:gd name="T15" fmla="*/ 320 h 320"/>
              <a:gd name="T16" fmla="*/ 10 w 421"/>
              <a:gd name="T17" fmla="*/ 237 h 320"/>
              <a:gd name="T18" fmla="*/ 49 w 421"/>
              <a:gd name="T19" fmla="*/ 195 h 320"/>
              <a:gd name="T20" fmla="*/ 370 w 421"/>
              <a:gd name="T21" fmla="*/ 195 h 320"/>
              <a:gd name="T22" fmla="*/ 421 w 421"/>
              <a:gd name="T23" fmla="*/ 146 h 320"/>
              <a:gd name="T24" fmla="*/ 421 w 421"/>
              <a:gd name="T25" fmla="*/ 0 h 320"/>
              <a:gd name="T26" fmla="*/ 411 w 421"/>
              <a:gd name="T27" fmla="*/ 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21" h="320">
                <a:moveTo>
                  <a:pt x="411" y="0"/>
                </a:moveTo>
                <a:cubicBezTo>
                  <a:pt x="411" y="146"/>
                  <a:pt x="411" y="146"/>
                  <a:pt x="411" y="146"/>
                </a:cubicBezTo>
                <a:cubicBezTo>
                  <a:pt x="411" y="148"/>
                  <a:pt x="410" y="185"/>
                  <a:pt x="370" y="185"/>
                </a:cubicBezTo>
                <a:cubicBezTo>
                  <a:pt x="47" y="185"/>
                  <a:pt x="47" y="185"/>
                  <a:pt x="47" y="185"/>
                </a:cubicBezTo>
                <a:cubicBezTo>
                  <a:pt x="46" y="186"/>
                  <a:pt x="46" y="186"/>
                  <a:pt x="46" y="186"/>
                </a:cubicBezTo>
                <a:cubicBezTo>
                  <a:pt x="44" y="186"/>
                  <a:pt x="0" y="203"/>
                  <a:pt x="0" y="237"/>
                </a:cubicBezTo>
                <a:cubicBezTo>
                  <a:pt x="0" y="320"/>
                  <a:pt x="0" y="320"/>
                  <a:pt x="0" y="320"/>
                </a:cubicBezTo>
                <a:cubicBezTo>
                  <a:pt x="10" y="320"/>
                  <a:pt x="10" y="320"/>
                  <a:pt x="10" y="320"/>
                </a:cubicBezTo>
                <a:cubicBezTo>
                  <a:pt x="10" y="237"/>
                  <a:pt x="10" y="237"/>
                  <a:pt x="10" y="237"/>
                </a:cubicBezTo>
                <a:cubicBezTo>
                  <a:pt x="10" y="211"/>
                  <a:pt x="45" y="197"/>
                  <a:pt x="49" y="195"/>
                </a:cubicBezTo>
                <a:cubicBezTo>
                  <a:pt x="50" y="195"/>
                  <a:pt x="370" y="195"/>
                  <a:pt x="370" y="195"/>
                </a:cubicBezTo>
                <a:cubicBezTo>
                  <a:pt x="419" y="195"/>
                  <a:pt x="421" y="147"/>
                  <a:pt x="421" y="146"/>
                </a:cubicBezTo>
                <a:cubicBezTo>
                  <a:pt x="421" y="0"/>
                  <a:pt x="421" y="0"/>
                  <a:pt x="421" y="0"/>
                </a:cubicBezTo>
                <a:lnTo>
                  <a:pt x="411" y="0"/>
                </a:ln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67" name="Group 66"/>
          <p:cNvGrpSpPr/>
          <p:nvPr/>
        </p:nvGrpSpPr>
        <p:grpSpPr>
          <a:xfrm>
            <a:off x="7103212" y="9101378"/>
            <a:ext cx="865092" cy="865092"/>
            <a:chOff x="3509736" y="6512607"/>
            <a:chExt cx="465138" cy="465138"/>
          </a:xfrm>
        </p:grpSpPr>
        <p:sp>
          <p:nvSpPr>
            <p:cNvPr id="68" name="Oval 126"/>
            <p:cNvSpPr>
              <a:spLocks noChangeArrowheads="1"/>
            </p:cNvSpPr>
            <p:nvPr/>
          </p:nvSpPr>
          <p:spPr bwMode="auto">
            <a:xfrm>
              <a:off x="3509736" y="6512607"/>
              <a:ext cx="465138" cy="465138"/>
            </a:xfrm>
            <a:prstGeom prst="ellipse">
              <a:avLst/>
            </a:prstGeom>
            <a:noFill/>
            <a:ln w="15875" cap="rnd">
              <a:solidFill>
                <a:schemeClr val="bg1">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9" name="Oval 127"/>
            <p:cNvSpPr>
              <a:spLocks noChangeArrowheads="1"/>
            </p:cNvSpPr>
            <p:nvPr/>
          </p:nvSpPr>
          <p:spPr bwMode="auto">
            <a:xfrm>
              <a:off x="3584349" y="6512607"/>
              <a:ext cx="315913" cy="465138"/>
            </a:xfrm>
            <a:prstGeom prst="ellipse">
              <a:avLst/>
            </a:prstGeom>
            <a:noFill/>
            <a:ln w="15875" cap="rnd">
              <a:solidFill>
                <a:schemeClr val="bg1">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0" name="Freeform 128"/>
            <p:cNvSpPr>
              <a:spLocks/>
            </p:cNvSpPr>
            <p:nvPr/>
          </p:nvSpPr>
          <p:spPr bwMode="auto">
            <a:xfrm>
              <a:off x="3558949" y="6606269"/>
              <a:ext cx="368300" cy="57150"/>
            </a:xfrm>
            <a:custGeom>
              <a:avLst/>
              <a:gdLst>
                <a:gd name="T0" fmla="*/ 0 w 98"/>
                <a:gd name="T1" fmla="*/ 0 h 15"/>
                <a:gd name="T2" fmla="*/ 49 w 98"/>
                <a:gd name="T3" fmla="*/ 15 h 15"/>
                <a:gd name="T4" fmla="*/ 98 w 98"/>
                <a:gd name="T5" fmla="*/ 0 h 15"/>
              </a:gdLst>
              <a:ahLst/>
              <a:cxnLst>
                <a:cxn ang="0">
                  <a:pos x="T0" y="T1"/>
                </a:cxn>
                <a:cxn ang="0">
                  <a:pos x="T2" y="T3"/>
                </a:cxn>
                <a:cxn ang="0">
                  <a:pos x="T4" y="T5"/>
                </a:cxn>
              </a:cxnLst>
              <a:rect l="0" t="0" r="r" b="b"/>
              <a:pathLst>
                <a:path w="98" h="15">
                  <a:moveTo>
                    <a:pt x="0" y="0"/>
                  </a:moveTo>
                  <a:cubicBezTo>
                    <a:pt x="12" y="9"/>
                    <a:pt x="30" y="15"/>
                    <a:pt x="49" y="15"/>
                  </a:cubicBezTo>
                  <a:cubicBezTo>
                    <a:pt x="68" y="15"/>
                    <a:pt x="86" y="9"/>
                    <a:pt x="98" y="0"/>
                  </a:cubicBezTo>
                </a:path>
              </a:pathLst>
            </a:custGeom>
            <a:noFill/>
            <a:ln w="15875" cap="flat">
              <a:solidFill>
                <a:schemeClr val="bg1">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1" name="Freeform 129"/>
            <p:cNvSpPr>
              <a:spLocks/>
            </p:cNvSpPr>
            <p:nvPr/>
          </p:nvSpPr>
          <p:spPr bwMode="auto">
            <a:xfrm>
              <a:off x="3558949" y="6828519"/>
              <a:ext cx="368300" cy="55563"/>
            </a:xfrm>
            <a:custGeom>
              <a:avLst/>
              <a:gdLst>
                <a:gd name="T0" fmla="*/ 98 w 98"/>
                <a:gd name="T1" fmla="*/ 15 h 15"/>
                <a:gd name="T2" fmla="*/ 49 w 98"/>
                <a:gd name="T3" fmla="*/ 0 h 15"/>
                <a:gd name="T4" fmla="*/ 0 w 98"/>
                <a:gd name="T5" fmla="*/ 15 h 15"/>
              </a:gdLst>
              <a:ahLst/>
              <a:cxnLst>
                <a:cxn ang="0">
                  <a:pos x="T0" y="T1"/>
                </a:cxn>
                <a:cxn ang="0">
                  <a:pos x="T2" y="T3"/>
                </a:cxn>
                <a:cxn ang="0">
                  <a:pos x="T4" y="T5"/>
                </a:cxn>
              </a:cxnLst>
              <a:rect l="0" t="0" r="r" b="b"/>
              <a:pathLst>
                <a:path w="98" h="15">
                  <a:moveTo>
                    <a:pt x="98" y="15"/>
                  </a:moveTo>
                  <a:cubicBezTo>
                    <a:pt x="86" y="6"/>
                    <a:pt x="68" y="0"/>
                    <a:pt x="49" y="0"/>
                  </a:cubicBezTo>
                  <a:cubicBezTo>
                    <a:pt x="30" y="0"/>
                    <a:pt x="12" y="6"/>
                    <a:pt x="0" y="15"/>
                  </a:cubicBezTo>
                </a:path>
              </a:pathLst>
            </a:custGeom>
            <a:noFill/>
            <a:ln w="15875" cap="flat">
              <a:solidFill>
                <a:schemeClr val="bg1">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2" name="Oval 130"/>
            <p:cNvSpPr>
              <a:spLocks noChangeArrowheads="1"/>
            </p:cNvSpPr>
            <p:nvPr/>
          </p:nvSpPr>
          <p:spPr bwMode="auto">
            <a:xfrm>
              <a:off x="3674836" y="6512607"/>
              <a:ext cx="134938" cy="465138"/>
            </a:xfrm>
            <a:prstGeom prst="ellipse">
              <a:avLst/>
            </a:prstGeom>
            <a:noFill/>
            <a:ln w="15875" cap="rnd">
              <a:solidFill>
                <a:schemeClr val="bg1">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3" name="Line 131"/>
            <p:cNvSpPr>
              <a:spLocks noChangeShapeType="1"/>
            </p:cNvSpPr>
            <p:nvPr/>
          </p:nvSpPr>
          <p:spPr bwMode="auto">
            <a:xfrm>
              <a:off x="3509736" y="6752319"/>
              <a:ext cx="465138" cy="0"/>
            </a:xfrm>
            <a:prstGeom prst="line">
              <a:avLst/>
            </a:prstGeom>
            <a:noFill/>
            <a:ln w="15875" cap="rnd">
              <a:solidFill>
                <a:schemeClr val="bg1">
                  <a:lumMod val="75000"/>
                </a:schemeClr>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74" name="Group 73"/>
          <p:cNvGrpSpPr/>
          <p:nvPr/>
        </p:nvGrpSpPr>
        <p:grpSpPr>
          <a:xfrm>
            <a:off x="16370535" y="9579955"/>
            <a:ext cx="751285" cy="613551"/>
            <a:chOff x="3554186" y="262619"/>
            <a:chExt cx="571500" cy="466726"/>
          </a:xfrm>
        </p:grpSpPr>
        <p:sp>
          <p:nvSpPr>
            <p:cNvPr id="75" name="Freeform 10"/>
            <p:cNvSpPr>
              <a:spLocks/>
            </p:cNvSpPr>
            <p:nvPr/>
          </p:nvSpPr>
          <p:spPr bwMode="auto">
            <a:xfrm>
              <a:off x="3554186" y="262619"/>
              <a:ext cx="571500" cy="360363"/>
            </a:xfrm>
            <a:custGeom>
              <a:avLst/>
              <a:gdLst>
                <a:gd name="T0" fmla="*/ 152 w 152"/>
                <a:gd name="T1" fmla="*/ 92 h 96"/>
                <a:gd name="T2" fmla="*/ 148 w 152"/>
                <a:gd name="T3" fmla="*/ 96 h 96"/>
                <a:gd name="T4" fmla="*/ 4 w 152"/>
                <a:gd name="T5" fmla="*/ 96 h 96"/>
                <a:gd name="T6" fmla="*/ 0 w 152"/>
                <a:gd name="T7" fmla="*/ 92 h 96"/>
                <a:gd name="T8" fmla="*/ 0 w 152"/>
                <a:gd name="T9" fmla="*/ 4 h 96"/>
                <a:gd name="T10" fmla="*/ 4 w 152"/>
                <a:gd name="T11" fmla="*/ 0 h 96"/>
                <a:gd name="T12" fmla="*/ 148 w 152"/>
                <a:gd name="T13" fmla="*/ 0 h 96"/>
                <a:gd name="T14" fmla="*/ 152 w 152"/>
                <a:gd name="T15" fmla="*/ 4 h 96"/>
                <a:gd name="T16" fmla="*/ 152 w 152"/>
                <a:gd name="T17" fmla="*/ 9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2" h="96">
                  <a:moveTo>
                    <a:pt x="152" y="92"/>
                  </a:moveTo>
                  <a:cubicBezTo>
                    <a:pt x="152" y="94"/>
                    <a:pt x="150" y="96"/>
                    <a:pt x="148" y="96"/>
                  </a:cubicBezTo>
                  <a:cubicBezTo>
                    <a:pt x="4" y="96"/>
                    <a:pt x="4" y="96"/>
                    <a:pt x="4" y="96"/>
                  </a:cubicBezTo>
                  <a:cubicBezTo>
                    <a:pt x="2" y="96"/>
                    <a:pt x="0" y="94"/>
                    <a:pt x="0" y="92"/>
                  </a:cubicBezTo>
                  <a:cubicBezTo>
                    <a:pt x="0" y="4"/>
                    <a:pt x="0" y="4"/>
                    <a:pt x="0" y="4"/>
                  </a:cubicBezTo>
                  <a:cubicBezTo>
                    <a:pt x="0" y="2"/>
                    <a:pt x="2" y="0"/>
                    <a:pt x="4" y="0"/>
                  </a:cubicBezTo>
                  <a:cubicBezTo>
                    <a:pt x="148" y="0"/>
                    <a:pt x="148" y="0"/>
                    <a:pt x="148" y="0"/>
                  </a:cubicBezTo>
                  <a:cubicBezTo>
                    <a:pt x="150" y="0"/>
                    <a:pt x="152" y="2"/>
                    <a:pt x="152" y="4"/>
                  </a:cubicBezTo>
                  <a:lnTo>
                    <a:pt x="152" y="92"/>
                  </a:lnTo>
                  <a:close/>
                </a:path>
              </a:pathLst>
            </a:custGeom>
            <a:noFill/>
            <a:ln w="15875" cap="rnd">
              <a:solidFill>
                <a:schemeClr val="bg1">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6" name="Freeform 11"/>
            <p:cNvSpPr>
              <a:spLocks/>
            </p:cNvSpPr>
            <p:nvPr/>
          </p:nvSpPr>
          <p:spPr bwMode="auto">
            <a:xfrm>
              <a:off x="3600224" y="308657"/>
              <a:ext cx="481013" cy="269875"/>
            </a:xfrm>
            <a:custGeom>
              <a:avLst/>
              <a:gdLst>
                <a:gd name="T0" fmla="*/ 303 w 303"/>
                <a:gd name="T1" fmla="*/ 170 h 170"/>
                <a:gd name="T2" fmla="*/ 0 w 303"/>
                <a:gd name="T3" fmla="*/ 170 h 170"/>
                <a:gd name="T4" fmla="*/ 0 w 303"/>
                <a:gd name="T5" fmla="*/ 0 h 170"/>
                <a:gd name="T6" fmla="*/ 303 w 303"/>
                <a:gd name="T7" fmla="*/ 0 h 170"/>
                <a:gd name="T8" fmla="*/ 303 w 303"/>
                <a:gd name="T9" fmla="*/ 170 h 170"/>
                <a:gd name="T10" fmla="*/ 303 w 303"/>
                <a:gd name="T11" fmla="*/ 170 h 170"/>
              </a:gdLst>
              <a:ahLst/>
              <a:cxnLst>
                <a:cxn ang="0">
                  <a:pos x="T0" y="T1"/>
                </a:cxn>
                <a:cxn ang="0">
                  <a:pos x="T2" y="T3"/>
                </a:cxn>
                <a:cxn ang="0">
                  <a:pos x="T4" y="T5"/>
                </a:cxn>
                <a:cxn ang="0">
                  <a:pos x="T6" y="T7"/>
                </a:cxn>
                <a:cxn ang="0">
                  <a:pos x="T8" y="T9"/>
                </a:cxn>
                <a:cxn ang="0">
                  <a:pos x="T10" y="T11"/>
                </a:cxn>
              </a:cxnLst>
              <a:rect l="0" t="0" r="r" b="b"/>
              <a:pathLst>
                <a:path w="303" h="170">
                  <a:moveTo>
                    <a:pt x="303" y="170"/>
                  </a:moveTo>
                  <a:lnTo>
                    <a:pt x="0" y="170"/>
                  </a:lnTo>
                  <a:lnTo>
                    <a:pt x="0" y="0"/>
                  </a:lnTo>
                  <a:lnTo>
                    <a:pt x="303" y="0"/>
                  </a:lnTo>
                  <a:lnTo>
                    <a:pt x="303" y="170"/>
                  </a:lnTo>
                  <a:lnTo>
                    <a:pt x="303" y="170"/>
                  </a:lnTo>
                  <a:close/>
                </a:path>
              </a:pathLst>
            </a:custGeom>
            <a:noFill/>
            <a:ln w="15875" cap="rnd">
              <a:solidFill>
                <a:schemeClr val="bg1">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7" name="Freeform 12"/>
            <p:cNvSpPr>
              <a:spLocks/>
            </p:cNvSpPr>
            <p:nvPr/>
          </p:nvSpPr>
          <p:spPr bwMode="auto">
            <a:xfrm>
              <a:off x="3735161" y="683307"/>
              <a:ext cx="209550" cy="46038"/>
            </a:xfrm>
            <a:custGeom>
              <a:avLst/>
              <a:gdLst>
                <a:gd name="T0" fmla="*/ 0 w 56"/>
                <a:gd name="T1" fmla="*/ 6 h 12"/>
                <a:gd name="T2" fmla="*/ 6 w 56"/>
                <a:gd name="T3" fmla="*/ 0 h 12"/>
                <a:gd name="T4" fmla="*/ 50 w 56"/>
                <a:gd name="T5" fmla="*/ 0 h 12"/>
                <a:gd name="T6" fmla="*/ 56 w 56"/>
                <a:gd name="T7" fmla="*/ 6 h 12"/>
                <a:gd name="T8" fmla="*/ 56 w 56"/>
                <a:gd name="T9" fmla="*/ 12 h 12"/>
                <a:gd name="T10" fmla="*/ 0 w 56"/>
                <a:gd name="T11" fmla="*/ 12 h 12"/>
                <a:gd name="T12" fmla="*/ 0 w 56"/>
                <a:gd name="T13" fmla="*/ 6 h 12"/>
              </a:gdLst>
              <a:ahLst/>
              <a:cxnLst>
                <a:cxn ang="0">
                  <a:pos x="T0" y="T1"/>
                </a:cxn>
                <a:cxn ang="0">
                  <a:pos x="T2" y="T3"/>
                </a:cxn>
                <a:cxn ang="0">
                  <a:pos x="T4" y="T5"/>
                </a:cxn>
                <a:cxn ang="0">
                  <a:pos x="T6" y="T7"/>
                </a:cxn>
                <a:cxn ang="0">
                  <a:pos x="T8" y="T9"/>
                </a:cxn>
                <a:cxn ang="0">
                  <a:pos x="T10" y="T11"/>
                </a:cxn>
                <a:cxn ang="0">
                  <a:pos x="T12" y="T13"/>
                </a:cxn>
              </a:cxnLst>
              <a:rect l="0" t="0" r="r" b="b"/>
              <a:pathLst>
                <a:path w="56" h="12">
                  <a:moveTo>
                    <a:pt x="0" y="6"/>
                  </a:moveTo>
                  <a:cubicBezTo>
                    <a:pt x="0" y="3"/>
                    <a:pt x="3" y="0"/>
                    <a:pt x="6" y="0"/>
                  </a:cubicBezTo>
                  <a:cubicBezTo>
                    <a:pt x="50" y="0"/>
                    <a:pt x="50" y="0"/>
                    <a:pt x="50" y="0"/>
                  </a:cubicBezTo>
                  <a:cubicBezTo>
                    <a:pt x="53" y="0"/>
                    <a:pt x="56" y="3"/>
                    <a:pt x="56" y="6"/>
                  </a:cubicBezTo>
                  <a:cubicBezTo>
                    <a:pt x="56" y="12"/>
                    <a:pt x="56" y="12"/>
                    <a:pt x="56" y="12"/>
                  </a:cubicBezTo>
                  <a:cubicBezTo>
                    <a:pt x="0" y="12"/>
                    <a:pt x="0" y="12"/>
                    <a:pt x="0" y="12"/>
                  </a:cubicBezTo>
                  <a:lnTo>
                    <a:pt x="0" y="6"/>
                  </a:lnTo>
                  <a:close/>
                </a:path>
              </a:pathLst>
            </a:custGeom>
            <a:noFill/>
            <a:ln w="15875" cap="rnd">
              <a:solidFill>
                <a:schemeClr val="bg1">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8" name="Line 13"/>
            <p:cNvSpPr>
              <a:spLocks noChangeShapeType="1"/>
            </p:cNvSpPr>
            <p:nvPr/>
          </p:nvSpPr>
          <p:spPr bwMode="auto">
            <a:xfrm>
              <a:off x="3839936" y="630919"/>
              <a:ext cx="0" cy="22225"/>
            </a:xfrm>
            <a:prstGeom prst="line">
              <a:avLst/>
            </a:prstGeom>
            <a:noFill/>
            <a:ln w="15875" cap="rnd">
              <a:solidFill>
                <a:schemeClr val="bg1">
                  <a:lumMod val="75000"/>
                </a:schemeClr>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79" name="Group 78"/>
          <p:cNvGrpSpPr/>
          <p:nvPr/>
        </p:nvGrpSpPr>
        <p:grpSpPr>
          <a:xfrm>
            <a:off x="18133708" y="9462925"/>
            <a:ext cx="439575" cy="755761"/>
            <a:chOff x="5506811" y="262619"/>
            <a:chExt cx="271463" cy="466725"/>
          </a:xfrm>
        </p:grpSpPr>
        <p:sp>
          <p:nvSpPr>
            <p:cNvPr id="80" name="Freeform 223"/>
            <p:cNvSpPr>
              <a:spLocks/>
            </p:cNvSpPr>
            <p:nvPr/>
          </p:nvSpPr>
          <p:spPr bwMode="auto">
            <a:xfrm>
              <a:off x="5506811" y="262619"/>
              <a:ext cx="271463" cy="466725"/>
            </a:xfrm>
            <a:custGeom>
              <a:avLst/>
              <a:gdLst>
                <a:gd name="T0" fmla="*/ 72 w 72"/>
                <a:gd name="T1" fmla="*/ 120 h 124"/>
                <a:gd name="T2" fmla="*/ 68 w 72"/>
                <a:gd name="T3" fmla="*/ 124 h 124"/>
                <a:gd name="T4" fmla="*/ 4 w 72"/>
                <a:gd name="T5" fmla="*/ 124 h 124"/>
                <a:gd name="T6" fmla="*/ 0 w 72"/>
                <a:gd name="T7" fmla="*/ 120 h 124"/>
                <a:gd name="T8" fmla="*/ 0 w 72"/>
                <a:gd name="T9" fmla="*/ 4 h 124"/>
                <a:gd name="T10" fmla="*/ 4 w 72"/>
                <a:gd name="T11" fmla="*/ 0 h 124"/>
                <a:gd name="T12" fmla="*/ 68 w 72"/>
                <a:gd name="T13" fmla="*/ 0 h 124"/>
                <a:gd name="T14" fmla="*/ 72 w 72"/>
                <a:gd name="T15" fmla="*/ 4 h 124"/>
                <a:gd name="T16" fmla="*/ 72 w 72"/>
                <a:gd name="T17" fmla="*/ 12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124">
                  <a:moveTo>
                    <a:pt x="72" y="120"/>
                  </a:moveTo>
                  <a:cubicBezTo>
                    <a:pt x="72" y="122"/>
                    <a:pt x="70" y="124"/>
                    <a:pt x="68" y="124"/>
                  </a:cubicBezTo>
                  <a:cubicBezTo>
                    <a:pt x="4" y="124"/>
                    <a:pt x="4" y="124"/>
                    <a:pt x="4" y="124"/>
                  </a:cubicBezTo>
                  <a:cubicBezTo>
                    <a:pt x="2" y="124"/>
                    <a:pt x="0" y="122"/>
                    <a:pt x="0" y="120"/>
                  </a:cubicBezTo>
                  <a:cubicBezTo>
                    <a:pt x="0" y="4"/>
                    <a:pt x="0" y="4"/>
                    <a:pt x="0" y="4"/>
                  </a:cubicBezTo>
                  <a:cubicBezTo>
                    <a:pt x="0" y="2"/>
                    <a:pt x="2" y="0"/>
                    <a:pt x="4" y="0"/>
                  </a:cubicBezTo>
                  <a:cubicBezTo>
                    <a:pt x="68" y="0"/>
                    <a:pt x="68" y="0"/>
                    <a:pt x="68" y="0"/>
                  </a:cubicBezTo>
                  <a:cubicBezTo>
                    <a:pt x="70" y="0"/>
                    <a:pt x="72" y="2"/>
                    <a:pt x="72" y="4"/>
                  </a:cubicBezTo>
                  <a:lnTo>
                    <a:pt x="72" y="120"/>
                  </a:lnTo>
                  <a:close/>
                </a:path>
              </a:pathLst>
            </a:custGeom>
            <a:noFill/>
            <a:ln w="15875" cap="rnd">
              <a:solidFill>
                <a:schemeClr val="bg1">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1" name="Freeform 224"/>
            <p:cNvSpPr>
              <a:spLocks/>
            </p:cNvSpPr>
            <p:nvPr/>
          </p:nvSpPr>
          <p:spPr bwMode="auto">
            <a:xfrm>
              <a:off x="5536973" y="338819"/>
              <a:ext cx="211138" cy="314325"/>
            </a:xfrm>
            <a:custGeom>
              <a:avLst/>
              <a:gdLst>
                <a:gd name="T0" fmla="*/ 133 w 133"/>
                <a:gd name="T1" fmla="*/ 198 h 198"/>
                <a:gd name="T2" fmla="*/ 0 w 133"/>
                <a:gd name="T3" fmla="*/ 198 h 198"/>
                <a:gd name="T4" fmla="*/ 0 w 133"/>
                <a:gd name="T5" fmla="*/ 0 h 198"/>
                <a:gd name="T6" fmla="*/ 133 w 133"/>
                <a:gd name="T7" fmla="*/ 0 h 198"/>
                <a:gd name="T8" fmla="*/ 133 w 133"/>
                <a:gd name="T9" fmla="*/ 198 h 198"/>
                <a:gd name="T10" fmla="*/ 133 w 133"/>
                <a:gd name="T11" fmla="*/ 198 h 198"/>
              </a:gdLst>
              <a:ahLst/>
              <a:cxnLst>
                <a:cxn ang="0">
                  <a:pos x="T0" y="T1"/>
                </a:cxn>
                <a:cxn ang="0">
                  <a:pos x="T2" y="T3"/>
                </a:cxn>
                <a:cxn ang="0">
                  <a:pos x="T4" y="T5"/>
                </a:cxn>
                <a:cxn ang="0">
                  <a:pos x="T6" y="T7"/>
                </a:cxn>
                <a:cxn ang="0">
                  <a:pos x="T8" y="T9"/>
                </a:cxn>
                <a:cxn ang="0">
                  <a:pos x="T10" y="T11"/>
                </a:cxn>
              </a:cxnLst>
              <a:rect l="0" t="0" r="r" b="b"/>
              <a:pathLst>
                <a:path w="133" h="198">
                  <a:moveTo>
                    <a:pt x="133" y="198"/>
                  </a:moveTo>
                  <a:lnTo>
                    <a:pt x="0" y="198"/>
                  </a:lnTo>
                  <a:lnTo>
                    <a:pt x="0" y="0"/>
                  </a:lnTo>
                  <a:lnTo>
                    <a:pt x="133" y="0"/>
                  </a:lnTo>
                  <a:lnTo>
                    <a:pt x="133" y="198"/>
                  </a:lnTo>
                  <a:lnTo>
                    <a:pt x="133" y="198"/>
                  </a:lnTo>
                  <a:close/>
                </a:path>
              </a:pathLst>
            </a:custGeom>
            <a:noFill/>
            <a:ln w="15875" cap="rnd">
              <a:solidFill>
                <a:schemeClr val="bg1">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2" name="Oval 225"/>
            <p:cNvSpPr>
              <a:spLocks noChangeArrowheads="1"/>
            </p:cNvSpPr>
            <p:nvPr/>
          </p:nvSpPr>
          <p:spPr bwMode="auto">
            <a:xfrm>
              <a:off x="5635398" y="675369"/>
              <a:ext cx="30163" cy="30163"/>
            </a:xfrm>
            <a:prstGeom prst="ellipse">
              <a:avLst/>
            </a:prstGeom>
            <a:solidFill>
              <a:schemeClr val="bg1"/>
            </a:solidFill>
            <a:ln w="9525">
              <a:solidFill>
                <a:schemeClr val="bg1">
                  <a:lumMod val="75000"/>
                </a:schemeClr>
              </a:solid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3" name="Line 226"/>
            <p:cNvSpPr>
              <a:spLocks noChangeShapeType="1"/>
            </p:cNvSpPr>
            <p:nvPr/>
          </p:nvSpPr>
          <p:spPr bwMode="auto">
            <a:xfrm>
              <a:off x="5613173" y="308657"/>
              <a:ext cx="58738" cy="0"/>
            </a:xfrm>
            <a:prstGeom prst="line">
              <a:avLst/>
            </a:prstGeom>
            <a:noFill/>
            <a:ln w="15875" cap="rnd">
              <a:solidFill>
                <a:schemeClr val="bg1">
                  <a:lumMod val="75000"/>
                </a:schemeClr>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84" name="Group 83"/>
          <p:cNvGrpSpPr/>
          <p:nvPr/>
        </p:nvGrpSpPr>
        <p:grpSpPr>
          <a:xfrm>
            <a:off x="17299669" y="9452247"/>
            <a:ext cx="593351" cy="765111"/>
            <a:chOff x="4500336" y="262619"/>
            <a:chExt cx="361950" cy="466725"/>
          </a:xfrm>
        </p:grpSpPr>
        <p:sp>
          <p:nvSpPr>
            <p:cNvPr id="85" name="Freeform 188"/>
            <p:cNvSpPr>
              <a:spLocks/>
            </p:cNvSpPr>
            <p:nvPr/>
          </p:nvSpPr>
          <p:spPr bwMode="auto">
            <a:xfrm>
              <a:off x="4500336" y="262619"/>
              <a:ext cx="361950" cy="466725"/>
            </a:xfrm>
            <a:custGeom>
              <a:avLst/>
              <a:gdLst>
                <a:gd name="T0" fmla="*/ 96 w 96"/>
                <a:gd name="T1" fmla="*/ 120 h 124"/>
                <a:gd name="T2" fmla="*/ 92 w 96"/>
                <a:gd name="T3" fmla="*/ 124 h 124"/>
                <a:gd name="T4" fmla="*/ 4 w 96"/>
                <a:gd name="T5" fmla="*/ 124 h 124"/>
                <a:gd name="T6" fmla="*/ 0 w 96"/>
                <a:gd name="T7" fmla="*/ 120 h 124"/>
                <a:gd name="T8" fmla="*/ 0 w 96"/>
                <a:gd name="T9" fmla="*/ 4 h 124"/>
                <a:gd name="T10" fmla="*/ 4 w 96"/>
                <a:gd name="T11" fmla="*/ 0 h 124"/>
                <a:gd name="T12" fmla="*/ 92 w 96"/>
                <a:gd name="T13" fmla="*/ 0 h 124"/>
                <a:gd name="T14" fmla="*/ 96 w 96"/>
                <a:gd name="T15" fmla="*/ 4 h 124"/>
                <a:gd name="T16" fmla="*/ 96 w 96"/>
                <a:gd name="T17" fmla="*/ 12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124">
                  <a:moveTo>
                    <a:pt x="96" y="120"/>
                  </a:moveTo>
                  <a:cubicBezTo>
                    <a:pt x="96" y="122"/>
                    <a:pt x="94" y="124"/>
                    <a:pt x="92" y="124"/>
                  </a:cubicBezTo>
                  <a:cubicBezTo>
                    <a:pt x="4" y="124"/>
                    <a:pt x="4" y="124"/>
                    <a:pt x="4" y="124"/>
                  </a:cubicBezTo>
                  <a:cubicBezTo>
                    <a:pt x="2" y="124"/>
                    <a:pt x="0" y="122"/>
                    <a:pt x="0" y="120"/>
                  </a:cubicBezTo>
                  <a:cubicBezTo>
                    <a:pt x="0" y="4"/>
                    <a:pt x="0" y="4"/>
                    <a:pt x="0" y="4"/>
                  </a:cubicBezTo>
                  <a:cubicBezTo>
                    <a:pt x="0" y="2"/>
                    <a:pt x="2" y="0"/>
                    <a:pt x="4" y="0"/>
                  </a:cubicBezTo>
                  <a:cubicBezTo>
                    <a:pt x="92" y="0"/>
                    <a:pt x="92" y="0"/>
                    <a:pt x="92" y="0"/>
                  </a:cubicBezTo>
                  <a:cubicBezTo>
                    <a:pt x="94" y="0"/>
                    <a:pt x="96" y="2"/>
                    <a:pt x="96" y="4"/>
                  </a:cubicBezTo>
                  <a:lnTo>
                    <a:pt x="96" y="120"/>
                  </a:lnTo>
                  <a:close/>
                </a:path>
              </a:pathLst>
            </a:custGeom>
            <a:noFill/>
            <a:ln w="15875" cap="rnd">
              <a:solidFill>
                <a:schemeClr val="bg1">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6" name="Freeform 189"/>
            <p:cNvSpPr>
              <a:spLocks/>
            </p:cNvSpPr>
            <p:nvPr/>
          </p:nvSpPr>
          <p:spPr bwMode="auto">
            <a:xfrm>
              <a:off x="4546374" y="308657"/>
              <a:ext cx="269875" cy="344488"/>
            </a:xfrm>
            <a:custGeom>
              <a:avLst/>
              <a:gdLst>
                <a:gd name="T0" fmla="*/ 170 w 170"/>
                <a:gd name="T1" fmla="*/ 217 h 217"/>
                <a:gd name="T2" fmla="*/ 0 w 170"/>
                <a:gd name="T3" fmla="*/ 217 h 217"/>
                <a:gd name="T4" fmla="*/ 0 w 170"/>
                <a:gd name="T5" fmla="*/ 0 h 217"/>
                <a:gd name="T6" fmla="*/ 170 w 170"/>
                <a:gd name="T7" fmla="*/ 0 h 217"/>
                <a:gd name="T8" fmla="*/ 170 w 170"/>
                <a:gd name="T9" fmla="*/ 217 h 217"/>
                <a:gd name="T10" fmla="*/ 170 w 170"/>
                <a:gd name="T11" fmla="*/ 217 h 217"/>
              </a:gdLst>
              <a:ahLst/>
              <a:cxnLst>
                <a:cxn ang="0">
                  <a:pos x="T0" y="T1"/>
                </a:cxn>
                <a:cxn ang="0">
                  <a:pos x="T2" y="T3"/>
                </a:cxn>
                <a:cxn ang="0">
                  <a:pos x="T4" y="T5"/>
                </a:cxn>
                <a:cxn ang="0">
                  <a:pos x="T6" y="T7"/>
                </a:cxn>
                <a:cxn ang="0">
                  <a:pos x="T8" y="T9"/>
                </a:cxn>
                <a:cxn ang="0">
                  <a:pos x="T10" y="T11"/>
                </a:cxn>
              </a:cxnLst>
              <a:rect l="0" t="0" r="r" b="b"/>
              <a:pathLst>
                <a:path w="170" h="217">
                  <a:moveTo>
                    <a:pt x="170" y="217"/>
                  </a:moveTo>
                  <a:lnTo>
                    <a:pt x="0" y="217"/>
                  </a:lnTo>
                  <a:lnTo>
                    <a:pt x="0" y="0"/>
                  </a:lnTo>
                  <a:lnTo>
                    <a:pt x="170" y="0"/>
                  </a:lnTo>
                  <a:lnTo>
                    <a:pt x="170" y="217"/>
                  </a:lnTo>
                  <a:lnTo>
                    <a:pt x="170" y="217"/>
                  </a:lnTo>
                  <a:close/>
                </a:path>
              </a:pathLst>
            </a:custGeom>
            <a:noFill/>
            <a:ln w="15875" cap="rnd">
              <a:solidFill>
                <a:schemeClr val="bg1">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7" name="Oval 190"/>
            <p:cNvSpPr>
              <a:spLocks noChangeArrowheads="1"/>
            </p:cNvSpPr>
            <p:nvPr/>
          </p:nvSpPr>
          <p:spPr bwMode="auto">
            <a:xfrm>
              <a:off x="4673374" y="675369"/>
              <a:ext cx="30163" cy="30163"/>
            </a:xfrm>
            <a:prstGeom prst="ellipse">
              <a:avLst/>
            </a:prstGeom>
            <a:solidFill>
              <a:schemeClr val="bg1"/>
            </a:solidFill>
            <a:ln w="9525">
              <a:solidFill>
                <a:schemeClr val="bg1">
                  <a:lumMod val="75000"/>
                </a:schemeClr>
              </a:solid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cxnSp>
        <p:nvCxnSpPr>
          <p:cNvPr id="92" name="Curved Connector 91"/>
          <p:cNvCxnSpPr/>
          <p:nvPr/>
        </p:nvCxnSpPr>
        <p:spPr>
          <a:xfrm rot="10800000">
            <a:off x="14292917" y="8230618"/>
            <a:ext cx="1880684" cy="1643388"/>
          </a:xfrm>
          <a:prstGeom prst="curvedConnector3">
            <a:avLst>
              <a:gd name="adj1" fmla="val 50000"/>
            </a:avLst>
          </a:prstGeom>
          <a:ln w="22225">
            <a:solidFill>
              <a:schemeClr val="bg1">
                <a:lumMod val="75000"/>
                <a:alpha val="50000"/>
              </a:schemeClr>
            </a:solidFill>
            <a:headEnd type="none"/>
            <a:tailEnd type="triangle" w="lg" len="lg"/>
          </a:ln>
        </p:spPr>
        <p:style>
          <a:lnRef idx="1">
            <a:schemeClr val="accent1"/>
          </a:lnRef>
          <a:fillRef idx="0">
            <a:schemeClr val="accent1"/>
          </a:fillRef>
          <a:effectRef idx="0">
            <a:schemeClr val="accent1"/>
          </a:effectRef>
          <a:fontRef idx="minor">
            <a:schemeClr val="tx1"/>
          </a:fontRef>
        </p:style>
      </p:cxnSp>
      <p:cxnSp>
        <p:nvCxnSpPr>
          <p:cNvPr id="100" name="Curved Connector 99"/>
          <p:cNvCxnSpPr/>
          <p:nvPr/>
        </p:nvCxnSpPr>
        <p:spPr>
          <a:xfrm rot="10800000" flipV="1">
            <a:off x="8260097" y="7969141"/>
            <a:ext cx="2466943" cy="1590600"/>
          </a:xfrm>
          <a:prstGeom prst="curvedConnector3">
            <a:avLst>
              <a:gd name="adj1" fmla="val 56758"/>
            </a:avLst>
          </a:prstGeom>
          <a:ln w="22225">
            <a:solidFill>
              <a:schemeClr val="bg1">
                <a:lumMod val="75000"/>
                <a:alpha val="50000"/>
              </a:schemeClr>
            </a:solidFill>
            <a:headEnd type="none"/>
            <a:tailEnd type="triangle" w="lg" len="lg"/>
          </a:ln>
        </p:spPr>
        <p:style>
          <a:lnRef idx="1">
            <a:schemeClr val="accent1"/>
          </a:lnRef>
          <a:fillRef idx="0">
            <a:schemeClr val="accent1"/>
          </a:fillRef>
          <a:effectRef idx="0">
            <a:schemeClr val="accent1"/>
          </a:effectRef>
          <a:fontRef idx="minor">
            <a:schemeClr val="tx1"/>
          </a:fontRef>
        </p:style>
      </p:cxnSp>
      <p:sp>
        <p:nvSpPr>
          <p:cNvPr id="195" name="Rectangle 194"/>
          <p:cNvSpPr/>
          <p:nvPr/>
        </p:nvSpPr>
        <p:spPr>
          <a:xfrm>
            <a:off x="2183316" y="3932524"/>
            <a:ext cx="5018529" cy="995516"/>
          </a:xfrm>
          <a:prstGeom prst="rect">
            <a:avLst/>
          </a:prstGeom>
        </p:spPr>
        <p:txBody>
          <a:bodyPr wrap="square">
            <a:spAutoFit/>
          </a:bodyPr>
          <a:lstStyle/>
          <a:p>
            <a:pPr algn="r" defTabSz="2438584"/>
            <a:r>
              <a:rPr lang="en-US" sz="2934" err="1">
                <a:solidFill>
                  <a:srgbClr val="57565A"/>
                </a:solidFill>
                <a:latin typeface="Roboto Light"/>
              </a:rPr>
              <a:t>Lorem</a:t>
            </a:r>
            <a:r>
              <a:rPr lang="en-US" sz="2934">
                <a:solidFill>
                  <a:srgbClr val="57565A"/>
                </a:solidFill>
                <a:latin typeface="Roboto Light"/>
              </a:rPr>
              <a:t> </a:t>
            </a:r>
            <a:r>
              <a:rPr lang="en-US" sz="2934" err="1">
                <a:solidFill>
                  <a:srgbClr val="57565A"/>
                </a:solidFill>
                <a:latin typeface="Roboto Light"/>
              </a:rPr>
              <a:t>ipsum</a:t>
            </a:r>
            <a:r>
              <a:rPr lang="en-US" sz="2934">
                <a:solidFill>
                  <a:srgbClr val="57565A"/>
                </a:solidFill>
                <a:latin typeface="Roboto Light"/>
              </a:rPr>
              <a:t> dolor sit </a:t>
            </a:r>
            <a:r>
              <a:rPr lang="en-US" sz="2934" err="1">
                <a:solidFill>
                  <a:srgbClr val="57565A"/>
                </a:solidFill>
                <a:latin typeface="Roboto Light"/>
              </a:rPr>
              <a:t>amet</a:t>
            </a:r>
            <a:r>
              <a:rPr lang="en-US" sz="2934">
                <a:solidFill>
                  <a:srgbClr val="57565A"/>
                </a:solidFill>
                <a:latin typeface="Roboto Light"/>
              </a:rPr>
              <a:t> del </a:t>
            </a:r>
            <a:r>
              <a:rPr lang="en-US" sz="2934" err="1">
                <a:solidFill>
                  <a:srgbClr val="57565A"/>
                </a:solidFill>
                <a:latin typeface="Roboto Light"/>
              </a:rPr>
              <a:t>ium</a:t>
            </a:r>
            <a:r>
              <a:rPr lang="en-US" sz="2934">
                <a:solidFill>
                  <a:srgbClr val="57565A"/>
                </a:solidFill>
                <a:latin typeface="Roboto Light"/>
              </a:rPr>
              <a:t> </a:t>
            </a:r>
            <a:r>
              <a:rPr lang="en-US" sz="2934" err="1">
                <a:solidFill>
                  <a:srgbClr val="57565A"/>
                </a:solidFill>
                <a:latin typeface="Roboto Light"/>
              </a:rPr>
              <a:t>aut</a:t>
            </a:r>
            <a:r>
              <a:rPr lang="en-US" sz="2934">
                <a:solidFill>
                  <a:srgbClr val="57565A"/>
                </a:solidFill>
                <a:latin typeface="Roboto Light"/>
              </a:rPr>
              <a:t> ex et estrum</a:t>
            </a:r>
          </a:p>
        </p:txBody>
      </p:sp>
      <p:sp>
        <p:nvSpPr>
          <p:cNvPr id="196" name="Rectangle 195"/>
          <p:cNvSpPr/>
          <p:nvPr/>
        </p:nvSpPr>
        <p:spPr>
          <a:xfrm>
            <a:off x="1629800" y="6798104"/>
            <a:ext cx="5018529" cy="995516"/>
          </a:xfrm>
          <a:prstGeom prst="rect">
            <a:avLst/>
          </a:prstGeom>
        </p:spPr>
        <p:txBody>
          <a:bodyPr wrap="square">
            <a:spAutoFit/>
          </a:bodyPr>
          <a:lstStyle/>
          <a:p>
            <a:pPr algn="r" defTabSz="2438584"/>
            <a:r>
              <a:rPr lang="en-US" sz="2934" dirty="0" err="1">
                <a:solidFill>
                  <a:srgbClr val="57565A"/>
                </a:solidFill>
                <a:latin typeface="Roboto Light"/>
              </a:rPr>
              <a:t>Lorem</a:t>
            </a:r>
            <a:r>
              <a:rPr lang="en-US" sz="2934" dirty="0">
                <a:solidFill>
                  <a:srgbClr val="57565A"/>
                </a:solidFill>
                <a:latin typeface="Roboto Light"/>
              </a:rPr>
              <a:t> </a:t>
            </a:r>
            <a:r>
              <a:rPr lang="en-US" sz="2934" dirty="0" err="1">
                <a:solidFill>
                  <a:srgbClr val="57565A"/>
                </a:solidFill>
                <a:latin typeface="Roboto Light"/>
              </a:rPr>
              <a:t>ipsum</a:t>
            </a:r>
            <a:r>
              <a:rPr lang="en-US" sz="2934" dirty="0">
                <a:solidFill>
                  <a:srgbClr val="57565A"/>
                </a:solidFill>
                <a:latin typeface="Roboto Light"/>
              </a:rPr>
              <a:t> dolor sit </a:t>
            </a:r>
            <a:r>
              <a:rPr lang="en-US" sz="2934" dirty="0" err="1">
                <a:solidFill>
                  <a:srgbClr val="57565A"/>
                </a:solidFill>
                <a:latin typeface="Roboto Light"/>
              </a:rPr>
              <a:t>amet</a:t>
            </a:r>
            <a:r>
              <a:rPr lang="en-US" sz="2934" dirty="0">
                <a:solidFill>
                  <a:srgbClr val="57565A"/>
                </a:solidFill>
                <a:latin typeface="Roboto Light"/>
              </a:rPr>
              <a:t> del </a:t>
            </a:r>
            <a:r>
              <a:rPr lang="en-US" sz="2934" dirty="0" err="1">
                <a:solidFill>
                  <a:srgbClr val="57565A"/>
                </a:solidFill>
                <a:latin typeface="Roboto Light"/>
              </a:rPr>
              <a:t>ium</a:t>
            </a:r>
            <a:r>
              <a:rPr lang="en-US" sz="2934" dirty="0">
                <a:solidFill>
                  <a:srgbClr val="57565A"/>
                </a:solidFill>
                <a:latin typeface="Roboto Light"/>
              </a:rPr>
              <a:t> </a:t>
            </a:r>
            <a:r>
              <a:rPr lang="en-US" sz="2934" dirty="0" err="1">
                <a:solidFill>
                  <a:srgbClr val="57565A"/>
                </a:solidFill>
                <a:latin typeface="Roboto Light"/>
              </a:rPr>
              <a:t>aut</a:t>
            </a:r>
            <a:r>
              <a:rPr lang="en-US" sz="2934" dirty="0">
                <a:solidFill>
                  <a:srgbClr val="57565A"/>
                </a:solidFill>
                <a:latin typeface="Roboto Light"/>
              </a:rPr>
              <a:t> ex et estrum</a:t>
            </a:r>
          </a:p>
        </p:txBody>
      </p:sp>
      <p:sp>
        <p:nvSpPr>
          <p:cNvPr id="199" name="Rectangle 198"/>
          <p:cNvSpPr/>
          <p:nvPr/>
        </p:nvSpPr>
        <p:spPr>
          <a:xfrm>
            <a:off x="3040668" y="927700"/>
            <a:ext cx="5018529" cy="995516"/>
          </a:xfrm>
          <a:prstGeom prst="rect">
            <a:avLst/>
          </a:prstGeom>
        </p:spPr>
        <p:txBody>
          <a:bodyPr wrap="square">
            <a:spAutoFit/>
          </a:bodyPr>
          <a:lstStyle/>
          <a:p>
            <a:pPr algn="r" defTabSz="2438584"/>
            <a:r>
              <a:rPr lang="en-US" sz="2934" dirty="0" err="1">
                <a:solidFill>
                  <a:srgbClr val="57565A"/>
                </a:solidFill>
                <a:latin typeface="Roboto Light"/>
              </a:rPr>
              <a:t>Lorem</a:t>
            </a:r>
            <a:r>
              <a:rPr lang="en-US" sz="2934" dirty="0">
                <a:solidFill>
                  <a:srgbClr val="57565A"/>
                </a:solidFill>
                <a:latin typeface="Roboto Light"/>
              </a:rPr>
              <a:t> </a:t>
            </a:r>
            <a:r>
              <a:rPr lang="en-US" sz="2934" dirty="0" err="1">
                <a:solidFill>
                  <a:srgbClr val="57565A"/>
                </a:solidFill>
                <a:latin typeface="Roboto Light"/>
              </a:rPr>
              <a:t>ipsum</a:t>
            </a:r>
            <a:r>
              <a:rPr lang="en-US" sz="2934" dirty="0">
                <a:solidFill>
                  <a:srgbClr val="57565A"/>
                </a:solidFill>
                <a:latin typeface="Roboto Light"/>
              </a:rPr>
              <a:t> dolor sit </a:t>
            </a:r>
            <a:r>
              <a:rPr lang="en-US" sz="2934" dirty="0" err="1">
                <a:solidFill>
                  <a:srgbClr val="57565A"/>
                </a:solidFill>
                <a:latin typeface="Roboto Light"/>
              </a:rPr>
              <a:t>amet</a:t>
            </a:r>
            <a:r>
              <a:rPr lang="en-US" sz="2934" dirty="0">
                <a:solidFill>
                  <a:srgbClr val="57565A"/>
                </a:solidFill>
                <a:latin typeface="Roboto Light"/>
              </a:rPr>
              <a:t> del </a:t>
            </a:r>
            <a:r>
              <a:rPr lang="en-US" sz="2934" dirty="0" err="1">
                <a:solidFill>
                  <a:srgbClr val="57565A"/>
                </a:solidFill>
                <a:latin typeface="Roboto Light"/>
              </a:rPr>
              <a:t>ium</a:t>
            </a:r>
            <a:r>
              <a:rPr lang="en-US" sz="2934" dirty="0">
                <a:solidFill>
                  <a:srgbClr val="57565A"/>
                </a:solidFill>
                <a:latin typeface="Roboto Light"/>
              </a:rPr>
              <a:t> </a:t>
            </a:r>
            <a:r>
              <a:rPr lang="en-US" sz="2934" dirty="0" err="1">
                <a:solidFill>
                  <a:srgbClr val="57565A"/>
                </a:solidFill>
                <a:latin typeface="Roboto Light"/>
              </a:rPr>
              <a:t>aut</a:t>
            </a:r>
            <a:r>
              <a:rPr lang="en-US" sz="2934" dirty="0">
                <a:solidFill>
                  <a:srgbClr val="57565A"/>
                </a:solidFill>
                <a:latin typeface="Roboto Light"/>
              </a:rPr>
              <a:t> ex et estrum</a:t>
            </a:r>
          </a:p>
        </p:txBody>
      </p:sp>
      <p:sp>
        <p:nvSpPr>
          <p:cNvPr id="202" name="Rectangle 201"/>
          <p:cNvSpPr/>
          <p:nvPr/>
        </p:nvSpPr>
        <p:spPr>
          <a:xfrm>
            <a:off x="10341294" y="3123222"/>
            <a:ext cx="3186455" cy="995516"/>
          </a:xfrm>
          <a:prstGeom prst="rect">
            <a:avLst/>
          </a:prstGeom>
        </p:spPr>
        <p:txBody>
          <a:bodyPr wrap="square">
            <a:spAutoFit/>
          </a:bodyPr>
          <a:lstStyle/>
          <a:p>
            <a:pPr defTabSz="2438584"/>
            <a:r>
              <a:rPr lang="en-US" sz="2934" err="1">
                <a:solidFill>
                  <a:srgbClr val="57565A"/>
                </a:solidFill>
                <a:latin typeface="Roboto Light"/>
              </a:rPr>
              <a:t>Lorem</a:t>
            </a:r>
            <a:r>
              <a:rPr lang="en-US" sz="2934">
                <a:solidFill>
                  <a:srgbClr val="57565A"/>
                </a:solidFill>
                <a:latin typeface="Roboto Light"/>
              </a:rPr>
              <a:t> </a:t>
            </a:r>
            <a:r>
              <a:rPr lang="en-US" sz="2934" err="1">
                <a:solidFill>
                  <a:srgbClr val="57565A"/>
                </a:solidFill>
                <a:latin typeface="Roboto Light"/>
              </a:rPr>
              <a:t>ipsum</a:t>
            </a:r>
            <a:r>
              <a:rPr lang="en-US" sz="2934">
                <a:solidFill>
                  <a:srgbClr val="57565A"/>
                </a:solidFill>
                <a:latin typeface="Roboto Light"/>
              </a:rPr>
              <a:t> dolor sit a</a:t>
            </a:r>
          </a:p>
        </p:txBody>
      </p:sp>
      <p:sp>
        <p:nvSpPr>
          <p:cNvPr id="203" name="Rectangle 202"/>
          <p:cNvSpPr/>
          <p:nvPr/>
        </p:nvSpPr>
        <p:spPr>
          <a:xfrm>
            <a:off x="10321387" y="1369985"/>
            <a:ext cx="3186455" cy="995516"/>
          </a:xfrm>
          <a:prstGeom prst="rect">
            <a:avLst/>
          </a:prstGeom>
        </p:spPr>
        <p:txBody>
          <a:bodyPr wrap="square">
            <a:spAutoFit/>
          </a:bodyPr>
          <a:lstStyle/>
          <a:p>
            <a:pPr algn="r" defTabSz="2438584"/>
            <a:r>
              <a:rPr lang="en-US" sz="2934" err="1">
                <a:solidFill>
                  <a:srgbClr val="57565A"/>
                </a:solidFill>
                <a:latin typeface="Roboto Light"/>
              </a:rPr>
              <a:t>Lorem</a:t>
            </a:r>
            <a:r>
              <a:rPr lang="en-US" sz="2934">
                <a:solidFill>
                  <a:srgbClr val="57565A"/>
                </a:solidFill>
                <a:latin typeface="Roboto Light"/>
              </a:rPr>
              <a:t> </a:t>
            </a:r>
            <a:r>
              <a:rPr lang="en-US" sz="2934" err="1">
                <a:solidFill>
                  <a:srgbClr val="57565A"/>
                </a:solidFill>
                <a:latin typeface="Roboto Light"/>
              </a:rPr>
              <a:t>ipsum</a:t>
            </a:r>
            <a:r>
              <a:rPr lang="en-US" sz="2934">
                <a:solidFill>
                  <a:srgbClr val="57565A"/>
                </a:solidFill>
                <a:latin typeface="Roboto Light"/>
              </a:rPr>
              <a:t> sit dlor sit amet</a:t>
            </a:r>
          </a:p>
        </p:txBody>
      </p:sp>
      <p:sp>
        <p:nvSpPr>
          <p:cNvPr id="204" name="Rectangle 203"/>
          <p:cNvSpPr/>
          <p:nvPr/>
        </p:nvSpPr>
        <p:spPr>
          <a:xfrm>
            <a:off x="15871579" y="986957"/>
            <a:ext cx="5018529" cy="995516"/>
          </a:xfrm>
          <a:prstGeom prst="rect">
            <a:avLst/>
          </a:prstGeom>
        </p:spPr>
        <p:txBody>
          <a:bodyPr wrap="square">
            <a:spAutoFit/>
          </a:bodyPr>
          <a:lstStyle/>
          <a:p>
            <a:pPr defTabSz="2438584"/>
            <a:r>
              <a:rPr lang="en-US" sz="2934" err="1">
                <a:solidFill>
                  <a:srgbClr val="57565A"/>
                </a:solidFill>
                <a:latin typeface="Roboto Light"/>
              </a:rPr>
              <a:t>Lorem</a:t>
            </a:r>
            <a:r>
              <a:rPr lang="en-US" sz="2934">
                <a:solidFill>
                  <a:srgbClr val="57565A"/>
                </a:solidFill>
                <a:latin typeface="Roboto Light"/>
              </a:rPr>
              <a:t> </a:t>
            </a:r>
            <a:r>
              <a:rPr lang="en-US" sz="2934" err="1">
                <a:solidFill>
                  <a:srgbClr val="57565A"/>
                </a:solidFill>
                <a:latin typeface="Roboto Light"/>
              </a:rPr>
              <a:t>ipsum</a:t>
            </a:r>
            <a:r>
              <a:rPr lang="en-US" sz="2934">
                <a:solidFill>
                  <a:srgbClr val="57565A"/>
                </a:solidFill>
                <a:latin typeface="Roboto Light"/>
              </a:rPr>
              <a:t> dolor sit </a:t>
            </a:r>
            <a:r>
              <a:rPr lang="en-US" sz="2934" err="1">
                <a:solidFill>
                  <a:srgbClr val="57565A"/>
                </a:solidFill>
                <a:latin typeface="Roboto Light"/>
              </a:rPr>
              <a:t>amet</a:t>
            </a:r>
            <a:r>
              <a:rPr lang="en-US" sz="2934">
                <a:solidFill>
                  <a:srgbClr val="57565A"/>
                </a:solidFill>
                <a:latin typeface="Roboto Light"/>
              </a:rPr>
              <a:t> del </a:t>
            </a:r>
            <a:r>
              <a:rPr lang="en-US" sz="2934" err="1">
                <a:solidFill>
                  <a:srgbClr val="57565A"/>
                </a:solidFill>
                <a:latin typeface="Roboto Light"/>
              </a:rPr>
              <a:t>ium</a:t>
            </a:r>
            <a:r>
              <a:rPr lang="en-US" sz="2934">
                <a:solidFill>
                  <a:srgbClr val="57565A"/>
                </a:solidFill>
                <a:latin typeface="Roboto Light"/>
              </a:rPr>
              <a:t> </a:t>
            </a:r>
            <a:r>
              <a:rPr lang="en-US" sz="2934" err="1">
                <a:solidFill>
                  <a:srgbClr val="57565A"/>
                </a:solidFill>
                <a:latin typeface="Roboto Light"/>
              </a:rPr>
              <a:t>aut</a:t>
            </a:r>
            <a:r>
              <a:rPr lang="en-US" sz="2934">
                <a:solidFill>
                  <a:srgbClr val="57565A"/>
                </a:solidFill>
                <a:latin typeface="Roboto Light"/>
              </a:rPr>
              <a:t> ex et estrum</a:t>
            </a:r>
          </a:p>
        </p:txBody>
      </p:sp>
      <p:sp>
        <p:nvSpPr>
          <p:cNvPr id="205" name="Rectangle 204"/>
          <p:cNvSpPr/>
          <p:nvPr/>
        </p:nvSpPr>
        <p:spPr>
          <a:xfrm>
            <a:off x="16753231" y="3857287"/>
            <a:ext cx="5018529" cy="995516"/>
          </a:xfrm>
          <a:prstGeom prst="rect">
            <a:avLst/>
          </a:prstGeom>
        </p:spPr>
        <p:txBody>
          <a:bodyPr wrap="square">
            <a:spAutoFit/>
          </a:bodyPr>
          <a:lstStyle/>
          <a:p>
            <a:pPr defTabSz="2438584"/>
            <a:r>
              <a:rPr lang="en-US" sz="2934" err="1">
                <a:solidFill>
                  <a:srgbClr val="57565A"/>
                </a:solidFill>
                <a:latin typeface="Roboto Light"/>
              </a:rPr>
              <a:t>Lorem</a:t>
            </a:r>
            <a:r>
              <a:rPr lang="en-US" sz="2934">
                <a:solidFill>
                  <a:srgbClr val="57565A"/>
                </a:solidFill>
                <a:latin typeface="Roboto Light"/>
              </a:rPr>
              <a:t> </a:t>
            </a:r>
            <a:r>
              <a:rPr lang="en-US" sz="2934" err="1">
                <a:solidFill>
                  <a:srgbClr val="57565A"/>
                </a:solidFill>
                <a:latin typeface="Roboto Light"/>
              </a:rPr>
              <a:t>ipsum</a:t>
            </a:r>
            <a:r>
              <a:rPr lang="en-US" sz="2934">
                <a:solidFill>
                  <a:srgbClr val="57565A"/>
                </a:solidFill>
                <a:latin typeface="Roboto Light"/>
              </a:rPr>
              <a:t> dolor sit </a:t>
            </a:r>
            <a:r>
              <a:rPr lang="en-US" sz="2934" err="1">
                <a:solidFill>
                  <a:srgbClr val="57565A"/>
                </a:solidFill>
                <a:latin typeface="Roboto Light"/>
              </a:rPr>
              <a:t>amet</a:t>
            </a:r>
            <a:r>
              <a:rPr lang="en-US" sz="2934">
                <a:solidFill>
                  <a:srgbClr val="57565A"/>
                </a:solidFill>
                <a:latin typeface="Roboto Light"/>
              </a:rPr>
              <a:t> del </a:t>
            </a:r>
            <a:r>
              <a:rPr lang="en-US" sz="2934" err="1">
                <a:solidFill>
                  <a:srgbClr val="57565A"/>
                </a:solidFill>
                <a:latin typeface="Roboto Light"/>
              </a:rPr>
              <a:t>ium</a:t>
            </a:r>
            <a:r>
              <a:rPr lang="en-US" sz="2934">
                <a:solidFill>
                  <a:srgbClr val="57565A"/>
                </a:solidFill>
                <a:latin typeface="Roboto Light"/>
              </a:rPr>
              <a:t> </a:t>
            </a:r>
            <a:r>
              <a:rPr lang="en-US" sz="2934" err="1">
                <a:solidFill>
                  <a:srgbClr val="57565A"/>
                </a:solidFill>
                <a:latin typeface="Roboto Light"/>
              </a:rPr>
              <a:t>aut</a:t>
            </a:r>
            <a:r>
              <a:rPr lang="en-US" sz="2934">
                <a:solidFill>
                  <a:srgbClr val="57565A"/>
                </a:solidFill>
                <a:latin typeface="Roboto Light"/>
              </a:rPr>
              <a:t> ex et estrum</a:t>
            </a:r>
          </a:p>
        </p:txBody>
      </p:sp>
      <p:sp>
        <p:nvSpPr>
          <p:cNvPr id="206" name="Rectangle 205"/>
          <p:cNvSpPr/>
          <p:nvPr/>
        </p:nvSpPr>
        <p:spPr>
          <a:xfrm>
            <a:off x="17715664" y="6881281"/>
            <a:ext cx="5018529" cy="995516"/>
          </a:xfrm>
          <a:prstGeom prst="rect">
            <a:avLst/>
          </a:prstGeom>
        </p:spPr>
        <p:txBody>
          <a:bodyPr wrap="square">
            <a:spAutoFit/>
          </a:bodyPr>
          <a:lstStyle/>
          <a:p>
            <a:pPr defTabSz="2438584"/>
            <a:r>
              <a:rPr lang="en-US" sz="2934" err="1">
                <a:solidFill>
                  <a:srgbClr val="57565A"/>
                </a:solidFill>
                <a:latin typeface="Roboto Light"/>
              </a:rPr>
              <a:t>Lorem</a:t>
            </a:r>
            <a:r>
              <a:rPr lang="en-US" sz="2934">
                <a:solidFill>
                  <a:srgbClr val="57565A"/>
                </a:solidFill>
                <a:latin typeface="Roboto Light"/>
              </a:rPr>
              <a:t> </a:t>
            </a:r>
            <a:r>
              <a:rPr lang="en-US" sz="2934" err="1">
                <a:solidFill>
                  <a:srgbClr val="57565A"/>
                </a:solidFill>
                <a:latin typeface="Roboto Light"/>
              </a:rPr>
              <a:t>ipsum</a:t>
            </a:r>
            <a:r>
              <a:rPr lang="en-US" sz="2934">
                <a:solidFill>
                  <a:srgbClr val="57565A"/>
                </a:solidFill>
                <a:latin typeface="Roboto Light"/>
              </a:rPr>
              <a:t> dolor sit </a:t>
            </a:r>
            <a:r>
              <a:rPr lang="en-US" sz="2934" err="1">
                <a:solidFill>
                  <a:srgbClr val="57565A"/>
                </a:solidFill>
                <a:latin typeface="Roboto Light"/>
              </a:rPr>
              <a:t>amet</a:t>
            </a:r>
            <a:r>
              <a:rPr lang="en-US" sz="2934">
                <a:solidFill>
                  <a:srgbClr val="57565A"/>
                </a:solidFill>
                <a:latin typeface="Roboto Light"/>
              </a:rPr>
              <a:t> del </a:t>
            </a:r>
            <a:r>
              <a:rPr lang="en-US" sz="2934" err="1">
                <a:solidFill>
                  <a:srgbClr val="57565A"/>
                </a:solidFill>
                <a:latin typeface="Roboto Light"/>
              </a:rPr>
              <a:t>ium</a:t>
            </a:r>
            <a:r>
              <a:rPr lang="en-US" sz="2934">
                <a:solidFill>
                  <a:srgbClr val="57565A"/>
                </a:solidFill>
                <a:latin typeface="Roboto Light"/>
              </a:rPr>
              <a:t> </a:t>
            </a:r>
            <a:r>
              <a:rPr lang="en-US" sz="2934" err="1">
                <a:solidFill>
                  <a:srgbClr val="57565A"/>
                </a:solidFill>
                <a:latin typeface="Roboto Light"/>
              </a:rPr>
              <a:t>aut</a:t>
            </a:r>
            <a:r>
              <a:rPr lang="en-US" sz="2934">
                <a:solidFill>
                  <a:srgbClr val="57565A"/>
                </a:solidFill>
                <a:latin typeface="Roboto Light"/>
              </a:rPr>
              <a:t> ex et estrum</a:t>
            </a:r>
          </a:p>
        </p:txBody>
      </p:sp>
      <p:grpSp>
        <p:nvGrpSpPr>
          <p:cNvPr id="109" name="Group 108"/>
          <p:cNvGrpSpPr/>
          <p:nvPr/>
        </p:nvGrpSpPr>
        <p:grpSpPr>
          <a:xfrm>
            <a:off x="7222029" y="6460740"/>
            <a:ext cx="276258" cy="1879818"/>
            <a:chOff x="4019550" y="3775076"/>
            <a:chExt cx="138113" cy="939800"/>
          </a:xfrm>
          <a:solidFill>
            <a:schemeClr val="bg1">
              <a:lumMod val="75000"/>
            </a:schemeClr>
          </a:solidFill>
        </p:grpSpPr>
        <p:sp>
          <p:nvSpPr>
            <p:cNvPr id="114" name="Freeform 5"/>
            <p:cNvSpPr>
              <a:spLocks/>
            </p:cNvSpPr>
            <p:nvPr/>
          </p:nvSpPr>
          <p:spPr bwMode="auto">
            <a:xfrm>
              <a:off x="4052888" y="3775076"/>
              <a:ext cx="74613" cy="192088"/>
            </a:xfrm>
            <a:custGeom>
              <a:avLst/>
              <a:gdLst>
                <a:gd name="T0" fmla="*/ 20 w 20"/>
                <a:gd name="T1" fmla="*/ 20 h 51"/>
                <a:gd name="T2" fmla="*/ 10 w 20"/>
                <a:gd name="T3" fmla="*/ 0 h 51"/>
                <a:gd name="T4" fmla="*/ 0 w 20"/>
                <a:gd name="T5" fmla="*/ 20 h 51"/>
                <a:gd name="T6" fmla="*/ 6 w 20"/>
                <a:gd name="T7" fmla="*/ 37 h 51"/>
                <a:gd name="T8" fmla="*/ 6 w 20"/>
                <a:gd name="T9" fmla="*/ 51 h 51"/>
                <a:gd name="T10" fmla="*/ 13 w 20"/>
                <a:gd name="T11" fmla="*/ 51 h 51"/>
                <a:gd name="T12" fmla="*/ 13 w 20"/>
                <a:gd name="T13" fmla="*/ 38 h 51"/>
                <a:gd name="T14" fmla="*/ 20 w 20"/>
                <a:gd name="T15" fmla="*/ 20 h 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51">
                  <a:moveTo>
                    <a:pt x="20" y="20"/>
                  </a:moveTo>
                  <a:cubicBezTo>
                    <a:pt x="20" y="9"/>
                    <a:pt x="15" y="0"/>
                    <a:pt x="10" y="0"/>
                  </a:cubicBezTo>
                  <a:cubicBezTo>
                    <a:pt x="4" y="0"/>
                    <a:pt x="0" y="9"/>
                    <a:pt x="0" y="20"/>
                  </a:cubicBezTo>
                  <a:cubicBezTo>
                    <a:pt x="0" y="27"/>
                    <a:pt x="2" y="34"/>
                    <a:pt x="6" y="37"/>
                  </a:cubicBezTo>
                  <a:cubicBezTo>
                    <a:pt x="6" y="51"/>
                    <a:pt x="6" y="51"/>
                    <a:pt x="6" y="51"/>
                  </a:cubicBezTo>
                  <a:cubicBezTo>
                    <a:pt x="13" y="51"/>
                    <a:pt x="13" y="51"/>
                    <a:pt x="13" y="51"/>
                  </a:cubicBezTo>
                  <a:cubicBezTo>
                    <a:pt x="13" y="38"/>
                    <a:pt x="13" y="38"/>
                    <a:pt x="13" y="38"/>
                  </a:cubicBezTo>
                  <a:cubicBezTo>
                    <a:pt x="17" y="35"/>
                    <a:pt x="20" y="28"/>
                    <a:pt x="2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5" name="Freeform 6"/>
            <p:cNvSpPr>
              <a:spLocks noEditPoints="1"/>
            </p:cNvSpPr>
            <p:nvPr/>
          </p:nvSpPr>
          <p:spPr bwMode="auto">
            <a:xfrm>
              <a:off x="4019550" y="3997326"/>
              <a:ext cx="138113" cy="717550"/>
            </a:xfrm>
            <a:custGeom>
              <a:avLst/>
              <a:gdLst>
                <a:gd name="T0" fmla="*/ 15 w 37"/>
                <a:gd name="T1" fmla="*/ 122 h 191"/>
                <a:gd name="T2" fmla="*/ 15 w 37"/>
                <a:gd name="T3" fmla="*/ 191 h 191"/>
                <a:gd name="T4" fmla="*/ 22 w 37"/>
                <a:gd name="T5" fmla="*/ 191 h 191"/>
                <a:gd name="T6" fmla="*/ 22 w 37"/>
                <a:gd name="T7" fmla="*/ 122 h 191"/>
                <a:gd name="T8" fmla="*/ 37 w 37"/>
                <a:gd name="T9" fmla="*/ 39 h 191"/>
                <a:gd name="T10" fmla="*/ 0 w 37"/>
                <a:gd name="T11" fmla="*/ 39 h 191"/>
                <a:gd name="T12" fmla="*/ 15 w 37"/>
                <a:gd name="T13" fmla="*/ 122 h 191"/>
                <a:gd name="T14" fmla="*/ 22 w 37"/>
                <a:gd name="T15" fmla="*/ 11 h 191"/>
                <a:gd name="T16" fmla="*/ 22 w 37"/>
                <a:gd name="T17" fmla="*/ 0 h 191"/>
                <a:gd name="T18" fmla="*/ 15 w 37"/>
                <a:gd name="T19" fmla="*/ 0 h 191"/>
                <a:gd name="T20" fmla="*/ 15 w 37"/>
                <a:gd name="T21" fmla="*/ 11 h 191"/>
                <a:gd name="T22" fmla="*/ 0 w 37"/>
                <a:gd name="T23" fmla="*/ 30 h 191"/>
                <a:gd name="T24" fmla="*/ 0 w 37"/>
                <a:gd name="T25" fmla="*/ 30 h 191"/>
                <a:gd name="T26" fmla="*/ 37 w 37"/>
                <a:gd name="T27" fmla="*/ 30 h 191"/>
                <a:gd name="T28" fmla="*/ 37 w 37"/>
                <a:gd name="T29" fmla="*/ 30 h 191"/>
                <a:gd name="T30" fmla="*/ 22 w 37"/>
                <a:gd name="T31" fmla="*/ 1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 h="191">
                  <a:moveTo>
                    <a:pt x="15" y="122"/>
                  </a:moveTo>
                  <a:cubicBezTo>
                    <a:pt x="15" y="191"/>
                    <a:pt x="15" y="191"/>
                    <a:pt x="15" y="191"/>
                  </a:cubicBezTo>
                  <a:cubicBezTo>
                    <a:pt x="22" y="191"/>
                    <a:pt x="22" y="191"/>
                    <a:pt x="22" y="191"/>
                  </a:cubicBezTo>
                  <a:cubicBezTo>
                    <a:pt x="22" y="122"/>
                    <a:pt x="22" y="122"/>
                    <a:pt x="22" y="122"/>
                  </a:cubicBezTo>
                  <a:cubicBezTo>
                    <a:pt x="33" y="112"/>
                    <a:pt x="36" y="60"/>
                    <a:pt x="37" y="39"/>
                  </a:cubicBezTo>
                  <a:cubicBezTo>
                    <a:pt x="0" y="39"/>
                    <a:pt x="0" y="39"/>
                    <a:pt x="0" y="39"/>
                  </a:cubicBezTo>
                  <a:cubicBezTo>
                    <a:pt x="1" y="60"/>
                    <a:pt x="4" y="111"/>
                    <a:pt x="15" y="122"/>
                  </a:cubicBezTo>
                  <a:close/>
                  <a:moveTo>
                    <a:pt x="22" y="11"/>
                  </a:moveTo>
                  <a:cubicBezTo>
                    <a:pt x="22" y="0"/>
                    <a:pt x="22" y="0"/>
                    <a:pt x="22" y="0"/>
                  </a:cubicBezTo>
                  <a:cubicBezTo>
                    <a:pt x="15" y="0"/>
                    <a:pt x="15" y="0"/>
                    <a:pt x="15" y="0"/>
                  </a:cubicBezTo>
                  <a:cubicBezTo>
                    <a:pt x="15" y="11"/>
                    <a:pt x="15" y="11"/>
                    <a:pt x="15" y="11"/>
                  </a:cubicBezTo>
                  <a:cubicBezTo>
                    <a:pt x="7" y="13"/>
                    <a:pt x="0" y="21"/>
                    <a:pt x="0" y="30"/>
                  </a:cubicBezTo>
                  <a:cubicBezTo>
                    <a:pt x="0" y="30"/>
                    <a:pt x="0" y="30"/>
                    <a:pt x="0" y="30"/>
                  </a:cubicBezTo>
                  <a:cubicBezTo>
                    <a:pt x="37" y="30"/>
                    <a:pt x="37" y="30"/>
                    <a:pt x="37" y="30"/>
                  </a:cubicBezTo>
                  <a:cubicBezTo>
                    <a:pt x="37" y="30"/>
                    <a:pt x="37" y="30"/>
                    <a:pt x="37" y="30"/>
                  </a:cubicBezTo>
                  <a:cubicBezTo>
                    <a:pt x="37" y="21"/>
                    <a:pt x="31" y="13"/>
                    <a:pt x="2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16" name="Freeform 7"/>
          <p:cNvSpPr>
            <a:spLocks noEditPoints="1"/>
          </p:cNvSpPr>
          <p:nvPr/>
        </p:nvSpPr>
        <p:spPr bwMode="auto">
          <a:xfrm>
            <a:off x="7206816" y="2898684"/>
            <a:ext cx="1105028" cy="730335"/>
          </a:xfrm>
          <a:custGeom>
            <a:avLst/>
            <a:gdLst>
              <a:gd name="T0" fmla="*/ 147 w 147"/>
              <a:gd name="T1" fmla="*/ 49 h 97"/>
              <a:gd name="T2" fmla="*/ 142 w 147"/>
              <a:gd name="T3" fmla="*/ 50 h 97"/>
              <a:gd name="T4" fmla="*/ 140 w 147"/>
              <a:gd name="T5" fmla="*/ 58 h 97"/>
              <a:gd name="T6" fmla="*/ 132 w 147"/>
              <a:gd name="T7" fmla="*/ 57 h 97"/>
              <a:gd name="T8" fmla="*/ 126 w 147"/>
              <a:gd name="T9" fmla="*/ 45 h 97"/>
              <a:gd name="T10" fmla="*/ 117 w 147"/>
              <a:gd name="T11" fmla="*/ 34 h 97"/>
              <a:gd name="T12" fmla="*/ 116 w 147"/>
              <a:gd name="T13" fmla="*/ 35 h 97"/>
              <a:gd name="T14" fmla="*/ 68 w 147"/>
              <a:gd name="T15" fmla="*/ 6 h 97"/>
              <a:gd name="T16" fmla="*/ 19 w 147"/>
              <a:gd name="T17" fmla="*/ 18 h 97"/>
              <a:gd name="T18" fmla="*/ 19 w 147"/>
              <a:gd name="T19" fmla="*/ 39 h 97"/>
              <a:gd name="T20" fmla="*/ 0 w 147"/>
              <a:gd name="T21" fmla="*/ 65 h 97"/>
              <a:gd name="T22" fmla="*/ 1 w 147"/>
              <a:gd name="T23" fmla="*/ 72 h 97"/>
              <a:gd name="T24" fmla="*/ 28 w 147"/>
              <a:gd name="T25" fmla="*/ 51 h 97"/>
              <a:gd name="T26" fmla="*/ 46 w 147"/>
              <a:gd name="T27" fmla="*/ 53 h 97"/>
              <a:gd name="T28" fmla="*/ 54 w 147"/>
              <a:gd name="T29" fmla="*/ 73 h 97"/>
              <a:gd name="T30" fmla="*/ 60 w 147"/>
              <a:gd name="T31" fmla="*/ 84 h 97"/>
              <a:gd name="T32" fmla="*/ 50 w 147"/>
              <a:gd name="T33" fmla="*/ 79 h 97"/>
              <a:gd name="T34" fmla="*/ 46 w 147"/>
              <a:gd name="T35" fmla="*/ 86 h 97"/>
              <a:gd name="T36" fmla="*/ 53 w 147"/>
              <a:gd name="T37" fmla="*/ 95 h 97"/>
              <a:gd name="T38" fmla="*/ 63 w 147"/>
              <a:gd name="T39" fmla="*/ 93 h 97"/>
              <a:gd name="T40" fmla="*/ 65 w 147"/>
              <a:gd name="T41" fmla="*/ 87 h 97"/>
              <a:gd name="T42" fmla="*/ 75 w 147"/>
              <a:gd name="T43" fmla="*/ 86 h 97"/>
              <a:gd name="T44" fmla="*/ 78 w 147"/>
              <a:gd name="T45" fmla="*/ 74 h 97"/>
              <a:gd name="T46" fmla="*/ 73 w 147"/>
              <a:gd name="T47" fmla="*/ 74 h 97"/>
              <a:gd name="T48" fmla="*/ 72 w 147"/>
              <a:gd name="T49" fmla="*/ 82 h 97"/>
              <a:gd name="T50" fmla="*/ 64 w 147"/>
              <a:gd name="T51" fmla="*/ 81 h 97"/>
              <a:gd name="T52" fmla="*/ 57 w 147"/>
              <a:gd name="T53" fmla="*/ 70 h 97"/>
              <a:gd name="T54" fmla="*/ 51 w 147"/>
              <a:gd name="T55" fmla="*/ 53 h 97"/>
              <a:gd name="T56" fmla="*/ 113 w 147"/>
              <a:gd name="T57" fmla="*/ 38 h 97"/>
              <a:gd name="T58" fmla="*/ 122 w 147"/>
              <a:gd name="T59" fmla="*/ 49 h 97"/>
              <a:gd name="T60" fmla="*/ 128 w 147"/>
              <a:gd name="T61" fmla="*/ 60 h 97"/>
              <a:gd name="T62" fmla="*/ 119 w 147"/>
              <a:gd name="T63" fmla="*/ 55 h 97"/>
              <a:gd name="T64" fmla="*/ 114 w 147"/>
              <a:gd name="T65" fmla="*/ 62 h 97"/>
              <a:gd name="T66" fmla="*/ 121 w 147"/>
              <a:gd name="T67" fmla="*/ 71 h 97"/>
              <a:gd name="T68" fmla="*/ 131 w 147"/>
              <a:gd name="T69" fmla="*/ 69 h 97"/>
              <a:gd name="T70" fmla="*/ 133 w 147"/>
              <a:gd name="T71" fmla="*/ 62 h 97"/>
              <a:gd name="T72" fmla="*/ 143 w 147"/>
              <a:gd name="T73" fmla="*/ 62 h 97"/>
              <a:gd name="T74" fmla="*/ 147 w 147"/>
              <a:gd name="T75" fmla="*/ 49 h 97"/>
              <a:gd name="T76" fmla="*/ 28 w 147"/>
              <a:gd name="T77" fmla="*/ 30 h 97"/>
              <a:gd name="T78" fmla="*/ 22 w 147"/>
              <a:gd name="T79" fmla="*/ 24 h 97"/>
              <a:gd name="T80" fmla="*/ 28 w 147"/>
              <a:gd name="T81" fmla="*/ 18 h 97"/>
              <a:gd name="T82" fmla="*/ 35 w 147"/>
              <a:gd name="T83" fmla="*/ 24 h 97"/>
              <a:gd name="T84" fmla="*/ 28 w 147"/>
              <a:gd name="T85" fmla="*/ 30 h 97"/>
              <a:gd name="T86" fmla="*/ 54 w 147"/>
              <a:gd name="T87" fmla="*/ 91 h 97"/>
              <a:gd name="T88" fmla="*/ 50 w 147"/>
              <a:gd name="T89" fmla="*/ 86 h 97"/>
              <a:gd name="T90" fmla="*/ 51 w 147"/>
              <a:gd name="T91" fmla="*/ 84 h 97"/>
              <a:gd name="T92" fmla="*/ 57 w 147"/>
              <a:gd name="T93" fmla="*/ 91 h 97"/>
              <a:gd name="T94" fmla="*/ 54 w 147"/>
              <a:gd name="T95" fmla="*/ 91 h 97"/>
              <a:gd name="T96" fmla="*/ 123 w 147"/>
              <a:gd name="T97" fmla="*/ 66 h 97"/>
              <a:gd name="T98" fmla="*/ 119 w 147"/>
              <a:gd name="T99" fmla="*/ 61 h 97"/>
              <a:gd name="T100" fmla="*/ 120 w 147"/>
              <a:gd name="T101" fmla="*/ 60 h 97"/>
              <a:gd name="T102" fmla="*/ 126 w 147"/>
              <a:gd name="T103" fmla="*/ 66 h 97"/>
              <a:gd name="T104" fmla="*/ 123 w 147"/>
              <a:gd name="T105" fmla="*/ 66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7" h="97">
                <a:moveTo>
                  <a:pt x="147" y="49"/>
                </a:moveTo>
                <a:cubicBezTo>
                  <a:pt x="142" y="50"/>
                  <a:pt x="142" y="50"/>
                  <a:pt x="142" y="50"/>
                </a:cubicBezTo>
                <a:cubicBezTo>
                  <a:pt x="142" y="54"/>
                  <a:pt x="142" y="57"/>
                  <a:pt x="140" y="58"/>
                </a:cubicBezTo>
                <a:cubicBezTo>
                  <a:pt x="139" y="59"/>
                  <a:pt x="135" y="58"/>
                  <a:pt x="132" y="57"/>
                </a:cubicBezTo>
                <a:cubicBezTo>
                  <a:pt x="131" y="53"/>
                  <a:pt x="128" y="48"/>
                  <a:pt x="126" y="45"/>
                </a:cubicBezTo>
                <a:cubicBezTo>
                  <a:pt x="117" y="34"/>
                  <a:pt x="117" y="34"/>
                  <a:pt x="117" y="34"/>
                </a:cubicBezTo>
                <a:cubicBezTo>
                  <a:pt x="116" y="35"/>
                  <a:pt x="116" y="35"/>
                  <a:pt x="116" y="35"/>
                </a:cubicBezTo>
                <a:cubicBezTo>
                  <a:pt x="112" y="31"/>
                  <a:pt x="87" y="11"/>
                  <a:pt x="68" y="6"/>
                </a:cubicBezTo>
                <a:cubicBezTo>
                  <a:pt x="48" y="0"/>
                  <a:pt x="28" y="8"/>
                  <a:pt x="19" y="18"/>
                </a:cubicBezTo>
                <a:cubicBezTo>
                  <a:pt x="10" y="29"/>
                  <a:pt x="19" y="39"/>
                  <a:pt x="19" y="39"/>
                </a:cubicBezTo>
                <a:cubicBezTo>
                  <a:pt x="0" y="65"/>
                  <a:pt x="0" y="65"/>
                  <a:pt x="0" y="65"/>
                </a:cubicBezTo>
                <a:cubicBezTo>
                  <a:pt x="1" y="72"/>
                  <a:pt x="1" y="72"/>
                  <a:pt x="1" y="72"/>
                </a:cubicBezTo>
                <a:cubicBezTo>
                  <a:pt x="1" y="72"/>
                  <a:pt x="15" y="57"/>
                  <a:pt x="28" y="51"/>
                </a:cubicBezTo>
                <a:cubicBezTo>
                  <a:pt x="34" y="52"/>
                  <a:pt x="40" y="53"/>
                  <a:pt x="46" y="53"/>
                </a:cubicBezTo>
                <a:cubicBezTo>
                  <a:pt x="47" y="56"/>
                  <a:pt x="49" y="68"/>
                  <a:pt x="54" y="73"/>
                </a:cubicBezTo>
                <a:cubicBezTo>
                  <a:pt x="56" y="76"/>
                  <a:pt x="59" y="81"/>
                  <a:pt x="60" y="84"/>
                </a:cubicBezTo>
                <a:cubicBezTo>
                  <a:pt x="57" y="80"/>
                  <a:pt x="53" y="79"/>
                  <a:pt x="50" y="79"/>
                </a:cubicBezTo>
                <a:cubicBezTo>
                  <a:pt x="47" y="80"/>
                  <a:pt x="45" y="83"/>
                  <a:pt x="46" y="86"/>
                </a:cubicBezTo>
                <a:cubicBezTo>
                  <a:pt x="46" y="90"/>
                  <a:pt x="49" y="94"/>
                  <a:pt x="53" y="95"/>
                </a:cubicBezTo>
                <a:cubicBezTo>
                  <a:pt x="56" y="97"/>
                  <a:pt x="60" y="96"/>
                  <a:pt x="63" y="93"/>
                </a:cubicBezTo>
                <a:cubicBezTo>
                  <a:pt x="64" y="92"/>
                  <a:pt x="65" y="89"/>
                  <a:pt x="65" y="87"/>
                </a:cubicBezTo>
                <a:cubicBezTo>
                  <a:pt x="68" y="88"/>
                  <a:pt x="72" y="88"/>
                  <a:pt x="75" y="86"/>
                </a:cubicBezTo>
                <a:cubicBezTo>
                  <a:pt x="78" y="84"/>
                  <a:pt x="79" y="80"/>
                  <a:pt x="78" y="74"/>
                </a:cubicBezTo>
                <a:cubicBezTo>
                  <a:pt x="73" y="74"/>
                  <a:pt x="73" y="74"/>
                  <a:pt x="73" y="74"/>
                </a:cubicBezTo>
                <a:cubicBezTo>
                  <a:pt x="74" y="78"/>
                  <a:pt x="73" y="81"/>
                  <a:pt x="72" y="82"/>
                </a:cubicBezTo>
                <a:cubicBezTo>
                  <a:pt x="70" y="83"/>
                  <a:pt x="66" y="82"/>
                  <a:pt x="64" y="81"/>
                </a:cubicBezTo>
                <a:cubicBezTo>
                  <a:pt x="62" y="77"/>
                  <a:pt x="60" y="73"/>
                  <a:pt x="57" y="70"/>
                </a:cubicBezTo>
                <a:cubicBezTo>
                  <a:pt x="54" y="66"/>
                  <a:pt x="52" y="58"/>
                  <a:pt x="51" y="53"/>
                </a:cubicBezTo>
                <a:cubicBezTo>
                  <a:pt x="79" y="53"/>
                  <a:pt x="107" y="40"/>
                  <a:pt x="113" y="38"/>
                </a:cubicBezTo>
                <a:cubicBezTo>
                  <a:pt x="122" y="49"/>
                  <a:pt x="122" y="49"/>
                  <a:pt x="122" y="49"/>
                </a:cubicBezTo>
                <a:cubicBezTo>
                  <a:pt x="125" y="52"/>
                  <a:pt x="127" y="56"/>
                  <a:pt x="128" y="60"/>
                </a:cubicBezTo>
                <a:cubicBezTo>
                  <a:pt x="125" y="56"/>
                  <a:pt x="122" y="54"/>
                  <a:pt x="119" y="55"/>
                </a:cubicBezTo>
                <a:cubicBezTo>
                  <a:pt x="116" y="55"/>
                  <a:pt x="114" y="58"/>
                  <a:pt x="114" y="62"/>
                </a:cubicBezTo>
                <a:cubicBezTo>
                  <a:pt x="115" y="66"/>
                  <a:pt x="117" y="69"/>
                  <a:pt x="121" y="71"/>
                </a:cubicBezTo>
                <a:cubicBezTo>
                  <a:pt x="125" y="72"/>
                  <a:pt x="129" y="71"/>
                  <a:pt x="131" y="69"/>
                </a:cubicBezTo>
                <a:cubicBezTo>
                  <a:pt x="133" y="67"/>
                  <a:pt x="134" y="65"/>
                  <a:pt x="133" y="62"/>
                </a:cubicBezTo>
                <a:cubicBezTo>
                  <a:pt x="136" y="63"/>
                  <a:pt x="140" y="64"/>
                  <a:pt x="143" y="62"/>
                </a:cubicBezTo>
                <a:cubicBezTo>
                  <a:pt x="146" y="60"/>
                  <a:pt x="147" y="55"/>
                  <a:pt x="147" y="49"/>
                </a:cubicBezTo>
                <a:close/>
                <a:moveTo>
                  <a:pt x="28" y="30"/>
                </a:moveTo>
                <a:cubicBezTo>
                  <a:pt x="25" y="30"/>
                  <a:pt x="22" y="27"/>
                  <a:pt x="22" y="24"/>
                </a:cubicBezTo>
                <a:cubicBezTo>
                  <a:pt x="22" y="20"/>
                  <a:pt x="25" y="18"/>
                  <a:pt x="28" y="18"/>
                </a:cubicBezTo>
                <a:cubicBezTo>
                  <a:pt x="32" y="18"/>
                  <a:pt x="35" y="20"/>
                  <a:pt x="35" y="24"/>
                </a:cubicBezTo>
                <a:cubicBezTo>
                  <a:pt x="35" y="27"/>
                  <a:pt x="32" y="30"/>
                  <a:pt x="28" y="30"/>
                </a:cubicBezTo>
                <a:close/>
                <a:moveTo>
                  <a:pt x="54" y="91"/>
                </a:moveTo>
                <a:cubicBezTo>
                  <a:pt x="53" y="90"/>
                  <a:pt x="51" y="88"/>
                  <a:pt x="50" y="86"/>
                </a:cubicBezTo>
                <a:cubicBezTo>
                  <a:pt x="50" y="86"/>
                  <a:pt x="50" y="84"/>
                  <a:pt x="51" y="84"/>
                </a:cubicBezTo>
                <a:cubicBezTo>
                  <a:pt x="52" y="84"/>
                  <a:pt x="55" y="85"/>
                  <a:pt x="57" y="91"/>
                </a:cubicBezTo>
                <a:cubicBezTo>
                  <a:pt x="56" y="91"/>
                  <a:pt x="55" y="91"/>
                  <a:pt x="54" y="91"/>
                </a:cubicBezTo>
                <a:close/>
                <a:moveTo>
                  <a:pt x="123" y="66"/>
                </a:moveTo>
                <a:cubicBezTo>
                  <a:pt x="121" y="66"/>
                  <a:pt x="119" y="64"/>
                  <a:pt x="119" y="61"/>
                </a:cubicBezTo>
                <a:cubicBezTo>
                  <a:pt x="119" y="61"/>
                  <a:pt x="119" y="60"/>
                  <a:pt x="120" y="60"/>
                </a:cubicBezTo>
                <a:cubicBezTo>
                  <a:pt x="121" y="59"/>
                  <a:pt x="124" y="61"/>
                  <a:pt x="126" y="66"/>
                </a:cubicBezTo>
                <a:cubicBezTo>
                  <a:pt x="125" y="66"/>
                  <a:pt x="124" y="66"/>
                  <a:pt x="123" y="66"/>
                </a:cubicBezTo>
                <a:close/>
              </a:path>
            </a:pathLst>
          </a:custGeom>
          <a:solidFill>
            <a:schemeClr val="bg1">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17" name="Group 116"/>
          <p:cNvGrpSpPr/>
          <p:nvPr/>
        </p:nvGrpSpPr>
        <p:grpSpPr>
          <a:xfrm>
            <a:off x="8592771" y="890525"/>
            <a:ext cx="682841" cy="811298"/>
            <a:chOff x="4335463" y="1046163"/>
            <a:chExt cx="481013" cy="571501"/>
          </a:xfrm>
          <a:solidFill>
            <a:schemeClr val="bg1">
              <a:lumMod val="75000"/>
            </a:schemeClr>
          </a:solidFill>
        </p:grpSpPr>
        <p:sp>
          <p:nvSpPr>
            <p:cNvPr id="118" name="Freeform 8"/>
            <p:cNvSpPr>
              <a:spLocks noEditPoints="1"/>
            </p:cNvSpPr>
            <p:nvPr/>
          </p:nvSpPr>
          <p:spPr bwMode="auto">
            <a:xfrm>
              <a:off x="4533900" y="1335088"/>
              <a:ext cx="82550" cy="82550"/>
            </a:xfrm>
            <a:custGeom>
              <a:avLst/>
              <a:gdLst>
                <a:gd name="T0" fmla="*/ 11 w 22"/>
                <a:gd name="T1" fmla="*/ 0 h 22"/>
                <a:gd name="T2" fmla="*/ 0 w 22"/>
                <a:gd name="T3" fmla="*/ 11 h 22"/>
                <a:gd name="T4" fmla="*/ 11 w 22"/>
                <a:gd name="T5" fmla="*/ 22 h 22"/>
                <a:gd name="T6" fmla="*/ 22 w 22"/>
                <a:gd name="T7" fmla="*/ 11 h 22"/>
                <a:gd name="T8" fmla="*/ 11 w 22"/>
                <a:gd name="T9" fmla="*/ 0 h 22"/>
                <a:gd name="T10" fmla="*/ 11 w 22"/>
                <a:gd name="T11" fmla="*/ 17 h 22"/>
                <a:gd name="T12" fmla="*/ 5 w 22"/>
                <a:gd name="T13" fmla="*/ 11 h 22"/>
                <a:gd name="T14" fmla="*/ 11 w 22"/>
                <a:gd name="T15" fmla="*/ 4 h 22"/>
                <a:gd name="T16" fmla="*/ 18 w 22"/>
                <a:gd name="T17" fmla="*/ 11 h 22"/>
                <a:gd name="T18" fmla="*/ 11 w 22"/>
                <a:gd name="T19" fmla="*/ 1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0"/>
                  </a:moveTo>
                  <a:cubicBezTo>
                    <a:pt x="5" y="0"/>
                    <a:pt x="0" y="5"/>
                    <a:pt x="0" y="11"/>
                  </a:cubicBezTo>
                  <a:cubicBezTo>
                    <a:pt x="0" y="17"/>
                    <a:pt x="5" y="22"/>
                    <a:pt x="11" y="22"/>
                  </a:cubicBezTo>
                  <a:cubicBezTo>
                    <a:pt x="17" y="22"/>
                    <a:pt x="22" y="17"/>
                    <a:pt x="22" y="11"/>
                  </a:cubicBezTo>
                  <a:cubicBezTo>
                    <a:pt x="22" y="5"/>
                    <a:pt x="17" y="0"/>
                    <a:pt x="11" y="0"/>
                  </a:cubicBezTo>
                  <a:close/>
                  <a:moveTo>
                    <a:pt x="11" y="17"/>
                  </a:moveTo>
                  <a:cubicBezTo>
                    <a:pt x="8" y="17"/>
                    <a:pt x="5" y="14"/>
                    <a:pt x="5" y="11"/>
                  </a:cubicBezTo>
                  <a:cubicBezTo>
                    <a:pt x="5" y="7"/>
                    <a:pt x="8" y="4"/>
                    <a:pt x="11" y="4"/>
                  </a:cubicBezTo>
                  <a:cubicBezTo>
                    <a:pt x="15" y="4"/>
                    <a:pt x="18" y="7"/>
                    <a:pt x="18" y="11"/>
                  </a:cubicBezTo>
                  <a:cubicBezTo>
                    <a:pt x="18" y="14"/>
                    <a:pt x="15" y="17"/>
                    <a:pt x="11"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9" name="Freeform 9"/>
            <p:cNvSpPr>
              <a:spLocks/>
            </p:cNvSpPr>
            <p:nvPr/>
          </p:nvSpPr>
          <p:spPr bwMode="auto">
            <a:xfrm>
              <a:off x="4360863" y="1046163"/>
              <a:ext cx="428625" cy="82550"/>
            </a:xfrm>
            <a:custGeom>
              <a:avLst/>
              <a:gdLst>
                <a:gd name="T0" fmla="*/ 72 w 114"/>
                <a:gd name="T1" fmla="*/ 22 h 22"/>
                <a:gd name="T2" fmla="*/ 76 w 114"/>
                <a:gd name="T3" fmla="*/ 22 h 22"/>
                <a:gd name="T4" fmla="*/ 114 w 114"/>
                <a:gd name="T5" fmla="*/ 7 h 22"/>
                <a:gd name="T6" fmla="*/ 114 w 114"/>
                <a:gd name="T7" fmla="*/ 0 h 22"/>
                <a:gd name="T8" fmla="*/ 0 w 114"/>
                <a:gd name="T9" fmla="*/ 0 h 22"/>
                <a:gd name="T10" fmla="*/ 0 w 114"/>
                <a:gd name="T11" fmla="*/ 7 h 22"/>
                <a:gd name="T12" fmla="*/ 39 w 114"/>
                <a:gd name="T13" fmla="*/ 22 h 22"/>
                <a:gd name="T14" fmla="*/ 43 w 114"/>
                <a:gd name="T15" fmla="*/ 22 h 22"/>
                <a:gd name="T16" fmla="*/ 57 w 114"/>
                <a:gd name="T17" fmla="*/ 21 h 22"/>
                <a:gd name="T18" fmla="*/ 72 w 114"/>
                <a:gd name="T19"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2">
                  <a:moveTo>
                    <a:pt x="72" y="22"/>
                  </a:moveTo>
                  <a:cubicBezTo>
                    <a:pt x="76" y="22"/>
                    <a:pt x="76" y="22"/>
                    <a:pt x="76" y="22"/>
                  </a:cubicBezTo>
                  <a:cubicBezTo>
                    <a:pt x="114" y="7"/>
                    <a:pt x="114" y="7"/>
                    <a:pt x="114" y="7"/>
                  </a:cubicBezTo>
                  <a:cubicBezTo>
                    <a:pt x="114" y="0"/>
                    <a:pt x="114" y="0"/>
                    <a:pt x="114" y="0"/>
                  </a:cubicBezTo>
                  <a:cubicBezTo>
                    <a:pt x="0" y="0"/>
                    <a:pt x="0" y="0"/>
                    <a:pt x="0" y="0"/>
                  </a:cubicBezTo>
                  <a:cubicBezTo>
                    <a:pt x="0" y="7"/>
                    <a:pt x="0" y="7"/>
                    <a:pt x="0" y="7"/>
                  </a:cubicBezTo>
                  <a:cubicBezTo>
                    <a:pt x="39" y="22"/>
                    <a:pt x="39" y="22"/>
                    <a:pt x="39" y="22"/>
                  </a:cubicBezTo>
                  <a:cubicBezTo>
                    <a:pt x="43" y="22"/>
                    <a:pt x="43" y="22"/>
                    <a:pt x="43" y="22"/>
                  </a:cubicBezTo>
                  <a:cubicBezTo>
                    <a:pt x="47" y="21"/>
                    <a:pt x="52" y="21"/>
                    <a:pt x="57" y="21"/>
                  </a:cubicBezTo>
                  <a:cubicBezTo>
                    <a:pt x="62" y="21"/>
                    <a:pt x="67" y="21"/>
                    <a:pt x="7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0" name="Freeform 10"/>
            <p:cNvSpPr>
              <a:spLocks noEditPoints="1"/>
            </p:cNvSpPr>
            <p:nvPr/>
          </p:nvSpPr>
          <p:spPr bwMode="auto">
            <a:xfrm>
              <a:off x="4335463" y="1136651"/>
              <a:ext cx="481013" cy="481013"/>
            </a:xfrm>
            <a:custGeom>
              <a:avLst/>
              <a:gdLst>
                <a:gd name="T0" fmla="*/ 0 w 128"/>
                <a:gd name="T1" fmla="*/ 64 h 128"/>
                <a:gd name="T2" fmla="*/ 128 w 128"/>
                <a:gd name="T3" fmla="*/ 64 h 128"/>
                <a:gd name="T4" fmla="*/ 83 w 128"/>
                <a:gd name="T5" fmla="*/ 17 h 128"/>
                <a:gd name="T6" fmla="*/ 95 w 128"/>
                <a:gd name="T7" fmla="*/ 24 h 128"/>
                <a:gd name="T8" fmla="*/ 83 w 128"/>
                <a:gd name="T9" fmla="*/ 17 h 128"/>
                <a:gd name="T10" fmla="*/ 88 w 128"/>
                <a:gd name="T11" fmla="*/ 40 h 128"/>
                <a:gd name="T12" fmla="*/ 82 w 128"/>
                <a:gd name="T13" fmla="*/ 46 h 128"/>
                <a:gd name="T14" fmla="*/ 64 w 128"/>
                <a:gd name="T15" fmla="*/ 7 h 128"/>
                <a:gd name="T16" fmla="*/ 64 w 128"/>
                <a:gd name="T17" fmla="*/ 21 h 128"/>
                <a:gd name="T18" fmla="*/ 64 w 128"/>
                <a:gd name="T19" fmla="*/ 7 h 128"/>
                <a:gd name="T20" fmla="*/ 64 w 128"/>
                <a:gd name="T21" fmla="*/ 39 h 128"/>
                <a:gd name="T22" fmla="*/ 64 w 128"/>
                <a:gd name="T23" fmla="*/ 30 h 128"/>
                <a:gd name="T24" fmla="*/ 47 w 128"/>
                <a:gd name="T25" fmla="*/ 46 h 128"/>
                <a:gd name="T26" fmla="*/ 41 w 128"/>
                <a:gd name="T27" fmla="*/ 40 h 128"/>
                <a:gd name="T28" fmla="*/ 47 w 128"/>
                <a:gd name="T29" fmla="*/ 46 h 128"/>
                <a:gd name="T30" fmla="*/ 46 w 128"/>
                <a:gd name="T31" fmla="*/ 17 h 128"/>
                <a:gd name="T32" fmla="*/ 34 w 128"/>
                <a:gd name="T33" fmla="*/ 24 h 128"/>
                <a:gd name="T34" fmla="*/ 8 w 128"/>
                <a:gd name="T35" fmla="*/ 64 h 128"/>
                <a:gd name="T36" fmla="*/ 22 w 128"/>
                <a:gd name="T37" fmla="*/ 64 h 128"/>
                <a:gd name="T38" fmla="*/ 8 w 128"/>
                <a:gd name="T39" fmla="*/ 64 h 128"/>
                <a:gd name="T40" fmla="*/ 16 w 128"/>
                <a:gd name="T41" fmla="*/ 92 h 128"/>
                <a:gd name="T42" fmla="*/ 28 w 128"/>
                <a:gd name="T43" fmla="*/ 85 h 128"/>
                <a:gd name="T44" fmla="*/ 28 w 128"/>
                <a:gd name="T45" fmla="*/ 42 h 128"/>
                <a:gd name="T46" fmla="*/ 16 w 128"/>
                <a:gd name="T47" fmla="*/ 35 h 128"/>
                <a:gd name="T48" fmla="*/ 28 w 128"/>
                <a:gd name="T49" fmla="*/ 42 h 128"/>
                <a:gd name="T50" fmla="*/ 36 w 128"/>
                <a:gd name="T51" fmla="*/ 59 h 128"/>
                <a:gd name="T52" fmla="*/ 36 w 128"/>
                <a:gd name="T53" fmla="*/ 68 h 128"/>
                <a:gd name="T54" fmla="*/ 46 w 128"/>
                <a:gd name="T55" fmla="*/ 110 h 128"/>
                <a:gd name="T56" fmla="*/ 34 w 128"/>
                <a:gd name="T57" fmla="*/ 103 h 128"/>
                <a:gd name="T58" fmla="*/ 46 w 128"/>
                <a:gd name="T59" fmla="*/ 110 h 128"/>
                <a:gd name="T60" fmla="*/ 41 w 128"/>
                <a:gd name="T61" fmla="*/ 87 h 128"/>
                <a:gd name="T62" fmla="*/ 47 w 128"/>
                <a:gd name="T63" fmla="*/ 81 h 128"/>
                <a:gd name="T64" fmla="*/ 64 w 128"/>
                <a:gd name="T65" fmla="*/ 120 h 128"/>
                <a:gd name="T66" fmla="*/ 64 w 128"/>
                <a:gd name="T67" fmla="*/ 106 h 128"/>
                <a:gd name="T68" fmla="*/ 64 w 128"/>
                <a:gd name="T69" fmla="*/ 120 h 128"/>
                <a:gd name="T70" fmla="*/ 64 w 128"/>
                <a:gd name="T71" fmla="*/ 88 h 128"/>
                <a:gd name="T72" fmla="*/ 64 w 128"/>
                <a:gd name="T73" fmla="*/ 97 h 128"/>
                <a:gd name="T74" fmla="*/ 64 w 128"/>
                <a:gd name="T75" fmla="*/ 84 h 128"/>
                <a:gd name="T76" fmla="*/ 64 w 128"/>
                <a:gd name="T77" fmla="*/ 43 h 128"/>
                <a:gd name="T78" fmla="*/ 64 w 128"/>
                <a:gd name="T79" fmla="*/ 84 h 128"/>
                <a:gd name="T80" fmla="*/ 88 w 128"/>
                <a:gd name="T81" fmla="*/ 81 h 128"/>
                <a:gd name="T82" fmla="*/ 82 w 128"/>
                <a:gd name="T83" fmla="*/ 87 h 128"/>
                <a:gd name="T84" fmla="*/ 93 w 128"/>
                <a:gd name="T85" fmla="*/ 112 h 128"/>
                <a:gd name="T86" fmla="*/ 86 w 128"/>
                <a:gd name="T87" fmla="*/ 100 h 128"/>
                <a:gd name="T88" fmla="*/ 93 w 128"/>
                <a:gd name="T89" fmla="*/ 112 h 128"/>
                <a:gd name="T90" fmla="*/ 89 w 128"/>
                <a:gd name="T91" fmla="*/ 64 h 128"/>
                <a:gd name="T92" fmla="*/ 98 w 128"/>
                <a:gd name="T93" fmla="*/ 64 h 128"/>
                <a:gd name="T94" fmla="*/ 104 w 128"/>
                <a:gd name="T95" fmla="*/ 33 h 128"/>
                <a:gd name="T96" fmla="*/ 111 w 128"/>
                <a:gd name="T97" fmla="*/ 45 h 128"/>
                <a:gd name="T98" fmla="*/ 104 w 128"/>
                <a:gd name="T99" fmla="*/ 33 h 128"/>
                <a:gd name="T100" fmla="*/ 104 w 128"/>
                <a:gd name="T101" fmla="*/ 94 h 128"/>
                <a:gd name="T102" fmla="*/ 111 w 128"/>
                <a:gd name="T103" fmla="*/ 82 h 128"/>
                <a:gd name="T104" fmla="*/ 114 w 128"/>
                <a:gd name="T105" fmla="*/ 71 h 128"/>
                <a:gd name="T106" fmla="*/ 114 w 128"/>
                <a:gd name="T107" fmla="*/ 57 h 128"/>
                <a:gd name="T108" fmla="*/ 114 w 128"/>
                <a:gd name="T109" fmla="*/ 7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8" h="128">
                  <a:moveTo>
                    <a:pt x="64" y="0"/>
                  </a:moveTo>
                  <a:cubicBezTo>
                    <a:pt x="29" y="0"/>
                    <a:pt x="0" y="28"/>
                    <a:pt x="0" y="64"/>
                  </a:cubicBezTo>
                  <a:cubicBezTo>
                    <a:pt x="0" y="99"/>
                    <a:pt x="29" y="128"/>
                    <a:pt x="64" y="128"/>
                  </a:cubicBezTo>
                  <a:cubicBezTo>
                    <a:pt x="100" y="128"/>
                    <a:pt x="128" y="99"/>
                    <a:pt x="128" y="64"/>
                  </a:cubicBezTo>
                  <a:cubicBezTo>
                    <a:pt x="128" y="28"/>
                    <a:pt x="100" y="0"/>
                    <a:pt x="64" y="0"/>
                  </a:cubicBezTo>
                  <a:close/>
                  <a:moveTo>
                    <a:pt x="83" y="17"/>
                  </a:moveTo>
                  <a:cubicBezTo>
                    <a:pt x="85" y="14"/>
                    <a:pt x="89" y="13"/>
                    <a:pt x="93" y="15"/>
                  </a:cubicBezTo>
                  <a:cubicBezTo>
                    <a:pt x="96" y="17"/>
                    <a:pt x="97" y="21"/>
                    <a:pt x="95" y="24"/>
                  </a:cubicBezTo>
                  <a:cubicBezTo>
                    <a:pt x="93" y="28"/>
                    <a:pt x="89" y="29"/>
                    <a:pt x="86" y="27"/>
                  </a:cubicBezTo>
                  <a:cubicBezTo>
                    <a:pt x="82" y="25"/>
                    <a:pt x="81" y="21"/>
                    <a:pt x="83" y="17"/>
                  </a:cubicBezTo>
                  <a:close/>
                  <a:moveTo>
                    <a:pt x="82" y="40"/>
                  </a:moveTo>
                  <a:cubicBezTo>
                    <a:pt x="83" y="38"/>
                    <a:pt x="86" y="38"/>
                    <a:pt x="88" y="40"/>
                  </a:cubicBezTo>
                  <a:cubicBezTo>
                    <a:pt x="90" y="42"/>
                    <a:pt x="90" y="45"/>
                    <a:pt x="88" y="46"/>
                  </a:cubicBezTo>
                  <a:cubicBezTo>
                    <a:pt x="86" y="48"/>
                    <a:pt x="83" y="48"/>
                    <a:pt x="82" y="46"/>
                  </a:cubicBezTo>
                  <a:cubicBezTo>
                    <a:pt x="80" y="45"/>
                    <a:pt x="80" y="42"/>
                    <a:pt x="82" y="40"/>
                  </a:cubicBezTo>
                  <a:close/>
                  <a:moveTo>
                    <a:pt x="64" y="7"/>
                  </a:moveTo>
                  <a:cubicBezTo>
                    <a:pt x="68" y="7"/>
                    <a:pt x="71" y="10"/>
                    <a:pt x="71" y="14"/>
                  </a:cubicBezTo>
                  <a:cubicBezTo>
                    <a:pt x="71" y="18"/>
                    <a:pt x="68" y="21"/>
                    <a:pt x="64" y="21"/>
                  </a:cubicBezTo>
                  <a:cubicBezTo>
                    <a:pt x="61" y="21"/>
                    <a:pt x="57" y="18"/>
                    <a:pt x="57" y="14"/>
                  </a:cubicBezTo>
                  <a:cubicBezTo>
                    <a:pt x="57" y="10"/>
                    <a:pt x="61" y="7"/>
                    <a:pt x="64" y="7"/>
                  </a:cubicBezTo>
                  <a:close/>
                  <a:moveTo>
                    <a:pt x="69" y="35"/>
                  </a:moveTo>
                  <a:cubicBezTo>
                    <a:pt x="69" y="37"/>
                    <a:pt x="67" y="39"/>
                    <a:pt x="64" y="39"/>
                  </a:cubicBezTo>
                  <a:cubicBezTo>
                    <a:pt x="62" y="39"/>
                    <a:pt x="60" y="37"/>
                    <a:pt x="60" y="35"/>
                  </a:cubicBezTo>
                  <a:cubicBezTo>
                    <a:pt x="60" y="32"/>
                    <a:pt x="62" y="30"/>
                    <a:pt x="64" y="30"/>
                  </a:cubicBezTo>
                  <a:cubicBezTo>
                    <a:pt x="67" y="30"/>
                    <a:pt x="69" y="32"/>
                    <a:pt x="69" y="35"/>
                  </a:cubicBezTo>
                  <a:close/>
                  <a:moveTo>
                    <a:pt x="47" y="46"/>
                  </a:moveTo>
                  <a:cubicBezTo>
                    <a:pt x="45" y="48"/>
                    <a:pt x="43" y="48"/>
                    <a:pt x="41" y="46"/>
                  </a:cubicBezTo>
                  <a:cubicBezTo>
                    <a:pt x="39" y="45"/>
                    <a:pt x="39" y="42"/>
                    <a:pt x="41" y="40"/>
                  </a:cubicBezTo>
                  <a:cubicBezTo>
                    <a:pt x="43" y="38"/>
                    <a:pt x="45" y="38"/>
                    <a:pt x="47" y="40"/>
                  </a:cubicBezTo>
                  <a:cubicBezTo>
                    <a:pt x="49" y="42"/>
                    <a:pt x="49" y="45"/>
                    <a:pt x="47" y="46"/>
                  </a:cubicBezTo>
                  <a:close/>
                  <a:moveTo>
                    <a:pt x="36" y="15"/>
                  </a:moveTo>
                  <a:cubicBezTo>
                    <a:pt x="40" y="13"/>
                    <a:pt x="44" y="14"/>
                    <a:pt x="46" y="17"/>
                  </a:cubicBezTo>
                  <a:cubicBezTo>
                    <a:pt x="48" y="21"/>
                    <a:pt x="47" y="25"/>
                    <a:pt x="43" y="27"/>
                  </a:cubicBezTo>
                  <a:cubicBezTo>
                    <a:pt x="40" y="29"/>
                    <a:pt x="36" y="28"/>
                    <a:pt x="34" y="24"/>
                  </a:cubicBezTo>
                  <a:cubicBezTo>
                    <a:pt x="32" y="21"/>
                    <a:pt x="33" y="17"/>
                    <a:pt x="36" y="15"/>
                  </a:cubicBezTo>
                  <a:close/>
                  <a:moveTo>
                    <a:pt x="8" y="64"/>
                  </a:moveTo>
                  <a:cubicBezTo>
                    <a:pt x="8" y="60"/>
                    <a:pt x="11" y="57"/>
                    <a:pt x="15" y="57"/>
                  </a:cubicBezTo>
                  <a:cubicBezTo>
                    <a:pt x="19" y="57"/>
                    <a:pt x="22" y="60"/>
                    <a:pt x="22" y="64"/>
                  </a:cubicBezTo>
                  <a:cubicBezTo>
                    <a:pt x="22" y="67"/>
                    <a:pt x="19" y="71"/>
                    <a:pt x="15" y="71"/>
                  </a:cubicBezTo>
                  <a:cubicBezTo>
                    <a:pt x="11" y="71"/>
                    <a:pt x="8" y="67"/>
                    <a:pt x="8" y="64"/>
                  </a:cubicBezTo>
                  <a:close/>
                  <a:moveTo>
                    <a:pt x="25" y="94"/>
                  </a:moveTo>
                  <a:cubicBezTo>
                    <a:pt x="22" y="96"/>
                    <a:pt x="18" y="95"/>
                    <a:pt x="16" y="92"/>
                  </a:cubicBezTo>
                  <a:cubicBezTo>
                    <a:pt x="14" y="88"/>
                    <a:pt x="15" y="84"/>
                    <a:pt x="18" y="82"/>
                  </a:cubicBezTo>
                  <a:cubicBezTo>
                    <a:pt x="22" y="80"/>
                    <a:pt x="26" y="81"/>
                    <a:pt x="28" y="85"/>
                  </a:cubicBezTo>
                  <a:cubicBezTo>
                    <a:pt x="30" y="88"/>
                    <a:pt x="29" y="92"/>
                    <a:pt x="25" y="94"/>
                  </a:cubicBezTo>
                  <a:close/>
                  <a:moveTo>
                    <a:pt x="28" y="42"/>
                  </a:moveTo>
                  <a:cubicBezTo>
                    <a:pt x="26" y="46"/>
                    <a:pt x="22" y="47"/>
                    <a:pt x="18" y="45"/>
                  </a:cubicBezTo>
                  <a:cubicBezTo>
                    <a:pt x="15" y="43"/>
                    <a:pt x="14" y="39"/>
                    <a:pt x="16" y="35"/>
                  </a:cubicBezTo>
                  <a:cubicBezTo>
                    <a:pt x="18" y="32"/>
                    <a:pt x="22" y="31"/>
                    <a:pt x="25" y="33"/>
                  </a:cubicBezTo>
                  <a:cubicBezTo>
                    <a:pt x="29" y="35"/>
                    <a:pt x="30" y="39"/>
                    <a:pt x="28" y="42"/>
                  </a:cubicBezTo>
                  <a:close/>
                  <a:moveTo>
                    <a:pt x="31" y="64"/>
                  </a:moveTo>
                  <a:cubicBezTo>
                    <a:pt x="31" y="61"/>
                    <a:pt x="33" y="59"/>
                    <a:pt x="36" y="59"/>
                  </a:cubicBezTo>
                  <a:cubicBezTo>
                    <a:pt x="38" y="59"/>
                    <a:pt x="40" y="61"/>
                    <a:pt x="40" y="64"/>
                  </a:cubicBezTo>
                  <a:cubicBezTo>
                    <a:pt x="40" y="66"/>
                    <a:pt x="38" y="68"/>
                    <a:pt x="36" y="68"/>
                  </a:cubicBezTo>
                  <a:cubicBezTo>
                    <a:pt x="33" y="68"/>
                    <a:pt x="31" y="66"/>
                    <a:pt x="31" y="64"/>
                  </a:cubicBezTo>
                  <a:close/>
                  <a:moveTo>
                    <a:pt x="46" y="110"/>
                  </a:moveTo>
                  <a:cubicBezTo>
                    <a:pt x="44" y="113"/>
                    <a:pt x="40" y="114"/>
                    <a:pt x="36" y="112"/>
                  </a:cubicBezTo>
                  <a:cubicBezTo>
                    <a:pt x="33" y="110"/>
                    <a:pt x="32" y="106"/>
                    <a:pt x="34" y="103"/>
                  </a:cubicBezTo>
                  <a:cubicBezTo>
                    <a:pt x="36" y="99"/>
                    <a:pt x="40" y="98"/>
                    <a:pt x="43" y="100"/>
                  </a:cubicBezTo>
                  <a:cubicBezTo>
                    <a:pt x="47" y="102"/>
                    <a:pt x="48" y="106"/>
                    <a:pt x="46" y="110"/>
                  </a:cubicBezTo>
                  <a:close/>
                  <a:moveTo>
                    <a:pt x="47" y="87"/>
                  </a:moveTo>
                  <a:cubicBezTo>
                    <a:pt x="45" y="89"/>
                    <a:pt x="43" y="89"/>
                    <a:pt x="41" y="87"/>
                  </a:cubicBezTo>
                  <a:cubicBezTo>
                    <a:pt x="39" y="85"/>
                    <a:pt x="39" y="83"/>
                    <a:pt x="41" y="81"/>
                  </a:cubicBezTo>
                  <a:cubicBezTo>
                    <a:pt x="43" y="79"/>
                    <a:pt x="45" y="79"/>
                    <a:pt x="47" y="81"/>
                  </a:cubicBezTo>
                  <a:cubicBezTo>
                    <a:pt x="49" y="83"/>
                    <a:pt x="49" y="85"/>
                    <a:pt x="47" y="87"/>
                  </a:cubicBezTo>
                  <a:close/>
                  <a:moveTo>
                    <a:pt x="64" y="120"/>
                  </a:moveTo>
                  <a:cubicBezTo>
                    <a:pt x="61" y="120"/>
                    <a:pt x="57" y="117"/>
                    <a:pt x="57" y="113"/>
                  </a:cubicBezTo>
                  <a:cubicBezTo>
                    <a:pt x="57" y="109"/>
                    <a:pt x="61" y="106"/>
                    <a:pt x="64" y="106"/>
                  </a:cubicBezTo>
                  <a:cubicBezTo>
                    <a:pt x="68" y="106"/>
                    <a:pt x="71" y="109"/>
                    <a:pt x="71" y="113"/>
                  </a:cubicBezTo>
                  <a:cubicBezTo>
                    <a:pt x="71" y="117"/>
                    <a:pt x="68" y="120"/>
                    <a:pt x="64" y="120"/>
                  </a:cubicBezTo>
                  <a:close/>
                  <a:moveTo>
                    <a:pt x="60" y="92"/>
                  </a:moveTo>
                  <a:cubicBezTo>
                    <a:pt x="60" y="90"/>
                    <a:pt x="62" y="88"/>
                    <a:pt x="64" y="88"/>
                  </a:cubicBezTo>
                  <a:cubicBezTo>
                    <a:pt x="67" y="88"/>
                    <a:pt x="69" y="90"/>
                    <a:pt x="69" y="92"/>
                  </a:cubicBezTo>
                  <a:cubicBezTo>
                    <a:pt x="69" y="95"/>
                    <a:pt x="67" y="97"/>
                    <a:pt x="64" y="97"/>
                  </a:cubicBezTo>
                  <a:cubicBezTo>
                    <a:pt x="62" y="97"/>
                    <a:pt x="60" y="95"/>
                    <a:pt x="60" y="92"/>
                  </a:cubicBezTo>
                  <a:close/>
                  <a:moveTo>
                    <a:pt x="64" y="84"/>
                  </a:moveTo>
                  <a:cubicBezTo>
                    <a:pt x="53" y="84"/>
                    <a:pt x="44" y="75"/>
                    <a:pt x="44" y="64"/>
                  </a:cubicBezTo>
                  <a:cubicBezTo>
                    <a:pt x="44" y="53"/>
                    <a:pt x="53" y="43"/>
                    <a:pt x="64" y="43"/>
                  </a:cubicBezTo>
                  <a:cubicBezTo>
                    <a:pt x="76" y="43"/>
                    <a:pt x="85" y="53"/>
                    <a:pt x="85" y="64"/>
                  </a:cubicBezTo>
                  <a:cubicBezTo>
                    <a:pt x="85" y="75"/>
                    <a:pt x="76" y="84"/>
                    <a:pt x="64" y="84"/>
                  </a:cubicBezTo>
                  <a:close/>
                  <a:moveTo>
                    <a:pt x="82" y="81"/>
                  </a:moveTo>
                  <a:cubicBezTo>
                    <a:pt x="83" y="79"/>
                    <a:pt x="86" y="79"/>
                    <a:pt x="88" y="81"/>
                  </a:cubicBezTo>
                  <a:cubicBezTo>
                    <a:pt x="90" y="83"/>
                    <a:pt x="90" y="85"/>
                    <a:pt x="88" y="87"/>
                  </a:cubicBezTo>
                  <a:cubicBezTo>
                    <a:pt x="86" y="89"/>
                    <a:pt x="83" y="89"/>
                    <a:pt x="82" y="87"/>
                  </a:cubicBezTo>
                  <a:cubicBezTo>
                    <a:pt x="80" y="85"/>
                    <a:pt x="80" y="83"/>
                    <a:pt x="82" y="81"/>
                  </a:cubicBezTo>
                  <a:close/>
                  <a:moveTo>
                    <a:pt x="93" y="112"/>
                  </a:moveTo>
                  <a:cubicBezTo>
                    <a:pt x="89" y="114"/>
                    <a:pt x="85" y="113"/>
                    <a:pt x="83" y="110"/>
                  </a:cubicBezTo>
                  <a:cubicBezTo>
                    <a:pt x="81" y="106"/>
                    <a:pt x="82" y="102"/>
                    <a:pt x="86" y="100"/>
                  </a:cubicBezTo>
                  <a:cubicBezTo>
                    <a:pt x="89" y="98"/>
                    <a:pt x="93" y="99"/>
                    <a:pt x="95" y="103"/>
                  </a:cubicBezTo>
                  <a:cubicBezTo>
                    <a:pt x="97" y="106"/>
                    <a:pt x="96" y="110"/>
                    <a:pt x="93" y="112"/>
                  </a:cubicBezTo>
                  <a:close/>
                  <a:moveTo>
                    <a:pt x="93" y="68"/>
                  </a:moveTo>
                  <a:cubicBezTo>
                    <a:pt x="91" y="68"/>
                    <a:pt x="89" y="66"/>
                    <a:pt x="89" y="64"/>
                  </a:cubicBezTo>
                  <a:cubicBezTo>
                    <a:pt x="89" y="61"/>
                    <a:pt x="91" y="59"/>
                    <a:pt x="93" y="59"/>
                  </a:cubicBezTo>
                  <a:cubicBezTo>
                    <a:pt x="96" y="59"/>
                    <a:pt x="98" y="61"/>
                    <a:pt x="98" y="64"/>
                  </a:cubicBezTo>
                  <a:cubicBezTo>
                    <a:pt x="98" y="66"/>
                    <a:pt x="96" y="68"/>
                    <a:pt x="93" y="68"/>
                  </a:cubicBezTo>
                  <a:close/>
                  <a:moveTo>
                    <a:pt x="104" y="33"/>
                  </a:moveTo>
                  <a:cubicBezTo>
                    <a:pt x="107" y="31"/>
                    <a:pt x="111" y="32"/>
                    <a:pt x="113" y="35"/>
                  </a:cubicBezTo>
                  <a:cubicBezTo>
                    <a:pt x="115" y="39"/>
                    <a:pt x="114" y="43"/>
                    <a:pt x="111" y="45"/>
                  </a:cubicBezTo>
                  <a:cubicBezTo>
                    <a:pt x="107" y="47"/>
                    <a:pt x="103" y="46"/>
                    <a:pt x="101" y="42"/>
                  </a:cubicBezTo>
                  <a:cubicBezTo>
                    <a:pt x="99" y="39"/>
                    <a:pt x="100" y="35"/>
                    <a:pt x="104" y="33"/>
                  </a:cubicBezTo>
                  <a:close/>
                  <a:moveTo>
                    <a:pt x="113" y="92"/>
                  </a:moveTo>
                  <a:cubicBezTo>
                    <a:pt x="111" y="95"/>
                    <a:pt x="107" y="96"/>
                    <a:pt x="104" y="94"/>
                  </a:cubicBezTo>
                  <a:cubicBezTo>
                    <a:pt x="100" y="92"/>
                    <a:pt x="99" y="88"/>
                    <a:pt x="101" y="85"/>
                  </a:cubicBezTo>
                  <a:cubicBezTo>
                    <a:pt x="103" y="81"/>
                    <a:pt x="107" y="80"/>
                    <a:pt x="111" y="82"/>
                  </a:cubicBezTo>
                  <a:cubicBezTo>
                    <a:pt x="114" y="84"/>
                    <a:pt x="115" y="88"/>
                    <a:pt x="113" y="92"/>
                  </a:cubicBezTo>
                  <a:close/>
                  <a:moveTo>
                    <a:pt x="114" y="71"/>
                  </a:moveTo>
                  <a:cubicBezTo>
                    <a:pt x="110" y="71"/>
                    <a:pt x="107" y="67"/>
                    <a:pt x="107" y="64"/>
                  </a:cubicBezTo>
                  <a:cubicBezTo>
                    <a:pt x="107" y="60"/>
                    <a:pt x="110" y="57"/>
                    <a:pt x="114" y="57"/>
                  </a:cubicBezTo>
                  <a:cubicBezTo>
                    <a:pt x="118" y="57"/>
                    <a:pt x="121" y="60"/>
                    <a:pt x="121" y="64"/>
                  </a:cubicBezTo>
                  <a:cubicBezTo>
                    <a:pt x="121" y="67"/>
                    <a:pt x="118" y="71"/>
                    <a:pt x="114"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21" name="Freeform 11"/>
          <p:cNvSpPr>
            <a:spLocks noEditPoints="1"/>
          </p:cNvSpPr>
          <p:nvPr/>
        </p:nvSpPr>
        <p:spPr bwMode="auto">
          <a:xfrm>
            <a:off x="13500887" y="1792466"/>
            <a:ext cx="603320" cy="1111379"/>
          </a:xfrm>
          <a:custGeom>
            <a:avLst/>
            <a:gdLst>
              <a:gd name="T0" fmla="*/ 75 w 80"/>
              <a:gd name="T1" fmla="*/ 140 h 148"/>
              <a:gd name="T2" fmla="*/ 69 w 80"/>
              <a:gd name="T3" fmla="*/ 144 h 148"/>
              <a:gd name="T4" fmla="*/ 66 w 80"/>
              <a:gd name="T5" fmla="*/ 133 h 148"/>
              <a:gd name="T6" fmla="*/ 61 w 80"/>
              <a:gd name="T7" fmla="*/ 142 h 148"/>
              <a:gd name="T8" fmla="*/ 65 w 80"/>
              <a:gd name="T9" fmla="*/ 126 h 148"/>
              <a:gd name="T10" fmla="*/ 61 w 80"/>
              <a:gd name="T11" fmla="*/ 118 h 148"/>
              <a:gd name="T12" fmla="*/ 64 w 80"/>
              <a:gd name="T13" fmla="*/ 91 h 148"/>
              <a:gd name="T14" fmla="*/ 67 w 80"/>
              <a:gd name="T15" fmla="*/ 79 h 148"/>
              <a:gd name="T16" fmla="*/ 59 w 80"/>
              <a:gd name="T17" fmla="*/ 40 h 148"/>
              <a:gd name="T18" fmla="*/ 61 w 80"/>
              <a:gd name="T19" fmla="*/ 0 h 148"/>
              <a:gd name="T20" fmla="*/ 55 w 80"/>
              <a:gd name="T21" fmla="*/ 8 h 148"/>
              <a:gd name="T22" fmla="*/ 16 w 80"/>
              <a:gd name="T23" fmla="*/ 34 h 148"/>
              <a:gd name="T24" fmla="*/ 49 w 80"/>
              <a:gd name="T25" fmla="*/ 52 h 148"/>
              <a:gd name="T26" fmla="*/ 51 w 80"/>
              <a:gd name="T27" fmla="*/ 81 h 148"/>
              <a:gd name="T28" fmla="*/ 54 w 80"/>
              <a:gd name="T29" fmla="*/ 91 h 148"/>
              <a:gd name="T30" fmla="*/ 43 w 80"/>
              <a:gd name="T31" fmla="*/ 132 h 148"/>
              <a:gd name="T32" fmla="*/ 53 w 80"/>
              <a:gd name="T33" fmla="*/ 128 h 148"/>
              <a:gd name="T34" fmla="*/ 40 w 80"/>
              <a:gd name="T35" fmla="*/ 143 h 148"/>
              <a:gd name="T36" fmla="*/ 35 w 80"/>
              <a:gd name="T37" fmla="*/ 133 h 148"/>
              <a:gd name="T38" fmla="*/ 53 w 80"/>
              <a:gd name="T39" fmla="*/ 147 h 148"/>
              <a:gd name="T40" fmla="*/ 61 w 80"/>
              <a:gd name="T41" fmla="*/ 148 h 148"/>
              <a:gd name="T42" fmla="*/ 80 w 80"/>
              <a:gd name="T43" fmla="*/ 144 h 148"/>
              <a:gd name="T44" fmla="*/ 75 w 80"/>
              <a:gd name="T45" fmla="*/ 131 h 148"/>
              <a:gd name="T46" fmla="*/ 40 w 80"/>
              <a:gd name="T47" fmla="*/ 30 h 148"/>
              <a:gd name="T48" fmla="*/ 31 w 80"/>
              <a:gd name="T49" fmla="*/ 30 h 148"/>
              <a:gd name="T50" fmla="*/ 23 w 80"/>
              <a:gd name="T51" fmla="*/ 55 h 148"/>
              <a:gd name="T52" fmla="*/ 23 w 80"/>
              <a:gd name="T53" fmla="*/ 46 h 148"/>
              <a:gd name="T54" fmla="*/ 23 w 80"/>
              <a:gd name="T55" fmla="*/ 55 h 148"/>
              <a:gd name="T56" fmla="*/ 23 w 80"/>
              <a:gd name="T57" fmla="*/ 38 h 148"/>
              <a:gd name="T58" fmla="*/ 32 w 80"/>
              <a:gd name="T59" fmla="*/ 38 h 148"/>
              <a:gd name="T60" fmla="*/ 36 w 80"/>
              <a:gd name="T61" fmla="*/ 51 h 148"/>
              <a:gd name="T62" fmla="*/ 36 w 80"/>
              <a:gd name="T63" fmla="*/ 42 h 148"/>
              <a:gd name="T64" fmla="*/ 36 w 80"/>
              <a:gd name="T65" fmla="*/ 51 h 148"/>
              <a:gd name="T66" fmla="*/ 40 w 80"/>
              <a:gd name="T67" fmla="*/ 38 h 148"/>
              <a:gd name="T68" fmla="*/ 49 w 80"/>
              <a:gd name="T69" fmla="*/ 38 h 148"/>
              <a:gd name="T70" fmla="*/ 48 w 80"/>
              <a:gd name="T71" fmla="*/ 31 h 148"/>
              <a:gd name="T72" fmla="*/ 48 w 80"/>
              <a:gd name="T73" fmla="*/ 22 h 148"/>
              <a:gd name="T74" fmla="*/ 48 w 80"/>
              <a:gd name="T75" fmla="*/ 3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148">
                <a:moveTo>
                  <a:pt x="75" y="131"/>
                </a:moveTo>
                <a:cubicBezTo>
                  <a:pt x="75" y="140"/>
                  <a:pt x="75" y="140"/>
                  <a:pt x="75" y="140"/>
                </a:cubicBezTo>
                <a:cubicBezTo>
                  <a:pt x="73" y="144"/>
                  <a:pt x="73" y="144"/>
                  <a:pt x="73" y="144"/>
                </a:cubicBezTo>
                <a:cubicBezTo>
                  <a:pt x="69" y="144"/>
                  <a:pt x="69" y="144"/>
                  <a:pt x="69" y="144"/>
                </a:cubicBezTo>
                <a:cubicBezTo>
                  <a:pt x="69" y="133"/>
                  <a:pt x="69" y="133"/>
                  <a:pt x="69" y="133"/>
                </a:cubicBezTo>
                <a:cubicBezTo>
                  <a:pt x="66" y="133"/>
                  <a:pt x="66" y="133"/>
                  <a:pt x="66" y="133"/>
                </a:cubicBezTo>
                <a:cubicBezTo>
                  <a:pt x="66" y="144"/>
                  <a:pt x="66" y="144"/>
                  <a:pt x="66" y="144"/>
                </a:cubicBezTo>
                <a:cubicBezTo>
                  <a:pt x="61" y="142"/>
                  <a:pt x="61" y="142"/>
                  <a:pt x="61" y="142"/>
                </a:cubicBezTo>
                <a:cubicBezTo>
                  <a:pt x="61" y="126"/>
                  <a:pt x="61" y="126"/>
                  <a:pt x="61" y="126"/>
                </a:cubicBezTo>
                <a:cubicBezTo>
                  <a:pt x="65" y="126"/>
                  <a:pt x="65" y="126"/>
                  <a:pt x="65" y="126"/>
                </a:cubicBezTo>
                <a:cubicBezTo>
                  <a:pt x="65" y="118"/>
                  <a:pt x="65" y="118"/>
                  <a:pt x="65" y="118"/>
                </a:cubicBezTo>
                <a:cubicBezTo>
                  <a:pt x="61" y="118"/>
                  <a:pt x="61" y="118"/>
                  <a:pt x="61" y="118"/>
                </a:cubicBezTo>
                <a:cubicBezTo>
                  <a:pt x="61" y="91"/>
                  <a:pt x="61" y="91"/>
                  <a:pt x="61" y="91"/>
                </a:cubicBezTo>
                <a:cubicBezTo>
                  <a:pt x="64" y="91"/>
                  <a:pt x="64" y="91"/>
                  <a:pt x="64" y="91"/>
                </a:cubicBezTo>
                <a:cubicBezTo>
                  <a:pt x="64" y="82"/>
                  <a:pt x="64" y="82"/>
                  <a:pt x="64" y="82"/>
                </a:cubicBezTo>
                <a:cubicBezTo>
                  <a:pt x="67" y="79"/>
                  <a:pt x="67" y="79"/>
                  <a:pt x="67" y="79"/>
                </a:cubicBezTo>
                <a:cubicBezTo>
                  <a:pt x="66" y="47"/>
                  <a:pt x="66" y="47"/>
                  <a:pt x="66" y="47"/>
                </a:cubicBezTo>
                <a:cubicBezTo>
                  <a:pt x="59" y="40"/>
                  <a:pt x="59" y="40"/>
                  <a:pt x="59" y="40"/>
                </a:cubicBezTo>
                <a:cubicBezTo>
                  <a:pt x="59" y="40"/>
                  <a:pt x="72" y="23"/>
                  <a:pt x="61" y="12"/>
                </a:cubicBezTo>
                <a:cubicBezTo>
                  <a:pt x="61" y="7"/>
                  <a:pt x="61" y="0"/>
                  <a:pt x="61" y="0"/>
                </a:cubicBezTo>
                <a:cubicBezTo>
                  <a:pt x="55" y="0"/>
                  <a:pt x="55" y="0"/>
                  <a:pt x="55" y="0"/>
                </a:cubicBezTo>
                <a:cubicBezTo>
                  <a:pt x="55" y="8"/>
                  <a:pt x="55" y="8"/>
                  <a:pt x="55" y="8"/>
                </a:cubicBezTo>
                <a:cubicBezTo>
                  <a:pt x="49" y="12"/>
                  <a:pt x="49" y="12"/>
                  <a:pt x="49" y="12"/>
                </a:cubicBezTo>
                <a:cubicBezTo>
                  <a:pt x="49" y="12"/>
                  <a:pt x="32" y="19"/>
                  <a:pt x="16" y="34"/>
                </a:cubicBezTo>
                <a:cubicBezTo>
                  <a:pt x="0" y="49"/>
                  <a:pt x="7" y="60"/>
                  <a:pt x="11" y="66"/>
                </a:cubicBezTo>
                <a:cubicBezTo>
                  <a:pt x="15" y="71"/>
                  <a:pt x="33" y="74"/>
                  <a:pt x="49" y="52"/>
                </a:cubicBezTo>
                <a:cubicBezTo>
                  <a:pt x="49" y="65"/>
                  <a:pt x="49" y="79"/>
                  <a:pt x="49" y="79"/>
                </a:cubicBezTo>
                <a:cubicBezTo>
                  <a:pt x="51" y="81"/>
                  <a:pt x="51" y="81"/>
                  <a:pt x="51" y="81"/>
                </a:cubicBezTo>
                <a:cubicBezTo>
                  <a:pt x="51" y="91"/>
                  <a:pt x="51" y="91"/>
                  <a:pt x="51" y="91"/>
                </a:cubicBezTo>
                <a:cubicBezTo>
                  <a:pt x="54" y="91"/>
                  <a:pt x="54" y="91"/>
                  <a:pt x="54" y="91"/>
                </a:cubicBezTo>
                <a:cubicBezTo>
                  <a:pt x="54" y="120"/>
                  <a:pt x="54" y="120"/>
                  <a:pt x="54" y="120"/>
                </a:cubicBezTo>
                <a:cubicBezTo>
                  <a:pt x="54" y="120"/>
                  <a:pt x="48" y="130"/>
                  <a:pt x="43" y="132"/>
                </a:cubicBezTo>
                <a:cubicBezTo>
                  <a:pt x="45" y="136"/>
                  <a:pt x="45" y="136"/>
                  <a:pt x="45" y="136"/>
                </a:cubicBezTo>
                <a:cubicBezTo>
                  <a:pt x="53" y="128"/>
                  <a:pt x="53" y="128"/>
                  <a:pt x="53" y="128"/>
                </a:cubicBezTo>
                <a:cubicBezTo>
                  <a:pt x="53" y="143"/>
                  <a:pt x="53" y="143"/>
                  <a:pt x="53" y="143"/>
                </a:cubicBezTo>
                <a:cubicBezTo>
                  <a:pt x="40" y="143"/>
                  <a:pt x="40" y="143"/>
                  <a:pt x="40" y="143"/>
                </a:cubicBezTo>
                <a:cubicBezTo>
                  <a:pt x="40" y="133"/>
                  <a:pt x="40" y="133"/>
                  <a:pt x="40" y="133"/>
                </a:cubicBezTo>
                <a:cubicBezTo>
                  <a:pt x="35" y="133"/>
                  <a:pt x="35" y="133"/>
                  <a:pt x="35" y="133"/>
                </a:cubicBezTo>
                <a:cubicBezTo>
                  <a:pt x="35" y="147"/>
                  <a:pt x="35" y="147"/>
                  <a:pt x="35" y="147"/>
                </a:cubicBezTo>
                <a:cubicBezTo>
                  <a:pt x="53" y="147"/>
                  <a:pt x="53" y="147"/>
                  <a:pt x="53" y="147"/>
                </a:cubicBezTo>
                <a:cubicBezTo>
                  <a:pt x="57" y="143"/>
                  <a:pt x="57" y="143"/>
                  <a:pt x="57" y="143"/>
                </a:cubicBezTo>
                <a:cubicBezTo>
                  <a:pt x="61" y="148"/>
                  <a:pt x="61" y="148"/>
                  <a:pt x="61" y="148"/>
                </a:cubicBezTo>
                <a:cubicBezTo>
                  <a:pt x="75" y="148"/>
                  <a:pt x="75" y="148"/>
                  <a:pt x="75" y="148"/>
                </a:cubicBezTo>
                <a:cubicBezTo>
                  <a:pt x="80" y="144"/>
                  <a:pt x="80" y="144"/>
                  <a:pt x="80" y="144"/>
                </a:cubicBezTo>
                <a:cubicBezTo>
                  <a:pt x="80" y="131"/>
                  <a:pt x="80" y="131"/>
                  <a:pt x="80" y="131"/>
                </a:cubicBezTo>
                <a:lnTo>
                  <a:pt x="75" y="131"/>
                </a:lnTo>
                <a:close/>
                <a:moveTo>
                  <a:pt x="35" y="25"/>
                </a:moveTo>
                <a:cubicBezTo>
                  <a:pt x="38" y="25"/>
                  <a:pt x="40" y="27"/>
                  <a:pt x="40" y="30"/>
                </a:cubicBezTo>
                <a:cubicBezTo>
                  <a:pt x="40" y="32"/>
                  <a:pt x="38" y="34"/>
                  <a:pt x="35" y="34"/>
                </a:cubicBezTo>
                <a:cubicBezTo>
                  <a:pt x="33" y="34"/>
                  <a:pt x="31" y="32"/>
                  <a:pt x="31" y="30"/>
                </a:cubicBezTo>
                <a:cubicBezTo>
                  <a:pt x="31" y="27"/>
                  <a:pt x="33" y="25"/>
                  <a:pt x="35" y="25"/>
                </a:cubicBezTo>
                <a:close/>
                <a:moveTo>
                  <a:pt x="23" y="55"/>
                </a:moveTo>
                <a:cubicBezTo>
                  <a:pt x="20" y="55"/>
                  <a:pt x="18" y="53"/>
                  <a:pt x="18" y="51"/>
                </a:cubicBezTo>
                <a:cubicBezTo>
                  <a:pt x="18" y="48"/>
                  <a:pt x="20" y="46"/>
                  <a:pt x="23" y="46"/>
                </a:cubicBezTo>
                <a:cubicBezTo>
                  <a:pt x="25" y="46"/>
                  <a:pt x="27" y="48"/>
                  <a:pt x="27" y="51"/>
                </a:cubicBezTo>
                <a:cubicBezTo>
                  <a:pt x="27" y="53"/>
                  <a:pt x="25" y="55"/>
                  <a:pt x="23" y="55"/>
                </a:cubicBezTo>
                <a:close/>
                <a:moveTo>
                  <a:pt x="27" y="42"/>
                </a:moveTo>
                <a:cubicBezTo>
                  <a:pt x="25" y="42"/>
                  <a:pt x="23" y="40"/>
                  <a:pt x="23" y="38"/>
                </a:cubicBezTo>
                <a:cubicBezTo>
                  <a:pt x="23" y="35"/>
                  <a:pt x="25" y="33"/>
                  <a:pt x="27" y="33"/>
                </a:cubicBezTo>
                <a:cubicBezTo>
                  <a:pt x="30" y="33"/>
                  <a:pt x="32" y="35"/>
                  <a:pt x="32" y="38"/>
                </a:cubicBezTo>
                <a:cubicBezTo>
                  <a:pt x="32" y="40"/>
                  <a:pt x="30" y="42"/>
                  <a:pt x="27" y="42"/>
                </a:cubicBezTo>
                <a:close/>
                <a:moveTo>
                  <a:pt x="36" y="51"/>
                </a:moveTo>
                <a:cubicBezTo>
                  <a:pt x="33" y="51"/>
                  <a:pt x="31" y="49"/>
                  <a:pt x="31" y="47"/>
                </a:cubicBezTo>
                <a:cubicBezTo>
                  <a:pt x="31" y="44"/>
                  <a:pt x="33" y="42"/>
                  <a:pt x="36" y="42"/>
                </a:cubicBezTo>
                <a:cubicBezTo>
                  <a:pt x="38" y="42"/>
                  <a:pt x="40" y="44"/>
                  <a:pt x="40" y="47"/>
                </a:cubicBezTo>
                <a:cubicBezTo>
                  <a:pt x="40" y="49"/>
                  <a:pt x="38" y="51"/>
                  <a:pt x="36" y="51"/>
                </a:cubicBezTo>
                <a:close/>
                <a:moveTo>
                  <a:pt x="44" y="42"/>
                </a:moveTo>
                <a:cubicBezTo>
                  <a:pt x="42" y="42"/>
                  <a:pt x="40" y="40"/>
                  <a:pt x="40" y="38"/>
                </a:cubicBezTo>
                <a:cubicBezTo>
                  <a:pt x="40" y="35"/>
                  <a:pt x="42" y="33"/>
                  <a:pt x="44" y="33"/>
                </a:cubicBezTo>
                <a:cubicBezTo>
                  <a:pt x="47" y="33"/>
                  <a:pt x="49" y="35"/>
                  <a:pt x="49" y="38"/>
                </a:cubicBezTo>
                <a:cubicBezTo>
                  <a:pt x="49" y="40"/>
                  <a:pt x="47" y="42"/>
                  <a:pt x="44" y="42"/>
                </a:cubicBezTo>
                <a:close/>
                <a:moveTo>
                  <a:pt x="48" y="31"/>
                </a:moveTo>
                <a:cubicBezTo>
                  <a:pt x="45" y="31"/>
                  <a:pt x="43" y="29"/>
                  <a:pt x="43" y="26"/>
                </a:cubicBezTo>
                <a:cubicBezTo>
                  <a:pt x="43" y="24"/>
                  <a:pt x="45" y="22"/>
                  <a:pt x="48" y="22"/>
                </a:cubicBezTo>
                <a:cubicBezTo>
                  <a:pt x="50" y="22"/>
                  <a:pt x="52" y="24"/>
                  <a:pt x="52" y="26"/>
                </a:cubicBezTo>
                <a:cubicBezTo>
                  <a:pt x="52" y="29"/>
                  <a:pt x="50" y="31"/>
                  <a:pt x="48" y="31"/>
                </a:cubicBezTo>
                <a:close/>
              </a:path>
            </a:pathLst>
          </a:custGeom>
          <a:solidFill>
            <a:schemeClr val="bg1">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2" name="Freeform 12"/>
          <p:cNvSpPr>
            <a:spLocks noEditPoints="1"/>
          </p:cNvSpPr>
          <p:nvPr/>
        </p:nvSpPr>
        <p:spPr bwMode="auto">
          <a:xfrm>
            <a:off x="15650372" y="3005270"/>
            <a:ext cx="1419390" cy="571566"/>
          </a:xfrm>
          <a:custGeom>
            <a:avLst/>
            <a:gdLst>
              <a:gd name="T0" fmla="*/ 169 w 189"/>
              <a:gd name="T1" fmla="*/ 17 h 76"/>
              <a:gd name="T2" fmla="*/ 133 w 189"/>
              <a:gd name="T3" fmla="*/ 14 h 76"/>
              <a:gd name="T4" fmla="*/ 118 w 189"/>
              <a:gd name="T5" fmla="*/ 26 h 76"/>
              <a:gd name="T6" fmla="*/ 91 w 189"/>
              <a:gd name="T7" fmla="*/ 20 h 76"/>
              <a:gd name="T8" fmla="*/ 91 w 189"/>
              <a:gd name="T9" fmla="*/ 0 h 76"/>
              <a:gd name="T10" fmla="*/ 86 w 189"/>
              <a:gd name="T11" fmla="*/ 0 h 76"/>
              <a:gd name="T12" fmla="*/ 86 w 189"/>
              <a:gd name="T13" fmla="*/ 9 h 76"/>
              <a:gd name="T14" fmla="*/ 15 w 189"/>
              <a:gd name="T15" fmla="*/ 9 h 76"/>
              <a:gd name="T16" fmla="*/ 15 w 189"/>
              <a:gd name="T17" fmla="*/ 6 h 76"/>
              <a:gd name="T18" fmla="*/ 10 w 189"/>
              <a:gd name="T19" fmla="*/ 6 h 76"/>
              <a:gd name="T20" fmla="*/ 10 w 189"/>
              <a:gd name="T21" fmla="*/ 9 h 76"/>
              <a:gd name="T22" fmla="*/ 7 w 189"/>
              <a:gd name="T23" fmla="*/ 9 h 76"/>
              <a:gd name="T24" fmla="*/ 7 w 189"/>
              <a:gd name="T25" fmla="*/ 14 h 76"/>
              <a:gd name="T26" fmla="*/ 10 w 189"/>
              <a:gd name="T27" fmla="*/ 14 h 76"/>
              <a:gd name="T28" fmla="*/ 10 w 189"/>
              <a:gd name="T29" fmla="*/ 17 h 76"/>
              <a:gd name="T30" fmla="*/ 0 w 189"/>
              <a:gd name="T31" fmla="*/ 30 h 76"/>
              <a:gd name="T32" fmla="*/ 13 w 189"/>
              <a:gd name="T33" fmla="*/ 44 h 76"/>
              <a:gd name="T34" fmla="*/ 26 w 189"/>
              <a:gd name="T35" fmla="*/ 35 h 76"/>
              <a:gd name="T36" fmla="*/ 64 w 189"/>
              <a:gd name="T37" fmla="*/ 44 h 76"/>
              <a:gd name="T38" fmla="*/ 124 w 189"/>
              <a:gd name="T39" fmla="*/ 31 h 76"/>
              <a:gd name="T40" fmla="*/ 156 w 189"/>
              <a:gd name="T41" fmla="*/ 43 h 76"/>
              <a:gd name="T42" fmla="*/ 133 w 189"/>
              <a:gd name="T43" fmla="*/ 70 h 76"/>
              <a:gd name="T44" fmla="*/ 169 w 189"/>
              <a:gd name="T45" fmla="*/ 17 h 76"/>
              <a:gd name="T46" fmla="*/ 26 w 189"/>
              <a:gd name="T47" fmla="*/ 26 h 76"/>
              <a:gd name="T48" fmla="*/ 15 w 189"/>
              <a:gd name="T49" fmla="*/ 17 h 76"/>
              <a:gd name="T50" fmla="*/ 15 w 189"/>
              <a:gd name="T51" fmla="*/ 14 h 76"/>
              <a:gd name="T52" fmla="*/ 86 w 189"/>
              <a:gd name="T53" fmla="*/ 14 h 76"/>
              <a:gd name="T54" fmla="*/ 86 w 189"/>
              <a:gd name="T55" fmla="*/ 19 h 76"/>
              <a:gd name="T56" fmla="*/ 64 w 189"/>
              <a:gd name="T57" fmla="*/ 18 h 76"/>
              <a:gd name="T58" fmla="*/ 26 w 189"/>
              <a:gd name="T59" fmla="*/ 2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9" h="76">
                <a:moveTo>
                  <a:pt x="169" y="17"/>
                </a:moveTo>
                <a:cubicBezTo>
                  <a:pt x="155" y="6"/>
                  <a:pt x="139" y="10"/>
                  <a:pt x="133" y="14"/>
                </a:cubicBezTo>
                <a:cubicBezTo>
                  <a:pt x="129" y="17"/>
                  <a:pt x="122" y="23"/>
                  <a:pt x="118" y="26"/>
                </a:cubicBezTo>
                <a:cubicBezTo>
                  <a:pt x="112" y="24"/>
                  <a:pt x="102" y="21"/>
                  <a:pt x="91" y="20"/>
                </a:cubicBezTo>
                <a:cubicBezTo>
                  <a:pt x="91" y="0"/>
                  <a:pt x="91" y="0"/>
                  <a:pt x="91" y="0"/>
                </a:cubicBezTo>
                <a:cubicBezTo>
                  <a:pt x="86" y="0"/>
                  <a:pt x="86" y="0"/>
                  <a:pt x="86" y="0"/>
                </a:cubicBezTo>
                <a:cubicBezTo>
                  <a:pt x="86" y="9"/>
                  <a:pt x="86" y="9"/>
                  <a:pt x="86" y="9"/>
                </a:cubicBezTo>
                <a:cubicBezTo>
                  <a:pt x="15" y="9"/>
                  <a:pt x="15" y="9"/>
                  <a:pt x="15" y="9"/>
                </a:cubicBezTo>
                <a:cubicBezTo>
                  <a:pt x="15" y="6"/>
                  <a:pt x="15" y="6"/>
                  <a:pt x="15" y="6"/>
                </a:cubicBezTo>
                <a:cubicBezTo>
                  <a:pt x="10" y="6"/>
                  <a:pt x="10" y="6"/>
                  <a:pt x="10" y="6"/>
                </a:cubicBezTo>
                <a:cubicBezTo>
                  <a:pt x="10" y="9"/>
                  <a:pt x="10" y="9"/>
                  <a:pt x="10" y="9"/>
                </a:cubicBezTo>
                <a:cubicBezTo>
                  <a:pt x="7" y="9"/>
                  <a:pt x="7" y="9"/>
                  <a:pt x="7" y="9"/>
                </a:cubicBezTo>
                <a:cubicBezTo>
                  <a:pt x="7" y="14"/>
                  <a:pt x="7" y="14"/>
                  <a:pt x="7" y="14"/>
                </a:cubicBezTo>
                <a:cubicBezTo>
                  <a:pt x="10" y="14"/>
                  <a:pt x="10" y="14"/>
                  <a:pt x="10" y="14"/>
                </a:cubicBezTo>
                <a:cubicBezTo>
                  <a:pt x="10" y="17"/>
                  <a:pt x="10" y="17"/>
                  <a:pt x="10" y="17"/>
                </a:cubicBezTo>
                <a:cubicBezTo>
                  <a:pt x="4" y="19"/>
                  <a:pt x="0" y="24"/>
                  <a:pt x="0" y="30"/>
                </a:cubicBezTo>
                <a:cubicBezTo>
                  <a:pt x="0" y="38"/>
                  <a:pt x="6" y="44"/>
                  <a:pt x="13" y="44"/>
                </a:cubicBezTo>
                <a:cubicBezTo>
                  <a:pt x="19" y="44"/>
                  <a:pt x="24" y="40"/>
                  <a:pt x="26" y="35"/>
                </a:cubicBezTo>
                <a:cubicBezTo>
                  <a:pt x="32" y="40"/>
                  <a:pt x="46" y="44"/>
                  <a:pt x="64" y="44"/>
                </a:cubicBezTo>
                <a:cubicBezTo>
                  <a:pt x="86" y="44"/>
                  <a:pt x="123" y="38"/>
                  <a:pt x="124" y="31"/>
                </a:cubicBezTo>
                <a:cubicBezTo>
                  <a:pt x="143" y="26"/>
                  <a:pt x="155" y="34"/>
                  <a:pt x="156" y="43"/>
                </a:cubicBezTo>
                <a:cubicBezTo>
                  <a:pt x="157" y="53"/>
                  <a:pt x="154" y="64"/>
                  <a:pt x="133" y="70"/>
                </a:cubicBezTo>
                <a:cubicBezTo>
                  <a:pt x="189" y="76"/>
                  <a:pt x="183" y="29"/>
                  <a:pt x="169" y="17"/>
                </a:cubicBezTo>
                <a:close/>
                <a:moveTo>
                  <a:pt x="26" y="26"/>
                </a:moveTo>
                <a:cubicBezTo>
                  <a:pt x="24" y="21"/>
                  <a:pt x="20" y="18"/>
                  <a:pt x="15" y="17"/>
                </a:cubicBezTo>
                <a:cubicBezTo>
                  <a:pt x="15" y="14"/>
                  <a:pt x="15" y="14"/>
                  <a:pt x="15" y="14"/>
                </a:cubicBezTo>
                <a:cubicBezTo>
                  <a:pt x="86" y="14"/>
                  <a:pt x="86" y="14"/>
                  <a:pt x="86" y="14"/>
                </a:cubicBezTo>
                <a:cubicBezTo>
                  <a:pt x="86" y="19"/>
                  <a:pt x="86" y="19"/>
                  <a:pt x="86" y="19"/>
                </a:cubicBezTo>
                <a:cubicBezTo>
                  <a:pt x="78" y="19"/>
                  <a:pt x="71" y="18"/>
                  <a:pt x="64" y="18"/>
                </a:cubicBezTo>
                <a:cubicBezTo>
                  <a:pt x="47" y="18"/>
                  <a:pt x="32" y="21"/>
                  <a:pt x="26" y="26"/>
                </a:cubicBezTo>
                <a:close/>
              </a:path>
            </a:pathLst>
          </a:custGeom>
          <a:solidFill>
            <a:schemeClr val="bg1">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23" name="Group 122"/>
          <p:cNvGrpSpPr/>
          <p:nvPr/>
        </p:nvGrpSpPr>
        <p:grpSpPr>
          <a:xfrm>
            <a:off x="14558740" y="881439"/>
            <a:ext cx="1019616" cy="967006"/>
            <a:chOff x="7327900" y="1120776"/>
            <a:chExt cx="646113" cy="612775"/>
          </a:xfrm>
          <a:solidFill>
            <a:schemeClr val="bg1">
              <a:lumMod val="75000"/>
            </a:schemeClr>
          </a:solidFill>
        </p:grpSpPr>
        <p:sp>
          <p:nvSpPr>
            <p:cNvPr id="124" name="Freeform 13"/>
            <p:cNvSpPr>
              <a:spLocks/>
            </p:cNvSpPr>
            <p:nvPr/>
          </p:nvSpPr>
          <p:spPr bwMode="auto">
            <a:xfrm>
              <a:off x="7327900" y="1120776"/>
              <a:ext cx="517525" cy="496888"/>
            </a:xfrm>
            <a:custGeom>
              <a:avLst/>
              <a:gdLst>
                <a:gd name="T0" fmla="*/ 0 w 138"/>
                <a:gd name="T1" fmla="*/ 87 h 132"/>
                <a:gd name="T2" fmla="*/ 4 w 138"/>
                <a:gd name="T3" fmla="*/ 87 h 132"/>
                <a:gd name="T4" fmla="*/ 4 w 138"/>
                <a:gd name="T5" fmla="*/ 77 h 132"/>
                <a:gd name="T6" fmla="*/ 12 w 138"/>
                <a:gd name="T7" fmla="*/ 77 h 132"/>
                <a:gd name="T8" fmla="*/ 12 w 138"/>
                <a:gd name="T9" fmla="*/ 86 h 132"/>
                <a:gd name="T10" fmla="*/ 15 w 138"/>
                <a:gd name="T11" fmla="*/ 86 h 132"/>
                <a:gd name="T12" fmla="*/ 15 w 138"/>
                <a:gd name="T13" fmla="*/ 45 h 132"/>
                <a:gd name="T14" fmla="*/ 19 w 138"/>
                <a:gd name="T15" fmla="*/ 45 h 132"/>
                <a:gd name="T16" fmla="*/ 19 w 138"/>
                <a:gd name="T17" fmla="*/ 86 h 132"/>
                <a:gd name="T18" fmla="*/ 36 w 138"/>
                <a:gd name="T19" fmla="*/ 86 h 132"/>
                <a:gd name="T20" fmla="*/ 36 w 138"/>
                <a:gd name="T21" fmla="*/ 72 h 132"/>
                <a:gd name="T22" fmla="*/ 69 w 138"/>
                <a:gd name="T23" fmla="*/ 72 h 132"/>
                <a:gd name="T24" fmla="*/ 69 w 138"/>
                <a:gd name="T25" fmla="*/ 79 h 132"/>
                <a:gd name="T26" fmla="*/ 73 w 138"/>
                <a:gd name="T27" fmla="*/ 79 h 132"/>
                <a:gd name="T28" fmla="*/ 73 w 138"/>
                <a:gd name="T29" fmla="*/ 74 h 132"/>
                <a:gd name="T30" fmla="*/ 80 w 138"/>
                <a:gd name="T31" fmla="*/ 74 h 132"/>
                <a:gd name="T32" fmla="*/ 80 w 138"/>
                <a:gd name="T33" fmla="*/ 79 h 132"/>
                <a:gd name="T34" fmla="*/ 85 w 138"/>
                <a:gd name="T35" fmla="*/ 79 h 132"/>
                <a:gd name="T36" fmla="*/ 95 w 138"/>
                <a:gd name="T37" fmla="*/ 67 h 132"/>
                <a:gd name="T38" fmla="*/ 61 w 138"/>
                <a:gd name="T39" fmla="*/ 28 h 132"/>
                <a:gd name="T40" fmla="*/ 57 w 138"/>
                <a:gd name="T41" fmla="*/ 7 h 132"/>
                <a:gd name="T42" fmla="*/ 31 w 138"/>
                <a:gd name="T43" fmla="*/ 3 h 132"/>
                <a:gd name="T44" fmla="*/ 31 w 138"/>
                <a:gd name="T45" fmla="*/ 0 h 132"/>
                <a:gd name="T46" fmla="*/ 104 w 138"/>
                <a:gd name="T47" fmla="*/ 0 h 132"/>
                <a:gd name="T48" fmla="*/ 104 w 138"/>
                <a:gd name="T49" fmla="*/ 3 h 132"/>
                <a:gd name="T50" fmla="*/ 76 w 138"/>
                <a:gd name="T51" fmla="*/ 7 h 132"/>
                <a:gd name="T52" fmla="*/ 74 w 138"/>
                <a:gd name="T53" fmla="*/ 26 h 132"/>
                <a:gd name="T54" fmla="*/ 126 w 138"/>
                <a:gd name="T55" fmla="*/ 77 h 132"/>
                <a:gd name="T56" fmla="*/ 131 w 138"/>
                <a:gd name="T57" fmla="*/ 116 h 132"/>
                <a:gd name="T58" fmla="*/ 105 w 138"/>
                <a:gd name="T59" fmla="*/ 87 h 132"/>
                <a:gd name="T60" fmla="*/ 91 w 138"/>
                <a:gd name="T61" fmla="*/ 86 h 132"/>
                <a:gd name="T62" fmla="*/ 92 w 138"/>
                <a:gd name="T63" fmla="*/ 102 h 132"/>
                <a:gd name="T64" fmla="*/ 118 w 138"/>
                <a:gd name="T65" fmla="*/ 125 h 132"/>
                <a:gd name="T66" fmla="*/ 81 w 138"/>
                <a:gd name="T67" fmla="*/ 125 h 132"/>
                <a:gd name="T68" fmla="*/ 81 w 138"/>
                <a:gd name="T69" fmla="*/ 132 h 132"/>
                <a:gd name="T70" fmla="*/ 73 w 138"/>
                <a:gd name="T71" fmla="*/ 132 h 132"/>
                <a:gd name="T72" fmla="*/ 73 w 138"/>
                <a:gd name="T73" fmla="*/ 125 h 132"/>
                <a:gd name="T74" fmla="*/ 66 w 138"/>
                <a:gd name="T75" fmla="*/ 125 h 132"/>
                <a:gd name="T76" fmla="*/ 66 w 138"/>
                <a:gd name="T77" fmla="*/ 132 h 132"/>
                <a:gd name="T78" fmla="*/ 35 w 138"/>
                <a:gd name="T79" fmla="*/ 132 h 132"/>
                <a:gd name="T80" fmla="*/ 35 w 138"/>
                <a:gd name="T81" fmla="*/ 122 h 132"/>
                <a:gd name="T82" fmla="*/ 13 w 138"/>
                <a:gd name="T83" fmla="*/ 122 h 132"/>
                <a:gd name="T84" fmla="*/ 13 w 138"/>
                <a:gd name="T85" fmla="*/ 128 h 132"/>
                <a:gd name="T86" fmla="*/ 5 w 138"/>
                <a:gd name="T87" fmla="*/ 128 h 132"/>
                <a:gd name="T88" fmla="*/ 5 w 138"/>
                <a:gd name="T89" fmla="*/ 121 h 132"/>
                <a:gd name="T90" fmla="*/ 0 w 138"/>
                <a:gd name="T91" fmla="*/ 121 h 132"/>
                <a:gd name="T92" fmla="*/ 0 w 138"/>
                <a:gd name="T93" fmla="*/ 87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8" h="132">
                  <a:moveTo>
                    <a:pt x="0" y="87"/>
                  </a:moveTo>
                  <a:cubicBezTo>
                    <a:pt x="4" y="87"/>
                    <a:pt x="4" y="87"/>
                    <a:pt x="4" y="87"/>
                  </a:cubicBezTo>
                  <a:cubicBezTo>
                    <a:pt x="4" y="77"/>
                    <a:pt x="4" y="77"/>
                    <a:pt x="4" y="77"/>
                  </a:cubicBezTo>
                  <a:cubicBezTo>
                    <a:pt x="12" y="77"/>
                    <a:pt x="12" y="77"/>
                    <a:pt x="12" y="77"/>
                  </a:cubicBezTo>
                  <a:cubicBezTo>
                    <a:pt x="12" y="86"/>
                    <a:pt x="12" y="86"/>
                    <a:pt x="12" y="86"/>
                  </a:cubicBezTo>
                  <a:cubicBezTo>
                    <a:pt x="15" y="86"/>
                    <a:pt x="15" y="86"/>
                    <a:pt x="15" y="86"/>
                  </a:cubicBezTo>
                  <a:cubicBezTo>
                    <a:pt x="15" y="45"/>
                    <a:pt x="15" y="45"/>
                    <a:pt x="15" y="45"/>
                  </a:cubicBezTo>
                  <a:cubicBezTo>
                    <a:pt x="19" y="45"/>
                    <a:pt x="19" y="45"/>
                    <a:pt x="19" y="45"/>
                  </a:cubicBezTo>
                  <a:cubicBezTo>
                    <a:pt x="19" y="86"/>
                    <a:pt x="19" y="86"/>
                    <a:pt x="19" y="86"/>
                  </a:cubicBezTo>
                  <a:cubicBezTo>
                    <a:pt x="36" y="86"/>
                    <a:pt x="36" y="86"/>
                    <a:pt x="36" y="86"/>
                  </a:cubicBezTo>
                  <a:cubicBezTo>
                    <a:pt x="36" y="72"/>
                    <a:pt x="36" y="72"/>
                    <a:pt x="36" y="72"/>
                  </a:cubicBezTo>
                  <a:cubicBezTo>
                    <a:pt x="69" y="72"/>
                    <a:pt x="69" y="72"/>
                    <a:pt x="69" y="72"/>
                  </a:cubicBezTo>
                  <a:cubicBezTo>
                    <a:pt x="69" y="79"/>
                    <a:pt x="69" y="79"/>
                    <a:pt x="69" y="79"/>
                  </a:cubicBezTo>
                  <a:cubicBezTo>
                    <a:pt x="73" y="79"/>
                    <a:pt x="73" y="79"/>
                    <a:pt x="73" y="79"/>
                  </a:cubicBezTo>
                  <a:cubicBezTo>
                    <a:pt x="73" y="74"/>
                    <a:pt x="73" y="74"/>
                    <a:pt x="73" y="74"/>
                  </a:cubicBezTo>
                  <a:cubicBezTo>
                    <a:pt x="80" y="74"/>
                    <a:pt x="80" y="74"/>
                    <a:pt x="80" y="74"/>
                  </a:cubicBezTo>
                  <a:cubicBezTo>
                    <a:pt x="80" y="79"/>
                    <a:pt x="80" y="79"/>
                    <a:pt x="80" y="79"/>
                  </a:cubicBezTo>
                  <a:cubicBezTo>
                    <a:pt x="85" y="79"/>
                    <a:pt x="85" y="79"/>
                    <a:pt x="85" y="79"/>
                  </a:cubicBezTo>
                  <a:cubicBezTo>
                    <a:pt x="85" y="79"/>
                    <a:pt x="95" y="72"/>
                    <a:pt x="95" y="67"/>
                  </a:cubicBezTo>
                  <a:cubicBezTo>
                    <a:pt x="95" y="63"/>
                    <a:pt x="61" y="28"/>
                    <a:pt x="61" y="28"/>
                  </a:cubicBezTo>
                  <a:cubicBezTo>
                    <a:pt x="57" y="7"/>
                    <a:pt x="57" y="7"/>
                    <a:pt x="57" y="7"/>
                  </a:cubicBezTo>
                  <a:cubicBezTo>
                    <a:pt x="31" y="3"/>
                    <a:pt x="31" y="3"/>
                    <a:pt x="31" y="3"/>
                  </a:cubicBezTo>
                  <a:cubicBezTo>
                    <a:pt x="31" y="0"/>
                    <a:pt x="31" y="0"/>
                    <a:pt x="31" y="0"/>
                  </a:cubicBezTo>
                  <a:cubicBezTo>
                    <a:pt x="104" y="0"/>
                    <a:pt x="104" y="0"/>
                    <a:pt x="104" y="0"/>
                  </a:cubicBezTo>
                  <a:cubicBezTo>
                    <a:pt x="104" y="3"/>
                    <a:pt x="104" y="3"/>
                    <a:pt x="104" y="3"/>
                  </a:cubicBezTo>
                  <a:cubicBezTo>
                    <a:pt x="76" y="7"/>
                    <a:pt x="76" y="7"/>
                    <a:pt x="76" y="7"/>
                  </a:cubicBezTo>
                  <a:cubicBezTo>
                    <a:pt x="74" y="26"/>
                    <a:pt x="74" y="26"/>
                    <a:pt x="74" y="26"/>
                  </a:cubicBezTo>
                  <a:cubicBezTo>
                    <a:pt x="74" y="26"/>
                    <a:pt x="116" y="65"/>
                    <a:pt x="126" y="77"/>
                  </a:cubicBezTo>
                  <a:cubicBezTo>
                    <a:pt x="135" y="90"/>
                    <a:pt x="138" y="109"/>
                    <a:pt x="131" y="116"/>
                  </a:cubicBezTo>
                  <a:cubicBezTo>
                    <a:pt x="125" y="110"/>
                    <a:pt x="105" y="87"/>
                    <a:pt x="105" y="87"/>
                  </a:cubicBezTo>
                  <a:cubicBezTo>
                    <a:pt x="105" y="87"/>
                    <a:pt x="98" y="81"/>
                    <a:pt x="91" y="86"/>
                  </a:cubicBezTo>
                  <a:cubicBezTo>
                    <a:pt x="84" y="92"/>
                    <a:pt x="89" y="100"/>
                    <a:pt x="92" y="102"/>
                  </a:cubicBezTo>
                  <a:cubicBezTo>
                    <a:pt x="95" y="103"/>
                    <a:pt x="118" y="125"/>
                    <a:pt x="118" y="125"/>
                  </a:cubicBezTo>
                  <a:cubicBezTo>
                    <a:pt x="81" y="125"/>
                    <a:pt x="81" y="125"/>
                    <a:pt x="81" y="125"/>
                  </a:cubicBezTo>
                  <a:cubicBezTo>
                    <a:pt x="81" y="132"/>
                    <a:pt x="81" y="132"/>
                    <a:pt x="81" y="132"/>
                  </a:cubicBezTo>
                  <a:cubicBezTo>
                    <a:pt x="73" y="132"/>
                    <a:pt x="73" y="132"/>
                    <a:pt x="73" y="132"/>
                  </a:cubicBezTo>
                  <a:cubicBezTo>
                    <a:pt x="73" y="125"/>
                    <a:pt x="73" y="125"/>
                    <a:pt x="73" y="125"/>
                  </a:cubicBezTo>
                  <a:cubicBezTo>
                    <a:pt x="66" y="125"/>
                    <a:pt x="66" y="125"/>
                    <a:pt x="66" y="125"/>
                  </a:cubicBezTo>
                  <a:cubicBezTo>
                    <a:pt x="66" y="132"/>
                    <a:pt x="66" y="132"/>
                    <a:pt x="66" y="132"/>
                  </a:cubicBezTo>
                  <a:cubicBezTo>
                    <a:pt x="35" y="132"/>
                    <a:pt x="35" y="132"/>
                    <a:pt x="35" y="132"/>
                  </a:cubicBezTo>
                  <a:cubicBezTo>
                    <a:pt x="35" y="122"/>
                    <a:pt x="35" y="122"/>
                    <a:pt x="35" y="122"/>
                  </a:cubicBezTo>
                  <a:cubicBezTo>
                    <a:pt x="13" y="122"/>
                    <a:pt x="13" y="122"/>
                    <a:pt x="13" y="122"/>
                  </a:cubicBezTo>
                  <a:cubicBezTo>
                    <a:pt x="13" y="128"/>
                    <a:pt x="13" y="128"/>
                    <a:pt x="13" y="128"/>
                  </a:cubicBezTo>
                  <a:cubicBezTo>
                    <a:pt x="5" y="128"/>
                    <a:pt x="5" y="128"/>
                    <a:pt x="5" y="128"/>
                  </a:cubicBezTo>
                  <a:cubicBezTo>
                    <a:pt x="5" y="121"/>
                    <a:pt x="5" y="121"/>
                    <a:pt x="5" y="121"/>
                  </a:cubicBezTo>
                  <a:cubicBezTo>
                    <a:pt x="0" y="121"/>
                    <a:pt x="0" y="121"/>
                    <a:pt x="0" y="121"/>
                  </a:cubicBezTo>
                  <a:lnTo>
                    <a:pt x="0" y="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5" name="Freeform 14"/>
            <p:cNvSpPr>
              <a:spLocks noEditPoints="1"/>
            </p:cNvSpPr>
            <p:nvPr/>
          </p:nvSpPr>
          <p:spPr bwMode="auto">
            <a:xfrm>
              <a:off x="7666038" y="1447801"/>
              <a:ext cx="307975" cy="285750"/>
            </a:xfrm>
            <a:custGeom>
              <a:avLst/>
              <a:gdLst>
                <a:gd name="T0" fmla="*/ 76 w 82"/>
                <a:gd name="T1" fmla="*/ 56 h 76"/>
                <a:gd name="T2" fmla="*/ 61 w 82"/>
                <a:gd name="T3" fmla="*/ 56 h 76"/>
                <a:gd name="T4" fmla="*/ 12 w 82"/>
                <a:gd name="T5" fmla="*/ 1 h 76"/>
                <a:gd name="T6" fmla="*/ 3 w 82"/>
                <a:gd name="T7" fmla="*/ 3 h 76"/>
                <a:gd name="T8" fmla="*/ 2 w 82"/>
                <a:gd name="T9" fmla="*/ 11 h 76"/>
                <a:gd name="T10" fmla="*/ 53 w 82"/>
                <a:gd name="T11" fmla="*/ 59 h 76"/>
                <a:gd name="T12" fmla="*/ 46 w 82"/>
                <a:gd name="T13" fmla="*/ 67 h 76"/>
                <a:gd name="T14" fmla="*/ 53 w 82"/>
                <a:gd name="T15" fmla="*/ 76 h 76"/>
                <a:gd name="T16" fmla="*/ 72 w 82"/>
                <a:gd name="T17" fmla="*/ 76 h 76"/>
                <a:gd name="T18" fmla="*/ 82 w 82"/>
                <a:gd name="T19" fmla="*/ 66 h 76"/>
                <a:gd name="T20" fmla="*/ 76 w 82"/>
                <a:gd name="T21" fmla="*/ 56 h 76"/>
                <a:gd name="T22" fmla="*/ 8 w 82"/>
                <a:gd name="T23" fmla="*/ 10 h 76"/>
                <a:gd name="T24" fmla="*/ 5 w 82"/>
                <a:gd name="T25" fmla="*/ 7 h 76"/>
                <a:gd name="T26" fmla="*/ 8 w 82"/>
                <a:gd name="T27" fmla="*/ 3 h 76"/>
                <a:gd name="T28" fmla="*/ 12 w 82"/>
                <a:gd name="T29" fmla="*/ 7 h 76"/>
                <a:gd name="T30" fmla="*/ 8 w 82"/>
                <a:gd name="T31" fmla="*/ 10 h 76"/>
                <a:gd name="T32" fmla="*/ 65 w 82"/>
                <a:gd name="T33" fmla="*/ 72 h 76"/>
                <a:gd name="T34" fmla="*/ 59 w 82"/>
                <a:gd name="T35" fmla="*/ 66 h 76"/>
                <a:gd name="T36" fmla="*/ 65 w 82"/>
                <a:gd name="T37" fmla="*/ 60 h 76"/>
                <a:gd name="T38" fmla="*/ 70 w 82"/>
                <a:gd name="T39" fmla="*/ 66 h 76"/>
                <a:gd name="T40" fmla="*/ 65 w 82"/>
                <a:gd name="T41" fmla="*/ 7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2" h="76">
                  <a:moveTo>
                    <a:pt x="76" y="56"/>
                  </a:moveTo>
                  <a:cubicBezTo>
                    <a:pt x="61" y="56"/>
                    <a:pt x="61" y="56"/>
                    <a:pt x="61" y="56"/>
                  </a:cubicBezTo>
                  <a:cubicBezTo>
                    <a:pt x="12" y="1"/>
                    <a:pt x="12" y="1"/>
                    <a:pt x="12" y="1"/>
                  </a:cubicBezTo>
                  <a:cubicBezTo>
                    <a:pt x="10" y="0"/>
                    <a:pt x="5" y="0"/>
                    <a:pt x="3" y="3"/>
                  </a:cubicBezTo>
                  <a:cubicBezTo>
                    <a:pt x="0" y="6"/>
                    <a:pt x="2" y="11"/>
                    <a:pt x="2" y="11"/>
                  </a:cubicBezTo>
                  <a:cubicBezTo>
                    <a:pt x="53" y="59"/>
                    <a:pt x="53" y="59"/>
                    <a:pt x="53" y="59"/>
                  </a:cubicBezTo>
                  <a:cubicBezTo>
                    <a:pt x="53" y="59"/>
                    <a:pt x="46" y="61"/>
                    <a:pt x="46" y="67"/>
                  </a:cubicBezTo>
                  <a:cubicBezTo>
                    <a:pt x="46" y="73"/>
                    <a:pt x="53" y="76"/>
                    <a:pt x="53" y="76"/>
                  </a:cubicBezTo>
                  <a:cubicBezTo>
                    <a:pt x="53" y="76"/>
                    <a:pt x="67" y="76"/>
                    <a:pt x="72" y="76"/>
                  </a:cubicBezTo>
                  <a:cubicBezTo>
                    <a:pt x="77" y="76"/>
                    <a:pt x="82" y="72"/>
                    <a:pt x="82" y="66"/>
                  </a:cubicBezTo>
                  <a:cubicBezTo>
                    <a:pt x="82" y="59"/>
                    <a:pt x="76" y="56"/>
                    <a:pt x="76" y="56"/>
                  </a:cubicBezTo>
                  <a:close/>
                  <a:moveTo>
                    <a:pt x="8" y="10"/>
                  </a:moveTo>
                  <a:cubicBezTo>
                    <a:pt x="7" y="10"/>
                    <a:pt x="5" y="8"/>
                    <a:pt x="5" y="7"/>
                  </a:cubicBezTo>
                  <a:cubicBezTo>
                    <a:pt x="5" y="5"/>
                    <a:pt x="7" y="3"/>
                    <a:pt x="8" y="3"/>
                  </a:cubicBezTo>
                  <a:cubicBezTo>
                    <a:pt x="10" y="3"/>
                    <a:pt x="12" y="5"/>
                    <a:pt x="12" y="7"/>
                  </a:cubicBezTo>
                  <a:cubicBezTo>
                    <a:pt x="12" y="8"/>
                    <a:pt x="10" y="10"/>
                    <a:pt x="8" y="10"/>
                  </a:cubicBezTo>
                  <a:close/>
                  <a:moveTo>
                    <a:pt x="65" y="72"/>
                  </a:moveTo>
                  <a:cubicBezTo>
                    <a:pt x="61" y="72"/>
                    <a:pt x="59" y="69"/>
                    <a:pt x="59" y="66"/>
                  </a:cubicBezTo>
                  <a:cubicBezTo>
                    <a:pt x="59" y="63"/>
                    <a:pt x="61" y="60"/>
                    <a:pt x="65" y="60"/>
                  </a:cubicBezTo>
                  <a:cubicBezTo>
                    <a:pt x="68" y="60"/>
                    <a:pt x="70" y="63"/>
                    <a:pt x="70" y="66"/>
                  </a:cubicBezTo>
                  <a:cubicBezTo>
                    <a:pt x="70" y="69"/>
                    <a:pt x="68" y="72"/>
                    <a:pt x="65"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26" name="Group 125"/>
          <p:cNvGrpSpPr/>
          <p:nvPr/>
        </p:nvGrpSpPr>
        <p:grpSpPr>
          <a:xfrm>
            <a:off x="16350144" y="6869744"/>
            <a:ext cx="812570" cy="1146307"/>
            <a:chOff x="7820025" y="4154488"/>
            <a:chExt cx="266700" cy="376238"/>
          </a:xfrm>
          <a:solidFill>
            <a:schemeClr val="bg1">
              <a:lumMod val="75000"/>
            </a:schemeClr>
          </a:solidFill>
        </p:grpSpPr>
        <p:sp>
          <p:nvSpPr>
            <p:cNvPr id="127" name="Freeform 15"/>
            <p:cNvSpPr>
              <a:spLocks noEditPoints="1"/>
            </p:cNvSpPr>
            <p:nvPr/>
          </p:nvSpPr>
          <p:spPr bwMode="auto">
            <a:xfrm>
              <a:off x="7905750" y="4154488"/>
              <a:ext cx="63500" cy="68263"/>
            </a:xfrm>
            <a:custGeom>
              <a:avLst/>
              <a:gdLst>
                <a:gd name="T0" fmla="*/ 0 w 17"/>
                <a:gd name="T1" fmla="*/ 9 h 18"/>
                <a:gd name="T2" fmla="*/ 8 w 17"/>
                <a:gd name="T3" fmla="*/ 18 h 18"/>
                <a:gd name="T4" fmla="*/ 17 w 17"/>
                <a:gd name="T5" fmla="*/ 9 h 18"/>
                <a:gd name="T6" fmla="*/ 8 w 17"/>
                <a:gd name="T7" fmla="*/ 0 h 18"/>
                <a:gd name="T8" fmla="*/ 0 w 17"/>
                <a:gd name="T9" fmla="*/ 9 h 18"/>
                <a:gd name="T10" fmla="*/ 5 w 17"/>
                <a:gd name="T11" fmla="*/ 9 h 18"/>
                <a:gd name="T12" fmla="*/ 8 w 17"/>
                <a:gd name="T13" fmla="*/ 5 h 18"/>
                <a:gd name="T14" fmla="*/ 12 w 17"/>
                <a:gd name="T15" fmla="*/ 9 h 18"/>
                <a:gd name="T16" fmla="*/ 8 w 17"/>
                <a:gd name="T17" fmla="*/ 13 h 18"/>
                <a:gd name="T18" fmla="*/ 5 w 17"/>
                <a:gd name="T19"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8">
                  <a:moveTo>
                    <a:pt x="0" y="9"/>
                  </a:moveTo>
                  <a:cubicBezTo>
                    <a:pt x="0" y="14"/>
                    <a:pt x="4" y="18"/>
                    <a:pt x="8" y="18"/>
                  </a:cubicBezTo>
                  <a:cubicBezTo>
                    <a:pt x="13" y="18"/>
                    <a:pt x="17" y="14"/>
                    <a:pt x="17" y="9"/>
                  </a:cubicBezTo>
                  <a:cubicBezTo>
                    <a:pt x="17" y="4"/>
                    <a:pt x="13" y="0"/>
                    <a:pt x="8" y="0"/>
                  </a:cubicBezTo>
                  <a:cubicBezTo>
                    <a:pt x="4" y="0"/>
                    <a:pt x="0" y="4"/>
                    <a:pt x="0" y="9"/>
                  </a:cubicBezTo>
                  <a:close/>
                  <a:moveTo>
                    <a:pt x="5" y="9"/>
                  </a:moveTo>
                  <a:cubicBezTo>
                    <a:pt x="5" y="7"/>
                    <a:pt x="6" y="5"/>
                    <a:pt x="8" y="5"/>
                  </a:cubicBezTo>
                  <a:cubicBezTo>
                    <a:pt x="10" y="5"/>
                    <a:pt x="12" y="7"/>
                    <a:pt x="12" y="9"/>
                  </a:cubicBezTo>
                  <a:cubicBezTo>
                    <a:pt x="12" y="11"/>
                    <a:pt x="10" y="13"/>
                    <a:pt x="8" y="13"/>
                  </a:cubicBezTo>
                  <a:cubicBezTo>
                    <a:pt x="6" y="13"/>
                    <a:pt x="5" y="11"/>
                    <a:pt x="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8" name="Freeform 16"/>
            <p:cNvSpPr>
              <a:spLocks/>
            </p:cNvSpPr>
            <p:nvPr/>
          </p:nvSpPr>
          <p:spPr bwMode="auto">
            <a:xfrm>
              <a:off x="7820025" y="4217988"/>
              <a:ext cx="266700" cy="312738"/>
            </a:xfrm>
            <a:custGeom>
              <a:avLst/>
              <a:gdLst>
                <a:gd name="T0" fmla="*/ 31 w 71"/>
                <a:gd name="T1" fmla="*/ 0 h 83"/>
                <a:gd name="T2" fmla="*/ 0 w 71"/>
                <a:gd name="T3" fmla="*/ 58 h 83"/>
                <a:gd name="T4" fmla="*/ 20 w 71"/>
                <a:gd name="T5" fmla="*/ 38 h 83"/>
                <a:gd name="T6" fmla="*/ 11 w 71"/>
                <a:gd name="T7" fmla="*/ 58 h 83"/>
                <a:gd name="T8" fmla="*/ 25 w 71"/>
                <a:gd name="T9" fmla="*/ 36 h 83"/>
                <a:gd name="T10" fmla="*/ 22 w 71"/>
                <a:gd name="T11" fmla="*/ 62 h 83"/>
                <a:gd name="T12" fmla="*/ 29 w 71"/>
                <a:gd name="T13" fmla="*/ 44 h 83"/>
                <a:gd name="T14" fmla="*/ 36 w 71"/>
                <a:gd name="T15" fmla="*/ 72 h 83"/>
                <a:gd name="T16" fmla="*/ 71 w 71"/>
                <a:gd name="T17" fmla="*/ 68 h 83"/>
                <a:gd name="T18" fmla="*/ 71 w 71"/>
                <a:gd name="T19" fmla="*/ 43 h 83"/>
                <a:gd name="T20" fmla="*/ 67 w 71"/>
                <a:gd name="T21" fmla="*/ 43 h 83"/>
                <a:gd name="T22" fmla="*/ 67 w 71"/>
                <a:gd name="T23" fmla="*/ 67 h 83"/>
                <a:gd name="T24" fmla="*/ 47 w 71"/>
                <a:gd name="T25" fmla="*/ 74 h 83"/>
                <a:gd name="T26" fmla="*/ 33 w 71"/>
                <a:gd name="T27" fmla="*/ 42 h 83"/>
                <a:gd name="T28" fmla="*/ 44 w 71"/>
                <a:gd name="T29" fmla="*/ 52 h 83"/>
                <a:gd name="T30" fmla="*/ 34 w 71"/>
                <a:gd name="T31" fmla="*/ 29 h 83"/>
                <a:gd name="T32" fmla="*/ 56 w 71"/>
                <a:gd name="T33" fmla="*/ 47 h 83"/>
                <a:gd name="T34" fmla="*/ 34 w 71"/>
                <a:gd name="T35" fmla="*/ 0 h 83"/>
                <a:gd name="T36" fmla="*/ 31 w 71"/>
                <a:gd name="T37"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1" h="83">
                  <a:moveTo>
                    <a:pt x="31" y="0"/>
                  </a:moveTo>
                  <a:cubicBezTo>
                    <a:pt x="31" y="0"/>
                    <a:pt x="22" y="33"/>
                    <a:pt x="0" y="58"/>
                  </a:cubicBezTo>
                  <a:cubicBezTo>
                    <a:pt x="15" y="49"/>
                    <a:pt x="20" y="38"/>
                    <a:pt x="20" y="38"/>
                  </a:cubicBezTo>
                  <a:cubicBezTo>
                    <a:pt x="20" y="38"/>
                    <a:pt x="19" y="47"/>
                    <a:pt x="11" y="58"/>
                  </a:cubicBezTo>
                  <a:cubicBezTo>
                    <a:pt x="20" y="51"/>
                    <a:pt x="25" y="36"/>
                    <a:pt x="25" y="36"/>
                  </a:cubicBezTo>
                  <a:cubicBezTo>
                    <a:pt x="22" y="62"/>
                    <a:pt x="22" y="62"/>
                    <a:pt x="22" y="62"/>
                  </a:cubicBezTo>
                  <a:cubicBezTo>
                    <a:pt x="29" y="44"/>
                    <a:pt x="29" y="44"/>
                    <a:pt x="29" y="44"/>
                  </a:cubicBezTo>
                  <a:cubicBezTo>
                    <a:pt x="29" y="44"/>
                    <a:pt x="28" y="61"/>
                    <a:pt x="36" y="72"/>
                  </a:cubicBezTo>
                  <a:cubicBezTo>
                    <a:pt x="45" y="83"/>
                    <a:pt x="65" y="81"/>
                    <a:pt x="71" y="68"/>
                  </a:cubicBezTo>
                  <a:cubicBezTo>
                    <a:pt x="71" y="52"/>
                    <a:pt x="71" y="43"/>
                    <a:pt x="71" y="43"/>
                  </a:cubicBezTo>
                  <a:cubicBezTo>
                    <a:pt x="67" y="43"/>
                    <a:pt x="67" y="43"/>
                    <a:pt x="67" y="43"/>
                  </a:cubicBezTo>
                  <a:cubicBezTo>
                    <a:pt x="67" y="67"/>
                    <a:pt x="67" y="67"/>
                    <a:pt x="67" y="67"/>
                  </a:cubicBezTo>
                  <a:cubicBezTo>
                    <a:pt x="67" y="67"/>
                    <a:pt x="62" y="77"/>
                    <a:pt x="47" y="74"/>
                  </a:cubicBezTo>
                  <a:cubicBezTo>
                    <a:pt x="33" y="74"/>
                    <a:pt x="33" y="42"/>
                    <a:pt x="33" y="42"/>
                  </a:cubicBezTo>
                  <a:cubicBezTo>
                    <a:pt x="33" y="42"/>
                    <a:pt x="36" y="47"/>
                    <a:pt x="44" y="52"/>
                  </a:cubicBezTo>
                  <a:cubicBezTo>
                    <a:pt x="38" y="40"/>
                    <a:pt x="34" y="29"/>
                    <a:pt x="34" y="29"/>
                  </a:cubicBezTo>
                  <a:cubicBezTo>
                    <a:pt x="34" y="29"/>
                    <a:pt x="43" y="45"/>
                    <a:pt x="56" y="47"/>
                  </a:cubicBezTo>
                  <a:cubicBezTo>
                    <a:pt x="41" y="32"/>
                    <a:pt x="33" y="9"/>
                    <a:pt x="34" y="0"/>
                  </a:cubicBezTo>
                  <a:cubicBezTo>
                    <a:pt x="32" y="0"/>
                    <a:pt x="31" y="0"/>
                    <a:pt x="3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29" name="Group 128"/>
          <p:cNvGrpSpPr/>
          <p:nvPr/>
        </p:nvGrpSpPr>
        <p:grpSpPr>
          <a:xfrm>
            <a:off x="9553073" y="2285177"/>
            <a:ext cx="1263796" cy="746210"/>
            <a:chOff x="4924425" y="1920876"/>
            <a:chExt cx="631825" cy="373062"/>
          </a:xfrm>
          <a:solidFill>
            <a:schemeClr val="bg1">
              <a:lumMod val="75000"/>
            </a:schemeClr>
          </a:solidFill>
        </p:grpSpPr>
        <p:sp>
          <p:nvSpPr>
            <p:cNvPr id="130" name="Freeform 17"/>
            <p:cNvSpPr>
              <a:spLocks noEditPoints="1"/>
            </p:cNvSpPr>
            <p:nvPr/>
          </p:nvSpPr>
          <p:spPr bwMode="auto">
            <a:xfrm>
              <a:off x="4924425" y="1955801"/>
              <a:ext cx="327025" cy="327025"/>
            </a:xfrm>
            <a:custGeom>
              <a:avLst/>
              <a:gdLst>
                <a:gd name="T0" fmla="*/ 44 w 87"/>
                <a:gd name="T1" fmla="*/ 0 h 87"/>
                <a:gd name="T2" fmla="*/ 0 w 87"/>
                <a:gd name="T3" fmla="*/ 44 h 87"/>
                <a:gd name="T4" fmla="*/ 44 w 87"/>
                <a:gd name="T5" fmla="*/ 87 h 87"/>
                <a:gd name="T6" fmla="*/ 87 w 87"/>
                <a:gd name="T7" fmla="*/ 44 h 87"/>
                <a:gd name="T8" fmla="*/ 44 w 87"/>
                <a:gd name="T9" fmla="*/ 0 h 87"/>
                <a:gd name="T10" fmla="*/ 44 w 87"/>
                <a:gd name="T11" fmla="*/ 57 h 87"/>
                <a:gd name="T12" fmla="*/ 30 w 87"/>
                <a:gd name="T13" fmla="*/ 44 h 87"/>
                <a:gd name="T14" fmla="*/ 44 w 87"/>
                <a:gd name="T15" fmla="*/ 30 h 87"/>
                <a:gd name="T16" fmla="*/ 57 w 87"/>
                <a:gd name="T17" fmla="*/ 44 h 87"/>
                <a:gd name="T18" fmla="*/ 44 w 87"/>
                <a:gd name="T19"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 h="87">
                  <a:moveTo>
                    <a:pt x="44" y="0"/>
                  </a:moveTo>
                  <a:cubicBezTo>
                    <a:pt x="19" y="0"/>
                    <a:pt x="0" y="20"/>
                    <a:pt x="0" y="44"/>
                  </a:cubicBezTo>
                  <a:cubicBezTo>
                    <a:pt x="0" y="68"/>
                    <a:pt x="19" y="87"/>
                    <a:pt x="44" y="87"/>
                  </a:cubicBezTo>
                  <a:cubicBezTo>
                    <a:pt x="68" y="87"/>
                    <a:pt x="87" y="68"/>
                    <a:pt x="87" y="44"/>
                  </a:cubicBezTo>
                  <a:cubicBezTo>
                    <a:pt x="87" y="20"/>
                    <a:pt x="68" y="0"/>
                    <a:pt x="44" y="0"/>
                  </a:cubicBezTo>
                  <a:close/>
                  <a:moveTo>
                    <a:pt x="44" y="57"/>
                  </a:moveTo>
                  <a:cubicBezTo>
                    <a:pt x="36" y="57"/>
                    <a:pt x="30" y="51"/>
                    <a:pt x="30" y="44"/>
                  </a:cubicBezTo>
                  <a:cubicBezTo>
                    <a:pt x="30" y="36"/>
                    <a:pt x="36" y="30"/>
                    <a:pt x="44" y="30"/>
                  </a:cubicBezTo>
                  <a:cubicBezTo>
                    <a:pt x="51" y="30"/>
                    <a:pt x="57" y="36"/>
                    <a:pt x="57" y="44"/>
                  </a:cubicBezTo>
                  <a:cubicBezTo>
                    <a:pt x="57" y="51"/>
                    <a:pt x="51" y="57"/>
                    <a:pt x="44"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1" name="Freeform 18"/>
            <p:cNvSpPr>
              <a:spLocks/>
            </p:cNvSpPr>
            <p:nvPr/>
          </p:nvSpPr>
          <p:spPr bwMode="auto">
            <a:xfrm>
              <a:off x="5037138" y="1920876"/>
              <a:ext cx="255588" cy="285750"/>
            </a:xfrm>
            <a:custGeom>
              <a:avLst/>
              <a:gdLst>
                <a:gd name="T0" fmla="*/ 68 w 68"/>
                <a:gd name="T1" fmla="*/ 44 h 76"/>
                <a:gd name="T2" fmla="*/ 25 w 68"/>
                <a:gd name="T3" fmla="*/ 0 h 76"/>
                <a:gd name="T4" fmla="*/ 0 w 68"/>
                <a:gd name="T5" fmla="*/ 8 h 76"/>
                <a:gd name="T6" fmla="*/ 14 w 68"/>
                <a:gd name="T7" fmla="*/ 6 h 76"/>
                <a:gd name="T8" fmla="*/ 60 w 68"/>
                <a:gd name="T9" fmla="*/ 53 h 76"/>
                <a:gd name="T10" fmla="*/ 54 w 68"/>
                <a:gd name="T11" fmla="*/ 76 h 76"/>
                <a:gd name="T12" fmla="*/ 68 w 68"/>
                <a:gd name="T13" fmla="*/ 44 h 76"/>
              </a:gdLst>
              <a:ahLst/>
              <a:cxnLst>
                <a:cxn ang="0">
                  <a:pos x="T0" y="T1"/>
                </a:cxn>
                <a:cxn ang="0">
                  <a:pos x="T2" y="T3"/>
                </a:cxn>
                <a:cxn ang="0">
                  <a:pos x="T4" y="T5"/>
                </a:cxn>
                <a:cxn ang="0">
                  <a:pos x="T6" y="T7"/>
                </a:cxn>
                <a:cxn ang="0">
                  <a:pos x="T8" y="T9"/>
                </a:cxn>
                <a:cxn ang="0">
                  <a:pos x="T10" y="T11"/>
                </a:cxn>
                <a:cxn ang="0">
                  <a:pos x="T12" y="T13"/>
                </a:cxn>
              </a:cxnLst>
              <a:rect l="0" t="0" r="r" b="b"/>
              <a:pathLst>
                <a:path w="68" h="76">
                  <a:moveTo>
                    <a:pt x="68" y="44"/>
                  </a:moveTo>
                  <a:cubicBezTo>
                    <a:pt x="68" y="20"/>
                    <a:pt x="49" y="0"/>
                    <a:pt x="25" y="0"/>
                  </a:cubicBezTo>
                  <a:cubicBezTo>
                    <a:pt x="16" y="0"/>
                    <a:pt x="7" y="3"/>
                    <a:pt x="0" y="8"/>
                  </a:cubicBezTo>
                  <a:cubicBezTo>
                    <a:pt x="5" y="7"/>
                    <a:pt x="9" y="6"/>
                    <a:pt x="14" y="6"/>
                  </a:cubicBezTo>
                  <a:cubicBezTo>
                    <a:pt x="39" y="6"/>
                    <a:pt x="60" y="27"/>
                    <a:pt x="60" y="53"/>
                  </a:cubicBezTo>
                  <a:cubicBezTo>
                    <a:pt x="60" y="61"/>
                    <a:pt x="58" y="69"/>
                    <a:pt x="54" y="76"/>
                  </a:cubicBezTo>
                  <a:cubicBezTo>
                    <a:pt x="63" y="68"/>
                    <a:pt x="68" y="57"/>
                    <a:pt x="68"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8" name="Freeform 19"/>
            <p:cNvSpPr>
              <a:spLocks/>
            </p:cNvSpPr>
            <p:nvPr/>
          </p:nvSpPr>
          <p:spPr bwMode="auto">
            <a:xfrm>
              <a:off x="5083175" y="2189163"/>
              <a:ext cx="473075" cy="104775"/>
            </a:xfrm>
            <a:custGeom>
              <a:avLst/>
              <a:gdLst>
                <a:gd name="T0" fmla="*/ 43 w 126"/>
                <a:gd name="T1" fmla="*/ 15 h 28"/>
                <a:gd name="T2" fmla="*/ 1 w 126"/>
                <a:gd name="T3" fmla="*/ 20 h 28"/>
                <a:gd name="T4" fmla="*/ 0 w 126"/>
                <a:gd name="T5" fmla="*/ 25 h 28"/>
                <a:gd name="T6" fmla="*/ 45 w 126"/>
                <a:gd name="T7" fmla="*/ 20 h 28"/>
                <a:gd name="T8" fmla="*/ 123 w 126"/>
                <a:gd name="T9" fmla="*/ 22 h 28"/>
                <a:gd name="T10" fmla="*/ 126 w 126"/>
                <a:gd name="T11" fmla="*/ 18 h 28"/>
                <a:gd name="T12" fmla="*/ 43 w 126"/>
                <a:gd name="T13" fmla="*/ 15 h 28"/>
              </a:gdLst>
              <a:ahLst/>
              <a:cxnLst>
                <a:cxn ang="0">
                  <a:pos x="T0" y="T1"/>
                </a:cxn>
                <a:cxn ang="0">
                  <a:pos x="T2" y="T3"/>
                </a:cxn>
                <a:cxn ang="0">
                  <a:pos x="T4" y="T5"/>
                </a:cxn>
                <a:cxn ang="0">
                  <a:pos x="T6" y="T7"/>
                </a:cxn>
                <a:cxn ang="0">
                  <a:pos x="T8" y="T9"/>
                </a:cxn>
                <a:cxn ang="0">
                  <a:pos x="T10" y="T11"/>
                </a:cxn>
                <a:cxn ang="0">
                  <a:pos x="T12" y="T13"/>
                </a:cxn>
              </a:cxnLst>
              <a:rect l="0" t="0" r="r" b="b"/>
              <a:pathLst>
                <a:path w="126" h="28">
                  <a:moveTo>
                    <a:pt x="43" y="15"/>
                  </a:moveTo>
                  <a:cubicBezTo>
                    <a:pt x="20" y="23"/>
                    <a:pt x="1" y="20"/>
                    <a:pt x="1" y="20"/>
                  </a:cubicBezTo>
                  <a:cubicBezTo>
                    <a:pt x="0" y="25"/>
                    <a:pt x="0" y="25"/>
                    <a:pt x="0" y="25"/>
                  </a:cubicBezTo>
                  <a:cubicBezTo>
                    <a:pt x="1" y="25"/>
                    <a:pt x="20" y="28"/>
                    <a:pt x="45" y="20"/>
                  </a:cubicBezTo>
                  <a:cubicBezTo>
                    <a:pt x="68" y="12"/>
                    <a:pt x="98" y="5"/>
                    <a:pt x="123" y="22"/>
                  </a:cubicBezTo>
                  <a:cubicBezTo>
                    <a:pt x="126" y="18"/>
                    <a:pt x="126" y="18"/>
                    <a:pt x="126" y="18"/>
                  </a:cubicBezTo>
                  <a:cubicBezTo>
                    <a:pt x="99" y="0"/>
                    <a:pt x="68" y="7"/>
                    <a:pt x="43"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Tree>
    <p:extLst>
      <p:ext uri="{BB962C8B-B14F-4D97-AF65-F5344CB8AC3E}">
        <p14:creationId xmlns:p14="http://schemas.microsoft.com/office/powerpoint/2010/main" val="2918917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6"/>
                                        </p:tgtEl>
                                        <p:attrNameLst>
                                          <p:attrName>style.visibility</p:attrName>
                                        </p:attrNameLst>
                                      </p:cBhvr>
                                      <p:to>
                                        <p:strVal val="visible"/>
                                      </p:to>
                                    </p:set>
                                    <p:animEffect transition="in" filter="fade">
                                      <p:cBhvr>
                                        <p:cTn id="7" dur="200"/>
                                        <p:tgtEl>
                                          <p:spTgt spid="196"/>
                                        </p:tgtEl>
                                      </p:cBhvr>
                                    </p:animEffect>
                                  </p:childTnLst>
                                </p:cTn>
                              </p:par>
                            </p:childTnLst>
                          </p:cTn>
                        </p:par>
                        <p:par>
                          <p:cTn id="8" fill="hold">
                            <p:stCondLst>
                              <p:cond delay="200"/>
                            </p:stCondLst>
                            <p:childTnLst>
                              <p:par>
                                <p:cTn id="9" presetID="10" presetClass="entr" presetSubtype="0" fill="hold" grpId="0" nodeType="afterEffect">
                                  <p:stCondLst>
                                    <p:cond delay="0"/>
                                  </p:stCondLst>
                                  <p:childTnLst>
                                    <p:set>
                                      <p:cBhvr>
                                        <p:cTn id="10" dur="1" fill="hold">
                                          <p:stCondLst>
                                            <p:cond delay="0"/>
                                          </p:stCondLst>
                                        </p:cTn>
                                        <p:tgtEl>
                                          <p:spTgt spid="195"/>
                                        </p:tgtEl>
                                        <p:attrNameLst>
                                          <p:attrName>style.visibility</p:attrName>
                                        </p:attrNameLst>
                                      </p:cBhvr>
                                      <p:to>
                                        <p:strVal val="visible"/>
                                      </p:to>
                                    </p:set>
                                    <p:animEffect transition="in" filter="fade">
                                      <p:cBhvr>
                                        <p:cTn id="11" dur="200"/>
                                        <p:tgtEl>
                                          <p:spTgt spid="195"/>
                                        </p:tgtEl>
                                      </p:cBhvr>
                                    </p:animEffect>
                                  </p:childTnLst>
                                </p:cTn>
                              </p:par>
                            </p:childTnLst>
                          </p:cTn>
                        </p:par>
                        <p:par>
                          <p:cTn id="12" fill="hold">
                            <p:stCondLst>
                              <p:cond delay="400"/>
                            </p:stCondLst>
                            <p:childTnLst>
                              <p:par>
                                <p:cTn id="13" presetID="10" presetClass="entr" presetSubtype="0" fill="hold" grpId="0" nodeType="afterEffect">
                                  <p:stCondLst>
                                    <p:cond delay="0"/>
                                  </p:stCondLst>
                                  <p:childTnLst>
                                    <p:set>
                                      <p:cBhvr>
                                        <p:cTn id="14" dur="1" fill="hold">
                                          <p:stCondLst>
                                            <p:cond delay="0"/>
                                          </p:stCondLst>
                                        </p:cTn>
                                        <p:tgtEl>
                                          <p:spTgt spid="199"/>
                                        </p:tgtEl>
                                        <p:attrNameLst>
                                          <p:attrName>style.visibility</p:attrName>
                                        </p:attrNameLst>
                                      </p:cBhvr>
                                      <p:to>
                                        <p:strVal val="visible"/>
                                      </p:to>
                                    </p:set>
                                    <p:animEffect transition="in" filter="fade">
                                      <p:cBhvr>
                                        <p:cTn id="15" dur="200"/>
                                        <p:tgtEl>
                                          <p:spTgt spid="199"/>
                                        </p:tgtEl>
                                      </p:cBhvr>
                                    </p:animEffect>
                                  </p:childTnLst>
                                </p:cTn>
                              </p:par>
                            </p:childTnLst>
                          </p:cTn>
                        </p:par>
                        <p:par>
                          <p:cTn id="16" fill="hold">
                            <p:stCondLst>
                              <p:cond delay="600"/>
                            </p:stCondLst>
                            <p:childTnLst>
                              <p:par>
                                <p:cTn id="17" presetID="10" presetClass="entr" presetSubtype="0" fill="hold" grpId="0" nodeType="afterEffect">
                                  <p:stCondLst>
                                    <p:cond delay="0"/>
                                  </p:stCondLst>
                                  <p:childTnLst>
                                    <p:set>
                                      <p:cBhvr>
                                        <p:cTn id="18" dur="1" fill="hold">
                                          <p:stCondLst>
                                            <p:cond delay="0"/>
                                          </p:stCondLst>
                                        </p:cTn>
                                        <p:tgtEl>
                                          <p:spTgt spid="202"/>
                                        </p:tgtEl>
                                        <p:attrNameLst>
                                          <p:attrName>style.visibility</p:attrName>
                                        </p:attrNameLst>
                                      </p:cBhvr>
                                      <p:to>
                                        <p:strVal val="visible"/>
                                      </p:to>
                                    </p:set>
                                    <p:animEffect transition="in" filter="fade">
                                      <p:cBhvr>
                                        <p:cTn id="19" dur="200"/>
                                        <p:tgtEl>
                                          <p:spTgt spid="202"/>
                                        </p:tgtEl>
                                      </p:cBhvr>
                                    </p:animEffect>
                                  </p:childTnLst>
                                </p:cTn>
                              </p:par>
                            </p:childTnLst>
                          </p:cTn>
                        </p:par>
                        <p:par>
                          <p:cTn id="20" fill="hold">
                            <p:stCondLst>
                              <p:cond delay="800"/>
                            </p:stCondLst>
                            <p:childTnLst>
                              <p:par>
                                <p:cTn id="21" presetID="10" presetClass="entr" presetSubtype="0" fill="hold" grpId="0" nodeType="afterEffect">
                                  <p:stCondLst>
                                    <p:cond delay="0"/>
                                  </p:stCondLst>
                                  <p:childTnLst>
                                    <p:set>
                                      <p:cBhvr>
                                        <p:cTn id="22" dur="1" fill="hold">
                                          <p:stCondLst>
                                            <p:cond delay="0"/>
                                          </p:stCondLst>
                                        </p:cTn>
                                        <p:tgtEl>
                                          <p:spTgt spid="203"/>
                                        </p:tgtEl>
                                        <p:attrNameLst>
                                          <p:attrName>style.visibility</p:attrName>
                                        </p:attrNameLst>
                                      </p:cBhvr>
                                      <p:to>
                                        <p:strVal val="visible"/>
                                      </p:to>
                                    </p:set>
                                    <p:animEffect transition="in" filter="fade">
                                      <p:cBhvr>
                                        <p:cTn id="23" dur="200"/>
                                        <p:tgtEl>
                                          <p:spTgt spid="203"/>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204"/>
                                        </p:tgtEl>
                                        <p:attrNameLst>
                                          <p:attrName>style.visibility</p:attrName>
                                        </p:attrNameLst>
                                      </p:cBhvr>
                                      <p:to>
                                        <p:strVal val="visible"/>
                                      </p:to>
                                    </p:set>
                                    <p:animEffect transition="in" filter="fade">
                                      <p:cBhvr>
                                        <p:cTn id="27" dur="200"/>
                                        <p:tgtEl>
                                          <p:spTgt spid="204"/>
                                        </p:tgtEl>
                                      </p:cBhvr>
                                    </p:animEffect>
                                  </p:childTnLst>
                                </p:cTn>
                              </p:par>
                            </p:childTnLst>
                          </p:cTn>
                        </p:par>
                        <p:par>
                          <p:cTn id="28" fill="hold">
                            <p:stCondLst>
                              <p:cond delay="1200"/>
                            </p:stCondLst>
                            <p:childTnLst>
                              <p:par>
                                <p:cTn id="29" presetID="10" presetClass="entr" presetSubtype="0" fill="hold" grpId="0" nodeType="afterEffect">
                                  <p:stCondLst>
                                    <p:cond delay="0"/>
                                  </p:stCondLst>
                                  <p:childTnLst>
                                    <p:set>
                                      <p:cBhvr>
                                        <p:cTn id="30" dur="1" fill="hold">
                                          <p:stCondLst>
                                            <p:cond delay="0"/>
                                          </p:stCondLst>
                                        </p:cTn>
                                        <p:tgtEl>
                                          <p:spTgt spid="205"/>
                                        </p:tgtEl>
                                        <p:attrNameLst>
                                          <p:attrName>style.visibility</p:attrName>
                                        </p:attrNameLst>
                                      </p:cBhvr>
                                      <p:to>
                                        <p:strVal val="visible"/>
                                      </p:to>
                                    </p:set>
                                    <p:animEffect transition="in" filter="fade">
                                      <p:cBhvr>
                                        <p:cTn id="31" dur="200"/>
                                        <p:tgtEl>
                                          <p:spTgt spid="205"/>
                                        </p:tgtEl>
                                      </p:cBhvr>
                                    </p:animEffect>
                                  </p:childTnLst>
                                </p:cTn>
                              </p:par>
                            </p:childTnLst>
                          </p:cTn>
                        </p:par>
                        <p:par>
                          <p:cTn id="32" fill="hold">
                            <p:stCondLst>
                              <p:cond delay="1400"/>
                            </p:stCondLst>
                            <p:childTnLst>
                              <p:par>
                                <p:cTn id="33" presetID="10" presetClass="entr" presetSubtype="0" fill="hold" grpId="0" nodeType="afterEffect">
                                  <p:stCondLst>
                                    <p:cond delay="0"/>
                                  </p:stCondLst>
                                  <p:childTnLst>
                                    <p:set>
                                      <p:cBhvr>
                                        <p:cTn id="34" dur="1" fill="hold">
                                          <p:stCondLst>
                                            <p:cond delay="0"/>
                                          </p:stCondLst>
                                        </p:cTn>
                                        <p:tgtEl>
                                          <p:spTgt spid="206"/>
                                        </p:tgtEl>
                                        <p:attrNameLst>
                                          <p:attrName>style.visibility</p:attrName>
                                        </p:attrNameLst>
                                      </p:cBhvr>
                                      <p:to>
                                        <p:strVal val="visible"/>
                                      </p:to>
                                    </p:set>
                                    <p:animEffect transition="in" filter="fade">
                                      <p:cBhvr>
                                        <p:cTn id="35" dur="200"/>
                                        <p:tgtEl>
                                          <p:spTgt spid="2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5" grpId="0"/>
      <p:bldP spid="196" grpId="0"/>
      <p:bldP spid="199" grpId="0"/>
      <p:bldP spid="202" grpId="0"/>
      <p:bldP spid="203" grpId="0"/>
      <p:bldP spid="204" grpId="0"/>
      <p:bldP spid="205" grpId="0"/>
      <p:bldP spid="206" grpId="0"/>
    </p:bld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11125099" y="6162101"/>
            <a:ext cx="4938332" cy="128467"/>
            <a:chOff x="6116418" y="3429000"/>
            <a:chExt cx="5632210" cy="64226"/>
          </a:xfrm>
        </p:grpSpPr>
        <p:cxnSp>
          <p:nvCxnSpPr>
            <p:cNvPr id="9" name="Straight Connector 8"/>
            <p:cNvCxnSpPr/>
            <p:nvPr/>
          </p:nvCxnSpPr>
          <p:spPr>
            <a:xfrm>
              <a:off x="6116418" y="3429000"/>
              <a:ext cx="563221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6116418" y="3493226"/>
              <a:ext cx="563221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44" name="TextBox 43"/>
          <p:cNvSpPr txBox="1"/>
          <p:nvPr/>
        </p:nvSpPr>
        <p:spPr>
          <a:xfrm>
            <a:off x="17083581" y="9680943"/>
            <a:ext cx="7303417" cy="1816092"/>
          </a:xfrm>
          <a:prstGeom prst="rect">
            <a:avLst/>
          </a:prstGeom>
          <a:noFill/>
        </p:spPr>
        <p:txBody>
          <a:bodyPr wrap="square" rtlCol="0">
            <a:spAutoFit/>
          </a:bodyPr>
          <a:lstStyle/>
          <a:p>
            <a:pPr defTabSz="2438584"/>
            <a:r>
              <a:rPr lang="en-US" sz="2800">
                <a:solidFill>
                  <a:srgbClr val="57565A"/>
                </a:solidFill>
                <a:latin typeface="Roboto Light"/>
              </a:rPr>
              <a:t>12345 North Main Street</a:t>
            </a:r>
          </a:p>
          <a:p>
            <a:pPr defTabSz="2438584"/>
            <a:r>
              <a:rPr lang="en-US" sz="2800">
                <a:solidFill>
                  <a:srgbClr val="57565A"/>
                </a:solidFill>
                <a:latin typeface="Roboto Light"/>
              </a:rPr>
              <a:t>New York, NY 555555</a:t>
            </a:r>
          </a:p>
          <a:p>
            <a:pPr defTabSz="2438584"/>
            <a:r>
              <a:rPr lang="en-US" sz="2800">
                <a:solidFill>
                  <a:srgbClr val="57565A"/>
                </a:solidFill>
                <a:latin typeface="Roboto Light"/>
              </a:rPr>
              <a:t>Phone:      </a:t>
            </a:r>
            <a:r>
              <a:rPr lang="en-US" sz="2800">
                <a:solidFill>
                  <a:srgbClr val="00B0F0"/>
                </a:solidFill>
                <a:latin typeface="Roboto Light"/>
              </a:rPr>
              <a:t>1.800.555.6789</a:t>
            </a:r>
            <a:r>
              <a:rPr lang="en-US" sz="2800">
                <a:solidFill>
                  <a:srgbClr val="57565A"/>
                </a:solidFill>
                <a:latin typeface="Roboto Light"/>
              </a:rPr>
              <a:t> </a:t>
            </a:r>
            <a:r>
              <a:rPr lang="en-US" sz="2800">
                <a:solidFill>
                  <a:srgbClr val="FF0000"/>
                </a:solidFill>
                <a:latin typeface="Roboto Light"/>
              </a:rPr>
              <a:t>FREE</a:t>
            </a:r>
          </a:p>
          <a:p>
            <a:pPr defTabSz="2438584"/>
            <a:r>
              <a:rPr lang="en-US" sz="2800">
                <a:solidFill>
                  <a:srgbClr val="57565A"/>
                </a:solidFill>
                <a:latin typeface="Roboto Light"/>
              </a:rPr>
              <a:t>Web: k1template.com</a:t>
            </a:r>
          </a:p>
        </p:txBody>
      </p:sp>
      <p:sp>
        <p:nvSpPr>
          <p:cNvPr id="47" name="Rectangle 46"/>
          <p:cNvSpPr/>
          <p:nvPr/>
        </p:nvSpPr>
        <p:spPr>
          <a:xfrm>
            <a:off x="17074680" y="5816653"/>
            <a:ext cx="7320635" cy="707968"/>
          </a:xfrm>
          <a:prstGeom prst="rect">
            <a:avLst/>
          </a:prstGeom>
        </p:spPr>
        <p:txBody>
          <a:bodyPr wrap="square">
            <a:spAutoFit/>
          </a:bodyPr>
          <a:lstStyle/>
          <a:p>
            <a:pPr defTabSz="2438584"/>
            <a:r>
              <a:rPr lang="en-US" sz="4000">
                <a:solidFill>
                  <a:srgbClr val="9DC93C"/>
                </a:solidFill>
                <a:latin typeface="Roboto Light"/>
              </a:rPr>
              <a:t>Our Location</a:t>
            </a:r>
          </a:p>
        </p:txBody>
      </p:sp>
      <p:sp>
        <p:nvSpPr>
          <p:cNvPr id="53" name="Rectangle 52"/>
          <p:cNvSpPr/>
          <p:nvPr/>
        </p:nvSpPr>
        <p:spPr>
          <a:xfrm>
            <a:off x="742992" y="5816654"/>
            <a:ext cx="11040442" cy="707968"/>
          </a:xfrm>
          <a:prstGeom prst="rect">
            <a:avLst/>
          </a:prstGeom>
        </p:spPr>
        <p:txBody>
          <a:bodyPr wrap="square">
            <a:spAutoFit/>
          </a:bodyPr>
          <a:lstStyle/>
          <a:p>
            <a:pPr defTabSz="2438584"/>
            <a:r>
              <a:rPr lang="en-US" sz="4000">
                <a:solidFill>
                  <a:srgbClr val="1798D2"/>
                </a:solidFill>
                <a:latin typeface="Roboto Light"/>
              </a:rPr>
              <a:t>We Love to Work &amp; We Love Where We Work</a:t>
            </a:r>
          </a:p>
        </p:txBody>
      </p:sp>
      <p:sp>
        <p:nvSpPr>
          <p:cNvPr id="58" name="Rectangle 57"/>
          <p:cNvSpPr/>
          <p:nvPr/>
        </p:nvSpPr>
        <p:spPr>
          <a:xfrm>
            <a:off x="742990" y="6607316"/>
            <a:ext cx="15647767" cy="1959738"/>
          </a:xfrm>
          <a:prstGeom prst="rect">
            <a:avLst/>
          </a:prstGeom>
        </p:spPr>
        <p:txBody>
          <a:bodyPr wrap="square">
            <a:spAutoFit/>
          </a:bodyPr>
          <a:lstStyle/>
          <a:p>
            <a:pPr defTabSz="2438584">
              <a:lnSpc>
                <a:spcPct val="150000"/>
              </a:lnSpc>
            </a:pPr>
            <a:r>
              <a:rPr lang="en-US" sz="2800">
                <a:solidFill>
                  <a:srgbClr val="57565A"/>
                </a:solidFill>
                <a:latin typeface="Roboto Light"/>
              </a:rPr>
              <a:t>At vero eos et accusamus et iusto odios un dignissimos ducimus qui blan ditiis prasixer esentium voluptatum un deleniti atqueste sites excep turiitate non providentsimils. Nemo enim ipsam sit voluptatem quia voluptas sit aspernatur aut odit aut fugit!</a:t>
            </a:r>
          </a:p>
        </p:txBody>
      </p:sp>
      <p:sp>
        <p:nvSpPr>
          <p:cNvPr id="63" name="Freeform 115"/>
          <p:cNvSpPr>
            <a:spLocks noEditPoints="1"/>
          </p:cNvSpPr>
          <p:nvPr/>
        </p:nvSpPr>
        <p:spPr bwMode="invGray">
          <a:xfrm>
            <a:off x="18420462" y="10685838"/>
            <a:ext cx="331850" cy="337277"/>
          </a:xfrm>
          <a:custGeom>
            <a:avLst/>
            <a:gdLst>
              <a:gd name="T0" fmla="*/ 231 w 238"/>
              <a:gd name="T1" fmla="*/ 146 h 242"/>
              <a:gd name="T2" fmla="*/ 234 w 238"/>
              <a:gd name="T3" fmla="*/ 122 h 242"/>
              <a:gd name="T4" fmla="*/ 120 w 238"/>
              <a:gd name="T5" fmla="*/ 9 h 242"/>
              <a:gd name="T6" fmla="*/ 101 w 238"/>
              <a:gd name="T7" fmla="*/ 10 h 242"/>
              <a:gd name="T8" fmla="*/ 66 w 238"/>
              <a:gd name="T9" fmla="*/ 0 h 242"/>
              <a:gd name="T10" fmla="*/ 0 w 238"/>
              <a:gd name="T11" fmla="*/ 66 h 242"/>
              <a:gd name="T12" fmla="*/ 9 w 238"/>
              <a:gd name="T13" fmla="*/ 99 h 242"/>
              <a:gd name="T14" fmla="*/ 7 w 238"/>
              <a:gd name="T15" fmla="*/ 122 h 242"/>
              <a:gd name="T16" fmla="*/ 120 w 238"/>
              <a:gd name="T17" fmla="*/ 236 h 242"/>
              <a:gd name="T18" fmla="*/ 141 w 238"/>
              <a:gd name="T19" fmla="*/ 234 h 242"/>
              <a:gd name="T20" fmla="*/ 172 w 238"/>
              <a:gd name="T21" fmla="*/ 242 h 242"/>
              <a:gd name="T22" fmla="*/ 238 w 238"/>
              <a:gd name="T23" fmla="*/ 176 h 242"/>
              <a:gd name="T24" fmla="*/ 231 w 238"/>
              <a:gd name="T25" fmla="*/ 146 h 242"/>
              <a:gd name="T26" fmla="*/ 179 w 238"/>
              <a:gd name="T27" fmla="*/ 176 h 242"/>
              <a:gd name="T28" fmla="*/ 156 w 238"/>
              <a:gd name="T29" fmla="*/ 194 h 242"/>
              <a:gd name="T30" fmla="*/ 120 w 238"/>
              <a:gd name="T31" fmla="*/ 200 h 242"/>
              <a:gd name="T32" fmla="*/ 80 w 238"/>
              <a:gd name="T33" fmla="*/ 192 h 242"/>
              <a:gd name="T34" fmla="*/ 61 w 238"/>
              <a:gd name="T35" fmla="*/ 175 h 242"/>
              <a:gd name="T36" fmla="*/ 54 w 238"/>
              <a:gd name="T37" fmla="*/ 155 h 242"/>
              <a:gd name="T38" fmla="*/ 58 w 238"/>
              <a:gd name="T39" fmla="*/ 144 h 242"/>
              <a:gd name="T40" fmla="*/ 70 w 238"/>
              <a:gd name="T41" fmla="*/ 139 h 242"/>
              <a:gd name="T42" fmla="*/ 80 w 238"/>
              <a:gd name="T43" fmla="*/ 143 h 242"/>
              <a:gd name="T44" fmla="*/ 87 w 238"/>
              <a:gd name="T45" fmla="*/ 153 h 242"/>
              <a:gd name="T46" fmla="*/ 93 w 238"/>
              <a:gd name="T47" fmla="*/ 164 h 242"/>
              <a:gd name="T48" fmla="*/ 103 w 238"/>
              <a:gd name="T49" fmla="*/ 172 h 242"/>
              <a:gd name="T50" fmla="*/ 119 w 238"/>
              <a:gd name="T51" fmla="*/ 174 h 242"/>
              <a:gd name="T52" fmla="*/ 142 w 238"/>
              <a:gd name="T53" fmla="*/ 168 h 242"/>
              <a:gd name="T54" fmla="*/ 151 w 238"/>
              <a:gd name="T55" fmla="*/ 154 h 242"/>
              <a:gd name="T56" fmla="*/ 146 w 238"/>
              <a:gd name="T57" fmla="*/ 144 h 242"/>
              <a:gd name="T58" fmla="*/ 134 w 238"/>
              <a:gd name="T59" fmla="*/ 137 h 242"/>
              <a:gd name="T60" fmla="*/ 113 w 238"/>
              <a:gd name="T61" fmla="*/ 132 h 242"/>
              <a:gd name="T62" fmla="*/ 84 w 238"/>
              <a:gd name="T63" fmla="*/ 123 h 242"/>
              <a:gd name="T64" fmla="*/ 64 w 238"/>
              <a:gd name="T65" fmla="*/ 109 h 242"/>
              <a:gd name="T66" fmla="*/ 57 w 238"/>
              <a:gd name="T67" fmla="*/ 86 h 242"/>
              <a:gd name="T68" fmla="*/ 64 w 238"/>
              <a:gd name="T69" fmla="*/ 63 h 242"/>
              <a:gd name="T70" fmla="*/ 86 w 238"/>
              <a:gd name="T71" fmla="*/ 47 h 242"/>
              <a:gd name="T72" fmla="*/ 120 w 238"/>
              <a:gd name="T73" fmla="*/ 42 h 242"/>
              <a:gd name="T74" fmla="*/ 146 w 238"/>
              <a:gd name="T75" fmla="*/ 46 h 242"/>
              <a:gd name="T76" fmla="*/ 165 w 238"/>
              <a:gd name="T77" fmla="*/ 55 h 242"/>
              <a:gd name="T78" fmla="*/ 176 w 238"/>
              <a:gd name="T79" fmla="*/ 67 h 242"/>
              <a:gd name="T80" fmla="*/ 180 w 238"/>
              <a:gd name="T81" fmla="*/ 80 h 242"/>
              <a:gd name="T82" fmla="*/ 175 w 238"/>
              <a:gd name="T83" fmla="*/ 91 h 242"/>
              <a:gd name="T84" fmla="*/ 163 w 238"/>
              <a:gd name="T85" fmla="*/ 96 h 242"/>
              <a:gd name="T86" fmla="*/ 153 w 238"/>
              <a:gd name="T87" fmla="*/ 93 h 242"/>
              <a:gd name="T88" fmla="*/ 147 w 238"/>
              <a:gd name="T89" fmla="*/ 84 h 242"/>
              <a:gd name="T90" fmla="*/ 137 w 238"/>
              <a:gd name="T91" fmla="*/ 72 h 242"/>
              <a:gd name="T92" fmla="*/ 118 w 238"/>
              <a:gd name="T93" fmla="*/ 67 h 242"/>
              <a:gd name="T94" fmla="*/ 98 w 238"/>
              <a:gd name="T95" fmla="*/ 72 h 242"/>
              <a:gd name="T96" fmla="*/ 91 w 238"/>
              <a:gd name="T97" fmla="*/ 83 h 242"/>
              <a:gd name="T98" fmla="*/ 93 w 238"/>
              <a:gd name="T99" fmla="*/ 90 h 242"/>
              <a:gd name="T100" fmla="*/ 100 w 238"/>
              <a:gd name="T101" fmla="*/ 95 h 242"/>
              <a:gd name="T102" fmla="*/ 109 w 238"/>
              <a:gd name="T103" fmla="*/ 98 h 242"/>
              <a:gd name="T104" fmla="*/ 125 w 238"/>
              <a:gd name="T105" fmla="*/ 102 h 242"/>
              <a:gd name="T106" fmla="*/ 150 w 238"/>
              <a:gd name="T107" fmla="*/ 109 h 242"/>
              <a:gd name="T108" fmla="*/ 169 w 238"/>
              <a:gd name="T109" fmla="*/ 118 h 242"/>
              <a:gd name="T110" fmla="*/ 182 w 238"/>
              <a:gd name="T111" fmla="*/ 131 h 242"/>
              <a:gd name="T112" fmla="*/ 187 w 238"/>
              <a:gd name="T113" fmla="*/ 151 h 242"/>
              <a:gd name="T114" fmla="*/ 179 w 238"/>
              <a:gd name="T115" fmla="*/ 17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8" h="242">
                <a:moveTo>
                  <a:pt x="231" y="146"/>
                </a:moveTo>
                <a:cubicBezTo>
                  <a:pt x="233" y="139"/>
                  <a:pt x="234" y="131"/>
                  <a:pt x="234" y="122"/>
                </a:cubicBezTo>
                <a:cubicBezTo>
                  <a:pt x="234" y="59"/>
                  <a:pt x="183" y="9"/>
                  <a:pt x="120" y="9"/>
                </a:cubicBezTo>
                <a:cubicBezTo>
                  <a:pt x="114" y="9"/>
                  <a:pt x="107" y="9"/>
                  <a:pt x="101" y="10"/>
                </a:cubicBezTo>
                <a:cubicBezTo>
                  <a:pt x="91" y="4"/>
                  <a:pt x="79" y="0"/>
                  <a:pt x="66" y="0"/>
                </a:cubicBezTo>
                <a:cubicBezTo>
                  <a:pt x="30" y="0"/>
                  <a:pt x="0" y="30"/>
                  <a:pt x="0" y="66"/>
                </a:cubicBezTo>
                <a:cubicBezTo>
                  <a:pt x="0" y="78"/>
                  <a:pt x="3" y="90"/>
                  <a:pt x="9" y="99"/>
                </a:cubicBezTo>
                <a:cubicBezTo>
                  <a:pt x="8" y="107"/>
                  <a:pt x="7" y="114"/>
                  <a:pt x="7" y="122"/>
                </a:cubicBezTo>
                <a:cubicBezTo>
                  <a:pt x="7" y="185"/>
                  <a:pt x="58" y="236"/>
                  <a:pt x="120" y="236"/>
                </a:cubicBezTo>
                <a:cubicBezTo>
                  <a:pt x="128" y="236"/>
                  <a:pt x="135" y="235"/>
                  <a:pt x="141" y="234"/>
                </a:cubicBezTo>
                <a:cubicBezTo>
                  <a:pt x="151" y="239"/>
                  <a:pt x="161" y="242"/>
                  <a:pt x="172" y="242"/>
                </a:cubicBezTo>
                <a:cubicBezTo>
                  <a:pt x="209" y="242"/>
                  <a:pt x="238" y="212"/>
                  <a:pt x="238" y="176"/>
                </a:cubicBezTo>
                <a:cubicBezTo>
                  <a:pt x="238" y="165"/>
                  <a:pt x="236" y="155"/>
                  <a:pt x="231" y="146"/>
                </a:cubicBezTo>
                <a:close/>
                <a:moveTo>
                  <a:pt x="179" y="176"/>
                </a:moveTo>
                <a:cubicBezTo>
                  <a:pt x="173" y="184"/>
                  <a:pt x="166" y="190"/>
                  <a:pt x="156" y="194"/>
                </a:cubicBezTo>
                <a:cubicBezTo>
                  <a:pt x="146" y="198"/>
                  <a:pt x="134" y="200"/>
                  <a:pt x="120" y="200"/>
                </a:cubicBezTo>
                <a:cubicBezTo>
                  <a:pt x="104" y="200"/>
                  <a:pt x="90" y="197"/>
                  <a:pt x="80" y="192"/>
                </a:cubicBezTo>
                <a:cubicBezTo>
                  <a:pt x="72" y="187"/>
                  <a:pt x="66" y="182"/>
                  <a:pt x="61" y="175"/>
                </a:cubicBezTo>
                <a:cubicBezTo>
                  <a:pt x="56" y="168"/>
                  <a:pt x="54" y="161"/>
                  <a:pt x="54" y="155"/>
                </a:cubicBezTo>
                <a:cubicBezTo>
                  <a:pt x="54" y="150"/>
                  <a:pt x="55" y="147"/>
                  <a:pt x="58" y="144"/>
                </a:cubicBezTo>
                <a:cubicBezTo>
                  <a:pt x="61" y="141"/>
                  <a:pt x="65" y="139"/>
                  <a:pt x="70" y="139"/>
                </a:cubicBezTo>
                <a:cubicBezTo>
                  <a:pt x="74" y="139"/>
                  <a:pt x="77" y="141"/>
                  <a:pt x="80" y="143"/>
                </a:cubicBezTo>
                <a:cubicBezTo>
                  <a:pt x="83" y="145"/>
                  <a:pt x="85" y="148"/>
                  <a:pt x="87" y="153"/>
                </a:cubicBezTo>
                <a:cubicBezTo>
                  <a:pt x="89" y="157"/>
                  <a:pt x="91" y="161"/>
                  <a:pt x="93" y="164"/>
                </a:cubicBezTo>
                <a:cubicBezTo>
                  <a:pt x="96" y="167"/>
                  <a:pt x="99" y="170"/>
                  <a:pt x="103" y="172"/>
                </a:cubicBezTo>
                <a:cubicBezTo>
                  <a:pt x="107" y="173"/>
                  <a:pt x="113" y="174"/>
                  <a:pt x="119" y="174"/>
                </a:cubicBezTo>
                <a:cubicBezTo>
                  <a:pt x="129" y="174"/>
                  <a:pt x="136" y="172"/>
                  <a:pt x="142" y="168"/>
                </a:cubicBezTo>
                <a:cubicBezTo>
                  <a:pt x="148" y="165"/>
                  <a:pt x="151" y="160"/>
                  <a:pt x="151" y="154"/>
                </a:cubicBezTo>
                <a:cubicBezTo>
                  <a:pt x="151" y="150"/>
                  <a:pt x="149" y="146"/>
                  <a:pt x="146" y="144"/>
                </a:cubicBezTo>
                <a:cubicBezTo>
                  <a:pt x="143" y="141"/>
                  <a:pt x="139" y="138"/>
                  <a:pt x="134" y="137"/>
                </a:cubicBezTo>
                <a:cubicBezTo>
                  <a:pt x="129" y="135"/>
                  <a:pt x="122" y="134"/>
                  <a:pt x="113" y="132"/>
                </a:cubicBezTo>
                <a:cubicBezTo>
                  <a:pt x="101" y="129"/>
                  <a:pt x="91" y="126"/>
                  <a:pt x="84" y="123"/>
                </a:cubicBezTo>
                <a:cubicBezTo>
                  <a:pt x="75" y="119"/>
                  <a:pt x="69" y="115"/>
                  <a:pt x="64" y="109"/>
                </a:cubicBezTo>
                <a:cubicBezTo>
                  <a:pt x="59" y="102"/>
                  <a:pt x="57" y="95"/>
                  <a:pt x="57" y="86"/>
                </a:cubicBezTo>
                <a:cubicBezTo>
                  <a:pt x="57" y="77"/>
                  <a:pt x="59" y="69"/>
                  <a:pt x="64" y="63"/>
                </a:cubicBezTo>
                <a:cubicBezTo>
                  <a:pt x="69" y="56"/>
                  <a:pt x="77" y="51"/>
                  <a:pt x="86" y="47"/>
                </a:cubicBezTo>
                <a:cubicBezTo>
                  <a:pt x="96" y="44"/>
                  <a:pt x="107" y="42"/>
                  <a:pt x="120" y="42"/>
                </a:cubicBezTo>
                <a:cubicBezTo>
                  <a:pt x="130" y="42"/>
                  <a:pt x="139" y="43"/>
                  <a:pt x="146" y="46"/>
                </a:cubicBezTo>
                <a:cubicBezTo>
                  <a:pt x="154" y="48"/>
                  <a:pt x="160" y="51"/>
                  <a:pt x="165" y="55"/>
                </a:cubicBezTo>
                <a:cubicBezTo>
                  <a:pt x="170" y="59"/>
                  <a:pt x="174" y="63"/>
                  <a:pt x="176" y="67"/>
                </a:cubicBezTo>
                <a:cubicBezTo>
                  <a:pt x="178" y="72"/>
                  <a:pt x="180" y="76"/>
                  <a:pt x="180" y="80"/>
                </a:cubicBezTo>
                <a:cubicBezTo>
                  <a:pt x="180" y="85"/>
                  <a:pt x="178" y="88"/>
                  <a:pt x="175" y="91"/>
                </a:cubicBezTo>
                <a:cubicBezTo>
                  <a:pt x="172" y="95"/>
                  <a:pt x="168" y="96"/>
                  <a:pt x="163" y="96"/>
                </a:cubicBezTo>
                <a:cubicBezTo>
                  <a:pt x="159" y="96"/>
                  <a:pt x="156" y="95"/>
                  <a:pt x="153" y="93"/>
                </a:cubicBezTo>
                <a:cubicBezTo>
                  <a:pt x="151" y="91"/>
                  <a:pt x="149" y="88"/>
                  <a:pt x="147" y="84"/>
                </a:cubicBezTo>
                <a:cubicBezTo>
                  <a:pt x="144" y="79"/>
                  <a:pt x="140" y="75"/>
                  <a:pt x="137" y="72"/>
                </a:cubicBezTo>
                <a:cubicBezTo>
                  <a:pt x="133" y="69"/>
                  <a:pt x="126" y="67"/>
                  <a:pt x="118" y="67"/>
                </a:cubicBezTo>
                <a:cubicBezTo>
                  <a:pt x="109" y="67"/>
                  <a:pt x="103" y="69"/>
                  <a:pt x="98" y="72"/>
                </a:cubicBezTo>
                <a:cubicBezTo>
                  <a:pt x="93" y="75"/>
                  <a:pt x="91" y="79"/>
                  <a:pt x="91" y="83"/>
                </a:cubicBezTo>
                <a:cubicBezTo>
                  <a:pt x="91" y="86"/>
                  <a:pt x="92" y="88"/>
                  <a:pt x="93" y="90"/>
                </a:cubicBezTo>
                <a:cubicBezTo>
                  <a:pt x="95" y="92"/>
                  <a:pt x="97" y="93"/>
                  <a:pt x="100" y="95"/>
                </a:cubicBezTo>
                <a:cubicBezTo>
                  <a:pt x="103" y="96"/>
                  <a:pt x="106" y="97"/>
                  <a:pt x="109" y="98"/>
                </a:cubicBezTo>
                <a:cubicBezTo>
                  <a:pt x="112" y="99"/>
                  <a:pt x="117" y="100"/>
                  <a:pt x="125" y="102"/>
                </a:cubicBezTo>
                <a:cubicBezTo>
                  <a:pt x="134" y="104"/>
                  <a:pt x="142" y="106"/>
                  <a:pt x="150" y="109"/>
                </a:cubicBezTo>
                <a:cubicBezTo>
                  <a:pt x="157" y="111"/>
                  <a:pt x="164" y="114"/>
                  <a:pt x="169" y="118"/>
                </a:cubicBezTo>
                <a:cubicBezTo>
                  <a:pt x="175" y="121"/>
                  <a:pt x="179" y="126"/>
                  <a:pt x="182" y="131"/>
                </a:cubicBezTo>
                <a:cubicBezTo>
                  <a:pt x="185" y="137"/>
                  <a:pt x="187" y="143"/>
                  <a:pt x="187" y="151"/>
                </a:cubicBezTo>
                <a:cubicBezTo>
                  <a:pt x="187" y="160"/>
                  <a:pt x="184" y="169"/>
                  <a:pt x="179" y="176"/>
                </a:cubicBezTo>
                <a:close/>
              </a:path>
            </a:pathLst>
          </a:custGeom>
          <a:solidFill>
            <a:srgbClr val="00B0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pic>
        <p:nvPicPr>
          <p:cNvPr id="85" name="Picture Placeholder 84"/>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l="10494" r="10494"/>
          <a:stretch>
            <a:fillRect/>
          </a:stretch>
        </p:blipFill>
        <p:spPr/>
      </p:pic>
      <p:grpSp>
        <p:nvGrpSpPr>
          <p:cNvPr id="6" name="Group 5"/>
          <p:cNvGrpSpPr/>
          <p:nvPr/>
        </p:nvGrpSpPr>
        <p:grpSpPr>
          <a:xfrm>
            <a:off x="17304079" y="11641027"/>
            <a:ext cx="2986696" cy="513065"/>
            <a:chOff x="8621396" y="3757101"/>
            <a:chExt cx="2744978" cy="471543"/>
          </a:xfrm>
        </p:grpSpPr>
        <p:sp>
          <p:nvSpPr>
            <p:cNvPr id="31" name="Rounded Rectangle 30"/>
            <p:cNvSpPr/>
            <p:nvPr/>
          </p:nvSpPr>
          <p:spPr>
            <a:xfrm>
              <a:off x="8621396" y="3757101"/>
              <a:ext cx="565031" cy="471543"/>
            </a:xfrm>
            <a:prstGeom prst="roundRect">
              <a:avLst>
                <a:gd name="adj" fmla="val 5990"/>
              </a:avLst>
            </a:prstGeom>
            <a:solidFill>
              <a:schemeClr val="tx1">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32" name="Rounded Rectangle 31"/>
            <p:cNvSpPr/>
            <p:nvPr/>
          </p:nvSpPr>
          <p:spPr>
            <a:xfrm>
              <a:off x="9349988" y="3757101"/>
              <a:ext cx="565031" cy="471543"/>
            </a:xfrm>
            <a:prstGeom prst="roundRect">
              <a:avLst>
                <a:gd name="adj" fmla="val 5990"/>
              </a:avLst>
            </a:prstGeom>
            <a:solidFill>
              <a:schemeClr val="tx1">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33" name="Rounded Rectangle 32"/>
            <p:cNvSpPr/>
            <p:nvPr/>
          </p:nvSpPr>
          <p:spPr>
            <a:xfrm>
              <a:off x="10078580" y="3757101"/>
              <a:ext cx="565031" cy="471543"/>
            </a:xfrm>
            <a:prstGeom prst="roundRect">
              <a:avLst>
                <a:gd name="adj" fmla="val 5990"/>
              </a:avLst>
            </a:prstGeom>
            <a:solidFill>
              <a:schemeClr val="tx1">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34" name="Freeform 80"/>
            <p:cNvSpPr>
              <a:spLocks/>
            </p:cNvSpPr>
            <p:nvPr/>
          </p:nvSpPr>
          <p:spPr bwMode="invGray">
            <a:xfrm>
              <a:off x="9531842" y="3874053"/>
              <a:ext cx="191671" cy="256019"/>
            </a:xfrm>
            <a:custGeom>
              <a:avLst/>
              <a:gdLst>
                <a:gd name="T0" fmla="*/ 150 w 181"/>
                <a:gd name="T1" fmla="*/ 181 h 241"/>
                <a:gd name="T2" fmla="*/ 91 w 181"/>
                <a:gd name="T3" fmla="*/ 181 h 241"/>
                <a:gd name="T4" fmla="*/ 69 w 181"/>
                <a:gd name="T5" fmla="*/ 172 h 241"/>
                <a:gd name="T6" fmla="*/ 61 w 181"/>
                <a:gd name="T7" fmla="*/ 151 h 241"/>
                <a:gd name="T8" fmla="*/ 61 w 181"/>
                <a:gd name="T9" fmla="*/ 121 h 241"/>
                <a:gd name="T10" fmla="*/ 150 w 181"/>
                <a:gd name="T11" fmla="*/ 121 h 241"/>
                <a:gd name="T12" fmla="*/ 172 w 181"/>
                <a:gd name="T13" fmla="*/ 112 h 241"/>
                <a:gd name="T14" fmla="*/ 181 w 181"/>
                <a:gd name="T15" fmla="*/ 91 h 241"/>
                <a:gd name="T16" fmla="*/ 172 w 181"/>
                <a:gd name="T17" fmla="*/ 69 h 241"/>
                <a:gd name="T18" fmla="*/ 150 w 181"/>
                <a:gd name="T19" fmla="*/ 60 h 241"/>
                <a:gd name="T20" fmla="*/ 61 w 181"/>
                <a:gd name="T21" fmla="*/ 60 h 241"/>
                <a:gd name="T22" fmla="*/ 61 w 181"/>
                <a:gd name="T23" fmla="*/ 30 h 241"/>
                <a:gd name="T24" fmla="*/ 52 w 181"/>
                <a:gd name="T25" fmla="*/ 9 h 241"/>
                <a:gd name="T26" fmla="*/ 31 w 181"/>
                <a:gd name="T27" fmla="*/ 0 h 241"/>
                <a:gd name="T28" fmla="*/ 9 w 181"/>
                <a:gd name="T29" fmla="*/ 9 h 241"/>
                <a:gd name="T30" fmla="*/ 0 w 181"/>
                <a:gd name="T31" fmla="*/ 30 h 241"/>
                <a:gd name="T32" fmla="*/ 0 w 181"/>
                <a:gd name="T33" fmla="*/ 151 h 241"/>
                <a:gd name="T34" fmla="*/ 27 w 181"/>
                <a:gd name="T35" fmla="*/ 215 h 241"/>
                <a:gd name="T36" fmla="*/ 91 w 181"/>
                <a:gd name="T37" fmla="*/ 241 h 241"/>
                <a:gd name="T38" fmla="*/ 150 w 181"/>
                <a:gd name="T39" fmla="*/ 241 h 241"/>
                <a:gd name="T40" fmla="*/ 172 w 181"/>
                <a:gd name="T41" fmla="*/ 232 h 241"/>
                <a:gd name="T42" fmla="*/ 181 w 181"/>
                <a:gd name="T43" fmla="*/ 211 h 241"/>
                <a:gd name="T44" fmla="*/ 172 w 181"/>
                <a:gd name="T45" fmla="*/ 190 h 241"/>
                <a:gd name="T46" fmla="*/ 150 w 181"/>
                <a:gd name="T47" fmla="*/ 18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1" h="241">
                  <a:moveTo>
                    <a:pt x="150" y="181"/>
                  </a:moveTo>
                  <a:cubicBezTo>
                    <a:pt x="91" y="181"/>
                    <a:pt x="91" y="181"/>
                    <a:pt x="91" y="181"/>
                  </a:cubicBezTo>
                  <a:cubicBezTo>
                    <a:pt x="82" y="181"/>
                    <a:pt x="75" y="178"/>
                    <a:pt x="69" y="172"/>
                  </a:cubicBezTo>
                  <a:cubicBezTo>
                    <a:pt x="64" y="166"/>
                    <a:pt x="61" y="159"/>
                    <a:pt x="61" y="151"/>
                  </a:cubicBezTo>
                  <a:cubicBezTo>
                    <a:pt x="61" y="121"/>
                    <a:pt x="61" y="121"/>
                    <a:pt x="61" y="121"/>
                  </a:cubicBezTo>
                  <a:cubicBezTo>
                    <a:pt x="150" y="121"/>
                    <a:pt x="150" y="121"/>
                    <a:pt x="150" y="121"/>
                  </a:cubicBezTo>
                  <a:cubicBezTo>
                    <a:pt x="159" y="121"/>
                    <a:pt x="166" y="118"/>
                    <a:pt x="172" y="112"/>
                  </a:cubicBezTo>
                  <a:cubicBezTo>
                    <a:pt x="178" y="106"/>
                    <a:pt x="181" y="99"/>
                    <a:pt x="181" y="91"/>
                  </a:cubicBezTo>
                  <a:cubicBezTo>
                    <a:pt x="181" y="82"/>
                    <a:pt x="178" y="75"/>
                    <a:pt x="172" y="69"/>
                  </a:cubicBezTo>
                  <a:cubicBezTo>
                    <a:pt x="166" y="63"/>
                    <a:pt x="159" y="60"/>
                    <a:pt x="150" y="60"/>
                  </a:cubicBezTo>
                  <a:cubicBezTo>
                    <a:pt x="61" y="60"/>
                    <a:pt x="61" y="60"/>
                    <a:pt x="61" y="60"/>
                  </a:cubicBezTo>
                  <a:cubicBezTo>
                    <a:pt x="61" y="30"/>
                    <a:pt x="61" y="30"/>
                    <a:pt x="61" y="30"/>
                  </a:cubicBezTo>
                  <a:cubicBezTo>
                    <a:pt x="61" y="22"/>
                    <a:pt x="58" y="15"/>
                    <a:pt x="52" y="9"/>
                  </a:cubicBezTo>
                  <a:cubicBezTo>
                    <a:pt x="46" y="3"/>
                    <a:pt x="39" y="0"/>
                    <a:pt x="31" y="0"/>
                  </a:cubicBezTo>
                  <a:cubicBezTo>
                    <a:pt x="22" y="0"/>
                    <a:pt x="15" y="3"/>
                    <a:pt x="9" y="9"/>
                  </a:cubicBezTo>
                  <a:cubicBezTo>
                    <a:pt x="3" y="15"/>
                    <a:pt x="0" y="22"/>
                    <a:pt x="0" y="30"/>
                  </a:cubicBezTo>
                  <a:cubicBezTo>
                    <a:pt x="0" y="151"/>
                    <a:pt x="0" y="151"/>
                    <a:pt x="0" y="151"/>
                  </a:cubicBezTo>
                  <a:cubicBezTo>
                    <a:pt x="0" y="176"/>
                    <a:pt x="9" y="197"/>
                    <a:pt x="27" y="215"/>
                  </a:cubicBezTo>
                  <a:cubicBezTo>
                    <a:pt x="44" y="232"/>
                    <a:pt x="66" y="241"/>
                    <a:pt x="91" y="241"/>
                  </a:cubicBezTo>
                  <a:cubicBezTo>
                    <a:pt x="150" y="241"/>
                    <a:pt x="150" y="241"/>
                    <a:pt x="150" y="241"/>
                  </a:cubicBezTo>
                  <a:cubicBezTo>
                    <a:pt x="159" y="241"/>
                    <a:pt x="166" y="238"/>
                    <a:pt x="172" y="232"/>
                  </a:cubicBezTo>
                  <a:cubicBezTo>
                    <a:pt x="178" y="226"/>
                    <a:pt x="181" y="219"/>
                    <a:pt x="181" y="211"/>
                  </a:cubicBezTo>
                  <a:cubicBezTo>
                    <a:pt x="181" y="203"/>
                    <a:pt x="178" y="196"/>
                    <a:pt x="172" y="190"/>
                  </a:cubicBezTo>
                  <a:cubicBezTo>
                    <a:pt x="166" y="184"/>
                    <a:pt x="159" y="181"/>
                    <a:pt x="150" y="181"/>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35" name="Freeform 82"/>
            <p:cNvSpPr>
              <a:spLocks/>
            </p:cNvSpPr>
            <p:nvPr/>
          </p:nvSpPr>
          <p:spPr bwMode="invGray">
            <a:xfrm>
              <a:off x="8842674" y="3853173"/>
              <a:ext cx="130635" cy="279400"/>
            </a:xfrm>
            <a:custGeom>
              <a:avLst/>
              <a:gdLst>
                <a:gd name="T0" fmla="*/ 75 w 113"/>
                <a:gd name="T1" fmla="*/ 241 h 241"/>
                <a:gd name="T2" fmla="*/ 25 w 113"/>
                <a:gd name="T3" fmla="*/ 241 h 241"/>
                <a:gd name="T4" fmla="*/ 25 w 113"/>
                <a:gd name="T5" fmla="*/ 120 h 241"/>
                <a:gd name="T6" fmla="*/ 0 w 113"/>
                <a:gd name="T7" fmla="*/ 120 h 241"/>
                <a:gd name="T8" fmla="*/ 0 w 113"/>
                <a:gd name="T9" fmla="*/ 79 h 241"/>
                <a:gd name="T10" fmla="*/ 25 w 113"/>
                <a:gd name="T11" fmla="*/ 79 h 241"/>
                <a:gd name="T12" fmla="*/ 25 w 113"/>
                <a:gd name="T13" fmla="*/ 54 h 241"/>
                <a:gd name="T14" fmla="*/ 79 w 113"/>
                <a:gd name="T15" fmla="*/ 0 h 241"/>
                <a:gd name="T16" fmla="*/ 113 w 113"/>
                <a:gd name="T17" fmla="*/ 0 h 241"/>
                <a:gd name="T18" fmla="*/ 113 w 113"/>
                <a:gd name="T19" fmla="*/ 41 h 241"/>
                <a:gd name="T20" fmla="*/ 92 w 113"/>
                <a:gd name="T21" fmla="*/ 41 h 241"/>
                <a:gd name="T22" fmla="*/ 75 w 113"/>
                <a:gd name="T23" fmla="*/ 58 h 241"/>
                <a:gd name="T24" fmla="*/ 75 w 113"/>
                <a:gd name="T25" fmla="*/ 79 h 241"/>
                <a:gd name="T26" fmla="*/ 113 w 113"/>
                <a:gd name="T27" fmla="*/ 79 h 241"/>
                <a:gd name="T28" fmla="*/ 109 w 113"/>
                <a:gd name="T29" fmla="*/ 120 h 241"/>
                <a:gd name="T30" fmla="*/ 75 w 113"/>
                <a:gd name="T31" fmla="*/ 120 h 241"/>
                <a:gd name="T32" fmla="*/ 75 w 113"/>
                <a:gd name="T33" fmla="*/ 24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241">
                  <a:moveTo>
                    <a:pt x="75" y="241"/>
                  </a:moveTo>
                  <a:cubicBezTo>
                    <a:pt x="25" y="241"/>
                    <a:pt x="25" y="241"/>
                    <a:pt x="25" y="241"/>
                  </a:cubicBezTo>
                  <a:cubicBezTo>
                    <a:pt x="25" y="120"/>
                    <a:pt x="25" y="120"/>
                    <a:pt x="25" y="120"/>
                  </a:cubicBezTo>
                  <a:cubicBezTo>
                    <a:pt x="0" y="120"/>
                    <a:pt x="0" y="120"/>
                    <a:pt x="0" y="120"/>
                  </a:cubicBezTo>
                  <a:cubicBezTo>
                    <a:pt x="0" y="79"/>
                    <a:pt x="0" y="79"/>
                    <a:pt x="0" y="79"/>
                  </a:cubicBezTo>
                  <a:cubicBezTo>
                    <a:pt x="25" y="79"/>
                    <a:pt x="25" y="79"/>
                    <a:pt x="25" y="79"/>
                  </a:cubicBezTo>
                  <a:cubicBezTo>
                    <a:pt x="25" y="54"/>
                    <a:pt x="25" y="54"/>
                    <a:pt x="25" y="54"/>
                  </a:cubicBezTo>
                  <a:cubicBezTo>
                    <a:pt x="25" y="20"/>
                    <a:pt x="39" y="0"/>
                    <a:pt x="79" y="0"/>
                  </a:cubicBezTo>
                  <a:cubicBezTo>
                    <a:pt x="113" y="0"/>
                    <a:pt x="113" y="0"/>
                    <a:pt x="113" y="0"/>
                  </a:cubicBezTo>
                  <a:cubicBezTo>
                    <a:pt x="113" y="41"/>
                    <a:pt x="113" y="41"/>
                    <a:pt x="113" y="41"/>
                  </a:cubicBezTo>
                  <a:cubicBezTo>
                    <a:pt x="92" y="41"/>
                    <a:pt x="92" y="41"/>
                    <a:pt x="92" y="41"/>
                  </a:cubicBezTo>
                  <a:cubicBezTo>
                    <a:pt x="76" y="41"/>
                    <a:pt x="75" y="47"/>
                    <a:pt x="75" y="58"/>
                  </a:cubicBezTo>
                  <a:cubicBezTo>
                    <a:pt x="75" y="79"/>
                    <a:pt x="75" y="79"/>
                    <a:pt x="75" y="79"/>
                  </a:cubicBezTo>
                  <a:cubicBezTo>
                    <a:pt x="113" y="79"/>
                    <a:pt x="113" y="79"/>
                    <a:pt x="113" y="79"/>
                  </a:cubicBezTo>
                  <a:cubicBezTo>
                    <a:pt x="109" y="120"/>
                    <a:pt x="109" y="120"/>
                    <a:pt x="109" y="120"/>
                  </a:cubicBezTo>
                  <a:cubicBezTo>
                    <a:pt x="75" y="120"/>
                    <a:pt x="75" y="120"/>
                    <a:pt x="75" y="120"/>
                  </a:cubicBezTo>
                  <a:lnTo>
                    <a:pt x="75" y="241"/>
                  </a:ln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36" name="Freeform 93"/>
            <p:cNvSpPr>
              <a:spLocks noEditPoints="1"/>
            </p:cNvSpPr>
            <p:nvPr/>
          </p:nvSpPr>
          <p:spPr bwMode="invGray">
            <a:xfrm>
              <a:off x="10236312" y="3869310"/>
              <a:ext cx="60551" cy="238110"/>
            </a:xfrm>
            <a:custGeom>
              <a:avLst/>
              <a:gdLst>
                <a:gd name="T0" fmla="*/ 48 w 51"/>
                <a:gd name="T1" fmla="*/ 202 h 202"/>
                <a:gd name="T2" fmla="*/ 48 w 51"/>
                <a:gd name="T3" fmla="*/ 66 h 202"/>
                <a:gd name="T4" fmla="*/ 3 w 51"/>
                <a:gd name="T5" fmla="*/ 66 h 202"/>
                <a:gd name="T6" fmla="*/ 3 w 51"/>
                <a:gd name="T7" fmla="*/ 202 h 202"/>
                <a:gd name="T8" fmla="*/ 48 w 51"/>
                <a:gd name="T9" fmla="*/ 202 h 202"/>
                <a:gd name="T10" fmla="*/ 25 w 51"/>
                <a:gd name="T11" fmla="*/ 47 h 202"/>
                <a:gd name="T12" fmla="*/ 51 w 51"/>
                <a:gd name="T13" fmla="*/ 24 h 202"/>
                <a:gd name="T14" fmla="*/ 26 w 51"/>
                <a:gd name="T15" fmla="*/ 0 h 202"/>
                <a:gd name="T16" fmla="*/ 0 w 51"/>
                <a:gd name="T17" fmla="*/ 24 h 202"/>
                <a:gd name="T18" fmla="*/ 25 w 51"/>
                <a:gd name="T19" fmla="*/ 47 h 202"/>
                <a:gd name="T20" fmla="*/ 25 w 51"/>
                <a:gd name="T21" fmla="*/ 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202">
                  <a:moveTo>
                    <a:pt x="48" y="202"/>
                  </a:moveTo>
                  <a:cubicBezTo>
                    <a:pt x="48" y="66"/>
                    <a:pt x="48" y="66"/>
                    <a:pt x="48" y="66"/>
                  </a:cubicBezTo>
                  <a:cubicBezTo>
                    <a:pt x="3" y="66"/>
                    <a:pt x="3" y="66"/>
                    <a:pt x="3" y="66"/>
                  </a:cubicBezTo>
                  <a:cubicBezTo>
                    <a:pt x="3" y="202"/>
                    <a:pt x="3" y="202"/>
                    <a:pt x="3" y="202"/>
                  </a:cubicBezTo>
                  <a:cubicBezTo>
                    <a:pt x="48" y="202"/>
                    <a:pt x="48" y="202"/>
                    <a:pt x="48" y="202"/>
                  </a:cubicBezTo>
                  <a:close/>
                  <a:moveTo>
                    <a:pt x="25" y="47"/>
                  </a:moveTo>
                  <a:cubicBezTo>
                    <a:pt x="41" y="47"/>
                    <a:pt x="51" y="37"/>
                    <a:pt x="51" y="24"/>
                  </a:cubicBezTo>
                  <a:cubicBezTo>
                    <a:pt x="51" y="11"/>
                    <a:pt x="41" y="0"/>
                    <a:pt x="26" y="0"/>
                  </a:cubicBezTo>
                  <a:cubicBezTo>
                    <a:pt x="10" y="0"/>
                    <a:pt x="0" y="11"/>
                    <a:pt x="0" y="24"/>
                  </a:cubicBezTo>
                  <a:cubicBezTo>
                    <a:pt x="0" y="37"/>
                    <a:pt x="10" y="47"/>
                    <a:pt x="25" y="47"/>
                  </a:cubicBezTo>
                  <a:cubicBezTo>
                    <a:pt x="25" y="47"/>
                    <a:pt x="25" y="47"/>
                    <a:pt x="25" y="47"/>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37" name="Freeform 94"/>
            <p:cNvSpPr>
              <a:spLocks/>
            </p:cNvSpPr>
            <p:nvPr/>
          </p:nvSpPr>
          <p:spPr bwMode="invGray">
            <a:xfrm>
              <a:off x="10322229" y="3943771"/>
              <a:ext cx="163651" cy="163649"/>
            </a:xfrm>
            <a:custGeom>
              <a:avLst/>
              <a:gdLst>
                <a:gd name="T0" fmla="*/ 0 w 138"/>
                <a:gd name="T1" fmla="*/ 139 h 139"/>
                <a:gd name="T2" fmla="*/ 45 w 138"/>
                <a:gd name="T3" fmla="*/ 139 h 139"/>
                <a:gd name="T4" fmla="*/ 45 w 138"/>
                <a:gd name="T5" fmla="*/ 63 h 139"/>
                <a:gd name="T6" fmla="*/ 47 w 138"/>
                <a:gd name="T7" fmla="*/ 52 h 139"/>
                <a:gd name="T8" fmla="*/ 70 w 138"/>
                <a:gd name="T9" fmla="*/ 35 h 139"/>
                <a:gd name="T10" fmla="*/ 93 w 138"/>
                <a:gd name="T11" fmla="*/ 66 h 139"/>
                <a:gd name="T12" fmla="*/ 93 w 138"/>
                <a:gd name="T13" fmla="*/ 139 h 139"/>
                <a:gd name="T14" fmla="*/ 138 w 138"/>
                <a:gd name="T15" fmla="*/ 139 h 139"/>
                <a:gd name="T16" fmla="*/ 138 w 138"/>
                <a:gd name="T17" fmla="*/ 61 h 139"/>
                <a:gd name="T18" fmla="*/ 86 w 138"/>
                <a:gd name="T19" fmla="*/ 0 h 139"/>
                <a:gd name="T20" fmla="*/ 45 w 138"/>
                <a:gd name="T21" fmla="*/ 23 h 139"/>
                <a:gd name="T22" fmla="*/ 45 w 138"/>
                <a:gd name="T23" fmla="*/ 23 h 139"/>
                <a:gd name="T24" fmla="*/ 45 w 138"/>
                <a:gd name="T25" fmla="*/ 3 h 139"/>
                <a:gd name="T26" fmla="*/ 0 w 138"/>
                <a:gd name="T27" fmla="*/ 3 h 139"/>
                <a:gd name="T28" fmla="*/ 0 w 138"/>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8" h="139">
                  <a:moveTo>
                    <a:pt x="0" y="139"/>
                  </a:moveTo>
                  <a:cubicBezTo>
                    <a:pt x="45" y="139"/>
                    <a:pt x="45" y="139"/>
                    <a:pt x="45" y="139"/>
                  </a:cubicBezTo>
                  <a:cubicBezTo>
                    <a:pt x="45" y="63"/>
                    <a:pt x="45" y="63"/>
                    <a:pt x="45" y="63"/>
                  </a:cubicBezTo>
                  <a:cubicBezTo>
                    <a:pt x="45" y="59"/>
                    <a:pt x="45" y="55"/>
                    <a:pt x="47" y="52"/>
                  </a:cubicBezTo>
                  <a:cubicBezTo>
                    <a:pt x="50" y="44"/>
                    <a:pt x="57" y="35"/>
                    <a:pt x="70" y="35"/>
                  </a:cubicBezTo>
                  <a:cubicBezTo>
                    <a:pt x="86" y="35"/>
                    <a:pt x="93" y="48"/>
                    <a:pt x="93" y="66"/>
                  </a:cubicBezTo>
                  <a:cubicBezTo>
                    <a:pt x="93" y="139"/>
                    <a:pt x="93" y="139"/>
                    <a:pt x="93" y="139"/>
                  </a:cubicBezTo>
                  <a:cubicBezTo>
                    <a:pt x="138" y="139"/>
                    <a:pt x="138" y="139"/>
                    <a:pt x="138" y="139"/>
                  </a:cubicBezTo>
                  <a:cubicBezTo>
                    <a:pt x="138" y="61"/>
                    <a:pt x="138" y="61"/>
                    <a:pt x="138" y="61"/>
                  </a:cubicBezTo>
                  <a:cubicBezTo>
                    <a:pt x="138" y="19"/>
                    <a:pt x="116" y="0"/>
                    <a:pt x="86" y="0"/>
                  </a:cubicBezTo>
                  <a:cubicBezTo>
                    <a:pt x="61" y="0"/>
                    <a:pt x="51" y="13"/>
                    <a:pt x="45" y="23"/>
                  </a:cubicBezTo>
                  <a:cubicBezTo>
                    <a:pt x="45" y="23"/>
                    <a:pt x="45" y="23"/>
                    <a:pt x="45" y="23"/>
                  </a:cubicBezTo>
                  <a:cubicBezTo>
                    <a:pt x="45" y="3"/>
                    <a:pt x="45" y="3"/>
                    <a:pt x="45" y="3"/>
                  </a:cubicBezTo>
                  <a:cubicBezTo>
                    <a:pt x="0" y="3"/>
                    <a:pt x="0" y="3"/>
                    <a:pt x="0" y="3"/>
                  </a:cubicBezTo>
                  <a:cubicBezTo>
                    <a:pt x="1" y="16"/>
                    <a:pt x="0" y="139"/>
                    <a:pt x="0" y="139"/>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38" name="Rounded Rectangle 37"/>
            <p:cNvSpPr/>
            <p:nvPr/>
          </p:nvSpPr>
          <p:spPr>
            <a:xfrm>
              <a:off x="10801343" y="3757101"/>
              <a:ext cx="565031" cy="471543"/>
            </a:xfrm>
            <a:prstGeom prst="roundRect">
              <a:avLst>
                <a:gd name="adj" fmla="val 5990"/>
              </a:avLst>
            </a:prstGeom>
            <a:solidFill>
              <a:schemeClr val="tx1">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39" name="Group 38"/>
            <p:cNvGrpSpPr/>
            <p:nvPr/>
          </p:nvGrpSpPr>
          <p:grpSpPr>
            <a:xfrm>
              <a:off x="10909300" y="3844945"/>
              <a:ext cx="359691" cy="318326"/>
              <a:chOff x="3537345" y="3113568"/>
              <a:chExt cx="655484" cy="580103"/>
            </a:xfrm>
            <a:solidFill>
              <a:schemeClr val="bg1"/>
            </a:solidFill>
          </p:grpSpPr>
          <p:sp>
            <p:nvSpPr>
              <p:cNvPr id="40" name="Freeform 206"/>
              <p:cNvSpPr>
                <a:spLocks noEditPoints="1"/>
              </p:cNvSpPr>
              <p:nvPr/>
            </p:nvSpPr>
            <p:spPr bwMode="invGray">
              <a:xfrm>
                <a:off x="3537345" y="3113568"/>
                <a:ext cx="355601" cy="580103"/>
              </a:xfrm>
              <a:custGeom>
                <a:avLst/>
                <a:gdLst>
                  <a:gd name="T0" fmla="*/ 104 w 150"/>
                  <a:gd name="T1" fmla="*/ 113 h 245"/>
                  <a:gd name="T2" fmla="*/ 139 w 150"/>
                  <a:gd name="T3" fmla="*/ 55 h 245"/>
                  <a:gd name="T4" fmla="*/ 119 w 150"/>
                  <a:gd name="T5" fmla="*/ 12 h 245"/>
                  <a:gd name="T6" fmla="*/ 150 w 150"/>
                  <a:gd name="T7" fmla="*/ 0 h 245"/>
                  <a:gd name="T8" fmla="*/ 82 w 150"/>
                  <a:gd name="T9" fmla="*/ 0 h 245"/>
                  <a:gd name="T10" fmla="*/ 14 w 150"/>
                  <a:gd name="T11" fmla="*/ 59 h 245"/>
                  <a:gd name="T12" fmla="*/ 74 w 150"/>
                  <a:gd name="T13" fmla="*/ 111 h 245"/>
                  <a:gd name="T14" fmla="*/ 74 w 150"/>
                  <a:gd name="T15" fmla="*/ 125 h 245"/>
                  <a:gd name="T16" fmla="*/ 83 w 150"/>
                  <a:gd name="T17" fmla="*/ 141 h 245"/>
                  <a:gd name="T18" fmla="*/ 0 w 150"/>
                  <a:gd name="T19" fmla="*/ 192 h 245"/>
                  <a:gd name="T20" fmla="*/ 69 w 150"/>
                  <a:gd name="T21" fmla="*/ 241 h 245"/>
                  <a:gd name="T22" fmla="*/ 150 w 150"/>
                  <a:gd name="T23" fmla="*/ 180 h 245"/>
                  <a:gd name="T24" fmla="*/ 104 w 150"/>
                  <a:gd name="T25" fmla="*/ 113 h 245"/>
                  <a:gd name="T26" fmla="*/ 46 w 150"/>
                  <a:gd name="T27" fmla="*/ 63 h 245"/>
                  <a:gd name="T28" fmla="*/ 64 w 150"/>
                  <a:gd name="T29" fmla="*/ 13 h 245"/>
                  <a:gd name="T30" fmla="*/ 106 w 150"/>
                  <a:gd name="T31" fmla="*/ 46 h 245"/>
                  <a:gd name="T32" fmla="*/ 87 w 150"/>
                  <a:gd name="T33" fmla="*/ 97 h 245"/>
                  <a:gd name="T34" fmla="*/ 46 w 150"/>
                  <a:gd name="T35" fmla="*/ 63 h 245"/>
                  <a:gd name="T36" fmla="*/ 80 w 150"/>
                  <a:gd name="T37" fmla="*/ 225 h 245"/>
                  <a:gd name="T38" fmla="*/ 27 w 150"/>
                  <a:gd name="T39" fmla="*/ 191 h 245"/>
                  <a:gd name="T40" fmla="*/ 75 w 150"/>
                  <a:gd name="T41" fmla="*/ 151 h 245"/>
                  <a:gd name="T42" fmla="*/ 128 w 150"/>
                  <a:gd name="T43" fmla="*/ 184 h 245"/>
                  <a:gd name="T44" fmla="*/ 80 w 150"/>
                  <a:gd name="T45" fmla="*/ 225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0" h="245">
                    <a:moveTo>
                      <a:pt x="104" y="113"/>
                    </a:moveTo>
                    <a:cubicBezTo>
                      <a:pt x="104" y="97"/>
                      <a:pt x="139" y="92"/>
                      <a:pt x="139" y="55"/>
                    </a:cubicBezTo>
                    <a:cubicBezTo>
                      <a:pt x="139" y="33"/>
                      <a:pt x="137" y="20"/>
                      <a:pt x="119" y="12"/>
                    </a:cubicBezTo>
                    <a:cubicBezTo>
                      <a:pt x="119" y="7"/>
                      <a:pt x="150" y="10"/>
                      <a:pt x="150" y="0"/>
                    </a:cubicBezTo>
                    <a:cubicBezTo>
                      <a:pt x="145" y="0"/>
                      <a:pt x="82" y="0"/>
                      <a:pt x="82" y="0"/>
                    </a:cubicBezTo>
                    <a:cubicBezTo>
                      <a:pt x="82" y="0"/>
                      <a:pt x="14" y="2"/>
                      <a:pt x="14" y="59"/>
                    </a:cubicBezTo>
                    <a:cubicBezTo>
                      <a:pt x="14" y="117"/>
                      <a:pt x="74" y="111"/>
                      <a:pt x="74" y="111"/>
                    </a:cubicBezTo>
                    <a:cubicBezTo>
                      <a:pt x="74" y="111"/>
                      <a:pt x="74" y="119"/>
                      <a:pt x="74" y="125"/>
                    </a:cubicBezTo>
                    <a:cubicBezTo>
                      <a:pt x="74" y="131"/>
                      <a:pt x="82" y="129"/>
                      <a:pt x="83" y="141"/>
                    </a:cubicBezTo>
                    <a:cubicBezTo>
                      <a:pt x="79" y="141"/>
                      <a:pt x="0" y="139"/>
                      <a:pt x="0" y="192"/>
                    </a:cubicBezTo>
                    <a:cubicBezTo>
                      <a:pt x="0" y="244"/>
                      <a:pt x="69" y="241"/>
                      <a:pt x="69" y="241"/>
                    </a:cubicBezTo>
                    <a:cubicBezTo>
                      <a:pt x="69" y="241"/>
                      <a:pt x="150" y="245"/>
                      <a:pt x="150" y="180"/>
                    </a:cubicBezTo>
                    <a:cubicBezTo>
                      <a:pt x="150" y="141"/>
                      <a:pt x="104" y="128"/>
                      <a:pt x="104" y="113"/>
                    </a:cubicBezTo>
                    <a:close/>
                    <a:moveTo>
                      <a:pt x="46" y="63"/>
                    </a:moveTo>
                    <a:cubicBezTo>
                      <a:pt x="39" y="40"/>
                      <a:pt x="48" y="17"/>
                      <a:pt x="64" y="13"/>
                    </a:cubicBezTo>
                    <a:cubicBezTo>
                      <a:pt x="81" y="8"/>
                      <a:pt x="100" y="23"/>
                      <a:pt x="106" y="46"/>
                    </a:cubicBezTo>
                    <a:cubicBezTo>
                      <a:pt x="112" y="70"/>
                      <a:pt x="104" y="92"/>
                      <a:pt x="87" y="97"/>
                    </a:cubicBezTo>
                    <a:cubicBezTo>
                      <a:pt x="71" y="101"/>
                      <a:pt x="52" y="86"/>
                      <a:pt x="46" y="63"/>
                    </a:cubicBezTo>
                    <a:close/>
                    <a:moveTo>
                      <a:pt x="80" y="225"/>
                    </a:moveTo>
                    <a:cubicBezTo>
                      <a:pt x="52" y="227"/>
                      <a:pt x="29" y="212"/>
                      <a:pt x="27" y="191"/>
                    </a:cubicBezTo>
                    <a:cubicBezTo>
                      <a:pt x="26" y="171"/>
                      <a:pt x="47" y="153"/>
                      <a:pt x="75" y="151"/>
                    </a:cubicBezTo>
                    <a:cubicBezTo>
                      <a:pt x="103" y="149"/>
                      <a:pt x="127" y="164"/>
                      <a:pt x="128" y="184"/>
                    </a:cubicBezTo>
                    <a:cubicBezTo>
                      <a:pt x="130" y="205"/>
                      <a:pt x="108" y="223"/>
                      <a:pt x="80" y="22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41" name="Freeform 207"/>
              <p:cNvSpPr>
                <a:spLocks/>
              </p:cNvSpPr>
              <p:nvPr/>
            </p:nvSpPr>
            <p:spPr bwMode="invGray">
              <a:xfrm>
                <a:off x="3937190" y="3113568"/>
                <a:ext cx="255639" cy="255639"/>
              </a:xfrm>
              <a:custGeom>
                <a:avLst/>
                <a:gdLst>
                  <a:gd name="T0" fmla="*/ 156 w 156"/>
                  <a:gd name="T1" fmla="*/ 68 h 156"/>
                  <a:gd name="T2" fmla="*/ 156 w 156"/>
                  <a:gd name="T3" fmla="*/ 89 h 156"/>
                  <a:gd name="T4" fmla="*/ 88 w 156"/>
                  <a:gd name="T5" fmla="*/ 89 h 156"/>
                  <a:gd name="T6" fmla="*/ 88 w 156"/>
                  <a:gd name="T7" fmla="*/ 156 h 156"/>
                  <a:gd name="T8" fmla="*/ 68 w 156"/>
                  <a:gd name="T9" fmla="*/ 156 h 156"/>
                  <a:gd name="T10" fmla="*/ 68 w 156"/>
                  <a:gd name="T11" fmla="*/ 89 h 156"/>
                  <a:gd name="T12" fmla="*/ 0 w 156"/>
                  <a:gd name="T13" fmla="*/ 89 h 156"/>
                  <a:gd name="T14" fmla="*/ 0 w 156"/>
                  <a:gd name="T15" fmla="*/ 68 h 156"/>
                  <a:gd name="T16" fmla="*/ 68 w 156"/>
                  <a:gd name="T17" fmla="*/ 68 h 156"/>
                  <a:gd name="T18" fmla="*/ 68 w 156"/>
                  <a:gd name="T19" fmla="*/ 0 h 156"/>
                  <a:gd name="T20" fmla="*/ 88 w 156"/>
                  <a:gd name="T21" fmla="*/ 0 h 156"/>
                  <a:gd name="T22" fmla="*/ 88 w 156"/>
                  <a:gd name="T23" fmla="*/ 68 h 156"/>
                  <a:gd name="T24" fmla="*/ 156 w 156"/>
                  <a:gd name="T25" fmla="*/ 68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156">
                    <a:moveTo>
                      <a:pt x="156" y="68"/>
                    </a:moveTo>
                    <a:lnTo>
                      <a:pt x="156" y="89"/>
                    </a:lnTo>
                    <a:lnTo>
                      <a:pt x="88" y="89"/>
                    </a:lnTo>
                    <a:lnTo>
                      <a:pt x="88" y="156"/>
                    </a:lnTo>
                    <a:lnTo>
                      <a:pt x="68" y="156"/>
                    </a:lnTo>
                    <a:lnTo>
                      <a:pt x="68" y="89"/>
                    </a:lnTo>
                    <a:lnTo>
                      <a:pt x="0" y="89"/>
                    </a:lnTo>
                    <a:lnTo>
                      <a:pt x="0" y="68"/>
                    </a:lnTo>
                    <a:lnTo>
                      <a:pt x="68" y="68"/>
                    </a:lnTo>
                    <a:lnTo>
                      <a:pt x="68" y="0"/>
                    </a:lnTo>
                    <a:lnTo>
                      <a:pt x="88" y="0"/>
                    </a:lnTo>
                    <a:lnTo>
                      <a:pt x="88" y="68"/>
                    </a:lnTo>
                    <a:lnTo>
                      <a:pt x="156" y="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grpSp>
      <p:sp>
        <p:nvSpPr>
          <p:cNvPr id="45" name="Rectangle 44"/>
          <p:cNvSpPr/>
          <p:nvPr/>
        </p:nvSpPr>
        <p:spPr>
          <a:xfrm>
            <a:off x="17074680" y="9017895"/>
            <a:ext cx="7320635" cy="523281"/>
          </a:xfrm>
          <a:prstGeom prst="rect">
            <a:avLst/>
          </a:prstGeom>
        </p:spPr>
        <p:txBody>
          <a:bodyPr wrap="square">
            <a:spAutoFit/>
          </a:bodyPr>
          <a:lstStyle/>
          <a:p>
            <a:pPr defTabSz="2438584"/>
            <a:r>
              <a:rPr lang="en-US" sz="2800">
                <a:solidFill>
                  <a:srgbClr val="57565A"/>
                </a:solidFill>
                <a:latin typeface="Roboto Light"/>
              </a:rPr>
              <a:t>Located in beautiful new york city</a:t>
            </a:r>
          </a:p>
        </p:txBody>
      </p:sp>
      <p:grpSp>
        <p:nvGrpSpPr>
          <p:cNvPr id="49" name="Group 48"/>
          <p:cNvGrpSpPr/>
          <p:nvPr/>
        </p:nvGrpSpPr>
        <p:grpSpPr>
          <a:xfrm>
            <a:off x="4481482" y="9436748"/>
            <a:ext cx="11577644" cy="128467"/>
            <a:chOff x="6116418" y="3429000"/>
            <a:chExt cx="5632210" cy="64226"/>
          </a:xfrm>
        </p:grpSpPr>
        <p:cxnSp>
          <p:nvCxnSpPr>
            <p:cNvPr id="50" name="Straight Connector 49"/>
            <p:cNvCxnSpPr/>
            <p:nvPr/>
          </p:nvCxnSpPr>
          <p:spPr>
            <a:xfrm>
              <a:off x="6116418" y="3429000"/>
              <a:ext cx="563221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6116418" y="3493226"/>
              <a:ext cx="563221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52" name="Rectangle 51"/>
          <p:cNvSpPr/>
          <p:nvPr/>
        </p:nvSpPr>
        <p:spPr>
          <a:xfrm>
            <a:off x="742992" y="9091300"/>
            <a:ext cx="11040442" cy="707968"/>
          </a:xfrm>
          <a:prstGeom prst="rect">
            <a:avLst/>
          </a:prstGeom>
        </p:spPr>
        <p:txBody>
          <a:bodyPr wrap="square">
            <a:spAutoFit/>
          </a:bodyPr>
          <a:lstStyle/>
          <a:p>
            <a:pPr defTabSz="2438584"/>
            <a:r>
              <a:rPr lang="en-US" sz="4000">
                <a:solidFill>
                  <a:srgbClr val="1798D2"/>
                </a:solidFill>
                <a:latin typeface="Roboto Light"/>
              </a:rPr>
              <a:t>Our Workplace</a:t>
            </a:r>
          </a:p>
        </p:txBody>
      </p:sp>
      <p:grpSp>
        <p:nvGrpSpPr>
          <p:cNvPr id="86" name="Group 85"/>
          <p:cNvGrpSpPr/>
          <p:nvPr/>
        </p:nvGrpSpPr>
        <p:grpSpPr>
          <a:xfrm>
            <a:off x="19899609" y="7227013"/>
            <a:ext cx="423961" cy="423961"/>
            <a:chOff x="4725402" y="779834"/>
            <a:chExt cx="346262" cy="346262"/>
          </a:xfrm>
        </p:grpSpPr>
        <p:sp>
          <p:nvSpPr>
            <p:cNvPr id="87" name="Teardrop 86"/>
            <p:cNvSpPr/>
            <p:nvPr/>
          </p:nvSpPr>
          <p:spPr>
            <a:xfrm rot="7994273">
              <a:off x="4725402" y="779834"/>
              <a:ext cx="346262" cy="346262"/>
            </a:xfrm>
            <a:prstGeom prst="teardrop">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useBgFill="1">
          <p:nvSpPr>
            <p:cNvPr id="88" name="Oval 87"/>
            <p:cNvSpPr/>
            <p:nvPr/>
          </p:nvSpPr>
          <p:spPr>
            <a:xfrm>
              <a:off x="4765642" y="820074"/>
              <a:ext cx="265782" cy="265782"/>
            </a:xfrm>
            <a:prstGeom prst="ellipse">
              <a:avLst/>
            </a:prstGeom>
            <a:ln w="381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gr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
        <p:nvSpPr>
          <p:cNvPr id="4" name="Picture Placeholder 3"/>
          <p:cNvSpPr>
            <a:spLocks noGrp="1"/>
          </p:cNvSpPr>
          <p:nvPr>
            <p:ph type="pic" sz="quarter" idx="12"/>
          </p:nvPr>
        </p:nvSpPr>
        <p:spPr/>
      </p:sp>
      <p:sp>
        <p:nvSpPr>
          <p:cNvPr id="7" name="Picture Placeholder 6"/>
          <p:cNvSpPr>
            <a:spLocks noGrp="1"/>
          </p:cNvSpPr>
          <p:nvPr>
            <p:ph type="pic" sz="quarter" idx="13"/>
          </p:nvPr>
        </p:nvSpPr>
        <p:spPr/>
      </p:sp>
      <p:sp>
        <p:nvSpPr>
          <p:cNvPr id="8" name="Picture Placeholder 7"/>
          <p:cNvSpPr>
            <a:spLocks noGrp="1"/>
          </p:cNvSpPr>
          <p:nvPr>
            <p:ph type="pic" sz="quarter" idx="14"/>
          </p:nvPr>
        </p:nvSpPr>
        <p:spPr/>
      </p:sp>
    </p:spTree>
    <p:extLst>
      <p:ext uri="{BB962C8B-B14F-4D97-AF65-F5344CB8AC3E}">
        <p14:creationId xmlns:p14="http://schemas.microsoft.com/office/powerpoint/2010/main" val="2919756353"/>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6" name="Picture Placeholder 5"/>
          <p:cNvSpPr>
            <a:spLocks noGrp="1"/>
          </p:cNvSpPr>
          <p:nvPr>
            <p:ph type="pic" sz="quarter" idx="11"/>
          </p:nvPr>
        </p:nvSpPr>
        <p:spPr/>
      </p:sp>
      <p:sp>
        <p:nvSpPr>
          <p:cNvPr id="7" name="Picture Placeholder 6"/>
          <p:cNvSpPr>
            <a:spLocks noGrp="1"/>
          </p:cNvSpPr>
          <p:nvPr>
            <p:ph type="pic" sz="quarter" idx="12"/>
          </p:nvPr>
        </p:nvSpPr>
        <p:spPr/>
      </p:sp>
      <p:grpSp>
        <p:nvGrpSpPr>
          <p:cNvPr id="11" name="Group 10"/>
          <p:cNvGrpSpPr/>
          <p:nvPr/>
        </p:nvGrpSpPr>
        <p:grpSpPr>
          <a:xfrm>
            <a:off x="11113342" y="6618584"/>
            <a:ext cx="5304134" cy="128467"/>
            <a:chOff x="6116418" y="3429000"/>
            <a:chExt cx="5632210" cy="64226"/>
          </a:xfrm>
        </p:grpSpPr>
        <p:cxnSp>
          <p:nvCxnSpPr>
            <p:cNvPr id="9" name="Straight Connector 8"/>
            <p:cNvCxnSpPr/>
            <p:nvPr/>
          </p:nvCxnSpPr>
          <p:spPr>
            <a:xfrm>
              <a:off x="6116418" y="3429000"/>
              <a:ext cx="563221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6116418" y="3493226"/>
              <a:ext cx="563221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16" name="Rounded Rectangle 15"/>
          <p:cNvSpPr/>
          <p:nvPr/>
        </p:nvSpPr>
        <p:spPr>
          <a:xfrm>
            <a:off x="17244964" y="7515073"/>
            <a:ext cx="1130193" cy="943195"/>
          </a:xfrm>
          <a:prstGeom prst="roundRect">
            <a:avLst>
              <a:gd name="adj" fmla="val 5990"/>
            </a:avLst>
          </a:prstGeom>
          <a:solidFill>
            <a:schemeClr val="tx1">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 name="Rounded Rectangle 16"/>
          <p:cNvSpPr/>
          <p:nvPr/>
        </p:nvSpPr>
        <p:spPr>
          <a:xfrm>
            <a:off x="18702317" y="7515073"/>
            <a:ext cx="1130193" cy="943195"/>
          </a:xfrm>
          <a:prstGeom prst="roundRect">
            <a:avLst>
              <a:gd name="adj" fmla="val 5990"/>
            </a:avLst>
          </a:prstGeom>
          <a:solidFill>
            <a:schemeClr val="tx1">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 name="Rounded Rectangle 17"/>
          <p:cNvSpPr/>
          <p:nvPr/>
        </p:nvSpPr>
        <p:spPr>
          <a:xfrm>
            <a:off x="20159670" y="7515073"/>
            <a:ext cx="1130193" cy="943195"/>
          </a:xfrm>
          <a:prstGeom prst="roundRect">
            <a:avLst>
              <a:gd name="adj" fmla="val 5990"/>
            </a:avLst>
          </a:prstGeom>
          <a:solidFill>
            <a:schemeClr val="tx1">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9" name="Freeform 80"/>
          <p:cNvSpPr>
            <a:spLocks/>
          </p:cNvSpPr>
          <p:nvPr/>
        </p:nvSpPr>
        <p:spPr bwMode="invGray">
          <a:xfrm>
            <a:off x="19066068" y="7749004"/>
            <a:ext cx="383386" cy="512097"/>
          </a:xfrm>
          <a:custGeom>
            <a:avLst/>
            <a:gdLst>
              <a:gd name="T0" fmla="*/ 150 w 181"/>
              <a:gd name="T1" fmla="*/ 181 h 241"/>
              <a:gd name="T2" fmla="*/ 91 w 181"/>
              <a:gd name="T3" fmla="*/ 181 h 241"/>
              <a:gd name="T4" fmla="*/ 69 w 181"/>
              <a:gd name="T5" fmla="*/ 172 h 241"/>
              <a:gd name="T6" fmla="*/ 61 w 181"/>
              <a:gd name="T7" fmla="*/ 151 h 241"/>
              <a:gd name="T8" fmla="*/ 61 w 181"/>
              <a:gd name="T9" fmla="*/ 121 h 241"/>
              <a:gd name="T10" fmla="*/ 150 w 181"/>
              <a:gd name="T11" fmla="*/ 121 h 241"/>
              <a:gd name="T12" fmla="*/ 172 w 181"/>
              <a:gd name="T13" fmla="*/ 112 h 241"/>
              <a:gd name="T14" fmla="*/ 181 w 181"/>
              <a:gd name="T15" fmla="*/ 91 h 241"/>
              <a:gd name="T16" fmla="*/ 172 w 181"/>
              <a:gd name="T17" fmla="*/ 69 h 241"/>
              <a:gd name="T18" fmla="*/ 150 w 181"/>
              <a:gd name="T19" fmla="*/ 60 h 241"/>
              <a:gd name="T20" fmla="*/ 61 w 181"/>
              <a:gd name="T21" fmla="*/ 60 h 241"/>
              <a:gd name="T22" fmla="*/ 61 w 181"/>
              <a:gd name="T23" fmla="*/ 30 h 241"/>
              <a:gd name="T24" fmla="*/ 52 w 181"/>
              <a:gd name="T25" fmla="*/ 9 h 241"/>
              <a:gd name="T26" fmla="*/ 31 w 181"/>
              <a:gd name="T27" fmla="*/ 0 h 241"/>
              <a:gd name="T28" fmla="*/ 9 w 181"/>
              <a:gd name="T29" fmla="*/ 9 h 241"/>
              <a:gd name="T30" fmla="*/ 0 w 181"/>
              <a:gd name="T31" fmla="*/ 30 h 241"/>
              <a:gd name="T32" fmla="*/ 0 w 181"/>
              <a:gd name="T33" fmla="*/ 151 h 241"/>
              <a:gd name="T34" fmla="*/ 27 w 181"/>
              <a:gd name="T35" fmla="*/ 215 h 241"/>
              <a:gd name="T36" fmla="*/ 91 w 181"/>
              <a:gd name="T37" fmla="*/ 241 h 241"/>
              <a:gd name="T38" fmla="*/ 150 w 181"/>
              <a:gd name="T39" fmla="*/ 241 h 241"/>
              <a:gd name="T40" fmla="*/ 172 w 181"/>
              <a:gd name="T41" fmla="*/ 232 h 241"/>
              <a:gd name="T42" fmla="*/ 181 w 181"/>
              <a:gd name="T43" fmla="*/ 211 h 241"/>
              <a:gd name="T44" fmla="*/ 172 w 181"/>
              <a:gd name="T45" fmla="*/ 190 h 241"/>
              <a:gd name="T46" fmla="*/ 150 w 181"/>
              <a:gd name="T47" fmla="*/ 18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1" h="241">
                <a:moveTo>
                  <a:pt x="150" y="181"/>
                </a:moveTo>
                <a:cubicBezTo>
                  <a:pt x="91" y="181"/>
                  <a:pt x="91" y="181"/>
                  <a:pt x="91" y="181"/>
                </a:cubicBezTo>
                <a:cubicBezTo>
                  <a:pt x="82" y="181"/>
                  <a:pt x="75" y="178"/>
                  <a:pt x="69" y="172"/>
                </a:cubicBezTo>
                <a:cubicBezTo>
                  <a:pt x="64" y="166"/>
                  <a:pt x="61" y="159"/>
                  <a:pt x="61" y="151"/>
                </a:cubicBezTo>
                <a:cubicBezTo>
                  <a:pt x="61" y="121"/>
                  <a:pt x="61" y="121"/>
                  <a:pt x="61" y="121"/>
                </a:cubicBezTo>
                <a:cubicBezTo>
                  <a:pt x="150" y="121"/>
                  <a:pt x="150" y="121"/>
                  <a:pt x="150" y="121"/>
                </a:cubicBezTo>
                <a:cubicBezTo>
                  <a:pt x="159" y="121"/>
                  <a:pt x="166" y="118"/>
                  <a:pt x="172" y="112"/>
                </a:cubicBezTo>
                <a:cubicBezTo>
                  <a:pt x="178" y="106"/>
                  <a:pt x="181" y="99"/>
                  <a:pt x="181" y="91"/>
                </a:cubicBezTo>
                <a:cubicBezTo>
                  <a:pt x="181" y="82"/>
                  <a:pt x="178" y="75"/>
                  <a:pt x="172" y="69"/>
                </a:cubicBezTo>
                <a:cubicBezTo>
                  <a:pt x="166" y="63"/>
                  <a:pt x="159" y="60"/>
                  <a:pt x="150" y="60"/>
                </a:cubicBezTo>
                <a:cubicBezTo>
                  <a:pt x="61" y="60"/>
                  <a:pt x="61" y="60"/>
                  <a:pt x="61" y="60"/>
                </a:cubicBezTo>
                <a:cubicBezTo>
                  <a:pt x="61" y="30"/>
                  <a:pt x="61" y="30"/>
                  <a:pt x="61" y="30"/>
                </a:cubicBezTo>
                <a:cubicBezTo>
                  <a:pt x="61" y="22"/>
                  <a:pt x="58" y="15"/>
                  <a:pt x="52" y="9"/>
                </a:cubicBezTo>
                <a:cubicBezTo>
                  <a:pt x="46" y="3"/>
                  <a:pt x="39" y="0"/>
                  <a:pt x="31" y="0"/>
                </a:cubicBezTo>
                <a:cubicBezTo>
                  <a:pt x="22" y="0"/>
                  <a:pt x="15" y="3"/>
                  <a:pt x="9" y="9"/>
                </a:cubicBezTo>
                <a:cubicBezTo>
                  <a:pt x="3" y="15"/>
                  <a:pt x="0" y="22"/>
                  <a:pt x="0" y="30"/>
                </a:cubicBezTo>
                <a:cubicBezTo>
                  <a:pt x="0" y="151"/>
                  <a:pt x="0" y="151"/>
                  <a:pt x="0" y="151"/>
                </a:cubicBezTo>
                <a:cubicBezTo>
                  <a:pt x="0" y="176"/>
                  <a:pt x="9" y="197"/>
                  <a:pt x="27" y="215"/>
                </a:cubicBezTo>
                <a:cubicBezTo>
                  <a:pt x="44" y="232"/>
                  <a:pt x="66" y="241"/>
                  <a:pt x="91" y="241"/>
                </a:cubicBezTo>
                <a:cubicBezTo>
                  <a:pt x="150" y="241"/>
                  <a:pt x="150" y="241"/>
                  <a:pt x="150" y="241"/>
                </a:cubicBezTo>
                <a:cubicBezTo>
                  <a:pt x="159" y="241"/>
                  <a:pt x="166" y="238"/>
                  <a:pt x="172" y="232"/>
                </a:cubicBezTo>
                <a:cubicBezTo>
                  <a:pt x="178" y="226"/>
                  <a:pt x="181" y="219"/>
                  <a:pt x="181" y="211"/>
                </a:cubicBezTo>
                <a:cubicBezTo>
                  <a:pt x="181" y="203"/>
                  <a:pt x="178" y="196"/>
                  <a:pt x="172" y="190"/>
                </a:cubicBezTo>
                <a:cubicBezTo>
                  <a:pt x="166" y="184"/>
                  <a:pt x="159" y="181"/>
                  <a:pt x="150" y="181"/>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20" name="Freeform 82"/>
          <p:cNvSpPr>
            <a:spLocks/>
          </p:cNvSpPr>
          <p:nvPr/>
        </p:nvSpPr>
        <p:spPr bwMode="invGray">
          <a:xfrm>
            <a:off x="17687572" y="7707238"/>
            <a:ext cx="261300" cy="558865"/>
          </a:xfrm>
          <a:custGeom>
            <a:avLst/>
            <a:gdLst>
              <a:gd name="T0" fmla="*/ 75 w 113"/>
              <a:gd name="T1" fmla="*/ 241 h 241"/>
              <a:gd name="T2" fmla="*/ 25 w 113"/>
              <a:gd name="T3" fmla="*/ 241 h 241"/>
              <a:gd name="T4" fmla="*/ 25 w 113"/>
              <a:gd name="T5" fmla="*/ 120 h 241"/>
              <a:gd name="T6" fmla="*/ 0 w 113"/>
              <a:gd name="T7" fmla="*/ 120 h 241"/>
              <a:gd name="T8" fmla="*/ 0 w 113"/>
              <a:gd name="T9" fmla="*/ 79 h 241"/>
              <a:gd name="T10" fmla="*/ 25 w 113"/>
              <a:gd name="T11" fmla="*/ 79 h 241"/>
              <a:gd name="T12" fmla="*/ 25 w 113"/>
              <a:gd name="T13" fmla="*/ 54 h 241"/>
              <a:gd name="T14" fmla="*/ 79 w 113"/>
              <a:gd name="T15" fmla="*/ 0 h 241"/>
              <a:gd name="T16" fmla="*/ 113 w 113"/>
              <a:gd name="T17" fmla="*/ 0 h 241"/>
              <a:gd name="T18" fmla="*/ 113 w 113"/>
              <a:gd name="T19" fmla="*/ 41 h 241"/>
              <a:gd name="T20" fmla="*/ 92 w 113"/>
              <a:gd name="T21" fmla="*/ 41 h 241"/>
              <a:gd name="T22" fmla="*/ 75 w 113"/>
              <a:gd name="T23" fmla="*/ 58 h 241"/>
              <a:gd name="T24" fmla="*/ 75 w 113"/>
              <a:gd name="T25" fmla="*/ 79 h 241"/>
              <a:gd name="T26" fmla="*/ 113 w 113"/>
              <a:gd name="T27" fmla="*/ 79 h 241"/>
              <a:gd name="T28" fmla="*/ 109 w 113"/>
              <a:gd name="T29" fmla="*/ 120 h 241"/>
              <a:gd name="T30" fmla="*/ 75 w 113"/>
              <a:gd name="T31" fmla="*/ 120 h 241"/>
              <a:gd name="T32" fmla="*/ 75 w 113"/>
              <a:gd name="T33" fmla="*/ 24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241">
                <a:moveTo>
                  <a:pt x="75" y="241"/>
                </a:moveTo>
                <a:cubicBezTo>
                  <a:pt x="25" y="241"/>
                  <a:pt x="25" y="241"/>
                  <a:pt x="25" y="241"/>
                </a:cubicBezTo>
                <a:cubicBezTo>
                  <a:pt x="25" y="120"/>
                  <a:pt x="25" y="120"/>
                  <a:pt x="25" y="120"/>
                </a:cubicBezTo>
                <a:cubicBezTo>
                  <a:pt x="0" y="120"/>
                  <a:pt x="0" y="120"/>
                  <a:pt x="0" y="120"/>
                </a:cubicBezTo>
                <a:cubicBezTo>
                  <a:pt x="0" y="79"/>
                  <a:pt x="0" y="79"/>
                  <a:pt x="0" y="79"/>
                </a:cubicBezTo>
                <a:cubicBezTo>
                  <a:pt x="25" y="79"/>
                  <a:pt x="25" y="79"/>
                  <a:pt x="25" y="79"/>
                </a:cubicBezTo>
                <a:cubicBezTo>
                  <a:pt x="25" y="54"/>
                  <a:pt x="25" y="54"/>
                  <a:pt x="25" y="54"/>
                </a:cubicBezTo>
                <a:cubicBezTo>
                  <a:pt x="25" y="20"/>
                  <a:pt x="39" y="0"/>
                  <a:pt x="79" y="0"/>
                </a:cubicBezTo>
                <a:cubicBezTo>
                  <a:pt x="113" y="0"/>
                  <a:pt x="113" y="0"/>
                  <a:pt x="113" y="0"/>
                </a:cubicBezTo>
                <a:cubicBezTo>
                  <a:pt x="113" y="41"/>
                  <a:pt x="113" y="41"/>
                  <a:pt x="113" y="41"/>
                </a:cubicBezTo>
                <a:cubicBezTo>
                  <a:pt x="92" y="41"/>
                  <a:pt x="92" y="41"/>
                  <a:pt x="92" y="41"/>
                </a:cubicBezTo>
                <a:cubicBezTo>
                  <a:pt x="76" y="41"/>
                  <a:pt x="75" y="47"/>
                  <a:pt x="75" y="58"/>
                </a:cubicBezTo>
                <a:cubicBezTo>
                  <a:pt x="75" y="79"/>
                  <a:pt x="75" y="79"/>
                  <a:pt x="75" y="79"/>
                </a:cubicBezTo>
                <a:cubicBezTo>
                  <a:pt x="113" y="79"/>
                  <a:pt x="113" y="79"/>
                  <a:pt x="113" y="79"/>
                </a:cubicBezTo>
                <a:cubicBezTo>
                  <a:pt x="109" y="120"/>
                  <a:pt x="109" y="120"/>
                  <a:pt x="109" y="120"/>
                </a:cubicBezTo>
                <a:cubicBezTo>
                  <a:pt x="75" y="120"/>
                  <a:pt x="75" y="120"/>
                  <a:pt x="75" y="120"/>
                </a:cubicBezTo>
                <a:lnTo>
                  <a:pt x="75" y="241"/>
                </a:ln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21" name="Freeform 93"/>
          <p:cNvSpPr>
            <a:spLocks noEditPoints="1"/>
          </p:cNvSpPr>
          <p:nvPr/>
        </p:nvSpPr>
        <p:spPr bwMode="invGray">
          <a:xfrm>
            <a:off x="20475170" y="7739516"/>
            <a:ext cx="121116" cy="476275"/>
          </a:xfrm>
          <a:custGeom>
            <a:avLst/>
            <a:gdLst>
              <a:gd name="T0" fmla="*/ 48 w 51"/>
              <a:gd name="T1" fmla="*/ 202 h 202"/>
              <a:gd name="T2" fmla="*/ 48 w 51"/>
              <a:gd name="T3" fmla="*/ 66 h 202"/>
              <a:gd name="T4" fmla="*/ 3 w 51"/>
              <a:gd name="T5" fmla="*/ 66 h 202"/>
              <a:gd name="T6" fmla="*/ 3 w 51"/>
              <a:gd name="T7" fmla="*/ 202 h 202"/>
              <a:gd name="T8" fmla="*/ 48 w 51"/>
              <a:gd name="T9" fmla="*/ 202 h 202"/>
              <a:gd name="T10" fmla="*/ 25 w 51"/>
              <a:gd name="T11" fmla="*/ 47 h 202"/>
              <a:gd name="T12" fmla="*/ 51 w 51"/>
              <a:gd name="T13" fmla="*/ 24 h 202"/>
              <a:gd name="T14" fmla="*/ 26 w 51"/>
              <a:gd name="T15" fmla="*/ 0 h 202"/>
              <a:gd name="T16" fmla="*/ 0 w 51"/>
              <a:gd name="T17" fmla="*/ 24 h 202"/>
              <a:gd name="T18" fmla="*/ 25 w 51"/>
              <a:gd name="T19" fmla="*/ 47 h 202"/>
              <a:gd name="T20" fmla="*/ 25 w 51"/>
              <a:gd name="T21" fmla="*/ 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202">
                <a:moveTo>
                  <a:pt x="48" y="202"/>
                </a:moveTo>
                <a:cubicBezTo>
                  <a:pt x="48" y="66"/>
                  <a:pt x="48" y="66"/>
                  <a:pt x="48" y="66"/>
                </a:cubicBezTo>
                <a:cubicBezTo>
                  <a:pt x="3" y="66"/>
                  <a:pt x="3" y="66"/>
                  <a:pt x="3" y="66"/>
                </a:cubicBezTo>
                <a:cubicBezTo>
                  <a:pt x="3" y="202"/>
                  <a:pt x="3" y="202"/>
                  <a:pt x="3" y="202"/>
                </a:cubicBezTo>
                <a:cubicBezTo>
                  <a:pt x="48" y="202"/>
                  <a:pt x="48" y="202"/>
                  <a:pt x="48" y="202"/>
                </a:cubicBezTo>
                <a:close/>
                <a:moveTo>
                  <a:pt x="25" y="47"/>
                </a:moveTo>
                <a:cubicBezTo>
                  <a:pt x="41" y="47"/>
                  <a:pt x="51" y="37"/>
                  <a:pt x="51" y="24"/>
                </a:cubicBezTo>
                <a:cubicBezTo>
                  <a:pt x="51" y="11"/>
                  <a:pt x="41" y="0"/>
                  <a:pt x="26" y="0"/>
                </a:cubicBezTo>
                <a:cubicBezTo>
                  <a:pt x="10" y="0"/>
                  <a:pt x="0" y="11"/>
                  <a:pt x="0" y="24"/>
                </a:cubicBezTo>
                <a:cubicBezTo>
                  <a:pt x="0" y="37"/>
                  <a:pt x="10" y="47"/>
                  <a:pt x="25" y="47"/>
                </a:cubicBezTo>
                <a:cubicBezTo>
                  <a:pt x="25" y="47"/>
                  <a:pt x="25" y="47"/>
                  <a:pt x="25" y="47"/>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22" name="Freeform 94"/>
          <p:cNvSpPr>
            <a:spLocks/>
          </p:cNvSpPr>
          <p:nvPr/>
        </p:nvSpPr>
        <p:spPr bwMode="invGray">
          <a:xfrm>
            <a:off x="20647024" y="7888456"/>
            <a:ext cx="327340" cy="327336"/>
          </a:xfrm>
          <a:custGeom>
            <a:avLst/>
            <a:gdLst>
              <a:gd name="T0" fmla="*/ 0 w 138"/>
              <a:gd name="T1" fmla="*/ 139 h 139"/>
              <a:gd name="T2" fmla="*/ 45 w 138"/>
              <a:gd name="T3" fmla="*/ 139 h 139"/>
              <a:gd name="T4" fmla="*/ 45 w 138"/>
              <a:gd name="T5" fmla="*/ 63 h 139"/>
              <a:gd name="T6" fmla="*/ 47 w 138"/>
              <a:gd name="T7" fmla="*/ 52 h 139"/>
              <a:gd name="T8" fmla="*/ 70 w 138"/>
              <a:gd name="T9" fmla="*/ 35 h 139"/>
              <a:gd name="T10" fmla="*/ 93 w 138"/>
              <a:gd name="T11" fmla="*/ 66 h 139"/>
              <a:gd name="T12" fmla="*/ 93 w 138"/>
              <a:gd name="T13" fmla="*/ 139 h 139"/>
              <a:gd name="T14" fmla="*/ 138 w 138"/>
              <a:gd name="T15" fmla="*/ 139 h 139"/>
              <a:gd name="T16" fmla="*/ 138 w 138"/>
              <a:gd name="T17" fmla="*/ 61 h 139"/>
              <a:gd name="T18" fmla="*/ 86 w 138"/>
              <a:gd name="T19" fmla="*/ 0 h 139"/>
              <a:gd name="T20" fmla="*/ 45 w 138"/>
              <a:gd name="T21" fmla="*/ 23 h 139"/>
              <a:gd name="T22" fmla="*/ 45 w 138"/>
              <a:gd name="T23" fmla="*/ 23 h 139"/>
              <a:gd name="T24" fmla="*/ 45 w 138"/>
              <a:gd name="T25" fmla="*/ 3 h 139"/>
              <a:gd name="T26" fmla="*/ 0 w 138"/>
              <a:gd name="T27" fmla="*/ 3 h 139"/>
              <a:gd name="T28" fmla="*/ 0 w 138"/>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8" h="139">
                <a:moveTo>
                  <a:pt x="0" y="139"/>
                </a:moveTo>
                <a:cubicBezTo>
                  <a:pt x="45" y="139"/>
                  <a:pt x="45" y="139"/>
                  <a:pt x="45" y="139"/>
                </a:cubicBezTo>
                <a:cubicBezTo>
                  <a:pt x="45" y="63"/>
                  <a:pt x="45" y="63"/>
                  <a:pt x="45" y="63"/>
                </a:cubicBezTo>
                <a:cubicBezTo>
                  <a:pt x="45" y="59"/>
                  <a:pt x="45" y="55"/>
                  <a:pt x="47" y="52"/>
                </a:cubicBezTo>
                <a:cubicBezTo>
                  <a:pt x="50" y="44"/>
                  <a:pt x="57" y="35"/>
                  <a:pt x="70" y="35"/>
                </a:cubicBezTo>
                <a:cubicBezTo>
                  <a:pt x="86" y="35"/>
                  <a:pt x="93" y="48"/>
                  <a:pt x="93" y="66"/>
                </a:cubicBezTo>
                <a:cubicBezTo>
                  <a:pt x="93" y="139"/>
                  <a:pt x="93" y="139"/>
                  <a:pt x="93" y="139"/>
                </a:cubicBezTo>
                <a:cubicBezTo>
                  <a:pt x="138" y="139"/>
                  <a:pt x="138" y="139"/>
                  <a:pt x="138" y="139"/>
                </a:cubicBezTo>
                <a:cubicBezTo>
                  <a:pt x="138" y="61"/>
                  <a:pt x="138" y="61"/>
                  <a:pt x="138" y="61"/>
                </a:cubicBezTo>
                <a:cubicBezTo>
                  <a:pt x="138" y="19"/>
                  <a:pt x="116" y="0"/>
                  <a:pt x="86" y="0"/>
                </a:cubicBezTo>
                <a:cubicBezTo>
                  <a:pt x="61" y="0"/>
                  <a:pt x="51" y="13"/>
                  <a:pt x="45" y="23"/>
                </a:cubicBezTo>
                <a:cubicBezTo>
                  <a:pt x="45" y="23"/>
                  <a:pt x="45" y="23"/>
                  <a:pt x="45" y="23"/>
                </a:cubicBezTo>
                <a:cubicBezTo>
                  <a:pt x="45" y="3"/>
                  <a:pt x="45" y="3"/>
                  <a:pt x="45" y="3"/>
                </a:cubicBezTo>
                <a:cubicBezTo>
                  <a:pt x="0" y="3"/>
                  <a:pt x="0" y="3"/>
                  <a:pt x="0" y="3"/>
                </a:cubicBezTo>
                <a:cubicBezTo>
                  <a:pt x="1" y="16"/>
                  <a:pt x="0" y="139"/>
                  <a:pt x="0" y="139"/>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30" name="Rounded Rectangle 29"/>
          <p:cNvSpPr/>
          <p:nvPr/>
        </p:nvSpPr>
        <p:spPr>
          <a:xfrm>
            <a:off x="21605363" y="7515073"/>
            <a:ext cx="1130193" cy="943195"/>
          </a:xfrm>
          <a:prstGeom prst="roundRect">
            <a:avLst>
              <a:gd name="adj" fmla="val 5990"/>
            </a:avLst>
          </a:prstGeom>
          <a:solidFill>
            <a:schemeClr val="tx1">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44" name="TextBox 43"/>
          <p:cNvSpPr txBox="1"/>
          <p:nvPr/>
        </p:nvSpPr>
        <p:spPr>
          <a:xfrm>
            <a:off x="17083581" y="8859493"/>
            <a:ext cx="7303417" cy="3416715"/>
          </a:xfrm>
          <a:prstGeom prst="rect">
            <a:avLst/>
          </a:prstGeom>
          <a:noFill/>
        </p:spPr>
        <p:txBody>
          <a:bodyPr wrap="square" rtlCol="0">
            <a:spAutoFit/>
          </a:bodyPr>
          <a:lstStyle/>
          <a:p>
            <a:pPr defTabSz="2438584"/>
            <a:r>
              <a:rPr lang="en-US" sz="4000">
                <a:solidFill>
                  <a:srgbClr val="57565A"/>
                </a:solidFill>
                <a:latin typeface="Roboto Light"/>
              </a:rPr>
              <a:t>Contact Info</a:t>
            </a:r>
          </a:p>
          <a:p>
            <a:pPr defTabSz="2438584"/>
            <a:endParaRPr lang="en-US" sz="1400">
              <a:solidFill>
                <a:srgbClr val="57565A"/>
              </a:solidFill>
              <a:latin typeface="Roboto Light"/>
            </a:endParaRPr>
          </a:p>
          <a:p>
            <a:pPr defTabSz="2438584"/>
            <a:r>
              <a:rPr lang="en-US" sz="2800">
                <a:solidFill>
                  <a:srgbClr val="57565A"/>
                </a:solidFill>
                <a:latin typeface="Roboto Light"/>
              </a:rPr>
              <a:t>12345 North Main Street</a:t>
            </a:r>
          </a:p>
          <a:p>
            <a:pPr defTabSz="2438584"/>
            <a:r>
              <a:rPr lang="en-US" sz="2800">
                <a:solidFill>
                  <a:srgbClr val="57565A"/>
                </a:solidFill>
                <a:latin typeface="Roboto Light"/>
              </a:rPr>
              <a:t>New York, NY 555555</a:t>
            </a:r>
          </a:p>
          <a:p>
            <a:pPr defTabSz="2438584"/>
            <a:endParaRPr lang="en-US" sz="2200">
              <a:solidFill>
                <a:srgbClr val="57565A"/>
              </a:solidFill>
              <a:latin typeface="Roboto Light"/>
            </a:endParaRPr>
          </a:p>
          <a:p>
            <a:pPr defTabSz="2438584"/>
            <a:r>
              <a:rPr lang="en-US" sz="2800">
                <a:solidFill>
                  <a:srgbClr val="57565A"/>
                </a:solidFill>
                <a:latin typeface="Roboto Light"/>
              </a:rPr>
              <a:t>Phone:      </a:t>
            </a:r>
            <a:r>
              <a:rPr lang="en-US" sz="2800">
                <a:solidFill>
                  <a:srgbClr val="00B0F0"/>
                </a:solidFill>
                <a:latin typeface="Roboto Light"/>
              </a:rPr>
              <a:t>1.800.555.6789</a:t>
            </a:r>
            <a:r>
              <a:rPr lang="en-US" sz="2800">
                <a:solidFill>
                  <a:srgbClr val="57565A"/>
                </a:solidFill>
                <a:latin typeface="Roboto Light"/>
              </a:rPr>
              <a:t> </a:t>
            </a:r>
            <a:r>
              <a:rPr lang="en-US" sz="2800">
                <a:solidFill>
                  <a:srgbClr val="ABD058"/>
                </a:solidFill>
                <a:latin typeface="Roboto Light"/>
              </a:rPr>
              <a:t>FREE</a:t>
            </a:r>
          </a:p>
          <a:p>
            <a:pPr defTabSz="2438584"/>
            <a:r>
              <a:rPr lang="en-US" sz="2800">
                <a:solidFill>
                  <a:srgbClr val="57565A"/>
                </a:solidFill>
                <a:latin typeface="Roboto Light"/>
              </a:rPr>
              <a:t>Email: support@k1template.com</a:t>
            </a:r>
          </a:p>
          <a:p>
            <a:pPr defTabSz="2438584"/>
            <a:r>
              <a:rPr lang="en-US" sz="2800">
                <a:solidFill>
                  <a:srgbClr val="57565A"/>
                </a:solidFill>
                <a:latin typeface="Roboto Light"/>
              </a:rPr>
              <a:t>Web: k1template.com</a:t>
            </a:r>
          </a:p>
        </p:txBody>
      </p:sp>
      <p:sp>
        <p:nvSpPr>
          <p:cNvPr id="47" name="Rectangle 46"/>
          <p:cNvSpPr/>
          <p:nvPr/>
        </p:nvSpPr>
        <p:spPr>
          <a:xfrm>
            <a:off x="17074680" y="6282663"/>
            <a:ext cx="7320635" cy="707968"/>
          </a:xfrm>
          <a:prstGeom prst="rect">
            <a:avLst/>
          </a:prstGeom>
        </p:spPr>
        <p:txBody>
          <a:bodyPr wrap="square">
            <a:spAutoFit/>
          </a:bodyPr>
          <a:lstStyle/>
          <a:p>
            <a:pPr defTabSz="2438584"/>
            <a:r>
              <a:rPr lang="en-US" sz="4000">
                <a:solidFill>
                  <a:srgbClr val="57565A"/>
                </a:solidFill>
                <a:latin typeface="Roboto Light"/>
              </a:rPr>
              <a:t>Keep in Touch</a:t>
            </a:r>
          </a:p>
        </p:txBody>
      </p:sp>
      <p:sp>
        <p:nvSpPr>
          <p:cNvPr id="53" name="Rectangle 52"/>
          <p:cNvSpPr/>
          <p:nvPr/>
        </p:nvSpPr>
        <p:spPr>
          <a:xfrm>
            <a:off x="903622" y="6282664"/>
            <a:ext cx="11040442" cy="707968"/>
          </a:xfrm>
          <a:prstGeom prst="rect">
            <a:avLst/>
          </a:prstGeom>
        </p:spPr>
        <p:txBody>
          <a:bodyPr wrap="square">
            <a:spAutoFit/>
          </a:bodyPr>
          <a:lstStyle/>
          <a:p>
            <a:pPr defTabSz="2438584"/>
            <a:r>
              <a:rPr lang="en-US" sz="4000">
                <a:solidFill>
                  <a:srgbClr val="57565A"/>
                </a:solidFill>
                <a:latin typeface="Roboto Light"/>
              </a:rPr>
              <a:t>We’d love to hear from you, lets get in touch!</a:t>
            </a:r>
          </a:p>
        </p:txBody>
      </p:sp>
      <p:sp>
        <p:nvSpPr>
          <p:cNvPr id="58" name="Rectangle 57"/>
          <p:cNvSpPr/>
          <p:nvPr/>
        </p:nvSpPr>
        <p:spPr>
          <a:xfrm>
            <a:off x="903620" y="7218876"/>
            <a:ext cx="15647767" cy="4545360"/>
          </a:xfrm>
          <a:prstGeom prst="rect">
            <a:avLst/>
          </a:prstGeom>
        </p:spPr>
        <p:txBody>
          <a:bodyPr wrap="square">
            <a:spAutoFit/>
          </a:bodyPr>
          <a:lstStyle/>
          <a:p>
            <a:pPr defTabSz="2438584">
              <a:lnSpc>
                <a:spcPct val="150000"/>
              </a:lnSpc>
            </a:pPr>
            <a:r>
              <a:rPr lang="en-US" sz="2800">
                <a:solidFill>
                  <a:srgbClr val="57565A"/>
                </a:solidFill>
                <a:latin typeface="Roboto Light"/>
              </a:rPr>
              <a:t>At vero eos et accusamus et iusto odios un dignissimos ducimus qui blan ditiis prasixer esentium voluptatum un deleniti atqueste sites excep turiitate non providentsimils. Nemo enim ipsam sit voluptatem quia voluptas sit aspernatur aut odit aut fugit. Consequunturser magni dolores eos qui ratione sites excep turiitate non providentsimils.</a:t>
            </a:r>
          </a:p>
          <a:p>
            <a:pPr marL="571557" indent="-571557" defTabSz="2438584">
              <a:lnSpc>
                <a:spcPct val="150000"/>
              </a:lnSpc>
              <a:buClr>
                <a:srgbClr val="1798D2"/>
              </a:buClr>
              <a:buFont typeface="Arial" panose="020B0604020202020204" pitchFamily="34" charset="0"/>
              <a:buChar char="•"/>
            </a:pPr>
            <a:r>
              <a:rPr lang="en-US" sz="2800">
                <a:solidFill>
                  <a:srgbClr val="57565A"/>
                </a:solidFill>
                <a:latin typeface="Roboto Light"/>
              </a:rPr>
              <a:t>Voluptatem sequi nesciunt lorem ipsum dolor sit </a:t>
            </a:r>
          </a:p>
          <a:p>
            <a:pPr marL="571557" indent="-571557" defTabSz="2438584">
              <a:lnSpc>
                <a:spcPct val="150000"/>
              </a:lnSpc>
              <a:buClr>
                <a:srgbClr val="1798D2"/>
              </a:buClr>
              <a:buFont typeface="Arial" panose="020B0604020202020204" pitchFamily="34" charset="0"/>
              <a:buChar char="•"/>
            </a:pPr>
            <a:r>
              <a:rPr lang="en-US" sz="2800">
                <a:solidFill>
                  <a:srgbClr val="57565A"/>
                </a:solidFill>
                <a:latin typeface="Roboto Light"/>
              </a:rPr>
              <a:t>Amet isse potenti. Vesquam ante aliquot</a:t>
            </a:r>
          </a:p>
          <a:p>
            <a:pPr marL="571557" indent="-571557" defTabSz="2438584">
              <a:lnSpc>
                <a:spcPct val="150000"/>
              </a:lnSpc>
              <a:buClr>
                <a:srgbClr val="1798D2"/>
              </a:buClr>
              <a:buFont typeface="Arial" panose="020B0604020202020204" pitchFamily="34" charset="0"/>
              <a:buChar char="•"/>
            </a:pPr>
            <a:r>
              <a:rPr lang="en-US" sz="2800">
                <a:solidFill>
                  <a:srgbClr val="57565A"/>
                </a:solidFill>
                <a:latin typeface="Roboto Light"/>
              </a:rPr>
              <a:t>Lacusemper elit. Cras neque nulla, convallis</a:t>
            </a:r>
          </a:p>
        </p:txBody>
      </p:sp>
      <p:grpSp>
        <p:nvGrpSpPr>
          <p:cNvPr id="59" name="Group 58"/>
          <p:cNvGrpSpPr/>
          <p:nvPr/>
        </p:nvGrpSpPr>
        <p:grpSpPr>
          <a:xfrm>
            <a:off x="21821302" y="7690780"/>
            <a:ext cx="719465" cy="636726"/>
            <a:chOff x="3537345" y="3113568"/>
            <a:chExt cx="655484" cy="580103"/>
          </a:xfrm>
          <a:solidFill>
            <a:schemeClr val="bg1"/>
          </a:solidFill>
        </p:grpSpPr>
        <p:sp>
          <p:nvSpPr>
            <p:cNvPr id="60" name="Freeform 206"/>
            <p:cNvSpPr>
              <a:spLocks noEditPoints="1"/>
            </p:cNvSpPr>
            <p:nvPr/>
          </p:nvSpPr>
          <p:spPr bwMode="invGray">
            <a:xfrm>
              <a:off x="3537345" y="3113568"/>
              <a:ext cx="355601" cy="580103"/>
            </a:xfrm>
            <a:custGeom>
              <a:avLst/>
              <a:gdLst>
                <a:gd name="T0" fmla="*/ 104 w 150"/>
                <a:gd name="T1" fmla="*/ 113 h 245"/>
                <a:gd name="T2" fmla="*/ 139 w 150"/>
                <a:gd name="T3" fmla="*/ 55 h 245"/>
                <a:gd name="T4" fmla="*/ 119 w 150"/>
                <a:gd name="T5" fmla="*/ 12 h 245"/>
                <a:gd name="T6" fmla="*/ 150 w 150"/>
                <a:gd name="T7" fmla="*/ 0 h 245"/>
                <a:gd name="T8" fmla="*/ 82 w 150"/>
                <a:gd name="T9" fmla="*/ 0 h 245"/>
                <a:gd name="T10" fmla="*/ 14 w 150"/>
                <a:gd name="T11" fmla="*/ 59 h 245"/>
                <a:gd name="T12" fmla="*/ 74 w 150"/>
                <a:gd name="T13" fmla="*/ 111 h 245"/>
                <a:gd name="T14" fmla="*/ 74 w 150"/>
                <a:gd name="T15" fmla="*/ 125 h 245"/>
                <a:gd name="T16" fmla="*/ 83 w 150"/>
                <a:gd name="T17" fmla="*/ 141 h 245"/>
                <a:gd name="T18" fmla="*/ 0 w 150"/>
                <a:gd name="T19" fmla="*/ 192 h 245"/>
                <a:gd name="T20" fmla="*/ 69 w 150"/>
                <a:gd name="T21" fmla="*/ 241 h 245"/>
                <a:gd name="T22" fmla="*/ 150 w 150"/>
                <a:gd name="T23" fmla="*/ 180 h 245"/>
                <a:gd name="T24" fmla="*/ 104 w 150"/>
                <a:gd name="T25" fmla="*/ 113 h 245"/>
                <a:gd name="T26" fmla="*/ 46 w 150"/>
                <a:gd name="T27" fmla="*/ 63 h 245"/>
                <a:gd name="T28" fmla="*/ 64 w 150"/>
                <a:gd name="T29" fmla="*/ 13 h 245"/>
                <a:gd name="T30" fmla="*/ 106 w 150"/>
                <a:gd name="T31" fmla="*/ 46 h 245"/>
                <a:gd name="T32" fmla="*/ 87 w 150"/>
                <a:gd name="T33" fmla="*/ 97 h 245"/>
                <a:gd name="T34" fmla="*/ 46 w 150"/>
                <a:gd name="T35" fmla="*/ 63 h 245"/>
                <a:gd name="T36" fmla="*/ 80 w 150"/>
                <a:gd name="T37" fmla="*/ 225 h 245"/>
                <a:gd name="T38" fmla="*/ 27 w 150"/>
                <a:gd name="T39" fmla="*/ 191 h 245"/>
                <a:gd name="T40" fmla="*/ 75 w 150"/>
                <a:gd name="T41" fmla="*/ 151 h 245"/>
                <a:gd name="T42" fmla="*/ 128 w 150"/>
                <a:gd name="T43" fmla="*/ 184 h 245"/>
                <a:gd name="T44" fmla="*/ 80 w 150"/>
                <a:gd name="T45" fmla="*/ 225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0" h="245">
                  <a:moveTo>
                    <a:pt x="104" y="113"/>
                  </a:moveTo>
                  <a:cubicBezTo>
                    <a:pt x="104" y="97"/>
                    <a:pt x="139" y="92"/>
                    <a:pt x="139" y="55"/>
                  </a:cubicBezTo>
                  <a:cubicBezTo>
                    <a:pt x="139" y="33"/>
                    <a:pt x="137" y="20"/>
                    <a:pt x="119" y="12"/>
                  </a:cubicBezTo>
                  <a:cubicBezTo>
                    <a:pt x="119" y="7"/>
                    <a:pt x="150" y="10"/>
                    <a:pt x="150" y="0"/>
                  </a:cubicBezTo>
                  <a:cubicBezTo>
                    <a:pt x="145" y="0"/>
                    <a:pt x="82" y="0"/>
                    <a:pt x="82" y="0"/>
                  </a:cubicBezTo>
                  <a:cubicBezTo>
                    <a:pt x="82" y="0"/>
                    <a:pt x="14" y="2"/>
                    <a:pt x="14" y="59"/>
                  </a:cubicBezTo>
                  <a:cubicBezTo>
                    <a:pt x="14" y="117"/>
                    <a:pt x="74" y="111"/>
                    <a:pt x="74" y="111"/>
                  </a:cubicBezTo>
                  <a:cubicBezTo>
                    <a:pt x="74" y="111"/>
                    <a:pt x="74" y="119"/>
                    <a:pt x="74" y="125"/>
                  </a:cubicBezTo>
                  <a:cubicBezTo>
                    <a:pt x="74" y="131"/>
                    <a:pt x="82" y="129"/>
                    <a:pt x="83" y="141"/>
                  </a:cubicBezTo>
                  <a:cubicBezTo>
                    <a:pt x="79" y="141"/>
                    <a:pt x="0" y="139"/>
                    <a:pt x="0" y="192"/>
                  </a:cubicBezTo>
                  <a:cubicBezTo>
                    <a:pt x="0" y="244"/>
                    <a:pt x="69" y="241"/>
                    <a:pt x="69" y="241"/>
                  </a:cubicBezTo>
                  <a:cubicBezTo>
                    <a:pt x="69" y="241"/>
                    <a:pt x="150" y="245"/>
                    <a:pt x="150" y="180"/>
                  </a:cubicBezTo>
                  <a:cubicBezTo>
                    <a:pt x="150" y="141"/>
                    <a:pt x="104" y="128"/>
                    <a:pt x="104" y="113"/>
                  </a:cubicBezTo>
                  <a:close/>
                  <a:moveTo>
                    <a:pt x="46" y="63"/>
                  </a:moveTo>
                  <a:cubicBezTo>
                    <a:pt x="39" y="40"/>
                    <a:pt x="48" y="17"/>
                    <a:pt x="64" y="13"/>
                  </a:cubicBezTo>
                  <a:cubicBezTo>
                    <a:pt x="81" y="8"/>
                    <a:pt x="100" y="23"/>
                    <a:pt x="106" y="46"/>
                  </a:cubicBezTo>
                  <a:cubicBezTo>
                    <a:pt x="112" y="70"/>
                    <a:pt x="104" y="92"/>
                    <a:pt x="87" y="97"/>
                  </a:cubicBezTo>
                  <a:cubicBezTo>
                    <a:pt x="71" y="101"/>
                    <a:pt x="52" y="86"/>
                    <a:pt x="46" y="63"/>
                  </a:cubicBezTo>
                  <a:close/>
                  <a:moveTo>
                    <a:pt x="80" y="225"/>
                  </a:moveTo>
                  <a:cubicBezTo>
                    <a:pt x="52" y="227"/>
                    <a:pt x="29" y="212"/>
                    <a:pt x="27" y="191"/>
                  </a:cubicBezTo>
                  <a:cubicBezTo>
                    <a:pt x="26" y="171"/>
                    <a:pt x="47" y="153"/>
                    <a:pt x="75" y="151"/>
                  </a:cubicBezTo>
                  <a:cubicBezTo>
                    <a:pt x="103" y="149"/>
                    <a:pt x="127" y="164"/>
                    <a:pt x="128" y="184"/>
                  </a:cubicBezTo>
                  <a:cubicBezTo>
                    <a:pt x="130" y="205"/>
                    <a:pt x="108" y="223"/>
                    <a:pt x="80" y="22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61" name="Freeform 207"/>
            <p:cNvSpPr>
              <a:spLocks/>
            </p:cNvSpPr>
            <p:nvPr/>
          </p:nvSpPr>
          <p:spPr bwMode="invGray">
            <a:xfrm>
              <a:off x="3937190" y="3113568"/>
              <a:ext cx="255639" cy="255639"/>
            </a:xfrm>
            <a:custGeom>
              <a:avLst/>
              <a:gdLst>
                <a:gd name="T0" fmla="*/ 156 w 156"/>
                <a:gd name="T1" fmla="*/ 68 h 156"/>
                <a:gd name="T2" fmla="*/ 156 w 156"/>
                <a:gd name="T3" fmla="*/ 89 h 156"/>
                <a:gd name="T4" fmla="*/ 88 w 156"/>
                <a:gd name="T5" fmla="*/ 89 h 156"/>
                <a:gd name="T6" fmla="*/ 88 w 156"/>
                <a:gd name="T7" fmla="*/ 156 h 156"/>
                <a:gd name="T8" fmla="*/ 68 w 156"/>
                <a:gd name="T9" fmla="*/ 156 h 156"/>
                <a:gd name="T10" fmla="*/ 68 w 156"/>
                <a:gd name="T11" fmla="*/ 89 h 156"/>
                <a:gd name="T12" fmla="*/ 0 w 156"/>
                <a:gd name="T13" fmla="*/ 89 h 156"/>
                <a:gd name="T14" fmla="*/ 0 w 156"/>
                <a:gd name="T15" fmla="*/ 68 h 156"/>
                <a:gd name="T16" fmla="*/ 68 w 156"/>
                <a:gd name="T17" fmla="*/ 68 h 156"/>
                <a:gd name="T18" fmla="*/ 68 w 156"/>
                <a:gd name="T19" fmla="*/ 0 h 156"/>
                <a:gd name="T20" fmla="*/ 88 w 156"/>
                <a:gd name="T21" fmla="*/ 0 h 156"/>
                <a:gd name="T22" fmla="*/ 88 w 156"/>
                <a:gd name="T23" fmla="*/ 68 h 156"/>
                <a:gd name="T24" fmla="*/ 156 w 156"/>
                <a:gd name="T25" fmla="*/ 68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156">
                  <a:moveTo>
                    <a:pt x="156" y="68"/>
                  </a:moveTo>
                  <a:lnTo>
                    <a:pt x="156" y="89"/>
                  </a:lnTo>
                  <a:lnTo>
                    <a:pt x="88" y="89"/>
                  </a:lnTo>
                  <a:lnTo>
                    <a:pt x="88" y="156"/>
                  </a:lnTo>
                  <a:lnTo>
                    <a:pt x="68" y="156"/>
                  </a:lnTo>
                  <a:lnTo>
                    <a:pt x="68" y="89"/>
                  </a:lnTo>
                  <a:lnTo>
                    <a:pt x="0" y="89"/>
                  </a:lnTo>
                  <a:lnTo>
                    <a:pt x="0" y="68"/>
                  </a:lnTo>
                  <a:lnTo>
                    <a:pt x="68" y="68"/>
                  </a:lnTo>
                  <a:lnTo>
                    <a:pt x="68" y="0"/>
                  </a:lnTo>
                  <a:lnTo>
                    <a:pt x="88" y="0"/>
                  </a:lnTo>
                  <a:lnTo>
                    <a:pt x="88" y="68"/>
                  </a:lnTo>
                  <a:lnTo>
                    <a:pt x="156" y="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sp>
        <p:nvSpPr>
          <p:cNvPr id="63" name="Freeform 115"/>
          <p:cNvSpPr>
            <a:spLocks noEditPoints="1"/>
          </p:cNvSpPr>
          <p:nvPr/>
        </p:nvSpPr>
        <p:spPr bwMode="invGray">
          <a:xfrm>
            <a:off x="18420462" y="11020885"/>
            <a:ext cx="331850" cy="337277"/>
          </a:xfrm>
          <a:custGeom>
            <a:avLst/>
            <a:gdLst>
              <a:gd name="T0" fmla="*/ 231 w 238"/>
              <a:gd name="T1" fmla="*/ 146 h 242"/>
              <a:gd name="T2" fmla="*/ 234 w 238"/>
              <a:gd name="T3" fmla="*/ 122 h 242"/>
              <a:gd name="T4" fmla="*/ 120 w 238"/>
              <a:gd name="T5" fmla="*/ 9 h 242"/>
              <a:gd name="T6" fmla="*/ 101 w 238"/>
              <a:gd name="T7" fmla="*/ 10 h 242"/>
              <a:gd name="T8" fmla="*/ 66 w 238"/>
              <a:gd name="T9" fmla="*/ 0 h 242"/>
              <a:gd name="T10" fmla="*/ 0 w 238"/>
              <a:gd name="T11" fmla="*/ 66 h 242"/>
              <a:gd name="T12" fmla="*/ 9 w 238"/>
              <a:gd name="T13" fmla="*/ 99 h 242"/>
              <a:gd name="T14" fmla="*/ 7 w 238"/>
              <a:gd name="T15" fmla="*/ 122 h 242"/>
              <a:gd name="T16" fmla="*/ 120 w 238"/>
              <a:gd name="T17" fmla="*/ 236 h 242"/>
              <a:gd name="T18" fmla="*/ 141 w 238"/>
              <a:gd name="T19" fmla="*/ 234 h 242"/>
              <a:gd name="T20" fmla="*/ 172 w 238"/>
              <a:gd name="T21" fmla="*/ 242 h 242"/>
              <a:gd name="T22" fmla="*/ 238 w 238"/>
              <a:gd name="T23" fmla="*/ 176 h 242"/>
              <a:gd name="T24" fmla="*/ 231 w 238"/>
              <a:gd name="T25" fmla="*/ 146 h 242"/>
              <a:gd name="T26" fmla="*/ 179 w 238"/>
              <a:gd name="T27" fmla="*/ 176 h 242"/>
              <a:gd name="T28" fmla="*/ 156 w 238"/>
              <a:gd name="T29" fmla="*/ 194 h 242"/>
              <a:gd name="T30" fmla="*/ 120 w 238"/>
              <a:gd name="T31" fmla="*/ 200 h 242"/>
              <a:gd name="T32" fmla="*/ 80 w 238"/>
              <a:gd name="T33" fmla="*/ 192 h 242"/>
              <a:gd name="T34" fmla="*/ 61 w 238"/>
              <a:gd name="T35" fmla="*/ 175 h 242"/>
              <a:gd name="T36" fmla="*/ 54 w 238"/>
              <a:gd name="T37" fmla="*/ 155 h 242"/>
              <a:gd name="T38" fmla="*/ 58 w 238"/>
              <a:gd name="T39" fmla="*/ 144 h 242"/>
              <a:gd name="T40" fmla="*/ 70 w 238"/>
              <a:gd name="T41" fmla="*/ 139 h 242"/>
              <a:gd name="T42" fmla="*/ 80 w 238"/>
              <a:gd name="T43" fmla="*/ 143 h 242"/>
              <a:gd name="T44" fmla="*/ 87 w 238"/>
              <a:gd name="T45" fmla="*/ 153 h 242"/>
              <a:gd name="T46" fmla="*/ 93 w 238"/>
              <a:gd name="T47" fmla="*/ 164 h 242"/>
              <a:gd name="T48" fmla="*/ 103 w 238"/>
              <a:gd name="T49" fmla="*/ 172 h 242"/>
              <a:gd name="T50" fmla="*/ 119 w 238"/>
              <a:gd name="T51" fmla="*/ 174 h 242"/>
              <a:gd name="T52" fmla="*/ 142 w 238"/>
              <a:gd name="T53" fmla="*/ 168 h 242"/>
              <a:gd name="T54" fmla="*/ 151 w 238"/>
              <a:gd name="T55" fmla="*/ 154 h 242"/>
              <a:gd name="T56" fmla="*/ 146 w 238"/>
              <a:gd name="T57" fmla="*/ 144 h 242"/>
              <a:gd name="T58" fmla="*/ 134 w 238"/>
              <a:gd name="T59" fmla="*/ 137 h 242"/>
              <a:gd name="T60" fmla="*/ 113 w 238"/>
              <a:gd name="T61" fmla="*/ 132 h 242"/>
              <a:gd name="T62" fmla="*/ 84 w 238"/>
              <a:gd name="T63" fmla="*/ 123 h 242"/>
              <a:gd name="T64" fmla="*/ 64 w 238"/>
              <a:gd name="T65" fmla="*/ 109 h 242"/>
              <a:gd name="T66" fmla="*/ 57 w 238"/>
              <a:gd name="T67" fmla="*/ 86 h 242"/>
              <a:gd name="T68" fmla="*/ 64 w 238"/>
              <a:gd name="T69" fmla="*/ 63 h 242"/>
              <a:gd name="T70" fmla="*/ 86 w 238"/>
              <a:gd name="T71" fmla="*/ 47 h 242"/>
              <a:gd name="T72" fmla="*/ 120 w 238"/>
              <a:gd name="T73" fmla="*/ 42 h 242"/>
              <a:gd name="T74" fmla="*/ 146 w 238"/>
              <a:gd name="T75" fmla="*/ 46 h 242"/>
              <a:gd name="T76" fmla="*/ 165 w 238"/>
              <a:gd name="T77" fmla="*/ 55 h 242"/>
              <a:gd name="T78" fmla="*/ 176 w 238"/>
              <a:gd name="T79" fmla="*/ 67 h 242"/>
              <a:gd name="T80" fmla="*/ 180 w 238"/>
              <a:gd name="T81" fmla="*/ 80 h 242"/>
              <a:gd name="T82" fmla="*/ 175 w 238"/>
              <a:gd name="T83" fmla="*/ 91 h 242"/>
              <a:gd name="T84" fmla="*/ 163 w 238"/>
              <a:gd name="T85" fmla="*/ 96 h 242"/>
              <a:gd name="T86" fmla="*/ 153 w 238"/>
              <a:gd name="T87" fmla="*/ 93 h 242"/>
              <a:gd name="T88" fmla="*/ 147 w 238"/>
              <a:gd name="T89" fmla="*/ 84 h 242"/>
              <a:gd name="T90" fmla="*/ 137 w 238"/>
              <a:gd name="T91" fmla="*/ 72 h 242"/>
              <a:gd name="T92" fmla="*/ 118 w 238"/>
              <a:gd name="T93" fmla="*/ 67 h 242"/>
              <a:gd name="T94" fmla="*/ 98 w 238"/>
              <a:gd name="T95" fmla="*/ 72 h 242"/>
              <a:gd name="T96" fmla="*/ 91 w 238"/>
              <a:gd name="T97" fmla="*/ 83 h 242"/>
              <a:gd name="T98" fmla="*/ 93 w 238"/>
              <a:gd name="T99" fmla="*/ 90 h 242"/>
              <a:gd name="T100" fmla="*/ 100 w 238"/>
              <a:gd name="T101" fmla="*/ 95 h 242"/>
              <a:gd name="T102" fmla="*/ 109 w 238"/>
              <a:gd name="T103" fmla="*/ 98 h 242"/>
              <a:gd name="T104" fmla="*/ 125 w 238"/>
              <a:gd name="T105" fmla="*/ 102 h 242"/>
              <a:gd name="T106" fmla="*/ 150 w 238"/>
              <a:gd name="T107" fmla="*/ 109 h 242"/>
              <a:gd name="T108" fmla="*/ 169 w 238"/>
              <a:gd name="T109" fmla="*/ 118 h 242"/>
              <a:gd name="T110" fmla="*/ 182 w 238"/>
              <a:gd name="T111" fmla="*/ 131 h 242"/>
              <a:gd name="T112" fmla="*/ 187 w 238"/>
              <a:gd name="T113" fmla="*/ 151 h 242"/>
              <a:gd name="T114" fmla="*/ 179 w 238"/>
              <a:gd name="T115" fmla="*/ 17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8" h="242">
                <a:moveTo>
                  <a:pt x="231" y="146"/>
                </a:moveTo>
                <a:cubicBezTo>
                  <a:pt x="233" y="139"/>
                  <a:pt x="234" y="131"/>
                  <a:pt x="234" y="122"/>
                </a:cubicBezTo>
                <a:cubicBezTo>
                  <a:pt x="234" y="59"/>
                  <a:pt x="183" y="9"/>
                  <a:pt x="120" y="9"/>
                </a:cubicBezTo>
                <a:cubicBezTo>
                  <a:pt x="114" y="9"/>
                  <a:pt x="107" y="9"/>
                  <a:pt x="101" y="10"/>
                </a:cubicBezTo>
                <a:cubicBezTo>
                  <a:pt x="91" y="4"/>
                  <a:pt x="79" y="0"/>
                  <a:pt x="66" y="0"/>
                </a:cubicBezTo>
                <a:cubicBezTo>
                  <a:pt x="30" y="0"/>
                  <a:pt x="0" y="30"/>
                  <a:pt x="0" y="66"/>
                </a:cubicBezTo>
                <a:cubicBezTo>
                  <a:pt x="0" y="78"/>
                  <a:pt x="3" y="90"/>
                  <a:pt x="9" y="99"/>
                </a:cubicBezTo>
                <a:cubicBezTo>
                  <a:pt x="8" y="107"/>
                  <a:pt x="7" y="114"/>
                  <a:pt x="7" y="122"/>
                </a:cubicBezTo>
                <a:cubicBezTo>
                  <a:pt x="7" y="185"/>
                  <a:pt x="58" y="236"/>
                  <a:pt x="120" y="236"/>
                </a:cubicBezTo>
                <a:cubicBezTo>
                  <a:pt x="128" y="236"/>
                  <a:pt x="135" y="235"/>
                  <a:pt x="141" y="234"/>
                </a:cubicBezTo>
                <a:cubicBezTo>
                  <a:pt x="151" y="239"/>
                  <a:pt x="161" y="242"/>
                  <a:pt x="172" y="242"/>
                </a:cubicBezTo>
                <a:cubicBezTo>
                  <a:pt x="209" y="242"/>
                  <a:pt x="238" y="212"/>
                  <a:pt x="238" y="176"/>
                </a:cubicBezTo>
                <a:cubicBezTo>
                  <a:pt x="238" y="165"/>
                  <a:pt x="236" y="155"/>
                  <a:pt x="231" y="146"/>
                </a:cubicBezTo>
                <a:close/>
                <a:moveTo>
                  <a:pt x="179" y="176"/>
                </a:moveTo>
                <a:cubicBezTo>
                  <a:pt x="173" y="184"/>
                  <a:pt x="166" y="190"/>
                  <a:pt x="156" y="194"/>
                </a:cubicBezTo>
                <a:cubicBezTo>
                  <a:pt x="146" y="198"/>
                  <a:pt x="134" y="200"/>
                  <a:pt x="120" y="200"/>
                </a:cubicBezTo>
                <a:cubicBezTo>
                  <a:pt x="104" y="200"/>
                  <a:pt x="90" y="197"/>
                  <a:pt x="80" y="192"/>
                </a:cubicBezTo>
                <a:cubicBezTo>
                  <a:pt x="72" y="187"/>
                  <a:pt x="66" y="182"/>
                  <a:pt x="61" y="175"/>
                </a:cubicBezTo>
                <a:cubicBezTo>
                  <a:pt x="56" y="168"/>
                  <a:pt x="54" y="161"/>
                  <a:pt x="54" y="155"/>
                </a:cubicBezTo>
                <a:cubicBezTo>
                  <a:pt x="54" y="150"/>
                  <a:pt x="55" y="147"/>
                  <a:pt x="58" y="144"/>
                </a:cubicBezTo>
                <a:cubicBezTo>
                  <a:pt x="61" y="141"/>
                  <a:pt x="65" y="139"/>
                  <a:pt x="70" y="139"/>
                </a:cubicBezTo>
                <a:cubicBezTo>
                  <a:pt x="74" y="139"/>
                  <a:pt x="77" y="141"/>
                  <a:pt x="80" y="143"/>
                </a:cubicBezTo>
                <a:cubicBezTo>
                  <a:pt x="83" y="145"/>
                  <a:pt x="85" y="148"/>
                  <a:pt x="87" y="153"/>
                </a:cubicBezTo>
                <a:cubicBezTo>
                  <a:pt x="89" y="157"/>
                  <a:pt x="91" y="161"/>
                  <a:pt x="93" y="164"/>
                </a:cubicBezTo>
                <a:cubicBezTo>
                  <a:pt x="96" y="167"/>
                  <a:pt x="99" y="170"/>
                  <a:pt x="103" y="172"/>
                </a:cubicBezTo>
                <a:cubicBezTo>
                  <a:pt x="107" y="173"/>
                  <a:pt x="113" y="174"/>
                  <a:pt x="119" y="174"/>
                </a:cubicBezTo>
                <a:cubicBezTo>
                  <a:pt x="129" y="174"/>
                  <a:pt x="136" y="172"/>
                  <a:pt x="142" y="168"/>
                </a:cubicBezTo>
                <a:cubicBezTo>
                  <a:pt x="148" y="165"/>
                  <a:pt x="151" y="160"/>
                  <a:pt x="151" y="154"/>
                </a:cubicBezTo>
                <a:cubicBezTo>
                  <a:pt x="151" y="150"/>
                  <a:pt x="149" y="146"/>
                  <a:pt x="146" y="144"/>
                </a:cubicBezTo>
                <a:cubicBezTo>
                  <a:pt x="143" y="141"/>
                  <a:pt x="139" y="138"/>
                  <a:pt x="134" y="137"/>
                </a:cubicBezTo>
                <a:cubicBezTo>
                  <a:pt x="129" y="135"/>
                  <a:pt x="122" y="134"/>
                  <a:pt x="113" y="132"/>
                </a:cubicBezTo>
                <a:cubicBezTo>
                  <a:pt x="101" y="129"/>
                  <a:pt x="91" y="126"/>
                  <a:pt x="84" y="123"/>
                </a:cubicBezTo>
                <a:cubicBezTo>
                  <a:pt x="75" y="119"/>
                  <a:pt x="69" y="115"/>
                  <a:pt x="64" y="109"/>
                </a:cubicBezTo>
                <a:cubicBezTo>
                  <a:pt x="59" y="102"/>
                  <a:pt x="57" y="95"/>
                  <a:pt x="57" y="86"/>
                </a:cubicBezTo>
                <a:cubicBezTo>
                  <a:pt x="57" y="77"/>
                  <a:pt x="59" y="69"/>
                  <a:pt x="64" y="63"/>
                </a:cubicBezTo>
                <a:cubicBezTo>
                  <a:pt x="69" y="56"/>
                  <a:pt x="77" y="51"/>
                  <a:pt x="86" y="47"/>
                </a:cubicBezTo>
                <a:cubicBezTo>
                  <a:pt x="96" y="44"/>
                  <a:pt x="107" y="42"/>
                  <a:pt x="120" y="42"/>
                </a:cubicBezTo>
                <a:cubicBezTo>
                  <a:pt x="130" y="42"/>
                  <a:pt x="139" y="43"/>
                  <a:pt x="146" y="46"/>
                </a:cubicBezTo>
                <a:cubicBezTo>
                  <a:pt x="154" y="48"/>
                  <a:pt x="160" y="51"/>
                  <a:pt x="165" y="55"/>
                </a:cubicBezTo>
                <a:cubicBezTo>
                  <a:pt x="170" y="59"/>
                  <a:pt x="174" y="63"/>
                  <a:pt x="176" y="67"/>
                </a:cubicBezTo>
                <a:cubicBezTo>
                  <a:pt x="178" y="72"/>
                  <a:pt x="180" y="76"/>
                  <a:pt x="180" y="80"/>
                </a:cubicBezTo>
                <a:cubicBezTo>
                  <a:pt x="180" y="85"/>
                  <a:pt x="178" y="88"/>
                  <a:pt x="175" y="91"/>
                </a:cubicBezTo>
                <a:cubicBezTo>
                  <a:pt x="172" y="95"/>
                  <a:pt x="168" y="96"/>
                  <a:pt x="163" y="96"/>
                </a:cubicBezTo>
                <a:cubicBezTo>
                  <a:pt x="159" y="96"/>
                  <a:pt x="156" y="95"/>
                  <a:pt x="153" y="93"/>
                </a:cubicBezTo>
                <a:cubicBezTo>
                  <a:pt x="151" y="91"/>
                  <a:pt x="149" y="88"/>
                  <a:pt x="147" y="84"/>
                </a:cubicBezTo>
                <a:cubicBezTo>
                  <a:pt x="144" y="79"/>
                  <a:pt x="140" y="75"/>
                  <a:pt x="137" y="72"/>
                </a:cubicBezTo>
                <a:cubicBezTo>
                  <a:pt x="133" y="69"/>
                  <a:pt x="126" y="67"/>
                  <a:pt x="118" y="67"/>
                </a:cubicBezTo>
                <a:cubicBezTo>
                  <a:pt x="109" y="67"/>
                  <a:pt x="103" y="69"/>
                  <a:pt x="98" y="72"/>
                </a:cubicBezTo>
                <a:cubicBezTo>
                  <a:pt x="93" y="75"/>
                  <a:pt x="91" y="79"/>
                  <a:pt x="91" y="83"/>
                </a:cubicBezTo>
                <a:cubicBezTo>
                  <a:pt x="91" y="86"/>
                  <a:pt x="92" y="88"/>
                  <a:pt x="93" y="90"/>
                </a:cubicBezTo>
                <a:cubicBezTo>
                  <a:pt x="95" y="92"/>
                  <a:pt x="97" y="93"/>
                  <a:pt x="100" y="95"/>
                </a:cubicBezTo>
                <a:cubicBezTo>
                  <a:pt x="103" y="96"/>
                  <a:pt x="106" y="97"/>
                  <a:pt x="109" y="98"/>
                </a:cubicBezTo>
                <a:cubicBezTo>
                  <a:pt x="112" y="99"/>
                  <a:pt x="117" y="100"/>
                  <a:pt x="125" y="102"/>
                </a:cubicBezTo>
                <a:cubicBezTo>
                  <a:pt x="134" y="104"/>
                  <a:pt x="142" y="106"/>
                  <a:pt x="150" y="109"/>
                </a:cubicBezTo>
                <a:cubicBezTo>
                  <a:pt x="157" y="111"/>
                  <a:pt x="164" y="114"/>
                  <a:pt x="169" y="118"/>
                </a:cubicBezTo>
                <a:cubicBezTo>
                  <a:pt x="175" y="121"/>
                  <a:pt x="179" y="126"/>
                  <a:pt x="182" y="131"/>
                </a:cubicBezTo>
                <a:cubicBezTo>
                  <a:pt x="185" y="137"/>
                  <a:pt x="187" y="143"/>
                  <a:pt x="187" y="151"/>
                </a:cubicBezTo>
                <a:cubicBezTo>
                  <a:pt x="187" y="160"/>
                  <a:pt x="184" y="169"/>
                  <a:pt x="179" y="176"/>
                </a:cubicBezTo>
                <a:close/>
              </a:path>
            </a:pathLst>
          </a:custGeom>
          <a:solidFill>
            <a:srgbClr val="00B0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sp>
        <p:nvSpPr>
          <p:cNvPr id="69" name="Rounded Rectangle 68"/>
          <p:cNvSpPr/>
          <p:nvPr/>
        </p:nvSpPr>
        <p:spPr>
          <a:xfrm>
            <a:off x="8278242" y="3242207"/>
            <a:ext cx="5992365" cy="1139916"/>
          </a:xfrm>
          <a:prstGeom prst="roundRect">
            <a:avLst>
              <a:gd name="adj" fmla="val 8436"/>
            </a:avLst>
          </a:prstGeom>
          <a:solidFill>
            <a:schemeClr val="tx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defTabSz="2438584"/>
            <a:r>
              <a:rPr lang="en-US" sz="2600">
                <a:solidFill>
                  <a:prstClr val="white"/>
                </a:solidFill>
                <a:latin typeface="Roboto Light"/>
              </a:rPr>
              <a:t>Jason at new York city office park 555</a:t>
            </a:r>
          </a:p>
          <a:p>
            <a:pPr defTabSz="2438584"/>
            <a:r>
              <a:rPr lang="en-US" sz="2600">
                <a:solidFill>
                  <a:prstClr val="white"/>
                </a:solidFill>
                <a:latin typeface="Roboto Light"/>
              </a:rPr>
              <a:t>West street, new York city 12345</a:t>
            </a:r>
          </a:p>
        </p:txBody>
      </p:sp>
      <p:sp>
        <p:nvSpPr>
          <p:cNvPr id="70" name="Rounded Rectangle 69"/>
          <p:cNvSpPr/>
          <p:nvPr/>
        </p:nvSpPr>
        <p:spPr>
          <a:xfrm>
            <a:off x="15943843" y="2841873"/>
            <a:ext cx="5992365" cy="1139916"/>
          </a:xfrm>
          <a:prstGeom prst="roundRect">
            <a:avLst>
              <a:gd name="adj" fmla="val 8436"/>
            </a:avLst>
          </a:prstGeom>
          <a:solidFill>
            <a:schemeClr val="tx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defTabSz="2438584"/>
            <a:r>
              <a:rPr lang="en-US" sz="2600">
                <a:solidFill>
                  <a:prstClr val="white"/>
                </a:solidFill>
                <a:latin typeface="Roboto Light"/>
              </a:rPr>
              <a:t>Jenny at famingdale office park 555</a:t>
            </a:r>
          </a:p>
          <a:p>
            <a:pPr defTabSz="2438584"/>
            <a:r>
              <a:rPr lang="en-US" sz="2600">
                <a:solidFill>
                  <a:prstClr val="white"/>
                </a:solidFill>
                <a:latin typeface="Roboto Light"/>
              </a:rPr>
              <a:t>East street, new York city 12345</a:t>
            </a:r>
          </a:p>
        </p:txBody>
      </p:sp>
    </p:spTree>
    <p:extLst>
      <p:ext uri="{BB962C8B-B14F-4D97-AF65-F5344CB8AC3E}">
        <p14:creationId xmlns:p14="http://schemas.microsoft.com/office/powerpoint/2010/main" val="1558201349"/>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20" name="Title 19"/>
          <p:cNvSpPr>
            <a:spLocks noGrp="1"/>
          </p:cNvSpPr>
          <p:nvPr>
            <p:ph type="title"/>
          </p:nvPr>
        </p:nvSpPr>
        <p:spPr/>
        <p:txBody>
          <a:bodyPr/>
          <a:lstStyle/>
          <a:p>
            <a:r>
              <a:rPr lang="en-US"/>
              <a:t>WE’D LOVE TO HEAR FROM YOU!</a:t>
            </a:r>
          </a:p>
        </p:txBody>
      </p:sp>
      <p:sp>
        <p:nvSpPr>
          <p:cNvPr id="7" name="TextBox 6"/>
          <p:cNvSpPr txBox="1"/>
          <p:nvPr/>
        </p:nvSpPr>
        <p:spPr>
          <a:xfrm>
            <a:off x="3676896" y="9511013"/>
            <a:ext cx="10029035" cy="954217"/>
          </a:xfrm>
          <a:prstGeom prst="rect">
            <a:avLst/>
          </a:prstGeom>
          <a:noFill/>
        </p:spPr>
        <p:txBody>
          <a:bodyPr wrap="square" rtlCol="0">
            <a:spAutoFit/>
          </a:bodyPr>
          <a:lstStyle/>
          <a:p>
            <a:pPr defTabSz="2438584">
              <a:defRPr/>
            </a:pPr>
            <a:r>
              <a:rPr lang="id-ID" sz="2800">
                <a:solidFill>
                  <a:srgbClr val="57565A"/>
                </a:solidFill>
                <a:latin typeface="Roboto Light"/>
                <a:ea typeface="Tahoma" pitchFamily="34" charset="0"/>
                <a:cs typeface="Arial" pitchFamily="34" charset="0"/>
              </a:rPr>
              <a:t>Braga City Walk, </a:t>
            </a:r>
            <a:r>
              <a:rPr lang="en-US" sz="2800">
                <a:solidFill>
                  <a:srgbClr val="57565A"/>
                </a:solidFill>
                <a:latin typeface="Roboto Light"/>
                <a:ea typeface="Tahoma" pitchFamily="34" charset="0"/>
                <a:cs typeface="Arial" pitchFamily="34" charset="0"/>
              </a:rPr>
              <a:t>12345 North Main Street</a:t>
            </a:r>
          </a:p>
          <a:p>
            <a:pPr defTabSz="2438584">
              <a:defRPr/>
            </a:pPr>
            <a:r>
              <a:rPr lang="en-US" sz="2800">
                <a:solidFill>
                  <a:srgbClr val="57565A"/>
                </a:solidFill>
                <a:latin typeface="Roboto Light"/>
                <a:ea typeface="Tahoma" pitchFamily="34" charset="0"/>
                <a:cs typeface="Arial" pitchFamily="34" charset="0"/>
              </a:rPr>
              <a:t>New York, NY 555555</a:t>
            </a:r>
          </a:p>
        </p:txBody>
      </p:sp>
      <p:sp>
        <p:nvSpPr>
          <p:cNvPr id="25" name="Rounded Rectangle 24"/>
          <p:cNvSpPr/>
          <p:nvPr/>
        </p:nvSpPr>
        <p:spPr>
          <a:xfrm>
            <a:off x="8202033" y="6734842"/>
            <a:ext cx="5992365" cy="1139916"/>
          </a:xfrm>
          <a:prstGeom prst="roundRect">
            <a:avLst>
              <a:gd name="adj" fmla="val 8436"/>
            </a:avLst>
          </a:prstGeom>
          <a:solidFill>
            <a:schemeClr val="tx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defTabSz="2438584"/>
            <a:r>
              <a:rPr lang="en-US" sz="2600">
                <a:solidFill>
                  <a:prstClr val="white"/>
                </a:solidFill>
                <a:latin typeface="Roboto Light"/>
              </a:rPr>
              <a:t>Jason at new York city office park 555</a:t>
            </a:r>
          </a:p>
          <a:p>
            <a:pPr defTabSz="2438584"/>
            <a:r>
              <a:rPr lang="en-US" sz="2600">
                <a:solidFill>
                  <a:prstClr val="white"/>
                </a:solidFill>
                <a:latin typeface="Roboto Light"/>
              </a:rPr>
              <a:t>West street, new York city 12345</a:t>
            </a:r>
          </a:p>
        </p:txBody>
      </p:sp>
      <p:sp>
        <p:nvSpPr>
          <p:cNvPr id="26" name="Rounded Rectangle 25"/>
          <p:cNvSpPr/>
          <p:nvPr/>
        </p:nvSpPr>
        <p:spPr>
          <a:xfrm>
            <a:off x="16315376" y="6144283"/>
            <a:ext cx="5992365" cy="1139916"/>
          </a:xfrm>
          <a:prstGeom prst="roundRect">
            <a:avLst>
              <a:gd name="adj" fmla="val 8436"/>
            </a:avLst>
          </a:prstGeom>
          <a:solidFill>
            <a:schemeClr val="tx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defTabSz="2438584"/>
            <a:r>
              <a:rPr lang="en-US" sz="2600">
                <a:solidFill>
                  <a:prstClr val="white"/>
                </a:solidFill>
                <a:latin typeface="Roboto Light"/>
              </a:rPr>
              <a:t>Jenny at famingdale office park 555</a:t>
            </a:r>
          </a:p>
          <a:p>
            <a:pPr defTabSz="2438584"/>
            <a:r>
              <a:rPr lang="en-US" sz="2600">
                <a:solidFill>
                  <a:prstClr val="white"/>
                </a:solidFill>
                <a:latin typeface="Roboto Light"/>
              </a:rPr>
              <a:t>East street, new York city 12345</a:t>
            </a:r>
          </a:p>
        </p:txBody>
      </p:sp>
      <p:sp>
        <p:nvSpPr>
          <p:cNvPr id="27" name="Freeform 91"/>
          <p:cNvSpPr>
            <a:spLocks noEditPoints="1"/>
          </p:cNvSpPr>
          <p:nvPr/>
        </p:nvSpPr>
        <p:spPr bwMode="auto">
          <a:xfrm>
            <a:off x="2721383" y="9666288"/>
            <a:ext cx="684475" cy="689182"/>
          </a:xfrm>
          <a:custGeom>
            <a:avLst/>
            <a:gdLst>
              <a:gd name="T0" fmla="*/ 560 w 563"/>
              <a:gd name="T1" fmla="*/ 276 h 567"/>
              <a:gd name="T2" fmla="*/ 512 w 563"/>
              <a:gd name="T3" fmla="*/ 229 h 567"/>
              <a:gd name="T4" fmla="*/ 512 w 563"/>
              <a:gd name="T5" fmla="*/ 229 h 567"/>
              <a:gd name="T6" fmla="*/ 464 w 563"/>
              <a:gd name="T7" fmla="*/ 180 h 567"/>
              <a:gd name="T8" fmla="*/ 464 w 563"/>
              <a:gd name="T9" fmla="*/ 36 h 567"/>
              <a:gd name="T10" fmla="*/ 457 w 563"/>
              <a:gd name="T11" fmla="*/ 29 h 567"/>
              <a:gd name="T12" fmla="*/ 385 w 563"/>
              <a:gd name="T13" fmla="*/ 29 h 567"/>
              <a:gd name="T14" fmla="*/ 378 w 563"/>
              <a:gd name="T15" fmla="*/ 36 h 567"/>
              <a:gd name="T16" fmla="*/ 378 w 563"/>
              <a:gd name="T17" fmla="*/ 94 h 567"/>
              <a:gd name="T18" fmla="*/ 286 w 563"/>
              <a:gd name="T19" fmla="*/ 2 h 567"/>
              <a:gd name="T20" fmla="*/ 276 w 563"/>
              <a:gd name="T21" fmla="*/ 2 h 567"/>
              <a:gd name="T22" fmla="*/ 50 w 563"/>
              <a:gd name="T23" fmla="*/ 229 h 567"/>
              <a:gd name="T24" fmla="*/ 50 w 563"/>
              <a:gd name="T25" fmla="*/ 229 h 567"/>
              <a:gd name="T26" fmla="*/ 2 w 563"/>
              <a:gd name="T27" fmla="*/ 276 h 567"/>
              <a:gd name="T28" fmla="*/ 2 w 563"/>
              <a:gd name="T29" fmla="*/ 286 h 567"/>
              <a:gd name="T30" fmla="*/ 12 w 563"/>
              <a:gd name="T31" fmla="*/ 286 h 567"/>
              <a:gd name="T32" fmla="*/ 48 w 563"/>
              <a:gd name="T33" fmla="*/ 251 h 567"/>
              <a:gd name="T34" fmla="*/ 48 w 563"/>
              <a:gd name="T35" fmla="*/ 560 h 567"/>
              <a:gd name="T36" fmla="*/ 50 w 563"/>
              <a:gd name="T37" fmla="*/ 565 h 567"/>
              <a:gd name="T38" fmla="*/ 55 w 563"/>
              <a:gd name="T39" fmla="*/ 567 h 567"/>
              <a:gd name="T40" fmla="*/ 209 w 563"/>
              <a:gd name="T41" fmla="*/ 567 h 567"/>
              <a:gd name="T42" fmla="*/ 216 w 563"/>
              <a:gd name="T43" fmla="*/ 560 h 567"/>
              <a:gd name="T44" fmla="*/ 216 w 563"/>
              <a:gd name="T45" fmla="*/ 324 h 567"/>
              <a:gd name="T46" fmla="*/ 346 w 563"/>
              <a:gd name="T47" fmla="*/ 324 h 567"/>
              <a:gd name="T48" fmla="*/ 346 w 563"/>
              <a:gd name="T49" fmla="*/ 560 h 567"/>
              <a:gd name="T50" fmla="*/ 353 w 563"/>
              <a:gd name="T51" fmla="*/ 567 h 567"/>
              <a:gd name="T52" fmla="*/ 508 w 563"/>
              <a:gd name="T53" fmla="*/ 567 h 567"/>
              <a:gd name="T54" fmla="*/ 512 w 563"/>
              <a:gd name="T55" fmla="*/ 565 h 567"/>
              <a:gd name="T56" fmla="*/ 515 w 563"/>
              <a:gd name="T57" fmla="*/ 560 h 567"/>
              <a:gd name="T58" fmla="*/ 515 w 563"/>
              <a:gd name="T59" fmla="*/ 251 h 567"/>
              <a:gd name="T60" fmla="*/ 550 w 563"/>
              <a:gd name="T61" fmla="*/ 286 h 567"/>
              <a:gd name="T62" fmla="*/ 555 w 563"/>
              <a:gd name="T63" fmla="*/ 288 h 567"/>
              <a:gd name="T64" fmla="*/ 560 w 563"/>
              <a:gd name="T65" fmla="*/ 286 h 567"/>
              <a:gd name="T66" fmla="*/ 560 w 563"/>
              <a:gd name="T67" fmla="*/ 276 h 567"/>
              <a:gd name="T68" fmla="*/ 392 w 563"/>
              <a:gd name="T69" fmla="*/ 43 h 567"/>
              <a:gd name="T70" fmla="*/ 450 w 563"/>
              <a:gd name="T71" fmla="*/ 43 h 567"/>
              <a:gd name="T72" fmla="*/ 450 w 563"/>
              <a:gd name="T73" fmla="*/ 166 h 567"/>
              <a:gd name="T74" fmla="*/ 392 w 563"/>
              <a:gd name="T75" fmla="*/ 108 h 567"/>
              <a:gd name="T76" fmla="*/ 392 w 563"/>
              <a:gd name="T77" fmla="*/ 43 h 567"/>
              <a:gd name="T78" fmla="*/ 501 w 563"/>
              <a:gd name="T79" fmla="*/ 553 h 567"/>
              <a:gd name="T80" fmla="*/ 360 w 563"/>
              <a:gd name="T81" fmla="*/ 553 h 567"/>
              <a:gd name="T82" fmla="*/ 360 w 563"/>
              <a:gd name="T83" fmla="*/ 317 h 567"/>
              <a:gd name="T84" fmla="*/ 353 w 563"/>
              <a:gd name="T85" fmla="*/ 310 h 567"/>
              <a:gd name="T86" fmla="*/ 209 w 563"/>
              <a:gd name="T87" fmla="*/ 310 h 567"/>
              <a:gd name="T88" fmla="*/ 202 w 563"/>
              <a:gd name="T89" fmla="*/ 317 h 567"/>
              <a:gd name="T90" fmla="*/ 202 w 563"/>
              <a:gd name="T91" fmla="*/ 553 h 567"/>
              <a:gd name="T92" fmla="*/ 62 w 563"/>
              <a:gd name="T93" fmla="*/ 553 h 567"/>
              <a:gd name="T94" fmla="*/ 62 w 563"/>
              <a:gd name="T95" fmla="*/ 237 h 567"/>
              <a:gd name="T96" fmla="*/ 281 w 563"/>
              <a:gd name="T97" fmla="*/ 17 h 567"/>
              <a:gd name="T98" fmla="*/ 380 w 563"/>
              <a:gd name="T99" fmla="*/ 116 h 567"/>
              <a:gd name="T100" fmla="*/ 380 w 563"/>
              <a:gd name="T101" fmla="*/ 116 h 567"/>
              <a:gd name="T102" fmla="*/ 452 w 563"/>
              <a:gd name="T103" fmla="*/ 188 h 567"/>
              <a:gd name="T104" fmla="*/ 452 w 563"/>
              <a:gd name="T105" fmla="*/ 188 h 567"/>
              <a:gd name="T106" fmla="*/ 501 w 563"/>
              <a:gd name="T107" fmla="*/ 237 h 567"/>
              <a:gd name="T108" fmla="*/ 501 w 563"/>
              <a:gd name="T109" fmla="*/ 553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3" h="567">
                <a:moveTo>
                  <a:pt x="560" y="276"/>
                </a:moveTo>
                <a:cubicBezTo>
                  <a:pt x="512" y="229"/>
                  <a:pt x="512" y="229"/>
                  <a:pt x="512" y="229"/>
                </a:cubicBezTo>
                <a:cubicBezTo>
                  <a:pt x="512" y="229"/>
                  <a:pt x="512" y="229"/>
                  <a:pt x="512" y="229"/>
                </a:cubicBezTo>
                <a:cubicBezTo>
                  <a:pt x="464" y="180"/>
                  <a:pt x="464" y="180"/>
                  <a:pt x="464" y="180"/>
                </a:cubicBezTo>
                <a:cubicBezTo>
                  <a:pt x="464" y="36"/>
                  <a:pt x="464" y="36"/>
                  <a:pt x="464" y="36"/>
                </a:cubicBezTo>
                <a:cubicBezTo>
                  <a:pt x="464" y="32"/>
                  <a:pt x="461" y="29"/>
                  <a:pt x="457" y="29"/>
                </a:cubicBezTo>
                <a:cubicBezTo>
                  <a:pt x="385" y="29"/>
                  <a:pt x="385" y="29"/>
                  <a:pt x="385" y="29"/>
                </a:cubicBezTo>
                <a:cubicBezTo>
                  <a:pt x="381" y="29"/>
                  <a:pt x="378" y="32"/>
                  <a:pt x="378" y="36"/>
                </a:cubicBezTo>
                <a:cubicBezTo>
                  <a:pt x="378" y="94"/>
                  <a:pt x="378" y="94"/>
                  <a:pt x="378" y="94"/>
                </a:cubicBezTo>
                <a:cubicBezTo>
                  <a:pt x="286" y="2"/>
                  <a:pt x="286" y="2"/>
                  <a:pt x="286" y="2"/>
                </a:cubicBezTo>
                <a:cubicBezTo>
                  <a:pt x="284" y="0"/>
                  <a:pt x="279" y="0"/>
                  <a:pt x="276" y="2"/>
                </a:cubicBezTo>
                <a:cubicBezTo>
                  <a:pt x="50" y="229"/>
                  <a:pt x="50" y="229"/>
                  <a:pt x="50" y="229"/>
                </a:cubicBezTo>
                <a:cubicBezTo>
                  <a:pt x="50" y="229"/>
                  <a:pt x="50" y="229"/>
                  <a:pt x="50" y="229"/>
                </a:cubicBezTo>
                <a:cubicBezTo>
                  <a:pt x="2" y="276"/>
                  <a:pt x="2" y="276"/>
                  <a:pt x="2" y="276"/>
                </a:cubicBezTo>
                <a:cubicBezTo>
                  <a:pt x="0" y="279"/>
                  <a:pt x="0" y="283"/>
                  <a:pt x="2" y="286"/>
                </a:cubicBezTo>
                <a:cubicBezTo>
                  <a:pt x="5" y="289"/>
                  <a:pt x="10" y="289"/>
                  <a:pt x="12" y="286"/>
                </a:cubicBezTo>
                <a:cubicBezTo>
                  <a:pt x="48" y="251"/>
                  <a:pt x="48" y="251"/>
                  <a:pt x="48" y="251"/>
                </a:cubicBezTo>
                <a:cubicBezTo>
                  <a:pt x="48" y="560"/>
                  <a:pt x="48" y="560"/>
                  <a:pt x="48" y="560"/>
                </a:cubicBezTo>
                <a:cubicBezTo>
                  <a:pt x="48" y="562"/>
                  <a:pt x="49" y="564"/>
                  <a:pt x="50" y="565"/>
                </a:cubicBezTo>
                <a:cubicBezTo>
                  <a:pt x="51" y="566"/>
                  <a:pt x="53" y="567"/>
                  <a:pt x="55" y="567"/>
                </a:cubicBezTo>
                <a:cubicBezTo>
                  <a:pt x="209" y="567"/>
                  <a:pt x="209" y="567"/>
                  <a:pt x="209" y="567"/>
                </a:cubicBezTo>
                <a:cubicBezTo>
                  <a:pt x="213" y="567"/>
                  <a:pt x="216" y="564"/>
                  <a:pt x="216" y="560"/>
                </a:cubicBezTo>
                <a:cubicBezTo>
                  <a:pt x="216" y="324"/>
                  <a:pt x="216" y="324"/>
                  <a:pt x="216" y="324"/>
                </a:cubicBezTo>
                <a:cubicBezTo>
                  <a:pt x="346" y="324"/>
                  <a:pt x="346" y="324"/>
                  <a:pt x="346" y="324"/>
                </a:cubicBezTo>
                <a:cubicBezTo>
                  <a:pt x="346" y="560"/>
                  <a:pt x="346" y="560"/>
                  <a:pt x="346" y="560"/>
                </a:cubicBezTo>
                <a:cubicBezTo>
                  <a:pt x="346" y="564"/>
                  <a:pt x="350" y="567"/>
                  <a:pt x="353" y="567"/>
                </a:cubicBezTo>
                <a:cubicBezTo>
                  <a:pt x="508" y="567"/>
                  <a:pt x="508" y="567"/>
                  <a:pt x="508" y="567"/>
                </a:cubicBezTo>
                <a:cubicBezTo>
                  <a:pt x="509" y="567"/>
                  <a:pt x="511" y="566"/>
                  <a:pt x="512" y="565"/>
                </a:cubicBezTo>
                <a:cubicBezTo>
                  <a:pt x="514" y="564"/>
                  <a:pt x="515" y="562"/>
                  <a:pt x="515" y="560"/>
                </a:cubicBezTo>
                <a:cubicBezTo>
                  <a:pt x="515" y="251"/>
                  <a:pt x="515" y="251"/>
                  <a:pt x="515" y="251"/>
                </a:cubicBezTo>
                <a:cubicBezTo>
                  <a:pt x="550" y="286"/>
                  <a:pt x="550" y="286"/>
                  <a:pt x="550" y="286"/>
                </a:cubicBezTo>
                <a:cubicBezTo>
                  <a:pt x="552" y="288"/>
                  <a:pt x="553" y="288"/>
                  <a:pt x="555" y="288"/>
                </a:cubicBezTo>
                <a:cubicBezTo>
                  <a:pt x="557" y="288"/>
                  <a:pt x="559" y="288"/>
                  <a:pt x="560" y="286"/>
                </a:cubicBezTo>
                <a:cubicBezTo>
                  <a:pt x="563" y="283"/>
                  <a:pt x="563" y="279"/>
                  <a:pt x="560" y="276"/>
                </a:cubicBezTo>
                <a:close/>
                <a:moveTo>
                  <a:pt x="392" y="43"/>
                </a:moveTo>
                <a:cubicBezTo>
                  <a:pt x="450" y="43"/>
                  <a:pt x="450" y="43"/>
                  <a:pt x="450" y="43"/>
                </a:cubicBezTo>
                <a:cubicBezTo>
                  <a:pt x="450" y="166"/>
                  <a:pt x="450" y="166"/>
                  <a:pt x="450" y="166"/>
                </a:cubicBezTo>
                <a:cubicBezTo>
                  <a:pt x="392" y="108"/>
                  <a:pt x="392" y="108"/>
                  <a:pt x="392" y="108"/>
                </a:cubicBezTo>
                <a:lnTo>
                  <a:pt x="392" y="43"/>
                </a:lnTo>
                <a:close/>
                <a:moveTo>
                  <a:pt x="501" y="553"/>
                </a:moveTo>
                <a:cubicBezTo>
                  <a:pt x="360" y="553"/>
                  <a:pt x="360" y="553"/>
                  <a:pt x="360" y="553"/>
                </a:cubicBezTo>
                <a:cubicBezTo>
                  <a:pt x="360" y="317"/>
                  <a:pt x="360" y="317"/>
                  <a:pt x="360" y="317"/>
                </a:cubicBezTo>
                <a:cubicBezTo>
                  <a:pt x="360" y="313"/>
                  <a:pt x="357" y="310"/>
                  <a:pt x="353" y="310"/>
                </a:cubicBezTo>
                <a:cubicBezTo>
                  <a:pt x="209" y="310"/>
                  <a:pt x="209" y="310"/>
                  <a:pt x="209" y="310"/>
                </a:cubicBezTo>
                <a:cubicBezTo>
                  <a:pt x="205" y="310"/>
                  <a:pt x="202" y="313"/>
                  <a:pt x="202" y="317"/>
                </a:cubicBezTo>
                <a:cubicBezTo>
                  <a:pt x="202" y="553"/>
                  <a:pt x="202" y="553"/>
                  <a:pt x="202" y="553"/>
                </a:cubicBezTo>
                <a:cubicBezTo>
                  <a:pt x="62" y="553"/>
                  <a:pt x="62" y="553"/>
                  <a:pt x="62" y="553"/>
                </a:cubicBezTo>
                <a:cubicBezTo>
                  <a:pt x="62" y="237"/>
                  <a:pt x="62" y="237"/>
                  <a:pt x="62" y="237"/>
                </a:cubicBezTo>
                <a:cubicBezTo>
                  <a:pt x="281" y="17"/>
                  <a:pt x="281" y="17"/>
                  <a:pt x="281" y="17"/>
                </a:cubicBezTo>
                <a:cubicBezTo>
                  <a:pt x="380" y="116"/>
                  <a:pt x="380" y="116"/>
                  <a:pt x="380" y="116"/>
                </a:cubicBezTo>
                <a:cubicBezTo>
                  <a:pt x="380" y="116"/>
                  <a:pt x="380" y="116"/>
                  <a:pt x="380" y="116"/>
                </a:cubicBezTo>
                <a:cubicBezTo>
                  <a:pt x="452" y="188"/>
                  <a:pt x="452" y="188"/>
                  <a:pt x="452" y="188"/>
                </a:cubicBezTo>
                <a:cubicBezTo>
                  <a:pt x="452" y="188"/>
                  <a:pt x="452" y="188"/>
                  <a:pt x="452" y="188"/>
                </a:cubicBezTo>
                <a:cubicBezTo>
                  <a:pt x="501" y="237"/>
                  <a:pt x="501" y="237"/>
                  <a:pt x="501" y="237"/>
                </a:cubicBezTo>
                <a:lnTo>
                  <a:pt x="501" y="553"/>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35" name="Group 34"/>
          <p:cNvGrpSpPr/>
          <p:nvPr/>
        </p:nvGrpSpPr>
        <p:grpSpPr>
          <a:xfrm>
            <a:off x="16315376" y="9567739"/>
            <a:ext cx="5679997" cy="2188167"/>
            <a:chOff x="8156656" y="4819319"/>
            <a:chExt cx="2839670" cy="1093957"/>
          </a:xfrm>
        </p:grpSpPr>
        <p:sp>
          <p:nvSpPr>
            <p:cNvPr id="9" name="TextBox 8"/>
            <p:cNvSpPr txBox="1"/>
            <p:nvPr/>
          </p:nvSpPr>
          <p:spPr>
            <a:xfrm>
              <a:off x="8511992" y="5588937"/>
              <a:ext cx="2100648" cy="261610"/>
            </a:xfrm>
            <a:prstGeom prst="rect">
              <a:avLst/>
            </a:prstGeom>
            <a:noFill/>
          </p:spPr>
          <p:txBody>
            <a:bodyPr wrap="square" rtlCol="0">
              <a:spAutoFit/>
            </a:bodyPr>
            <a:lstStyle/>
            <a:p>
              <a:pPr algn="r" defTabSz="2438584">
                <a:defRPr/>
              </a:pPr>
              <a:r>
                <a:rPr lang="id-ID" sz="2800">
                  <a:solidFill>
                    <a:srgbClr val="57565A"/>
                  </a:solidFill>
                  <a:latin typeface="Roboto Light"/>
                  <a:ea typeface="Tahoma" pitchFamily="34" charset="0"/>
                  <a:cs typeface="Arial" pitchFamily="34" charset="0"/>
                </a:rPr>
                <a:t>547-8748-312</a:t>
              </a:r>
              <a:endParaRPr lang="en-JM" sz="2800">
                <a:solidFill>
                  <a:srgbClr val="57565A"/>
                </a:solidFill>
                <a:latin typeface="Roboto Light"/>
                <a:cs typeface="Arial" pitchFamily="34" charset="0"/>
              </a:endParaRPr>
            </a:p>
          </p:txBody>
        </p:sp>
        <p:sp>
          <p:nvSpPr>
            <p:cNvPr id="10" name="TextBox 9"/>
            <p:cNvSpPr txBox="1"/>
            <p:nvPr/>
          </p:nvSpPr>
          <p:spPr>
            <a:xfrm>
              <a:off x="8156656" y="5213198"/>
              <a:ext cx="2455984" cy="261610"/>
            </a:xfrm>
            <a:prstGeom prst="rect">
              <a:avLst/>
            </a:prstGeom>
            <a:noFill/>
          </p:spPr>
          <p:txBody>
            <a:bodyPr wrap="square" rtlCol="0">
              <a:spAutoFit/>
            </a:bodyPr>
            <a:lstStyle/>
            <a:p>
              <a:pPr algn="r" defTabSz="2438584">
                <a:defRPr/>
              </a:pPr>
              <a:r>
                <a:rPr lang="id-ID" sz="2800">
                  <a:solidFill>
                    <a:srgbClr val="57565A"/>
                  </a:solidFill>
                  <a:latin typeface="Roboto Light"/>
                  <a:ea typeface="Tahoma" pitchFamily="34" charset="0"/>
                  <a:cs typeface="Arial" pitchFamily="34" charset="0"/>
                </a:rPr>
                <a:t>support@k1template.com</a:t>
              </a:r>
            </a:p>
          </p:txBody>
        </p:sp>
        <p:sp>
          <p:nvSpPr>
            <p:cNvPr id="13" name="TextBox 12"/>
            <p:cNvSpPr txBox="1"/>
            <p:nvPr/>
          </p:nvSpPr>
          <p:spPr>
            <a:xfrm>
              <a:off x="8511992" y="4819319"/>
              <a:ext cx="2100648" cy="261610"/>
            </a:xfrm>
            <a:prstGeom prst="rect">
              <a:avLst/>
            </a:prstGeom>
            <a:noFill/>
          </p:spPr>
          <p:txBody>
            <a:bodyPr wrap="square" rtlCol="0">
              <a:spAutoFit/>
            </a:bodyPr>
            <a:lstStyle/>
            <a:p>
              <a:pPr algn="r" defTabSz="2438584"/>
              <a:r>
                <a:rPr lang="en-US" sz="2800">
                  <a:solidFill>
                    <a:srgbClr val="57565A"/>
                  </a:solidFill>
                  <a:latin typeface="Roboto Light"/>
                </a:rPr>
                <a:t>www.k1template.com</a:t>
              </a:r>
            </a:p>
          </p:txBody>
        </p:sp>
        <p:sp>
          <p:nvSpPr>
            <p:cNvPr id="28" name="Freeform 131"/>
            <p:cNvSpPr>
              <a:spLocks noEditPoints="1"/>
            </p:cNvSpPr>
            <p:nvPr/>
          </p:nvSpPr>
          <p:spPr bwMode="auto">
            <a:xfrm>
              <a:off x="10744472" y="5311813"/>
              <a:ext cx="225655" cy="141508"/>
            </a:xfrm>
            <a:custGeom>
              <a:avLst/>
              <a:gdLst>
                <a:gd name="T0" fmla="*/ 613 w 613"/>
                <a:gd name="T1" fmla="*/ 6 h 384"/>
                <a:gd name="T2" fmla="*/ 612 w 613"/>
                <a:gd name="T3" fmla="*/ 4 h 384"/>
                <a:gd name="T4" fmla="*/ 612 w 613"/>
                <a:gd name="T5" fmla="*/ 3 h 384"/>
                <a:gd name="T6" fmla="*/ 611 w 613"/>
                <a:gd name="T7" fmla="*/ 2 h 384"/>
                <a:gd name="T8" fmla="*/ 610 w 613"/>
                <a:gd name="T9" fmla="*/ 2 h 384"/>
                <a:gd name="T10" fmla="*/ 609 w 613"/>
                <a:gd name="T11" fmla="*/ 1 h 384"/>
                <a:gd name="T12" fmla="*/ 608 w 613"/>
                <a:gd name="T13" fmla="*/ 0 h 384"/>
                <a:gd name="T14" fmla="*/ 607 w 613"/>
                <a:gd name="T15" fmla="*/ 0 h 384"/>
                <a:gd name="T16" fmla="*/ 606 w 613"/>
                <a:gd name="T17" fmla="*/ 0 h 384"/>
                <a:gd name="T18" fmla="*/ 7 w 613"/>
                <a:gd name="T19" fmla="*/ 0 h 384"/>
                <a:gd name="T20" fmla="*/ 5 w 613"/>
                <a:gd name="T21" fmla="*/ 0 h 384"/>
                <a:gd name="T22" fmla="*/ 4 w 613"/>
                <a:gd name="T23" fmla="*/ 0 h 384"/>
                <a:gd name="T24" fmla="*/ 3 w 613"/>
                <a:gd name="T25" fmla="*/ 1 h 384"/>
                <a:gd name="T26" fmla="*/ 2 w 613"/>
                <a:gd name="T27" fmla="*/ 2 h 384"/>
                <a:gd name="T28" fmla="*/ 2 w 613"/>
                <a:gd name="T29" fmla="*/ 2 h 384"/>
                <a:gd name="T30" fmla="*/ 1 w 613"/>
                <a:gd name="T31" fmla="*/ 3 h 384"/>
                <a:gd name="T32" fmla="*/ 0 w 613"/>
                <a:gd name="T33" fmla="*/ 4 h 384"/>
                <a:gd name="T34" fmla="*/ 0 w 613"/>
                <a:gd name="T35" fmla="*/ 6 h 384"/>
                <a:gd name="T36" fmla="*/ 0 w 613"/>
                <a:gd name="T37" fmla="*/ 7 h 384"/>
                <a:gd name="T38" fmla="*/ 7 w 613"/>
                <a:gd name="T39" fmla="*/ 384 h 384"/>
                <a:gd name="T40" fmla="*/ 613 w 613"/>
                <a:gd name="T41" fmla="*/ 377 h 384"/>
                <a:gd name="T42" fmla="*/ 613 w 613"/>
                <a:gd name="T43" fmla="*/ 6 h 384"/>
                <a:gd name="T44" fmla="*/ 186 w 613"/>
                <a:gd name="T45" fmla="*/ 169 h 384"/>
                <a:gd name="T46" fmla="*/ 14 w 613"/>
                <a:gd name="T47" fmla="*/ 22 h 384"/>
                <a:gd name="T48" fmla="*/ 587 w 613"/>
                <a:gd name="T49" fmla="*/ 14 h 384"/>
                <a:gd name="T50" fmla="*/ 259 w 613"/>
                <a:gd name="T51" fmla="*/ 214 h 384"/>
                <a:gd name="T52" fmla="*/ 599 w 613"/>
                <a:gd name="T53" fmla="*/ 22 h 384"/>
                <a:gd name="T54" fmla="*/ 427 w 613"/>
                <a:gd name="T55" fmla="*/ 168 h 384"/>
                <a:gd name="T56" fmla="*/ 14 w 613"/>
                <a:gd name="T57" fmla="*/ 370 h 384"/>
                <a:gd name="T58" fmla="*/ 197 w 613"/>
                <a:gd name="T59" fmla="*/ 178 h 384"/>
                <a:gd name="T60" fmla="*/ 305 w 613"/>
                <a:gd name="T61" fmla="*/ 244 h 384"/>
                <a:gd name="T62" fmla="*/ 416 w 613"/>
                <a:gd name="T63" fmla="*/ 177 h 384"/>
                <a:gd name="T64" fmla="*/ 599 w 613"/>
                <a:gd name="T65" fmla="*/ 37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3" h="384">
                  <a:moveTo>
                    <a:pt x="613" y="6"/>
                  </a:moveTo>
                  <a:cubicBezTo>
                    <a:pt x="613" y="6"/>
                    <a:pt x="613" y="6"/>
                    <a:pt x="613" y="6"/>
                  </a:cubicBezTo>
                  <a:cubicBezTo>
                    <a:pt x="613" y="6"/>
                    <a:pt x="613" y="5"/>
                    <a:pt x="613" y="5"/>
                  </a:cubicBezTo>
                  <a:cubicBezTo>
                    <a:pt x="612" y="5"/>
                    <a:pt x="612" y="5"/>
                    <a:pt x="612" y="4"/>
                  </a:cubicBezTo>
                  <a:cubicBezTo>
                    <a:pt x="612" y="4"/>
                    <a:pt x="612" y="4"/>
                    <a:pt x="612" y="4"/>
                  </a:cubicBezTo>
                  <a:cubicBezTo>
                    <a:pt x="612" y="4"/>
                    <a:pt x="612" y="3"/>
                    <a:pt x="612" y="3"/>
                  </a:cubicBezTo>
                  <a:cubicBezTo>
                    <a:pt x="612" y="3"/>
                    <a:pt x="611" y="3"/>
                    <a:pt x="611" y="3"/>
                  </a:cubicBezTo>
                  <a:cubicBezTo>
                    <a:pt x="611" y="3"/>
                    <a:pt x="611" y="2"/>
                    <a:pt x="611" y="2"/>
                  </a:cubicBezTo>
                  <a:cubicBezTo>
                    <a:pt x="611" y="2"/>
                    <a:pt x="611" y="2"/>
                    <a:pt x="611" y="2"/>
                  </a:cubicBezTo>
                  <a:cubicBezTo>
                    <a:pt x="611" y="2"/>
                    <a:pt x="611" y="2"/>
                    <a:pt x="610" y="2"/>
                  </a:cubicBezTo>
                  <a:cubicBezTo>
                    <a:pt x="610" y="1"/>
                    <a:pt x="610" y="1"/>
                    <a:pt x="610" y="1"/>
                  </a:cubicBezTo>
                  <a:cubicBezTo>
                    <a:pt x="610" y="1"/>
                    <a:pt x="610" y="1"/>
                    <a:pt x="609" y="1"/>
                  </a:cubicBezTo>
                  <a:cubicBezTo>
                    <a:pt x="609" y="1"/>
                    <a:pt x="609" y="1"/>
                    <a:pt x="609" y="1"/>
                  </a:cubicBezTo>
                  <a:cubicBezTo>
                    <a:pt x="609" y="0"/>
                    <a:pt x="608" y="0"/>
                    <a:pt x="608" y="0"/>
                  </a:cubicBezTo>
                  <a:cubicBezTo>
                    <a:pt x="608" y="0"/>
                    <a:pt x="608" y="0"/>
                    <a:pt x="607" y="0"/>
                  </a:cubicBezTo>
                  <a:cubicBezTo>
                    <a:pt x="607" y="0"/>
                    <a:pt x="607" y="0"/>
                    <a:pt x="607" y="0"/>
                  </a:cubicBezTo>
                  <a:cubicBezTo>
                    <a:pt x="607" y="0"/>
                    <a:pt x="606" y="0"/>
                    <a:pt x="606" y="0"/>
                  </a:cubicBezTo>
                  <a:cubicBezTo>
                    <a:pt x="606" y="0"/>
                    <a:pt x="606" y="0"/>
                    <a:pt x="606" y="0"/>
                  </a:cubicBezTo>
                  <a:cubicBezTo>
                    <a:pt x="7" y="0"/>
                    <a:pt x="7" y="0"/>
                    <a:pt x="7" y="0"/>
                  </a:cubicBezTo>
                  <a:cubicBezTo>
                    <a:pt x="7" y="0"/>
                    <a:pt x="7" y="0"/>
                    <a:pt x="7" y="0"/>
                  </a:cubicBezTo>
                  <a:cubicBezTo>
                    <a:pt x="6" y="0"/>
                    <a:pt x="6" y="0"/>
                    <a:pt x="6" y="0"/>
                  </a:cubicBezTo>
                  <a:cubicBezTo>
                    <a:pt x="6" y="0"/>
                    <a:pt x="6" y="0"/>
                    <a:pt x="5" y="0"/>
                  </a:cubicBezTo>
                  <a:cubicBezTo>
                    <a:pt x="5" y="0"/>
                    <a:pt x="5" y="0"/>
                    <a:pt x="5" y="0"/>
                  </a:cubicBezTo>
                  <a:cubicBezTo>
                    <a:pt x="4" y="0"/>
                    <a:pt x="4" y="0"/>
                    <a:pt x="4" y="0"/>
                  </a:cubicBezTo>
                  <a:cubicBezTo>
                    <a:pt x="4" y="1"/>
                    <a:pt x="4" y="1"/>
                    <a:pt x="3" y="1"/>
                  </a:cubicBezTo>
                  <a:cubicBezTo>
                    <a:pt x="3" y="1"/>
                    <a:pt x="3" y="1"/>
                    <a:pt x="3" y="1"/>
                  </a:cubicBezTo>
                  <a:cubicBezTo>
                    <a:pt x="3" y="1"/>
                    <a:pt x="2" y="1"/>
                    <a:pt x="2" y="2"/>
                  </a:cubicBezTo>
                  <a:cubicBezTo>
                    <a:pt x="2" y="2"/>
                    <a:pt x="2" y="2"/>
                    <a:pt x="2" y="2"/>
                  </a:cubicBezTo>
                  <a:cubicBezTo>
                    <a:pt x="2" y="2"/>
                    <a:pt x="2" y="2"/>
                    <a:pt x="2" y="2"/>
                  </a:cubicBezTo>
                  <a:cubicBezTo>
                    <a:pt x="2" y="2"/>
                    <a:pt x="2" y="2"/>
                    <a:pt x="2" y="2"/>
                  </a:cubicBezTo>
                  <a:cubicBezTo>
                    <a:pt x="2" y="2"/>
                    <a:pt x="1" y="3"/>
                    <a:pt x="1" y="3"/>
                  </a:cubicBezTo>
                  <a:cubicBezTo>
                    <a:pt x="1" y="3"/>
                    <a:pt x="1" y="3"/>
                    <a:pt x="1" y="3"/>
                  </a:cubicBezTo>
                  <a:cubicBezTo>
                    <a:pt x="1" y="3"/>
                    <a:pt x="1" y="4"/>
                    <a:pt x="1" y="4"/>
                  </a:cubicBezTo>
                  <a:cubicBezTo>
                    <a:pt x="1" y="4"/>
                    <a:pt x="0" y="4"/>
                    <a:pt x="0" y="4"/>
                  </a:cubicBezTo>
                  <a:cubicBezTo>
                    <a:pt x="0" y="5"/>
                    <a:pt x="0" y="5"/>
                    <a:pt x="0" y="5"/>
                  </a:cubicBezTo>
                  <a:cubicBezTo>
                    <a:pt x="0" y="5"/>
                    <a:pt x="0" y="6"/>
                    <a:pt x="0" y="6"/>
                  </a:cubicBezTo>
                  <a:cubicBezTo>
                    <a:pt x="0" y="6"/>
                    <a:pt x="0" y="6"/>
                    <a:pt x="0" y="6"/>
                  </a:cubicBezTo>
                  <a:cubicBezTo>
                    <a:pt x="0" y="7"/>
                    <a:pt x="0" y="7"/>
                    <a:pt x="0" y="7"/>
                  </a:cubicBezTo>
                  <a:cubicBezTo>
                    <a:pt x="0" y="377"/>
                    <a:pt x="0" y="377"/>
                    <a:pt x="0" y="377"/>
                  </a:cubicBezTo>
                  <a:cubicBezTo>
                    <a:pt x="0" y="380"/>
                    <a:pt x="3" y="384"/>
                    <a:pt x="7" y="384"/>
                  </a:cubicBezTo>
                  <a:cubicBezTo>
                    <a:pt x="606" y="384"/>
                    <a:pt x="606" y="384"/>
                    <a:pt x="606" y="384"/>
                  </a:cubicBezTo>
                  <a:cubicBezTo>
                    <a:pt x="610" y="384"/>
                    <a:pt x="613" y="380"/>
                    <a:pt x="613" y="377"/>
                  </a:cubicBezTo>
                  <a:cubicBezTo>
                    <a:pt x="613" y="7"/>
                    <a:pt x="613" y="7"/>
                    <a:pt x="613" y="7"/>
                  </a:cubicBezTo>
                  <a:cubicBezTo>
                    <a:pt x="613" y="7"/>
                    <a:pt x="613" y="7"/>
                    <a:pt x="613" y="6"/>
                  </a:cubicBezTo>
                  <a:close/>
                  <a:moveTo>
                    <a:pt x="14" y="22"/>
                  </a:moveTo>
                  <a:cubicBezTo>
                    <a:pt x="186" y="169"/>
                    <a:pt x="186" y="169"/>
                    <a:pt x="186" y="169"/>
                  </a:cubicBezTo>
                  <a:cubicBezTo>
                    <a:pt x="14" y="315"/>
                    <a:pt x="14" y="315"/>
                    <a:pt x="14" y="315"/>
                  </a:cubicBezTo>
                  <a:lnTo>
                    <a:pt x="14" y="22"/>
                  </a:lnTo>
                  <a:close/>
                  <a:moveTo>
                    <a:pt x="26" y="14"/>
                  </a:moveTo>
                  <a:cubicBezTo>
                    <a:pt x="587" y="14"/>
                    <a:pt x="587" y="14"/>
                    <a:pt x="587" y="14"/>
                  </a:cubicBezTo>
                  <a:cubicBezTo>
                    <a:pt x="351" y="214"/>
                    <a:pt x="351" y="214"/>
                    <a:pt x="351" y="214"/>
                  </a:cubicBezTo>
                  <a:cubicBezTo>
                    <a:pt x="326" y="235"/>
                    <a:pt x="285" y="235"/>
                    <a:pt x="259" y="214"/>
                  </a:cubicBezTo>
                  <a:lnTo>
                    <a:pt x="26" y="14"/>
                  </a:lnTo>
                  <a:close/>
                  <a:moveTo>
                    <a:pt x="599" y="22"/>
                  </a:moveTo>
                  <a:cubicBezTo>
                    <a:pt x="599" y="315"/>
                    <a:pt x="599" y="315"/>
                    <a:pt x="599" y="315"/>
                  </a:cubicBezTo>
                  <a:cubicBezTo>
                    <a:pt x="427" y="168"/>
                    <a:pt x="427" y="168"/>
                    <a:pt x="427" y="168"/>
                  </a:cubicBezTo>
                  <a:lnTo>
                    <a:pt x="599" y="22"/>
                  </a:lnTo>
                  <a:close/>
                  <a:moveTo>
                    <a:pt x="14" y="370"/>
                  </a:moveTo>
                  <a:cubicBezTo>
                    <a:pt x="14" y="333"/>
                    <a:pt x="14" y="333"/>
                    <a:pt x="14" y="333"/>
                  </a:cubicBezTo>
                  <a:cubicBezTo>
                    <a:pt x="197" y="178"/>
                    <a:pt x="197" y="178"/>
                    <a:pt x="197" y="178"/>
                  </a:cubicBezTo>
                  <a:cubicBezTo>
                    <a:pt x="250" y="224"/>
                    <a:pt x="250" y="224"/>
                    <a:pt x="250" y="224"/>
                  </a:cubicBezTo>
                  <a:cubicBezTo>
                    <a:pt x="265" y="237"/>
                    <a:pt x="285" y="244"/>
                    <a:pt x="305" y="244"/>
                  </a:cubicBezTo>
                  <a:cubicBezTo>
                    <a:pt x="325" y="244"/>
                    <a:pt x="345" y="237"/>
                    <a:pt x="360" y="224"/>
                  </a:cubicBezTo>
                  <a:cubicBezTo>
                    <a:pt x="416" y="177"/>
                    <a:pt x="416" y="177"/>
                    <a:pt x="416" y="177"/>
                  </a:cubicBezTo>
                  <a:cubicBezTo>
                    <a:pt x="599" y="333"/>
                    <a:pt x="599" y="333"/>
                    <a:pt x="599" y="333"/>
                  </a:cubicBezTo>
                  <a:cubicBezTo>
                    <a:pt x="599" y="370"/>
                    <a:pt x="599" y="370"/>
                    <a:pt x="599" y="370"/>
                  </a:cubicBezTo>
                  <a:lnTo>
                    <a:pt x="14" y="370"/>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0" name="Freeform 138"/>
            <p:cNvSpPr>
              <a:spLocks noEditPoints="1"/>
            </p:cNvSpPr>
            <p:nvPr/>
          </p:nvSpPr>
          <p:spPr bwMode="auto">
            <a:xfrm>
              <a:off x="10717422" y="4847889"/>
              <a:ext cx="278904" cy="279207"/>
            </a:xfrm>
            <a:custGeom>
              <a:avLst/>
              <a:gdLst>
                <a:gd name="T0" fmla="*/ 417 w 793"/>
                <a:gd name="T1" fmla="*/ 113 h 792"/>
                <a:gd name="T2" fmla="*/ 793 w 793"/>
                <a:gd name="T3" fmla="*/ 396 h 792"/>
                <a:gd name="T4" fmla="*/ 773 w 793"/>
                <a:gd name="T5" fmla="*/ 273 h 792"/>
                <a:gd name="T6" fmla="*/ 425 w 793"/>
                <a:gd name="T7" fmla="*/ 1 h 792"/>
                <a:gd name="T8" fmla="*/ 369 w 793"/>
                <a:gd name="T9" fmla="*/ 1 h 792"/>
                <a:gd name="T10" fmla="*/ 29 w 793"/>
                <a:gd name="T11" fmla="*/ 251 h 792"/>
                <a:gd name="T12" fmla="*/ 2 w 793"/>
                <a:gd name="T13" fmla="*/ 392 h 792"/>
                <a:gd name="T14" fmla="*/ 105 w 793"/>
                <a:gd name="T15" fmla="*/ 662 h 792"/>
                <a:gd name="T16" fmla="*/ 587 w 793"/>
                <a:gd name="T17" fmla="*/ 647 h 792"/>
                <a:gd name="T18" fmla="*/ 695 w 793"/>
                <a:gd name="T19" fmla="*/ 600 h 792"/>
                <a:gd name="T20" fmla="*/ 233 w 793"/>
                <a:gd name="T21" fmla="*/ 714 h 792"/>
                <a:gd name="T22" fmla="*/ 206 w 793"/>
                <a:gd name="T23" fmla="*/ 634 h 792"/>
                <a:gd name="T24" fmla="*/ 23 w 793"/>
                <a:gd name="T25" fmla="*/ 319 h 792"/>
                <a:gd name="T26" fmla="*/ 16 w 793"/>
                <a:gd name="T27" fmla="*/ 403 h 792"/>
                <a:gd name="T28" fmla="*/ 134 w 793"/>
                <a:gd name="T29" fmla="*/ 425 h 792"/>
                <a:gd name="T30" fmla="*/ 35 w 793"/>
                <a:gd name="T31" fmla="*/ 276 h 792"/>
                <a:gd name="T32" fmla="*/ 273 w 793"/>
                <a:gd name="T33" fmla="*/ 195 h 792"/>
                <a:gd name="T34" fmla="*/ 116 w 793"/>
                <a:gd name="T35" fmla="*/ 374 h 792"/>
                <a:gd name="T36" fmla="*/ 254 w 793"/>
                <a:gd name="T37" fmla="*/ 648 h 792"/>
                <a:gd name="T38" fmla="*/ 226 w 793"/>
                <a:gd name="T39" fmla="*/ 55 h 792"/>
                <a:gd name="T40" fmla="*/ 443 w 793"/>
                <a:gd name="T41" fmla="*/ 17 h 792"/>
                <a:gd name="T42" fmla="*/ 335 w 793"/>
                <a:gd name="T43" fmla="*/ 115 h 792"/>
                <a:gd name="T44" fmla="*/ 764 w 793"/>
                <a:gd name="T45" fmla="*/ 289 h 792"/>
                <a:gd name="T46" fmla="*/ 676 w 793"/>
                <a:gd name="T47" fmla="*/ 524 h 792"/>
                <a:gd name="T48" fmla="*/ 547 w 793"/>
                <a:gd name="T49" fmla="*/ 438 h 792"/>
                <a:gd name="T50" fmla="*/ 477 w 793"/>
                <a:gd name="T51" fmla="*/ 266 h 792"/>
                <a:gd name="T52" fmla="*/ 573 w 793"/>
                <a:gd name="T53" fmla="*/ 295 h 792"/>
                <a:gd name="T54" fmla="*/ 671 w 793"/>
                <a:gd name="T55" fmla="*/ 297 h 792"/>
                <a:gd name="T56" fmla="*/ 567 w 793"/>
                <a:gd name="T57" fmla="*/ 202 h 792"/>
                <a:gd name="T58" fmla="*/ 502 w 793"/>
                <a:gd name="T59" fmla="*/ 240 h 792"/>
                <a:gd name="T60" fmla="*/ 526 w 793"/>
                <a:gd name="T61" fmla="*/ 182 h 792"/>
                <a:gd name="T62" fmla="*/ 728 w 793"/>
                <a:gd name="T63" fmla="*/ 389 h 792"/>
                <a:gd name="T64" fmla="*/ 308 w 793"/>
                <a:gd name="T65" fmla="*/ 612 h 792"/>
                <a:gd name="T66" fmla="*/ 266 w 793"/>
                <a:gd name="T67" fmla="*/ 144 h 792"/>
                <a:gd name="T68" fmla="*/ 292 w 793"/>
                <a:gd name="T69" fmla="*/ 130 h 792"/>
                <a:gd name="T70" fmla="*/ 517 w 793"/>
                <a:gd name="T71" fmla="*/ 123 h 792"/>
                <a:gd name="T72" fmla="*/ 426 w 793"/>
                <a:gd name="T73" fmla="*/ 72 h 792"/>
                <a:gd name="T74" fmla="*/ 461 w 793"/>
                <a:gd name="T75" fmla="*/ 259 h 792"/>
                <a:gd name="T76" fmla="*/ 477 w 793"/>
                <a:gd name="T77" fmla="*/ 153 h 792"/>
                <a:gd name="T78" fmla="*/ 404 w 793"/>
                <a:gd name="T79" fmla="*/ 389 h 792"/>
                <a:gd name="T80" fmla="*/ 390 w 793"/>
                <a:gd name="T81" fmla="*/ 273 h 792"/>
                <a:gd name="T82" fmla="*/ 492 w 793"/>
                <a:gd name="T83" fmla="*/ 168 h 792"/>
                <a:gd name="T84" fmla="*/ 460 w 793"/>
                <a:gd name="T85" fmla="*/ 149 h 792"/>
                <a:gd name="T86" fmla="*/ 523 w 793"/>
                <a:gd name="T87" fmla="*/ 168 h 792"/>
                <a:gd name="T88" fmla="*/ 390 w 793"/>
                <a:gd name="T89" fmla="*/ 130 h 792"/>
                <a:gd name="T90" fmla="*/ 206 w 793"/>
                <a:gd name="T91" fmla="*/ 273 h 792"/>
                <a:gd name="T92" fmla="*/ 154 w 793"/>
                <a:gd name="T93" fmla="*/ 333 h 792"/>
                <a:gd name="T94" fmla="*/ 430 w 793"/>
                <a:gd name="T95" fmla="*/ 403 h 792"/>
                <a:gd name="T96" fmla="*/ 404 w 793"/>
                <a:gd name="T97" fmla="*/ 403 h 792"/>
                <a:gd name="T98" fmla="*/ 550 w 793"/>
                <a:gd name="T99" fmla="*/ 244 h 792"/>
                <a:gd name="T100" fmla="*/ 571 w 793"/>
                <a:gd name="T101" fmla="*/ 255 h 792"/>
                <a:gd name="T102" fmla="*/ 596 w 793"/>
                <a:gd name="T103" fmla="*/ 253 h 792"/>
                <a:gd name="T104" fmla="*/ 661 w 793"/>
                <a:gd name="T105" fmla="*/ 287 h 792"/>
                <a:gd name="T106" fmla="*/ 529 w 793"/>
                <a:gd name="T107" fmla="*/ 96 h 792"/>
                <a:gd name="T108" fmla="*/ 404 w 793"/>
                <a:gd name="T109" fmla="*/ 662 h 792"/>
                <a:gd name="T110" fmla="*/ 556 w 793"/>
                <a:gd name="T111" fmla="*/ 570 h 792"/>
                <a:gd name="T112" fmla="*/ 712 w 793"/>
                <a:gd name="T113" fmla="*/ 533 h 792"/>
                <a:gd name="T114" fmla="*/ 697 w 793"/>
                <a:gd name="T115" fmla="*/ 486 h 792"/>
                <a:gd name="T116" fmla="*/ 222 w 793"/>
                <a:gd name="T117" fmla="*/ 723 h 792"/>
                <a:gd name="T118" fmla="*/ 547 w 793"/>
                <a:gd name="T119" fmla="*/ 66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93" h="792">
                  <a:moveTo>
                    <a:pt x="417" y="113"/>
                  </a:moveTo>
                  <a:cubicBezTo>
                    <a:pt x="421" y="123"/>
                    <a:pt x="440" y="126"/>
                    <a:pt x="449" y="126"/>
                  </a:cubicBezTo>
                  <a:cubicBezTo>
                    <a:pt x="449" y="126"/>
                    <a:pt x="449" y="126"/>
                    <a:pt x="449" y="126"/>
                  </a:cubicBezTo>
                  <a:cubicBezTo>
                    <a:pt x="458" y="126"/>
                    <a:pt x="464" y="124"/>
                    <a:pt x="468" y="119"/>
                  </a:cubicBezTo>
                  <a:cubicBezTo>
                    <a:pt x="470" y="116"/>
                    <a:pt x="471" y="112"/>
                    <a:pt x="469" y="108"/>
                  </a:cubicBezTo>
                  <a:cubicBezTo>
                    <a:pt x="466" y="97"/>
                    <a:pt x="458" y="91"/>
                    <a:pt x="446" y="91"/>
                  </a:cubicBezTo>
                  <a:cubicBezTo>
                    <a:pt x="437" y="91"/>
                    <a:pt x="426" y="95"/>
                    <a:pt x="419" y="101"/>
                  </a:cubicBezTo>
                  <a:cubicBezTo>
                    <a:pt x="416" y="105"/>
                    <a:pt x="415" y="109"/>
                    <a:pt x="417" y="113"/>
                  </a:cubicBezTo>
                  <a:close/>
                  <a:moveTo>
                    <a:pt x="446" y="105"/>
                  </a:moveTo>
                  <a:cubicBezTo>
                    <a:pt x="453" y="105"/>
                    <a:pt x="455" y="108"/>
                    <a:pt x="456" y="111"/>
                  </a:cubicBezTo>
                  <a:cubicBezTo>
                    <a:pt x="455" y="112"/>
                    <a:pt x="453" y="112"/>
                    <a:pt x="449" y="112"/>
                  </a:cubicBezTo>
                  <a:cubicBezTo>
                    <a:pt x="449" y="112"/>
                    <a:pt x="449" y="112"/>
                    <a:pt x="449" y="112"/>
                  </a:cubicBezTo>
                  <a:cubicBezTo>
                    <a:pt x="443" y="112"/>
                    <a:pt x="436" y="110"/>
                    <a:pt x="432" y="109"/>
                  </a:cubicBezTo>
                  <a:cubicBezTo>
                    <a:pt x="436" y="107"/>
                    <a:pt x="441" y="105"/>
                    <a:pt x="446" y="105"/>
                  </a:cubicBezTo>
                  <a:close/>
                  <a:moveTo>
                    <a:pt x="771" y="527"/>
                  </a:moveTo>
                  <a:cubicBezTo>
                    <a:pt x="785" y="486"/>
                    <a:pt x="793" y="442"/>
                    <a:pt x="793" y="396"/>
                  </a:cubicBezTo>
                  <a:cubicBezTo>
                    <a:pt x="793" y="371"/>
                    <a:pt x="790" y="346"/>
                    <a:pt x="786" y="321"/>
                  </a:cubicBezTo>
                  <a:cubicBezTo>
                    <a:pt x="786" y="321"/>
                    <a:pt x="786" y="321"/>
                    <a:pt x="786" y="321"/>
                  </a:cubicBezTo>
                  <a:cubicBezTo>
                    <a:pt x="786" y="321"/>
                    <a:pt x="786" y="320"/>
                    <a:pt x="786" y="320"/>
                  </a:cubicBezTo>
                  <a:cubicBezTo>
                    <a:pt x="785" y="315"/>
                    <a:pt x="783" y="310"/>
                    <a:pt x="782" y="305"/>
                  </a:cubicBezTo>
                  <a:cubicBezTo>
                    <a:pt x="782" y="303"/>
                    <a:pt x="782" y="302"/>
                    <a:pt x="781" y="301"/>
                  </a:cubicBezTo>
                  <a:cubicBezTo>
                    <a:pt x="780" y="296"/>
                    <a:pt x="779" y="292"/>
                    <a:pt x="778" y="287"/>
                  </a:cubicBezTo>
                  <a:cubicBezTo>
                    <a:pt x="777" y="285"/>
                    <a:pt x="777" y="283"/>
                    <a:pt x="776" y="281"/>
                  </a:cubicBezTo>
                  <a:cubicBezTo>
                    <a:pt x="775" y="278"/>
                    <a:pt x="774" y="275"/>
                    <a:pt x="773" y="273"/>
                  </a:cubicBezTo>
                  <a:cubicBezTo>
                    <a:pt x="772" y="269"/>
                    <a:pt x="771" y="265"/>
                    <a:pt x="769" y="261"/>
                  </a:cubicBezTo>
                  <a:cubicBezTo>
                    <a:pt x="769" y="260"/>
                    <a:pt x="769" y="259"/>
                    <a:pt x="768" y="258"/>
                  </a:cubicBezTo>
                  <a:cubicBezTo>
                    <a:pt x="742" y="186"/>
                    <a:pt x="694" y="123"/>
                    <a:pt x="631" y="77"/>
                  </a:cubicBezTo>
                  <a:cubicBezTo>
                    <a:pt x="631" y="77"/>
                    <a:pt x="630" y="76"/>
                    <a:pt x="630" y="76"/>
                  </a:cubicBezTo>
                  <a:cubicBezTo>
                    <a:pt x="578" y="38"/>
                    <a:pt x="517" y="13"/>
                    <a:pt x="451" y="4"/>
                  </a:cubicBezTo>
                  <a:cubicBezTo>
                    <a:pt x="451" y="4"/>
                    <a:pt x="451" y="4"/>
                    <a:pt x="451" y="4"/>
                  </a:cubicBezTo>
                  <a:cubicBezTo>
                    <a:pt x="450" y="4"/>
                    <a:pt x="450" y="4"/>
                    <a:pt x="450" y="4"/>
                  </a:cubicBezTo>
                  <a:cubicBezTo>
                    <a:pt x="442" y="3"/>
                    <a:pt x="433" y="2"/>
                    <a:pt x="425" y="1"/>
                  </a:cubicBezTo>
                  <a:cubicBezTo>
                    <a:pt x="424" y="1"/>
                    <a:pt x="423" y="1"/>
                    <a:pt x="423" y="1"/>
                  </a:cubicBezTo>
                  <a:cubicBezTo>
                    <a:pt x="419" y="1"/>
                    <a:pt x="416" y="1"/>
                    <a:pt x="412" y="1"/>
                  </a:cubicBezTo>
                  <a:cubicBezTo>
                    <a:pt x="411" y="1"/>
                    <a:pt x="410" y="1"/>
                    <a:pt x="410" y="1"/>
                  </a:cubicBezTo>
                  <a:cubicBezTo>
                    <a:pt x="405" y="0"/>
                    <a:pt x="401" y="0"/>
                    <a:pt x="397" y="0"/>
                  </a:cubicBezTo>
                  <a:cubicBezTo>
                    <a:pt x="394" y="0"/>
                    <a:pt x="390" y="0"/>
                    <a:pt x="387" y="0"/>
                  </a:cubicBezTo>
                  <a:cubicBezTo>
                    <a:pt x="385" y="1"/>
                    <a:pt x="383" y="1"/>
                    <a:pt x="381" y="1"/>
                  </a:cubicBezTo>
                  <a:cubicBezTo>
                    <a:pt x="380" y="1"/>
                    <a:pt x="378" y="1"/>
                    <a:pt x="376" y="1"/>
                  </a:cubicBezTo>
                  <a:cubicBezTo>
                    <a:pt x="374" y="1"/>
                    <a:pt x="371" y="1"/>
                    <a:pt x="369" y="1"/>
                  </a:cubicBezTo>
                  <a:cubicBezTo>
                    <a:pt x="368" y="1"/>
                    <a:pt x="367" y="1"/>
                    <a:pt x="366" y="2"/>
                  </a:cubicBezTo>
                  <a:cubicBezTo>
                    <a:pt x="363" y="2"/>
                    <a:pt x="360" y="2"/>
                    <a:pt x="357" y="2"/>
                  </a:cubicBezTo>
                  <a:cubicBezTo>
                    <a:pt x="357" y="2"/>
                    <a:pt x="357" y="2"/>
                    <a:pt x="357" y="2"/>
                  </a:cubicBezTo>
                  <a:cubicBezTo>
                    <a:pt x="310" y="7"/>
                    <a:pt x="265" y="20"/>
                    <a:pt x="223" y="41"/>
                  </a:cubicBezTo>
                  <a:cubicBezTo>
                    <a:pt x="223" y="41"/>
                    <a:pt x="222" y="41"/>
                    <a:pt x="222" y="41"/>
                  </a:cubicBezTo>
                  <a:cubicBezTo>
                    <a:pt x="206" y="49"/>
                    <a:pt x="190" y="58"/>
                    <a:pt x="175" y="69"/>
                  </a:cubicBezTo>
                  <a:cubicBezTo>
                    <a:pt x="175" y="69"/>
                    <a:pt x="175" y="69"/>
                    <a:pt x="175" y="69"/>
                  </a:cubicBezTo>
                  <a:cubicBezTo>
                    <a:pt x="109" y="114"/>
                    <a:pt x="58" y="177"/>
                    <a:pt x="29" y="251"/>
                  </a:cubicBezTo>
                  <a:cubicBezTo>
                    <a:pt x="29" y="251"/>
                    <a:pt x="29" y="252"/>
                    <a:pt x="28" y="253"/>
                  </a:cubicBezTo>
                  <a:cubicBezTo>
                    <a:pt x="27" y="258"/>
                    <a:pt x="25" y="262"/>
                    <a:pt x="23" y="267"/>
                  </a:cubicBezTo>
                  <a:cubicBezTo>
                    <a:pt x="22" y="269"/>
                    <a:pt x="22" y="271"/>
                    <a:pt x="21" y="273"/>
                  </a:cubicBezTo>
                  <a:cubicBezTo>
                    <a:pt x="20" y="277"/>
                    <a:pt x="19" y="280"/>
                    <a:pt x="18" y="283"/>
                  </a:cubicBezTo>
                  <a:cubicBezTo>
                    <a:pt x="17" y="286"/>
                    <a:pt x="16" y="289"/>
                    <a:pt x="15" y="292"/>
                  </a:cubicBezTo>
                  <a:cubicBezTo>
                    <a:pt x="15" y="293"/>
                    <a:pt x="15" y="295"/>
                    <a:pt x="14" y="296"/>
                  </a:cubicBezTo>
                  <a:cubicBezTo>
                    <a:pt x="14" y="296"/>
                    <a:pt x="14" y="296"/>
                    <a:pt x="14" y="296"/>
                  </a:cubicBezTo>
                  <a:cubicBezTo>
                    <a:pt x="6" y="327"/>
                    <a:pt x="2" y="359"/>
                    <a:pt x="2" y="392"/>
                  </a:cubicBezTo>
                  <a:cubicBezTo>
                    <a:pt x="1" y="393"/>
                    <a:pt x="0" y="394"/>
                    <a:pt x="0" y="396"/>
                  </a:cubicBezTo>
                  <a:cubicBezTo>
                    <a:pt x="0" y="397"/>
                    <a:pt x="1" y="399"/>
                    <a:pt x="2" y="400"/>
                  </a:cubicBezTo>
                  <a:cubicBezTo>
                    <a:pt x="2" y="444"/>
                    <a:pt x="10" y="486"/>
                    <a:pt x="23" y="525"/>
                  </a:cubicBezTo>
                  <a:cubicBezTo>
                    <a:pt x="23" y="525"/>
                    <a:pt x="23" y="525"/>
                    <a:pt x="23" y="526"/>
                  </a:cubicBezTo>
                  <a:cubicBezTo>
                    <a:pt x="23" y="528"/>
                    <a:pt x="24" y="529"/>
                    <a:pt x="25" y="531"/>
                  </a:cubicBezTo>
                  <a:cubicBezTo>
                    <a:pt x="42" y="577"/>
                    <a:pt x="67" y="619"/>
                    <a:pt x="98" y="655"/>
                  </a:cubicBezTo>
                  <a:cubicBezTo>
                    <a:pt x="98" y="655"/>
                    <a:pt x="98" y="655"/>
                    <a:pt x="98" y="655"/>
                  </a:cubicBezTo>
                  <a:cubicBezTo>
                    <a:pt x="98" y="659"/>
                    <a:pt x="101" y="662"/>
                    <a:pt x="105" y="662"/>
                  </a:cubicBezTo>
                  <a:cubicBezTo>
                    <a:pt x="177" y="742"/>
                    <a:pt x="281" y="792"/>
                    <a:pt x="397" y="792"/>
                  </a:cubicBezTo>
                  <a:cubicBezTo>
                    <a:pt x="569" y="792"/>
                    <a:pt x="715" y="682"/>
                    <a:pt x="770" y="529"/>
                  </a:cubicBezTo>
                  <a:cubicBezTo>
                    <a:pt x="770" y="528"/>
                    <a:pt x="771" y="527"/>
                    <a:pt x="771" y="527"/>
                  </a:cubicBezTo>
                  <a:close/>
                  <a:moveTo>
                    <a:pt x="684" y="648"/>
                  </a:moveTo>
                  <a:cubicBezTo>
                    <a:pt x="553" y="648"/>
                    <a:pt x="553" y="648"/>
                    <a:pt x="553" y="648"/>
                  </a:cubicBezTo>
                  <a:cubicBezTo>
                    <a:pt x="555" y="643"/>
                    <a:pt x="557" y="637"/>
                    <a:pt x="559" y="632"/>
                  </a:cubicBezTo>
                  <a:cubicBezTo>
                    <a:pt x="560" y="634"/>
                    <a:pt x="562" y="636"/>
                    <a:pt x="563" y="638"/>
                  </a:cubicBezTo>
                  <a:cubicBezTo>
                    <a:pt x="569" y="644"/>
                    <a:pt x="577" y="647"/>
                    <a:pt x="587" y="647"/>
                  </a:cubicBezTo>
                  <a:cubicBezTo>
                    <a:pt x="587" y="647"/>
                    <a:pt x="587" y="647"/>
                    <a:pt x="587" y="647"/>
                  </a:cubicBezTo>
                  <a:cubicBezTo>
                    <a:pt x="594" y="647"/>
                    <a:pt x="600" y="646"/>
                    <a:pt x="608" y="644"/>
                  </a:cubicBezTo>
                  <a:cubicBezTo>
                    <a:pt x="661" y="630"/>
                    <a:pt x="680" y="578"/>
                    <a:pt x="689" y="533"/>
                  </a:cubicBezTo>
                  <a:cubicBezTo>
                    <a:pt x="695" y="533"/>
                    <a:pt x="695" y="533"/>
                    <a:pt x="695" y="533"/>
                  </a:cubicBezTo>
                  <a:cubicBezTo>
                    <a:pt x="688" y="546"/>
                    <a:pt x="684" y="564"/>
                    <a:pt x="683" y="564"/>
                  </a:cubicBezTo>
                  <a:cubicBezTo>
                    <a:pt x="679" y="583"/>
                    <a:pt x="681" y="594"/>
                    <a:pt x="689" y="598"/>
                  </a:cubicBezTo>
                  <a:cubicBezTo>
                    <a:pt x="691" y="599"/>
                    <a:pt x="693" y="600"/>
                    <a:pt x="695" y="600"/>
                  </a:cubicBezTo>
                  <a:cubicBezTo>
                    <a:pt x="695" y="600"/>
                    <a:pt x="695" y="600"/>
                    <a:pt x="695" y="600"/>
                  </a:cubicBezTo>
                  <a:cubicBezTo>
                    <a:pt x="713" y="600"/>
                    <a:pt x="723" y="562"/>
                    <a:pt x="725" y="544"/>
                  </a:cubicBezTo>
                  <a:cubicBezTo>
                    <a:pt x="726" y="540"/>
                    <a:pt x="726" y="536"/>
                    <a:pt x="726" y="533"/>
                  </a:cubicBezTo>
                  <a:cubicBezTo>
                    <a:pt x="754" y="533"/>
                    <a:pt x="754" y="533"/>
                    <a:pt x="754" y="533"/>
                  </a:cubicBezTo>
                  <a:cubicBezTo>
                    <a:pt x="737" y="575"/>
                    <a:pt x="713" y="614"/>
                    <a:pt x="684" y="648"/>
                  </a:cubicBezTo>
                  <a:close/>
                  <a:moveTo>
                    <a:pt x="244" y="710"/>
                  </a:moveTo>
                  <a:cubicBezTo>
                    <a:pt x="248" y="717"/>
                    <a:pt x="248" y="720"/>
                    <a:pt x="248" y="721"/>
                  </a:cubicBezTo>
                  <a:cubicBezTo>
                    <a:pt x="248" y="721"/>
                    <a:pt x="247" y="721"/>
                    <a:pt x="246" y="721"/>
                  </a:cubicBezTo>
                  <a:cubicBezTo>
                    <a:pt x="242" y="721"/>
                    <a:pt x="236" y="718"/>
                    <a:pt x="233" y="714"/>
                  </a:cubicBezTo>
                  <a:cubicBezTo>
                    <a:pt x="224" y="704"/>
                    <a:pt x="221" y="684"/>
                    <a:pt x="221" y="662"/>
                  </a:cubicBezTo>
                  <a:cubicBezTo>
                    <a:pt x="245" y="662"/>
                    <a:pt x="245" y="662"/>
                    <a:pt x="245" y="662"/>
                  </a:cubicBezTo>
                  <a:cubicBezTo>
                    <a:pt x="237" y="678"/>
                    <a:pt x="234" y="694"/>
                    <a:pt x="244" y="710"/>
                  </a:cubicBezTo>
                  <a:close/>
                  <a:moveTo>
                    <a:pt x="41" y="533"/>
                  </a:moveTo>
                  <a:cubicBezTo>
                    <a:pt x="159" y="533"/>
                    <a:pt x="159" y="533"/>
                    <a:pt x="159" y="533"/>
                  </a:cubicBezTo>
                  <a:cubicBezTo>
                    <a:pt x="166" y="543"/>
                    <a:pt x="176" y="552"/>
                    <a:pt x="185" y="559"/>
                  </a:cubicBezTo>
                  <a:cubicBezTo>
                    <a:pt x="190" y="564"/>
                    <a:pt x="196" y="569"/>
                    <a:pt x="199" y="573"/>
                  </a:cubicBezTo>
                  <a:cubicBezTo>
                    <a:pt x="206" y="582"/>
                    <a:pt x="206" y="608"/>
                    <a:pt x="206" y="634"/>
                  </a:cubicBezTo>
                  <a:cubicBezTo>
                    <a:pt x="206" y="638"/>
                    <a:pt x="206" y="643"/>
                    <a:pt x="206" y="648"/>
                  </a:cubicBezTo>
                  <a:cubicBezTo>
                    <a:pt x="111" y="648"/>
                    <a:pt x="111" y="648"/>
                    <a:pt x="111" y="648"/>
                  </a:cubicBezTo>
                  <a:cubicBezTo>
                    <a:pt x="81" y="614"/>
                    <a:pt x="57" y="575"/>
                    <a:pt x="41" y="533"/>
                  </a:cubicBezTo>
                  <a:close/>
                  <a:moveTo>
                    <a:pt x="23" y="319"/>
                  </a:moveTo>
                  <a:cubicBezTo>
                    <a:pt x="30" y="332"/>
                    <a:pt x="34" y="343"/>
                    <a:pt x="35" y="351"/>
                  </a:cubicBezTo>
                  <a:cubicBezTo>
                    <a:pt x="38" y="365"/>
                    <a:pt x="55" y="377"/>
                    <a:pt x="74" y="389"/>
                  </a:cubicBezTo>
                  <a:cubicBezTo>
                    <a:pt x="16" y="389"/>
                    <a:pt x="16" y="389"/>
                    <a:pt x="16" y="389"/>
                  </a:cubicBezTo>
                  <a:cubicBezTo>
                    <a:pt x="16" y="365"/>
                    <a:pt x="19" y="341"/>
                    <a:pt x="23" y="319"/>
                  </a:cubicBezTo>
                  <a:close/>
                  <a:moveTo>
                    <a:pt x="97" y="403"/>
                  </a:moveTo>
                  <a:cubicBezTo>
                    <a:pt x="109" y="411"/>
                    <a:pt x="119" y="419"/>
                    <a:pt x="120" y="425"/>
                  </a:cubicBezTo>
                  <a:cubicBezTo>
                    <a:pt x="120" y="443"/>
                    <a:pt x="136" y="444"/>
                    <a:pt x="144" y="444"/>
                  </a:cubicBezTo>
                  <a:cubicBezTo>
                    <a:pt x="146" y="444"/>
                    <a:pt x="149" y="444"/>
                    <a:pt x="151" y="444"/>
                  </a:cubicBezTo>
                  <a:cubicBezTo>
                    <a:pt x="151" y="445"/>
                    <a:pt x="151" y="447"/>
                    <a:pt x="150" y="450"/>
                  </a:cubicBezTo>
                  <a:cubicBezTo>
                    <a:pt x="140" y="480"/>
                    <a:pt x="142" y="502"/>
                    <a:pt x="150" y="519"/>
                  </a:cubicBezTo>
                  <a:cubicBezTo>
                    <a:pt x="36" y="519"/>
                    <a:pt x="36" y="519"/>
                    <a:pt x="36" y="519"/>
                  </a:cubicBezTo>
                  <a:cubicBezTo>
                    <a:pt x="23" y="482"/>
                    <a:pt x="16" y="443"/>
                    <a:pt x="16" y="403"/>
                  </a:cubicBezTo>
                  <a:lnTo>
                    <a:pt x="97" y="403"/>
                  </a:lnTo>
                  <a:close/>
                  <a:moveTo>
                    <a:pt x="220" y="634"/>
                  </a:moveTo>
                  <a:cubicBezTo>
                    <a:pt x="220" y="603"/>
                    <a:pt x="220" y="577"/>
                    <a:pt x="210" y="564"/>
                  </a:cubicBezTo>
                  <a:cubicBezTo>
                    <a:pt x="206" y="559"/>
                    <a:pt x="200" y="554"/>
                    <a:pt x="194" y="549"/>
                  </a:cubicBezTo>
                  <a:cubicBezTo>
                    <a:pt x="171" y="529"/>
                    <a:pt x="146" y="507"/>
                    <a:pt x="163" y="454"/>
                  </a:cubicBezTo>
                  <a:cubicBezTo>
                    <a:pt x="165" y="449"/>
                    <a:pt x="167" y="442"/>
                    <a:pt x="162" y="436"/>
                  </a:cubicBezTo>
                  <a:cubicBezTo>
                    <a:pt x="158" y="430"/>
                    <a:pt x="150" y="430"/>
                    <a:pt x="144" y="430"/>
                  </a:cubicBezTo>
                  <a:cubicBezTo>
                    <a:pt x="134" y="429"/>
                    <a:pt x="134" y="428"/>
                    <a:pt x="134" y="425"/>
                  </a:cubicBezTo>
                  <a:cubicBezTo>
                    <a:pt x="133" y="412"/>
                    <a:pt x="120" y="401"/>
                    <a:pt x="103" y="390"/>
                  </a:cubicBezTo>
                  <a:cubicBezTo>
                    <a:pt x="103" y="390"/>
                    <a:pt x="103" y="390"/>
                    <a:pt x="103" y="390"/>
                  </a:cubicBezTo>
                  <a:cubicBezTo>
                    <a:pt x="98" y="387"/>
                    <a:pt x="94" y="384"/>
                    <a:pt x="89" y="382"/>
                  </a:cubicBezTo>
                  <a:cubicBezTo>
                    <a:pt x="72" y="371"/>
                    <a:pt x="51" y="358"/>
                    <a:pt x="49" y="349"/>
                  </a:cubicBezTo>
                  <a:cubicBezTo>
                    <a:pt x="47" y="336"/>
                    <a:pt x="40" y="319"/>
                    <a:pt x="29" y="297"/>
                  </a:cubicBezTo>
                  <a:cubicBezTo>
                    <a:pt x="29" y="296"/>
                    <a:pt x="29" y="295"/>
                    <a:pt x="30" y="293"/>
                  </a:cubicBezTo>
                  <a:cubicBezTo>
                    <a:pt x="30" y="291"/>
                    <a:pt x="31" y="288"/>
                    <a:pt x="32" y="285"/>
                  </a:cubicBezTo>
                  <a:cubicBezTo>
                    <a:pt x="33" y="282"/>
                    <a:pt x="34" y="279"/>
                    <a:pt x="35" y="276"/>
                  </a:cubicBezTo>
                  <a:cubicBezTo>
                    <a:pt x="36" y="274"/>
                    <a:pt x="36" y="273"/>
                    <a:pt x="37" y="271"/>
                  </a:cubicBezTo>
                  <a:cubicBezTo>
                    <a:pt x="38" y="266"/>
                    <a:pt x="40" y="262"/>
                    <a:pt x="42" y="257"/>
                  </a:cubicBezTo>
                  <a:cubicBezTo>
                    <a:pt x="42" y="257"/>
                    <a:pt x="42" y="256"/>
                    <a:pt x="42" y="256"/>
                  </a:cubicBezTo>
                  <a:cubicBezTo>
                    <a:pt x="70" y="186"/>
                    <a:pt x="118" y="126"/>
                    <a:pt x="178" y="84"/>
                  </a:cubicBezTo>
                  <a:cubicBezTo>
                    <a:pt x="208" y="107"/>
                    <a:pt x="230" y="127"/>
                    <a:pt x="246" y="144"/>
                  </a:cubicBezTo>
                  <a:cubicBezTo>
                    <a:pt x="246" y="144"/>
                    <a:pt x="247" y="144"/>
                    <a:pt x="247" y="144"/>
                  </a:cubicBezTo>
                  <a:cubicBezTo>
                    <a:pt x="271" y="168"/>
                    <a:pt x="281" y="184"/>
                    <a:pt x="279" y="191"/>
                  </a:cubicBezTo>
                  <a:cubicBezTo>
                    <a:pt x="279" y="193"/>
                    <a:pt x="276" y="194"/>
                    <a:pt x="273" y="195"/>
                  </a:cubicBezTo>
                  <a:cubicBezTo>
                    <a:pt x="212" y="206"/>
                    <a:pt x="173" y="230"/>
                    <a:pt x="158" y="263"/>
                  </a:cubicBezTo>
                  <a:cubicBezTo>
                    <a:pt x="150" y="280"/>
                    <a:pt x="152" y="297"/>
                    <a:pt x="154" y="309"/>
                  </a:cubicBezTo>
                  <a:cubicBezTo>
                    <a:pt x="154" y="312"/>
                    <a:pt x="155" y="317"/>
                    <a:pt x="154" y="319"/>
                  </a:cubicBezTo>
                  <a:cubicBezTo>
                    <a:pt x="153" y="319"/>
                    <a:pt x="152" y="319"/>
                    <a:pt x="150" y="311"/>
                  </a:cubicBezTo>
                  <a:cubicBezTo>
                    <a:pt x="148" y="300"/>
                    <a:pt x="143" y="282"/>
                    <a:pt x="117" y="282"/>
                  </a:cubicBezTo>
                  <a:cubicBezTo>
                    <a:pt x="83" y="282"/>
                    <a:pt x="71" y="310"/>
                    <a:pt x="71" y="334"/>
                  </a:cubicBezTo>
                  <a:cubicBezTo>
                    <a:pt x="71" y="344"/>
                    <a:pt x="75" y="354"/>
                    <a:pt x="83" y="361"/>
                  </a:cubicBezTo>
                  <a:cubicBezTo>
                    <a:pt x="91" y="369"/>
                    <a:pt x="103" y="374"/>
                    <a:pt x="116" y="374"/>
                  </a:cubicBezTo>
                  <a:cubicBezTo>
                    <a:pt x="124" y="374"/>
                    <a:pt x="127" y="384"/>
                    <a:pt x="131" y="399"/>
                  </a:cubicBezTo>
                  <a:cubicBezTo>
                    <a:pt x="134" y="411"/>
                    <a:pt x="138" y="424"/>
                    <a:pt x="150" y="424"/>
                  </a:cubicBezTo>
                  <a:cubicBezTo>
                    <a:pt x="154" y="424"/>
                    <a:pt x="160" y="422"/>
                    <a:pt x="168" y="421"/>
                  </a:cubicBezTo>
                  <a:cubicBezTo>
                    <a:pt x="179" y="418"/>
                    <a:pt x="192" y="415"/>
                    <a:pt x="207" y="415"/>
                  </a:cubicBezTo>
                  <a:cubicBezTo>
                    <a:pt x="219" y="415"/>
                    <a:pt x="229" y="417"/>
                    <a:pt x="239" y="422"/>
                  </a:cubicBezTo>
                  <a:cubicBezTo>
                    <a:pt x="290" y="444"/>
                    <a:pt x="370" y="494"/>
                    <a:pt x="351" y="539"/>
                  </a:cubicBezTo>
                  <a:cubicBezTo>
                    <a:pt x="342" y="559"/>
                    <a:pt x="320" y="581"/>
                    <a:pt x="298" y="602"/>
                  </a:cubicBezTo>
                  <a:cubicBezTo>
                    <a:pt x="282" y="617"/>
                    <a:pt x="266" y="633"/>
                    <a:pt x="254" y="648"/>
                  </a:cubicBezTo>
                  <a:cubicBezTo>
                    <a:pt x="220" y="648"/>
                    <a:pt x="220" y="648"/>
                    <a:pt x="220" y="648"/>
                  </a:cubicBezTo>
                  <a:cubicBezTo>
                    <a:pt x="220" y="643"/>
                    <a:pt x="220" y="638"/>
                    <a:pt x="220" y="634"/>
                  </a:cubicBezTo>
                  <a:close/>
                  <a:moveTo>
                    <a:pt x="226" y="55"/>
                  </a:moveTo>
                  <a:cubicBezTo>
                    <a:pt x="261" y="68"/>
                    <a:pt x="262" y="75"/>
                    <a:pt x="262" y="75"/>
                  </a:cubicBezTo>
                  <a:cubicBezTo>
                    <a:pt x="262" y="80"/>
                    <a:pt x="264" y="87"/>
                    <a:pt x="267" y="94"/>
                  </a:cubicBezTo>
                  <a:cubicBezTo>
                    <a:pt x="261" y="104"/>
                    <a:pt x="255" y="115"/>
                    <a:pt x="249" y="127"/>
                  </a:cubicBezTo>
                  <a:cubicBezTo>
                    <a:pt x="234" y="112"/>
                    <a:pt x="214" y="94"/>
                    <a:pt x="190" y="75"/>
                  </a:cubicBezTo>
                  <a:cubicBezTo>
                    <a:pt x="202" y="68"/>
                    <a:pt x="214" y="61"/>
                    <a:pt x="226" y="55"/>
                  </a:cubicBezTo>
                  <a:close/>
                  <a:moveTo>
                    <a:pt x="397" y="14"/>
                  </a:moveTo>
                  <a:cubicBezTo>
                    <a:pt x="401" y="14"/>
                    <a:pt x="405" y="14"/>
                    <a:pt x="408" y="14"/>
                  </a:cubicBezTo>
                  <a:cubicBezTo>
                    <a:pt x="409" y="15"/>
                    <a:pt x="410" y="15"/>
                    <a:pt x="411" y="15"/>
                  </a:cubicBezTo>
                  <a:cubicBezTo>
                    <a:pt x="414" y="15"/>
                    <a:pt x="417" y="15"/>
                    <a:pt x="419" y="15"/>
                  </a:cubicBezTo>
                  <a:cubicBezTo>
                    <a:pt x="420" y="15"/>
                    <a:pt x="421" y="15"/>
                    <a:pt x="422" y="15"/>
                  </a:cubicBezTo>
                  <a:cubicBezTo>
                    <a:pt x="425" y="15"/>
                    <a:pt x="428" y="16"/>
                    <a:pt x="431" y="16"/>
                  </a:cubicBezTo>
                  <a:cubicBezTo>
                    <a:pt x="432" y="16"/>
                    <a:pt x="432" y="16"/>
                    <a:pt x="433" y="16"/>
                  </a:cubicBezTo>
                  <a:cubicBezTo>
                    <a:pt x="436" y="16"/>
                    <a:pt x="439" y="17"/>
                    <a:pt x="443" y="17"/>
                  </a:cubicBezTo>
                  <a:cubicBezTo>
                    <a:pt x="443" y="17"/>
                    <a:pt x="443" y="17"/>
                    <a:pt x="444" y="17"/>
                  </a:cubicBezTo>
                  <a:cubicBezTo>
                    <a:pt x="444" y="19"/>
                    <a:pt x="444" y="20"/>
                    <a:pt x="444" y="21"/>
                  </a:cubicBezTo>
                  <a:cubicBezTo>
                    <a:pt x="444" y="21"/>
                    <a:pt x="444" y="21"/>
                    <a:pt x="444" y="21"/>
                  </a:cubicBezTo>
                  <a:cubicBezTo>
                    <a:pt x="443" y="25"/>
                    <a:pt x="442" y="27"/>
                    <a:pt x="441" y="27"/>
                  </a:cubicBezTo>
                  <a:cubicBezTo>
                    <a:pt x="432" y="31"/>
                    <a:pt x="413" y="40"/>
                    <a:pt x="412" y="71"/>
                  </a:cubicBezTo>
                  <a:cubicBezTo>
                    <a:pt x="411" y="84"/>
                    <a:pt x="399" y="87"/>
                    <a:pt x="378" y="91"/>
                  </a:cubicBezTo>
                  <a:cubicBezTo>
                    <a:pt x="371" y="92"/>
                    <a:pt x="364" y="93"/>
                    <a:pt x="358" y="95"/>
                  </a:cubicBezTo>
                  <a:cubicBezTo>
                    <a:pt x="345" y="99"/>
                    <a:pt x="340" y="108"/>
                    <a:pt x="335" y="115"/>
                  </a:cubicBezTo>
                  <a:cubicBezTo>
                    <a:pt x="331" y="122"/>
                    <a:pt x="328" y="127"/>
                    <a:pt x="319" y="127"/>
                  </a:cubicBezTo>
                  <a:cubicBezTo>
                    <a:pt x="318" y="127"/>
                    <a:pt x="318" y="127"/>
                    <a:pt x="318" y="127"/>
                  </a:cubicBezTo>
                  <a:cubicBezTo>
                    <a:pt x="318" y="127"/>
                    <a:pt x="318" y="127"/>
                    <a:pt x="318" y="127"/>
                  </a:cubicBezTo>
                  <a:cubicBezTo>
                    <a:pt x="299" y="127"/>
                    <a:pt x="276" y="90"/>
                    <a:pt x="276" y="75"/>
                  </a:cubicBezTo>
                  <a:cubicBezTo>
                    <a:pt x="276" y="68"/>
                    <a:pt x="272" y="59"/>
                    <a:pt x="244" y="47"/>
                  </a:cubicBezTo>
                  <a:cubicBezTo>
                    <a:pt x="291" y="26"/>
                    <a:pt x="343" y="14"/>
                    <a:pt x="397" y="14"/>
                  </a:cubicBezTo>
                  <a:close/>
                  <a:moveTo>
                    <a:pt x="761" y="281"/>
                  </a:moveTo>
                  <a:cubicBezTo>
                    <a:pt x="762" y="283"/>
                    <a:pt x="763" y="286"/>
                    <a:pt x="764" y="289"/>
                  </a:cubicBezTo>
                  <a:cubicBezTo>
                    <a:pt x="765" y="293"/>
                    <a:pt x="766" y="297"/>
                    <a:pt x="767" y="301"/>
                  </a:cubicBezTo>
                  <a:cubicBezTo>
                    <a:pt x="767" y="302"/>
                    <a:pt x="767" y="303"/>
                    <a:pt x="768" y="304"/>
                  </a:cubicBezTo>
                  <a:cubicBezTo>
                    <a:pt x="769" y="309"/>
                    <a:pt x="770" y="314"/>
                    <a:pt x="771" y="318"/>
                  </a:cubicBezTo>
                  <a:cubicBezTo>
                    <a:pt x="771" y="319"/>
                    <a:pt x="771" y="319"/>
                    <a:pt x="771" y="319"/>
                  </a:cubicBezTo>
                  <a:cubicBezTo>
                    <a:pt x="709" y="355"/>
                    <a:pt x="688" y="454"/>
                    <a:pt x="683" y="484"/>
                  </a:cubicBezTo>
                  <a:cubicBezTo>
                    <a:pt x="682" y="488"/>
                    <a:pt x="681" y="492"/>
                    <a:pt x="681" y="497"/>
                  </a:cubicBezTo>
                  <a:cubicBezTo>
                    <a:pt x="679" y="505"/>
                    <a:pt x="678" y="514"/>
                    <a:pt x="676" y="524"/>
                  </a:cubicBezTo>
                  <a:cubicBezTo>
                    <a:pt x="676" y="524"/>
                    <a:pt x="676" y="524"/>
                    <a:pt x="676" y="524"/>
                  </a:cubicBezTo>
                  <a:cubicBezTo>
                    <a:pt x="668" y="567"/>
                    <a:pt x="652" y="618"/>
                    <a:pt x="605" y="631"/>
                  </a:cubicBezTo>
                  <a:cubicBezTo>
                    <a:pt x="598" y="632"/>
                    <a:pt x="592" y="633"/>
                    <a:pt x="587" y="633"/>
                  </a:cubicBezTo>
                  <a:cubicBezTo>
                    <a:pt x="587" y="633"/>
                    <a:pt x="587" y="633"/>
                    <a:pt x="587" y="633"/>
                  </a:cubicBezTo>
                  <a:cubicBezTo>
                    <a:pt x="581" y="633"/>
                    <a:pt x="577" y="632"/>
                    <a:pt x="574" y="629"/>
                  </a:cubicBezTo>
                  <a:cubicBezTo>
                    <a:pt x="567" y="621"/>
                    <a:pt x="568" y="604"/>
                    <a:pt x="569" y="589"/>
                  </a:cubicBezTo>
                  <a:cubicBezTo>
                    <a:pt x="570" y="582"/>
                    <a:pt x="570" y="576"/>
                    <a:pt x="570" y="570"/>
                  </a:cubicBezTo>
                  <a:cubicBezTo>
                    <a:pt x="570" y="565"/>
                    <a:pt x="570" y="560"/>
                    <a:pt x="570" y="554"/>
                  </a:cubicBezTo>
                  <a:cubicBezTo>
                    <a:pt x="569" y="517"/>
                    <a:pt x="569" y="463"/>
                    <a:pt x="547" y="438"/>
                  </a:cubicBezTo>
                  <a:cubicBezTo>
                    <a:pt x="541" y="431"/>
                    <a:pt x="533" y="428"/>
                    <a:pt x="524" y="428"/>
                  </a:cubicBezTo>
                  <a:cubicBezTo>
                    <a:pt x="517" y="428"/>
                    <a:pt x="511" y="429"/>
                    <a:pt x="504" y="431"/>
                  </a:cubicBezTo>
                  <a:cubicBezTo>
                    <a:pt x="498" y="433"/>
                    <a:pt x="491" y="435"/>
                    <a:pt x="485" y="435"/>
                  </a:cubicBezTo>
                  <a:cubicBezTo>
                    <a:pt x="478" y="435"/>
                    <a:pt x="469" y="433"/>
                    <a:pt x="458" y="420"/>
                  </a:cubicBezTo>
                  <a:cubicBezTo>
                    <a:pt x="437" y="395"/>
                    <a:pt x="429" y="370"/>
                    <a:pt x="432" y="345"/>
                  </a:cubicBezTo>
                  <a:cubicBezTo>
                    <a:pt x="438" y="305"/>
                    <a:pt x="474" y="279"/>
                    <a:pt x="474" y="279"/>
                  </a:cubicBezTo>
                  <a:cubicBezTo>
                    <a:pt x="477" y="278"/>
                    <a:pt x="478" y="275"/>
                    <a:pt x="478" y="273"/>
                  </a:cubicBezTo>
                  <a:cubicBezTo>
                    <a:pt x="477" y="272"/>
                    <a:pt x="477" y="269"/>
                    <a:pt x="477" y="266"/>
                  </a:cubicBezTo>
                  <a:cubicBezTo>
                    <a:pt x="477" y="266"/>
                    <a:pt x="477" y="266"/>
                    <a:pt x="477" y="266"/>
                  </a:cubicBezTo>
                  <a:cubicBezTo>
                    <a:pt x="478" y="266"/>
                    <a:pt x="493" y="268"/>
                    <a:pt x="506" y="268"/>
                  </a:cubicBezTo>
                  <a:cubicBezTo>
                    <a:pt x="506" y="268"/>
                    <a:pt x="506" y="268"/>
                    <a:pt x="506" y="268"/>
                  </a:cubicBezTo>
                  <a:cubicBezTo>
                    <a:pt x="514" y="268"/>
                    <a:pt x="520" y="267"/>
                    <a:pt x="524" y="265"/>
                  </a:cubicBezTo>
                  <a:cubicBezTo>
                    <a:pt x="529" y="262"/>
                    <a:pt x="542" y="258"/>
                    <a:pt x="550" y="258"/>
                  </a:cubicBezTo>
                  <a:cubicBezTo>
                    <a:pt x="552" y="258"/>
                    <a:pt x="553" y="258"/>
                    <a:pt x="554" y="258"/>
                  </a:cubicBezTo>
                  <a:cubicBezTo>
                    <a:pt x="554" y="259"/>
                    <a:pt x="553" y="261"/>
                    <a:pt x="553" y="263"/>
                  </a:cubicBezTo>
                  <a:cubicBezTo>
                    <a:pt x="552" y="271"/>
                    <a:pt x="549" y="288"/>
                    <a:pt x="573" y="295"/>
                  </a:cubicBezTo>
                  <a:cubicBezTo>
                    <a:pt x="577" y="296"/>
                    <a:pt x="580" y="297"/>
                    <a:pt x="583" y="297"/>
                  </a:cubicBezTo>
                  <a:cubicBezTo>
                    <a:pt x="583" y="297"/>
                    <a:pt x="583" y="297"/>
                    <a:pt x="583" y="297"/>
                  </a:cubicBezTo>
                  <a:cubicBezTo>
                    <a:pt x="587" y="298"/>
                    <a:pt x="590" y="298"/>
                    <a:pt x="594" y="298"/>
                  </a:cubicBezTo>
                  <a:cubicBezTo>
                    <a:pt x="601" y="298"/>
                    <a:pt x="607" y="297"/>
                    <a:pt x="612" y="296"/>
                  </a:cubicBezTo>
                  <a:cubicBezTo>
                    <a:pt x="616" y="295"/>
                    <a:pt x="620" y="294"/>
                    <a:pt x="624" y="294"/>
                  </a:cubicBezTo>
                  <a:cubicBezTo>
                    <a:pt x="627" y="295"/>
                    <a:pt x="631" y="296"/>
                    <a:pt x="636" y="297"/>
                  </a:cubicBezTo>
                  <a:cubicBezTo>
                    <a:pt x="643" y="299"/>
                    <a:pt x="651" y="302"/>
                    <a:pt x="658" y="302"/>
                  </a:cubicBezTo>
                  <a:cubicBezTo>
                    <a:pt x="664" y="302"/>
                    <a:pt x="668" y="300"/>
                    <a:pt x="671" y="297"/>
                  </a:cubicBezTo>
                  <a:cubicBezTo>
                    <a:pt x="675" y="293"/>
                    <a:pt x="676" y="288"/>
                    <a:pt x="676" y="281"/>
                  </a:cubicBezTo>
                  <a:cubicBezTo>
                    <a:pt x="675" y="260"/>
                    <a:pt x="658" y="258"/>
                    <a:pt x="648" y="256"/>
                  </a:cubicBezTo>
                  <a:cubicBezTo>
                    <a:pt x="643" y="255"/>
                    <a:pt x="638" y="255"/>
                    <a:pt x="636" y="253"/>
                  </a:cubicBezTo>
                  <a:cubicBezTo>
                    <a:pt x="633" y="249"/>
                    <a:pt x="630" y="247"/>
                    <a:pt x="626" y="247"/>
                  </a:cubicBezTo>
                  <a:cubicBezTo>
                    <a:pt x="620" y="247"/>
                    <a:pt x="617" y="252"/>
                    <a:pt x="614" y="256"/>
                  </a:cubicBezTo>
                  <a:cubicBezTo>
                    <a:pt x="612" y="253"/>
                    <a:pt x="610" y="249"/>
                    <a:pt x="608" y="246"/>
                  </a:cubicBezTo>
                  <a:cubicBezTo>
                    <a:pt x="594" y="223"/>
                    <a:pt x="582" y="204"/>
                    <a:pt x="568" y="203"/>
                  </a:cubicBezTo>
                  <a:cubicBezTo>
                    <a:pt x="568" y="203"/>
                    <a:pt x="567" y="202"/>
                    <a:pt x="567" y="202"/>
                  </a:cubicBezTo>
                  <a:cubicBezTo>
                    <a:pt x="563" y="202"/>
                    <a:pt x="560" y="204"/>
                    <a:pt x="558" y="207"/>
                  </a:cubicBezTo>
                  <a:cubicBezTo>
                    <a:pt x="556" y="210"/>
                    <a:pt x="556" y="214"/>
                    <a:pt x="557" y="218"/>
                  </a:cubicBezTo>
                  <a:cubicBezTo>
                    <a:pt x="554" y="216"/>
                    <a:pt x="551" y="215"/>
                    <a:pt x="547" y="215"/>
                  </a:cubicBezTo>
                  <a:cubicBezTo>
                    <a:pt x="541" y="214"/>
                    <a:pt x="536" y="214"/>
                    <a:pt x="533" y="214"/>
                  </a:cubicBezTo>
                  <a:cubicBezTo>
                    <a:pt x="526" y="214"/>
                    <a:pt x="522" y="215"/>
                    <a:pt x="516" y="217"/>
                  </a:cubicBezTo>
                  <a:cubicBezTo>
                    <a:pt x="513" y="218"/>
                    <a:pt x="513" y="218"/>
                    <a:pt x="513" y="218"/>
                  </a:cubicBezTo>
                  <a:cubicBezTo>
                    <a:pt x="501" y="221"/>
                    <a:pt x="502" y="230"/>
                    <a:pt x="502" y="234"/>
                  </a:cubicBezTo>
                  <a:cubicBezTo>
                    <a:pt x="503" y="236"/>
                    <a:pt x="503" y="237"/>
                    <a:pt x="502" y="240"/>
                  </a:cubicBezTo>
                  <a:cubicBezTo>
                    <a:pt x="501" y="242"/>
                    <a:pt x="494" y="244"/>
                    <a:pt x="490" y="245"/>
                  </a:cubicBezTo>
                  <a:cubicBezTo>
                    <a:pt x="484" y="246"/>
                    <a:pt x="477" y="248"/>
                    <a:pt x="473" y="253"/>
                  </a:cubicBezTo>
                  <a:cubicBezTo>
                    <a:pt x="472" y="249"/>
                    <a:pt x="471" y="246"/>
                    <a:pt x="469" y="244"/>
                  </a:cubicBezTo>
                  <a:cubicBezTo>
                    <a:pt x="469" y="242"/>
                    <a:pt x="470" y="239"/>
                    <a:pt x="473" y="235"/>
                  </a:cubicBezTo>
                  <a:cubicBezTo>
                    <a:pt x="477" y="231"/>
                    <a:pt x="481" y="229"/>
                    <a:pt x="484" y="229"/>
                  </a:cubicBezTo>
                  <a:cubicBezTo>
                    <a:pt x="492" y="229"/>
                    <a:pt x="498" y="223"/>
                    <a:pt x="499" y="216"/>
                  </a:cubicBezTo>
                  <a:cubicBezTo>
                    <a:pt x="499" y="209"/>
                    <a:pt x="495" y="201"/>
                    <a:pt x="486" y="198"/>
                  </a:cubicBezTo>
                  <a:cubicBezTo>
                    <a:pt x="495" y="192"/>
                    <a:pt x="511" y="184"/>
                    <a:pt x="526" y="182"/>
                  </a:cubicBezTo>
                  <a:cubicBezTo>
                    <a:pt x="535" y="180"/>
                    <a:pt x="541" y="176"/>
                    <a:pt x="545" y="169"/>
                  </a:cubicBezTo>
                  <a:cubicBezTo>
                    <a:pt x="551" y="156"/>
                    <a:pt x="541" y="136"/>
                    <a:pt x="529" y="116"/>
                  </a:cubicBezTo>
                  <a:cubicBezTo>
                    <a:pt x="528" y="114"/>
                    <a:pt x="528" y="114"/>
                    <a:pt x="528" y="113"/>
                  </a:cubicBezTo>
                  <a:cubicBezTo>
                    <a:pt x="531" y="108"/>
                    <a:pt x="547" y="99"/>
                    <a:pt x="625" y="90"/>
                  </a:cubicBezTo>
                  <a:cubicBezTo>
                    <a:pt x="686" y="135"/>
                    <a:pt x="733" y="199"/>
                    <a:pt x="759" y="273"/>
                  </a:cubicBezTo>
                  <a:cubicBezTo>
                    <a:pt x="759" y="276"/>
                    <a:pt x="760" y="278"/>
                    <a:pt x="761" y="281"/>
                  </a:cubicBezTo>
                  <a:close/>
                  <a:moveTo>
                    <a:pt x="779" y="389"/>
                  </a:moveTo>
                  <a:cubicBezTo>
                    <a:pt x="728" y="389"/>
                    <a:pt x="728" y="389"/>
                    <a:pt x="728" y="389"/>
                  </a:cubicBezTo>
                  <a:cubicBezTo>
                    <a:pt x="741" y="364"/>
                    <a:pt x="756" y="345"/>
                    <a:pt x="774" y="334"/>
                  </a:cubicBezTo>
                  <a:cubicBezTo>
                    <a:pt x="777" y="352"/>
                    <a:pt x="779" y="370"/>
                    <a:pt x="779" y="389"/>
                  </a:cubicBezTo>
                  <a:close/>
                  <a:moveTo>
                    <a:pt x="364" y="544"/>
                  </a:moveTo>
                  <a:cubicBezTo>
                    <a:pt x="366" y="540"/>
                    <a:pt x="367" y="536"/>
                    <a:pt x="367" y="533"/>
                  </a:cubicBezTo>
                  <a:cubicBezTo>
                    <a:pt x="390" y="533"/>
                    <a:pt x="390" y="533"/>
                    <a:pt x="390" y="533"/>
                  </a:cubicBezTo>
                  <a:cubicBezTo>
                    <a:pt x="390" y="648"/>
                    <a:pt x="390" y="648"/>
                    <a:pt x="390" y="648"/>
                  </a:cubicBezTo>
                  <a:cubicBezTo>
                    <a:pt x="272" y="648"/>
                    <a:pt x="272" y="648"/>
                    <a:pt x="272" y="648"/>
                  </a:cubicBezTo>
                  <a:cubicBezTo>
                    <a:pt x="282" y="636"/>
                    <a:pt x="295" y="624"/>
                    <a:pt x="308" y="612"/>
                  </a:cubicBezTo>
                  <a:cubicBezTo>
                    <a:pt x="331" y="590"/>
                    <a:pt x="354" y="567"/>
                    <a:pt x="364" y="544"/>
                  </a:cubicBezTo>
                  <a:close/>
                  <a:moveTo>
                    <a:pt x="368" y="519"/>
                  </a:moveTo>
                  <a:cubicBezTo>
                    <a:pt x="360" y="462"/>
                    <a:pt x="258" y="415"/>
                    <a:pt x="245" y="409"/>
                  </a:cubicBezTo>
                  <a:cubicBezTo>
                    <a:pt x="239" y="406"/>
                    <a:pt x="232" y="404"/>
                    <a:pt x="225" y="403"/>
                  </a:cubicBezTo>
                  <a:cubicBezTo>
                    <a:pt x="390" y="403"/>
                    <a:pt x="390" y="403"/>
                    <a:pt x="390" y="403"/>
                  </a:cubicBezTo>
                  <a:cubicBezTo>
                    <a:pt x="390" y="519"/>
                    <a:pt x="390" y="519"/>
                    <a:pt x="390" y="519"/>
                  </a:cubicBezTo>
                  <a:lnTo>
                    <a:pt x="368" y="519"/>
                  </a:lnTo>
                  <a:close/>
                  <a:moveTo>
                    <a:pt x="266" y="144"/>
                  </a:moveTo>
                  <a:cubicBezTo>
                    <a:pt x="390" y="144"/>
                    <a:pt x="390" y="144"/>
                    <a:pt x="390" y="144"/>
                  </a:cubicBezTo>
                  <a:cubicBezTo>
                    <a:pt x="390" y="259"/>
                    <a:pt x="390" y="259"/>
                    <a:pt x="390" y="259"/>
                  </a:cubicBezTo>
                  <a:cubicBezTo>
                    <a:pt x="222" y="259"/>
                    <a:pt x="222" y="259"/>
                    <a:pt x="222" y="259"/>
                  </a:cubicBezTo>
                  <a:cubicBezTo>
                    <a:pt x="225" y="246"/>
                    <a:pt x="228" y="233"/>
                    <a:pt x="231" y="221"/>
                  </a:cubicBezTo>
                  <a:cubicBezTo>
                    <a:pt x="244" y="216"/>
                    <a:pt x="259" y="212"/>
                    <a:pt x="276" y="208"/>
                  </a:cubicBezTo>
                  <a:cubicBezTo>
                    <a:pt x="288" y="206"/>
                    <a:pt x="292" y="200"/>
                    <a:pt x="293" y="195"/>
                  </a:cubicBezTo>
                  <a:cubicBezTo>
                    <a:pt x="296" y="183"/>
                    <a:pt x="287" y="167"/>
                    <a:pt x="266" y="144"/>
                  </a:cubicBezTo>
                  <a:close/>
                  <a:moveTo>
                    <a:pt x="292" y="130"/>
                  </a:moveTo>
                  <a:cubicBezTo>
                    <a:pt x="263" y="130"/>
                    <a:pt x="263" y="130"/>
                    <a:pt x="263" y="130"/>
                  </a:cubicBezTo>
                  <a:cubicBezTo>
                    <a:pt x="267" y="123"/>
                    <a:pt x="271" y="115"/>
                    <a:pt x="274" y="109"/>
                  </a:cubicBezTo>
                  <a:cubicBezTo>
                    <a:pt x="279" y="116"/>
                    <a:pt x="285" y="124"/>
                    <a:pt x="292" y="130"/>
                  </a:cubicBezTo>
                  <a:close/>
                  <a:moveTo>
                    <a:pt x="447" y="40"/>
                  </a:moveTo>
                  <a:cubicBezTo>
                    <a:pt x="450" y="38"/>
                    <a:pt x="453" y="36"/>
                    <a:pt x="454" y="33"/>
                  </a:cubicBezTo>
                  <a:cubicBezTo>
                    <a:pt x="477" y="48"/>
                    <a:pt x="499" y="72"/>
                    <a:pt x="518" y="104"/>
                  </a:cubicBezTo>
                  <a:cubicBezTo>
                    <a:pt x="517" y="105"/>
                    <a:pt x="516" y="106"/>
                    <a:pt x="516" y="107"/>
                  </a:cubicBezTo>
                  <a:cubicBezTo>
                    <a:pt x="514" y="111"/>
                    <a:pt x="513" y="116"/>
                    <a:pt x="517" y="123"/>
                  </a:cubicBezTo>
                  <a:cubicBezTo>
                    <a:pt x="518" y="125"/>
                    <a:pt x="519" y="127"/>
                    <a:pt x="520" y="130"/>
                  </a:cubicBezTo>
                  <a:cubicBezTo>
                    <a:pt x="496" y="130"/>
                    <a:pt x="496" y="130"/>
                    <a:pt x="496" y="130"/>
                  </a:cubicBezTo>
                  <a:cubicBezTo>
                    <a:pt x="492" y="129"/>
                    <a:pt x="488" y="128"/>
                    <a:pt x="483" y="127"/>
                  </a:cubicBezTo>
                  <a:cubicBezTo>
                    <a:pt x="482" y="127"/>
                    <a:pt x="482" y="127"/>
                    <a:pt x="481" y="127"/>
                  </a:cubicBezTo>
                  <a:cubicBezTo>
                    <a:pt x="477" y="127"/>
                    <a:pt x="475" y="128"/>
                    <a:pt x="473" y="130"/>
                  </a:cubicBezTo>
                  <a:cubicBezTo>
                    <a:pt x="404" y="130"/>
                    <a:pt x="404" y="130"/>
                    <a:pt x="404" y="130"/>
                  </a:cubicBezTo>
                  <a:cubicBezTo>
                    <a:pt x="404" y="99"/>
                    <a:pt x="404" y="99"/>
                    <a:pt x="404" y="99"/>
                  </a:cubicBezTo>
                  <a:cubicBezTo>
                    <a:pt x="416" y="94"/>
                    <a:pt x="425" y="87"/>
                    <a:pt x="426" y="72"/>
                  </a:cubicBezTo>
                  <a:cubicBezTo>
                    <a:pt x="426" y="49"/>
                    <a:pt x="438" y="44"/>
                    <a:pt x="447" y="40"/>
                  </a:cubicBezTo>
                  <a:close/>
                  <a:moveTo>
                    <a:pt x="477" y="210"/>
                  </a:moveTo>
                  <a:cubicBezTo>
                    <a:pt x="482" y="211"/>
                    <a:pt x="484" y="212"/>
                    <a:pt x="484" y="213"/>
                  </a:cubicBezTo>
                  <a:cubicBezTo>
                    <a:pt x="485" y="214"/>
                    <a:pt x="485" y="214"/>
                    <a:pt x="485" y="214"/>
                  </a:cubicBezTo>
                  <a:cubicBezTo>
                    <a:pt x="485" y="215"/>
                    <a:pt x="485" y="215"/>
                    <a:pt x="484" y="215"/>
                  </a:cubicBezTo>
                  <a:cubicBezTo>
                    <a:pt x="473" y="215"/>
                    <a:pt x="462" y="225"/>
                    <a:pt x="457" y="234"/>
                  </a:cubicBezTo>
                  <a:cubicBezTo>
                    <a:pt x="453" y="244"/>
                    <a:pt x="455" y="249"/>
                    <a:pt x="458" y="252"/>
                  </a:cubicBezTo>
                  <a:cubicBezTo>
                    <a:pt x="459" y="253"/>
                    <a:pt x="460" y="256"/>
                    <a:pt x="461" y="259"/>
                  </a:cubicBezTo>
                  <a:cubicBezTo>
                    <a:pt x="404" y="259"/>
                    <a:pt x="404" y="259"/>
                    <a:pt x="404" y="259"/>
                  </a:cubicBezTo>
                  <a:cubicBezTo>
                    <a:pt x="404" y="144"/>
                    <a:pt x="404" y="144"/>
                    <a:pt x="404" y="144"/>
                  </a:cubicBezTo>
                  <a:cubicBezTo>
                    <a:pt x="447" y="144"/>
                    <a:pt x="447" y="144"/>
                    <a:pt x="447" y="144"/>
                  </a:cubicBezTo>
                  <a:cubicBezTo>
                    <a:pt x="445" y="147"/>
                    <a:pt x="444" y="151"/>
                    <a:pt x="444" y="154"/>
                  </a:cubicBezTo>
                  <a:cubicBezTo>
                    <a:pt x="443" y="165"/>
                    <a:pt x="448" y="174"/>
                    <a:pt x="457" y="176"/>
                  </a:cubicBezTo>
                  <a:cubicBezTo>
                    <a:pt x="458" y="176"/>
                    <a:pt x="459" y="176"/>
                    <a:pt x="460" y="176"/>
                  </a:cubicBezTo>
                  <a:cubicBezTo>
                    <a:pt x="468" y="176"/>
                    <a:pt x="475" y="170"/>
                    <a:pt x="476" y="160"/>
                  </a:cubicBezTo>
                  <a:cubicBezTo>
                    <a:pt x="477" y="158"/>
                    <a:pt x="477" y="155"/>
                    <a:pt x="477" y="153"/>
                  </a:cubicBezTo>
                  <a:cubicBezTo>
                    <a:pt x="478" y="155"/>
                    <a:pt x="480" y="156"/>
                    <a:pt x="482" y="158"/>
                  </a:cubicBezTo>
                  <a:cubicBezTo>
                    <a:pt x="482" y="159"/>
                    <a:pt x="481" y="159"/>
                    <a:pt x="481" y="160"/>
                  </a:cubicBezTo>
                  <a:cubicBezTo>
                    <a:pt x="476" y="167"/>
                    <a:pt x="470" y="176"/>
                    <a:pt x="474" y="183"/>
                  </a:cubicBezTo>
                  <a:cubicBezTo>
                    <a:pt x="475" y="184"/>
                    <a:pt x="476" y="185"/>
                    <a:pt x="478" y="187"/>
                  </a:cubicBezTo>
                  <a:cubicBezTo>
                    <a:pt x="471" y="191"/>
                    <a:pt x="467" y="196"/>
                    <a:pt x="467" y="201"/>
                  </a:cubicBezTo>
                  <a:cubicBezTo>
                    <a:pt x="467" y="202"/>
                    <a:pt x="468" y="209"/>
                    <a:pt x="477" y="210"/>
                  </a:cubicBezTo>
                  <a:close/>
                  <a:moveTo>
                    <a:pt x="424" y="389"/>
                  </a:moveTo>
                  <a:cubicBezTo>
                    <a:pt x="404" y="389"/>
                    <a:pt x="404" y="389"/>
                    <a:pt x="404" y="389"/>
                  </a:cubicBezTo>
                  <a:cubicBezTo>
                    <a:pt x="404" y="273"/>
                    <a:pt x="404" y="273"/>
                    <a:pt x="404" y="273"/>
                  </a:cubicBezTo>
                  <a:cubicBezTo>
                    <a:pt x="459" y="273"/>
                    <a:pt x="459" y="273"/>
                    <a:pt x="459" y="273"/>
                  </a:cubicBezTo>
                  <a:cubicBezTo>
                    <a:pt x="447" y="284"/>
                    <a:pt x="423" y="308"/>
                    <a:pt x="418" y="343"/>
                  </a:cubicBezTo>
                  <a:cubicBezTo>
                    <a:pt x="416" y="358"/>
                    <a:pt x="418" y="374"/>
                    <a:pt x="424" y="389"/>
                  </a:cubicBezTo>
                  <a:close/>
                  <a:moveTo>
                    <a:pt x="390" y="389"/>
                  </a:moveTo>
                  <a:cubicBezTo>
                    <a:pt x="210" y="389"/>
                    <a:pt x="210" y="389"/>
                    <a:pt x="210" y="389"/>
                  </a:cubicBezTo>
                  <a:cubicBezTo>
                    <a:pt x="210" y="350"/>
                    <a:pt x="214" y="311"/>
                    <a:pt x="220" y="273"/>
                  </a:cubicBezTo>
                  <a:cubicBezTo>
                    <a:pt x="390" y="273"/>
                    <a:pt x="390" y="273"/>
                    <a:pt x="390" y="273"/>
                  </a:cubicBezTo>
                  <a:lnTo>
                    <a:pt x="390" y="389"/>
                  </a:lnTo>
                  <a:close/>
                  <a:moveTo>
                    <a:pt x="494" y="144"/>
                  </a:moveTo>
                  <a:cubicBezTo>
                    <a:pt x="493" y="145"/>
                    <a:pt x="493" y="146"/>
                    <a:pt x="493" y="147"/>
                  </a:cubicBezTo>
                  <a:cubicBezTo>
                    <a:pt x="492" y="147"/>
                    <a:pt x="492" y="147"/>
                    <a:pt x="491" y="147"/>
                  </a:cubicBezTo>
                  <a:cubicBezTo>
                    <a:pt x="490" y="147"/>
                    <a:pt x="489" y="145"/>
                    <a:pt x="487" y="144"/>
                  </a:cubicBezTo>
                  <a:lnTo>
                    <a:pt x="494" y="144"/>
                  </a:lnTo>
                  <a:close/>
                  <a:moveTo>
                    <a:pt x="488" y="175"/>
                  </a:moveTo>
                  <a:cubicBezTo>
                    <a:pt x="489" y="172"/>
                    <a:pt x="491" y="170"/>
                    <a:pt x="492" y="168"/>
                  </a:cubicBezTo>
                  <a:cubicBezTo>
                    <a:pt x="493" y="167"/>
                    <a:pt x="494" y="166"/>
                    <a:pt x="494" y="165"/>
                  </a:cubicBezTo>
                  <a:cubicBezTo>
                    <a:pt x="496" y="168"/>
                    <a:pt x="498" y="170"/>
                    <a:pt x="500" y="172"/>
                  </a:cubicBezTo>
                  <a:cubicBezTo>
                    <a:pt x="498" y="173"/>
                    <a:pt x="494" y="174"/>
                    <a:pt x="488" y="175"/>
                  </a:cubicBezTo>
                  <a:close/>
                  <a:moveTo>
                    <a:pt x="463" y="158"/>
                  </a:moveTo>
                  <a:cubicBezTo>
                    <a:pt x="462" y="160"/>
                    <a:pt x="461" y="162"/>
                    <a:pt x="460" y="162"/>
                  </a:cubicBezTo>
                  <a:cubicBezTo>
                    <a:pt x="460" y="162"/>
                    <a:pt x="460" y="162"/>
                    <a:pt x="460" y="162"/>
                  </a:cubicBezTo>
                  <a:cubicBezTo>
                    <a:pt x="459" y="162"/>
                    <a:pt x="458" y="160"/>
                    <a:pt x="458" y="159"/>
                  </a:cubicBezTo>
                  <a:cubicBezTo>
                    <a:pt x="457" y="154"/>
                    <a:pt x="459" y="149"/>
                    <a:pt x="460" y="149"/>
                  </a:cubicBezTo>
                  <a:cubicBezTo>
                    <a:pt x="462" y="149"/>
                    <a:pt x="463" y="153"/>
                    <a:pt x="463" y="158"/>
                  </a:cubicBezTo>
                  <a:close/>
                  <a:moveTo>
                    <a:pt x="516" y="170"/>
                  </a:moveTo>
                  <a:cubicBezTo>
                    <a:pt x="515" y="165"/>
                    <a:pt x="512" y="161"/>
                    <a:pt x="508" y="160"/>
                  </a:cubicBezTo>
                  <a:cubicBezTo>
                    <a:pt x="506" y="158"/>
                    <a:pt x="506" y="152"/>
                    <a:pt x="507" y="150"/>
                  </a:cubicBezTo>
                  <a:cubicBezTo>
                    <a:pt x="508" y="148"/>
                    <a:pt x="509" y="146"/>
                    <a:pt x="509" y="144"/>
                  </a:cubicBezTo>
                  <a:cubicBezTo>
                    <a:pt x="528" y="144"/>
                    <a:pt x="528" y="144"/>
                    <a:pt x="528" y="144"/>
                  </a:cubicBezTo>
                  <a:cubicBezTo>
                    <a:pt x="531" y="152"/>
                    <a:pt x="534" y="159"/>
                    <a:pt x="532" y="164"/>
                  </a:cubicBezTo>
                  <a:cubicBezTo>
                    <a:pt x="531" y="166"/>
                    <a:pt x="528" y="167"/>
                    <a:pt x="523" y="168"/>
                  </a:cubicBezTo>
                  <a:cubicBezTo>
                    <a:pt x="521" y="168"/>
                    <a:pt x="519" y="169"/>
                    <a:pt x="516" y="170"/>
                  </a:cubicBezTo>
                  <a:close/>
                  <a:moveTo>
                    <a:pt x="390" y="130"/>
                  </a:moveTo>
                  <a:cubicBezTo>
                    <a:pt x="342" y="130"/>
                    <a:pt x="342" y="130"/>
                    <a:pt x="342" y="130"/>
                  </a:cubicBezTo>
                  <a:cubicBezTo>
                    <a:pt x="344" y="127"/>
                    <a:pt x="346" y="125"/>
                    <a:pt x="347" y="122"/>
                  </a:cubicBezTo>
                  <a:cubicBezTo>
                    <a:pt x="351" y="116"/>
                    <a:pt x="354" y="111"/>
                    <a:pt x="362" y="108"/>
                  </a:cubicBezTo>
                  <a:cubicBezTo>
                    <a:pt x="367" y="107"/>
                    <a:pt x="374" y="105"/>
                    <a:pt x="380" y="104"/>
                  </a:cubicBezTo>
                  <a:cubicBezTo>
                    <a:pt x="383" y="104"/>
                    <a:pt x="387" y="103"/>
                    <a:pt x="390" y="103"/>
                  </a:cubicBezTo>
                  <a:lnTo>
                    <a:pt x="390" y="130"/>
                  </a:lnTo>
                  <a:close/>
                  <a:moveTo>
                    <a:pt x="208" y="259"/>
                  </a:moveTo>
                  <a:cubicBezTo>
                    <a:pt x="176" y="259"/>
                    <a:pt x="176" y="259"/>
                    <a:pt x="176" y="259"/>
                  </a:cubicBezTo>
                  <a:cubicBezTo>
                    <a:pt x="184" y="247"/>
                    <a:pt x="197" y="237"/>
                    <a:pt x="215" y="228"/>
                  </a:cubicBezTo>
                  <a:cubicBezTo>
                    <a:pt x="212" y="238"/>
                    <a:pt x="210" y="249"/>
                    <a:pt x="208" y="259"/>
                  </a:cubicBezTo>
                  <a:close/>
                  <a:moveTo>
                    <a:pt x="165" y="328"/>
                  </a:moveTo>
                  <a:cubicBezTo>
                    <a:pt x="170" y="323"/>
                    <a:pt x="169" y="316"/>
                    <a:pt x="167" y="307"/>
                  </a:cubicBezTo>
                  <a:cubicBezTo>
                    <a:pt x="166" y="297"/>
                    <a:pt x="165" y="286"/>
                    <a:pt x="169" y="273"/>
                  </a:cubicBezTo>
                  <a:cubicBezTo>
                    <a:pt x="206" y="273"/>
                    <a:pt x="206" y="273"/>
                    <a:pt x="206" y="273"/>
                  </a:cubicBezTo>
                  <a:cubicBezTo>
                    <a:pt x="200" y="311"/>
                    <a:pt x="196" y="350"/>
                    <a:pt x="196" y="389"/>
                  </a:cubicBezTo>
                  <a:cubicBezTo>
                    <a:pt x="143" y="389"/>
                    <a:pt x="143" y="389"/>
                    <a:pt x="143" y="389"/>
                  </a:cubicBezTo>
                  <a:cubicBezTo>
                    <a:pt x="139" y="375"/>
                    <a:pt x="133" y="360"/>
                    <a:pt x="116" y="360"/>
                  </a:cubicBezTo>
                  <a:cubicBezTo>
                    <a:pt x="107" y="360"/>
                    <a:pt x="98" y="357"/>
                    <a:pt x="92" y="351"/>
                  </a:cubicBezTo>
                  <a:cubicBezTo>
                    <a:pt x="89" y="348"/>
                    <a:pt x="85" y="342"/>
                    <a:pt x="85" y="335"/>
                  </a:cubicBezTo>
                  <a:cubicBezTo>
                    <a:pt x="85" y="325"/>
                    <a:pt x="88" y="296"/>
                    <a:pt x="117" y="296"/>
                  </a:cubicBezTo>
                  <a:cubicBezTo>
                    <a:pt x="132" y="296"/>
                    <a:pt x="134" y="303"/>
                    <a:pt x="137" y="314"/>
                  </a:cubicBezTo>
                  <a:cubicBezTo>
                    <a:pt x="139" y="321"/>
                    <a:pt x="142" y="333"/>
                    <a:pt x="154" y="333"/>
                  </a:cubicBezTo>
                  <a:cubicBezTo>
                    <a:pt x="159" y="333"/>
                    <a:pt x="162" y="331"/>
                    <a:pt x="165" y="328"/>
                  </a:cubicBezTo>
                  <a:close/>
                  <a:moveTo>
                    <a:pt x="186" y="403"/>
                  </a:moveTo>
                  <a:cubicBezTo>
                    <a:pt x="178" y="404"/>
                    <a:pt x="171" y="406"/>
                    <a:pt x="165" y="407"/>
                  </a:cubicBezTo>
                  <a:cubicBezTo>
                    <a:pt x="159" y="409"/>
                    <a:pt x="153" y="410"/>
                    <a:pt x="150" y="410"/>
                  </a:cubicBezTo>
                  <a:cubicBezTo>
                    <a:pt x="149" y="409"/>
                    <a:pt x="148" y="406"/>
                    <a:pt x="147" y="403"/>
                  </a:cubicBezTo>
                  <a:lnTo>
                    <a:pt x="186" y="403"/>
                  </a:lnTo>
                  <a:close/>
                  <a:moveTo>
                    <a:pt x="404" y="403"/>
                  </a:moveTo>
                  <a:cubicBezTo>
                    <a:pt x="430" y="403"/>
                    <a:pt x="430" y="403"/>
                    <a:pt x="430" y="403"/>
                  </a:cubicBezTo>
                  <a:cubicBezTo>
                    <a:pt x="434" y="412"/>
                    <a:pt x="440" y="420"/>
                    <a:pt x="447" y="429"/>
                  </a:cubicBezTo>
                  <a:cubicBezTo>
                    <a:pt x="458" y="442"/>
                    <a:pt x="470" y="449"/>
                    <a:pt x="485" y="449"/>
                  </a:cubicBezTo>
                  <a:cubicBezTo>
                    <a:pt x="493" y="449"/>
                    <a:pt x="501" y="446"/>
                    <a:pt x="508" y="445"/>
                  </a:cubicBezTo>
                  <a:cubicBezTo>
                    <a:pt x="514" y="443"/>
                    <a:pt x="519" y="442"/>
                    <a:pt x="524" y="442"/>
                  </a:cubicBezTo>
                  <a:cubicBezTo>
                    <a:pt x="529" y="442"/>
                    <a:pt x="533" y="443"/>
                    <a:pt x="537" y="448"/>
                  </a:cubicBezTo>
                  <a:cubicBezTo>
                    <a:pt x="549" y="462"/>
                    <a:pt x="553" y="491"/>
                    <a:pt x="555" y="519"/>
                  </a:cubicBezTo>
                  <a:cubicBezTo>
                    <a:pt x="404" y="519"/>
                    <a:pt x="404" y="519"/>
                    <a:pt x="404" y="519"/>
                  </a:cubicBezTo>
                  <a:lnTo>
                    <a:pt x="404" y="403"/>
                  </a:lnTo>
                  <a:close/>
                  <a:moveTo>
                    <a:pt x="516" y="232"/>
                  </a:moveTo>
                  <a:cubicBezTo>
                    <a:pt x="516" y="232"/>
                    <a:pt x="516" y="231"/>
                    <a:pt x="516" y="231"/>
                  </a:cubicBezTo>
                  <a:cubicBezTo>
                    <a:pt x="516" y="231"/>
                    <a:pt x="517" y="231"/>
                    <a:pt x="517" y="231"/>
                  </a:cubicBezTo>
                  <a:cubicBezTo>
                    <a:pt x="520" y="230"/>
                    <a:pt x="520" y="230"/>
                    <a:pt x="520" y="230"/>
                  </a:cubicBezTo>
                  <a:cubicBezTo>
                    <a:pt x="529" y="227"/>
                    <a:pt x="530" y="227"/>
                    <a:pt x="546" y="228"/>
                  </a:cubicBezTo>
                  <a:cubicBezTo>
                    <a:pt x="552" y="229"/>
                    <a:pt x="555" y="234"/>
                    <a:pt x="559" y="241"/>
                  </a:cubicBezTo>
                  <a:cubicBezTo>
                    <a:pt x="560" y="243"/>
                    <a:pt x="561" y="245"/>
                    <a:pt x="562" y="247"/>
                  </a:cubicBezTo>
                  <a:cubicBezTo>
                    <a:pt x="559" y="245"/>
                    <a:pt x="555" y="244"/>
                    <a:pt x="550" y="244"/>
                  </a:cubicBezTo>
                  <a:cubicBezTo>
                    <a:pt x="539" y="244"/>
                    <a:pt x="523" y="249"/>
                    <a:pt x="517" y="253"/>
                  </a:cubicBezTo>
                  <a:cubicBezTo>
                    <a:pt x="517" y="253"/>
                    <a:pt x="515" y="254"/>
                    <a:pt x="506" y="254"/>
                  </a:cubicBezTo>
                  <a:cubicBezTo>
                    <a:pt x="506" y="254"/>
                    <a:pt x="506" y="254"/>
                    <a:pt x="506" y="254"/>
                  </a:cubicBezTo>
                  <a:cubicBezTo>
                    <a:pt x="505" y="254"/>
                    <a:pt x="505" y="254"/>
                    <a:pt x="505" y="254"/>
                  </a:cubicBezTo>
                  <a:cubicBezTo>
                    <a:pt x="509" y="252"/>
                    <a:pt x="512" y="250"/>
                    <a:pt x="514" y="246"/>
                  </a:cubicBezTo>
                  <a:cubicBezTo>
                    <a:pt x="517" y="240"/>
                    <a:pt x="517" y="235"/>
                    <a:pt x="516" y="232"/>
                  </a:cubicBezTo>
                  <a:close/>
                  <a:moveTo>
                    <a:pt x="567" y="252"/>
                  </a:moveTo>
                  <a:cubicBezTo>
                    <a:pt x="568" y="254"/>
                    <a:pt x="569" y="255"/>
                    <a:pt x="571" y="255"/>
                  </a:cubicBezTo>
                  <a:cubicBezTo>
                    <a:pt x="573" y="264"/>
                    <a:pt x="574" y="272"/>
                    <a:pt x="576" y="281"/>
                  </a:cubicBezTo>
                  <a:cubicBezTo>
                    <a:pt x="565" y="278"/>
                    <a:pt x="566" y="273"/>
                    <a:pt x="567" y="265"/>
                  </a:cubicBezTo>
                  <a:cubicBezTo>
                    <a:pt x="568" y="261"/>
                    <a:pt x="568" y="256"/>
                    <a:pt x="567" y="252"/>
                  </a:cubicBezTo>
                  <a:close/>
                  <a:moveTo>
                    <a:pt x="590" y="284"/>
                  </a:moveTo>
                  <a:cubicBezTo>
                    <a:pt x="589" y="273"/>
                    <a:pt x="587" y="262"/>
                    <a:pt x="585" y="251"/>
                  </a:cubicBezTo>
                  <a:cubicBezTo>
                    <a:pt x="587" y="245"/>
                    <a:pt x="583" y="239"/>
                    <a:pt x="578" y="228"/>
                  </a:cubicBezTo>
                  <a:cubicBezTo>
                    <a:pt x="577" y="226"/>
                    <a:pt x="575" y="224"/>
                    <a:pt x="574" y="221"/>
                  </a:cubicBezTo>
                  <a:cubicBezTo>
                    <a:pt x="582" y="229"/>
                    <a:pt x="591" y="245"/>
                    <a:pt x="596" y="253"/>
                  </a:cubicBezTo>
                  <a:cubicBezTo>
                    <a:pt x="601" y="261"/>
                    <a:pt x="604" y="266"/>
                    <a:pt x="607" y="269"/>
                  </a:cubicBezTo>
                  <a:cubicBezTo>
                    <a:pt x="609" y="272"/>
                    <a:pt x="612" y="272"/>
                    <a:pt x="614" y="272"/>
                  </a:cubicBezTo>
                  <a:cubicBezTo>
                    <a:pt x="614" y="272"/>
                    <a:pt x="614" y="272"/>
                    <a:pt x="614" y="272"/>
                  </a:cubicBezTo>
                  <a:cubicBezTo>
                    <a:pt x="620" y="272"/>
                    <a:pt x="623" y="267"/>
                    <a:pt x="625" y="264"/>
                  </a:cubicBezTo>
                  <a:cubicBezTo>
                    <a:pt x="626" y="263"/>
                    <a:pt x="626" y="263"/>
                    <a:pt x="626" y="262"/>
                  </a:cubicBezTo>
                  <a:cubicBezTo>
                    <a:pt x="632" y="268"/>
                    <a:pt x="639" y="269"/>
                    <a:pt x="646" y="270"/>
                  </a:cubicBezTo>
                  <a:cubicBezTo>
                    <a:pt x="658" y="272"/>
                    <a:pt x="662" y="273"/>
                    <a:pt x="662" y="282"/>
                  </a:cubicBezTo>
                  <a:cubicBezTo>
                    <a:pt x="662" y="285"/>
                    <a:pt x="662" y="286"/>
                    <a:pt x="661" y="287"/>
                  </a:cubicBezTo>
                  <a:cubicBezTo>
                    <a:pt x="661" y="288"/>
                    <a:pt x="660" y="288"/>
                    <a:pt x="658" y="288"/>
                  </a:cubicBezTo>
                  <a:cubicBezTo>
                    <a:pt x="653" y="288"/>
                    <a:pt x="646" y="286"/>
                    <a:pt x="640" y="284"/>
                  </a:cubicBezTo>
                  <a:cubicBezTo>
                    <a:pt x="635" y="282"/>
                    <a:pt x="630" y="281"/>
                    <a:pt x="626" y="280"/>
                  </a:cubicBezTo>
                  <a:cubicBezTo>
                    <a:pt x="625" y="280"/>
                    <a:pt x="623" y="280"/>
                    <a:pt x="622" y="280"/>
                  </a:cubicBezTo>
                  <a:cubicBezTo>
                    <a:pt x="617" y="280"/>
                    <a:pt x="612" y="281"/>
                    <a:pt x="608" y="282"/>
                  </a:cubicBezTo>
                  <a:cubicBezTo>
                    <a:pt x="604" y="283"/>
                    <a:pt x="599" y="284"/>
                    <a:pt x="594" y="284"/>
                  </a:cubicBezTo>
                  <a:cubicBezTo>
                    <a:pt x="593" y="284"/>
                    <a:pt x="592" y="284"/>
                    <a:pt x="590" y="284"/>
                  </a:cubicBezTo>
                  <a:close/>
                  <a:moveTo>
                    <a:pt x="529" y="96"/>
                  </a:moveTo>
                  <a:cubicBezTo>
                    <a:pt x="509" y="62"/>
                    <a:pt x="485" y="35"/>
                    <a:pt x="460" y="19"/>
                  </a:cubicBezTo>
                  <a:cubicBezTo>
                    <a:pt x="514" y="28"/>
                    <a:pt x="564" y="49"/>
                    <a:pt x="608" y="78"/>
                  </a:cubicBezTo>
                  <a:cubicBezTo>
                    <a:pt x="568" y="83"/>
                    <a:pt x="543" y="88"/>
                    <a:pt x="529" y="96"/>
                  </a:cubicBezTo>
                  <a:close/>
                  <a:moveTo>
                    <a:pt x="390" y="662"/>
                  </a:moveTo>
                  <a:cubicBezTo>
                    <a:pt x="390" y="777"/>
                    <a:pt x="390" y="777"/>
                    <a:pt x="390" y="777"/>
                  </a:cubicBezTo>
                  <a:cubicBezTo>
                    <a:pt x="343" y="774"/>
                    <a:pt x="297" y="732"/>
                    <a:pt x="263" y="662"/>
                  </a:cubicBezTo>
                  <a:lnTo>
                    <a:pt x="390" y="662"/>
                  </a:lnTo>
                  <a:close/>
                  <a:moveTo>
                    <a:pt x="404" y="662"/>
                  </a:moveTo>
                  <a:cubicBezTo>
                    <a:pt x="531" y="662"/>
                    <a:pt x="531" y="662"/>
                    <a:pt x="531" y="662"/>
                  </a:cubicBezTo>
                  <a:cubicBezTo>
                    <a:pt x="498" y="732"/>
                    <a:pt x="453" y="774"/>
                    <a:pt x="404" y="777"/>
                  </a:cubicBezTo>
                  <a:lnTo>
                    <a:pt x="404" y="662"/>
                  </a:lnTo>
                  <a:close/>
                  <a:moveTo>
                    <a:pt x="404" y="648"/>
                  </a:moveTo>
                  <a:cubicBezTo>
                    <a:pt x="404" y="533"/>
                    <a:pt x="404" y="533"/>
                    <a:pt x="404" y="533"/>
                  </a:cubicBezTo>
                  <a:cubicBezTo>
                    <a:pt x="555" y="533"/>
                    <a:pt x="555" y="533"/>
                    <a:pt x="555" y="533"/>
                  </a:cubicBezTo>
                  <a:cubicBezTo>
                    <a:pt x="555" y="540"/>
                    <a:pt x="556" y="547"/>
                    <a:pt x="556" y="554"/>
                  </a:cubicBezTo>
                  <a:cubicBezTo>
                    <a:pt x="556" y="560"/>
                    <a:pt x="556" y="566"/>
                    <a:pt x="556" y="570"/>
                  </a:cubicBezTo>
                  <a:cubicBezTo>
                    <a:pt x="556" y="575"/>
                    <a:pt x="556" y="582"/>
                    <a:pt x="555" y="588"/>
                  </a:cubicBezTo>
                  <a:cubicBezTo>
                    <a:pt x="555" y="593"/>
                    <a:pt x="554" y="598"/>
                    <a:pt x="554" y="603"/>
                  </a:cubicBezTo>
                  <a:cubicBezTo>
                    <a:pt x="549" y="619"/>
                    <a:pt x="544" y="634"/>
                    <a:pt x="538" y="648"/>
                  </a:cubicBezTo>
                  <a:lnTo>
                    <a:pt x="404" y="648"/>
                  </a:lnTo>
                  <a:close/>
                  <a:moveTo>
                    <a:pt x="704" y="572"/>
                  </a:moveTo>
                  <a:cubicBezTo>
                    <a:pt x="700" y="580"/>
                    <a:pt x="697" y="584"/>
                    <a:pt x="695" y="585"/>
                  </a:cubicBezTo>
                  <a:cubicBezTo>
                    <a:pt x="695" y="582"/>
                    <a:pt x="695" y="574"/>
                    <a:pt x="699" y="561"/>
                  </a:cubicBezTo>
                  <a:cubicBezTo>
                    <a:pt x="703" y="547"/>
                    <a:pt x="708" y="537"/>
                    <a:pt x="712" y="533"/>
                  </a:cubicBezTo>
                  <a:cubicBezTo>
                    <a:pt x="712" y="540"/>
                    <a:pt x="710" y="557"/>
                    <a:pt x="704" y="572"/>
                  </a:cubicBezTo>
                  <a:close/>
                  <a:moveTo>
                    <a:pt x="720" y="519"/>
                  </a:moveTo>
                  <a:cubicBezTo>
                    <a:pt x="719" y="518"/>
                    <a:pt x="718" y="517"/>
                    <a:pt x="716" y="517"/>
                  </a:cubicBezTo>
                  <a:cubicBezTo>
                    <a:pt x="715" y="517"/>
                    <a:pt x="715" y="517"/>
                    <a:pt x="714" y="517"/>
                  </a:cubicBezTo>
                  <a:cubicBezTo>
                    <a:pt x="711" y="517"/>
                    <a:pt x="709" y="517"/>
                    <a:pt x="707" y="519"/>
                  </a:cubicBezTo>
                  <a:cubicBezTo>
                    <a:pt x="691" y="519"/>
                    <a:pt x="691" y="519"/>
                    <a:pt x="691" y="519"/>
                  </a:cubicBezTo>
                  <a:cubicBezTo>
                    <a:pt x="693" y="512"/>
                    <a:pt x="694" y="505"/>
                    <a:pt x="695" y="499"/>
                  </a:cubicBezTo>
                  <a:cubicBezTo>
                    <a:pt x="695" y="494"/>
                    <a:pt x="696" y="490"/>
                    <a:pt x="697" y="486"/>
                  </a:cubicBezTo>
                  <a:cubicBezTo>
                    <a:pt x="699" y="473"/>
                    <a:pt x="706" y="438"/>
                    <a:pt x="721" y="404"/>
                  </a:cubicBezTo>
                  <a:cubicBezTo>
                    <a:pt x="721" y="404"/>
                    <a:pt x="721" y="403"/>
                    <a:pt x="721" y="403"/>
                  </a:cubicBezTo>
                  <a:cubicBezTo>
                    <a:pt x="779" y="403"/>
                    <a:pt x="779" y="403"/>
                    <a:pt x="779" y="403"/>
                  </a:cubicBezTo>
                  <a:cubicBezTo>
                    <a:pt x="778" y="443"/>
                    <a:pt x="771" y="482"/>
                    <a:pt x="759" y="519"/>
                  </a:cubicBezTo>
                  <a:lnTo>
                    <a:pt x="720" y="519"/>
                  </a:lnTo>
                  <a:close/>
                  <a:moveTo>
                    <a:pt x="124" y="662"/>
                  </a:moveTo>
                  <a:cubicBezTo>
                    <a:pt x="207" y="662"/>
                    <a:pt x="207" y="662"/>
                    <a:pt x="207" y="662"/>
                  </a:cubicBezTo>
                  <a:cubicBezTo>
                    <a:pt x="207" y="687"/>
                    <a:pt x="210" y="710"/>
                    <a:pt x="222" y="723"/>
                  </a:cubicBezTo>
                  <a:cubicBezTo>
                    <a:pt x="228" y="730"/>
                    <a:pt x="237" y="735"/>
                    <a:pt x="246" y="735"/>
                  </a:cubicBezTo>
                  <a:cubicBezTo>
                    <a:pt x="252" y="735"/>
                    <a:pt x="257" y="732"/>
                    <a:pt x="260" y="728"/>
                  </a:cubicBezTo>
                  <a:cubicBezTo>
                    <a:pt x="263" y="722"/>
                    <a:pt x="262" y="713"/>
                    <a:pt x="256" y="703"/>
                  </a:cubicBezTo>
                  <a:cubicBezTo>
                    <a:pt x="251" y="695"/>
                    <a:pt x="251" y="685"/>
                    <a:pt x="254" y="676"/>
                  </a:cubicBezTo>
                  <a:cubicBezTo>
                    <a:pt x="277" y="721"/>
                    <a:pt x="304" y="753"/>
                    <a:pt x="334" y="772"/>
                  </a:cubicBezTo>
                  <a:cubicBezTo>
                    <a:pt x="253" y="759"/>
                    <a:pt x="179" y="719"/>
                    <a:pt x="124" y="662"/>
                  </a:cubicBezTo>
                  <a:close/>
                  <a:moveTo>
                    <a:pt x="460" y="773"/>
                  </a:moveTo>
                  <a:cubicBezTo>
                    <a:pt x="493" y="751"/>
                    <a:pt x="523" y="714"/>
                    <a:pt x="547" y="662"/>
                  </a:cubicBezTo>
                  <a:cubicBezTo>
                    <a:pt x="671" y="662"/>
                    <a:pt x="671" y="662"/>
                    <a:pt x="671" y="662"/>
                  </a:cubicBezTo>
                  <a:cubicBezTo>
                    <a:pt x="615" y="719"/>
                    <a:pt x="542" y="759"/>
                    <a:pt x="460" y="773"/>
                  </a:cubicBez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1" name="Freeform 24"/>
            <p:cNvSpPr>
              <a:spLocks noEditPoints="1"/>
            </p:cNvSpPr>
            <p:nvPr/>
          </p:nvSpPr>
          <p:spPr bwMode="auto">
            <a:xfrm>
              <a:off x="10767026" y="5583669"/>
              <a:ext cx="191195" cy="329607"/>
            </a:xfrm>
            <a:custGeom>
              <a:avLst/>
              <a:gdLst>
                <a:gd name="T0" fmla="*/ 138 w 276"/>
                <a:gd name="T1" fmla="*/ 454 h 475"/>
                <a:gd name="T2" fmla="*/ 159 w 276"/>
                <a:gd name="T3" fmla="*/ 433 h 475"/>
                <a:gd name="T4" fmla="*/ 138 w 276"/>
                <a:gd name="T5" fmla="*/ 413 h 475"/>
                <a:gd name="T6" fmla="*/ 117 w 276"/>
                <a:gd name="T7" fmla="*/ 433 h 475"/>
                <a:gd name="T8" fmla="*/ 138 w 276"/>
                <a:gd name="T9" fmla="*/ 454 h 475"/>
                <a:gd name="T10" fmla="*/ 138 w 276"/>
                <a:gd name="T11" fmla="*/ 422 h 475"/>
                <a:gd name="T12" fmla="*/ 149 w 276"/>
                <a:gd name="T13" fmla="*/ 433 h 475"/>
                <a:gd name="T14" fmla="*/ 138 w 276"/>
                <a:gd name="T15" fmla="*/ 445 h 475"/>
                <a:gd name="T16" fmla="*/ 127 w 276"/>
                <a:gd name="T17" fmla="*/ 433 h 475"/>
                <a:gd name="T18" fmla="*/ 138 w 276"/>
                <a:gd name="T19" fmla="*/ 422 h 475"/>
                <a:gd name="T20" fmla="*/ 174 w 276"/>
                <a:gd name="T21" fmla="*/ 31 h 475"/>
                <a:gd name="T22" fmla="*/ 102 w 276"/>
                <a:gd name="T23" fmla="*/ 31 h 475"/>
                <a:gd name="T24" fmla="*/ 97 w 276"/>
                <a:gd name="T25" fmla="*/ 35 h 475"/>
                <a:gd name="T26" fmla="*/ 102 w 276"/>
                <a:gd name="T27" fmla="*/ 40 h 475"/>
                <a:gd name="T28" fmla="*/ 174 w 276"/>
                <a:gd name="T29" fmla="*/ 40 h 475"/>
                <a:gd name="T30" fmla="*/ 179 w 276"/>
                <a:gd name="T31" fmla="*/ 35 h 475"/>
                <a:gd name="T32" fmla="*/ 174 w 276"/>
                <a:gd name="T33" fmla="*/ 31 h 475"/>
                <a:gd name="T34" fmla="*/ 241 w 276"/>
                <a:gd name="T35" fmla="*/ 0 h 475"/>
                <a:gd name="T36" fmla="*/ 35 w 276"/>
                <a:gd name="T37" fmla="*/ 0 h 475"/>
                <a:gd name="T38" fmla="*/ 0 w 276"/>
                <a:gd name="T39" fmla="*/ 36 h 475"/>
                <a:gd name="T40" fmla="*/ 0 w 276"/>
                <a:gd name="T41" fmla="*/ 439 h 475"/>
                <a:gd name="T42" fmla="*/ 35 w 276"/>
                <a:gd name="T43" fmla="*/ 475 h 475"/>
                <a:gd name="T44" fmla="*/ 241 w 276"/>
                <a:gd name="T45" fmla="*/ 475 h 475"/>
                <a:gd name="T46" fmla="*/ 276 w 276"/>
                <a:gd name="T47" fmla="*/ 439 h 475"/>
                <a:gd name="T48" fmla="*/ 276 w 276"/>
                <a:gd name="T49" fmla="*/ 36 h 475"/>
                <a:gd name="T50" fmla="*/ 241 w 276"/>
                <a:gd name="T51" fmla="*/ 0 h 475"/>
                <a:gd name="T52" fmla="*/ 267 w 276"/>
                <a:gd name="T53" fmla="*/ 439 h 475"/>
                <a:gd name="T54" fmla="*/ 241 w 276"/>
                <a:gd name="T55" fmla="*/ 465 h 475"/>
                <a:gd name="T56" fmla="*/ 35 w 276"/>
                <a:gd name="T57" fmla="*/ 465 h 475"/>
                <a:gd name="T58" fmla="*/ 9 w 276"/>
                <a:gd name="T59" fmla="*/ 439 h 475"/>
                <a:gd name="T60" fmla="*/ 9 w 276"/>
                <a:gd name="T61" fmla="*/ 399 h 475"/>
                <a:gd name="T62" fmla="*/ 267 w 276"/>
                <a:gd name="T63" fmla="*/ 399 h 475"/>
                <a:gd name="T64" fmla="*/ 267 w 276"/>
                <a:gd name="T65" fmla="*/ 439 h 475"/>
                <a:gd name="T66" fmla="*/ 267 w 276"/>
                <a:gd name="T67" fmla="*/ 390 h 475"/>
                <a:gd name="T68" fmla="*/ 9 w 276"/>
                <a:gd name="T69" fmla="*/ 390 h 475"/>
                <a:gd name="T70" fmla="*/ 9 w 276"/>
                <a:gd name="T71" fmla="*/ 70 h 475"/>
                <a:gd name="T72" fmla="*/ 267 w 276"/>
                <a:gd name="T73" fmla="*/ 70 h 475"/>
                <a:gd name="T74" fmla="*/ 267 w 276"/>
                <a:gd name="T75" fmla="*/ 390 h 475"/>
                <a:gd name="T76" fmla="*/ 267 w 276"/>
                <a:gd name="T77" fmla="*/ 60 h 475"/>
                <a:gd name="T78" fmla="*/ 9 w 276"/>
                <a:gd name="T79" fmla="*/ 60 h 475"/>
                <a:gd name="T80" fmla="*/ 9 w 276"/>
                <a:gd name="T81" fmla="*/ 36 h 475"/>
                <a:gd name="T82" fmla="*/ 35 w 276"/>
                <a:gd name="T83" fmla="*/ 9 h 475"/>
                <a:gd name="T84" fmla="*/ 241 w 276"/>
                <a:gd name="T85" fmla="*/ 9 h 475"/>
                <a:gd name="T86" fmla="*/ 267 w 276"/>
                <a:gd name="T87" fmla="*/ 36 h 475"/>
                <a:gd name="T88" fmla="*/ 267 w 276"/>
                <a:gd name="T89" fmla="*/ 6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6" h="475">
                  <a:moveTo>
                    <a:pt x="138" y="454"/>
                  </a:moveTo>
                  <a:cubicBezTo>
                    <a:pt x="149" y="454"/>
                    <a:pt x="159" y="445"/>
                    <a:pt x="159" y="433"/>
                  </a:cubicBezTo>
                  <a:cubicBezTo>
                    <a:pt x="159" y="422"/>
                    <a:pt x="149" y="413"/>
                    <a:pt x="138" y="413"/>
                  </a:cubicBezTo>
                  <a:cubicBezTo>
                    <a:pt x="127" y="413"/>
                    <a:pt x="117" y="422"/>
                    <a:pt x="117" y="433"/>
                  </a:cubicBezTo>
                  <a:cubicBezTo>
                    <a:pt x="117" y="445"/>
                    <a:pt x="127" y="454"/>
                    <a:pt x="138" y="454"/>
                  </a:cubicBezTo>
                  <a:close/>
                  <a:moveTo>
                    <a:pt x="138" y="422"/>
                  </a:moveTo>
                  <a:cubicBezTo>
                    <a:pt x="144" y="422"/>
                    <a:pt x="149" y="427"/>
                    <a:pt x="149" y="433"/>
                  </a:cubicBezTo>
                  <a:cubicBezTo>
                    <a:pt x="149" y="440"/>
                    <a:pt x="144" y="445"/>
                    <a:pt x="138" y="445"/>
                  </a:cubicBezTo>
                  <a:cubicBezTo>
                    <a:pt x="132" y="445"/>
                    <a:pt x="127" y="440"/>
                    <a:pt x="127" y="433"/>
                  </a:cubicBezTo>
                  <a:cubicBezTo>
                    <a:pt x="127" y="427"/>
                    <a:pt x="132" y="422"/>
                    <a:pt x="138" y="422"/>
                  </a:cubicBezTo>
                  <a:close/>
                  <a:moveTo>
                    <a:pt x="174" y="31"/>
                  </a:moveTo>
                  <a:cubicBezTo>
                    <a:pt x="102" y="31"/>
                    <a:pt x="102" y="31"/>
                    <a:pt x="102" y="31"/>
                  </a:cubicBezTo>
                  <a:cubicBezTo>
                    <a:pt x="99" y="31"/>
                    <a:pt x="97" y="33"/>
                    <a:pt x="97" y="35"/>
                  </a:cubicBezTo>
                  <a:cubicBezTo>
                    <a:pt x="97" y="38"/>
                    <a:pt x="99" y="40"/>
                    <a:pt x="102" y="40"/>
                  </a:cubicBezTo>
                  <a:cubicBezTo>
                    <a:pt x="174" y="40"/>
                    <a:pt x="174" y="40"/>
                    <a:pt x="174" y="40"/>
                  </a:cubicBezTo>
                  <a:cubicBezTo>
                    <a:pt x="177" y="40"/>
                    <a:pt x="179" y="38"/>
                    <a:pt x="179" y="35"/>
                  </a:cubicBezTo>
                  <a:cubicBezTo>
                    <a:pt x="179" y="33"/>
                    <a:pt x="177" y="31"/>
                    <a:pt x="174" y="31"/>
                  </a:cubicBezTo>
                  <a:close/>
                  <a:moveTo>
                    <a:pt x="241" y="0"/>
                  </a:moveTo>
                  <a:cubicBezTo>
                    <a:pt x="35" y="0"/>
                    <a:pt x="35" y="0"/>
                    <a:pt x="35" y="0"/>
                  </a:cubicBezTo>
                  <a:cubicBezTo>
                    <a:pt x="16" y="0"/>
                    <a:pt x="0" y="16"/>
                    <a:pt x="0" y="36"/>
                  </a:cubicBezTo>
                  <a:cubicBezTo>
                    <a:pt x="0" y="439"/>
                    <a:pt x="0" y="439"/>
                    <a:pt x="0" y="439"/>
                  </a:cubicBezTo>
                  <a:cubicBezTo>
                    <a:pt x="0" y="459"/>
                    <a:pt x="16" y="475"/>
                    <a:pt x="35" y="475"/>
                  </a:cubicBezTo>
                  <a:cubicBezTo>
                    <a:pt x="241" y="475"/>
                    <a:pt x="241" y="475"/>
                    <a:pt x="241" y="475"/>
                  </a:cubicBezTo>
                  <a:cubicBezTo>
                    <a:pt x="260" y="475"/>
                    <a:pt x="276" y="459"/>
                    <a:pt x="276" y="439"/>
                  </a:cubicBezTo>
                  <a:cubicBezTo>
                    <a:pt x="276" y="36"/>
                    <a:pt x="276" y="36"/>
                    <a:pt x="276" y="36"/>
                  </a:cubicBezTo>
                  <a:cubicBezTo>
                    <a:pt x="276" y="16"/>
                    <a:pt x="260" y="0"/>
                    <a:pt x="241" y="0"/>
                  </a:cubicBezTo>
                  <a:close/>
                  <a:moveTo>
                    <a:pt x="267" y="439"/>
                  </a:moveTo>
                  <a:cubicBezTo>
                    <a:pt x="267" y="454"/>
                    <a:pt x="255" y="465"/>
                    <a:pt x="241" y="465"/>
                  </a:cubicBezTo>
                  <a:cubicBezTo>
                    <a:pt x="35" y="465"/>
                    <a:pt x="35" y="465"/>
                    <a:pt x="35" y="465"/>
                  </a:cubicBezTo>
                  <a:cubicBezTo>
                    <a:pt x="21" y="465"/>
                    <a:pt x="9" y="454"/>
                    <a:pt x="9" y="439"/>
                  </a:cubicBezTo>
                  <a:cubicBezTo>
                    <a:pt x="9" y="399"/>
                    <a:pt x="9" y="399"/>
                    <a:pt x="9" y="399"/>
                  </a:cubicBezTo>
                  <a:cubicBezTo>
                    <a:pt x="267" y="399"/>
                    <a:pt x="267" y="399"/>
                    <a:pt x="267" y="399"/>
                  </a:cubicBezTo>
                  <a:lnTo>
                    <a:pt x="267" y="439"/>
                  </a:lnTo>
                  <a:close/>
                  <a:moveTo>
                    <a:pt x="267" y="390"/>
                  </a:moveTo>
                  <a:cubicBezTo>
                    <a:pt x="9" y="390"/>
                    <a:pt x="9" y="390"/>
                    <a:pt x="9" y="390"/>
                  </a:cubicBezTo>
                  <a:cubicBezTo>
                    <a:pt x="9" y="70"/>
                    <a:pt x="9" y="70"/>
                    <a:pt x="9" y="70"/>
                  </a:cubicBezTo>
                  <a:cubicBezTo>
                    <a:pt x="267" y="70"/>
                    <a:pt x="267" y="70"/>
                    <a:pt x="267" y="70"/>
                  </a:cubicBezTo>
                  <a:lnTo>
                    <a:pt x="267" y="390"/>
                  </a:lnTo>
                  <a:close/>
                  <a:moveTo>
                    <a:pt x="267" y="60"/>
                  </a:moveTo>
                  <a:cubicBezTo>
                    <a:pt x="9" y="60"/>
                    <a:pt x="9" y="60"/>
                    <a:pt x="9" y="60"/>
                  </a:cubicBezTo>
                  <a:cubicBezTo>
                    <a:pt x="9" y="36"/>
                    <a:pt x="9" y="36"/>
                    <a:pt x="9" y="36"/>
                  </a:cubicBezTo>
                  <a:cubicBezTo>
                    <a:pt x="9" y="21"/>
                    <a:pt x="21" y="9"/>
                    <a:pt x="35" y="9"/>
                  </a:cubicBezTo>
                  <a:cubicBezTo>
                    <a:pt x="241" y="9"/>
                    <a:pt x="241" y="9"/>
                    <a:pt x="241" y="9"/>
                  </a:cubicBezTo>
                  <a:cubicBezTo>
                    <a:pt x="255" y="9"/>
                    <a:pt x="267" y="21"/>
                    <a:pt x="267" y="36"/>
                  </a:cubicBezTo>
                  <a:lnTo>
                    <a:pt x="267" y="60"/>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3" name="Picture Placeholder 2"/>
          <p:cNvSpPr>
            <a:spLocks noGrp="1"/>
          </p:cNvSpPr>
          <p:nvPr>
            <p:ph type="pic" sz="quarter" idx="11"/>
          </p:nvPr>
        </p:nvSpPr>
        <p:spPr/>
      </p:sp>
      <p:sp>
        <p:nvSpPr>
          <p:cNvPr id="4" name="Picture Placeholder 3"/>
          <p:cNvSpPr>
            <a:spLocks noGrp="1"/>
          </p:cNvSpPr>
          <p:nvPr>
            <p:ph type="pic" sz="quarter" idx="12"/>
          </p:nvPr>
        </p:nvSpPr>
        <p:spPr/>
      </p:sp>
    </p:spTree>
    <p:extLst>
      <p:ext uri="{BB962C8B-B14F-4D97-AF65-F5344CB8AC3E}">
        <p14:creationId xmlns:p14="http://schemas.microsoft.com/office/powerpoint/2010/main" val="21422431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oogle Shape;3569;p58">
            <a:extLst>
              <a:ext uri="{FF2B5EF4-FFF2-40B4-BE49-F238E27FC236}">
                <a16:creationId xmlns:a16="http://schemas.microsoft.com/office/drawing/2014/main" id="{9FF7A253-9160-40C8-BB6B-B629EA8497C6}"/>
              </a:ext>
            </a:extLst>
          </p:cNvPr>
          <p:cNvGrpSpPr/>
          <p:nvPr/>
        </p:nvGrpSpPr>
        <p:grpSpPr>
          <a:xfrm>
            <a:off x="-1355804" y="710486"/>
            <a:ext cx="27504908" cy="11075002"/>
            <a:chOff x="3335900" y="307000"/>
            <a:chExt cx="1847175" cy="743775"/>
          </a:xfrm>
          <a:solidFill>
            <a:schemeClr val="tx2">
              <a:lumMod val="25000"/>
              <a:lumOff val="75000"/>
            </a:schemeClr>
          </a:solidFill>
        </p:grpSpPr>
        <p:sp>
          <p:nvSpPr>
            <p:cNvPr id="4" name="Google Shape;3570;p58">
              <a:extLst>
                <a:ext uri="{FF2B5EF4-FFF2-40B4-BE49-F238E27FC236}">
                  <a16:creationId xmlns:a16="http://schemas.microsoft.com/office/drawing/2014/main" id="{5C53290F-2219-4A69-BAA7-F39244A124BC}"/>
                </a:ext>
              </a:extLst>
            </p:cNvPr>
            <p:cNvSpPr/>
            <p:nvPr/>
          </p:nvSpPr>
          <p:spPr>
            <a:xfrm>
              <a:off x="3335900" y="307000"/>
              <a:ext cx="1847175" cy="743775"/>
            </a:xfrm>
            <a:custGeom>
              <a:avLst/>
              <a:gdLst/>
              <a:ahLst/>
              <a:cxnLst/>
              <a:rect l="l" t="t" r="r" b="b"/>
              <a:pathLst>
                <a:path w="73887" h="29751" extrusionOk="0">
                  <a:moveTo>
                    <a:pt x="70000" y="0"/>
                  </a:moveTo>
                  <a:cubicBezTo>
                    <a:pt x="69700" y="0"/>
                    <a:pt x="69574" y="327"/>
                    <a:pt x="69201" y="796"/>
                  </a:cubicBezTo>
                  <a:cubicBezTo>
                    <a:pt x="67956" y="2364"/>
                    <a:pt x="68204" y="7326"/>
                    <a:pt x="66554" y="8630"/>
                  </a:cubicBezTo>
                  <a:cubicBezTo>
                    <a:pt x="64359" y="10366"/>
                    <a:pt x="62316" y="10624"/>
                    <a:pt x="60144" y="10624"/>
                  </a:cubicBezTo>
                  <a:cubicBezTo>
                    <a:pt x="59223" y="10624"/>
                    <a:pt x="58278" y="10578"/>
                    <a:pt x="57288" y="10578"/>
                  </a:cubicBezTo>
                  <a:cubicBezTo>
                    <a:pt x="55951" y="10578"/>
                    <a:pt x="54532" y="10663"/>
                    <a:pt x="52978" y="11063"/>
                  </a:cubicBezTo>
                  <a:cubicBezTo>
                    <a:pt x="49934" y="11847"/>
                    <a:pt x="44463" y="13744"/>
                    <a:pt x="41400" y="14448"/>
                  </a:cubicBezTo>
                  <a:cubicBezTo>
                    <a:pt x="33325" y="16302"/>
                    <a:pt x="25741" y="20083"/>
                    <a:pt x="17556" y="21366"/>
                  </a:cubicBezTo>
                  <a:cubicBezTo>
                    <a:pt x="14146" y="21901"/>
                    <a:pt x="10641" y="21999"/>
                    <a:pt x="7356" y="23063"/>
                  </a:cubicBezTo>
                  <a:cubicBezTo>
                    <a:pt x="4071" y="24125"/>
                    <a:pt x="916" y="26410"/>
                    <a:pt x="1" y="29740"/>
                  </a:cubicBezTo>
                  <a:cubicBezTo>
                    <a:pt x="151" y="29747"/>
                    <a:pt x="300" y="29751"/>
                    <a:pt x="450" y="29751"/>
                  </a:cubicBezTo>
                  <a:cubicBezTo>
                    <a:pt x="2378" y="29751"/>
                    <a:pt x="4268" y="29164"/>
                    <a:pt x="6138" y="28660"/>
                  </a:cubicBezTo>
                  <a:cubicBezTo>
                    <a:pt x="12034" y="27068"/>
                    <a:pt x="18109" y="26233"/>
                    <a:pt x="24216" y="26178"/>
                  </a:cubicBezTo>
                  <a:cubicBezTo>
                    <a:pt x="24492" y="26175"/>
                    <a:pt x="24769" y="26174"/>
                    <a:pt x="25046" y="26174"/>
                  </a:cubicBezTo>
                  <a:cubicBezTo>
                    <a:pt x="25980" y="26174"/>
                    <a:pt x="26916" y="26186"/>
                    <a:pt x="27851" y="26186"/>
                  </a:cubicBezTo>
                  <a:cubicBezTo>
                    <a:pt x="30234" y="26186"/>
                    <a:pt x="32610" y="26112"/>
                    <a:pt x="34928" y="25592"/>
                  </a:cubicBezTo>
                  <a:cubicBezTo>
                    <a:pt x="39432" y="24581"/>
                    <a:pt x="43387" y="21962"/>
                    <a:pt x="47655" y="20202"/>
                  </a:cubicBezTo>
                  <a:cubicBezTo>
                    <a:pt x="54364" y="17437"/>
                    <a:pt x="65341" y="18494"/>
                    <a:pt x="70997" y="13946"/>
                  </a:cubicBezTo>
                  <a:cubicBezTo>
                    <a:pt x="73886" y="11623"/>
                    <a:pt x="72874" y="6128"/>
                    <a:pt x="72055" y="2512"/>
                  </a:cubicBezTo>
                  <a:cubicBezTo>
                    <a:pt x="71885" y="1766"/>
                    <a:pt x="71476" y="855"/>
                    <a:pt x="70827" y="400"/>
                  </a:cubicBezTo>
                  <a:cubicBezTo>
                    <a:pt x="70426" y="120"/>
                    <a:pt x="70181" y="0"/>
                    <a:pt x="70000"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3571;p58">
              <a:extLst>
                <a:ext uri="{FF2B5EF4-FFF2-40B4-BE49-F238E27FC236}">
                  <a16:creationId xmlns:a16="http://schemas.microsoft.com/office/drawing/2014/main" id="{0DCD502A-1FD9-4B11-8CB9-778B7A90F9A6}"/>
                </a:ext>
              </a:extLst>
            </p:cNvPr>
            <p:cNvSpPr/>
            <p:nvPr/>
          </p:nvSpPr>
          <p:spPr>
            <a:xfrm>
              <a:off x="3965650" y="931575"/>
              <a:ext cx="27250" cy="5025"/>
            </a:xfrm>
            <a:custGeom>
              <a:avLst/>
              <a:gdLst/>
              <a:ahLst/>
              <a:cxnLst/>
              <a:rect l="l" t="t" r="r" b="b"/>
              <a:pathLst>
                <a:path w="1090" h="201" extrusionOk="0">
                  <a:moveTo>
                    <a:pt x="821" y="192"/>
                  </a:moveTo>
                  <a:cubicBezTo>
                    <a:pt x="817" y="193"/>
                    <a:pt x="816" y="193"/>
                    <a:pt x="816" y="193"/>
                  </a:cubicBezTo>
                  <a:cubicBezTo>
                    <a:pt x="815" y="193"/>
                    <a:pt x="817" y="192"/>
                    <a:pt x="821" y="192"/>
                  </a:cubicBezTo>
                  <a:close/>
                  <a:moveTo>
                    <a:pt x="354" y="1"/>
                  </a:moveTo>
                  <a:cubicBezTo>
                    <a:pt x="336" y="1"/>
                    <a:pt x="317" y="1"/>
                    <a:pt x="299" y="1"/>
                  </a:cubicBezTo>
                  <a:cubicBezTo>
                    <a:pt x="229" y="1"/>
                    <a:pt x="157" y="3"/>
                    <a:pt x="87" y="7"/>
                  </a:cubicBezTo>
                  <a:cubicBezTo>
                    <a:pt x="43" y="8"/>
                    <a:pt x="1" y="44"/>
                    <a:pt x="3" y="91"/>
                  </a:cubicBezTo>
                  <a:cubicBezTo>
                    <a:pt x="3" y="137"/>
                    <a:pt x="41" y="174"/>
                    <a:pt x="87" y="175"/>
                  </a:cubicBezTo>
                  <a:cubicBezTo>
                    <a:pt x="140" y="173"/>
                    <a:pt x="194" y="173"/>
                    <a:pt x="247" y="173"/>
                  </a:cubicBezTo>
                  <a:cubicBezTo>
                    <a:pt x="317" y="173"/>
                    <a:pt x="386" y="174"/>
                    <a:pt x="454" y="177"/>
                  </a:cubicBezTo>
                  <a:cubicBezTo>
                    <a:pt x="515" y="180"/>
                    <a:pt x="576" y="184"/>
                    <a:pt x="639" y="186"/>
                  </a:cubicBezTo>
                  <a:cubicBezTo>
                    <a:pt x="670" y="189"/>
                    <a:pt x="702" y="190"/>
                    <a:pt x="733" y="191"/>
                  </a:cubicBezTo>
                  <a:lnTo>
                    <a:pt x="776" y="194"/>
                  </a:lnTo>
                  <a:cubicBezTo>
                    <a:pt x="783" y="194"/>
                    <a:pt x="789" y="196"/>
                    <a:pt x="796" y="196"/>
                  </a:cubicBezTo>
                  <a:cubicBezTo>
                    <a:pt x="805" y="195"/>
                    <a:pt x="813" y="193"/>
                    <a:pt x="821" y="192"/>
                  </a:cubicBezTo>
                  <a:lnTo>
                    <a:pt x="821" y="192"/>
                  </a:lnTo>
                  <a:cubicBezTo>
                    <a:pt x="822" y="192"/>
                    <a:pt x="824" y="192"/>
                    <a:pt x="825" y="192"/>
                  </a:cubicBezTo>
                  <a:cubicBezTo>
                    <a:pt x="858" y="192"/>
                    <a:pt x="893" y="193"/>
                    <a:pt x="926" y="197"/>
                  </a:cubicBezTo>
                  <a:lnTo>
                    <a:pt x="976" y="200"/>
                  </a:lnTo>
                  <a:cubicBezTo>
                    <a:pt x="981" y="201"/>
                    <a:pt x="986" y="201"/>
                    <a:pt x="991" y="201"/>
                  </a:cubicBezTo>
                  <a:cubicBezTo>
                    <a:pt x="1004" y="201"/>
                    <a:pt x="1018" y="200"/>
                    <a:pt x="1031" y="198"/>
                  </a:cubicBezTo>
                  <a:cubicBezTo>
                    <a:pt x="1056" y="197"/>
                    <a:pt x="1077" y="181"/>
                    <a:pt x="1084" y="158"/>
                  </a:cubicBezTo>
                  <a:cubicBezTo>
                    <a:pt x="1090" y="136"/>
                    <a:pt x="1082" y="105"/>
                    <a:pt x="1060" y="95"/>
                  </a:cubicBezTo>
                  <a:cubicBezTo>
                    <a:pt x="1044" y="87"/>
                    <a:pt x="1027" y="81"/>
                    <a:pt x="1010" y="75"/>
                  </a:cubicBezTo>
                  <a:cubicBezTo>
                    <a:pt x="995" y="70"/>
                    <a:pt x="981" y="68"/>
                    <a:pt x="966" y="66"/>
                  </a:cubicBezTo>
                  <a:cubicBezTo>
                    <a:pt x="934" y="59"/>
                    <a:pt x="903" y="53"/>
                    <a:pt x="872" y="47"/>
                  </a:cubicBezTo>
                  <a:cubicBezTo>
                    <a:pt x="857" y="45"/>
                    <a:pt x="842" y="41"/>
                    <a:pt x="829" y="37"/>
                  </a:cubicBezTo>
                  <a:cubicBezTo>
                    <a:pt x="809" y="32"/>
                    <a:pt x="788" y="29"/>
                    <a:pt x="769" y="26"/>
                  </a:cubicBezTo>
                  <a:cubicBezTo>
                    <a:pt x="736" y="23"/>
                    <a:pt x="705" y="19"/>
                    <a:pt x="673" y="16"/>
                  </a:cubicBezTo>
                  <a:cubicBezTo>
                    <a:pt x="567" y="6"/>
                    <a:pt x="461" y="1"/>
                    <a:pt x="354"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3572;p58">
              <a:extLst>
                <a:ext uri="{FF2B5EF4-FFF2-40B4-BE49-F238E27FC236}">
                  <a16:creationId xmlns:a16="http://schemas.microsoft.com/office/drawing/2014/main" id="{66AE97A7-3383-4267-934E-86C6D8D851A9}"/>
                </a:ext>
              </a:extLst>
            </p:cNvPr>
            <p:cNvSpPr/>
            <p:nvPr/>
          </p:nvSpPr>
          <p:spPr>
            <a:xfrm>
              <a:off x="3990900" y="918825"/>
              <a:ext cx="14575" cy="4575"/>
            </a:xfrm>
            <a:custGeom>
              <a:avLst/>
              <a:gdLst/>
              <a:ahLst/>
              <a:cxnLst/>
              <a:rect l="l" t="t" r="r" b="b"/>
              <a:pathLst>
                <a:path w="583" h="183" extrusionOk="0">
                  <a:moveTo>
                    <a:pt x="339" y="26"/>
                  </a:moveTo>
                  <a:cubicBezTo>
                    <a:pt x="335" y="27"/>
                    <a:pt x="334" y="27"/>
                    <a:pt x="334" y="27"/>
                  </a:cubicBezTo>
                  <a:lnTo>
                    <a:pt x="334" y="27"/>
                  </a:lnTo>
                  <a:lnTo>
                    <a:pt x="339" y="26"/>
                  </a:lnTo>
                  <a:close/>
                  <a:moveTo>
                    <a:pt x="524" y="1"/>
                  </a:moveTo>
                  <a:cubicBezTo>
                    <a:pt x="522" y="1"/>
                    <a:pt x="520" y="1"/>
                    <a:pt x="518" y="1"/>
                  </a:cubicBezTo>
                  <a:cubicBezTo>
                    <a:pt x="477" y="6"/>
                    <a:pt x="438" y="9"/>
                    <a:pt x="398" y="17"/>
                  </a:cubicBezTo>
                  <a:cubicBezTo>
                    <a:pt x="378" y="21"/>
                    <a:pt x="358" y="24"/>
                    <a:pt x="340" y="26"/>
                  </a:cubicBezTo>
                  <a:cubicBezTo>
                    <a:pt x="337" y="27"/>
                    <a:pt x="334" y="27"/>
                    <a:pt x="334" y="27"/>
                  </a:cubicBezTo>
                  <a:cubicBezTo>
                    <a:pt x="334" y="27"/>
                    <a:pt x="334" y="27"/>
                    <a:pt x="334" y="27"/>
                  </a:cubicBezTo>
                  <a:lnTo>
                    <a:pt x="334" y="27"/>
                  </a:lnTo>
                  <a:lnTo>
                    <a:pt x="325" y="29"/>
                  </a:lnTo>
                  <a:cubicBezTo>
                    <a:pt x="315" y="30"/>
                    <a:pt x="304" y="31"/>
                    <a:pt x="295" y="31"/>
                  </a:cubicBezTo>
                  <a:cubicBezTo>
                    <a:pt x="219" y="38"/>
                    <a:pt x="143" y="40"/>
                    <a:pt x="67" y="41"/>
                  </a:cubicBezTo>
                  <a:cubicBezTo>
                    <a:pt x="35" y="41"/>
                    <a:pt x="9" y="66"/>
                    <a:pt x="4" y="97"/>
                  </a:cubicBezTo>
                  <a:cubicBezTo>
                    <a:pt x="0" y="125"/>
                    <a:pt x="19" y="161"/>
                    <a:pt x="50" y="167"/>
                  </a:cubicBezTo>
                  <a:lnTo>
                    <a:pt x="51" y="167"/>
                  </a:lnTo>
                  <a:cubicBezTo>
                    <a:pt x="103" y="177"/>
                    <a:pt x="156" y="182"/>
                    <a:pt x="208" y="182"/>
                  </a:cubicBezTo>
                  <a:cubicBezTo>
                    <a:pt x="238" y="182"/>
                    <a:pt x="268" y="181"/>
                    <a:pt x="299" y="177"/>
                  </a:cubicBezTo>
                  <a:cubicBezTo>
                    <a:pt x="341" y="173"/>
                    <a:pt x="384" y="167"/>
                    <a:pt x="425" y="158"/>
                  </a:cubicBezTo>
                  <a:cubicBezTo>
                    <a:pt x="449" y="153"/>
                    <a:pt x="472" y="146"/>
                    <a:pt x="494" y="137"/>
                  </a:cubicBezTo>
                  <a:cubicBezTo>
                    <a:pt x="513" y="130"/>
                    <a:pt x="531" y="121"/>
                    <a:pt x="548" y="112"/>
                  </a:cubicBezTo>
                  <a:cubicBezTo>
                    <a:pt x="571" y="98"/>
                    <a:pt x="583" y="70"/>
                    <a:pt x="576" y="45"/>
                  </a:cubicBezTo>
                  <a:cubicBezTo>
                    <a:pt x="569" y="23"/>
                    <a:pt x="548" y="1"/>
                    <a:pt x="524"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3573;p58">
              <a:extLst>
                <a:ext uri="{FF2B5EF4-FFF2-40B4-BE49-F238E27FC236}">
                  <a16:creationId xmlns:a16="http://schemas.microsoft.com/office/drawing/2014/main" id="{0B3EC7D1-B7B2-4D29-91DA-9F499A4F15CA}"/>
                </a:ext>
              </a:extLst>
            </p:cNvPr>
            <p:cNvSpPr/>
            <p:nvPr/>
          </p:nvSpPr>
          <p:spPr>
            <a:xfrm>
              <a:off x="4359800" y="683925"/>
              <a:ext cx="35125" cy="9750"/>
            </a:xfrm>
            <a:custGeom>
              <a:avLst/>
              <a:gdLst/>
              <a:ahLst/>
              <a:cxnLst/>
              <a:rect l="l" t="t" r="r" b="b"/>
              <a:pathLst>
                <a:path w="1405" h="390" extrusionOk="0">
                  <a:moveTo>
                    <a:pt x="1321" y="0"/>
                  </a:moveTo>
                  <a:cubicBezTo>
                    <a:pt x="1285" y="0"/>
                    <a:pt x="1249" y="4"/>
                    <a:pt x="1214" y="11"/>
                  </a:cubicBezTo>
                  <a:lnTo>
                    <a:pt x="1156" y="20"/>
                  </a:lnTo>
                  <a:lnTo>
                    <a:pt x="1124" y="24"/>
                  </a:lnTo>
                  <a:cubicBezTo>
                    <a:pt x="1112" y="26"/>
                    <a:pt x="1101" y="29"/>
                    <a:pt x="1088" y="29"/>
                  </a:cubicBezTo>
                  <a:cubicBezTo>
                    <a:pt x="1088" y="29"/>
                    <a:pt x="1088" y="29"/>
                    <a:pt x="1087" y="29"/>
                  </a:cubicBezTo>
                  <a:lnTo>
                    <a:pt x="1087" y="29"/>
                  </a:lnTo>
                  <a:cubicBezTo>
                    <a:pt x="1087" y="28"/>
                    <a:pt x="1086" y="28"/>
                    <a:pt x="1085" y="28"/>
                  </a:cubicBezTo>
                  <a:cubicBezTo>
                    <a:pt x="1082" y="27"/>
                    <a:pt x="1080" y="27"/>
                    <a:pt x="1078" y="27"/>
                  </a:cubicBezTo>
                  <a:cubicBezTo>
                    <a:pt x="1076" y="27"/>
                    <a:pt x="1073" y="27"/>
                    <a:pt x="1071" y="28"/>
                  </a:cubicBezTo>
                  <a:cubicBezTo>
                    <a:pt x="1056" y="28"/>
                    <a:pt x="1041" y="29"/>
                    <a:pt x="1026" y="32"/>
                  </a:cubicBezTo>
                  <a:cubicBezTo>
                    <a:pt x="1004" y="36"/>
                    <a:pt x="983" y="40"/>
                    <a:pt x="963" y="44"/>
                  </a:cubicBezTo>
                  <a:lnTo>
                    <a:pt x="838" y="68"/>
                  </a:lnTo>
                  <a:cubicBezTo>
                    <a:pt x="674" y="99"/>
                    <a:pt x="509" y="139"/>
                    <a:pt x="346" y="175"/>
                  </a:cubicBezTo>
                  <a:lnTo>
                    <a:pt x="66" y="237"/>
                  </a:lnTo>
                  <a:cubicBezTo>
                    <a:pt x="25" y="249"/>
                    <a:pt x="0" y="291"/>
                    <a:pt x="12" y="333"/>
                  </a:cubicBezTo>
                  <a:cubicBezTo>
                    <a:pt x="22" y="367"/>
                    <a:pt x="53" y="389"/>
                    <a:pt x="87" y="389"/>
                  </a:cubicBezTo>
                  <a:cubicBezTo>
                    <a:pt x="94" y="389"/>
                    <a:pt x="100" y="388"/>
                    <a:pt x="106" y="387"/>
                  </a:cubicBezTo>
                  <a:lnTo>
                    <a:pt x="107" y="386"/>
                  </a:lnTo>
                  <a:lnTo>
                    <a:pt x="602" y="282"/>
                  </a:lnTo>
                  <a:cubicBezTo>
                    <a:pt x="685" y="265"/>
                    <a:pt x="768" y="250"/>
                    <a:pt x="851" y="230"/>
                  </a:cubicBezTo>
                  <a:lnTo>
                    <a:pt x="973" y="201"/>
                  </a:lnTo>
                  <a:cubicBezTo>
                    <a:pt x="1017" y="190"/>
                    <a:pt x="1064" y="183"/>
                    <a:pt x="1104" y="163"/>
                  </a:cubicBezTo>
                  <a:lnTo>
                    <a:pt x="1117" y="158"/>
                  </a:lnTo>
                  <a:cubicBezTo>
                    <a:pt x="1118" y="157"/>
                    <a:pt x="1120" y="156"/>
                    <a:pt x="1120" y="156"/>
                  </a:cubicBezTo>
                  <a:lnTo>
                    <a:pt x="1120" y="156"/>
                  </a:lnTo>
                  <a:cubicBezTo>
                    <a:pt x="1120" y="156"/>
                    <a:pt x="1120" y="156"/>
                    <a:pt x="1120" y="156"/>
                  </a:cubicBezTo>
                  <a:cubicBezTo>
                    <a:pt x="1121" y="156"/>
                    <a:pt x="1123" y="156"/>
                    <a:pt x="1127" y="154"/>
                  </a:cubicBezTo>
                  <a:cubicBezTo>
                    <a:pt x="1139" y="152"/>
                    <a:pt x="1150" y="147"/>
                    <a:pt x="1162" y="145"/>
                  </a:cubicBezTo>
                  <a:lnTo>
                    <a:pt x="1230" y="124"/>
                  </a:lnTo>
                  <a:cubicBezTo>
                    <a:pt x="1278" y="113"/>
                    <a:pt x="1324" y="97"/>
                    <a:pt x="1368" y="75"/>
                  </a:cubicBezTo>
                  <a:cubicBezTo>
                    <a:pt x="1405" y="54"/>
                    <a:pt x="1385" y="3"/>
                    <a:pt x="1348" y="1"/>
                  </a:cubicBezTo>
                  <a:cubicBezTo>
                    <a:pt x="1339" y="1"/>
                    <a:pt x="1330" y="0"/>
                    <a:pt x="1321"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3574;p58">
              <a:extLst>
                <a:ext uri="{FF2B5EF4-FFF2-40B4-BE49-F238E27FC236}">
                  <a16:creationId xmlns:a16="http://schemas.microsoft.com/office/drawing/2014/main" id="{40D010F1-206A-4E4A-BA1C-EE27F5C3E9F7}"/>
                </a:ext>
              </a:extLst>
            </p:cNvPr>
            <p:cNvSpPr/>
            <p:nvPr/>
          </p:nvSpPr>
          <p:spPr>
            <a:xfrm>
              <a:off x="4352550" y="701275"/>
              <a:ext cx="18775" cy="4225"/>
            </a:xfrm>
            <a:custGeom>
              <a:avLst/>
              <a:gdLst/>
              <a:ahLst/>
              <a:cxnLst/>
              <a:rect l="l" t="t" r="r" b="b"/>
              <a:pathLst>
                <a:path w="751" h="169" extrusionOk="0">
                  <a:moveTo>
                    <a:pt x="498" y="0"/>
                  </a:moveTo>
                  <a:cubicBezTo>
                    <a:pt x="458" y="0"/>
                    <a:pt x="418" y="3"/>
                    <a:pt x="378" y="7"/>
                  </a:cubicBezTo>
                  <a:cubicBezTo>
                    <a:pt x="266" y="16"/>
                    <a:pt x="156" y="33"/>
                    <a:pt x="46" y="60"/>
                  </a:cubicBezTo>
                  <a:cubicBezTo>
                    <a:pt x="18" y="68"/>
                    <a:pt x="0" y="99"/>
                    <a:pt x="7" y="128"/>
                  </a:cubicBezTo>
                  <a:cubicBezTo>
                    <a:pt x="15" y="153"/>
                    <a:pt x="38" y="169"/>
                    <a:pt x="62" y="169"/>
                  </a:cubicBezTo>
                  <a:cubicBezTo>
                    <a:pt x="67" y="169"/>
                    <a:pt x="72" y="168"/>
                    <a:pt x="76" y="167"/>
                  </a:cubicBezTo>
                  <a:cubicBezTo>
                    <a:pt x="178" y="145"/>
                    <a:pt x="279" y="131"/>
                    <a:pt x="382" y="126"/>
                  </a:cubicBezTo>
                  <a:cubicBezTo>
                    <a:pt x="435" y="123"/>
                    <a:pt x="488" y="124"/>
                    <a:pt x="540" y="122"/>
                  </a:cubicBezTo>
                  <a:cubicBezTo>
                    <a:pt x="553" y="122"/>
                    <a:pt x="567" y="121"/>
                    <a:pt x="581" y="121"/>
                  </a:cubicBezTo>
                  <a:cubicBezTo>
                    <a:pt x="585" y="121"/>
                    <a:pt x="590" y="121"/>
                    <a:pt x="595" y="121"/>
                  </a:cubicBezTo>
                  <a:cubicBezTo>
                    <a:pt x="632" y="121"/>
                    <a:pt x="669" y="121"/>
                    <a:pt x="704" y="112"/>
                  </a:cubicBezTo>
                  <a:cubicBezTo>
                    <a:pt x="738" y="103"/>
                    <a:pt x="751" y="46"/>
                    <a:pt x="714" y="30"/>
                  </a:cubicBezTo>
                  <a:cubicBezTo>
                    <a:pt x="699" y="22"/>
                    <a:pt x="682" y="16"/>
                    <a:pt x="665" y="13"/>
                  </a:cubicBezTo>
                  <a:lnTo>
                    <a:pt x="623" y="8"/>
                  </a:lnTo>
                  <a:cubicBezTo>
                    <a:pt x="595" y="6"/>
                    <a:pt x="568" y="2"/>
                    <a:pt x="540" y="1"/>
                  </a:cubicBezTo>
                  <a:cubicBezTo>
                    <a:pt x="526" y="1"/>
                    <a:pt x="512" y="0"/>
                    <a:pt x="498"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3575;p58">
              <a:extLst>
                <a:ext uri="{FF2B5EF4-FFF2-40B4-BE49-F238E27FC236}">
                  <a16:creationId xmlns:a16="http://schemas.microsoft.com/office/drawing/2014/main" id="{52639C1A-C52D-4BAD-B0CE-B6A0218F9689}"/>
                </a:ext>
              </a:extLst>
            </p:cNvPr>
            <p:cNvSpPr/>
            <p:nvPr/>
          </p:nvSpPr>
          <p:spPr>
            <a:xfrm>
              <a:off x="3592750" y="969325"/>
              <a:ext cx="19775" cy="3375"/>
            </a:xfrm>
            <a:custGeom>
              <a:avLst/>
              <a:gdLst/>
              <a:ahLst/>
              <a:cxnLst/>
              <a:rect l="l" t="t" r="r" b="b"/>
              <a:pathLst>
                <a:path w="791" h="135" extrusionOk="0">
                  <a:moveTo>
                    <a:pt x="673" y="1"/>
                  </a:moveTo>
                  <a:cubicBezTo>
                    <a:pt x="663" y="1"/>
                    <a:pt x="654" y="1"/>
                    <a:pt x="644" y="1"/>
                  </a:cubicBezTo>
                  <a:lnTo>
                    <a:pt x="385" y="1"/>
                  </a:lnTo>
                  <a:cubicBezTo>
                    <a:pt x="328" y="3"/>
                    <a:pt x="270" y="4"/>
                    <a:pt x="213" y="10"/>
                  </a:cubicBezTo>
                  <a:lnTo>
                    <a:pt x="130" y="16"/>
                  </a:lnTo>
                  <a:cubicBezTo>
                    <a:pt x="113" y="18"/>
                    <a:pt x="98" y="23"/>
                    <a:pt x="82" y="26"/>
                  </a:cubicBezTo>
                  <a:cubicBezTo>
                    <a:pt x="67" y="28"/>
                    <a:pt x="52" y="30"/>
                    <a:pt x="37" y="33"/>
                  </a:cubicBezTo>
                  <a:cubicBezTo>
                    <a:pt x="1" y="38"/>
                    <a:pt x="1" y="100"/>
                    <a:pt x="37" y="106"/>
                  </a:cubicBezTo>
                  <a:lnTo>
                    <a:pt x="38" y="104"/>
                  </a:lnTo>
                  <a:cubicBezTo>
                    <a:pt x="50" y="107"/>
                    <a:pt x="64" y="109"/>
                    <a:pt x="78" y="111"/>
                  </a:cubicBezTo>
                  <a:cubicBezTo>
                    <a:pt x="94" y="112"/>
                    <a:pt x="109" y="119"/>
                    <a:pt x="126" y="120"/>
                  </a:cubicBezTo>
                  <a:lnTo>
                    <a:pt x="213" y="128"/>
                  </a:lnTo>
                  <a:cubicBezTo>
                    <a:pt x="270" y="133"/>
                    <a:pt x="328" y="135"/>
                    <a:pt x="385" y="135"/>
                  </a:cubicBezTo>
                  <a:lnTo>
                    <a:pt x="684" y="135"/>
                  </a:lnTo>
                  <a:cubicBezTo>
                    <a:pt x="702" y="134"/>
                    <a:pt x="720" y="129"/>
                    <a:pt x="738" y="122"/>
                  </a:cubicBezTo>
                  <a:cubicBezTo>
                    <a:pt x="791" y="106"/>
                    <a:pt x="791" y="31"/>
                    <a:pt x="738" y="15"/>
                  </a:cubicBezTo>
                  <a:cubicBezTo>
                    <a:pt x="722" y="8"/>
                    <a:pt x="704" y="4"/>
                    <a:pt x="687" y="1"/>
                  </a:cubicBezTo>
                  <a:cubicBezTo>
                    <a:pt x="682" y="1"/>
                    <a:pt x="678" y="1"/>
                    <a:pt x="673"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3576;p58">
              <a:extLst>
                <a:ext uri="{FF2B5EF4-FFF2-40B4-BE49-F238E27FC236}">
                  <a16:creationId xmlns:a16="http://schemas.microsoft.com/office/drawing/2014/main" id="{0A8C4260-1A61-424A-9612-AFE15EBA7F2D}"/>
                </a:ext>
              </a:extLst>
            </p:cNvPr>
            <p:cNvSpPr/>
            <p:nvPr/>
          </p:nvSpPr>
          <p:spPr>
            <a:xfrm>
              <a:off x="3607475" y="956425"/>
              <a:ext cx="20125" cy="6350"/>
            </a:xfrm>
            <a:custGeom>
              <a:avLst/>
              <a:gdLst/>
              <a:ahLst/>
              <a:cxnLst/>
              <a:rect l="l" t="t" r="r" b="b"/>
              <a:pathLst>
                <a:path w="805" h="254" extrusionOk="0">
                  <a:moveTo>
                    <a:pt x="698" y="0"/>
                  </a:moveTo>
                  <a:cubicBezTo>
                    <a:pt x="693" y="0"/>
                    <a:pt x="688" y="0"/>
                    <a:pt x="683" y="1"/>
                  </a:cubicBezTo>
                  <a:cubicBezTo>
                    <a:pt x="654" y="1"/>
                    <a:pt x="624" y="3"/>
                    <a:pt x="595" y="5"/>
                  </a:cubicBezTo>
                  <a:cubicBezTo>
                    <a:pt x="565" y="7"/>
                    <a:pt x="537" y="11"/>
                    <a:pt x="507" y="13"/>
                  </a:cubicBezTo>
                  <a:cubicBezTo>
                    <a:pt x="476" y="17"/>
                    <a:pt x="443" y="24"/>
                    <a:pt x="412" y="26"/>
                  </a:cubicBezTo>
                  <a:lnTo>
                    <a:pt x="403" y="26"/>
                  </a:lnTo>
                  <a:lnTo>
                    <a:pt x="379" y="27"/>
                  </a:lnTo>
                  <a:cubicBezTo>
                    <a:pt x="362" y="28"/>
                    <a:pt x="343" y="30"/>
                    <a:pt x="326" y="33"/>
                  </a:cubicBezTo>
                  <a:cubicBezTo>
                    <a:pt x="297" y="37"/>
                    <a:pt x="268" y="45"/>
                    <a:pt x="240" y="52"/>
                  </a:cubicBezTo>
                  <a:cubicBezTo>
                    <a:pt x="182" y="67"/>
                    <a:pt x="125" y="83"/>
                    <a:pt x="68" y="101"/>
                  </a:cubicBezTo>
                  <a:cubicBezTo>
                    <a:pt x="29" y="112"/>
                    <a:pt x="0" y="155"/>
                    <a:pt x="14" y="196"/>
                  </a:cubicBezTo>
                  <a:cubicBezTo>
                    <a:pt x="24" y="230"/>
                    <a:pt x="55" y="254"/>
                    <a:pt x="88" y="254"/>
                  </a:cubicBezTo>
                  <a:cubicBezTo>
                    <a:pt x="95" y="254"/>
                    <a:pt x="102" y="253"/>
                    <a:pt x="110" y="250"/>
                  </a:cubicBezTo>
                  <a:lnTo>
                    <a:pt x="108" y="250"/>
                  </a:lnTo>
                  <a:cubicBezTo>
                    <a:pt x="162" y="233"/>
                    <a:pt x="218" y="217"/>
                    <a:pt x="273" y="203"/>
                  </a:cubicBezTo>
                  <a:cubicBezTo>
                    <a:pt x="302" y="196"/>
                    <a:pt x="331" y="191"/>
                    <a:pt x="359" y="182"/>
                  </a:cubicBezTo>
                  <a:cubicBezTo>
                    <a:pt x="388" y="174"/>
                    <a:pt x="413" y="163"/>
                    <a:pt x="441" y="156"/>
                  </a:cubicBezTo>
                  <a:cubicBezTo>
                    <a:pt x="495" y="141"/>
                    <a:pt x="552" y="131"/>
                    <a:pt x="607" y="120"/>
                  </a:cubicBezTo>
                  <a:cubicBezTo>
                    <a:pt x="662" y="110"/>
                    <a:pt x="721" y="103"/>
                    <a:pt x="776" y="86"/>
                  </a:cubicBezTo>
                  <a:cubicBezTo>
                    <a:pt x="793" y="80"/>
                    <a:pt x="805" y="65"/>
                    <a:pt x="805" y="47"/>
                  </a:cubicBezTo>
                  <a:cubicBezTo>
                    <a:pt x="805" y="28"/>
                    <a:pt x="793" y="12"/>
                    <a:pt x="776" y="7"/>
                  </a:cubicBezTo>
                  <a:cubicBezTo>
                    <a:pt x="750" y="3"/>
                    <a:pt x="724" y="0"/>
                    <a:pt x="698"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3577;p58">
              <a:extLst>
                <a:ext uri="{FF2B5EF4-FFF2-40B4-BE49-F238E27FC236}">
                  <a16:creationId xmlns:a16="http://schemas.microsoft.com/office/drawing/2014/main" id="{A2FCCFA5-F188-49FD-8CB9-23DF3B008D8E}"/>
                </a:ext>
              </a:extLst>
            </p:cNvPr>
            <p:cNvSpPr/>
            <p:nvPr/>
          </p:nvSpPr>
          <p:spPr>
            <a:xfrm>
              <a:off x="4760725" y="725350"/>
              <a:ext cx="32825" cy="5100"/>
            </a:xfrm>
            <a:custGeom>
              <a:avLst/>
              <a:gdLst/>
              <a:ahLst/>
              <a:cxnLst/>
              <a:rect l="l" t="t" r="r" b="b"/>
              <a:pathLst>
                <a:path w="1313" h="204" extrusionOk="0">
                  <a:moveTo>
                    <a:pt x="87" y="1"/>
                  </a:moveTo>
                  <a:cubicBezTo>
                    <a:pt x="39" y="2"/>
                    <a:pt x="1" y="40"/>
                    <a:pt x="1" y="87"/>
                  </a:cubicBezTo>
                  <a:cubicBezTo>
                    <a:pt x="2" y="134"/>
                    <a:pt x="40" y="172"/>
                    <a:pt x="87" y="173"/>
                  </a:cubicBezTo>
                  <a:lnTo>
                    <a:pt x="87" y="174"/>
                  </a:lnTo>
                  <a:lnTo>
                    <a:pt x="543" y="196"/>
                  </a:lnTo>
                  <a:cubicBezTo>
                    <a:pt x="619" y="200"/>
                    <a:pt x="694" y="201"/>
                    <a:pt x="770" y="203"/>
                  </a:cubicBezTo>
                  <a:cubicBezTo>
                    <a:pt x="774" y="203"/>
                    <a:pt x="778" y="203"/>
                    <a:pt x="782" y="203"/>
                  </a:cubicBezTo>
                  <a:cubicBezTo>
                    <a:pt x="816" y="203"/>
                    <a:pt x="850" y="200"/>
                    <a:pt x="885" y="200"/>
                  </a:cubicBezTo>
                  <a:lnTo>
                    <a:pt x="1000" y="201"/>
                  </a:lnTo>
                  <a:cubicBezTo>
                    <a:pt x="1043" y="202"/>
                    <a:pt x="1086" y="202"/>
                    <a:pt x="1129" y="202"/>
                  </a:cubicBezTo>
                  <a:cubicBezTo>
                    <a:pt x="1172" y="202"/>
                    <a:pt x="1216" y="202"/>
                    <a:pt x="1259" y="200"/>
                  </a:cubicBezTo>
                  <a:cubicBezTo>
                    <a:pt x="1289" y="200"/>
                    <a:pt x="1313" y="176"/>
                    <a:pt x="1313" y="146"/>
                  </a:cubicBezTo>
                  <a:cubicBezTo>
                    <a:pt x="1312" y="112"/>
                    <a:pt x="1289" y="95"/>
                    <a:pt x="1259" y="90"/>
                  </a:cubicBezTo>
                  <a:cubicBezTo>
                    <a:pt x="1182" y="81"/>
                    <a:pt x="1106" y="73"/>
                    <a:pt x="1029" y="66"/>
                  </a:cubicBezTo>
                  <a:lnTo>
                    <a:pt x="913" y="57"/>
                  </a:lnTo>
                  <a:lnTo>
                    <a:pt x="863" y="52"/>
                  </a:lnTo>
                  <a:cubicBezTo>
                    <a:pt x="862" y="52"/>
                    <a:pt x="862" y="52"/>
                    <a:pt x="861" y="52"/>
                  </a:cubicBezTo>
                  <a:lnTo>
                    <a:pt x="861" y="52"/>
                  </a:lnTo>
                  <a:lnTo>
                    <a:pt x="848" y="49"/>
                  </a:lnTo>
                  <a:cubicBezTo>
                    <a:pt x="835" y="47"/>
                    <a:pt x="823" y="44"/>
                    <a:pt x="809" y="42"/>
                  </a:cubicBezTo>
                  <a:cubicBezTo>
                    <a:pt x="768" y="37"/>
                    <a:pt x="727" y="36"/>
                    <a:pt x="687" y="33"/>
                  </a:cubicBezTo>
                  <a:cubicBezTo>
                    <a:pt x="650" y="31"/>
                    <a:pt x="613" y="28"/>
                    <a:pt x="576" y="26"/>
                  </a:cubicBezTo>
                  <a:cubicBezTo>
                    <a:pt x="499" y="21"/>
                    <a:pt x="422" y="18"/>
                    <a:pt x="346" y="14"/>
                  </a:cubicBezTo>
                  <a:lnTo>
                    <a:pt x="87" y="1"/>
                  </a:ln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3578;p58">
              <a:extLst>
                <a:ext uri="{FF2B5EF4-FFF2-40B4-BE49-F238E27FC236}">
                  <a16:creationId xmlns:a16="http://schemas.microsoft.com/office/drawing/2014/main" id="{589E71E1-C02F-498B-89E1-BC109D42CF73}"/>
                </a:ext>
              </a:extLst>
            </p:cNvPr>
            <p:cNvSpPr/>
            <p:nvPr/>
          </p:nvSpPr>
          <p:spPr>
            <a:xfrm>
              <a:off x="4776825" y="713650"/>
              <a:ext cx="14825" cy="3500"/>
            </a:xfrm>
            <a:custGeom>
              <a:avLst/>
              <a:gdLst/>
              <a:ahLst/>
              <a:cxnLst/>
              <a:rect l="l" t="t" r="r" b="b"/>
              <a:pathLst>
                <a:path w="593" h="140" extrusionOk="0">
                  <a:moveTo>
                    <a:pt x="70" y="0"/>
                  </a:moveTo>
                  <a:cubicBezTo>
                    <a:pt x="31" y="0"/>
                    <a:pt x="0" y="31"/>
                    <a:pt x="0" y="70"/>
                  </a:cubicBezTo>
                  <a:cubicBezTo>
                    <a:pt x="0" y="108"/>
                    <a:pt x="31" y="140"/>
                    <a:pt x="70" y="140"/>
                  </a:cubicBezTo>
                  <a:cubicBezTo>
                    <a:pt x="71" y="140"/>
                    <a:pt x="72" y="139"/>
                    <a:pt x="74" y="139"/>
                  </a:cubicBezTo>
                  <a:lnTo>
                    <a:pt x="302" y="137"/>
                  </a:lnTo>
                  <a:lnTo>
                    <a:pt x="417" y="136"/>
                  </a:lnTo>
                  <a:lnTo>
                    <a:pt x="474" y="136"/>
                  </a:lnTo>
                  <a:cubicBezTo>
                    <a:pt x="496" y="134"/>
                    <a:pt x="518" y="129"/>
                    <a:pt x="540" y="123"/>
                  </a:cubicBezTo>
                  <a:cubicBezTo>
                    <a:pt x="593" y="109"/>
                    <a:pt x="593" y="29"/>
                    <a:pt x="540" y="16"/>
                  </a:cubicBezTo>
                  <a:cubicBezTo>
                    <a:pt x="518" y="9"/>
                    <a:pt x="496" y="5"/>
                    <a:pt x="474" y="2"/>
                  </a:cubicBezTo>
                  <a:cubicBezTo>
                    <a:pt x="468" y="2"/>
                    <a:pt x="462" y="2"/>
                    <a:pt x="456" y="2"/>
                  </a:cubicBezTo>
                  <a:cubicBezTo>
                    <a:pt x="443" y="2"/>
                    <a:pt x="430" y="2"/>
                    <a:pt x="417" y="2"/>
                  </a:cubicBezTo>
                  <a:lnTo>
                    <a:pt x="302" y="1"/>
                  </a:lnTo>
                  <a:lnTo>
                    <a:pt x="74" y="0"/>
                  </a:lnTo>
                  <a:cubicBezTo>
                    <a:pt x="72" y="0"/>
                    <a:pt x="71" y="0"/>
                    <a:pt x="70"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3579;p58">
              <a:extLst>
                <a:ext uri="{FF2B5EF4-FFF2-40B4-BE49-F238E27FC236}">
                  <a16:creationId xmlns:a16="http://schemas.microsoft.com/office/drawing/2014/main" id="{ACF04D7F-8D77-4870-8314-A6DDFD0BCA40}"/>
                </a:ext>
              </a:extLst>
            </p:cNvPr>
            <p:cNvSpPr/>
            <p:nvPr/>
          </p:nvSpPr>
          <p:spPr>
            <a:xfrm>
              <a:off x="4895675" y="586050"/>
              <a:ext cx="25450" cy="6650"/>
            </a:xfrm>
            <a:custGeom>
              <a:avLst/>
              <a:gdLst/>
              <a:ahLst/>
              <a:cxnLst/>
              <a:rect l="l" t="t" r="r" b="b"/>
              <a:pathLst>
                <a:path w="1018" h="266" extrusionOk="0">
                  <a:moveTo>
                    <a:pt x="955" y="1"/>
                  </a:moveTo>
                  <a:cubicBezTo>
                    <a:pt x="954" y="1"/>
                    <a:pt x="953" y="1"/>
                    <a:pt x="953" y="1"/>
                  </a:cubicBezTo>
                  <a:cubicBezTo>
                    <a:pt x="809" y="7"/>
                    <a:pt x="666" y="26"/>
                    <a:pt x="523" y="42"/>
                  </a:cubicBezTo>
                  <a:lnTo>
                    <a:pt x="95" y="88"/>
                  </a:lnTo>
                  <a:cubicBezTo>
                    <a:pt x="42" y="94"/>
                    <a:pt x="0" y="132"/>
                    <a:pt x="9" y="190"/>
                  </a:cubicBezTo>
                  <a:cubicBezTo>
                    <a:pt x="15" y="239"/>
                    <a:pt x="53" y="266"/>
                    <a:pt x="97" y="266"/>
                  </a:cubicBezTo>
                  <a:cubicBezTo>
                    <a:pt x="104" y="266"/>
                    <a:pt x="112" y="265"/>
                    <a:pt x="119" y="263"/>
                  </a:cubicBezTo>
                  <a:lnTo>
                    <a:pt x="543" y="183"/>
                  </a:lnTo>
                  <a:cubicBezTo>
                    <a:pt x="683" y="156"/>
                    <a:pt x="826" y="134"/>
                    <a:pt x="965" y="96"/>
                  </a:cubicBezTo>
                  <a:cubicBezTo>
                    <a:pt x="1017" y="83"/>
                    <a:pt x="1008" y="1"/>
                    <a:pt x="955"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3580;p58">
              <a:extLst>
                <a:ext uri="{FF2B5EF4-FFF2-40B4-BE49-F238E27FC236}">
                  <a16:creationId xmlns:a16="http://schemas.microsoft.com/office/drawing/2014/main" id="{411D0CE7-0894-4A99-8C4D-6366AC345C30}"/>
                </a:ext>
              </a:extLst>
            </p:cNvPr>
            <p:cNvSpPr/>
            <p:nvPr/>
          </p:nvSpPr>
          <p:spPr>
            <a:xfrm>
              <a:off x="4565175" y="764750"/>
              <a:ext cx="13525" cy="4200"/>
            </a:xfrm>
            <a:custGeom>
              <a:avLst/>
              <a:gdLst/>
              <a:ahLst/>
              <a:cxnLst/>
              <a:rect l="l" t="t" r="r" b="b"/>
              <a:pathLst>
                <a:path w="541" h="168" extrusionOk="0">
                  <a:moveTo>
                    <a:pt x="478" y="1"/>
                  </a:moveTo>
                  <a:cubicBezTo>
                    <a:pt x="477" y="1"/>
                    <a:pt x="476" y="1"/>
                    <a:pt x="476" y="1"/>
                  </a:cubicBezTo>
                  <a:cubicBezTo>
                    <a:pt x="442" y="2"/>
                    <a:pt x="409" y="4"/>
                    <a:pt x="377" y="4"/>
                  </a:cubicBezTo>
                  <a:cubicBezTo>
                    <a:pt x="359" y="4"/>
                    <a:pt x="343" y="1"/>
                    <a:pt x="327" y="1"/>
                  </a:cubicBezTo>
                  <a:cubicBezTo>
                    <a:pt x="309" y="1"/>
                    <a:pt x="291" y="2"/>
                    <a:pt x="273" y="5"/>
                  </a:cubicBezTo>
                  <a:lnTo>
                    <a:pt x="72" y="29"/>
                  </a:lnTo>
                  <a:cubicBezTo>
                    <a:pt x="35" y="34"/>
                    <a:pt x="0" y="58"/>
                    <a:pt x="1" y="98"/>
                  </a:cubicBezTo>
                  <a:cubicBezTo>
                    <a:pt x="4" y="130"/>
                    <a:pt x="30" y="168"/>
                    <a:pt x="65" y="168"/>
                  </a:cubicBezTo>
                  <a:cubicBezTo>
                    <a:pt x="68" y="168"/>
                    <a:pt x="70" y="168"/>
                    <a:pt x="72" y="168"/>
                  </a:cubicBezTo>
                  <a:lnTo>
                    <a:pt x="277" y="141"/>
                  </a:lnTo>
                  <a:cubicBezTo>
                    <a:pt x="297" y="140"/>
                    <a:pt x="318" y="138"/>
                    <a:pt x="338" y="133"/>
                  </a:cubicBezTo>
                  <a:cubicBezTo>
                    <a:pt x="354" y="130"/>
                    <a:pt x="369" y="123"/>
                    <a:pt x="385" y="118"/>
                  </a:cubicBezTo>
                  <a:cubicBezTo>
                    <a:pt x="418" y="108"/>
                    <a:pt x="454" y="102"/>
                    <a:pt x="488" y="95"/>
                  </a:cubicBezTo>
                  <a:cubicBezTo>
                    <a:pt x="541" y="84"/>
                    <a:pt x="530" y="1"/>
                    <a:pt x="478"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5" name="Google Shape;3581;p58">
            <a:extLst>
              <a:ext uri="{FF2B5EF4-FFF2-40B4-BE49-F238E27FC236}">
                <a16:creationId xmlns:a16="http://schemas.microsoft.com/office/drawing/2014/main" id="{D67C84F2-1B54-4C54-8791-ED8FDA750E77}"/>
              </a:ext>
            </a:extLst>
          </p:cNvPr>
          <p:cNvSpPr txBox="1">
            <a:spLocks/>
          </p:cNvSpPr>
          <p:nvPr/>
        </p:nvSpPr>
        <p:spPr>
          <a:xfrm flipH="1">
            <a:off x="4929813" y="987239"/>
            <a:ext cx="14527281" cy="3279580"/>
          </a:xfrm>
          <a:prstGeom prst="rect">
            <a:avLst/>
          </a:prstGeom>
        </p:spPr>
        <p:txBody>
          <a:bodyPr spcFirstLastPara="1" wrap="square" lIns="243828" tIns="243828" rIns="243828" bIns="243828"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8801">
                <a:solidFill>
                  <a:srgbClr val="272E3A"/>
                </a:solidFill>
                <a:latin typeface="Montserrat"/>
              </a:rPr>
              <a:t>Our team</a:t>
            </a:r>
          </a:p>
        </p:txBody>
      </p:sp>
      <p:sp>
        <p:nvSpPr>
          <p:cNvPr id="16" name="Google Shape;3582;p58">
            <a:extLst>
              <a:ext uri="{FF2B5EF4-FFF2-40B4-BE49-F238E27FC236}">
                <a16:creationId xmlns:a16="http://schemas.microsoft.com/office/drawing/2014/main" id="{08790BEF-0F91-45AB-BEE1-9B0C14D23265}"/>
              </a:ext>
            </a:extLst>
          </p:cNvPr>
          <p:cNvSpPr txBox="1">
            <a:spLocks/>
          </p:cNvSpPr>
          <p:nvPr/>
        </p:nvSpPr>
        <p:spPr>
          <a:xfrm flipH="1">
            <a:off x="2749318" y="3975880"/>
            <a:ext cx="5855078" cy="1540978"/>
          </a:xfrm>
          <a:prstGeom prst="rect">
            <a:avLst/>
          </a:prstGeom>
        </p:spPr>
        <p:txBody>
          <a:bodyPr spcFirstLastPara="1" vert="horz" wrap="square" lIns="243828" tIns="243828" rIns="243828" bIns="243828" rtlCol="0" anchor="b" anchorCtr="0">
            <a:noAutofit/>
          </a:bodyPr>
          <a:lstStyle>
            <a:lvl1pPr algn="ctr" defTabSz="1828800" rtl="0" eaLnBrk="1" latinLnBrk="0" hangingPunct="1">
              <a:lnSpc>
                <a:spcPct val="90000"/>
              </a:lnSpc>
              <a:spcBef>
                <a:spcPct val="0"/>
              </a:spcBef>
              <a:buNone/>
              <a:defRPr sz="6400" kern="1200">
                <a:solidFill>
                  <a:srgbClr val="272E3A"/>
                </a:solidFill>
                <a:latin typeface="+mj-lt"/>
                <a:ea typeface="+mj-ea"/>
                <a:cs typeface="+mj-cs"/>
              </a:defRPr>
            </a:lvl1pPr>
          </a:lstStyle>
          <a:p>
            <a:pPr defTabSz="1828983"/>
            <a:r>
              <a:rPr lang="en-US" sz="6401">
                <a:latin typeface="Montserrat"/>
              </a:rPr>
              <a:t>Bert Kaur</a:t>
            </a:r>
          </a:p>
        </p:txBody>
      </p:sp>
      <p:sp>
        <p:nvSpPr>
          <p:cNvPr id="17" name="Google Shape;3583;p58">
            <a:extLst>
              <a:ext uri="{FF2B5EF4-FFF2-40B4-BE49-F238E27FC236}">
                <a16:creationId xmlns:a16="http://schemas.microsoft.com/office/drawing/2014/main" id="{5A0D6CC5-4ACA-4BA8-906A-1D4E2888C298}"/>
              </a:ext>
            </a:extLst>
          </p:cNvPr>
          <p:cNvSpPr txBox="1">
            <a:spLocks/>
          </p:cNvSpPr>
          <p:nvPr/>
        </p:nvSpPr>
        <p:spPr>
          <a:xfrm flipH="1">
            <a:off x="3501717" y="5206536"/>
            <a:ext cx="4350103" cy="1540978"/>
          </a:xfrm>
          <a:prstGeom prst="rect">
            <a:avLst/>
          </a:prstGeom>
        </p:spPr>
        <p:txBody>
          <a:bodyPr spcFirstLastPara="1" wrap="square" lIns="243828" tIns="243828" rIns="243828" bIns="243828"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r>
              <a:rPr lang="en-US" sz="5601">
                <a:solidFill>
                  <a:srgbClr val="272E3A"/>
                </a:solidFill>
                <a:latin typeface="Montserrat Light"/>
              </a:rPr>
              <a:t>Here you could talk a bit about this person</a:t>
            </a:r>
          </a:p>
        </p:txBody>
      </p:sp>
      <p:sp>
        <p:nvSpPr>
          <p:cNvPr id="18" name="Google Shape;3584;p58">
            <a:extLst>
              <a:ext uri="{FF2B5EF4-FFF2-40B4-BE49-F238E27FC236}">
                <a16:creationId xmlns:a16="http://schemas.microsoft.com/office/drawing/2014/main" id="{904DFFFB-D14F-4A77-936F-A2DE4B5B73CD}"/>
              </a:ext>
            </a:extLst>
          </p:cNvPr>
          <p:cNvSpPr txBox="1">
            <a:spLocks/>
          </p:cNvSpPr>
          <p:nvPr/>
        </p:nvSpPr>
        <p:spPr>
          <a:xfrm flipH="1">
            <a:off x="15782826" y="9385972"/>
            <a:ext cx="5855078" cy="1540978"/>
          </a:xfrm>
          <a:prstGeom prst="rect">
            <a:avLst/>
          </a:prstGeom>
        </p:spPr>
        <p:txBody>
          <a:bodyPr spcFirstLastPara="1" wrap="square" lIns="243828" tIns="243828" rIns="243828" bIns="243828"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8801">
                <a:solidFill>
                  <a:srgbClr val="272E3A"/>
                </a:solidFill>
                <a:latin typeface="Montserrat"/>
              </a:rPr>
              <a:t>Nyambura Ayodele</a:t>
            </a:r>
          </a:p>
        </p:txBody>
      </p:sp>
      <p:sp>
        <p:nvSpPr>
          <p:cNvPr id="19" name="Google Shape;3585;p58">
            <a:extLst>
              <a:ext uri="{FF2B5EF4-FFF2-40B4-BE49-F238E27FC236}">
                <a16:creationId xmlns:a16="http://schemas.microsoft.com/office/drawing/2014/main" id="{649F52C9-FECA-429B-8FA3-BDBEFBDE81EE}"/>
              </a:ext>
            </a:extLst>
          </p:cNvPr>
          <p:cNvSpPr txBox="1">
            <a:spLocks/>
          </p:cNvSpPr>
          <p:nvPr/>
        </p:nvSpPr>
        <p:spPr>
          <a:xfrm flipH="1">
            <a:off x="16535261" y="10616629"/>
            <a:ext cx="4350103" cy="1540978"/>
          </a:xfrm>
          <a:prstGeom prst="rect">
            <a:avLst/>
          </a:prstGeom>
        </p:spPr>
        <p:txBody>
          <a:bodyPr spcFirstLastPara="1" wrap="square" lIns="243828" tIns="243828" rIns="243828" bIns="243828"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buClr>
                <a:srgbClr val="272E3A"/>
              </a:buClr>
            </a:pPr>
            <a:r>
              <a:rPr lang="en-US" sz="5601">
                <a:solidFill>
                  <a:srgbClr val="272E3A"/>
                </a:solidFill>
                <a:latin typeface="Montserrat Light"/>
              </a:rPr>
              <a:t>Here you could talk a bit about this person</a:t>
            </a:r>
          </a:p>
          <a:p>
            <a:pPr marL="0" indent="0" defTabSz="1828983"/>
            <a:endParaRPr lang="en-US" sz="5601">
              <a:solidFill>
                <a:srgbClr val="272E3A"/>
              </a:solidFill>
              <a:latin typeface="Montserrat Light"/>
            </a:endParaRPr>
          </a:p>
        </p:txBody>
      </p:sp>
      <p:grpSp>
        <p:nvGrpSpPr>
          <p:cNvPr id="20" name="Google Shape;3586;p58">
            <a:extLst>
              <a:ext uri="{FF2B5EF4-FFF2-40B4-BE49-F238E27FC236}">
                <a16:creationId xmlns:a16="http://schemas.microsoft.com/office/drawing/2014/main" id="{5EDF7DDE-305A-4239-85CB-9648801F3472}"/>
              </a:ext>
            </a:extLst>
          </p:cNvPr>
          <p:cNvGrpSpPr/>
          <p:nvPr/>
        </p:nvGrpSpPr>
        <p:grpSpPr>
          <a:xfrm>
            <a:off x="9477843" y="3490529"/>
            <a:ext cx="5431461" cy="5514923"/>
            <a:chOff x="1338350" y="3385500"/>
            <a:chExt cx="588925" cy="597975"/>
          </a:xfrm>
        </p:grpSpPr>
        <p:sp>
          <p:nvSpPr>
            <p:cNvPr id="21" name="Google Shape;3587;p58">
              <a:extLst>
                <a:ext uri="{FF2B5EF4-FFF2-40B4-BE49-F238E27FC236}">
                  <a16:creationId xmlns:a16="http://schemas.microsoft.com/office/drawing/2014/main" id="{039A6470-DBDB-4CFB-8D24-B2A8E364C898}"/>
                </a:ext>
              </a:extLst>
            </p:cNvPr>
            <p:cNvSpPr/>
            <p:nvPr/>
          </p:nvSpPr>
          <p:spPr>
            <a:xfrm>
              <a:off x="1674200" y="3430675"/>
              <a:ext cx="205275" cy="220400"/>
            </a:xfrm>
            <a:custGeom>
              <a:avLst/>
              <a:gdLst/>
              <a:ahLst/>
              <a:cxnLst/>
              <a:rect l="l" t="t" r="r" b="b"/>
              <a:pathLst>
                <a:path w="8211" h="8816" extrusionOk="0">
                  <a:moveTo>
                    <a:pt x="3194" y="0"/>
                  </a:moveTo>
                  <a:cubicBezTo>
                    <a:pt x="3191" y="0"/>
                    <a:pt x="3240" y="34"/>
                    <a:pt x="2983" y="137"/>
                  </a:cubicBezTo>
                  <a:cubicBezTo>
                    <a:pt x="2711" y="249"/>
                    <a:pt x="2627" y="576"/>
                    <a:pt x="2397" y="761"/>
                  </a:cubicBezTo>
                  <a:cubicBezTo>
                    <a:pt x="2001" y="1077"/>
                    <a:pt x="1791" y="1562"/>
                    <a:pt x="1593" y="2028"/>
                  </a:cubicBezTo>
                  <a:cubicBezTo>
                    <a:pt x="1413" y="2452"/>
                    <a:pt x="1231" y="2926"/>
                    <a:pt x="1384" y="3363"/>
                  </a:cubicBezTo>
                  <a:cubicBezTo>
                    <a:pt x="1477" y="3622"/>
                    <a:pt x="1679" y="3833"/>
                    <a:pt x="1775" y="4092"/>
                  </a:cubicBezTo>
                  <a:cubicBezTo>
                    <a:pt x="1889" y="4393"/>
                    <a:pt x="1846" y="4738"/>
                    <a:pt x="1712" y="5030"/>
                  </a:cubicBezTo>
                  <a:cubicBezTo>
                    <a:pt x="1575" y="5322"/>
                    <a:pt x="1354" y="5568"/>
                    <a:pt x="1112" y="5781"/>
                  </a:cubicBezTo>
                  <a:cubicBezTo>
                    <a:pt x="708" y="6137"/>
                    <a:pt x="203" y="6466"/>
                    <a:pt x="89" y="6996"/>
                  </a:cubicBezTo>
                  <a:cubicBezTo>
                    <a:pt x="1" y="7404"/>
                    <a:pt x="190" y="7839"/>
                    <a:pt x="493" y="8124"/>
                  </a:cubicBezTo>
                  <a:cubicBezTo>
                    <a:pt x="796" y="8412"/>
                    <a:pt x="1200" y="8570"/>
                    <a:pt x="1606" y="8669"/>
                  </a:cubicBezTo>
                  <a:cubicBezTo>
                    <a:pt x="2040" y="8774"/>
                    <a:pt x="2484" y="8815"/>
                    <a:pt x="2930" y="8815"/>
                  </a:cubicBezTo>
                  <a:cubicBezTo>
                    <a:pt x="3519" y="8815"/>
                    <a:pt x="4113" y="8743"/>
                    <a:pt x="4696" y="8649"/>
                  </a:cubicBezTo>
                  <a:cubicBezTo>
                    <a:pt x="5546" y="8513"/>
                    <a:pt x="6400" y="8326"/>
                    <a:pt x="7173" y="7949"/>
                  </a:cubicBezTo>
                  <a:cubicBezTo>
                    <a:pt x="7362" y="7856"/>
                    <a:pt x="7551" y="7749"/>
                    <a:pt x="7690" y="7591"/>
                  </a:cubicBezTo>
                  <a:cubicBezTo>
                    <a:pt x="7828" y="7433"/>
                    <a:pt x="7909" y="7213"/>
                    <a:pt x="7856" y="7009"/>
                  </a:cubicBezTo>
                  <a:cubicBezTo>
                    <a:pt x="7769" y="6664"/>
                    <a:pt x="7347" y="6482"/>
                    <a:pt x="7277" y="6135"/>
                  </a:cubicBezTo>
                  <a:cubicBezTo>
                    <a:pt x="7211" y="5810"/>
                    <a:pt x="7479" y="5524"/>
                    <a:pt x="7716" y="5296"/>
                  </a:cubicBezTo>
                  <a:cubicBezTo>
                    <a:pt x="7953" y="5065"/>
                    <a:pt x="8210" y="4762"/>
                    <a:pt x="8118" y="4444"/>
                  </a:cubicBezTo>
                  <a:cubicBezTo>
                    <a:pt x="8041" y="4176"/>
                    <a:pt x="7749" y="4037"/>
                    <a:pt x="7483" y="3947"/>
                  </a:cubicBezTo>
                  <a:cubicBezTo>
                    <a:pt x="7252" y="3868"/>
                    <a:pt x="7017" y="3802"/>
                    <a:pt x="6780" y="3747"/>
                  </a:cubicBezTo>
                  <a:cubicBezTo>
                    <a:pt x="6545" y="3693"/>
                    <a:pt x="6297" y="3642"/>
                    <a:pt x="6121" y="3477"/>
                  </a:cubicBezTo>
                  <a:cubicBezTo>
                    <a:pt x="5838" y="3212"/>
                    <a:pt x="5862" y="2757"/>
                    <a:pt x="5961" y="2381"/>
                  </a:cubicBezTo>
                  <a:cubicBezTo>
                    <a:pt x="6062" y="2006"/>
                    <a:pt x="6216" y="1617"/>
                    <a:pt x="6121" y="1242"/>
                  </a:cubicBezTo>
                  <a:cubicBezTo>
                    <a:pt x="6018" y="822"/>
                    <a:pt x="5638" y="537"/>
                    <a:pt x="5267" y="321"/>
                  </a:cubicBezTo>
                  <a:lnTo>
                    <a:pt x="3431" y="40"/>
                  </a:lnTo>
                  <a:cubicBezTo>
                    <a:pt x="3226" y="19"/>
                    <a:pt x="3196" y="0"/>
                    <a:pt x="3194"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3588;p58">
              <a:extLst>
                <a:ext uri="{FF2B5EF4-FFF2-40B4-BE49-F238E27FC236}">
                  <a16:creationId xmlns:a16="http://schemas.microsoft.com/office/drawing/2014/main" id="{6AB87E5F-99D8-4B7A-AD23-E0FE29D3A061}"/>
                </a:ext>
              </a:extLst>
            </p:cNvPr>
            <p:cNvSpPr/>
            <p:nvPr/>
          </p:nvSpPr>
          <p:spPr>
            <a:xfrm>
              <a:off x="1697100" y="3653525"/>
              <a:ext cx="69600" cy="303325"/>
            </a:xfrm>
            <a:custGeom>
              <a:avLst/>
              <a:gdLst/>
              <a:ahLst/>
              <a:cxnLst/>
              <a:rect l="l" t="t" r="r" b="b"/>
              <a:pathLst>
                <a:path w="2784" h="12133" extrusionOk="0">
                  <a:moveTo>
                    <a:pt x="2759" y="1"/>
                  </a:moveTo>
                  <a:lnTo>
                    <a:pt x="760" y="423"/>
                  </a:lnTo>
                  <a:cubicBezTo>
                    <a:pt x="315" y="1600"/>
                    <a:pt x="145" y="2863"/>
                    <a:pt x="264" y="4117"/>
                  </a:cubicBezTo>
                  <a:cubicBezTo>
                    <a:pt x="326" y="4784"/>
                    <a:pt x="468" y="5458"/>
                    <a:pt x="332" y="6113"/>
                  </a:cubicBezTo>
                  <a:cubicBezTo>
                    <a:pt x="273" y="6396"/>
                    <a:pt x="161" y="6669"/>
                    <a:pt x="93" y="6952"/>
                  </a:cubicBezTo>
                  <a:cubicBezTo>
                    <a:pt x="27" y="7235"/>
                    <a:pt x="1" y="7527"/>
                    <a:pt x="14" y="7819"/>
                  </a:cubicBezTo>
                  <a:cubicBezTo>
                    <a:pt x="31" y="8414"/>
                    <a:pt x="181" y="9018"/>
                    <a:pt x="330" y="9598"/>
                  </a:cubicBezTo>
                  <a:cubicBezTo>
                    <a:pt x="541" y="10426"/>
                    <a:pt x="754" y="11254"/>
                    <a:pt x="965" y="12080"/>
                  </a:cubicBezTo>
                  <a:cubicBezTo>
                    <a:pt x="1033" y="12119"/>
                    <a:pt x="1119" y="12132"/>
                    <a:pt x="1205" y="12132"/>
                  </a:cubicBezTo>
                  <a:cubicBezTo>
                    <a:pt x="1402" y="12132"/>
                    <a:pt x="1602" y="12062"/>
                    <a:pt x="1602" y="12062"/>
                  </a:cubicBezTo>
                  <a:cubicBezTo>
                    <a:pt x="1602" y="12062"/>
                    <a:pt x="1744" y="9783"/>
                    <a:pt x="1865" y="9163"/>
                  </a:cubicBezTo>
                  <a:cubicBezTo>
                    <a:pt x="1933" y="8825"/>
                    <a:pt x="2023" y="8491"/>
                    <a:pt x="2115" y="8160"/>
                  </a:cubicBezTo>
                  <a:cubicBezTo>
                    <a:pt x="2214" y="7811"/>
                    <a:pt x="2315" y="7464"/>
                    <a:pt x="2390" y="7110"/>
                  </a:cubicBezTo>
                  <a:cubicBezTo>
                    <a:pt x="2500" y="6594"/>
                    <a:pt x="2555" y="6069"/>
                    <a:pt x="2601" y="5544"/>
                  </a:cubicBezTo>
                  <a:cubicBezTo>
                    <a:pt x="2695" y="4481"/>
                    <a:pt x="2752" y="3416"/>
                    <a:pt x="2774" y="2349"/>
                  </a:cubicBezTo>
                  <a:lnTo>
                    <a:pt x="2774" y="2346"/>
                  </a:lnTo>
                  <a:cubicBezTo>
                    <a:pt x="2783" y="1872"/>
                    <a:pt x="2783" y="1398"/>
                    <a:pt x="2776" y="921"/>
                  </a:cubicBezTo>
                  <a:cubicBezTo>
                    <a:pt x="2774" y="616"/>
                    <a:pt x="2770" y="308"/>
                    <a:pt x="2759"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3589;p58">
              <a:extLst>
                <a:ext uri="{FF2B5EF4-FFF2-40B4-BE49-F238E27FC236}">
                  <a16:creationId xmlns:a16="http://schemas.microsoft.com/office/drawing/2014/main" id="{FEF285F2-673B-478D-BD29-BABEB315CDEA}"/>
                </a:ext>
              </a:extLst>
            </p:cNvPr>
            <p:cNvSpPr/>
            <p:nvPr/>
          </p:nvSpPr>
          <p:spPr>
            <a:xfrm>
              <a:off x="1753325" y="3659025"/>
              <a:ext cx="112350" cy="291975"/>
            </a:xfrm>
            <a:custGeom>
              <a:avLst/>
              <a:gdLst/>
              <a:ahLst/>
              <a:cxnLst/>
              <a:rect l="l" t="t" r="r" b="b"/>
              <a:pathLst>
                <a:path w="4494" h="11679" extrusionOk="0">
                  <a:moveTo>
                    <a:pt x="1959" y="1"/>
                  </a:moveTo>
                  <a:lnTo>
                    <a:pt x="530" y="780"/>
                  </a:lnTo>
                  <a:lnTo>
                    <a:pt x="0" y="1070"/>
                  </a:lnTo>
                  <a:cubicBezTo>
                    <a:pt x="165" y="1509"/>
                    <a:pt x="345" y="1940"/>
                    <a:pt x="525" y="2370"/>
                  </a:cubicBezTo>
                  <a:lnTo>
                    <a:pt x="525" y="2372"/>
                  </a:lnTo>
                  <a:cubicBezTo>
                    <a:pt x="995" y="3501"/>
                    <a:pt x="1481" y="4626"/>
                    <a:pt x="1797" y="5816"/>
                  </a:cubicBezTo>
                  <a:cubicBezTo>
                    <a:pt x="1999" y="6262"/>
                    <a:pt x="1839" y="6503"/>
                    <a:pt x="1549" y="6987"/>
                  </a:cubicBezTo>
                  <a:cubicBezTo>
                    <a:pt x="1156" y="7645"/>
                    <a:pt x="519" y="8759"/>
                    <a:pt x="231" y="11471"/>
                  </a:cubicBezTo>
                  <a:cubicBezTo>
                    <a:pt x="229" y="11489"/>
                    <a:pt x="227" y="11508"/>
                    <a:pt x="224" y="11528"/>
                  </a:cubicBezTo>
                  <a:cubicBezTo>
                    <a:pt x="244" y="11533"/>
                    <a:pt x="262" y="11537"/>
                    <a:pt x="279" y="11541"/>
                  </a:cubicBezTo>
                  <a:cubicBezTo>
                    <a:pt x="437" y="11583"/>
                    <a:pt x="593" y="11625"/>
                    <a:pt x="751" y="11667"/>
                  </a:cubicBezTo>
                  <a:cubicBezTo>
                    <a:pt x="774" y="11675"/>
                    <a:pt x="798" y="11679"/>
                    <a:pt x="823" y="11679"/>
                  </a:cubicBezTo>
                  <a:cubicBezTo>
                    <a:pt x="836" y="11679"/>
                    <a:pt x="850" y="11678"/>
                    <a:pt x="864" y="11675"/>
                  </a:cubicBezTo>
                  <a:cubicBezTo>
                    <a:pt x="903" y="11658"/>
                    <a:pt x="938" y="11631"/>
                    <a:pt x="962" y="11596"/>
                  </a:cubicBezTo>
                  <a:lnTo>
                    <a:pt x="967" y="11592"/>
                  </a:lnTo>
                  <a:cubicBezTo>
                    <a:pt x="1643" y="10123"/>
                    <a:pt x="2761" y="8895"/>
                    <a:pt x="3725" y="7615"/>
                  </a:cubicBezTo>
                  <a:cubicBezTo>
                    <a:pt x="4006" y="7244"/>
                    <a:pt x="4294" y="6850"/>
                    <a:pt x="4461" y="6413"/>
                  </a:cubicBezTo>
                  <a:cubicBezTo>
                    <a:pt x="4474" y="6380"/>
                    <a:pt x="4483" y="6347"/>
                    <a:pt x="4494" y="6317"/>
                  </a:cubicBezTo>
                  <a:cubicBezTo>
                    <a:pt x="4481" y="6183"/>
                    <a:pt x="4461" y="6049"/>
                    <a:pt x="4439" y="5919"/>
                  </a:cubicBezTo>
                  <a:cubicBezTo>
                    <a:pt x="4204" y="4597"/>
                    <a:pt x="3615" y="3391"/>
                    <a:pt x="3038" y="2208"/>
                  </a:cubicBezTo>
                  <a:cubicBezTo>
                    <a:pt x="2678" y="1472"/>
                    <a:pt x="2320" y="736"/>
                    <a:pt x="1959"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3590;p58">
              <a:extLst>
                <a:ext uri="{FF2B5EF4-FFF2-40B4-BE49-F238E27FC236}">
                  <a16:creationId xmlns:a16="http://schemas.microsoft.com/office/drawing/2014/main" id="{1D33DBAE-2A6E-4010-B848-3F8C3AF153C4}"/>
                </a:ext>
              </a:extLst>
            </p:cNvPr>
            <p:cNvSpPr/>
            <p:nvPr/>
          </p:nvSpPr>
          <p:spPr>
            <a:xfrm>
              <a:off x="1717425" y="3597475"/>
              <a:ext cx="90275" cy="51575"/>
            </a:xfrm>
            <a:custGeom>
              <a:avLst/>
              <a:gdLst/>
              <a:ahLst/>
              <a:cxnLst/>
              <a:rect l="l" t="t" r="r" b="b"/>
              <a:pathLst>
                <a:path w="3611" h="2063" extrusionOk="0">
                  <a:moveTo>
                    <a:pt x="3244" y="1"/>
                  </a:moveTo>
                  <a:lnTo>
                    <a:pt x="490" y="244"/>
                  </a:lnTo>
                  <a:lnTo>
                    <a:pt x="0" y="1448"/>
                  </a:lnTo>
                  <a:cubicBezTo>
                    <a:pt x="0" y="1448"/>
                    <a:pt x="952" y="2062"/>
                    <a:pt x="2017" y="2062"/>
                  </a:cubicBezTo>
                  <a:cubicBezTo>
                    <a:pt x="2065" y="2062"/>
                    <a:pt x="2114" y="2061"/>
                    <a:pt x="2163" y="2058"/>
                  </a:cubicBezTo>
                  <a:cubicBezTo>
                    <a:pt x="3283" y="1997"/>
                    <a:pt x="3611" y="1733"/>
                    <a:pt x="3611" y="1733"/>
                  </a:cubicBezTo>
                  <a:lnTo>
                    <a:pt x="3244" y="1"/>
                  </a:ln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3591;p58">
              <a:extLst>
                <a:ext uri="{FF2B5EF4-FFF2-40B4-BE49-F238E27FC236}">
                  <a16:creationId xmlns:a16="http://schemas.microsoft.com/office/drawing/2014/main" id="{14E8B747-755A-4254-9046-90CFF5181CBA}"/>
                </a:ext>
              </a:extLst>
            </p:cNvPr>
            <p:cNvSpPr/>
            <p:nvPr/>
          </p:nvSpPr>
          <p:spPr>
            <a:xfrm>
              <a:off x="1747500" y="3511825"/>
              <a:ext cx="43900" cy="40275"/>
            </a:xfrm>
            <a:custGeom>
              <a:avLst/>
              <a:gdLst/>
              <a:ahLst/>
              <a:cxnLst/>
              <a:rect l="l" t="t" r="r" b="b"/>
              <a:pathLst>
                <a:path w="1756" h="1611" extrusionOk="0">
                  <a:moveTo>
                    <a:pt x="409" y="1"/>
                  </a:moveTo>
                  <a:lnTo>
                    <a:pt x="1" y="1081"/>
                  </a:lnTo>
                  <a:lnTo>
                    <a:pt x="818" y="1610"/>
                  </a:lnTo>
                  <a:lnTo>
                    <a:pt x="1755" y="1448"/>
                  </a:lnTo>
                  <a:lnTo>
                    <a:pt x="1586" y="5"/>
                  </a:lnTo>
                  <a:lnTo>
                    <a:pt x="409" y="1"/>
                  </a:ln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3592;p58">
              <a:extLst>
                <a:ext uri="{FF2B5EF4-FFF2-40B4-BE49-F238E27FC236}">
                  <a16:creationId xmlns:a16="http://schemas.microsoft.com/office/drawing/2014/main" id="{1B78728A-A867-47E3-A0D5-2E1687CCBDF7}"/>
                </a:ext>
              </a:extLst>
            </p:cNvPr>
            <p:cNvSpPr/>
            <p:nvPr/>
          </p:nvSpPr>
          <p:spPr>
            <a:xfrm>
              <a:off x="1755800" y="3477950"/>
              <a:ext cx="31375" cy="46050"/>
            </a:xfrm>
            <a:custGeom>
              <a:avLst/>
              <a:gdLst/>
              <a:ahLst/>
              <a:cxnLst/>
              <a:rect l="l" t="t" r="r" b="b"/>
              <a:pathLst>
                <a:path w="1255" h="1842" extrusionOk="0">
                  <a:moveTo>
                    <a:pt x="1184" y="1"/>
                  </a:moveTo>
                  <a:lnTo>
                    <a:pt x="178" y="345"/>
                  </a:lnTo>
                  <a:lnTo>
                    <a:pt x="158" y="521"/>
                  </a:lnTo>
                  <a:lnTo>
                    <a:pt x="119" y="844"/>
                  </a:lnTo>
                  <a:lnTo>
                    <a:pt x="101" y="985"/>
                  </a:lnTo>
                  <a:lnTo>
                    <a:pt x="86" y="1123"/>
                  </a:lnTo>
                  <a:lnTo>
                    <a:pt x="86" y="1129"/>
                  </a:lnTo>
                  <a:lnTo>
                    <a:pt x="64" y="1312"/>
                  </a:lnTo>
                  <a:lnTo>
                    <a:pt x="42" y="1503"/>
                  </a:lnTo>
                  <a:lnTo>
                    <a:pt x="0" y="1841"/>
                  </a:lnTo>
                  <a:lnTo>
                    <a:pt x="1254" y="1360"/>
                  </a:lnTo>
                  <a:lnTo>
                    <a:pt x="1241" y="1092"/>
                  </a:lnTo>
                  <a:lnTo>
                    <a:pt x="1184" y="1"/>
                  </a:ln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3593;p58">
              <a:extLst>
                <a:ext uri="{FF2B5EF4-FFF2-40B4-BE49-F238E27FC236}">
                  <a16:creationId xmlns:a16="http://schemas.microsoft.com/office/drawing/2014/main" id="{DBE00222-FB5A-4677-A6CF-939DB169FAC8}"/>
                </a:ext>
              </a:extLst>
            </p:cNvPr>
            <p:cNvSpPr/>
            <p:nvPr/>
          </p:nvSpPr>
          <p:spPr>
            <a:xfrm>
              <a:off x="1791875" y="3599275"/>
              <a:ext cx="3525" cy="2225"/>
            </a:xfrm>
            <a:custGeom>
              <a:avLst/>
              <a:gdLst/>
              <a:ahLst/>
              <a:cxnLst/>
              <a:rect l="l" t="t" r="r" b="b"/>
              <a:pathLst>
                <a:path w="141" h="89" extrusionOk="0">
                  <a:moveTo>
                    <a:pt x="84" y="1"/>
                  </a:moveTo>
                  <a:cubicBezTo>
                    <a:pt x="45" y="1"/>
                    <a:pt x="17" y="36"/>
                    <a:pt x="0" y="78"/>
                  </a:cubicBezTo>
                  <a:lnTo>
                    <a:pt x="73" y="76"/>
                  </a:lnTo>
                  <a:cubicBezTo>
                    <a:pt x="78" y="85"/>
                    <a:pt x="83" y="89"/>
                    <a:pt x="89" y="89"/>
                  </a:cubicBezTo>
                  <a:cubicBezTo>
                    <a:pt x="115" y="89"/>
                    <a:pt x="141" y="5"/>
                    <a:pt x="90" y="1"/>
                  </a:cubicBezTo>
                  <a:cubicBezTo>
                    <a:pt x="88" y="1"/>
                    <a:pt x="86" y="1"/>
                    <a:pt x="84"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3594;p58">
              <a:extLst>
                <a:ext uri="{FF2B5EF4-FFF2-40B4-BE49-F238E27FC236}">
                  <a16:creationId xmlns:a16="http://schemas.microsoft.com/office/drawing/2014/main" id="{64D1BF94-F3C2-42ED-BB7F-D2D1C7EC66F5}"/>
                </a:ext>
              </a:extLst>
            </p:cNvPr>
            <p:cNvSpPr/>
            <p:nvPr/>
          </p:nvSpPr>
          <p:spPr>
            <a:xfrm>
              <a:off x="1724175" y="3526500"/>
              <a:ext cx="125" cy="75"/>
            </a:xfrm>
            <a:custGeom>
              <a:avLst/>
              <a:gdLst/>
              <a:ahLst/>
              <a:cxnLst/>
              <a:rect l="l" t="t" r="r" b="b"/>
              <a:pathLst>
                <a:path w="5" h="3" extrusionOk="0">
                  <a:moveTo>
                    <a:pt x="2" y="0"/>
                  </a:moveTo>
                  <a:cubicBezTo>
                    <a:pt x="0" y="0"/>
                    <a:pt x="0" y="2"/>
                    <a:pt x="2" y="2"/>
                  </a:cubicBezTo>
                  <a:cubicBezTo>
                    <a:pt x="5" y="2"/>
                    <a:pt x="5" y="0"/>
                    <a:pt x="2" y="0"/>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3595;p58">
              <a:extLst>
                <a:ext uri="{FF2B5EF4-FFF2-40B4-BE49-F238E27FC236}">
                  <a16:creationId xmlns:a16="http://schemas.microsoft.com/office/drawing/2014/main" id="{02F3D3EE-8A7B-4F10-99FF-7C3983958BB2}"/>
                </a:ext>
              </a:extLst>
            </p:cNvPr>
            <p:cNvSpPr/>
            <p:nvPr/>
          </p:nvSpPr>
          <p:spPr>
            <a:xfrm>
              <a:off x="1724175" y="3533525"/>
              <a:ext cx="125" cy="75"/>
            </a:xfrm>
            <a:custGeom>
              <a:avLst/>
              <a:gdLst/>
              <a:ahLst/>
              <a:cxnLst/>
              <a:rect l="l" t="t" r="r" b="b"/>
              <a:pathLst>
                <a:path w="5" h="3" extrusionOk="0">
                  <a:moveTo>
                    <a:pt x="2" y="0"/>
                  </a:moveTo>
                  <a:cubicBezTo>
                    <a:pt x="0" y="0"/>
                    <a:pt x="0" y="2"/>
                    <a:pt x="2" y="2"/>
                  </a:cubicBezTo>
                  <a:cubicBezTo>
                    <a:pt x="5" y="2"/>
                    <a:pt x="5" y="0"/>
                    <a:pt x="2" y="0"/>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3596;p58">
              <a:extLst>
                <a:ext uri="{FF2B5EF4-FFF2-40B4-BE49-F238E27FC236}">
                  <a16:creationId xmlns:a16="http://schemas.microsoft.com/office/drawing/2014/main" id="{BA87C3A2-84FF-486B-B5C6-4331B4C88B0B}"/>
                </a:ext>
              </a:extLst>
            </p:cNvPr>
            <p:cNvSpPr/>
            <p:nvPr/>
          </p:nvSpPr>
          <p:spPr>
            <a:xfrm>
              <a:off x="1665025" y="3671975"/>
              <a:ext cx="20725" cy="28250"/>
            </a:xfrm>
            <a:custGeom>
              <a:avLst/>
              <a:gdLst/>
              <a:ahLst/>
              <a:cxnLst/>
              <a:rect l="l" t="t" r="r" b="b"/>
              <a:pathLst>
                <a:path w="829" h="1130" extrusionOk="0">
                  <a:moveTo>
                    <a:pt x="554" y="1"/>
                  </a:moveTo>
                  <a:lnTo>
                    <a:pt x="348" y="45"/>
                  </a:lnTo>
                  <a:cubicBezTo>
                    <a:pt x="368" y="133"/>
                    <a:pt x="295" y="214"/>
                    <a:pt x="238" y="282"/>
                  </a:cubicBezTo>
                  <a:cubicBezTo>
                    <a:pt x="139" y="394"/>
                    <a:pt x="71" y="526"/>
                    <a:pt x="36" y="666"/>
                  </a:cubicBezTo>
                  <a:cubicBezTo>
                    <a:pt x="1" y="811"/>
                    <a:pt x="21" y="963"/>
                    <a:pt x="95" y="1090"/>
                  </a:cubicBezTo>
                  <a:cubicBezTo>
                    <a:pt x="106" y="1109"/>
                    <a:pt x="122" y="1130"/>
                    <a:pt x="145" y="1130"/>
                  </a:cubicBezTo>
                  <a:cubicBezTo>
                    <a:pt x="146" y="1130"/>
                    <a:pt x="147" y="1130"/>
                    <a:pt x="148" y="1130"/>
                  </a:cubicBezTo>
                  <a:cubicBezTo>
                    <a:pt x="161" y="1130"/>
                    <a:pt x="174" y="1123"/>
                    <a:pt x="185" y="1112"/>
                  </a:cubicBezTo>
                  <a:cubicBezTo>
                    <a:pt x="221" y="1084"/>
                    <a:pt x="245" y="1046"/>
                    <a:pt x="260" y="1002"/>
                  </a:cubicBezTo>
                  <a:cubicBezTo>
                    <a:pt x="295" y="1035"/>
                    <a:pt x="291" y="1101"/>
                    <a:pt x="335" y="1121"/>
                  </a:cubicBezTo>
                  <a:cubicBezTo>
                    <a:pt x="342" y="1124"/>
                    <a:pt x="350" y="1125"/>
                    <a:pt x="357" y="1125"/>
                  </a:cubicBezTo>
                  <a:cubicBezTo>
                    <a:pt x="381" y="1125"/>
                    <a:pt x="404" y="1112"/>
                    <a:pt x="416" y="1090"/>
                  </a:cubicBezTo>
                  <a:cubicBezTo>
                    <a:pt x="431" y="1064"/>
                    <a:pt x="440" y="1031"/>
                    <a:pt x="442" y="1000"/>
                  </a:cubicBezTo>
                  <a:cubicBezTo>
                    <a:pt x="467" y="1031"/>
                    <a:pt x="482" y="1070"/>
                    <a:pt x="517" y="1088"/>
                  </a:cubicBezTo>
                  <a:cubicBezTo>
                    <a:pt x="523" y="1091"/>
                    <a:pt x="529" y="1092"/>
                    <a:pt x="536" y="1092"/>
                  </a:cubicBezTo>
                  <a:cubicBezTo>
                    <a:pt x="568" y="1092"/>
                    <a:pt x="603" y="1059"/>
                    <a:pt x="581" y="1035"/>
                  </a:cubicBezTo>
                  <a:lnTo>
                    <a:pt x="581" y="1035"/>
                  </a:lnTo>
                  <a:cubicBezTo>
                    <a:pt x="616" y="1051"/>
                    <a:pt x="659" y="1068"/>
                    <a:pt x="696" y="1068"/>
                  </a:cubicBezTo>
                  <a:cubicBezTo>
                    <a:pt x="722" y="1068"/>
                    <a:pt x="745" y="1060"/>
                    <a:pt x="763" y="1040"/>
                  </a:cubicBezTo>
                  <a:cubicBezTo>
                    <a:pt x="778" y="1022"/>
                    <a:pt x="787" y="1000"/>
                    <a:pt x="792" y="976"/>
                  </a:cubicBezTo>
                  <a:cubicBezTo>
                    <a:pt x="829" y="811"/>
                    <a:pt x="796" y="638"/>
                    <a:pt x="741" y="475"/>
                  </a:cubicBezTo>
                  <a:cubicBezTo>
                    <a:pt x="686" y="315"/>
                    <a:pt x="609" y="161"/>
                    <a:pt x="554"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3597;p58">
              <a:extLst>
                <a:ext uri="{FF2B5EF4-FFF2-40B4-BE49-F238E27FC236}">
                  <a16:creationId xmlns:a16="http://schemas.microsoft.com/office/drawing/2014/main" id="{87247E39-04BD-4EFD-A666-024335914089}"/>
                </a:ext>
              </a:extLst>
            </p:cNvPr>
            <p:cNvSpPr/>
            <p:nvPr/>
          </p:nvSpPr>
          <p:spPr>
            <a:xfrm>
              <a:off x="1678050" y="3672975"/>
              <a:ext cx="14950" cy="20725"/>
            </a:xfrm>
            <a:custGeom>
              <a:avLst/>
              <a:gdLst/>
              <a:ahLst/>
              <a:cxnLst/>
              <a:rect l="l" t="t" r="r" b="b"/>
              <a:pathLst>
                <a:path w="598" h="829" extrusionOk="0">
                  <a:moveTo>
                    <a:pt x="0" y="0"/>
                  </a:moveTo>
                  <a:lnTo>
                    <a:pt x="93" y="556"/>
                  </a:lnTo>
                  <a:cubicBezTo>
                    <a:pt x="110" y="547"/>
                    <a:pt x="129" y="543"/>
                    <a:pt x="147" y="543"/>
                  </a:cubicBezTo>
                  <a:cubicBezTo>
                    <a:pt x="215" y="543"/>
                    <a:pt x="285" y="598"/>
                    <a:pt x="330" y="655"/>
                  </a:cubicBezTo>
                  <a:cubicBezTo>
                    <a:pt x="387" y="727"/>
                    <a:pt x="444" y="815"/>
                    <a:pt x="536" y="828"/>
                  </a:cubicBezTo>
                  <a:cubicBezTo>
                    <a:pt x="541" y="699"/>
                    <a:pt x="598" y="563"/>
                    <a:pt x="547" y="444"/>
                  </a:cubicBezTo>
                  <a:cubicBezTo>
                    <a:pt x="492" y="321"/>
                    <a:pt x="350" y="273"/>
                    <a:pt x="233" y="205"/>
                  </a:cubicBezTo>
                  <a:cubicBezTo>
                    <a:pt x="143" y="152"/>
                    <a:pt x="64" y="84"/>
                    <a:pt x="0"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3598;p58">
              <a:extLst>
                <a:ext uri="{FF2B5EF4-FFF2-40B4-BE49-F238E27FC236}">
                  <a16:creationId xmlns:a16="http://schemas.microsoft.com/office/drawing/2014/main" id="{28C9A986-7E37-4202-AE32-A39F2756A82B}"/>
                </a:ext>
              </a:extLst>
            </p:cNvPr>
            <p:cNvSpPr/>
            <p:nvPr/>
          </p:nvSpPr>
          <p:spPr>
            <a:xfrm>
              <a:off x="1719000" y="3964450"/>
              <a:ext cx="40375" cy="8175"/>
            </a:xfrm>
            <a:custGeom>
              <a:avLst/>
              <a:gdLst/>
              <a:ahLst/>
              <a:cxnLst/>
              <a:rect l="l" t="t" r="r" b="b"/>
              <a:pathLst>
                <a:path w="1615" h="327" extrusionOk="0">
                  <a:moveTo>
                    <a:pt x="565" y="1"/>
                  </a:moveTo>
                  <a:cubicBezTo>
                    <a:pt x="478" y="23"/>
                    <a:pt x="388" y="34"/>
                    <a:pt x="297" y="34"/>
                  </a:cubicBezTo>
                  <a:cubicBezTo>
                    <a:pt x="225" y="34"/>
                    <a:pt x="152" y="27"/>
                    <a:pt x="80" y="12"/>
                  </a:cubicBezTo>
                  <a:cubicBezTo>
                    <a:pt x="71" y="12"/>
                    <a:pt x="60" y="7"/>
                    <a:pt x="51" y="5"/>
                  </a:cubicBezTo>
                  <a:cubicBezTo>
                    <a:pt x="40" y="75"/>
                    <a:pt x="27" y="146"/>
                    <a:pt x="18" y="216"/>
                  </a:cubicBezTo>
                  <a:cubicBezTo>
                    <a:pt x="0" y="254"/>
                    <a:pt x="30" y="294"/>
                    <a:pt x="69" y="294"/>
                  </a:cubicBezTo>
                  <a:cubicBezTo>
                    <a:pt x="72" y="294"/>
                    <a:pt x="76" y="294"/>
                    <a:pt x="80" y="293"/>
                  </a:cubicBezTo>
                  <a:cubicBezTo>
                    <a:pt x="368" y="315"/>
                    <a:pt x="656" y="326"/>
                    <a:pt x="943" y="326"/>
                  </a:cubicBezTo>
                  <a:cubicBezTo>
                    <a:pt x="1167" y="326"/>
                    <a:pt x="1391" y="320"/>
                    <a:pt x="1615" y="306"/>
                  </a:cubicBezTo>
                  <a:lnTo>
                    <a:pt x="565"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3599;p58">
              <a:extLst>
                <a:ext uri="{FF2B5EF4-FFF2-40B4-BE49-F238E27FC236}">
                  <a16:creationId xmlns:a16="http://schemas.microsoft.com/office/drawing/2014/main" id="{40F0A23A-3BFA-489C-9592-9F016399B10C}"/>
                </a:ext>
              </a:extLst>
            </p:cNvPr>
            <p:cNvSpPr/>
            <p:nvPr/>
          </p:nvSpPr>
          <p:spPr>
            <a:xfrm>
              <a:off x="1717300" y="3947550"/>
              <a:ext cx="22550" cy="22925"/>
            </a:xfrm>
            <a:custGeom>
              <a:avLst/>
              <a:gdLst/>
              <a:ahLst/>
              <a:cxnLst/>
              <a:rect l="l" t="t" r="r" b="b"/>
              <a:pathLst>
                <a:path w="902" h="917" extrusionOk="0">
                  <a:moveTo>
                    <a:pt x="901" y="0"/>
                  </a:moveTo>
                  <a:lnTo>
                    <a:pt x="1" y="16"/>
                  </a:lnTo>
                  <a:lnTo>
                    <a:pt x="104" y="888"/>
                  </a:lnTo>
                  <a:cubicBezTo>
                    <a:pt x="148" y="892"/>
                    <a:pt x="192" y="899"/>
                    <a:pt x="236" y="905"/>
                  </a:cubicBezTo>
                  <a:cubicBezTo>
                    <a:pt x="280" y="910"/>
                    <a:pt x="326" y="912"/>
                    <a:pt x="372" y="916"/>
                  </a:cubicBezTo>
                  <a:lnTo>
                    <a:pt x="783" y="760"/>
                  </a:lnTo>
                  <a:lnTo>
                    <a:pt x="901"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3600;p58">
              <a:extLst>
                <a:ext uri="{FF2B5EF4-FFF2-40B4-BE49-F238E27FC236}">
                  <a16:creationId xmlns:a16="http://schemas.microsoft.com/office/drawing/2014/main" id="{FC4FCA63-3822-4457-897D-19C67303643E}"/>
                </a:ext>
              </a:extLst>
            </p:cNvPr>
            <p:cNvSpPr/>
            <p:nvPr/>
          </p:nvSpPr>
          <p:spPr>
            <a:xfrm>
              <a:off x="1753600" y="3958850"/>
              <a:ext cx="40000" cy="9700"/>
            </a:xfrm>
            <a:custGeom>
              <a:avLst/>
              <a:gdLst/>
              <a:ahLst/>
              <a:cxnLst/>
              <a:rect l="l" t="t" r="r" b="b"/>
              <a:pathLst>
                <a:path w="1600" h="388" extrusionOk="0">
                  <a:moveTo>
                    <a:pt x="508" y="1"/>
                  </a:moveTo>
                  <a:cubicBezTo>
                    <a:pt x="417" y="30"/>
                    <a:pt x="322" y="45"/>
                    <a:pt x="228" y="45"/>
                  </a:cubicBezTo>
                  <a:cubicBezTo>
                    <a:pt x="165" y="45"/>
                    <a:pt x="102" y="38"/>
                    <a:pt x="40" y="25"/>
                  </a:cubicBezTo>
                  <a:cubicBezTo>
                    <a:pt x="27" y="100"/>
                    <a:pt x="16" y="174"/>
                    <a:pt x="5" y="249"/>
                  </a:cubicBezTo>
                  <a:cubicBezTo>
                    <a:pt x="0" y="271"/>
                    <a:pt x="3" y="295"/>
                    <a:pt x="14" y="315"/>
                  </a:cubicBezTo>
                  <a:cubicBezTo>
                    <a:pt x="25" y="327"/>
                    <a:pt x="42" y="335"/>
                    <a:pt x="60" y="335"/>
                  </a:cubicBezTo>
                  <a:cubicBezTo>
                    <a:pt x="62" y="335"/>
                    <a:pt x="64" y="335"/>
                    <a:pt x="66" y="335"/>
                  </a:cubicBezTo>
                  <a:cubicBezTo>
                    <a:pt x="412" y="370"/>
                    <a:pt x="760" y="388"/>
                    <a:pt x="1107" y="388"/>
                  </a:cubicBezTo>
                  <a:cubicBezTo>
                    <a:pt x="1271" y="388"/>
                    <a:pt x="1435" y="384"/>
                    <a:pt x="1599" y="376"/>
                  </a:cubicBezTo>
                  <a:lnTo>
                    <a:pt x="508"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3601;p58">
              <a:extLst>
                <a:ext uri="{FF2B5EF4-FFF2-40B4-BE49-F238E27FC236}">
                  <a16:creationId xmlns:a16="http://schemas.microsoft.com/office/drawing/2014/main" id="{32FDD9AD-968B-4897-9983-CDE4B9104E5D}"/>
                </a:ext>
              </a:extLst>
            </p:cNvPr>
            <p:cNvSpPr/>
            <p:nvPr/>
          </p:nvSpPr>
          <p:spPr>
            <a:xfrm>
              <a:off x="1753700" y="3941825"/>
              <a:ext cx="30175" cy="23250"/>
            </a:xfrm>
            <a:custGeom>
              <a:avLst/>
              <a:gdLst/>
              <a:ahLst/>
              <a:cxnLst/>
              <a:rect l="l" t="t" r="r" b="b"/>
              <a:pathLst>
                <a:path w="1207" h="930" extrusionOk="0">
                  <a:moveTo>
                    <a:pt x="209" y="1"/>
                  </a:moveTo>
                  <a:lnTo>
                    <a:pt x="1" y="930"/>
                  </a:lnTo>
                  <a:lnTo>
                    <a:pt x="644" y="895"/>
                  </a:lnTo>
                  <a:lnTo>
                    <a:pt x="1206" y="87"/>
                  </a:lnTo>
                  <a:lnTo>
                    <a:pt x="209"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3602;p58">
              <a:extLst>
                <a:ext uri="{FF2B5EF4-FFF2-40B4-BE49-F238E27FC236}">
                  <a16:creationId xmlns:a16="http://schemas.microsoft.com/office/drawing/2014/main" id="{D418A615-5499-4A57-BB9D-7C084A7A5AB9}"/>
                </a:ext>
              </a:extLst>
            </p:cNvPr>
            <p:cNvSpPr/>
            <p:nvPr/>
          </p:nvSpPr>
          <p:spPr>
            <a:xfrm>
              <a:off x="1640925" y="3525050"/>
              <a:ext cx="143325" cy="155025"/>
            </a:xfrm>
            <a:custGeom>
              <a:avLst/>
              <a:gdLst/>
              <a:ahLst/>
              <a:cxnLst/>
              <a:rect l="l" t="t" r="r" b="b"/>
              <a:pathLst>
                <a:path w="5733" h="6201" extrusionOk="0">
                  <a:moveTo>
                    <a:pt x="3734" y="1"/>
                  </a:moveTo>
                  <a:cubicBezTo>
                    <a:pt x="3734" y="1"/>
                    <a:pt x="1758" y="919"/>
                    <a:pt x="879" y="2142"/>
                  </a:cubicBezTo>
                  <a:cubicBezTo>
                    <a:pt x="1" y="3368"/>
                    <a:pt x="1185" y="6201"/>
                    <a:pt x="1185" y="6201"/>
                  </a:cubicBezTo>
                  <a:lnTo>
                    <a:pt x="1655" y="6097"/>
                  </a:lnTo>
                  <a:cubicBezTo>
                    <a:pt x="1655" y="6097"/>
                    <a:pt x="961" y="3203"/>
                    <a:pt x="2715" y="2408"/>
                  </a:cubicBezTo>
                  <a:cubicBezTo>
                    <a:pt x="4468" y="1611"/>
                    <a:pt x="5733" y="43"/>
                    <a:pt x="3734"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3603;p58">
              <a:extLst>
                <a:ext uri="{FF2B5EF4-FFF2-40B4-BE49-F238E27FC236}">
                  <a16:creationId xmlns:a16="http://schemas.microsoft.com/office/drawing/2014/main" id="{EB940E91-9C76-4415-A883-63FF789002A9}"/>
                </a:ext>
              </a:extLst>
            </p:cNvPr>
            <p:cNvSpPr/>
            <p:nvPr/>
          </p:nvSpPr>
          <p:spPr>
            <a:xfrm>
              <a:off x="1777875" y="3520300"/>
              <a:ext cx="132225" cy="126450"/>
            </a:xfrm>
            <a:custGeom>
              <a:avLst/>
              <a:gdLst/>
              <a:ahLst/>
              <a:cxnLst/>
              <a:rect l="l" t="t" r="r" b="b"/>
              <a:pathLst>
                <a:path w="5289" h="5058" extrusionOk="0">
                  <a:moveTo>
                    <a:pt x="679" y="1"/>
                  </a:moveTo>
                  <a:cubicBezTo>
                    <a:pt x="427" y="1"/>
                    <a:pt x="185" y="250"/>
                    <a:pt x="0" y="850"/>
                  </a:cubicBezTo>
                  <a:cubicBezTo>
                    <a:pt x="0" y="850"/>
                    <a:pt x="336" y="3004"/>
                    <a:pt x="1272" y="4184"/>
                  </a:cubicBezTo>
                  <a:cubicBezTo>
                    <a:pt x="1855" y="4919"/>
                    <a:pt x="3261" y="5058"/>
                    <a:pt x="4237" y="5058"/>
                  </a:cubicBezTo>
                  <a:cubicBezTo>
                    <a:pt x="4826" y="5058"/>
                    <a:pt x="5258" y="5007"/>
                    <a:pt x="5258" y="5007"/>
                  </a:cubicBezTo>
                  <a:lnTo>
                    <a:pt x="5288" y="4528"/>
                  </a:lnTo>
                  <a:cubicBezTo>
                    <a:pt x="5288" y="4528"/>
                    <a:pt x="2313" y="4397"/>
                    <a:pt x="2032" y="2493"/>
                  </a:cubicBezTo>
                  <a:cubicBezTo>
                    <a:pt x="1839" y="1187"/>
                    <a:pt x="1232" y="1"/>
                    <a:pt x="679"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3604;p58">
              <a:extLst>
                <a:ext uri="{FF2B5EF4-FFF2-40B4-BE49-F238E27FC236}">
                  <a16:creationId xmlns:a16="http://schemas.microsoft.com/office/drawing/2014/main" id="{E6B8DAD6-B6A5-4A98-A97E-0D7E8CDEA295}"/>
                </a:ext>
              </a:extLst>
            </p:cNvPr>
            <p:cNvSpPr/>
            <p:nvPr/>
          </p:nvSpPr>
          <p:spPr>
            <a:xfrm>
              <a:off x="1717425" y="3511825"/>
              <a:ext cx="91750" cy="107750"/>
            </a:xfrm>
            <a:custGeom>
              <a:avLst/>
              <a:gdLst/>
              <a:ahLst/>
              <a:cxnLst/>
              <a:rect l="l" t="t" r="r" b="b"/>
              <a:pathLst>
                <a:path w="3670" h="4310" extrusionOk="0">
                  <a:moveTo>
                    <a:pt x="1612" y="1"/>
                  </a:moveTo>
                  <a:cubicBezTo>
                    <a:pt x="165" y="124"/>
                    <a:pt x="551" y="1529"/>
                    <a:pt x="591" y="2120"/>
                  </a:cubicBezTo>
                  <a:cubicBezTo>
                    <a:pt x="630" y="2713"/>
                    <a:pt x="0" y="3998"/>
                    <a:pt x="0" y="3998"/>
                  </a:cubicBezTo>
                  <a:lnTo>
                    <a:pt x="571" y="4180"/>
                  </a:lnTo>
                  <a:cubicBezTo>
                    <a:pt x="571" y="4180"/>
                    <a:pt x="1467" y="4079"/>
                    <a:pt x="1814" y="4059"/>
                  </a:cubicBezTo>
                  <a:cubicBezTo>
                    <a:pt x="1859" y="4056"/>
                    <a:pt x="1901" y="4055"/>
                    <a:pt x="1942" y="4055"/>
                  </a:cubicBezTo>
                  <a:cubicBezTo>
                    <a:pt x="2210" y="4055"/>
                    <a:pt x="2380" y="4120"/>
                    <a:pt x="2629" y="4261"/>
                  </a:cubicBezTo>
                  <a:cubicBezTo>
                    <a:pt x="2689" y="4296"/>
                    <a:pt x="2771" y="4310"/>
                    <a:pt x="2861" y="4310"/>
                  </a:cubicBezTo>
                  <a:cubicBezTo>
                    <a:pt x="3200" y="4310"/>
                    <a:pt x="3670" y="4118"/>
                    <a:pt x="3670" y="4118"/>
                  </a:cubicBezTo>
                  <a:cubicBezTo>
                    <a:pt x="3670" y="4118"/>
                    <a:pt x="3446" y="3060"/>
                    <a:pt x="3424" y="2733"/>
                  </a:cubicBezTo>
                  <a:cubicBezTo>
                    <a:pt x="3404" y="2405"/>
                    <a:pt x="3670" y="2142"/>
                    <a:pt x="3670" y="1918"/>
                  </a:cubicBezTo>
                  <a:cubicBezTo>
                    <a:pt x="3670" y="1694"/>
                    <a:pt x="2789" y="5"/>
                    <a:pt x="2789" y="5"/>
                  </a:cubicBezTo>
                  <a:lnTo>
                    <a:pt x="2734" y="815"/>
                  </a:lnTo>
                  <a:lnTo>
                    <a:pt x="1612" y="1"/>
                  </a:ln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3605;p58">
              <a:extLst>
                <a:ext uri="{FF2B5EF4-FFF2-40B4-BE49-F238E27FC236}">
                  <a16:creationId xmlns:a16="http://schemas.microsoft.com/office/drawing/2014/main" id="{44B0E138-3777-4EBC-9D78-679CDB3BDB68}"/>
                </a:ext>
              </a:extLst>
            </p:cNvPr>
            <p:cNvSpPr/>
            <p:nvPr/>
          </p:nvSpPr>
          <p:spPr>
            <a:xfrm>
              <a:off x="1703350" y="3514900"/>
              <a:ext cx="56650" cy="68225"/>
            </a:xfrm>
            <a:custGeom>
              <a:avLst/>
              <a:gdLst/>
              <a:ahLst/>
              <a:cxnLst/>
              <a:rect l="l" t="t" r="r" b="b"/>
              <a:pathLst>
                <a:path w="2266" h="2729" extrusionOk="0">
                  <a:moveTo>
                    <a:pt x="1668" y="1"/>
                  </a:moveTo>
                  <a:cubicBezTo>
                    <a:pt x="1446" y="106"/>
                    <a:pt x="972" y="244"/>
                    <a:pt x="629" y="444"/>
                  </a:cubicBezTo>
                  <a:cubicBezTo>
                    <a:pt x="284" y="642"/>
                    <a:pt x="1" y="802"/>
                    <a:pt x="1" y="802"/>
                  </a:cubicBezTo>
                  <a:cubicBezTo>
                    <a:pt x="1" y="802"/>
                    <a:pt x="247" y="2355"/>
                    <a:pt x="1178" y="2669"/>
                  </a:cubicBezTo>
                  <a:cubicBezTo>
                    <a:pt x="1301" y="2710"/>
                    <a:pt x="1411" y="2728"/>
                    <a:pt x="1508" y="2728"/>
                  </a:cubicBezTo>
                  <a:cubicBezTo>
                    <a:pt x="2149" y="2728"/>
                    <a:pt x="2265" y="1951"/>
                    <a:pt x="2265" y="1951"/>
                  </a:cubicBezTo>
                  <a:lnTo>
                    <a:pt x="1668" y="1"/>
                  </a:ln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3606;p58">
              <a:extLst>
                <a:ext uri="{FF2B5EF4-FFF2-40B4-BE49-F238E27FC236}">
                  <a16:creationId xmlns:a16="http://schemas.microsoft.com/office/drawing/2014/main" id="{92124C02-CC3B-4AB3-9092-37C02D2296E8}"/>
                </a:ext>
              </a:extLst>
            </p:cNvPr>
            <p:cNvSpPr/>
            <p:nvPr/>
          </p:nvSpPr>
          <p:spPr>
            <a:xfrm>
              <a:off x="1787150" y="3511950"/>
              <a:ext cx="40475" cy="61625"/>
            </a:xfrm>
            <a:custGeom>
              <a:avLst/>
              <a:gdLst/>
              <a:ahLst/>
              <a:cxnLst/>
              <a:rect l="l" t="t" r="r" b="b"/>
              <a:pathLst>
                <a:path w="1619" h="2465" extrusionOk="0">
                  <a:moveTo>
                    <a:pt x="0" y="0"/>
                  </a:moveTo>
                  <a:lnTo>
                    <a:pt x="356" y="2464"/>
                  </a:lnTo>
                  <a:lnTo>
                    <a:pt x="1619" y="1801"/>
                  </a:lnTo>
                  <a:cubicBezTo>
                    <a:pt x="1619" y="1801"/>
                    <a:pt x="1551" y="1403"/>
                    <a:pt x="1144" y="723"/>
                  </a:cubicBezTo>
                  <a:cubicBezTo>
                    <a:pt x="740" y="42"/>
                    <a:pt x="0" y="0"/>
                    <a:pt x="0"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3607;p58">
              <a:extLst>
                <a:ext uri="{FF2B5EF4-FFF2-40B4-BE49-F238E27FC236}">
                  <a16:creationId xmlns:a16="http://schemas.microsoft.com/office/drawing/2014/main" id="{FC938C7F-FE46-4F3D-9DE5-0BECDBB4C2D4}"/>
                </a:ext>
              </a:extLst>
            </p:cNvPr>
            <p:cNvSpPr/>
            <p:nvPr/>
          </p:nvSpPr>
          <p:spPr>
            <a:xfrm>
              <a:off x="1688425" y="3620925"/>
              <a:ext cx="169400" cy="154450"/>
            </a:xfrm>
            <a:custGeom>
              <a:avLst/>
              <a:gdLst/>
              <a:ahLst/>
              <a:cxnLst/>
              <a:rect l="l" t="t" r="r" b="b"/>
              <a:pathLst>
                <a:path w="6776" h="6178" extrusionOk="0">
                  <a:moveTo>
                    <a:pt x="1386" y="0"/>
                  </a:moveTo>
                  <a:cubicBezTo>
                    <a:pt x="859" y="793"/>
                    <a:pt x="1" y="5972"/>
                    <a:pt x="1" y="5972"/>
                  </a:cubicBezTo>
                  <a:lnTo>
                    <a:pt x="1709" y="6165"/>
                  </a:lnTo>
                  <a:cubicBezTo>
                    <a:pt x="1786" y="6173"/>
                    <a:pt x="1862" y="6178"/>
                    <a:pt x="1938" y="6178"/>
                  </a:cubicBezTo>
                  <a:cubicBezTo>
                    <a:pt x="2004" y="6178"/>
                    <a:pt x="2070" y="6174"/>
                    <a:pt x="2135" y="6167"/>
                  </a:cubicBezTo>
                  <a:lnTo>
                    <a:pt x="6776" y="5726"/>
                  </a:lnTo>
                  <a:lnTo>
                    <a:pt x="5708" y="3200"/>
                  </a:lnTo>
                  <a:cubicBezTo>
                    <a:pt x="5708" y="3200"/>
                    <a:pt x="4973" y="1753"/>
                    <a:pt x="4973" y="1691"/>
                  </a:cubicBezTo>
                  <a:cubicBezTo>
                    <a:pt x="4973" y="1630"/>
                    <a:pt x="4648" y="244"/>
                    <a:pt x="4648" y="244"/>
                  </a:cubicBezTo>
                  <a:cubicBezTo>
                    <a:pt x="4648" y="244"/>
                    <a:pt x="3976" y="407"/>
                    <a:pt x="3304" y="407"/>
                  </a:cubicBezTo>
                  <a:cubicBezTo>
                    <a:pt x="2963" y="407"/>
                    <a:pt x="2548" y="336"/>
                    <a:pt x="2186" y="249"/>
                  </a:cubicBezTo>
                  <a:cubicBezTo>
                    <a:pt x="2006" y="207"/>
                    <a:pt x="1841" y="161"/>
                    <a:pt x="1700" y="115"/>
                  </a:cubicBezTo>
                  <a:cubicBezTo>
                    <a:pt x="1593" y="84"/>
                    <a:pt x="1490" y="44"/>
                    <a:pt x="1386"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3608;p58">
              <a:extLst>
                <a:ext uri="{FF2B5EF4-FFF2-40B4-BE49-F238E27FC236}">
                  <a16:creationId xmlns:a16="http://schemas.microsoft.com/office/drawing/2014/main" id="{1E15BAD7-4775-4AB3-B2D1-AD1C5AC36F40}"/>
                </a:ext>
              </a:extLst>
            </p:cNvPr>
            <p:cNvSpPr/>
            <p:nvPr/>
          </p:nvSpPr>
          <p:spPr>
            <a:xfrm>
              <a:off x="1733675" y="3425675"/>
              <a:ext cx="83575" cy="77550"/>
            </a:xfrm>
            <a:custGeom>
              <a:avLst/>
              <a:gdLst/>
              <a:ahLst/>
              <a:cxnLst/>
              <a:rect l="l" t="t" r="r" b="b"/>
              <a:pathLst>
                <a:path w="3343" h="3102" extrusionOk="0">
                  <a:moveTo>
                    <a:pt x="826" y="1"/>
                  </a:moveTo>
                  <a:cubicBezTo>
                    <a:pt x="604" y="223"/>
                    <a:pt x="435" y="449"/>
                    <a:pt x="365" y="776"/>
                  </a:cubicBezTo>
                  <a:cubicBezTo>
                    <a:pt x="290" y="1117"/>
                    <a:pt x="283" y="1444"/>
                    <a:pt x="150" y="1771"/>
                  </a:cubicBezTo>
                  <a:cubicBezTo>
                    <a:pt x="0" y="2131"/>
                    <a:pt x="64" y="2463"/>
                    <a:pt x="277" y="2751"/>
                  </a:cubicBezTo>
                  <a:cubicBezTo>
                    <a:pt x="316" y="2792"/>
                    <a:pt x="360" y="2830"/>
                    <a:pt x="406" y="2863"/>
                  </a:cubicBezTo>
                  <a:cubicBezTo>
                    <a:pt x="573" y="2983"/>
                    <a:pt x="778" y="3043"/>
                    <a:pt x="982" y="3073"/>
                  </a:cubicBezTo>
                  <a:cubicBezTo>
                    <a:pt x="1102" y="3092"/>
                    <a:pt x="1224" y="3102"/>
                    <a:pt x="1346" y="3102"/>
                  </a:cubicBezTo>
                  <a:cubicBezTo>
                    <a:pt x="1763" y="3102"/>
                    <a:pt x="2178" y="2990"/>
                    <a:pt x="2521" y="2759"/>
                  </a:cubicBezTo>
                  <a:cubicBezTo>
                    <a:pt x="2967" y="2458"/>
                    <a:pt x="3272" y="1945"/>
                    <a:pt x="3277" y="1409"/>
                  </a:cubicBezTo>
                  <a:lnTo>
                    <a:pt x="3277" y="1409"/>
                  </a:lnTo>
                  <a:lnTo>
                    <a:pt x="3257" y="1450"/>
                  </a:lnTo>
                  <a:cubicBezTo>
                    <a:pt x="3283" y="1341"/>
                    <a:pt x="3305" y="1231"/>
                    <a:pt x="3321" y="1119"/>
                  </a:cubicBezTo>
                  <a:cubicBezTo>
                    <a:pt x="3336" y="1009"/>
                    <a:pt x="3343" y="899"/>
                    <a:pt x="3341" y="789"/>
                  </a:cubicBezTo>
                  <a:cubicBezTo>
                    <a:pt x="2954" y="471"/>
                    <a:pt x="2453" y="346"/>
                    <a:pt x="1972" y="221"/>
                  </a:cubicBezTo>
                  <a:cubicBezTo>
                    <a:pt x="1652" y="135"/>
                    <a:pt x="1329" y="67"/>
                    <a:pt x="999" y="18"/>
                  </a:cubicBezTo>
                  <a:cubicBezTo>
                    <a:pt x="945" y="10"/>
                    <a:pt x="885" y="5"/>
                    <a:pt x="826"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3609;p58">
              <a:extLst>
                <a:ext uri="{FF2B5EF4-FFF2-40B4-BE49-F238E27FC236}">
                  <a16:creationId xmlns:a16="http://schemas.microsoft.com/office/drawing/2014/main" id="{557659D6-29D3-4B01-8D9C-4FAEDAD7323F}"/>
                </a:ext>
              </a:extLst>
            </p:cNvPr>
            <p:cNvSpPr/>
            <p:nvPr/>
          </p:nvSpPr>
          <p:spPr>
            <a:xfrm>
              <a:off x="1760575" y="3466700"/>
              <a:ext cx="7550" cy="5850"/>
            </a:xfrm>
            <a:custGeom>
              <a:avLst/>
              <a:gdLst/>
              <a:ahLst/>
              <a:cxnLst/>
              <a:rect l="l" t="t" r="r" b="b"/>
              <a:pathLst>
                <a:path w="302" h="234" extrusionOk="0">
                  <a:moveTo>
                    <a:pt x="152" y="0"/>
                  </a:moveTo>
                  <a:cubicBezTo>
                    <a:pt x="0" y="0"/>
                    <a:pt x="0" y="233"/>
                    <a:pt x="152" y="233"/>
                  </a:cubicBezTo>
                  <a:cubicBezTo>
                    <a:pt x="301" y="233"/>
                    <a:pt x="301" y="0"/>
                    <a:pt x="152"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3610;p58">
              <a:extLst>
                <a:ext uri="{FF2B5EF4-FFF2-40B4-BE49-F238E27FC236}">
                  <a16:creationId xmlns:a16="http://schemas.microsoft.com/office/drawing/2014/main" id="{155A7D72-82AC-4539-8AF4-CE71497CBE1A}"/>
                </a:ext>
              </a:extLst>
            </p:cNvPr>
            <p:cNvSpPr/>
            <p:nvPr/>
          </p:nvSpPr>
          <p:spPr>
            <a:xfrm>
              <a:off x="1740375" y="3460825"/>
              <a:ext cx="6450" cy="5075"/>
            </a:xfrm>
            <a:custGeom>
              <a:avLst/>
              <a:gdLst/>
              <a:ahLst/>
              <a:cxnLst/>
              <a:rect l="l" t="t" r="r" b="b"/>
              <a:pathLst>
                <a:path w="258" h="203" extrusionOk="0">
                  <a:moveTo>
                    <a:pt x="127" y="0"/>
                  </a:moveTo>
                  <a:cubicBezTo>
                    <a:pt x="0" y="0"/>
                    <a:pt x="0" y="203"/>
                    <a:pt x="127" y="203"/>
                  </a:cubicBezTo>
                  <a:cubicBezTo>
                    <a:pt x="257" y="203"/>
                    <a:pt x="257" y="0"/>
                    <a:pt x="127"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3611;p58">
              <a:extLst>
                <a:ext uri="{FF2B5EF4-FFF2-40B4-BE49-F238E27FC236}">
                  <a16:creationId xmlns:a16="http://schemas.microsoft.com/office/drawing/2014/main" id="{550F59FE-1A9C-4B38-9A60-6E8D17379969}"/>
                </a:ext>
              </a:extLst>
            </p:cNvPr>
            <p:cNvSpPr/>
            <p:nvPr/>
          </p:nvSpPr>
          <p:spPr>
            <a:xfrm>
              <a:off x="1743225" y="3457725"/>
              <a:ext cx="11550" cy="22125"/>
            </a:xfrm>
            <a:custGeom>
              <a:avLst/>
              <a:gdLst/>
              <a:ahLst/>
              <a:cxnLst/>
              <a:rect l="l" t="t" r="r" b="b"/>
              <a:pathLst>
                <a:path w="462" h="885" extrusionOk="0">
                  <a:moveTo>
                    <a:pt x="417" y="0"/>
                  </a:moveTo>
                  <a:cubicBezTo>
                    <a:pt x="399" y="0"/>
                    <a:pt x="379" y="11"/>
                    <a:pt x="374" y="30"/>
                  </a:cubicBezTo>
                  <a:cubicBezTo>
                    <a:pt x="354" y="85"/>
                    <a:pt x="356" y="144"/>
                    <a:pt x="343" y="201"/>
                  </a:cubicBezTo>
                  <a:cubicBezTo>
                    <a:pt x="334" y="252"/>
                    <a:pt x="317" y="300"/>
                    <a:pt x="292" y="344"/>
                  </a:cubicBezTo>
                  <a:cubicBezTo>
                    <a:pt x="268" y="388"/>
                    <a:pt x="231" y="423"/>
                    <a:pt x="187" y="447"/>
                  </a:cubicBezTo>
                  <a:cubicBezTo>
                    <a:pt x="143" y="471"/>
                    <a:pt x="93" y="489"/>
                    <a:pt x="55" y="524"/>
                  </a:cubicBezTo>
                  <a:cubicBezTo>
                    <a:pt x="18" y="553"/>
                    <a:pt x="0" y="599"/>
                    <a:pt x="7" y="645"/>
                  </a:cubicBezTo>
                  <a:cubicBezTo>
                    <a:pt x="16" y="695"/>
                    <a:pt x="57" y="724"/>
                    <a:pt x="95" y="753"/>
                  </a:cubicBezTo>
                  <a:cubicBezTo>
                    <a:pt x="178" y="812"/>
                    <a:pt x="277" y="878"/>
                    <a:pt x="380" y="884"/>
                  </a:cubicBezTo>
                  <a:cubicBezTo>
                    <a:pt x="396" y="884"/>
                    <a:pt x="404" y="865"/>
                    <a:pt x="393" y="854"/>
                  </a:cubicBezTo>
                  <a:lnTo>
                    <a:pt x="393" y="854"/>
                  </a:lnTo>
                  <a:lnTo>
                    <a:pt x="393" y="856"/>
                  </a:lnTo>
                  <a:cubicBezTo>
                    <a:pt x="323" y="792"/>
                    <a:pt x="235" y="750"/>
                    <a:pt x="161" y="691"/>
                  </a:cubicBezTo>
                  <a:cubicBezTo>
                    <a:pt x="143" y="678"/>
                    <a:pt x="123" y="663"/>
                    <a:pt x="108" y="645"/>
                  </a:cubicBezTo>
                  <a:cubicBezTo>
                    <a:pt x="95" y="623"/>
                    <a:pt x="106" y="608"/>
                    <a:pt x="123" y="592"/>
                  </a:cubicBezTo>
                  <a:cubicBezTo>
                    <a:pt x="161" y="559"/>
                    <a:pt x="213" y="546"/>
                    <a:pt x="255" y="522"/>
                  </a:cubicBezTo>
                  <a:cubicBezTo>
                    <a:pt x="328" y="474"/>
                    <a:pt x="380" y="406"/>
                    <a:pt x="411" y="324"/>
                  </a:cubicBezTo>
                  <a:cubicBezTo>
                    <a:pt x="448" y="230"/>
                    <a:pt x="462" y="129"/>
                    <a:pt x="451" y="30"/>
                  </a:cubicBezTo>
                  <a:cubicBezTo>
                    <a:pt x="447" y="9"/>
                    <a:pt x="433" y="0"/>
                    <a:pt x="417"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3612;p58">
              <a:extLst>
                <a:ext uri="{FF2B5EF4-FFF2-40B4-BE49-F238E27FC236}">
                  <a16:creationId xmlns:a16="http://schemas.microsoft.com/office/drawing/2014/main" id="{4EAF88D0-14EF-4706-BAC5-C5F6792B0105}"/>
                </a:ext>
              </a:extLst>
            </p:cNvPr>
            <p:cNvSpPr/>
            <p:nvPr/>
          </p:nvSpPr>
          <p:spPr>
            <a:xfrm>
              <a:off x="1764525" y="3455575"/>
              <a:ext cx="13200" cy="8900"/>
            </a:xfrm>
            <a:custGeom>
              <a:avLst/>
              <a:gdLst/>
              <a:ahLst/>
              <a:cxnLst/>
              <a:rect l="l" t="t" r="r" b="b"/>
              <a:pathLst>
                <a:path w="528" h="356" extrusionOk="0">
                  <a:moveTo>
                    <a:pt x="315" y="230"/>
                  </a:moveTo>
                  <a:cubicBezTo>
                    <a:pt x="314" y="230"/>
                    <a:pt x="320" y="235"/>
                    <a:pt x="321" y="235"/>
                  </a:cubicBezTo>
                  <a:cubicBezTo>
                    <a:pt x="317" y="231"/>
                    <a:pt x="315" y="230"/>
                    <a:pt x="315" y="230"/>
                  </a:cubicBezTo>
                  <a:close/>
                  <a:moveTo>
                    <a:pt x="131" y="1"/>
                  </a:moveTo>
                  <a:cubicBezTo>
                    <a:pt x="106" y="1"/>
                    <a:pt x="82" y="4"/>
                    <a:pt x="58" y="11"/>
                  </a:cubicBezTo>
                  <a:cubicBezTo>
                    <a:pt x="0" y="24"/>
                    <a:pt x="0" y="105"/>
                    <a:pt x="58" y="118"/>
                  </a:cubicBezTo>
                  <a:lnTo>
                    <a:pt x="60" y="120"/>
                  </a:lnTo>
                  <a:cubicBezTo>
                    <a:pt x="95" y="129"/>
                    <a:pt x="134" y="136"/>
                    <a:pt x="170" y="149"/>
                  </a:cubicBezTo>
                  <a:lnTo>
                    <a:pt x="196" y="160"/>
                  </a:lnTo>
                  <a:lnTo>
                    <a:pt x="211" y="164"/>
                  </a:lnTo>
                  <a:cubicBezTo>
                    <a:pt x="213" y="165"/>
                    <a:pt x="214" y="165"/>
                    <a:pt x="214" y="165"/>
                  </a:cubicBezTo>
                  <a:cubicBezTo>
                    <a:pt x="214" y="165"/>
                    <a:pt x="207" y="162"/>
                    <a:pt x="207" y="162"/>
                  </a:cubicBezTo>
                  <a:lnTo>
                    <a:pt x="207" y="162"/>
                  </a:lnTo>
                  <a:cubicBezTo>
                    <a:pt x="208" y="162"/>
                    <a:pt x="209" y="163"/>
                    <a:pt x="213" y="164"/>
                  </a:cubicBezTo>
                  <a:cubicBezTo>
                    <a:pt x="231" y="173"/>
                    <a:pt x="246" y="182"/>
                    <a:pt x="264" y="193"/>
                  </a:cubicBezTo>
                  <a:lnTo>
                    <a:pt x="286" y="208"/>
                  </a:lnTo>
                  <a:lnTo>
                    <a:pt x="299" y="217"/>
                  </a:lnTo>
                  <a:lnTo>
                    <a:pt x="312" y="226"/>
                  </a:lnTo>
                  <a:lnTo>
                    <a:pt x="321" y="235"/>
                  </a:lnTo>
                  <a:cubicBezTo>
                    <a:pt x="330" y="239"/>
                    <a:pt x="336" y="248"/>
                    <a:pt x="343" y="254"/>
                  </a:cubicBezTo>
                  <a:cubicBezTo>
                    <a:pt x="370" y="278"/>
                    <a:pt x="398" y="322"/>
                    <a:pt x="433" y="336"/>
                  </a:cubicBezTo>
                  <a:lnTo>
                    <a:pt x="433" y="336"/>
                  </a:lnTo>
                  <a:cubicBezTo>
                    <a:pt x="447" y="346"/>
                    <a:pt x="461" y="355"/>
                    <a:pt x="478" y="355"/>
                  </a:cubicBezTo>
                  <a:cubicBezTo>
                    <a:pt x="480" y="355"/>
                    <a:pt x="483" y="355"/>
                    <a:pt x="486" y="355"/>
                  </a:cubicBezTo>
                  <a:lnTo>
                    <a:pt x="486" y="355"/>
                  </a:lnTo>
                  <a:cubicBezTo>
                    <a:pt x="487" y="355"/>
                    <a:pt x="487" y="355"/>
                    <a:pt x="488" y="355"/>
                  </a:cubicBezTo>
                  <a:cubicBezTo>
                    <a:pt x="498" y="355"/>
                    <a:pt x="507" y="349"/>
                    <a:pt x="512" y="340"/>
                  </a:cubicBezTo>
                  <a:cubicBezTo>
                    <a:pt x="512" y="340"/>
                    <a:pt x="512" y="340"/>
                    <a:pt x="512" y="340"/>
                  </a:cubicBezTo>
                  <a:cubicBezTo>
                    <a:pt x="513" y="340"/>
                    <a:pt x="519" y="331"/>
                    <a:pt x="519" y="329"/>
                  </a:cubicBezTo>
                  <a:cubicBezTo>
                    <a:pt x="525" y="320"/>
                    <a:pt x="528" y="307"/>
                    <a:pt x="525" y="296"/>
                  </a:cubicBezTo>
                  <a:cubicBezTo>
                    <a:pt x="525" y="290"/>
                    <a:pt x="525" y="283"/>
                    <a:pt x="523" y="277"/>
                  </a:cubicBezTo>
                  <a:lnTo>
                    <a:pt x="523" y="277"/>
                  </a:lnTo>
                  <a:cubicBezTo>
                    <a:pt x="525" y="229"/>
                    <a:pt x="483" y="181"/>
                    <a:pt x="453" y="149"/>
                  </a:cubicBezTo>
                  <a:cubicBezTo>
                    <a:pt x="420" y="114"/>
                    <a:pt x="383" y="83"/>
                    <a:pt x="339" y="61"/>
                  </a:cubicBezTo>
                  <a:cubicBezTo>
                    <a:pt x="278" y="27"/>
                    <a:pt x="204" y="1"/>
                    <a:pt x="131"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3613;p58">
              <a:extLst>
                <a:ext uri="{FF2B5EF4-FFF2-40B4-BE49-F238E27FC236}">
                  <a16:creationId xmlns:a16="http://schemas.microsoft.com/office/drawing/2014/main" id="{CC04063E-47AA-4752-BFA7-4448FE31746B}"/>
                </a:ext>
              </a:extLst>
            </p:cNvPr>
            <p:cNvSpPr/>
            <p:nvPr/>
          </p:nvSpPr>
          <p:spPr>
            <a:xfrm>
              <a:off x="1741525" y="3447950"/>
              <a:ext cx="8650" cy="5600"/>
            </a:xfrm>
            <a:custGeom>
              <a:avLst/>
              <a:gdLst/>
              <a:ahLst/>
              <a:cxnLst/>
              <a:rect l="l" t="t" r="r" b="b"/>
              <a:pathLst>
                <a:path w="346" h="224" extrusionOk="0">
                  <a:moveTo>
                    <a:pt x="317" y="111"/>
                  </a:moveTo>
                  <a:cubicBezTo>
                    <a:pt x="318" y="113"/>
                    <a:pt x="319" y="115"/>
                    <a:pt x="319" y="116"/>
                  </a:cubicBezTo>
                  <a:cubicBezTo>
                    <a:pt x="318" y="114"/>
                    <a:pt x="318" y="113"/>
                    <a:pt x="317" y="111"/>
                  </a:cubicBezTo>
                  <a:close/>
                  <a:moveTo>
                    <a:pt x="111" y="158"/>
                  </a:moveTo>
                  <a:cubicBezTo>
                    <a:pt x="118" y="158"/>
                    <a:pt x="125" y="158"/>
                    <a:pt x="132" y="160"/>
                  </a:cubicBezTo>
                  <a:lnTo>
                    <a:pt x="111" y="158"/>
                  </a:lnTo>
                  <a:close/>
                  <a:moveTo>
                    <a:pt x="100" y="1"/>
                  </a:moveTo>
                  <a:cubicBezTo>
                    <a:pt x="74" y="1"/>
                    <a:pt x="49" y="7"/>
                    <a:pt x="29" y="28"/>
                  </a:cubicBezTo>
                  <a:cubicBezTo>
                    <a:pt x="0" y="56"/>
                    <a:pt x="0" y="103"/>
                    <a:pt x="29" y="131"/>
                  </a:cubicBezTo>
                  <a:cubicBezTo>
                    <a:pt x="40" y="140"/>
                    <a:pt x="53" y="149"/>
                    <a:pt x="68" y="153"/>
                  </a:cubicBezTo>
                  <a:cubicBezTo>
                    <a:pt x="77" y="155"/>
                    <a:pt x="88" y="157"/>
                    <a:pt x="101" y="157"/>
                  </a:cubicBezTo>
                  <a:cubicBezTo>
                    <a:pt x="104" y="157"/>
                    <a:pt x="107" y="157"/>
                    <a:pt x="111" y="158"/>
                  </a:cubicBezTo>
                  <a:lnTo>
                    <a:pt x="111" y="158"/>
                  </a:lnTo>
                  <a:cubicBezTo>
                    <a:pt x="138" y="162"/>
                    <a:pt x="165" y="170"/>
                    <a:pt x="191" y="181"/>
                  </a:cubicBezTo>
                  <a:lnTo>
                    <a:pt x="191" y="181"/>
                  </a:lnTo>
                  <a:cubicBezTo>
                    <a:pt x="194" y="182"/>
                    <a:pt x="197" y="184"/>
                    <a:pt x="200" y="186"/>
                  </a:cubicBezTo>
                  <a:lnTo>
                    <a:pt x="213" y="193"/>
                  </a:lnTo>
                  <a:cubicBezTo>
                    <a:pt x="220" y="196"/>
                    <a:pt x="227" y="198"/>
                    <a:pt x="234" y="200"/>
                  </a:cubicBezTo>
                  <a:lnTo>
                    <a:pt x="234" y="200"/>
                  </a:lnTo>
                  <a:lnTo>
                    <a:pt x="244" y="206"/>
                  </a:lnTo>
                  <a:cubicBezTo>
                    <a:pt x="251" y="208"/>
                    <a:pt x="257" y="212"/>
                    <a:pt x="262" y="217"/>
                  </a:cubicBezTo>
                  <a:cubicBezTo>
                    <a:pt x="270" y="221"/>
                    <a:pt x="280" y="223"/>
                    <a:pt x="289" y="223"/>
                  </a:cubicBezTo>
                  <a:cubicBezTo>
                    <a:pt x="303" y="223"/>
                    <a:pt x="316" y="218"/>
                    <a:pt x="325" y="208"/>
                  </a:cubicBezTo>
                  <a:cubicBezTo>
                    <a:pt x="343" y="190"/>
                    <a:pt x="345" y="166"/>
                    <a:pt x="334" y="144"/>
                  </a:cubicBezTo>
                  <a:lnTo>
                    <a:pt x="336" y="144"/>
                  </a:lnTo>
                  <a:cubicBezTo>
                    <a:pt x="332" y="133"/>
                    <a:pt x="325" y="125"/>
                    <a:pt x="321" y="116"/>
                  </a:cubicBezTo>
                  <a:cubicBezTo>
                    <a:pt x="319" y="111"/>
                    <a:pt x="319" y="109"/>
                    <a:pt x="316" y="107"/>
                  </a:cubicBezTo>
                  <a:cubicBezTo>
                    <a:pt x="316" y="106"/>
                    <a:pt x="315" y="105"/>
                    <a:pt x="315" y="105"/>
                  </a:cubicBezTo>
                  <a:lnTo>
                    <a:pt x="315" y="105"/>
                  </a:lnTo>
                  <a:cubicBezTo>
                    <a:pt x="315" y="105"/>
                    <a:pt x="315" y="106"/>
                    <a:pt x="315" y="107"/>
                  </a:cubicBezTo>
                  <a:lnTo>
                    <a:pt x="315" y="107"/>
                  </a:lnTo>
                  <a:cubicBezTo>
                    <a:pt x="311" y="96"/>
                    <a:pt x="304" y="87"/>
                    <a:pt x="297" y="78"/>
                  </a:cubicBezTo>
                  <a:cubicBezTo>
                    <a:pt x="277" y="59"/>
                    <a:pt x="253" y="43"/>
                    <a:pt x="229" y="30"/>
                  </a:cubicBezTo>
                  <a:cubicBezTo>
                    <a:pt x="204" y="19"/>
                    <a:pt x="178" y="10"/>
                    <a:pt x="152" y="6"/>
                  </a:cubicBezTo>
                  <a:cubicBezTo>
                    <a:pt x="135" y="3"/>
                    <a:pt x="118" y="1"/>
                    <a:pt x="100"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3614;p58">
              <a:extLst>
                <a:ext uri="{FF2B5EF4-FFF2-40B4-BE49-F238E27FC236}">
                  <a16:creationId xmlns:a16="http://schemas.microsoft.com/office/drawing/2014/main" id="{07FF0A7F-655D-4A35-A649-C7F296ECEDBD}"/>
                </a:ext>
              </a:extLst>
            </p:cNvPr>
            <p:cNvSpPr/>
            <p:nvPr/>
          </p:nvSpPr>
          <p:spPr>
            <a:xfrm>
              <a:off x="1747950" y="3421550"/>
              <a:ext cx="74525" cy="78050"/>
            </a:xfrm>
            <a:custGeom>
              <a:avLst/>
              <a:gdLst/>
              <a:ahLst/>
              <a:cxnLst/>
              <a:rect l="l" t="t" r="r" b="b"/>
              <a:pathLst>
                <a:path w="2981" h="3122" extrusionOk="0">
                  <a:moveTo>
                    <a:pt x="738" y="0"/>
                  </a:moveTo>
                  <a:cubicBezTo>
                    <a:pt x="438" y="0"/>
                    <a:pt x="193" y="26"/>
                    <a:pt x="103" y="71"/>
                  </a:cubicBezTo>
                  <a:cubicBezTo>
                    <a:pt x="62" y="89"/>
                    <a:pt x="27" y="120"/>
                    <a:pt x="0" y="157"/>
                  </a:cubicBezTo>
                  <a:cubicBezTo>
                    <a:pt x="90" y="157"/>
                    <a:pt x="178" y="179"/>
                    <a:pt x="259" y="221"/>
                  </a:cubicBezTo>
                  <a:cubicBezTo>
                    <a:pt x="352" y="269"/>
                    <a:pt x="398" y="348"/>
                    <a:pt x="479" y="403"/>
                  </a:cubicBezTo>
                  <a:cubicBezTo>
                    <a:pt x="529" y="438"/>
                    <a:pt x="569" y="448"/>
                    <a:pt x="610" y="448"/>
                  </a:cubicBezTo>
                  <a:cubicBezTo>
                    <a:pt x="650" y="448"/>
                    <a:pt x="690" y="438"/>
                    <a:pt x="742" y="432"/>
                  </a:cubicBezTo>
                  <a:cubicBezTo>
                    <a:pt x="759" y="430"/>
                    <a:pt x="778" y="428"/>
                    <a:pt x="798" y="428"/>
                  </a:cubicBezTo>
                  <a:cubicBezTo>
                    <a:pt x="985" y="428"/>
                    <a:pt x="1283" y="523"/>
                    <a:pt x="1226" y="719"/>
                  </a:cubicBezTo>
                  <a:lnTo>
                    <a:pt x="1237" y="724"/>
                  </a:lnTo>
                  <a:cubicBezTo>
                    <a:pt x="1237" y="724"/>
                    <a:pt x="1230" y="1183"/>
                    <a:pt x="1375" y="1343"/>
                  </a:cubicBezTo>
                  <a:cubicBezTo>
                    <a:pt x="1520" y="1506"/>
                    <a:pt x="1746" y="1435"/>
                    <a:pt x="1619" y="1795"/>
                  </a:cubicBezTo>
                  <a:cubicBezTo>
                    <a:pt x="1505" y="2125"/>
                    <a:pt x="1571" y="2249"/>
                    <a:pt x="1643" y="2249"/>
                  </a:cubicBezTo>
                  <a:cubicBezTo>
                    <a:pt x="1650" y="2249"/>
                    <a:pt x="1658" y="2248"/>
                    <a:pt x="1665" y="2246"/>
                  </a:cubicBezTo>
                  <a:cubicBezTo>
                    <a:pt x="1696" y="2237"/>
                    <a:pt x="1713" y="2189"/>
                    <a:pt x="1731" y="2129"/>
                  </a:cubicBezTo>
                  <a:cubicBezTo>
                    <a:pt x="1737" y="2092"/>
                    <a:pt x="1751" y="2057"/>
                    <a:pt x="1768" y="2026"/>
                  </a:cubicBezTo>
                  <a:cubicBezTo>
                    <a:pt x="1797" y="1962"/>
                    <a:pt x="1834" y="1907"/>
                    <a:pt x="1900" y="1901"/>
                  </a:cubicBezTo>
                  <a:lnTo>
                    <a:pt x="1911" y="1901"/>
                  </a:lnTo>
                  <a:cubicBezTo>
                    <a:pt x="1940" y="1889"/>
                    <a:pt x="1968" y="1883"/>
                    <a:pt x="1995" y="1883"/>
                  </a:cubicBezTo>
                  <a:cubicBezTo>
                    <a:pt x="2103" y="1883"/>
                    <a:pt x="2191" y="1970"/>
                    <a:pt x="2214" y="2088"/>
                  </a:cubicBezTo>
                  <a:cubicBezTo>
                    <a:pt x="2256" y="2301"/>
                    <a:pt x="2150" y="2516"/>
                    <a:pt x="1957" y="2612"/>
                  </a:cubicBezTo>
                  <a:cubicBezTo>
                    <a:pt x="1874" y="2655"/>
                    <a:pt x="1783" y="2675"/>
                    <a:pt x="1692" y="2675"/>
                  </a:cubicBezTo>
                  <a:cubicBezTo>
                    <a:pt x="1680" y="2675"/>
                    <a:pt x="1667" y="2675"/>
                    <a:pt x="1654" y="2674"/>
                  </a:cubicBezTo>
                  <a:lnTo>
                    <a:pt x="1652" y="2674"/>
                  </a:lnTo>
                  <a:cubicBezTo>
                    <a:pt x="1614" y="2821"/>
                    <a:pt x="1577" y="2968"/>
                    <a:pt x="1577" y="3122"/>
                  </a:cubicBezTo>
                  <a:cubicBezTo>
                    <a:pt x="1744" y="3080"/>
                    <a:pt x="1983" y="3017"/>
                    <a:pt x="2100" y="2953"/>
                  </a:cubicBezTo>
                  <a:cubicBezTo>
                    <a:pt x="2291" y="2845"/>
                    <a:pt x="2930" y="2419"/>
                    <a:pt x="2956" y="1637"/>
                  </a:cubicBezTo>
                  <a:cubicBezTo>
                    <a:pt x="2980" y="858"/>
                    <a:pt x="2789" y="612"/>
                    <a:pt x="2308" y="291"/>
                  </a:cubicBezTo>
                  <a:cubicBezTo>
                    <a:pt x="1999" y="85"/>
                    <a:pt x="1279" y="0"/>
                    <a:pt x="738"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3615;p58">
              <a:extLst>
                <a:ext uri="{FF2B5EF4-FFF2-40B4-BE49-F238E27FC236}">
                  <a16:creationId xmlns:a16="http://schemas.microsoft.com/office/drawing/2014/main" id="{FC503DE5-0C59-4C8D-B63E-8F86FEBC7BE0}"/>
                </a:ext>
              </a:extLst>
            </p:cNvPr>
            <p:cNvSpPr/>
            <p:nvPr/>
          </p:nvSpPr>
          <p:spPr>
            <a:xfrm>
              <a:off x="1742225" y="3480325"/>
              <a:ext cx="12500" cy="9525"/>
            </a:xfrm>
            <a:custGeom>
              <a:avLst/>
              <a:gdLst/>
              <a:ahLst/>
              <a:cxnLst/>
              <a:rect l="l" t="t" r="r" b="b"/>
              <a:pathLst>
                <a:path w="500" h="381" extrusionOk="0">
                  <a:moveTo>
                    <a:pt x="1" y="0"/>
                  </a:moveTo>
                  <a:cubicBezTo>
                    <a:pt x="1" y="0"/>
                    <a:pt x="1" y="266"/>
                    <a:pt x="181" y="360"/>
                  </a:cubicBezTo>
                  <a:cubicBezTo>
                    <a:pt x="208" y="375"/>
                    <a:pt x="235" y="381"/>
                    <a:pt x="260" y="381"/>
                  </a:cubicBezTo>
                  <a:cubicBezTo>
                    <a:pt x="400" y="381"/>
                    <a:pt x="499" y="193"/>
                    <a:pt x="499" y="193"/>
                  </a:cubicBezTo>
                  <a:lnTo>
                    <a:pt x="1" y="0"/>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3616;p58">
              <a:extLst>
                <a:ext uri="{FF2B5EF4-FFF2-40B4-BE49-F238E27FC236}">
                  <a16:creationId xmlns:a16="http://schemas.microsoft.com/office/drawing/2014/main" id="{78942B3D-9A27-4BFF-B19B-E9F2C787C143}"/>
                </a:ext>
              </a:extLst>
            </p:cNvPr>
            <p:cNvSpPr/>
            <p:nvPr/>
          </p:nvSpPr>
          <p:spPr>
            <a:xfrm>
              <a:off x="1737450" y="3423100"/>
              <a:ext cx="29800" cy="21925"/>
            </a:xfrm>
            <a:custGeom>
              <a:avLst/>
              <a:gdLst/>
              <a:ahLst/>
              <a:cxnLst/>
              <a:rect l="l" t="t" r="r" b="b"/>
              <a:pathLst>
                <a:path w="1192" h="877" extrusionOk="0">
                  <a:moveTo>
                    <a:pt x="752" y="1"/>
                  </a:moveTo>
                  <a:cubicBezTo>
                    <a:pt x="605" y="25"/>
                    <a:pt x="442" y="60"/>
                    <a:pt x="365" y="187"/>
                  </a:cubicBezTo>
                  <a:cubicBezTo>
                    <a:pt x="341" y="229"/>
                    <a:pt x="321" y="275"/>
                    <a:pt x="308" y="321"/>
                  </a:cubicBezTo>
                  <a:cubicBezTo>
                    <a:pt x="255" y="457"/>
                    <a:pt x="170" y="576"/>
                    <a:pt x="56" y="668"/>
                  </a:cubicBezTo>
                  <a:cubicBezTo>
                    <a:pt x="59" y="668"/>
                    <a:pt x="62" y="668"/>
                    <a:pt x="66" y="668"/>
                  </a:cubicBezTo>
                  <a:cubicBezTo>
                    <a:pt x="194" y="668"/>
                    <a:pt x="317" y="627"/>
                    <a:pt x="418" y="548"/>
                  </a:cubicBezTo>
                  <a:lnTo>
                    <a:pt x="418" y="548"/>
                  </a:lnTo>
                  <a:cubicBezTo>
                    <a:pt x="418" y="640"/>
                    <a:pt x="335" y="708"/>
                    <a:pt x="253" y="754"/>
                  </a:cubicBezTo>
                  <a:cubicBezTo>
                    <a:pt x="174" y="802"/>
                    <a:pt x="89" y="842"/>
                    <a:pt x="1" y="877"/>
                  </a:cubicBezTo>
                  <a:cubicBezTo>
                    <a:pt x="218" y="859"/>
                    <a:pt x="431" y="820"/>
                    <a:pt x="638" y="758"/>
                  </a:cubicBezTo>
                  <a:cubicBezTo>
                    <a:pt x="765" y="721"/>
                    <a:pt x="890" y="673"/>
                    <a:pt x="993" y="594"/>
                  </a:cubicBezTo>
                  <a:cubicBezTo>
                    <a:pt x="1097" y="515"/>
                    <a:pt x="1178" y="398"/>
                    <a:pt x="1191" y="266"/>
                  </a:cubicBezTo>
                  <a:lnTo>
                    <a:pt x="752"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3617;p58">
              <a:extLst>
                <a:ext uri="{FF2B5EF4-FFF2-40B4-BE49-F238E27FC236}">
                  <a16:creationId xmlns:a16="http://schemas.microsoft.com/office/drawing/2014/main" id="{4EB7730C-E302-4A59-BE09-F3AE001F6BA5}"/>
                </a:ext>
              </a:extLst>
            </p:cNvPr>
            <p:cNvSpPr/>
            <p:nvPr/>
          </p:nvSpPr>
          <p:spPr>
            <a:xfrm>
              <a:off x="1766000" y="3428200"/>
              <a:ext cx="35000" cy="31650"/>
            </a:xfrm>
            <a:custGeom>
              <a:avLst/>
              <a:gdLst/>
              <a:ahLst/>
              <a:cxnLst/>
              <a:rect l="l" t="t" r="r" b="b"/>
              <a:pathLst>
                <a:path w="1400" h="1266" extrusionOk="0">
                  <a:moveTo>
                    <a:pt x="277" y="1"/>
                  </a:moveTo>
                  <a:cubicBezTo>
                    <a:pt x="195" y="1"/>
                    <a:pt x="115" y="16"/>
                    <a:pt x="40" y="54"/>
                  </a:cubicBezTo>
                  <a:lnTo>
                    <a:pt x="58" y="139"/>
                  </a:lnTo>
                  <a:cubicBezTo>
                    <a:pt x="1" y="335"/>
                    <a:pt x="14" y="543"/>
                    <a:pt x="97" y="730"/>
                  </a:cubicBezTo>
                  <a:cubicBezTo>
                    <a:pt x="183" y="917"/>
                    <a:pt x="346" y="1055"/>
                    <a:pt x="545" y="1108"/>
                  </a:cubicBezTo>
                  <a:cubicBezTo>
                    <a:pt x="574" y="1073"/>
                    <a:pt x="548" y="1018"/>
                    <a:pt x="530" y="974"/>
                  </a:cubicBezTo>
                  <a:cubicBezTo>
                    <a:pt x="512" y="928"/>
                    <a:pt x="521" y="857"/>
                    <a:pt x="570" y="857"/>
                  </a:cubicBezTo>
                  <a:cubicBezTo>
                    <a:pt x="587" y="860"/>
                    <a:pt x="605" y="866"/>
                    <a:pt x="618" y="879"/>
                  </a:cubicBezTo>
                  <a:cubicBezTo>
                    <a:pt x="682" y="934"/>
                    <a:pt x="728" y="1011"/>
                    <a:pt x="787" y="1073"/>
                  </a:cubicBezTo>
                  <a:cubicBezTo>
                    <a:pt x="895" y="1187"/>
                    <a:pt x="1042" y="1255"/>
                    <a:pt x="1198" y="1266"/>
                  </a:cubicBezTo>
                  <a:cubicBezTo>
                    <a:pt x="1400" y="915"/>
                    <a:pt x="1303" y="471"/>
                    <a:pt x="974" y="234"/>
                  </a:cubicBezTo>
                  <a:cubicBezTo>
                    <a:pt x="873" y="166"/>
                    <a:pt x="761" y="113"/>
                    <a:pt x="644" y="76"/>
                  </a:cubicBezTo>
                  <a:cubicBezTo>
                    <a:pt x="527" y="35"/>
                    <a:pt x="400" y="1"/>
                    <a:pt x="277"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3618;p58">
              <a:extLst>
                <a:ext uri="{FF2B5EF4-FFF2-40B4-BE49-F238E27FC236}">
                  <a16:creationId xmlns:a16="http://schemas.microsoft.com/office/drawing/2014/main" id="{15A323C6-5976-4DAF-AC2E-F0909830EAF7}"/>
                </a:ext>
              </a:extLst>
            </p:cNvPr>
            <p:cNvSpPr/>
            <p:nvPr/>
          </p:nvSpPr>
          <p:spPr>
            <a:xfrm>
              <a:off x="1757375" y="3500575"/>
              <a:ext cx="22300" cy="10175"/>
            </a:xfrm>
            <a:custGeom>
              <a:avLst/>
              <a:gdLst/>
              <a:ahLst/>
              <a:cxnLst/>
              <a:rect l="l" t="t" r="r" b="b"/>
              <a:pathLst>
                <a:path w="892" h="407" extrusionOk="0">
                  <a:moveTo>
                    <a:pt x="809" y="0"/>
                  </a:moveTo>
                  <a:cubicBezTo>
                    <a:pt x="800" y="0"/>
                    <a:pt x="786" y="5"/>
                    <a:pt x="767" y="16"/>
                  </a:cubicBezTo>
                  <a:cubicBezTo>
                    <a:pt x="661" y="77"/>
                    <a:pt x="466" y="91"/>
                    <a:pt x="304" y="91"/>
                  </a:cubicBezTo>
                  <a:cubicBezTo>
                    <a:pt x="173" y="91"/>
                    <a:pt x="63" y="81"/>
                    <a:pt x="38" y="80"/>
                  </a:cubicBezTo>
                  <a:lnTo>
                    <a:pt x="23" y="218"/>
                  </a:lnTo>
                  <a:lnTo>
                    <a:pt x="23" y="224"/>
                  </a:lnTo>
                  <a:lnTo>
                    <a:pt x="1" y="407"/>
                  </a:lnTo>
                  <a:cubicBezTo>
                    <a:pt x="5" y="407"/>
                    <a:pt x="9" y="407"/>
                    <a:pt x="13" y="407"/>
                  </a:cubicBezTo>
                  <a:cubicBezTo>
                    <a:pt x="559" y="407"/>
                    <a:pt x="891" y="0"/>
                    <a:pt x="809"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3619;p58">
              <a:extLst>
                <a:ext uri="{FF2B5EF4-FFF2-40B4-BE49-F238E27FC236}">
                  <a16:creationId xmlns:a16="http://schemas.microsoft.com/office/drawing/2014/main" id="{80E5F6B2-5B2D-431D-8016-2DE7B0919950}"/>
                </a:ext>
              </a:extLst>
            </p:cNvPr>
            <p:cNvSpPr/>
            <p:nvPr/>
          </p:nvSpPr>
          <p:spPr>
            <a:xfrm>
              <a:off x="1897450" y="3629300"/>
              <a:ext cx="29825" cy="20200"/>
            </a:xfrm>
            <a:custGeom>
              <a:avLst/>
              <a:gdLst/>
              <a:ahLst/>
              <a:cxnLst/>
              <a:rect l="l" t="t" r="r" b="b"/>
              <a:pathLst>
                <a:path w="1193" h="808" extrusionOk="0">
                  <a:moveTo>
                    <a:pt x="908" y="1"/>
                  </a:moveTo>
                  <a:cubicBezTo>
                    <a:pt x="904" y="1"/>
                    <a:pt x="900" y="1"/>
                    <a:pt x="896" y="1"/>
                  </a:cubicBezTo>
                  <a:cubicBezTo>
                    <a:pt x="725" y="4"/>
                    <a:pt x="565" y="76"/>
                    <a:pt x="420" y="166"/>
                  </a:cubicBezTo>
                  <a:cubicBezTo>
                    <a:pt x="275" y="254"/>
                    <a:pt x="145" y="364"/>
                    <a:pt x="0" y="456"/>
                  </a:cubicBezTo>
                  <a:lnTo>
                    <a:pt x="88" y="645"/>
                  </a:lnTo>
                  <a:cubicBezTo>
                    <a:pt x="110" y="635"/>
                    <a:pt x="132" y="631"/>
                    <a:pt x="154" y="631"/>
                  </a:cubicBezTo>
                  <a:cubicBezTo>
                    <a:pt x="219" y="631"/>
                    <a:pt x="287" y="667"/>
                    <a:pt x="347" y="698"/>
                  </a:cubicBezTo>
                  <a:cubicBezTo>
                    <a:pt x="477" y="768"/>
                    <a:pt x="620" y="805"/>
                    <a:pt x="767" y="807"/>
                  </a:cubicBezTo>
                  <a:cubicBezTo>
                    <a:pt x="770" y="807"/>
                    <a:pt x="772" y="808"/>
                    <a:pt x="775" y="808"/>
                  </a:cubicBezTo>
                  <a:cubicBezTo>
                    <a:pt x="919" y="808"/>
                    <a:pt x="1059" y="753"/>
                    <a:pt x="1164" y="654"/>
                  </a:cubicBezTo>
                  <a:cubicBezTo>
                    <a:pt x="1184" y="638"/>
                    <a:pt x="1193" y="616"/>
                    <a:pt x="1193" y="592"/>
                  </a:cubicBezTo>
                  <a:cubicBezTo>
                    <a:pt x="1186" y="579"/>
                    <a:pt x="1177" y="568"/>
                    <a:pt x="1167" y="559"/>
                  </a:cubicBezTo>
                  <a:cubicBezTo>
                    <a:pt x="1129" y="533"/>
                    <a:pt x="1087" y="518"/>
                    <a:pt x="1044" y="513"/>
                  </a:cubicBezTo>
                  <a:cubicBezTo>
                    <a:pt x="1065" y="471"/>
                    <a:pt x="1131" y="460"/>
                    <a:pt x="1140" y="412"/>
                  </a:cubicBezTo>
                  <a:cubicBezTo>
                    <a:pt x="1145" y="379"/>
                    <a:pt x="1125" y="348"/>
                    <a:pt x="1092" y="340"/>
                  </a:cubicBezTo>
                  <a:cubicBezTo>
                    <a:pt x="1073" y="334"/>
                    <a:pt x="1055" y="331"/>
                    <a:pt x="1036" y="331"/>
                  </a:cubicBezTo>
                  <a:cubicBezTo>
                    <a:pt x="1023" y="331"/>
                    <a:pt x="1010" y="333"/>
                    <a:pt x="997" y="335"/>
                  </a:cubicBezTo>
                  <a:cubicBezTo>
                    <a:pt x="1022" y="305"/>
                    <a:pt x="1059" y="280"/>
                    <a:pt x="1068" y="243"/>
                  </a:cubicBezTo>
                  <a:cubicBezTo>
                    <a:pt x="1074" y="215"/>
                    <a:pt x="1044" y="181"/>
                    <a:pt x="1020" y="181"/>
                  </a:cubicBezTo>
                  <a:cubicBezTo>
                    <a:pt x="1012" y="181"/>
                    <a:pt x="1005" y="185"/>
                    <a:pt x="1000" y="193"/>
                  </a:cubicBezTo>
                  <a:cubicBezTo>
                    <a:pt x="1015" y="129"/>
                    <a:pt x="1022" y="45"/>
                    <a:pt x="964" y="15"/>
                  </a:cubicBezTo>
                  <a:cubicBezTo>
                    <a:pt x="946" y="5"/>
                    <a:pt x="926" y="1"/>
                    <a:pt x="908"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3620;p58">
              <a:extLst>
                <a:ext uri="{FF2B5EF4-FFF2-40B4-BE49-F238E27FC236}">
                  <a16:creationId xmlns:a16="http://schemas.microsoft.com/office/drawing/2014/main" id="{AFB9D272-F7DC-4D34-92F8-51D595254327}"/>
                </a:ext>
              </a:extLst>
            </p:cNvPr>
            <p:cNvSpPr/>
            <p:nvPr/>
          </p:nvSpPr>
          <p:spPr>
            <a:xfrm>
              <a:off x="1898600" y="3623350"/>
              <a:ext cx="20350" cy="17925"/>
            </a:xfrm>
            <a:custGeom>
              <a:avLst/>
              <a:gdLst/>
              <a:ahLst/>
              <a:cxnLst/>
              <a:rect l="l" t="t" r="r" b="b"/>
              <a:pathLst>
                <a:path w="814" h="717" extrusionOk="0">
                  <a:moveTo>
                    <a:pt x="804" y="2"/>
                  </a:moveTo>
                  <a:cubicBezTo>
                    <a:pt x="677" y="26"/>
                    <a:pt x="413" y="0"/>
                    <a:pt x="306" y="81"/>
                  </a:cubicBezTo>
                  <a:cubicBezTo>
                    <a:pt x="198" y="163"/>
                    <a:pt x="185" y="314"/>
                    <a:pt x="145" y="442"/>
                  </a:cubicBezTo>
                  <a:cubicBezTo>
                    <a:pt x="115" y="543"/>
                    <a:pt x="66" y="635"/>
                    <a:pt x="0" y="716"/>
                  </a:cubicBezTo>
                  <a:lnTo>
                    <a:pt x="519" y="496"/>
                  </a:lnTo>
                  <a:cubicBezTo>
                    <a:pt x="459" y="426"/>
                    <a:pt x="503" y="316"/>
                    <a:pt x="560" y="244"/>
                  </a:cubicBezTo>
                  <a:cubicBezTo>
                    <a:pt x="618" y="171"/>
                    <a:pt x="813" y="95"/>
                    <a:pt x="804" y="2"/>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3621;p58">
              <a:extLst>
                <a:ext uri="{FF2B5EF4-FFF2-40B4-BE49-F238E27FC236}">
                  <a16:creationId xmlns:a16="http://schemas.microsoft.com/office/drawing/2014/main" id="{F7A32998-4867-48FE-8E5D-33644BC7D979}"/>
                </a:ext>
              </a:extLst>
            </p:cNvPr>
            <p:cNvSpPr/>
            <p:nvPr/>
          </p:nvSpPr>
          <p:spPr>
            <a:xfrm>
              <a:off x="1890575" y="3618100"/>
              <a:ext cx="32525" cy="42775"/>
            </a:xfrm>
            <a:custGeom>
              <a:avLst/>
              <a:gdLst/>
              <a:ahLst/>
              <a:cxnLst/>
              <a:rect l="l" t="t" r="r" b="b"/>
              <a:pathLst>
                <a:path w="1301" h="1711" extrusionOk="0">
                  <a:moveTo>
                    <a:pt x="890" y="1"/>
                  </a:moveTo>
                  <a:cubicBezTo>
                    <a:pt x="887" y="1"/>
                    <a:pt x="884" y="1"/>
                    <a:pt x="881" y="1"/>
                  </a:cubicBezTo>
                  <a:cubicBezTo>
                    <a:pt x="578" y="8"/>
                    <a:pt x="282" y="65"/>
                    <a:pt x="1" y="175"/>
                  </a:cubicBezTo>
                  <a:lnTo>
                    <a:pt x="256" y="1710"/>
                  </a:lnTo>
                  <a:cubicBezTo>
                    <a:pt x="600" y="1638"/>
                    <a:pt x="950" y="1598"/>
                    <a:pt x="1301" y="1591"/>
                  </a:cubicBezTo>
                  <a:cubicBezTo>
                    <a:pt x="1187" y="1082"/>
                    <a:pt x="1070" y="572"/>
                    <a:pt x="954" y="63"/>
                  </a:cubicBezTo>
                  <a:cubicBezTo>
                    <a:pt x="952" y="41"/>
                    <a:pt x="941" y="23"/>
                    <a:pt x="925" y="10"/>
                  </a:cubicBezTo>
                  <a:cubicBezTo>
                    <a:pt x="915" y="5"/>
                    <a:pt x="902" y="1"/>
                    <a:pt x="890"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3622;p58">
              <a:extLst>
                <a:ext uri="{FF2B5EF4-FFF2-40B4-BE49-F238E27FC236}">
                  <a16:creationId xmlns:a16="http://schemas.microsoft.com/office/drawing/2014/main" id="{BF7E1DFF-44CD-4E3A-BC71-62E9DD9DF200}"/>
                </a:ext>
              </a:extLst>
            </p:cNvPr>
            <p:cNvSpPr/>
            <p:nvPr/>
          </p:nvSpPr>
          <p:spPr>
            <a:xfrm>
              <a:off x="1894325" y="3620925"/>
              <a:ext cx="25375" cy="34675"/>
            </a:xfrm>
            <a:custGeom>
              <a:avLst/>
              <a:gdLst/>
              <a:ahLst/>
              <a:cxnLst/>
              <a:rect l="l" t="t" r="r" b="b"/>
              <a:pathLst>
                <a:path w="1015" h="1387" extrusionOk="0">
                  <a:moveTo>
                    <a:pt x="721" y="0"/>
                  </a:moveTo>
                  <a:lnTo>
                    <a:pt x="0" y="148"/>
                  </a:lnTo>
                  <a:cubicBezTo>
                    <a:pt x="0" y="148"/>
                    <a:pt x="189" y="1371"/>
                    <a:pt x="189" y="1386"/>
                  </a:cubicBezTo>
                  <a:lnTo>
                    <a:pt x="1015" y="1305"/>
                  </a:lnTo>
                  <a:lnTo>
                    <a:pt x="721" y="0"/>
                  </a:ln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3623;p58">
              <a:extLst>
                <a:ext uri="{FF2B5EF4-FFF2-40B4-BE49-F238E27FC236}">
                  <a16:creationId xmlns:a16="http://schemas.microsoft.com/office/drawing/2014/main" id="{04FE8EE1-A6D9-4F9F-A467-A4B5EE34CFD6}"/>
                </a:ext>
              </a:extLst>
            </p:cNvPr>
            <p:cNvSpPr/>
            <p:nvPr/>
          </p:nvSpPr>
          <p:spPr>
            <a:xfrm>
              <a:off x="1906450" y="3629325"/>
              <a:ext cx="17750" cy="16150"/>
            </a:xfrm>
            <a:custGeom>
              <a:avLst/>
              <a:gdLst/>
              <a:ahLst/>
              <a:cxnLst/>
              <a:rect l="l" t="t" r="r" b="b"/>
              <a:pathLst>
                <a:path w="710" h="646" extrusionOk="0">
                  <a:moveTo>
                    <a:pt x="536" y="0"/>
                  </a:moveTo>
                  <a:cubicBezTo>
                    <a:pt x="536" y="0"/>
                    <a:pt x="1" y="194"/>
                    <a:pt x="42" y="325"/>
                  </a:cubicBezTo>
                  <a:cubicBezTo>
                    <a:pt x="51" y="353"/>
                    <a:pt x="77" y="364"/>
                    <a:pt x="112" y="364"/>
                  </a:cubicBezTo>
                  <a:cubicBezTo>
                    <a:pt x="132" y="364"/>
                    <a:pt x="155" y="360"/>
                    <a:pt x="180" y="354"/>
                  </a:cubicBezTo>
                  <a:lnTo>
                    <a:pt x="180" y="354"/>
                  </a:lnTo>
                  <a:cubicBezTo>
                    <a:pt x="146" y="376"/>
                    <a:pt x="124" y="397"/>
                    <a:pt x="124" y="413"/>
                  </a:cubicBezTo>
                  <a:cubicBezTo>
                    <a:pt x="124" y="429"/>
                    <a:pt x="145" y="434"/>
                    <a:pt x="179" y="434"/>
                  </a:cubicBezTo>
                  <a:cubicBezTo>
                    <a:pt x="226" y="434"/>
                    <a:pt x="297" y="423"/>
                    <a:pt x="367" y="409"/>
                  </a:cubicBezTo>
                  <a:lnTo>
                    <a:pt x="367" y="409"/>
                  </a:lnTo>
                  <a:cubicBezTo>
                    <a:pt x="296" y="431"/>
                    <a:pt x="236" y="459"/>
                    <a:pt x="236" y="488"/>
                  </a:cubicBezTo>
                  <a:cubicBezTo>
                    <a:pt x="236" y="516"/>
                    <a:pt x="287" y="525"/>
                    <a:pt x="350" y="525"/>
                  </a:cubicBezTo>
                  <a:cubicBezTo>
                    <a:pt x="448" y="525"/>
                    <a:pt x="576" y="503"/>
                    <a:pt x="576" y="503"/>
                  </a:cubicBezTo>
                  <a:lnTo>
                    <a:pt x="576" y="503"/>
                  </a:lnTo>
                  <a:cubicBezTo>
                    <a:pt x="576" y="503"/>
                    <a:pt x="363" y="556"/>
                    <a:pt x="383" y="611"/>
                  </a:cubicBezTo>
                  <a:cubicBezTo>
                    <a:pt x="393" y="638"/>
                    <a:pt x="469" y="646"/>
                    <a:pt x="546" y="646"/>
                  </a:cubicBezTo>
                  <a:cubicBezTo>
                    <a:pt x="628" y="646"/>
                    <a:pt x="710" y="637"/>
                    <a:pt x="710" y="637"/>
                  </a:cubicBezTo>
                  <a:lnTo>
                    <a:pt x="659" y="438"/>
                  </a:lnTo>
                  <a:cubicBezTo>
                    <a:pt x="659" y="438"/>
                    <a:pt x="591" y="275"/>
                    <a:pt x="591" y="255"/>
                  </a:cubicBezTo>
                  <a:cubicBezTo>
                    <a:pt x="591" y="233"/>
                    <a:pt x="536" y="0"/>
                    <a:pt x="536"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3624;p58">
              <a:extLst>
                <a:ext uri="{FF2B5EF4-FFF2-40B4-BE49-F238E27FC236}">
                  <a16:creationId xmlns:a16="http://schemas.microsoft.com/office/drawing/2014/main" id="{7FB26F6D-4EF6-4D5A-A1BA-048C724729B9}"/>
                </a:ext>
              </a:extLst>
            </p:cNvPr>
            <p:cNvSpPr/>
            <p:nvPr/>
          </p:nvSpPr>
          <p:spPr>
            <a:xfrm>
              <a:off x="1609800" y="3487950"/>
              <a:ext cx="9975" cy="21425"/>
            </a:xfrm>
            <a:custGeom>
              <a:avLst/>
              <a:gdLst/>
              <a:ahLst/>
              <a:cxnLst/>
              <a:rect l="l" t="t" r="r" b="b"/>
              <a:pathLst>
                <a:path w="399" h="857" extrusionOk="0">
                  <a:moveTo>
                    <a:pt x="220" y="0"/>
                  </a:moveTo>
                  <a:cubicBezTo>
                    <a:pt x="231" y="161"/>
                    <a:pt x="146" y="314"/>
                    <a:pt x="1" y="385"/>
                  </a:cubicBezTo>
                  <a:cubicBezTo>
                    <a:pt x="86" y="530"/>
                    <a:pt x="176" y="686"/>
                    <a:pt x="174" y="857"/>
                  </a:cubicBezTo>
                  <a:lnTo>
                    <a:pt x="266" y="508"/>
                  </a:lnTo>
                  <a:cubicBezTo>
                    <a:pt x="352" y="451"/>
                    <a:pt x="398" y="347"/>
                    <a:pt x="385" y="244"/>
                  </a:cubicBezTo>
                  <a:cubicBezTo>
                    <a:pt x="367" y="143"/>
                    <a:pt x="308" y="53"/>
                    <a:pt x="220"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3625;p58">
              <a:extLst>
                <a:ext uri="{FF2B5EF4-FFF2-40B4-BE49-F238E27FC236}">
                  <a16:creationId xmlns:a16="http://schemas.microsoft.com/office/drawing/2014/main" id="{0248407F-2AD0-4D43-9418-9D915E919D10}"/>
                </a:ext>
              </a:extLst>
            </p:cNvPr>
            <p:cNvSpPr/>
            <p:nvPr/>
          </p:nvSpPr>
          <p:spPr>
            <a:xfrm>
              <a:off x="1613875" y="3488125"/>
              <a:ext cx="22075" cy="31075"/>
            </a:xfrm>
            <a:custGeom>
              <a:avLst/>
              <a:gdLst/>
              <a:ahLst/>
              <a:cxnLst/>
              <a:rect l="l" t="t" r="r" b="b"/>
              <a:pathLst>
                <a:path w="883" h="1243" extrusionOk="0">
                  <a:moveTo>
                    <a:pt x="269" y="1"/>
                  </a:moveTo>
                  <a:cubicBezTo>
                    <a:pt x="265" y="1"/>
                    <a:pt x="260" y="1"/>
                    <a:pt x="255" y="2"/>
                  </a:cubicBezTo>
                  <a:cubicBezTo>
                    <a:pt x="213" y="18"/>
                    <a:pt x="200" y="68"/>
                    <a:pt x="193" y="110"/>
                  </a:cubicBezTo>
                  <a:cubicBezTo>
                    <a:pt x="180" y="187"/>
                    <a:pt x="169" y="263"/>
                    <a:pt x="156" y="338"/>
                  </a:cubicBezTo>
                  <a:lnTo>
                    <a:pt x="26" y="446"/>
                  </a:lnTo>
                  <a:lnTo>
                    <a:pt x="0" y="966"/>
                  </a:lnTo>
                  <a:lnTo>
                    <a:pt x="70" y="1184"/>
                  </a:lnTo>
                  <a:cubicBezTo>
                    <a:pt x="181" y="1223"/>
                    <a:pt x="297" y="1243"/>
                    <a:pt x="414" y="1243"/>
                  </a:cubicBezTo>
                  <a:cubicBezTo>
                    <a:pt x="452" y="1243"/>
                    <a:pt x="491" y="1241"/>
                    <a:pt x="529" y="1236"/>
                  </a:cubicBezTo>
                  <a:cubicBezTo>
                    <a:pt x="549" y="1234"/>
                    <a:pt x="569" y="1230"/>
                    <a:pt x="589" y="1221"/>
                  </a:cubicBezTo>
                  <a:cubicBezTo>
                    <a:pt x="611" y="1208"/>
                    <a:pt x="628" y="1188"/>
                    <a:pt x="644" y="1166"/>
                  </a:cubicBezTo>
                  <a:cubicBezTo>
                    <a:pt x="769" y="988"/>
                    <a:pt x="850" y="784"/>
                    <a:pt x="879" y="569"/>
                  </a:cubicBezTo>
                  <a:cubicBezTo>
                    <a:pt x="883" y="540"/>
                    <a:pt x="881" y="514"/>
                    <a:pt x="874" y="487"/>
                  </a:cubicBezTo>
                  <a:cubicBezTo>
                    <a:pt x="865" y="461"/>
                    <a:pt x="843" y="444"/>
                    <a:pt x="815" y="444"/>
                  </a:cubicBezTo>
                  <a:cubicBezTo>
                    <a:pt x="775" y="446"/>
                    <a:pt x="756" y="492"/>
                    <a:pt x="747" y="531"/>
                  </a:cubicBezTo>
                  <a:cubicBezTo>
                    <a:pt x="736" y="481"/>
                    <a:pt x="753" y="428"/>
                    <a:pt x="747" y="375"/>
                  </a:cubicBezTo>
                  <a:cubicBezTo>
                    <a:pt x="741" y="331"/>
                    <a:pt x="706" y="281"/>
                    <a:pt x="664" y="281"/>
                  </a:cubicBezTo>
                  <a:cubicBezTo>
                    <a:pt x="659" y="281"/>
                    <a:pt x="653" y="282"/>
                    <a:pt x="648" y="283"/>
                  </a:cubicBezTo>
                  <a:cubicBezTo>
                    <a:pt x="589" y="303"/>
                    <a:pt x="600" y="397"/>
                    <a:pt x="556" y="444"/>
                  </a:cubicBezTo>
                  <a:lnTo>
                    <a:pt x="571" y="261"/>
                  </a:lnTo>
                  <a:cubicBezTo>
                    <a:pt x="576" y="211"/>
                    <a:pt x="576" y="151"/>
                    <a:pt x="536" y="119"/>
                  </a:cubicBezTo>
                  <a:cubicBezTo>
                    <a:pt x="522" y="108"/>
                    <a:pt x="506" y="103"/>
                    <a:pt x="489" y="103"/>
                  </a:cubicBezTo>
                  <a:cubicBezTo>
                    <a:pt x="452" y="103"/>
                    <a:pt x="411" y="127"/>
                    <a:pt x="391" y="160"/>
                  </a:cubicBezTo>
                  <a:cubicBezTo>
                    <a:pt x="367" y="198"/>
                    <a:pt x="362" y="244"/>
                    <a:pt x="361" y="289"/>
                  </a:cubicBezTo>
                  <a:lnTo>
                    <a:pt x="361" y="289"/>
                  </a:lnTo>
                  <a:cubicBezTo>
                    <a:pt x="361" y="247"/>
                    <a:pt x="363" y="205"/>
                    <a:pt x="365" y="162"/>
                  </a:cubicBezTo>
                  <a:cubicBezTo>
                    <a:pt x="367" y="125"/>
                    <a:pt x="363" y="86"/>
                    <a:pt x="347" y="50"/>
                  </a:cubicBezTo>
                  <a:cubicBezTo>
                    <a:pt x="334" y="20"/>
                    <a:pt x="302" y="1"/>
                    <a:pt x="269" y="1"/>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3626;p58">
              <a:extLst>
                <a:ext uri="{FF2B5EF4-FFF2-40B4-BE49-F238E27FC236}">
                  <a16:creationId xmlns:a16="http://schemas.microsoft.com/office/drawing/2014/main" id="{1232067A-2C50-457D-9B58-2A5DF1EA8B6B}"/>
                </a:ext>
              </a:extLst>
            </p:cNvPr>
            <p:cNvSpPr/>
            <p:nvPr/>
          </p:nvSpPr>
          <p:spPr>
            <a:xfrm>
              <a:off x="1618850" y="3501225"/>
              <a:ext cx="14375" cy="11725"/>
            </a:xfrm>
            <a:custGeom>
              <a:avLst/>
              <a:gdLst/>
              <a:ahLst/>
              <a:cxnLst/>
              <a:rect l="l" t="t" r="r" b="b"/>
              <a:pathLst>
                <a:path w="575" h="469" extrusionOk="0">
                  <a:moveTo>
                    <a:pt x="142" y="1"/>
                  </a:moveTo>
                  <a:cubicBezTo>
                    <a:pt x="142" y="1"/>
                    <a:pt x="131" y="149"/>
                    <a:pt x="47" y="149"/>
                  </a:cubicBezTo>
                  <a:cubicBezTo>
                    <a:pt x="42" y="149"/>
                    <a:pt x="38" y="149"/>
                    <a:pt x="34" y="148"/>
                  </a:cubicBezTo>
                  <a:cubicBezTo>
                    <a:pt x="21" y="144"/>
                    <a:pt x="10" y="139"/>
                    <a:pt x="1" y="128"/>
                  </a:cubicBezTo>
                  <a:lnTo>
                    <a:pt x="1" y="128"/>
                  </a:lnTo>
                  <a:cubicBezTo>
                    <a:pt x="16" y="166"/>
                    <a:pt x="25" y="205"/>
                    <a:pt x="34" y="245"/>
                  </a:cubicBezTo>
                  <a:cubicBezTo>
                    <a:pt x="95" y="350"/>
                    <a:pt x="170" y="449"/>
                    <a:pt x="251" y="464"/>
                  </a:cubicBezTo>
                  <a:cubicBezTo>
                    <a:pt x="264" y="467"/>
                    <a:pt x="277" y="468"/>
                    <a:pt x="289" y="468"/>
                  </a:cubicBezTo>
                  <a:cubicBezTo>
                    <a:pt x="453" y="468"/>
                    <a:pt x="574" y="253"/>
                    <a:pt x="574" y="253"/>
                  </a:cubicBezTo>
                  <a:lnTo>
                    <a:pt x="574" y="253"/>
                  </a:lnTo>
                  <a:cubicBezTo>
                    <a:pt x="574" y="253"/>
                    <a:pt x="524" y="319"/>
                    <a:pt x="490" y="319"/>
                  </a:cubicBezTo>
                  <a:cubicBezTo>
                    <a:pt x="486" y="319"/>
                    <a:pt x="481" y="317"/>
                    <a:pt x="478" y="315"/>
                  </a:cubicBezTo>
                  <a:cubicBezTo>
                    <a:pt x="451" y="295"/>
                    <a:pt x="489" y="214"/>
                    <a:pt x="502" y="187"/>
                  </a:cubicBezTo>
                  <a:lnTo>
                    <a:pt x="502" y="187"/>
                  </a:lnTo>
                  <a:cubicBezTo>
                    <a:pt x="487" y="214"/>
                    <a:pt x="438" y="305"/>
                    <a:pt x="385" y="305"/>
                  </a:cubicBezTo>
                  <a:cubicBezTo>
                    <a:pt x="381" y="305"/>
                    <a:pt x="378" y="305"/>
                    <a:pt x="374" y="304"/>
                  </a:cubicBezTo>
                  <a:cubicBezTo>
                    <a:pt x="311" y="286"/>
                    <a:pt x="311" y="97"/>
                    <a:pt x="311" y="97"/>
                  </a:cubicBezTo>
                  <a:cubicBezTo>
                    <a:pt x="311" y="97"/>
                    <a:pt x="269" y="271"/>
                    <a:pt x="202" y="271"/>
                  </a:cubicBezTo>
                  <a:cubicBezTo>
                    <a:pt x="200" y="271"/>
                    <a:pt x="198" y="271"/>
                    <a:pt x="196" y="271"/>
                  </a:cubicBezTo>
                  <a:cubicBezTo>
                    <a:pt x="126" y="260"/>
                    <a:pt x="142" y="1"/>
                    <a:pt x="142"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3627;p58">
              <a:extLst>
                <a:ext uri="{FF2B5EF4-FFF2-40B4-BE49-F238E27FC236}">
                  <a16:creationId xmlns:a16="http://schemas.microsoft.com/office/drawing/2014/main" id="{AED007FD-9D9F-4077-9981-A2B2F515BB8A}"/>
                </a:ext>
              </a:extLst>
            </p:cNvPr>
            <p:cNvSpPr/>
            <p:nvPr/>
          </p:nvSpPr>
          <p:spPr>
            <a:xfrm>
              <a:off x="1614975" y="3496225"/>
              <a:ext cx="3250" cy="5275"/>
            </a:xfrm>
            <a:custGeom>
              <a:avLst/>
              <a:gdLst/>
              <a:ahLst/>
              <a:cxnLst/>
              <a:rect l="l" t="t" r="r" b="b"/>
              <a:pathLst>
                <a:path w="130" h="211" extrusionOk="0">
                  <a:moveTo>
                    <a:pt x="116" y="1"/>
                  </a:moveTo>
                  <a:cubicBezTo>
                    <a:pt x="110" y="8"/>
                    <a:pt x="0" y="87"/>
                    <a:pt x="0" y="87"/>
                  </a:cubicBezTo>
                  <a:cubicBezTo>
                    <a:pt x="46" y="111"/>
                    <a:pt x="84" y="150"/>
                    <a:pt x="103" y="196"/>
                  </a:cubicBezTo>
                  <a:cubicBezTo>
                    <a:pt x="107" y="206"/>
                    <a:pt x="110" y="210"/>
                    <a:pt x="113" y="210"/>
                  </a:cubicBezTo>
                  <a:cubicBezTo>
                    <a:pt x="130" y="210"/>
                    <a:pt x="116" y="1"/>
                    <a:pt x="116"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2" name="Google Shape;3628;p58">
              <a:extLst>
                <a:ext uri="{FF2B5EF4-FFF2-40B4-BE49-F238E27FC236}">
                  <a16:creationId xmlns:a16="http://schemas.microsoft.com/office/drawing/2014/main" id="{5D6A76D8-BED8-4535-A5EC-46FB918CA198}"/>
                </a:ext>
              </a:extLst>
            </p:cNvPr>
            <p:cNvSpPr/>
            <p:nvPr/>
          </p:nvSpPr>
          <p:spPr>
            <a:xfrm>
              <a:off x="1486275" y="3507700"/>
              <a:ext cx="148250" cy="107450"/>
            </a:xfrm>
            <a:custGeom>
              <a:avLst/>
              <a:gdLst/>
              <a:ahLst/>
              <a:cxnLst/>
              <a:rect l="l" t="t" r="r" b="b"/>
              <a:pathLst>
                <a:path w="5930" h="4298" extrusionOk="0">
                  <a:moveTo>
                    <a:pt x="5070" y="0"/>
                  </a:moveTo>
                  <a:cubicBezTo>
                    <a:pt x="5023" y="0"/>
                    <a:pt x="4978" y="26"/>
                    <a:pt x="4955" y="71"/>
                  </a:cubicBezTo>
                  <a:lnTo>
                    <a:pt x="3270" y="2098"/>
                  </a:lnTo>
                  <a:cubicBezTo>
                    <a:pt x="2291" y="1415"/>
                    <a:pt x="1261" y="814"/>
                    <a:pt x="187" y="293"/>
                  </a:cubicBezTo>
                  <a:lnTo>
                    <a:pt x="0" y="3743"/>
                  </a:lnTo>
                  <a:cubicBezTo>
                    <a:pt x="215" y="4068"/>
                    <a:pt x="611" y="4244"/>
                    <a:pt x="1000" y="4286"/>
                  </a:cubicBezTo>
                  <a:cubicBezTo>
                    <a:pt x="1077" y="4294"/>
                    <a:pt x="1155" y="4298"/>
                    <a:pt x="1233" y="4298"/>
                  </a:cubicBezTo>
                  <a:cubicBezTo>
                    <a:pt x="1546" y="4298"/>
                    <a:pt x="1860" y="4237"/>
                    <a:pt x="2168" y="4176"/>
                  </a:cubicBezTo>
                  <a:cubicBezTo>
                    <a:pt x="2693" y="4070"/>
                    <a:pt x="3224" y="3956"/>
                    <a:pt x="3710" y="3723"/>
                  </a:cubicBezTo>
                  <a:cubicBezTo>
                    <a:pt x="4404" y="3385"/>
                    <a:pt x="4961" y="2821"/>
                    <a:pt x="5293" y="2122"/>
                  </a:cubicBezTo>
                  <a:cubicBezTo>
                    <a:pt x="5418" y="1855"/>
                    <a:pt x="5506" y="1573"/>
                    <a:pt x="5596" y="1292"/>
                  </a:cubicBezTo>
                  <a:cubicBezTo>
                    <a:pt x="5699" y="967"/>
                    <a:pt x="5800" y="644"/>
                    <a:pt x="5904" y="322"/>
                  </a:cubicBezTo>
                  <a:cubicBezTo>
                    <a:pt x="5930" y="280"/>
                    <a:pt x="5901" y="227"/>
                    <a:pt x="5853" y="227"/>
                  </a:cubicBezTo>
                  <a:lnTo>
                    <a:pt x="5133" y="16"/>
                  </a:lnTo>
                  <a:cubicBezTo>
                    <a:pt x="5113" y="5"/>
                    <a:pt x="5091" y="0"/>
                    <a:pt x="5070"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3" name="Google Shape;3629;p58">
              <a:extLst>
                <a:ext uri="{FF2B5EF4-FFF2-40B4-BE49-F238E27FC236}">
                  <a16:creationId xmlns:a16="http://schemas.microsoft.com/office/drawing/2014/main" id="{50F36CDC-0CC1-4F93-9395-C26F14D9FE75}"/>
                </a:ext>
              </a:extLst>
            </p:cNvPr>
            <p:cNvSpPr/>
            <p:nvPr/>
          </p:nvSpPr>
          <p:spPr>
            <a:xfrm>
              <a:off x="1356925" y="3881325"/>
              <a:ext cx="48275" cy="44125"/>
            </a:xfrm>
            <a:custGeom>
              <a:avLst/>
              <a:gdLst/>
              <a:ahLst/>
              <a:cxnLst/>
              <a:rect l="l" t="t" r="r" b="b"/>
              <a:pathLst>
                <a:path w="1931" h="1765" extrusionOk="0">
                  <a:moveTo>
                    <a:pt x="1711" y="1"/>
                  </a:moveTo>
                  <a:lnTo>
                    <a:pt x="174" y="1070"/>
                  </a:lnTo>
                  <a:cubicBezTo>
                    <a:pt x="0" y="1389"/>
                    <a:pt x="532" y="1764"/>
                    <a:pt x="532" y="1764"/>
                  </a:cubicBezTo>
                  <a:lnTo>
                    <a:pt x="1931" y="925"/>
                  </a:lnTo>
                  <a:lnTo>
                    <a:pt x="1711" y="1"/>
                  </a:ln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 name="Google Shape;3630;p58">
              <a:extLst>
                <a:ext uri="{FF2B5EF4-FFF2-40B4-BE49-F238E27FC236}">
                  <a16:creationId xmlns:a16="http://schemas.microsoft.com/office/drawing/2014/main" id="{63549790-00B0-4125-8FD1-03C29F40EB86}"/>
                </a:ext>
              </a:extLst>
            </p:cNvPr>
            <p:cNvSpPr/>
            <p:nvPr/>
          </p:nvSpPr>
          <p:spPr>
            <a:xfrm>
              <a:off x="1465525" y="3461325"/>
              <a:ext cx="33675" cy="60675"/>
            </a:xfrm>
            <a:custGeom>
              <a:avLst/>
              <a:gdLst/>
              <a:ahLst/>
              <a:cxnLst/>
              <a:rect l="l" t="t" r="r" b="b"/>
              <a:pathLst>
                <a:path w="1347" h="2427" extrusionOk="0">
                  <a:moveTo>
                    <a:pt x="11" y="0"/>
                  </a:moveTo>
                  <a:cubicBezTo>
                    <a:pt x="0" y="33"/>
                    <a:pt x="218" y="1338"/>
                    <a:pt x="218" y="1338"/>
                  </a:cubicBezTo>
                  <a:cubicBezTo>
                    <a:pt x="218" y="1338"/>
                    <a:pt x="1261" y="2313"/>
                    <a:pt x="1346" y="2427"/>
                  </a:cubicBezTo>
                  <a:cubicBezTo>
                    <a:pt x="1331" y="2361"/>
                    <a:pt x="1313" y="2021"/>
                    <a:pt x="1296" y="1650"/>
                  </a:cubicBezTo>
                  <a:lnTo>
                    <a:pt x="1289" y="1472"/>
                  </a:lnTo>
                  <a:cubicBezTo>
                    <a:pt x="1285" y="1384"/>
                    <a:pt x="1280" y="1303"/>
                    <a:pt x="1276" y="1219"/>
                  </a:cubicBezTo>
                  <a:cubicBezTo>
                    <a:pt x="1274" y="1133"/>
                    <a:pt x="1272" y="1052"/>
                    <a:pt x="1267" y="975"/>
                  </a:cubicBezTo>
                  <a:cubicBezTo>
                    <a:pt x="1261" y="745"/>
                    <a:pt x="1254" y="582"/>
                    <a:pt x="1254" y="582"/>
                  </a:cubicBezTo>
                  <a:lnTo>
                    <a:pt x="11" y="0"/>
                  </a:ln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3631;p58">
              <a:extLst>
                <a:ext uri="{FF2B5EF4-FFF2-40B4-BE49-F238E27FC236}">
                  <a16:creationId xmlns:a16="http://schemas.microsoft.com/office/drawing/2014/main" id="{59C4004A-777B-4DD1-B257-0AB701A02D89}"/>
                </a:ext>
              </a:extLst>
            </p:cNvPr>
            <p:cNvSpPr/>
            <p:nvPr/>
          </p:nvSpPr>
          <p:spPr>
            <a:xfrm>
              <a:off x="1461550" y="3923275"/>
              <a:ext cx="21350" cy="38950"/>
            </a:xfrm>
            <a:custGeom>
              <a:avLst/>
              <a:gdLst/>
              <a:ahLst/>
              <a:cxnLst/>
              <a:rect l="l" t="t" r="r" b="b"/>
              <a:pathLst>
                <a:path w="854" h="1558" extrusionOk="0">
                  <a:moveTo>
                    <a:pt x="853" y="1"/>
                  </a:moveTo>
                  <a:lnTo>
                    <a:pt x="203" y="53"/>
                  </a:lnTo>
                  <a:cubicBezTo>
                    <a:pt x="205" y="548"/>
                    <a:pt x="137" y="1042"/>
                    <a:pt x="1" y="1518"/>
                  </a:cubicBezTo>
                  <a:cubicBezTo>
                    <a:pt x="35" y="1518"/>
                    <a:pt x="69" y="1517"/>
                    <a:pt x="103" y="1517"/>
                  </a:cubicBezTo>
                  <a:cubicBezTo>
                    <a:pt x="341" y="1517"/>
                    <a:pt x="577" y="1531"/>
                    <a:pt x="814" y="1558"/>
                  </a:cubicBezTo>
                  <a:cubicBezTo>
                    <a:pt x="827" y="1037"/>
                    <a:pt x="840" y="519"/>
                    <a:pt x="853" y="1"/>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3632;p58">
              <a:extLst>
                <a:ext uri="{FF2B5EF4-FFF2-40B4-BE49-F238E27FC236}">
                  <a16:creationId xmlns:a16="http://schemas.microsoft.com/office/drawing/2014/main" id="{9ECF9702-17A0-47D4-AA04-6EFED18D2C1E}"/>
                </a:ext>
              </a:extLst>
            </p:cNvPr>
            <p:cNvSpPr/>
            <p:nvPr/>
          </p:nvSpPr>
          <p:spPr>
            <a:xfrm>
              <a:off x="1457550" y="3958100"/>
              <a:ext cx="62675" cy="25375"/>
            </a:xfrm>
            <a:custGeom>
              <a:avLst/>
              <a:gdLst/>
              <a:ahLst/>
              <a:cxnLst/>
              <a:rect l="l" t="t" r="r" b="b"/>
              <a:pathLst>
                <a:path w="2507" h="1015" extrusionOk="0">
                  <a:moveTo>
                    <a:pt x="181" y="0"/>
                  </a:moveTo>
                  <a:cubicBezTo>
                    <a:pt x="143" y="226"/>
                    <a:pt x="23" y="435"/>
                    <a:pt x="7" y="670"/>
                  </a:cubicBezTo>
                  <a:cubicBezTo>
                    <a:pt x="1" y="784"/>
                    <a:pt x="7" y="900"/>
                    <a:pt x="25" y="1015"/>
                  </a:cubicBezTo>
                  <a:lnTo>
                    <a:pt x="2506" y="1002"/>
                  </a:lnTo>
                  <a:cubicBezTo>
                    <a:pt x="2489" y="918"/>
                    <a:pt x="2447" y="843"/>
                    <a:pt x="2386" y="788"/>
                  </a:cubicBezTo>
                  <a:cubicBezTo>
                    <a:pt x="2208" y="624"/>
                    <a:pt x="1914" y="630"/>
                    <a:pt x="1690" y="593"/>
                  </a:cubicBezTo>
                  <a:cubicBezTo>
                    <a:pt x="1353" y="538"/>
                    <a:pt x="1015" y="409"/>
                    <a:pt x="969" y="48"/>
                  </a:cubicBezTo>
                  <a:lnTo>
                    <a:pt x="965" y="48"/>
                  </a:lnTo>
                  <a:cubicBezTo>
                    <a:pt x="863" y="62"/>
                    <a:pt x="758" y="71"/>
                    <a:pt x="653" y="71"/>
                  </a:cubicBezTo>
                  <a:cubicBezTo>
                    <a:pt x="492" y="71"/>
                    <a:pt x="331" y="51"/>
                    <a:pt x="181"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7" name="Google Shape;3633;p58">
              <a:extLst>
                <a:ext uri="{FF2B5EF4-FFF2-40B4-BE49-F238E27FC236}">
                  <a16:creationId xmlns:a16="http://schemas.microsoft.com/office/drawing/2014/main" id="{F4ADCE86-68E9-4030-8983-E0DE33CE50DB}"/>
                </a:ext>
              </a:extLst>
            </p:cNvPr>
            <p:cNvSpPr/>
            <p:nvPr/>
          </p:nvSpPr>
          <p:spPr>
            <a:xfrm>
              <a:off x="1338350" y="3908075"/>
              <a:ext cx="38200" cy="58775"/>
            </a:xfrm>
            <a:custGeom>
              <a:avLst/>
              <a:gdLst/>
              <a:ahLst/>
              <a:cxnLst/>
              <a:rect l="l" t="t" r="r" b="b"/>
              <a:pathLst>
                <a:path w="1528" h="2351" extrusionOk="0">
                  <a:moveTo>
                    <a:pt x="928" y="0"/>
                  </a:moveTo>
                  <a:cubicBezTo>
                    <a:pt x="809" y="110"/>
                    <a:pt x="629" y="134"/>
                    <a:pt x="475" y="196"/>
                  </a:cubicBezTo>
                  <a:cubicBezTo>
                    <a:pt x="253" y="284"/>
                    <a:pt x="122" y="426"/>
                    <a:pt x="1" y="591"/>
                  </a:cubicBezTo>
                  <a:cubicBezTo>
                    <a:pt x="34" y="661"/>
                    <a:pt x="73" y="732"/>
                    <a:pt x="119" y="795"/>
                  </a:cubicBezTo>
                  <a:cubicBezTo>
                    <a:pt x="480" y="1329"/>
                    <a:pt x="870" y="1841"/>
                    <a:pt x="1290" y="2328"/>
                  </a:cubicBezTo>
                  <a:lnTo>
                    <a:pt x="1307" y="2350"/>
                  </a:lnTo>
                  <a:cubicBezTo>
                    <a:pt x="1343" y="2304"/>
                    <a:pt x="1376" y="2254"/>
                    <a:pt x="1400" y="2201"/>
                  </a:cubicBezTo>
                  <a:cubicBezTo>
                    <a:pt x="1527" y="1933"/>
                    <a:pt x="1327" y="1641"/>
                    <a:pt x="1235" y="1391"/>
                  </a:cubicBezTo>
                  <a:cubicBezTo>
                    <a:pt x="1138" y="1127"/>
                    <a:pt x="1099" y="870"/>
                    <a:pt x="1299" y="681"/>
                  </a:cubicBezTo>
                  <a:lnTo>
                    <a:pt x="1268" y="642"/>
                  </a:lnTo>
                  <a:cubicBezTo>
                    <a:pt x="1119" y="451"/>
                    <a:pt x="1004" y="233"/>
                    <a:pt x="928"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8" name="Google Shape;3634;p58">
              <a:extLst>
                <a:ext uri="{FF2B5EF4-FFF2-40B4-BE49-F238E27FC236}">
                  <a16:creationId xmlns:a16="http://schemas.microsoft.com/office/drawing/2014/main" id="{6C498D6A-D357-42D5-8D67-DFC31F23166E}"/>
                </a:ext>
              </a:extLst>
            </p:cNvPr>
            <p:cNvSpPr/>
            <p:nvPr/>
          </p:nvSpPr>
          <p:spPr>
            <a:xfrm>
              <a:off x="1456125" y="3835275"/>
              <a:ext cx="51525" cy="99675"/>
            </a:xfrm>
            <a:custGeom>
              <a:avLst/>
              <a:gdLst/>
              <a:ahLst/>
              <a:cxnLst/>
              <a:rect l="l" t="t" r="r" b="b"/>
              <a:pathLst>
                <a:path w="2061" h="3987" extrusionOk="0">
                  <a:moveTo>
                    <a:pt x="2061" y="0"/>
                  </a:moveTo>
                  <a:lnTo>
                    <a:pt x="1" y="1729"/>
                  </a:lnTo>
                  <a:cubicBezTo>
                    <a:pt x="1" y="1729"/>
                    <a:pt x="165" y="3413"/>
                    <a:pt x="93" y="3800"/>
                  </a:cubicBezTo>
                  <a:lnTo>
                    <a:pt x="1560" y="3986"/>
                  </a:lnTo>
                  <a:cubicBezTo>
                    <a:pt x="1766" y="2660"/>
                    <a:pt x="1635" y="1274"/>
                    <a:pt x="2061"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9" name="Google Shape;3635;p58">
              <a:extLst>
                <a:ext uri="{FF2B5EF4-FFF2-40B4-BE49-F238E27FC236}">
                  <a16:creationId xmlns:a16="http://schemas.microsoft.com/office/drawing/2014/main" id="{213E4E34-56D7-4AC8-8623-2494F5F5EDAC}"/>
                </a:ext>
              </a:extLst>
            </p:cNvPr>
            <p:cNvSpPr/>
            <p:nvPr/>
          </p:nvSpPr>
          <p:spPr>
            <a:xfrm>
              <a:off x="1384975" y="3640200"/>
              <a:ext cx="136575" cy="268525"/>
            </a:xfrm>
            <a:custGeom>
              <a:avLst/>
              <a:gdLst/>
              <a:ahLst/>
              <a:cxnLst/>
              <a:rect l="l" t="t" r="r" b="b"/>
              <a:pathLst>
                <a:path w="5463" h="10741" extrusionOk="0">
                  <a:moveTo>
                    <a:pt x="2915" y="0"/>
                  </a:moveTo>
                  <a:cubicBezTo>
                    <a:pt x="1775" y="2317"/>
                    <a:pt x="2236" y="6892"/>
                    <a:pt x="2236" y="6892"/>
                  </a:cubicBezTo>
                  <a:cubicBezTo>
                    <a:pt x="2236" y="6892"/>
                    <a:pt x="2287" y="7729"/>
                    <a:pt x="2256" y="7814"/>
                  </a:cubicBezTo>
                  <a:cubicBezTo>
                    <a:pt x="2227" y="7887"/>
                    <a:pt x="2164" y="7939"/>
                    <a:pt x="2102" y="7988"/>
                  </a:cubicBezTo>
                  <a:cubicBezTo>
                    <a:pt x="1401" y="8539"/>
                    <a:pt x="701" y="9090"/>
                    <a:pt x="0" y="9641"/>
                  </a:cubicBezTo>
                  <a:cubicBezTo>
                    <a:pt x="86" y="9764"/>
                    <a:pt x="172" y="9887"/>
                    <a:pt x="257" y="10008"/>
                  </a:cubicBezTo>
                  <a:lnTo>
                    <a:pt x="611" y="10516"/>
                  </a:lnTo>
                  <a:lnTo>
                    <a:pt x="681" y="10617"/>
                  </a:lnTo>
                  <a:cubicBezTo>
                    <a:pt x="712" y="10663"/>
                    <a:pt x="747" y="10711"/>
                    <a:pt x="802" y="10731"/>
                  </a:cubicBezTo>
                  <a:cubicBezTo>
                    <a:pt x="820" y="10738"/>
                    <a:pt x="838" y="10741"/>
                    <a:pt x="857" y="10741"/>
                  </a:cubicBezTo>
                  <a:cubicBezTo>
                    <a:pt x="914" y="10741"/>
                    <a:pt x="974" y="10713"/>
                    <a:pt x="1028" y="10685"/>
                  </a:cubicBezTo>
                  <a:cubicBezTo>
                    <a:pt x="2207" y="10067"/>
                    <a:pt x="3389" y="9448"/>
                    <a:pt x="4568" y="8831"/>
                  </a:cubicBezTo>
                  <a:cubicBezTo>
                    <a:pt x="4729" y="8745"/>
                    <a:pt x="4893" y="8658"/>
                    <a:pt x="5001" y="8515"/>
                  </a:cubicBezTo>
                  <a:cubicBezTo>
                    <a:pt x="5135" y="8335"/>
                    <a:pt x="5159" y="8102"/>
                    <a:pt x="5179" y="7878"/>
                  </a:cubicBezTo>
                  <a:cubicBezTo>
                    <a:pt x="5337" y="6007"/>
                    <a:pt x="5431" y="4131"/>
                    <a:pt x="5462" y="2256"/>
                  </a:cubicBezTo>
                  <a:lnTo>
                    <a:pt x="5405" y="330"/>
                  </a:lnTo>
                  <a:lnTo>
                    <a:pt x="2985" y="5"/>
                  </a:lnTo>
                  <a:lnTo>
                    <a:pt x="2915" y="0"/>
                  </a:ln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0" name="Google Shape;3636;p58">
              <a:extLst>
                <a:ext uri="{FF2B5EF4-FFF2-40B4-BE49-F238E27FC236}">
                  <a16:creationId xmlns:a16="http://schemas.microsoft.com/office/drawing/2014/main" id="{640B992F-A1AE-4DAF-9992-B47279487827}"/>
                </a:ext>
              </a:extLst>
            </p:cNvPr>
            <p:cNvSpPr/>
            <p:nvPr/>
          </p:nvSpPr>
          <p:spPr>
            <a:xfrm>
              <a:off x="1391400" y="3677425"/>
              <a:ext cx="100450" cy="225675"/>
            </a:xfrm>
            <a:custGeom>
              <a:avLst/>
              <a:gdLst/>
              <a:ahLst/>
              <a:cxnLst/>
              <a:rect l="l" t="t" r="r" b="b"/>
              <a:pathLst>
                <a:path w="4018" h="9027" extrusionOk="0">
                  <a:moveTo>
                    <a:pt x="3739" y="1"/>
                  </a:moveTo>
                  <a:cubicBezTo>
                    <a:pt x="3670" y="1"/>
                    <a:pt x="3594" y="44"/>
                    <a:pt x="3569" y="112"/>
                  </a:cubicBezTo>
                  <a:cubicBezTo>
                    <a:pt x="3295" y="833"/>
                    <a:pt x="3273" y="1678"/>
                    <a:pt x="3211" y="2440"/>
                  </a:cubicBezTo>
                  <a:cubicBezTo>
                    <a:pt x="3143" y="3288"/>
                    <a:pt x="3097" y="4138"/>
                    <a:pt x="3071" y="4986"/>
                  </a:cubicBezTo>
                  <a:cubicBezTo>
                    <a:pt x="3051" y="5554"/>
                    <a:pt x="3163" y="6042"/>
                    <a:pt x="2710" y="6481"/>
                  </a:cubicBezTo>
                  <a:cubicBezTo>
                    <a:pt x="2453" y="6729"/>
                    <a:pt x="2120" y="6925"/>
                    <a:pt x="1834" y="7140"/>
                  </a:cubicBezTo>
                  <a:cubicBezTo>
                    <a:pt x="1226" y="7603"/>
                    <a:pt x="593" y="8038"/>
                    <a:pt x="0" y="8519"/>
                  </a:cubicBezTo>
                  <a:lnTo>
                    <a:pt x="354" y="9027"/>
                  </a:lnTo>
                  <a:cubicBezTo>
                    <a:pt x="1138" y="8495"/>
                    <a:pt x="1885" y="7895"/>
                    <a:pt x="2651" y="7338"/>
                  </a:cubicBezTo>
                  <a:cubicBezTo>
                    <a:pt x="3255" y="6894"/>
                    <a:pt x="3696" y="6666"/>
                    <a:pt x="3721" y="5879"/>
                  </a:cubicBezTo>
                  <a:cubicBezTo>
                    <a:pt x="3754" y="4902"/>
                    <a:pt x="3762" y="3925"/>
                    <a:pt x="3813" y="2948"/>
                  </a:cubicBezTo>
                  <a:cubicBezTo>
                    <a:pt x="3857" y="2021"/>
                    <a:pt x="4017" y="1032"/>
                    <a:pt x="3868" y="112"/>
                  </a:cubicBezTo>
                  <a:cubicBezTo>
                    <a:pt x="3855" y="34"/>
                    <a:pt x="3800" y="1"/>
                    <a:pt x="3739"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1" name="Google Shape;3637;p58">
              <a:extLst>
                <a:ext uri="{FF2B5EF4-FFF2-40B4-BE49-F238E27FC236}">
                  <a16:creationId xmlns:a16="http://schemas.microsoft.com/office/drawing/2014/main" id="{3C6EC2E5-3584-4B9B-B26C-6A19E44F6DCF}"/>
                </a:ext>
              </a:extLst>
            </p:cNvPr>
            <p:cNvSpPr/>
            <p:nvPr/>
          </p:nvSpPr>
          <p:spPr>
            <a:xfrm>
              <a:off x="1425550" y="3519625"/>
              <a:ext cx="109675" cy="171775"/>
            </a:xfrm>
            <a:custGeom>
              <a:avLst/>
              <a:gdLst/>
              <a:ahLst/>
              <a:cxnLst/>
              <a:rect l="l" t="t" r="r" b="b"/>
              <a:pathLst>
                <a:path w="4387" h="6871" extrusionOk="0">
                  <a:moveTo>
                    <a:pt x="3049" y="1"/>
                  </a:moveTo>
                  <a:lnTo>
                    <a:pt x="0" y="1555"/>
                  </a:lnTo>
                  <a:lnTo>
                    <a:pt x="411" y="6826"/>
                  </a:lnTo>
                  <a:lnTo>
                    <a:pt x="4386" y="6870"/>
                  </a:lnTo>
                  <a:cubicBezTo>
                    <a:pt x="4386" y="6870"/>
                    <a:pt x="3826" y="2614"/>
                    <a:pt x="3631" y="1727"/>
                  </a:cubicBezTo>
                  <a:cubicBezTo>
                    <a:pt x="3437" y="842"/>
                    <a:pt x="3049" y="1"/>
                    <a:pt x="3049"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2" name="Google Shape;3638;p58">
              <a:extLst>
                <a:ext uri="{FF2B5EF4-FFF2-40B4-BE49-F238E27FC236}">
                  <a16:creationId xmlns:a16="http://schemas.microsoft.com/office/drawing/2014/main" id="{80E79D67-79E4-4B7B-A945-96F6869C35E1}"/>
                </a:ext>
              </a:extLst>
            </p:cNvPr>
            <p:cNvSpPr/>
            <p:nvPr/>
          </p:nvSpPr>
          <p:spPr>
            <a:xfrm>
              <a:off x="1451675" y="3497175"/>
              <a:ext cx="69050" cy="168375"/>
            </a:xfrm>
            <a:custGeom>
              <a:avLst/>
              <a:gdLst/>
              <a:ahLst/>
              <a:cxnLst/>
              <a:rect l="l" t="t" r="r" b="b"/>
              <a:pathLst>
                <a:path w="2762" h="6735" extrusionOk="0">
                  <a:moveTo>
                    <a:pt x="798" y="0"/>
                  </a:moveTo>
                  <a:lnTo>
                    <a:pt x="1" y="1085"/>
                  </a:lnTo>
                  <a:lnTo>
                    <a:pt x="429" y="3699"/>
                  </a:lnTo>
                  <a:lnTo>
                    <a:pt x="923" y="6734"/>
                  </a:lnTo>
                  <a:cubicBezTo>
                    <a:pt x="958" y="6734"/>
                    <a:pt x="994" y="6734"/>
                    <a:pt x="1029" y="6734"/>
                  </a:cubicBezTo>
                  <a:cubicBezTo>
                    <a:pt x="1619" y="6734"/>
                    <a:pt x="2202" y="6662"/>
                    <a:pt x="2761" y="6420"/>
                  </a:cubicBezTo>
                  <a:cubicBezTo>
                    <a:pt x="2570" y="5069"/>
                    <a:pt x="2561" y="3688"/>
                    <a:pt x="2280" y="2350"/>
                  </a:cubicBezTo>
                  <a:cubicBezTo>
                    <a:pt x="2080" y="1386"/>
                    <a:pt x="1705" y="369"/>
                    <a:pt x="798"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3" name="Google Shape;3639;p58">
              <a:extLst>
                <a:ext uri="{FF2B5EF4-FFF2-40B4-BE49-F238E27FC236}">
                  <a16:creationId xmlns:a16="http://schemas.microsoft.com/office/drawing/2014/main" id="{736E6CB5-DEE9-416C-9B3D-7D0C7D928FF3}"/>
                </a:ext>
              </a:extLst>
            </p:cNvPr>
            <p:cNvSpPr/>
            <p:nvPr/>
          </p:nvSpPr>
          <p:spPr>
            <a:xfrm>
              <a:off x="1473250" y="3638900"/>
              <a:ext cx="42850" cy="10175"/>
            </a:xfrm>
            <a:custGeom>
              <a:avLst/>
              <a:gdLst/>
              <a:ahLst/>
              <a:cxnLst/>
              <a:rect l="l" t="t" r="r" b="b"/>
              <a:pathLst>
                <a:path w="1714" h="407" extrusionOk="0">
                  <a:moveTo>
                    <a:pt x="1594" y="1"/>
                  </a:moveTo>
                  <a:cubicBezTo>
                    <a:pt x="1586" y="1"/>
                    <a:pt x="1578" y="2"/>
                    <a:pt x="1569" y="4"/>
                  </a:cubicBezTo>
                  <a:cubicBezTo>
                    <a:pt x="1448" y="37"/>
                    <a:pt x="1332" y="90"/>
                    <a:pt x="1211" y="125"/>
                  </a:cubicBezTo>
                  <a:cubicBezTo>
                    <a:pt x="1083" y="160"/>
                    <a:pt x="954" y="186"/>
                    <a:pt x="822" y="202"/>
                  </a:cubicBezTo>
                  <a:cubicBezTo>
                    <a:pt x="713" y="215"/>
                    <a:pt x="601" y="222"/>
                    <a:pt x="490" y="222"/>
                  </a:cubicBezTo>
                  <a:cubicBezTo>
                    <a:pt x="474" y="222"/>
                    <a:pt x="458" y="222"/>
                    <a:pt x="442" y="221"/>
                  </a:cubicBezTo>
                  <a:cubicBezTo>
                    <a:pt x="381" y="219"/>
                    <a:pt x="317" y="215"/>
                    <a:pt x="253" y="213"/>
                  </a:cubicBezTo>
                  <a:cubicBezTo>
                    <a:pt x="215" y="210"/>
                    <a:pt x="176" y="204"/>
                    <a:pt x="138" y="204"/>
                  </a:cubicBezTo>
                  <a:cubicBezTo>
                    <a:pt x="112" y="204"/>
                    <a:pt x="87" y="207"/>
                    <a:pt x="62" y="215"/>
                  </a:cubicBezTo>
                  <a:cubicBezTo>
                    <a:pt x="10" y="230"/>
                    <a:pt x="1" y="300"/>
                    <a:pt x="47" y="329"/>
                  </a:cubicBezTo>
                  <a:cubicBezTo>
                    <a:pt x="102" y="371"/>
                    <a:pt x="176" y="375"/>
                    <a:pt x="245" y="386"/>
                  </a:cubicBezTo>
                  <a:cubicBezTo>
                    <a:pt x="306" y="395"/>
                    <a:pt x="368" y="401"/>
                    <a:pt x="429" y="404"/>
                  </a:cubicBezTo>
                  <a:cubicBezTo>
                    <a:pt x="471" y="406"/>
                    <a:pt x="512" y="407"/>
                    <a:pt x="554" y="407"/>
                  </a:cubicBezTo>
                  <a:cubicBezTo>
                    <a:pt x="788" y="407"/>
                    <a:pt x="1021" y="375"/>
                    <a:pt x="1248" y="314"/>
                  </a:cubicBezTo>
                  <a:cubicBezTo>
                    <a:pt x="1378" y="279"/>
                    <a:pt x="1523" y="239"/>
                    <a:pt x="1637" y="164"/>
                  </a:cubicBezTo>
                  <a:cubicBezTo>
                    <a:pt x="1713" y="116"/>
                    <a:pt x="1676" y="1"/>
                    <a:pt x="1594"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4" name="Google Shape;3640;p58">
              <a:extLst>
                <a:ext uri="{FF2B5EF4-FFF2-40B4-BE49-F238E27FC236}">
                  <a16:creationId xmlns:a16="http://schemas.microsoft.com/office/drawing/2014/main" id="{4BF7BF81-FE5F-47D5-88FB-92A5D00B8C2B}"/>
                </a:ext>
              </a:extLst>
            </p:cNvPr>
            <p:cNvSpPr/>
            <p:nvPr/>
          </p:nvSpPr>
          <p:spPr>
            <a:xfrm>
              <a:off x="1468975" y="3561750"/>
              <a:ext cx="40975" cy="10000"/>
            </a:xfrm>
            <a:custGeom>
              <a:avLst/>
              <a:gdLst/>
              <a:ahLst/>
              <a:cxnLst/>
              <a:rect l="l" t="t" r="r" b="b"/>
              <a:pathLst>
                <a:path w="1639" h="400" extrusionOk="0">
                  <a:moveTo>
                    <a:pt x="1543" y="0"/>
                  </a:moveTo>
                  <a:cubicBezTo>
                    <a:pt x="1510" y="0"/>
                    <a:pt x="1477" y="15"/>
                    <a:pt x="1441" y="26"/>
                  </a:cubicBezTo>
                  <a:cubicBezTo>
                    <a:pt x="1377" y="44"/>
                    <a:pt x="1314" y="64"/>
                    <a:pt x="1250" y="81"/>
                  </a:cubicBezTo>
                  <a:cubicBezTo>
                    <a:pt x="1116" y="116"/>
                    <a:pt x="982" y="149"/>
                    <a:pt x="846" y="176"/>
                  </a:cubicBezTo>
                  <a:cubicBezTo>
                    <a:pt x="582" y="228"/>
                    <a:pt x="308" y="244"/>
                    <a:pt x="47" y="310"/>
                  </a:cubicBezTo>
                  <a:cubicBezTo>
                    <a:pt x="0" y="323"/>
                    <a:pt x="16" y="382"/>
                    <a:pt x="58" y="389"/>
                  </a:cubicBezTo>
                  <a:cubicBezTo>
                    <a:pt x="118" y="396"/>
                    <a:pt x="180" y="399"/>
                    <a:pt x="242" y="399"/>
                  </a:cubicBezTo>
                  <a:cubicBezTo>
                    <a:pt x="457" y="399"/>
                    <a:pt x="677" y="360"/>
                    <a:pt x="886" y="323"/>
                  </a:cubicBezTo>
                  <a:cubicBezTo>
                    <a:pt x="1022" y="299"/>
                    <a:pt x="1158" y="270"/>
                    <a:pt x="1292" y="237"/>
                  </a:cubicBezTo>
                  <a:cubicBezTo>
                    <a:pt x="1355" y="222"/>
                    <a:pt x="1421" y="206"/>
                    <a:pt x="1485" y="189"/>
                  </a:cubicBezTo>
                  <a:cubicBezTo>
                    <a:pt x="1549" y="169"/>
                    <a:pt x="1608" y="163"/>
                    <a:pt x="1632" y="90"/>
                  </a:cubicBezTo>
                  <a:cubicBezTo>
                    <a:pt x="1639" y="64"/>
                    <a:pt x="1628" y="35"/>
                    <a:pt x="1604" y="22"/>
                  </a:cubicBezTo>
                  <a:cubicBezTo>
                    <a:pt x="1584" y="6"/>
                    <a:pt x="1564" y="0"/>
                    <a:pt x="1543"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5" name="Google Shape;3641;p58">
              <a:extLst>
                <a:ext uri="{FF2B5EF4-FFF2-40B4-BE49-F238E27FC236}">
                  <a16:creationId xmlns:a16="http://schemas.microsoft.com/office/drawing/2014/main" id="{A533756C-AB34-475B-B5CC-6F35B2521155}"/>
                </a:ext>
              </a:extLst>
            </p:cNvPr>
            <p:cNvSpPr/>
            <p:nvPr/>
          </p:nvSpPr>
          <p:spPr>
            <a:xfrm>
              <a:off x="1493525" y="3566250"/>
              <a:ext cx="14675" cy="75875"/>
            </a:xfrm>
            <a:custGeom>
              <a:avLst/>
              <a:gdLst/>
              <a:ahLst/>
              <a:cxnLst/>
              <a:rect l="l" t="t" r="r" b="b"/>
              <a:pathLst>
                <a:path w="587" h="3035" extrusionOk="0">
                  <a:moveTo>
                    <a:pt x="83" y="1"/>
                  </a:moveTo>
                  <a:cubicBezTo>
                    <a:pt x="53" y="1"/>
                    <a:pt x="23" y="22"/>
                    <a:pt x="22" y="59"/>
                  </a:cubicBezTo>
                  <a:lnTo>
                    <a:pt x="24" y="57"/>
                  </a:lnTo>
                  <a:lnTo>
                    <a:pt x="24" y="57"/>
                  </a:lnTo>
                  <a:cubicBezTo>
                    <a:pt x="0" y="316"/>
                    <a:pt x="64" y="595"/>
                    <a:pt x="95" y="854"/>
                  </a:cubicBezTo>
                  <a:cubicBezTo>
                    <a:pt x="123" y="1100"/>
                    <a:pt x="154" y="1346"/>
                    <a:pt x="185" y="1592"/>
                  </a:cubicBezTo>
                  <a:cubicBezTo>
                    <a:pt x="213" y="1838"/>
                    <a:pt x="246" y="2084"/>
                    <a:pt x="277" y="2330"/>
                  </a:cubicBezTo>
                  <a:cubicBezTo>
                    <a:pt x="294" y="2462"/>
                    <a:pt x="312" y="2596"/>
                    <a:pt x="327" y="2728"/>
                  </a:cubicBezTo>
                  <a:cubicBezTo>
                    <a:pt x="343" y="2835"/>
                    <a:pt x="338" y="2928"/>
                    <a:pt x="411" y="3011"/>
                  </a:cubicBezTo>
                  <a:cubicBezTo>
                    <a:pt x="427" y="3027"/>
                    <a:pt x="447" y="3034"/>
                    <a:pt x="467" y="3034"/>
                  </a:cubicBezTo>
                  <a:cubicBezTo>
                    <a:pt x="495" y="3034"/>
                    <a:pt x="522" y="3021"/>
                    <a:pt x="538" y="2996"/>
                  </a:cubicBezTo>
                  <a:cubicBezTo>
                    <a:pt x="587" y="2892"/>
                    <a:pt x="560" y="2809"/>
                    <a:pt x="545" y="2699"/>
                  </a:cubicBezTo>
                  <a:lnTo>
                    <a:pt x="490" y="2302"/>
                  </a:lnTo>
                  <a:cubicBezTo>
                    <a:pt x="455" y="2056"/>
                    <a:pt x="422" y="1810"/>
                    <a:pt x="387" y="1564"/>
                  </a:cubicBezTo>
                  <a:cubicBezTo>
                    <a:pt x="352" y="1320"/>
                    <a:pt x="314" y="1074"/>
                    <a:pt x="279" y="828"/>
                  </a:cubicBezTo>
                  <a:cubicBezTo>
                    <a:pt x="242" y="573"/>
                    <a:pt x="231" y="288"/>
                    <a:pt x="141" y="44"/>
                  </a:cubicBezTo>
                  <a:cubicBezTo>
                    <a:pt x="132" y="15"/>
                    <a:pt x="108" y="1"/>
                    <a:pt x="83"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6" name="Google Shape;3642;p58">
              <a:extLst>
                <a:ext uri="{FF2B5EF4-FFF2-40B4-BE49-F238E27FC236}">
                  <a16:creationId xmlns:a16="http://schemas.microsoft.com/office/drawing/2014/main" id="{3F9A16D1-1E20-4562-91EA-FBF980A59034}"/>
                </a:ext>
              </a:extLst>
            </p:cNvPr>
            <p:cNvSpPr/>
            <p:nvPr/>
          </p:nvSpPr>
          <p:spPr>
            <a:xfrm>
              <a:off x="1447950" y="3724025"/>
              <a:ext cx="24450" cy="26050"/>
            </a:xfrm>
            <a:custGeom>
              <a:avLst/>
              <a:gdLst/>
              <a:ahLst/>
              <a:cxnLst/>
              <a:rect l="l" t="t" r="r" b="b"/>
              <a:pathLst>
                <a:path w="978" h="1042" extrusionOk="0">
                  <a:moveTo>
                    <a:pt x="890" y="1"/>
                  </a:moveTo>
                  <a:lnTo>
                    <a:pt x="66" y="25"/>
                  </a:lnTo>
                  <a:lnTo>
                    <a:pt x="33" y="396"/>
                  </a:lnTo>
                  <a:lnTo>
                    <a:pt x="11" y="392"/>
                  </a:lnTo>
                  <a:lnTo>
                    <a:pt x="11" y="392"/>
                  </a:lnTo>
                  <a:cubicBezTo>
                    <a:pt x="24" y="499"/>
                    <a:pt x="0" y="607"/>
                    <a:pt x="0" y="717"/>
                  </a:cubicBezTo>
                  <a:cubicBezTo>
                    <a:pt x="0" y="827"/>
                    <a:pt x="29" y="945"/>
                    <a:pt x="119" y="1007"/>
                  </a:cubicBezTo>
                  <a:cubicBezTo>
                    <a:pt x="158" y="1033"/>
                    <a:pt x="266" y="1042"/>
                    <a:pt x="385" y="1042"/>
                  </a:cubicBezTo>
                  <a:cubicBezTo>
                    <a:pt x="540" y="1042"/>
                    <a:pt x="714" y="1027"/>
                    <a:pt x="778" y="1020"/>
                  </a:cubicBezTo>
                  <a:cubicBezTo>
                    <a:pt x="958" y="1000"/>
                    <a:pt x="978" y="752"/>
                    <a:pt x="949" y="576"/>
                  </a:cubicBezTo>
                  <a:lnTo>
                    <a:pt x="949" y="539"/>
                  </a:lnTo>
                  <a:lnTo>
                    <a:pt x="890" y="1"/>
                  </a:ln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7" name="Google Shape;3643;p58">
              <a:extLst>
                <a:ext uri="{FF2B5EF4-FFF2-40B4-BE49-F238E27FC236}">
                  <a16:creationId xmlns:a16="http://schemas.microsoft.com/office/drawing/2014/main" id="{B5DF6BC1-7135-4FB7-9573-B697C882F0B1}"/>
                </a:ext>
              </a:extLst>
            </p:cNvPr>
            <p:cNvSpPr/>
            <p:nvPr/>
          </p:nvSpPr>
          <p:spPr>
            <a:xfrm>
              <a:off x="1406000" y="3494800"/>
              <a:ext cx="75725" cy="239200"/>
            </a:xfrm>
            <a:custGeom>
              <a:avLst/>
              <a:gdLst/>
              <a:ahLst/>
              <a:cxnLst/>
              <a:rect l="l" t="t" r="r" b="b"/>
              <a:pathLst>
                <a:path w="3029" h="9568" extrusionOk="0">
                  <a:moveTo>
                    <a:pt x="2238" y="1"/>
                  </a:moveTo>
                  <a:cubicBezTo>
                    <a:pt x="980" y="495"/>
                    <a:pt x="249" y="1872"/>
                    <a:pt x="123" y="3218"/>
                  </a:cubicBezTo>
                  <a:cubicBezTo>
                    <a:pt x="0" y="4564"/>
                    <a:pt x="372" y="5902"/>
                    <a:pt x="741" y="7202"/>
                  </a:cubicBezTo>
                  <a:lnTo>
                    <a:pt x="1410" y="9567"/>
                  </a:lnTo>
                  <a:lnTo>
                    <a:pt x="2910" y="9501"/>
                  </a:lnTo>
                  <a:cubicBezTo>
                    <a:pt x="2814" y="6912"/>
                    <a:pt x="2750" y="3304"/>
                    <a:pt x="3029" y="857"/>
                  </a:cubicBezTo>
                  <a:cubicBezTo>
                    <a:pt x="2964" y="503"/>
                    <a:pt x="2770" y="63"/>
                    <a:pt x="2428" y="63"/>
                  </a:cubicBezTo>
                  <a:cubicBezTo>
                    <a:pt x="2409" y="63"/>
                    <a:pt x="2390" y="64"/>
                    <a:pt x="2370" y="67"/>
                  </a:cubicBezTo>
                  <a:lnTo>
                    <a:pt x="2238" y="1"/>
                  </a:ln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8" name="Google Shape;3644;p58">
              <a:extLst>
                <a:ext uri="{FF2B5EF4-FFF2-40B4-BE49-F238E27FC236}">
                  <a16:creationId xmlns:a16="http://schemas.microsoft.com/office/drawing/2014/main" id="{D28B6E0A-B59B-4ADB-9E27-B18F53D8E259}"/>
                </a:ext>
              </a:extLst>
            </p:cNvPr>
            <p:cNvSpPr/>
            <p:nvPr/>
          </p:nvSpPr>
          <p:spPr>
            <a:xfrm>
              <a:off x="1482050" y="3475050"/>
              <a:ext cx="15725" cy="23075"/>
            </a:xfrm>
            <a:custGeom>
              <a:avLst/>
              <a:gdLst/>
              <a:ahLst/>
              <a:cxnLst/>
              <a:rect l="l" t="t" r="r" b="b"/>
              <a:pathLst>
                <a:path w="629" h="923" extrusionOk="0">
                  <a:moveTo>
                    <a:pt x="0" y="0"/>
                  </a:moveTo>
                  <a:lnTo>
                    <a:pt x="0" y="0"/>
                  </a:lnTo>
                  <a:cubicBezTo>
                    <a:pt x="103" y="367"/>
                    <a:pt x="323" y="692"/>
                    <a:pt x="628" y="923"/>
                  </a:cubicBezTo>
                  <a:cubicBezTo>
                    <a:pt x="624" y="839"/>
                    <a:pt x="619" y="754"/>
                    <a:pt x="615" y="670"/>
                  </a:cubicBezTo>
                  <a:cubicBezTo>
                    <a:pt x="613" y="584"/>
                    <a:pt x="611" y="503"/>
                    <a:pt x="606" y="426"/>
                  </a:cubicBezTo>
                  <a:cubicBezTo>
                    <a:pt x="213" y="308"/>
                    <a:pt x="9" y="0"/>
                    <a:pt x="0"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9" name="Google Shape;3645;p58">
              <a:extLst>
                <a:ext uri="{FF2B5EF4-FFF2-40B4-BE49-F238E27FC236}">
                  <a16:creationId xmlns:a16="http://schemas.microsoft.com/office/drawing/2014/main" id="{CF07BF75-E34B-43B2-8CBB-5EE5DD4B8B01}"/>
                </a:ext>
              </a:extLst>
            </p:cNvPr>
            <p:cNvSpPr/>
            <p:nvPr/>
          </p:nvSpPr>
          <p:spPr>
            <a:xfrm>
              <a:off x="1447300" y="3399800"/>
              <a:ext cx="91600" cy="82850"/>
            </a:xfrm>
            <a:custGeom>
              <a:avLst/>
              <a:gdLst/>
              <a:ahLst/>
              <a:cxnLst/>
              <a:rect l="l" t="t" r="r" b="b"/>
              <a:pathLst>
                <a:path w="3664" h="3314" extrusionOk="0">
                  <a:moveTo>
                    <a:pt x="1530" y="0"/>
                  </a:moveTo>
                  <a:cubicBezTo>
                    <a:pt x="778" y="0"/>
                    <a:pt x="1" y="463"/>
                    <a:pt x="94" y="1352"/>
                  </a:cubicBezTo>
                  <a:cubicBezTo>
                    <a:pt x="94" y="1433"/>
                    <a:pt x="101" y="1512"/>
                    <a:pt x="114" y="1592"/>
                  </a:cubicBezTo>
                  <a:cubicBezTo>
                    <a:pt x="209" y="2156"/>
                    <a:pt x="584" y="2644"/>
                    <a:pt x="1043" y="2984"/>
                  </a:cubicBezTo>
                  <a:cubicBezTo>
                    <a:pt x="1424" y="3201"/>
                    <a:pt x="1724" y="3314"/>
                    <a:pt x="2041" y="3314"/>
                  </a:cubicBezTo>
                  <a:cubicBezTo>
                    <a:pt x="2199" y="3314"/>
                    <a:pt x="2361" y="3286"/>
                    <a:pt x="2539" y="3228"/>
                  </a:cubicBezTo>
                  <a:cubicBezTo>
                    <a:pt x="3663" y="2731"/>
                    <a:pt x="3090" y="1554"/>
                    <a:pt x="2789" y="770"/>
                  </a:cubicBezTo>
                  <a:cubicBezTo>
                    <a:pt x="2623" y="252"/>
                    <a:pt x="2084" y="0"/>
                    <a:pt x="1530"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0" name="Google Shape;3646;p58">
              <a:extLst>
                <a:ext uri="{FF2B5EF4-FFF2-40B4-BE49-F238E27FC236}">
                  <a16:creationId xmlns:a16="http://schemas.microsoft.com/office/drawing/2014/main" id="{EC2271D9-805A-4875-88B8-245359DFA395}"/>
                </a:ext>
              </a:extLst>
            </p:cNvPr>
            <p:cNvSpPr/>
            <p:nvPr/>
          </p:nvSpPr>
          <p:spPr>
            <a:xfrm>
              <a:off x="1507950" y="3435800"/>
              <a:ext cx="12550" cy="23675"/>
            </a:xfrm>
            <a:custGeom>
              <a:avLst/>
              <a:gdLst/>
              <a:ahLst/>
              <a:cxnLst/>
              <a:rect l="l" t="t" r="r" b="b"/>
              <a:pathLst>
                <a:path w="502" h="947" extrusionOk="0">
                  <a:moveTo>
                    <a:pt x="43" y="1"/>
                  </a:moveTo>
                  <a:cubicBezTo>
                    <a:pt x="26" y="1"/>
                    <a:pt x="9" y="18"/>
                    <a:pt x="7" y="35"/>
                  </a:cubicBezTo>
                  <a:cubicBezTo>
                    <a:pt x="1" y="101"/>
                    <a:pt x="40" y="174"/>
                    <a:pt x="69" y="233"/>
                  </a:cubicBezTo>
                  <a:cubicBezTo>
                    <a:pt x="97" y="292"/>
                    <a:pt x="130" y="351"/>
                    <a:pt x="168" y="408"/>
                  </a:cubicBezTo>
                  <a:cubicBezTo>
                    <a:pt x="217" y="488"/>
                    <a:pt x="270" y="566"/>
                    <a:pt x="347" y="618"/>
                  </a:cubicBezTo>
                  <a:lnTo>
                    <a:pt x="347" y="618"/>
                  </a:lnTo>
                  <a:cubicBezTo>
                    <a:pt x="315" y="650"/>
                    <a:pt x="281" y="681"/>
                    <a:pt x="245" y="709"/>
                  </a:cubicBezTo>
                  <a:cubicBezTo>
                    <a:pt x="190" y="751"/>
                    <a:pt x="133" y="788"/>
                    <a:pt x="78" y="830"/>
                  </a:cubicBezTo>
                  <a:cubicBezTo>
                    <a:pt x="26" y="869"/>
                    <a:pt x="55" y="947"/>
                    <a:pt x="109" y="947"/>
                  </a:cubicBezTo>
                  <a:cubicBezTo>
                    <a:pt x="119" y="947"/>
                    <a:pt x="130" y="944"/>
                    <a:pt x="141" y="938"/>
                  </a:cubicBezTo>
                  <a:cubicBezTo>
                    <a:pt x="269" y="867"/>
                    <a:pt x="378" y="751"/>
                    <a:pt x="473" y="643"/>
                  </a:cubicBezTo>
                  <a:cubicBezTo>
                    <a:pt x="501" y="613"/>
                    <a:pt x="488" y="564"/>
                    <a:pt x="449" y="553"/>
                  </a:cubicBezTo>
                  <a:cubicBezTo>
                    <a:pt x="348" y="518"/>
                    <a:pt x="284" y="413"/>
                    <a:pt x="229" y="325"/>
                  </a:cubicBezTo>
                  <a:cubicBezTo>
                    <a:pt x="196" y="275"/>
                    <a:pt x="168" y="224"/>
                    <a:pt x="143" y="169"/>
                  </a:cubicBezTo>
                  <a:cubicBezTo>
                    <a:pt x="117" y="116"/>
                    <a:pt x="102" y="57"/>
                    <a:pt x="64" y="11"/>
                  </a:cubicBezTo>
                  <a:cubicBezTo>
                    <a:pt x="58" y="4"/>
                    <a:pt x="51" y="1"/>
                    <a:pt x="43" y="1"/>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1" name="Google Shape;3647;p58">
              <a:extLst>
                <a:ext uri="{FF2B5EF4-FFF2-40B4-BE49-F238E27FC236}">
                  <a16:creationId xmlns:a16="http://schemas.microsoft.com/office/drawing/2014/main" id="{EC136615-EAB4-4F5B-AE48-C68F63637A5C}"/>
                </a:ext>
              </a:extLst>
            </p:cNvPr>
            <p:cNvSpPr/>
            <p:nvPr/>
          </p:nvSpPr>
          <p:spPr>
            <a:xfrm>
              <a:off x="1436350" y="3706650"/>
              <a:ext cx="42400" cy="7700"/>
            </a:xfrm>
            <a:custGeom>
              <a:avLst/>
              <a:gdLst/>
              <a:ahLst/>
              <a:cxnLst/>
              <a:rect l="l" t="t" r="r" b="b"/>
              <a:pathLst>
                <a:path w="1696" h="308" extrusionOk="0">
                  <a:moveTo>
                    <a:pt x="1550" y="1"/>
                  </a:moveTo>
                  <a:cubicBezTo>
                    <a:pt x="1545" y="1"/>
                    <a:pt x="1539" y="1"/>
                    <a:pt x="1534" y="2"/>
                  </a:cubicBezTo>
                  <a:cubicBezTo>
                    <a:pt x="1290" y="41"/>
                    <a:pt x="1046" y="70"/>
                    <a:pt x="800" y="92"/>
                  </a:cubicBezTo>
                  <a:cubicBezTo>
                    <a:pt x="684" y="103"/>
                    <a:pt x="565" y="112"/>
                    <a:pt x="449" y="118"/>
                  </a:cubicBezTo>
                  <a:cubicBezTo>
                    <a:pt x="326" y="125"/>
                    <a:pt x="196" y="120"/>
                    <a:pt x="76" y="145"/>
                  </a:cubicBezTo>
                  <a:cubicBezTo>
                    <a:pt x="3" y="160"/>
                    <a:pt x="1" y="281"/>
                    <a:pt x="76" y="294"/>
                  </a:cubicBezTo>
                  <a:cubicBezTo>
                    <a:pt x="131" y="304"/>
                    <a:pt x="189" y="307"/>
                    <a:pt x="247" y="307"/>
                  </a:cubicBezTo>
                  <a:cubicBezTo>
                    <a:pt x="314" y="307"/>
                    <a:pt x="383" y="303"/>
                    <a:pt x="449" y="301"/>
                  </a:cubicBezTo>
                  <a:cubicBezTo>
                    <a:pt x="576" y="294"/>
                    <a:pt x="704" y="287"/>
                    <a:pt x="829" y="276"/>
                  </a:cubicBezTo>
                  <a:cubicBezTo>
                    <a:pt x="1081" y="257"/>
                    <a:pt x="1334" y="221"/>
                    <a:pt x="1584" y="180"/>
                  </a:cubicBezTo>
                  <a:cubicBezTo>
                    <a:pt x="1695" y="161"/>
                    <a:pt x="1655" y="1"/>
                    <a:pt x="1550"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2" name="Google Shape;3648;p58">
              <a:extLst>
                <a:ext uri="{FF2B5EF4-FFF2-40B4-BE49-F238E27FC236}">
                  <a16:creationId xmlns:a16="http://schemas.microsoft.com/office/drawing/2014/main" id="{6485D652-405D-4827-B22F-1FCDE04882E4}"/>
                </a:ext>
              </a:extLst>
            </p:cNvPr>
            <p:cNvSpPr/>
            <p:nvPr/>
          </p:nvSpPr>
          <p:spPr>
            <a:xfrm>
              <a:off x="1419175" y="3527850"/>
              <a:ext cx="58950" cy="24050"/>
            </a:xfrm>
            <a:custGeom>
              <a:avLst/>
              <a:gdLst/>
              <a:ahLst/>
              <a:cxnLst/>
              <a:rect l="l" t="t" r="r" b="b"/>
              <a:pathLst>
                <a:path w="2358" h="962" extrusionOk="0">
                  <a:moveTo>
                    <a:pt x="1015" y="0"/>
                  </a:moveTo>
                  <a:cubicBezTo>
                    <a:pt x="654" y="0"/>
                    <a:pt x="269" y="116"/>
                    <a:pt x="29" y="372"/>
                  </a:cubicBezTo>
                  <a:cubicBezTo>
                    <a:pt x="1" y="410"/>
                    <a:pt x="31" y="459"/>
                    <a:pt x="73" y="459"/>
                  </a:cubicBezTo>
                  <a:cubicBezTo>
                    <a:pt x="79" y="459"/>
                    <a:pt x="86" y="458"/>
                    <a:pt x="93" y="456"/>
                  </a:cubicBezTo>
                  <a:cubicBezTo>
                    <a:pt x="279" y="352"/>
                    <a:pt x="453" y="251"/>
                    <a:pt x="666" y="201"/>
                  </a:cubicBezTo>
                  <a:cubicBezTo>
                    <a:pt x="774" y="176"/>
                    <a:pt x="885" y="163"/>
                    <a:pt x="995" y="163"/>
                  </a:cubicBezTo>
                  <a:cubicBezTo>
                    <a:pt x="1096" y="163"/>
                    <a:pt x="1197" y="173"/>
                    <a:pt x="1296" y="194"/>
                  </a:cubicBezTo>
                  <a:cubicBezTo>
                    <a:pt x="1670" y="273"/>
                    <a:pt x="2089" y="513"/>
                    <a:pt x="2195" y="904"/>
                  </a:cubicBezTo>
                  <a:cubicBezTo>
                    <a:pt x="2204" y="943"/>
                    <a:pt x="2239" y="962"/>
                    <a:pt x="2273" y="962"/>
                  </a:cubicBezTo>
                  <a:cubicBezTo>
                    <a:pt x="2315" y="962"/>
                    <a:pt x="2357" y="934"/>
                    <a:pt x="2355" y="882"/>
                  </a:cubicBezTo>
                  <a:cubicBezTo>
                    <a:pt x="2348" y="660"/>
                    <a:pt x="2173" y="475"/>
                    <a:pt x="2008" y="346"/>
                  </a:cubicBezTo>
                  <a:cubicBezTo>
                    <a:pt x="1821" y="199"/>
                    <a:pt x="1606" y="95"/>
                    <a:pt x="1375" y="40"/>
                  </a:cubicBezTo>
                  <a:cubicBezTo>
                    <a:pt x="1263" y="14"/>
                    <a:pt x="1140" y="0"/>
                    <a:pt x="1015"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3" name="Google Shape;3649;p58">
              <a:extLst>
                <a:ext uri="{FF2B5EF4-FFF2-40B4-BE49-F238E27FC236}">
                  <a16:creationId xmlns:a16="http://schemas.microsoft.com/office/drawing/2014/main" id="{B02602CA-4D42-4343-910A-37ACE1E4A7E2}"/>
                </a:ext>
              </a:extLst>
            </p:cNvPr>
            <p:cNvSpPr/>
            <p:nvPr/>
          </p:nvSpPr>
          <p:spPr>
            <a:xfrm>
              <a:off x="1431575" y="3530950"/>
              <a:ext cx="18150" cy="180925"/>
            </a:xfrm>
            <a:custGeom>
              <a:avLst/>
              <a:gdLst/>
              <a:ahLst/>
              <a:cxnLst/>
              <a:rect l="l" t="t" r="r" b="b"/>
              <a:pathLst>
                <a:path w="726" h="7237" extrusionOk="0">
                  <a:moveTo>
                    <a:pt x="337" y="1"/>
                  </a:moveTo>
                  <a:cubicBezTo>
                    <a:pt x="325" y="1"/>
                    <a:pt x="314" y="6"/>
                    <a:pt x="306" y="20"/>
                  </a:cubicBezTo>
                  <a:lnTo>
                    <a:pt x="304" y="22"/>
                  </a:lnTo>
                  <a:cubicBezTo>
                    <a:pt x="159" y="233"/>
                    <a:pt x="106" y="483"/>
                    <a:pt x="76" y="736"/>
                  </a:cubicBezTo>
                  <a:cubicBezTo>
                    <a:pt x="38" y="1043"/>
                    <a:pt x="21" y="1355"/>
                    <a:pt x="14" y="1667"/>
                  </a:cubicBezTo>
                  <a:cubicBezTo>
                    <a:pt x="1" y="2282"/>
                    <a:pt x="18" y="2897"/>
                    <a:pt x="69" y="3509"/>
                  </a:cubicBezTo>
                  <a:cubicBezTo>
                    <a:pt x="117" y="4109"/>
                    <a:pt x="194" y="4706"/>
                    <a:pt x="282" y="5304"/>
                  </a:cubicBezTo>
                  <a:cubicBezTo>
                    <a:pt x="330" y="5620"/>
                    <a:pt x="383" y="5934"/>
                    <a:pt x="434" y="6250"/>
                  </a:cubicBezTo>
                  <a:cubicBezTo>
                    <a:pt x="484" y="6560"/>
                    <a:pt x="513" y="6891"/>
                    <a:pt x="603" y="7192"/>
                  </a:cubicBezTo>
                  <a:cubicBezTo>
                    <a:pt x="612" y="7222"/>
                    <a:pt x="638" y="7236"/>
                    <a:pt x="664" y="7236"/>
                  </a:cubicBezTo>
                  <a:cubicBezTo>
                    <a:pt x="695" y="7236"/>
                    <a:pt x="726" y="7216"/>
                    <a:pt x="723" y="7177"/>
                  </a:cubicBezTo>
                  <a:cubicBezTo>
                    <a:pt x="708" y="6898"/>
                    <a:pt x="631" y="6615"/>
                    <a:pt x="583" y="6340"/>
                  </a:cubicBezTo>
                  <a:cubicBezTo>
                    <a:pt x="532" y="6046"/>
                    <a:pt x="484" y="5752"/>
                    <a:pt x="438" y="5457"/>
                  </a:cubicBezTo>
                  <a:cubicBezTo>
                    <a:pt x="343" y="4842"/>
                    <a:pt x="267" y="4225"/>
                    <a:pt x="210" y="3606"/>
                  </a:cubicBezTo>
                  <a:cubicBezTo>
                    <a:pt x="155" y="3013"/>
                    <a:pt x="130" y="2420"/>
                    <a:pt x="139" y="1825"/>
                  </a:cubicBezTo>
                  <a:cubicBezTo>
                    <a:pt x="148" y="1245"/>
                    <a:pt x="128" y="597"/>
                    <a:pt x="372" y="59"/>
                  </a:cubicBezTo>
                  <a:cubicBezTo>
                    <a:pt x="390" y="29"/>
                    <a:pt x="363" y="1"/>
                    <a:pt x="337"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4" name="Google Shape;3650;p58">
              <a:extLst>
                <a:ext uri="{FF2B5EF4-FFF2-40B4-BE49-F238E27FC236}">
                  <a16:creationId xmlns:a16="http://schemas.microsoft.com/office/drawing/2014/main" id="{0F6E026A-31DF-4F0E-925A-1635B3FF710C}"/>
                </a:ext>
              </a:extLst>
            </p:cNvPr>
            <p:cNvSpPr/>
            <p:nvPr/>
          </p:nvSpPr>
          <p:spPr>
            <a:xfrm>
              <a:off x="1445100" y="3718925"/>
              <a:ext cx="8525" cy="8550"/>
            </a:xfrm>
            <a:custGeom>
              <a:avLst/>
              <a:gdLst/>
              <a:ahLst/>
              <a:cxnLst/>
              <a:rect l="l" t="t" r="r" b="b"/>
              <a:pathLst>
                <a:path w="341" h="342" extrusionOk="0">
                  <a:moveTo>
                    <a:pt x="169" y="1"/>
                  </a:moveTo>
                  <a:cubicBezTo>
                    <a:pt x="147" y="1"/>
                    <a:pt x="125" y="5"/>
                    <a:pt x="106" y="16"/>
                  </a:cubicBezTo>
                  <a:cubicBezTo>
                    <a:pt x="42" y="42"/>
                    <a:pt x="2" y="104"/>
                    <a:pt x="0" y="172"/>
                  </a:cubicBezTo>
                  <a:lnTo>
                    <a:pt x="7" y="216"/>
                  </a:lnTo>
                  <a:cubicBezTo>
                    <a:pt x="13" y="244"/>
                    <a:pt x="29" y="271"/>
                    <a:pt x="51" y="290"/>
                  </a:cubicBezTo>
                  <a:lnTo>
                    <a:pt x="84" y="319"/>
                  </a:lnTo>
                  <a:cubicBezTo>
                    <a:pt x="110" y="334"/>
                    <a:pt x="141" y="341"/>
                    <a:pt x="169" y="341"/>
                  </a:cubicBezTo>
                  <a:cubicBezTo>
                    <a:pt x="173" y="341"/>
                    <a:pt x="177" y="342"/>
                    <a:pt x="181" y="342"/>
                  </a:cubicBezTo>
                  <a:cubicBezTo>
                    <a:pt x="201" y="342"/>
                    <a:pt x="219" y="337"/>
                    <a:pt x="235" y="328"/>
                  </a:cubicBezTo>
                  <a:cubicBezTo>
                    <a:pt x="277" y="312"/>
                    <a:pt x="310" y="280"/>
                    <a:pt x="325" y="238"/>
                  </a:cubicBezTo>
                  <a:cubicBezTo>
                    <a:pt x="336" y="218"/>
                    <a:pt x="341" y="194"/>
                    <a:pt x="341" y="172"/>
                  </a:cubicBezTo>
                  <a:lnTo>
                    <a:pt x="334" y="126"/>
                  </a:lnTo>
                  <a:cubicBezTo>
                    <a:pt x="325" y="97"/>
                    <a:pt x="312" y="73"/>
                    <a:pt x="290" y="51"/>
                  </a:cubicBezTo>
                  <a:lnTo>
                    <a:pt x="255" y="25"/>
                  </a:lnTo>
                  <a:cubicBezTo>
                    <a:pt x="231" y="9"/>
                    <a:pt x="200" y="1"/>
                    <a:pt x="169"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5" name="Google Shape;3651;p58">
              <a:extLst>
                <a:ext uri="{FF2B5EF4-FFF2-40B4-BE49-F238E27FC236}">
                  <a16:creationId xmlns:a16="http://schemas.microsoft.com/office/drawing/2014/main" id="{EEE21033-85D7-46FC-8A4C-44D5110077DA}"/>
                </a:ext>
              </a:extLst>
            </p:cNvPr>
            <p:cNvSpPr/>
            <p:nvPr/>
          </p:nvSpPr>
          <p:spPr>
            <a:xfrm>
              <a:off x="1494400" y="3443750"/>
              <a:ext cx="4800" cy="4850"/>
            </a:xfrm>
            <a:custGeom>
              <a:avLst/>
              <a:gdLst/>
              <a:ahLst/>
              <a:cxnLst/>
              <a:rect l="l" t="t" r="r" b="b"/>
              <a:pathLst>
                <a:path w="192" h="194" extrusionOk="0">
                  <a:moveTo>
                    <a:pt x="95" y="0"/>
                  </a:moveTo>
                  <a:cubicBezTo>
                    <a:pt x="82" y="0"/>
                    <a:pt x="71" y="3"/>
                    <a:pt x="57" y="9"/>
                  </a:cubicBezTo>
                  <a:cubicBezTo>
                    <a:pt x="46" y="14"/>
                    <a:pt x="35" y="20"/>
                    <a:pt x="27" y="29"/>
                  </a:cubicBezTo>
                  <a:cubicBezTo>
                    <a:pt x="11" y="49"/>
                    <a:pt x="0" y="73"/>
                    <a:pt x="0" y="97"/>
                  </a:cubicBezTo>
                  <a:lnTo>
                    <a:pt x="2" y="123"/>
                  </a:lnTo>
                  <a:cubicBezTo>
                    <a:pt x="7" y="139"/>
                    <a:pt x="16" y="154"/>
                    <a:pt x="27" y="165"/>
                  </a:cubicBezTo>
                  <a:lnTo>
                    <a:pt x="46" y="181"/>
                  </a:lnTo>
                  <a:cubicBezTo>
                    <a:pt x="62" y="189"/>
                    <a:pt x="79" y="194"/>
                    <a:pt x="95" y="194"/>
                  </a:cubicBezTo>
                  <a:lnTo>
                    <a:pt x="97" y="194"/>
                  </a:lnTo>
                  <a:cubicBezTo>
                    <a:pt x="108" y="194"/>
                    <a:pt x="121" y="192"/>
                    <a:pt x="134" y="185"/>
                  </a:cubicBezTo>
                  <a:cubicBezTo>
                    <a:pt x="145" y="181"/>
                    <a:pt x="156" y="174"/>
                    <a:pt x="165" y="165"/>
                  </a:cubicBezTo>
                  <a:cubicBezTo>
                    <a:pt x="180" y="148"/>
                    <a:pt x="191" y="123"/>
                    <a:pt x="191" y="97"/>
                  </a:cubicBezTo>
                  <a:lnTo>
                    <a:pt x="189" y="73"/>
                  </a:lnTo>
                  <a:cubicBezTo>
                    <a:pt x="185" y="55"/>
                    <a:pt x="176" y="40"/>
                    <a:pt x="163" y="29"/>
                  </a:cubicBezTo>
                  <a:lnTo>
                    <a:pt x="143" y="14"/>
                  </a:lnTo>
                  <a:cubicBezTo>
                    <a:pt x="130" y="5"/>
                    <a:pt x="112" y="0"/>
                    <a:pt x="95"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6" name="Google Shape;3652;p58">
              <a:extLst>
                <a:ext uri="{FF2B5EF4-FFF2-40B4-BE49-F238E27FC236}">
                  <a16:creationId xmlns:a16="http://schemas.microsoft.com/office/drawing/2014/main" id="{257FA935-8A60-4CC1-915A-9FB5E2E70CE2}"/>
                </a:ext>
              </a:extLst>
            </p:cNvPr>
            <p:cNvSpPr/>
            <p:nvPr/>
          </p:nvSpPr>
          <p:spPr>
            <a:xfrm>
              <a:off x="1514975" y="3435300"/>
              <a:ext cx="6725" cy="5175"/>
            </a:xfrm>
            <a:custGeom>
              <a:avLst/>
              <a:gdLst/>
              <a:ahLst/>
              <a:cxnLst/>
              <a:rect l="l" t="t" r="r" b="b"/>
              <a:pathLst>
                <a:path w="269" h="207" extrusionOk="0">
                  <a:moveTo>
                    <a:pt x="135" y="0"/>
                  </a:moveTo>
                  <a:cubicBezTo>
                    <a:pt x="1" y="0"/>
                    <a:pt x="1" y="207"/>
                    <a:pt x="135" y="207"/>
                  </a:cubicBezTo>
                  <a:cubicBezTo>
                    <a:pt x="269" y="207"/>
                    <a:pt x="269" y="0"/>
                    <a:pt x="135"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7" name="Google Shape;3653;p58">
              <a:extLst>
                <a:ext uri="{FF2B5EF4-FFF2-40B4-BE49-F238E27FC236}">
                  <a16:creationId xmlns:a16="http://schemas.microsoft.com/office/drawing/2014/main" id="{86901047-F6F2-4453-93FB-4B5245067F5B}"/>
                </a:ext>
              </a:extLst>
            </p:cNvPr>
            <p:cNvSpPr/>
            <p:nvPr/>
          </p:nvSpPr>
          <p:spPr>
            <a:xfrm>
              <a:off x="1459575" y="3482350"/>
              <a:ext cx="47575" cy="56200"/>
            </a:xfrm>
            <a:custGeom>
              <a:avLst/>
              <a:gdLst/>
              <a:ahLst/>
              <a:cxnLst/>
              <a:rect l="l" t="t" r="r" b="b"/>
              <a:pathLst>
                <a:path w="1903" h="2248" extrusionOk="0">
                  <a:moveTo>
                    <a:pt x="348" y="0"/>
                  </a:moveTo>
                  <a:lnTo>
                    <a:pt x="1" y="497"/>
                  </a:lnTo>
                  <a:lnTo>
                    <a:pt x="1514" y="2247"/>
                  </a:lnTo>
                  <a:lnTo>
                    <a:pt x="1903" y="1448"/>
                  </a:lnTo>
                  <a:cubicBezTo>
                    <a:pt x="1813" y="1285"/>
                    <a:pt x="1696" y="1140"/>
                    <a:pt x="1556" y="1015"/>
                  </a:cubicBezTo>
                  <a:cubicBezTo>
                    <a:pt x="1319" y="800"/>
                    <a:pt x="348" y="0"/>
                    <a:pt x="348" y="0"/>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8" name="Google Shape;3654;p58">
              <a:extLst>
                <a:ext uri="{FF2B5EF4-FFF2-40B4-BE49-F238E27FC236}">
                  <a16:creationId xmlns:a16="http://schemas.microsoft.com/office/drawing/2014/main" id="{207570AE-0775-4587-91C5-8A81E97E23BA}"/>
                </a:ext>
              </a:extLst>
            </p:cNvPr>
            <p:cNvSpPr/>
            <p:nvPr/>
          </p:nvSpPr>
          <p:spPr>
            <a:xfrm>
              <a:off x="1487450" y="3431125"/>
              <a:ext cx="18275" cy="10225"/>
            </a:xfrm>
            <a:custGeom>
              <a:avLst/>
              <a:gdLst/>
              <a:ahLst/>
              <a:cxnLst/>
              <a:rect l="l" t="t" r="r" b="b"/>
              <a:pathLst>
                <a:path w="731" h="409" extrusionOk="0">
                  <a:moveTo>
                    <a:pt x="639" y="0"/>
                  </a:moveTo>
                  <a:cubicBezTo>
                    <a:pt x="633" y="0"/>
                    <a:pt x="627" y="1"/>
                    <a:pt x="621" y="3"/>
                  </a:cubicBezTo>
                  <a:cubicBezTo>
                    <a:pt x="524" y="24"/>
                    <a:pt x="430" y="57"/>
                    <a:pt x="340" y="104"/>
                  </a:cubicBezTo>
                  <a:cubicBezTo>
                    <a:pt x="252" y="141"/>
                    <a:pt x="168" y="187"/>
                    <a:pt x="89" y="240"/>
                  </a:cubicBezTo>
                  <a:cubicBezTo>
                    <a:pt x="0" y="290"/>
                    <a:pt x="52" y="409"/>
                    <a:pt x="133" y="409"/>
                  </a:cubicBezTo>
                  <a:cubicBezTo>
                    <a:pt x="148" y="409"/>
                    <a:pt x="163" y="405"/>
                    <a:pt x="179" y="396"/>
                  </a:cubicBezTo>
                  <a:cubicBezTo>
                    <a:pt x="261" y="347"/>
                    <a:pt x="342" y="301"/>
                    <a:pt x="425" y="262"/>
                  </a:cubicBezTo>
                  <a:cubicBezTo>
                    <a:pt x="518" y="220"/>
                    <a:pt x="590" y="191"/>
                    <a:pt x="682" y="150"/>
                  </a:cubicBezTo>
                  <a:cubicBezTo>
                    <a:pt x="715" y="130"/>
                    <a:pt x="731" y="86"/>
                    <a:pt x="715" y="49"/>
                  </a:cubicBezTo>
                  <a:cubicBezTo>
                    <a:pt x="701" y="19"/>
                    <a:pt x="670" y="0"/>
                    <a:pt x="639"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9" name="Google Shape;3655;p58">
              <a:extLst>
                <a:ext uri="{FF2B5EF4-FFF2-40B4-BE49-F238E27FC236}">
                  <a16:creationId xmlns:a16="http://schemas.microsoft.com/office/drawing/2014/main" id="{8392D28F-D862-41EB-BFB4-CCBEEF99E8AF}"/>
                </a:ext>
              </a:extLst>
            </p:cNvPr>
            <p:cNvSpPr/>
            <p:nvPr/>
          </p:nvSpPr>
          <p:spPr>
            <a:xfrm>
              <a:off x="1508950" y="3426100"/>
              <a:ext cx="11100" cy="5575"/>
            </a:xfrm>
            <a:custGeom>
              <a:avLst/>
              <a:gdLst/>
              <a:ahLst/>
              <a:cxnLst/>
              <a:rect l="l" t="t" r="r" b="b"/>
              <a:pathLst>
                <a:path w="444" h="223" extrusionOk="0">
                  <a:moveTo>
                    <a:pt x="338" y="1"/>
                  </a:moveTo>
                  <a:cubicBezTo>
                    <a:pt x="317" y="1"/>
                    <a:pt x="295" y="4"/>
                    <a:pt x="275" y="8"/>
                  </a:cubicBezTo>
                  <a:cubicBezTo>
                    <a:pt x="248" y="10"/>
                    <a:pt x="222" y="17"/>
                    <a:pt x="198" y="23"/>
                  </a:cubicBezTo>
                  <a:cubicBezTo>
                    <a:pt x="172" y="32"/>
                    <a:pt x="145" y="41"/>
                    <a:pt x="121" y="50"/>
                  </a:cubicBezTo>
                  <a:cubicBezTo>
                    <a:pt x="103" y="56"/>
                    <a:pt x="86" y="63"/>
                    <a:pt x="68" y="74"/>
                  </a:cubicBezTo>
                  <a:cubicBezTo>
                    <a:pt x="53" y="85"/>
                    <a:pt x="42" y="96"/>
                    <a:pt x="24" y="107"/>
                  </a:cubicBezTo>
                  <a:cubicBezTo>
                    <a:pt x="2" y="129"/>
                    <a:pt x="0" y="164"/>
                    <a:pt x="16" y="190"/>
                  </a:cubicBezTo>
                  <a:cubicBezTo>
                    <a:pt x="28" y="210"/>
                    <a:pt x="52" y="223"/>
                    <a:pt x="75" y="223"/>
                  </a:cubicBezTo>
                  <a:cubicBezTo>
                    <a:pt x="80" y="223"/>
                    <a:pt x="85" y="222"/>
                    <a:pt x="90" y="221"/>
                  </a:cubicBezTo>
                  <a:lnTo>
                    <a:pt x="90" y="219"/>
                  </a:lnTo>
                  <a:cubicBezTo>
                    <a:pt x="90" y="219"/>
                    <a:pt x="90" y="219"/>
                    <a:pt x="90" y="219"/>
                  </a:cubicBezTo>
                  <a:lnTo>
                    <a:pt x="90" y="219"/>
                  </a:lnTo>
                  <a:cubicBezTo>
                    <a:pt x="91" y="219"/>
                    <a:pt x="92" y="219"/>
                    <a:pt x="93" y="219"/>
                  </a:cubicBezTo>
                  <a:lnTo>
                    <a:pt x="108" y="217"/>
                  </a:lnTo>
                  <a:cubicBezTo>
                    <a:pt x="123" y="217"/>
                    <a:pt x="139" y="212"/>
                    <a:pt x="154" y="208"/>
                  </a:cubicBezTo>
                  <a:cubicBezTo>
                    <a:pt x="174" y="201"/>
                    <a:pt x="196" y="197"/>
                    <a:pt x="215" y="193"/>
                  </a:cubicBezTo>
                  <a:cubicBezTo>
                    <a:pt x="251" y="183"/>
                    <a:pt x="287" y="175"/>
                    <a:pt x="323" y="170"/>
                  </a:cubicBezTo>
                  <a:lnTo>
                    <a:pt x="323" y="170"/>
                  </a:lnTo>
                  <a:cubicBezTo>
                    <a:pt x="339" y="170"/>
                    <a:pt x="353" y="166"/>
                    <a:pt x="367" y="164"/>
                  </a:cubicBezTo>
                  <a:cubicBezTo>
                    <a:pt x="391" y="155"/>
                    <a:pt x="413" y="140"/>
                    <a:pt x="426" y="120"/>
                  </a:cubicBezTo>
                  <a:cubicBezTo>
                    <a:pt x="444" y="89"/>
                    <a:pt x="437" y="54"/>
                    <a:pt x="415" y="30"/>
                  </a:cubicBezTo>
                  <a:cubicBezTo>
                    <a:pt x="393" y="7"/>
                    <a:pt x="366" y="1"/>
                    <a:pt x="338"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0" name="Google Shape;3656;p58">
              <a:extLst>
                <a:ext uri="{FF2B5EF4-FFF2-40B4-BE49-F238E27FC236}">
                  <a16:creationId xmlns:a16="http://schemas.microsoft.com/office/drawing/2014/main" id="{02BA054B-00FB-488C-A00F-7746D991C600}"/>
                </a:ext>
              </a:extLst>
            </p:cNvPr>
            <p:cNvSpPr/>
            <p:nvPr/>
          </p:nvSpPr>
          <p:spPr>
            <a:xfrm>
              <a:off x="1601025" y="3522925"/>
              <a:ext cx="26975" cy="11275"/>
            </a:xfrm>
            <a:custGeom>
              <a:avLst/>
              <a:gdLst/>
              <a:ahLst/>
              <a:cxnLst/>
              <a:rect l="l" t="t" r="r" b="b"/>
              <a:pathLst>
                <a:path w="1079" h="451" extrusionOk="0">
                  <a:moveTo>
                    <a:pt x="113" y="1"/>
                  </a:moveTo>
                  <a:cubicBezTo>
                    <a:pt x="90" y="1"/>
                    <a:pt x="66" y="4"/>
                    <a:pt x="42" y="11"/>
                  </a:cubicBezTo>
                  <a:cubicBezTo>
                    <a:pt x="7" y="22"/>
                    <a:pt x="0" y="68"/>
                    <a:pt x="31" y="88"/>
                  </a:cubicBezTo>
                  <a:cubicBezTo>
                    <a:pt x="103" y="134"/>
                    <a:pt x="187" y="165"/>
                    <a:pt x="262" y="209"/>
                  </a:cubicBezTo>
                  <a:cubicBezTo>
                    <a:pt x="341" y="255"/>
                    <a:pt x="422" y="299"/>
                    <a:pt x="508" y="339"/>
                  </a:cubicBezTo>
                  <a:cubicBezTo>
                    <a:pt x="595" y="378"/>
                    <a:pt x="688" y="407"/>
                    <a:pt x="780" y="426"/>
                  </a:cubicBezTo>
                  <a:cubicBezTo>
                    <a:pt x="825" y="435"/>
                    <a:pt x="886" y="450"/>
                    <a:pt x="941" y="450"/>
                  </a:cubicBezTo>
                  <a:cubicBezTo>
                    <a:pt x="988" y="450"/>
                    <a:pt x="1031" y="439"/>
                    <a:pt x="1059" y="404"/>
                  </a:cubicBezTo>
                  <a:cubicBezTo>
                    <a:pt x="1074" y="387"/>
                    <a:pt x="1079" y="363"/>
                    <a:pt x="1068" y="341"/>
                  </a:cubicBezTo>
                  <a:cubicBezTo>
                    <a:pt x="1015" y="264"/>
                    <a:pt x="903" y="273"/>
                    <a:pt x="819" y="255"/>
                  </a:cubicBezTo>
                  <a:cubicBezTo>
                    <a:pt x="727" y="235"/>
                    <a:pt x="635" y="205"/>
                    <a:pt x="547" y="167"/>
                  </a:cubicBezTo>
                  <a:cubicBezTo>
                    <a:pt x="466" y="130"/>
                    <a:pt x="385" y="84"/>
                    <a:pt x="301" y="49"/>
                  </a:cubicBezTo>
                  <a:cubicBezTo>
                    <a:pt x="239" y="23"/>
                    <a:pt x="177" y="1"/>
                    <a:pt x="113"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1" name="Google Shape;3657;p58">
              <a:extLst>
                <a:ext uri="{FF2B5EF4-FFF2-40B4-BE49-F238E27FC236}">
                  <a16:creationId xmlns:a16="http://schemas.microsoft.com/office/drawing/2014/main" id="{ED3B496C-C593-4684-809F-79659C1397BE}"/>
                </a:ext>
              </a:extLst>
            </p:cNvPr>
            <p:cNvSpPr/>
            <p:nvPr/>
          </p:nvSpPr>
          <p:spPr>
            <a:xfrm>
              <a:off x="1620450" y="3518800"/>
              <a:ext cx="5125" cy="5125"/>
            </a:xfrm>
            <a:custGeom>
              <a:avLst/>
              <a:gdLst/>
              <a:ahLst/>
              <a:cxnLst/>
              <a:rect l="l" t="t" r="r" b="b"/>
              <a:pathLst>
                <a:path w="205" h="205" extrusionOk="0">
                  <a:moveTo>
                    <a:pt x="75" y="1"/>
                  </a:moveTo>
                  <a:cubicBezTo>
                    <a:pt x="56" y="1"/>
                    <a:pt x="36" y="9"/>
                    <a:pt x="23" y="23"/>
                  </a:cubicBezTo>
                  <a:lnTo>
                    <a:pt x="9" y="38"/>
                  </a:lnTo>
                  <a:cubicBezTo>
                    <a:pt x="3" y="49"/>
                    <a:pt x="1" y="62"/>
                    <a:pt x="1" y="75"/>
                  </a:cubicBezTo>
                  <a:lnTo>
                    <a:pt x="3" y="95"/>
                  </a:lnTo>
                  <a:cubicBezTo>
                    <a:pt x="5" y="108"/>
                    <a:pt x="14" y="119"/>
                    <a:pt x="23" y="128"/>
                  </a:cubicBezTo>
                  <a:lnTo>
                    <a:pt x="25" y="131"/>
                  </a:lnTo>
                  <a:lnTo>
                    <a:pt x="25" y="131"/>
                  </a:lnTo>
                  <a:cubicBezTo>
                    <a:pt x="27" y="135"/>
                    <a:pt x="29" y="139"/>
                    <a:pt x="31" y="143"/>
                  </a:cubicBezTo>
                  <a:lnTo>
                    <a:pt x="31" y="146"/>
                  </a:lnTo>
                  <a:lnTo>
                    <a:pt x="38" y="161"/>
                  </a:lnTo>
                  <a:cubicBezTo>
                    <a:pt x="53" y="187"/>
                    <a:pt x="82" y="205"/>
                    <a:pt x="115" y="205"/>
                  </a:cubicBezTo>
                  <a:lnTo>
                    <a:pt x="139" y="203"/>
                  </a:lnTo>
                  <a:cubicBezTo>
                    <a:pt x="152" y="198"/>
                    <a:pt x="168" y="189"/>
                    <a:pt x="179" y="178"/>
                  </a:cubicBezTo>
                  <a:cubicBezTo>
                    <a:pt x="194" y="161"/>
                    <a:pt x="205" y="139"/>
                    <a:pt x="205" y="115"/>
                  </a:cubicBezTo>
                  <a:cubicBezTo>
                    <a:pt x="205" y="99"/>
                    <a:pt x="201" y="84"/>
                    <a:pt x="192" y="71"/>
                  </a:cubicBezTo>
                  <a:cubicBezTo>
                    <a:pt x="185" y="56"/>
                    <a:pt x="174" y="45"/>
                    <a:pt x="161" y="38"/>
                  </a:cubicBezTo>
                  <a:lnTo>
                    <a:pt x="146" y="31"/>
                  </a:lnTo>
                  <a:lnTo>
                    <a:pt x="135" y="27"/>
                  </a:lnTo>
                  <a:cubicBezTo>
                    <a:pt x="133" y="26"/>
                    <a:pt x="131" y="24"/>
                    <a:pt x="129" y="24"/>
                  </a:cubicBezTo>
                  <a:lnTo>
                    <a:pt x="129" y="24"/>
                  </a:lnTo>
                  <a:lnTo>
                    <a:pt x="128" y="23"/>
                  </a:lnTo>
                  <a:cubicBezTo>
                    <a:pt x="121" y="16"/>
                    <a:pt x="113" y="9"/>
                    <a:pt x="104" y="7"/>
                  </a:cubicBezTo>
                  <a:cubicBezTo>
                    <a:pt x="95" y="3"/>
                    <a:pt x="84" y="1"/>
                    <a:pt x="75"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2" name="Google Shape;3658;p58">
              <a:extLst>
                <a:ext uri="{FF2B5EF4-FFF2-40B4-BE49-F238E27FC236}">
                  <a16:creationId xmlns:a16="http://schemas.microsoft.com/office/drawing/2014/main" id="{3A88D03A-B2FE-42A2-9266-1D66BF34EF83}"/>
                </a:ext>
              </a:extLst>
            </p:cNvPr>
            <p:cNvSpPr/>
            <p:nvPr/>
          </p:nvSpPr>
          <p:spPr>
            <a:xfrm>
              <a:off x="1561600" y="3565100"/>
              <a:ext cx="5075" cy="19400"/>
            </a:xfrm>
            <a:custGeom>
              <a:avLst/>
              <a:gdLst/>
              <a:ahLst/>
              <a:cxnLst/>
              <a:rect l="l" t="t" r="r" b="b"/>
              <a:pathLst>
                <a:path w="203" h="776" extrusionOk="0">
                  <a:moveTo>
                    <a:pt x="140" y="0"/>
                  </a:moveTo>
                  <a:cubicBezTo>
                    <a:pt x="130" y="0"/>
                    <a:pt x="121" y="4"/>
                    <a:pt x="112" y="11"/>
                  </a:cubicBezTo>
                  <a:lnTo>
                    <a:pt x="115" y="11"/>
                  </a:lnTo>
                  <a:cubicBezTo>
                    <a:pt x="88" y="39"/>
                    <a:pt x="82" y="66"/>
                    <a:pt x="68" y="101"/>
                  </a:cubicBezTo>
                  <a:cubicBezTo>
                    <a:pt x="57" y="130"/>
                    <a:pt x="49" y="160"/>
                    <a:pt x="47" y="191"/>
                  </a:cubicBezTo>
                  <a:cubicBezTo>
                    <a:pt x="36" y="250"/>
                    <a:pt x="29" y="312"/>
                    <a:pt x="20" y="371"/>
                  </a:cubicBezTo>
                  <a:cubicBezTo>
                    <a:pt x="14" y="433"/>
                    <a:pt x="14" y="488"/>
                    <a:pt x="9" y="545"/>
                  </a:cubicBezTo>
                  <a:lnTo>
                    <a:pt x="3" y="639"/>
                  </a:lnTo>
                  <a:cubicBezTo>
                    <a:pt x="0" y="670"/>
                    <a:pt x="3" y="703"/>
                    <a:pt x="9" y="733"/>
                  </a:cubicBezTo>
                  <a:cubicBezTo>
                    <a:pt x="16" y="758"/>
                    <a:pt x="38" y="775"/>
                    <a:pt x="64" y="775"/>
                  </a:cubicBezTo>
                  <a:cubicBezTo>
                    <a:pt x="88" y="775"/>
                    <a:pt x="110" y="758"/>
                    <a:pt x="119" y="733"/>
                  </a:cubicBezTo>
                  <a:cubicBezTo>
                    <a:pt x="137" y="679"/>
                    <a:pt x="150" y="621"/>
                    <a:pt x="154" y="564"/>
                  </a:cubicBezTo>
                  <a:cubicBezTo>
                    <a:pt x="165" y="503"/>
                    <a:pt x="178" y="441"/>
                    <a:pt x="185" y="378"/>
                  </a:cubicBezTo>
                  <a:cubicBezTo>
                    <a:pt x="191" y="321"/>
                    <a:pt x="196" y="264"/>
                    <a:pt x="200" y="206"/>
                  </a:cubicBezTo>
                  <a:cubicBezTo>
                    <a:pt x="202" y="176"/>
                    <a:pt x="202" y="143"/>
                    <a:pt x="198" y="114"/>
                  </a:cubicBezTo>
                  <a:cubicBezTo>
                    <a:pt x="198" y="81"/>
                    <a:pt x="189" y="48"/>
                    <a:pt x="174" y="20"/>
                  </a:cubicBezTo>
                  <a:cubicBezTo>
                    <a:pt x="166" y="7"/>
                    <a:pt x="153" y="0"/>
                    <a:pt x="140"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3" name="Google Shape;3659;p58">
              <a:extLst>
                <a:ext uri="{FF2B5EF4-FFF2-40B4-BE49-F238E27FC236}">
                  <a16:creationId xmlns:a16="http://schemas.microsoft.com/office/drawing/2014/main" id="{65A77C49-8606-4B6C-89E2-2727B9BB55F0}"/>
                </a:ext>
              </a:extLst>
            </p:cNvPr>
            <p:cNvSpPr/>
            <p:nvPr/>
          </p:nvSpPr>
          <p:spPr>
            <a:xfrm>
              <a:off x="1566000" y="3565525"/>
              <a:ext cx="7100" cy="13250"/>
            </a:xfrm>
            <a:custGeom>
              <a:avLst/>
              <a:gdLst/>
              <a:ahLst/>
              <a:cxnLst/>
              <a:rect l="l" t="t" r="r" b="b"/>
              <a:pathLst>
                <a:path w="284" h="530" extrusionOk="0">
                  <a:moveTo>
                    <a:pt x="55" y="1"/>
                  </a:moveTo>
                  <a:cubicBezTo>
                    <a:pt x="27" y="1"/>
                    <a:pt x="0" y="22"/>
                    <a:pt x="0" y="55"/>
                  </a:cubicBezTo>
                  <a:cubicBezTo>
                    <a:pt x="2" y="97"/>
                    <a:pt x="11" y="137"/>
                    <a:pt x="26" y="174"/>
                  </a:cubicBezTo>
                  <a:cubicBezTo>
                    <a:pt x="42" y="214"/>
                    <a:pt x="57" y="255"/>
                    <a:pt x="75" y="293"/>
                  </a:cubicBezTo>
                  <a:cubicBezTo>
                    <a:pt x="90" y="332"/>
                    <a:pt x="105" y="365"/>
                    <a:pt x="121" y="400"/>
                  </a:cubicBezTo>
                  <a:lnTo>
                    <a:pt x="143" y="453"/>
                  </a:lnTo>
                  <a:cubicBezTo>
                    <a:pt x="152" y="471"/>
                    <a:pt x="163" y="486"/>
                    <a:pt x="174" y="501"/>
                  </a:cubicBezTo>
                  <a:cubicBezTo>
                    <a:pt x="185" y="519"/>
                    <a:pt x="203" y="530"/>
                    <a:pt x="223" y="530"/>
                  </a:cubicBezTo>
                  <a:cubicBezTo>
                    <a:pt x="230" y="530"/>
                    <a:pt x="237" y="528"/>
                    <a:pt x="244" y="525"/>
                  </a:cubicBezTo>
                  <a:cubicBezTo>
                    <a:pt x="268" y="514"/>
                    <a:pt x="283" y="486"/>
                    <a:pt x="277" y="460"/>
                  </a:cubicBezTo>
                  <a:cubicBezTo>
                    <a:pt x="275" y="440"/>
                    <a:pt x="270" y="420"/>
                    <a:pt x="264" y="402"/>
                  </a:cubicBezTo>
                  <a:lnTo>
                    <a:pt x="244" y="348"/>
                  </a:lnTo>
                  <a:lnTo>
                    <a:pt x="204" y="238"/>
                  </a:lnTo>
                  <a:cubicBezTo>
                    <a:pt x="189" y="198"/>
                    <a:pt x="171" y="159"/>
                    <a:pt x="154" y="121"/>
                  </a:cubicBezTo>
                  <a:cubicBezTo>
                    <a:pt x="141" y="82"/>
                    <a:pt x="119" y="47"/>
                    <a:pt x="92" y="16"/>
                  </a:cubicBezTo>
                  <a:cubicBezTo>
                    <a:pt x="81" y="5"/>
                    <a:pt x="68" y="1"/>
                    <a:pt x="55"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4" name="Google Shape;3660;p58">
              <a:extLst>
                <a:ext uri="{FF2B5EF4-FFF2-40B4-BE49-F238E27FC236}">
                  <a16:creationId xmlns:a16="http://schemas.microsoft.com/office/drawing/2014/main" id="{04FECDD8-FCD6-4F8F-9889-FCE998249127}"/>
                </a:ext>
              </a:extLst>
            </p:cNvPr>
            <p:cNvSpPr/>
            <p:nvPr/>
          </p:nvSpPr>
          <p:spPr>
            <a:xfrm>
              <a:off x="1441125" y="3385500"/>
              <a:ext cx="82350" cy="86125"/>
            </a:xfrm>
            <a:custGeom>
              <a:avLst/>
              <a:gdLst/>
              <a:ahLst/>
              <a:cxnLst/>
              <a:rect l="l" t="t" r="r" b="b"/>
              <a:pathLst>
                <a:path w="3294" h="3445" extrusionOk="0">
                  <a:moveTo>
                    <a:pt x="2671" y="0"/>
                  </a:moveTo>
                  <a:cubicBezTo>
                    <a:pt x="2662" y="0"/>
                    <a:pt x="2654" y="1"/>
                    <a:pt x="2645" y="3"/>
                  </a:cubicBezTo>
                  <a:cubicBezTo>
                    <a:pt x="2577" y="11"/>
                    <a:pt x="2520" y="53"/>
                    <a:pt x="2461" y="88"/>
                  </a:cubicBezTo>
                  <a:cubicBezTo>
                    <a:pt x="2083" y="306"/>
                    <a:pt x="1606" y="238"/>
                    <a:pt x="1187" y="365"/>
                  </a:cubicBezTo>
                  <a:cubicBezTo>
                    <a:pt x="956" y="435"/>
                    <a:pt x="748" y="565"/>
                    <a:pt x="541" y="692"/>
                  </a:cubicBezTo>
                  <a:cubicBezTo>
                    <a:pt x="425" y="767"/>
                    <a:pt x="304" y="844"/>
                    <a:pt x="225" y="956"/>
                  </a:cubicBezTo>
                  <a:cubicBezTo>
                    <a:pt x="159" y="1052"/>
                    <a:pt x="128" y="1169"/>
                    <a:pt x="104" y="1285"/>
                  </a:cubicBezTo>
                  <a:cubicBezTo>
                    <a:pt x="1" y="1814"/>
                    <a:pt x="78" y="2401"/>
                    <a:pt x="403" y="2829"/>
                  </a:cubicBezTo>
                  <a:cubicBezTo>
                    <a:pt x="502" y="2954"/>
                    <a:pt x="612" y="3068"/>
                    <a:pt x="728" y="3176"/>
                  </a:cubicBezTo>
                  <a:lnTo>
                    <a:pt x="956" y="3393"/>
                  </a:lnTo>
                  <a:cubicBezTo>
                    <a:pt x="976" y="3418"/>
                    <a:pt x="1005" y="3435"/>
                    <a:pt x="1033" y="3444"/>
                  </a:cubicBezTo>
                  <a:cubicBezTo>
                    <a:pt x="1038" y="3445"/>
                    <a:pt x="1042" y="3445"/>
                    <a:pt x="1047" y="3445"/>
                  </a:cubicBezTo>
                  <a:cubicBezTo>
                    <a:pt x="1081" y="3445"/>
                    <a:pt x="1114" y="3424"/>
                    <a:pt x="1143" y="3404"/>
                  </a:cubicBezTo>
                  <a:lnTo>
                    <a:pt x="1472" y="3176"/>
                  </a:lnTo>
                  <a:lnTo>
                    <a:pt x="1338" y="3062"/>
                  </a:lnTo>
                  <a:cubicBezTo>
                    <a:pt x="1338" y="3062"/>
                    <a:pt x="1274" y="3088"/>
                    <a:pt x="1187" y="3088"/>
                  </a:cubicBezTo>
                  <a:cubicBezTo>
                    <a:pt x="1063" y="3088"/>
                    <a:pt x="894" y="3036"/>
                    <a:pt x="796" y="2785"/>
                  </a:cubicBezTo>
                  <a:cubicBezTo>
                    <a:pt x="708" y="2556"/>
                    <a:pt x="825" y="2465"/>
                    <a:pt x="974" y="2465"/>
                  </a:cubicBezTo>
                  <a:cubicBezTo>
                    <a:pt x="1104" y="2465"/>
                    <a:pt x="1257" y="2533"/>
                    <a:pt x="1321" y="2638"/>
                  </a:cubicBezTo>
                  <a:cubicBezTo>
                    <a:pt x="1349" y="2685"/>
                    <a:pt x="1406" y="2737"/>
                    <a:pt x="1450" y="2737"/>
                  </a:cubicBezTo>
                  <a:cubicBezTo>
                    <a:pt x="1467" y="2737"/>
                    <a:pt x="1482" y="2729"/>
                    <a:pt x="1492" y="2710"/>
                  </a:cubicBezTo>
                  <a:cubicBezTo>
                    <a:pt x="1497" y="2699"/>
                    <a:pt x="1501" y="2684"/>
                    <a:pt x="1501" y="2671"/>
                  </a:cubicBezTo>
                  <a:cubicBezTo>
                    <a:pt x="1512" y="2491"/>
                    <a:pt x="1413" y="2322"/>
                    <a:pt x="1369" y="2146"/>
                  </a:cubicBezTo>
                  <a:cubicBezTo>
                    <a:pt x="1327" y="1970"/>
                    <a:pt x="1380" y="1737"/>
                    <a:pt x="1556" y="1696"/>
                  </a:cubicBezTo>
                  <a:cubicBezTo>
                    <a:pt x="1584" y="1689"/>
                    <a:pt x="1617" y="1687"/>
                    <a:pt x="1639" y="1665"/>
                  </a:cubicBezTo>
                  <a:cubicBezTo>
                    <a:pt x="1694" y="1606"/>
                    <a:pt x="1587" y="1531"/>
                    <a:pt x="1565" y="1452"/>
                  </a:cubicBezTo>
                  <a:cubicBezTo>
                    <a:pt x="1543" y="1382"/>
                    <a:pt x="1600" y="1309"/>
                    <a:pt x="1670" y="1283"/>
                  </a:cubicBezTo>
                  <a:cubicBezTo>
                    <a:pt x="1711" y="1268"/>
                    <a:pt x="1754" y="1265"/>
                    <a:pt x="1798" y="1265"/>
                  </a:cubicBezTo>
                  <a:cubicBezTo>
                    <a:pt x="1828" y="1265"/>
                    <a:pt x="1858" y="1267"/>
                    <a:pt x="1888" y="1268"/>
                  </a:cubicBezTo>
                  <a:cubicBezTo>
                    <a:pt x="1901" y="1268"/>
                    <a:pt x="1914" y="1268"/>
                    <a:pt x="1927" y="1268"/>
                  </a:cubicBezTo>
                  <a:cubicBezTo>
                    <a:pt x="2328" y="1268"/>
                    <a:pt x="2707" y="1078"/>
                    <a:pt x="3034" y="846"/>
                  </a:cubicBezTo>
                  <a:cubicBezTo>
                    <a:pt x="3159" y="758"/>
                    <a:pt x="3293" y="631"/>
                    <a:pt x="3269" y="481"/>
                  </a:cubicBezTo>
                  <a:lnTo>
                    <a:pt x="3269" y="481"/>
                  </a:lnTo>
                  <a:cubicBezTo>
                    <a:pt x="3174" y="527"/>
                    <a:pt x="3073" y="552"/>
                    <a:pt x="2968" y="554"/>
                  </a:cubicBezTo>
                  <a:cubicBezTo>
                    <a:pt x="3049" y="501"/>
                    <a:pt x="3111" y="424"/>
                    <a:pt x="3144" y="334"/>
                  </a:cubicBezTo>
                  <a:cubicBezTo>
                    <a:pt x="3152" y="317"/>
                    <a:pt x="3152" y="297"/>
                    <a:pt x="3148" y="277"/>
                  </a:cubicBezTo>
                  <a:cubicBezTo>
                    <a:pt x="3138" y="256"/>
                    <a:pt x="3116" y="249"/>
                    <a:pt x="3092" y="249"/>
                  </a:cubicBezTo>
                  <a:cubicBezTo>
                    <a:pt x="3075" y="249"/>
                    <a:pt x="3055" y="253"/>
                    <a:pt x="3038" y="257"/>
                  </a:cubicBezTo>
                  <a:lnTo>
                    <a:pt x="2691" y="367"/>
                  </a:lnTo>
                  <a:cubicBezTo>
                    <a:pt x="2687" y="266"/>
                    <a:pt x="2825" y="191"/>
                    <a:pt x="2806" y="90"/>
                  </a:cubicBezTo>
                  <a:cubicBezTo>
                    <a:pt x="2792" y="33"/>
                    <a:pt x="2730" y="0"/>
                    <a:pt x="267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5" name="Google Shape;3661;p58">
              <a:extLst>
                <a:ext uri="{FF2B5EF4-FFF2-40B4-BE49-F238E27FC236}">
                  <a16:creationId xmlns:a16="http://schemas.microsoft.com/office/drawing/2014/main" id="{7FBAE533-7B60-4784-8F07-151EBA53BE21}"/>
                </a:ext>
              </a:extLst>
            </p:cNvPr>
            <p:cNvSpPr/>
            <p:nvPr/>
          </p:nvSpPr>
          <p:spPr>
            <a:xfrm>
              <a:off x="1505375" y="3461925"/>
              <a:ext cx="15025" cy="6150"/>
            </a:xfrm>
            <a:custGeom>
              <a:avLst/>
              <a:gdLst/>
              <a:ahLst/>
              <a:cxnLst/>
              <a:rect l="l" t="t" r="r" b="b"/>
              <a:pathLst>
                <a:path w="601" h="246" extrusionOk="0">
                  <a:moveTo>
                    <a:pt x="572" y="0"/>
                  </a:moveTo>
                  <a:lnTo>
                    <a:pt x="569" y="3"/>
                  </a:lnTo>
                  <a:cubicBezTo>
                    <a:pt x="525" y="3"/>
                    <a:pt x="486" y="42"/>
                    <a:pt x="449" y="60"/>
                  </a:cubicBezTo>
                  <a:cubicBezTo>
                    <a:pt x="407" y="82"/>
                    <a:pt x="363" y="99"/>
                    <a:pt x="319" y="115"/>
                  </a:cubicBezTo>
                  <a:cubicBezTo>
                    <a:pt x="277" y="126"/>
                    <a:pt x="233" y="134"/>
                    <a:pt x="189" y="137"/>
                  </a:cubicBezTo>
                  <a:cubicBezTo>
                    <a:pt x="177" y="138"/>
                    <a:pt x="166" y="138"/>
                    <a:pt x="154" y="138"/>
                  </a:cubicBezTo>
                  <a:cubicBezTo>
                    <a:pt x="143" y="138"/>
                    <a:pt x="131" y="138"/>
                    <a:pt x="119" y="137"/>
                  </a:cubicBezTo>
                  <a:cubicBezTo>
                    <a:pt x="111" y="135"/>
                    <a:pt x="102" y="134"/>
                    <a:pt x="94" y="134"/>
                  </a:cubicBezTo>
                  <a:cubicBezTo>
                    <a:pt x="75" y="134"/>
                    <a:pt x="56" y="138"/>
                    <a:pt x="38" y="145"/>
                  </a:cubicBezTo>
                  <a:cubicBezTo>
                    <a:pt x="1" y="163"/>
                    <a:pt x="9" y="209"/>
                    <a:pt x="38" y="229"/>
                  </a:cubicBezTo>
                  <a:cubicBezTo>
                    <a:pt x="57" y="239"/>
                    <a:pt x="79" y="246"/>
                    <a:pt x="101" y="246"/>
                  </a:cubicBezTo>
                  <a:cubicBezTo>
                    <a:pt x="107" y="246"/>
                    <a:pt x="113" y="245"/>
                    <a:pt x="119" y="244"/>
                  </a:cubicBezTo>
                  <a:cubicBezTo>
                    <a:pt x="145" y="244"/>
                    <a:pt x="172" y="242"/>
                    <a:pt x="196" y="238"/>
                  </a:cubicBezTo>
                  <a:cubicBezTo>
                    <a:pt x="249" y="233"/>
                    <a:pt x="299" y="220"/>
                    <a:pt x="350" y="205"/>
                  </a:cubicBezTo>
                  <a:cubicBezTo>
                    <a:pt x="398" y="189"/>
                    <a:pt x="444" y="167"/>
                    <a:pt x="486" y="141"/>
                  </a:cubicBezTo>
                  <a:cubicBezTo>
                    <a:pt x="523" y="117"/>
                    <a:pt x="587" y="82"/>
                    <a:pt x="596" y="33"/>
                  </a:cubicBezTo>
                  <a:cubicBezTo>
                    <a:pt x="600" y="18"/>
                    <a:pt x="587" y="3"/>
                    <a:pt x="572" y="0"/>
                  </a:cubicBezTo>
                  <a:close/>
                </a:path>
              </a:pathLst>
            </a:custGeom>
            <a:solidFill>
              <a:srgbClr val="6D392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96" name="Google Shape;3662;p58">
            <a:extLst>
              <a:ext uri="{FF2B5EF4-FFF2-40B4-BE49-F238E27FC236}">
                <a16:creationId xmlns:a16="http://schemas.microsoft.com/office/drawing/2014/main" id="{D9DBD32C-0106-40E9-8B6E-5EA822E3CAE7}"/>
              </a:ext>
            </a:extLst>
          </p:cNvPr>
          <p:cNvGrpSpPr/>
          <p:nvPr/>
        </p:nvGrpSpPr>
        <p:grpSpPr>
          <a:xfrm>
            <a:off x="619573" y="6334941"/>
            <a:ext cx="2763899" cy="2088703"/>
            <a:chOff x="4725044" y="4077175"/>
            <a:chExt cx="398900" cy="347475"/>
          </a:xfrm>
        </p:grpSpPr>
        <p:sp>
          <p:nvSpPr>
            <p:cNvPr id="97" name="Google Shape;3663;p58">
              <a:extLst>
                <a:ext uri="{FF2B5EF4-FFF2-40B4-BE49-F238E27FC236}">
                  <a16:creationId xmlns:a16="http://schemas.microsoft.com/office/drawing/2014/main" id="{EC374891-CD19-4A43-AE32-2CBED2C57802}"/>
                </a:ext>
              </a:extLst>
            </p:cNvPr>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8" name="Google Shape;3664;p58">
              <a:extLst>
                <a:ext uri="{FF2B5EF4-FFF2-40B4-BE49-F238E27FC236}">
                  <a16:creationId xmlns:a16="http://schemas.microsoft.com/office/drawing/2014/main" id="{87C4DAF2-2BE4-494D-AD26-4C76A2DD2EA3}"/>
                </a:ext>
              </a:extLst>
            </p:cNvPr>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9" name="Google Shape;3665;p58">
              <a:extLst>
                <a:ext uri="{FF2B5EF4-FFF2-40B4-BE49-F238E27FC236}">
                  <a16:creationId xmlns:a16="http://schemas.microsoft.com/office/drawing/2014/main" id="{CF041C92-AF9F-47EC-B6A4-54C52447DBBA}"/>
                </a:ext>
              </a:extLst>
            </p:cNvPr>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0" name="Google Shape;3666;p58">
              <a:extLst>
                <a:ext uri="{FF2B5EF4-FFF2-40B4-BE49-F238E27FC236}">
                  <a16:creationId xmlns:a16="http://schemas.microsoft.com/office/drawing/2014/main" id="{29106080-823B-4938-8118-0BC84594D601}"/>
                </a:ext>
              </a:extLst>
            </p:cNvPr>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1" name="Google Shape;3667;p58">
              <a:extLst>
                <a:ext uri="{FF2B5EF4-FFF2-40B4-BE49-F238E27FC236}">
                  <a16:creationId xmlns:a16="http://schemas.microsoft.com/office/drawing/2014/main" id="{1126B71A-B8C1-4C0A-B4A7-F4B0DD9CE1EA}"/>
                </a:ext>
              </a:extLst>
            </p:cNvPr>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2" name="Google Shape;3668;p58">
              <a:extLst>
                <a:ext uri="{FF2B5EF4-FFF2-40B4-BE49-F238E27FC236}">
                  <a16:creationId xmlns:a16="http://schemas.microsoft.com/office/drawing/2014/main" id="{9B88C1FC-3D7A-4BDC-8A99-89F9E7E5B7D3}"/>
                </a:ext>
              </a:extLst>
            </p:cNvPr>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3" name="Google Shape;3669;p58">
              <a:extLst>
                <a:ext uri="{FF2B5EF4-FFF2-40B4-BE49-F238E27FC236}">
                  <a16:creationId xmlns:a16="http://schemas.microsoft.com/office/drawing/2014/main" id="{301E9B7E-BBEF-4B31-BE52-381D25DFA574}"/>
                </a:ext>
              </a:extLst>
            </p:cNvPr>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04" name="Google Shape;3670;p58">
            <a:extLst>
              <a:ext uri="{FF2B5EF4-FFF2-40B4-BE49-F238E27FC236}">
                <a16:creationId xmlns:a16="http://schemas.microsoft.com/office/drawing/2014/main" id="{4311F4D0-C5BF-4856-9113-B83E3B05142B}"/>
              </a:ext>
            </a:extLst>
          </p:cNvPr>
          <p:cNvGrpSpPr/>
          <p:nvPr/>
        </p:nvGrpSpPr>
        <p:grpSpPr>
          <a:xfrm>
            <a:off x="15069007" y="3403605"/>
            <a:ext cx="1819168" cy="1343985"/>
            <a:chOff x="7514750" y="4210883"/>
            <a:chExt cx="953999" cy="769838"/>
          </a:xfrm>
        </p:grpSpPr>
        <p:sp>
          <p:nvSpPr>
            <p:cNvPr id="105" name="Google Shape;3671;p58">
              <a:extLst>
                <a:ext uri="{FF2B5EF4-FFF2-40B4-BE49-F238E27FC236}">
                  <a16:creationId xmlns:a16="http://schemas.microsoft.com/office/drawing/2014/main" id="{1A0FE6D6-CD1B-4B38-A1E1-6126809B74D7}"/>
                </a:ext>
              </a:extLst>
            </p:cNvPr>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6" name="Google Shape;3672;p58">
              <a:extLst>
                <a:ext uri="{FF2B5EF4-FFF2-40B4-BE49-F238E27FC236}">
                  <a16:creationId xmlns:a16="http://schemas.microsoft.com/office/drawing/2014/main" id="{FA5ADA2D-9DD3-4DBE-A5E0-8FB5B441394F}"/>
                </a:ext>
              </a:extLst>
            </p:cNvPr>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7" name="Google Shape;3673;p58">
              <a:extLst>
                <a:ext uri="{FF2B5EF4-FFF2-40B4-BE49-F238E27FC236}">
                  <a16:creationId xmlns:a16="http://schemas.microsoft.com/office/drawing/2014/main" id="{67880F9E-F206-40DF-B35E-01073FBF8200}"/>
                </a:ext>
              </a:extLst>
            </p:cNvPr>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8" name="Google Shape;3674;p58">
              <a:extLst>
                <a:ext uri="{FF2B5EF4-FFF2-40B4-BE49-F238E27FC236}">
                  <a16:creationId xmlns:a16="http://schemas.microsoft.com/office/drawing/2014/main" id="{DC531335-C656-48FB-AC7E-5E6CC2842CD7}"/>
                </a:ext>
              </a:extLst>
            </p:cNvPr>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9" name="Google Shape;3675;p58">
              <a:extLst>
                <a:ext uri="{FF2B5EF4-FFF2-40B4-BE49-F238E27FC236}">
                  <a16:creationId xmlns:a16="http://schemas.microsoft.com/office/drawing/2014/main" id="{31DF774B-02D6-4D8E-9377-EDF9978AEF55}"/>
                </a:ext>
              </a:extLst>
            </p:cNvPr>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0" name="Google Shape;3676;p58">
              <a:extLst>
                <a:ext uri="{FF2B5EF4-FFF2-40B4-BE49-F238E27FC236}">
                  <a16:creationId xmlns:a16="http://schemas.microsoft.com/office/drawing/2014/main" id="{EEABE34B-DCB6-4ABE-9D50-A6B33F2680F4}"/>
                </a:ext>
              </a:extLst>
            </p:cNvPr>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1" name="Google Shape;3677;p58">
              <a:extLst>
                <a:ext uri="{FF2B5EF4-FFF2-40B4-BE49-F238E27FC236}">
                  <a16:creationId xmlns:a16="http://schemas.microsoft.com/office/drawing/2014/main" id="{522AAB7A-9A6B-4EEA-897F-89E18FA28F82}"/>
                </a:ext>
              </a:extLst>
            </p:cNvPr>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12" name="Google Shape;3678;p58">
            <a:extLst>
              <a:ext uri="{FF2B5EF4-FFF2-40B4-BE49-F238E27FC236}">
                <a16:creationId xmlns:a16="http://schemas.microsoft.com/office/drawing/2014/main" id="{685C0C62-4F17-49FE-BE4A-5F892E22A56A}"/>
              </a:ext>
            </a:extLst>
          </p:cNvPr>
          <p:cNvGrpSpPr/>
          <p:nvPr/>
        </p:nvGrpSpPr>
        <p:grpSpPr>
          <a:xfrm>
            <a:off x="6785181" y="10234063"/>
            <a:ext cx="1819168" cy="1343985"/>
            <a:chOff x="7514750" y="4210883"/>
            <a:chExt cx="953999" cy="769838"/>
          </a:xfrm>
        </p:grpSpPr>
        <p:sp>
          <p:nvSpPr>
            <p:cNvPr id="113" name="Google Shape;3679;p58">
              <a:extLst>
                <a:ext uri="{FF2B5EF4-FFF2-40B4-BE49-F238E27FC236}">
                  <a16:creationId xmlns:a16="http://schemas.microsoft.com/office/drawing/2014/main" id="{6ECA390B-E978-41AF-B8CA-0EA7252306DC}"/>
                </a:ext>
              </a:extLst>
            </p:cNvPr>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4" name="Google Shape;3680;p58">
              <a:extLst>
                <a:ext uri="{FF2B5EF4-FFF2-40B4-BE49-F238E27FC236}">
                  <a16:creationId xmlns:a16="http://schemas.microsoft.com/office/drawing/2014/main" id="{C397072B-8507-4BB6-B5F0-2B48FB45F483}"/>
                </a:ext>
              </a:extLst>
            </p:cNvPr>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5" name="Google Shape;3681;p58">
              <a:extLst>
                <a:ext uri="{FF2B5EF4-FFF2-40B4-BE49-F238E27FC236}">
                  <a16:creationId xmlns:a16="http://schemas.microsoft.com/office/drawing/2014/main" id="{88BE456A-E7E7-4C58-A382-B886455BB6BC}"/>
                </a:ext>
              </a:extLst>
            </p:cNvPr>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6" name="Google Shape;3682;p58">
              <a:extLst>
                <a:ext uri="{FF2B5EF4-FFF2-40B4-BE49-F238E27FC236}">
                  <a16:creationId xmlns:a16="http://schemas.microsoft.com/office/drawing/2014/main" id="{D423926B-04B8-4205-A3E8-182212BEDCA0}"/>
                </a:ext>
              </a:extLst>
            </p:cNvPr>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7" name="Google Shape;3683;p58">
              <a:extLst>
                <a:ext uri="{FF2B5EF4-FFF2-40B4-BE49-F238E27FC236}">
                  <a16:creationId xmlns:a16="http://schemas.microsoft.com/office/drawing/2014/main" id="{1B6D9A83-9813-4B9C-9C97-D4E3E900DEBA}"/>
                </a:ext>
              </a:extLst>
            </p:cNvPr>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8" name="Google Shape;3684;p58">
              <a:extLst>
                <a:ext uri="{FF2B5EF4-FFF2-40B4-BE49-F238E27FC236}">
                  <a16:creationId xmlns:a16="http://schemas.microsoft.com/office/drawing/2014/main" id="{E839ED85-6381-499F-A287-82B3307B861E}"/>
                </a:ext>
              </a:extLst>
            </p:cNvPr>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9" name="Google Shape;3685;p58">
              <a:extLst>
                <a:ext uri="{FF2B5EF4-FFF2-40B4-BE49-F238E27FC236}">
                  <a16:creationId xmlns:a16="http://schemas.microsoft.com/office/drawing/2014/main" id="{97FA703D-BC49-4370-8EF3-9668A9CDB09F}"/>
                </a:ext>
              </a:extLst>
            </p:cNvPr>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20" name="Google Shape;3686;p58">
            <a:extLst>
              <a:ext uri="{FF2B5EF4-FFF2-40B4-BE49-F238E27FC236}">
                <a16:creationId xmlns:a16="http://schemas.microsoft.com/office/drawing/2014/main" id="{99FA1008-BFE0-4C17-9505-959CF3F47739}"/>
              </a:ext>
            </a:extLst>
          </p:cNvPr>
          <p:cNvGrpSpPr/>
          <p:nvPr/>
        </p:nvGrpSpPr>
        <p:grpSpPr>
          <a:xfrm>
            <a:off x="21098017" y="4998986"/>
            <a:ext cx="4670749" cy="7596508"/>
            <a:chOff x="6362575" y="3991175"/>
            <a:chExt cx="336425" cy="510075"/>
          </a:xfrm>
        </p:grpSpPr>
        <p:sp>
          <p:nvSpPr>
            <p:cNvPr id="121" name="Google Shape;3687;p58">
              <a:extLst>
                <a:ext uri="{FF2B5EF4-FFF2-40B4-BE49-F238E27FC236}">
                  <a16:creationId xmlns:a16="http://schemas.microsoft.com/office/drawing/2014/main" id="{C201300C-D54D-4EA0-94AF-69A5088F53D5}"/>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2" name="Google Shape;3688;p58">
              <a:extLst>
                <a:ext uri="{FF2B5EF4-FFF2-40B4-BE49-F238E27FC236}">
                  <a16:creationId xmlns:a16="http://schemas.microsoft.com/office/drawing/2014/main" id="{E3BE4A1B-4C24-4DF9-9CD7-4A8F4B184C81}"/>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3" name="Google Shape;3689;p58">
              <a:extLst>
                <a:ext uri="{FF2B5EF4-FFF2-40B4-BE49-F238E27FC236}">
                  <a16:creationId xmlns:a16="http://schemas.microsoft.com/office/drawing/2014/main" id="{86E3CE31-C607-41D8-ADCC-D2E3AA40E55A}"/>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4" name="Google Shape;3690;p58">
              <a:extLst>
                <a:ext uri="{FF2B5EF4-FFF2-40B4-BE49-F238E27FC236}">
                  <a16:creationId xmlns:a16="http://schemas.microsoft.com/office/drawing/2014/main" id="{8EC59064-E34C-4769-BE6C-F65639324D9D}"/>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5" name="Google Shape;3691;p58">
              <a:extLst>
                <a:ext uri="{FF2B5EF4-FFF2-40B4-BE49-F238E27FC236}">
                  <a16:creationId xmlns:a16="http://schemas.microsoft.com/office/drawing/2014/main" id="{17E6BCBB-2E5F-44BE-B0E9-1419D0D8692D}"/>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6" name="Google Shape;3692;p58">
              <a:extLst>
                <a:ext uri="{FF2B5EF4-FFF2-40B4-BE49-F238E27FC236}">
                  <a16:creationId xmlns:a16="http://schemas.microsoft.com/office/drawing/2014/main" id="{541254BE-31A2-452A-97B7-A5001A3A7665}"/>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7" name="Google Shape;3693;p58">
              <a:extLst>
                <a:ext uri="{FF2B5EF4-FFF2-40B4-BE49-F238E27FC236}">
                  <a16:creationId xmlns:a16="http://schemas.microsoft.com/office/drawing/2014/main" id="{86FF4D19-67B8-4CBC-B6F7-4D8BA8360192}"/>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8" name="Google Shape;3694;p58">
              <a:extLst>
                <a:ext uri="{FF2B5EF4-FFF2-40B4-BE49-F238E27FC236}">
                  <a16:creationId xmlns:a16="http://schemas.microsoft.com/office/drawing/2014/main" id="{75E3A647-A102-48FB-A356-5AA586DD9A80}"/>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9" name="Google Shape;3695;p58">
              <a:extLst>
                <a:ext uri="{FF2B5EF4-FFF2-40B4-BE49-F238E27FC236}">
                  <a16:creationId xmlns:a16="http://schemas.microsoft.com/office/drawing/2014/main" id="{75669D93-5290-4501-BC3C-B0D72421126A}"/>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0" name="Google Shape;3696;p58">
              <a:extLst>
                <a:ext uri="{FF2B5EF4-FFF2-40B4-BE49-F238E27FC236}">
                  <a16:creationId xmlns:a16="http://schemas.microsoft.com/office/drawing/2014/main" id="{7E6AD7C3-24B2-452E-99DC-0A868112C144}"/>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1" name="Google Shape;3697;p58">
              <a:extLst>
                <a:ext uri="{FF2B5EF4-FFF2-40B4-BE49-F238E27FC236}">
                  <a16:creationId xmlns:a16="http://schemas.microsoft.com/office/drawing/2014/main" id="{DD84B5E8-337E-4E51-ABEB-A9AC6DD754DF}"/>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2" name="Google Shape;3698;p58">
              <a:extLst>
                <a:ext uri="{FF2B5EF4-FFF2-40B4-BE49-F238E27FC236}">
                  <a16:creationId xmlns:a16="http://schemas.microsoft.com/office/drawing/2014/main" id="{EFE8945F-D8C1-4779-BAC8-4A780B15268F}"/>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3" name="Google Shape;3699;p58">
              <a:extLst>
                <a:ext uri="{FF2B5EF4-FFF2-40B4-BE49-F238E27FC236}">
                  <a16:creationId xmlns:a16="http://schemas.microsoft.com/office/drawing/2014/main" id="{A504C466-0E77-40D7-998A-7C7765316F21}"/>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4" name="Google Shape;3700;p58">
              <a:extLst>
                <a:ext uri="{FF2B5EF4-FFF2-40B4-BE49-F238E27FC236}">
                  <a16:creationId xmlns:a16="http://schemas.microsoft.com/office/drawing/2014/main" id="{2A1612AF-16B5-40C8-9846-7E2BE3BAF4BB}"/>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5" name="Google Shape;3701;p58">
              <a:extLst>
                <a:ext uri="{FF2B5EF4-FFF2-40B4-BE49-F238E27FC236}">
                  <a16:creationId xmlns:a16="http://schemas.microsoft.com/office/drawing/2014/main" id="{DB8EFF2D-1FD3-4419-92FE-1002D7AAF42F}"/>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6" name="Google Shape;3702;p58">
              <a:extLst>
                <a:ext uri="{FF2B5EF4-FFF2-40B4-BE49-F238E27FC236}">
                  <a16:creationId xmlns:a16="http://schemas.microsoft.com/office/drawing/2014/main" id="{C60FDEBF-31CA-4237-A20C-5AFC50E3C15F}"/>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7" name="Google Shape;3703;p58">
              <a:extLst>
                <a:ext uri="{FF2B5EF4-FFF2-40B4-BE49-F238E27FC236}">
                  <a16:creationId xmlns:a16="http://schemas.microsoft.com/office/drawing/2014/main" id="{728BF248-0FD0-42AD-847C-AA36AD21AB5F}"/>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8" name="Google Shape;3704;p58">
              <a:extLst>
                <a:ext uri="{FF2B5EF4-FFF2-40B4-BE49-F238E27FC236}">
                  <a16:creationId xmlns:a16="http://schemas.microsoft.com/office/drawing/2014/main" id="{5A0188DB-114E-4C65-A120-0B699F9E78CF}"/>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9" name="Google Shape;3705;p58">
              <a:extLst>
                <a:ext uri="{FF2B5EF4-FFF2-40B4-BE49-F238E27FC236}">
                  <a16:creationId xmlns:a16="http://schemas.microsoft.com/office/drawing/2014/main" id="{661BA127-A202-476C-80EF-4CC9969A6914}"/>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15638610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D0D8689-7037-4296-8D16-0A7EFCBE246A}"/>
              </a:ext>
            </a:extLst>
          </p:cNvPr>
          <p:cNvGrpSpPr/>
          <p:nvPr/>
        </p:nvGrpSpPr>
        <p:grpSpPr>
          <a:xfrm>
            <a:off x="1320379" y="1757232"/>
            <a:ext cx="12262170" cy="11953328"/>
            <a:chOff x="14480401" y="2342715"/>
            <a:chExt cx="9017107" cy="8789997"/>
          </a:xfrm>
        </p:grpSpPr>
        <p:sp>
          <p:nvSpPr>
            <p:cNvPr id="4" name="Freeform: Shape 3">
              <a:extLst>
                <a:ext uri="{FF2B5EF4-FFF2-40B4-BE49-F238E27FC236}">
                  <a16:creationId xmlns:a16="http://schemas.microsoft.com/office/drawing/2014/main" id="{C5BD508B-D5AC-4D86-B2BB-9A3D43A651FF}"/>
                </a:ext>
              </a:extLst>
            </p:cNvPr>
            <p:cNvSpPr/>
            <p:nvPr/>
          </p:nvSpPr>
          <p:spPr>
            <a:xfrm>
              <a:off x="22932901" y="6432682"/>
              <a:ext cx="419837" cy="259899"/>
            </a:xfrm>
            <a:custGeom>
              <a:avLst/>
              <a:gdLst>
                <a:gd name="connsiteX0" fmla="*/ 170224 w 200025"/>
                <a:gd name="connsiteY0" fmla="*/ 23360 h 123825"/>
                <a:gd name="connsiteX1" fmla="*/ 170986 w 200025"/>
                <a:gd name="connsiteY1" fmla="*/ 101941 h 123825"/>
                <a:gd name="connsiteX2" fmla="*/ 35350 w 200025"/>
                <a:gd name="connsiteY2" fmla="*/ 101751 h 123825"/>
                <a:gd name="connsiteX3" fmla="*/ 34874 w 200025"/>
                <a:gd name="connsiteY3" fmla="*/ 23360 h 123825"/>
                <a:gd name="connsiteX4" fmla="*/ 170224 w 200025"/>
                <a:gd name="connsiteY4" fmla="*/ 23360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123825">
                  <a:moveTo>
                    <a:pt x="170224" y="23360"/>
                  </a:moveTo>
                  <a:cubicBezTo>
                    <a:pt x="208038" y="45172"/>
                    <a:pt x="208229" y="80224"/>
                    <a:pt x="170986" y="101941"/>
                  </a:cubicBezTo>
                  <a:cubicBezTo>
                    <a:pt x="133744" y="123563"/>
                    <a:pt x="73164" y="123563"/>
                    <a:pt x="35350" y="101751"/>
                  </a:cubicBezTo>
                  <a:cubicBezTo>
                    <a:pt x="-2083" y="80129"/>
                    <a:pt x="-2274" y="45077"/>
                    <a:pt x="34874" y="23360"/>
                  </a:cubicBezTo>
                  <a:cubicBezTo>
                    <a:pt x="72116" y="1738"/>
                    <a:pt x="132695" y="1738"/>
                    <a:pt x="170224" y="23360"/>
                  </a:cubicBezTo>
                  <a:close/>
                </a:path>
              </a:pathLst>
            </a:custGeom>
            <a:solidFill>
              <a:srgbClr val="CAD0DD"/>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3E7CD499-B6D4-4E51-A819-8B29DE7BBCC3}"/>
                </a:ext>
              </a:extLst>
            </p:cNvPr>
            <p:cNvSpPr/>
            <p:nvPr/>
          </p:nvSpPr>
          <p:spPr>
            <a:xfrm>
              <a:off x="22932328" y="6548087"/>
              <a:ext cx="419837" cy="2958854"/>
            </a:xfrm>
            <a:custGeom>
              <a:avLst/>
              <a:gdLst>
                <a:gd name="connsiteX0" fmla="*/ 199168 w 200025"/>
                <a:gd name="connsiteY0" fmla="*/ 8287 h 1409700"/>
                <a:gd name="connsiteX1" fmla="*/ 137351 w 200025"/>
                <a:gd name="connsiteY1" fmla="*/ 1380363 h 1409700"/>
                <a:gd name="connsiteX2" fmla="*/ 126206 w 200025"/>
                <a:gd name="connsiteY2" fmla="*/ 1396746 h 1409700"/>
                <a:gd name="connsiteX3" fmla="*/ 71724 w 200025"/>
                <a:gd name="connsiteY3" fmla="*/ 1396746 h 1409700"/>
                <a:gd name="connsiteX4" fmla="*/ 60579 w 200025"/>
                <a:gd name="connsiteY4" fmla="*/ 1380363 h 1409700"/>
                <a:gd name="connsiteX5" fmla="*/ 7144 w 200025"/>
                <a:gd name="connsiteY5" fmla="*/ 7144 h 1409700"/>
                <a:gd name="connsiteX6" fmla="*/ 35719 w 200025"/>
                <a:gd name="connsiteY6" fmla="*/ 46768 h 1409700"/>
                <a:gd name="connsiteX7" fmla="*/ 171069 w 200025"/>
                <a:gd name="connsiteY7" fmla="*/ 46768 h 1409700"/>
                <a:gd name="connsiteX8" fmla="*/ 199168 w 200025"/>
                <a:gd name="connsiteY8" fmla="*/ 8287 h 1409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025" h="1409700">
                  <a:moveTo>
                    <a:pt x="199168" y="8287"/>
                  </a:moveTo>
                  <a:lnTo>
                    <a:pt x="137351" y="1380363"/>
                  </a:lnTo>
                  <a:cubicBezTo>
                    <a:pt x="137922" y="1386173"/>
                    <a:pt x="134207" y="1392555"/>
                    <a:pt x="126206" y="1396746"/>
                  </a:cubicBezTo>
                  <a:cubicBezTo>
                    <a:pt x="111442" y="1405700"/>
                    <a:pt x="87059" y="1405700"/>
                    <a:pt x="71724" y="1396746"/>
                  </a:cubicBezTo>
                  <a:cubicBezTo>
                    <a:pt x="64294" y="1392555"/>
                    <a:pt x="60579" y="1386745"/>
                    <a:pt x="60579" y="1380363"/>
                  </a:cubicBezTo>
                  <a:lnTo>
                    <a:pt x="7144" y="7144"/>
                  </a:lnTo>
                  <a:cubicBezTo>
                    <a:pt x="7144" y="21431"/>
                    <a:pt x="16669" y="35719"/>
                    <a:pt x="35719" y="46768"/>
                  </a:cubicBezTo>
                  <a:cubicBezTo>
                    <a:pt x="73248" y="68485"/>
                    <a:pt x="134017" y="68485"/>
                    <a:pt x="171069" y="46768"/>
                  </a:cubicBezTo>
                  <a:cubicBezTo>
                    <a:pt x="189643" y="36290"/>
                    <a:pt x="199168" y="22003"/>
                    <a:pt x="199168" y="8287"/>
                  </a:cubicBezTo>
                  <a:close/>
                </a:path>
              </a:pathLst>
            </a:custGeom>
            <a:solidFill>
              <a:srgbClr val="C5D4DD"/>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AEA8C595-D7D5-4654-8236-44300560B028}"/>
                </a:ext>
              </a:extLst>
            </p:cNvPr>
            <p:cNvSpPr/>
            <p:nvPr/>
          </p:nvSpPr>
          <p:spPr>
            <a:xfrm>
              <a:off x="20023429" y="8058503"/>
              <a:ext cx="419837" cy="259899"/>
            </a:xfrm>
            <a:custGeom>
              <a:avLst/>
              <a:gdLst>
                <a:gd name="connsiteX0" fmla="*/ 170224 w 200025"/>
                <a:gd name="connsiteY0" fmla="*/ 23431 h 123825"/>
                <a:gd name="connsiteX1" fmla="*/ 170986 w 200025"/>
                <a:gd name="connsiteY1" fmla="*/ 102013 h 123825"/>
                <a:gd name="connsiteX2" fmla="*/ 35350 w 200025"/>
                <a:gd name="connsiteY2" fmla="*/ 101822 h 123825"/>
                <a:gd name="connsiteX3" fmla="*/ 34874 w 200025"/>
                <a:gd name="connsiteY3" fmla="*/ 23431 h 123825"/>
                <a:gd name="connsiteX4" fmla="*/ 170224 w 200025"/>
                <a:gd name="connsiteY4" fmla="*/ 23431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123825">
                  <a:moveTo>
                    <a:pt x="170224" y="23431"/>
                  </a:moveTo>
                  <a:cubicBezTo>
                    <a:pt x="208039" y="45244"/>
                    <a:pt x="208229" y="80296"/>
                    <a:pt x="170986" y="102013"/>
                  </a:cubicBezTo>
                  <a:cubicBezTo>
                    <a:pt x="133744" y="123634"/>
                    <a:pt x="73164" y="123634"/>
                    <a:pt x="35350" y="101822"/>
                  </a:cubicBezTo>
                  <a:cubicBezTo>
                    <a:pt x="-2083" y="80200"/>
                    <a:pt x="-2274" y="45148"/>
                    <a:pt x="34874" y="23431"/>
                  </a:cubicBezTo>
                  <a:cubicBezTo>
                    <a:pt x="72212" y="1715"/>
                    <a:pt x="132791" y="1715"/>
                    <a:pt x="170224" y="23431"/>
                  </a:cubicBezTo>
                  <a:close/>
                </a:path>
              </a:pathLst>
            </a:custGeom>
            <a:solidFill>
              <a:srgbClr val="CAD0DD"/>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8C2FE55F-6716-4BF0-8B57-5C53A17BC374}"/>
                </a:ext>
              </a:extLst>
            </p:cNvPr>
            <p:cNvSpPr/>
            <p:nvPr/>
          </p:nvSpPr>
          <p:spPr>
            <a:xfrm>
              <a:off x="20023053" y="8173858"/>
              <a:ext cx="419837" cy="2958854"/>
            </a:xfrm>
            <a:custGeom>
              <a:avLst/>
              <a:gdLst>
                <a:gd name="connsiteX0" fmla="*/ 199168 w 200025"/>
                <a:gd name="connsiteY0" fmla="*/ 8287 h 1409700"/>
                <a:gd name="connsiteX1" fmla="*/ 137351 w 200025"/>
                <a:gd name="connsiteY1" fmla="*/ 1380363 h 1409700"/>
                <a:gd name="connsiteX2" fmla="*/ 126206 w 200025"/>
                <a:gd name="connsiteY2" fmla="*/ 1396746 h 1409700"/>
                <a:gd name="connsiteX3" fmla="*/ 71724 w 200025"/>
                <a:gd name="connsiteY3" fmla="*/ 1396746 h 1409700"/>
                <a:gd name="connsiteX4" fmla="*/ 60579 w 200025"/>
                <a:gd name="connsiteY4" fmla="*/ 1380363 h 1409700"/>
                <a:gd name="connsiteX5" fmla="*/ 7144 w 200025"/>
                <a:gd name="connsiteY5" fmla="*/ 7144 h 1409700"/>
                <a:gd name="connsiteX6" fmla="*/ 35719 w 200025"/>
                <a:gd name="connsiteY6" fmla="*/ 46768 h 1409700"/>
                <a:gd name="connsiteX7" fmla="*/ 171069 w 200025"/>
                <a:gd name="connsiteY7" fmla="*/ 46768 h 1409700"/>
                <a:gd name="connsiteX8" fmla="*/ 199168 w 200025"/>
                <a:gd name="connsiteY8" fmla="*/ 8287 h 1409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025" h="1409700">
                  <a:moveTo>
                    <a:pt x="199168" y="8287"/>
                  </a:moveTo>
                  <a:lnTo>
                    <a:pt x="137351" y="1380363"/>
                  </a:lnTo>
                  <a:cubicBezTo>
                    <a:pt x="137922" y="1386173"/>
                    <a:pt x="134208" y="1392555"/>
                    <a:pt x="126206" y="1396746"/>
                  </a:cubicBezTo>
                  <a:cubicBezTo>
                    <a:pt x="111443" y="1405699"/>
                    <a:pt x="87059" y="1405699"/>
                    <a:pt x="71724" y="1396746"/>
                  </a:cubicBezTo>
                  <a:cubicBezTo>
                    <a:pt x="64294" y="1392555"/>
                    <a:pt x="60579" y="1386745"/>
                    <a:pt x="60579" y="1380363"/>
                  </a:cubicBezTo>
                  <a:lnTo>
                    <a:pt x="7144" y="7144"/>
                  </a:lnTo>
                  <a:cubicBezTo>
                    <a:pt x="7144" y="21431"/>
                    <a:pt x="16669" y="35719"/>
                    <a:pt x="35719" y="46768"/>
                  </a:cubicBezTo>
                  <a:cubicBezTo>
                    <a:pt x="73247" y="68485"/>
                    <a:pt x="134017" y="68485"/>
                    <a:pt x="171069" y="46768"/>
                  </a:cubicBezTo>
                  <a:cubicBezTo>
                    <a:pt x="189643" y="36290"/>
                    <a:pt x="199168" y="22003"/>
                    <a:pt x="199168" y="8287"/>
                  </a:cubicBezTo>
                  <a:close/>
                </a:path>
              </a:pathLst>
            </a:custGeom>
            <a:solidFill>
              <a:srgbClr val="C5D4DD"/>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6A417A04-49C2-4C27-8573-54BBAC612FA3}"/>
                </a:ext>
              </a:extLst>
            </p:cNvPr>
            <p:cNvSpPr/>
            <p:nvPr/>
          </p:nvSpPr>
          <p:spPr>
            <a:xfrm>
              <a:off x="14568541" y="4847295"/>
              <a:ext cx="419837" cy="259899"/>
            </a:xfrm>
            <a:custGeom>
              <a:avLst/>
              <a:gdLst>
                <a:gd name="connsiteX0" fmla="*/ 170224 w 200025"/>
                <a:gd name="connsiteY0" fmla="*/ 23360 h 123825"/>
                <a:gd name="connsiteX1" fmla="*/ 170986 w 200025"/>
                <a:gd name="connsiteY1" fmla="*/ 101941 h 123825"/>
                <a:gd name="connsiteX2" fmla="*/ 35350 w 200025"/>
                <a:gd name="connsiteY2" fmla="*/ 101751 h 123825"/>
                <a:gd name="connsiteX3" fmla="*/ 34874 w 200025"/>
                <a:gd name="connsiteY3" fmla="*/ 23360 h 123825"/>
                <a:gd name="connsiteX4" fmla="*/ 170224 w 200025"/>
                <a:gd name="connsiteY4" fmla="*/ 23360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123825">
                  <a:moveTo>
                    <a:pt x="170224" y="23360"/>
                  </a:moveTo>
                  <a:cubicBezTo>
                    <a:pt x="208038" y="45172"/>
                    <a:pt x="208229" y="80224"/>
                    <a:pt x="170986" y="101941"/>
                  </a:cubicBezTo>
                  <a:cubicBezTo>
                    <a:pt x="133743" y="123563"/>
                    <a:pt x="73165" y="123563"/>
                    <a:pt x="35350" y="101751"/>
                  </a:cubicBezTo>
                  <a:cubicBezTo>
                    <a:pt x="-2083" y="80129"/>
                    <a:pt x="-2273" y="45077"/>
                    <a:pt x="34874" y="23360"/>
                  </a:cubicBezTo>
                  <a:cubicBezTo>
                    <a:pt x="72212" y="1738"/>
                    <a:pt x="132791" y="1738"/>
                    <a:pt x="170224" y="23360"/>
                  </a:cubicBezTo>
                  <a:close/>
                </a:path>
              </a:pathLst>
            </a:custGeom>
            <a:solidFill>
              <a:srgbClr val="CAD0DD"/>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9FB16DFC-F43E-4CCA-83F3-A124054E5165}"/>
                </a:ext>
              </a:extLst>
            </p:cNvPr>
            <p:cNvSpPr/>
            <p:nvPr/>
          </p:nvSpPr>
          <p:spPr>
            <a:xfrm>
              <a:off x="14567966" y="4962702"/>
              <a:ext cx="419837" cy="2958854"/>
            </a:xfrm>
            <a:custGeom>
              <a:avLst/>
              <a:gdLst>
                <a:gd name="connsiteX0" fmla="*/ 199168 w 200025"/>
                <a:gd name="connsiteY0" fmla="*/ 8287 h 1409700"/>
                <a:gd name="connsiteX1" fmla="*/ 137351 w 200025"/>
                <a:gd name="connsiteY1" fmla="*/ 1380363 h 1409700"/>
                <a:gd name="connsiteX2" fmla="*/ 126206 w 200025"/>
                <a:gd name="connsiteY2" fmla="*/ 1396746 h 1409700"/>
                <a:gd name="connsiteX3" fmla="*/ 71724 w 200025"/>
                <a:gd name="connsiteY3" fmla="*/ 1396746 h 1409700"/>
                <a:gd name="connsiteX4" fmla="*/ 60579 w 200025"/>
                <a:gd name="connsiteY4" fmla="*/ 1380363 h 1409700"/>
                <a:gd name="connsiteX5" fmla="*/ 7144 w 200025"/>
                <a:gd name="connsiteY5" fmla="*/ 7144 h 1409700"/>
                <a:gd name="connsiteX6" fmla="*/ 35719 w 200025"/>
                <a:gd name="connsiteY6" fmla="*/ 46768 h 1409700"/>
                <a:gd name="connsiteX7" fmla="*/ 171069 w 200025"/>
                <a:gd name="connsiteY7" fmla="*/ 46768 h 1409700"/>
                <a:gd name="connsiteX8" fmla="*/ 199168 w 200025"/>
                <a:gd name="connsiteY8" fmla="*/ 8287 h 1409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025" h="1409700">
                  <a:moveTo>
                    <a:pt x="199168" y="8287"/>
                  </a:moveTo>
                  <a:lnTo>
                    <a:pt x="137351" y="1380363"/>
                  </a:lnTo>
                  <a:cubicBezTo>
                    <a:pt x="137922" y="1386173"/>
                    <a:pt x="134208" y="1392555"/>
                    <a:pt x="126206" y="1396746"/>
                  </a:cubicBezTo>
                  <a:cubicBezTo>
                    <a:pt x="111443" y="1405699"/>
                    <a:pt x="87059" y="1405699"/>
                    <a:pt x="71724" y="1396746"/>
                  </a:cubicBezTo>
                  <a:cubicBezTo>
                    <a:pt x="64294" y="1392555"/>
                    <a:pt x="60579" y="1386745"/>
                    <a:pt x="60579" y="1380363"/>
                  </a:cubicBezTo>
                  <a:lnTo>
                    <a:pt x="7144" y="7144"/>
                  </a:lnTo>
                  <a:cubicBezTo>
                    <a:pt x="7144" y="21431"/>
                    <a:pt x="16669" y="35719"/>
                    <a:pt x="35719" y="46768"/>
                  </a:cubicBezTo>
                  <a:cubicBezTo>
                    <a:pt x="73247" y="68485"/>
                    <a:pt x="134017" y="68485"/>
                    <a:pt x="171069" y="46768"/>
                  </a:cubicBezTo>
                  <a:cubicBezTo>
                    <a:pt x="189643" y="36290"/>
                    <a:pt x="199168" y="22003"/>
                    <a:pt x="199168" y="8287"/>
                  </a:cubicBezTo>
                  <a:close/>
                </a:path>
              </a:pathLst>
            </a:custGeom>
            <a:solidFill>
              <a:srgbClr val="CAD0DD"/>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8513E5E-7D5C-450A-B5FD-96FD98152937}"/>
                </a:ext>
              </a:extLst>
            </p:cNvPr>
            <p:cNvSpPr/>
            <p:nvPr/>
          </p:nvSpPr>
          <p:spPr>
            <a:xfrm>
              <a:off x="14480401" y="4983893"/>
              <a:ext cx="9016508" cy="3658583"/>
            </a:xfrm>
            <a:custGeom>
              <a:avLst/>
              <a:gdLst>
                <a:gd name="connsiteX0" fmla="*/ 4292156 w 4295775"/>
                <a:gd name="connsiteY0" fmla="*/ 697421 h 1743075"/>
                <a:gd name="connsiteX1" fmla="*/ 4291299 w 4295775"/>
                <a:gd name="connsiteY1" fmla="*/ 845630 h 1743075"/>
                <a:gd name="connsiteX2" fmla="*/ 4245674 w 4295775"/>
                <a:gd name="connsiteY2" fmla="*/ 909161 h 1743075"/>
                <a:gd name="connsiteX3" fmla="*/ 2861501 w 4295775"/>
                <a:gd name="connsiteY3" fmla="*/ 1713166 h 1743075"/>
                <a:gd name="connsiteX4" fmla="*/ 2641283 w 4295775"/>
                <a:gd name="connsiteY4" fmla="*/ 1713166 h 1743075"/>
                <a:gd name="connsiteX5" fmla="*/ 52769 w 4295775"/>
                <a:gd name="connsiteY5" fmla="*/ 218884 h 1743075"/>
                <a:gd name="connsiteX6" fmla="*/ 7144 w 4295775"/>
                <a:gd name="connsiteY6" fmla="*/ 154400 h 1743075"/>
                <a:gd name="connsiteX7" fmla="*/ 7144 w 4295775"/>
                <a:gd name="connsiteY7" fmla="*/ 7144 h 1743075"/>
                <a:gd name="connsiteX8" fmla="*/ 53721 w 4295775"/>
                <a:gd name="connsiteY8" fmla="*/ 71628 h 1743075"/>
                <a:gd name="connsiteX9" fmla="*/ 2641188 w 4295775"/>
                <a:gd name="connsiteY9" fmla="*/ 1565910 h 1743075"/>
                <a:gd name="connsiteX10" fmla="*/ 2862358 w 4295775"/>
                <a:gd name="connsiteY10" fmla="*/ 1565910 h 1743075"/>
                <a:gd name="connsiteX11" fmla="*/ 4245674 w 4295775"/>
                <a:gd name="connsiteY11" fmla="*/ 761905 h 1743075"/>
                <a:gd name="connsiteX12" fmla="*/ 4292156 w 4295775"/>
                <a:gd name="connsiteY12" fmla="*/ 697421 h 174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295775" h="1743075">
                  <a:moveTo>
                    <a:pt x="4292156" y="697421"/>
                  </a:moveTo>
                  <a:lnTo>
                    <a:pt x="4291299" y="845630"/>
                  </a:lnTo>
                  <a:cubicBezTo>
                    <a:pt x="4291299" y="868871"/>
                    <a:pt x="4276059" y="891254"/>
                    <a:pt x="4245674" y="909161"/>
                  </a:cubicBezTo>
                  <a:lnTo>
                    <a:pt x="2861501" y="1713166"/>
                  </a:lnTo>
                  <a:cubicBezTo>
                    <a:pt x="2801493" y="1748981"/>
                    <a:pt x="2702147" y="1748981"/>
                    <a:pt x="2641283" y="1713166"/>
                  </a:cubicBezTo>
                  <a:lnTo>
                    <a:pt x="52769" y="218884"/>
                  </a:lnTo>
                  <a:cubicBezTo>
                    <a:pt x="22289" y="201835"/>
                    <a:pt x="7144" y="177737"/>
                    <a:pt x="7144" y="154400"/>
                  </a:cubicBezTo>
                  <a:lnTo>
                    <a:pt x="7144" y="7144"/>
                  </a:lnTo>
                  <a:cubicBezTo>
                    <a:pt x="7144" y="30480"/>
                    <a:pt x="22384" y="53721"/>
                    <a:pt x="53721" y="71628"/>
                  </a:cubicBezTo>
                  <a:lnTo>
                    <a:pt x="2641188" y="1565910"/>
                  </a:lnTo>
                  <a:cubicBezTo>
                    <a:pt x="2703005" y="1600772"/>
                    <a:pt x="2801493" y="1600772"/>
                    <a:pt x="2862358" y="1565910"/>
                  </a:cubicBezTo>
                  <a:lnTo>
                    <a:pt x="4245674" y="761905"/>
                  </a:lnTo>
                  <a:cubicBezTo>
                    <a:pt x="4276059" y="743998"/>
                    <a:pt x="4291203" y="720757"/>
                    <a:pt x="4292156" y="697421"/>
                  </a:cubicBezTo>
                  <a:close/>
                </a:path>
              </a:pathLst>
            </a:custGeom>
            <a:solidFill>
              <a:srgbClr val="96654D"/>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695A71D3-3D19-458C-80CA-113A8A3C9A9E}"/>
                </a:ext>
              </a:extLst>
            </p:cNvPr>
            <p:cNvSpPr/>
            <p:nvPr/>
          </p:nvSpPr>
          <p:spPr>
            <a:xfrm>
              <a:off x="14481000" y="3106644"/>
              <a:ext cx="9016508" cy="5217979"/>
            </a:xfrm>
            <a:custGeom>
              <a:avLst/>
              <a:gdLst>
                <a:gd name="connsiteX0" fmla="*/ 4245389 w 4295775"/>
                <a:gd name="connsiteY0" fmla="*/ 1527608 h 2486025"/>
                <a:gd name="connsiteX1" fmla="*/ 4245579 w 4295775"/>
                <a:gd name="connsiteY1" fmla="*/ 1656005 h 2486025"/>
                <a:gd name="connsiteX2" fmla="*/ 2862073 w 4295775"/>
                <a:gd name="connsiteY2" fmla="*/ 2460010 h 2486025"/>
                <a:gd name="connsiteX3" fmla="*/ 2640998 w 4295775"/>
                <a:gd name="connsiteY3" fmla="*/ 2460010 h 2486025"/>
                <a:gd name="connsiteX4" fmla="*/ 53246 w 4295775"/>
                <a:gd name="connsiteY4" fmla="*/ 965918 h 2486025"/>
                <a:gd name="connsiteX5" fmla="*/ 52484 w 4295775"/>
                <a:gd name="connsiteY5" fmla="*/ 837902 h 2486025"/>
                <a:gd name="connsiteX6" fmla="*/ 1435990 w 4295775"/>
                <a:gd name="connsiteY6" fmla="*/ 33897 h 2486025"/>
                <a:gd name="connsiteX7" fmla="*/ 1657637 w 4295775"/>
                <a:gd name="connsiteY7" fmla="*/ 33611 h 2486025"/>
                <a:gd name="connsiteX8" fmla="*/ 4245389 w 4295775"/>
                <a:gd name="connsiteY8" fmla="*/ 1527608 h 248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95775" h="2486025">
                  <a:moveTo>
                    <a:pt x="4245389" y="1527608"/>
                  </a:moveTo>
                  <a:cubicBezTo>
                    <a:pt x="4306540" y="1562946"/>
                    <a:pt x="4306826" y="1620381"/>
                    <a:pt x="4245579" y="1656005"/>
                  </a:cubicBezTo>
                  <a:lnTo>
                    <a:pt x="2862073" y="2460010"/>
                  </a:lnTo>
                  <a:cubicBezTo>
                    <a:pt x="2801303" y="2495348"/>
                    <a:pt x="2702148" y="2495348"/>
                    <a:pt x="2640998" y="2460010"/>
                  </a:cubicBezTo>
                  <a:lnTo>
                    <a:pt x="53246" y="965918"/>
                  </a:lnTo>
                  <a:cubicBezTo>
                    <a:pt x="-7905" y="930581"/>
                    <a:pt x="-8286" y="873145"/>
                    <a:pt x="52484" y="837902"/>
                  </a:cubicBezTo>
                  <a:lnTo>
                    <a:pt x="1435990" y="33897"/>
                  </a:lnTo>
                  <a:cubicBezTo>
                    <a:pt x="1497331" y="-1726"/>
                    <a:pt x="1596486" y="-1726"/>
                    <a:pt x="1657637" y="33611"/>
                  </a:cubicBezTo>
                  <a:lnTo>
                    <a:pt x="4245389" y="1527608"/>
                  </a:lnTo>
                  <a:close/>
                </a:path>
              </a:pathLst>
            </a:custGeom>
            <a:solidFill>
              <a:srgbClr val="B27F5E"/>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ACC15F9E-D312-469A-BD55-F1CD371EABA0}"/>
                </a:ext>
              </a:extLst>
            </p:cNvPr>
            <p:cNvSpPr/>
            <p:nvPr/>
          </p:nvSpPr>
          <p:spPr>
            <a:xfrm>
              <a:off x="19153792" y="2592649"/>
              <a:ext cx="2079195" cy="2838901"/>
            </a:xfrm>
            <a:custGeom>
              <a:avLst/>
              <a:gdLst>
                <a:gd name="connsiteX0" fmla="*/ 990981 w 990600"/>
                <a:gd name="connsiteY0" fmla="*/ 597394 h 1352550"/>
                <a:gd name="connsiteX1" fmla="*/ 988886 w 990600"/>
                <a:gd name="connsiteY1" fmla="*/ 1316341 h 1352550"/>
                <a:gd name="connsiteX2" fmla="*/ 978122 w 990600"/>
                <a:gd name="connsiteY2" fmla="*/ 1340249 h 1352550"/>
                <a:gd name="connsiteX3" fmla="*/ 960025 w 990600"/>
                <a:gd name="connsiteY3" fmla="*/ 1350821 h 1352550"/>
                <a:gd name="connsiteX4" fmla="*/ 970979 w 990600"/>
                <a:gd name="connsiteY4" fmla="*/ 1326914 h 1352550"/>
                <a:gd name="connsiteX5" fmla="*/ 972884 w 990600"/>
                <a:gd name="connsiteY5" fmla="*/ 607967 h 1352550"/>
                <a:gd name="connsiteX6" fmla="*/ 935736 w 990600"/>
                <a:gd name="connsiteY6" fmla="*/ 543578 h 1352550"/>
                <a:gd name="connsiteX7" fmla="*/ 33719 w 990600"/>
                <a:gd name="connsiteY7" fmla="*/ 22751 h 1352550"/>
                <a:gd name="connsiteX8" fmla="*/ 7144 w 990600"/>
                <a:gd name="connsiteY8" fmla="*/ 20084 h 1352550"/>
                <a:gd name="connsiteX9" fmla="*/ 25241 w 990600"/>
                <a:gd name="connsiteY9" fmla="*/ 9701 h 1352550"/>
                <a:gd name="connsiteX10" fmla="*/ 51816 w 990600"/>
                <a:gd name="connsiteY10" fmla="*/ 12273 h 1352550"/>
                <a:gd name="connsiteX11" fmla="*/ 953834 w 990600"/>
                <a:gd name="connsiteY11" fmla="*/ 533100 h 1352550"/>
                <a:gd name="connsiteX12" fmla="*/ 990981 w 990600"/>
                <a:gd name="connsiteY12" fmla="*/ 597394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0600" h="1352550">
                  <a:moveTo>
                    <a:pt x="990981" y="597394"/>
                  </a:moveTo>
                  <a:lnTo>
                    <a:pt x="988886" y="1316341"/>
                  </a:lnTo>
                  <a:cubicBezTo>
                    <a:pt x="988886" y="1328057"/>
                    <a:pt x="984790" y="1336344"/>
                    <a:pt x="978122" y="1340249"/>
                  </a:cubicBezTo>
                  <a:lnTo>
                    <a:pt x="960025" y="1350821"/>
                  </a:lnTo>
                  <a:cubicBezTo>
                    <a:pt x="966692" y="1347011"/>
                    <a:pt x="970788" y="1338629"/>
                    <a:pt x="970979" y="1326914"/>
                  </a:cubicBezTo>
                  <a:lnTo>
                    <a:pt x="972884" y="607967"/>
                  </a:lnTo>
                  <a:cubicBezTo>
                    <a:pt x="972979" y="584345"/>
                    <a:pt x="956310" y="555389"/>
                    <a:pt x="935736" y="543578"/>
                  </a:cubicBezTo>
                  <a:lnTo>
                    <a:pt x="33719" y="22751"/>
                  </a:lnTo>
                  <a:cubicBezTo>
                    <a:pt x="23336" y="16750"/>
                    <a:pt x="13907" y="16178"/>
                    <a:pt x="7144" y="20084"/>
                  </a:cubicBezTo>
                  <a:lnTo>
                    <a:pt x="25241" y="9701"/>
                  </a:lnTo>
                  <a:cubicBezTo>
                    <a:pt x="32099" y="5701"/>
                    <a:pt x="41434" y="6272"/>
                    <a:pt x="51816" y="12273"/>
                  </a:cubicBezTo>
                  <a:lnTo>
                    <a:pt x="953834" y="533100"/>
                  </a:lnTo>
                  <a:cubicBezTo>
                    <a:pt x="974407" y="544816"/>
                    <a:pt x="991076" y="573772"/>
                    <a:pt x="990981" y="597394"/>
                  </a:cubicBezTo>
                  <a:close/>
                </a:path>
              </a:pathLst>
            </a:custGeom>
            <a:solidFill>
              <a:srgbClr val="C5D4DD"/>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E80DE8A5-E736-408C-A63C-B7BD20F41620}"/>
                </a:ext>
              </a:extLst>
            </p:cNvPr>
            <p:cNvSpPr/>
            <p:nvPr/>
          </p:nvSpPr>
          <p:spPr>
            <a:xfrm>
              <a:off x="19126602" y="2614480"/>
              <a:ext cx="2079195" cy="2818908"/>
            </a:xfrm>
            <a:custGeom>
              <a:avLst/>
              <a:gdLst>
                <a:gd name="connsiteX0" fmla="*/ 948594 w 990600"/>
                <a:gd name="connsiteY0" fmla="*/ 533082 h 1343025"/>
                <a:gd name="connsiteX1" fmla="*/ 985838 w 990600"/>
                <a:gd name="connsiteY1" fmla="*/ 597566 h 1343025"/>
                <a:gd name="connsiteX2" fmla="*/ 983837 w 990600"/>
                <a:gd name="connsiteY2" fmla="*/ 1316513 h 1343025"/>
                <a:gd name="connsiteX3" fmla="*/ 946404 w 990600"/>
                <a:gd name="connsiteY3" fmla="*/ 1337849 h 1343025"/>
                <a:gd name="connsiteX4" fmla="*/ 44386 w 990600"/>
                <a:gd name="connsiteY4" fmla="*/ 817022 h 1343025"/>
                <a:gd name="connsiteX5" fmla="*/ 7144 w 990600"/>
                <a:gd name="connsiteY5" fmla="*/ 752538 h 1343025"/>
                <a:gd name="connsiteX6" fmla="*/ 9144 w 990600"/>
                <a:gd name="connsiteY6" fmla="*/ 33591 h 1343025"/>
                <a:gd name="connsiteX7" fmla="*/ 46577 w 990600"/>
                <a:gd name="connsiteY7" fmla="*/ 12255 h 1343025"/>
                <a:gd name="connsiteX8" fmla="*/ 948594 w 990600"/>
                <a:gd name="connsiteY8" fmla="*/ 533082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0600" h="1343025">
                  <a:moveTo>
                    <a:pt x="948594" y="533082"/>
                  </a:moveTo>
                  <a:cubicBezTo>
                    <a:pt x="969169" y="544988"/>
                    <a:pt x="985838" y="573849"/>
                    <a:pt x="985838" y="597566"/>
                  </a:cubicBezTo>
                  <a:lnTo>
                    <a:pt x="983837" y="1316513"/>
                  </a:lnTo>
                  <a:cubicBezTo>
                    <a:pt x="983742" y="1340135"/>
                    <a:pt x="966978" y="1349755"/>
                    <a:pt x="946404" y="1337849"/>
                  </a:cubicBezTo>
                  <a:lnTo>
                    <a:pt x="44386" y="817022"/>
                  </a:lnTo>
                  <a:cubicBezTo>
                    <a:pt x="23813" y="805116"/>
                    <a:pt x="7144" y="776255"/>
                    <a:pt x="7144" y="752538"/>
                  </a:cubicBezTo>
                  <a:lnTo>
                    <a:pt x="9144" y="33591"/>
                  </a:lnTo>
                  <a:cubicBezTo>
                    <a:pt x="9239" y="9969"/>
                    <a:pt x="26003" y="348"/>
                    <a:pt x="46577" y="12255"/>
                  </a:cubicBezTo>
                  <a:lnTo>
                    <a:pt x="948594" y="533082"/>
                  </a:lnTo>
                  <a:close/>
                </a:path>
              </a:pathLst>
            </a:custGeom>
            <a:solidFill>
              <a:srgbClr val="474756"/>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2DA23AC-3EA4-467F-BB3A-5937B1207063}"/>
                </a:ext>
              </a:extLst>
            </p:cNvPr>
            <p:cNvSpPr/>
            <p:nvPr/>
          </p:nvSpPr>
          <p:spPr>
            <a:xfrm>
              <a:off x="19207371" y="2719970"/>
              <a:ext cx="1919257" cy="2618986"/>
            </a:xfrm>
            <a:custGeom>
              <a:avLst/>
              <a:gdLst>
                <a:gd name="connsiteX0" fmla="*/ 908781 w 914400"/>
                <a:gd name="connsiteY0" fmla="*/ 526637 h 1247775"/>
                <a:gd name="connsiteX1" fmla="*/ 906780 w 914400"/>
                <a:gd name="connsiteY1" fmla="*/ 1242441 h 1247775"/>
                <a:gd name="connsiteX2" fmla="*/ 7144 w 914400"/>
                <a:gd name="connsiteY2" fmla="*/ 722948 h 1247775"/>
                <a:gd name="connsiteX3" fmla="*/ 9144 w 914400"/>
                <a:gd name="connsiteY3" fmla="*/ 7144 h 1247775"/>
              </a:gdLst>
              <a:ahLst/>
              <a:cxnLst>
                <a:cxn ang="0">
                  <a:pos x="connsiteX0" y="connsiteY0"/>
                </a:cxn>
                <a:cxn ang="0">
                  <a:pos x="connsiteX1" y="connsiteY1"/>
                </a:cxn>
                <a:cxn ang="0">
                  <a:pos x="connsiteX2" y="connsiteY2"/>
                </a:cxn>
                <a:cxn ang="0">
                  <a:pos x="connsiteX3" y="connsiteY3"/>
                </a:cxn>
              </a:cxnLst>
              <a:rect l="l" t="t" r="r" b="b"/>
              <a:pathLst>
                <a:path w="914400" h="1247775">
                  <a:moveTo>
                    <a:pt x="908781" y="526637"/>
                  </a:moveTo>
                  <a:lnTo>
                    <a:pt x="906780" y="1242441"/>
                  </a:lnTo>
                  <a:lnTo>
                    <a:pt x="7144" y="722948"/>
                  </a:lnTo>
                  <a:lnTo>
                    <a:pt x="9144" y="7144"/>
                  </a:lnTo>
                  <a:close/>
                </a:path>
              </a:pathLst>
            </a:custGeom>
            <a:solidFill>
              <a:srgbClr val="B0E3FF"/>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C9477856-C027-4A31-9F1E-03AB2281B707}"/>
                </a:ext>
              </a:extLst>
            </p:cNvPr>
            <p:cNvSpPr/>
            <p:nvPr/>
          </p:nvSpPr>
          <p:spPr>
            <a:xfrm>
              <a:off x="19274545" y="2824530"/>
              <a:ext cx="1079582" cy="659745"/>
            </a:xfrm>
            <a:custGeom>
              <a:avLst/>
              <a:gdLst>
                <a:gd name="connsiteX0" fmla="*/ 7144 w 514350"/>
                <a:gd name="connsiteY0" fmla="*/ 7144 h 314325"/>
                <a:gd name="connsiteX1" fmla="*/ 7144 w 514350"/>
                <a:gd name="connsiteY1" fmla="*/ 26670 h 314325"/>
                <a:gd name="connsiteX2" fmla="*/ 507587 w 514350"/>
                <a:gd name="connsiteY2" fmla="*/ 315563 h 314325"/>
                <a:gd name="connsiteX3" fmla="*/ 507587 w 514350"/>
                <a:gd name="connsiteY3" fmla="*/ 296132 h 314325"/>
              </a:gdLst>
              <a:ahLst/>
              <a:cxnLst>
                <a:cxn ang="0">
                  <a:pos x="connsiteX0" y="connsiteY0"/>
                </a:cxn>
                <a:cxn ang="0">
                  <a:pos x="connsiteX1" y="connsiteY1"/>
                </a:cxn>
                <a:cxn ang="0">
                  <a:pos x="connsiteX2" y="connsiteY2"/>
                </a:cxn>
                <a:cxn ang="0">
                  <a:pos x="connsiteX3" y="connsiteY3"/>
                </a:cxn>
              </a:cxnLst>
              <a:rect l="l" t="t" r="r" b="b"/>
              <a:pathLst>
                <a:path w="514350" h="314325">
                  <a:moveTo>
                    <a:pt x="7144" y="7144"/>
                  </a:moveTo>
                  <a:lnTo>
                    <a:pt x="7144" y="26670"/>
                  </a:lnTo>
                  <a:lnTo>
                    <a:pt x="507587" y="315563"/>
                  </a:lnTo>
                  <a:lnTo>
                    <a:pt x="507587" y="296132"/>
                  </a:lnTo>
                  <a:close/>
                </a:path>
              </a:pathLst>
            </a:custGeom>
            <a:solidFill>
              <a:srgbClr val="FFFFFF"/>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31ADE51F-69CD-4D5F-AF48-FEC78048FC16}"/>
                </a:ext>
              </a:extLst>
            </p:cNvPr>
            <p:cNvSpPr/>
            <p:nvPr/>
          </p:nvSpPr>
          <p:spPr>
            <a:xfrm>
              <a:off x="19274545" y="3075633"/>
              <a:ext cx="559783" cy="379853"/>
            </a:xfrm>
            <a:custGeom>
              <a:avLst/>
              <a:gdLst>
                <a:gd name="connsiteX0" fmla="*/ 7144 w 266700"/>
                <a:gd name="connsiteY0" fmla="*/ 7144 h 180975"/>
                <a:gd name="connsiteX1" fmla="*/ 7144 w 266700"/>
                <a:gd name="connsiteY1" fmla="*/ 26670 h 180975"/>
                <a:gd name="connsiteX2" fmla="*/ 264795 w 266700"/>
                <a:gd name="connsiteY2" fmla="*/ 175451 h 180975"/>
                <a:gd name="connsiteX3" fmla="*/ 264890 w 266700"/>
                <a:gd name="connsiteY3" fmla="*/ 155924 h 180975"/>
              </a:gdLst>
              <a:ahLst/>
              <a:cxnLst>
                <a:cxn ang="0">
                  <a:pos x="connsiteX0" y="connsiteY0"/>
                </a:cxn>
                <a:cxn ang="0">
                  <a:pos x="connsiteX1" y="connsiteY1"/>
                </a:cxn>
                <a:cxn ang="0">
                  <a:pos x="connsiteX2" y="connsiteY2"/>
                </a:cxn>
                <a:cxn ang="0">
                  <a:pos x="connsiteX3" y="connsiteY3"/>
                </a:cxn>
              </a:cxnLst>
              <a:rect l="l" t="t" r="r" b="b"/>
              <a:pathLst>
                <a:path w="266700" h="180975">
                  <a:moveTo>
                    <a:pt x="7144" y="7144"/>
                  </a:moveTo>
                  <a:lnTo>
                    <a:pt x="7144" y="26670"/>
                  </a:lnTo>
                  <a:lnTo>
                    <a:pt x="264795" y="175451"/>
                  </a:lnTo>
                  <a:lnTo>
                    <a:pt x="264890" y="155924"/>
                  </a:lnTo>
                  <a:close/>
                </a:path>
              </a:pathLst>
            </a:custGeom>
            <a:solidFill>
              <a:srgbClr val="FFFFFF"/>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580C201B-7ED8-463B-A1E5-736A9860D070}"/>
                </a:ext>
              </a:extLst>
            </p:cNvPr>
            <p:cNvSpPr/>
            <p:nvPr/>
          </p:nvSpPr>
          <p:spPr>
            <a:xfrm>
              <a:off x="19274545" y="2950281"/>
              <a:ext cx="1079582" cy="659745"/>
            </a:xfrm>
            <a:custGeom>
              <a:avLst/>
              <a:gdLst>
                <a:gd name="connsiteX0" fmla="*/ 7144 w 514350"/>
                <a:gd name="connsiteY0" fmla="*/ 7144 h 314325"/>
                <a:gd name="connsiteX1" fmla="*/ 7144 w 514350"/>
                <a:gd name="connsiteY1" fmla="*/ 26575 h 314325"/>
                <a:gd name="connsiteX2" fmla="*/ 507396 w 514350"/>
                <a:gd name="connsiteY2" fmla="*/ 315373 h 314325"/>
                <a:gd name="connsiteX3" fmla="*/ 507396 w 514350"/>
                <a:gd name="connsiteY3" fmla="*/ 295942 h 314325"/>
              </a:gdLst>
              <a:ahLst/>
              <a:cxnLst>
                <a:cxn ang="0">
                  <a:pos x="connsiteX0" y="connsiteY0"/>
                </a:cxn>
                <a:cxn ang="0">
                  <a:pos x="connsiteX1" y="connsiteY1"/>
                </a:cxn>
                <a:cxn ang="0">
                  <a:pos x="connsiteX2" y="connsiteY2"/>
                </a:cxn>
                <a:cxn ang="0">
                  <a:pos x="connsiteX3" y="connsiteY3"/>
                </a:cxn>
              </a:cxnLst>
              <a:rect l="l" t="t" r="r" b="b"/>
              <a:pathLst>
                <a:path w="514350" h="314325">
                  <a:moveTo>
                    <a:pt x="7144" y="7144"/>
                  </a:moveTo>
                  <a:lnTo>
                    <a:pt x="7144" y="26575"/>
                  </a:lnTo>
                  <a:lnTo>
                    <a:pt x="507396" y="315373"/>
                  </a:lnTo>
                  <a:lnTo>
                    <a:pt x="507396" y="295942"/>
                  </a:lnTo>
                  <a:close/>
                </a:path>
              </a:pathLst>
            </a:custGeom>
            <a:solidFill>
              <a:srgbClr val="FFFFFF"/>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F47EBFB3-FE57-4029-96E8-78C164CAF3DE}"/>
                </a:ext>
              </a:extLst>
            </p:cNvPr>
            <p:cNvSpPr/>
            <p:nvPr/>
          </p:nvSpPr>
          <p:spPr>
            <a:xfrm>
              <a:off x="19263347" y="3729378"/>
              <a:ext cx="1799303" cy="1499419"/>
            </a:xfrm>
            <a:custGeom>
              <a:avLst/>
              <a:gdLst>
                <a:gd name="connsiteX0" fmla="*/ 852297 w 857250"/>
                <a:gd name="connsiteY0" fmla="*/ 264509 h 714375"/>
                <a:gd name="connsiteX1" fmla="*/ 851154 w 857250"/>
                <a:gd name="connsiteY1" fmla="*/ 708946 h 714375"/>
                <a:gd name="connsiteX2" fmla="*/ 7144 w 857250"/>
                <a:gd name="connsiteY2" fmla="*/ 222504 h 714375"/>
                <a:gd name="connsiteX3" fmla="*/ 7716 w 857250"/>
                <a:gd name="connsiteY3" fmla="*/ 7144 h 714375"/>
                <a:gd name="connsiteX4" fmla="*/ 61913 w 857250"/>
                <a:gd name="connsiteY4" fmla="*/ 60007 h 714375"/>
                <a:gd name="connsiteX5" fmla="*/ 154020 w 857250"/>
                <a:gd name="connsiteY5" fmla="*/ 192405 h 714375"/>
                <a:gd name="connsiteX6" fmla="*/ 223361 w 857250"/>
                <a:gd name="connsiteY6" fmla="*/ 257842 h 714375"/>
                <a:gd name="connsiteX7" fmla="*/ 262890 w 857250"/>
                <a:gd name="connsiteY7" fmla="*/ 268891 h 714375"/>
                <a:gd name="connsiteX8" fmla="*/ 340995 w 857250"/>
                <a:gd name="connsiteY8" fmla="*/ 205549 h 714375"/>
                <a:gd name="connsiteX9" fmla="*/ 406813 w 857250"/>
                <a:gd name="connsiteY9" fmla="*/ 219265 h 714375"/>
                <a:gd name="connsiteX10" fmla="*/ 496062 w 857250"/>
                <a:gd name="connsiteY10" fmla="*/ 292798 h 714375"/>
                <a:gd name="connsiteX11" fmla="*/ 607505 w 857250"/>
                <a:gd name="connsiteY11" fmla="*/ 389382 h 714375"/>
                <a:gd name="connsiteX12" fmla="*/ 653129 w 857250"/>
                <a:gd name="connsiteY12" fmla="*/ 405193 h 714375"/>
                <a:gd name="connsiteX13" fmla="*/ 722757 w 857250"/>
                <a:gd name="connsiteY13" fmla="*/ 362807 h 714375"/>
                <a:gd name="connsiteX14" fmla="*/ 776383 w 857250"/>
                <a:gd name="connsiteY14" fmla="*/ 294608 h 714375"/>
                <a:gd name="connsiteX15" fmla="*/ 852297 w 857250"/>
                <a:gd name="connsiteY15" fmla="*/ 264509 h 71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57250" h="714375">
                  <a:moveTo>
                    <a:pt x="852297" y="264509"/>
                  </a:moveTo>
                  <a:lnTo>
                    <a:pt x="851154" y="708946"/>
                  </a:lnTo>
                  <a:lnTo>
                    <a:pt x="7144" y="222504"/>
                  </a:lnTo>
                  <a:lnTo>
                    <a:pt x="7716" y="7144"/>
                  </a:lnTo>
                  <a:cubicBezTo>
                    <a:pt x="26670" y="20383"/>
                    <a:pt x="45625" y="39433"/>
                    <a:pt x="61913" y="60007"/>
                  </a:cubicBezTo>
                  <a:cubicBezTo>
                    <a:pt x="94869" y="101632"/>
                    <a:pt x="121539" y="150209"/>
                    <a:pt x="154020" y="192405"/>
                  </a:cubicBezTo>
                  <a:cubicBezTo>
                    <a:pt x="174593" y="219170"/>
                    <a:pt x="199454" y="244030"/>
                    <a:pt x="223361" y="257842"/>
                  </a:cubicBezTo>
                  <a:cubicBezTo>
                    <a:pt x="237268" y="265843"/>
                    <a:pt x="250793" y="270129"/>
                    <a:pt x="262890" y="268891"/>
                  </a:cubicBezTo>
                  <a:cubicBezTo>
                    <a:pt x="298228" y="265176"/>
                    <a:pt x="309086" y="217075"/>
                    <a:pt x="340995" y="205549"/>
                  </a:cubicBezTo>
                  <a:cubicBezTo>
                    <a:pt x="359855" y="198787"/>
                    <a:pt x="382715" y="205359"/>
                    <a:pt x="406813" y="219265"/>
                  </a:cubicBezTo>
                  <a:cubicBezTo>
                    <a:pt x="436531" y="236411"/>
                    <a:pt x="468059" y="264700"/>
                    <a:pt x="496062" y="292798"/>
                  </a:cubicBezTo>
                  <a:cubicBezTo>
                    <a:pt x="531781" y="328613"/>
                    <a:pt x="570452" y="367951"/>
                    <a:pt x="607505" y="389382"/>
                  </a:cubicBezTo>
                  <a:cubicBezTo>
                    <a:pt x="623126" y="398431"/>
                    <a:pt x="638461" y="404241"/>
                    <a:pt x="653129" y="405193"/>
                  </a:cubicBezTo>
                  <a:cubicBezTo>
                    <a:pt x="684086" y="407289"/>
                    <a:pt x="705803" y="386715"/>
                    <a:pt x="722757" y="362807"/>
                  </a:cubicBezTo>
                  <a:cubicBezTo>
                    <a:pt x="739807" y="338899"/>
                    <a:pt x="753904" y="310801"/>
                    <a:pt x="776383" y="294608"/>
                  </a:cubicBezTo>
                  <a:cubicBezTo>
                    <a:pt x="788480" y="285845"/>
                    <a:pt x="835629" y="262890"/>
                    <a:pt x="852297" y="264509"/>
                  </a:cubicBezTo>
                  <a:close/>
                </a:path>
              </a:pathLst>
            </a:custGeom>
            <a:solidFill>
              <a:srgbClr val="255BB8"/>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283E3077-D89B-44FC-814E-C88D5E500C14}"/>
                </a:ext>
              </a:extLst>
            </p:cNvPr>
            <p:cNvSpPr/>
            <p:nvPr/>
          </p:nvSpPr>
          <p:spPr>
            <a:xfrm>
              <a:off x="17721945" y="5117842"/>
              <a:ext cx="3438668" cy="1219528"/>
            </a:xfrm>
            <a:custGeom>
              <a:avLst/>
              <a:gdLst>
                <a:gd name="connsiteX0" fmla="*/ 1636014 w 1638300"/>
                <a:gd name="connsiteY0" fmla="*/ 167068 h 581025"/>
                <a:gd name="connsiteX1" fmla="*/ 1635919 w 1638300"/>
                <a:gd name="connsiteY1" fmla="*/ 208979 h 581025"/>
                <a:gd name="connsiteX2" fmla="*/ 1620584 w 1638300"/>
                <a:gd name="connsiteY2" fmla="*/ 230410 h 581025"/>
                <a:gd name="connsiteX3" fmla="*/ 1271207 w 1638300"/>
                <a:gd name="connsiteY3" fmla="*/ 433483 h 581025"/>
                <a:gd name="connsiteX4" fmla="*/ 999077 w 1638300"/>
                <a:gd name="connsiteY4" fmla="*/ 572262 h 581025"/>
                <a:gd name="connsiteX5" fmla="*/ 924592 w 1638300"/>
                <a:gd name="connsiteY5" fmla="*/ 572262 h 581025"/>
                <a:gd name="connsiteX6" fmla="*/ 22670 w 1638300"/>
                <a:gd name="connsiteY6" fmla="*/ 51435 h 581025"/>
                <a:gd name="connsiteX7" fmla="*/ 7144 w 1638300"/>
                <a:gd name="connsiteY7" fmla="*/ 29718 h 581025"/>
                <a:gd name="connsiteX8" fmla="*/ 7239 w 1638300"/>
                <a:gd name="connsiteY8" fmla="*/ 7144 h 581025"/>
                <a:gd name="connsiteX9" fmla="*/ 22670 w 1638300"/>
                <a:gd name="connsiteY9" fmla="*/ 28861 h 581025"/>
                <a:gd name="connsiteX10" fmla="*/ 924687 w 1638300"/>
                <a:gd name="connsiteY10" fmla="*/ 549688 h 581025"/>
                <a:gd name="connsiteX11" fmla="*/ 999173 w 1638300"/>
                <a:gd name="connsiteY11" fmla="*/ 549688 h 581025"/>
                <a:gd name="connsiteX12" fmla="*/ 1620679 w 1638300"/>
                <a:gd name="connsiteY12" fmla="*/ 188500 h 581025"/>
                <a:gd name="connsiteX13" fmla="*/ 1636014 w 1638300"/>
                <a:gd name="connsiteY13" fmla="*/ 167068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38300" h="581025">
                  <a:moveTo>
                    <a:pt x="1636014" y="167068"/>
                  </a:moveTo>
                  <a:lnTo>
                    <a:pt x="1635919" y="208979"/>
                  </a:lnTo>
                  <a:cubicBezTo>
                    <a:pt x="1635919" y="216789"/>
                    <a:pt x="1630776" y="224504"/>
                    <a:pt x="1620584" y="230410"/>
                  </a:cubicBezTo>
                  <a:lnTo>
                    <a:pt x="1271207" y="433483"/>
                  </a:lnTo>
                  <a:lnTo>
                    <a:pt x="999077" y="572262"/>
                  </a:lnTo>
                  <a:cubicBezTo>
                    <a:pt x="978503" y="584168"/>
                    <a:pt x="945261" y="584168"/>
                    <a:pt x="924592" y="572262"/>
                  </a:cubicBezTo>
                  <a:lnTo>
                    <a:pt x="22670" y="51435"/>
                  </a:lnTo>
                  <a:cubicBezTo>
                    <a:pt x="12287" y="45529"/>
                    <a:pt x="7144" y="37529"/>
                    <a:pt x="7144" y="29718"/>
                  </a:cubicBezTo>
                  <a:lnTo>
                    <a:pt x="7239" y="7144"/>
                  </a:lnTo>
                  <a:cubicBezTo>
                    <a:pt x="7239" y="14954"/>
                    <a:pt x="12382" y="22955"/>
                    <a:pt x="22670" y="28861"/>
                  </a:cubicBezTo>
                  <a:lnTo>
                    <a:pt x="924687" y="549688"/>
                  </a:lnTo>
                  <a:cubicBezTo>
                    <a:pt x="945356" y="561594"/>
                    <a:pt x="978694" y="561594"/>
                    <a:pt x="999173" y="549688"/>
                  </a:cubicBezTo>
                  <a:lnTo>
                    <a:pt x="1620679" y="188500"/>
                  </a:lnTo>
                  <a:cubicBezTo>
                    <a:pt x="1630871" y="182594"/>
                    <a:pt x="1636014" y="174879"/>
                    <a:pt x="1636014" y="167068"/>
                  </a:cubicBezTo>
                  <a:close/>
                </a:path>
              </a:pathLst>
            </a:custGeom>
            <a:solidFill>
              <a:srgbClr val="CFDEE8"/>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79180F99-8B86-408F-B4CB-2EB336788A4D}"/>
                </a:ext>
              </a:extLst>
            </p:cNvPr>
            <p:cNvSpPr/>
            <p:nvPr/>
          </p:nvSpPr>
          <p:spPr>
            <a:xfrm>
              <a:off x="20806550" y="5656233"/>
              <a:ext cx="99961" cy="99961"/>
            </a:xfrm>
            <a:custGeom>
              <a:avLst/>
              <a:gdLst>
                <a:gd name="connsiteX0" fmla="*/ 45054 w 47625"/>
                <a:gd name="connsiteY0" fmla="*/ 7144 h 47625"/>
                <a:gd name="connsiteX1" fmla="*/ 45054 w 47625"/>
                <a:gd name="connsiteY1" fmla="*/ 23432 h 47625"/>
                <a:gd name="connsiteX2" fmla="*/ 7144 w 47625"/>
                <a:gd name="connsiteY2" fmla="*/ 45339 h 47625"/>
                <a:gd name="connsiteX3" fmla="*/ 7144 w 47625"/>
                <a:gd name="connsiteY3" fmla="*/ 29051 h 47625"/>
              </a:gdLst>
              <a:ahLst/>
              <a:cxnLst>
                <a:cxn ang="0">
                  <a:pos x="connsiteX0" y="connsiteY0"/>
                </a:cxn>
                <a:cxn ang="0">
                  <a:pos x="connsiteX1" y="connsiteY1"/>
                </a:cxn>
                <a:cxn ang="0">
                  <a:pos x="connsiteX2" y="connsiteY2"/>
                </a:cxn>
                <a:cxn ang="0">
                  <a:pos x="connsiteX3" y="connsiteY3"/>
                </a:cxn>
              </a:cxnLst>
              <a:rect l="l" t="t" r="r" b="b"/>
              <a:pathLst>
                <a:path w="47625" h="47625">
                  <a:moveTo>
                    <a:pt x="45054" y="7144"/>
                  </a:moveTo>
                  <a:lnTo>
                    <a:pt x="45054" y="23432"/>
                  </a:lnTo>
                  <a:lnTo>
                    <a:pt x="7144" y="45339"/>
                  </a:lnTo>
                  <a:lnTo>
                    <a:pt x="7144" y="29051"/>
                  </a:lnTo>
                  <a:close/>
                </a:path>
              </a:pathLst>
            </a:custGeom>
            <a:solidFill>
              <a:srgbClr val="474756"/>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4F92DD47-1F9F-4537-866E-74CAB8E05BAF}"/>
                </a:ext>
              </a:extLst>
            </p:cNvPr>
            <p:cNvSpPr/>
            <p:nvPr/>
          </p:nvSpPr>
          <p:spPr>
            <a:xfrm>
              <a:off x="20927904" y="5586259"/>
              <a:ext cx="99961" cy="99961"/>
            </a:xfrm>
            <a:custGeom>
              <a:avLst/>
              <a:gdLst>
                <a:gd name="connsiteX0" fmla="*/ 45054 w 47625"/>
                <a:gd name="connsiteY0" fmla="*/ 7144 h 47625"/>
                <a:gd name="connsiteX1" fmla="*/ 45054 w 47625"/>
                <a:gd name="connsiteY1" fmla="*/ 23336 h 47625"/>
                <a:gd name="connsiteX2" fmla="*/ 7144 w 47625"/>
                <a:gd name="connsiteY2" fmla="*/ 45244 h 47625"/>
                <a:gd name="connsiteX3" fmla="*/ 7144 w 47625"/>
                <a:gd name="connsiteY3" fmla="*/ 28956 h 47625"/>
              </a:gdLst>
              <a:ahLst/>
              <a:cxnLst>
                <a:cxn ang="0">
                  <a:pos x="connsiteX0" y="connsiteY0"/>
                </a:cxn>
                <a:cxn ang="0">
                  <a:pos x="connsiteX1" y="connsiteY1"/>
                </a:cxn>
                <a:cxn ang="0">
                  <a:pos x="connsiteX2" y="connsiteY2"/>
                </a:cxn>
                <a:cxn ang="0">
                  <a:pos x="connsiteX3" y="connsiteY3"/>
                </a:cxn>
              </a:cxnLst>
              <a:rect l="l" t="t" r="r" b="b"/>
              <a:pathLst>
                <a:path w="47625" h="47625">
                  <a:moveTo>
                    <a:pt x="45054" y="7144"/>
                  </a:moveTo>
                  <a:lnTo>
                    <a:pt x="45054" y="23336"/>
                  </a:lnTo>
                  <a:lnTo>
                    <a:pt x="7144" y="45244"/>
                  </a:lnTo>
                  <a:lnTo>
                    <a:pt x="7144" y="28956"/>
                  </a:lnTo>
                  <a:close/>
                </a:path>
              </a:pathLst>
            </a:custGeom>
            <a:solidFill>
              <a:srgbClr val="474756"/>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4EDABA3F-E0B9-4DAD-AE65-87B03E4ED0BA}"/>
                </a:ext>
              </a:extLst>
            </p:cNvPr>
            <p:cNvSpPr/>
            <p:nvPr/>
          </p:nvSpPr>
          <p:spPr>
            <a:xfrm>
              <a:off x="17722195" y="4296010"/>
              <a:ext cx="3438668" cy="1999226"/>
            </a:xfrm>
            <a:custGeom>
              <a:avLst/>
              <a:gdLst>
                <a:gd name="connsiteX0" fmla="*/ 1620370 w 1638300"/>
                <a:gd name="connsiteY0" fmla="*/ 536900 h 952500"/>
                <a:gd name="connsiteX1" fmla="*/ 1620656 w 1638300"/>
                <a:gd name="connsiteY1" fmla="*/ 580049 h 952500"/>
                <a:gd name="connsiteX2" fmla="*/ 999054 w 1638300"/>
                <a:gd name="connsiteY2" fmla="*/ 941237 h 952500"/>
                <a:gd name="connsiteX3" fmla="*/ 924664 w 1638300"/>
                <a:gd name="connsiteY3" fmla="*/ 941237 h 952500"/>
                <a:gd name="connsiteX4" fmla="*/ 22646 w 1638300"/>
                <a:gd name="connsiteY4" fmla="*/ 420410 h 952500"/>
                <a:gd name="connsiteX5" fmla="*/ 22360 w 1638300"/>
                <a:gd name="connsiteY5" fmla="*/ 377261 h 952500"/>
                <a:gd name="connsiteX6" fmla="*/ 643962 w 1638300"/>
                <a:gd name="connsiteY6" fmla="*/ 16073 h 952500"/>
                <a:gd name="connsiteX7" fmla="*/ 718352 w 1638300"/>
                <a:gd name="connsiteY7" fmla="*/ 16073 h 952500"/>
                <a:gd name="connsiteX8" fmla="*/ 1620370 w 1638300"/>
                <a:gd name="connsiteY8" fmla="*/ 53690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8300" h="952500">
                  <a:moveTo>
                    <a:pt x="1620370" y="536900"/>
                  </a:moveTo>
                  <a:cubicBezTo>
                    <a:pt x="1640943" y="548807"/>
                    <a:pt x="1641039" y="568142"/>
                    <a:pt x="1620656" y="580049"/>
                  </a:cubicBezTo>
                  <a:lnTo>
                    <a:pt x="999054" y="941237"/>
                  </a:lnTo>
                  <a:cubicBezTo>
                    <a:pt x="978575" y="953143"/>
                    <a:pt x="945238" y="953143"/>
                    <a:pt x="924664" y="941237"/>
                  </a:cubicBezTo>
                  <a:lnTo>
                    <a:pt x="22646" y="420410"/>
                  </a:lnTo>
                  <a:cubicBezTo>
                    <a:pt x="2072" y="408503"/>
                    <a:pt x="1977" y="389168"/>
                    <a:pt x="22360" y="377261"/>
                  </a:cubicBezTo>
                  <a:lnTo>
                    <a:pt x="643962" y="16073"/>
                  </a:lnTo>
                  <a:cubicBezTo>
                    <a:pt x="664441" y="4167"/>
                    <a:pt x="697778" y="4167"/>
                    <a:pt x="718352" y="16073"/>
                  </a:cubicBezTo>
                  <a:lnTo>
                    <a:pt x="1620370" y="536900"/>
                  </a:lnTo>
                  <a:close/>
                </a:path>
              </a:pathLst>
            </a:custGeom>
            <a:solidFill>
              <a:srgbClr val="E7F1F7"/>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0F62D07-A39D-493B-A062-1119C196F7DC}"/>
                </a:ext>
              </a:extLst>
            </p:cNvPr>
            <p:cNvSpPr/>
            <p:nvPr/>
          </p:nvSpPr>
          <p:spPr>
            <a:xfrm>
              <a:off x="18339505" y="5182414"/>
              <a:ext cx="939636" cy="559783"/>
            </a:xfrm>
            <a:custGeom>
              <a:avLst/>
              <a:gdLst>
                <a:gd name="connsiteX0" fmla="*/ 446057 w 447675"/>
                <a:gd name="connsiteY0" fmla="*/ 159830 h 266700"/>
                <a:gd name="connsiteX1" fmla="*/ 446247 w 447675"/>
                <a:gd name="connsiteY1" fmla="*/ 167450 h 266700"/>
                <a:gd name="connsiteX2" fmla="*/ 284703 w 447675"/>
                <a:gd name="connsiteY2" fmla="*/ 263939 h 266700"/>
                <a:gd name="connsiteX3" fmla="*/ 271463 w 447675"/>
                <a:gd name="connsiteY3" fmla="*/ 263939 h 266700"/>
                <a:gd name="connsiteX4" fmla="*/ 9907 w 447675"/>
                <a:gd name="connsiteY4" fmla="*/ 112872 h 266700"/>
                <a:gd name="connsiteX5" fmla="*/ 9811 w 447675"/>
                <a:gd name="connsiteY5" fmla="*/ 105252 h 266700"/>
                <a:gd name="connsiteX6" fmla="*/ 171355 w 447675"/>
                <a:gd name="connsiteY6" fmla="*/ 8669 h 266700"/>
                <a:gd name="connsiteX7" fmla="*/ 184500 w 447675"/>
                <a:gd name="connsiteY7" fmla="*/ 8764 h 266700"/>
                <a:gd name="connsiteX8" fmla="*/ 446057 w 447675"/>
                <a:gd name="connsiteY8" fmla="*/ 159830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7675" h="266700">
                  <a:moveTo>
                    <a:pt x="446057" y="159830"/>
                  </a:moveTo>
                  <a:cubicBezTo>
                    <a:pt x="449771" y="162021"/>
                    <a:pt x="449866" y="165355"/>
                    <a:pt x="446247" y="167450"/>
                  </a:cubicBezTo>
                  <a:lnTo>
                    <a:pt x="284703" y="263939"/>
                  </a:lnTo>
                  <a:cubicBezTo>
                    <a:pt x="281084" y="266034"/>
                    <a:pt x="275178" y="266034"/>
                    <a:pt x="271463" y="263939"/>
                  </a:cubicBezTo>
                  <a:lnTo>
                    <a:pt x="9907" y="112872"/>
                  </a:lnTo>
                  <a:cubicBezTo>
                    <a:pt x="6287" y="110777"/>
                    <a:pt x="6192" y="107348"/>
                    <a:pt x="9811" y="105252"/>
                  </a:cubicBezTo>
                  <a:lnTo>
                    <a:pt x="171355" y="8669"/>
                  </a:lnTo>
                  <a:cubicBezTo>
                    <a:pt x="174975" y="6573"/>
                    <a:pt x="180785" y="6668"/>
                    <a:pt x="184500" y="8764"/>
                  </a:cubicBezTo>
                  <a:lnTo>
                    <a:pt x="446057" y="159830"/>
                  </a:lnTo>
                  <a:close/>
                </a:path>
              </a:pathLst>
            </a:custGeom>
            <a:solidFill>
              <a:srgbClr val="CFDEE8"/>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097D1AF0-A3C4-486F-BE5E-661AA6F9CC11}"/>
                </a:ext>
              </a:extLst>
            </p:cNvPr>
            <p:cNvSpPr/>
            <p:nvPr/>
          </p:nvSpPr>
          <p:spPr>
            <a:xfrm>
              <a:off x="19360510" y="4438504"/>
              <a:ext cx="1519412" cy="879659"/>
            </a:xfrm>
            <a:custGeom>
              <a:avLst/>
              <a:gdLst>
                <a:gd name="connsiteX0" fmla="*/ 7144 w 723900"/>
                <a:gd name="connsiteY0" fmla="*/ 26384 h 419100"/>
                <a:gd name="connsiteX1" fmla="*/ 40195 w 723900"/>
                <a:gd name="connsiteY1" fmla="*/ 7144 h 419100"/>
                <a:gd name="connsiteX2" fmla="*/ 722947 w 723900"/>
                <a:gd name="connsiteY2" fmla="*/ 401384 h 419100"/>
                <a:gd name="connsiteX3" fmla="*/ 689896 w 723900"/>
                <a:gd name="connsiteY3" fmla="*/ 420529 h 419100"/>
              </a:gdLst>
              <a:ahLst/>
              <a:cxnLst>
                <a:cxn ang="0">
                  <a:pos x="connsiteX0" y="connsiteY0"/>
                </a:cxn>
                <a:cxn ang="0">
                  <a:pos x="connsiteX1" y="connsiteY1"/>
                </a:cxn>
                <a:cxn ang="0">
                  <a:pos x="connsiteX2" y="connsiteY2"/>
                </a:cxn>
                <a:cxn ang="0">
                  <a:pos x="connsiteX3" y="connsiteY3"/>
                </a:cxn>
              </a:cxnLst>
              <a:rect l="l" t="t" r="r" b="b"/>
              <a:pathLst>
                <a:path w="723900" h="419100">
                  <a:moveTo>
                    <a:pt x="7144" y="26384"/>
                  </a:moveTo>
                  <a:lnTo>
                    <a:pt x="40195" y="7144"/>
                  </a:lnTo>
                  <a:lnTo>
                    <a:pt x="722947" y="401384"/>
                  </a:lnTo>
                  <a:lnTo>
                    <a:pt x="689896" y="420529"/>
                  </a:lnTo>
                  <a:close/>
                </a:path>
              </a:pathLst>
            </a:custGeom>
            <a:solidFill>
              <a:srgbClr val="616173"/>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D6AC4BFA-C028-49A8-8465-32C430910824}"/>
                </a:ext>
              </a:extLst>
            </p:cNvPr>
            <p:cNvSpPr/>
            <p:nvPr/>
          </p:nvSpPr>
          <p:spPr>
            <a:xfrm>
              <a:off x="18996677" y="4458196"/>
              <a:ext cx="179930" cy="119954"/>
            </a:xfrm>
            <a:custGeom>
              <a:avLst/>
              <a:gdLst>
                <a:gd name="connsiteX0" fmla="*/ 79426 w 85725"/>
                <a:gd name="connsiteY0" fmla="*/ 30909 h 57150"/>
                <a:gd name="connsiteX1" fmla="*/ 79522 w 85725"/>
                <a:gd name="connsiteY1" fmla="*/ 38529 h 57150"/>
                <a:gd name="connsiteX2" fmla="*/ 61615 w 85725"/>
                <a:gd name="connsiteY2" fmla="*/ 48911 h 57150"/>
                <a:gd name="connsiteX3" fmla="*/ 48375 w 85725"/>
                <a:gd name="connsiteY3" fmla="*/ 48911 h 57150"/>
                <a:gd name="connsiteX4" fmla="*/ 9894 w 85725"/>
                <a:gd name="connsiteY4" fmla="*/ 26718 h 57150"/>
                <a:gd name="connsiteX5" fmla="*/ 9894 w 85725"/>
                <a:gd name="connsiteY5" fmla="*/ 19098 h 57150"/>
                <a:gd name="connsiteX6" fmla="*/ 27801 w 85725"/>
                <a:gd name="connsiteY6" fmla="*/ 8715 h 57150"/>
                <a:gd name="connsiteX7" fmla="*/ 40946 w 85725"/>
                <a:gd name="connsiteY7" fmla="*/ 8715 h 57150"/>
                <a:gd name="connsiteX8" fmla="*/ 79426 w 85725"/>
                <a:gd name="connsiteY8" fmla="*/ 3090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725" h="57150">
                  <a:moveTo>
                    <a:pt x="79426" y="30909"/>
                  </a:moveTo>
                  <a:cubicBezTo>
                    <a:pt x="83046" y="33004"/>
                    <a:pt x="83141" y="36433"/>
                    <a:pt x="79522" y="38529"/>
                  </a:cubicBezTo>
                  <a:lnTo>
                    <a:pt x="61615" y="48911"/>
                  </a:lnTo>
                  <a:cubicBezTo>
                    <a:pt x="57995" y="51006"/>
                    <a:pt x="52090" y="51006"/>
                    <a:pt x="48375" y="48911"/>
                  </a:cubicBezTo>
                  <a:lnTo>
                    <a:pt x="9894" y="26718"/>
                  </a:lnTo>
                  <a:cubicBezTo>
                    <a:pt x="6275" y="24622"/>
                    <a:pt x="6180" y="21193"/>
                    <a:pt x="9894" y="19098"/>
                  </a:cubicBezTo>
                  <a:lnTo>
                    <a:pt x="27801" y="8715"/>
                  </a:lnTo>
                  <a:cubicBezTo>
                    <a:pt x="31421" y="6620"/>
                    <a:pt x="37231" y="6620"/>
                    <a:pt x="40946" y="8715"/>
                  </a:cubicBezTo>
                  <a:lnTo>
                    <a:pt x="79426" y="30909"/>
                  </a:lnTo>
                  <a:close/>
                </a:path>
              </a:pathLst>
            </a:custGeom>
            <a:solidFill>
              <a:srgbClr val="616173"/>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73011885-84CA-488D-891D-135C3DE3A795}"/>
                </a:ext>
              </a:extLst>
            </p:cNvPr>
            <p:cNvSpPr/>
            <p:nvPr/>
          </p:nvSpPr>
          <p:spPr>
            <a:xfrm>
              <a:off x="18865129" y="4509777"/>
              <a:ext cx="219915" cy="139946"/>
            </a:xfrm>
            <a:custGeom>
              <a:avLst/>
              <a:gdLst>
                <a:gd name="connsiteX0" fmla="*/ 99715 w 104775"/>
                <a:gd name="connsiteY0" fmla="*/ 30909 h 66675"/>
                <a:gd name="connsiteX1" fmla="*/ 99810 w 104775"/>
                <a:gd name="connsiteY1" fmla="*/ 38529 h 66675"/>
                <a:gd name="connsiteX2" fmla="*/ 61615 w 104775"/>
                <a:gd name="connsiteY2" fmla="*/ 60722 h 66675"/>
                <a:gd name="connsiteX3" fmla="*/ 48375 w 104775"/>
                <a:gd name="connsiteY3" fmla="*/ 60722 h 66675"/>
                <a:gd name="connsiteX4" fmla="*/ 9894 w 104775"/>
                <a:gd name="connsiteY4" fmla="*/ 38529 h 66675"/>
                <a:gd name="connsiteX5" fmla="*/ 9894 w 104775"/>
                <a:gd name="connsiteY5" fmla="*/ 30909 h 66675"/>
                <a:gd name="connsiteX6" fmla="*/ 48089 w 104775"/>
                <a:gd name="connsiteY6" fmla="*/ 8715 h 66675"/>
                <a:gd name="connsiteX7" fmla="*/ 61234 w 104775"/>
                <a:gd name="connsiteY7" fmla="*/ 8715 h 66675"/>
                <a:gd name="connsiteX8" fmla="*/ 99715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15" y="30909"/>
                  </a:moveTo>
                  <a:cubicBezTo>
                    <a:pt x="103335" y="33004"/>
                    <a:pt x="103429" y="36433"/>
                    <a:pt x="99810" y="38529"/>
                  </a:cubicBezTo>
                  <a:lnTo>
                    <a:pt x="61615" y="60722"/>
                  </a:lnTo>
                  <a:cubicBezTo>
                    <a:pt x="57995" y="62817"/>
                    <a:pt x="52090" y="62817"/>
                    <a:pt x="48375" y="60722"/>
                  </a:cubicBezTo>
                  <a:lnTo>
                    <a:pt x="9894" y="38529"/>
                  </a:lnTo>
                  <a:cubicBezTo>
                    <a:pt x="6275" y="36433"/>
                    <a:pt x="6179" y="33004"/>
                    <a:pt x="9894" y="30909"/>
                  </a:cubicBezTo>
                  <a:lnTo>
                    <a:pt x="48089" y="8715"/>
                  </a:lnTo>
                  <a:cubicBezTo>
                    <a:pt x="51709" y="6620"/>
                    <a:pt x="57614" y="6620"/>
                    <a:pt x="61234" y="8715"/>
                  </a:cubicBezTo>
                  <a:lnTo>
                    <a:pt x="99715" y="30909"/>
                  </a:lnTo>
                  <a:close/>
                </a:path>
              </a:pathLst>
            </a:custGeom>
            <a:solidFill>
              <a:srgbClr val="616173"/>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C32AD3F1-A46C-4045-8724-387F39313979}"/>
                </a:ext>
              </a:extLst>
            </p:cNvPr>
            <p:cNvSpPr/>
            <p:nvPr/>
          </p:nvSpPr>
          <p:spPr>
            <a:xfrm>
              <a:off x="18736977" y="4584348"/>
              <a:ext cx="279892" cy="159938"/>
            </a:xfrm>
            <a:custGeom>
              <a:avLst/>
              <a:gdLst>
                <a:gd name="connsiteX0" fmla="*/ 127528 w 133350"/>
                <a:gd name="connsiteY0" fmla="*/ 47006 h 76200"/>
                <a:gd name="connsiteX1" fmla="*/ 127528 w 133350"/>
                <a:gd name="connsiteY1" fmla="*/ 54626 h 76200"/>
                <a:gd name="connsiteX2" fmla="*/ 89333 w 133350"/>
                <a:gd name="connsiteY2" fmla="*/ 76819 h 76200"/>
                <a:gd name="connsiteX3" fmla="*/ 76188 w 133350"/>
                <a:gd name="connsiteY3" fmla="*/ 76819 h 76200"/>
                <a:gd name="connsiteX4" fmla="*/ 9894 w 133350"/>
                <a:gd name="connsiteY4" fmla="*/ 38529 h 76200"/>
                <a:gd name="connsiteX5" fmla="*/ 9894 w 133350"/>
                <a:gd name="connsiteY5" fmla="*/ 30909 h 76200"/>
                <a:gd name="connsiteX6" fmla="*/ 48090 w 133350"/>
                <a:gd name="connsiteY6" fmla="*/ 8715 h 76200"/>
                <a:gd name="connsiteX7" fmla="*/ 61234 w 133350"/>
                <a:gd name="connsiteY7" fmla="*/ 8715 h 76200"/>
                <a:gd name="connsiteX8" fmla="*/ 127528 w 133350"/>
                <a:gd name="connsiteY8" fmla="*/ 4700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350" h="76200">
                  <a:moveTo>
                    <a:pt x="127528" y="47006"/>
                  </a:moveTo>
                  <a:cubicBezTo>
                    <a:pt x="131147" y="49101"/>
                    <a:pt x="131243" y="52530"/>
                    <a:pt x="127528" y="54626"/>
                  </a:cubicBezTo>
                  <a:lnTo>
                    <a:pt x="89333" y="76819"/>
                  </a:lnTo>
                  <a:cubicBezTo>
                    <a:pt x="85713" y="78915"/>
                    <a:pt x="79808" y="78915"/>
                    <a:pt x="76188" y="76819"/>
                  </a:cubicBezTo>
                  <a:lnTo>
                    <a:pt x="9894" y="38529"/>
                  </a:lnTo>
                  <a:cubicBezTo>
                    <a:pt x="6275" y="36433"/>
                    <a:pt x="6179" y="33004"/>
                    <a:pt x="9894" y="30909"/>
                  </a:cubicBezTo>
                  <a:lnTo>
                    <a:pt x="48090" y="8715"/>
                  </a:lnTo>
                  <a:cubicBezTo>
                    <a:pt x="51709" y="6620"/>
                    <a:pt x="57615" y="6620"/>
                    <a:pt x="61234" y="8715"/>
                  </a:cubicBezTo>
                  <a:lnTo>
                    <a:pt x="127528" y="47006"/>
                  </a:lnTo>
                  <a:close/>
                </a:path>
              </a:pathLst>
            </a:custGeom>
            <a:solidFill>
              <a:srgbClr val="616173"/>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203E05F0-9A50-409C-A6BA-57ED99A01227}"/>
                </a:ext>
              </a:extLst>
            </p:cNvPr>
            <p:cNvSpPr/>
            <p:nvPr/>
          </p:nvSpPr>
          <p:spPr>
            <a:xfrm>
              <a:off x="18614026" y="4968800"/>
              <a:ext cx="239907" cy="139946"/>
            </a:xfrm>
            <a:custGeom>
              <a:avLst/>
              <a:gdLst>
                <a:gd name="connsiteX0" fmla="*/ 104477 w 114300"/>
                <a:gd name="connsiteY0" fmla="*/ 31004 h 66675"/>
                <a:gd name="connsiteX1" fmla="*/ 104572 w 114300"/>
                <a:gd name="connsiteY1" fmla="*/ 38529 h 66675"/>
                <a:gd name="connsiteX2" fmla="*/ 61520 w 114300"/>
                <a:gd name="connsiteY2" fmla="*/ 63579 h 66675"/>
                <a:gd name="connsiteX3" fmla="*/ 48375 w 114300"/>
                <a:gd name="connsiteY3" fmla="*/ 63579 h 66675"/>
                <a:gd name="connsiteX4" fmla="*/ 9894 w 114300"/>
                <a:gd name="connsiteY4" fmla="*/ 41386 h 66675"/>
                <a:gd name="connsiteX5" fmla="*/ 9894 w 114300"/>
                <a:gd name="connsiteY5" fmla="*/ 33766 h 66675"/>
                <a:gd name="connsiteX6" fmla="*/ 52947 w 114300"/>
                <a:gd name="connsiteY6" fmla="*/ 8715 h 66675"/>
                <a:gd name="connsiteX7" fmla="*/ 65996 w 114300"/>
                <a:gd name="connsiteY7" fmla="*/ 8715 h 66675"/>
                <a:gd name="connsiteX8" fmla="*/ 104477 w 114300"/>
                <a:gd name="connsiteY8" fmla="*/ 310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300" h="66675">
                  <a:moveTo>
                    <a:pt x="104477" y="31004"/>
                  </a:moveTo>
                  <a:cubicBezTo>
                    <a:pt x="108097" y="33099"/>
                    <a:pt x="108192" y="36433"/>
                    <a:pt x="104572" y="38529"/>
                  </a:cubicBezTo>
                  <a:lnTo>
                    <a:pt x="61520" y="63579"/>
                  </a:lnTo>
                  <a:cubicBezTo>
                    <a:pt x="57900" y="65675"/>
                    <a:pt x="51995" y="65675"/>
                    <a:pt x="48375" y="63579"/>
                  </a:cubicBezTo>
                  <a:lnTo>
                    <a:pt x="9894" y="41386"/>
                  </a:lnTo>
                  <a:cubicBezTo>
                    <a:pt x="6275" y="39291"/>
                    <a:pt x="6179" y="35862"/>
                    <a:pt x="9894" y="33766"/>
                  </a:cubicBezTo>
                  <a:lnTo>
                    <a:pt x="52947" y="8715"/>
                  </a:lnTo>
                  <a:cubicBezTo>
                    <a:pt x="56566" y="6620"/>
                    <a:pt x="62377" y="6620"/>
                    <a:pt x="65996" y="8715"/>
                  </a:cubicBezTo>
                  <a:lnTo>
                    <a:pt x="104477" y="31004"/>
                  </a:lnTo>
                  <a:close/>
                </a:path>
              </a:pathLst>
            </a:custGeom>
            <a:solidFill>
              <a:srgbClr val="616173"/>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40A4BC6D-3BE4-41BA-8344-978B593CFFAE}"/>
                </a:ext>
              </a:extLst>
            </p:cNvPr>
            <p:cNvSpPr/>
            <p:nvPr/>
          </p:nvSpPr>
          <p:spPr>
            <a:xfrm>
              <a:off x="18771363" y="4897226"/>
              <a:ext cx="219915" cy="139946"/>
            </a:xfrm>
            <a:custGeom>
              <a:avLst/>
              <a:gdLst>
                <a:gd name="connsiteX0" fmla="*/ 99620 w 104775"/>
                <a:gd name="connsiteY0" fmla="*/ 30909 h 66675"/>
                <a:gd name="connsiteX1" fmla="*/ 99715 w 104775"/>
                <a:gd name="connsiteY1" fmla="*/ 38529 h 66675"/>
                <a:gd name="connsiteX2" fmla="*/ 61520 w 104775"/>
                <a:gd name="connsiteY2" fmla="*/ 60722 h 66675"/>
                <a:gd name="connsiteX3" fmla="*/ 48280 w 104775"/>
                <a:gd name="connsiteY3" fmla="*/ 60722 h 66675"/>
                <a:gd name="connsiteX4" fmla="*/ 9894 w 104775"/>
                <a:gd name="connsiteY4" fmla="*/ 38529 h 66675"/>
                <a:gd name="connsiteX5" fmla="*/ 9894 w 104775"/>
                <a:gd name="connsiteY5" fmla="*/ 30909 h 66675"/>
                <a:gd name="connsiteX6" fmla="*/ 48089 w 104775"/>
                <a:gd name="connsiteY6" fmla="*/ 8715 h 66675"/>
                <a:gd name="connsiteX7" fmla="*/ 61234 w 104775"/>
                <a:gd name="connsiteY7" fmla="*/ 8715 h 66675"/>
                <a:gd name="connsiteX8" fmla="*/ 99620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20" y="30909"/>
                  </a:moveTo>
                  <a:cubicBezTo>
                    <a:pt x="103239" y="33004"/>
                    <a:pt x="103335" y="36433"/>
                    <a:pt x="99715" y="38529"/>
                  </a:cubicBezTo>
                  <a:lnTo>
                    <a:pt x="61520" y="60722"/>
                  </a:lnTo>
                  <a:cubicBezTo>
                    <a:pt x="57900" y="62817"/>
                    <a:pt x="51995" y="62817"/>
                    <a:pt x="48280" y="60722"/>
                  </a:cubicBezTo>
                  <a:lnTo>
                    <a:pt x="9894" y="38529"/>
                  </a:lnTo>
                  <a:cubicBezTo>
                    <a:pt x="6275" y="36433"/>
                    <a:pt x="6179" y="33004"/>
                    <a:pt x="9894" y="30909"/>
                  </a:cubicBezTo>
                  <a:lnTo>
                    <a:pt x="48089" y="8715"/>
                  </a:lnTo>
                  <a:cubicBezTo>
                    <a:pt x="51709" y="6620"/>
                    <a:pt x="57614" y="6620"/>
                    <a:pt x="61234" y="8715"/>
                  </a:cubicBezTo>
                  <a:lnTo>
                    <a:pt x="99620" y="30909"/>
                  </a:lnTo>
                  <a:close/>
                </a:path>
              </a:pathLst>
            </a:custGeom>
            <a:solidFill>
              <a:srgbClr val="616173"/>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589DED66-A3E0-47D2-B5DF-5704002A7707}"/>
                </a:ext>
              </a:extLst>
            </p:cNvPr>
            <p:cNvSpPr/>
            <p:nvPr/>
          </p:nvSpPr>
          <p:spPr>
            <a:xfrm>
              <a:off x="18827316" y="4785270"/>
              <a:ext cx="219915" cy="139946"/>
            </a:xfrm>
            <a:custGeom>
              <a:avLst/>
              <a:gdLst>
                <a:gd name="connsiteX0" fmla="*/ 99727 w 104775"/>
                <a:gd name="connsiteY0" fmla="*/ 30813 h 66675"/>
                <a:gd name="connsiteX1" fmla="*/ 99727 w 104775"/>
                <a:gd name="connsiteY1" fmla="*/ 38529 h 66675"/>
                <a:gd name="connsiteX2" fmla="*/ 61532 w 104775"/>
                <a:gd name="connsiteY2" fmla="*/ 60722 h 66675"/>
                <a:gd name="connsiteX3" fmla="*/ 48292 w 104775"/>
                <a:gd name="connsiteY3" fmla="*/ 60722 h 66675"/>
                <a:gd name="connsiteX4" fmla="*/ 9907 w 104775"/>
                <a:gd name="connsiteY4" fmla="*/ 38529 h 66675"/>
                <a:gd name="connsiteX5" fmla="*/ 9811 w 104775"/>
                <a:gd name="connsiteY5" fmla="*/ 30909 h 66675"/>
                <a:gd name="connsiteX6" fmla="*/ 48007 w 104775"/>
                <a:gd name="connsiteY6" fmla="*/ 8715 h 66675"/>
                <a:gd name="connsiteX7" fmla="*/ 61246 w 104775"/>
                <a:gd name="connsiteY7" fmla="*/ 8715 h 66675"/>
                <a:gd name="connsiteX8" fmla="*/ 99727 w 104775"/>
                <a:gd name="connsiteY8" fmla="*/ 30813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27" y="30813"/>
                  </a:moveTo>
                  <a:cubicBezTo>
                    <a:pt x="103347" y="32909"/>
                    <a:pt x="103442" y="36433"/>
                    <a:pt x="99727" y="38529"/>
                  </a:cubicBezTo>
                  <a:lnTo>
                    <a:pt x="61532" y="60722"/>
                  </a:lnTo>
                  <a:cubicBezTo>
                    <a:pt x="57912" y="62817"/>
                    <a:pt x="52007" y="62817"/>
                    <a:pt x="48292" y="60722"/>
                  </a:cubicBezTo>
                  <a:lnTo>
                    <a:pt x="9907" y="38529"/>
                  </a:lnTo>
                  <a:cubicBezTo>
                    <a:pt x="6287" y="36433"/>
                    <a:pt x="6192" y="33004"/>
                    <a:pt x="9811" y="30909"/>
                  </a:cubicBezTo>
                  <a:lnTo>
                    <a:pt x="48007" y="8715"/>
                  </a:lnTo>
                  <a:cubicBezTo>
                    <a:pt x="51626" y="6620"/>
                    <a:pt x="57627" y="6620"/>
                    <a:pt x="61246" y="8715"/>
                  </a:cubicBezTo>
                  <a:lnTo>
                    <a:pt x="99727" y="30813"/>
                  </a:lnTo>
                  <a:close/>
                </a:path>
              </a:pathLst>
            </a:custGeom>
            <a:solidFill>
              <a:srgbClr val="616173"/>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3D2C8DBD-67EA-4E98-ABD7-9CDE5042CC94}"/>
                </a:ext>
              </a:extLst>
            </p:cNvPr>
            <p:cNvSpPr/>
            <p:nvPr/>
          </p:nvSpPr>
          <p:spPr>
            <a:xfrm>
              <a:off x="18608627" y="4658644"/>
              <a:ext cx="299884" cy="179930"/>
            </a:xfrm>
            <a:custGeom>
              <a:avLst/>
              <a:gdLst>
                <a:gd name="connsiteX0" fmla="*/ 140863 w 142875"/>
                <a:gd name="connsiteY0" fmla="*/ 54757 h 85725"/>
                <a:gd name="connsiteX1" fmla="*/ 140863 w 142875"/>
                <a:gd name="connsiteY1" fmla="*/ 62377 h 85725"/>
                <a:gd name="connsiteX2" fmla="*/ 102668 w 142875"/>
                <a:gd name="connsiteY2" fmla="*/ 84570 h 85725"/>
                <a:gd name="connsiteX3" fmla="*/ 89523 w 142875"/>
                <a:gd name="connsiteY3" fmla="*/ 84570 h 85725"/>
                <a:gd name="connsiteX4" fmla="*/ 9894 w 142875"/>
                <a:gd name="connsiteY4" fmla="*/ 38565 h 85725"/>
                <a:gd name="connsiteX5" fmla="*/ 9894 w 142875"/>
                <a:gd name="connsiteY5" fmla="*/ 30945 h 85725"/>
                <a:gd name="connsiteX6" fmla="*/ 48090 w 142875"/>
                <a:gd name="connsiteY6" fmla="*/ 8751 h 85725"/>
                <a:gd name="connsiteX7" fmla="*/ 61329 w 142875"/>
                <a:gd name="connsiteY7" fmla="*/ 8751 h 85725"/>
                <a:gd name="connsiteX8" fmla="*/ 140863 w 142875"/>
                <a:gd name="connsiteY8" fmla="*/ 54757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875" h="85725">
                  <a:moveTo>
                    <a:pt x="140863" y="54757"/>
                  </a:moveTo>
                  <a:cubicBezTo>
                    <a:pt x="144483" y="56853"/>
                    <a:pt x="144483" y="60282"/>
                    <a:pt x="140863" y="62377"/>
                  </a:cubicBezTo>
                  <a:lnTo>
                    <a:pt x="102668" y="84570"/>
                  </a:lnTo>
                  <a:cubicBezTo>
                    <a:pt x="99048" y="86666"/>
                    <a:pt x="93143" y="86666"/>
                    <a:pt x="89523" y="84570"/>
                  </a:cubicBezTo>
                  <a:lnTo>
                    <a:pt x="9894" y="38565"/>
                  </a:lnTo>
                  <a:cubicBezTo>
                    <a:pt x="6275" y="36469"/>
                    <a:pt x="6179" y="33040"/>
                    <a:pt x="9894" y="30945"/>
                  </a:cubicBezTo>
                  <a:lnTo>
                    <a:pt x="48090" y="8751"/>
                  </a:lnTo>
                  <a:cubicBezTo>
                    <a:pt x="51709" y="6656"/>
                    <a:pt x="57615" y="6561"/>
                    <a:pt x="61329" y="8751"/>
                  </a:cubicBezTo>
                  <a:lnTo>
                    <a:pt x="140863" y="54757"/>
                  </a:lnTo>
                  <a:close/>
                </a:path>
              </a:pathLst>
            </a:custGeom>
            <a:solidFill>
              <a:srgbClr val="616173"/>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77C0175A-130E-48DF-BAA9-EB57DFAD575A}"/>
                </a:ext>
              </a:extLst>
            </p:cNvPr>
            <p:cNvSpPr/>
            <p:nvPr/>
          </p:nvSpPr>
          <p:spPr>
            <a:xfrm>
              <a:off x="19129826" y="4534967"/>
              <a:ext cx="179930" cy="119954"/>
            </a:xfrm>
            <a:custGeom>
              <a:avLst/>
              <a:gdLst>
                <a:gd name="connsiteX0" fmla="*/ 79427 w 85725"/>
                <a:gd name="connsiteY0" fmla="*/ 30909 h 57150"/>
                <a:gd name="connsiteX1" fmla="*/ 79522 w 85725"/>
                <a:gd name="connsiteY1" fmla="*/ 38529 h 57150"/>
                <a:gd name="connsiteX2" fmla="*/ 61615 w 85725"/>
                <a:gd name="connsiteY2" fmla="*/ 48911 h 57150"/>
                <a:gd name="connsiteX3" fmla="*/ 48375 w 85725"/>
                <a:gd name="connsiteY3" fmla="*/ 48911 h 57150"/>
                <a:gd name="connsiteX4" fmla="*/ 9894 w 85725"/>
                <a:gd name="connsiteY4" fmla="*/ 26718 h 57150"/>
                <a:gd name="connsiteX5" fmla="*/ 9894 w 85725"/>
                <a:gd name="connsiteY5" fmla="*/ 19098 h 57150"/>
                <a:gd name="connsiteX6" fmla="*/ 27801 w 85725"/>
                <a:gd name="connsiteY6" fmla="*/ 8715 h 57150"/>
                <a:gd name="connsiteX7" fmla="*/ 40946 w 85725"/>
                <a:gd name="connsiteY7" fmla="*/ 8715 h 57150"/>
                <a:gd name="connsiteX8" fmla="*/ 79427 w 85725"/>
                <a:gd name="connsiteY8" fmla="*/ 3090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725" h="57150">
                  <a:moveTo>
                    <a:pt x="79427" y="30909"/>
                  </a:moveTo>
                  <a:cubicBezTo>
                    <a:pt x="83046" y="33004"/>
                    <a:pt x="83142" y="36433"/>
                    <a:pt x="79522" y="38529"/>
                  </a:cubicBezTo>
                  <a:lnTo>
                    <a:pt x="61615" y="48911"/>
                  </a:lnTo>
                  <a:cubicBezTo>
                    <a:pt x="57995" y="51006"/>
                    <a:pt x="52090" y="51006"/>
                    <a:pt x="48375" y="48911"/>
                  </a:cubicBezTo>
                  <a:lnTo>
                    <a:pt x="9894" y="26718"/>
                  </a:lnTo>
                  <a:cubicBezTo>
                    <a:pt x="6275" y="24622"/>
                    <a:pt x="6179" y="21193"/>
                    <a:pt x="9894" y="19098"/>
                  </a:cubicBezTo>
                  <a:lnTo>
                    <a:pt x="27801" y="8715"/>
                  </a:lnTo>
                  <a:cubicBezTo>
                    <a:pt x="31421" y="6620"/>
                    <a:pt x="37231" y="6620"/>
                    <a:pt x="40946" y="8715"/>
                  </a:cubicBezTo>
                  <a:lnTo>
                    <a:pt x="79427" y="30909"/>
                  </a:lnTo>
                  <a:close/>
                </a:path>
              </a:pathLst>
            </a:custGeom>
            <a:solidFill>
              <a:srgbClr val="616173"/>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0EA25865-FA74-4136-818F-1976D9679EB9}"/>
                </a:ext>
              </a:extLst>
            </p:cNvPr>
            <p:cNvSpPr/>
            <p:nvPr/>
          </p:nvSpPr>
          <p:spPr>
            <a:xfrm>
              <a:off x="19262948" y="4611936"/>
              <a:ext cx="179930" cy="119954"/>
            </a:xfrm>
            <a:custGeom>
              <a:avLst/>
              <a:gdLst>
                <a:gd name="connsiteX0" fmla="*/ 79439 w 85725"/>
                <a:gd name="connsiteY0" fmla="*/ 30909 h 57150"/>
                <a:gd name="connsiteX1" fmla="*/ 79439 w 85725"/>
                <a:gd name="connsiteY1" fmla="*/ 38529 h 57150"/>
                <a:gd name="connsiteX2" fmla="*/ 61532 w 85725"/>
                <a:gd name="connsiteY2" fmla="*/ 48911 h 57150"/>
                <a:gd name="connsiteX3" fmla="*/ 48388 w 85725"/>
                <a:gd name="connsiteY3" fmla="*/ 48911 h 57150"/>
                <a:gd name="connsiteX4" fmla="*/ 9907 w 85725"/>
                <a:gd name="connsiteY4" fmla="*/ 26718 h 57150"/>
                <a:gd name="connsiteX5" fmla="*/ 9811 w 85725"/>
                <a:gd name="connsiteY5" fmla="*/ 19098 h 57150"/>
                <a:gd name="connsiteX6" fmla="*/ 27718 w 85725"/>
                <a:gd name="connsiteY6" fmla="*/ 8715 h 57150"/>
                <a:gd name="connsiteX7" fmla="*/ 40958 w 85725"/>
                <a:gd name="connsiteY7" fmla="*/ 8715 h 57150"/>
                <a:gd name="connsiteX8" fmla="*/ 79439 w 85725"/>
                <a:gd name="connsiteY8" fmla="*/ 3090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725" h="57150">
                  <a:moveTo>
                    <a:pt x="79439" y="30909"/>
                  </a:moveTo>
                  <a:cubicBezTo>
                    <a:pt x="83058" y="33004"/>
                    <a:pt x="83154" y="36433"/>
                    <a:pt x="79439" y="38529"/>
                  </a:cubicBezTo>
                  <a:lnTo>
                    <a:pt x="61532" y="48911"/>
                  </a:lnTo>
                  <a:cubicBezTo>
                    <a:pt x="57913" y="51006"/>
                    <a:pt x="52007" y="51006"/>
                    <a:pt x="48388" y="48911"/>
                  </a:cubicBezTo>
                  <a:lnTo>
                    <a:pt x="9907" y="26718"/>
                  </a:lnTo>
                  <a:cubicBezTo>
                    <a:pt x="6287" y="24622"/>
                    <a:pt x="6192" y="21193"/>
                    <a:pt x="9811" y="19098"/>
                  </a:cubicBezTo>
                  <a:lnTo>
                    <a:pt x="27718" y="8715"/>
                  </a:lnTo>
                  <a:cubicBezTo>
                    <a:pt x="31338" y="6620"/>
                    <a:pt x="37243" y="6620"/>
                    <a:pt x="40958" y="8715"/>
                  </a:cubicBezTo>
                  <a:lnTo>
                    <a:pt x="79439" y="30909"/>
                  </a:lnTo>
                  <a:close/>
                </a:path>
              </a:pathLst>
            </a:custGeom>
            <a:solidFill>
              <a:srgbClr val="616173"/>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69DA416E-7188-4951-8AF9-DEA66F348D50}"/>
                </a:ext>
              </a:extLst>
            </p:cNvPr>
            <p:cNvSpPr/>
            <p:nvPr/>
          </p:nvSpPr>
          <p:spPr>
            <a:xfrm>
              <a:off x="18998876" y="4586947"/>
              <a:ext cx="219915" cy="139946"/>
            </a:xfrm>
            <a:custGeom>
              <a:avLst/>
              <a:gdLst>
                <a:gd name="connsiteX0" fmla="*/ 99620 w 104775"/>
                <a:gd name="connsiteY0" fmla="*/ 30909 h 66675"/>
                <a:gd name="connsiteX1" fmla="*/ 99715 w 104775"/>
                <a:gd name="connsiteY1" fmla="*/ 38529 h 66675"/>
                <a:gd name="connsiteX2" fmla="*/ 61520 w 104775"/>
                <a:gd name="connsiteY2" fmla="*/ 60722 h 66675"/>
                <a:gd name="connsiteX3" fmla="*/ 48280 w 104775"/>
                <a:gd name="connsiteY3" fmla="*/ 60722 h 66675"/>
                <a:gd name="connsiteX4" fmla="*/ 9894 w 104775"/>
                <a:gd name="connsiteY4" fmla="*/ 38529 h 66675"/>
                <a:gd name="connsiteX5" fmla="*/ 9894 w 104775"/>
                <a:gd name="connsiteY5" fmla="*/ 30909 h 66675"/>
                <a:gd name="connsiteX6" fmla="*/ 48089 w 104775"/>
                <a:gd name="connsiteY6" fmla="*/ 8715 h 66675"/>
                <a:gd name="connsiteX7" fmla="*/ 61234 w 104775"/>
                <a:gd name="connsiteY7" fmla="*/ 8715 h 66675"/>
                <a:gd name="connsiteX8" fmla="*/ 99620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20" y="30909"/>
                  </a:moveTo>
                  <a:cubicBezTo>
                    <a:pt x="103239" y="33004"/>
                    <a:pt x="103335" y="36433"/>
                    <a:pt x="99715" y="38529"/>
                  </a:cubicBezTo>
                  <a:lnTo>
                    <a:pt x="61520" y="60722"/>
                  </a:lnTo>
                  <a:cubicBezTo>
                    <a:pt x="57900" y="62817"/>
                    <a:pt x="51995" y="62817"/>
                    <a:pt x="48280" y="60722"/>
                  </a:cubicBezTo>
                  <a:lnTo>
                    <a:pt x="9894" y="38529"/>
                  </a:lnTo>
                  <a:cubicBezTo>
                    <a:pt x="6275" y="36433"/>
                    <a:pt x="6179" y="33004"/>
                    <a:pt x="9894" y="30909"/>
                  </a:cubicBezTo>
                  <a:lnTo>
                    <a:pt x="48089" y="8715"/>
                  </a:lnTo>
                  <a:cubicBezTo>
                    <a:pt x="51709" y="6620"/>
                    <a:pt x="57614" y="6620"/>
                    <a:pt x="61234" y="8715"/>
                  </a:cubicBezTo>
                  <a:lnTo>
                    <a:pt x="99620" y="30909"/>
                  </a:lnTo>
                  <a:close/>
                </a:path>
              </a:pathLst>
            </a:custGeom>
            <a:solidFill>
              <a:srgbClr val="616173"/>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535D428B-F1E8-4CCA-B17D-D89240B1D7FB}"/>
                </a:ext>
              </a:extLst>
            </p:cNvPr>
            <p:cNvSpPr/>
            <p:nvPr/>
          </p:nvSpPr>
          <p:spPr>
            <a:xfrm>
              <a:off x="19126627" y="4660717"/>
              <a:ext cx="219915" cy="139946"/>
            </a:xfrm>
            <a:custGeom>
              <a:avLst/>
              <a:gdLst>
                <a:gd name="connsiteX0" fmla="*/ 99715 w 104775"/>
                <a:gd name="connsiteY0" fmla="*/ 30909 h 66675"/>
                <a:gd name="connsiteX1" fmla="*/ 99810 w 104775"/>
                <a:gd name="connsiteY1" fmla="*/ 38529 h 66675"/>
                <a:gd name="connsiteX2" fmla="*/ 61615 w 104775"/>
                <a:gd name="connsiteY2" fmla="*/ 60722 h 66675"/>
                <a:gd name="connsiteX3" fmla="*/ 48375 w 104775"/>
                <a:gd name="connsiteY3" fmla="*/ 60722 h 66675"/>
                <a:gd name="connsiteX4" fmla="*/ 9894 w 104775"/>
                <a:gd name="connsiteY4" fmla="*/ 38529 h 66675"/>
                <a:gd name="connsiteX5" fmla="*/ 9894 w 104775"/>
                <a:gd name="connsiteY5" fmla="*/ 30909 h 66675"/>
                <a:gd name="connsiteX6" fmla="*/ 48089 w 104775"/>
                <a:gd name="connsiteY6" fmla="*/ 8715 h 66675"/>
                <a:gd name="connsiteX7" fmla="*/ 61234 w 104775"/>
                <a:gd name="connsiteY7" fmla="*/ 8715 h 66675"/>
                <a:gd name="connsiteX8" fmla="*/ 99715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15" y="30909"/>
                  </a:moveTo>
                  <a:cubicBezTo>
                    <a:pt x="103334" y="33004"/>
                    <a:pt x="103430" y="36433"/>
                    <a:pt x="99810" y="38529"/>
                  </a:cubicBezTo>
                  <a:lnTo>
                    <a:pt x="61615" y="60722"/>
                  </a:lnTo>
                  <a:cubicBezTo>
                    <a:pt x="57995" y="62817"/>
                    <a:pt x="52090" y="62817"/>
                    <a:pt x="48375" y="60722"/>
                  </a:cubicBezTo>
                  <a:lnTo>
                    <a:pt x="9894" y="38529"/>
                  </a:lnTo>
                  <a:cubicBezTo>
                    <a:pt x="6275" y="36433"/>
                    <a:pt x="6180" y="33004"/>
                    <a:pt x="9894" y="30909"/>
                  </a:cubicBezTo>
                  <a:lnTo>
                    <a:pt x="48089" y="8715"/>
                  </a:lnTo>
                  <a:cubicBezTo>
                    <a:pt x="51709" y="6620"/>
                    <a:pt x="57614" y="6620"/>
                    <a:pt x="61234" y="8715"/>
                  </a:cubicBezTo>
                  <a:lnTo>
                    <a:pt x="99715" y="30909"/>
                  </a:lnTo>
                  <a:close/>
                </a:path>
              </a:pathLst>
            </a:custGeom>
            <a:solidFill>
              <a:srgbClr val="616173"/>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72898B96-1A8E-417C-8FCE-FF15845D9874}"/>
                </a:ext>
              </a:extLst>
            </p:cNvPr>
            <p:cNvSpPr/>
            <p:nvPr/>
          </p:nvSpPr>
          <p:spPr>
            <a:xfrm>
              <a:off x="18339331" y="4810260"/>
              <a:ext cx="239907" cy="139946"/>
            </a:xfrm>
            <a:custGeom>
              <a:avLst/>
              <a:gdLst>
                <a:gd name="connsiteX0" fmla="*/ 104477 w 114300"/>
                <a:gd name="connsiteY0" fmla="*/ 31004 h 66675"/>
                <a:gd name="connsiteX1" fmla="*/ 104573 w 114300"/>
                <a:gd name="connsiteY1" fmla="*/ 38529 h 66675"/>
                <a:gd name="connsiteX2" fmla="*/ 61520 w 114300"/>
                <a:gd name="connsiteY2" fmla="*/ 63579 h 66675"/>
                <a:gd name="connsiteX3" fmla="*/ 48375 w 114300"/>
                <a:gd name="connsiteY3" fmla="*/ 63579 h 66675"/>
                <a:gd name="connsiteX4" fmla="*/ 9894 w 114300"/>
                <a:gd name="connsiteY4" fmla="*/ 41386 h 66675"/>
                <a:gd name="connsiteX5" fmla="*/ 9894 w 114300"/>
                <a:gd name="connsiteY5" fmla="*/ 33766 h 66675"/>
                <a:gd name="connsiteX6" fmla="*/ 52947 w 114300"/>
                <a:gd name="connsiteY6" fmla="*/ 8715 h 66675"/>
                <a:gd name="connsiteX7" fmla="*/ 65996 w 114300"/>
                <a:gd name="connsiteY7" fmla="*/ 8715 h 66675"/>
                <a:gd name="connsiteX8" fmla="*/ 104477 w 114300"/>
                <a:gd name="connsiteY8" fmla="*/ 310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300" h="66675">
                  <a:moveTo>
                    <a:pt x="104477" y="31004"/>
                  </a:moveTo>
                  <a:cubicBezTo>
                    <a:pt x="108097" y="33099"/>
                    <a:pt x="108192" y="36433"/>
                    <a:pt x="104573" y="38529"/>
                  </a:cubicBezTo>
                  <a:lnTo>
                    <a:pt x="61520" y="63579"/>
                  </a:lnTo>
                  <a:cubicBezTo>
                    <a:pt x="57900" y="65675"/>
                    <a:pt x="51995" y="65675"/>
                    <a:pt x="48375" y="63579"/>
                  </a:cubicBezTo>
                  <a:lnTo>
                    <a:pt x="9894" y="41386"/>
                  </a:lnTo>
                  <a:cubicBezTo>
                    <a:pt x="6275" y="39291"/>
                    <a:pt x="6180" y="35862"/>
                    <a:pt x="9894" y="33766"/>
                  </a:cubicBezTo>
                  <a:lnTo>
                    <a:pt x="52947" y="8715"/>
                  </a:lnTo>
                  <a:cubicBezTo>
                    <a:pt x="56567" y="6620"/>
                    <a:pt x="62377" y="6620"/>
                    <a:pt x="65996" y="8715"/>
                  </a:cubicBezTo>
                  <a:lnTo>
                    <a:pt x="104477" y="31004"/>
                  </a:lnTo>
                  <a:close/>
                </a:path>
              </a:pathLst>
            </a:custGeom>
            <a:solidFill>
              <a:srgbClr val="616173"/>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5D7486CB-E538-47E4-A493-0A6174CC4C7E}"/>
                </a:ext>
              </a:extLst>
            </p:cNvPr>
            <p:cNvSpPr/>
            <p:nvPr/>
          </p:nvSpPr>
          <p:spPr>
            <a:xfrm>
              <a:off x="18476653" y="4889528"/>
              <a:ext cx="239907" cy="139946"/>
            </a:xfrm>
            <a:custGeom>
              <a:avLst/>
              <a:gdLst>
                <a:gd name="connsiteX0" fmla="*/ 104490 w 114300"/>
                <a:gd name="connsiteY0" fmla="*/ 30957 h 66675"/>
                <a:gd name="connsiteX1" fmla="*/ 104585 w 114300"/>
                <a:gd name="connsiteY1" fmla="*/ 38482 h 66675"/>
                <a:gd name="connsiteX2" fmla="*/ 61532 w 114300"/>
                <a:gd name="connsiteY2" fmla="*/ 63533 h 66675"/>
                <a:gd name="connsiteX3" fmla="*/ 48387 w 114300"/>
                <a:gd name="connsiteY3" fmla="*/ 63533 h 66675"/>
                <a:gd name="connsiteX4" fmla="*/ 9906 w 114300"/>
                <a:gd name="connsiteY4" fmla="*/ 41339 h 66675"/>
                <a:gd name="connsiteX5" fmla="*/ 9811 w 114300"/>
                <a:gd name="connsiteY5" fmla="*/ 33719 h 66675"/>
                <a:gd name="connsiteX6" fmla="*/ 52864 w 114300"/>
                <a:gd name="connsiteY6" fmla="*/ 8669 h 66675"/>
                <a:gd name="connsiteX7" fmla="*/ 66008 w 114300"/>
                <a:gd name="connsiteY7" fmla="*/ 8764 h 66675"/>
                <a:gd name="connsiteX8" fmla="*/ 104490 w 114300"/>
                <a:gd name="connsiteY8" fmla="*/ 30957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300" h="66675">
                  <a:moveTo>
                    <a:pt x="104490" y="30957"/>
                  </a:moveTo>
                  <a:cubicBezTo>
                    <a:pt x="108109" y="33053"/>
                    <a:pt x="108204" y="36386"/>
                    <a:pt x="104585" y="38482"/>
                  </a:cubicBezTo>
                  <a:lnTo>
                    <a:pt x="61532" y="63533"/>
                  </a:lnTo>
                  <a:cubicBezTo>
                    <a:pt x="57912" y="65628"/>
                    <a:pt x="52007" y="65628"/>
                    <a:pt x="48387" y="63533"/>
                  </a:cubicBezTo>
                  <a:lnTo>
                    <a:pt x="9906" y="41339"/>
                  </a:lnTo>
                  <a:cubicBezTo>
                    <a:pt x="6287" y="39244"/>
                    <a:pt x="6192" y="35815"/>
                    <a:pt x="9811" y="33719"/>
                  </a:cubicBezTo>
                  <a:lnTo>
                    <a:pt x="52864" y="8669"/>
                  </a:lnTo>
                  <a:cubicBezTo>
                    <a:pt x="56483" y="6573"/>
                    <a:pt x="62294" y="6668"/>
                    <a:pt x="66008" y="8764"/>
                  </a:cubicBezTo>
                  <a:lnTo>
                    <a:pt x="104490" y="30957"/>
                  </a:lnTo>
                  <a:close/>
                </a:path>
              </a:pathLst>
            </a:custGeom>
            <a:solidFill>
              <a:srgbClr val="616173"/>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A00E8122-51BD-4B2F-9CDF-149463CB50A1}"/>
                </a:ext>
              </a:extLst>
            </p:cNvPr>
            <p:cNvSpPr/>
            <p:nvPr/>
          </p:nvSpPr>
          <p:spPr>
            <a:xfrm>
              <a:off x="18485074" y="4736090"/>
              <a:ext cx="359861" cy="219915"/>
            </a:xfrm>
            <a:custGeom>
              <a:avLst/>
              <a:gdLst>
                <a:gd name="connsiteX0" fmla="*/ 163913 w 171450"/>
                <a:gd name="connsiteY0" fmla="*/ 68056 h 104775"/>
                <a:gd name="connsiteX1" fmla="*/ 163913 w 171450"/>
                <a:gd name="connsiteY1" fmla="*/ 75676 h 104775"/>
                <a:gd name="connsiteX2" fmla="*/ 125718 w 171450"/>
                <a:gd name="connsiteY2" fmla="*/ 97869 h 104775"/>
                <a:gd name="connsiteX3" fmla="*/ 112573 w 171450"/>
                <a:gd name="connsiteY3" fmla="*/ 97869 h 104775"/>
                <a:gd name="connsiteX4" fmla="*/ 9894 w 171450"/>
                <a:gd name="connsiteY4" fmla="*/ 38529 h 104775"/>
                <a:gd name="connsiteX5" fmla="*/ 9894 w 171450"/>
                <a:gd name="connsiteY5" fmla="*/ 30909 h 104775"/>
                <a:gd name="connsiteX6" fmla="*/ 48090 w 171450"/>
                <a:gd name="connsiteY6" fmla="*/ 8715 h 104775"/>
                <a:gd name="connsiteX7" fmla="*/ 61234 w 171450"/>
                <a:gd name="connsiteY7" fmla="*/ 8715 h 104775"/>
                <a:gd name="connsiteX8" fmla="*/ 163913 w 171450"/>
                <a:gd name="connsiteY8" fmla="*/ 68056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450" h="104775">
                  <a:moveTo>
                    <a:pt x="163913" y="68056"/>
                  </a:moveTo>
                  <a:cubicBezTo>
                    <a:pt x="167533" y="70152"/>
                    <a:pt x="167628" y="73581"/>
                    <a:pt x="163913" y="75676"/>
                  </a:cubicBezTo>
                  <a:lnTo>
                    <a:pt x="125718" y="97869"/>
                  </a:lnTo>
                  <a:cubicBezTo>
                    <a:pt x="122098" y="99965"/>
                    <a:pt x="116288" y="99965"/>
                    <a:pt x="112573" y="97869"/>
                  </a:cubicBezTo>
                  <a:lnTo>
                    <a:pt x="9894" y="38529"/>
                  </a:lnTo>
                  <a:cubicBezTo>
                    <a:pt x="6275" y="36433"/>
                    <a:pt x="6179" y="33004"/>
                    <a:pt x="9894" y="30909"/>
                  </a:cubicBezTo>
                  <a:lnTo>
                    <a:pt x="48090" y="8715"/>
                  </a:lnTo>
                  <a:cubicBezTo>
                    <a:pt x="51709" y="6620"/>
                    <a:pt x="57615" y="6620"/>
                    <a:pt x="61234" y="8715"/>
                  </a:cubicBezTo>
                  <a:lnTo>
                    <a:pt x="163913" y="68056"/>
                  </a:lnTo>
                  <a:close/>
                </a:path>
              </a:pathLst>
            </a:custGeom>
            <a:solidFill>
              <a:srgbClr val="616173"/>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44E0939C-6DFE-4B13-81B5-42CF6E471D6B}"/>
                </a:ext>
              </a:extLst>
            </p:cNvPr>
            <p:cNvSpPr/>
            <p:nvPr/>
          </p:nvSpPr>
          <p:spPr>
            <a:xfrm>
              <a:off x="18953067" y="4857643"/>
              <a:ext cx="219915" cy="139946"/>
            </a:xfrm>
            <a:custGeom>
              <a:avLst/>
              <a:gdLst>
                <a:gd name="connsiteX0" fmla="*/ 99632 w 104775"/>
                <a:gd name="connsiteY0" fmla="*/ 30909 h 66675"/>
                <a:gd name="connsiteX1" fmla="*/ 99632 w 104775"/>
                <a:gd name="connsiteY1" fmla="*/ 38529 h 66675"/>
                <a:gd name="connsiteX2" fmla="*/ 61437 w 104775"/>
                <a:gd name="connsiteY2" fmla="*/ 60722 h 66675"/>
                <a:gd name="connsiteX3" fmla="*/ 48293 w 104775"/>
                <a:gd name="connsiteY3" fmla="*/ 60722 h 66675"/>
                <a:gd name="connsiteX4" fmla="*/ 9907 w 104775"/>
                <a:gd name="connsiteY4" fmla="*/ 38529 h 66675"/>
                <a:gd name="connsiteX5" fmla="*/ 9811 w 104775"/>
                <a:gd name="connsiteY5" fmla="*/ 30909 h 66675"/>
                <a:gd name="connsiteX6" fmla="*/ 48007 w 104775"/>
                <a:gd name="connsiteY6" fmla="*/ 8715 h 66675"/>
                <a:gd name="connsiteX7" fmla="*/ 61246 w 104775"/>
                <a:gd name="connsiteY7" fmla="*/ 8715 h 66675"/>
                <a:gd name="connsiteX8" fmla="*/ 99632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32" y="30909"/>
                  </a:moveTo>
                  <a:cubicBezTo>
                    <a:pt x="103251" y="33004"/>
                    <a:pt x="103251" y="36433"/>
                    <a:pt x="99632" y="38529"/>
                  </a:cubicBezTo>
                  <a:lnTo>
                    <a:pt x="61437" y="60722"/>
                  </a:lnTo>
                  <a:cubicBezTo>
                    <a:pt x="57818" y="62817"/>
                    <a:pt x="51912" y="62817"/>
                    <a:pt x="48293" y="60722"/>
                  </a:cubicBezTo>
                  <a:lnTo>
                    <a:pt x="9907" y="38529"/>
                  </a:lnTo>
                  <a:cubicBezTo>
                    <a:pt x="6287" y="36433"/>
                    <a:pt x="6192" y="33004"/>
                    <a:pt x="9811" y="30909"/>
                  </a:cubicBezTo>
                  <a:lnTo>
                    <a:pt x="48007" y="8715"/>
                  </a:lnTo>
                  <a:cubicBezTo>
                    <a:pt x="51626" y="6620"/>
                    <a:pt x="57627" y="6620"/>
                    <a:pt x="61246" y="8715"/>
                  </a:cubicBezTo>
                  <a:lnTo>
                    <a:pt x="99632" y="30909"/>
                  </a:lnTo>
                  <a:close/>
                </a:path>
              </a:pathLst>
            </a:custGeom>
            <a:solidFill>
              <a:srgbClr val="616173"/>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3FF4EBCA-5A44-44DF-8641-2FAF186980E7}"/>
                </a:ext>
              </a:extLst>
            </p:cNvPr>
            <p:cNvSpPr/>
            <p:nvPr/>
          </p:nvSpPr>
          <p:spPr>
            <a:xfrm>
              <a:off x="19052430" y="4766478"/>
              <a:ext cx="219915" cy="139946"/>
            </a:xfrm>
            <a:custGeom>
              <a:avLst/>
              <a:gdLst>
                <a:gd name="connsiteX0" fmla="*/ 99632 w 104775"/>
                <a:gd name="connsiteY0" fmla="*/ 30909 h 66675"/>
                <a:gd name="connsiteX1" fmla="*/ 99727 w 104775"/>
                <a:gd name="connsiteY1" fmla="*/ 38529 h 66675"/>
                <a:gd name="connsiteX2" fmla="*/ 61532 w 104775"/>
                <a:gd name="connsiteY2" fmla="*/ 60722 h 66675"/>
                <a:gd name="connsiteX3" fmla="*/ 48292 w 104775"/>
                <a:gd name="connsiteY3" fmla="*/ 60722 h 66675"/>
                <a:gd name="connsiteX4" fmla="*/ 9907 w 104775"/>
                <a:gd name="connsiteY4" fmla="*/ 38529 h 66675"/>
                <a:gd name="connsiteX5" fmla="*/ 9811 w 104775"/>
                <a:gd name="connsiteY5" fmla="*/ 30909 h 66675"/>
                <a:gd name="connsiteX6" fmla="*/ 48007 w 104775"/>
                <a:gd name="connsiteY6" fmla="*/ 8715 h 66675"/>
                <a:gd name="connsiteX7" fmla="*/ 61246 w 104775"/>
                <a:gd name="connsiteY7" fmla="*/ 8715 h 66675"/>
                <a:gd name="connsiteX8" fmla="*/ 99632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32" y="30909"/>
                  </a:moveTo>
                  <a:cubicBezTo>
                    <a:pt x="103251" y="33004"/>
                    <a:pt x="103347" y="36433"/>
                    <a:pt x="99727" y="38529"/>
                  </a:cubicBezTo>
                  <a:lnTo>
                    <a:pt x="61532" y="60722"/>
                  </a:lnTo>
                  <a:cubicBezTo>
                    <a:pt x="57912" y="62817"/>
                    <a:pt x="52007" y="62817"/>
                    <a:pt x="48292" y="60722"/>
                  </a:cubicBezTo>
                  <a:lnTo>
                    <a:pt x="9907" y="38529"/>
                  </a:lnTo>
                  <a:cubicBezTo>
                    <a:pt x="6287" y="36433"/>
                    <a:pt x="6192" y="33004"/>
                    <a:pt x="9811" y="30909"/>
                  </a:cubicBezTo>
                  <a:lnTo>
                    <a:pt x="48007" y="8715"/>
                  </a:lnTo>
                  <a:cubicBezTo>
                    <a:pt x="51626" y="6620"/>
                    <a:pt x="57532" y="6620"/>
                    <a:pt x="61246" y="8715"/>
                  </a:cubicBezTo>
                  <a:lnTo>
                    <a:pt x="99632" y="30909"/>
                  </a:lnTo>
                  <a:close/>
                </a:path>
              </a:pathLst>
            </a:custGeom>
            <a:solidFill>
              <a:srgbClr val="616173"/>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93AE0505-7EF3-4236-ACEF-202F48D0241E}"/>
                </a:ext>
              </a:extLst>
            </p:cNvPr>
            <p:cNvSpPr/>
            <p:nvPr/>
          </p:nvSpPr>
          <p:spPr>
            <a:xfrm>
              <a:off x="18926877" y="4693906"/>
              <a:ext cx="219915" cy="139946"/>
            </a:xfrm>
            <a:custGeom>
              <a:avLst/>
              <a:gdLst>
                <a:gd name="connsiteX0" fmla="*/ 99632 w 104775"/>
                <a:gd name="connsiteY0" fmla="*/ 30909 h 66675"/>
                <a:gd name="connsiteX1" fmla="*/ 99727 w 104775"/>
                <a:gd name="connsiteY1" fmla="*/ 38529 h 66675"/>
                <a:gd name="connsiteX2" fmla="*/ 61532 w 104775"/>
                <a:gd name="connsiteY2" fmla="*/ 60722 h 66675"/>
                <a:gd name="connsiteX3" fmla="*/ 48293 w 104775"/>
                <a:gd name="connsiteY3" fmla="*/ 60722 h 66675"/>
                <a:gd name="connsiteX4" fmla="*/ 9907 w 104775"/>
                <a:gd name="connsiteY4" fmla="*/ 38529 h 66675"/>
                <a:gd name="connsiteX5" fmla="*/ 9811 w 104775"/>
                <a:gd name="connsiteY5" fmla="*/ 30909 h 66675"/>
                <a:gd name="connsiteX6" fmla="*/ 48007 w 104775"/>
                <a:gd name="connsiteY6" fmla="*/ 8715 h 66675"/>
                <a:gd name="connsiteX7" fmla="*/ 61246 w 104775"/>
                <a:gd name="connsiteY7" fmla="*/ 8715 h 66675"/>
                <a:gd name="connsiteX8" fmla="*/ 99632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32" y="30909"/>
                  </a:moveTo>
                  <a:cubicBezTo>
                    <a:pt x="103251" y="33004"/>
                    <a:pt x="103347" y="36433"/>
                    <a:pt x="99727" y="38529"/>
                  </a:cubicBezTo>
                  <a:lnTo>
                    <a:pt x="61532" y="60722"/>
                  </a:lnTo>
                  <a:cubicBezTo>
                    <a:pt x="57912" y="62817"/>
                    <a:pt x="52007" y="62817"/>
                    <a:pt x="48293" y="60722"/>
                  </a:cubicBezTo>
                  <a:lnTo>
                    <a:pt x="9907" y="38529"/>
                  </a:lnTo>
                  <a:cubicBezTo>
                    <a:pt x="6287" y="36433"/>
                    <a:pt x="6192" y="33004"/>
                    <a:pt x="9811" y="30909"/>
                  </a:cubicBezTo>
                  <a:lnTo>
                    <a:pt x="48007" y="8715"/>
                  </a:lnTo>
                  <a:cubicBezTo>
                    <a:pt x="51626" y="6620"/>
                    <a:pt x="57532" y="6620"/>
                    <a:pt x="61246" y="8715"/>
                  </a:cubicBezTo>
                  <a:lnTo>
                    <a:pt x="99632" y="30909"/>
                  </a:lnTo>
                  <a:close/>
                </a:path>
              </a:pathLst>
            </a:custGeom>
            <a:solidFill>
              <a:srgbClr val="616173"/>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370282F7-3A4D-4BF1-A453-07793AE601F5}"/>
                </a:ext>
              </a:extLst>
            </p:cNvPr>
            <p:cNvSpPr/>
            <p:nvPr/>
          </p:nvSpPr>
          <p:spPr>
            <a:xfrm>
              <a:off x="19396123" y="4688707"/>
              <a:ext cx="179930" cy="119954"/>
            </a:xfrm>
            <a:custGeom>
              <a:avLst/>
              <a:gdLst>
                <a:gd name="connsiteX0" fmla="*/ 79427 w 85725"/>
                <a:gd name="connsiteY0" fmla="*/ 30909 h 57150"/>
                <a:gd name="connsiteX1" fmla="*/ 79427 w 85725"/>
                <a:gd name="connsiteY1" fmla="*/ 38529 h 57150"/>
                <a:gd name="connsiteX2" fmla="*/ 61520 w 85725"/>
                <a:gd name="connsiteY2" fmla="*/ 48911 h 57150"/>
                <a:gd name="connsiteX3" fmla="*/ 48375 w 85725"/>
                <a:gd name="connsiteY3" fmla="*/ 48911 h 57150"/>
                <a:gd name="connsiteX4" fmla="*/ 9894 w 85725"/>
                <a:gd name="connsiteY4" fmla="*/ 26718 h 57150"/>
                <a:gd name="connsiteX5" fmla="*/ 9894 w 85725"/>
                <a:gd name="connsiteY5" fmla="*/ 19098 h 57150"/>
                <a:gd name="connsiteX6" fmla="*/ 27801 w 85725"/>
                <a:gd name="connsiteY6" fmla="*/ 8715 h 57150"/>
                <a:gd name="connsiteX7" fmla="*/ 40945 w 85725"/>
                <a:gd name="connsiteY7" fmla="*/ 8715 h 57150"/>
                <a:gd name="connsiteX8" fmla="*/ 79427 w 85725"/>
                <a:gd name="connsiteY8" fmla="*/ 3090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725" h="57150">
                  <a:moveTo>
                    <a:pt x="79427" y="30909"/>
                  </a:moveTo>
                  <a:cubicBezTo>
                    <a:pt x="83046" y="33004"/>
                    <a:pt x="83142" y="36433"/>
                    <a:pt x="79427" y="38529"/>
                  </a:cubicBezTo>
                  <a:lnTo>
                    <a:pt x="61520" y="48911"/>
                  </a:lnTo>
                  <a:cubicBezTo>
                    <a:pt x="57900" y="51006"/>
                    <a:pt x="51995" y="51006"/>
                    <a:pt x="48375" y="48911"/>
                  </a:cubicBezTo>
                  <a:lnTo>
                    <a:pt x="9894" y="26718"/>
                  </a:lnTo>
                  <a:cubicBezTo>
                    <a:pt x="6275" y="24622"/>
                    <a:pt x="6179" y="21193"/>
                    <a:pt x="9894" y="19098"/>
                  </a:cubicBezTo>
                  <a:lnTo>
                    <a:pt x="27801" y="8715"/>
                  </a:lnTo>
                  <a:cubicBezTo>
                    <a:pt x="31420" y="6620"/>
                    <a:pt x="37231" y="6620"/>
                    <a:pt x="40945" y="8715"/>
                  </a:cubicBezTo>
                  <a:lnTo>
                    <a:pt x="79427" y="30909"/>
                  </a:lnTo>
                  <a:close/>
                </a:path>
              </a:pathLst>
            </a:custGeom>
            <a:solidFill>
              <a:srgbClr val="616173"/>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6FFCDC20-2E83-4BD9-8361-0B8A1F902C5A}"/>
                </a:ext>
              </a:extLst>
            </p:cNvPr>
            <p:cNvSpPr/>
            <p:nvPr/>
          </p:nvSpPr>
          <p:spPr>
            <a:xfrm>
              <a:off x="19180179" y="4840249"/>
              <a:ext cx="219915" cy="139946"/>
            </a:xfrm>
            <a:custGeom>
              <a:avLst/>
              <a:gdLst>
                <a:gd name="connsiteX0" fmla="*/ 99728 w 104775"/>
                <a:gd name="connsiteY0" fmla="*/ 30909 h 66675"/>
                <a:gd name="connsiteX1" fmla="*/ 99728 w 104775"/>
                <a:gd name="connsiteY1" fmla="*/ 38529 h 66675"/>
                <a:gd name="connsiteX2" fmla="*/ 61532 w 104775"/>
                <a:gd name="connsiteY2" fmla="*/ 60722 h 66675"/>
                <a:gd name="connsiteX3" fmla="*/ 48388 w 104775"/>
                <a:gd name="connsiteY3" fmla="*/ 60722 h 66675"/>
                <a:gd name="connsiteX4" fmla="*/ 9906 w 104775"/>
                <a:gd name="connsiteY4" fmla="*/ 38529 h 66675"/>
                <a:gd name="connsiteX5" fmla="*/ 9811 w 104775"/>
                <a:gd name="connsiteY5" fmla="*/ 30909 h 66675"/>
                <a:gd name="connsiteX6" fmla="*/ 48006 w 104775"/>
                <a:gd name="connsiteY6" fmla="*/ 8715 h 66675"/>
                <a:gd name="connsiteX7" fmla="*/ 61246 w 104775"/>
                <a:gd name="connsiteY7" fmla="*/ 8715 h 66675"/>
                <a:gd name="connsiteX8" fmla="*/ 99728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28" y="30909"/>
                  </a:moveTo>
                  <a:cubicBezTo>
                    <a:pt x="103346" y="33004"/>
                    <a:pt x="103442" y="36433"/>
                    <a:pt x="99728" y="38529"/>
                  </a:cubicBezTo>
                  <a:lnTo>
                    <a:pt x="61532" y="60722"/>
                  </a:lnTo>
                  <a:cubicBezTo>
                    <a:pt x="57913" y="62817"/>
                    <a:pt x="52007" y="62817"/>
                    <a:pt x="48388" y="60722"/>
                  </a:cubicBezTo>
                  <a:lnTo>
                    <a:pt x="9906" y="38529"/>
                  </a:lnTo>
                  <a:cubicBezTo>
                    <a:pt x="6287" y="36433"/>
                    <a:pt x="6192" y="33004"/>
                    <a:pt x="9811" y="30909"/>
                  </a:cubicBezTo>
                  <a:lnTo>
                    <a:pt x="48006" y="8715"/>
                  </a:lnTo>
                  <a:cubicBezTo>
                    <a:pt x="51626" y="6620"/>
                    <a:pt x="57531" y="6620"/>
                    <a:pt x="61246" y="8715"/>
                  </a:cubicBezTo>
                  <a:lnTo>
                    <a:pt x="99728" y="30909"/>
                  </a:lnTo>
                  <a:close/>
                </a:path>
              </a:pathLst>
            </a:custGeom>
            <a:solidFill>
              <a:srgbClr val="616173"/>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7614A682-026B-4E70-AC41-9501CED0E204}"/>
                </a:ext>
              </a:extLst>
            </p:cNvPr>
            <p:cNvSpPr/>
            <p:nvPr/>
          </p:nvSpPr>
          <p:spPr>
            <a:xfrm>
              <a:off x="19080619" y="4931414"/>
              <a:ext cx="219915" cy="139946"/>
            </a:xfrm>
            <a:custGeom>
              <a:avLst/>
              <a:gdLst>
                <a:gd name="connsiteX0" fmla="*/ 99727 w 104775"/>
                <a:gd name="connsiteY0" fmla="*/ 30909 h 66675"/>
                <a:gd name="connsiteX1" fmla="*/ 99727 w 104775"/>
                <a:gd name="connsiteY1" fmla="*/ 38529 h 66675"/>
                <a:gd name="connsiteX2" fmla="*/ 61532 w 104775"/>
                <a:gd name="connsiteY2" fmla="*/ 60722 h 66675"/>
                <a:gd name="connsiteX3" fmla="*/ 48387 w 104775"/>
                <a:gd name="connsiteY3" fmla="*/ 60722 h 66675"/>
                <a:gd name="connsiteX4" fmla="*/ 9907 w 104775"/>
                <a:gd name="connsiteY4" fmla="*/ 38529 h 66675"/>
                <a:gd name="connsiteX5" fmla="*/ 9811 w 104775"/>
                <a:gd name="connsiteY5" fmla="*/ 30909 h 66675"/>
                <a:gd name="connsiteX6" fmla="*/ 48007 w 104775"/>
                <a:gd name="connsiteY6" fmla="*/ 8715 h 66675"/>
                <a:gd name="connsiteX7" fmla="*/ 61246 w 104775"/>
                <a:gd name="connsiteY7" fmla="*/ 8715 h 66675"/>
                <a:gd name="connsiteX8" fmla="*/ 99727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27" y="30909"/>
                  </a:moveTo>
                  <a:cubicBezTo>
                    <a:pt x="103347" y="33004"/>
                    <a:pt x="103347" y="36433"/>
                    <a:pt x="99727" y="38529"/>
                  </a:cubicBezTo>
                  <a:lnTo>
                    <a:pt x="61532" y="60722"/>
                  </a:lnTo>
                  <a:cubicBezTo>
                    <a:pt x="57912" y="62817"/>
                    <a:pt x="52007" y="62817"/>
                    <a:pt x="48387" y="60722"/>
                  </a:cubicBezTo>
                  <a:lnTo>
                    <a:pt x="9907" y="38529"/>
                  </a:lnTo>
                  <a:cubicBezTo>
                    <a:pt x="6287" y="36433"/>
                    <a:pt x="6192" y="33004"/>
                    <a:pt x="9811" y="30909"/>
                  </a:cubicBezTo>
                  <a:lnTo>
                    <a:pt x="48007" y="8715"/>
                  </a:lnTo>
                  <a:cubicBezTo>
                    <a:pt x="51626" y="6620"/>
                    <a:pt x="57627" y="6620"/>
                    <a:pt x="61246" y="8715"/>
                  </a:cubicBezTo>
                  <a:lnTo>
                    <a:pt x="99727" y="30909"/>
                  </a:lnTo>
                  <a:close/>
                </a:path>
              </a:pathLst>
            </a:custGeom>
            <a:solidFill>
              <a:srgbClr val="616173"/>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3F252A78-FE87-4CA4-BC06-E6F7147E89F0}"/>
                </a:ext>
              </a:extLst>
            </p:cNvPr>
            <p:cNvSpPr/>
            <p:nvPr/>
          </p:nvSpPr>
          <p:spPr>
            <a:xfrm>
              <a:off x="19928889" y="4996189"/>
              <a:ext cx="179930" cy="119954"/>
            </a:xfrm>
            <a:custGeom>
              <a:avLst/>
              <a:gdLst>
                <a:gd name="connsiteX0" fmla="*/ 79344 w 85725"/>
                <a:gd name="connsiteY0" fmla="*/ 30909 h 57150"/>
                <a:gd name="connsiteX1" fmla="*/ 79439 w 85725"/>
                <a:gd name="connsiteY1" fmla="*/ 38529 h 57150"/>
                <a:gd name="connsiteX2" fmla="*/ 61532 w 85725"/>
                <a:gd name="connsiteY2" fmla="*/ 48911 h 57150"/>
                <a:gd name="connsiteX3" fmla="*/ 48293 w 85725"/>
                <a:gd name="connsiteY3" fmla="*/ 48911 h 57150"/>
                <a:gd name="connsiteX4" fmla="*/ 9907 w 85725"/>
                <a:gd name="connsiteY4" fmla="*/ 26718 h 57150"/>
                <a:gd name="connsiteX5" fmla="*/ 9811 w 85725"/>
                <a:gd name="connsiteY5" fmla="*/ 19098 h 57150"/>
                <a:gd name="connsiteX6" fmla="*/ 27718 w 85725"/>
                <a:gd name="connsiteY6" fmla="*/ 8715 h 57150"/>
                <a:gd name="connsiteX7" fmla="*/ 40958 w 85725"/>
                <a:gd name="connsiteY7" fmla="*/ 8715 h 57150"/>
                <a:gd name="connsiteX8" fmla="*/ 79344 w 85725"/>
                <a:gd name="connsiteY8" fmla="*/ 3090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725" h="57150">
                  <a:moveTo>
                    <a:pt x="79344" y="30909"/>
                  </a:moveTo>
                  <a:cubicBezTo>
                    <a:pt x="82963" y="33004"/>
                    <a:pt x="83058" y="36433"/>
                    <a:pt x="79439" y="38529"/>
                  </a:cubicBezTo>
                  <a:lnTo>
                    <a:pt x="61532" y="48911"/>
                  </a:lnTo>
                  <a:cubicBezTo>
                    <a:pt x="57913" y="51006"/>
                    <a:pt x="52007" y="51006"/>
                    <a:pt x="48293" y="48911"/>
                  </a:cubicBezTo>
                  <a:lnTo>
                    <a:pt x="9907" y="26718"/>
                  </a:lnTo>
                  <a:cubicBezTo>
                    <a:pt x="6287" y="24622"/>
                    <a:pt x="6192" y="21193"/>
                    <a:pt x="9811" y="19098"/>
                  </a:cubicBezTo>
                  <a:lnTo>
                    <a:pt x="27718" y="8715"/>
                  </a:lnTo>
                  <a:cubicBezTo>
                    <a:pt x="31338" y="6620"/>
                    <a:pt x="37243" y="6620"/>
                    <a:pt x="40958" y="8715"/>
                  </a:cubicBezTo>
                  <a:lnTo>
                    <a:pt x="79344" y="30909"/>
                  </a:lnTo>
                  <a:close/>
                </a:path>
              </a:pathLst>
            </a:custGeom>
            <a:solidFill>
              <a:srgbClr val="616173"/>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D9C7B7AF-D654-4845-9CFC-4F5F3DD31EA2}"/>
                </a:ext>
              </a:extLst>
            </p:cNvPr>
            <p:cNvSpPr/>
            <p:nvPr/>
          </p:nvSpPr>
          <p:spPr>
            <a:xfrm>
              <a:off x="18738778" y="5040570"/>
              <a:ext cx="259899" cy="159938"/>
            </a:xfrm>
            <a:custGeom>
              <a:avLst/>
              <a:gdLst>
                <a:gd name="connsiteX0" fmla="*/ 116574 w 123825"/>
                <a:gd name="connsiteY0" fmla="*/ 38052 h 76200"/>
                <a:gd name="connsiteX1" fmla="*/ 116669 w 123825"/>
                <a:gd name="connsiteY1" fmla="*/ 45577 h 76200"/>
                <a:gd name="connsiteX2" fmla="*/ 73617 w 123825"/>
                <a:gd name="connsiteY2" fmla="*/ 70628 h 76200"/>
                <a:gd name="connsiteX3" fmla="*/ 60472 w 123825"/>
                <a:gd name="connsiteY3" fmla="*/ 70628 h 76200"/>
                <a:gd name="connsiteX4" fmla="*/ 9894 w 123825"/>
                <a:gd name="connsiteY4" fmla="*/ 41386 h 76200"/>
                <a:gd name="connsiteX5" fmla="*/ 9894 w 123825"/>
                <a:gd name="connsiteY5" fmla="*/ 33766 h 76200"/>
                <a:gd name="connsiteX6" fmla="*/ 52947 w 123825"/>
                <a:gd name="connsiteY6" fmla="*/ 8715 h 76200"/>
                <a:gd name="connsiteX7" fmla="*/ 65996 w 123825"/>
                <a:gd name="connsiteY7" fmla="*/ 8715 h 76200"/>
                <a:gd name="connsiteX8" fmla="*/ 116574 w 123825"/>
                <a:gd name="connsiteY8" fmla="*/ 38052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825" h="76200">
                  <a:moveTo>
                    <a:pt x="116574" y="38052"/>
                  </a:moveTo>
                  <a:cubicBezTo>
                    <a:pt x="120193" y="40148"/>
                    <a:pt x="120289" y="43482"/>
                    <a:pt x="116669" y="45577"/>
                  </a:cubicBezTo>
                  <a:lnTo>
                    <a:pt x="73617" y="70628"/>
                  </a:lnTo>
                  <a:cubicBezTo>
                    <a:pt x="69997" y="72723"/>
                    <a:pt x="64092" y="72723"/>
                    <a:pt x="60472" y="70628"/>
                  </a:cubicBezTo>
                  <a:lnTo>
                    <a:pt x="9894" y="41386"/>
                  </a:lnTo>
                  <a:cubicBezTo>
                    <a:pt x="6275" y="39291"/>
                    <a:pt x="6179" y="35862"/>
                    <a:pt x="9894" y="33766"/>
                  </a:cubicBezTo>
                  <a:lnTo>
                    <a:pt x="52947" y="8715"/>
                  </a:lnTo>
                  <a:cubicBezTo>
                    <a:pt x="56566" y="6620"/>
                    <a:pt x="62377" y="6620"/>
                    <a:pt x="65996" y="8715"/>
                  </a:cubicBezTo>
                  <a:lnTo>
                    <a:pt x="116574" y="38052"/>
                  </a:lnTo>
                  <a:close/>
                </a:path>
              </a:pathLst>
            </a:custGeom>
            <a:solidFill>
              <a:srgbClr val="616173"/>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F175A589-E182-47A0-B91D-D5D9895F2390}"/>
                </a:ext>
              </a:extLst>
            </p:cNvPr>
            <p:cNvSpPr/>
            <p:nvPr/>
          </p:nvSpPr>
          <p:spPr>
            <a:xfrm>
              <a:off x="19676812" y="5582362"/>
              <a:ext cx="239907" cy="139946"/>
            </a:xfrm>
            <a:custGeom>
              <a:avLst/>
              <a:gdLst>
                <a:gd name="connsiteX0" fmla="*/ 105525 w 114300"/>
                <a:gd name="connsiteY0" fmla="*/ 31671 h 66675"/>
                <a:gd name="connsiteX1" fmla="*/ 105620 w 114300"/>
                <a:gd name="connsiteY1" fmla="*/ 39196 h 66675"/>
                <a:gd name="connsiteX2" fmla="*/ 62567 w 114300"/>
                <a:gd name="connsiteY2" fmla="*/ 64246 h 66675"/>
                <a:gd name="connsiteX3" fmla="*/ 49423 w 114300"/>
                <a:gd name="connsiteY3" fmla="*/ 64246 h 66675"/>
                <a:gd name="connsiteX4" fmla="*/ 9894 w 114300"/>
                <a:gd name="connsiteY4" fmla="*/ 41386 h 66675"/>
                <a:gd name="connsiteX5" fmla="*/ 9894 w 114300"/>
                <a:gd name="connsiteY5" fmla="*/ 33766 h 66675"/>
                <a:gd name="connsiteX6" fmla="*/ 52947 w 114300"/>
                <a:gd name="connsiteY6" fmla="*/ 8715 h 66675"/>
                <a:gd name="connsiteX7" fmla="*/ 65997 w 114300"/>
                <a:gd name="connsiteY7" fmla="*/ 8715 h 66675"/>
                <a:gd name="connsiteX8" fmla="*/ 105525 w 114300"/>
                <a:gd name="connsiteY8" fmla="*/ 31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300" h="66675">
                  <a:moveTo>
                    <a:pt x="105525" y="31671"/>
                  </a:moveTo>
                  <a:cubicBezTo>
                    <a:pt x="109145" y="33766"/>
                    <a:pt x="109240" y="37100"/>
                    <a:pt x="105620" y="39196"/>
                  </a:cubicBezTo>
                  <a:lnTo>
                    <a:pt x="62567" y="64246"/>
                  </a:lnTo>
                  <a:cubicBezTo>
                    <a:pt x="58948" y="66342"/>
                    <a:pt x="53042" y="66342"/>
                    <a:pt x="49423" y="64246"/>
                  </a:cubicBezTo>
                  <a:lnTo>
                    <a:pt x="9894" y="41386"/>
                  </a:lnTo>
                  <a:cubicBezTo>
                    <a:pt x="6275" y="39291"/>
                    <a:pt x="6179" y="35862"/>
                    <a:pt x="9894" y="33766"/>
                  </a:cubicBezTo>
                  <a:lnTo>
                    <a:pt x="52947" y="8715"/>
                  </a:lnTo>
                  <a:cubicBezTo>
                    <a:pt x="56567" y="6620"/>
                    <a:pt x="62377" y="6620"/>
                    <a:pt x="65997" y="8715"/>
                  </a:cubicBezTo>
                  <a:lnTo>
                    <a:pt x="105525" y="31671"/>
                  </a:lnTo>
                  <a:close/>
                </a:path>
              </a:pathLst>
            </a:custGeom>
            <a:solidFill>
              <a:srgbClr val="616173"/>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2ABA6589-0848-4FCE-9B91-3E0AAC727706}"/>
                </a:ext>
              </a:extLst>
            </p:cNvPr>
            <p:cNvSpPr/>
            <p:nvPr/>
          </p:nvSpPr>
          <p:spPr>
            <a:xfrm>
              <a:off x="19519873" y="5491596"/>
              <a:ext cx="259899" cy="159938"/>
            </a:xfrm>
            <a:custGeom>
              <a:avLst/>
              <a:gdLst>
                <a:gd name="connsiteX0" fmla="*/ 116574 w 123825"/>
                <a:gd name="connsiteY0" fmla="*/ 38052 h 76200"/>
                <a:gd name="connsiteX1" fmla="*/ 116669 w 123825"/>
                <a:gd name="connsiteY1" fmla="*/ 45577 h 76200"/>
                <a:gd name="connsiteX2" fmla="*/ 73617 w 123825"/>
                <a:gd name="connsiteY2" fmla="*/ 70628 h 76200"/>
                <a:gd name="connsiteX3" fmla="*/ 60472 w 123825"/>
                <a:gd name="connsiteY3" fmla="*/ 70628 h 76200"/>
                <a:gd name="connsiteX4" fmla="*/ 9894 w 123825"/>
                <a:gd name="connsiteY4" fmla="*/ 41386 h 76200"/>
                <a:gd name="connsiteX5" fmla="*/ 9894 w 123825"/>
                <a:gd name="connsiteY5" fmla="*/ 33766 h 76200"/>
                <a:gd name="connsiteX6" fmla="*/ 52947 w 123825"/>
                <a:gd name="connsiteY6" fmla="*/ 8715 h 76200"/>
                <a:gd name="connsiteX7" fmla="*/ 65996 w 123825"/>
                <a:gd name="connsiteY7" fmla="*/ 8715 h 76200"/>
                <a:gd name="connsiteX8" fmla="*/ 116574 w 123825"/>
                <a:gd name="connsiteY8" fmla="*/ 38052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825" h="76200">
                  <a:moveTo>
                    <a:pt x="116574" y="38052"/>
                  </a:moveTo>
                  <a:cubicBezTo>
                    <a:pt x="120193" y="40148"/>
                    <a:pt x="120289" y="43482"/>
                    <a:pt x="116669" y="45577"/>
                  </a:cubicBezTo>
                  <a:lnTo>
                    <a:pt x="73617" y="70628"/>
                  </a:lnTo>
                  <a:cubicBezTo>
                    <a:pt x="69997" y="72723"/>
                    <a:pt x="64092" y="72723"/>
                    <a:pt x="60472" y="70628"/>
                  </a:cubicBezTo>
                  <a:lnTo>
                    <a:pt x="9894" y="41386"/>
                  </a:lnTo>
                  <a:cubicBezTo>
                    <a:pt x="6275" y="39291"/>
                    <a:pt x="6179" y="35862"/>
                    <a:pt x="9894" y="33766"/>
                  </a:cubicBezTo>
                  <a:lnTo>
                    <a:pt x="52947" y="8715"/>
                  </a:lnTo>
                  <a:cubicBezTo>
                    <a:pt x="56566" y="6620"/>
                    <a:pt x="62377" y="6620"/>
                    <a:pt x="65996" y="8715"/>
                  </a:cubicBezTo>
                  <a:lnTo>
                    <a:pt x="116574" y="38052"/>
                  </a:lnTo>
                  <a:close/>
                </a:path>
              </a:pathLst>
            </a:custGeom>
            <a:solidFill>
              <a:srgbClr val="616173"/>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A72114DD-2CE2-42BF-8BDB-5503F30B61B0}"/>
                </a:ext>
              </a:extLst>
            </p:cNvPr>
            <p:cNvSpPr/>
            <p:nvPr/>
          </p:nvSpPr>
          <p:spPr>
            <a:xfrm>
              <a:off x="19665818" y="5413826"/>
              <a:ext cx="219915" cy="139946"/>
            </a:xfrm>
            <a:custGeom>
              <a:avLst/>
              <a:gdLst>
                <a:gd name="connsiteX0" fmla="*/ 99715 w 104775"/>
                <a:gd name="connsiteY0" fmla="*/ 30909 h 66675"/>
                <a:gd name="connsiteX1" fmla="*/ 99715 w 104775"/>
                <a:gd name="connsiteY1" fmla="*/ 38529 h 66675"/>
                <a:gd name="connsiteX2" fmla="*/ 61520 w 104775"/>
                <a:gd name="connsiteY2" fmla="*/ 60722 h 66675"/>
                <a:gd name="connsiteX3" fmla="*/ 48375 w 104775"/>
                <a:gd name="connsiteY3" fmla="*/ 60722 h 66675"/>
                <a:gd name="connsiteX4" fmla="*/ 9894 w 104775"/>
                <a:gd name="connsiteY4" fmla="*/ 38529 h 66675"/>
                <a:gd name="connsiteX5" fmla="*/ 9894 w 104775"/>
                <a:gd name="connsiteY5" fmla="*/ 30909 h 66675"/>
                <a:gd name="connsiteX6" fmla="*/ 48090 w 104775"/>
                <a:gd name="connsiteY6" fmla="*/ 8715 h 66675"/>
                <a:gd name="connsiteX7" fmla="*/ 61234 w 104775"/>
                <a:gd name="connsiteY7" fmla="*/ 8715 h 66675"/>
                <a:gd name="connsiteX8" fmla="*/ 99715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15" y="30909"/>
                  </a:moveTo>
                  <a:cubicBezTo>
                    <a:pt x="103335" y="33004"/>
                    <a:pt x="103430" y="36433"/>
                    <a:pt x="99715" y="38529"/>
                  </a:cubicBezTo>
                  <a:lnTo>
                    <a:pt x="61520" y="60722"/>
                  </a:lnTo>
                  <a:cubicBezTo>
                    <a:pt x="57900" y="62817"/>
                    <a:pt x="51995" y="62817"/>
                    <a:pt x="48375" y="60722"/>
                  </a:cubicBezTo>
                  <a:lnTo>
                    <a:pt x="9894" y="38529"/>
                  </a:lnTo>
                  <a:cubicBezTo>
                    <a:pt x="6275" y="36433"/>
                    <a:pt x="6179" y="33004"/>
                    <a:pt x="9894" y="30909"/>
                  </a:cubicBezTo>
                  <a:lnTo>
                    <a:pt x="48090" y="8715"/>
                  </a:lnTo>
                  <a:cubicBezTo>
                    <a:pt x="51709" y="6620"/>
                    <a:pt x="57615" y="6620"/>
                    <a:pt x="61234" y="8715"/>
                  </a:cubicBezTo>
                  <a:lnTo>
                    <a:pt x="99715" y="30909"/>
                  </a:lnTo>
                  <a:close/>
                </a:path>
              </a:pathLst>
            </a:custGeom>
            <a:solidFill>
              <a:srgbClr val="616173"/>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41EE8A93-C7ED-4072-B0FF-7035C412DCE4}"/>
                </a:ext>
              </a:extLst>
            </p:cNvPr>
            <p:cNvSpPr/>
            <p:nvPr/>
          </p:nvSpPr>
          <p:spPr>
            <a:xfrm>
              <a:off x="20195011" y="5150128"/>
              <a:ext cx="179930" cy="119954"/>
            </a:xfrm>
            <a:custGeom>
              <a:avLst/>
              <a:gdLst>
                <a:gd name="connsiteX0" fmla="*/ 79427 w 85725"/>
                <a:gd name="connsiteY0" fmla="*/ 30909 h 57150"/>
                <a:gd name="connsiteX1" fmla="*/ 79427 w 85725"/>
                <a:gd name="connsiteY1" fmla="*/ 38529 h 57150"/>
                <a:gd name="connsiteX2" fmla="*/ 61520 w 85725"/>
                <a:gd name="connsiteY2" fmla="*/ 48911 h 57150"/>
                <a:gd name="connsiteX3" fmla="*/ 48376 w 85725"/>
                <a:gd name="connsiteY3" fmla="*/ 48911 h 57150"/>
                <a:gd name="connsiteX4" fmla="*/ 9894 w 85725"/>
                <a:gd name="connsiteY4" fmla="*/ 26718 h 57150"/>
                <a:gd name="connsiteX5" fmla="*/ 9894 w 85725"/>
                <a:gd name="connsiteY5" fmla="*/ 19098 h 57150"/>
                <a:gd name="connsiteX6" fmla="*/ 27801 w 85725"/>
                <a:gd name="connsiteY6" fmla="*/ 8715 h 57150"/>
                <a:gd name="connsiteX7" fmla="*/ 40946 w 85725"/>
                <a:gd name="connsiteY7" fmla="*/ 8715 h 57150"/>
                <a:gd name="connsiteX8" fmla="*/ 79427 w 85725"/>
                <a:gd name="connsiteY8" fmla="*/ 3090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725" h="57150">
                  <a:moveTo>
                    <a:pt x="79427" y="30909"/>
                  </a:moveTo>
                  <a:cubicBezTo>
                    <a:pt x="83046" y="33004"/>
                    <a:pt x="83142" y="36433"/>
                    <a:pt x="79427" y="38529"/>
                  </a:cubicBezTo>
                  <a:lnTo>
                    <a:pt x="61520" y="48911"/>
                  </a:lnTo>
                  <a:cubicBezTo>
                    <a:pt x="57901" y="51006"/>
                    <a:pt x="51995" y="51006"/>
                    <a:pt x="48376" y="48911"/>
                  </a:cubicBezTo>
                  <a:lnTo>
                    <a:pt x="9894" y="26718"/>
                  </a:lnTo>
                  <a:cubicBezTo>
                    <a:pt x="6275" y="24622"/>
                    <a:pt x="6179" y="21193"/>
                    <a:pt x="9894" y="19098"/>
                  </a:cubicBezTo>
                  <a:lnTo>
                    <a:pt x="27801" y="8715"/>
                  </a:lnTo>
                  <a:cubicBezTo>
                    <a:pt x="31421" y="6620"/>
                    <a:pt x="37231" y="6620"/>
                    <a:pt x="40946" y="8715"/>
                  </a:cubicBezTo>
                  <a:lnTo>
                    <a:pt x="79427" y="30909"/>
                  </a:lnTo>
                  <a:close/>
                </a:path>
              </a:pathLst>
            </a:custGeom>
            <a:solidFill>
              <a:srgbClr val="616173"/>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812F334A-725F-4D8C-BCBA-2821E2B8D56E}"/>
                </a:ext>
              </a:extLst>
            </p:cNvPr>
            <p:cNvSpPr/>
            <p:nvPr/>
          </p:nvSpPr>
          <p:spPr>
            <a:xfrm>
              <a:off x="20061864" y="5073158"/>
              <a:ext cx="179930" cy="119954"/>
            </a:xfrm>
            <a:custGeom>
              <a:avLst/>
              <a:gdLst>
                <a:gd name="connsiteX0" fmla="*/ 79427 w 85725"/>
                <a:gd name="connsiteY0" fmla="*/ 30909 h 57150"/>
                <a:gd name="connsiteX1" fmla="*/ 79427 w 85725"/>
                <a:gd name="connsiteY1" fmla="*/ 38529 h 57150"/>
                <a:gd name="connsiteX2" fmla="*/ 61520 w 85725"/>
                <a:gd name="connsiteY2" fmla="*/ 48911 h 57150"/>
                <a:gd name="connsiteX3" fmla="*/ 48375 w 85725"/>
                <a:gd name="connsiteY3" fmla="*/ 48911 h 57150"/>
                <a:gd name="connsiteX4" fmla="*/ 9894 w 85725"/>
                <a:gd name="connsiteY4" fmla="*/ 26718 h 57150"/>
                <a:gd name="connsiteX5" fmla="*/ 9894 w 85725"/>
                <a:gd name="connsiteY5" fmla="*/ 19098 h 57150"/>
                <a:gd name="connsiteX6" fmla="*/ 27801 w 85725"/>
                <a:gd name="connsiteY6" fmla="*/ 8715 h 57150"/>
                <a:gd name="connsiteX7" fmla="*/ 40946 w 85725"/>
                <a:gd name="connsiteY7" fmla="*/ 8715 h 57150"/>
                <a:gd name="connsiteX8" fmla="*/ 79427 w 85725"/>
                <a:gd name="connsiteY8" fmla="*/ 3090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725" h="57150">
                  <a:moveTo>
                    <a:pt x="79427" y="30909"/>
                  </a:moveTo>
                  <a:cubicBezTo>
                    <a:pt x="83046" y="33004"/>
                    <a:pt x="83142" y="36433"/>
                    <a:pt x="79427" y="38529"/>
                  </a:cubicBezTo>
                  <a:lnTo>
                    <a:pt x="61520" y="48911"/>
                  </a:lnTo>
                  <a:cubicBezTo>
                    <a:pt x="57900" y="51006"/>
                    <a:pt x="51995" y="51006"/>
                    <a:pt x="48375" y="48911"/>
                  </a:cubicBezTo>
                  <a:lnTo>
                    <a:pt x="9894" y="26718"/>
                  </a:lnTo>
                  <a:cubicBezTo>
                    <a:pt x="6275" y="24622"/>
                    <a:pt x="6179" y="21193"/>
                    <a:pt x="9894" y="19098"/>
                  </a:cubicBezTo>
                  <a:lnTo>
                    <a:pt x="27801" y="8715"/>
                  </a:lnTo>
                  <a:cubicBezTo>
                    <a:pt x="31421" y="6620"/>
                    <a:pt x="37231" y="6620"/>
                    <a:pt x="40946" y="8715"/>
                  </a:cubicBezTo>
                  <a:lnTo>
                    <a:pt x="79427" y="30909"/>
                  </a:lnTo>
                  <a:close/>
                </a:path>
              </a:pathLst>
            </a:custGeom>
            <a:solidFill>
              <a:srgbClr val="616173"/>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83AD0355-AAB5-4090-8250-D1ECFE63A3E4}"/>
                </a:ext>
              </a:extLst>
            </p:cNvPr>
            <p:cNvSpPr/>
            <p:nvPr/>
          </p:nvSpPr>
          <p:spPr>
            <a:xfrm>
              <a:off x="19946883" y="5282877"/>
              <a:ext cx="219915" cy="139946"/>
            </a:xfrm>
            <a:custGeom>
              <a:avLst/>
              <a:gdLst>
                <a:gd name="connsiteX0" fmla="*/ 99727 w 104775"/>
                <a:gd name="connsiteY0" fmla="*/ 30909 h 66675"/>
                <a:gd name="connsiteX1" fmla="*/ 99727 w 104775"/>
                <a:gd name="connsiteY1" fmla="*/ 38529 h 66675"/>
                <a:gd name="connsiteX2" fmla="*/ 61532 w 104775"/>
                <a:gd name="connsiteY2" fmla="*/ 60722 h 66675"/>
                <a:gd name="connsiteX3" fmla="*/ 48387 w 104775"/>
                <a:gd name="connsiteY3" fmla="*/ 60722 h 66675"/>
                <a:gd name="connsiteX4" fmla="*/ 9907 w 104775"/>
                <a:gd name="connsiteY4" fmla="*/ 38529 h 66675"/>
                <a:gd name="connsiteX5" fmla="*/ 9811 w 104775"/>
                <a:gd name="connsiteY5" fmla="*/ 30909 h 66675"/>
                <a:gd name="connsiteX6" fmla="*/ 48007 w 104775"/>
                <a:gd name="connsiteY6" fmla="*/ 8715 h 66675"/>
                <a:gd name="connsiteX7" fmla="*/ 61246 w 104775"/>
                <a:gd name="connsiteY7" fmla="*/ 8715 h 66675"/>
                <a:gd name="connsiteX8" fmla="*/ 99727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27" y="30909"/>
                  </a:moveTo>
                  <a:cubicBezTo>
                    <a:pt x="103347" y="33004"/>
                    <a:pt x="103442" y="36433"/>
                    <a:pt x="99727" y="38529"/>
                  </a:cubicBezTo>
                  <a:lnTo>
                    <a:pt x="61532" y="60722"/>
                  </a:lnTo>
                  <a:cubicBezTo>
                    <a:pt x="57912" y="62817"/>
                    <a:pt x="52007" y="62817"/>
                    <a:pt x="48387" y="60722"/>
                  </a:cubicBezTo>
                  <a:lnTo>
                    <a:pt x="9907" y="38529"/>
                  </a:lnTo>
                  <a:cubicBezTo>
                    <a:pt x="6287" y="36433"/>
                    <a:pt x="6192" y="33004"/>
                    <a:pt x="9811" y="30909"/>
                  </a:cubicBezTo>
                  <a:lnTo>
                    <a:pt x="48007" y="8715"/>
                  </a:lnTo>
                  <a:cubicBezTo>
                    <a:pt x="51626" y="6620"/>
                    <a:pt x="57532" y="6620"/>
                    <a:pt x="61246" y="8715"/>
                  </a:cubicBezTo>
                  <a:lnTo>
                    <a:pt x="99727" y="30909"/>
                  </a:lnTo>
                  <a:close/>
                </a:path>
              </a:pathLst>
            </a:custGeom>
            <a:solidFill>
              <a:srgbClr val="616173"/>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C0BC0C67-362B-4AD9-9D76-154AE1171C4D}"/>
                </a:ext>
              </a:extLst>
            </p:cNvPr>
            <p:cNvSpPr/>
            <p:nvPr/>
          </p:nvSpPr>
          <p:spPr>
            <a:xfrm>
              <a:off x="19847522" y="5374041"/>
              <a:ext cx="219915" cy="139946"/>
            </a:xfrm>
            <a:custGeom>
              <a:avLst/>
              <a:gdLst>
                <a:gd name="connsiteX0" fmla="*/ 99727 w 104775"/>
                <a:gd name="connsiteY0" fmla="*/ 30909 h 66675"/>
                <a:gd name="connsiteX1" fmla="*/ 99727 w 104775"/>
                <a:gd name="connsiteY1" fmla="*/ 38529 h 66675"/>
                <a:gd name="connsiteX2" fmla="*/ 61532 w 104775"/>
                <a:gd name="connsiteY2" fmla="*/ 60722 h 66675"/>
                <a:gd name="connsiteX3" fmla="*/ 48388 w 104775"/>
                <a:gd name="connsiteY3" fmla="*/ 60722 h 66675"/>
                <a:gd name="connsiteX4" fmla="*/ 9906 w 104775"/>
                <a:gd name="connsiteY4" fmla="*/ 38529 h 66675"/>
                <a:gd name="connsiteX5" fmla="*/ 9811 w 104775"/>
                <a:gd name="connsiteY5" fmla="*/ 30909 h 66675"/>
                <a:gd name="connsiteX6" fmla="*/ 48006 w 104775"/>
                <a:gd name="connsiteY6" fmla="*/ 8715 h 66675"/>
                <a:gd name="connsiteX7" fmla="*/ 61246 w 104775"/>
                <a:gd name="connsiteY7" fmla="*/ 8715 h 66675"/>
                <a:gd name="connsiteX8" fmla="*/ 99727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27" y="30909"/>
                  </a:moveTo>
                  <a:cubicBezTo>
                    <a:pt x="103347" y="33004"/>
                    <a:pt x="103347" y="36433"/>
                    <a:pt x="99727" y="38529"/>
                  </a:cubicBezTo>
                  <a:lnTo>
                    <a:pt x="61532" y="60722"/>
                  </a:lnTo>
                  <a:cubicBezTo>
                    <a:pt x="57913" y="62817"/>
                    <a:pt x="52007" y="62817"/>
                    <a:pt x="48388" y="60722"/>
                  </a:cubicBezTo>
                  <a:lnTo>
                    <a:pt x="9906" y="38529"/>
                  </a:lnTo>
                  <a:cubicBezTo>
                    <a:pt x="6287" y="36433"/>
                    <a:pt x="6192" y="33004"/>
                    <a:pt x="9811" y="30909"/>
                  </a:cubicBezTo>
                  <a:lnTo>
                    <a:pt x="48006" y="8715"/>
                  </a:lnTo>
                  <a:cubicBezTo>
                    <a:pt x="51626" y="6620"/>
                    <a:pt x="57627" y="6620"/>
                    <a:pt x="61246" y="8715"/>
                  </a:cubicBezTo>
                  <a:lnTo>
                    <a:pt x="99727" y="30909"/>
                  </a:lnTo>
                  <a:close/>
                </a:path>
              </a:pathLst>
            </a:custGeom>
            <a:solidFill>
              <a:srgbClr val="616173"/>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E198C26D-471C-49FD-A497-3C7F58E350EA}"/>
                </a:ext>
              </a:extLst>
            </p:cNvPr>
            <p:cNvSpPr/>
            <p:nvPr/>
          </p:nvSpPr>
          <p:spPr>
            <a:xfrm>
              <a:off x="20251764" y="5607551"/>
              <a:ext cx="299884" cy="179930"/>
            </a:xfrm>
            <a:custGeom>
              <a:avLst/>
              <a:gdLst>
                <a:gd name="connsiteX0" fmla="*/ 140780 w 142875"/>
                <a:gd name="connsiteY0" fmla="*/ 54626 h 85725"/>
                <a:gd name="connsiteX1" fmla="*/ 140780 w 142875"/>
                <a:gd name="connsiteY1" fmla="*/ 62246 h 85725"/>
                <a:gd name="connsiteX2" fmla="*/ 102585 w 142875"/>
                <a:gd name="connsiteY2" fmla="*/ 84439 h 85725"/>
                <a:gd name="connsiteX3" fmla="*/ 89440 w 142875"/>
                <a:gd name="connsiteY3" fmla="*/ 84439 h 85725"/>
                <a:gd name="connsiteX4" fmla="*/ 9907 w 142875"/>
                <a:gd name="connsiteY4" fmla="*/ 38529 h 85725"/>
                <a:gd name="connsiteX5" fmla="*/ 9811 w 142875"/>
                <a:gd name="connsiteY5" fmla="*/ 30909 h 85725"/>
                <a:gd name="connsiteX6" fmla="*/ 48007 w 142875"/>
                <a:gd name="connsiteY6" fmla="*/ 8715 h 85725"/>
                <a:gd name="connsiteX7" fmla="*/ 61246 w 142875"/>
                <a:gd name="connsiteY7" fmla="*/ 8715 h 85725"/>
                <a:gd name="connsiteX8" fmla="*/ 140780 w 142875"/>
                <a:gd name="connsiteY8" fmla="*/ 5462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875" h="85725">
                  <a:moveTo>
                    <a:pt x="140780" y="54626"/>
                  </a:moveTo>
                  <a:cubicBezTo>
                    <a:pt x="144400" y="56721"/>
                    <a:pt x="144400" y="60150"/>
                    <a:pt x="140780" y="62246"/>
                  </a:cubicBezTo>
                  <a:lnTo>
                    <a:pt x="102585" y="84439"/>
                  </a:lnTo>
                  <a:cubicBezTo>
                    <a:pt x="98965" y="86535"/>
                    <a:pt x="93060" y="86535"/>
                    <a:pt x="89440" y="84439"/>
                  </a:cubicBezTo>
                  <a:lnTo>
                    <a:pt x="9907" y="38529"/>
                  </a:lnTo>
                  <a:cubicBezTo>
                    <a:pt x="6287" y="36433"/>
                    <a:pt x="6192" y="33004"/>
                    <a:pt x="9811" y="30909"/>
                  </a:cubicBezTo>
                  <a:lnTo>
                    <a:pt x="48007" y="8715"/>
                  </a:lnTo>
                  <a:cubicBezTo>
                    <a:pt x="51626" y="6620"/>
                    <a:pt x="57627" y="6620"/>
                    <a:pt x="61246" y="8715"/>
                  </a:cubicBezTo>
                  <a:lnTo>
                    <a:pt x="140780" y="54626"/>
                  </a:lnTo>
                  <a:close/>
                </a:path>
              </a:pathLst>
            </a:custGeom>
            <a:solidFill>
              <a:srgbClr val="616173"/>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347E9928-9EA1-4572-8DE8-2533790BD042}"/>
                </a:ext>
              </a:extLst>
            </p:cNvPr>
            <p:cNvSpPr/>
            <p:nvPr/>
          </p:nvSpPr>
          <p:spPr>
            <a:xfrm>
              <a:off x="20461308" y="5303668"/>
              <a:ext cx="179930" cy="119954"/>
            </a:xfrm>
            <a:custGeom>
              <a:avLst/>
              <a:gdLst>
                <a:gd name="connsiteX0" fmla="*/ 79427 w 85725"/>
                <a:gd name="connsiteY0" fmla="*/ 30909 h 57150"/>
                <a:gd name="connsiteX1" fmla="*/ 79427 w 85725"/>
                <a:gd name="connsiteY1" fmla="*/ 38529 h 57150"/>
                <a:gd name="connsiteX2" fmla="*/ 61520 w 85725"/>
                <a:gd name="connsiteY2" fmla="*/ 48911 h 57150"/>
                <a:gd name="connsiteX3" fmla="*/ 48375 w 85725"/>
                <a:gd name="connsiteY3" fmla="*/ 48911 h 57150"/>
                <a:gd name="connsiteX4" fmla="*/ 9894 w 85725"/>
                <a:gd name="connsiteY4" fmla="*/ 26718 h 57150"/>
                <a:gd name="connsiteX5" fmla="*/ 9894 w 85725"/>
                <a:gd name="connsiteY5" fmla="*/ 19098 h 57150"/>
                <a:gd name="connsiteX6" fmla="*/ 27801 w 85725"/>
                <a:gd name="connsiteY6" fmla="*/ 8715 h 57150"/>
                <a:gd name="connsiteX7" fmla="*/ 40946 w 85725"/>
                <a:gd name="connsiteY7" fmla="*/ 8715 h 57150"/>
                <a:gd name="connsiteX8" fmla="*/ 79427 w 85725"/>
                <a:gd name="connsiteY8" fmla="*/ 3090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725" h="57150">
                  <a:moveTo>
                    <a:pt x="79427" y="30909"/>
                  </a:moveTo>
                  <a:cubicBezTo>
                    <a:pt x="83046" y="33004"/>
                    <a:pt x="83142" y="36433"/>
                    <a:pt x="79427" y="38529"/>
                  </a:cubicBezTo>
                  <a:lnTo>
                    <a:pt x="61520" y="48911"/>
                  </a:lnTo>
                  <a:cubicBezTo>
                    <a:pt x="57900" y="51006"/>
                    <a:pt x="51995" y="51006"/>
                    <a:pt x="48375" y="48911"/>
                  </a:cubicBezTo>
                  <a:lnTo>
                    <a:pt x="9894" y="26718"/>
                  </a:lnTo>
                  <a:cubicBezTo>
                    <a:pt x="6275" y="24622"/>
                    <a:pt x="6179" y="21193"/>
                    <a:pt x="9894" y="19098"/>
                  </a:cubicBezTo>
                  <a:lnTo>
                    <a:pt x="27801" y="8715"/>
                  </a:lnTo>
                  <a:cubicBezTo>
                    <a:pt x="31421" y="6620"/>
                    <a:pt x="37231" y="6620"/>
                    <a:pt x="40946" y="8715"/>
                  </a:cubicBezTo>
                  <a:lnTo>
                    <a:pt x="79427" y="30909"/>
                  </a:lnTo>
                  <a:close/>
                </a:path>
              </a:pathLst>
            </a:custGeom>
            <a:solidFill>
              <a:srgbClr val="616173"/>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165BD8F7-C485-473D-820B-0026E9A567B6}"/>
                </a:ext>
              </a:extLst>
            </p:cNvPr>
            <p:cNvSpPr/>
            <p:nvPr/>
          </p:nvSpPr>
          <p:spPr>
            <a:xfrm>
              <a:off x="19941111" y="5572765"/>
              <a:ext cx="219915" cy="139946"/>
            </a:xfrm>
            <a:custGeom>
              <a:avLst/>
              <a:gdLst>
                <a:gd name="connsiteX0" fmla="*/ 99620 w 104775"/>
                <a:gd name="connsiteY0" fmla="*/ 30909 h 66675"/>
                <a:gd name="connsiteX1" fmla="*/ 99715 w 104775"/>
                <a:gd name="connsiteY1" fmla="*/ 38529 h 66675"/>
                <a:gd name="connsiteX2" fmla="*/ 61520 w 104775"/>
                <a:gd name="connsiteY2" fmla="*/ 60722 h 66675"/>
                <a:gd name="connsiteX3" fmla="*/ 48280 w 104775"/>
                <a:gd name="connsiteY3" fmla="*/ 60722 h 66675"/>
                <a:gd name="connsiteX4" fmla="*/ 9894 w 104775"/>
                <a:gd name="connsiteY4" fmla="*/ 38529 h 66675"/>
                <a:gd name="connsiteX5" fmla="*/ 9894 w 104775"/>
                <a:gd name="connsiteY5" fmla="*/ 30909 h 66675"/>
                <a:gd name="connsiteX6" fmla="*/ 48089 w 104775"/>
                <a:gd name="connsiteY6" fmla="*/ 8715 h 66675"/>
                <a:gd name="connsiteX7" fmla="*/ 61234 w 104775"/>
                <a:gd name="connsiteY7" fmla="*/ 8715 h 66675"/>
                <a:gd name="connsiteX8" fmla="*/ 99620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20" y="30909"/>
                  </a:moveTo>
                  <a:cubicBezTo>
                    <a:pt x="103239" y="33004"/>
                    <a:pt x="103334" y="36433"/>
                    <a:pt x="99715" y="38529"/>
                  </a:cubicBezTo>
                  <a:lnTo>
                    <a:pt x="61520" y="60722"/>
                  </a:lnTo>
                  <a:cubicBezTo>
                    <a:pt x="57900" y="62817"/>
                    <a:pt x="51995" y="62817"/>
                    <a:pt x="48280" y="60722"/>
                  </a:cubicBezTo>
                  <a:lnTo>
                    <a:pt x="9894" y="38529"/>
                  </a:lnTo>
                  <a:cubicBezTo>
                    <a:pt x="6275" y="36433"/>
                    <a:pt x="6180" y="33004"/>
                    <a:pt x="9894" y="30909"/>
                  </a:cubicBezTo>
                  <a:lnTo>
                    <a:pt x="48089" y="8715"/>
                  </a:lnTo>
                  <a:cubicBezTo>
                    <a:pt x="51709" y="6620"/>
                    <a:pt x="57614" y="6620"/>
                    <a:pt x="61234" y="8715"/>
                  </a:cubicBezTo>
                  <a:lnTo>
                    <a:pt x="99620" y="30909"/>
                  </a:lnTo>
                  <a:close/>
                </a:path>
              </a:pathLst>
            </a:custGeom>
            <a:solidFill>
              <a:srgbClr val="616173"/>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87559562-D1C1-45F6-9C5A-783E8F7CB2CA}"/>
                </a:ext>
              </a:extLst>
            </p:cNvPr>
            <p:cNvSpPr/>
            <p:nvPr/>
          </p:nvSpPr>
          <p:spPr>
            <a:xfrm>
              <a:off x="19985094" y="5453536"/>
              <a:ext cx="219915" cy="139946"/>
            </a:xfrm>
            <a:custGeom>
              <a:avLst/>
              <a:gdLst>
                <a:gd name="connsiteX0" fmla="*/ 99715 w 104775"/>
                <a:gd name="connsiteY0" fmla="*/ 30944 h 66675"/>
                <a:gd name="connsiteX1" fmla="*/ 99715 w 104775"/>
                <a:gd name="connsiteY1" fmla="*/ 38564 h 66675"/>
                <a:gd name="connsiteX2" fmla="*/ 61520 w 104775"/>
                <a:gd name="connsiteY2" fmla="*/ 60758 h 66675"/>
                <a:gd name="connsiteX3" fmla="*/ 48376 w 104775"/>
                <a:gd name="connsiteY3" fmla="*/ 60758 h 66675"/>
                <a:gd name="connsiteX4" fmla="*/ 9894 w 104775"/>
                <a:gd name="connsiteY4" fmla="*/ 38564 h 66675"/>
                <a:gd name="connsiteX5" fmla="*/ 9894 w 104775"/>
                <a:gd name="connsiteY5" fmla="*/ 30944 h 66675"/>
                <a:gd name="connsiteX6" fmla="*/ 48090 w 104775"/>
                <a:gd name="connsiteY6" fmla="*/ 8751 h 66675"/>
                <a:gd name="connsiteX7" fmla="*/ 61330 w 104775"/>
                <a:gd name="connsiteY7" fmla="*/ 8751 h 66675"/>
                <a:gd name="connsiteX8" fmla="*/ 99715 w 104775"/>
                <a:gd name="connsiteY8" fmla="*/ 309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15" y="30944"/>
                  </a:moveTo>
                  <a:cubicBezTo>
                    <a:pt x="103335" y="33040"/>
                    <a:pt x="103335" y="36469"/>
                    <a:pt x="99715" y="38564"/>
                  </a:cubicBezTo>
                  <a:lnTo>
                    <a:pt x="61520" y="60758"/>
                  </a:lnTo>
                  <a:cubicBezTo>
                    <a:pt x="57901" y="62853"/>
                    <a:pt x="51995" y="62853"/>
                    <a:pt x="48376" y="60758"/>
                  </a:cubicBezTo>
                  <a:lnTo>
                    <a:pt x="9894" y="38564"/>
                  </a:lnTo>
                  <a:cubicBezTo>
                    <a:pt x="6275" y="36469"/>
                    <a:pt x="6179" y="33040"/>
                    <a:pt x="9894" y="30944"/>
                  </a:cubicBezTo>
                  <a:lnTo>
                    <a:pt x="48090" y="8751"/>
                  </a:lnTo>
                  <a:cubicBezTo>
                    <a:pt x="51709" y="6656"/>
                    <a:pt x="57615" y="6560"/>
                    <a:pt x="61330" y="8751"/>
                  </a:cubicBezTo>
                  <a:lnTo>
                    <a:pt x="99715" y="30944"/>
                  </a:lnTo>
                  <a:close/>
                </a:path>
              </a:pathLst>
            </a:custGeom>
            <a:solidFill>
              <a:srgbClr val="616173"/>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2C64B85E-D9A4-4938-BA82-8980D89D46D3}"/>
                </a:ext>
              </a:extLst>
            </p:cNvPr>
            <p:cNvSpPr/>
            <p:nvPr/>
          </p:nvSpPr>
          <p:spPr>
            <a:xfrm>
              <a:off x="20148831" y="5251090"/>
              <a:ext cx="219915" cy="139946"/>
            </a:xfrm>
            <a:custGeom>
              <a:avLst/>
              <a:gdLst>
                <a:gd name="connsiteX0" fmla="*/ 99715 w 104775"/>
                <a:gd name="connsiteY0" fmla="*/ 30909 h 66675"/>
                <a:gd name="connsiteX1" fmla="*/ 99810 w 104775"/>
                <a:gd name="connsiteY1" fmla="*/ 38529 h 66675"/>
                <a:gd name="connsiteX2" fmla="*/ 61615 w 104775"/>
                <a:gd name="connsiteY2" fmla="*/ 60722 h 66675"/>
                <a:gd name="connsiteX3" fmla="*/ 48376 w 104775"/>
                <a:gd name="connsiteY3" fmla="*/ 60722 h 66675"/>
                <a:gd name="connsiteX4" fmla="*/ 9894 w 104775"/>
                <a:gd name="connsiteY4" fmla="*/ 38529 h 66675"/>
                <a:gd name="connsiteX5" fmla="*/ 9894 w 104775"/>
                <a:gd name="connsiteY5" fmla="*/ 30909 h 66675"/>
                <a:gd name="connsiteX6" fmla="*/ 48090 w 104775"/>
                <a:gd name="connsiteY6" fmla="*/ 8715 h 66675"/>
                <a:gd name="connsiteX7" fmla="*/ 61234 w 104775"/>
                <a:gd name="connsiteY7" fmla="*/ 8715 h 66675"/>
                <a:gd name="connsiteX8" fmla="*/ 99715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15" y="30909"/>
                  </a:moveTo>
                  <a:cubicBezTo>
                    <a:pt x="103335" y="33004"/>
                    <a:pt x="103430" y="36433"/>
                    <a:pt x="99810" y="38529"/>
                  </a:cubicBezTo>
                  <a:lnTo>
                    <a:pt x="61615" y="60722"/>
                  </a:lnTo>
                  <a:cubicBezTo>
                    <a:pt x="57995" y="62817"/>
                    <a:pt x="52090" y="62817"/>
                    <a:pt x="48376" y="60722"/>
                  </a:cubicBezTo>
                  <a:lnTo>
                    <a:pt x="9894" y="38529"/>
                  </a:lnTo>
                  <a:cubicBezTo>
                    <a:pt x="6275" y="36433"/>
                    <a:pt x="6179" y="33004"/>
                    <a:pt x="9894" y="30909"/>
                  </a:cubicBezTo>
                  <a:lnTo>
                    <a:pt x="48090" y="8715"/>
                  </a:lnTo>
                  <a:cubicBezTo>
                    <a:pt x="51709" y="6620"/>
                    <a:pt x="57615" y="6620"/>
                    <a:pt x="61234" y="8715"/>
                  </a:cubicBezTo>
                  <a:lnTo>
                    <a:pt x="99715" y="30909"/>
                  </a:lnTo>
                  <a:close/>
                </a:path>
              </a:pathLst>
            </a:custGeom>
            <a:solidFill>
              <a:srgbClr val="616173"/>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B551D27F-4B64-430C-BD54-B5768C61BD46}"/>
                </a:ext>
              </a:extLst>
            </p:cNvPr>
            <p:cNvSpPr/>
            <p:nvPr/>
          </p:nvSpPr>
          <p:spPr>
            <a:xfrm>
              <a:off x="20276756" y="5324662"/>
              <a:ext cx="219915" cy="139946"/>
            </a:xfrm>
            <a:custGeom>
              <a:avLst/>
              <a:gdLst>
                <a:gd name="connsiteX0" fmla="*/ 99632 w 104775"/>
                <a:gd name="connsiteY0" fmla="*/ 30909 h 66675"/>
                <a:gd name="connsiteX1" fmla="*/ 99727 w 104775"/>
                <a:gd name="connsiteY1" fmla="*/ 38529 h 66675"/>
                <a:gd name="connsiteX2" fmla="*/ 61532 w 104775"/>
                <a:gd name="connsiteY2" fmla="*/ 60722 h 66675"/>
                <a:gd name="connsiteX3" fmla="*/ 48292 w 104775"/>
                <a:gd name="connsiteY3" fmla="*/ 60722 h 66675"/>
                <a:gd name="connsiteX4" fmla="*/ 9907 w 104775"/>
                <a:gd name="connsiteY4" fmla="*/ 38529 h 66675"/>
                <a:gd name="connsiteX5" fmla="*/ 9811 w 104775"/>
                <a:gd name="connsiteY5" fmla="*/ 30909 h 66675"/>
                <a:gd name="connsiteX6" fmla="*/ 48007 w 104775"/>
                <a:gd name="connsiteY6" fmla="*/ 8715 h 66675"/>
                <a:gd name="connsiteX7" fmla="*/ 61246 w 104775"/>
                <a:gd name="connsiteY7" fmla="*/ 8715 h 66675"/>
                <a:gd name="connsiteX8" fmla="*/ 99632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32" y="30909"/>
                  </a:moveTo>
                  <a:cubicBezTo>
                    <a:pt x="103251" y="33004"/>
                    <a:pt x="103347" y="36433"/>
                    <a:pt x="99727" y="38529"/>
                  </a:cubicBezTo>
                  <a:lnTo>
                    <a:pt x="61532" y="60722"/>
                  </a:lnTo>
                  <a:cubicBezTo>
                    <a:pt x="57912" y="62817"/>
                    <a:pt x="52007" y="62817"/>
                    <a:pt x="48292" y="60722"/>
                  </a:cubicBezTo>
                  <a:lnTo>
                    <a:pt x="9907" y="38529"/>
                  </a:lnTo>
                  <a:cubicBezTo>
                    <a:pt x="6287" y="36433"/>
                    <a:pt x="6192" y="33004"/>
                    <a:pt x="9811" y="30909"/>
                  </a:cubicBezTo>
                  <a:lnTo>
                    <a:pt x="48007" y="8715"/>
                  </a:lnTo>
                  <a:cubicBezTo>
                    <a:pt x="51626" y="6620"/>
                    <a:pt x="57532" y="6620"/>
                    <a:pt x="61246" y="8715"/>
                  </a:cubicBezTo>
                  <a:lnTo>
                    <a:pt x="99632" y="30909"/>
                  </a:lnTo>
                  <a:close/>
                </a:path>
              </a:pathLst>
            </a:custGeom>
            <a:solidFill>
              <a:srgbClr val="616173"/>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9920EC8F-7F5D-402B-804A-786F5C08FD63}"/>
                </a:ext>
              </a:extLst>
            </p:cNvPr>
            <p:cNvSpPr/>
            <p:nvPr/>
          </p:nvSpPr>
          <p:spPr>
            <a:xfrm>
              <a:off x="20594458" y="5380640"/>
              <a:ext cx="179930" cy="119954"/>
            </a:xfrm>
            <a:custGeom>
              <a:avLst/>
              <a:gdLst>
                <a:gd name="connsiteX0" fmla="*/ 79427 w 85725"/>
                <a:gd name="connsiteY0" fmla="*/ 30909 h 57150"/>
                <a:gd name="connsiteX1" fmla="*/ 79522 w 85725"/>
                <a:gd name="connsiteY1" fmla="*/ 38529 h 57150"/>
                <a:gd name="connsiteX2" fmla="*/ 61615 w 85725"/>
                <a:gd name="connsiteY2" fmla="*/ 48911 h 57150"/>
                <a:gd name="connsiteX3" fmla="*/ 48375 w 85725"/>
                <a:gd name="connsiteY3" fmla="*/ 48911 h 57150"/>
                <a:gd name="connsiteX4" fmla="*/ 9894 w 85725"/>
                <a:gd name="connsiteY4" fmla="*/ 26718 h 57150"/>
                <a:gd name="connsiteX5" fmla="*/ 9894 w 85725"/>
                <a:gd name="connsiteY5" fmla="*/ 19098 h 57150"/>
                <a:gd name="connsiteX6" fmla="*/ 27801 w 85725"/>
                <a:gd name="connsiteY6" fmla="*/ 8715 h 57150"/>
                <a:gd name="connsiteX7" fmla="*/ 40945 w 85725"/>
                <a:gd name="connsiteY7" fmla="*/ 8715 h 57150"/>
                <a:gd name="connsiteX8" fmla="*/ 79427 w 85725"/>
                <a:gd name="connsiteY8" fmla="*/ 3090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725" h="57150">
                  <a:moveTo>
                    <a:pt x="79427" y="30909"/>
                  </a:moveTo>
                  <a:cubicBezTo>
                    <a:pt x="83046" y="33004"/>
                    <a:pt x="83142" y="36433"/>
                    <a:pt x="79522" y="38529"/>
                  </a:cubicBezTo>
                  <a:lnTo>
                    <a:pt x="61615" y="48911"/>
                  </a:lnTo>
                  <a:cubicBezTo>
                    <a:pt x="57995" y="51006"/>
                    <a:pt x="52090" y="51006"/>
                    <a:pt x="48375" y="48911"/>
                  </a:cubicBezTo>
                  <a:lnTo>
                    <a:pt x="9894" y="26718"/>
                  </a:lnTo>
                  <a:cubicBezTo>
                    <a:pt x="6275" y="24622"/>
                    <a:pt x="6179" y="21193"/>
                    <a:pt x="9894" y="19098"/>
                  </a:cubicBezTo>
                  <a:lnTo>
                    <a:pt x="27801" y="8715"/>
                  </a:lnTo>
                  <a:cubicBezTo>
                    <a:pt x="31420" y="6620"/>
                    <a:pt x="37231" y="6620"/>
                    <a:pt x="40945" y="8715"/>
                  </a:cubicBezTo>
                  <a:lnTo>
                    <a:pt x="79427" y="30909"/>
                  </a:lnTo>
                  <a:close/>
                </a:path>
              </a:pathLst>
            </a:custGeom>
            <a:solidFill>
              <a:srgbClr val="616173"/>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657DD740-F8FD-4835-BE6C-8B0F37CA7C2D}"/>
                </a:ext>
              </a:extLst>
            </p:cNvPr>
            <p:cNvSpPr/>
            <p:nvPr/>
          </p:nvSpPr>
          <p:spPr>
            <a:xfrm>
              <a:off x="20074833" y="5356650"/>
              <a:ext cx="219915" cy="139946"/>
            </a:xfrm>
            <a:custGeom>
              <a:avLst/>
              <a:gdLst>
                <a:gd name="connsiteX0" fmla="*/ 99632 w 104775"/>
                <a:gd name="connsiteY0" fmla="*/ 30909 h 66675"/>
                <a:gd name="connsiteX1" fmla="*/ 99632 w 104775"/>
                <a:gd name="connsiteY1" fmla="*/ 38529 h 66675"/>
                <a:gd name="connsiteX2" fmla="*/ 61437 w 104775"/>
                <a:gd name="connsiteY2" fmla="*/ 60722 h 66675"/>
                <a:gd name="connsiteX3" fmla="*/ 48292 w 104775"/>
                <a:gd name="connsiteY3" fmla="*/ 60722 h 66675"/>
                <a:gd name="connsiteX4" fmla="*/ 9906 w 104775"/>
                <a:gd name="connsiteY4" fmla="*/ 38529 h 66675"/>
                <a:gd name="connsiteX5" fmla="*/ 9811 w 104775"/>
                <a:gd name="connsiteY5" fmla="*/ 30909 h 66675"/>
                <a:gd name="connsiteX6" fmla="*/ 48006 w 104775"/>
                <a:gd name="connsiteY6" fmla="*/ 8715 h 66675"/>
                <a:gd name="connsiteX7" fmla="*/ 61246 w 104775"/>
                <a:gd name="connsiteY7" fmla="*/ 8715 h 66675"/>
                <a:gd name="connsiteX8" fmla="*/ 99632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32" y="30909"/>
                  </a:moveTo>
                  <a:cubicBezTo>
                    <a:pt x="103252" y="33004"/>
                    <a:pt x="103346" y="36433"/>
                    <a:pt x="99632" y="38529"/>
                  </a:cubicBezTo>
                  <a:lnTo>
                    <a:pt x="61437" y="60722"/>
                  </a:lnTo>
                  <a:cubicBezTo>
                    <a:pt x="57817" y="62817"/>
                    <a:pt x="51912" y="62817"/>
                    <a:pt x="48292" y="60722"/>
                  </a:cubicBezTo>
                  <a:lnTo>
                    <a:pt x="9906" y="38529"/>
                  </a:lnTo>
                  <a:cubicBezTo>
                    <a:pt x="6287" y="36433"/>
                    <a:pt x="6192" y="33004"/>
                    <a:pt x="9811" y="30909"/>
                  </a:cubicBezTo>
                  <a:lnTo>
                    <a:pt x="48006" y="8715"/>
                  </a:lnTo>
                  <a:cubicBezTo>
                    <a:pt x="51626" y="6620"/>
                    <a:pt x="57531" y="6620"/>
                    <a:pt x="61246" y="8715"/>
                  </a:cubicBezTo>
                  <a:lnTo>
                    <a:pt x="99632" y="30909"/>
                  </a:lnTo>
                  <a:close/>
                </a:path>
              </a:pathLst>
            </a:custGeom>
            <a:solidFill>
              <a:srgbClr val="616173"/>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0C56944A-A6F7-40C2-B3E9-1C87959639B0}"/>
                </a:ext>
              </a:extLst>
            </p:cNvPr>
            <p:cNvSpPr/>
            <p:nvPr/>
          </p:nvSpPr>
          <p:spPr>
            <a:xfrm>
              <a:off x="20412103" y="5402830"/>
              <a:ext cx="219915" cy="139946"/>
            </a:xfrm>
            <a:custGeom>
              <a:avLst/>
              <a:gdLst>
                <a:gd name="connsiteX0" fmla="*/ 99632 w 104775"/>
                <a:gd name="connsiteY0" fmla="*/ 30909 h 66675"/>
                <a:gd name="connsiteX1" fmla="*/ 99632 w 104775"/>
                <a:gd name="connsiteY1" fmla="*/ 38529 h 66675"/>
                <a:gd name="connsiteX2" fmla="*/ 61437 w 104775"/>
                <a:gd name="connsiteY2" fmla="*/ 60722 h 66675"/>
                <a:gd name="connsiteX3" fmla="*/ 48292 w 104775"/>
                <a:gd name="connsiteY3" fmla="*/ 60722 h 66675"/>
                <a:gd name="connsiteX4" fmla="*/ 9906 w 104775"/>
                <a:gd name="connsiteY4" fmla="*/ 38529 h 66675"/>
                <a:gd name="connsiteX5" fmla="*/ 9811 w 104775"/>
                <a:gd name="connsiteY5" fmla="*/ 30909 h 66675"/>
                <a:gd name="connsiteX6" fmla="*/ 48006 w 104775"/>
                <a:gd name="connsiteY6" fmla="*/ 8715 h 66675"/>
                <a:gd name="connsiteX7" fmla="*/ 61246 w 104775"/>
                <a:gd name="connsiteY7" fmla="*/ 8715 h 66675"/>
                <a:gd name="connsiteX8" fmla="*/ 99632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32" y="30909"/>
                  </a:moveTo>
                  <a:cubicBezTo>
                    <a:pt x="103252" y="33004"/>
                    <a:pt x="103347" y="36433"/>
                    <a:pt x="99632" y="38529"/>
                  </a:cubicBezTo>
                  <a:lnTo>
                    <a:pt x="61437" y="60722"/>
                  </a:lnTo>
                  <a:cubicBezTo>
                    <a:pt x="57817" y="62817"/>
                    <a:pt x="51912" y="62817"/>
                    <a:pt x="48292" y="60722"/>
                  </a:cubicBezTo>
                  <a:lnTo>
                    <a:pt x="9906" y="38529"/>
                  </a:lnTo>
                  <a:cubicBezTo>
                    <a:pt x="6287" y="36433"/>
                    <a:pt x="6192" y="33004"/>
                    <a:pt x="9811" y="30909"/>
                  </a:cubicBezTo>
                  <a:lnTo>
                    <a:pt x="48006" y="8715"/>
                  </a:lnTo>
                  <a:cubicBezTo>
                    <a:pt x="51626" y="6620"/>
                    <a:pt x="57531" y="6620"/>
                    <a:pt x="61246" y="8715"/>
                  </a:cubicBezTo>
                  <a:lnTo>
                    <a:pt x="99632" y="30909"/>
                  </a:lnTo>
                  <a:close/>
                </a:path>
              </a:pathLst>
            </a:custGeom>
            <a:solidFill>
              <a:srgbClr val="616173"/>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6A1F0367-78D0-43A0-BF97-0F31B80E7B1C}"/>
                </a:ext>
              </a:extLst>
            </p:cNvPr>
            <p:cNvSpPr/>
            <p:nvPr/>
          </p:nvSpPr>
          <p:spPr>
            <a:xfrm>
              <a:off x="20727782" y="5457610"/>
              <a:ext cx="179930" cy="119954"/>
            </a:xfrm>
            <a:custGeom>
              <a:avLst/>
              <a:gdLst>
                <a:gd name="connsiteX0" fmla="*/ 79439 w 85725"/>
                <a:gd name="connsiteY0" fmla="*/ 30909 h 57150"/>
                <a:gd name="connsiteX1" fmla="*/ 79439 w 85725"/>
                <a:gd name="connsiteY1" fmla="*/ 38529 h 57150"/>
                <a:gd name="connsiteX2" fmla="*/ 61532 w 85725"/>
                <a:gd name="connsiteY2" fmla="*/ 48911 h 57150"/>
                <a:gd name="connsiteX3" fmla="*/ 48387 w 85725"/>
                <a:gd name="connsiteY3" fmla="*/ 48911 h 57150"/>
                <a:gd name="connsiteX4" fmla="*/ 9907 w 85725"/>
                <a:gd name="connsiteY4" fmla="*/ 26718 h 57150"/>
                <a:gd name="connsiteX5" fmla="*/ 9811 w 85725"/>
                <a:gd name="connsiteY5" fmla="*/ 19098 h 57150"/>
                <a:gd name="connsiteX6" fmla="*/ 27718 w 85725"/>
                <a:gd name="connsiteY6" fmla="*/ 8715 h 57150"/>
                <a:gd name="connsiteX7" fmla="*/ 40958 w 85725"/>
                <a:gd name="connsiteY7" fmla="*/ 8715 h 57150"/>
                <a:gd name="connsiteX8" fmla="*/ 79439 w 85725"/>
                <a:gd name="connsiteY8" fmla="*/ 3090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725" h="57150">
                  <a:moveTo>
                    <a:pt x="79439" y="30909"/>
                  </a:moveTo>
                  <a:cubicBezTo>
                    <a:pt x="83058" y="33004"/>
                    <a:pt x="83154" y="36433"/>
                    <a:pt x="79439" y="38529"/>
                  </a:cubicBezTo>
                  <a:lnTo>
                    <a:pt x="61532" y="48911"/>
                  </a:lnTo>
                  <a:cubicBezTo>
                    <a:pt x="57912" y="51006"/>
                    <a:pt x="52007" y="51006"/>
                    <a:pt x="48387" y="48911"/>
                  </a:cubicBezTo>
                  <a:lnTo>
                    <a:pt x="9907" y="26718"/>
                  </a:lnTo>
                  <a:cubicBezTo>
                    <a:pt x="6287" y="24622"/>
                    <a:pt x="6192" y="21193"/>
                    <a:pt x="9811" y="19098"/>
                  </a:cubicBezTo>
                  <a:lnTo>
                    <a:pt x="27718" y="8715"/>
                  </a:lnTo>
                  <a:cubicBezTo>
                    <a:pt x="31338" y="6620"/>
                    <a:pt x="37243" y="6620"/>
                    <a:pt x="40958" y="8715"/>
                  </a:cubicBezTo>
                  <a:lnTo>
                    <a:pt x="79439" y="30909"/>
                  </a:lnTo>
                  <a:close/>
                </a:path>
              </a:pathLst>
            </a:custGeom>
            <a:solidFill>
              <a:srgbClr val="616173"/>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C4BCC824-7B93-4D1A-AB53-F4536573D53B}"/>
                </a:ext>
              </a:extLst>
            </p:cNvPr>
            <p:cNvSpPr/>
            <p:nvPr/>
          </p:nvSpPr>
          <p:spPr>
            <a:xfrm>
              <a:off x="20212380" y="5436218"/>
              <a:ext cx="219915" cy="139946"/>
            </a:xfrm>
            <a:custGeom>
              <a:avLst/>
              <a:gdLst>
                <a:gd name="connsiteX0" fmla="*/ 99727 w 104775"/>
                <a:gd name="connsiteY0" fmla="*/ 30909 h 66675"/>
                <a:gd name="connsiteX1" fmla="*/ 99727 w 104775"/>
                <a:gd name="connsiteY1" fmla="*/ 38529 h 66675"/>
                <a:gd name="connsiteX2" fmla="*/ 61532 w 104775"/>
                <a:gd name="connsiteY2" fmla="*/ 60722 h 66675"/>
                <a:gd name="connsiteX3" fmla="*/ 48388 w 104775"/>
                <a:gd name="connsiteY3" fmla="*/ 60722 h 66675"/>
                <a:gd name="connsiteX4" fmla="*/ 9906 w 104775"/>
                <a:gd name="connsiteY4" fmla="*/ 38529 h 66675"/>
                <a:gd name="connsiteX5" fmla="*/ 9811 w 104775"/>
                <a:gd name="connsiteY5" fmla="*/ 30909 h 66675"/>
                <a:gd name="connsiteX6" fmla="*/ 48006 w 104775"/>
                <a:gd name="connsiteY6" fmla="*/ 8715 h 66675"/>
                <a:gd name="connsiteX7" fmla="*/ 61246 w 104775"/>
                <a:gd name="connsiteY7" fmla="*/ 8715 h 66675"/>
                <a:gd name="connsiteX8" fmla="*/ 99727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27" y="30909"/>
                  </a:moveTo>
                  <a:cubicBezTo>
                    <a:pt x="103347" y="33004"/>
                    <a:pt x="103442" y="36433"/>
                    <a:pt x="99727" y="38529"/>
                  </a:cubicBezTo>
                  <a:lnTo>
                    <a:pt x="61532" y="60722"/>
                  </a:lnTo>
                  <a:cubicBezTo>
                    <a:pt x="57913" y="62817"/>
                    <a:pt x="52007" y="62817"/>
                    <a:pt x="48388" y="60722"/>
                  </a:cubicBezTo>
                  <a:lnTo>
                    <a:pt x="9906" y="38529"/>
                  </a:lnTo>
                  <a:cubicBezTo>
                    <a:pt x="6287" y="36433"/>
                    <a:pt x="6192" y="33004"/>
                    <a:pt x="9811" y="30909"/>
                  </a:cubicBezTo>
                  <a:lnTo>
                    <a:pt x="48006" y="8715"/>
                  </a:lnTo>
                  <a:cubicBezTo>
                    <a:pt x="51626" y="6620"/>
                    <a:pt x="57531" y="6620"/>
                    <a:pt x="61246" y="8715"/>
                  </a:cubicBezTo>
                  <a:lnTo>
                    <a:pt x="99727" y="30909"/>
                  </a:lnTo>
                  <a:close/>
                </a:path>
              </a:pathLst>
            </a:custGeom>
            <a:solidFill>
              <a:srgbClr val="616173"/>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275FB360-47AB-43B6-B1A5-F44D3AE4AC57}"/>
                </a:ext>
              </a:extLst>
            </p:cNvPr>
            <p:cNvSpPr/>
            <p:nvPr/>
          </p:nvSpPr>
          <p:spPr>
            <a:xfrm>
              <a:off x="20537854" y="5475402"/>
              <a:ext cx="279892" cy="159938"/>
            </a:xfrm>
            <a:custGeom>
              <a:avLst/>
              <a:gdLst>
                <a:gd name="connsiteX0" fmla="*/ 127540 w 133350"/>
                <a:gd name="connsiteY0" fmla="*/ 47006 h 76200"/>
                <a:gd name="connsiteX1" fmla="*/ 127540 w 133350"/>
                <a:gd name="connsiteY1" fmla="*/ 54626 h 76200"/>
                <a:gd name="connsiteX2" fmla="*/ 89345 w 133350"/>
                <a:gd name="connsiteY2" fmla="*/ 76819 h 76200"/>
                <a:gd name="connsiteX3" fmla="*/ 76200 w 133350"/>
                <a:gd name="connsiteY3" fmla="*/ 76819 h 76200"/>
                <a:gd name="connsiteX4" fmla="*/ 9907 w 133350"/>
                <a:gd name="connsiteY4" fmla="*/ 38529 h 76200"/>
                <a:gd name="connsiteX5" fmla="*/ 9811 w 133350"/>
                <a:gd name="connsiteY5" fmla="*/ 30909 h 76200"/>
                <a:gd name="connsiteX6" fmla="*/ 48007 w 133350"/>
                <a:gd name="connsiteY6" fmla="*/ 8715 h 76200"/>
                <a:gd name="connsiteX7" fmla="*/ 61246 w 133350"/>
                <a:gd name="connsiteY7" fmla="*/ 8715 h 76200"/>
                <a:gd name="connsiteX8" fmla="*/ 127540 w 133350"/>
                <a:gd name="connsiteY8" fmla="*/ 4700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350" h="76200">
                  <a:moveTo>
                    <a:pt x="127540" y="47006"/>
                  </a:moveTo>
                  <a:cubicBezTo>
                    <a:pt x="131160" y="49101"/>
                    <a:pt x="131255" y="52530"/>
                    <a:pt x="127540" y="54626"/>
                  </a:cubicBezTo>
                  <a:lnTo>
                    <a:pt x="89345" y="76819"/>
                  </a:lnTo>
                  <a:cubicBezTo>
                    <a:pt x="85725" y="78915"/>
                    <a:pt x="79820" y="78915"/>
                    <a:pt x="76200" y="76819"/>
                  </a:cubicBezTo>
                  <a:lnTo>
                    <a:pt x="9907" y="38529"/>
                  </a:lnTo>
                  <a:cubicBezTo>
                    <a:pt x="6287" y="36433"/>
                    <a:pt x="6192" y="33004"/>
                    <a:pt x="9811" y="30909"/>
                  </a:cubicBezTo>
                  <a:lnTo>
                    <a:pt x="48007" y="8715"/>
                  </a:lnTo>
                  <a:cubicBezTo>
                    <a:pt x="51626" y="6620"/>
                    <a:pt x="57532" y="6620"/>
                    <a:pt x="61246" y="8715"/>
                  </a:cubicBezTo>
                  <a:lnTo>
                    <a:pt x="127540" y="47006"/>
                  </a:lnTo>
                  <a:close/>
                </a:path>
              </a:pathLst>
            </a:custGeom>
            <a:solidFill>
              <a:srgbClr val="616173"/>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DECB5B02-5F5B-47BC-8817-9C9E2E7FA1AC}"/>
                </a:ext>
              </a:extLst>
            </p:cNvPr>
            <p:cNvSpPr/>
            <p:nvPr/>
          </p:nvSpPr>
          <p:spPr>
            <a:xfrm>
              <a:off x="20340156" y="5509989"/>
              <a:ext cx="219915" cy="139946"/>
            </a:xfrm>
            <a:custGeom>
              <a:avLst/>
              <a:gdLst>
                <a:gd name="connsiteX0" fmla="*/ 99715 w 104775"/>
                <a:gd name="connsiteY0" fmla="*/ 30909 h 66675"/>
                <a:gd name="connsiteX1" fmla="*/ 99715 w 104775"/>
                <a:gd name="connsiteY1" fmla="*/ 38529 h 66675"/>
                <a:gd name="connsiteX2" fmla="*/ 61520 w 104775"/>
                <a:gd name="connsiteY2" fmla="*/ 60722 h 66675"/>
                <a:gd name="connsiteX3" fmla="*/ 48375 w 104775"/>
                <a:gd name="connsiteY3" fmla="*/ 60722 h 66675"/>
                <a:gd name="connsiteX4" fmla="*/ 9894 w 104775"/>
                <a:gd name="connsiteY4" fmla="*/ 38529 h 66675"/>
                <a:gd name="connsiteX5" fmla="*/ 9894 w 104775"/>
                <a:gd name="connsiteY5" fmla="*/ 30909 h 66675"/>
                <a:gd name="connsiteX6" fmla="*/ 48090 w 104775"/>
                <a:gd name="connsiteY6" fmla="*/ 8715 h 66675"/>
                <a:gd name="connsiteX7" fmla="*/ 61234 w 104775"/>
                <a:gd name="connsiteY7" fmla="*/ 8715 h 66675"/>
                <a:gd name="connsiteX8" fmla="*/ 99715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15" y="30909"/>
                  </a:moveTo>
                  <a:cubicBezTo>
                    <a:pt x="103335" y="33004"/>
                    <a:pt x="103430" y="36433"/>
                    <a:pt x="99715" y="38529"/>
                  </a:cubicBezTo>
                  <a:lnTo>
                    <a:pt x="61520" y="60722"/>
                  </a:lnTo>
                  <a:cubicBezTo>
                    <a:pt x="57900" y="62817"/>
                    <a:pt x="51995" y="62817"/>
                    <a:pt x="48375" y="60722"/>
                  </a:cubicBezTo>
                  <a:lnTo>
                    <a:pt x="9894" y="38529"/>
                  </a:lnTo>
                  <a:cubicBezTo>
                    <a:pt x="6275" y="36433"/>
                    <a:pt x="6179" y="33004"/>
                    <a:pt x="9894" y="30909"/>
                  </a:cubicBezTo>
                  <a:lnTo>
                    <a:pt x="48090" y="8715"/>
                  </a:lnTo>
                  <a:cubicBezTo>
                    <a:pt x="51709" y="6620"/>
                    <a:pt x="57615" y="6620"/>
                    <a:pt x="61234" y="8715"/>
                  </a:cubicBezTo>
                  <a:lnTo>
                    <a:pt x="99715" y="30909"/>
                  </a:lnTo>
                  <a:close/>
                </a:path>
              </a:pathLst>
            </a:custGeom>
            <a:solidFill>
              <a:srgbClr val="616173"/>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F6BF9A81-4C98-474E-98E3-B51256EC2180}"/>
                </a:ext>
              </a:extLst>
            </p:cNvPr>
            <p:cNvSpPr/>
            <p:nvPr/>
          </p:nvSpPr>
          <p:spPr>
            <a:xfrm>
              <a:off x="20467882" y="5583762"/>
              <a:ext cx="219915" cy="139946"/>
            </a:xfrm>
            <a:custGeom>
              <a:avLst/>
              <a:gdLst>
                <a:gd name="connsiteX0" fmla="*/ 99727 w 104775"/>
                <a:gd name="connsiteY0" fmla="*/ 30909 h 66675"/>
                <a:gd name="connsiteX1" fmla="*/ 99727 w 104775"/>
                <a:gd name="connsiteY1" fmla="*/ 38529 h 66675"/>
                <a:gd name="connsiteX2" fmla="*/ 61532 w 104775"/>
                <a:gd name="connsiteY2" fmla="*/ 60722 h 66675"/>
                <a:gd name="connsiteX3" fmla="*/ 48387 w 104775"/>
                <a:gd name="connsiteY3" fmla="*/ 60722 h 66675"/>
                <a:gd name="connsiteX4" fmla="*/ 9907 w 104775"/>
                <a:gd name="connsiteY4" fmla="*/ 38529 h 66675"/>
                <a:gd name="connsiteX5" fmla="*/ 9811 w 104775"/>
                <a:gd name="connsiteY5" fmla="*/ 30909 h 66675"/>
                <a:gd name="connsiteX6" fmla="*/ 48007 w 104775"/>
                <a:gd name="connsiteY6" fmla="*/ 8715 h 66675"/>
                <a:gd name="connsiteX7" fmla="*/ 61246 w 104775"/>
                <a:gd name="connsiteY7" fmla="*/ 8715 h 66675"/>
                <a:gd name="connsiteX8" fmla="*/ 99727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27" y="30909"/>
                  </a:moveTo>
                  <a:cubicBezTo>
                    <a:pt x="103347" y="33004"/>
                    <a:pt x="103442" y="36433"/>
                    <a:pt x="99727" y="38529"/>
                  </a:cubicBezTo>
                  <a:lnTo>
                    <a:pt x="61532" y="60722"/>
                  </a:lnTo>
                  <a:cubicBezTo>
                    <a:pt x="57912" y="62817"/>
                    <a:pt x="52007" y="62817"/>
                    <a:pt x="48387" y="60722"/>
                  </a:cubicBezTo>
                  <a:lnTo>
                    <a:pt x="9907" y="38529"/>
                  </a:lnTo>
                  <a:cubicBezTo>
                    <a:pt x="6287" y="36433"/>
                    <a:pt x="6192" y="33004"/>
                    <a:pt x="9811" y="30909"/>
                  </a:cubicBezTo>
                  <a:lnTo>
                    <a:pt x="48007" y="8715"/>
                  </a:lnTo>
                  <a:cubicBezTo>
                    <a:pt x="51626" y="6620"/>
                    <a:pt x="57532" y="6620"/>
                    <a:pt x="61246" y="8715"/>
                  </a:cubicBezTo>
                  <a:lnTo>
                    <a:pt x="99727" y="30909"/>
                  </a:lnTo>
                  <a:close/>
                </a:path>
              </a:pathLst>
            </a:custGeom>
            <a:solidFill>
              <a:srgbClr val="616173"/>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A70954B2-FBD0-4B2A-8612-B2D57BC2AA82}"/>
                </a:ext>
              </a:extLst>
            </p:cNvPr>
            <p:cNvSpPr/>
            <p:nvPr/>
          </p:nvSpPr>
          <p:spPr>
            <a:xfrm>
              <a:off x="19637629" y="4955803"/>
              <a:ext cx="219915" cy="139946"/>
            </a:xfrm>
            <a:custGeom>
              <a:avLst/>
              <a:gdLst>
                <a:gd name="connsiteX0" fmla="*/ 99715 w 104775"/>
                <a:gd name="connsiteY0" fmla="*/ 30909 h 66675"/>
                <a:gd name="connsiteX1" fmla="*/ 99715 w 104775"/>
                <a:gd name="connsiteY1" fmla="*/ 38529 h 66675"/>
                <a:gd name="connsiteX2" fmla="*/ 61520 w 104775"/>
                <a:gd name="connsiteY2" fmla="*/ 60722 h 66675"/>
                <a:gd name="connsiteX3" fmla="*/ 48375 w 104775"/>
                <a:gd name="connsiteY3" fmla="*/ 60722 h 66675"/>
                <a:gd name="connsiteX4" fmla="*/ 9894 w 104775"/>
                <a:gd name="connsiteY4" fmla="*/ 38529 h 66675"/>
                <a:gd name="connsiteX5" fmla="*/ 9894 w 104775"/>
                <a:gd name="connsiteY5" fmla="*/ 30909 h 66675"/>
                <a:gd name="connsiteX6" fmla="*/ 48089 w 104775"/>
                <a:gd name="connsiteY6" fmla="*/ 8715 h 66675"/>
                <a:gd name="connsiteX7" fmla="*/ 61234 w 104775"/>
                <a:gd name="connsiteY7" fmla="*/ 8715 h 66675"/>
                <a:gd name="connsiteX8" fmla="*/ 99715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15" y="30909"/>
                  </a:moveTo>
                  <a:cubicBezTo>
                    <a:pt x="103334" y="33004"/>
                    <a:pt x="103430" y="36433"/>
                    <a:pt x="99715" y="38529"/>
                  </a:cubicBezTo>
                  <a:lnTo>
                    <a:pt x="61520" y="60722"/>
                  </a:lnTo>
                  <a:cubicBezTo>
                    <a:pt x="57900" y="62817"/>
                    <a:pt x="51995" y="62817"/>
                    <a:pt x="48375" y="60722"/>
                  </a:cubicBezTo>
                  <a:lnTo>
                    <a:pt x="9894" y="38529"/>
                  </a:lnTo>
                  <a:cubicBezTo>
                    <a:pt x="6275" y="36433"/>
                    <a:pt x="6180" y="33004"/>
                    <a:pt x="9894" y="30909"/>
                  </a:cubicBezTo>
                  <a:lnTo>
                    <a:pt x="48089" y="8715"/>
                  </a:lnTo>
                  <a:cubicBezTo>
                    <a:pt x="51709" y="6620"/>
                    <a:pt x="57614" y="6620"/>
                    <a:pt x="61234" y="8715"/>
                  </a:cubicBezTo>
                  <a:lnTo>
                    <a:pt x="99715" y="30909"/>
                  </a:lnTo>
                  <a:close/>
                </a:path>
              </a:pathLst>
            </a:custGeom>
            <a:solidFill>
              <a:srgbClr val="616173"/>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B16E708C-689F-440D-86FE-1D7916A41ECA}"/>
                </a:ext>
              </a:extLst>
            </p:cNvPr>
            <p:cNvSpPr/>
            <p:nvPr/>
          </p:nvSpPr>
          <p:spPr>
            <a:xfrm>
              <a:off x="19435681" y="4987791"/>
              <a:ext cx="219915" cy="139946"/>
            </a:xfrm>
            <a:custGeom>
              <a:avLst/>
              <a:gdLst>
                <a:gd name="connsiteX0" fmla="*/ 99727 w 104775"/>
                <a:gd name="connsiteY0" fmla="*/ 30909 h 66675"/>
                <a:gd name="connsiteX1" fmla="*/ 99727 w 104775"/>
                <a:gd name="connsiteY1" fmla="*/ 38529 h 66675"/>
                <a:gd name="connsiteX2" fmla="*/ 61532 w 104775"/>
                <a:gd name="connsiteY2" fmla="*/ 60722 h 66675"/>
                <a:gd name="connsiteX3" fmla="*/ 48387 w 104775"/>
                <a:gd name="connsiteY3" fmla="*/ 60722 h 66675"/>
                <a:gd name="connsiteX4" fmla="*/ 9907 w 104775"/>
                <a:gd name="connsiteY4" fmla="*/ 38529 h 66675"/>
                <a:gd name="connsiteX5" fmla="*/ 9811 w 104775"/>
                <a:gd name="connsiteY5" fmla="*/ 30909 h 66675"/>
                <a:gd name="connsiteX6" fmla="*/ 48007 w 104775"/>
                <a:gd name="connsiteY6" fmla="*/ 8715 h 66675"/>
                <a:gd name="connsiteX7" fmla="*/ 61246 w 104775"/>
                <a:gd name="connsiteY7" fmla="*/ 8715 h 66675"/>
                <a:gd name="connsiteX8" fmla="*/ 99727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27" y="30909"/>
                  </a:moveTo>
                  <a:cubicBezTo>
                    <a:pt x="103347" y="33004"/>
                    <a:pt x="103442" y="36433"/>
                    <a:pt x="99727" y="38529"/>
                  </a:cubicBezTo>
                  <a:lnTo>
                    <a:pt x="61532" y="60722"/>
                  </a:lnTo>
                  <a:cubicBezTo>
                    <a:pt x="57912" y="62817"/>
                    <a:pt x="52007" y="62817"/>
                    <a:pt x="48387" y="60722"/>
                  </a:cubicBezTo>
                  <a:lnTo>
                    <a:pt x="9907" y="38529"/>
                  </a:lnTo>
                  <a:cubicBezTo>
                    <a:pt x="6287" y="36433"/>
                    <a:pt x="6192" y="33004"/>
                    <a:pt x="9811" y="30909"/>
                  </a:cubicBezTo>
                  <a:lnTo>
                    <a:pt x="48007" y="8715"/>
                  </a:lnTo>
                  <a:cubicBezTo>
                    <a:pt x="51626" y="6620"/>
                    <a:pt x="57532" y="6620"/>
                    <a:pt x="61246" y="8715"/>
                  </a:cubicBezTo>
                  <a:lnTo>
                    <a:pt x="99727" y="30909"/>
                  </a:lnTo>
                  <a:close/>
                </a:path>
              </a:pathLst>
            </a:custGeom>
            <a:solidFill>
              <a:srgbClr val="616173"/>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37182449-48B6-492B-A635-A7F786F05794}"/>
                </a:ext>
              </a:extLst>
            </p:cNvPr>
            <p:cNvSpPr/>
            <p:nvPr/>
          </p:nvSpPr>
          <p:spPr>
            <a:xfrm>
              <a:off x="19765553" y="5029576"/>
              <a:ext cx="219915" cy="139946"/>
            </a:xfrm>
            <a:custGeom>
              <a:avLst/>
              <a:gdLst>
                <a:gd name="connsiteX0" fmla="*/ 99632 w 104775"/>
                <a:gd name="connsiteY0" fmla="*/ 30909 h 66675"/>
                <a:gd name="connsiteX1" fmla="*/ 99727 w 104775"/>
                <a:gd name="connsiteY1" fmla="*/ 38529 h 66675"/>
                <a:gd name="connsiteX2" fmla="*/ 61532 w 104775"/>
                <a:gd name="connsiteY2" fmla="*/ 60722 h 66675"/>
                <a:gd name="connsiteX3" fmla="*/ 48292 w 104775"/>
                <a:gd name="connsiteY3" fmla="*/ 60722 h 66675"/>
                <a:gd name="connsiteX4" fmla="*/ 9907 w 104775"/>
                <a:gd name="connsiteY4" fmla="*/ 38529 h 66675"/>
                <a:gd name="connsiteX5" fmla="*/ 9811 w 104775"/>
                <a:gd name="connsiteY5" fmla="*/ 30909 h 66675"/>
                <a:gd name="connsiteX6" fmla="*/ 48007 w 104775"/>
                <a:gd name="connsiteY6" fmla="*/ 8715 h 66675"/>
                <a:gd name="connsiteX7" fmla="*/ 61246 w 104775"/>
                <a:gd name="connsiteY7" fmla="*/ 8715 h 66675"/>
                <a:gd name="connsiteX8" fmla="*/ 99632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32" y="30909"/>
                  </a:moveTo>
                  <a:cubicBezTo>
                    <a:pt x="103251" y="33004"/>
                    <a:pt x="103347" y="36433"/>
                    <a:pt x="99727" y="38529"/>
                  </a:cubicBezTo>
                  <a:lnTo>
                    <a:pt x="61532" y="60722"/>
                  </a:lnTo>
                  <a:cubicBezTo>
                    <a:pt x="57912" y="62817"/>
                    <a:pt x="52007" y="62817"/>
                    <a:pt x="48292" y="60722"/>
                  </a:cubicBezTo>
                  <a:lnTo>
                    <a:pt x="9907" y="38529"/>
                  </a:lnTo>
                  <a:cubicBezTo>
                    <a:pt x="6287" y="36433"/>
                    <a:pt x="6192" y="33004"/>
                    <a:pt x="9811" y="30909"/>
                  </a:cubicBezTo>
                  <a:lnTo>
                    <a:pt x="48007" y="8715"/>
                  </a:lnTo>
                  <a:cubicBezTo>
                    <a:pt x="51626" y="6620"/>
                    <a:pt x="57532" y="6620"/>
                    <a:pt x="61246" y="8715"/>
                  </a:cubicBezTo>
                  <a:lnTo>
                    <a:pt x="99632" y="30909"/>
                  </a:lnTo>
                  <a:close/>
                </a:path>
              </a:pathLst>
            </a:custGeom>
            <a:solidFill>
              <a:srgbClr val="616173"/>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CABD48F8-202E-4CE9-BA9B-BBD37C8329A3}"/>
                </a:ext>
              </a:extLst>
            </p:cNvPr>
            <p:cNvSpPr/>
            <p:nvPr/>
          </p:nvSpPr>
          <p:spPr>
            <a:xfrm>
              <a:off x="19563632" y="5061564"/>
              <a:ext cx="219915" cy="139946"/>
            </a:xfrm>
            <a:custGeom>
              <a:avLst/>
              <a:gdLst>
                <a:gd name="connsiteX0" fmla="*/ 99632 w 104775"/>
                <a:gd name="connsiteY0" fmla="*/ 30909 h 66675"/>
                <a:gd name="connsiteX1" fmla="*/ 99632 w 104775"/>
                <a:gd name="connsiteY1" fmla="*/ 38529 h 66675"/>
                <a:gd name="connsiteX2" fmla="*/ 61437 w 104775"/>
                <a:gd name="connsiteY2" fmla="*/ 60722 h 66675"/>
                <a:gd name="connsiteX3" fmla="*/ 48292 w 104775"/>
                <a:gd name="connsiteY3" fmla="*/ 60722 h 66675"/>
                <a:gd name="connsiteX4" fmla="*/ 9907 w 104775"/>
                <a:gd name="connsiteY4" fmla="*/ 38529 h 66675"/>
                <a:gd name="connsiteX5" fmla="*/ 9811 w 104775"/>
                <a:gd name="connsiteY5" fmla="*/ 30909 h 66675"/>
                <a:gd name="connsiteX6" fmla="*/ 48007 w 104775"/>
                <a:gd name="connsiteY6" fmla="*/ 8715 h 66675"/>
                <a:gd name="connsiteX7" fmla="*/ 61246 w 104775"/>
                <a:gd name="connsiteY7" fmla="*/ 8715 h 66675"/>
                <a:gd name="connsiteX8" fmla="*/ 99632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32" y="30909"/>
                  </a:moveTo>
                  <a:cubicBezTo>
                    <a:pt x="103251" y="33004"/>
                    <a:pt x="103347" y="36433"/>
                    <a:pt x="99632" y="38529"/>
                  </a:cubicBezTo>
                  <a:lnTo>
                    <a:pt x="61437" y="60722"/>
                  </a:lnTo>
                  <a:cubicBezTo>
                    <a:pt x="57817" y="62817"/>
                    <a:pt x="51912" y="62817"/>
                    <a:pt x="48292" y="60722"/>
                  </a:cubicBezTo>
                  <a:lnTo>
                    <a:pt x="9907" y="38529"/>
                  </a:lnTo>
                  <a:cubicBezTo>
                    <a:pt x="6287" y="36433"/>
                    <a:pt x="6192" y="33004"/>
                    <a:pt x="9811" y="30909"/>
                  </a:cubicBezTo>
                  <a:lnTo>
                    <a:pt x="48007" y="8715"/>
                  </a:lnTo>
                  <a:cubicBezTo>
                    <a:pt x="51626" y="6620"/>
                    <a:pt x="57532" y="6620"/>
                    <a:pt x="61246" y="8715"/>
                  </a:cubicBezTo>
                  <a:lnTo>
                    <a:pt x="99632" y="30909"/>
                  </a:lnTo>
                  <a:close/>
                </a:path>
              </a:pathLst>
            </a:custGeom>
            <a:solidFill>
              <a:srgbClr val="616173"/>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97452179-1E84-4077-BAC0-709F0F7E9F91}"/>
                </a:ext>
              </a:extLst>
            </p:cNvPr>
            <p:cNvSpPr/>
            <p:nvPr/>
          </p:nvSpPr>
          <p:spPr>
            <a:xfrm>
              <a:off x="19336320" y="5078955"/>
              <a:ext cx="219915" cy="139946"/>
            </a:xfrm>
            <a:custGeom>
              <a:avLst/>
              <a:gdLst>
                <a:gd name="connsiteX0" fmla="*/ 99727 w 104775"/>
                <a:gd name="connsiteY0" fmla="*/ 30909 h 66675"/>
                <a:gd name="connsiteX1" fmla="*/ 99727 w 104775"/>
                <a:gd name="connsiteY1" fmla="*/ 38529 h 66675"/>
                <a:gd name="connsiteX2" fmla="*/ 61532 w 104775"/>
                <a:gd name="connsiteY2" fmla="*/ 60722 h 66675"/>
                <a:gd name="connsiteX3" fmla="*/ 48387 w 104775"/>
                <a:gd name="connsiteY3" fmla="*/ 60722 h 66675"/>
                <a:gd name="connsiteX4" fmla="*/ 9906 w 104775"/>
                <a:gd name="connsiteY4" fmla="*/ 38529 h 66675"/>
                <a:gd name="connsiteX5" fmla="*/ 9811 w 104775"/>
                <a:gd name="connsiteY5" fmla="*/ 30909 h 66675"/>
                <a:gd name="connsiteX6" fmla="*/ 48006 w 104775"/>
                <a:gd name="connsiteY6" fmla="*/ 8715 h 66675"/>
                <a:gd name="connsiteX7" fmla="*/ 61246 w 104775"/>
                <a:gd name="connsiteY7" fmla="*/ 8715 h 66675"/>
                <a:gd name="connsiteX8" fmla="*/ 99727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27" y="30909"/>
                  </a:moveTo>
                  <a:cubicBezTo>
                    <a:pt x="103346" y="33004"/>
                    <a:pt x="103346" y="36433"/>
                    <a:pt x="99727" y="38529"/>
                  </a:cubicBezTo>
                  <a:lnTo>
                    <a:pt x="61532" y="60722"/>
                  </a:lnTo>
                  <a:cubicBezTo>
                    <a:pt x="57912" y="62817"/>
                    <a:pt x="52007" y="62817"/>
                    <a:pt x="48387" y="60722"/>
                  </a:cubicBezTo>
                  <a:lnTo>
                    <a:pt x="9906" y="38529"/>
                  </a:lnTo>
                  <a:cubicBezTo>
                    <a:pt x="6287" y="36433"/>
                    <a:pt x="6192" y="33004"/>
                    <a:pt x="9811" y="30909"/>
                  </a:cubicBezTo>
                  <a:lnTo>
                    <a:pt x="48006" y="8715"/>
                  </a:lnTo>
                  <a:cubicBezTo>
                    <a:pt x="51626" y="6620"/>
                    <a:pt x="57626" y="6620"/>
                    <a:pt x="61246" y="8715"/>
                  </a:cubicBezTo>
                  <a:lnTo>
                    <a:pt x="99727" y="30909"/>
                  </a:lnTo>
                  <a:close/>
                </a:path>
              </a:pathLst>
            </a:custGeom>
            <a:solidFill>
              <a:srgbClr val="616173"/>
            </a:solid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40782D32-A090-4149-8F68-D1F393333350}"/>
                </a:ext>
              </a:extLst>
            </p:cNvPr>
            <p:cNvSpPr/>
            <p:nvPr/>
          </p:nvSpPr>
          <p:spPr>
            <a:xfrm>
              <a:off x="19893329" y="5103546"/>
              <a:ext cx="219915" cy="139946"/>
            </a:xfrm>
            <a:custGeom>
              <a:avLst/>
              <a:gdLst>
                <a:gd name="connsiteX0" fmla="*/ 99715 w 104775"/>
                <a:gd name="connsiteY0" fmla="*/ 30909 h 66675"/>
                <a:gd name="connsiteX1" fmla="*/ 99715 w 104775"/>
                <a:gd name="connsiteY1" fmla="*/ 38529 h 66675"/>
                <a:gd name="connsiteX2" fmla="*/ 61520 w 104775"/>
                <a:gd name="connsiteY2" fmla="*/ 60722 h 66675"/>
                <a:gd name="connsiteX3" fmla="*/ 48375 w 104775"/>
                <a:gd name="connsiteY3" fmla="*/ 60722 h 66675"/>
                <a:gd name="connsiteX4" fmla="*/ 9894 w 104775"/>
                <a:gd name="connsiteY4" fmla="*/ 38529 h 66675"/>
                <a:gd name="connsiteX5" fmla="*/ 9894 w 104775"/>
                <a:gd name="connsiteY5" fmla="*/ 30909 h 66675"/>
                <a:gd name="connsiteX6" fmla="*/ 48090 w 104775"/>
                <a:gd name="connsiteY6" fmla="*/ 8715 h 66675"/>
                <a:gd name="connsiteX7" fmla="*/ 61234 w 104775"/>
                <a:gd name="connsiteY7" fmla="*/ 8715 h 66675"/>
                <a:gd name="connsiteX8" fmla="*/ 99715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15" y="30909"/>
                  </a:moveTo>
                  <a:cubicBezTo>
                    <a:pt x="103335" y="33004"/>
                    <a:pt x="103430" y="36433"/>
                    <a:pt x="99715" y="38529"/>
                  </a:cubicBezTo>
                  <a:lnTo>
                    <a:pt x="61520" y="60722"/>
                  </a:lnTo>
                  <a:cubicBezTo>
                    <a:pt x="57900" y="62817"/>
                    <a:pt x="51995" y="62817"/>
                    <a:pt x="48375" y="60722"/>
                  </a:cubicBezTo>
                  <a:lnTo>
                    <a:pt x="9894" y="38529"/>
                  </a:lnTo>
                  <a:cubicBezTo>
                    <a:pt x="6275" y="36433"/>
                    <a:pt x="6179" y="33004"/>
                    <a:pt x="9894" y="30909"/>
                  </a:cubicBezTo>
                  <a:lnTo>
                    <a:pt x="48090" y="8715"/>
                  </a:lnTo>
                  <a:cubicBezTo>
                    <a:pt x="51709" y="6620"/>
                    <a:pt x="57615" y="6620"/>
                    <a:pt x="61234" y="8715"/>
                  </a:cubicBezTo>
                  <a:lnTo>
                    <a:pt x="99715" y="30909"/>
                  </a:lnTo>
                  <a:close/>
                </a:path>
              </a:pathLst>
            </a:custGeom>
            <a:solidFill>
              <a:srgbClr val="616173"/>
            </a:solid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5F29E3C8-D2C1-4C50-9197-58707C1B7338}"/>
                </a:ext>
              </a:extLst>
            </p:cNvPr>
            <p:cNvSpPr/>
            <p:nvPr/>
          </p:nvSpPr>
          <p:spPr>
            <a:xfrm>
              <a:off x="19154616" y="5118541"/>
              <a:ext cx="219915" cy="139946"/>
            </a:xfrm>
            <a:custGeom>
              <a:avLst/>
              <a:gdLst>
                <a:gd name="connsiteX0" fmla="*/ 99715 w 104775"/>
                <a:gd name="connsiteY0" fmla="*/ 30909 h 66675"/>
                <a:gd name="connsiteX1" fmla="*/ 99810 w 104775"/>
                <a:gd name="connsiteY1" fmla="*/ 38529 h 66675"/>
                <a:gd name="connsiteX2" fmla="*/ 61615 w 104775"/>
                <a:gd name="connsiteY2" fmla="*/ 60722 h 66675"/>
                <a:gd name="connsiteX3" fmla="*/ 48375 w 104775"/>
                <a:gd name="connsiteY3" fmla="*/ 60722 h 66675"/>
                <a:gd name="connsiteX4" fmla="*/ 9894 w 104775"/>
                <a:gd name="connsiteY4" fmla="*/ 38529 h 66675"/>
                <a:gd name="connsiteX5" fmla="*/ 9894 w 104775"/>
                <a:gd name="connsiteY5" fmla="*/ 30909 h 66675"/>
                <a:gd name="connsiteX6" fmla="*/ 48090 w 104775"/>
                <a:gd name="connsiteY6" fmla="*/ 8715 h 66675"/>
                <a:gd name="connsiteX7" fmla="*/ 61234 w 104775"/>
                <a:gd name="connsiteY7" fmla="*/ 8715 h 66675"/>
                <a:gd name="connsiteX8" fmla="*/ 99715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15" y="30909"/>
                  </a:moveTo>
                  <a:cubicBezTo>
                    <a:pt x="103335" y="33004"/>
                    <a:pt x="103430" y="36433"/>
                    <a:pt x="99810" y="38529"/>
                  </a:cubicBezTo>
                  <a:lnTo>
                    <a:pt x="61615" y="60722"/>
                  </a:lnTo>
                  <a:cubicBezTo>
                    <a:pt x="57995" y="62817"/>
                    <a:pt x="52090" y="62817"/>
                    <a:pt x="48375" y="60722"/>
                  </a:cubicBezTo>
                  <a:lnTo>
                    <a:pt x="9894" y="38529"/>
                  </a:lnTo>
                  <a:cubicBezTo>
                    <a:pt x="6275" y="36433"/>
                    <a:pt x="6179" y="33004"/>
                    <a:pt x="9894" y="30909"/>
                  </a:cubicBezTo>
                  <a:lnTo>
                    <a:pt x="48090" y="8715"/>
                  </a:lnTo>
                  <a:cubicBezTo>
                    <a:pt x="51709" y="6620"/>
                    <a:pt x="57615" y="6620"/>
                    <a:pt x="61234" y="8715"/>
                  </a:cubicBezTo>
                  <a:lnTo>
                    <a:pt x="99715" y="30909"/>
                  </a:lnTo>
                  <a:close/>
                </a:path>
              </a:pathLst>
            </a:custGeom>
            <a:solidFill>
              <a:srgbClr val="616173"/>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66B667E6-1277-48F8-B79E-C1F9E0AE61B7}"/>
                </a:ext>
              </a:extLst>
            </p:cNvPr>
            <p:cNvSpPr/>
            <p:nvPr/>
          </p:nvSpPr>
          <p:spPr>
            <a:xfrm>
              <a:off x="19691181" y="5135335"/>
              <a:ext cx="219915" cy="139946"/>
            </a:xfrm>
            <a:custGeom>
              <a:avLst/>
              <a:gdLst>
                <a:gd name="connsiteX0" fmla="*/ 99727 w 104775"/>
                <a:gd name="connsiteY0" fmla="*/ 30909 h 66675"/>
                <a:gd name="connsiteX1" fmla="*/ 99727 w 104775"/>
                <a:gd name="connsiteY1" fmla="*/ 38529 h 66675"/>
                <a:gd name="connsiteX2" fmla="*/ 61532 w 104775"/>
                <a:gd name="connsiteY2" fmla="*/ 60722 h 66675"/>
                <a:gd name="connsiteX3" fmla="*/ 48387 w 104775"/>
                <a:gd name="connsiteY3" fmla="*/ 60722 h 66675"/>
                <a:gd name="connsiteX4" fmla="*/ 9906 w 104775"/>
                <a:gd name="connsiteY4" fmla="*/ 38529 h 66675"/>
                <a:gd name="connsiteX5" fmla="*/ 9811 w 104775"/>
                <a:gd name="connsiteY5" fmla="*/ 30909 h 66675"/>
                <a:gd name="connsiteX6" fmla="*/ 48006 w 104775"/>
                <a:gd name="connsiteY6" fmla="*/ 8715 h 66675"/>
                <a:gd name="connsiteX7" fmla="*/ 61246 w 104775"/>
                <a:gd name="connsiteY7" fmla="*/ 8715 h 66675"/>
                <a:gd name="connsiteX8" fmla="*/ 99727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27" y="30909"/>
                  </a:moveTo>
                  <a:cubicBezTo>
                    <a:pt x="103346" y="33004"/>
                    <a:pt x="103442" y="36433"/>
                    <a:pt x="99727" y="38529"/>
                  </a:cubicBezTo>
                  <a:lnTo>
                    <a:pt x="61532" y="60722"/>
                  </a:lnTo>
                  <a:cubicBezTo>
                    <a:pt x="57912" y="62817"/>
                    <a:pt x="52007" y="62817"/>
                    <a:pt x="48387" y="60722"/>
                  </a:cubicBezTo>
                  <a:lnTo>
                    <a:pt x="9906" y="38529"/>
                  </a:lnTo>
                  <a:cubicBezTo>
                    <a:pt x="6287" y="36433"/>
                    <a:pt x="6192" y="33004"/>
                    <a:pt x="9811" y="30909"/>
                  </a:cubicBezTo>
                  <a:lnTo>
                    <a:pt x="48006" y="8715"/>
                  </a:lnTo>
                  <a:cubicBezTo>
                    <a:pt x="51626" y="6620"/>
                    <a:pt x="57531" y="6620"/>
                    <a:pt x="61246" y="8715"/>
                  </a:cubicBezTo>
                  <a:lnTo>
                    <a:pt x="99727" y="30909"/>
                  </a:lnTo>
                  <a:close/>
                </a:path>
              </a:pathLst>
            </a:custGeom>
            <a:solidFill>
              <a:srgbClr val="616173"/>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1CF54813-4353-489F-B2D5-270E985DE9F9}"/>
                </a:ext>
              </a:extLst>
            </p:cNvPr>
            <p:cNvSpPr/>
            <p:nvPr/>
          </p:nvSpPr>
          <p:spPr>
            <a:xfrm>
              <a:off x="19464269" y="5152728"/>
              <a:ext cx="219915" cy="139946"/>
            </a:xfrm>
            <a:custGeom>
              <a:avLst/>
              <a:gdLst>
                <a:gd name="connsiteX0" fmla="*/ 99632 w 104775"/>
                <a:gd name="connsiteY0" fmla="*/ 30909 h 66675"/>
                <a:gd name="connsiteX1" fmla="*/ 99632 w 104775"/>
                <a:gd name="connsiteY1" fmla="*/ 38529 h 66675"/>
                <a:gd name="connsiteX2" fmla="*/ 61437 w 104775"/>
                <a:gd name="connsiteY2" fmla="*/ 60722 h 66675"/>
                <a:gd name="connsiteX3" fmla="*/ 48293 w 104775"/>
                <a:gd name="connsiteY3" fmla="*/ 60722 h 66675"/>
                <a:gd name="connsiteX4" fmla="*/ 9907 w 104775"/>
                <a:gd name="connsiteY4" fmla="*/ 38529 h 66675"/>
                <a:gd name="connsiteX5" fmla="*/ 9811 w 104775"/>
                <a:gd name="connsiteY5" fmla="*/ 30909 h 66675"/>
                <a:gd name="connsiteX6" fmla="*/ 48007 w 104775"/>
                <a:gd name="connsiteY6" fmla="*/ 8715 h 66675"/>
                <a:gd name="connsiteX7" fmla="*/ 61246 w 104775"/>
                <a:gd name="connsiteY7" fmla="*/ 8715 h 66675"/>
                <a:gd name="connsiteX8" fmla="*/ 99632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32" y="30909"/>
                  </a:moveTo>
                  <a:cubicBezTo>
                    <a:pt x="103251" y="33004"/>
                    <a:pt x="103251" y="36433"/>
                    <a:pt x="99632" y="38529"/>
                  </a:cubicBezTo>
                  <a:lnTo>
                    <a:pt x="61437" y="60722"/>
                  </a:lnTo>
                  <a:cubicBezTo>
                    <a:pt x="57818" y="62817"/>
                    <a:pt x="51912" y="62817"/>
                    <a:pt x="48293" y="60722"/>
                  </a:cubicBezTo>
                  <a:lnTo>
                    <a:pt x="9907" y="38529"/>
                  </a:lnTo>
                  <a:cubicBezTo>
                    <a:pt x="6287" y="36433"/>
                    <a:pt x="6192" y="33004"/>
                    <a:pt x="9811" y="30909"/>
                  </a:cubicBezTo>
                  <a:lnTo>
                    <a:pt x="48007" y="8715"/>
                  </a:lnTo>
                  <a:cubicBezTo>
                    <a:pt x="51626" y="6620"/>
                    <a:pt x="57627" y="6620"/>
                    <a:pt x="61246" y="8715"/>
                  </a:cubicBezTo>
                  <a:lnTo>
                    <a:pt x="99632" y="30909"/>
                  </a:lnTo>
                  <a:close/>
                </a:path>
              </a:pathLst>
            </a:custGeom>
            <a:solidFill>
              <a:srgbClr val="616173"/>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A54DD9FC-4A06-44F7-A19D-88847226575A}"/>
                </a:ext>
              </a:extLst>
            </p:cNvPr>
            <p:cNvSpPr/>
            <p:nvPr/>
          </p:nvSpPr>
          <p:spPr>
            <a:xfrm>
              <a:off x="20021254" y="5177118"/>
              <a:ext cx="219915" cy="139946"/>
            </a:xfrm>
            <a:custGeom>
              <a:avLst/>
              <a:gdLst>
                <a:gd name="connsiteX0" fmla="*/ 99632 w 104775"/>
                <a:gd name="connsiteY0" fmla="*/ 30909 h 66675"/>
                <a:gd name="connsiteX1" fmla="*/ 99727 w 104775"/>
                <a:gd name="connsiteY1" fmla="*/ 38529 h 66675"/>
                <a:gd name="connsiteX2" fmla="*/ 61532 w 104775"/>
                <a:gd name="connsiteY2" fmla="*/ 60722 h 66675"/>
                <a:gd name="connsiteX3" fmla="*/ 48292 w 104775"/>
                <a:gd name="connsiteY3" fmla="*/ 60722 h 66675"/>
                <a:gd name="connsiteX4" fmla="*/ 9906 w 104775"/>
                <a:gd name="connsiteY4" fmla="*/ 38529 h 66675"/>
                <a:gd name="connsiteX5" fmla="*/ 9811 w 104775"/>
                <a:gd name="connsiteY5" fmla="*/ 30909 h 66675"/>
                <a:gd name="connsiteX6" fmla="*/ 48006 w 104775"/>
                <a:gd name="connsiteY6" fmla="*/ 8715 h 66675"/>
                <a:gd name="connsiteX7" fmla="*/ 61246 w 104775"/>
                <a:gd name="connsiteY7" fmla="*/ 8715 h 66675"/>
                <a:gd name="connsiteX8" fmla="*/ 99632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32" y="30909"/>
                  </a:moveTo>
                  <a:cubicBezTo>
                    <a:pt x="103251" y="33004"/>
                    <a:pt x="103347" y="36433"/>
                    <a:pt x="99727" y="38529"/>
                  </a:cubicBezTo>
                  <a:lnTo>
                    <a:pt x="61532" y="60722"/>
                  </a:lnTo>
                  <a:cubicBezTo>
                    <a:pt x="57913" y="62817"/>
                    <a:pt x="52007" y="62817"/>
                    <a:pt x="48292" y="60722"/>
                  </a:cubicBezTo>
                  <a:lnTo>
                    <a:pt x="9906" y="38529"/>
                  </a:lnTo>
                  <a:cubicBezTo>
                    <a:pt x="6287" y="36433"/>
                    <a:pt x="6192" y="33004"/>
                    <a:pt x="9811" y="30909"/>
                  </a:cubicBezTo>
                  <a:lnTo>
                    <a:pt x="48006" y="8715"/>
                  </a:lnTo>
                  <a:cubicBezTo>
                    <a:pt x="51626" y="6620"/>
                    <a:pt x="57531" y="6620"/>
                    <a:pt x="61246" y="8715"/>
                  </a:cubicBezTo>
                  <a:lnTo>
                    <a:pt x="99632" y="30909"/>
                  </a:lnTo>
                  <a:close/>
                </a:path>
              </a:pathLst>
            </a:custGeom>
            <a:solidFill>
              <a:srgbClr val="616173"/>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10DEF3E5-3808-4321-BFED-39081B7FA2B0}"/>
                </a:ext>
              </a:extLst>
            </p:cNvPr>
            <p:cNvSpPr/>
            <p:nvPr/>
          </p:nvSpPr>
          <p:spPr>
            <a:xfrm>
              <a:off x="19282540" y="5192312"/>
              <a:ext cx="219915" cy="139946"/>
            </a:xfrm>
            <a:custGeom>
              <a:avLst/>
              <a:gdLst>
                <a:gd name="connsiteX0" fmla="*/ 99632 w 104775"/>
                <a:gd name="connsiteY0" fmla="*/ 30909 h 66675"/>
                <a:gd name="connsiteX1" fmla="*/ 99727 w 104775"/>
                <a:gd name="connsiteY1" fmla="*/ 38529 h 66675"/>
                <a:gd name="connsiteX2" fmla="*/ 61532 w 104775"/>
                <a:gd name="connsiteY2" fmla="*/ 60722 h 66675"/>
                <a:gd name="connsiteX3" fmla="*/ 48292 w 104775"/>
                <a:gd name="connsiteY3" fmla="*/ 60722 h 66675"/>
                <a:gd name="connsiteX4" fmla="*/ 9906 w 104775"/>
                <a:gd name="connsiteY4" fmla="*/ 38529 h 66675"/>
                <a:gd name="connsiteX5" fmla="*/ 9811 w 104775"/>
                <a:gd name="connsiteY5" fmla="*/ 30909 h 66675"/>
                <a:gd name="connsiteX6" fmla="*/ 48006 w 104775"/>
                <a:gd name="connsiteY6" fmla="*/ 8715 h 66675"/>
                <a:gd name="connsiteX7" fmla="*/ 61246 w 104775"/>
                <a:gd name="connsiteY7" fmla="*/ 8715 h 66675"/>
                <a:gd name="connsiteX8" fmla="*/ 99632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32" y="30909"/>
                  </a:moveTo>
                  <a:cubicBezTo>
                    <a:pt x="103252" y="33004"/>
                    <a:pt x="103347" y="36433"/>
                    <a:pt x="99727" y="38529"/>
                  </a:cubicBezTo>
                  <a:lnTo>
                    <a:pt x="61532" y="60722"/>
                  </a:lnTo>
                  <a:cubicBezTo>
                    <a:pt x="57912" y="62817"/>
                    <a:pt x="52007" y="62817"/>
                    <a:pt x="48292" y="60722"/>
                  </a:cubicBezTo>
                  <a:lnTo>
                    <a:pt x="9906" y="38529"/>
                  </a:lnTo>
                  <a:cubicBezTo>
                    <a:pt x="6287" y="36433"/>
                    <a:pt x="6192" y="33004"/>
                    <a:pt x="9811" y="30909"/>
                  </a:cubicBezTo>
                  <a:lnTo>
                    <a:pt x="48006" y="8715"/>
                  </a:lnTo>
                  <a:cubicBezTo>
                    <a:pt x="51626" y="6620"/>
                    <a:pt x="57531" y="6620"/>
                    <a:pt x="61246" y="8715"/>
                  </a:cubicBezTo>
                  <a:lnTo>
                    <a:pt x="99632" y="30909"/>
                  </a:lnTo>
                  <a:close/>
                </a:path>
              </a:pathLst>
            </a:custGeom>
            <a:solidFill>
              <a:srgbClr val="616173"/>
            </a:solid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1404618D-93D1-4FC0-9546-9EBE8C20979F}"/>
                </a:ext>
              </a:extLst>
            </p:cNvPr>
            <p:cNvSpPr/>
            <p:nvPr/>
          </p:nvSpPr>
          <p:spPr>
            <a:xfrm>
              <a:off x="19819132" y="5209106"/>
              <a:ext cx="219915" cy="139946"/>
            </a:xfrm>
            <a:custGeom>
              <a:avLst/>
              <a:gdLst>
                <a:gd name="connsiteX0" fmla="*/ 99632 w 104775"/>
                <a:gd name="connsiteY0" fmla="*/ 30909 h 66675"/>
                <a:gd name="connsiteX1" fmla="*/ 99632 w 104775"/>
                <a:gd name="connsiteY1" fmla="*/ 38529 h 66675"/>
                <a:gd name="connsiteX2" fmla="*/ 61437 w 104775"/>
                <a:gd name="connsiteY2" fmla="*/ 60722 h 66675"/>
                <a:gd name="connsiteX3" fmla="*/ 48293 w 104775"/>
                <a:gd name="connsiteY3" fmla="*/ 60722 h 66675"/>
                <a:gd name="connsiteX4" fmla="*/ 9907 w 104775"/>
                <a:gd name="connsiteY4" fmla="*/ 38529 h 66675"/>
                <a:gd name="connsiteX5" fmla="*/ 9811 w 104775"/>
                <a:gd name="connsiteY5" fmla="*/ 30909 h 66675"/>
                <a:gd name="connsiteX6" fmla="*/ 48007 w 104775"/>
                <a:gd name="connsiteY6" fmla="*/ 8715 h 66675"/>
                <a:gd name="connsiteX7" fmla="*/ 61246 w 104775"/>
                <a:gd name="connsiteY7" fmla="*/ 8715 h 66675"/>
                <a:gd name="connsiteX8" fmla="*/ 99632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32" y="30909"/>
                  </a:moveTo>
                  <a:cubicBezTo>
                    <a:pt x="103251" y="33004"/>
                    <a:pt x="103347" y="36433"/>
                    <a:pt x="99632" y="38529"/>
                  </a:cubicBezTo>
                  <a:lnTo>
                    <a:pt x="61437" y="60722"/>
                  </a:lnTo>
                  <a:cubicBezTo>
                    <a:pt x="57818" y="62817"/>
                    <a:pt x="51912" y="62817"/>
                    <a:pt x="48293" y="60722"/>
                  </a:cubicBezTo>
                  <a:lnTo>
                    <a:pt x="9907" y="38529"/>
                  </a:lnTo>
                  <a:cubicBezTo>
                    <a:pt x="6287" y="36433"/>
                    <a:pt x="6192" y="33004"/>
                    <a:pt x="9811" y="30909"/>
                  </a:cubicBezTo>
                  <a:lnTo>
                    <a:pt x="48007" y="8715"/>
                  </a:lnTo>
                  <a:cubicBezTo>
                    <a:pt x="51626" y="6620"/>
                    <a:pt x="57532" y="6620"/>
                    <a:pt x="61246" y="8715"/>
                  </a:cubicBezTo>
                  <a:lnTo>
                    <a:pt x="99632" y="30909"/>
                  </a:lnTo>
                  <a:close/>
                </a:path>
              </a:pathLst>
            </a:custGeom>
            <a:solidFill>
              <a:srgbClr val="616173"/>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A6DC5ED8-324F-4862-B36E-24F23702F6D9}"/>
                </a:ext>
              </a:extLst>
            </p:cNvPr>
            <p:cNvSpPr/>
            <p:nvPr/>
          </p:nvSpPr>
          <p:spPr>
            <a:xfrm>
              <a:off x="19591820" y="5226499"/>
              <a:ext cx="219915" cy="139946"/>
            </a:xfrm>
            <a:custGeom>
              <a:avLst/>
              <a:gdLst>
                <a:gd name="connsiteX0" fmla="*/ 99727 w 104775"/>
                <a:gd name="connsiteY0" fmla="*/ 30909 h 66675"/>
                <a:gd name="connsiteX1" fmla="*/ 99727 w 104775"/>
                <a:gd name="connsiteY1" fmla="*/ 38529 h 66675"/>
                <a:gd name="connsiteX2" fmla="*/ 61532 w 104775"/>
                <a:gd name="connsiteY2" fmla="*/ 60722 h 66675"/>
                <a:gd name="connsiteX3" fmla="*/ 48387 w 104775"/>
                <a:gd name="connsiteY3" fmla="*/ 60722 h 66675"/>
                <a:gd name="connsiteX4" fmla="*/ 9907 w 104775"/>
                <a:gd name="connsiteY4" fmla="*/ 38529 h 66675"/>
                <a:gd name="connsiteX5" fmla="*/ 9811 w 104775"/>
                <a:gd name="connsiteY5" fmla="*/ 30909 h 66675"/>
                <a:gd name="connsiteX6" fmla="*/ 48007 w 104775"/>
                <a:gd name="connsiteY6" fmla="*/ 8715 h 66675"/>
                <a:gd name="connsiteX7" fmla="*/ 61246 w 104775"/>
                <a:gd name="connsiteY7" fmla="*/ 8715 h 66675"/>
                <a:gd name="connsiteX8" fmla="*/ 99727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27" y="30909"/>
                  </a:moveTo>
                  <a:cubicBezTo>
                    <a:pt x="103347" y="33004"/>
                    <a:pt x="103347" y="36433"/>
                    <a:pt x="99727" y="38529"/>
                  </a:cubicBezTo>
                  <a:lnTo>
                    <a:pt x="61532" y="60722"/>
                  </a:lnTo>
                  <a:cubicBezTo>
                    <a:pt x="57912" y="62817"/>
                    <a:pt x="52007" y="62817"/>
                    <a:pt x="48387" y="60722"/>
                  </a:cubicBezTo>
                  <a:lnTo>
                    <a:pt x="9907" y="38529"/>
                  </a:lnTo>
                  <a:cubicBezTo>
                    <a:pt x="6287" y="36433"/>
                    <a:pt x="6192" y="33004"/>
                    <a:pt x="9811" y="30909"/>
                  </a:cubicBezTo>
                  <a:lnTo>
                    <a:pt x="48007" y="8715"/>
                  </a:lnTo>
                  <a:cubicBezTo>
                    <a:pt x="51626" y="6620"/>
                    <a:pt x="57627" y="6620"/>
                    <a:pt x="61246" y="8715"/>
                  </a:cubicBezTo>
                  <a:lnTo>
                    <a:pt x="99727" y="30909"/>
                  </a:lnTo>
                  <a:close/>
                </a:path>
              </a:pathLst>
            </a:custGeom>
            <a:solidFill>
              <a:srgbClr val="616173"/>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9E215BDC-A6FF-4B6D-8C30-0F9D6FEDB82E}"/>
                </a:ext>
              </a:extLst>
            </p:cNvPr>
            <p:cNvSpPr/>
            <p:nvPr/>
          </p:nvSpPr>
          <p:spPr>
            <a:xfrm>
              <a:off x="19410116" y="5266285"/>
              <a:ext cx="219915" cy="139946"/>
            </a:xfrm>
            <a:custGeom>
              <a:avLst/>
              <a:gdLst>
                <a:gd name="connsiteX0" fmla="*/ 99715 w 104775"/>
                <a:gd name="connsiteY0" fmla="*/ 30909 h 66675"/>
                <a:gd name="connsiteX1" fmla="*/ 99715 w 104775"/>
                <a:gd name="connsiteY1" fmla="*/ 38529 h 66675"/>
                <a:gd name="connsiteX2" fmla="*/ 61520 w 104775"/>
                <a:gd name="connsiteY2" fmla="*/ 60722 h 66675"/>
                <a:gd name="connsiteX3" fmla="*/ 48375 w 104775"/>
                <a:gd name="connsiteY3" fmla="*/ 60722 h 66675"/>
                <a:gd name="connsiteX4" fmla="*/ 9894 w 104775"/>
                <a:gd name="connsiteY4" fmla="*/ 38529 h 66675"/>
                <a:gd name="connsiteX5" fmla="*/ 9894 w 104775"/>
                <a:gd name="connsiteY5" fmla="*/ 30909 h 66675"/>
                <a:gd name="connsiteX6" fmla="*/ 48089 w 104775"/>
                <a:gd name="connsiteY6" fmla="*/ 8715 h 66675"/>
                <a:gd name="connsiteX7" fmla="*/ 61234 w 104775"/>
                <a:gd name="connsiteY7" fmla="*/ 8715 h 66675"/>
                <a:gd name="connsiteX8" fmla="*/ 99715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15" y="30909"/>
                  </a:moveTo>
                  <a:cubicBezTo>
                    <a:pt x="103334" y="33004"/>
                    <a:pt x="103430" y="36433"/>
                    <a:pt x="99715" y="38529"/>
                  </a:cubicBezTo>
                  <a:lnTo>
                    <a:pt x="61520" y="60722"/>
                  </a:lnTo>
                  <a:cubicBezTo>
                    <a:pt x="57900" y="62817"/>
                    <a:pt x="51995" y="62817"/>
                    <a:pt x="48375" y="60722"/>
                  </a:cubicBezTo>
                  <a:lnTo>
                    <a:pt x="9894" y="38529"/>
                  </a:lnTo>
                  <a:cubicBezTo>
                    <a:pt x="6275" y="36433"/>
                    <a:pt x="6180" y="33004"/>
                    <a:pt x="9894" y="30909"/>
                  </a:cubicBezTo>
                  <a:lnTo>
                    <a:pt x="48089" y="8715"/>
                  </a:lnTo>
                  <a:cubicBezTo>
                    <a:pt x="51709" y="6620"/>
                    <a:pt x="57614" y="6620"/>
                    <a:pt x="61234" y="8715"/>
                  </a:cubicBezTo>
                  <a:lnTo>
                    <a:pt x="99715" y="30909"/>
                  </a:lnTo>
                  <a:close/>
                </a:path>
              </a:pathLst>
            </a:custGeom>
            <a:solidFill>
              <a:srgbClr val="616173"/>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D2D58C7D-1A90-48A9-ACD1-9CF3ECFC6A7E}"/>
                </a:ext>
              </a:extLst>
            </p:cNvPr>
            <p:cNvSpPr/>
            <p:nvPr/>
          </p:nvSpPr>
          <p:spPr>
            <a:xfrm>
              <a:off x="19719771" y="5300270"/>
              <a:ext cx="219915" cy="139946"/>
            </a:xfrm>
            <a:custGeom>
              <a:avLst/>
              <a:gdLst>
                <a:gd name="connsiteX0" fmla="*/ 99632 w 104775"/>
                <a:gd name="connsiteY0" fmla="*/ 30909 h 66675"/>
                <a:gd name="connsiteX1" fmla="*/ 99632 w 104775"/>
                <a:gd name="connsiteY1" fmla="*/ 38529 h 66675"/>
                <a:gd name="connsiteX2" fmla="*/ 61437 w 104775"/>
                <a:gd name="connsiteY2" fmla="*/ 60722 h 66675"/>
                <a:gd name="connsiteX3" fmla="*/ 48292 w 104775"/>
                <a:gd name="connsiteY3" fmla="*/ 60722 h 66675"/>
                <a:gd name="connsiteX4" fmla="*/ 9907 w 104775"/>
                <a:gd name="connsiteY4" fmla="*/ 38529 h 66675"/>
                <a:gd name="connsiteX5" fmla="*/ 9811 w 104775"/>
                <a:gd name="connsiteY5" fmla="*/ 30909 h 66675"/>
                <a:gd name="connsiteX6" fmla="*/ 48007 w 104775"/>
                <a:gd name="connsiteY6" fmla="*/ 8715 h 66675"/>
                <a:gd name="connsiteX7" fmla="*/ 61246 w 104775"/>
                <a:gd name="connsiteY7" fmla="*/ 8715 h 66675"/>
                <a:gd name="connsiteX8" fmla="*/ 99632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32" y="30909"/>
                  </a:moveTo>
                  <a:cubicBezTo>
                    <a:pt x="103251" y="33004"/>
                    <a:pt x="103251" y="36433"/>
                    <a:pt x="99632" y="38529"/>
                  </a:cubicBezTo>
                  <a:lnTo>
                    <a:pt x="61437" y="60722"/>
                  </a:lnTo>
                  <a:cubicBezTo>
                    <a:pt x="57817" y="62817"/>
                    <a:pt x="51912" y="62817"/>
                    <a:pt x="48292" y="60722"/>
                  </a:cubicBezTo>
                  <a:lnTo>
                    <a:pt x="9907" y="38529"/>
                  </a:lnTo>
                  <a:cubicBezTo>
                    <a:pt x="6287" y="36433"/>
                    <a:pt x="6192" y="33004"/>
                    <a:pt x="9811" y="30909"/>
                  </a:cubicBezTo>
                  <a:lnTo>
                    <a:pt x="48007" y="8715"/>
                  </a:lnTo>
                  <a:cubicBezTo>
                    <a:pt x="51626" y="6620"/>
                    <a:pt x="57626" y="6620"/>
                    <a:pt x="61246" y="8715"/>
                  </a:cubicBezTo>
                  <a:lnTo>
                    <a:pt x="99632" y="30909"/>
                  </a:lnTo>
                  <a:close/>
                </a:path>
              </a:pathLst>
            </a:custGeom>
            <a:solidFill>
              <a:srgbClr val="616173"/>
            </a:solid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D6CC18BE-783F-4DF3-9528-A8241F61EDC0}"/>
                </a:ext>
              </a:extLst>
            </p:cNvPr>
            <p:cNvSpPr/>
            <p:nvPr/>
          </p:nvSpPr>
          <p:spPr>
            <a:xfrm>
              <a:off x="19538067" y="5339856"/>
              <a:ext cx="219915" cy="139946"/>
            </a:xfrm>
            <a:custGeom>
              <a:avLst/>
              <a:gdLst>
                <a:gd name="connsiteX0" fmla="*/ 99620 w 104775"/>
                <a:gd name="connsiteY0" fmla="*/ 30909 h 66675"/>
                <a:gd name="connsiteX1" fmla="*/ 99715 w 104775"/>
                <a:gd name="connsiteY1" fmla="*/ 38529 h 66675"/>
                <a:gd name="connsiteX2" fmla="*/ 61520 w 104775"/>
                <a:gd name="connsiteY2" fmla="*/ 60722 h 66675"/>
                <a:gd name="connsiteX3" fmla="*/ 48280 w 104775"/>
                <a:gd name="connsiteY3" fmla="*/ 60722 h 66675"/>
                <a:gd name="connsiteX4" fmla="*/ 9894 w 104775"/>
                <a:gd name="connsiteY4" fmla="*/ 38529 h 66675"/>
                <a:gd name="connsiteX5" fmla="*/ 9894 w 104775"/>
                <a:gd name="connsiteY5" fmla="*/ 30909 h 66675"/>
                <a:gd name="connsiteX6" fmla="*/ 48090 w 104775"/>
                <a:gd name="connsiteY6" fmla="*/ 8715 h 66675"/>
                <a:gd name="connsiteX7" fmla="*/ 61234 w 104775"/>
                <a:gd name="connsiteY7" fmla="*/ 8715 h 66675"/>
                <a:gd name="connsiteX8" fmla="*/ 99620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20" y="30909"/>
                  </a:moveTo>
                  <a:cubicBezTo>
                    <a:pt x="103239" y="33004"/>
                    <a:pt x="103335" y="36433"/>
                    <a:pt x="99715" y="38529"/>
                  </a:cubicBezTo>
                  <a:lnTo>
                    <a:pt x="61520" y="60722"/>
                  </a:lnTo>
                  <a:cubicBezTo>
                    <a:pt x="57900" y="62817"/>
                    <a:pt x="51995" y="62817"/>
                    <a:pt x="48280" y="60722"/>
                  </a:cubicBezTo>
                  <a:lnTo>
                    <a:pt x="9894" y="38529"/>
                  </a:lnTo>
                  <a:cubicBezTo>
                    <a:pt x="6275" y="36433"/>
                    <a:pt x="6179" y="33004"/>
                    <a:pt x="9894" y="30909"/>
                  </a:cubicBezTo>
                  <a:lnTo>
                    <a:pt x="48090" y="8715"/>
                  </a:lnTo>
                  <a:cubicBezTo>
                    <a:pt x="51709" y="6620"/>
                    <a:pt x="57615" y="6620"/>
                    <a:pt x="61234" y="8715"/>
                  </a:cubicBezTo>
                  <a:lnTo>
                    <a:pt x="99620" y="30909"/>
                  </a:lnTo>
                  <a:close/>
                </a:path>
              </a:pathLst>
            </a:custGeom>
            <a:solidFill>
              <a:srgbClr val="616173"/>
            </a:solid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A067886C-4FA2-4A4B-8ED6-19DEC4895781}"/>
                </a:ext>
              </a:extLst>
            </p:cNvPr>
            <p:cNvSpPr/>
            <p:nvPr/>
          </p:nvSpPr>
          <p:spPr>
            <a:xfrm>
              <a:off x="18902886" y="5135633"/>
              <a:ext cx="699729" cy="419837"/>
            </a:xfrm>
            <a:custGeom>
              <a:avLst/>
              <a:gdLst>
                <a:gd name="connsiteX0" fmla="*/ 327565 w 333375"/>
                <a:gd name="connsiteY0" fmla="*/ 159735 h 200025"/>
                <a:gd name="connsiteX1" fmla="*/ 327756 w 333375"/>
                <a:gd name="connsiteY1" fmla="*/ 167355 h 200025"/>
                <a:gd name="connsiteX2" fmla="*/ 284703 w 333375"/>
                <a:gd name="connsiteY2" fmla="*/ 192406 h 200025"/>
                <a:gd name="connsiteX3" fmla="*/ 271463 w 333375"/>
                <a:gd name="connsiteY3" fmla="*/ 192406 h 200025"/>
                <a:gd name="connsiteX4" fmla="*/ 9906 w 333375"/>
                <a:gd name="connsiteY4" fmla="*/ 41339 h 200025"/>
                <a:gd name="connsiteX5" fmla="*/ 9811 w 333375"/>
                <a:gd name="connsiteY5" fmla="*/ 33719 h 200025"/>
                <a:gd name="connsiteX6" fmla="*/ 52864 w 333375"/>
                <a:gd name="connsiteY6" fmla="*/ 8669 h 200025"/>
                <a:gd name="connsiteX7" fmla="*/ 66009 w 333375"/>
                <a:gd name="connsiteY7" fmla="*/ 8764 h 200025"/>
                <a:gd name="connsiteX8" fmla="*/ 327565 w 333375"/>
                <a:gd name="connsiteY8" fmla="*/ 159735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3375" h="200025">
                  <a:moveTo>
                    <a:pt x="327565" y="159735"/>
                  </a:moveTo>
                  <a:cubicBezTo>
                    <a:pt x="331280" y="161926"/>
                    <a:pt x="331375" y="165260"/>
                    <a:pt x="327756" y="167355"/>
                  </a:cubicBezTo>
                  <a:lnTo>
                    <a:pt x="284703" y="192406"/>
                  </a:lnTo>
                  <a:cubicBezTo>
                    <a:pt x="281083" y="194501"/>
                    <a:pt x="275178" y="194501"/>
                    <a:pt x="271463" y="192406"/>
                  </a:cubicBezTo>
                  <a:lnTo>
                    <a:pt x="9906" y="41339"/>
                  </a:lnTo>
                  <a:cubicBezTo>
                    <a:pt x="6287" y="39244"/>
                    <a:pt x="6192" y="35815"/>
                    <a:pt x="9811" y="33719"/>
                  </a:cubicBezTo>
                  <a:lnTo>
                    <a:pt x="52864" y="8669"/>
                  </a:lnTo>
                  <a:cubicBezTo>
                    <a:pt x="56484" y="6573"/>
                    <a:pt x="62389" y="6668"/>
                    <a:pt x="66009" y="8764"/>
                  </a:cubicBezTo>
                  <a:lnTo>
                    <a:pt x="327565" y="159735"/>
                  </a:lnTo>
                  <a:close/>
                </a:path>
              </a:pathLst>
            </a:custGeom>
            <a:solidFill>
              <a:srgbClr val="616173"/>
            </a:solid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3AAFB5DB-E3FF-49D1-915E-54FDD20FF68C}"/>
                </a:ext>
              </a:extLst>
            </p:cNvPr>
            <p:cNvSpPr/>
            <p:nvPr/>
          </p:nvSpPr>
          <p:spPr>
            <a:xfrm>
              <a:off x="19795741" y="4919418"/>
              <a:ext cx="179930" cy="119954"/>
            </a:xfrm>
            <a:custGeom>
              <a:avLst/>
              <a:gdLst>
                <a:gd name="connsiteX0" fmla="*/ 79344 w 85725"/>
                <a:gd name="connsiteY0" fmla="*/ 30909 h 57150"/>
                <a:gd name="connsiteX1" fmla="*/ 79439 w 85725"/>
                <a:gd name="connsiteY1" fmla="*/ 38529 h 57150"/>
                <a:gd name="connsiteX2" fmla="*/ 61532 w 85725"/>
                <a:gd name="connsiteY2" fmla="*/ 48911 h 57150"/>
                <a:gd name="connsiteX3" fmla="*/ 48292 w 85725"/>
                <a:gd name="connsiteY3" fmla="*/ 48911 h 57150"/>
                <a:gd name="connsiteX4" fmla="*/ 9907 w 85725"/>
                <a:gd name="connsiteY4" fmla="*/ 26718 h 57150"/>
                <a:gd name="connsiteX5" fmla="*/ 9811 w 85725"/>
                <a:gd name="connsiteY5" fmla="*/ 19098 h 57150"/>
                <a:gd name="connsiteX6" fmla="*/ 27718 w 85725"/>
                <a:gd name="connsiteY6" fmla="*/ 8715 h 57150"/>
                <a:gd name="connsiteX7" fmla="*/ 40958 w 85725"/>
                <a:gd name="connsiteY7" fmla="*/ 8715 h 57150"/>
                <a:gd name="connsiteX8" fmla="*/ 79344 w 85725"/>
                <a:gd name="connsiteY8" fmla="*/ 3090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725" h="57150">
                  <a:moveTo>
                    <a:pt x="79344" y="30909"/>
                  </a:moveTo>
                  <a:cubicBezTo>
                    <a:pt x="82963" y="33004"/>
                    <a:pt x="83058" y="36433"/>
                    <a:pt x="79439" y="38529"/>
                  </a:cubicBezTo>
                  <a:lnTo>
                    <a:pt x="61532" y="48911"/>
                  </a:lnTo>
                  <a:cubicBezTo>
                    <a:pt x="57912" y="51006"/>
                    <a:pt x="52007" y="51006"/>
                    <a:pt x="48292" y="48911"/>
                  </a:cubicBezTo>
                  <a:lnTo>
                    <a:pt x="9907" y="26718"/>
                  </a:lnTo>
                  <a:cubicBezTo>
                    <a:pt x="6287" y="24622"/>
                    <a:pt x="6192" y="21193"/>
                    <a:pt x="9811" y="19098"/>
                  </a:cubicBezTo>
                  <a:lnTo>
                    <a:pt x="27718" y="8715"/>
                  </a:lnTo>
                  <a:cubicBezTo>
                    <a:pt x="31338" y="6620"/>
                    <a:pt x="37243" y="6620"/>
                    <a:pt x="40958" y="8715"/>
                  </a:cubicBezTo>
                  <a:lnTo>
                    <a:pt x="79344" y="30909"/>
                  </a:lnTo>
                  <a:close/>
                </a:path>
              </a:pathLst>
            </a:custGeom>
            <a:solidFill>
              <a:srgbClr val="616173"/>
            </a:solid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AF18DCC9-7DD4-4065-A2E1-F7576CA20F43}"/>
                </a:ext>
              </a:extLst>
            </p:cNvPr>
            <p:cNvSpPr/>
            <p:nvPr/>
          </p:nvSpPr>
          <p:spPr>
            <a:xfrm>
              <a:off x="19662420" y="4842449"/>
              <a:ext cx="179930" cy="119954"/>
            </a:xfrm>
            <a:custGeom>
              <a:avLst/>
              <a:gdLst>
                <a:gd name="connsiteX0" fmla="*/ 79427 w 85725"/>
                <a:gd name="connsiteY0" fmla="*/ 30909 h 57150"/>
                <a:gd name="connsiteX1" fmla="*/ 79427 w 85725"/>
                <a:gd name="connsiteY1" fmla="*/ 38529 h 57150"/>
                <a:gd name="connsiteX2" fmla="*/ 61520 w 85725"/>
                <a:gd name="connsiteY2" fmla="*/ 48911 h 57150"/>
                <a:gd name="connsiteX3" fmla="*/ 48375 w 85725"/>
                <a:gd name="connsiteY3" fmla="*/ 48911 h 57150"/>
                <a:gd name="connsiteX4" fmla="*/ 9894 w 85725"/>
                <a:gd name="connsiteY4" fmla="*/ 26718 h 57150"/>
                <a:gd name="connsiteX5" fmla="*/ 9894 w 85725"/>
                <a:gd name="connsiteY5" fmla="*/ 19098 h 57150"/>
                <a:gd name="connsiteX6" fmla="*/ 27801 w 85725"/>
                <a:gd name="connsiteY6" fmla="*/ 8715 h 57150"/>
                <a:gd name="connsiteX7" fmla="*/ 40945 w 85725"/>
                <a:gd name="connsiteY7" fmla="*/ 8715 h 57150"/>
                <a:gd name="connsiteX8" fmla="*/ 79427 w 85725"/>
                <a:gd name="connsiteY8" fmla="*/ 3090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725" h="57150">
                  <a:moveTo>
                    <a:pt x="79427" y="30909"/>
                  </a:moveTo>
                  <a:cubicBezTo>
                    <a:pt x="83046" y="33004"/>
                    <a:pt x="83141" y="36433"/>
                    <a:pt x="79427" y="38529"/>
                  </a:cubicBezTo>
                  <a:lnTo>
                    <a:pt x="61520" y="48911"/>
                  </a:lnTo>
                  <a:cubicBezTo>
                    <a:pt x="57900" y="51006"/>
                    <a:pt x="51995" y="51006"/>
                    <a:pt x="48375" y="48911"/>
                  </a:cubicBezTo>
                  <a:lnTo>
                    <a:pt x="9894" y="26718"/>
                  </a:lnTo>
                  <a:cubicBezTo>
                    <a:pt x="6275" y="24622"/>
                    <a:pt x="6180" y="21193"/>
                    <a:pt x="9894" y="19098"/>
                  </a:cubicBezTo>
                  <a:lnTo>
                    <a:pt x="27801" y="8715"/>
                  </a:lnTo>
                  <a:cubicBezTo>
                    <a:pt x="31420" y="6620"/>
                    <a:pt x="37231" y="6620"/>
                    <a:pt x="40945" y="8715"/>
                  </a:cubicBezTo>
                  <a:lnTo>
                    <a:pt x="79427" y="30909"/>
                  </a:lnTo>
                  <a:close/>
                </a:path>
              </a:pathLst>
            </a:custGeom>
            <a:solidFill>
              <a:srgbClr val="616173"/>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73E9802B-0302-4A7A-A951-753C4CB9933C}"/>
                </a:ext>
              </a:extLst>
            </p:cNvPr>
            <p:cNvSpPr/>
            <p:nvPr/>
          </p:nvSpPr>
          <p:spPr>
            <a:xfrm>
              <a:off x="19529270" y="4765678"/>
              <a:ext cx="179930" cy="119954"/>
            </a:xfrm>
            <a:custGeom>
              <a:avLst/>
              <a:gdLst>
                <a:gd name="connsiteX0" fmla="*/ 79427 w 85725"/>
                <a:gd name="connsiteY0" fmla="*/ 30909 h 57150"/>
                <a:gd name="connsiteX1" fmla="*/ 79427 w 85725"/>
                <a:gd name="connsiteY1" fmla="*/ 38529 h 57150"/>
                <a:gd name="connsiteX2" fmla="*/ 61520 w 85725"/>
                <a:gd name="connsiteY2" fmla="*/ 48911 h 57150"/>
                <a:gd name="connsiteX3" fmla="*/ 48375 w 85725"/>
                <a:gd name="connsiteY3" fmla="*/ 48911 h 57150"/>
                <a:gd name="connsiteX4" fmla="*/ 9894 w 85725"/>
                <a:gd name="connsiteY4" fmla="*/ 26718 h 57150"/>
                <a:gd name="connsiteX5" fmla="*/ 9894 w 85725"/>
                <a:gd name="connsiteY5" fmla="*/ 19098 h 57150"/>
                <a:gd name="connsiteX6" fmla="*/ 27801 w 85725"/>
                <a:gd name="connsiteY6" fmla="*/ 8715 h 57150"/>
                <a:gd name="connsiteX7" fmla="*/ 40946 w 85725"/>
                <a:gd name="connsiteY7" fmla="*/ 8715 h 57150"/>
                <a:gd name="connsiteX8" fmla="*/ 79427 w 85725"/>
                <a:gd name="connsiteY8" fmla="*/ 3090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725" h="57150">
                  <a:moveTo>
                    <a:pt x="79427" y="30909"/>
                  </a:moveTo>
                  <a:cubicBezTo>
                    <a:pt x="83046" y="33004"/>
                    <a:pt x="83142" y="36433"/>
                    <a:pt x="79427" y="38529"/>
                  </a:cubicBezTo>
                  <a:lnTo>
                    <a:pt x="61520" y="48911"/>
                  </a:lnTo>
                  <a:cubicBezTo>
                    <a:pt x="57900" y="51006"/>
                    <a:pt x="51995" y="51006"/>
                    <a:pt x="48375" y="48911"/>
                  </a:cubicBezTo>
                  <a:lnTo>
                    <a:pt x="9894" y="26718"/>
                  </a:lnTo>
                  <a:cubicBezTo>
                    <a:pt x="6275" y="24622"/>
                    <a:pt x="6179" y="21193"/>
                    <a:pt x="9894" y="19098"/>
                  </a:cubicBezTo>
                  <a:lnTo>
                    <a:pt x="27801" y="8715"/>
                  </a:lnTo>
                  <a:cubicBezTo>
                    <a:pt x="31421" y="6620"/>
                    <a:pt x="37231" y="6620"/>
                    <a:pt x="40946" y="8715"/>
                  </a:cubicBezTo>
                  <a:lnTo>
                    <a:pt x="79427" y="30909"/>
                  </a:lnTo>
                  <a:close/>
                </a:path>
              </a:pathLst>
            </a:custGeom>
            <a:solidFill>
              <a:srgbClr val="616173"/>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BDADBA02-E188-4B45-9AFE-75F409BFDE3B}"/>
                </a:ext>
              </a:extLst>
            </p:cNvPr>
            <p:cNvSpPr/>
            <p:nvPr/>
          </p:nvSpPr>
          <p:spPr>
            <a:xfrm>
              <a:off x="19254351" y="4734490"/>
              <a:ext cx="219915" cy="139946"/>
            </a:xfrm>
            <a:custGeom>
              <a:avLst/>
              <a:gdLst>
                <a:gd name="connsiteX0" fmla="*/ 99632 w 104775"/>
                <a:gd name="connsiteY0" fmla="*/ 30909 h 66675"/>
                <a:gd name="connsiteX1" fmla="*/ 99727 w 104775"/>
                <a:gd name="connsiteY1" fmla="*/ 38529 h 66675"/>
                <a:gd name="connsiteX2" fmla="*/ 61532 w 104775"/>
                <a:gd name="connsiteY2" fmla="*/ 60722 h 66675"/>
                <a:gd name="connsiteX3" fmla="*/ 48293 w 104775"/>
                <a:gd name="connsiteY3" fmla="*/ 60722 h 66675"/>
                <a:gd name="connsiteX4" fmla="*/ 9907 w 104775"/>
                <a:gd name="connsiteY4" fmla="*/ 38529 h 66675"/>
                <a:gd name="connsiteX5" fmla="*/ 9811 w 104775"/>
                <a:gd name="connsiteY5" fmla="*/ 30909 h 66675"/>
                <a:gd name="connsiteX6" fmla="*/ 48007 w 104775"/>
                <a:gd name="connsiteY6" fmla="*/ 8715 h 66675"/>
                <a:gd name="connsiteX7" fmla="*/ 61246 w 104775"/>
                <a:gd name="connsiteY7" fmla="*/ 8715 h 66675"/>
                <a:gd name="connsiteX8" fmla="*/ 99632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32" y="30909"/>
                  </a:moveTo>
                  <a:cubicBezTo>
                    <a:pt x="103251" y="33004"/>
                    <a:pt x="103347" y="36433"/>
                    <a:pt x="99727" y="38529"/>
                  </a:cubicBezTo>
                  <a:lnTo>
                    <a:pt x="61532" y="60722"/>
                  </a:lnTo>
                  <a:cubicBezTo>
                    <a:pt x="57912" y="62817"/>
                    <a:pt x="52007" y="62817"/>
                    <a:pt x="48293" y="60722"/>
                  </a:cubicBezTo>
                  <a:lnTo>
                    <a:pt x="9907" y="38529"/>
                  </a:lnTo>
                  <a:cubicBezTo>
                    <a:pt x="6287" y="36433"/>
                    <a:pt x="6192" y="33004"/>
                    <a:pt x="9811" y="30909"/>
                  </a:cubicBezTo>
                  <a:lnTo>
                    <a:pt x="48007" y="8715"/>
                  </a:lnTo>
                  <a:cubicBezTo>
                    <a:pt x="51626" y="6620"/>
                    <a:pt x="57532" y="6620"/>
                    <a:pt x="61246" y="8715"/>
                  </a:cubicBezTo>
                  <a:lnTo>
                    <a:pt x="99632" y="30909"/>
                  </a:lnTo>
                  <a:close/>
                </a:path>
              </a:pathLst>
            </a:custGeom>
            <a:solidFill>
              <a:srgbClr val="616173"/>
            </a:solid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AAE33D4A-00CB-4091-9911-6616A4050BE6}"/>
                </a:ext>
              </a:extLst>
            </p:cNvPr>
            <p:cNvSpPr/>
            <p:nvPr/>
          </p:nvSpPr>
          <p:spPr>
            <a:xfrm>
              <a:off x="19382127" y="4808261"/>
              <a:ext cx="219915" cy="139946"/>
            </a:xfrm>
            <a:custGeom>
              <a:avLst/>
              <a:gdLst>
                <a:gd name="connsiteX0" fmla="*/ 99715 w 104775"/>
                <a:gd name="connsiteY0" fmla="*/ 30909 h 66675"/>
                <a:gd name="connsiteX1" fmla="*/ 99810 w 104775"/>
                <a:gd name="connsiteY1" fmla="*/ 38529 h 66675"/>
                <a:gd name="connsiteX2" fmla="*/ 61615 w 104775"/>
                <a:gd name="connsiteY2" fmla="*/ 60722 h 66675"/>
                <a:gd name="connsiteX3" fmla="*/ 48375 w 104775"/>
                <a:gd name="connsiteY3" fmla="*/ 60722 h 66675"/>
                <a:gd name="connsiteX4" fmla="*/ 9894 w 104775"/>
                <a:gd name="connsiteY4" fmla="*/ 38529 h 66675"/>
                <a:gd name="connsiteX5" fmla="*/ 9894 w 104775"/>
                <a:gd name="connsiteY5" fmla="*/ 30909 h 66675"/>
                <a:gd name="connsiteX6" fmla="*/ 48090 w 104775"/>
                <a:gd name="connsiteY6" fmla="*/ 8715 h 66675"/>
                <a:gd name="connsiteX7" fmla="*/ 61234 w 104775"/>
                <a:gd name="connsiteY7" fmla="*/ 8715 h 66675"/>
                <a:gd name="connsiteX8" fmla="*/ 99715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15" y="30909"/>
                  </a:moveTo>
                  <a:cubicBezTo>
                    <a:pt x="103335" y="33004"/>
                    <a:pt x="103430" y="36433"/>
                    <a:pt x="99810" y="38529"/>
                  </a:cubicBezTo>
                  <a:lnTo>
                    <a:pt x="61615" y="60722"/>
                  </a:lnTo>
                  <a:cubicBezTo>
                    <a:pt x="57995" y="62817"/>
                    <a:pt x="52090" y="62817"/>
                    <a:pt x="48375" y="60722"/>
                  </a:cubicBezTo>
                  <a:lnTo>
                    <a:pt x="9894" y="38529"/>
                  </a:lnTo>
                  <a:cubicBezTo>
                    <a:pt x="6275" y="36433"/>
                    <a:pt x="6179" y="33004"/>
                    <a:pt x="9894" y="30909"/>
                  </a:cubicBezTo>
                  <a:lnTo>
                    <a:pt x="48090" y="8715"/>
                  </a:lnTo>
                  <a:cubicBezTo>
                    <a:pt x="51709" y="6620"/>
                    <a:pt x="57615" y="6620"/>
                    <a:pt x="61234" y="8715"/>
                  </a:cubicBezTo>
                  <a:lnTo>
                    <a:pt x="99715" y="30909"/>
                  </a:lnTo>
                  <a:close/>
                </a:path>
              </a:pathLst>
            </a:custGeom>
            <a:solidFill>
              <a:srgbClr val="616173"/>
            </a:solid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9B274963-088E-4660-8EC5-D370290E83E7}"/>
                </a:ext>
              </a:extLst>
            </p:cNvPr>
            <p:cNvSpPr/>
            <p:nvPr/>
          </p:nvSpPr>
          <p:spPr>
            <a:xfrm>
              <a:off x="19026838" y="5044770"/>
              <a:ext cx="219915" cy="139946"/>
            </a:xfrm>
            <a:custGeom>
              <a:avLst/>
              <a:gdLst>
                <a:gd name="connsiteX0" fmla="*/ 99632 w 104775"/>
                <a:gd name="connsiteY0" fmla="*/ 30909 h 66675"/>
                <a:gd name="connsiteX1" fmla="*/ 99727 w 104775"/>
                <a:gd name="connsiteY1" fmla="*/ 38529 h 66675"/>
                <a:gd name="connsiteX2" fmla="*/ 61532 w 104775"/>
                <a:gd name="connsiteY2" fmla="*/ 60722 h 66675"/>
                <a:gd name="connsiteX3" fmla="*/ 48293 w 104775"/>
                <a:gd name="connsiteY3" fmla="*/ 60722 h 66675"/>
                <a:gd name="connsiteX4" fmla="*/ 9907 w 104775"/>
                <a:gd name="connsiteY4" fmla="*/ 38529 h 66675"/>
                <a:gd name="connsiteX5" fmla="*/ 9811 w 104775"/>
                <a:gd name="connsiteY5" fmla="*/ 30909 h 66675"/>
                <a:gd name="connsiteX6" fmla="*/ 48007 w 104775"/>
                <a:gd name="connsiteY6" fmla="*/ 8715 h 66675"/>
                <a:gd name="connsiteX7" fmla="*/ 61246 w 104775"/>
                <a:gd name="connsiteY7" fmla="*/ 8715 h 66675"/>
                <a:gd name="connsiteX8" fmla="*/ 99632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32" y="30909"/>
                  </a:moveTo>
                  <a:cubicBezTo>
                    <a:pt x="103251" y="33004"/>
                    <a:pt x="103347" y="36433"/>
                    <a:pt x="99727" y="38529"/>
                  </a:cubicBezTo>
                  <a:lnTo>
                    <a:pt x="61532" y="60722"/>
                  </a:lnTo>
                  <a:cubicBezTo>
                    <a:pt x="57912" y="62817"/>
                    <a:pt x="52007" y="62817"/>
                    <a:pt x="48293" y="60722"/>
                  </a:cubicBezTo>
                  <a:lnTo>
                    <a:pt x="9907" y="38529"/>
                  </a:lnTo>
                  <a:cubicBezTo>
                    <a:pt x="6287" y="36433"/>
                    <a:pt x="6192" y="33004"/>
                    <a:pt x="9811" y="30909"/>
                  </a:cubicBezTo>
                  <a:lnTo>
                    <a:pt x="48007" y="8715"/>
                  </a:lnTo>
                  <a:cubicBezTo>
                    <a:pt x="51626" y="6620"/>
                    <a:pt x="57532" y="6620"/>
                    <a:pt x="61246" y="8715"/>
                  </a:cubicBezTo>
                  <a:lnTo>
                    <a:pt x="99632" y="30909"/>
                  </a:lnTo>
                  <a:close/>
                </a:path>
              </a:pathLst>
            </a:custGeom>
            <a:solidFill>
              <a:srgbClr val="616173"/>
            </a:solid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13607D94-7C00-498F-A0B1-BCABB1E788CF}"/>
                </a:ext>
              </a:extLst>
            </p:cNvPr>
            <p:cNvSpPr/>
            <p:nvPr/>
          </p:nvSpPr>
          <p:spPr>
            <a:xfrm>
              <a:off x="19510053" y="4882032"/>
              <a:ext cx="219915" cy="139946"/>
            </a:xfrm>
            <a:custGeom>
              <a:avLst/>
              <a:gdLst>
                <a:gd name="connsiteX0" fmla="*/ 99632 w 104775"/>
                <a:gd name="connsiteY0" fmla="*/ 30909 h 66675"/>
                <a:gd name="connsiteX1" fmla="*/ 99728 w 104775"/>
                <a:gd name="connsiteY1" fmla="*/ 38529 h 66675"/>
                <a:gd name="connsiteX2" fmla="*/ 61532 w 104775"/>
                <a:gd name="connsiteY2" fmla="*/ 60722 h 66675"/>
                <a:gd name="connsiteX3" fmla="*/ 48292 w 104775"/>
                <a:gd name="connsiteY3" fmla="*/ 60722 h 66675"/>
                <a:gd name="connsiteX4" fmla="*/ 9906 w 104775"/>
                <a:gd name="connsiteY4" fmla="*/ 38529 h 66675"/>
                <a:gd name="connsiteX5" fmla="*/ 9811 w 104775"/>
                <a:gd name="connsiteY5" fmla="*/ 30909 h 66675"/>
                <a:gd name="connsiteX6" fmla="*/ 48006 w 104775"/>
                <a:gd name="connsiteY6" fmla="*/ 8715 h 66675"/>
                <a:gd name="connsiteX7" fmla="*/ 61246 w 104775"/>
                <a:gd name="connsiteY7" fmla="*/ 8715 h 66675"/>
                <a:gd name="connsiteX8" fmla="*/ 99632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32" y="30909"/>
                  </a:moveTo>
                  <a:cubicBezTo>
                    <a:pt x="103252" y="33004"/>
                    <a:pt x="103346" y="36433"/>
                    <a:pt x="99728" y="38529"/>
                  </a:cubicBezTo>
                  <a:lnTo>
                    <a:pt x="61532" y="60722"/>
                  </a:lnTo>
                  <a:cubicBezTo>
                    <a:pt x="57913" y="62817"/>
                    <a:pt x="52007" y="62817"/>
                    <a:pt x="48292" y="60722"/>
                  </a:cubicBezTo>
                  <a:lnTo>
                    <a:pt x="9906" y="38529"/>
                  </a:lnTo>
                  <a:cubicBezTo>
                    <a:pt x="6287" y="36433"/>
                    <a:pt x="6192" y="33004"/>
                    <a:pt x="9811" y="30909"/>
                  </a:cubicBezTo>
                  <a:lnTo>
                    <a:pt x="48006" y="8715"/>
                  </a:lnTo>
                  <a:cubicBezTo>
                    <a:pt x="51626" y="6620"/>
                    <a:pt x="57531" y="6620"/>
                    <a:pt x="61246" y="8715"/>
                  </a:cubicBezTo>
                  <a:lnTo>
                    <a:pt x="99632" y="30909"/>
                  </a:lnTo>
                  <a:close/>
                </a:path>
              </a:pathLst>
            </a:custGeom>
            <a:solidFill>
              <a:srgbClr val="616173"/>
            </a:solid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0BFB4DAB-F7B9-4D3D-B64D-8333C54B85CB}"/>
                </a:ext>
              </a:extLst>
            </p:cNvPr>
            <p:cNvSpPr/>
            <p:nvPr/>
          </p:nvSpPr>
          <p:spPr>
            <a:xfrm>
              <a:off x="19307930" y="4914020"/>
              <a:ext cx="219915" cy="139946"/>
            </a:xfrm>
            <a:custGeom>
              <a:avLst/>
              <a:gdLst>
                <a:gd name="connsiteX0" fmla="*/ 99632 w 104775"/>
                <a:gd name="connsiteY0" fmla="*/ 30909 h 66675"/>
                <a:gd name="connsiteX1" fmla="*/ 99632 w 104775"/>
                <a:gd name="connsiteY1" fmla="*/ 38529 h 66675"/>
                <a:gd name="connsiteX2" fmla="*/ 61437 w 104775"/>
                <a:gd name="connsiteY2" fmla="*/ 60722 h 66675"/>
                <a:gd name="connsiteX3" fmla="*/ 48293 w 104775"/>
                <a:gd name="connsiteY3" fmla="*/ 60722 h 66675"/>
                <a:gd name="connsiteX4" fmla="*/ 9907 w 104775"/>
                <a:gd name="connsiteY4" fmla="*/ 38529 h 66675"/>
                <a:gd name="connsiteX5" fmla="*/ 9811 w 104775"/>
                <a:gd name="connsiteY5" fmla="*/ 30909 h 66675"/>
                <a:gd name="connsiteX6" fmla="*/ 48007 w 104775"/>
                <a:gd name="connsiteY6" fmla="*/ 8715 h 66675"/>
                <a:gd name="connsiteX7" fmla="*/ 61246 w 104775"/>
                <a:gd name="connsiteY7" fmla="*/ 8715 h 66675"/>
                <a:gd name="connsiteX8" fmla="*/ 99632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32" y="30909"/>
                  </a:moveTo>
                  <a:cubicBezTo>
                    <a:pt x="103251" y="33004"/>
                    <a:pt x="103347" y="36433"/>
                    <a:pt x="99632" y="38529"/>
                  </a:cubicBezTo>
                  <a:lnTo>
                    <a:pt x="61437" y="60722"/>
                  </a:lnTo>
                  <a:cubicBezTo>
                    <a:pt x="57818" y="62817"/>
                    <a:pt x="51912" y="62817"/>
                    <a:pt x="48293" y="60722"/>
                  </a:cubicBezTo>
                  <a:lnTo>
                    <a:pt x="9907" y="38529"/>
                  </a:lnTo>
                  <a:cubicBezTo>
                    <a:pt x="6287" y="36433"/>
                    <a:pt x="6192" y="33004"/>
                    <a:pt x="9811" y="30909"/>
                  </a:cubicBezTo>
                  <a:lnTo>
                    <a:pt x="48007" y="8715"/>
                  </a:lnTo>
                  <a:cubicBezTo>
                    <a:pt x="51626" y="6620"/>
                    <a:pt x="57532" y="6620"/>
                    <a:pt x="61246" y="8715"/>
                  </a:cubicBezTo>
                  <a:lnTo>
                    <a:pt x="99632" y="30909"/>
                  </a:lnTo>
                  <a:close/>
                </a:path>
              </a:pathLst>
            </a:custGeom>
            <a:solidFill>
              <a:srgbClr val="616173"/>
            </a:solid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23CC4174-64D9-4B0C-9D56-8152E25583F7}"/>
                </a:ext>
              </a:extLst>
            </p:cNvPr>
            <p:cNvSpPr/>
            <p:nvPr/>
          </p:nvSpPr>
          <p:spPr>
            <a:xfrm>
              <a:off x="19208569" y="5005185"/>
              <a:ext cx="219915" cy="139946"/>
            </a:xfrm>
            <a:custGeom>
              <a:avLst/>
              <a:gdLst>
                <a:gd name="connsiteX0" fmla="*/ 99632 w 104775"/>
                <a:gd name="connsiteY0" fmla="*/ 30909 h 66675"/>
                <a:gd name="connsiteX1" fmla="*/ 99632 w 104775"/>
                <a:gd name="connsiteY1" fmla="*/ 38529 h 66675"/>
                <a:gd name="connsiteX2" fmla="*/ 61437 w 104775"/>
                <a:gd name="connsiteY2" fmla="*/ 60722 h 66675"/>
                <a:gd name="connsiteX3" fmla="*/ 48292 w 104775"/>
                <a:gd name="connsiteY3" fmla="*/ 60722 h 66675"/>
                <a:gd name="connsiteX4" fmla="*/ 9907 w 104775"/>
                <a:gd name="connsiteY4" fmla="*/ 38529 h 66675"/>
                <a:gd name="connsiteX5" fmla="*/ 9811 w 104775"/>
                <a:gd name="connsiteY5" fmla="*/ 30909 h 66675"/>
                <a:gd name="connsiteX6" fmla="*/ 48007 w 104775"/>
                <a:gd name="connsiteY6" fmla="*/ 8715 h 66675"/>
                <a:gd name="connsiteX7" fmla="*/ 61246 w 104775"/>
                <a:gd name="connsiteY7" fmla="*/ 8715 h 66675"/>
                <a:gd name="connsiteX8" fmla="*/ 99632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32" y="30909"/>
                  </a:moveTo>
                  <a:cubicBezTo>
                    <a:pt x="103251" y="33004"/>
                    <a:pt x="103251" y="36433"/>
                    <a:pt x="99632" y="38529"/>
                  </a:cubicBezTo>
                  <a:lnTo>
                    <a:pt x="61437" y="60722"/>
                  </a:lnTo>
                  <a:cubicBezTo>
                    <a:pt x="57817" y="62817"/>
                    <a:pt x="51912" y="62817"/>
                    <a:pt x="48292" y="60722"/>
                  </a:cubicBezTo>
                  <a:lnTo>
                    <a:pt x="9907" y="38529"/>
                  </a:lnTo>
                  <a:cubicBezTo>
                    <a:pt x="6287" y="36433"/>
                    <a:pt x="6192" y="33004"/>
                    <a:pt x="9811" y="30909"/>
                  </a:cubicBezTo>
                  <a:lnTo>
                    <a:pt x="48007" y="8715"/>
                  </a:lnTo>
                  <a:cubicBezTo>
                    <a:pt x="51626" y="6620"/>
                    <a:pt x="57627" y="6620"/>
                    <a:pt x="61246" y="8715"/>
                  </a:cubicBezTo>
                  <a:lnTo>
                    <a:pt x="99632" y="30909"/>
                  </a:lnTo>
                  <a:close/>
                </a:path>
              </a:pathLst>
            </a:custGeom>
            <a:solidFill>
              <a:srgbClr val="616173"/>
            </a:solid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CD8DE85C-2E79-453A-984B-8E88CA22E7B7}"/>
                </a:ext>
              </a:extLst>
            </p:cNvPr>
            <p:cNvSpPr/>
            <p:nvPr/>
          </p:nvSpPr>
          <p:spPr>
            <a:xfrm>
              <a:off x="18898915" y="4970997"/>
              <a:ext cx="219915" cy="139946"/>
            </a:xfrm>
            <a:custGeom>
              <a:avLst/>
              <a:gdLst>
                <a:gd name="connsiteX0" fmla="*/ 99715 w 104775"/>
                <a:gd name="connsiteY0" fmla="*/ 30909 h 66675"/>
                <a:gd name="connsiteX1" fmla="*/ 99810 w 104775"/>
                <a:gd name="connsiteY1" fmla="*/ 38529 h 66675"/>
                <a:gd name="connsiteX2" fmla="*/ 61615 w 104775"/>
                <a:gd name="connsiteY2" fmla="*/ 60722 h 66675"/>
                <a:gd name="connsiteX3" fmla="*/ 48375 w 104775"/>
                <a:gd name="connsiteY3" fmla="*/ 60722 h 66675"/>
                <a:gd name="connsiteX4" fmla="*/ 9894 w 104775"/>
                <a:gd name="connsiteY4" fmla="*/ 38529 h 66675"/>
                <a:gd name="connsiteX5" fmla="*/ 9894 w 104775"/>
                <a:gd name="connsiteY5" fmla="*/ 30909 h 66675"/>
                <a:gd name="connsiteX6" fmla="*/ 48089 w 104775"/>
                <a:gd name="connsiteY6" fmla="*/ 8715 h 66675"/>
                <a:gd name="connsiteX7" fmla="*/ 61234 w 104775"/>
                <a:gd name="connsiteY7" fmla="*/ 8715 h 66675"/>
                <a:gd name="connsiteX8" fmla="*/ 99715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15" y="30909"/>
                  </a:moveTo>
                  <a:cubicBezTo>
                    <a:pt x="103335" y="33004"/>
                    <a:pt x="103429" y="36433"/>
                    <a:pt x="99810" y="38529"/>
                  </a:cubicBezTo>
                  <a:lnTo>
                    <a:pt x="61615" y="60722"/>
                  </a:lnTo>
                  <a:cubicBezTo>
                    <a:pt x="57995" y="62817"/>
                    <a:pt x="52090" y="62817"/>
                    <a:pt x="48375" y="60722"/>
                  </a:cubicBezTo>
                  <a:lnTo>
                    <a:pt x="9894" y="38529"/>
                  </a:lnTo>
                  <a:cubicBezTo>
                    <a:pt x="6275" y="36433"/>
                    <a:pt x="6179" y="33004"/>
                    <a:pt x="9894" y="30909"/>
                  </a:cubicBezTo>
                  <a:lnTo>
                    <a:pt x="48089" y="8715"/>
                  </a:lnTo>
                  <a:cubicBezTo>
                    <a:pt x="51709" y="6620"/>
                    <a:pt x="57614" y="6620"/>
                    <a:pt x="61234" y="8715"/>
                  </a:cubicBezTo>
                  <a:lnTo>
                    <a:pt x="99715" y="30909"/>
                  </a:lnTo>
                  <a:close/>
                </a:path>
              </a:pathLst>
            </a:custGeom>
            <a:solidFill>
              <a:srgbClr val="616173"/>
            </a:solid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4FA5E476-DF39-497C-8EB5-F7EFAC06CF76}"/>
                </a:ext>
              </a:extLst>
            </p:cNvPr>
            <p:cNvSpPr/>
            <p:nvPr/>
          </p:nvSpPr>
          <p:spPr>
            <a:xfrm>
              <a:off x="20122815" y="5533180"/>
              <a:ext cx="219915" cy="139946"/>
            </a:xfrm>
            <a:custGeom>
              <a:avLst/>
              <a:gdLst>
                <a:gd name="connsiteX0" fmla="*/ 99727 w 104775"/>
                <a:gd name="connsiteY0" fmla="*/ 30909 h 66675"/>
                <a:gd name="connsiteX1" fmla="*/ 99727 w 104775"/>
                <a:gd name="connsiteY1" fmla="*/ 38529 h 66675"/>
                <a:gd name="connsiteX2" fmla="*/ 61532 w 104775"/>
                <a:gd name="connsiteY2" fmla="*/ 60722 h 66675"/>
                <a:gd name="connsiteX3" fmla="*/ 48387 w 104775"/>
                <a:gd name="connsiteY3" fmla="*/ 60722 h 66675"/>
                <a:gd name="connsiteX4" fmla="*/ 9907 w 104775"/>
                <a:gd name="connsiteY4" fmla="*/ 38529 h 66675"/>
                <a:gd name="connsiteX5" fmla="*/ 9811 w 104775"/>
                <a:gd name="connsiteY5" fmla="*/ 30909 h 66675"/>
                <a:gd name="connsiteX6" fmla="*/ 48007 w 104775"/>
                <a:gd name="connsiteY6" fmla="*/ 8715 h 66675"/>
                <a:gd name="connsiteX7" fmla="*/ 61246 w 104775"/>
                <a:gd name="connsiteY7" fmla="*/ 8715 h 66675"/>
                <a:gd name="connsiteX8" fmla="*/ 99727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727" y="30909"/>
                  </a:moveTo>
                  <a:cubicBezTo>
                    <a:pt x="103347" y="33004"/>
                    <a:pt x="103347" y="36433"/>
                    <a:pt x="99727" y="38529"/>
                  </a:cubicBezTo>
                  <a:lnTo>
                    <a:pt x="61532" y="60722"/>
                  </a:lnTo>
                  <a:cubicBezTo>
                    <a:pt x="57912" y="62817"/>
                    <a:pt x="52007" y="62817"/>
                    <a:pt x="48387" y="60722"/>
                  </a:cubicBezTo>
                  <a:lnTo>
                    <a:pt x="9907" y="38529"/>
                  </a:lnTo>
                  <a:cubicBezTo>
                    <a:pt x="6287" y="36433"/>
                    <a:pt x="6192" y="33004"/>
                    <a:pt x="9811" y="30909"/>
                  </a:cubicBezTo>
                  <a:lnTo>
                    <a:pt x="48007" y="8715"/>
                  </a:lnTo>
                  <a:cubicBezTo>
                    <a:pt x="51626" y="6620"/>
                    <a:pt x="57627" y="6620"/>
                    <a:pt x="61246" y="8715"/>
                  </a:cubicBezTo>
                  <a:lnTo>
                    <a:pt x="99727" y="30909"/>
                  </a:lnTo>
                  <a:close/>
                </a:path>
              </a:pathLst>
            </a:custGeom>
            <a:solidFill>
              <a:srgbClr val="616173"/>
            </a:solid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A6A96CCF-4F19-44A1-819A-B2361E22ADDF}"/>
                </a:ext>
              </a:extLst>
            </p:cNvPr>
            <p:cNvSpPr/>
            <p:nvPr/>
          </p:nvSpPr>
          <p:spPr>
            <a:xfrm>
              <a:off x="20065464" y="5648536"/>
              <a:ext cx="359861" cy="219915"/>
            </a:xfrm>
            <a:custGeom>
              <a:avLst/>
              <a:gdLst>
                <a:gd name="connsiteX0" fmla="*/ 168390 w 171450"/>
                <a:gd name="connsiteY0" fmla="*/ 70628 h 104775"/>
                <a:gd name="connsiteX1" fmla="*/ 168390 w 171450"/>
                <a:gd name="connsiteY1" fmla="*/ 78248 h 104775"/>
                <a:gd name="connsiteX2" fmla="*/ 130195 w 171450"/>
                <a:gd name="connsiteY2" fmla="*/ 100441 h 104775"/>
                <a:gd name="connsiteX3" fmla="*/ 117051 w 171450"/>
                <a:gd name="connsiteY3" fmla="*/ 100441 h 104775"/>
                <a:gd name="connsiteX4" fmla="*/ 9894 w 171450"/>
                <a:gd name="connsiteY4" fmla="*/ 38529 h 104775"/>
                <a:gd name="connsiteX5" fmla="*/ 9894 w 171450"/>
                <a:gd name="connsiteY5" fmla="*/ 30909 h 104775"/>
                <a:gd name="connsiteX6" fmla="*/ 48090 w 171450"/>
                <a:gd name="connsiteY6" fmla="*/ 8715 h 104775"/>
                <a:gd name="connsiteX7" fmla="*/ 61234 w 171450"/>
                <a:gd name="connsiteY7" fmla="*/ 8715 h 104775"/>
                <a:gd name="connsiteX8" fmla="*/ 168390 w 171450"/>
                <a:gd name="connsiteY8" fmla="*/ 70628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450" h="104775">
                  <a:moveTo>
                    <a:pt x="168390" y="70628"/>
                  </a:moveTo>
                  <a:cubicBezTo>
                    <a:pt x="172010" y="72723"/>
                    <a:pt x="172105" y="76152"/>
                    <a:pt x="168390" y="78248"/>
                  </a:cubicBezTo>
                  <a:lnTo>
                    <a:pt x="130195" y="100441"/>
                  </a:lnTo>
                  <a:cubicBezTo>
                    <a:pt x="126576" y="102537"/>
                    <a:pt x="120765" y="102537"/>
                    <a:pt x="117051" y="100441"/>
                  </a:cubicBezTo>
                  <a:lnTo>
                    <a:pt x="9894" y="38529"/>
                  </a:lnTo>
                  <a:cubicBezTo>
                    <a:pt x="6275" y="36433"/>
                    <a:pt x="6179" y="33004"/>
                    <a:pt x="9894" y="30909"/>
                  </a:cubicBezTo>
                  <a:lnTo>
                    <a:pt x="48090" y="8715"/>
                  </a:lnTo>
                  <a:cubicBezTo>
                    <a:pt x="51709" y="6620"/>
                    <a:pt x="57615" y="6620"/>
                    <a:pt x="61234" y="8715"/>
                  </a:cubicBezTo>
                  <a:lnTo>
                    <a:pt x="168390" y="70628"/>
                  </a:lnTo>
                  <a:close/>
                </a:path>
              </a:pathLst>
            </a:custGeom>
            <a:solidFill>
              <a:srgbClr val="616173"/>
            </a:solid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6AA3CAAA-10BB-421E-8327-3AC6074B56AA}"/>
                </a:ext>
              </a:extLst>
            </p:cNvPr>
            <p:cNvSpPr/>
            <p:nvPr/>
          </p:nvSpPr>
          <p:spPr>
            <a:xfrm>
              <a:off x="19942311" y="5735501"/>
              <a:ext cx="239907" cy="139946"/>
            </a:xfrm>
            <a:custGeom>
              <a:avLst/>
              <a:gdLst>
                <a:gd name="connsiteX0" fmla="*/ 105525 w 114300"/>
                <a:gd name="connsiteY0" fmla="*/ 31671 h 66675"/>
                <a:gd name="connsiteX1" fmla="*/ 105621 w 114300"/>
                <a:gd name="connsiteY1" fmla="*/ 39195 h 66675"/>
                <a:gd name="connsiteX2" fmla="*/ 62567 w 114300"/>
                <a:gd name="connsiteY2" fmla="*/ 64246 h 66675"/>
                <a:gd name="connsiteX3" fmla="*/ 49423 w 114300"/>
                <a:gd name="connsiteY3" fmla="*/ 64246 h 66675"/>
                <a:gd name="connsiteX4" fmla="*/ 9894 w 114300"/>
                <a:gd name="connsiteY4" fmla="*/ 41386 h 66675"/>
                <a:gd name="connsiteX5" fmla="*/ 9894 w 114300"/>
                <a:gd name="connsiteY5" fmla="*/ 33766 h 66675"/>
                <a:gd name="connsiteX6" fmla="*/ 52947 w 114300"/>
                <a:gd name="connsiteY6" fmla="*/ 8715 h 66675"/>
                <a:gd name="connsiteX7" fmla="*/ 65996 w 114300"/>
                <a:gd name="connsiteY7" fmla="*/ 8715 h 66675"/>
                <a:gd name="connsiteX8" fmla="*/ 105525 w 114300"/>
                <a:gd name="connsiteY8" fmla="*/ 31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300" h="66675">
                  <a:moveTo>
                    <a:pt x="105525" y="31671"/>
                  </a:moveTo>
                  <a:cubicBezTo>
                    <a:pt x="109145" y="33766"/>
                    <a:pt x="109240" y="37100"/>
                    <a:pt x="105621" y="39195"/>
                  </a:cubicBezTo>
                  <a:lnTo>
                    <a:pt x="62567" y="64246"/>
                  </a:lnTo>
                  <a:cubicBezTo>
                    <a:pt x="58948" y="66342"/>
                    <a:pt x="53042" y="66342"/>
                    <a:pt x="49423" y="64246"/>
                  </a:cubicBezTo>
                  <a:lnTo>
                    <a:pt x="9894" y="41386"/>
                  </a:lnTo>
                  <a:cubicBezTo>
                    <a:pt x="6275" y="39291"/>
                    <a:pt x="6180" y="35862"/>
                    <a:pt x="9894" y="33766"/>
                  </a:cubicBezTo>
                  <a:lnTo>
                    <a:pt x="52947" y="8715"/>
                  </a:lnTo>
                  <a:cubicBezTo>
                    <a:pt x="56567" y="6620"/>
                    <a:pt x="62377" y="6620"/>
                    <a:pt x="65996" y="8715"/>
                  </a:cubicBezTo>
                  <a:lnTo>
                    <a:pt x="105525" y="31671"/>
                  </a:lnTo>
                  <a:close/>
                </a:path>
              </a:pathLst>
            </a:custGeom>
            <a:solidFill>
              <a:srgbClr val="616173"/>
            </a:solid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C80C1D25-25B1-41C9-A6EF-D83283344EDF}"/>
                </a:ext>
              </a:extLst>
            </p:cNvPr>
            <p:cNvSpPr/>
            <p:nvPr/>
          </p:nvSpPr>
          <p:spPr>
            <a:xfrm>
              <a:off x="19814735" y="5692119"/>
              <a:ext cx="179930" cy="119954"/>
            </a:xfrm>
            <a:custGeom>
              <a:avLst/>
              <a:gdLst>
                <a:gd name="connsiteX0" fmla="*/ 80867 w 85725"/>
                <a:gd name="connsiteY0" fmla="*/ 31480 h 57150"/>
                <a:gd name="connsiteX1" fmla="*/ 80963 w 85725"/>
                <a:gd name="connsiteY1" fmla="*/ 39100 h 57150"/>
                <a:gd name="connsiteX2" fmla="*/ 62580 w 85725"/>
                <a:gd name="connsiteY2" fmla="*/ 49768 h 57150"/>
                <a:gd name="connsiteX3" fmla="*/ 49340 w 85725"/>
                <a:gd name="connsiteY3" fmla="*/ 49768 h 57150"/>
                <a:gd name="connsiteX4" fmla="*/ 9907 w 85725"/>
                <a:gd name="connsiteY4" fmla="*/ 27003 h 57150"/>
                <a:gd name="connsiteX5" fmla="*/ 9811 w 85725"/>
                <a:gd name="connsiteY5" fmla="*/ 19383 h 57150"/>
                <a:gd name="connsiteX6" fmla="*/ 28194 w 85725"/>
                <a:gd name="connsiteY6" fmla="*/ 8715 h 57150"/>
                <a:gd name="connsiteX7" fmla="*/ 41434 w 85725"/>
                <a:gd name="connsiteY7" fmla="*/ 8715 h 57150"/>
                <a:gd name="connsiteX8" fmla="*/ 80867 w 85725"/>
                <a:gd name="connsiteY8" fmla="*/ 31480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725" h="57150">
                  <a:moveTo>
                    <a:pt x="80867" y="31480"/>
                  </a:moveTo>
                  <a:cubicBezTo>
                    <a:pt x="84487" y="33576"/>
                    <a:pt x="84582" y="37005"/>
                    <a:pt x="80963" y="39100"/>
                  </a:cubicBezTo>
                  <a:lnTo>
                    <a:pt x="62580" y="49768"/>
                  </a:lnTo>
                  <a:cubicBezTo>
                    <a:pt x="58960" y="51864"/>
                    <a:pt x="53055" y="51864"/>
                    <a:pt x="49340" y="49768"/>
                  </a:cubicBezTo>
                  <a:lnTo>
                    <a:pt x="9907" y="27003"/>
                  </a:lnTo>
                  <a:cubicBezTo>
                    <a:pt x="6287" y="24908"/>
                    <a:pt x="6192" y="21479"/>
                    <a:pt x="9811" y="19383"/>
                  </a:cubicBezTo>
                  <a:lnTo>
                    <a:pt x="28194" y="8715"/>
                  </a:lnTo>
                  <a:cubicBezTo>
                    <a:pt x="31814" y="6620"/>
                    <a:pt x="37719" y="6620"/>
                    <a:pt x="41434" y="8715"/>
                  </a:cubicBezTo>
                  <a:lnTo>
                    <a:pt x="80867" y="31480"/>
                  </a:lnTo>
                  <a:close/>
                </a:path>
              </a:pathLst>
            </a:custGeom>
            <a:solidFill>
              <a:srgbClr val="616173"/>
            </a:solid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5403C477-0ED9-4690-AC48-DB00BAC303FB}"/>
                </a:ext>
              </a:extLst>
            </p:cNvPr>
            <p:cNvSpPr/>
            <p:nvPr/>
          </p:nvSpPr>
          <p:spPr>
            <a:xfrm>
              <a:off x="20071660" y="5840261"/>
              <a:ext cx="179930" cy="119954"/>
            </a:xfrm>
            <a:custGeom>
              <a:avLst/>
              <a:gdLst>
                <a:gd name="connsiteX0" fmla="*/ 80951 w 85725"/>
                <a:gd name="connsiteY0" fmla="*/ 31575 h 57150"/>
                <a:gd name="connsiteX1" fmla="*/ 81046 w 85725"/>
                <a:gd name="connsiteY1" fmla="*/ 39195 h 57150"/>
                <a:gd name="connsiteX2" fmla="*/ 62663 w 85725"/>
                <a:gd name="connsiteY2" fmla="*/ 49863 h 57150"/>
                <a:gd name="connsiteX3" fmla="*/ 49423 w 85725"/>
                <a:gd name="connsiteY3" fmla="*/ 49863 h 57150"/>
                <a:gd name="connsiteX4" fmla="*/ 9894 w 85725"/>
                <a:gd name="connsiteY4" fmla="*/ 27003 h 57150"/>
                <a:gd name="connsiteX5" fmla="*/ 9894 w 85725"/>
                <a:gd name="connsiteY5" fmla="*/ 19383 h 57150"/>
                <a:gd name="connsiteX6" fmla="*/ 28277 w 85725"/>
                <a:gd name="connsiteY6" fmla="*/ 8715 h 57150"/>
                <a:gd name="connsiteX7" fmla="*/ 41422 w 85725"/>
                <a:gd name="connsiteY7" fmla="*/ 8715 h 57150"/>
                <a:gd name="connsiteX8" fmla="*/ 80951 w 85725"/>
                <a:gd name="connsiteY8" fmla="*/ 31575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725" h="57150">
                  <a:moveTo>
                    <a:pt x="80951" y="31575"/>
                  </a:moveTo>
                  <a:cubicBezTo>
                    <a:pt x="84571" y="33671"/>
                    <a:pt x="84665" y="37100"/>
                    <a:pt x="81046" y="39195"/>
                  </a:cubicBezTo>
                  <a:lnTo>
                    <a:pt x="62663" y="49863"/>
                  </a:lnTo>
                  <a:cubicBezTo>
                    <a:pt x="59043" y="51959"/>
                    <a:pt x="53138" y="51959"/>
                    <a:pt x="49423" y="49863"/>
                  </a:cubicBezTo>
                  <a:lnTo>
                    <a:pt x="9894" y="27003"/>
                  </a:lnTo>
                  <a:cubicBezTo>
                    <a:pt x="6275" y="24908"/>
                    <a:pt x="6179" y="21479"/>
                    <a:pt x="9894" y="19383"/>
                  </a:cubicBezTo>
                  <a:lnTo>
                    <a:pt x="28277" y="8715"/>
                  </a:lnTo>
                  <a:cubicBezTo>
                    <a:pt x="31897" y="6620"/>
                    <a:pt x="37802" y="6620"/>
                    <a:pt x="41422" y="8715"/>
                  </a:cubicBezTo>
                  <a:lnTo>
                    <a:pt x="80951" y="31575"/>
                  </a:lnTo>
                  <a:close/>
                </a:path>
              </a:pathLst>
            </a:custGeom>
            <a:solidFill>
              <a:srgbClr val="616173"/>
            </a:solid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C1349466-86B1-4207-8039-9B415398091C}"/>
                </a:ext>
              </a:extLst>
            </p:cNvPr>
            <p:cNvSpPr/>
            <p:nvPr/>
          </p:nvSpPr>
          <p:spPr>
            <a:xfrm>
              <a:off x="20328161" y="5226898"/>
              <a:ext cx="179930" cy="119954"/>
            </a:xfrm>
            <a:custGeom>
              <a:avLst/>
              <a:gdLst>
                <a:gd name="connsiteX0" fmla="*/ 79427 w 85725"/>
                <a:gd name="connsiteY0" fmla="*/ 30909 h 57150"/>
                <a:gd name="connsiteX1" fmla="*/ 79427 w 85725"/>
                <a:gd name="connsiteY1" fmla="*/ 38529 h 57150"/>
                <a:gd name="connsiteX2" fmla="*/ 61520 w 85725"/>
                <a:gd name="connsiteY2" fmla="*/ 48911 h 57150"/>
                <a:gd name="connsiteX3" fmla="*/ 48375 w 85725"/>
                <a:gd name="connsiteY3" fmla="*/ 48911 h 57150"/>
                <a:gd name="connsiteX4" fmla="*/ 9894 w 85725"/>
                <a:gd name="connsiteY4" fmla="*/ 26718 h 57150"/>
                <a:gd name="connsiteX5" fmla="*/ 9894 w 85725"/>
                <a:gd name="connsiteY5" fmla="*/ 19098 h 57150"/>
                <a:gd name="connsiteX6" fmla="*/ 27801 w 85725"/>
                <a:gd name="connsiteY6" fmla="*/ 8715 h 57150"/>
                <a:gd name="connsiteX7" fmla="*/ 40946 w 85725"/>
                <a:gd name="connsiteY7" fmla="*/ 8715 h 57150"/>
                <a:gd name="connsiteX8" fmla="*/ 79427 w 85725"/>
                <a:gd name="connsiteY8" fmla="*/ 3090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725" h="57150">
                  <a:moveTo>
                    <a:pt x="79427" y="30909"/>
                  </a:moveTo>
                  <a:cubicBezTo>
                    <a:pt x="83046" y="33004"/>
                    <a:pt x="83142" y="36433"/>
                    <a:pt x="79427" y="38529"/>
                  </a:cubicBezTo>
                  <a:lnTo>
                    <a:pt x="61520" y="48911"/>
                  </a:lnTo>
                  <a:cubicBezTo>
                    <a:pt x="57900" y="51006"/>
                    <a:pt x="51995" y="51006"/>
                    <a:pt x="48375" y="48911"/>
                  </a:cubicBezTo>
                  <a:lnTo>
                    <a:pt x="9894" y="26718"/>
                  </a:lnTo>
                  <a:cubicBezTo>
                    <a:pt x="6275" y="24622"/>
                    <a:pt x="6179" y="21193"/>
                    <a:pt x="9894" y="19098"/>
                  </a:cubicBezTo>
                  <a:lnTo>
                    <a:pt x="27801" y="8715"/>
                  </a:lnTo>
                  <a:cubicBezTo>
                    <a:pt x="31421" y="6620"/>
                    <a:pt x="37231" y="6620"/>
                    <a:pt x="40946" y="8715"/>
                  </a:cubicBezTo>
                  <a:lnTo>
                    <a:pt x="79427" y="30909"/>
                  </a:lnTo>
                  <a:close/>
                </a:path>
              </a:pathLst>
            </a:custGeom>
            <a:solidFill>
              <a:srgbClr val="616173"/>
            </a:solid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A8DCBA6A-49F7-447A-A061-2373DFDD1C0D}"/>
                </a:ext>
              </a:extLst>
            </p:cNvPr>
            <p:cNvSpPr/>
            <p:nvPr/>
          </p:nvSpPr>
          <p:spPr>
            <a:xfrm>
              <a:off x="19803539" y="5493195"/>
              <a:ext cx="219915" cy="139946"/>
            </a:xfrm>
            <a:custGeom>
              <a:avLst/>
              <a:gdLst>
                <a:gd name="connsiteX0" fmla="*/ 99632 w 104775"/>
                <a:gd name="connsiteY0" fmla="*/ 30909 h 66675"/>
                <a:gd name="connsiteX1" fmla="*/ 99727 w 104775"/>
                <a:gd name="connsiteY1" fmla="*/ 38529 h 66675"/>
                <a:gd name="connsiteX2" fmla="*/ 61532 w 104775"/>
                <a:gd name="connsiteY2" fmla="*/ 60722 h 66675"/>
                <a:gd name="connsiteX3" fmla="*/ 48292 w 104775"/>
                <a:gd name="connsiteY3" fmla="*/ 60722 h 66675"/>
                <a:gd name="connsiteX4" fmla="*/ 9907 w 104775"/>
                <a:gd name="connsiteY4" fmla="*/ 38529 h 66675"/>
                <a:gd name="connsiteX5" fmla="*/ 9811 w 104775"/>
                <a:gd name="connsiteY5" fmla="*/ 30909 h 66675"/>
                <a:gd name="connsiteX6" fmla="*/ 48007 w 104775"/>
                <a:gd name="connsiteY6" fmla="*/ 8715 h 66675"/>
                <a:gd name="connsiteX7" fmla="*/ 61246 w 104775"/>
                <a:gd name="connsiteY7" fmla="*/ 8715 h 66675"/>
                <a:gd name="connsiteX8" fmla="*/ 99632 w 104775"/>
                <a:gd name="connsiteY8" fmla="*/ 309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75" h="66675">
                  <a:moveTo>
                    <a:pt x="99632" y="30909"/>
                  </a:moveTo>
                  <a:cubicBezTo>
                    <a:pt x="103251" y="33004"/>
                    <a:pt x="103347" y="36433"/>
                    <a:pt x="99727" y="38529"/>
                  </a:cubicBezTo>
                  <a:lnTo>
                    <a:pt x="61532" y="60722"/>
                  </a:lnTo>
                  <a:cubicBezTo>
                    <a:pt x="57912" y="62817"/>
                    <a:pt x="52007" y="62817"/>
                    <a:pt x="48292" y="60722"/>
                  </a:cubicBezTo>
                  <a:lnTo>
                    <a:pt x="9907" y="38529"/>
                  </a:lnTo>
                  <a:cubicBezTo>
                    <a:pt x="6287" y="36433"/>
                    <a:pt x="6192" y="33004"/>
                    <a:pt x="9811" y="30909"/>
                  </a:cubicBezTo>
                  <a:lnTo>
                    <a:pt x="48007" y="8715"/>
                  </a:lnTo>
                  <a:cubicBezTo>
                    <a:pt x="51626" y="6620"/>
                    <a:pt x="57532" y="6620"/>
                    <a:pt x="61246" y="8715"/>
                  </a:cubicBezTo>
                  <a:lnTo>
                    <a:pt x="99632" y="30909"/>
                  </a:lnTo>
                  <a:close/>
                </a:path>
              </a:pathLst>
            </a:custGeom>
            <a:solidFill>
              <a:srgbClr val="616173"/>
            </a:solid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8929B606-F810-4A24-A3DA-0BCAD42022E8}"/>
                </a:ext>
              </a:extLst>
            </p:cNvPr>
            <p:cNvSpPr/>
            <p:nvPr/>
          </p:nvSpPr>
          <p:spPr>
            <a:xfrm>
              <a:off x="19000450" y="6748409"/>
              <a:ext cx="1319489" cy="799690"/>
            </a:xfrm>
            <a:custGeom>
              <a:avLst/>
              <a:gdLst>
                <a:gd name="connsiteX0" fmla="*/ 262890 w 628650"/>
                <a:gd name="connsiteY0" fmla="*/ 374618 h 381000"/>
                <a:gd name="connsiteX1" fmla="*/ 241840 w 628650"/>
                <a:gd name="connsiteY1" fmla="*/ 369475 h 381000"/>
                <a:gd name="connsiteX2" fmla="*/ 18383 w 628650"/>
                <a:gd name="connsiteY2" fmla="*/ 240506 h 381000"/>
                <a:gd name="connsiteX3" fmla="*/ 7144 w 628650"/>
                <a:gd name="connsiteY3" fmla="*/ 223457 h 381000"/>
                <a:gd name="connsiteX4" fmla="*/ 18288 w 628650"/>
                <a:gd name="connsiteY4" fmla="*/ 206407 h 381000"/>
                <a:gd name="connsiteX5" fmla="*/ 352425 w 628650"/>
                <a:gd name="connsiteY5" fmla="*/ 12287 h 381000"/>
                <a:gd name="connsiteX6" fmla="*/ 373475 w 628650"/>
                <a:gd name="connsiteY6" fmla="*/ 7144 h 381000"/>
                <a:gd name="connsiteX7" fmla="*/ 394525 w 628650"/>
                <a:gd name="connsiteY7" fmla="*/ 12287 h 381000"/>
                <a:gd name="connsiteX8" fmla="*/ 617982 w 628650"/>
                <a:gd name="connsiteY8" fmla="*/ 141256 h 381000"/>
                <a:gd name="connsiteX9" fmla="*/ 629222 w 628650"/>
                <a:gd name="connsiteY9" fmla="*/ 158305 h 381000"/>
                <a:gd name="connsiteX10" fmla="*/ 618077 w 628650"/>
                <a:gd name="connsiteY10" fmla="*/ 175355 h 381000"/>
                <a:gd name="connsiteX11" fmla="*/ 283940 w 628650"/>
                <a:gd name="connsiteY11" fmla="*/ 369475 h 381000"/>
                <a:gd name="connsiteX12" fmla="*/ 262890 w 628650"/>
                <a:gd name="connsiteY12" fmla="*/ 374618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8650" h="381000">
                  <a:moveTo>
                    <a:pt x="262890" y="374618"/>
                  </a:moveTo>
                  <a:cubicBezTo>
                    <a:pt x="255079" y="374618"/>
                    <a:pt x="247650" y="372809"/>
                    <a:pt x="241840" y="369475"/>
                  </a:cubicBezTo>
                  <a:lnTo>
                    <a:pt x="18383" y="240506"/>
                  </a:lnTo>
                  <a:cubicBezTo>
                    <a:pt x="11239" y="236411"/>
                    <a:pt x="7144" y="230219"/>
                    <a:pt x="7144" y="223457"/>
                  </a:cubicBezTo>
                  <a:cubicBezTo>
                    <a:pt x="7144" y="216789"/>
                    <a:pt x="11144" y="210598"/>
                    <a:pt x="18288" y="206407"/>
                  </a:cubicBezTo>
                  <a:lnTo>
                    <a:pt x="352425" y="12287"/>
                  </a:lnTo>
                  <a:cubicBezTo>
                    <a:pt x="358140" y="8954"/>
                    <a:pt x="365665" y="7144"/>
                    <a:pt x="373475" y="7144"/>
                  </a:cubicBezTo>
                  <a:cubicBezTo>
                    <a:pt x="381285" y="7144"/>
                    <a:pt x="388715" y="8954"/>
                    <a:pt x="394525" y="12287"/>
                  </a:cubicBezTo>
                  <a:lnTo>
                    <a:pt x="617982" y="141256"/>
                  </a:lnTo>
                  <a:cubicBezTo>
                    <a:pt x="625126" y="145351"/>
                    <a:pt x="629222" y="151638"/>
                    <a:pt x="629222" y="158305"/>
                  </a:cubicBezTo>
                  <a:cubicBezTo>
                    <a:pt x="629222" y="164973"/>
                    <a:pt x="625221" y="171164"/>
                    <a:pt x="618077" y="175355"/>
                  </a:cubicBezTo>
                  <a:lnTo>
                    <a:pt x="283940" y="369475"/>
                  </a:lnTo>
                  <a:cubicBezTo>
                    <a:pt x="278225" y="372713"/>
                    <a:pt x="270700" y="374618"/>
                    <a:pt x="262890" y="374618"/>
                  </a:cubicBezTo>
                  <a:close/>
                </a:path>
              </a:pathLst>
            </a:custGeom>
            <a:solidFill>
              <a:srgbClr val="616173"/>
            </a:solid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4EAE95F3-C029-4219-9583-6DE55C3BF5A4}"/>
                </a:ext>
              </a:extLst>
            </p:cNvPr>
            <p:cNvSpPr/>
            <p:nvPr/>
          </p:nvSpPr>
          <p:spPr>
            <a:xfrm>
              <a:off x="19018044" y="6972523"/>
              <a:ext cx="1299497" cy="539791"/>
            </a:xfrm>
            <a:custGeom>
              <a:avLst/>
              <a:gdLst>
                <a:gd name="connsiteX0" fmla="*/ 612362 w 619125"/>
                <a:gd name="connsiteY0" fmla="*/ 7144 h 257175"/>
                <a:gd name="connsiteX1" fmla="*/ 612267 w 619125"/>
                <a:gd name="connsiteY1" fmla="*/ 48387 h 257175"/>
                <a:gd name="connsiteX2" fmla="*/ 605314 w 619125"/>
                <a:gd name="connsiteY2" fmla="*/ 58007 h 257175"/>
                <a:gd name="connsiteX3" fmla="*/ 271272 w 619125"/>
                <a:gd name="connsiteY3" fmla="*/ 252222 h 257175"/>
                <a:gd name="connsiteX4" fmla="*/ 237649 w 619125"/>
                <a:gd name="connsiteY4" fmla="*/ 252222 h 257175"/>
                <a:gd name="connsiteX5" fmla="*/ 14192 w 619125"/>
                <a:gd name="connsiteY5" fmla="*/ 123254 h 257175"/>
                <a:gd name="connsiteX6" fmla="*/ 7144 w 619125"/>
                <a:gd name="connsiteY6" fmla="*/ 113443 h 257175"/>
                <a:gd name="connsiteX7" fmla="*/ 7239 w 619125"/>
                <a:gd name="connsiteY7" fmla="*/ 72295 h 257175"/>
                <a:gd name="connsiteX8" fmla="*/ 14192 w 619125"/>
                <a:gd name="connsiteY8" fmla="*/ 82010 h 257175"/>
                <a:gd name="connsiteX9" fmla="*/ 237649 w 619125"/>
                <a:gd name="connsiteY9" fmla="*/ 210979 h 257175"/>
                <a:gd name="connsiteX10" fmla="*/ 271272 w 619125"/>
                <a:gd name="connsiteY10" fmla="*/ 210979 h 257175"/>
                <a:gd name="connsiteX11" fmla="*/ 605409 w 619125"/>
                <a:gd name="connsiteY11" fmla="*/ 16859 h 257175"/>
                <a:gd name="connsiteX12" fmla="*/ 612362 w 619125"/>
                <a:gd name="connsiteY12" fmla="*/ 7144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9125" h="257175">
                  <a:moveTo>
                    <a:pt x="612362" y="7144"/>
                  </a:moveTo>
                  <a:lnTo>
                    <a:pt x="612267" y="48387"/>
                  </a:lnTo>
                  <a:cubicBezTo>
                    <a:pt x="612267" y="51911"/>
                    <a:pt x="609981" y="55340"/>
                    <a:pt x="605314" y="58007"/>
                  </a:cubicBezTo>
                  <a:lnTo>
                    <a:pt x="271272" y="252222"/>
                  </a:lnTo>
                  <a:cubicBezTo>
                    <a:pt x="262033" y="257556"/>
                    <a:pt x="246983" y="257651"/>
                    <a:pt x="237649" y="252222"/>
                  </a:cubicBezTo>
                  <a:lnTo>
                    <a:pt x="14192" y="123254"/>
                  </a:lnTo>
                  <a:cubicBezTo>
                    <a:pt x="9430" y="120586"/>
                    <a:pt x="7144" y="116967"/>
                    <a:pt x="7144" y="113443"/>
                  </a:cubicBezTo>
                  <a:lnTo>
                    <a:pt x="7239" y="72295"/>
                  </a:lnTo>
                  <a:cubicBezTo>
                    <a:pt x="7239" y="75819"/>
                    <a:pt x="9620" y="79343"/>
                    <a:pt x="14192" y="82010"/>
                  </a:cubicBezTo>
                  <a:lnTo>
                    <a:pt x="237649" y="210979"/>
                  </a:lnTo>
                  <a:cubicBezTo>
                    <a:pt x="246983" y="216408"/>
                    <a:pt x="262033" y="216408"/>
                    <a:pt x="271272" y="210979"/>
                  </a:cubicBezTo>
                  <a:lnTo>
                    <a:pt x="605409" y="16859"/>
                  </a:lnTo>
                  <a:cubicBezTo>
                    <a:pt x="610076" y="14097"/>
                    <a:pt x="612362" y="10573"/>
                    <a:pt x="612362" y="7144"/>
                  </a:cubicBezTo>
                  <a:close/>
                </a:path>
              </a:pathLst>
            </a:custGeom>
            <a:solidFill>
              <a:srgbClr val="C5D4DD"/>
            </a:solid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D1F4F394-E614-435E-B2F8-86CAC59ED70D}"/>
                </a:ext>
              </a:extLst>
            </p:cNvPr>
            <p:cNvSpPr/>
            <p:nvPr/>
          </p:nvSpPr>
          <p:spPr>
            <a:xfrm>
              <a:off x="19018319" y="6672690"/>
              <a:ext cx="1299497" cy="759706"/>
            </a:xfrm>
            <a:custGeom>
              <a:avLst/>
              <a:gdLst>
                <a:gd name="connsiteX0" fmla="*/ 605278 w 619125"/>
                <a:gd name="connsiteY0" fmla="*/ 140184 h 361950"/>
                <a:gd name="connsiteX1" fmla="*/ 605374 w 619125"/>
                <a:gd name="connsiteY1" fmla="*/ 159615 h 361950"/>
                <a:gd name="connsiteX2" fmla="*/ 271237 w 619125"/>
                <a:gd name="connsiteY2" fmla="*/ 353735 h 361950"/>
                <a:gd name="connsiteX3" fmla="*/ 237613 w 619125"/>
                <a:gd name="connsiteY3" fmla="*/ 353735 h 361950"/>
                <a:gd name="connsiteX4" fmla="*/ 14157 w 619125"/>
                <a:gd name="connsiteY4" fmla="*/ 224766 h 361950"/>
                <a:gd name="connsiteX5" fmla="*/ 14062 w 619125"/>
                <a:gd name="connsiteY5" fmla="*/ 205335 h 361950"/>
                <a:gd name="connsiteX6" fmla="*/ 348199 w 619125"/>
                <a:gd name="connsiteY6" fmla="*/ 11216 h 361950"/>
                <a:gd name="connsiteX7" fmla="*/ 381822 w 619125"/>
                <a:gd name="connsiteY7" fmla="*/ 11216 h 361950"/>
                <a:gd name="connsiteX8" fmla="*/ 605278 w 619125"/>
                <a:gd name="connsiteY8" fmla="*/ 140184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125" h="361950">
                  <a:moveTo>
                    <a:pt x="605278" y="140184"/>
                  </a:moveTo>
                  <a:cubicBezTo>
                    <a:pt x="614613" y="145613"/>
                    <a:pt x="614708" y="154281"/>
                    <a:pt x="605374" y="159615"/>
                  </a:cubicBezTo>
                  <a:lnTo>
                    <a:pt x="271237" y="353735"/>
                  </a:lnTo>
                  <a:cubicBezTo>
                    <a:pt x="261997" y="359069"/>
                    <a:pt x="246948" y="359164"/>
                    <a:pt x="237613" y="353735"/>
                  </a:cubicBezTo>
                  <a:lnTo>
                    <a:pt x="14157" y="224766"/>
                  </a:lnTo>
                  <a:cubicBezTo>
                    <a:pt x="4822" y="219337"/>
                    <a:pt x="4822" y="210669"/>
                    <a:pt x="14062" y="205335"/>
                  </a:cubicBezTo>
                  <a:lnTo>
                    <a:pt x="348199" y="11216"/>
                  </a:lnTo>
                  <a:cubicBezTo>
                    <a:pt x="357438" y="5786"/>
                    <a:pt x="372487" y="5786"/>
                    <a:pt x="381822" y="11216"/>
                  </a:cubicBezTo>
                  <a:lnTo>
                    <a:pt x="605278" y="140184"/>
                  </a:lnTo>
                  <a:close/>
                </a:path>
              </a:pathLst>
            </a:custGeom>
            <a:solidFill>
              <a:srgbClr val="E7F1F7"/>
            </a:solid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9A7D641E-EC62-4F49-92EB-8C18797AE451}"/>
                </a:ext>
              </a:extLst>
            </p:cNvPr>
            <p:cNvSpPr/>
            <p:nvPr/>
          </p:nvSpPr>
          <p:spPr>
            <a:xfrm>
              <a:off x="19542441" y="6932938"/>
              <a:ext cx="199923" cy="119954"/>
            </a:xfrm>
            <a:custGeom>
              <a:avLst/>
              <a:gdLst>
                <a:gd name="connsiteX0" fmla="*/ 91630 w 95250"/>
                <a:gd name="connsiteY0" fmla="*/ 32957 h 57150"/>
                <a:gd name="connsiteX1" fmla="*/ 51816 w 95250"/>
                <a:gd name="connsiteY1" fmla="*/ 56007 h 57150"/>
                <a:gd name="connsiteX2" fmla="*/ 7144 w 95250"/>
                <a:gd name="connsiteY2" fmla="*/ 30290 h 57150"/>
                <a:gd name="connsiteX3" fmla="*/ 46958 w 95250"/>
                <a:gd name="connsiteY3" fmla="*/ 7144 h 57150"/>
              </a:gdLst>
              <a:ahLst/>
              <a:cxnLst>
                <a:cxn ang="0">
                  <a:pos x="connsiteX0" y="connsiteY0"/>
                </a:cxn>
                <a:cxn ang="0">
                  <a:pos x="connsiteX1" y="connsiteY1"/>
                </a:cxn>
                <a:cxn ang="0">
                  <a:pos x="connsiteX2" y="connsiteY2"/>
                </a:cxn>
                <a:cxn ang="0">
                  <a:pos x="connsiteX3" y="connsiteY3"/>
                </a:cxn>
              </a:cxnLst>
              <a:rect l="l" t="t" r="r" b="b"/>
              <a:pathLst>
                <a:path w="95250" h="57150">
                  <a:moveTo>
                    <a:pt x="91630" y="32957"/>
                  </a:moveTo>
                  <a:lnTo>
                    <a:pt x="51816" y="56007"/>
                  </a:lnTo>
                  <a:lnTo>
                    <a:pt x="7144" y="30290"/>
                  </a:lnTo>
                  <a:lnTo>
                    <a:pt x="46958" y="7144"/>
                  </a:lnTo>
                  <a:close/>
                </a:path>
              </a:pathLst>
            </a:custGeom>
            <a:solidFill>
              <a:srgbClr val="CFDEE8"/>
            </a:solid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10C2A107-A909-48FE-8F17-CD2B9403C9E7}"/>
                </a:ext>
              </a:extLst>
            </p:cNvPr>
            <p:cNvSpPr/>
            <p:nvPr/>
          </p:nvSpPr>
          <p:spPr>
            <a:xfrm>
              <a:off x="19770752" y="6965725"/>
              <a:ext cx="159938" cy="99961"/>
            </a:xfrm>
            <a:custGeom>
              <a:avLst/>
              <a:gdLst>
                <a:gd name="connsiteX0" fmla="*/ 69056 w 76200"/>
                <a:gd name="connsiteY0" fmla="*/ 32957 h 47625"/>
                <a:gd name="connsiteX1" fmla="*/ 51911 w 76200"/>
                <a:gd name="connsiteY1" fmla="*/ 42863 h 47625"/>
                <a:gd name="connsiteX2" fmla="*/ 7144 w 76200"/>
                <a:gd name="connsiteY2" fmla="*/ 17050 h 47625"/>
                <a:gd name="connsiteX3" fmla="*/ 24289 w 76200"/>
                <a:gd name="connsiteY3" fmla="*/ 7144 h 47625"/>
              </a:gdLst>
              <a:ahLst/>
              <a:cxnLst>
                <a:cxn ang="0">
                  <a:pos x="connsiteX0" y="connsiteY0"/>
                </a:cxn>
                <a:cxn ang="0">
                  <a:pos x="connsiteX1" y="connsiteY1"/>
                </a:cxn>
                <a:cxn ang="0">
                  <a:pos x="connsiteX2" y="connsiteY2"/>
                </a:cxn>
                <a:cxn ang="0">
                  <a:pos x="connsiteX3" y="connsiteY3"/>
                </a:cxn>
              </a:cxnLst>
              <a:rect l="l" t="t" r="r" b="b"/>
              <a:pathLst>
                <a:path w="76200" h="47625">
                  <a:moveTo>
                    <a:pt x="69056" y="32957"/>
                  </a:moveTo>
                  <a:lnTo>
                    <a:pt x="51911" y="42863"/>
                  </a:lnTo>
                  <a:lnTo>
                    <a:pt x="7144" y="17050"/>
                  </a:lnTo>
                  <a:lnTo>
                    <a:pt x="24289" y="7144"/>
                  </a:lnTo>
                  <a:close/>
                </a:path>
              </a:pathLst>
            </a:custGeom>
            <a:solidFill>
              <a:srgbClr val="CFDEE8"/>
            </a:solid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6D47EF8F-1FA5-45FA-AF96-486D5705CDB4}"/>
                </a:ext>
              </a:extLst>
            </p:cNvPr>
            <p:cNvSpPr/>
            <p:nvPr/>
          </p:nvSpPr>
          <p:spPr>
            <a:xfrm>
              <a:off x="19651799" y="6896952"/>
              <a:ext cx="139946" cy="99961"/>
            </a:xfrm>
            <a:custGeom>
              <a:avLst/>
              <a:gdLst>
                <a:gd name="connsiteX0" fmla="*/ 68961 w 66675"/>
                <a:gd name="connsiteY0" fmla="*/ 32956 h 47625"/>
                <a:gd name="connsiteX1" fmla="*/ 51816 w 66675"/>
                <a:gd name="connsiteY1" fmla="*/ 42863 h 47625"/>
                <a:gd name="connsiteX2" fmla="*/ 7144 w 66675"/>
                <a:gd name="connsiteY2" fmla="*/ 17145 h 47625"/>
                <a:gd name="connsiteX3" fmla="*/ 24289 w 66675"/>
                <a:gd name="connsiteY3" fmla="*/ 7144 h 47625"/>
              </a:gdLst>
              <a:ahLst/>
              <a:cxnLst>
                <a:cxn ang="0">
                  <a:pos x="connsiteX0" y="connsiteY0"/>
                </a:cxn>
                <a:cxn ang="0">
                  <a:pos x="connsiteX1" y="connsiteY1"/>
                </a:cxn>
                <a:cxn ang="0">
                  <a:pos x="connsiteX2" y="connsiteY2"/>
                </a:cxn>
                <a:cxn ang="0">
                  <a:pos x="connsiteX3" y="connsiteY3"/>
                </a:cxn>
              </a:cxnLst>
              <a:rect l="l" t="t" r="r" b="b"/>
              <a:pathLst>
                <a:path w="66675" h="47625">
                  <a:moveTo>
                    <a:pt x="68961" y="32956"/>
                  </a:moveTo>
                  <a:lnTo>
                    <a:pt x="51816" y="42863"/>
                  </a:lnTo>
                  <a:lnTo>
                    <a:pt x="7144" y="17145"/>
                  </a:lnTo>
                  <a:lnTo>
                    <a:pt x="24289" y="7144"/>
                  </a:lnTo>
                  <a:close/>
                </a:path>
              </a:pathLst>
            </a:custGeom>
            <a:solidFill>
              <a:srgbClr val="CFDEE8"/>
            </a:solid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8017B444-E79E-42D8-BAF8-D81E58D028CA}"/>
                </a:ext>
              </a:extLst>
            </p:cNvPr>
            <p:cNvSpPr/>
            <p:nvPr/>
          </p:nvSpPr>
          <p:spPr>
            <a:xfrm>
              <a:off x="19532845" y="6828178"/>
              <a:ext cx="139946" cy="99961"/>
            </a:xfrm>
            <a:custGeom>
              <a:avLst/>
              <a:gdLst>
                <a:gd name="connsiteX0" fmla="*/ 68961 w 66675"/>
                <a:gd name="connsiteY0" fmla="*/ 32956 h 47625"/>
                <a:gd name="connsiteX1" fmla="*/ 51816 w 66675"/>
                <a:gd name="connsiteY1" fmla="*/ 42958 h 47625"/>
                <a:gd name="connsiteX2" fmla="*/ 7144 w 66675"/>
                <a:gd name="connsiteY2" fmla="*/ 17145 h 47625"/>
                <a:gd name="connsiteX3" fmla="*/ 24289 w 66675"/>
                <a:gd name="connsiteY3" fmla="*/ 7144 h 47625"/>
              </a:gdLst>
              <a:ahLst/>
              <a:cxnLst>
                <a:cxn ang="0">
                  <a:pos x="connsiteX0" y="connsiteY0"/>
                </a:cxn>
                <a:cxn ang="0">
                  <a:pos x="connsiteX1" y="connsiteY1"/>
                </a:cxn>
                <a:cxn ang="0">
                  <a:pos x="connsiteX2" y="connsiteY2"/>
                </a:cxn>
                <a:cxn ang="0">
                  <a:pos x="connsiteX3" y="connsiteY3"/>
                </a:cxn>
              </a:cxnLst>
              <a:rect l="l" t="t" r="r" b="b"/>
              <a:pathLst>
                <a:path w="66675" h="47625">
                  <a:moveTo>
                    <a:pt x="68961" y="32956"/>
                  </a:moveTo>
                  <a:lnTo>
                    <a:pt x="51816" y="42958"/>
                  </a:lnTo>
                  <a:lnTo>
                    <a:pt x="7144" y="17145"/>
                  </a:lnTo>
                  <a:lnTo>
                    <a:pt x="24289" y="7144"/>
                  </a:lnTo>
                  <a:close/>
                </a:path>
              </a:pathLst>
            </a:custGeom>
            <a:solidFill>
              <a:srgbClr val="CFDEE8"/>
            </a:solid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C3B81480-8607-4A3A-A89D-53B417DB140D}"/>
                </a:ext>
              </a:extLst>
            </p:cNvPr>
            <p:cNvSpPr/>
            <p:nvPr/>
          </p:nvSpPr>
          <p:spPr>
            <a:xfrm>
              <a:off x="19423487" y="6864164"/>
              <a:ext cx="199923" cy="119954"/>
            </a:xfrm>
            <a:custGeom>
              <a:avLst/>
              <a:gdLst>
                <a:gd name="connsiteX0" fmla="*/ 91630 w 95250"/>
                <a:gd name="connsiteY0" fmla="*/ 32956 h 57150"/>
                <a:gd name="connsiteX1" fmla="*/ 51816 w 95250"/>
                <a:gd name="connsiteY1" fmla="*/ 56102 h 57150"/>
                <a:gd name="connsiteX2" fmla="*/ 7144 w 95250"/>
                <a:gd name="connsiteY2" fmla="*/ 30289 h 57150"/>
                <a:gd name="connsiteX3" fmla="*/ 46863 w 95250"/>
                <a:gd name="connsiteY3" fmla="*/ 7144 h 57150"/>
              </a:gdLst>
              <a:ahLst/>
              <a:cxnLst>
                <a:cxn ang="0">
                  <a:pos x="connsiteX0" y="connsiteY0"/>
                </a:cxn>
                <a:cxn ang="0">
                  <a:pos x="connsiteX1" y="connsiteY1"/>
                </a:cxn>
                <a:cxn ang="0">
                  <a:pos x="connsiteX2" y="connsiteY2"/>
                </a:cxn>
                <a:cxn ang="0">
                  <a:pos x="connsiteX3" y="connsiteY3"/>
                </a:cxn>
              </a:cxnLst>
              <a:rect l="l" t="t" r="r" b="b"/>
              <a:pathLst>
                <a:path w="95250" h="57150">
                  <a:moveTo>
                    <a:pt x="91630" y="32956"/>
                  </a:moveTo>
                  <a:lnTo>
                    <a:pt x="51816" y="56102"/>
                  </a:lnTo>
                  <a:lnTo>
                    <a:pt x="7144" y="30289"/>
                  </a:lnTo>
                  <a:lnTo>
                    <a:pt x="46863" y="7144"/>
                  </a:lnTo>
                  <a:close/>
                </a:path>
              </a:pathLst>
            </a:custGeom>
            <a:solidFill>
              <a:srgbClr val="CFDEE8"/>
            </a:solid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D3FDB2D4-5C1B-4A25-B0AC-E246D0AADC56}"/>
                </a:ext>
              </a:extLst>
            </p:cNvPr>
            <p:cNvSpPr/>
            <p:nvPr/>
          </p:nvSpPr>
          <p:spPr>
            <a:xfrm>
              <a:off x="19889706" y="7034299"/>
              <a:ext cx="159938" cy="99961"/>
            </a:xfrm>
            <a:custGeom>
              <a:avLst/>
              <a:gdLst>
                <a:gd name="connsiteX0" fmla="*/ 69056 w 76200"/>
                <a:gd name="connsiteY0" fmla="*/ 32956 h 47625"/>
                <a:gd name="connsiteX1" fmla="*/ 51911 w 76200"/>
                <a:gd name="connsiteY1" fmla="*/ 42958 h 47625"/>
                <a:gd name="connsiteX2" fmla="*/ 7144 w 76200"/>
                <a:gd name="connsiteY2" fmla="*/ 17145 h 47625"/>
                <a:gd name="connsiteX3" fmla="*/ 24289 w 76200"/>
                <a:gd name="connsiteY3" fmla="*/ 7144 h 47625"/>
              </a:gdLst>
              <a:ahLst/>
              <a:cxnLst>
                <a:cxn ang="0">
                  <a:pos x="connsiteX0" y="connsiteY0"/>
                </a:cxn>
                <a:cxn ang="0">
                  <a:pos x="connsiteX1" y="connsiteY1"/>
                </a:cxn>
                <a:cxn ang="0">
                  <a:pos x="connsiteX2" y="connsiteY2"/>
                </a:cxn>
                <a:cxn ang="0">
                  <a:pos x="connsiteX3" y="connsiteY3"/>
                </a:cxn>
              </a:cxnLst>
              <a:rect l="l" t="t" r="r" b="b"/>
              <a:pathLst>
                <a:path w="76200" h="47625">
                  <a:moveTo>
                    <a:pt x="69056" y="32956"/>
                  </a:moveTo>
                  <a:lnTo>
                    <a:pt x="51911" y="42958"/>
                  </a:lnTo>
                  <a:lnTo>
                    <a:pt x="7144" y="17145"/>
                  </a:lnTo>
                  <a:lnTo>
                    <a:pt x="24289" y="7144"/>
                  </a:lnTo>
                  <a:close/>
                </a:path>
              </a:pathLst>
            </a:custGeom>
            <a:solidFill>
              <a:srgbClr val="CFDEE8"/>
            </a:solid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FAD09B57-313F-4E16-A46A-894E28FF34A4}"/>
                </a:ext>
              </a:extLst>
            </p:cNvPr>
            <p:cNvSpPr/>
            <p:nvPr/>
          </p:nvSpPr>
          <p:spPr>
            <a:xfrm>
              <a:off x="19599817" y="6717622"/>
              <a:ext cx="639752" cy="379853"/>
            </a:xfrm>
            <a:custGeom>
              <a:avLst/>
              <a:gdLst>
                <a:gd name="connsiteX0" fmla="*/ 297847 w 304800"/>
                <a:gd name="connsiteY0" fmla="*/ 131159 h 180975"/>
                <a:gd name="connsiteX1" fmla="*/ 295275 w 304800"/>
                <a:gd name="connsiteY1" fmla="*/ 132683 h 180975"/>
                <a:gd name="connsiteX2" fmla="*/ 284036 w 304800"/>
                <a:gd name="connsiteY2" fmla="*/ 139160 h 180975"/>
                <a:gd name="connsiteX3" fmla="*/ 273654 w 304800"/>
                <a:gd name="connsiteY3" fmla="*/ 145256 h 180975"/>
                <a:gd name="connsiteX4" fmla="*/ 221932 w 304800"/>
                <a:gd name="connsiteY4" fmla="*/ 175260 h 180975"/>
                <a:gd name="connsiteX5" fmla="*/ 148019 w 304800"/>
                <a:gd name="connsiteY5" fmla="*/ 132588 h 180975"/>
                <a:gd name="connsiteX6" fmla="*/ 133160 w 304800"/>
                <a:gd name="connsiteY6" fmla="*/ 124015 h 180975"/>
                <a:gd name="connsiteX7" fmla="*/ 117157 w 304800"/>
                <a:gd name="connsiteY7" fmla="*/ 114871 h 180975"/>
                <a:gd name="connsiteX8" fmla="*/ 18288 w 304800"/>
                <a:gd name="connsiteY8" fmla="*/ 57721 h 180975"/>
                <a:gd name="connsiteX9" fmla="*/ 7144 w 304800"/>
                <a:gd name="connsiteY9" fmla="*/ 51244 h 180975"/>
                <a:gd name="connsiteX10" fmla="*/ 11525 w 304800"/>
                <a:gd name="connsiteY10" fmla="*/ 48768 h 180975"/>
                <a:gd name="connsiteX11" fmla="*/ 27908 w 304800"/>
                <a:gd name="connsiteY11" fmla="*/ 39243 h 180975"/>
                <a:gd name="connsiteX12" fmla="*/ 83058 w 304800"/>
                <a:gd name="connsiteY12" fmla="*/ 7144 h 180975"/>
                <a:gd name="connsiteX13" fmla="*/ 161735 w 304800"/>
                <a:gd name="connsiteY13" fmla="*/ 52673 h 180975"/>
                <a:gd name="connsiteX14" fmla="*/ 185071 w 304800"/>
                <a:gd name="connsiteY14" fmla="*/ 66104 h 180975"/>
                <a:gd name="connsiteX15" fmla="*/ 202597 w 304800"/>
                <a:gd name="connsiteY15" fmla="*/ 76200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04800" h="180975">
                  <a:moveTo>
                    <a:pt x="297847" y="131159"/>
                  </a:moveTo>
                  <a:lnTo>
                    <a:pt x="295275" y="132683"/>
                  </a:lnTo>
                  <a:lnTo>
                    <a:pt x="284036" y="139160"/>
                  </a:lnTo>
                  <a:lnTo>
                    <a:pt x="273654" y="145256"/>
                  </a:lnTo>
                  <a:lnTo>
                    <a:pt x="221932" y="175260"/>
                  </a:lnTo>
                  <a:lnTo>
                    <a:pt x="148019" y="132588"/>
                  </a:lnTo>
                  <a:lnTo>
                    <a:pt x="133160" y="124015"/>
                  </a:lnTo>
                  <a:lnTo>
                    <a:pt x="117157" y="114871"/>
                  </a:lnTo>
                  <a:lnTo>
                    <a:pt x="18288" y="57721"/>
                  </a:lnTo>
                  <a:lnTo>
                    <a:pt x="7144" y="51244"/>
                  </a:lnTo>
                  <a:lnTo>
                    <a:pt x="11525" y="48768"/>
                  </a:lnTo>
                  <a:lnTo>
                    <a:pt x="27908" y="39243"/>
                  </a:lnTo>
                  <a:lnTo>
                    <a:pt x="83058" y="7144"/>
                  </a:lnTo>
                  <a:lnTo>
                    <a:pt x="161735" y="52673"/>
                  </a:lnTo>
                  <a:lnTo>
                    <a:pt x="185071" y="66104"/>
                  </a:lnTo>
                  <a:lnTo>
                    <a:pt x="202597" y="76200"/>
                  </a:lnTo>
                  <a:close/>
                </a:path>
              </a:pathLst>
            </a:custGeom>
            <a:solidFill>
              <a:srgbClr val="7DBBF9"/>
            </a:solid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BB718613-2BF6-49D4-B26F-E18D8EFD28FD}"/>
                </a:ext>
              </a:extLst>
            </p:cNvPr>
            <p:cNvSpPr/>
            <p:nvPr/>
          </p:nvSpPr>
          <p:spPr>
            <a:xfrm>
              <a:off x="19433083" y="6996514"/>
              <a:ext cx="199923" cy="119954"/>
            </a:xfrm>
            <a:custGeom>
              <a:avLst/>
              <a:gdLst>
                <a:gd name="connsiteX0" fmla="*/ 91630 w 95250"/>
                <a:gd name="connsiteY0" fmla="*/ 32956 h 57150"/>
                <a:gd name="connsiteX1" fmla="*/ 51816 w 95250"/>
                <a:gd name="connsiteY1" fmla="*/ 56007 h 57150"/>
                <a:gd name="connsiteX2" fmla="*/ 7144 w 95250"/>
                <a:gd name="connsiteY2" fmla="*/ 30289 h 57150"/>
                <a:gd name="connsiteX3" fmla="*/ 46958 w 95250"/>
                <a:gd name="connsiteY3" fmla="*/ 7144 h 57150"/>
              </a:gdLst>
              <a:ahLst/>
              <a:cxnLst>
                <a:cxn ang="0">
                  <a:pos x="connsiteX0" y="connsiteY0"/>
                </a:cxn>
                <a:cxn ang="0">
                  <a:pos x="connsiteX1" y="connsiteY1"/>
                </a:cxn>
                <a:cxn ang="0">
                  <a:pos x="connsiteX2" y="connsiteY2"/>
                </a:cxn>
                <a:cxn ang="0">
                  <a:pos x="connsiteX3" y="connsiteY3"/>
                </a:cxn>
              </a:cxnLst>
              <a:rect l="l" t="t" r="r" b="b"/>
              <a:pathLst>
                <a:path w="95250" h="57150">
                  <a:moveTo>
                    <a:pt x="91630" y="32956"/>
                  </a:moveTo>
                  <a:lnTo>
                    <a:pt x="51816" y="56007"/>
                  </a:lnTo>
                  <a:lnTo>
                    <a:pt x="7144" y="30289"/>
                  </a:lnTo>
                  <a:lnTo>
                    <a:pt x="46958" y="7144"/>
                  </a:lnTo>
                  <a:close/>
                </a:path>
              </a:pathLst>
            </a:custGeom>
            <a:solidFill>
              <a:srgbClr val="CFDEE8"/>
            </a:solid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75C7197F-EDA0-4B4B-97BB-1A53F447F081}"/>
                </a:ext>
              </a:extLst>
            </p:cNvPr>
            <p:cNvSpPr/>
            <p:nvPr/>
          </p:nvSpPr>
          <p:spPr>
            <a:xfrm>
              <a:off x="19314128" y="6927741"/>
              <a:ext cx="199923" cy="119954"/>
            </a:xfrm>
            <a:custGeom>
              <a:avLst/>
              <a:gdLst>
                <a:gd name="connsiteX0" fmla="*/ 91630 w 95250"/>
                <a:gd name="connsiteY0" fmla="*/ 32957 h 57150"/>
                <a:gd name="connsiteX1" fmla="*/ 51816 w 95250"/>
                <a:gd name="connsiteY1" fmla="*/ 56102 h 57150"/>
                <a:gd name="connsiteX2" fmla="*/ 7144 w 95250"/>
                <a:gd name="connsiteY2" fmla="*/ 30290 h 57150"/>
                <a:gd name="connsiteX3" fmla="*/ 46863 w 95250"/>
                <a:gd name="connsiteY3" fmla="*/ 7144 h 57150"/>
              </a:gdLst>
              <a:ahLst/>
              <a:cxnLst>
                <a:cxn ang="0">
                  <a:pos x="connsiteX0" y="connsiteY0"/>
                </a:cxn>
                <a:cxn ang="0">
                  <a:pos x="connsiteX1" y="connsiteY1"/>
                </a:cxn>
                <a:cxn ang="0">
                  <a:pos x="connsiteX2" y="connsiteY2"/>
                </a:cxn>
                <a:cxn ang="0">
                  <a:pos x="connsiteX3" y="connsiteY3"/>
                </a:cxn>
              </a:cxnLst>
              <a:rect l="l" t="t" r="r" b="b"/>
              <a:pathLst>
                <a:path w="95250" h="57150">
                  <a:moveTo>
                    <a:pt x="91630" y="32957"/>
                  </a:moveTo>
                  <a:lnTo>
                    <a:pt x="51816" y="56102"/>
                  </a:lnTo>
                  <a:lnTo>
                    <a:pt x="7144" y="30290"/>
                  </a:lnTo>
                  <a:lnTo>
                    <a:pt x="46863" y="7144"/>
                  </a:lnTo>
                  <a:close/>
                </a:path>
              </a:pathLst>
            </a:custGeom>
            <a:solidFill>
              <a:srgbClr val="CFDEE8"/>
            </a:solid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74815955-0080-4DDC-8D45-2646CBA48E00}"/>
                </a:ext>
              </a:extLst>
            </p:cNvPr>
            <p:cNvSpPr/>
            <p:nvPr/>
          </p:nvSpPr>
          <p:spPr>
            <a:xfrm>
              <a:off x="19204573" y="6991315"/>
              <a:ext cx="199923" cy="119954"/>
            </a:xfrm>
            <a:custGeom>
              <a:avLst/>
              <a:gdLst>
                <a:gd name="connsiteX0" fmla="*/ 91630 w 95250"/>
                <a:gd name="connsiteY0" fmla="*/ 32956 h 57150"/>
                <a:gd name="connsiteX1" fmla="*/ 51911 w 95250"/>
                <a:gd name="connsiteY1" fmla="*/ 56102 h 57150"/>
                <a:gd name="connsiteX2" fmla="*/ 7144 w 95250"/>
                <a:gd name="connsiteY2" fmla="*/ 30289 h 57150"/>
                <a:gd name="connsiteX3" fmla="*/ 46958 w 95250"/>
                <a:gd name="connsiteY3" fmla="*/ 7144 h 57150"/>
              </a:gdLst>
              <a:ahLst/>
              <a:cxnLst>
                <a:cxn ang="0">
                  <a:pos x="connsiteX0" y="connsiteY0"/>
                </a:cxn>
                <a:cxn ang="0">
                  <a:pos x="connsiteX1" y="connsiteY1"/>
                </a:cxn>
                <a:cxn ang="0">
                  <a:pos x="connsiteX2" y="connsiteY2"/>
                </a:cxn>
                <a:cxn ang="0">
                  <a:pos x="connsiteX3" y="connsiteY3"/>
                </a:cxn>
              </a:cxnLst>
              <a:rect l="l" t="t" r="r" b="b"/>
              <a:pathLst>
                <a:path w="95250" h="57150">
                  <a:moveTo>
                    <a:pt x="91630" y="32956"/>
                  </a:moveTo>
                  <a:lnTo>
                    <a:pt x="51911" y="56102"/>
                  </a:lnTo>
                  <a:lnTo>
                    <a:pt x="7144" y="30289"/>
                  </a:lnTo>
                  <a:lnTo>
                    <a:pt x="46958" y="7144"/>
                  </a:lnTo>
                  <a:close/>
                </a:path>
              </a:pathLst>
            </a:custGeom>
            <a:solidFill>
              <a:srgbClr val="CFDEE8"/>
            </a:solid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200646E8-AC8B-4A94-B2D9-4B561AC8D8F6}"/>
                </a:ext>
              </a:extLst>
            </p:cNvPr>
            <p:cNvSpPr/>
            <p:nvPr/>
          </p:nvSpPr>
          <p:spPr>
            <a:xfrm>
              <a:off x="19095213" y="7054892"/>
              <a:ext cx="199923" cy="119954"/>
            </a:xfrm>
            <a:custGeom>
              <a:avLst/>
              <a:gdLst>
                <a:gd name="connsiteX0" fmla="*/ 91630 w 95250"/>
                <a:gd name="connsiteY0" fmla="*/ 32957 h 57150"/>
                <a:gd name="connsiteX1" fmla="*/ 51911 w 95250"/>
                <a:gd name="connsiteY1" fmla="*/ 56102 h 57150"/>
                <a:gd name="connsiteX2" fmla="*/ 7144 w 95250"/>
                <a:gd name="connsiteY2" fmla="*/ 30289 h 57150"/>
                <a:gd name="connsiteX3" fmla="*/ 46958 w 95250"/>
                <a:gd name="connsiteY3" fmla="*/ 7144 h 57150"/>
              </a:gdLst>
              <a:ahLst/>
              <a:cxnLst>
                <a:cxn ang="0">
                  <a:pos x="connsiteX0" y="connsiteY0"/>
                </a:cxn>
                <a:cxn ang="0">
                  <a:pos x="connsiteX1" y="connsiteY1"/>
                </a:cxn>
                <a:cxn ang="0">
                  <a:pos x="connsiteX2" y="connsiteY2"/>
                </a:cxn>
                <a:cxn ang="0">
                  <a:pos x="connsiteX3" y="connsiteY3"/>
                </a:cxn>
              </a:cxnLst>
              <a:rect l="l" t="t" r="r" b="b"/>
              <a:pathLst>
                <a:path w="95250" h="57150">
                  <a:moveTo>
                    <a:pt x="91630" y="32957"/>
                  </a:moveTo>
                  <a:lnTo>
                    <a:pt x="51911" y="56102"/>
                  </a:lnTo>
                  <a:lnTo>
                    <a:pt x="7144" y="30289"/>
                  </a:lnTo>
                  <a:lnTo>
                    <a:pt x="46958" y="7144"/>
                  </a:lnTo>
                  <a:close/>
                </a:path>
              </a:pathLst>
            </a:custGeom>
            <a:solidFill>
              <a:srgbClr val="CFDEE8"/>
            </a:solid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784F2B6B-AF6F-43D8-9061-5C0B263F97D2}"/>
                </a:ext>
              </a:extLst>
            </p:cNvPr>
            <p:cNvSpPr/>
            <p:nvPr/>
          </p:nvSpPr>
          <p:spPr>
            <a:xfrm>
              <a:off x="19442679" y="7128662"/>
              <a:ext cx="199923" cy="119954"/>
            </a:xfrm>
            <a:custGeom>
              <a:avLst/>
              <a:gdLst>
                <a:gd name="connsiteX0" fmla="*/ 91630 w 95250"/>
                <a:gd name="connsiteY0" fmla="*/ 32956 h 57150"/>
                <a:gd name="connsiteX1" fmla="*/ 51816 w 95250"/>
                <a:gd name="connsiteY1" fmla="*/ 56102 h 57150"/>
                <a:gd name="connsiteX2" fmla="*/ 7144 w 95250"/>
                <a:gd name="connsiteY2" fmla="*/ 30289 h 57150"/>
                <a:gd name="connsiteX3" fmla="*/ 46863 w 95250"/>
                <a:gd name="connsiteY3" fmla="*/ 7144 h 57150"/>
              </a:gdLst>
              <a:ahLst/>
              <a:cxnLst>
                <a:cxn ang="0">
                  <a:pos x="connsiteX0" y="connsiteY0"/>
                </a:cxn>
                <a:cxn ang="0">
                  <a:pos x="connsiteX1" y="connsiteY1"/>
                </a:cxn>
                <a:cxn ang="0">
                  <a:pos x="connsiteX2" y="connsiteY2"/>
                </a:cxn>
                <a:cxn ang="0">
                  <a:pos x="connsiteX3" y="connsiteY3"/>
                </a:cxn>
              </a:cxnLst>
              <a:rect l="l" t="t" r="r" b="b"/>
              <a:pathLst>
                <a:path w="95250" h="57150">
                  <a:moveTo>
                    <a:pt x="91630" y="32956"/>
                  </a:moveTo>
                  <a:lnTo>
                    <a:pt x="51816" y="56102"/>
                  </a:lnTo>
                  <a:lnTo>
                    <a:pt x="7144" y="30289"/>
                  </a:lnTo>
                  <a:lnTo>
                    <a:pt x="46863" y="7144"/>
                  </a:lnTo>
                  <a:close/>
                </a:path>
              </a:pathLst>
            </a:custGeom>
            <a:solidFill>
              <a:srgbClr val="CFDEE8"/>
            </a:solid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27E27349-0312-46BD-9E8C-D44B14AB3B67}"/>
                </a:ext>
              </a:extLst>
            </p:cNvPr>
            <p:cNvSpPr/>
            <p:nvPr/>
          </p:nvSpPr>
          <p:spPr>
            <a:xfrm>
              <a:off x="19323725" y="7060089"/>
              <a:ext cx="199923" cy="119954"/>
            </a:xfrm>
            <a:custGeom>
              <a:avLst/>
              <a:gdLst>
                <a:gd name="connsiteX0" fmla="*/ 91535 w 95250"/>
                <a:gd name="connsiteY0" fmla="*/ 32957 h 57150"/>
                <a:gd name="connsiteX1" fmla="*/ 51816 w 95250"/>
                <a:gd name="connsiteY1" fmla="*/ 56007 h 57150"/>
                <a:gd name="connsiteX2" fmla="*/ 7144 w 95250"/>
                <a:gd name="connsiteY2" fmla="*/ 30290 h 57150"/>
                <a:gd name="connsiteX3" fmla="*/ 46863 w 95250"/>
                <a:gd name="connsiteY3" fmla="*/ 7144 h 57150"/>
              </a:gdLst>
              <a:ahLst/>
              <a:cxnLst>
                <a:cxn ang="0">
                  <a:pos x="connsiteX0" y="connsiteY0"/>
                </a:cxn>
                <a:cxn ang="0">
                  <a:pos x="connsiteX1" y="connsiteY1"/>
                </a:cxn>
                <a:cxn ang="0">
                  <a:pos x="connsiteX2" y="connsiteY2"/>
                </a:cxn>
                <a:cxn ang="0">
                  <a:pos x="connsiteX3" y="connsiteY3"/>
                </a:cxn>
              </a:cxnLst>
              <a:rect l="l" t="t" r="r" b="b"/>
              <a:pathLst>
                <a:path w="95250" h="57150">
                  <a:moveTo>
                    <a:pt x="91535" y="32957"/>
                  </a:moveTo>
                  <a:lnTo>
                    <a:pt x="51816" y="56007"/>
                  </a:lnTo>
                  <a:lnTo>
                    <a:pt x="7144" y="30290"/>
                  </a:lnTo>
                  <a:lnTo>
                    <a:pt x="46863" y="7144"/>
                  </a:lnTo>
                  <a:close/>
                </a:path>
              </a:pathLst>
            </a:custGeom>
            <a:solidFill>
              <a:srgbClr val="CFDEE8"/>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0747A457-0A82-48A0-992D-78C78BCDB80A}"/>
                </a:ext>
              </a:extLst>
            </p:cNvPr>
            <p:cNvSpPr/>
            <p:nvPr/>
          </p:nvSpPr>
          <p:spPr>
            <a:xfrm>
              <a:off x="19214369" y="7123665"/>
              <a:ext cx="199923" cy="119954"/>
            </a:xfrm>
            <a:custGeom>
              <a:avLst/>
              <a:gdLst>
                <a:gd name="connsiteX0" fmla="*/ 91535 w 95250"/>
                <a:gd name="connsiteY0" fmla="*/ 32956 h 57150"/>
                <a:gd name="connsiteX1" fmla="*/ 51816 w 95250"/>
                <a:gd name="connsiteY1" fmla="*/ 56007 h 57150"/>
                <a:gd name="connsiteX2" fmla="*/ 7144 w 95250"/>
                <a:gd name="connsiteY2" fmla="*/ 30289 h 57150"/>
                <a:gd name="connsiteX3" fmla="*/ 46863 w 95250"/>
                <a:gd name="connsiteY3" fmla="*/ 7144 h 57150"/>
              </a:gdLst>
              <a:ahLst/>
              <a:cxnLst>
                <a:cxn ang="0">
                  <a:pos x="connsiteX0" y="connsiteY0"/>
                </a:cxn>
                <a:cxn ang="0">
                  <a:pos x="connsiteX1" y="connsiteY1"/>
                </a:cxn>
                <a:cxn ang="0">
                  <a:pos x="connsiteX2" y="connsiteY2"/>
                </a:cxn>
                <a:cxn ang="0">
                  <a:pos x="connsiteX3" y="connsiteY3"/>
                </a:cxn>
              </a:cxnLst>
              <a:rect l="l" t="t" r="r" b="b"/>
              <a:pathLst>
                <a:path w="95250" h="57150">
                  <a:moveTo>
                    <a:pt x="91535" y="32956"/>
                  </a:moveTo>
                  <a:lnTo>
                    <a:pt x="51816" y="56007"/>
                  </a:lnTo>
                  <a:lnTo>
                    <a:pt x="7144" y="30289"/>
                  </a:lnTo>
                  <a:lnTo>
                    <a:pt x="46863" y="7144"/>
                  </a:lnTo>
                  <a:close/>
                </a:path>
              </a:pathLst>
            </a:custGeom>
            <a:solidFill>
              <a:srgbClr val="CFDEE8"/>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F8FB6BAE-9422-413C-AD7D-3A88E9D4BA4A}"/>
                </a:ext>
              </a:extLst>
            </p:cNvPr>
            <p:cNvSpPr/>
            <p:nvPr/>
          </p:nvSpPr>
          <p:spPr>
            <a:xfrm>
              <a:off x="19452275" y="7197436"/>
              <a:ext cx="299884" cy="179930"/>
            </a:xfrm>
            <a:custGeom>
              <a:avLst/>
              <a:gdLst>
                <a:gd name="connsiteX0" fmla="*/ 143733 w 142875"/>
                <a:gd name="connsiteY0" fmla="*/ 32956 h 85725"/>
                <a:gd name="connsiteX1" fmla="*/ 51816 w 142875"/>
                <a:gd name="connsiteY1" fmla="*/ 86392 h 85725"/>
                <a:gd name="connsiteX2" fmla="*/ 7144 w 142875"/>
                <a:gd name="connsiteY2" fmla="*/ 60579 h 85725"/>
                <a:gd name="connsiteX3" fmla="*/ 99060 w 142875"/>
                <a:gd name="connsiteY3" fmla="*/ 7144 h 85725"/>
              </a:gdLst>
              <a:ahLst/>
              <a:cxnLst>
                <a:cxn ang="0">
                  <a:pos x="connsiteX0" y="connsiteY0"/>
                </a:cxn>
                <a:cxn ang="0">
                  <a:pos x="connsiteX1" y="connsiteY1"/>
                </a:cxn>
                <a:cxn ang="0">
                  <a:pos x="connsiteX2" y="connsiteY2"/>
                </a:cxn>
                <a:cxn ang="0">
                  <a:pos x="connsiteX3" y="connsiteY3"/>
                </a:cxn>
              </a:cxnLst>
              <a:rect l="l" t="t" r="r" b="b"/>
              <a:pathLst>
                <a:path w="142875" h="85725">
                  <a:moveTo>
                    <a:pt x="143733" y="32956"/>
                  </a:moveTo>
                  <a:lnTo>
                    <a:pt x="51816" y="86392"/>
                  </a:lnTo>
                  <a:lnTo>
                    <a:pt x="7144" y="60579"/>
                  </a:lnTo>
                  <a:lnTo>
                    <a:pt x="99060" y="7144"/>
                  </a:lnTo>
                  <a:close/>
                </a:path>
              </a:pathLst>
            </a:custGeom>
            <a:solidFill>
              <a:srgbClr val="FD546B"/>
            </a:solid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F77C653A-CE0C-47FB-A349-1DF7E3ABAA7E}"/>
                </a:ext>
              </a:extLst>
            </p:cNvPr>
            <p:cNvSpPr/>
            <p:nvPr/>
          </p:nvSpPr>
          <p:spPr>
            <a:xfrm>
              <a:off x="19333321" y="7192237"/>
              <a:ext cx="199923" cy="119954"/>
            </a:xfrm>
            <a:custGeom>
              <a:avLst/>
              <a:gdLst>
                <a:gd name="connsiteX0" fmla="*/ 91631 w 95250"/>
                <a:gd name="connsiteY0" fmla="*/ 32957 h 57150"/>
                <a:gd name="connsiteX1" fmla="*/ 51816 w 95250"/>
                <a:gd name="connsiteY1" fmla="*/ 56102 h 57150"/>
                <a:gd name="connsiteX2" fmla="*/ 7144 w 95250"/>
                <a:gd name="connsiteY2" fmla="*/ 30290 h 57150"/>
                <a:gd name="connsiteX3" fmla="*/ 46863 w 95250"/>
                <a:gd name="connsiteY3" fmla="*/ 7144 h 57150"/>
              </a:gdLst>
              <a:ahLst/>
              <a:cxnLst>
                <a:cxn ang="0">
                  <a:pos x="connsiteX0" y="connsiteY0"/>
                </a:cxn>
                <a:cxn ang="0">
                  <a:pos x="connsiteX1" y="connsiteY1"/>
                </a:cxn>
                <a:cxn ang="0">
                  <a:pos x="connsiteX2" y="connsiteY2"/>
                </a:cxn>
                <a:cxn ang="0">
                  <a:pos x="connsiteX3" y="connsiteY3"/>
                </a:cxn>
              </a:cxnLst>
              <a:rect l="l" t="t" r="r" b="b"/>
              <a:pathLst>
                <a:path w="95250" h="57150">
                  <a:moveTo>
                    <a:pt x="91631" y="32957"/>
                  </a:moveTo>
                  <a:lnTo>
                    <a:pt x="51816" y="56102"/>
                  </a:lnTo>
                  <a:lnTo>
                    <a:pt x="7144" y="30290"/>
                  </a:lnTo>
                  <a:lnTo>
                    <a:pt x="46863" y="7144"/>
                  </a:lnTo>
                  <a:close/>
                </a:path>
              </a:pathLst>
            </a:custGeom>
            <a:solidFill>
              <a:srgbClr val="CFDEE8"/>
            </a:solid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1C5E8E86-8F6D-4C7E-895B-D02A9221B19C}"/>
                </a:ext>
              </a:extLst>
            </p:cNvPr>
            <p:cNvSpPr/>
            <p:nvPr/>
          </p:nvSpPr>
          <p:spPr>
            <a:xfrm>
              <a:off x="19661396" y="7001711"/>
              <a:ext cx="199923" cy="119954"/>
            </a:xfrm>
            <a:custGeom>
              <a:avLst/>
              <a:gdLst>
                <a:gd name="connsiteX0" fmla="*/ 91630 w 95250"/>
                <a:gd name="connsiteY0" fmla="*/ 32957 h 57150"/>
                <a:gd name="connsiteX1" fmla="*/ 51911 w 95250"/>
                <a:gd name="connsiteY1" fmla="*/ 56007 h 57150"/>
                <a:gd name="connsiteX2" fmla="*/ 7144 w 95250"/>
                <a:gd name="connsiteY2" fmla="*/ 30194 h 57150"/>
                <a:gd name="connsiteX3" fmla="*/ 46958 w 95250"/>
                <a:gd name="connsiteY3" fmla="*/ 7144 h 57150"/>
              </a:gdLst>
              <a:ahLst/>
              <a:cxnLst>
                <a:cxn ang="0">
                  <a:pos x="connsiteX0" y="connsiteY0"/>
                </a:cxn>
                <a:cxn ang="0">
                  <a:pos x="connsiteX1" y="connsiteY1"/>
                </a:cxn>
                <a:cxn ang="0">
                  <a:pos x="connsiteX2" y="connsiteY2"/>
                </a:cxn>
                <a:cxn ang="0">
                  <a:pos x="connsiteX3" y="connsiteY3"/>
                </a:cxn>
              </a:cxnLst>
              <a:rect l="l" t="t" r="r" b="b"/>
              <a:pathLst>
                <a:path w="95250" h="57150">
                  <a:moveTo>
                    <a:pt x="91630" y="32957"/>
                  </a:moveTo>
                  <a:lnTo>
                    <a:pt x="51911" y="56007"/>
                  </a:lnTo>
                  <a:lnTo>
                    <a:pt x="7144" y="30194"/>
                  </a:lnTo>
                  <a:lnTo>
                    <a:pt x="46958" y="7144"/>
                  </a:lnTo>
                  <a:close/>
                </a:path>
              </a:pathLst>
            </a:custGeom>
            <a:solidFill>
              <a:srgbClr val="CFDEE8"/>
            </a:solid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6BB4C241-3A69-46CD-A21B-26064CB553A0}"/>
                </a:ext>
              </a:extLst>
            </p:cNvPr>
            <p:cNvSpPr/>
            <p:nvPr/>
          </p:nvSpPr>
          <p:spPr>
            <a:xfrm>
              <a:off x="19552035" y="7065086"/>
              <a:ext cx="199923" cy="119954"/>
            </a:xfrm>
            <a:custGeom>
              <a:avLst/>
              <a:gdLst>
                <a:gd name="connsiteX0" fmla="*/ 91631 w 95250"/>
                <a:gd name="connsiteY0" fmla="*/ 33052 h 57150"/>
                <a:gd name="connsiteX1" fmla="*/ 51816 w 95250"/>
                <a:gd name="connsiteY1" fmla="*/ 56102 h 57150"/>
                <a:gd name="connsiteX2" fmla="*/ 7144 w 95250"/>
                <a:gd name="connsiteY2" fmla="*/ 30290 h 57150"/>
                <a:gd name="connsiteX3" fmla="*/ 46959 w 95250"/>
                <a:gd name="connsiteY3" fmla="*/ 7144 h 57150"/>
              </a:gdLst>
              <a:ahLst/>
              <a:cxnLst>
                <a:cxn ang="0">
                  <a:pos x="connsiteX0" y="connsiteY0"/>
                </a:cxn>
                <a:cxn ang="0">
                  <a:pos x="connsiteX1" y="connsiteY1"/>
                </a:cxn>
                <a:cxn ang="0">
                  <a:pos x="connsiteX2" y="connsiteY2"/>
                </a:cxn>
                <a:cxn ang="0">
                  <a:pos x="connsiteX3" y="connsiteY3"/>
                </a:cxn>
              </a:cxnLst>
              <a:rect l="l" t="t" r="r" b="b"/>
              <a:pathLst>
                <a:path w="95250" h="57150">
                  <a:moveTo>
                    <a:pt x="91631" y="33052"/>
                  </a:moveTo>
                  <a:lnTo>
                    <a:pt x="51816" y="56102"/>
                  </a:lnTo>
                  <a:lnTo>
                    <a:pt x="7144" y="30290"/>
                  </a:lnTo>
                  <a:lnTo>
                    <a:pt x="46959" y="7144"/>
                  </a:lnTo>
                  <a:close/>
                </a:path>
              </a:pathLst>
            </a:custGeom>
            <a:solidFill>
              <a:srgbClr val="CFDEE8"/>
            </a:solid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FFEA2728-3A85-4D1B-A397-E2DC37EAE5A2}"/>
                </a:ext>
              </a:extLst>
            </p:cNvPr>
            <p:cNvSpPr/>
            <p:nvPr/>
          </p:nvSpPr>
          <p:spPr>
            <a:xfrm>
              <a:off x="19670990" y="7133859"/>
              <a:ext cx="199923" cy="119954"/>
            </a:xfrm>
            <a:custGeom>
              <a:avLst/>
              <a:gdLst>
                <a:gd name="connsiteX0" fmla="*/ 91630 w 95250"/>
                <a:gd name="connsiteY0" fmla="*/ 32957 h 57150"/>
                <a:gd name="connsiteX1" fmla="*/ 51911 w 95250"/>
                <a:gd name="connsiteY1" fmla="*/ 56102 h 57150"/>
                <a:gd name="connsiteX2" fmla="*/ 7144 w 95250"/>
                <a:gd name="connsiteY2" fmla="*/ 30290 h 57150"/>
                <a:gd name="connsiteX3" fmla="*/ 46958 w 95250"/>
                <a:gd name="connsiteY3" fmla="*/ 7144 h 57150"/>
              </a:gdLst>
              <a:ahLst/>
              <a:cxnLst>
                <a:cxn ang="0">
                  <a:pos x="connsiteX0" y="connsiteY0"/>
                </a:cxn>
                <a:cxn ang="0">
                  <a:pos x="connsiteX1" y="connsiteY1"/>
                </a:cxn>
                <a:cxn ang="0">
                  <a:pos x="connsiteX2" y="connsiteY2"/>
                </a:cxn>
                <a:cxn ang="0">
                  <a:pos x="connsiteX3" y="connsiteY3"/>
                </a:cxn>
              </a:cxnLst>
              <a:rect l="l" t="t" r="r" b="b"/>
              <a:pathLst>
                <a:path w="95250" h="57150">
                  <a:moveTo>
                    <a:pt x="91630" y="32957"/>
                  </a:moveTo>
                  <a:lnTo>
                    <a:pt x="51911" y="56102"/>
                  </a:lnTo>
                  <a:lnTo>
                    <a:pt x="7144" y="30290"/>
                  </a:lnTo>
                  <a:lnTo>
                    <a:pt x="46958" y="7144"/>
                  </a:lnTo>
                  <a:close/>
                </a:path>
              </a:pathLst>
            </a:custGeom>
            <a:solidFill>
              <a:srgbClr val="CFDEE8"/>
            </a:solid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D28B1867-F008-41EC-917B-B937879E9CB1}"/>
                </a:ext>
              </a:extLst>
            </p:cNvPr>
            <p:cNvSpPr/>
            <p:nvPr/>
          </p:nvSpPr>
          <p:spPr>
            <a:xfrm>
              <a:off x="19780348" y="7070285"/>
              <a:ext cx="199923" cy="119954"/>
            </a:xfrm>
            <a:custGeom>
              <a:avLst/>
              <a:gdLst>
                <a:gd name="connsiteX0" fmla="*/ 91630 w 95250"/>
                <a:gd name="connsiteY0" fmla="*/ 32956 h 57150"/>
                <a:gd name="connsiteX1" fmla="*/ 51911 w 95250"/>
                <a:gd name="connsiteY1" fmla="*/ 56102 h 57150"/>
                <a:gd name="connsiteX2" fmla="*/ 7144 w 95250"/>
                <a:gd name="connsiteY2" fmla="*/ 30289 h 57150"/>
                <a:gd name="connsiteX3" fmla="*/ 46958 w 95250"/>
                <a:gd name="connsiteY3" fmla="*/ 7144 h 57150"/>
              </a:gdLst>
              <a:ahLst/>
              <a:cxnLst>
                <a:cxn ang="0">
                  <a:pos x="connsiteX0" y="connsiteY0"/>
                </a:cxn>
                <a:cxn ang="0">
                  <a:pos x="connsiteX1" y="connsiteY1"/>
                </a:cxn>
                <a:cxn ang="0">
                  <a:pos x="connsiteX2" y="connsiteY2"/>
                </a:cxn>
                <a:cxn ang="0">
                  <a:pos x="connsiteX3" y="connsiteY3"/>
                </a:cxn>
              </a:cxnLst>
              <a:rect l="l" t="t" r="r" b="b"/>
              <a:pathLst>
                <a:path w="95250" h="57150">
                  <a:moveTo>
                    <a:pt x="91630" y="32956"/>
                  </a:moveTo>
                  <a:lnTo>
                    <a:pt x="51911" y="56102"/>
                  </a:lnTo>
                  <a:lnTo>
                    <a:pt x="7144" y="30289"/>
                  </a:lnTo>
                  <a:lnTo>
                    <a:pt x="46958" y="7144"/>
                  </a:lnTo>
                  <a:close/>
                </a:path>
              </a:pathLst>
            </a:custGeom>
            <a:solidFill>
              <a:srgbClr val="CFDEE8"/>
            </a:solid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DC4C2CEE-0ED8-4CDD-B702-15AF7D966C85}"/>
                </a:ext>
              </a:extLst>
            </p:cNvPr>
            <p:cNvSpPr/>
            <p:nvPr/>
          </p:nvSpPr>
          <p:spPr>
            <a:xfrm>
              <a:off x="19864317" y="6962927"/>
              <a:ext cx="339868" cy="59977"/>
            </a:xfrm>
            <a:custGeom>
              <a:avLst/>
              <a:gdLst>
                <a:gd name="connsiteX0" fmla="*/ 158019 w 161925"/>
                <a:gd name="connsiteY0" fmla="*/ 22289 h 28575"/>
                <a:gd name="connsiteX1" fmla="*/ 147638 w 161925"/>
                <a:gd name="connsiteY1" fmla="*/ 28385 h 28575"/>
                <a:gd name="connsiteX2" fmla="*/ 22003 w 161925"/>
                <a:gd name="connsiteY2" fmla="*/ 15716 h 28575"/>
                <a:gd name="connsiteX3" fmla="*/ 7144 w 1619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161925" h="28575">
                  <a:moveTo>
                    <a:pt x="158019" y="22289"/>
                  </a:moveTo>
                  <a:lnTo>
                    <a:pt x="147638" y="28385"/>
                  </a:lnTo>
                  <a:lnTo>
                    <a:pt x="22003" y="15716"/>
                  </a:lnTo>
                  <a:lnTo>
                    <a:pt x="7144" y="7144"/>
                  </a:lnTo>
                  <a:close/>
                </a:path>
              </a:pathLst>
            </a:custGeom>
            <a:solidFill>
              <a:srgbClr val="B0D4FF"/>
            </a:solid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D8F7C400-395C-481B-A0A8-6380DECE00F6}"/>
                </a:ext>
              </a:extLst>
            </p:cNvPr>
            <p:cNvSpPr/>
            <p:nvPr/>
          </p:nvSpPr>
          <p:spPr>
            <a:xfrm>
              <a:off x="19609015" y="6784995"/>
              <a:ext cx="379853" cy="79969"/>
            </a:xfrm>
            <a:custGeom>
              <a:avLst/>
              <a:gdLst>
                <a:gd name="connsiteX0" fmla="*/ 180689 w 180975"/>
                <a:gd name="connsiteY0" fmla="*/ 34004 h 38100"/>
                <a:gd name="connsiteX1" fmla="*/ 7144 w 180975"/>
                <a:gd name="connsiteY1" fmla="*/ 16669 h 38100"/>
                <a:gd name="connsiteX2" fmla="*/ 23526 w 180975"/>
                <a:gd name="connsiteY2" fmla="*/ 7144 h 38100"/>
                <a:gd name="connsiteX3" fmla="*/ 157353 w 180975"/>
                <a:gd name="connsiteY3" fmla="*/ 20574 h 38100"/>
              </a:gdLst>
              <a:ahLst/>
              <a:cxnLst>
                <a:cxn ang="0">
                  <a:pos x="connsiteX0" y="connsiteY0"/>
                </a:cxn>
                <a:cxn ang="0">
                  <a:pos x="connsiteX1" y="connsiteY1"/>
                </a:cxn>
                <a:cxn ang="0">
                  <a:pos x="connsiteX2" y="connsiteY2"/>
                </a:cxn>
                <a:cxn ang="0">
                  <a:pos x="connsiteX3" y="connsiteY3"/>
                </a:cxn>
              </a:cxnLst>
              <a:rect l="l" t="t" r="r" b="b"/>
              <a:pathLst>
                <a:path w="180975" h="38100">
                  <a:moveTo>
                    <a:pt x="180689" y="34004"/>
                  </a:moveTo>
                  <a:lnTo>
                    <a:pt x="7144" y="16669"/>
                  </a:lnTo>
                  <a:lnTo>
                    <a:pt x="23526" y="7144"/>
                  </a:lnTo>
                  <a:lnTo>
                    <a:pt x="157353" y="20574"/>
                  </a:lnTo>
                  <a:close/>
                </a:path>
              </a:pathLst>
            </a:custGeom>
            <a:solidFill>
              <a:srgbClr val="B0D4FF"/>
            </a:solid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3D5EF682-F20F-4852-8E7D-591F8BADD271}"/>
                </a:ext>
              </a:extLst>
            </p:cNvPr>
            <p:cNvSpPr/>
            <p:nvPr/>
          </p:nvSpPr>
          <p:spPr>
            <a:xfrm>
              <a:off x="19623208" y="6823781"/>
              <a:ext cx="599768" cy="179930"/>
            </a:xfrm>
            <a:custGeom>
              <a:avLst/>
              <a:gdLst>
                <a:gd name="connsiteX0" fmla="*/ 286703 w 285750"/>
                <a:gd name="connsiteY0" fmla="*/ 80581 h 85725"/>
                <a:gd name="connsiteX1" fmla="*/ 284131 w 285750"/>
                <a:gd name="connsiteY1" fmla="*/ 82105 h 85725"/>
                <a:gd name="connsiteX2" fmla="*/ 106013 w 285750"/>
                <a:gd name="connsiteY2" fmla="*/ 64294 h 85725"/>
                <a:gd name="connsiteX3" fmla="*/ 7144 w 285750"/>
                <a:gd name="connsiteY3" fmla="*/ 7144 h 85725"/>
                <a:gd name="connsiteX4" fmla="*/ 191453 w 285750"/>
                <a:gd name="connsiteY4" fmla="*/ 25622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0" h="85725">
                  <a:moveTo>
                    <a:pt x="286703" y="80581"/>
                  </a:moveTo>
                  <a:lnTo>
                    <a:pt x="284131" y="82105"/>
                  </a:lnTo>
                  <a:lnTo>
                    <a:pt x="106013" y="64294"/>
                  </a:lnTo>
                  <a:lnTo>
                    <a:pt x="7144" y="7144"/>
                  </a:lnTo>
                  <a:lnTo>
                    <a:pt x="191453" y="25622"/>
                  </a:lnTo>
                  <a:close/>
                </a:path>
              </a:pathLst>
            </a:custGeom>
            <a:solidFill>
              <a:srgbClr val="B0D4FF"/>
            </a:solid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26F89B4B-061C-454C-8F12-C2E9FA443418}"/>
                </a:ext>
              </a:extLst>
            </p:cNvPr>
            <p:cNvSpPr/>
            <p:nvPr/>
          </p:nvSpPr>
          <p:spPr>
            <a:xfrm>
              <a:off x="21008095" y="6088866"/>
              <a:ext cx="1059590" cy="619760"/>
            </a:xfrm>
            <a:custGeom>
              <a:avLst/>
              <a:gdLst>
                <a:gd name="connsiteX0" fmla="*/ 431948 w 504825"/>
                <a:gd name="connsiteY0" fmla="*/ 49435 h 295275"/>
                <a:gd name="connsiteX1" fmla="*/ 433091 w 504825"/>
                <a:gd name="connsiteY1" fmla="*/ 253556 h 295275"/>
                <a:gd name="connsiteX2" fmla="*/ 80761 w 504825"/>
                <a:gd name="connsiteY2" fmla="*/ 253556 h 295275"/>
                <a:gd name="connsiteX3" fmla="*/ 79618 w 504825"/>
                <a:gd name="connsiteY3" fmla="*/ 49435 h 295275"/>
                <a:gd name="connsiteX4" fmla="*/ 431948 w 504825"/>
                <a:gd name="connsiteY4" fmla="*/ 49435 h 295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825" h="295275">
                  <a:moveTo>
                    <a:pt x="431948" y="49435"/>
                  </a:moveTo>
                  <a:cubicBezTo>
                    <a:pt x="529674" y="105823"/>
                    <a:pt x="530151" y="197168"/>
                    <a:pt x="433091" y="253556"/>
                  </a:cubicBezTo>
                  <a:cubicBezTo>
                    <a:pt x="336032" y="309944"/>
                    <a:pt x="178392" y="309944"/>
                    <a:pt x="80761" y="253556"/>
                  </a:cubicBezTo>
                  <a:cubicBezTo>
                    <a:pt x="-16965" y="197168"/>
                    <a:pt x="-17442" y="105823"/>
                    <a:pt x="79618" y="49435"/>
                  </a:cubicBezTo>
                  <a:cubicBezTo>
                    <a:pt x="176583" y="-6953"/>
                    <a:pt x="334222" y="-6953"/>
                    <a:pt x="431948" y="49435"/>
                  </a:cubicBezTo>
                  <a:close/>
                </a:path>
              </a:pathLst>
            </a:custGeom>
            <a:solidFill>
              <a:srgbClr val="616173"/>
            </a:solid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FD586784-C51D-4918-9798-E0C7B2A2344D}"/>
                </a:ext>
              </a:extLst>
            </p:cNvPr>
            <p:cNvSpPr/>
            <p:nvPr/>
          </p:nvSpPr>
          <p:spPr>
            <a:xfrm>
              <a:off x="21066250" y="6210018"/>
              <a:ext cx="19992" cy="179930"/>
            </a:xfrm>
            <a:custGeom>
              <a:avLst/>
              <a:gdLst>
                <a:gd name="connsiteX0" fmla="*/ 7144 w 9525"/>
                <a:gd name="connsiteY0" fmla="*/ 82867 h 85725"/>
                <a:gd name="connsiteX1" fmla="*/ 7334 w 9525"/>
                <a:gd name="connsiteY1" fmla="*/ 7144 h 85725"/>
                <a:gd name="connsiteX2" fmla="*/ 7334 w 9525"/>
                <a:gd name="connsiteY2" fmla="*/ 8192 h 85725"/>
                <a:gd name="connsiteX3" fmla="*/ 7144 w 9525"/>
                <a:gd name="connsiteY3" fmla="*/ 83915 h 85725"/>
                <a:gd name="connsiteX4" fmla="*/ 7144 w 9525"/>
                <a:gd name="connsiteY4" fmla="*/ 82867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85725">
                  <a:moveTo>
                    <a:pt x="7144" y="82867"/>
                  </a:moveTo>
                  <a:lnTo>
                    <a:pt x="7334" y="7144"/>
                  </a:lnTo>
                  <a:cubicBezTo>
                    <a:pt x="7334" y="7525"/>
                    <a:pt x="7334" y="7810"/>
                    <a:pt x="7334" y="8192"/>
                  </a:cubicBezTo>
                  <a:lnTo>
                    <a:pt x="7144" y="83915"/>
                  </a:lnTo>
                  <a:cubicBezTo>
                    <a:pt x="7144" y="83534"/>
                    <a:pt x="7144" y="83153"/>
                    <a:pt x="7144" y="82867"/>
                  </a:cubicBezTo>
                  <a:close/>
                </a:path>
              </a:pathLst>
            </a:custGeom>
            <a:solidFill>
              <a:srgbClr val="748BFD"/>
            </a:solid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83005AA0-C11B-405F-9BBA-B664BB9E06C8}"/>
                </a:ext>
              </a:extLst>
            </p:cNvPr>
            <p:cNvSpPr/>
            <p:nvPr/>
          </p:nvSpPr>
          <p:spPr>
            <a:xfrm>
              <a:off x="21529271" y="5762592"/>
              <a:ext cx="339868" cy="619760"/>
            </a:xfrm>
            <a:custGeom>
              <a:avLst/>
              <a:gdLst>
                <a:gd name="connsiteX0" fmla="*/ 162877 w 161925"/>
                <a:gd name="connsiteY0" fmla="*/ 7144 h 295275"/>
                <a:gd name="connsiteX1" fmla="*/ 162687 w 161925"/>
                <a:gd name="connsiteY1" fmla="*/ 206692 h 295275"/>
                <a:gd name="connsiteX2" fmla="*/ 7144 w 161925"/>
                <a:gd name="connsiteY2" fmla="*/ 297085 h 295275"/>
                <a:gd name="connsiteX3" fmla="*/ 7430 w 161925"/>
                <a:gd name="connsiteY3" fmla="*/ 97536 h 295275"/>
              </a:gdLst>
              <a:ahLst/>
              <a:cxnLst>
                <a:cxn ang="0">
                  <a:pos x="connsiteX0" y="connsiteY0"/>
                </a:cxn>
                <a:cxn ang="0">
                  <a:pos x="connsiteX1" y="connsiteY1"/>
                </a:cxn>
                <a:cxn ang="0">
                  <a:pos x="connsiteX2" y="connsiteY2"/>
                </a:cxn>
                <a:cxn ang="0">
                  <a:pos x="connsiteX3" y="connsiteY3"/>
                </a:cxn>
              </a:cxnLst>
              <a:rect l="l" t="t" r="r" b="b"/>
              <a:pathLst>
                <a:path w="161925" h="295275">
                  <a:moveTo>
                    <a:pt x="162877" y="7144"/>
                  </a:moveTo>
                  <a:lnTo>
                    <a:pt x="162687" y="206692"/>
                  </a:lnTo>
                  <a:lnTo>
                    <a:pt x="7144" y="297085"/>
                  </a:lnTo>
                  <a:lnTo>
                    <a:pt x="7430" y="97536"/>
                  </a:lnTo>
                  <a:close/>
                </a:path>
              </a:pathLst>
            </a:custGeom>
            <a:solidFill>
              <a:srgbClr val="7DBBF9"/>
            </a:solid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5B2DEAA4-1F86-4858-BDFB-562C60B10A4C}"/>
                </a:ext>
              </a:extLst>
            </p:cNvPr>
            <p:cNvSpPr/>
            <p:nvPr/>
          </p:nvSpPr>
          <p:spPr>
            <a:xfrm>
              <a:off x="21066250" y="5952318"/>
              <a:ext cx="479814" cy="439830"/>
            </a:xfrm>
            <a:custGeom>
              <a:avLst/>
              <a:gdLst>
                <a:gd name="connsiteX0" fmla="*/ 228029 w 228600"/>
                <a:gd name="connsiteY0" fmla="*/ 7144 h 209550"/>
                <a:gd name="connsiteX1" fmla="*/ 227743 w 228600"/>
                <a:gd name="connsiteY1" fmla="*/ 206692 h 209550"/>
                <a:gd name="connsiteX2" fmla="*/ 7144 w 228600"/>
                <a:gd name="connsiteY2" fmla="*/ 206692 h 209550"/>
                <a:gd name="connsiteX3" fmla="*/ 7334 w 228600"/>
                <a:gd name="connsiteY3" fmla="*/ 7144 h 209550"/>
              </a:gdLst>
              <a:ahLst/>
              <a:cxnLst>
                <a:cxn ang="0">
                  <a:pos x="connsiteX0" y="connsiteY0"/>
                </a:cxn>
                <a:cxn ang="0">
                  <a:pos x="connsiteX1" y="connsiteY1"/>
                </a:cxn>
                <a:cxn ang="0">
                  <a:pos x="connsiteX2" y="connsiteY2"/>
                </a:cxn>
                <a:cxn ang="0">
                  <a:pos x="connsiteX3" y="connsiteY3"/>
                </a:cxn>
              </a:cxnLst>
              <a:rect l="l" t="t" r="r" b="b"/>
              <a:pathLst>
                <a:path w="228600" h="209550">
                  <a:moveTo>
                    <a:pt x="228029" y="7144"/>
                  </a:moveTo>
                  <a:lnTo>
                    <a:pt x="227743" y="206692"/>
                  </a:lnTo>
                  <a:lnTo>
                    <a:pt x="7144" y="206692"/>
                  </a:lnTo>
                  <a:lnTo>
                    <a:pt x="7334" y="7144"/>
                  </a:lnTo>
                  <a:close/>
                </a:path>
              </a:pathLst>
            </a:custGeom>
            <a:solidFill>
              <a:srgbClr val="90C2FC"/>
            </a:solid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8D450943-3B70-4752-BE57-579C2B0C39E8}"/>
                </a:ext>
              </a:extLst>
            </p:cNvPr>
            <p:cNvSpPr/>
            <p:nvPr/>
          </p:nvSpPr>
          <p:spPr>
            <a:xfrm>
              <a:off x="21066640" y="5683872"/>
              <a:ext cx="799690" cy="279892"/>
            </a:xfrm>
            <a:custGeom>
              <a:avLst/>
              <a:gdLst>
                <a:gd name="connsiteX0" fmla="*/ 383291 w 381000"/>
                <a:gd name="connsiteY0" fmla="*/ 44648 h 133350"/>
                <a:gd name="connsiteX1" fmla="*/ 227748 w 381000"/>
                <a:gd name="connsiteY1" fmla="*/ 135041 h 133350"/>
                <a:gd name="connsiteX2" fmla="*/ 7149 w 381000"/>
                <a:gd name="connsiteY2" fmla="*/ 135041 h 133350"/>
                <a:gd name="connsiteX3" fmla="*/ 71252 w 381000"/>
                <a:gd name="connsiteY3" fmla="*/ 44648 h 133350"/>
                <a:gd name="connsiteX4" fmla="*/ 383291 w 381000"/>
                <a:gd name="connsiteY4" fmla="*/ 44648 h 133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0" h="133350">
                  <a:moveTo>
                    <a:pt x="383291" y="44648"/>
                  </a:moveTo>
                  <a:lnTo>
                    <a:pt x="227748" y="135041"/>
                  </a:lnTo>
                  <a:lnTo>
                    <a:pt x="7149" y="135041"/>
                  </a:lnTo>
                  <a:cubicBezTo>
                    <a:pt x="6768" y="102275"/>
                    <a:pt x="28295" y="69699"/>
                    <a:pt x="71252" y="44648"/>
                  </a:cubicBezTo>
                  <a:cubicBezTo>
                    <a:pt x="157263" y="-5358"/>
                    <a:pt x="296709" y="-5358"/>
                    <a:pt x="383291" y="44648"/>
                  </a:cubicBezTo>
                  <a:close/>
                </a:path>
              </a:pathLst>
            </a:custGeom>
            <a:solidFill>
              <a:srgbClr val="B0D4FF"/>
            </a:solid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0AA3054E-FA19-485F-839A-207A66F356D2}"/>
                </a:ext>
              </a:extLst>
            </p:cNvPr>
            <p:cNvSpPr/>
            <p:nvPr/>
          </p:nvSpPr>
          <p:spPr>
            <a:xfrm>
              <a:off x="21202997" y="6147243"/>
              <a:ext cx="339868" cy="439830"/>
            </a:xfrm>
            <a:custGeom>
              <a:avLst/>
              <a:gdLst>
                <a:gd name="connsiteX0" fmla="*/ 162878 w 161925"/>
                <a:gd name="connsiteY0" fmla="*/ 7144 h 209550"/>
                <a:gd name="connsiteX1" fmla="*/ 162592 w 161925"/>
                <a:gd name="connsiteY1" fmla="*/ 113824 h 209550"/>
                <a:gd name="connsiteX2" fmla="*/ 7144 w 161925"/>
                <a:gd name="connsiteY2" fmla="*/ 204216 h 209550"/>
                <a:gd name="connsiteX3" fmla="*/ 7334 w 161925"/>
                <a:gd name="connsiteY3" fmla="*/ 97536 h 209550"/>
              </a:gdLst>
              <a:ahLst/>
              <a:cxnLst>
                <a:cxn ang="0">
                  <a:pos x="connsiteX0" y="connsiteY0"/>
                </a:cxn>
                <a:cxn ang="0">
                  <a:pos x="connsiteX1" y="connsiteY1"/>
                </a:cxn>
                <a:cxn ang="0">
                  <a:pos x="connsiteX2" y="connsiteY2"/>
                </a:cxn>
                <a:cxn ang="0">
                  <a:pos x="connsiteX3" y="connsiteY3"/>
                </a:cxn>
              </a:cxnLst>
              <a:rect l="l" t="t" r="r" b="b"/>
              <a:pathLst>
                <a:path w="161925" h="209550">
                  <a:moveTo>
                    <a:pt x="162878" y="7144"/>
                  </a:moveTo>
                  <a:lnTo>
                    <a:pt x="162592" y="113824"/>
                  </a:lnTo>
                  <a:lnTo>
                    <a:pt x="7144" y="204216"/>
                  </a:lnTo>
                  <a:lnTo>
                    <a:pt x="7334" y="97536"/>
                  </a:lnTo>
                  <a:close/>
                </a:path>
              </a:pathLst>
            </a:custGeom>
            <a:solidFill>
              <a:srgbClr val="EFAC41"/>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A5E91205-3717-44DA-9921-AAC11DEE424B}"/>
                </a:ext>
              </a:extLst>
            </p:cNvPr>
            <p:cNvSpPr/>
            <p:nvPr/>
          </p:nvSpPr>
          <p:spPr>
            <a:xfrm>
              <a:off x="21066250" y="6147243"/>
              <a:ext cx="159938" cy="439830"/>
            </a:xfrm>
            <a:custGeom>
              <a:avLst/>
              <a:gdLst>
                <a:gd name="connsiteX0" fmla="*/ 72485 w 76200"/>
                <a:gd name="connsiteY0" fmla="*/ 97536 h 209550"/>
                <a:gd name="connsiteX1" fmla="*/ 72294 w 76200"/>
                <a:gd name="connsiteY1" fmla="*/ 204216 h 209550"/>
                <a:gd name="connsiteX2" fmla="*/ 7144 w 76200"/>
                <a:gd name="connsiteY2" fmla="*/ 113824 h 209550"/>
                <a:gd name="connsiteX3" fmla="*/ 7334 w 76200"/>
                <a:gd name="connsiteY3" fmla="*/ 7144 h 209550"/>
                <a:gd name="connsiteX4" fmla="*/ 72485 w 76200"/>
                <a:gd name="connsiteY4" fmla="*/ 97536 h 209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209550">
                  <a:moveTo>
                    <a:pt x="72485" y="97536"/>
                  </a:moveTo>
                  <a:lnTo>
                    <a:pt x="72294" y="204216"/>
                  </a:lnTo>
                  <a:cubicBezTo>
                    <a:pt x="29051" y="179260"/>
                    <a:pt x="7334" y="146494"/>
                    <a:pt x="7144" y="113824"/>
                  </a:cubicBezTo>
                  <a:lnTo>
                    <a:pt x="7334" y="7144"/>
                  </a:lnTo>
                  <a:cubicBezTo>
                    <a:pt x="7525" y="39814"/>
                    <a:pt x="29146" y="72485"/>
                    <a:pt x="72485" y="97536"/>
                  </a:cubicBezTo>
                  <a:close/>
                </a:path>
              </a:pathLst>
            </a:custGeom>
            <a:solidFill>
              <a:srgbClr val="FFD469"/>
            </a:solid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503ED783-F469-4F05-B73B-9E07FA2B8968}"/>
                </a:ext>
              </a:extLst>
            </p:cNvPr>
            <p:cNvSpPr/>
            <p:nvPr/>
          </p:nvSpPr>
          <p:spPr>
            <a:xfrm>
              <a:off x="21066651" y="6147243"/>
              <a:ext cx="479814" cy="199923"/>
            </a:xfrm>
            <a:custGeom>
              <a:avLst/>
              <a:gdLst>
                <a:gd name="connsiteX0" fmla="*/ 227838 w 228600"/>
                <a:gd name="connsiteY0" fmla="*/ 7144 h 95250"/>
                <a:gd name="connsiteX1" fmla="*/ 72295 w 228600"/>
                <a:gd name="connsiteY1" fmla="*/ 97536 h 95250"/>
                <a:gd name="connsiteX2" fmla="*/ 7144 w 228600"/>
                <a:gd name="connsiteY2" fmla="*/ 7144 h 95250"/>
                <a:gd name="connsiteX3" fmla="*/ 227838 w 228600"/>
                <a:gd name="connsiteY3" fmla="*/ 7144 h 95250"/>
              </a:gdLst>
              <a:ahLst/>
              <a:cxnLst>
                <a:cxn ang="0">
                  <a:pos x="connsiteX0" y="connsiteY0"/>
                </a:cxn>
                <a:cxn ang="0">
                  <a:pos x="connsiteX1" y="connsiteY1"/>
                </a:cxn>
                <a:cxn ang="0">
                  <a:pos x="connsiteX2" y="connsiteY2"/>
                </a:cxn>
                <a:cxn ang="0">
                  <a:pos x="connsiteX3" y="connsiteY3"/>
                </a:cxn>
              </a:cxnLst>
              <a:rect l="l" t="t" r="r" b="b"/>
              <a:pathLst>
                <a:path w="228600" h="95250">
                  <a:moveTo>
                    <a:pt x="227838" y="7144"/>
                  </a:moveTo>
                  <a:lnTo>
                    <a:pt x="72295" y="97536"/>
                  </a:lnTo>
                  <a:cubicBezTo>
                    <a:pt x="29051" y="72580"/>
                    <a:pt x="7334" y="39814"/>
                    <a:pt x="7144" y="7144"/>
                  </a:cubicBezTo>
                  <a:lnTo>
                    <a:pt x="227838" y="7144"/>
                  </a:lnTo>
                  <a:close/>
                </a:path>
              </a:pathLst>
            </a:custGeom>
            <a:solidFill>
              <a:srgbClr val="FFE088"/>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3703B1EC-7343-4CC8-B6D1-E20852F3C4F1}"/>
                </a:ext>
              </a:extLst>
            </p:cNvPr>
            <p:cNvSpPr/>
            <p:nvPr/>
          </p:nvSpPr>
          <p:spPr>
            <a:xfrm>
              <a:off x="21529271" y="6082269"/>
              <a:ext cx="479814" cy="299884"/>
            </a:xfrm>
            <a:custGeom>
              <a:avLst/>
              <a:gdLst>
                <a:gd name="connsiteX0" fmla="*/ 228029 w 228600"/>
                <a:gd name="connsiteY0" fmla="*/ 7144 h 142875"/>
                <a:gd name="connsiteX1" fmla="*/ 227838 w 228600"/>
                <a:gd name="connsiteY1" fmla="*/ 144780 h 142875"/>
                <a:gd name="connsiteX2" fmla="*/ 7144 w 228600"/>
                <a:gd name="connsiteY2" fmla="*/ 144780 h 142875"/>
                <a:gd name="connsiteX3" fmla="*/ 7430 w 228600"/>
                <a:gd name="connsiteY3" fmla="*/ 7144 h 142875"/>
              </a:gdLst>
              <a:ahLst/>
              <a:cxnLst>
                <a:cxn ang="0">
                  <a:pos x="connsiteX0" y="connsiteY0"/>
                </a:cxn>
                <a:cxn ang="0">
                  <a:pos x="connsiteX1" y="connsiteY1"/>
                </a:cxn>
                <a:cxn ang="0">
                  <a:pos x="connsiteX2" y="connsiteY2"/>
                </a:cxn>
                <a:cxn ang="0">
                  <a:pos x="connsiteX3" y="connsiteY3"/>
                </a:cxn>
              </a:cxnLst>
              <a:rect l="l" t="t" r="r" b="b"/>
              <a:pathLst>
                <a:path w="228600" h="142875">
                  <a:moveTo>
                    <a:pt x="228029" y="7144"/>
                  </a:moveTo>
                  <a:lnTo>
                    <a:pt x="227838" y="144780"/>
                  </a:lnTo>
                  <a:lnTo>
                    <a:pt x="7144" y="144780"/>
                  </a:lnTo>
                  <a:lnTo>
                    <a:pt x="7430" y="7144"/>
                  </a:lnTo>
                  <a:close/>
                </a:path>
              </a:pathLst>
            </a:custGeom>
            <a:solidFill>
              <a:srgbClr val="EA3D5B"/>
            </a:solid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A64EDFF3-8475-4BE5-B39B-0D41F8D40898}"/>
                </a:ext>
              </a:extLst>
            </p:cNvPr>
            <p:cNvSpPr/>
            <p:nvPr/>
          </p:nvSpPr>
          <p:spPr>
            <a:xfrm>
              <a:off x="21529871" y="5892541"/>
              <a:ext cx="479814" cy="199923"/>
            </a:xfrm>
            <a:custGeom>
              <a:avLst/>
              <a:gdLst>
                <a:gd name="connsiteX0" fmla="*/ 162591 w 228600"/>
                <a:gd name="connsiteY0" fmla="*/ 7144 h 95250"/>
                <a:gd name="connsiteX1" fmla="*/ 227743 w 228600"/>
                <a:gd name="connsiteY1" fmla="*/ 97536 h 95250"/>
                <a:gd name="connsiteX2" fmla="*/ 7144 w 228600"/>
                <a:gd name="connsiteY2" fmla="*/ 97536 h 95250"/>
                <a:gd name="connsiteX3" fmla="*/ 162591 w 228600"/>
                <a:gd name="connsiteY3" fmla="*/ 7144 h 95250"/>
              </a:gdLst>
              <a:ahLst/>
              <a:cxnLst>
                <a:cxn ang="0">
                  <a:pos x="connsiteX0" y="connsiteY0"/>
                </a:cxn>
                <a:cxn ang="0">
                  <a:pos x="connsiteX1" y="connsiteY1"/>
                </a:cxn>
                <a:cxn ang="0">
                  <a:pos x="connsiteX2" y="connsiteY2"/>
                </a:cxn>
                <a:cxn ang="0">
                  <a:pos x="connsiteX3" y="connsiteY3"/>
                </a:cxn>
              </a:cxnLst>
              <a:rect l="l" t="t" r="r" b="b"/>
              <a:pathLst>
                <a:path w="228600" h="95250">
                  <a:moveTo>
                    <a:pt x="162591" y="7144"/>
                  </a:moveTo>
                  <a:cubicBezTo>
                    <a:pt x="205835" y="32099"/>
                    <a:pt x="227743" y="64770"/>
                    <a:pt x="227743" y="97536"/>
                  </a:cubicBezTo>
                  <a:lnTo>
                    <a:pt x="7144" y="97536"/>
                  </a:lnTo>
                  <a:lnTo>
                    <a:pt x="162591" y="7144"/>
                  </a:lnTo>
                  <a:close/>
                </a:path>
              </a:pathLst>
            </a:custGeom>
            <a:solidFill>
              <a:srgbClr val="FD546B"/>
            </a:solid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E21AE853-68E1-46E8-A604-BC7022F3E08B}"/>
                </a:ext>
              </a:extLst>
            </p:cNvPr>
            <p:cNvSpPr/>
            <p:nvPr/>
          </p:nvSpPr>
          <p:spPr>
            <a:xfrm>
              <a:off x="21523872" y="6212217"/>
              <a:ext cx="19992" cy="439830"/>
            </a:xfrm>
            <a:custGeom>
              <a:avLst/>
              <a:gdLst>
                <a:gd name="connsiteX0" fmla="*/ 10002 w 9525"/>
                <a:gd name="connsiteY0" fmla="*/ 7144 h 209550"/>
                <a:gd name="connsiteX1" fmla="*/ 9716 w 9525"/>
                <a:gd name="connsiteY1" fmla="*/ 82867 h 209550"/>
                <a:gd name="connsiteX2" fmla="*/ 7144 w 9525"/>
                <a:gd name="connsiteY2" fmla="*/ 210502 h 209550"/>
                <a:gd name="connsiteX3" fmla="*/ 7334 w 9525"/>
                <a:gd name="connsiteY3" fmla="*/ 134874 h 209550"/>
              </a:gdLst>
              <a:ahLst/>
              <a:cxnLst>
                <a:cxn ang="0">
                  <a:pos x="connsiteX0" y="connsiteY0"/>
                </a:cxn>
                <a:cxn ang="0">
                  <a:pos x="connsiteX1" y="connsiteY1"/>
                </a:cxn>
                <a:cxn ang="0">
                  <a:pos x="connsiteX2" y="connsiteY2"/>
                </a:cxn>
                <a:cxn ang="0">
                  <a:pos x="connsiteX3" y="connsiteY3"/>
                </a:cxn>
              </a:cxnLst>
              <a:rect l="l" t="t" r="r" b="b"/>
              <a:pathLst>
                <a:path w="9525" h="209550">
                  <a:moveTo>
                    <a:pt x="10002" y="7144"/>
                  </a:moveTo>
                  <a:lnTo>
                    <a:pt x="9716" y="82867"/>
                  </a:lnTo>
                  <a:lnTo>
                    <a:pt x="7144" y="210502"/>
                  </a:lnTo>
                  <a:lnTo>
                    <a:pt x="7334" y="134874"/>
                  </a:lnTo>
                  <a:close/>
                </a:path>
              </a:pathLst>
            </a:custGeom>
            <a:solidFill>
              <a:srgbClr val="E4E8F4"/>
            </a:solid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F7F97F82-D5EE-42FE-9030-5AD3B594B98F}"/>
                </a:ext>
              </a:extLst>
            </p:cNvPr>
            <p:cNvSpPr/>
            <p:nvPr/>
          </p:nvSpPr>
          <p:spPr>
            <a:xfrm>
              <a:off x="21203398" y="6212217"/>
              <a:ext cx="339868" cy="279892"/>
            </a:xfrm>
            <a:custGeom>
              <a:avLst/>
              <a:gdLst>
                <a:gd name="connsiteX0" fmla="*/ 162687 w 161925"/>
                <a:gd name="connsiteY0" fmla="*/ 7144 h 133350"/>
                <a:gd name="connsiteX1" fmla="*/ 160020 w 161925"/>
                <a:gd name="connsiteY1" fmla="*/ 134874 h 133350"/>
                <a:gd name="connsiteX2" fmla="*/ 7144 w 161925"/>
                <a:gd name="connsiteY2" fmla="*/ 97536 h 133350"/>
                <a:gd name="connsiteX3" fmla="*/ 162687 w 161925"/>
                <a:gd name="connsiteY3" fmla="*/ 7144 h 133350"/>
              </a:gdLst>
              <a:ahLst/>
              <a:cxnLst>
                <a:cxn ang="0">
                  <a:pos x="connsiteX0" y="connsiteY0"/>
                </a:cxn>
                <a:cxn ang="0">
                  <a:pos x="connsiteX1" y="connsiteY1"/>
                </a:cxn>
                <a:cxn ang="0">
                  <a:pos x="connsiteX2" y="connsiteY2"/>
                </a:cxn>
                <a:cxn ang="0">
                  <a:pos x="connsiteX3" y="connsiteY3"/>
                </a:cxn>
              </a:cxnLst>
              <a:rect l="l" t="t" r="r" b="b"/>
              <a:pathLst>
                <a:path w="161925" h="133350">
                  <a:moveTo>
                    <a:pt x="162687" y="7144"/>
                  </a:moveTo>
                  <a:lnTo>
                    <a:pt x="160020" y="134874"/>
                  </a:lnTo>
                  <a:cubicBezTo>
                    <a:pt x="104870" y="134398"/>
                    <a:pt x="49435" y="122015"/>
                    <a:pt x="7144" y="97536"/>
                  </a:cubicBezTo>
                  <a:lnTo>
                    <a:pt x="162687" y="7144"/>
                  </a:lnTo>
                  <a:close/>
                </a:path>
              </a:pathLst>
            </a:custGeom>
            <a:solidFill>
              <a:srgbClr val="E7F1F7"/>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E995E4BD-B218-4AD7-BF5B-EED0C13FA4DF}"/>
                </a:ext>
              </a:extLst>
            </p:cNvPr>
            <p:cNvSpPr/>
            <p:nvPr/>
          </p:nvSpPr>
          <p:spPr>
            <a:xfrm>
              <a:off x="21202997" y="6401943"/>
              <a:ext cx="339868" cy="259899"/>
            </a:xfrm>
            <a:custGeom>
              <a:avLst/>
              <a:gdLst>
                <a:gd name="connsiteX0" fmla="*/ 160211 w 161925"/>
                <a:gd name="connsiteY0" fmla="*/ 44482 h 123825"/>
                <a:gd name="connsiteX1" fmla="*/ 160020 w 161925"/>
                <a:gd name="connsiteY1" fmla="*/ 120206 h 123825"/>
                <a:gd name="connsiteX2" fmla="*/ 7144 w 161925"/>
                <a:gd name="connsiteY2" fmla="*/ 82867 h 123825"/>
                <a:gd name="connsiteX3" fmla="*/ 7334 w 161925"/>
                <a:gd name="connsiteY3" fmla="*/ 7144 h 123825"/>
                <a:gd name="connsiteX4" fmla="*/ 160211 w 161925"/>
                <a:gd name="connsiteY4" fmla="*/ 44482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25" h="123825">
                  <a:moveTo>
                    <a:pt x="160211" y="44482"/>
                  </a:moveTo>
                  <a:lnTo>
                    <a:pt x="160020" y="120206"/>
                  </a:lnTo>
                  <a:cubicBezTo>
                    <a:pt x="104870" y="119729"/>
                    <a:pt x="49435" y="107347"/>
                    <a:pt x="7144" y="82867"/>
                  </a:cubicBezTo>
                  <a:lnTo>
                    <a:pt x="7334" y="7144"/>
                  </a:lnTo>
                  <a:cubicBezTo>
                    <a:pt x="49625" y="31528"/>
                    <a:pt x="105061" y="44006"/>
                    <a:pt x="160211" y="44482"/>
                  </a:cubicBezTo>
                  <a:close/>
                </a:path>
              </a:pathLst>
            </a:custGeom>
            <a:solidFill>
              <a:srgbClr val="DCE8F1"/>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400E45DD-1676-4AD3-A4B2-834957AF39EA}"/>
                </a:ext>
              </a:extLst>
            </p:cNvPr>
            <p:cNvSpPr/>
            <p:nvPr/>
          </p:nvSpPr>
          <p:spPr>
            <a:xfrm>
              <a:off x="21523872" y="6126252"/>
              <a:ext cx="479814" cy="539791"/>
            </a:xfrm>
            <a:custGeom>
              <a:avLst/>
              <a:gdLst>
                <a:gd name="connsiteX0" fmla="*/ 230600 w 228600"/>
                <a:gd name="connsiteY0" fmla="*/ 7144 h 257175"/>
                <a:gd name="connsiteX1" fmla="*/ 230410 w 228600"/>
                <a:gd name="connsiteY1" fmla="*/ 123825 h 257175"/>
                <a:gd name="connsiteX2" fmla="*/ 166307 w 228600"/>
                <a:gd name="connsiteY2" fmla="*/ 214217 h 257175"/>
                <a:gd name="connsiteX3" fmla="*/ 7144 w 228600"/>
                <a:gd name="connsiteY3" fmla="*/ 251555 h 257175"/>
                <a:gd name="connsiteX4" fmla="*/ 7334 w 228600"/>
                <a:gd name="connsiteY4" fmla="*/ 134874 h 257175"/>
                <a:gd name="connsiteX5" fmla="*/ 166497 w 228600"/>
                <a:gd name="connsiteY5" fmla="*/ 97536 h 257175"/>
                <a:gd name="connsiteX6" fmla="*/ 230600 w 228600"/>
                <a:gd name="connsiteY6" fmla="*/ 7144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600" h="257175">
                  <a:moveTo>
                    <a:pt x="230600" y="7144"/>
                  </a:moveTo>
                  <a:lnTo>
                    <a:pt x="230410" y="123825"/>
                  </a:lnTo>
                  <a:cubicBezTo>
                    <a:pt x="230600" y="156496"/>
                    <a:pt x="209265" y="189167"/>
                    <a:pt x="166307" y="214217"/>
                  </a:cubicBezTo>
                  <a:cubicBezTo>
                    <a:pt x="122492" y="239649"/>
                    <a:pt x="64865" y="252127"/>
                    <a:pt x="7144" y="251555"/>
                  </a:cubicBezTo>
                  <a:lnTo>
                    <a:pt x="7334" y="134874"/>
                  </a:lnTo>
                  <a:cubicBezTo>
                    <a:pt x="65056" y="135446"/>
                    <a:pt x="122682" y="122968"/>
                    <a:pt x="166497" y="97536"/>
                  </a:cubicBezTo>
                  <a:cubicBezTo>
                    <a:pt x="209455" y="72580"/>
                    <a:pt x="230791" y="39814"/>
                    <a:pt x="230600" y="7144"/>
                  </a:cubicBezTo>
                  <a:close/>
                </a:path>
              </a:pathLst>
            </a:custGeom>
            <a:solidFill>
              <a:srgbClr val="7CDF82"/>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6392ECA0-614E-4D29-BAE2-9F3A78F9CFDD}"/>
                </a:ext>
              </a:extLst>
            </p:cNvPr>
            <p:cNvSpPr/>
            <p:nvPr/>
          </p:nvSpPr>
          <p:spPr>
            <a:xfrm>
              <a:off x="21524273" y="6126252"/>
              <a:ext cx="479814" cy="279892"/>
            </a:xfrm>
            <a:custGeom>
              <a:avLst/>
              <a:gdLst>
                <a:gd name="connsiteX0" fmla="*/ 230410 w 228600"/>
                <a:gd name="connsiteY0" fmla="*/ 7144 h 133350"/>
                <a:gd name="connsiteX1" fmla="*/ 166307 w 228600"/>
                <a:gd name="connsiteY1" fmla="*/ 97536 h 133350"/>
                <a:gd name="connsiteX2" fmla="*/ 7144 w 228600"/>
                <a:gd name="connsiteY2" fmla="*/ 134874 h 133350"/>
                <a:gd name="connsiteX3" fmla="*/ 9811 w 228600"/>
                <a:gd name="connsiteY3" fmla="*/ 7144 h 133350"/>
                <a:gd name="connsiteX4" fmla="*/ 230410 w 228600"/>
                <a:gd name="connsiteY4" fmla="*/ 7144 h 133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133350">
                  <a:moveTo>
                    <a:pt x="230410" y="7144"/>
                  </a:moveTo>
                  <a:cubicBezTo>
                    <a:pt x="230600" y="39814"/>
                    <a:pt x="209265" y="72485"/>
                    <a:pt x="166307" y="97536"/>
                  </a:cubicBezTo>
                  <a:cubicBezTo>
                    <a:pt x="122491" y="122968"/>
                    <a:pt x="64865" y="135446"/>
                    <a:pt x="7144" y="134874"/>
                  </a:cubicBezTo>
                  <a:lnTo>
                    <a:pt x="9811" y="7144"/>
                  </a:lnTo>
                  <a:lnTo>
                    <a:pt x="230410" y="7144"/>
                  </a:lnTo>
                  <a:close/>
                </a:path>
              </a:pathLst>
            </a:custGeom>
            <a:solidFill>
              <a:srgbClr val="ACF9AC"/>
            </a:solid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CF34795B-EF25-4448-BE13-40FC05AE2E4E}"/>
                </a:ext>
              </a:extLst>
            </p:cNvPr>
            <p:cNvSpPr/>
            <p:nvPr/>
          </p:nvSpPr>
          <p:spPr>
            <a:xfrm>
              <a:off x="16219927" y="3537253"/>
              <a:ext cx="179930" cy="919644"/>
            </a:xfrm>
            <a:custGeom>
              <a:avLst/>
              <a:gdLst>
                <a:gd name="connsiteX0" fmla="*/ 84201 w 85725"/>
                <a:gd name="connsiteY0" fmla="*/ 439484 h 438150"/>
                <a:gd name="connsiteX1" fmla="*/ 8287 w 85725"/>
                <a:gd name="connsiteY1" fmla="*/ 395383 h 438150"/>
                <a:gd name="connsiteX2" fmla="*/ 7144 w 85725"/>
                <a:gd name="connsiteY2" fmla="*/ 7144 h 438150"/>
                <a:gd name="connsiteX3" fmla="*/ 83153 w 85725"/>
                <a:gd name="connsiteY3" fmla="*/ 51244 h 438150"/>
              </a:gdLst>
              <a:ahLst/>
              <a:cxnLst>
                <a:cxn ang="0">
                  <a:pos x="connsiteX0" y="connsiteY0"/>
                </a:cxn>
                <a:cxn ang="0">
                  <a:pos x="connsiteX1" y="connsiteY1"/>
                </a:cxn>
                <a:cxn ang="0">
                  <a:pos x="connsiteX2" y="connsiteY2"/>
                </a:cxn>
                <a:cxn ang="0">
                  <a:pos x="connsiteX3" y="connsiteY3"/>
                </a:cxn>
              </a:cxnLst>
              <a:rect l="l" t="t" r="r" b="b"/>
              <a:pathLst>
                <a:path w="85725" h="438150">
                  <a:moveTo>
                    <a:pt x="84201" y="439484"/>
                  </a:moveTo>
                  <a:lnTo>
                    <a:pt x="8287" y="395383"/>
                  </a:lnTo>
                  <a:lnTo>
                    <a:pt x="7144" y="7144"/>
                  </a:lnTo>
                  <a:lnTo>
                    <a:pt x="83153" y="51244"/>
                  </a:lnTo>
                  <a:close/>
                </a:path>
              </a:pathLst>
            </a:custGeom>
            <a:solidFill>
              <a:srgbClr val="F13047"/>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B5D94F4E-E88C-4E4D-9DE1-792FD3C03CEA}"/>
                </a:ext>
              </a:extLst>
            </p:cNvPr>
            <p:cNvSpPr/>
            <p:nvPr/>
          </p:nvSpPr>
          <p:spPr>
            <a:xfrm>
              <a:off x="16219927" y="3435493"/>
              <a:ext cx="359861" cy="219915"/>
            </a:xfrm>
            <a:custGeom>
              <a:avLst/>
              <a:gdLst>
                <a:gd name="connsiteX0" fmla="*/ 83153 w 171450"/>
                <a:gd name="connsiteY0" fmla="*/ 99727 h 104775"/>
                <a:gd name="connsiteX1" fmla="*/ 7144 w 171450"/>
                <a:gd name="connsiteY1" fmla="*/ 55626 h 104775"/>
                <a:gd name="connsiteX2" fmla="*/ 91059 w 171450"/>
                <a:gd name="connsiteY2" fmla="*/ 7144 h 104775"/>
                <a:gd name="connsiteX3" fmla="*/ 167069 w 171450"/>
                <a:gd name="connsiteY3" fmla="*/ 51340 h 104775"/>
              </a:gdLst>
              <a:ahLst/>
              <a:cxnLst>
                <a:cxn ang="0">
                  <a:pos x="connsiteX0" y="connsiteY0"/>
                </a:cxn>
                <a:cxn ang="0">
                  <a:pos x="connsiteX1" y="connsiteY1"/>
                </a:cxn>
                <a:cxn ang="0">
                  <a:pos x="connsiteX2" y="connsiteY2"/>
                </a:cxn>
                <a:cxn ang="0">
                  <a:pos x="connsiteX3" y="connsiteY3"/>
                </a:cxn>
              </a:cxnLst>
              <a:rect l="l" t="t" r="r" b="b"/>
              <a:pathLst>
                <a:path w="171450" h="104775">
                  <a:moveTo>
                    <a:pt x="83153" y="99727"/>
                  </a:moveTo>
                  <a:lnTo>
                    <a:pt x="7144" y="55626"/>
                  </a:lnTo>
                  <a:lnTo>
                    <a:pt x="91059" y="7144"/>
                  </a:lnTo>
                  <a:lnTo>
                    <a:pt x="167069" y="51340"/>
                  </a:lnTo>
                  <a:close/>
                </a:path>
              </a:pathLst>
            </a:custGeom>
            <a:solidFill>
              <a:srgbClr val="FD546B"/>
            </a:solid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7AAD8CDA-BE7E-43BC-A585-66540A561FFF}"/>
                </a:ext>
              </a:extLst>
            </p:cNvPr>
            <p:cNvSpPr/>
            <p:nvPr/>
          </p:nvSpPr>
          <p:spPr>
            <a:xfrm>
              <a:off x="16379464" y="3528257"/>
              <a:ext cx="199923" cy="939636"/>
            </a:xfrm>
            <a:custGeom>
              <a:avLst/>
              <a:gdLst>
                <a:gd name="connsiteX0" fmla="*/ 91060 w 95250"/>
                <a:gd name="connsiteY0" fmla="*/ 7144 h 447675"/>
                <a:gd name="connsiteX1" fmla="*/ 92107 w 95250"/>
                <a:gd name="connsiteY1" fmla="*/ 395288 h 447675"/>
                <a:gd name="connsiteX2" fmla="*/ 8192 w 95250"/>
                <a:gd name="connsiteY2" fmla="*/ 443770 h 447675"/>
                <a:gd name="connsiteX3" fmla="*/ 7144 w 95250"/>
                <a:gd name="connsiteY3" fmla="*/ 55531 h 447675"/>
              </a:gdLst>
              <a:ahLst/>
              <a:cxnLst>
                <a:cxn ang="0">
                  <a:pos x="connsiteX0" y="connsiteY0"/>
                </a:cxn>
                <a:cxn ang="0">
                  <a:pos x="connsiteX1" y="connsiteY1"/>
                </a:cxn>
                <a:cxn ang="0">
                  <a:pos x="connsiteX2" y="connsiteY2"/>
                </a:cxn>
                <a:cxn ang="0">
                  <a:pos x="connsiteX3" y="connsiteY3"/>
                </a:cxn>
              </a:cxnLst>
              <a:rect l="l" t="t" r="r" b="b"/>
              <a:pathLst>
                <a:path w="95250" h="447675">
                  <a:moveTo>
                    <a:pt x="91060" y="7144"/>
                  </a:moveTo>
                  <a:lnTo>
                    <a:pt x="92107" y="395288"/>
                  </a:lnTo>
                  <a:lnTo>
                    <a:pt x="8192" y="443770"/>
                  </a:lnTo>
                  <a:lnTo>
                    <a:pt x="7144" y="55531"/>
                  </a:lnTo>
                  <a:close/>
                </a:path>
              </a:pathLst>
            </a:custGeom>
            <a:solidFill>
              <a:srgbClr val="EA3D5B"/>
            </a:solid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90355D8D-847F-4F16-9EC3-4BDFC9E977ED}"/>
                </a:ext>
              </a:extLst>
            </p:cNvPr>
            <p:cNvSpPr/>
            <p:nvPr/>
          </p:nvSpPr>
          <p:spPr>
            <a:xfrm>
              <a:off x="15976221" y="3831940"/>
              <a:ext cx="179930" cy="779698"/>
            </a:xfrm>
            <a:custGeom>
              <a:avLst/>
              <a:gdLst>
                <a:gd name="connsiteX0" fmla="*/ 84011 w 85725"/>
                <a:gd name="connsiteY0" fmla="*/ 366236 h 371475"/>
                <a:gd name="connsiteX1" fmla="*/ 8097 w 85725"/>
                <a:gd name="connsiteY1" fmla="*/ 322136 h 371475"/>
                <a:gd name="connsiteX2" fmla="*/ 7144 w 85725"/>
                <a:gd name="connsiteY2" fmla="*/ 7144 h 371475"/>
                <a:gd name="connsiteX3" fmla="*/ 83154 w 85725"/>
                <a:gd name="connsiteY3" fmla="*/ 51244 h 371475"/>
              </a:gdLst>
              <a:ahLst/>
              <a:cxnLst>
                <a:cxn ang="0">
                  <a:pos x="connsiteX0" y="connsiteY0"/>
                </a:cxn>
                <a:cxn ang="0">
                  <a:pos x="connsiteX1" y="connsiteY1"/>
                </a:cxn>
                <a:cxn ang="0">
                  <a:pos x="connsiteX2" y="connsiteY2"/>
                </a:cxn>
                <a:cxn ang="0">
                  <a:pos x="connsiteX3" y="connsiteY3"/>
                </a:cxn>
              </a:cxnLst>
              <a:rect l="l" t="t" r="r" b="b"/>
              <a:pathLst>
                <a:path w="85725" h="371475">
                  <a:moveTo>
                    <a:pt x="84011" y="366236"/>
                  </a:moveTo>
                  <a:lnTo>
                    <a:pt x="8097" y="322136"/>
                  </a:lnTo>
                  <a:lnTo>
                    <a:pt x="7144" y="7144"/>
                  </a:lnTo>
                  <a:lnTo>
                    <a:pt x="83154" y="51244"/>
                  </a:lnTo>
                  <a:close/>
                </a:path>
              </a:pathLst>
            </a:custGeom>
            <a:solidFill>
              <a:srgbClr val="FFE088"/>
            </a:solid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549616B5-7998-4C82-9586-1D0170A23951}"/>
                </a:ext>
              </a:extLst>
            </p:cNvPr>
            <p:cNvSpPr/>
            <p:nvPr/>
          </p:nvSpPr>
          <p:spPr>
            <a:xfrm>
              <a:off x="15976221" y="3730178"/>
              <a:ext cx="359861" cy="219915"/>
            </a:xfrm>
            <a:custGeom>
              <a:avLst/>
              <a:gdLst>
                <a:gd name="connsiteX0" fmla="*/ 83154 w 171450"/>
                <a:gd name="connsiteY0" fmla="*/ 99727 h 104775"/>
                <a:gd name="connsiteX1" fmla="*/ 7144 w 171450"/>
                <a:gd name="connsiteY1" fmla="*/ 55626 h 104775"/>
                <a:gd name="connsiteX2" fmla="*/ 91154 w 171450"/>
                <a:gd name="connsiteY2" fmla="*/ 7144 h 104775"/>
                <a:gd name="connsiteX3" fmla="*/ 167069 w 171450"/>
                <a:gd name="connsiteY3" fmla="*/ 51340 h 104775"/>
              </a:gdLst>
              <a:ahLst/>
              <a:cxnLst>
                <a:cxn ang="0">
                  <a:pos x="connsiteX0" y="connsiteY0"/>
                </a:cxn>
                <a:cxn ang="0">
                  <a:pos x="connsiteX1" y="connsiteY1"/>
                </a:cxn>
                <a:cxn ang="0">
                  <a:pos x="connsiteX2" y="connsiteY2"/>
                </a:cxn>
                <a:cxn ang="0">
                  <a:pos x="connsiteX3" y="connsiteY3"/>
                </a:cxn>
              </a:cxnLst>
              <a:rect l="l" t="t" r="r" b="b"/>
              <a:pathLst>
                <a:path w="171450" h="104775">
                  <a:moveTo>
                    <a:pt x="83154" y="99727"/>
                  </a:moveTo>
                  <a:lnTo>
                    <a:pt x="7144" y="55626"/>
                  </a:lnTo>
                  <a:lnTo>
                    <a:pt x="91154" y="7144"/>
                  </a:lnTo>
                  <a:lnTo>
                    <a:pt x="167069" y="51340"/>
                  </a:lnTo>
                  <a:close/>
                </a:path>
              </a:pathLst>
            </a:custGeom>
            <a:solidFill>
              <a:srgbClr val="FFE088"/>
            </a:solid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3A6C912A-AF3C-4053-896D-78A88F5C7A2E}"/>
                </a:ext>
              </a:extLst>
            </p:cNvPr>
            <p:cNvSpPr/>
            <p:nvPr/>
          </p:nvSpPr>
          <p:spPr>
            <a:xfrm>
              <a:off x="16135760" y="3822942"/>
              <a:ext cx="199923" cy="779698"/>
            </a:xfrm>
            <a:custGeom>
              <a:avLst/>
              <a:gdLst>
                <a:gd name="connsiteX0" fmla="*/ 91059 w 95250"/>
                <a:gd name="connsiteY0" fmla="*/ 7144 h 371475"/>
                <a:gd name="connsiteX1" fmla="*/ 92011 w 95250"/>
                <a:gd name="connsiteY1" fmla="*/ 322040 h 371475"/>
                <a:gd name="connsiteX2" fmla="*/ 8001 w 95250"/>
                <a:gd name="connsiteY2" fmla="*/ 370523 h 371475"/>
                <a:gd name="connsiteX3" fmla="*/ 7144 w 95250"/>
                <a:gd name="connsiteY3" fmla="*/ 55531 h 371475"/>
              </a:gdLst>
              <a:ahLst/>
              <a:cxnLst>
                <a:cxn ang="0">
                  <a:pos x="connsiteX0" y="connsiteY0"/>
                </a:cxn>
                <a:cxn ang="0">
                  <a:pos x="connsiteX1" y="connsiteY1"/>
                </a:cxn>
                <a:cxn ang="0">
                  <a:pos x="connsiteX2" y="connsiteY2"/>
                </a:cxn>
                <a:cxn ang="0">
                  <a:pos x="connsiteX3" y="connsiteY3"/>
                </a:cxn>
              </a:cxnLst>
              <a:rect l="l" t="t" r="r" b="b"/>
              <a:pathLst>
                <a:path w="95250" h="371475">
                  <a:moveTo>
                    <a:pt x="91059" y="7144"/>
                  </a:moveTo>
                  <a:lnTo>
                    <a:pt x="92011" y="322040"/>
                  </a:lnTo>
                  <a:lnTo>
                    <a:pt x="8001" y="370523"/>
                  </a:lnTo>
                  <a:lnTo>
                    <a:pt x="7144" y="55531"/>
                  </a:lnTo>
                  <a:close/>
                </a:path>
              </a:pathLst>
            </a:custGeom>
            <a:solidFill>
              <a:srgbClr val="FFD469"/>
            </a:solid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718A70BF-8284-4517-9B9F-4A2022820D81}"/>
                </a:ext>
              </a:extLst>
            </p:cNvPr>
            <p:cNvSpPr/>
            <p:nvPr/>
          </p:nvSpPr>
          <p:spPr>
            <a:xfrm>
              <a:off x="15732716" y="4126426"/>
              <a:ext cx="179930" cy="619760"/>
            </a:xfrm>
            <a:custGeom>
              <a:avLst/>
              <a:gdLst>
                <a:gd name="connsiteX0" fmla="*/ 83725 w 85725"/>
                <a:gd name="connsiteY0" fmla="*/ 293084 h 295275"/>
                <a:gd name="connsiteX1" fmla="*/ 7811 w 85725"/>
                <a:gd name="connsiteY1" fmla="*/ 248888 h 295275"/>
                <a:gd name="connsiteX2" fmla="*/ 7144 w 85725"/>
                <a:gd name="connsiteY2" fmla="*/ 7144 h 295275"/>
                <a:gd name="connsiteX3" fmla="*/ 83058 w 85725"/>
                <a:gd name="connsiteY3" fmla="*/ 51245 h 295275"/>
              </a:gdLst>
              <a:ahLst/>
              <a:cxnLst>
                <a:cxn ang="0">
                  <a:pos x="connsiteX0" y="connsiteY0"/>
                </a:cxn>
                <a:cxn ang="0">
                  <a:pos x="connsiteX1" y="connsiteY1"/>
                </a:cxn>
                <a:cxn ang="0">
                  <a:pos x="connsiteX2" y="connsiteY2"/>
                </a:cxn>
                <a:cxn ang="0">
                  <a:pos x="connsiteX3" y="connsiteY3"/>
                </a:cxn>
              </a:cxnLst>
              <a:rect l="l" t="t" r="r" b="b"/>
              <a:pathLst>
                <a:path w="85725" h="295275">
                  <a:moveTo>
                    <a:pt x="83725" y="293084"/>
                  </a:moveTo>
                  <a:lnTo>
                    <a:pt x="7811" y="248888"/>
                  </a:lnTo>
                  <a:lnTo>
                    <a:pt x="7144" y="7144"/>
                  </a:lnTo>
                  <a:lnTo>
                    <a:pt x="83058" y="51245"/>
                  </a:lnTo>
                  <a:close/>
                </a:path>
              </a:pathLst>
            </a:custGeom>
            <a:solidFill>
              <a:srgbClr val="7CDF82"/>
            </a:solid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3D3578B7-058F-41B5-A8B6-8623B1A3E27F}"/>
                </a:ext>
              </a:extLst>
            </p:cNvPr>
            <p:cNvSpPr/>
            <p:nvPr/>
          </p:nvSpPr>
          <p:spPr>
            <a:xfrm>
              <a:off x="15732716" y="4024666"/>
              <a:ext cx="359861" cy="219915"/>
            </a:xfrm>
            <a:custGeom>
              <a:avLst/>
              <a:gdLst>
                <a:gd name="connsiteX0" fmla="*/ 83058 w 171450"/>
                <a:gd name="connsiteY0" fmla="*/ 99727 h 104775"/>
                <a:gd name="connsiteX1" fmla="*/ 7144 w 171450"/>
                <a:gd name="connsiteY1" fmla="*/ 55626 h 104775"/>
                <a:gd name="connsiteX2" fmla="*/ 91059 w 171450"/>
                <a:gd name="connsiteY2" fmla="*/ 7144 h 104775"/>
                <a:gd name="connsiteX3" fmla="*/ 167068 w 171450"/>
                <a:gd name="connsiteY3" fmla="*/ 51244 h 104775"/>
              </a:gdLst>
              <a:ahLst/>
              <a:cxnLst>
                <a:cxn ang="0">
                  <a:pos x="connsiteX0" y="connsiteY0"/>
                </a:cxn>
                <a:cxn ang="0">
                  <a:pos x="connsiteX1" y="connsiteY1"/>
                </a:cxn>
                <a:cxn ang="0">
                  <a:pos x="connsiteX2" y="connsiteY2"/>
                </a:cxn>
                <a:cxn ang="0">
                  <a:pos x="connsiteX3" y="connsiteY3"/>
                </a:cxn>
              </a:cxnLst>
              <a:rect l="l" t="t" r="r" b="b"/>
              <a:pathLst>
                <a:path w="171450" h="104775">
                  <a:moveTo>
                    <a:pt x="83058" y="99727"/>
                  </a:moveTo>
                  <a:lnTo>
                    <a:pt x="7144" y="55626"/>
                  </a:lnTo>
                  <a:lnTo>
                    <a:pt x="91059" y="7144"/>
                  </a:lnTo>
                  <a:lnTo>
                    <a:pt x="167068" y="51244"/>
                  </a:lnTo>
                  <a:close/>
                </a:path>
              </a:pathLst>
            </a:custGeom>
            <a:solidFill>
              <a:srgbClr val="94ED96"/>
            </a:solid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3A773A67-BCA5-4A5E-AFD7-D06DBE0252E9}"/>
                </a:ext>
              </a:extLst>
            </p:cNvPr>
            <p:cNvSpPr/>
            <p:nvPr/>
          </p:nvSpPr>
          <p:spPr>
            <a:xfrm>
              <a:off x="15892054" y="4117228"/>
              <a:ext cx="199923" cy="619760"/>
            </a:xfrm>
            <a:custGeom>
              <a:avLst/>
              <a:gdLst>
                <a:gd name="connsiteX0" fmla="*/ 91154 w 95250"/>
                <a:gd name="connsiteY0" fmla="*/ 7144 h 295275"/>
                <a:gd name="connsiteX1" fmla="*/ 91821 w 95250"/>
                <a:gd name="connsiteY1" fmla="*/ 248984 h 295275"/>
                <a:gd name="connsiteX2" fmla="*/ 7810 w 95250"/>
                <a:gd name="connsiteY2" fmla="*/ 297466 h 295275"/>
                <a:gd name="connsiteX3" fmla="*/ 7144 w 95250"/>
                <a:gd name="connsiteY3" fmla="*/ 55626 h 295275"/>
              </a:gdLst>
              <a:ahLst/>
              <a:cxnLst>
                <a:cxn ang="0">
                  <a:pos x="connsiteX0" y="connsiteY0"/>
                </a:cxn>
                <a:cxn ang="0">
                  <a:pos x="connsiteX1" y="connsiteY1"/>
                </a:cxn>
                <a:cxn ang="0">
                  <a:pos x="connsiteX2" y="connsiteY2"/>
                </a:cxn>
                <a:cxn ang="0">
                  <a:pos x="connsiteX3" y="connsiteY3"/>
                </a:cxn>
              </a:cxnLst>
              <a:rect l="l" t="t" r="r" b="b"/>
              <a:pathLst>
                <a:path w="95250" h="295275">
                  <a:moveTo>
                    <a:pt x="91154" y="7144"/>
                  </a:moveTo>
                  <a:lnTo>
                    <a:pt x="91821" y="248984"/>
                  </a:lnTo>
                  <a:lnTo>
                    <a:pt x="7810" y="297466"/>
                  </a:lnTo>
                  <a:lnTo>
                    <a:pt x="7144" y="55626"/>
                  </a:lnTo>
                  <a:close/>
                </a:path>
              </a:pathLst>
            </a:custGeom>
            <a:solidFill>
              <a:srgbClr val="75D178"/>
            </a:solid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DDD1EE5E-BA7E-4C6D-B381-FB2B123B019D}"/>
                </a:ext>
              </a:extLst>
            </p:cNvPr>
            <p:cNvSpPr/>
            <p:nvPr/>
          </p:nvSpPr>
          <p:spPr>
            <a:xfrm>
              <a:off x="15489010" y="4421110"/>
              <a:ext cx="179930" cy="459822"/>
            </a:xfrm>
            <a:custGeom>
              <a:avLst/>
              <a:gdLst>
                <a:gd name="connsiteX0" fmla="*/ 83630 w 85725"/>
                <a:gd name="connsiteY0" fmla="*/ 219837 h 219075"/>
                <a:gd name="connsiteX1" fmla="*/ 7620 w 85725"/>
                <a:gd name="connsiteY1" fmla="*/ 175641 h 219075"/>
                <a:gd name="connsiteX2" fmla="*/ 7144 w 85725"/>
                <a:gd name="connsiteY2" fmla="*/ 7144 h 219075"/>
                <a:gd name="connsiteX3" fmla="*/ 83058 w 85725"/>
                <a:gd name="connsiteY3" fmla="*/ 51244 h 219075"/>
              </a:gdLst>
              <a:ahLst/>
              <a:cxnLst>
                <a:cxn ang="0">
                  <a:pos x="connsiteX0" y="connsiteY0"/>
                </a:cxn>
                <a:cxn ang="0">
                  <a:pos x="connsiteX1" y="connsiteY1"/>
                </a:cxn>
                <a:cxn ang="0">
                  <a:pos x="connsiteX2" y="connsiteY2"/>
                </a:cxn>
                <a:cxn ang="0">
                  <a:pos x="connsiteX3" y="connsiteY3"/>
                </a:cxn>
              </a:cxnLst>
              <a:rect l="l" t="t" r="r" b="b"/>
              <a:pathLst>
                <a:path w="85725" h="219075">
                  <a:moveTo>
                    <a:pt x="83630" y="219837"/>
                  </a:moveTo>
                  <a:lnTo>
                    <a:pt x="7620" y="175641"/>
                  </a:lnTo>
                  <a:lnTo>
                    <a:pt x="7144" y="7144"/>
                  </a:lnTo>
                  <a:lnTo>
                    <a:pt x="83058" y="51244"/>
                  </a:lnTo>
                  <a:close/>
                </a:path>
              </a:pathLst>
            </a:custGeom>
            <a:solidFill>
              <a:srgbClr val="93D4FF"/>
            </a:solid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BDBE9B10-49A1-46D9-B5A4-BAFB8E9A1D77}"/>
                </a:ext>
              </a:extLst>
            </p:cNvPr>
            <p:cNvSpPr/>
            <p:nvPr/>
          </p:nvSpPr>
          <p:spPr>
            <a:xfrm>
              <a:off x="15489010" y="4319350"/>
              <a:ext cx="359861" cy="219915"/>
            </a:xfrm>
            <a:custGeom>
              <a:avLst/>
              <a:gdLst>
                <a:gd name="connsiteX0" fmla="*/ 83058 w 171450"/>
                <a:gd name="connsiteY0" fmla="*/ 99727 h 104775"/>
                <a:gd name="connsiteX1" fmla="*/ 7144 w 171450"/>
                <a:gd name="connsiteY1" fmla="*/ 55626 h 104775"/>
                <a:gd name="connsiteX2" fmla="*/ 91059 w 171450"/>
                <a:gd name="connsiteY2" fmla="*/ 7144 h 104775"/>
                <a:gd name="connsiteX3" fmla="*/ 167068 w 171450"/>
                <a:gd name="connsiteY3" fmla="*/ 51245 h 104775"/>
              </a:gdLst>
              <a:ahLst/>
              <a:cxnLst>
                <a:cxn ang="0">
                  <a:pos x="connsiteX0" y="connsiteY0"/>
                </a:cxn>
                <a:cxn ang="0">
                  <a:pos x="connsiteX1" y="connsiteY1"/>
                </a:cxn>
                <a:cxn ang="0">
                  <a:pos x="connsiteX2" y="connsiteY2"/>
                </a:cxn>
                <a:cxn ang="0">
                  <a:pos x="connsiteX3" y="connsiteY3"/>
                </a:cxn>
              </a:cxnLst>
              <a:rect l="l" t="t" r="r" b="b"/>
              <a:pathLst>
                <a:path w="171450" h="104775">
                  <a:moveTo>
                    <a:pt x="83058" y="99727"/>
                  </a:moveTo>
                  <a:lnTo>
                    <a:pt x="7144" y="55626"/>
                  </a:lnTo>
                  <a:lnTo>
                    <a:pt x="91059" y="7144"/>
                  </a:lnTo>
                  <a:lnTo>
                    <a:pt x="167068" y="51245"/>
                  </a:lnTo>
                  <a:close/>
                </a:path>
              </a:pathLst>
            </a:custGeom>
            <a:solidFill>
              <a:srgbClr val="B0E3FF"/>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F83CDB4E-D549-4F83-9E33-FAA5FCEDF38D}"/>
                </a:ext>
              </a:extLst>
            </p:cNvPr>
            <p:cNvSpPr/>
            <p:nvPr/>
          </p:nvSpPr>
          <p:spPr>
            <a:xfrm>
              <a:off x="15648348" y="4411915"/>
              <a:ext cx="199923" cy="479814"/>
            </a:xfrm>
            <a:custGeom>
              <a:avLst/>
              <a:gdLst>
                <a:gd name="connsiteX0" fmla="*/ 91154 w 95250"/>
                <a:gd name="connsiteY0" fmla="*/ 7144 h 228600"/>
                <a:gd name="connsiteX1" fmla="*/ 91630 w 95250"/>
                <a:gd name="connsiteY1" fmla="*/ 175736 h 228600"/>
                <a:gd name="connsiteX2" fmla="*/ 7715 w 95250"/>
                <a:gd name="connsiteY2" fmla="*/ 224218 h 228600"/>
                <a:gd name="connsiteX3" fmla="*/ 7144 w 95250"/>
                <a:gd name="connsiteY3" fmla="*/ 55626 h 228600"/>
              </a:gdLst>
              <a:ahLst/>
              <a:cxnLst>
                <a:cxn ang="0">
                  <a:pos x="connsiteX0" y="connsiteY0"/>
                </a:cxn>
                <a:cxn ang="0">
                  <a:pos x="connsiteX1" y="connsiteY1"/>
                </a:cxn>
                <a:cxn ang="0">
                  <a:pos x="connsiteX2" y="connsiteY2"/>
                </a:cxn>
                <a:cxn ang="0">
                  <a:pos x="connsiteX3" y="connsiteY3"/>
                </a:cxn>
              </a:cxnLst>
              <a:rect l="l" t="t" r="r" b="b"/>
              <a:pathLst>
                <a:path w="95250" h="228600">
                  <a:moveTo>
                    <a:pt x="91154" y="7144"/>
                  </a:moveTo>
                  <a:lnTo>
                    <a:pt x="91630" y="175736"/>
                  </a:lnTo>
                  <a:lnTo>
                    <a:pt x="7715" y="224218"/>
                  </a:lnTo>
                  <a:lnTo>
                    <a:pt x="7144" y="55626"/>
                  </a:lnTo>
                  <a:close/>
                </a:path>
              </a:pathLst>
            </a:custGeom>
            <a:solidFill>
              <a:srgbClr val="85CDFD"/>
            </a:solid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43834864-2A4D-4AA8-9E83-7688729BECD6}"/>
                </a:ext>
              </a:extLst>
            </p:cNvPr>
            <p:cNvSpPr/>
            <p:nvPr/>
          </p:nvSpPr>
          <p:spPr>
            <a:xfrm>
              <a:off x="15245304" y="4715596"/>
              <a:ext cx="179930" cy="319876"/>
            </a:xfrm>
            <a:custGeom>
              <a:avLst/>
              <a:gdLst>
                <a:gd name="connsiteX0" fmla="*/ 83439 w 85725"/>
                <a:gd name="connsiteY0" fmla="*/ 146685 h 152400"/>
                <a:gd name="connsiteX1" fmla="*/ 7430 w 85725"/>
                <a:gd name="connsiteY1" fmla="*/ 102489 h 152400"/>
                <a:gd name="connsiteX2" fmla="*/ 7144 w 85725"/>
                <a:gd name="connsiteY2" fmla="*/ 7144 h 152400"/>
                <a:gd name="connsiteX3" fmla="*/ 83153 w 85725"/>
                <a:gd name="connsiteY3" fmla="*/ 51244 h 152400"/>
              </a:gdLst>
              <a:ahLst/>
              <a:cxnLst>
                <a:cxn ang="0">
                  <a:pos x="connsiteX0" y="connsiteY0"/>
                </a:cxn>
                <a:cxn ang="0">
                  <a:pos x="connsiteX1" y="connsiteY1"/>
                </a:cxn>
                <a:cxn ang="0">
                  <a:pos x="connsiteX2" y="connsiteY2"/>
                </a:cxn>
                <a:cxn ang="0">
                  <a:pos x="connsiteX3" y="connsiteY3"/>
                </a:cxn>
              </a:cxnLst>
              <a:rect l="l" t="t" r="r" b="b"/>
              <a:pathLst>
                <a:path w="85725" h="152400">
                  <a:moveTo>
                    <a:pt x="83439" y="146685"/>
                  </a:moveTo>
                  <a:lnTo>
                    <a:pt x="7430" y="102489"/>
                  </a:lnTo>
                  <a:lnTo>
                    <a:pt x="7144" y="7144"/>
                  </a:lnTo>
                  <a:lnTo>
                    <a:pt x="83153" y="51244"/>
                  </a:lnTo>
                  <a:close/>
                </a:path>
              </a:pathLst>
            </a:custGeom>
            <a:solidFill>
              <a:srgbClr val="DCE8F1"/>
            </a:solid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BA6D600D-5F7E-4167-BAEB-B9C12BAE18D5}"/>
                </a:ext>
              </a:extLst>
            </p:cNvPr>
            <p:cNvSpPr/>
            <p:nvPr/>
          </p:nvSpPr>
          <p:spPr>
            <a:xfrm>
              <a:off x="15245304" y="4613836"/>
              <a:ext cx="359861" cy="219915"/>
            </a:xfrm>
            <a:custGeom>
              <a:avLst/>
              <a:gdLst>
                <a:gd name="connsiteX0" fmla="*/ 83153 w 171450"/>
                <a:gd name="connsiteY0" fmla="*/ 99727 h 104775"/>
                <a:gd name="connsiteX1" fmla="*/ 7144 w 171450"/>
                <a:gd name="connsiteY1" fmla="*/ 55626 h 104775"/>
                <a:gd name="connsiteX2" fmla="*/ 91154 w 171450"/>
                <a:gd name="connsiteY2" fmla="*/ 7144 h 104775"/>
                <a:gd name="connsiteX3" fmla="*/ 167069 w 171450"/>
                <a:gd name="connsiteY3" fmla="*/ 51244 h 104775"/>
              </a:gdLst>
              <a:ahLst/>
              <a:cxnLst>
                <a:cxn ang="0">
                  <a:pos x="connsiteX0" y="connsiteY0"/>
                </a:cxn>
                <a:cxn ang="0">
                  <a:pos x="connsiteX1" y="connsiteY1"/>
                </a:cxn>
                <a:cxn ang="0">
                  <a:pos x="connsiteX2" y="connsiteY2"/>
                </a:cxn>
                <a:cxn ang="0">
                  <a:pos x="connsiteX3" y="connsiteY3"/>
                </a:cxn>
              </a:cxnLst>
              <a:rect l="l" t="t" r="r" b="b"/>
              <a:pathLst>
                <a:path w="171450" h="104775">
                  <a:moveTo>
                    <a:pt x="83153" y="99727"/>
                  </a:moveTo>
                  <a:lnTo>
                    <a:pt x="7144" y="55626"/>
                  </a:lnTo>
                  <a:lnTo>
                    <a:pt x="91154" y="7144"/>
                  </a:lnTo>
                  <a:lnTo>
                    <a:pt x="167069" y="51244"/>
                  </a:lnTo>
                  <a:close/>
                </a:path>
              </a:pathLst>
            </a:custGeom>
            <a:solidFill>
              <a:srgbClr val="E7F1F7"/>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E21B525F-236A-4D89-9381-053C1BC255BE}"/>
                </a:ext>
              </a:extLst>
            </p:cNvPr>
            <p:cNvSpPr/>
            <p:nvPr/>
          </p:nvSpPr>
          <p:spPr>
            <a:xfrm>
              <a:off x="15404841" y="4706401"/>
              <a:ext cx="199923" cy="319876"/>
            </a:xfrm>
            <a:custGeom>
              <a:avLst/>
              <a:gdLst>
                <a:gd name="connsiteX0" fmla="*/ 91060 w 95250"/>
                <a:gd name="connsiteY0" fmla="*/ 7144 h 152400"/>
                <a:gd name="connsiteX1" fmla="*/ 91345 w 95250"/>
                <a:gd name="connsiteY1" fmla="*/ 102584 h 152400"/>
                <a:gd name="connsiteX2" fmla="*/ 7430 w 95250"/>
                <a:gd name="connsiteY2" fmla="*/ 151067 h 152400"/>
                <a:gd name="connsiteX3" fmla="*/ 7144 w 95250"/>
                <a:gd name="connsiteY3" fmla="*/ 55626 h 152400"/>
              </a:gdLst>
              <a:ahLst/>
              <a:cxnLst>
                <a:cxn ang="0">
                  <a:pos x="connsiteX0" y="connsiteY0"/>
                </a:cxn>
                <a:cxn ang="0">
                  <a:pos x="connsiteX1" y="connsiteY1"/>
                </a:cxn>
                <a:cxn ang="0">
                  <a:pos x="connsiteX2" y="connsiteY2"/>
                </a:cxn>
                <a:cxn ang="0">
                  <a:pos x="connsiteX3" y="connsiteY3"/>
                </a:cxn>
              </a:cxnLst>
              <a:rect l="l" t="t" r="r" b="b"/>
              <a:pathLst>
                <a:path w="95250" h="152400">
                  <a:moveTo>
                    <a:pt x="91060" y="7144"/>
                  </a:moveTo>
                  <a:lnTo>
                    <a:pt x="91345" y="102584"/>
                  </a:lnTo>
                  <a:lnTo>
                    <a:pt x="7430" y="151067"/>
                  </a:lnTo>
                  <a:lnTo>
                    <a:pt x="7144" y="55626"/>
                  </a:lnTo>
                  <a:close/>
                </a:path>
              </a:pathLst>
            </a:custGeom>
            <a:solidFill>
              <a:srgbClr val="CFDEE8"/>
            </a:solid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C1EC1D62-9EB1-4DDA-8A99-B63C53E0B7F0}"/>
                </a:ext>
              </a:extLst>
            </p:cNvPr>
            <p:cNvSpPr/>
            <p:nvPr/>
          </p:nvSpPr>
          <p:spPr>
            <a:xfrm>
              <a:off x="16164148" y="3261761"/>
              <a:ext cx="199923" cy="119954"/>
            </a:xfrm>
            <a:custGeom>
              <a:avLst/>
              <a:gdLst>
                <a:gd name="connsiteX0" fmla="*/ 83153 w 95250"/>
                <a:gd name="connsiteY0" fmla="*/ 51245 h 57150"/>
                <a:gd name="connsiteX1" fmla="*/ 7144 w 95250"/>
                <a:gd name="connsiteY1" fmla="*/ 7144 h 57150"/>
                <a:gd name="connsiteX2" fmla="*/ 16859 w 95250"/>
                <a:gd name="connsiteY2" fmla="*/ 11240 h 57150"/>
                <a:gd name="connsiteX3" fmla="*/ 92773 w 95250"/>
                <a:gd name="connsiteY3" fmla="*/ 55340 h 57150"/>
              </a:gdLst>
              <a:ahLst/>
              <a:cxnLst>
                <a:cxn ang="0">
                  <a:pos x="connsiteX0" y="connsiteY0"/>
                </a:cxn>
                <a:cxn ang="0">
                  <a:pos x="connsiteX1" y="connsiteY1"/>
                </a:cxn>
                <a:cxn ang="0">
                  <a:pos x="connsiteX2" y="connsiteY2"/>
                </a:cxn>
                <a:cxn ang="0">
                  <a:pos x="connsiteX3" y="connsiteY3"/>
                </a:cxn>
              </a:cxnLst>
              <a:rect l="l" t="t" r="r" b="b"/>
              <a:pathLst>
                <a:path w="95250" h="57150">
                  <a:moveTo>
                    <a:pt x="83153" y="51245"/>
                  </a:moveTo>
                  <a:lnTo>
                    <a:pt x="7144" y="7144"/>
                  </a:lnTo>
                  <a:lnTo>
                    <a:pt x="16859" y="11240"/>
                  </a:lnTo>
                  <a:lnTo>
                    <a:pt x="92773" y="55340"/>
                  </a:lnTo>
                  <a:close/>
                </a:path>
              </a:pathLst>
            </a:custGeom>
            <a:solidFill>
              <a:srgbClr val="616173"/>
            </a:solid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08BA2EA1-F028-43B5-87F7-5425BED651F6}"/>
                </a:ext>
              </a:extLst>
            </p:cNvPr>
            <p:cNvSpPr/>
            <p:nvPr/>
          </p:nvSpPr>
          <p:spPr>
            <a:xfrm>
              <a:off x="15142545" y="4547661"/>
              <a:ext cx="199923" cy="139946"/>
            </a:xfrm>
            <a:custGeom>
              <a:avLst/>
              <a:gdLst>
                <a:gd name="connsiteX0" fmla="*/ 83058 w 95250"/>
                <a:gd name="connsiteY0" fmla="*/ 67628 h 66675"/>
                <a:gd name="connsiteX1" fmla="*/ 7144 w 95250"/>
                <a:gd name="connsiteY1" fmla="*/ 23432 h 66675"/>
                <a:gd name="connsiteX2" fmla="*/ 12859 w 95250"/>
                <a:gd name="connsiteY2" fmla="*/ 7144 h 66675"/>
                <a:gd name="connsiteX3" fmla="*/ 88868 w 95250"/>
                <a:gd name="connsiteY3" fmla="*/ 51245 h 66675"/>
              </a:gdLst>
              <a:ahLst/>
              <a:cxnLst>
                <a:cxn ang="0">
                  <a:pos x="connsiteX0" y="connsiteY0"/>
                </a:cxn>
                <a:cxn ang="0">
                  <a:pos x="connsiteX1" y="connsiteY1"/>
                </a:cxn>
                <a:cxn ang="0">
                  <a:pos x="connsiteX2" y="connsiteY2"/>
                </a:cxn>
                <a:cxn ang="0">
                  <a:pos x="connsiteX3" y="connsiteY3"/>
                </a:cxn>
              </a:cxnLst>
              <a:rect l="l" t="t" r="r" b="b"/>
              <a:pathLst>
                <a:path w="95250" h="66675">
                  <a:moveTo>
                    <a:pt x="83058" y="67628"/>
                  </a:moveTo>
                  <a:lnTo>
                    <a:pt x="7144" y="23432"/>
                  </a:lnTo>
                  <a:lnTo>
                    <a:pt x="12859" y="7144"/>
                  </a:lnTo>
                  <a:lnTo>
                    <a:pt x="88868" y="51245"/>
                  </a:lnTo>
                  <a:close/>
                </a:path>
              </a:pathLst>
            </a:custGeom>
            <a:solidFill>
              <a:srgbClr val="616173"/>
            </a:solid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4B3E51BA-6D3A-4A46-A9A8-8AE0E6BE0BDE}"/>
                </a:ext>
              </a:extLst>
            </p:cNvPr>
            <p:cNvSpPr/>
            <p:nvPr/>
          </p:nvSpPr>
          <p:spPr>
            <a:xfrm>
              <a:off x="15154740" y="3261761"/>
              <a:ext cx="1179543" cy="1399458"/>
            </a:xfrm>
            <a:custGeom>
              <a:avLst/>
              <a:gdLst>
                <a:gd name="connsiteX0" fmla="*/ 564070 w 561975"/>
                <a:gd name="connsiteY0" fmla="*/ 51340 h 666750"/>
                <a:gd name="connsiteX1" fmla="*/ 86201 w 561975"/>
                <a:gd name="connsiteY1" fmla="*/ 662559 h 666750"/>
                <a:gd name="connsiteX2" fmla="*/ 83058 w 561975"/>
                <a:gd name="connsiteY2" fmla="*/ 663797 h 666750"/>
                <a:gd name="connsiteX3" fmla="*/ 7144 w 561975"/>
                <a:gd name="connsiteY3" fmla="*/ 619601 h 666750"/>
                <a:gd name="connsiteX4" fmla="*/ 10287 w 561975"/>
                <a:gd name="connsiteY4" fmla="*/ 618363 h 666750"/>
                <a:gd name="connsiteX5" fmla="*/ 488156 w 561975"/>
                <a:gd name="connsiteY5" fmla="*/ 7144 h 666750"/>
                <a:gd name="connsiteX6" fmla="*/ 564070 w 561975"/>
                <a:gd name="connsiteY6" fmla="*/ 5134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1975" h="666750">
                  <a:moveTo>
                    <a:pt x="564070" y="51340"/>
                  </a:moveTo>
                  <a:cubicBezTo>
                    <a:pt x="439388" y="288798"/>
                    <a:pt x="128397" y="638175"/>
                    <a:pt x="86201" y="662559"/>
                  </a:cubicBezTo>
                  <a:cubicBezTo>
                    <a:pt x="84772" y="663321"/>
                    <a:pt x="83820" y="663797"/>
                    <a:pt x="83058" y="663797"/>
                  </a:cubicBezTo>
                  <a:lnTo>
                    <a:pt x="7144" y="619601"/>
                  </a:lnTo>
                  <a:cubicBezTo>
                    <a:pt x="7905" y="619601"/>
                    <a:pt x="8954" y="619220"/>
                    <a:pt x="10287" y="618363"/>
                  </a:cubicBezTo>
                  <a:cubicBezTo>
                    <a:pt x="52482" y="593884"/>
                    <a:pt x="363474" y="244507"/>
                    <a:pt x="488156" y="7144"/>
                  </a:cubicBezTo>
                  <a:lnTo>
                    <a:pt x="564070" y="51340"/>
                  </a:lnTo>
                  <a:close/>
                </a:path>
              </a:pathLst>
            </a:custGeom>
            <a:solidFill>
              <a:srgbClr val="616173"/>
            </a:solid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7F836C2A-0E71-4444-B675-083B5D2C2849}"/>
                </a:ext>
              </a:extLst>
            </p:cNvPr>
            <p:cNvSpPr/>
            <p:nvPr/>
          </p:nvSpPr>
          <p:spPr>
            <a:xfrm>
              <a:off x="15302082" y="3354324"/>
              <a:ext cx="1059590" cy="1339481"/>
            </a:xfrm>
            <a:custGeom>
              <a:avLst/>
              <a:gdLst>
                <a:gd name="connsiteX0" fmla="*/ 493871 w 504825"/>
                <a:gd name="connsiteY0" fmla="*/ 7144 h 638175"/>
                <a:gd name="connsiteX1" fmla="*/ 503587 w 504825"/>
                <a:gd name="connsiteY1" fmla="*/ 11240 h 638175"/>
                <a:gd name="connsiteX2" fmla="*/ 14288 w 504825"/>
                <a:gd name="connsiteY2" fmla="*/ 633508 h 638175"/>
                <a:gd name="connsiteX3" fmla="*/ 7144 w 504825"/>
                <a:gd name="connsiteY3" fmla="*/ 636175 h 638175"/>
                <a:gd name="connsiteX4" fmla="*/ 12954 w 504825"/>
                <a:gd name="connsiteY4" fmla="*/ 619792 h 638175"/>
                <a:gd name="connsiteX5" fmla="*/ 16097 w 504825"/>
                <a:gd name="connsiteY5" fmla="*/ 618458 h 638175"/>
                <a:gd name="connsiteX6" fmla="*/ 493871 w 504825"/>
                <a:gd name="connsiteY6" fmla="*/ 7144 h 63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4825" h="638175">
                  <a:moveTo>
                    <a:pt x="493871" y="7144"/>
                  </a:moveTo>
                  <a:lnTo>
                    <a:pt x="503587" y="11240"/>
                  </a:lnTo>
                  <a:cubicBezTo>
                    <a:pt x="390144" y="227552"/>
                    <a:pt x="74295" y="598837"/>
                    <a:pt x="14288" y="633508"/>
                  </a:cubicBezTo>
                  <a:cubicBezTo>
                    <a:pt x="11239" y="635222"/>
                    <a:pt x="8858" y="636270"/>
                    <a:pt x="7144" y="636175"/>
                  </a:cubicBezTo>
                  <a:lnTo>
                    <a:pt x="12954" y="619792"/>
                  </a:lnTo>
                  <a:cubicBezTo>
                    <a:pt x="13716" y="619697"/>
                    <a:pt x="14764" y="619220"/>
                    <a:pt x="16097" y="618458"/>
                  </a:cubicBezTo>
                  <a:cubicBezTo>
                    <a:pt x="58102" y="594170"/>
                    <a:pt x="369284" y="244697"/>
                    <a:pt x="493871" y="7144"/>
                  </a:cubicBezTo>
                  <a:close/>
                </a:path>
              </a:pathLst>
            </a:custGeom>
            <a:solidFill>
              <a:srgbClr val="545466"/>
            </a:solid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9C59A94A-86B3-47C1-A760-3BF561A72DE8}"/>
                </a:ext>
              </a:extLst>
            </p:cNvPr>
            <p:cNvSpPr/>
            <p:nvPr/>
          </p:nvSpPr>
          <p:spPr>
            <a:xfrm>
              <a:off x="16374267" y="3005060"/>
              <a:ext cx="99961" cy="439830"/>
            </a:xfrm>
            <a:custGeom>
              <a:avLst/>
              <a:gdLst>
                <a:gd name="connsiteX0" fmla="*/ 7144 w 47625"/>
                <a:gd name="connsiteY0" fmla="*/ 7144 h 209550"/>
                <a:gd name="connsiteX1" fmla="*/ 17621 w 47625"/>
                <a:gd name="connsiteY1" fmla="*/ 9239 h 209550"/>
                <a:gd name="connsiteX2" fmla="*/ 45529 w 47625"/>
                <a:gd name="connsiteY2" fmla="*/ 205264 h 209550"/>
                <a:gd name="connsiteX3" fmla="*/ 35052 w 47625"/>
                <a:gd name="connsiteY3" fmla="*/ 203168 h 209550"/>
              </a:gdLst>
              <a:ahLst/>
              <a:cxnLst>
                <a:cxn ang="0">
                  <a:pos x="connsiteX0" y="connsiteY0"/>
                </a:cxn>
                <a:cxn ang="0">
                  <a:pos x="connsiteX1" y="connsiteY1"/>
                </a:cxn>
                <a:cxn ang="0">
                  <a:pos x="connsiteX2" y="connsiteY2"/>
                </a:cxn>
                <a:cxn ang="0">
                  <a:pos x="connsiteX3" y="connsiteY3"/>
                </a:cxn>
              </a:cxnLst>
              <a:rect l="l" t="t" r="r" b="b"/>
              <a:pathLst>
                <a:path w="47625" h="209550">
                  <a:moveTo>
                    <a:pt x="7144" y="7144"/>
                  </a:moveTo>
                  <a:lnTo>
                    <a:pt x="17621" y="9239"/>
                  </a:lnTo>
                  <a:lnTo>
                    <a:pt x="45529" y="205264"/>
                  </a:lnTo>
                  <a:lnTo>
                    <a:pt x="35052" y="203168"/>
                  </a:lnTo>
                  <a:close/>
                </a:path>
              </a:pathLst>
            </a:custGeom>
            <a:solidFill>
              <a:srgbClr val="545466"/>
            </a:solid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BD837A74-41CF-4847-BB1C-56E5B5A7562E}"/>
                </a:ext>
              </a:extLst>
            </p:cNvPr>
            <p:cNvSpPr/>
            <p:nvPr/>
          </p:nvSpPr>
          <p:spPr>
            <a:xfrm>
              <a:off x="16051793" y="3005060"/>
              <a:ext cx="399845" cy="439830"/>
            </a:xfrm>
            <a:custGeom>
              <a:avLst/>
              <a:gdLst>
                <a:gd name="connsiteX0" fmla="*/ 160782 w 190500"/>
                <a:gd name="connsiteY0" fmla="*/ 7144 h 209550"/>
                <a:gd name="connsiteX1" fmla="*/ 188690 w 190500"/>
                <a:gd name="connsiteY1" fmla="*/ 203168 h 209550"/>
                <a:gd name="connsiteX2" fmla="*/ 7144 w 190500"/>
                <a:gd name="connsiteY2" fmla="*/ 98393 h 209550"/>
              </a:gdLst>
              <a:ahLst/>
              <a:cxnLst>
                <a:cxn ang="0">
                  <a:pos x="connsiteX0" y="connsiteY0"/>
                </a:cxn>
                <a:cxn ang="0">
                  <a:pos x="connsiteX1" y="connsiteY1"/>
                </a:cxn>
                <a:cxn ang="0">
                  <a:pos x="connsiteX2" y="connsiteY2"/>
                </a:cxn>
              </a:cxnLst>
              <a:rect l="l" t="t" r="r" b="b"/>
              <a:pathLst>
                <a:path w="190500" h="209550">
                  <a:moveTo>
                    <a:pt x="160782" y="7144"/>
                  </a:moveTo>
                  <a:lnTo>
                    <a:pt x="188690" y="203168"/>
                  </a:lnTo>
                  <a:lnTo>
                    <a:pt x="7144" y="98393"/>
                  </a:lnTo>
                  <a:close/>
                </a:path>
              </a:pathLst>
            </a:custGeom>
            <a:solidFill>
              <a:srgbClr val="616173"/>
            </a:solid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EBC34A88-9E1C-49EA-AD79-53D4030DEC39}"/>
                </a:ext>
              </a:extLst>
            </p:cNvPr>
            <p:cNvSpPr/>
            <p:nvPr/>
          </p:nvSpPr>
          <p:spPr>
            <a:xfrm>
              <a:off x="15522198" y="4161211"/>
              <a:ext cx="99961" cy="59977"/>
            </a:xfrm>
            <a:custGeom>
              <a:avLst/>
              <a:gdLst>
                <a:gd name="connsiteX0" fmla="*/ 39433 w 47625"/>
                <a:gd name="connsiteY0" fmla="*/ 25813 h 28575"/>
                <a:gd name="connsiteX1" fmla="*/ 7144 w 47625"/>
                <a:gd name="connsiteY1" fmla="*/ 7144 h 28575"/>
                <a:gd name="connsiteX2" fmla="*/ 13239 w 47625"/>
                <a:gd name="connsiteY2" fmla="*/ 11906 h 28575"/>
                <a:gd name="connsiteX3" fmla="*/ 45529 w 47625"/>
                <a:gd name="connsiteY3" fmla="*/ 30671 h 28575"/>
              </a:gdLst>
              <a:ahLst/>
              <a:cxnLst>
                <a:cxn ang="0">
                  <a:pos x="connsiteX0" y="connsiteY0"/>
                </a:cxn>
                <a:cxn ang="0">
                  <a:pos x="connsiteX1" y="connsiteY1"/>
                </a:cxn>
                <a:cxn ang="0">
                  <a:pos x="connsiteX2" y="connsiteY2"/>
                </a:cxn>
                <a:cxn ang="0">
                  <a:pos x="connsiteX3" y="connsiteY3"/>
                </a:cxn>
              </a:cxnLst>
              <a:rect l="l" t="t" r="r" b="b"/>
              <a:pathLst>
                <a:path w="47625" h="28575">
                  <a:moveTo>
                    <a:pt x="39433" y="25813"/>
                  </a:moveTo>
                  <a:lnTo>
                    <a:pt x="7144" y="7144"/>
                  </a:lnTo>
                  <a:lnTo>
                    <a:pt x="13239" y="11906"/>
                  </a:lnTo>
                  <a:lnTo>
                    <a:pt x="45529" y="30671"/>
                  </a:lnTo>
                  <a:close/>
                </a:path>
              </a:pathLst>
            </a:custGeom>
            <a:solidFill>
              <a:srgbClr val="FFE088"/>
            </a:solid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C3E5052E-BA41-4BE9-949B-A6DD11821343}"/>
                </a:ext>
              </a:extLst>
            </p:cNvPr>
            <p:cNvSpPr/>
            <p:nvPr/>
          </p:nvSpPr>
          <p:spPr>
            <a:xfrm>
              <a:off x="15782696" y="3680799"/>
              <a:ext cx="99961" cy="59977"/>
            </a:xfrm>
            <a:custGeom>
              <a:avLst/>
              <a:gdLst>
                <a:gd name="connsiteX0" fmla="*/ 47149 w 47625"/>
                <a:gd name="connsiteY0" fmla="*/ 27622 h 28575"/>
                <a:gd name="connsiteX1" fmla="*/ 14859 w 47625"/>
                <a:gd name="connsiteY1" fmla="*/ 8858 h 28575"/>
                <a:gd name="connsiteX2" fmla="*/ 7144 w 47625"/>
                <a:gd name="connsiteY2" fmla="*/ 7144 h 28575"/>
                <a:gd name="connsiteX3" fmla="*/ 39338 w 47625"/>
                <a:gd name="connsiteY3" fmla="*/ 25908 h 28575"/>
              </a:gdLst>
              <a:ahLst/>
              <a:cxnLst>
                <a:cxn ang="0">
                  <a:pos x="connsiteX0" y="connsiteY0"/>
                </a:cxn>
                <a:cxn ang="0">
                  <a:pos x="connsiteX1" y="connsiteY1"/>
                </a:cxn>
                <a:cxn ang="0">
                  <a:pos x="connsiteX2" y="connsiteY2"/>
                </a:cxn>
                <a:cxn ang="0">
                  <a:pos x="connsiteX3" y="connsiteY3"/>
                </a:cxn>
              </a:cxnLst>
              <a:rect l="l" t="t" r="r" b="b"/>
              <a:pathLst>
                <a:path w="47625" h="28575">
                  <a:moveTo>
                    <a:pt x="47149" y="27622"/>
                  </a:moveTo>
                  <a:lnTo>
                    <a:pt x="14859" y="8858"/>
                  </a:lnTo>
                  <a:lnTo>
                    <a:pt x="7144" y="7144"/>
                  </a:lnTo>
                  <a:lnTo>
                    <a:pt x="39338" y="25908"/>
                  </a:lnTo>
                  <a:close/>
                </a:path>
              </a:pathLst>
            </a:custGeom>
            <a:solidFill>
              <a:srgbClr val="FFE088"/>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81FBCCFD-28ED-42E2-9AF1-25EFE4282F7F}"/>
                </a:ext>
              </a:extLst>
            </p:cNvPr>
            <p:cNvSpPr/>
            <p:nvPr/>
          </p:nvSpPr>
          <p:spPr>
            <a:xfrm>
              <a:off x="15493208" y="4152616"/>
              <a:ext cx="99961" cy="79969"/>
            </a:xfrm>
            <a:custGeom>
              <a:avLst/>
              <a:gdLst>
                <a:gd name="connsiteX0" fmla="*/ 39338 w 47625"/>
                <a:gd name="connsiteY0" fmla="*/ 25908 h 38100"/>
                <a:gd name="connsiteX1" fmla="*/ 7144 w 47625"/>
                <a:gd name="connsiteY1" fmla="*/ 7144 h 38100"/>
                <a:gd name="connsiteX2" fmla="*/ 11811 w 47625"/>
                <a:gd name="connsiteY2" fmla="*/ 13906 h 38100"/>
                <a:gd name="connsiteX3" fmla="*/ 44005 w 47625"/>
                <a:gd name="connsiteY3" fmla="*/ 32671 h 38100"/>
              </a:gdLst>
              <a:ahLst/>
              <a:cxnLst>
                <a:cxn ang="0">
                  <a:pos x="connsiteX0" y="connsiteY0"/>
                </a:cxn>
                <a:cxn ang="0">
                  <a:pos x="connsiteX1" y="connsiteY1"/>
                </a:cxn>
                <a:cxn ang="0">
                  <a:pos x="connsiteX2" y="connsiteY2"/>
                </a:cxn>
                <a:cxn ang="0">
                  <a:pos x="connsiteX3" y="connsiteY3"/>
                </a:cxn>
              </a:cxnLst>
              <a:rect l="l" t="t" r="r" b="b"/>
              <a:pathLst>
                <a:path w="47625" h="38100">
                  <a:moveTo>
                    <a:pt x="39338" y="25908"/>
                  </a:moveTo>
                  <a:lnTo>
                    <a:pt x="7144" y="7144"/>
                  </a:lnTo>
                  <a:lnTo>
                    <a:pt x="11811" y="13906"/>
                  </a:lnTo>
                  <a:lnTo>
                    <a:pt x="44005" y="32671"/>
                  </a:lnTo>
                  <a:close/>
                </a:path>
              </a:pathLst>
            </a:custGeom>
            <a:solidFill>
              <a:srgbClr val="FFE088"/>
            </a:solid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D11060EF-E373-4635-9FAD-842A1FB9D685}"/>
                </a:ext>
              </a:extLst>
            </p:cNvPr>
            <p:cNvSpPr/>
            <p:nvPr/>
          </p:nvSpPr>
          <p:spPr>
            <a:xfrm>
              <a:off x="15758107" y="3663004"/>
              <a:ext cx="99961" cy="59977"/>
            </a:xfrm>
            <a:custGeom>
              <a:avLst/>
              <a:gdLst>
                <a:gd name="connsiteX0" fmla="*/ 48006 w 47625"/>
                <a:gd name="connsiteY0" fmla="*/ 25908 h 28575"/>
                <a:gd name="connsiteX1" fmla="*/ 15716 w 47625"/>
                <a:gd name="connsiteY1" fmla="*/ 7144 h 28575"/>
                <a:gd name="connsiteX2" fmla="*/ 7144 w 47625"/>
                <a:gd name="connsiteY2" fmla="*/ 7620 h 28575"/>
                <a:gd name="connsiteX3" fmla="*/ 39338 w 47625"/>
                <a:gd name="connsiteY3" fmla="*/ 26384 h 28575"/>
              </a:gdLst>
              <a:ahLst/>
              <a:cxnLst>
                <a:cxn ang="0">
                  <a:pos x="connsiteX0" y="connsiteY0"/>
                </a:cxn>
                <a:cxn ang="0">
                  <a:pos x="connsiteX1" y="connsiteY1"/>
                </a:cxn>
                <a:cxn ang="0">
                  <a:pos x="connsiteX2" y="connsiteY2"/>
                </a:cxn>
                <a:cxn ang="0">
                  <a:pos x="connsiteX3" y="connsiteY3"/>
                </a:cxn>
              </a:cxnLst>
              <a:rect l="l" t="t" r="r" b="b"/>
              <a:pathLst>
                <a:path w="47625" h="28575">
                  <a:moveTo>
                    <a:pt x="48006" y="25908"/>
                  </a:moveTo>
                  <a:lnTo>
                    <a:pt x="15716" y="7144"/>
                  </a:lnTo>
                  <a:lnTo>
                    <a:pt x="7144" y="7620"/>
                  </a:lnTo>
                  <a:lnTo>
                    <a:pt x="39338" y="26384"/>
                  </a:lnTo>
                  <a:close/>
                </a:path>
              </a:pathLst>
            </a:custGeom>
            <a:solidFill>
              <a:srgbClr val="FFE088"/>
            </a:solid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AD74E66A-F66D-4E2F-A1FE-D930C2B3B717}"/>
                </a:ext>
              </a:extLst>
            </p:cNvPr>
            <p:cNvSpPr/>
            <p:nvPr/>
          </p:nvSpPr>
          <p:spPr>
            <a:xfrm>
              <a:off x="15468418" y="4135820"/>
              <a:ext cx="99961" cy="79969"/>
            </a:xfrm>
            <a:custGeom>
              <a:avLst/>
              <a:gdLst>
                <a:gd name="connsiteX0" fmla="*/ 39433 w 47625"/>
                <a:gd name="connsiteY0" fmla="*/ 25908 h 38100"/>
                <a:gd name="connsiteX1" fmla="*/ 7144 w 47625"/>
                <a:gd name="connsiteY1" fmla="*/ 7144 h 38100"/>
                <a:gd name="connsiteX2" fmla="*/ 10287 w 47625"/>
                <a:gd name="connsiteY2" fmla="*/ 15716 h 38100"/>
                <a:gd name="connsiteX3" fmla="*/ 42481 w 47625"/>
                <a:gd name="connsiteY3" fmla="*/ 34481 h 38100"/>
              </a:gdLst>
              <a:ahLst/>
              <a:cxnLst>
                <a:cxn ang="0">
                  <a:pos x="connsiteX0" y="connsiteY0"/>
                </a:cxn>
                <a:cxn ang="0">
                  <a:pos x="connsiteX1" y="connsiteY1"/>
                </a:cxn>
                <a:cxn ang="0">
                  <a:pos x="connsiteX2" y="connsiteY2"/>
                </a:cxn>
                <a:cxn ang="0">
                  <a:pos x="connsiteX3" y="connsiteY3"/>
                </a:cxn>
              </a:cxnLst>
              <a:rect l="l" t="t" r="r" b="b"/>
              <a:pathLst>
                <a:path w="47625" h="38100">
                  <a:moveTo>
                    <a:pt x="39433" y="25908"/>
                  </a:moveTo>
                  <a:lnTo>
                    <a:pt x="7144" y="7144"/>
                  </a:lnTo>
                  <a:lnTo>
                    <a:pt x="10287" y="15716"/>
                  </a:lnTo>
                  <a:lnTo>
                    <a:pt x="42481" y="34481"/>
                  </a:lnTo>
                  <a:close/>
                </a:path>
              </a:pathLst>
            </a:custGeom>
            <a:solidFill>
              <a:srgbClr val="FFD469"/>
            </a:solid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4841DBB3-04A4-4C89-90E5-6986518D17CD}"/>
                </a:ext>
              </a:extLst>
            </p:cNvPr>
            <p:cNvSpPr/>
            <p:nvPr/>
          </p:nvSpPr>
          <p:spPr>
            <a:xfrm>
              <a:off x="15728917" y="3649810"/>
              <a:ext cx="99961" cy="59977"/>
            </a:xfrm>
            <a:custGeom>
              <a:avLst/>
              <a:gdLst>
                <a:gd name="connsiteX0" fmla="*/ 48578 w 47625"/>
                <a:gd name="connsiteY0" fmla="*/ 25908 h 28575"/>
                <a:gd name="connsiteX1" fmla="*/ 16288 w 47625"/>
                <a:gd name="connsiteY1" fmla="*/ 7144 h 28575"/>
                <a:gd name="connsiteX2" fmla="*/ 7144 w 47625"/>
                <a:gd name="connsiteY2" fmla="*/ 9906 h 28575"/>
                <a:gd name="connsiteX3" fmla="*/ 39338 w 47625"/>
                <a:gd name="connsiteY3" fmla="*/ 28670 h 28575"/>
              </a:gdLst>
              <a:ahLst/>
              <a:cxnLst>
                <a:cxn ang="0">
                  <a:pos x="connsiteX0" y="connsiteY0"/>
                </a:cxn>
                <a:cxn ang="0">
                  <a:pos x="connsiteX1" y="connsiteY1"/>
                </a:cxn>
                <a:cxn ang="0">
                  <a:pos x="connsiteX2" y="connsiteY2"/>
                </a:cxn>
                <a:cxn ang="0">
                  <a:pos x="connsiteX3" y="connsiteY3"/>
                </a:cxn>
              </a:cxnLst>
              <a:rect l="l" t="t" r="r" b="b"/>
              <a:pathLst>
                <a:path w="47625" h="28575">
                  <a:moveTo>
                    <a:pt x="48578" y="25908"/>
                  </a:moveTo>
                  <a:lnTo>
                    <a:pt x="16288" y="7144"/>
                  </a:lnTo>
                  <a:lnTo>
                    <a:pt x="7144" y="9906"/>
                  </a:lnTo>
                  <a:lnTo>
                    <a:pt x="39338" y="28670"/>
                  </a:lnTo>
                  <a:close/>
                </a:path>
              </a:pathLst>
            </a:custGeom>
            <a:solidFill>
              <a:srgbClr val="FFD469"/>
            </a:solid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B3538A8-29CA-40B3-A1D7-328BD8D19D09}"/>
                </a:ext>
              </a:extLst>
            </p:cNvPr>
            <p:cNvSpPr/>
            <p:nvPr/>
          </p:nvSpPr>
          <p:spPr>
            <a:xfrm>
              <a:off x="15449225" y="4111431"/>
              <a:ext cx="99961" cy="79969"/>
            </a:xfrm>
            <a:custGeom>
              <a:avLst/>
              <a:gdLst>
                <a:gd name="connsiteX0" fmla="*/ 39338 w 47625"/>
                <a:gd name="connsiteY0" fmla="*/ 25908 h 38100"/>
                <a:gd name="connsiteX1" fmla="*/ 7144 w 47625"/>
                <a:gd name="connsiteY1" fmla="*/ 7144 h 38100"/>
                <a:gd name="connsiteX2" fmla="*/ 8573 w 47625"/>
                <a:gd name="connsiteY2" fmla="*/ 17145 h 38100"/>
                <a:gd name="connsiteX3" fmla="*/ 40767 w 47625"/>
                <a:gd name="connsiteY3" fmla="*/ 35814 h 38100"/>
              </a:gdLst>
              <a:ahLst/>
              <a:cxnLst>
                <a:cxn ang="0">
                  <a:pos x="connsiteX0" y="connsiteY0"/>
                </a:cxn>
                <a:cxn ang="0">
                  <a:pos x="connsiteX1" y="connsiteY1"/>
                </a:cxn>
                <a:cxn ang="0">
                  <a:pos x="connsiteX2" y="connsiteY2"/>
                </a:cxn>
                <a:cxn ang="0">
                  <a:pos x="connsiteX3" y="connsiteY3"/>
                </a:cxn>
              </a:cxnLst>
              <a:rect l="l" t="t" r="r" b="b"/>
              <a:pathLst>
                <a:path w="47625" h="38100">
                  <a:moveTo>
                    <a:pt x="39338" y="25908"/>
                  </a:moveTo>
                  <a:lnTo>
                    <a:pt x="7144" y="7144"/>
                  </a:lnTo>
                  <a:lnTo>
                    <a:pt x="8573" y="17145"/>
                  </a:lnTo>
                  <a:lnTo>
                    <a:pt x="40767" y="35814"/>
                  </a:lnTo>
                  <a:close/>
                </a:path>
              </a:pathLst>
            </a:custGeom>
            <a:solidFill>
              <a:srgbClr val="FFD469"/>
            </a:solid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A42AB7B5-1382-410C-9DDD-31C02BB47660}"/>
                </a:ext>
              </a:extLst>
            </p:cNvPr>
            <p:cNvSpPr/>
            <p:nvPr/>
          </p:nvSpPr>
          <p:spPr>
            <a:xfrm>
              <a:off x="15696329" y="3645612"/>
              <a:ext cx="99961" cy="59977"/>
            </a:xfrm>
            <a:custGeom>
              <a:avLst/>
              <a:gdLst>
                <a:gd name="connsiteX0" fmla="*/ 48768 w 47625"/>
                <a:gd name="connsiteY0" fmla="*/ 25813 h 28575"/>
                <a:gd name="connsiteX1" fmla="*/ 16573 w 47625"/>
                <a:gd name="connsiteY1" fmla="*/ 7144 h 28575"/>
                <a:gd name="connsiteX2" fmla="*/ 7144 w 47625"/>
                <a:gd name="connsiteY2" fmla="*/ 12002 h 28575"/>
                <a:gd name="connsiteX3" fmla="*/ 39338 w 47625"/>
                <a:gd name="connsiteY3" fmla="*/ 30671 h 28575"/>
              </a:gdLst>
              <a:ahLst/>
              <a:cxnLst>
                <a:cxn ang="0">
                  <a:pos x="connsiteX0" y="connsiteY0"/>
                </a:cxn>
                <a:cxn ang="0">
                  <a:pos x="connsiteX1" y="connsiteY1"/>
                </a:cxn>
                <a:cxn ang="0">
                  <a:pos x="connsiteX2" y="connsiteY2"/>
                </a:cxn>
                <a:cxn ang="0">
                  <a:pos x="connsiteX3" y="connsiteY3"/>
                </a:cxn>
              </a:cxnLst>
              <a:rect l="l" t="t" r="r" b="b"/>
              <a:pathLst>
                <a:path w="47625" h="28575">
                  <a:moveTo>
                    <a:pt x="48768" y="25813"/>
                  </a:moveTo>
                  <a:lnTo>
                    <a:pt x="16573" y="7144"/>
                  </a:lnTo>
                  <a:lnTo>
                    <a:pt x="7144" y="12002"/>
                  </a:lnTo>
                  <a:lnTo>
                    <a:pt x="39338" y="30671"/>
                  </a:lnTo>
                  <a:close/>
                </a:path>
              </a:pathLst>
            </a:custGeom>
            <a:solidFill>
              <a:srgbClr val="FFE088"/>
            </a:solid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A70C8E50-A6F2-4B50-B770-D8AE98D04566}"/>
                </a:ext>
              </a:extLst>
            </p:cNvPr>
            <p:cNvSpPr/>
            <p:nvPr/>
          </p:nvSpPr>
          <p:spPr>
            <a:xfrm>
              <a:off x="15435232" y="4103235"/>
              <a:ext cx="99961" cy="59977"/>
            </a:xfrm>
            <a:custGeom>
              <a:avLst/>
              <a:gdLst>
                <a:gd name="connsiteX0" fmla="*/ 39338 w 47625"/>
                <a:gd name="connsiteY0" fmla="*/ 25908 h 28575"/>
                <a:gd name="connsiteX1" fmla="*/ 7144 w 47625"/>
                <a:gd name="connsiteY1" fmla="*/ 7144 h 28575"/>
                <a:gd name="connsiteX2" fmla="*/ 13811 w 47625"/>
                <a:gd name="connsiteY2" fmla="*/ 11049 h 28575"/>
                <a:gd name="connsiteX3" fmla="*/ 46006 w 47625"/>
                <a:gd name="connsiteY3" fmla="*/ 29813 h 28575"/>
              </a:gdLst>
              <a:ahLst/>
              <a:cxnLst>
                <a:cxn ang="0">
                  <a:pos x="connsiteX0" y="connsiteY0"/>
                </a:cxn>
                <a:cxn ang="0">
                  <a:pos x="connsiteX1" y="connsiteY1"/>
                </a:cxn>
                <a:cxn ang="0">
                  <a:pos x="connsiteX2" y="connsiteY2"/>
                </a:cxn>
                <a:cxn ang="0">
                  <a:pos x="connsiteX3" y="connsiteY3"/>
                </a:cxn>
              </a:cxnLst>
              <a:rect l="l" t="t" r="r" b="b"/>
              <a:pathLst>
                <a:path w="47625" h="28575">
                  <a:moveTo>
                    <a:pt x="39338" y="25908"/>
                  </a:moveTo>
                  <a:lnTo>
                    <a:pt x="7144" y="7144"/>
                  </a:lnTo>
                  <a:lnTo>
                    <a:pt x="13811" y="11049"/>
                  </a:lnTo>
                  <a:lnTo>
                    <a:pt x="46006" y="29813"/>
                  </a:lnTo>
                  <a:close/>
                </a:path>
              </a:pathLst>
            </a:custGeom>
            <a:solidFill>
              <a:srgbClr val="26292F"/>
            </a:solid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94DA7201-0B17-4C3F-9CE6-3AD00E036503}"/>
                </a:ext>
              </a:extLst>
            </p:cNvPr>
            <p:cNvSpPr/>
            <p:nvPr/>
          </p:nvSpPr>
          <p:spPr>
            <a:xfrm>
              <a:off x="15435232" y="4080044"/>
              <a:ext cx="79969" cy="79969"/>
            </a:xfrm>
            <a:custGeom>
              <a:avLst/>
              <a:gdLst>
                <a:gd name="connsiteX0" fmla="*/ 39719 w 38100"/>
                <a:gd name="connsiteY0" fmla="*/ 25908 h 38100"/>
                <a:gd name="connsiteX1" fmla="*/ 7525 w 38100"/>
                <a:gd name="connsiteY1" fmla="*/ 7144 h 38100"/>
                <a:gd name="connsiteX2" fmla="*/ 7144 w 38100"/>
                <a:gd name="connsiteY2" fmla="*/ 18193 h 38100"/>
                <a:gd name="connsiteX3" fmla="*/ 39338 w 38100"/>
                <a:gd name="connsiteY3" fmla="*/ 36957 h 38100"/>
              </a:gdLst>
              <a:ahLst/>
              <a:cxnLst>
                <a:cxn ang="0">
                  <a:pos x="connsiteX0" y="connsiteY0"/>
                </a:cxn>
                <a:cxn ang="0">
                  <a:pos x="connsiteX1" y="connsiteY1"/>
                </a:cxn>
                <a:cxn ang="0">
                  <a:pos x="connsiteX2" y="connsiteY2"/>
                </a:cxn>
                <a:cxn ang="0">
                  <a:pos x="connsiteX3" y="connsiteY3"/>
                </a:cxn>
              </a:cxnLst>
              <a:rect l="l" t="t" r="r" b="b"/>
              <a:pathLst>
                <a:path w="38100" h="38100">
                  <a:moveTo>
                    <a:pt x="39719" y="25908"/>
                  </a:moveTo>
                  <a:lnTo>
                    <a:pt x="7525" y="7144"/>
                  </a:lnTo>
                  <a:lnTo>
                    <a:pt x="7144" y="18193"/>
                  </a:lnTo>
                  <a:lnTo>
                    <a:pt x="39338" y="36957"/>
                  </a:lnTo>
                  <a:close/>
                </a:path>
              </a:pathLst>
            </a:custGeom>
            <a:solidFill>
              <a:srgbClr val="FFD469"/>
            </a:solid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35B9D85F-420A-47D6-8470-DD79FF60192D}"/>
                </a:ext>
              </a:extLst>
            </p:cNvPr>
            <p:cNvSpPr/>
            <p:nvPr/>
          </p:nvSpPr>
          <p:spPr>
            <a:xfrm>
              <a:off x="15680936" y="3650209"/>
              <a:ext cx="99961" cy="59977"/>
            </a:xfrm>
            <a:custGeom>
              <a:avLst/>
              <a:gdLst>
                <a:gd name="connsiteX0" fmla="*/ 46672 w 47625"/>
                <a:gd name="connsiteY0" fmla="*/ 28480 h 28575"/>
                <a:gd name="connsiteX1" fmla="*/ 14478 w 47625"/>
                <a:gd name="connsiteY1" fmla="*/ 9811 h 28575"/>
                <a:gd name="connsiteX2" fmla="*/ 7144 w 47625"/>
                <a:gd name="connsiteY2" fmla="*/ 7144 h 28575"/>
                <a:gd name="connsiteX3" fmla="*/ 39338 w 47625"/>
                <a:gd name="connsiteY3" fmla="*/ 25908 h 28575"/>
              </a:gdLst>
              <a:ahLst/>
              <a:cxnLst>
                <a:cxn ang="0">
                  <a:pos x="connsiteX0" y="connsiteY0"/>
                </a:cxn>
                <a:cxn ang="0">
                  <a:pos x="connsiteX1" y="connsiteY1"/>
                </a:cxn>
                <a:cxn ang="0">
                  <a:pos x="connsiteX2" y="connsiteY2"/>
                </a:cxn>
                <a:cxn ang="0">
                  <a:pos x="connsiteX3" y="connsiteY3"/>
                </a:cxn>
              </a:cxnLst>
              <a:rect l="l" t="t" r="r" b="b"/>
              <a:pathLst>
                <a:path w="47625" h="28575">
                  <a:moveTo>
                    <a:pt x="46672" y="28480"/>
                  </a:moveTo>
                  <a:lnTo>
                    <a:pt x="14478" y="9811"/>
                  </a:lnTo>
                  <a:lnTo>
                    <a:pt x="7144" y="7144"/>
                  </a:lnTo>
                  <a:lnTo>
                    <a:pt x="39338" y="25908"/>
                  </a:lnTo>
                  <a:close/>
                </a:path>
              </a:pathLst>
            </a:custGeom>
            <a:solidFill>
              <a:srgbClr val="FFD469"/>
            </a:solid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365975FF-485B-4204-B308-4D63749AA3AD}"/>
                </a:ext>
              </a:extLst>
            </p:cNvPr>
            <p:cNvSpPr/>
            <p:nvPr/>
          </p:nvSpPr>
          <p:spPr>
            <a:xfrm>
              <a:off x="15661143" y="3650209"/>
              <a:ext cx="99961" cy="79969"/>
            </a:xfrm>
            <a:custGeom>
              <a:avLst/>
              <a:gdLst>
                <a:gd name="connsiteX0" fmla="*/ 48768 w 47625"/>
                <a:gd name="connsiteY0" fmla="*/ 25908 h 38100"/>
                <a:gd name="connsiteX1" fmla="*/ 16574 w 47625"/>
                <a:gd name="connsiteY1" fmla="*/ 7144 h 38100"/>
                <a:gd name="connsiteX2" fmla="*/ 7144 w 47625"/>
                <a:gd name="connsiteY2" fmla="*/ 14002 h 38100"/>
                <a:gd name="connsiteX3" fmla="*/ 39434 w 47625"/>
                <a:gd name="connsiteY3" fmla="*/ 32766 h 38100"/>
              </a:gdLst>
              <a:ahLst/>
              <a:cxnLst>
                <a:cxn ang="0">
                  <a:pos x="connsiteX0" y="connsiteY0"/>
                </a:cxn>
                <a:cxn ang="0">
                  <a:pos x="connsiteX1" y="connsiteY1"/>
                </a:cxn>
                <a:cxn ang="0">
                  <a:pos x="connsiteX2" y="connsiteY2"/>
                </a:cxn>
                <a:cxn ang="0">
                  <a:pos x="connsiteX3" y="connsiteY3"/>
                </a:cxn>
              </a:cxnLst>
              <a:rect l="l" t="t" r="r" b="b"/>
              <a:pathLst>
                <a:path w="47625" h="38100">
                  <a:moveTo>
                    <a:pt x="48768" y="25908"/>
                  </a:moveTo>
                  <a:lnTo>
                    <a:pt x="16574" y="7144"/>
                  </a:lnTo>
                  <a:lnTo>
                    <a:pt x="7144" y="14002"/>
                  </a:lnTo>
                  <a:lnTo>
                    <a:pt x="39434" y="32766"/>
                  </a:lnTo>
                  <a:close/>
                </a:path>
              </a:pathLst>
            </a:custGeom>
            <a:solidFill>
              <a:srgbClr val="FFE088"/>
            </a:solid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90E75DA1-C21E-455D-AA05-28F94EC902E1}"/>
                </a:ext>
              </a:extLst>
            </p:cNvPr>
            <p:cNvSpPr/>
            <p:nvPr/>
          </p:nvSpPr>
          <p:spPr>
            <a:xfrm>
              <a:off x="15424834" y="4067448"/>
              <a:ext cx="99961" cy="79969"/>
            </a:xfrm>
            <a:custGeom>
              <a:avLst/>
              <a:gdLst>
                <a:gd name="connsiteX0" fmla="*/ 39338 w 47625"/>
                <a:gd name="connsiteY0" fmla="*/ 25908 h 38100"/>
                <a:gd name="connsiteX1" fmla="*/ 7144 w 47625"/>
                <a:gd name="connsiteY1" fmla="*/ 7144 h 38100"/>
                <a:gd name="connsiteX2" fmla="*/ 12478 w 47625"/>
                <a:gd name="connsiteY2" fmla="*/ 13144 h 38100"/>
                <a:gd name="connsiteX3" fmla="*/ 44672 w 47625"/>
                <a:gd name="connsiteY3" fmla="*/ 31909 h 38100"/>
              </a:gdLst>
              <a:ahLst/>
              <a:cxnLst>
                <a:cxn ang="0">
                  <a:pos x="connsiteX0" y="connsiteY0"/>
                </a:cxn>
                <a:cxn ang="0">
                  <a:pos x="connsiteX1" y="connsiteY1"/>
                </a:cxn>
                <a:cxn ang="0">
                  <a:pos x="connsiteX2" y="connsiteY2"/>
                </a:cxn>
                <a:cxn ang="0">
                  <a:pos x="connsiteX3" y="connsiteY3"/>
                </a:cxn>
              </a:cxnLst>
              <a:rect l="l" t="t" r="r" b="b"/>
              <a:pathLst>
                <a:path w="47625" h="38100">
                  <a:moveTo>
                    <a:pt x="39338" y="25908"/>
                  </a:moveTo>
                  <a:lnTo>
                    <a:pt x="7144" y="7144"/>
                  </a:lnTo>
                  <a:lnTo>
                    <a:pt x="12478" y="13144"/>
                  </a:lnTo>
                  <a:lnTo>
                    <a:pt x="44672" y="31909"/>
                  </a:lnTo>
                  <a:close/>
                </a:path>
              </a:pathLst>
            </a:custGeom>
            <a:solidFill>
              <a:srgbClr val="FFE088"/>
            </a:solid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80DDF3A4-72AA-47A2-9358-A31178CEAC95}"/>
                </a:ext>
              </a:extLst>
            </p:cNvPr>
            <p:cNvSpPr/>
            <p:nvPr/>
          </p:nvSpPr>
          <p:spPr>
            <a:xfrm>
              <a:off x="15424834" y="4042658"/>
              <a:ext cx="99961" cy="79969"/>
            </a:xfrm>
            <a:custGeom>
              <a:avLst/>
              <a:gdLst>
                <a:gd name="connsiteX0" fmla="*/ 41434 w 47625"/>
                <a:gd name="connsiteY0" fmla="*/ 25908 h 38100"/>
                <a:gd name="connsiteX1" fmla="*/ 9240 w 47625"/>
                <a:gd name="connsiteY1" fmla="*/ 7144 h 38100"/>
                <a:gd name="connsiteX2" fmla="*/ 7144 w 47625"/>
                <a:gd name="connsiteY2" fmla="*/ 18955 h 38100"/>
                <a:gd name="connsiteX3" fmla="*/ 39338 w 47625"/>
                <a:gd name="connsiteY3" fmla="*/ 37719 h 38100"/>
              </a:gdLst>
              <a:ahLst/>
              <a:cxnLst>
                <a:cxn ang="0">
                  <a:pos x="connsiteX0" y="connsiteY0"/>
                </a:cxn>
                <a:cxn ang="0">
                  <a:pos x="connsiteX1" y="connsiteY1"/>
                </a:cxn>
                <a:cxn ang="0">
                  <a:pos x="connsiteX2" y="connsiteY2"/>
                </a:cxn>
                <a:cxn ang="0">
                  <a:pos x="connsiteX3" y="connsiteY3"/>
                </a:cxn>
              </a:cxnLst>
              <a:rect l="l" t="t" r="r" b="b"/>
              <a:pathLst>
                <a:path w="47625" h="38100">
                  <a:moveTo>
                    <a:pt x="41434" y="25908"/>
                  </a:moveTo>
                  <a:lnTo>
                    <a:pt x="9240" y="7144"/>
                  </a:lnTo>
                  <a:lnTo>
                    <a:pt x="7144" y="18955"/>
                  </a:lnTo>
                  <a:lnTo>
                    <a:pt x="39338" y="37719"/>
                  </a:lnTo>
                  <a:close/>
                </a:path>
              </a:pathLst>
            </a:custGeom>
            <a:solidFill>
              <a:srgbClr val="FFD469"/>
            </a:solid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87CB8DE6-D2C8-48EB-8A65-EE122D380C0D}"/>
                </a:ext>
              </a:extLst>
            </p:cNvPr>
            <p:cNvSpPr/>
            <p:nvPr/>
          </p:nvSpPr>
          <p:spPr>
            <a:xfrm>
              <a:off x="15643749" y="3663604"/>
              <a:ext cx="99961" cy="59977"/>
            </a:xfrm>
            <a:custGeom>
              <a:avLst/>
              <a:gdLst>
                <a:gd name="connsiteX0" fmla="*/ 47720 w 47625"/>
                <a:gd name="connsiteY0" fmla="*/ 26384 h 28575"/>
                <a:gd name="connsiteX1" fmla="*/ 15430 w 47625"/>
                <a:gd name="connsiteY1" fmla="*/ 7620 h 28575"/>
                <a:gd name="connsiteX2" fmla="*/ 7144 w 47625"/>
                <a:gd name="connsiteY2" fmla="*/ 7144 h 28575"/>
                <a:gd name="connsiteX3" fmla="*/ 39434 w 47625"/>
                <a:gd name="connsiteY3" fmla="*/ 25908 h 28575"/>
              </a:gdLst>
              <a:ahLst/>
              <a:cxnLst>
                <a:cxn ang="0">
                  <a:pos x="connsiteX0" y="connsiteY0"/>
                </a:cxn>
                <a:cxn ang="0">
                  <a:pos x="connsiteX1" y="connsiteY1"/>
                </a:cxn>
                <a:cxn ang="0">
                  <a:pos x="connsiteX2" y="connsiteY2"/>
                </a:cxn>
                <a:cxn ang="0">
                  <a:pos x="connsiteX3" y="connsiteY3"/>
                </a:cxn>
              </a:cxnLst>
              <a:rect l="l" t="t" r="r" b="b"/>
              <a:pathLst>
                <a:path w="47625" h="28575">
                  <a:moveTo>
                    <a:pt x="47720" y="26384"/>
                  </a:moveTo>
                  <a:lnTo>
                    <a:pt x="15430" y="7620"/>
                  </a:lnTo>
                  <a:lnTo>
                    <a:pt x="7144" y="7144"/>
                  </a:lnTo>
                  <a:lnTo>
                    <a:pt x="39434" y="25908"/>
                  </a:lnTo>
                  <a:close/>
                </a:path>
              </a:pathLst>
            </a:custGeom>
            <a:solidFill>
              <a:srgbClr val="FFD469"/>
            </a:solid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7E7165A3-92A9-42FA-A777-18149B2CA83D}"/>
                </a:ext>
              </a:extLst>
            </p:cNvPr>
            <p:cNvSpPr/>
            <p:nvPr/>
          </p:nvSpPr>
          <p:spPr>
            <a:xfrm>
              <a:off x="15624958" y="3663604"/>
              <a:ext cx="99961" cy="79969"/>
            </a:xfrm>
            <a:custGeom>
              <a:avLst/>
              <a:gdLst>
                <a:gd name="connsiteX0" fmla="*/ 48387 w 47625"/>
                <a:gd name="connsiteY0" fmla="*/ 25908 h 38100"/>
                <a:gd name="connsiteX1" fmla="*/ 16097 w 47625"/>
                <a:gd name="connsiteY1" fmla="*/ 7144 h 38100"/>
                <a:gd name="connsiteX2" fmla="*/ 7144 w 47625"/>
                <a:gd name="connsiteY2" fmla="*/ 15716 h 38100"/>
                <a:gd name="connsiteX3" fmla="*/ 39338 w 47625"/>
                <a:gd name="connsiteY3" fmla="*/ 34480 h 38100"/>
              </a:gdLst>
              <a:ahLst/>
              <a:cxnLst>
                <a:cxn ang="0">
                  <a:pos x="connsiteX0" y="connsiteY0"/>
                </a:cxn>
                <a:cxn ang="0">
                  <a:pos x="connsiteX1" y="connsiteY1"/>
                </a:cxn>
                <a:cxn ang="0">
                  <a:pos x="connsiteX2" y="connsiteY2"/>
                </a:cxn>
                <a:cxn ang="0">
                  <a:pos x="connsiteX3" y="connsiteY3"/>
                </a:cxn>
              </a:cxnLst>
              <a:rect l="l" t="t" r="r" b="b"/>
              <a:pathLst>
                <a:path w="47625" h="38100">
                  <a:moveTo>
                    <a:pt x="48387" y="25908"/>
                  </a:moveTo>
                  <a:lnTo>
                    <a:pt x="16097" y="7144"/>
                  </a:lnTo>
                  <a:lnTo>
                    <a:pt x="7144" y="15716"/>
                  </a:lnTo>
                  <a:lnTo>
                    <a:pt x="39338" y="34480"/>
                  </a:lnTo>
                  <a:close/>
                </a:path>
              </a:pathLst>
            </a:custGeom>
            <a:solidFill>
              <a:srgbClr val="FFE088"/>
            </a:solid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53C9DC79-C4D7-44F3-99DF-D77D046224FF}"/>
                </a:ext>
              </a:extLst>
            </p:cNvPr>
            <p:cNvSpPr/>
            <p:nvPr/>
          </p:nvSpPr>
          <p:spPr>
            <a:xfrm>
              <a:off x="15421236" y="4026464"/>
              <a:ext cx="99961" cy="79969"/>
            </a:xfrm>
            <a:custGeom>
              <a:avLst/>
              <a:gdLst>
                <a:gd name="connsiteX0" fmla="*/ 39338 w 47625"/>
                <a:gd name="connsiteY0" fmla="*/ 25813 h 38100"/>
                <a:gd name="connsiteX1" fmla="*/ 7144 w 47625"/>
                <a:gd name="connsiteY1" fmla="*/ 7144 h 38100"/>
                <a:gd name="connsiteX2" fmla="*/ 10954 w 47625"/>
                <a:gd name="connsiteY2" fmla="*/ 14859 h 38100"/>
                <a:gd name="connsiteX3" fmla="*/ 43149 w 47625"/>
                <a:gd name="connsiteY3" fmla="*/ 33623 h 38100"/>
              </a:gdLst>
              <a:ahLst/>
              <a:cxnLst>
                <a:cxn ang="0">
                  <a:pos x="connsiteX0" y="connsiteY0"/>
                </a:cxn>
                <a:cxn ang="0">
                  <a:pos x="connsiteX1" y="connsiteY1"/>
                </a:cxn>
                <a:cxn ang="0">
                  <a:pos x="connsiteX2" y="connsiteY2"/>
                </a:cxn>
                <a:cxn ang="0">
                  <a:pos x="connsiteX3" y="connsiteY3"/>
                </a:cxn>
              </a:cxnLst>
              <a:rect l="l" t="t" r="r" b="b"/>
              <a:pathLst>
                <a:path w="47625" h="38100">
                  <a:moveTo>
                    <a:pt x="39338" y="25813"/>
                  </a:moveTo>
                  <a:lnTo>
                    <a:pt x="7144" y="7144"/>
                  </a:lnTo>
                  <a:lnTo>
                    <a:pt x="10954" y="14859"/>
                  </a:lnTo>
                  <a:lnTo>
                    <a:pt x="43149" y="33623"/>
                  </a:lnTo>
                  <a:close/>
                </a:path>
              </a:pathLst>
            </a:custGeom>
            <a:solidFill>
              <a:srgbClr val="FFE088"/>
            </a:solid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24E188F4-91A2-4B7A-9ECA-03CE4636F99C}"/>
                </a:ext>
              </a:extLst>
            </p:cNvPr>
            <p:cNvSpPr/>
            <p:nvPr/>
          </p:nvSpPr>
          <p:spPr>
            <a:xfrm>
              <a:off x="15421236" y="4000874"/>
              <a:ext cx="99961" cy="79969"/>
            </a:xfrm>
            <a:custGeom>
              <a:avLst/>
              <a:gdLst>
                <a:gd name="connsiteX0" fmla="*/ 43149 w 47625"/>
                <a:gd name="connsiteY0" fmla="*/ 25908 h 38100"/>
                <a:gd name="connsiteX1" fmla="*/ 10859 w 47625"/>
                <a:gd name="connsiteY1" fmla="*/ 7144 h 38100"/>
                <a:gd name="connsiteX2" fmla="*/ 7144 w 47625"/>
                <a:gd name="connsiteY2" fmla="*/ 19336 h 38100"/>
                <a:gd name="connsiteX3" fmla="*/ 39338 w 47625"/>
                <a:gd name="connsiteY3" fmla="*/ 38005 h 38100"/>
              </a:gdLst>
              <a:ahLst/>
              <a:cxnLst>
                <a:cxn ang="0">
                  <a:pos x="connsiteX0" y="connsiteY0"/>
                </a:cxn>
                <a:cxn ang="0">
                  <a:pos x="connsiteX1" y="connsiteY1"/>
                </a:cxn>
                <a:cxn ang="0">
                  <a:pos x="connsiteX2" y="connsiteY2"/>
                </a:cxn>
                <a:cxn ang="0">
                  <a:pos x="connsiteX3" y="connsiteY3"/>
                </a:cxn>
              </a:cxnLst>
              <a:rect l="l" t="t" r="r" b="b"/>
              <a:pathLst>
                <a:path w="47625" h="38100">
                  <a:moveTo>
                    <a:pt x="43149" y="25908"/>
                  </a:moveTo>
                  <a:lnTo>
                    <a:pt x="10859" y="7144"/>
                  </a:lnTo>
                  <a:lnTo>
                    <a:pt x="7144" y="19336"/>
                  </a:lnTo>
                  <a:lnTo>
                    <a:pt x="39338" y="38005"/>
                  </a:lnTo>
                  <a:close/>
                </a:path>
              </a:pathLst>
            </a:custGeom>
            <a:solidFill>
              <a:srgbClr val="FFD469"/>
            </a:solid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2CD1C117-FB62-4FAE-9C20-CEE33C960AE7}"/>
                </a:ext>
              </a:extLst>
            </p:cNvPr>
            <p:cNvSpPr/>
            <p:nvPr/>
          </p:nvSpPr>
          <p:spPr>
            <a:xfrm>
              <a:off x="15605967" y="3681596"/>
              <a:ext cx="99961" cy="59977"/>
            </a:xfrm>
            <a:custGeom>
              <a:avLst/>
              <a:gdLst>
                <a:gd name="connsiteX0" fmla="*/ 48387 w 47625"/>
                <a:gd name="connsiteY0" fmla="*/ 25908 h 28575"/>
                <a:gd name="connsiteX1" fmla="*/ 16192 w 47625"/>
                <a:gd name="connsiteY1" fmla="*/ 7144 h 28575"/>
                <a:gd name="connsiteX2" fmla="*/ 7144 w 47625"/>
                <a:gd name="connsiteY2" fmla="*/ 8954 h 28575"/>
                <a:gd name="connsiteX3" fmla="*/ 39433 w 47625"/>
                <a:gd name="connsiteY3" fmla="*/ 27718 h 28575"/>
              </a:gdLst>
              <a:ahLst/>
              <a:cxnLst>
                <a:cxn ang="0">
                  <a:pos x="connsiteX0" y="connsiteY0"/>
                </a:cxn>
                <a:cxn ang="0">
                  <a:pos x="connsiteX1" y="connsiteY1"/>
                </a:cxn>
                <a:cxn ang="0">
                  <a:pos x="connsiteX2" y="connsiteY2"/>
                </a:cxn>
                <a:cxn ang="0">
                  <a:pos x="connsiteX3" y="connsiteY3"/>
                </a:cxn>
              </a:cxnLst>
              <a:rect l="l" t="t" r="r" b="b"/>
              <a:pathLst>
                <a:path w="47625" h="28575">
                  <a:moveTo>
                    <a:pt x="48387" y="25908"/>
                  </a:moveTo>
                  <a:lnTo>
                    <a:pt x="16192" y="7144"/>
                  </a:lnTo>
                  <a:lnTo>
                    <a:pt x="7144" y="8954"/>
                  </a:lnTo>
                  <a:lnTo>
                    <a:pt x="39433" y="27718"/>
                  </a:lnTo>
                  <a:close/>
                </a:path>
              </a:pathLst>
            </a:custGeom>
            <a:solidFill>
              <a:srgbClr val="FFD469"/>
            </a:solid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BFA052BA-FFDF-4FD4-B70E-BD8561627895}"/>
                </a:ext>
              </a:extLst>
            </p:cNvPr>
            <p:cNvSpPr/>
            <p:nvPr/>
          </p:nvSpPr>
          <p:spPr>
            <a:xfrm>
              <a:off x="15588772" y="3685395"/>
              <a:ext cx="99961" cy="79969"/>
            </a:xfrm>
            <a:custGeom>
              <a:avLst/>
              <a:gdLst>
                <a:gd name="connsiteX0" fmla="*/ 47625 w 47625"/>
                <a:gd name="connsiteY0" fmla="*/ 25908 h 38100"/>
                <a:gd name="connsiteX1" fmla="*/ 15336 w 47625"/>
                <a:gd name="connsiteY1" fmla="*/ 7144 h 38100"/>
                <a:gd name="connsiteX2" fmla="*/ 7144 w 47625"/>
                <a:gd name="connsiteY2" fmla="*/ 17145 h 38100"/>
                <a:gd name="connsiteX3" fmla="*/ 39338 w 47625"/>
                <a:gd name="connsiteY3" fmla="*/ 35909 h 38100"/>
              </a:gdLst>
              <a:ahLst/>
              <a:cxnLst>
                <a:cxn ang="0">
                  <a:pos x="connsiteX0" y="connsiteY0"/>
                </a:cxn>
                <a:cxn ang="0">
                  <a:pos x="connsiteX1" y="connsiteY1"/>
                </a:cxn>
                <a:cxn ang="0">
                  <a:pos x="connsiteX2" y="connsiteY2"/>
                </a:cxn>
                <a:cxn ang="0">
                  <a:pos x="connsiteX3" y="connsiteY3"/>
                </a:cxn>
              </a:cxnLst>
              <a:rect l="l" t="t" r="r" b="b"/>
              <a:pathLst>
                <a:path w="47625" h="38100">
                  <a:moveTo>
                    <a:pt x="47625" y="25908"/>
                  </a:moveTo>
                  <a:lnTo>
                    <a:pt x="15336" y="7144"/>
                  </a:lnTo>
                  <a:lnTo>
                    <a:pt x="7144" y="17145"/>
                  </a:lnTo>
                  <a:lnTo>
                    <a:pt x="39338" y="35909"/>
                  </a:lnTo>
                  <a:close/>
                </a:path>
              </a:pathLst>
            </a:custGeom>
            <a:solidFill>
              <a:srgbClr val="FFE088"/>
            </a:solid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80044905-9F6A-4A24-BF6D-81F233BE3157}"/>
                </a:ext>
              </a:extLst>
            </p:cNvPr>
            <p:cNvSpPr/>
            <p:nvPr/>
          </p:nvSpPr>
          <p:spPr>
            <a:xfrm>
              <a:off x="15424435" y="3981281"/>
              <a:ext cx="99961" cy="79969"/>
            </a:xfrm>
            <a:custGeom>
              <a:avLst/>
              <a:gdLst>
                <a:gd name="connsiteX0" fmla="*/ 39434 w 47625"/>
                <a:gd name="connsiteY0" fmla="*/ 25813 h 38100"/>
                <a:gd name="connsiteX1" fmla="*/ 7144 w 47625"/>
                <a:gd name="connsiteY1" fmla="*/ 7144 h 38100"/>
                <a:gd name="connsiteX2" fmla="*/ 9334 w 47625"/>
                <a:gd name="connsiteY2" fmla="*/ 16478 h 38100"/>
                <a:gd name="connsiteX3" fmla="*/ 41624 w 47625"/>
                <a:gd name="connsiteY3" fmla="*/ 35242 h 38100"/>
              </a:gdLst>
              <a:ahLst/>
              <a:cxnLst>
                <a:cxn ang="0">
                  <a:pos x="connsiteX0" y="connsiteY0"/>
                </a:cxn>
                <a:cxn ang="0">
                  <a:pos x="connsiteX1" y="connsiteY1"/>
                </a:cxn>
                <a:cxn ang="0">
                  <a:pos x="connsiteX2" y="connsiteY2"/>
                </a:cxn>
                <a:cxn ang="0">
                  <a:pos x="connsiteX3" y="connsiteY3"/>
                </a:cxn>
              </a:cxnLst>
              <a:rect l="l" t="t" r="r" b="b"/>
              <a:pathLst>
                <a:path w="47625" h="38100">
                  <a:moveTo>
                    <a:pt x="39434" y="25813"/>
                  </a:moveTo>
                  <a:lnTo>
                    <a:pt x="7144" y="7144"/>
                  </a:lnTo>
                  <a:lnTo>
                    <a:pt x="9334" y="16478"/>
                  </a:lnTo>
                  <a:lnTo>
                    <a:pt x="41624" y="35242"/>
                  </a:lnTo>
                  <a:close/>
                </a:path>
              </a:pathLst>
            </a:custGeom>
            <a:solidFill>
              <a:srgbClr val="FFE088"/>
            </a:solid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039F20E7-7173-48A9-952A-B3D975E93686}"/>
                </a:ext>
              </a:extLst>
            </p:cNvPr>
            <p:cNvSpPr/>
            <p:nvPr/>
          </p:nvSpPr>
          <p:spPr>
            <a:xfrm>
              <a:off x="15424435" y="3955890"/>
              <a:ext cx="99961" cy="79969"/>
            </a:xfrm>
            <a:custGeom>
              <a:avLst/>
              <a:gdLst>
                <a:gd name="connsiteX0" fmla="*/ 44672 w 47625"/>
                <a:gd name="connsiteY0" fmla="*/ 25908 h 38100"/>
                <a:gd name="connsiteX1" fmla="*/ 12478 w 47625"/>
                <a:gd name="connsiteY1" fmla="*/ 7144 h 38100"/>
                <a:gd name="connsiteX2" fmla="*/ 7144 w 47625"/>
                <a:gd name="connsiteY2" fmla="*/ 19241 h 38100"/>
                <a:gd name="connsiteX3" fmla="*/ 39434 w 47625"/>
                <a:gd name="connsiteY3" fmla="*/ 37910 h 38100"/>
              </a:gdLst>
              <a:ahLst/>
              <a:cxnLst>
                <a:cxn ang="0">
                  <a:pos x="connsiteX0" y="connsiteY0"/>
                </a:cxn>
                <a:cxn ang="0">
                  <a:pos x="connsiteX1" y="connsiteY1"/>
                </a:cxn>
                <a:cxn ang="0">
                  <a:pos x="connsiteX2" y="connsiteY2"/>
                </a:cxn>
                <a:cxn ang="0">
                  <a:pos x="connsiteX3" y="connsiteY3"/>
                </a:cxn>
              </a:cxnLst>
              <a:rect l="l" t="t" r="r" b="b"/>
              <a:pathLst>
                <a:path w="47625" h="38100">
                  <a:moveTo>
                    <a:pt x="44672" y="25908"/>
                  </a:moveTo>
                  <a:lnTo>
                    <a:pt x="12478" y="7144"/>
                  </a:lnTo>
                  <a:lnTo>
                    <a:pt x="7144" y="19241"/>
                  </a:lnTo>
                  <a:lnTo>
                    <a:pt x="39434" y="37910"/>
                  </a:lnTo>
                  <a:close/>
                </a:path>
              </a:pathLst>
            </a:custGeom>
            <a:solidFill>
              <a:srgbClr val="FFD469"/>
            </a:solid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DEEE1C4E-C6BB-498C-88C5-6DC9866B49AC}"/>
                </a:ext>
              </a:extLst>
            </p:cNvPr>
            <p:cNvSpPr/>
            <p:nvPr/>
          </p:nvSpPr>
          <p:spPr>
            <a:xfrm>
              <a:off x="15568979" y="3706389"/>
              <a:ext cx="99961" cy="59977"/>
            </a:xfrm>
            <a:custGeom>
              <a:avLst/>
              <a:gdLst>
                <a:gd name="connsiteX0" fmla="*/ 48768 w 47625"/>
                <a:gd name="connsiteY0" fmla="*/ 25908 h 28575"/>
                <a:gd name="connsiteX1" fmla="*/ 16573 w 47625"/>
                <a:gd name="connsiteY1" fmla="*/ 7144 h 28575"/>
                <a:gd name="connsiteX2" fmla="*/ 7144 w 47625"/>
                <a:gd name="connsiteY2" fmla="*/ 11144 h 28575"/>
                <a:gd name="connsiteX3" fmla="*/ 39434 w 47625"/>
                <a:gd name="connsiteY3" fmla="*/ 29908 h 28575"/>
              </a:gdLst>
              <a:ahLst/>
              <a:cxnLst>
                <a:cxn ang="0">
                  <a:pos x="connsiteX0" y="connsiteY0"/>
                </a:cxn>
                <a:cxn ang="0">
                  <a:pos x="connsiteX1" y="connsiteY1"/>
                </a:cxn>
                <a:cxn ang="0">
                  <a:pos x="connsiteX2" y="connsiteY2"/>
                </a:cxn>
                <a:cxn ang="0">
                  <a:pos x="connsiteX3" y="connsiteY3"/>
                </a:cxn>
              </a:cxnLst>
              <a:rect l="l" t="t" r="r" b="b"/>
              <a:pathLst>
                <a:path w="47625" h="28575">
                  <a:moveTo>
                    <a:pt x="48768" y="25908"/>
                  </a:moveTo>
                  <a:lnTo>
                    <a:pt x="16573" y="7144"/>
                  </a:lnTo>
                  <a:lnTo>
                    <a:pt x="7144" y="11144"/>
                  </a:lnTo>
                  <a:lnTo>
                    <a:pt x="39434" y="29908"/>
                  </a:lnTo>
                  <a:close/>
                </a:path>
              </a:pathLst>
            </a:custGeom>
            <a:solidFill>
              <a:srgbClr val="FFD469"/>
            </a:solid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35BB9132-8D9E-4E7B-922A-2F2128C17871}"/>
                </a:ext>
              </a:extLst>
            </p:cNvPr>
            <p:cNvSpPr/>
            <p:nvPr/>
          </p:nvSpPr>
          <p:spPr>
            <a:xfrm>
              <a:off x="15553584" y="3714785"/>
              <a:ext cx="99961" cy="79969"/>
            </a:xfrm>
            <a:custGeom>
              <a:avLst/>
              <a:gdLst>
                <a:gd name="connsiteX0" fmla="*/ 46768 w 47625"/>
                <a:gd name="connsiteY0" fmla="*/ 25908 h 38100"/>
                <a:gd name="connsiteX1" fmla="*/ 14478 w 47625"/>
                <a:gd name="connsiteY1" fmla="*/ 7144 h 38100"/>
                <a:gd name="connsiteX2" fmla="*/ 7144 w 47625"/>
                <a:gd name="connsiteY2" fmla="*/ 18288 h 38100"/>
                <a:gd name="connsiteX3" fmla="*/ 39434 w 47625"/>
                <a:gd name="connsiteY3" fmla="*/ 36957 h 38100"/>
              </a:gdLst>
              <a:ahLst/>
              <a:cxnLst>
                <a:cxn ang="0">
                  <a:pos x="connsiteX0" y="connsiteY0"/>
                </a:cxn>
                <a:cxn ang="0">
                  <a:pos x="connsiteX1" y="connsiteY1"/>
                </a:cxn>
                <a:cxn ang="0">
                  <a:pos x="connsiteX2" y="connsiteY2"/>
                </a:cxn>
                <a:cxn ang="0">
                  <a:pos x="connsiteX3" y="connsiteY3"/>
                </a:cxn>
              </a:cxnLst>
              <a:rect l="l" t="t" r="r" b="b"/>
              <a:pathLst>
                <a:path w="47625" h="38100">
                  <a:moveTo>
                    <a:pt x="46768" y="25908"/>
                  </a:moveTo>
                  <a:lnTo>
                    <a:pt x="14478" y="7144"/>
                  </a:lnTo>
                  <a:lnTo>
                    <a:pt x="7144" y="18288"/>
                  </a:lnTo>
                  <a:lnTo>
                    <a:pt x="39434" y="36957"/>
                  </a:lnTo>
                  <a:close/>
                </a:path>
              </a:pathLst>
            </a:custGeom>
            <a:solidFill>
              <a:srgbClr val="FFE088"/>
            </a:solid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61ECBE2A-3778-480B-B83F-1E8FC8158C98}"/>
                </a:ext>
              </a:extLst>
            </p:cNvPr>
            <p:cNvSpPr/>
            <p:nvPr/>
          </p:nvSpPr>
          <p:spPr>
            <a:xfrm>
              <a:off x="15434631" y="3933501"/>
              <a:ext cx="79969" cy="79969"/>
            </a:xfrm>
            <a:custGeom>
              <a:avLst/>
              <a:gdLst>
                <a:gd name="connsiteX0" fmla="*/ 39433 w 38100"/>
                <a:gd name="connsiteY0" fmla="*/ 25908 h 38100"/>
                <a:gd name="connsiteX1" fmla="*/ 7144 w 38100"/>
                <a:gd name="connsiteY1" fmla="*/ 7144 h 38100"/>
                <a:gd name="connsiteX2" fmla="*/ 7620 w 38100"/>
                <a:gd name="connsiteY2" fmla="*/ 17812 h 38100"/>
                <a:gd name="connsiteX3" fmla="*/ 39814 w 38100"/>
                <a:gd name="connsiteY3" fmla="*/ 36576 h 38100"/>
              </a:gdLst>
              <a:ahLst/>
              <a:cxnLst>
                <a:cxn ang="0">
                  <a:pos x="connsiteX0" y="connsiteY0"/>
                </a:cxn>
                <a:cxn ang="0">
                  <a:pos x="connsiteX1" y="connsiteY1"/>
                </a:cxn>
                <a:cxn ang="0">
                  <a:pos x="connsiteX2" y="connsiteY2"/>
                </a:cxn>
                <a:cxn ang="0">
                  <a:pos x="connsiteX3" y="connsiteY3"/>
                </a:cxn>
              </a:cxnLst>
              <a:rect l="l" t="t" r="r" b="b"/>
              <a:pathLst>
                <a:path w="38100" h="38100">
                  <a:moveTo>
                    <a:pt x="39433" y="25908"/>
                  </a:moveTo>
                  <a:lnTo>
                    <a:pt x="7144" y="7144"/>
                  </a:lnTo>
                  <a:lnTo>
                    <a:pt x="7620" y="17812"/>
                  </a:lnTo>
                  <a:lnTo>
                    <a:pt x="39814" y="36576"/>
                  </a:lnTo>
                  <a:close/>
                </a:path>
              </a:pathLst>
            </a:custGeom>
            <a:solidFill>
              <a:srgbClr val="FFE088"/>
            </a:solid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46218BE9-A2AA-43DC-A20F-472EF693598C}"/>
                </a:ext>
              </a:extLst>
            </p:cNvPr>
            <p:cNvSpPr/>
            <p:nvPr/>
          </p:nvSpPr>
          <p:spPr>
            <a:xfrm>
              <a:off x="15434631" y="3909309"/>
              <a:ext cx="99961" cy="79969"/>
            </a:xfrm>
            <a:custGeom>
              <a:avLst/>
              <a:gdLst>
                <a:gd name="connsiteX0" fmla="*/ 46101 w 47625"/>
                <a:gd name="connsiteY0" fmla="*/ 25908 h 38100"/>
                <a:gd name="connsiteX1" fmla="*/ 13811 w 47625"/>
                <a:gd name="connsiteY1" fmla="*/ 7144 h 38100"/>
                <a:gd name="connsiteX2" fmla="*/ 7144 w 47625"/>
                <a:gd name="connsiteY2" fmla="*/ 18669 h 38100"/>
                <a:gd name="connsiteX3" fmla="*/ 39433 w 47625"/>
                <a:gd name="connsiteY3" fmla="*/ 37433 h 38100"/>
              </a:gdLst>
              <a:ahLst/>
              <a:cxnLst>
                <a:cxn ang="0">
                  <a:pos x="connsiteX0" y="connsiteY0"/>
                </a:cxn>
                <a:cxn ang="0">
                  <a:pos x="connsiteX1" y="connsiteY1"/>
                </a:cxn>
                <a:cxn ang="0">
                  <a:pos x="connsiteX2" y="connsiteY2"/>
                </a:cxn>
                <a:cxn ang="0">
                  <a:pos x="connsiteX3" y="connsiteY3"/>
                </a:cxn>
              </a:cxnLst>
              <a:rect l="l" t="t" r="r" b="b"/>
              <a:pathLst>
                <a:path w="47625" h="38100">
                  <a:moveTo>
                    <a:pt x="46101" y="25908"/>
                  </a:moveTo>
                  <a:lnTo>
                    <a:pt x="13811" y="7144"/>
                  </a:lnTo>
                  <a:lnTo>
                    <a:pt x="7144" y="18669"/>
                  </a:lnTo>
                  <a:lnTo>
                    <a:pt x="39433" y="37433"/>
                  </a:lnTo>
                  <a:close/>
                </a:path>
              </a:pathLst>
            </a:custGeom>
            <a:solidFill>
              <a:srgbClr val="FFD469"/>
            </a:solid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EA05D219-A0E8-49D7-8A33-FA39EF734BDC}"/>
                </a:ext>
              </a:extLst>
            </p:cNvPr>
            <p:cNvSpPr/>
            <p:nvPr/>
          </p:nvSpPr>
          <p:spPr>
            <a:xfrm>
              <a:off x="15533992" y="3738175"/>
              <a:ext cx="99961" cy="79969"/>
            </a:xfrm>
            <a:custGeom>
              <a:avLst/>
              <a:gdLst>
                <a:gd name="connsiteX0" fmla="*/ 48768 w 47625"/>
                <a:gd name="connsiteY0" fmla="*/ 25813 h 38100"/>
                <a:gd name="connsiteX1" fmla="*/ 16478 w 47625"/>
                <a:gd name="connsiteY1" fmla="*/ 7144 h 38100"/>
                <a:gd name="connsiteX2" fmla="*/ 7144 w 47625"/>
                <a:gd name="connsiteY2" fmla="*/ 13145 h 38100"/>
                <a:gd name="connsiteX3" fmla="*/ 39338 w 47625"/>
                <a:gd name="connsiteY3" fmla="*/ 31909 h 38100"/>
              </a:gdLst>
              <a:ahLst/>
              <a:cxnLst>
                <a:cxn ang="0">
                  <a:pos x="connsiteX0" y="connsiteY0"/>
                </a:cxn>
                <a:cxn ang="0">
                  <a:pos x="connsiteX1" y="connsiteY1"/>
                </a:cxn>
                <a:cxn ang="0">
                  <a:pos x="connsiteX2" y="connsiteY2"/>
                </a:cxn>
                <a:cxn ang="0">
                  <a:pos x="connsiteX3" y="connsiteY3"/>
                </a:cxn>
              </a:cxnLst>
              <a:rect l="l" t="t" r="r" b="b"/>
              <a:pathLst>
                <a:path w="47625" h="38100">
                  <a:moveTo>
                    <a:pt x="48768" y="25813"/>
                  </a:moveTo>
                  <a:lnTo>
                    <a:pt x="16478" y="7144"/>
                  </a:lnTo>
                  <a:lnTo>
                    <a:pt x="7144" y="13145"/>
                  </a:lnTo>
                  <a:lnTo>
                    <a:pt x="39338" y="31909"/>
                  </a:lnTo>
                  <a:close/>
                </a:path>
              </a:pathLst>
            </a:custGeom>
            <a:solidFill>
              <a:srgbClr val="FFD469"/>
            </a:solid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3CEEDE01-7A91-44D6-BE40-9E8C2C97A2CF}"/>
                </a:ext>
              </a:extLst>
            </p:cNvPr>
            <p:cNvSpPr/>
            <p:nvPr/>
          </p:nvSpPr>
          <p:spPr>
            <a:xfrm>
              <a:off x="15521197" y="3750771"/>
              <a:ext cx="99961" cy="79969"/>
            </a:xfrm>
            <a:custGeom>
              <a:avLst/>
              <a:gdLst>
                <a:gd name="connsiteX0" fmla="*/ 45434 w 47625"/>
                <a:gd name="connsiteY0" fmla="*/ 25908 h 38100"/>
                <a:gd name="connsiteX1" fmla="*/ 13240 w 47625"/>
                <a:gd name="connsiteY1" fmla="*/ 7144 h 38100"/>
                <a:gd name="connsiteX2" fmla="*/ 7144 w 47625"/>
                <a:gd name="connsiteY2" fmla="*/ 18955 h 38100"/>
                <a:gd name="connsiteX3" fmla="*/ 39338 w 47625"/>
                <a:gd name="connsiteY3" fmla="*/ 37719 h 38100"/>
              </a:gdLst>
              <a:ahLst/>
              <a:cxnLst>
                <a:cxn ang="0">
                  <a:pos x="connsiteX0" y="connsiteY0"/>
                </a:cxn>
                <a:cxn ang="0">
                  <a:pos x="connsiteX1" y="connsiteY1"/>
                </a:cxn>
                <a:cxn ang="0">
                  <a:pos x="connsiteX2" y="connsiteY2"/>
                </a:cxn>
                <a:cxn ang="0">
                  <a:pos x="connsiteX3" y="connsiteY3"/>
                </a:cxn>
              </a:cxnLst>
              <a:rect l="l" t="t" r="r" b="b"/>
              <a:pathLst>
                <a:path w="47625" h="38100">
                  <a:moveTo>
                    <a:pt x="45434" y="25908"/>
                  </a:moveTo>
                  <a:lnTo>
                    <a:pt x="13240" y="7144"/>
                  </a:lnTo>
                  <a:lnTo>
                    <a:pt x="7144" y="18955"/>
                  </a:lnTo>
                  <a:lnTo>
                    <a:pt x="39338" y="37719"/>
                  </a:lnTo>
                  <a:close/>
                </a:path>
              </a:pathLst>
            </a:custGeom>
            <a:solidFill>
              <a:srgbClr val="FFE088"/>
            </a:solid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C259BA87-B91B-4AEE-B06F-99AB0916F4DC}"/>
                </a:ext>
              </a:extLst>
            </p:cNvPr>
            <p:cNvSpPr/>
            <p:nvPr/>
          </p:nvSpPr>
          <p:spPr>
            <a:xfrm>
              <a:off x="15448625" y="3885119"/>
              <a:ext cx="99961" cy="79969"/>
            </a:xfrm>
            <a:custGeom>
              <a:avLst/>
              <a:gdLst>
                <a:gd name="connsiteX0" fmla="*/ 40767 w 47625"/>
                <a:gd name="connsiteY0" fmla="*/ 25908 h 38100"/>
                <a:gd name="connsiteX1" fmla="*/ 8477 w 47625"/>
                <a:gd name="connsiteY1" fmla="*/ 7144 h 38100"/>
                <a:gd name="connsiteX2" fmla="*/ 7144 w 47625"/>
                <a:gd name="connsiteY2" fmla="*/ 18669 h 38100"/>
                <a:gd name="connsiteX3" fmla="*/ 39434 w 47625"/>
                <a:gd name="connsiteY3" fmla="*/ 37433 h 38100"/>
              </a:gdLst>
              <a:ahLst/>
              <a:cxnLst>
                <a:cxn ang="0">
                  <a:pos x="connsiteX0" y="connsiteY0"/>
                </a:cxn>
                <a:cxn ang="0">
                  <a:pos x="connsiteX1" y="connsiteY1"/>
                </a:cxn>
                <a:cxn ang="0">
                  <a:pos x="connsiteX2" y="connsiteY2"/>
                </a:cxn>
                <a:cxn ang="0">
                  <a:pos x="connsiteX3" y="connsiteY3"/>
                </a:cxn>
              </a:cxnLst>
              <a:rect l="l" t="t" r="r" b="b"/>
              <a:pathLst>
                <a:path w="47625" h="38100">
                  <a:moveTo>
                    <a:pt x="40767" y="25908"/>
                  </a:moveTo>
                  <a:lnTo>
                    <a:pt x="8477" y="7144"/>
                  </a:lnTo>
                  <a:lnTo>
                    <a:pt x="7144" y="18669"/>
                  </a:lnTo>
                  <a:lnTo>
                    <a:pt x="39434" y="37433"/>
                  </a:lnTo>
                  <a:close/>
                </a:path>
              </a:pathLst>
            </a:custGeom>
            <a:solidFill>
              <a:srgbClr val="FFE088"/>
            </a:solid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3DE3C1AF-B0BF-409C-AA1B-92C103811252}"/>
                </a:ext>
              </a:extLst>
            </p:cNvPr>
            <p:cNvSpPr/>
            <p:nvPr/>
          </p:nvSpPr>
          <p:spPr>
            <a:xfrm>
              <a:off x="15451425" y="3862727"/>
              <a:ext cx="99961" cy="79969"/>
            </a:xfrm>
            <a:custGeom>
              <a:avLst/>
              <a:gdLst>
                <a:gd name="connsiteX0" fmla="*/ 47149 w 47625"/>
                <a:gd name="connsiteY0" fmla="*/ 25813 h 38100"/>
                <a:gd name="connsiteX1" fmla="*/ 14859 w 47625"/>
                <a:gd name="connsiteY1" fmla="*/ 7144 h 38100"/>
                <a:gd name="connsiteX2" fmla="*/ 7144 w 47625"/>
                <a:gd name="connsiteY2" fmla="*/ 17812 h 38100"/>
                <a:gd name="connsiteX3" fmla="*/ 39434 w 47625"/>
                <a:gd name="connsiteY3" fmla="*/ 36576 h 38100"/>
              </a:gdLst>
              <a:ahLst/>
              <a:cxnLst>
                <a:cxn ang="0">
                  <a:pos x="connsiteX0" y="connsiteY0"/>
                </a:cxn>
                <a:cxn ang="0">
                  <a:pos x="connsiteX1" y="connsiteY1"/>
                </a:cxn>
                <a:cxn ang="0">
                  <a:pos x="connsiteX2" y="connsiteY2"/>
                </a:cxn>
                <a:cxn ang="0">
                  <a:pos x="connsiteX3" y="connsiteY3"/>
                </a:cxn>
              </a:cxnLst>
              <a:rect l="l" t="t" r="r" b="b"/>
              <a:pathLst>
                <a:path w="47625" h="38100">
                  <a:moveTo>
                    <a:pt x="47149" y="25813"/>
                  </a:moveTo>
                  <a:lnTo>
                    <a:pt x="14859" y="7144"/>
                  </a:lnTo>
                  <a:lnTo>
                    <a:pt x="7144" y="17812"/>
                  </a:lnTo>
                  <a:lnTo>
                    <a:pt x="39434" y="36576"/>
                  </a:lnTo>
                  <a:close/>
                </a:path>
              </a:pathLst>
            </a:custGeom>
            <a:solidFill>
              <a:srgbClr val="FFD469"/>
            </a:solid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96AD600A-E3A6-4702-9B85-4E06D0AA1AF4}"/>
                </a:ext>
              </a:extLst>
            </p:cNvPr>
            <p:cNvSpPr/>
            <p:nvPr/>
          </p:nvSpPr>
          <p:spPr>
            <a:xfrm>
              <a:off x="15501805" y="3775561"/>
              <a:ext cx="99961" cy="79969"/>
            </a:xfrm>
            <a:custGeom>
              <a:avLst/>
              <a:gdLst>
                <a:gd name="connsiteX0" fmla="*/ 48577 w 47625"/>
                <a:gd name="connsiteY0" fmla="*/ 25908 h 38100"/>
                <a:gd name="connsiteX1" fmla="*/ 16383 w 47625"/>
                <a:gd name="connsiteY1" fmla="*/ 7144 h 38100"/>
                <a:gd name="connsiteX2" fmla="*/ 7144 w 47625"/>
                <a:gd name="connsiteY2" fmla="*/ 15050 h 38100"/>
                <a:gd name="connsiteX3" fmla="*/ 39434 w 47625"/>
                <a:gd name="connsiteY3" fmla="*/ 33719 h 38100"/>
              </a:gdLst>
              <a:ahLst/>
              <a:cxnLst>
                <a:cxn ang="0">
                  <a:pos x="connsiteX0" y="connsiteY0"/>
                </a:cxn>
                <a:cxn ang="0">
                  <a:pos x="connsiteX1" y="connsiteY1"/>
                </a:cxn>
                <a:cxn ang="0">
                  <a:pos x="connsiteX2" y="connsiteY2"/>
                </a:cxn>
                <a:cxn ang="0">
                  <a:pos x="connsiteX3" y="connsiteY3"/>
                </a:cxn>
              </a:cxnLst>
              <a:rect l="l" t="t" r="r" b="b"/>
              <a:pathLst>
                <a:path w="47625" h="38100">
                  <a:moveTo>
                    <a:pt x="48577" y="25908"/>
                  </a:moveTo>
                  <a:lnTo>
                    <a:pt x="16383" y="7144"/>
                  </a:lnTo>
                  <a:lnTo>
                    <a:pt x="7144" y="15050"/>
                  </a:lnTo>
                  <a:lnTo>
                    <a:pt x="39434" y="33719"/>
                  </a:lnTo>
                  <a:close/>
                </a:path>
              </a:pathLst>
            </a:custGeom>
            <a:solidFill>
              <a:srgbClr val="FFD469"/>
            </a:solid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EA196B46-85C7-4FC3-A029-C80C80DDE534}"/>
                </a:ext>
              </a:extLst>
            </p:cNvPr>
            <p:cNvSpPr/>
            <p:nvPr/>
          </p:nvSpPr>
          <p:spPr>
            <a:xfrm>
              <a:off x="15492209" y="3792155"/>
              <a:ext cx="99961" cy="79969"/>
            </a:xfrm>
            <a:custGeom>
              <a:avLst/>
              <a:gdLst>
                <a:gd name="connsiteX0" fmla="*/ 44005 w 47625"/>
                <a:gd name="connsiteY0" fmla="*/ 25813 h 38100"/>
                <a:gd name="connsiteX1" fmla="*/ 11716 w 47625"/>
                <a:gd name="connsiteY1" fmla="*/ 7144 h 38100"/>
                <a:gd name="connsiteX2" fmla="*/ 7144 w 47625"/>
                <a:gd name="connsiteY2" fmla="*/ 19240 h 38100"/>
                <a:gd name="connsiteX3" fmla="*/ 39338 w 47625"/>
                <a:gd name="connsiteY3" fmla="*/ 38005 h 38100"/>
              </a:gdLst>
              <a:ahLst/>
              <a:cxnLst>
                <a:cxn ang="0">
                  <a:pos x="connsiteX0" y="connsiteY0"/>
                </a:cxn>
                <a:cxn ang="0">
                  <a:pos x="connsiteX1" y="connsiteY1"/>
                </a:cxn>
                <a:cxn ang="0">
                  <a:pos x="connsiteX2" y="connsiteY2"/>
                </a:cxn>
                <a:cxn ang="0">
                  <a:pos x="connsiteX3" y="connsiteY3"/>
                </a:cxn>
              </a:cxnLst>
              <a:rect l="l" t="t" r="r" b="b"/>
              <a:pathLst>
                <a:path w="47625" h="38100">
                  <a:moveTo>
                    <a:pt x="44005" y="25813"/>
                  </a:moveTo>
                  <a:lnTo>
                    <a:pt x="11716" y="7144"/>
                  </a:lnTo>
                  <a:lnTo>
                    <a:pt x="7144" y="19240"/>
                  </a:lnTo>
                  <a:lnTo>
                    <a:pt x="39338" y="38005"/>
                  </a:lnTo>
                  <a:close/>
                </a:path>
              </a:pathLst>
            </a:custGeom>
            <a:solidFill>
              <a:srgbClr val="FFE088"/>
            </a:solid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5C8E37BF-707B-4FE4-AB82-E00BA84E1D04}"/>
                </a:ext>
              </a:extLst>
            </p:cNvPr>
            <p:cNvSpPr/>
            <p:nvPr/>
          </p:nvSpPr>
          <p:spPr>
            <a:xfrm>
              <a:off x="15467618" y="3837337"/>
              <a:ext cx="99961" cy="79969"/>
            </a:xfrm>
            <a:custGeom>
              <a:avLst/>
              <a:gdLst>
                <a:gd name="connsiteX0" fmla="*/ 42482 w 47625"/>
                <a:gd name="connsiteY0" fmla="*/ 25908 h 38100"/>
                <a:gd name="connsiteX1" fmla="*/ 10192 w 47625"/>
                <a:gd name="connsiteY1" fmla="*/ 7144 h 38100"/>
                <a:gd name="connsiteX2" fmla="*/ 7144 w 47625"/>
                <a:gd name="connsiteY2" fmla="*/ 19241 h 38100"/>
                <a:gd name="connsiteX3" fmla="*/ 39434 w 47625"/>
                <a:gd name="connsiteY3" fmla="*/ 37910 h 38100"/>
              </a:gdLst>
              <a:ahLst/>
              <a:cxnLst>
                <a:cxn ang="0">
                  <a:pos x="connsiteX0" y="connsiteY0"/>
                </a:cxn>
                <a:cxn ang="0">
                  <a:pos x="connsiteX1" y="connsiteY1"/>
                </a:cxn>
                <a:cxn ang="0">
                  <a:pos x="connsiteX2" y="connsiteY2"/>
                </a:cxn>
                <a:cxn ang="0">
                  <a:pos x="connsiteX3" y="connsiteY3"/>
                </a:cxn>
              </a:cxnLst>
              <a:rect l="l" t="t" r="r" b="b"/>
              <a:pathLst>
                <a:path w="47625" h="38100">
                  <a:moveTo>
                    <a:pt x="42482" y="25908"/>
                  </a:moveTo>
                  <a:lnTo>
                    <a:pt x="10192" y="7144"/>
                  </a:lnTo>
                  <a:lnTo>
                    <a:pt x="7144" y="19241"/>
                  </a:lnTo>
                  <a:lnTo>
                    <a:pt x="39434" y="37910"/>
                  </a:lnTo>
                  <a:close/>
                </a:path>
              </a:pathLst>
            </a:custGeom>
            <a:solidFill>
              <a:srgbClr val="FFE088"/>
            </a:solid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6BC29063-7245-45C0-8E2C-9D6FF63C685F}"/>
                </a:ext>
              </a:extLst>
            </p:cNvPr>
            <p:cNvSpPr/>
            <p:nvPr/>
          </p:nvSpPr>
          <p:spPr>
            <a:xfrm>
              <a:off x="15488811" y="3684797"/>
              <a:ext cx="419837" cy="539791"/>
            </a:xfrm>
            <a:custGeom>
              <a:avLst/>
              <a:gdLst>
                <a:gd name="connsiteX0" fmla="*/ 95250 w 200025"/>
                <a:gd name="connsiteY0" fmla="*/ 26194 h 257175"/>
                <a:gd name="connsiteX1" fmla="*/ 86963 w 200025"/>
                <a:gd name="connsiteY1" fmla="*/ 36195 h 257175"/>
                <a:gd name="connsiteX2" fmla="*/ 77629 w 200025"/>
                <a:gd name="connsiteY2" fmla="*/ 40196 h 257175"/>
                <a:gd name="connsiteX3" fmla="*/ 70295 w 200025"/>
                <a:gd name="connsiteY3" fmla="*/ 51244 h 257175"/>
                <a:gd name="connsiteX4" fmla="*/ 60865 w 200025"/>
                <a:gd name="connsiteY4" fmla="*/ 57340 h 257175"/>
                <a:gd name="connsiteX5" fmla="*/ 54769 w 200025"/>
                <a:gd name="connsiteY5" fmla="*/ 69152 h 257175"/>
                <a:gd name="connsiteX6" fmla="*/ 45625 w 200025"/>
                <a:gd name="connsiteY6" fmla="*/ 76962 h 257175"/>
                <a:gd name="connsiteX7" fmla="*/ 40957 w 200025"/>
                <a:gd name="connsiteY7" fmla="*/ 89154 h 257175"/>
                <a:gd name="connsiteX8" fmla="*/ 32385 w 200025"/>
                <a:gd name="connsiteY8" fmla="*/ 98584 h 257175"/>
                <a:gd name="connsiteX9" fmla="*/ 29337 w 200025"/>
                <a:gd name="connsiteY9" fmla="*/ 110585 h 257175"/>
                <a:gd name="connsiteX10" fmla="*/ 21622 w 200025"/>
                <a:gd name="connsiteY10" fmla="*/ 121348 h 257175"/>
                <a:gd name="connsiteX11" fmla="*/ 20288 w 200025"/>
                <a:gd name="connsiteY11" fmla="*/ 132874 h 257175"/>
                <a:gd name="connsiteX12" fmla="*/ 13621 w 200025"/>
                <a:gd name="connsiteY12" fmla="*/ 144399 h 257175"/>
                <a:gd name="connsiteX13" fmla="*/ 14002 w 200025"/>
                <a:gd name="connsiteY13" fmla="*/ 155067 h 257175"/>
                <a:gd name="connsiteX14" fmla="*/ 8763 w 200025"/>
                <a:gd name="connsiteY14" fmla="*/ 167069 h 257175"/>
                <a:gd name="connsiteX15" fmla="*/ 10954 w 200025"/>
                <a:gd name="connsiteY15" fmla="*/ 176498 h 257175"/>
                <a:gd name="connsiteX16" fmla="*/ 7144 w 200025"/>
                <a:gd name="connsiteY16" fmla="*/ 188595 h 257175"/>
                <a:gd name="connsiteX17" fmla="*/ 10954 w 200025"/>
                <a:gd name="connsiteY17" fmla="*/ 196406 h 257175"/>
                <a:gd name="connsiteX18" fmla="*/ 8858 w 200025"/>
                <a:gd name="connsiteY18" fmla="*/ 208217 h 257175"/>
                <a:gd name="connsiteX19" fmla="*/ 14192 w 200025"/>
                <a:gd name="connsiteY19" fmla="*/ 214217 h 257175"/>
                <a:gd name="connsiteX20" fmla="*/ 13811 w 200025"/>
                <a:gd name="connsiteY20" fmla="*/ 225266 h 257175"/>
                <a:gd name="connsiteX21" fmla="*/ 20479 w 200025"/>
                <a:gd name="connsiteY21" fmla="*/ 229171 h 257175"/>
                <a:gd name="connsiteX22" fmla="*/ 21907 w 200025"/>
                <a:gd name="connsiteY22" fmla="*/ 239077 h 257175"/>
                <a:gd name="connsiteX23" fmla="*/ 29718 w 200025"/>
                <a:gd name="connsiteY23" fmla="*/ 240792 h 257175"/>
                <a:gd name="connsiteX24" fmla="*/ 32766 w 200025"/>
                <a:gd name="connsiteY24" fmla="*/ 249365 h 257175"/>
                <a:gd name="connsiteX25" fmla="*/ 41434 w 200025"/>
                <a:gd name="connsiteY25" fmla="*/ 248793 h 257175"/>
                <a:gd name="connsiteX26" fmla="*/ 46101 w 200025"/>
                <a:gd name="connsiteY26" fmla="*/ 255556 h 257175"/>
                <a:gd name="connsiteX27" fmla="*/ 55340 w 200025"/>
                <a:gd name="connsiteY27" fmla="*/ 252794 h 257175"/>
                <a:gd name="connsiteX28" fmla="*/ 61436 w 200025"/>
                <a:gd name="connsiteY28" fmla="*/ 257651 h 257175"/>
                <a:gd name="connsiteX29" fmla="*/ 70866 w 200025"/>
                <a:gd name="connsiteY29" fmla="*/ 252698 h 257175"/>
                <a:gd name="connsiteX30" fmla="*/ 78200 w 200025"/>
                <a:gd name="connsiteY30" fmla="*/ 255461 h 257175"/>
                <a:gd name="connsiteX31" fmla="*/ 87535 w 200025"/>
                <a:gd name="connsiteY31" fmla="*/ 248507 h 257175"/>
                <a:gd name="connsiteX32" fmla="*/ 95821 w 200025"/>
                <a:gd name="connsiteY32" fmla="*/ 248984 h 257175"/>
                <a:gd name="connsiteX33" fmla="*/ 104870 w 200025"/>
                <a:gd name="connsiteY33" fmla="*/ 240411 h 257175"/>
                <a:gd name="connsiteX34" fmla="*/ 113824 w 200025"/>
                <a:gd name="connsiteY34" fmla="*/ 238601 h 257175"/>
                <a:gd name="connsiteX35" fmla="*/ 122111 w 200025"/>
                <a:gd name="connsiteY35" fmla="*/ 228600 h 257175"/>
                <a:gd name="connsiteX36" fmla="*/ 131445 w 200025"/>
                <a:gd name="connsiteY36" fmla="*/ 224695 h 257175"/>
                <a:gd name="connsiteX37" fmla="*/ 138779 w 200025"/>
                <a:gd name="connsiteY37" fmla="*/ 213550 h 257175"/>
                <a:gd name="connsiteX38" fmla="*/ 148209 w 200025"/>
                <a:gd name="connsiteY38" fmla="*/ 207550 h 257175"/>
                <a:gd name="connsiteX39" fmla="*/ 154305 w 200025"/>
                <a:gd name="connsiteY39" fmla="*/ 195644 h 257175"/>
                <a:gd name="connsiteX40" fmla="*/ 163449 w 200025"/>
                <a:gd name="connsiteY40" fmla="*/ 187833 h 257175"/>
                <a:gd name="connsiteX41" fmla="*/ 168116 w 200025"/>
                <a:gd name="connsiteY41" fmla="*/ 175641 h 257175"/>
                <a:gd name="connsiteX42" fmla="*/ 176689 w 200025"/>
                <a:gd name="connsiteY42" fmla="*/ 166211 h 257175"/>
                <a:gd name="connsiteX43" fmla="*/ 179737 w 200025"/>
                <a:gd name="connsiteY43" fmla="*/ 154210 h 257175"/>
                <a:gd name="connsiteX44" fmla="*/ 187547 w 200025"/>
                <a:gd name="connsiteY44" fmla="*/ 143542 h 257175"/>
                <a:gd name="connsiteX45" fmla="*/ 188881 w 200025"/>
                <a:gd name="connsiteY45" fmla="*/ 131921 h 257175"/>
                <a:gd name="connsiteX46" fmla="*/ 195453 w 200025"/>
                <a:gd name="connsiteY46" fmla="*/ 120396 h 257175"/>
                <a:gd name="connsiteX47" fmla="*/ 195072 w 200025"/>
                <a:gd name="connsiteY47" fmla="*/ 109728 h 257175"/>
                <a:gd name="connsiteX48" fmla="*/ 200311 w 200025"/>
                <a:gd name="connsiteY48" fmla="*/ 97727 h 257175"/>
                <a:gd name="connsiteX49" fmla="*/ 198215 w 200025"/>
                <a:gd name="connsiteY49" fmla="*/ 88297 h 257175"/>
                <a:gd name="connsiteX50" fmla="*/ 201930 w 200025"/>
                <a:gd name="connsiteY50" fmla="*/ 76200 h 257175"/>
                <a:gd name="connsiteX51" fmla="*/ 198120 w 200025"/>
                <a:gd name="connsiteY51" fmla="*/ 68390 h 257175"/>
                <a:gd name="connsiteX52" fmla="*/ 200216 w 200025"/>
                <a:gd name="connsiteY52" fmla="*/ 56579 h 257175"/>
                <a:gd name="connsiteX53" fmla="*/ 194882 w 200025"/>
                <a:gd name="connsiteY53" fmla="*/ 50673 h 257175"/>
                <a:gd name="connsiteX54" fmla="*/ 195263 w 200025"/>
                <a:gd name="connsiteY54" fmla="*/ 39529 h 257175"/>
                <a:gd name="connsiteX55" fmla="*/ 188595 w 200025"/>
                <a:gd name="connsiteY55" fmla="*/ 35623 h 257175"/>
                <a:gd name="connsiteX56" fmla="*/ 187166 w 200025"/>
                <a:gd name="connsiteY56" fmla="*/ 25717 h 257175"/>
                <a:gd name="connsiteX57" fmla="*/ 179356 w 200025"/>
                <a:gd name="connsiteY57" fmla="*/ 24003 h 257175"/>
                <a:gd name="connsiteX58" fmla="*/ 176308 w 200025"/>
                <a:gd name="connsiteY58" fmla="*/ 15526 h 257175"/>
                <a:gd name="connsiteX59" fmla="*/ 167640 w 200025"/>
                <a:gd name="connsiteY59" fmla="*/ 16002 h 257175"/>
                <a:gd name="connsiteX60" fmla="*/ 162973 w 200025"/>
                <a:gd name="connsiteY60" fmla="*/ 9239 h 257175"/>
                <a:gd name="connsiteX61" fmla="*/ 153734 w 200025"/>
                <a:gd name="connsiteY61" fmla="*/ 12002 h 257175"/>
                <a:gd name="connsiteX62" fmla="*/ 147638 w 200025"/>
                <a:gd name="connsiteY62" fmla="*/ 7144 h 257175"/>
                <a:gd name="connsiteX63" fmla="*/ 138208 w 200025"/>
                <a:gd name="connsiteY63" fmla="*/ 12002 h 257175"/>
                <a:gd name="connsiteX64" fmla="*/ 130873 w 200025"/>
                <a:gd name="connsiteY64" fmla="*/ 9430 h 257175"/>
                <a:gd name="connsiteX65" fmla="*/ 121539 w 200025"/>
                <a:gd name="connsiteY65" fmla="*/ 16288 h 257175"/>
                <a:gd name="connsiteX66" fmla="*/ 113252 w 200025"/>
                <a:gd name="connsiteY66" fmla="*/ 15811 h 257175"/>
                <a:gd name="connsiteX67" fmla="*/ 104204 w 200025"/>
                <a:gd name="connsiteY67" fmla="*/ 24384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200025" h="257175">
                  <a:moveTo>
                    <a:pt x="95250" y="26194"/>
                  </a:moveTo>
                  <a:lnTo>
                    <a:pt x="86963" y="36195"/>
                  </a:lnTo>
                  <a:lnTo>
                    <a:pt x="77629" y="40196"/>
                  </a:lnTo>
                  <a:lnTo>
                    <a:pt x="70295" y="51244"/>
                  </a:lnTo>
                  <a:lnTo>
                    <a:pt x="60865" y="57340"/>
                  </a:lnTo>
                  <a:lnTo>
                    <a:pt x="54769" y="69152"/>
                  </a:lnTo>
                  <a:lnTo>
                    <a:pt x="45625" y="76962"/>
                  </a:lnTo>
                  <a:lnTo>
                    <a:pt x="40957" y="89154"/>
                  </a:lnTo>
                  <a:lnTo>
                    <a:pt x="32385" y="98584"/>
                  </a:lnTo>
                  <a:lnTo>
                    <a:pt x="29337" y="110585"/>
                  </a:lnTo>
                  <a:lnTo>
                    <a:pt x="21622" y="121348"/>
                  </a:lnTo>
                  <a:lnTo>
                    <a:pt x="20288" y="132874"/>
                  </a:lnTo>
                  <a:lnTo>
                    <a:pt x="13621" y="144399"/>
                  </a:lnTo>
                  <a:lnTo>
                    <a:pt x="14002" y="155067"/>
                  </a:lnTo>
                  <a:lnTo>
                    <a:pt x="8763" y="167069"/>
                  </a:lnTo>
                  <a:lnTo>
                    <a:pt x="10954" y="176498"/>
                  </a:lnTo>
                  <a:lnTo>
                    <a:pt x="7144" y="188595"/>
                  </a:lnTo>
                  <a:lnTo>
                    <a:pt x="10954" y="196406"/>
                  </a:lnTo>
                  <a:lnTo>
                    <a:pt x="8858" y="208217"/>
                  </a:lnTo>
                  <a:lnTo>
                    <a:pt x="14192" y="214217"/>
                  </a:lnTo>
                  <a:lnTo>
                    <a:pt x="13811" y="225266"/>
                  </a:lnTo>
                  <a:lnTo>
                    <a:pt x="20479" y="229171"/>
                  </a:lnTo>
                  <a:lnTo>
                    <a:pt x="21907" y="239077"/>
                  </a:lnTo>
                  <a:lnTo>
                    <a:pt x="29718" y="240792"/>
                  </a:lnTo>
                  <a:lnTo>
                    <a:pt x="32766" y="249365"/>
                  </a:lnTo>
                  <a:lnTo>
                    <a:pt x="41434" y="248793"/>
                  </a:lnTo>
                  <a:lnTo>
                    <a:pt x="46101" y="255556"/>
                  </a:lnTo>
                  <a:lnTo>
                    <a:pt x="55340" y="252794"/>
                  </a:lnTo>
                  <a:lnTo>
                    <a:pt x="61436" y="257651"/>
                  </a:lnTo>
                  <a:lnTo>
                    <a:pt x="70866" y="252698"/>
                  </a:lnTo>
                  <a:lnTo>
                    <a:pt x="78200" y="255461"/>
                  </a:lnTo>
                  <a:lnTo>
                    <a:pt x="87535" y="248507"/>
                  </a:lnTo>
                  <a:lnTo>
                    <a:pt x="95821" y="248984"/>
                  </a:lnTo>
                  <a:lnTo>
                    <a:pt x="104870" y="240411"/>
                  </a:lnTo>
                  <a:lnTo>
                    <a:pt x="113824" y="238601"/>
                  </a:lnTo>
                  <a:lnTo>
                    <a:pt x="122111" y="228600"/>
                  </a:lnTo>
                  <a:lnTo>
                    <a:pt x="131445" y="224695"/>
                  </a:lnTo>
                  <a:lnTo>
                    <a:pt x="138779" y="213550"/>
                  </a:lnTo>
                  <a:lnTo>
                    <a:pt x="148209" y="207550"/>
                  </a:lnTo>
                  <a:lnTo>
                    <a:pt x="154305" y="195644"/>
                  </a:lnTo>
                  <a:lnTo>
                    <a:pt x="163449" y="187833"/>
                  </a:lnTo>
                  <a:lnTo>
                    <a:pt x="168116" y="175641"/>
                  </a:lnTo>
                  <a:lnTo>
                    <a:pt x="176689" y="166211"/>
                  </a:lnTo>
                  <a:lnTo>
                    <a:pt x="179737" y="154210"/>
                  </a:lnTo>
                  <a:lnTo>
                    <a:pt x="187547" y="143542"/>
                  </a:lnTo>
                  <a:lnTo>
                    <a:pt x="188881" y="131921"/>
                  </a:lnTo>
                  <a:lnTo>
                    <a:pt x="195453" y="120396"/>
                  </a:lnTo>
                  <a:lnTo>
                    <a:pt x="195072" y="109728"/>
                  </a:lnTo>
                  <a:lnTo>
                    <a:pt x="200311" y="97727"/>
                  </a:lnTo>
                  <a:lnTo>
                    <a:pt x="198215" y="88297"/>
                  </a:lnTo>
                  <a:lnTo>
                    <a:pt x="201930" y="76200"/>
                  </a:lnTo>
                  <a:lnTo>
                    <a:pt x="198120" y="68390"/>
                  </a:lnTo>
                  <a:lnTo>
                    <a:pt x="200216" y="56579"/>
                  </a:lnTo>
                  <a:lnTo>
                    <a:pt x="194882" y="50673"/>
                  </a:lnTo>
                  <a:lnTo>
                    <a:pt x="195263" y="39529"/>
                  </a:lnTo>
                  <a:lnTo>
                    <a:pt x="188595" y="35623"/>
                  </a:lnTo>
                  <a:lnTo>
                    <a:pt x="187166" y="25717"/>
                  </a:lnTo>
                  <a:lnTo>
                    <a:pt x="179356" y="24003"/>
                  </a:lnTo>
                  <a:lnTo>
                    <a:pt x="176308" y="15526"/>
                  </a:lnTo>
                  <a:lnTo>
                    <a:pt x="167640" y="16002"/>
                  </a:lnTo>
                  <a:lnTo>
                    <a:pt x="162973" y="9239"/>
                  </a:lnTo>
                  <a:lnTo>
                    <a:pt x="153734" y="12002"/>
                  </a:lnTo>
                  <a:lnTo>
                    <a:pt x="147638" y="7144"/>
                  </a:lnTo>
                  <a:lnTo>
                    <a:pt x="138208" y="12002"/>
                  </a:lnTo>
                  <a:lnTo>
                    <a:pt x="130873" y="9430"/>
                  </a:lnTo>
                  <a:lnTo>
                    <a:pt x="121539" y="16288"/>
                  </a:lnTo>
                  <a:lnTo>
                    <a:pt x="113252" y="15811"/>
                  </a:lnTo>
                  <a:lnTo>
                    <a:pt x="104204" y="24384"/>
                  </a:lnTo>
                  <a:close/>
                </a:path>
              </a:pathLst>
            </a:custGeom>
            <a:solidFill>
              <a:srgbClr val="FFC950"/>
            </a:solid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B14A2FFB-81BE-4DC0-9842-FCC90C55EB84}"/>
                </a:ext>
              </a:extLst>
            </p:cNvPr>
            <p:cNvSpPr/>
            <p:nvPr/>
          </p:nvSpPr>
          <p:spPr>
            <a:xfrm>
              <a:off x="15474016" y="3817544"/>
              <a:ext cx="99961" cy="79969"/>
            </a:xfrm>
            <a:custGeom>
              <a:avLst/>
              <a:gdLst>
                <a:gd name="connsiteX0" fmla="*/ 48006 w 47625"/>
                <a:gd name="connsiteY0" fmla="*/ 25908 h 38100"/>
                <a:gd name="connsiteX1" fmla="*/ 15812 w 47625"/>
                <a:gd name="connsiteY1" fmla="*/ 7144 h 38100"/>
                <a:gd name="connsiteX2" fmla="*/ 7144 w 47625"/>
                <a:gd name="connsiteY2" fmla="*/ 16573 h 38100"/>
                <a:gd name="connsiteX3" fmla="*/ 39434 w 47625"/>
                <a:gd name="connsiteY3" fmla="*/ 35338 h 38100"/>
              </a:gdLst>
              <a:ahLst/>
              <a:cxnLst>
                <a:cxn ang="0">
                  <a:pos x="connsiteX0" y="connsiteY0"/>
                </a:cxn>
                <a:cxn ang="0">
                  <a:pos x="connsiteX1" y="connsiteY1"/>
                </a:cxn>
                <a:cxn ang="0">
                  <a:pos x="connsiteX2" y="connsiteY2"/>
                </a:cxn>
                <a:cxn ang="0">
                  <a:pos x="connsiteX3" y="connsiteY3"/>
                </a:cxn>
              </a:cxnLst>
              <a:rect l="l" t="t" r="r" b="b"/>
              <a:pathLst>
                <a:path w="47625" h="38100">
                  <a:moveTo>
                    <a:pt x="48006" y="25908"/>
                  </a:moveTo>
                  <a:lnTo>
                    <a:pt x="15812" y="7144"/>
                  </a:lnTo>
                  <a:lnTo>
                    <a:pt x="7144" y="16573"/>
                  </a:lnTo>
                  <a:lnTo>
                    <a:pt x="39434" y="35338"/>
                  </a:lnTo>
                  <a:close/>
                </a:path>
              </a:pathLst>
            </a:custGeom>
            <a:solidFill>
              <a:srgbClr val="FFD469"/>
            </a:solid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A2715149-BA86-4284-A9FD-4126630DEFF0}"/>
                </a:ext>
              </a:extLst>
            </p:cNvPr>
            <p:cNvSpPr/>
            <p:nvPr/>
          </p:nvSpPr>
          <p:spPr>
            <a:xfrm>
              <a:off x="15558185" y="3755168"/>
              <a:ext cx="319876" cy="419837"/>
            </a:xfrm>
            <a:custGeom>
              <a:avLst/>
              <a:gdLst>
                <a:gd name="connsiteX0" fmla="*/ 122015 w 152400"/>
                <a:gd name="connsiteY0" fmla="*/ 7144 h 200025"/>
                <a:gd name="connsiteX1" fmla="*/ 132397 w 152400"/>
                <a:gd name="connsiteY1" fmla="*/ 44672 h 200025"/>
                <a:gd name="connsiteX2" fmla="*/ 57912 w 152400"/>
                <a:gd name="connsiteY2" fmla="*/ 173641 h 200025"/>
                <a:gd name="connsiteX3" fmla="*/ 7144 w 152400"/>
                <a:gd name="connsiteY3" fmla="*/ 180118 h 200025"/>
                <a:gd name="connsiteX4" fmla="*/ 71723 w 152400"/>
                <a:gd name="connsiteY4" fmla="*/ 185357 h 200025"/>
                <a:gd name="connsiteX5" fmla="*/ 146209 w 152400"/>
                <a:gd name="connsiteY5" fmla="*/ 56388 h 200025"/>
                <a:gd name="connsiteX6" fmla="*/ 122015 w 152400"/>
                <a:gd name="connsiteY6" fmla="*/ 714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400" h="200025">
                  <a:moveTo>
                    <a:pt x="122015" y="7144"/>
                  </a:moveTo>
                  <a:cubicBezTo>
                    <a:pt x="128588" y="16097"/>
                    <a:pt x="132302" y="28861"/>
                    <a:pt x="132397" y="44672"/>
                  </a:cubicBezTo>
                  <a:cubicBezTo>
                    <a:pt x="132493" y="92107"/>
                    <a:pt x="99155" y="149828"/>
                    <a:pt x="57912" y="173641"/>
                  </a:cubicBezTo>
                  <a:cubicBezTo>
                    <a:pt x="38385" y="184880"/>
                    <a:pt x="20478" y="186595"/>
                    <a:pt x="7144" y="180118"/>
                  </a:cubicBezTo>
                  <a:cubicBezTo>
                    <a:pt x="20193" y="198025"/>
                    <a:pt x="44196" y="201168"/>
                    <a:pt x="71723" y="185357"/>
                  </a:cubicBezTo>
                  <a:cubicBezTo>
                    <a:pt x="112966" y="161544"/>
                    <a:pt x="146304" y="103727"/>
                    <a:pt x="146209" y="56388"/>
                  </a:cubicBezTo>
                  <a:cubicBezTo>
                    <a:pt x="146113" y="31433"/>
                    <a:pt x="136874" y="14288"/>
                    <a:pt x="122015" y="7144"/>
                  </a:cubicBezTo>
                  <a:close/>
                </a:path>
              </a:pathLst>
            </a:custGeom>
            <a:solidFill>
              <a:srgbClr val="FFE088"/>
            </a:solid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8C76192E-1EF5-4FA2-A5B4-BAF6B6451016}"/>
                </a:ext>
              </a:extLst>
            </p:cNvPr>
            <p:cNvSpPr/>
            <p:nvPr/>
          </p:nvSpPr>
          <p:spPr>
            <a:xfrm>
              <a:off x="15536391" y="3747272"/>
              <a:ext cx="299884" cy="399845"/>
            </a:xfrm>
            <a:custGeom>
              <a:avLst/>
              <a:gdLst>
                <a:gd name="connsiteX0" fmla="*/ 68294 w 142875"/>
                <a:gd name="connsiteY0" fmla="*/ 177403 h 190500"/>
                <a:gd name="connsiteX1" fmla="*/ 142780 w 142875"/>
                <a:gd name="connsiteY1" fmla="*/ 48435 h 190500"/>
                <a:gd name="connsiteX2" fmla="*/ 132398 w 142875"/>
                <a:gd name="connsiteY2" fmla="*/ 10906 h 190500"/>
                <a:gd name="connsiteX3" fmla="*/ 81630 w 142875"/>
                <a:gd name="connsiteY3" fmla="*/ 17383 h 190500"/>
                <a:gd name="connsiteX4" fmla="*/ 7144 w 142875"/>
                <a:gd name="connsiteY4" fmla="*/ 146352 h 190500"/>
                <a:gd name="connsiteX5" fmla="*/ 17526 w 142875"/>
                <a:gd name="connsiteY5" fmla="*/ 183880 h 190500"/>
                <a:gd name="connsiteX6" fmla="*/ 68294 w 142875"/>
                <a:gd name="connsiteY6" fmla="*/ 177403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875" h="190500">
                  <a:moveTo>
                    <a:pt x="68294" y="177403"/>
                  </a:moveTo>
                  <a:cubicBezTo>
                    <a:pt x="109538" y="153591"/>
                    <a:pt x="142875" y="95774"/>
                    <a:pt x="142780" y="48435"/>
                  </a:cubicBezTo>
                  <a:cubicBezTo>
                    <a:pt x="142780" y="32623"/>
                    <a:pt x="138970" y="19955"/>
                    <a:pt x="132398" y="10906"/>
                  </a:cubicBezTo>
                  <a:cubicBezTo>
                    <a:pt x="119063" y="4429"/>
                    <a:pt x="101251" y="6144"/>
                    <a:pt x="81630" y="17383"/>
                  </a:cubicBezTo>
                  <a:cubicBezTo>
                    <a:pt x="40386" y="41196"/>
                    <a:pt x="7049" y="99012"/>
                    <a:pt x="7144" y="146352"/>
                  </a:cubicBezTo>
                  <a:cubicBezTo>
                    <a:pt x="7144" y="162163"/>
                    <a:pt x="10954" y="174831"/>
                    <a:pt x="17526" y="183880"/>
                  </a:cubicBezTo>
                  <a:cubicBezTo>
                    <a:pt x="30861" y="190357"/>
                    <a:pt x="48673" y="188643"/>
                    <a:pt x="68294" y="177403"/>
                  </a:cubicBezTo>
                  <a:close/>
                </a:path>
              </a:pathLst>
            </a:custGeom>
            <a:solidFill>
              <a:srgbClr val="FFB839"/>
            </a:solid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D4534722-FBE3-405E-B461-7F6F088D93A6}"/>
                </a:ext>
              </a:extLst>
            </p:cNvPr>
            <p:cNvSpPr/>
            <p:nvPr/>
          </p:nvSpPr>
          <p:spPr>
            <a:xfrm>
              <a:off x="15665943" y="4025465"/>
              <a:ext cx="39985" cy="59977"/>
            </a:xfrm>
            <a:custGeom>
              <a:avLst/>
              <a:gdLst>
                <a:gd name="connsiteX0" fmla="*/ 13715 w 19050"/>
                <a:gd name="connsiteY0" fmla="*/ 23622 h 28575"/>
                <a:gd name="connsiteX1" fmla="*/ 7239 w 19050"/>
                <a:gd name="connsiteY1" fmla="*/ 19907 h 28575"/>
                <a:gd name="connsiteX2" fmla="*/ 7144 w 19050"/>
                <a:gd name="connsiteY2" fmla="*/ 7144 h 28575"/>
                <a:gd name="connsiteX3" fmla="*/ 13621 w 19050"/>
                <a:gd name="connsiteY3" fmla="*/ 10954 h 28575"/>
              </a:gdLst>
              <a:ahLst/>
              <a:cxnLst>
                <a:cxn ang="0">
                  <a:pos x="connsiteX0" y="connsiteY0"/>
                </a:cxn>
                <a:cxn ang="0">
                  <a:pos x="connsiteX1" y="connsiteY1"/>
                </a:cxn>
                <a:cxn ang="0">
                  <a:pos x="connsiteX2" y="connsiteY2"/>
                </a:cxn>
                <a:cxn ang="0">
                  <a:pos x="connsiteX3" y="connsiteY3"/>
                </a:cxn>
              </a:cxnLst>
              <a:rect l="l" t="t" r="r" b="b"/>
              <a:pathLst>
                <a:path w="19050" h="28575">
                  <a:moveTo>
                    <a:pt x="13715" y="23622"/>
                  </a:moveTo>
                  <a:lnTo>
                    <a:pt x="7239" y="19907"/>
                  </a:lnTo>
                  <a:lnTo>
                    <a:pt x="7144" y="7144"/>
                  </a:lnTo>
                  <a:lnTo>
                    <a:pt x="13621" y="10954"/>
                  </a:lnTo>
                  <a:close/>
                </a:path>
              </a:pathLst>
            </a:custGeom>
            <a:solidFill>
              <a:srgbClr val="FFE088"/>
            </a:solid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13B900F7-A52F-43EF-A9B6-6948EF79EF77}"/>
                </a:ext>
              </a:extLst>
            </p:cNvPr>
            <p:cNvSpPr/>
            <p:nvPr/>
          </p:nvSpPr>
          <p:spPr>
            <a:xfrm>
              <a:off x="15687333" y="3967088"/>
              <a:ext cx="39985" cy="39985"/>
            </a:xfrm>
            <a:custGeom>
              <a:avLst/>
              <a:gdLst>
                <a:gd name="connsiteX0" fmla="*/ 13621 w 19050"/>
                <a:gd name="connsiteY0" fmla="*/ 17145 h 19050"/>
                <a:gd name="connsiteX1" fmla="*/ 7144 w 19050"/>
                <a:gd name="connsiteY1" fmla="*/ 13335 h 19050"/>
                <a:gd name="connsiteX2" fmla="*/ 12668 w 19050"/>
                <a:gd name="connsiteY2" fmla="*/ 7144 h 19050"/>
                <a:gd name="connsiteX3" fmla="*/ 19145 w 19050"/>
                <a:gd name="connsiteY3" fmla="*/ 10954 h 19050"/>
                <a:gd name="connsiteX4" fmla="*/ 13621 w 19050"/>
                <a:gd name="connsiteY4" fmla="*/ 17145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3621" y="17145"/>
                  </a:moveTo>
                  <a:lnTo>
                    <a:pt x="7144" y="13335"/>
                  </a:lnTo>
                  <a:cubicBezTo>
                    <a:pt x="9620" y="11335"/>
                    <a:pt x="11430" y="9239"/>
                    <a:pt x="12668" y="7144"/>
                  </a:cubicBezTo>
                  <a:lnTo>
                    <a:pt x="19145" y="10954"/>
                  </a:lnTo>
                  <a:cubicBezTo>
                    <a:pt x="17812" y="13049"/>
                    <a:pt x="16003" y="15145"/>
                    <a:pt x="13621" y="17145"/>
                  </a:cubicBezTo>
                  <a:close/>
                </a:path>
              </a:pathLst>
            </a:custGeom>
            <a:solidFill>
              <a:srgbClr val="FFE088"/>
            </a:solid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BEE38BFC-23EF-45A0-BBBC-DFDE9F55E8EF}"/>
                </a:ext>
              </a:extLst>
            </p:cNvPr>
            <p:cNvSpPr/>
            <p:nvPr/>
          </p:nvSpPr>
          <p:spPr>
            <a:xfrm>
              <a:off x="15698729" y="3947096"/>
              <a:ext cx="39985" cy="39985"/>
            </a:xfrm>
            <a:custGeom>
              <a:avLst/>
              <a:gdLst>
                <a:gd name="connsiteX0" fmla="*/ 7430 w 19050"/>
                <a:gd name="connsiteY0" fmla="*/ 7144 h 19050"/>
                <a:gd name="connsiteX1" fmla="*/ 13907 w 19050"/>
                <a:gd name="connsiteY1" fmla="*/ 10954 h 19050"/>
                <a:gd name="connsiteX2" fmla="*/ 15430 w 19050"/>
                <a:gd name="connsiteY2" fmla="*/ 14478 h 19050"/>
                <a:gd name="connsiteX3" fmla="*/ 13621 w 19050"/>
                <a:gd name="connsiteY3" fmla="*/ 20574 h 19050"/>
                <a:gd name="connsiteX4" fmla="*/ 7144 w 19050"/>
                <a:gd name="connsiteY4" fmla="*/ 16764 h 19050"/>
                <a:gd name="connsiteX5" fmla="*/ 8954 w 19050"/>
                <a:gd name="connsiteY5" fmla="*/ 10668 h 19050"/>
                <a:gd name="connsiteX6" fmla="*/ 7430 w 19050"/>
                <a:gd name="connsiteY6" fmla="*/ 7144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0" h="19050">
                  <a:moveTo>
                    <a:pt x="7430" y="7144"/>
                  </a:moveTo>
                  <a:lnTo>
                    <a:pt x="13907" y="10954"/>
                  </a:lnTo>
                  <a:cubicBezTo>
                    <a:pt x="14954" y="11525"/>
                    <a:pt x="15430" y="12763"/>
                    <a:pt x="15430" y="14478"/>
                  </a:cubicBezTo>
                  <a:cubicBezTo>
                    <a:pt x="15430" y="16478"/>
                    <a:pt x="14859" y="18478"/>
                    <a:pt x="13621" y="20574"/>
                  </a:cubicBezTo>
                  <a:lnTo>
                    <a:pt x="7144" y="16764"/>
                  </a:lnTo>
                  <a:cubicBezTo>
                    <a:pt x="8382" y="14668"/>
                    <a:pt x="8954" y="12668"/>
                    <a:pt x="8954" y="10668"/>
                  </a:cubicBezTo>
                  <a:cubicBezTo>
                    <a:pt x="8954" y="8953"/>
                    <a:pt x="8477" y="7715"/>
                    <a:pt x="7430" y="7144"/>
                  </a:cubicBezTo>
                  <a:close/>
                </a:path>
              </a:pathLst>
            </a:custGeom>
            <a:solidFill>
              <a:srgbClr val="FFE088"/>
            </a:solid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411849F3-FF17-4424-B486-6223F8E30C61}"/>
                </a:ext>
              </a:extLst>
            </p:cNvPr>
            <p:cNvSpPr/>
            <p:nvPr/>
          </p:nvSpPr>
          <p:spPr>
            <a:xfrm>
              <a:off x="15665742" y="3952492"/>
              <a:ext cx="39985" cy="59977"/>
            </a:xfrm>
            <a:custGeom>
              <a:avLst/>
              <a:gdLst>
                <a:gd name="connsiteX0" fmla="*/ 13716 w 19050"/>
                <a:gd name="connsiteY0" fmla="*/ 30480 h 28575"/>
                <a:gd name="connsiteX1" fmla="*/ 7239 w 19050"/>
                <a:gd name="connsiteY1" fmla="*/ 26670 h 28575"/>
                <a:gd name="connsiteX2" fmla="*/ 7144 w 19050"/>
                <a:gd name="connsiteY2" fmla="*/ 7144 h 28575"/>
                <a:gd name="connsiteX3" fmla="*/ 13621 w 19050"/>
                <a:gd name="connsiteY3" fmla="*/ 10954 h 28575"/>
              </a:gdLst>
              <a:ahLst/>
              <a:cxnLst>
                <a:cxn ang="0">
                  <a:pos x="connsiteX0" y="connsiteY0"/>
                </a:cxn>
                <a:cxn ang="0">
                  <a:pos x="connsiteX1" y="connsiteY1"/>
                </a:cxn>
                <a:cxn ang="0">
                  <a:pos x="connsiteX2" y="connsiteY2"/>
                </a:cxn>
                <a:cxn ang="0">
                  <a:pos x="connsiteX3" y="connsiteY3"/>
                </a:cxn>
              </a:cxnLst>
              <a:rect l="l" t="t" r="r" b="b"/>
              <a:pathLst>
                <a:path w="19050" h="28575">
                  <a:moveTo>
                    <a:pt x="13716" y="30480"/>
                  </a:moveTo>
                  <a:lnTo>
                    <a:pt x="7239" y="26670"/>
                  </a:lnTo>
                  <a:lnTo>
                    <a:pt x="7144" y="7144"/>
                  </a:lnTo>
                  <a:lnTo>
                    <a:pt x="13621" y="10954"/>
                  </a:lnTo>
                  <a:close/>
                </a:path>
              </a:pathLst>
            </a:custGeom>
            <a:solidFill>
              <a:srgbClr val="FFE088"/>
            </a:solid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BE652081-9D07-44AE-A420-FA7676AD6F12}"/>
                </a:ext>
              </a:extLst>
            </p:cNvPr>
            <p:cNvSpPr/>
            <p:nvPr/>
          </p:nvSpPr>
          <p:spPr>
            <a:xfrm>
              <a:off x="15687134" y="3904741"/>
              <a:ext cx="79969" cy="39985"/>
            </a:xfrm>
            <a:custGeom>
              <a:avLst/>
              <a:gdLst>
                <a:gd name="connsiteX0" fmla="*/ 26003 w 38100"/>
                <a:gd name="connsiteY0" fmla="*/ 8558 h 19050"/>
                <a:gd name="connsiteX1" fmla="*/ 32480 w 38100"/>
                <a:gd name="connsiteY1" fmla="*/ 12368 h 19050"/>
                <a:gd name="connsiteX2" fmla="*/ 25622 w 38100"/>
                <a:gd name="connsiteY2" fmla="*/ 11035 h 19050"/>
                <a:gd name="connsiteX3" fmla="*/ 13621 w 38100"/>
                <a:gd name="connsiteY3" fmla="*/ 13702 h 19050"/>
                <a:gd name="connsiteX4" fmla="*/ 7144 w 38100"/>
                <a:gd name="connsiteY4" fmla="*/ 9892 h 19050"/>
                <a:gd name="connsiteX5" fmla="*/ 19145 w 38100"/>
                <a:gd name="connsiteY5" fmla="*/ 7225 h 19050"/>
                <a:gd name="connsiteX6" fmla="*/ 26003 w 38100"/>
                <a:gd name="connsiteY6" fmla="*/ 8558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100" h="19050">
                  <a:moveTo>
                    <a:pt x="26003" y="8558"/>
                  </a:moveTo>
                  <a:lnTo>
                    <a:pt x="32480" y="12368"/>
                  </a:lnTo>
                  <a:cubicBezTo>
                    <a:pt x="30575" y="11225"/>
                    <a:pt x="28289" y="10844"/>
                    <a:pt x="25622" y="11035"/>
                  </a:cubicBezTo>
                  <a:cubicBezTo>
                    <a:pt x="22288" y="11321"/>
                    <a:pt x="18288" y="12273"/>
                    <a:pt x="13621" y="13702"/>
                  </a:cubicBezTo>
                  <a:lnTo>
                    <a:pt x="7144" y="9892"/>
                  </a:lnTo>
                  <a:cubicBezTo>
                    <a:pt x="11906" y="8368"/>
                    <a:pt x="15907" y="7510"/>
                    <a:pt x="19145" y="7225"/>
                  </a:cubicBezTo>
                  <a:cubicBezTo>
                    <a:pt x="21717" y="6939"/>
                    <a:pt x="24003" y="7415"/>
                    <a:pt x="26003" y="8558"/>
                  </a:cubicBezTo>
                  <a:close/>
                </a:path>
              </a:pathLst>
            </a:custGeom>
            <a:solidFill>
              <a:srgbClr val="FFE088"/>
            </a:solid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746606DF-2E1F-41C7-A918-765D5B68E5B7}"/>
                </a:ext>
              </a:extLst>
            </p:cNvPr>
            <p:cNvSpPr/>
            <p:nvPr/>
          </p:nvSpPr>
          <p:spPr>
            <a:xfrm>
              <a:off x="15612962" y="3999875"/>
              <a:ext cx="39985" cy="59977"/>
            </a:xfrm>
            <a:custGeom>
              <a:avLst/>
              <a:gdLst>
                <a:gd name="connsiteX0" fmla="*/ 13621 w 19050"/>
                <a:gd name="connsiteY0" fmla="*/ 28384 h 28575"/>
                <a:gd name="connsiteX1" fmla="*/ 7144 w 19050"/>
                <a:gd name="connsiteY1" fmla="*/ 24574 h 28575"/>
                <a:gd name="connsiteX2" fmla="*/ 12668 w 19050"/>
                <a:gd name="connsiteY2" fmla="*/ 7144 h 28575"/>
                <a:gd name="connsiteX3" fmla="*/ 19145 w 19050"/>
                <a:gd name="connsiteY3" fmla="*/ 10954 h 28575"/>
              </a:gdLst>
              <a:ahLst/>
              <a:cxnLst>
                <a:cxn ang="0">
                  <a:pos x="connsiteX0" y="connsiteY0"/>
                </a:cxn>
                <a:cxn ang="0">
                  <a:pos x="connsiteX1" y="connsiteY1"/>
                </a:cxn>
                <a:cxn ang="0">
                  <a:pos x="connsiteX2" y="connsiteY2"/>
                </a:cxn>
                <a:cxn ang="0">
                  <a:pos x="connsiteX3" y="connsiteY3"/>
                </a:cxn>
              </a:cxnLst>
              <a:rect l="l" t="t" r="r" b="b"/>
              <a:pathLst>
                <a:path w="19050" h="28575">
                  <a:moveTo>
                    <a:pt x="13621" y="28384"/>
                  </a:moveTo>
                  <a:lnTo>
                    <a:pt x="7144" y="24574"/>
                  </a:lnTo>
                  <a:lnTo>
                    <a:pt x="12668" y="7144"/>
                  </a:lnTo>
                  <a:lnTo>
                    <a:pt x="19145" y="10954"/>
                  </a:lnTo>
                  <a:close/>
                </a:path>
              </a:pathLst>
            </a:custGeom>
            <a:solidFill>
              <a:srgbClr val="FFE088"/>
            </a:solid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C9368801-897F-4899-A83B-C8789E402A96}"/>
                </a:ext>
              </a:extLst>
            </p:cNvPr>
            <p:cNvSpPr/>
            <p:nvPr/>
          </p:nvSpPr>
          <p:spPr>
            <a:xfrm>
              <a:off x="15624559" y="3993478"/>
              <a:ext cx="79969" cy="39985"/>
            </a:xfrm>
            <a:custGeom>
              <a:avLst/>
              <a:gdLst>
                <a:gd name="connsiteX0" fmla="*/ 13621 w 38100"/>
                <a:gd name="connsiteY0" fmla="*/ 14002 h 19050"/>
                <a:gd name="connsiteX1" fmla="*/ 7144 w 38100"/>
                <a:gd name="connsiteY1" fmla="*/ 10192 h 19050"/>
                <a:gd name="connsiteX2" fmla="*/ 16192 w 38100"/>
                <a:gd name="connsiteY2" fmla="*/ 10477 h 19050"/>
                <a:gd name="connsiteX3" fmla="*/ 26861 w 38100"/>
                <a:gd name="connsiteY3" fmla="*/ 7144 h 19050"/>
                <a:gd name="connsiteX4" fmla="*/ 33338 w 38100"/>
                <a:gd name="connsiteY4" fmla="*/ 10954 h 19050"/>
                <a:gd name="connsiteX5" fmla="*/ 22670 w 38100"/>
                <a:gd name="connsiteY5" fmla="*/ 14288 h 19050"/>
                <a:gd name="connsiteX6" fmla="*/ 13621 w 38100"/>
                <a:gd name="connsiteY6" fmla="*/ 14002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100" h="19050">
                  <a:moveTo>
                    <a:pt x="13621" y="14002"/>
                  </a:moveTo>
                  <a:lnTo>
                    <a:pt x="7144" y="10192"/>
                  </a:lnTo>
                  <a:cubicBezTo>
                    <a:pt x="9715" y="10858"/>
                    <a:pt x="12763" y="10954"/>
                    <a:pt x="16192" y="10477"/>
                  </a:cubicBezTo>
                  <a:cubicBezTo>
                    <a:pt x="19621" y="9906"/>
                    <a:pt x="23146" y="8858"/>
                    <a:pt x="26861" y="7144"/>
                  </a:cubicBezTo>
                  <a:lnTo>
                    <a:pt x="33338" y="10954"/>
                  </a:lnTo>
                  <a:cubicBezTo>
                    <a:pt x="29718" y="12668"/>
                    <a:pt x="26098" y="13716"/>
                    <a:pt x="22670" y="14288"/>
                  </a:cubicBezTo>
                  <a:cubicBezTo>
                    <a:pt x="19240" y="14764"/>
                    <a:pt x="16192" y="14669"/>
                    <a:pt x="13621" y="14002"/>
                  </a:cubicBezTo>
                  <a:close/>
                </a:path>
              </a:pathLst>
            </a:custGeom>
            <a:solidFill>
              <a:srgbClr val="FFE088"/>
            </a:solid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F9CD3804-713D-40AA-9D43-EDD987BAA61B}"/>
                </a:ext>
              </a:extLst>
            </p:cNvPr>
            <p:cNvSpPr/>
            <p:nvPr/>
          </p:nvSpPr>
          <p:spPr>
            <a:xfrm>
              <a:off x="15653146" y="3916307"/>
              <a:ext cx="39985" cy="19992"/>
            </a:xfrm>
            <a:custGeom>
              <a:avLst/>
              <a:gdLst>
                <a:gd name="connsiteX0" fmla="*/ 13621 w 19050"/>
                <a:gd name="connsiteY0" fmla="*/ 10954 h 9525"/>
                <a:gd name="connsiteX1" fmla="*/ 7144 w 19050"/>
                <a:gd name="connsiteY1" fmla="*/ 7144 h 9525"/>
                <a:gd name="connsiteX2" fmla="*/ 7525 w 19050"/>
                <a:gd name="connsiteY2" fmla="*/ 7334 h 9525"/>
                <a:gd name="connsiteX3" fmla="*/ 13145 w 19050"/>
                <a:gd name="connsiteY3" fmla="*/ 7239 h 9525"/>
                <a:gd name="connsiteX4" fmla="*/ 19621 w 19050"/>
                <a:gd name="connsiteY4" fmla="*/ 11049 h 9525"/>
                <a:gd name="connsiteX5" fmla="*/ 14001 w 19050"/>
                <a:gd name="connsiteY5" fmla="*/ 11144 h 9525"/>
                <a:gd name="connsiteX6" fmla="*/ 13621 w 19050"/>
                <a:gd name="connsiteY6" fmla="*/ 10954 h 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0" h="9525">
                  <a:moveTo>
                    <a:pt x="13621" y="10954"/>
                  </a:moveTo>
                  <a:lnTo>
                    <a:pt x="7144" y="7144"/>
                  </a:lnTo>
                  <a:cubicBezTo>
                    <a:pt x="7239" y="7239"/>
                    <a:pt x="7429" y="7239"/>
                    <a:pt x="7525" y="7334"/>
                  </a:cubicBezTo>
                  <a:cubicBezTo>
                    <a:pt x="8858" y="7810"/>
                    <a:pt x="10668" y="7810"/>
                    <a:pt x="13145" y="7239"/>
                  </a:cubicBezTo>
                  <a:lnTo>
                    <a:pt x="19621" y="11049"/>
                  </a:lnTo>
                  <a:cubicBezTo>
                    <a:pt x="17240" y="11621"/>
                    <a:pt x="15335" y="11621"/>
                    <a:pt x="14001" y="11144"/>
                  </a:cubicBezTo>
                  <a:cubicBezTo>
                    <a:pt x="13906" y="11144"/>
                    <a:pt x="13811" y="11049"/>
                    <a:pt x="13621" y="10954"/>
                  </a:cubicBezTo>
                  <a:close/>
                </a:path>
              </a:pathLst>
            </a:custGeom>
            <a:solidFill>
              <a:srgbClr val="FFE088"/>
            </a:solid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525052D9-D1FB-4DC1-A997-5F1D05E7F69A}"/>
                </a:ext>
              </a:extLst>
            </p:cNvPr>
            <p:cNvSpPr/>
            <p:nvPr/>
          </p:nvSpPr>
          <p:spPr>
            <a:xfrm>
              <a:off x="15665542" y="3881920"/>
              <a:ext cx="39985" cy="59977"/>
            </a:xfrm>
            <a:custGeom>
              <a:avLst/>
              <a:gdLst>
                <a:gd name="connsiteX0" fmla="*/ 13716 w 19050"/>
                <a:gd name="connsiteY0" fmla="*/ 27432 h 28575"/>
                <a:gd name="connsiteX1" fmla="*/ 7239 w 19050"/>
                <a:gd name="connsiteY1" fmla="*/ 23717 h 28575"/>
                <a:gd name="connsiteX2" fmla="*/ 7144 w 19050"/>
                <a:gd name="connsiteY2" fmla="*/ 7144 h 28575"/>
                <a:gd name="connsiteX3" fmla="*/ 13621 w 19050"/>
                <a:gd name="connsiteY3" fmla="*/ 10954 h 28575"/>
              </a:gdLst>
              <a:ahLst/>
              <a:cxnLst>
                <a:cxn ang="0">
                  <a:pos x="connsiteX0" y="connsiteY0"/>
                </a:cxn>
                <a:cxn ang="0">
                  <a:pos x="connsiteX1" y="connsiteY1"/>
                </a:cxn>
                <a:cxn ang="0">
                  <a:pos x="connsiteX2" y="connsiteY2"/>
                </a:cxn>
                <a:cxn ang="0">
                  <a:pos x="connsiteX3" y="connsiteY3"/>
                </a:cxn>
              </a:cxnLst>
              <a:rect l="l" t="t" r="r" b="b"/>
              <a:pathLst>
                <a:path w="19050" h="28575">
                  <a:moveTo>
                    <a:pt x="13716" y="27432"/>
                  </a:moveTo>
                  <a:lnTo>
                    <a:pt x="7239" y="23717"/>
                  </a:lnTo>
                  <a:lnTo>
                    <a:pt x="7144" y="7144"/>
                  </a:lnTo>
                  <a:lnTo>
                    <a:pt x="13621" y="10954"/>
                  </a:lnTo>
                  <a:close/>
                </a:path>
              </a:pathLst>
            </a:custGeom>
            <a:solidFill>
              <a:srgbClr val="FFE088"/>
            </a:solid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81AE9C1C-AD20-4E77-8EBC-3583206EF5C0}"/>
                </a:ext>
              </a:extLst>
            </p:cNvPr>
            <p:cNvSpPr/>
            <p:nvPr/>
          </p:nvSpPr>
          <p:spPr>
            <a:xfrm>
              <a:off x="15686935" y="3826074"/>
              <a:ext cx="79969" cy="39985"/>
            </a:xfrm>
            <a:custGeom>
              <a:avLst/>
              <a:gdLst>
                <a:gd name="connsiteX0" fmla="*/ 13621 w 38100"/>
                <a:gd name="connsiteY0" fmla="*/ 15939 h 19050"/>
                <a:gd name="connsiteX1" fmla="*/ 7144 w 38100"/>
                <a:gd name="connsiteY1" fmla="*/ 12129 h 19050"/>
                <a:gd name="connsiteX2" fmla="*/ 27813 w 38100"/>
                <a:gd name="connsiteY2" fmla="*/ 7367 h 19050"/>
                <a:gd name="connsiteX3" fmla="*/ 34290 w 38100"/>
                <a:gd name="connsiteY3" fmla="*/ 11177 h 19050"/>
                <a:gd name="connsiteX4" fmla="*/ 13621 w 38100"/>
                <a:gd name="connsiteY4" fmla="*/ 15939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19050">
                  <a:moveTo>
                    <a:pt x="13621" y="15939"/>
                  </a:moveTo>
                  <a:lnTo>
                    <a:pt x="7144" y="12129"/>
                  </a:lnTo>
                  <a:cubicBezTo>
                    <a:pt x="15430" y="8129"/>
                    <a:pt x="22288" y="6510"/>
                    <a:pt x="27813" y="7367"/>
                  </a:cubicBezTo>
                  <a:lnTo>
                    <a:pt x="34290" y="11177"/>
                  </a:lnTo>
                  <a:cubicBezTo>
                    <a:pt x="28765" y="10320"/>
                    <a:pt x="21907" y="11939"/>
                    <a:pt x="13621" y="15939"/>
                  </a:cubicBezTo>
                  <a:close/>
                </a:path>
              </a:pathLst>
            </a:custGeom>
            <a:solidFill>
              <a:srgbClr val="FFE088"/>
            </a:solid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97E53661-42FF-4732-964E-62E219B6E455}"/>
                </a:ext>
              </a:extLst>
            </p:cNvPr>
            <p:cNvSpPr/>
            <p:nvPr/>
          </p:nvSpPr>
          <p:spPr>
            <a:xfrm>
              <a:off x="15615561" y="3849531"/>
              <a:ext cx="79969" cy="139946"/>
            </a:xfrm>
            <a:custGeom>
              <a:avLst/>
              <a:gdLst>
                <a:gd name="connsiteX0" fmla="*/ 18479 w 38100"/>
                <a:gd name="connsiteY0" fmla="*/ 61246 h 66675"/>
                <a:gd name="connsiteX1" fmla="*/ 12002 w 38100"/>
                <a:gd name="connsiteY1" fmla="*/ 57436 h 66675"/>
                <a:gd name="connsiteX2" fmla="*/ 10573 w 38100"/>
                <a:gd name="connsiteY2" fmla="*/ 56483 h 66675"/>
                <a:gd name="connsiteX3" fmla="*/ 7144 w 38100"/>
                <a:gd name="connsiteY3" fmla="*/ 45910 h 66675"/>
                <a:gd name="connsiteX4" fmla="*/ 13240 w 38100"/>
                <a:gd name="connsiteY4" fmla="*/ 25813 h 66675"/>
                <a:gd name="connsiteX5" fmla="*/ 30956 w 38100"/>
                <a:gd name="connsiteY5" fmla="*/ 7144 h 66675"/>
                <a:gd name="connsiteX6" fmla="*/ 37433 w 38100"/>
                <a:gd name="connsiteY6" fmla="*/ 10954 h 66675"/>
                <a:gd name="connsiteX7" fmla="*/ 19717 w 38100"/>
                <a:gd name="connsiteY7" fmla="*/ 29623 h 66675"/>
                <a:gd name="connsiteX8" fmla="*/ 13621 w 38100"/>
                <a:gd name="connsiteY8" fmla="*/ 49721 h 66675"/>
                <a:gd name="connsiteX9" fmla="*/ 16954 w 38100"/>
                <a:gd name="connsiteY9" fmla="*/ 60293 h 66675"/>
                <a:gd name="connsiteX10" fmla="*/ 18479 w 38100"/>
                <a:gd name="connsiteY10" fmla="*/ 61246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100" h="66675">
                  <a:moveTo>
                    <a:pt x="18479" y="61246"/>
                  </a:moveTo>
                  <a:lnTo>
                    <a:pt x="12002" y="57436"/>
                  </a:lnTo>
                  <a:cubicBezTo>
                    <a:pt x="11525" y="57150"/>
                    <a:pt x="11049" y="56864"/>
                    <a:pt x="10573" y="56483"/>
                  </a:cubicBezTo>
                  <a:cubicBezTo>
                    <a:pt x="8287" y="54578"/>
                    <a:pt x="7239" y="51054"/>
                    <a:pt x="7144" y="45910"/>
                  </a:cubicBezTo>
                  <a:cubicBezTo>
                    <a:pt x="7144" y="39433"/>
                    <a:pt x="9144" y="32766"/>
                    <a:pt x="13240" y="25813"/>
                  </a:cubicBezTo>
                  <a:cubicBezTo>
                    <a:pt x="17336" y="18860"/>
                    <a:pt x="23241" y="12573"/>
                    <a:pt x="30956" y="7144"/>
                  </a:cubicBezTo>
                  <a:lnTo>
                    <a:pt x="37433" y="10954"/>
                  </a:lnTo>
                  <a:cubicBezTo>
                    <a:pt x="29718" y="16383"/>
                    <a:pt x="23813" y="22670"/>
                    <a:pt x="19717" y="29623"/>
                  </a:cubicBezTo>
                  <a:cubicBezTo>
                    <a:pt x="15621" y="36576"/>
                    <a:pt x="13621" y="43339"/>
                    <a:pt x="13621" y="49721"/>
                  </a:cubicBezTo>
                  <a:cubicBezTo>
                    <a:pt x="13621" y="54959"/>
                    <a:pt x="14764" y="58483"/>
                    <a:pt x="16954" y="60293"/>
                  </a:cubicBezTo>
                  <a:cubicBezTo>
                    <a:pt x="17526" y="60674"/>
                    <a:pt x="18002" y="60960"/>
                    <a:pt x="18479" y="61246"/>
                  </a:cubicBezTo>
                  <a:close/>
                </a:path>
              </a:pathLst>
            </a:custGeom>
            <a:solidFill>
              <a:srgbClr val="FFE088"/>
            </a:solid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8B544B66-26C2-4F3E-8685-C08C1E497802}"/>
                </a:ext>
              </a:extLst>
            </p:cNvPr>
            <p:cNvSpPr/>
            <p:nvPr/>
          </p:nvSpPr>
          <p:spPr>
            <a:xfrm>
              <a:off x="15665542" y="3822342"/>
              <a:ext cx="39985" cy="59977"/>
            </a:xfrm>
            <a:custGeom>
              <a:avLst/>
              <a:gdLst>
                <a:gd name="connsiteX0" fmla="*/ 13621 w 19050"/>
                <a:gd name="connsiteY0" fmla="*/ 23813 h 28575"/>
                <a:gd name="connsiteX1" fmla="*/ 7144 w 19050"/>
                <a:gd name="connsiteY1" fmla="*/ 20003 h 28575"/>
                <a:gd name="connsiteX2" fmla="*/ 7144 w 19050"/>
                <a:gd name="connsiteY2" fmla="*/ 7144 h 28575"/>
                <a:gd name="connsiteX3" fmla="*/ 13621 w 19050"/>
                <a:gd name="connsiteY3" fmla="*/ 10858 h 28575"/>
              </a:gdLst>
              <a:ahLst/>
              <a:cxnLst>
                <a:cxn ang="0">
                  <a:pos x="connsiteX0" y="connsiteY0"/>
                </a:cxn>
                <a:cxn ang="0">
                  <a:pos x="connsiteX1" y="connsiteY1"/>
                </a:cxn>
                <a:cxn ang="0">
                  <a:pos x="connsiteX2" y="connsiteY2"/>
                </a:cxn>
                <a:cxn ang="0">
                  <a:pos x="connsiteX3" y="connsiteY3"/>
                </a:cxn>
              </a:cxnLst>
              <a:rect l="l" t="t" r="r" b="b"/>
              <a:pathLst>
                <a:path w="19050" h="28575">
                  <a:moveTo>
                    <a:pt x="13621" y="23813"/>
                  </a:moveTo>
                  <a:lnTo>
                    <a:pt x="7144" y="20003"/>
                  </a:lnTo>
                  <a:lnTo>
                    <a:pt x="7144" y="7144"/>
                  </a:lnTo>
                  <a:lnTo>
                    <a:pt x="13621" y="10858"/>
                  </a:lnTo>
                  <a:close/>
                </a:path>
              </a:pathLst>
            </a:custGeom>
            <a:solidFill>
              <a:srgbClr val="FFE088"/>
            </a:solid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F2EBA20E-1098-474E-8CD6-84CB26A02B22}"/>
                </a:ext>
              </a:extLst>
            </p:cNvPr>
            <p:cNvSpPr/>
            <p:nvPr/>
          </p:nvSpPr>
          <p:spPr>
            <a:xfrm>
              <a:off x="15665542" y="3809948"/>
              <a:ext cx="59977" cy="39985"/>
            </a:xfrm>
            <a:custGeom>
              <a:avLst/>
              <a:gdLst>
                <a:gd name="connsiteX0" fmla="*/ 13621 w 28575"/>
                <a:gd name="connsiteY0" fmla="*/ 16764 h 19050"/>
                <a:gd name="connsiteX1" fmla="*/ 7144 w 28575"/>
                <a:gd name="connsiteY1" fmla="*/ 13049 h 19050"/>
                <a:gd name="connsiteX2" fmla="*/ 17240 w 28575"/>
                <a:gd name="connsiteY2" fmla="*/ 7144 h 19050"/>
                <a:gd name="connsiteX3" fmla="*/ 23717 w 28575"/>
                <a:gd name="connsiteY3" fmla="*/ 10954 h 19050"/>
              </a:gdLst>
              <a:ahLst/>
              <a:cxnLst>
                <a:cxn ang="0">
                  <a:pos x="connsiteX0" y="connsiteY0"/>
                </a:cxn>
                <a:cxn ang="0">
                  <a:pos x="connsiteX1" y="connsiteY1"/>
                </a:cxn>
                <a:cxn ang="0">
                  <a:pos x="connsiteX2" y="connsiteY2"/>
                </a:cxn>
                <a:cxn ang="0">
                  <a:pos x="connsiteX3" y="connsiteY3"/>
                </a:cxn>
              </a:cxnLst>
              <a:rect l="l" t="t" r="r" b="b"/>
              <a:pathLst>
                <a:path w="28575" h="19050">
                  <a:moveTo>
                    <a:pt x="13621" y="16764"/>
                  </a:moveTo>
                  <a:lnTo>
                    <a:pt x="7144" y="13049"/>
                  </a:lnTo>
                  <a:lnTo>
                    <a:pt x="17240" y="7144"/>
                  </a:lnTo>
                  <a:lnTo>
                    <a:pt x="23717" y="10954"/>
                  </a:lnTo>
                  <a:close/>
                </a:path>
              </a:pathLst>
            </a:custGeom>
            <a:solidFill>
              <a:srgbClr val="FFE088"/>
            </a:solid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76DF5B43-E547-4D88-ABAE-706F0305A515}"/>
                </a:ext>
              </a:extLst>
            </p:cNvPr>
            <p:cNvSpPr/>
            <p:nvPr/>
          </p:nvSpPr>
          <p:spPr>
            <a:xfrm>
              <a:off x="15626557" y="3818144"/>
              <a:ext cx="139946" cy="259899"/>
            </a:xfrm>
            <a:custGeom>
              <a:avLst/>
              <a:gdLst>
                <a:gd name="connsiteX0" fmla="*/ 62770 w 66675"/>
                <a:gd name="connsiteY0" fmla="*/ 54578 h 123825"/>
                <a:gd name="connsiteX1" fmla="*/ 66104 w 66675"/>
                <a:gd name="connsiteY1" fmla="*/ 65056 h 123825"/>
                <a:gd name="connsiteX2" fmla="*/ 60103 w 66675"/>
                <a:gd name="connsiteY2" fmla="*/ 84963 h 123825"/>
                <a:gd name="connsiteX3" fmla="*/ 42577 w 66675"/>
                <a:gd name="connsiteY3" fmla="*/ 103537 h 123825"/>
                <a:gd name="connsiteX4" fmla="*/ 42577 w 66675"/>
                <a:gd name="connsiteY4" fmla="*/ 116586 h 123825"/>
                <a:gd name="connsiteX5" fmla="*/ 32385 w 66675"/>
                <a:gd name="connsiteY5" fmla="*/ 122492 h 123825"/>
                <a:gd name="connsiteX6" fmla="*/ 32385 w 66675"/>
                <a:gd name="connsiteY6" fmla="*/ 109823 h 123825"/>
                <a:gd name="connsiteX7" fmla="*/ 18098 w 66675"/>
                <a:gd name="connsiteY7" fmla="*/ 115062 h 123825"/>
                <a:gd name="connsiteX8" fmla="*/ 7144 w 66675"/>
                <a:gd name="connsiteY8" fmla="*/ 115157 h 123825"/>
                <a:gd name="connsiteX9" fmla="*/ 12668 w 66675"/>
                <a:gd name="connsiteY9" fmla="*/ 97727 h 123825"/>
                <a:gd name="connsiteX10" fmla="*/ 21717 w 66675"/>
                <a:gd name="connsiteY10" fmla="*/ 98012 h 123825"/>
                <a:gd name="connsiteX11" fmla="*/ 32385 w 66675"/>
                <a:gd name="connsiteY11" fmla="*/ 94679 h 123825"/>
                <a:gd name="connsiteX12" fmla="*/ 32290 w 66675"/>
                <a:gd name="connsiteY12" fmla="*/ 75152 h 123825"/>
                <a:gd name="connsiteX13" fmla="*/ 20098 w 66675"/>
                <a:gd name="connsiteY13" fmla="*/ 77724 h 123825"/>
                <a:gd name="connsiteX14" fmla="*/ 11716 w 66675"/>
                <a:gd name="connsiteY14" fmla="*/ 75343 h 123825"/>
                <a:gd name="connsiteX15" fmla="*/ 8382 w 66675"/>
                <a:gd name="connsiteY15" fmla="*/ 64770 h 123825"/>
                <a:gd name="connsiteX16" fmla="*/ 14478 w 66675"/>
                <a:gd name="connsiteY16" fmla="*/ 44672 h 123825"/>
                <a:gd name="connsiteX17" fmla="*/ 32195 w 66675"/>
                <a:gd name="connsiteY17" fmla="*/ 26003 h 123825"/>
                <a:gd name="connsiteX18" fmla="*/ 32195 w 66675"/>
                <a:gd name="connsiteY18" fmla="*/ 13049 h 123825"/>
                <a:gd name="connsiteX19" fmla="*/ 42386 w 66675"/>
                <a:gd name="connsiteY19" fmla="*/ 7144 h 123825"/>
                <a:gd name="connsiteX20" fmla="*/ 42386 w 66675"/>
                <a:gd name="connsiteY20" fmla="*/ 19812 h 123825"/>
                <a:gd name="connsiteX21" fmla="*/ 63055 w 66675"/>
                <a:gd name="connsiteY21" fmla="*/ 15050 h 123825"/>
                <a:gd name="connsiteX22" fmla="*/ 58008 w 66675"/>
                <a:gd name="connsiteY22" fmla="*/ 32290 h 123825"/>
                <a:gd name="connsiteX23" fmla="*/ 42482 w 66675"/>
                <a:gd name="connsiteY23" fmla="*/ 35147 h 123825"/>
                <a:gd name="connsiteX24" fmla="*/ 42577 w 66675"/>
                <a:gd name="connsiteY24" fmla="*/ 54959 h 123825"/>
                <a:gd name="connsiteX25" fmla="*/ 54578 w 66675"/>
                <a:gd name="connsiteY25" fmla="*/ 52292 h 123825"/>
                <a:gd name="connsiteX26" fmla="*/ 62770 w 66675"/>
                <a:gd name="connsiteY26" fmla="*/ 54578 h 123825"/>
                <a:gd name="connsiteX27" fmla="*/ 32290 w 66675"/>
                <a:gd name="connsiteY27" fmla="*/ 57817 h 123825"/>
                <a:gd name="connsiteX28" fmla="*/ 32290 w 66675"/>
                <a:gd name="connsiteY28" fmla="*/ 41339 h 123825"/>
                <a:gd name="connsiteX29" fmla="*/ 26670 w 66675"/>
                <a:gd name="connsiteY29" fmla="*/ 47911 h 123825"/>
                <a:gd name="connsiteX30" fmla="*/ 24860 w 66675"/>
                <a:gd name="connsiteY30" fmla="*/ 54293 h 123825"/>
                <a:gd name="connsiteX31" fmla="*/ 26765 w 66675"/>
                <a:gd name="connsiteY31" fmla="*/ 58007 h 123825"/>
                <a:gd name="connsiteX32" fmla="*/ 32290 w 66675"/>
                <a:gd name="connsiteY32" fmla="*/ 57817 h 123825"/>
                <a:gd name="connsiteX33" fmla="*/ 48006 w 66675"/>
                <a:gd name="connsiteY33" fmla="*/ 81915 h 123825"/>
                <a:gd name="connsiteX34" fmla="*/ 49816 w 66675"/>
                <a:gd name="connsiteY34" fmla="*/ 75819 h 123825"/>
                <a:gd name="connsiteX35" fmla="*/ 47911 w 66675"/>
                <a:gd name="connsiteY35" fmla="*/ 72104 h 123825"/>
                <a:gd name="connsiteX36" fmla="*/ 42482 w 66675"/>
                <a:gd name="connsiteY36" fmla="*/ 72009 h 123825"/>
                <a:gd name="connsiteX37" fmla="*/ 42482 w 66675"/>
                <a:gd name="connsiteY37" fmla="*/ 88106 h 123825"/>
                <a:gd name="connsiteX38" fmla="*/ 48006 w 66675"/>
                <a:gd name="connsiteY38" fmla="*/ 81915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6675" h="123825">
                  <a:moveTo>
                    <a:pt x="62770" y="54578"/>
                  </a:moveTo>
                  <a:cubicBezTo>
                    <a:pt x="65056" y="56388"/>
                    <a:pt x="66104" y="59912"/>
                    <a:pt x="66104" y="65056"/>
                  </a:cubicBezTo>
                  <a:cubicBezTo>
                    <a:pt x="66104" y="71438"/>
                    <a:pt x="64103" y="78105"/>
                    <a:pt x="60103" y="84963"/>
                  </a:cubicBezTo>
                  <a:cubicBezTo>
                    <a:pt x="56102" y="91821"/>
                    <a:pt x="50197" y="98108"/>
                    <a:pt x="42577" y="103537"/>
                  </a:cubicBezTo>
                  <a:lnTo>
                    <a:pt x="42577" y="116586"/>
                  </a:lnTo>
                  <a:lnTo>
                    <a:pt x="32385" y="122492"/>
                  </a:lnTo>
                  <a:lnTo>
                    <a:pt x="32385" y="109823"/>
                  </a:lnTo>
                  <a:cubicBezTo>
                    <a:pt x="27432" y="112395"/>
                    <a:pt x="22670" y="114110"/>
                    <a:pt x="18098" y="115062"/>
                  </a:cubicBezTo>
                  <a:cubicBezTo>
                    <a:pt x="13525" y="116015"/>
                    <a:pt x="9906" y="116015"/>
                    <a:pt x="7144" y="115157"/>
                  </a:cubicBezTo>
                  <a:lnTo>
                    <a:pt x="12668" y="97727"/>
                  </a:lnTo>
                  <a:cubicBezTo>
                    <a:pt x="15240" y="98393"/>
                    <a:pt x="18288" y="98489"/>
                    <a:pt x="21717" y="98012"/>
                  </a:cubicBezTo>
                  <a:cubicBezTo>
                    <a:pt x="25146" y="97441"/>
                    <a:pt x="28670" y="96393"/>
                    <a:pt x="32385" y="94679"/>
                  </a:cubicBezTo>
                  <a:lnTo>
                    <a:pt x="32290" y="75152"/>
                  </a:lnTo>
                  <a:cubicBezTo>
                    <a:pt x="27527" y="76581"/>
                    <a:pt x="23432" y="77438"/>
                    <a:pt x="20098" y="77724"/>
                  </a:cubicBezTo>
                  <a:cubicBezTo>
                    <a:pt x="16764" y="78010"/>
                    <a:pt x="14002" y="77248"/>
                    <a:pt x="11716" y="75343"/>
                  </a:cubicBezTo>
                  <a:cubicBezTo>
                    <a:pt x="9430" y="73438"/>
                    <a:pt x="8382" y="69914"/>
                    <a:pt x="8382" y="64770"/>
                  </a:cubicBezTo>
                  <a:cubicBezTo>
                    <a:pt x="8382" y="58293"/>
                    <a:pt x="10383" y="51625"/>
                    <a:pt x="14478" y="44672"/>
                  </a:cubicBezTo>
                  <a:cubicBezTo>
                    <a:pt x="18574" y="37719"/>
                    <a:pt x="24479" y="31433"/>
                    <a:pt x="32195" y="26003"/>
                  </a:cubicBezTo>
                  <a:lnTo>
                    <a:pt x="32195" y="13049"/>
                  </a:lnTo>
                  <a:lnTo>
                    <a:pt x="42386" y="7144"/>
                  </a:lnTo>
                  <a:lnTo>
                    <a:pt x="42386" y="19812"/>
                  </a:lnTo>
                  <a:cubicBezTo>
                    <a:pt x="50673" y="15812"/>
                    <a:pt x="57531" y="14192"/>
                    <a:pt x="63055" y="15050"/>
                  </a:cubicBezTo>
                  <a:lnTo>
                    <a:pt x="58008" y="32290"/>
                  </a:lnTo>
                  <a:cubicBezTo>
                    <a:pt x="52959" y="31909"/>
                    <a:pt x="47720" y="32861"/>
                    <a:pt x="42482" y="35147"/>
                  </a:cubicBezTo>
                  <a:lnTo>
                    <a:pt x="42577" y="54959"/>
                  </a:lnTo>
                  <a:cubicBezTo>
                    <a:pt x="47340" y="53435"/>
                    <a:pt x="51340" y="52578"/>
                    <a:pt x="54578" y="52292"/>
                  </a:cubicBezTo>
                  <a:cubicBezTo>
                    <a:pt x="57721" y="51911"/>
                    <a:pt x="60484" y="52673"/>
                    <a:pt x="62770" y="54578"/>
                  </a:cubicBezTo>
                  <a:close/>
                  <a:moveTo>
                    <a:pt x="32290" y="57817"/>
                  </a:moveTo>
                  <a:lnTo>
                    <a:pt x="32290" y="41339"/>
                  </a:lnTo>
                  <a:cubicBezTo>
                    <a:pt x="29718" y="43529"/>
                    <a:pt x="27813" y="45720"/>
                    <a:pt x="26670" y="47911"/>
                  </a:cubicBezTo>
                  <a:cubicBezTo>
                    <a:pt x="25432" y="50102"/>
                    <a:pt x="24860" y="52292"/>
                    <a:pt x="24860" y="54293"/>
                  </a:cubicBezTo>
                  <a:cubicBezTo>
                    <a:pt x="24860" y="56293"/>
                    <a:pt x="25527" y="57436"/>
                    <a:pt x="26765" y="58007"/>
                  </a:cubicBezTo>
                  <a:cubicBezTo>
                    <a:pt x="28004" y="58388"/>
                    <a:pt x="29909" y="58388"/>
                    <a:pt x="32290" y="57817"/>
                  </a:cubicBezTo>
                  <a:moveTo>
                    <a:pt x="48006" y="81915"/>
                  </a:moveTo>
                  <a:cubicBezTo>
                    <a:pt x="49244" y="79820"/>
                    <a:pt x="49816" y="77819"/>
                    <a:pt x="49816" y="75819"/>
                  </a:cubicBezTo>
                  <a:cubicBezTo>
                    <a:pt x="49816" y="73914"/>
                    <a:pt x="49149" y="72676"/>
                    <a:pt x="47911" y="72104"/>
                  </a:cubicBezTo>
                  <a:cubicBezTo>
                    <a:pt x="46673" y="71628"/>
                    <a:pt x="44863" y="71533"/>
                    <a:pt x="42482" y="72009"/>
                  </a:cubicBezTo>
                  <a:lnTo>
                    <a:pt x="42482" y="88106"/>
                  </a:lnTo>
                  <a:cubicBezTo>
                    <a:pt x="44958" y="86106"/>
                    <a:pt x="46767" y="84011"/>
                    <a:pt x="48006" y="81915"/>
                  </a:cubicBezTo>
                </a:path>
              </a:pathLst>
            </a:custGeom>
            <a:solidFill>
              <a:srgbClr val="FFC950"/>
            </a:solid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196C2391-3961-4647-8165-1DE73F6AB405}"/>
                </a:ext>
              </a:extLst>
            </p:cNvPr>
            <p:cNvSpPr/>
            <p:nvPr/>
          </p:nvSpPr>
          <p:spPr>
            <a:xfrm>
              <a:off x="15638154" y="3662805"/>
              <a:ext cx="139946" cy="139946"/>
            </a:xfrm>
            <a:custGeom>
              <a:avLst/>
              <a:gdLst>
                <a:gd name="connsiteX0" fmla="*/ 41243 w 66675"/>
                <a:gd name="connsiteY0" fmla="*/ 38671 h 66675"/>
                <a:gd name="connsiteX1" fmla="*/ 47434 w 66675"/>
                <a:gd name="connsiteY1" fmla="*/ 47434 h 66675"/>
                <a:gd name="connsiteX2" fmla="*/ 38576 w 66675"/>
                <a:gd name="connsiteY2" fmla="*/ 41243 h 66675"/>
                <a:gd name="connsiteX3" fmla="*/ 34766 w 66675"/>
                <a:gd name="connsiteY3" fmla="*/ 62579 h 66675"/>
                <a:gd name="connsiteX4" fmla="*/ 31052 w 66675"/>
                <a:gd name="connsiteY4" fmla="*/ 41243 h 66675"/>
                <a:gd name="connsiteX5" fmla="*/ 22193 w 66675"/>
                <a:gd name="connsiteY5" fmla="*/ 47434 h 66675"/>
                <a:gd name="connsiteX6" fmla="*/ 28480 w 66675"/>
                <a:gd name="connsiteY6" fmla="*/ 38576 h 66675"/>
                <a:gd name="connsiteX7" fmla="*/ 7144 w 66675"/>
                <a:gd name="connsiteY7" fmla="*/ 34861 h 66675"/>
                <a:gd name="connsiteX8" fmla="*/ 28480 w 66675"/>
                <a:gd name="connsiteY8" fmla="*/ 31051 h 66675"/>
                <a:gd name="connsiteX9" fmla="*/ 22193 w 66675"/>
                <a:gd name="connsiteY9" fmla="*/ 22288 h 66675"/>
                <a:gd name="connsiteX10" fmla="*/ 31052 w 66675"/>
                <a:gd name="connsiteY10" fmla="*/ 28480 h 66675"/>
                <a:gd name="connsiteX11" fmla="*/ 34766 w 66675"/>
                <a:gd name="connsiteY11" fmla="*/ 7144 h 66675"/>
                <a:gd name="connsiteX12" fmla="*/ 38576 w 66675"/>
                <a:gd name="connsiteY12" fmla="*/ 28480 h 66675"/>
                <a:gd name="connsiteX13" fmla="*/ 47434 w 66675"/>
                <a:gd name="connsiteY13" fmla="*/ 22288 h 66675"/>
                <a:gd name="connsiteX14" fmla="*/ 41243 w 66675"/>
                <a:gd name="connsiteY14" fmla="*/ 31051 h 66675"/>
                <a:gd name="connsiteX15" fmla="*/ 62484 w 66675"/>
                <a:gd name="connsiteY15" fmla="*/ 3486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6675" h="66675">
                  <a:moveTo>
                    <a:pt x="41243" y="38671"/>
                  </a:moveTo>
                  <a:lnTo>
                    <a:pt x="47434" y="47434"/>
                  </a:lnTo>
                  <a:lnTo>
                    <a:pt x="38576" y="41243"/>
                  </a:lnTo>
                  <a:lnTo>
                    <a:pt x="34766" y="62579"/>
                  </a:lnTo>
                  <a:lnTo>
                    <a:pt x="31052" y="41243"/>
                  </a:lnTo>
                  <a:lnTo>
                    <a:pt x="22193" y="47434"/>
                  </a:lnTo>
                  <a:lnTo>
                    <a:pt x="28480" y="38576"/>
                  </a:lnTo>
                  <a:lnTo>
                    <a:pt x="7144" y="34861"/>
                  </a:lnTo>
                  <a:lnTo>
                    <a:pt x="28480" y="31051"/>
                  </a:lnTo>
                  <a:lnTo>
                    <a:pt x="22193" y="22288"/>
                  </a:lnTo>
                  <a:lnTo>
                    <a:pt x="31052" y="28480"/>
                  </a:lnTo>
                  <a:lnTo>
                    <a:pt x="34766" y="7144"/>
                  </a:lnTo>
                  <a:lnTo>
                    <a:pt x="38576" y="28480"/>
                  </a:lnTo>
                  <a:lnTo>
                    <a:pt x="47434" y="22288"/>
                  </a:lnTo>
                  <a:lnTo>
                    <a:pt x="41243" y="31051"/>
                  </a:lnTo>
                  <a:lnTo>
                    <a:pt x="62484" y="34861"/>
                  </a:lnTo>
                  <a:close/>
                </a:path>
              </a:pathLst>
            </a:custGeom>
            <a:solidFill>
              <a:srgbClr val="FFFFFF"/>
            </a:solid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3A53EE2B-962F-466F-B5F0-4D3C0E6BA366}"/>
                </a:ext>
              </a:extLst>
            </p:cNvPr>
            <p:cNvSpPr/>
            <p:nvPr/>
          </p:nvSpPr>
          <p:spPr>
            <a:xfrm>
              <a:off x="17321900" y="2348515"/>
              <a:ext cx="719721" cy="1479427"/>
            </a:xfrm>
            <a:custGeom>
              <a:avLst/>
              <a:gdLst>
                <a:gd name="connsiteX0" fmla="*/ 7144 w 342900"/>
                <a:gd name="connsiteY0" fmla="*/ 187928 h 704850"/>
                <a:gd name="connsiteX1" fmla="*/ 8477 w 342900"/>
                <a:gd name="connsiteY1" fmla="*/ 705707 h 704850"/>
                <a:gd name="connsiteX2" fmla="*/ 343281 w 342900"/>
                <a:gd name="connsiteY2" fmla="*/ 524923 h 704850"/>
                <a:gd name="connsiteX3" fmla="*/ 341948 w 342900"/>
                <a:gd name="connsiteY3" fmla="*/ 7144 h 704850"/>
              </a:gdLst>
              <a:ahLst/>
              <a:cxnLst>
                <a:cxn ang="0">
                  <a:pos x="connsiteX0" y="connsiteY0"/>
                </a:cxn>
                <a:cxn ang="0">
                  <a:pos x="connsiteX1" y="connsiteY1"/>
                </a:cxn>
                <a:cxn ang="0">
                  <a:pos x="connsiteX2" y="connsiteY2"/>
                </a:cxn>
                <a:cxn ang="0">
                  <a:pos x="connsiteX3" y="connsiteY3"/>
                </a:cxn>
              </a:cxnLst>
              <a:rect l="l" t="t" r="r" b="b"/>
              <a:pathLst>
                <a:path w="342900" h="704850">
                  <a:moveTo>
                    <a:pt x="7144" y="187928"/>
                  </a:moveTo>
                  <a:lnTo>
                    <a:pt x="8477" y="705707"/>
                  </a:lnTo>
                  <a:lnTo>
                    <a:pt x="343281" y="524923"/>
                  </a:lnTo>
                  <a:lnTo>
                    <a:pt x="341948" y="7144"/>
                  </a:lnTo>
                  <a:close/>
                </a:path>
              </a:pathLst>
            </a:custGeom>
            <a:solidFill>
              <a:srgbClr val="255BB8"/>
            </a:solid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17D6CAF8-FC3B-48CD-B8D9-96E822AE314E}"/>
                </a:ext>
              </a:extLst>
            </p:cNvPr>
            <p:cNvSpPr/>
            <p:nvPr/>
          </p:nvSpPr>
          <p:spPr>
            <a:xfrm>
              <a:off x="17339294" y="2377304"/>
              <a:ext cx="699729" cy="999613"/>
            </a:xfrm>
            <a:custGeom>
              <a:avLst/>
              <a:gdLst>
                <a:gd name="connsiteX0" fmla="*/ 328708 w 333375"/>
                <a:gd name="connsiteY0" fmla="*/ 470440 h 476250"/>
                <a:gd name="connsiteX1" fmla="*/ 327756 w 333375"/>
                <a:gd name="connsiteY1" fmla="*/ 7144 h 476250"/>
                <a:gd name="connsiteX2" fmla="*/ 7144 w 333375"/>
                <a:gd name="connsiteY2" fmla="*/ 192214 h 476250"/>
                <a:gd name="connsiteX3" fmla="*/ 7144 w 333375"/>
                <a:gd name="connsiteY3" fmla="*/ 470440 h 476250"/>
              </a:gdLst>
              <a:ahLst/>
              <a:cxnLst>
                <a:cxn ang="0">
                  <a:pos x="connsiteX0" y="connsiteY0"/>
                </a:cxn>
                <a:cxn ang="0">
                  <a:pos x="connsiteX1" y="connsiteY1"/>
                </a:cxn>
                <a:cxn ang="0">
                  <a:pos x="connsiteX2" y="connsiteY2"/>
                </a:cxn>
                <a:cxn ang="0">
                  <a:pos x="connsiteX3" y="connsiteY3"/>
                </a:cxn>
              </a:cxnLst>
              <a:rect l="l" t="t" r="r" b="b"/>
              <a:pathLst>
                <a:path w="333375" h="476250">
                  <a:moveTo>
                    <a:pt x="328708" y="470440"/>
                  </a:moveTo>
                  <a:lnTo>
                    <a:pt x="327756" y="7144"/>
                  </a:lnTo>
                  <a:lnTo>
                    <a:pt x="7144" y="192214"/>
                  </a:lnTo>
                  <a:lnTo>
                    <a:pt x="7144" y="470440"/>
                  </a:lnTo>
                  <a:close/>
                </a:path>
              </a:pathLst>
            </a:custGeom>
            <a:solidFill>
              <a:srgbClr val="DCE8F1"/>
            </a:solid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9DFB6610-0D67-4A02-88AA-18D56C05A6D1}"/>
                </a:ext>
              </a:extLst>
            </p:cNvPr>
            <p:cNvSpPr/>
            <p:nvPr/>
          </p:nvSpPr>
          <p:spPr>
            <a:xfrm>
              <a:off x="17339294" y="2383699"/>
              <a:ext cx="699729" cy="979621"/>
            </a:xfrm>
            <a:custGeom>
              <a:avLst/>
              <a:gdLst>
                <a:gd name="connsiteX0" fmla="*/ 333946 w 333375"/>
                <a:gd name="connsiteY0" fmla="*/ 467392 h 466725"/>
                <a:gd name="connsiteX1" fmla="*/ 332994 w 333375"/>
                <a:gd name="connsiteY1" fmla="*/ 7144 h 466725"/>
                <a:gd name="connsiteX2" fmla="*/ 7144 w 333375"/>
                <a:gd name="connsiteY2" fmla="*/ 195263 h 466725"/>
                <a:gd name="connsiteX3" fmla="*/ 7144 w 333375"/>
                <a:gd name="connsiteY3" fmla="*/ 467392 h 466725"/>
              </a:gdLst>
              <a:ahLst/>
              <a:cxnLst>
                <a:cxn ang="0">
                  <a:pos x="connsiteX0" y="connsiteY0"/>
                </a:cxn>
                <a:cxn ang="0">
                  <a:pos x="connsiteX1" y="connsiteY1"/>
                </a:cxn>
                <a:cxn ang="0">
                  <a:pos x="connsiteX2" y="connsiteY2"/>
                </a:cxn>
                <a:cxn ang="0">
                  <a:pos x="connsiteX3" y="connsiteY3"/>
                </a:cxn>
              </a:cxnLst>
              <a:rect l="l" t="t" r="r" b="b"/>
              <a:pathLst>
                <a:path w="333375" h="466725">
                  <a:moveTo>
                    <a:pt x="333946" y="467392"/>
                  </a:moveTo>
                  <a:lnTo>
                    <a:pt x="332994" y="7144"/>
                  </a:lnTo>
                  <a:lnTo>
                    <a:pt x="7144" y="195263"/>
                  </a:lnTo>
                  <a:lnTo>
                    <a:pt x="7144" y="467392"/>
                  </a:lnTo>
                  <a:close/>
                </a:path>
              </a:pathLst>
            </a:custGeom>
            <a:solidFill>
              <a:srgbClr val="CFDEE8"/>
            </a:solid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624C8798-DD29-4DEB-9E81-29FADE38A709}"/>
                </a:ext>
              </a:extLst>
            </p:cNvPr>
            <p:cNvSpPr/>
            <p:nvPr/>
          </p:nvSpPr>
          <p:spPr>
            <a:xfrm>
              <a:off x="17339294" y="2390099"/>
              <a:ext cx="719721" cy="979621"/>
            </a:xfrm>
            <a:custGeom>
              <a:avLst/>
              <a:gdLst>
                <a:gd name="connsiteX0" fmla="*/ 339186 w 342900"/>
                <a:gd name="connsiteY0" fmla="*/ 464344 h 466725"/>
                <a:gd name="connsiteX1" fmla="*/ 338233 w 342900"/>
                <a:gd name="connsiteY1" fmla="*/ 7144 h 466725"/>
                <a:gd name="connsiteX2" fmla="*/ 7144 w 342900"/>
                <a:gd name="connsiteY2" fmla="*/ 198406 h 466725"/>
                <a:gd name="connsiteX3" fmla="*/ 7144 w 342900"/>
                <a:gd name="connsiteY3" fmla="*/ 464344 h 466725"/>
              </a:gdLst>
              <a:ahLst/>
              <a:cxnLst>
                <a:cxn ang="0">
                  <a:pos x="connsiteX0" y="connsiteY0"/>
                </a:cxn>
                <a:cxn ang="0">
                  <a:pos x="connsiteX1" y="connsiteY1"/>
                </a:cxn>
                <a:cxn ang="0">
                  <a:pos x="connsiteX2" y="connsiteY2"/>
                </a:cxn>
                <a:cxn ang="0">
                  <a:pos x="connsiteX3" y="connsiteY3"/>
                </a:cxn>
              </a:cxnLst>
              <a:rect l="l" t="t" r="r" b="b"/>
              <a:pathLst>
                <a:path w="342900" h="466725">
                  <a:moveTo>
                    <a:pt x="339186" y="464344"/>
                  </a:moveTo>
                  <a:lnTo>
                    <a:pt x="338233" y="7144"/>
                  </a:lnTo>
                  <a:lnTo>
                    <a:pt x="7144" y="198406"/>
                  </a:lnTo>
                  <a:lnTo>
                    <a:pt x="7144" y="464344"/>
                  </a:lnTo>
                  <a:close/>
                </a:path>
              </a:pathLst>
            </a:custGeom>
            <a:solidFill>
              <a:srgbClr val="DCE8F1"/>
            </a:solid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F3FCCED7-9FA7-47AE-B9DB-43A58A9AC5E3}"/>
                </a:ext>
              </a:extLst>
            </p:cNvPr>
            <p:cNvSpPr/>
            <p:nvPr/>
          </p:nvSpPr>
          <p:spPr>
            <a:xfrm>
              <a:off x="17339294" y="2396696"/>
              <a:ext cx="719721" cy="979621"/>
            </a:xfrm>
            <a:custGeom>
              <a:avLst/>
              <a:gdLst>
                <a:gd name="connsiteX0" fmla="*/ 344424 w 342900"/>
                <a:gd name="connsiteY0" fmla="*/ 461200 h 466725"/>
                <a:gd name="connsiteX1" fmla="*/ 343567 w 342900"/>
                <a:gd name="connsiteY1" fmla="*/ 7144 h 466725"/>
                <a:gd name="connsiteX2" fmla="*/ 7144 w 342900"/>
                <a:gd name="connsiteY2" fmla="*/ 201359 h 466725"/>
                <a:gd name="connsiteX3" fmla="*/ 7144 w 342900"/>
                <a:gd name="connsiteY3" fmla="*/ 461200 h 466725"/>
              </a:gdLst>
              <a:ahLst/>
              <a:cxnLst>
                <a:cxn ang="0">
                  <a:pos x="connsiteX0" y="connsiteY0"/>
                </a:cxn>
                <a:cxn ang="0">
                  <a:pos x="connsiteX1" y="connsiteY1"/>
                </a:cxn>
                <a:cxn ang="0">
                  <a:pos x="connsiteX2" y="connsiteY2"/>
                </a:cxn>
                <a:cxn ang="0">
                  <a:pos x="connsiteX3" y="connsiteY3"/>
                </a:cxn>
              </a:cxnLst>
              <a:rect l="l" t="t" r="r" b="b"/>
              <a:pathLst>
                <a:path w="342900" h="466725">
                  <a:moveTo>
                    <a:pt x="344424" y="461200"/>
                  </a:moveTo>
                  <a:lnTo>
                    <a:pt x="343567" y="7144"/>
                  </a:lnTo>
                  <a:lnTo>
                    <a:pt x="7144" y="201359"/>
                  </a:lnTo>
                  <a:lnTo>
                    <a:pt x="7144" y="461200"/>
                  </a:lnTo>
                  <a:close/>
                </a:path>
              </a:pathLst>
            </a:custGeom>
            <a:solidFill>
              <a:srgbClr val="CFDEE8"/>
            </a:solid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A616B061-2B6C-4223-A482-609336A01A28}"/>
                </a:ext>
              </a:extLst>
            </p:cNvPr>
            <p:cNvSpPr/>
            <p:nvPr/>
          </p:nvSpPr>
          <p:spPr>
            <a:xfrm>
              <a:off x="17339294" y="2403093"/>
              <a:ext cx="739714" cy="959628"/>
            </a:xfrm>
            <a:custGeom>
              <a:avLst/>
              <a:gdLst>
                <a:gd name="connsiteX0" fmla="*/ 349758 w 352425"/>
                <a:gd name="connsiteY0" fmla="*/ 458153 h 457200"/>
                <a:gd name="connsiteX1" fmla="*/ 348805 w 352425"/>
                <a:gd name="connsiteY1" fmla="*/ 7144 h 457200"/>
                <a:gd name="connsiteX2" fmla="*/ 7144 w 352425"/>
                <a:gd name="connsiteY2" fmla="*/ 204407 h 457200"/>
                <a:gd name="connsiteX3" fmla="*/ 7144 w 352425"/>
                <a:gd name="connsiteY3" fmla="*/ 458153 h 457200"/>
              </a:gdLst>
              <a:ahLst/>
              <a:cxnLst>
                <a:cxn ang="0">
                  <a:pos x="connsiteX0" y="connsiteY0"/>
                </a:cxn>
                <a:cxn ang="0">
                  <a:pos x="connsiteX1" y="connsiteY1"/>
                </a:cxn>
                <a:cxn ang="0">
                  <a:pos x="connsiteX2" y="connsiteY2"/>
                </a:cxn>
                <a:cxn ang="0">
                  <a:pos x="connsiteX3" y="connsiteY3"/>
                </a:cxn>
              </a:cxnLst>
              <a:rect l="l" t="t" r="r" b="b"/>
              <a:pathLst>
                <a:path w="352425" h="457200">
                  <a:moveTo>
                    <a:pt x="349758" y="458153"/>
                  </a:moveTo>
                  <a:lnTo>
                    <a:pt x="348805" y="7144"/>
                  </a:lnTo>
                  <a:lnTo>
                    <a:pt x="7144" y="204407"/>
                  </a:lnTo>
                  <a:lnTo>
                    <a:pt x="7144" y="458153"/>
                  </a:lnTo>
                  <a:close/>
                </a:path>
              </a:pathLst>
            </a:custGeom>
            <a:solidFill>
              <a:srgbClr val="DCE8F1"/>
            </a:solid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28AFA1DD-9888-44BA-8F00-24C0EF34CCE2}"/>
                </a:ext>
              </a:extLst>
            </p:cNvPr>
            <p:cNvSpPr/>
            <p:nvPr/>
          </p:nvSpPr>
          <p:spPr>
            <a:xfrm>
              <a:off x="17339294" y="2409491"/>
              <a:ext cx="759706" cy="959628"/>
            </a:xfrm>
            <a:custGeom>
              <a:avLst/>
              <a:gdLst>
                <a:gd name="connsiteX0" fmla="*/ 354997 w 361950"/>
                <a:gd name="connsiteY0" fmla="*/ 455104 h 457200"/>
                <a:gd name="connsiteX1" fmla="*/ 354045 w 361950"/>
                <a:gd name="connsiteY1" fmla="*/ 7144 h 457200"/>
                <a:gd name="connsiteX2" fmla="*/ 7144 w 361950"/>
                <a:gd name="connsiteY2" fmla="*/ 207550 h 457200"/>
                <a:gd name="connsiteX3" fmla="*/ 7144 w 361950"/>
                <a:gd name="connsiteY3" fmla="*/ 455104 h 457200"/>
              </a:gdLst>
              <a:ahLst/>
              <a:cxnLst>
                <a:cxn ang="0">
                  <a:pos x="connsiteX0" y="connsiteY0"/>
                </a:cxn>
                <a:cxn ang="0">
                  <a:pos x="connsiteX1" y="connsiteY1"/>
                </a:cxn>
                <a:cxn ang="0">
                  <a:pos x="connsiteX2" y="connsiteY2"/>
                </a:cxn>
                <a:cxn ang="0">
                  <a:pos x="connsiteX3" y="connsiteY3"/>
                </a:cxn>
              </a:cxnLst>
              <a:rect l="l" t="t" r="r" b="b"/>
              <a:pathLst>
                <a:path w="361950" h="457200">
                  <a:moveTo>
                    <a:pt x="354997" y="455104"/>
                  </a:moveTo>
                  <a:lnTo>
                    <a:pt x="354045" y="7144"/>
                  </a:lnTo>
                  <a:lnTo>
                    <a:pt x="7144" y="207550"/>
                  </a:lnTo>
                  <a:lnTo>
                    <a:pt x="7144" y="455104"/>
                  </a:lnTo>
                  <a:close/>
                </a:path>
              </a:pathLst>
            </a:custGeom>
            <a:solidFill>
              <a:srgbClr val="CFDEE8"/>
            </a:solid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337F301C-58B4-4306-80AD-9CB8856E7E05}"/>
                </a:ext>
              </a:extLst>
            </p:cNvPr>
            <p:cNvSpPr/>
            <p:nvPr/>
          </p:nvSpPr>
          <p:spPr>
            <a:xfrm>
              <a:off x="17348691" y="2416087"/>
              <a:ext cx="759706" cy="959628"/>
            </a:xfrm>
            <a:custGeom>
              <a:avLst/>
              <a:gdLst>
                <a:gd name="connsiteX0" fmla="*/ 355759 w 361950"/>
                <a:gd name="connsiteY0" fmla="*/ 451961 h 457200"/>
                <a:gd name="connsiteX1" fmla="*/ 354902 w 361950"/>
                <a:gd name="connsiteY1" fmla="*/ 7144 h 457200"/>
                <a:gd name="connsiteX2" fmla="*/ 7144 w 361950"/>
                <a:gd name="connsiteY2" fmla="*/ 207931 h 457200"/>
                <a:gd name="connsiteX3" fmla="*/ 7525 w 361950"/>
                <a:gd name="connsiteY3" fmla="*/ 451961 h 457200"/>
              </a:gdLst>
              <a:ahLst/>
              <a:cxnLst>
                <a:cxn ang="0">
                  <a:pos x="connsiteX0" y="connsiteY0"/>
                </a:cxn>
                <a:cxn ang="0">
                  <a:pos x="connsiteX1" y="connsiteY1"/>
                </a:cxn>
                <a:cxn ang="0">
                  <a:pos x="connsiteX2" y="connsiteY2"/>
                </a:cxn>
                <a:cxn ang="0">
                  <a:pos x="connsiteX3" y="connsiteY3"/>
                </a:cxn>
              </a:cxnLst>
              <a:rect l="l" t="t" r="r" b="b"/>
              <a:pathLst>
                <a:path w="361950" h="457200">
                  <a:moveTo>
                    <a:pt x="355759" y="451961"/>
                  </a:moveTo>
                  <a:lnTo>
                    <a:pt x="354902" y="7144"/>
                  </a:lnTo>
                  <a:lnTo>
                    <a:pt x="7144" y="207931"/>
                  </a:lnTo>
                  <a:lnTo>
                    <a:pt x="7525" y="451961"/>
                  </a:lnTo>
                  <a:close/>
                </a:path>
              </a:pathLst>
            </a:custGeom>
            <a:solidFill>
              <a:srgbClr val="DCE8F1"/>
            </a:solid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A02FD0AA-FEE8-44BC-B58E-BE49C1BE8ABF}"/>
                </a:ext>
              </a:extLst>
            </p:cNvPr>
            <p:cNvSpPr/>
            <p:nvPr/>
          </p:nvSpPr>
          <p:spPr>
            <a:xfrm>
              <a:off x="17359685" y="2422485"/>
              <a:ext cx="759706" cy="939636"/>
            </a:xfrm>
            <a:custGeom>
              <a:avLst/>
              <a:gdLst>
                <a:gd name="connsiteX0" fmla="*/ 355854 w 361950"/>
                <a:gd name="connsiteY0" fmla="*/ 448913 h 447675"/>
                <a:gd name="connsiteX1" fmla="*/ 354902 w 361950"/>
                <a:gd name="connsiteY1" fmla="*/ 7144 h 447675"/>
                <a:gd name="connsiteX2" fmla="*/ 7144 w 361950"/>
                <a:gd name="connsiteY2" fmla="*/ 207931 h 447675"/>
                <a:gd name="connsiteX3" fmla="*/ 7620 w 361950"/>
                <a:gd name="connsiteY3" fmla="*/ 448913 h 447675"/>
              </a:gdLst>
              <a:ahLst/>
              <a:cxnLst>
                <a:cxn ang="0">
                  <a:pos x="connsiteX0" y="connsiteY0"/>
                </a:cxn>
                <a:cxn ang="0">
                  <a:pos x="connsiteX1" y="connsiteY1"/>
                </a:cxn>
                <a:cxn ang="0">
                  <a:pos x="connsiteX2" y="connsiteY2"/>
                </a:cxn>
                <a:cxn ang="0">
                  <a:pos x="connsiteX3" y="connsiteY3"/>
                </a:cxn>
              </a:cxnLst>
              <a:rect l="l" t="t" r="r" b="b"/>
              <a:pathLst>
                <a:path w="361950" h="447675">
                  <a:moveTo>
                    <a:pt x="355854" y="448913"/>
                  </a:moveTo>
                  <a:lnTo>
                    <a:pt x="354902" y="7144"/>
                  </a:lnTo>
                  <a:lnTo>
                    <a:pt x="7144" y="207931"/>
                  </a:lnTo>
                  <a:lnTo>
                    <a:pt x="7620" y="448913"/>
                  </a:lnTo>
                  <a:close/>
                </a:path>
              </a:pathLst>
            </a:custGeom>
            <a:solidFill>
              <a:srgbClr val="CFDEE8"/>
            </a:solid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2980F75A-0F36-4B93-8F11-9B8AA4EBA3C3}"/>
                </a:ext>
              </a:extLst>
            </p:cNvPr>
            <p:cNvSpPr/>
            <p:nvPr/>
          </p:nvSpPr>
          <p:spPr>
            <a:xfrm>
              <a:off x="17370682" y="2428883"/>
              <a:ext cx="759706" cy="939636"/>
            </a:xfrm>
            <a:custGeom>
              <a:avLst/>
              <a:gdLst>
                <a:gd name="connsiteX0" fmla="*/ 355854 w 361950"/>
                <a:gd name="connsiteY0" fmla="*/ 445865 h 447675"/>
                <a:gd name="connsiteX1" fmla="*/ 354902 w 361950"/>
                <a:gd name="connsiteY1" fmla="*/ 7144 h 447675"/>
                <a:gd name="connsiteX2" fmla="*/ 7144 w 361950"/>
                <a:gd name="connsiteY2" fmla="*/ 207931 h 447675"/>
                <a:gd name="connsiteX3" fmla="*/ 7620 w 361950"/>
                <a:gd name="connsiteY3" fmla="*/ 445865 h 447675"/>
              </a:gdLst>
              <a:ahLst/>
              <a:cxnLst>
                <a:cxn ang="0">
                  <a:pos x="connsiteX0" y="connsiteY0"/>
                </a:cxn>
                <a:cxn ang="0">
                  <a:pos x="connsiteX1" y="connsiteY1"/>
                </a:cxn>
                <a:cxn ang="0">
                  <a:pos x="connsiteX2" y="connsiteY2"/>
                </a:cxn>
                <a:cxn ang="0">
                  <a:pos x="connsiteX3" y="connsiteY3"/>
                </a:cxn>
              </a:cxnLst>
              <a:rect l="l" t="t" r="r" b="b"/>
              <a:pathLst>
                <a:path w="361950" h="447675">
                  <a:moveTo>
                    <a:pt x="355854" y="445865"/>
                  </a:moveTo>
                  <a:lnTo>
                    <a:pt x="354902" y="7144"/>
                  </a:lnTo>
                  <a:lnTo>
                    <a:pt x="7144" y="207931"/>
                  </a:lnTo>
                  <a:lnTo>
                    <a:pt x="7620" y="445865"/>
                  </a:lnTo>
                  <a:close/>
                </a:path>
              </a:pathLst>
            </a:custGeom>
            <a:solidFill>
              <a:srgbClr val="DCE8F1"/>
            </a:solid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68E9CF5E-6938-4766-9C0B-056CC4718FD6}"/>
                </a:ext>
              </a:extLst>
            </p:cNvPr>
            <p:cNvSpPr/>
            <p:nvPr/>
          </p:nvSpPr>
          <p:spPr>
            <a:xfrm>
              <a:off x="17381877" y="2435479"/>
              <a:ext cx="759706" cy="939636"/>
            </a:xfrm>
            <a:custGeom>
              <a:avLst/>
              <a:gdLst>
                <a:gd name="connsiteX0" fmla="*/ 355759 w 361950"/>
                <a:gd name="connsiteY0" fmla="*/ 442722 h 447675"/>
                <a:gd name="connsiteX1" fmla="*/ 354902 w 361950"/>
                <a:gd name="connsiteY1" fmla="*/ 7144 h 447675"/>
                <a:gd name="connsiteX2" fmla="*/ 7144 w 361950"/>
                <a:gd name="connsiteY2" fmla="*/ 207931 h 447675"/>
                <a:gd name="connsiteX3" fmla="*/ 7525 w 361950"/>
                <a:gd name="connsiteY3" fmla="*/ 442722 h 447675"/>
              </a:gdLst>
              <a:ahLst/>
              <a:cxnLst>
                <a:cxn ang="0">
                  <a:pos x="connsiteX0" y="connsiteY0"/>
                </a:cxn>
                <a:cxn ang="0">
                  <a:pos x="connsiteX1" y="connsiteY1"/>
                </a:cxn>
                <a:cxn ang="0">
                  <a:pos x="connsiteX2" y="connsiteY2"/>
                </a:cxn>
                <a:cxn ang="0">
                  <a:pos x="connsiteX3" y="connsiteY3"/>
                </a:cxn>
              </a:cxnLst>
              <a:rect l="l" t="t" r="r" b="b"/>
              <a:pathLst>
                <a:path w="361950" h="447675">
                  <a:moveTo>
                    <a:pt x="355759" y="442722"/>
                  </a:moveTo>
                  <a:lnTo>
                    <a:pt x="354902" y="7144"/>
                  </a:lnTo>
                  <a:lnTo>
                    <a:pt x="7144" y="207931"/>
                  </a:lnTo>
                  <a:lnTo>
                    <a:pt x="7525" y="442722"/>
                  </a:lnTo>
                  <a:close/>
                </a:path>
              </a:pathLst>
            </a:custGeom>
            <a:solidFill>
              <a:srgbClr val="DCE8F1"/>
            </a:solid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71663739-5A77-4ACF-8E8B-2316B351D1A5}"/>
                </a:ext>
              </a:extLst>
            </p:cNvPr>
            <p:cNvSpPr/>
            <p:nvPr/>
          </p:nvSpPr>
          <p:spPr>
            <a:xfrm>
              <a:off x="17477240" y="2417487"/>
              <a:ext cx="679737" cy="1519412"/>
            </a:xfrm>
            <a:custGeom>
              <a:avLst/>
              <a:gdLst>
                <a:gd name="connsiteX0" fmla="*/ 7144 w 323850"/>
                <a:gd name="connsiteY0" fmla="*/ 203454 h 723900"/>
                <a:gd name="connsiteX1" fmla="*/ 8382 w 323850"/>
                <a:gd name="connsiteY1" fmla="*/ 721233 h 723900"/>
                <a:gd name="connsiteX2" fmla="*/ 325945 w 323850"/>
                <a:gd name="connsiteY2" fmla="*/ 525018 h 723900"/>
                <a:gd name="connsiteX3" fmla="*/ 324612 w 323850"/>
                <a:gd name="connsiteY3" fmla="*/ 7144 h 723900"/>
              </a:gdLst>
              <a:ahLst/>
              <a:cxnLst>
                <a:cxn ang="0">
                  <a:pos x="connsiteX0" y="connsiteY0"/>
                </a:cxn>
                <a:cxn ang="0">
                  <a:pos x="connsiteX1" y="connsiteY1"/>
                </a:cxn>
                <a:cxn ang="0">
                  <a:pos x="connsiteX2" y="connsiteY2"/>
                </a:cxn>
                <a:cxn ang="0">
                  <a:pos x="connsiteX3" y="connsiteY3"/>
                </a:cxn>
              </a:cxnLst>
              <a:rect l="l" t="t" r="r" b="b"/>
              <a:pathLst>
                <a:path w="323850" h="723900">
                  <a:moveTo>
                    <a:pt x="7144" y="203454"/>
                  </a:moveTo>
                  <a:lnTo>
                    <a:pt x="8382" y="721233"/>
                  </a:lnTo>
                  <a:lnTo>
                    <a:pt x="325945" y="525018"/>
                  </a:lnTo>
                  <a:lnTo>
                    <a:pt x="324612" y="7144"/>
                  </a:lnTo>
                  <a:close/>
                </a:path>
              </a:pathLst>
            </a:custGeom>
            <a:solidFill>
              <a:srgbClr val="255BB8"/>
            </a:solid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87CA5393-99FA-4042-A49E-52A730732C19}"/>
                </a:ext>
              </a:extLst>
            </p:cNvPr>
            <p:cNvSpPr/>
            <p:nvPr/>
          </p:nvSpPr>
          <p:spPr>
            <a:xfrm>
              <a:off x="17301908" y="2727566"/>
              <a:ext cx="199923" cy="1199535"/>
            </a:xfrm>
            <a:custGeom>
              <a:avLst/>
              <a:gdLst>
                <a:gd name="connsiteX0" fmla="*/ 7144 w 95250"/>
                <a:gd name="connsiteY0" fmla="*/ 7144 h 571500"/>
                <a:gd name="connsiteX1" fmla="*/ 8382 w 95250"/>
                <a:gd name="connsiteY1" fmla="*/ 525018 h 571500"/>
                <a:gd name="connsiteX2" fmla="*/ 91916 w 95250"/>
                <a:gd name="connsiteY2" fmla="*/ 573500 h 571500"/>
                <a:gd name="connsiteX3" fmla="*/ 90678 w 95250"/>
                <a:gd name="connsiteY3" fmla="*/ 55721 h 571500"/>
              </a:gdLst>
              <a:ahLst/>
              <a:cxnLst>
                <a:cxn ang="0">
                  <a:pos x="connsiteX0" y="connsiteY0"/>
                </a:cxn>
                <a:cxn ang="0">
                  <a:pos x="connsiteX1" y="connsiteY1"/>
                </a:cxn>
                <a:cxn ang="0">
                  <a:pos x="connsiteX2" y="connsiteY2"/>
                </a:cxn>
                <a:cxn ang="0">
                  <a:pos x="connsiteX3" y="connsiteY3"/>
                </a:cxn>
              </a:cxnLst>
              <a:rect l="l" t="t" r="r" b="b"/>
              <a:pathLst>
                <a:path w="95250" h="571500">
                  <a:moveTo>
                    <a:pt x="7144" y="7144"/>
                  </a:moveTo>
                  <a:lnTo>
                    <a:pt x="8382" y="525018"/>
                  </a:lnTo>
                  <a:lnTo>
                    <a:pt x="91916" y="573500"/>
                  </a:lnTo>
                  <a:lnTo>
                    <a:pt x="90678" y="55721"/>
                  </a:lnTo>
                  <a:close/>
                </a:path>
              </a:pathLst>
            </a:custGeom>
            <a:solidFill>
              <a:srgbClr val="3765C7"/>
            </a:solid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9061368F-3631-41E9-87C8-08A7270EE208}"/>
                </a:ext>
              </a:extLst>
            </p:cNvPr>
            <p:cNvSpPr/>
            <p:nvPr/>
          </p:nvSpPr>
          <p:spPr>
            <a:xfrm>
              <a:off x="17323901" y="2765752"/>
              <a:ext cx="159938" cy="719721"/>
            </a:xfrm>
            <a:custGeom>
              <a:avLst/>
              <a:gdLst>
                <a:gd name="connsiteX0" fmla="*/ 8382 w 76200"/>
                <a:gd name="connsiteY0" fmla="*/ 302800 h 342900"/>
                <a:gd name="connsiteX1" fmla="*/ 7144 w 76200"/>
                <a:gd name="connsiteY1" fmla="*/ 7144 h 342900"/>
                <a:gd name="connsiteX2" fmla="*/ 69723 w 76200"/>
                <a:gd name="connsiteY2" fmla="*/ 43529 h 342900"/>
                <a:gd name="connsiteX3" fmla="*/ 70961 w 76200"/>
                <a:gd name="connsiteY3" fmla="*/ 339090 h 342900"/>
              </a:gdLst>
              <a:ahLst/>
              <a:cxnLst>
                <a:cxn ang="0">
                  <a:pos x="connsiteX0" y="connsiteY0"/>
                </a:cxn>
                <a:cxn ang="0">
                  <a:pos x="connsiteX1" y="connsiteY1"/>
                </a:cxn>
                <a:cxn ang="0">
                  <a:pos x="connsiteX2" y="connsiteY2"/>
                </a:cxn>
                <a:cxn ang="0">
                  <a:pos x="connsiteX3" y="connsiteY3"/>
                </a:cxn>
              </a:cxnLst>
              <a:rect l="l" t="t" r="r" b="b"/>
              <a:pathLst>
                <a:path w="76200" h="342900">
                  <a:moveTo>
                    <a:pt x="8382" y="302800"/>
                  </a:moveTo>
                  <a:lnTo>
                    <a:pt x="7144" y="7144"/>
                  </a:lnTo>
                  <a:lnTo>
                    <a:pt x="69723" y="43529"/>
                  </a:lnTo>
                  <a:lnTo>
                    <a:pt x="70961" y="339090"/>
                  </a:lnTo>
                  <a:close/>
                </a:path>
              </a:pathLst>
            </a:custGeom>
            <a:solidFill>
              <a:srgbClr val="E7F1F7"/>
            </a:solid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33FEB1AC-09F3-4329-8705-86F1E3DA9EE2}"/>
                </a:ext>
              </a:extLst>
            </p:cNvPr>
            <p:cNvSpPr/>
            <p:nvPr/>
          </p:nvSpPr>
          <p:spPr>
            <a:xfrm>
              <a:off x="17301908" y="2342715"/>
              <a:ext cx="859667" cy="499806"/>
            </a:xfrm>
            <a:custGeom>
              <a:avLst/>
              <a:gdLst>
                <a:gd name="connsiteX0" fmla="*/ 7144 w 409575"/>
                <a:gd name="connsiteY0" fmla="*/ 190500 h 238125"/>
                <a:gd name="connsiteX1" fmla="*/ 90678 w 409575"/>
                <a:gd name="connsiteY1" fmla="*/ 239078 h 238125"/>
                <a:gd name="connsiteX2" fmla="*/ 408147 w 409575"/>
                <a:gd name="connsiteY2" fmla="*/ 42767 h 238125"/>
                <a:gd name="connsiteX3" fmla="*/ 403479 w 409575"/>
                <a:gd name="connsiteY3" fmla="*/ 40100 h 238125"/>
                <a:gd name="connsiteX4" fmla="*/ 90297 w 409575"/>
                <a:gd name="connsiteY4" fmla="*/ 233458 h 238125"/>
                <a:gd name="connsiteX5" fmla="*/ 16669 w 409575"/>
                <a:gd name="connsiteY5" fmla="*/ 190691 h 238125"/>
                <a:gd name="connsiteX6" fmla="*/ 351473 w 409575"/>
                <a:gd name="connsiteY6" fmla="*/ 9906 h 238125"/>
                <a:gd name="connsiteX7" fmla="*/ 346806 w 409575"/>
                <a:gd name="connsiteY7" fmla="*/ 7144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238125">
                  <a:moveTo>
                    <a:pt x="7144" y="190500"/>
                  </a:moveTo>
                  <a:lnTo>
                    <a:pt x="90678" y="239078"/>
                  </a:lnTo>
                  <a:lnTo>
                    <a:pt x="408147" y="42767"/>
                  </a:lnTo>
                  <a:lnTo>
                    <a:pt x="403479" y="40100"/>
                  </a:lnTo>
                  <a:lnTo>
                    <a:pt x="90297" y="233458"/>
                  </a:lnTo>
                  <a:lnTo>
                    <a:pt x="16669" y="190691"/>
                  </a:lnTo>
                  <a:lnTo>
                    <a:pt x="351473" y="9906"/>
                  </a:lnTo>
                  <a:lnTo>
                    <a:pt x="346806" y="7144"/>
                  </a:lnTo>
                  <a:close/>
                </a:path>
              </a:pathLst>
            </a:custGeom>
            <a:solidFill>
              <a:srgbClr val="5576DB"/>
            </a:solid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BEDAAD95-A809-47DD-A8BA-A0552876CA6B}"/>
                </a:ext>
              </a:extLst>
            </p:cNvPr>
            <p:cNvSpPr/>
            <p:nvPr/>
          </p:nvSpPr>
          <p:spPr>
            <a:xfrm>
              <a:off x="17537817" y="2474064"/>
              <a:ext cx="719721" cy="1479427"/>
            </a:xfrm>
            <a:custGeom>
              <a:avLst/>
              <a:gdLst>
                <a:gd name="connsiteX0" fmla="*/ 7144 w 342900"/>
                <a:gd name="connsiteY0" fmla="*/ 187833 h 704850"/>
                <a:gd name="connsiteX1" fmla="*/ 8477 w 342900"/>
                <a:gd name="connsiteY1" fmla="*/ 705707 h 704850"/>
                <a:gd name="connsiteX2" fmla="*/ 343471 w 342900"/>
                <a:gd name="connsiteY2" fmla="*/ 525018 h 704850"/>
                <a:gd name="connsiteX3" fmla="*/ 342138 w 342900"/>
                <a:gd name="connsiteY3" fmla="*/ 7144 h 704850"/>
              </a:gdLst>
              <a:ahLst/>
              <a:cxnLst>
                <a:cxn ang="0">
                  <a:pos x="connsiteX0" y="connsiteY0"/>
                </a:cxn>
                <a:cxn ang="0">
                  <a:pos x="connsiteX1" y="connsiteY1"/>
                </a:cxn>
                <a:cxn ang="0">
                  <a:pos x="connsiteX2" y="connsiteY2"/>
                </a:cxn>
                <a:cxn ang="0">
                  <a:pos x="connsiteX3" y="connsiteY3"/>
                </a:cxn>
              </a:cxnLst>
              <a:rect l="l" t="t" r="r" b="b"/>
              <a:pathLst>
                <a:path w="342900" h="704850">
                  <a:moveTo>
                    <a:pt x="7144" y="187833"/>
                  </a:moveTo>
                  <a:lnTo>
                    <a:pt x="8477" y="705707"/>
                  </a:lnTo>
                  <a:lnTo>
                    <a:pt x="343471" y="525018"/>
                  </a:lnTo>
                  <a:lnTo>
                    <a:pt x="342138" y="7144"/>
                  </a:lnTo>
                  <a:close/>
                </a:path>
              </a:pathLst>
            </a:custGeom>
            <a:solidFill>
              <a:srgbClr val="FFD469"/>
            </a:solid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2F2C2B9A-7279-4B23-B322-475E879F5238}"/>
                </a:ext>
              </a:extLst>
            </p:cNvPr>
            <p:cNvSpPr/>
            <p:nvPr/>
          </p:nvSpPr>
          <p:spPr>
            <a:xfrm>
              <a:off x="17551611" y="2502255"/>
              <a:ext cx="699729" cy="999613"/>
            </a:xfrm>
            <a:custGeom>
              <a:avLst/>
              <a:gdLst>
                <a:gd name="connsiteX0" fmla="*/ 328803 w 333375"/>
                <a:gd name="connsiteY0" fmla="*/ 470440 h 476250"/>
                <a:gd name="connsiteX1" fmla="*/ 327851 w 333375"/>
                <a:gd name="connsiteY1" fmla="*/ 7144 h 476250"/>
                <a:gd name="connsiteX2" fmla="*/ 7144 w 333375"/>
                <a:gd name="connsiteY2" fmla="*/ 192310 h 476250"/>
                <a:gd name="connsiteX3" fmla="*/ 7144 w 333375"/>
                <a:gd name="connsiteY3" fmla="*/ 470440 h 476250"/>
              </a:gdLst>
              <a:ahLst/>
              <a:cxnLst>
                <a:cxn ang="0">
                  <a:pos x="connsiteX0" y="connsiteY0"/>
                </a:cxn>
                <a:cxn ang="0">
                  <a:pos x="connsiteX1" y="connsiteY1"/>
                </a:cxn>
                <a:cxn ang="0">
                  <a:pos x="connsiteX2" y="connsiteY2"/>
                </a:cxn>
                <a:cxn ang="0">
                  <a:pos x="connsiteX3" y="connsiteY3"/>
                </a:cxn>
              </a:cxnLst>
              <a:rect l="l" t="t" r="r" b="b"/>
              <a:pathLst>
                <a:path w="333375" h="476250">
                  <a:moveTo>
                    <a:pt x="328803" y="470440"/>
                  </a:moveTo>
                  <a:lnTo>
                    <a:pt x="327851" y="7144"/>
                  </a:lnTo>
                  <a:lnTo>
                    <a:pt x="7144" y="192310"/>
                  </a:lnTo>
                  <a:lnTo>
                    <a:pt x="7144" y="470440"/>
                  </a:lnTo>
                  <a:close/>
                </a:path>
              </a:pathLst>
            </a:custGeom>
            <a:solidFill>
              <a:srgbClr val="DCE8F1"/>
            </a:solid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7F98EA2D-8CEF-4885-AD36-7CAF72C29EE0}"/>
                </a:ext>
              </a:extLst>
            </p:cNvPr>
            <p:cNvSpPr/>
            <p:nvPr/>
          </p:nvSpPr>
          <p:spPr>
            <a:xfrm>
              <a:off x="17551611" y="2508652"/>
              <a:ext cx="699729" cy="979621"/>
            </a:xfrm>
            <a:custGeom>
              <a:avLst/>
              <a:gdLst>
                <a:gd name="connsiteX0" fmla="*/ 334042 w 333375"/>
                <a:gd name="connsiteY0" fmla="*/ 467392 h 466725"/>
                <a:gd name="connsiteX1" fmla="*/ 333090 w 333375"/>
                <a:gd name="connsiteY1" fmla="*/ 7144 h 466725"/>
                <a:gd name="connsiteX2" fmla="*/ 7144 w 333375"/>
                <a:gd name="connsiteY2" fmla="*/ 195358 h 466725"/>
                <a:gd name="connsiteX3" fmla="*/ 7144 w 333375"/>
                <a:gd name="connsiteY3" fmla="*/ 467392 h 466725"/>
              </a:gdLst>
              <a:ahLst/>
              <a:cxnLst>
                <a:cxn ang="0">
                  <a:pos x="connsiteX0" y="connsiteY0"/>
                </a:cxn>
                <a:cxn ang="0">
                  <a:pos x="connsiteX1" y="connsiteY1"/>
                </a:cxn>
                <a:cxn ang="0">
                  <a:pos x="connsiteX2" y="connsiteY2"/>
                </a:cxn>
                <a:cxn ang="0">
                  <a:pos x="connsiteX3" y="connsiteY3"/>
                </a:cxn>
              </a:cxnLst>
              <a:rect l="l" t="t" r="r" b="b"/>
              <a:pathLst>
                <a:path w="333375" h="466725">
                  <a:moveTo>
                    <a:pt x="334042" y="467392"/>
                  </a:moveTo>
                  <a:lnTo>
                    <a:pt x="333090" y="7144"/>
                  </a:lnTo>
                  <a:lnTo>
                    <a:pt x="7144" y="195358"/>
                  </a:lnTo>
                  <a:lnTo>
                    <a:pt x="7144" y="467392"/>
                  </a:lnTo>
                  <a:close/>
                </a:path>
              </a:pathLst>
            </a:custGeom>
            <a:solidFill>
              <a:srgbClr val="CFDEE8"/>
            </a:solid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0ECFBD89-C382-4F3D-860B-AE5C5AEA543E}"/>
                </a:ext>
              </a:extLst>
            </p:cNvPr>
            <p:cNvSpPr/>
            <p:nvPr/>
          </p:nvSpPr>
          <p:spPr>
            <a:xfrm>
              <a:off x="17551611" y="2515249"/>
              <a:ext cx="719721" cy="979621"/>
            </a:xfrm>
            <a:custGeom>
              <a:avLst/>
              <a:gdLst>
                <a:gd name="connsiteX0" fmla="*/ 339280 w 342900"/>
                <a:gd name="connsiteY0" fmla="*/ 464248 h 466725"/>
                <a:gd name="connsiteX1" fmla="*/ 338328 w 342900"/>
                <a:gd name="connsiteY1" fmla="*/ 7144 h 466725"/>
                <a:gd name="connsiteX2" fmla="*/ 7144 w 342900"/>
                <a:gd name="connsiteY2" fmla="*/ 198311 h 466725"/>
                <a:gd name="connsiteX3" fmla="*/ 7144 w 342900"/>
                <a:gd name="connsiteY3" fmla="*/ 464248 h 466725"/>
              </a:gdLst>
              <a:ahLst/>
              <a:cxnLst>
                <a:cxn ang="0">
                  <a:pos x="connsiteX0" y="connsiteY0"/>
                </a:cxn>
                <a:cxn ang="0">
                  <a:pos x="connsiteX1" y="connsiteY1"/>
                </a:cxn>
                <a:cxn ang="0">
                  <a:pos x="connsiteX2" y="connsiteY2"/>
                </a:cxn>
                <a:cxn ang="0">
                  <a:pos x="connsiteX3" y="connsiteY3"/>
                </a:cxn>
              </a:cxnLst>
              <a:rect l="l" t="t" r="r" b="b"/>
              <a:pathLst>
                <a:path w="342900" h="466725">
                  <a:moveTo>
                    <a:pt x="339280" y="464248"/>
                  </a:moveTo>
                  <a:lnTo>
                    <a:pt x="338328" y="7144"/>
                  </a:lnTo>
                  <a:lnTo>
                    <a:pt x="7144" y="198311"/>
                  </a:lnTo>
                  <a:lnTo>
                    <a:pt x="7144" y="464248"/>
                  </a:lnTo>
                  <a:close/>
                </a:path>
              </a:pathLst>
            </a:custGeom>
            <a:solidFill>
              <a:srgbClr val="DCE8F1"/>
            </a:solid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0FFA5221-A489-4CB4-8A7B-767232725784}"/>
                </a:ext>
              </a:extLst>
            </p:cNvPr>
            <p:cNvSpPr/>
            <p:nvPr/>
          </p:nvSpPr>
          <p:spPr>
            <a:xfrm>
              <a:off x="17551611" y="2521647"/>
              <a:ext cx="719721" cy="979621"/>
            </a:xfrm>
            <a:custGeom>
              <a:avLst/>
              <a:gdLst>
                <a:gd name="connsiteX0" fmla="*/ 344520 w 342900"/>
                <a:gd name="connsiteY0" fmla="*/ 461200 h 466725"/>
                <a:gd name="connsiteX1" fmla="*/ 343662 w 342900"/>
                <a:gd name="connsiteY1" fmla="*/ 7144 h 466725"/>
                <a:gd name="connsiteX2" fmla="*/ 7144 w 342900"/>
                <a:gd name="connsiteY2" fmla="*/ 201359 h 466725"/>
                <a:gd name="connsiteX3" fmla="*/ 7144 w 342900"/>
                <a:gd name="connsiteY3" fmla="*/ 461200 h 466725"/>
              </a:gdLst>
              <a:ahLst/>
              <a:cxnLst>
                <a:cxn ang="0">
                  <a:pos x="connsiteX0" y="connsiteY0"/>
                </a:cxn>
                <a:cxn ang="0">
                  <a:pos x="connsiteX1" y="connsiteY1"/>
                </a:cxn>
                <a:cxn ang="0">
                  <a:pos x="connsiteX2" y="connsiteY2"/>
                </a:cxn>
                <a:cxn ang="0">
                  <a:pos x="connsiteX3" y="connsiteY3"/>
                </a:cxn>
              </a:cxnLst>
              <a:rect l="l" t="t" r="r" b="b"/>
              <a:pathLst>
                <a:path w="342900" h="466725">
                  <a:moveTo>
                    <a:pt x="344520" y="461200"/>
                  </a:moveTo>
                  <a:lnTo>
                    <a:pt x="343662" y="7144"/>
                  </a:lnTo>
                  <a:lnTo>
                    <a:pt x="7144" y="201359"/>
                  </a:lnTo>
                  <a:lnTo>
                    <a:pt x="7144" y="461200"/>
                  </a:lnTo>
                  <a:close/>
                </a:path>
              </a:pathLst>
            </a:custGeom>
            <a:solidFill>
              <a:srgbClr val="CFDEE8"/>
            </a:solid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5D950E8B-E84A-47C1-8A50-7A1486794654}"/>
                </a:ext>
              </a:extLst>
            </p:cNvPr>
            <p:cNvSpPr/>
            <p:nvPr/>
          </p:nvSpPr>
          <p:spPr>
            <a:xfrm>
              <a:off x="17551611" y="2528244"/>
              <a:ext cx="739714" cy="959628"/>
            </a:xfrm>
            <a:custGeom>
              <a:avLst/>
              <a:gdLst>
                <a:gd name="connsiteX0" fmla="*/ 349854 w 352425"/>
                <a:gd name="connsiteY0" fmla="*/ 458057 h 457200"/>
                <a:gd name="connsiteX1" fmla="*/ 348901 w 352425"/>
                <a:gd name="connsiteY1" fmla="*/ 7144 h 457200"/>
                <a:gd name="connsiteX2" fmla="*/ 7144 w 352425"/>
                <a:gd name="connsiteY2" fmla="*/ 204407 h 457200"/>
                <a:gd name="connsiteX3" fmla="*/ 7144 w 352425"/>
                <a:gd name="connsiteY3" fmla="*/ 458057 h 457200"/>
              </a:gdLst>
              <a:ahLst/>
              <a:cxnLst>
                <a:cxn ang="0">
                  <a:pos x="connsiteX0" y="connsiteY0"/>
                </a:cxn>
                <a:cxn ang="0">
                  <a:pos x="connsiteX1" y="connsiteY1"/>
                </a:cxn>
                <a:cxn ang="0">
                  <a:pos x="connsiteX2" y="connsiteY2"/>
                </a:cxn>
                <a:cxn ang="0">
                  <a:pos x="connsiteX3" y="connsiteY3"/>
                </a:cxn>
              </a:cxnLst>
              <a:rect l="l" t="t" r="r" b="b"/>
              <a:pathLst>
                <a:path w="352425" h="457200">
                  <a:moveTo>
                    <a:pt x="349854" y="458057"/>
                  </a:moveTo>
                  <a:lnTo>
                    <a:pt x="348901" y="7144"/>
                  </a:lnTo>
                  <a:lnTo>
                    <a:pt x="7144" y="204407"/>
                  </a:lnTo>
                  <a:lnTo>
                    <a:pt x="7144" y="458057"/>
                  </a:lnTo>
                  <a:close/>
                </a:path>
              </a:pathLst>
            </a:custGeom>
            <a:solidFill>
              <a:srgbClr val="DCE8F1"/>
            </a:solid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07FB3454-DCA6-43F0-B13F-3849FE45A0BE}"/>
                </a:ext>
              </a:extLst>
            </p:cNvPr>
            <p:cNvSpPr/>
            <p:nvPr/>
          </p:nvSpPr>
          <p:spPr>
            <a:xfrm>
              <a:off x="17551611" y="2534641"/>
              <a:ext cx="759706" cy="959628"/>
            </a:xfrm>
            <a:custGeom>
              <a:avLst/>
              <a:gdLst>
                <a:gd name="connsiteX0" fmla="*/ 355092 w 361950"/>
                <a:gd name="connsiteY0" fmla="*/ 455009 h 457200"/>
                <a:gd name="connsiteX1" fmla="*/ 354140 w 361950"/>
                <a:gd name="connsiteY1" fmla="*/ 7144 h 457200"/>
                <a:gd name="connsiteX2" fmla="*/ 7144 w 361950"/>
                <a:gd name="connsiteY2" fmla="*/ 207455 h 457200"/>
                <a:gd name="connsiteX3" fmla="*/ 7144 w 361950"/>
                <a:gd name="connsiteY3" fmla="*/ 455009 h 457200"/>
              </a:gdLst>
              <a:ahLst/>
              <a:cxnLst>
                <a:cxn ang="0">
                  <a:pos x="connsiteX0" y="connsiteY0"/>
                </a:cxn>
                <a:cxn ang="0">
                  <a:pos x="connsiteX1" y="connsiteY1"/>
                </a:cxn>
                <a:cxn ang="0">
                  <a:pos x="connsiteX2" y="connsiteY2"/>
                </a:cxn>
                <a:cxn ang="0">
                  <a:pos x="connsiteX3" y="connsiteY3"/>
                </a:cxn>
              </a:cxnLst>
              <a:rect l="l" t="t" r="r" b="b"/>
              <a:pathLst>
                <a:path w="361950" h="457200">
                  <a:moveTo>
                    <a:pt x="355092" y="455009"/>
                  </a:moveTo>
                  <a:lnTo>
                    <a:pt x="354140" y="7144"/>
                  </a:lnTo>
                  <a:lnTo>
                    <a:pt x="7144" y="207455"/>
                  </a:lnTo>
                  <a:lnTo>
                    <a:pt x="7144" y="455009"/>
                  </a:lnTo>
                  <a:close/>
                </a:path>
              </a:pathLst>
            </a:custGeom>
            <a:solidFill>
              <a:srgbClr val="CFDEE8"/>
            </a:solid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ED13DEE9-C76E-4FC3-AF29-A415051BBD8A}"/>
                </a:ext>
              </a:extLst>
            </p:cNvPr>
            <p:cNvSpPr/>
            <p:nvPr/>
          </p:nvSpPr>
          <p:spPr>
            <a:xfrm>
              <a:off x="17561207" y="2541039"/>
              <a:ext cx="759706" cy="959628"/>
            </a:xfrm>
            <a:custGeom>
              <a:avLst/>
              <a:gdLst>
                <a:gd name="connsiteX0" fmla="*/ 355759 w 361950"/>
                <a:gd name="connsiteY0" fmla="*/ 451961 h 457200"/>
                <a:gd name="connsiteX1" fmla="*/ 354902 w 361950"/>
                <a:gd name="connsiteY1" fmla="*/ 7144 h 457200"/>
                <a:gd name="connsiteX2" fmla="*/ 7144 w 361950"/>
                <a:gd name="connsiteY2" fmla="*/ 207931 h 457200"/>
                <a:gd name="connsiteX3" fmla="*/ 7525 w 361950"/>
                <a:gd name="connsiteY3" fmla="*/ 451961 h 457200"/>
              </a:gdLst>
              <a:ahLst/>
              <a:cxnLst>
                <a:cxn ang="0">
                  <a:pos x="connsiteX0" y="connsiteY0"/>
                </a:cxn>
                <a:cxn ang="0">
                  <a:pos x="connsiteX1" y="connsiteY1"/>
                </a:cxn>
                <a:cxn ang="0">
                  <a:pos x="connsiteX2" y="connsiteY2"/>
                </a:cxn>
                <a:cxn ang="0">
                  <a:pos x="connsiteX3" y="connsiteY3"/>
                </a:cxn>
              </a:cxnLst>
              <a:rect l="l" t="t" r="r" b="b"/>
              <a:pathLst>
                <a:path w="361950" h="457200">
                  <a:moveTo>
                    <a:pt x="355759" y="451961"/>
                  </a:moveTo>
                  <a:lnTo>
                    <a:pt x="354902" y="7144"/>
                  </a:lnTo>
                  <a:lnTo>
                    <a:pt x="7144" y="207931"/>
                  </a:lnTo>
                  <a:lnTo>
                    <a:pt x="7525" y="451961"/>
                  </a:lnTo>
                  <a:close/>
                </a:path>
              </a:pathLst>
            </a:custGeom>
            <a:solidFill>
              <a:srgbClr val="DCE8F1"/>
            </a:solid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51835A7F-9EE2-47C9-A7C7-A739BF542C30}"/>
                </a:ext>
              </a:extLst>
            </p:cNvPr>
            <p:cNvSpPr/>
            <p:nvPr/>
          </p:nvSpPr>
          <p:spPr>
            <a:xfrm>
              <a:off x="17572204" y="2547436"/>
              <a:ext cx="759706" cy="939636"/>
            </a:xfrm>
            <a:custGeom>
              <a:avLst/>
              <a:gdLst>
                <a:gd name="connsiteX0" fmla="*/ 355759 w 361950"/>
                <a:gd name="connsiteY0" fmla="*/ 448913 h 447675"/>
                <a:gd name="connsiteX1" fmla="*/ 354902 w 361950"/>
                <a:gd name="connsiteY1" fmla="*/ 7144 h 447675"/>
                <a:gd name="connsiteX2" fmla="*/ 7144 w 361950"/>
                <a:gd name="connsiteY2" fmla="*/ 207931 h 447675"/>
                <a:gd name="connsiteX3" fmla="*/ 7525 w 361950"/>
                <a:gd name="connsiteY3" fmla="*/ 448913 h 447675"/>
              </a:gdLst>
              <a:ahLst/>
              <a:cxnLst>
                <a:cxn ang="0">
                  <a:pos x="connsiteX0" y="connsiteY0"/>
                </a:cxn>
                <a:cxn ang="0">
                  <a:pos x="connsiteX1" y="connsiteY1"/>
                </a:cxn>
                <a:cxn ang="0">
                  <a:pos x="connsiteX2" y="connsiteY2"/>
                </a:cxn>
                <a:cxn ang="0">
                  <a:pos x="connsiteX3" y="connsiteY3"/>
                </a:cxn>
              </a:cxnLst>
              <a:rect l="l" t="t" r="r" b="b"/>
              <a:pathLst>
                <a:path w="361950" h="447675">
                  <a:moveTo>
                    <a:pt x="355759" y="448913"/>
                  </a:moveTo>
                  <a:lnTo>
                    <a:pt x="354902" y="7144"/>
                  </a:lnTo>
                  <a:lnTo>
                    <a:pt x="7144" y="207931"/>
                  </a:lnTo>
                  <a:lnTo>
                    <a:pt x="7525" y="448913"/>
                  </a:lnTo>
                  <a:close/>
                </a:path>
              </a:pathLst>
            </a:custGeom>
            <a:solidFill>
              <a:srgbClr val="CFDEE8"/>
            </a:solid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DCEF4BC0-780B-4EB7-8BC3-897065184469}"/>
                </a:ext>
              </a:extLst>
            </p:cNvPr>
            <p:cNvSpPr/>
            <p:nvPr/>
          </p:nvSpPr>
          <p:spPr>
            <a:xfrm>
              <a:off x="17583200" y="2554035"/>
              <a:ext cx="759706" cy="939636"/>
            </a:xfrm>
            <a:custGeom>
              <a:avLst/>
              <a:gdLst>
                <a:gd name="connsiteX0" fmla="*/ 355854 w 361950"/>
                <a:gd name="connsiteY0" fmla="*/ 445770 h 447675"/>
                <a:gd name="connsiteX1" fmla="*/ 354902 w 361950"/>
                <a:gd name="connsiteY1" fmla="*/ 7144 h 447675"/>
                <a:gd name="connsiteX2" fmla="*/ 7144 w 361950"/>
                <a:gd name="connsiteY2" fmla="*/ 207931 h 447675"/>
                <a:gd name="connsiteX3" fmla="*/ 7620 w 361950"/>
                <a:gd name="connsiteY3" fmla="*/ 445770 h 447675"/>
              </a:gdLst>
              <a:ahLst/>
              <a:cxnLst>
                <a:cxn ang="0">
                  <a:pos x="connsiteX0" y="connsiteY0"/>
                </a:cxn>
                <a:cxn ang="0">
                  <a:pos x="connsiteX1" y="connsiteY1"/>
                </a:cxn>
                <a:cxn ang="0">
                  <a:pos x="connsiteX2" y="connsiteY2"/>
                </a:cxn>
                <a:cxn ang="0">
                  <a:pos x="connsiteX3" y="connsiteY3"/>
                </a:cxn>
              </a:cxnLst>
              <a:rect l="l" t="t" r="r" b="b"/>
              <a:pathLst>
                <a:path w="361950" h="447675">
                  <a:moveTo>
                    <a:pt x="355854" y="445770"/>
                  </a:moveTo>
                  <a:lnTo>
                    <a:pt x="354902" y="7144"/>
                  </a:lnTo>
                  <a:lnTo>
                    <a:pt x="7144" y="207931"/>
                  </a:lnTo>
                  <a:lnTo>
                    <a:pt x="7620" y="445770"/>
                  </a:lnTo>
                  <a:close/>
                </a:path>
              </a:pathLst>
            </a:custGeom>
            <a:solidFill>
              <a:srgbClr val="DCE8F1"/>
            </a:solid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5B13DB46-733C-4D0A-87A0-377C88C2F967}"/>
                </a:ext>
              </a:extLst>
            </p:cNvPr>
            <p:cNvSpPr/>
            <p:nvPr/>
          </p:nvSpPr>
          <p:spPr>
            <a:xfrm>
              <a:off x="17594395" y="2560433"/>
              <a:ext cx="759706" cy="939636"/>
            </a:xfrm>
            <a:custGeom>
              <a:avLst/>
              <a:gdLst>
                <a:gd name="connsiteX0" fmla="*/ 355759 w 361950"/>
                <a:gd name="connsiteY0" fmla="*/ 442722 h 447675"/>
                <a:gd name="connsiteX1" fmla="*/ 354902 w 361950"/>
                <a:gd name="connsiteY1" fmla="*/ 7144 h 447675"/>
                <a:gd name="connsiteX2" fmla="*/ 7144 w 361950"/>
                <a:gd name="connsiteY2" fmla="*/ 207931 h 447675"/>
                <a:gd name="connsiteX3" fmla="*/ 7525 w 361950"/>
                <a:gd name="connsiteY3" fmla="*/ 442722 h 447675"/>
              </a:gdLst>
              <a:ahLst/>
              <a:cxnLst>
                <a:cxn ang="0">
                  <a:pos x="connsiteX0" y="connsiteY0"/>
                </a:cxn>
                <a:cxn ang="0">
                  <a:pos x="connsiteX1" y="connsiteY1"/>
                </a:cxn>
                <a:cxn ang="0">
                  <a:pos x="connsiteX2" y="connsiteY2"/>
                </a:cxn>
                <a:cxn ang="0">
                  <a:pos x="connsiteX3" y="connsiteY3"/>
                </a:cxn>
              </a:cxnLst>
              <a:rect l="l" t="t" r="r" b="b"/>
              <a:pathLst>
                <a:path w="361950" h="447675">
                  <a:moveTo>
                    <a:pt x="355759" y="442722"/>
                  </a:moveTo>
                  <a:lnTo>
                    <a:pt x="354902" y="7144"/>
                  </a:lnTo>
                  <a:lnTo>
                    <a:pt x="7144" y="207931"/>
                  </a:lnTo>
                  <a:lnTo>
                    <a:pt x="7525" y="442722"/>
                  </a:lnTo>
                  <a:close/>
                </a:path>
              </a:pathLst>
            </a:custGeom>
            <a:solidFill>
              <a:srgbClr val="DCE8F1"/>
            </a:solid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A9A0A50B-88E4-443F-8DCB-F5C40020EC4E}"/>
                </a:ext>
              </a:extLst>
            </p:cNvPr>
            <p:cNvSpPr/>
            <p:nvPr/>
          </p:nvSpPr>
          <p:spPr>
            <a:xfrm>
              <a:off x="17693156" y="2543238"/>
              <a:ext cx="679737" cy="1519412"/>
            </a:xfrm>
            <a:custGeom>
              <a:avLst/>
              <a:gdLst>
                <a:gd name="connsiteX0" fmla="*/ 7144 w 323850"/>
                <a:gd name="connsiteY0" fmla="*/ 203359 h 723900"/>
                <a:gd name="connsiteX1" fmla="*/ 8382 w 323850"/>
                <a:gd name="connsiteY1" fmla="*/ 721138 h 723900"/>
                <a:gd name="connsiteX2" fmla="*/ 326136 w 323850"/>
                <a:gd name="connsiteY2" fmla="*/ 525018 h 723900"/>
                <a:gd name="connsiteX3" fmla="*/ 324803 w 323850"/>
                <a:gd name="connsiteY3" fmla="*/ 7144 h 723900"/>
              </a:gdLst>
              <a:ahLst/>
              <a:cxnLst>
                <a:cxn ang="0">
                  <a:pos x="connsiteX0" y="connsiteY0"/>
                </a:cxn>
                <a:cxn ang="0">
                  <a:pos x="connsiteX1" y="connsiteY1"/>
                </a:cxn>
                <a:cxn ang="0">
                  <a:pos x="connsiteX2" y="connsiteY2"/>
                </a:cxn>
                <a:cxn ang="0">
                  <a:pos x="connsiteX3" y="connsiteY3"/>
                </a:cxn>
              </a:cxnLst>
              <a:rect l="l" t="t" r="r" b="b"/>
              <a:pathLst>
                <a:path w="323850" h="723900">
                  <a:moveTo>
                    <a:pt x="7144" y="203359"/>
                  </a:moveTo>
                  <a:lnTo>
                    <a:pt x="8382" y="721138"/>
                  </a:lnTo>
                  <a:lnTo>
                    <a:pt x="326136" y="525018"/>
                  </a:lnTo>
                  <a:lnTo>
                    <a:pt x="324803" y="7144"/>
                  </a:lnTo>
                  <a:close/>
                </a:path>
              </a:pathLst>
            </a:custGeom>
            <a:solidFill>
              <a:srgbClr val="FFC950"/>
            </a:solid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1155BEC0-3500-4517-B0FE-D81909F2509B}"/>
                </a:ext>
              </a:extLst>
            </p:cNvPr>
            <p:cNvSpPr/>
            <p:nvPr/>
          </p:nvSpPr>
          <p:spPr>
            <a:xfrm>
              <a:off x="17517825" y="2853117"/>
              <a:ext cx="199923" cy="1199535"/>
            </a:xfrm>
            <a:custGeom>
              <a:avLst/>
              <a:gdLst>
                <a:gd name="connsiteX0" fmla="*/ 7144 w 95250"/>
                <a:gd name="connsiteY0" fmla="*/ 7144 h 571500"/>
                <a:gd name="connsiteX1" fmla="*/ 8477 w 95250"/>
                <a:gd name="connsiteY1" fmla="*/ 524923 h 571500"/>
                <a:gd name="connsiteX2" fmla="*/ 91916 w 95250"/>
                <a:gd name="connsiteY2" fmla="*/ 573500 h 571500"/>
                <a:gd name="connsiteX3" fmla="*/ 90678 w 95250"/>
                <a:gd name="connsiteY3" fmla="*/ 55721 h 571500"/>
              </a:gdLst>
              <a:ahLst/>
              <a:cxnLst>
                <a:cxn ang="0">
                  <a:pos x="connsiteX0" y="connsiteY0"/>
                </a:cxn>
                <a:cxn ang="0">
                  <a:pos x="connsiteX1" y="connsiteY1"/>
                </a:cxn>
                <a:cxn ang="0">
                  <a:pos x="connsiteX2" y="connsiteY2"/>
                </a:cxn>
                <a:cxn ang="0">
                  <a:pos x="connsiteX3" y="connsiteY3"/>
                </a:cxn>
              </a:cxnLst>
              <a:rect l="l" t="t" r="r" b="b"/>
              <a:pathLst>
                <a:path w="95250" h="571500">
                  <a:moveTo>
                    <a:pt x="7144" y="7144"/>
                  </a:moveTo>
                  <a:lnTo>
                    <a:pt x="8477" y="524923"/>
                  </a:lnTo>
                  <a:lnTo>
                    <a:pt x="91916" y="573500"/>
                  </a:lnTo>
                  <a:lnTo>
                    <a:pt x="90678" y="55721"/>
                  </a:lnTo>
                  <a:close/>
                </a:path>
              </a:pathLst>
            </a:custGeom>
            <a:solidFill>
              <a:srgbClr val="FFD469"/>
            </a:solid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1E2CA029-66F4-4B2F-B811-6C1A0127DB0C}"/>
                </a:ext>
              </a:extLst>
            </p:cNvPr>
            <p:cNvSpPr/>
            <p:nvPr/>
          </p:nvSpPr>
          <p:spPr>
            <a:xfrm>
              <a:off x="17539817" y="2891303"/>
              <a:ext cx="159938" cy="719721"/>
            </a:xfrm>
            <a:custGeom>
              <a:avLst/>
              <a:gdLst>
                <a:gd name="connsiteX0" fmla="*/ 8382 w 76200"/>
                <a:gd name="connsiteY0" fmla="*/ 302704 h 342900"/>
                <a:gd name="connsiteX1" fmla="*/ 7144 w 76200"/>
                <a:gd name="connsiteY1" fmla="*/ 7144 h 342900"/>
                <a:gd name="connsiteX2" fmla="*/ 69723 w 76200"/>
                <a:gd name="connsiteY2" fmla="*/ 43529 h 342900"/>
                <a:gd name="connsiteX3" fmla="*/ 70961 w 76200"/>
                <a:gd name="connsiteY3" fmla="*/ 339090 h 342900"/>
              </a:gdLst>
              <a:ahLst/>
              <a:cxnLst>
                <a:cxn ang="0">
                  <a:pos x="connsiteX0" y="connsiteY0"/>
                </a:cxn>
                <a:cxn ang="0">
                  <a:pos x="connsiteX1" y="connsiteY1"/>
                </a:cxn>
                <a:cxn ang="0">
                  <a:pos x="connsiteX2" y="connsiteY2"/>
                </a:cxn>
                <a:cxn ang="0">
                  <a:pos x="connsiteX3" y="connsiteY3"/>
                </a:cxn>
              </a:cxnLst>
              <a:rect l="l" t="t" r="r" b="b"/>
              <a:pathLst>
                <a:path w="76200" h="342900">
                  <a:moveTo>
                    <a:pt x="8382" y="302704"/>
                  </a:moveTo>
                  <a:lnTo>
                    <a:pt x="7144" y="7144"/>
                  </a:lnTo>
                  <a:lnTo>
                    <a:pt x="69723" y="43529"/>
                  </a:lnTo>
                  <a:lnTo>
                    <a:pt x="70961" y="339090"/>
                  </a:lnTo>
                  <a:close/>
                </a:path>
              </a:pathLst>
            </a:custGeom>
            <a:solidFill>
              <a:srgbClr val="E7F1F7"/>
            </a:solid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A4A7E562-F4C1-4C7D-BCCE-34468A4BE725}"/>
                </a:ext>
              </a:extLst>
            </p:cNvPr>
            <p:cNvSpPr/>
            <p:nvPr/>
          </p:nvSpPr>
          <p:spPr>
            <a:xfrm>
              <a:off x="17517825" y="2468468"/>
              <a:ext cx="859667" cy="499806"/>
            </a:xfrm>
            <a:custGeom>
              <a:avLst/>
              <a:gdLst>
                <a:gd name="connsiteX0" fmla="*/ 7144 w 409575"/>
                <a:gd name="connsiteY0" fmla="*/ 190405 h 238125"/>
                <a:gd name="connsiteX1" fmla="*/ 90678 w 409575"/>
                <a:gd name="connsiteY1" fmla="*/ 238982 h 238125"/>
                <a:gd name="connsiteX2" fmla="*/ 408337 w 409575"/>
                <a:gd name="connsiteY2" fmla="*/ 42767 h 238125"/>
                <a:gd name="connsiteX3" fmla="*/ 403670 w 409575"/>
                <a:gd name="connsiteY3" fmla="*/ 40100 h 238125"/>
                <a:gd name="connsiteX4" fmla="*/ 90488 w 409575"/>
                <a:gd name="connsiteY4" fmla="*/ 233458 h 238125"/>
                <a:gd name="connsiteX5" fmla="*/ 16669 w 409575"/>
                <a:gd name="connsiteY5" fmla="*/ 190500 h 238125"/>
                <a:gd name="connsiteX6" fmla="*/ 351663 w 409575"/>
                <a:gd name="connsiteY6" fmla="*/ 9811 h 238125"/>
                <a:gd name="connsiteX7" fmla="*/ 346996 w 409575"/>
                <a:gd name="connsiteY7" fmla="*/ 7144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238125">
                  <a:moveTo>
                    <a:pt x="7144" y="190405"/>
                  </a:moveTo>
                  <a:lnTo>
                    <a:pt x="90678" y="238982"/>
                  </a:lnTo>
                  <a:lnTo>
                    <a:pt x="408337" y="42767"/>
                  </a:lnTo>
                  <a:lnTo>
                    <a:pt x="403670" y="40100"/>
                  </a:lnTo>
                  <a:lnTo>
                    <a:pt x="90488" y="233458"/>
                  </a:lnTo>
                  <a:lnTo>
                    <a:pt x="16669" y="190500"/>
                  </a:lnTo>
                  <a:lnTo>
                    <a:pt x="351663" y="9811"/>
                  </a:lnTo>
                  <a:lnTo>
                    <a:pt x="346996" y="7144"/>
                  </a:lnTo>
                  <a:close/>
                </a:path>
              </a:pathLst>
            </a:custGeom>
            <a:solidFill>
              <a:srgbClr val="FFE088"/>
            </a:solid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F9690DD8-B0A8-4D65-A973-22D72017C5B0}"/>
                </a:ext>
              </a:extLst>
            </p:cNvPr>
            <p:cNvSpPr/>
            <p:nvPr/>
          </p:nvSpPr>
          <p:spPr>
            <a:xfrm>
              <a:off x="17754132" y="2599817"/>
              <a:ext cx="719721" cy="1479427"/>
            </a:xfrm>
            <a:custGeom>
              <a:avLst/>
              <a:gdLst>
                <a:gd name="connsiteX0" fmla="*/ 7144 w 342900"/>
                <a:gd name="connsiteY0" fmla="*/ 187833 h 704850"/>
                <a:gd name="connsiteX1" fmla="*/ 8477 w 342900"/>
                <a:gd name="connsiteY1" fmla="*/ 705707 h 704850"/>
                <a:gd name="connsiteX2" fmla="*/ 343471 w 342900"/>
                <a:gd name="connsiteY2" fmla="*/ 525018 h 704850"/>
                <a:gd name="connsiteX3" fmla="*/ 342138 w 342900"/>
                <a:gd name="connsiteY3" fmla="*/ 7144 h 704850"/>
              </a:gdLst>
              <a:ahLst/>
              <a:cxnLst>
                <a:cxn ang="0">
                  <a:pos x="connsiteX0" y="connsiteY0"/>
                </a:cxn>
                <a:cxn ang="0">
                  <a:pos x="connsiteX1" y="connsiteY1"/>
                </a:cxn>
                <a:cxn ang="0">
                  <a:pos x="connsiteX2" y="connsiteY2"/>
                </a:cxn>
                <a:cxn ang="0">
                  <a:pos x="connsiteX3" y="connsiteY3"/>
                </a:cxn>
              </a:cxnLst>
              <a:rect l="l" t="t" r="r" b="b"/>
              <a:pathLst>
                <a:path w="342900" h="704850">
                  <a:moveTo>
                    <a:pt x="7144" y="187833"/>
                  </a:moveTo>
                  <a:lnTo>
                    <a:pt x="8477" y="705707"/>
                  </a:lnTo>
                  <a:lnTo>
                    <a:pt x="343471" y="525018"/>
                  </a:lnTo>
                  <a:lnTo>
                    <a:pt x="342138" y="7144"/>
                  </a:lnTo>
                  <a:close/>
                </a:path>
              </a:pathLst>
            </a:custGeom>
            <a:solidFill>
              <a:srgbClr val="EA3D5B"/>
            </a:solid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B32AEDD2-0709-44FB-8A28-D7697D2A6CAC}"/>
                </a:ext>
              </a:extLst>
            </p:cNvPr>
            <p:cNvSpPr/>
            <p:nvPr/>
          </p:nvSpPr>
          <p:spPr>
            <a:xfrm>
              <a:off x="17768128" y="2628606"/>
              <a:ext cx="699729" cy="999613"/>
            </a:xfrm>
            <a:custGeom>
              <a:avLst/>
              <a:gdLst>
                <a:gd name="connsiteX0" fmla="*/ 328708 w 333375"/>
                <a:gd name="connsiteY0" fmla="*/ 470440 h 476250"/>
                <a:gd name="connsiteX1" fmla="*/ 327756 w 333375"/>
                <a:gd name="connsiteY1" fmla="*/ 7144 h 476250"/>
                <a:gd name="connsiteX2" fmla="*/ 7144 w 333375"/>
                <a:gd name="connsiteY2" fmla="*/ 192214 h 476250"/>
                <a:gd name="connsiteX3" fmla="*/ 7144 w 333375"/>
                <a:gd name="connsiteY3" fmla="*/ 470440 h 476250"/>
              </a:gdLst>
              <a:ahLst/>
              <a:cxnLst>
                <a:cxn ang="0">
                  <a:pos x="connsiteX0" y="connsiteY0"/>
                </a:cxn>
                <a:cxn ang="0">
                  <a:pos x="connsiteX1" y="connsiteY1"/>
                </a:cxn>
                <a:cxn ang="0">
                  <a:pos x="connsiteX2" y="connsiteY2"/>
                </a:cxn>
                <a:cxn ang="0">
                  <a:pos x="connsiteX3" y="connsiteY3"/>
                </a:cxn>
              </a:cxnLst>
              <a:rect l="l" t="t" r="r" b="b"/>
              <a:pathLst>
                <a:path w="333375" h="476250">
                  <a:moveTo>
                    <a:pt x="328708" y="470440"/>
                  </a:moveTo>
                  <a:lnTo>
                    <a:pt x="327756" y="7144"/>
                  </a:lnTo>
                  <a:lnTo>
                    <a:pt x="7144" y="192214"/>
                  </a:lnTo>
                  <a:lnTo>
                    <a:pt x="7144" y="470440"/>
                  </a:lnTo>
                  <a:close/>
                </a:path>
              </a:pathLst>
            </a:custGeom>
            <a:solidFill>
              <a:srgbClr val="DCE8F1"/>
            </a:solid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F1BD98AC-285F-45FA-B18D-C3C10EC6C707}"/>
                </a:ext>
              </a:extLst>
            </p:cNvPr>
            <p:cNvSpPr/>
            <p:nvPr/>
          </p:nvSpPr>
          <p:spPr>
            <a:xfrm>
              <a:off x="17768128" y="2635003"/>
              <a:ext cx="699729" cy="979621"/>
            </a:xfrm>
            <a:custGeom>
              <a:avLst/>
              <a:gdLst>
                <a:gd name="connsiteX0" fmla="*/ 333946 w 333375"/>
                <a:gd name="connsiteY0" fmla="*/ 467392 h 466725"/>
                <a:gd name="connsiteX1" fmla="*/ 332994 w 333375"/>
                <a:gd name="connsiteY1" fmla="*/ 7144 h 466725"/>
                <a:gd name="connsiteX2" fmla="*/ 7144 w 333375"/>
                <a:gd name="connsiteY2" fmla="*/ 195358 h 466725"/>
                <a:gd name="connsiteX3" fmla="*/ 7144 w 333375"/>
                <a:gd name="connsiteY3" fmla="*/ 467392 h 466725"/>
              </a:gdLst>
              <a:ahLst/>
              <a:cxnLst>
                <a:cxn ang="0">
                  <a:pos x="connsiteX0" y="connsiteY0"/>
                </a:cxn>
                <a:cxn ang="0">
                  <a:pos x="connsiteX1" y="connsiteY1"/>
                </a:cxn>
                <a:cxn ang="0">
                  <a:pos x="connsiteX2" y="connsiteY2"/>
                </a:cxn>
                <a:cxn ang="0">
                  <a:pos x="connsiteX3" y="connsiteY3"/>
                </a:cxn>
              </a:cxnLst>
              <a:rect l="l" t="t" r="r" b="b"/>
              <a:pathLst>
                <a:path w="333375" h="466725">
                  <a:moveTo>
                    <a:pt x="333946" y="467392"/>
                  </a:moveTo>
                  <a:lnTo>
                    <a:pt x="332994" y="7144"/>
                  </a:lnTo>
                  <a:lnTo>
                    <a:pt x="7144" y="195358"/>
                  </a:lnTo>
                  <a:lnTo>
                    <a:pt x="7144" y="467392"/>
                  </a:lnTo>
                  <a:close/>
                </a:path>
              </a:pathLst>
            </a:custGeom>
            <a:solidFill>
              <a:srgbClr val="CFDEE8"/>
            </a:solid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C9D4E742-CA54-46C7-9087-0821E438F676}"/>
                </a:ext>
              </a:extLst>
            </p:cNvPr>
            <p:cNvSpPr/>
            <p:nvPr/>
          </p:nvSpPr>
          <p:spPr>
            <a:xfrm>
              <a:off x="17768128" y="2641600"/>
              <a:ext cx="719721" cy="979621"/>
            </a:xfrm>
            <a:custGeom>
              <a:avLst/>
              <a:gdLst>
                <a:gd name="connsiteX0" fmla="*/ 339185 w 342900"/>
                <a:gd name="connsiteY0" fmla="*/ 464248 h 466725"/>
                <a:gd name="connsiteX1" fmla="*/ 338233 w 342900"/>
                <a:gd name="connsiteY1" fmla="*/ 7144 h 466725"/>
                <a:gd name="connsiteX2" fmla="*/ 7144 w 342900"/>
                <a:gd name="connsiteY2" fmla="*/ 198311 h 466725"/>
                <a:gd name="connsiteX3" fmla="*/ 7144 w 342900"/>
                <a:gd name="connsiteY3" fmla="*/ 464248 h 466725"/>
              </a:gdLst>
              <a:ahLst/>
              <a:cxnLst>
                <a:cxn ang="0">
                  <a:pos x="connsiteX0" y="connsiteY0"/>
                </a:cxn>
                <a:cxn ang="0">
                  <a:pos x="connsiteX1" y="connsiteY1"/>
                </a:cxn>
                <a:cxn ang="0">
                  <a:pos x="connsiteX2" y="connsiteY2"/>
                </a:cxn>
                <a:cxn ang="0">
                  <a:pos x="connsiteX3" y="connsiteY3"/>
                </a:cxn>
              </a:cxnLst>
              <a:rect l="l" t="t" r="r" b="b"/>
              <a:pathLst>
                <a:path w="342900" h="466725">
                  <a:moveTo>
                    <a:pt x="339185" y="464248"/>
                  </a:moveTo>
                  <a:lnTo>
                    <a:pt x="338233" y="7144"/>
                  </a:lnTo>
                  <a:lnTo>
                    <a:pt x="7144" y="198311"/>
                  </a:lnTo>
                  <a:lnTo>
                    <a:pt x="7144" y="464248"/>
                  </a:lnTo>
                  <a:close/>
                </a:path>
              </a:pathLst>
            </a:custGeom>
            <a:solidFill>
              <a:srgbClr val="DCE8F1"/>
            </a:solid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73D6E18F-30D8-421C-9A67-38AA85A155EA}"/>
                </a:ext>
              </a:extLst>
            </p:cNvPr>
            <p:cNvSpPr/>
            <p:nvPr/>
          </p:nvSpPr>
          <p:spPr>
            <a:xfrm>
              <a:off x="17768128" y="2647998"/>
              <a:ext cx="719721" cy="979621"/>
            </a:xfrm>
            <a:custGeom>
              <a:avLst/>
              <a:gdLst>
                <a:gd name="connsiteX0" fmla="*/ 344424 w 342900"/>
                <a:gd name="connsiteY0" fmla="*/ 461200 h 466725"/>
                <a:gd name="connsiteX1" fmla="*/ 343567 w 342900"/>
                <a:gd name="connsiteY1" fmla="*/ 7144 h 466725"/>
                <a:gd name="connsiteX2" fmla="*/ 7144 w 342900"/>
                <a:gd name="connsiteY2" fmla="*/ 201359 h 466725"/>
                <a:gd name="connsiteX3" fmla="*/ 7144 w 342900"/>
                <a:gd name="connsiteY3" fmla="*/ 461200 h 466725"/>
              </a:gdLst>
              <a:ahLst/>
              <a:cxnLst>
                <a:cxn ang="0">
                  <a:pos x="connsiteX0" y="connsiteY0"/>
                </a:cxn>
                <a:cxn ang="0">
                  <a:pos x="connsiteX1" y="connsiteY1"/>
                </a:cxn>
                <a:cxn ang="0">
                  <a:pos x="connsiteX2" y="connsiteY2"/>
                </a:cxn>
                <a:cxn ang="0">
                  <a:pos x="connsiteX3" y="connsiteY3"/>
                </a:cxn>
              </a:cxnLst>
              <a:rect l="l" t="t" r="r" b="b"/>
              <a:pathLst>
                <a:path w="342900" h="466725">
                  <a:moveTo>
                    <a:pt x="344424" y="461200"/>
                  </a:moveTo>
                  <a:lnTo>
                    <a:pt x="343567" y="7144"/>
                  </a:lnTo>
                  <a:lnTo>
                    <a:pt x="7144" y="201359"/>
                  </a:lnTo>
                  <a:lnTo>
                    <a:pt x="7144" y="461200"/>
                  </a:lnTo>
                  <a:close/>
                </a:path>
              </a:pathLst>
            </a:custGeom>
            <a:solidFill>
              <a:srgbClr val="CFDEE8"/>
            </a:solid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07F50824-9C86-460C-B1E0-C1391292E05F}"/>
                </a:ext>
              </a:extLst>
            </p:cNvPr>
            <p:cNvSpPr/>
            <p:nvPr/>
          </p:nvSpPr>
          <p:spPr>
            <a:xfrm>
              <a:off x="17768128" y="2654395"/>
              <a:ext cx="739714" cy="959628"/>
            </a:xfrm>
            <a:custGeom>
              <a:avLst/>
              <a:gdLst>
                <a:gd name="connsiteX0" fmla="*/ 349758 w 352425"/>
                <a:gd name="connsiteY0" fmla="*/ 458153 h 457200"/>
                <a:gd name="connsiteX1" fmla="*/ 348805 w 352425"/>
                <a:gd name="connsiteY1" fmla="*/ 7144 h 457200"/>
                <a:gd name="connsiteX2" fmla="*/ 7144 w 352425"/>
                <a:gd name="connsiteY2" fmla="*/ 204502 h 457200"/>
                <a:gd name="connsiteX3" fmla="*/ 7144 w 352425"/>
                <a:gd name="connsiteY3" fmla="*/ 458153 h 457200"/>
              </a:gdLst>
              <a:ahLst/>
              <a:cxnLst>
                <a:cxn ang="0">
                  <a:pos x="connsiteX0" y="connsiteY0"/>
                </a:cxn>
                <a:cxn ang="0">
                  <a:pos x="connsiteX1" y="connsiteY1"/>
                </a:cxn>
                <a:cxn ang="0">
                  <a:pos x="connsiteX2" y="connsiteY2"/>
                </a:cxn>
                <a:cxn ang="0">
                  <a:pos x="connsiteX3" y="connsiteY3"/>
                </a:cxn>
              </a:cxnLst>
              <a:rect l="l" t="t" r="r" b="b"/>
              <a:pathLst>
                <a:path w="352425" h="457200">
                  <a:moveTo>
                    <a:pt x="349758" y="458153"/>
                  </a:moveTo>
                  <a:lnTo>
                    <a:pt x="348805" y="7144"/>
                  </a:lnTo>
                  <a:lnTo>
                    <a:pt x="7144" y="204502"/>
                  </a:lnTo>
                  <a:lnTo>
                    <a:pt x="7144" y="458153"/>
                  </a:lnTo>
                  <a:close/>
                </a:path>
              </a:pathLst>
            </a:custGeom>
            <a:solidFill>
              <a:srgbClr val="DCE8F1"/>
            </a:solid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2324D4BF-7F8F-4C88-92E4-24B5E9BA31C2}"/>
                </a:ext>
              </a:extLst>
            </p:cNvPr>
            <p:cNvSpPr/>
            <p:nvPr/>
          </p:nvSpPr>
          <p:spPr>
            <a:xfrm>
              <a:off x="17768128" y="2660992"/>
              <a:ext cx="759706" cy="959628"/>
            </a:xfrm>
            <a:custGeom>
              <a:avLst/>
              <a:gdLst>
                <a:gd name="connsiteX0" fmla="*/ 354997 w 361950"/>
                <a:gd name="connsiteY0" fmla="*/ 455009 h 457200"/>
                <a:gd name="connsiteX1" fmla="*/ 354044 w 361950"/>
                <a:gd name="connsiteY1" fmla="*/ 7144 h 457200"/>
                <a:gd name="connsiteX2" fmla="*/ 7144 w 361950"/>
                <a:gd name="connsiteY2" fmla="*/ 207455 h 457200"/>
                <a:gd name="connsiteX3" fmla="*/ 7144 w 361950"/>
                <a:gd name="connsiteY3" fmla="*/ 455009 h 457200"/>
              </a:gdLst>
              <a:ahLst/>
              <a:cxnLst>
                <a:cxn ang="0">
                  <a:pos x="connsiteX0" y="connsiteY0"/>
                </a:cxn>
                <a:cxn ang="0">
                  <a:pos x="connsiteX1" y="connsiteY1"/>
                </a:cxn>
                <a:cxn ang="0">
                  <a:pos x="connsiteX2" y="connsiteY2"/>
                </a:cxn>
                <a:cxn ang="0">
                  <a:pos x="connsiteX3" y="connsiteY3"/>
                </a:cxn>
              </a:cxnLst>
              <a:rect l="l" t="t" r="r" b="b"/>
              <a:pathLst>
                <a:path w="361950" h="457200">
                  <a:moveTo>
                    <a:pt x="354997" y="455009"/>
                  </a:moveTo>
                  <a:lnTo>
                    <a:pt x="354044" y="7144"/>
                  </a:lnTo>
                  <a:lnTo>
                    <a:pt x="7144" y="207455"/>
                  </a:lnTo>
                  <a:lnTo>
                    <a:pt x="7144" y="455009"/>
                  </a:lnTo>
                  <a:close/>
                </a:path>
              </a:pathLst>
            </a:custGeom>
            <a:solidFill>
              <a:srgbClr val="CFDEE8"/>
            </a:solid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3E453340-09B7-4802-B013-42501EBE1DD3}"/>
                </a:ext>
              </a:extLst>
            </p:cNvPr>
            <p:cNvSpPr/>
            <p:nvPr/>
          </p:nvSpPr>
          <p:spPr>
            <a:xfrm>
              <a:off x="17777525" y="2667390"/>
              <a:ext cx="759706" cy="959628"/>
            </a:xfrm>
            <a:custGeom>
              <a:avLst/>
              <a:gdLst>
                <a:gd name="connsiteX0" fmla="*/ 355759 w 361950"/>
                <a:gd name="connsiteY0" fmla="*/ 451961 h 457200"/>
                <a:gd name="connsiteX1" fmla="*/ 354901 w 361950"/>
                <a:gd name="connsiteY1" fmla="*/ 7144 h 457200"/>
                <a:gd name="connsiteX2" fmla="*/ 7144 w 361950"/>
                <a:gd name="connsiteY2" fmla="*/ 207931 h 457200"/>
                <a:gd name="connsiteX3" fmla="*/ 7525 w 361950"/>
                <a:gd name="connsiteY3" fmla="*/ 451961 h 457200"/>
              </a:gdLst>
              <a:ahLst/>
              <a:cxnLst>
                <a:cxn ang="0">
                  <a:pos x="connsiteX0" y="connsiteY0"/>
                </a:cxn>
                <a:cxn ang="0">
                  <a:pos x="connsiteX1" y="connsiteY1"/>
                </a:cxn>
                <a:cxn ang="0">
                  <a:pos x="connsiteX2" y="connsiteY2"/>
                </a:cxn>
                <a:cxn ang="0">
                  <a:pos x="connsiteX3" y="connsiteY3"/>
                </a:cxn>
              </a:cxnLst>
              <a:rect l="l" t="t" r="r" b="b"/>
              <a:pathLst>
                <a:path w="361950" h="457200">
                  <a:moveTo>
                    <a:pt x="355759" y="451961"/>
                  </a:moveTo>
                  <a:lnTo>
                    <a:pt x="354901" y="7144"/>
                  </a:lnTo>
                  <a:lnTo>
                    <a:pt x="7144" y="207931"/>
                  </a:lnTo>
                  <a:lnTo>
                    <a:pt x="7525" y="451961"/>
                  </a:lnTo>
                  <a:close/>
                </a:path>
              </a:pathLst>
            </a:custGeom>
            <a:solidFill>
              <a:srgbClr val="DCE8F1"/>
            </a:solid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256C11ED-DA50-4D7C-830F-1F661287AFAF}"/>
                </a:ext>
              </a:extLst>
            </p:cNvPr>
            <p:cNvSpPr/>
            <p:nvPr/>
          </p:nvSpPr>
          <p:spPr>
            <a:xfrm>
              <a:off x="17788521" y="2673787"/>
              <a:ext cx="759706" cy="939636"/>
            </a:xfrm>
            <a:custGeom>
              <a:avLst/>
              <a:gdLst>
                <a:gd name="connsiteX0" fmla="*/ 355854 w 361950"/>
                <a:gd name="connsiteY0" fmla="*/ 448913 h 447675"/>
                <a:gd name="connsiteX1" fmla="*/ 354902 w 361950"/>
                <a:gd name="connsiteY1" fmla="*/ 7144 h 447675"/>
                <a:gd name="connsiteX2" fmla="*/ 7144 w 361950"/>
                <a:gd name="connsiteY2" fmla="*/ 207931 h 447675"/>
                <a:gd name="connsiteX3" fmla="*/ 7620 w 361950"/>
                <a:gd name="connsiteY3" fmla="*/ 448913 h 447675"/>
              </a:gdLst>
              <a:ahLst/>
              <a:cxnLst>
                <a:cxn ang="0">
                  <a:pos x="connsiteX0" y="connsiteY0"/>
                </a:cxn>
                <a:cxn ang="0">
                  <a:pos x="connsiteX1" y="connsiteY1"/>
                </a:cxn>
                <a:cxn ang="0">
                  <a:pos x="connsiteX2" y="connsiteY2"/>
                </a:cxn>
                <a:cxn ang="0">
                  <a:pos x="connsiteX3" y="connsiteY3"/>
                </a:cxn>
              </a:cxnLst>
              <a:rect l="l" t="t" r="r" b="b"/>
              <a:pathLst>
                <a:path w="361950" h="447675">
                  <a:moveTo>
                    <a:pt x="355854" y="448913"/>
                  </a:moveTo>
                  <a:lnTo>
                    <a:pt x="354902" y="7144"/>
                  </a:lnTo>
                  <a:lnTo>
                    <a:pt x="7144" y="207931"/>
                  </a:lnTo>
                  <a:lnTo>
                    <a:pt x="7620" y="448913"/>
                  </a:lnTo>
                  <a:close/>
                </a:path>
              </a:pathLst>
            </a:custGeom>
            <a:solidFill>
              <a:srgbClr val="CFDEE8"/>
            </a:solid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5FE3FABC-4737-43ED-BF4A-CF60E75E0890}"/>
                </a:ext>
              </a:extLst>
            </p:cNvPr>
            <p:cNvSpPr/>
            <p:nvPr/>
          </p:nvSpPr>
          <p:spPr>
            <a:xfrm>
              <a:off x="17799515" y="2680386"/>
              <a:ext cx="759706" cy="939636"/>
            </a:xfrm>
            <a:custGeom>
              <a:avLst/>
              <a:gdLst>
                <a:gd name="connsiteX0" fmla="*/ 355854 w 361950"/>
                <a:gd name="connsiteY0" fmla="*/ 445770 h 447675"/>
                <a:gd name="connsiteX1" fmla="*/ 354902 w 361950"/>
                <a:gd name="connsiteY1" fmla="*/ 7144 h 447675"/>
                <a:gd name="connsiteX2" fmla="*/ 7144 w 361950"/>
                <a:gd name="connsiteY2" fmla="*/ 207931 h 447675"/>
                <a:gd name="connsiteX3" fmla="*/ 7620 w 361950"/>
                <a:gd name="connsiteY3" fmla="*/ 445770 h 447675"/>
              </a:gdLst>
              <a:ahLst/>
              <a:cxnLst>
                <a:cxn ang="0">
                  <a:pos x="connsiteX0" y="connsiteY0"/>
                </a:cxn>
                <a:cxn ang="0">
                  <a:pos x="connsiteX1" y="connsiteY1"/>
                </a:cxn>
                <a:cxn ang="0">
                  <a:pos x="connsiteX2" y="connsiteY2"/>
                </a:cxn>
                <a:cxn ang="0">
                  <a:pos x="connsiteX3" y="connsiteY3"/>
                </a:cxn>
              </a:cxnLst>
              <a:rect l="l" t="t" r="r" b="b"/>
              <a:pathLst>
                <a:path w="361950" h="447675">
                  <a:moveTo>
                    <a:pt x="355854" y="445770"/>
                  </a:moveTo>
                  <a:lnTo>
                    <a:pt x="354902" y="7144"/>
                  </a:lnTo>
                  <a:lnTo>
                    <a:pt x="7144" y="207931"/>
                  </a:lnTo>
                  <a:lnTo>
                    <a:pt x="7620" y="445770"/>
                  </a:lnTo>
                  <a:close/>
                </a:path>
              </a:pathLst>
            </a:custGeom>
            <a:solidFill>
              <a:srgbClr val="DCE8F1"/>
            </a:solid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0801EF82-8582-478A-9246-F293F9351B8D}"/>
                </a:ext>
              </a:extLst>
            </p:cNvPr>
            <p:cNvSpPr/>
            <p:nvPr/>
          </p:nvSpPr>
          <p:spPr>
            <a:xfrm>
              <a:off x="17810711" y="2686784"/>
              <a:ext cx="759706" cy="939636"/>
            </a:xfrm>
            <a:custGeom>
              <a:avLst/>
              <a:gdLst>
                <a:gd name="connsiteX0" fmla="*/ 355759 w 361950"/>
                <a:gd name="connsiteY0" fmla="*/ 442722 h 447675"/>
                <a:gd name="connsiteX1" fmla="*/ 354902 w 361950"/>
                <a:gd name="connsiteY1" fmla="*/ 7144 h 447675"/>
                <a:gd name="connsiteX2" fmla="*/ 7144 w 361950"/>
                <a:gd name="connsiteY2" fmla="*/ 207931 h 447675"/>
                <a:gd name="connsiteX3" fmla="*/ 7525 w 361950"/>
                <a:gd name="connsiteY3" fmla="*/ 442722 h 447675"/>
              </a:gdLst>
              <a:ahLst/>
              <a:cxnLst>
                <a:cxn ang="0">
                  <a:pos x="connsiteX0" y="connsiteY0"/>
                </a:cxn>
                <a:cxn ang="0">
                  <a:pos x="connsiteX1" y="connsiteY1"/>
                </a:cxn>
                <a:cxn ang="0">
                  <a:pos x="connsiteX2" y="connsiteY2"/>
                </a:cxn>
                <a:cxn ang="0">
                  <a:pos x="connsiteX3" y="connsiteY3"/>
                </a:cxn>
              </a:cxnLst>
              <a:rect l="l" t="t" r="r" b="b"/>
              <a:pathLst>
                <a:path w="361950" h="447675">
                  <a:moveTo>
                    <a:pt x="355759" y="442722"/>
                  </a:moveTo>
                  <a:lnTo>
                    <a:pt x="354902" y="7144"/>
                  </a:lnTo>
                  <a:lnTo>
                    <a:pt x="7144" y="207931"/>
                  </a:lnTo>
                  <a:lnTo>
                    <a:pt x="7525" y="442722"/>
                  </a:lnTo>
                  <a:close/>
                </a:path>
              </a:pathLst>
            </a:custGeom>
            <a:solidFill>
              <a:srgbClr val="DCE8F1"/>
            </a:solid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44F6B906-4F08-4A72-95C7-DD41FD6D805A}"/>
                </a:ext>
              </a:extLst>
            </p:cNvPr>
            <p:cNvSpPr/>
            <p:nvPr/>
          </p:nvSpPr>
          <p:spPr>
            <a:xfrm>
              <a:off x="17909473" y="2668989"/>
              <a:ext cx="679737" cy="1519412"/>
            </a:xfrm>
            <a:custGeom>
              <a:avLst/>
              <a:gdLst>
                <a:gd name="connsiteX0" fmla="*/ 7144 w 323850"/>
                <a:gd name="connsiteY0" fmla="*/ 203359 h 723900"/>
                <a:gd name="connsiteX1" fmla="*/ 8382 w 323850"/>
                <a:gd name="connsiteY1" fmla="*/ 721138 h 723900"/>
                <a:gd name="connsiteX2" fmla="*/ 326136 w 323850"/>
                <a:gd name="connsiteY2" fmla="*/ 524923 h 723900"/>
                <a:gd name="connsiteX3" fmla="*/ 324802 w 323850"/>
                <a:gd name="connsiteY3" fmla="*/ 7144 h 723900"/>
              </a:gdLst>
              <a:ahLst/>
              <a:cxnLst>
                <a:cxn ang="0">
                  <a:pos x="connsiteX0" y="connsiteY0"/>
                </a:cxn>
                <a:cxn ang="0">
                  <a:pos x="connsiteX1" y="connsiteY1"/>
                </a:cxn>
                <a:cxn ang="0">
                  <a:pos x="connsiteX2" y="connsiteY2"/>
                </a:cxn>
                <a:cxn ang="0">
                  <a:pos x="connsiteX3" y="connsiteY3"/>
                </a:cxn>
              </a:cxnLst>
              <a:rect l="l" t="t" r="r" b="b"/>
              <a:pathLst>
                <a:path w="323850" h="723900">
                  <a:moveTo>
                    <a:pt x="7144" y="203359"/>
                  </a:moveTo>
                  <a:lnTo>
                    <a:pt x="8382" y="721138"/>
                  </a:lnTo>
                  <a:lnTo>
                    <a:pt x="326136" y="524923"/>
                  </a:lnTo>
                  <a:lnTo>
                    <a:pt x="324802" y="7144"/>
                  </a:lnTo>
                  <a:close/>
                </a:path>
              </a:pathLst>
            </a:custGeom>
            <a:solidFill>
              <a:srgbClr val="EA3D5B"/>
            </a:solid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AF5E620D-E533-4DDC-8FD9-B750C154EA5B}"/>
                </a:ext>
              </a:extLst>
            </p:cNvPr>
            <p:cNvSpPr/>
            <p:nvPr/>
          </p:nvSpPr>
          <p:spPr>
            <a:xfrm>
              <a:off x="17734140" y="2978870"/>
              <a:ext cx="199923" cy="1199535"/>
            </a:xfrm>
            <a:custGeom>
              <a:avLst/>
              <a:gdLst>
                <a:gd name="connsiteX0" fmla="*/ 7144 w 95250"/>
                <a:gd name="connsiteY0" fmla="*/ 7144 h 571500"/>
                <a:gd name="connsiteX1" fmla="*/ 8477 w 95250"/>
                <a:gd name="connsiteY1" fmla="*/ 524923 h 571500"/>
                <a:gd name="connsiteX2" fmla="*/ 91916 w 95250"/>
                <a:gd name="connsiteY2" fmla="*/ 573500 h 571500"/>
                <a:gd name="connsiteX3" fmla="*/ 90678 w 95250"/>
                <a:gd name="connsiteY3" fmla="*/ 55721 h 571500"/>
              </a:gdLst>
              <a:ahLst/>
              <a:cxnLst>
                <a:cxn ang="0">
                  <a:pos x="connsiteX0" y="connsiteY0"/>
                </a:cxn>
                <a:cxn ang="0">
                  <a:pos x="connsiteX1" y="connsiteY1"/>
                </a:cxn>
                <a:cxn ang="0">
                  <a:pos x="connsiteX2" y="connsiteY2"/>
                </a:cxn>
                <a:cxn ang="0">
                  <a:pos x="connsiteX3" y="connsiteY3"/>
                </a:cxn>
              </a:cxnLst>
              <a:rect l="l" t="t" r="r" b="b"/>
              <a:pathLst>
                <a:path w="95250" h="571500">
                  <a:moveTo>
                    <a:pt x="7144" y="7144"/>
                  </a:moveTo>
                  <a:lnTo>
                    <a:pt x="8477" y="524923"/>
                  </a:lnTo>
                  <a:lnTo>
                    <a:pt x="91916" y="573500"/>
                  </a:lnTo>
                  <a:lnTo>
                    <a:pt x="90678" y="55721"/>
                  </a:lnTo>
                  <a:close/>
                </a:path>
              </a:pathLst>
            </a:custGeom>
            <a:solidFill>
              <a:srgbClr val="FD546B"/>
            </a:solid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69501549-CC20-4CEA-A550-7A1E28075DF3}"/>
                </a:ext>
              </a:extLst>
            </p:cNvPr>
            <p:cNvSpPr/>
            <p:nvPr/>
          </p:nvSpPr>
          <p:spPr>
            <a:xfrm>
              <a:off x="17756132" y="3017054"/>
              <a:ext cx="159938" cy="719721"/>
            </a:xfrm>
            <a:custGeom>
              <a:avLst/>
              <a:gdLst>
                <a:gd name="connsiteX0" fmla="*/ 8382 w 76200"/>
                <a:gd name="connsiteY0" fmla="*/ 302705 h 342900"/>
                <a:gd name="connsiteX1" fmla="*/ 7144 w 76200"/>
                <a:gd name="connsiteY1" fmla="*/ 7144 h 342900"/>
                <a:gd name="connsiteX2" fmla="*/ 69723 w 76200"/>
                <a:gd name="connsiteY2" fmla="*/ 43529 h 342900"/>
                <a:gd name="connsiteX3" fmla="*/ 70961 w 76200"/>
                <a:gd name="connsiteY3" fmla="*/ 339090 h 342900"/>
              </a:gdLst>
              <a:ahLst/>
              <a:cxnLst>
                <a:cxn ang="0">
                  <a:pos x="connsiteX0" y="connsiteY0"/>
                </a:cxn>
                <a:cxn ang="0">
                  <a:pos x="connsiteX1" y="connsiteY1"/>
                </a:cxn>
                <a:cxn ang="0">
                  <a:pos x="connsiteX2" y="connsiteY2"/>
                </a:cxn>
                <a:cxn ang="0">
                  <a:pos x="connsiteX3" y="connsiteY3"/>
                </a:cxn>
              </a:cxnLst>
              <a:rect l="l" t="t" r="r" b="b"/>
              <a:pathLst>
                <a:path w="76200" h="342900">
                  <a:moveTo>
                    <a:pt x="8382" y="302705"/>
                  </a:moveTo>
                  <a:lnTo>
                    <a:pt x="7144" y="7144"/>
                  </a:lnTo>
                  <a:lnTo>
                    <a:pt x="69723" y="43529"/>
                  </a:lnTo>
                  <a:lnTo>
                    <a:pt x="70961" y="339090"/>
                  </a:lnTo>
                  <a:close/>
                </a:path>
              </a:pathLst>
            </a:custGeom>
            <a:solidFill>
              <a:srgbClr val="E7F1F7"/>
            </a:solid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2EE54C2F-7169-4D87-8995-F27214043ADE}"/>
                </a:ext>
              </a:extLst>
            </p:cNvPr>
            <p:cNvSpPr/>
            <p:nvPr/>
          </p:nvSpPr>
          <p:spPr>
            <a:xfrm>
              <a:off x="17734140" y="2594219"/>
              <a:ext cx="859667" cy="499806"/>
            </a:xfrm>
            <a:custGeom>
              <a:avLst/>
              <a:gdLst>
                <a:gd name="connsiteX0" fmla="*/ 7144 w 409575"/>
                <a:gd name="connsiteY0" fmla="*/ 190405 h 238125"/>
                <a:gd name="connsiteX1" fmla="*/ 90678 w 409575"/>
                <a:gd name="connsiteY1" fmla="*/ 238982 h 238125"/>
                <a:gd name="connsiteX2" fmla="*/ 408337 w 409575"/>
                <a:gd name="connsiteY2" fmla="*/ 42767 h 238125"/>
                <a:gd name="connsiteX3" fmla="*/ 403670 w 409575"/>
                <a:gd name="connsiteY3" fmla="*/ 40100 h 238125"/>
                <a:gd name="connsiteX4" fmla="*/ 90488 w 409575"/>
                <a:gd name="connsiteY4" fmla="*/ 233458 h 238125"/>
                <a:gd name="connsiteX5" fmla="*/ 16669 w 409575"/>
                <a:gd name="connsiteY5" fmla="*/ 190500 h 238125"/>
                <a:gd name="connsiteX6" fmla="*/ 351663 w 409575"/>
                <a:gd name="connsiteY6" fmla="*/ 9811 h 238125"/>
                <a:gd name="connsiteX7" fmla="*/ 347091 w 409575"/>
                <a:gd name="connsiteY7" fmla="*/ 7144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238125">
                  <a:moveTo>
                    <a:pt x="7144" y="190405"/>
                  </a:moveTo>
                  <a:lnTo>
                    <a:pt x="90678" y="238982"/>
                  </a:lnTo>
                  <a:lnTo>
                    <a:pt x="408337" y="42767"/>
                  </a:lnTo>
                  <a:lnTo>
                    <a:pt x="403670" y="40100"/>
                  </a:lnTo>
                  <a:lnTo>
                    <a:pt x="90488" y="233458"/>
                  </a:lnTo>
                  <a:lnTo>
                    <a:pt x="16669" y="190500"/>
                  </a:lnTo>
                  <a:lnTo>
                    <a:pt x="351663" y="9811"/>
                  </a:lnTo>
                  <a:lnTo>
                    <a:pt x="347091" y="7144"/>
                  </a:lnTo>
                  <a:close/>
                </a:path>
              </a:pathLst>
            </a:custGeom>
            <a:solidFill>
              <a:srgbClr val="FF6C85"/>
            </a:solid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513C18CE-7EDA-4DF1-B073-430E94F6EEB4}"/>
                </a:ext>
              </a:extLst>
            </p:cNvPr>
            <p:cNvSpPr/>
            <p:nvPr/>
          </p:nvSpPr>
          <p:spPr>
            <a:xfrm>
              <a:off x="17763928" y="3814674"/>
              <a:ext cx="139946" cy="179930"/>
            </a:xfrm>
            <a:custGeom>
              <a:avLst/>
              <a:gdLst>
                <a:gd name="connsiteX0" fmla="*/ 35338 w 66675"/>
                <a:gd name="connsiteY0" fmla="*/ 10987 h 85725"/>
                <a:gd name="connsiteX1" fmla="*/ 63246 w 66675"/>
                <a:gd name="connsiteY1" fmla="*/ 59374 h 85725"/>
                <a:gd name="connsiteX2" fmla="*/ 35147 w 66675"/>
                <a:gd name="connsiteY2" fmla="*/ 75472 h 85725"/>
                <a:gd name="connsiteX3" fmla="*/ 7144 w 66675"/>
                <a:gd name="connsiteY3" fmla="*/ 26989 h 85725"/>
                <a:gd name="connsiteX4" fmla="*/ 35338 w 66675"/>
                <a:gd name="connsiteY4" fmla="*/ 10987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85725">
                  <a:moveTo>
                    <a:pt x="35338" y="10987"/>
                  </a:moveTo>
                  <a:cubicBezTo>
                    <a:pt x="50768" y="19941"/>
                    <a:pt x="63341" y="41563"/>
                    <a:pt x="63246" y="59374"/>
                  </a:cubicBezTo>
                  <a:cubicBezTo>
                    <a:pt x="63151" y="77186"/>
                    <a:pt x="50578" y="84425"/>
                    <a:pt x="35147" y="75472"/>
                  </a:cubicBezTo>
                  <a:cubicBezTo>
                    <a:pt x="19622" y="66518"/>
                    <a:pt x="7144" y="44801"/>
                    <a:pt x="7144" y="26989"/>
                  </a:cubicBezTo>
                  <a:cubicBezTo>
                    <a:pt x="7144" y="9273"/>
                    <a:pt x="19812" y="2034"/>
                    <a:pt x="35338" y="10987"/>
                  </a:cubicBezTo>
                  <a:close/>
                </a:path>
              </a:pathLst>
            </a:custGeom>
            <a:solidFill>
              <a:srgbClr val="898989"/>
            </a:solid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FD7104AB-F577-4959-AACD-6E4424608FF1}"/>
                </a:ext>
              </a:extLst>
            </p:cNvPr>
            <p:cNvSpPr/>
            <p:nvPr/>
          </p:nvSpPr>
          <p:spPr>
            <a:xfrm>
              <a:off x="17763928" y="3814674"/>
              <a:ext cx="139946" cy="179930"/>
            </a:xfrm>
            <a:custGeom>
              <a:avLst/>
              <a:gdLst>
                <a:gd name="connsiteX0" fmla="*/ 35338 w 66675"/>
                <a:gd name="connsiteY0" fmla="*/ 10987 h 85725"/>
                <a:gd name="connsiteX1" fmla="*/ 63246 w 66675"/>
                <a:gd name="connsiteY1" fmla="*/ 59374 h 85725"/>
                <a:gd name="connsiteX2" fmla="*/ 35147 w 66675"/>
                <a:gd name="connsiteY2" fmla="*/ 75472 h 85725"/>
                <a:gd name="connsiteX3" fmla="*/ 7144 w 66675"/>
                <a:gd name="connsiteY3" fmla="*/ 26989 h 85725"/>
                <a:gd name="connsiteX4" fmla="*/ 35338 w 66675"/>
                <a:gd name="connsiteY4" fmla="*/ 10987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85725">
                  <a:moveTo>
                    <a:pt x="35338" y="10987"/>
                  </a:moveTo>
                  <a:cubicBezTo>
                    <a:pt x="50768" y="19941"/>
                    <a:pt x="63341" y="41563"/>
                    <a:pt x="63246" y="59374"/>
                  </a:cubicBezTo>
                  <a:cubicBezTo>
                    <a:pt x="63151" y="77186"/>
                    <a:pt x="50578" y="84425"/>
                    <a:pt x="35147" y="75472"/>
                  </a:cubicBezTo>
                  <a:cubicBezTo>
                    <a:pt x="19622" y="66518"/>
                    <a:pt x="7144" y="44801"/>
                    <a:pt x="7144" y="26989"/>
                  </a:cubicBezTo>
                  <a:cubicBezTo>
                    <a:pt x="7144" y="9273"/>
                    <a:pt x="19812" y="2034"/>
                    <a:pt x="35338" y="10987"/>
                  </a:cubicBezTo>
                  <a:close/>
                </a:path>
              </a:pathLst>
            </a:custGeom>
            <a:solidFill>
              <a:srgbClr val="E7F1F7"/>
            </a:solid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07F65541-3A6B-42BB-9A2B-21B56E602F3E}"/>
                </a:ext>
              </a:extLst>
            </p:cNvPr>
            <p:cNvSpPr/>
            <p:nvPr/>
          </p:nvSpPr>
          <p:spPr>
            <a:xfrm>
              <a:off x="17773925" y="3824942"/>
              <a:ext cx="119954" cy="159938"/>
            </a:xfrm>
            <a:custGeom>
              <a:avLst/>
              <a:gdLst>
                <a:gd name="connsiteX0" fmla="*/ 42863 w 57150"/>
                <a:gd name="connsiteY0" fmla="*/ 69628 h 76200"/>
                <a:gd name="connsiteX1" fmla="*/ 32766 w 57150"/>
                <a:gd name="connsiteY1" fmla="*/ 66484 h 76200"/>
                <a:gd name="connsiteX2" fmla="*/ 7144 w 57150"/>
                <a:gd name="connsiteY2" fmla="*/ 22193 h 76200"/>
                <a:gd name="connsiteX3" fmla="*/ 17907 w 57150"/>
                <a:gd name="connsiteY3" fmla="*/ 7144 h 76200"/>
                <a:gd name="connsiteX4" fmla="*/ 28099 w 57150"/>
                <a:gd name="connsiteY4" fmla="*/ 10382 h 76200"/>
                <a:gd name="connsiteX5" fmla="*/ 53626 w 57150"/>
                <a:gd name="connsiteY5" fmla="*/ 54578 h 76200"/>
                <a:gd name="connsiteX6" fmla="*/ 42863 w 57150"/>
                <a:gd name="connsiteY6" fmla="*/ 69628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150" h="76200">
                  <a:moveTo>
                    <a:pt x="42863" y="69628"/>
                  </a:moveTo>
                  <a:cubicBezTo>
                    <a:pt x="39815" y="69628"/>
                    <a:pt x="36291" y="68485"/>
                    <a:pt x="32766" y="66484"/>
                  </a:cubicBezTo>
                  <a:cubicBezTo>
                    <a:pt x="18860" y="58483"/>
                    <a:pt x="7144" y="38195"/>
                    <a:pt x="7144" y="22193"/>
                  </a:cubicBezTo>
                  <a:cubicBezTo>
                    <a:pt x="7144" y="12763"/>
                    <a:pt x="11145" y="7144"/>
                    <a:pt x="17907" y="7144"/>
                  </a:cubicBezTo>
                  <a:cubicBezTo>
                    <a:pt x="20955" y="7144"/>
                    <a:pt x="24479" y="8287"/>
                    <a:pt x="28099" y="10382"/>
                  </a:cubicBezTo>
                  <a:cubicBezTo>
                    <a:pt x="42006" y="18383"/>
                    <a:pt x="53626" y="38671"/>
                    <a:pt x="53626" y="54578"/>
                  </a:cubicBezTo>
                  <a:cubicBezTo>
                    <a:pt x="53626" y="63913"/>
                    <a:pt x="49625" y="69628"/>
                    <a:pt x="42863" y="69628"/>
                  </a:cubicBezTo>
                  <a:close/>
                </a:path>
              </a:pathLst>
            </a:custGeom>
            <a:solidFill>
              <a:srgbClr val="4C4C5E"/>
            </a:solid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AAB3997B-9300-471E-8AB6-4DFBDAF0FE03}"/>
                </a:ext>
              </a:extLst>
            </p:cNvPr>
            <p:cNvSpPr/>
            <p:nvPr/>
          </p:nvSpPr>
          <p:spPr>
            <a:xfrm>
              <a:off x="17548013" y="3691287"/>
              <a:ext cx="139946" cy="179930"/>
            </a:xfrm>
            <a:custGeom>
              <a:avLst/>
              <a:gdLst>
                <a:gd name="connsiteX0" fmla="*/ 35338 w 66675"/>
                <a:gd name="connsiteY0" fmla="*/ 11005 h 85725"/>
                <a:gd name="connsiteX1" fmla="*/ 63246 w 66675"/>
                <a:gd name="connsiteY1" fmla="*/ 59392 h 85725"/>
                <a:gd name="connsiteX2" fmla="*/ 35147 w 66675"/>
                <a:gd name="connsiteY2" fmla="*/ 75489 h 85725"/>
                <a:gd name="connsiteX3" fmla="*/ 7144 w 66675"/>
                <a:gd name="connsiteY3" fmla="*/ 27007 h 85725"/>
                <a:gd name="connsiteX4" fmla="*/ 35338 w 66675"/>
                <a:gd name="connsiteY4" fmla="*/ 11005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85725">
                  <a:moveTo>
                    <a:pt x="35338" y="11005"/>
                  </a:moveTo>
                  <a:cubicBezTo>
                    <a:pt x="50768" y="19958"/>
                    <a:pt x="63341" y="41580"/>
                    <a:pt x="63246" y="59392"/>
                  </a:cubicBezTo>
                  <a:cubicBezTo>
                    <a:pt x="63151" y="77203"/>
                    <a:pt x="50578" y="84442"/>
                    <a:pt x="35147" y="75489"/>
                  </a:cubicBezTo>
                  <a:cubicBezTo>
                    <a:pt x="19621" y="66535"/>
                    <a:pt x="7144" y="44818"/>
                    <a:pt x="7144" y="27007"/>
                  </a:cubicBezTo>
                  <a:cubicBezTo>
                    <a:pt x="7144" y="9195"/>
                    <a:pt x="19812" y="2051"/>
                    <a:pt x="35338" y="11005"/>
                  </a:cubicBezTo>
                  <a:close/>
                </a:path>
              </a:pathLst>
            </a:custGeom>
            <a:solidFill>
              <a:srgbClr val="898989"/>
            </a:solid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801E417C-FBDF-4AE7-8718-F2F697FEBB3D}"/>
                </a:ext>
              </a:extLst>
            </p:cNvPr>
            <p:cNvSpPr/>
            <p:nvPr/>
          </p:nvSpPr>
          <p:spPr>
            <a:xfrm>
              <a:off x="17548013" y="3691287"/>
              <a:ext cx="139946" cy="179930"/>
            </a:xfrm>
            <a:custGeom>
              <a:avLst/>
              <a:gdLst>
                <a:gd name="connsiteX0" fmla="*/ 35338 w 66675"/>
                <a:gd name="connsiteY0" fmla="*/ 11005 h 85725"/>
                <a:gd name="connsiteX1" fmla="*/ 63246 w 66675"/>
                <a:gd name="connsiteY1" fmla="*/ 59392 h 85725"/>
                <a:gd name="connsiteX2" fmla="*/ 35147 w 66675"/>
                <a:gd name="connsiteY2" fmla="*/ 75489 h 85725"/>
                <a:gd name="connsiteX3" fmla="*/ 7144 w 66675"/>
                <a:gd name="connsiteY3" fmla="*/ 27007 h 85725"/>
                <a:gd name="connsiteX4" fmla="*/ 35338 w 66675"/>
                <a:gd name="connsiteY4" fmla="*/ 11005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85725">
                  <a:moveTo>
                    <a:pt x="35338" y="11005"/>
                  </a:moveTo>
                  <a:cubicBezTo>
                    <a:pt x="50768" y="19958"/>
                    <a:pt x="63341" y="41580"/>
                    <a:pt x="63246" y="59392"/>
                  </a:cubicBezTo>
                  <a:cubicBezTo>
                    <a:pt x="63151" y="77203"/>
                    <a:pt x="50578" y="84442"/>
                    <a:pt x="35147" y="75489"/>
                  </a:cubicBezTo>
                  <a:cubicBezTo>
                    <a:pt x="19621" y="66535"/>
                    <a:pt x="7144" y="44818"/>
                    <a:pt x="7144" y="27007"/>
                  </a:cubicBezTo>
                  <a:cubicBezTo>
                    <a:pt x="7144" y="9195"/>
                    <a:pt x="19812" y="2051"/>
                    <a:pt x="35338" y="11005"/>
                  </a:cubicBezTo>
                  <a:close/>
                </a:path>
              </a:pathLst>
            </a:custGeom>
            <a:solidFill>
              <a:srgbClr val="E7F1F7"/>
            </a:solid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9CCA6ED6-F63E-415B-9E88-DF4989C630F6}"/>
                </a:ext>
              </a:extLst>
            </p:cNvPr>
            <p:cNvSpPr/>
            <p:nvPr/>
          </p:nvSpPr>
          <p:spPr>
            <a:xfrm>
              <a:off x="17558009" y="3701389"/>
              <a:ext cx="119954" cy="159938"/>
            </a:xfrm>
            <a:custGeom>
              <a:avLst/>
              <a:gdLst>
                <a:gd name="connsiteX0" fmla="*/ 42863 w 57150"/>
                <a:gd name="connsiteY0" fmla="*/ 69628 h 76200"/>
                <a:gd name="connsiteX1" fmla="*/ 32766 w 57150"/>
                <a:gd name="connsiteY1" fmla="*/ 66484 h 76200"/>
                <a:gd name="connsiteX2" fmla="*/ 7144 w 57150"/>
                <a:gd name="connsiteY2" fmla="*/ 22193 h 76200"/>
                <a:gd name="connsiteX3" fmla="*/ 17907 w 57150"/>
                <a:gd name="connsiteY3" fmla="*/ 7144 h 76200"/>
                <a:gd name="connsiteX4" fmla="*/ 28099 w 57150"/>
                <a:gd name="connsiteY4" fmla="*/ 10382 h 76200"/>
                <a:gd name="connsiteX5" fmla="*/ 53626 w 57150"/>
                <a:gd name="connsiteY5" fmla="*/ 54578 h 76200"/>
                <a:gd name="connsiteX6" fmla="*/ 42863 w 57150"/>
                <a:gd name="connsiteY6" fmla="*/ 69628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150" h="76200">
                  <a:moveTo>
                    <a:pt x="42863" y="69628"/>
                  </a:moveTo>
                  <a:cubicBezTo>
                    <a:pt x="39814" y="69628"/>
                    <a:pt x="36290" y="68485"/>
                    <a:pt x="32766" y="66484"/>
                  </a:cubicBezTo>
                  <a:cubicBezTo>
                    <a:pt x="18860" y="58483"/>
                    <a:pt x="7144" y="38195"/>
                    <a:pt x="7144" y="22193"/>
                  </a:cubicBezTo>
                  <a:cubicBezTo>
                    <a:pt x="7144" y="12763"/>
                    <a:pt x="11145" y="7144"/>
                    <a:pt x="17907" y="7144"/>
                  </a:cubicBezTo>
                  <a:cubicBezTo>
                    <a:pt x="20955" y="7144"/>
                    <a:pt x="24479" y="8287"/>
                    <a:pt x="28099" y="10382"/>
                  </a:cubicBezTo>
                  <a:cubicBezTo>
                    <a:pt x="42006" y="18383"/>
                    <a:pt x="53626" y="38671"/>
                    <a:pt x="53626" y="54578"/>
                  </a:cubicBezTo>
                  <a:cubicBezTo>
                    <a:pt x="53626" y="64008"/>
                    <a:pt x="49625" y="69628"/>
                    <a:pt x="42863" y="69628"/>
                  </a:cubicBezTo>
                  <a:close/>
                </a:path>
              </a:pathLst>
            </a:custGeom>
            <a:solidFill>
              <a:srgbClr val="4C4C5E"/>
            </a:solid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7CB8E105-FA1E-4274-907B-747C12B64762}"/>
                </a:ext>
              </a:extLst>
            </p:cNvPr>
            <p:cNvSpPr/>
            <p:nvPr/>
          </p:nvSpPr>
          <p:spPr>
            <a:xfrm>
              <a:off x="17331896" y="3567847"/>
              <a:ext cx="139946" cy="179930"/>
            </a:xfrm>
            <a:custGeom>
              <a:avLst/>
              <a:gdLst>
                <a:gd name="connsiteX0" fmla="*/ 35338 w 66675"/>
                <a:gd name="connsiteY0" fmla="*/ 11046 h 85725"/>
                <a:gd name="connsiteX1" fmla="*/ 63246 w 66675"/>
                <a:gd name="connsiteY1" fmla="*/ 59433 h 85725"/>
                <a:gd name="connsiteX2" fmla="*/ 35147 w 66675"/>
                <a:gd name="connsiteY2" fmla="*/ 75531 h 85725"/>
                <a:gd name="connsiteX3" fmla="*/ 7144 w 66675"/>
                <a:gd name="connsiteY3" fmla="*/ 27048 h 85725"/>
                <a:gd name="connsiteX4" fmla="*/ 35338 w 66675"/>
                <a:gd name="connsiteY4" fmla="*/ 11046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85725">
                  <a:moveTo>
                    <a:pt x="35338" y="11046"/>
                  </a:moveTo>
                  <a:cubicBezTo>
                    <a:pt x="50768" y="20000"/>
                    <a:pt x="63341" y="41622"/>
                    <a:pt x="63246" y="59433"/>
                  </a:cubicBezTo>
                  <a:cubicBezTo>
                    <a:pt x="63151" y="77245"/>
                    <a:pt x="50578" y="84484"/>
                    <a:pt x="35147" y="75531"/>
                  </a:cubicBezTo>
                  <a:cubicBezTo>
                    <a:pt x="19621" y="66577"/>
                    <a:pt x="7144" y="44860"/>
                    <a:pt x="7144" y="27048"/>
                  </a:cubicBezTo>
                  <a:cubicBezTo>
                    <a:pt x="7239" y="9237"/>
                    <a:pt x="19812" y="1998"/>
                    <a:pt x="35338" y="11046"/>
                  </a:cubicBezTo>
                  <a:close/>
                </a:path>
              </a:pathLst>
            </a:custGeom>
            <a:solidFill>
              <a:srgbClr val="898989"/>
            </a:solid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6705CB17-CB1A-429A-A261-462BFA3972B6}"/>
                </a:ext>
              </a:extLst>
            </p:cNvPr>
            <p:cNvSpPr/>
            <p:nvPr/>
          </p:nvSpPr>
          <p:spPr>
            <a:xfrm>
              <a:off x="17331896" y="3567847"/>
              <a:ext cx="139946" cy="179930"/>
            </a:xfrm>
            <a:custGeom>
              <a:avLst/>
              <a:gdLst>
                <a:gd name="connsiteX0" fmla="*/ 35338 w 66675"/>
                <a:gd name="connsiteY0" fmla="*/ 11046 h 85725"/>
                <a:gd name="connsiteX1" fmla="*/ 63246 w 66675"/>
                <a:gd name="connsiteY1" fmla="*/ 59433 h 85725"/>
                <a:gd name="connsiteX2" fmla="*/ 35147 w 66675"/>
                <a:gd name="connsiteY2" fmla="*/ 75531 h 85725"/>
                <a:gd name="connsiteX3" fmla="*/ 7144 w 66675"/>
                <a:gd name="connsiteY3" fmla="*/ 27048 h 85725"/>
                <a:gd name="connsiteX4" fmla="*/ 35338 w 66675"/>
                <a:gd name="connsiteY4" fmla="*/ 11046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85725">
                  <a:moveTo>
                    <a:pt x="35338" y="11046"/>
                  </a:moveTo>
                  <a:cubicBezTo>
                    <a:pt x="50768" y="20000"/>
                    <a:pt x="63341" y="41622"/>
                    <a:pt x="63246" y="59433"/>
                  </a:cubicBezTo>
                  <a:cubicBezTo>
                    <a:pt x="63151" y="77245"/>
                    <a:pt x="50578" y="84484"/>
                    <a:pt x="35147" y="75531"/>
                  </a:cubicBezTo>
                  <a:cubicBezTo>
                    <a:pt x="19621" y="66577"/>
                    <a:pt x="7144" y="44860"/>
                    <a:pt x="7144" y="27048"/>
                  </a:cubicBezTo>
                  <a:cubicBezTo>
                    <a:pt x="7239" y="9237"/>
                    <a:pt x="19812" y="1998"/>
                    <a:pt x="35338" y="11046"/>
                  </a:cubicBezTo>
                  <a:close/>
                </a:path>
              </a:pathLst>
            </a:custGeom>
            <a:solidFill>
              <a:srgbClr val="E7F1F7"/>
            </a:solid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53E16666-5A40-4CEB-8283-9D97EA526F0D}"/>
                </a:ext>
              </a:extLst>
            </p:cNvPr>
            <p:cNvSpPr/>
            <p:nvPr/>
          </p:nvSpPr>
          <p:spPr>
            <a:xfrm>
              <a:off x="17342092" y="3578038"/>
              <a:ext cx="119954" cy="159938"/>
            </a:xfrm>
            <a:custGeom>
              <a:avLst/>
              <a:gdLst>
                <a:gd name="connsiteX0" fmla="*/ 42863 w 57150"/>
                <a:gd name="connsiteY0" fmla="*/ 69628 h 76200"/>
                <a:gd name="connsiteX1" fmla="*/ 32766 w 57150"/>
                <a:gd name="connsiteY1" fmla="*/ 66485 h 76200"/>
                <a:gd name="connsiteX2" fmla="*/ 7144 w 57150"/>
                <a:gd name="connsiteY2" fmla="*/ 22193 h 76200"/>
                <a:gd name="connsiteX3" fmla="*/ 17907 w 57150"/>
                <a:gd name="connsiteY3" fmla="*/ 7144 h 76200"/>
                <a:gd name="connsiteX4" fmla="*/ 28099 w 57150"/>
                <a:gd name="connsiteY4" fmla="*/ 10382 h 76200"/>
                <a:gd name="connsiteX5" fmla="*/ 53626 w 57150"/>
                <a:gd name="connsiteY5" fmla="*/ 54578 h 76200"/>
                <a:gd name="connsiteX6" fmla="*/ 42863 w 57150"/>
                <a:gd name="connsiteY6" fmla="*/ 69628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150" h="76200">
                  <a:moveTo>
                    <a:pt x="42863" y="69628"/>
                  </a:moveTo>
                  <a:cubicBezTo>
                    <a:pt x="39814" y="69628"/>
                    <a:pt x="36290" y="68485"/>
                    <a:pt x="32766" y="66485"/>
                  </a:cubicBezTo>
                  <a:cubicBezTo>
                    <a:pt x="18859" y="58484"/>
                    <a:pt x="7144" y="38195"/>
                    <a:pt x="7144" y="22193"/>
                  </a:cubicBezTo>
                  <a:cubicBezTo>
                    <a:pt x="7144" y="12764"/>
                    <a:pt x="11144" y="7144"/>
                    <a:pt x="17907" y="7144"/>
                  </a:cubicBezTo>
                  <a:cubicBezTo>
                    <a:pt x="20955" y="7144"/>
                    <a:pt x="24479" y="8287"/>
                    <a:pt x="28099" y="10382"/>
                  </a:cubicBezTo>
                  <a:cubicBezTo>
                    <a:pt x="42006" y="18383"/>
                    <a:pt x="53626" y="38672"/>
                    <a:pt x="53626" y="54578"/>
                  </a:cubicBezTo>
                  <a:cubicBezTo>
                    <a:pt x="53626" y="64008"/>
                    <a:pt x="49530" y="69628"/>
                    <a:pt x="42863" y="69628"/>
                  </a:cubicBezTo>
                  <a:close/>
                </a:path>
              </a:pathLst>
            </a:custGeom>
            <a:solidFill>
              <a:srgbClr val="4C4C5E"/>
            </a:solid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852952BE-7CC5-4089-A474-A3530D01B947}"/>
                </a:ext>
              </a:extLst>
            </p:cNvPr>
            <p:cNvSpPr/>
            <p:nvPr/>
          </p:nvSpPr>
          <p:spPr>
            <a:xfrm>
              <a:off x="17976249" y="3403944"/>
              <a:ext cx="139946" cy="119954"/>
            </a:xfrm>
            <a:custGeom>
              <a:avLst/>
              <a:gdLst>
                <a:gd name="connsiteX0" fmla="*/ 12478 w 66675"/>
                <a:gd name="connsiteY0" fmla="*/ 37415 h 57150"/>
                <a:gd name="connsiteX1" fmla="*/ 7144 w 66675"/>
                <a:gd name="connsiteY1" fmla="*/ 46749 h 57150"/>
                <a:gd name="connsiteX2" fmla="*/ 12572 w 66675"/>
                <a:gd name="connsiteY2" fmla="*/ 49797 h 57150"/>
                <a:gd name="connsiteX3" fmla="*/ 63532 w 66675"/>
                <a:gd name="connsiteY3" fmla="*/ 20365 h 57150"/>
                <a:gd name="connsiteX4" fmla="*/ 68961 w 66675"/>
                <a:gd name="connsiteY4" fmla="*/ 11031 h 57150"/>
                <a:gd name="connsiteX5" fmla="*/ 63532 w 66675"/>
                <a:gd name="connsiteY5" fmla="*/ 7887 h 57150"/>
                <a:gd name="connsiteX6" fmla="*/ 12478 w 66675"/>
                <a:gd name="connsiteY6" fmla="*/ 37415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57150">
                  <a:moveTo>
                    <a:pt x="12478" y="37415"/>
                  </a:moveTo>
                  <a:cubicBezTo>
                    <a:pt x="9525" y="39129"/>
                    <a:pt x="7144" y="43320"/>
                    <a:pt x="7144" y="46749"/>
                  </a:cubicBezTo>
                  <a:cubicBezTo>
                    <a:pt x="7144" y="50178"/>
                    <a:pt x="9525" y="51512"/>
                    <a:pt x="12572" y="49797"/>
                  </a:cubicBezTo>
                  <a:lnTo>
                    <a:pt x="63532" y="20365"/>
                  </a:lnTo>
                  <a:cubicBezTo>
                    <a:pt x="66484" y="18651"/>
                    <a:pt x="68961" y="14460"/>
                    <a:pt x="68961" y="11031"/>
                  </a:cubicBezTo>
                  <a:cubicBezTo>
                    <a:pt x="68961" y="7506"/>
                    <a:pt x="66484" y="6173"/>
                    <a:pt x="63532" y="7887"/>
                  </a:cubicBezTo>
                  <a:lnTo>
                    <a:pt x="12478" y="37415"/>
                  </a:lnTo>
                  <a:close/>
                </a:path>
              </a:pathLst>
            </a:custGeom>
            <a:solidFill>
              <a:srgbClr val="C5D4DD"/>
            </a:solid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6A99657F-1220-4E95-B420-9ECACA1DB8E2}"/>
                </a:ext>
              </a:extLst>
            </p:cNvPr>
            <p:cNvSpPr/>
            <p:nvPr/>
          </p:nvSpPr>
          <p:spPr>
            <a:xfrm>
              <a:off x="17971849" y="3398554"/>
              <a:ext cx="159938" cy="119954"/>
            </a:xfrm>
            <a:custGeom>
              <a:avLst/>
              <a:gdLst>
                <a:gd name="connsiteX0" fmla="*/ 65532 w 76200"/>
                <a:gd name="connsiteY0" fmla="*/ 8169 h 57150"/>
                <a:gd name="connsiteX1" fmla="*/ 73057 w 76200"/>
                <a:gd name="connsiteY1" fmla="*/ 12455 h 57150"/>
                <a:gd name="connsiteX2" fmla="*/ 65627 w 76200"/>
                <a:gd name="connsiteY2" fmla="*/ 25409 h 57150"/>
                <a:gd name="connsiteX3" fmla="*/ 14668 w 76200"/>
                <a:gd name="connsiteY3" fmla="*/ 54841 h 57150"/>
                <a:gd name="connsiteX4" fmla="*/ 7144 w 76200"/>
                <a:gd name="connsiteY4" fmla="*/ 50555 h 57150"/>
                <a:gd name="connsiteX5" fmla="*/ 14574 w 76200"/>
                <a:gd name="connsiteY5" fmla="*/ 37601 h 57150"/>
                <a:gd name="connsiteX6" fmla="*/ 65532 w 76200"/>
                <a:gd name="connsiteY6" fmla="*/ 8169 h 57150"/>
                <a:gd name="connsiteX7" fmla="*/ 14574 w 76200"/>
                <a:gd name="connsiteY7" fmla="*/ 52460 h 57150"/>
                <a:gd name="connsiteX8" fmla="*/ 65532 w 76200"/>
                <a:gd name="connsiteY8" fmla="*/ 23028 h 57150"/>
                <a:gd name="connsiteX9" fmla="*/ 70961 w 76200"/>
                <a:gd name="connsiteY9" fmla="*/ 13693 h 57150"/>
                <a:gd name="connsiteX10" fmla="*/ 65532 w 76200"/>
                <a:gd name="connsiteY10" fmla="*/ 10550 h 57150"/>
                <a:gd name="connsiteX11" fmla="*/ 14574 w 76200"/>
                <a:gd name="connsiteY11" fmla="*/ 39982 h 57150"/>
                <a:gd name="connsiteX12" fmla="*/ 9240 w 76200"/>
                <a:gd name="connsiteY12" fmla="*/ 49317 h 57150"/>
                <a:gd name="connsiteX13" fmla="*/ 14574 w 76200"/>
                <a:gd name="connsiteY13" fmla="*/ 52460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6200" h="57150">
                  <a:moveTo>
                    <a:pt x="65532" y="8169"/>
                  </a:moveTo>
                  <a:cubicBezTo>
                    <a:pt x="69628" y="5788"/>
                    <a:pt x="73057" y="7693"/>
                    <a:pt x="73057" y="12455"/>
                  </a:cubicBezTo>
                  <a:cubicBezTo>
                    <a:pt x="73057" y="17218"/>
                    <a:pt x="69723" y="23028"/>
                    <a:pt x="65627" y="25409"/>
                  </a:cubicBezTo>
                  <a:lnTo>
                    <a:pt x="14668" y="54841"/>
                  </a:lnTo>
                  <a:cubicBezTo>
                    <a:pt x="10477" y="57223"/>
                    <a:pt x="7144" y="55318"/>
                    <a:pt x="7144" y="50555"/>
                  </a:cubicBezTo>
                  <a:cubicBezTo>
                    <a:pt x="7144" y="45793"/>
                    <a:pt x="10477" y="39982"/>
                    <a:pt x="14574" y="37601"/>
                  </a:cubicBezTo>
                  <a:lnTo>
                    <a:pt x="65532" y="8169"/>
                  </a:lnTo>
                  <a:close/>
                  <a:moveTo>
                    <a:pt x="14574" y="52460"/>
                  </a:moveTo>
                  <a:lnTo>
                    <a:pt x="65532" y="23028"/>
                  </a:lnTo>
                  <a:cubicBezTo>
                    <a:pt x="68485" y="21313"/>
                    <a:pt x="70961" y="17122"/>
                    <a:pt x="70961" y="13693"/>
                  </a:cubicBezTo>
                  <a:cubicBezTo>
                    <a:pt x="70961" y="10169"/>
                    <a:pt x="68485" y="8836"/>
                    <a:pt x="65532" y="10550"/>
                  </a:cubicBezTo>
                  <a:lnTo>
                    <a:pt x="14574" y="39982"/>
                  </a:lnTo>
                  <a:cubicBezTo>
                    <a:pt x="11621" y="41697"/>
                    <a:pt x="9240" y="45888"/>
                    <a:pt x="9240" y="49317"/>
                  </a:cubicBezTo>
                  <a:cubicBezTo>
                    <a:pt x="9240" y="52746"/>
                    <a:pt x="11621" y="54175"/>
                    <a:pt x="14574" y="52460"/>
                  </a:cubicBezTo>
                </a:path>
              </a:pathLst>
            </a:custGeom>
            <a:solidFill>
              <a:srgbClr val="474756"/>
            </a:solid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A476FD56-FFBF-4977-ABC8-393F96849442}"/>
                </a:ext>
              </a:extLst>
            </p:cNvPr>
            <p:cNvSpPr/>
            <p:nvPr/>
          </p:nvSpPr>
          <p:spPr>
            <a:xfrm>
              <a:off x="17977046" y="3695032"/>
              <a:ext cx="139946" cy="119954"/>
            </a:xfrm>
            <a:custGeom>
              <a:avLst/>
              <a:gdLst>
                <a:gd name="connsiteX0" fmla="*/ 12478 w 66675"/>
                <a:gd name="connsiteY0" fmla="*/ 37320 h 57150"/>
                <a:gd name="connsiteX1" fmla="*/ 7144 w 66675"/>
                <a:gd name="connsiteY1" fmla="*/ 46749 h 57150"/>
                <a:gd name="connsiteX2" fmla="*/ 12573 w 66675"/>
                <a:gd name="connsiteY2" fmla="*/ 49797 h 57150"/>
                <a:gd name="connsiteX3" fmla="*/ 63532 w 66675"/>
                <a:gd name="connsiteY3" fmla="*/ 20365 h 57150"/>
                <a:gd name="connsiteX4" fmla="*/ 68961 w 66675"/>
                <a:gd name="connsiteY4" fmla="*/ 11031 h 57150"/>
                <a:gd name="connsiteX5" fmla="*/ 63532 w 66675"/>
                <a:gd name="connsiteY5" fmla="*/ 7887 h 57150"/>
                <a:gd name="connsiteX6" fmla="*/ 12478 w 66675"/>
                <a:gd name="connsiteY6" fmla="*/ 37320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57150">
                  <a:moveTo>
                    <a:pt x="12478" y="37320"/>
                  </a:moveTo>
                  <a:cubicBezTo>
                    <a:pt x="9525" y="39034"/>
                    <a:pt x="7144" y="43225"/>
                    <a:pt x="7144" y="46749"/>
                  </a:cubicBezTo>
                  <a:cubicBezTo>
                    <a:pt x="7144" y="50178"/>
                    <a:pt x="9525" y="51512"/>
                    <a:pt x="12573" y="49797"/>
                  </a:cubicBezTo>
                  <a:lnTo>
                    <a:pt x="63532" y="20365"/>
                  </a:lnTo>
                  <a:cubicBezTo>
                    <a:pt x="66484" y="18651"/>
                    <a:pt x="68961" y="14460"/>
                    <a:pt x="68961" y="11031"/>
                  </a:cubicBezTo>
                  <a:cubicBezTo>
                    <a:pt x="68961" y="7506"/>
                    <a:pt x="66484" y="6173"/>
                    <a:pt x="63532" y="7887"/>
                  </a:cubicBezTo>
                  <a:lnTo>
                    <a:pt x="12478" y="37320"/>
                  </a:lnTo>
                  <a:close/>
                </a:path>
              </a:pathLst>
            </a:custGeom>
            <a:solidFill>
              <a:srgbClr val="C5D4DD"/>
            </a:solid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9586EF9D-7943-4745-9662-B5F897C54BBB}"/>
                </a:ext>
              </a:extLst>
            </p:cNvPr>
            <p:cNvSpPr/>
            <p:nvPr/>
          </p:nvSpPr>
          <p:spPr>
            <a:xfrm>
              <a:off x="17972848" y="3689642"/>
              <a:ext cx="159938" cy="119954"/>
            </a:xfrm>
            <a:custGeom>
              <a:avLst/>
              <a:gdLst>
                <a:gd name="connsiteX0" fmla="*/ 65532 w 76200"/>
                <a:gd name="connsiteY0" fmla="*/ 8169 h 57150"/>
                <a:gd name="connsiteX1" fmla="*/ 73057 w 76200"/>
                <a:gd name="connsiteY1" fmla="*/ 12455 h 57150"/>
                <a:gd name="connsiteX2" fmla="*/ 65627 w 76200"/>
                <a:gd name="connsiteY2" fmla="*/ 25409 h 57150"/>
                <a:gd name="connsiteX3" fmla="*/ 14669 w 76200"/>
                <a:gd name="connsiteY3" fmla="*/ 54841 h 57150"/>
                <a:gd name="connsiteX4" fmla="*/ 7144 w 76200"/>
                <a:gd name="connsiteY4" fmla="*/ 50555 h 57150"/>
                <a:gd name="connsiteX5" fmla="*/ 14574 w 76200"/>
                <a:gd name="connsiteY5" fmla="*/ 37601 h 57150"/>
                <a:gd name="connsiteX6" fmla="*/ 65532 w 76200"/>
                <a:gd name="connsiteY6" fmla="*/ 8169 h 57150"/>
                <a:gd name="connsiteX7" fmla="*/ 14574 w 76200"/>
                <a:gd name="connsiteY7" fmla="*/ 52365 h 57150"/>
                <a:gd name="connsiteX8" fmla="*/ 65532 w 76200"/>
                <a:gd name="connsiteY8" fmla="*/ 22933 h 57150"/>
                <a:gd name="connsiteX9" fmla="*/ 70961 w 76200"/>
                <a:gd name="connsiteY9" fmla="*/ 13598 h 57150"/>
                <a:gd name="connsiteX10" fmla="*/ 65532 w 76200"/>
                <a:gd name="connsiteY10" fmla="*/ 10455 h 57150"/>
                <a:gd name="connsiteX11" fmla="*/ 14574 w 76200"/>
                <a:gd name="connsiteY11" fmla="*/ 39887 h 57150"/>
                <a:gd name="connsiteX12" fmla="*/ 9240 w 76200"/>
                <a:gd name="connsiteY12" fmla="*/ 49317 h 57150"/>
                <a:gd name="connsiteX13" fmla="*/ 14574 w 76200"/>
                <a:gd name="connsiteY13" fmla="*/ 52365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6200" h="57150">
                  <a:moveTo>
                    <a:pt x="65532" y="8169"/>
                  </a:moveTo>
                  <a:cubicBezTo>
                    <a:pt x="69628" y="5788"/>
                    <a:pt x="73057" y="7693"/>
                    <a:pt x="73057" y="12455"/>
                  </a:cubicBezTo>
                  <a:cubicBezTo>
                    <a:pt x="73057" y="17218"/>
                    <a:pt x="69723" y="23028"/>
                    <a:pt x="65627" y="25409"/>
                  </a:cubicBezTo>
                  <a:lnTo>
                    <a:pt x="14669" y="54841"/>
                  </a:lnTo>
                  <a:cubicBezTo>
                    <a:pt x="10478" y="57223"/>
                    <a:pt x="7144" y="55318"/>
                    <a:pt x="7144" y="50555"/>
                  </a:cubicBezTo>
                  <a:cubicBezTo>
                    <a:pt x="7144" y="45793"/>
                    <a:pt x="10478" y="39982"/>
                    <a:pt x="14574" y="37601"/>
                  </a:cubicBezTo>
                  <a:lnTo>
                    <a:pt x="65532" y="8169"/>
                  </a:lnTo>
                  <a:close/>
                  <a:moveTo>
                    <a:pt x="14574" y="52365"/>
                  </a:moveTo>
                  <a:lnTo>
                    <a:pt x="65532" y="22933"/>
                  </a:lnTo>
                  <a:cubicBezTo>
                    <a:pt x="68485" y="21218"/>
                    <a:pt x="70961" y="17027"/>
                    <a:pt x="70961" y="13598"/>
                  </a:cubicBezTo>
                  <a:cubicBezTo>
                    <a:pt x="70961" y="10074"/>
                    <a:pt x="68485" y="8740"/>
                    <a:pt x="65532" y="10455"/>
                  </a:cubicBezTo>
                  <a:lnTo>
                    <a:pt x="14574" y="39887"/>
                  </a:lnTo>
                  <a:cubicBezTo>
                    <a:pt x="11621" y="41602"/>
                    <a:pt x="9240" y="45793"/>
                    <a:pt x="9240" y="49317"/>
                  </a:cubicBezTo>
                  <a:cubicBezTo>
                    <a:pt x="9144" y="52746"/>
                    <a:pt x="11525" y="54079"/>
                    <a:pt x="14574" y="52365"/>
                  </a:cubicBezTo>
                </a:path>
              </a:pathLst>
            </a:custGeom>
            <a:solidFill>
              <a:srgbClr val="474756"/>
            </a:solid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8B13D822-0FEE-4C36-86D8-F9CBB06C2A90}"/>
                </a:ext>
              </a:extLst>
            </p:cNvPr>
            <p:cNvSpPr/>
            <p:nvPr/>
          </p:nvSpPr>
          <p:spPr>
            <a:xfrm>
              <a:off x="18276133" y="9321988"/>
              <a:ext cx="839675" cy="539791"/>
            </a:xfrm>
            <a:custGeom>
              <a:avLst/>
              <a:gdLst>
                <a:gd name="connsiteX0" fmla="*/ 7144 w 400050"/>
                <a:gd name="connsiteY0" fmla="*/ 103072 h 257175"/>
                <a:gd name="connsiteX1" fmla="*/ 21717 w 400050"/>
                <a:gd name="connsiteY1" fmla="*/ 229564 h 257175"/>
                <a:gd name="connsiteX2" fmla="*/ 132112 w 400050"/>
                <a:gd name="connsiteY2" fmla="*/ 244804 h 257175"/>
                <a:gd name="connsiteX3" fmla="*/ 218884 w 400050"/>
                <a:gd name="connsiteY3" fmla="*/ 195941 h 257175"/>
                <a:gd name="connsiteX4" fmla="*/ 393859 w 400050"/>
                <a:gd name="connsiteY4" fmla="*/ 73164 h 257175"/>
                <a:gd name="connsiteX5" fmla="*/ 350805 w 400050"/>
                <a:gd name="connsiteY5" fmla="*/ 7156 h 257175"/>
                <a:gd name="connsiteX6" fmla="*/ 174403 w 400050"/>
                <a:gd name="connsiteY6" fmla="*/ 51161 h 257175"/>
                <a:gd name="connsiteX7" fmla="*/ 7144 w 400050"/>
                <a:gd name="connsiteY7" fmla="*/ 103072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0050" h="257175">
                  <a:moveTo>
                    <a:pt x="7144" y="103072"/>
                  </a:moveTo>
                  <a:cubicBezTo>
                    <a:pt x="7144" y="148888"/>
                    <a:pt x="7144" y="214324"/>
                    <a:pt x="21717" y="229564"/>
                  </a:cubicBezTo>
                  <a:cubicBezTo>
                    <a:pt x="36290" y="244804"/>
                    <a:pt x="99536" y="264426"/>
                    <a:pt x="132112" y="244804"/>
                  </a:cubicBezTo>
                  <a:cubicBezTo>
                    <a:pt x="164782" y="225278"/>
                    <a:pt x="175831" y="195941"/>
                    <a:pt x="218884" y="195941"/>
                  </a:cubicBezTo>
                  <a:cubicBezTo>
                    <a:pt x="261938" y="195941"/>
                    <a:pt x="381381" y="119551"/>
                    <a:pt x="393859" y="73164"/>
                  </a:cubicBezTo>
                  <a:cubicBezTo>
                    <a:pt x="406336" y="26682"/>
                    <a:pt x="377190" y="6584"/>
                    <a:pt x="350805" y="7156"/>
                  </a:cubicBezTo>
                  <a:cubicBezTo>
                    <a:pt x="324421" y="7727"/>
                    <a:pt x="230695" y="30397"/>
                    <a:pt x="174403" y="51161"/>
                  </a:cubicBezTo>
                  <a:cubicBezTo>
                    <a:pt x="118300" y="71926"/>
                    <a:pt x="7144" y="103072"/>
                    <a:pt x="7144" y="103072"/>
                  </a:cubicBezTo>
                  <a:close/>
                </a:path>
              </a:pathLst>
            </a:custGeom>
            <a:solidFill>
              <a:srgbClr val="474756"/>
            </a:solid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52125E66-531E-435D-AE0F-235F74DA976E}"/>
                </a:ext>
              </a:extLst>
            </p:cNvPr>
            <p:cNvSpPr/>
            <p:nvPr/>
          </p:nvSpPr>
          <p:spPr>
            <a:xfrm>
              <a:off x="17810312" y="9063888"/>
              <a:ext cx="739714" cy="539791"/>
            </a:xfrm>
            <a:custGeom>
              <a:avLst/>
              <a:gdLst>
                <a:gd name="connsiteX0" fmla="*/ 7144 w 352425"/>
                <a:gd name="connsiteY0" fmla="*/ 103072 h 257175"/>
                <a:gd name="connsiteX1" fmla="*/ 20003 w 352425"/>
                <a:gd name="connsiteY1" fmla="*/ 229564 h 257175"/>
                <a:gd name="connsiteX2" fmla="*/ 117158 w 352425"/>
                <a:gd name="connsiteY2" fmla="*/ 244804 h 257175"/>
                <a:gd name="connsiteX3" fmla="*/ 193548 w 352425"/>
                <a:gd name="connsiteY3" fmla="*/ 195941 h 257175"/>
                <a:gd name="connsiteX4" fmla="*/ 347568 w 352425"/>
                <a:gd name="connsiteY4" fmla="*/ 73164 h 257175"/>
                <a:gd name="connsiteX5" fmla="*/ 309658 w 352425"/>
                <a:gd name="connsiteY5" fmla="*/ 7156 h 257175"/>
                <a:gd name="connsiteX6" fmla="*/ 154496 w 352425"/>
                <a:gd name="connsiteY6" fmla="*/ 51161 h 257175"/>
                <a:gd name="connsiteX7" fmla="*/ 7144 w 352425"/>
                <a:gd name="connsiteY7" fmla="*/ 103072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2425" h="257175">
                  <a:moveTo>
                    <a:pt x="7144" y="103072"/>
                  </a:moveTo>
                  <a:cubicBezTo>
                    <a:pt x="7144" y="148888"/>
                    <a:pt x="7144" y="214324"/>
                    <a:pt x="20003" y="229564"/>
                  </a:cubicBezTo>
                  <a:cubicBezTo>
                    <a:pt x="32861" y="244804"/>
                    <a:pt x="88488" y="264426"/>
                    <a:pt x="117158" y="244804"/>
                  </a:cubicBezTo>
                  <a:cubicBezTo>
                    <a:pt x="145923" y="225278"/>
                    <a:pt x="155639" y="195941"/>
                    <a:pt x="193548" y="195941"/>
                  </a:cubicBezTo>
                  <a:cubicBezTo>
                    <a:pt x="231458" y="195941"/>
                    <a:pt x="336518" y="119551"/>
                    <a:pt x="347568" y="73164"/>
                  </a:cubicBezTo>
                  <a:cubicBezTo>
                    <a:pt x="358521" y="26682"/>
                    <a:pt x="332899" y="6584"/>
                    <a:pt x="309658" y="7156"/>
                  </a:cubicBezTo>
                  <a:cubicBezTo>
                    <a:pt x="286417" y="7727"/>
                    <a:pt x="203931" y="30397"/>
                    <a:pt x="154496" y="51161"/>
                  </a:cubicBezTo>
                  <a:cubicBezTo>
                    <a:pt x="104870" y="71926"/>
                    <a:pt x="7144" y="103072"/>
                    <a:pt x="7144" y="103072"/>
                  </a:cubicBezTo>
                  <a:close/>
                </a:path>
              </a:pathLst>
            </a:custGeom>
            <a:solidFill>
              <a:srgbClr val="474756"/>
            </a:solid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8B3FF729-5FDC-4609-AFC6-1A6953F5AC1F}"/>
                </a:ext>
              </a:extLst>
            </p:cNvPr>
            <p:cNvSpPr/>
            <p:nvPr/>
          </p:nvSpPr>
          <p:spPr>
            <a:xfrm>
              <a:off x="17521023" y="7905762"/>
              <a:ext cx="659745" cy="1479427"/>
            </a:xfrm>
            <a:custGeom>
              <a:avLst/>
              <a:gdLst>
                <a:gd name="connsiteX0" fmla="*/ 7144 w 314325"/>
                <a:gd name="connsiteY0" fmla="*/ 120110 h 704850"/>
                <a:gd name="connsiteX1" fmla="*/ 132302 w 314325"/>
                <a:gd name="connsiteY1" fmla="*/ 705326 h 704850"/>
                <a:gd name="connsiteX2" fmla="*/ 316420 w 314325"/>
                <a:gd name="connsiteY2" fmla="*/ 628745 h 704850"/>
                <a:gd name="connsiteX3" fmla="*/ 229934 w 314325"/>
                <a:gd name="connsiteY3" fmla="*/ 7144 h 704850"/>
                <a:gd name="connsiteX4" fmla="*/ 7144 w 314325"/>
                <a:gd name="connsiteY4" fmla="*/ 120110 h 704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25" h="704850">
                  <a:moveTo>
                    <a:pt x="7144" y="120110"/>
                  </a:moveTo>
                  <a:cubicBezTo>
                    <a:pt x="19145" y="191453"/>
                    <a:pt x="110966" y="697039"/>
                    <a:pt x="132302" y="705326"/>
                  </a:cubicBezTo>
                  <a:cubicBezTo>
                    <a:pt x="154781" y="713994"/>
                    <a:pt x="319564" y="683133"/>
                    <a:pt x="316420" y="628745"/>
                  </a:cubicBezTo>
                  <a:lnTo>
                    <a:pt x="229934" y="7144"/>
                  </a:lnTo>
                  <a:lnTo>
                    <a:pt x="7144" y="120110"/>
                  </a:lnTo>
                  <a:close/>
                </a:path>
              </a:pathLst>
            </a:custGeom>
            <a:solidFill>
              <a:srgbClr val="1352AB"/>
            </a:solid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37C6EA5A-AEE8-45FA-992B-33E514733319}"/>
                </a:ext>
              </a:extLst>
            </p:cNvPr>
            <p:cNvSpPr/>
            <p:nvPr/>
          </p:nvSpPr>
          <p:spPr>
            <a:xfrm>
              <a:off x="17806313" y="8429559"/>
              <a:ext cx="199923" cy="1599381"/>
            </a:xfrm>
            <a:custGeom>
              <a:avLst/>
              <a:gdLst>
                <a:gd name="connsiteX0" fmla="*/ 90868 w 95250"/>
                <a:gd name="connsiteY0" fmla="*/ 7429 h 762000"/>
                <a:gd name="connsiteX1" fmla="*/ 90678 w 95250"/>
                <a:gd name="connsiteY1" fmla="*/ 735901 h 762000"/>
                <a:gd name="connsiteX2" fmla="*/ 78581 w 95250"/>
                <a:gd name="connsiteY2" fmla="*/ 752856 h 762000"/>
                <a:gd name="connsiteX3" fmla="*/ 19526 w 95250"/>
                <a:gd name="connsiteY3" fmla="*/ 752856 h 762000"/>
                <a:gd name="connsiteX4" fmla="*/ 7144 w 95250"/>
                <a:gd name="connsiteY4" fmla="*/ 735616 h 762000"/>
                <a:gd name="connsiteX5" fmla="*/ 7334 w 95250"/>
                <a:gd name="connsiteY5" fmla="*/ 7144 h 762000"/>
                <a:gd name="connsiteX6" fmla="*/ 19716 w 95250"/>
                <a:gd name="connsiteY6" fmla="*/ 24384 h 762000"/>
                <a:gd name="connsiteX7" fmla="*/ 78771 w 95250"/>
                <a:gd name="connsiteY7" fmla="*/ 24384 h 762000"/>
                <a:gd name="connsiteX8" fmla="*/ 90868 w 95250"/>
                <a:gd name="connsiteY8" fmla="*/ 7429 h 76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762000">
                  <a:moveTo>
                    <a:pt x="90868" y="7429"/>
                  </a:moveTo>
                  <a:lnTo>
                    <a:pt x="90678" y="735901"/>
                  </a:lnTo>
                  <a:cubicBezTo>
                    <a:pt x="90678" y="742093"/>
                    <a:pt x="86582" y="748189"/>
                    <a:pt x="78581" y="752856"/>
                  </a:cubicBezTo>
                  <a:cubicBezTo>
                    <a:pt x="62293" y="762286"/>
                    <a:pt x="35909" y="762286"/>
                    <a:pt x="19526" y="752856"/>
                  </a:cubicBezTo>
                  <a:cubicBezTo>
                    <a:pt x="11335" y="748093"/>
                    <a:pt x="7144" y="741902"/>
                    <a:pt x="7144" y="735616"/>
                  </a:cubicBezTo>
                  <a:lnTo>
                    <a:pt x="7334" y="7144"/>
                  </a:lnTo>
                  <a:cubicBezTo>
                    <a:pt x="7334" y="13335"/>
                    <a:pt x="11430" y="19621"/>
                    <a:pt x="19716" y="24384"/>
                  </a:cubicBezTo>
                  <a:cubicBezTo>
                    <a:pt x="36100" y="33814"/>
                    <a:pt x="62484" y="33814"/>
                    <a:pt x="78771" y="24384"/>
                  </a:cubicBezTo>
                  <a:cubicBezTo>
                    <a:pt x="86773" y="19717"/>
                    <a:pt x="90773" y="13525"/>
                    <a:pt x="90868" y="7429"/>
                  </a:cubicBezTo>
                  <a:close/>
                </a:path>
              </a:pathLst>
            </a:custGeom>
            <a:solidFill>
              <a:srgbClr val="545466"/>
            </a:solid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4C1BB331-BEFE-435A-A178-1E4798FCD3E9}"/>
                </a:ext>
              </a:extLst>
            </p:cNvPr>
            <p:cNvSpPr/>
            <p:nvPr/>
          </p:nvSpPr>
          <p:spPr>
            <a:xfrm>
              <a:off x="17806586" y="8379128"/>
              <a:ext cx="199923" cy="119954"/>
            </a:xfrm>
            <a:custGeom>
              <a:avLst/>
              <a:gdLst>
                <a:gd name="connsiteX0" fmla="*/ 78355 w 95250"/>
                <a:gd name="connsiteY0" fmla="*/ 14216 h 57150"/>
                <a:gd name="connsiteX1" fmla="*/ 78546 w 95250"/>
                <a:gd name="connsiteY1" fmla="*/ 48411 h 57150"/>
                <a:gd name="connsiteX2" fmla="*/ 19491 w 95250"/>
                <a:gd name="connsiteY2" fmla="*/ 48411 h 57150"/>
                <a:gd name="connsiteX3" fmla="*/ 19300 w 95250"/>
                <a:gd name="connsiteY3" fmla="*/ 14216 h 57150"/>
                <a:gd name="connsiteX4" fmla="*/ 78355 w 95250"/>
                <a:gd name="connsiteY4" fmla="*/ 1421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57150">
                  <a:moveTo>
                    <a:pt x="78355" y="14216"/>
                  </a:moveTo>
                  <a:cubicBezTo>
                    <a:pt x="94738" y="23646"/>
                    <a:pt x="94834" y="38981"/>
                    <a:pt x="78546" y="48411"/>
                  </a:cubicBezTo>
                  <a:cubicBezTo>
                    <a:pt x="62258" y="57841"/>
                    <a:pt x="35874" y="57841"/>
                    <a:pt x="19491" y="48411"/>
                  </a:cubicBezTo>
                  <a:cubicBezTo>
                    <a:pt x="3108" y="38981"/>
                    <a:pt x="3012" y="23646"/>
                    <a:pt x="19300" y="14216"/>
                  </a:cubicBezTo>
                  <a:cubicBezTo>
                    <a:pt x="35588" y="4786"/>
                    <a:pt x="61972" y="4786"/>
                    <a:pt x="78355" y="14216"/>
                  </a:cubicBezTo>
                  <a:close/>
                </a:path>
              </a:pathLst>
            </a:custGeom>
            <a:solidFill>
              <a:srgbClr val="474756"/>
            </a:solid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B548CA83-9C33-4F11-910D-7C154A1D2683}"/>
                </a:ext>
              </a:extLst>
            </p:cNvPr>
            <p:cNvSpPr/>
            <p:nvPr/>
          </p:nvSpPr>
          <p:spPr>
            <a:xfrm>
              <a:off x="16423248" y="7614274"/>
              <a:ext cx="199923" cy="1599381"/>
            </a:xfrm>
            <a:custGeom>
              <a:avLst/>
              <a:gdLst>
                <a:gd name="connsiteX0" fmla="*/ 90869 w 95250"/>
                <a:gd name="connsiteY0" fmla="*/ 7429 h 762000"/>
                <a:gd name="connsiteX1" fmla="*/ 90678 w 95250"/>
                <a:gd name="connsiteY1" fmla="*/ 735901 h 762000"/>
                <a:gd name="connsiteX2" fmla="*/ 78581 w 95250"/>
                <a:gd name="connsiteY2" fmla="*/ 752856 h 762000"/>
                <a:gd name="connsiteX3" fmla="*/ 19527 w 95250"/>
                <a:gd name="connsiteY3" fmla="*/ 752856 h 762000"/>
                <a:gd name="connsiteX4" fmla="*/ 7144 w 95250"/>
                <a:gd name="connsiteY4" fmla="*/ 735616 h 762000"/>
                <a:gd name="connsiteX5" fmla="*/ 7334 w 95250"/>
                <a:gd name="connsiteY5" fmla="*/ 7144 h 762000"/>
                <a:gd name="connsiteX6" fmla="*/ 19717 w 95250"/>
                <a:gd name="connsiteY6" fmla="*/ 24384 h 762000"/>
                <a:gd name="connsiteX7" fmla="*/ 78772 w 95250"/>
                <a:gd name="connsiteY7" fmla="*/ 24384 h 762000"/>
                <a:gd name="connsiteX8" fmla="*/ 90869 w 95250"/>
                <a:gd name="connsiteY8" fmla="*/ 7429 h 76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762000">
                  <a:moveTo>
                    <a:pt x="90869" y="7429"/>
                  </a:moveTo>
                  <a:lnTo>
                    <a:pt x="90678" y="735901"/>
                  </a:lnTo>
                  <a:cubicBezTo>
                    <a:pt x="90678" y="742093"/>
                    <a:pt x="86583" y="748189"/>
                    <a:pt x="78581" y="752856"/>
                  </a:cubicBezTo>
                  <a:cubicBezTo>
                    <a:pt x="62294" y="762286"/>
                    <a:pt x="35909" y="762286"/>
                    <a:pt x="19527" y="752856"/>
                  </a:cubicBezTo>
                  <a:cubicBezTo>
                    <a:pt x="11335" y="748093"/>
                    <a:pt x="7144" y="741902"/>
                    <a:pt x="7144" y="735616"/>
                  </a:cubicBezTo>
                  <a:lnTo>
                    <a:pt x="7334" y="7144"/>
                  </a:lnTo>
                  <a:cubicBezTo>
                    <a:pt x="7334" y="13335"/>
                    <a:pt x="11430" y="19621"/>
                    <a:pt x="19717" y="24384"/>
                  </a:cubicBezTo>
                  <a:cubicBezTo>
                    <a:pt x="36100" y="33814"/>
                    <a:pt x="62484" y="33814"/>
                    <a:pt x="78772" y="24384"/>
                  </a:cubicBezTo>
                  <a:cubicBezTo>
                    <a:pt x="86773" y="19717"/>
                    <a:pt x="90774" y="13525"/>
                    <a:pt x="90869" y="7429"/>
                  </a:cubicBezTo>
                  <a:close/>
                </a:path>
              </a:pathLst>
            </a:custGeom>
            <a:solidFill>
              <a:srgbClr val="474756"/>
            </a:solid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FB9B0885-1C4E-4E7D-B93D-542394DE95C1}"/>
                </a:ext>
              </a:extLst>
            </p:cNvPr>
            <p:cNvSpPr/>
            <p:nvPr/>
          </p:nvSpPr>
          <p:spPr>
            <a:xfrm>
              <a:off x="16423523" y="7563843"/>
              <a:ext cx="199923" cy="119954"/>
            </a:xfrm>
            <a:custGeom>
              <a:avLst/>
              <a:gdLst>
                <a:gd name="connsiteX0" fmla="*/ 78356 w 95250"/>
                <a:gd name="connsiteY0" fmla="*/ 14216 h 57150"/>
                <a:gd name="connsiteX1" fmla="*/ 78546 w 95250"/>
                <a:gd name="connsiteY1" fmla="*/ 48411 h 57150"/>
                <a:gd name="connsiteX2" fmla="*/ 19491 w 95250"/>
                <a:gd name="connsiteY2" fmla="*/ 48411 h 57150"/>
                <a:gd name="connsiteX3" fmla="*/ 19300 w 95250"/>
                <a:gd name="connsiteY3" fmla="*/ 14216 h 57150"/>
                <a:gd name="connsiteX4" fmla="*/ 78356 w 95250"/>
                <a:gd name="connsiteY4" fmla="*/ 1421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57150">
                  <a:moveTo>
                    <a:pt x="78356" y="14216"/>
                  </a:moveTo>
                  <a:cubicBezTo>
                    <a:pt x="94738" y="23646"/>
                    <a:pt x="94834" y="38981"/>
                    <a:pt x="78546" y="48411"/>
                  </a:cubicBezTo>
                  <a:cubicBezTo>
                    <a:pt x="62258" y="57841"/>
                    <a:pt x="35874" y="57841"/>
                    <a:pt x="19491" y="48411"/>
                  </a:cubicBezTo>
                  <a:cubicBezTo>
                    <a:pt x="3108" y="38981"/>
                    <a:pt x="3012" y="23646"/>
                    <a:pt x="19300" y="14216"/>
                  </a:cubicBezTo>
                  <a:cubicBezTo>
                    <a:pt x="35588" y="4786"/>
                    <a:pt x="61972" y="4786"/>
                    <a:pt x="78356" y="14216"/>
                  </a:cubicBezTo>
                  <a:close/>
                </a:path>
              </a:pathLst>
            </a:custGeom>
            <a:solidFill>
              <a:srgbClr val="474756"/>
            </a:solid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48D71928-075B-488F-8633-285030B69302}"/>
                </a:ext>
              </a:extLst>
            </p:cNvPr>
            <p:cNvSpPr/>
            <p:nvPr/>
          </p:nvSpPr>
          <p:spPr>
            <a:xfrm>
              <a:off x="16294099" y="9114294"/>
              <a:ext cx="399845" cy="1479427"/>
            </a:xfrm>
            <a:custGeom>
              <a:avLst/>
              <a:gdLst>
                <a:gd name="connsiteX0" fmla="*/ 188214 w 190500"/>
                <a:gd name="connsiteY0" fmla="*/ 7429 h 704850"/>
                <a:gd name="connsiteX1" fmla="*/ 90678 w 190500"/>
                <a:gd name="connsiteY1" fmla="*/ 674180 h 704850"/>
                <a:gd name="connsiteX2" fmla="*/ 78581 w 190500"/>
                <a:gd name="connsiteY2" fmla="*/ 691134 h 704850"/>
                <a:gd name="connsiteX3" fmla="*/ 19526 w 190500"/>
                <a:gd name="connsiteY3" fmla="*/ 691134 h 704850"/>
                <a:gd name="connsiteX4" fmla="*/ 7144 w 190500"/>
                <a:gd name="connsiteY4" fmla="*/ 673894 h 704850"/>
                <a:gd name="connsiteX5" fmla="*/ 104680 w 190500"/>
                <a:gd name="connsiteY5" fmla="*/ 7144 h 704850"/>
                <a:gd name="connsiteX6" fmla="*/ 116967 w 190500"/>
                <a:gd name="connsiteY6" fmla="*/ 24384 h 704850"/>
                <a:gd name="connsiteX7" fmla="*/ 176022 w 190500"/>
                <a:gd name="connsiteY7" fmla="*/ 24384 h 704850"/>
                <a:gd name="connsiteX8" fmla="*/ 188214 w 190500"/>
                <a:gd name="connsiteY8" fmla="*/ 7429 h 70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0" h="704850">
                  <a:moveTo>
                    <a:pt x="188214" y="7429"/>
                  </a:moveTo>
                  <a:lnTo>
                    <a:pt x="90678" y="674180"/>
                  </a:lnTo>
                  <a:cubicBezTo>
                    <a:pt x="90678" y="680371"/>
                    <a:pt x="86582" y="686467"/>
                    <a:pt x="78581" y="691134"/>
                  </a:cubicBezTo>
                  <a:cubicBezTo>
                    <a:pt x="62293" y="700564"/>
                    <a:pt x="35909" y="700564"/>
                    <a:pt x="19526" y="691134"/>
                  </a:cubicBezTo>
                  <a:cubicBezTo>
                    <a:pt x="11335" y="686372"/>
                    <a:pt x="7144" y="680180"/>
                    <a:pt x="7144" y="673894"/>
                  </a:cubicBezTo>
                  <a:lnTo>
                    <a:pt x="104680" y="7144"/>
                  </a:lnTo>
                  <a:cubicBezTo>
                    <a:pt x="104680" y="13335"/>
                    <a:pt x="108775" y="19621"/>
                    <a:pt x="116967" y="24384"/>
                  </a:cubicBezTo>
                  <a:cubicBezTo>
                    <a:pt x="133350" y="33814"/>
                    <a:pt x="159734" y="33814"/>
                    <a:pt x="176022" y="24384"/>
                  </a:cubicBezTo>
                  <a:cubicBezTo>
                    <a:pt x="184118" y="19717"/>
                    <a:pt x="188214" y="13621"/>
                    <a:pt x="188214" y="7429"/>
                  </a:cubicBezTo>
                  <a:close/>
                </a:path>
              </a:pathLst>
            </a:custGeom>
            <a:solidFill>
              <a:srgbClr val="474756"/>
            </a:solid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60D11051-C5AA-433A-8F34-951FB2CE5BE6}"/>
                </a:ext>
              </a:extLst>
            </p:cNvPr>
            <p:cNvSpPr/>
            <p:nvPr/>
          </p:nvSpPr>
          <p:spPr>
            <a:xfrm>
              <a:off x="16498694" y="9063863"/>
              <a:ext cx="199923" cy="119954"/>
            </a:xfrm>
            <a:custGeom>
              <a:avLst/>
              <a:gdLst>
                <a:gd name="connsiteX0" fmla="*/ 78355 w 95250"/>
                <a:gd name="connsiteY0" fmla="*/ 14216 h 57150"/>
                <a:gd name="connsiteX1" fmla="*/ 78546 w 95250"/>
                <a:gd name="connsiteY1" fmla="*/ 48411 h 57150"/>
                <a:gd name="connsiteX2" fmla="*/ 19491 w 95250"/>
                <a:gd name="connsiteY2" fmla="*/ 48411 h 57150"/>
                <a:gd name="connsiteX3" fmla="*/ 19300 w 95250"/>
                <a:gd name="connsiteY3" fmla="*/ 14216 h 57150"/>
                <a:gd name="connsiteX4" fmla="*/ 78355 w 95250"/>
                <a:gd name="connsiteY4" fmla="*/ 1421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57150">
                  <a:moveTo>
                    <a:pt x="78355" y="14216"/>
                  </a:moveTo>
                  <a:cubicBezTo>
                    <a:pt x="94738" y="23646"/>
                    <a:pt x="94834" y="38981"/>
                    <a:pt x="78546" y="48411"/>
                  </a:cubicBezTo>
                  <a:cubicBezTo>
                    <a:pt x="62258" y="57841"/>
                    <a:pt x="35874" y="57841"/>
                    <a:pt x="19491" y="48411"/>
                  </a:cubicBezTo>
                  <a:cubicBezTo>
                    <a:pt x="3108" y="38981"/>
                    <a:pt x="3012" y="23646"/>
                    <a:pt x="19300" y="14216"/>
                  </a:cubicBezTo>
                  <a:cubicBezTo>
                    <a:pt x="35588" y="4786"/>
                    <a:pt x="61972" y="4786"/>
                    <a:pt x="78355" y="14216"/>
                  </a:cubicBezTo>
                  <a:close/>
                </a:path>
              </a:pathLst>
            </a:custGeom>
            <a:solidFill>
              <a:srgbClr val="474756"/>
            </a:solid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C59A834F-D6A8-4A86-98D1-729EC75DEBEE}"/>
                </a:ext>
              </a:extLst>
            </p:cNvPr>
            <p:cNvSpPr/>
            <p:nvPr/>
          </p:nvSpPr>
          <p:spPr>
            <a:xfrm>
              <a:off x="15110156" y="8439754"/>
              <a:ext cx="399845" cy="1479427"/>
            </a:xfrm>
            <a:custGeom>
              <a:avLst/>
              <a:gdLst>
                <a:gd name="connsiteX0" fmla="*/ 188214 w 190500"/>
                <a:gd name="connsiteY0" fmla="*/ 7429 h 704850"/>
                <a:gd name="connsiteX1" fmla="*/ 90678 w 190500"/>
                <a:gd name="connsiteY1" fmla="*/ 674180 h 704850"/>
                <a:gd name="connsiteX2" fmla="*/ 78581 w 190500"/>
                <a:gd name="connsiteY2" fmla="*/ 691134 h 704850"/>
                <a:gd name="connsiteX3" fmla="*/ 19527 w 190500"/>
                <a:gd name="connsiteY3" fmla="*/ 691134 h 704850"/>
                <a:gd name="connsiteX4" fmla="*/ 7144 w 190500"/>
                <a:gd name="connsiteY4" fmla="*/ 673894 h 704850"/>
                <a:gd name="connsiteX5" fmla="*/ 104680 w 190500"/>
                <a:gd name="connsiteY5" fmla="*/ 7144 h 704850"/>
                <a:gd name="connsiteX6" fmla="*/ 117063 w 190500"/>
                <a:gd name="connsiteY6" fmla="*/ 24384 h 704850"/>
                <a:gd name="connsiteX7" fmla="*/ 176117 w 190500"/>
                <a:gd name="connsiteY7" fmla="*/ 24384 h 704850"/>
                <a:gd name="connsiteX8" fmla="*/ 188214 w 190500"/>
                <a:gd name="connsiteY8" fmla="*/ 7429 h 70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0" h="704850">
                  <a:moveTo>
                    <a:pt x="188214" y="7429"/>
                  </a:moveTo>
                  <a:lnTo>
                    <a:pt x="90678" y="674180"/>
                  </a:lnTo>
                  <a:cubicBezTo>
                    <a:pt x="90678" y="680371"/>
                    <a:pt x="86583" y="686467"/>
                    <a:pt x="78581" y="691134"/>
                  </a:cubicBezTo>
                  <a:cubicBezTo>
                    <a:pt x="62294" y="700564"/>
                    <a:pt x="35909" y="700564"/>
                    <a:pt x="19527" y="691134"/>
                  </a:cubicBezTo>
                  <a:cubicBezTo>
                    <a:pt x="11335" y="686372"/>
                    <a:pt x="7144" y="680180"/>
                    <a:pt x="7144" y="673894"/>
                  </a:cubicBezTo>
                  <a:lnTo>
                    <a:pt x="104680" y="7144"/>
                  </a:lnTo>
                  <a:cubicBezTo>
                    <a:pt x="104680" y="13335"/>
                    <a:pt x="108776" y="19621"/>
                    <a:pt x="117063" y="24384"/>
                  </a:cubicBezTo>
                  <a:cubicBezTo>
                    <a:pt x="133445" y="33814"/>
                    <a:pt x="159830" y="33814"/>
                    <a:pt x="176117" y="24384"/>
                  </a:cubicBezTo>
                  <a:cubicBezTo>
                    <a:pt x="184118" y="19717"/>
                    <a:pt x="188119" y="13621"/>
                    <a:pt x="188214" y="7429"/>
                  </a:cubicBezTo>
                  <a:close/>
                </a:path>
              </a:pathLst>
            </a:custGeom>
            <a:solidFill>
              <a:srgbClr val="474756"/>
            </a:solid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BFD45D77-BEC5-44D1-9E6B-4A90F4A3A7A2}"/>
                </a:ext>
              </a:extLst>
            </p:cNvPr>
            <p:cNvSpPr/>
            <p:nvPr/>
          </p:nvSpPr>
          <p:spPr>
            <a:xfrm>
              <a:off x="15314753" y="8389325"/>
              <a:ext cx="199923" cy="119954"/>
            </a:xfrm>
            <a:custGeom>
              <a:avLst/>
              <a:gdLst>
                <a:gd name="connsiteX0" fmla="*/ 78355 w 95250"/>
                <a:gd name="connsiteY0" fmla="*/ 14216 h 57150"/>
                <a:gd name="connsiteX1" fmla="*/ 78546 w 95250"/>
                <a:gd name="connsiteY1" fmla="*/ 48411 h 57150"/>
                <a:gd name="connsiteX2" fmla="*/ 19491 w 95250"/>
                <a:gd name="connsiteY2" fmla="*/ 48411 h 57150"/>
                <a:gd name="connsiteX3" fmla="*/ 19300 w 95250"/>
                <a:gd name="connsiteY3" fmla="*/ 14216 h 57150"/>
                <a:gd name="connsiteX4" fmla="*/ 78355 w 95250"/>
                <a:gd name="connsiteY4" fmla="*/ 1421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57150">
                  <a:moveTo>
                    <a:pt x="78355" y="14216"/>
                  </a:moveTo>
                  <a:cubicBezTo>
                    <a:pt x="94738" y="23646"/>
                    <a:pt x="94833" y="38981"/>
                    <a:pt x="78546" y="48411"/>
                  </a:cubicBezTo>
                  <a:cubicBezTo>
                    <a:pt x="62258" y="57841"/>
                    <a:pt x="35874" y="57841"/>
                    <a:pt x="19491" y="48411"/>
                  </a:cubicBezTo>
                  <a:cubicBezTo>
                    <a:pt x="3108" y="38981"/>
                    <a:pt x="3013" y="23646"/>
                    <a:pt x="19300" y="14216"/>
                  </a:cubicBezTo>
                  <a:cubicBezTo>
                    <a:pt x="35588" y="4786"/>
                    <a:pt x="61972" y="4786"/>
                    <a:pt x="78355" y="14216"/>
                  </a:cubicBezTo>
                  <a:close/>
                </a:path>
              </a:pathLst>
            </a:custGeom>
            <a:solidFill>
              <a:srgbClr val="474756"/>
            </a:solid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311A8DF2-6F1C-4F1E-AB50-93F361A7B630}"/>
                </a:ext>
              </a:extLst>
            </p:cNvPr>
            <p:cNvSpPr/>
            <p:nvPr/>
          </p:nvSpPr>
          <p:spPr>
            <a:xfrm>
              <a:off x="16273030" y="8950953"/>
              <a:ext cx="959628" cy="559783"/>
            </a:xfrm>
            <a:custGeom>
              <a:avLst/>
              <a:gdLst>
                <a:gd name="connsiteX0" fmla="*/ 17277 w 457200"/>
                <a:gd name="connsiteY0" fmla="*/ 228697 h 266700"/>
                <a:gd name="connsiteX1" fmla="*/ 17086 w 457200"/>
                <a:gd name="connsiteY1" fmla="*/ 257558 h 266700"/>
                <a:gd name="connsiteX2" fmla="*/ 66997 w 457200"/>
                <a:gd name="connsiteY2" fmla="*/ 257558 h 266700"/>
                <a:gd name="connsiteX3" fmla="*/ 440472 w 457200"/>
                <a:gd name="connsiteY3" fmla="*/ 42007 h 266700"/>
                <a:gd name="connsiteX4" fmla="*/ 440662 w 457200"/>
                <a:gd name="connsiteY4" fmla="*/ 13146 h 266700"/>
                <a:gd name="connsiteX5" fmla="*/ 390751 w 457200"/>
                <a:gd name="connsiteY5" fmla="*/ 13146 h 266700"/>
                <a:gd name="connsiteX6" fmla="*/ 17277 w 457200"/>
                <a:gd name="connsiteY6" fmla="*/ 228697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 h="266700">
                  <a:moveTo>
                    <a:pt x="17277" y="228697"/>
                  </a:moveTo>
                  <a:cubicBezTo>
                    <a:pt x="3846" y="236412"/>
                    <a:pt x="3751" y="249843"/>
                    <a:pt x="17086" y="257558"/>
                  </a:cubicBezTo>
                  <a:cubicBezTo>
                    <a:pt x="30421" y="265273"/>
                    <a:pt x="53567" y="265273"/>
                    <a:pt x="66997" y="257558"/>
                  </a:cubicBezTo>
                  <a:lnTo>
                    <a:pt x="440472" y="42007"/>
                  </a:lnTo>
                  <a:cubicBezTo>
                    <a:pt x="454760" y="33720"/>
                    <a:pt x="453902" y="20862"/>
                    <a:pt x="440662" y="13146"/>
                  </a:cubicBezTo>
                  <a:cubicBezTo>
                    <a:pt x="427328" y="5431"/>
                    <a:pt x="405039" y="4860"/>
                    <a:pt x="390751" y="13146"/>
                  </a:cubicBezTo>
                  <a:lnTo>
                    <a:pt x="17277" y="228697"/>
                  </a:lnTo>
                  <a:close/>
                </a:path>
              </a:pathLst>
            </a:custGeom>
            <a:solidFill>
              <a:srgbClr val="474756"/>
            </a:solid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9C642119-1EAB-442C-857B-CC28FAF31A97}"/>
                </a:ext>
              </a:extLst>
            </p:cNvPr>
            <p:cNvSpPr/>
            <p:nvPr/>
          </p:nvSpPr>
          <p:spPr>
            <a:xfrm>
              <a:off x="15258024" y="8364780"/>
              <a:ext cx="959628" cy="559783"/>
            </a:xfrm>
            <a:custGeom>
              <a:avLst/>
              <a:gdLst>
                <a:gd name="connsiteX0" fmla="*/ 17276 w 457200"/>
                <a:gd name="connsiteY0" fmla="*/ 228793 h 266700"/>
                <a:gd name="connsiteX1" fmla="*/ 17085 w 457200"/>
                <a:gd name="connsiteY1" fmla="*/ 257653 h 266700"/>
                <a:gd name="connsiteX2" fmla="*/ 66996 w 457200"/>
                <a:gd name="connsiteY2" fmla="*/ 257653 h 266700"/>
                <a:gd name="connsiteX3" fmla="*/ 440567 w 457200"/>
                <a:gd name="connsiteY3" fmla="*/ 42007 h 266700"/>
                <a:gd name="connsiteX4" fmla="*/ 440758 w 457200"/>
                <a:gd name="connsiteY4" fmla="*/ 13146 h 266700"/>
                <a:gd name="connsiteX5" fmla="*/ 390846 w 457200"/>
                <a:gd name="connsiteY5" fmla="*/ 13146 h 266700"/>
                <a:gd name="connsiteX6" fmla="*/ 17276 w 457200"/>
                <a:gd name="connsiteY6" fmla="*/ 228793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 h="266700">
                  <a:moveTo>
                    <a:pt x="17276" y="228793"/>
                  </a:moveTo>
                  <a:cubicBezTo>
                    <a:pt x="3846" y="236508"/>
                    <a:pt x="3751" y="249938"/>
                    <a:pt x="17085" y="257653"/>
                  </a:cubicBezTo>
                  <a:cubicBezTo>
                    <a:pt x="30421" y="265369"/>
                    <a:pt x="53566" y="265369"/>
                    <a:pt x="66996" y="257653"/>
                  </a:cubicBezTo>
                  <a:lnTo>
                    <a:pt x="440567" y="42007"/>
                  </a:lnTo>
                  <a:cubicBezTo>
                    <a:pt x="454855" y="33720"/>
                    <a:pt x="453997" y="20862"/>
                    <a:pt x="440758" y="13146"/>
                  </a:cubicBezTo>
                  <a:cubicBezTo>
                    <a:pt x="427423" y="5431"/>
                    <a:pt x="405229" y="4860"/>
                    <a:pt x="390846" y="13146"/>
                  </a:cubicBezTo>
                  <a:lnTo>
                    <a:pt x="17276" y="228793"/>
                  </a:lnTo>
                  <a:close/>
                </a:path>
              </a:pathLst>
            </a:custGeom>
            <a:solidFill>
              <a:srgbClr val="474756"/>
            </a:solid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56963022-4EE3-47E0-8482-880E98FEB992}"/>
                </a:ext>
              </a:extLst>
            </p:cNvPr>
            <p:cNvSpPr/>
            <p:nvPr/>
          </p:nvSpPr>
          <p:spPr>
            <a:xfrm>
              <a:off x="15230110" y="8301208"/>
              <a:ext cx="2838901" cy="999613"/>
            </a:xfrm>
            <a:custGeom>
              <a:avLst/>
              <a:gdLst>
                <a:gd name="connsiteX0" fmla="*/ 1354836 w 1352550"/>
                <a:gd name="connsiteY0" fmla="*/ 85630 h 476250"/>
                <a:gd name="connsiteX1" fmla="*/ 1354836 w 1352550"/>
                <a:gd name="connsiteY1" fmla="*/ 157925 h 476250"/>
                <a:gd name="connsiteX2" fmla="*/ 1320070 w 1352550"/>
                <a:gd name="connsiteY2" fmla="*/ 199835 h 476250"/>
                <a:gd name="connsiteX3" fmla="*/ 748855 w 1352550"/>
                <a:gd name="connsiteY3" fmla="*/ 463201 h 476250"/>
                <a:gd name="connsiteX4" fmla="*/ 624745 w 1352550"/>
                <a:gd name="connsiteY4" fmla="*/ 459581 h 476250"/>
                <a:gd name="connsiteX5" fmla="*/ 34766 w 1352550"/>
                <a:gd name="connsiteY5" fmla="*/ 118681 h 476250"/>
                <a:gd name="connsiteX6" fmla="*/ 7144 w 1352550"/>
                <a:gd name="connsiteY6" fmla="*/ 80296 h 476250"/>
                <a:gd name="connsiteX7" fmla="*/ 7144 w 1352550"/>
                <a:gd name="connsiteY7" fmla="*/ 7144 h 476250"/>
                <a:gd name="connsiteX8" fmla="*/ 34766 w 1352550"/>
                <a:gd name="connsiteY8" fmla="*/ 45529 h 476250"/>
                <a:gd name="connsiteX9" fmla="*/ 624745 w 1352550"/>
                <a:gd name="connsiteY9" fmla="*/ 386429 h 476250"/>
                <a:gd name="connsiteX10" fmla="*/ 748855 w 1352550"/>
                <a:gd name="connsiteY10" fmla="*/ 390906 h 476250"/>
                <a:gd name="connsiteX11" fmla="*/ 1320070 w 1352550"/>
                <a:gd name="connsiteY11" fmla="*/ 127635 h 476250"/>
                <a:gd name="connsiteX12" fmla="*/ 1354836 w 1352550"/>
                <a:gd name="connsiteY12" fmla="*/ 85630 h 47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52550" h="476250">
                  <a:moveTo>
                    <a:pt x="1354836" y="85630"/>
                  </a:moveTo>
                  <a:lnTo>
                    <a:pt x="1354836" y="157925"/>
                  </a:lnTo>
                  <a:cubicBezTo>
                    <a:pt x="1354836" y="174022"/>
                    <a:pt x="1343216" y="189167"/>
                    <a:pt x="1320070" y="199835"/>
                  </a:cubicBezTo>
                  <a:lnTo>
                    <a:pt x="748855" y="463201"/>
                  </a:lnTo>
                  <a:cubicBezTo>
                    <a:pt x="711327" y="480155"/>
                    <a:pt x="658749" y="479298"/>
                    <a:pt x="624745" y="459581"/>
                  </a:cubicBezTo>
                  <a:lnTo>
                    <a:pt x="34766" y="118681"/>
                  </a:lnTo>
                  <a:cubicBezTo>
                    <a:pt x="16002" y="107918"/>
                    <a:pt x="7144" y="94583"/>
                    <a:pt x="7144" y="80296"/>
                  </a:cubicBezTo>
                  <a:lnTo>
                    <a:pt x="7144" y="7144"/>
                  </a:lnTo>
                  <a:cubicBezTo>
                    <a:pt x="7144" y="21431"/>
                    <a:pt x="16097" y="35719"/>
                    <a:pt x="34766" y="45529"/>
                  </a:cubicBezTo>
                  <a:lnTo>
                    <a:pt x="624745" y="386429"/>
                  </a:lnTo>
                  <a:cubicBezTo>
                    <a:pt x="658654" y="406051"/>
                    <a:pt x="711327" y="407861"/>
                    <a:pt x="748855" y="390906"/>
                  </a:cubicBezTo>
                  <a:lnTo>
                    <a:pt x="1320070" y="127635"/>
                  </a:lnTo>
                  <a:cubicBezTo>
                    <a:pt x="1343216" y="116872"/>
                    <a:pt x="1354836" y="100775"/>
                    <a:pt x="1354836" y="85630"/>
                  </a:cubicBezTo>
                  <a:close/>
                </a:path>
              </a:pathLst>
            </a:custGeom>
            <a:solidFill>
              <a:srgbClr val="96654D"/>
            </a:solid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DD46A628-E9F9-4352-A883-3A962D7D7500}"/>
                </a:ext>
              </a:extLst>
            </p:cNvPr>
            <p:cNvSpPr/>
            <p:nvPr/>
          </p:nvSpPr>
          <p:spPr>
            <a:xfrm>
              <a:off x="15231445" y="7495070"/>
              <a:ext cx="2858893" cy="1659357"/>
            </a:xfrm>
            <a:custGeom>
              <a:avLst/>
              <a:gdLst>
                <a:gd name="connsiteX0" fmla="*/ 1327625 w 1362075"/>
                <a:gd name="connsiteY0" fmla="*/ 432269 h 790575"/>
                <a:gd name="connsiteX1" fmla="*/ 1320101 w 1362075"/>
                <a:gd name="connsiteY1" fmla="*/ 512565 h 790575"/>
                <a:gd name="connsiteX2" fmla="*/ 748981 w 1362075"/>
                <a:gd name="connsiteY2" fmla="*/ 775836 h 790575"/>
                <a:gd name="connsiteX3" fmla="*/ 625156 w 1362075"/>
                <a:gd name="connsiteY3" fmla="*/ 771835 h 790575"/>
                <a:gd name="connsiteX4" fmla="*/ 34797 w 1362075"/>
                <a:gd name="connsiteY4" fmla="*/ 430936 h 790575"/>
                <a:gd name="connsiteX5" fmla="*/ 27558 w 1362075"/>
                <a:gd name="connsiteY5" fmla="*/ 359212 h 790575"/>
                <a:gd name="connsiteX6" fmla="*/ 480091 w 1362075"/>
                <a:gd name="connsiteY6" fmla="*/ 27552 h 790575"/>
                <a:gd name="connsiteX7" fmla="*/ 618679 w 1362075"/>
                <a:gd name="connsiteY7" fmla="*/ 22980 h 790575"/>
                <a:gd name="connsiteX8" fmla="*/ 1327625 w 1362075"/>
                <a:gd name="connsiteY8" fmla="*/ 432269 h 790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2075" h="790575">
                  <a:moveTo>
                    <a:pt x="1327625" y="432269"/>
                  </a:moveTo>
                  <a:cubicBezTo>
                    <a:pt x="1366963" y="454939"/>
                    <a:pt x="1363725" y="492467"/>
                    <a:pt x="1320101" y="512565"/>
                  </a:cubicBezTo>
                  <a:lnTo>
                    <a:pt x="748981" y="775836"/>
                  </a:lnTo>
                  <a:cubicBezTo>
                    <a:pt x="711644" y="792981"/>
                    <a:pt x="658780" y="791266"/>
                    <a:pt x="625156" y="771835"/>
                  </a:cubicBezTo>
                  <a:lnTo>
                    <a:pt x="34797" y="430936"/>
                  </a:lnTo>
                  <a:cubicBezTo>
                    <a:pt x="1174" y="411505"/>
                    <a:pt x="-2446" y="380548"/>
                    <a:pt x="27558" y="359212"/>
                  </a:cubicBezTo>
                  <a:lnTo>
                    <a:pt x="480091" y="27552"/>
                  </a:lnTo>
                  <a:cubicBezTo>
                    <a:pt x="514571" y="2215"/>
                    <a:pt x="579341" y="215"/>
                    <a:pt x="618679" y="22980"/>
                  </a:cubicBezTo>
                  <a:lnTo>
                    <a:pt x="1327625" y="432269"/>
                  </a:lnTo>
                  <a:close/>
                </a:path>
              </a:pathLst>
            </a:custGeom>
            <a:solidFill>
              <a:srgbClr val="B27F5E"/>
            </a:solid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0898BECD-8385-47AB-8234-11A77B4E543A}"/>
                </a:ext>
              </a:extLst>
            </p:cNvPr>
            <p:cNvSpPr/>
            <p:nvPr/>
          </p:nvSpPr>
          <p:spPr>
            <a:xfrm>
              <a:off x="16064926" y="7205733"/>
              <a:ext cx="1879272" cy="1179543"/>
            </a:xfrm>
            <a:custGeom>
              <a:avLst/>
              <a:gdLst>
                <a:gd name="connsiteX0" fmla="*/ 886617 w 895350"/>
                <a:gd name="connsiteY0" fmla="*/ 241887 h 561975"/>
                <a:gd name="connsiteX1" fmla="*/ 733550 w 895350"/>
                <a:gd name="connsiteY1" fmla="*/ 21193 h 561975"/>
                <a:gd name="connsiteX2" fmla="*/ 655540 w 895350"/>
                <a:gd name="connsiteY2" fmla="*/ 7953 h 561975"/>
                <a:gd name="connsiteX3" fmla="*/ 19080 w 895350"/>
                <a:gd name="connsiteY3" fmla="*/ 223218 h 561975"/>
                <a:gd name="connsiteX4" fmla="*/ 35939 w 895350"/>
                <a:gd name="connsiteY4" fmla="*/ 558308 h 561975"/>
                <a:gd name="connsiteX5" fmla="*/ 339881 w 895350"/>
                <a:gd name="connsiteY5" fmla="*/ 512397 h 561975"/>
                <a:gd name="connsiteX6" fmla="*/ 565815 w 895350"/>
                <a:gd name="connsiteY6" fmla="*/ 356759 h 561975"/>
                <a:gd name="connsiteX7" fmla="*/ 664494 w 895350"/>
                <a:gd name="connsiteY7" fmla="*/ 360950 h 561975"/>
                <a:gd name="connsiteX8" fmla="*/ 665827 w 895350"/>
                <a:gd name="connsiteY8" fmla="*/ 369236 h 561975"/>
                <a:gd name="connsiteX9" fmla="*/ 888617 w 895350"/>
                <a:gd name="connsiteY9" fmla="*/ 256365 h 561975"/>
                <a:gd name="connsiteX10" fmla="*/ 886617 w 895350"/>
                <a:gd name="connsiteY10" fmla="*/ 241887 h 56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5350" h="561975">
                  <a:moveTo>
                    <a:pt x="886617" y="241887"/>
                  </a:moveTo>
                  <a:cubicBezTo>
                    <a:pt x="879949" y="145780"/>
                    <a:pt x="822704" y="57578"/>
                    <a:pt x="733550" y="21193"/>
                  </a:cubicBezTo>
                  <a:cubicBezTo>
                    <a:pt x="707832" y="10715"/>
                    <a:pt x="681162" y="4905"/>
                    <a:pt x="655540" y="7953"/>
                  </a:cubicBezTo>
                  <a:cubicBezTo>
                    <a:pt x="553337" y="20431"/>
                    <a:pt x="23557" y="219027"/>
                    <a:pt x="19080" y="223218"/>
                  </a:cubicBezTo>
                  <a:cubicBezTo>
                    <a:pt x="14317" y="227504"/>
                    <a:pt x="-13115" y="548020"/>
                    <a:pt x="35939" y="558308"/>
                  </a:cubicBezTo>
                  <a:cubicBezTo>
                    <a:pt x="85183" y="568214"/>
                    <a:pt x="277017" y="561070"/>
                    <a:pt x="339881" y="512397"/>
                  </a:cubicBezTo>
                  <a:cubicBezTo>
                    <a:pt x="403032" y="463724"/>
                    <a:pt x="548955" y="372189"/>
                    <a:pt x="565815" y="356759"/>
                  </a:cubicBezTo>
                  <a:cubicBezTo>
                    <a:pt x="588294" y="335899"/>
                    <a:pt x="663065" y="337899"/>
                    <a:pt x="664494" y="360950"/>
                  </a:cubicBezTo>
                  <a:cubicBezTo>
                    <a:pt x="664494" y="361521"/>
                    <a:pt x="664970" y="364378"/>
                    <a:pt x="665827" y="369236"/>
                  </a:cubicBezTo>
                  <a:lnTo>
                    <a:pt x="888617" y="256365"/>
                  </a:lnTo>
                  <a:lnTo>
                    <a:pt x="886617" y="241887"/>
                  </a:lnTo>
                  <a:close/>
                </a:path>
              </a:pathLst>
            </a:custGeom>
            <a:solidFill>
              <a:srgbClr val="1352AB"/>
            </a:solid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7806D77A-0153-4BED-8221-82F3EDBFDE28}"/>
                </a:ext>
              </a:extLst>
            </p:cNvPr>
            <p:cNvSpPr/>
            <p:nvPr/>
          </p:nvSpPr>
          <p:spPr>
            <a:xfrm>
              <a:off x="16632286" y="7616574"/>
              <a:ext cx="2059203" cy="2019218"/>
            </a:xfrm>
            <a:custGeom>
              <a:avLst/>
              <a:gdLst>
                <a:gd name="connsiteX0" fmla="*/ 35948 w 981075"/>
                <a:gd name="connsiteY0" fmla="*/ 558403 h 962025"/>
                <a:gd name="connsiteX1" fmla="*/ 339890 w 981075"/>
                <a:gd name="connsiteY1" fmla="*/ 512492 h 962025"/>
                <a:gd name="connsiteX2" fmla="*/ 565824 w 981075"/>
                <a:gd name="connsiteY2" fmla="*/ 356854 h 962025"/>
                <a:gd name="connsiteX3" fmla="*/ 664503 w 981075"/>
                <a:gd name="connsiteY3" fmla="*/ 361045 h 962025"/>
                <a:gd name="connsiteX4" fmla="*/ 790994 w 981075"/>
                <a:gd name="connsiteY4" fmla="*/ 954643 h 962025"/>
                <a:gd name="connsiteX5" fmla="*/ 975113 w 981075"/>
                <a:gd name="connsiteY5" fmla="*/ 878062 h 962025"/>
                <a:gd name="connsiteX6" fmla="*/ 886530 w 981075"/>
                <a:gd name="connsiteY6" fmla="*/ 241887 h 962025"/>
                <a:gd name="connsiteX7" fmla="*/ 733464 w 981075"/>
                <a:gd name="connsiteY7" fmla="*/ 21193 h 962025"/>
                <a:gd name="connsiteX8" fmla="*/ 655454 w 981075"/>
                <a:gd name="connsiteY8" fmla="*/ 7953 h 962025"/>
                <a:gd name="connsiteX9" fmla="*/ 18993 w 981075"/>
                <a:gd name="connsiteY9" fmla="*/ 223218 h 962025"/>
                <a:gd name="connsiteX10" fmla="*/ 35948 w 981075"/>
                <a:gd name="connsiteY10" fmla="*/ 55840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81075" h="962025">
                  <a:moveTo>
                    <a:pt x="35948" y="558403"/>
                  </a:moveTo>
                  <a:cubicBezTo>
                    <a:pt x="85287" y="568309"/>
                    <a:pt x="277026" y="561165"/>
                    <a:pt x="339890" y="512492"/>
                  </a:cubicBezTo>
                  <a:cubicBezTo>
                    <a:pt x="403041" y="463820"/>
                    <a:pt x="548964" y="372284"/>
                    <a:pt x="565824" y="356854"/>
                  </a:cubicBezTo>
                  <a:cubicBezTo>
                    <a:pt x="588303" y="335994"/>
                    <a:pt x="663074" y="337994"/>
                    <a:pt x="664503" y="361045"/>
                  </a:cubicBezTo>
                  <a:cubicBezTo>
                    <a:pt x="665074" y="369617"/>
                    <a:pt x="768135" y="945690"/>
                    <a:pt x="790994" y="954643"/>
                  </a:cubicBezTo>
                  <a:cubicBezTo>
                    <a:pt x="813474" y="963311"/>
                    <a:pt x="978256" y="932450"/>
                    <a:pt x="975113" y="878062"/>
                  </a:cubicBezTo>
                  <a:lnTo>
                    <a:pt x="886530" y="241887"/>
                  </a:lnTo>
                  <a:cubicBezTo>
                    <a:pt x="879863" y="145780"/>
                    <a:pt x="822617" y="57579"/>
                    <a:pt x="733464" y="21193"/>
                  </a:cubicBezTo>
                  <a:cubicBezTo>
                    <a:pt x="707746" y="10715"/>
                    <a:pt x="681076" y="4905"/>
                    <a:pt x="655454" y="7953"/>
                  </a:cubicBezTo>
                  <a:cubicBezTo>
                    <a:pt x="553251" y="20431"/>
                    <a:pt x="23470" y="219027"/>
                    <a:pt x="18993" y="223218"/>
                  </a:cubicBezTo>
                  <a:cubicBezTo>
                    <a:pt x="14326" y="227600"/>
                    <a:pt x="-13106" y="548116"/>
                    <a:pt x="35948" y="558403"/>
                  </a:cubicBezTo>
                  <a:close/>
                </a:path>
              </a:pathLst>
            </a:custGeom>
            <a:solidFill>
              <a:srgbClr val="255BB8"/>
            </a:solid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AD0D2A9D-43CD-49AE-8BE0-C23CB074ACA7}"/>
                </a:ext>
              </a:extLst>
            </p:cNvPr>
            <p:cNvSpPr/>
            <p:nvPr/>
          </p:nvSpPr>
          <p:spPr>
            <a:xfrm>
              <a:off x="18135731" y="6337292"/>
              <a:ext cx="779698" cy="759706"/>
            </a:xfrm>
            <a:custGeom>
              <a:avLst/>
              <a:gdLst>
                <a:gd name="connsiteX0" fmla="*/ 111564 w 371475"/>
                <a:gd name="connsiteY0" fmla="*/ 359986 h 361950"/>
                <a:gd name="connsiteX1" fmla="*/ 182049 w 371475"/>
                <a:gd name="connsiteY1" fmla="*/ 298550 h 361950"/>
                <a:gd name="connsiteX2" fmla="*/ 289681 w 371475"/>
                <a:gd name="connsiteY2" fmla="*/ 255497 h 361950"/>
                <a:gd name="connsiteX3" fmla="*/ 367501 w 371475"/>
                <a:gd name="connsiteY3" fmla="*/ 119575 h 361950"/>
                <a:gd name="connsiteX4" fmla="*/ 315779 w 371475"/>
                <a:gd name="connsiteY4" fmla="*/ 8323 h 361950"/>
                <a:gd name="connsiteX5" fmla="*/ 279394 w 371475"/>
                <a:gd name="connsiteY5" fmla="*/ 85285 h 361950"/>
                <a:gd name="connsiteX6" fmla="*/ 190145 w 371475"/>
                <a:gd name="connsiteY6" fmla="*/ 151769 h 361950"/>
                <a:gd name="connsiteX7" fmla="*/ 185097 w 371475"/>
                <a:gd name="connsiteY7" fmla="*/ 151388 h 361950"/>
                <a:gd name="connsiteX8" fmla="*/ 209290 w 371475"/>
                <a:gd name="connsiteY8" fmla="*/ 76236 h 361950"/>
                <a:gd name="connsiteX9" fmla="*/ 201670 w 371475"/>
                <a:gd name="connsiteY9" fmla="*/ 15276 h 361950"/>
                <a:gd name="connsiteX10" fmla="*/ 143282 w 371475"/>
                <a:gd name="connsiteY10" fmla="*/ 93000 h 361950"/>
                <a:gd name="connsiteX11" fmla="*/ 114802 w 371475"/>
                <a:gd name="connsiteY11" fmla="*/ 154246 h 361950"/>
                <a:gd name="connsiteX12" fmla="*/ 21838 w 371475"/>
                <a:gd name="connsiteY12" fmla="*/ 276547 h 361950"/>
                <a:gd name="connsiteX13" fmla="*/ 12218 w 371475"/>
                <a:gd name="connsiteY13" fmla="*/ 283595 h 361950"/>
                <a:gd name="connsiteX14" fmla="*/ 111564 w 371475"/>
                <a:gd name="connsiteY14" fmla="*/ 359986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71475" h="361950">
                  <a:moveTo>
                    <a:pt x="111564" y="359986"/>
                  </a:moveTo>
                  <a:cubicBezTo>
                    <a:pt x="111564" y="359986"/>
                    <a:pt x="158141" y="309884"/>
                    <a:pt x="182049" y="298550"/>
                  </a:cubicBezTo>
                  <a:cubicBezTo>
                    <a:pt x="205766" y="287120"/>
                    <a:pt x="260916" y="269213"/>
                    <a:pt x="289681" y="255497"/>
                  </a:cubicBezTo>
                  <a:cubicBezTo>
                    <a:pt x="318447" y="241495"/>
                    <a:pt x="360642" y="164438"/>
                    <a:pt x="367501" y="119575"/>
                  </a:cubicBezTo>
                  <a:cubicBezTo>
                    <a:pt x="374263" y="74998"/>
                    <a:pt x="341116" y="-3393"/>
                    <a:pt x="315779" y="8323"/>
                  </a:cubicBezTo>
                  <a:cubicBezTo>
                    <a:pt x="300159" y="15657"/>
                    <a:pt x="291015" y="51566"/>
                    <a:pt x="279394" y="85285"/>
                  </a:cubicBezTo>
                  <a:cubicBezTo>
                    <a:pt x="266059" y="123671"/>
                    <a:pt x="230817" y="151198"/>
                    <a:pt x="190145" y="151769"/>
                  </a:cubicBezTo>
                  <a:cubicBezTo>
                    <a:pt x="187764" y="151769"/>
                    <a:pt x="185954" y="151674"/>
                    <a:pt x="185097" y="151388"/>
                  </a:cubicBezTo>
                  <a:cubicBezTo>
                    <a:pt x="178620" y="149579"/>
                    <a:pt x="197955" y="93095"/>
                    <a:pt x="209290" y="76236"/>
                  </a:cubicBezTo>
                  <a:cubicBezTo>
                    <a:pt x="220625" y="59377"/>
                    <a:pt x="220625" y="16133"/>
                    <a:pt x="201670" y="15276"/>
                  </a:cubicBezTo>
                  <a:cubicBezTo>
                    <a:pt x="182620" y="14419"/>
                    <a:pt x="173190" y="56710"/>
                    <a:pt x="143282" y="93000"/>
                  </a:cubicBezTo>
                  <a:cubicBezTo>
                    <a:pt x="131471" y="107288"/>
                    <a:pt x="122137" y="130529"/>
                    <a:pt x="114802" y="154246"/>
                  </a:cubicBezTo>
                  <a:cubicBezTo>
                    <a:pt x="99372" y="204728"/>
                    <a:pt x="65558" y="246734"/>
                    <a:pt x="21838" y="276547"/>
                  </a:cubicBezTo>
                  <a:cubicBezTo>
                    <a:pt x="18600" y="278738"/>
                    <a:pt x="15361" y="281024"/>
                    <a:pt x="12218" y="283595"/>
                  </a:cubicBezTo>
                  <a:cubicBezTo>
                    <a:pt x="-19977" y="309313"/>
                    <a:pt x="111564" y="359986"/>
                    <a:pt x="111564" y="359986"/>
                  </a:cubicBezTo>
                  <a:close/>
                </a:path>
              </a:pathLst>
            </a:custGeom>
            <a:solidFill>
              <a:srgbClr val="FED0B5"/>
            </a:solid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CB34E0ED-C6E1-4A21-8EBC-BF802B4BA076}"/>
                </a:ext>
              </a:extLst>
            </p:cNvPr>
            <p:cNvSpPr/>
            <p:nvPr/>
          </p:nvSpPr>
          <p:spPr>
            <a:xfrm>
              <a:off x="15242359" y="5772388"/>
              <a:ext cx="919644" cy="1519412"/>
            </a:xfrm>
            <a:custGeom>
              <a:avLst/>
              <a:gdLst>
                <a:gd name="connsiteX0" fmla="*/ 194760 w 438150"/>
                <a:gd name="connsiteY0" fmla="*/ 718185 h 723900"/>
                <a:gd name="connsiteX1" fmla="*/ 195427 w 438150"/>
                <a:gd name="connsiteY1" fmla="*/ 696754 h 723900"/>
                <a:gd name="connsiteX2" fmla="*/ 432600 w 438150"/>
                <a:gd name="connsiteY2" fmla="*/ 309848 h 723900"/>
                <a:gd name="connsiteX3" fmla="*/ 317157 w 438150"/>
                <a:gd name="connsiteY3" fmla="*/ 7144 h 723900"/>
                <a:gd name="connsiteX4" fmla="*/ 30073 w 438150"/>
                <a:gd name="connsiteY4" fmla="*/ 465868 h 723900"/>
                <a:gd name="connsiteX5" fmla="*/ 11786 w 438150"/>
                <a:gd name="connsiteY5" fmla="*/ 718185 h 723900"/>
                <a:gd name="connsiteX6" fmla="*/ 194760 w 438150"/>
                <a:gd name="connsiteY6" fmla="*/ 718185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150" h="723900">
                  <a:moveTo>
                    <a:pt x="194760" y="718185"/>
                  </a:moveTo>
                  <a:lnTo>
                    <a:pt x="195427" y="696754"/>
                  </a:lnTo>
                  <a:lnTo>
                    <a:pt x="432600" y="309848"/>
                  </a:lnTo>
                  <a:cubicBezTo>
                    <a:pt x="432600" y="309848"/>
                    <a:pt x="479368" y="19621"/>
                    <a:pt x="317157" y="7144"/>
                  </a:cubicBezTo>
                  <a:cubicBezTo>
                    <a:pt x="317157" y="7144"/>
                    <a:pt x="98749" y="303562"/>
                    <a:pt x="30073" y="465868"/>
                  </a:cubicBezTo>
                  <a:cubicBezTo>
                    <a:pt x="4642" y="525971"/>
                    <a:pt x="3404" y="621601"/>
                    <a:pt x="11786" y="718185"/>
                  </a:cubicBezTo>
                  <a:lnTo>
                    <a:pt x="194760" y="718185"/>
                  </a:lnTo>
                  <a:close/>
                </a:path>
              </a:pathLst>
            </a:custGeom>
            <a:solidFill>
              <a:srgbClr val="255BB8"/>
            </a:solid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332E14AE-715B-49A8-A5E3-CE0D2AF5A849}"/>
                </a:ext>
              </a:extLst>
            </p:cNvPr>
            <p:cNvSpPr/>
            <p:nvPr/>
          </p:nvSpPr>
          <p:spPr>
            <a:xfrm>
              <a:off x="15728919" y="5720805"/>
              <a:ext cx="1639365" cy="3078808"/>
            </a:xfrm>
            <a:custGeom>
              <a:avLst/>
              <a:gdLst>
                <a:gd name="connsiteX0" fmla="*/ 15144 w 781050"/>
                <a:gd name="connsiteY0" fmla="*/ 346331 h 1466850"/>
                <a:gd name="connsiteX1" fmla="*/ 77152 w 781050"/>
                <a:gd name="connsiteY1" fmla="*/ 729617 h 1466850"/>
                <a:gd name="connsiteX2" fmla="*/ 52386 w 781050"/>
                <a:gd name="connsiteY2" fmla="*/ 1191294 h 1466850"/>
                <a:gd name="connsiteX3" fmla="*/ 214978 w 781050"/>
                <a:gd name="connsiteY3" fmla="*/ 1379412 h 1466850"/>
                <a:gd name="connsiteX4" fmla="*/ 285368 w 781050"/>
                <a:gd name="connsiteY4" fmla="*/ 1416179 h 1466850"/>
                <a:gd name="connsiteX5" fmla="*/ 441673 w 781050"/>
                <a:gd name="connsiteY5" fmla="*/ 1460470 h 1466850"/>
                <a:gd name="connsiteX6" fmla="*/ 723613 w 781050"/>
                <a:gd name="connsiteY6" fmla="*/ 1377602 h 1466850"/>
                <a:gd name="connsiteX7" fmla="*/ 778858 w 781050"/>
                <a:gd name="connsiteY7" fmla="*/ 248414 h 1466850"/>
                <a:gd name="connsiteX8" fmla="*/ 406621 w 781050"/>
                <a:gd name="connsiteY8" fmla="*/ 52484 h 1466850"/>
                <a:gd name="connsiteX9" fmla="*/ 110394 w 781050"/>
                <a:gd name="connsiteY9" fmla="*/ 13146 h 1466850"/>
                <a:gd name="connsiteX10" fmla="*/ 15144 w 781050"/>
                <a:gd name="connsiteY10" fmla="*/ 346331 h 146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81050" h="1466850">
                  <a:moveTo>
                    <a:pt x="15144" y="346331"/>
                  </a:moveTo>
                  <a:cubicBezTo>
                    <a:pt x="43242" y="451582"/>
                    <a:pt x="77152" y="619889"/>
                    <a:pt x="77152" y="729617"/>
                  </a:cubicBezTo>
                  <a:cubicBezTo>
                    <a:pt x="77152" y="839345"/>
                    <a:pt x="66769" y="1147764"/>
                    <a:pt x="52386" y="1191294"/>
                  </a:cubicBezTo>
                  <a:cubicBezTo>
                    <a:pt x="43052" y="1219678"/>
                    <a:pt x="102107" y="1309880"/>
                    <a:pt x="214978" y="1379412"/>
                  </a:cubicBezTo>
                  <a:cubicBezTo>
                    <a:pt x="236314" y="1392461"/>
                    <a:pt x="259746" y="1404939"/>
                    <a:pt x="285368" y="1416179"/>
                  </a:cubicBezTo>
                  <a:cubicBezTo>
                    <a:pt x="331469" y="1436467"/>
                    <a:pt x="383856" y="1452374"/>
                    <a:pt x="441673" y="1460470"/>
                  </a:cubicBezTo>
                  <a:cubicBezTo>
                    <a:pt x="697514" y="1495903"/>
                    <a:pt x="723613" y="1377602"/>
                    <a:pt x="723613" y="1377602"/>
                  </a:cubicBezTo>
                  <a:lnTo>
                    <a:pt x="778858" y="248414"/>
                  </a:lnTo>
                  <a:cubicBezTo>
                    <a:pt x="778858" y="248414"/>
                    <a:pt x="553496" y="85631"/>
                    <a:pt x="406621" y="52484"/>
                  </a:cubicBezTo>
                  <a:cubicBezTo>
                    <a:pt x="259650" y="19433"/>
                    <a:pt x="163257" y="-4570"/>
                    <a:pt x="110394" y="13146"/>
                  </a:cubicBezTo>
                  <a:cubicBezTo>
                    <a:pt x="61721" y="29529"/>
                    <a:pt x="-18480" y="221458"/>
                    <a:pt x="15144" y="346331"/>
                  </a:cubicBezTo>
                  <a:close/>
                </a:path>
              </a:pathLst>
            </a:custGeom>
            <a:solidFill>
              <a:srgbClr val="5576DB"/>
            </a:solid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2A4CCE66-35A0-439C-AD7A-5A439BE414B6}"/>
                </a:ext>
              </a:extLst>
            </p:cNvPr>
            <p:cNvSpPr/>
            <p:nvPr/>
          </p:nvSpPr>
          <p:spPr>
            <a:xfrm>
              <a:off x="16165149" y="8047706"/>
              <a:ext cx="159938" cy="659745"/>
            </a:xfrm>
            <a:custGeom>
              <a:avLst/>
              <a:gdLst>
                <a:gd name="connsiteX0" fmla="*/ 7144 w 76200"/>
                <a:gd name="connsiteY0" fmla="*/ 270700 h 314325"/>
                <a:gd name="connsiteX1" fmla="*/ 77534 w 76200"/>
                <a:gd name="connsiteY1" fmla="*/ 307467 h 314325"/>
                <a:gd name="connsiteX2" fmla="*/ 76771 w 76200"/>
                <a:gd name="connsiteY2" fmla="*/ 300990 h 314325"/>
                <a:gd name="connsiteX3" fmla="*/ 76486 w 76200"/>
                <a:gd name="connsiteY3" fmla="*/ 7144 h 314325"/>
                <a:gd name="connsiteX4" fmla="*/ 7144 w 76200"/>
                <a:gd name="connsiteY4" fmla="*/ 270700 h 3143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314325">
                  <a:moveTo>
                    <a:pt x="7144" y="270700"/>
                  </a:moveTo>
                  <a:cubicBezTo>
                    <a:pt x="28480" y="283750"/>
                    <a:pt x="51911" y="296228"/>
                    <a:pt x="77534" y="307467"/>
                  </a:cubicBezTo>
                  <a:cubicBezTo>
                    <a:pt x="77248" y="305371"/>
                    <a:pt x="77058" y="303276"/>
                    <a:pt x="76771" y="300990"/>
                  </a:cubicBezTo>
                  <a:cubicBezTo>
                    <a:pt x="76771" y="300990"/>
                    <a:pt x="47339" y="171736"/>
                    <a:pt x="76486" y="7144"/>
                  </a:cubicBezTo>
                  <a:cubicBezTo>
                    <a:pt x="72485" y="21336"/>
                    <a:pt x="7430" y="252984"/>
                    <a:pt x="7144" y="270700"/>
                  </a:cubicBezTo>
                  <a:close/>
                </a:path>
              </a:pathLst>
            </a:custGeom>
            <a:solidFill>
              <a:srgbClr val="1352AB"/>
            </a:solid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43A8549B-E0A7-48CF-BD2C-3E6374EFBA7D}"/>
                </a:ext>
              </a:extLst>
            </p:cNvPr>
            <p:cNvSpPr/>
            <p:nvPr/>
          </p:nvSpPr>
          <p:spPr>
            <a:xfrm>
              <a:off x="17075080" y="6228119"/>
              <a:ext cx="1339481" cy="1719334"/>
            </a:xfrm>
            <a:custGeom>
              <a:avLst/>
              <a:gdLst>
                <a:gd name="connsiteX0" fmla="*/ 307809 w 638175"/>
                <a:gd name="connsiteY0" fmla="*/ 480771 h 819150"/>
                <a:gd name="connsiteX1" fmla="*/ 133596 w 638175"/>
                <a:gd name="connsiteY1" fmla="*/ 8045 h 819150"/>
                <a:gd name="connsiteX2" fmla="*/ 18534 w 638175"/>
                <a:gd name="connsiteY2" fmla="*/ 356374 h 819150"/>
                <a:gd name="connsiteX3" fmla="*/ 219131 w 638175"/>
                <a:gd name="connsiteY3" fmla="*/ 816718 h 819150"/>
                <a:gd name="connsiteX4" fmla="*/ 638802 w 638175"/>
                <a:gd name="connsiteY4" fmla="*/ 402094 h 819150"/>
                <a:gd name="connsiteX5" fmla="*/ 531742 w 638175"/>
                <a:gd name="connsiteY5" fmla="*/ 297319 h 819150"/>
                <a:gd name="connsiteX6" fmla="*/ 307809 w 638175"/>
                <a:gd name="connsiteY6" fmla="*/ 480771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8175" h="819150">
                  <a:moveTo>
                    <a:pt x="307809" y="480771"/>
                  </a:moveTo>
                  <a:cubicBezTo>
                    <a:pt x="307809" y="480771"/>
                    <a:pt x="293807" y="-16815"/>
                    <a:pt x="133596" y="8045"/>
                  </a:cubicBezTo>
                  <a:cubicBezTo>
                    <a:pt x="-26615" y="32905"/>
                    <a:pt x="6057" y="308178"/>
                    <a:pt x="18534" y="356374"/>
                  </a:cubicBezTo>
                  <a:cubicBezTo>
                    <a:pt x="31012" y="404571"/>
                    <a:pt x="104069" y="826052"/>
                    <a:pt x="219131" y="816718"/>
                  </a:cubicBezTo>
                  <a:cubicBezTo>
                    <a:pt x="334193" y="807383"/>
                    <a:pt x="638802" y="402094"/>
                    <a:pt x="638802" y="402094"/>
                  </a:cubicBezTo>
                  <a:cubicBezTo>
                    <a:pt x="638802" y="402094"/>
                    <a:pt x="569079" y="270840"/>
                    <a:pt x="531742" y="297319"/>
                  </a:cubicBezTo>
                  <a:cubicBezTo>
                    <a:pt x="494403" y="323704"/>
                    <a:pt x="307809" y="480771"/>
                    <a:pt x="307809" y="480771"/>
                  </a:cubicBezTo>
                  <a:close/>
                </a:path>
              </a:pathLst>
            </a:custGeom>
            <a:solidFill>
              <a:srgbClr val="3765C7"/>
            </a:solid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704BDB49-91DF-46D4-A25F-A2DE51AD7EC6}"/>
                </a:ext>
              </a:extLst>
            </p:cNvPr>
            <p:cNvSpPr/>
            <p:nvPr/>
          </p:nvSpPr>
          <p:spPr>
            <a:xfrm>
              <a:off x="16341581" y="5270950"/>
              <a:ext cx="599768" cy="659745"/>
            </a:xfrm>
            <a:custGeom>
              <a:avLst/>
              <a:gdLst>
                <a:gd name="connsiteX0" fmla="*/ 12906 w 285750"/>
                <a:gd name="connsiteY0" fmla="*/ 221757 h 314325"/>
                <a:gd name="connsiteX1" fmla="*/ 283130 w 285750"/>
                <a:gd name="connsiteY1" fmla="*/ 291290 h 314325"/>
                <a:gd name="connsiteX2" fmla="*/ 283130 w 285750"/>
                <a:gd name="connsiteY2" fmla="*/ 53355 h 314325"/>
                <a:gd name="connsiteX3" fmla="*/ 22717 w 285750"/>
                <a:gd name="connsiteY3" fmla="*/ 76882 h 314325"/>
                <a:gd name="connsiteX4" fmla="*/ 12906 w 285750"/>
                <a:gd name="connsiteY4" fmla="*/ 221757 h 3143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0" h="314325">
                  <a:moveTo>
                    <a:pt x="12906" y="221757"/>
                  </a:moveTo>
                  <a:cubicBezTo>
                    <a:pt x="86058" y="315007"/>
                    <a:pt x="179403" y="324818"/>
                    <a:pt x="283130" y="291290"/>
                  </a:cubicBezTo>
                  <a:cubicBezTo>
                    <a:pt x="275605" y="172323"/>
                    <a:pt x="287512" y="147653"/>
                    <a:pt x="283130" y="53355"/>
                  </a:cubicBezTo>
                  <a:cubicBezTo>
                    <a:pt x="278749" y="-40942"/>
                    <a:pt x="34432" y="30876"/>
                    <a:pt x="22717" y="76882"/>
                  </a:cubicBezTo>
                  <a:cubicBezTo>
                    <a:pt x="10905" y="123173"/>
                    <a:pt x="143" y="190706"/>
                    <a:pt x="12906" y="221757"/>
                  </a:cubicBezTo>
                  <a:close/>
                </a:path>
              </a:pathLst>
            </a:custGeom>
            <a:solidFill>
              <a:srgbClr val="F2C0A7"/>
            </a:solid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C273867F-9F30-41B8-9197-6E401F9785B8}"/>
                </a:ext>
              </a:extLst>
            </p:cNvPr>
            <p:cNvSpPr/>
            <p:nvPr/>
          </p:nvSpPr>
          <p:spPr>
            <a:xfrm>
              <a:off x="16284603" y="5702015"/>
              <a:ext cx="759706" cy="379853"/>
            </a:xfrm>
            <a:custGeom>
              <a:avLst/>
              <a:gdLst>
                <a:gd name="connsiteX0" fmla="*/ 315038 w 361950"/>
                <a:gd name="connsiteY0" fmla="*/ 68485 h 180975"/>
                <a:gd name="connsiteX1" fmla="*/ 359615 w 361950"/>
                <a:gd name="connsiteY1" fmla="*/ 167545 h 180975"/>
                <a:gd name="connsiteX2" fmla="*/ 90153 w 361950"/>
                <a:gd name="connsiteY2" fmla="*/ 155258 h 180975"/>
                <a:gd name="connsiteX3" fmla="*/ 7762 w 361950"/>
                <a:gd name="connsiteY3" fmla="*/ 68389 h 180975"/>
                <a:gd name="connsiteX4" fmla="*/ 35575 w 361950"/>
                <a:gd name="connsiteY4" fmla="*/ 7144 h 180975"/>
                <a:gd name="connsiteX5" fmla="*/ 315038 w 361950"/>
                <a:gd name="connsiteY5" fmla="*/ 6848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950" h="180975">
                  <a:moveTo>
                    <a:pt x="315038" y="68485"/>
                  </a:moveTo>
                  <a:cubicBezTo>
                    <a:pt x="315038" y="68485"/>
                    <a:pt x="371807" y="158687"/>
                    <a:pt x="359615" y="167545"/>
                  </a:cubicBezTo>
                  <a:cubicBezTo>
                    <a:pt x="347328" y="176498"/>
                    <a:pt x="205120" y="202597"/>
                    <a:pt x="90153" y="155258"/>
                  </a:cubicBezTo>
                  <a:cubicBezTo>
                    <a:pt x="25573" y="118491"/>
                    <a:pt x="13286" y="104013"/>
                    <a:pt x="7762" y="68389"/>
                  </a:cubicBezTo>
                  <a:cubicBezTo>
                    <a:pt x="2237" y="32766"/>
                    <a:pt x="35575" y="7144"/>
                    <a:pt x="35575" y="7144"/>
                  </a:cubicBezTo>
                  <a:cubicBezTo>
                    <a:pt x="35575" y="7144"/>
                    <a:pt x="156923" y="156496"/>
                    <a:pt x="315038" y="68485"/>
                  </a:cubicBezTo>
                  <a:close/>
                </a:path>
              </a:pathLst>
            </a:custGeom>
            <a:solidFill>
              <a:srgbClr val="E7F1F7"/>
            </a:solid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3F597703-639D-47EC-85E2-C81A6592C487}"/>
                </a:ext>
              </a:extLst>
            </p:cNvPr>
            <p:cNvSpPr/>
            <p:nvPr/>
          </p:nvSpPr>
          <p:spPr>
            <a:xfrm>
              <a:off x="16538670" y="4745134"/>
              <a:ext cx="559783" cy="999613"/>
            </a:xfrm>
            <a:custGeom>
              <a:avLst/>
              <a:gdLst>
                <a:gd name="connsiteX0" fmla="*/ 263907 w 266700"/>
                <a:gd name="connsiteY0" fmla="*/ 114991 h 476250"/>
                <a:gd name="connsiteX1" fmla="*/ 250953 w 266700"/>
                <a:gd name="connsiteY1" fmla="*/ 226624 h 476250"/>
                <a:gd name="connsiteX2" fmla="*/ 253524 w 266700"/>
                <a:gd name="connsiteY2" fmla="*/ 361784 h 476250"/>
                <a:gd name="connsiteX3" fmla="*/ 258668 w 266700"/>
                <a:gd name="connsiteY3" fmla="*/ 413695 h 476250"/>
                <a:gd name="connsiteX4" fmla="*/ 237522 w 266700"/>
                <a:gd name="connsiteY4" fmla="*/ 459796 h 476250"/>
                <a:gd name="connsiteX5" fmla="*/ 193231 w 266700"/>
                <a:gd name="connsiteY5" fmla="*/ 471893 h 476250"/>
                <a:gd name="connsiteX6" fmla="*/ 135319 w 266700"/>
                <a:gd name="connsiteY6" fmla="*/ 456462 h 476250"/>
                <a:gd name="connsiteX7" fmla="*/ 79693 w 266700"/>
                <a:gd name="connsiteY7" fmla="*/ 385596 h 476250"/>
                <a:gd name="connsiteX8" fmla="*/ 17780 w 266700"/>
                <a:gd name="connsiteY8" fmla="*/ 246436 h 476250"/>
                <a:gd name="connsiteX9" fmla="*/ 21305 w 266700"/>
                <a:gd name="connsiteY9" fmla="*/ 96608 h 476250"/>
                <a:gd name="connsiteX10" fmla="*/ 135605 w 266700"/>
                <a:gd name="connsiteY10" fmla="*/ 7454 h 476250"/>
                <a:gd name="connsiteX11" fmla="*/ 192278 w 266700"/>
                <a:gd name="connsiteY11" fmla="*/ 10502 h 476250"/>
                <a:gd name="connsiteX12" fmla="*/ 236093 w 266700"/>
                <a:gd name="connsiteY12" fmla="*/ 18312 h 476250"/>
                <a:gd name="connsiteX13" fmla="*/ 263907 w 266700"/>
                <a:gd name="connsiteY13" fmla="*/ 114991 h 47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6700" h="476250">
                  <a:moveTo>
                    <a:pt x="263907" y="114991"/>
                  </a:moveTo>
                  <a:cubicBezTo>
                    <a:pt x="263621" y="152520"/>
                    <a:pt x="255238" y="189381"/>
                    <a:pt x="250953" y="226624"/>
                  </a:cubicBezTo>
                  <a:cubicBezTo>
                    <a:pt x="245809" y="271582"/>
                    <a:pt x="246666" y="317112"/>
                    <a:pt x="253524" y="361784"/>
                  </a:cubicBezTo>
                  <a:cubicBezTo>
                    <a:pt x="256191" y="379024"/>
                    <a:pt x="259716" y="396265"/>
                    <a:pt x="258668" y="413695"/>
                  </a:cubicBezTo>
                  <a:cubicBezTo>
                    <a:pt x="257620" y="431031"/>
                    <a:pt x="251238" y="449033"/>
                    <a:pt x="237522" y="459796"/>
                  </a:cubicBezTo>
                  <a:cubicBezTo>
                    <a:pt x="225235" y="469416"/>
                    <a:pt x="208852" y="472083"/>
                    <a:pt x="193231" y="471893"/>
                  </a:cubicBezTo>
                  <a:cubicBezTo>
                    <a:pt x="173038" y="471703"/>
                    <a:pt x="152464" y="467226"/>
                    <a:pt x="135319" y="456462"/>
                  </a:cubicBezTo>
                  <a:cubicBezTo>
                    <a:pt x="109506" y="440365"/>
                    <a:pt x="94076" y="412362"/>
                    <a:pt x="79693" y="385596"/>
                  </a:cubicBezTo>
                  <a:cubicBezTo>
                    <a:pt x="55595" y="340734"/>
                    <a:pt x="31401" y="295490"/>
                    <a:pt x="17780" y="246436"/>
                  </a:cubicBezTo>
                  <a:cubicBezTo>
                    <a:pt x="4160" y="197382"/>
                    <a:pt x="1874" y="143661"/>
                    <a:pt x="21305" y="96608"/>
                  </a:cubicBezTo>
                  <a:cubicBezTo>
                    <a:pt x="40831" y="49554"/>
                    <a:pt x="84931" y="11073"/>
                    <a:pt x="135605" y="7454"/>
                  </a:cubicBezTo>
                  <a:cubicBezTo>
                    <a:pt x="154559" y="6120"/>
                    <a:pt x="173324" y="9454"/>
                    <a:pt x="192278" y="10502"/>
                  </a:cubicBezTo>
                  <a:cubicBezTo>
                    <a:pt x="208662" y="11454"/>
                    <a:pt x="225235" y="4120"/>
                    <a:pt x="236093" y="18312"/>
                  </a:cubicBezTo>
                  <a:cubicBezTo>
                    <a:pt x="257048" y="45744"/>
                    <a:pt x="264192" y="81082"/>
                    <a:pt x="263907" y="114991"/>
                  </a:cubicBezTo>
                  <a:close/>
                </a:path>
              </a:pathLst>
            </a:custGeom>
            <a:solidFill>
              <a:srgbClr val="FED0B5"/>
            </a:solid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92D32D7C-38EA-4BD7-B876-C5C2A8C94E38}"/>
                </a:ext>
              </a:extLst>
            </p:cNvPr>
            <p:cNvSpPr/>
            <p:nvPr/>
          </p:nvSpPr>
          <p:spPr>
            <a:xfrm>
              <a:off x="16055640" y="4481217"/>
              <a:ext cx="1019605" cy="1219528"/>
            </a:xfrm>
            <a:custGeom>
              <a:avLst/>
              <a:gdLst>
                <a:gd name="connsiteX0" fmla="*/ 28361 w 485775"/>
                <a:gd name="connsiteY0" fmla="*/ 383701 h 581025"/>
                <a:gd name="connsiteX1" fmla="*/ 83416 w 485775"/>
                <a:gd name="connsiteY1" fmla="*/ 502477 h 581025"/>
                <a:gd name="connsiteX2" fmla="*/ 151520 w 485775"/>
                <a:gd name="connsiteY2" fmla="*/ 574677 h 581025"/>
                <a:gd name="connsiteX3" fmla="*/ 252580 w 485775"/>
                <a:gd name="connsiteY3" fmla="*/ 546578 h 581025"/>
                <a:gd name="connsiteX4" fmla="*/ 325351 w 485775"/>
                <a:gd name="connsiteY4" fmla="*/ 464568 h 581025"/>
                <a:gd name="connsiteX5" fmla="*/ 364404 w 485775"/>
                <a:gd name="connsiteY5" fmla="*/ 440088 h 581025"/>
                <a:gd name="connsiteX6" fmla="*/ 398027 w 485775"/>
                <a:gd name="connsiteY6" fmla="*/ 505239 h 581025"/>
                <a:gd name="connsiteX7" fmla="*/ 412505 w 485775"/>
                <a:gd name="connsiteY7" fmla="*/ 383701 h 581025"/>
                <a:gd name="connsiteX8" fmla="*/ 446032 w 485775"/>
                <a:gd name="connsiteY8" fmla="*/ 305786 h 581025"/>
                <a:gd name="connsiteX9" fmla="*/ 441841 w 485775"/>
                <a:gd name="connsiteY9" fmla="*/ 250922 h 581025"/>
                <a:gd name="connsiteX10" fmla="*/ 434888 w 485775"/>
                <a:gd name="connsiteY10" fmla="*/ 210155 h 581025"/>
                <a:gd name="connsiteX11" fmla="*/ 456986 w 485775"/>
                <a:gd name="connsiteY11" fmla="*/ 169769 h 581025"/>
                <a:gd name="connsiteX12" fmla="*/ 476227 w 485775"/>
                <a:gd name="connsiteY12" fmla="*/ 120525 h 581025"/>
                <a:gd name="connsiteX13" fmla="*/ 452510 w 485775"/>
                <a:gd name="connsiteY13" fmla="*/ 29085 h 581025"/>
                <a:gd name="connsiteX14" fmla="*/ 342210 w 485775"/>
                <a:gd name="connsiteY14" fmla="*/ 9273 h 581025"/>
                <a:gd name="connsiteX15" fmla="*/ 224005 w 485775"/>
                <a:gd name="connsiteY15" fmla="*/ 26799 h 581025"/>
                <a:gd name="connsiteX16" fmla="*/ 118087 w 485775"/>
                <a:gd name="connsiteY16" fmla="*/ 80139 h 581025"/>
                <a:gd name="connsiteX17" fmla="*/ 44935 w 485775"/>
                <a:gd name="connsiteY17" fmla="*/ 184818 h 581025"/>
                <a:gd name="connsiteX18" fmla="*/ 7406 w 485775"/>
                <a:gd name="connsiteY18" fmla="*/ 287784 h 581025"/>
                <a:gd name="connsiteX19" fmla="*/ 28361 w 485775"/>
                <a:gd name="connsiteY19" fmla="*/ 383701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85775" h="581025">
                  <a:moveTo>
                    <a:pt x="28361" y="383701"/>
                  </a:moveTo>
                  <a:cubicBezTo>
                    <a:pt x="44363" y="424277"/>
                    <a:pt x="62651" y="463996"/>
                    <a:pt x="83416" y="502477"/>
                  </a:cubicBezTo>
                  <a:cubicBezTo>
                    <a:pt x="99418" y="532290"/>
                    <a:pt x="119420" y="563723"/>
                    <a:pt x="151520" y="574677"/>
                  </a:cubicBezTo>
                  <a:cubicBezTo>
                    <a:pt x="186191" y="586773"/>
                    <a:pt x="224862" y="570676"/>
                    <a:pt x="252580" y="546578"/>
                  </a:cubicBezTo>
                  <a:cubicBezTo>
                    <a:pt x="280298" y="522670"/>
                    <a:pt x="300300" y="491333"/>
                    <a:pt x="325351" y="464568"/>
                  </a:cubicBezTo>
                  <a:cubicBezTo>
                    <a:pt x="336114" y="453233"/>
                    <a:pt x="348592" y="439326"/>
                    <a:pt x="364404" y="440088"/>
                  </a:cubicBezTo>
                  <a:cubicBezTo>
                    <a:pt x="373929" y="440469"/>
                    <a:pt x="385073" y="500286"/>
                    <a:pt x="398027" y="505239"/>
                  </a:cubicBezTo>
                  <a:cubicBezTo>
                    <a:pt x="400122" y="480284"/>
                    <a:pt x="400789" y="406180"/>
                    <a:pt x="412505" y="383701"/>
                  </a:cubicBezTo>
                  <a:cubicBezTo>
                    <a:pt x="425554" y="358459"/>
                    <a:pt x="441937" y="333885"/>
                    <a:pt x="446032" y="305786"/>
                  </a:cubicBezTo>
                  <a:cubicBezTo>
                    <a:pt x="448890" y="287307"/>
                    <a:pt x="446223" y="268829"/>
                    <a:pt x="441841" y="250922"/>
                  </a:cubicBezTo>
                  <a:cubicBezTo>
                    <a:pt x="438413" y="237873"/>
                    <a:pt x="431459" y="223776"/>
                    <a:pt x="434888" y="210155"/>
                  </a:cubicBezTo>
                  <a:cubicBezTo>
                    <a:pt x="438699" y="195867"/>
                    <a:pt x="450129" y="182818"/>
                    <a:pt x="456986" y="169769"/>
                  </a:cubicBezTo>
                  <a:cubicBezTo>
                    <a:pt x="465273" y="154338"/>
                    <a:pt x="472417" y="137860"/>
                    <a:pt x="476227" y="120525"/>
                  </a:cubicBezTo>
                  <a:cubicBezTo>
                    <a:pt x="483180" y="88235"/>
                    <a:pt x="477179" y="51183"/>
                    <a:pt x="452510" y="29085"/>
                  </a:cubicBezTo>
                  <a:cubicBezTo>
                    <a:pt x="423840" y="3462"/>
                    <a:pt x="380500" y="5748"/>
                    <a:pt x="342210" y="9273"/>
                  </a:cubicBezTo>
                  <a:cubicBezTo>
                    <a:pt x="302396" y="13083"/>
                    <a:pt x="262676" y="16797"/>
                    <a:pt x="224005" y="26799"/>
                  </a:cubicBezTo>
                  <a:cubicBezTo>
                    <a:pt x="185333" y="36800"/>
                    <a:pt x="147805" y="53373"/>
                    <a:pt x="118087" y="80139"/>
                  </a:cubicBezTo>
                  <a:cubicBezTo>
                    <a:pt x="86369" y="108618"/>
                    <a:pt x="65318" y="147099"/>
                    <a:pt x="44935" y="184818"/>
                  </a:cubicBezTo>
                  <a:cubicBezTo>
                    <a:pt x="27409" y="217204"/>
                    <a:pt x="9502" y="251017"/>
                    <a:pt x="7406" y="287784"/>
                  </a:cubicBezTo>
                  <a:cubicBezTo>
                    <a:pt x="5311" y="320931"/>
                    <a:pt x="16074" y="352935"/>
                    <a:pt x="28361" y="383701"/>
                  </a:cubicBezTo>
                  <a:close/>
                </a:path>
              </a:pathLst>
            </a:custGeom>
            <a:solidFill>
              <a:srgbClr val="474756"/>
            </a:solid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E74A352E-F4DA-4884-92B1-215928C903AF}"/>
                </a:ext>
              </a:extLst>
            </p:cNvPr>
            <p:cNvSpPr/>
            <p:nvPr/>
          </p:nvSpPr>
          <p:spPr>
            <a:xfrm>
              <a:off x="15021391" y="6527845"/>
              <a:ext cx="1819295" cy="2079195"/>
            </a:xfrm>
            <a:custGeom>
              <a:avLst/>
              <a:gdLst>
                <a:gd name="connsiteX0" fmla="*/ 859631 w 866775"/>
                <a:gd name="connsiteY0" fmla="*/ 508753 h 990600"/>
                <a:gd name="connsiteX1" fmla="*/ 857917 w 866775"/>
                <a:gd name="connsiteY1" fmla="*/ 919281 h 990600"/>
                <a:gd name="connsiteX2" fmla="*/ 842201 w 866775"/>
                <a:gd name="connsiteY2" fmla="*/ 954143 h 990600"/>
                <a:gd name="connsiteX3" fmla="*/ 781050 w 866775"/>
                <a:gd name="connsiteY3" fmla="*/ 990814 h 990600"/>
                <a:gd name="connsiteX4" fmla="*/ 796767 w 866775"/>
                <a:gd name="connsiteY4" fmla="*/ 955952 h 990600"/>
                <a:gd name="connsiteX5" fmla="*/ 796767 w 866775"/>
                <a:gd name="connsiteY5" fmla="*/ 545425 h 990600"/>
                <a:gd name="connsiteX6" fmla="*/ 742569 w 866775"/>
                <a:gd name="connsiteY6" fmla="*/ 452747 h 990600"/>
                <a:gd name="connsiteX7" fmla="*/ 47340 w 866775"/>
                <a:gd name="connsiteY7" fmla="*/ 50982 h 990600"/>
                <a:gd name="connsiteX8" fmla="*/ 7144 w 866775"/>
                <a:gd name="connsiteY8" fmla="*/ 45743 h 990600"/>
                <a:gd name="connsiteX9" fmla="*/ 70009 w 866775"/>
                <a:gd name="connsiteY9" fmla="*/ 10787 h 990600"/>
                <a:gd name="connsiteX10" fmla="*/ 108490 w 866775"/>
                <a:gd name="connsiteY10" fmla="*/ 14311 h 990600"/>
                <a:gd name="connsiteX11" fmla="*/ 803720 w 866775"/>
                <a:gd name="connsiteY11" fmla="*/ 416075 h 990600"/>
                <a:gd name="connsiteX12" fmla="*/ 859631 w 866775"/>
                <a:gd name="connsiteY12" fmla="*/ 508753 h 990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66775" h="990600">
                  <a:moveTo>
                    <a:pt x="859631" y="508753"/>
                  </a:moveTo>
                  <a:lnTo>
                    <a:pt x="857917" y="919281"/>
                  </a:lnTo>
                  <a:cubicBezTo>
                    <a:pt x="857917" y="936712"/>
                    <a:pt x="850964" y="948999"/>
                    <a:pt x="842201" y="954143"/>
                  </a:cubicBezTo>
                  <a:lnTo>
                    <a:pt x="781050" y="990814"/>
                  </a:lnTo>
                  <a:cubicBezTo>
                    <a:pt x="789813" y="983861"/>
                    <a:pt x="796767" y="973288"/>
                    <a:pt x="796767" y="955952"/>
                  </a:cubicBezTo>
                  <a:lnTo>
                    <a:pt x="796767" y="545425"/>
                  </a:lnTo>
                  <a:cubicBezTo>
                    <a:pt x="796767" y="512278"/>
                    <a:pt x="772287" y="470273"/>
                    <a:pt x="742569" y="452747"/>
                  </a:cubicBezTo>
                  <a:lnTo>
                    <a:pt x="47340" y="50982"/>
                  </a:lnTo>
                  <a:cubicBezTo>
                    <a:pt x="31623" y="42219"/>
                    <a:pt x="17622" y="40505"/>
                    <a:pt x="7144" y="45743"/>
                  </a:cubicBezTo>
                  <a:lnTo>
                    <a:pt x="70009" y="10787"/>
                  </a:lnTo>
                  <a:cubicBezTo>
                    <a:pt x="78772" y="5453"/>
                    <a:pt x="92679" y="5453"/>
                    <a:pt x="108490" y="14311"/>
                  </a:cubicBezTo>
                  <a:lnTo>
                    <a:pt x="803720" y="416075"/>
                  </a:lnTo>
                  <a:cubicBezTo>
                    <a:pt x="835152" y="433601"/>
                    <a:pt x="859631" y="475607"/>
                    <a:pt x="859631" y="508753"/>
                  </a:cubicBezTo>
                  <a:close/>
                </a:path>
              </a:pathLst>
            </a:custGeom>
            <a:solidFill>
              <a:srgbClr val="B27F5E"/>
            </a:solid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86470CAF-9D52-4FCD-A107-A7252CC418DE}"/>
                </a:ext>
              </a:extLst>
            </p:cNvPr>
            <p:cNvSpPr/>
            <p:nvPr/>
          </p:nvSpPr>
          <p:spPr>
            <a:xfrm>
              <a:off x="14987405" y="6603054"/>
              <a:ext cx="1719334" cy="2019218"/>
            </a:xfrm>
            <a:custGeom>
              <a:avLst/>
              <a:gdLst>
                <a:gd name="connsiteX0" fmla="*/ 759142 w 819150"/>
                <a:gd name="connsiteY0" fmla="*/ 416439 h 962025"/>
                <a:gd name="connsiteX1" fmla="*/ 813626 w 819150"/>
                <a:gd name="connsiteY1" fmla="*/ 509498 h 962025"/>
                <a:gd name="connsiteX2" fmla="*/ 812483 w 819150"/>
                <a:gd name="connsiteY2" fmla="*/ 919645 h 962025"/>
                <a:gd name="connsiteX3" fmla="*/ 757619 w 819150"/>
                <a:gd name="connsiteY3" fmla="*/ 950887 h 962025"/>
                <a:gd name="connsiteX4" fmla="*/ 61627 w 819150"/>
                <a:gd name="connsiteY4" fmla="*/ 549027 h 962025"/>
                <a:gd name="connsiteX5" fmla="*/ 7144 w 819150"/>
                <a:gd name="connsiteY5" fmla="*/ 454730 h 962025"/>
                <a:gd name="connsiteX6" fmla="*/ 8287 w 819150"/>
                <a:gd name="connsiteY6" fmla="*/ 44583 h 962025"/>
                <a:gd name="connsiteX7" fmla="*/ 63150 w 819150"/>
                <a:gd name="connsiteY7" fmla="*/ 14674 h 962025"/>
                <a:gd name="connsiteX8" fmla="*/ 759142 w 819150"/>
                <a:gd name="connsiteY8" fmla="*/ 416439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9150" h="962025">
                  <a:moveTo>
                    <a:pt x="759142" y="416439"/>
                  </a:moveTo>
                  <a:cubicBezTo>
                    <a:pt x="789242" y="433870"/>
                    <a:pt x="813721" y="476161"/>
                    <a:pt x="813626" y="509498"/>
                  </a:cubicBezTo>
                  <a:lnTo>
                    <a:pt x="812483" y="919645"/>
                  </a:lnTo>
                  <a:cubicBezTo>
                    <a:pt x="812387" y="954220"/>
                    <a:pt x="787813" y="968222"/>
                    <a:pt x="757619" y="950887"/>
                  </a:cubicBezTo>
                  <a:lnTo>
                    <a:pt x="61627" y="549027"/>
                  </a:lnTo>
                  <a:cubicBezTo>
                    <a:pt x="31528" y="531596"/>
                    <a:pt x="7049" y="489210"/>
                    <a:pt x="7144" y="454730"/>
                  </a:cubicBezTo>
                  <a:lnTo>
                    <a:pt x="8287" y="44583"/>
                  </a:lnTo>
                  <a:cubicBezTo>
                    <a:pt x="8382" y="11245"/>
                    <a:pt x="32956" y="-2756"/>
                    <a:pt x="63150" y="14674"/>
                  </a:cubicBezTo>
                  <a:lnTo>
                    <a:pt x="759142" y="416439"/>
                  </a:lnTo>
                  <a:close/>
                </a:path>
              </a:pathLst>
            </a:custGeom>
            <a:solidFill>
              <a:srgbClr val="96654D"/>
            </a:solid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3870F4ED-76FE-46F9-A089-CA1217129E78}"/>
                </a:ext>
              </a:extLst>
            </p:cNvPr>
            <p:cNvSpPr/>
            <p:nvPr/>
          </p:nvSpPr>
          <p:spPr>
            <a:xfrm>
              <a:off x="15229911" y="7391630"/>
              <a:ext cx="1139559" cy="2119179"/>
            </a:xfrm>
            <a:custGeom>
              <a:avLst/>
              <a:gdLst>
                <a:gd name="connsiteX0" fmla="*/ 432816 w 542925"/>
                <a:gd name="connsiteY0" fmla="*/ 203897 h 1009650"/>
                <a:gd name="connsiteX1" fmla="*/ 540639 w 542925"/>
                <a:gd name="connsiteY1" fmla="*/ 390588 h 1009650"/>
                <a:gd name="connsiteX2" fmla="*/ 538925 w 542925"/>
                <a:gd name="connsiteY2" fmla="*/ 987138 h 1009650"/>
                <a:gd name="connsiteX3" fmla="*/ 513779 w 542925"/>
                <a:gd name="connsiteY3" fmla="*/ 1000473 h 1009650"/>
                <a:gd name="connsiteX4" fmla="*/ 489776 w 542925"/>
                <a:gd name="connsiteY4" fmla="*/ 958754 h 1009650"/>
                <a:gd name="connsiteX5" fmla="*/ 491490 w 542925"/>
                <a:gd name="connsiteY5" fmla="*/ 362203 h 1009650"/>
                <a:gd name="connsiteX6" fmla="*/ 432721 w 542925"/>
                <a:gd name="connsiteY6" fmla="*/ 261429 h 1009650"/>
                <a:gd name="connsiteX7" fmla="*/ 117253 w 542925"/>
                <a:gd name="connsiteY7" fmla="*/ 79311 h 1009650"/>
                <a:gd name="connsiteX8" fmla="*/ 58960 w 542925"/>
                <a:gd name="connsiteY8" fmla="*/ 112553 h 1009650"/>
                <a:gd name="connsiteX9" fmla="*/ 57245 w 542925"/>
                <a:gd name="connsiteY9" fmla="*/ 709104 h 1009650"/>
                <a:gd name="connsiteX10" fmla="*/ 32100 w 542925"/>
                <a:gd name="connsiteY10" fmla="*/ 722439 h 1009650"/>
                <a:gd name="connsiteX11" fmla="*/ 7144 w 542925"/>
                <a:gd name="connsiteY11" fmla="*/ 680243 h 1009650"/>
                <a:gd name="connsiteX12" fmla="*/ 8859 w 542925"/>
                <a:gd name="connsiteY12" fmla="*/ 83692 h 1009650"/>
                <a:gd name="connsiteX13" fmla="*/ 117348 w 542925"/>
                <a:gd name="connsiteY13" fmla="*/ 21875 h 1009650"/>
                <a:gd name="connsiteX14" fmla="*/ 432816 w 542925"/>
                <a:gd name="connsiteY14" fmla="*/ 203897 h 1009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2925" h="1009650">
                  <a:moveTo>
                    <a:pt x="432816" y="203897"/>
                  </a:moveTo>
                  <a:cubicBezTo>
                    <a:pt x="492729" y="238473"/>
                    <a:pt x="540830" y="321722"/>
                    <a:pt x="540639" y="390588"/>
                  </a:cubicBezTo>
                  <a:lnTo>
                    <a:pt x="538925" y="987138"/>
                  </a:lnTo>
                  <a:cubicBezTo>
                    <a:pt x="538925" y="1002473"/>
                    <a:pt x="528161" y="1008665"/>
                    <a:pt x="513779" y="1000473"/>
                  </a:cubicBezTo>
                  <a:cubicBezTo>
                    <a:pt x="500349" y="992758"/>
                    <a:pt x="489681" y="974184"/>
                    <a:pt x="489776" y="958754"/>
                  </a:cubicBezTo>
                  <a:lnTo>
                    <a:pt x="491490" y="362203"/>
                  </a:lnTo>
                  <a:cubicBezTo>
                    <a:pt x="491586" y="325246"/>
                    <a:pt x="464916" y="280002"/>
                    <a:pt x="432721" y="261429"/>
                  </a:cubicBezTo>
                  <a:lnTo>
                    <a:pt x="117253" y="79311"/>
                  </a:lnTo>
                  <a:cubicBezTo>
                    <a:pt x="85059" y="60737"/>
                    <a:pt x="59055" y="75500"/>
                    <a:pt x="58960" y="112553"/>
                  </a:cubicBezTo>
                  <a:lnTo>
                    <a:pt x="57245" y="709104"/>
                  </a:lnTo>
                  <a:cubicBezTo>
                    <a:pt x="57245" y="724439"/>
                    <a:pt x="45530" y="730154"/>
                    <a:pt x="32100" y="722439"/>
                  </a:cubicBezTo>
                  <a:cubicBezTo>
                    <a:pt x="18669" y="714723"/>
                    <a:pt x="7144" y="695578"/>
                    <a:pt x="7144" y="680243"/>
                  </a:cubicBezTo>
                  <a:lnTo>
                    <a:pt x="8859" y="83692"/>
                  </a:lnTo>
                  <a:cubicBezTo>
                    <a:pt x="9049" y="15874"/>
                    <a:pt x="57436" y="-12701"/>
                    <a:pt x="117348" y="21875"/>
                  </a:cubicBezTo>
                  <a:lnTo>
                    <a:pt x="432816" y="203897"/>
                  </a:lnTo>
                  <a:close/>
                </a:path>
              </a:pathLst>
            </a:custGeom>
            <a:solidFill>
              <a:srgbClr val="474756"/>
            </a:solidFill>
            <a:ln w="9525" cap="flat">
              <a:noFill/>
              <a:prstDash val="solid"/>
              <a:miter/>
            </a:ln>
          </p:spPr>
          <p:txBody>
            <a:bodyPr rtlCol="0" anchor="ctr"/>
            <a:lstStyle/>
            <a:p>
              <a:endParaRPr lang="en-US"/>
            </a:p>
          </p:txBody>
        </p:sp>
      </p:grpSp>
      <p:sp>
        <p:nvSpPr>
          <p:cNvPr id="307" name="TextBox 306">
            <a:extLst>
              <a:ext uri="{FF2B5EF4-FFF2-40B4-BE49-F238E27FC236}">
                <a16:creationId xmlns:a16="http://schemas.microsoft.com/office/drawing/2014/main" id="{D4D92450-D7CC-4639-8803-29EFE8A771E1}"/>
              </a:ext>
            </a:extLst>
          </p:cNvPr>
          <p:cNvSpPr txBox="1"/>
          <p:nvPr/>
        </p:nvSpPr>
        <p:spPr>
          <a:xfrm>
            <a:off x="15683707" y="1702014"/>
            <a:ext cx="10199388" cy="923330"/>
          </a:xfrm>
          <a:prstGeom prst="rect">
            <a:avLst/>
          </a:prstGeom>
          <a:noFill/>
        </p:spPr>
        <p:txBody>
          <a:bodyPr wrap="square" rtlCol="0">
            <a:spAutoFit/>
          </a:bodyPr>
          <a:lstStyle/>
          <a:p>
            <a:r>
              <a:rPr lang="en-US" sz="5400" dirty="0">
                <a:latin typeface="+mj-lt"/>
              </a:rPr>
              <a:t>TITLE HERE</a:t>
            </a:r>
          </a:p>
        </p:txBody>
      </p:sp>
      <p:sp>
        <p:nvSpPr>
          <p:cNvPr id="308" name="Rectangle 307">
            <a:extLst>
              <a:ext uri="{FF2B5EF4-FFF2-40B4-BE49-F238E27FC236}">
                <a16:creationId xmlns:a16="http://schemas.microsoft.com/office/drawing/2014/main" id="{051C7765-97F8-4862-819A-6710D5CD35EA}"/>
              </a:ext>
            </a:extLst>
          </p:cNvPr>
          <p:cNvSpPr/>
          <p:nvPr/>
        </p:nvSpPr>
        <p:spPr>
          <a:xfrm>
            <a:off x="15718779" y="3165757"/>
            <a:ext cx="6169222" cy="3170099"/>
          </a:xfrm>
          <a:prstGeom prst="rect">
            <a:avLst/>
          </a:prstGeom>
        </p:spPr>
        <p:txBody>
          <a:bodyPr wrap="square">
            <a:spAutoFit/>
          </a:bodyPr>
          <a:lstStyle/>
          <a:p>
            <a:r>
              <a:rPr lang="en-US" sz="2000" b="1" dirty="0"/>
              <a:t>Lorem Ipsum</a:t>
            </a:r>
            <a:r>
              <a:rPr lang="en-US" sz="20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including versions of Lorem Ipsum.</a:t>
            </a:r>
          </a:p>
        </p:txBody>
      </p:sp>
      <p:sp>
        <p:nvSpPr>
          <p:cNvPr id="309" name="Freeform: Shape 308">
            <a:extLst>
              <a:ext uri="{FF2B5EF4-FFF2-40B4-BE49-F238E27FC236}">
                <a16:creationId xmlns:a16="http://schemas.microsoft.com/office/drawing/2014/main" id="{AECDB1C7-9B41-49D5-97BD-6DDE88FB9B31}"/>
              </a:ext>
            </a:extLst>
          </p:cNvPr>
          <p:cNvSpPr/>
          <p:nvPr/>
        </p:nvSpPr>
        <p:spPr>
          <a:xfrm>
            <a:off x="15963136" y="6677138"/>
            <a:ext cx="3030396" cy="838864"/>
          </a:xfrm>
          <a:custGeom>
            <a:avLst/>
            <a:gdLst>
              <a:gd name="connsiteX0" fmla="*/ 2480549 w 2850112"/>
              <a:gd name="connsiteY0" fmla="*/ 784387 h 788958"/>
              <a:gd name="connsiteX1" fmla="*/ 372846 w 2850112"/>
              <a:gd name="connsiteY1" fmla="*/ 784387 h 788958"/>
              <a:gd name="connsiteX2" fmla="*/ 7657 w 2850112"/>
              <a:gd name="connsiteY2" fmla="*/ 396022 h 788958"/>
              <a:gd name="connsiteX3" fmla="*/ 372846 w 2850112"/>
              <a:gd name="connsiteY3" fmla="*/ 7657 h 788958"/>
              <a:gd name="connsiteX4" fmla="*/ 2480549 w 2850112"/>
              <a:gd name="connsiteY4" fmla="*/ 7657 h 788958"/>
              <a:gd name="connsiteX5" fmla="*/ 2845738 w 2850112"/>
              <a:gd name="connsiteY5" fmla="*/ 396022 h 788958"/>
              <a:gd name="connsiteX6" fmla="*/ 2480549 w 2850112"/>
              <a:gd name="connsiteY6" fmla="*/ 784387 h 78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0112" h="788958">
                <a:moveTo>
                  <a:pt x="2480549" y="784387"/>
                </a:moveTo>
                <a:lnTo>
                  <a:pt x="372846" y="784387"/>
                </a:lnTo>
                <a:cubicBezTo>
                  <a:pt x="171169" y="784387"/>
                  <a:pt x="7657" y="610520"/>
                  <a:pt x="7657" y="396022"/>
                </a:cubicBezTo>
                <a:cubicBezTo>
                  <a:pt x="7657" y="181524"/>
                  <a:pt x="171169" y="7657"/>
                  <a:pt x="372846" y="7657"/>
                </a:cubicBezTo>
                <a:lnTo>
                  <a:pt x="2480549" y="7657"/>
                </a:lnTo>
                <a:cubicBezTo>
                  <a:pt x="2682325" y="7657"/>
                  <a:pt x="2845738" y="181524"/>
                  <a:pt x="2845738" y="396022"/>
                </a:cubicBezTo>
                <a:cubicBezTo>
                  <a:pt x="2845738" y="610520"/>
                  <a:pt x="2682227" y="784387"/>
                  <a:pt x="2480549" y="784387"/>
                </a:cubicBezTo>
              </a:path>
            </a:pathLst>
          </a:custGeom>
          <a:solidFill>
            <a:srgbClr val="31ADCC"/>
          </a:solidFill>
          <a:ln w="9860" cap="flat">
            <a:noFill/>
            <a:prstDash val="solid"/>
            <a:miter/>
          </a:ln>
        </p:spPr>
        <p:txBody>
          <a:bodyPr rtlCol="0" anchor="ctr"/>
          <a:lstStyle/>
          <a:p>
            <a:endParaRPr lang="en-US">
              <a:solidFill>
                <a:srgbClr val="2D4383"/>
              </a:solidFill>
            </a:endParaRPr>
          </a:p>
        </p:txBody>
      </p:sp>
      <p:sp>
        <p:nvSpPr>
          <p:cNvPr id="310" name="Rectangle 309">
            <a:extLst>
              <a:ext uri="{FF2B5EF4-FFF2-40B4-BE49-F238E27FC236}">
                <a16:creationId xmlns:a16="http://schemas.microsoft.com/office/drawing/2014/main" id="{702317B6-98AF-44CA-A85B-EFD903DC5D7D}"/>
              </a:ext>
            </a:extLst>
          </p:cNvPr>
          <p:cNvSpPr/>
          <p:nvPr/>
        </p:nvSpPr>
        <p:spPr>
          <a:xfrm>
            <a:off x="16581526" y="6876699"/>
            <a:ext cx="1912575" cy="461665"/>
          </a:xfrm>
          <a:prstGeom prst="rect">
            <a:avLst/>
          </a:prstGeom>
        </p:spPr>
        <p:txBody>
          <a:bodyPr wrap="none">
            <a:spAutoFit/>
          </a:bodyPr>
          <a:lstStyle/>
          <a:p>
            <a:pPr algn="ctr"/>
            <a:r>
              <a:rPr lang="en-US" sz="2400" b="1" dirty="0">
                <a:solidFill>
                  <a:schemeClr val="bg1"/>
                </a:solidFill>
              </a:rPr>
              <a:t>Lorem Ipsum</a:t>
            </a:r>
            <a:r>
              <a:rPr lang="en-US" sz="2400" dirty="0">
                <a:solidFill>
                  <a:schemeClr val="bg1"/>
                </a:solidFill>
              </a:rPr>
              <a:t> </a:t>
            </a:r>
          </a:p>
        </p:txBody>
      </p:sp>
    </p:spTree>
    <p:extLst>
      <p:ext uri="{BB962C8B-B14F-4D97-AF65-F5344CB8AC3E}">
        <p14:creationId xmlns:p14="http://schemas.microsoft.com/office/powerpoint/2010/main" val="5192191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TextBox 186">
            <a:extLst>
              <a:ext uri="{FF2B5EF4-FFF2-40B4-BE49-F238E27FC236}">
                <a16:creationId xmlns:a16="http://schemas.microsoft.com/office/drawing/2014/main" id="{DF737637-EE5A-41B9-BA7E-B76AAB9406D2}"/>
              </a:ext>
            </a:extLst>
          </p:cNvPr>
          <p:cNvSpPr txBox="1"/>
          <p:nvPr/>
        </p:nvSpPr>
        <p:spPr>
          <a:xfrm>
            <a:off x="14136915" y="5155660"/>
            <a:ext cx="7313603" cy="1015781"/>
          </a:xfrm>
          <a:prstGeom prst="rect">
            <a:avLst/>
          </a:prstGeom>
          <a:noFill/>
        </p:spPr>
        <p:txBody>
          <a:bodyPr wrap="square" rtlCol="0">
            <a:spAutoFit/>
          </a:bodyPr>
          <a:lstStyle/>
          <a:p>
            <a:r>
              <a:rPr lang="en-US" sz="6001" dirty="0">
                <a:latin typeface="+mj-lt"/>
              </a:rPr>
              <a:t>Title Here </a:t>
            </a:r>
          </a:p>
        </p:txBody>
      </p:sp>
      <p:sp>
        <p:nvSpPr>
          <p:cNvPr id="188" name="Rectangle 187">
            <a:extLst>
              <a:ext uri="{FF2B5EF4-FFF2-40B4-BE49-F238E27FC236}">
                <a16:creationId xmlns:a16="http://schemas.microsoft.com/office/drawing/2014/main" id="{56E83CA8-8156-413A-AC4D-8B514D518FAB}"/>
              </a:ext>
            </a:extLst>
          </p:cNvPr>
          <p:cNvSpPr/>
          <p:nvPr/>
        </p:nvSpPr>
        <p:spPr>
          <a:xfrm>
            <a:off x="14211514" y="6517633"/>
            <a:ext cx="7668012" cy="3047341"/>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189" name="Group 188">
            <a:extLst>
              <a:ext uri="{FF2B5EF4-FFF2-40B4-BE49-F238E27FC236}">
                <a16:creationId xmlns:a16="http://schemas.microsoft.com/office/drawing/2014/main" id="{E571324D-5B95-4124-ACCC-66283EB7782C}"/>
              </a:ext>
            </a:extLst>
          </p:cNvPr>
          <p:cNvGrpSpPr/>
          <p:nvPr/>
        </p:nvGrpSpPr>
        <p:grpSpPr>
          <a:xfrm>
            <a:off x="1454887" y="2908042"/>
            <a:ext cx="10417588" cy="8955468"/>
            <a:chOff x="8605403" y="10615559"/>
            <a:chExt cx="2956260" cy="2541346"/>
          </a:xfrm>
        </p:grpSpPr>
        <p:sp>
          <p:nvSpPr>
            <p:cNvPr id="190" name="Freeform: Shape 189">
              <a:extLst>
                <a:ext uri="{FF2B5EF4-FFF2-40B4-BE49-F238E27FC236}">
                  <a16:creationId xmlns:a16="http://schemas.microsoft.com/office/drawing/2014/main" id="{FC8CCA33-E90C-4D20-A379-C7CDFC7A6660}"/>
                </a:ext>
              </a:extLst>
            </p:cNvPr>
            <p:cNvSpPr/>
            <p:nvPr/>
          </p:nvSpPr>
          <p:spPr>
            <a:xfrm>
              <a:off x="8605403" y="10615559"/>
              <a:ext cx="2956260" cy="2541346"/>
            </a:xfrm>
            <a:custGeom>
              <a:avLst/>
              <a:gdLst>
                <a:gd name="connsiteX0" fmla="*/ 2829711 w 2956260"/>
                <a:gd name="connsiteY0" fmla="*/ 12966 h 2541346"/>
                <a:gd name="connsiteX1" fmla="*/ 138305 w 2956260"/>
                <a:gd name="connsiteY1" fmla="*/ 12966 h 2541346"/>
                <a:gd name="connsiteX2" fmla="*/ 12966 w 2956260"/>
                <a:gd name="connsiteY2" fmla="*/ 138305 h 2541346"/>
                <a:gd name="connsiteX3" fmla="*/ 12966 w 2956260"/>
                <a:gd name="connsiteY3" fmla="*/ 1999193 h 2541346"/>
                <a:gd name="connsiteX4" fmla="*/ 138305 w 2956260"/>
                <a:gd name="connsiteY4" fmla="*/ 2124531 h 2541346"/>
                <a:gd name="connsiteX5" fmla="*/ 1168674 w 2956260"/>
                <a:gd name="connsiteY5" fmla="*/ 2124531 h 2541346"/>
                <a:gd name="connsiteX6" fmla="*/ 1057512 w 2956260"/>
                <a:gd name="connsiteY6" fmla="*/ 2415489 h 2541346"/>
                <a:gd name="connsiteX7" fmla="*/ 974702 w 2956260"/>
                <a:gd name="connsiteY7" fmla="*/ 2415489 h 2541346"/>
                <a:gd name="connsiteX8" fmla="*/ 949634 w 2956260"/>
                <a:gd name="connsiteY8" fmla="*/ 2440557 h 2541346"/>
                <a:gd name="connsiteX9" fmla="*/ 949634 w 2956260"/>
                <a:gd name="connsiteY9" fmla="*/ 2506770 h 2541346"/>
                <a:gd name="connsiteX10" fmla="*/ 974702 w 2956260"/>
                <a:gd name="connsiteY10" fmla="*/ 2531838 h 2541346"/>
                <a:gd name="connsiteX11" fmla="*/ 1993141 w 2956260"/>
                <a:gd name="connsiteY11" fmla="*/ 2531838 h 2541346"/>
                <a:gd name="connsiteX12" fmla="*/ 2018209 w 2956260"/>
                <a:gd name="connsiteY12" fmla="*/ 2506770 h 2541346"/>
                <a:gd name="connsiteX13" fmla="*/ 2018209 w 2956260"/>
                <a:gd name="connsiteY13" fmla="*/ 2440557 h 2541346"/>
                <a:gd name="connsiteX14" fmla="*/ 1993141 w 2956260"/>
                <a:gd name="connsiteY14" fmla="*/ 2415489 h 2541346"/>
                <a:gd name="connsiteX15" fmla="*/ 1909122 w 2956260"/>
                <a:gd name="connsiteY15" fmla="*/ 2415489 h 2541346"/>
                <a:gd name="connsiteX16" fmla="*/ 1797959 w 2956260"/>
                <a:gd name="connsiteY16" fmla="*/ 2124531 h 2541346"/>
                <a:gd name="connsiteX17" fmla="*/ 2829711 w 2956260"/>
                <a:gd name="connsiteY17" fmla="*/ 2124531 h 2541346"/>
                <a:gd name="connsiteX18" fmla="*/ 2955050 w 2956260"/>
                <a:gd name="connsiteY18" fmla="*/ 1999193 h 2541346"/>
                <a:gd name="connsiteX19" fmla="*/ 2955050 w 2956260"/>
                <a:gd name="connsiteY19" fmla="*/ 138305 h 2541346"/>
                <a:gd name="connsiteX20" fmla="*/ 2829711 w 2956260"/>
                <a:gd name="connsiteY20" fmla="*/ 12966 h 2541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56260" h="2541346">
                  <a:moveTo>
                    <a:pt x="2829711" y="12966"/>
                  </a:moveTo>
                  <a:lnTo>
                    <a:pt x="138305" y="12966"/>
                  </a:lnTo>
                  <a:cubicBezTo>
                    <a:pt x="69325" y="12966"/>
                    <a:pt x="12966" y="69325"/>
                    <a:pt x="12966" y="138305"/>
                  </a:cubicBezTo>
                  <a:lnTo>
                    <a:pt x="12966" y="1999193"/>
                  </a:lnTo>
                  <a:cubicBezTo>
                    <a:pt x="12966" y="2068172"/>
                    <a:pt x="69325" y="2124531"/>
                    <a:pt x="138305" y="2124531"/>
                  </a:cubicBezTo>
                  <a:lnTo>
                    <a:pt x="1168674" y="2124531"/>
                  </a:lnTo>
                  <a:lnTo>
                    <a:pt x="1057512" y="2415489"/>
                  </a:lnTo>
                  <a:lnTo>
                    <a:pt x="974702" y="2415489"/>
                  </a:lnTo>
                  <a:cubicBezTo>
                    <a:pt x="960871" y="2415489"/>
                    <a:pt x="949634" y="2426727"/>
                    <a:pt x="949634" y="2440557"/>
                  </a:cubicBezTo>
                  <a:lnTo>
                    <a:pt x="949634" y="2506770"/>
                  </a:lnTo>
                  <a:cubicBezTo>
                    <a:pt x="949634" y="2520601"/>
                    <a:pt x="960871" y="2531838"/>
                    <a:pt x="974702" y="2531838"/>
                  </a:cubicBezTo>
                  <a:lnTo>
                    <a:pt x="1993141" y="2531838"/>
                  </a:lnTo>
                  <a:cubicBezTo>
                    <a:pt x="2006973" y="2531838"/>
                    <a:pt x="2018209" y="2520601"/>
                    <a:pt x="2018209" y="2506770"/>
                  </a:cubicBezTo>
                  <a:lnTo>
                    <a:pt x="2018209" y="2440557"/>
                  </a:lnTo>
                  <a:cubicBezTo>
                    <a:pt x="2018209" y="2426727"/>
                    <a:pt x="2006973" y="2415489"/>
                    <a:pt x="1993141" y="2415489"/>
                  </a:cubicBezTo>
                  <a:lnTo>
                    <a:pt x="1909122" y="2415489"/>
                  </a:lnTo>
                  <a:lnTo>
                    <a:pt x="1797959" y="2124531"/>
                  </a:lnTo>
                  <a:lnTo>
                    <a:pt x="2829711" y="2124531"/>
                  </a:lnTo>
                  <a:cubicBezTo>
                    <a:pt x="2898691" y="2124531"/>
                    <a:pt x="2955050" y="2068172"/>
                    <a:pt x="2955050" y="1999193"/>
                  </a:cubicBezTo>
                  <a:lnTo>
                    <a:pt x="2955050" y="138305"/>
                  </a:lnTo>
                  <a:cubicBezTo>
                    <a:pt x="2955050" y="69325"/>
                    <a:pt x="2898691" y="12966"/>
                    <a:pt x="2829711" y="12966"/>
                  </a:cubicBezTo>
                  <a:close/>
                </a:path>
              </a:pathLst>
            </a:custGeom>
            <a:solidFill>
              <a:srgbClr val="0A5075"/>
            </a:solid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BA5ADA21-8443-4066-B6DB-375DF3897C72}"/>
                </a:ext>
              </a:extLst>
            </p:cNvPr>
            <p:cNvSpPr/>
            <p:nvPr/>
          </p:nvSpPr>
          <p:spPr>
            <a:xfrm>
              <a:off x="9747799" y="12727124"/>
              <a:ext cx="674235" cy="51864"/>
            </a:xfrm>
            <a:custGeom>
              <a:avLst/>
              <a:gdLst>
                <a:gd name="connsiteX0" fmla="*/ 26278 w 674234"/>
                <a:gd name="connsiteY0" fmla="*/ 12966 h 51864"/>
                <a:gd name="connsiteX1" fmla="*/ 655736 w 674234"/>
                <a:gd name="connsiteY1" fmla="*/ 12966 h 51864"/>
                <a:gd name="connsiteX2" fmla="*/ 669049 w 674234"/>
                <a:gd name="connsiteY2" fmla="*/ 47887 h 51864"/>
                <a:gd name="connsiteX3" fmla="*/ 12966 w 674234"/>
                <a:gd name="connsiteY3" fmla="*/ 47887 h 51864"/>
              </a:gdLst>
              <a:ahLst/>
              <a:cxnLst>
                <a:cxn ang="0">
                  <a:pos x="connsiteX0" y="connsiteY0"/>
                </a:cxn>
                <a:cxn ang="0">
                  <a:pos x="connsiteX1" y="connsiteY1"/>
                </a:cxn>
                <a:cxn ang="0">
                  <a:pos x="connsiteX2" y="connsiteY2"/>
                </a:cxn>
                <a:cxn ang="0">
                  <a:pos x="connsiteX3" y="connsiteY3"/>
                </a:cxn>
              </a:cxnLst>
              <a:rect l="l" t="t" r="r" b="b"/>
              <a:pathLst>
                <a:path w="674234" h="51864">
                  <a:moveTo>
                    <a:pt x="26278" y="12966"/>
                  </a:moveTo>
                  <a:lnTo>
                    <a:pt x="655736" y="12966"/>
                  </a:lnTo>
                  <a:lnTo>
                    <a:pt x="669049" y="47887"/>
                  </a:lnTo>
                  <a:lnTo>
                    <a:pt x="12966" y="47887"/>
                  </a:lnTo>
                  <a:close/>
                </a:path>
              </a:pathLst>
            </a:custGeom>
            <a:solidFill>
              <a:srgbClr val="021C23"/>
            </a:solid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B6FE332E-205F-4F96-AFF5-0F779938994E}"/>
                </a:ext>
              </a:extLst>
            </p:cNvPr>
            <p:cNvSpPr/>
            <p:nvPr/>
          </p:nvSpPr>
          <p:spPr>
            <a:xfrm>
              <a:off x="8740077" y="10768040"/>
              <a:ext cx="2696939" cy="1676943"/>
            </a:xfrm>
            <a:custGeom>
              <a:avLst/>
              <a:gdLst>
                <a:gd name="connsiteX0" fmla="*/ 12966 w 2696938"/>
                <a:gd name="connsiteY0" fmla="*/ 12966 h 1676942"/>
                <a:gd name="connsiteX1" fmla="*/ 2685702 w 2696938"/>
                <a:gd name="connsiteY1" fmla="*/ 12966 h 1676942"/>
                <a:gd name="connsiteX2" fmla="*/ 2685702 w 2696938"/>
                <a:gd name="connsiteY2" fmla="*/ 1673485 h 1676942"/>
                <a:gd name="connsiteX3" fmla="*/ 12966 w 2696938"/>
                <a:gd name="connsiteY3" fmla="*/ 1673485 h 1676942"/>
              </a:gdLst>
              <a:ahLst/>
              <a:cxnLst>
                <a:cxn ang="0">
                  <a:pos x="connsiteX0" y="connsiteY0"/>
                </a:cxn>
                <a:cxn ang="0">
                  <a:pos x="connsiteX1" y="connsiteY1"/>
                </a:cxn>
                <a:cxn ang="0">
                  <a:pos x="connsiteX2" y="connsiteY2"/>
                </a:cxn>
                <a:cxn ang="0">
                  <a:pos x="connsiteX3" y="connsiteY3"/>
                </a:cxn>
              </a:cxnLst>
              <a:rect l="l" t="t" r="r" b="b"/>
              <a:pathLst>
                <a:path w="2696938" h="1676942">
                  <a:moveTo>
                    <a:pt x="12966" y="12966"/>
                  </a:moveTo>
                  <a:lnTo>
                    <a:pt x="2685702" y="12966"/>
                  </a:lnTo>
                  <a:lnTo>
                    <a:pt x="2685702" y="1673485"/>
                  </a:lnTo>
                  <a:lnTo>
                    <a:pt x="12966" y="1673485"/>
                  </a:lnTo>
                  <a:close/>
                </a:path>
              </a:pathLst>
            </a:custGeom>
            <a:solidFill>
              <a:srgbClr val="F7F7F7"/>
            </a:solid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418E58AA-002C-4940-8CC6-7E46634B6335}"/>
                </a:ext>
              </a:extLst>
            </p:cNvPr>
            <p:cNvSpPr/>
            <p:nvPr/>
          </p:nvSpPr>
          <p:spPr>
            <a:xfrm>
              <a:off x="8740077" y="11006788"/>
              <a:ext cx="2696939" cy="1365758"/>
            </a:xfrm>
            <a:custGeom>
              <a:avLst/>
              <a:gdLst>
                <a:gd name="connsiteX0" fmla="*/ 12966 w 2696938"/>
                <a:gd name="connsiteY0" fmla="*/ 1355211 h 1365757"/>
                <a:gd name="connsiteX1" fmla="*/ 12966 w 2696938"/>
                <a:gd name="connsiteY1" fmla="*/ 1294012 h 1365757"/>
                <a:gd name="connsiteX2" fmla="*/ 218348 w 2696938"/>
                <a:gd name="connsiteY2" fmla="*/ 1110239 h 1365757"/>
                <a:gd name="connsiteX3" fmla="*/ 563245 w 2696938"/>
                <a:gd name="connsiteY3" fmla="*/ 1276033 h 1365757"/>
                <a:gd name="connsiteX4" fmla="*/ 846251 w 2696938"/>
                <a:gd name="connsiteY4" fmla="*/ 675617 h 1365757"/>
                <a:gd name="connsiteX5" fmla="*/ 1012908 w 2696938"/>
                <a:gd name="connsiteY5" fmla="*/ 762923 h 1365757"/>
                <a:gd name="connsiteX6" fmla="*/ 1222785 w 2696938"/>
                <a:gd name="connsiteY6" fmla="*/ 437734 h 1365757"/>
                <a:gd name="connsiteX7" fmla="*/ 1500605 w 2696938"/>
                <a:gd name="connsiteY7" fmla="*/ 965020 h 1365757"/>
                <a:gd name="connsiteX8" fmla="*/ 1695787 w 2696938"/>
                <a:gd name="connsiteY8" fmla="*/ 457788 h 1365757"/>
                <a:gd name="connsiteX9" fmla="*/ 1794675 w 2696938"/>
                <a:gd name="connsiteY9" fmla="*/ 496513 h 1365757"/>
                <a:gd name="connsiteX10" fmla="*/ 1863654 w 2696938"/>
                <a:gd name="connsiteY10" fmla="*/ 407134 h 1365757"/>
                <a:gd name="connsiteX11" fmla="*/ 1987956 w 2696938"/>
                <a:gd name="connsiteY11" fmla="*/ 12966 h 1365757"/>
                <a:gd name="connsiteX12" fmla="*/ 2097388 w 2696938"/>
                <a:gd name="connsiteY12" fmla="*/ 321731 h 1365757"/>
                <a:gd name="connsiteX13" fmla="*/ 2251944 w 2696938"/>
                <a:gd name="connsiteY13" fmla="*/ 380511 h 1365757"/>
                <a:gd name="connsiteX14" fmla="*/ 2359649 w 2696938"/>
                <a:gd name="connsiteY14" fmla="*/ 624099 h 1365757"/>
                <a:gd name="connsiteX15" fmla="*/ 2685702 w 2696938"/>
                <a:gd name="connsiteY15" fmla="*/ 465222 h 1365757"/>
                <a:gd name="connsiteX16" fmla="*/ 2685702 w 2696938"/>
                <a:gd name="connsiteY16" fmla="*/ 515875 h 1365757"/>
                <a:gd name="connsiteX17" fmla="*/ 2337693 w 2696938"/>
                <a:gd name="connsiteY17" fmla="*/ 683916 h 1365757"/>
                <a:gd name="connsiteX18" fmla="*/ 2218924 w 2696938"/>
                <a:gd name="connsiteY18" fmla="*/ 415432 h 1365757"/>
                <a:gd name="connsiteX19" fmla="*/ 2062467 w 2696938"/>
                <a:gd name="connsiteY19" fmla="*/ 355961 h 1365757"/>
                <a:gd name="connsiteX20" fmla="*/ 1990375 w 2696938"/>
                <a:gd name="connsiteY20" fmla="*/ 152481 h 1365757"/>
                <a:gd name="connsiteX21" fmla="*/ 1903590 w 2696938"/>
                <a:gd name="connsiteY21" fmla="*/ 428053 h 1365757"/>
                <a:gd name="connsiteX22" fmla="*/ 1809370 w 2696938"/>
                <a:gd name="connsiteY22" fmla="*/ 549760 h 1365757"/>
                <a:gd name="connsiteX23" fmla="*/ 1721201 w 2696938"/>
                <a:gd name="connsiteY23" fmla="*/ 515357 h 1365757"/>
                <a:gd name="connsiteX24" fmla="*/ 1507001 w 2696938"/>
                <a:gd name="connsiteY24" fmla="*/ 1072034 h 1365757"/>
                <a:gd name="connsiteX25" fmla="*/ 1218982 w 2696938"/>
                <a:gd name="connsiteY25" fmla="*/ 525557 h 1365757"/>
                <a:gd name="connsiteX26" fmla="*/ 1028295 w 2696938"/>
                <a:gd name="connsiteY26" fmla="*/ 821010 h 1365757"/>
                <a:gd name="connsiteX27" fmla="*/ 866651 w 2696938"/>
                <a:gd name="connsiteY27" fmla="*/ 736298 h 1365757"/>
                <a:gd name="connsiteX28" fmla="*/ 584337 w 2696938"/>
                <a:gd name="connsiteY28" fmla="*/ 1335330 h 1365757"/>
                <a:gd name="connsiteX29" fmla="*/ 225782 w 2696938"/>
                <a:gd name="connsiteY29" fmla="*/ 1162968 h 1365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696938" h="1365757">
                  <a:moveTo>
                    <a:pt x="12966" y="1355211"/>
                  </a:moveTo>
                  <a:lnTo>
                    <a:pt x="12966" y="1294012"/>
                  </a:lnTo>
                  <a:lnTo>
                    <a:pt x="218348" y="1110239"/>
                  </a:lnTo>
                  <a:lnTo>
                    <a:pt x="563245" y="1276033"/>
                  </a:lnTo>
                  <a:lnTo>
                    <a:pt x="846251" y="675617"/>
                  </a:lnTo>
                  <a:lnTo>
                    <a:pt x="1012908" y="762923"/>
                  </a:lnTo>
                  <a:lnTo>
                    <a:pt x="1222785" y="437734"/>
                  </a:lnTo>
                  <a:lnTo>
                    <a:pt x="1500605" y="965020"/>
                  </a:lnTo>
                  <a:lnTo>
                    <a:pt x="1695787" y="457788"/>
                  </a:lnTo>
                  <a:lnTo>
                    <a:pt x="1794675" y="496513"/>
                  </a:lnTo>
                  <a:lnTo>
                    <a:pt x="1863654" y="407134"/>
                  </a:lnTo>
                  <a:lnTo>
                    <a:pt x="1987956" y="12966"/>
                  </a:lnTo>
                  <a:lnTo>
                    <a:pt x="2097388" y="321731"/>
                  </a:lnTo>
                  <a:lnTo>
                    <a:pt x="2251944" y="380511"/>
                  </a:lnTo>
                  <a:lnTo>
                    <a:pt x="2359649" y="624099"/>
                  </a:lnTo>
                  <a:lnTo>
                    <a:pt x="2685702" y="465222"/>
                  </a:lnTo>
                  <a:lnTo>
                    <a:pt x="2685702" y="515875"/>
                  </a:lnTo>
                  <a:lnTo>
                    <a:pt x="2337693" y="683916"/>
                  </a:lnTo>
                  <a:lnTo>
                    <a:pt x="2218924" y="415432"/>
                  </a:lnTo>
                  <a:lnTo>
                    <a:pt x="2062467" y="355961"/>
                  </a:lnTo>
                  <a:lnTo>
                    <a:pt x="1990375" y="152481"/>
                  </a:lnTo>
                  <a:lnTo>
                    <a:pt x="1903590" y="428053"/>
                  </a:lnTo>
                  <a:lnTo>
                    <a:pt x="1809370" y="549760"/>
                  </a:lnTo>
                  <a:lnTo>
                    <a:pt x="1721201" y="515357"/>
                  </a:lnTo>
                  <a:lnTo>
                    <a:pt x="1507001" y="1072034"/>
                  </a:lnTo>
                  <a:lnTo>
                    <a:pt x="1218982" y="525557"/>
                  </a:lnTo>
                  <a:lnTo>
                    <a:pt x="1028295" y="821010"/>
                  </a:lnTo>
                  <a:lnTo>
                    <a:pt x="866651" y="736298"/>
                  </a:lnTo>
                  <a:lnTo>
                    <a:pt x="584337" y="1335330"/>
                  </a:lnTo>
                  <a:lnTo>
                    <a:pt x="225782" y="1162968"/>
                  </a:lnTo>
                  <a:close/>
                </a:path>
              </a:pathLst>
            </a:custGeom>
            <a:solidFill>
              <a:srgbClr val="032A38"/>
            </a:solid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A81FB54C-0225-47EC-AF76-B9F08621B48F}"/>
                </a:ext>
              </a:extLst>
            </p:cNvPr>
            <p:cNvSpPr/>
            <p:nvPr/>
          </p:nvSpPr>
          <p:spPr>
            <a:xfrm>
              <a:off x="8830148" y="10846009"/>
              <a:ext cx="276609" cy="103728"/>
            </a:xfrm>
            <a:custGeom>
              <a:avLst/>
              <a:gdLst>
                <a:gd name="connsiteX0" fmla="*/ 12966 w 276609"/>
                <a:gd name="connsiteY0" fmla="*/ 12966 h 103728"/>
                <a:gd name="connsiteX1" fmla="*/ 274016 w 276609"/>
                <a:gd name="connsiteY1" fmla="*/ 12966 h 103728"/>
                <a:gd name="connsiteX2" fmla="*/ 274016 w 276609"/>
                <a:gd name="connsiteY2" fmla="*/ 107704 h 103728"/>
                <a:gd name="connsiteX3" fmla="*/ 12966 w 276609"/>
                <a:gd name="connsiteY3" fmla="*/ 107704 h 103728"/>
              </a:gdLst>
              <a:ahLst/>
              <a:cxnLst>
                <a:cxn ang="0">
                  <a:pos x="connsiteX0" y="connsiteY0"/>
                </a:cxn>
                <a:cxn ang="0">
                  <a:pos x="connsiteX1" y="connsiteY1"/>
                </a:cxn>
                <a:cxn ang="0">
                  <a:pos x="connsiteX2" y="connsiteY2"/>
                </a:cxn>
                <a:cxn ang="0">
                  <a:pos x="connsiteX3" y="connsiteY3"/>
                </a:cxn>
              </a:cxnLst>
              <a:rect l="l" t="t" r="r" b="b"/>
              <a:pathLst>
                <a:path w="276609" h="103728">
                  <a:moveTo>
                    <a:pt x="12966" y="12966"/>
                  </a:moveTo>
                  <a:lnTo>
                    <a:pt x="274016" y="12966"/>
                  </a:lnTo>
                  <a:lnTo>
                    <a:pt x="274016" y="107704"/>
                  </a:lnTo>
                  <a:lnTo>
                    <a:pt x="12966" y="107704"/>
                  </a:lnTo>
                  <a:close/>
                </a:path>
              </a:pathLst>
            </a:custGeom>
            <a:solidFill>
              <a:srgbClr val="032A38"/>
            </a:solid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45508A01-AF42-448D-B7ED-EB241A6E892E}"/>
                </a:ext>
              </a:extLst>
            </p:cNvPr>
            <p:cNvSpPr/>
            <p:nvPr/>
          </p:nvSpPr>
          <p:spPr>
            <a:xfrm>
              <a:off x="8739904" y="11105329"/>
              <a:ext cx="2696939" cy="1313893"/>
            </a:xfrm>
            <a:custGeom>
              <a:avLst/>
              <a:gdLst>
                <a:gd name="connsiteX0" fmla="*/ 13139 w 2696938"/>
                <a:gd name="connsiteY0" fmla="*/ 1315969 h 1313893"/>
                <a:gd name="connsiteX1" fmla="*/ 12966 w 2696938"/>
                <a:gd name="connsiteY1" fmla="*/ 1266006 h 1313893"/>
                <a:gd name="connsiteX2" fmla="*/ 181871 w 2696938"/>
                <a:gd name="connsiteY2" fmla="*/ 1161586 h 1313893"/>
                <a:gd name="connsiteX3" fmla="*/ 594537 w 2696938"/>
                <a:gd name="connsiteY3" fmla="*/ 730076 h 1313893"/>
                <a:gd name="connsiteX4" fmla="*/ 918861 w 2696938"/>
                <a:gd name="connsiteY4" fmla="*/ 826716 h 1313893"/>
                <a:gd name="connsiteX5" fmla="*/ 1472771 w 2696938"/>
                <a:gd name="connsiteY5" fmla="*/ 427708 h 1313893"/>
                <a:gd name="connsiteX6" fmla="*/ 2047254 w 2696938"/>
                <a:gd name="connsiteY6" fmla="*/ 611825 h 1313893"/>
                <a:gd name="connsiteX7" fmla="*/ 2685875 w 2696938"/>
                <a:gd name="connsiteY7" fmla="*/ 12966 h 1313893"/>
                <a:gd name="connsiteX8" fmla="*/ 2685875 w 2696938"/>
                <a:gd name="connsiteY8" fmla="*/ 73647 h 1313893"/>
                <a:gd name="connsiteX9" fmla="*/ 2058491 w 2696938"/>
                <a:gd name="connsiteY9" fmla="*/ 661961 h 1313893"/>
                <a:gd name="connsiteX10" fmla="*/ 1480550 w 2696938"/>
                <a:gd name="connsiteY10" fmla="*/ 476805 h 1313893"/>
                <a:gd name="connsiteX11" fmla="*/ 927159 w 2696938"/>
                <a:gd name="connsiteY11" fmla="*/ 875468 h 1313893"/>
                <a:gd name="connsiteX12" fmla="*/ 607849 w 2696938"/>
                <a:gd name="connsiteY12" fmla="*/ 780211 h 1313893"/>
                <a:gd name="connsiteX13" fmla="*/ 208149 w 2696938"/>
                <a:gd name="connsiteY13" fmla="*/ 1198237 h 1313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96938" h="1313893">
                  <a:moveTo>
                    <a:pt x="13139" y="1315969"/>
                  </a:moveTo>
                  <a:lnTo>
                    <a:pt x="12966" y="1266006"/>
                  </a:lnTo>
                  <a:lnTo>
                    <a:pt x="181871" y="1161586"/>
                  </a:lnTo>
                  <a:lnTo>
                    <a:pt x="594537" y="730076"/>
                  </a:lnTo>
                  <a:lnTo>
                    <a:pt x="918861" y="826716"/>
                  </a:lnTo>
                  <a:lnTo>
                    <a:pt x="1472771" y="427708"/>
                  </a:lnTo>
                  <a:lnTo>
                    <a:pt x="2047254" y="611825"/>
                  </a:lnTo>
                  <a:lnTo>
                    <a:pt x="2685875" y="12966"/>
                  </a:lnTo>
                  <a:lnTo>
                    <a:pt x="2685875" y="73647"/>
                  </a:lnTo>
                  <a:lnTo>
                    <a:pt x="2058491" y="661961"/>
                  </a:lnTo>
                  <a:lnTo>
                    <a:pt x="1480550" y="476805"/>
                  </a:lnTo>
                  <a:lnTo>
                    <a:pt x="927159" y="875468"/>
                  </a:lnTo>
                  <a:lnTo>
                    <a:pt x="607849" y="780211"/>
                  </a:lnTo>
                  <a:lnTo>
                    <a:pt x="208149" y="1198237"/>
                  </a:lnTo>
                  <a:close/>
                </a:path>
              </a:pathLst>
            </a:custGeom>
            <a:solidFill>
              <a:srgbClr val="E02434"/>
            </a:solid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0B2BBD13-DEC0-4630-88CF-BEAA63A75D35}"/>
                </a:ext>
              </a:extLst>
            </p:cNvPr>
            <p:cNvSpPr/>
            <p:nvPr/>
          </p:nvSpPr>
          <p:spPr>
            <a:xfrm>
              <a:off x="8830148" y="10981893"/>
              <a:ext cx="276609" cy="103728"/>
            </a:xfrm>
            <a:custGeom>
              <a:avLst/>
              <a:gdLst>
                <a:gd name="connsiteX0" fmla="*/ 12966 w 276609"/>
                <a:gd name="connsiteY0" fmla="*/ 12966 h 103728"/>
                <a:gd name="connsiteX1" fmla="*/ 274016 w 276609"/>
                <a:gd name="connsiteY1" fmla="*/ 12966 h 103728"/>
                <a:gd name="connsiteX2" fmla="*/ 274016 w 276609"/>
                <a:gd name="connsiteY2" fmla="*/ 107705 h 103728"/>
                <a:gd name="connsiteX3" fmla="*/ 12966 w 276609"/>
                <a:gd name="connsiteY3" fmla="*/ 107705 h 103728"/>
              </a:gdLst>
              <a:ahLst/>
              <a:cxnLst>
                <a:cxn ang="0">
                  <a:pos x="connsiteX0" y="connsiteY0"/>
                </a:cxn>
                <a:cxn ang="0">
                  <a:pos x="connsiteX1" y="connsiteY1"/>
                </a:cxn>
                <a:cxn ang="0">
                  <a:pos x="connsiteX2" y="connsiteY2"/>
                </a:cxn>
                <a:cxn ang="0">
                  <a:pos x="connsiteX3" y="connsiteY3"/>
                </a:cxn>
              </a:cxnLst>
              <a:rect l="l" t="t" r="r" b="b"/>
              <a:pathLst>
                <a:path w="276609" h="103728">
                  <a:moveTo>
                    <a:pt x="12966" y="12966"/>
                  </a:moveTo>
                  <a:lnTo>
                    <a:pt x="274016" y="12966"/>
                  </a:lnTo>
                  <a:lnTo>
                    <a:pt x="274016" y="107705"/>
                  </a:lnTo>
                  <a:lnTo>
                    <a:pt x="12966" y="107705"/>
                  </a:lnTo>
                  <a:close/>
                </a:path>
              </a:pathLst>
            </a:custGeom>
            <a:solidFill>
              <a:srgbClr val="E02434"/>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2122926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TextBox 186">
            <a:extLst>
              <a:ext uri="{FF2B5EF4-FFF2-40B4-BE49-F238E27FC236}">
                <a16:creationId xmlns:a16="http://schemas.microsoft.com/office/drawing/2014/main" id="{DF737637-EE5A-41B9-BA7E-B76AAB9406D2}"/>
              </a:ext>
            </a:extLst>
          </p:cNvPr>
          <p:cNvSpPr txBox="1"/>
          <p:nvPr/>
        </p:nvSpPr>
        <p:spPr>
          <a:xfrm>
            <a:off x="14136915" y="5155660"/>
            <a:ext cx="7313603" cy="1015781"/>
          </a:xfrm>
          <a:prstGeom prst="rect">
            <a:avLst/>
          </a:prstGeom>
          <a:noFill/>
        </p:spPr>
        <p:txBody>
          <a:bodyPr wrap="square" rtlCol="0">
            <a:spAutoFit/>
          </a:bodyPr>
          <a:lstStyle/>
          <a:p>
            <a:r>
              <a:rPr lang="en-US" sz="6001" dirty="0">
                <a:latin typeface="+mj-lt"/>
              </a:rPr>
              <a:t>Title Here </a:t>
            </a:r>
          </a:p>
        </p:txBody>
      </p:sp>
      <p:sp>
        <p:nvSpPr>
          <p:cNvPr id="188" name="Rectangle 187">
            <a:extLst>
              <a:ext uri="{FF2B5EF4-FFF2-40B4-BE49-F238E27FC236}">
                <a16:creationId xmlns:a16="http://schemas.microsoft.com/office/drawing/2014/main" id="{56E83CA8-8156-413A-AC4D-8B514D518FAB}"/>
              </a:ext>
            </a:extLst>
          </p:cNvPr>
          <p:cNvSpPr/>
          <p:nvPr/>
        </p:nvSpPr>
        <p:spPr>
          <a:xfrm>
            <a:off x="14211514" y="6517633"/>
            <a:ext cx="7668012" cy="3047341"/>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12" name="Group 11">
            <a:extLst>
              <a:ext uri="{FF2B5EF4-FFF2-40B4-BE49-F238E27FC236}">
                <a16:creationId xmlns:a16="http://schemas.microsoft.com/office/drawing/2014/main" id="{B0925A8B-9181-41AF-92B9-C66790B029B5}"/>
              </a:ext>
            </a:extLst>
          </p:cNvPr>
          <p:cNvGrpSpPr/>
          <p:nvPr/>
        </p:nvGrpSpPr>
        <p:grpSpPr>
          <a:xfrm>
            <a:off x="2507648" y="4270326"/>
            <a:ext cx="7315958" cy="5941656"/>
            <a:chOff x="19856652" y="10944897"/>
            <a:chExt cx="2717685" cy="2207168"/>
          </a:xfrm>
        </p:grpSpPr>
        <p:sp>
          <p:nvSpPr>
            <p:cNvPr id="13" name="Freeform: Shape 12">
              <a:extLst>
                <a:ext uri="{FF2B5EF4-FFF2-40B4-BE49-F238E27FC236}">
                  <a16:creationId xmlns:a16="http://schemas.microsoft.com/office/drawing/2014/main" id="{CFCB4A2E-FCFB-4D64-84E0-DC0D1888A8AD}"/>
                </a:ext>
              </a:extLst>
            </p:cNvPr>
            <p:cNvSpPr/>
            <p:nvPr/>
          </p:nvSpPr>
          <p:spPr>
            <a:xfrm>
              <a:off x="21381459" y="11267665"/>
              <a:ext cx="1192877" cy="1884400"/>
            </a:xfrm>
            <a:custGeom>
              <a:avLst/>
              <a:gdLst>
                <a:gd name="connsiteX0" fmla="*/ 1185098 w 1192876"/>
                <a:gd name="connsiteY0" fmla="*/ 1739526 h 1884399"/>
                <a:gd name="connsiteX1" fmla="*/ 1044719 w 1192876"/>
                <a:gd name="connsiteY1" fmla="*/ 1879905 h 1884399"/>
                <a:gd name="connsiteX2" fmla="*/ 153347 w 1192876"/>
                <a:gd name="connsiteY2" fmla="*/ 1879905 h 1884399"/>
                <a:gd name="connsiteX3" fmla="*/ 12966 w 1192876"/>
                <a:gd name="connsiteY3" fmla="*/ 1739526 h 1884399"/>
                <a:gd name="connsiteX4" fmla="*/ 12966 w 1192876"/>
                <a:gd name="connsiteY4" fmla="*/ 153345 h 1884399"/>
                <a:gd name="connsiteX5" fmla="*/ 153347 w 1192876"/>
                <a:gd name="connsiteY5" fmla="*/ 12966 h 1884399"/>
                <a:gd name="connsiteX6" fmla="*/ 1044719 w 1192876"/>
                <a:gd name="connsiteY6" fmla="*/ 12966 h 1884399"/>
                <a:gd name="connsiteX7" fmla="*/ 1185098 w 1192876"/>
                <a:gd name="connsiteY7" fmla="*/ 153345 h 1884399"/>
                <a:gd name="connsiteX8" fmla="*/ 1185098 w 1192876"/>
                <a:gd name="connsiteY8" fmla="*/ 1739526 h 1884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92876" h="1884399">
                  <a:moveTo>
                    <a:pt x="1185098" y="1739526"/>
                  </a:moveTo>
                  <a:cubicBezTo>
                    <a:pt x="1185098" y="1816804"/>
                    <a:pt x="1121996" y="1879905"/>
                    <a:pt x="1044719" y="1879905"/>
                  </a:cubicBezTo>
                  <a:lnTo>
                    <a:pt x="153347" y="1879905"/>
                  </a:lnTo>
                  <a:cubicBezTo>
                    <a:pt x="76068" y="1879905"/>
                    <a:pt x="12966" y="1816804"/>
                    <a:pt x="12966" y="1739526"/>
                  </a:cubicBezTo>
                  <a:lnTo>
                    <a:pt x="12966" y="153345"/>
                  </a:lnTo>
                  <a:cubicBezTo>
                    <a:pt x="12966" y="76068"/>
                    <a:pt x="76068" y="12966"/>
                    <a:pt x="153347" y="12966"/>
                  </a:cubicBezTo>
                  <a:lnTo>
                    <a:pt x="1044719" y="12966"/>
                  </a:lnTo>
                  <a:cubicBezTo>
                    <a:pt x="1121996" y="12966"/>
                    <a:pt x="1185098" y="76068"/>
                    <a:pt x="1185098" y="153345"/>
                  </a:cubicBezTo>
                  <a:lnTo>
                    <a:pt x="1185098" y="1739526"/>
                  </a:lnTo>
                  <a:close/>
                </a:path>
              </a:pathLst>
            </a:custGeom>
            <a:solidFill>
              <a:srgbClr val="0A5075"/>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8C6951F5-7894-4EDC-92BD-F1D42246CA93}"/>
                </a:ext>
              </a:extLst>
            </p:cNvPr>
            <p:cNvSpPr/>
            <p:nvPr/>
          </p:nvSpPr>
          <p:spPr>
            <a:xfrm>
              <a:off x="21381460" y="11857188"/>
              <a:ext cx="1192877" cy="86440"/>
            </a:xfrm>
            <a:custGeom>
              <a:avLst/>
              <a:gdLst>
                <a:gd name="connsiteX0" fmla="*/ 12965 w 1192876"/>
                <a:gd name="connsiteY0" fmla="*/ 12966 h 86440"/>
                <a:gd name="connsiteX1" fmla="*/ 1184924 w 1192876"/>
                <a:gd name="connsiteY1" fmla="*/ 12966 h 86440"/>
                <a:gd name="connsiteX2" fmla="*/ 1184924 w 1192876"/>
                <a:gd name="connsiteY2" fmla="*/ 90244 h 86440"/>
                <a:gd name="connsiteX3" fmla="*/ 12965 w 1192876"/>
                <a:gd name="connsiteY3" fmla="*/ 90244 h 86440"/>
              </a:gdLst>
              <a:ahLst/>
              <a:cxnLst>
                <a:cxn ang="0">
                  <a:pos x="connsiteX0" y="connsiteY0"/>
                </a:cxn>
                <a:cxn ang="0">
                  <a:pos x="connsiteX1" y="connsiteY1"/>
                </a:cxn>
                <a:cxn ang="0">
                  <a:pos x="connsiteX2" y="connsiteY2"/>
                </a:cxn>
                <a:cxn ang="0">
                  <a:pos x="connsiteX3" y="connsiteY3"/>
                </a:cxn>
              </a:cxnLst>
              <a:rect l="l" t="t" r="r" b="b"/>
              <a:pathLst>
                <a:path w="1192876" h="86440">
                  <a:moveTo>
                    <a:pt x="12965" y="12966"/>
                  </a:moveTo>
                  <a:lnTo>
                    <a:pt x="1184924" y="12966"/>
                  </a:lnTo>
                  <a:lnTo>
                    <a:pt x="1184924" y="90244"/>
                  </a:lnTo>
                  <a:lnTo>
                    <a:pt x="12965" y="90244"/>
                  </a:lnTo>
                  <a:close/>
                </a:path>
              </a:pathLst>
            </a:custGeom>
            <a:solidFill>
              <a:srgbClr val="32B9FF"/>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8BD09878-9648-4100-AE19-75DAA8685228}"/>
                </a:ext>
              </a:extLst>
            </p:cNvPr>
            <p:cNvSpPr/>
            <p:nvPr/>
          </p:nvSpPr>
          <p:spPr>
            <a:xfrm>
              <a:off x="21381460" y="12467803"/>
              <a:ext cx="1192877" cy="86440"/>
            </a:xfrm>
            <a:custGeom>
              <a:avLst/>
              <a:gdLst>
                <a:gd name="connsiteX0" fmla="*/ 12965 w 1192876"/>
                <a:gd name="connsiteY0" fmla="*/ 12967 h 86440"/>
                <a:gd name="connsiteX1" fmla="*/ 1184924 w 1192876"/>
                <a:gd name="connsiteY1" fmla="*/ 12967 h 86440"/>
                <a:gd name="connsiteX2" fmla="*/ 1184924 w 1192876"/>
                <a:gd name="connsiteY2" fmla="*/ 90244 h 86440"/>
                <a:gd name="connsiteX3" fmla="*/ 12965 w 1192876"/>
                <a:gd name="connsiteY3" fmla="*/ 90244 h 86440"/>
              </a:gdLst>
              <a:ahLst/>
              <a:cxnLst>
                <a:cxn ang="0">
                  <a:pos x="connsiteX0" y="connsiteY0"/>
                </a:cxn>
                <a:cxn ang="0">
                  <a:pos x="connsiteX1" y="connsiteY1"/>
                </a:cxn>
                <a:cxn ang="0">
                  <a:pos x="connsiteX2" y="connsiteY2"/>
                </a:cxn>
                <a:cxn ang="0">
                  <a:pos x="connsiteX3" y="connsiteY3"/>
                </a:cxn>
              </a:cxnLst>
              <a:rect l="l" t="t" r="r" b="b"/>
              <a:pathLst>
                <a:path w="1192876" h="86440">
                  <a:moveTo>
                    <a:pt x="12965" y="12967"/>
                  </a:moveTo>
                  <a:lnTo>
                    <a:pt x="1184924" y="12967"/>
                  </a:lnTo>
                  <a:lnTo>
                    <a:pt x="1184924" y="90244"/>
                  </a:lnTo>
                  <a:lnTo>
                    <a:pt x="12965" y="90244"/>
                  </a:lnTo>
                  <a:close/>
                </a:path>
              </a:pathLst>
            </a:custGeom>
            <a:solidFill>
              <a:srgbClr val="32B9FF"/>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422F387-AE4E-49FD-A4F4-89511DF377AB}"/>
                </a:ext>
              </a:extLst>
            </p:cNvPr>
            <p:cNvSpPr/>
            <p:nvPr/>
          </p:nvSpPr>
          <p:spPr>
            <a:xfrm>
              <a:off x="21381460" y="10944897"/>
              <a:ext cx="1192877" cy="847115"/>
            </a:xfrm>
            <a:custGeom>
              <a:avLst/>
              <a:gdLst>
                <a:gd name="connsiteX0" fmla="*/ 1185097 w 1192876"/>
                <a:gd name="connsiteY0" fmla="*/ 423558 h 847115"/>
                <a:gd name="connsiteX1" fmla="*/ 599031 w 1192876"/>
                <a:gd name="connsiteY1" fmla="*/ 834149 h 847115"/>
                <a:gd name="connsiteX2" fmla="*/ 12965 w 1192876"/>
                <a:gd name="connsiteY2" fmla="*/ 423558 h 847115"/>
                <a:gd name="connsiteX3" fmla="*/ 599031 w 1192876"/>
                <a:gd name="connsiteY3" fmla="*/ 12966 h 847115"/>
                <a:gd name="connsiteX4" fmla="*/ 1185097 w 1192876"/>
                <a:gd name="connsiteY4" fmla="*/ 423558 h 8471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2876" h="847115">
                  <a:moveTo>
                    <a:pt x="1185097" y="423558"/>
                  </a:moveTo>
                  <a:cubicBezTo>
                    <a:pt x="1185097" y="650321"/>
                    <a:pt x="922708" y="834149"/>
                    <a:pt x="599031" y="834149"/>
                  </a:cubicBezTo>
                  <a:cubicBezTo>
                    <a:pt x="275357" y="834149"/>
                    <a:pt x="12965" y="650321"/>
                    <a:pt x="12965" y="423558"/>
                  </a:cubicBezTo>
                  <a:cubicBezTo>
                    <a:pt x="12965" y="196794"/>
                    <a:pt x="275355" y="12966"/>
                    <a:pt x="599031" y="12966"/>
                  </a:cubicBezTo>
                  <a:cubicBezTo>
                    <a:pt x="922705" y="12966"/>
                    <a:pt x="1185097" y="196794"/>
                    <a:pt x="1185097" y="423558"/>
                  </a:cubicBezTo>
                  <a:close/>
                </a:path>
              </a:pathLst>
            </a:custGeom>
            <a:solidFill>
              <a:srgbClr val="32B9FF"/>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1677F229-83F6-436B-BEB0-A72C3CC22EB9}"/>
                </a:ext>
              </a:extLst>
            </p:cNvPr>
            <p:cNvSpPr/>
            <p:nvPr/>
          </p:nvSpPr>
          <p:spPr>
            <a:xfrm>
              <a:off x="21855153" y="11243116"/>
              <a:ext cx="242033" cy="242033"/>
            </a:xfrm>
            <a:custGeom>
              <a:avLst/>
              <a:gdLst>
                <a:gd name="connsiteX0" fmla="*/ 237711 w 242032"/>
                <a:gd name="connsiteY0" fmla="*/ 125339 h 242032"/>
                <a:gd name="connsiteX1" fmla="*/ 125339 w 242032"/>
                <a:gd name="connsiteY1" fmla="*/ 237711 h 242032"/>
                <a:gd name="connsiteX2" fmla="*/ 12966 w 242032"/>
                <a:gd name="connsiteY2" fmla="*/ 125339 h 242032"/>
                <a:gd name="connsiteX3" fmla="*/ 125339 w 242032"/>
                <a:gd name="connsiteY3" fmla="*/ 12966 h 242032"/>
                <a:gd name="connsiteX4" fmla="*/ 237711 w 242032"/>
                <a:gd name="connsiteY4" fmla="*/ 125339 h 242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032" h="242032">
                  <a:moveTo>
                    <a:pt x="237711" y="125339"/>
                  </a:moveTo>
                  <a:cubicBezTo>
                    <a:pt x="237711" y="187403"/>
                    <a:pt x="187404" y="237711"/>
                    <a:pt x="125339" y="237711"/>
                  </a:cubicBezTo>
                  <a:cubicBezTo>
                    <a:pt x="63275" y="237711"/>
                    <a:pt x="12966" y="187403"/>
                    <a:pt x="12966" y="125339"/>
                  </a:cubicBezTo>
                  <a:cubicBezTo>
                    <a:pt x="12966" y="63274"/>
                    <a:pt x="63275" y="12966"/>
                    <a:pt x="125339" y="12966"/>
                  </a:cubicBezTo>
                  <a:cubicBezTo>
                    <a:pt x="187404" y="12966"/>
                    <a:pt x="237711" y="63274"/>
                    <a:pt x="237711" y="125339"/>
                  </a:cubicBezTo>
                  <a:close/>
                </a:path>
              </a:pathLst>
            </a:custGeom>
            <a:solidFill>
              <a:srgbClr val="083944"/>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4A8E47D6-F9EF-4027-9341-AD4216F729B6}"/>
                </a:ext>
              </a:extLst>
            </p:cNvPr>
            <p:cNvSpPr/>
            <p:nvPr/>
          </p:nvSpPr>
          <p:spPr>
            <a:xfrm>
              <a:off x="21855153" y="11214936"/>
              <a:ext cx="242033" cy="242033"/>
            </a:xfrm>
            <a:custGeom>
              <a:avLst/>
              <a:gdLst>
                <a:gd name="connsiteX0" fmla="*/ 237711 w 242032"/>
                <a:gd name="connsiteY0" fmla="*/ 125339 h 242032"/>
                <a:gd name="connsiteX1" fmla="*/ 125339 w 242032"/>
                <a:gd name="connsiteY1" fmla="*/ 237711 h 242032"/>
                <a:gd name="connsiteX2" fmla="*/ 12966 w 242032"/>
                <a:gd name="connsiteY2" fmla="*/ 125339 h 242032"/>
                <a:gd name="connsiteX3" fmla="*/ 125339 w 242032"/>
                <a:gd name="connsiteY3" fmla="*/ 12966 h 242032"/>
                <a:gd name="connsiteX4" fmla="*/ 237711 w 242032"/>
                <a:gd name="connsiteY4" fmla="*/ 125339 h 242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032" h="242032">
                  <a:moveTo>
                    <a:pt x="237711" y="125339"/>
                  </a:moveTo>
                  <a:cubicBezTo>
                    <a:pt x="237711" y="187403"/>
                    <a:pt x="187404" y="237711"/>
                    <a:pt x="125339" y="237711"/>
                  </a:cubicBezTo>
                  <a:cubicBezTo>
                    <a:pt x="63275" y="237711"/>
                    <a:pt x="12966" y="187403"/>
                    <a:pt x="12966" y="125339"/>
                  </a:cubicBezTo>
                  <a:cubicBezTo>
                    <a:pt x="12966" y="63274"/>
                    <a:pt x="63275" y="12966"/>
                    <a:pt x="125339" y="12966"/>
                  </a:cubicBezTo>
                  <a:cubicBezTo>
                    <a:pt x="187404" y="12966"/>
                    <a:pt x="237711" y="63274"/>
                    <a:pt x="237711" y="125339"/>
                  </a:cubicBezTo>
                  <a:close/>
                </a:path>
              </a:pathLst>
            </a:custGeom>
            <a:solidFill>
              <a:srgbClr val="106270"/>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53AAB946-8049-4D96-8A67-D2F0FA3E6D14}"/>
                </a:ext>
              </a:extLst>
            </p:cNvPr>
            <p:cNvSpPr/>
            <p:nvPr/>
          </p:nvSpPr>
          <p:spPr>
            <a:xfrm>
              <a:off x="21633867" y="11984255"/>
              <a:ext cx="293897" cy="432202"/>
            </a:xfrm>
            <a:custGeom>
              <a:avLst/>
              <a:gdLst>
                <a:gd name="connsiteX0" fmla="*/ 285943 w 293897"/>
                <a:gd name="connsiteY0" fmla="*/ 257247 h 432201"/>
                <a:gd name="connsiteX1" fmla="*/ 250504 w 293897"/>
                <a:gd name="connsiteY1" fmla="*/ 385179 h 432201"/>
                <a:gd name="connsiteX2" fmla="*/ 149886 w 293897"/>
                <a:gd name="connsiteY2" fmla="*/ 430127 h 432201"/>
                <a:gd name="connsiteX3" fmla="*/ 50826 w 293897"/>
                <a:gd name="connsiteY3" fmla="*/ 386561 h 432201"/>
                <a:gd name="connsiteX4" fmla="*/ 12966 w 293897"/>
                <a:gd name="connsiteY4" fmla="*/ 263125 h 432201"/>
                <a:gd name="connsiteX5" fmla="*/ 12966 w 293897"/>
                <a:gd name="connsiteY5" fmla="*/ 186711 h 432201"/>
                <a:gd name="connsiteX6" fmla="*/ 48924 w 293897"/>
                <a:gd name="connsiteY6" fmla="*/ 59125 h 432201"/>
                <a:gd name="connsiteX7" fmla="*/ 149369 w 293897"/>
                <a:gd name="connsiteY7" fmla="*/ 12966 h 432201"/>
                <a:gd name="connsiteX8" fmla="*/ 249293 w 293897"/>
                <a:gd name="connsiteY8" fmla="*/ 57223 h 432201"/>
                <a:gd name="connsiteX9" fmla="*/ 285943 w 293897"/>
                <a:gd name="connsiteY9" fmla="*/ 183426 h 432201"/>
                <a:gd name="connsiteX10" fmla="*/ 285943 w 293897"/>
                <a:gd name="connsiteY10" fmla="*/ 257247 h 432201"/>
                <a:gd name="connsiteX11" fmla="*/ 234944 w 293897"/>
                <a:gd name="connsiteY11" fmla="*/ 186193 h 432201"/>
                <a:gd name="connsiteX12" fmla="*/ 213853 w 293897"/>
                <a:gd name="connsiteY12" fmla="*/ 90416 h 432201"/>
                <a:gd name="connsiteX13" fmla="*/ 149369 w 293897"/>
                <a:gd name="connsiteY13" fmla="*/ 59125 h 432201"/>
                <a:gd name="connsiteX14" fmla="*/ 85748 w 293897"/>
                <a:gd name="connsiteY14" fmla="*/ 90935 h 432201"/>
                <a:gd name="connsiteX15" fmla="*/ 63792 w 293897"/>
                <a:gd name="connsiteY15" fmla="*/ 184636 h 432201"/>
                <a:gd name="connsiteX16" fmla="*/ 63792 w 293897"/>
                <a:gd name="connsiteY16" fmla="*/ 257420 h 432201"/>
                <a:gd name="connsiteX17" fmla="*/ 85402 w 293897"/>
                <a:gd name="connsiteY17" fmla="*/ 352158 h 432201"/>
                <a:gd name="connsiteX18" fmla="*/ 149886 w 293897"/>
                <a:gd name="connsiteY18" fmla="*/ 384833 h 432201"/>
                <a:gd name="connsiteX19" fmla="*/ 213507 w 293897"/>
                <a:gd name="connsiteY19" fmla="*/ 354752 h 432201"/>
                <a:gd name="connsiteX20" fmla="*/ 234944 w 293897"/>
                <a:gd name="connsiteY20" fmla="*/ 262433 h 432201"/>
                <a:gd name="connsiteX21" fmla="*/ 234944 w 293897"/>
                <a:gd name="connsiteY21" fmla="*/ 186193 h 432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3897" h="432201">
                  <a:moveTo>
                    <a:pt x="285943" y="257247"/>
                  </a:moveTo>
                  <a:cubicBezTo>
                    <a:pt x="285943" y="312569"/>
                    <a:pt x="274189" y="355270"/>
                    <a:pt x="250504" y="385179"/>
                  </a:cubicBezTo>
                  <a:cubicBezTo>
                    <a:pt x="226819" y="415087"/>
                    <a:pt x="193279" y="430127"/>
                    <a:pt x="149886" y="430127"/>
                  </a:cubicBezTo>
                  <a:cubicBezTo>
                    <a:pt x="108050" y="430127"/>
                    <a:pt x="75030" y="415605"/>
                    <a:pt x="50826" y="386561"/>
                  </a:cubicBezTo>
                  <a:cubicBezTo>
                    <a:pt x="26622" y="357517"/>
                    <a:pt x="14002" y="316372"/>
                    <a:pt x="12966" y="263125"/>
                  </a:cubicBezTo>
                  <a:lnTo>
                    <a:pt x="12966" y="186711"/>
                  </a:lnTo>
                  <a:cubicBezTo>
                    <a:pt x="12966" y="132426"/>
                    <a:pt x="24894" y="89898"/>
                    <a:pt x="48924" y="59125"/>
                  </a:cubicBezTo>
                  <a:cubicBezTo>
                    <a:pt x="72955" y="28353"/>
                    <a:pt x="106320" y="12966"/>
                    <a:pt x="149369" y="12966"/>
                  </a:cubicBezTo>
                  <a:cubicBezTo>
                    <a:pt x="192070" y="12966"/>
                    <a:pt x="225435" y="27660"/>
                    <a:pt x="249293" y="57223"/>
                  </a:cubicBezTo>
                  <a:cubicBezTo>
                    <a:pt x="273150" y="86613"/>
                    <a:pt x="285426" y="128796"/>
                    <a:pt x="285943" y="183426"/>
                  </a:cubicBezTo>
                  <a:lnTo>
                    <a:pt x="285943" y="257247"/>
                  </a:lnTo>
                  <a:close/>
                  <a:moveTo>
                    <a:pt x="234944" y="186193"/>
                  </a:moveTo>
                  <a:cubicBezTo>
                    <a:pt x="234944" y="143318"/>
                    <a:pt x="227856" y="111335"/>
                    <a:pt x="213853" y="90416"/>
                  </a:cubicBezTo>
                  <a:cubicBezTo>
                    <a:pt x="199849" y="69498"/>
                    <a:pt x="178239" y="59125"/>
                    <a:pt x="149369" y="59125"/>
                  </a:cubicBezTo>
                  <a:cubicBezTo>
                    <a:pt x="121363" y="59125"/>
                    <a:pt x="100096" y="69671"/>
                    <a:pt x="85748" y="90935"/>
                  </a:cubicBezTo>
                  <a:cubicBezTo>
                    <a:pt x="71400" y="112199"/>
                    <a:pt x="63965" y="143318"/>
                    <a:pt x="63792" y="184636"/>
                  </a:cubicBezTo>
                  <a:lnTo>
                    <a:pt x="63792" y="257420"/>
                  </a:lnTo>
                  <a:cubicBezTo>
                    <a:pt x="63792" y="298910"/>
                    <a:pt x="71054" y="330375"/>
                    <a:pt x="85402" y="352158"/>
                  </a:cubicBezTo>
                  <a:cubicBezTo>
                    <a:pt x="99753" y="373941"/>
                    <a:pt x="121363" y="384833"/>
                    <a:pt x="149886" y="384833"/>
                  </a:cubicBezTo>
                  <a:cubicBezTo>
                    <a:pt x="178585" y="384833"/>
                    <a:pt x="199676" y="374805"/>
                    <a:pt x="213507" y="354752"/>
                  </a:cubicBezTo>
                  <a:cubicBezTo>
                    <a:pt x="227336" y="334697"/>
                    <a:pt x="234425" y="303925"/>
                    <a:pt x="234944" y="262433"/>
                  </a:cubicBezTo>
                  <a:lnTo>
                    <a:pt x="234944" y="186193"/>
                  </a:lnTo>
                  <a:close/>
                </a:path>
              </a:pathLst>
            </a:custGeom>
            <a:solidFill>
              <a:srgbClr val="EDEDED"/>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4FD9C065-24ED-489F-9EC0-B57BD2375320}"/>
                </a:ext>
              </a:extLst>
            </p:cNvPr>
            <p:cNvSpPr/>
            <p:nvPr/>
          </p:nvSpPr>
          <p:spPr>
            <a:xfrm>
              <a:off x="21988099" y="11989788"/>
              <a:ext cx="69152" cy="414914"/>
            </a:xfrm>
            <a:custGeom>
              <a:avLst/>
              <a:gdLst>
                <a:gd name="connsiteX0" fmla="*/ 63965 w 69152"/>
                <a:gd name="connsiteY0" fmla="*/ 418890 h 414913"/>
                <a:gd name="connsiteX1" fmla="*/ 12966 w 69152"/>
                <a:gd name="connsiteY1" fmla="*/ 418890 h 414913"/>
                <a:gd name="connsiteX2" fmla="*/ 12966 w 69152"/>
                <a:gd name="connsiteY2" fmla="*/ 12966 h 414913"/>
                <a:gd name="connsiteX3" fmla="*/ 63965 w 69152"/>
                <a:gd name="connsiteY3" fmla="*/ 12966 h 414913"/>
                <a:gd name="connsiteX4" fmla="*/ 63965 w 69152"/>
                <a:gd name="connsiteY4" fmla="*/ 418890 h 4149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152" h="414913">
                  <a:moveTo>
                    <a:pt x="63965" y="418890"/>
                  </a:moveTo>
                  <a:lnTo>
                    <a:pt x="12966" y="418890"/>
                  </a:lnTo>
                  <a:lnTo>
                    <a:pt x="12966" y="12966"/>
                  </a:lnTo>
                  <a:lnTo>
                    <a:pt x="63965" y="12966"/>
                  </a:lnTo>
                  <a:lnTo>
                    <a:pt x="63965" y="418890"/>
                  </a:lnTo>
                  <a:close/>
                </a:path>
              </a:pathLst>
            </a:custGeom>
            <a:solidFill>
              <a:srgbClr val="EDEDED"/>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6AD34B9D-133B-4EE3-B00B-980A554CBB03}"/>
                </a:ext>
              </a:extLst>
            </p:cNvPr>
            <p:cNvSpPr/>
            <p:nvPr/>
          </p:nvSpPr>
          <p:spPr>
            <a:xfrm>
              <a:off x="22128478" y="11989788"/>
              <a:ext cx="224745" cy="414914"/>
            </a:xfrm>
            <a:custGeom>
              <a:avLst/>
              <a:gdLst>
                <a:gd name="connsiteX0" fmla="*/ 64311 w 224744"/>
                <a:gd name="connsiteY0" fmla="*/ 375151 h 414913"/>
                <a:gd name="connsiteX1" fmla="*/ 223534 w 224744"/>
                <a:gd name="connsiteY1" fmla="*/ 375151 h 414913"/>
                <a:gd name="connsiteX2" fmla="*/ 223534 w 224744"/>
                <a:gd name="connsiteY2" fmla="*/ 418890 h 414913"/>
                <a:gd name="connsiteX3" fmla="*/ 12966 w 224744"/>
                <a:gd name="connsiteY3" fmla="*/ 418890 h 414913"/>
                <a:gd name="connsiteX4" fmla="*/ 12966 w 224744"/>
                <a:gd name="connsiteY4" fmla="*/ 12966 h 414913"/>
                <a:gd name="connsiteX5" fmla="*/ 64311 w 224744"/>
                <a:gd name="connsiteY5" fmla="*/ 12966 h 414913"/>
                <a:gd name="connsiteX6" fmla="*/ 64311 w 224744"/>
                <a:gd name="connsiteY6" fmla="*/ 375151 h 414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744" h="414913">
                  <a:moveTo>
                    <a:pt x="64311" y="375151"/>
                  </a:moveTo>
                  <a:lnTo>
                    <a:pt x="223534" y="375151"/>
                  </a:lnTo>
                  <a:lnTo>
                    <a:pt x="223534" y="418890"/>
                  </a:lnTo>
                  <a:lnTo>
                    <a:pt x="12966" y="418890"/>
                  </a:lnTo>
                  <a:lnTo>
                    <a:pt x="12966" y="12966"/>
                  </a:lnTo>
                  <a:lnTo>
                    <a:pt x="64311" y="12966"/>
                  </a:lnTo>
                  <a:lnTo>
                    <a:pt x="64311" y="375151"/>
                  </a:lnTo>
                  <a:close/>
                </a:path>
              </a:pathLst>
            </a:custGeom>
            <a:solidFill>
              <a:srgbClr val="EDEDED"/>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D884F131-29DD-4D5F-B5F4-B30299202BD0}"/>
                </a:ext>
              </a:extLst>
            </p:cNvPr>
            <p:cNvSpPr/>
            <p:nvPr/>
          </p:nvSpPr>
          <p:spPr>
            <a:xfrm>
              <a:off x="19856652" y="10944897"/>
              <a:ext cx="1054572" cy="1676943"/>
            </a:xfrm>
            <a:custGeom>
              <a:avLst/>
              <a:gdLst>
                <a:gd name="connsiteX0" fmla="*/ 535065 w 1054572"/>
                <a:gd name="connsiteY0" fmla="*/ 12966 h 1676942"/>
                <a:gd name="connsiteX1" fmla="*/ 12966 w 1054572"/>
                <a:gd name="connsiteY1" fmla="*/ 1126318 h 1676942"/>
                <a:gd name="connsiteX2" fmla="*/ 535065 w 1054572"/>
                <a:gd name="connsiteY2" fmla="*/ 1670719 h 1676942"/>
                <a:gd name="connsiteX3" fmla="*/ 1057166 w 1054572"/>
                <a:gd name="connsiteY3" fmla="*/ 1126318 h 1676942"/>
                <a:gd name="connsiteX4" fmla="*/ 535065 w 1054572"/>
                <a:gd name="connsiteY4" fmla="*/ 12966 h 1676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572" h="1676942">
                  <a:moveTo>
                    <a:pt x="535065" y="12966"/>
                  </a:moveTo>
                  <a:cubicBezTo>
                    <a:pt x="438598" y="567222"/>
                    <a:pt x="12966" y="671123"/>
                    <a:pt x="12966" y="1126318"/>
                  </a:cubicBezTo>
                  <a:cubicBezTo>
                    <a:pt x="12966" y="1531896"/>
                    <a:pt x="349391" y="1670719"/>
                    <a:pt x="535065" y="1670719"/>
                  </a:cubicBezTo>
                  <a:cubicBezTo>
                    <a:pt x="720568" y="1670719"/>
                    <a:pt x="1057166" y="1532069"/>
                    <a:pt x="1057166" y="1126318"/>
                  </a:cubicBezTo>
                  <a:cubicBezTo>
                    <a:pt x="1057166" y="671123"/>
                    <a:pt x="631534" y="567222"/>
                    <a:pt x="535065" y="12966"/>
                  </a:cubicBezTo>
                  <a:close/>
                </a:path>
              </a:pathLst>
            </a:custGeom>
            <a:solidFill>
              <a:srgbClr val="0A5075"/>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5098184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Freeform: Shape 168">
            <a:extLst>
              <a:ext uri="{FF2B5EF4-FFF2-40B4-BE49-F238E27FC236}">
                <a16:creationId xmlns:a16="http://schemas.microsoft.com/office/drawing/2014/main" id="{C412CD17-C1BA-4417-8EFE-BEBB220BF9D5}"/>
              </a:ext>
            </a:extLst>
          </p:cNvPr>
          <p:cNvSpPr/>
          <p:nvPr/>
        </p:nvSpPr>
        <p:spPr>
          <a:xfrm>
            <a:off x="540725" y="524404"/>
            <a:ext cx="38989" cy="38989"/>
          </a:xfrm>
          <a:custGeom>
            <a:avLst/>
            <a:gdLst/>
            <a:ahLst/>
            <a:cxnLst/>
            <a:rect l="l" t="t" r="r" b="b"/>
            <a:pathLst>
              <a:path w="38983" h="38983"/>
            </a:pathLst>
          </a:custGeom>
          <a:noFill/>
          <a:ln w="10103" cap="rnd">
            <a:solidFill>
              <a:srgbClr val="FFFFFF"/>
            </a:solid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5" name="Freeform: Shape 174">
            <a:extLst>
              <a:ext uri="{FF2B5EF4-FFF2-40B4-BE49-F238E27FC236}">
                <a16:creationId xmlns:a16="http://schemas.microsoft.com/office/drawing/2014/main" id="{7A9F5AB3-829B-474B-A50A-B3BA56BE6D39}"/>
              </a:ext>
            </a:extLst>
          </p:cNvPr>
          <p:cNvSpPr/>
          <p:nvPr/>
        </p:nvSpPr>
        <p:spPr>
          <a:xfrm>
            <a:off x="528599" y="512278"/>
            <a:ext cx="77977" cy="77977"/>
          </a:xfrm>
          <a:custGeom>
            <a:avLst/>
            <a:gdLst/>
            <a:ahLst/>
            <a:cxnLst/>
            <a:rect l="l" t="t" r="r" b="b"/>
            <a:pathLst>
              <a:path w="77967" h="77967"/>
            </a:pathLst>
          </a:custGeom>
          <a:noFill/>
          <a:ln w="14053" cap="flat">
            <a:solidFill>
              <a:srgbClr val="000000"/>
            </a:solid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2" name="Freeform: Shape 221">
            <a:extLst>
              <a:ext uri="{FF2B5EF4-FFF2-40B4-BE49-F238E27FC236}">
                <a16:creationId xmlns:a16="http://schemas.microsoft.com/office/drawing/2014/main" id="{FF2DA093-53CC-4A1B-9653-F476EC78DA49}"/>
              </a:ext>
            </a:extLst>
          </p:cNvPr>
          <p:cNvSpPr/>
          <p:nvPr/>
        </p:nvSpPr>
        <p:spPr>
          <a:xfrm>
            <a:off x="542500" y="526179"/>
            <a:ext cx="38989" cy="38989"/>
          </a:xfrm>
          <a:custGeom>
            <a:avLst/>
            <a:gdLst/>
            <a:ahLst/>
            <a:cxnLst/>
            <a:rect l="l" t="t" r="r" b="b"/>
            <a:pathLst>
              <a:path w="38983" h="38983"/>
            </a:pathLst>
          </a:custGeom>
          <a:solidFill>
            <a:srgbClr val="DD556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1" name="Freeform: Shape 230">
            <a:extLst>
              <a:ext uri="{FF2B5EF4-FFF2-40B4-BE49-F238E27FC236}">
                <a16:creationId xmlns:a16="http://schemas.microsoft.com/office/drawing/2014/main" id="{47470C9A-DA78-4E65-87DD-668C15DD1DD1}"/>
              </a:ext>
            </a:extLst>
          </p:cNvPr>
          <p:cNvSpPr/>
          <p:nvPr/>
        </p:nvSpPr>
        <p:spPr>
          <a:xfrm>
            <a:off x="535840" y="519518"/>
            <a:ext cx="38989" cy="38989"/>
          </a:xfrm>
          <a:custGeom>
            <a:avLst/>
            <a:gdLst/>
            <a:ahLst/>
            <a:cxnLst/>
            <a:rect l="l" t="t" r="r" b="b"/>
            <a:pathLst>
              <a:path w="38983" h="38983"/>
            </a:pathLst>
          </a:custGeom>
          <a:noFill/>
          <a:ln w="11695" cap="flat">
            <a:solidFill>
              <a:srgbClr val="D5BB95"/>
            </a:solid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2" name="Freeform: Shape 231">
            <a:extLst>
              <a:ext uri="{FF2B5EF4-FFF2-40B4-BE49-F238E27FC236}">
                <a16:creationId xmlns:a16="http://schemas.microsoft.com/office/drawing/2014/main" id="{6AB78DB6-893D-4469-BB7A-A4B8C2EABBC7}"/>
              </a:ext>
            </a:extLst>
          </p:cNvPr>
          <p:cNvSpPr/>
          <p:nvPr/>
        </p:nvSpPr>
        <p:spPr>
          <a:xfrm>
            <a:off x="542500" y="526179"/>
            <a:ext cx="38989" cy="38989"/>
          </a:xfrm>
          <a:custGeom>
            <a:avLst/>
            <a:gdLst/>
            <a:ahLst/>
            <a:cxnLst/>
            <a:rect l="l" t="t" r="r" b="b"/>
            <a:pathLst>
              <a:path w="38983" h="38983"/>
            </a:pathLst>
          </a:custGeom>
          <a:solidFill>
            <a:srgbClr val="64A29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3" name="Freeform: Shape 232">
            <a:extLst>
              <a:ext uri="{FF2B5EF4-FFF2-40B4-BE49-F238E27FC236}">
                <a16:creationId xmlns:a16="http://schemas.microsoft.com/office/drawing/2014/main" id="{649A9670-DD32-4A33-BE8B-2C73EBEC1031}"/>
              </a:ext>
            </a:extLst>
          </p:cNvPr>
          <p:cNvSpPr/>
          <p:nvPr/>
        </p:nvSpPr>
        <p:spPr>
          <a:xfrm>
            <a:off x="542500" y="526179"/>
            <a:ext cx="38989" cy="38989"/>
          </a:xfrm>
          <a:custGeom>
            <a:avLst/>
            <a:gdLst/>
            <a:ahLst/>
            <a:cxnLst/>
            <a:rect l="l" t="t" r="r" b="b"/>
            <a:pathLst>
              <a:path w="38983" h="38983"/>
            </a:pathLst>
          </a:custGeom>
          <a:solidFill>
            <a:srgbClr val="DEC6A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3" name="Freeform: Shape 252">
            <a:extLst>
              <a:ext uri="{FF2B5EF4-FFF2-40B4-BE49-F238E27FC236}">
                <a16:creationId xmlns:a16="http://schemas.microsoft.com/office/drawing/2014/main" id="{9E2C7076-A675-424A-A094-A22BF8481C69}"/>
              </a:ext>
            </a:extLst>
          </p:cNvPr>
          <p:cNvSpPr/>
          <p:nvPr/>
        </p:nvSpPr>
        <p:spPr>
          <a:xfrm>
            <a:off x="556150" y="539828"/>
            <a:ext cx="38989" cy="38989"/>
          </a:xfrm>
          <a:custGeom>
            <a:avLst/>
            <a:gdLst/>
            <a:ahLst/>
            <a:cxnLst/>
            <a:rect l="l" t="t" r="r" b="b"/>
            <a:pathLst>
              <a:path/>
            </a:pathLst>
          </a:custGeom>
          <a:noFill/>
          <a:ln w="5079" cap="rnd">
            <a:solidFill>
              <a:srgbClr val="FFFFFF"/>
            </a:solid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9" name="Freeform: Shape 258">
            <a:extLst>
              <a:ext uri="{FF2B5EF4-FFF2-40B4-BE49-F238E27FC236}">
                <a16:creationId xmlns:a16="http://schemas.microsoft.com/office/drawing/2014/main" id="{EE05C77E-75EF-4A61-A97C-035A21B522DC}"/>
              </a:ext>
            </a:extLst>
          </p:cNvPr>
          <p:cNvSpPr/>
          <p:nvPr/>
        </p:nvSpPr>
        <p:spPr>
          <a:xfrm>
            <a:off x="550053" y="533732"/>
            <a:ext cx="38989" cy="38989"/>
          </a:xfrm>
          <a:custGeom>
            <a:avLst/>
            <a:gdLst/>
            <a:ahLst/>
            <a:cxnLst/>
            <a:rect l="l" t="t" r="r" b="b"/>
            <a:pathLst>
              <a:path w="38983" h="38983"/>
            </a:pathLst>
          </a:custGeom>
          <a:noFill/>
          <a:ln w="7065" cap="flat">
            <a:solidFill>
              <a:srgbClr val="000000"/>
            </a:solid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nvGrpSpPr>
          <p:cNvPr id="3" name="Group 2">
            <a:extLst>
              <a:ext uri="{FF2B5EF4-FFF2-40B4-BE49-F238E27FC236}">
                <a16:creationId xmlns:a16="http://schemas.microsoft.com/office/drawing/2014/main" id="{345C6905-F5D6-4142-8FF1-C4D62E9A666F}"/>
              </a:ext>
            </a:extLst>
          </p:cNvPr>
          <p:cNvGrpSpPr/>
          <p:nvPr/>
        </p:nvGrpSpPr>
        <p:grpSpPr>
          <a:xfrm>
            <a:off x="9493606" y="3405156"/>
            <a:ext cx="14893569" cy="10312432"/>
            <a:chOff x="8776362" y="2760995"/>
            <a:chExt cx="14893569" cy="10312432"/>
          </a:xfrm>
        </p:grpSpPr>
        <p:sp>
          <p:nvSpPr>
            <p:cNvPr id="139" name="Freeform: Shape 138">
              <a:extLst>
                <a:ext uri="{FF2B5EF4-FFF2-40B4-BE49-F238E27FC236}">
                  <a16:creationId xmlns:a16="http://schemas.microsoft.com/office/drawing/2014/main" id="{C12D01B4-22FA-4E1E-8123-DCB996752423}"/>
                </a:ext>
              </a:extLst>
            </p:cNvPr>
            <p:cNvSpPr/>
            <p:nvPr/>
          </p:nvSpPr>
          <p:spPr>
            <a:xfrm>
              <a:off x="8776362" y="4718344"/>
              <a:ext cx="14893569" cy="8265541"/>
            </a:xfrm>
            <a:custGeom>
              <a:avLst/>
              <a:gdLst>
                <a:gd name="connsiteX0" fmla="*/ 14253388 w 14891845"/>
                <a:gd name="connsiteY0" fmla="*/ 5880587 h 8264584"/>
                <a:gd name="connsiteX1" fmla="*/ 14231167 w 14891845"/>
                <a:gd name="connsiteY1" fmla="*/ 5971420 h 8264584"/>
                <a:gd name="connsiteX2" fmla="*/ 14057688 w 14891845"/>
                <a:gd name="connsiteY2" fmla="*/ 6739792 h 8264584"/>
                <a:gd name="connsiteX3" fmla="*/ 14663499 w 14891845"/>
                <a:gd name="connsiteY3" fmla="*/ 7815358 h 8264584"/>
                <a:gd name="connsiteX4" fmla="*/ 14794875 w 14891845"/>
                <a:gd name="connsiteY4" fmla="*/ 8160365 h 8264584"/>
                <a:gd name="connsiteX5" fmla="*/ 1753984 w 14891845"/>
                <a:gd name="connsiteY5" fmla="*/ 8160365 h 8264584"/>
                <a:gd name="connsiteX6" fmla="*/ 960273 w 14891845"/>
                <a:gd name="connsiteY6" fmla="*/ 7627455 h 8264584"/>
                <a:gd name="connsiteX7" fmla="*/ 232053 w 14891845"/>
                <a:gd name="connsiteY7" fmla="*/ 6333191 h 8264584"/>
                <a:gd name="connsiteX8" fmla="*/ 665944 w 14891845"/>
                <a:gd name="connsiteY8" fmla="*/ 3757915 h 8264584"/>
                <a:gd name="connsiteX9" fmla="*/ 1920056 w 14891845"/>
                <a:gd name="connsiteY9" fmla="*/ 3036713 h 8264584"/>
                <a:gd name="connsiteX10" fmla="*/ 2300928 w 14891845"/>
                <a:gd name="connsiteY10" fmla="*/ 1868756 h 8264584"/>
                <a:gd name="connsiteX11" fmla="*/ 2774193 w 14891845"/>
                <a:gd name="connsiteY11" fmla="*/ 1241895 h 8264584"/>
                <a:gd name="connsiteX12" fmla="*/ 3416647 w 14891845"/>
                <a:gd name="connsiteY12" fmla="*/ 1053212 h 8264584"/>
                <a:gd name="connsiteX13" fmla="*/ 4465703 w 14891845"/>
                <a:gd name="connsiteY13" fmla="*/ 1220064 h 8264584"/>
                <a:gd name="connsiteX14" fmla="*/ 5539710 w 14891845"/>
                <a:gd name="connsiteY14" fmla="*/ 1429797 h 8264584"/>
                <a:gd name="connsiteX15" fmla="*/ 6796550 w 14891845"/>
                <a:gd name="connsiteY15" fmla="*/ 1257098 h 8264584"/>
                <a:gd name="connsiteX16" fmla="*/ 8007390 w 14891845"/>
                <a:gd name="connsiteY16" fmla="*/ 909362 h 8264584"/>
                <a:gd name="connsiteX17" fmla="*/ 9537897 w 14891845"/>
                <a:gd name="connsiteY17" fmla="*/ 139430 h 8264584"/>
                <a:gd name="connsiteX18" fmla="*/ 11398988 w 14891845"/>
                <a:gd name="connsiteY18" fmla="*/ 785783 h 8264584"/>
                <a:gd name="connsiteX19" fmla="*/ 11738148 w 14891845"/>
                <a:gd name="connsiteY19" fmla="*/ 2024691 h 8264584"/>
                <a:gd name="connsiteX20" fmla="*/ 11754911 w 14891845"/>
                <a:gd name="connsiteY20" fmla="*/ 2857777 h 8264584"/>
                <a:gd name="connsiteX21" fmla="*/ 12346297 w 14891845"/>
                <a:gd name="connsiteY21" fmla="*/ 3090900 h 8264584"/>
                <a:gd name="connsiteX22" fmla="*/ 13862769 w 14891845"/>
                <a:gd name="connsiteY22" fmla="*/ 3693981 h 8264584"/>
                <a:gd name="connsiteX23" fmla="*/ 14340322 w 14891845"/>
                <a:gd name="connsiteY23" fmla="*/ 5122740 h 8264584"/>
                <a:gd name="connsiteX24" fmla="*/ 14253388 w 14891845"/>
                <a:gd name="connsiteY24" fmla="*/ 5880587 h 8264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891845" h="8264584">
                  <a:moveTo>
                    <a:pt x="14253388" y="5880587"/>
                  </a:moveTo>
                  <a:cubicBezTo>
                    <a:pt x="14246371" y="5910995"/>
                    <a:pt x="14238964" y="5941402"/>
                    <a:pt x="14231167" y="5971420"/>
                  </a:cubicBezTo>
                  <a:cubicBezTo>
                    <a:pt x="14168794" y="6220527"/>
                    <a:pt x="14059249" y="6480939"/>
                    <a:pt x="14057688" y="6739792"/>
                  </a:cubicBezTo>
                  <a:cubicBezTo>
                    <a:pt x="14054571" y="7203700"/>
                    <a:pt x="14474036" y="7439943"/>
                    <a:pt x="14663499" y="7815358"/>
                  </a:cubicBezTo>
                  <a:cubicBezTo>
                    <a:pt x="14679482" y="7847325"/>
                    <a:pt x="14792926" y="8160365"/>
                    <a:pt x="14794875" y="8160365"/>
                  </a:cubicBezTo>
                  <a:cubicBezTo>
                    <a:pt x="14794095" y="8160365"/>
                    <a:pt x="1753984" y="8160365"/>
                    <a:pt x="1753984" y="8160365"/>
                  </a:cubicBezTo>
                  <a:cubicBezTo>
                    <a:pt x="1525149" y="7947903"/>
                    <a:pt x="1154412" y="7808341"/>
                    <a:pt x="960273" y="7627455"/>
                  </a:cubicBezTo>
                  <a:cubicBezTo>
                    <a:pt x="592265" y="7284788"/>
                    <a:pt x="348615" y="6818930"/>
                    <a:pt x="232053" y="6333191"/>
                  </a:cubicBezTo>
                  <a:cubicBezTo>
                    <a:pt x="35575" y="5517647"/>
                    <a:pt x="48439" y="4396081"/>
                    <a:pt x="665944" y="3757915"/>
                  </a:cubicBezTo>
                  <a:cubicBezTo>
                    <a:pt x="1017969" y="3394975"/>
                    <a:pt x="1605066" y="3454230"/>
                    <a:pt x="1920056" y="3036713"/>
                  </a:cubicBezTo>
                  <a:cubicBezTo>
                    <a:pt x="2171112" y="2703790"/>
                    <a:pt x="2155908" y="2247679"/>
                    <a:pt x="2300928" y="1868756"/>
                  </a:cubicBezTo>
                  <a:cubicBezTo>
                    <a:pt x="2395660" y="1620428"/>
                    <a:pt x="2550425" y="1386135"/>
                    <a:pt x="2774193" y="1241895"/>
                  </a:cubicBezTo>
                  <a:cubicBezTo>
                    <a:pt x="2963654" y="1119485"/>
                    <a:pt x="3191710" y="1068806"/>
                    <a:pt x="3416647" y="1053212"/>
                  </a:cubicBezTo>
                  <a:cubicBezTo>
                    <a:pt x="3772960" y="1027873"/>
                    <a:pt x="4135121" y="1085959"/>
                    <a:pt x="4465703" y="1220064"/>
                  </a:cubicBezTo>
                  <a:cubicBezTo>
                    <a:pt x="4813050" y="1361185"/>
                    <a:pt x="5162345" y="1424339"/>
                    <a:pt x="5539710" y="1429797"/>
                  </a:cubicBezTo>
                  <a:cubicBezTo>
                    <a:pt x="5972041" y="1435645"/>
                    <a:pt x="6380982" y="1364694"/>
                    <a:pt x="6796550" y="1257098"/>
                  </a:cubicBezTo>
                  <a:cubicBezTo>
                    <a:pt x="7202763" y="1151842"/>
                    <a:pt x="7633534" y="1113637"/>
                    <a:pt x="8007390" y="909362"/>
                  </a:cubicBezTo>
                  <a:cubicBezTo>
                    <a:pt x="8536011" y="620491"/>
                    <a:pt x="8914934" y="225584"/>
                    <a:pt x="9537897" y="139430"/>
                  </a:cubicBezTo>
                  <a:cubicBezTo>
                    <a:pt x="10203742" y="47428"/>
                    <a:pt x="10945605" y="278213"/>
                    <a:pt x="11398988" y="785783"/>
                  </a:cubicBezTo>
                  <a:cubicBezTo>
                    <a:pt x="11705012" y="1128062"/>
                    <a:pt x="11834829" y="1572867"/>
                    <a:pt x="11738148" y="2024691"/>
                  </a:cubicBezTo>
                  <a:cubicBezTo>
                    <a:pt x="11678892" y="2302646"/>
                    <a:pt x="11538551" y="2610229"/>
                    <a:pt x="11754911" y="2857777"/>
                  </a:cubicBezTo>
                  <a:cubicBezTo>
                    <a:pt x="11897982" y="3021899"/>
                    <a:pt x="12129547" y="3074917"/>
                    <a:pt x="12346297" y="3090900"/>
                  </a:cubicBezTo>
                  <a:cubicBezTo>
                    <a:pt x="12929885" y="3135342"/>
                    <a:pt x="13440963" y="3253073"/>
                    <a:pt x="13862769" y="3693981"/>
                  </a:cubicBezTo>
                  <a:cubicBezTo>
                    <a:pt x="14279117" y="4129431"/>
                    <a:pt x="14314203" y="4551237"/>
                    <a:pt x="14340322" y="5122740"/>
                  </a:cubicBezTo>
                  <a:cubicBezTo>
                    <a:pt x="14352797" y="5379254"/>
                    <a:pt x="14311474" y="5632260"/>
                    <a:pt x="14253388" y="5880587"/>
                  </a:cubicBezTo>
                  <a:close/>
                </a:path>
              </a:pathLst>
            </a:custGeom>
            <a:solidFill>
              <a:schemeClr val="bg1">
                <a:lumMod val="95000"/>
              </a:schemeClr>
            </a:solidFill>
            <a:ln w="3897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0" name="Freeform: Shape 139">
              <a:extLst>
                <a:ext uri="{FF2B5EF4-FFF2-40B4-BE49-F238E27FC236}">
                  <a16:creationId xmlns:a16="http://schemas.microsoft.com/office/drawing/2014/main" id="{4133B306-D2FE-4FB5-A8F5-B04C74893A68}"/>
                </a:ext>
              </a:extLst>
            </p:cNvPr>
            <p:cNvSpPr/>
            <p:nvPr/>
          </p:nvSpPr>
          <p:spPr>
            <a:xfrm>
              <a:off x="13361187" y="3361115"/>
              <a:ext cx="2807165" cy="2807165"/>
            </a:xfrm>
            <a:custGeom>
              <a:avLst/>
              <a:gdLst>
                <a:gd name="connsiteX0" fmla="*/ 1662312 w 2806839"/>
                <a:gd name="connsiteY0" fmla="*/ 384923 h 2806839"/>
                <a:gd name="connsiteX1" fmla="*/ 2457129 w 2806839"/>
                <a:gd name="connsiteY1" fmla="*/ 1662312 h 2806839"/>
                <a:gd name="connsiteX2" fmla="*/ 1179740 w 2806839"/>
                <a:gd name="connsiteY2" fmla="*/ 2457130 h 2806839"/>
                <a:gd name="connsiteX3" fmla="*/ 384923 w 2806839"/>
                <a:gd name="connsiteY3" fmla="*/ 1179741 h 2806839"/>
                <a:gd name="connsiteX4" fmla="*/ 1662312 w 2806839"/>
                <a:gd name="connsiteY4" fmla="*/ 384923 h 2806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6839" h="2806839">
                  <a:moveTo>
                    <a:pt x="1662312" y="384923"/>
                  </a:moveTo>
                  <a:cubicBezTo>
                    <a:pt x="2234536" y="518181"/>
                    <a:pt x="2590388" y="1090088"/>
                    <a:pt x="2457129" y="1662312"/>
                  </a:cubicBezTo>
                  <a:cubicBezTo>
                    <a:pt x="2323871" y="2234536"/>
                    <a:pt x="1751964" y="2590389"/>
                    <a:pt x="1179740" y="2457130"/>
                  </a:cubicBezTo>
                  <a:cubicBezTo>
                    <a:pt x="607516" y="2323872"/>
                    <a:pt x="251664" y="1751965"/>
                    <a:pt x="384923" y="1179741"/>
                  </a:cubicBezTo>
                  <a:cubicBezTo>
                    <a:pt x="518181" y="607517"/>
                    <a:pt x="1090088" y="251664"/>
                    <a:pt x="1662312" y="384923"/>
                  </a:cubicBezTo>
                  <a:close/>
                </a:path>
              </a:pathLst>
            </a:custGeom>
            <a:solidFill>
              <a:schemeClr val="bg1">
                <a:lumMod val="95000"/>
              </a:schemeClr>
            </a:solidFill>
            <a:ln w="3897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3" name="Freeform: Shape 142">
              <a:extLst>
                <a:ext uri="{FF2B5EF4-FFF2-40B4-BE49-F238E27FC236}">
                  <a16:creationId xmlns:a16="http://schemas.microsoft.com/office/drawing/2014/main" id="{B19EB5D6-DD0D-43F0-8414-8014A6DD5577}"/>
                </a:ext>
              </a:extLst>
            </p:cNvPr>
            <p:cNvSpPr/>
            <p:nvPr/>
          </p:nvSpPr>
          <p:spPr>
            <a:xfrm>
              <a:off x="10046429" y="2924746"/>
              <a:ext cx="4756584" cy="4756584"/>
            </a:xfrm>
            <a:custGeom>
              <a:avLst/>
              <a:gdLst>
                <a:gd name="connsiteX0" fmla="*/ 2387648 w 4756034"/>
                <a:gd name="connsiteY0" fmla="*/ 4749797 h 4756034"/>
                <a:gd name="connsiteX1" fmla="*/ 1209944 w 4756034"/>
                <a:gd name="connsiteY1" fmla="*/ 4433248 h 4756034"/>
                <a:gd name="connsiteX2" fmla="*/ 110599 w 4756034"/>
                <a:gd name="connsiteY2" fmla="*/ 3000200 h 4756034"/>
                <a:gd name="connsiteX3" fmla="*/ 346451 w 4756034"/>
                <a:gd name="connsiteY3" fmla="*/ 1209670 h 4756034"/>
                <a:gd name="connsiteX4" fmla="*/ 2392326 w 4756034"/>
                <a:gd name="connsiteY4" fmla="*/ 29238 h 4756034"/>
                <a:gd name="connsiteX5" fmla="*/ 3570029 w 4756034"/>
                <a:gd name="connsiteY5" fmla="*/ 345787 h 4756034"/>
                <a:gd name="connsiteX6" fmla="*/ 4433912 w 4756034"/>
                <a:gd name="connsiteY6" fmla="*/ 3569365 h 4756034"/>
                <a:gd name="connsiteX7" fmla="*/ 2387648 w 4756034"/>
                <a:gd name="connsiteY7" fmla="*/ 4749797 h 4756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56034" h="4756034">
                  <a:moveTo>
                    <a:pt x="2387648" y="4749797"/>
                  </a:moveTo>
                  <a:cubicBezTo>
                    <a:pt x="1975979" y="4749797"/>
                    <a:pt x="1568596" y="4640252"/>
                    <a:pt x="1209944" y="4433248"/>
                  </a:cubicBezTo>
                  <a:cubicBezTo>
                    <a:pt x="664170" y="4118258"/>
                    <a:pt x="273552" y="3609129"/>
                    <a:pt x="110599" y="3000200"/>
                  </a:cubicBezTo>
                  <a:cubicBezTo>
                    <a:pt x="-52354" y="2391272"/>
                    <a:pt x="31072" y="1755445"/>
                    <a:pt x="346451" y="1209670"/>
                  </a:cubicBezTo>
                  <a:cubicBezTo>
                    <a:pt x="766698" y="481841"/>
                    <a:pt x="1550664" y="29238"/>
                    <a:pt x="2392326" y="29238"/>
                  </a:cubicBezTo>
                  <a:cubicBezTo>
                    <a:pt x="2804386" y="29238"/>
                    <a:pt x="3211378" y="138783"/>
                    <a:pt x="3570029" y="345787"/>
                  </a:cubicBezTo>
                  <a:cubicBezTo>
                    <a:pt x="4697054" y="996428"/>
                    <a:pt x="5084554" y="2442341"/>
                    <a:pt x="4433912" y="3569365"/>
                  </a:cubicBezTo>
                  <a:cubicBezTo>
                    <a:pt x="4012887" y="4297584"/>
                    <a:pt x="3228920" y="4749797"/>
                    <a:pt x="2387648" y="4749797"/>
                  </a:cubicBezTo>
                  <a:close/>
                </a:path>
              </a:pathLst>
            </a:custGeom>
            <a:solidFill>
              <a:srgbClr val="E1E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4" name="Freeform: Shape 143">
              <a:extLst>
                <a:ext uri="{FF2B5EF4-FFF2-40B4-BE49-F238E27FC236}">
                  <a16:creationId xmlns:a16="http://schemas.microsoft.com/office/drawing/2014/main" id="{63708D08-324B-47CC-BC49-AED6D0F2FF2A}"/>
                </a:ext>
              </a:extLst>
            </p:cNvPr>
            <p:cNvSpPr/>
            <p:nvPr/>
          </p:nvSpPr>
          <p:spPr>
            <a:xfrm>
              <a:off x="9901414" y="2779310"/>
              <a:ext cx="5068492" cy="5068492"/>
            </a:xfrm>
            <a:custGeom>
              <a:avLst/>
              <a:gdLst>
                <a:gd name="connsiteX0" fmla="*/ 2988449 w 5067905"/>
                <a:gd name="connsiteY0" fmla="*/ 488610 h 5067905"/>
                <a:gd name="connsiteX1" fmla="*/ 4580818 w 5067905"/>
                <a:gd name="connsiteY1" fmla="*/ 2988449 h 5067905"/>
                <a:gd name="connsiteX2" fmla="*/ 2080979 w 5067905"/>
                <a:gd name="connsiteY2" fmla="*/ 4580818 h 5067905"/>
                <a:gd name="connsiteX3" fmla="*/ 488610 w 5067905"/>
                <a:gd name="connsiteY3" fmla="*/ 2080979 h 5067905"/>
                <a:gd name="connsiteX4" fmla="*/ 2988449 w 5067905"/>
                <a:gd name="connsiteY4" fmla="*/ 488610 h 50679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7905" h="5067905">
                  <a:moveTo>
                    <a:pt x="2988449" y="488610"/>
                  </a:moveTo>
                  <a:cubicBezTo>
                    <a:pt x="4118481" y="739201"/>
                    <a:pt x="4831409" y="1858417"/>
                    <a:pt x="4580818" y="2988449"/>
                  </a:cubicBezTo>
                  <a:cubicBezTo>
                    <a:pt x="4330227" y="4118481"/>
                    <a:pt x="3211011" y="4831409"/>
                    <a:pt x="2080979" y="4580818"/>
                  </a:cubicBezTo>
                  <a:cubicBezTo>
                    <a:pt x="950947" y="4330227"/>
                    <a:pt x="238019" y="3211011"/>
                    <a:pt x="488610" y="2080979"/>
                  </a:cubicBezTo>
                  <a:cubicBezTo>
                    <a:pt x="739201" y="950947"/>
                    <a:pt x="1858417" y="238019"/>
                    <a:pt x="2988449" y="488610"/>
                  </a:cubicBez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5" name="Freeform: Shape 144">
              <a:extLst>
                <a:ext uri="{FF2B5EF4-FFF2-40B4-BE49-F238E27FC236}">
                  <a16:creationId xmlns:a16="http://schemas.microsoft.com/office/drawing/2014/main" id="{4B204A16-DAB5-4C76-AFB8-6EC1BC2EA477}"/>
                </a:ext>
              </a:extLst>
            </p:cNvPr>
            <p:cNvSpPr/>
            <p:nvPr/>
          </p:nvSpPr>
          <p:spPr>
            <a:xfrm>
              <a:off x="9901414" y="2779310"/>
              <a:ext cx="5068492" cy="5068492"/>
            </a:xfrm>
            <a:custGeom>
              <a:avLst/>
              <a:gdLst>
                <a:gd name="connsiteX0" fmla="*/ 2988449 w 5067905"/>
                <a:gd name="connsiteY0" fmla="*/ 488610 h 5067905"/>
                <a:gd name="connsiteX1" fmla="*/ 4580818 w 5067905"/>
                <a:gd name="connsiteY1" fmla="*/ 2988449 h 5067905"/>
                <a:gd name="connsiteX2" fmla="*/ 2080979 w 5067905"/>
                <a:gd name="connsiteY2" fmla="*/ 4580818 h 5067905"/>
                <a:gd name="connsiteX3" fmla="*/ 488610 w 5067905"/>
                <a:gd name="connsiteY3" fmla="*/ 2080979 h 5067905"/>
                <a:gd name="connsiteX4" fmla="*/ 2988449 w 5067905"/>
                <a:gd name="connsiteY4" fmla="*/ 488610 h 50679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7905" h="5067905">
                  <a:moveTo>
                    <a:pt x="2988449" y="488610"/>
                  </a:moveTo>
                  <a:cubicBezTo>
                    <a:pt x="4118481" y="739201"/>
                    <a:pt x="4831409" y="1858417"/>
                    <a:pt x="4580818" y="2988449"/>
                  </a:cubicBezTo>
                  <a:cubicBezTo>
                    <a:pt x="4330227" y="4118481"/>
                    <a:pt x="3211011" y="4831409"/>
                    <a:pt x="2080979" y="4580818"/>
                  </a:cubicBezTo>
                  <a:cubicBezTo>
                    <a:pt x="950947" y="4330227"/>
                    <a:pt x="238019" y="3211011"/>
                    <a:pt x="488610" y="2080979"/>
                  </a:cubicBezTo>
                  <a:cubicBezTo>
                    <a:pt x="739201" y="950947"/>
                    <a:pt x="1858417" y="238019"/>
                    <a:pt x="2988449" y="488610"/>
                  </a:cubicBez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6" name="Freeform: Shape 145">
              <a:extLst>
                <a:ext uri="{FF2B5EF4-FFF2-40B4-BE49-F238E27FC236}">
                  <a16:creationId xmlns:a16="http://schemas.microsoft.com/office/drawing/2014/main" id="{7949937B-545D-4D71-8866-18656360E033}"/>
                </a:ext>
              </a:extLst>
            </p:cNvPr>
            <p:cNvSpPr/>
            <p:nvPr/>
          </p:nvSpPr>
          <p:spPr>
            <a:xfrm>
              <a:off x="12265126" y="5142779"/>
              <a:ext cx="311907" cy="311907"/>
            </a:xfrm>
            <a:custGeom>
              <a:avLst/>
              <a:gdLst>
                <a:gd name="connsiteX0" fmla="*/ 242498 w 311871"/>
                <a:gd name="connsiteY0" fmla="*/ 294736 h 311871"/>
                <a:gd name="connsiteX1" fmla="*/ 48358 w 311871"/>
                <a:gd name="connsiteY1" fmla="*/ 242497 h 311871"/>
                <a:gd name="connsiteX2" fmla="*/ 100596 w 311871"/>
                <a:gd name="connsiteY2" fmla="*/ 48358 h 311871"/>
                <a:gd name="connsiteX3" fmla="*/ 294736 w 311871"/>
                <a:gd name="connsiteY3" fmla="*/ 100596 h 311871"/>
                <a:gd name="connsiteX4" fmla="*/ 242498 w 311871"/>
                <a:gd name="connsiteY4" fmla="*/ 294736 h 3118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1871" h="311871">
                  <a:moveTo>
                    <a:pt x="242498" y="294736"/>
                  </a:moveTo>
                  <a:cubicBezTo>
                    <a:pt x="174276" y="334110"/>
                    <a:pt x="87342" y="310719"/>
                    <a:pt x="48358" y="242497"/>
                  </a:cubicBezTo>
                  <a:cubicBezTo>
                    <a:pt x="8984" y="174275"/>
                    <a:pt x="32374" y="87341"/>
                    <a:pt x="100596" y="48358"/>
                  </a:cubicBezTo>
                  <a:cubicBezTo>
                    <a:pt x="168428" y="8984"/>
                    <a:pt x="255752" y="32374"/>
                    <a:pt x="294736" y="100596"/>
                  </a:cubicBezTo>
                  <a:cubicBezTo>
                    <a:pt x="333720" y="168818"/>
                    <a:pt x="310329" y="255752"/>
                    <a:pt x="242498" y="294736"/>
                  </a:cubicBez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7" name="Freeform: Shape 146">
              <a:extLst>
                <a:ext uri="{FF2B5EF4-FFF2-40B4-BE49-F238E27FC236}">
                  <a16:creationId xmlns:a16="http://schemas.microsoft.com/office/drawing/2014/main" id="{D28EC45E-A91E-4437-BB8A-38B5B9CFBD42}"/>
                </a:ext>
              </a:extLst>
            </p:cNvPr>
            <p:cNvSpPr/>
            <p:nvPr/>
          </p:nvSpPr>
          <p:spPr>
            <a:xfrm>
              <a:off x="9882114" y="2760995"/>
              <a:ext cx="5107480" cy="5068492"/>
            </a:xfrm>
            <a:custGeom>
              <a:avLst/>
              <a:gdLst>
                <a:gd name="connsiteX0" fmla="*/ 4991555 w 5106889"/>
                <a:gd name="connsiteY0" fmla="*/ 1900075 h 5067905"/>
                <a:gd name="connsiteX1" fmla="*/ 3815801 w 5106889"/>
                <a:gd name="connsiteY1" fmla="*/ 367618 h 5067905"/>
                <a:gd name="connsiteX2" fmla="*/ 2556232 w 5106889"/>
                <a:gd name="connsiteY2" fmla="*/ 29238 h 5067905"/>
                <a:gd name="connsiteX3" fmla="*/ 2556232 w 5106889"/>
                <a:gd name="connsiteY3" fmla="*/ 261582 h 5067905"/>
                <a:gd name="connsiteX4" fmla="*/ 2556232 w 5106889"/>
                <a:gd name="connsiteY4" fmla="*/ 29238 h 5067905"/>
                <a:gd name="connsiteX5" fmla="*/ 2556232 w 5106889"/>
                <a:gd name="connsiteY5" fmla="*/ 29238 h 5067905"/>
                <a:gd name="connsiteX6" fmla="*/ 368456 w 5106889"/>
                <a:gd name="connsiteY6" fmla="*/ 1291536 h 5067905"/>
                <a:gd name="connsiteX7" fmla="*/ 116230 w 5106889"/>
                <a:gd name="connsiteY7" fmla="*/ 3206425 h 5067905"/>
                <a:gd name="connsiteX8" fmla="*/ 1291984 w 5106889"/>
                <a:gd name="connsiteY8" fmla="*/ 4738882 h 5067905"/>
                <a:gd name="connsiteX9" fmla="*/ 2551554 w 5106889"/>
                <a:gd name="connsiteY9" fmla="*/ 5077262 h 5067905"/>
                <a:gd name="connsiteX10" fmla="*/ 4739329 w 5106889"/>
                <a:gd name="connsiteY10" fmla="*/ 3814963 h 5067905"/>
                <a:gd name="connsiteX11" fmla="*/ 4991555 w 5106889"/>
                <a:gd name="connsiteY11" fmla="*/ 1900075 h 5067905"/>
                <a:gd name="connsiteX12" fmla="*/ 4499188 w 5106889"/>
                <a:gd name="connsiteY12" fmla="*/ 3676181 h 5067905"/>
                <a:gd name="connsiteX13" fmla="*/ 2551944 w 5106889"/>
                <a:gd name="connsiteY13" fmla="*/ 4799697 h 5067905"/>
                <a:gd name="connsiteX14" fmla="*/ 1431157 w 5106889"/>
                <a:gd name="connsiteY14" fmla="*/ 4498351 h 5067905"/>
                <a:gd name="connsiteX15" fmla="*/ 608986 w 5106889"/>
                <a:gd name="connsiteY15" fmla="*/ 1430319 h 5067905"/>
                <a:gd name="connsiteX16" fmla="*/ 2556232 w 5106889"/>
                <a:gd name="connsiteY16" fmla="*/ 306803 h 5067905"/>
                <a:gd name="connsiteX17" fmla="*/ 3677018 w 5106889"/>
                <a:gd name="connsiteY17" fmla="*/ 608149 h 5067905"/>
                <a:gd name="connsiteX18" fmla="*/ 4499188 w 5106889"/>
                <a:gd name="connsiteY18" fmla="*/ 3676181 h 5067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06889" h="5067905">
                  <a:moveTo>
                    <a:pt x="4991555" y="1900075"/>
                  </a:moveTo>
                  <a:cubicBezTo>
                    <a:pt x="4816907" y="1249044"/>
                    <a:pt x="4399390" y="704829"/>
                    <a:pt x="3815801" y="367618"/>
                  </a:cubicBezTo>
                  <a:cubicBezTo>
                    <a:pt x="3432200" y="146190"/>
                    <a:pt x="2996750" y="29238"/>
                    <a:pt x="2556232" y="29238"/>
                  </a:cubicBezTo>
                  <a:lnTo>
                    <a:pt x="2556232" y="261582"/>
                  </a:lnTo>
                  <a:lnTo>
                    <a:pt x="2556232" y="29238"/>
                  </a:lnTo>
                  <a:lnTo>
                    <a:pt x="2556232" y="29238"/>
                  </a:lnTo>
                  <a:cubicBezTo>
                    <a:pt x="1656484" y="29238"/>
                    <a:pt x="817940" y="513028"/>
                    <a:pt x="368456" y="1291536"/>
                  </a:cubicBezTo>
                  <a:cubicBezTo>
                    <a:pt x="31245" y="1875125"/>
                    <a:pt x="-58028" y="2555394"/>
                    <a:pt x="116230" y="3206425"/>
                  </a:cubicBezTo>
                  <a:cubicBezTo>
                    <a:pt x="290878" y="3857456"/>
                    <a:pt x="708395" y="4401671"/>
                    <a:pt x="1291984" y="4738882"/>
                  </a:cubicBezTo>
                  <a:cubicBezTo>
                    <a:pt x="1675586" y="4960310"/>
                    <a:pt x="2111036" y="5077262"/>
                    <a:pt x="2551554" y="5077262"/>
                  </a:cubicBezTo>
                  <a:cubicBezTo>
                    <a:pt x="3451301" y="5077262"/>
                    <a:pt x="4289845" y="4593471"/>
                    <a:pt x="4739329" y="3814963"/>
                  </a:cubicBezTo>
                  <a:cubicBezTo>
                    <a:pt x="5076540" y="3231375"/>
                    <a:pt x="5166203" y="2551106"/>
                    <a:pt x="4991555" y="1900075"/>
                  </a:cubicBezTo>
                  <a:close/>
                  <a:moveTo>
                    <a:pt x="4499188" y="3676181"/>
                  </a:moveTo>
                  <a:cubicBezTo>
                    <a:pt x="4083231" y="4396603"/>
                    <a:pt x="3328113" y="4799697"/>
                    <a:pt x="2551944" y="4799697"/>
                  </a:cubicBezTo>
                  <a:cubicBezTo>
                    <a:pt x="2171070" y="4799697"/>
                    <a:pt x="1784740" y="4702626"/>
                    <a:pt x="1431157" y="4498351"/>
                  </a:cubicBezTo>
                  <a:cubicBezTo>
                    <a:pt x="356760" y="3878117"/>
                    <a:pt x="-11248" y="2504715"/>
                    <a:pt x="608986" y="1430319"/>
                  </a:cubicBezTo>
                  <a:cubicBezTo>
                    <a:pt x="1024944" y="709897"/>
                    <a:pt x="1780062" y="307193"/>
                    <a:pt x="2556232" y="306803"/>
                  </a:cubicBezTo>
                  <a:cubicBezTo>
                    <a:pt x="2937105" y="306803"/>
                    <a:pt x="3323434" y="403873"/>
                    <a:pt x="3677018" y="608149"/>
                  </a:cubicBezTo>
                  <a:cubicBezTo>
                    <a:pt x="4751025" y="1228382"/>
                    <a:pt x="5119032" y="2602175"/>
                    <a:pt x="4499188" y="3676181"/>
                  </a:cubicBez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8" name="Freeform: Shape 147">
              <a:extLst>
                <a:ext uri="{FF2B5EF4-FFF2-40B4-BE49-F238E27FC236}">
                  <a16:creationId xmlns:a16="http://schemas.microsoft.com/office/drawing/2014/main" id="{783002C5-C6EA-4EB3-8BF1-FA46E3451973}"/>
                </a:ext>
              </a:extLst>
            </p:cNvPr>
            <p:cNvSpPr/>
            <p:nvPr/>
          </p:nvSpPr>
          <p:spPr>
            <a:xfrm>
              <a:off x="12350917" y="3177001"/>
              <a:ext cx="155954" cy="506850"/>
            </a:xfrm>
            <a:custGeom>
              <a:avLst/>
              <a:gdLst>
                <a:gd name="connsiteX0" fmla="*/ 85375 w 155935"/>
                <a:gd name="connsiteY0" fmla="*/ 492756 h 506790"/>
                <a:gd name="connsiteX1" fmla="*/ 29238 w 155935"/>
                <a:gd name="connsiteY1" fmla="*/ 436620 h 506790"/>
                <a:gd name="connsiteX2" fmla="*/ 29238 w 155935"/>
                <a:gd name="connsiteY2" fmla="*/ 85375 h 506790"/>
                <a:gd name="connsiteX3" fmla="*/ 85375 w 155935"/>
                <a:gd name="connsiteY3" fmla="*/ 29238 h 506790"/>
                <a:gd name="connsiteX4" fmla="*/ 141512 w 155935"/>
                <a:gd name="connsiteY4" fmla="*/ 85375 h 506790"/>
                <a:gd name="connsiteX5" fmla="*/ 141512 w 155935"/>
                <a:gd name="connsiteY5" fmla="*/ 436620 h 506790"/>
                <a:gd name="connsiteX6" fmla="*/ 85375 w 155935"/>
                <a:gd name="connsiteY6" fmla="*/ 492756 h 506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935" h="506790">
                  <a:moveTo>
                    <a:pt x="85375" y="492756"/>
                  </a:moveTo>
                  <a:cubicBezTo>
                    <a:pt x="54577" y="492756"/>
                    <a:pt x="29238" y="467807"/>
                    <a:pt x="29238" y="436620"/>
                  </a:cubicBezTo>
                  <a:lnTo>
                    <a:pt x="29238" y="85375"/>
                  </a:lnTo>
                  <a:cubicBezTo>
                    <a:pt x="29238" y="54578"/>
                    <a:pt x="54188" y="29238"/>
                    <a:pt x="85375" y="29238"/>
                  </a:cubicBezTo>
                  <a:cubicBezTo>
                    <a:pt x="116561" y="29238"/>
                    <a:pt x="141512" y="54188"/>
                    <a:pt x="141512" y="85375"/>
                  </a:cubicBezTo>
                  <a:lnTo>
                    <a:pt x="141512" y="436620"/>
                  </a:lnTo>
                  <a:cubicBezTo>
                    <a:pt x="141512" y="467807"/>
                    <a:pt x="116561" y="492756"/>
                    <a:pt x="85375" y="492756"/>
                  </a:cubicBez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9" name="Freeform: Shape 148">
              <a:extLst>
                <a:ext uri="{FF2B5EF4-FFF2-40B4-BE49-F238E27FC236}">
                  <a16:creationId xmlns:a16="http://schemas.microsoft.com/office/drawing/2014/main" id="{3F8D1896-5EF3-4340-83FA-96DE32E93441}"/>
                </a:ext>
              </a:extLst>
            </p:cNvPr>
            <p:cNvSpPr/>
            <p:nvPr/>
          </p:nvSpPr>
          <p:spPr>
            <a:xfrm>
              <a:off x="11324987" y="3452113"/>
              <a:ext cx="311907" cy="467861"/>
            </a:xfrm>
            <a:custGeom>
              <a:avLst/>
              <a:gdLst>
                <a:gd name="connsiteX0" fmla="*/ 260948 w 311871"/>
                <a:gd name="connsiteY0" fmla="*/ 445732 h 467806"/>
                <a:gd name="connsiteX1" fmla="*/ 212218 w 311871"/>
                <a:gd name="connsiteY1" fmla="*/ 417664 h 467806"/>
                <a:gd name="connsiteX2" fmla="*/ 36791 w 311871"/>
                <a:gd name="connsiteY2" fmla="*/ 113589 h 467806"/>
                <a:gd name="connsiteX3" fmla="*/ 57452 w 311871"/>
                <a:gd name="connsiteY3" fmla="*/ 36791 h 467806"/>
                <a:gd name="connsiteX4" fmla="*/ 134250 w 311871"/>
                <a:gd name="connsiteY4" fmla="*/ 57452 h 467806"/>
                <a:gd name="connsiteX5" fmla="*/ 309678 w 311871"/>
                <a:gd name="connsiteY5" fmla="*/ 361527 h 467806"/>
                <a:gd name="connsiteX6" fmla="*/ 289017 w 311871"/>
                <a:gd name="connsiteY6" fmla="*/ 438325 h 467806"/>
                <a:gd name="connsiteX7" fmla="*/ 260948 w 311871"/>
                <a:gd name="connsiteY7" fmla="*/ 445732 h 467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871" h="467806">
                  <a:moveTo>
                    <a:pt x="260948" y="445732"/>
                  </a:moveTo>
                  <a:cubicBezTo>
                    <a:pt x="241456" y="445732"/>
                    <a:pt x="222743" y="435596"/>
                    <a:pt x="212218" y="417664"/>
                  </a:cubicBezTo>
                  <a:lnTo>
                    <a:pt x="36791" y="113589"/>
                  </a:lnTo>
                  <a:cubicBezTo>
                    <a:pt x="21197" y="86690"/>
                    <a:pt x="30553" y="52384"/>
                    <a:pt x="57452" y="36791"/>
                  </a:cubicBezTo>
                  <a:cubicBezTo>
                    <a:pt x="84351" y="21197"/>
                    <a:pt x="118657" y="30554"/>
                    <a:pt x="134250" y="57452"/>
                  </a:cubicBezTo>
                  <a:lnTo>
                    <a:pt x="309678" y="361527"/>
                  </a:lnTo>
                  <a:cubicBezTo>
                    <a:pt x="325271" y="388426"/>
                    <a:pt x="315916" y="422731"/>
                    <a:pt x="289017" y="438325"/>
                  </a:cubicBezTo>
                  <a:cubicBezTo>
                    <a:pt x="280050" y="443003"/>
                    <a:pt x="270694" y="445732"/>
                    <a:pt x="260948" y="445732"/>
                  </a:cubicBez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0" name="Freeform: Shape 149">
              <a:extLst>
                <a:ext uri="{FF2B5EF4-FFF2-40B4-BE49-F238E27FC236}">
                  <a16:creationId xmlns:a16="http://schemas.microsoft.com/office/drawing/2014/main" id="{F652BB47-FF82-4AD7-AD0A-E8FC951FFC21}"/>
                </a:ext>
              </a:extLst>
            </p:cNvPr>
            <p:cNvSpPr/>
            <p:nvPr/>
          </p:nvSpPr>
          <p:spPr>
            <a:xfrm>
              <a:off x="10573854" y="4203030"/>
              <a:ext cx="467861" cy="311907"/>
            </a:xfrm>
            <a:custGeom>
              <a:avLst/>
              <a:gdLst>
                <a:gd name="connsiteX0" fmla="*/ 389422 w 467806"/>
                <a:gd name="connsiteY0" fmla="*/ 317085 h 311871"/>
                <a:gd name="connsiteX1" fmla="*/ 361353 w 467806"/>
                <a:gd name="connsiteY1" fmla="*/ 309678 h 311871"/>
                <a:gd name="connsiteX2" fmla="*/ 57279 w 467806"/>
                <a:gd name="connsiteY2" fmla="*/ 134251 h 311871"/>
                <a:gd name="connsiteX3" fmla="*/ 36618 w 467806"/>
                <a:gd name="connsiteY3" fmla="*/ 57452 h 311871"/>
                <a:gd name="connsiteX4" fmla="*/ 113416 w 467806"/>
                <a:gd name="connsiteY4" fmla="*/ 36791 h 311871"/>
                <a:gd name="connsiteX5" fmla="*/ 417490 w 467806"/>
                <a:gd name="connsiteY5" fmla="*/ 212218 h 311871"/>
                <a:gd name="connsiteX6" fmla="*/ 438151 w 467806"/>
                <a:gd name="connsiteY6" fmla="*/ 289017 h 311871"/>
                <a:gd name="connsiteX7" fmla="*/ 389422 w 467806"/>
                <a:gd name="connsiteY7" fmla="*/ 317085 h 311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7806" h="311871">
                  <a:moveTo>
                    <a:pt x="389422" y="317085"/>
                  </a:moveTo>
                  <a:cubicBezTo>
                    <a:pt x="380066" y="317085"/>
                    <a:pt x="370320" y="314746"/>
                    <a:pt x="361353" y="309678"/>
                  </a:cubicBezTo>
                  <a:lnTo>
                    <a:pt x="57279" y="134251"/>
                  </a:lnTo>
                  <a:cubicBezTo>
                    <a:pt x="30380" y="118657"/>
                    <a:pt x="21414" y="84351"/>
                    <a:pt x="36618" y="57452"/>
                  </a:cubicBezTo>
                  <a:cubicBezTo>
                    <a:pt x="52211" y="30553"/>
                    <a:pt x="86517" y="21197"/>
                    <a:pt x="113416" y="36791"/>
                  </a:cubicBezTo>
                  <a:lnTo>
                    <a:pt x="417490" y="212218"/>
                  </a:lnTo>
                  <a:cubicBezTo>
                    <a:pt x="444389" y="227812"/>
                    <a:pt x="453356" y="262118"/>
                    <a:pt x="438151" y="289017"/>
                  </a:cubicBezTo>
                  <a:cubicBezTo>
                    <a:pt x="427626" y="307339"/>
                    <a:pt x="408914" y="317085"/>
                    <a:pt x="389422" y="317085"/>
                  </a:cubicBez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1" name="Freeform: Shape 150">
              <a:extLst>
                <a:ext uri="{FF2B5EF4-FFF2-40B4-BE49-F238E27FC236}">
                  <a16:creationId xmlns:a16="http://schemas.microsoft.com/office/drawing/2014/main" id="{13C3A153-4018-46CB-9156-B814605B703D}"/>
                </a:ext>
              </a:extLst>
            </p:cNvPr>
            <p:cNvSpPr/>
            <p:nvPr/>
          </p:nvSpPr>
          <p:spPr>
            <a:xfrm>
              <a:off x="10298958" y="5228960"/>
              <a:ext cx="506850" cy="155954"/>
            </a:xfrm>
            <a:custGeom>
              <a:avLst/>
              <a:gdLst>
                <a:gd name="connsiteX0" fmla="*/ 436619 w 506790"/>
                <a:gd name="connsiteY0" fmla="*/ 141511 h 155935"/>
                <a:gd name="connsiteX1" fmla="*/ 85374 w 506790"/>
                <a:gd name="connsiteY1" fmla="*/ 141511 h 155935"/>
                <a:gd name="connsiteX2" fmla="*/ 29238 w 506790"/>
                <a:gd name="connsiteY2" fmla="*/ 85375 h 155935"/>
                <a:gd name="connsiteX3" fmla="*/ 85374 w 506790"/>
                <a:gd name="connsiteY3" fmla="*/ 29238 h 155935"/>
                <a:gd name="connsiteX4" fmla="*/ 436619 w 506790"/>
                <a:gd name="connsiteY4" fmla="*/ 29238 h 155935"/>
                <a:gd name="connsiteX5" fmla="*/ 492756 w 506790"/>
                <a:gd name="connsiteY5" fmla="*/ 85375 h 155935"/>
                <a:gd name="connsiteX6" fmla="*/ 436619 w 506790"/>
                <a:gd name="connsiteY6" fmla="*/ 141511 h 15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790" h="155935">
                  <a:moveTo>
                    <a:pt x="436619" y="141511"/>
                  </a:moveTo>
                  <a:lnTo>
                    <a:pt x="85374" y="141511"/>
                  </a:lnTo>
                  <a:cubicBezTo>
                    <a:pt x="54577" y="141511"/>
                    <a:pt x="29238" y="116562"/>
                    <a:pt x="29238" y="85375"/>
                  </a:cubicBezTo>
                  <a:cubicBezTo>
                    <a:pt x="29238" y="54188"/>
                    <a:pt x="54188" y="29238"/>
                    <a:pt x="85374" y="29238"/>
                  </a:cubicBezTo>
                  <a:lnTo>
                    <a:pt x="436619" y="29238"/>
                  </a:lnTo>
                  <a:cubicBezTo>
                    <a:pt x="467417" y="29238"/>
                    <a:pt x="492756" y="54188"/>
                    <a:pt x="492756" y="85375"/>
                  </a:cubicBezTo>
                  <a:cubicBezTo>
                    <a:pt x="492756" y="116562"/>
                    <a:pt x="467417" y="141511"/>
                    <a:pt x="436619" y="141511"/>
                  </a:cubicBez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2" name="Freeform: Shape 151">
              <a:extLst>
                <a:ext uri="{FF2B5EF4-FFF2-40B4-BE49-F238E27FC236}">
                  <a16:creationId xmlns:a16="http://schemas.microsoft.com/office/drawing/2014/main" id="{B9B0BF83-7D8D-46EF-95F3-C3FFF2B4B1CF}"/>
                </a:ext>
              </a:extLst>
            </p:cNvPr>
            <p:cNvSpPr/>
            <p:nvPr/>
          </p:nvSpPr>
          <p:spPr>
            <a:xfrm>
              <a:off x="10574070" y="6079541"/>
              <a:ext cx="467861" cy="311907"/>
            </a:xfrm>
            <a:custGeom>
              <a:avLst/>
              <a:gdLst>
                <a:gd name="connsiteX0" fmla="*/ 85521 w 467806"/>
                <a:gd name="connsiteY0" fmla="*/ 317085 h 311871"/>
                <a:gd name="connsiteX1" fmla="*/ 36791 w 467806"/>
                <a:gd name="connsiteY1" fmla="*/ 289017 h 311871"/>
                <a:gd name="connsiteX2" fmla="*/ 57452 w 467806"/>
                <a:gd name="connsiteY2" fmla="*/ 212218 h 311871"/>
                <a:gd name="connsiteX3" fmla="*/ 361527 w 467806"/>
                <a:gd name="connsiteY3" fmla="*/ 36791 h 311871"/>
                <a:gd name="connsiteX4" fmla="*/ 438326 w 467806"/>
                <a:gd name="connsiteY4" fmla="*/ 57452 h 311871"/>
                <a:gd name="connsiteX5" fmla="*/ 417664 w 467806"/>
                <a:gd name="connsiteY5" fmla="*/ 134251 h 311871"/>
                <a:gd name="connsiteX6" fmla="*/ 113589 w 467806"/>
                <a:gd name="connsiteY6" fmla="*/ 309678 h 311871"/>
                <a:gd name="connsiteX7" fmla="*/ 85521 w 467806"/>
                <a:gd name="connsiteY7" fmla="*/ 317085 h 311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7806" h="311871">
                  <a:moveTo>
                    <a:pt x="85521" y="317085"/>
                  </a:moveTo>
                  <a:cubicBezTo>
                    <a:pt x="66029" y="317085"/>
                    <a:pt x="47317" y="306949"/>
                    <a:pt x="36791" y="289017"/>
                  </a:cubicBezTo>
                  <a:cubicBezTo>
                    <a:pt x="21197" y="262118"/>
                    <a:pt x="30553" y="227812"/>
                    <a:pt x="57452" y="212218"/>
                  </a:cubicBezTo>
                  <a:lnTo>
                    <a:pt x="361527" y="36791"/>
                  </a:lnTo>
                  <a:cubicBezTo>
                    <a:pt x="388426" y="21197"/>
                    <a:pt x="422732" y="30553"/>
                    <a:pt x="438326" y="57452"/>
                  </a:cubicBezTo>
                  <a:cubicBezTo>
                    <a:pt x="453919" y="84351"/>
                    <a:pt x="444563" y="118657"/>
                    <a:pt x="417664" y="134251"/>
                  </a:cubicBezTo>
                  <a:lnTo>
                    <a:pt x="113589" y="309678"/>
                  </a:lnTo>
                  <a:cubicBezTo>
                    <a:pt x="104624" y="314746"/>
                    <a:pt x="94878" y="317085"/>
                    <a:pt x="85521" y="317085"/>
                  </a:cubicBez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3" name="Freeform: Shape 152">
              <a:extLst>
                <a:ext uri="{FF2B5EF4-FFF2-40B4-BE49-F238E27FC236}">
                  <a16:creationId xmlns:a16="http://schemas.microsoft.com/office/drawing/2014/main" id="{7A923B58-F782-4058-A04A-F4E10463EAEA}"/>
                </a:ext>
              </a:extLst>
            </p:cNvPr>
            <p:cNvSpPr/>
            <p:nvPr/>
          </p:nvSpPr>
          <p:spPr>
            <a:xfrm>
              <a:off x="11325160" y="6701796"/>
              <a:ext cx="311907" cy="467861"/>
            </a:xfrm>
            <a:custGeom>
              <a:avLst/>
              <a:gdLst>
                <a:gd name="connsiteX0" fmla="*/ 85348 w 311871"/>
                <a:gd name="connsiteY0" fmla="*/ 445732 h 467806"/>
                <a:gd name="connsiteX1" fmla="*/ 57279 w 311871"/>
                <a:gd name="connsiteY1" fmla="*/ 438325 h 467806"/>
                <a:gd name="connsiteX2" fmla="*/ 36618 w 311871"/>
                <a:gd name="connsiteY2" fmla="*/ 361527 h 467806"/>
                <a:gd name="connsiteX3" fmla="*/ 212045 w 311871"/>
                <a:gd name="connsiteY3" fmla="*/ 57452 h 467806"/>
                <a:gd name="connsiteX4" fmla="*/ 288844 w 311871"/>
                <a:gd name="connsiteY4" fmla="*/ 36791 h 467806"/>
                <a:gd name="connsiteX5" fmla="*/ 309505 w 311871"/>
                <a:gd name="connsiteY5" fmla="*/ 113589 h 467806"/>
                <a:gd name="connsiteX6" fmla="*/ 134078 w 311871"/>
                <a:gd name="connsiteY6" fmla="*/ 417663 h 467806"/>
                <a:gd name="connsiteX7" fmla="*/ 85348 w 311871"/>
                <a:gd name="connsiteY7" fmla="*/ 445732 h 467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871" h="467806">
                  <a:moveTo>
                    <a:pt x="85348" y="445732"/>
                  </a:moveTo>
                  <a:cubicBezTo>
                    <a:pt x="75992" y="445732"/>
                    <a:pt x="66246" y="443393"/>
                    <a:pt x="57279" y="438325"/>
                  </a:cubicBezTo>
                  <a:cubicBezTo>
                    <a:pt x="30380" y="422732"/>
                    <a:pt x="21414" y="388426"/>
                    <a:pt x="36618" y="361527"/>
                  </a:cubicBezTo>
                  <a:lnTo>
                    <a:pt x="212045" y="57452"/>
                  </a:lnTo>
                  <a:cubicBezTo>
                    <a:pt x="227639" y="30553"/>
                    <a:pt x="261945" y="21197"/>
                    <a:pt x="288844" y="36791"/>
                  </a:cubicBezTo>
                  <a:cubicBezTo>
                    <a:pt x="315743" y="52385"/>
                    <a:pt x="324709" y="86690"/>
                    <a:pt x="309505" y="113589"/>
                  </a:cubicBezTo>
                  <a:lnTo>
                    <a:pt x="134078" y="417663"/>
                  </a:lnTo>
                  <a:cubicBezTo>
                    <a:pt x="123552" y="435596"/>
                    <a:pt x="104449" y="445732"/>
                    <a:pt x="85348" y="445732"/>
                  </a:cubicBezTo>
                  <a:close/>
                </a:path>
              </a:pathLst>
            </a:custGeom>
            <a:solidFill>
              <a:srgbClr val="4070B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4" name="Freeform: Shape 153">
              <a:extLst>
                <a:ext uri="{FF2B5EF4-FFF2-40B4-BE49-F238E27FC236}">
                  <a16:creationId xmlns:a16="http://schemas.microsoft.com/office/drawing/2014/main" id="{5C6A26E1-87E2-447A-8764-4EC9E22CD0B6}"/>
                </a:ext>
              </a:extLst>
            </p:cNvPr>
            <p:cNvSpPr/>
            <p:nvPr/>
          </p:nvSpPr>
          <p:spPr>
            <a:xfrm>
              <a:off x="12350917" y="6929635"/>
              <a:ext cx="155954" cy="506850"/>
            </a:xfrm>
            <a:custGeom>
              <a:avLst/>
              <a:gdLst>
                <a:gd name="connsiteX0" fmla="*/ 85375 w 155935"/>
                <a:gd name="connsiteY0" fmla="*/ 492756 h 506790"/>
                <a:gd name="connsiteX1" fmla="*/ 29238 w 155935"/>
                <a:gd name="connsiteY1" fmla="*/ 436619 h 506790"/>
                <a:gd name="connsiteX2" fmla="*/ 29238 w 155935"/>
                <a:gd name="connsiteY2" fmla="*/ 85374 h 506790"/>
                <a:gd name="connsiteX3" fmla="*/ 85375 w 155935"/>
                <a:gd name="connsiteY3" fmla="*/ 29238 h 506790"/>
                <a:gd name="connsiteX4" fmla="*/ 141512 w 155935"/>
                <a:gd name="connsiteY4" fmla="*/ 85374 h 506790"/>
                <a:gd name="connsiteX5" fmla="*/ 141512 w 155935"/>
                <a:gd name="connsiteY5" fmla="*/ 436619 h 506790"/>
                <a:gd name="connsiteX6" fmla="*/ 85375 w 155935"/>
                <a:gd name="connsiteY6" fmla="*/ 492756 h 506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935" h="506790">
                  <a:moveTo>
                    <a:pt x="85375" y="492756"/>
                  </a:moveTo>
                  <a:cubicBezTo>
                    <a:pt x="54577" y="492756"/>
                    <a:pt x="29238" y="467807"/>
                    <a:pt x="29238" y="436619"/>
                  </a:cubicBezTo>
                  <a:lnTo>
                    <a:pt x="29238" y="85374"/>
                  </a:lnTo>
                  <a:cubicBezTo>
                    <a:pt x="29238" y="54577"/>
                    <a:pt x="54188" y="29238"/>
                    <a:pt x="85375" y="29238"/>
                  </a:cubicBezTo>
                  <a:cubicBezTo>
                    <a:pt x="116561" y="29238"/>
                    <a:pt x="141512" y="54188"/>
                    <a:pt x="141512" y="85374"/>
                  </a:cubicBezTo>
                  <a:lnTo>
                    <a:pt x="141512" y="436619"/>
                  </a:lnTo>
                  <a:cubicBezTo>
                    <a:pt x="141512" y="467807"/>
                    <a:pt x="116561" y="492756"/>
                    <a:pt x="85375" y="492756"/>
                  </a:cubicBez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5" name="Freeform: Shape 154">
              <a:extLst>
                <a:ext uri="{FF2B5EF4-FFF2-40B4-BE49-F238E27FC236}">
                  <a16:creationId xmlns:a16="http://schemas.microsoft.com/office/drawing/2014/main" id="{D2FB2761-F94F-4303-8C38-E2F0FA94F53E}"/>
                </a:ext>
              </a:extLst>
            </p:cNvPr>
            <p:cNvSpPr/>
            <p:nvPr/>
          </p:nvSpPr>
          <p:spPr>
            <a:xfrm>
              <a:off x="13201499" y="6701796"/>
              <a:ext cx="311907" cy="467861"/>
            </a:xfrm>
            <a:custGeom>
              <a:avLst/>
              <a:gdLst>
                <a:gd name="connsiteX0" fmla="*/ 260948 w 311871"/>
                <a:gd name="connsiteY0" fmla="*/ 445732 h 467806"/>
                <a:gd name="connsiteX1" fmla="*/ 212218 w 311871"/>
                <a:gd name="connsiteY1" fmla="*/ 417663 h 467806"/>
                <a:gd name="connsiteX2" fmla="*/ 36791 w 311871"/>
                <a:gd name="connsiteY2" fmla="*/ 113589 h 467806"/>
                <a:gd name="connsiteX3" fmla="*/ 57452 w 311871"/>
                <a:gd name="connsiteY3" fmla="*/ 36791 h 467806"/>
                <a:gd name="connsiteX4" fmla="*/ 134250 w 311871"/>
                <a:gd name="connsiteY4" fmla="*/ 57452 h 467806"/>
                <a:gd name="connsiteX5" fmla="*/ 309678 w 311871"/>
                <a:gd name="connsiteY5" fmla="*/ 361527 h 467806"/>
                <a:gd name="connsiteX6" fmla="*/ 289017 w 311871"/>
                <a:gd name="connsiteY6" fmla="*/ 438325 h 467806"/>
                <a:gd name="connsiteX7" fmla="*/ 260948 w 311871"/>
                <a:gd name="connsiteY7" fmla="*/ 445732 h 467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871" h="467806">
                  <a:moveTo>
                    <a:pt x="260948" y="445732"/>
                  </a:moveTo>
                  <a:cubicBezTo>
                    <a:pt x="241456" y="445732"/>
                    <a:pt x="222743" y="435596"/>
                    <a:pt x="212218" y="417663"/>
                  </a:cubicBezTo>
                  <a:lnTo>
                    <a:pt x="36791" y="113589"/>
                  </a:lnTo>
                  <a:cubicBezTo>
                    <a:pt x="21197" y="86690"/>
                    <a:pt x="30553" y="52385"/>
                    <a:pt x="57452" y="36791"/>
                  </a:cubicBezTo>
                  <a:cubicBezTo>
                    <a:pt x="84351" y="21197"/>
                    <a:pt x="118657" y="30553"/>
                    <a:pt x="134250" y="57452"/>
                  </a:cubicBezTo>
                  <a:lnTo>
                    <a:pt x="309678" y="361527"/>
                  </a:lnTo>
                  <a:cubicBezTo>
                    <a:pt x="325271" y="388426"/>
                    <a:pt x="315916" y="422732"/>
                    <a:pt x="289017" y="438325"/>
                  </a:cubicBezTo>
                  <a:cubicBezTo>
                    <a:pt x="280050" y="443393"/>
                    <a:pt x="270304" y="445732"/>
                    <a:pt x="260948" y="445732"/>
                  </a:cubicBezTo>
                  <a:close/>
                </a:path>
              </a:pathLst>
            </a:custGeom>
            <a:solidFill>
              <a:srgbClr val="4070B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6" name="Freeform: Shape 155">
              <a:extLst>
                <a:ext uri="{FF2B5EF4-FFF2-40B4-BE49-F238E27FC236}">
                  <a16:creationId xmlns:a16="http://schemas.microsoft.com/office/drawing/2014/main" id="{DC39EF85-52C3-4886-A8BA-B82BD88DD440}"/>
                </a:ext>
              </a:extLst>
            </p:cNvPr>
            <p:cNvSpPr/>
            <p:nvPr/>
          </p:nvSpPr>
          <p:spPr>
            <a:xfrm>
              <a:off x="13823927" y="6079714"/>
              <a:ext cx="467861" cy="311907"/>
            </a:xfrm>
            <a:custGeom>
              <a:avLst/>
              <a:gdLst>
                <a:gd name="connsiteX0" fmla="*/ 389422 w 467806"/>
                <a:gd name="connsiteY0" fmla="*/ 316912 h 311871"/>
                <a:gd name="connsiteX1" fmla="*/ 361354 w 467806"/>
                <a:gd name="connsiteY1" fmla="*/ 309505 h 311871"/>
                <a:gd name="connsiteX2" fmla="*/ 57279 w 467806"/>
                <a:gd name="connsiteY2" fmla="*/ 134077 h 311871"/>
                <a:gd name="connsiteX3" fmla="*/ 36617 w 467806"/>
                <a:gd name="connsiteY3" fmla="*/ 57279 h 311871"/>
                <a:gd name="connsiteX4" fmla="*/ 113416 w 467806"/>
                <a:gd name="connsiteY4" fmla="*/ 36618 h 311871"/>
                <a:gd name="connsiteX5" fmla="*/ 417490 w 467806"/>
                <a:gd name="connsiteY5" fmla="*/ 212045 h 311871"/>
                <a:gd name="connsiteX6" fmla="*/ 438152 w 467806"/>
                <a:gd name="connsiteY6" fmla="*/ 288843 h 311871"/>
                <a:gd name="connsiteX7" fmla="*/ 389422 w 467806"/>
                <a:gd name="connsiteY7" fmla="*/ 316912 h 311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7806" h="311871">
                  <a:moveTo>
                    <a:pt x="389422" y="316912"/>
                  </a:moveTo>
                  <a:cubicBezTo>
                    <a:pt x="380065" y="316912"/>
                    <a:pt x="370319" y="314572"/>
                    <a:pt x="361354" y="309505"/>
                  </a:cubicBezTo>
                  <a:lnTo>
                    <a:pt x="57279" y="134077"/>
                  </a:lnTo>
                  <a:cubicBezTo>
                    <a:pt x="30380" y="118483"/>
                    <a:pt x="21414" y="84178"/>
                    <a:pt x="36617" y="57279"/>
                  </a:cubicBezTo>
                  <a:cubicBezTo>
                    <a:pt x="52211" y="30380"/>
                    <a:pt x="86517" y="21414"/>
                    <a:pt x="113416" y="36618"/>
                  </a:cubicBezTo>
                  <a:lnTo>
                    <a:pt x="417490" y="212045"/>
                  </a:lnTo>
                  <a:cubicBezTo>
                    <a:pt x="444388" y="227638"/>
                    <a:pt x="453355" y="261944"/>
                    <a:pt x="438152" y="288843"/>
                  </a:cubicBezTo>
                  <a:cubicBezTo>
                    <a:pt x="427626" y="306776"/>
                    <a:pt x="408914" y="316912"/>
                    <a:pt x="389422" y="316912"/>
                  </a:cubicBezTo>
                  <a:close/>
                </a:path>
              </a:pathLst>
            </a:custGeom>
            <a:solidFill>
              <a:srgbClr val="4070B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7" name="Freeform: Shape 156">
              <a:extLst>
                <a:ext uri="{FF2B5EF4-FFF2-40B4-BE49-F238E27FC236}">
                  <a16:creationId xmlns:a16="http://schemas.microsoft.com/office/drawing/2014/main" id="{9C1EB486-3E3E-40A6-8295-94E8517E126E}"/>
                </a:ext>
              </a:extLst>
            </p:cNvPr>
            <p:cNvSpPr/>
            <p:nvPr/>
          </p:nvSpPr>
          <p:spPr>
            <a:xfrm>
              <a:off x="14051591" y="5228960"/>
              <a:ext cx="506850" cy="155954"/>
            </a:xfrm>
            <a:custGeom>
              <a:avLst/>
              <a:gdLst>
                <a:gd name="connsiteX0" fmla="*/ 436620 w 506790"/>
                <a:gd name="connsiteY0" fmla="*/ 141511 h 155935"/>
                <a:gd name="connsiteX1" fmla="*/ 85375 w 506790"/>
                <a:gd name="connsiteY1" fmla="*/ 141511 h 155935"/>
                <a:gd name="connsiteX2" fmla="*/ 29238 w 506790"/>
                <a:gd name="connsiteY2" fmla="*/ 85375 h 155935"/>
                <a:gd name="connsiteX3" fmla="*/ 85375 w 506790"/>
                <a:gd name="connsiteY3" fmla="*/ 29238 h 155935"/>
                <a:gd name="connsiteX4" fmla="*/ 436620 w 506790"/>
                <a:gd name="connsiteY4" fmla="*/ 29238 h 155935"/>
                <a:gd name="connsiteX5" fmla="*/ 492757 w 506790"/>
                <a:gd name="connsiteY5" fmla="*/ 85375 h 155935"/>
                <a:gd name="connsiteX6" fmla="*/ 436620 w 506790"/>
                <a:gd name="connsiteY6" fmla="*/ 141511 h 15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790" h="155935">
                  <a:moveTo>
                    <a:pt x="436620" y="141511"/>
                  </a:moveTo>
                  <a:lnTo>
                    <a:pt x="85375" y="141511"/>
                  </a:lnTo>
                  <a:cubicBezTo>
                    <a:pt x="54578" y="141511"/>
                    <a:pt x="29238" y="116562"/>
                    <a:pt x="29238" y="85375"/>
                  </a:cubicBezTo>
                  <a:cubicBezTo>
                    <a:pt x="29238" y="54188"/>
                    <a:pt x="54188" y="29238"/>
                    <a:pt x="85375" y="29238"/>
                  </a:cubicBezTo>
                  <a:lnTo>
                    <a:pt x="436620" y="29238"/>
                  </a:lnTo>
                  <a:cubicBezTo>
                    <a:pt x="467418" y="29238"/>
                    <a:pt x="492757" y="54188"/>
                    <a:pt x="492757" y="85375"/>
                  </a:cubicBezTo>
                  <a:cubicBezTo>
                    <a:pt x="492757" y="116562"/>
                    <a:pt x="467807" y="141511"/>
                    <a:pt x="436620" y="141511"/>
                  </a:cubicBez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8" name="Freeform: Shape 157">
              <a:extLst>
                <a:ext uri="{FF2B5EF4-FFF2-40B4-BE49-F238E27FC236}">
                  <a16:creationId xmlns:a16="http://schemas.microsoft.com/office/drawing/2014/main" id="{328BDB7B-98C8-4EC1-B4F4-6B0E553AD7E7}"/>
                </a:ext>
              </a:extLst>
            </p:cNvPr>
            <p:cNvSpPr/>
            <p:nvPr/>
          </p:nvSpPr>
          <p:spPr>
            <a:xfrm>
              <a:off x="13823754" y="4203030"/>
              <a:ext cx="467861" cy="311907"/>
            </a:xfrm>
            <a:custGeom>
              <a:avLst/>
              <a:gdLst>
                <a:gd name="connsiteX0" fmla="*/ 85521 w 467806"/>
                <a:gd name="connsiteY0" fmla="*/ 317085 h 311871"/>
                <a:gd name="connsiteX1" fmla="*/ 36791 w 467806"/>
                <a:gd name="connsiteY1" fmla="*/ 289017 h 311871"/>
                <a:gd name="connsiteX2" fmla="*/ 57452 w 467806"/>
                <a:gd name="connsiteY2" fmla="*/ 212218 h 311871"/>
                <a:gd name="connsiteX3" fmla="*/ 361527 w 467806"/>
                <a:gd name="connsiteY3" fmla="*/ 36791 h 311871"/>
                <a:gd name="connsiteX4" fmla="*/ 438326 w 467806"/>
                <a:gd name="connsiteY4" fmla="*/ 57452 h 311871"/>
                <a:gd name="connsiteX5" fmla="*/ 417663 w 467806"/>
                <a:gd name="connsiteY5" fmla="*/ 134251 h 311871"/>
                <a:gd name="connsiteX6" fmla="*/ 113589 w 467806"/>
                <a:gd name="connsiteY6" fmla="*/ 309678 h 311871"/>
                <a:gd name="connsiteX7" fmla="*/ 85521 w 467806"/>
                <a:gd name="connsiteY7" fmla="*/ 317085 h 311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7806" h="311871">
                  <a:moveTo>
                    <a:pt x="85521" y="317085"/>
                  </a:moveTo>
                  <a:cubicBezTo>
                    <a:pt x="66029" y="317085"/>
                    <a:pt x="47316" y="306949"/>
                    <a:pt x="36791" y="289017"/>
                  </a:cubicBezTo>
                  <a:cubicBezTo>
                    <a:pt x="21197" y="262118"/>
                    <a:pt x="30553" y="227812"/>
                    <a:pt x="57452" y="212218"/>
                  </a:cubicBezTo>
                  <a:lnTo>
                    <a:pt x="361527" y="36791"/>
                  </a:lnTo>
                  <a:cubicBezTo>
                    <a:pt x="388425" y="21197"/>
                    <a:pt x="422731" y="30553"/>
                    <a:pt x="438326" y="57452"/>
                  </a:cubicBezTo>
                  <a:cubicBezTo>
                    <a:pt x="453919" y="84351"/>
                    <a:pt x="444562" y="118657"/>
                    <a:pt x="417663" y="134251"/>
                  </a:cubicBezTo>
                  <a:lnTo>
                    <a:pt x="113589" y="309678"/>
                  </a:lnTo>
                  <a:cubicBezTo>
                    <a:pt x="104622" y="314746"/>
                    <a:pt x="95267" y="317085"/>
                    <a:pt x="85521" y="317085"/>
                  </a:cubicBez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9" name="Freeform: Shape 158">
              <a:extLst>
                <a:ext uri="{FF2B5EF4-FFF2-40B4-BE49-F238E27FC236}">
                  <a16:creationId xmlns:a16="http://schemas.microsoft.com/office/drawing/2014/main" id="{5A37859C-2E5B-45A7-AC2B-F95523CC4132}"/>
                </a:ext>
              </a:extLst>
            </p:cNvPr>
            <p:cNvSpPr/>
            <p:nvPr/>
          </p:nvSpPr>
          <p:spPr>
            <a:xfrm>
              <a:off x="13201282" y="3452113"/>
              <a:ext cx="311907" cy="467861"/>
            </a:xfrm>
            <a:custGeom>
              <a:avLst/>
              <a:gdLst>
                <a:gd name="connsiteX0" fmla="*/ 85347 w 311871"/>
                <a:gd name="connsiteY0" fmla="*/ 445732 h 467806"/>
                <a:gd name="connsiteX1" fmla="*/ 57279 w 311871"/>
                <a:gd name="connsiteY1" fmla="*/ 438325 h 467806"/>
                <a:gd name="connsiteX2" fmla="*/ 36617 w 311871"/>
                <a:gd name="connsiteY2" fmla="*/ 361527 h 467806"/>
                <a:gd name="connsiteX3" fmla="*/ 212045 w 311871"/>
                <a:gd name="connsiteY3" fmla="*/ 57452 h 467806"/>
                <a:gd name="connsiteX4" fmla="*/ 288843 w 311871"/>
                <a:gd name="connsiteY4" fmla="*/ 36791 h 467806"/>
                <a:gd name="connsiteX5" fmla="*/ 309505 w 311871"/>
                <a:gd name="connsiteY5" fmla="*/ 113589 h 467806"/>
                <a:gd name="connsiteX6" fmla="*/ 134077 w 311871"/>
                <a:gd name="connsiteY6" fmla="*/ 417664 h 467806"/>
                <a:gd name="connsiteX7" fmla="*/ 85347 w 311871"/>
                <a:gd name="connsiteY7" fmla="*/ 445732 h 467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871" h="467806">
                  <a:moveTo>
                    <a:pt x="85347" y="445732"/>
                  </a:moveTo>
                  <a:cubicBezTo>
                    <a:pt x="75991" y="445732"/>
                    <a:pt x="66245" y="443393"/>
                    <a:pt x="57279" y="438325"/>
                  </a:cubicBezTo>
                  <a:cubicBezTo>
                    <a:pt x="30380" y="422731"/>
                    <a:pt x="21414" y="388426"/>
                    <a:pt x="36617" y="361527"/>
                  </a:cubicBezTo>
                  <a:lnTo>
                    <a:pt x="212045" y="57452"/>
                  </a:lnTo>
                  <a:cubicBezTo>
                    <a:pt x="227638" y="30554"/>
                    <a:pt x="261944" y="21197"/>
                    <a:pt x="288843" y="36791"/>
                  </a:cubicBezTo>
                  <a:cubicBezTo>
                    <a:pt x="315742" y="52384"/>
                    <a:pt x="324709" y="86690"/>
                    <a:pt x="309505" y="113589"/>
                  </a:cubicBezTo>
                  <a:lnTo>
                    <a:pt x="134077" y="417664"/>
                  </a:lnTo>
                  <a:cubicBezTo>
                    <a:pt x="123552" y="435596"/>
                    <a:pt x="104839" y="445732"/>
                    <a:pt x="85347" y="445732"/>
                  </a:cubicBez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0" name="Freeform: Shape 159">
              <a:extLst>
                <a:ext uri="{FF2B5EF4-FFF2-40B4-BE49-F238E27FC236}">
                  <a16:creationId xmlns:a16="http://schemas.microsoft.com/office/drawing/2014/main" id="{FD08558A-5EE8-45A0-B4F2-6105AA516483}"/>
                </a:ext>
              </a:extLst>
            </p:cNvPr>
            <p:cNvSpPr/>
            <p:nvPr/>
          </p:nvSpPr>
          <p:spPr>
            <a:xfrm>
              <a:off x="12348188" y="3924018"/>
              <a:ext cx="155954" cy="1364594"/>
            </a:xfrm>
            <a:custGeom>
              <a:avLst/>
              <a:gdLst>
                <a:gd name="connsiteX0" fmla="*/ 85375 w 155935"/>
                <a:gd name="connsiteY0" fmla="*/ 1344554 h 1364436"/>
                <a:gd name="connsiteX1" fmla="*/ 29238 w 155935"/>
                <a:gd name="connsiteY1" fmla="*/ 1288417 h 1364436"/>
                <a:gd name="connsiteX2" fmla="*/ 29238 w 155935"/>
                <a:gd name="connsiteY2" fmla="*/ 85375 h 1364436"/>
                <a:gd name="connsiteX3" fmla="*/ 85375 w 155935"/>
                <a:gd name="connsiteY3" fmla="*/ 29238 h 1364436"/>
                <a:gd name="connsiteX4" fmla="*/ 141512 w 155935"/>
                <a:gd name="connsiteY4" fmla="*/ 85375 h 1364436"/>
                <a:gd name="connsiteX5" fmla="*/ 141512 w 155935"/>
                <a:gd name="connsiteY5" fmla="*/ 1288417 h 1364436"/>
                <a:gd name="connsiteX6" fmla="*/ 85375 w 155935"/>
                <a:gd name="connsiteY6" fmla="*/ 1344554 h 136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935" h="1364436">
                  <a:moveTo>
                    <a:pt x="85375" y="1344554"/>
                  </a:moveTo>
                  <a:cubicBezTo>
                    <a:pt x="54578" y="1344554"/>
                    <a:pt x="29238" y="1319605"/>
                    <a:pt x="29238" y="1288417"/>
                  </a:cubicBezTo>
                  <a:lnTo>
                    <a:pt x="29238" y="85375"/>
                  </a:lnTo>
                  <a:cubicBezTo>
                    <a:pt x="29238" y="54578"/>
                    <a:pt x="54188" y="29238"/>
                    <a:pt x="85375" y="29238"/>
                  </a:cubicBezTo>
                  <a:cubicBezTo>
                    <a:pt x="116563" y="29238"/>
                    <a:pt x="141512" y="54188"/>
                    <a:pt x="141512" y="85375"/>
                  </a:cubicBezTo>
                  <a:lnTo>
                    <a:pt x="141512" y="1288417"/>
                  </a:lnTo>
                  <a:cubicBezTo>
                    <a:pt x="141512" y="1319605"/>
                    <a:pt x="116563" y="1344554"/>
                    <a:pt x="85375" y="1344554"/>
                  </a:cubicBez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1" name="Freeform: Shape 160">
              <a:extLst>
                <a:ext uri="{FF2B5EF4-FFF2-40B4-BE49-F238E27FC236}">
                  <a16:creationId xmlns:a16="http://schemas.microsoft.com/office/drawing/2014/main" id="{798A2EBA-7B8C-408D-9E55-815E87A15D56}"/>
                </a:ext>
              </a:extLst>
            </p:cNvPr>
            <p:cNvSpPr/>
            <p:nvPr/>
          </p:nvSpPr>
          <p:spPr>
            <a:xfrm>
              <a:off x="12451227" y="5292058"/>
              <a:ext cx="818757" cy="506850"/>
            </a:xfrm>
            <a:custGeom>
              <a:avLst/>
              <a:gdLst>
                <a:gd name="connsiteX0" fmla="*/ 751500 w 818661"/>
                <a:gd name="connsiteY0" fmla="*/ 506464 h 506790"/>
                <a:gd name="connsiteX1" fmla="*/ 724601 w 818661"/>
                <a:gd name="connsiteY1" fmla="*/ 499447 h 506790"/>
                <a:gd name="connsiteX2" fmla="*/ 58367 w 818661"/>
                <a:gd name="connsiteY2" fmla="*/ 134558 h 506790"/>
                <a:gd name="connsiteX3" fmla="*/ 36146 w 818661"/>
                <a:gd name="connsiteY3" fmla="*/ 58539 h 506790"/>
                <a:gd name="connsiteX4" fmla="*/ 112165 w 818661"/>
                <a:gd name="connsiteY4" fmla="*/ 36318 h 506790"/>
                <a:gd name="connsiteX5" fmla="*/ 778399 w 818661"/>
                <a:gd name="connsiteY5" fmla="*/ 401208 h 506790"/>
                <a:gd name="connsiteX6" fmla="*/ 800620 w 818661"/>
                <a:gd name="connsiteY6" fmla="*/ 477226 h 506790"/>
                <a:gd name="connsiteX7" fmla="*/ 751500 w 818661"/>
                <a:gd name="connsiteY7" fmla="*/ 506464 h 506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8661" h="506790">
                  <a:moveTo>
                    <a:pt x="751500" y="506464"/>
                  </a:moveTo>
                  <a:cubicBezTo>
                    <a:pt x="742534" y="506464"/>
                    <a:pt x="733178" y="504125"/>
                    <a:pt x="724601" y="499447"/>
                  </a:cubicBezTo>
                  <a:lnTo>
                    <a:pt x="58367" y="134558"/>
                  </a:lnTo>
                  <a:cubicBezTo>
                    <a:pt x="31078" y="119744"/>
                    <a:pt x="21332" y="85438"/>
                    <a:pt x="36146" y="58539"/>
                  </a:cubicBezTo>
                  <a:cubicBezTo>
                    <a:pt x="50960" y="31251"/>
                    <a:pt x="85266" y="21115"/>
                    <a:pt x="112165" y="36318"/>
                  </a:cubicBezTo>
                  <a:lnTo>
                    <a:pt x="778399" y="401208"/>
                  </a:lnTo>
                  <a:cubicBezTo>
                    <a:pt x="805687" y="416022"/>
                    <a:pt x="815433" y="450327"/>
                    <a:pt x="800620" y="477226"/>
                  </a:cubicBezTo>
                  <a:cubicBezTo>
                    <a:pt x="790874" y="495549"/>
                    <a:pt x="771382" y="506464"/>
                    <a:pt x="751500" y="506464"/>
                  </a:cubicBez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0" name="Freeform: Shape 169">
              <a:extLst>
                <a:ext uri="{FF2B5EF4-FFF2-40B4-BE49-F238E27FC236}">
                  <a16:creationId xmlns:a16="http://schemas.microsoft.com/office/drawing/2014/main" id="{BC8C2993-EE28-44DD-B9F8-E12DBE7EC2B7}"/>
                </a:ext>
              </a:extLst>
            </p:cNvPr>
            <p:cNvSpPr/>
            <p:nvPr/>
          </p:nvSpPr>
          <p:spPr>
            <a:xfrm>
              <a:off x="12989547" y="11140771"/>
              <a:ext cx="77977" cy="623814"/>
            </a:xfrm>
            <a:custGeom>
              <a:avLst/>
              <a:gdLst>
                <a:gd name="connsiteX0" fmla="*/ 57306 w 77967"/>
                <a:gd name="connsiteY0" fmla="*/ 604641 h 623742"/>
                <a:gd name="connsiteX1" fmla="*/ 36645 w 77967"/>
                <a:gd name="connsiteY1" fmla="*/ 584368 h 623742"/>
                <a:gd name="connsiteX2" fmla="*/ 29238 w 77967"/>
                <a:gd name="connsiteY2" fmla="*/ 50290 h 623742"/>
                <a:gd name="connsiteX3" fmla="*/ 49509 w 77967"/>
                <a:gd name="connsiteY3" fmla="*/ 29238 h 623742"/>
                <a:gd name="connsiteX4" fmla="*/ 49899 w 77967"/>
                <a:gd name="connsiteY4" fmla="*/ 29238 h 623742"/>
                <a:gd name="connsiteX5" fmla="*/ 70561 w 77967"/>
                <a:gd name="connsiteY5" fmla="*/ 49509 h 623742"/>
                <a:gd name="connsiteX6" fmla="*/ 77968 w 77967"/>
                <a:gd name="connsiteY6" fmla="*/ 583589 h 623742"/>
                <a:gd name="connsiteX7" fmla="*/ 57306 w 77967"/>
                <a:gd name="connsiteY7" fmla="*/ 604641 h 623742"/>
                <a:gd name="connsiteX8" fmla="*/ 57306 w 77967"/>
                <a:gd name="connsiteY8" fmla="*/ 604641 h 623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967" h="623742">
                  <a:moveTo>
                    <a:pt x="57306" y="604641"/>
                  </a:moveTo>
                  <a:cubicBezTo>
                    <a:pt x="46001" y="604641"/>
                    <a:pt x="36645" y="595674"/>
                    <a:pt x="36645" y="584368"/>
                  </a:cubicBezTo>
                  <a:lnTo>
                    <a:pt x="29238" y="50290"/>
                  </a:lnTo>
                  <a:cubicBezTo>
                    <a:pt x="29238" y="38984"/>
                    <a:pt x="38205" y="29628"/>
                    <a:pt x="49509" y="29238"/>
                  </a:cubicBezTo>
                  <a:cubicBezTo>
                    <a:pt x="49509" y="29238"/>
                    <a:pt x="49509" y="29238"/>
                    <a:pt x="49899" y="29238"/>
                  </a:cubicBezTo>
                  <a:cubicBezTo>
                    <a:pt x="61205" y="29238"/>
                    <a:pt x="70561" y="38205"/>
                    <a:pt x="70561" y="49509"/>
                  </a:cubicBezTo>
                  <a:lnTo>
                    <a:pt x="77968" y="583589"/>
                  </a:lnTo>
                  <a:cubicBezTo>
                    <a:pt x="78358" y="594895"/>
                    <a:pt x="69001" y="604250"/>
                    <a:pt x="57306" y="604641"/>
                  </a:cubicBezTo>
                  <a:cubicBezTo>
                    <a:pt x="57697" y="604641"/>
                    <a:pt x="57306" y="604641"/>
                    <a:pt x="57306" y="604641"/>
                  </a:cubicBez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1" name="Freeform: Shape 170">
              <a:extLst>
                <a:ext uri="{FF2B5EF4-FFF2-40B4-BE49-F238E27FC236}">
                  <a16:creationId xmlns:a16="http://schemas.microsoft.com/office/drawing/2014/main" id="{A69686B0-8200-4925-A5D4-0A335AE6F966}"/>
                </a:ext>
              </a:extLst>
            </p:cNvPr>
            <p:cNvSpPr/>
            <p:nvPr/>
          </p:nvSpPr>
          <p:spPr>
            <a:xfrm>
              <a:off x="12921576" y="11647489"/>
              <a:ext cx="506850" cy="311907"/>
            </a:xfrm>
            <a:custGeom>
              <a:avLst/>
              <a:gdLst>
                <a:gd name="connsiteX0" fmla="*/ 50032 w 506790"/>
                <a:gd name="connsiteY0" fmla="*/ 290952 h 311871"/>
                <a:gd name="connsiteX1" fmla="*/ 31710 w 506790"/>
                <a:gd name="connsiteY1" fmla="*/ 280036 h 311871"/>
                <a:gd name="connsiteX2" fmla="*/ 40286 w 506790"/>
                <a:gd name="connsiteY2" fmla="*/ 251968 h 311871"/>
                <a:gd name="connsiteX3" fmla="*/ 457803 w 506790"/>
                <a:gd name="connsiteY3" fmla="*/ 31709 h 311871"/>
                <a:gd name="connsiteX4" fmla="*/ 485872 w 506790"/>
                <a:gd name="connsiteY4" fmla="*/ 40286 h 311871"/>
                <a:gd name="connsiteX5" fmla="*/ 477295 w 506790"/>
                <a:gd name="connsiteY5" fmla="*/ 68354 h 311871"/>
                <a:gd name="connsiteX6" fmla="*/ 59778 w 506790"/>
                <a:gd name="connsiteY6" fmla="*/ 288613 h 311871"/>
                <a:gd name="connsiteX7" fmla="*/ 50032 w 506790"/>
                <a:gd name="connsiteY7" fmla="*/ 290952 h 311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6790" h="311871">
                  <a:moveTo>
                    <a:pt x="50032" y="290952"/>
                  </a:moveTo>
                  <a:cubicBezTo>
                    <a:pt x="42625" y="290952"/>
                    <a:pt x="35608" y="287053"/>
                    <a:pt x="31710" y="280036"/>
                  </a:cubicBezTo>
                  <a:cubicBezTo>
                    <a:pt x="26251" y="269901"/>
                    <a:pt x="30150" y="257426"/>
                    <a:pt x="40286" y="251968"/>
                  </a:cubicBezTo>
                  <a:lnTo>
                    <a:pt x="457803" y="31709"/>
                  </a:lnTo>
                  <a:cubicBezTo>
                    <a:pt x="467939" y="26252"/>
                    <a:pt x="480413" y="30149"/>
                    <a:pt x="485872" y="40286"/>
                  </a:cubicBezTo>
                  <a:cubicBezTo>
                    <a:pt x="491329" y="50422"/>
                    <a:pt x="487431" y="62896"/>
                    <a:pt x="477295" y="68354"/>
                  </a:cubicBezTo>
                  <a:lnTo>
                    <a:pt x="59778" y="288613"/>
                  </a:lnTo>
                  <a:cubicBezTo>
                    <a:pt x="56659" y="290172"/>
                    <a:pt x="53150" y="290952"/>
                    <a:pt x="50032" y="290952"/>
                  </a:cubicBez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6" name="Freeform: Shape 175">
              <a:extLst>
                <a:ext uri="{FF2B5EF4-FFF2-40B4-BE49-F238E27FC236}">
                  <a16:creationId xmlns:a16="http://schemas.microsoft.com/office/drawing/2014/main" id="{2210114D-4B91-4B64-9104-7C6C982CB4C5}"/>
                </a:ext>
              </a:extLst>
            </p:cNvPr>
            <p:cNvSpPr/>
            <p:nvPr/>
          </p:nvSpPr>
          <p:spPr>
            <a:xfrm>
              <a:off x="11753898" y="11682696"/>
              <a:ext cx="116966" cy="467861"/>
            </a:xfrm>
            <a:custGeom>
              <a:avLst/>
              <a:gdLst>
                <a:gd name="connsiteX0" fmla="*/ 85872 w 116951"/>
                <a:gd name="connsiteY0" fmla="*/ 440533 h 467806"/>
                <a:gd name="connsiteX1" fmla="*/ 65210 w 116951"/>
                <a:gd name="connsiteY1" fmla="*/ 421820 h 467806"/>
                <a:gd name="connsiteX2" fmla="*/ 29345 w 116951"/>
                <a:gd name="connsiteY2" fmla="*/ 51863 h 467806"/>
                <a:gd name="connsiteX3" fmla="*/ 48057 w 116951"/>
                <a:gd name="connsiteY3" fmla="*/ 29252 h 467806"/>
                <a:gd name="connsiteX4" fmla="*/ 70668 w 116951"/>
                <a:gd name="connsiteY4" fmla="*/ 47965 h 467806"/>
                <a:gd name="connsiteX5" fmla="*/ 106533 w 116951"/>
                <a:gd name="connsiteY5" fmla="*/ 417921 h 467806"/>
                <a:gd name="connsiteX6" fmla="*/ 87821 w 116951"/>
                <a:gd name="connsiteY6" fmla="*/ 440533 h 467806"/>
                <a:gd name="connsiteX7" fmla="*/ 85872 w 116951"/>
                <a:gd name="connsiteY7" fmla="*/ 440533 h 467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951" h="467806">
                  <a:moveTo>
                    <a:pt x="85872" y="440533"/>
                  </a:moveTo>
                  <a:cubicBezTo>
                    <a:pt x="75345" y="440533"/>
                    <a:pt x="66380" y="432345"/>
                    <a:pt x="65210" y="421820"/>
                  </a:cubicBezTo>
                  <a:lnTo>
                    <a:pt x="29345" y="51863"/>
                  </a:lnTo>
                  <a:cubicBezTo>
                    <a:pt x="28175" y="40558"/>
                    <a:pt x="36752" y="30421"/>
                    <a:pt x="48057" y="29252"/>
                  </a:cubicBezTo>
                  <a:cubicBezTo>
                    <a:pt x="59362" y="28863"/>
                    <a:pt x="69498" y="36659"/>
                    <a:pt x="70668" y="47965"/>
                  </a:cubicBezTo>
                  <a:lnTo>
                    <a:pt x="106533" y="417921"/>
                  </a:lnTo>
                  <a:cubicBezTo>
                    <a:pt x="107703" y="429227"/>
                    <a:pt x="99515" y="439363"/>
                    <a:pt x="87821" y="440533"/>
                  </a:cubicBezTo>
                  <a:cubicBezTo>
                    <a:pt x="87041" y="440533"/>
                    <a:pt x="86651" y="440533"/>
                    <a:pt x="85872" y="440533"/>
                  </a:cubicBez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9" name="Freeform: Shape 178">
              <a:extLst>
                <a:ext uri="{FF2B5EF4-FFF2-40B4-BE49-F238E27FC236}">
                  <a16:creationId xmlns:a16="http://schemas.microsoft.com/office/drawing/2014/main" id="{50317454-4AC6-4DAC-A35F-15CD6353022A}"/>
                </a:ext>
              </a:extLst>
            </p:cNvPr>
            <p:cNvSpPr/>
            <p:nvPr/>
          </p:nvSpPr>
          <p:spPr>
            <a:xfrm>
              <a:off x="12546693" y="5549108"/>
              <a:ext cx="7407796" cy="7407796"/>
            </a:xfrm>
            <a:custGeom>
              <a:avLst/>
              <a:gdLst>
                <a:gd name="connsiteX0" fmla="*/ 6896198 w 7406938"/>
                <a:gd name="connsiteY0" fmla="*/ 7293833 h 7406938"/>
                <a:gd name="connsiteX1" fmla="*/ 517264 w 7406938"/>
                <a:gd name="connsiteY1" fmla="*/ 7293833 h 7406938"/>
                <a:gd name="connsiteX2" fmla="*/ 119628 w 7406938"/>
                <a:gd name="connsiteY2" fmla="*/ 6896198 h 7406938"/>
                <a:gd name="connsiteX3" fmla="*/ 119628 w 7406938"/>
                <a:gd name="connsiteY3" fmla="*/ 517264 h 7406938"/>
                <a:gd name="connsiteX4" fmla="*/ 517264 w 7406938"/>
                <a:gd name="connsiteY4" fmla="*/ 119628 h 7406938"/>
                <a:gd name="connsiteX5" fmla="*/ 6896198 w 7406938"/>
                <a:gd name="connsiteY5" fmla="*/ 119628 h 7406938"/>
                <a:gd name="connsiteX6" fmla="*/ 7293833 w 7406938"/>
                <a:gd name="connsiteY6" fmla="*/ 517264 h 7406938"/>
                <a:gd name="connsiteX7" fmla="*/ 7293833 w 7406938"/>
                <a:gd name="connsiteY7" fmla="*/ 6896198 h 7406938"/>
                <a:gd name="connsiteX8" fmla="*/ 6896198 w 7406938"/>
                <a:gd name="connsiteY8" fmla="*/ 7293833 h 7406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06938" h="7406938">
                  <a:moveTo>
                    <a:pt x="6896198" y="7293833"/>
                  </a:moveTo>
                  <a:lnTo>
                    <a:pt x="517264" y="7293833"/>
                  </a:lnTo>
                  <a:cubicBezTo>
                    <a:pt x="297784" y="7293833"/>
                    <a:pt x="119628" y="7115676"/>
                    <a:pt x="119628" y="6896198"/>
                  </a:cubicBezTo>
                  <a:lnTo>
                    <a:pt x="119628" y="517264"/>
                  </a:lnTo>
                  <a:cubicBezTo>
                    <a:pt x="119628" y="297784"/>
                    <a:pt x="297784" y="119628"/>
                    <a:pt x="517264" y="119628"/>
                  </a:cubicBezTo>
                  <a:lnTo>
                    <a:pt x="6896198" y="119628"/>
                  </a:lnTo>
                  <a:cubicBezTo>
                    <a:pt x="7115677" y="119628"/>
                    <a:pt x="7293833" y="297784"/>
                    <a:pt x="7293833" y="517264"/>
                  </a:cubicBezTo>
                  <a:lnTo>
                    <a:pt x="7293833" y="6896198"/>
                  </a:lnTo>
                  <a:cubicBezTo>
                    <a:pt x="7293833" y="7116066"/>
                    <a:pt x="7115677" y="7293833"/>
                    <a:pt x="6896198" y="7293833"/>
                  </a:cubicBezTo>
                  <a:close/>
                </a:path>
              </a:pathLst>
            </a:custGeom>
            <a:solidFill>
              <a:srgbClr val="FFFFFF"/>
            </a:solidFill>
            <a:ln w="3897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0" name="Freeform: Shape 179">
              <a:extLst>
                <a:ext uri="{FF2B5EF4-FFF2-40B4-BE49-F238E27FC236}">
                  <a16:creationId xmlns:a16="http://schemas.microsoft.com/office/drawing/2014/main" id="{2DACA71D-CE07-44A5-A823-12574C0958E6}"/>
                </a:ext>
              </a:extLst>
            </p:cNvPr>
            <p:cNvSpPr/>
            <p:nvPr/>
          </p:nvSpPr>
          <p:spPr>
            <a:xfrm>
              <a:off x="12546693" y="5549107"/>
              <a:ext cx="7407796" cy="1949420"/>
            </a:xfrm>
            <a:custGeom>
              <a:avLst/>
              <a:gdLst>
                <a:gd name="connsiteX0" fmla="*/ 7293833 w 7406938"/>
                <a:gd name="connsiteY0" fmla="*/ 1845445 h 1949194"/>
                <a:gd name="connsiteX1" fmla="*/ 119628 w 7406938"/>
                <a:gd name="connsiteY1" fmla="*/ 1845445 h 1949194"/>
                <a:gd name="connsiteX2" fmla="*/ 119628 w 7406938"/>
                <a:gd name="connsiteY2" fmla="*/ 517264 h 1949194"/>
                <a:gd name="connsiteX3" fmla="*/ 517264 w 7406938"/>
                <a:gd name="connsiteY3" fmla="*/ 119628 h 1949194"/>
                <a:gd name="connsiteX4" fmla="*/ 6896198 w 7406938"/>
                <a:gd name="connsiteY4" fmla="*/ 119628 h 1949194"/>
                <a:gd name="connsiteX5" fmla="*/ 7293833 w 7406938"/>
                <a:gd name="connsiteY5" fmla="*/ 517264 h 1949194"/>
                <a:gd name="connsiteX6" fmla="*/ 7293833 w 7406938"/>
                <a:gd name="connsiteY6" fmla="*/ 1845445 h 1949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06938" h="1949194">
                  <a:moveTo>
                    <a:pt x="7293833" y="1845445"/>
                  </a:moveTo>
                  <a:lnTo>
                    <a:pt x="119628" y="1845445"/>
                  </a:lnTo>
                  <a:lnTo>
                    <a:pt x="119628" y="517264"/>
                  </a:lnTo>
                  <a:cubicBezTo>
                    <a:pt x="119628" y="297784"/>
                    <a:pt x="297784" y="119628"/>
                    <a:pt x="517264" y="119628"/>
                  </a:cubicBezTo>
                  <a:lnTo>
                    <a:pt x="6896198" y="119628"/>
                  </a:lnTo>
                  <a:cubicBezTo>
                    <a:pt x="7115677" y="119628"/>
                    <a:pt x="7293833" y="297784"/>
                    <a:pt x="7293833" y="517264"/>
                  </a:cubicBezTo>
                  <a:lnTo>
                    <a:pt x="7293833" y="1845445"/>
                  </a:lnTo>
                  <a:close/>
                </a:path>
              </a:pathLst>
            </a:custGeom>
            <a:solidFill>
              <a:schemeClr val="accent5"/>
            </a:solidFill>
            <a:ln w="3897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w="0"/>
                <a:solidFill>
                  <a:srgbClr val="000000"/>
                </a:solidFill>
                <a:effectLst>
                  <a:outerShdw blurRad="38100" dist="19050" dir="2700000" algn="tl" rotWithShape="0">
                    <a:srgbClr val="000000">
                      <a:alpha val="40000"/>
                    </a:srgbClr>
                  </a:outerShdw>
                </a:effectLst>
                <a:uLnTx/>
                <a:uFillTx/>
                <a:latin typeface="Montserrat Light "/>
                <a:ea typeface="+mn-ea"/>
                <a:cs typeface="+mn-cs"/>
              </a:endParaRPr>
            </a:p>
          </p:txBody>
        </p:sp>
        <p:sp>
          <p:nvSpPr>
            <p:cNvPr id="181" name="Freeform: Shape 180">
              <a:extLst>
                <a:ext uri="{FF2B5EF4-FFF2-40B4-BE49-F238E27FC236}">
                  <a16:creationId xmlns:a16="http://schemas.microsoft.com/office/drawing/2014/main" id="{90ED1F6F-1374-4BCA-A910-2549A53015A1}"/>
                </a:ext>
              </a:extLst>
            </p:cNvPr>
            <p:cNvSpPr/>
            <p:nvPr/>
          </p:nvSpPr>
          <p:spPr>
            <a:xfrm>
              <a:off x="13257399" y="8155429"/>
              <a:ext cx="1208641" cy="779768"/>
            </a:xfrm>
            <a:custGeom>
              <a:avLst/>
              <a:gdLst>
                <a:gd name="connsiteX0" fmla="*/ 29238 w 1208500"/>
                <a:gd name="connsiteY0" fmla="*/ 29238 h 779677"/>
                <a:gd name="connsiteX1" fmla="*/ 1179653 w 1208500"/>
                <a:gd name="connsiteY1" fmla="*/ 29238 h 779677"/>
                <a:gd name="connsiteX2" fmla="*/ 1179653 w 1208500"/>
                <a:gd name="connsiteY2" fmla="*/ 773830 h 779677"/>
                <a:gd name="connsiteX3" fmla="*/ 29238 w 1208500"/>
                <a:gd name="connsiteY3" fmla="*/ 773830 h 779677"/>
              </a:gdLst>
              <a:ahLst/>
              <a:cxnLst>
                <a:cxn ang="0">
                  <a:pos x="connsiteX0" y="connsiteY0"/>
                </a:cxn>
                <a:cxn ang="0">
                  <a:pos x="connsiteX1" y="connsiteY1"/>
                </a:cxn>
                <a:cxn ang="0">
                  <a:pos x="connsiteX2" y="connsiteY2"/>
                </a:cxn>
                <a:cxn ang="0">
                  <a:pos x="connsiteX3" y="connsiteY3"/>
                </a:cxn>
              </a:cxnLst>
              <a:rect l="l" t="t" r="r" b="b"/>
              <a:pathLst>
                <a:path w="1208500" h="779677">
                  <a:moveTo>
                    <a:pt x="29238" y="29238"/>
                  </a:moveTo>
                  <a:lnTo>
                    <a:pt x="1179653" y="29238"/>
                  </a:lnTo>
                  <a:lnTo>
                    <a:pt x="1179653" y="773830"/>
                  </a:lnTo>
                  <a:lnTo>
                    <a:pt x="29238" y="773830"/>
                  </a:lnTo>
                  <a:close/>
                </a:path>
              </a:pathLst>
            </a:custGeom>
            <a:solidFill>
              <a:srgbClr val="D3D1D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2" name="Freeform: Shape 181">
              <a:extLst>
                <a:ext uri="{FF2B5EF4-FFF2-40B4-BE49-F238E27FC236}">
                  <a16:creationId xmlns:a16="http://schemas.microsoft.com/office/drawing/2014/main" id="{1A28BCBA-751C-410E-B299-741AF829EBD6}"/>
                </a:ext>
              </a:extLst>
            </p:cNvPr>
            <p:cNvSpPr/>
            <p:nvPr/>
          </p:nvSpPr>
          <p:spPr>
            <a:xfrm>
              <a:off x="14866840" y="8155429"/>
              <a:ext cx="1208641" cy="779768"/>
            </a:xfrm>
            <a:custGeom>
              <a:avLst/>
              <a:gdLst>
                <a:gd name="connsiteX0" fmla="*/ 29238 w 1208500"/>
                <a:gd name="connsiteY0" fmla="*/ 29238 h 779677"/>
                <a:gd name="connsiteX1" fmla="*/ 1179653 w 1208500"/>
                <a:gd name="connsiteY1" fmla="*/ 29238 h 779677"/>
                <a:gd name="connsiteX2" fmla="*/ 1179653 w 1208500"/>
                <a:gd name="connsiteY2" fmla="*/ 773830 h 779677"/>
                <a:gd name="connsiteX3" fmla="*/ 29238 w 1208500"/>
                <a:gd name="connsiteY3" fmla="*/ 773830 h 779677"/>
              </a:gdLst>
              <a:ahLst/>
              <a:cxnLst>
                <a:cxn ang="0">
                  <a:pos x="connsiteX0" y="connsiteY0"/>
                </a:cxn>
                <a:cxn ang="0">
                  <a:pos x="connsiteX1" y="connsiteY1"/>
                </a:cxn>
                <a:cxn ang="0">
                  <a:pos x="connsiteX2" y="connsiteY2"/>
                </a:cxn>
                <a:cxn ang="0">
                  <a:pos x="connsiteX3" y="connsiteY3"/>
                </a:cxn>
              </a:cxnLst>
              <a:rect l="l" t="t" r="r" b="b"/>
              <a:pathLst>
                <a:path w="1208500" h="779677">
                  <a:moveTo>
                    <a:pt x="29238" y="29238"/>
                  </a:moveTo>
                  <a:lnTo>
                    <a:pt x="1179653" y="29238"/>
                  </a:lnTo>
                  <a:lnTo>
                    <a:pt x="1179653" y="773830"/>
                  </a:lnTo>
                  <a:lnTo>
                    <a:pt x="29238" y="773830"/>
                  </a:lnTo>
                  <a:close/>
                </a:path>
              </a:pathLst>
            </a:custGeom>
            <a:solidFill>
              <a:schemeClr val="accent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3" name="Freeform: Shape 182">
              <a:extLst>
                <a:ext uri="{FF2B5EF4-FFF2-40B4-BE49-F238E27FC236}">
                  <a16:creationId xmlns:a16="http://schemas.microsoft.com/office/drawing/2014/main" id="{661F9DD7-6513-4EC4-BB70-B5496CF70723}"/>
                </a:ext>
              </a:extLst>
            </p:cNvPr>
            <p:cNvSpPr/>
            <p:nvPr/>
          </p:nvSpPr>
          <p:spPr>
            <a:xfrm>
              <a:off x="16476280" y="8155429"/>
              <a:ext cx="1208641" cy="779768"/>
            </a:xfrm>
            <a:custGeom>
              <a:avLst/>
              <a:gdLst>
                <a:gd name="connsiteX0" fmla="*/ 29238 w 1208500"/>
                <a:gd name="connsiteY0" fmla="*/ 29238 h 779677"/>
                <a:gd name="connsiteX1" fmla="*/ 1179653 w 1208500"/>
                <a:gd name="connsiteY1" fmla="*/ 29238 h 779677"/>
                <a:gd name="connsiteX2" fmla="*/ 1179653 w 1208500"/>
                <a:gd name="connsiteY2" fmla="*/ 773830 h 779677"/>
                <a:gd name="connsiteX3" fmla="*/ 29238 w 1208500"/>
                <a:gd name="connsiteY3" fmla="*/ 773830 h 779677"/>
              </a:gdLst>
              <a:ahLst/>
              <a:cxnLst>
                <a:cxn ang="0">
                  <a:pos x="connsiteX0" y="connsiteY0"/>
                </a:cxn>
                <a:cxn ang="0">
                  <a:pos x="connsiteX1" y="connsiteY1"/>
                </a:cxn>
                <a:cxn ang="0">
                  <a:pos x="connsiteX2" y="connsiteY2"/>
                </a:cxn>
                <a:cxn ang="0">
                  <a:pos x="connsiteX3" y="connsiteY3"/>
                </a:cxn>
              </a:cxnLst>
              <a:rect l="l" t="t" r="r" b="b"/>
              <a:pathLst>
                <a:path w="1208500" h="779677">
                  <a:moveTo>
                    <a:pt x="29238" y="29238"/>
                  </a:moveTo>
                  <a:lnTo>
                    <a:pt x="1179653" y="29238"/>
                  </a:lnTo>
                  <a:lnTo>
                    <a:pt x="1179653" y="773830"/>
                  </a:lnTo>
                  <a:lnTo>
                    <a:pt x="29238" y="773830"/>
                  </a:lnTo>
                  <a:close/>
                </a:path>
              </a:pathLst>
            </a:custGeom>
            <a:solidFill>
              <a:srgbClr val="D3D1D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4" name="Freeform: Shape 183">
              <a:extLst>
                <a:ext uri="{FF2B5EF4-FFF2-40B4-BE49-F238E27FC236}">
                  <a16:creationId xmlns:a16="http://schemas.microsoft.com/office/drawing/2014/main" id="{E44CAEA5-C6C4-43FA-8747-218D27A9D54C}"/>
                </a:ext>
              </a:extLst>
            </p:cNvPr>
            <p:cNvSpPr/>
            <p:nvPr/>
          </p:nvSpPr>
          <p:spPr>
            <a:xfrm>
              <a:off x="18086111" y="8155429"/>
              <a:ext cx="1208641" cy="779768"/>
            </a:xfrm>
            <a:custGeom>
              <a:avLst/>
              <a:gdLst>
                <a:gd name="connsiteX0" fmla="*/ 29238 w 1208500"/>
                <a:gd name="connsiteY0" fmla="*/ 29238 h 779677"/>
                <a:gd name="connsiteX1" fmla="*/ 1179653 w 1208500"/>
                <a:gd name="connsiteY1" fmla="*/ 29238 h 779677"/>
                <a:gd name="connsiteX2" fmla="*/ 1179653 w 1208500"/>
                <a:gd name="connsiteY2" fmla="*/ 773830 h 779677"/>
                <a:gd name="connsiteX3" fmla="*/ 29238 w 1208500"/>
                <a:gd name="connsiteY3" fmla="*/ 773830 h 779677"/>
              </a:gdLst>
              <a:ahLst/>
              <a:cxnLst>
                <a:cxn ang="0">
                  <a:pos x="connsiteX0" y="connsiteY0"/>
                </a:cxn>
                <a:cxn ang="0">
                  <a:pos x="connsiteX1" y="connsiteY1"/>
                </a:cxn>
                <a:cxn ang="0">
                  <a:pos x="connsiteX2" y="connsiteY2"/>
                </a:cxn>
                <a:cxn ang="0">
                  <a:pos x="connsiteX3" y="connsiteY3"/>
                </a:cxn>
              </a:cxnLst>
              <a:rect l="l" t="t" r="r" b="b"/>
              <a:pathLst>
                <a:path w="1208500" h="779677">
                  <a:moveTo>
                    <a:pt x="29238" y="29238"/>
                  </a:moveTo>
                  <a:lnTo>
                    <a:pt x="1179653" y="29238"/>
                  </a:lnTo>
                  <a:lnTo>
                    <a:pt x="1179653" y="773830"/>
                  </a:lnTo>
                  <a:lnTo>
                    <a:pt x="29238" y="773830"/>
                  </a:lnTo>
                  <a:close/>
                </a:path>
              </a:pathLst>
            </a:custGeom>
            <a:solidFill>
              <a:srgbClr val="D3D1D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5" name="Freeform: Shape 184">
              <a:extLst>
                <a:ext uri="{FF2B5EF4-FFF2-40B4-BE49-F238E27FC236}">
                  <a16:creationId xmlns:a16="http://schemas.microsoft.com/office/drawing/2014/main" id="{3AD78FBC-7B6D-401E-9AD7-4264FCB2ECF3}"/>
                </a:ext>
              </a:extLst>
            </p:cNvPr>
            <p:cNvSpPr/>
            <p:nvPr/>
          </p:nvSpPr>
          <p:spPr>
            <a:xfrm>
              <a:off x="13257399" y="9543027"/>
              <a:ext cx="1208641" cy="779768"/>
            </a:xfrm>
            <a:custGeom>
              <a:avLst/>
              <a:gdLst>
                <a:gd name="connsiteX0" fmla="*/ 29238 w 1208500"/>
                <a:gd name="connsiteY0" fmla="*/ 29238 h 779677"/>
                <a:gd name="connsiteX1" fmla="*/ 1179653 w 1208500"/>
                <a:gd name="connsiteY1" fmla="*/ 29238 h 779677"/>
                <a:gd name="connsiteX2" fmla="*/ 1179653 w 1208500"/>
                <a:gd name="connsiteY2" fmla="*/ 773831 h 779677"/>
                <a:gd name="connsiteX3" fmla="*/ 29238 w 1208500"/>
                <a:gd name="connsiteY3" fmla="*/ 773831 h 779677"/>
              </a:gdLst>
              <a:ahLst/>
              <a:cxnLst>
                <a:cxn ang="0">
                  <a:pos x="connsiteX0" y="connsiteY0"/>
                </a:cxn>
                <a:cxn ang="0">
                  <a:pos x="connsiteX1" y="connsiteY1"/>
                </a:cxn>
                <a:cxn ang="0">
                  <a:pos x="connsiteX2" y="connsiteY2"/>
                </a:cxn>
                <a:cxn ang="0">
                  <a:pos x="connsiteX3" y="connsiteY3"/>
                </a:cxn>
              </a:cxnLst>
              <a:rect l="l" t="t" r="r" b="b"/>
              <a:pathLst>
                <a:path w="1208500" h="779677">
                  <a:moveTo>
                    <a:pt x="29238" y="29238"/>
                  </a:moveTo>
                  <a:lnTo>
                    <a:pt x="1179653" y="29238"/>
                  </a:lnTo>
                  <a:lnTo>
                    <a:pt x="1179653" y="773831"/>
                  </a:lnTo>
                  <a:lnTo>
                    <a:pt x="29238" y="773831"/>
                  </a:lnTo>
                  <a:close/>
                </a:path>
              </a:pathLst>
            </a:custGeom>
            <a:solidFill>
              <a:schemeClr val="accent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6" name="Freeform: Shape 185">
              <a:extLst>
                <a:ext uri="{FF2B5EF4-FFF2-40B4-BE49-F238E27FC236}">
                  <a16:creationId xmlns:a16="http://schemas.microsoft.com/office/drawing/2014/main" id="{5093D34A-3F8B-40F0-91F7-08548D6E6305}"/>
                </a:ext>
              </a:extLst>
            </p:cNvPr>
            <p:cNvSpPr/>
            <p:nvPr/>
          </p:nvSpPr>
          <p:spPr>
            <a:xfrm>
              <a:off x="14866840" y="9543027"/>
              <a:ext cx="1208641" cy="779768"/>
            </a:xfrm>
            <a:custGeom>
              <a:avLst/>
              <a:gdLst>
                <a:gd name="connsiteX0" fmla="*/ 29238 w 1208500"/>
                <a:gd name="connsiteY0" fmla="*/ 29238 h 779677"/>
                <a:gd name="connsiteX1" fmla="*/ 1179653 w 1208500"/>
                <a:gd name="connsiteY1" fmla="*/ 29238 h 779677"/>
                <a:gd name="connsiteX2" fmla="*/ 1179653 w 1208500"/>
                <a:gd name="connsiteY2" fmla="*/ 773831 h 779677"/>
                <a:gd name="connsiteX3" fmla="*/ 29238 w 1208500"/>
                <a:gd name="connsiteY3" fmla="*/ 773831 h 779677"/>
              </a:gdLst>
              <a:ahLst/>
              <a:cxnLst>
                <a:cxn ang="0">
                  <a:pos x="connsiteX0" y="connsiteY0"/>
                </a:cxn>
                <a:cxn ang="0">
                  <a:pos x="connsiteX1" y="connsiteY1"/>
                </a:cxn>
                <a:cxn ang="0">
                  <a:pos x="connsiteX2" y="connsiteY2"/>
                </a:cxn>
                <a:cxn ang="0">
                  <a:pos x="connsiteX3" y="connsiteY3"/>
                </a:cxn>
              </a:cxnLst>
              <a:rect l="l" t="t" r="r" b="b"/>
              <a:pathLst>
                <a:path w="1208500" h="779677">
                  <a:moveTo>
                    <a:pt x="29238" y="29238"/>
                  </a:moveTo>
                  <a:lnTo>
                    <a:pt x="1179653" y="29238"/>
                  </a:lnTo>
                  <a:lnTo>
                    <a:pt x="1179653" y="773831"/>
                  </a:lnTo>
                  <a:lnTo>
                    <a:pt x="29238" y="773831"/>
                  </a:lnTo>
                  <a:close/>
                </a:path>
              </a:pathLst>
            </a:custGeom>
            <a:solidFill>
              <a:srgbClr val="D3D1D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7" name="Freeform: Shape 186">
              <a:extLst>
                <a:ext uri="{FF2B5EF4-FFF2-40B4-BE49-F238E27FC236}">
                  <a16:creationId xmlns:a16="http://schemas.microsoft.com/office/drawing/2014/main" id="{EC9925D2-FB2B-4BA9-B6B2-A76DAC642453}"/>
                </a:ext>
              </a:extLst>
            </p:cNvPr>
            <p:cNvSpPr/>
            <p:nvPr/>
          </p:nvSpPr>
          <p:spPr>
            <a:xfrm>
              <a:off x="16476280" y="9543027"/>
              <a:ext cx="1208641" cy="779768"/>
            </a:xfrm>
            <a:custGeom>
              <a:avLst/>
              <a:gdLst>
                <a:gd name="connsiteX0" fmla="*/ 29238 w 1208500"/>
                <a:gd name="connsiteY0" fmla="*/ 29238 h 779677"/>
                <a:gd name="connsiteX1" fmla="*/ 1179653 w 1208500"/>
                <a:gd name="connsiteY1" fmla="*/ 29238 h 779677"/>
                <a:gd name="connsiteX2" fmla="*/ 1179653 w 1208500"/>
                <a:gd name="connsiteY2" fmla="*/ 773831 h 779677"/>
                <a:gd name="connsiteX3" fmla="*/ 29238 w 1208500"/>
                <a:gd name="connsiteY3" fmla="*/ 773831 h 779677"/>
              </a:gdLst>
              <a:ahLst/>
              <a:cxnLst>
                <a:cxn ang="0">
                  <a:pos x="connsiteX0" y="connsiteY0"/>
                </a:cxn>
                <a:cxn ang="0">
                  <a:pos x="connsiteX1" y="connsiteY1"/>
                </a:cxn>
                <a:cxn ang="0">
                  <a:pos x="connsiteX2" y="connsiteY2"/>
                </a:cxn>
                <a:cxn ang="0">
                  <a:pos x="connsiteX3" y="connsiteY3"/>
                </a:cxn>
              </a:cxnLst>
              <a:rect l="l" t="t" r="r" b="b"/>
              <a:pathLst>
                <a:path w="1208500" h="779677">
                  <a:moveTo>
                    <a:pt x="29238" y="29238"/>
                  </a:moveTo>
                  <a:lnTo>
                    <a:pt x="1179653" y="29238"/>
                  </a:lnTo>
                  <a:lnTo>
                    <a:pt x="1179653" y="773831"/>
                  </a:lnTo>
                  <a:lnTo>
                    <a:pt x="29238" y="773831"/>
                  </a:lnTo>
                  <a:close/>
                </a:path>
              </a:pathLst>
            </a:custGeom>
            <a:solidFill>
              <a:schemeClr val="accent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8" name="Freeform: Shape 187">
              <a:extLst>
                <a:ext uri="{FF2B5EF4-FFF2-40B4-BE49-F238E27FC236}">
                  <a16:creationId xmlns:a16="http://schemas.microsoft.com/office/drawing/2014/main" id="{BED977A9-F3A6-4DAE-A9E8-3F06666239D5}"/>
                </a:ext>
              </a:extLst>
            </p:cNvPr>
            <p:cNvSpPr/>
            <p:nvPr/>
          </p:nvSpPr>
          <p:spPr>
            <a:xfrm>
              <a:off x="18086111" y="9543027"/>
              <a:ext cx="1208641" cy="779768"/>
            </a:xfrm>
            <a:custGeom>
              <a:avLst/>
              <a:gdLst>
                <a:gd name="connsiteX0" fmla="*/ 29238 w 1208500"/>
                <a:gd name="connsiteY0" fmla="*/ 29238 h 779677"/>
                <a:gd name="connsiteX1" fmla="*/ 1179653 w 1208500"/>
                <a:gd name="connsiteY1" fmla="*/ 29238 h 779677"/>
                <a:gd name="connsiteX2" fmla="*/ 1179653 w 1208500"/>
                <a:gd name="connsiteY2" fmla="*/ 773831 h 779677"/>
                <a:gd name="connsiteX3" fmla="*/ 29238 w 1208500"/>
                <a:gd name="connsiteY3" fmla="*/ 773831 h 779677"/>
              </a:gdLst>
              <a:ahLst/>
              <a:cxnLst>
                <a:cxn ang="0">
                  <a:pos x="connsiteX0" y="connsiteY0"/>
                </a:cxn>
                <a:cxn ang="0">
                  <a:pos x="connsiteX1" y="connsiteY1"/>
                </a:cxn>
                <a:cxn ang="0">
                  <a:pos x="connsiteX2" y="connsiteY2"/>
                </a:cxn>
                <a:cxn ang="0">
                  <a:pos x="connsiteX3" y="connsiteY3"/>
                </a:cxn>
              </a:cxnLst>
              <a:rect l="l" t="t" r="r" b="b"/>
              <a:pathLst>
                <a:path w="1208500" h="779677">
                  <a:moveTo>
                    <a:pt x="29238" y="29238"/>
                  </a:moveTo>
                  <a:lnTo>
                    <a:pt x="1179653" y="29238"/>
                  </a:lnTo>
                  <a:lnTo>
                    <a:pt x="1179653" y="773831"/>
                  </a:lnTo>
                  <a:lnTo>
                    <a:pt x="29238" y="773831"/>
                  </a:lnTo>
                  <a:close/>
                </a:path>
              </a:pathLst>
            </a:custGeom>
            <a:solidFill>
              <a:schemeClr val="accent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9" name="Freeform: Shape 188">
              <a:extLst>
                <a:ext uri="{FF2B5EF4-FFF2-40B4-BE49-F238E27FC236}">
                  <a16:creationId xmlns:a16="http://schemas.microsoft.com/office/drawing/2014/main" id="{15FCC009-6912-4E5F-B7D4-D4E91922A4B2}"/>
                </a:ext>
              </a:extLst>
            </p:cNvPr>
            <p:cNvSpPr/>
            <p:nvPr/>
          </p:nvSpPr>
          <p:spPr>
            <a:xfrm>
              <a:off x="13257399" y="10930623"/>
              <a:ext cx="1208641" cy="779768"/>
            </a:xfrm>
            <a:custGeom>
              <a:avLst/>
              <a:gdLst>
                <a:gd name="connsiteX0" fmla="*/ 29238 w 1208500"/>
                <a:gd name="connsiteY0" fmla="*/ 29237 h 779677"/>
                <a:gd name="connsiteX1" fmla="*/ 1179653 w 1208500"/>
                <a:gd name="connsiteY1" fmla="*/ 29237 h 779677"/>
                <a:gd name="connsiteX2" fmla="*/ 1179653 w 1208500"/>
                <a:gd name="connsiteY2" fmla="*/ 773830 h 779677"/>
                <a:gd name="connsiteX3" fmla="*/ 29238 w 1208500"/>
                <a:gd name="connsiteY3" fmla="*/ 773830 h 779677"/>
              </a:gdLst>
              <a:ahLst/>
              <a:cxnLst>
                <a:cxn ang="0">
                  <a:pos x="connsiteX0" y="connsiteY0"/>
                </a:cxn>
                <a:cxn ang="0">
                  <a:pos x="connsiteX1" y="connsiteY1"/>
                </a:cxn>
                <a:cxn ang="0">
                  <a:pos x="connsiteX2" y="connsiteY2"/>
                </a:cxn>
                <a:cxn ang="0">
                  <a:pos x="connsiteX3" y="connsiteY3"/>
                </a:cxn>
              </a:cxnLst>
              <a:rect l="l" t="t" r="r" b="b"/>
              <a:pathLst>
                <a:path w="1208500" h="779677">
                  <a:moveTo>
                    <a:pt x="29238" y="29237"/>
                  </a:moveTo>
                  <a:lnTo>
                    <a:pt x="1179653" y="29237"/>
                  </a:lnTo>
                  <a:lnTo>
                    <a:pt x="1179653" y="773830"/>
                  </a:lnTo>
                  <a:lnTo>
                    <a:pt x="29238" y="773830"/>
                  </a:lnTo>
                  <a:close/>
                </a:path>
              </a:pathLst>
            </a:custGeom>
            <a:solidFill>
              <a:srgbClr val="D3D1D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0" name="Freeform: Shape 189">
              <a:extLst>
                <a:ext uri="{FF2B5EF4-FFF2-40B4-BE49-F238E27FC236}">
                  <a16:creationId xmlns:a16="http://schemas.microsoft.com/office/drawing/2014/main" id="{EB92072F-65C0-4DB0-B2B5-D71E5CE09ED1}"/>
                </a:ext>
              </a:extLst>
            </p:cNvPr>
            <p:cNvSpPr/>
            <p:nvPr/>
          </p:nvSpPr>
          <p:spPr>
            <a:xfrm>
              <a:off x="14866840" y="10930623"/>
              <a:ext cx="1208641" cy="779768"/>
            </a:xfrm>
            <a:custGeom>
              <a:avLst/>
              <a:gdLst>
                <a:gd name="connsiteX0" fmla="*/ 29238 w 1208500"/>
                <a:gd name="connsiteY0" fmla="*/ 29237 h 779677"/>
                <a:gd name="connsiteX1" fmla="*/ 1179653 w 1208500"/>
                <a:gd name="connsiteY1" fmla="*/ 29237 h 779677"/>
                <a:gd name="connsiteX2" fmla="*/ 1179653 w 1208500"/>
                <a:gd name="connsiteY2" fmla="*/ 773830 h 779677"/>
                <a:gd name="connsiteX3" fmla="*/ 29238 w 1208500"/>
                <a:gd name="connsiteY3" fmla="*/ 773830 h 779677"/>
              </a:gdLst>
              <a:ahLst/>
              <a:cxnLst>
                <a:cxn ang="0">
                  <a:pos x="connsiteX0" y="connsiteY0"/>
                </a:cxn>
                <a:cxn ang="0">
                  <a:pos x="connsiteX1" y="connsiteY1"/>
                </a:cxn>
                <a:cxn ang="0">
                  <a:pos x="connsiteX2" y="connsiteY2"/>
                </a:cxn>
                <a:cxn ang="0">
                  <a:pos x="connsiteX3" y="connsiteY3"/>
                </a:cxn>
              </a:cxnLst>
              <a:rect l="l" t="t" r="r" b="b"/>
              <a:pathLst>
                <a:path w="1208500" h="779677">
                  <a:moveTo>
                    <a:pt x="29238" y="29237"/>
                  </a:moveTo>
                  <a:lnTo>
                    <a:pt x="1179653" y="29237"/>
                  </a:lnTo>
                  <a:lnTo>
                    <a:pt x="1179653" y="773830"/>
                  </a:lnTo>
                  <a:lnTo>
                    <a:pt x="29238" y="773830"/>
                  </a:lnTo>
                  <a:close/>
                </a:path>
              </a:pathLst>
            </a:custGeom>
            <a:solidFill>
              <a:srgbClr val="D3D1D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1" name="Freeform: Shape 190">
              <a:extLst>
                <a:ext uri="{FF2B5EF4-FFF2-40B4-BE49-F238E27FC236}">
                  <a16:creationId xmlns:a16="http://schemas.microsoft.com/office/drawing/2014/main" id="{8E88820E-9782-4C9B-AACA-A3B31DE80310}"/>
                </a:ext>
              </a:extLst>
            </p:cNvPr>
            <p:cNvSpPr/>
            <p:nvPr/>
          </p:nvSpPr>
          <p:spPr>
            <a:xfrm>
              <a:off x="16476280" y="10930623"/>
              <a:ext cx="1208641" cy="779768"/>
            </a:xfrm>
            <a:custGeom>
              <a:avLst/>
              <a:gdLst>
                <a:gd name="connsiteX0" fmla="*/ 29238 w 1208500"/>
                <a:gd name="connsiteY0" fmla="*/ 29237 h 779677"/>
                <a:gd name="connsiteX1" fmla="*/ 1179653 w 1208500"/>
                <a:gd name="connsiteY1" fmla="*/ 29237 h 779677"/>
                <a:gd name="connsiteX2" fmla="*/ 1179653 w 1208500"/>
                <a:gd name="connsiteY2" fmla="*/ 773830 h 779677"/>
                <a:gd name="connsiteX3" fmla="*/ 29238 w 1208500"/>
                <a:gd name="connsiteY3" fmla="*/ 773830 h 779677"/>
              </a:gdLst>
              <a:ahLst/>
              <a:cxnLst>
                <a:cxn ang="0">
                  <a:pos x="connsiteX0" y="connsiteY0"/>
                </a:cxn>
                <a:cxn ang="0">
                  <a:pos x="connsiteX1" y="connsiteY1"/>
                </a:cxn>
                <a:cxn ang="0">
                  <a:pos x="connsiteX2" y="connsiteY2"/>
                </a:cxn>
                <a:cxn ang="0">
                  <a:pos x="connsiteX3" y="connsiteY3"/>
                </a:cxn>
              </a:cxnLst>
              <a:rect l="l" t="t" r="r" b="b"/>
              <a:pathLst>
                <a:path w="1208500" h="779677">
                  <a:moveTo>
                    <a:pt x="29238" y="29237"/>
                  </a:moveTo>
                  <a:lnTo>
                    <a:pt x="1179653" y="29237"/>
                  </a:lnTo>
                  <a:lnTo>
                    <a:pt x="1179653" y="773830"/>
                  </a:lnTo>
                  <a:lnTo>
                    <a:pt x="29238" y="773830"/>
                  </a:lnTo>
                  <a:close/>
                </a:path>
              </a:pathLst>
            </a:custGeom>
            <a:solidFill>
              <a:srgbClr val="D3D1D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2" name="Freeform: Shape 191">
              <a:extLst>
                <a:ext uri="{FF2B5EF4-FFF2-40B4-BE49-F238E27FC236}">
                  <a16:creationId xmlns:a16="http://schemas.microsoft.com/office/drawing/2014/main" id="{0FDA7281-CBF3-4ECB-9792-670482C2B2F6}"/>
                </a:ext>
              </a:extLst>
            </p:cNvPr>
            <p:cNvSpPr/>
            <p:nvPr/>
          </p:nvSpPr>
          <p:spPr>
            <a:xfrm>
              <a:off x="18086111" y="10930623"/>
              <a:ext cx="1208641" cy="779768"/>
            </a:xfrm>
            <a:custGeom>
              <a:avLst/>
              <a:gdLst>
                <a:gd name="connsiteX0" fmla="*/ 29238 w 1208500"/>
                <a:gd name="connsiteY0" fmla="*/ 29237 h 779677"/>
                <a:gd name="connsiteX1" fmla="*/ 1179653 w 1208500"/>
                <a:gd name="connsiteY1" fmla="*/ 29237 h 779677"/>
                <a:gd name="connsiteX2" fmla="*/ 1179653 w 1208500"/>
                <a:gd name="connsiteY2" fmla="*/ 773830 h 779677"/>
                <a:gd name="connsiteX3" fmla="*/ 29238 w 1208500"/>
                <a:gd name="connsiteY3" fmla="*/ 773830 h 779677"/>
              </a:gdLst>
              <a:ahLst/>
              <a:cxnLst>
                <a:cxn ang="0">
                  <a:pos x="connsiteX0" y="connsiteY0"/>
                </a:cxn>
                <a:cxn ang="0">
                  <a:pos x="connsiteX1" y="connsiteY1"/>
                </a:cxn>
                <a:cxn ang="0">
                  <a:pos x="connsiteX2" y="connsiteY2"/>
                </a:cxn>
                <a:cxn ang="0">
                  <a:pos x="connsiteX3" y="connsiteY3"/>
                </a:cxn>
              </a:cxnLst>
              <a:rect l="l" t="t" r="r" b="b"/>
              <a:pathLst>
                <a:path w="1208500" h="779677">
                  <a:moveTo>
                    <a:pt x="29238" y="29237"/>
                  </a:moveTo>
                  <a:lnTo>
                    <a:pt x="1179653" y="29237"/>
                  </a:lnTo>
                  <a:lnTo>
                    <a:pt x="1179653" y="773830"/>
                  </a:lnTo>
                  <a:lnTo>
                    <a:pt x="29238" y="773830"/>
                  </a:lnTo>
                  <a:close/>
                </a:path>
              </a:pathLst>
            </a:custGeom>
            <a:solidFill>
              <a:schemeClr val="accent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3" name="Freeform: Shape 192">
              <a:extLst>
                <a:ext uri="{FF2B5EF4-FFF2-40B4-BE49-F238E27FC236}">
                  <a16:creationId xmlns:a16="http://schemas.microsoft.com/office/drawing/2014/main" id="{E6318977-FF7E-4C95-96E2-C0938EC3D1B0}"/>
                </a:ext>
              </a:extLst>
            </p:cNvPr>
            <p:cNvSpPr/>
            <p:nvPr/>
          </p:nvSpPr>
          <p:spPr>
            <a:xfrm>
              <a:off x="13453510" y="6316347"/>
              <a:ext cx="506850" cy="506850"/>
            </a:xfrm>
            <a:custGeom>
              <a:avLst/>
              <a:gdLst>
                <a:gd name="connsiteX0" fmla="*/ 486129 w 506790"/>
                <a:gd name="connsiteY0" fmla="*/ 257683 h 506790"/>
                <a:gd name="connsiteX1" fmla="*/ 257684 w 506790"/>
                <a:gd name="connsiteY1" fmla="*/ 486129 h 506790"/>
                <a:gd name="connsiteX2" fmla="*/ 29239 w 506790"/>
                <a:gd name="connsiteY2" fmla="*/ 257683 h 506790"/>
                <a:gd name="connsiteX3" fmla="*/ 257684 w 506790"/>
                <a:gd name="connsiteY3" fmla="*/ 29238 h 506790"/>
                <a:gd name="connsiteX4" fmla="*/ 486129 w 506790"/>
                <a:gd name="connsiteY4" fmla="*/ 257683 h 506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790" h="506790">
                  <a:moveTo>
                    <a:pt x="486129" y="257683"/>
                  </a:moveTo>
                  <a:cubicBezTo>
                    <a:pt x="486129" y="383850"/>
                    <a:pt x="383851" y="486129"/>
                    <a:pt x="257684" y="486129"/>
                  </a:cubicBezTo>
                  <a:cubicBezTo>
                    <a:pt x="131517" y="486129"/>
                    <a:pt x="29239" y="383850"/>
                    <a:pt x="29239" y="257683"/>
                  </a:cubicBezTo>
                  <a:cubicBezTo>
                    <a:pt x="29239" y="131516"/>
                    <a:pt x="131517" y="29238"/>
                    <a:pt x="257684" y="29238"/>
                  </a:cubicBezTo>
                  <a:cubicBezTo>
                    <a:pt x="383851" y="29238"/>
                    <a:pt x="486129" y="131516"/>
                    <a:pt x="486129" y="257683"/>
                  </a:cubicBezTo>
                  <a:close/>
                </a:path>
              </a:pathLst>
            </a:custGeom>
            <a:solidFill>
              <a:schemeClr val="accent5">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4" name="Freeform: Shape 193">
              <a:extLst>
                <a:ext uri="{FF2B5EF4-FFF2-40B4-BE49-F238E27FC236}">
                  <a16:creationId xmlns:a16="http://schemas.microsoft.com/office/drawing/2014/main" id="{C7532D89-BED9-4D31-92F4-A10AFF3F72B7}"/>
                </a:ext>
              </a:extLst>
            </p:cNvPr>
            <p:cNvSpPr/>
            <p:nvPr/>
          </p:nvSpPr>
          <p:spPr>
            <a:xfrm>
              <a:off x="14724531" y="6316347"/>
              <a:ext cx="506850" cy="506850"/>
            </a:xfrm>
            <a:custGeom>
              <a:avLst/>
              <a:gdLst>
                <a:gd name="connsiteX0" fmla="*/ 486129 w 506790"/>
                <a:gd name="connsiteY0" fmla="*/ 257683 h 506790"/>
                <a:gd name="connsiteX1" fmla="*/ 257684 w 506790"/>
                <a:gd name="connsiteY1" fmla="*/ 486129 h 506790"/>
                <a:gd name="connsiteX2" fmla="*/ 29239 w 506790"/>
                <a:gd name="connsiteY2" fmla="*/ 257683 h 506790"/>
                <a:gd name="connsiteX3" fmla="*/ 257684 w 506790"/>
                <a:gd name="connsiteY3" fmla="*/ 29238 h 506790"/>
                <a:gd name="connsiteX4" fmla="*/ 486129 w 506790"/>
                <a:gd name="connsiteY4" fmla="*/ 257683 h 506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790" h="506790">
                  <a:moveTo>
                    <a:pt x="486129" y="257683"/>
                  </a:moveTo>
                  <a:cubicBezTo>
                    <a:pt x="486129" y="383850"/>
                    <a:pt x="383851" y="486129"/>
                    <a:pt x="257684" y="486129"/>
                  </a:cubicBezTo>
                  <a:cubicBezTo>
                    <a:pt x="131517" y="486129"/>
                    <a:pt x="29239" y="383850"/>
                    <a:pt x="29239" y="257683"/>
                  </a:cubicBezTo>
                  <a:cubicBezTo>
                    <a:pt x="29239" y="131516"/>
                    <a:pt x="131517" y="29238"/>
                    <a:pt x="257684" y="29238"/>
                  </a:cubicBezTo>
                  <a:cubicBezTo>
                    <a:pt x="383851" y="29238"/>
                    <a:pt x="486129" y="131516"/>
                    <a:pt x="486129" y="257683"/>
                  </a:cubicBezTo>
                  <a:close/>
                </a:path>
              </a:pathLst>
            </a:custGeom>
            <a:solidFill>
              <a:schemeClr val="accent5">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5" name="Freeform: Shape 194">
              <a:extLst>
                <a:ext uri="{FF2B5EF4-FFF2-40B4-BE49-F238E27FC236}">
                  <a16:creationId xmlns:a16="http://schemas.microsoft.com/office/drawing/2014/main" id="{A547F538-24A7-4254-9884-CF9A56914DD5}"/>
                </a:ext>
              </a:extLst>
            </p:cNvPr>
            <p:cNvSpPr/>
            <p:nvPr/>
          </p:nvSpPr>
          <p:spPr>
            <a:xfrm>
              <a:off x="15995943" y="6316347"/>
              <a:ext cx="506850" cy="506850"/>
            </a:xfrm>
            <a:custGeom>
              <a:avLst/>
              <a:gdLst>
                <a:gd name="connsiteX0" fmla="*/ 486129 w 506790"/>
                <a:gd name="connsiteY0" fmla="*/ 257683 h 506790"/>
                <a:gd name="connsiteX1" fmla="*/ 257684 w 506790"/>
                <a:gd name="connsiteY1" fmla="*/ 486129 h 506790"/>
                <a:gd name="connsiteX2" fmla="*/ 29239 w 506790"/>
                <a:gd name="connsiteY2" fmla="*/ 257683 h 506790"/>
                <a:gd name="connsiteX3" fmla="*/ 257684 w 506790"/>
                <a:gd name="connsiteY3" fmla="*/ 29238 h 506790"/>
                <a:gd name="connsiteX4" fmla="*/ 486129 w 506790"/>
                <a:gd name="connsiteY4" fmla="*/ 257683 h 506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790" h="506790">
                  <a:moveTo>
                    <a:pt x="486129" y="257683"/>
                  </a:moveTo>
                  <a:cubicBezTo>
                    <a:pt x="486129" y="383850"/>
                    <a:pt x="383851" y="486129"/>
                    <a:pt x="257684" y="486129"/>
                  </a:cubicBezTo>
                  <a:cubicBezTo>
                    <a:pt x="131517" y="486129"/>
                    <a:pt x="29239" y="383850"/>
                    <a:pt x="29239" y="257683"/>
                  </a:cubicBezTo>
                  <a:cubicBezTo>
                    <a:pt x="29239" y="131516"/>
                    <a:pt x="131517" y="29238"/>
                    <a:pt x="257684" y="29238"/>
                  </a:cubicBezTo>
                  <a:cubicBezTo>
                    <a:pt x="383851" y="29238"/>
                    <a:pt x="486129" y="131516"/>
                    <a:pt x="486129" y="257683"/>
                  </a:cubicBezTo>
                  <a:close/>
                </a:path>
              </a:pathLst>
            </a:custGeom>
            <a:solidFill>
              <a:schemeClr val="accent5">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6" name="Freeform: Shape 195">
              <a:extLst>
                <a:ext uri="{FF2B5EF4-FFF2-40B4-BE49-F238E27FC236}">
                  <a16:creationId xmlns:a16="http://schemas.microsoft.com/office/drawing/2014/main" id="{6CA17954-9230-4CAA-B5CD-3CE6E14B35D8}"/>
                </a:ext>
              </a:extLst>
            </p:cNvPr>
            <p:cNvSpPr/>
            <p:nvPr/>
          </p:nvSpPr>
          <p:spPr>
            <a:xfrm>
              <a:off x="17267356" y="6316347"/>
              <a:ext cx="506850" cy="506850"/>
            </a:xfrm>
            <a:custGeom>
              <a:avLst/>
              <a:gdLst>
                <a:gd name="connsiteX0" fmla="*/ 486129 w 506790"/>
                <a:gd name="connsiteY0" fmla="*/ 257683 h 506790"/>
                <a:gd name="connsiteX1" fmla="*/ 257684 w 506790"/>
                <a:gd name="connsiteY1" fmla="*/ 486129 h 506790"/>
                <a:gd name="connsiteX2" fmla="*/ 29239 w 506790"/>
                <a:gd name="connsiteY2" fmla="*/ 257683 h 506790"/>
                <a:gd name="connsiteX3" fmla="*/ 257684 w 506790"/>
                <a:gd name="connsiteY3" fmla="*/ 29238 h 506790"/>
                <a:gd name="connsiteX4" fmla="*/ 486129 w 506790"/>
                <a:gd name="connsiteY4" fmla="*/ 257683 h 506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790" h="506790">
                  <a:moveTo>
                    <a:pt x="486129" y="257683"/>
                  </a:moveTo>
                  <a:cubicBezTo>
                    <a:pt x="486129" y="383850"/>
                    <a:pt x="383851" y="486129"/>
                    <a:pt x="257684" y="486129"/>
                  </a:cubicBezTo>
                  <a:cubicBezTo>
                    <a:pt x="131517" y="486129"/>
                    <a:pt x="29239" y="383850"/>
                    <a:pt x="29239" y="257683"/>
                  </a:cubicBezTo>
                  <a:cubicBezTo>
                    <a:pt x="29239" y="131516"/>
                    <a:pt x="131517" y="29238"/>
                    <a:pt x="257684" y="29238"/>
                  </a:cubicBezTo>
                  <a:cubicBezTo>
                    <a:pt x="383851" y="29238"/>
                    <a:pt x="486129" y="131516"/>
                    <a:pt x="486129" y="257683"/>
                  </a:cubicBezTo>
                  <a:close/>
                </a:path>
              </a:pathLst>
            </a:custGeom>
            <a:solidFill>
              <a:schemeClr val="accent5">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7" name="Freeform: Shape 196">
              <a:extLst>
                <a:ext uri="{FF2B5EF4-FFF2-40B4-BE49-F238E27FC236}">
                  <a16:creationId xmlns:a16="http://schemas.microsoft.com/office/drawing/2014/main" id="{0686F4F7-2AB0-4657-8653-7EA24F4320ED}"/>
                </a:ext>
              </a:extLst>
            </p:cNvPr>
            <p:cNvSpPr/>
            <p:nvPr/>
          </p:nvSpPr>
          <p:spPr>
            <a:xfrm>
              <a:off x="18538767" y="6316347"/>
              <a:ext cx="506850" cy="506850"/>
            </a:xfrm>
            <a:custGeom>
              <a:avLst/>
              <a:gdLst>
                <a:gd name="connsiteX0" fmla="*/ 486129 w 506790"/>
                <a:gd name="connsiteY0" fmla="*/ 257683 h 506790"/>
                <a:gd name="connsiteX1" fmla="*/ 257684 w 506790"/>
                <a:gd name="connsiteY1" fmla="*/ 486129 h 506790"/>
                <a:gd name="connsiteX2" fmla="*/ 29239 w 506790"/>
                <a:gd name="connsiteY2" fmla="*/ 257683 h 506790"/>
                <a:gd name="connsiteX3" fmla="*/ 257684 w 506790"/>
                <a:gd name="connsiteY3" fmla="*/ 29238 h 506790"/>
                <a:gd name="connsiteX4" fmla="*/ 486129 w 506790"/>
                <a:gd name="connsiteY4" fmla="*/ 257683 h 506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790" h="506790">
                  <a:moveTo>
                    <a:pt x="486129" y="257683"/>
                  </a:moveTo>
                  <a:cubicBezTo>
                    <a:pt x="486129" y="383850"/>
                    <a:pt x="383851" y="486129"/>
                    <a:pt x="257684" y="486129"/>
                  </a:cubicBezTo>
                  <a:cubicBezTo>
                    <a:pt x="131517" y="486129"/>
                    <a:pt x="29239" y="383850"/>
                    <a:pt x="29239" y="257683"/>
                  </a:cubicBezTo>
                  <a:cubicBezTo>
                    <a:pt x="29239" y="131516"/>
                    <a:pt x="131517" y="29238"/>
                    <a:pt x="257684" y="29238"/>
                  </a:cubicBezTo>
                  <a:cubicBezTo>
                    <a:pt x="383851" y="29238"/>
                    <a:pt x="486129" y="131516"/>
                    <a:pt x="486129" y="257683"/>
                  </a:cubicBezTo>
                  <a:close/>
                </a:path>
              </a:pathLst>
            </a:custGeom>
            <a:solidFill>
              <a:schemeClr val="accent5">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8" name="Freeform: Shape 197">
              <a:extLst>
                <a:ext uri="{FF2B5EF4-FFF2-40B4-BE49-F238E27FC236}">
                  <a16:creationId xmlns:a16="http://schemas.microsoft.com/office/drawing/2014/main" id="{90637588-C1B3-43DD-996A-C5F78F4D2F8B}"/>
                </a:ext>
              </a:extLst>
            </p:cNvPr>
            <p:cNvSpPr/>
            <p:nvPr/>
          </p:nvSpPr>
          <p:spPr>
            <a:xfrm>
              <a:off x="13485534" y="5354556"/>
              <a:ext cx="467861" cy="1325605"/>
            </a:xfrm>
            <a:custGeom>
              <a:avLst/>
              <a:gdLst>
                <a:gd name="connsiteX0" fmla="*/ 238138 w 467806"/>
                <a:gd name="connsiteY0" fmla="*/ 1232228 h 1325452"/>
                <a:gd name="connsiteX1" fmla="*/ 238138 w 467806"/>
                <a:gd name="connsiteY1" fmla="*/ 1232228 h 1325452"/>
                <a:gd name="connsiteX2" fmla="*/ 119628 w 467806"/>
                <a:gd name="connsiteY2" fmla="*/ 1113717 h 1325452"/>
                <a:gd name="connsiteX3" fmla="*/ 119628 w 467806"/>
                <a:gd name="connsiteY3" fmla="*/ 238138 h 1325452"/>
                <a:gd name="connsiteX4" fmla="*/ 238138 w 467806"/>
                <a:gd name="connsiteY4" fmla="*/ 119628 h 1325452"/>
                <a:gd name="connsiteX5" fmla="*/ 238138 w 467806"/>
                <a:gd name="connsiteY5" fmla="*/ 119628 h 1325452"/>
                <a:gd name="connsiteX6" fmla="*/ 356649 w 467806"/>
                <a:gd name="connsiteY6" fmla="*/ 238138 h 1325452"/>
                <a:gd name="connsiteX7" fmla="*/ 356649 w 467806"/>
                <a:gd name="connsiteY7" fmla="*/ 1113717 h 1325452"/>
                <a:gd name="connsiteX8" fmla="*/ 238138 w 467806"/>
                <a:gd name="connsiteY8" fmla="*/ 1232228 h 1325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806" h="1325452">
                  <a:moveTo>
                    <a:pt x="238138" y="1232228"/>
                  </a:moveTo>
                  <a:lnTo>
                    <a:pt x="238138" y="1232228"/>
                  </a:lnTo>
                  <a:cubicBezTo>
                    <a:pt x="172645" y="1232228"/>
                    <a:pt x="119628" y="1179210"/>
                    <a:pt x="119628" y="1113717"/>
                  </a:cubicBezTo>
                  <a:lnTo>
                    <a:pt x="119628" y="238138"/>
                  </a:lnTo>
                  <a:cubicBezTo>
                    <a:pt x="119628" y="172645"/>
                    <a:pt x="172645" y="119628"/>
                    <a:pt x="238138" y="119628"/>
                  </a:cubicBezTo>
                  <a:lnTo>
                    <a:pt x="238138" y="119628"/>
                  </a:lnTo>
                  <a:cubicBezTo>
                    <a:pt x="303632" y="119628"/>
                    <a:pt x="356649" y="172645"/>
                    <a:pt x="356649" y="238138"/>
                  </a:cubicBezTo>
                  <a:lnTo>
                    <a:pt x="356649" y="1113717"/>
                  </a:lnTo>
                  <a:cubicBezTo>
                    <a:pt x="356649" y="1179210"/>
                    <a:pt x="303632" y="1232228"/>
                    <a:pt x="238138" y="1232228"/>
                  </a:cubicBezTo>
                  <a:close/>
                </a:path>
              </a:pathLst>
            </a:custGeom>
            <a:solidFill>
              <a:srgbClr val="EBEBEB"/>
            </a:solidFill>
            <a:ln w="3897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9" name="Freeform: Shape 198">
              <a:extLst>
                <a:ext uri="{FF2B5EF4-FFF2-40B4-BE49-F238E27FC236}">
                  <a16:creationId xmlns:a16="http://schemas.microsoft.com/office/drawing/2014/main" id="{C055885C-F86E-4324-97C9-95AE5FA243F3}"/>
                </a:ext>
              </a:extLst>
            </p:cNvPr>
            <p:cNvSpPr/>
            <p:nvPr/>
          </p:nvSpPr>
          <p:spPr>
            <a:xfrm>
              <a:off x="14737841" y="5354556"/>
              <a:ext cx="467861" cy="1325605"/>
            </a:xfrm>
            <a:custGeom>
              <a:avLst/>
              <a:gdLst>
                <a:gd name="connsiteX0" fmla="*/ 238139 w 467806"/>
                <a:gd name="connsiteY0" fmla="*/ 1232228 h 1325452"/>
                <a:gd name="connsiteX1" fmla="*/ 238139 w 467806"/>
                <a:gd name="connsiteY1" fmla="*/ 1232228 h 1325452"/>
                <a:gd name="connsiteX2" fmla="*/ 119628 w 467806"/>
                <a:gd name="connsiteY2" fmla="*/ 1113717 h 1325452"/>
                <a:gd name="connsiteX3" fmla="*/ 119628 w 467806"/>
                <a:gd name="connsiteY3" fmla="*/ 238138 h 1325452"/>
                <a:gd name="connsiteX4" fmla="*/ 238139 w 467806"/>
                <a:gd name="connsiteY4" fmla="*/ 119628 h 1325452"/>
                <a:gd name="connsiteX5" fmla="*/ 238139 w 467806"/>
                <a:gd name="connsiteY5" fmla="*/ 119628 h 1325452"/>
                <a:gd name="connsiteX6" fmla="*/ 356649 w 467806"/>
                <a:gd name="connsiteY6" fmla="*/ 238138 h 1325452"/>
                <a:gd name="connsiteX7" fmla="*/ 356649 w 467806"/>
                <a:gd name="connsiteY7" fmla="*/ 1113717 h 1325452"/>
                <a:gd name="connsiteX8" fmla="*/ 238139 w 467806"/>
                <a:gd name="connsiteY8" fmla="*/ 1232228 h 1325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806" h="1325452">
                  <a:moveTo>
                    <a:pt x="238139" y="1232228"/>
                  </a:moveTo>
                  <a:lnTo>
                    <a:pt x="238139" y="1232228"/>
                  </a:lnTo>
                  <a:cubicBezTo>
                    <a:pt x="172645" y="1232228"/>
                    <a:pt x="119628" y="1179210"/>
                    <a:pt x="119628" y="1113717"/>
                  </a:cubicBezTo>
                  <a:lnTo>
                    <a:pt x="119628" y="238138"/>
                  </a:lnTo>
                  <a:cubicBezTo>
                    <a:pt x="119628" y="172645"/>
                    <a:pt x="172645" y="119628"/>
                    <a:pt x="238139" y="119628"/>
                  </a:cubicBezTo>
                  <a:lnTo>
                    <a:pt x="238139" y="119628"/>
                  </a:lnTo>
                  <a:cubicBezTo>
                    <a:pt x="303632" y="119628"/>
                    <a:pt x="356649" y="172645"/>
                    <a:pt x="356649" y="238138"/>
                  </a:cubicBezTo>
                  <a:lnTo>
                    <a:pt x="356649" y="1113717"/>
                  </a:lnTo>
                  <a:cubicBezTo>
                    <a:pt x="356649" y="1179210"/>
                    <a:pt x="303632" y="1232228"/>
                    <a:pt x="238139" y="1232228"/>
                  </a:cubicBezTo>
                  <a:close/>
                </a:path>
              </a:pathLst>
            </a:custGeom>
            <a:solidFill>
              <a:srgbClr val="EBEBEB"/>
            </a:solidFill>
            <a:ln w="3897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0" name="Freeform: Shape 199">
              <a:extLst>
                <a:ext uri="{FF2B5EF4-FFF2-40B4-BE49-F238E27FC236}">
                  <a16:creationId xmlns:a16="http://schemas.microsoft.com/office/drawing/2014/main" id="{248654C2-8265-46F2-BE34-9269F214ED33}"/>
                </a:ext>
              </a:extLst>
            </p:cNvPr>
            <p:cNvSpPr/>
            <p:nvPr/>
          </p:nvSpPr>
          <p:spPr>
            <a:xfrm>
              <a:off x="16015491" y="5354556"/>
              <a:ext cx="467861" cy="1325605"/>
            </a:xfrm>
            <a:custGeom>
              <a:avLst/>
              <a:gdLst>
                <a:gd name="connsiteX0" fmla="*/ 238139 w 467806"/>
                <a:gd name="connsiteY0" fmla="*/ 1232228 h 1325452"/>
                <a:gd name="connsiteX1" fmla="*/ 238139 w 467806"/>
                <a:gd name="connsiteY1" fmla="*/ 1232228 h 1325452"/>
                <a:gd name="connsiteX2" fmla="*/ 119628 w 467806"/>
                <a:gd name="connsiteY2" fmla="*/ 1113717 h 1325452"/>
                <a:gd name="connsiteX3" fmla="*/ 119628 w 467806"/>
                <a:gd name="connsiteY3" fmla="*/ 238138 h 1325452"/>
                <a:gd name="connsiteX4" fmla="*/ 238139 w 467806"/>
                <a:gd name="connsiteY4" fmla="*/ 119628 h 1325452"/>
                <a:gd name="connsiteX5" fmla="*/ 238139 w 467806"/>
                <a:gd name="connsiteY5" fmla="*/ 119628 h 1325452"/>
                <a:gd name="connsiteX6" fmla="*/ 356650 w 467806"/>
                <a:gd name="connsiteY6" fmla="*/ 238138 h 1325452"/>
                <a:gd name="connsiteX7" fmla="*/ 356650 w 467806"/>
                <a:gd name="connsiteY7" fmla="*/ 1113717 h 1325452"/>
                <a:gd name="connsiteX8" fmla="*/ 238139 w 467806"/>
                <a:gd name="connsiteY8" fmla="*/ 1232228 h 1325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806" h="1325452">
                  <a:moveTo>
                    <a:pt x="238139" y="1232228"/>
                  </a:moveTo>
                  <a:lnTo>
                    <a:pt x="238139" y="1232228"/>
                  </a:lnTo>
                  <a:cubicBezTo>
                    <a:pt x="172646" y="1232228"/>
                    <a:pt x="119628" y="1179210"/>
                    <a:pt x="119628" y="1113717"/>
                  </a:cubicBezTo>
                  <a:lnTo>
                    <a:pt x="119628" y="238138"/>
                  </a:lnTo>
                  <a:cubicBezTo>
                    <a:pt x="119628" y="172645"/>
                    <a:pt x="172646" y="119628"/>
                    <a:pt x="238139" y="119628"/>
                  </a:cubicBezTo>
                  <a:lnTo>
                    <a:pt x="238139" y="119628"/>
                  </a:lnTo>
                  <a:cubicBezTo>
                    <a:pt x="303632" y="119628"/>
                    <a:pt x="356650" y="172645"/>
                    <a:pt x="356650" y="238138"/>
                  </a:cubicBezTo>
                  <a:lnTo>
                    <a:pt x="356650" y="1113717"/>
                  </a:lnTo>
                  <a:cubicBezTo>
                    <a:pt x="356650" y="1179210"/>
                    <a:pt x="303632" y="1232228"/>
                    <a:pt x="238139" y="1232228"/>
                  </a:cubicBezTo>
                  <a:close/>
                </a:path>
              </a:pathLst>
            </a:custGeom>
            <a:solidFill>
              <a:srgbClr val="EBEBEB"/>
            </a:solidFill>
            <a:ln w="3897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1" name="Freeform: Shape 200">
              <a:extLst>
                <a:ext uri="{FF2B5EF4-FFF2-40B4-BE49-F238E27FC236}">
                  <a16:creationId xmlns:a16="http://schemas.microsoft.com/office/drawing/2014/main" id="{AB398466-DF15-4DF6-9F1D-ABCE64F2EB0A}"/>
                </a:ext>
              </a:extLst>
            </p:cNvPr>
            <p:cNvSpPr/>
            <p:nvPr/>
          </p:nvSpPr>
          <p:spPr>
            <a:xfrm>
              <a:off x="17284564" y="5354556"/>
              <a:ext cx="467861" cy="1325605"/>
            </a:xfrm>
            <a:custGeom>
              <a:avLst/>
              <a:gdLst>
                <a:gd name="connsiteX0" fmla="*/ 238138 w 467806"/>
                <a:gd name="connsiteY0" fmla="*/ 1232228 h 1325452"/>
                <a:gd name="connsiteX1" fmla="*/ 238138 w 467806"/>
                <a:gd name="connsiteY1" fmla="*/ 1232228 h 1325452"/>
                <a:gd name="connsiteX2" fmla="*/ 119628 w 467806"/>
                <a:gd name="connsiteY2" fmla="*/ 1113717 h 1325452"/>
                <a:gd name="connsiteX3" fmla="*/ 119628 w 467806"/>
                <a:gd name="connsiteY3" fmla="*/ 238138 h 1325452"/>
                <a:gd name="connsiteX4" fmla="*/ 238138 w 467806"/>
                <a:gd name="connsiteY4" fmla="*/ 119628 h 1325452"/>
                <a:gd name="connsiteX5" fmla="*/ 238138 w 467806"/>
                <a:gd name="connsiteY5" fmla="*/ 119628 h 1325452"/>
                <a:gd name="connsiteX6" fmla="*/ 356649 w 467806"/>
                <a:gd name="connsiteY6" fmla="*/ 238138 h 1325452"/>
                <a:gd name="connsiteX7" fmla="*/ 356649 w 467806"/>
                <a:gd name="connsiteY7" fmla="*/ 1113717 h 1325452"/>
                <a:gd name="connsiteX8" fmla="*/ 238138 w 467806"/>
                <a:gd name="connsiteY8" fmla="*/ 1232228 h 1325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806" h="1325452">
                  <a:moveTo>
                    <a:pt x="238138" y="1232228"/>
                  </a:moveTo>
                  <a:lnTo>
                    <a:pt x="238138" y="1232228"/>
                  </a:lnTo>
                  <a:cubicBezTo>
                    <a:pt x="172645" y="1232228"/>
                    <a:pt x="119628" y="1179210"/>
                    <a:pt x="119628" y="1113717"/>
                  </a:cubicBezTo>
                  <a:lnTo>
                    <a:pt x="119628" y="238138"/>
                  </a:lnTo>
                  <a:cubicBezTo>
                    <a:pt x="119628" y="172645"/>
                    <a:pt x="172645" y="119628"/>
                    <a:pt x="238138" y="119628"/>
                  </a:cubicBezTo>
                  <a:lnTo>
                    <a:pt x="238138" y="119628"/>
                  </a:lnTo>
                  <a:cubicBezTo>
                    <a:pt x="303632" y="119628"/>
                    <a:pt x="356649" y="172645"/>
                    <a:pt x="356649" y="238138"/>
                  </a:cubicBezTo>
                  <a:lnTo>
                    <a:pt x="356649" y="1113717"/>
                  </a:lnTo>
                  <a:cubicBezTo>
                    <a:pt x="356649" y="1179210"/>
                    <a:pt x="303632" y="1232228"/>
                    <a:pt x="238138" y="1232228"/>
                  </a:cubicBezTo>
                  <a:close/>
                </a:path>
              </a:pathLst>
            </a:custGeom>
            <a:solidFill>
              <a:srgbClr val="EBEBEB"/>
            </a:solidFill>
            <a:ln w="3897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2" name="Freeform: Shape 201">
              <a:extLst>
                <a:ext uri="{FF2B5EF4-FFF2-40B4-BE49-F238E27FC236}">
                  <a16:creationId xmlns:a16="http://schemas.microsoft.com/office/drawing/2014/main" id="{C1C70A41-8614-463A-ADF9-5F5740787673}"/>
                </a:ext>
              </a:extLst>
            </p:cNvPr>
            <p:cNvSpPr/>
            <p:nvPr/>
          </p:nvSpPr>
          <p:spPr>
            <a:xfrm>
              <a:off x="18562213" y="5354556"/>
              <a:ext cx="467861" cy="1325605"/>
            </a:xfrm>
            <a:custGeom>
              <a:avLst/>
              <a:gdLst>
                <a:gd name="connsiteX0" fmla="*/ 238139 w 467806"/>
                <a:gd name="connsiteY0" fmla="*/ 1232228 h 1325452"/>
                <a:gd name="connsiteX1" fmla="*/ 238139 w 467806"/>
                <a:gd name="connsiteY1" fmla="*/ 1232228 h 1325452"/>
                <a:gd name="connsiteX2" fmla="*/ 119628 w 467806"/>
                <a:gd name="connsiteY2" fmla="*/ 1113717 h 1325452"/>
                <a:gd name="connsiteX3" fmla="*/ 119628 w 467806"/>
                <a:gd name="connsiteY3" fmla="*/ 238138 h 1325452"/>
                <a:gd name="connsiteX4" fmla="*/ 238139 w 467806"/>
                <a:gd name="connsiteY4" fmla="*/ 119628 h 1325452"/>
                <a:gd name="connsiteX5" fmla="*/ 238139 w 467806"/>
                <a:gd name="connsiteY5" fmla="*/ 119628 h 1325452"/>
                <a:gd name="connsiteX6" fmla="*/ 356649 w 467806"/>
                <a:gd name="connsiteY6" fmla="*/ 238138 h 1325452"/>
                <a:gd name="connsiteX7" fmla="*/ 356649 w 467806"/>
                <a:gd name="connsiteY7" fmla="*/ 1113717 h 1325452"/>
                <a:gd name="connsiteX8" fmla="*/ 238139 w 467806"/>
                <a:gd name="connsiteY8" fmla="*/ 1232228 h 1325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806" h="1325452">
                  <a:moveTo>
                    <a:pt x="238139" y="1232228"/>
                  </a:moveTo>
                  <a:lnTo>
                    <a:pt x="238139" y="1232228"/>
                  </a:lnTo>
                  <a:cubicBezTo>
                    <a:pt x="172645" y="1232228"/>
                    <a:pt x="119628" y="1179210"/>
                    <a:pt x="119628" y="1113717"/>
                  </a:cubicBezTo>
                  <a:lnTo>
                    <a:pt x="119628" y="238138"/>
                  </a:lnTo>
                  <a:cubicBezTo>
                    <a:pt x="119628" y="172645"/>
                    <a:pt x="172645" y="119628"/>
                    <a:pt x="238139" y="119628"/>
                  </a:cubicBezTo>
                  <a:lnTo>
                    <a:pt x="238139" y="119628"/>
                  </a:lnTo>
                  <a:cubicBezTo>
                    <a:pt x="303632" y="119628"/>
                    <a:pt x="356649" y="172645"/>
                    <a:pt x="356649" y="238138"/>
                  </a:cubicBezTo>
                  <a:lnTo>
                    <a:pt x="356649" y="1113717"/>
                  </a:lnTo>
                  <a:cubicBezTo>
                    <a:pt x="356649" y="1179210"/>
                    <a:pt x="303632" y="1232228"/>
                    <a:pt x="238139" y="1232228"/>
                  </a:cubicBezTo>
                  <a:close/>
                </a:path>
              </a:pathLst>
            </a:custGeom>
            <a:solidFill>
              <a:srgbClr val="EBEBEB"/>
            </a:solidFill>
            <a:ln w="3897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3" name="Freeform: Shape 202">
              <a:extLst>
                <a:ext uri="{FF2B5EF4-FFF2-40B4-BE49-F238E27FC236}">
                  <a16:creationId xmlns:a16="http://schemas.microsoft.com/office/drawing/2014/main" id="{E992517C-B5EF-4C26-BB06-960FB96F44B0}"/>
                </a:ext>
              </a:extLst>
            </p:cNvPr>
            <p:cNvSpPr/>
            <p:nvPr/>
          </p:nvSpPr>
          <p:spPr>
            <a:xfrm>
              <a:off x="11587268" y="10965462"/>
              <a:ext cx="311907" cy="1832455"/>
            </a:xfrm>
            <a:custGeom>
              <a:avLst/>
              <a:gdLst>
                <a:gd name="connsiteX0" fmla="*/ 104734 w 311871"/>
                <a:gd name="connsiteY0" fmla="*/ 47813 h 1832242"/>
                <a:gd name="connsiteX1" fmla="*/ 217397 w 311871"/>
                <a:gd name="connsiteY1" fmla="*/ 1688645 h 1832242"/>
                <a:gd name="connsiteX2" fmla="*/ 58343 w 311871"/>
                <a:gd name="connsiteY2" fmla="*/ 1075037 h 1832242"/>
                <a:gd name="connsiteX3" fmla="*/ 104734 w 311871"/>
                <a:gd name="connsiteY3" fmla="*/ 47813 h 1832242"/>
              </a:gdLst>
              <a:ahLst/>
              <a:cxnLst>
                <a:cxn ang="0">
                  <a:pos x="connsiteX0" y="connsiteY0"/>
                </a:cxn>
                <a:cxn ang="0">
                  <a:pos x="connsiteX1" y="connsiteY1"/>
                </a:cxn>
                <a:cxn ang="0">
                  <a:pos x="connsiteX2" y="connsiteY2"/>
                </a:cxn>
                <a:cxn ang="0">
                  <a:pos x="connsiteX3" y="connsiteY3"/>
                </a:cxn>
              </a:cxnLst>
              <a:rect l="l" t="t" r="r" b="b"/>
              <a:pathLst>
                <a:path w="311871" h="1832242">
                  <a:moveTo>
                    <a:pt x="104734" y="47813"/>
                  </a:moveTo>
                  <a:cubicBezTo>
                    <a:pt x="362028" y="-151786"/>
                    <a:pt x="293416" y="1314789"/>
                    <a:pt x="217397" y="1688645"/>
                  </a:cubicBezTo>
                  <a:cubicBezTo>
                    <a:pt x="141769" y="2062500"/>
                    <a:pt x="94598" y="1671882"/>
                    <a:pt x="58343" y="1075037"/>
                  </a:cubicBezTo>
                  <a:cubicBezTo>
                    <a:pt x="21698" y="477805"/>
                    <a:pt x="3376" y="126170"/>
                    <a:pt x="104734" y="47813"/>
                  </a:cubicBezTo>
                  <a:close/>
                </a:path>
              </a:pathLst>
            </a:custGeom>
            <a:solidFill>
              <a:srgbClr val="D5BB9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4" name="Freeform: Shape 203">
              <a:extLst>
                <a:ext uri="{FF2B5EF4-FFF2-40B4-BE49-F238E27FC236}">
                  <a16:creationId xmlns:a16="http://schemas.microsoft.com/office/drawing/2014/main" id="{1CAE14AE-84E2-49FA-ADAA-F8E450451E3B}"/>
                </a:ext>
              </a:extLst>
            </p:cNvPr>
            <p:cNvSpPr/>
            <p:nvPr/>
          </p:nvSpPr>
          <p:spPr>
            <a:xfrm>
              <a:off x="10929184" y="10965462"/>
              <a:ext cx="311907" cy="1832455"/>
            </a:xfrm>
            <a:custGeom>
              <a:avLst/>
              <a:gdLst>
                <a:gd name="connsiteX0" fmla="*/ 211120 w 311871"/>
                <a:gd name="connsiteY0" fmla="*/ 47813 h 1832242"/>
                <a:gd name="connsiteX1" fmla="*/ 98456 w 311871"/>
                <a:gd name="connsiteY1" fmla="*/ 1688645 h 1832242"/>
                <a:gd name="connsiteX2" fmla="*/ 257900 w 311871"/>
                <a:gd name="connsiteY2" fmla="*/ 1075037 h 1832242"/>
                <a:gd name="connsiteX3" fmla="*/ 211120 w 311871"/>
                <a:gd name="connsiteY3" fmla="*/ 47813 h 1832242"/>
              </a:gdLst>
              <a:ahLst/>
              <a:cxnLst>
                <a:cxn ang="0">
                  <a:pos x="connsiteX0" y="connsiteY0"/>
                </a:cxn>
                <a:cxn ang="0">
                  <a:pos x="connsiteX1" y="connsiteY1"/>
                </a:cxn>
                <a:cxn ang="0">
                  <a:pos x="connsiteX2" y="connsiteY2"/>
                </a:cxn>
                <a:cxn ang="0">
                  <a:pos x="connsiteX3" y="connsiteY3"/>
                </a:cxn>
              </a:cxnLst>
              <a:rect l="l" t="t" r="r" b="b"/>
              <a:pathLst>
                <a:path w="311871" h="1832242">
                  <a:moveTo>
                    <a:pt x="211120" y="47813"/>
                  </a:moveTo>
                  <a:cubicBezTo>
                    <a:pt x="-46174" y="-151786"/>
                    <a:pt x="22438" y="1314789"/>
                    <a:pt x="98456" y="1688645"/>
                  </a:cubicBezTo>
                  <a:cubicBezTo>
                    <a:pt x="174085" y="2062500"/>
                    <a:pt x="221255" y="1671882"/>
                    <a:pt x="257900" y="1075037"/>
                  </a:cubicBezTo>
                  <a:cubicBezTo>
                    <a:pt x="294156" y="477805"/>
                    <a:pt x="312478" y="126170"/>
                    <a:pt x="211120" y="47813"/>
                  </a:cubicBezTo>
                  <a:close/>
                </a:path>
              </a:pathLst>
            </a:custGeom>
            <a:solidFill>
              <a:srgbClr val="D5BB9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5" name="Freeform: Shape 204">
              <a:extLst>
                <a:ext uri="{FF2B5EF4-FFF2-40B4-BE49-F238E27FC236}">
                  <a16:creationId xmlns:a16="http://schemas.microsoft.com/office/drawing/2014/main" id="{056083EC-370F-42EA-BA56-97BD54D5BCF1}"/>
                </a:ext>
              </a:extLst>
            </p:cNvPr>
            <p:cNvSpPr/>
            <p:nvPr/>
          </p:nvSpPr>
          <p:spPr>
            <a:xfrm>
              <a:off x="11646008" y="12608950"/>
              <a:ext cx="233930" cy="272919"/>
            </a:xfrm>
            <a:custGeom>
              <a:avLst/>
              <a:gdLst>
                <a:gd name="connsiteX0" fmla="*/ 168410 w 233903"/>
                <a:gd name="connsiteY0" fmla="*/ 32481 h 272887"/>
                <a:gd name="connsiteX1" fmla="*/ 196868 w 233903"/>
                <a:gd name="connsiteY1" fmla="*/ 161518 h 272887"/>
                <a:gd name="connsiteX2" fmla="*/ 233513 w 233903"/>
                <a:gd name="connsiteY2" fmla="*/ 256249 h 272887"/>
                <a:gd name="connsiteX3" fmla="*/ 29238 w 233903"/>
                <a:gd name="connsiteY3" fmla="*/ 260927 h 272887"/>
                <a:gd name="connsiteX4" fmla="*/ 46391 w 233903"/>
                <a:gd name="connsiteY4" fmla="*/ 30923 h 272887"/>
                <a:gd name="connsiteX5" fmla="*/ 168410 w 233903"/>
                <a:gd name="connsiteY5" fmla="*/ 32481 h 272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903" h="272887">
                  <a:moveTo>
                    <a:pt x="168410" y="32481"/>
                  </a:moveTo>
                  <a:cubicBezTo>
                    <a:pt x="168410" y="32481"/>
                    <a:pt x="163343" y="103432"/>
                    <a:pt x="196868" y="161518"/>
                  </a:cubicBezTo>
                  <a:cubicBezTo>
                    <a:pt x="244429" y="242995"/>
                    <a:pt x="244429" y="226621"/>
                    <a:pt x="233513" y="256249"/>
                  </a:cubicBezTo>
                  <a:cubicBezTo>
                    <a:pt x="222598" y="285876"/>
                    <a:pt x="29238" y="260927"/>
                    <a:pt x="29238" y="260927"/>
                  </a:cubicBezTo>
                  <a:lnTo>
                    <a:pt x="46391" y="30923"/>
                  </a:lnTo>
                  <a:cubicBezTo>
                    <a:pt x="46780" y="30923"/>
                    <a:pt x="171139" y="26244"/>
                    <a:pt x="168410" y="32481"/>
                  </a:cubicBezTo>
                  <a:close/>
                </a:path>
              </a:pathLst>
            </a:custGeom>
            <a:solidFill>
              <a:srgbClr val="1F1B6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6" name="Freeform: Shape 205">
              <a:extLst>
                <a:ext uri="{FF2B5EF4-FFF2-40B4-BE49-F238E27FC236}">
                  <a16:creationId xmlns:a16="http://schemas.microsoft.com/office/drawing/2014/main" id="{15D9B7AF-89CA-47C0-9680-7F0FC9723A56}"/>
                </a:ext>
              </a:extLst>
            </p:cNvPr>
            <p:cNvSpPr/>
            <p:nvPr/>
          </p:nvSpPr>
          <p:spPr>
            <a:xfrm>
              <a:off x="10914117" y="12608950"/>
              <a:ext cx="233930" cy="272919"/>
            </a:xfrm>
            <a:custGeom>
              <a:avLst/>
              <a:gdLst>
                <a:gd name="connsiteX0" fmla="*/ 100266 w 233903"/>
                <a:gd name="connsiteY0" fmla="*/ 32481 h 272887"/>
                <a:gd name="connsiteX1" fmla="*/ 71808 w 233903"/>
                <a:gd name="connsiteY1" fmla="*/ 161518 h 272887"/>
                <a:gd name="connsiteX2" fmla="*/ 35164 w 233903"/>
                <a:gd name="connsiteY2" fmla="*/ 256249 h 272887"/>
                <a:gd name="connsiteX3" fmla="*/ 239439 w 233903"/>
                <a:gd name="connsiteY3" fmla="*/ 260927 h 272887"/>
                <a:gd name="connsiteX4" fmla="*/ 222286 w 233903"/>
                <a:gd name="connsiteY4" fmla="*/ 30923 h 272887"/>
                <a:gd name="connsiteX5" fmla="*/ 100266 w 233903"/>
                <a:gd name="connsiteY5" fmla="*/ 32481 h 272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903" h="272887">
                  <a:moveTo>
                    <a:pt x="100266" y="32481"/>
                  </a:moveTo>
                  <a:cubicBezTo>
                    <a:pt x="100266" y="32481"/>
                    <a:pt x="105334" y="103432"/>
                    <a:pt x="71808" y="161518"/>
                  </a:cubicBezTo>
                  <a:cubicBezTo>
                    <a:pt x="24248" y="242995"/>
                    <a:pt x="24248" y="226621"/>
                    <a:pt x="35164" y="256249"/>
                  </a:cubicBezTo>
                  <a:cubicBezTo>
                    <a:pt x="46079" y="285876"/>
                    <a:pt x="239439" y="260927"/>
                    <a:pt x="239439" y="260927"/>
                  </a:cubicBezTo>
                  <a:lnTo>
                    <a:pt x="222286" y="30923"/>
                  </a:lnTo>
                  <a:cubicBezTo>
                    <a:pt x="222286" y="30923"/>
                    <a:pt x="97537" y="26244"/>
                    <a:pt x="100266" y="32481"/>
                  </a:cubicBezTo>
                  <a:close/>
                </a:path>
              </a:pathLst>
            </a:custGeom>
            <a:solidFill>
              <a:srgbClr val="1F1B6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7" name="Freeform: Shape 206">
              <a:extLst>
                <a:ext uri="{FF2B5EF4-FFF2-40B4-BE49-F238E27FC236}">
                  <a16:creationId xmlns:a16="http://schemas.microsoft.com/office/drawing/2014/main" id="{F97C17F9-D1EB-4C85-9EB8-D6E38BA3EE43}"/>
                </a:ext>
              </a:extLst>
            </p:cNvPr>
            <p:cNvSpPr/>
            <p:nvPr/>
          </p:nvSpPr>
          <p:spPr>
            <a:xfrm>
              <a:off x="10792551" y="9749665"/>
              <a:ext cx="1208641" cy="2807165"/>
            </a:xfrm>
            <a:custGeom>
              <a:avLst/>
              <a:gdLst>
                <a:gd name="connsiteX0" fmla="*/ 677150 w 1208500"/>
                <a:gd name="connsiteY0" fmla="*/ 39763 h 2806839"/>
                <a:gd name="connsiteX1" fmla="*/ 677150 w 1208500"/>
                <a:gd name="connsiteY1" fmla="*/ 154376 h 2806839"/>
                <a:gd name="connsiteX2" fmla="*/ 555911 w 1208500"/>
                <a:gd name="connsiteY2" fmla="*/ 154376 h 2806839"/>
                <a:gd name="connsiteX3" fmla="*/ 555911 w 1208500"/>
                <a:gd name="connsiteY3" fmla="*/ 44051 h 2806839"/>
                <a:gd name="connsiteX4" fmla="*/ 29238 w 1208500"/>
                <a:gd name="connsiteY4" fmla="*/ 30407 h 2806839"/>
                <a:gd name="connsiteX5" fmla="*/ 56527 w 1208500"/>
                <a:gd name="connsiteY5" fmla="*/ 671302 h 2806839"/>
                <a:gd name="connsiteX6" fmla="*/ 56916 w 1208500"/>
                <a:gd name="connsiteY6" fmla="*/ 671302 h 2806839"/>
                <a:gd name="connsiteX7" fmla="*/ 201157 w 1208500"/>
                <a:gd name="connsiteY7" fmla="*/ 2794365 h 2806839"/>
                <a:gd name="connsiteX8" fmla="*/ 364890 w 1208500"/>
                <a:gd name="connsiteY8" fmla="*/ 2797094 h 2806839"/>
                <a:gd name="connsiteX9" fmla="*/ 608539 w 1208500"/>
                <a:gd name="connsiteY9" fmla="*/ 569944 h 2806839"/>
                <a:gd name="connsiteX10" fmla="*/ 636997 w 1208500"/>
                <a:gd name="connsiteY10" fmla="*/ 569944 h 2806839"/>
                <a:gd name="connsiteX11" fmla="*/ 875968 w 1208500"/>
                <a:gd name="connsiteY11" fmla="*/ 2801382 h 2806839"/>
                <a:gd name="connsiteX12" fmla="*/ 1042430 w 1208500"/>
                <a:gd name="connsiteY12" fmla="*/ 2803332 h 2806839"/>
                <a:gd name="connsiteX13" fmla="*/ 1175754 w 1208500"/>
                <a:gd name="connsiteY13" fmla="*/ 670133 h 2806839"/>
                <a:gd name="connsiteX14" fmla="*/ 1203043 w 1208500"/>
                <a:gd name="connsiteY14" fmla="*/ 29238 h 2806839"/>
                <a:gd name="connsiteX15" fmla="*/ 677150 w 1208500"/>
                <a:gd name="connsiteY15" fmla="*/ 39763 h 2806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08500" h="2806839">
                  <a:moveTo>
                    <a:pt x="677150" y="39763"/>
                  </a:moveTo>
                  <a:lnTo>
                    <a:pt x="677150" y="154376"/>
                  </a:lnTo>
                  <a:lnTo>
                    <a:pt x="555911" y="154376"/>
                  </a:lnTo>
                  <a:lnTo>
                    <a:pt x="555911" y="44051"/>
                  </a:lnTo>
                  <a:lnTo>
                    <a:pt x="29238" y="30407"/>
                  </a:lnTo>
                  <a:lnTo>
                    <a:pt x="56527" y="671302"/>
                  </a:lnTo>
                  <a:lnTo>
                    <a:pt x="56916" y="671302"/>
                  </a:lnTo>
                  <a:lnTo>
                    <a:pt x="201157" y="2794365"/>
                  </a:lnTo>
                  <a:lnTo>
                    <a:pt x="364890" y="2797094"/>
                  </a:lnTo>
                  <a:lnTo>
                    <a:pt x="608539" y="569944"/>
                  </a:lnTo>
                  <a:cubicBezTo>
                    <a:pt x="610098" y="552791"/>
                    <a:pt x="635048" y="552791"/>
                    <a:pt x="636997" y="569944"/>
                  </a:cubicBezTo>
                  <a:lnTo>
                    <a:pt x="875968" y="2801382"/>
                  </a:lnTo>
                  <a:lnTo>
                    <a:pt x="1042430" y="2803332"/>
                  </a:lnTo>
                  <a:lnTo>
                    <a:pt x="1175754" y="670133"/>
                  </a:lnTo>
                  <a:lnTo>
                    <a:pt x="1203043" y="29238"/>
                  </a:lnTo>
                  <a:lnTo>
                    <a:pt x="677150" y="39763"/>
                  </a:ln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8" name="Freeform: Shape 207">
              <a:extLst>
                <a:ext uri="{FF2B5EF4-FFF2-40B4-BE49-F238E27FC236}">
                  <a16:creationId xmlns:a16="http://schemas.microsoft.com/office/drawing/2014/main" id="{BAEA96D1-8ADC-42A2-9059-8B04668358D7}"/>
                </a:ext>
              </a:extLst>
            </p:cNvPr>
            <p:cNvSpPr/>
            <p:nvPr/>
          </p:nvSpPr>
          <p:spPr>
            <a:xfrm>
              <a:off x="11257683" y="9284144"/>
              <a:ext cx="272919" cy="623814"/>
            </a:xfrm>
            <a:custGeom>
              <a:avLst/>
              <a:gdLst>
                <a:gd name="connsiteX0" fmla="*/ 256905 w 272887"/>
                <a:gd name="connsiteY0" fmla="*/ 619844 h 623742"/>
                <a:gd name="connsiteX1" fmla="*/ 256905 w 272887"/>
                <a:gd name="connsiteY1" fmla="*/ 619844 h 623742"/>
                <a:gd name="connsiteX2" fmla="*/ 29238 w 272887"/>
                <a:gd name="connsiteY2" fmla="*/ 620233 h 623742"/>
                <a:gd name="connsiteX3" fmla="*/ 29238 w 272887"/>
                <a:gd name="connsiteY3" fmla="*/ 619844 h 623742"/>
                <a:gd name="connsiteX4" fmla="*/ 33527 w 272887"/>
                <a:gd name="connsiteY4" fmla="*/ 29628 h 623742"/>
                <a:gd name="connsiteX5" fmla="*/ 33527 w 272887"/>
                <a:gd name="connsiteY5" fmla="*/ 29238 h 623742"/>
                <a:gd name="connsiteX6" fmla="*/ 252616 w 272887"/>
                <a:gd name="connsiteY6" fmla="*/ 29238 h 623742"/>
                <a:gd name="connsiteX7" fmla="*/ 252616 w 272887"/>
                <a:gd name="connsiteY7" fmla="*/ 29628 h 623742"/>
                <a:gd name="connsiteX8" fmla="*/ 256905 w 272887"/>
                <a:gd name="connsiteY8" fmla="*/ 619844 h 623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887" h="623742">
                  <a:moveTo>
                    <a:pt x="256905" y="619844"/>
                  </a:moveTo>
                  <a:lnTo>
                    <a:pt x="256905" y="619844"/>
                  </a:lnTo>
                  <a:lnTo>
                    <a:pt x="29238" y="620233"/>
                  </a:lnTo>
                  <a:lnTo>
                    <a:pt x="29238" y="619844"/>
                  </a:lnTo>
                  <a:cubicBezTo>
                    <a:pt x="31578" y="444026"/>
                    <a:pt x="32748" y="240920"/>
                    <a:pt x="33527" y="29628"/>
                  </a:cubicBezTo>
                  <a:lnTo>
                    <a:pt x="33527" y="29238"/>
                  </a:lnTo>
                  <a:lnTo>
                    <a:pt x="252616" y="29238"/>
                  </a:lnTo>
                  <a:lnTo>
                    <a:pt x="252616" y="29628"/>
                  </a:lnTo>
                  <a:cubicBezTo>
                    <a:pt x="253395" y="240140"/>
                    <a:pt x="254565" y="444026"/>
                    <a:pt x="256905" y="619844"/>
                  </a:cubicBez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9" name="Freeform: Shape 208">
              <a:extLst>
                <a:ext uri="{FF2B5EF4-FFF2-40B4-BE49-F238E27FC236}">
                  <a16:creationId xmlns:a16="http://schemas.microsoft.com/office/drawing/2014/main" id="{4CAAE45C-4F24-47D0-A152-71F1D709EB56}"/>
                </a:ext>
              </a:extLst>
            </p:cNvPr>
            <p:cNvSpPr/>
            <p:nvPr/>
          </p:nvSpPr>
          <p:spPr>
            <a:xfrm>
              <a:off x="11258463" y="7685229"/>
              <a:ext cx="272919" cy="701791"/>
            </a:xfrm>
            <a:custGeom>
              <a:avLst/>
              <a:gdLst>
                <a:gd name="connsiteX0" fmla="*/ 256124 w 272887"/>
                <a:gd name="connsiteY0" fmla="*/ 33526 h 701709"/>
                <a:gd name="connsiteX1" fmla="*/ 252615 w 272887"/>
                <a:gd name="connsiteY1" fmla="*/ 696643 h 701709"/>
                <a:gd name="connsiteX2" fmla="*/ 32356 w 272887"/>
                <a:gd name="connsiteY2" fmla="*/ 694303 h 701709"/>
                <a:gd name="connsiteX3" fmla="*/ 29238 w 272887"/>
                <a:gd name="connsiteY3" fmla="*/ 33526 h 701709"/>
                <a:gd name="connsiteX4" fmla="*/ 254175 w 272887"/>
                <a:gd name="connsiteY4" fmla="*/ 29238 h 701709"/>
                <a:gd name="connsiteX5" fmla="*/ 257294 w 272887"/>
                <a:gd name="connsiteY5" fmla="*/ 30798 h 701709"/>
                <a:gd name="connsiteX6" fmla="*/ 256124 w 272887"/>
                <a:gd name="connsiteY6" fmla="*/ 33526 h 70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2887" h="701709">
                  <a:moveTo>
                    <a:pt x="256124" y="33526"/>
                  </a:moveTo>
                  <a:cubicBezTo>
                    <a:pt x="256124" y="33526"/>
                    <a:pt x="253784" y="314600"/>
                    <a:pt x="252615" y="696643"/>
                  </a:cubicBezTo>
                  <a:lnTo>
                    <a:pt x="32356" y="694303"/>
                  </a:lnTo>
                  <a:cubicBezTo>
                    <a:pt x="31187" y="313041"/>
                    <a:pt x="29238" y="33526"/>
                    <a:pt x="29238" y="33526"/>
                  </a:cubicBezTo>
                  <a:cubicBezTo>
                    <a:pt x="36645" y="34306"/>
                    <a:pt x="184783" y="56527"/>
                    <a:pt x="254175" y="29238"/>
                  </a:cubicBezTo>
                  <a:lnTo>
                    <a:pt x="257294" y="30798"/>
                  </a:lnTo>
                  <a:lnTo>
                    <a:pt x="256124" y="33526"/>
                  </a:ln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0" name="Freeform: Shape 209">
              <a:extLst>
                <a:ext uri="{FF2B5EF4-FFF2-40B4-BE49-F238E27FC236}">
                  <a16:creationId xmlns:a16="http://schemas.microsoft.com/office/drawing/2014/main" id="{3121ED4A-2C0C-42C3-A850-00780E799AC7}"/>
                </a:ext>
              </a:extLst>
            </p:cNvPr>
            <p:cNvSpPr/>
            <p:nvPr/>
          </p:nvSpPr>
          <p:spPr>
            <a:xfrm>
              <a:off x="10885344" y="8797569"/>
              <a:ext cx="194942" cy="272919"/>
            </a:xfrm>
            <a:custGeom>
              <a:avLst/>
              <a:gdLst>
                <a:gd name="connsiteX0" fmla="*/ 176987 w 194919"/>
                <a:gd name="connsiteY0" fmla="*/ 270548 h 272887"/>
                <a:gd name="connsiteX1" fmla="*/ 32356 w 194919"/>
                <a:gd name="connsiteY1" fmla="*/ 224937 h 272887"/>
                <a:gd name="connsiteX2" fmla="*/ 29238 w 194919"/>
                <a:gd name="connsiteY2" fmla="*/ 223768 h 272887"/>
                <a:gd name="connsiteX3" fmla="*/ 91222 w 194919"/>
                <a:gd name="connsiteY3" fmla="*/ 38594 h 272887"/>
                <a:gd name="connsiteX4" fmla="*/ 91612 w 194919"/>
                <a:gd name="connsiteY4" fmla="*/ 38594 h 272887"/>
                <a:gd name="connsiteX5" fmla="*/ 191411 w 194919"/>
                <a:gd name="connsiteY5" fmla="*/ 29238 h 272887"/>
                <a:gd name="connsiteX6" fmla="*/ 191411 w 194919"/>
                <a:gd name="connsiteY6" fmla="*/ 53798 h 272887"/>
                <a:gd name="connsiteX7" fmla="*/ 201936 w 194919"/>
                <a:gd name="connsiteY7" fmla="*/ 55358 h 272887"/>
                <a:gd name="connsiteX8" fmla="*/ 196868 w 194919"/>
                <a:gd name="connsiteY8" fmla="*/ 277175 h 272887"/>
                <a:gd name="connsiteX9" fmla="*/ 176987 w 194919"/>
                <a:gd name="connsiteY9" fmla="*/ 270548 h 272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919" h="272887">
                  <a:moveTo>
                    <a:pt x="176987" y="270548"/>
                  </a:moveTo>
                  <a:cubicBezTo>
                    <a:pt x="141902" y="250667"/>
                    <a:pt x="32356" y="224937"/>
                    <a:pt x="32356" y="224937"/>
                  </a:cubicBezTo>
                  <a:lnTo>
                    <a:pt x="29238" y="223768"/>
                  </a:lnTo>
                  <a:lnTo>
                    <a:pt x="91222" y="38594"/>
                  </a:lnTo>
                  <a:lnTo>
                    <a:pt x="91612" y="38594"/>
                  </a:lnTo>
                  <a:lnTo>
                    <a:pt x="191411" y="29238"/>
                  </a:lnTo>
                  <a:lnTo>
                    <a:pt x="191411" y="53798"/>
                  </a:lnTo>
                  <a:cubicBezTo>
                    <a:pt x="191411" y="53798"/>
                    <a:pt x="195699" y="54578"/>
                    <a:pt x="201936" y="55358"/>
                  </a:cubicBezTo>
                  <a:cubicBezTo>
                    <a:pt x="200378" y="132546"/>
                    <a:pt x="198428" y="208954"/>
                    <a:pt x="196868" y="277175"/>
                  </a:cubicBezTo>
                  <a:cubicBezTo>
                    <a:pt x="188292" y="275616"/>
                    <a:pt x="181665" y="273277"/>
                    <a:pt x="176987" y="270548"/>
                  </a:cubicBezTo>
                  <a:close/>
                </a:path>
              </a:pathLst>
            </a:custGeom>
            <a:solidFill>
              <a:srgbClr val="D5BB9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1" name="Freeform: Shape 210">
              <a:extLst>
                <a:ext uri="{FF2B5EF4-FFF2-40B4-BE49-F238E27FC236}">
                  <a16:creationId xmlns:a16="http://schemas.microsoft.com/office/drawing/2014/main" id="{CB0D5D74-C8D6-4954-A330-AD7D18B02E73}"/>
                </a:ext>
              </a:extLst>
            </p:cNvPr>
            <p:cNvSpPr/>
            <p:nvPr/>
          </p:nvSpPr>
          <p:spPr>
            <a:xfrm>
              <a:off x="11052604" y="8809350"/>
              <a:ext cx="233930" cy="272919"/>
            </a:xfrm>
            <a:custGeom>
              <a:avLst/>
              <a:gdLst>
                <a:gd name="connsiteX0" fmla="*/ 113443 w 233903"/>
                <a:gd name="connsiteY0" fmla="*/ 40068 h 272887"/>
                <a:gd name="connsiteX1" fmla="*/ 211292 w 233903"/>
                <a:gd name="connsiteY1" fmla="*/ 141816 h 272887"/>
                <a:gd name="connsiteX2" fmla="*/ 29238 w 233903"/>
                <a:gd name="connsiteY2" fmla="*/ 265395 h 272887"/>
                <a:gd name="connsiteX3" fmla="*/ 34306 w 233903"/>
                <a:gd name="connsiteY3" fmla="*/ 43577 h 272887"/>
                <a:gd name="connsiteX4" fmla="*/ 113443 w 233903"/>
                <a:gd name="connsiteY4" fmla="*/ 40068 h 2728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903" h="272887">
                  <a:moveTo>
                    <a:pt x="113443" y="40068"/>
                  </a:moveTo>
                  <a:cubicBezTo>
                    <a:pt x="125917" y="26813"/>
                    <a:pt x="217141" y="1084"/>
                    <a:pt x="211292" y="141816"/>
                  </a:cubicBezTo>
                  <a:cubicBezTo>
                    <a:pt x="206224" y="264615"/>
                    <a:pt x="84205" y="277480"/>
                    <a:pt x="29238" y="265395"/>
                  </a:cubicBezTo>
                  <a:cubicBezTo>
                    <a:pt x="30796" y="197173"/>
                    <a:pt x="32746" y="120375"/>
                    <a:pt x="34306" y="43577"/>
                  </a:cubicBezTo>
                  <a:cubicBezTo>
                    <a:pt x="55747" y="45916"/>
                    <a:pt x="104086" y="50594"/>
                    <a:pt x="113443" y="40068"/>
                  </a:cubicBezTo>
                  <a:close/>
                </a:path>
              </a:pathLst>
            </a:custGeom>
            <a:solidFill>
              <a:srgbClr val="D5BB9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2" name="Freeform: Shape 211">
              <a:extLst>
                <a:ext uri="{FF2B5EF4-FFF2-40B4-BE49-F238E27FC236}">
                  <a16:creationId xmlns:a16="http://schemas.microsoft.com/office/drawing/2014/main" id="{BB2589B5-8F23-46E3-8B92-7AF521691F93}"/>
                </a:ext>
              </a:extLst>
            </p:cNvPr>
            <p:cNvSpPr/>
            <p:nvPr/>
          </p:nvSpPr>
          <p:spPr>
            <a:xfrm>
              <a:off x="11508110" y="8797179"/>
              <a:ext cx="233930" cy="272919"/>
            </a:xfrm>
            <a:custGeom>
              <a:avLst/>
              <a:gdLst>
                <a:gd name="connsiteX0" fmla="*/ 229884 w 233903"/>
                <a:gd name="connsiteY0" fmla="*/ 29238 h 272887"/>
                <a:gd name="connsiteX1" fmla="*/ 231443 w 233903"/>
                <a:gd name="connsiteY1" fmla="*/ 270938 h 272887"/>
                <a:gd name="connsiteX2" fmla="*/ 231053 w 233903"/>
                <a:gd name="connsiteY2" fmla="*/ 271328 h 272887"/>
                <a:gd name="connsiteX3" fmla="*/ 29507 w 233903"/>
                <a:gd name="connsiteY3" fmla="*/ 154376 h 272887"/>
                <a:gd name="connsiteX4" fmla="*/ 127356 w 233903"/>
                <a:gd name="connsiteY4" fmla="*/ 52628 h 272887"/>
                <a:gd name="connsiteX5" fmla="*/ 216629 w 233903"/>
                <a:gd name="connsiteY5" fmla="*/ 54577 h 272887"/>
                <a:gd name="connsiteX6" fmla="*/ 228714 w 233903"/>
                <a:gd name="connsiteY6" fmla="*/ 29628 h 272887"/>
                <a:gd name="connsiteX7" fmla="*/ 229884 w 233903"/>
                <a:gd name="connsiteY7" fmla="*/ 29628 h 272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903" h="272887">
                  <a:moveTo>
                    <a:pt x="229884" y="29238"/>
                  </a:moveTo>
                  <a:lnTo>
                    <a:pt x="231443" y="270938"/>
                  </a:lnTo>
                  <a:lnTo>
                    <a:pt x="231053" y="271328"/>
                  </a:lnTo>
                  <a:cubicBezTo>
                    <a:pt x="195968" y="291210"/>
                    <a:pt x="35355" y="295108"/>
                    <a:pt x="29507" y="154376"/>
                  </a:cubicBezTo>
                  <a:cubicBezTo>
                    <a:pt x="23659" y="13645"/>
                    <a:pt x="114882" y="39374"/>
                    <a:pt x="127356" y="52628"/>
                  </a:cubicBezTo>
                  <a:cubicBezTo>
                    <a:pt x="139831" y="65883"/>
                    <a:pt x="216629" y="54577"/>
                    <a:pt x="216629" y="54577"/>
                  </a:cubicBezTo>
                  <a:lnTo>
                    <a:pt x="228714" y="29628"/>
                  </a:lnTo>
                  <a:lnTo>
                    <a:pt x="229884" y="29628"/>
                  </a:lnTo>
                  <a:close/>
                </a:path>
              </a:pathLst>
            </a:custGeom>
            <a:solidFill>
              <a:srgbClr val="D5BB9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3" name="Freeform: Shape 212">
              <a:extLst>
                <a:ext uri="{FF2B5EF4-FFF2-40B4-BE49-F238E27FC236}">
                  <a16:creationId xmlns:a16="http://schemas.microsoft.com/office/drawing/2014/main" id="{C09A4CE5-7A84-4472-8537-B37DB04ACCC0}"/>
                </a:ext>
              </a:extLst>
            </p:cNvPr>
            <p:cNvSpPr/>
            <p:nvPr/>
          </p:nvSpPr>
          <p:spPr>
            <a:xfrm>
              <a:off x="11708778" y="8796789"/>
              <a:ext cx="194942" cy="272919"/>
            </a:xfrm>
            <a:custGeom>
              <a:avLst/>
              <a:gdLst>
                <a:gd name="connsiteX0" fmla="*/ 117342 w 194919"/>
                <a:gd name="connsiteY0" fmla="*/ 39374 h 272887"/>
                <a:gd name="connsiteX1" fmla="*/ 178936 w 194919"/>
                <a:gd name="connsiteY1" fmla="*/ 224547 h 272887"/>
                <a:gd name="connsiteX2" fmla="*/ 175428 w 194919"/>
                <a:gd name="connsiteY2" fmla="*/ 225716 h 272887"/>
                <a:gd name="connsiteX3" fmla="*/ 30798 w 194919"/>
                <a:gd name="connsiteY3" fmla="*/ 270938 h 272887"/>
                <a:gd name="connsiteX4" fmla="*/ 29238 w 194919"/>
                <a:gd name="connsiteY4" fmla="*/ 29238 h 272887"/>
                <a:gd name="connsiteX5" fmla="*/ 116172 w 194919"/>
                <a:gd name="connsiteY5" fmla="*/ 38984 h 272887"/>
                <a:gd name="connsiteX6" fmla="*/ 117342 w 194919"/>
                <a:gd name="connsiteY6" fmla="*/ 39374 h 272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919" h="272887">
                  <a:moveTo>
                    <a:pt x="117342" y="39374"/>
                  </a:moveTo>
                  <a:lnTo>
                    <a:pt x="178936" y="224547"/>
                  </a:lnTo>
                  <a:lnTo>
                    <a:pt x="175428" y="225716"/>
                  </a:lnTo>
                  <a:cubicBezTo>
                    <a:pt x="175428" y="225716"/>
                    <a:pt x="66273" y="251446"/>
                    <a:pt x="30798" y="270938"/>
                  </a:cubicBezTo>
                  <a:lnTo>
                    <a:pt x="29238" y="29238"/>
                  </a:lnTo>
                  <a:lnTo>
                    <a:pt x="116172" y="38984"/>
                  </a:lnTo>
                  <a:lnTo>
                    <a:pt x="117342" y="39374"/>
                  </a:lnTo>
                  <a:close/>
                </a:path>
              </a:pathLst>
            </a:custGeom>
            <a:solidFill>
              <a:srgbClr val="D5BB9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4" name="Freeform: Shape 213">
              <a:extLst>
                <a:ext uri="{FF2B5EF4-FFF2-40B4-BE49-F238E27FC236}">
                  <a16:creationId xmlns:a16="http://schemas.microsoft.com/office/drawing/2014/main" id="{987598A0-AAAB-4499-851B-D1617D215A10}"/>
                </a:ext>
              </a:extLst>
            </p:cNvPr>
            <p:cNvSpPr/>
            <p:nvPr/>
          </p:nvSpPr>
          <p:spPr>
            <a:xfrm>
              <a:off x="11045975" y="8348812"/>
              <a:ext cx="701791" cy="974710"/>
            </a:xfrm>
            <a:custGeom>
              <a:avLst/>
              <a:gdLst>
                <a:gd name="connsiteX0" fmla="*/ 693524 w 701709"/>
                <a:gd name="connsiteY0" fmla="*/ 718863 h 974597"/>
                <a:gd name="connsiteX1" fmla="*/ 695083 w 701709"/>
                <a:gd name="connsiteY1" fmla="*/ 964462 h 974597"/>
                <a:gd name="connsiteX2" fmla="*/ 463908 w 701709"/>
                <a:gd name="connsiteY2" fmla="*/ 964462 h 974597"/>
                <a:gd name="connsiteX3" fmla="*/ 244819 w 701709"/>
                <a:gd name="connsiteY3" fmla="*/ 964462 h 974597"/>
                <a:gd name="connsiteX4" fmla="*/ 29238 w 701709"/>
                <a:gd name="connsiteY4" fmla="*/ 964462 h 974597"/>
                <a:gd name="connsiteX5" fmla="*/ 35475 w 701709"/>
                <a:gd name="connsiteY5" fmla="*/ 725880 h 974597"/>
                <a:gd name="connsiteX6" fmla="*/ 217531 w 701709"/>
                <a:gd name="connsiteY6" fmla="*/ 602301 h 974597"/>
                <a:gd name="connsiteX7" fmla="*/ 119681 w 701709"/>
                <a:gd name="connsiteY7" fmla="*/ 500553 h 974597"/>
                <a:gd name="connsiteX8" fmla="*/ 40544 w 701709"/>
                <a:gd name="connsiteY8" fmla="*/ 504062 h 974597"/>
                <a:gd name="connsiteX9" fmla="*/ 43273 w 701709"/>
                <a:gd name="connsiteY9" fmla="*/ 29238 h 974597"/>
                <a:gd name="connsiteX10" fmla="*/ 244430 w 701709"/>
                <a:gd name="connsiteY10" fmla="*/ 31187 h 974597"/>
                <a:gd name="connsiteX11" fmla="*/ 464688 w 701709"/>
                <a:gd name="connsiteY11" fmla="*/ 33526 h 974597"/>
                <a:gd name="connsiteX12" fmla="*/ 688846 w 701709"/>
                <a:gd name="connsiteY12" fmla="*/ 35865 h 974597"/>
                <a:gd name="connsiteX13" fmla="*/ 691964 w 701709"/>
                <a:gd name="connsiteY13" fmla="*/ 477942 h 974597"/>
                <a:gd name="connsiteX14" fmla="*/ 691185 w 701709"/>
                <a:gd name="connsiteY14" fmla="*/ 477942 h 974597"/>
                <a:gd name="connsiteX15" fmla="*/ 679100 w 701709"/>
                <a:gd name="connsiteY15" fmla="*/ 502892 h 974597"/>
                <a:gd name="connsiteX16" fmla="*/ 589826 w 701709"/>
                <a:gd name="connsiteY16" fmla="*/ 500943 h 974597"/>
                <a:gd name="connsiteX17" fmla="*/ 491976 w 701709"/>
                <a:gd name="connsiteY17" fmla="*/ 602691 h 974597"/>
                <a:gd name="connsiteX18" fmla="*/ 693524 w 701709"/>
                <a:gd name="connsiteY18" fmla="*/ 718863 h 974597"/>
                <a:gd name="connsiteX19" fmla="*/ 693524 w 701709"/>
                <a:gd name="connsiteY19" fmla="*/ 718863 h 974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01709" h="974597">
                  <a:moveTo>
                    <a:pt x="693524" y="718863"/>
                  </a:moveTo>
                  <a:lnTo>
                    <a:pt x="695083" y="964462"/>
                  </a:lnTo>
                  <a:lnTo>
                    <a:pt x="463908" y="964462"/>
                  </a:lnTo>
                  <a:lnTo>
                    <a:pt x="244819" y="964462"/>
                  </a:lnTo>
                  <a:lnTo>
                    <a:pt x="29238" y="964462"/>
                  </a:lnTo>
                  <a:cubicBezTo>
                    <a:pt x="29238" y="964462"/>
                    <a:pt x="31967" y="862714"/>
                    <a:pt x="35475" y="725880"/>
                  </a:cubicBezTo>
                  <a:cubicBezTo>
                    <a:pt x="90443" y="737575"/>
                    <a:pt x="212463" y="724710"/>
                    <a:pt x="217531" y="602301"/>
                  </a:cubicBezTo>
                  <a:cubicBezTo>
                    <a:pt x="223378" y="461569"/>
                    <a:pt x="132156" y="487299"/>
                    <a:pt x="119681" y="500553"/>
                  </a:cubicBezTo>
                  <a:cubicBezTo>
                    <a:pt x="110325" y="511079"/>
                    <a:pt x="61984" y="506401"/>
                    <a:pt x="40544" y="504062"/>
                  </a:cubicBezTo>
                  <a:cubicBezTo>
                    <a:pt x="45221" y="267819"/>
                    <a:pt x="49120" y="29238"/>
                    <a:pt x="43273" y="29238"/>
                  </a:cubicBezTo>
                  <a:lnTo>
                    <a:pt x="244430" y="31187"/>
                  </a:lnTo>
                  <a:lnTo>
                    <a:pt x="464688" y="33526"/>
                  </a:lnTo>
                  <a:lnTo>
                    <a:pt x="688846" y="35865"/>
                  </a:lnTo>
                  <a:lnTo>
                    <a:pt x="691964" y="477942"/>
                  </a:lnTo>
                  <a:lnTo>
                    <a:pt x="691185" y="477942"/>
                  </a:lnTo>
                  <a:lnTo>
                    <a:pt x="679100" y="502892"/>
                  </a:lnTo>
                  <a:cubicBezTo>
                    <a:pt x="679100" y="502892"/>
                    <a:pt x="601911" y="514198"/>
                    <a:pt x="589826" y="500943"/>
                  </a:cubicBezTo>
                  <a:cubicBezTo>
                    <a:pt x="577351" y="487688"/>
                    <a:pt x="486129" y="461959"/>
                    <a:pt x="491976" y="602691"/>
                  </a:cubicBezTo>
                  <a:cubicBezTo>
                    <a:pt x="497435" y="743033"/>
                    <a:pt x="658048" y="739135"/>
                    <a:pt x="693524" y="718863"/>
                  </a:cubicBezTo>
                  <a:lnTo>
                    <a:pt x="693524" y="718863"/>
                  </a:ln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5" name="Freeform: Shape 214">
              <a:extLst>
                <a:ext uri="{FF2B5EF4-FFF2-40B4-BE49-F238E27FC236}">
                  <a16:creationId xmlns:a16="http://schemas.microsoft.com/office/drawing/2014/main" id="{E55C328B-785B-4DB8-9792-2D19F713E6DD}"/>
                </a:ext>
              </a:extLst>
            </p:cNvPr>
            <p:cNvSpPr/>
            <p:nvPr/>
          </p:nvSpPr>
          <p:spPr>
            <a:xfrm>
              <a:off x="10900997" y="6637840"/>
              <a:ext cx="740780" cy="896733"/>
            </a:xfrm>
            <a:custGeom>
              <a:avLst/>
              <a:gdLst>
                <a:gd name="connsiteX0" fmla="*/ 673194 w 740693"/>
                <a:gd name="connsiteY0" fmla="*/ 274608 h 896629"/>
                <a:gd name="connsiteX1" fmla="*/ 611989 w 740693"/>
                <a:gd name="connsiteY1" fmla="*/ 283184 h 896629"/>
                <a:gd name="connsiteX2" fmla="*/ 284914 w 740693"/>
                <a:gd name="connsiteY2" fmla="*/ 496036 h 896629"/>
                <a:gd name="connsiteX3" fmla="*/ 275168 w 740693"/>
                <a:gd name="connsiteY3" fmla="*/ 651582 h 896629"/>
                <a:gd name="connsiteX4" fmla="*/ 151979 w 740693"/>
                <a:gd name="connsiteY4" fmla="*/ 657429 h 896629"/>
                <a:gd name="connsiteX5" fmla="*/ 277507 w 740693"/>
                <a:gd name="connsiteY5" fmla="*/ 767754 h 896629"/>
                <a:gd name="connsiteX6" fmla="*/ 281405 w 740693"/>
                <a:gd name="connsiteY6" fmla="*/ 894842 h 896629"/>
                <a:gd name="connsiteX7" fmla="*/ 281405 w 740693"/>
                <a:gd name="connsiteY7" fmla="*/ 895231 h 896629"/>
                <a:gd name="connsiteX8" fmla="*/ 250998 w 740693"/>
                <a:gd name="connsiteY8" fmla="*/ 85146 h 896629"/>
                <a:gd name="connsiteX9" fmla="*/ 721924 w 740693"/>
                <a:gd name="connsiteY9" fmla="*/ 143232 h 896629"/>
                <a:gd name="connsiteX10" fmla="*/ 740636 w 740693"/>
                <a:gd name="connsiteY10" fmla="*/ 224318 h 896629"/>
                <a:gd name="connsiteX11" fmla="*/ 673194 w 740693"/>
                <a:gd name="connsiteY11" fmla="*/ 274608 h 896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0693" h="896629">
                  <a:moveTo>
                    <a:pt x="673194" y="274608"/>
                  </a:moveTo>
                  <a:cubicBezTo>
                    <a:pt x="656430" y="279286"/>
                    <a:pt x="636549" y="282405"/>
                    <a:pt x="611989" y="283184"/>
                  </a:cubicBezTo>
                  <a:cubicBezTo>
                    <a:pt x="452155" y="286693"/>
                    <a:pt x="304017" y="359203"/>
                    <a:pt x="284914" y="496036"/>
                  </a:cubicBezTo>
                  <a:cubicBezTo>
                    <a:pt x="266982" y="624293"/>
                    <a:pt x="274389" y="649243"/>
                    <a:pt x="275168" y="651582"/>
                  </a:cubicBezTo>
                  <a:cubicBezTo>
                    <a:pt x="270880" y="648463"/>
                    <a:pt x="168352" y="573614"/>
                    <a:pt x="151979" y="657429"/>
                  </a:cubicBezTo>
                  <a:cubicBezTo>
                    <a:pt x="134827" y="742804"/>
                    <a:pt x="277507" y="767754"/>
                    <a:pt x="277507" y="767754"/>
                  </a:cubicBezTo>
                  <a:lnTo>
                    <a:pt x="281405" y="894842"/>
                  </a:lnTo>
                  <a:lnTo>
                    <a:pt x="281405" y="895231"/>
                  </a:lnTo>
                  <a:cubicBezTo>
                    <a:pt x="-79975" y="747092"/>
                    <a:pt x="-19160" y="248489"/>
                    <a:pt x="250998" y="85146"/>
                  </a:cubicBezTo>
                  <a:cubicBezTo>
                    <a:pt x="465409" y="-44670"/>
                    <a:pt x="653702" y="84366"/>
                    <a:pt x="721924" y="143232"/>
                  </a:cubicBezTo>
                  <a:cubicBezTo>
                    <a:pt x="745313" y="163114"/>
                    <a:pt x="754670" y="197030"/>
                    <a:pt x="740636" y="224318"/>
                  </a:cubicBezTo>
                  <a:cubicBezTo>
                    <a:pt x="730501" y="244200"/>
                    <a:pt x="711009" y="264082"/>
                    <a:pt x="673194" y="274608"/>
                  </a:cubicBezTo>
                  <a:close/>
                </a:path>
              </a:pathLst>
            </a:custGeom>
            <a:solidFill>
              <a:srgbClr val="13121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6" name="Freeform: Shape 215">
              <a:extLst>
                <a:ext uri="{FF2B5EF4-FFF2-40B4-BE49-F238E27FC236}">
                  <a16:creationId xmlns:a16="http://schemas.microsoft.com/office/drawing/2014/main" id="{37C647AA-B989-4CB2-9F64-5E2E5C170AA3}"/>
                </a:ext>
              </a:extLst>
            </p:cNvPr>
            <p:cNvSpPr/>
            <p:nvPr/>
          </p:nvSpPr>
          <p:spPr>
            <a:xfrm>
              <a:off x="11309148" y="7425177"/>
              <a:ext cx="272919" cy="155954"/>
            </a:xfrm>
            <a:custGeom>
              <a:avLst/>
              <a:gdLst>
                <a:gd name="connsiteX0" fmla="*/ 257294 w 272887"/>
                <a:gd name="connsiteY0" fmla="*/ 153597 h 155935"/>
                <a:gd name="connsiteX1" fmla="*/ 257294 w 272887"/>
                <a:gd name="connsiteY1" fmla="*/ 153597 h 155935"/>
                <a:gd name="connsiteX2" fmla="*/ 29238 w 272887"/>
                <a:gd name="connsiteY2" fmla="*/ 60036 h 155935"/>
                <a:gd name="connsiteX3" fmla="*/ 254955 w 272887"/>
                <a:gd name="connsiteY3" fmla="*/ 29238 h 155935"/>
                <a:gd name="connsiteX4" fmla="*/ 257294 w 272887"/>
                <a:gd name="connsiteY4" fmla="*/ 153597 h 1559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887" h="155935">
                  <a:moveTo>
                    <a:pt x="257294" y="153597"/>
                  </a:moveTo>
                  <a:lnTo>
                    <a:pt x="257294" y="153597"/>
                  </a:lnTo>
                  <a:lnTo>
                    <a:pt x="29238" y="60036"/>
                  </a:lnTo>
                  <a:cubicBezTo>
                    <a:pt x="142681" y="72900"/>
                    <a:pt x="210903" y="62764"/>
                    <a:pt x="254955" y="29238"/>
                  </a:cubicBezTo>
                  <a:lnTo>
                    <a:pt x="257294" y="153597"/>
                  </a:lnTo>
                  <a:close/>
                </a:path>
              </a:pathLst>
            </a:custGeom>
            <a:solidFill>
              <a:srgbClr val="D5BB9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7" name="Freeform: Shape 216">
              <a:extLst>
                <a:ext uri="{FF2B5EF4-FFF2-40B4-BE49-F238E27FC236}">
                  <a16:creationId xmlns:a16="http://schemas.microsoft.com/office/drawing/2014/main" id="{8EFC8B3E-C3B6-41D5-BD1D-3A13E4EBC572}"/>
                </a:ext>
              </a:extLst>
            </p:cNvPr>
            <p:cNvSpPr/>
            <p:nvPr/>
          </p:nvSpPr>
          <p:spPr>
            <a:xfrm>
              <a:off x="11022321" y="6883238"/>
              <a:ext cx="623814" cy="857745"/>
            </a:xfrm>
            <a:custGeom>
              <a:avLst/>
              <a:gdLst>
                <a:gd name="connsiteX0" fmla="*/ 547986 w 623742"/>
                <a:gd name="connsiteY0" fmla="*/ 695472 h 857645"/>
                <a:gd name="connsiteX1" fmla="*/ 547986 w 623742"/>
                <a:gd name="connsiteY1" fmla="*/ 734846 h 857645"/>
                <a:gd name="connsiteX2" fmla="*/ 493798 w 623742"/>
                <a:gd name="connsiteY2" fmla="*/ 832696 h 857645"/>
                <a:gd name="connsiteX3" fmla="*/ 490680 w 623742"/>
                <a:gd name="connsiteY3" fmla="*/ 831136 h 857645"/>
                <a:gd name="connsiteX4" fmla="*/ 265742 w 623742"/>
                <a:gd name="connsiteY4" fmla="*/ 835424 h 857645"/>
                <a:gd name="connsiteX5" fmla="*/ 265353 w 623742"/>
                <a:gd name="connsiteY5" fmla="*/ 835035 h 857645"/>
                <a:gd name="connsiteX6" fmla="*/ 160096 w 623742"/>
                <a:gd name="connsiteY6" fmla="*/ 723151 h 857645"/>
                <a:gd name="connsiteX7" fmla="*/ 160096 w 623742"/>
                <a:gd name="connsiteY7" fmla="*/ 649861 h 857645"/>
                <a:gd name="connsiteX8" fmla="*/ 160096 w 623742"/>
                <a:gd name="connsiteY8" fmla="*/ 649472 h 857645"/>
                <a:gd name="connsiteX9" fmla="*/ 156197 w 623742"/>
                <a:gd name="connsiteY9" fmla="*/ 522384 h 857645"/>
                <a:gd name="connsiteX10" fmla="*/ 30669 w 623742"/>
                <a:gd name="connsiteY10" fmla="*/ 412059 h 857645"/>
                <a:gd name="connsiteX11" fmla="*/ 153858 w 623742"/>
                <a:gd name="connsiteY11" fmla="*/ 406212 h 857645"/>
                <a:gd name="connsiteX12" fmla="*/ 163604 w 623742"/>
                <a:gd name="connsiteY12" fmla="*/ 250666 h 857645"/>
                <a:gd name="connsiteX13" fmla="*/ 490680 w 623742"/>
                <a:gd name="connsiteY13" fmla="*/ 37814 h 857645"/>
                <a:gd name="connsiteX14" fmla="*/ 551885 w 623742"/>
                <a:gd name="connsiteY14" fmla="*/ 29238 h 857645"/>
                <a:gd name="connsiteX15" fmla="*/ 607241 w 623742"/>
                <a:gd name="connsiteY15" fmla="*/ 459620 h 857645"/>
                <a:gd name="connsiteX16" fmla="*/ 541358 w 623742"/>
                <a:gd name="connsiteY16" fmla="*/ 571114 h 857645"/>
                <a:gd name="connsiteX17" fmla="*/ 315642 w 623742"/>
                <a:gd name="connsiteY17" fmla="*/ 601911 h 857645"/>
                <a:gd name="connsiteX18" fmla="*/ 543697 w 623742"/>
                <a:gd name="connsiteY18" fmla="*/ 695472 h 857645"/>
                <a:gd name="connsiteX19" fmla="*/ 543697 w 623742"/>
                <a:gd name="connsiteY19" fmla="*/ 695083 h 857645"/>
                <a:gd name="connsiteX20" fmla="*/ 547986 w 623742"/>
                <a:gd name="connsiteY20" fmla="*/ 695083 h 857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23742" h="857645">
                  <a:moveTo>
                    <a:pt x="547986" y="695472"/>
                  </a:moveTo>
                  <a:lnTo>
                    <a:pt x="547986" y="734846"/>
                  </a:lnTo>
                  <a:lnTo>
                    <a:pt x="493798" y="832696"/>
                  </a:lnTo>
                  <a:lnTo>
                    <a:pt x="490680" y="831136"/>
                  </a:lnTo>
                  <a:cubicBezTo>
                    <a:pt x="421288" y="858425"/>
                    <a:pt x="273149" y="836204"/>
                    <a:pt x="265742" y="835424"/>
                  </a:cubicBezTo>
                  <a:cubicBezTo>
                    <a:pt x="265353" y="835035"/>
                    <a:pt x="265353" y="835035"/>
                    <a:pt x="265353" y="835035"/>
                  </a:cubicBezTo>
                  <a:lnTo>
                    <a:pt x="160096" y="723151"/>
                  </a:lnTo>
                  <a:lnTo>
                    <a:pt x="160096" y="649861"/>
                  </a:lnTo>
                  <a:lnTo>
                    <a:pt x="160096" y="649472"/>
                  </a:lnTo>
                  <a:lnTo>
                    <a:pt x="156197" y="522384"/>
                  </a:lnTo>
                  <a:cubicBezTo>
                    <a:pt x="156197" y="522384"/>
                    <a:pt x="13517" y="497434"/>
                    <a:pt x="30669" y="412059"/>
                  </a:cubicBezTo>
                  <a:cubicBezTo>
                    <a:pt x="47433" y="328244"/>
                    <a:pt x="149961" y="403093"/>
                    <a:pt x="153858" y="406212"/>
                  </a:cubicBezTo>
                  <a:cubicBezTo>
                    <a:pt x="153079" y="403483"/>
                    <a:pt x="145672" y="378923"/>
                    <a:pt x="163604" y="250666"/>
                  </a:cubicBezTo>
                  <a:cubicBezTo>
                    <a:pt x="182707" y="113833"/>
                    <a:pt x="330845" y="41323"/>
                    <a:pt x="490680" y="37814"/>
                  </a:cubicBezTo>
                  <a:cubicBezTo>
                    <a:pt x="515240" y="37035"/>
                    <a:pt x="535121" y="34305"/>
                    <a:pt x="551885" y="29238"/>
                  </a:cubicBezTo>
                  <a:cubicBezTo>
                    <a:pt x="555393" y="42492"/>
                    <a:pt x="639598" y="345787"/>
                    <a:pt x="607241" y="459620"/>
                  </a:cubicBezTo>
                  <a:cubicBezTo>
                    <a:pt x="593207" y="509129"/>
                    <a:pt x="574105" y="546554"/>
                    <a:pt x="541358" y="571114"/>
                  </a:cubicBezTo>
                  <a:cubicBezTo>
                    <a:pt x="497696" y="604640"/>
                    <a:pt x="429084" y="614776"/>
                    <a:pt x="315642" y="601911"/>
                  </a:cubicBezTo>
                  <a:lnTo>
                    <a:pt x="543697" y="695472"/>
                  </a:lnTo>
                  <a:lnTo>
                    <a:pt x="543697" y="695083"/>
                  </a:lnTo>
                  <a:lnTo>
                    <a:pt x="547986" y="695083"/>
                  </a:lnTo>
                  <a:close/>
                </a:path>
              </a:pathLst>
            </a:custGeom>
            <a:solidFill>
              <a:srgbClr val="D5BB9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8" name="Freeform: Shape 217">
              <a:extLst>
                <a:ext uri="{FF2B5EF4-FFF2-40B4-BE49-F238E27FC236}">
                  <a16:creationId xmlns:a16="http://schemas.microsoft.com/office/drawing/2014/main" id="{762DCF68-3401-4F60-91A2-9B3B18951B50}"/>
                </a:ext>
              </a:extLst>
            </p:cNvPr>
            <p:cNvSpPr/>
            <p:nvPr/>
          </p:nvSpPr>
          <p:spPr>
            <a:xfrm>
              <a:off x="10763185" y="8992121"/>
              <a:ext cx="545837" cy="935721"/>
            </a:xfrm>
            <a:custGeom>
              <a:avLst/>
              <a:gdLst>
                <a:gd name="connsiteX0" fmla="*/ 528358 w 545774"/>
                <a:gd name="connsiteY0" fmla="*/ 321227 h 935613"/>
                <a:gd name="connsiteX1" fmla="*/ 528358 w 545774"/>
                <a:gd name="connsiteY1" fmla="*/ 321617 h 935613"/>
                <a:gd name="connsiteX2" fmla="*/ 524069 w 545774"/>
                <a:gd name="connsiteY2" fmla="*/ 911053 h 935613"/>
                <a:gd name="connsiteX3" fmla="*/ 83940 w 545774"/>
                <a:gd name="connsiteY3" fmla="*/ 841662 h 935613"/>
                <a:gd name="connsiteX4" fmla="*/ 30144 w 545774"/>
                <a:gd name="connsiteY4" fmla="*/ 758627 h 935613"/>
                <a:gd name="connsiteX5" fmla="*/ 107331 w 545774"/>
                <a:gd name="connsiteY5" fmla="*/ 286532 h 935613"/>
                <a:gd name="connsiteX6" fmla="*/ 131112 w 545774"/>
                <a:gd name="connsiteY6" fmla="*/ 44831 h 935613"/>
                <a:gd name="connsiteX7" fmla="*/ 145536 w 545774"/>
                <a:gd name="connsiteY7" fmla="*/ 47560 h 935613"/>
                <a:gd name="connsiteX8" fmla="*/ 151773 w 545774"/>
                <a:gd name="connsiteY8" fmla="*/ 29238 h 935613"/>
                <a:gd name="connsiteX9" fmla="*/ 155282 w 545774"/>
                <a:gd name="connsiteY9" fmla="*/ 30018 h 935613"/>
                <a:gd name="connsiteX10" fmla="*/ 299521 w 545774"/>
                <a:gd name="connsiteY10" fmla="*/ 75629 h 935613"/>
                <a:gd name="connsiteX11" fmla="*/ 319013 w 545774"/>
                <a:gd name="connsiteY11" fmla="*/ 82646 h 935613"/>
                <a:gd name="connsiteX12" fmla="*/ 313166 w 545774"/>
                <a:gd name="connsiteY12" fmla="*/ 320837 h 935613"/>
                <a:gd name="connsiteX13" fmla="*/ 528358 w 545774"/>
                <a:gd name="connsiteY13" fmla="*/ 320837 h 935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5774" h="935613">
                  <a:moveTo>
                    <a:pt x="528358" y="321227"/>
                  </a:moveTo>
                  <a:lnTo>
                    <a:pt x="528358" y="321617"/>
                  </a:lnTo>
                  <a:cubicBezTo>
                    <a:pt x="527577" y="532520"/>
                    <a:pt x="526019" y="735236"/>
                    <a:pt x="524069" y="911053"/>
                  </a:cubicBezTo>
                  <a:cubicBezTo>
                    <a:pt x="354100" y="902087"/>
                    <a:pt x="200113" y="871680"/>
                    <a:pt x="83940" y="841662"/>
                  </a:cubicBezTo>
                  <a:cubicBezTo>
                    <a:pt x="47295" y="832306"/>
                    <a:pt x="24295" y="796051"/>
                    <a:pt x="30144" y="758627"/>
                  </a:cubicBezTo>
                  <a:cubicBezTo>
                    <a:pt x="59382" y="575792"/>
                    <a:pt x="89789" y="395686"/>
                    <a:pt x="107331" y="286532"/>
                  </a:cubicBezTo>
                  <a:cubicBezTo>
                    <a:pt x="117077" y="224937"/>
                    <a:pt x="124874" y="140342"/>
                    <a:pt x="131112" y="44831"/>
                  </a:cubicBezTo>
                  <a:cubicBezTo>
                    <a:pt x="140468" y="47171"/>
                    <a:pt x="145536" y="47560"/>
                    <a:pt x="145536" y="47560"/>
                  </a:cubicBezTo>
                  <a:lnTo>
                    <a:pt x="151773" y="29238"/>
                  </a:lnTo>
                  <a:lnTo>
                    <a:pt x="155282" y="30018"/>
                  </a:lnTo>
                  <a:cubicBezTo>
                    <a:pt x="155282" y="30018"/>
                    <a:pt x="264436" y="55747"/>
                    <a:pt x="299521" y="75629"/>
                  </a:cubicBezTo>
                  <a:cubicBezTo>
                    <a:pt x="303810" y="78357"/>
                    <a:pt x="310827" y="80697"/>
                    <a:pt x="319013" y="82646"/>
                  </a:cubicBezTo>
                  <a:cubicBezTo>
                    <a:pt x="315895" y="219089"/>
                    <a:pt x="313166" y="320837"/>
                    <a:pt x="313166" y="320837"/>
                  </a:cubicBezTo>
                  <a:lnTo>
                    <a:pt x="528358" y="320837"/>
                  </a:ln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9" name="Freeform: Shape 218">
              <a:extLst>
                <a:ext uri="{FF2B5EF4-FFF2-40B4-BE49-F238E27FC236}">
                  <a16:creationId xmlns:a16="http://schemas.microsoft.com/office/drawing/2014/main" id="{C9FA5B0A-D6D0-4221-88B7-52B2A630AA5F}"/>
                </a:ext>
              </a:extLst>
            </p:cNvPr>
            <p:cNvSpPr/>
            <p:nvPr/>
          </p:nvSpPr>
          <p:spPr>
            <a:xfrm>
              <a:off x="10335007" y="7577231"/>
              <a:ext cx="974710" cy="1481559"/>
            </a:xfrm>
            <a:custGeom>
              <a:avLst/>
              <a:gdLst>
                <a:gd name="connsiteX0" fmla="*/ 956095 w 974597"/>
                <a:gd name="connsiteY0" fmla="*/ 802288 h 1481387"/>
                <a:gd name="connsiteX1" fmla="*/ 952976 w 974597"/>
                <a:gd name="connsiteY1" fmla="*/ 141901 h 1481387"/>
                <a:gd name="connsiteX2" fmla="*/ 952197 w 974597"/>
                <a:gd name="connsiteY2" fmla="*/ 141121 h 1481387"/>
                <a:gd name="connsiteX3" fmla="*/ 847330 w 974597"/>
                <a:gd name="connsiteY3" fmla="*/ 29238 h 1481387"/>
                <a:gd name="connsiteX4" fmla="*/ 402135 w 974597"/>
                <a:gd name="connsiteY4" fmla="*/ 161003 h 1481387"/>
                <a:gd name="connsiteX5" fmla="*/ 29838 w 974597"/>
                <a:gd name="connsiteY5" fmla="*/ 1226043 h 1481387"/>
                <a:gd name="connsiteX6" fmla="*/ 558850 w 974597"/>
                <a:gd name="connsiteY6" fmla="*/ 1459556 h 1481387"/>
                <a:gd name="connsiteX7" fmla="*/ 573273 w 974597"/>
                <a:gd name="connsiteY7" fmla="*/ 1461896 h 1481387"/>
                <a:gd name="connsiteX8" fmla="*/ 579511 w 974597"/>
                <a:gd name="connsiteY8" fmla="*/ 1443573 h 1481387"/>
                <a:gd name="connsiteX9" fmla="*/ 641495 w 974597"/>
                <a:gd name="connsiteY9" fmla="*/ 1258790 h 1481387"/>
                <a:gd name="connsiteX10" fmla="*/ 642276 w 974597"/>
                <a:gd name="connsiteY10" fmla="*/ 1258790 h 1481387"/>
                <a:gd name="connsiteX11" fmla="*/ 742074 w 974597"/>
                <a:gd name="connsiteY11" fmla="*/ 1248654 h 1481387"/>
                <a:gd name="connsiteX12" fmla="*/ 742074 w 974597"/>
                <a:gd name="connsiteY12" fmla="*/ 1273213 h 1481387"/>
                <a:gd name="connsiteX13" fmla="*/ 752209 w 974597"/>
                <a:gd name="connsiteY13" fmla="*/ 1275163 h 1481387"/>
                <a:gd name="connsiteX14" fmla="*/ 754548 w 974597"/>
                <a:gd name="connsiteY14" fmla="*/ 799949 h 1481387"/>
                <a:gd name="connsiteX15" fmla="*/ 956095 w 974597"/>
                <a:gd name="connsiteY15" fmla="*/ 802288 h 1481387"/>
                <a:gd name="connsiteX16" fmla="*/ 568986 w 974597"/>
                <a:gd name="connsiteY16" fmla="*/ 1221365 h 1481387"/>
                <a:gd name="connsiteX17" fmla="*/ 368218 w 974597"/>
                <a:gd name="connsiteY17" fmla="*/ 1086091 h 1481387"/>
                <a:gd name="connsiteX18" fmla="*/ 577172 w 974597"/>
                <a:gd name="connsiteY18" fmla="*/ 651811 h 1481387"/>
                <a:gd name="connsiteX19" fmla="*/ 568986 w 974597"/>
                <a:gd name="connsiteY19" fmla="*/ 1221365 h 1481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74597" h="1481387">
                  <a:moveTo>
                    <a:pt x="956095" y="802288"/>
                  </a:moveTo>
                  <a:cubicBezTo>
                    <a:pt x="954147" y="421805"/>
                    <a:pt x="952976" y="141901"/>
                    <a:pt x="952976" y="141901"/>
                  </a:cubicBezTo>
                  <a:cubicBezTo>
                    <a:pt x="952197" y="141121"/>
                    <a:pt x="952197" y="141121"/>
                    <a:pt x="952197" y="141121"/>
                  </a:cubicBezTo>
                  <a:lnTo>
                    <a:pt x="847330" y="29238"/>
                  </a:lnTo>
                  <a:cubicBezTo>
                    <a:pt x="847330" y="29238"/>
                    <a:pt x="481661" y="70171"/>
                    <a:pt x="402135" y="161003"/>
                  </a:cubicBezTo>
                  <a:cubicBezTo>
                    <a:pt x="321828" y="252615"/>
                    <a:pt x="13855" y="1074006"/>
                    <a:pt x="29838" y="1226043"/>
                  </a:cubicBezTo>
                  <a:cubicBezTo>
                    <a:pt x="43093" y="1362876"/>
                    <a:pt x="473085" y="1444353"/>
                    <a:pt x="558850" y="1459556"/>
                  </a:cubicBezTo>
                  <a:cubicBezTo>
                    <a:pt x="568205" y="1461506"/>
                    <a:pt x="573273" y="1461896"/>
                    <a:pt x="573273" y="1461896"/>
                  </a:cubicBezTo>
                  <a:lnTo>
                    <a:pt x="579511" y="1443573"/>
                  </a:lnTo>
                  <a:lnTo>
                    <a:pt x="641495" y="1258790"/>
                  </a:lnTo>
                  <a:lnTo>
                    <a:pt x="642276" y="1258790"/>
                  </a:lnTo>
                  <a:lnTo>
                    <a:pt x="742074" y="1248654"/>
                  </a:lnTo>
                  <a:lnTo>
                    <a:pt x="742074" y="1273213"/>
                  </a:lnTo>
                  <a:cubicBezTo>
                    <a:pt x="742074" y="1273213"/>
                    <a:pt x="745972" y="1273993"/>
                    <a:pt x="752209" y="1275163"/>
                  </a:cubicBezTo>
                  <a:cubicBezTo>
                    <a:pt x="757277" y="1038920"/>
                    <a:pt x="760397" y="799949"/>
                    <a:pt x="754548" y="799949"/>
                  </a:cubicBezTo>
                  <a:lnTo>
                    <a:pt x="956095" y="802288"/>
                  </a:lnTo>
                  <a:close/>
                  <a:moveTo>
                    <a:pt x="568986" y="1221365"/>
                  </a:moveTo>
                  <a:cubicBezTo>
                    <a:pt x="490238" y="1192517"/>
                    <a:pt x="375236" y="1142618"/>
                    <a:pt x="368218" y="1086091"/>
                  </a:cubicBezTo>
                  <a:cubicBezTo>
                    <a:pt x="356133" y="998377"/>
                    <a:pt x="577172" y="651811"/>
                    <a:pt x="577172" y="651811"/>
                  </a:cubicBezTo>
                  <a:cubicBezTo>
                    <a:pt x="577172" y="651811"/>
                    <a:pt x="578342" y="936003"/>
                    <a:pt x="568986" y="1221365"/>
                  </a:cubicBez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0" name="Freeform: Shape 219">
              <a:extLst>
                <a:ext uri="{FF2B5EF4-FFF2-40B4-BE49-F238E27FC236}">
                  <a16:creationId xmlns:a16="http://schemas.microsoft.com/office/drawing/2014/main" id="{8664C5D6-BB64-4614-9C07-35313A119834}"/>
                </a:ext>
              </a:extLst>
            </p:cNvPr>
            <p:cNvSpPr/>
            <p:nvPr/>
          </p:nvSpPr>
          <p:spPr>
            <a:xfrm>
              <a:off x="11481477" y="7588927"/>
              <a:ext cx="974710" cy="1442571"/>
            </a:xfrm>
            <a:custGeom>
              <a:avLst/>
              <a:gdLst>
                <a:gd name="connsiteX0" fmla="*/ 583589 w 974597"/>
                <a:gd name="connsiteY0" fmla="*/ 149699 h 1442403"/>
                <a:gd name="connsiteX1" fmla="*/ 88493 w 974597"/>
                <a:gd name="connsiteY1" fmla="*/ 29238 h 1442403"/>
                <a:gd name="connsiteX2" fmla="*/ 34306 w 974597"/>
                <a:gd name="connsiteY2" fmla="*/ 127088 h 1442403"/>
                <a:gd name="connsiteX3" fmla="*/ 33137 w 974597"/>
                <a:gd name="connsiteY3" fmla="*/ 130207 h 1442403"/>
                <a:gd name="connsiteX4" fmla="*/ 29238 w 974597"/>
                <a:gd name="connsiteY4" fmla="*/ 792933 h 1442403"/>
                <a:gd name="connsiteX5" fmla="*/ 253395 w 974597"/>
                <a:gd name="connsiteY5" fmla="*/ 794881 h 1442403"/>
                <a:gd name="connsiteX6" fmla="*/ 256513 w 974597"/>
                <a:gd name="connsiteY6" fmla="*/ 1237349 h 1442403"/>
                <a:gd name="connsiteX7" fmla="*/ 343448 w 974597"/>
                <a:gd name="connsiteY7" fmla="*/ 1247484 h 1442403"/>
                <a:gd name="connsiteX8" fmla="*/ 344227 w 974597"/>
                <a:gd name="connsiteY8" fmla="*/ 1246705 h 1442403"/>
                <a:gd name="connsiteX9" fmla="*/ 406211 w 974597"/>
                <a:gd name="connsiteY9" fmla="*/ 1432268 h 1442403"/>
                <a:gd name="connsiteX10" fmla="*/ 412449 w 974597"/>
                <a:gd name="connsiteY10" fmla="*/ 1450591 h 1442403"/>
                <a:gd name="connsiteX11" fmla="*/ 426484 w 974597"/>
                <a:gd name="connsiteY11" fmla="*/ 1448252 h 1442403"/>
                <a:gd name="connsiteX12" fmla="*/ 956275 w 974597"/>
                <a:gd name="connsiteY12" fmla="*/ 1214738 h 1442403"/>
                <a:gd name="connsiteX13" fmla="*/ 583589 w 974597"/>
                <a:gd name="connsiteY13" fmla="*/ 149699 h 1442403"/>
                <a:gd name="connsiteX14" fmla="*/ 416348 w 974597"/>
                <a:gd name="connsiteY14" fmla="*/ 1209670 h 1442403"/>
                <a:gd name="connsiteX15" fmla="*/ 408161 w 974597"/>
                <a:gd name="connsiteY15" fmla="*/ 640116 h 1442403"/>
                <a:gd name="connsiteX16" fmla="*/ 617895 w 974597"/>
                <a:gd name="connsiteY16" fmla="*/ 1074397 h 1442403"/>
                <a:gd name="connsiteX17" fmla="*/ 416348 w 974597"/>
                <a:gd name="connsiteY17" fmla="*/ 1209670 h 1442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74597" h="1442403">
                  <a:moveTo>
                    <a:pt x="583589" y="149699"/>
                  </a:moveTo>
                  <a:cubicBezTo>
                    <a:pt x="504061" y="58866"/>
                    <a:pt x="88493" y="29238"/>
                    <a:pt x="88493" y="29238"/>
                  </a:cubicBezTo>
                  <a:lnTo>
                    <a:pt x="34306" y="127088"/>
                  </a:lnTo>
                  <a:lnTo>
                    <a:pt x="33137" y="130207"/>
                  </a:lnTo>
                  <a:cubicBezTo>
                    <a:pt x="33137" y="130207"/>
                    <a:pt x="30796" y="411280"/>
                    <a:pt x="29238" y="792933"/>
                  </a:cubicBezTo>
                  <a:lnTo>
                    <a:pt x="253395" y="794881"/>
                  </a:lnTo>
                  <a:lnTo>
                    <a:pt x="256513" y="1237349"/>
                  </a:lnTo>
                  <a:lnTo>
                    <a:pt x="343448" y="1247484"/>
                  </a:lnTo>
                  <a:lnTo>
                    <a:pt x="344227" y="1246705"/>
                  </a:lnTo>
                  <a:lnTo>
                    <a:pt x="406211" y="1432268"/>
                  </a:lnTo>
                  <a:lnTo>
                    <a:pt x="412449" y="1450591"/>
                  </a:lnTo>
                  <a:cubicBezTo>
                    <a:pt x="412449" y="1450591"/>
                    <a:pt x="417517" y="1449811"/>
                    <a:pt x="426484" y="1448252"/>
                  </a:cubicBezTo>
                  <a:cubicBezTo>
                    <a:pt x="510299" y="1433827"/>
                    <a:pt x="941461" y="1352351"/>
                    <a:pt x="956275" y="1214738"/>
                  </a:cubicBezTo>
                  <a:cubicBezTo>
                    <a:pt x="971089" y="1062311"/>
                    <a:pt x="663115" y="241310"/>
                    <a:pt x="583589" y="149699"/>
                  </a:cubicBezTo>
                  <a:close/>
                  <a:moveTo>
                    <a:pt x="416348" y="1209670"/>
                  </a:moveTo>
                  <a:cubicBezTo>
                    <a:pt x="406992" y="924308"/>
                    <a:pt x="408161" y="640116"/>
                    <a:pt x="408161" y="640116"/>
                  </a:cubicBezTo>
                  <a:cubicBezTo>
                    <a:pt x="408161" y="640116"/>
                    <a:pt x="629199" y="986683"/>
                    <a:pt x="617895" y="1074397"/>
                  </a:cubicBezTo>
                  <a:cubicBezTo>
                    <a:pt x="610098" y="1130533"/>
                    <a:pt x="495875" y="1180432"/>
                    <a:pt x="416348" y="1209670"/>
                  </a:cubicBez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1" name="Freeform: Shape 220">
              <a:extLst>
                <a:ext uri="{FF2B5EF4-FFF2-40B4-BE49-F238E27FC236}">
                  <a16:creationId xmlns:a16="http://schemas.microsoft.com/office/drawing/2014/main" id="{DE01DB8E-1E8B-4D83-9332-C1037DB4BC28}"/>
                </a:ext>
              </a:extLst>
            </p:cNvPr>
            <p:cNvSpPr/>
            <p:nvPr/>
          </p:nvSpPr>
          <p:spPr>
            <a:xfrm>
              <a:off x="11481477" y="8992121"/>
              <a:ext cx="545837" cy="935721"/>
            </a:xfrm>
            <a:custGeom>
              <a:avLst/>
              <a:gdLst>
                <a:gd name="connsiteX0" fmla="*/ 473264 w 545774"/>
                <a:gd name="connsiteY0" fmla="*/ 834255 h 935613"/>
                <a:gd name="connsiteX1" fmla="*/ 33526 w 545774"/>
                <a:gd name="connsiteY1" fmla="*/ 909884 h 935613"/>
                <a:gd name="connsiteX2" fmla="*/ 29238 w 545774"/>
                <a:gd name="connsiteY2" fmla="*/ 321617 h 935613"/>
                <a:gd name="connsiteX3" fmla="*/ 29238 w 545774"/>
                <a:gd name="connsiteY3" fmla="*/ 321227 h 935613"/>
                <a:gd name="connsiteX4" fmla="*/ 260022 w 545774"/>
                <a:gd name="connsiteY4" fmla="*/ 321227 h 935613"/>
                <a:gd name="connsiteX5" fmla="*/ 258852 w 545774"/>
                <a:gd name="connsiteY5" fmla="*/ 76018 h 935613"/>
                <a:gd name="connsiteX6" fmla="*/ 403093 w 545774"/>
                <a:gd name="connsiteY6" fmla="*/ 30407 h 935613"/>
                <a:gd name="connsiteX7" fmla="*/ 406602 w 545774"/>
                <a:gd name="connsiteY7" fmla="*/ 29238 h 935613"/>
                <a:gd name="connsiteX8" fmla="*/ 412839 w 545774"/>
                <a:gd name="connsiteY8" fmla="*/ 47950 h 935613"/>
                <a:gd name="connsiteX9" fmla="*/ 426873 w 545774"/>
                <a:gd name="connsiteY9" fmla="*/ 45221 h 935613"/>
                <a:gd name="connsiteX10" fmla="*/ 450654 w 545774"/>
                <a:gd name="connsiteY10" fmla="*/ 286921 h 935613"/>
                <a:gd name="connsiteX11" fmla="*/ 526672 w 545774"/>
                <a:gd name="connsiteY11" fmla="*/ 751220 h 935613"/>
                <a:gd name="connsiteX12" fmla="*/ 473264 w 545774"/>
                <a:gd name="connsiteY12" fmla="*/ 834255 h 935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5774" h="935613">
                  <a:moveTo>
                    <a:pt x="473264" y="834255"/>
                  </a:moveTo>
                  <a:cubicBezTo>
                    <a:pt x="364109" y="865053"/>
                    <a:pt x="210903" y="898579"/>
                    <a:pt x="33526" y="909884"/>
                  </a:cubicBezTo>
                  <a:cubicBezTo>
                    <a:pt x="30796" y="734456"/>
                    <a:pt x="29627" y="531351"/>
                    <a:pt x="29238" y="321617"/>
                  </a:cubicBezTo>
                  <a:lnTo>
                    <a:pt x="29238" y="321227"/>
                  </a:lnTo>
                  <a:lnTo>
                    <a:pt x="260022" y="321227"/>
                  </a:lnTo>
                  <a:lnTo>
                    <a:pt x="258852" y="76018"/>
                  </a:lnTo>
                  <a:cubicBezTo>
                    <a:pt x="293938" y="56137"/>
                    <a:pt x="403093" y="30407"/>
                    <a:pt x="403093" y="30407"/>
                  </a:cubicBezTo>
                  <a:lnTo>
                    <a:pt x="406602" y="29238"/>
                  </a:lnTo>
                  <a:lnTo>
                    <a:pt x="412839" y="47950"/>
                  </a:lnTo>
                  <a:cubicBezTo>
                    <a:pt x="412839" y="47950"/>
                    <a:pt x="417517" y="47560"/>
                    <a:pt x="426873" y="45221"/>
                  </a:cubicBezTo>
                  <a:cubicBezTo>
                    <a:pt x="433110" y="140732"/>
                    <a:pt x="440908" y="225716"/>
                    <a:pt x="450654" y="286921"/>
                  </a:cubicBezTo>
                  <a:cubicBezTo>
                    <a:pt x="467807" y="394517"/>
                    <a:pt x="497434" y="571114"/>
                    <a:pt x="526672" y="751220"/>
                  </a:cubicBezTo>
                  <a:cubicBezTo>
                    <a:pt x="532130" y="788254"/>
                    <a:pt x="509520" y="823730"/>
                    <a:pt x="473264" y="834255"/>
                  </a:cubicBez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3" name="Freeform: Shape 222">
              <a:extLst>
                <a:ext uri="{FF2B5EF4-FFF2-40B4-BE49-F238E27FC236}">
                  <a16:creationId xmlns:a16="http://schemas.microsoft.com/office/drawing/2014/main" id="{0346516E-69DA-4FD7-8F7E-DF0DEF51372C}"/>
                </a:ext>
              </a:extLst>
            </p:cNvPr>
            <p:cNvSpPr/>
            <p:nvPr/>
          </p:nvSpPr>
          <p:spPr>
            <a:xfrm>
              <a:off x="18909485" y="8235524"/>
              <a:ext cx="4522654" cy="4834561"/>
            </a:xfrm>
            <a:custGeom>
              <a:avLst/>
              <a:gdLst>
                <a:gd name="connsiteX0" fmla="*/ 267101 w 4522131"/>
                <a:gd name="connsiteY0" fmla="*/ 3142713 h 4834002"/>
                <a:gd name="connsiteX1" fmla="*/ 697094 w 4522131"/>
                <a:gd name="connsiteY1" fmla="*/ 2608245 h 4834002"/>
                <a:gd name="connsiteX2" fmla="*/ 1755506 w 4522131"/>
                <a:gd name="connsiteY2" fmla="*/ 1493305 h 4834002"/>
                <a:gd name="connsiteX3" fmla="*/ 3525375 w 4522131"/>
                <a:gd name="connsiteY3" fmla="*/ 135106 h 4834002"/>
                <a:gd name="connsiteX4" fmla="*/ 4215388 w 4522131"/>
                <a:gd name="connsiteY4" fmla="*/ 3652622 h 4834002"/>
                <a:gd name="connsiteX5" fmla="*/ 1432329 w 4522131"/>
                <a:gd name="connsiteY5" fmla="*/ 4721171 h 4834002"/>
                <a:gd name="connsiteX6" fmla="*/ 124420 w 4522131"/>
                <a:gd name="connsiteY6" fmla="*/ 3591417 h 4834002"/>
                <a:gd name="connsiteX7" fmla="*/ 267101 w 4522131"/>
                <a:gd name="connsiteY7" fmla="*/ 3142713 h 4834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22131" h="4834002">
                  <a:moveTo>
                    <a:pt x="267101" y="3142713"/>
                  </a:moveTo>
                  <a:cubicBezTo>
                    <a:pt x="373528" y="2938048"/>
                    <a:pt x="521666" y="2757943"/>
                    <a:pt x="697094" y="2608245"/>
                  </a:cubicBezTo>
                  <a:cubicBezTo>
                    <a:pt x="973879" y="2371612"/>
                    <a:pt x="1569942" y="1839482"/>
                    <a:pt x="1755506" y="1493305"/>
                  </a:cubicBezTo>
                  <a:cubicBezTo>
                    <a:pt x="2000326" y="1036804"/>
                    <a:pt x="2668120" y="-20439"/>
                    <a:pt x="3525375" y="135106"/>
                  </a:cubicBezTo>
                  <a:cubicBezTo>
                    <a:pt x="4382631" y="291042"/>
                    <a:pt x="4638365" y="2740009"/>
                    <a:pt x="4215388" y="3652622"/>
                  </a:cubicBezTo>
                  <a:cubicBezTo>
                    <a:pt x="3792414" y="4565235"/>
                    <a:pt x="2601457" y="4776917"/>
                    <a:pt x="1432329" y="4721171"/>
                  </a:cubicBezTo>
                  <a:cubicBezTo>
                    <a:pt x="263593" y="4665424"/>
                    <a:pt x="85436" y="4036614"/>
                    <a:pt x="124420" y="3591417"/>
                  </a:cubicBezTo>
                  <a:cubicBezTo>
                    <a:pt x="138455" y="3432363"/>
                    <a:pt x="197320" y="3276818"/>
                    <a:pt x="267101" y="3142713"/>
                  </a:cubicBezTo>
                  <a:close/>
                </a:path>
              </a:pathLst>
            </a:custGeom>
            <a:solidFill>
              <a:schemeClr val="accent2"/>
            </a:solidFill>
            <a:ln w="3897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5" name="Freeform: Shape 224">
              <a:extLst>
                <a:ext uri="{FF2B5EF4-FFF2-40B4-BE49-F238E27FC236}">
                  <a16:creationId xmlns:a16="http://schemas.microsoft.com/office/drawing/2014/main" id="{003D5F02-DB08-4FAD-B5EC-41698EC6FB14}"/>
                </a:ext>
              </a:extLst>
            </p:cNvPr>
            <p:cNvSpPr/>
            <p:nvPr/>
          </p:nvSpPr>
          <p:spPr>
            <a:xfrm>
              <a:off x="20505801" y="8839713"/>
              <a:ext cx="857745" cy="1793467"/>
            </a:xfrm>
            <a:custGeom>
              <a:avLst/>
              <a:gdLst>
                <a:gd name="connsiteX0" fmla="*/ 557790 w 857645"/>
                <a:gd name="connsiteY0" fmla="*/ 30371 h 1793258"/>
                <a:gd name="connsiteX1" fmla="*/ 354293 w 857645"/>
                <a:gd name="connsiteY1" fmla="*/ 74423 h 1793258"/>
                <a:gd name="connsiteX2" fmla="*/ 29557 w 857645"/>
                <a:gd name="connsiteY2" fmla="*/ 648656 h 1793258"/>
                <a:gd name="connsiteX3" fmla="*/ 141053 w 857645"/>
                <a:gd name="connsiteY3" fmla="*/ 1143361 h 1793258"/>
                <a:gd name="connsiteX4" fmla="*/ 69321 w 857645"/>
                <a:gd name="connsiteY4" fmla="*/ 1753459 h 1793258"/>
                <a:gd name="connsiteX5" fmla="*/ 855235 w 857645"/>
                <a:gd name="connsiteY5" fmla="*/ 1761256 h 1793258"/>
                <a:gd name="connsiteX6" fmla="*/ 799489 w 857645"/>
                <a:gd name="connsiteY6" fmla="*/ 225681 h 1793258"/>
                <a:gd name="connsiteX7" fmla="*/ 557790 w 857645"/>
                <a:gd name="connsiteY7" fmla="*/ 30371 h 1793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645" h="1793258">
                  <a:moveTo>
                    <a:pt x="557790" y="30371"/>
                  </a:moveTo>
                  <a:cubicBezTo>
                    <a:pt x="521923" y="23354"/>
                    <a:pt x="381973" y="50253"/>
                    <a:pt x="354293" y="74423"/>
                  </a:cubicBezTo>
                  <a:cubicBezTo>
                    <a:pt x="235783" y="178510"/>
                    <a:pt x="19812" y="433855"/>
                    <a:pt x="29557" y="648656"/>
                  </a:cubicBezTo>
                  <a:cubicBezTo>
                    <a:pt x="41642" y="911797"/>
                    <a:pt x="141053" y="955849"/>
                    <a:pt x="141053" y="1143361"/>
                  </a:cubicBezTo>
                  <a:cubicBezTo>
                    <a:pt x="141053" y="1330874"/>
                    <a:pt x="69321" y="1705898"/>
                    <a:pt x="69321" y="1753459"/>
                  </a:cubicBezTo>
                  <a:cubicBezTo>
                    <a:pt x="69321" y="1801409"/>
                    <a:pt x="839253" y="1781527"/>
                    <a:pt x="855235" y="1761256"/>
                  </a:cubicBezTo>
                  <a:cubicBezTo>
                    <a:pt x="871220" y="1741374"/>
                    <a:pt x="846660" y="360565"/>
                    <a:pt x="799489" y="225681"/>
                  </a:cubicBezTo>
                  <a:cubicBezTo>
                    <a:pt x="753098" y="92746"/>
                    <a:pt x="710216" y="59609"/>
                    <a:pt x="557790" y="30371"/>
                  </a:cubicBezTo>
                  <a:close/>
                </a:path>
              </a:pathLst>
            </a:custGeom>
            <a:solidFill>
              <a:srgbClr val="D5BB9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6" name="Freeform: Shape 225">
              <a:extLst>
                <a:ext uri="{FF2B5EF4-FFF2-40B4-BE49-F238E27FC236}">
                  <a16:creationId xmlns:a16="http://schemas.microsoft.com/office/drawing/2014/main" id="{5BDE076E-4911-4FEB-BE7A-686E02500C8F}"/>
                </a:ext>
              </a:extLst>
            </p:cNvPr>
            <p:cNvSpPr/>
            <p:nvPr/>
          </p:nvSpPr>
          <p:spPr>
            <a:xfrm>
              <a:off x="19627808" y="10533917"/>
              <a:ext cx="1676501" cy="662803"/>
            </a:xfrm>
            <a:custGeom>
              <a:avLst/>
              <a:gdLst>
                <a:gd name="connsiteX0" fmla="*/ 1637229 w 1676307"/>
                <a:gd name="connsiteY0" fmla="*/ 371711 h 662726"/>
                <a:gd name="connsiteX1" fmla="*/ 1457902 w 1676307"/>
                <a:gd name="connsiteY1" fmla="*/ 628614 h 662726"/>
                <a:gd name="connsiteX2" fmla="*/ 1057149 w 1676307"/>
                <a:gd name="connsiteY2" fmla="*/ 621598 h 662726"/>
                <a:gd name="connsiteX3" fmla="*/ 50194 w 1676307"/>
                <a:gd name="connsiteY3" fmla="*/ 441881 h 662726"/>
                <a:gd name="connsiteX4" fmla="*/ 621698 w 1676307"/>
                <a:gd name="connsiteY4" fmla="*/ 78162 h 662726"/>
                <a:gd name="connsiteX5" fmla="*/ 1540550 w 1676307"/>
                <a:gd name="connsiteY5" fmla="*/ 90637 h 662726"/>
                <a:gd name="connsiteX6" fmla="*/ 1637229 w 1676307"/>
                <a:gd name="connsiteY6" fmla="*/ 371711 h 66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6307" h="662726">
                  <a:moveTo>
                    <a:pt x="1637229" y="371711"/>
                  </a:moveTo>
                  <a:cubicBezTo>
                    <a:pt x="1663738" y="492950"/>
                    <a:pt x="1581092" y="611071"/>
                    <a:pt x="1457902" y="628614"/>
                  </a:cubicBezTo>
                  <a:cubicBezTo>
                    <a:pt x="1360054" y="642649"/>
                    <a:pt x="1227508" y="646547"/>
                    <a:pt x="1057149" y="621598"/>
                  </a:cubicBezTo>
                  <a:cubicBezTo>
                    <a:pt x="632614" y="558833"/>
                    <a:pt x="127773" y="601325"/>
                    <a:pt x="50194" y="441881"/>
                  </a:cubicBezTo>
                  <a:cubicBezTo>
                    <a:pt x="-27383" y="282437"/>
                    <a:pt x="206130" y="96875"/>
                    <a:pt x="621698" y="78162"/>
                  </a:cubicBezTo>
                  <a:cubicBezTo>
                    <a:pt x="997502" y="61399"/>
                    <a:pt x="1462582" y="-15789"/>
                    <a:pt x="1540550" y="90637"/>
                  </a:cubicBezTo>
                  <a:cubicBezTo>
                    <a:pt x="1580702" y="144435"/>
                    <a:pt x="1613838" y="265284"/>
                    <a:pt x="1637229" y="371711"/>
                  </a:cubicBezTo>
                  <a:close/>
                </a:path>
              </a:pathLst>
            </a:custGeom>
            <a:noFill/>
            <a:ln w="11540" cap="flat">
              <a:solidFill>
                <a:srgbClr val="D5BB95"/>
              </a:solid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7" name="Freeform: Shape 226">
              <a:extLst>
                <a:ext uri="{FF2B5EF4-FFF2-40B4-BE49-F238E27FC236}">
                  <a16:creationId xmlns:a16="http://schemas.microsoft.com/office/drawing/2014/main" id="{BBEA8EB8-8FE8-430E-83F0-2D4FBACF18E6}"/>
                </a:ext>
              </a:extLst>
            </p:cNvPr>
            <p:cNvSpPr/>
            <p:nvPr/>
          </p:nvSpPr>
          <p:spPr>
            <a:xfrm>
              <a:off x="19555832" y="10452780"/>
              <a:ext cx="1598524" cy="896733"/>
            </a:xfrm>
            <a:custGeom>
              <a:avLst/>
              <a:gdLst>
                <a:gd name="connsiteX0" fmla="*/ 1568075 w 1598339"/>
                <a:gd name="connsiteY0" fmla="*/ 292225 h 896629"/>
                <a:gd name="connsiteX1" fmla="*/ 1473345 w 1598339"/>
                <a:gd name="connsiteY1" fmla="*/ 590842 h 896629"/>
                <a:gd name="connsiteX2" fmla="*/ 1088962 w 1598339"/>
                <a:gd name="connsiteY2" fmla="*/ 703116 h 896629"/>
                <a:gd name="connsiteX3" fmla="*/ 74213 w 1598339"/>
                <a:gd name="connsiteY3" fmla="*/ 830983 h 896629"/>
                <a:gd name="connsiteX4" fmla="*/ 512001 w 1598339"/>
                <a:gd name="connsiteY4" fmla="*/ 313666 h 896629"/>
                <a:gd name="connsiteX5" fmla="*/ 1393038 w 1598339"/>
                <a:gd name="connsiteY5" fmla="*/ 52474 h 896629"/>
                <a:gd name="connsiteX6" fmla="*/ 1568075 w 1598339"/>
                <a:gd name="connsiteY6" fmla="*/ 292225 h 896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8339" h="896629">
                  <a:moveTo>
                    <a:pt x="1568075" y="292225"/>
                  </a:moveTo>
                  <a:cubicBezTo>
                    <a:pt x="1629668" y="400210"/>
                    <a:pt x="1585619" y="537434"/>
                    <a:pt x="1473345" y="590842"/>
                  </a:cubicBezTo>
                  <a:cubicBezTo>
                    <a:pt x="1384070" y="633334"/>
                    <a:pt x="1258543" y="676606"/>
                    <a:pt x="1088962" y="703116"/>
                  </a:cubicBezTo>
                  <a:cubicBezTo>
                    <a:pt x="665208" y="769388"/>
                    <a:pt x="195452" y="960020"/>
                    <a:pt x="74213" y="830983"/>
                  </a:cubicBezTo>
                  <a:cubicBezTo>
                    <a:pt x="-47028" y="701945"/>
                    <a:pt x="120603" y="455178"/>
                    <a:pt x="512001" y="313666"/>
                  </a:cubicBezTo>
                  <a:cubicBezTo>
                    <a:pt x="865585" y="186189"/>
                    <a:pt x="1286611" y="-26273"/>
                    <a:pt x="1393038" y="52474"/>
                  </a:cubicBezTo>
                  <a:cubicBezTo>
                    <a:pt x="1446446" y="92238"/>
                    <a:pt x="1514278" y="197884"/>
                    <a:pt x="1568075" y="292225"/>
                  </a:cubicBezTo>
                  <a:close/>
                </a:path>
              </a:pathLst>
            </a:custGeom>
            <a:noFill/>
            <a:ln w="11540" cap="flat">
              <a:solidFill>
                <a:srgbClr val="D5BB95"/>
              </a:solid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8" name="Freeform: Shape 227">
              <a:extLst>
                <a:ext uri="{FF2B5EF4-FFF2-40B4-BE49-F238E27FC236}">
                  <a16:creationId xmlns:a16="http://schemas.microsoft.com/office/drawing/2014/main" id="{9FA4902D-8FED-4D31-9DD4-1C1171B1A2B9}"/>
                </a:ext>
              </a:extLst>
            </p:cNvPr>
            <p:cNvSpPr/>
            <p:nvPr/>
          </p:nvSpPr>
          <p:spPr>
            <a:xfrm>
              <a:off x="20208698" y="7879413"/>
              <a:ext cx="1169652" cy="1481559"/>
            </a:xfrm>
            <a:custGeom>
              <a:avLst/>
              <a:gdLst>
                <a:gd name="connsiteX0" fmla="*/ 1081356 w 1169516"/>
                <a:gd name="connsiteY0" fmla="*/ 1301651 h 1481387"/>
                <a:gd name="connsiteX1" fmla="*/ 1142559 w 1169516"/>
                <a:gd name="connsiteY1" fmla="*/ 754707 h 1481387"/>
                <a:gd name="connsiteX2" fmla="*/ 1103575 w 1169516"/>
                <a:gd name="connsiteY2" fmla="*/ 366038 h 1481387"/>
                <a:gd name="connsiteX3" fmla="*/ 725433 w 1169516"/>
                <a:gd name="connsiteY3" fmla="*/ 30776 h 1481387"/>
                <a:gd name="connsiteX4" fmla="*/ 564039 w 1169516"/>
                <a:gd name="connsiteY4" fmla="*/ 54556 h 1481387"/>
                <a:gd name="connsiteX5" fmla="*/ 448646 w 1169516"/>
                <a:gd name="connsiteY5" fmla="*/ 165661 h 1481387"/>
                <a:gd name="connsiteX6" fmla="*/ 386663 w 1169516"/>
                <a:gd name="connsiteY6" fmla="*/ 341478 h 1481387"/>
                <a:gd name="connsiteX7" fmla="*/ 320000 w 1169516"/>
                <a:gd name="connsiteY7" fmla="*/ 492345 h 1481387"/>
                <a:gd name="connsiteX8" fmla="*/ 266202 w 1169516"/>
                <a:gd name="connsiteY8" fmla="*/ 628399 h 1481387"/>
                <a:gd name="connsiteX9" fmla="*/ 156657 w 1169516"/>
                <a:gd name="connsiteY9" fmla="*/ 735215 h 1481387"/>
                <a:gd name="connsiteX10" fmla="*/ 29960 w 1169516"/>
                <a:gd name="connsiteY10" fmla="*/ 915710 h 1481387"/>
                <a:gd name="connsiteX11" fmla="*/ 66995 w 1169516"/>
                <a:gd name="connsiteY11" fmla="*/ 1035781 h 1481387"/>
                <a:gd name="connsiteX12" fmla="*/ 47503 w 1169516"/>
                <a:gd name="connsiteY12" fmla="*/ 1176513 h 1481387"/>
                <a:gd name="connsiteX13" fmla="*/ 116894 w 1169516"/>
                <a:gd name="connsiteY13" fmla="*/ 1406517 h 1481387"/>
                <a:gd name="connsiteX14" fmla="*/ 320780 w 1169516"/>
                <a:gd name="connsiteY14" fmla="*/ 1487604 h 1481387"/>
                <a:gd name="connsiteX15" fmla="*/ 455275 w 1169516"/>
                <a:gd name="connsiteY15" fmla="*/ 1480587 h 1481387"/>
                <a:gd name="connsiteX16" fmla="*/ 564430 w 1169516"/>
                <a:gd name="connsiteY16" fmla="*/ 1406517 h 1481387"/>
                <a:gd name="connsiteX17" fmla="*/ 809247 w 1169516"/>
                <a:gd name="connsiteY17" fmla="*/ 1112189 h 1481387"/>
                <a:gd name="connsiteX18" fmla="*/ 868113 w 1169516"/>
                <a:gd name="connsiteY18" fmla="*/ 1041238 h 1481387"/>
                <a:gd name="connsiteX19" fmla="*/ 887995 w 1169516"/>
                <a:gd name="connsiteY19" fmla="*/ 1022916 h 1481387"/>
                <a:gd name="connsiteX20" fmla="*/ 926199 w 1169516"/>
                <a:gd name="connsiteY20" fmla="*/ 1030323 h 1481387"/>
                <a:gd name="connsiteX21" fmla="*/ 1081356 w 1169516"/>
                <a:gd name="connsiteY21" fmla="*/ 1301651 h 1481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69516" h="1481387">
                  <a:moveTo>
                    <a:pt x="1081356" y="1301651"/>
                  </a:moveTo>
                  <a:cubicBezTo>
                    <a:pt x="1129696" y="1184699"/>
                    <a:pt x="1134374" y="879455"/>
                    <a:pt x="1142559" y="754707"/>
                  </a:cubicBezTo>
                  <a:cubicBezTo>
                    <a:pt x="1150746" y="624500"/>
                    <a:pt x="1146849" y="490396"/>
                    <a:pt x="1103575" y="366038"/>
                  </a:cubicBezTo>
                  <a:cubicBezTo>
                    <a:pt x="1043151" y="191780"/>
                    <a:pt x="918402" y="47149"/>
                    <a:pt x="725433" y="30776"/>
                  </a:cubicBezTo>
                  <a:cubicBezTo>
                    <a:pt x="670465" y="26098"/>
                    <a:pt x="613938" y="31556"/>
                    <a:pt x="564039" y="54556"/>
                  </a:cubicBezTo>
                  <a:cubicBezTo>
                    <a:pt x="514529" y="77167"/>
                    <a:pt x="473596" y="117320"/>
                    <a:pt x="448646" y="165661"/>
                  </a:cubicBezTo>
                  <a:cubicBezTo>
                    <a:pt x="420189" y="221407"/>
                    <a:pt x="413952" y="285341"/>
                    <a:pt x="386663" y="341478"/>
                  </a:cubicBezTo>
                  <a:cubicBezTo>
                    <a:pt x="362493" y="390987"/>
                    <a:pt x="336763" y="439327"/>
                    <a:pt x="320000" y="492345"/>
                  </a:cubicBezTo>
                  <a:cubicBezTo>
                    <a:pt x="305186" y="538736"/>
                    <a:pt x="293101" y="587076"/>
                    <a:pt x="266202" y="628399"/>
                  </a:cubicBezTo>
                  <a:cubicBezTo>
                    <a:pt x="238133" y="671282"/>
                    <a:pt x="197201" y="704807"/>
                    <a:pt x="156657" y="735215"/>
                  </a:cubicBezTo>
                  <a:cubicBezTo>
                    <a:pt x="97402" y="779657"/>
                    <a:pt x="20994" y="830335"/>
                    <a:pt x="29960" y="915710"/>
                  </a:cubicBezTo>
                  <a:cubicBezTo>
                    <a:pt x="34638" y="958202"/>
                    <a:pt x="58809" y="994458"/>
                    <a:pt x="66995" y="1035781"/>
                  </a:cubicBezTo>
                  <a:cubicBezTo>
                    <a:pt x="75960" y="1083731"/>
                    <a:pt x="59588" y="1130901"/>
                    <a:pt x="47503" y="1176513"/>
                  </a:cubicBezTo>
                  <a:cubicBezTo>
                    <a:pt x="26061" y="1258379"/>
                    <a:pt x="59978" y="1346872"/>
                    <a:pt x="116894" y="1406517"/>
                  </a:cubicBezTo>
                  <a:cubicBezTo>
                    <a:pt x="169523" y="1461485"/>
                    <a:pt x="245931" y="1486434"/>
                    <a:pt x="320780" y="1487604"/>
                  </a:cubicBezTo>
                  <a:cubicBezTo>
                    <a:pt x="365610" y="1488384"/>
                    <a:pt x="411223" y="1489163"/>
                    <a:pt x="455275" y="1480587"/>
                  </a:cubicBezTo>
                  <a:cubicBezTo>
                    <a:pt x="507122" y="1470451"/>
                    <a:pt x="531292" y="1446671"/>
                    <a:pt x="564430" y="1406517"/>
                  </a:cubicBezTo>
                  <a:cubicBezTo>
                    <a:pt x="645905" y="1308278"/>
                    <a:pt x="727382" y="1210428"/>
                    <a:pt x="809247" y="1112189"/>
                  </a:cubicBezTo>
                  <a:cubicBezTo>
                    <a:pt x="828739" y="1088409"/>
                    <a:pt x="848621" y="1065019"/>
                    <a:pt x="868113" y="1041238"/>
                  </a:cubicBezTo>
                  <a:cubicBezTo>
                    <a:pt x="877469" y="1029933"/>
                    <a:pt x="875911" y="1031103"/>
                    <a:pt x="887995" y="1022916"/>
                  </a:cubicBezTo>
                  <a:cubicBezTo>
                    <a:pt x="908656" y="1008492"/>
                    <a:pt x="903200" y="1020187"/>
                    <a:pt x="926199" y="1030323"/>
                  </a:cubicBezTo>
                  <a:cubicBezTo>
                    <a:pt x="981946" y="1056052"/>
                    <a:pt x="1034185" y="1262667"/>
                    <a:pt x="1081356" y="1301651"/>
                  </a:cubicBezTo>
                  <a:close/>
                </a:path>
              </a:pathLst>
            </a:custGeom>
            <a:solidFill>
              <a:srgbClr val="3D2A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9" name="Freeform: Shape 228">
              <a:extLst>
                <a:ext uri="{FF2B5EF4-FFF2-40B4-BE49-F238E27FC236}">
                  <a16:creationId xmlns:a16="http://schemas.microsoft.com/office/drawing/2014/main" id="{57F35A4E-8A71-404E-9015-C9480B18EE4A}"/>
                </a:ext>
              </a:extLst>
            </p:cNvPr>
            <p:cNvSpPr/>
            <p:nvPr/>
          </p:nvSpPr>
          <p:spPr>
            <a:xfrm>
              <a:off x="20793201" y="8622480"/>
              <a:ext cx="272919" cy="389884"/>
            </a:xfrm>
            <a:custGeom>
              <a:avLst/>
              <a:gdLst>
                <a:gd name="connsiteX0" fmla="*/ 277954 w 272887"/>
                <a:gd name="connsiteY0" fmla="*/ 378923 h 389838"/>
                <a:gd name="connsiteX1" fmla="*/ 29237 w 272887"/>
                <a:gd name="connsiteY1" fmla="*/ 378923 h 389838"/>
                <a:gd name="connsiteX2" fmla="*/ 29237 w 272887"/>
                <a:gd name="connsiteY2" fmla="*/ 29238 h 389838"/>
                <a:gd name="connsiteX3" fmla="*/ 277954 w 272887"/>
                <a:gd name="connsiteY3" fmla="*/ 29238 h 389838"/>
              </a:gdLst>
              <a:ahLst/>
              <a:cxnLst>
                <a:cxn ang="0">
                  <a:pos x="connsiteX0" y="connsiteY0"/>
                </a:cxn>
                <a:cxn ang="0">
                  <a:pos x="connsiteX1" y="connsiteY1"/>
                </a:cxn>
                <a:cxn ang="0">
                  <a:pos x="connsiteX2" y="connsiteY2"/>
                </a:cxn>
                <a:cxn ang="0">
                  <a:pos x="connsiteX3" y="connsiteY3"/>
                </a:cxn>
              </a:cxnLst>
              <a:rect l="l" t="t" r="r" b="b"/>
              <a:pathLst>
                <a:path w="272887" h="389838">
                  <a:moveTo>
                    <a:pt x="277954" y="378923"/>
                  </a:moveTo>
                  <a:lnTo>
                    <a:pt x="29237" y="378923"/>
                  </a:lnTo>
                  <a:lnTo>
                    <a:pt x="29237" y="29238"/>
                  </a:lnTo>
                  <a:lnTo>
                    <a:pt x="277954" y="29238"/>
                  </a:lnTo>
                  <a:close/>
                </a:path>
              </a:pathLst>
            </a:custGeom>
            <a:solidFill>
              <a:srgbClr val="DEC6A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0" name="Freeform: Shape 229">
              <a:extLst>
                <a:ext uri="{FF2B5EF4-FFF2-40B4-BE49-F238E27FC236}">
                  <a16:creationId xmlns:a16="http://schemas.microsoft.com/office/drawing/2014/main" id="{37D0A7BF-278E-4882-B2FB-4243FA5562D4}"/>
                </a:ext>
              </a:extLst>
            </p:cNvPr>
            <p:cNvSpPr/>
            <p:nvPr/>
          </p:nvSpPr>
          <p:spPr>
            <a:xfrm>
              <a:off x="20578443" y="8092407"/>
              <a:ext cx="623814" cy="662803"/>
            </a:xfrm>
            <a:custGeom>
              <a:avLst/>
              <a:gdLst>
                <a:gd name="connsiteX0" fmla="*/ 247744 w 623742"/>
                <a:gd name="connsiteY0" fmla="*/ 667656 h 662726"/>
                <a:gd name="connsiteX1" fmla="*/ 44249 w 623742"/>
                <a:gd name="connsiteY1" fmla="*/ 625943 h 662726"/>
                <a:gd name="connsiteX2" fmla="*/ 140148 w 623742"/>
                <a:gd name="connsiteY2" fmla="*/ 119542 h 662726"/>
                <a:gd name="connsiteX3" fmla="*/ 590801 w 623742"/>
                <a:gd name="connsiteY3" fmla="*/ 141373 h 662726"/>
                <a:gd name="connsiteX4" fmla="*/ 393543 w 623742"/>
                <a:gd name="connsiteY4" fmla="*/ 669995 h 662726"/>
                <a:gd name="connsiteX5" fmla="*/ 247744 w 623742"/>
                <a:gd name="connsiteY5" fmla="*/ 667656 h 66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3742" h="662726">
                  <a:moveTo>
                    <a:pt x="247744" y="667656"/>
                  </a:moveTo>
                  <a:cubicBezTo>
                    <a:pt x="247744" y="667656"/>
                    <a:pt x="68419" y="683639"/>
                    <a:pt x="44249" y="625943"/>
                  </a:cubicBezTo>
                  <a:cubicBezTo>
                    <a:pt x="20467" y="568247"/>
                    <a:pt x="8382" y="259105"/>
                    <a:pt x="140148" y="119542"/>
                  </a:cubicBezTo>
                  <a:cubicBezTo>
                    <a:pt x="271913" y="-20020"/>
                    <a:pt x="506987" y="13896"/>
                    <a:pt x="590801" y="141373"/>
                  </a:cubicBezTo>
                  <a:cubicBezTo>
                    <a:pt x="674618" y="268851"/>
                    <a:pt x="497241" y="665706"/>
                    <a:pt x="393543" y="669995"/>
                  </a:cubicBezTo>
                  <a:cubicBezTo>
                    <a:pt x="289457" y="673503"/>
                    <a:pt x="247744" y="667656"/>
                    <a:pt x="247744" y="667656"/>
                  </a:cubicBezTo>
                  <a:close/>
                </a:path>
              </a:pathLst>
            </a:custGeom>
            <a:solidFill>
              <a:srgbClr val="DEC6A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4" name="Freeform: Shape 233">
              <a:extLst>
                <a:ext uri="{FF2B5EF4-FFF2-40B4-BE49-F238E27FC236}">
                  <a16:creationId xmlns:a16="http://schemas.microsoft.com/office/drawing/2014/main" id="{605E45F2-1B81-4538-8145-66533D5B8A20}"/>
                </a:ext>
              </a:extLst>
            </p:cNvPr>
            <p:cNvSpPr/>
            <p:nvPr/>
          </p:nvSpPr>
          <p:spPr>
            <a:xfrm>
              <a:off x="19604143" y="10742176"/>
              <a:ext cx="662803" cy="1598524"/>
            </a:xfrm>
            <a:custGeom>
              <a:avLst/>
              <a:gdLst>
                <a:gd name="connsiteX0" fmla="*/ 69177 w 662726"/>
                <a:gd name="connsiteY0" fmla="*/ 59001 h 1598339"/>
                <a:gd name="connsiteX1" fmla="*/ 658225 w 662726"/>
                <a:gd name="connsiteY1" fmla="*/ 1457743 h 1598339"/>
                <a:gd name="connsiteX2" fmla="*/ 289826 w 662726"/>
                <a:gd name="connsiteY2" fmla="*/ 965376 h 1598339"/>
                <a:gd name="connsiteX3" fmla="*/ 69177 w 662726"/>
                <a:gd name="connsiteY3" fmla="*/ 59001 h 1598339"/>
              </a:gdLst>
              <a:ahLst/>
              <a:cxnLst>
                <a:cxn ang="0">
                  <a:pos x="connsiteX0" y="connsiteY0"/>
                </a:cxn>
                <a:cxn ang="0">
                  <a:pos x="connsiteX1" y="connsiteY1"/>
                </a:cxn>
                <a:cxn ang="0">
                  <a:pos x="connsiteX2" y="connsiteY2"/>
                </a:cxn>
                <a:cxn ang="0">
                  <a:pos x="connsiteX3" y="connsiteY3"/>
                </a:cxn>
              </a:cxnLst>
              <a:rect l="l" t="t" r="r" b="b"/>
              <a:pathLst>
                <a:path w="662726" h="1598339">
                  <a:moveTo>
                    <a:pt x="69177" y="59001"/>
                  </a:moveTo>
                  <a:cubicBezTo>
                    <a:pt x="340895" y="-182310"/>
                    <a:pt x="652377" y="1112735"/>
                    <a:pt x="658225" y="1457743"/>
                  </a:cubicBezTo>
                  <a:cubicBezTo>
                    <a:pt x="664072" y="1803139"/>
                    <a:pt x="498390" y="1475285"/>
                    <a:pt x="289826" y="965376"/>
                  </a:cubicBezTo>
                  <a:cubicBezTo>
                    <a:pt x="81262" y="455466"/>
                    <a:pt x="-37638" y="154121"/>
                    <a:pt x="69177" y="59001"/>
                  </a:cubicBezTo>
                  <a:close/>
                </a:path>
              </a:pathLst>
            </a:custGeom>
            <a:solidFill>
              <a:srgbClr val="DEC6A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5" name="Freeform: Shape 234">
              <a:extLst>
                <a:ext uri="{FF2B5EF4-FFF2-40B4-BE49-F238E27FC236}">
                  <a16:creationId xmlns:a16="http://schemas.microsoft.com/office/drawing/2014/main" id="{56640714-B991-4CC9-95F6-9A71BDC77160}"/>
                </a:ext>
              </a:extLst>
            </p:cNvPr>
            <p:cNvSpPr/>
            <p:nvPr/>
          </p:nvSpPr>
          <p:spPr>
            <a:xfrm>
              <a:off x="19980966" y="12209441"/>
              <a:ext cx="350896" cy="311907"/>
            </a:xfrm>
            <a:custGeom>
              <a:avLst/>
              <a:gdLst>
                <a:gd name="connsiteX0" fmla="*/ 179698 w 350854"/>
                <a:gd name="connsiteY0" fmla="*/ 67056 h 311871"/>
                <a:gd name="connsiteX1" fmla="*/ 104069 w 350854"/>
                <a:gd name="connsiteY1" fmla="*/ 202719 h 311871"/>
                <a:gd name="connsiteX2" fmla="*/ 30000 w 350854"/>
                <a:gd name="connsiteY2" fmla="*/ 299399 h 311871"/>
                <a:gd name="connsiteX3" fmla="*/ 340311 w 350854"/>
                <a:gd name="connsiteY3" fmla="*/ 201160 h 311871"/>
                <a:gd name="connsiteX4" fmla="*/ 278717 w 350854"/>
                <a:gd name="connsiteY4" fmla="*/ 29241 h 311871"/>
                <a:gd name="connsiteX5" fmla="*/ 179698 w 350854"/>
                <a:gd name="connsiteY5" fmla="*/ 67056 h 311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854" h="311871">
                  <a:moveTo>
                    <a:pt x="179698" y="67056"/>
                  </a:moveTo>
                  <a:cubicBezTo>
                    <a:pt x="179698" y="67056"/>
                    <a:pt x="159817" y="121633"/>
                    <a:pt x="104069" y="202719"/>
                  </a:cubicBezTo>
                  <a:cubicBezTo>
                    <a:pt x="48322" y="283806"/>
                    <a:pt x="24543" y="277959"/>
                    <a:pt x="30000" y="299399"/>
                  </a:cubicBezTo>
                  <a:cubicBezTo>
                    <a:pt x="35068" y="321230"/>
                    <a:pt x="340311" y="201160"/>
                    <a:pt x="340311" y="201160"/>
                  </a:cubicBezTo>
                  <a:lnTo>
                    <a:pt x="278717" y="29241"/>
                  </a:lnTo>
                  <a:cubicBezTo>
                    <a:pt x="278327" y="28851"/>
                    <a:pt x="178139" y="62378"/>
                    <a:pt x="179698" y="67056"/>
                  </a:cubicBezTo>
                  <a:close/>
                </a:path>
              </a:pathLst>
            </a:custGeom>
            <a:solidFill>
              <a:srgbClr val="13121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6" name="Freeform: Shape 235">
              <a:extLst>
                <a:ext uri="{FF2B5EF4-FFF2-40B4-BE49-F238E27FC236}">
                  <a16:creationId xmlns:a16="http://schemas.microsoft.com/office/drawing/2014/main" id="{5AF604F9-E415-41D7-B2E1-8746DC728679}"/>
                </a:ext>
              </a:extLst>
            </p:cNvPr>
            <p:cNvSpPr/>
            <p:nvPr/>
          </p:nvSpPr>
          <p:spPr>
            <a:xfrm>
              <a:off x="19331322" y="11032831"/>
              <a:ext cx="506850" cy="1676501"/>
            </a:xfrm>
            <a:custGeom>
              <a:avLst/>
              <a:gdLst>
                <a:gd name="connsiteX0" fmla="*/ 345475 w 506790"/>
                <a:gd name="connsiteY0" fmla="*/ 32299 h 1676307"/>
                <a:gd name="connsiteX1" fmla="*/ 157574 w 506790"/>
                <a:gd name="connsiteY1" fmla="*/ 1538637 h 1676307"/>
                <a:gd name="connsiteX2" fmla="*/ 83893 w 506790"/>
                <a:gd name="connsiteY2" fmla="*/ 928149 h 1676307"/>
                <a:gd name="connsiteX3" fmla="*/ 345475 w 506790"/>
                <a:gd name="connsiteY3" fmla="*/ 32299 h 1676307"/>
              </a:gdLst>
              <a:ahLst/>
              <a:cxnLst>
                <a:cxn ang="0">
                  <a:pos x="connsiteX0" y="connsiteY0"/>
                </a:cxn>
                <a:cxn ang="0">
                  <a:pos x="connsiteX1" y="connsiteY1"/>
                </a:cxn>
                <a:cxn ang="0">
                  <a:pos x="connsiteX2" y="connsiteY2"/>
                </a:cxn>
                <a:cxn ang="0">
                  <a:pos x="connsiteX3" y="connsiteY3"/>
                </a:cxn>
              </a:cxnLst>
              <a:rect l="l" t="t" r="r" b="b"/>
              <a:pathLst>
                <a:path w="506790" h="1676307">
                  <a:moveTo>
                    <a:pt x="345475" y="32299"/>
                  </a:moveTo>
                  <a:cubicBezTo>
                    <a:pt x="701009" y="-41380"/>
                    <a:pt x="325204" y="1236512"/>
                    <a:pt x="157574" y="1538637"/>
                  </a:cubicBezTo>
                  <a:cubicBezTo>
                    <a:pt x="-9668" y="1840762"/>
                    <a:pt x="10215" y="1474313"/>
                    <a:pt x="83893" y="928149"/>
                  </a:cubicBezTo>
                  <a:cubicBezTo>
                    <a:pt x="157963" y="381594"/>
                    <a:pt x="205523" y="61147"/>
                    <a:pt x="345475" y="32299"/>
                  </a:cubicBezTo>
                  <a:close/>
                </a:path>
              </a:pathLst>
            </a:custGeom>
            <a:solidFill>
              <a:srgbClr val="DEC6A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7" name="Freeform: Shape 236">
              <a:extLst>
                <a:ext uri="{FF2B5EF4-FFF2-40B4-BE49-F238E27FC236}">
                  <a16:creationId xmlns:a16="http://schemas.microsoft.com/office/drawing/2014/main" id="{347DC805-B705-4423-B764-064D0DA2C5AB}"/>
                </a:ext>
              </a:extLst>
            </p:cNvPr>
            <p:cNvSpPr/>
            <p:nvPr/>
          </p:nvSpPr>
          <p:spPr>
            <a:xfrm>
              <a:off x="19087244" y="12556244"/>
              <a:ext cx="389884" cy="233930"/>
            </a:xfrm>
            <a:custGeom>
              <a:avLst/>
              <a:gdLst>
                <a:gd name="connsiteX0" fmla="*/ 275315 w 389838"/>
                <a:gd name="connsiteY0" fmla="*/ 29824 h 233903"/>
                <a:gd name="connsiteX1" fmla="*/ 141991 w 389838"/>
                <a:gd name="connsiteY1" fmla="*/ 109350 h 233903"/>
                <a:gd name="connsiteX2" fmla="*/ 29327 w 389838"/>
                <a:gd name="connsiteY2" fmla="*/ 156132 h 233903"/>
                <a:gd name="connsiteX3" fmla="*/ 347045 w 389838"/>
                <a:gd name="connsiteY3" fmla="*/ 225523 h 233903"/>
                <a:gd name="connsiteX4" fmla="*/ 379403 w 389838"/>
                <a:gd name="connsiteY4" fmla="*/ 45808 h 233903"/>
                <a:gd name="connsiteX5" fmla="*/ 275315 w 389838"/>
                <a:gd name="connsiteY5" fmla="*/ 29824 h 233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9838" h="233903">
                  <a:moveTo>
                    <a:pt x="275315" y="29824"/>
                  </a:moveTo>
                  <a:cubicBezTo>
                    <a:pt x="275315" y="29824"/>
                    <a:pt x="230874" y="67248"/>
                    <a:pt x="141991" y="109350"/>
                  </a:cubicBezTo>
                  <a:cubicBezTo>
                    <a:pt x="53108" y="151844"/>
                    <a:pt x="35564" y="134691"/>
                    <a:pt x="29327" y="156132"/>
                  </a:cubicBezTo>
                  <a:cubicBezTo>
                    <a:pt x="23089" y="177572"/>
                    <a:pt x="347045" y="225523"/>
                    <a:pt x="347045" y="225523"/>
                  </a:cubicBezTo>
                  <a:lnTo>
                    <a:pt x="379403" y="45808"/>
                  </a:lnTo>
                  <a:cubicBezTo>
                    <a:pt x="379793" y="46197"/>
                    <a:pt x="276485" y="25535"/>
                    <a:pt x="275315" y="29824"/>
                  </a:cubicBezTo>
                  <a:close/>
                </a:path>
              </a:pathLst>
            </a:custGeom>
            <a:solidFill>
              <a:srgbClr val="13121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8" name="Freeform: Shape 237">
              <a:extLst>
                <a:ext uri="{FF2B5EF4-FFF2-40B4-BE49-F238E27FC236}">
                  <a16:creationId xmlns:a16="http://schemas.microsoft.com/office/drawing/2014/main" id="{D733B6B1-82FF-46A9-8E24-50229679394D}"/>
                </a:ext>
              </a:extLst>
            </p:cNvPr>
            <p:cNvSpPr/>
            <p:nvPr/>
          </p:nvSpPr>
          <p:spPr>
            <a:xfrm>
              <a:off x="19206160" y="9679555"/>
              <a:ext cx="1325605" cy="896733"/>
            </a:xfrm>
            <a:custGeom>
              <a:avLst/>
              <a:gdLst>
                <a:gd name="connsiteX0" fmla="*/ 1269793 w 1325452"/>
                <a:gd name="connsiteY0" fmla="*/ 900849 h 896629"/>
                <a:gd name="connsiteX1" fmla="*/ 403961 w 1325452"/>
                <a:gd name="connsiteY1" fmla="*/ 900849 h 896629"/>
                <a:gd name="connsiteX2" fmla="*/ 34394 w 1325452"/>
                <a:gd name="connsiteY2" fmla="*/ 107137 h 896629"/>
                <a:gd name="connsiteX3" fmla="*/ 60904 w 1325452"/>
                <a:gd name="connsiteY3" fmla="*/ 34627 h 896629"/>
                <a:gd name="connsiteX4" fmla="*/ 133413 w 1325452"/>
                <a:gd name="connsiteY4" fmla="*/ 61135 h 896629"/>
                <a:gd name="connsiteX5" fmla="*/ 473353 w 1325452"/>
                <a:gd name="connsiteY5" fmla="*/ 791694 h 896629"/>
                <a:gd name="connsiteX6" fmla="*/ 1269404 w 1325452"/>
                <a:gd name="connsiteY6" fmla="*/ 791694 h 896629"/>
                <a:gd name="connsiteX7" fmla="*/ 1323981 w 1325452"/>
                <a:gd name="connsiteY7" fmla="*/ 846271 h 896629"/>
                <a:gd name="connsiteX8" fmla="*/ 1269793 w 1325452"/>
                <a:gd name="connsiteY8" fmla="*/ 900849 h 896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5452" h="896629">
                  <a:moveTo>
                    <a:pt x="1269793" y="900849"/>
                  </a:moveTo>
                  <a:lnTo>
                    <a:pt x="403961" y="900849"/>
                  </a:lnTo>
                  <a:lnTo>
                    <a:pt x="34394" y="107137"/>
                  </a:lnTo>
                  <a:cubicBezTo>
                    <a:pt x="21530" y="79848"/>
                    <a:pt x="33614" y="47101"/>
                    <a:pt x="60904" y="34627"/>
                  </a:cubicBezTo>
                  <a:cubicBezTo>
                    <a:pt x="87803" y="21372"/>
                    <a:pt x="120549" y="33457"/>
                    <a:pt x="133413" y="61135"/>
                  </a:cubicBezTo>
                  <a:lnTo>
                    <a:pt x="473353" y="791694"/>
                  </a:lnTo>
                  <a:lnTo>
                    <a:pt x="1269404" y="791694"/>
                  </a:lnTo>
                  <a:cubicBezTo>
                    <a:pt x="1299421" y="791694"/>
                    <a:pt x="1323981" y="816254"/>
                    <a:pt x="1323981" y="846271"/>
                  </a:cubicBezTo>
                  <a:cubicBezTo>
                    <a:pt x="1324372" y="876289"/>
                    <a:pt x="1299812" y="900849"/>
                    <a:pt x="1269793" y="900849"/>
                  </a:cubicBezTo>
                  <a:close/>
                </a:path>
              </a:pathLst>
            </a:custGeom>
            <a:solidFill>
              <a:srgbClr val="13121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9" name="Freeform: Shape 238">
              <a:extLst>
                <a:ext uri="{FF2B5EF4-FFF2-40B4-BE49-F238E27FC236}">
                  <a16:creationId xmlns:a16="http://schemas.microsoft.com/office/drawing/2014/main" id="{CC212458-6DD3-4E35-BB2B-1665241B4EDE}"/>
                </a:ext>
              </a:extLst>
            </p:cNvPr>
            <p:cNvSpPr/>
            <p:nvPr/>
          </p:nvSpPr>
          <p:spPr>
            <a:xfrm>
              <a:off x="20476058" y="8813164"/>
              <a:ext cx="935721" cy="1832455"/>
            </a:xfrm>
            <a:custGeom>
              <a:avLst/>
              <a:gdLst>
                <a:gd name="connsiteX0" fmla="*/ 523597 w 935613"/>
                <a:gd name="connsiteY0" fmla="*/ 29238 h 1832242"/>
                <a:gd name="connsiteX1" fmla="*/ 821822 w 935613"/>
                <a:gd name="connsiteY1" fmla="*/ 218309 h 1832242"/>
                <a:gd name="connsiteX2" fmla="*/ 930198 w 935613"/>
                <a:gd name="connsiteY2" fmla="*/ 1811192 h 1832242"/>
                <a:gd name="connsiteX3" fmla="*/ 61248 w 935613"/>
                <a:gd name="connsiteY3" fmla="*/ 1804954 h 1832242"/>
                <a:gd name="connsiteX4" fmla="*/ 138826 w 935613"/>
                <a:gd name="connsiteY4" fmla="*/ 1068158 h 1832242"/>
                <a:gd name="connsiteX5" fmla="*/ 29280 w 935613"/>
                <a:gd name="connsiteY5" fmla="*/ 587487 h 1832242"/>
                <a:gd name="connsiteX6" fmla="*/ 523597 w 935613"/>
                <a:gd name="connsiteY6" fmla="*/ 29238 h 1832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5613" h="1832242">
                  <a:moveTo>
                    <a:pt x="523597" y="29238"/>
                  </a:moveTo>
                  <a:cubicBezTo>
                    <a:pt x="523597" y="29238"/>
                    <a:pt x="730601" y="28458"/>
                    <a:pt x="821822" y="218309"/>
                  </a:cubicBezTo>
                  <a:cubicBezTo>
                    <a:pt x="941113" y="466637"/>
                    <a:pt x="943842" y="1784293"/>
                    <a:pt x="930198" y="1811192"/>
                  </a:cubicBezTo>
                  <a:cubicBezTo>
                    <a:pt x="911875" y="1847837"/>
                    <a:pt x="79570" y="1847837"/>
                    <a:pt x="61248" y="1804954"/>
                  </a:cubicBezTo>
                  <a:cubicBezTo>
                    <a:pt x="42925" y="1762462"/>
                    <a:pt x="184436" y="1245925"/>
                    <a:pt x="138826" y="1068158"/>
                  </a:cubicBezTo>
                  <a:cubicBezTo>
                    <a:pt x="93213" y="890392"/>
                    <a:pt x="27331" y="742253"/>
                    <a:pt x="29280" y="587487"/>
                  </a:cubicBezTo>
                  <a:cubicBezTo>
                    <a:pt x="31230" y="460010"/>
                    <a:pt x="199641" y="66273"/>
                    <a:pt x="523597" y="29238"/>
                  </a:cubicBezTo>
                  <a:close/>
                </a:path>
              </a:pathLst>
            </a:custGeom>
            <a:solidFill>
              <a:srgbClr val="3A3A6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0" name="Freeform: Shape 239">
              <a:extLst>
                <a:ext uri="{FF2B5EF4-FFF2-40B4-BE49-F238E27FC236}">
                  <a16:creationId xmlns:a16="http://schemas.microsoft.com/office/drawing/2014/main" id="{490C3EBA-DCBB-4C3C-9F82-94E3EC2FC87E}"/>
                </a:ext>
              </a:extLst>
            </p:cNvPr>
            <p:cNvSpPr/>
            <p:nvPr/>
          </p:nvSpPr>
          <p:spPr>
            <a:xfrm>
              <a:off x="19286954" y="10589475"/>
              <a:ext cx="1520548" cy="1910431"/>
            </a:xfrm>
            <a:custGeom>
              <a:avLst/>
              <a:gdLst>
                <a:gd name="connsiteX0" fmla="*/ 1250603 w 1520371"/>
                <a:gd name="connsiteY0" fmla="*/ 29238 h 1910210"/>
                <a:gd name="connsiteX1" fmla="*/ 307193 w 1520371"/>
                <a:gd name="connsiteY1" fmla="*/ 427264 h 1910210"/>
                <a:gd name="connsiteX2" fmla="*/ 29238 w 1520371"/>
                <a:gd name="connsiteY2" fmla="*/ 1844329 h 1910210"/>
                <a:gd name="connsiteX3" fmla="*/ 261583 w 1520371"/>
                <a:gd name="connsiteY3" fmla="*/ 1894617 h 1910210"/>
                <a:gd name="connsiteX4" fmla="*/ 671693 w 1520371"/>
                <a:gd name="connsiteY4" fmla="*/ 819052 h 1910210"/>
                <a:gd name="connsiteX5" fmla="*/ 1511795 w 1520371"/>
                <a:gd name="connsiteY5" fmla="*/ 633878 h 1910210"/>
                <a:gd name="connsiteX6" fmla="*/ 1523880 w 1520371"/>
                <a:gd name="connsiteY6" fmla="*/ 190242 h 1910210"/>
                <a:gd name="connsiteX7" fmla="*/ 1250603 w 1520371"/>
                <a:gd name="connsiteY7" fmla="*/ 29238 h 191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20371" h="1910210">
                  <a:moveTo>
                    <a:pt x="1250603" y="29238"/>
                  </a:moveTo>
                  <a:cubicBezTo>
                    <a:pt x="1250603" y="29238"/>
                    <a:pt x="444027" y="235853"/>
                    <a:pt x="307193" y="427264"/>
                  </a:cubicBezTo>
                  <a:cubicBezTo>
                    <a:pt x="170361" y="618675"/>
                    <a:pt x="29238" y="1844329"/>
                    <a:pt x="29238" y="1844329"/>
                  </a:cubicBezTo>
                  <a:lnTo>
                    <a:pt x="261583" y="1894617"/>
                  </a:lnTo>
                  <a:cubicBezTo>
                    <a:pt x="412060" y="1580018"/>
                    <a:pt x="594115" y="846341"/>
                    <a:pt x="671693" y="819052"/>
                  </a:cubicBezTo>
                  <a:cubicBezTo>
                    <a:pt x="749270" y="791764"/>
                    <a:pt x="1511795" y="633878"/>
                    <a:pt x="1511795" y="633878"/>
                  </a:cubicBezTo>
                  <a:lnTo>
                    <a:pt x="1523880" y="190242"/>
                  </a:lnTo>
                  <a:lnTo>
                    <a:pt x="1250603" y="29238"/>
                  </a:lnTo>
                  <a:close/>
                </a:path>
              </a:pathLst>
            </a:custGeom>
            <a:solidFill>
              <a:srgbClr val="DFE5E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1" name="Freeform: Shape 240">
              <a:extLst>
                <a:ext uri="{FF2B5EF4-FFF2-40B4-BE49-F238E27FC236}">
                  <a16:creationId xmlns:a16="http://schemas.microsoft.com/office/drawing/2014/main" id="{4A3DA429-BD39-4C14-BEFA-41FDFC2F6F15}"/>
                </a:ext>
              </a:extLst>
            </p:cNvPr>
            <p:cNvSpPr/>
            <p:nvPr/>
          </p:nvSpPr>
          <p:spPr>
            <a:xfrm>
              <a:off x="19556581" y="10538404"/>
              <a:ext cx="1871444" cy="1676501"/>
            </a:xfrm>
            <a:custGeom>
              <a:avLst/>
              <a:gdLst>
                <a:gd name="connsiteX0" fmla="*/ 976329 w 1871226"/>
                <a:gd name="connsiteY0" fmla="*/ 58862 h 1676307"/>
                <a:gd name="connsiteX1" fmla="*/ 37987 w 1871226"/>
                <a:gd name="connsiteY1" fmla="*/ 187508 h 1676307"/>
                <a:gd name="connsiteX2" fmla="*/ 525285 w 1871226"/>
                <a:gd name="connsiteY2" fmla="*/ 1663049 h 1676307"/>
                <a:gd name="connsiteX3" fmla="*/ 721374 w 1871226"/>
                <a:gd name="connsiteY3" fmla="*/ 1594827 h 1676307"/>
                <a:gd name="connsiteX4" fmla="*/ 525285 w 1871226"/>
                <a:gd name="connsiteY4" fmla="*/ 578518 h 1676307"/>
                <a:gd name="connsiteX5" fmla="*/ 1570442 w 1871226"/>
                <a:gd name="connsiteY5" fmla="*/ 724317 h 1676307"/>
                <a:gd name="connsiteX6" fmla="*/ 1828518 w 1871226"/>
                <a:gd name="connsiteY6" fmla="*/ 95507 h 1676307"/>
                <a:gd name="connsiteX7" fmla="*/ 976329 w 1871226"/>
                <a:gd name="connsiteY7" fmla="*/ 58862 h 1676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71226" h="1676307">
                  <a:moveTo>
                    <a:pt x="976329" y="58862"/>
                  </a:moveTo>
                  <a:cubicBezTo>
                    <a:pt x="652762" y="17929"/>
                    <a:pt x="89835" y="-10919"/>
                    <a:pt x="37987" y="187508"/>
                  </a:cubicBezTo>
                  <a:cubicBezTo>
                    <a:pt x="-47778" y="515363"/>
                    <a:pt x="525285" y="1663049"/>
                    <a:pt x="525285" y="1663049"/>
                  </a:cubicBezTo>
                  <a:lnTo>
                    <a:pt x="721374" y="1594827"/>
                  </a:lnTo>
                  <a:cubicBezTo>
                    <a:pt x="657440" y="1052561"/>
                    <a:pt x="501115" y="615161"/>
                    <a:pt x="525285" y="578518"/>
                  </a:cubicBezTo>
                  <a:cubicBezTo>
                    <a:pt x="549455" y="541873"/>
                    <a:pt x="1102635" y="778894"/>
                    <a:pt x="1570442" y="724317"/>
                  </a:cubicBezTo>
                  <a:cubicBezTo>
                    <a:pt x="2038249" y="669740"/>
                    <a:pt x="1828518" y="95507"/>
                    <a:pt x="1828518" y="95507"/>
                  </a:cubicBezTo>
                  <a:lnTo>
                    <a:pt x="976329" y="58862"/>
                  </a:ln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2" name="Freeform: Shape 241">
              <a:extLst>
                <a:ext uri="{FF2B5EF4-FFF2-40B4-BE49-F238E27FC236}">
                  <a16:creationId xmlns:a16="http://schemas.microsoft.com/office/drawing/2014/main" id="{8158A322-6E19-4D18-91E4-94092630DCA9}"/>
                </a:ext>
              </a:extLst>
            </p:cNvPr>
            <p:cNvSpPr/>
            <p:nvPr/>
          </p:nvSpPr>
          <p:spPr>
            <a:xfrm>
              <a:off x="20831809" y="9070022"/>
              <a:ext cx="662803" cy="1091675"/>
            </a:xfrm>
            <a:custGeom>
              <a:avLst/>
              <a:gdLst>
                <a:gd name="connsiteX0" fmla="*/ 117595 w 662726"/>
                <a:gd name="connsiteY0" fmla="*/ 30094 h 1091548"/>
                <a:gd name="connsiteX1" fmla="*/ 246632 w 662726"/>
                <a:gd name="connsiteY1" fmla="*/ 95587 h 1091548"/>
                <a:gd name="connsiteX2" fmla="*/ 643878 w 662726"/>
                <a:gd name="connsiteY2" fmla="*/ 1052252 h 1091548"/>
                <a:gd name="connsiteX3" fmla="*/ 80172 w 662726"/>
                <a:gd name="connsiteY3" fmla="*/ 375881 h 1091548"/>
                <a:gd name="connsiteX4" fmla="*/ 117595 w 662726"/>
                <a:gd name="connsiteY4" fmla="*/ 30094 h 10915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726" h="1091548">
                  <a:moveTo>
                    <a:pt x="117595" y="30094"/>
                  </a:moveTo>
                  <a:cubicBezTo>
                    <a:pt x="169054" y="23856"/>
                    <a:pt x="218955" y="52314"/>
                    <a:pt x="246632" y="95587"/>
                  </a:cubicBezTo>
                  <a:cubicBezTo>
                    <a:pt x="372161" y="290896"/>
                    <a:pt x="782273" y="951673"/>
                    <a:pt x="643878" y="1052252"/>
                  </a:cubicBezTo>
                  <a:cubicBezTo>
                    <a:pt x="481316" y="1170762"/>
                    <a:pt x="152682" y="563393"/>
                    <a:pt x="80172" y="375881"/>
                  </a:cubicBezTo>
                  <a:cubicBezTo>
                    <a:pt x="19358" y="219556"/>
                    <a:pt x="-7151" y="44907"/>
                    <a:pt x="117595" y="30094"/>
                  </a:cubicBezTo>
                  <a:close/>
                </a:path>
              </a:pathLst>
            </a:custGeom>
            <a:solidFill>
              <a:srgbClr val="DEC6A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3" name="Freeform: Shape 242">
              <a:extLst>
                <a:ext uri="{FF2B5EF4-FFF2-40B4-BE49-F238E27FC236}">
                  <a16:creationId xmlns:a16="http://schemas.microsoft.com/office/drawing/2014/main" id="{9F2B4148-632B-43A7-80C0-745986A9D42A}"/>
                </a:ext>
              </a:extLst>
            </p:cNvPr>
            <p:cNvSpPr/>
            <p:nvPr/>
          </p:nvSpPr>
          <p:spPr>
            <a:xfrm>
              <a:off x="20142246" y="9912396"/>
              <a:ext cx="1325605" cy="428873"/>
            </a:xfrm>
            <a:custGeom>
              <a:avLst/>
              <a:gdLst>
                <a:gd name="connsiteX0" fmla="*/ 1290090 w 1325452"/>
                <a:gd name="connsiteY0" fmla="*/ 68463 h 428822"/>
                <a:gd name="connsiteX1" fmla="*/ 1156765 w 1325452"/>
                <a:gd name="connsiteY1" fmla="*/ 32598 h 428822"/>
                <a:gd name="connsiteX2" fmla="*/ 29741 w 1325452"/>
                <a:gd name="connsiteY2" fmla="*/ 363572 h 428822"/>
                <a:gd name="connsiteX3" fmla="*/ 1283463 w 1325452"/>
                <a:gd name="connsiteY3" fmla="*/ 222450 h 428822"/>
                <a:gd name="connsiteX4" fmla="*/ 1290090 w 1325452"/>
                <a:gd name="connsiteY4" fmla="*/ 68463 h 428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5452" h="428822">
                  <a:moveTo>
                    <a:pt x="1290090" y="68463"/>
                  </a:moveTo>
                  <a:cubicBezTo>
                    <a:pt x="1256174" y="34157"/>
                    <a:pt x="1205105" y="22852"/>
                    <a:pt x="1156765" y="32598"/>
                  </a:cubicBezTo>
                  <a:cubicBezTo>
                    <a:pt x="918184" y="80159"/>
                    <a:pt x="54690" y="259874"/>
                    <a:pt x="29741" y="363572"/>
                  </a:cubicBezTo>
                  <a:cubicBezTo>
                    <a:pt x="503" y="484421"/>
                    <a:pt x="1255393" y="282485"/>
                    <a:pt x="1283463" y="222450"/>
                  </a:cubicBezTo>
                  <a:cubicBezTo>
                    <a:pt x="1305294" y="176059"/>
                    <a:pt x="1344668" y="123431"/>
                    <a:pt x="1290090" y="68463"/>
                  </a:cubicBezTo>
                  <a:close/>
                </a:path>
              </a:pathLst>
            </a:custGeom>
            <a:solidFill>
              <a:srgbClr val="DEC6A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4" name="Freeform: Shape 243">
              <a:extLst>
                <a:ext uri="{FF2B5EF4-FFF2-40B4-BE49-F238E27FC236}">
                  <a16:creationId xmlns:a16="http://schemas.microsoft.com/office/drawing/2014/main" id="{4FCCF829-8A35-415C-A3C0-664D0A6CDED2}"/>
                </a:ext>
              </a:extLst>
            </p:cNvPr>
            <p:cNvSpPr/>
            <p:nvPr/>
          </p:nvSpPr>
          <p:spPr>
            <a:xfrm>
              <a:off x="19958262" y="10173783"/>
              <a:ext cx="350896" cy="233930"/>
            </a:xfrm>
            <a:custGeom>
              <a:avLst/>
              <a:gdLst>
                <a:gd name="connsiteX0" fmla="*/ 335334 w 350854"/>
                <a:gd name="connsiteY0" fmla="*/ 73755 h 233903"/>
                <a:gd name="connsiteX1" fmla="*/ 153280 w 350854"/>
                <a:gd name="connsiteY1" fmla="*/ 51924 h 233903"/>
                <a:gd name="connsiteX2" fmla="*/ 30091 w 350854"/>
                <a:gd name="connsiteY2" fmla="*/ 183300 h 233903"/>
                <a:gd name="connsiteX3" fmla="*/ 200450 w 350854"/>
                <a:gd name="connsiteY3" fmla="*/ 152113 h 233903"/>
                <a:gd name="connsiteX4" fmla="*/ 146652 w 350854"/>
                <a:gd name="connsiteY4" fmla="*/ 219555 h 233903"/>
                <a:gd name="connsiteX5" fmla="*/ 294011 w 350854"/>
                <a:gd name="connsiteY5" fmla="*/ 175503 h 233903"/>
                <a:gd name="connsiteX6" fmla="*/ 335334 w 350854"/>
                <a:gd name="connsiteY6" fmla="*/ 73755 h 233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854" h="233903">
                  <a:moveTo>
                    <a:pt x="335334" y="73755"/>
                  </a:moveTo>
                  <a:cubicBezTo>
                    <a:pt x="321689" y="-704"/>
                    <a:pt x="195772" y="37501"/>
                    <a:pt x="153280" y="51924"/>
                  </a:cubicBezTo>
                  <a:cubicBezTo>
                    <a:pt x="84278" y="75705"/>
                    <a:pt x="21124" y="155622"/>
                    <a:pt x="30091" y="183300"/>
                  </a:cubicBezTo>
                  <a:cubicBezTo>
                    <a:pt x="39056" y="210979"/>
                    <a:pt x="193043" y="147435"/>
                    <a:pt x="200450" y="152113"/>
                  </a:cubicBezTo>
                  <a:cubicBezTo>
                    <a:pt x="207857" y="156791"/>
                    <a:pt x="135737" y="194606"/>
                    <a:pt x="146652" y="219555"/>
                  </a:cubicBezTo>
                  <a:cubicBezTo>
                    <a:pt x="157568" y="244505"/>
                    <a:pt x="259316" y="206690"/>
                    <a:pt x="294011" y="175503"/>
                  </a:cubicBezTo>
                  <a:cubicBezTo>
                    <a:pt x="329096" y="144706"/>
                    <a:pt x="343911" y="120146"/>
                    <a:pt x="335334" y="73755"/>
                  </a:cubicBezTo>
                  <a:close/>
                </a:path>
              </a:pathLst>
            </a:custGeom>
            <a:solidFill>
              <a:srgbClr val="DEC6A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5" name="Freeform: Shape 244">
              <a:extLst>
                <a:ext uri="{FF2B5EF4-FFF2-40B4-BE49-F238E27FC236}">
                  <a16:creationId xmlns:a16="http://schemas.microsoft.com/office/drawing/2014/main" id="{4573862F-9385-4F13-86FD-6FA7E2BA46FA}"/>
                </a:ext>
              </a:extLst>
            </p:cNvPr>
            <p:cNvSpPr/>
            <p:nvPr/>
          </p:nvSpPr>
          <p:spPr>
            <a:xfrm>
              <a:off x="20658957" y="7937149"/>
              <a:ext cx="662803" cy="1052687"/>
            </a:xfrm>
            <a:custGeom>
              <a:avLst/>
              <a:gdLst>
                <a:gd name="connsiteX0" fmla="*/ 622962 w 662726"/>
                <a:gd name="connsiteY0" fmla="*/ 1049002 h 1052564"/>
                <a:gd name="connsiteX1" fmla="*/ 518875 w 662726"/>
                <a:gd name="connsiteY1" fmla="*/ 693469 h 1052564"/>
                <a:gd name="connsiteX2" fmla="*/ 29238 w 662726"/>
                <a:gd name="connsiteY2" fmla="*/ 279850 h 1052564"/>
                <a:gd name="connsiteX3" fmla="*/ 253783 w 662726"/>
                <a:gd name="connsiteY3" fmla="*/ 29963 h 1052564"/>
                <a:gd name="connsiteX4" fmla="*/ 642454 w 662726"/>
                <a:gd name="connsiteY4" fmla="*/ 461125 h 1052564"/>
                <a:gd name="connsiteX5" fmla="*/ 622962 w 662726"/>
                <a:gd name="connsiteY5" fmla="*/ 1049002 h 1052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726" h="1052564">
                  <a:moveTo>
                    <a:pt x="622962" y="1049002"/>
                  </a:moveTo>
                  <a:cubicBezTo>
                    <a:pt x="622962" y="1049002"/>
                    <a:pt x="642064" y="778843"/>
                    <a:pt x="518875" y="693469"/>
                  </a:cubicBezTo>
                  <a:cubicBezTo>
                    <a:pt x="395685" y="608094"/>
                    <a:pt x="108374" y="479057"/>
                    <a:pt x="29238" y="279850"/>
                  </a:cubicBezTo>
                  <a:cubicBezTo>
                    <a:pt x="29238" y="279850"/>
                    <a:pt x="45220" y="13590"/>
                    <a:pt x="253783" y="29963"/>
                  </a:cubicBezTo>
                  <a:cubicBezTo>
                    <a:pt x="462348" y="46726"/>
                    <a:pt x="637386" y="340275"/>
                    <a:pt x="642454" y="461125"/>
                  </a:cubicBezTo>
                  <a:cubicBezTo>
                    <a:pt x="646741" y="582365"/>
                    <a:pt x="622962" y="1049002"/>
                    <a:pt x="622962" y="1049002"/>
                  </a:cubicBezTo>
                  <a:close/>
                </a:path>
              </a:pathLst>
            </a:custGeom>
            <a:solidFill>
              <a:srgbClr val="3D2A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5" name="Freeform: Shape 264">
              <a:extLst>
                <a:ext uri="{FF2B5EF4-FFF2-40B4-BE49-F238E27FC236}">
                  <a16:creationId xmlns:a16="http://schemas.microsoft.com/office/drawing/2014/main" id="{7FB5476F-F16E-40F7-A00B-3D55CBCEF8AD}"/>
                </a:ext>
              </a:extLst>
            </p:cNvPr>
            <p:cNvSpPr/>
            <p:nvPr/>
          </p:nvSpPr>
          <p:spPr>
            <a:xfrm>
              <a:off x="9260307" y="12800508"/>
              <a:ext cx="13489986" cy="272919"/>
            </a:xfrm>
            <a:custGeom>
              <a:avLst/>
              <a:gdLst>
                <a:gd name="connsiteX0" fmla="*/ 29238 w 13488425"/>
                <a:gd name="connsiteY0" fmla="*/ 29238 h 272887"/>
                <a:gd name="connsiteX1" fmla="*/ 13491544 w 13488425"/>
                <a:gd name="connsiteY1" fmla="*/ 29238 h 272887"/>
                <a:gd name="connsiteX2" fmla="*/ 13491544 w 13488425"/>
                <a:gd name="connsiteY2" fmla="*/ 248327 h 272887"/>
                <a:gd name="connsiteX3" fmla="*/ 29238 w 13488425"/>
                <a:gd name="connsiteY3" fmla="*/ 248327 h 272887"/>
              </a:gdLst>
              <a:ahLst/>
              <a:cxnLst>
                <a:cxn ang="0">
                  <a:pos x="connsiteX0" y="connsiteY0"/>
                </a:cxn>
                <a:cxn ang="0">
                  <a:pos x="connsiteX1" y="connsiteY1"/>
                </a:cxn>
                <a:cxn ang="0">
                  <a:pos x="connsiteX2" y="connsiteY2"/>
                </a:cxn>
                <a:cxn ang="0">
                  <a:pos x="connsiteX3" y="connsiteY3"/>
                </a:cxn>
              </a:cxnLst>
              <a:rect l="l" t="t" r="r" b="b"/>
              <a:pathLst>
                <a:path w="13488425" h="272887">
                  <a:moveTo>
                    <a:pt x="29238" y="29238"/>
                  </a:moveTo>
                  <a:lnTo>
                    <a:pt x="13491544" y="29238"/>
                  </a:lnTo>
                  <a:lnTo>
                    <a:pt x="13491544" y="248327"/>
                  </a:lnTo>
                  <a:lnTo>
                    <a:pt x="29238" y="248327"/>
                  </a:lnTo>
                  <a:close/>
                </a:path>
              </a:pathLst>
            </a:custGeom>
            <a:solidFill>
              <a:srgbClr val="13121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sp>
        <p:nvSpPr>
          <p:cNvPr id="132" name="TextBox 131">
            <a:extLst>
              <a:ext uri="{FF2B5EF4-FFF2-40B4-BE49-F238E27FC236}">
                <a16:creationId xmlns:a16="http://schemas.microsoft.com/office/drawing/2014/main" id="{12F063CE-28D8-4D65-9DD3-CC63C68EA2BE}"/>
              </a:ext>
            </a:extLst>
          </p:cNvPr>
          <p:cNvSpPr txBox="1"/>
          <p:nvPr/>
        </p:nvSpPr>
        <p:spPr>
          <a:xfrm>
            <a:off x="1014734" y="2429123"/>
            <a:ext cx="8698592" cy="1107996"/>
          </a:xfrm>
          <a:prstGeom prst="rect">
            <a:avLst/>
          </a:prstGeom>
          <a:noFill/>
        </p:spPr>
        <p:txBody>
          <a:bodyPr wrap="square" rtlCol="0">
            <a:spAutoFit/>
          </a:bodyPr>
          <a:lstStyle/>
          <a:p>
            <a:pPr marL="0" marR="0" lvl="0" indent="0" algn="l" defTabSz="2438522" rtl="0" eaLnBrk="1" fontAlgn="auto" latinLnBrk="0" hangingPunct="1">
              <a:lnSpc>
                <a:spcPct val="100000"/>
              </a:lnSpc>
              <a:spcBef>
                <a:spcPts val="0"/>
              </a:spcBef>
              <a:spcAft>
                <a:spcPts val="0"/>
              </a:spcAft>
              <a:buClrTx/>
              <a:buSzTx/>
              <a:buFontTx/>
              <a:buNone/>
              <a:tabLst/>
              <a:defRPr/>
            </a:pPr>
            <a:r>
              <a:rPr kumimoji="0" lang="en-US" sz="6600" b="0" i="0" u="none" strike="noStrike" kern="1200" cap="none" spc="0" normalizeH="0" baseline="0" noProof="0">
                <a:ln>
                  <a:noFill/>
                </a:ln>
                <a:solidFill>
                  <a:srgbClr val="000000"/>
                </a:solidFill>
                <a:effectLst/>
                <a:uLnTx/>
                <a:uFillTx/>
                <a:latin typeface="Montserrat "/>
                <a:ea typeface="+mn-ea"/>
                <a:cs typeface="+mn-cs"/>
              </a:rPr>
              <a:t>Calendar Schedule</a:t>
            </a:r>
          </a:p>
        </p:txBody>
      </p:sp>
      <p:grpSp>
        <p:nvGrpSpPr>
          <p:cNvPr id="274" name="Group 273">
            <a:extLst>
              <a:ext uri="{FF2B5EF4-FFF2-40B4-BE49-F238E27FC236}">
                <a16:creationId xmlns:a16="http://schemas.microsoft.com/office/drawing/2014/main" id="{5C1D54B7-C463-4C1B-B79F-D9B7B23DC0E8}"/>
              </a:ext>
            </a:extLst>
          </p:cNvPr>
          <p:cNvGrpSpPr/>
          <p:nvPr/>
        </p:nvGrpSpPr>
        <p:grpSpPr>
          <a:xfrm>
            <a:off x="1014734" y="4183897"/>
            <a:ext cx="7261959" cy="6687003"/>
            <a:chOff x="1455713" y="2581248"/>
            <a:chExt cx="7261959" cy="6687003"/>
          </a:xfrm>
        </p:grpSpPr>
        <p:sp>
          <p:nvSpPr>
            <p:cNvPr id="275" name="Rectangle 274">
              <a:extLst>
                <a:ext uri="{FF2B5EF4-FFF2-40B4-BE49-F238E27FC236}">
                  <a16:creationId xmlns:a16="http://schemas.microsoft.com/office/drawing/2014/main" id="{8CFA7E75-FC22-4ECE-A708-146C69BFA130}"/>
                </a:ext>
              </a:extLst>
            </p:cNvPr>
            <p:cNvSpPr/>
            <p:nvPr/>
          </p:nvSpPr>
          <p:spPr>
            <a:xfrm>
              <a:off x="2166170" y="2581248"/>
              <a:ext cx="5888150" cy="461665"/>
            </a:xfrm>
            <a:prstGeom prst="rect">
              <a:avLst/>
            </a:prstGeom>
            <a:noFill/>
          </p:spPr>
          <p:txBody>
            <a:bodyPr wrap="none" rtlCol="0">
              <a:spAutoFit/>
            </a:bodyPr>
            <a:lstStyle/>
            <a:p>
              <a:pPr marL="0" marR="0" lvl="0" indent="0" algn="l" defTabSz="457246"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72E3A"/>
                  </a:solidFill>
                  <a:effectLst/>
                  <a:uLnTx/>
                  <a:uFillTx/>
                  <a:latin typeface="Montserrat" panose="00000500000000000000" pitchFamily="2" charset="0"/>
                  <a:ea typeface="+mn-ea"/>
                  <a:cs typeface="+mn-cs"/>
                </a:rPr>
                <a:t>Lorem Ipsum is simply dummy text</a:t>
              </a:r>
            </a:p>
          </p:txBody>
        </p:sp>
        <p:sp>
          <p:nvSpPr>
            <p:cNvPr id="276" name="Rectangle 275">
              <a:extLst>
                <a:ext uri="{FF2B5EF4-FFF2-40B4-BE49-F238E27FC236}">
                  <a16:creationId xmlns:a16="http://schemas.microsoft.com/office/drawing/2014/main" id="{6829AB9D-C9C3-4A29-8F9E-02D95E4F0910}"/>
                </a:ext>
              </a:extLst>
            </p:cNvPr>
            <p:cNvSpPr/>
            <p:nvPr/>
          </p:nvSpPr>
          <p:spPr>
            <a:xfrm>
              <a:off x="2166170" y="3078419"/>
              <a:ext cx="6551502" cy="828047"/>
            </a:xfrm>
            <a:prstGeom prst="rect">
              <a:avLst/>
            </a:prstGeom>
            <a:noFill/>
          </p:spPr>
          <p:txBody>
            <a:bodyPr wrap="square" rtlCol="0">
              <a:spAutoFit/>
            </a:bodyPr>
            <a:lstStyle/>
            <a:p>
              <a:pPr marL="0" marR="0" lvl="0" indent="0" algn="l" defTabSz="2438522" rtl="0" eaLnBrk="1" fontAlgn="auto" latinLnBrk="0" hangingPunct="1">
                <a:lnSpc>
                  <a:spcPct val="140000"/>
                </a:lnSpc>
                <a:spcBef>
                  <a:spcPts val="0"/>
                </a:spcBef>
                <a:spcAft>
                  <a:spcPts val="0"/>
                </a:spcAft>
                <a:buClrTx/>
                <a:buSzTx/>
                <a:buFontTx/>
                <a:buNone/>
                <a:tabLst/>
                <a:defRPr/>
              </a:pPr>
              <a:r>
                <a:rPr kumimoji="0" lang="en-US" sz="1800" b="0" i="0" u="none" strike="noStrike" kern="1200" cap="none" spc="0" normalizeH="0" baseline="0" noProof="0">
                  <a:ln>
                    <a:noFill/>
                  </a:ln>
                  <a:solidFill>
                    <a:srgbClr val="272E3A"/>
                  </a:solidFill>
                  <a:effectLst/>
                  <a:uLnTx/>
                  <a:uFillTx/>
                  <a:latin typeface="Montserrat Light" panose="00000400000000000000" pitchFamily="2" charset="0"/>
                  <a:ea typeface="+mn-ea"/>
                  <a:cs typeface="+mn-cs"/>
                </a:rPr>
                <a:t>Lorem Ipsum is simply dummy text of the printing and typesetting industry. Lorem Ipsum has been the</a:t>
              </a:r>
            </a:p>
          </p:txBody>
        </p:sp>
        <p:grpSp>
          <p:nvGrpSpPr>
            <p:cNvPr id="277" name="Group 276">
              <a:extLst>
                <a:ext uri="{FF2B5EF4-FFF2-40B4-BE49-F238E27FC236}">
                  <a16:creationId xmlns:a16="http://schemas.microsoft.com/office/drawing/2014/main" id="{A201560A-F095-4667-947F-79816BFF618A}"/>
                </a:ext>
              </a:extLst>
            </p:cNvPr>
            <p:cNvGrpSpPr/>
            <p:nvPr/>
          </p:nvGrpSpPr>
          <p:grpSpPr>
            <a:xfrm>
              <a:off x="1455713" y="2671695"/>
              <a:ext cx="447068" cy="380947"/>
              <a:chOff x="14722901" y="8920533"/>
              <a:chExt cx="348873" cy="297275"/>
            </a:xfrm>
          </p:grpSpPr>
          <p:sp>
            <p:nvSpPr>
              <p:cNvPr id="293" name="Rectangle 292">
                <a:extLst>
                  <a:ext uri="{FF2B5EF4-FFF2-40B4-BE49-F238E27FC236}">
                    <a16:creationId xmlns:a16="http://schemas.microsoft.com/office/drawing/2014/main" id="{0F4CCA4F-C599-4B96-9F5D-B73C009F7F4B}"/>
                  </a:ext>
                </a:extLst>
              </p:cNvPr>
              <p:cNvSpPr/>
              <p:nvPr/>
            </p:nvSpPr>
            <p:spPr>
              <a:xfrm>
                <a:off x="14722901" y="8959441"/>
                <a:ext cx="258370" cy="258367"/>
              </a:xfrm>
              <a:prstGeom prst="rect">
                <a:avLst/>
              </a:prstGeom>
              <a:noFill/>
              <a:ln w="9525">
                <a:solidFill>
                  <a:srgbClr val="2529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E6970"/>
                  </a:solidFill>
                  <a:effectLst/>
                  <a:uLnTx/>
                  <a:uFillTx/>
                  <a:latin typeface="Open Sans Light"/>
                  <a:ea typeface="+mn-ea"/>
                  <a:cs typeface="+mn-cs"/>
                </a:endParaRPr>
              </a:p>
            </p:txBody>
          </p:sp>
          <p:sp>
            <p:nvSpPr>
              <p:cNvPr id="294" name="Freeform 64">
                <a:extLst>
                  <a:ext uri="{FF2B5EF4-FFF2-40B4-BE49-F238E27FC236}">
                    <a16:creationId xmlns:a16="http://schemas.microsoft.com/office/drawing/2014/main" id="{E73C80E2-D04C-44A9-B646-8D1A62396665}"/>
                  </a:ext>
                </a:extLst>
              </p:cNvPr>
              <p:cNvSpPr>
                <a:spLocks/>
              </p:cNvSpPr>
              <p:nvPr/>
            </p:nvSpPr>
            <p:spPr bwMode="auto">
              <a:xfrm>
                <a:off x="14746445" y="8920533"/>
                <a:ext cx="325329" cy="267156"/>
              </a:xfrm>
              <a:custGeom>
                <a:avLst/>
                <a:gdLst>
                  <a:gd name="T0" fmla="*/ 31 w 229"/>
                  <a:gd name="T1" fmla="*/ 83 h 187"/>
                  <a:gd name="T2" fmla="*/ 73 w 229"/>
                  <a:gd name="T3" fmla="*/ 125 h 187"/>
                  <a:gd name="T4" fmla="*/ 198 w 229"/>
                  <a:gd name="T5" fmla="*/ 0 h 187"/>
                  <a:gd name="T6" fmla="*/ 229 w 229"/>
                  <a:gd name="T7" fmla="*/ 31 h 187"/>
                  <a:gd name="T8" fmla="*/ 73 w 229"/>
                  <a:gd name="T9" fmla="*/ 187 h 187"/>
                  <a:gd name="T10" fmla="*/ 41 w 229"/>
                  <a:gd name="T11" fmla="*/ 155 h 187"/>
                  <a:gd name="T12" fmla="*/ 0 w 229"/>
                  <a:gd name="T13" fmla="*/ 114 h 187"/>
                  <a:gd name="T14" fmla="*/ 31 w 229"/>
                  <a:gd name="T15" fmla="*/ 83 h 1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9" h="187">
                    <a:moveTo>
                      <a:pt x="31" y="83"/>
                    </a:moveTo>
                    <a:cubicBezTo>
                      <a:pt x="73" y="125"/>
                      <a:pt x="73" y="125"/>
                      <a:pt x="73" y="125"/>
                    </a:cubicBezTo>
                    <a:cubicBezTo>
                      <a:pt x="198" y="0"/>
                      <a:pt x="198" y="0"/>
                      <a:pt x="198" y="0"/>
                    </a:cubicBezTo>
                    <a:cubicBezTo>
                      <a:pt x="229" y="31"/>
                      <a:pt x="229" y="31"/>
                      <a:pt x="229" y="31"/>
                    </a:cubicBezTo>
                    <a:cubicBezTo>
                      <a:pt x="73" y="187"/>
                      <a:pt x="73" y="187"/>
                      <a:pt x="73" y="187"/>
                    </a:cubicBezTo>
                    <a:cubicBezTo>
                      <a:pt x="64" y="178"/>
                      <a:pt x="53" y="168"/>
                      <a:pt x="41" y="155"/>
                    </a:cubicBezTo>
                    <a:cubicBezTo>
                      <a:pt x="29" y="143"/>
                      <a:pt x="16" y="130"/>
                      <a:pt x="0" y="114"/>
                    </a:cubicBezTo>
                    <a:lnTo>
                      <a:pt x="31" y="8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E6970"/>
                  </a:solidFill>
                  <a:effectLst/>
                  <a:uLnTx/>
                  <a:uFillTx/>
                  <a:latin typeface="Open Sans Light"/>
                  <a:ea typeface="+mn-ea"/>
                  <a:cs typeface="+mn-cs"/>
                </a:endParaRPr>
              </a:p>
            </p:txBody>
          </p:sp>
        </p:grpSp>
        <p:sp>
          <p:nvSpPr>
            <p:cNvPr id="278" name="Rectangle 277">
              <a:extLst>
                <a:ext uri="{FF2B5EF4-FFF2-40B4-BE49-F238E27FC236}">
                  <a16:creationId xmlns:a16="http://schemas.microsoft.com/office/drawing/2014/main" id="{B25E40E3-6BCF-4586-B28C-C392341BEF90}"/>
                </a:ext>
              </a:extLst>
            </p:cNvPr>
            <p:cNvSpPr/>
            <p:nvPr/>
          </p:nvSpPr>
          <p:spPr>
            <a:xfrm>
              <a:off x="2166170" y="4366445"/>
              <a:ext cx="5888150" cy="461665"/>
            </a:xfrm>
            <a:prstGeom prst="rect">
              <a:avLst/>
            </a:prstGeom>
            <a:noFill/>
          </p:spPr>
          <p:txBody>
            <a:bodyPr wrap="none" rtlCol="0">
              <a:spAutoFit/>
            </a:bodyPr>
            <a:lstStyle/>
            <a:p>
              <a:pPr marL="0" marR="0" lvl="0" indent="0" algn="l" defTabSz="457246"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72E3A"/>
                  </a:solidFill>
                  <a:effectLst/>
                  <a:uLnTx/>
                  <a:uFillTx/>
                  <a:latin typeface="Montserrat" panose="00000500000000000000" pitchFamily="2" charset="0"/>
                  <a:ea typeface="+mn-ea"/>
                  <a:cs typeface="+mn-cs"/>
                </a:rPr>
                <a:t>Lorem Ipsum is simply dummy text</a:t>
              </a:r>
            </a:p>
          </p:txBody>
        </p:sp>
        <p:sp>
          <p:nvSpPr>
            <p:cNvPr id="279" name="Rectangle 278">
              <a:extLst>
                <a:ext uri="{FF2B5EF4-FFF2-40B4-BE49-F238E27FC236}">
                  <a16:creationId xmlns:a16="http://schemas.microsoft.com/office/drawing/2014/main" id="{2ECA1BD2-33A1-4100-BD3A-5598CD7D768E}"/>
                </a:ext>
              </a:extLst>
            </p:cNvPr>
            <p:cNvSpPr/>
            <p:nvPr/>
          </p:nvSpPr>
          <p:spPr>
            <a:xfrm>
              <a:off x="2166170" y="4863616"/>
              <a:ext cx="6551502" cy="828047"/>
            </a:xfrm>
            <a:prstGeom prst="rect">
              <a:avLst/>
            </a:prstGeom>
            <a:noFill/>
          </p:spPr>
          <p:txBody>
            <a:bodyPr wrap="square" rtlCol="0">
              <a:spAutoFit/>
            </a:bodyPr>
            <a:lstStyle/>
            <a:p>
              <a:pPr marL="0" marR="0" lvl="0" indent="0" algn="l" defTabSz="2438522" rtl="0" eaLnBrk="1" fontAlgn="auto" latinLnBrk="0" hangingPunct="1">
                <a:lnSpc>
                  <a:spcPct val="140000"/>
                </a:lnSpc>
                <a:spcBef>
                  <a:spcPts val="0"/>
                </a:spcBef>
                <a:spcAft>
                  <a:spcPts val="0"/>
                </a:spcAft>
                <a:buClrTx/>
                <a:buSzTx/>
                <a:buFontTx/>
                <a:buNone/>
                <a:tabLst/>
                <a:defRPr/>
              </a:pPr>
              <a:r>
                <a:rPr kumimoji="0" lang="en-US" sz="1800" b="0" i="0" u="none" strike="noStrike" kern="1200" cap="none" spc="0" normalizeH="0" baseline="0" noProof="0">
                  <a:ln>
                    <a:noFill/>
                  </a:ln>
                  <a:solidFill>
                    <a:srgbClr val="272E3A"/>
                  </a:solidFill>
                  <a:effectLst/>
                  <a:uLnTx/>
                  <a:uFillTx/>
                  <a:latin typeface="Montserrat Light" panose="00000400000000000000" pitchFamily="2" charset="0"/>
                  <a:ea typeface="+mn-ea"/>
                  <a:cs typeface="+mn-cs"/>
                </a:rPr>
                <a:t>dummy text of the printing and typesetting industry. Lorem Ipsum has been typesetting.</a:t>
              </a:r>
            </a:p>
          </p:txBody>
        </p:sp>
        <p:grpSp>
          <p:nvGrpSpPr>
            <p:cNvPr id="280" name="Group 279">
              <a:extLst>
                <a:ext uri="{FF2B5EF4-FFF2-40B4-BE49-F238E27FC236}">
                  <a16:creationId xmlns:a16="http://schemas.microsoft.com/office/drawing/2014/main" id="{0CE03392-E7DF-4793-B0CC-E388D9D475FB}"/>
                </a:ext>
              </a:extLst>
            </p:cNvPr>
            <p:cNvGrpSpPr/>
            <p:nvPr/>
          </p:nvGrpSpPr>
          <p:grpSpPr>
            <a:xfrm>
              <a:off x="1455713" y="4456892"/>
              <a:ext cx="447068" cy="380947"/>
              <a:chOff x="14722901" y="8920533"/>
              <a:chExt cx="348873" cy="297275"/>
            </a:xfrm>
          </p:grpSpPr>
          <p:sp>
            <p:nvSpPr>
              <p:cNvPr id="291" name="Rectangle 290">
                <a:extLst>
                  <a:ext uri="{FF2B5EF4-FFF2-40B4-BE49-F238E27FC236}">
                    <a16:creationId xmlns:a16="http://schemas.microsoft.com/office/drawing/2014/main" id="{E1A97E48-89AD-44D9-B02E-5C993E8340BD}"/>
                  </a:ext>
                </a:extLst>
              </p:cNvPr>
              <p:cNvSpPr/>
              <p:nvPr/>
            </p:nvSpPr>
            <p:spPr>
              <a:xfrm>
                <a:off x="14722901" y="8959441"/>
                <a:ext cx="258370" cy="258367"/>
              </a:xfrm>
              <a:prstGeom prst="rect">
                <a:avLst/>
              </a:prstGeom>
              <a:noFill/>
              <a:ln w="9525">
                <a:solidFill>
                  <a:srgbClr val="2529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E6970"/>
                  </a:solidFill>
                  <a:effectLst/>
                  <a:uLnTx/>
                  <a:uFillTx/>
                  <a:latin typeface="Open Sans Light"/>
                  <a:ea typeface="+mn-ea"/>
                  <a:cs typeface="+mn-cs"/>
                </a:endParaRPr>
              </a:p>
            </p:txBody>
          </p:sp>
          <p:sp>
            <p:nvSpPr>
              <p:cNvPr id="292" name="Freeform 64">
                <a:extLst>
                  <a:ext uri="{FF2B5EF4-FFF2-40B4-BE49-F238E27FC236}">
                    <a16:creationId xmlns:a16="http://schemas.microsoft.com/office/drawing/2014/main" id="{CCE9730B-D998-495C-AD55-922473EC4DB0}"/>
                  </a:ext>
                </a:extLst>
              </p:cNvPr>
              <p:cNvSpPr>
                <a:spLocks/>
              </p:cNvSpPr>
              <p:nvPr/>
            </p:nvSpPr>
            <p:spPr bwMode="auto">
              <a:xfrm>
                <a:off x="14746445" y="8920533"/>
                <a:ext cx="325329" cy="267156"/>
              </a:xfrm>
              <a:custGeom>
                <a:avLst/>
                <a:gdLst>
                  <a:gd name="T0" fmla="*/ 31 w 229"/>
                  <a:gd name="T1" fmla="*/ 83 h 187"/>
                  <a:gd name="T2" fmla="*/ 73 w 229"/>
                  <a:gd name="T3" fmla="*/ 125 h 187"/>
                  <a:gd name="T4" fmla="*/ 198 w 229"/>
                  <a:gd name="T5" fmla="*/ 0 h 187"/>
                  <a:gd name="T6" fmla="*/ 229 w 229"/>
                  <a:gd name="T7" fmla="*/ 31 h 187"/>
                  <a:gd name="T8" fmla="*/ 73 w 229"/>
                  <a:gd name="T9" fmla="*/ 187 h 187"/>
                  <a:gd name="T10" fmla="*/ 41 w 229"/>
                  <a:gd name="T11" fmla="*/ 155 h 187"/>
                  <a:gd name="T12" fmla="*/ 0 w 229"/>
                  <a:gd name="T13" fmla="*/ 114 h 187"/>
                  <a:gd name="T14" fmla="*/ 31 w 229"/>
                  <a:gd name="T15" fmla="*/ 83 h 1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9" h="187">
                    <a:moveTo>
                      <a:pt x="31" y="83"/>
                    </a:moveTo>
                    <a:cubicBezTo>
                      <a:pt x="73" y="125"/>
                      <a:pt x="73" y="125"/>
                      <a:pt x="73" y="125"/>
                    </a:cubicBezTo>
                    <a:cubicBezTo>
                      <a:pt x="198" y="0"/>
                      <a:pt x="198" y="0"/>
                      <a:pt x="198" y="0"/>
                    </a:cubicBezTo>
                    <a:cubicBezTo>
                      <a:pt x="229" y="31"/>
                      <a:pt x="229" y="31"/>
                      <a:pt x="229" y="31"/>
                    </a:cubicBezTo>
                    <a:cubicBezTo>
                      <a:pt x="73" y="187"/>
                      <a:pt x="73" y="187"/>
                      <a:pt x="73" y="187"/>
                    </a:cubicBezTo>
                    <a:cubicBezTo>
                      <a:pt x="64" y="178"/>
                      <a:pt x="53" y="168"/>
                      <a:pt x="41" y="155"/>
                    </a:cubicBezTo>
                    <a:cubicBezTo>
                      <a:pt x="29" y="143"/>
                      <a:pt x="16" y="130"/>
                      <a:pt x="0" y="114"/>
                    </a:cubicBezTo>
                    <a:lnTo>
                      <a:pt x="31" y="8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E6970"/>
                  </a:solidFill>
                  <a:effectLst/>
                  <a:uLnTx/>
                  <a:uFillTx/>
                  <a:latin typeface="Open Sans Light"/>
                  <a:ea typeface="+mn-ea"/>
                  <a:cs typeface="+mn-cs"/>
                </a:endParaRPr>
              </a:p>
            </p:txBody>
          </p:sp>
        </p:grpSp>
        <p:sp>
          <p:nvSpPr>
            <p:cNvPr id="281" name="Rectangle 280">
              <a:extLst>
                <a:ext uri="{FF2B5EF4-FFF2-40B4-BE49-F238E27FC236}">
                  <a16:creationId xmlns:a16="http://schemas.microsoft.com/office/drawing/2014/main" id="{CF9B9715-F272-4123-8430-1DA992F7D43E}"/>
                </a:ext>
              </a:extLst>
            </p:cNvPr>
            <p:cNvSpPr/>
            <p:nvPr/>
          </p:nvSpPr>
          <p:spPr>
            <a:xfrm>
              <a:off x="2166170" y="6157836"/>
              <a:ext cx="5888150" cy="461665"/>
            </a:xfrm>
            <a:prstGeom prst="rect">
              <a:avLst/>
            </a:prstGeom>
            <a:noFill/>
          </p:spPr>
          <p:txBody>
            <a:bodyPr wrap="none" rtlCol="0">
              <a:spAutoFit/>
            </a:bodyPr>
            <a:lstStyle/>
            <a:p>
              <a:pPr marL="0" marR="0" lvl="0" indent="0" algn="l" defTabSz="457246"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72E3A"/>
                  </a:solidFill>
                  <a:effectLst/>
                  <a:uLnTx/>
                  <a:uFillTx/>
                  <a:latin typeface="Montserrat" panose="00000500000000000000" pitchFamily="2" charset="0"/>
                  <a:ea typeface="+mn-ea"/>
                  <a:cs typeface="+mn-cs"/>
                </a:rPr>
                <a:t>Lorem Ipsum is simply dummy text</a:t>
              </a:r>
            </a:p>
          </p:txBody>
        </p:sp>
        <p:sp>
          <p:nvSpPr>
            <p:cNvPr id="282" name="Rectangle 281">
              <a:extLst>
                <a:ext uri="{FF2B5EF4-FFF2-40B4-BE49-F238E27FC236}">
                  <a16:creationId xmlns:a16="http://schemas.microsoft.com/office/drawing/2014/main" id="{84D32C96-267A-4C6C-BF63-80A5DEC2626E}"/>
                </a:ext>
              </a:extLst>
            </p:cNvPr>
            <p:cNvSpPr/>
            <p:nvPr/>
          </p:nvSpPr>
          <p:spPr>
            <a:xfrm>
              <a:off x="2166170" y="6655007"/>
              <a:ext cx="6551502" cy="828047"/>
            </a:xfrm>
            <a:prstGeom prst="rect">
              <a:avLst/>
            </a:prstGeom>
            <a:noFill/>
          </p:spPr>
          <p:txBody>
            <a:bodyPr wrap="square" rtlCol="0">
              <a:spAutoFit/>
            </a:bodyPr>
            <a:lstStyle/>
            <a:p>
              <a:pPr marL="0" marR="0" lvl="0" indent="0" algn="l" defTabSz="2438522" rtl="0" eaLnBrk="1" fontAlgn="auto" latinLnBrk="0" hangingPunct="1">
                <a:lnSpc>
                  <a:spcPct val="140000"/>
                </a:lnSpc>
                <a:spcBef>
                  <a:spcPts val="0"/>
                </a:spcBef>
                <a:spcAft>
                  <a:spcPts val="0"/>
                </a:spcAft>
                <a:buClrTx/>
                <a:buSzTx/>
                <a:buFontTx/>
                <a:buNone/>
                <a:tabLst/>
                <a:defRPr/>
              </a:pPr>
              <a:r>
                <a:rPr kumimoji="0" lang="en-US" sz="1800" b="0" i="0" u="none" strike="noStrike" kern="1200" cap="none" spc="0" normalizeH="0" baseline="0" noProof="0">
                  <a:ln>
                    <a:noFill/>
                  </a:ln>
                  <a:solidFill>
                    <a:srgbClr val="272E3A"/>
                  </a:solidFill>
                  <a:effectLst/>
                  <a:uLnTx/>
                  <a:uFillTx/>
                  <a:latin typeface="Montserrat Light" panose="00000400000000000000" pitchFamily="2" charset="0"/>
                  <a:ea typeface="+mn-ea"/>
                  <a:cs typeface="+mn-cs"/>
                </a:rPr>
                <a:t>Lorem Ipsum is simply dummy text of the printing and typesetting industry. Lorem Ipsum has been the</a:t>
              </a:r>
            </a:p>
          </p:txBody>
        </p:sp>
        <p:grpSp>
          <p:nvGrpSpPr>
            <p:cNvPr id="283" name="Group 282">
              <a:extLst>
                <a:ext uri="{FF2B5EF4-FFF2-40B4-BE49-F238E27FC236}">
                  <a16:creationId xmlns:a16="http://schemas.microsoft.com/office/drawing/2014/main" id="{48125B48-1B6E-4CAC-AC56-665049749B4F}"/>
                </a:ext>
              </a:extLst>
            </p:cNvPr>
            <p:cNvGrpSpPr/>
            <p:nvPr/>
          </p:nvGrpSpPr>
          <p:grpSpPr>
            <a:xfrm>
              <a:off x="1455713" y="6248283"/>
              <a:ext cx="447068" cy="380947"/>
              <a:chOff x="14722901" y="8920533"/>
              <a:chExt cx="348873" cy="297275"/>
            </a:xfrm>
          </p:grpSpPr>
          <p:sp>
            <p:nvSpPr>
              <p:cNvPr id="289" name="Rectangle 288">
                <a:extLst>
                  <a:ext uri="{FF2B5EF4-FFF2-40B4-BE49-F238E27FC236}">
                    <a16:creationId xmlns:a16="http://schemas.microsoft.com/office/drawing/2014/main" id="{0D4DA304-1ABE-4479-BBE2-BE24E61072A2}"/>
                  </a:ext>
                </a:extLst>
              </p:cNvPr>
              <p:cNvSpPr/>
              <p:nvPr/>
            </p:nvSpPr>
            <p:spPr>
              <a:xfrm>
                <a:off x="14722901" y="8959441"/>
                <a:ext cx="258370" cy="258367"/>
              </a:xfrm>
              <a:prstGeom prst="rect">
                <a:avLst/>
              </a:prstGeom>
              <a:noFill/>
              <a:ln w="9525">
                <a:solidFill>
                  <a:srgbClr val="2529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E6970"/>
                  </a:solidFill>
                  <a:effectLst/>
                  <a:uLnTx/>
                  <a:uFillTx/>
                  <a:latin typeface="Open Sans Light"/>
                  <a:ea typeface="+mn-ea"/>
                  <a:cs typeface="+mn-cs"/>
                </a:endParaRPr>
              </a:p>
            </p:txBody>
          </p:sp>
          <p:sp>
            <p:nvSpPr>
              <p:cNvPr id="290" name="Freeform 64">
                <a:extLst>
                  <a:ext uri="{FF2B5EF4-FFF2-40B4-BE49-F238E27FC236}">
                    <a16:creationId xmlns:a16="http://schemas.microsoft.com/office/drawing/2014/main" id="{0EBBB214-A9F3-4784-8186-2F11EF28B850}"/>
                  </a:ext>
                </a:extLst>
              </p:cNvPr>
              <p:cNvSpPr>
                <a:spLocks/>
              </p:cNvSpPr>
              <p:nvPr/>
            </p:nvSpPr>
            <p:spPr bwMode="auto">
              <a:xfrm>
                <a:off x="14746445" y="8920533"/>
                <a:ext cx="325329" cy="267156"/>
              </a:xfrm>
              <a:custGeom>
                <a:avLst/>
                <a:gdLst>
                  <a:gd name="T0" fmla="*/ 31 w 229"/>
                  <a:gd name="T1" fmla="*/ 83 h 187"/>
                  <a:gd name="T2" fmla="*/ 73 w 229"/>
                  <a:gd name="T3" fmla="*/ 125 h 187"/>
                  <a:gd name="T4" fmla="*/ 198 w 229"/>
                  <a:gd name="T5" fmla="*/ 0 h 187"/>
                  <a:gd name="T6" fmla="*/ 229 w 229"/>
                  <a:gd name="T7" fmla="*/ 31 h 187"/>
                  <a:gd name="T8" fmla="*/ 73 w 229"/>
                  <a:gd name="T9" fmla="*/ 187 h 187"/>
                  <a:gd name="T10" fmla="*/ 41 w 229"/>
                  <a:gd name="T11" fmla="*/ 155 h 187"/>
                  <a:gd name="T12" fmla="*/ 0 w 229"/>
                  <a:gd name="T13" fmla="*/ 114 h 187"/>
                  <a:gd name="T14" fmla="*/ 31 w 229"/>
                  <a:gd name="T15" fmla="*/ 83 h 1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9" h="187">
                    <a:moveTo>
                      <a:pt x="31" y="83"/>
                    </a:moveTo>
                    <a:cubicBezTo>
                      <a:pt x="73" y="125"/>
                      <a:pt x="73" y="125"/>
                      <a:pt x="73" y="125"/>
                    </a:cubicBezTo>
                    <a:cubicBezTo>
                      <a:pt x="198" y="0"/>
                      <a:pt x="198" y="0"/>
                      <a:pt x="198" y="0"/>
                    </a:cubicBezTo>
                    <a:cubicBezTo>
                      <a:pt x="229" y="31"/>
                      <a:pt x="229" y="31"/>
                      <a:pt x="229" y="31"/>
                    </a:cubicBezTo>
                    <a:cubicBezTo>
                      <a:pt x="73" y="187"/>
                      <a:pt x="73" y="187"/>
                      <a:pt x="73" y="187"/>
                    </a:cubicBezTo>
                    <a:cubicBezTo>
                      <a:pt x="64" y="178"/>
                      <a:pt x="53" y="168"/>
                      <a:pt x="41" y="155"/>
                    </a:cubicBezTo>
                    <a:cubicBezTo>
                      <a:pt x="29" y="143"/>
                      <a:pt x="16" y="130"/>
                      <a:pt x="0" y="114"/>
                    </a:cubicBezTo>
                    <a:lnTo>
                      <a:pt x="31" y="83"/>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E6970"/>
                  </a:solidFill>
                  <a:effectLst/>
                  <a:uLnTx/>
                  <a:uFillTx/>
                  <a:latin typeface="Open Sans Light"/>
                  <a:ea typeface="+mn-ea"/>
                  <a:cs typeface="+mn-cs"/>
                </a:endParaRPr>
              </a:p>
            </p:txBody>
          </p:sp>
        </p:grpSp>
        <p:sp>
          <p:nvSpPr>
            <p:cNvPr id="284" name="Rectangle 283">
              <a:extLst>
                <a:ext uri="{FF2B5EF4-FFF2-40B4-BE49-F238E27FC236}">
                  <a16:creationId xmlns:a16="http://schemas.microsoft.com/office/drawing/2014/main" id="{685E1CC4-B011-40B6-A1C5-E4493F065C9D}"/>
                </a:ext>
              </a:extLst>
            </p:cNvPr>
            <p:cNvSpPr/>
            <p:nvPr/>
          </p:nvSpPr>
          <p:spPr>
            <a:xfrm>
              <a:off x="2166170" y="7943033"/>
              <a:ext cx="5888150" cy="461665"/>
            </a:xfrm>
            <a:prstGeom prst="rect">
              <a:avLst/>
            </a:prstGeom>
            <a:noFill/>
          </p:spPr>
          <p:txBody>
            <a:bodyPr wrap="none" rtlCol="0">
              <a:spAutoFit/>
            </a:bodyPr>
            <a:lstStyle/>
            <a:p>
              <a:pPr marL="0" marR="0" lvl="0" indent="0" algn="l" defTabSz="457246"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72E3A"/>
                  </a:solidFill>
                  <a:effectLst/>
                  <a:uLnTx/>
                  <a:uFillTx/>
                  <a:latin typeface="Montserrat" panose="00000500000000000000" pitchFamily="2" charset="0"/>
                  <a:ea typeface="+mn-ea"/>
                  <a:cs typeface="+mn-cs"/>
                </a:rPr>
                <a:t>Lorem Ipsum is simply dummy text</a:t>
              </a:r>
            </a:p>
          </p:txBody>
        </p:sp>
        <p:sp>
          <p:nvSpPr>
            <p:cNvPr id="285" name="Rectangle 284">
              <a:extLst>
                <a:ext uri="{FF2B5EF4-FFF2-40B4-BE49-F238E27FC236}">
                  <a16:creationId xmlns:a16="http://schemas.microsoft.com/office/drawing/2014/main" id="{F2A5978A-5724-4589-91B1-9914E2B081EE}"/>
                </a:ext>
              </a:extLst>
            </p:cNvPr>
            <p:cNvSpPr/>
            <p:nvPr/>
          </p:nvSpPr>
          <p:spPr>
            <a:xfrm>
              <a:off x="2166170" y="8440204"/>
              <a:ext cx="6551502" cy="828047"/>
            </a:xfrm>
            <a:prstGeom prst="rect">
              <a:avLst/>
            </a:prstGeom>
            <a:noFill/>
          </p:spPr>
          <p:txBody>
            <a:bodyPr wrap="square" rtlCol="0">
              <a:spAutoFit/>
            </a:bodyPr>
            <a:lstStyle/>
            <a:p>
              <a:pPr marL="0" marR="0" lvl="0" indent="0" algn="l" defTabSz="2438522" rtl="0" eaLnBrk="1" fontAlgn="auto" latinLnBrk="0" hangingPunct="1">
                <a:lnSpc>
                  <a:spcPct val="140000"/>
                </a:lnSpc>
                <a:spcBef>
                  <a:spcPts val="0"/>
                </a:spcBef>
                <a:spcAft>
                  <a:spcPts val="0"/>
                </a:spcAft>
                <a:buClrTx/>
                <a:buSzTx/>
                <a:buFontTx/>
                <a:buNone/>
                <a:tabLst/>
                <a:defRPr/>
              </a:pPr>
              <a:r>
                <a:rPr kumimoji="0" lang="en-US" sz="1800" b="0" i="0" u="none" strike="noStrike" kern="1200" cap="none" spc="0" normalizeH="0" baseline="0" noProof="0">
                  <a:ln>
                    <a:noFill/>
                  </a:ln>
                  <a:solidFill>
                    <a:srgbClr val="272E3A"/>
                  </a:solidFill>
                  <a:effectLst/>
                  <a:uLnTx/>
                  <a:uFillTx/>
                  <a:latin typeface="Montserrat Light" panose="00000400000000000000" pitchFamily="2" charset="0"/>
                  <a:ea typeface="+mn-ea"/>
                  <a:cs typeface="+mn-cs"/>
                </a:rPr>
                <a:t>dummy text of the printing and typesetting industry. Lorem Ipsum has been typesetting.</a:t>
              </a:r>
            </a:p>
          </p:txBody>
        </p:sp>
        <p:grpSp>
          <p:nvGrpSpPr>
            <p:cNvPr id="286" name="Group 285">
              <a:extLst>
                <a:ext uri="{FF2B5EF4-FFF2-40B4-BE49-F238E27FC236}">
                  <a16:creationId xmlns:a16="http://schemas.microsoft.com/office/drawing/2014/main" id="{6E0A30C1-903C-4B1D-9236-10A4BE9BAD5B}"/>
                </a:ext>
              </a:extLst>
            </p:cNvPr>
            <p:cNvGrpSpPr/>
            <p:nvPr/>
          </p:nvGrpSpPr>
          <p:grpSpPr>
            <a:xfrm>
              <a:off x="1455713" y="8033480"/>
              <a:ext cx="447068" cy="380947"/>
              <a:chOff x="14722901" y="8920533"/>
              <a:chExt cx="348873" cy="297275"/>
            </a:xfrm>
          </p:grpSpPr>
          <p:sp>
            <p:nvSpPr>
              <p:cNvPr id="287" name="Rectangle 286">
                <a:extLst>
                  <a:ext uri="{FF2B5EF4-FFF2-40B4-BE49-F238E27FC236}">
                    <a16:creationId xmlns:a16="http://schemas.microsoft.com/office/drawing/2014/main" id="{10C7BF86-6F52-4E86-81AD-F4037412B402}"/>
                  </a:ext>
                </a:extLst>
              </p:cNvPr>
              <p:cNvSpPr/>
              <p:nvPr/>
            </p:nvSpPr>
            <p:spPr>
              <a:xfrm>
                <a:off x="14722901" y="8959441"/>
                <a:ext cx="258370" cy="258367"/>
              </a:xfrm>
              <a:prstGeom prst="rect">
                <a:avLst/>
              </a:prstGeom>
              <a:noFill/>
              <a:ln w="9525">
                <a:solidFill>
                  <a:srgbClr val="2529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E6970"/>
                  </a:solidFill>
                  <a:effectLst/>
                  <a:uLnTx/>
                  <a:uFillTx/>
                  <a:latin typeface="Open Sans Light"/>
                  <a:ea typeface="+mn-ea"/>
                  <a:cs typeface="+mn-cs"/>
                </a:endParaRPr>
              </a:p>
            </p:txBody>
          </p:sp>
          <p:sp>
            <p:nvSpPr>
              <p:cNvPr id="288" name="Freeform 64">
                <a:extLst>
                  <a:ext uri="{FF2B5EF4-FFF2-40B4-BE49-F238E27FC236}">
                    <a16:creationId xmlns:a16="http://schemas.microsoft.com/office/drawing/2014/main" id="{58769B9F-6251-4719-A174-0719971FC971}"/>
                  </a:ext>
                </a:extLst>
              </p:cNvPr>
              <p:cNvSpPr>
                <a:spLocks/>
              </p:cNvSpPr>
              <p:nvPr/>
            </p:nvSpPr>
            <p:spPr bwMode="auto">
              <a:xfrm>
                <a:off x="14746445" y="8920533"/>
                <a:ext cx="325329" cy="267156"/>
              </a:xfrm>
              <a:custGeom>
                <a:avLst/>
                <a:gdLst>
                  <a:gd name="T0" fmla="*/ 31 w 229"/>
                  <a:gd name="T1" fmla="*/ 83 h 187"/>
                  <a:gd name="T2" fmla="*/ 73 w 229"/>
                  <a:gd name="T3" fmla="*/ 125 h 187"/>
                  <a:gd name="T4" fmla="*/ 198 w 229"/>
                  <a:gd name="T5" fmla="*/ 0 h 187"/>
                  <a:gd name="T6" fmla="*/ 229 w 229"/>
                  <a:gd name="T7" fmla="*/ 31 h 187"/>
                  <a:gd name="T8" fmla="*/ 73 w 229"/>
                  <a:gd name="T9" fmla="*/ 187 h 187"/>
                  <a:gd name="T10" fmla="*/ 41 w 229"/>
                  <a:gd name="T11" fmla="*/ 155 h 187"/>
                  <a:gd name="T12" fmla="*/ 0 w 229"/>
                  <a:gd name="T13" fmla="*/ 114 h 187"/>
                  <a:gd name="T14" fmla="*/ 31 w 229"/>
                  <a:gd name="T15" fmla="*/ 83 h 1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9" h="187">
                    <a:moveTo>
                      <a:pt x="31" y="83"/>
                    </a:moveTo>
                    <a:cubicBezTo>
                      <a:pt x="73" y="125"/>
                      <a:pt x="73" y="125"/>
                      <a:pt x="73" y="125"/>
                    </a:cubicBezTo>
                    <a:cubicBezTo>
                      <a:pt x="198" y="0"/>
                      <a:pt x="198" y="0"/>
                      <a:pt x="198" y="0"/>
                    </a:cubicBezTo>
                    <a:cubicBezTo>
                      <a:pt x="229" y="31"/>
                      <a:pt x="229" y="31"/>
                      <a:pt x="229" y="31"/>
                    </a:cubicBezTo>
                    <a:cubicBezTo>
                      <a:pt x="73" y="187"/>
                      <a:pt x="73" y="187"/>
                      <a:pt x="73" y="187"/>
                    </a:cubicBezTo>
                    <a:cubicBezTo>
                      <a:pt x="64" y="178"/>
                      <a:pt x="53" y="168"/>
                      <a:pt x="41" y="155"/>
                    </a:cubicBezTo>
                    <a:cubicBezTo>
                      <a:pt x="29" y="143"/>
                      <a:pt x="16" y="130"/>
                      <a:pt x="0" y="114"/>
                    </a:cubicBezTo>
                    <a:lnTo>
                      <a:pt x="31" y="83"/>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E6970"/>
                  </a:solidFill>
                  <a:effectLst/>
                  <a:uLnTx/>
                  <a:uFillTx/>
                  <a:latin typeface="Open Sans Light"/>
                  <a:ea typeface="+mn-ea"/>
                  <a:cs typeface="+mn-cs"/>
                </a:endParaRPr>
              </a:p>
            </p:txBody>
          </p:sp>
        </p:grpSp>
      </p:grpSp>
    </p:spTree>
    <p:extLst>
      <p:ext uri="{BB962C8B-B14F-4D97-AF65-F5344CB8AC3E}">
        <p14:creationId xmlns:p14="http://schemas.microsoft.com/office/powerpoint/2010/main" val="34042453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TextBox 186">
            <a:extLst>
              <a:ext uri="{FF2B5EF4-FFF2-40B4-BE49-F238E27FC236}">
                <a16:creationId xmlns:a16="http://schemas.microsoft.com/office/drawing/2014/main" id="{DF737637-EE5A-41B9-BA7E-B76AAB9406D2}"/>
              </a:ext>
            </a:extLst>
          </p:cNvPr>
          <p:cNvSpPr txBox="1"/>
          <p:nvPr/>
        </p:nvSpPr>
        <p:spPr>
          <a:xfrm>
            <a:off x="14136915" y="5155660"/>
            <a:ext cx="7313603" cy="1015781"/>
          </a:xfrm>
          <a:prstGeom prst="rect">
            <a:avLst/>
          </a:prstGeom>
          <a:noFill/>
        </p:spPr>
        <p:txBody>
          <a:bodyPr wrap="square" rtlCol="0">
            <a:spAutoFit/>
          </a:bodyPr>
          <a:lstStyle/>
          <a:p>
            <a:r>
              <a:rPr lang="en-US" sz="6001" dirty="0">
                <a:latin typeface="+mj-lt"/>
              </a:rPr>
              <a:t>Title Here </a:t>
            </a:r>
          </a:p>
        </p:txBody>
      </p:sp>
      <p:sp>
        <p:nvSpPr>
          <p:cNvPr id="188" name="Rectangle 187">
            <a:extLst>
              <a:ext uri="{FF2B5EF4-FFF2-40B4-BE49-F238E27FC236}">
                <a16:creationId xmlns:a16="http://schemas.microsoft.com/office/drawing/2014/main" id="{56E83CA8-8156-413A-AC4D-8B514D518FAB}"/>
              </a:ext>
            </a:extLst>
          </p:cNvPr>
          <p:cNvSpPr/>
          <p:nvPr/>
        </p:nvSpPr>
        <p:spPr>
          <a:xfrm>
            <a:off x="14211514" y="6517633"/>
            <a:ext cx="7668012" cy="3047341"/>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17" name="Group 16">
            <a:extLst>
              <a:ext uri="{FF2B5EF4-FFF2-40B4-BE49-F238E27FC236}">
                <a16:creationId xmlns:a16="http://schemas.microsoft.com/office/drawing/2014/main" id="{A0A91700-EC31-4144-98E5-01ECBEAD7641}"/>
              </a:ext>
            </a:extLst>
          </p:cNvPr>
          <p:cNvGrpSpPr/>
          <p:nvPr/>
        </p:nvGrpSpPr>
        <p:grpSpPr>
          <a:xfrm>
            <a:off x="276528" y="5839980"/>
            <a:ext cx="11917059" cy="3799729"/>
            <a:chOff x="7669626" y="5892112"/>
            <a:chExt cx="4825618" cy="1538638"/>
          </a:xfrm>
        </p:grpSpPr>
        <p:sp>
          <p:nvSpPr>
            <p:cNvPr id="18" name="Freeform: Shape 17">
              <a:extLst>
                <a:ext uri="{FF2B5EF4-FFF2-40B4-BE49-F238E27FC236}">
                  <a16:creationId xmlns:a16="http://schemas.microsoft.com/office/drawing/2014/main" id="{B98D167B-7CB9-4CF2-B6F2-E8775B03BAE0}"/>
                </a:ext>
              </a:extLst>
            </p:cNvPr>
            <p:cNvSpPr/>
            <p:nvPr/>
          </p:nvSpPr>
          <p:spPr>
            <a:xfrm>
              <a:off x="8207803" y="5892112"/>
              <a:ext cx="4287441" cy="1538638"/>
            </a:xfrm>
            <a:custGeom>
              <a:avLst/>
              <a:gdLst>
                <a:gd name="connsiteX0" fmla="*/ 4286552 w 4287441"/>
                <a:gd name="connsiteY0" fmla="*/ 1497493 h 1538638"/>
                <a:gd name="connsiteX1" fmla="*/ 4137528 w 4287441"/>
                <a:gd name="connsiteY1" fmla="*/ 1061141 h 1538638"/>
                <a:gd name="connsiteX2" fmla="*/ 4088430 w 4287441"/>
                <a:gd name="connsiteY2" fmla="*/ 1026047 h 1538638"/>
                <a:gd name="connsiteX3" fmla="*/ 3548870 w 4287441"/>
                <a:gd name="connsiteY3" fmla="*/ 1026047 h 1538638"/>
                <a:gd name="connsiteX4" fmla="*/ 3573937 w 4287441"/>
                <a:gd name="connsiteY4" fmla="*/ 990952 h 1538638"/>
                <a:gd name="connsiteX5" fmla="*/ 3424914 w 4287441"/>
                <a:gd name="connsiteY5" fmla="*/ 554601 h 1538638"/>
                <a:gd name="connsiteX6" fmla="*/ 3375816 w 4287441"/>
                <a:gd name="connsiteY6" fmla="*/ 519506 h 1538638"/>
                <a:gd name="connsiteX7" fmla="*/ 2836428 w 4287441"/>
                <a:gd name="connsiteY7" fmla="*/ 519506 h 1538638"/>
                <a:gd name="connsiteX8" fmla="*/ 2861496 w 4287441"/>
                <a:gd name="connsiteY8" fmla="*/ 484412 h 1538638"/>
                <a:gd name="connsiteX9" fmla="*/ 2712473 w 4287441"/>
                <a:gd name="connsiteY9" fmla="*/ 48061 h 1538638"/>
                <a:gd name="connsiteX10" fmla="*/ 2663374 w 4287441"/>
                <a:gd name="connsiteY10" fmla="*/ 12966 h 1538638"/>
                <a:gd name="connsiteX11" fmla="*/ 1638192 w 4287441"/>
                <a:gd name="connsiteY11" fmla="*/ 12966 h 1538638"/>
                <a:gd name="connsiteX12" fmla="*/ 1589094 w 4287441"/>
                <a:gd name="connsiteY12" fmla="*/ 48061 h 1538638"/>
                <a:gd name="connsiteX13" fmla="*/ 1440071 w 4287441"/>
                <a:gd name="connsiteY13" fmla="*/ 484412 h 1538638"/>
                <a:gd name="connsiteX14" fmla="*/ 1465138 w 4287441"/>
                <a:gd name="connsiteY14" fmla="*/ 519506 h 1538638"/>
                <a:gd name="connsiteX15" fmla="*/ 925578 w 4287441"/>
                <a:gd name="connsiteY15" fmla="*/ 519506 h 1538638"/>
                <a:gd name="connsiteX16" fmla="*/ 876480 w 4287441"/>
                <a:gd name="connsiteY16" fmla="*/ 554601 h 1538638"/>
                <a:gd name="connsiteX17" fmla="*/ 727456 w 4287441"/>
                <a:gd name="connsiteY17" fmla="*/ 990952 h 1538638"/>
                <a:gd name="connsiteX18" fmla="*/ 752524 w 4287441"/>
                <a:gd name="connsiteY18" fmla="*/ 1026047 h 1538638"/>
                <a:gd name="connsiteX19" fmla="*/ 212963 w 4287441"/>
                <a:gd name="connsiteY19" fmla="*/ 1026047 h 1538638"/>
                <a:gd name="connsiteX20" fmla="*/ 163865 w 4287441"/>
                <a:gd name="connsiteY20" fmla="*/ 1061141 h 1538638"/>
                <a:gd name="connsiteX21" fmla="*/ 14842 w 4287441"/>
                <a:gd name="connsiteY21" fmla="*/ 1497493 h 1538638"/>
                <a:gd name="connsiteX22" fmla="*/ 39910 w 4287441"/>
                <a:gd name="connsiteY22" fmla="*/ 1532587 h 1538638"/>
                <a:gd name="connsiteX23" fmla="*/ 1411026 w 4287441"/>
                <a:gd name="connsiteY23" fmla="*/ 1532587 h 1538638"/>
                <a:gd name="connsiteX24" fmla="*/ 1436094 w 4287441"/>
                <a:gd name="connsiteY24" fmla="*/ 1497493 h 1538638"/>
                <a:gd name="connsiteX25" fmla="*/ 1439898 w 4287441"/>
                <a:gd name="connsiteY25" fmla="*/ 1497493 h 1538638"/>
                <a:gd name="connsiteX26" fmla="*/ 1464966 w 4287441"/>
                <a:gd name="connsiteY26" fmla="*/ 1532587 h 1538638"/>
                <a:gd name="connsiteX27" fmla="*/ 2836428 w 4287441"/>
                <a:gd name="connsiteY27" fmla="*/ 1532587 h 1538638"/>
                <a:gd name="connsiteX28" fmla="*/ 2861496 w 4287441"/>
                <a:gd name="connsiteY28" fmla="*/ 1497493 h 1538638"/>
                <a:gd name="connsiteX29" fmla="*/ 2865299 w 4287441"/>
                <a:gd name="connsiteY29" fmla="*/ 1497493 h 1538638"/>
                <a:gd name="connsiteX30" fmla="*/ 2890367 w 4287441"/>
                <a:gd name="connsiteY30" fmla="*/ 1532587 h 1538638"/>
                <a:gd name="connsiteX31" fmla="*/ 4261484 w 4287441"/>
                <a:gd name="connsiteY31" fmla="*/ 1532587 h 1538638"/>
                <a:gd name="connsiteX32" fmla="*/ 4286552 w 4287441"/>
                <a:gd name="connsiteY32" fmla="*/ 1497493 h 1538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287441" h="1538638">
                  <a:moveTo>
                    <a:pt x="4286552" y="1497493"/>
                  </a:moveTo>
                  <a:lnTo>
                    <a:pt x="4137528" y="1061141"/>
                  </a:lnTo>
                  <a:cubicBezTo>
                    <a:pt x="4130959" y="1041779"/>
                    <a:pt x="4108830" y="1026047"/>
                    <a:pt x="4088430" y="1026047"/>
                  </a:cubicBezTo>
                  <a:lnTo>
                    <a:pt x="3548870" y="1026047"/>
                  </a:lnTo>
                  <a:cubicBezTo>
                    <a:pt x="3569270" y="1026047"/>
                    <a:pt x="3580506" y="1010314"/>
                    <a:pt x="3573937" y="990952"/>
                  </a:cubicBezTo>
                  <a:lnTo>
                    <a:pt x="3424914" y="554601"/>
                  </a:lnTo>
                  <a:cubicBezTo>
                    <a:pt x="3418344" y="535239"/>
                    <a:pt x="3396216" y="519506"/>
                    <a:pt x="3375816" y="519506"/>
                  </a:cubicBezTo>
                  <a:lnTo>
                    <a:pt x="2836428" y="519506"/>
                  </a:lnTo>
                  <a:cubicBezTo>
                    <a:pt x="2856828" y="519506"/>
                    <a:pt x="2868066" y="503774"/>
                    <a:pt x="2861496" y="484412"/>
                  </a:cubicBezTo>
                  <a:lnTo>
                    <a:pt x="2712473" y="48061"/>
                  </a:lnTo>
                  <a:cubicBezTo>
                    <a:pt x="2705903" y="28698"/>
                    <a:pt x="2683774" y="12966"/>
                    <a:pt x="2663374" y="12966"/>
                  </a:cubicBezTo>
                  <a:lnTo>
                    <a:pt x="1638192" y="12966"/>
                  </a:lnTo>
                  <a:cubicBezTo>
                    <a:pt x="1617792" y="12966"/>
                    <a:pt x="1595663" y="28698"/>
                    <a:pt x="1589094" y="48061"/>
                  </a:cubicBezTo>
                  <a:lnTo>
                    <a:pt x="1440071" y="484412"/>
                  </a:lnTo>
                  <a:cubicBezTo>
                    <a:pt x="1433501" y="503774"/>
                    <a:pt x="1444738" y="519506"/>
                    <a:pt x="1465138" y="519506"/>
                  </a:cubicBezTo>
                  <a:lnTo>
                    <a:pt x="925578" y="519506"/>
                  </a:lnTo>
                  <a:cubicBezTo>
                    <a:pt x="905178" y="519506"/>
                    <a:pt x="883049" y="535239"/>
                    <a:pt x="876480" y="554601"/>
                  </a:cubicBezTo>
                  <a:lnTo>
                    <a:pt x="727456" y="990952"/>
                  </a:lnTo>
                  <a:cubicBezTo>
                    <a:pt x="720887" y="1010314"/>
                    <a:pt x="732124" y="1026047"/>
                    <a:pt x="752524" y="1026047"/>
                  </a:cubicBezTo>
                  <a:lnTo>
                    <a:pt x="212963" y="1026047"/>
                  </a:lnTo>
                  <a:cubicBezTo>
                    <a:pt x="192563" y="1026047"/>
                    <a:pt x="170435" y="1041779"/>
                    <a:pt x="163865" y="1061141"/>
                  </a:cubicBezTo>
                  <a:lnTo>
                    <a:pt x="14842" y="1497493"/>
                  </a:lnTo>
                  <a:cubicBezTo>
                    <a:pt x="8273" y="1516855"/>
                    <a:pt x="19510" y="1532587"/>
                    <a:pt x="39910" y="1532587"/>
                  </a:cubicBezTo>
                  <a:lnTo>
                    <a:pt x="1411026" y="1532587"/>
                  </a:lnTo>
                  <a:cubicBezTo>
                    <a:pt x="1431427" y="1532587"/>
                    <a:pt x="1442664" y="1516855"/>
                    <a:pt x="1436094" y="1497493"/>
                  </a:cubicBezTo>
                  <a:lnTo>
                    <a:pt x="1439898" y="1497493"/>
                  </a:lnTo>
                  <a:cubicBezTo>
                    <a:pt x="1433328" y="1516855"/>
                    <a:pt x="1444565" y="1532587"/>
                    <a:pt x="1464966" y="1532587"/>
                  </a:cubicBezTo>
                  <a:lnTo>
                    <a:pt x="2836428" y="1532587"/>
                  </a:lnTo>
                  <a:cubicBezTo>
                    <a:pt x="2856828" y="1532587"/>
                    <a:pt x="2868066" y="1516855"/>
                    <a:pt x="2861496" y="1497493"/>
                  </a:cubicBezTo>
                  <a:lnTo>
                    <a:pt x="2865299" y="1497493"/>
                  </a:lnTo>
                  <a:cubicBezTo>
                    <a:pt x="2858729" y="1516855"/>
                    <a:pt x="2869967" y="1532587"/>
                    <a:pt x="2890367" y="1532587"/>
                  </a:cubicBezTo>
                  <a:lnTo>
                    <a:pt x="4261484" y="1532587"/>
                  </a:lnTo>
                  <a:cubicBezTo>
                    <a:pt x="4281710" y="1532587"/>
                    <a:pt x="4293121" y="1516855"/>
                    <a:pt x="4286552" y="1497493"/>
                  </a:cubicBezTo>
                  <a:close/>
                </a:path>
              </a:pathLst>
            </a:custGeom>
            <a:solidFill>
              <a:srgbClr val="00B050"/>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0C280B6E-5B34-4E7F-9620-440DF666E2BC}"/>
                </a:ext>
              </a:extLst>
            </p:cNvPr>
            <p:cNvSpPr/>
            <p:nvPr/>
          </p:nvSpPr>
          <p:spPr>
            <a:xfrm>
              <a:off x="7669626" y="6905193"/>
              <a:ext cx="1434910" cy="518642"/>
            </a:xfrm>
            <a:custGeom>
              <a:avLst/>
              <a:gdLst>
                <a:gd name="connsiteX0" fmla="*/ 1436094 w 1434909"/>
                <a:gd name="connsiteY0" fmla="*/ 484412 h 518642"/>
                <a:gd name="connsiteX1" fmla="*/ 1411027 w 1434909"/>
                <a:gd name="connsiteY1" fmla="*/ 519507 h 518642"/>
                <a:gd name="connsiteX2" fmla="*/ 39910 w 1434909"/>
                <a:gd name="connsiteY2" fmla="*/ 519507 h 518642"/>
                <a:gd name="connsiteX3" fmla="*/ 14842 w 1434909"/>
                <a:gd name="connsiteY3" fmla="*/ 484412 h 518642"/>
                <a:gd name="connsiteX4" fmla="*/ 163865 w 1434909"/>
                <a:gd name="connsiteY4" fmla="*/ 48061 h 518642"/>
                <a:gd name="connsiteX5" fmla="*/ 212963 w 1434909"/>
                <a:gd name="connsiteY5" fmla="*/ 12966 h 518642"/>
                <a:gd name="connsiteX6" fmla="*/ 1238146 w 1434909"/>
                <a:gd name="connsiteY6" fmla="*/ 12966 h 518642"/>
                <a:gd name="connsiteX7" fmla="*/ 1287244 w 1434909"/>
                <a:gd name="connsiteY7" fmla="*/ 48061 h 518642"/>
                <a:gd name="connsiteX8" fmla="*/ 1436094 w 1434909"/>
                <a:gd name="connsiteY8" fmla="*/ 484412 h 51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4909" h="518642">
                  <a:moveTo>
                    <a:pt x="1436094" y="484412"/>
                  </a:moveTo>
                  <a:cubicBezTo>
                    <a:pt x="1442664" y="503775"/>
                    <a:pt x="1431427" y="519507"/>
                    <a:pt x="1411027" y="519507"/>
                  </a:cubicBezTo>
                  <a:lnTo>
                    <a:pt x="39910" y="519507"/>
                  </a:lnTo>
                  <a:cubicBezTo>
                    <a:pt x="19510" y="519507"/>
                    <a:pt x="8273" y="503775"/>
                    <a:pt x="14842" y="484412"/>
                  </a:cubicBezTo>
                  <a:lnTo>
                    <a:pt x="163865" y="48061"/>
                  </a:lnTo>
                  <a:cubicBezTo>
                    <a:pt x="170435" y="28698"/>
                    <a:pt x="192563" y="12966"/>
                    <a:pt x="212963" y="12966"/>
                  </a:cubicBezTo>
                  <a:lnTo>
                    <a:pt x="1238146" y="12966"/>
                  </a:lnTo>
                  <a:cubicBezTo>
                    <a:pt x="1258546" y="12966"/>
                    <a:pt x="1280675" y="28698"/>
                    <a:pt x="1287244" y="48061"/>
                  </a:cubicBezTo>
                  <a:lnTo>
                    <a:pt x="1436094" y="484412"/>
                  </a:lnTo>
                  <a:close/>
                </a:path>
              </a:pathLst>
            </a:custGeom>
            <a:solidFill>
              <a:schemeClr val="accent5"/>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784BB806-2B5A-4A6E-BA0F-9D48C25B8188}"/>
                </a:ext>
              </a:extLst>
            </p:cNvPr>
            <p:cNvSpPr/>
            <p:nvPr/>
          </p:nvSpPr>
          <p:spPr>
            <a:xfrm>
              <a:off x="9094681" y="6905193"/>
              <a:ext cx="1434910" cy="518642"/>
            </a:xfrm>
            <a:custGeom>
              <a:avLst/>
              <a:gdLst>
                <a:gd name="connsiteX0" fmla="*/ 1435921 w 1434909"/>
                <a:gd name="connsiteY0" fmla="*/ 484412 h 518642"/>
                <a:gd name="connsiteX1" fmla="*/ 1410854 w 1434909"/>
                <a:gd name="connsiteY1" fmla="*/ 519507 h 518642"/>
                <a:gd name="connsiteX2" fmla="*/ 39910 w 1434909"/>
                <a:gd name="connsiteY2" fmla="*/ 519507 h 518642"/>
                <a:gd name="connsiteX3" fmla="*/ 14842 w 1434909"/>
                <a:gd name="connsiteY3" fmla="*/ 484412 h 518642"/>
                <a:gd name="connsiteX4" fmla="*/ 163865 w 1434909"/>
                <a:gd name="connsiteY4" fmla="*/ 48061 h 518642"/>
                <a:gd name="connsiteX5" fmla="*/ 212963 w 1434909"/>
                <a:gd name="connsiteY5" fmla="*/ 12966 h 518642"/>
                <a:gd name="connsiteX6" fmla="*/ 1238146 w 1434909"/>
                <a:gd name="connsiteY6" fmla="*/ 12966 h 518642"/>
                <a:gd name="connsiteX7" fmla="*/ 1287244 w 1434909"/>
                <a:gd name="connsiteY7" fmla="*/ 48061 h 518642"/>
                <a:gd name="connsiteX8" fmla="*/ 1435921 w 1434909"/>
                <a:gd name="connsiteY8" fmla="*/ 484412 h 51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4909" h="518642">
                  <a:moveTo>
                    <a:pt x="1435921" y="484412"/>
                  </a:moveTo>
                  <a:cubicBezTo>
                    <a:pt x="1442491" y="503775"/>
                    <a:pt x="1431254" y="519507"/>
                    <a:pt x="1410854" y="519507"/>
                  </a:cubicBezTo>
                  <a:lnTo>
                    <a:pt x="39910" y="519507"/>
                  </a:lnTo>
                  <a:cubicBezTo>
                    <a:pt x="19510" y="519507"/>
                    <a:pt x="8273" y="503775"/>
                    <a:pt x="14842" y="484412"/>
                  </a:cubicBezTo>
                  <a:lnTo>
                    <a:pt x="163865" y="48061"/>
                  </a:lnTo>
                  <a:cubicBezTo>
                    <a:pt x="170435" y="28698"/>
                    <a:pt x="192563" y="12966"/>
                    <a:pt x="212963" y="12966"/>
                  </a:cubicBezTo>
                  <a:lnTo>
                    <a:pt x="1238146" y="12966"/>
                  </a:lnTo>
                  <a:cubicBezTo>
                    <a:pt x="1258547" y="12966"/>
                    <a:pt x="1280675" y="28698"/>
                    <a:pt x="1287244" y="48061"/>
                  </a:cubicBezTo>
                  <a:lnTo>
                    <a:pt x="1435921" y="484412"/>
                  </a:lnTo>
                  <a:close/>
                </a:path>
              </a:pathLst>
            </a:custGeom>
            <a:solidFill>
              <a:schemeClr val="accent5"/>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146AF5D3-E4BE-463C-8566-31BA960E2980}"/>
                </a:ext>
              </a:extLst>
            </p:cNvPr>
            <p:cNvSpPr/>
            <p:nvPr/>
          </p:nvSpPr>
          <p:spPr>
            <a:xfrm>
              <a:off x="10519564" y="6905193"/>
              <a:ext cx="1434910" cy="518642"/>
            </a:xfrm>
            <a:custGeom>
              <a:avLst/>
              <a:gdLst>
                <a:gd name="connsiteX0" fmla="*/ 1436094 w 1434909"/>
                <a:gd name="connsiteY0" fmla="*/ 484412 h 518642"/>
                <a:gd name="connsiteX1" fmla="*/ 1411027 w 1434909"/>
                <a:gd name="connsiteY1" fmla="*/ 519507 h 518642"/>
                <a:gd name="connsiteX2" fmla="*/ 39910 w 1434909"/>
                <a:gd name="connsiteY2" fmla="*/ 519507 h 518642"/>
                <a:gd name="connsiteX3" fmla="*/ 14842 w 1434909"/>
                <a:gd name="connsiteY3" fmla="*/ 484412 h 518642"/>
                <a:gd name="connsiteX4" fmla="*/ 163865 w 1434909"/>
                <a:gd name="connsiteY4" fmla="*/ 48061 h 518642"/>
                <a:gd name="connsiteX5" fmla="*/ 212963 w 1434909"/>
                <a:gd name="connsiteY5" fmla="*/ 12966 h 518642"/>
                <a:gd name="connsiteX6" fmla="*/ 1238146 w 1434909"/>
                <a:gd name="connsiteY6" fmla="*/ 12966 h 518642"/>
                <a:gd name="connsiteX7" fmla="*/ 1287244 w 1434909"/>
                <a:gd name="connsiteY7" fmla="*/ 48061 h 518642"/>
                <a:gd name="connsiteX8" fmla="*/ 1436094 w 1434909"/>
                <a:gd name="connsiteY8" fmla="*/ 484412 h 51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4909" h="518642">
                  <a:moveTo>
                    <a:pt x="1436094" y="484412"/>
                  </a:moveTo>
                  <a:cubicBezTo>
                    <a:pt x="1442663" y="503775"/>
                    <a:pt x="1431427" y="519507"/>
                    <a:pt x="1411027" y="519507"/>
                  </a:cubicBezTo>
                  <a:lnTo>
                    <a:pt x="39910" y="519507"/>
                  </a:lnTo>
                  <a:cubicBezTo>
                    <a:pt x="19510" y="519507"/>
                    <a:pt x="8273" y="503775"/>
                    <a:pt x="14842" y="484412"/>
                  </a:cubicBezTo>
                  <a:lnTo>
                    <a:pt x="163865" y="48061"/>
                  </a:lnTo>
                  <a:cubicBezTo>
                    <a:pt x="170435" y="28698"/>
                    <a:pt x="192563" y="12966"/>
                    <a:pt x="212963" y="12966"/>
                  </a:cubicBezTo>
                  <a:lnTo>
                    <a:pt x="1238146" y="12966"/>
                  </a:lnTo>
                  <a:cubicBezTo>
                    <a:pt x="1258546" y="12966"/>
                    <a:pt x="1280674" y="28698"/>
                    <a:pt x="1287244" y="48061"/>
                  </a:cubicBezTo>
                  <a:lnTo>
                    <a:pt x="1436094" y="484412"/>
                  </a:lnTo>
                  <a:close/>
                </a:path>
              </a:pathLst>
            </a:custGeom>
            <a:solidFill>
              <a:schemeClr val="accent5"/>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18F61EE-DC2A-489E-AB65-2040AC27749E}"/>
                </a:ext>
              </a:extLst>
            </p:cNvPr>
            <p:cNvSpPr/>
            <p:nvPr/>
          </p:nvSpPr>
          <p:spPr>
            <a:xfrm>
              <a:off x="8382240" y="6398826"/>
              <a:ext cx="1434910" cy="518642"/>
            </a:xfrm>
            <a:custGeom>
              <a:avLst/>
              <a:gdLst>
                <a:gd name="connsiteX0" fmla="*/ 1435921 w 1434909"/>
                <a:gd name="connsiteY0" fmla="*/ 484412 h 518642"/>
                <a:gd name="connsiteX1" fmla="*/ 1410854 w 1434909"/>
                <a:gd name="connsiteY1" fmla="*/ 519506 h 518642"/>
                <a:gd name="connsiteX2" fmla="*/ 39910 w 1434909"/>
                <a:gd name="connsiteY2" fmla="*/ 519506 h 518642"/>
                <a:gd name="connsiteX3" fmla="*/ 14842 w 1434909"/>
                <a:gd name="connsiteY3" fmla="*/ 484412 h 518642"/>
                <a:gd name="connsiteX4" fmla="*/ 163865 w 1434909"/>
                <a:gd name="connsiteY4" fmla="*/ 48061 h 518642"/>
                <a:gd name="connsiteX5" fmla="*/ 212963 w 1434909"/>
                <a:gd name="connsiteY5" fmla="*/ 12966 h 518642"/>
                <a:gd name="connsiteX6" fmla="*/ 1238146 w 1434909"/>
                <a:gd name="connsiteY6" fmla="*/ 12966 h 518642"/>
                <a:gd name="connsiteX7" fmla="*/ 1287244 w 1434909"/>
                <a:gd name="connsiteY7" fmla="*/ 48061 h 518642"/>
                <a:gd name="connsiteX8" fmla="*/ 1435921 w 1434909"/>
                <a:gd name="connsiteY8" fmla="*/ 484412 h 51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4909" h="518642">
                  <a:moveTo>
                    <a:pt x="1435921" y="484412"/>
                  </a:moveTo>
                  <a:cubicBezTo>
                    <a:pt x="1442491" y="503774"/>
                    <a:pt x="1431254" y="519506"/>
                    <a:pt x="1410854" y="519506"/>
                  </a:cubicBezTo>
                  <a:lnTo>
                    <a:pt x="39910" y="519506"/>
                  </a:lnTo>
                  <a:cubicBezTo>
                    <a:pt x="19510" y="519506"/>
                    <a:pt x="8273" y="503774"/>
                    <a:pt x="14842" y="484412"/>
                  </a:cubicBezTo>
                  <a:lnTo>
                    <a:pt x="163865" y="48061"/>
                  </a:lnTo>
                  <a:cubicBezTo>
                    <a:pt x="170435" y="28698"/>
                    <a:pt x="192563" y="12966"/>
                    <a:pt x="212963" y="12966"/>
                  </a:cubicBezTo>
                  <a:lnTo>
                    <a:pt x="1238146" y="12966"/>
                  </a:lnTo>
                  <a:cubicBezTo>
                    <a:pt x="1258546" y="12966"/>
                    <a:pt x="1280675" y="28698"/>
                    <a:pt x="1287244" y="48061"/>
                  </a:cubicBezTo>
                  <a:lnTo>
                    <a:pt x="1435921" y="484412"/>
                  </a:lnTo>
                  <a:close/>
                </a:path>
              </a:pathLst>
            </a:custGeom>
            <a:solidFill>
              <a:schemeClr val="accent5"/>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1EF2AFD9-E536-4256-B866-FEB3AF0162AE}"/>
                </a:ext>
              </a:extLst>
            </p:cNvPr>
            <p:cNvSpPr/>
            <p:nvPr/>
          </p:nvSpPr>
          <p:spPr>
            <a:xfrm>
              <a:off x="9807123" y="6398826"/>
              <a:ext cx="1434910" cy="518642"/>
            </a:xfrm>
            <a:custGeom>
              <a:avLst/>
              <a:gdLst>
                <a:gd name="connsiteX0" fmla="*/ 1436095 w 1434909"/>
                <a:gd name="connsiteY0" fmla="*/ 484412 h 518642"/>
                <a:gd name="connsiteX1" fmla="*/ 1411027 w 1434909"/>
                <a:gd name="connsiteY1" fmla="*/ 519506 h 518642"/>
                <a:gd name="connsiteX2" fmla="*/ 39910 w 1434909"/>
                <a:gd name="connsiteY2" fmla="*/ 519506 h 518642"/>
                <a:gd name="connsiteX3" fmla="*/ 14842 w 1434909"/>
                <a:gd name="connsiteY3" fmla="*/ 484412 h 518642"/>
                <a:gd name="connsiteX4" fmla="*/ 163866 w 1434909"/>
                <a:gd name="connsiteY4" fmla="*/ 48061 h 518642"/>
                <a:gd name="connsiteX5" fmla="*/ 212964 w 1434909"/>
                <a:gd name="connsiteY5" fmla="*/ 12966 h 518642"/>
                <a:gd name="connsiteX6" fmla="*/ 1238146 w 1434909"/>
                <a:gd name="connsiteY6" fmla="*/ 12966 h 518642"/>
                <a:gd name="connsiteX7" fmla="*/ 1287245 w 1434909"/>
                <a:gd name="connsiteY7" fmla="*/ 48061 h 518642"/>
                <a:gd name="connsiteX8" fmla="*/ 1436095 w 1434909"/>
                <a:gd name="connsiteY8" fmla="*/ 484412 h 51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4909" h="518642">
                  <a:moveTo>
                    <a:pt x="1436095" y="484412"/>
                  </a:moveTo>
                  <a:cubicBezTo>
                    <a:pt x="1442664" y="503774"/>
                    <a:pt x="1431426" y="519506"/>
                    <a:pt x="1411027" y="519506"/>
                  </a:cubicBezTo>
                  <a:lnTo>
                    <a:pt x="39910" y="519506"/>
                  </a:lnTo>
                  <a:cubicBezTo>
                    <a:pt x="19510" y="519506"/>
                    <a:pt x="8273" y="503774"/>
                    <a:pt x="14842" y="484412"/>
                  </a:cubicBezTo>
                  <a:lnTo>
                    <a:pt x="163866" y="48061"/>
                  </a:lnTo>
                  <a:cubicBezTo>
                    <a:pt x="170435" y="28698"/>
                    <a:pt x="192564" y="12966"/>
                    <a:pt x="212964" y="12966"/>
                  </a:cubicBezTo>
                  <a:lnTo>
                    <a:pt x="1238146" y="12966"/>
                  </a:lnTo>
                  <a:cubicBezTo>
                    <a:pt x="1258546" y="12966"/>
                    <a:pt x="1280502" y="28698"/>
                    <a:pt x="1287245" y="48061"/>
                  </a:cubicBezTo>
                  <a:lnTo>
                    <a:pt x="1436095" y="484412"/>
                  </a:lnTo>
                  <a:close/>
                </a:path>
              </a:pathLst>
            </a:custGeom>
            <a:solidFill>
              <a:schemeClr val="accent5"/>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DF877EA8-45A1-4E29-A1C7-E54870C44C73}"/>
                </a:ext>
              </a:extLst>
            </p:cNvPr>
            <p:cNvSpPr/>
            <p:nvPr/>
          </p:nvSpPr>
          <p:spPr>
            <a:xfrm>
              <a:off x="9094681" y="5892285"/>
              <a:ext cx="1434910" cy="518642"/>
            </a:xfrm>
            <a:custGeom>
              <a:avLst/>
              <a:gdLst>
                <a:gd name="connsiteX0" fmla="*/ 1435921 w 1434909"/>
                <a:gd name="connsiteY0" fmla="*/ 484412 h 518642"/>
                <a:gd name="connsiteX1" fmla="*/ 1410854 w 1434909"/>
                <a:gd name="connsiteY1" fmla="*/ 519507 h 518642"/>
                <a:gd name="connsiteX2" fmla="*/ 39910 w 1434909"/>
                <a:gd name="connsiteY2" fmla="*/ 519507 h 518642"/>
                <a:gd name="connsiteX3" fmla="*/ 14842 w 1434909"/>
                <a:gd name="connsiteY3" fmla="*/ 484412 h 518642"/>
                <a:gd name="connsiteX4" fmla="*/ 163865 w 1434909"/>
                <a:gd name="connsiteY4" fmla="*/ 48061 h 518642"/>
                <a:gd name="connsiteX5" fmla="*/ 212963 w 1434909"/>
                <a:gd name="connsiteY5" fmla="*/ 12966 h 518642"/>
                <a:gd name="connsiteX6" fmla="*/ 1238146 w 1434909"/>
                <a:gd name="connsiteY6" fmla="*/ 12966 h 518642"/>
                <a:gd name="connsiteX7" fmla="*/ 1287244 w 1434909"/>
                <a:gd name="connsiteY7" fmla="*/ 48061 h 518642"/>
                <a:gd name="connsiteX8" fmla="*/ 1435921 w 1434909"/>
                <a:gd name="connsiteY8" fmla="*/ 484412 h 51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4909" h="518642">
                  <a:moveTo>
                    <a:pt x="1435921" y="484412"/>
                  </a:moveTo>
                  <a:cubicBezTo>
                    <a:pt x="1442491" y="503775"/>
                    <a:pt x="1431254" y="519507"/>
                    <a:pt x="1410854" y="519507"/>
                  </a:cubicBezTo>
                  <a:lnTo>
                    <a:pt x="39910" y="519507"/>
                  </a:lnTo>
                  <a:cubicBezTo>
                    <a:pt x="19510" y="519507"/>
                    <a:pt x="8273" y="503775"/>
                    <a:pt x="14842" y="484412"/>
                  </a:cubicBezTo>
                  <a:lnTo>
                    <a:pt x="163865" y="48061"/>
                  </a:lnTo>
                  <a:cubicBezTo>
                    <a:pt x="170435" y="28698"/>
                    <a:pt x="192563" y="12966"/>
                    <a:pt x="212963" y="12966"/>
                  </a:cubicBezTo>
                  <a:lnTo>
                    <a:pt x="1238146" y="12966"/>
                  </a:lnTo>
                  <a:cubicBezTo>
                    <a:pt x="1258547" y="12966"/>
                    <a:pt x="1280675" y="28698"/>
                    <a:pt x="1287244" y="48061"/>
                  </a:cubicBezTo>
                  <a:lnTo>
                    <a:pt x="1435921" y="484412"/>
                  </a:lnTo>
                  <a:close/>
                </a:path>
              </a:pathLst>
            </a:custGeom>
            <a:solidFill>
              <a:schemeClr val="accent5"/>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7724756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Group 51">
            <a:extLst>
              <a:ext uri="{FF2B5EF4-FFF2-40B4-BE49-F238E27FC236}">
                <a16:creationId xmlns:a16="http://schemas.microsoft.com/office/drawing/2014/main" id="{D83F3F70-831A-4174-8F57-B897B7D49F69}"/>
              </a:ext>
            </a:extLst>
          </p:cNvPr>
          <p:cNvGrpSpPr/>
          <p:nvPr/>
        </p:nvGrpSpPr>
        <p:grpSpPr>
          <a:xfrm>
            <a:off x="10825435" y="789285"/>
            <a:ext cx="12885318" cy="12139018"/>
            <a:chOff x="10613525" y="1811926"/>
            <a:chExt cx="10134972" cy="9547968"/>
          </a:xfrm>
        </p:grpSpPr>
        <p:sp>
          <p:nvSpPr>
            <p:cNvPr id="2" name="Freeform: Shape 1">
              <a:extLst>
                <a:ext uri="{FF2B5EF4-FFF2-40B4-BE49-F238E27FC236}">
                  <a16:creationId xmlns:a16="http://schemas.microsoft.com/office/drawing/2014/main" id="{9AD8805D-DB50-46DE-BDEF-3FC737BE07D2}"/>
                </a:ext>
              </a:extLst>
            </p:cNvPr>
            <p:cNvSpPr/>
            <p:nvPr/>
          </p:nvSpPr>
          <p:spPr>
            <a:xfrm>
              <a:off x="10613525" y="5500685"/>
              <a:ext cx="10134849" cy="5859209"/>
            </a:xfrm>
            <a:custGeom>
              <a:avLst/>
              <a:gdLst>
                <a:gd name="connsiteX0" fmla="*/ 9953490 w 10133675"/>
                <a:gd name="connsiteY0" fmla="*/ 1602322 h 5858531"/>
                <a:gd name="connsiteX1" fmla="*/ 7384050 w 10133675"/>
                <a:gd name="connsiteY1" fmla="*/ 118689 h 5858531"/>
                <a:gd name="connsiteX2" fmla="*/ 6344755 w 10133675"/>
                <a:gd name="connsiteY2" fmla="*/ 161836 h 5858531"/>
                <a:gd name="connsiteX3" fmla="*/ 269299 w 10133675"/>
                <a:gd name="connsiteY3" fmla="*/ 3669434 h 5858531"/>
                <a:gd name="connsiteX4" fmla="*/ 194682 w 10133675"/>
                <a:gd name="connsiteY4" fmla="*/ 4269538 h 5858531"/>
                <a:gd name="connsiteX5" fmla="*/ 2764321 w 10133675"/>
                <a:gd name="connsiteY5" fmla="*/ 5753171 h 5858531"/>
                <a:gd name="connsiteX6" fmla="*/ 3803616 w 10133675"/>
                <a:gd name="connsiteY6" fmla="*/ 5710024 h 5858531"/>
                <a:gd name="connsiteX7" fmla="*/ 9879072 w 10133675"/>
                <a:gd name="connsiteY7" fmla="*/ 2202426 h 5858531"/>
                <a:gd name="connsiteX8" fmla="*/ 9953490 w 10133675"/>
                <a:gd name="connsiteY8" fmla="*/ 1602322 h 585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33675" h="5858531">
                  <a:moveTo>
                    <a:pt x="9953490" y="1602322"/>
                  </a:moveTo>
                  <a:lnTo>
                    <a:pt x="7384050" y="118689"/>
                  </a:lnTo>
                  <a:cubicBezTo>
                    <a:pt x="7117645" y="-35097"/>
                    <a:pt x="6652327" y="-15899"/>
                    <a:pt x="6344755" y="161836"/>
                  </a:cubicBezTo>
                  <a:lnTo>
                    <a:pt x="269299" y="3669434"/>
                  </a:lnTo>
                  <a:cubicBezTo>
                    <a:pt x="-38274" y="3846971"/>
                    <a:pt x="-71723" y="4115751"/>
                    <a:pt x="194682" y="4269538"/>
                  </a:cubicBezTo>
                  <a:lnTo>
                    <a:pt x="2764321" y="5753171"/>
                  </a:lnTo>
                  <a:cubicBezTo>
                    <a:pt x="3030726" y="5906958"/>
                    <a:pt x="3496044" y="5887758"/>
                    <a:pt x="3803616" y="5710024"/>
                  </a:cubicBezTo>
                  <a:lnTo>
                    <a:pt x="9879072" y="2202426"/>
                  </a:lnTo>
                  <a:cubicBezTo>
                    <a:pt x="10186644" y="2024691"/>
                    <a:pt x="10219895" y="1756109"/>
                    <a:pt x="9953490" y="1602322"/>
                  </a:cubicBezTo>
                  <a:close/>
                </a:path>
              </a:pathLst>
            </a:custGeom>
            <a:solidFill>
              <a:schemeClr val="accent1">
                <a:lumMod val="20000"/>
                <a:lumOff val="80000"/>
              </a:schemeClr>
            </a:solidFill>
            <a:ln w="9525" cap="flat">
              <a:noFill/>
              <a:prstDash val="solid"/>
              <a:miter/>
            </a:ln>
          </p:spPr>
          <p:txBody>
            <a:bodyPr rtlCol="0" anchor="ctr"/>
            <a:lstStyle/>
            <a:p>
              <a:endParaRPr lang="en-US"/>
            </a:p>
          </p:txBody>
        </p:sp>
        <p:sp>
          <p:nvSpPr>
            <p:cNvPr id="3" name="Freeform: Shape 2">
              <a:extLst>
                <a:ext uri="{FF2B5EF4-FFF2-40B4-BE49-F238E27FC236}">
                  <a16:creationId xmlns:a16="http://schemas.microsoft.com/office/drawing/2014/main" id="{25036C7A-0AF3-48BD-B06B-A50A6F02A984}"/>
                </a:ext>
              </a:extLst>
            </p:cNvPr>
            <p:cNvSpPr/>
            <p:nvPr/>
          </p:nvSpPr>
          <p:spPr>
            <a:xfrm>
              <a:off x="10613648" y="3721346"/>
              <a:ext cx="10134849" cy="6274896"/>
            </a:xfrm>
            <a:custGeom>
              <a:avLst/>
              <a:gdLst>
                <a:gd name="connsiteX0" fmla="*/ 10133280 w 10133675"/>
                <a:gd name="connsiteY0" fmla="*/ 1876248 h 6274170"/>
                <a:gd name="connsiteX1" fmla="*/ 10132884 w 10133675"/>
                <a:gd name="connsiteY1" fmla="*/ 1876248 h 6274170"/>
                <a:gd name="connsiteX2" fmla="*/ 9953565 w 10133675"/>
                <a:gd name="connsiteY2" fmla="*/ 1602322 h 6274170"/>
                <a:gd name="connsiteX3" fmla="*/ 7383927 w 10133675"/>
                <a:gd name="connsiteY3" fmla="*/ 118689 h 6274170"/>
                <a:gd name="connsiteX4" fmla="*/ 6344632 w 10133675"/>
                <a:gd name="connsiteY4" fmla="*/ 161836 h 6274170"/>
                <a:gd name="connsiteX5" fmla="*/ 269176 w 10133675"/>
                <a:gd name="connsiteY5" fmla="*/ 3669434 h 6274170"/>
                <a:gd name="connsiteX6" fmla="*/ 15834 w 10133675"/>
                <a:gd name="connsiteY6" fmla="*/ 4028863 h 6274170"/>
                <a:gd name="connsiteX7" fmla="*/ 14844 w 10133675"/>
                <a:gd name="connsiteY7" fmla="*/ 4028863 h 6274170"/>
                <a:gd name="connsiteX8" fmla="*/ 14844 w 10133675"/>
                <a:gd name="connsiteY8" fmla="*/ 4426095 h 6274170"/>
                <a:gd name="connsiteX9" fmla="*/ 15240 w 10133675"/>
                <a:gd name="connsiteY9" fmla="*/ 4426095 h 6274170"/>
                <a:gd name="connsiteX10" fmla="*/ 194559 w 10133675"/>
                <a:gd name="connsiteY10" fmla="*/ 4673499 h 6274170"/>
                <a:gd name="connsiteX11" fmla="*/ 2764198 w 10133675"/>
                <a:gd name="connsiteY11" fmla="*/ 6157133 h 6274170"/>
                <a:gd name="connsiteX12" fmla="*/ 3803493 w 10133675"/>
                <a:gd name="connsiteY12" fmla="*/ 6113986 h 6274170"/>
                <a:gd name="connsiteX13" fmla="*/ 9878949 w 10133675"/>
                <a:gd name="connsiteY13" fmla="*/ 2606388 h 6274170"/>
                <a:gd name="connsiteX14" fmla="*/ 10133280 w 10133675"/>
                <a:gd name="connsiteY14" fmla="*/ 2273678 h 6274170"/>
                <a:gd name="connsiteX15" fmla="*/ 10133478 w 10133675"/>
                <a:gd name="connsiteY15" fmla="*/ 2273678 h 6274170"/>
                <a:gd name="connsiteX16" fmla="*/ 10133478 w 10133675"/>
                <a:gd name="connsiteY16" fmla="*/ 1876248 h 6274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133675" h="6274170">
                  <a:moveTo>
                    <a:pt x="10133280" y="1876248"/>
                  </a:moveTo>
                  <a:lnTo>
                    <a:pt x="10132884" y="1876248"/>
                  </a:lnTo>
                  <a:cubicBezTo>
                    <a:pt x="10138426" y="1773724"/>
                    <a:pt x="10079642" y="1675158"/>
                    <a:pt x="9953565" y="1602322"/>
                  </a:cubicBezTo>
                  <a:lnTo>
                    <a:pt x="7383927" y="118689"/>
                  </a:lnTo>
                  <a:cubicBezTo>
                    <a:pt x="7117522" y="-35097"/>
                    <a:pt x="6652204" y="-15899"/>
                    <a:pt x="6344632" y="161836"/>
                  </a:cubicBezTo>
                  <a:lnTo>
                    <a:pt x="269176" y="3669434"/>
                  </a:lnTo>
                  <a:cubicBezTo>
                    <a:pt x="91441" y="3772156"/>
                    <a:pt x="5344" y="3905161"/>
                    <a:pt x="15834" y="4028863"/>
                  </a:cubicBezTo>
                  <a:lnTo>
                    <a:pt x="14844" y="4028863"/>
                  </a:lnTo>
                  <a:lnTo>
                    <a:pt x="14844" y="4426095"/>
                  </a:lnTo>
                  <a:lnTo>
                    <a:pt x="15240" y="4426095"/>
                  </a:lnTo>
                  <a:cubicBezTo>
                    <a:pt x="20386" y="4518921"/>
                    <a:pt x="79367" y="4606997"/>
                    <a:pt x="194559" y="4673499"/>
                  </a:cubicBezTo>
                  <a:lnTo>
                    <a:pt x="2764198" y="6157133"/>
                  </a:lnTo>
                  <a:cubicBezTo>
                    <a:pt x="3030603" y="6310920"/>
                    <a:pt x="3495921" y="6291720"/>
                    <a:pt x="3803493" y="6113986"/>
                  </a:cubicBezTo>
                  <a:lnTo>
                    <a:pt x="9878949" y="2606388"/>
                  </a:lnTo>
                  <a:cubicBezTo>
                    <a:pt x="10044016" y="2511186"/>
                    <a:pt x="10129916" y="2389662"/>
                    <a:pt x="10133280" y="2273678"/>
                  </a:cubicBezTo>
                  <a:lnTo>
                    <a:pt x="10133478" y="2273678"/>
                  </a:lnTo>
                  <a:lnTo>
                    <a:pt x="10133478" y="1876248"/>
                  </a:lnTo>
                  <a:close/>
                </a:path>
              </a:pathLst>
            </a:custGeom>
            <a:solidFill>
              <a:srgbClr val="67BEF3"/>
            </a:solidFill>
            <a:ln w="9525" cap="flat">
              <a:noFill/>
              <a:prstDash val="solid"/>
              <a:miter/>
            </a:ln>
          </p:spPr>
          <p:txBody>
            <a:bodyPr rtlCol="0" anchor="ctr"/>
            <a:lstStyle/>
            <a:p>
              <a:endParaRPr lang="en-US"/>
            </a:p>
          </p:txBody>
        </p:sp>
        <p:sp>
          <p:nvSpPr>
            <p:cNvPr id="4" name="Freeform: Shape 3">
              <a:extLst>
                <a:ext uri="{FF2B5EF4-FFF2-40B4-BE49-F238E27FC236}">
                  <a16:creationId xmlns:a16="http://schemas.microsoft.com/office/drawing/2014/main" id="{9F6F2C14-5100-4529-89C7-F4858F3FFE19}"/>
                </a:ext>
              </a:extLst>
            </p:cNvPr>
            <p:cNvSpPr/>
            <p:nvPr/>
          </p:nvSpPr>
          <p:spPr>
            <a:xfrm>
              <a:off x="10613525" y="3721346"/>
              <a:ext cx="10134849" cy="5859209"/>
            </a:xfrm>
            <a:custGeom>
              <a:avLst/>
              <a:gdLst>
                <a:gd name="connsiteX0" fmla="*/ 9953490 w 10133675"/>
                <a:gd name="connsiteY0" fmla="*/ 1602322 h 5858531"/>
                <a:gd name="connsiteX1" fmla="*/ 7384050 w 10133675"/>
                <a:gd name="connsiteY1" fmla="*/ 118689 h 5858531"/>
                <a:gd name="connsiteX2" fmla="*/ 6344755 w 10133675"/>
                <a:gd name="connsiteY2" fmla="*/ 161836 h 5858531"/>
                <a:gd name="connsiteX3" fmla="*/ 269299 w 10133675"/>
                <a:gd name="connsiteY3" fmla="*/ 3669434 h 5858531"/>
                <a:gd name="connsiteX4" fmla="*/ 194682 w 10133675"/>
                <a:gd name="connsiteY4" fmla="*/ 4269538 h 5858531"/>
                <a:gd name="connsiteX5" fmla="*/ 2764321 w 10133675"/>
                <a:gd name="connsiteY5" fmla="*/ 5753170 h 5858531"/>
                <a:gd name="connsiteX6" fmla="*/ 3803616 w 10133675"/>
                <a:gd name="connsiteY6" fmla="*/ 5710024 h 5858531"/>
                <a:gd name="connsiteX7" fmla="*/ 9879072 w 10133675"/>
                <a:gd name="connsiteY7" fmla="*/ 2202426 h 5858531"/>
                <a:gd name="connsiteX8" fmla="*/ 9953490 w 10133675"/>
                <a:gd name="connsiteY8" fmla="*/ 1602322 h 585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33675" h="5858531">
                  <a:moveTo>
                    <a:pt x="9953490" y="1602322"/>
                  </a:moveTo>
                  <a:lnTo>
                    <a:pt x="7384050" y="118689"/>
                  </a:lnTo>
                  <a:cubicBezTo>
                    <a:pt x="7117645" y="-35097"/>
                    <a:pt x="6652327" y="-15899"/>
                    <a:pt x="6344755" y="161836"/>
                  </a:cubicBezTo>
                  <a:lnTo>
                    <a:pt x="269299" y="3669434"/>
                  </a:lnTo>
                  <a:cubicBezTo>
                    <a:pt x="-38274" y="3846971"/>
                    <a:pt x="-71723" y="4115751"/>
                    <a:pt x="194682" y="4269538"/>
                  </a:cubicBezTo>
                  <a:lnTo>
                    <a:pt x="2764321" y="5753170"/>
                  </a:lnTo>
                  <a:cubicBezTo>
                    <a:pt x="3030726" y="5906957"/>
                    <a:pt x="3496044" y="5887759"/>
                    <a:pt x="3803616" y="5710024"/>
                  </a:cubicBezTo>
                  <a:lnTo>
                    <a:pt x="9879072" y="2202426"/>
                  </a:lnTo>
                  <a:cubicBezTo>
                    <a:pt x="10186644" y="2024691"/>
                    <a:pt x="10219895" y="1756109"/>
                    <a:pt x="9953490" y="1602322"/>
                  </a:cubicBezTo>
                  <a:close/>
                </a:path>
              </a:pathLst>
            </a:custGeom>
            <a:solidFill>
              <a:srgbClr val="B3E4FF"/>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7D378396-9326-4D01-B51B-908F83BF2DE2}"/>
                </a:ext>
              </a:extLst>
            </p:cNvPr>
            <p:cNvSpPr/>
            <p:nvPr/>
          </p:nvSpPr>
          <p:spPr>
            <a:xfrm>
              <a:off x="18740629" y="4566091"/>
              <a:ext cx="514661" cy="296919"/>
            </a:xfrm>
            <a:custGeom>
              <a:avLst/>
              <a:gdLst>
                <a:gd name="connsiteX0" fmla="*/ 403467 w 514600"/>
                <a:gd name="connsiteY0" fmla="*/ 290378 h 296885"/>
                <a:gd name="connsiteX1" fmla="*/ 33350 w 514600"/>
                <a:gd name="connsiteY1" fmla="*/ 76819 h 296885"/>
                <a:gd name="connsiteX2" fmla="*/ 33152 w 514600"/>
                <a:gd name="connsiteY2" fmla="*/ 25359 h 296885"/>
                <a:gd name="connsiteX3" fmla="*/ 122218 w 514600"/>
                <a:gd name="connsiteY3" fmla="*/ 25557 h 296885"/>
                <a:gd name="connsiteX4" fmla="*/ 492335 w 514600"/>
                <a:gd name="connsiteY4" fmla="*/ 239116 h 296885"/>
                <a:gd name="connsiteX5" fmla="*/ 492533 w 514600"/>
                <a:gd name="connsiteY5" fmla="*/ 290576 h 296885"/>
                <a:gd name="connsiteX6" fmla="*/ 403467 w 514600"/>
                <a:gd name="connsiteY6" fmla="*/ 290378 h 29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4600" h="296885">
                  <a:moveTo>
                    <a:pt x="403467" y="290378"/>
                  </a:moveTo>
                  <a:lnTo>
                    <a:pt x="33350" y="76819"/>
                  </a:lnTo>
                  <a:cubicBezTo>
                    <a:pt x="8808" y="62569"/>
                    <a:pt x="8610" y="39609"/>
                    <a:pt x="33152" y="25359"/>
                  </a:cubicBezTo>
                  <a:cubicBezTo>
                    <a:pt x="57695" y="11307"/>
                    <a:pt x="97477" y="11307"/>
                    <a:pt x="122218" y="25557"/>
                  </a:cubicBezTo>
                  <a:lnTo>
                    <a:pt x="492335" y="239116"/>
                  </a:lnTo>
                  <a:cubicBezTo>
                    <a:pt x="516877" y="253366"/>
                    <a:pt x="517075" y="276326"/>
                    <a:pt x="492533" y="290576"/>
                  </a:cubicBezTo>
                  <a:cubicBezTo>
                    <a:pt x="467989" y="304628"/>
                    <a:pt x="428010" y="304628"/>
                    <a:pt x="403467" y="290378"/>
                  </a:cubicBezTo>
                  <a:close/>
                </a:path>
              </a:pathLst>
            </a:custGeom>
            <a:solidFill>
              <a:srgbClr val="E8F4FC"/>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DF3C0DA7-07ED-4EB6-A574-DA3DD07EA917}"/>
                </a:ext>
              </a:extLst>
            </p:cNvPr>
            <p:cNvSpPr/>
            <p:nvPr/>
          </p:nvSpPr>
          <p:spPr>
            <a:xfrm>
              <a:off x="19303216" y="4890994"/>
              <a:ext cx="178152" cy="118768"/>
            </a:xfrm>
            <a:custGeom>
              <a:avLst/>
              <a:gdLst>
                <a:gd name="connsiteX0" fmla="*/ 39462 w 178131"/>
                <a:gd name="connsiteY0" fmla="*/ 97132 h 118754"/>
                <a:gd name="connsiteX1" fmla="*/ 39065 w 178131"/>
                <a:gd name="connsiteY1" fmla="*/ 28848 h 118754"/>
                <a:gd name="connsiteX2" fmla="*/ 157424 w 178131"/>
                <a:gd name="connsiteY2" fmla="*/ 29046 h 118754"/>
                <a:gd name="connsiteX3" fmla="*/ 157819 w 178131"/>
                <a:gd name="connsiteY3" fmla="*/ 97329 h 118754"/>
                <a:gd name="connsiteX4" fmla="*/ 39462 w 178131"/>
                <a:gd name="connsiteY4" fmla="*/ 97132 h 1187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131" h="118754">
                  <a:moveTo>
                    <a:pt x="39462" y="97132"/>
                  </a:moveTo>
                  <a:cubicBezTo>
                    <a:pt x="6804" y="78131"/>
                    <a:pt x="6607" y="47651"/>
                    <a:pt x="39065" y="28848"/>
                  </a:cubicBezTo>
                  <a:cubicBezTo>
                    <a:pt x="71525" y="10045"/>
                    <a:pt x="124766" y="10243"/>
                    <a:pt x="157424" y="29046"/>
                  </a:cubicBezTo>
                  <a:cubicBezTo>
                    <a:pt x="190081" y="48046"/>
                    <a:pt x="190279" y="78527"/>
                    <a:pt x="157819" y="97329"/>
                  </a:cubicBezTo>
                  <a:cubicBezTo>
                    <a:pt x="125361" y="116132"/>
                    <a:pt x="72316" y="115934"/>
                    <a:pt x="39462" y="97132"/>
                  </a:cubicBezTo>
                  <a:close/>
                </a:path>
              </a:pathLst>
            </a:custGeom>
            <a:solidFill>
              <a:srgbClr val="E8F4FC"/>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31BF976D-7A84-45BA-84FC-0BEADEC783E0}"/>
                </a:ext>
              </a:extLst>
            </p:cNvPr>
            <p:cNvSpPr/>
            <p:nvPr/>
          </p:nvSpPr>
          <p:spPr>
            <a:xfrm>
              <a:off x="10868576" y="3868650"/>
              <a:ext cx="9620188" cy="5562290"/>
            </a:xfrm>
            <a:custGeom>
              <a:avLst/>
              <a:gdLst>
                <a:gd name="connsiteX0" fmla="*/ 9065510 w 9619074"/>
                <a:gd name="connsiteY0" fmla="*/ 1365376 h 5561646"/>
                <a:gd name="connsiteX1" fmla="*/ 9065510 w 9619074"/>
                <a:gd name="connsiteY1" fmla="*/ 1365376 h 5561646"/>
                <a:gd name="connsiteX2" fmla="*/ 9179910 w 9619074"/>
                <a:gd name="connsiteY2" fmla="*/ 1365574 h 5561646"/>
                <a:gd name="connsiteX3" fmla="*/ 9461951 w 9619074"/>
                <a:gd name="connsiteY3" fmla="*/ 1528464 h 5561646"/>
                <a:gd name="connsiteX4" fmla="*/ 9464326 w 9619074"/>
                <a:gd name="connsiteY4" fmla="*/ 1975771 h 5561646"/>
                <a:gd name="connsiteX5" fmla="*/ 3411632 w 9619074"/>
                <a:gd name="connsiteY5" fmla="*/ 5470504 h 5561646"/>
                <a:gd name="connsiteX6" fmla="*/ 2636762 w 9619074"/>
                <a:gd name="connsiteY6" fmla="*/ 5469119 h 5561646"/>
                <a:gd name="connsiteX7" fmla="*/ 176575 w 9619074"/>
                <a:gd name="connsiteY7" fmla="*/ 4048623 h 5561646"/>
                <a:gd name="connsiteX8" fmla="*/ 174200 w 9619074"/>
                <a:gd name="connsiteY8" fmla="*/ 3601316 h 5561646"/>
                <a:gd name="connsiteX9" fmla="*/ 6227092 w 9619074"/>
                <a:gd name="connsiteY9" fmla="*/ 106781 h 5561646"/>
                <a:gd name="connsiteX10" fmla="*/ 7001961 w 9619074"/>
                <a:gd name="connsiteY10" fmla="*/ 108166 h 5561646"/>
                <a:gd name="connsiteX11" fmla="*/ 7283409 w 9619074"/>
                <a:gd name="connsiteY11" fmla="*/ 270662 h 5561646"/>
                <a:gd name="connsiteX12" fmla="*/ 7283804 w 9619074"/>
                <a:gd name="connsiteY12" fmla="*/ 336768 h 5561646"/>
                <a:gd name="connsiteX13" fmla="*/ 7283804 w 9619074"/>
                <a:gd name="connsiteY13" fmla="*/ 336768 h 5561646"/>
                <a:gd name="connsiteX14" fmla="*/ 7285190 w 9619074"/>
                <a:gd name="connsiteY14" fmla="*/ 575464 h 5561646"/>
                <a:gd name="connsiteX15" fmla="*/ 8652246 w 9619074"/>
                <a:gd name="connsiteY15" fmla="*/ 1364782 h 5561646"/>
                <a:gd name="connsiteX16" fmla="*/ 9065510 w 9619074"/>
                <a:gd name="connsiteY16" fmla="*/ 1365376 h 5561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619074" h="5561646">
                  <a:moveTo>
                    <a:pt x="9065510" y="1365376"/>
                  </a:moveTo>
                  <a:lnTo>
                    <a:pt x="9065510" y="1365376"/>
                  </a:lnTo>
                  <a:cubicBezTo>
                    <a:pt x="9096980" y="1347167"/>
                    <a:pt x="9148242" y="1347365"/>
                    <a:pt x="9179910" y="1365574"/>
                  </a:cubicBezTo>
                  <a:lnTo>
                    <a:pt x="9461951" y="1528464"/>
                  </a:lnTo>
                  <a:cubicBezTo>
                    <a:pt x="9676698" y="1652365"/>
                    <a:pt x="9677687" y="1852663"/>
                    <a:pt x="9464326" y="1975771"/>
                  </a:cubicBezTo>
                  <a:lnTo>
                    <a:pt x="3411632" y="5470504"/>
                  </a:lnTo>
                  <a:cubicBezTo>
                    <a:pt x="3198270" y="5593612"/>
                    <a:pt x="2851311" y="5593019"/>
                    <a:pt x="2636762" y="5469119"/>
                  </a:cubicBezTo>
                  <a:lnTo>
                    <a:pt x="176575" y="4048623"/>
                  </a:lnTo>
                  <a:cubicBezTo>
                    <a:pt x="-38172" y="3924723"/>
                    <a:pt x="-39161" y="3724424"/>
                    <a:pt x="174200" y="3601316"/>
                  </a:cubicBezTo>
                  <a:lnTo>
                    <a:pt x="6227092" y="106781"/>
                  </a:lnTo>
                  <a:cubicBezTo>
                    <a:pt x="6440453" y="-16327"/>
                    <a:pt x="6787413" y="-15733"/>
                    <a:pt x="7001961" y="108166"/>
                  </a:cubicBezTo>
                  <a:lnTo>
                    <a:pt x="7283409" y="270662"/>
                  </a:lnTo>
                  <a:cubicBezTo>
                    <a:pt x="7315076" y="288871"/>
                    <a:pt x="7315274" y="318559"/>
                    <a:pt x="7283804" y="336768"/>
                  </a:cubicBezTo>
                  <a:lnTo>
                    <a:pt x="7283804" y="336768"/>
                  </a:lnTo>
                  <a:cubicBezTo>
                    <a:pt x="7169998" y="402478"/>
                    <a:pt x="7170592" y="509357"/>
                    <a:pt x="7285190" y="575464"/>
                  </a:cubicBezTo>
                  <a:lnTo>
                    <a:pt x="8652246" y="1364782"/>
                  </a:lnTo>
                  <a:cubicBezTo>
                    <a:pt x="8766646" y="1430690"/>
                    <a:pt x="8951704" y="1431086"/>
                    <a:pt x="9065510" y="1365376"/>
                  </a:cubicBezTo>
                  <a:close/>
                </a:path>
              </a:pathLst>
            </a:custGeom>
            <a:solidFill>
              <a:srgbClr val="E8F4FC"/>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7AB88EB1-1333-4A1F-AACD-729BAC9CDD5D}"/>
                </a:ext>
              </a:extLst>
            </p:cNvPr>
            <p:cNvSpPr/>
            <p:nvPr/>
          </p:nvSpPr>
          <p:spPr>
            <a:xfrm>
              <a:off x="14351431" y="4898442"/>
              <a:ext cx="3899541" cy="2791042"/>
            </a:xfrm>
            <a:custGeom>
              <a:avLst/>
              <a:gdLst>
                <a:gd name="connsiteX0" fmla="*/ 2231780 w 3899089"/>
                <a:gd name="connsiteY0" fmla="*/ 591606 h 2790719"/>
                <a:gd name="connsiteX1" fmla="*/ 3599619 w 3899089"/>
                <a:gd name="connsiteY1" fmla="*/ 1975619 h 2790719"/>
                <a:gd name="connsiteX2" fmla="*/ 1668414 w 3899089"/>
                <a:gd name="connsiteY2" fmla="*/ 2214204 h 2790719"/>
                <a:gd name="connsiteX3" fmla="*/ 300575 w 3899089"/>
                <a:gd name="connsiteY3" fmla="*/ 830191 h 2790719"/>
                <a:gd name="connsiteX4" fmla="*/ 2231780 w 3899089"/>
                <a:gd name="connsiteY4" fmla="*/ 591606 h 2790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9089" h="2790719">
                  <a:moveTo>
                    <a:pt x="2231780" y="591606"/>
                  </a:moveTo>
                  <a:cubicBezTo>
                    <a:pt x="3142786" y="907908"/>
                    <a:pt x="3755188" y="1527552"/>
                    <a:pt x="3599619" y="1975619"/>
                  </a:cubicBezTo>
                  <a:cubicBezTo>
                    <a:pt x="3444049" y="2423687"/>
                    <a:pt x="2579420" y="2530505"/>
                    <a:pt x="1668414" y="2214204"/>
                  </a:cubicBezTo>
                  <a:cubicBezTo>
                    <a:pt x="757408" y="1897902"/>
                    <a:pt x="145006" y="1278258"/>
                    <a:pt x="300575" y="830191"/>
                  </a:cubicBezTo>
                  <a:cubicBezTo>
                    <a:pt x="456144" y="382123"/>
                    <a:pt x="1320774" y="275305"/>
                    <a:pt x="2231780" y="591606"/>
                  </a:cubicBezTo>
                  <a:close/>
                </a:path>
              </a:pathLst>
            </a:custGeom>
            <a:solidFill>
              <a:srgbClr val="9BD0F3">
                <a:alpha val="50000"/>
              </a:srgbClr>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6F7C215B-A217-45AB-BCA0-647F6D75D29A}"/>
                </a:ext>
              </a:extLst>
            </p:cNvPr>
            <p:cNvSpPr/>
            <p:nvPr/>
          </p:nvSpPr>
          <p:spPr>
            <a:xfrm>
              <a:off x="15410303" y="1819519"/>
              <a:ext cx="1920078" cy="2751453"/>
            </a:xfrm>
            <a:custGeom>
              <a:avLst/>
              <a:gdLst>
                <a:gd name="connsiteX0" fmla="*/ 1901823 w 1919856"/>
                <a:gd name="connsiteY0" fmla="*/ 958241 h 2751134"/>
                <a:gd name="connsiteX1" fmla="*/ 1190289 w 1919856"/>
                <a:gd name="connsiteY1" fmla="*/ 768630 h 2751134"/>
                <a:gd name="connsiteX2" fmla="*/ 1077670 w 1919856"/>
                <a:gd name="connsiteY2" fmla="*/ 1756267 h 2751134"/>
                <a:gd name="connsiteX3" fmla="*/ 286769 w 1919856"/>
                <a:gd name="connsiteY3" fmla="*/ 2663350 h 2751134"/>
                <a:gd name="connsiteX4" fmla="*/ 335656 w 1919856"/>
                <a:gd name="connsiteY4" fmla="*/ 1031274 h 2751134"/>
                <a:gd name="connsiteX5" fmla="*/ 771483 w 1919856"/>
                <a:gd name="connsiteY5" fmla="*/ 104003 h 2751134"/>
                <a:gd name="connsiteX6" fmla="*/ 1908948 w 1919856"/>
                <a:gd name="connsiteY6" fmla="*/ 666304 h 2751134"/>
                <a:gd name="connsiteX7" fmla="*/ 1901823 w 1919856"/>
                <a:gd name="connsiteY7" fmla="*/ 958241 h 2751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19856" h="2751134">
                  <a:moveTo>
                    <a:pt x="1901823" y="958241"/>
                  </a:moveTo>
                  <a:cubicBezTo>
                    <a:pt x="1901823" y="958241"/>
                    <a:pt x="1497862" y="580405"/>
                    <a:pt x="1190289" y="768630"/>
                  </a:cubicBezTo>
                  <a:cubicBezTo>
                    <a:pt x="882716" y="956855"/>
                    <a:pt x="977917" y="1269772"/>
                    <a:pt x="1077670" y="1756267"/>
                  </a:cubicBezTo>
                  <a:cubicBezTo>
                    <a:pt x="1177424" y="2242961"/>
                    <a:pt x="739024" y="2985174"/>
                    <a:pt x="286769" y="2663350"/>
                  </a:cubicBezTo>
                  <a:cubicBezTo>
                    <a:pt x="-400619" y="2174084"/>
                    <a:pt x="445306" y="1896991"/>
                    <a:pt x="335656" y="1031274"/>
                  </a:cubicBezTo>
                  <a:cubicBezTo>
                    <a:pt x="272320" y="530528"/>
                    <a:pt x="466483" y="305885"/>
                    <a:pt x="771483" y="104003"/>
                  </a:cubicBezTo>
                  <a:cubicBezTo>
                    <a:pt x="1127547" y="-131525"/>
                    <a:pt x="1834530" y="114493"/>
                    <a:pt x="1908948" y="666304"/>
                  </a:cubicBezTo>
                  <a:cubicBezTo>
                    <a:pt x="1942596" y="916677"/>
                    <a:pt x="1901823" y="958241"/>
                    <a:pt x="1901823" y="958241"/>
                  </a:cubicBezTo>
                  <a:close/>
                </a:path>
              </a:pathLst>
            </a:custGeom>
            <a:solidFill>
              <a:srgbClr val="05325B"/>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B0AE85DC-541A-453A-B273-55C01DBA7863}"/>
                </a:ext>
              </a:extLst>
            </p:cNvPr>
            <p:cNvSpPr/>
            <p:nvPr/>
          </p:nvSpPr>
          <p:spPr>
            <a:xfrm>
              <a:off x="15648609" y="3021936"/>
              <a:ext cx="1484597" cy="2335766"/>
            </a:xfrm>
            <a:custGeom>
              <a:avLst/>
              <a:gdLst>
                <a:gd name="connsiteX0" fmla="*/ 865320 w 1484425"/>
                <a:gd name="connsiteY0" fmla="*/ 2324808 h 2335495"/>
                <a:gd name="connsiteX1" fmla="*/ 14844 w 1484425"/>
                <a:gd name="connsiteY1" fmla="*/ 2123322 h 2335495"/>
                <a:gd name="connsiteX2" fmla="*/ 738650 w 1484425"/>
                <a:gd name="connsiteY2" fmla="*/ 1079672 h 2335495"/>
                <a:gd name="connsiteX3" fmla="*/ 738650 w 1484425"/>
                <a:gd name="connsiteY3" fmla="*/ 504309 h 2335495"/>
                <a:gd name="connsiteX4" fmla="*/ 1482643 w 1484425"/>
                <a:gd name="connsiteY4" fmla="*/ 14844 h 2335495"/>
                <a:gd name="connsiteX5" fmla="*/ 1345483 w 1484425"/>
                <a:gd name="connsiteY5" fmla="*/ 1482842 h 2335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425" h="2335495">
                  <a:moveTo>
                    <a:pt x="865320" y="2324808"/>
                  </a:moveTo>
                  <a:lnTo>
                    <a:pt x="14844" y="2123322"/>
                  </a:lnTo>
                  <a:lnTo>
                    <a:pt x="738650" y="1079672"/>
                  </a:lnTo>
                  <a:lnTo>
                    <a:pt x="738650" y="504309"/>
                  </a:lnTo>
                  <a:lnTo>
                    <a:pt x="1482643" y="14844"/>
                  </a:lnTo>
                  <a:lnTo>
                    <a:pt x="1345483" y="1482842"/>
                  </a:lnTo>
                  <a:close/>
                </a:path>
              </a:pathLst>
            </a:custGeom>
            <a:solidFill>
              <a:srgbClr val="FCC4BF"/>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1302337C-A38E-413D-A1E7-A45026B3584E}"/>
                </a:ext>
              </a:extLst>
            </p:cNvPr>
            <p:cNvSpPr/>
            <p:nvPr/>
          </p:nvSpPr>
          <p:spPr>
            <a:xfrm>
              <a:off x="15355847" y="4979428"/>
              <a:ext cx="1741927" cy="1979462"/>
            </a:xfrm>
            <a:custGeom>
              <a:avLst/>
              <a:gdLst>
                <a:gd name="connsiteX0" fmla="*/ 1621784 w 1741725"/>
                <a:gd name="connsiteY0" fmla="*/ 819601 h 1979233"/>
                <a:gd name="connsiteX1" fmla="*/ 1419506 w 1741725"/>
                <a:gd name="connsiteY1" fmla="*/ 1749642 h 1979233"/>
                <a:gd name="connsiteX2" fmla="*/ 1429006 w 1741725"/>
                <a:gd name="connsiteY2" fmla="*/ 1780914 h 1979233"/>
                <a:gd name="connsiteX3" fmla="*/ 1429006 w 1741725"/>
                <a:gd name="connsiteY3" fmla="*/ 1781112 h 1979233"/>
                <a:gd name="connsiteX4" fmla="*/ 1471560 w 1741725"/>
                <a:gd name="connsiteY4" fmla="*/ 1925398 h 1979233"/>
                <a:gd name="connsiteX5" fmla="*/ 1482841 w 1741725"/>
                <a:gd name="connsiteY5" fmla="*/ 1964785 h 1979233"/>
                <a:gd name="connsiteX6" fmla="*/ 1452955 w 1741725"/>
                <a:gd name="connsiteY6" fmla="*/ 1966171 h 1979233"/>
                <a:gd name="connsiteX7" fmla="*/ 1344295 w 1741725"/>
                <a:gd name="connsiteY7" fmla="*/ 1965972 h 1979233"/>
                <a:gd name="connsiteX8" fmla="*/ 1059087 w 1741725"/>
                <a:gd name="connsiteY8" fmla="*/ 1926981 h 1979233"/>
                <a:gd name="connsiteX9" fmla="*/ 755473 w 1741725"/>
                <a:gd name="connsiteY9" fmla="*/ 1838906 h 1979233"/>
                <a:gd name="connsiteX10" fmla="*/ 308958 w 1741725"/>
                <a:gd name="connsiteY10" fmla="*/ 1634649 h 1979233"/>
                <a:gd name="connsiteX11" fmla="*/ 14844 w 1741725"/>
                <a:gd name="connsiteY11" fmla="*/ 1405850 h 1979233"/>
                <a:gd name="connsiteX12" fmla="*/ 144286 w 1741725"/>
                <a:gd name="connsiteY12" fmla="*/ 629396 h 1979233"/>
                <a:gd name="connsiteX13" fmla="*/ 246810 w 1741725"/>
                <a:gd name="connsiteY13" fmla="*/ 14844 h 1979233"/>
                <a:gd name="connsiteX14" fmla="*/ 362398 w 1741725"/>
                <a:gd name="connsiteY14" fmla="*/ 87086 h 1979233"/>
                <a:gd name="connsiteX15" fmla="*/ 427514 w 1741725"/>
                <a:gd name="connsiteY15" fmla="*/ 118160 h 1979233"/>
                <a:gd name="connsiteX16" fmla="*/ 617125 w 1741725"/>
                <a:gd name="connsiteY16" fmla="*/ 186246 h 1979233"/>
                <a:gd name="connsiteX17" fmla="*/ 1068983 w 1741725"/>
                <a:gd name="connsiteY17" fmla="*/ 276895 h 1979233"/>
                <a:gd name="connsiteX18" fmla="*/ 1201197 w 1741725"/>
                <a:gd name="connsiteY18" fmla="*/ 292134 h 1979233"/>
                <a:gd name="connsiteX19" fmla="*/ 1376952 w 1741725"/>
                <a:gd name="connsiteY19" fmla="*/ 306385 h 1979233"/>
                <a:gd name="connsiteX20" fmla="*/ 1730839 w 1741725"/>
                <a:gd name="connsiteY20" fmla="*/ 317271 h 1979233"/>
                <a:gd name="connsiteX21" fmla="*/ 1621784 w 1741725"/>
                <a:gd name="connsiteY21" fmla="*/ 819601 h 1979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41725" h="1979233">
                  <a:moveTo>
                    <a:pt x="1621784" y="819601"/>
                  </a:moveTo>
                  <a:lnTo>
                    <a:pt x="1419506" y="1749642"/>
                  </a:lnTo>
                  <a:cubicBezTo>
                    <a:pt x="1419506" y="1749642"/>
                    <a:pt x="1422870" y="1760528"/>
                    <a:pt x="1429006" y="1780914"/>
                  </a:cubicBezTo>
                  <a:lnTo>
                    <a:pt x="1429006" y="1781112"/>
                  </a:lnTo>
                  <a:cubicBezTo>
                    <a:pt x="1437912" y="1810602"/>
                    <a:pt x="1452757" y="1860083"/>
                    <a:pt x="1471560" y="1925398"/>
                  </a:cubicBezTo>
                  <a:cubicBezTo>
                    <a:pt x="1475320" y="1937868"/>
                    <a:pt x="1479081" y="1951128"/>
                    <a:pt x="1482841" y="1964785"/>
                  </a:cubicBezTo>
                  <a:cubicBezTo>
                    <a:pt x="1472945" y="1965379"/>
                    <a:pt x="1463049" y="1965774"/>
                    <a:pt x="1452955" y="1966171"/>
                  </a:cubicBezTo>
                  <a:cubicBezTo>
                    <a:pt x="1417131" y="1967556"/>
                    <a:pt x="1380910" y="1967358"/>
                    <a:pt x="1344295" y="1965972"/>
                  </a:cubicBezTo>
                  <a:cubicBezTo>
                    <a:pt x="1250875" y="1962212"/>
                    <a:pt x="1155279" y="1949743"/>
                    <a:pt x="1059087" y="1926981"/>
                  </a:cubicBezTo>
                  <a:cubicBezTo>
                    <a:pt x="954980" y="1902439"/>
                    <a:pt x="853049" y="1872949"/>
                    <a:pt x="755473" y="1838906"/>
                  </a:cubicBezTo>
                  <a:cubicBezTo>
                    <a:pt x="591790" y="1782101"/>
                    <a:pt x="439983" y="1713026"/>
                    <a:pt x="308958" y="1634649"/>
                  </a:cubicBezTo>
                  <a:cubicBezTo>
                    <a:pt x="192183" y="1564980"/>
                    <a:pt x="92034" y="1488186"/>
                    <a:pt x="14844" y="1405850"/>
                  </a:cubicBezTo>
                  <a:lnTo>
                    <a:pt x="144286" y="629396"/>
                  </a:lnTo>
                  <a:lnTo>
                    <a:pt x="246810" y="14844"/>
                  </a:lnTo>
                  <a:cubicBezTo>
                    <a:pt x="281248" y="41168"/>
                    <a:pt x="320042" y="65116"/>
                    <a:pt x="362398" y="87086"/>
                  </a:cubicBezTo>
                  <a:cubicBezTo>
                    <a:pt x="383377" y="97972"/>
                    <a:pt x="404950" y="108264"/>
                    <a:pt x="427514" y="118160"/>
                  </a:cubicBezTo>
                  <a:cubicBezTo>
                    <a:pt x="486297" y="144088"/>
                    <a:pt x="550227" y="166651"/>
                    <a:pt x="617125" y="186246"/>
                  </a:cubicBezTo>
                  <a:cubicBezTo>
                    <a:pt x="761212" y="228601"/>
                    <a:pt x="918958" y="257498"/>
                    <a:pt x="1068983" y="276895"/>
                  </a:cubicBezTo>
                  <a:cubicBezTo>
                    <a:pt x="1113912" y="282635"/>
                    <a:pt x="1158049" y="287780"/>
                    <a:pt x="1201197" y="292134"/>
                  </a:cubicBezTo>
                  <a:cubicBezTo>
                    <a:pt x="1262751" y="298270"/>
                    <a:pt x="1322128" y="302822"/>
                    <a:pt x="1376952" y="306385"/>
                  </a:cubicBezTo>
                  <a:cubicBezTo>
                    <a:pt x="1583584" y="319844"/>
                    <a:pt x="1730839" y="317271"/>
                    <a:pt x="1730839" y="317271"/>
                  </a:cubicBezTo>
                  <a:lnTo>
                    <a:pt x="1621784" y="819601"/>
                  </a:lnTo>
                  <a:close/>
                </a:path>
              </a:pathLst>
            </a:custGeom>
            <a:solidFill>
              <a:srgbClr val="FD8E87"/>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680DE28-74C1-4456-9D04-E34C6FBE4162}"/>
                </a:ext>
              </a:extLst>
            </p:cNvPr>
            <p:cNvSpPr/>
            <p:nvPr/>
          </p:nvSpPr>
          <p:spPr>
            <a:xfrm>
              <a:off x="15975808" y="4058978"/>
              <a:ext cx="2058641" cy="2890015"/>
            </a:xfrm>
            <a:custGeom>
              <a:avLst/>
              <a:gdLst>
                <a:gd name="connsiteX0" fmla="*/ 2048117 w 2058402"/>
                <a:gd name="connsiteY0" fmla="*/ 934990 h 2889680"/>
                <a:gd name="connsiteX1" fmla="*/ 1405459 w 2058402"/>
                <a:gd name="connsiteY1" fmla="*/ 1965973 h 2889680"/>
                <a:gd name="connsiteX2" fmla="*/ 1155482 w 2058402"/>
                <a:gd name="connsiteY2" fmla="*/ 2695320 h 2889680"/>
                <a:gd name="connsiteX3" fmla="*/ 1154493 w 2058402"/>
                <a:gd name="connsiteY3" fmla="*/ 2700467 h 2889680"/>
                <a:gd name="connsiteX4" fmla="*/ 1133711 w 2058402"/>
                <a:gd name="connsiteY4" fmla="*/ 2842971 h 2889680"/>
                <a:gd name="connsiteX5" fmla="*/ 862952 w 2058402"/>
                <a:gd name="connsiteY5" fmla="*/ 2885129 h 2889680"/>
                <a:gd name="connsiteX6" fmla="*/ 833065 w 2058402"/>
                <a:gd name="connsiteY6" fmla="*/ 2886514 h 2889680"/>
                <a:gd name="connsiteX7" fmla="*/ 724406 w 2058402"/>
                <a:gd name="connsiteY7" fmla="*/ 2886316 h 2889680"/>
                <a:gd name="connsiteX8" fmla="*/ 439197 w 2058402"/>
                <a:gd name="connsiteY8" fmla="*/ 2847325 h 2889680"/>
                <a:gd name="connsiteX9" fmla="*/ 135584 w 2058402"/>
                <a:gd name="connsiteY9" fmla="*/ 2759250 h 2889680"/>
                <a:gd name="connsiteX10" fmla="*/ 18017 w 2058402"/>
                <a:gd name="connsiteY10" fmla="*/ 2070872 h 2889680"/>
                <a:gd name="connsiteX11" fmla="*/ 42956 w 2058402"/>
                <a:gd name="connsiteY11" fmla="*/ 1925596 h 2889680"/>
                <a:gd name="connsiteX12" fmla="*/ 61759 w 2058402"/>
                <a:gd name="connsiteY12" fmla="*/ 1891751 h 2889680"/>
                <a:gd name="connsiteX13" fmla="*/ 275516 w 2058402"/>
                <a:gd name="connsiteY13" fmla="*/ 1508374 h 2889680"/>
                <a:gd name="connsiteX14" fmla="*/ 414457 w 2058402"/>
                <a:gd name="connsiteY14" fmla="*/ 1258793 h 2889680"/>
                <a:gd name="connsiteX15" fmla="*/ 448699 w 2058402"/>
                <a:gd name="connsiteY15" fmla="*/ 1197239 h 2889680"/>
                <a:gd name="connsiteX16" fmla="*/ 927277 w 2058402"/>
                <a:gd name="connsiteY16" fmla="*/ 338647 h 2889680"/>
                <a:gd name="connsiteX17" fmla="*/ 1048406 w 2058402"/>
                <a:gd name="connsiteY17" fmla="*/ 121525 h 2889680"/>
                <a:gd name="connsiteX18" fmla="*/ 1087793 w 2058402"/>
                <a:gd name="connsiteY18" fmla="*/ 50669 h 2889680"/>
                <a:gd name="connsiteX19" fmla="*/ 1107783 w 2058402"/>
                <a:gd name="connsiteY19" fmla="*/ 14844 h 2889680"/>
                <a:gd name="connsiteX20" fmla="*/ 1748659 w 2058402"/>
                <a:gd name="connsiteY20" fmla="*/ 626032 h 2889680"/>
                <a:gd name="connsiteX21" fmla="*/ 2048117 w 2058402"/>
                <a:gd name="connsiteY21" fmla="*/ 934990 h 2889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58402" h="2889680">
                  <a:moveTo>
                    <a:pt x="2048117" y="934990"/>
                  </a:moveTo>
                  <a:cubicBezTo>
                    <a:pt x="2048117" y="934990"/>
                    <a:pt x="1647916" y="1477696"/>
                    <a:pt x="1405459" y="1965973"/>
                  </a:cubicBezTo>
                  <a:cubicBezTo>
                    <a:pt x="1300560" y="2177157"/>
                    <a:pt x="1208724" y="2419217"/>
                    <a:pt x="1155482" y="2695320"/>
                  </a:cubicBezTo>
                  <a:cubicBezTo>
                    <a:pt x="1155285" y="2697102"/>
                    <a:pt x="1154889" y="2698685"/>
                    <a:pt x="1154493" y="2700467"/>
                  </a:cubicBezTo>
                  <a:cubicBezTo>
                    <a:pt x="1145586" y="2747176"/>
                    <a:pt x="1138857" y="2794678"/>
                    <a:pt x="1133711" y="2842971"/>
                  </a:cubicBezTo>
                  <a:cubicBezTo>
                    <a:pt x="1049395" y="2865337"/>
                    <a:pt x="958351" y="2879785"/>
                    <a:pt x="862952" y="2885129"/>
                  </a:cubicBezTo>
                  <a:cubicBezTo>
                    <a:pt x="853056" y="2885723"/>
                    <a:pt x="843160" y="2886118"/>
                    <a:pt x="833065" y="2886514"/>
                  </a:cubicBezTo>
                  <a:cubicBezTo>
                    <a:pt x="797241" y="2887900"/>
                    <a:pt x="761021" y="2887702"/>
                    <a:pt x="724406" y="2886316"/>
                  </a:cubicBezTo>
                  <a:cubicBezTo>
                    <a:pt x="630985" y="2882556"/>
                    <a:pt x="535389" y="2870086"/>
                    <a:pt x="439197" y="2847325"/>
                  </a:cubicBezTo>
                  <a:cubicBezTo>
                    <a:pt x="335091" y="2822783"/>
                    <a:pt x="233160" y="2793293"/>
                    <a:pt x="135584" y="2759250"/>
                  </a:cubicBezTo>
                  <a:lnTo>
                    <a:pt x="18017" y="2070872"/>
                  </a:lnTo>
                  <a:cubicBezTo>
                    <a:pt x="9507" y="2021193"/>
                    <a:pt x="18215" y="1969733"/>
                    <a:pt x="42956" y="1925596"/>
                  </a:cubicBezTo>
                  <a:lnTo>
                    <a:pt x="61759" y="1891751"/>
                  </a:lnTo>
                  <a:lnTo>
                    <a:pt x="275516" y="1508374"/>
                  </a:lnTo>
                  <a:lnTo>
                    <a:pt x="414457" y="1258793"/>
                  </a:lnTo>
                  <a:lnTo>
                    <a:pt x="448699" y="1197239"/>
                  </a:lnTo>
                  <a:lnTo>
                    <a:pt x="927277" y="338647"/>
                  </a:lnTo>
                  <a:lnTo>
                    <a:pt x="1048406" y="121525"/>
                  </a:lnTo>
                  <a:lnTo>
                    <a:pt x="1087793" y="50669"/>
                  </a:lnTo>
                  <a:lnTo>
                    <a:pt x="1107783" y="14844"/>
                  </a:lnTo>
                  <a:lnTo>
                    <a:pt x="1748659" y="626032"/>
                  </a:lnTo>
                  <a:lnTo>
                    <a:pt x="2048117" y="934990"/>
                  </a:lnTo>
                  <a:close/>
                </a:path>
              </a:pathLst>
            </a:custGeom>
            <a:solidFill>
              <a:srgbClr val="29CCBF"/>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B32122D8-2A21-42EA-BDAB-A6D416C02530}"/>
                </a:ext>
              </a:extLst>
            </p:cNvPr>
            <p:cNvSpPr/>
            <p:nvPr/>
          </p:nvSpPr>
          <p:spPr>
            <a:xfrm>
              <a:off x="16022925" y="4094608"/>
              <a:ext cx="1167883" cy="1860694"/>
            </a:xfrm>
            <a:custGeom>
              <a:avLst/>
              <a:gdLst>
                <a:gd name="connsiteX0" fmla="*/ 710942 w 1167747"/>
                <a:gd name="connsiteY0" fmla="*/ 1199218 h 1860479"/>
                <a:gd name="connsiteX1" fmla="*/ 675314 w 1167747"/>
                <a:gd name="connsiteY1" fmla="*/ 896593 h 1860479"/>
                <a:gd name="connsiteX2" fmla="*/ 1167748 w 1167747"/>
                <a:gd name="connsiteY2" fmla="*/ 627615 h 1860479"/>
                <a:gd name="connsiteX3" fmla="*/ 1072745 w 1167747"/>
                <a:gd name="connsiteY3" fmla="*/ 131619 h 1860479"/>
                <a:gd name="connsiteX4" fmla="*/ 1041078 w 1167747"/>
                <a:gd name="connsiteY4" fmla="*/ 14844 h 1860479"/>
                <a:gd name="connsiteX5" fmla="*/ 14844 w 1167747"/>
                <a:gd name="connsiteY5" fmla="*/ 1855927 h 1860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7747" h="1860479">
                  <a:moveTo>
                    <a:pt x="710942" y="1199218"/>
                  </a:moveTo>
                  <a:lnTo>
                    <a:pt x="675314" y="896593"/>
                  </a:lnTo>
                  <a:lnTo>
                    <a:pt x="1167748" y="627615"/>
                  </a:lnTo>
                  <a:lnTo>
                    <a:pt x="1072745" y="131619"/>
                  </a:lnTo>
                  <a:lnTo>
                    <a:pt x="1041078" y="14844"/>
                  </a:lnTo>
                  <a:lnTo>
                    <a:pt x="14844" y="1855927"/>
                  </a:lnTo>
                  <a:close/>
                </a:path>
              </a:pathLst>
            </a:custGeom>
            <a:solidFill>
              <a:srgbClr val="0EAD9A"/>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6B73EE84-7A93-4AE0-A65F-89C445A758DF}"/>
                </a:ext>
              </a:extLst>
            </p:cNvPr>
            <p:cNvSpPr/>
            <p:nvPr/>
          </p:nvSpPr>
          <p:spPr>
            <a:xfrm>
              <a:off x="15183832" y="4086888"/>
              <a:ext cx="1207472" cy="2533712"/>
            </a:xfrm>
            <a:custGeom>
              <a:avLst/>
              <a:gdLst>
                <a:gd name="connsiteX0" fmla="*/ 1203374 w 1207332"/>
                <a:gd name="connsiteY0" fmla="*/ 14844 h 2533418"/>
                <a:gd name="connsiteX1" fmla="*/ 789120 w 1207332"/>
                <a:gd name="connsiteY1" fmla="*/ 1078683 h 2533418"/>
                <a:gd name="connsiteX2" fmla="*/ 770317 w 1207332"/>
                <a:gd name="connsiteY2" fmla="*/ 1127372 h 2533418"/>
                <a:gd name="connsiteX3" fmla="*/ 646417 w 1207332"/>
                <a:gd name="connsiteY3" fmla="*/ 1445632 h 2533418"/>
                <a:gd name="connsiteX4" fmla="*/ 599708 w 1207332"/>
                <a:gd name="connsiteY4" fmla="*/ 1565772 h 2533418"/>
                <a:gd name="connsiteX5" fmla="*/ 481350 w 1207332"/>
                <a:gd name="connsiteY5" fmla="*/ 2527086 h 2533418"/>
                <a:gd name="connsiteX6" fmla="*/ 187235 w 1207332"/>
                <a:gd name="connsiteY6" fmla="*/ 2298286 h 2533418"/>
                <a:gd name="connsiteX7" fmla="*/ 15636 w 1207332"/>
                <a:gd name="connsiteY7" fmla="*/ 1961420 h 2533418"/>
                <a:gd name="connsiteX8" fmla="*/ 14844 w 1207332"/>
                <a:gd name="connsiteY8" fmla="*/ 1948952 h 2533418"/>
                <a:gd name="connsiteX9" fmla="*/ 24146 w 1207332"/>
                <a:gd name="connsiteY9" fmla="*/ 1834156 h 2533418"/>
                <a:gd name="connsiteX10" fmla="*/ 24146 w 1207332"/>
                <a:gd name="connsiteY10" fmla="*/ 1833958 h 2533418"/>
                <a:gd name="connsiteX11" fmla="*/ 134786 w 1207332"/>
                <a:gd name="connsiteY11" fmla="*/ 1393182 h 2533418"/>
                <a:gd name="connsiteX12" fmla="*/ 364574 w 1207332"/>
                <a:gd name="connsiteY12" fmla="*/ 482735 h 2533418"/>
                <a:gd name="connsiteX13" fmla="*/ 797037 w 1207332"/>
                <a:gd name="connsiteY13" fmla="*/ 87482 h 2533418"/>
                <a:gd name="connsiteX14" fmla="*/ 797037 w 1207332"/>
                <a:gd name="connsiteY14" fmla="*/ 87482 h 2533418"/>
                <a:gd name="connsiteX15" fmla="*/ 1203374 w 1207332"/>
                <a:gd name="connsiteY15" fmla="*/ 14844 h 2533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07332" h="2533418">
                  <a:moveTo>
                    <a:pt x="1203374" y="14844"/>
                  </a:moveTo>
                  <a:lnTo>
                    <a:pt x="789120" y="1078683"/>
                  </a:lnTo>
                  <a:lnTo>
                    <a:pt x="770317" y="1127372"/>
                  </a:lnTo>
                  <a:lnTo>
                    <a:pt x="646417" y="1445632"/>
                  </a:lnTo>
                  <a:lnTo>
                    <a:pt x="599708" y="1565772"/>
                  </a:lnTo>
                  <a:lnTo>
                    <a:pt x="481350" y="2527086"/>
                  </a:lnTo>
                  <a:cubicBezTo>
                    <a:pt x="364574" y="2457416"/>
                    <a:pt x="264425" y="2380622"/>
                    <a:pt x="187235" y="2298286"/>
                  </a:cubicBezTo>
                  <a:cubicBezTo>
                    <a:pt x="88273" y="2193189"/>
                    <a:pt x="26917" y="2079383"/>
                    <a:pt x="15636" y="1961420"/>
                  </a:cubicBezTo>
                  <a:cubicBezTo>
                    <a:pt x="15239" y="1957264"/>
                    <a:pt x="15041" y="1952910"/>
                    <a:pt x="14844" y="1948952"/>
                  </a:cubicBezTo>
                  <a:cubicBezTo>
                    <a:pt x="16625" y="1910554"/>
                    <a:pt x="19792" y="1872157"/>
                    <a:pt x="24146" y="1834156"/>
                  </a:cubicBezTo>
                  <a:cubicBezTo>
                    <a:pt x="23948" y="1833958"/>
                    <a:pt x="23948" y="1833958"/>
                    <a:pt x="24146" y="1833958"/>
                  </a:cubicBezTo>
                  <a:cubicBezTo>
                    <a:pt x="41563" y="1683338"/>
                    <a:pt x="78575" y="1535291"/>
                    <a:pt x="134786" y="1393182"/>
                  </a:cubicBezTo>
                  <a:lnTo>
                    <a:pt x="364574" y="482735"/>
                  </a:lnTo>
                  <a:cubicBezTo>
                    <a:pt x="416628" y="276301"/>
                    <a:pt x="586842" y="120931"/>
                    <a:pt x="797037" y="87482"/>
                  </a:cubicBezTo>
                  <a:lnTo>
                    <a:pt x="797037" y="87482"/>
                  </a:lnTo>
                  <a:lnTo>
                    <a:pt x="1203374" y="14844"/>
                  </a:lnTo>
                  <a:close/>
                </a:path>
              </a:pathLst>
            </a:custGeom>
            <a:solidFill>
              <a:srgbClr val="29CCBF"/>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0706FBDE-6F45-4FAC-88DC-6F5340303C48}"/>
                </a:ext>
              </a:extLst>
            </p:cNvPr>
            <p:cNvSpPr/>
            <p:nvPr/>
          </p:nvSpPr>
          <p:spPr>
            <a:xfrm>
              <a:off x="15768565" y="4086887"/>
              <a:ext cx="633428" cy="1563775"/>
            </a:xfrm>
            <a:custGeom>
              <a:avLst/>
              <a:gdLst>
                <a:gd name="connsiteX0" fmla="*/ 14844 w 633354"/>
                <a:gd name="connsiteY0" fmla="*/ 690950 h 1563594"/>
                <a:gd name="connsiteX1" fmla="*/ 14844 w 633354"/>
                <a:gd name="connsiteY1" fmla="*/ 1565574 h 1563594"/>
                <a:gd name="connsiteX2" fmla="*/ 618709 w 633354"/>
                <a:gd name="connsiteY2" fmla="*/ 14844 h 1563594"/>
                <a:gd name="connsiteX3" fmla="*/ 212173 w 633354"/>
                <a:gd name="connsiteY3" fmla="*/ 87284 h 1563594"/>
                <a:gd name="connsiteX4" fmla="*/ 212173 w 633354"/>
                <a:gd name="connsiteY4" fmla="*/ 635334 h 1563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3354" h="1563594">
                  <a:moveTo>
                    <a:pt x="14844" y="690950"/>
                  </a:moveTo>
                  <a:lnTo>
                    <a:pt x="14844" y="1565574"/>
                  </a:lnTo>
                  <a:lnTo>
                    <a:pt x="618709" y="14844"/>
                  </a:lnTo>
                  <a:lnTo>
                    <a:pt x="212173" y="87284"/>
                  </a:lnTo>
                  <a:lnTo>
                    <a:pt x="212173" y="635334"/>
                  </a:lnTo>
                  <a:close/>
                </a:path>
              </a:pathLst>
            </a:custGeom>
            <a:solidFill>
              <a:srgbClr val="0EAD9A"/>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A6A98D2F-0342-4BE6-8405-06F281FF590C}"/>
                </a:ext>
              </a:extLst>
            </p:cNvPr>
            <p:cNvSpPr/>
            <p:nvPr/>
          </p:nvSpPr>
          <p:spPr>
            <a:xfrm>
              <a:off x="15795737" y="2247374"/>
              <a:ext cx="1405419" cy="1801310"/>
            </a:xfrm>
            <a:custGeom>
              <a:avLst/>
              <a:gdLst>
                <a:gd name="connsiteX0" fmla="*/ 79907 w 1405255"/>
                <a:gd name="connsiteY0" fmla="*/ 495996 h 1801102"/>
                <a:gd name="connsiteX1" fmla="*/ 201630 w 1405255"/>
                <a:gd name="connsiteY1" fmla="*/ 1698380 h 1801102"/>
                <a:gd name="connsiteX2" fmla="*/ 1404411 w 1405255"/>
                <a:gd name="connsiteY2" fmla="*/ 995356 h 1801102"/>
                <a:gd name="connsiteX3" fmla="*/ 1400848 w 1405255"/>
                <a:gd name="connsiteY3" fmla="*/ 258884 h 1801102"/>
                <a:gd name="connsiteX4" fmla="*/ 512370 w 1405255"/>
                <a:gd name="connsiteY4" fmla="*/ 14844 h 1801102"/>
                <a:gd name="connsiteX5" fmla="*/ 79907 w 1405255"/>
                <a:gd name="connsiteY5" fmla="*/ 495996 h 1801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5255" h="1801102">
                  <a:moveTo>
                    <a:pt x="79907" y="495996"/>
                  </a:moveTo>
                  <a:cubicBezTo>
                    <a:pt x="79907" y="495996"/>
                    <a:pt x="-128902" y="1256417"/>
                    <a:pt x="201630" y="1698380"/>
                  </a:cubicBezTo>
                  <a:cubicBezTo>
                    <a:pt x="532162" y="2140343"/>
                    <a:pt x="1404411" y="995356"/>
                    <a:pt x="1404411" y="995356"/>
                  </a:cubicBezTo>
                  <a:lnTo>
                    <a:pt x="1400848" y="258884"/>
                  </a:lnTo>
                  <a:lnTo>
                    <a:pt x="512370" y="14844"/>
                  </a:lnTo>
                  <a:lnTo>
                    <a:pt x="79907" y="495996"/>
                  </a:lnTo>
                  <a:close/>
                </a:path>
              </a:pathLst>
            </a:custGeom>
            <a:solidFill>
              <a:srgbClr val="FCC4BF"/>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0275FC00-DDBB-4421-8BD4-12C5EA8705C3}"/>
                </a:ext>
              </a:extLst>
            </p:cNvPr>
            <p:cNvSpPr/>
            <p:nvPr/>
          </p:nvSpPr>
          <p:spPr>
            <a:xfrm>
              <a:off x="15772814" y="1811926"/>
              <a:ext cx="2216999" cy="2890015"/>
            </a:xfrm>
            <a:custGeom>
              <a:avLst/>
              <a:gdLst>
                <a:gd name="connsiteX0" fmla="*/ 1878199 w 2216741"/>
                <a:gd name="connsiteY0" fmla="*/ 2875001 h 2889680"/>
                <a:gd name="connsiteX1" fmla="*/ 1410111 w 2216741"/>
                <a:gd name="connsiteY1" fmla="*/ 2759809 h 2889680"/>
                <a:gd name="connsiteX2" fmla="*/ 869978 w 2216741"/>
                <a:gd name="connsiteY2" fmla="*/ 1627094 h 2889680"/>
                <a:gd name="connsiteX3" fmla="*/ 876906 w 2216741"/>
                <a:gd name="connsiteY3" fmla="*/ 1573061 h 2889680"/>
                <a:gd name="connsiteX4" fmla="*/ 662951 w 2216741"/>
                <a:gd name="connsiteY4" fmla="*/ 859745 h 2889680"/>
                <a:gd name="connsiteX5" fmla="*/ 239790 w 2216741"/>
                <a:gd name="connsiteY5" fmla="*/ 921497 h 2889680"/>
                <a:gd name="connsiteX6" fmla="*/ 77097 w 2216741"/>
                <a:gd name="connsiteY6" fmla="*/ 1050147 h 2889680"/>
                <a:gd name="connsiteX7" fmla="*/ 76702 w 2216741"/>
                <a:gd name="connsiteY7" fmla="*/ 1050543 h 2889680"/>
                <a:gd name="connsiteX8" fmla="*/ 22668 w 2216741"/>
                <a:gd name="connsiteY8" fmla="*/ 817587 h 2889680"/>
                <a:gd name="connsiteX9" fmla="*/ 904219 w 2216741"/>
                <a:gd name="connsiteY9" fmla="*/ 16196 h 2889680"/>
                <a:gd name="connsiteX10" fmla="*/ 1170030 w 2216741"/>
                <a:gd name="connsiteY10" fmla="*/ 73791 h 2889680"/>
                <a:gd name="connsiteX11" fmla="*/ 1252564 w 2216741"/>
                <a:gd name="connsiteY11" fmla="*/ 109220 h 2889680"/>
                <a:gd name="connsiteX12" fmla="*/ 1823968 w 2216741"/>
                <a:gd name="connsiteY12" fmla="*/ 979093 h 2889680"/>
                <a:gd name="connsiteX13" fmla="*/ 1807540 w 2216741"/>
                <a:gd name="connsiteY13" fmla="*/ 1091711 h 2889680"/>
                <a:gd name="connsiteX14" fmla="*/ 1784978 w 2216741"/>
                <a:gd name="connsiteY14" fmla="*/ 1262123 h 2889680"/>
                <a:gd name="connsiteX15" fmla="*/ 2007642 w 2216741"/>
                <a:gd name="connsiteY15" fmla="*/ 2102110 h 2889680"/>
                <a:gd name="connsiteX16" fmla="*/ 1878199 w 2216741"/>
                <a:gd name="connsiteY16" fmla="*/ 2875001 h 2889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16741" h="2889680">
                  <a:moveTo>
                    <a:pt x="1878199" y="2875001"/>
                  </a:moveTo>
                  <a:cubicBezTo>
                    <a:pt x="1709371" y="2893210"/>
                    <a:pt x="1550834" y="2842343"/>
                    <a:pt x="1410111" y="2759809"/>
                  </a:cubicBezTo>
                  <a:cubicBezTo>
                    <a:pt x="1017827" y="2530218"/>
                    <a:pt x="812382" y="2077765"/>
                    <a:pt x="869978" y="1627094"/>
                  </a:cubicBezTo>
                  <a:cubicBezTo>
                    <a:pt x="873343" y="1600770"/>
                    <a:pt x="875718" y="1581571"/>
                    <a:pt x="876906" y="1573061"/>
                  </a:cubicBezTo>
                  <a:cubicBezTo>
                    <a:pt x="911937" y="1299333"/>
                    <a:pt x="887989" y="994333"/>
                    <a:pt x="662951" y="859745"/>
                  </a:cubicBezTo>
                  <a:cubicBezTo>
                    <a:pt x="527769" y="778992"/>
                    <a:pt x="395754" y="808087"/>
                    <a:pt x="239790" y="921497"/>
                  </a:cubicBezTo>
                  <a:cubicBezTo>
                    <a:pt x="146766" y="989187"/>
                    <a:pt x="81055" y="1046585"/>
                    <a:pt x="77097" y="1050147"/>
                  </a:cubicBezTo>
                  <a:cubicBezTo>
                    <a:pt x="76702" y="1050543"/>
                    <a:pt x="76702" y="1050543"/>
                    <a:pt x="76702" y="1050543"/>
                  </a:cubicBezTo>
                  <a:cubicBezTo>
                    <a:pt x="76702" y="1050543"/>
                    <a:pt x="-11374" y="1091711"/>
                    <a:pt x="22668" y="817587"/>
                  </a:cubicBezTo>
                  <a:cubicBezTo>
                    <a:pt x="82837" y="334852"/>
                    <a:pt x="456319" y="-9534"/>
                    <a:pt x="904219" y="16196"/>
                  </a:cubicBezTo>
                  <a:cubicBezTo>
                    <a:pt x="990513" y="20946"/>
                    <a:pt x="1079777" y="39946"/>
                    <a:pt x="1170030" y="73791"/>
                  </a:cubicBezTo>
                  <a:cubicBezTo>
                    <a:pt x="1197541" y="84084"/>
                    <a:pt x="1225052" y="96157"/>
                    <a:pt x="1252564" y="109220"/>
                  </a:cubicBezTo>
                  <a:cubicBezTo>
                    <a:pt x="1587055" y="270131"/>
                    <a:pt x="1868105" y="511598"/>
                    <a:pt x="1823968" y="979093"/>
                  </a:cubicBezTo>
                  <a:cubicBezTo>
                    <a:pt x="1820604" y="1015511"/>
                    <a:pt x="1815062" y="1052918"/>
                    <a:pt x="1807540" y="1091711"/>
                  </a:cubicBezTo>
                  <a:cubicBezTo>
                    <a:pt x="1796062" y="1151484"/>
                    <a:pt x="1788739" y="1208288"/>
                    <a:pt x="1784978" y="1262123"/>
                  </a:cubicBezTo>
                  <a:cubicBezTo>
                    <a:pt x="1754893" y="1694784"/>
                    <a:pt x="1951629" y="1936646"/>
                    <a:pt x="2007642" y="2102110"/>
                  </a:cubicBezTo>
                  <a:cubicBezTo>
                    <a:pt x="2070581" y="2288356"/>
                    <a:pt x="2481471" y="2809884"/>
                    <a:pt x="1878199" y="2875001"/>
                  </a:cubicBezTo>
                  <a:close/>
                </a:path>
              </a:pathLst>
            </a:custGeom>
            <a:solidFill>
              <a:srgbClr val="05325B"/>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C34F4D98-3DB5-43DE-AFDE-E450FFF0F4C0}"/>
                </a:ext>
              </a:extLst>
            </p:cNvPr>
            <p:cNvSpPr/>
            <p:nvPr/>
          </p:nvSpPr>
          <p:spPr>
            <a:xfrm>
              <a:off x="16685650" y="4945858"/>
              <a:ext cx="1425213" cy="1999257"/>
            </a:xfrm>
            <a:custGeom>
              <a:avLst/>
              <a:gdLst>
                <a:gd name="connsiteX0" fmla="*/ 992190 w 1425048"/>
                <a:gd name="connsiteY0" fmla="*/ 1397455 h 1999025"/>
                <a:gd name="connsiteX1" fmla="*/ 565467 w 1425048"/>
                <a:gd name="connsiteY1" fmla="*/ 1908493 h 1999025"/>
                <a:gd name="connsiteX2" fmla="*/ 535779 w 1425048"/>
                <a:gd name="connsiteY2" fmla="*/ 1920567 h 1999025"/>
                <a:gd name="connsiteX3" fmla="*/ 424150 w 1425048"/>
                <a:gd name="connsiteY3" fmla="*/ 1955995 h 1999025"/>
                <a:gd name="connsiteX4" fmla="*/ 153391 w 1425048"/>
                <a:gd name="connsiteY4" fmla="*/ 1998152 h 1999025"/>
                <a:gd name="connsiteX5" fmla="*/ 123504 w 1425048"/>
                <a:gd name="connsiteY5" fmla="*/ 1999538 h 1999025"/>
                <a:gd name="connsiteX6" fmla="*/ 14844 w 1425048"/>
                <a:gd name="connsiteY6" fmla="*/ 1999340 h 1999025"/>
                <a:gd name="connsiteX7" fmla="*/ 99357 w 1425048"/>
                <a:gd name="connsiteY7" fmla="*/ 1814479 h 1999025"/>
                <a:gd name="connsiteX8" fmla="*/ 99357 w 1425048"/>
                <a:gd name="connsiteY8" fmla="*/ 1814282 h 1999025"/>
                <a:gd name="connsiteX9" fmla="*/ 510048 w 1425048"/>
                <a:gd name="connsiteY9" fmla="*/ 728277 h 1999025"/>
                <a:gd name="connsiteX10" fmla="*/ 1123017 w 1425048"/>
                <a:gd name="connsiteY10" fmla="*/ 43065 h 1999025"/>
                <a:gd name="connsiteX11" fmla="*/ 1397140 w 1425048"/>
                <a:gd name="connsiteY11" fmla="*/ 260979 h 1999025"/>
                <a:gd name="connsiteX12" fmla="*/ 992190 w 1425048"/>
                <a:gd name="connsiteY12" fmla="*/ 1397455 h 1999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25048" h="1999025">
                  <a:moveTo>
                    <a:pt x="992190" y="1397455"/>
                  </a:moveTo>
                  <a:cubicBezTo>
                    <a:pt x="936177" y="1624473"/>
                    <a:pt x="779817" y="1815271"/>
                    <a:pt x="565467" y="1908493"/>
                  </a:cubicBezTo>
                  <a:cubicBezTo>
                    <a:pt x="555373" y="1912847"/>
                    <a:pt x="545279" y="1917004"/>
                    <a:pt x="535779" y="1920567"/>
                  </a:cubicBezTo>
                  <a:cubicBezTo>
                    <a:pt x="500350" y="1934025"/>
                    <a:pt x="462942" y="1945901"/>
                    <a:pt x="424150" y="1955995"/>
                  </a:cubicBezTo>
                  <a:cubicBezTo>
                    <a:pt x="339834" y="1978360"/>
                    <a:pt x="248790" y="1992809"/>
                    <a:pt x="153391" y="1998152"/>
                  </a:cubicBezTo>
                  <a:cubicBezTo>
                    <a:pt x="143494" y="1998746"/>
                    <a:pt x="133598" y="1999142"/>
                    <a:pt x="123504" y="1999538"/>
                  </a:cubicBezTo>
                  <a:cubicBezTo>
                    <a:pt x="87680" y="2000923"/>
                    <a:pt x="51460" y="2000725"/>
                    <a:pt x="14844" y="1999340"/>
                  </a:cubicBezTo>
                  <a:lnTo>
                    <a:pt x="99357" y="1814479"/>
                  </a:lnTo>
                  <a:lnTo>
                    <a:pt x="99357" y="1814282"/>
                  </a:lnTo>
                  <a:lnTo>
                    <a:pt x="510048" y="728277"/>
                  </a:lnTo>
                  <a:cubicBezTo>
                    <a:pt x="595947" y="501060"/>
                    <a:pt x="771505" y="244749"/>
                    <a:pt x="1123017" y="43065"/>
                  </a:cubicBezTo>
                  <a:cubicBezTo>
                    <a:pt x="1279970" y="-46989"/>
                    <a:pt x="1463840" y="92744"/>
                    <a:pt x="1397140" y="260979"/>
                  </a:cubicBezTo>
                  <a:cubicBezTo>
                    <a:pt x="1249885" y="632085"/>
                    <a:pt x="1055328" y="1141540"/>
                    <a:pt x="992190" y="1397455"/>
                  </a:cubicBezTo>
                  <a:close/>
                </a:path>
              </a:pathLst>
            </a:custGeom>
            <a:solidFill>
              <a:srgbClr val="0EAD9A"/>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1C5FC1AA-19AE-4D0E-9AF5-775176404AA8}"/>
                </a:ext>
              </a:extLst>
            </p:cNvPr>
            <p:cNvSpPr/>
            <p:nvPr/>
          </p:nvSpPr>
          <p:spPr>
            <a:xfrm>
              <a:off x="16093802" y="3752160"/>
              <a:ext cx="257330" cy="138562"/>
            </a:xfrm>
            <a:custGeom>
              <a:avLst/>
              <a:gdLst>
                <a:gd name="connsiteX0" fmla="*/ 244620 w 257300"/>
                <a:gd name="connsiteY0" fmla="*/ 52449 h 138546"/>
                <a:gd name="connsiteX1" fmla="*/ 141503 w 257300"/>
                <a:gd name="connsiteY1" fmla="*/ 132213 h 138546"/>
                <a:gd name="connsiteX2" fmla="*/ 15426 w 257300"/>
                <a:gd name="connsiteY2" fmla="*/ 99159 h 138546"/>
                <a:gd name="connsiteX3" fmla="*/ 118543 w 257300"/>
                <a:gd name="connsiteY3" fmla="*/ 19396 h 138546"/>
                <a:gd name="connsiteX4" fmla="*/ 244620 w 257300"/>
                <a:gd name="connsiteY4" fmla="*/ 52449 h 13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300" h="138546">
                  <a:moveTo>
                    <a:pt x="244620" y="52449"/>
                  </a:moveTo>
                  <a:cubicBezTo>
                    <a:pt x="250954" y="83523"/>
                    <a:pt x="204839" y="119348"/>
                    <a:pt x="141503" y="132213"/>
                  </a:cubicBezTo>
                  <a:cubicBezTo>
                    <a:pt x="78167" y="145077"/>
                    <a:pt x="21760" y="130431"/>
                    <a:pt x="15426" y="99159"/>
                  </a:cubicBezTo>
                  <a:cubicBezTo>
                    <a:pt x="9092" y="68085"/>
                    <a:pt x="55207" y="32261"/>
                    <a:pt x="118543" y="19396"/>
                  </a:cubicBezTo>
                  <a:cubicBezTo>
                    <a:pt x="181681" y="6729"/>
                    <a:pt x="238287" y="21375"/>
                    <a:pt x="244620" y="52449"/>
                  </a:cubicBezTo>
                  <a:close/>
                </a:path>
              </a:pathLst>
            </a:custGeom>
            <a:solidFill>
              <a:srgbClr val="339966"/>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B2A40694-4721-4CE8-BA88-D257C8E36C5A}"/>
                </a:ext>
              </a:extLst>
            </p:cNvPr>
            <p:cNvSpPr/>
            <p:nvPr/>
          </p:nvSpPr>
          <p:spPr>
            <a:xfrm>
              <a:off x="16224185" y="3205038"/>
              <a:ext cx="732401" cy="633428"/>
            </a:xfrm>
            <a:custGeom>
              <a:avLst/>
              <a:gdLst>
                <a:gd name="connsiteX0" fmla="*/ 40428 w 732316"/>
                <a:gd name="connsiteY0" fmla="*/ 634937 h 633354"/>
                <a:gd name="connsiteX1" fmla="*/ 602134 w 732316"/>
                <a:gd name="connsiteY1" fmla="*/ 221080 h 633354"/>
                <a:gd name="connsiteX2" fmla="*/ 733358 w 732316"/>
                <a:gd name="connsiteY2" fmla="*/ 41959 h 633354"/>
                <a:gd name="connsiteX3" fmla="*/ 704262 w 732316"/>
                <a:gd name="connsiteY3" fmla="*/ 22761 h 633354"/>
                <a:gd name="connsiteX4" fmla="*/ 183329 w 732316"/>
                <a:gd name="connsiteY4" fmla="*/ 525882 h 633354"/>
                <a:gd name="connsiteX5" fmla="*/ 24594 w 732316"/>
                <a:gd name="connsiteY5" fmla="*/ 603864 h 633354"/>
                <a:gd name="connsiteX6" fmla="*/ 40428 w 732316"/>
                <a:gd name="connsiteY6" fmla="*/ 634937 h 633354"/>
                <a:gd name="connsiteX7" fmla="*/ 40428 w 732316"/>
                <a:gd name="connsiteY7" fmla="*/ 634937 h 6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2316" h="633354">
                  <a:moveTo>
                    <a:pt x="40428" y="634937"/>
                  </a:moveTo>
                  <a:cubicBezTo>
                    <a:pt x="257154" y="546862"/>
                    <a:pt x="450526" y="398221"/>
                    <a:pt x="602134" y="221080"/>
                  </a:cubicBezTo>
                  <a:cubicBezTo>
                    <a:pt x="650428" y="164870"/>
                    <a:pt x="694169" y="104899"/>
                    <a:pt x="733358" y="41959"/>
                  </a:cubicBezTo>
                  <a:cubicBezTo>
                    <a:pt x="745232" y="22959"/>
                    <a:pt x="716138" y="3562"/>
                    <a:pt x="704262" y="22761"/>
                  </a:cubicBezTo>
                  <a:cubicBezTo>
                    <a:pt x="575810" y="229393"/>
                    <a:pt x="394117" y="404159"/>
                    <a:pt x="183329" y="525882"/>
                  </a:cubicBezTo>
                  <a:cubicBezTo>
                    <a:pt x="132264" y="555373"/>
                    <a:pt x="79221" y="581498"/>
                    <a:pt x="24594" y="603864"/>
                  </a:cubicBezTo>
                  <a:cubicBezTo>
                    <a:pt x="3812" y="612374"/>
                    <a:pt x="19646" y="643250"/>
                    <a:pt x="40428" y="634937"/>
                  </a:cubicBezTo>
                  <a:lnTo>
                    <a:pt x="40428" y="634937"/>
                  </a:lnTo>
                  <a:close/>
                </a:path>
              </a:pathLst>
            </a:custGeom>
            <a:solidFill>
              <a:srgbClr val="339966"/>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DFCF64AF-B4B6-46CA-AB82-CBF7F5EFD039}"/>
                </a:ext>
              </a:extLst>
            </p:cNvPr>
            <p:cNvSpPr/>
            <p:nvPr/>
          </p:nvSpPr>
          <p:spPr>
            <a:xfrm>
              <a:off x="15994224" y="1815126"/>
              <a:ext cx="1128294" cy="1068910"/>
            </a:xfrm>
            <a:custGeom>
              <a:avLst/>
              <a:gdLst>
                <a:gd name="connsiteX0" fmla="*/ 14844 w 1128163"/>
                <a:gd name="connsiteY0" fmla="*/ 237638 h 1068786"/>
                <a:gd name="connsiteX1" fmla="*/ 295698 w 1128163"/>
                <a:gd name="connsiteY1" fmla="*/ 127197 h 1068786"/>
                <a:gd name="connsiteX2" fmla="*/ 296291 w 1128163"/>
                <a:gd name="connsiteY2" fmla="*/ 126801 h 1068786"/>
                <a:gd name="connsiteX3" fmla="*/ 819600 w 1128163"/>
                <a:gd name="connsiteY3" fmla="*/ 276035 h 1068786"/>
                <a:gd name="connsiteX4" fmla="*/ 946272 w 1128163"/>
                <a:gd name="connsiteY4" fmla="*/ 1021415 h 1068786"/>
                <a:gd name="connsiteX5" fmla="*/ 1030191 w 1128163"/>
                <a:gd name="connsiteY5" fmla="*/ 1037842 h 1068786"/>
                <a:gd name="connsiteX6" fmla="*/ 1048994 w 1128163"/>
                <a:gd name="connsiteY6" fmla="*/ 1046749 h 1068786"/>
                <a:gd name="connsiteX7" fmla="*/ 1062452 w 1128163"/>
                <a:gd name="connsiteY7" fmla="*/ 1054864 h 1068786"/>
                <a:gd name="connsiteX8" fmla="*/ 1091152 w 1128163"/>
                <a:gd name="connsiteY8" fmla="*/ 946006 h 1068786"/>
                <a:gd name="connsiteX9" fmla="*/ 836423 w 1128163"/>
                <a:gd name="connsiteY9" fmla="*/ 105821 h 1068786"/>
                <a:gd name="connsiteX10" fmla="*/ 830288 w 1128163"/>
                <a:gd name="connsiteY10" fmla="*/ 102061 h 1068786"/>
                <a:gd name="connsiteX11" fmla="*/ 828903 w 1128163"/>
                <a:gd name="connsiteY11" fmla="*/ 101467 h 1068786"/>
                <a:gd name="connsiteX12" fmla="*/ 702628 w 1128163"/>
                <a:gd name="connsiteY12" fmla="*/ 45257 h 1068786"/>
                <a:gd name="connsiteX13" fmla="*/ 14844 w 1128163"/>
                <a:gd name="connsiteY13" fmla="*/ 237638 h 1068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28163" h="1068786">
                  <a:moveTo>
                    <a:pt x="14844" y="237638"/>
                  </a:moveTo>
                  <a:cubicBezTo>
                    <a:pt x="34042" y="221804"/>
                    <a:pt x="198516" y="137489"/>
                    <a:pt x="295698" y="127197"/>
                  </a:cubicBezTo>
                  <a:cubicBezTo>
                    <a:pt x="295698" y="127197"/>
                    <a:pt x="295698" y="127197"/>
                    <a:pt x="296291" y="126801"/>
                  </a:cubicBezTo>
                  <a:cubicBezTo>
                    <a:pt x="482932" y="101269"/>
                    <a:pt x="702034" y="169949"/>
                    <a:pt x="819600" y="276035"/>
                  </a:cubicBezTo>
                  <a:cubicBezTo>
                    <a:pt x="1025045" y="473761"/>
                    <a:pt x="959334" y="774406"/>
                    <a:pt x="946272" y="1021415"/>
                  </a:cubicBezTo>
                  <a:cubicBezTo>
                    <a:pt x="974969" y="1020227"/>
                    <a:pt x="1002877" y="1026363"/>
                    <a:pt x="1030191" y="1037842"/>
                  </a:cubicBezTo>
                  <a:cubicBezTo>
                    <a:pt x="1036326" y="1040415"/>
                    <a:pt x="1042462" y="1043582"/>
                    <a:pt x="1048994" y="1046749"/>
                  </a:cubicBezTo>
                  <a:cubicBezTo>
                    <a:pt x="1053348" y="1049322"/>
                    <a:pt x="1058098" y="1052489"/>
                    <a:pt x="1062452" y="1054864"/>
                  </a:cubicBezTo>
                  <a:cubicBezTo>
                    <a:pt x="1073338" y="1019040"/>
                    <a:pt x="1083234" y="982622"/>
                    <a:pt x="1091152" y="946006"/>
                  </a:cubicBezTo>
                  <a:cubicBezTo>
                    <a:pt x="1159434" y="634475"/>
                    <a:pt x="1111933" y="306713"/>
                    <a:pt x="836423" y="105821"/>
                  </a:cubicBezTo>
                  <a:cubicBezTo>
                    <a:pt x="834642" y="104634"/>
                    <a:pt x="832069" y="103248"/>
                    <a:pt x="830288" y="102061"/>
                  </a:cubicBezTo>
                  <a:cubicBezTo>
                    <a:pt x="829892" y="101071"/>
                    <a:pt x="828903" y="101467"/>
                    <a:pt x="828903" y="101467"/>
                  </a:cubicBezTo>
                  <a:cubicBezTo>
                    <a:pt x="792088" y="77518"/>
                    <a:pt x="749338" y="58518"/>
                    <a:pt x="702628" y="45257"/>
                  </a:cubicBezTo>
                  <a:cubicBezTo>
                    <a:pt x="469077" y="-23621"/>
                    <a:pt x="126670" y="17943"/>
                    <a:pt x="14844" y="237638"/>
                  </a:cubicBezTo>
                  <a:close/>
                </a:path>
              </a:pathLst>
            </a:custGeom>
            <a:solidFill>
              <a:srgbClr val="339966"/>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933B3BC1-9224-47FA-BE8A-4B731B5BBD08}"/>
                </a:ext>
              </a:extLst>
            </p:cNvPr>
            <p:cNvSpPr/>
            <p:nvPr/>
          </p:nvSpPr>
          <p:spPr>
            <a:xfrm>
              <a:off x="16729658" y="2816132"/>
              <a:ext cx="296919" cy="593839"/>
            </a:xfrm>
            <a:custGeom>
              <a:avLst/>
              <a:gdLst>
                <a:gd name="connsiteX0" fmla="*/ 111565 w 296885"/>
                <a:gd name="connsiteY0" fmla="*/ 578866 h 593770"/>
                <a:gd name="connsiteX1" fmla="*/ 235069 w 296885"/>
                <a:gd name="connsiteY1" fmla="*/ 580647 h 593770"/>
                <a:gd name="connsiteX2" fmla="*/ 220819 w 296885"/>
                <a:gd name="connsiteY2" fmla="*/ 571543 h 593770"/>
                <a:gd name="connsiteX3" fmla="*/ 155702 w 296885"/>
                <a:gd name="connsiteY3" fmla="*/ 455956 h 593770"/>
                <a:gd name="connsiteX4" fmla="*/ 144618 w 296885"/>
                <a:gd name="connsiteY4" fmla="*/ 409840 h 593770"/>
                <a:gd name="connsiteX5" fmla="*/ 296228 w 296885"/>
                <a:gd name="connsiteY5" fmla="*/ 47640 h 593770"/>
                <a:gd name="connsiteX6" fmla="*/ 299592 w 296885"/>
                <a:gd name="connsiteY6" fmla="*/ 38931 h 593770"/>
                <a:gd name="connsiteX7" fmla="*/ 203204 w 296885"/>
                <a:gd name="connsiteY7" fmla="*/ 14982 h 593770"/>
                <a:gd name="connsiteX8" fmla="*/ 94742 w 296885"/>
                <a:gd name="connsiteY8" fmla="*/ 56546 h 593770"/>
                <a:gd name="connsiteX9" fmla="*/ 93555 w 296885"/>
                <a:gd name="connsiteY9" fmla="*/ 58526 h 593770"/>
                <a:gd name="connsiteX10" fmla="*/ 25271 w 296885"/>
                <a:gd name="connsiteY10" fmla="*/ 224188 h 593770"/>
                <a:gd name="connsiteX11" fmla="*/ 111565 w 296885"/>
                <a:gd name="connsiteY11" fmla="*/ 578866 h 593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6885" h="593770">
                  <a:moveTo>
                    <a:pt x="111565" y="578866"/>
                  </a:moveTo>
                  <a:cubicBezTo>
                    <a:pt x="142045" y="597075"/>
                    <a:pt x="189745" y="598461"/>
                    <a:pt x="235069" y="580647"/>
                  </a:cubicBezTo>
                  <a:cubicBezTo>
                    <a:pt x="228341" y="577085"/>
                    <a:pt x="226559" y="576095"/>
                    <a:pt x="220819" y="571543"/>
                  </a:cubicBezTo>
                  <a:cubicBezTo>
                    <a:pt x="193110" y="547990"/>
                    <a:pt x="169953" y="507020"/>
                    <a:pt x="155702" y="455956"/>
                  </a:cubicBezTo>
                  <a:cubicBezTo>
                    <a:pt x="151348" y="441507"/>
                    <a:pt x="147587" y="425872"/>
                    <a:pt x="144618" y="409840"/>
                  </a:cubicBezTo>
                  <a:cubicBezTo>
                    <a:pt x="119680" y="269512"/>
                    <a:pt x="153129" y="92173"/>
                    <a:pt x="296228" y="47640"/>
                  </a:cubicBezTo>
                  <a:lnTo>
                    <a:pt x="299592" y="38931"/>
                  </a:lnTo>
                  <a:cubicBezTo>
                    <a:pt x="268915" y="22701"/>
                    <a:pt x="236257" y="13597"/>
                    <a:pt x="203204" y="14982"/>
                  </a:cubicBezTo>
                  <a:cubicBezTo>
                    <a:pt x="165400" y="15181"/>
                    <a:pt x="129181" y="28045"/>
                    <a:pt x="94742" y="56546"/>
                  </a:cubicBezTo>
                  <a:lnTo>
                    <a:pt x="93555" y="58526"/>
                  </a:lnTo>
                  <a:cubicBezTo>
                    <a:pt x="59313" y="101277"/>
                    <a:pt x="38531" y="161050"/>
                    <a:pt x="25271" y="224188"/>
                  </a:cubicBezTo>
                  <a:cubicBezTo>
                    <a:pt x="-2835" y="365505"/>
                    <a:pt x="25864" y="528594"/>
                    <a:pt x="111565" y="578866"/>
                  </a:cubicBezTo>
                  <a:close/>
                </a:path>
              </a:pathLst>
            </a:custGeom>
            <a:solidFill>
              <a:srgbClr val="339966"/>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129747B-A770-4999-B31F-8625C39A7947}"/>
                </a:ext>
              </a:extLst>
            </p:cNvPr>
            <p:cNvSpPr/>
            <p:nvPr/>
          </p:nvSpPr>
          <p:spPr>
            <a:xfrm>
              <a:off x="16851792" y="2840619"/>
              <a:ext cx="336509" cy="554249"/>
            </a:xfrm>
            <a:custGeom>
              <a:avLst/>
              <a:gdLst>
                <a:gd name="connsiteX0" fmla="*/ 189941 w 336469"/>
                <a:gd name="connsiteY0" fmla="*/ 22563 h 554185"/>
                <a:gd name="connsiteX1" fmla="*/ 177274 w 336469"/>
                <a:gd name="connsiteY1" fmla="*/ 14844 h 554185"/>
                <a:gd name="connsiteX2" fmla="*/ 173909 w 336469"/>
                <a:gd name="connsiteY2" fmla="*/ 23553 h 554185"/>
                <a:gd name="connsiteX3" fmla="*/ 22299 w 336469"/>
                <a:gd name="connsiteY3" fmla="*/ 385752 h 554185"/>
                <a:gd name="connsiteX4" fmla="*/ 33383 w 336469"/>
                <a:gd name="connsiteY4" fmla="*/ 431869 h 554185"/>
                <a:gd name="connsiteX5" fmla="*/ 98501 w 336469"/>
                <a:gd name="connsiteY5" fmla="*/ 547456 h 554185"/>
                <a:gd name="connsiteX6" fmla="*/ 112751 w 336469"/>
                <a:gd name="connsiteY6" fmla="*/ 556560 h 554185"/>
                <a:gd name="connsiteX7" fmla="*/ 135512 w 336469"/>
                <a:gd name="connsiteY7" fmla="*/ 545675 h 554185"/>
                <a:gd name="connsiteX8" fmla="*/ 174108 w 336469"/>
                <a:gd name="connsiteY8" fmla="*/ 521528 h 554185"/>
                <a:gd name="connsiteX9" fmla="*/ 209733 w 336469"/>
                <a:gd name="connsiteY9" fmla="*/ 493621 h 554185"/>
                <a:gd name="connsiteX10" fmla="*/ 317206 w 336469"/>
                <a:gd name="connsiteY10" fmla="*/ 210195 h 554185"/>
                <a:gd name="connsiteX11" fmla="*/ 316809 w 336469"/>
                <a:gd name="connsiteY11" fmla="*/ 209403 h 554185"/>
                <a:gd name="connsiteX12" fmla="*/ 189941 w 336469"/>
                <a:gd name="connsiteY12" fmla="*/ 22563 h 554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6469" h="554185">
                  <a:moveTo>
                    <a:pt x="189941" y="22563"/>
                  </a:moveTo>
                  <a:cubicBezTo>
                    <a:pt x="185784" y="20188"/>
                    <a:pt x="181431" y="17219"/>
                    <a:pt x="177274" y="14844"/>
                  </a:cubicBezTo>
                  <a:lnTo>
                    <a:pt x="173909" y="23553"/>
                  </a:lnTo>
                  <a:cubicBezTo>
                    <a:pt x="31008" y="68085"/>
                    <a:pt x="-2441" y="245227"/>
                    <a:pt x="22299" y="385752"/>
                  </a:cubicBezTo>
                  <a:cubicBezTo>
                    <a:pt x="25269" y="401784"/>
                    <a:pt x="29029" y="417420"/>
                    <a:pt x="33383" y="431869"/>
                  </a:cubicBezTo>
                  <a:cubicBezTo>
                    <a:pt x="47634" y="482933"/>
                    <a:pt x="70791" y="523903"/>
                    <a:pt x="98501" y="547456"/>
                  </a:cubicBezTo>
                  <a:cubicBezTo>
                    <a:pt x="103449" y="551414"/>
                    <a:pt x="107802" y="554581"/>
                    <a:pt x="112751" y="556560"/>
                  </a:cubicBezTo>
                  <a:cubicBezTo>
                    <a:pt x="120470" y="553196"/>
                    <a:pt x="128189" y="549831"/>
                    <a:pt x="135512" y="545675"/>
                  </a:cubicBezTo>
                  <a:cubicBezTo>
                    <a:pt x="147981" y="539143"/>
                    <a:pt x="161044" y="531424"/>
                    <a:pt x="174108" y="521528"/>
                  </a:cubicBezTo>
                  <a:cubicBezTo>
                    <a:pt x="185784" y="513215"/>
                    <a:pt x="197066" y="504309"/>
                    <a:pt x="209733" y="493621"/>
                  </a:cubicBezTo>
                  <a:cubicBezTo>
                    <a:pt x="309091" y="405941"/>
                    <a:pt x="334821" y="301635"/>
                    <a:pt x="317206" y="210195"/>
                  </a:cubicBezTo>
                  <a:lnTo>
                    <a:pt x="316809" y="209403"/>
                  </a:lnTo>
                  <a:cubicBezTo>
                    <a:pt x="300580" y="130234"/>
                    <a:pt x="251693" y="60762"/>
                    <a:pt x="189941" y="22563"/>
                  </a:cubicBezTo>
                  <a:close/>
                </a:path>
              </a:pathLst>
            </a:custGeom>
            <a:solidFill>
              <a:schemeClr val="accent1">
                <a:lumMod val="20000"/>
                <a:lumOff val="80000"/>
              </a:schemeClr>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1C2C831E-C796-4646-A662-AF0196CBFE15}"/>
                </a:ext>
              </a:extLst>
            </p:cNvPr>
            <p:cNvSpPr/>
            <p:nvPr/>
          </p:nvSpPr>
          <p:spPr>
            <a:xfrm>
              <a:off x="12058249" y="7028838"/>
              <a:ext cx="969936" cy="653223"/>
            </a:xfrm>
            <a:custGeom>
              <a:avLst/>
              <a:gdLst>
                <a:gd name="connsiteX0" fmla="*/ 955188 w 969824"/>
                <a:gd name="connsiteY0" fmla="*/ 286322 h 653147"/>
                <a:gd name="connsiteX1" fmla="*/ 955188 w 969824"/>
                <a:gd name="connsiteY1" fmla="*/ 286322 h 653147"/>
                <a:gd name="connsiteX2" fmla="*/ 816444 w 969824"/>
                <a:gd name="connsiteY2" fmla="*/ 94930 h 653147"/>
                <a:gd name="connsiteX3" fmla="*/ 151422 w 969824"/>
                <a:gd name="connsiteY3" fmla="*/ 93743 h 653147"/>
                <a:gd name="connsiteX4" fmla="*/ 14854 w 969824"/>
                <a:gd name="connsiteY4" fmla="*/ 286322 h 653147"/>
                <a:gd name="connsiteX5" fmla="*/ 14854 w 969824"/>
                <a:gd name="connsiteY5" fmla="*/ 286322 h 653147"/>
                <a:gd name="connsiteX6" fmla="*/ 14854 w 969824"/>
                <a:gd name="connsiteY6" fmla="*/ 391420 h 653147"/>
                <a:gd name="connsiteX7" fmla="*/ 15053 w 969824"/>
                <a:gd name="connsiteY7" fmla="*/ 391420 h 653147"/>
                <a:gd name="connsiteX8" fmla="*/ 153599 w 969824"/>
                <a:gd name="connsiteY8" fmla="*/ 577863 h 653147"/>
                <a:gd name="connsiteX9" fmla="*/ 818621 w 969824"/>
                <a:gd name="connsiteY9" fmla="*/ 579051 h 653147"/>
                <a:gd name="connsiteX10" fmla="*/ 955188 w 969824"/>
                <a:gd name="connsiteY10" fmla="*/ 391420 h 653147"/>
                <a:gd name="connsiteX11" fmla="*/ 955387 w 969824"/>
                <a:gd name="connsiteY11" fmla="*/ 391420 h 653147"/>
                <a:gd name="connsiteX12" fmla="*/ 955387 w 969824"/>
                <a:gd name="connsiteY12" fmla="*/ 286322 h 65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69824" h="653147">
                  <a:moveTo>
                    <a:pt x="955188" y="286322"/>
                  </a:moveTo>
                  <a:lnTo>
                    <a:pt x="955188" y="286322"/>
                  </a:lnTo>
                  <a:cubicBezTo>
                    <a:pt x="954397" y="217049"/>
                    <a:pt x="908083" y="147974"/>
                    <a:pt x="816444" y="94930"/>
                  </a:cubicBezTo>
                  <a:cubicBezTo>
                    <a:pt x="632177" y="-11354"/>
                    <a:pt x="334501" y="-11948"/>
                    <a:pt x="151422" y="93743"/>
                  </a:cubicBezTo>
                  <a:cubicBezTo>
                    <a:pt x="59585" y="146786"/>
                    <a:pt x="14063" y="216653"/>
                    <a:pt x="14854" y="286322"/>
                  </a:cubicBezTo>
                  <a:lnTo>
                    <a:pt x="14854" y="286322"/>
                  </a:lnTo>
                  <a:lnTo>
                    <a:pt x="14854" y="391420"/>
                  </a:lnTo>
                  <a:lnTo>
                    <a:pt x="15053" y="391420"/>
                  </a:lnTo>
                  <a:cubicBezTo>
                    <a:pt x="18021" y="458912"/>
                    <a:pt x="64137" y="526205"/>
                    <a:pt x="153599" y="577863"/>
                  </a:cubicBezTo>
                  <a:cubicBezTo>
                    <a:pt x="337865" y="684149"/>
                    <a:pt x="635542" y="684742"/>
                    <a:pt x="818621" y="579051"/>
                  </a:cubicBezTo>
                  <a:cubicBezTo>
                    <a:pt x="908281" y="527195"/>
                    <a:pt x="953803" y="459505"/>
                    <a:pt x="955188" y="391420"/>
                  </a:cubicBezTo>
                  <a:lnTo>
                    <a:pt x="955387" y="391420"/>
                  </a:lnTo>
                  <a:lnTo>
                    <a:pt x="955387" y="286322"/>
                  </a:lnTo>
                  <a:close/>
                </a:path>
              </a:pathLst>
            </a:custGeom>
            <a:solidFill>
              <a:srgbClr val="3BC5A3"/>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25E6FE11-92D7-4613-9FB3-87AC165356D1}"/>
                </a:ext>
              </a:extLst>
            </p:cNvPr>
            <p:cNvSpPr/>
            <p:nvPr/>
          </p:nvSpPr>
          <p:spPr>
            <a:xfrm>
              <a:off x="12056631" y="7025841"/>
              <a:ext cx="969936" cy="574044"/>
            </a:xfrm>
            <a:custGeom>
              <a:avLst/>
              <a:gdLst>
                <a:gd name="connsiteX0" fmla="*/ 488135 w 969824"/>
                <a:gd name="connsiteY0" fmla="*/ 17473 h 573977"/>
                <a:gd name="connsiteX1" fmla="*/ 956929 w 969824"/>
                <a:gd name="connsiteY1" fmla="*/ 291572 h 573977"/>
                <a:gd name="connsiteX2" fmla="*/ 485191 w 969824"/>
                <a:gd name="connsiteY2" fmla="*/ 560574 h 573977"/>
                <a:gd name="connsiteX3" fmla="*/ 16397 w 969824"/>
                <a:gd name="connsiteY3" fmla="*/ 286474 h 573977"/>
                <a:gd name="connsiteX4" fmla="*/ 488135 w 969824"/>
                <a:gd name="connsiteY4" fmla="*/ 17473 h 573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9824" h="573977">
                  <a:moveTo>
                    <a:pt x="488135" y="17473"/>
                  </a:moveTo>
                  <a:cubicBezTo>
                    <a:pt x="747855" y="18881"/>
                    <a:pt x="957742" y="141599"/>
                    <a:pt x="956929" y="291572"/>
                  </a:cubicBezTo>
                  <a:cubicBezTo>
                    <a:pt x="956116" y="441546"/>
                    <a:pt x="744911" y="561981"/>
                    <a:pt x="485191" y="560574"/>
                  </a:cubicBezTo>
                  <a:cubicBezTo>
                    <a:pt x="225470" y="559166"/>
                    <a:pt x="15584" y="436447"/>
                    <a:pt x="16397" y="286474"/>
                  </a:cubicBezTo>
                  <a:cubicBezTo>
                    <a:pt x="17210" y="136501"/>
                    <a:pt x="228414" y="16065"/>
                    <a:pt x="488135" y="17473"/>
                  </a:cubicBezTo>
                  <a:close/>
                </a:path>
              </a:pathLst>
            </a:custGeom>
            <a:solidFill>
              <a:srgbClr val="43E0BD"/>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A80F562D-144D-41CB-954E-5847038B9CB4}"/>
                </a:ext>
              </a:extLst>
            </p:cNvPr>
            <p:cNvSpPr/>
            <p:nvPr/>
          </p:nvSpPr>
          <p:spPr>
            <a:xfrm>
              <a:off x="12279872" y="7151874"/>
              <a:ext cx="514661" cy="296919"/>
            </a:xfrm>
            <a:custGeom>
              <a:avLst/>
              <a:gdLst>
                <a:gd name="connsiteX0" fmla="*/ 16120 w 514600"/>
                <a:gd name="connsiteY0" fmla="*/ 215552 h 296885"/>
                <a:gd name="connsiteX1" fmla="*/ 40860 w 514600"/>
                <a:gd name="connsiteY1" fmla="*/ 172603 h 296885"/>
                <a:gd name="connsiteX2" fmla="*/ 182178 w 514600"/>
                <a:gd name="connsiteY2" fmla="*/ 74037 h 296885"/>
                <a:gd name="connsiteX3" fmla="*/ 367632 w 514600"/>
                <a:gd name="connsiteY3" fmla="*/ 17629 h 296885"/>
                <a:gd name="connsiteX4" fmla="*/ 476291 w 514600"/>
                <a:gd name="connsiteY4" fmla="*/ 31088 h 296885"/>
                <a:gd name="connsiteX5" fmla="*/ 483416 w 514600"/>
                <a:gd name="connsiteY5" fmla="*/ 37818 h 296885"/>
                <a:gd name="connsiteX6" fmla="*/ 510334 w 514600"/>
                <a:gd name="connsiteY6" fmla="*/ 84132 h 296885"/>
                <a:gd name="connsiteX7" fmla="*/ 468770 w 514600"/>
                <a:gd name="connsiteY7" fmla="*/ 115008 h 296885"/>
                <a:gd name="connsiteX8" fmla="*/ 355557 w 514600"/>
                <a:gd name="connsiteY8" fmla="*/ 101746 h 296885"/>
                <a:gd name="connsiteX9" fmla="*/ 351600 w 514600"/>
                <a:gd name="connsiteY9" fmla="*/ 97986 h 296885"/>
                <a:gd name="connsiteX10" fmla="*/ 239377 w 514600"/>
                <a:gd name="connsiteY10" fmla="*/ 128862 h 296885"/>
                <a:gd name="connsiteX11" fmla="*/ 174260 w 514600"/>
                <a:gd name="connsiteY11" fmla="*/ 165082 h 296885"/>
                <a:gd name="connsiteX12" fmla="*/ 158427 w 514600"/>
                <a:gd name="connsiteY12" fmla="*/ 189624 h 296885"/>
                <a:gd name="connsiteX13" fmla="*/ 162385 w 514600"/>
                <a:gd name="connsiteY13" fmla="*/ 193385 h 296885"/>
                <a:gd name="connsiteX14" fmla="*/ 142593 w 514600"/>
                <a:gd name="connsiteY14" fmla="*/ 269586 h 296885"/>
                <a:gd name="connsiteX15" fmla="*/ 85393 w 514600"/>
                <a:gd name="connsiteY15" fmla="*/ 285617 h 296885"/>
                <a:gd name="connsiteX16" fmla="*/ 29776 w 514600"/>
                <a:gd name="connsiteY16" fmla="*/ 252762 h 296885"/>
                <a:gd name="connsiteX17" fmla="*/ 23046 w 514600"/>
                <a:gd name="connsiteY17" fmla="*/ 246033 h 296885"/>
                <a:gd name="connsiteX18" fmla="*/ 16120 w 514600"/>
                <a:gd name="connsiteY18" fmla="*/ 215552 h 296885"/>
                <a:gd name="connsiteX19" fmla="*/ 16120 w 514600"/>
                <a:gd name="connsiteY19" fmla="*/ 215552 h 29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600" h="296885">
                  <a:moveTo>
                    <a:pt x="16120" y="215552"/>
                  </a:moveTo>
                  <a:cubicBezTo>
                    <a:pt x="19088" y="202886"/>
                    <a:pt x="27600" y="188239"/>
                    <a:pt x="40860" y="172603"/>
                  </a:cubicBezTo>
                  <a:cubicBezTo>
                    <a:pt x="70350" y="138362"/>
                    <a:pt x="120426" y="103330"/>
                    <a:pt x="182178" y="74037"/>
                  </a:cubicBezTo>
                  <a:cubicBezTo>
                    <a:pt x="243930" y="44744"/>
                    <a:pt x="309837" y="24755"/>
                    <a:pt x="367632" y="17629"/>
                  </a:cubicBezTo>
                  <a:cubicBezTo>
                    <a:pt x="420081" y="11098"/>
                    <a:pt x="460853" y="16243"/>
                    <a:pt x="476291" y="31088"/>
                  </a:cubicBezTo>
                  <a:cubicBezTo>
                    <a:pt x="478468" y="33265"/>
                    <a:pt x="481041" y="35442"/>
                    <a:pt x="483416" y="37818"/>
                  </a:cubicBezTo>
                  <a:cubicBezTo>
                    <a:pt x="498459" y="51474"/>
                    <a:pt x="515480" y="67308"/>
                    <a:pt x="510334" y="84132"/>
                  </a:cubicBezTo>
                  <a:cubicBezTo>
                    <a:pt x="506771" y="95809"/>
                    <a:pt x="493114" y="106101"/>
                    <a:pt x="468770" y="115008"/>
                  </a:cubicBezTo>
                  <a:cubicBezTo>
                    <a:pt x="396528" y="141727"/>
                    <a:pt x="377528" y="123122"/>
                    <a:pt x="355557" y="101746"/>
                  </a:cubicBezTo>
                  <a:lnTo>
                    <a:pt x="351600" y="97986"/>
                  </a:lnTo>
                  <a:cubicBezTo>
                    <a:pt x="347839" y="94423"/>
                    <a:pt x="329036" y="86308"/>
                    <a:pt x="239377" y="128862"/>
                  </a:cubicBezTo>
                  <a:cubicBezTo>
                    <a:pt x="210084" y="142717"/>
                    <a:pt x="188313" y="154988"/>
                    <a:pt x="174260" y="165082"/>
                  </a:cubicBezTo>
                  <a:cubicBezTo>
                    <a:pt x="165552" y="171416"/>
                    <a:pt x="151697" y="183291"/>
                    <a:pt x="158427" y="189624"/>
                  </a:cubicBezTo>
                  <a:lnTo>
                    <a:pt x="162385" y="193385"/>
                  </a:lnTo>
                  <a:cubicBezTo>
                    <a:pt x="184751" y="214563"/>
                    <a:pt x="204147" y="232772"/>
                    <a:pt x="142593" y="269586"/>
                  </a:cubicBezTo>
                  <a:cubicBezTo>
                    <a:pt x="121613" y="282055"/>
                    <a:pt x="103008" y="287200"/>
                    <a:pt x="85393" y="285617"/>
                  </a:cubicBezTo>
                  <a:cubicBezTo>
                    <a:pt x="59861" y="283044"/>
                    <a:pt x="43828" y="267013"/>
                    <a:pt x="29776" y="252762"/>
                  </a:cubicBezTo>
                  <a:cubicBezTo>
                    <a:pt x="27401" y="250387"/>
                    <a:pt x="25225" y="248210"/>
                    <a:pt x="23046" y="246033"/>
                  </a:cubicBezTo>
                  <a:cubicBezTo>
                    <a:pt x="15328" y="238710"/>
                    <a:pt x="13150" y="228022"/>
                    <a:pt x="16120" y="215552"/>
                  </a:cubicBezTo>
                  <a:lnTo>
                    <a:pt x="16120" y="215552"/>
                  </a:lnTo>
                  <a:close/>
                </a:path>
              </a:pathLst>
            </a:custGeom>
            <a:solidFill>
              <a:srgbClr val="FFFFFF"/>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CFC352D2-476D-48B3-ADD4-C0F1007C7704}"/>
                </a:ext>
              </a:extLst>
            </p:cNvPr>
            <p:cNvSpPr/>
            <p:nvPr/>
          </p:nvSpPr>
          <p:spPr>
            <a:xfrm>
              <a:off x="12543473" y="7324087"/>
              <a:ext cx="158357" cy="98973"/>
            </a:xfrm>
            <a:custGeom>
              <a:avLst/>
              <a:gdLst>
                <a:gd name="connsiteX0" fmla="*/ 142458 w 158338"/>
                <a:gd name="connsiteY0" fmla="*/ 20993 h 98961"/>
                <a:gd name="connsiteX1" fmla="*/ 127614 w 158338"/>
                <a:gd name="connsiteY1" fmla="*/ 15055 h 98961"/>
                <a:gd name="connsiteX2" fmla="*/ 120291 w 158338"/>
                <a:gd name="connsiteY2" fmla="*/ 18816 h 98961"/>
                <a:gd name="connsiteX3" fmla="*/ 119104 w 158338"/>
                <a:gd name="connsiteY3" fmla="*/ 24952 h 98961"/>
                <a:gd name="connsiteX4" fmla="*/ 97331 w 158338"/>
                <a:gd name="connsiteY4" fmla="*/ 65724 h 98961"/>
                <a:gd name="connsiteX5" fmla="*/ 33204 w 158338"/>
                <a:gd name="connsiteY5" fmla="*/ 66317 h 98961"/>
                <a:gd name="connsiteX6" fmla="*/ 16578 w 158338"/>
                <a:gd name="connsiteY6" fmla="*/ 68692 h 98961"/>
                <a:gd name="connsiteX7" fmla="*/ 14996 w 158338"/>
                <a:gd name="connsiteY7" fmla="*/ 71661 h 98961"/>
                <a:gd name="connsiteX8" fmla="*/ 20735 w 158338"/>
                <a:gd name="connsiteY8" fmla="*/ 79974 h 98961"/>
                <a:gd name="connsiteX9" fmla="*/ 111582 w 158338"/>
                <a:gd name="connsiteY9" fmla="*/ 79182 h 98961"/>
                <a:gd name="connsiteX10" fmla="*/ 142458 w 158338"/>
                <a:gd name="connsiteY10" fmla="*/ 20993 h 98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8338" h="98961">
                  <a:moveTo>
                    <a:pt x="142458" y="20993"/>
                  </a:moveTo>
                  <a:cubicBezTo>
                    <a:pt x="140677" y="16639"/>
                    <a:pt x="134145" y="14066"/>
                    <a:pt x="127614" y="15055"/>
                  </a:cubicBezTo>
                  <a:cubicBezTo>
                    <a:pt x="124447" y="15649"/>
                    <a:pt x="121874" y="16837"/>
                    <a:pt x="120291" y="18816"/>
                  </a:cubicBezTo>
                  <a:cubicBezTo>
                    <a:pt x="118707" y="20597"/>
                    <a:pt x="118311" y="22775"/>
                    <a:pt x="119104" y="24952"/>
                  </a:cubicBezTo>
                  <a:cubicBezTo>
                    <a:pt x="125436" y="40390"/>
                    <a:pt x="116531" y="56817"/>
                    <a:pt x="97331" y="65724"/>
                  </a:cubicBezTo>
                  <a:cubicBezTo>
                    <a:pt x="78331" y="74432"/>
                    <a:pt x="53195" y="74631"/>
                    <a:pt x="33204" y="66317"/>
                  </a:cubicBezTo>
                  <a:cubicBezTo>
                    <a:pt x="27465" y="63942"/>
                    <a:pt x="20142" y="64932"/>
                    <a:pt x="16578" y="68692"/>
                  </a:cubicBezTo>
                  <a:cubicBezTo>
                    <a:pt x="15787" y="69682"/>
                    <a:pt x="15194" y="70474"/>
                    <a:pt x="14996" y="71661"/>
                  </a:cubicBezTo>
                  <a:cubicBezTo>
                    <a:pt x="14203" y="74828"/>
                    <a:pt x="16578" y="78193"/>
                    <a:pt x="20735" y="79974"/>
                  </a:cubicBezTo>
                  <a:cubicBezTo>
                    <a:pt x="49038" y="91850"/>
                    <a:pt x="84664" y="91652"/>
                    <a:pt x="111582" y="79182"/>
                  </a:cubicBezTo>
                  <a:cubicBezTo>
                    <a:pt x="139093" y="66516"/>
                    <a:pt x="151562" y="42963"/>
                    <a:pt x="142458" y="20993"/>
                  </a:cubicBezTo>
                  <a:close/>
                </a:path>
              </a:pathLst>
            </a:custGeom>
            <a:solidFill>
              <a:srgbClr val="FFFFFF"/>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428CFE6-90A4-44E3-850B-8AD0E430A932}"/>
                </a:ext>
              </a:extLst>
            </p:cNvPr>
            <p:cNvSpPr/>
            <p:nvPr/>
          </p:nvSpPr>
          <p:spPr>
            <a:xfrm>
              <a:off x="12503479" y="7313931"/>
              <a:ext cx="257330" cy="158357"/>
            </a:xfrm>
            <a:custGeom>
              <a:avLst/>
              <a:gdLst>
                <a:gd name="connsiteX0" fmla="*/ 193730 w 257300"/>
                <a:gd name="connsiteY0" fmla="*/ 136246 h 158338"/>
                <a:gd name="connsiteX1" fmla="*/ 253898 w 257300"/>
                <a:gd name="connsiteY1" fmla="*/ 21253 h 158338"/>
                <a:gd name="connsiteX2" fmla="*/ 248159 w 257300"/>
                <a:gd name="connsiteY2" fmla="*/ 16107 h 158338"/>
                <a:gd name="connsiteX3" fmla="*/ 238856 w 257300"/>
                <a:gd name="connsiteY3" fmla="*/ 15117 h 158338"/>
                <a:gd name="connsiteX4" fmla="*/ 230147 w 257300"/>
                <a:gd name="connsiteY4" fmla="*/ 25211 h 158338"/>
                <a:gd name="connsiteX5" fmla="*/ 179281 w 257300"/>
                <a:gd name="connsiteY5" fmla="*/ 122392 h 158338"/>
                <a:gd name="connsiteX6" fmla="*/ 33411 w 257300"/>
                <a:gd name="connsiteY6" fmla="*/ 124371 h 158338"/>
                <a:gd name="connsiteX7" fmla="*/ 24307 w 257300"/>
                <a:gd name="connsiteY7" fmla="*/ 123184 h 158338"/>
                <a:gd name="connsiteX8" fmla="*/ 16588 w 257300"/>
                <a:gd name="connsiteY8" fmla="*/ 126944 h 158338"/>
                <a:gd name="connsiteX9" fmla="*/ 15004 w 257300"/>
                <a:gd name="connsiteY9" fmla="*/ 129913 h 158338"/>
                <a:gd name="connsiteX10" fmla="*/ 20744 w 257300"/>
                <a:gd name="connsiteY10" fmla="*/ 138423 h 158338"/>
                <a:gd name="connsiteX11" fmla="*/ 193730 w 257300"/>
                <a:gd name="connsiteY11" fmla="*/ 136246 h 158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7300" h="158338">
                  <a:moveTo>
                    <a:pt x="193730" y="136246"/>
                  </a:moveTo>
                  <a:cubicBezTo>
                    <a:pt x="246377" y="110912"/>
                    <a:pt x="270523" y="64598"/>
                    <a:pt x="253898" y="21253"/>
                  </a:cubicBezTo>
                  <a:cubicBezTo>
                    <a:pt x="253107" y="19076"/>
                    <a:pt x="250929" y="17294"/>
                    <a:pt x="248159" y="16107"/>
                  </a:cubicBezTo>
                  <a:cubicBezTo>
                    <a:pt x="245387" y="14919"/>
                    <a:pt x="242023" y="14523"/>
                    <a:pt x="238856" y="15117"/>
                  </a:cubicBezTo>
                  <a:cubicBezTo>
                    <a:pt x="232522" y="16304"/>
                    <a:pt x="228563" y="20659"/>
                    <a:pt x="230147" y="25211"/>
                  </a:cubicBezTo>
                  <a:cubicBezTo>
                    <a:pt x="244200" y="61827"/>
                    <a:pt x="223813" y="101016"/>
                    <a:pt x="179281" y="122392"/>
                  </a:cubicBezTo>
                  <a:cubicBezTo>
                    <a:pt x="135935" y="143371"/>
                    <a:pt x="78736" y="144163"/>
                    <a:pt x="33411" y="124371"/>
                  </a:cubicBezTo>
                  <a:cubicBezTo>
                    <a:pt x="30640" y="123184"/>
                    <a:pt x="27474" y="122787"/>
                    <a:pt x="24307" y="123184"/>
                  </a:cubicBezTo>
                  <a:cubicBezTo>
                    <a:pt x="21140" y="123579"/>
                    <a:pt x="18369" y="124965"/>
                    <a:pt x="16588" y="126944"/>
                  </a:cubicBezTo>
                  <a:cubicBezTo>
                    <a:pt x="15796" y="127933"/>
                    <a:pt x="15202" y="128923"/>
                    <a:pt x="15004" y="129913"/>
                  </a:cubicBezTo>
                  <a:cubicBezTo>
                    <a:pt x="14213" y="133277"/>
                    <a:pt x="16390" y="136642"/>
                    <a:pt x="20744" y="138423"/>
                  </a:cubicBezTo>
                  <a:cubicBezTo>
                    <a:pt x="74580" y="161976"/>
                    <a:pt x="142467" y="160986"/>
                    <a:pt x="193730" y="136246"/>
                  </a:cubicBezTo>
                  <a:close/>
                </a:path>
              </a:pathLst>
            </a:custGeom>
            <a:solidFill>
              <a:srgbClr val="FFFFFF"/>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4241868C-C461-45D1-980F-DD8128D20C47}"/>
                </a:ext>
              </a:extLst>
            </p:cNvPr>
            <p:cNvSpPr/>
            <p:nvPr/>
          </p:nvSpPr>
          <p:spPr>
            <a:xfrm>
              <a:off x="12973751" y="7561313"/>
              <a:ext cx="969936" cy="653223"/>
            </a:xfrm>
            <a:custGeom>
              <a:avLst/>
              <a:gdLst>
                <a:gd name="connsiteX0" fmla="*/ 955188 w 969824"/>
                <a:gd name="connsiteY0" fmla="*/ 286322 h 653147"/>
                <a:gd name="connsiteX1" fmla="*/ 955188 w 969824"/>
                <a:gd name="connsiteY1" fmla="*/ 286322 h 653147"/>
                <a:gd name="connsiteX2" fmla="*/ 816444 w 969824"/>
                <a:gd name="connsiteY2" fmla="*/ 94930 h 653147"/>
                <a:gd name="connsiteX3" fmla="*/ 151422 w 969824"/>
                <a:gd name="connsiteY3" fmla="*/ 93743 h 653147"/>
                <a:gd name="connsiteX4" fmla="*/ 14854 w 969824"/>
                <a:gd name="connsiteY4" fmla="*/ 286322 h 653147"/>
                <a:gd name="connsiteX5" fmla="*/ 14854 w 969824"/>
                <a:gd name="connsiteY5" fmla="*/ 286322 h 653147"/>
                <a:gd name="connsiteX6" fmla="*/ 14854 w 969824"/>
                <a:gd name="connsiteY6" fmla="*/ 391420 h 653147"/>
                <a:gd name="connsiteX7" fmla="*/ 15053 w 969824"/>
                <a:gd name="connsiteY7" fmla="*/ 391420 h 653147"/>
                <a:gd name="connsiteX8" fmla="*/ 153599 w 969824"/>
                <a:gd name="connsiteY8" fmla="*/ 577864 h 653147"/>
                <a:gd name="connsiteX9" fmla="*/ 818621 w 969824"/>
                <a:gd name="connsiteY9" fmla="*/ 579051 h 653147"/>
                <a:gd name="connsiteX10" fmla="*/ 955188 w 969824"/>
                <a:gd name="connsiteY10" fmla="*/ 391420 h 653147"/>
                <a:gd name="connsiteX11" fmla="*/ 955387 w 969824"/>
                <a:gd name="connsiteY11" fmla="*/ 391420 h 653147"/>
                <a:gd name="connsiteX12" fmla="*/ 955387 w 969824"/>
                <a:gd name="connsiteY12" fmla="*/ 286322 h 65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69824" h="653147">
                  <a:moveTo>
                    <a:pt x="955188" y="286322"/>
                  </a:moveTo>
                  <a:lnTo>
                    <a:pt x="955188" y="286322"/>
                  </a:lnTo>
                  <a:cubicBezTo>
                    <a:pt x="954397" y="217049"/>
                    <a:pt x="908083" y="147974"/>
                    <a:pt x="816444" y="94930"/>
                  </a:cubicBezTo>
                  <a:cubicBezTo>
                    <a:pt x="632177" y="-11354"/>
                    <a:pt x="334501" y="-11948"/>
                    <a:pt x="151422" y="93743"/>
                  </a:cubicBezTo>
                  <a:cubicBezTo>
                    <a:pt x="59585" y="146787"/>
                    <a:pt x="14063" y="216654"/>
                    <a:pt x="14854" y="286322"/>
                  </a:cubicBezTo>
                  <a:lnTo>
                    <a:pt x="14854" y="286322"/>
                  </a:lnTo>
                  <a:lnTo>
                    <a:pt x="14854" y="391420"/>
                  </a:lnTo>
                  <a:lnTo>
                    <a:pt x="15053" y="391420"/>
                  </a:lnTo>
                  <a:cubicBezTo>
                    <a:pt x="18021" y="458912"/>
                    <a:pt x="64137" y="526205"/>
                    <a:pt x="153599" y="577864"/>
                  </a:cubicBezTo>
                  <a:cubicBezTo>
                    <a:pt x="337865" y="684149"/>
                    <a:pt x="635542" y="684742"/>
                    <a:pt x="818621" y="579051"/>
                  </a:cubicBezTo>
                  <a:cubicBezTo>
                    <a:pt x="908281" y="527195"/>
                    <a:pt x="953803" y="459505"/>
                    <a:pt x="955188" y="391420"/>
                  </a:cubicBezTo>
                  <a:lnTo>
                    <a:pt x="955387" y="391420"/>
                  </a:lnTo>
                  <a:lnTo>
                    <a:pt x="955387" y="286322"/>
                  </a:lnTo>
                  <a:close/>
                </a:path>
              </a:pathLst>
            </a:custGeom>
            <a:solidFill>
              <a:srgbClr val="EDA500"/>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B830225E-8EEF-4254-9FBB-AF61D4D64A38}"/>
                </a:ext>
              </a:extLst>
            </p:cNvPr>
            <p:cNvSpPr/>
            <p:nvPr/>
          </p:nvSpPr>
          <p:spPr>
            <a:xfrm>
              <a:off x="12972075" y="7558520"/>
              <a:ext cx="969936" cy="574044"/>
            </a:xfrm>
            <a:custGeom>
              <a:avLst/>
              <a:gdLst>
                <a:gd name="connsiteX0" fmla="*/ 488137 w 969824"/>
                <a:gd name="connsiteY0" fmla="*/ 17475 h 573977"/>
                <a:gd name="connsiteX1" fmla="*/ 956930 w 969824"/>
                <a:gd name="connsiteY1" fmla="*/ 291577 h 573977"/>
                <a:gd name="connsiteX2" fmla="*/ 485191 w 969824"/>
                <a:gd name="connsiteY2" fmla="*/ 560576 h 573977"/>
                <a:gd name="connsiteX3" fmla="*/ 16398 w 969824"/>
                <a:gd name="connsiteY3" fmla="*/ 286474 h 573977"/>
                <a:gd name="connsiteX4" fmla="*/ 488137 w 969824"/>
                <a:gd name="connsiteY4" fmla="*/ 17475 h 573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9824" h="573977">
                  <a:moveTo>
                    <a:pt x="488137" y="17475"/>
                  </a:moveTo>
                  <a:cubicBezTo>
                    <a:pt x="747858" y="18884"/>
                    <a:pt x="957744" y="141604"/>
                    <a:pt x="956930" y="291577"/>
                  </a:cubicBezTo>
                  <a:cubicBezTo>
                    <a:pt x="956116" y="441550"/>
                    <a:pt x="744911" y="561985"/>
                    <a:pt x="485191" y="560576"/>
                  </a:cubicBezTo>
                  <a:cubicBezTo>
                    <a:pt x="225470" y="559167"/>
                    <a:pt x="15584" y="436448"/>
                    <a:pt x="16398" y="286474"/>
                  </a:cubicBezTo>
                  <a:cubicBezTo>
                    <a:pt x="17211" y="136501"/>
                    <a:pt x="228416" y="16066"/>
                    <a:pt x="488137" y="17475"/>
                  </a:cubicBezTo>
                  <a:close/>
                </a:path>
              </a:pathLst>
            </a:custGeom>
            <a:solidFill>
              <a:srgbClr val="FDD400"/>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A5E83098-8ED4-4D8E-9A37-A03529BDD182}"/>
                </a:ext>
              </a:extLst>
            </p:cNvPr>
            <p:cNvSpPr/>
            <p:nvPr/>
          </p:nvSpPr>
          <p:spPr>
            <a:xfrm>
              <a:off x="13914392" y="8100519"/>
              <a:ext cx="969936" cy="653223"/>
            </a:xfrm>
            <a:custGeom>
              <a:avLst/>
              <a:gdLst>
                <a:gd name="connsiteX0" fmla="*/ 955188 w 969824"/>
                <a:gd name="connsiteY0" fmla="*/ 286322 h 653147"/>
                <a:gd name="connsiteX1" fmla="*/ 955188 w 969824"/>
                <a:gd name="connsiteY1" fmla="*/ 286322 h 653147"/>
                <a:gd name="connsiteX2" fmla="*/ 816444 w 969824"/>
                <a:gd name="connsiteY2" fmla="*/ 94931 h 653147"/>
                <a:gd name="connsiteX3" fmla="*/ 151421 w 969824"/>
                <a:gd name="connsiteY3" fmla="*/ 93743 h 653147"/>
                <a:gd name="connsiteX4" fmla="*/ 14854 w 969824"/>
                <a:gd name="connsiteY4" fmla="*/ 286322 h 653147"/>
                <a:gd name="connsiteX5" fmla="*/ 14854 w 969824"/>
                <a:gd name="connsiteY5" fmla="*/ 286322 h 653147"/>
                <a:gd name="connsiteX6" fmla="*/ 14854 w 969824"/>
                <a:gd name="connsiteY6" fmla="*/ 391419 h 653147"/>
                <a:gd name="connsiteX7" fmla="*/ 15053 w 969824"/>
                <a:gd name="connsiteY7" fmla="*/ 391419 h 653147"/>
                <a:gd name="connsiteX8" fmla="*/ 153599 w 969824"/>
                <a:gd name="connsiteY8" fmla="*/ 577863 h 653147"/>
                <a:gd name="connsiteX9" fmla="*/ 818621 w 969824"/>
                <a:gd name="connsiteY9" fmla="*/ 579051 h 653147"/>
                <a:gd name="connsiteX10" fmla="*/ 955188 w 969824"/>
                <a:gd name="connsiteY10" fmla="*/ 391419 h 653147"/>
                <a:gd name="connsiteX11" fmla="*/ 955385 w 969824"/>
                <a:gd name="connsiteY11" fmla="*/ 391419 h 653147"/>
                <a:gd name="connsiteX12" fmla="*/ 955385 w 969824"/>
                <a:gd name="connsiteY12" fmla="*/ 286322 h 65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69824" h="653147">
                  <a:moveTo>
                    <a:pt x="955188" y="286322"/>
                  </a:moveTo>
                  <a:lnTo>
                    <a:pt x="955188" y="286322"/>
                  </a:lnTo>
                  <a:cubicBezTo>
                    <a:pt x="954396" y="217049"/>
                    <a:pt x="908083" y="147974"/>
                    <a:pt x="816444" y="94931"/>
                  </a:cubicBezTo>
                  <a:cubicBezTo>
                    <a:pt x="632177" y="-11354"/>
                    <a:pt x="334500" y="-11949"/>
                    <a:pt x="151421" y="93743"/>
                  </a:cubicBezTo>
                  <a:cubicBezTo>
                    <a:pt x="59585" y="146786"/>
                    <a:pt x="14062" y="216653"/>
                    <a:pt x="14854" y="286322"/>
                  </a:cubicBezTo>
                  <a:lnTo>
                    <a:pt x="14854" y="286322"/>
                  </a:lnTo>
                  <a:lnTo>
                    <a:pt x="14854" y="391419"/>
                  </a:lnTo>
                  <a:lnTo>
                    <a:pt x="15053" y="391419"/>
                  </a:lnTo>
                  <a:cubicBezTo>
                    <a:pt x="18021" y="458911"/>
                    <a:pt x="63939" y="526205"/>
                    <a:pt x="153599" y="577863"/>
                  </a:cubicBezTo>
                  <a:cubicBezTo>
                    <a:pt x="337865" y="684148"/>
                    <a:pt x="635542" y="684742"/>
                    <a:pt x="818621" y="579051"/>
                  </a:cubicBezTo>
                  <a:cubicBezTo>
                    <a:pt x="908280" y="527195"/>
                    <a:pt x="953803" y="459505"/>
                    <a:pt x="955188" y="391419"/>
                  </a:cubicBezTo>
                  <a:lnTo>
                    <a:pt x="955385" y="391419"/>
                  </a:lnTo>
                  <a:lnTo>
                    <a:pt x="955385" y="286322"/>
                  </a:lnTo>
                  <a:close/>
                </a:path>
              </a:pathLst>
            </a:custGeom>
            <a:solidFill>
              <a:srgbClr val="34ABD0"/>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7559D37F-C1EC-4655-B78F-C1E7183A0F8C}"/>
                </a:ext>
              </a:extLst>
            </p:cNvPr>
            <p:cNvSpPr/>
            <p:nvPr/>
          </p:nvSpPr>
          <p:spPr>
            <a:xfrm>
              <a:off x="13912846" y="8097528"/>
              <a:ext cx="969936" cy="574044"/>
            </a:xfrm>
            <a:custGeom>
              <a:avLst/>
              <a:gdLst>
                <a:gd name="connsiteX0" fmla="*/ 488136 w 969824"/>
                <a:gd name="connsiteY0" fmla="*/ 17475 h 573977"/>
                <a:gd name="connsiteX1" fmla="*/ 956929 w 969824"/>
                <a:gd name="connsiteY1" fmla="*/ 291575 h 573977"/>
                <a:gd name="connsiteX2" fmla="*/ 485191 w 969824"/>
                <a:gd name="connsiteY2" fmla="*/ 560576 h 573977"/>
                <a:gd name="connsiteX3" fmla="*/ 16397 w 969824"/>
                <a:gd name="connsiteY3" fmla="*/ 286475 h 573977"/>
                <a:gd name="connsiteX4" fmla="*/ 488136 w 969824"/>
                <a:gd name="connsiteY4" fmla="*/ 17475 h 573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9824" h="573977">
                  <a:moveTo>
                    <a:pt x="488136" y="17475"/>
                  </a:moveTo>
                  <a:cubicBezTo>
                    <a:pt x="747856" y="18883"/>
                    <a:pt x="957742" y="141602"/>
                    <a:pt x="956929" y="291575"/>
                  </a:cubicBezTo>
                  <a:cubicBezTo>
                    <a:pt x="956116" y="441549"/>
                    <a:pt x="744911" y="561984"/>
                    <a:pt x="485191" y="560576"/>
                  </a:cubicBezTo>
                  <a:cubicBezTo>
                    <a:pt x="225470" y="559167"/>
                    <a:pt x="15584" y="436448"/>
                    <a:pt x="16397" y="286475"/>
                  </a:cubicBezTo>
                  <a:cubicBezTo>
                    <a:pt x="17210" y="136502"/>
                    <a:pt x="228415" y="16067"/>
                    <a:pt x="488136" y="17475"/>
                  </a:cubicBezTo>
                  <a:close/>
                </a:path>
              </a:pathLst>
            </a:custGeom>
            <a:solidFill>
              <a:srgbClr val="4DB6D6"/>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1A9DD73C-264C-482F-94B5-99461D8AF509}"/>
                </a:ext>
              </a:extLst>
            </p:cNvPr>
            <p:cNvSpPr/>
            <p:nvPr/>
          </p:nvSpPr>
          <p:spPr>
            <a:xfrm>
              <a:off x="14080003" y="8196821"/>
              <a:ext cx="633428" cy="336509"/>
            </a:xfrm>
            <a:custGeom>
              <a:avLst/>
              <a:gdLst>
                <a:gd name="connsiteX0" fmla="*/ 611268 w 633354"/>
                <a:gd name="connsiteY0" fmla="*/ 197354 h 336469"/>
                <a:gd name="connsiteX1" fmla="*/ 307455 w 633354"/>
                <a:gd name="connsiteY1" fmla="*/ 21995 h 336469"/>
                <a:gd name="connsiteX2" fmla="*/ 248474 w 633354"/>
                <a:gd name="connsiteY2" fmla="*/ 21796 h 336469"/>
                <a:gd name="connsiteX3" fmla="*/ 72916 w 633354"/>
                <a:gd name="connsiteY3" fmla="*/ 123133 h 336469"/>
                <a:gd name="connsiteX4" fmla="*/ 73313 w 633354"/>
                <a:gd name="connsiteY4" fmla="*/ 157176 h 336469"/>
                <a:gd name="connsiteX5" fmla="*/ 90532 w 633354"/>
                <a:gd name="connsiteY5" fmla="*/ 167270 h 336469"/>
                <a:gd name="connsiteX6" fmla="*/ 18289 w 633354"/>
                <a:gd name="connsiteY6" fmla="*/ 209032 h 336469"/>
                <a:gd name="connsiteX7" fmla="*/ 15716 w 633354"/>
                <a:gd name="connsiteY7" fmla="*/ 216553 h 336469"/>
                <a:gd name="connsiteX8" fmla="*/ 18289 w 633354"/>
                <a:gd name="connsiteY8" fmla="*/ 218730 h 336469"/>
                <a:gd name="connsiteX9" fmla="*/ 26800 w 633354"/>
                <a:gd name="connsiteY9" fmla="*/ 220710 h 336469"/>
                <a:gd name="connsiteX10" fmla="*/ 183951 w 633354"/>
                <a:gd name="connsiteY10" fmla="*/ 221304 h 336469"/>
                <a:gd name="connsiteX11" fmla="*/ 377125 w 633354"/>
                <a:gd name="connsiteY11" fmla="*/ 332735 h 336469"/>
                <a:gd name="connsiteX12" fmla="*/ 436105 w 633354"/>
                <a:gd name="connsiteY12" fmla="*/ 332932 h 336469"/>
                <a:gd name="connsiteX13" fmla="*/ 611663 w 633354"/>
                <a:gd name="connsiteY13" fmla="*/ 231595 h 336469"/>
                <a:gd name="connsiteX14" fmla="*/ 611268 w 633354"/>
                <a:gd name="connsiteY14" fmla="*/ 197354 h 336469"/>
                <a:gd name="connsiteX15" fmla="*/ 286080 w 633354"/>
                <a:gd name="connsiteY15" fmla="*/ 80382 h 336469"/>
                <a:gd name="connsiteX16" fmla="*/ 332196 w 633354"/>
                <a:gd name="connsiteY16" fmla="*/ 106904 h 336469"/>
                <a:gd name="connsiteX17" fmla="*/ 332394 w 633354"/>
                <a:gd name="connsiteY17" fmla="*/ 115810 h 336469"/>
                <a:gd name="connsiteX18" fmla="*/ 316758 w 633354"/>
                <a:gd name="connsiteY18" fmla="*/ 115613 h 336469"/>
                <a:gd name="connsiteX19" fmla="*/ 270642 w 633354"/>
                <a:gd name="connsiteY19" fmla="*/ 89090 h 336469"/>
                <a:gd name="connsiteX20" fmla="*/ 270444 w 633354"/>
                <a:gd name="connsiteY20" fmla="*/ 80184 h 336469"/>
                <a:gd name="connsiteX21" fmla="*/ 286080 w 633354"/>
                <a:gd name="connsiteY21" fmla="*/ 80382 h 336469"/>
                <a:gd name="connsiteX22" fmla="*/ 240557 w 633354"/>
                <a:gd name="connsiteY22" fmla="*/ 107498 h 336469"/>
                <a:gd name="connsiteX23" fmla="*/ 378114 w 633354"/>
                <a:gd name="connsiteY23" fmla="*/ 186865 h 336469"/>
                <a:gd name="connsiteX24" fmla="*/ 378906 w 633354"/>
                <a:gd name="connsiteY24" fmla="*/ 196167 h 336469"/>
                <a:gd name="connsiteX25" fmla="*/ 362677 w 633354"/>
                <a:gd name="connsiteY25" fmla="*/ 195771 h 336469"/>
                <a:gd name="connsiteX26" fmla="*/ 225120 w 633354"/>
                <a:gd name="connsiteY26" fmla="*/ 116404 h 336469"/>
                <a:gd name="connsiteX27" fmla="*/ 224328 w 633354"/>
                <a:gd name="connsiteY27" fmla="*/ 107101 h 336469"/>
                <a:gd name="connsiteX28" fmla="*/ 240557 w 633354"/>
                <a:gd name="connsiteY28" fmla="*/ 107498 h 336469"/>
                <a:gd name="connsiteX29" fmla="*/ 247485 w 633354"/>
                <a:gd name="connsiteY29" fmla="*/ 191021 h 336469"/>
                <a:gd name="connsiteX30" fmla="*/ 171482 w 633354"/>
                <a:gd name="connsiteY30" fmla="*/ 147082 h 336469"/>
                <a:gd name="connsiteX31" fmla="*/ 170691 w 633354"/>
                <a:gd name="connsiteY31" fmla="*/ 137780 h 336469"/>
                <a:gd name="connsiteX32" fmla="*/ 186722 w 633354"/>
                <a:gd name="connsiteY32" fmla="*/ 138176 h 336469"/>
                <a:gd name="connsiteX33" fmla="*/ 262724 w 633354"/>
                <a:gd name="connsiteY33" fmla="*/ 182115 h 336469"/>
                <a:gd name="connsiteX34" fmla="*/ 263517 w 633354"/>
                <a:gd name="connsiteY34" fmla="*/ 191417 h 336469"/>
                <a:gd name="connsiteX35" fmla="*/ 247485 w 633354"/>
                <a:gd name="connsiteY35" fmla="*/ 191021 h 336469"/>
                <a:gd name="connsiteX36" fmla="*/ 386624 w 633354"/>
                <a:gd name="connsiteY36" fmla="*/ 271378 h 336469"/>
                <a:gd name="connsiteX37" fmla="*/ 294986 w 633354"/>
                <a:gd name="connsiteY37" fmla="*/ 218532 h 336469"/>
                <a:gd name="connsiteX38" fmla="*/ 294393 w 633354"/>
                <a:gd name="connsiteY38" fmla="*/ 209230 h 336469"/>
                <a:gd name="connsiteX39" fmla="*/ 310424 w 633354"/>
                <a:gd name="connsiteY39" fmla="*/ 209626 h 336469"/>
                <a:gd name="connsiteX40" fmla="*/ 402063 w 633354"/>
                <a:gd name="connsiteY40" fmla="*/ 262471 h 336469"/>
                <a:gd name="connsiteX41" fmla="*/ 402656 w 633354"/>
                <a:gd name="connsiteY41" fmla="*/ 271774 h 336469"/>
                <a:gd name="connsiteX42" fmla="*/ 386624 w 633354"/>
                <a:gd name="connsiteY42" fmla="*/ 271378 h 336469"/>
                <a:gd name="connsiteX43" fmla="*/ 447981 w 633354"/>
                <a:gd name="connsiteY43" fmla="*/ 244857 h 336469"/>
                <a:gd name="connsiteX44" fmla="*/ 418095 w 633354"/>
                <a:gd name="connsiteY44" fmla="*/ 227637 h 336469"/>
                <a:gd name="connsiteX45" fmla="*/ 417500 w 633354"/>
                <a:gd name="connsiteY45" fmla="*/ 218532 h 336469"/>
                <a:gd name="connsiteX46" fmla="*/ 433335 w 633354"/>
                <a:gd name="connsiteY46" fmla="*/ 218929 h 336469"/>
                <a:gd name="connsiteX47" fmla="*/ 463221 w 633354"/>
                <a:gd name="connsiteY47" fmla="*/ 236148 h 336469"/>
                <a:gd name="connsiteX48" fmla="*/ 463815 w 633354"/>
                <a:gd name="connsiteY48" fmla="*/ 245252 h 336469"/>
                <a:gd name="connsiteX49" fmla="*/ 447981 w 633354"/>
                <a:gd name="connsiteY49" fmla="*/ 244857 h 336469"/>
                <a:gd name="connsiteX50" fmla="*/ 494097 w 633354"/>
                <a:gd name="connsiteY50" fmla="*/ 218334 h 336469"/>
                <a:gd name="connsiteX51" fmla="*/ 379500 w 633354"/>
                <a:gd name="connsiteY51" fmla="*/ 152030 h 336469"/>
                <a:gd name="connsiteX52" fmla="*/ 378906 w 633354"/>
                <a:gd name="connsiteY52" fmla="*/ 142728 h 336469"/>
                <a:gd name="connsiteX53" fmla="*/ 394938 w 633354"/>
                <a:gd name="connsiteY53" fmla="*/ 143124 h 336469"/>
                <a:gd name="connsiteX54" fmla="*/ 509535 w 633354"/>
                <a:gd name="connsiteY54" fmla="*/ 209428 h 336469"/>
                <a:gd name="connsiteX55" fmla="*/ 510128 w 633354"/>
                <a:gd name="connsiteY55" fmla="*/ 218730 h 336469"/>
                <a:gd name="connsiteX56" fmla="*/ 494097 w 633354"/>
                <a:gd name="connsiteY56" fmla="*/ 218334 h 33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633354" h="336469">
                  <a:moveTo>
                    <a:pt x="611268" y="197354"/>
                  </a:moveTo>
                  <a:lnTo>
                    <a:pt x="307455" y="21995"/>
                  </a:lnTo>
                  <a:cubicBezTo>
                    <a:pt x="291028" y="12494"/>
                    <a:pt x="264704" y="12494"/>
                    <a:pt x="248474" y="21796"/>
                  </a:cubicBezTo>
                  <a:lnTo>
                    <a:pt x="72916" y="123133"/>
                  </a:lnTo>
                  <a:cubicBezTo>
                    <a:pt x="56687" y="132436"/>
                    <a:pt x="56885" y="147676"/>
                    <a:pt x="73313" y="157176"/>
                  </a:cubicBezTo>
                  <a:lnTo>
                    <a:pt x="90532" y="167270"/>
                  </a:lnTo>
                  <a:lnTo>
                    <a:pt x="18289" y="209032"/>
                  </a:lnTo>
                  <a:cubicBezTo>
                    <a:pt x="14925" y="211011"/>
                    <a:pt x="13936" y="213981"/>
                    <a:pt x="15716" y="216553"/>
                  </a:cubicBezTo>
                  <a:cubicBezTo>
                    <a:pt x="16311" y="217345"/>
                    <a:pt x="17300" y="218137"/>
                    <a:pt x="18289" y="218730"/>
                  </a:cubicBezTo>
                  <a:cubicBezTo>
                    <a:pt x="20466" y="219918"/>
                    <a:pt x="23436" y="220710"/>
                    <a:pt x="26800" y="220710"/>
                  </a:cubicBezTo>
                  <a:lnTo>
                    <a:pt x="183951" y="221304"/>
                  </a:lnTo>
                  <a:lnTo>
                    <a:pt x="377125" y="332735"/>
                  </a:lnTo>
                  <a:cubicBezTo>
                    <a:pt x="393553" y="342234"/>
                    <a:pt x="419875" y="342234"/>
                    <a:pt x="436105" y="332932"/>
                  </a:cubicBezTo>
                  <a:lnTo>
                    <a:pt x="611663" y="231595"/>
                  </a:lnTo>
                  <a:cubicBezTo>
                    <a:pt x="627893" y="222095"/>
                    <a:pt x="627695" y="206657"/>
                    <a:pt x="611268" y="197354"/>
                  </a:cubicBezTo>
                  <a:close/>
                  <a:moveTo>
                    <a:pt x="286080" y="80382"/>
                  </a:moveTo>
                  <a:lnTo>
                    <a:pt x="332196" y="106904"/>
                  </a:lnTo>
                  <a:cubicBezTo>
                    <a:pt x="336551" y="109476"/>
                    <a:pt x="336749" y="113435"/>
                    <a:pt x="332394" y="115810"/>
                  </a:cubicBezTo>
                  <a:cubicBezTo>
                    <a:pt x="328238" y="118185"/>
                    <a:pt x="321112" y="118185"/>
                    <a:pt x="316758" y="115613"/>
                  </a:cubicBezTo>
                  <a:lnTo>
                    <a:pt x="270642" y="89090"/>
                  </a:lnTo>
                  <a:cubicBezTo>
                    <a:pt x="266288" y="86518"/>
                    <a:pt x="266090" y="82559"/>
                    <a:pt x="270444" y="80184"/>
                  </a:cubicBezTo>
                  <a:cubicBezTo>
                    <a:pt x="274799" y="77809"/>
                    <a:pt x="281725" y="78007"/>
                    <a:pt x="286080" y="80382"/>
                  </a:cubicBezTo>
                  <a:close/>
                  <a:moveTo>
                    <a:pt x="240557" y="107498"/>
                  </a:moveTo>
                  <a:lnTo>
                    <a:pt x="378114" y="186865"/>
                  </a:lnTo>
                  <a:cubicBezTo>
                    <a:pt x="382864" y="189636"/>
                    <a:pt x="383062" y="193792"/>
                    <a:pt x="378906" y="196167"/>
                  </a:cubicBezTo>
                  <a:cubicBezTo>
                    <a:pt x="374750" y="198542"/>
                    <a:pt x="367427" y="198344"/>
                    <a:pt x="362677" y="195771"/>
                  </a:cubicBezTo>
                  <a:lnTo>
                    <a:pt x="225120" y="116404"/>
                  </a:lnTo>
                  <a:cubicBezTo>
                    <a:pt x="220370" y="113633"/>
                    <a:pt x="220171" y="109476"/>
                    <a:pt x="224328" y="107101"/>
                  </a:cubicBezTo>
                  <a:cubicBezTo>
                    <a:pt x="228682" y="104528"/>
                    <a:pt x="236005" y="104726"/>
                    <a:pt x="240557" y="107498"/>
                  </a:cubicBezTo>
                  <a:close/>
                  <a:moveTo>
                    <a:pt x="247485" y="191021"/>
                  </a:moveTo>
                  <a:lnTo>
                    <a:pt x="171482" y="147082"/>
                  </a:lnTo>
                  <a:cubicBezTo>
                    <a:pt x="166930" y="144311"/>
                    <a:pt x="166534" y="140353"/>
                    <a:pt x="170691" y="137780"/>
                  </a:cubicBezTo>
                  <a:cubicBezTo>
                    <a:pt x="174847" y="135405"/>
                    <a:pt x="182171" y="135602"/>
                    <a:pt x="186722" y="138176"/>
                  </a:cubicBezTo>
                  <a:lnTo>
                    <a:pt x="262724" y="182115"/>
                  </a:lnTo>
                  <a:cubicBezTo>
                    <a:pt x="267277" y="184886"/>
                    <a:pt x="267672" y="188844"/>
                    <a:pt x="263517" y="191417"/>
                  </a:cubicBezTo>
                  <a:cubicBezTo>
                    <a:pt x="259162" y="193990"/>
                    <a:pt x="252037" y="193792"/>
                    <a:pt x="247485" y="191021"/>
                  </a:cubicBezTo>
                  <a:close/>
                  <a:moveTo>
                    <a:pt x="386624" y="271378"/>
                  </a:moveTo>
                  <a:lnTo>
                    <a:pt x="294986" y="218532"/>
                  </a:lnTo>
                  <a:cubicBezTo>
                    <a:pt x="290434" y="215959"/>
                    <a:pt x="290236" y="211803"/>
                    <a:pt x="294393" y="209230"/>
                  </a:cubicBezTo>
                  <a:cubicBezTo>
                    <a:pt x="298550" y="206855"/>
                    <a:pt x="305873" y="206855"/>
                    <a:pt x="310424" y="209626"/>
                  </a:cubicBezTo>
                  <a:lnTo>
                    <a:pt x="402063" y="262471"/>
                  </a:lnTo>
                  <a:cubicBezTo>
                    <a:pt x="406615" y="265044"/>
                    <a:pt x="406813" y="269201"/>
                    <a:pt x="402656" y="271774"/>
                  </a:cubicBezTo>
                  <a:cubicBezTo>
                    <a:pt x="398303" y="274149"/>
                    <a:pt x="391178" y="274149"/>
                    <a:pt x="386624" y="271378"/>
                  </a:cubicBezTo>
                  <a:close/>
                  <a:moveTo>
                    <a:pt x="447981" y="244857"/>
                  </a:moveTo>
                  <a:lnTo>
                    <a:pt x="418095" y="227637"/>
                  </a:lnTo>
                  <a:cubicBezTo>
                    <a:pt x="413543" y="225064"/>
                    <a:pt x="413345" y="220907"/>
                    <a:pt x="417500" y="218532"/>
                  </a:cubicBezTo>
                  <a:cubicBezTo>
                    <a:pt x="421657" y="216157"/>
                    <a:pt x="428782" y="216157"/>
                    <a:pt x="433335" y="218929"/>
                  </a:cubicBezTo>
                  <a:lnTo>
                    <a:pt x="463221" y="236148"/>
                  </a:lnTo>
                  <a:cubicBezTo>
                    <a:pt x="467774" y="238721"/>
                    <a:pt x="467972" y="242877"/>
                    <a:pt x="463815" y="245252"/>
                  </a:cubicBezTo>
                  <a:cubicBezTo>
                    <a:pt x="459658" y="247627"/>
                    <a:pt x="452533" y="247429"/>
                    <a:pt x="447981" y="244857"/>
                  </a:cubicBezTo>
                  <a:close/>
                  <a:moveTo>
                    <a:pt x="494097" y="218334"/>
                  </a:moveTo>
                  <a:lnTo>
                    <a:pt x="379500" y="152030"/>
                  </a:lnTo>
                  <a:cubicBezTo>
                    <a:pt x="374948" y="149457"/>
                    <a:pt x="374551" y="145301"/>
                    <a:pt x="378906" y="142728"/>
                  </a:cubicBezTo>
                  <a:cubicBezTo>
                    <a:pt x="383062" y="140353"/>
                    <a:pt x="390385" y="140353"/>
                    <a:pt x="394938" y="143124"/>
                  </a:cubicBezTo>
                  <a:lnTo>
                    <a:pt x="509535" y="209428"/>
                  </a:lnTo>
                  <a:cubicBezTo>
                    <a:pt x="514087" y="212001"/>
                    <a:pt x="514483" y="216157"/>
                    <a:pt x="510128" y="218730"/>
                  </a:cubicBezTo>
                  <a:cubicBezTo>
                    <a:pt x="505775" y="221105"/>
                    <a:pt x="498650" y="220907"/>
                    <a:pt x="494097" y="218334"/>
                  </a:cubicBezTo>
                  <a:close/>
                </a:path>
              </a:pathLst>
            </a:custGeom>
            <a:solidFill>
              <a:srgbClr val="FFFFFF"/>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A4F4CC37-D2E4-4470-ABB8-7F52863027DA}"/>
                </a:ext>
              </a:extLst>
            </p:cNvPr>
            <p:cNvSpPr/>
            <p:nvPr/>
          </p:nvSpPr>
          <p:spPr>
            <a:xfrm>
              <a:off x="13126403" y="7649549"/>
              <a:ext cx="653223" cy="395893"/>
            </a:xfrm>
            <a:custGeom>
              <a:avLst/>
              <a:gdLst>
                <a:gd name="connsiteX0" fmla="*/ 634320 w 653147"/>
                <a:gd name="connsiteY0" fmla="*/ 198690 h 395846"/>
                <a:gd name="connsiteX1" fmla="*/ 331497 w 653147"/>
                <a:gd name="connsiteY1" fmla="*/ 23924 h 395846"/>
                <a:gd name="connsiteX2" fmla="*/ 255890 w 653147"/>
                <a:gd name="connsiteY2" fmla="*/ 23726 h 395846"/>
                <a:gd name="connsiteX3" fmla="*/ 30257 w 653147"/>
                <a:gd name="connsiteY3" fmla="*/ 153960 h 395846"/>
                <a:gd name="connsiteX4" fmla="*/ 30455 w 653147"/>
                <a:gd name="connsiteY4" fmla="*/ 197701 h 395846"/>
                <a:gd name="connsiteX5" fmla="*/ 333278 w 653147"/>
                <a:gd name="connsiteY5" fmla="*/ 372467 h 395846"/>
                <a:gd name="connsiteX6" fmla="*/ 408885 w 653147"/>
                <a:gd name="connsiteY6" fmla="*/ 372665 h 395846"/>
                <a:gd name="connsiteX7" fmla="*/ 634518 w 653147"/>
                <a:gd name="connsiteY7" fmla="*/ 242431 h 395846"/>
                <a:gd name="connsiteX8" fmla="*/ 634320 w 653147"/>
                <a:gd name="connsiteY8" fmla="*/ 198690 h 395846"/>
                <a:gd name="connsiteX9" fmla="*/ 634320 w 653147"/>
                <a:gd name="connsiteY9" fmla="*/ 198690 h 395846"/>
                <a:gd name="connsiteX10" fmla="*/ 559109 w 653147"/>
                <a:gd name="connsiteY10" fmla="*/ 242036 h 395846"/>
                <a:gd name="connsiteX11" fmla="*/ 313684 w 653147"/>
                <a:gd name="connsiteY11" fmla="*/ 208982 h 395846"/>
                <a:gd name="connsiteX12" fmla="*/ 256285 w 653147"/>
                <a:gd name="connsiteY12" fmla="*/ 67269 h 395846"/>
                <a:gd name="connsiteX13" fmla="*/ 293891 w 653147"/>
                <a:gd name="connsiteY13" fmla="*/ 45498 h 395846"/>
                <a:gd name="connsiteX14" fmla="*/ 351290 w 653147"/>
                <a:gd name="connsiteY14" fmla="*/ 187211 h 395846"/>
                <a:gd name="connsiteX15" fmla="*/ 596912 w 653147"/>
                <a:gd name="connsiteY15" fmla="*/ 220264 h 395846"/>
                <a:gd name="connsiteX16" fmla="*/ 559109 w 653147"/>
                <a:gd name="connsiteY16" fmla="*/ 242036 h 395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3147" h="395846">
                  <a:moveTo>
                    <a:pt x="634320" y="198690"/>
                  </a:moveTo>
                  <a:lnTo>
                    <a:pt x="331497" y="23924"/>
                  </a:lnTo>
                  <a:cubicBezTo>
                    <a:pt x="310517" y="11851"/>
                    <a:pt x="276672" y="11851"/>
                    <a:pt x="255890" y="23726"/>
                  </a:cubicBezTo>
                  <a:lnTo>
                    <a:pt x="30257" y="153960"/>
                  </a:lnTo>
                  <a:cubicBezTo>
                    <a:pt x="9674" y="165835"/>
                    <a:pt x="9674" y="185627"/>
                    <a:pt x="30455" y="197701"/>
                  </a:cubicBezTo>
                  <a:lnTo>
                    <a:pt x="333278" y="372467"/>
                  </a:lnTo>
                  <a:cubicBezTo>
                    <a:pt x="354258" y="384540"/>
                    <a:pt x="388103" y="384540"/>
                    <a:pt x="408885" y="372665"/>
                  </a:cubicBezTo>
                  <a:lnTo>
                    <a:pt x="634518" y="242431"/>
                  </a:lnTo>
                  <a:cubicBezTo>
                    <a:pt x="655300" y="230358"/>
                    <a:pt x="655101" y="210763"/>
                    <a:pt x="634320" y="198690"/>
                  </a:cubicBezTo>
                  <a:lnTo>
                    <a:pt x="634320" y="198690"/>
                  </a:lnTo>
                  <a:close/>
                  <a:moveTo>
                    <a:pt x="559109" y="242036"/>
                  </a:moveTo>
                  <a:lnTo>
                    <a:pt x="313684" y="208982"/>
                  </a:lnTo>
                  <a:lnTo>
                    <a:pt x="256285" y="67269"/>
                  </a:lnTo>
                  <a:lnTo>
                    <a:pt x="293891" y="45498"/>
                  </a:lnTo>
                  <a:lnTo>
                    <a:pt x="351290" y="187211"/>
                  </a:lnTo>
                  <a:lnTo>
                    <a:pt x="596912" y="220264"/>
                  </a:lnTo>
                  <a:lnTo>
                    <a:pt x="559109" y="242036"/>
                  </a:lnTo>
                  <a:close/>
                </a:path>
              </a:pathLst>
            </a:custGeom>
            <a:solidFill>
              <a:srgbClr val="FFFFFF"/>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87F8A3AF-862F-44F2-B8E5-3BC1AEFDFC3B}"/>
                </a:ext>
              </a:extLst>
            </p:cNvPr>
            <p:cNvSpPr/>
            <p:nvPr/>
          </p:nvSpPr>
          <p:spPr>
            <a:xfrm>
              <a:off x="11765498" y="4964470"/>
              <a:ext cx="712606" cy="1445007"/>
            </a:xfrm>
            <a:custGeom>
              <a:avLst/>
              <a:gdLst>
                <a:gd name="connsiteX0" fmla="*/ 368533 w 712524"/>
                <a:gd name="connsiteY0" fmla="*/ 70770 h 1444840"/>
                <a:gd name="connsiteX1" fmla="*/ 533007 w 712524"/>
                <a:gd name="connsiteY1" fmla="*/ 14956 h 1444840"/>
                <a:gd name="connsiteX2" fmla="*/ 643844 w 712524"/>
                <a:gd name="connsiteY2" fmla="*/ 60280 h 1444840"/>
                <a:gd name="connsiteX3" fmla="*/ 683627 w 712524"/>
                <a:gd name="connsiteY3" fmla="*/ 198233 h 1444840"/>
                <a:gd name="connsiteX4" fmla="*/ 659876 w 712524"/>
                <a:gd name="connsiteY4" fmla="*/ 359936 h 1444840"/>
                <a:gd name="connsiteX5" fmla="*/ 585655 w 712524"/>
                <a:gd name="connsiteY5" fmla="*/ 544599 h 1444840"/>
                <a:gd name="connsiteX6" fmla="*/ 282436 w 712524"/>
                <a:gd name="connsiteY6" fmla="*/ 1078398 h 1444840"/>
                <a:gd name="connsiteX7" fmla="*/ 713117 w 712524"/>
                <a:gd name="connsiteY7" fmla="*/ 827233 h 1444840"/>
                <a:gd name="connsiteX8" fmla="*/ 713712 w 712524"/>
                <a:gd name="connsiteY8" fmla="*/ 1030105 h 1444840"/>
                <a:gd name="connsiteX9" fmla="*/ 19990 w 712524"/>
                <a:gd name="connsiteY9" fmla="*/ 1430702 h 1444840"/>
                <a:gd name="connsiteX10" fmla="*/ 19594 w 712524"/>
                <a:gd name="connsiteY10" fmla="*/ 1262863 h 1444840"/>
                <a:gd name="connsiteX11" fmla="*/ 267988 w 712524"/>
                <a:gd name="connsiteY11" fmla="*/ 829609 h 1444840"/>
                <a:gd name="connsiteX12" fmla="*/ 412077 w 712524"/>
                <a:gd name="connsiteY12" fmla="*/ 565578 h 1444840"/>
                <a:gd name="connsiteX13" fmla="*/ 460567 w 712524"/>
                <a:gd name="connsiteY13" fmla="*/ 444252 h 1444840"/>
                <a:gd name="connsiteX14" fmla="*/ 475214 w 712524"/>
                <a:gd name="connsiteY14" fmla="*/ 346675 h 1444840"/>
                <a:gd name="connsiteX15" fmla="*/ 442160 w 712524"/>
                <a:gd name="connsiteY15" fmla="*/ 263350 h 1444840"/>
                <a:gd name="connsiteX16" fmla="*/ 354084 w 712524"/>
                <a:gd name="connsiteY16" fmla="*/ 280569 h 1444840"/>
                <a:gd name="connsiteX17" fmla="*/ 242258 w 712524"/>
                <a:gd name="connsiteY17" fmla="*/ 375770 h 1444840"/>
                <a:gd name="connsiteX18" fmla="*/ 129243 w 712524"/>
                <a:gd name="connsiteY18" fmla="*/ 527776 h 1444840"/>
                <a:gd name="connsiteX19" fmla="*/ 14844 w 712524"/>
                <a:gd name="connsiteY19" fmla="*/ 438314 h 1444840"/>
                <a:gd name="connsiteX20" fmla="*/ 135973 w 712524"/>
                <a:gd name="connsiteY20" fmla="*/ 266912 h 1444840"/>
                <a:gd name="connsiteX21" fmla="*/ 241071 w 712524"/>
                <a:gd name="connsiteY21" fmla="*/ 160627 h 1444840"/>
                <a:gd name="connsiteX22" fmla="*/ 368533 w 712524"/>
                <a:gd name="connsiteY22" fmla="*/ 70770 h 1444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12524" h="1444840">
                  <a:moveTo>
                    <a:pt x="368533" y="70770"/>
                  </a:moveTo>
                  <a:cubicBezTo>
                    <a:pt x="430483" y="34946"/>
                    <a:pt x="485307" y="16341"/>
                    <a:pt x="533007" y="14956"/>
                  </a:cubicBezTo>
                  <a:cubicBezTo>
                    <a:pt x="580508" y="13372"/>
                    <a:pt x="617520" y="28613"/>
                    <a:pt x="643844" y="60280"/>
                  </a:cubicBezTo>
                  <a:cubicBezTo>
                    <a:pt x="670168" y="91948"/>
                    <a:pt x="683429" y="137866"/>
                    <a:pt x="683627" y="198233"/>
                  </a:cubicBezTo>
                  <a:cubicBezTo>
                    <a:pt x="683825" y="250880"/>
                    <a:pt x="675908" y="304716"/>
                    <a:pt x="659876" y="359936"/>
                  </a:cubicBezTo>
                  <a:cubicBezTo>
                    <a:pt x="643844" y="415355"/>
                    <a:pt x="619104" y="476711"/>
                    <a:pt x="585655" y="544599"/>
                  </a:cubicBezTo>
                  <a:cubicBezTo>
                    <a:pt x="552007" y="612289"/>
                    <a:pt x="282436" y="1078398"/>
                    <a:pt x="282436" y="1078398"/>
                  </a:cubicBezTo>
                  <a:lnTo>
                    <a:pt x="713117" y="827233"/>
                  </a:lnTo>
                  <a:lnTo>
                    <a:pt x="713712" y="1030105"/>
                  </a:lnTo>
                  <a:lnTo>
                    <a:pt x="19990" y="1430702"/>
                  </a:lnTo>
                  <a:lnTo>
                    <a:pt x="19594" y="1262863"/>
                  </a:lnTo>
                  <a:lnTo>
                    <a:pt x="267988" y="829609"/>
                  </a:lnTo>
                  <a:cubicBezTo>
                    <a:pt x="341616" y="700167"/>
                    <a:pt x="389513" y="612289"/>
                    <a:pt x="412077" y="565578"/>
                  </a:cubicBezTo>
                  <a:cubicBezTo>
                    <a:pt x="434639" y="518869"/>
                    <a:pt x="450671" y="478492"/>
                    <a:pt x="460567" y="444252"/>
                  </a:cubicBezTo>
                  <a:cubicBezTo>
                    <a:pt x="470463" y="409813"/>
                    <a:pt x="475411" y="377354"/>
                    <a:pt x="475214" y="346675"/>
                  </a:cubicBezTo>
                  <a:cubicBezTo>
                    <a:pt x="475016" y="300955"/>
                    <a:pt x="464129" y="273246"/>
                    <a:pt x="442160" y="263350"/>
                  </a:cubicBezTo>
                  <a:cubicBezTo>
                    <a:pt x="420191" y="253652"/>
                    <a:pt x="390701" y="259392"/>
                    <a:pt x="354084" y="280569"/>
                  </a:cubicBezTo>
                  <a:cubicBezTo>
                    <a:pt x="315687" y="302736"/>
                    <a:pt x="278280" y="334602"/>
                    <a:pt x="242258" y="375770"/>
                  </a:cubicBezTo>
                  <a:cubicBezTo>
                    <a:pt x="206236" y="416938"/>
                    <a:pt x="168433" y="467607"/>
                    <a:pt x="129243" y="527776"/>
                  </a:cubicBezTo>
                  <a:lnTo>
                    <a:pt x="14844" y="438314"/>
                  </a:lnTo>
                  <a:cubicBezTo>
                    <a:pt x="63533" y="362311"/>
                    <a:pt x="103910" y="305112"/>
                    <a:pt x="135973" y="266912"/>
                  </a:cubicBezTo>
                  <a:cubicBezTo>
                    <a:pt x="168037" y="228515"/>
                    <a:pt x="203070" y="193087"/>
                    <a:pt x="241071" y="160627"/>
                  </a:cubicBezTo>
                  <a:cubicBezTo>
                    <a:pt x="278873" y="127772"/>
                    <a:pt x="321427" y="97886"/>
                    <a:pt x="368533" y="70770"/>
                  </a:cubicBezTo>
                  <a:close/>
                </a:path>
              </a:pathLst>
            </a:custGeom>
            <a:solidFill>
              <a:srgbClr val="EDA500"/>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48659284-A324-4072-B990-0999A3AB5C6A}"/>
                </a:ext>
              </a:extLst>
            </p:cNvPr>
            <p:cNvSpPr/>
            <p:nvPr/>
          </p:nvSpPr>
          <p:spPr>
            <a:xfrm>
              <a:off x="14030795" y="3922989"/>
              <a:ext cx="514661" cy="1247061"/>
            </a:xfrm>
            <a:custGeom>
              <a:avLst/>
              <a:gdLst>
                <a:gd name="connsiteX0" fmla="*/ 14844 w 514600"/>
                <a:gd name="connsiteY0" fmla="*/ 1165966 h 1246917"/>
                <a:gd name="connsiteX1" fmla="*/ 133202 w 514600"/>
                <a:gd name="connsiteY1" fmla="*/ 1234844 h 1246917"/>
                <a:gd name="connsiteX2" fmla="*/ 503319 w 514600"/>
                <a:gd name="connsiteY2" fmla="*/ 83721 h 1246917"/>
                <a:gd name="connsiteX3" fmla="*/ 384763 w 514600"/>
                <a:gd name="connsiteY3" fmla="*/ 14844 h 1246917"/>
              </a:gdLst>
              <a:ahLst/>
              <a:cxnLst>
                <a:cxn ang="0">
                  <a:pos x="connsiteX0" y="connsiteY0"/>
                </a:cxn>
                <a:cxn ang="0">
                  <a:pos x="connsiteX1" y="connsiteY1"/>
                </a:cxn>
                <a:cxn ang="0">
                  <a:pos x="connsiteX2" y="connsiteY2"/>
                </a:cxn>
                <a:cxn ang="0">
                  <a:pos x="connsiteX3" y="connsiteY3"/>
                </a:cxn>
              </a:cxnLst>
              <a:rect l="l" t="t" r="r" b="b"/>
              <a:pathLst>
                <a:path w="514600" h="1246917">
                  <a:moveTo>
                    <a:pt x="14844" y="1165966"/>
                  </a:moveTo>
                  <a:lnTo>
                    <a:pt x="133202" y="1234844"/>
                  </a:lnTo>
                  <a:lnTo>
                    <a:pt x="503319" y="83721"/>
                  </a:lnTo>
                  <a:lnTo>
                    <a:pt x="384763" y="14844"/>
                  </a:lnTo>
                  <a:close/>
                </a:path>
              </a:pathLst>
            </a:custGeom>
            <a:solidFill>
              <a:srgbClr val="EDA500"/>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2AE9835A-4F29-4B44-AAEE-118628FB31DD}"/>
                </a:ext>
              </a:extLst>
            </p:cNvPr>
            <p:cNvSpPr/>
            <p:nvPr/>
          </p:nvSpPr>
          <p:spPr>
            <a:xfrm>
              <a:off x="13311854" y="3591626"/>
              <a:ext cx="1445007" cy="1979462"/>
            </a:xfrm>
            <a:custGeom>
              <a:avLst/>
              <a:gdLst>
                <a:gd name="connsiteX0" fmla="*/ 1444048 w 1444840"/>
                <a:gd name="connsiteY0" fmla="*/ 83722 h 1979233"/>
                <a:gd name="connsiteX1" fmla="*/ 1325690 w 1444840"/>
                <a:gd name="connsiteY1" fmla="*/ 14844 h 1979233"/>
                <a:gd name="connsiteX2" fmla="*/ 613562 w 1444840"/>
                <a:gd name="connsiteY2" fmla="*/ 425931 h 1979233"/>
                <a:gd name="connsiteX3" fmla="*/ 613761 w 1444840"/>
                <a:gd name="connsiteY3" fmla="*/ 475610 h 1979233"/>
                <a:gd name="connsiteX4" fmla="*/ 569623 w 1444840"/>
                <a:gd name="connsiteY4" fmla="*/ 449880 h 1979233"/>
                <a:gd name="connsiteX5" fmla="*/ 381596 w 1444840"/>
                <a:gd name="connsiteY5" fmla="*/ 558342 h 1979233"/>
                <a:gd name="connsiteX6" fmla="*/ 14844 w 1444840"/>
                <a:gd name="connsiteY6" fmla="*/ 1912335 h 1979233"/>
                <a:gd name="connsiteX7" fmla="*/ 133400 w 1444840"/>
                <a:gd name="connsiteY7" fmla="*/ 1981213 h 1979233"/>
                <a:gd name="connsiteX8" fmla="*/ 499955 w 1444840"/>
                <a:gd name="connsiteY8" fmla="*/ 627219 h 1979233"/>
                <a:gd name="connsiteX9" fmla="*/ 613957 w 1444840"/>
                <a:gd name="connsiteY9" fmla="*/ 561311 h 1979233"/>
                <a:gd name="connsiteX10" fmla="*/ 614156 w 1444840"/>
                <a:gd name="connsiteY10" fmla="*/ 628803 h 1979233"/>
                <a:gd name="connsiteX11" fmla="*/ 732711 w 1444840"/>
                <a:gd name="connsiteY11" fmla="*/ 697680 h 1979233"/>
                <a:gd name="connsiteX12" fmla="*/ 732118 w 1444840"/>
                <a:gd name="connsiteY12" fmla="*/ 494808 h 1979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44840" h="1979233">
                  <a:moveTo>
                    <a:pt x="1444048" y="83722"/>
                  </a:moveTo>
                  <a:lnTo>
                    <a:pt x="1325690" y="14844"/>
                  </a:lnTo>
                  <a:lnTo>
                    <a:pt x="613562" y="425931"/>
                  </a:lnTo>
                  <a:lnTo>
                    <a:pt x="613761" y="475610"/>
                  </a:lnTo>
                  <a:lnTo>
                    <a:pt x="569623" y="449880"/>
                  </a:lnTo>
                  <a:lnTo>
                    <a:pt x="381596" y="558342"/>
                  </a:lnTo>
                  <a:lnTo>
                    <a:pt x="14844" y="1912335"/>
                  </a:lnTo>
                  <a:lnTo>
                    <a:pt x="133400" y="1981213"/>
                  </a:lnTo>
                  <a:lnTo>
                    <a:pt x="499955" y="627219"/>
                  </a:lnTo>
                  <a:lnTo>
                    <a:pt x="613957" y="561311"/>
                  </a:lnTo>
                  <a:lnTo>
                    <a:pt x="614156" y="628803"/>
                  </a:lnTo>
                  <a:lnTo>
                    <a:pt x="732711" y="697680"/>
                  </a:lnTo>
                  <a:lnTo>
                    <a:pt x="732118" y="494808"/>
                  </a:lnTo>
                  <a:close/>
                </a:path>
              </a:pathLst>
            </a:custGeom>
            <a:solidFill>
              <a:srgbClr val="EDA500"/>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9F03EC49-24CA-4078-8BA3-D157CF75E473}"/>
                </a:ext>
              </a:extLst>
            </p:cNvPr>
            <p:cNvSpPr/>
            <p:nvPr/>
          </p:nvSpPr>
          <p:spPr>
            <a:xfrm>
              <a:off x="13160028" y="5083745"/>
              <a:ext cx="257330" cy="158357"/>
            </a:xfrm>
            <a:custGeom>
              <a:avLst/>
              <a:gdLst>
                <a:gd name="connsiteX0" fmla="*/ 134193 w 257300"/>
                <a:gd name="connsiteY0" fmla="*/ 14844 h 158338"/>
                <a:gd name="connsiteX1" fmla="*/ 14844 w 257300"/>
                <a:gd name="connsiteY1" fmla="*/ 83722 h 158338"/>
                <a:gd name="connsiteX2" fmla="*/ 133203 w 257300"/>
                <a:gd name="connsiteY2" fmla="*/ 152599 h 158338"/>
                <a:gd name="connsiteX3" fmla="*/ 252749 w 257300"/>
                <a:gd name="connsiteY3" fmla="*/ 83722 h 158338"/>
              </a:gdLst>
              <a:ahLst/>
              <a:cxnLst>
                <a:cxn ang="0">
                  <a:pos x="connsiteX0" y="connsiteY0"/>
                </a:cxn>
                <a:cxn ang="0">
                  <a:pos x="connsiteX1" y="connsiteY1"/>
                </a:cxn>
                <a:cxn ang="0">
                  <a:pos x="connsiteX2" y="connsiteY2"/>
                </a:cxn>
                <a:cxn ang="0">
                  <a:pos x="connsiteX3" y="connsiteY3"/>
                </a:cxn>
              </a:cxnLst>
              <a:rect l="l" t="t" r="r" b="b"/>
              <a:pathLst>
                <a:path w="257300" h="158338">
                  <a:moveTo>
                    <a:pt x="134193" y="14844"/>
                  </a:moveTo>
                  <a:lnTo>
                    <a:pt x="14844" y="83722"/>
                  </a:lnTo>
                  <a:lnTo>
                    <a:pt x="133203" y="152599"/>
                  </a:lnTo>
                  <a:lnTo>
                    <a:pt x="252749" y="83722"/>
                  </a:lnTo>
                  <a:close/>
                </a:path>
              </a:pathLst>
            </a:custGeom>
            <a:solidFill>
              <a:srgbClr val="EDA500"/>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193DA912-19D5-4C51-82FD-3133FC19A9A0}"/>
                </a:ext>
              </a:extLst>
            </p:cNvPr>
            <p:cNvSpPr/>
            <p:nvPr/>
          </p:nvSpPr>
          <p:spPr>
            <a:xfrm>
              <a:off x="12955550" y="5458259"/>
              <a:ext cx="138562" cy="316714"/>
            </a:xfrm>
            <a:custGeom>
              <a:avLst/>
              <a:gdLst>
                <a:gd name="connsiteX0" fmla="*/ 14844 w 138546"/>
                <a:gd name="connsiteY0" fmla="*/ 14844 h 316677"/>
                <a:gd name="connsiteX1" fmla="*/ 15437 w 138546"/>
                <a:gd name="connsiteY1" fmla="*/ 251165 h 316677"/>
                <a:gd name="connsiteX2" fmla="*/ 133993 w 138546"/>
                <a:gd name="connsiteY2" fmla="*/ 320042 h 316677"/>
                <a:gd name="connsiteX3" fmla="*/ 133202 w 138546"/>
                <a:gd name="connsiteY3" fmla="*/ 83721 h 316677"/>
              </a:gdLst>
              <a:ahLst/>
              <a:cxnLst>
                <a:cxn ang="0">
                  <a:pos x="connsiteX0" y="connsiteY0"/>
                </a:cxn>
                <a:cxn ang="0">
                  <a:pos x="connsiteX1" y="connsiteY1"/>
                </a:cxn>
                <a:cxn ang="0">
                  <a:pos x="connsiteX2" y="connsiteY2"/>
                </a:cxn>
                <a:cxn ang="0">
                  <a:pos x="connsiteX3" y="connsiteY3"/>
                </a:cxn>
              </a:cxnLst>
              <a:rect l="l" t="t" r="r" b="b"/>
              <a:pathLst>
                <a:path w="138546" h="316677">
                  <a:moveTo>
                    <a:pt x="14844" y="14844"/>
                  </a:moveTo>
                  <a:lnTo>
                    <a:pt x="15437" y="251165"/>
                  </a:lnTo>
                  <a:lnTo>
                    <a:pt x="133993" y="320042"/>
                  </a:lnTo>
                  <a:lnTo>
                    <a:pt x="133202" y="83721"/>
                  </a:lnTo>
                  <a:close/>
                </a:path>
              </a:pathLst>
            </a:custGeom>
            <a:solidFill>
              <a:srgbClr val="EDA500"/>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A8D717CF-C1A3-4FAC-BE20-E3A736C2C570}"/>
                </a:ext>
              </a:extLst>
            </p:cNvPr>
            <p:cNvSpPr/>
            <p:nvPr/>
          </p:nvSpPr>
          <p:spPr>
            <a:xfrm>
              <a:off x="12531550" y="4435867"/>
              <a:ext cx="771990" cy="1346035"/>
            </a:xfrm>
            <a:custGeom>
              <a:avLst/>
              <a:gdLst>
                <a:gd name="connsiteX0" fmla="*/ 759630 w 771901"/>
                <a:gd name="connsiteY0" fmla="*/ 83722 h 1345878"/>
                <a:gd name="connsiteX1" fmla="*/ 641272 w 771901"/>
                <a:gd name="connsiteY1" fmla="*/ 14844 h 1345878"/>
                <a:gd name="connsiteX2" fmla="*/ 447901 w 771901"/>
                <a:gd name="connsiteY2" fmla="*/ 126473 h 1345878"/>
                <a:gd name="connsiteX3" fmla="*/ 14844 w 771901"/>
                <a:gd name="connsiteY3" fmla="*/ 1113913 h 1345878"/>
                <a:gd name="connsiteX4" fmla="*/ 15240 w 771901"/>
                <a:gd name="connsiteY4" fmla="*/ 1281752 h 1345878"/>
                <a:gd name="connsiteX5" fmla="*/ 133598 w 771901"/>
                <a:gd name="connsiteY5" fmla="*/ 1350629 h 1345878"/>
                <a:gd name="connsiteX6" fmla="*/ 133203 w 771901"/>
                <a:gd name="connsiteY6" fmla="*/ 1182790 h 1345878"/>
                <a:gd name="connsiteX7" fmla="*/ 214748 w 771901"/>
                <a:gd name="connsiteY7" fmla="*/ 996742 h 1345878"/>
                <a:gd name="connsiteX8" fmla="*/ 317866 w 771901"/>
                <a:gd name="connsiteY8" fmla="*/ 1056713 h 1345878"/>
                <a:gd name="connsiteX9" fmla="*/ 556759 w 771901"/>
                <a:gd name="connsiteY9" fmla="*/ 918760 h 1345878"/>
                <a:gd name="connsiteX10" fmla="*/ 556165 w 771901"/>
                <a:gd name="connsiteY10" fmla="*/ 725390 h 1345878"/>
                <a:gd name="connsiteX11" fmla="*/ 559133 w 771901"/>
                <a:gd name="connsiteY11" fmla="*/ 583083 h 1345878"/>
                <a:gd name="connsiteX12" fmla="*/ 564280 w 771901"/>
                <a:gd name="connsiteY12" fmla="*/ 473235 h 1345878"/>
                <a:gd name="connsiteX13" fmla="*/ 468684 w 771901"/>
                <a:gd name="connsiteY13" fmla="*/ 417817 h 1345878"/>
                <a:gd name="connsiteX14" fmla="*/ 566062 w 771901"/>
                <a:gd name="connsiteY14" fmla="*/ 195548 h 1345878"/>
                <a:gd name="connsiteX15" fmla="*/ 759630 w 771901"/>
                <a:gd name="connsiteY15" fmla="*/ 83722 h 1345878"/>
                <a:gd name="connsiteX16" fmla="*/ 440578 w 771901"/>
                <a:gd name="connsiteY16" fmla="*/ 514205 h 1345878"/>
                <a:gd name="connsiteX17" fmla="*/ 437609 w 771901"/>
                <a:gd name="connsiteY17" fmla="*/ 656512 h 1345878"/>
                <a:gd name="connsiteX18" fmla="*/ 438203 w 771901"/>
                <a:gd name="connsiteY18" fmla="*/ 849883 h 1345878"/>
                <a:gd name="connsiteX19" fmla="*/ 225040 w 771901"/>
                <a:gd name="connsiteY19" fmla="*/ 972794 h 1345878"/>
                <a:gd name="connsiteX20" fmla="*/ 441765 w 771901"/>
                <a:gd name="connsiteY20" fmla="*/ 478579 h 1345878"/>
                <a:gd name="connsiteX21" fmla="*/ 440578 w 771901"/>
                <a:gd name="connsiteY21" fmla="*/ 514205 h 1345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1901" h="1345878">
                  <a:moveTo>
                    <a:pt x="759630" y="83722"/>
                  </a:moveTo>
                  <a:lnTo>
                    <a:pt x="641272" y="14844"/>
                  </a:lnTo>
                  <a:lnTo>
                    <a:pt x="447901" y="126473"/>
                  </a:lnTo>
                  <a:lnTo>
                    <a:pt x="14844" y="1113913"/>
                  </a:lnTo>
                  <a:lnTo>
                    <a:pt x="15240" y="1281752"/>
                  </a:lnTo>
                  <a:lnTo>
                    <a:pt x="133598" y="1350629"/>
                  </a:lnTo>
                  <a:lnTo>
                    <a:pt x="133203" y="1182790"/>
                  </a:lnTo>
                  <a:lnTo>
                    <a:pt x="214748" y="996742"/>
                  </a:lnTo>
                  <a:lnTo>
                    <a:pt x="317866" y="1056713"/>
                  </a:lnTo>
                  <a:lnTo>
                    <a:pt x="556759" y="918760"/>
                  </a:lnTo>
                  <a:lnTo>
                    <a:pt x="556165" y="725390"/>
                  </a:lnTo>
                  <a:cubicBezTo>
                    <a:pt x="556165" y="693128"/>
                    <a:pt x="556957" y="645824"/>
                    <a:pt x="559133" y="583083"/>
                  </a:cubicBezTo>
                  <a:cubicBezTo>
                    <a:pt x="561113" y="520539"/>
                    <a:pt x="562894" y="483923"/>
                    <a:pt x="564280" y="473235"/>
                  </a:cubicBezTo>
                  <a:lnTo>
                    <a:pt x="468684" y="417817"/>
                  </a:lnTo>
                  <a:lnTo>
                    <a:pt x="566062" y="195548"/>
                  </a:lnTo>
                  <a:lnTo>
                    <a:pt x="759630" y="83722"/>
                  </a:lnTo>
                  <a:close/>
                  <a:moveTo>
                    <a:pt x="440578" y="514205"/>
                  </a:moveTo>
                  <a:cubicBezTo>
                    <a:pt x="438401" y="576947"/>
                    <a:pt x="437609" y="624449"/>
                    <a:pt x="437609" y="656512"/>
                  </a:cubicBezTo>
                  <a:lnTo>
                    <a:pt x="438203" y="849883"/>
                  </a:lnTo>
                  <a:lnTo>
                    <a:pt x="225040" y="972794"/>
                  </a:lnTo>
                  <a:lnTo>
                    <a:pt x="441765" y="478579"/>
                  </a:lnTo>
                  <a:cubicBezTo>
                    <a:pt x="441370" y="489465"/>
                    <a:pt x="440974" y="501142"/>
                    <a:pt x="440578" y="514205"/>
                  </a:cubicBezTo>
                  <a:close/>
                </a:path>
              </a:pathLst>
            </a:custGeom>
            <a:solidFill>
              <a:srgbClr val="EDA500"/>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84164771-F4C0-4CB9-BBCE-92C95BB53330}"/>
                </a:ext>
              </a:extLst>
            </p:cNvPr>
            <p:cNvSpPr/>
            <p:nvPr/>
          </p:nvSpPr>
          <p:spPr>
            <a:xfrm>
              <a:off x="14029210" y="3660511"/>
              <a:ext cx="732401" cy="1504391"/>
            </a:xfrm>
            <a:custGeom>
              <a:avLst/>
              <a:gdLst>
                <a:gd name="connsiteX0" fmla="*/ 726774 w 732316"/>
                <a:gd name="connsiteY0" fmla="*/ 14844 h 1504217"/>
                <a:gd name="connsiteX1" fmla="*/ 727368 w 732316"/>
                <a:gd name="connsiteY1" fmla="*/ 166058 h 1504217"/>
                <a:gd name="connsiteX2" fmla="*/ 354678 w 732316"/>
                <a:gd name="connsiteY2" fmla="*/ 1370421 h 1504217"/>
                <a:gd name="connsiteX3" fmla="*/ 134786 w 732316"/>
                <a:gd name="connsiteY3" fmla="*/ 1497290 h 1504217"/>
                <a:gd name="connsiteX4" fmla="*/ 504903 w 732316"/>
                <a:gd name="connsiteY4" fmla="*/ 346168 h 1504217"/>
                <a:gd name="connsiteX5" fmla="*/ 15437 w 732316"/>
                <a:gd name="connsiteY5" fmla="*/ 628802 h 1504217"/>
                <a:gd name="connsiteX6" fmla="*/ 14844 w 732316"/>
                <a:gd name="connsiteY6" fmla="*/ 425931 h 1504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2316" h="1504217">
                  <a:moveTo>
                    <a:pt x="726774" y="14844"/>
                  </a:moveTo>
                  <a:lnTo>
                    <a:pt x="727368" y="166058"/>
                  </a:lnTo>
                  <a:lnTo>
                    <a:pt x="354678" y="1370421"/>
                  </a:lnTo>
                  <a:lnTo>
                    <a:pt x="134786" y="1497290"/>
                  </a:lnTo>
                  <a:lnTo>
                    <a:pt x="504903" y="346168"/>
                  </a:lnTo>
                  <a:lnTo>
                    <a:pt x="15437" y="628802"/>
                  </a:lnTo>
                  <a:lnTo>
                    <a:pt x="14844" y="425931"/>
                  </a:lnTo>
                  <a:close/>
                </a:path>
              </a:pathLst>
            </a:custGeom>
            <a:solidFill>
              <a:srgbClr val="FDD400"/>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EF8BFFFD-B18B-411B-977E-D8D1EB375B75}"/>
                </a:ext>
              </a:extLst>
            </p:cNvPr>
            <p:cNvSpPr/>
            <p:nvPr/>
          </p:nvSpPr>
          <p:spPr>
            <a:xfrm>
              <a:off x="13430423" y="4095598"/>
              <a:ext cx="574044" cy="1484597"/>
            </a:xfrm>
            <a:custGeom>
              <a:avLst/>
              <a:gdLst>
                <a:gd name="connsiteX0" fmla="*/ 569426 w 573977"/>
                <a:gd name="connsiteY0" fmla="*/ 14844 h 1484425"/>
                <a:gd name="connsiteX1" fmla="*/ 202673 w 573977"/>
                <a:gd name="connsiteY1" fmla="*/ 1368640 h 1484425"/>
                <a:gd name="connsiteX2" fmla="*/ 14844 w 573977"/>
                <a:gd name="connsiteY2" fmla="*/ 1477300 h 1484425"/>
                <a:gd name="connsiteX3" fmla="*/ 381399 w 573977"/>
                <a:gd name="connsiteY3" fmla="*/ 123306 h 1484425"/>
              </a:gdLst>
              <a:ahLst/>
              <a:cxnLst>
                <a:cxn ang="0">
                  <a:pos x="connsiteX0" y="connsiteY0"/>
                </a:cxn>
                <a:cxn ang="0">
                  <a:pos x="connsiteX1" y="connsiteY1"/>
                </a:cxn>
                <a:cxn ang="0">
                  <a:pos x="connsiteX2" y="connsiteY2"/>
                </a:cxn>
                <a:cxn ang="0">
                  <a:pos x="connsiteX3" y="connsiteY3"/>
                </a:cxn>
              </a:cxnLst>
              <a:rect l="l" t="t" r="r" b="b"/>
              <a:pathLst>
                <a:path w="573977" h="1484425">
                  <a:moveTo>
                    <a:pt x="569426" y="14844"/>
                  </a:moveTo>
                  <a:lnTo>
                    <a:pt x="202673" y="1368640"/>
                  </a:lnTo>
                  <a:lnTo>
                    <a:pt x="14844" y="1477300"/>
                  </a:lnTo>
                  <a:lnTo>
                    <a:pt x="381399" y="123306"/>
                  </a:lnTo>
                  <a:close/>
                </a:path>
              </a:pathLst>
            </a:custGeom>
            <a:solidFill>
              <a:srgbClr val="FDD400"/>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8939F0EB-BB96-49B6-A4D8-9EF112EED782}"/>
                </a:ext>
              </a:extLst>
            </p:cNvPr>
            <p:cNvSpPr/>
            <p:nvPr/>
          </p:nvSpPr>
          <p:spPr>
            <a:xfrm>
              <a:off x="12650121" y="4504752"/>
              <a:ext cx="771990" cy="1286651"/>
            </a:xfrm>
            <a:custGeom>
              <a:avLst/>
              <a:gdLst>
                <a:gd name="connsiteX0" fmla="*/ 643053 w 771901"/>
                <a:gd name="connsiteY0" fmla="*/ 731525 h 1286501"/>
                <a:gd name="connsiteX1" fmla="*/ 762598 w 771901"/>
                <a:gd name="connsiteY1" fmla="*/ 662450 h 1286501"/>
                <a:gd name="connsiteX2" fmla="*/ 763192 w 771901"/>
                <a:gd name="connsiteY2" fmla="*/ 849685 h 1286501"/>
                <a:gd name="connsiteX3" fmla="*/ 643646 w 771901"/>
                <a:gd name="connsiteY3" fmla="*/ 918760 h 1286501"/>
                <a:gd name="connsiteX4" fmla="*/ 644240 w 771901"/>
                <a:gd name="connsiteY4" fmla="*/ 1155081 h 1286501"/>
                <a:gd name="connsiteX5" fmla="*/ 439389 w 771901"/>
                <a:gd name="connsiteY5" fmla="*/ 1273439 h 1286501"/>
                <a:gd name="connsiteX6" fmla="*/ 438796 w 771901"/>
                <a:gd name="connsiteY6" fmla="*/ 1037118 h 1286501"/>
                <a:gd name="connsiteX7" fmla="*/ 15239 w 771901"/>
                <a:gd name="connsiteY7" fmla="*/ 1281752 h 1286501"/>
                <a:gd name="connsiteX8" fmla="*/ 14844 w 771901"/>
                <a:gd name="connsiteY8" fmla="*/ 1113913 h 1286501"/>
                <a:gd name="connsiteX9" fmla="*/ 447901 w 771901"/>
                <a:gd name="connsiteY9" fmla="*/ 126473 h 1286501"/>
                <a:gd name="connsiteX10" fmla="*/ 641271 w 771901"/>
                <a:gd name="connsiteY10" fmla="*/ 14844 h 1286501"/>
                <a:gd name="connsiteX11" fmla="*/ 643053 w 771901"/>
                <a:gd name="connsiteY11" fmla="*/ 731525 h 1286501"/>
                <a:gd name="connsiteX12" fmla="*/ 440576 w 771901"/>
                <a:gd name="connsiteY12" fmla="*/ 514007 h 1286501"/>
                <a:gd name="connsiteX13" fmla="*/ 445723 w 771901"/>
                <a:gd name="connsiteY13" fmla="*/ 404160 h 1286501"/>
                <a:gd name="connsiteX14" fmla="*/ 440181 w 771901"/>
                <a:gd name="connsiteY14" fmla="*/ 407327 h 1286501"/>
                <a:gd name="connsiteX15" fmla="*/ 380210 w 771901"/>
                <a:gd name="connsiteY15" fmla="*/ 567050 h 1286501"/>
                <a:gd name="connsiteX16" fmla="*/ 199309 w 771901"/>
                <a:gd name="connsiteY16" fmla="*/ 987836 h 1286501"/>
                <a:gd name="connsiteX17" fmla="*/ 438201 w 771901"/>
                <a:gd name="connsiteY17" fmla="*/ 849883 h 1286501"/>
                <a:gd name="connsiteX18" fmla="*/ 437608 w 771901"/>
                <a:gd name="connsiteY18" fmla="*/ 656512 h 1286501"/>
                <a:gd name="connsiteX19" fmla="*/ 440576 w 771901"/>
                <a:gd name="connsiteY19" fmla="*/ 514007 h 128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71901" h="1286501">
                  <a:moveTo>
                    <a:pt x="643053" y="731525"/>
                  </a:moveTo>
                  <a:lnTo>
                    <a:pt x="762598" y="662450"/>
                  </a:lnTo>
                  <a:lnTo>
                    <a:pt x="763192" y="849685"/>
                  </a:lnTo>
                  <a:lnTo>
                    <a:pt x="643646" y="918760"/>
                  </a:lnTo>
                  <a:lnTo>
                    <a:pt x="644240" y="1155081"/>
                  </a:lnTo>
                  <a:lnTo>
                    <a:pt x="439389" y="1273439"/>
                  </a:lnTo>
                  <a:lnTo>
                    <a:pt x="438796" y="1037118"/>
                  </a:lnTo>
                  <a:lnTo>
                    <a:pt x="15239" y="1281752"/>
                  </a:lnTo>
                  <a:lnTo>
                    <a:pt x="14844" y="1113913"/>
                  </a:lnTo>
                  <a:lnTo>
                    <a:pt x="447901" y="126473"/>
                  </a:lnTo>
                  <a:lnTo>
                    <a:pt x="641271" y="14844"/>
                  </a:lnTo>
                  <a:lnTo>
                    <a:pt x="643053" y="731525"/>
                  </a:lnTo>
                  <a:close/>
                  <a:moveTo>
                    <a:pt x="440576" y="514007"/>
                  </a:moveTo>
                  <a:cubicBezTo>
                    <a:pt x="442754" y="451463"/>
                    <a:pt x="444337" y="414847"/>
                    <a:pt x="445723" y="404160"/>
                  </a:cubicBezTo>
                  <a:lnTo>
                    <a:pt x="440181" y="407327"/>
                  </a:lnTo>
                  <a:cubicBezTo>
                    <a:pt x="423555" y="459578"/>
                    <a:pt x="403565" y="512819"/>
                    <a:pt x="380210" y="567050"/>
                  </a:cubicBezTo>
                  <a:lnTo>
                    <a:pt x="199309" y="987836"/>
                  </a:lnTo>
                  <a:lnTo>
                    <a:pt x="438201" y="849883"/>
                  </a:lnTo>
                  <a:lnTo>
                    <a:pt x="437608" y="656512"/>
                  </a:lnTo>
                  <a:cubicBezTo>
                    <a:pt x="437410" y="624250"/>
                    <a:pt x="438400" y="576749"/>
                    <a:pt x="440576" y="514007"/>
                  </a:cubicBezTo>
                </a:path>
              </a:pathLst>
            </a:custGeom>
            <a:solidFill>
              <a:srgbClr val="FDD400"/>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6C30B7F4-4A3C-474B-8379-48929C4A52FD}"/>
                </a:ext>
              </a:extLst>
            </p:cNvPr>
            <p:cNvSpPr/>
            <p:nvPr/>
          </p:nvSpPr>
          <p:spPr>
            <a:xfrm>
              <a:off x="11879910" y="5455487"/>
              <a:ext cx="178152" cy="118768"/>
            </a:xfrm>
            <a:custGeom>
              <a:avLst/>
              <a:gdLst>
                <a:gd name="connsiteX0" fmla="*/ 133203 w 178131"/>
                <a:gd name="connsiteY0" fmla="*/ 104305 h 118754"/>
                <a:gd name="connsiteX1" fmla="*/ 14844 w 178131"/>
                <a:gd name="connsiteY1" fmla="*/ 36616 h 118754"/>
                <a:gd name="connsiteX2" fmla="*/ 18803 w 178131"/>
                <a:gd name="connsiteY2" fmla="*/ 14844 h 118754"/>
                <a:gd name="connsiteX3" fmla="*/ 176745 w 178131"/>
                <a:gd name="connsiteY3" fmla="*/ 40575 h 118754"/>
              </a:gdLst>
              <a:ahLst/>
              <a:cxnLst>
                <a:cxn ang="0">
                  <a:pos x="connsiteX0" y="connsiteY0"/>
                </a:cxn>
                <a:cxn ang="0">
                  <a:pos x="connsiteX1" y="connsiteY1"/>
                </a:cxn>
                <a:cxn ang="0">
                  <a:pos x="connsiteX2" y="connsiteY2"/>
                </a:cxn>
                <a:cxn ang="0">
                  <a:pos x="connsiteX3" y="connsiteY3"/>
                </a:cxn>
              </a:cxnLst>
              <a:rect l="l" t="t" r="r" b="b"/>
              <a:pathLst>
                <a:path w="178131" h="118754">
                  <a:moveTo>
                    <a:pt x="133203" y="104305"/>
                  </a:moveTo>
                  <a:lnTo>
                    <a:pt x="14844" y="36616"/>
                  </a:lnTo>
                  <a:lnTo>
                    <a:pt x="18803" y="14844"/>
                  </a:lnTo>
                  <a:lnTo>
                    <a:pt x="176745" y="40575"/>
                  </a:lnTo>
                  <a:close/>
                </a:path>
              </a:pathLst>
            </a:custGeom>
            <a:solidFill>
              <a:srgbClr val="EDA500"/>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ABB8239E-B7B8-4D61-99AC-E19CC4F8109F}"/>
                </a:ext>
              </a:extLst>
            </p:cNvPr>
            <p:cNvSpPr/>
            <p:nvPr/>
          </p:nvSpPr>
          <p:spPr>
            <a:xfrm>
              <a:off x="12349242" y="4975666"/>
              <a:ext cx="158357" cy="178152"/>
            </a:xfrm>
            <a:custGeom>
              <a:avLst/>
              <a:gdLst>
                <a:gd name="connsiteX0" fmla="*/ 133400 w 158338"/>
                <a:gd name="connsiteY0" fmla="*/ 167641 h 178131"/>
                <a:gd name="connsiteX1" fmla="*/ 14844 w 158338"/>
                <a:gd name="connsiteY1" fmla="*/ 99951 h 178131"/>
                <a:gd name="connsiteX2" fmla="*/ 14844 w 158338"/>
                <a:gd name="connsiteY2" fmla="*/ 14844 h 178131"/>
                <a:gd name="connsiteX3" fmla="*/ 149828 w 158338"/>
                <a:gd name="connsiteY3" fmla="*/ 91242 h 178131"/>
              </a:gdLst>
              <a:ahLst/>
              <a:cxnLst>
                <a:cxn ang="0">
                  <a:pos x="connsiteX0" y="connsiteY0"/>
                </a:cxn>
                <a:cxn ang="0">
                  <a:pos x="connsiteX1" y="connsiteY1"/>
                </a:cxn>
                <a:cxn ang="0">
                  <a:pos x="connsiteX2" y="connsiteY2"/>
                </a:cxn>
                <a:cxn ang="0">
                  <a:pos x="connsiteX3" y="connsiteY3"/>
                </a:cxn>
              </a:cxnLst>
              <a:rect l="l" t="t" r="r" b="b"/>
              <a:pathLst>
                <a:path w="158338" h="178131">
                  <a:moveTo>
                    <a:pt x="133400" y="167641"/>
                  </a:moveTo>
                  <a:lnTo>
                    <a:pt x="14844" y="99951"/>
                  </a:lnTo>
                  <a:lnTo>
                    <a:pt x="14844" y="14844"/>
                  </a:lnTo>
                  <a:lnTo>
                    <a:pt x="149828" y="91242"/>
                  </a:lnTo>
                  <a:close/>
                </a:path>
              </a:pathLst>
            </a:custGeom>
            <a:solidFill>
              <a:srgbClr val="EDA500"/>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85519653-F29F-421E-8CDA-8A2681F1E2A7}"/>
                </a:ext>
              </a:extLst>
            </p:cNvPr>
            <p:cNvSpPr/>
            <p:nvPr/>
          </p:nvSpPr>
          <p:spPr>
            <a:xfrm>
              <a:off x="11771039" y="6288248"/>
              <a:ext cx="217741" cy="178152"/>
            </a:xfrm>
            <a:custGeom>
              <a:avLst/>
              <a:gdLst>
                <a:gd name="connsiteX0" fmla="*/ 133203 w 217715"/>
                <a:gd name="connsiteY0" fmla="*/ 174370 h 178131"/>
                <a:gd name="connsiteX1" fmla="*/ 14844 w 217715"/>
                <a:gd name="connsiteY1" fmla="*/ 106878 h 178131"/>
                <a:gd name="connsiteX2" fmla="*/ 14844 w 217715"/>
                <a:gd name="connsiteY2" fmla="*/ 21772 h 178131"/>
                <a:gd name="connsiteX3" fmla="*/ 203466 w 217715"/>
                <a:gd name="connsiteY3" fmla="*/ 14844 h 178131"/>
              </a:gdLst>
              <a:ahLst/>
              <a:cxnLst>
                <a:cxn ang="0">
                  <a:pos x="connsiteX0" y="connsiteY0"/>
                </a:cxn>
                <a:cxn ang="0">
                  <a:pos x="connsiteX1" y="connsiteY1"/>
                </a:cxn>
                <a:cxn ang="0">
                  <a:pos x="connsiteX2" y="connsiteY2"/>
                </a:cxn>
                <a:cxn ang="0">
                  <a:pos x="connsiteX3" y="connsiteY3"/>
                </a:cxn>
              </a:cxnLst>
              <a:rect l="l" t="t" r="r" b="b"/>
              <a:pathLst>
                <a:path w="217715" h="178131">
                  <a:moveTo>
                    <a:pt x="133203" y="174370"/>
                  </a:moveTo>
                  <a:lnTo>
                    <a:pt x="14844" y="106878"/>
                  </a:lnTo>
                  <a:lnTo>
                    <a:pt x="14844" y="21772"/>
                  </a:lnTo>
                  <a:lnTo>
                    <a:pt x="203466" y="14844"/>
                  </a:lnTo>
                  <a:close/>
                </a:path>
              </a:pathLst>
            </a:custGeom>
            <a:solidFill>
              <a:srgbClr val="EDA500"/>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72BA64FD-3D99-4682-A776-EB8527BC43BF}"/>
                </a:ext>
              </a:extLst>
            </p:cNvPr>
            <p:cNvSpPr/>
            <p:nvPr/>
          </p:nvSpPr>
          <p:spPr>
            <a:xfrm>
              <a:off x="12334000" y="5776755"/>
              <a:ext cx="277125" cy="257330"/>
            </a:xfrm>
            <a:custGeom>
              <a:avLst/>
              <a:gdLst>
                <a:gd name="connsiteX0" fmla="*/ 133400 w 277092"/>
                <a:gd name="connsiteY0" fmla="*/ 242654 h 257300"/>
                <a:gd name="connsiteX1" fmla="*/ 14844 w 277092"/>
                <a:gd name="connsiteY1" fmla="*/ 174964 h 257300"/>
                <a:gd name="connsiteX2" fmla="*/ 144880 w 277092"/>
                <a:gd name="connsiteY2" fmla="*/ 14844 h 257300"/>
                <a:gd name="connsiteX3" fmla="*/ 263436 w 277092"/>
                <a:gd name="connsiteY3" fmla="*/ 82534 h 257300"/>
              </a:gdLst>
              <a:ahLst/>
              <a:cxnLst>
                <a:cxn ang="0">
                  <a:pos x="connsiteX0" y="connsiteY0"/>
                </a:cxn>
                <a:cxn ang="0">
                  <a:pos x="connsiteX1" y="connsiteY1"/>
                </a:cxn>
                <a:cxn ang="0">
                  <a:pos x="connsiteX2" y="connsiteY2"/>
                </a:cxn>
                <a:cxn ang="0">
                  <a:pos x="connsiteX3" y="connsiteY3"/>
                </a:cxn>
              </a:cxnLst>
              <a:rect l="l" t="t" r="r" b="b"/>
              <a:pathLst>
                <a:path w="277092" h="257300">
                  <a:moveTo>
                    <a:pt x="133400" y="242654"/>
                  </a:moveTo>
                  <a:lnTo>
                    <a:pt x="14844" y="174964"/>
                  </a:lnTo>
                  <a:lnTo>
                    <a:pt x="144880" y="14844"/>
                  </a:lnTo>
                  <a:lnTo>
                    <a:pt x="263436" y="82534"/>
                  </a:lnTo>
                  <a:close/>
                </a:path>
              </a:pathLst>
            </a:custGeom>
            <a:solidFill>
              <a:srgbClr val="EDA500"/>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398DDA80-1A56-4B73-925C-CFC29B083394}"/>
                </a:ext>
              </a:extLst>
            </p:cNvPr>
            <p:cNvSpPr/>
            <p:nvPr/>
          </p:nvSpPr>
          <p:spPr>
            <a:xfrm>
              <a:off x="11884067" y="5031970"/>
              <a:ext cx="712606" cy="1445007"/>
            </a:xfrm>
            <a:custGeom>
              <a:avLst/>
              <a:gdLst>
                <a:gd name="connsiteX0" fmla="*/ 368335 w 712524"/>
                <a:gd name="connsiteY0" fmla="*/ 70770 h 1444840"/>
                <a:gd name="connsiteX1" fmla="*/ 532809 w 712524"/>
                <a:gd name="connsiteY1" fmla="*/ 14956 h 1444840"/>
                <a:gd name="connsiteX2" fmla="*/ 643647 w 712524"/>
                <a:gd name="connsiteY2" fmla="*/ 60280 h 1444840"/>
                <a:gd name="connsiteX3" fmla="*/ 683429 w 712524"/>
                <a:gd name="connsiteY3" fmla="*/ 198233 h 1444840"/>
                <a:gd name="connsiteX4" fmla="*/ 659679 w 712524"/>
                <a:gd name="connsiteY4" fmla="*/ 359936 h 1444840"/>
                <a:gd name="connsiteX5" fmla="*/ 585458 w 712524"/>
                <a:gd name="connsiteY5" fmla="*/ 544599 h 1444840"/>
                <a:gd name="connsiteX6" fmla="*/ 407920 w 712524"/>
                <a:gd name="connsiteY6" fmla="*/ 854151 h 1444840"/>
                <a:gd name="connsiteX7" fmla="*/ 280655 w 712524"/>
                <a:gd name="connsiteY7" fmla="*/ 1065929 h 1444840"/>
                <a:gd name="connsiteX8" fmla="*/ 280655 w 712524"/>
                <a:gd name="connsiteY8" fmla="*/ 1076815 h 1444840"/>
                <a:gd name="connsiteX9" fmla="*/ 713117 w 712524"/>
                <a:gd name="connsiteY9" fmla="*/ 827233 h 1444840"/>
                <a:gd name="connsiteX10" fmla="*/ 713712 w 712524"/>
                <a:gd name="connsiteY10" fmla="*/ 1030105 h 1444840"/>
                <a:gd name="connsiteX11" fmla="*/ 19990 w 712524"/>
                <a:gd name="connsiteY11" fmla="*/ 1430702 h 1444840"/>
                <a:gd name="connsiteX12" fmla="*/ 19594 w 712524"/>
                <a:gd name="connsiteY12" fmla="*/ 1262863 h 1444840"/>
                <a:gd name="connsiteX13" fmla="*/ 267988 w 712524"/>
                <a:gd name="connsiteY13" fmla="*/ 829608 h 1444840"/>
                <a:gd name="connsiteX14" fmla="*/ 412077 w 712524"/>
                <a:gd name="connsiteY14" fmla="*/ 565578 h 1444840"/>
                <a:gd name="connsiteX15" fmla="*/ 460568 w 712524"/>
                <a:gd name="connsiteY15" fmla="*/ 444252 h 1444840"/>
                <a:gd name="connsiteX16" fmla="*/ 475214 w 712524"/>
                <a:gd name="connsiteY16" fmla="*/ 346675 h 1444840"/>
                <a:gd name="connsiteX17" fmla="*/ 442160 w 712524"/>
                <a:gd name="connsiteY17" fmla="*/ 263350 h 1444840"/>
                <a:gd name="connsiteX18" fmla="*/ 354085 w 712524"/>
                <a:gd name="connsiteY18" fmla="*/ 280569 h 1444840"/>
                <a:gd name="connsiteX19" fmla="*/ 242258 w 712524"/>
                <a:gd name="connsiteY19" fmla="*/ 375770 h 1444840"/>
                <a:gd name="connsiteX20" fmla="*/ 129243 w 712524"/>
                <a:gd name="connsiteY20" fmla="*/ 527775 h 1444840"/>
                <a:gd name="connsiteX21" fmla="*/ 14844 w 712524"/>
                <a:gd name="connsiteY21" fmla="*/ 438314 h 1444840"/>
                <a:gd name="connsiteX22" fmla="*/ 135973 w 712524"/>
                <a:gd name="connsiteY22" fmla="*/ 266912 h 1444840"/>
                <a:gd name="connsiteX23" fmla="*/ 241071 w 712524"/>
                <a:gd name="connsiteY23" fmla="*/ 160627 h 1444840"/>
                <a:gd name="connsiteX24" fmla="*/ 368335 w 712524"/>
                <a:gd name="connsiteY24" fmla="*/ 70770 h 1444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12524" h="1444840">
                  <a:moveTo>
                    <a:pt x="368335" y="70770"/>
                  </a:moveTo>
                  <a:cubicBezTo>
                    <a:pt x="430285" y="34946"/>
                    <a:pt x="485308" y="16341"/>
                    <a:pt x="532809" y="14956"/>
                  </a:cubicBezTo>
                  <a:cubicBezTo>
                    <a:pt x="580311" y="13372"/>
                    <a:pt x="617323" y="28613"/>
                    <a:pt x="643647" y="60280"/>
                  </a:cubicBezTo>
                  <a:cubicBezTo>
                    <a:pt x="669970" y="91948"/>
                    <a:pt x="683232" y="137866"/>
                    <a:pt x="683429" y="198233"/>
                  </a:cubicBezTo>
                  <a:cubicBezTo>
                    <a:pt x="683627" y="250880"/>
                    <a:pt x="675711" y="304716"/>
                    <a:pt x="659679" y="359936"/>
                  </a:cubicBezTo>
                  <a:cubicBezTo>
                    <a:pt x="643647" y="415355"/>
                    <a:pt x="618907" y="476711"/>
                    <a:pt x="585458" y="544599"/>
                  </a:cubicBezTo>
                  <a:cubicBezTo>
                    <a:pt x="551810" y="612289"/>
                    <a:pt x="492632" y="715605"/>
                    <a:pt x="407920" y="854151"/>
                  </a:cubicBezTo>
                  <a:lnTo>
                    <a:pt x="280655" y="1065929"/>
                  </a:lnTo>
                  <a:lnTo>
                    <a:pt x="280655" y="1076815"/>
                  </a:lnTo>
                  <a:lnTo>
                    <a:pt x="713117" y="827233"/>
                  </a:lnTo>
                  <a:lnTo>
                    <a:pt x="713712" y="1030105"/>
                  </a:lnTo>
                  <a:lnTo>
                    <a:pt x="19990" y="1430702"/>
                  </a:lnTo>
                  <a:lnTo>
                    <a:pt x="19594" y="1262863"/>
                  </a:lnTo>
                  <a:lnTo>
                    <a:pt x="267988" y="829608"/>
                  </a:lnTo>
                  <a:cubicBezTo>
                    <a:pt x="341616" y="700167"/>
                    <a:pt x="389513" y="612289"/>
                    <a:pt x="412077" y="565578"/>
                  </a:cubicBezTo>
                  <a:cubicBezTo>
                    <a:pt x="434639" y="518869"/>
                    <a:pt x="450672" y="478492"/>
                    <a:pt x="460568" y="444252"/>
                  </a:cubicBezTo>
                  <a:cubicBezTo>
                    <a:pt x="470464" y="409813"/>
                    <a:pt x="475412" y="377354"/>
                    <a:pt x="475214" y="346675"/>
                  </a:cubicBezTo>
                  <a:cubicBezTo>
                    <a:pt x="475016" y="300955"/>
                    <a:pt x="464131" y="273246"/>
                    <a:pt x="442160" y="263350"/>
                  </a:cubicBezTo>
                  <a:cubicBezTo>
                    <a:pt x="420191" y="253652"/>
                    <a:pt x="390701" y="259391"/>
                    <a:pt x="354085" y="280569"/>
                  </a:cubicBezTo>
                  <a:cubicBezTo>
                    <a:pt x="315688" y="302736"/>
                    <a:pt x="278280" y="334602"/>
                    <a:pt x="242258" y="375770"/>
                  </a:cubicBezTo>
                  <a:cubicBezTo>
                    <a:pt x="206236" y="416938"/>
                    <a:pt x="168433" y="467607"/>
                    <a:pt x="129243" y="527775"/>
                  </a:cubicBezTo>
                  <a:lnTo>
                    <a:pt x="14844" y="438314"/>
                  </a:lnTo>
                  <a:cubicBezTo>
                    <a:pt x="63533" y="362311"/>
                    <a:pt x="103910" y="305111"/>
                    <a:pt x="135973" y="266912"/>
                  </a:cubicBezTo>
                  <a:cubicBezTo>
                    <a:pt x="168037" y="228515"/>
                    <a:pt x="203070" y="193087"/>
                    <a:pt x="241071" y="160627"/>
                  </a:cubicBezTo>
                  <a:cubicBezTo>
                    <a:pt x="278873" y="127772"/>
                    <a:pt x="321427" y="97886"/>
                    <a:pt x="368335" y="70770"/>
                  </a:cubicBezTo>
                  <a:close/>
                </a:path>
              </a:pathLst>
            </a:custGeom>
            <a:solidFill>
              <a:srgbClr val="FDD400"/>
            </a:solidFill>
            <a:ln w="9525" cap="flat">
              <a:noFill/>
              <a:prstDash val="solid"/>
              <a:miter/>
            </a:ln>
          </p:spPr>
          <p:txBody>
            <a:bodyPr rtlCol="0" anchor="ctr"/>
            <a:lstStyle/>
            <a:p>
              <a:endParaRPr lang="en-US"/>
            </a:p>
          </p:txBody>
        </p:sp>
      </p:grpSp>
      <p:sp>
        <p:nvSpPr>
          <p:cNvPr id="50" name="TextBox 49">
            <a:extLst>
              <a:ext uri="{FF2B5EF4-FFF2-40B4-BE49-F238E27FC236}">
                <a16:creationId xmlns:a16="http://schemas.microsoft.com/office/drawing/2014/main" id="{74A4BDFE-FA14-4D25-84CE-A61DBC6671C1}"/>
              </a:ext>
            </a:extLst>
          </p:cNvPr>
          <p:cNvSpPr txBox="1"/>
          <p:nvPr/>
        </p:nvSpPr>
        <p:spPr>
          <a:xfrm>
            <a:off x="1100324" y="4517063"/>
            <a:ext cx="8079257" cy="1015781"/>
          </a:xfrm>
          <a:prstGeom prst="rect">
            <a:avLst/>
          </a:prstGeom>
          <a:noFill/>
        </p:spPr>
        <p:txBody>
          <a:bodyPr wrap="square" rtlCol="0">
            <a:spAutoFit/>
          </a:bodyPr>
          <a:lstStyle/>
          <a:p>
            <a:pPr algn="r"/>
            <a:r>
              <a:rPr lang="en-US" sz="6001" dirty="0">
                <a:latin typeface="+mj-lt"/>
              </a:rPr>
              <a:t>Customer Support </a:t>
            </a:r>
          </a:p>
        </p:txBody>
      </p:sp>
      <p:sp>
        <p:nvSpPr>
          <p:cNvPr id="51" name="Rectangle 50">
            <a:extLst>
              <a:ext uri="{FF2B5EF4-FFF2-40B4-BE49-F238E27FC236}">
                <a16:creationId xmlns:a16="http://schemas.microsoft.com/office/drawing/2014/main" id="{D52654B4-E763-4574-8305-3F2EED2CA285}"/>
              </a:ext>
            </a:extLst>
          </p:cNvPr>
          <p:cNvSpPr/>
          <p:nvPr/>
        </p:nvSpPr>
        <p:spPr>
          <a:xfrm>
            <a:off x="1589647" y="5606221"/>
            <a:ext cx="7609720" cy="3904598"/>
          </a:xfrm>
          <a:prstGeom prst="rect">
            <a:avLst/>
          </a:prstGeom>
        </p:spPr>
        <p:txBody>
          <a:bodyPr wrap="square">
            <a:spAutoFit/>
          </a:bodyPr>
          <a:lstStyle/>
          <a:p>
            <a:pPr algn="r">
              <a:lnSpc>
                <a:spcPct val="150000"/>
              </a:lnSpc>
            </a:pPr>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a:t>
            </a:r>
            <a:endParaRPr lang="en-US" sz="2400" dirty="0"/>
          </a:p>
        </p:txBody>
      </p:sp>
    </p:spTree>
    <p:extLst>
      <p:ext uri="{BB962C8B-B14F-4D97-AF65-F5344CB8AC3E}">
        <p14:creationId xmlns:p14="http://schemas.microsoft.com/office/powerpoint/2010/main" val="34760695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52C17C54-A01A-4C05-BAB7-7FE89AF99294}"/>
              </a:ext>
            </a:extLst>
          </p:cNvPr>
          <p:cNvSpPr/>
          <p:nvPr/>
        </p:nvSpPr>
        <p:spPr>
          <a:xfrm>
            <a:off x="2580686" y="6572310"/>
            <a:ext cx="5247688" cy="3190595"/>
          </a:xfrm>
          <a:custGeom>
            <a:avLst/>
            <a:gdLst>
              <a:gd name="connsiteX0" fmla="*/ 3694743 w 3879233"/>
              <a:gd name="connsiteY0" fmla="*/ 957497 h 2358573"/>
              <a:gd name="connsiteX1" fmla="*/ 3534609 w 3879233"/>
              <a:gd name="connsiteY1" fmla="*/ 882705 h 2358573"/>
              <a:gd name="connsiteX2" fmla="*/ 3545471 w 3879233"/>
              <a:gd name="connsiteY2" fmla="*/ 771294 h 2358573"/>
              <a:gd name="connsiteX3" fmla="*/ 3444300 w 3879233"/>
              <a:gd name="connsiteY3" fmla="*/ 506265 h 2358573"/>
              <a:gd name="connsiteX4" fmla="*/ 2889104 w 3879233"/>
              <a:gd name="connsiteY4" fmla="*/ 342716 h 2358573"/>
              <a:gd name="connsiteX5" fmla="*/ 2721521 w 3879233"/>
              <a:gd name="connsiteY5" fmla="*/ 429301 h 2358573"/>
              <a:gd name="connsiteX6" fmla="*/ 2348184 w 3879233"/>
              <a:gd name="connsiteY6" fmla="*/ 90411 h 2358573"/>
              <a:gd name="connsiteX7" fmla="*/ 1652715 w 3879233"/>
              <a:gd name="connsiteY7" fmla="*/ 327199 h 2358573"/>
              <a:gd name="connsiteX8" fmla="*/ 1489167 w 3879233"/>
              <a:gd name="connsiteY8" fmla="*/ 592849 h 2358573"/>
              <a:gd name="connsiteX9" fmla="*/ 989832 w 3879233"/>
              <a:gd name="connsiteY9" fmla="*/ 384923 h 2358573"/>
              <a:gd name="connsiteX10" fmla="*/ 441463 w 3879233"/>
              <a:gd name="connsiteY10" fmla="*/ 695571 h 2358573"/>
              <a:gd name="connsiteX11" fmla="*/ 380947 w 3879233"/>
              <a:gd name="connsiteY11" fmla="*/ 902878 h 2358573"/>
              <a:gd name="connsiteX12" fmla="*/ 76505 w 3879233"/>
              <a:gd name="connsiteY12" fmla="*/ 1234009 h 2358573"/>
              <a:gd name="connsiteX13" fmla="*/ 273880 w 3879233"/>
              <a:gd name="connsiteY13" fmla="*/ 1507417 h 2358573"/>
              <a:gd name="connsiteX14" fmla="*/ 552254 w 3879233"/>
              <a:gd name="connsiteY14" fmla="*/ 1533485 h 2358573"/>
              <a:gd name="connsiteX15" fmla="*/ 787491 w 3879233"/>
              <a:gd name="connsiteY15" fmla="*/ 2039027 h 2358573"/>
              <a:gd name="connsiteX16" fmla="*/ 1253619 w 3879233"/>
              <a:gd name="connsiteY16" fmla="*/ 2000546 h 2358573"/>
              <a:gd name="connsiteX17" fmla="*/ 1622922 w 3879233"/>
              <a:gd name="connsiteY17" fmla="*/ 2286057 h 2358573"/>
              <a:gd name="connsiteX18" fmla="*/ 2186808 w 3879233"/>
              <a:gd name="connsiteY18" fmla="*/ 2094889 h 2358573"/>
              <a:gd name="connsiteX19" fmla="*/ 2281772 w 3879233"/>
              <a:gd name="connsiteY19" fmla="*/ 1879514 h 2358573"/>
              <a:gd name="connsiteX20" fmla="*/ 2800658 w 3879233"/>
              <a:gd name="connsiteY20" fmla="*/ 1882616 h 2358573"/>
              <a:gd name="connsiteX21" fmla="*/ 3061963 w 3879233"/>
              <a:gd name="connsiteY21" fmla="*/ 1510210 h 2358573"/>
              <a:gd name="connsiteX22" fmla="*/ 3661227 w 3879233"/>
              <a:gd name="connsiteY22" fmla="*/ 1482901 h 2358573"/>
              <a:gd name="connsiteX23" fmla="*/ 3694743 w 3879233"/>
              <a:gd name="connsiteY23" fmla="*/ 957497 h 2358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79233" h="2358573">
                <a:moveTo>
                  <a:pt x="3694743" y="957497"/>
                </a:moveTo>
                <a:cubicBezTo>
                  <a:pt x="3648503" y="922119"/>
                  <a:pt x="3593263" y="896051"/>
                  <a:pt x="3534609" y="882705"/>
                </a:cubicBezTo>
                <a:cubicBezTo>
                  <a:pt x="3541746" y="845155"/>
                  <a:pt x="3546402" y="807604"/>
                  <a:pt x="3545471" y="771294"/>
                </a:cubicBezTo>
                <a:cubicBezTo>
                  <a:pt x="3543608" y="676641"/>
                  <a:pt x="3508540" y="582608"/>
                  <a:pt x="3444300" y="506265"/>
                </a:cubicBezTo>
                <a:cubicBezTo>
                  <a:pt x="3316751" y="354199"/>
                  <a:pt x="3097962" y="280028"/>
                  <a:pt x="2889104" y="342716"/>
                </a:cubicBezTo>
                <a:cubicBezTo>
                  <a:pt x="2826726" y="361647"/>
                  <a:pt x="2769934" y="391440"/>
                  <a:pt x="2721521" y="429301"/>
                </a:cubicBezTo>
                <a:cubicBezTo>
                  <a:pt x="2684591" y="267924"/>
                  <a:pt x="2536249" y="130755"/>
                  <a:pt x="2348184" y="90411"/>
                </a:cubicBezTo>
                <a:cubicBezTo>
                  <a:pt x="2085637" y="33930"/>
                  <a:pt x="1814401" y="147514"/>
                  <a:pt x="1652715" y="327199"/>
                </a:cubicBezTo>
                <a:cubicBezTo>
                  <a:pt x="1580716" y="406957"/>
                  <a:pt x="1527648" y="497576"/>
                  <a:pt x="1489167" y="592849"/>
                </a:cubicBezTo>
                <a:cubicBezTo>
                  <a:pt x="1368445" y="464059"/>
                  <a:pt x="1181311" y="385854"/>
                  <a:pt x="989832" y="384923"/>
                </a:cubicBezTo>
                <a:cubicBezTo>
                  <a:pt x="753974" y="383681"/>
                  <a:pt x="541703" y="511540"/>
                  <a:pt x="441463" y="695571"/>
                </a:cubicBezTo>
                <a:cubicBezTo>
                  <a:pt x="405774" y="761053"/>
                  <a:pt x="382809" y="831810"/>
                  <a:pt x="380947" y="902878"/>
                </a:cubicBezTo>
                <a:cubicBezTo>
                  <a:pt x="208089" y="929256"/>
                  <a:pt x="64712" y="1063013"/>
                  <a:pt x="76505" y="1234009"/>
                </a:cubicBezTo>
                <a:cubicBezTo>
                  <a:pt x="84263" y="1348213"/>
                  <a:pt x="155021" y="1455591"/>
                  <a:pt x="273880" y="1507417"/>
                </a:cubicBezTo>
                <a:cubicBezTo>
                  <a:pt x="361085" y="1545589"/>
                  <a:pt x="460084" y="1554279"/>
                  <a:pt x="552254" y="1533485"/>
                </a:cubicBezTo>
                <a:cubicBezTo>
                  <a:pt x="533013" y="1726206"/>
                  <a:pt x="588874" y="1927927"/>
                  <a:pt x="787491" y="2039027"/>
                </a:cubicBezTo>
                <a:cubicBezTo>
                  <a:pt x="935522" y="2121888"/>
                  <a:pt x="1136311" y="2104819"/>
                  <a:pt x="1253619" y="2000546"/>
                </a:cubicBezTo>
                <a:cubicBezTo>
                  <a:pt x="1319101" y="2137715"/>
                  <a:pt x="1454719" y="2246024"/>
                  <a:pt x="1622922" y="2286057"/>
                </a:cubicBezTo>
                <a:cubicBezTo>
                  <a:pt x="1840159" y="2337573"/>
                  <a:pt x="2059569" y="2251610"/>
                  <a:pt x="2186808" y="2094889"/>
                </a:cubicBezTo>
                <a:cubicBezTo>
                  <a:pt x="2238324" y="2031580"/>
                  <a:pt x="2271530" y="1956788"/>
                  <a:pt x="2281772" y="1879514"/>
                </a:cubicBezTo>
                <a:cubicBezTo>
                  <a:pt x="2440975" y="1955546"/>
                  <a:pt x="2638971" y="1963305"/>
                  <a:pt x="2800658" y="1882616"/>
                </a:cubicBezTo>
                <a:cubicBezTo>
                  <a:pt x="2955827" y="1805342"/>
                  <a:pt x="3048618" y="1661655"/>
                  <a:pt x="3061963" y="1510210"/>
                </a:cubicBezTo>
                <a:cubicBezTo>
                  <a:pt x="3250338" y="1601760"/>
                  <a:pt x="3487748" y="1611381"/>
                  <a:pt x="3661227" y="1482901"/>
                </a:cubicBezTo>
                <a:cubicBezTo>
                  <a:pt x="3841223" y="1350076"/>
                  <a:pt x="3881878" y="1100253"/>
                  <a:pt x="3694743" y="957497"/>
                </a:cubicBezTo>
                <a:close/>
              </a:path>
            </a:pathLst>
          </a:custGeom>
          <a:solidFill>
            <a:srgbClr val="FFFFFF"/>
          </a:solidFill>
          <a:ln w="31030" cap="flat">
            <a:noFill/>
            <a:prstDash val="solid"/>
            <a:miter/>
          </a:ln>
        </p:spPr>
        <p:txBody>
          <a:bodyPr rtlCol="0" anchor="ctr"/>
          <a:lstStyle/>
          <a:p>
            <a:endParaRPr lang="en-US"/>
          </a:p>
        </p:txBody>
      </p:sp>
      <p:sp>
        <p:nvSpPr>
          <p:cNvPr id="3" name="Freeform: Shape 2">
            <a:extLst>
              <a:ext uri="{FF2B5EF4-FFF2-40B4-BE49-F238E27FC236}">
                <a16:creationId xmlns:a16="http://schemas.microsoft.com/office/drawing/2014/main" id="{951E1128-44DD-4454-BFE4-0C20BE0BE136}"/>
              </a:ext>
            </a:extLst>
          </p:cNvPr>
          <p:cNvSpPr/>
          <p:nvPr/>
        </p:nvSpPr>
        <p:spPr>
          <a:xfrm>
            <a:off x="1896388" y="4477481"/>
            <a:ext cx="6376324" cy="6722028"/>
          </a:xfrm>
          <a:custGeom>
            <a:avLst/>
            <a:gdLst>
              <a:gd name="connsiteX0" fmla="*/ 4335615 w 4713550"/>
              <a:gd name="connsiteY0" fmla="*/ 4606502 h 4969105"/>
              <a:gd name="connsiteX1" fmla="*/ 3997716 w 4713550"/>
              <a:gd name="connsiteY1" fmla="*/ 2895427 h 4969105"/>
              <a:gd name="connsiteX2" fmla="*/ 3874482 w 4713550"/>
              <a:gd name="connsiteY2" fmla="*/ 2895427 h 4969105"/>
              <a:gd name="connsiteX3" fmla="*/ 3830754 w 4713550"/>
              <a:gd name="connsiteY3" fmla="*/ 1954704 h 4969105"/>
              <a:gd name="connsiteX4" fmla="*/ 3883852 w 4713550"/>
              <a:gd name="connsiteY4" fmla="*/ 1954704 h 4969105"/>
              <a:gd name="connsiteX5" fmla="*/ 3883852 w 4713550"/>
              <a:gd name="connsiteY5" fmla="*/ 1815853 h 4969105"/>
              <a:gd name="connsiteX6" fmla="*/ 3466731 w 4713550"/>
              <a:gd name="connsiteY6" fmla="*/ 1815853 h 4969105"/>
              <a:gd name="connsiteX7" fmla="*/ 3466731 w 4713550"/>
              <a:gd name="connsiteY7" fmla="*/ 1954704 h 4969105"/>
              <a:gd name="connsiteX8" fmla="*/ 3543682 w 4713550"/>
              <a:gd name="connsiteY8" fmla="*/ 1954704 h 4969105"/>
              <a:gd name="connsiteX9" fmla="*/ 3485188 w 4713550"/>
              <a:gd name="connsiteY9" fmla="*/ 2895427 h 4969105"/>
              <a:gd name="connsiteX10" fmla="*/ 2985438 w 4713550"/>
              <a:gd name="connsiteY10" fmla="*/ 2895427 h 4969105"/>
              <a:gd name="connsiteX11" fmla="*/ 2867032 w 4713550"/>
              <a:gd name="connsiteY11" fmla="*/ 3210894 h 4969105"/>
              <a:gd name="connsiteX12" fmla="*/ 2680477 w 4713550"/>
              <a:gd name="connsiteY12" fmla="*/ 1762470 h 4969105"/>
              <a:gd name="connsiteX13" fmla="*/ 2333208 w 4713550"/>
              <a:gd name="connsiteY13" fmla="*/ 1762470 h 4969105"/>
              <a:gd name="connsiteX14" fmla="*/ 2260801 w 4713550"/>
              <a:gd name="connsiteY14" fmla="*/ 214097 h 4969105"/>
              <a:gd name="connsiteX15" fmla="*/ 2334912 w 4713550"/>
              <a:gd name="connsiteY15" fmla="*/ 214097 h 4969105"/>
              <a:gd name="connsiteX16" fmla="*/ 2334912 w 4713550"/>
              <a:gd name="connsiteY16" fmla="*/ 21296 h 4969105"/>
              <a:gd name="connsiteX17" fmla="*/ 1756508 w 4713550"/>
              <a:gd name="connsiteY17" fmla="*/ 21296 h 4969105"/>
              <a:gd name="connsiteX18" fmla="*/ 1756508 w 4713550"/>
              <a:gd name="connsiteY18" fmla="*/ 214097 h 4969105"/>
              <a:gd name="connsiteX19" fmla="*/ 1862988 w 4713550"/>
              <a:gd name="connsiteY19" fmla="*/ 214097 h 4969105"/>
              <a:gd name="connsiteX20" fmla="*/ 1766730 w 4713550"/>
              <a:gd name="connsiteY20" fmla="*/ 1762470 h 4969105"/>
              <a:gd name="connsiteX21" fmla="*/ 840773 w 4713550"/>
              <a:gd name="connsiteY21" fmla="*/ 1762470 h 4969105"/>
              <a:gd name="connsiteX22" fmla="*/ 412862 w 4713550"/>
              <a:gd name="connsiteY22" fmla="*/ 4606502 h 4969105"/>
              <a:gd name="connsiteX23" fmla="*/ 21296 w 4713550"/>
              <a:gd name="connsiteY23" fmla="*/ 4606502 h 4969105"/>
              <a:gd name="connsiteX24" fmla="*/ 21296 w 4713550"/>
              <a:gd name="connsiteY24" fmla="*/ 4967969 h 4969105"/>
              <a:gd name="connsiteX25" fmla="*/ 4696514 w 4713550"/>
              <a:gd name="connsiteY25" fmla="*/ 4967969 h 4969105"/>
              <a:gd name="connsiteX26" fmla="*/ 4696514 w 4713550"/>
              <a:gd name="connsiteY26" fmla="*/ 4606502 h 4969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713550" h="4969105">
                <a:moveTo>
                  <a:pt x="4335615" y="4606502"/>
                </a:moveTo>
                <a:lnTo>
                  <a:pt x="3997716" y="2895427"/>
                </a:lnTo>
                <a:lnTo>
                  <a:pt x="3874482" y="2895427"/>
                </a:lnTo>
                <a:lnTo>
                  <a:pt x="3830754" y="1954704"/>
                </a:lnTo>
                <a:lnTo>
                  <a:pt x="3883852" y="1954704"/>
                </a:lnTo>
                <a:lnTo>
                  <a:pt x="3883852" y="1815853"/>
                </a:lnTo>
                <a:lnTo>
                  <a:pt x="3466731" y="1815853"/>
                </a:lnTo>
                <a:lnTo>
                  <a:pt x="3466731" y="1954704"/>
                </a:lnTo>
                <a:lnTo>
                  <a:pt x="3543682" y="1954704"/>
                </a:lnTo>
                <a:lnTo>
                  <a:pt x="3485188" y="2895427"/>
                </a:lnTo>
                <a:lnTo>
                  <a:pt x="2985438" y="2895427"/>
                </a:lnTo>
                <a:lnTo>
                  <a:pt x="2867032" y="3210894"/>
                </a:lnTo>
                <a:lnTo>
                  <a:pt x="2680477" y="1762470"/>
                </a:lnTo>
                <a:lnTo>
                  <a:pt x="2333208" y="1762470"/>
                </a:lnTo>
                <a:lnTo>
                  <a:pt x="2260801" y="214097"/>
                </a:lnTo>
                <a:lnTo>
                  <a:pt x="2334912" y="214097"/>
                </a:lnTo>
                <a:lnTo>
                  <a:pt x="2334912" y="21296"/>
                </a:lnTo>
                <a:lnTo>
                  <a:pt x="1756508" y="21296"/>
                </a:lnTo>
                <a:lnTo>
                  <a:pt x="1756508" y="214097"/>
                </a:lnTo>
                <a:lnTo>
                  <a:pt x="1862988" y="214097"/>
                </a:lnTo>
                <a:lnTo>
                  <a:pt x="1766730" y="1762470"/>
                </a:lnTo>
                <a:lnTo>
                  <a:pt x="840773" y="1762470"/>
                </a:lnTo>
                <a:lnTo>
                  <a:pt x="412862" y="4606502"/>
                </a:lnTo>
                <a:lnTo>
                  <a:pt x="21296" y="4606502"/>
                </a:lnTo>
                <a:lnTo>
                  <a:pt x="21296" y="4967969"/>
                </a:lnTo>
                <a:lnTo>
                  <a:pt x="4696514" y="4967969"/>
                </a:lnTo>
                <a:lnTo>
                  <a:pt x="4696514" y="4606502"/>
                </a:lnTo>
                <a:close/>
              </a:path>
            </a:pathLst>
          </a:custGeom>
          <a:solidFill>
            <a:srgbClr val="F05123"/>
          </a:solidFill>
          <a:ln w="9525" cap="flat">
            <a:noFill/>
            <a:prstDash val="solid"/>
            <a:miter/>
          </a:ln>
        </p:spPr>
        <p:txBody>
          <a:bodyPr rtlCol="0" anchor="ctr"/>
          <a:lstStyle/>
          <a:p>
            <a:endParaRPr lang="en-US"/>
          </a:p>
        </p:txBody>
      </p:sp>
      <p:sp>
        <p:nvSpPr>
          <p:cNvPr id="4" name="Freeform: Shape 3">
            <a:extLst>
              <a:ext uri="{FF2B5EF4-FFF2-40B4-BE49-F238E27FC236}">
                <a16:creationId xmlns:a16="http://schemas.microsoft.com/office/drawing/2014/main" id="{2C8D7D8C-20C8-4C5F-BC8C-FF5C7DE6A2DC}"/>
              </a:ext>
            </a:extLst>
          </p:cNvPr>
          <p:cNvSpPr/>
          <p:nvPr/>
        </p:nvSpPr>
        <p:spPr>
          <a:xfrm>
            <a:off x="6666585" y="4704995"/>
            <a:ext cx="2189460" cy="2112637"/>
          </a:xfrm>
          <a:custGeom>
            <a:avLst/>
            <a:gdLst>
              <a:gd name="connsiteX0" fmla="*/ 1614919 w 1618508"/>
              <a:gd name="connsiteY0" fmla="*/ 324466 h 1561718"/>
              <a:gd name="connsiteX1" fmla="*/ 1431204 w 1618508"/>
              <a:gd name="connsiteY1" fmla="*/ 121159 h 1561718"/>
              <a:gd name="connsiteX2" fmla="*/ 1299452 w 1618508"/>
              <a:gd name="connsiteY2" fmla="*/ 106393 h 1561718"/>
              <a:gd name="connsiteX3" fmla="*/ 1086490 w 1618508"/>
              <a:gd name="connsiteY3" fmla="*/ 21493 h 1561718"/>
              <a:gd name="connsiteX4" fmla="*/ 796295 w 1618508"/>
              <a:gd name="connsiteY4" fmla="*/ 308849 h 1561718"/>
              <a:gd name="connsiteX5" fmla="*/ 447322 w 1618508"/>
              <a:gd name="connsiteY5" fmla="*/ 400565 h 1561718"/>
              <a:gd name="connsiteX6" fmla="*/ 334026 w 1618508"/>
              <a:gd name="connsiteY6" fmla="*/ 729377 h 1561718"/>
              <a:gd name="connsiteX7" fmla="*/ 50645 w 1618508"/>
              <a:gd name="connsiteY7" fmla="*/ 894920 h 1561718"/>
              <a:gd name="connsiteX8" fmla="*/ 74213 w 1618508"/>
              <a:gd name="connsiteY8" fmla="*/ 1199313 h 1561718"/>
              <a:gd name="connsiteX9" fmla="*/ 46386 w 1618508"/>
              <a:gd name="connsiteY9" fmla="*/ 1261497 h 1561718"/>
              <a:gd name="connsiteX10" fmla="*/ 123052 w 1618508"/>
              <a:gd name="connsiteY10" fmla="*/ 1401485 h 1561718"/>
              <a:gd name="connsiteX11" fmla="*/ 418075 w 1618508"/>
              <a:gd name="connsiteY11" fmla="*/ 1419941 h 1561718"/>
              <a:gd name="connsiteX12" fmla="*/ 918393 w 1618508"/>
              <a:gd name="connsiteY12" fmla="*/ 1513076 h 1561718"/>
              <a:gd name="connsiteX13" fmla="*/ 1205465 w 1618508"/>
              <a:gd name="connsiteY13" fmla="*/ 1089424 h 1561718"/>
              <a:gd name="connsiteX14" fmla="*/ 1374414 w 1618508"/>
              <a:gd name="connsiteY14" fmla="*/ 976981 h 1561718"/>
              <a:gd name="connsiteX15" fmla="*/ 1376402 w 1618508"/>
              <a:gd name="connsiteY15" fmla="*/ 722278 h 1561718"/>
              <a:gd name="connsiteX16" fmla="*/ 1614919 w 1618508"/>
              <a:gd name="connsiteY16" fmla="*/ 324466 h 1561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8508" h="1561718">
                <a:moveTo>
                  <a:pt x="1614919" y="324466"/>
                </a:moveTo>
                <a:cubicBezTo>
                  <a:pt x="1591068" y="229911"/>
                  <a:pt x="1523488" y="153529"/>
                  <a:pt x="1431204" y="121159"/>
                </a:cubicBezTo>
                <a:cubicBezTo>
                  <a:pt x="1395427" y="108665"/>
                  <a:pt x="1346304" y="101567"/>
                  <a:pt x="1299452" y="106393"/>
                </a:cubicBezTo>
                <a:cubicBezTo>
                  <a:pt x="1242662" y="52727"/>
                  <a:pt x="1164576" y="18369"/>
                  <a:pt x="1086490" y="21493"/>
                </a:cubicBezTo>
                <a:cubicBezTo>
                  <a:pt x="930603" y="27740"/>
                  <a:pt x="810208" y="160628"/>
                  <a:pt x="796295" y="308849"/>
                </a:cubicBezTo>
                <a:cubicBezTo>
                  <a:pt x="674481" y="280170"/>
                  <a:pt x="539321" y="313960"/>
                  <a:pt x="447322" y="400565"/>
                </a:cubicBezTo>
                <a:cubicBezTo>
                  <a:pt x="358730" y="483762"/>
                  <a:pt x="318409" y="610119"/>
                  <a:pt x="334026" y="729377"/>
                </a:cubicBezTo>
                <a:cubicBezTo>
                  <a:pt x="218743" y="727106"/>
                  <a:pt x="102040" y="788439"/>
                  <a:pt x="50645" y="894920"/>
                </a:cubicBezTo>
                <a:cubicBezTo>
                  <a:pt x="4645" y="990326"/>
                  <a:pt x="12880" y="1112992"/>
                  <a:pt x="74213" y="1199313"/>
                </a:cubicBezTo>
                <a:cubicBezTo>
                  <a:pt x="59447" y="1216349"/>
                  <a:pt x="49509" y="1238497"/>
                  <a:pt x="46386" y="1261497"/>
                </a:cubicBezTo>
                <a:cubicBezTo>
                  <a:pt x="37867" y="1321126"/>
                  <a:pt x="75065" y="1370250"/>
                  <a:pt x="123052" y="1401485"/>
                </a:cubicBezTo>
                <a:cubicBezTo>
                  <a:pt x="204261" y="1454299"/>
                  <a:pt x="344248" y="1489792"/>
                  <a:pt x="418075" y="1419941"/>
                </a:cubicBezTo>
                <a:cubicBezTo>
                  <a:pt x="551247" y="1542323"/>
                  <a:pt x="748875" y="1582644"/>
                  <a:pt x="918393" y="1513076"/>
                </a:cubicBezTo>
                <a:cubicBezTo>
                  <a:pt x="1079676" y="1446632"/>
                  <a:pt x="1227897" y="1271720"/>
                  <a:pt x="1205465" y="1089424"/>
                </a:cubicBezTo>
                <a:cubicBezTo>
                  <a:pt x="1273612" y="1077782"/>
                  <a:pt x="1337785" y="1035758"/>
                  <a:pt x="1374414" y="976981"/>
                </a:cubicBezTo>
                <a:cubicBezTo>
                  <a:pt x="1422970" y="899462"/>
                  <a:pt x="1419278" y="800080"/>
                  <a:pt x="1376402" y="722278"/>
                </a:cubicBezTo>
                <a:cubicBezTo>
                  <a:pt x="1543080" y="668896"/>
                  <a:pt x="1660919" y="506477"/>
                  <a:pt x="1614919" y="324466"/>
                </a:cubicBezTo>
                <a:close/>
              </a:path>
            </a:pathLst>
          </a:custGeom>
          <a:solidFill>
            <a:srgbClr val="363A35"/>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0B18D916-21E4-4CF4-900C-EFCE28C1C1EA}"/>
              </a:ext>
            </a:extLst>
          </p:cNvPr>
          <p:cNvSpPr/>
          <p:nvPr/>
        </p:nvSpPr>
        <p:spPr>
          <a:xfrm>
            <a:off x="4330352" y="2518078"/>
            <a:ext cx="2381519" cy="1843757"/>
          </a:xfrm>
          <a:custGeom>
            <a:avLst/>
            <a:gdLst>
              <a:gd name="connsiteX0" fmla="*/ 1692183 w 1760482"/>
              <a:gd name="connsiteY0" fmla="*/ 114735 h 1362954"/>
              <a:gd name="connsiteX1" fmla="*/ 1451110 w 1760482"/>
              <a:gd name="connsiteY1" fmla="*/ 21884 h 1362954"/>
              <a:gd name="connsiteX2" fmla="*/ 1287556 w 1760482"/>
              <a:gd name="connsiteY2" fmla="*/ 69303 h 1362954"/>
              <a:gd name="connsiteX3" fmla="*/ 1208902 w 1760482"/>
              <a:gd name="connsiteY3" fmla="*/ 118143 h 1362954"/>
              <a:gd name="connsiteX4" fmla="*/ 1031434 w 1760482"/>
              <a:gd name="connsiteY4" fmla="*/ 52266 h 1362954"/>
              <a:gd name="connsiteX5" fmla="*/ 792065 w 1760482"/>
              <a:gd name="connsiteY5" fmla="*/ 272611 h 1362954"/>
              <a:gd name="connsiteX6" fmla="*/ 443092 w 1760482"/>
              <a:gd name="connsiteY6" fmla="*/ 284821 h 1362954"/>
              <a:gd name="connsiteX7" fmla="*/ 300833 w 1760482"/>
              <a:gd name="connsiteY7" fmla="*/ 602275 h 1362954"/>
              <a:gd name="connsiteX8" fmla="*/ 39317 w 1760482"/>
              <a:gd name="connsiteY8" fmla="*/ 734311 h 1362954"/>
              <a:gd name="connsiteX9" fmla="*/ 122798 w 1760482"/>
              <a:gd name="connsiteY9" fmla="*/ 1026779 h 1362954"/>
              <a:gd name="connsiteX10" fmla="*/ 121662 w 1760482"/>
              <a:gd name="connsiteY10" fmla="*/ 1070507 h 1362954"/>
              <a:gd name="connsiteX11" fmla="*/ 182143 w 1760482"/>
              <a:gd name="connsiteY11" fmla="*/ 1184087 h 1362954"/>
              <a:gd name="connsiteX12" fmla="*/ 394820 w 1760482"/>
              <a:gd name="connsiteY12" fmla="*/ 1192038 h 1362954"/>
              <a:gd name="connsiteX13" fmla="*/ 834373 w 1760482"/>
              <a:gd name="connsiteY13" fmla="*/ 1319246 h 1362954"/>
              <a:gd name="connsiteX14" fmla="*/ 1088792 w 1760482"/>
              <a:gd name="connsiteY14" fmla="*/ 1046939 h 1362954"/>
              <a:gd name="connsiteX15" fmla="*/ 1270803 w 1760482"/>
              <a:gd name="connsiteY15" fmla="*/ 1008323 h 1362954"/>
              <a:gd name="connsiteX16" fmla="*/ 1376432 w 1760482"/>
              <a:gd name="connsiteY16" fmla="*/ 802743 h 1362954"/>
              <a:gd name="connsiteX17" fmla="*/ 1590245 w 1760482"/>
              <a:gd name="connsiteY17" fmla="*/ 666448 h 1362954"/>
              <a:gd name="connsiteX18" fmla="*/ 1738750 w 1760482"/>
              <a:gd name="connsiteY18" fmla="*/ 389030 h 1362954"/>
              <a:gd name="connsiteX19" fmla="*/ 1692183 w 1760482"/>
              <a:gd name="connsiteY19" fmla="*/ 114735 h 1362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760482" h="1362954">
                <a:moveTo>
                  <a:pt x="1692183" y="114735"/>
                </a:moveTo>
                <a:cubicBezTo>
                  <a:pt x="1633689" y="48291"/>
                  <a:pt x="1538283" y="16489"/>
                  <a:pt x="1451110" y="21884"/>
                </a:cubicBezTo>
                <a:cubicBezTo>
                  <a:pt x="1393753" y="25575"/>
                  <a:pt x="1338383" y="42896"/>
                  <a:pt x="1287556" y="69303"/>
                </a:cubicBezTo>
                <a:cubicBezTo>
                  <a:pt x="1261716" y="82649"/>
                  <a:pt x="1233889" y="98834"/>
                  <a:pt x="1208902" y="118143"/>
                </a:cubicBezTo>
                <a:cubicBezTo>
                  <a:pt x="1160631" y="75266"/>
                  <a:pt x="1096174" y="48575"/>
                  <a:pt x="1031434" y="52266"/>
                </a:cubicBezTo>
                <a:cubicBezTo>
                  <a:pt x="908484" y="59365"/>
                  <a:pt x="812793" y="157611"/>
                  <a:pt x="792065" y="272611"/>
                </a:cubicBezTo>
                <a:cubicBezTo>
                  <a:pt x="684448" y="214401"/>
                  <a:pt x="546165" y="213549"/>
                  <a:pt x="443092" y="284821"/>
                </a:cubicBezTo>
                <a:cubicBezTo>
                  <a:pt x="341438" y="354956"/>
                  <a:pt x="287204" y="481314"/>
                  <a:pt x="300833" y="602275"/>
                </a:cubicBezTo>
                <a:cubicBezTo>
                  <a:pt x="197476" y="585238"/>
                  <a:pt x="84181" y="635213"/>
                  <a:pt x="39317" y="734311"/>
                </a:cubicBezTo>
                <a:cubicBezTo>
                  <a:pt x="-3276" y="828299"/>
                  <a:pt x="31650" y="971125"/>
                  <a:pt x="122798" y="1026779"/>
                </a:cubicBezTo>
                <a:cubicBezTo>
                  <a:pt x="120242" y="1040692"/>
                  <a:pt x="119674" y="1055174"/>
                  <a:pt x="121662" y="1070507"/>
                </a:cubicBezTo>
                <a:cubicBezTo>
                  <a:pt x="126773" y="1114235"/>
                  <a:pt x="148069" y="1155976"/>
                  <a:pt x="182143" y="1184087"/>
                </a:cubicBezTo>
                <a:cubicBezTo>
                  <a:pt x="242056" y="1233494"/>
                  <a:pt x="330932" y="1232926"/>
                  <a:pt x="394820" y="1192038"/>
                </a:cubicBezTo>
                <a:cubicBezTo>
                  <a:pt x="491079" y="1324074"/>
                  <a:pt x="681893" y="1377740"/>
                  <a:pt x="834373" y="1319246"/>
                </a:cubicBezTo>
                <a:cubicBezTo>
                  <a:pt x="954484" y="1272962"/>
                  <a:pt x="1047619" y="1168469"/>
                  <a:pt x="1088792" y="1046939"/>
                </a:cubicBezTo>
                <a:cubicBezTo>
                  <a:pt x="1151260" y="1058865"/>
                  <a:pt x="1217137" y="1046939"/>
                  <a:pt x="1270803" y="1008323"/>
                </a:cubicBezTo>
                <a:cubicBezTo>
                  <a:pt x="1336395" y="961187"/>
                  <a:pt x="1375864" y="882817"/>
                  <a:pt x="1376432" y="802743"/>
                </a:cubicBezTo>
                <a:cubicBezTo>
                  <a:pt x="1462752" y="789114"/>
                  <a:pt x="1536011" y="735163"/>
                  <a:pt x="1590245" y="666448"/>
                </a:cubicBezTo>
                <a:cubicBezTo>
                  <a:pt x="1654134" y="585807"/>
                  <a:pt x="1710355" y="488128"/>
                  <a:pt x="1738750" y="389030"/>
                </a:cubicBezTo>
                <a:cubicBezTo>
                  <a:pt x="1765726" y="294190"/>
                  <a:pt x="1759479" y="191118"/>
                  <a:pt x="1692183" y="114735"/>
                </a:cubicBezTo>
                <a:close/>
              </a:path>
            </a:pathLst>
          </a:custGeom>
          <a:solidFill>
            <a:srgbClr val="363A35"/>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6ACF96BA-E339-4C67-B3E9-6A10A458EAB9}"/>
              </a:ext>
            </a:extLst>
          </p:cNvPr>
          <p:cNvSpPr/>
          <p:nvPr/>
        </p:nvSpPr>
        <p:spPr>
          <a:xfrm>
            <a:off x="7071147" y="3303634"/>
            <a:ext cx="1382817" cy="998702"/>
          </a:xfrm>
          <a:custGeom>
            <a:avLst/>
            <a:gdLst>
              <a:gd name="connsiteX0" fmla="*/ 1021118 w 1022215"/>
              <a:gd name="connsiteY0" fmla="*/ 222891 h 738267"/>
              <a:gd name="connsiteX1" fmla="*/ 927131 w 1022215"/>
              <a:gd name="connsiteY1" fmla="*/ 42584 h 738267"/>
              <a:gd name="connsiteX2" fmla="*/ 689749 w 1022215"/>
              <a:gd name="connsiteY2" fmla="*/ 62744 h 738267"/>
              <a:gd name="connsiteX3" fmla="*/ 621602 w 1022215"/>
              <a:gd name="connsiteY3" fmla="*/ 126917 h 738267"/>
              <a:gd name="connsiteX4" fmla="*/ 620466 w 1022215"/>
              <a:gd name="connsiteY4" fmla="*/ 126632 h 738267"/>
              <a:gd name="connsiteX5" fmla="*/ 445269 w 1022215"/>
              <a:gd name="connsiteY5" fmla="*/ 214940 h 738267"/>
              <a:gd name="connsiteX6" fmla="*/ 273197 w 1022215"/>
              <a:gd name="connsiteY6" fmla="*/ 233965 h 738267"/>
              <a:gd name="connsiteX7" fmla="*/ 237987 w 1022215"/>
              <a:gd name="connsiteY7" fmla="*/ 372248 h 738267"/>
              <a:gd name="connsiteX8" fmla="*/ 119012 w 1022215"/>
              <a:gd name="connsiteY8" fmla="*/ 388149 h 738267"/>
              <a:gd name="connsiteX9" fmla="*/ 21618 w 1022215"/>
              <a:gd name="connsiteY9" fmla="*/ 555395 h 738267"/>
              <a:gd name="connsiteX10" fmla="*/ 139741 w 1022215"/>
              <a:gd name="connsiteY10" fmla="*/ 689703 h 738267"/>
              <a:gd name="connsiteX11" fmla="*/ 257295 w 1022215"/>
              <a:gd name="connsiteY11" fmla="*/ 658752 h 738267"/>
              <a:gd name="connsiteX12" fmla="*/ 426529 w 1022215"/>
              <a:gd name="connsiteY12" fmla="*/ 718382 h 738267"/>
              <a:gd name="connsiteX13" fmla="*/ 563108 w 1022215"/>
              <a:gd name="connsiteY13" fmla="*/ 558518 h 738267"/>
              <a:gd name="connsiteX14" fmla="*/ 813267 w 1022215"/>
              <a:gd name="connsiteY14" fmla="*/ 576123 h 738267"/>
              <a:gd name="connsiteX15" fmla="*/ 912366 w 1022215"/>
              <a:gd name="connsiteY15" fmla="*/ 326248 h 738267"/>
              <a:gd name="connsiteX16" fmla="*/ 1021118 w 1022215"/>
              <a:gd name="connsiteY16" fmla="*/ 222891 h 738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22215" h="738267">
                <a:moveTo>
                  <a:pt x="1021118" y="222891"/>
                </a:moveTo>
                <a:cubicBezTo>
                  <a:pt x="1039007" y="150200"/>
                  <a:pt x="991019" y="74953"/>
                  <a:pt x="927131" y="42584"/>
                </a:cubicBezTo>
                <a:cubicBezTo>
                  <a:pt x="853020" y="5102"/>
                  <a:pt x="758749" y="20436"/>
                  <a:pt x="689749" y="62744"/>
                </a:cubicBezTo>
                <a:cubicBezTo>
                  <a:pt x="662491" y="79497"/>
                  <a:pt x="638639" y="101360"/>
                  <a:pt x="621602" y="126917"/>
                </a:cubicBezTo>
                <a:cubicBezTo>
                  <a:pt x="621318" y="126917"/>
                  <a:pt x="620750" y="126632"/>
                  <a:pt x="620466" y="126632"/>
                </a:cubicBezTo>
                <a:cubicBezTo>
                  <a:pt x="549195" y="111583"/>
                  <a:pt x="477640" y="151336"/>
                  <a:pt x="445269" y="214940"/>
                </a:cubicBezTo>
                <a:cubicBezTo>
                  <a:pt x="391887" y="183706"/>
                  <a:pt x="320048" y="188533"/>
                  <a:pt x="273197" y="233965"/>
                </a:cubicBezTo>
                <a:cubicBezTo>
                  <a:pt x="237135" y="269174"/>
                  <a:pt x="226345" y="323693"/>
                  <a:pt x="237987" y="372248"/>
                </a:cubicBezTo>
                <a:cubicBezTo>
                  <a:pt x="197666" y="366001"/>
                  <a:pt x="155926" y="370544"/>
                  <a:pt x="119012" y="388149"/>
                </a:cubicBezTo>
                <a:cubicBezTo>
                  <a:pt x="55692" y="418532"/>
                  <a:pt x="17359" y="485543"/>
                  <a:pt x="21618" y="555395"/>
                </a:cubicBezTo>
                <a:cubicBezTo>
                  <a:pt x="25593" y="622123"/>
                  <a:pt x="72161" y="680333"/>
                  <a:pt x="139741" y="689703"/>
                </a:cubicBezTo>
                <a:cubicBezTo>
                  <a:pt x="180913" y="695382"/>
                  <a:pt x="225493" y="684592"/>
                  <a:pt x="257295" y="658752"/>
                </a:cubicBezTo>
                <a:cubicBezTo>
                  <a:pt x="293641" y="709295"/>
                  <a:pt x="363492" y="733431"/>
                  <a:pt x="426529" y="718382"/>
                </a:cubicBezTo>
                <a:cubicBezTo>
                  <a:pt x="502343" y="700493"/>
                  <a:pt x="547207" y="631778"/>
                  <a:pt x="563108" y="558518"/>
                </a:cubicBezTo>
                <a:cubicBezTo>
                  <a:pt x="634096" y="611049"/>
                  <a:pt x="734898" y="622123"/>
                  <a:pt x="813267" y="576123"/>
                </a:cubicBezTo>
                <a:cubicBezTo>
                  <a:pt x="899020" y="525580"/>
                  <a:pt x="934797" y="419384"/>
                  <a:pt x="912366" y="326248"/>
                </a:cubicBezTo>
                <a:cubicBezTo>
                  <a:pt x="963760" y="317162"/>
                  <a:pt x="1008624" y="274854"/>
                  <a:pt x="1021118" y="222891"/>
                </a:cubicBezTo>
                <a:close/>
              </a:path>
            </a:pathLst>
          </a:custGeom>
          <a:solidFill>
            <a:srgbClr val="363A35"/>
          </a:solidFill>
          <a:ln w="9525" cap="flat">
            <a:noFill/>
            <a:prstDash val="solid"/>
            <a:miter/>
          </a:ln>
        </p:spPr>
        <p:txBody>
          <a:bodyPr rtlCol="0" anchor="ctr"/>
          <a:lstStyle/>
          <a:p>
            <a:endParaRPr lang="en-US"/>
          </a:p>
        </p:txBody>
      </p:sp>
      <p:sp>
        <p:nvSpPr>
          <p:cNvPr id="8" name="Rectangle 7">
            <a:extLst>
              <a:ext uri="{FF2B5EF4-FFF2-40B4-BE49-F238E27FC236}">
                <a16:creationId xmlns:a16="http://schemas.microsoft.com/office/drawing/2014/main" id="{7D14D7F9-6695-48B0-B1A3-79F693B5F36D}"/>
              </a:ext>
            </a:extLst>
          </p:cNvPr>
          <p:cNvSpPr/>
          <p:nvPr/>
        </p:nvSpPr>
        <p:spPr>
          <a:xfrm>
            <a:off x="12358611" y="5464186"/>
            <a:ext cx="8957630" cy="1108124"/>
          </a:xfrm>
          <a:prstGeom prst="rect">
            <a:avLst/>
          </a:prstGeom>
        </p:spPr>
        <p:txBody>
          <a:bodyPr wrap="square">
            <a:spAutoFit/>
          </a:bodyPr>
          <a:lstStyle/>
          <a:p>
            <a:r>
              <a:rPr lang="en-US" sz="6601" dirty="0">
                <a:latin typeface="+mj-lt"/>
              </a:rPr>
              <a:t>TITLE HERE </a:t>
            </a:r>
          </a:p>
        </p:txBody>
      </p:sp>
      <p:sp>
        <p:nvSpPr>
          <p:cNvPr id="9" name="Rectangle 8">
            <a:extLst>
              <a:ext uri="{FF2B5EF4-FFF2-40B4-BE49-F238E27FC236}">
                <a16:creationId xmlns:a16="http://schemas.microsoft.com/office/drawing/2014/main" id="{52E3606B-E2D9-4617-A1D5-E4EEF468E3B2}"/>
              </a:ext>
            </a:extLst>
          </p:cNvPr>
          <p:cNvSpPr/>
          <p:nvPr/>
        </p:nvSpPr>
        <p:spPr>
          <a:xfrm>
            <a:off x="12429333" y="6907038"/>
            <a:ext cx="7997992" cy="3904598"/>
          </a:xfrm>
          <a:prstGeom prst="rect">
            <a:avLst/>
          </a:prstGeom>
        </p:spPr>
        <p:txBody>
          <a:bodyPr wrap="square">
            <a:spAutoFit/>
          </a:bodyPr>
          <a:lstStyle/>
          <a:p>
            <a:pPr>
              <a:lnSpc>
                <a:spcPct val="150000"/>
              </a:lnSpc>
            </a:pPr>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a:t>
            </a:r>
            <a:endParaRPr lang="en-US" sz="2400" dirty="0"/>
          </a:p>
        </p:txBody>
      </p:sp>
    </p:spTree>
    <p:extLst>
      <p:ext uri="{BB962C8B-B14F-4D97-AF65-F5344CB8AC3E}">
        <p14:creationId xmlns:p14="http://schemas.microsoft.com/office/powerpoint/2010/main" val="31089696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D14D7F9-6695-48B0-B1A3-79F693B5F36D}"/>
              </a:ext>
            </a:extLst>
          </p:cNvPr>
          <p:cNvSpPr/>
          <p:nvPr/>
        </p:nvSpPr>
        <p:spPr>
          <a:xfrm>
            <a:off x="12358611" y="5464186"/>
            <a:ext cx="8957630" cy="1108124"/>
          </a:xfrm>
          <a:prstGeom prst="rect">
            <a:avLst/>
          </a:prstGeom>
        </p:spPr>
        <p:txBody>
          <a:bodyPr wrap="square">
            <a:spAutoFit/>
          </a:bodyPr>
          <a:lstStyle/>
          <a:p>
            <a:r>
              <a:rPr lang="en-US" sz="6601" dirty="0">
                <a:latin typeface="+mj-lt"/>
              </a:rPr>
              <a:t>TITLE HERE </a:t>
            </a:r>
          </a:p>
        </p:txBody>
      </p:sp>
      <p:sp>
        <p:nvSpPr>
          <p:cNvPr id="9" name="Rectangle 8">
            <a:extLst>
              <a:ext uri="{FF2B5EF4-FFF2-40B4-BE49-F238E27FC236}">
                <a16:creationId xmlns:a16="http://schemas.microsoft.com/office/drawing/2014/main" id="{52E3606B-E2D9-4617-A1D5-E4EEF468E3B2}"/>
              </a:ext>
            </a:extLst>
          </p:cNvPr>
          <p:cNvSpPr/>
          <p:nvPr/>
        </p:nvSpPr>
        <p:spPr>
          <a:xfrm>
            <a:off x="12429333" y="6907038"/>
            <a:ext cx="7997992" cy="3904598"/>
          </a:xfrm>
          <a:prstGeom prst="rect">
            <a:avLst/>
          </a:prstGeom>
        </p:spPr>
        <p:txBody>
          <a:bodyPr wrap="square">
            <a:spAutoFit/>
          </a:bodyPr>
          <a:lstStyle/>
          <a:p>
            <a:pPr>
              <a:lnSpc>
                <a:spcPct val="150000"/>
              </a:lnSpc>
            </a:pPr>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a:t>
            </a:r>
            <a:endParaRPr lang="en-US" sz="2400" dirty="0"/>
          </a:p>
        </p:txBody>
      </p:sp>
      <p:grpSp>
        <p:nvGrpSpPr>
          <p:cNvPr id="7" name="Group 6">
            <a:extLst>
              <a:ext uri="{FF2B5EF4-FFF2-40B4-BE49-F238E27FC236}">
                <a16:creationId xmlns:a16="http://schemas.microsoft.com/office/drawing/2014/main" id="{C4D06D17-C7B8-476C-9393-421CB4B6BE4C}"/>
              </a:ext>
            </a:extLst>
          </p:cNvPr>
          <p:cNvGrpSpPr/>
          <p:nvPr/>
        </p:nvGrpSpPr>
        <p:grpSpPr>
          <a:xfrm>
            <a:off x="2087100" y="3260000"/>
            <a:ext cx="7529758" cy="8680952"/>
            <a:chOff x="16359352" y="9019613"/>
            <a:chExt cx="2290775" cy="2641002"/>
          </a:xfrm>
        </p:grpSpPr>
        <p:sp>
          <p:nvSpPr>
            <p:cNvPr id="10" name="Freeform: Shape 9">
              <a:extLst>
                <a:ext uri="{FF2B5EF4-FFF2-40B4-BE49-F238E27FC236}">
                  <a16:creationId xmlns:a16="http://schemas.microsoft.com/office/drawing/2014/main" id="{783BD9CB-C9C3-4D20-B567-B163A4FE4ABA}"/>
                </a:ext>
              </a:extLst>
            </p:cNvPr>
            <p:cNvSpPr/>
            <p:nvPr/>
          </p:nvSpPr>
          <p:spPr>
            <a:xfrm>
              <a:off x="16359352" y="9537501"/>
              <a:ext cx="1725030" cy="2123114"/>
            </a:xfrm>
            <a:custGeom>
              <a:avLst/>
              <a:gdLst>
                <a:gd name="connsiteX0" fmla="*/ 14217 w 1725030"/>
                <a:gd name="connsiteY0" fmla="*/ 14217 h 2123113"/>
                <a:gd name="connsiteX1" fmla="*/ 1711760 w 1725030"/>
                <a:gd name="connsiteY1" fmla="*/ 14217 h 2123113"/>
                <a:gd name="connsiteX2" fmla="*/ 1711760 w 1725030"/>
                <a:gd name="connsiteY2" fmla="*/ 2110223 h 2123113"/>
                <a:gd name="connsiteX3" fmla="*/ 14217 w 1725030"/>
                <a:gd name="connsiteY3" fmla="*/ 2110223 h 2123113"/>
              </a:gdLst>
              <a:ahLst/>
              <a:cxnLst>
                <a:cxn ang="0">
                  <a:pos x="connsiteX0" y="connsiteY0"/>
                </a:cxn>
                <a:cxn ang="0">
                  <a:pos x="connsiteX1" y="connsiteY1"/>
                </a:cxn>
                <a:cxn ang="0">
                  <a:pos x="connsiteX2" y="connsiteY2"/>
                </a:cxn>
                <a:cxn ang="0">
                  <a:pos x="connsiteX3" y="connsiteY3"/>
                </a:cxn>
              </a:cxnLst>
              <a:rect l="l" t="t" r="r" b="b"/>
              <a:pathLst>
                <a:path w="1725030" h="2123113">
                  <a:moveTo>
                    <a:pt x="14217" y="14217"/>
                  </a:moveTo>
                  <a:lnTo>
                    <a:pt x="1711760" y="14217"/>
                  </a:lnTo>
                  <a:lnTo>
                    <a:pt x="1711760" y="2110223"/>
                  </a:lnTo>
                  <a:lnTo>
                    <a:pt x="14217" y="2110223"/>
                  </a:lnTo>
                  <a:close/>
                </a:path>
              </a:pathLst>
            </a:custGeom>
            <a:solidFill>
              <a:srgbClr val="FFFFFF"/>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936C648-91C6-410F-A40C-786A91EB6489}"/>
                </a:ext>
              </a:extLst>
            </p:cNvPr>
            <p:cNvSpPr/>
            <p:nvPr/>
          </p:nvSpPr>
          <p:spPr>
            <a:xfrm>
              <a:off x="16359352" y="9440823"/>
              <a:ext cx="1725030" cy="2123114"/>
            </a:xfrm>
            <a:custGeom>
              <a:avLst/>
              <a:gdLst>
                <a:gd name="connsiteX0" fmla="*/ 14217 w 1725030"/>
                <a:gd name="connsiteY0" fmla="*/ 14217 h 2123113"/>
                <a:gd name="connsiteX1" fmla="*/ 1711760 w 1725030"/>
                <a:gd name="connsiteY1" fmla="*/ 14217 h 2123113"/>
                <a:gd name="connsiteX2" fmla="*/ 1711760 w 1725030"/>
                <a:gd name="connsiteY2" fmla="*/ 2110224 h 2123113"/>
                <a:gd name="connsiteX3" fmla="*/ 14217 w 1725030"/>
                <a:gd name="connsiteY3" fmla="*/ 2110224 h 2123113"/>
              </a:gdLst>
              <a:ahLst/>
              <a:cxnLst>
                <a:cxn ang="0">
                  <a:pos x="connsiteX0" y="connsiteY0"/>
                </a:cxn>
                <a:cxn ang="0">
                  <a:pos x="connsiteX1" y="connsiteY1"/>
                </a:cxn>
                <a:cxn ang="0">
                  <a:pos x="connsiteX2" y="connsiteY2"/>
                </a:cxn>
                <a:cxn ang="0">
                  <a:pos x="connsiteX3" y="connsiteY3"/>
                </a:cxn>
              </a:cxnLst>
              <a:rect l="l" t="t" r="r" b="b"/>
              <a:pathLst>
                <a:path w="1725030" h="2123113">
                  <a:moveTo>
                    <a:pt x="14217" y="14217"/>
                  </a:moveTo>
                  <a:lnTo>
                    <a:pt x="1711760" y="14217"/>
                  </a:lnTo>
                  <a:lnTo>
                    <a:pt x="1711760" y="2110224"/>
                  </a:lnTo>
                  <a:lnTo>
                    <a:pt x="14217" y="2110224"/>
                  </a:lnTo>
                  <a:close/>
                </a:path>
              </a:pathLst>
            </a:custGeom>
            <a:solidFill>
              <a:srgbClr val="34ABD0"/>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98DCE94F-184C-4A4F-B859-F09D9484E7ED}"/>
                </a:ext>
              </a:extLst>
            </p:cNvPr>
            <p:cNvSpPr/>
            <p:nvPr/>
          </p:nvSpPr>
          <p:spPr>
            <a:xfrm>
              <a:off x="16359352" y="9344146"/>
              <a:ext cx="1725030" cy="2123114"/>
            </a:xfrm>
            <a:custGeom>
              <a:avLst/>
              <a:gdLst>
                <a:gd name="connsiteX0" fmla="*/ 14217 w 1725030"/>
                <a:gd name="connsiteY0" fmla="*/ 14217 h 2123113"/>
                <a:gd name="connsiteX1" fmla="*/ 1711760 w 1725030"/>
                <a:gd name="connsiteY1" fmla="*/ 14217 h 2123113"/>
                <a:gd name="connsiteX2" fmla="*/ 1711760 w 1725030"/>
                <a:gd name="connsiteY2" fmla="*/ 2110224 h 2123113"/>
                <a:gd name="connsiteX3" fmla="*/ 14217 w 1725030"/>
                <a:gd name="connsiteY3" fmla="*/ 2110224 h 2123113"/>
              </a:gdLst>
              <a:ahLst/>
              <a:cxnLst>
                <a:cxn ang="0">
                  <a:pos x="connsiteX0" y="connsiteY0"/>
                </a:cxn>
                <a:cxn ang="0">
                  <a:pos x="connsiteX1" y="connsiteY1"/>
                </a:cxn>
                <a:cxn ang="0">
                  <a:pos x="connsiteX2" y="connsiteY2"/>
                </a:cxn>
                <a:cxn ang="0">
                  <a:pos x="connsiteX3" y="connsiteY3"/>
                </a:cxn>
              </a:cxnLst>
              <a:rect l="l" t="t" r="r" b="b"/>
              <a:pathLst>
                <a:path w="1725030" h="2123113">
                  <a:moveTo>
                    <a:pt x="14217" y="14217"/>
                  </a:moveTo>
                  <a:lnTo>
                    <a:pt x="1711760" y="14217"/>
                  </a:lnTo>
                  <a:lnTo>
                    <a:pt x="1711760" y="2110224"/>
                  </a:lnTo>
                  <a:lnTo>
                    <a:pt x="14217" y="2110224"/>
                  </a:lnTo>
                  <a:close/>
                </a:path>
              </a:pathLst>
            </a:custGeom>
            <a:solidFill>
              <a:srgbClr val="FFFFFF"/>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EDC513A-DEBE-4A95-A3B3-0A88557E6D04}"/>
                </a:ext>
              </a:extLst>
            </p:cNvPr>
            <p:cNvSpPr/>
            <p:nvPr/>
          </p:nvSpPr>
          <p:spPr>
            <a:xfrm>
              <a:off x="16359352" y="9247658"/>
              <a:ext cx="1725030" cy="2123114"/>
            </a:xfrm>
            <a:custGeom>
              <a:avLst/>
              <a:gdLst>
                <a:gd name="connsiteX0" fmla="*/ 14217 w 1725030"/>
                <a:gd name="connsiteY0" fmla="*/ 14218 h 2123113"/>
                <a:gd name="connsiteX1" fmla="*/ 1711760 w 1725030"/>
                <a:gd name="connsiteY1" fmla="*/ 14218 h 2123113"/>
                <a:gd name="connsiteX2" fmla="*/ 1711760 w 1725030"/>
                <a:gd name="connsiteY2" fmla="*/ 2110224 h 2123113"/>
                <a:gd name="connsiteX3" fmla="*/ 14217 w 1725030"/>
                <a:gd name="connsiteY3" fmla="*/ 2110224 h 2123113"/>
              </a:gdLst>
              <a:ahLst/>
              <a:cxnLst>
                <a:cxn ang="0">
                  <a:pos x="connsiteX0" y="connsiteY0"/>
                </a:cxn>
                <a:cxn ang="0">
                  <a:pos x="connsiteX1" y="connsiteY1"/>
                </a:cxn>
                <a:cxn ang="0">
                  <a:pos x="connsiteX2" y="connsiteY2"/>
                </a:cxn>
                <a:cxn ang="0">
                  <a:pos x="connsiteX3" y="connsiteY3"/>
                </a:cxn>
              </a:cxnLst>
              <a:rect l="l" t="t" r="r" b="b"/>
              <a:pathLst>
                <a:path w="1725030" h="2123113">
                  <a:moveTo>
                    <a:pt x="14217" y="14218"/>
                  </a:moveTo>
                  <a:lnTo>
                    <a:pt x="1711760" y="14218"/>
                  </a:lnTo>
                  <a:lnTo>
                    <a:pt x="1711760" y="2110224"/>
                  </a:lnTo>
                  <a:lnTo>
                    <a:pt x="14217" y="2110224"/>
                  </a:lnTo>
                  <a:close/>
                </a:path>
              </a:pathLst>
            </a:custGeom>
            <a:solidFill>
              <a:srgbClr val="34ABD0"/>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2ED36D91-7908-49AA-9A30-062F36B584AA}"/>
                </a:ext>
              </a:extLst>
            </p:cNvPr>
            <p:cNvSpPr/>
            <p:nvPr/>
          </p:nvSpPr>
          <p:spPr>
            <a:xfrm>
              <a:off x="16518775" y="9073638"/>
              <a:ext cx="151651" cy="360171"/>
            </a:xfrm>
            <a:custGeom>
              <a:avLst/>
              <a:gdLst>
                <a:gd name="connsiteX0" fmla="*/ 152220 w 151650"/>
                <a:gd name="connsiteY0" fmla="*/ 297615 h 360171"/>
                <a:gd name="connsiteX1" fmla="*/ 83219 w 151650"/>
                <a:gd name="connsiteY1" fmla="*/ 362067 h 360171"/>
                <a:gd name="connsiteX2" fmla="*/ 83219 w 151650"/>
                <a:gd name="connsiteY2" fmla="*/ 362067 h 360171"/>
                <a:gd name="connsiteX3" fmla="*/ 14217 w 151650"/>
                <a:gd name="connsiteY3" fmla="*/ 297615 h 360171"/>
                <a:gd name="connsiteX4" fmla="*/ 14217 w 151650"/>
                <a:gd name="connsiteY4" fmla="*/ 78669 h 360171"/>
                <a:gd name="connsiteX5" fmla="*/ 83219 w 151650"/>
                <a:gd name="connsiteY5" fmla="*/ 14217 h 360171"/>
                <a:gd name="connsiteX6" fmla="*/ 83219 w 151650"/>
                <a:gd name="connsiteY6" fmla="*/ 14217 h 360171"/>
                <a:gd name="connsiteX7" fmla="*/ 152220 w 151650"/>
                <a:gd name="connsiteY7" fmla="*/ 78669 h 360171"/>
                <a:gd name="connsiteX8" fmla="*/ 152220 w 151650"/>
                <a:gd name="connsiteY8" fmla="*/ 297615 h 36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650" h="360171">
                  <a:moveTo>
                    <a:pt x="152220" y="297615"/>
                  </a:moveTo>
                  <a:cubicBezTo>
                    <a:pt x="152220" y="333253"/>
                    <a:pt x="121321" y="362067"/>
                    <a:pt x="83219" y="362067"/>
                  </a:cubicBezTo>
                  <a:lnTo>
                    <a:pt x="83219" y="362067"/>
                  </a:lnTo>
                  <a:cubicBezTo>
                    <a:pt x="44928" y="362067"/>
                    <a:pt x="14217" y="333253"/>
                    <a:pt x="14217" y="297615"/>
                  </a:cubicBezTo>
                  <a:lnTo>
                    <a:pt x="14217" y="78669"/>
                  </a:lnTo>
                  <a:cubicBezTo>
                    <a:pt x="14217" y="43031"/>
                    <a:pt x="44928" y="14217"/>
                    <a:pt x="83219" y="14217"/>
                  </a:cubicBezTo>
                  <a:lnTo>
                    <a:pt x="83219" y="14217"/>
                  </a:lnTo>
                  <a:cubicBezTo>
                    <a:pt x="121321" y="14217"/>
                    <a:pt x="152220" y="43031"/>
                    <a:pt x="152220" y="78669"/>
                  </a:cubicBezTo>
                  <a:lnTo>
                    <a:pt x="152220" y="297615"/>
                  </a:lnTo>
                  <a:close/>
                </a:path>
              </a:pathLst>
            </a:custGeom>
            <a:solidFill>
              <a:srgbClr val="878787"/>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52A10E9A-A44F-43AB-BC76-ACCC34214EE5}"/>
                </a:ext>
              </a:extLst>
            </p:cNvPr>
            <p:cNvSpPr/>
            <p:nvPr/>
          </p:nvSpPr>
          <p:spPr>
            <a:xfrm>
              <a:off x="16766915" y="9073638"/>
              <a:ext cx="151651" cy="360171"/>
            </a:xfrm>
            <a:custGeom>
              <a:avLst/>
              <a:gdLst>
                <a:gd name="connsiteX0" fmla="*/ 152220 w 151650"/>
                <a:gd name="connsiteY0" fmla="*/ 297615 h 360171"/>
                <a:gd name="connsiteX1" fmla="*/ 83219 w 151650"/>
                <a:gd name="connsiteY1" fmla="*/ 362067 h 360171"/>
                <a:gd name="connsiteX2" fmla="*/ 83219 w 151650"/>
                <a:gd name="connsiteY2" fmla="*/ 362067 h 360171"/>
                <a:gd name="connsiteX3" fmla="*/ 14217 w 151650"/>
                <a:gd name="connsiteY3" fmla="*/ 297615 h 360171"/>
                <a:gd name="connsiteX4" fmla="*/ 14217 w 151650"/>
                <a:gd name="connsiteY4" fmla="*/ 78669 h 360171"/>
                <a:gd name="connsiteX5" fmla="*/ 83219 w 151650"/>
                <a:gd name="connsiteY5" fmla="*/ 14217 h 360171"/>
                <a:gd name="connsiteX6" fmla="*/ 83219 w 151650"/>
                <a:gd name="connsiteY6" fmla="*/ 14217 h 360171"/>
                <a:gd name="connsiteX7" fmla="*/ 152220 w 151650"/>
                <a:gd name="connsiteY7" fmla="*/ 78669 h 360171"/>
                <a:gd name="connsiteX8" fmla="*/ 152220 w 151650"/>
                <a:gd name="connsiteY8" fmla="*/ 297615 h 36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650" h="360171">
                  <a:moveTo>
                    <a:pt x="152220" y="297615"/>
                  </a:moveTo>
                  <a:cubicBezTo>
                    <a:pt x="152220" y="333253"/>
                    <a:pt x="121321" y="362067"/>
                    <a:pt x="83219" y="362067"/>
                  </a:cubicBezTo>
                  <a:lnTo>
                    <a:pt x="83219" y="362067"/>
                  </a:lnTo>
                  <a:cubicBezTo>
                    <a:pt x="45116" y="362067"/>
                    <a:pt x="14217" y="333253"/>
                    <a:pt x="14217" y="297615"/>
                  </a:cubicBezTo>
                  <a:lnTo>
                    <a:pt x="14217" y="78669"/>
                  </a:lnTo>
                  <a:cubicBezTo>
                    <a:pt x="14217" y="43031"/>
                    <a:pt x="45116" y="14217"/>
                    <a:pt x="83219" y="14217"/>
                  </a:cubicBezTo>
                  <a:lnTo>
                    <a:pt x="83219" y="14217"/>
                  </a:lnTo>
                  <a:cubicBezTo>
                    <a:pt x="121321" y="14217"/>
                    <a:pt x="152220" y="43031"/>
                    <a:pt x="152220" y="78669"/>
                  </a:cubicBezTo>
                  <a:lnTo>
                    <a:pt x="152220" y="297615"/>
                  </a:lnTo>
                  <a:close/>
                </a:path>
              </a:pathLst>
            </a:custGeom>
            <a:solidFill>
              <a:srgbClr val="878787"/>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EDB06E11-809B-4A41-B217-36E26E31CEBD}"/>
                </a:ext>
              </a:extLst>
            </p:cNvPr>
            <p:cNvSpPr/>
            <p:nvPr/>
          </p:nvSpPr>
          <p:spPr>
            <a:xfrm>
              <a:off x="17015243" y="9073638"/>
              <a:ext cx="151651" cy="360171"/>
            </a:xfrm>
            <a:custGeom>
              <a:avLst/>
              <a:gdLst>
                <a:gd name="connsiteX0" fmla="*/ 152030 w 151650"/>
                <a:gd name="connsiteY0" fmla="*/ 297615 h 360171"/>
                <a:gd name="connsiteX1" fmla="*/ 83219 w 151650"/>
                <a:gd name="connsiteY1" fmla="*/ 362067 h 360171"/>
                <a:gd name="connsiteX2" fmla="*/ 83219 w 151650"/>
                <a:gd name="connsiteY2" fmla="*/ 362067 h 360171"/>
                <a:gd name="connsiteX3" fmla="*/ 14217 w 151650"/>
                <a:gd name="connsiteY3" fmla="*/ 297615 h 360171"/>
                <a:gd name="connsiteX4" fmla="*/ 14217 w 151650"/>
                <a:gd name="connsiteY4" fmla="*/ 78669 h 360171"/>
                <a:gd name="connsiteX5" fmla="*/ 83219 w 151650"/>
                <a:gd name="connsiteY5" fmla="*/ 14217 h 360171"/>
                <a:gd name="connsiteX6" fmla="*/ 83219 w 151650"/>
                <a:gd name="connsiteY6" fmla="*/ 14217 h 360171"/>
                <a:gd name="connsiteX7" fmla="*/ 152030 w 151650"/>
                <a:gd name="connsiteY7" fmla="*/ 78669 h 360171"/>
                <a:gd name="connsiteX8" fmla="*/ 152030 w 151650"/>
                <a:gd name="connsiteY8" fmla="*/ 297615 h 36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650" h="360171">
                  <a:moveTo>
                    <a:pt x="152030" y="297615"/>
                  </a:moveTo>
                  <a:cubicBezTo>
                    <a:pt x="152030" y="333253"/>
                    <a:pt x="121321" y="362067"/>
                    <a:pt x="83219" y="362067"/>
                  </a:cubicBezTo>
                  <a:lnTo>
                    <a:pt x="83219" y="362067"/>
                  </a:lnTo>
                  <a:cubicBezTo>
                    <a:pt x="45116" y="362067"/>
                    <a:pt x="14217" y="333253"/>
                    <a:pt x="14217" y="297615"/>
                  </a:cubicBezTo>
                  <a:lnTo>
                    <a:pt x="14217" y="78669"/>
                  </a:lnTo>
                  <a:cubicBezTo>
                    <a:pt x="14217" y="43031"/>
                    <a:pt x="45116" y="14217"/>
                    <a:pt x="83219" y="14217"/>
                  </a:cubicBezTo>
                  <a:lnTo>
                    <a:pt x="83219" y="14217"/>
                  </a:lnTo>
                  <a:cubicBezTo>
                    <a:pt x="121321" y="14217"/>
                    <a:pt x="152030" y="43031"/>
                    <a:pt x="152030" y="78669"/>
                  </a:cubicBezTo>
                  <a:lnTo>
                    <a:pt x="152030" y="297615"/>
                  </a:lnTo>
                  <a:close/>
                </a:path>
              </a:pathLst>
            </a:custGeom>
            <a:solidFill>
              <a:srgbClr val="878787"/>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6F5AA05D-39DF-4871-93A9-51DF45B845F4}"/>
                </a:ext>
              </a:extLst>
            </p:cNvPr>
            <p:cNvSpPr/>
            <p:nvPr/>
          </p:nvSpPr>
          <p:spPr>
            <a:xfrm>
              <a:off x="17263192" y="9073638"/>
              <a:ext cx="151651" cy="360171"/>
            </a:xfrm>
            <a:custGeom>
              <a:avLst/>
              <a:gdLst>
                <a:gd name="connsiteX0" fmla="*/ 152220 w 151650"/>
                <a:gd name="connsiteY0" fmla="*/ 297615 h 360171"/>
                <a:gd name="connsiteX1" fmla="*/ 83219 w 151650"/>
                <a:gd name="connsiteY1" fmla="*/ 362067 h 360171"/>
                <a:gd name="connsiteX2" fmla="*/ 83219 w 151650"/>
                <a:gd name="connsiteY2" fmla="*/ 362067 h 360171"/>
                <a:gd name="connsiteX3" fmla="*/ 14217 w 151650"/>
                <a:gd name="connsiteY3" fmla="*/ 297615 h 360171"/>
                <a:gd name="connsiteX4" fmla="*/ 14217 w 151650"/>
                <a:gd name="connsiteY4" fmla="*/ 78669 h 360171"/>
                <a:gd name="connsiteX5" fmla="*/ 83219 w 151650"/>
                <a:gd name="connsiteY5" fmla="*/ 14217 h 360171"/>
                <a:gd name="connsiteX6" fmla="*/ 83219 w 151650"/>
                <a:gd name="connsiteY6" fmla="*/ 14217 h 360171"/>
                <a:gd name="connsiteX7" fmla="*/ 152220 w 151650"/>
                <a:gd name="connsiteY7" fmla="*/ 78669 h 360171"/>
                <a:gd name="connsiteX8" fmla="*/ 152220 w 151650"/>
                <a:gd name="connsiteY8" fmla="*/ 297615 h 36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650" h="360171">
                  <a:moveTo>
                    <a:pt x="152220" y="297615"/>
                  </a:moveTo>
                  <a:cubicBezTo>
                    <a:pt x="152220" y="333253"/>
                    <a:pt x="121321" y="362067"/>
                    <a:pt x="83219" y="362067"/>
                  </a:cubicBezTo>
                  <a:lnTo>
                    <a:pt x="83219" y="362067"/>
                  </a:lnTo>
                  <a:cubicBezTo>
                    <a:pt x="45116" y="362067"/>
                    <a:pt x="14217" y="333253"/>
                    <a:pt x="14217" y="297615"/>
                  </a:cubicBezTo>
                  <a:lnTo>
                    <a:pt x="14217" y="78669"/>
                  </a:lnTo>
                  <a:cubicBezTo>
                    <a:pt x="14217" y="43031"/>
                    <a:pt x="45116" y="14217"/>
                    <a:pt x="83219" y="14217"/>
                  </a:cubicBezTo>
                  <a:lnTo>
                    <a:pt x="83219" y="14217"/>
                  </a:lnTo>
                  <a:cubicBezTo>
                    <a:pt x="121321" y="14217"/>
                    <a:pt x="152220" y="43031"/>
                    <a:pt x="152220" y="78669"/>
                  </a:cubicBezTo>
                  <a:lnTo>
                    <a:pt x="152220" y="297615"/>
                  </a:lnTo>
                  <a:close/>
                </a:path>
              </a:pathLst>
            </a:custGeom>
            <a:solidFill>
              <a:srgbClr val="878787"/>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CF326AEC-092D-45F5-A0F9-90BD00063DA2}"/>
                </a:ext>
              </a:extLst>
            </p:cNvPr>
            <p:cNvSpPr/>
            <p:nvPr/>
          </p:nvSpPr>
          <p:spPr>
            <a:xfrm>
              <a:off x="17511521" y="9073638"/>
              <a:ext cx="151651" cy="360171"/>
            </a:xfrm>
            <a:custGeom>
              <a:avLst/>
              <a:gdLst>
                <a:gd name="connsiteX0" fmla="*/ 152029 w 151650"/>
                <a:gd name="connsiteY0" fmla="*/ 297615 h 360171"/>
                <a:gd name="connsiteX1" fmla="*/ 83028 w 151650"/>
                <a:gd name="connsiteY1" fmla="*/ 362067 h 360171"/>
                <a:gd name="connsiteX2" fmla="*/ 83028 w 151650"/>
                <a:gd name="connsiteY2" fmla="*/ 362067 h 360171"/>
                <a:gd name="connsiteX3" fmla="*/ 14217 w 151650"/>
                <a:gd name="connsiteY3" fmla="*/ 297615 h 360171"/>
                <a:gd name="connsiteX4" fmla="*/ 14217 w 151650"/>
                <a:gd name="connsiteY4" fmla="*/ 78669 h 360171"/>
                <a:gd name="connsiteX5" fmla="*/ 83028 w 151650"/>
                <a:gd name="connsiteY5" fmla="*/ 14217 h 360171"/>
                <a:gd name="connsiteX6" fmla="*/ 83028 w 151650"/>
                <a:gd name="connsiteY6" fmla="*/ 14217 h 360171"/>
                <a:gd name="connsiteX7" fmla="*/ 152029 w 151650"/>
                <a:gd name="connsiteY7" fmla="*/ 78669 h 360171"/>
                <a:gd name="connsiteX8" fmla="*/ 152029 w 151650"/>
                <a:gd name="connsiteY8" fmla="*/ 297615 h 36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650" h="360171">
                  <a:moveTo>
                    <a:pt x="152029" y="297615"/>
                  </a:moveTo>
                  <a:cubicBezTo>
                    <a:pt x="152029" y="333253"/>
                    <a:pt x="121320" y="362067"/>
                    <a:pt x="83028" y="362067"/>
                  </a:cubicBezTo>
                  <a:lnTo>
                    <a:pt x="83028" y="362067"/>
                  </a:lnTo>
                  <a:cubicBezTo>
                    <a:pt x="44927" y="362067"/>
                    <a:pt x="14217" y="333253"/>
                    <a:pt x="14217" y="297615"/>
                  </a:cubicBezTo>
                  <a:lnTo>
                    <a:pt x="14217" y="78669"/>
                  </a:lnTo>
                  <a:cubicBezTo>
                    <a:pt x="14217" y="43031"/>
                    <a:pt x="44927" y="14217"/>
                    <a:pt x="83028" y="14217"/>
                  </a:cubicBezTo>
                  <a:lnTo>
                    <a:pt x="83028" y="14217"/>
                  </a:lnTo>
                  <a:cubicBezTo>
                    <a:pt x="121320" y="14217"/>
                    <a:pt x="152029" y="43031"/>
                    <a:pt x="152029" y="78669"/>
                  </a:cubicBezTo>
                  <a:lnTo>
                    <a:pt x="152029" y="297615"/>
                  </a:lnTo>
                  <a:close/>
                </a:path>
              </a:pathLst>
            </a:custGeom>
            <a:solidFill>
              <a:srgbClr val="878787"/>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34BCE1FA-4C11-496A-8327-5EB7E94537AC}"/>
                </a:ext>
              </a:extLst>
            </p:cNvPr>
            <p:cNvSpPr/>
            <p:nvPr/>
          </p:nvSpPr>
          <p:spPr>
            <a:xfrm>
              <a:off x="17759660" y="9073638"/>
              <a:ext cx="151651" cy="360171"/>
            </a:xfrm>
            <a:custGeom>
              <a:avLst/>
              <a:gdLst>
                <a:gd name="connsiteX0" fmla="*/ 152220 w 151650"/>
                <a:gd name="connsiteY0" fmla="*/ 297615 h 360171"/>
                <a:gd name="connsiteX1" fmla="*/ 83219 w 151650"/>
                <a:gd name="connsiteY1" fmla="*/ 362067 h 360171"/>
                <a:gd name="connsiteX2" fmla="*/ 83219 w 151650"/>
                <a:gd name="connsiteY2" fmla="*/ 362067 h 360171"/>
                <a:gd name="connsiteX3" fmla="*/ 14217 w 151650"/>
                <a:gd name="connsiteY3" fmla="*/ 297615 h 360171"/>
                <a:gd name="connsiteX4" fmla="*/ 14217 w 151650"/>
                <a:gd name="connsiteY4" fmla="*/ 78669 h 360171"/>
                <a:gd name="connsiteX5" fmla="*/ 83219 w 151650"/>
                <a:gd name="connsiteY5" fmla="*/ 14217 h 360171"/>
                <a:gd name="connsiteX6" fmla="*/ 83219 w 151650"/>
                <a:gd name="connsiteY6" fmla="*/ 14217 h 360171"/>
                <a:gd name="connsiteX7" fmla="*/ 152220 w 151650"/>
                <a:gd name="connsiteY7" fmla="*/ 78669 h 360171"/>
                <a:gd name="connsiteX8" fmla="*/ 152220 w 151650"/>
                <a:gd name="connsiteY8" fmla="*/ 297615 h 36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650" h="360171">
                  <a:moveTo>
                    <a:pt x="152220" y="297615"/>
                  </a:moveTo>
                  <a:cubicBezTo>
                    <a:pt x="152220" y="333253"/>
                    <a:pt x="121321" y="362067"/>
                    <a:pt x="83219" y="362067"/>
                  </a:cubicBezTo>
                  <a:lnTo>
                    <a:pt x="83219" y="362067"/>
                  </a:lnTo>
                  <a:cubicBezTo>
                    <a:pt x="45116" y="362067"/>
                    <a:pt x="14217" y="333253"/>
                    <a:pt x="14217" y="297615"/>
                  </a:cubicBezTo>
                  <a:lnTo>
                    <a:pt x="14217" y="78669"/>
                  </a:lnTo>
                  <a:cubicBezTo>
                    <a:pt x="14217" y="43031"/>
                    <a:pt x="45116" y="14217"/>
                    <a:pt x="83219" y="14217"/>
                  </a:cubicBezTo>
                  <a:lnTo>
                    <a:pt x="83219" y="14217"/>
                  </a:lnTo>
                  <a:cubicBezTo>
                    <a:pt x="121321" y="14217"/>
                    <a:pt x="152220" y="43031"/>
                    <a:pt x="152220" y="78669"/>
                  </a:cubicBezTo>
                  <a:lnTo>
                    <a:pt x="152220" y="297615"/>
                  </a:lnTo>
                  <a:close/>
                </a:path>
              </a:pathLst>
            </a:custGeom>
            <a:solidFill>
              <a:srgbClr val="878787"/>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51166BA8-360E-48E1-A7FD-90D72E2F5362}"/>
                </a:ext>
              </a:extLst>
            </p:cNvPr>
            <p:cNvSpPr/>
            <p:nvPr/>
          </p:nvSpPr>
          <p:spPr>
            <a:xfrm>
              <a:off x="16518775" y="9723842"/>
              <a:ext cx="1402772" cy="75825"/>
            </a:xfrm>
            <a:custGeom>
              <a:avLst/>
              <a:gdLst>
                <a:gd name="connsiteX0" fmla="*/ 1393105 w 1402771"/>
                <a:gd name="connsiteY0" fmla="*/ 43221 h 75825"/>
                <a:gd name="connsiteX1" fmla="*/ 1362016 w 1402771"/>
                <a:gd name="connsiteY1" fmla="*/ 72224 h 75825"/>
                <a:gd name="connsiteX2" fmla="*/ 45306 w 1402771"/>
                <a:gd name="connsiteY2" fmla="*/ 72224 h 75825"/>
                <a:gd name="connsiteX3" fmla="*/ 14217 w 1402771"/>
                <a:gd name="connsiteY3" fmla="*/ 43221 h 75825"/>
                <a:gd name="connsiteX4" fmla="*/ 14217 w 1402771"/>
                <a:gd name="connsiteY4" fmla="*/ 43221 h 75825"/>
                <a:gd name="connsiteX5" fmla="*/ 45306 w 1402771"/>
                <a:gd name="connsiteY5" fmla="*/ 14217 h 75825"/>
                <a:gd name="connsiteX6" fmla="*/ 1362016 w 1402771"/>
                <a:gd name="connsiteY6" fmla="*/ 14217 h 75825"/>
                <a:gd name="connsiteX7" fmla="*/ 1393105 w 1402771"/>
                <a:gd name="connsiteY7" fmla="*/ 43221 h 75825"/>
                <a:gd name="connsiteX8" fmla="*/ 1393105 w 1402771"/>
                <a:gd name="connsiteY8" fmla="*/ 43221 h 7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2771" h="75825">
                  <a:moveTo>
                    <a:pt x="1393105" y="43221"/>
                  </a:moveTo>
                  <a:cubicBezTo>
                    <a:pt x="1393105" y="59144"/>
                    <a:pt x="1379266" y="72224"/>
                    <a:pt x="1362016" y="72224"/>
                  </a:cubicBezTo>
                  <a:lnTo>
                    <a:pt x="45306" y="72224"/>
                  </a:lnTo>
                  <a:cubicBezTo>
                    <a:pt x="28056" y="72224"/>
                    <a:pt x="14217" y="59144"/>
                    <a:pt x="14217" y="43221"/>
                  </a:cubicBezTo>
                  <a:lnTo>
                    <a:pt x="14217" y="43221"/>
                  </a:lnTo>
                  <a:cubicBezTo>
                    <a:pt x="14217" y="27107"/>
                    <a:pt x="28056" y="14217"/>
                    <a:pt x="45306" y="14217"/>
                  </a:cubicBezTo>
                  <a:lnTo>
                    <a:pt x="1362016" y="14217"/>
                  </a:lnTo>
                  <a:cubicBezTo>
                    <a:pt x="1379266" y="14217"/>
                    <a:pt x="1393105" y="27297"/>
                    <a:pt x="1393105" y="43221"/>
                  </a:cubicBezTo>
                  <a:lnTo>
                    <a:pt x="1393105" y="43221"/>
                  </a:lnTo>
                  <a:close/>
                </a:path>
              </a:pathLst>
            </a:custGeom>
            <a:solidFill>
              <a:srgbClr val="FFFFFF"/>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663AACE8-9F34-4FB7-B090-FE875CDE5048}"/>
                </a:ext>
              </a:extLst>
            </p:cNvPr>
            <p:cNvSpPr/>
            <p:nvPr/>
          </p:nvSpPr>
          <p:spPr>
            <a:xfrm>
              <a:off x="16518775" y="9859190"/>
              <a:ext cx="1402772" cy="75825"/>
            </a:xfrm>
            <a:custGeom>
              <a:avLst/>
              <a:gdLst>
                <a:gd name="connsiteX0" fmla="*/ 1393105 w 1402771"/>
                <a:gd name="connsiteY0" fmla="*/ 43221 h 75825"/>
                <a:gd name="connsiteX1" fmla="*/ 1362016 w 1402771"/>
                <a:gd name="connsiteY1" fmla="*/ 72224 h 75825"/>
                <a:gd name="connsiteX2" fmla="*/ 45306 w 1402771"/>
                <a:gd name="connsiteY2" fmla="*/ 72224 h 75825"/>
                <a:gd name="connsiteX3" fmla="*/ 14217 w 1402771"/>
                <a:gd name="connsiteY3" fmla="*/ 43221 h 75825"/>
                <a:gd name="connsiteX4" fmla="*/ 14217 w 1402771"/>
                <a:gd name="connsiteY4" fmla="*/ 43221 h 75825"/>
                <a:gd name="connsiteX5" fmla="*/ 45306 w 1402771"/>
                <a:gd name="connsiteY5" fmla="*/ 14217 h 75825"/>
                <a:gd name="connsiteX6" fmla="*/ 1362016 w 1402771"/>
                <a:gd name="connsiteY6" fmla="*/ 14217 h 75825"/>
                <a:gd name="connsiteX7" fmla="*/ 1393105 w 1402771"/>
                <a:gd name="connsiteY7" fmla="*/ 43221 h 75825"/>
                <a:gd name="connsiteX8" fmla="*/ 1393105 w 1402771"/>
                <a:gd name="connsiteY8" fmla="*/ 43221 h 7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2771" h="75825">
                  <a:moveTo>
                    <a:pt x="1393105" y="43221"/>
                  </a:moveTo>
                  <a:cubicBezTo>
                    <a:pt x="1393105" y="59144"/>
                    <a:pt x="1379266" y="72224"/>
                    <a:pt x="1362016" y="72224"/>
                  </a:cubicBezTo>
                  <a:lnTo>
                    <a:pt x="45306" y="72224"/>
                  </a:lnTo>
                  <a:cubicBezTo>
                    <a:pt x="28056" y="72224"/>
                    <a:pt x="14217" y="59144"/>
                    <a:pt x="14217" y="43221"/>
                  </a:cubicBezTo>
                  <a:lnTo>
                    <a:pt x="14217" y="43221"/>
                  </a:lnTo>
                  <a:cubicBezTo>
                    <a:pt x="14217" y="27107"/>
                    <a:pt x="28056" y="14217"/>
                    <a:pt x="45306" y="14217"/>
                  </a:cubicBezTo>
                  <a:lnTo>
                    <a:pt x="1362016" y="14217"/>
                  </a:lnTo>
                  <a:cubicBezTo>
                    <a:pt x="1379266" y="14217"/>
                    <a:pt x="1393105" y="27107"/>
                    <a:pt x="1393105" y="43221"/>
                  </a:cubicBezTo>
                  <a:lnTo>
                    <a:pt x="1393105" y="43221"/>
                  </a:lnTo>
                  <a:close/>
                </a:path>
              </a:pathLst>
            </a:custGeom>
            <a:solidFill>
              <a:srgbClr val="FFFFFF"/>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D3341C52-FA2C-44B5-9928-FFCE8B9A38AB}"/>
                </a:ext>
              </a:extLst>
            </p:cNvPr>
            <p:cNvSpPr/>
            <p:nvPr/>
          </p:nvSpPr>
          <p:spPr>
            <a:xfrm>
              <a:off x="16518775" y="9994349"/>
              <a:ext cx="1402772" cy="75825"/>
            </a:xfrm>
            <a:custGeom>
              <a:avLst/>
              <a:gdLst>
                <a:gd name="connsiteX0" fmla="*/ 1393105 w 1402771"/>
                <a:gd name="connsiteY0" fmla="*/ 43221 h 75825"/>
                <a:gd name="connsiteX1" fmla="*/ 1362016 w 1402771"/>
                <a:gd name="connsiteY1" fmla="*/ 72224 h 75825"/>
                <a:gd name="connsiteX2" fmla="*/ 45306 w 1402771"/>
                <a:gd name="connsiteY2" fmla="*/ 72224 h 75825"/>
                <a:gd name="connsiteX3" fmla="*/ 14217 w 1402771"/>
                <a:gd name="connsiteY3" fmla="*/ 43221 h 75825"/>
                <a:gd name="connsiteX4" fmla="*/ 14217 w 1402771"/>
                <a:gd name="connsiteY4" fmla="*/ 43221 h 75825"/>
                <a:gd name="connsiteX5" fmla="*/ 45306 w 1402771"/>
                <a:gd name="connsiteY5" fmla="*/ 14217 h 75825"/>
                <a:gd name="connsiteX6" fmla="*/ 1362016 w 1402771"/>
                <a:gd name="connsiteY6" fmla="*/ 14217 h 75825"/>
                <a:gd name="connsiteX7" fmla="*/ 1393105 w 1402771"/>
                <a:gd name="connsiteY7" fmla="*/ 43221 h 75825"/>
                <a:gd name="connsiteX8" fmla="*/ 1393105 w 1402771"/>
                <a:gd name="connsiteY8" fmla="*/ 43221 h 7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2771" h="75825">
                  <a:moveTo>
                    <a:pt x="1393105" y="43221"/>
                  </a:moveTo>
                  <a:cubicBezTo>
                    <a:pt x="1393105" y="59144"/>
                    <a:pt x="1379266" y="72224"/>
                    <a:pt x="1362016" y="72224"/>
                  </a:cubicBezTo>
                  <a:lnTo>
                    <a:pt x="45306" y="72224"/>
                  </a:lnTo>
                  <a:cubicBezTo>
                    <a:pt x="28056" y="72224"/>
                    <a:pt x="14217" y="59144"/>
                    <a:pt x="14217" y="43221"/>
                  </a:cubicBezTo>
                  <a:lnTo>
                    <a:pt x="14217" y="43221"/>
                  </a:lnTo>
                  <a:cubicBezTo>
                    <a:pt x="14217" y="27107"/>
                    <a:pt x="28056" y="14217"/>
                    <a:pt x="45306" y="14217"/>
                  </a:cubicBezTo>
                  <a:lnTo>
                    <a:pt x="1362016" y="14217"/>
                  </a:lnTo>
                  <a:cubicBezTo>
                    <a:pt x="1379266" y="14217"/>
                    <a:pt x="1393105" y="27107"/>
                    <a:pt x="1393105" y="43221"/>
                  </a:cubicBezTo>
                  <a:lnTo>
                    <a:pt x="1393105" y="43221"/>
                  </a:lnTo>
                  <a:close/>
                </a:path>
              </a:pathLst>
            </a:custGeom>
            <a:solidFill>
              <a:srgbClr val="FFFFFF"/>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7810C045-AE92-4AA3-909C-8365CA0EBB3C}"/>
                </a:ext>
              </a:extLst>
            </p:cNvPr>
            <p:cNvSpPr/>
            <p:nvPr/>
          </p:nvSpPr>
          <p:spPr>
            <a:xfrm>
              <a:off x="16518775" y="10129508"/>
              <a:ext cx="1402772" cy="75825"/>
            </a:xfrm>
            <a:custGeom>
              <a:avLst/>
              <a:gdLst>
                <a:gd name="connsiteX0" fmla="*/ 1393105 w 1402771"/>
                <a:gd name="connsiteY0" fmla="*/ 43220 h 75825"/>
                <a:gd name="connsiteX1" fmla="*/ 1362016 w 1402771"/>
                <a:gd name="connsiteY1" fmla="*/ 72224 h 75825"/>
                <a:gd name="connsiteX2" fmla="*/ 45306 w 1402771"/>
                <a:gd name="connsiteY2" fmla="*/ 72224 h 75825"/>
                <a:gd name="connsiteX3" fmla="*/ 14217 w 1402771"/>
                <a:gd name="connsiteY3" fmla="*/ 43220 h 75825"/>
                <a:gd name="connsiteX4" fmla="*/ 14217 w 1402771"/>
                <a:gd name="connsiteY4" fmla="*/ 43220 h 75825"/>
                <a:gd name="connsiteX5" fmla="*/ 45306 w 1402771"/>
                <a:gd name="connsiteY5" fmla="*/ 14217 h 75825"/>
                <a:gd name="connsiteX6" fmla="*/ 1362016 w 1402771"/>
                <a:gd name="connsiteY6" fmla="*/ 14217 h 75825"/>
                <a:gd name="connsiteX7" fmla="*/ 1393105 w 1402771"/>
                <a:gd name="connsiteY7" fmla="*/ 43220 h 75825"/>
                <a:gd name="connsiteX8" fmla="*/ 1393105 w 1402771"/>
                <a:gd name="connsiteY8" fmla="*/ 43220 h 7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2771" h="75825">
                  <a:moveTo>
                    <a:pt x="1393105" y="43220"/>
                  </a:moveTo>
                  <a:cubicBezTo>
                    <a:pt x="1393105" y="59144"/>
                    <a:pt x="1379266" y="72224"/>
                    <a:pt x="1362016" y="72224"/>
                  </a:cubicBezTo>
                  <a:lnTo>
                    <a:pt x="45306" y="72224"/>
                  </a:lnTo>
                  <a:cubicBezTo>
                    <a:pt x="28056" y="72224"/>
                    <a:pt x="14217" y="59144"/>
                    <a:pt x="14217" y="43220"/>
                  </a:cubicBezTo>
                  <a:lnTo>
                    <a:pt x="14217" y="43220"/>
                  </a:lnTo>
                  <a:cubicBezTo>
                    <a:pt x="14217" y="27107"/>
                    <a:pt x="28056" y="14217"/>
                    <a:pt x="45306" y="14217"/>
                  </a:cubicBezTo>
                  <a:lnTo>
                    <a:pt x="1362016" y="14217"/>
                  </a:lnTo>
                  <a:cubicBezTo>
                    <a:pt x="1379266" y="14217"/>
                    <a:pt x="1393105" y="27297"/>
                    <a:pt x="1393105" y="43220"/>
                  </a:cubicBezTo>
                  <a:lnTo>
                    <a:pt x="1393105" y="43220"/>
                  </a:lnTo>
                  <a:close/>
                </a:path>
              </a:pathLst>
            </a:custGeom>
            <a:solidFill>
              <a:srgbClr val="FFFFFF"/>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356F5749-D707-4D1C-982B-60FDFB9A4F0F}"/>
                </a:ext>
              </a:extLst>
            </p:cNvPr>
            <p:cNvSpPr/>
            <p:nvPr/>
          </p:nvSpPr>
          <p:spPr>
            <a:xfrm>
              <a:off x="16518775" y="10264857"/>
              <a:ext cx="1402772" cy="75825"/>
            </a:xfrm>
            <a:custGeom>
              <a:avLst/>
              <a:gdLst>
                <a:gd name="connsiteX0" fmla="*/ 1393105 w 1402771"/>
                <a:gd name="connsiteY0" fmla="*/ 43220 h 75825"/>
                <a:gd name="connsiteX1" fmla="*/ 1362016 w 1402771"/>
                <a:gd name="connsiteY1" fmla="*/ 72224 h 75825"/>
                <a:gd name="connsiteX2" fmla="*/ 45306 w 1402771"/>
                <a:gd name="connsiteY2" fmla="*/ 72224 h 75825"/>
                <a:gd name="connsiteX3" fmla="*/ 14217 w 1402771"/>
                <a:gd name="connsiteY3" fmla="*/ 43220 h 75825"/>
                <a:gd name="connsiteX4" fmla="*/ 14217 w 1402771"/>
                <a:gd name="connsiteY4" fmla="*/ 43220 h 75825"/>
                <a:gd name="connsiteX5" fmla="*/ 45306 w 1402771"/>
                <a:gd name="connsiteY5" fmla="*/ 14217 h 75825"/>
                <a:gd name="connsiteX6" fmla="*/ 1362016 w 1402771"/>
                <a:gd name="connsiteY6" fmla="*/ 14217 h 75825"/>
                <a:gd name="connsiteX7" fmla="*/ 1393105 w 1402771"/>
                <a:gd name="connsiteY7" fmla="*/ 43220 h 75825"/>
                <a:gd name="connsiteX8" fmla="*/ 1393105 w 1402771"/>
                <a:gd name="connsiteY8" fmla="*/ 43220 h 7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2771" h="75825">
                  <a:moveTo>
                    <a:pt x="1393105" y="43220"/>
                  </a:moveTo>
                  <a:cubicBezTo>
                    <a:pt x="1393105" y="59144"/>
                    <a:pt x="1379266" y="72224"/>
                    <a:pt x="1362016" y="72224"/>
                  </a:cubicBezTo>
                  <a:lnTo>
                    <a:pt x="45306" y="72224"/>
                  </a:lnTo>
                  <a:cubicBezTo>
                    <a:pt x="28056" y="72224"/>
                    <a:pt x="14217" y="59144"/>
                    <a:pt x="14217" y="43220"/>
                  </a:cubicBezTo>
                  <a:lnTo>
                    <a:pt x="14217" y="43220"/>
                  </a:lnTo>
                  <a:cubicBezTo>
                    <a:pt x="14217" y="27107"/>
                    <a:pt x="28056" y="14217"/>
                    <a:pt x="45306" y="14217"/>
                  </a:cubicBezTo>
                  <a:lnTo>
                    <a:pt x="1362016" y="14217"/>
                  </a:lnTo>
                  <a:cubicBezTo>
                    <a:pt x="1379266" y="14217"/>
                    <a:pt x="1393105" y="27107"/>
                    <a:pt x="1393105" y="43220"/>
                  </a:cubicBezTo>
                  <a:lnTo>
                    <a:pt x="1393105" y="43220"/>
                  </a:lnTo>
                  <a:close/>
                </a:path>
              </a:pathLst>
            </a:custGeom>
            <a:solidFill>
              <a:srgbClr val="FFFFFF"/>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9794339E-F7B6-46A2-AEA0-9AE689EB270E}"/>
                </a:ext>
              </a:extLst>
            </p:cNvPr>
            <p:cNvSpPr/>
            <p:nvPr/>
          </p:nvSpPr>
          <p:spPr>
            <a:xfrm>
              <a:off x="16518775" y="10400016"/>
              <a:ext cx="1402772" cy="75825"/>
            </a:xfrm>
            <a:custGeom>
              <a:avLst/>
              <a:gdLst>
                <a:gd name="connsiteX0" fmla="*/ 1393105 w 1402771"/>
                <a:gd name="connsiteY0" fmla="*/ 43220 h 75825"/>
                <a:gd name="connsiteX1" fmla="*/ 1362016 w 1402771"/>
                <a:gd name="connsiteY1" fmla="*/ 72224 h 75825"/>
                <a:gd name="connsiteX2" fmla="*/ 45306 w 1402771"/>
                <a:gd name="connsiteY2" fmla="*/ 72224 h 75825"/>
                <a:gd name="connsiteX3" fmla="*/ 14217 w 1402771"/>
                <a:gd name="connsiteY3" fmla="*/ 43220 h 75825"/>
                <a:gd name="connsiteX4" fmla="*/ 14217 w 1402771"/>
                <a:gd name="connsiteY4" fmla="*/ 43220 h 75825"/>
                <a:gd name="connsiteX5" fmla="*/ 45306 w 1402771"/>
                <a:gd name="connsiteY5" fmla="*/ 14217 h 75825"/>
                <a:gd name="connsiteX6" fmla="*/ 1362016 w 1402771"/>
                <a:gd name="connsiteY6" fmla="*/ 14217 h 75825"/>
                <a:gd name="connsiteX7" fmla="*/ 1393105 w 1402771"/>
                <a:gd name="connsiteY7" fmla="*/ 43220 h 75825"/>
                <a:gd name="connsiteX8" fmla="*/ 1393105 w 1402771"/>
                <a:gd name="connsiteY8" fmla="*/ 43220 h 7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2771" h="75825">
                  <a:moveTo>
                    <a:pt x="1393105" y="43220"/>
                  </a:moveTo>
                  <a:cubicBezTo>
                    <a:pt x="1393105" y="59334"/>
                    <a:pt x="1379266" y="72224"/>
                    <a:pt x="1362016" y="72224"/>
                  </a:cubicBezTo>
                  <a:lnTo>
                    <a:pt x="45306" y="72224"/>
                  </a:lnTo>
                  <a:cubicBezTo>
                    <a:pt x="28056" y="72224"/>
                    <a:pt x="14217" y="59144"/>
                    <a:pt x="14217" y="43220"/>
                  </a:cubicBezTo>
                  <a:lnTo>
                    <a:pt x="14217" y="43220"/>
                  </a:lnTo>
                  <a:cubicBezTo>
                    <a:pt x="14217" y="27107"/>
                    <a:pt x="28056" y="14217"/>
                    <a:pt x="45306" y="14217"/>
                  </a:cubicBezTo>
                  <a:lnTo>
                    <a:pt x="1362016" y="14217"/>
                  </a:lnTo>
                  <a:cubicBezTo>
                    <a:pt x="1379266" y="14217"/>
                    <a:pt x="1393105" y="27297"/>
                    <a:pt x="1393105" y="43220"/>
                  </a:cubicBezTo>
                  <a:lnTo>
                    <a:pt x="1393105" y="43220"/>
                  </a:lnTo>
                  <a:close/>
                </a:path>
              </a:pathLst>
            </a:custGeom>
            <a:solidFill>
              <a:srgbClr val="FFFFFF"/>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AF63BD23-AF0C-4B7B-99B6-67EDC497B4BF}"/>
                </a:ext>
              </a:extLst>
            </p:cNvPr>
            <p:cNvSpPr/>
            <p:nvPr/>
          </p:nvSpPr>
          <p:spPr>
            <a:xfrm>
              <a:off x="18262951" y="9237990"/>
              <a:ext cx="379127" cy="1914594"/>
            </a:xfrm>
            <a:custGeom>
              <a:avLst/>
              <a:gdLst>
                <a:gd name="connsiteX0" fmla="*/ 17251 w 379127"/>
                <a:gd name="connsiteY0" fmla="*/ 14217 h 1914593"/>
                <a:gd name="connsiteX1" fmla="*/ 376663 w 379127"/>
                <a:gd name="connsiteY1" fmla="*/ 14596 h 1914593"/>
                <a:gd name="connsiteX2" fmla="*/ 373631 w 379127"/>
                <a:gd name="connsiteY2" fmla="*/ 1918575 h 1914593"/>
                <a:gd name="connsiteX3" fmla="*/ 14217 w 379127"/>
                <a:gd name="connsiteY3" fmla="*/ 1918195 h 1914593"/>
              </a:gdLst>
              <a:ahLst/>
              <a:cxnLst>
                <a:cxn ang="0">
                  <a:pos x="connsiteX0" y="connsiteY0"/>
                </a:cxn>
                <a:cxn ang="0">
                  <a:pos x="connsiteX1" y="connsiteY1"/>
                </a:cxn>
                <a:cxn ang="0">
                  <a:pos x="connsiteX2" y="connsiteY2"/>
                </a:cxn>
                <a:cxn ang="0">
                  <a:pos x="connsiteX3" y="connsiteY3"/>
                </a:cxn>
              </a:cxnLst>
              <a:rect l="l" t="t" r="r" b="b"/>
              <a:pathLst>
                <a:path w="379127" h="1914593">
                  <a:moveTo>
                    <a:pt x="17251" y="14217"/>
                  </a:moveTo>
                  <a:lnTo>
                    <a:pt x="376663" y="14596"/>
                  </a:lnTo>
                  <a:lnTo>
                    <a:pt x="373631" y="1918575"/>
                  </a:lnTo>
                  <a:lnTo>
                    <a:pt x="14217" y="1918195"/>
                  </a:lnTo>
                  <a:close/>
                </a:path>
              </a:pathLst>
            </a:custGeom>
            <a:solidFill>
              <a:schemeClr val="accent5"/>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3AA522AE-A13F-4613-9D40-80B245E32AF1}"/>
                </a:ext>
              </a:extLst>
            </p:cNvPr>
            <p:cNvSpPr/>
            <p:nvPr/>
          </p:nvSpPr>
          <p:spPr>
            <a:xfrm>
              <a:off x="18372626" y="9238109"/>
              <a:ext cx="170607" cy="1914594"/>
            </a:xfrm>
            <a:custGeom>
              <a:avLst/>
              <a:gdLst>
                <a:gd name="connsiteX0" fmla="*/ 14236 w 170607"/>
                <a:gd name="connsiteY0" fmla="*/ 1918214 h 1914593"/>
                <a:gd name="connsiteX1" fmla="*/ 16751 w 170607"/>
                <a:gd name="connsiteY1" fmla="*/ 14236 h 1914593"/>
                <a:gd name="connsiteX2" fmla="*/ 157407 w 170607"/>
                <a:gd name="connsiteY2" fmla="*/ 14422 h 1914593"/>
                <a:gd name="connsiteX3" fmla="*/ 154892 w 170607"/>
                <a:gd name="connsiteY3" fmla="*/ 1918400 h 1914593"/>
              </a:gdLst>
              <a:ahLst/>
              <a:cxnLst>
                <a:cxn ang="0">
                  <a:pos x="connsiteX0" y="connsiteY0"/>
                </a:cxn>
                <a:cxn ang="0">
                  <a:pos x="connsiteX1" y="connsiteY1"/>
                </a:cxn>
                <a:cxn ang="0">
                  <a:pos x="connsiteX2" y="connsiteY2"/>
                </a:cxn>
                <a:cxn ang="0">
                  <a:pos x="connsiteX3" y="connsiteY3"/>
                </a:cxn>
              </a:cxnLst>
              <a:rect l="l" t="t" r="r" b="b"/>
              <a:pathLst>
                <a:path w="170607" h="1914593">
                  <a:moveTo>
                    <a:pt x="14236" y="1918214"/>
                  </a:moveTo>
                  <a:lnTo>
                    <a:pt x="16751" y="14236"/>
                  </a:lnTo>
                  <a:lnTo>
                    <a:pt x="157407" y="14422"/>
                  </a:lnTo>
                  <a:lnTo>
                    <a:pt x="154892" y="1918400"/>
                  </a:lnTo>
                  <a:close/>
                </a:path>
              </a:pathLst>
            </a:custGeom>
            <a:solidFill>
              <a:srgbClr val="878787"/>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24DB2558-5C64-4E07-AC13-F03C6E273C2D}"/>
                </a:ext>
              </a:extLst>
            </p:cNvPr>
            <p:cNvSpPr/>
            <p:nvPr/>
          </p:nvSpPr>
          <p:spPr>
            <a:xfrm>
              <a:off x="18262951" y="11138366"/>
              <a:ext cx="379127" cy="435997"/>
            </a:xfrm>
            <a:custGeom>
              <a:avLst/>
              <a:gdLst>
                <a:gd name="connsiteX0" fmla="*/ 193545 w 379127"/>
                <a:gd name="connsiteY0" fmla="*/ 424434 h 435996"/>
                <a:gd name="connsiteX1" fmla="*/ 373631 w 379127"/>
                <a:gd name="connsiteY1" fmla="*/ 14787 h 435996"/>
                <a:gd name="connsiteX2" fmla="*/ 14217 w 379127"/>
                <a:gd name="connsiteY2" fmla="*/ 14217 h 435996"/>
              </a:gdLst>
              <a:ahLst/>
              <a:cxnLst>
                <a:cxn ang="0">
                  <a:pos x="connsiteX0" y="connsiteY0"/>
                </a:cxn>
                <a:cxn ang="0">
                  <a:pos x="connsiteX1" y="connsiteY1"/>
                </a:cxn>
                <a:cxn ang="0">
                  <a:pos x="connsiteX2" y="connsiteY2"/>
                </a:cxn>
              </a:cxnLst>
              <a:rect l="l" t="t" r="r" b="b"/>
              <a:pathLst>
                <a:path w="379127" h="435996">
                  <a:moveTo>
                    <a:pt x="193545" y="424434"/>
                  </a:moveTo>
                  <a:lnTo>
                    <a:pt x="373631" y="14787"/>
                  </a:lnTo>
                  <a:lnTo>
                    <a:pt x="14217" y="14217"/>
                  </a:lnTo>
                  <a:close/>
                </a:path>
              </a:pathLst>
            </a:custGeom>
            <a:solidFill>
              <a:srgbClr val="F1E6C8"/>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C5861A81-4CD1-41CF-A461-76EAAE4E46B4}"/>
                </a:ext>
              </a:extLst>
            </p:cNvPr>
            <p:cNvSpPr/>
            <p:nvPr/>
          </p:nvSpPr>
          <p:spPr>
            <a:xfrm>
              <a:off x="18377827" y="11401292"/>
              <a:ext cx="151651" cy="170607"/>
            </a:xfrm>
            <a:custGeom>
              <a:avLst/>
              <a:gdLst>
                <a:gd name="connsiteX0" fmla="*/ 78669 w 151650"/>
                <a:gd name="connsiteY0" fmla="*/ 161508 h 170607"/>
                <a:gd name="connsiteX1" fmla="*/ 143310 w 151650"/>
                <a:gd name="connsiteY1" fmla="*/ 14406 h 170607"/>
                <a:gd name="connsiteX2" fmla="*/ 14217 w 151650"/>
                <a:gd name="connsiteY2" fmla="*/ 14217 h 170607"/>
              </a:gdLst>
              <a:ahLst/>
              <a:cxnLst>
                <a:cxn ang="0">
                  <a:pos x="connsiteX0" y="connsiteY0"/>
                </a:cxn>
                <a:cxn ang="0">
                  <a:pos x="connsiteX1" y="connsiteY1"/>
                </a:cxn>
                <a:cxn ang="0">
                  <a:pos x="connsiteX2" y="connsiteY2"/>
                </a:cxn>
              </a:cxnLst>
              <a:rect l="l" t="t" r="r" b="b"/>
              <a:pathLst>
                <a:path w="151650" h="170607">
                  <a:moveTo>
                    <a:pt x="78669" y="161508"/>
                  </a:moveTo>
                  <a:lnTo>
                    <a:pt x="143310" y="14406"/>
                  </a:lnTo>
                  <a:lnTo>
                    <a:pt x="14217" y="14217"/>
                  </a:lnTo>
                  <a:close/>
                </a:path>
              </a:pathLst>
            </a:custGeom>
            <a:solidFill>
              <a:srgbClr val="706F6F"/>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01668731-4387-476E-BA60-7F741118B49C}"/>
                </a:ext>
              </a:extLst>
            </p:cNvPr>
            <p:cNvSpPr/>
            <p:nvPr/>
          </p:nvSpPr>
          <p:spPr>
            <a:xfrm>
              <a:off x="18265985" y="9019613"/>
              <a:ext cx="379127" cy="189564"/>
            </a:xfrm>
            <a:custGeom>
              <a:avLst/>
              <a:gdLst>
                <a:gd name="connsiteX0" fmla="*/ 14217 w 379127"/>
                <a:gd name="connsiteY0" fmla="*/ 188047 h 189563"/>
                <a:gd name="connsiteX1" fmla="*/ 194303 w 379127"/>
                <a:gd name="connsiteY1" fmla="*/ 14218 h 189563"/>
                <a:gd name="connsiteX2" fmla="*/ 373819 w 379127"/>
                <a:gd name="connsiteY2" fmla="*/ 188616 h 189563"/>
              </a:gdLst>
              <a:ahLst/>
              <a:cxnLst>
                <a:cxn ang="0">
                  <a:pos x="connsiteX0" y="connsiteY0"/>
                </a:cxn>
                <a:cxn ang="0">
                  <a:pos x="connsiteX1" y="connsiteY1"/>
                </a:cxn>
                <a:cxn ang="0">
                  <a:pos x="connsiteX2" y="connsiteY2"/>
                </a:cxn>
              </a:cxnLst>
              <a:rect l="l" t="t" r="r" b="b"/>
              <a:pathLst>
                <a:path w="379127" h="189563">
                  <a:moveTo>
                    <a:pt x="14217" y="188047"/>
                  </a:moveTo>
                  <a:cubicBezTo>
                    <a:pt x="14407" y="91938"/>
                    <a:pt x="94972" y="14028"/>
                    <a:pt x="194303" y="14218"/>
                  </a:cubicBezTo>
                  <a:cubicBezTo>
                    <a:pt x="293634" y="14407"/>
                    <a:pt x="373819" y="92507"/>
                    <a:pt x="373819" y="188616"/>
                  </a:cubicBezTo>
                </a:path>
              </a:pathLst>
            </a:custGeom>
            <a:solidFill>
              <a:srgbClr val="C6C6C6"/>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2804C69A-85A0-4AC0-B459-FFFC192B405B}"/>
                </a:ext>
              </a:extLst>
            </p:cNvPr>
            <p:cNvSpPr/>
            <p:nvPr/>
          </p:nvSpPr>
          <p:spPr>
            <a:xfrm>
              <a:off x="18252043" y="9172946"/>
              <a:ext cx="398084" cy="208520"/>
            </a:xfrm>
            <a:custGeom>
              <a:avLst/>
              <a:gdLst>
                <a:gd name="connsiteX0" fmla="*/ 14236 w 398083"/>
                <a:gd name="connsiteY0" fmla="*/ 198871 h 208520"/>
                <a:gd name="connsiteX1" fmla="*/ 14483 w 398083"/>
                <a:gd name="connsiteY1" fmla="*/ 14236 h 208520"/>
                <a:gd name="connsiteX2" fmla="*/ 401193 w 398083"/>
                <a:gd name="connsiteY2" fmla="*/ 14754 h 208520"/>
                <a:gd name="connsiteX3" fmla="*/ 400946 w 398083"/>
                <a:gd name="connsiteY3" fmla="*/ 199389 h 208520"/>
              </a:gdLst>
              <a:ahLst/>
              <a:cxnLst>
                <a:cxn ang="0">
                  <a:pos x="connsiteX0" y="connsiteY0"/>
                </a:cxn>
                <a:cxn ang="0">
                  <a:pos x="connsiteX1" y="connsiteY1"/>
                </a:cxn>
                <a:cxn ang="0">
                  <a:pos x="connsiteX2" y="connsiteY2"/>
                </a:cxn>
                <a:cxn ang="0">
                  <a:pos x="connsiteX3" y="connsiteY3"/>
                </a:cxn>
              </a:cxnLst>
              <a:rect l="l" t="t" r="r" b="b"/>
              <a:pathLst>
                <a:path w="398083" h="208520">
                  <a:moveTo>
                    <a:pt x="14236" y="198871"/>
                  </a:moveTo>
                  <a:lnTo>
                    <a:pt x="14483" y="14236"/>
                  </a:lnTo>
                  <a:lnTo>
                    <a:pt x="401193" y="14754"/>
                  </a:lnTo>
                  <a:lnTo>
                    <a:pt x="400946" y="199389"/>
                  </a:lnTo>
                  <a:close/>
                </a:path>
              </a:pathLst>
            </a:custGeom>
            <a:solidFill>
              <a:srgbClr val="878787"/>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8952783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aphic 3">
            <a:extLst>
              <a:ext uri="{FF2B5EF4-FFF2-40B4-BE49-F238E27FC236}">
                <a16:creationId xmlns:a16="http://schemas.microsoft.com/office/drawing/2014/main" id="{C7E12F64-B80F-46BF-AC68-5AFD9A9A1369}"/>
              </a:ext>
            </a:extLst>
          </p:cNvPr>
          <p:cNvGrpSpPr/>
          <p:nvPr/>
        </p:nvGrpSpPr>
        <p:grpSpPr>
          <a:xfrm>
            <a:off x="2435237" y="1943924"/>
            <a:ext cx="11168213" cy="9829741"/>
            <a:chOff x="5330379" y="1374407"/>
            <a:chExt cx="13235769" cy="11649506"/>
          </a:xfrm>
        </p:grpSpPr>
        <p:sp>
          <p:nvSpPr>
            <p:cNvPr id="6" name="Freeform: Shape 5">
              <a:extLst>
                <a:ext uri="{FF2B5EF4-FFF2-40B4-BE49-F238E27FC236}">
                  <a16:creationId xmlns:a16="http://schemas.microsoft.com/office/drawing/2014/main" id="{0549D643-24CD-4A8F-8FFC-45A8502378C1}"/>
                </a:ext>
              </a:extLst>
            </p:cNvPr>
            <p:cNvSpPr/>
            <p:nvPr/>
          </p:nvSpPr>
          <p:spPr>
            <a:xfrm>
              <a:off x="5330379" y="10234766"/>
              <a:ext cx="13235769" cy="2789147"/>
            </a:xfrm>
            <a:custGeom>
              <a:avLst/>
              <a:gdLst>
                <a:gd name="connsiteX0" fmla="*/ 9273152 w 13235768"/>
                <a:gd name="connsiteY0" fmla="*/ 38034 h 2789146"/>
                <a:gd name="connsiteX1" fmla="*/ 7531711 w 13235768"/>
                <a:gd name="connsiteY1" fmla="*/ 143007 h 2789146"/>
                <a:gd name="connsiteX2" fmla="*/ 6443943 w 13235768"/>
                <a:gd name="connsiteY2" fmla="*/ 38034 h 2789146"/>
                <a:gd name="connsiteX3" fmla="*/ 4884557 w 13235768"/>
                <a:gd name="connsiteY3" fmla="*/ 274351 h 2789146"/>
                <a:gd name="connsiteX4" fmla="*/ 3523453 w 13235768"/>
                <a:gd name="connsiteY4" fmla="*/ 171913 h 2789146"/>
                <a:gd name="connsiteX5" fmla="*/ 38034 w 13235768"/>
                <a:gd name="connsiteY5" fmla="*/ 1465063 h 2789146"/>
                <a:gd name="connsiteX6" fmla="*/ 3523453 w 13235768"/>
                <a:gd name="connsiteY6" fmla="*/ 2758213 h 2789146"/>
                <a:gd name="connsiteX7" fmla="*/ 6860287 w 13235768"/>
                <a:gd name="connsiteY7" fmla="*/ 1838301 h 2789146"/>
                <a:gd name="connsiteX8" fmla="*/ 9273152 w 13235768"/>
                <a:gd name="connsiteY8" fmla="*/ 2051291 h 2789146"/>
                <a:gd name="connsiteX9" fmla="*/ 13203820 w 13235768"/>
                <a:gd name="connsiteY9" fmla="*/ 1044663 h 2789146"/>
                <a:gd name="connsiteX10" fmla="*/ 9273152 w 13235768"/>
                <a:gd name="connsiteY10" fmla="*/ 38034 h 2789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235768" h="2789146">
                  <a:moveTo>
                    <a:pt x="9273152" y="38034"/>
                  </a:moveTo>
                  <a:cubicBezTo>
                    <a:pt x="8646862" y="38034"/>
                    <a:pt x="8057085" y="76574"/>
                    <a:pt x="7531711" y="143007"/>
                  </a:cubicBezTo>
                  <a:cubicBezTo>
                    <a:pt x="7208676" y="76068"/>
                    <a:pt x="6837973" y="38034"/>
                    <a:pt x="6443943" y="38034"/>
                  </a:cubicBezTo>
                  <a:cubicBezTo>
                    <a:pt x="5839966" y="38034"/>
                    <a:pt x="5292279" y="128301"/>
                    <a:pt x="4884557" y="274351"/>
                  </a:cubicBezTo>
                  <a:cubicBezTo>
                    <a:pt x="4466185" y="208425"/>
                    <a:pt x="4006736" y="171913"/>
                    <a:pt x="3523453" y="171913"/>
                  </a:cubicBezTo>
                  <a:cubicBezTo>
                    <a:pt x="1598435" y="172420"/>
                    <a:pt x="38034" y="751041"/>
                    <a:pt x="38034" y="1465063"/>
                  </a:cubicBezTo>
                  <a:cubicBezTo>
                    <a:pt x="38034" y="2179085"/>
                    <a:pt x="1598435" y="2758213"/>
                    <a:pt x="3523453" y="2758213"/>
                  </a:cubicBezTo>
                  <a:cubicBezTo>
                    <a:pt x="5098560" y="2758213"/>
                    <a:pt x="6428223" y="2370268"/>
                    <a:pt x="6860287" y="1838301"/>
                  </a:cubicBezTo>
                  <a:cubicBezTo>
                    <a:pt x="7526639" y="1971166"/>
                    <a:pt x="8362876" y="2051291"/>
                    <a:pt x="9273152" y="2051291"/>
                  </a:cubicBezTo>
                  <a:cubicBezTo>
                    <a:pt x="11444122" y="2051291"/>
                    <a:pt x="13203820" y="1600463"/>
                    <a:pt x="13203820" y="1044663"/>
                  </a:cubicBezTo>
                  <a:cubicBezTo>
                    <a:pt x="13203820" y="488861"/>
                    <a:pt x="11444122" y="38034"/>
                    <a:pt x="9273152" y="38034"/>
                  </a:cubicBezTo>
                  <a:close/>
                </a:path>
              </a:pathLst>
            </a:custGeom>
            <a:solidFill>
              <a:srgbClr val="BCBEC0"/>
            </a:solidFill>
            <a:ln w="9525" cap="flat">
              <a:noFill/>
              <a:prstDash val="solid"/>
              <a:miter/>
            </a:ln>
          </p:spPr>
          <p:txBody>
            <a:bodyPr rtlCol="0" anchor="ctr"/>
            <a:lstStyle/>
            <a:p>
              <a:endParaRPr lang="en-US" dirty="0"/>
            </a:p>
          </p:txBody>
        </p:sp>
        <p:sp>
          <p:nvSpPr>
            <p:cNvPr id="7" name="Freeform: Shape 6">
              <a:extLst>
                <a:ext uri="{FF2B5EF4-FFF2-40B4-BE49-F238E27FC236}">
                  <a16:creationId xmlns:a16="http://schemas.microsoft.com/office/drawing/2014/main" id="{2CE54D2A-ED9D-45CD-BA52-7EDC9636F7A6}"/>
                </a:ext>
              </a:extLst>
            </p:cNvPr>
            <p:cNvSpPr/>
            <p:nvPr/>
          </p:nvSpPr>
          <p:spPr>
            <a:xfrm>
              <a:off x="11489068" y="1419541"/>
              <a:ext cx="6998223" cy="9939506"/>
            </a:xfrm>
            <a:custGeom>
              <a:avLst/>
              <a:gdLst>
                <a:gd name="connsiteX0" fmla="*/ 4021696 w 6998222"/>
                <a:gd name="connsiteY0" fmla="*/ 9905022 h 9939505"/>
                <a:gd name="connsiteX1" fmla="*/ 4012061 w 6998222"/>
                <a:gd name="connsiteY1" fmla="*/ 9904007 h 9939505"/>
                <a:gd name="connsiteX2" fmla="*/ 2975006 w 6998222"/>
                <a:gd name="connsiteY2" fmla="*/ 9678847 h 9939505"/>
                <a:gd name="connsiteX3" fmla="*/ 2939000 w 6998222"/>
                <a:gd name="connsiteY3" fmla="*/ 9634221 h 9939505"/>
                <a:gd name="connsiteX4" fmla="*/ 2939000 w 6998222"/>
                <a:gd name="connsiteY4" fmla="*/ 3794254 h 9939505"/>
                <a:gd name="connsiteX5" fmla="*/ 694498 w 6998222"/>
                <a:gd name="connsiteY5" fmla="*/ 3794254 h 9939505"/>
                <a:gd name="connsiteX6" fmla="*/ 652407 w 6998222"/>
                <a:gd name="connsiteY6" fmla="*/ 3766363 h 9939505"/>
                <a:gd name="connsiteX7" fmla="*/ 41837 w 6998222"/>
                <a:gd name="connsiteY7" fmla="*/ 2344405 h 9939505"/>
                <a:gd name="connsiteX8" fmla="*/ 41837 w 6998222"/>
                <a:gd name="connsiteY8" fmla="*/ 2308400 h 9939505"/>
                <a:gd name="connsiteX9" fmla="*/ 68207 w 6998222"/>
                <a:gd name="connsiteY9" fmla="*/ 2283551 h 9939505"/>
                <a:gd name="connsiteX10" fmla="*/ 678777 w 6998222"/>
                <a:gd name="connsiteY10" fmla="*/ 2058391 h 9939505"/>
                <a:gd name="connsiteX11" fmla="*/ 694498 w 6998222"/>
                <a:gd name="connsiteY11" fmla="*/ 2055348 h 9939505"/>
                <a:gd name="connsiteX12" fmla="*/ 2921251 w 6998222"/>
                <a:gd name="connsiteY12" fmla="*/ 2055348 h 9939505"/>
                <a:gd name="connsiteX13" fmla="*/ 2331473 w 6998222"/>
                <a:gd name="connsiteY13" fmla="*/ 324048 h 9939505"/>
                <a:gd name="connsiteX14" fmla="*/ 2358858 w 6998222"/>
                <a:gd name="connsiteY14" fmla="*/ 266237 h 9939505"/>
                <a:gd name="connsiteX15" fmla="*/ 2968920 w 6998222"/>
                <a:gd name="connsiteY15" fmla="*/ 41077 h 9939505"/>
                <a:gd name="connsiteX16" fmla="*/ 2984641 w 6998222"/>
                <a:gd name="connsiteY16" fmla="*/ 38034 h 9939505"/>
                <a:gd name="connsiteX17" fmla="*/ 4631759 w 6998222"/>
                <a:gd name="connsiteY17" fmla="*/ 38034 h 9939505"/>
                <a:gd name="connsiteX18" fmla="*/ 4677399 w 6998222"/>
                <a:gd name="connsiteY18" fmla="*/ 83674 h 9939505"/>
                <a:gd name="connsiteX19" fmla="*/ 4677399 w 6998222"/>
                <a:gd name="connsiteY19" fmla="*/ 2054841 h 9939505"/>
                <a:gd name="connsiteX20" fmla="*/ 6921902 w 6998222"/>
                <a:gd name="connsiteY20" fmla="*/ 2054841 h 9939505"/>
                <a:gd name="connsiteX21" fmla="*/ 6967542 w 6998222"/>
                <a:gd name="connsiteY21" fmla="*/ 2100481 h 9939505"/>
                <a:gd name="connsiteX22" fmla="*/ 6967542 w 6998222"/>
                <a:gd name="connsiteY22" fmla="*/ 3747599 h 9939505"/>
                <a:gd name="connsiteX23" fmla="*/ 6937622 w 6998222"/>
                <a:gd name="connsiteY23" fmla="*/ 3790704 h 9939505"/>
                <a:gd name="connsiteX24" fmla="*/ 6327560 w 6998222"/>
                <a:gd name="connsiteY24" fmla="*/ 4015865 h 9939505"/>
                <a:gd name="connsiteX25" fmla="*/ 6311839 w 6998222"/>
                <a:gd name="connsiteY25" fmla="*/ 4018907 h 9939505"/>
                <a:gd name="connsiteX26" fmla="*/ 6305754 w 6998222"/>
                <a:gd name="connsiteY26" fmla="*/ 4018400 h 9939505"/>
                <a:gd name="connsiteX27" fmla="*/ 4677399 w 6998222"/>
                <a:gd name="connsiteY27" fmla="*/ 3799833 h 9939505"/>
                <a:gd name="connsiteX28" fmla="*/ 4677399 w 6998222"/>
                <a:gd name="connsiteY28" fmla="*/ 9633207 h 9939505"/>
                <a:gd name="connsiteX29" fmla="*/ 4647479 w 6998222"/>
                <a:gd name="connsiteY29" fmla="*/ 9676311 h 9939505"/>
                <a:gd name="connsiteX30" fmla="*/ 4036910 w 6998222"/>
                <a:gd name="connsiteY30" fmla="*/ 9901472 h 9939505"/>
                <a:gd name="connsiteX31" fmla="*/ 4021696 w 6998222"/>
                <a:gd name="connsiteY31" fmla="*/ 9905022 h 9939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998222" h="9939505">
                  <a:moveTo>
                    <a:pt x="4021696" y="9905022"/>
                  </a:moveTo>
                  <a:cubicBezTo>
                    <a:pt x="4018654" y="9905022"/>
                    <a:pt x="4015103" y="9904514"/>
                    <a:pt x="4012061" y="9904007"/>
                  </a:cubicBezTo>
                  <a:lnTo>
                    <a:pt x="2975006" y="9678847"/>
                  </a:lnTo>
                  <a:cubicBezTo>
                    <a:pt x="2954214" y="9674283"/>
                    <a:pt x="2939000" y="9655519"/>
                    <a:pt x="2939000" y="9634221"/>
                  </a:cubicBezTo>
                  <a:lnTo>
                    <a:pt x="2939000" y="3794254"/>
                  </a:lnTo>
                  <a:lnTo>
                    <a:pt x="694498" y="3794254"/>
                  </a:lnTo>
                  <a:cubicBezTo>
                    <a:pt x="676241" y="3794254"/>
                    <a:pt x="659506" y="3783605"/>
                    <a:pt x="652407" y="3766363"/>
                  </a:cubicBezTo>
                  <a:lnTo>
                    <a:pt x="41837" y="2344405"/>
                  </a:lnTo>
                  <a:cubicBezTo>
                    <a:pt x="36766" y="2332741"/>
                    <a:pt x="36766" y="2320063"/>
                    <a:pt x="41837" y="2308400"/>
                  </a:cubicBezTo>
                  <a:cubicBezTo>
                    <a:pt x="46909" y="2296736"/>
                    <a:pt x="56037" y="2288115"/>
                    <a:pt x="68207" y="2283551"/>
                  </a:cubicBezTo>
                  <a:lnTo>
                    <a:pt x="678777" y="2058391"/>
                  </a:lnTo>
                  <a:cubicBezTo>
                    <a:pt x="683848" y="2056362"/>
                    <a:pt x="689426" y="2055348"/>
                    <a:pt x="694498" y="2055348"/>
                  </a:cubicBezTo>
                  <a:lnTo>
                    <a:pt x="2921251" y="2055348"/>
                  </a:lnTo>
                  <a:lnTo>
                    <a:pt x="2331473" y="324048"/>
                  </a:lnTo>
                  <a:cubicBezTo>
                    <a:pt x="2323359" y="300721"/>
                    <a:pt x="2335530" y="274858"/>
                    <a:pt x="2358858" y="266237"/>
                  </a:cubicBezTo>
                  <a:lnTo>
                    <a:pt x="2968920" y="41077"/>
                  </a:lnTo>
                  <a:cubicBezTo>
                    <a:pt x="2973991" y="39048"/>
                    <a:pt x="2979569" y="38034"/>
                    <a:pt x="2984641" y="38034"/>
                  </a:cubicBezTo>
                  <a:lnTo>
                    <a:pt x="4631759" y="38034"/>
                  </a:lnTo>
                  <a:cubicBezTo>
                    <a:pt x="4657115" y="38034"/>
                    <a:pt x="4677399" y="58319"/>
                    <a:pt x="4677399" y="83674"/>
                  </a:cubicBezTo>
                  <a:lnTo>
                    <a:pt x="4677399" y="2054841"/>
                  </a:lnTo>
                  <a:lnTo>
                    <a:pt x="6921902" y="2054841"/>
                  </a:lnTo>
                  <a:cubicBezTo>
                    <a:pt x="6947258" y="2054841"/>
                    <a:pt x="6967542" y="2075125"/>
                    <a:pt x="6967542" y="2100481"/>
                  </a:cubicBezTo>
                  <a:lnTo>
                    <a:pt x="6967542" y="3747599"/>
                  </a:lnTo>
                  <a:cubicBezTo>
                    <a:pt x="6967542" y="3766870"/>
                    <a:pt x="6955372" y="3784112"/>
                    <a:pt x="6937622" y="3790704"/>
                  </a:cubicBezTo>
                  <a:lnTo>
                    <a:pt x="6327560" y="4015865"/>
                  </a:lnTo>
                  <a:cubicBezTo>
                    <a:pt x="6322489" y="4017893"/>
                    <a:pt x="6316910" y="4018907"/>
                    <a:pt x="6311839" y="4018907"/>
                  </a:cubicBezTo>
                  <a:cubicBezTo>
                    <a:pt x="6309811" y="4018907"/>
                    <a:pt x="6307782" y="4018907"/>
                    <a:pt x="6305754" y="4018400"/>
                  </a:cubicBezTo>
                  <a:lnTo>
                    <a:pt x="4677399" y="3799833"/>
                  </a:lnTo>
                  <a:lnTo>
                    <a:pt x="4677399" y="9633207"/>
                  </a:lnTo>
                  <a:cubicBezTo>
                    <a:pt x="4677399" y="9652477"/>
                    <a:pt x="4665229" y="9669719"/>
                    <a:pt x="4647479" y="9676311"/>
                  </a:cubicBezTo>
                  <a:lnTo>
                    <a:pt x="4036910" y="9901472"/>
                  </a:lnTo>
                  <a:cubicBezTo>
                    <a:pt x="4032853" y="9904007"/>
                    <a:pt x="4027275" y="9905022"/>
                    <a:pt x="4021696" y="9905022"/>
                  </a:cubicBezTo>
                  <a:close/>
                </a:path>
              </a:pathLst>
            </a:custGeom>
            <a:solidFill>
              <a:srgbClr val="A57B5E"/>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B7369230-6149-4CE2-9950-F35EF54975B6}"/>
                </a:ext>
              </a:extLst>
            </p:cNvPr>
            <p:cNvSpPr/>
            <p:nvPr/>
          </p:nvSpPr>
          <p:spPr>
            <a:xfrm>
              <a:off x="11443682" y="1374407"/>
              <a:ext cx="7048934" cy="9990217"/>
            </a:xfrm>
            <a:custGeom>
              <a:avLst/>
              <a:gdLst>
                <a:gd name="connsiteX0" fmla="*/ 4677652 w 7048934"/>
                <a:gd name="connsiteY0" fmla="*/ 129315 h 9990217"/>
                <a:gd name="connsiteX1" fmla="*/ 4677652 w 7048934"/>
                <a:gd name="connsiteY1" fmla="*/ 2146629 h 9990217"/>
                <a:gd name="connsiteX2" fmla="*/ 6968302 w 7048934"/>
                <a:gd name="connsiteY2" fmla="*/ 2146629 h 9990217"/>
                <a:gd name="connsiteX3" fmla="*/ 6968302 w 7048934"/>
                <a:gd name="connsiteY3" fmla="*/ 3793747 h 9990217"/>
                <a:gd name="connsiteX4" fmla="*/ 6358240 w 7048934"/>
                <a:gd name="connsiteY4" fmla="*/ 4018907 h 9990217"/>
                <a:gd name="connsiteX5" fmla="*/ 4678160 w 7048934"/>
                <a:gd name="connsiteY5" fmla="*/ 3793747 h 9990217"/>
                <a:gd name="connsiteX6" fmla="*/ 4678160 w 7048934"/>
                <a:gd name="connsiteY6" fmla="*/ 9679354 h 9990217"/>
                <a:gd name="connsiteX7" fmla="*/ 4067083 w 7048934"/>
                <a:gd name="connsiteY7" fmla="*/ 9904514 h 9990217"/>
                <a:gd name="connsiteX8" fmla="*/ 3030028 w 7048934"/>
                <a:gd name="connsiteY8" fmla="*/ 9679354 h 9990217"/>
                <a:gd name="connsiteX9" fmla="*/ 3030028 w 7048934"/>
                <a:gd name="connsiteY9" fmla="*/ 3793747 h 9990217"/>
                <a:gd name="connsiteX10" fmla="*/ 739378 w 7048934"/>
                <a:gd name="connsiteY10" fmla="*/ 3793747 h 9990217"/>
                <a:gd name="connsiteX11" fmla="*/ 128808 w 7048934"/>
                <a:gd name="connsiteY11" fmla="*/ 2371789 h 9990217"/>
                <a:gd name="connsiteX12" fmla="*/ 739378 w 7048934"/>
                <a:gd name="connsiteY12" fmla="*/ 2146629 h 9990217"/>
                <a:gd name="connsiteX13" fmla="*/ 3030028 w 7048934"/>
                <a:gd name="connsiteY13" fmla="*/ 2146629 h 9990217"/>
                <a:gd name="connsiteX14" fmla="*/ 2419965 w 7048934"/>
                <a:gd name="connsiteY14" fmla="*/ 354475 h 9990217"/>
                <a:gd name="connsiteX15" fmla="*/ 3030028 w 7048934"/>
                <a:gd name="connsiteY15" fmla="*/ 129315 h 9990217"/>
                <a:gd name="connsiteX16" fmla="*/ 4677652 w 7048934"/>
                <a:gd name="connsiteY16" fmla="*/ 129315 h 9990217"/>
                <a:gd name="connsiteX17" fmla="*/ 4677652 w 7048934"/>
                <a:gd name="connsiteY17" fmla="*/ 38034 h 9990217"/>
                <a:gd name="connsiteX18" fmla="*/ 3030535 w 7048934"/>
                <a:gd name="connsiteY18" fmla="*/ 38034 h 9990217"/>
                <a:gd name="connsiteX19" fmla="*/ 2999094 w 7048934"/>
                <a:gd name="connsiteY19" fmla="*/ 43612 h 9990217"/>
                <a:gd name="connsiteX20" fmla="*/ 2388524 w 7048934"/>
                <a:gd name="connsiteY20" fmla="*/ 268772 h 9990217"/>
                <a:gd name="connsiteX21" fmla="*/ 2333756 w 7048934"/>
                <a:gd name="connsiteY21" fmla="*/ 383888 h 9990217"/>
                <a:gd name="connsiteX22" fmla="*/ 2902741 w 7048934"/>
                <a:gd name="connsiteY22" fmla="*/ 2054841 h 9990217"/>
                <a:gd name="connsiteX23" fmla="*/ 739885 w 7048934"/>
                <a:gd name="connsiteY23" fmla="*/ 2054841 h 9990217"/>
                <a:gd name="connsiteX24" fmla="*/ 708444 w 7048934"/>
                <a:gd name="connsiteY24" fmla="*/ 2060419 h 9990217"/>
                <a:gd name="connsiteX25" fmla="*/ 97874 w 7048934"/>
                <a:gd name="connsiteY25" fmla="*/ 2285579 h 9990217"/>
                <a:gd name="connsiteX26" fmla="*/ 45640 w 7048934"/>
                <a:gd name="connsiteY26" fmla="*/ 2335277 h 9990217"/>
                <a:gd name="connsiteX27" fmla="*/ 45640 w 7048934"/>
                <a:gd name="connsiteY27" fmla="*/ 2407288 h 9990217"/>
                <a:gd name="connsiteX28" fmla="*/ 656210 w 7048934"/>
                <a:gd name="connsiteY28" fmla="*/ 3829245 h 9990217"/>
                <a:gd name="connsiteX29" fmla="*/ 740391 w 7048934"/>
                <a:gd name="connsiteY29" fmla="*/ 3884521 h 9990217"/>
                <a:gd name="connsiteX30" fmla="*/ 2939253 w 7048934"/>
                <a:gd name="connsiteY30" fmla="*/ 3884521 h 9990217"/>
                <a:gd name="connsiteX31" fmla="*/ 2939253 w 7048934"/>
                <a:gd name="connsiteY31" fmla="*/ 9678847 h 9990217"/>
                <a:gd name="connsiteX32" fmla="*/ 3011264 w 7048934"/>
                <a:gd name="connsiteY32" fmla="*/ 9768100 h 9990217"/>
                <a:gd name="connsiteX33" fmla="*/ 4048320 w 7048934"/>
                <a:gd name="connsiteY33" fmla="*/ 9993260 h 9990217"/>
                <a:gd name="connsiteX34" fmla="*/ 4067590 w 7048934"/>
                <a:gd name="connsiteY34" fmla="*/ 9995289 h 9990217"/>
                <a:gd name="connsiteX35" fmla="*/ 4099032 w 7048934"/>
                <a:gd name="connsiteY35" fmla="*/ 9989711 h 9990217"/>
                <a:gd name="connsiteX36" fmla="*/ 4709601 w 7048934"/>
                <a:gd name="connsiteY36" fmla="*/ 9764550 h 9990217"/>
                <a:gd name="connsiteX37" fmla="*/ 4769441 w 7048934"/>
                <a:gd name="connsiteY37" fmla="*/ 9678847 h 9990217"/>
                <a:gd name="connsiteX38" fmla="*/ 4769441 w 7048934"/>
                <a:gd name="connsiteY38" fmla="*/ 3897706 h 9990217"/>
                <a:gd name="connsiteX39" fmla="*/ 6346070 w 7048934"/>
                <a:gd name="connsiteY39" fmla="*/ 4109174 h 9990217"/>
                <a:gd name="connsiteX40" fmla="*/ 6358240 w 7048934"/>
                <a:gd name="connsiteY40" fmla="*/ 4110189 h 9990217"/>
                <a:gd name="connsiteX41" fmla="*/ 6390189 w 7048934"/>
                <a:gd name="connsiteY41" fmla="*/ 4104610 h 9990217"/>
                <a:gd name="connsiteX42" fmla="*/ 7000251 w 7048934"/>
                <a:gd name="connsiteY42" fmla="*/ 3879450 h 9990217"/>
                <a:gd name="connsiteX43" fmla="*/ 7060091 w 7048934"/>
                <a:gd name="connsiteY43" fmla="*/ 3793747 h 9990217"/>
                <a:gd name="connsiteX44" fmla="*/ 7060091 w 7048934"/>
                <a:gd name="connsiteY44" fmla="*/ 2146629 h 9990217"/>
                <a:gd name="connsiteX45" fmla="*/ 6968810 w 7048934"/>
                <a:gd name="connsiteY45" fmla="*/ 2055348 h 9990217"/>
                <a:gd name="connsiteX46" fmla="*/ 4769948 w 7048934"/>
                <a:gd name="connsiteY46" fmla="*/ 2055348 h 9990217"/>
                <a:gd name="connsiteX47" fmla="*/ 4769948 w 7048934"/>
                <a:gd name="connsiteY47" fmla="*/ 129315 h 9990217"/>
                <a:gd name="connsiteX48" fmla="*/ 4677652 w 7048934"/>
                <a:gd name="connsiteY48" fmla="*/ 38034 h 9990217"/>
                <a:gd name="connsiteX49" fmla="*/ 4677652 w 7048934"/>
                <a:gd name="connsiteY49" fmla="*/ 38034 h 9990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7048934" h="9990217">
                  <a:moveTo>
                    <a:pt x="4677652" y="129315"/>
                  </a:moveTo>
                  <a:lnTo>
                    <a:pt x="4677652" y="2146629"/>
                  </a:lnTo>
                  <a:lnTo>
                    <a:pt x="6968302" y="2146629"/>
                  </a:lnTo>
                  <a:lnTo>
                    <a:pt x="6968302" y="3793747"/>
                  </a:lnTo>
                  <a:lnTo>
                    <a:pt x="6358240" y="4018907"/>
                  </a:lnTo>
                  <a:lnTo>
                    <a:pt x="4678160" y="3793747"/>
                  </a:lnTo>
                  <a:lnTo>
                    <a:pt x="4678160" y="9679354"/>
                  </a:lnTo>
                  <a:lnTo>
                    <a:pt x="4067083" y="9904514"/>
                  </a:lnTo>
                  <a:lnTo>
                    <a:pt x="3030028" y="9679354"/>
                  </a:lnTo>
                  <a:lnTo>
                    <a:pt x="3030028" y="3793747"/>
                  </a:lnTo>
                  <a:lnTo>
                    <a:pt x="739378" y="3793747"/>
                  </a:lnTo>
                  <a:lnTo>
                    <a:pt x="128808" y="2371789"/>
                  </a:lnTo>
                  <a:lnTo>
                    <a:pt x="739378" y="2146629"/>
                  </a:lnTo>
                  <a:lnTo>
                    <a:pt x="3030028" y="2146629"/>
                  </a:lnTo>
                  <a:lnTo>
                    <a:pt x="2419965" y="354475"/>
                  </a:lnTo>
                  <a:lnTo>
                    <a:pt x="3030028" y="129315"/>
                  </a:lnTo>
                  <a:lnTo>
                    <a:pt x="4677652" y="129315"/>
                  </a:lnTo>
                  <a:moveTo>
                    <a:pt x="4677652" y="38034"/>
                  </a:moveTo>
                  <a:lnTo>
                    <a:pt x="3030535" y="38034"/>
                  </a:lnTo>
                  <a:cubicBezTo>
                    <a:pt x="3019886" y="38034"/>
                    <a:pt x="3009236" y="40062"/>
                    <a:pt x="2999094" y="43612"/>
                  </a:cubicBezTo>
                  <a:lnTo>
                    <a:pt x="2388524" y="268772"/>
                  </a:lnTo>
                  <a:cubicBezTo>
                    <a:pt x="2341869" y="286014"/>
                    <a:pt x="2317527" y="337233"/>
                    <a:pt x="2333756" y="383888"/>
                  </a:cubicBezTo>
                  <a:lnTo>
                    <a:pt x="2902741" y="2054841"/>
                  </a:lnTo>
                  <a:lnTo>
                    <a:pt x="739885" y="2054841"/>
                  </a:lnTo>
                  <a:cubicBezTo>
                    <a:pt x="729235" y="2054841"/>
                    <a:pt x="718586" y="2056869"/>
                    <a:pt x="708444" y="2060419"/>
                  </a:cubicBezTo>
                  <a:lnTo>
                    <a:pt x="97874" y="2285579"/>
                  </a:lnTo>
                  <a:cubicBezTo>
                    <a:pt x="74546" y="2294200"/>
                    <a:pt x="55276" y="2311949"/>
                    <a:pt x="45640" y="2335277"/>
                  </a:cubicBezTo>
                  <a:cubicBezTo>
                    <a:pt x="35498" y="2358097"/>
                    <a:pt x="35498" y="2384467"/>
                    <a:pt x="45640" y="2407288"/>
                  </a:cubicBezTo>
                  <a:lnTo>
                    <a:pt x="656210" y="3829245"/>
                  </a:lnTo>
                  <a:cubicBezTo>
                    <a:pt x="670410" y="3862715"/>
                    <a:pt x="703879" y="3884521"/>
                    <a:pt x="740391" y="3884521"/>
                  </a:cubicBezTo>
                  <a:lnTo>
                    <a:pt x="2939253" y="3884521"/>
                  </a:lnTo>
                  <a:lnTo>
                    <a:pt x="2939253" y="9678847"/>
                  </a:lnTo>
                  <a:cubicBezTo>
                    <a:pt x="2939253" y="9721952"/>
                    <a:pt x="2969174" y="9758972"/>
                    <a:pt x="3011264" y="9768100"/>
                  </a:cubicBezTo>
                  <a:lnTo>
                    <a:pt x="4048320" y="9993260"/>
                  </a:lnTo>
                  <a:cubicBezTo>
                    <a:pt x="4054912" y="9994781"/>
                    <a:pt x="4060998" y="9995289"/>
                    <a:pt x="4067590" y="9995289"/>
                  </a:cubicBezTo>
                  <a:cubicBezTo>
                    <a:pt x="4078240" y="9995289"/>
                    <a:pt x="4088889" y="9993260"/>
                    <a:pt x="4099032" y="9989711"/>
                  </a:cubicBezTo>
                  <a:lnTo>
                    <a:pt x="4709601" y="9764550"/>
                  </a:lnTo>
                  <a:cubicBezTo>
                    <a:pt x="4745607" y="9751365"/>
                    <a:pt x="4769441" y="9716881"/>
                    <a:pt x="4769441" y="9678847"/>
                  </a:cubicBezTo>
                  <a:lnTo>
                    <a:pt x="4769441" y="3897706"/>
                  </a:lnTo>
                  <a:lnTo>
                    <a:pt x="6346070" y="4109174"/>
                  </a:lnTo>
                  <a:cubicBezTo>
                    <a:pt x="6350127" y="4109681"/>
                    <a:pt x="6354184" y="4110189"/>
                    <a:pt x="6358240" y="4110189"/>
                  </a:cubicBezTo>
                  <a:cubicBezTo>
                    <a:pt x="6368890" y="4110189"/>
                    <a:pt x="6379540" y="4108160"/>
                    <a:pt x="6390189" y="4104610"/>
                  </a:cubicBezTo>
                  <a:lnTo>
                    <a:pt x="7000251" y="3879450"/>
                  </a:lnTo>
                  <a:cubicBezTo>
                    <a:pt x="7036256" y="3866265"/>
                    <a:pt x="7060091" y="3831781"/>
                    <a:pt x="7060091" y="3793747"/>
                  </a:cubicBezTo>
                  <a:lnTo>
                    <a:pt x="7060091" y="2146629"/>
                  </a:lnTo>
                  <a:cubicBezTo>
                    <a:pt x="7060091" y="2095917"/>
                    <a:pt x="7019014" y="2055348"/>
                    <a:pt x="6968810" y="2055348"/>
                  </a:cubicBezTo>
                  <a:lnTo>
                    <a:pt x="4769948" y="2055348"/>
                  </a:lnTo>
                  <a:lnTo>
                    <a:pt x="4769948" y="129315"/>
                  </a:lnTo>
                  <a:cubicBezTo>
                    <a:pt x="4768934" y="79110"/>
                    <a:pt x="4728364" y="38034"/>
                    <a:pt x="4677652" y="38034"/>
                  </a:cubicBezTo>
                  <a:lnTo>
                    <a:pt x="4677652" y="38034"/>
                  </a:lnTo>
                  <a:close/>
                </a:path>
              </a:pathLst>
            </a:custGeom>
            <a:solidFill>
              <a:srgbClr val="5F362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947AE871-766D-4025-A86F-5AE041E0CA94}"/>
                </a:ext>
              </a:extLst>
            </p:cNvPr>
            <p:cNvSpPr/>
            <p:nvPr/>
          </p:nvSpPr>
          <p:spPr>
            <a:xfrm>
              <a:off x="11489322" y="1645208"/>
              <a:ext cx="6389681" cy="9685947"/>
            </a:xfrm>
            <a:custGeom>
              <a:avLst/>
              <a:gdLst>
                <a:gd name="connsiteX0" fmla="*/ 2374325 w 6389681"/>
                <a:gd name="connsiteY0" fmla="*/ 9679355 h 9685946"/>
                <a:gd name="connsiteX1" fmla="*/ 2328684 w 6389681"/>
                <a:gd name="connsiteY1" fmla="*/ 9633714 h 9685946"/>
                <a:gd name="connsiteX2" fmla="*/ 2328684 w 6389681"/>
                <a:gd name="connsiteY2" fmla="*/ 3794254 h 9685946"/>
                <a:gd name="connsiteX3" fmla="*/ 83674 w 6389681"/>
                <a:gd name="connsiteY3" fmla="*/ 3794254 h 9685946"/>
                <a:gd name="connsiteX4" fmla="*/ 38034 w 6389681"/>
                <a:gd name="connsiteY4" fmla="*/ 3748614 h 9685946"/>
                <a:gd name="connsiteX5" fmla="*/ 38034 w 6389681"/>
                <a:gd name="connsiteY5" fmla="*/ 2100988 h 9685946"/>
                <a:gd name="connsiteX6" fmla="*/ 83674 w 6389681"/>
                <a:gd name="connsiteY6" fmla="*/ 2055348 h 9685946"/>
                <a:gd name="connsiteX7" fmla="*/ 2328684 w 6389681"/>
                <a:gd name="connsiteY7" fmla="*/ 2055348 h 9685946"/>
                <a:gd name="connsiteX8" fmla="*/ 2328684 w 6389681"/>
                <a:gd name="connsiteY8" fmla="*/ 83674 h 9685946"/>
                <a:gd name="connsiteX9" fmla="*/ 2374325 w 6389681"/>
                <a:gd name="connsiteY9" fmla="*/ 38034 h 9685946"/>
                <a:gd name="connsiteX10" fmla="*/ 4021443 w 6389681"/>
                <a:gd name="connsiteY10" fmla="*/ 38034 h 9685946"/>
                <a:gd name="connsiteX11" fmla="*/ 4067083 w 6389681"/>
                <a:gd name="connsiteY11" fmla="*/ 83674 h 9685946"/>
                <a:gd name="connsiteX12" fmla="*/ 4067083 w 6389681"/>
                <a:gd name="connsiteY12" fmla="*/ 2054841 h 9685946"/>
                <a:gd name="connsiteX13" fmla="*/ 6312093 w 6389681"/>
                <a:gd name="connsiteY13" fmla="*/ 2054841 h 9685946"/>
                <a:gd name="connsiteX14" fmla="*/ 6357734 w 6389681"/>
                <a:gd name="connsiteY14" fmla="*/ 2100481 h 9685946"/>
                <a:gd name="connsiteX15" fmla="*/ 6357734 w 6389681"/>
                <a:gd name="connsiteY15" fmla="*/ 3748107 h 9685946"/>
                <a:gd name="connsiteX16" fmla="*/ 6312093 w 6389681"/>
                <a:gd name="connsiteY16" fmla="*/ 3793747 h 9685946"/>
                <a:gd name="connsiteX17" fmla="*/ 4067083 w 6389681"/>
                <a:gd name="connsiteY17" fmla="*/ 3793747 h 9685946"/>
                <a:gd name="connsiteX18" fmla="*/ 4067083 w 6389681"/>
                <a:gd name="connsiteY18" fmla="*/ 9633207 h 9685946"/>
                <a:gd name="connsiteX19" fmla="*/ 4021443 w 6389681"/>
                <a:gd name="connsiteY19" fmla="*/ 9678847 h 9685946"/>
                <a:gd name="connsiteX20" fmla="*/ 2374325 w 6389681"/>
                <a:gd name="connsiteY20" fmla="*/ 9678847 h 968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389681" h="9685946">
                  <a:moveTo>
                    <a:pt x="2374325" y="9679355"/>
                  </a:moveTo>
                  <a:cubicBezTo>
                    <a:pt x="2348969" y="9679355"/>
                    <a:pt x="2328684" y="9659069"/>
                    <a:pt x="2328684" y="9633714"/>
                  </a:cubicBezTo>
                  <a:lnTo>
                    <a:pt x="2328684" y="3794254"/>
                  </a:lnTo>
                  <a:lnTo>
                    <a:pt x="83674" y="3794254"/>
                  </a:lnTo>
                  <a:cubicBezTo>
                    <a:pt x="58319" y="3794254"/>
                    <a:pt x="38034" y="3773970"/>
                    <a:pt x="38034" y="3748614"/>
                  </a:cubicBezTo>
                  <a:lnTo>
                    <a:pt x="38034" y="2100988"/>
                  </a:lnTo>
                  <a:cubicBezTo>
                    <a:pt x="38034" y="2075633"/>
                    <a:pt x="58319" y="2055348"/>
                    <a:pt x="83674" y="2055348"/>
                  </a:cubicBezTo>
                  <a:lnTo>
                    <a:pt x="2328684" y="2055348"/>
                  </a:lnTo>
                  <a:lnTo>
                    <a:pt x="2328684" y="83674"/>
                  </a:lnTo>
                  <a:cubicBezTo>
                    <a:pt x="2328684" y="58319"/>
                    <a:pt x="2348969" y="38034"/>
                    <a:pt x="2374325" y="38034"/>
                  </a:cubicBezTo>
                  <a:lnTo>
                    <a:pt x="4021443" y="38034"/>
                  </a:lnTo>
                  <a:cubicBezTo>
                    <a:pt x="4046799" y="38034"/>
                    <a:pt x="4067083" y="58319"/>
                    <a:pt x="4067083" y="83674"/>
                  </a:cubicBezTo>
                  <a:lnTo>
                    <a:pt x="4067083" y="2054841"/>
                  </a:lnTo>
                  <a:lnTo>
                    <a:pt x="6312093" y="2054841"/>
                  </a:lnTo>
                  <a:cubicBezTo>
                    <a:pt x="6337449" y="2054841"/>
                    <a:pt x="6357734" y="2075125"/>
                    <a:pt x="6357734" y="2100481"/>
                  </a:cubicBezTo>
                  <a:lnTo>
                    <a:pt x="6357734" y="3748107"/>
                  </a:lnTo>
                  <a:cubicBezTo>
                    <a:pt x="6357734" y="3773462"/>
                    <a:pt x="6337449" y="3793747"/>
                    <a:pt x="6312093" y="3793747"/>
                  </a:cubicBezTo>
                  <a:lnTo>
                    <a:pt x="4067083" y="3793747"/>
                  </a:lnTo>
                  <a:lnTo>
                    <a:pt x="4067083" y="9633207"/>
                  </a:lnTo>
                  <a:cubicBezTo>
                    <a:pt x="4067083" y="9658563"/>
                    <a:pt x="4046799" y="9678847"/>
                    <a:pt x="4021443" y="9678847"/>
                  </a:cubicBezTo>
                  <a:lnTo>
                    <a:pt x="2374325" y="9678847"/>
                  </a:lnTo>
                  <a:close/>
                </a:path>
              </a:pathLst>
            </a:custGeom>
            <a:solidFill>
              <a:srgbClr val="C99B79"/>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962EB9E-934E-4FFC-87B8-48F2FD458EFC}"/>
                </a:ext>
              </a:extLst>
            </p:cNvPr>
            <p:cNvSpPr/>
            <p:nvPr/>
          </p:nvSpPr>
          <p:spPr>
            <a:xfrm>
              <a:off x="11444189" y="1599567"/>
              <a:ext cx="6440393" cy="9787370"/>
            </a:xfrm>
            <a:custGeom>
              <a:avLst/>
              <a:gdLst>
                <a:gd name="connsiteX0" fmla="*/ 4066576 w 6440393"/>
                <a:gd name="connsiteY0" fmla="*/ 129315 h 9787370"/>
                <a:gd name="connsiteX1" fmla="*/ 4066576 w 6440393"/>
                <a:gd name="connsiteY1" fmla="*/ 2146122 h 9787370"/>
                <a:gd name="connsiteX2" fmla="*/ 6357226 w 6440393"/>
                <a:gd name="connsiteY2" fmla="*/ 2146122 h 9787370"/>
                <a:gd name="connsiteX3" fmla="*/ 6357226 w 6440393"/>
                <a:gd name="connsiteY3" fmla="*/ 3793747 h 9787370"/>
                <a:gd name="connsiteX4" fmla="*/ 4066576 w 6440393"/>
                <a:gd name="connsiteY4" fmla="*/ 3793747 h 9787370"/>
                <a:gd name="connsiteX5" fmla="*/ 4066576 w 6440393"/>
                <a:gd name="connsiteY5" fmla="*/ 9679354 h 9787370"/>
                <a:gd name="connsiteX6" fmla="*/ 2419458 w 6440393"/>
                <a:gd name="connsiteY6" fmla="*/ 9679354 h 9787370"/>
                <a:gd name="connsiteX7" fmla="*/ 2419458 w 6440393"/>
                <a:gd name="connsiteY7" fmla="*/ 3793747 h 9787370"/>
                <a:gd name="connsiteX8" fmla="*/ 128808 w 6440393"/>
                <a:gd name="connsiteY8" fmla="*/ 3793747 h 9787370"/>
                <a:gd name="connsiteX9" fmla="*/ 128808 w 6440393"/>
                <a:gd name="connsiteY9" fmla="*/ 2146629 h 9787370"/>
                <a:gd name="connsiteX10" fmla="*/ 2419458 w 6440393"/>
                <a:gd name="connsiteY10" fmla="*/ 2146629 h 9787370"/>
                <a:gd name="connsiteX11" fmla="*/ 2419458 w 6440393"/>
                <a:gd name="connsiteY11" fmla="*/ 129315 h 9787370"/>
                <a:gd name="connsiteX12" fmla="*/ 4066576 w 6440393"/>
                <a:gd name="connsiteY12" fmla="*/ 129315 h 9787370"/>
                <a:gd name="connsiteX13" fmla="*/ 4066576 w 6440393"/>
                <a:gd name="connsiteY13" fmla="*/ 38034 h 9787370"/>
                <a:gd name="connsiteX14" fmla="*/ 2419458 w 6440393"/>
                <a:gd name="connsiteY14" fmla="*/ 38034 h 9787370"/>
                <a:gd name="connsiteX15" fmla="*/ 2328177 w 6440393"/>
                <a:gd name="connsiteY15" fmla="*/ 129315 h 9787370"/>
                <a:gd name="connsiteX16" fmla="*/ 2328177 w 6440393"/>
                <a:gd name="connsiteY16" fmla="*/ 2054841 h 9787370"/>
                <a:gd name="connsiteX17" fmla="*/ 129315 w 6440393"/>
                <a:gd name="connsiteY17" fmla="*/ 2054841 h 9787370"/>
                <a:gd name="connsiteX18" fmla="*/ 38034 w 6440393"/>
                <a:gd name="connsiteY18" fmla="*/ 2146122 h 9787370"/>
                <a:gd name="connsiteX19" fmla="*/ 38034 w 6440393"/>
                <a:gd name="connsiteY19" fmla="*/ 3793747 h 9787370"/>
                <a:gd name="connsiteX20" fmla="*/ 129315 w 6440393"/>
                <a:gd name="connsiteY20" fmla="*/ 3885028 h 9787370"/>
                <a:gd name="connsiteX21" fmla="*/ 2328177 w 6440393"/>
                <a:gd name="connsiteY21" fmla="*/ 3885028 h 9787370"/>
                <a:gd name="connsiteX22" fmla="*/ 2328177 w 6440393"/>
                <a:gd name="connsiteY22" fmla="*/ 9678847 h 9787370"/>
                <a:gd name="connsiteX23" fmla="*/ 2419458 w 6440393"/>
                <a:gd name="connsiteY23" fmla="*/ 9770129 h 9787370"/>
                <a:gd name="connsiteX24" fmla="*/ 4066576 w 6440393"/>
                <a:gd name="connsiteY24" fmla="*/ 9770129 h 9787370"/>
                <a:gd name="connsiteX25" fmla="*/ 4157857 w 6440393"/>
                <a:gd name="connsiteY25" fmla="*/ 9678847 h 9787370"/>
                <a:gd name="connsiteX26" fmla="*/ 4157857 w 6440393"/>
                <a:gd name="connsiteY26" fmla="*/ 3885535 h 9787370"/>
                <a:gd name="connsiteX27" fmla="*/ 6356719 w 6440393"/>
                <a:gd name="connsiteY27" fmla="*/ 3885535 h 9787370"/>
                <a:gd name="connsiteX28" fmla="*/ 6448001 w 6440393"/>
                <a:gd name="connsiteY28" fmla="*/ 3794254 h 9787370"/>
                <a:gd name="connsiteX29" fmla="*/ 6448001 w 6440393"/>
                <a:gd name="connsiteY29" fmla="*/ 2146629 h 9787370"/>
                <a:gd name="connsiteX30" fmla="*/ 6356719 w 6440393"/>
                <a:gd name="connsiteY30" fmla="*/ 2055348 h 9787370"/>
                <a:gd name="connsiteX31" fmla="*/ 4157857 w 6440393"/>
                <a:gd name="connsiteY31" fmla="*/ 2055348 h 9787370"/>
                <a:gd name="connsiteX32" fmla="*/ 4157857 w 6440393"/>
                <a:gd name="connsiteY32" fmla="*/ 129315 h 9787370"/>
                <a:gd name="connsiteX33" fmla="*/ 4066576 w 6440393"/>
                <a:gd name="connsiteY33" fmla="*/ 38034 h 9787370"/>
                <a:gd name="connsiteX34" fmla="*/ 4066576 w 6440393"/>
                <a:gd name="connsiteY34" fmla="*/ 38034 h 9787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6440393" h="9787370">
                  <a:moveTo>
                    <a:pt x="4066576" y="129315"/>
                  </a:moveTo>
                  <a:lnTo>
                    <a:pt x="4066576" y="2146122"/>
                  </a:lnTo>
                  <a:lnTo>
                    <a:pt x="6357226" y="2146122"/>
                  </a:lnTo>
                  <a:lnTo>
                    <a:pt x="6357226" y="3793747"/>
                  </a:lnTo>
                  <a:lnTo>
                    <a:pt x="4066576" y="3793747"/>
                  </a:lnTo>
                  <a:lnTo>
                    <a:pt x="4066576" y="9679354"/>
                  </a:lnTo>
                  <a:lnTo>
                    <a:pt x="2419458" y="9679354"/>
                  </a:lnTo>
                  <a:lnTo>
                    <a:pt x="2419458" y="3793747"/>
                  </a:lnTo>
                  <a:lnTo>
                    <a:pt x="128808" y="3793747"/>
                  </a:lnTo>
                  <a:lnTo>
                    <a:pt x="128808" y="2146629"/>
                  </a:lnTo>
                  <a:lnTo>
                    <a:pt x="2419458" y="2146629"/>
                  </a:lnTo>
                  <a:lnTo>
                    <a:pt x="2419458" y="129315"/>
                  </a:lnTo>
                  <a:lnTo>
                    <a:pt x="4066576" y="129315"/>
                  </a:lnTo>
                  <a:moveTo>
                    <a:pt x="4066576" y="38034"/>
                  </a:moveTo>
                  <a:lnTo>
                    <a:pt x="2419458" y="38034"/>
                  </a:lnTo>
                  <a:cubicBezTo>
                    <a:pt x="2368747" y="38034"/>
                    <a:pt x="2328177" y="79110"/>
                    <a:pt x="2328177" y="129315"/>
                  </a:cubicBezTo>
                  <a:lnTo>
                    <a:pt x="2328177" y="2054841"/>
                  </a:lnTo>
                  <a:lnTo>
                    <a:pt x="129315" y="2054841"/>
                  </a:lnTo>
                  <a:cubicBezTo>
                    <a:pt x="78603" y="2054841"/>
                    <a:pt x="38034" y="2095917"/>
                    <a:pt x="38034" y="2146122"/>
                  </a:cubicBezTo>
                  <a:lnTo>
                    <a:pt x="38034" y="3793747"/>
                  </a:lnTo>
                  <a:cubicBezTo>
                    <a:pt x="38034" y="3844459"/>
                    <a:pt x="79111" y="3885028"/>
                    <a:pt x="129315" y="3885028"/>
                  </a:cubicBezTo>
                  <a:lnTo>
                    <a:pt x="2328177" y="3885028"/>
                  </a:lnTo>
                  <a:lnTo>
                    <a:pt x="2328177" y="9678847"/>
                  </a:lnTo>
                  <a:cubicBezTo>
                    <a:pt x="2328177" y="9729559"/>
                    <a:pt x="2369254" y="9770129"/>
                    <a:pt x="2419458" y="9770129"/>
                  </a:cubicBezTo>
                  <a:lnTo>
                    <a:pt x="4066576" y="9770129"/>
                  </a:lnTo>
                  <a:cubicBezTo>
                    <a:pt x="4117288" y="9770129"/>
                    <a:pt x="4157857" y="9729051"/>
                    <a:pt x="4157857" y="9678847"/>
                  </a:cubicBezTo>
                  <a:lnTo>
                    <a:pt x="4157857" y="3885535"/>
                  </a:lnTo>
                  <a:lnTo>
                    <a:pt x="6356719" y="3885535"/>
                  </a:lnTo>
                  <a:cubicBezTo>
                    <a:pt x="6407431" y="3885535"/>
                    <a:pt x="6448001" y="3844459"/>
                    <a:pt x="6448001" y="3794254"/>
                  </a:cubicBezTo>
                  <a:lnTo>
                    <a:pt x="6448001" y="2146629"/>
                  </a:lnTo>
                  <a:cubicBezTo>
                    <a:pt x="6448001" y="2095917"/>
                    <a:pt x="6406924" y="2055348"/>
                    <a:pt x="6356719" y="2055348"/>
                  </a:cubicBezTo>
                  <a:lnTo>
                    <a:pt x="4157857" y="2055348"/>
                  </a:lnTo>
                  <a:lnTo>
                    <a:pt x="4157857" y="129315"/>
                  </a:lnTo>
                  <a:cubicBezTo>
                    <a:pt x="4158364" y="79110"/>
                    <a:pt x="4117288" y="38034"/>
                    <a:pt x="4066576" y="38034"/>
                  </a:cubicBezTo>
                  <a:lnTo>
                    <a:pt x="4066576" y="38034"/>
                  </a:lnTo>
                  <a:close/>
                </a:path>
              </a:pathLst>
            </a:custGeom>
            <a:solidFill>
              <a:srgbClr val="5F3620"/>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5347FD94-E866-49BC-BE2F-20F0FD864C76}"/>
                </a:ext>
              </a:extLst>
            </p:cNvPr>
            <p:cNvSpPr/>
            <p:nvPr/>
          </p:nvSpPr>
          <p:spPr>
            <a:xfrm>
              <a:off x="11534963" y="1690849"/>
              <a:ext cx="4006229" cy="3701959"/>
            </a:xfrm>
            <a:custGeom>
              <a:avLst/>
              <a:gdLst>
                <a:gd name="connsiteX0" fmla="*/ 330641 w 4006228"/>
                <a:gd name="connsiteY0" fmla="*/ 2390553 h 3701958"/>
                <a:gd name="connsiteX1" fmla="*/ 2621291 w 4006228"/>
                <a:gd name="connsiteY1" fmla="*/ 2390553 h 3701958"/>
                <a:gd name="connsiteX2" fmla="*/ 2621291 w 4006228"/>
                <a:gd name="connsiteY2" fmla="*/ 373239 h 3701958"/>
                <a:gd name="connsiteX3" fmla="*/ 3975802 w 4006228"/>
                <a:gd name="connsiteY3" fmla="*/ 373239 h 3701958"/>
                <a:gd name="connsiteX4" fmla="*/ 3975802 w 4006228"/>
                <a:gd name="connsiteY4" fmla="*/ 38034 h 3701958"/>
                <a:gd name="connsiteX5" fmla="*/ 2328684 w 4006228"/>
                <a:gd name="connsiteY5" fmla="*/ 38034 h 3701958"/>
                <a:gd name="connsiteX6" fmla="*/ 2328684 w 4006228"/>
                <a:gd name="connsiteY6" fmla="*/ 2055348 h 3701958"/>
                <a:gd name="connsiteX7" fmla="*/ 38034 w 4006228"/>
                <a:gd name="connsiteY7" fmla="*/ 2055348 h 3701958"/>
                <a:gd name="connsiteX8" fmla="*/ 38034 w 4006228"/>
                <a:gd name="connsiteY8" fmla="*/ 3702466 h 3701958"/>
                <a:gd name="connsiteX9" fmla="*/ 330641 w 4006228"/>
                <a:gd name="connsiteY9" fmla="*/ 3702466 h 3701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6228" h="3701958">
                  <a:moveTo>
                    <a:pt x="330641" y="2390553"/>
                  </a:moveTo>
                  <a:lnTo>
                    <a:pt x="2621291" y="2390553"/>
                  </a:lnTo>
                  <a:lnTo>
                    <a:pt x="2621291" y="373239"/>
                  </a:lnTo>
                  <a:lnTo>
                    <a:pt x="3975802" y="373239"/>
                  </a:lnTo>
                  <a:lnTo>
                    <a:pt x="3975802" y="38034"/>
                  </a:lnTo>
                  <a:lnTo>
                    <a:pt x="2328684" y="38034"/>
                  </a:lnTo>
                  <a:lnTo>
                    <a:pt x="2328684" y="2055348"/>
                  </a:lnTo>
                  <a:lnTo>
                    <a:pt x="38034" y="2055348"/>
                  </a:lnTo>
                  <a:lnTo>
                    <a:pt x="38034" y="3702466"/>
                  </a:lnTo>
                  <a:lnTo>
                    <a:pt x="330641" y="3702466"/>
                  </a:lnTo>
                  <a:close/>
                </a:path>
              </a:pathLst>
            </a:custGeom>
            <a:solidFill>
              <a:srgbClr val="DBA97C"/>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FB852FA-59E1-4B8D-9369-EF4C3CDCDB6D}"/>
                </a:ext>
              </a:extLst>
            </p:cNvPr>
            <p:cNvSpPr/>
            <p:nvPr/>
          </p:nvSpPr>
          <p:spPr>
            <a:xfrm>
              <a:off x="13825613" y="3708163"/>
              <a:ext cx="4006229" cy="7606764"/>
            </a:xfrm>
            <a:custGeom>
              <a:avLst/>
              <a:gdLst>
                <a:gd name="connsiteX0" fmla="*/ 3569093 w 4006228"/>
                <a:gd name="connsiteY0" fmla="*/ 38034 h 7606764"/>
                <a:gd name="connsiteX1" fmla="*/ 3569093 w 4006228"/>
                <a:gd name="connsiteY1" fmla="*/ 1284022 h 7606764"/>
                <a:gd name="connsiteX2" fmla="*/ 1278443 w 4006228"/>
                <a:gd name="connsiteY2" fmla="*/ 1284022 h 7606764"/>
                <a:gd name="connsiteX3" fmla="*/ 1278443 w 4006228"/>
                <a:gd name="connsiteY3" fmla="*/ 7169629 h 7606764"/>
                <a:gd name="connsiteX4" fmla="*/ 38034 w 4006228"/>
                <a:gd name="connsiteY4" fmla="*/ 7169629 h 7606764"/>
                <a:gd name="connsiteX5" fmla="*/ 38034 w 4006228"/>
                <a:gd name="connsiteY5" fmla="*/ 7570759 h 7606764"/>
                <a:gd name="connsiteX6" fmla="*/ 1685152 w 4006228"/>
                <a:gd name="connsiteY6" fmla="*/ 7570759 h 7606764"/>
                <a:gd name="connsiteX7" fmla="*/ 1685152 w 4006228"/>
                <a:gd name="connsiteY7" fmla="*/ 1685152 h 7606764"/>
                <a:gd name="connsiteX8" fmla="*/ 3975802 w 4006228"/>
                <a:gd name="connsiteY8" fmla="*/ 1685152 h 7606764"/>
                <a:gd name="connsiteX9" fmla="*/ 3975802 w 4006228"/>
                <a:gd name="connsiteY9" fmla="*/ 38034 h 7606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6228" h="7606764">
                  <a:moveTo>
                    <a:pt x="3569093" y="38034"/>
                  </a:moveTo>
                  <a:lnTo>
                    <a:pt x="3569093" y="1284022"/>
                  </a:lnTo>
                  <a:lnTo>
                    <a:pt x="1278443" y="1284022"/>
                  </a:lnTo>
                  <a:lnTo>
                    <a:pt x="1278443" y="7169629"/>
                  </a:lnTo>
                  <a:lnTo>
                    <a:pt x="38034" y="7169629"/>
                  </a:lnTo>
                  <a:lnTo>
                    <a:pt x="38034" y="7570759"/>
                  </a:lnTo>
                  <a:lnTo>
                    <a:pt x="1685152" y="7570759"/>
                  </a:lnTo>
                  <a:lnTo>
                    <a:pt x="1685152" y="1685152"/>
                  </a:lnTo>
                  <a:lnTo>
                    <a:pt x="3975802" y="1685152"/>
                  </a:lnTo>
                  <a:lnTo>
                    <a:pt x="3975802" y="38034"/>
                  </a:lnTo>
                  <a:close/>
                </a:path>
              </a:pathLst>
            </a:custGeom>
            <a:solidFill>
              <a:srgbClr val="AF876A"/>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12F63465-5F8B-4904-8869-3BDB52D9024B}"/>
                </a:ext>
              </a:extLst>
            </p:cNvPr>
            <p:cNvSpPr/>
            <p:nvPr/>
          </p:nvSpPr>
          <p:spPr>
            <a:xfrm>
              <a:off x="12671921" y="2713198"/>
              <a:ext cx="4006229" cy="7657476"/>
            </a:xfrm>
            <a:custGeom>
              <a:avLst/>
              <a:gdLst>
                <a:gd name="connsiteX0" fmla="*/ 1504618 w 4006228"/>
                <a:gd name="connsiteY0" fmla="*/ 7648855 h 7657476"/>
                <a:gd name="connsiteX1" fmla="*/ 1458977 w 4006228"/>
                <a:gd name="connsiteY1" fmla="*/ 7603215 h 7657476"/>
                <a:gd name="connsiteX2" fmla="*/ 1458977 w 4006228"/>
                <a:gd name="connsiteY2" fmla="*/ 2403231 h 7657476"/>
                <a:gd name="connsiteX3" fmla="*/ 83674 w 4006228"/>
                <a:gd name="connsiteY3" fmla="*/ 2403231 h 7657476"/>
                <a:gd name="connsiteX4" fmla="*/ 38034 w 4006228"/>
                <a:gd name="connsiteY4" fmla="*/ 2357590 h 7657476"/>
                <a:gd name="connsiteX5" fmla="*/ 38034 w 4006228"/>
                <a:gd name="connsiteY5" fmla="*/ 1335748 h 7657476"/>
                <a:gd name="connsiteX6" fmla="*/ 83674 w 4006228"/>
                <a:gd name="connsiteY6" fmla="*/ 1290107 h 7657476"/>
                <a:gd name="connsiteX7" fmla="*/ 1458977 w 4006228"/>
                <a:gd name="connsiteY7" fmla="*/ 1290107 h 7657476"/>
                <a:gd name="connsiteX8" fmla="*/ 1458977 w 4006228"/>
                <a:gd name="connsiteY8" fmla="*/ 83674 h 7657476"/>
                <a:gd name="connsiteX9" fmla="*/ 1504618 w 4006228"/>
                <a:gd name="connsiteY9" fmla="*/ 38034 h 7657476"/>
                <a:gd name="connsiteX10" fmla="*/ 2526459 w 4006228"/>
                <a:gd name="connsiteY10" fmla="*/ 38034 h 7657476"/>
                <a:gd name="connsiteX11" fmla="*/ 2572101 w 4006228"/>
                <a:gd name="connsiteY11" fmla="*/ 83674 h 7657476"/>
                <a:gd name="connsiteX12" fmla="*/ 2572101 w 4006228"/>
                <a:gd name="connsiteY12" fmla="*/ 1289600 h 7657476"/>
                <a:gd name="connsiteX13" fmla="*/ 3947403 w 4006228"/>
                <a:gd name="connsiteY13" fmla="*/ 1289600 h 7657476"/>
                <a:gd name="connsiteX14" fmla="*/ 3993043 w 4006228"/>
                <a:gd name="connsiteY14" fmla="*/ 1335241 h 7657476"/>
                <a:gd name="connsiteX15" fmla="*/ 3993043 w 4006228"/>
                <a:gd name="connsiteY15" fmla="*/ 2357083 h 7657476"/>
                <a:gd name="connsiteX16" fmla="*/ 3947403 w 4006228"/>
                <a:gd name="connsiteY16" fmla="*/ 2402723 h 7657476"/>
                <a:gd name="connsiteX17" fmla="*/ 2572101 w 4006228"/>
                <a:gd name="connsiteY17" fmla="*/ 2402723 h 7657476"/>
                <a:gd name="connsiteX18" fmla="*/ 2572101 w 4006228"/>
                <a:gd name="connsiteY18" fmla="*/ 7602708 h 7657476"/>
                <a:gd name="connsiteX19" fmla="*/ 2526459 w 4006228"/>
                <a:gd name="connsiteY19" fmla="*/ 7648348 h 7657476"/>
                <a:gd name="connsiteX20" fmla="*/ 1504618 w 4006228"/>
                <a:gd name="connsiteY20" fmla="*/ 7648348 h 7657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06228" h="7657476">
                  <a:moveTo>
                    <a:pt x="1504618" y="7648855"/>
                  </a:moveTo>
                  <a:cubicBezTo>
                    <a:pt x="1479262" y="7648855"/>
                    <a:pt x="1458977" y="7628571"/>
                    <a:pt x="1458977" y="7603215"/>
                  </a:cubicBezTo>
                  <a:lnTo>
                    <a:pt x="1458977" y="2403231"/>
                  </a:lnTo>
                  <a:lnTo>
                    <a:pt x="83674" y="2403231"/>
                  </a:lnTo>
                  <a:cubicBezTo>
                    <a:pt x="58318" y="2403231"/>
                    <a:pt x="38034" y="2382946"/>
                    <a:pt x="38034" y="2357590"/>
                  </a:cubicBezTo>
                  <a:lnTo>
                    <a:pt x="38034" y="1335748"/>
                  </a:lnTo>
                  <a:cubicBezTo>
                    <a:pt x="38034" y="1310392"/>
                    <a:pt x="58318" y="1290107"/>
                    <a:pt x="83674" y="1290107"/>
                  </a:cubicBezTo>
                  <a:lnTo>
                    <a:pt x="1458977" y="1290107"/>
                  </a:lnTo>
                  <a:lnTo>
                    <a:pt x="1458977" y="83674"/>
                  </a:lnTo>
                  <a:cubicBezTo>
                    <a:pt x="1458977" y="58319"/>
                    <a:pt x="1479262" y="38034"/>
                    <a:pt x="1504618" y="38034"/>
                  </a:cubicBezTo>
                  <a:lnTo>
                    <a:pt x="2526459" y="38034"/>
                  </a:lnTo>
                  <a:cubicBezTo>
                    <a:pt x="2551815" y="38034"/>
                    <a:pt x="2572101" y="58319"/>
                    <a:pt x="2572101" y="83674"/>
                  </a:cubicBezTo>
                  <a:lnTo>
                    <a:pt x="2572101" y="1289600"/>
                  </a:lnTo>
                  <a:lnTo>
                    <a:pt x="3947403" y="1289600"/>
                  </a:lnTo>
                  <a:cubicBezTo>
                    <a:pt x="3972759" y="1289600"/>
                    <a:pt x="3993043" y="1309885"/>
                    <a:pt x="3993043" y="1335241"/>
                  </a:cubicBezTo>
                  <a:lnTo>
                    <a:pt x="3993043" y="2357083"/>
                  </a:lnTo>
                  <a:cubicBezTo>
                    <a:pt x="3993043" y="2382439"/>
                    <a:pt x="3972759" y="2402723"/>
                    <a:pt x="3947403" y="2402723"/>
                  </a:cubicBezTo>
                  <a:lnTo>
                    <a:pt x="2572101" y="2402723"/>
                  </a:lnTo>
                  <a:lnTo>
                    <a:pt x="2572101" y="7602708"/>
                  </a:lnTo>
                  <a:cubicBezTo>
                    <a:pt x="2572101" y="7628064"/>
                    <a:pt x="2551815" y="7648348"/>
                    <a:pt x="2526459" y="7648348"/>
                  </a:cubicBezTo>
                  <a:lnTo>
                    <a:pt x="1504618" y="7648348"/>
                  </a:lnTo>
                  <a:close/>
                </a:path>
              </a:pathLst>
            </a:custGeom>
            <a:solidFill>
              <a:srgbClr val="A57B5E"/>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C0A4882C-1CA6-4354-AC29-E3A3330D192C}"/>
                </a:ext>
              </a:extLst>
            </p:cNvPr>
            <p:cNvSpPr/>
            <p:nvPr/>
          </p:nvSpPr>
          <p:spPr>
            <a:xfrm>
              <a:off x="12626280" y="2667557"/>
              <a:ext cx="4107652" cy="7758900"/>
            </a:xfrm>
            <a:custGeom>
              <a:avLst/>
              <a:gdLst>
                <a:gd name="connsiteX0" fmla="*/ 2572101 w 4107652"/>
                <a:gd name="connsiteY0" fmla="*/ 129315 h 7758899"/>
                <a:gd name="connsiteX1" fmla="*/ 2572101 w 4107652"/>
                <a:gd name="connsiteY1" fmla="*/ 1381389 h 7758899"/>
                <a:gd name="connsiteX2" fmla="*/ 3993551 w 4107652"/>
                <a:gd name="connsiteY2" fmla="*/ 1381389 h 7758899"/>
                <a:gd name="connsiteX3" fmla="*/ 3993551 w 4107652"/>
                <a:gd name="connsiteY3" fmla="*/ 2403231 h 7758899"/>
                <a:gd name="connsiteX4" fmla="*/ 2572101 w 4107652"/>
                <a:gd name="connsiteY4" fmla="*/ 2403231 h 7758899"/>
                <a:gd name="connsiteX5" fmla="*/ 2572101 w 4107652"/>
                <a:gd name="connsiteY5" fmla="*/ 7648856 h 7758899"/>
                <a:gd name="connsiteX6" fmla="*/ 1550259 w 4107652"/>
                <a:gd name="connsiteY6" fmla="*/ 7648856 h 7758899"/>
                <a:gd name="connsiteX7" fmla="*/ 1550259 w 4107652"/>
                <a:gd name="connsiteY7" fmla="*/ 2403231 h 7758899"/>
                <a:gd name="connsiteX8" fmla="*/ 128808 w 4107652"/>
                <a:gd name="connsiteY8" fmla="*/ 2403231 h 7758899"/>
                <a:gd name="connsiteX9" fmla="*/ 128808 w 4107652"/>
                <a:gd name="connsiteY9" fmla="*/ 1381389 h 7758899"/>
                <a:gd name="connsiteX10" fmla="*/ 1550259 w 4107652"/>
                <a:gd name="connsiteY10" fmla="*/ 1381389 h 7758899"/>
                <a:gd name="connsiteX11" fmla="*/ 1550259 w 4107652"/>
                <a:gd name="connsiteY11" fmla="*/ 129315 h 7758899"/>
                <a:gd name="connsiteX12" fmla="*/ 2572101 w 4107652"/>
                <a:gd name="connsiteY12" fmla="*/ 129315 h 7758899"/>
                <a:gd name="connsiteX13" fmla="*/ 2572101 w 4107652"/>
                <a:gd name="connsiteY13" fmla="*/ 38034 h 7758899"/>
                <a:gd name="connsiteX14" fmla="*/ 1550259 w 4107652"/>
                <a:gd name="connsiteY14" fmla="*/ 38034 h 7758899"/>
                <a:gd name="connsiteX15" fmla="*/ 1458978 w 4107652"/>
                <a:gd name="connsiteY15" fmla="*/ 129315 h 7758899"/>
                <a:gd name="connsiteX16" fmla="*/ 1458978 w 4107652"/>
                <a:gd name="connsiteY16" fmla="*/ 1289600 h 7758899"/>
                <a:gd name="connsiteX17" fmla="*/ 129315 w 4107652"/>
                <a:gd name="connsiteY17" fmla="*/ 1289600 h 7758899"/>
                <a:gd name="connsiteX18" fmla="*/ 38034 w 4107652"/>
                <a:gd name="connsiteY18" fmla="*/ 1380881 h 7758899"/>
                <a:gd name="connsiteX19" fmla="*/ 38034 w 4107652"/>
                <a:gd name="connsiteY19" fmla="*/ 2402723 h 7758899"/>
                <a:gd name="connsiteX20" fmla="*/ 129315 w 4107652"/>
                <a:gd name="connsiteY20" fmla="*/ 2494005 h 7758899"/>
                <a:gd name="connsiteX21" fmla="*/ 1458978 w 4107652"/>
                <a:gd name="connsiteY21" fmla="*/ 2494005 h 7758899"/>
                <a:gd name="connsiteX22" fmla="*/ 1458978 w 4107652"/>
                <a:gd name="connsiteY22" fmla="*/ 7648349 h 7758899"/>
                <a:gd name="connsiteX23" fmla="*/ 1550259 w 4107652"/>
                <a:gd name="connsiteY23" fmla="*/ 7739629 h 7758899"/>
                <a:gd name="connsiteX24" fmla="*/ 2572101 w 4107652"/>
                <a:gd name="connsiteY24" fmla="*/ 7739629 h 7758899"/>
                <a:gd name="connsiteX25" fmla="*/ 2663382 w 4107652"/>
                <a:gd name="connsiteY25" fmla="*/ 7648349 h 7758899"/>
                <a:gd name="connsiteX26" fmla="*/ 2663382 w 4107652"/>
                <a:gd name="connsiteY26" fmla="*/ 2494512 h 7758899"/>
                <a:gd name="connsiteX27" fmla="*/ 3993044 w 4107652"/>
                <a:gd name="connsiteY27" fmla="*/ 2494512 h 7758899"/>
                <a:gd name="connsiteX28" fmla="*/ 4084326 w 4107652"/>
                <a:gd name="connsiteY28" fmla="*/ 2403231 h 7758899"/>
                <a:gd name="connsiteX29" fmla="*/ 4084326 w 4107652"/>
                <a:gd name="connsiteY29" fmla="*/ 1381389 h 7758899"/>
                <a:gd name="connsiteX30" fmla="*/ 3993044 w 4107652"/>
                <a:gd name="connsiteY30" fmla="*/ 1290107 h 7758899"/>
                <a:gd name="connsiteX31" fmla="*/ 2663382 w 4107652"/>
                <a:gd name="connsiteY31" fmla="*/ 1290107 h 7758899"/>
                <a:gd name="connsiteX32" fmla="*/ 2663382 w 4107652"/>
                <a:gd name="connsiteY32" fmla="*/ 129315 h 7758899"/>
                <a:gd name="connsiteX33" fmla="*/ 2572101 w 4107652"/>
                <a:gd name="connsiteY33" fmla="*/ 38034 h 7758899"/>
                <a:gd name="connsiteX34" fmla="*/ 2572101 w 4107652"/>
                <a:gd name="connsiteY34" fmla="*/ 38034 h 7758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4107652" h="7758899">
                  <a:moveTo>
                    <a:pt x="2572101" y="129315"/>
                  </a:moveTo>
                  <a:lnTo>
                    <a:pt x="2572101" y="1381389"/>
                  </a:lnTo>
                  <a:lnTo>
                    <a:pt x="3993551" y="1381389"/>
                  </a:lnTo>
                  <a:lnTo>
                    <a:pt x="3993551" y="2403231"/>
                  </a:lnTo>
                  <a:lnTo>
                    <a:pt x="2572101" y="2403231"/>
                  </a:lnTo>
                  <a:lnTo>
                    <a:pt x="2572101" y="7648856"/>
                  </a:lnTo>
                  <a:lnTo>
                    <a:pt x="1550259" y="7648856"/>
                  </a:lnTo>
                  <a:lnTo>
                    <a:pt x="1550259" y="2403231"/>
                  </a:lnTo>
                  <a:lnTo>
                    <a:pt x="128808" y="2403231"/>
                  </a:lnTo>
                  <a:lnTo>
                    <a:pt x="128808" y="1381389"/>
                  </a:lnTo>
                  <a:lnTo>
                    <a:pt x="1550259" y="1381389"/>
                  </a:lnTo>
                  <a:lnTo>
                    <a:pt x="1550259" y="129315"/>
                  </a:lnTo>
                  <a:lnTo>
                    <a:pt x="2572101" y="129315"/>
                  </a:lnTo>
                  <a:moveTo>
                    <a:pt x="2572101" y="38034"/>
                  </a:moveTo>
                  <a:lnTo>
                    <a:pt x="1550259" y="38034"/>
                  </a:lnTo>
                  <a:cubicBezTo>
                    <a:pt x="1499547" y="38034"/>
                    <a:pt x="1458978" y="79110"/>
                    <a:pt x="1458978" y="129315"/>
                  </a:cubicBezTo>
                  <a:lnTo>
                    <a:pt x="1458978" y="1289600"/>
                  </a:lnTo>
                  <a:lnTo>
                    <a:pt x="129315" y="1289600"/>
                  </a:lnTo>
                  <a:cubicBezTo>
                    <a:pt x="78603" y="1289600"/>
                    <a:pt x="38034" y="1330677"/>
                    <a:pt x="38034" y="1380881"/>
                  </a:cubicBezTo>
                  <a:lnTo>
                    <a:pt x="38034" y="2402723"/>
                  </a:lnTo>
                  <a:cubicBezTo>
                    <a:pt x="38034" y="2453435"/>
                    <a:pt x="79110" y="2494005"/>
                    <a:pt x="129315" y="2494005"/>
                  </a:cubicBezTo>
                  <a:lnTo>
                    <a:pt x="1458978" y="2494005"/>
                  </a:lnTo>
                  <a:lnTo>
                    <a:pt x="1458978" y="7648349"/>
                  </a:lnTo>
                  <a:cubicBezTo>
                    <a:pt x="1458978" y="7699061"/>
                    <a:pt x="1500054" y="7739629"/>
                    <a:pt x="1550259" y="7739629"/>
                  </a:cubicBezTo>
                  <a:lnTo>
                    <a:pt x="2572101" y="7739629"/>
                  </a:lnTo>
                  <a:cubicBezTo>
                    <a:pt x="2622812" y="7739629"/>
                    <a:pt x="2663382" y="7698553"/>
                    <a:pt x="2663382" y="7648349"/>
                  </a:cubicBezTo>
                  <a:lnTo>
                    <a:pt x="2663382" y="2494512"/>
                  </a:lnTo>
                  <a:lnTo>
                    <a:pt x="3993044" y="2494512"/>
                  </a:lnTo>
                  <a:cubicBezTo>
                    <a:pt x="4043756" y="2494512"/>
                    <a:pt x="4084326" y="2453435"/>
                    <a:pt x="4084326" y="2403231"/>
                  </a:cubicBezTo>
                  <a:lnTo>
                    <a:pt x="4084326" y="1381389"/>
                  </a:lnTo>
                  <a:cubicBezTo>
                    <a:pt x="4084326" y="1330677"/>
                    <a:pt x="4043249" y="1290107"/>
                    <a:pt x="3993044" y="1290107"/>
                  </a:cubicBezTo>
                  <a:lnTo>
                    <a:pt x="2663382" y="1290107"/>
                  </a:lnTo>
                  <a:lnTo>
                    <a:pt x="2663382" y="129315"/>
                  </a:lnTo>
                  <a:cubicBezTo>
                    <a:pt x="2663382" y="78603"/>
                    <a:pt x="2622812" y="38034"/>
                    <a:pt x="2572101" y="38034"/>
                  </a:cubicBezTo>
                  <a:lnTo>
                    <a:pt x="2572101" y="38034"/>
                  </a:lnTo>
                  <a:close/>
                </a:path>
              </a:pathLst>
            </a:custGeom>
            <a:solidFill>
              <a:srgbClr val="5F3620"/>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34FAA2F3-F2A5-4562-96F1-68D30089E553}"/>
                </a:ext>
              </a:extLst>
            </p:cNvPr>
            <p:cNvSpPr/>
            <p:nvPr/>
          </p:nvSpPr>
          <p:spPr>
            <a:xfrm>
              <a:off x="14138504" y="4010912"/>
              <a:ext cx="2484876" cy="6338970"/>
            </a:xfrm>
            <a:custGeom>
              <a:avLst/>
              <a:gdLst>
                <a:gd name="connsiteX0" fmla="*/ 2200890 w 2484876"/>
                <a:gd name="connsiteY0" fmla="*/ 38034 h 6338970"/>
                <a:gd name="connsiteX1" fmla="*/ 2200890 w 2484876"/>
                <a:gd name="connsiteY1" fmla="*/ 843844 h 6338970"/>
                <a:gd name="connsiteX2" fmla="*/ 779947 w 2484876"/>
                <a:gd name="connsiteY2" fmla="*/ 843844 h 6338970"/>
                <a:gd name="connsiteX3" fmla="*/ 779947 w 2484876"/>
                <a:gd name="connsiteY3" fmla="*/ 6089976 h 6338970"/>
                <a:gd name="connsiteX4" fmla="*/ 38034 w 2484876"/>
                <a:gd name="connsiteY4" fmla="*/ 6089976 h 6338970"/>
                <a:gd name="connsiteX5" fmla="*/ 38034 w 2484876"/>
                <a:gd name="connsiteY5" fmla="*/ 6305501 h 6338970"/>
                <a:gd name="connsiteX6" fmla="*/ 1059875 w 2484876"/>
                <a:gd name="connsiteY6" fmla="*/ 6305501 h 6338970"/>
                <a:gd name="connsiteX7" fmla="*/ 1059875 w 2484876"/>
                <a:gd name="connsiteY7" fmla="*/ 1059876 h 6338970"/>
                <a:gd name="connsiteX8" fmla="*/ 2481326 w 2484876"/>
                <a:gd name="connsiteY8" fmla="*/ 1059876 h 6338970"/>
                <a:gd name="connsiteX9" fmla="*/ 2481326 w 2484876"/>
                <a:gd name="connsiteY9" fmla="*/ 38034 h 6338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4876" h="6338970">
                  <a:moveTo>
                    <a:pt x="2200890" y="38034"/>
                  </a:moveTo>
                  <a:lnTo>
                    <a:pt x="2200890" y="843844"/>
                  </a:lnTo>
                  <a:lnTo>
                    <a:pt x="779947" y="843844"/>
                  </a:lnTo>
                  <a:lnTo>
                    <a:pt x="779947" y="6089976"/>
                  </a:lnTo>
                  <a:lnTo>
                    <a:pt x="38034" y="6089976"/>
                  </a:lnTo>
                  <a:lnTo>
                    <a:pt x="38034" y="6305501"/>
                  </a:lnTo>
                  <a:lnTo>
                    <a:pt x="1059875" y="6305501"/>
                  </a:lnTo>
                  <a:lnTo>
                    <a:pt x="1059875" y="1059876"/>
                  </a:lnTo>
                  <a:lnTo>
                    <a:pt x="2481326" y="1059876"/>
                  </a:lnTo>
                  <a:lnTo>
                    <a:pt x="2481326" y="38034"/>
                  </a:lnTo>
                  <a:close/>
                </a:path>
              </a:pathLst>
            </a:custGeom>
            <a:solidFill>
              <a:srgbClr val="84624A"/>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31CCE5D8-4452-4FF6-98A4-BF4ABB75FA5C}"/>
                </a:ext>
              </a:extLst>
            </p:cNvPr>
            <p:cNvSpPr/>
            <p:nvPr/>
          </p:nvSpPr>
          <p:spPr>
            <a:xfrm>
              <a:off x="10241840" y="6835309"/>
              <a:ext cx="3854094" cy="4614770"/>
            </a:xfrm>
            <a:custGeom>
              <a:avLst/>
              <a:gdLst>
                <a:gd name="connsiteX0" fmla="*/ 1994974 w 3854093"/>
                <a:gd name="connsiteY0" fmla="*/ 4554165 h 4614770"/>
                <a:gd name="connsiteX1" fmla="*/ 1432073 w 3854093"/>
                <a:gd name="connsiteY1" fmla="*/ 4533373 h 4614770"/>
                <a:gd name="connsiteX2" fmla="*/ 285987 w 3854093"/>
                <a:gd name="connsiteY2" fmla="*/ 3523195 h 4614770"/>
                <a:gd name="connsiteX3" fmla="*/ 216005 w 3854093"/>
                <a:gd name="connsiteY3" fmla="*/ 3050561 h 4614770"/>
                <a:gd name="connsiteX4" fmla="*/ 64884 w 3854093"/>
                <a:gd name="connsiteY4" fmla="*/ 1042375 h 4614770"/>
                <a:gd name="connsiteX5" fmla="*/ 1926512 w 3854093"/>
                <a:gd name="connsiteY5" fmla="*/ 62117 h 4614770"/>
                <a:gd name="connsiteX6" fmla="*/ 3789156 w 3854093"/>
                <a:gd name="connsiteY6" fmla="*/ 1042375 h 4614770"/>
                <a:gd name="connsiteX7" fmla="*/ 3597972 w 3854093"/>
                <a:gd name="connsiteY7" fmla="*/ 3436985 h 4614770"/>
                <a:gd name="connsiteX8" fmla="*/ 3580223 w 3854093"/>
                <a:gd name="connsiteY8" fmla="*/ 3553621 h 4614770"/>
                <a:gd name="connsiteX9" fmla="*/ 2449858 w 3854093"/>
                <a:gd name="connsiteY9" fmla="*/ 4533880 h 4614770"/>
                <a:gd name="connsiteX10" fmla="*/ 1994974 w 3854093"/>
                <a:gd name="connsiteY10" fmla="*/ 4554165 h 4614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54093" h="4614770">
                  <a:moveTo>
                    <a:pt x="1994974" y="4554165"/>
                  </a:moveTo>
                  <a:cubicBezTo>
                    <a:pt x="1812919" y="4555179"/>
                    <a:pt x="1633398" y="4548587"/>
                    <a:pt x="1432073" y="4533373"/>
                  </a:cubicBezTo>
                  <a:cubicBezTo>
                    <a:pt x="854973" y="4479619"/>
                    <a:pt x="375240" y="4030312"/>
                    <a:pt x="285987" y="3523195"/>
                  </a:cubicBezTo>
                  <a:cubicBezTo>
                    <a:pt x="261646" y="3365481"/>
                    <a:pt x="237811" y="3207260"/>
                    <a:pt x="216005" y="3050561"/>
                  </a:cubicBezTo>
                  <a:cubicBezTo>
                    <a:pt x="121174" y="2385730"/>
                    <a:pt x="46627" y="1707713"/>
                    <a:pt x="64884" y="1042375"/>
                  </a:cubicBezTo>
                  <a:cubicBezTo>
                    <a:pt x="79590" y="664572"/>
                    <a:pt x="907713" y="73273"/>
                    <a:pt x="1926512" y="62117"/>
                  </a:cubicBezTo>
                  <a:cubicBezTo>
                    <a:pt x="2946326" y="73273"/>
                    <a:pt x="3774449" y="665080"/>
                    <a:pt x="3789156" y="1042375"/>
                  </a:cubicBezTo>
                  <a:cubicBezTo>
                    <a:pt x="3810962" y="1824351"/>
                    <a:pt x="3718666" y="2637767"/>
                    <a:pt x="3597972" y="3436985"/>
                  </a:cubicBezTo>
                  <a:cubicBezTo>
                    <a:pt x="3591886" y="3476032"/>
                    <a:pt x="3585801" y="3514574"/>
                    <a:pt x="3580223" y="3553621"/>
                  </a:cubicBezTo>
                  <a:cubicBezTo>
                    <a:pt x="3490970" y="4058711"/>
                    <a:pt x="3038622" y="4476576"/>
                    <a:pt x="2449858" y="4533880"/>
                  </a:cubicBezTo>
                  <a:cubicBezTo>
                    <a:pt x="2288087" y="4547066"/>
                    <a:pt x="2140516" y="4552644"/>
                    <a:pt x="1994974" y="4554165"/>
                  </a:cubicBezTo>
                  <a:close/>
                </a:path>
              </a:pathLst>
            </a:custGeom>
            <a:solidFill>
              <a:srgbClr val="EAA651"/>
            </a:solidFill>
            <a:ln w="15556" cap="flat">
              <a:solidFill>
                <a:srgbClr val="5F3620"/>
              </a:solid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86E04944-E942-4394-80B0-26387DC8B358}"/>
                </a:ext>
              </a:extLst>
            </p:cNvPr>
            <p:cNvSpPr/>
            <p:nvPr/>
          </p:nvSpPr>
          <p:spPr>
            <a:xfrm>
              <a:off x="10549126" y="6998849"/>
              <a:ext cx="3448400" cy="4361212"/>
            </a:xfrm>
            <a:custGeom>
              <a:avLst/>
              <a:gdLst>
                <a:gd name="connsiteX0" fmla="*/ 2305356 w 3448399"/>
                <a:gd name="connsiteY0" fmla="*/ 38034 h 4361211"/>
                <a:gd name="connsiteX1" fmla="*/ 1770348 w 3448399"/>
                <a:gd name="connsiteY1" fmla="*/ 3227297 h 4361211"/>
                <a:gd name="connsiteX2" fmla="*/ 38034 w 3448399"/>
                <a:gd name="connsiteY2" fmla="*/ 3418987 h 4361211"/>
                <a:gd name="connsiteX3" fmla="*/ 1123772 w 3448399"/>
                <a:gd name="connsiteY3" fmla="*/ 4326221 h 4361211"/>
                <a:gd name="connsiteX4" fmla="*/ 2142572 w 3448399"/>
                <a:gd name="connsiteY4" fmla="*/ 4326727 h 4361211"/>
                <a:gd name="connsiteX5" fmla="*/ 3228818 w 3448399"/>
                <a:gd name="connsiteY5" fmla="*/ 3391095 h 4361211"/>
                <a:gd name="connsiteX6" fmla="*/ 3434707 w 3448399"/>
                <a:gd name="connsiteY6" fmla="*/ 875285 h 4361211"/>
                <a:gd name="connsiteX7" fmla="*/ 2305356 w 3448399"/>
                <a:gd name="connsiteY7" fmla="*/ 38034 h 4361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48399" h="4361211">
                  <a:moveTo>
                    <a:pt x="2305356" y="38034"/>
                  </a:moveTo>
                  <a:cubicBezTo>
                    <a:pt x="2397144" y="1121744"/>
                    <a:pt x="2532038" y="2309413"/>
                    <a:pt x="1770348" y="3227297"/>
                  </a:cubicBezTo>
                  <a:cubicBezTo>
                    <a:pt x="1372260" y="3718694"/>
                    <a:pt x="622233" y="3722243"/>
                    <a:pt x="38034" y="3418987"/>
                  </a:cubicBezTo>
                  <a:cubicBezTo>
                    <a:pt x="156699" y="3916976"/>
                    <a:pt x="633390" y="4283623"/>
                    <a:pt x="1123772" y="4326221"/>
                  </a:cubicBezTo>
                  <a:cubicBezTo>
                    <a:pt x="1487376" y="4353098"/>
                    <a:pt x="1779475" y="4354619"/>
                    <a:pt x="2142572" y="4326727"/>
                  </a:cubicBezTo>
                  <a:cubicBezTo>
                    <a:pt x="2652732" y="4281087"/>
                    <a:pt x="3136015" y="3920020"/>
                    <a:pt x="3228818" y="3391095"/>
                  </a:cubicBezTo>
                  <a:cubicBezTo>
                    <a:pt x="3356104" y="2551309"/>
                    <a:pt x="3457527" y="1696308"/>
                    <a:pt x="3434707" y="875285"/>
                  </a:cubicBezTo>
                  <a:cubicBezTo>
                    <a:pt x="3426086" y="597385"/>
                    <a:pt x="2950410" y="222625"/>
                    <a:pt x="2305356" y="38034"/>
                  </a:cubicBezTo>
                  <a:close/>
                </a:path>
              </a:pathLst>
            </a:custGeom>
            <a:solidFill>
              <a:srgbClr val="E9A151"/>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B014F2A-DC3C-48EE-915C-41A5A657DC9A}"/>
                </a:ext>
              </a:extLst>
            </p:cNvPr>
            <p:cNvSpPr/>
            <p:nvPr/>
          </p:nvSpPr>
          <p:spPr>
            <a:xfrm>
              <a:off x="10764144" y="7203724"/>
              <a:ext cx="3245552" cy="4158365"/>
            </a:xfrm>
            <a:custGeom>
              <a:avLst/>
              <a:gdLst>
                <a:gd name="connsiteX0" fmla="*/ 2606585 w 3245552"/>
                <a:gd name="connsiteY0" fmla="*/ 38034 h 4158364"/>
                <a:gd name="connsiteX1" fmla="*/ 2628390 w 3245552"/>
                <a:gd name="connsiteY1" fmla="*/ 1119209 h 4158364"/>
                <a:gd name="connsiteX2" fmla="*/ 2637011 w 3245552"/>
                <a:gd name="connsiteY2" fmla="*/ 2312457 h 4158364"/>
                <a:gd name="connsiteX3" fmla="*/ 1943275 w 3245552"/>
                <a:gd name="connsiteY3" fmla="*/ 3568080 h 4158364"/>
                <a:gd name="connsiteX4" fmla="*/ 38034 w 3245552"/>
                <a:gd name="connsiteY4" fmla="*/ 3649726 h 4158364"/>
                <a:gd name="connsiteX5" fmla="*/ 908755 w 3245552"/>
                <a:gd name="connsiteY5" fmla="*/ 4121852 h 4158364"/>
                <a:gd name="connsiteX6" fmla="*/ 1927554 w 3245552"/>
                <a:gd name="connsiteY6" fmla="*/ 4122360 h 4158364"/>
                <a:gd name="connsiteX7" fmla="*/ 3013800 w 3245552"/>
                <a:gd name="connsiteY7" fmla="*/ 3186727 h 4158364"/>
                <a:gd name="connsiteX8" fmla="*/ 3219690 w 3245552"/>
                <a:gd name="connsiteY8" fmla="*/ 670917 h 4158364"/>
                <a:gd name="connsiteX9" fmla="*/ 2606585 w 3245552"/>
                <a:gd name="connsiteY9" fmla="*/ 38034 h 4158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45552" h="4158364">
                  <a:moveTo>
                    <a:pt x="2606585" y="38034"/>
                  </a:moveTo>
                  <a:cubicBezTo>
                    <a:pt x="2609120" y="398595"/>
                    <a:pt x="2608106" y="759155"/>
                    <a:pt x="2628390" y="1119209"/>
                  </a:cubicBezTo>
                  <a:cubicBezTo>
                    <a:pt x="2651210" y="1513747"/>
                    <a:pt x="2707500" y="1919441"/>
                    <a:pt x="2637011" y="2312457"/>
                  </a:cubicBezTo>
                  <a:cubicBezTo>
                    <a:pt x="2559422" y="2753649"/>
                    <a:pt x="2380917" y="3272938"/>
                    <a:pt x="1943275" y="3568080"/>
                  </a:cubicBezTo>
                  <a:cubicBezTo>
                    <a:pt x="1453399" y="3902270"/>
                    <a:pt x="683087" y="3933712"/>
                    <a:pt x="38034" y="3649726"/>
                  </a:cubicBezTo>
                  <a:cubicBezTo>
                    <a:pt x="253559" y="3913934"/>
                    <a:pt x="574564" y="4093961"/>
                    <a:pt x="908755" y="4121852"/>
                  </a:cubicBezTo>
                  <a:cubicBezTo>
                    <a:pt x="1272358" y="4148729"/>
                    <a:pt x="1564458" y="4150251"/>
                    <a:pt x="1927554" y="4122360"/>
                  </a:cubicBezTo>
                  <a:cubicBezTo>
                    <a:pt x="2437714" y="4076719"/>
                    <a:pt x="2920997" y="3715651"/>
                    <a:pt x="3013800" y="3186727"/>
                  </a:cubicBezTo>
                  <a:cubicBezTo>
                    <a:pt x="3141086" y="2346940"/>
                    <a:pt x="3242510" y="1491940"/>
                    <a:pt x="3219690" y="670917"/>
                  </a:cubicBezTo>
                  <a:cubicBezTo>
                    <a:pt x="3214111" y="471620"/>
                    <a:pt x="2973230" y="232260"/>
                    <a:pt x="2606585" y="38034"/>
                  </a:cubicBezTo>
                  <a:close/>
                </a:path>
              </a:pathLst>
            </a:custGeom>
            <a:solidFill>
              <a:srgbClr val="E8984F"/>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2262DDBA-0927-4153-A3FC-792F0A12A62D}"/>
                </a:ext>
              </a:extLst>
            </p:cNvPr>
            <p:cNvSpPr/>
            <p:nvPr/>
          </p:nvSpPr>
          <p:spPr>
            <a:xfrm>
              <a:off x="10223337" y="6324127"/>
              <a:ext cx="3854094" cy="3093418"/>
            </a:xfrm>
            <a:custGeom>
              <a:avLst/>
              <a:gdLst>
                <a:gd name="connsiteX0" fmla="*/ 2144820 w 3854093"/>
                <a:gd name="connsiteY0" fmla="*/ 3059697 h 3093417"/>
                <a:gd name="connsiteX1" fmla="*/ 1736083 w 3854093"/>
                <a:gd name="connsiteY1" fmla="*/ 2824901 h 3093417"/>
                <a:gd name="connsiteX2" fmla="*/ 1577355 w 3854093"/>
                <a:gd name="connsiteY2" fmla="*/ 2687472 h 3093417"/>
                <a:gd name="connsiteX3" fmla="*/ 1356252 w 3854093"/>
                <a:gd name="connsiteY3" fmla="*/ 2623068 h 3093417"/>
                <a:gd name="connsiteX4" fmla="*/ 1137178 w 3854093"/>
                <a:gd name="connsiteY4" fmla="*/ 2667695 h 3093417"/>
                <a:gd name="connsiteX5" fmla="*/ 952587 w 3854093"/>
                <a:gd name="connsiteY5" fmla="*/ 2767090 h 3093417"/>
                <a:gd name="connsiteX6" fmla="*/ 627524 w 3854093"/>
                <a:gd name="connsiteY6" fmla="*/ 2888291 h 3093417"/>
                <a:gd name="connsiteX7" fmla="*/ 493138 w 3854093"/>
                <a:gd name="connsiteY7" fmla="*/ 2864964 h 3093417"/>
                <a:gd name="connsiteX8" fmla="*/ 129535 w 3854093"/>
                <a:gd name="connsiteY8" fmla="*/ 2240701 h 3093417"/>
                <a:gd name="connsiteX9" fmla="*/ 95558 w 3854093"/>
                <a:gd name="connsiteY9" fmla="*/ 1967365 h 3093417"/>
                <a:gd name="connsiteX10" fmla="*/ 454597 w 3854093"/>
                <a:gd name="connsiteY10" fmla="*/ 634660 h 3093417"/>
                <a:gd name="connsiteX11" fmla="*/ 1945523 w 3854093"/>
                <a:gd name="connsiteY11" fmla="*/ 62124 h 3093417"/>
                <a:gd name="connsiteX12" fmla="*/ 3811715 w 3854093"/>
                <a:gd name="connsiteY12" fmla="*/ 1333468 h 3093417"/>
                <a:gd name="connsiteX13" fmla="*/ 3817294 w 3854093"/>
                <a:gd name="connsiteY13" fmla="*/ 1447570 h 3093417"/>
                <a:gd name="connsiteX14" fmla="*/ 3354803 w 3854093"/>
                <a:gd name="connsiteY14" fmla="*/ 2753397 h 3093417"/>
                <a:gd name="connsiteX15" fmla="*/ 3249830 w 3854093"/>
                <a:gd name="connsiteY15" fmla="*/ 2776218 h 3093417"/>
                <a:gd name="connsiteX16" fmla="*/ 3249830 w 3854093"/>
                <a:gd name="connsiteY16" fmla="*/ 2776218 h 3093417"/>
                <a:gd name="connsiteX17" fmla="*/ 3025176 w 3854093"/>
                <a:gd name="connsiteY17" fmla="*/ 2707250 h 3093417"/>
                <a:gd name="connsiteX18" fmla="*/ 2845657 w 3854093"/>
                <a:gd name="connsiteY18" fmla="*/ 2645382 h 3093417"/>
                <a:gd name="connsiteX19" fmla="*/ 2845149 w 3854093"/>
                <a:gd name="connsiteY19" fmla="*/ 2645382 h 3093417"/>
                <a:gd name="connsiteX20" fmla="*/ 2566742 w 3854093"/>
                <a:gd name="connsiteY20" fmla="*/ 2822365 h 3093417"/>
                <a:gd name="connsiteX21" fmla="*/ 2477489 w 3854093"/>
                <a:gd name="connsiteY21" fmla="*/ 2909589 h 3093417"/>
                <a:gd name="connsiteX22" fmla="*/ 2144820 w 3854093"/>
                <a:gd name="connsiteY22" fmla="*/ 3059697 h 3093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854093" h="3093417">
                  <a:moveTo>
                    <a:pt x="2144820" y="3059697"/>
                  </a:moveTo>
                  <a:cubicBezTo>
                    <a:pt x="1975443" y="3060203"/>
                    <a:pt x="1848664" y="2934438"/>
                    <a:pt x="1736083" y="2824901"/>
                  </a:cubicBezTo>
                  <a:cubicBezTo>
                    <a:pt x="1681315" y="2771147"/>
                    <a:pt x="1629589" y="2720435"/>
                    <a:pt x="1577355" y="2687472"/>
                  </a:cubicBezTo>
                  <a:cubicBezTo>
                    <a:pt x="1508895" y="2644367"/>
                    <a:pt x="1436377" y="2623068"/>
                    <a:pt x="1356252" y="2623068"/>
                  </a:cubicBezTo>
                  <a:cubicBezTo>
                    <a:pt x="1288806" y="2623068"/>
                    <a:pt x="1216795" y="2637774"/>
                    <a:pt x="1137178" y="2667695"/>
                  </a:cubicBezTo>
                  <a:cubicBezTo>
                    <a:pt x="1070238" y="2692543"/>
                    <a:pt x="1010398" y="2730577"/>
                    <a:pt x="952587" y="2767090"/>
                  </a:cubicBezTo>
                  <a:cubicBezTo>
                    <a:pt x="855727" y="2827943"/>
                    <a:pt x="756839" y="2890319"/>
                    <a:pt x="627524" y="2888291"/>
                  </a:cubicBezTo>
                  <a:cubicBezTo>
                    <a:pt x="584419" y="2887784"/>
                    <a:pt x="538779" y="2879670"/>
                    <a:pt x="493138" y="2864964"/>
                  </a:cubicBezTo>
                  <a:cubicBezTo>
                    <a:pt x="199517" y="2769118"/>
                    <a:pt x="152862" y="2437970"/>
                    <a:pt x="129535" y="2240701"/>
                  </a:cubicBezTo>
                  <a:cubicBezTo>
                    <a:pt x="117871" y="2149421"/>
                    <a:pt x="106208" y="2058139"/>
                    <a:pt x="95558" y="1967365"/>
                  </a:cubicBezTo>
                  <a:cubicBezTo>
                    <a:pt x="38254" y="1510959"/>
                    <a:pt x="1234" y="1056075"/>
                    <a:pt x="454597" y="634660"/>
                  </a:cubicBezTo>
                  <a:cubicBezTo>
                    <a:pt x="818201" y="297427"/>
                    <a:pt x="1357774" y="60603"/>
                    <a:pt x="1945523" y="62124"/>
                  </a:cubicBezTo>
                  <a:cubicBezTo>
                    <a:pt x="2936431" y="69731"/>
                    <a:pt x="3791431" y="739633"/>
                    <a:pt x="3811715" y="1333468"/>
                  </a:cubicBezTo>
                  <a:cubicBezTo>
                    <a:pt x="3812730" y="1362881"/>
                    <a:pt x="3814759" y="1401929"/>
                    <a:pt x="3817294" y="1447570"/>
                  </a:cubicBezTo>
                  <a:cubicBezTo>
                    <a:pt x="3842650" y="1806609"/>
                    <a:pt x="3857356" y="2535844"/>
                    <a:pt x="3354803" y="2753397"/>
                  </a:cubicBezTo>
                  <a:cubicBezTo>
                    <a:pt x="3321333" y="2768104"/>
                    <a:pt x="3285835" y="2775710"/>
                    <a:pt x="3249830" y="2776218"/>
                  </a:cubicBezTo>
                  <a:lnTo>
                    <a:pt x="3249830" y="2776218"/>
                  </a:lnTo>
                  <a:cubicBezTo>
                    <a:pt x="3169197" y="2776725"/>
                    <a:pt x="3096172" y="2741227"/>
                    <a:pt x="3025176" y="2707250"/>
                  </a:cubicBezTo>
                  <a:cubicBezTo>
                    <a:pt x="2962801" y="2676823"/>
                    <a:pt x="2903975" y="2648424"/>
                    <a:pt x="2845657" y="2645382"/>
                  </a:cubicBezTo>
                  <a:cubicBezTo>
                    <a:pt x="2845149" y="2645382"/>
                    <a:pt x="2845149" y="2645382"/>
                    <a:pt x="2845149" y="2645382"/>
                  </a:cubicBezTo>
                  <a:cubicBezTo>
                    <a:pt x="2739162" y="2645382"/>
                    <a:pt x="2647374" y="2739198"/>
                    <a:pt x="2566742" y="2822365"/>
                  </a:cubicBezTo>
                  <a:cubicBezTo>
                    <a:pt x="2535301" y="2854314"/>
                    <a:pt x="2505888" y="2884741"/>
                    <a:pt x="2477489" y="2909589"/>
                  </a:cubicBezTo>
                  <a:cubicBezTo>
                    <a:pt x="2359838" y="3009999"/>
                    <a:pt x="2251315" y="3059189"/>
                    <a:pt x="2144820" y="3059697"/>
                  </a:cubicBezTo>
                  <a:close/>
                </a:path>
              </a:pathLst>
            </a:custGeom>
            <a:solidFill>
              <a:srgbClr val="F5E5E1"/>
            </a:solidFill>
            <a:ln w="15556" cap="flat">
              <a:solidFill>
                <a:srgbClr val="5F3620"/>
              </a:solid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50ACCF72-2697-4932-83C2-5293770459B4}"/>
                </a:ext>
              </a:extLst>
            </p:cNvPr>
            <p:cNvSpPr/>
            <p:nvPr/>
          </p:nvSpPr>
          <p:spPr>
            <a:xfrm>
              <a:off x="10295568" y="6393234"/>
              <a:ext cx="3701958" cy="2941282"/>
            </a:xfrm>
            <a:custGeom>
              <a:avLst/>
              <a:gdLst>
                <a:gd name="connsiteX0" fmla="*/ 3692323 w 3701958"/>
                <a:gd name="connsiteY0" fmla="*/ 1259797 h 2941282"/>
                <a:gd name="connsiteX1" fmla="*/ 1919440 w 3701958"/>
                <a:gd name="connsiteY1" fmla="*/ 38151 h 2941282"/>
                <a:gd name="connsiteX2" fmla="*/ 2782554 w 3701958"/>
                <a:gd name="connsiteY2" fmla="*/ 864245 h 2941282"/>
                <a:gd name="connsiteX3" fmla="*/ 3038142 w 3701958"/>
                <a:gd name="connsiteY3" fmla="*/ 1540233 h 2941282"/>
                <a:gd name="connsiteX4" fmla="*/ 2401201 w 3701958"/>
                <a:gd name="connsiteY4" fmla="*/ 2084371 h 2941282"/>
                <a:gd name="connsiteX5" fmla="*/ 1844893 w 3701958"/>
                <a:gd name="connsiteY5" fmla="*/ 2148774 h 2941282"/>
                <a:gd name="connsiteX6" fmla="*/ 1435143 w 3701958"/>
                <a:gd name="connsiteY6" fmla="*/ 2024530 h 2941282"/>
                <a:gd name="connsiteX7" fmla="*/ 968595 w 3701958"/>
                <a:gd name="connsiteY7" fmla="*/ 2077270 h 2941282"/>
                <a:gd name="connsiteX8" fmla="*/ 618176 w 3701958"/>
                <a:gd name="connsiteY8" fmla="*/ 2095527 h 2941282"/>
                <a:gd name="connsiteX9" fmla="*/ 193719 w 3701958"/>
                <a:gd name="connsiteY9" fmla="*/ 1828276 h 2941282"/>
                <a:gd name="connsiteX10" fmla="*/ 38034 w 3701958"/>
                <a:gd name="connsiteY10" fmla="*/ 1529076 h 2941282"/>
                <a:gd name="connsiteX11" fmla="*/ 68968 w 3701958"/>
                <a:gd name="connsiteY11" fmla="*/ 1892679 h 2941282"/>
                <a:gd name="connsiteX12" fmla="*/ 103452 w 3701958"/>
                <a:gd name="connsiteY12" fmla="*/ 2166524 h 2941282"/>
                <a:gd name="connsiteX13" fmla="*/ 434093 w 3701958"/>
                <a:gd name="connsiteY13" fmla="*/ 2755794 h 2941282"/>
                <a:gd name="connsiteX14" fmla="*/ 1046183 w 3701958"/>
                <a:gd name="connsiteY14" fmla="*/ 2558018 h 2941282"/>
                <a:gd name="connsiteX15" fmla="*/ 1530988 w 3701958"/>
                <a:gd name="connsiteY15" fmla="*/ 2581853 h 2941282"/>
                <a:gd name="connsiteX16" fmla="*/ 2373311 w 3701958"/>
                <a:gd name="connsiteY16" fmla="*/ 2808535 h 2941282"/>
                <a:gd name="connsiteX17" fmla="*/ 2775961 w 3701958"/>
                <a:gd name="connsiteY17" fmla="*/ 2533169 h 2941282"/>
                <a:gd name="connsiteX18" fmla="*/ 3262794 w 3701958"/>
                <a:gd name="connsiteY18" fmla="*/ 2646764 h 2941282"/>
                <a:gd name="connsiteX19" fmla="*/ 3692323 w 3701958"/>
                <a:gd name="connsiteY19" fmla="*/ 1259797 h 2941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701958" h="2941282">
                  <a:moveTo>
                    <a:pt x="3692323" y="1259797"/>
                  </a:moveTo>
                  <a:cubicBezTo>
                    <a:pt x="3674067" y="693347"/>
                    <a:pt x="2868257" y="65028"/>
                    <a:pt x="1919440" y="38151"/>
                  </a:cubicBezTo>
                  <a:cubicBezTo>
                    <a:pt x="1907269" y="33080"/>
                    <a:pt x="2441771" y="191300"/>
                    <a:pt x="2782554" y="864245"/>
                  </a:cubicBezTo>
                  <a:cubicBezTo>
                    <a:pt x="2875863" y="1048329"/>
                    <a:pt x="2978301" y="1231906"/>
                    <a:pt x="3038142" y="1540233"/>
                  </a:cubicBezTo>
                  <a:cubicBezTo>
                    <a:pt x="3175063" y="2257297"/>
                    <a:pt x="2677073" y="1998668"/>
                    <a:pt x="2401201" y="2084371"/>
                  </a:cubicBezTo>
                  <a:cubicBezTo>
                    <a:pt x="2220668" y="2140660"/>
                    <a:pt x="2018328" y="2162973"/>
                    <a:pt x="1844893" y="2148774"/>
                  </a:cubicBezTo>
                  <a:cubicBezTo>
                    <a:pt x="1697829" y="2136604"/>
                    <a:pt x="1576122" y="2053943"/>
                    <a:pt x="1435143" y="2024530"/>
                  </a:cubicBezTo>
                  <a:cubicBezTo>
                    <a:pt x="1276415" y="1990047"/>
                    <a:pt x="1123265" y="2048365"/>
                    <a:pt x="968595" y="2077270"/>
                  </a:cubicBezTo>
                  <a:cubicBezTo>
                    <a:pt x="857536" y="2098062"/>
                    <a:pt x="730756" y="2112262"/>
                    <a:pt x="618176" y="2095527"/>
                  </a:cubicBezTo>
                  <a:cubicBezTo>
                    <a:pt x="416343" y="2065100"/>
                    <a:pt x="289564" y="1973312"/>
                    <a:pt x="193719" y="1828276"/>
                  </a:cubicBezTo>
                  <a:cubicBezTo>
                    <a:pt x="65925" y="1634557"/>
                    <a:pt x="38541" y="1529076"/>
                    <a:pt x="38034" y="1529076"/>
                  </a:cubicBezTo>
                  <a:cubicBezTo>
                    <a:pt x="41076" y="1648756"/>
                    <a:pt x="54262" y="1769957"/>
                    <a:pt x="68968" y="1892679"/>
                  </a:cubicBezTo>
                  <a:cubicBezTo>
                    <a:pt x="80124" y="1983961"/>
                    <a:pt x="92295" y="2075242"/>
                    <a:pt x="103452" y="2166524"/>
                  </a:cubicBezTo>
                  <a:cubicBezTo>
                    <a:pt x="126779" y="2365314"/>
                    <a:pt x="172927" y="2671105"/>
                    <a:pt x="434093" y="2755794"/>
                  </a:cubicBezTo>
                  <a:cubicBezTo>
                    <a:pt x="696272" y="2840990"/>
                    <a:pt x="825080" y="2641693"/>
                    <a:pt x="1046183" y="2558018"/>
                  </a:cubicBezTo>
                  <a:cubicBezTo>
                    <a:pt x="1215561" y="2494121"/>
                    <a:pt x="1379867" y="2486008"/>
                    <a:pt x="1530988" y="2581853"/>
                  </a:cubicBezTo>
                  <a:cubicBezTo>
                    <a:pt x="1763755" y="2728917"/>
                    <a:pt x="1955952" y="3168588"/>
                    <a:pt x="2373311" y="2808535"/>
                  </a:cubicBezTo>
                  <a:cubicBezTo>
                    <a:pt x="2483355" y="2713703"/>
                    <a:pt x="2610134" y="2525055"/>
                    <a:pt x="2775961" y="2533169"/>
                  </a:cubicBezTo>
                  <a:cubicBezTo>
                    <a:pt x="2944831" y="2541790"/>
                    <a:pt x="3092403" y="2720803"/>
                    <a:pt x="3262794" y="2646764"/>
                  </a:cubicBezTo>
                  <a:cubicBezTo>
                    <a:pt x="3804396" y="2414504"/>
                    <a:pt x="3704494" y="1516906"/>
                    <a:pt x="3692323" y="1259797"/>
                  </a:cubicBezTo>
                  <a:close/>
                </a:path>
              </a:pathLst>
            </a:custGeom>
            <a:solidFill>
              <a:srgbClr val="E9D0D1"/>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A2AE39BF-CF4E-4CF7-A440-5223AF0CF2E5}"/>
                </a:ext>
              </a:extLst>
            </p:cNvPr>
            <p:cNvSpPr/>
            <p:nvPr/>
          </p:nvSpPr>
          <p:spPr>
            <a:xfrm>
              <a:off x="10363014" y="6394365"/>
              <a:ext cx="3651247" cy="2941282"/>
            </a:xfrm>
            <a:custGeom>
              <a:avLst/>
              <a:gdLst>
                <a:gd name="connsiteX0" fmla="*/ 3624877 w 3651246"/>
                <a:gd name="connsiteY0" fmla="*/ 1258666 h 2941282"/>
                <a:gd name="connsiteX1" fmla="*/ 1851993 w 3651246"/>
                <a:gd name="connsiteY1" fmla="*/ 38034 h 2941282"/>
                <a:gd name="connsiteX2" fmla="*/ 3270401 w 3651246"/>
                <a:gd name="connsiteY2" fmla="*/ 1326620 h 2941282"/>
                <a:gd name="connsiteX3" fmla="*/ 2802332 w 3651246"/>
                <a:gd name="connsiteY3" fmla="*/ 2316007 h 2941282"/>
                <a:gd name="connsiteX4" fmla="*/ 2000072 w 3651246"/>
                <a:gd name="connsiteY4" fmla="*/ 2562466 h 2941282"/>
                <a:gd name="connsiteX5" fmla="*/ 1614663 w 3651246"/>
                <a:gd name="connsiteY5" fmla="*/ 2394610 h 2941282"/>
                <a:gd name="connsiteX6" fmla="*/ 732785 w 3651246"/>
                <a:gd name="connsiteY6" fmla="*/ 2444814 h 2941282"/>
                <a:gd name="connsiteX7" fmla="*/ 525374 w 3651246"/>
                <a:gd name="connsiteY7" fmla="*/ 2461042 h 2941282"/>
                <a:gd name="connsiteX8" fmla="*/ 38034 w 3651246"/>
                <a:gd name="connsiteY8" fmla="*/ 2171985 h 2941282"/>
                <a:gd name="connsiteX9" fmla="*/ 367153 w 3651246"/>
                <a:gd name="connsiteY9" fmla="*/ 2754156 h 2941282"/>
                <a:gd name="connsiteX10" fmla="*/ 979244 w 3651246"/>
                <a:gd name="connsiteY10" fmla="*/ 2556380 h 2941282"/>
                <a:gd name="connsiteX11" fmla="*/ 1464049 w 3651246"/>
                <a:gd name="connsiteY11" fmla="*/ 2580214 h 2941282"/>
                <a:gd name="connsiteX12" fmla="*/ 2306371 w 3651246"/>
                <a:gd name="connsiteY12" fmla="*/ 2806896 h 2941282"/>
                <a:gd name="connsiteX13" fmla="*/ 2709023 w 3651246"/>
                <a:gd name="connsiteY13" fmla="*/ 2531532 h 2941282"/>
                <a:gd name="connsiteX14" fmla="*/ 3195855 w 3651246"/>
                <a:gd name="connsiteY14" fmla="*/ 2645125 h 2941282"/>
                <a:gd name="connsiteX15" fmla="*/ 3624877 w 3651246"/>
                <a:gd name="connsiteY15" fmla="*/ 1258666 h 2941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51246" h="2941282">
                  <a:moveTo>
                    <a:pt x="3624877" y="1258666"/>
                  </a:moveTo>
                  <a:cubicBezTo>
                    <a:pt x="3606620" y="692216"/>
                    <a:pt x="2800811" y="65418"/>
                    <a:pt x="1851993" y="38034"/>
                  </a:cubicBezTo>
                  <a:cubicBezTo>
                    <a:pt x="2623826" y="232767"/>
                    <a:pt x="3100010" y="621726"/>
                    <a:pt x="3270401" y="1326620"/>
                  </a:cubicBezTo>
                  <a:cubicBezTo>
                    <a:pt x="3354076" y="1666896"/>
                    <a:pt x="3449921" y="2445322"/>
                    <a:pt x="2802332" y="2316007"/>
                  </a:cubicBezTo>
                  <a:cubicBezTo>
                    <a:pt x="2414894" y="2235375"/>
                    <a:pt x="2265295" y="2534574"/>
                    <a:pt x="2000072" y="2562466"/>
                  </a:cubicBezTo>
                  <a:cubicBezTo>
                    <a:pt x="1894592" y="2573115"/>
                    <a:pt x="1720650" y="2433658"/>
                    <a:pt x="1614663" y="2394610"/>
                  </a:cubicBezTo>
                  <a:cubicBezTo>
                    <a:pt x="1145072" y="2218133"/>
                    <a:pt x="1042127" y="2341869"/>
                    <a:pt x="732785" y="2444814"/>
                  </a:cubicBezTo>
                  <a:cubicBezTo>
                    <a:pt x="690694" y="2458507"/>
                    <a:pt x="583185" y="2474734"/>
                    <a:pt x="525374" y="2461042"/>
                  </a:cubicBezTo>
                  <a:cubicBezTo>
                    <a:pt x="312892" y="2411852"/>
                    <a:pt x="151628" y="2305357"/>
                    <a:pt x="38034" y="2171985"/>
                  </a:cubicBezTo>
                  <a:cubicBezTo>
                    <a:pt x="61361" y="2370775"/>
                    <a:pt x="109538" y="2670481"/>
                    <a:pt x="367153" y="2754156"/>
                  </a:cubicBezTo>
                  <a:cubicBezTo>
                    <a:pt x="629333" y="2839352"/>
                    <a:pt x="758141" y="2640055"/>
                    <a:pt x="979244" y="2556380"/>
                  </a:cubicBezTo>
                  <a:cubicBezTo>
                    <a:pt x="1148621" y="2492483"/>
                    <a:pt x="1312927" y="2484369"/>
                    <a:pt x="1464049" y="2580214"/>
                  </a:cubicBezTo>
                  <a:cubicBezTo>
                    <a:pt x="1696815" y="2727279"/>
                    <a:pt x="1889013" y="3166950"/>
                    <a:pt x="2306371" y="2806896"/>
                  </a:cubicBezTo>
                  <a:cubicBezTo>
                    <a:pt x="2416415" y="2712065"/>
                    <a:pt x="2543195" y="2523418"/>
                    <a:pt x="2709023" y="2531532"/>
                  </a:cubicBezTo>
                  <a:cubicBezTo>
                    <a:pt x="2877893" y="2540153"/>
                    <a:pt x="3025463" y="2719165"/>
                    <a:pt x="3195855" y="2645125"/>
                  </a:cubicBezTo>
                  <a:cubicBezTo>
                    <a:pt x="3736949" y="2413373"/>
                    <a:pt x="3637048" y="1515775"/>
                    <a:pt x="3624877" y="1258666"/>
                  </a:cubicBezTo>
                  <a:close/>
                </a:path>
              </a:pathLst>
            </a:custGeom>
            <a:solidFill>
              <a:srgbClr val="D9C0BB"/>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25CF494B-9922-43C0-A96D-3365A79E958C}"/>
                </a:ext>
              </a:extLst>
            </p:cNvPr>
            <p:cNvSpPr/>
            <p:nvPr/>
          </p:nvSpPr>
          <p:spPr>
            <a:xfrm>
              <a:off x="12628784" y="6631696"/>
              <a:ext cx="354982" cy="253559"/>
            </a:xfrm>
            <a:custGeom>
              <a:avLst/>
              <a:gdLst>
                <a:gd name="connsiteX0" fmla="*/ 278439 w 354982"/>
                <a:gd name="connsiteY0" fmla="*/ 258123 h 253558"/>
                <a:gd name="connsiteX1" fmla="*/ 245984 w 354982"/>
                <a:gd name="connsiteY1" fmla="*/ 251023 h 253558"/>
                <a:gd name="connsiteX2" fmla="*/ 81170 w 354982"/>
                <a:gd name="connsiteY2" fmla="*/ 175463 h 253558"/>
                <a:gd name="connsiteX3" fmla="*/ 42122 w 354982"/>
                <a:gd name="connsiteY3" fmla="*/ 133372 h 253558"/>
                <a:gd name="connsiteX4" fmla="*/ 45672 w 354982"/>
                <a:gd name="connsiteY4" fmla="*/ 78096 h 253558"/>
                <a:gd name="connsiteX5" fmla="*/ 113118 w 354982"/>
                <a:gd name="connsiteY5" fmla="*/ 38034 h 253558"/>
                <a:gd name="connsiteX6" fmla="*/ 145574 w 354982"/>
                <a:gd name="connsiteY6" fmla="*/ 45133 h 253558"/>
                <a:gd name="connsiteX7" fmla="*/ 310895 w 354982"/>
                <a:gd name="connsiteY7" fmla="*/ 120694 h 253558"/>
                <a:gd name="connsiteX8" fmla="*/ 349943 w 354982"/>
                <a:gd name="connsiteY8" fmla="*/ 163799 h 253558"/>
                <a:gd name="connsiteX9" fmla="*/ 345378 w 354982"/>
                <a:gd name="connsiteY9" fmla="*/ 218061 h 253558"/>
                <a:gd name="connsiteX10" fmla="*/ 278439 w 354982"/>
                <a:gd name="connsiteY10" fmla="*/ 258123 h 25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4982" h="253558">
                  <a:moveTo>
                    <a:pt x="278439" y="258123"/>
                  </a:moveTo>
                  <a:cubicBezTo>
                    <a:pt x="267282" y="258123"/>
                    <a:pt x="256126" y="255587"/>
                    <a:pt x="245984" y="251023"/>
                  </a:cubicBezTo>
                  <a:lnTo>
                    <a:pt x="81170" y="175463"/>
                  </a:lnTo>
                  <a:cubicBezTo>
                    <a:pt x="62406" y="166842"/>
                    <a:pt x="48715" y="152135"/>
                    <a:pt x="42122" y="133372"/>
                  </a:cubicBezTo>
                  <a:cubicBezTo>
                    <a:pt x="35529" y="115116"/>
                    <a:pt x="37051" y="95338"/>
                    <a:pt x="45672" y="78096"/>
                  </a:cubicBezTo>
                  <a:cubicBezTo>
                    <a:pt x="58857" y="53248"/>
                    <a:pt x="84720" y="38034"/>
                    <a:pt x="113118" y="38034"/>
                  </a:cubicBezTo>
                  <a:cubicBezTo>
                    <a:pt x="124275" y="38034"/>
                    <a:pt x="135432" y="40570"/>
                    <a:pt x="145574" y="45133"/>
                  </a:cubicBezTo>
                  <a:lnTo>
                    <a:pt x="310895" y="120694"/>
                  </a:lnTo>
                  <a:cubicBezTo>
                    <a:pt x="329658" y="129315"/>
                    <a:pt x="343857" y="145036"/>
                    <a:pt x="349943" y="163799"/>
                  </a:cubicBezTo>
                  <a:cubicBezTo>
                    <a:pt x="356028" y="182055"/>
                    <a:pt x="354507" y="201326"/>
                    <a:pt x="345378" y="218061"/>
                  </a:cubicBezTo>
                  <a:cubicBezTo>
                    <a:pt x="333208" y="242402"/>
                    <a:pt x="306837" y="258123"/>
                    <a:pt x="278439" y="258123"/>
                  </a:cubicBezTo>
                  <a:close/>
                </a:path>
              </a:pathLst>
            </a:custGeom>
            <a:solidFill>
              <a:srgbClr val="E85750"/>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B31AAE01-49E5-4AC1-8A1F-6FBDD3BBCCBC}"/>
                </a:ext>
              </a:extLst>
            </p:cNvPr>
            <p:cNvSpPr/>
            <p:nvPr/>
          </p:nvSpPr>
          <p:spPr>
            <a:xfrm>
              <a:off x="12601373" y="6604311"/>
              <a:ext cx="405694" cy="304271"/>
            </a:xfrm>
            <a:custGeom>
              <a:avLst/>
              <a:gdLst>
                <a:gd name="connsiteX0" fmla="*/ 140529 w 405694"/>
                <a:gd name="connsiteY0" fmla="*/ 93310 h 304270"/>
                <a:gd name="connsiteX1" fmla="*/ 161321 w 405694"/>
                <a:gd name="connsiteY1" fmla="*/ 97874 h 304270"/>
                <a:gd name="connsiteX2" fmla="*/ 326642 w 405694"/>
                <a:gd name="connsiteY2" fmla="*/ 173435 h 304270"/>
                <a:gd name="connsiteX3" fmla="*/ 348448 w 405694"/>
                <a:gd name="connsiteY3" fmla="*/ 232767 h 304270"/>
                <a:gd name="connsiteX4" fmla="*/ 305850 w 405694"/>
                <a:gd name="connsiteY4" fmla="*/ 258123 h 304270"/>
                <a:gd name="connsiteX5" fmla="*/ 285058 w 405694"/>
                <a:gd name="connsiteY5" fmla="*/ 253559 h 304270"/>
                <a:gd name="connsiteX6" fmla="*/ 120245 w 405694"/>
                <a:gd name="connsiteY6" fmla="*/ 177998 h 304270"/>
                <a:gd name="connsiteX7" fmla="*/ 97932 w 405694"/>
                <a:gd name="connsiteY7" fmla="*/ 118159 h 304270"/>
                <a:gd name="connsiteX8" fmla="*/ 140529 w 405694"/>
                <a:gd name="connsiteY8" fmla="*/ 93310 h 304270"/>
                <a:gd name="connsiteX9" fmla="*/ 140529 w 405694"/>
                <a:gd name="connsiteY9" fmla="*/ 38034 h 304270"/>
                <a:gd name="connsiteX10" fmla="*/ 140529 w 405694"/>
                <a:gd name="connsiteY10" fmla="*/ 38034 h 304270"/>
                <a:gd name="connsiteX11" fmla="*/ 49249 w 405694"/>
                <a:gd name="connsiteY11" fmla="*/ 92295 h 304270"/>
                <a:gd name="connsiteX12" fmla="*/ 43671 w 405694"/>
                <a:gd name="connsiteY12" fmla="*/ 170392 h 304270"/>
                <a:gd name="connsiteX13" fmla="*/ 97425 w 405694"/>
                <a:gd name="connsiteY13" fmla="*/ 228203 h 304270"/>
                <a:gd name="connsiteX14" fmla="*/ 262238 w 405694"/>
                <a:gd name="connsiteY14" fmla="*/ 303764 h 304270"/>
                <a:gd name="connsiteX15" fmla="*/ 305850 w 405694"/>
                <a:gd name="connsiteY15" fmla="*/ 313399 h 304270"/>
                <a:gd name="connsiteX16" fmla="*/ 397638 w 405694"/>
                <a:gd name="connsiteY16" fmla="*/ 258123 h 304270"/>
                <a:gd name="connsiteX17" fmla="*/ 403217 w 405694"/>
                <a:gd name="connsiteY17" fmla="*/ 183070 h 304270"/>
                <a:gd name="connsiteX18" fmla="*/ 349969 w 405694"/>
                <a:gd name="connsiteY18" fmla="*/ 123737 h 304270"/>
                <a:gd name="connsiteX19" fmla="*/ 184142 w 405694"/>
                <a:gd name="connsiteY19" fmla="*/ 47669 h 304270"/>
                <a:gd name="connsiteX20" fmla="*/ 140529 w 405694"/>
                <a:gd name="connsiteY20" fmla="*/ 38034 h 304270"/>
                <a:gd name="connsiteX21" fmla="*/ 140529 w 405694"/>
                <a:gd name="connsiteY21" fmla="*/ 38034 h 30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05694" h="304270">
                  <a:moveTo>
                    <a:pt x="140529" y="93310"/>
                  </a:moveTo>
                  <a:cubicBezTo>
                    <a:pt x="147629" y="93310"/>
                    <a:pt x="154729" y="94831"/>
                    <a:pt x="161321" y="97874"/>
                  </a:cubicBezTo>
                  <a:lnTo>
                    <a:pt x="326642" y="173435"/>
                  </a:lnTo>
                  <a:cubicBezTo>
                    <a:pt x="349969" y="184591"/>
                    <a:pt x="360111" y="210961"/>
                    <a:pt x="348448" y="232767"/>
                  </a:cubicBezTo>
                  <a:cubicBezTo>
                    <a:pt x="340334" y="248995"/>
                    <a:pt x="323599" y="258123"/>
                    <a:pt x="305850" y="258123"/>
                  </a:cubicBezTo>
                  <a:cubicBezTo>
                    <a:pt x="298751" y="258123"/>
                    <a:pt x="291651" y="256602"/>
                    <a:pt x="285058" y="253559"/>
                  </a:cubicBezTo>
                  <a:lnTo>
                    <a:pt x="120245" y="177998"/>
                  </a:lnTo>
                  <a:cubicBezTo>
                    <a:pt x="96410" y="167349"/>
                    <a:pt x="86775" y="140472"/>
                    <a:pt x="97932" y="118159"/>
                  </a:cubicBezTo>
                  <a:cubicBezTo>
                    <a:pt x="106553" y="102438"/>
                    <a:pt x="123288" y="93310"/>
                    <a:pt x="140529" y="93310"/>
                  </a:cubicBezTo>
                  <a:moveTo>
                    <a:pt x="140529" y="38034"/>
                  </a:moveTo>
                  <a:lnTo>
                    <a:pt x="140529" y="38034"/>
                  </a:lnTo>
                  <a:cubicBezTo>
                    <a:pt x="101989" y="38034"/>
                    <a:pt x="66998" y="58826"/>
                    <a:pt x="49249" y="92295"/>
                  </a:cubicBezTo>
                  <a:cubicBezTo>
                    <a:pt x="36571" y="117651"/>
                    <a:pt x="34542" y="145036"/>
                    <a:pt x="43671" y="170392"/>
                  </a:cubicBezTo>
                  <a:cubicBezTo>
                    <a:pt x="52798" y="196255"/>
                    <a:pt x="72069" y="217047"/>
                    <a:pt x="97425" y="228203"/>
                  </a:cubicBezTo>
                  <a:lnTo>
                    <a:pt x="262238" y="303764"/>
                  </a:lnTo>
                  <a:cubicBezTo>
                    <a:pt x="275930" y="309849"/>
                    <a:pt x="290637" y="313399"/>
                    <a:pt x="305850" y="313399"/>
                  </a:cubicBezTo>
                  <a:cubicBezTo>
                    <a:pt x="344898" y="313399"/>
                    <a:pt x="380397" y="292100"/>
                    <a:pt x="397638" y="258123"/>
                  </a:cubicBezTo>
                  <a:cubicBezTo>
                    <a:pt x="409810" y="235303"/>
                    <a:pt x="411838" y="208425"/>
                    <a:pt x="403217" y="183070"/>
                  </a:cubicBezTo>
                  <a:cubicBezTo>
                    <a:pt x="394596" y="157207"/>
                    <a:pt x="375325" y="135401"/>
                    <a:pt x="349969" y="123737"/>
                  </a:cubicBezTo>
                  <a:lnTo>
                    <a:pt x="184142" y="47669"/>
                  </a:lnTo>
                  <a:cubicBezTo>
                    <a:pt x="170450" y="41077"/>
                    <a:pt x="155743" y="38034"/>
                    <a:pt x="140529" y="38034"/>
                  </a:cubicBezTo>
                  <a:lnTo>
                    <a:pt x="140529" y="38034"/>
                  </a:lnTo>
                  <a:close/>
                </a:path>
              </a:pathLst>
            </a:custGeom>
            <a:solidFill>
              <a:srgbClr val="5F3620"/>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B31477A8-8BFD-406B-BC15-777D787B8D94}"/>
                </a:ext>
              </a:extLst>
            </p:cNvPr>
            <p:cNvSpPr/>
            <p:nvPr/>
          </p:nvSpPr>
          <p:spPr>
            <a:xfrm>
              <a:off x="10606614" y="7142363"/>
              <a:ext cx="354982" cy="253559"/>
            </a:xfrm>
            <a:custGeom>
              <a:avLst/>
              <a:gdLst>
                <a:gd name="connsiteX0" fmla="*/ 278224 w 354982"/>
                <a:gd name="connsiteY0" fmla="*/ 258123 h 253558"/>
                <a:gd name="connsiteX1" fmla="*/ 245768 w 354982"/>
                <a:gd name="connsiteY1" fmla="*/ 251023 h 253558"/>
                <a:gd name="connsiteX2" fmla="*/ 80448 w 354982"/>
                <a:gd name="connsiteY2" fmla="*/ 175463 h 253558"/>
                <a:gd name="connsiteX3" fmla="*/ 41907 w 354982"/>
                <a:gd name="connsiteY3" fmla="*/ 132865 h 253558"/>
                <a:gd name="connsiteX4" fmla="*/ 45457 w 354982"/>
                <a:gd name="connsiteY4" fmla="*/ 78096 h 253558"/>
                <a:gd name="connsiteX5" fmla="*/ 112903 w 354982"/>
                <a:gd name="connsiteY5" fmla="*/ 38034 h 253558"/>
                <a:gd name="connsiteX6" fmla="*/ 144852 w 354982"/>
                <a:gd name="connsiteY6" fmla="*/ 44627 h 253558"/>
                <a:gd name="connsiteX7" fmla="*/ 310172 w 354982"/>
                <a:gd name="connsiteY7" fmla="*/ 120694 h 253558"/>
                <a:gd name="connsiteX8" fmla="*/ 349220 w 354982"/>
                <a:gd name="connsiteY8" fmla="*/ 162785 h 253558"/>
                <a:gd name="connsiteX9" fmla="*/ 345163 w 354982"/>
                <a:gd name="connsiteY9" fmla="*/ 218061 h 253558"/>
                <a:gd name="connsiteX10" fmla="*/ 278224 w 354982"/>
                <a:gd name="connsiteY10" fmla="*/ 258123 h 25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4982" h="253558">
                  <a:moveTo>
                    <a:pt x="278224" y="258123"/>
                  </a:moveTo>
                  <a:cubicBezTo>
                    <a:pt x="267067" y="258123"/>
                    <a:pt x="255910" y="255587"/>
                    <a:pt x="245768" y="251023"/>
                  </a:cubicBezTo>
                  <a:lnTo>
                    <a:pt x="80448" y="175463"/>
                  </a:lnTo>
                  <a:cubicBezTo>
                    <a:pt x="61685" y="166842"/>
                    <a:pt x="47992" y="151628"/>
                    <a:pt x="41907" y="132865"/>
                  </a:cubicBezTo>
                  <a:cubicBezTo>
                    <a:pt x="35821" y="114609"/>
                    <a:pt x="36836" y="95338"/>
                    <a:pt x="45457" y="78096"/>
                  </a:cubicBezTo>
                  <a:cubicBezTo>
                    <a:pt x="58135" y="53248"/>
                    <a:pt x="83997" y="38034"/>
                    <a:pt x="112903" y="38034"/>
                  </a:cubicBezTo>
                  <a:cubicBezTo>
                    <a:pt x="124060" y="38034"/>
                    <a:pt x="134709" y="40062"/>
                    <a:pt x="144852" y="44627"/>
                  </a:cubicBezTo>
                  <a:lnTo>
                    <a:pt x="310172" y="120694"/>
                  </a:lnTo>
                  <a:cubicBezTo>
                    <a:pt x="328935" y="129315"/>
                    <a:pt x="342628" y="144022"/>
                    <a:pt x="349220" y="162785"/>
                  </a:cubicBezTo>
                  <a:cubicBezTo>
                    <a:pt x="355306" y="181041"/>
                    <a:pt x="354291" y="200819"/>
                    <a:pt x="345163" y="218061"/>
                  </a:cubicBezTo>
                  <a:cubicBezTo>
                    <a:pt x="332992" y="242402"/>
                    <a:pt x="306622" y="258123"/>
                    <a:pt x="278224" y="258123"/>
                  </a:cubicBezTo>
                  <a:close/>
                </a:path>
              </a:pathLst>
            </a:custGeom>
            <a:solidFill>
              <a:srgbClr val="E85750"/>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0A6F910D-AD00-499D-89E5-4FB382DCAE2C}"/>
                </a:ext>
              </a:extLst>
            </p:cNvPr>
            <p:cNvSpPr/>
            <p:nvPr/>
          </p:nvSpPr>
          <p:spPr>
            <a:xfrm>
              <a:off x="10579356" y="7114472"/>
              <a:ext cx="405694" cy="304271"/>
            </a:xfrm>
            <a:custGeom>
              <a:avLst/>
              <a:gdLst>
                <a:gd name="connsiteX0" fmla="*/ 140669 w 405694"/>
                <a:gd name="connsiteY0" fmla="*/ 93309 h 304270"/>
                <a:gd name="connsiteX1" fmla="*/ 161461 w 405694"/>
                <a:gd name="connsiteY1" fmla="*/ 97874 h 304270"/>
                <a:gd name="connsiteX2" fmla="*/ 326781 w 405694"/>
                <a:gd name="connsiteY2" fmla="*/ 173941 h 304270"/>
                <a:gd name="connsiteX3" fmla="*/ 348587 w 405694"/>
                <a:gd name="connsiteY3" fmla="*/ 233781 h 304270"/>
                <a:gd name="connsiteX4" fmla="*/ 306496 w 405694"/>
                <a:gd name="connsiteY4" fmla="*/ 258630 h 304270"/>
                <a:gd name="connsiteX5" fmla="*/ 285704 w 405694"/>
                <a:gd name="connsiteY5" fmla="*/ 254066 h 304270"/>
                <a:gd name="connsiteX6" fmla="*/ 120384 w 405694"/>
                <a:gd name="connsiteY6" fmla="*/ 178505 h 304270"/>
                <a:gd name="connsiteX7" fmla="*/ 98578 w 405694"/>
                <a:gd name="connsiteY7" fmla="*/ 118665 h 304270"/>
                <a:gd name="connsiteX8" fmla="*/ 140669 w 405694"/>
                <a:gd name="connsiteY8" fmla="*/ 93309 h 304270"/>
                <a:gd name="connsiteX9" fmla="*/ 140669 w 405694"/>
                <a:gd name="connsiteY9" fmla="*/ 38034 h 304270"/>
                <a:gd name="connsiteX10" fmla="*/ 140669 w 405694"/>
                <a:gd name="connsiteY10" fmla="*/ 38034 h 304270"/>
                <a:gd name="connsiteX11" fmla="*/ 48880 w 405694"/>
                <a:gd name="connsiteY11" fmla="*/ 93309 h 304270"/>
                <a:gd name="connsiteX12" fmla="*/ 43302 w 405694"/>
                <a:gd name="connsiteY12" fmla="*/ 169377 h 304270"/>
                <a:gd name="connsiteX13" fmla="*/ 96042 w 405694"/>
                <a:gd name="connsiteY13" fmla="*/ 227696 h 304270"/>
                <a:gd name="connsiteX14" fmla="*/ 262377 w 405694"/>
                <a:gd name="connsiteY14" fmla="*/ 303763 h 304270"/>
                <a:gd name="connsiteX15" fmla="*/ 305989 w 405694"/>
                <a:gd name="connsiteY15" fmla="*/ 313399 h 304270"/>
                <a:gd name="connsiteX16" fmla="*/ 397270 w 405694"/>
                <a:gd name="connsiteY16" fmla="*/ 258123 h 304270"/>
                <a:gd name="connsiteX17" fmla="*/ 402848 w 405694"/>
                <a:gd name="connsiteY17" fmla="*/ 181548 h 304270"/>
                <a:gd name="connsiteX18" fmla="*/ 349601 w 405694"/>
                <a:gd name="connsiteY18" fmla="*/ 123230 h 304270"/>
                <a:gd name="connsiteX19" fmla="*/ 184281 w 405694"/>
                <a:gd name="connsiteY19" fmla="*/ 47162 h 304270"/>
                <a:gd name="connsiteX20" fmla="*/ 140669 w 405694"/>
                <a:gd name="connsiteY20" fmla="*/ 38034 h 304270"/>
                <a:gd name="connsiteX21" fmla="*/ 140669 w 405694"/>
                <a:gd name="connsiteY21" fmla="*/ 38034 h 30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05694" h="304270">
                  <a:moveTo>
                    <a:pt x="140669" y="93309"/>
                  </a:moveTo>
                  <a:cubicBezTo>
                    <a:pt x="147768" y="93309"/>
                    <a:pt x="154868" y="94831"/>
                    <a:pt x="161461" y="97874"/>
                  </a:cubicBezTo>
                  <a:lnTo>
                    <a:pt x="326781" y="173941"/>
                  </a:lnTo>
                  <a:cubicBezTo>
                    <a:pt x="350108" y="184591"/>
                    <a:pt x="360251" y="211468"/>
                    <a:pt x="348587" y="233781"/>
                  </a:cubicBezTo>
                  <a:cubicBezTo>
                    <a:pt x="340473" y="249502"/>
                    <a:pt x="323738" y="258630"/>
                    <a:pt x="306496" y="258630"/>
                  </a:cubicBezTo>
                  <a:cubicBezTo>
                    <a:pt x="299397" y="258630"/>
                    <a:pt x="292297" y="257109"/>
                    <a:pt x="285704" y="254066"/>
                  </a:cubicBezTo>
                  <a:lnTo>
                    <a:pt x="120384" y="178505"/>
                  </a:lnTo>
                  <a:cubicBezTo>
                    <a:pt x="97056" y="167349"/>
                    <a:pt x="87421" y="140979"/>
                    <a:pt x="98578" y="118665"/>
                  </a:cubicBezTo>
                  <a:cubicBezTo>
                    <a:pt x="105677" y="102438"/>
                    <a:pt x="122919" y="93309"/>
                    <a:pt x="140669" y="93309"/>
                  </a:cubicBezTo>
                  <a:moveTo>
                    <a:pt x="140669" y="38034"/>
                  </a:moveTo>
                  <a:cubicBezTo>
                    <a:pt x="140669" y="38034"/>
                    <a:pt x="140669" y="38034"/>
                    <a:pt x="140669" y="38034"/>
                  </a:cubicBezTo>
                  <a:cubicBezTo>
                    <a:pt x="101113" y="38034"/>
                    <a:pt x="66122" y="59333"/>
                    <a:pt x="48880" y="93309"/>
                  </a:cubicBezTo>
                  <a:cubicBezTo>
                    <a:pt x="36710" y="117651"/>
                    <a:pt x="34681" y="144528"/>
                    <a:pt x="43302" y="169377"/>
                  </a:cubicBezTo>
                  <a:cubicBezTo>
                    <a:pt x="51923" y="195240"/>
                    <a:pt x="70686" y="216032"/>
                    <a:pt x="96042" y="227696"/>
                  </a:cubicBezTo>
                  <a:lnTo>
                    <a:pt x="262377" y="303763"/>
                  </a:lnTo>
                  <a:cubicBezTo>
                    <a:pt x="275562" y="309849"/>
                    <a:pt x="290775" y="313399"/>
                    <a:pt x="305989" y="313399"/>
                  </a:cubicBezTo>
                  <a:cubicBezTo>
                    <a:pt x="344530" y="313399"/>
                    <a:pt x="380535" y="291593"/>
                    <a:pt x="397270" y="258123"/>
                  </a:cubicBezTo>
                  <a:cubicBezTo>
                    <a:pt x="409441" y="234288"/>
                    <a:pt x="411470" y="206904"/>
                    <a:pt x="402848" y="181548"/>
                  </a:cubicBezTo>
                  <a:cubicBezTo>
                    <a:pt x="394227" y="156192"/>
                    <a:pt x="374450" y="134893"/>
                    <a:pt x="349601" y="123230"/>
                  </a:cubicBezTo>
                  <a:lnTo>
                    <a:pt x="184281" y="47162"/>
                  </a:lnTo>
                  <a:cubicBezTo>
                    <a:pt x="170081" y="41076"/>
                    <a:pt x="155375" y="38034"/>
                    <a:pt x="140669" y="38034"/>
                  </a:cubicBezTo>
                  <a:lnTo>
                    <a:pt x="140669" y="38034"/>
                  </a:lnTo>
                  <a:close/>
                </a:path>
              </a:pathLst>
            </a:custGeom>
            <a:solidFill>
              <a:srgbClr val="5F3620"/>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8E5FA197-6F0A-4FD9-967B-F074098D82AE}"/>
                </a:ext>
              </a:extLst>
            </p:cNvPr>
            <p:cNvSpPr/>
            <p:nvPr/>
          </p:nvSpPr>
          <p:spPr>
            <a:xfrm>
              <a:off x="11999371" y="6481082"/>
              <a:ext cx="405694" cy="253559"/>
            </a:xfrm>
            <a:custGeom>
              <a:avLst/>
              <a:gdLst>
                <a:gd name="connsiteX0" fmla="*/ 112184 w 405694"/>
                <a:gd name="connsiteY0" fmla="*/ 218061 h 253558"/>
                <a:gd name="connsiteX1" fmla="*/ 39666 w 405694"/>
                <a:gd name="connsiteY1" fmla="*/ 161263 h 253558"/>
                <a:gd name="connsiteX2" fmla="*/ 49809 w 405694"/>
                <a:gd name="connsiteY2" fmla="*/ 107002 h 253558"/>
                <a:gd name="connsiteX3" fmla="*/ 98492 w 405694"/>
                <a:gd name="connsiteY3" fmla="*/ 75054 h 253558"/>
                <a:gd name="connsiteX4" fmla="*/ 278012 w 405694"/>
                <a:gd name="connsiteY4" fmla="*/ 39556 h 253558"/>
                <a:gd name="connsiteX5" fmla="*/ 293732 w 405694"/>
                <a:gd name="connsiteY5" fmla="*/ 38034 h 253558"/>
                <a:gd name="connsiteX6" fmla="*/ 366757 w 405694"/>
                <a:gd name="connsiteY6" fmla="*/ 95338 h 253558"/>
                <a:gd name="connsiteX7" fmla="*/ 308946 w 405694"/>
                <a:gd name="connsiteY7" fmla="*/ 181548 h 253558"/>
                <a:gd name="connsiteX8" fmla="*/ 128412 w 405694"/>
                <a:gd name="connsiteY8" fmla="*/ 216539 h 253558"/>
                <a:gd name="connsiteX9" fmla="*/ 112184 w 405694"/>
                <a:gd name="connsiteY9" fmla="*/ 218061 h 25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5694" h="253558">
                  <a:moveTo>
                    <a:pt x="112184" y="218061"/>
                  </a:moveTo>
                  <a:cubicBezTo>
                    <a:pt x="77193" y="218061"/>
                    <a:pt x="46766" y="194226"/>
                    <a:pt x="39666" y="161263"/>
                  </a:cubicBezTo>
                  <a:cubicBezTo>
                    <a:pt x="35610" y="142500"/>
                    <a:pt x="39159" y="123230"/>
                    <a:pt x="49809" y="107002"/>
                  </a:cubicBezTo>
                  <a:cubicBezTo>
                    <a:pt x="60458" y="90267"/>
                    <a:pt x="78207" y="79111"/>
                    <a:pt x="98492" y="75054"/>
                  </a:cubicBezTo>
                  <a:lnTo>
                    <a:pt x="278012" y="39556"/>
                  </a:lnTo>
                  <a:cubicBezTo>
                    <a:pt x="283083" y="38541"/>
                    <a:pt x="288154" y="38034"/>
                    <a:pt x="293732" y="38034"/>
                  </a:cubicBezTo>
                  <a:cubicBezTo>
                    <a:pt x="328724" y="38034"/>
                    <a:pt x="359150" y="61868"/>
                    <a:pt x="366757" y="95338"/>
                  </a:cubicBezTo>
                  <a:cubicBezTo>
                    <a:pt x="374871" y="135401"/>
                    <a:pt x="349515" y="172927"/>
                    <a:pt x="308946" y="181548"/>
                  </a:cubicBezTo>
                  <a:lnTo>
                    <a:pt x="128412" y="216539"/>
                  </a:lnTo>
                  <a:cubicBezTo>
                    <a:pt x="122833" y="217554"/>
                    <a:pt x="117256" y="218061"/>
                    <a:pt x="112184" y="218061"/>
                  </a:cubicBezTo>
                  <a:close/>
                </a:path>
              </a:pathLst>
            </a:custGeom>
            <a:solidFill>
              <a:srgbClr val="97CED5"/>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31C73AC6-B26B-4779-8C06-ADB40C24C34A}"/>
                </a:ext>
              </a:extLst>
            </p:cNvPr>
            <p:cNvSpPr/>
            <p:nvPr/>
          </p:nvSpPr>
          <p:spPr>
            <a:xfrm>
              <a:off x="11971605" y="6453698"/>
              <a:ext cx="456406" cy="304271"/>
            </a:xfrm>
            <a:custGeom>
              <a:avLst/>
              <a:gdLst>
                <a:gd name="connsiteX0" fmla="*/ 320484 w 456405"/>
                <a:gd name="connsiteY0" fmla="*/ 93309 h 304270"/>
                <a:gd name="connsiteX1" fmla="*/ 366632 w 456405"/>
                <a:gd name="connsiteY1" fmla="*/ 128808 h 304270"/>
                <a:gd name="connsiteX2" fmla="*/ 329613 w 456405"/>
                <a:gd name="connsiteY2" fmla="*/ 182055 h 304270"/>
                <a:gd name="connsiteX3" fmla="*/ 149586 w 456405"/>
                <a:gd name="connsiteY3" fmla="*/ 217046 h 304270"/>
                <a:gd name="connsiteX4" fmla="*/ 139443 w 456405"/>
                <a:gd name="connsiteY4" fmla="*/ 218060 h 304270"/>
                <a:gd name="connsiteX5" fmla="*/ 93802 w 456405"/>
                <a:gd name="connsiteY5" fmla="*/ 182562 h 304270"/>
                <a:gd name="connsiteX6" fmla="*/ 130315 w 456405"/>
                <a:gd name="connsiteY6" fmla="*/ 129822 h 304270"/>
                <a:gd name="connsiteX7" fmla="*/ 309835 w 456405"/>
                <a:gd name="connsiteY7" fmla="*/ 94324 h 304270"/>
                <a:gd name="connsiteX8" fmla="*/ 320484 w 456405"/>
                <a:gd name="connsiteY8" fmla="*/ 93309 h 304270"/>
                <a:gd name="connsiteX9" fmla="*/ 320484 w 456405"/>
                <a:gd name="connsiteY9" fmla="*/ 38034 h 304270"/>
                <a:gd name="connsiteX10" fmla="*/ 298678 w 456405"/>
                <a:gd name="connsiteY10" fmla="*/ 40569 h 304270"/>
                <a:gd name="connsiteX11" fmla="*/ 120173 w 456405"/>
                <a:gd name="connsiteY11" fmla="*/ 76068 h 304270"/>
                <a:gd name="connsiteX12" fmla="*/ 54247 w 456405"/>
                <a:gd name="connsiteY12" fmla="*/ 119679 h 304270"/>
                <a:gd name="connsiteX13" fmla="*/ 40555 w 456405"/>
                <a:gd name="connsiteY13" fmla="*/ 195240 h 304270"/>
                <a:gd name="connsiteX14" fmla="*/ 139950 w 456405"/>
                <a:gd name="connsiteY14" fmla="*/ 273336 h 304270"/>
                <a:gd name="connsiteX15" fmla="*/ 161249 w 456405"/>
                <a:gd name="connsiteY15" fmla="*/ 271308 h 304270"/>
                <a:gd name="connsiteX16" fmla="*/ 340768 w 456405"/>
                <a:gd name="connsiteY16" fmla="*/ 236317 h 304270"/>
                <a:gd name="connsiteX17" fmla="*/ 420893 w 456405"/>
                <a:gd name="connsiteY17" fmla="*/ 118158 h 304270"/>
                <a:gd name="connsiteX18" fmla="*/ 320484 w 456405"/>
                <a:gd name="connsiteY18" fmla="*/ 38034 h 304270"/>
                <a:gd name="connsiteX19" fmla="*/ 320484 w 456405"/>
                <a:gd name="connsiteY19" fmla="*/ 38034 h 30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56405" h="304270">
                  <a:moveTo>
                    <a:pt x="320484" y="93309"/>
                  </a:moveTo>
                  <a:cubicBezTo>
                    <a:pt x="342290" y="93309"/>
                    <a:pt x="361560" y="108016"/>
                    <a:pt x="366632" y="128808"/>
                  </a:cubicBezTo>
                  <a:cubicBezTo>
                    <a:pt x="371703" y="153149"/>
                    <a:pt x="355475" y="176477"/>
                    <a:pt x="329613" y="182055"/>
                  </a:cubicBezTo>
                  <a:lnTo>
                    <a:pt x="149586" y="217046"/>
                  </a:lnTo>
                  <a:cubicBezTo>
                    <a:pt x="146035" y="217553"/>
                    <a:pt x="142993" y="218060"/>
                    <a:pt x="139443" y="218060"/>
                  </a:cubicBezTo>
                  <a:cubicBezTo>
                    <a:pt x="117637" y="218060"/>
                    <a:pt x="98366" y="203354"/>
                    <a:pt x="93802" y="182562"/>
                  </a:cubicBezTo>
                  <a:cubicBezTo>
                    <a:pt x="88224" y="158220"/>
                    <a:pt x="104959" y="134386"/>
                    <a:pt x="130315" y="129822"/>
                  </a:cubicBezTo>
                  <a:lnTo>
                    <a:pt x="309835" y="94324"/>
                  </a:lnTo>
                  <a:cubicBezTo>
                    <a:pt x="313891" y="93309"/>
                    <a:pt x="317441" y="93309"/>
                    <a:pt x="320484" y="93309"/>
                  </a:cubicBezTo>
                  <a:moveTo>
                    <a:pt x="320484" y="38034"/>
                  </a:moveTo>
                  <a:cubicBezTo>
                    <a:pt x="313384" y="38034"/>
                    <a:pt x="305778" y="39048"/>
                    <a:pt x="298678" y="40569"/>
                  </a:cubicBezTo>
                  <a:lnTo>
                    <a:pt x="120173" y="76068"/>
                  </a:lnTo>
                  <a:cubicBezTo>
                    <a:pt x="93296" y="81139"/>
                    <a:pt x="69461" y="96859"/>
                    <a:pt x="54247" y="119679"/>
                  </a:cubicBezTo>
                  <a:cubicBezTo>
                    <a:pt x="39541" y="141993"/>
                    <a:pt x="34470" y="168870"/>
                    <a:pt x="40555" y="195240"/>
                  </a:cubicBezTo>
                  <a:cubicBezTo>
                    <a:pt x="50698" y="240374"/>
                    <a:pt x="92788" y="273336"/>
                    <a:pt x="139950" y="273336"/>
                  </a:cubicBezTo>
                  <a:cubicBezTo>
                    <a:pt x="147050" y="273336"/>
                    <a:pt x="154149" y="272829"/>
                    <a:pt x="161249" y="271308"/>
                  </a:cubicBezTo>
                  <a:lnTo>
                    <a:pt x="340768" y="236317"/>
                  </a:lnTo>
                  <a:cubicBezTo>
                    <a:pt x="396552" y="224653"/>
                    <a:pt x="432050" y="171406"/>
                    <a:pt x="420893" y="118158"/>
                  </a:cubicBezTo>
                  <a:cubicBezTo>
                    <a:pt x="410244" y="70996"/>
                    <a:pt x="368153" y="38034"/>
                    <a:pt x="320484" y="38034"/>
                  </a:cubicBezTo>
                  <a:lnTo>
                    <a:pt x="320484" y="38034"/>
                  </a:lnTo>
                  <a:close/>
                </a:path>
              </a:pathLst>
            </a:custGeom>
            <a:solidFill>
              <a:srgbClr val="5F3620"/>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DA9F17AF-136C-42D7-BEEB-28B18A34C1AF}"/>
                </a:ext>
              </a:extLst>
            </p:cNvPr>
            <p:cNvSpPr/>
            <p:nvPr/>
          </p:nvSpPr>
          <p:spPr>
            <a:xfrm>
              <a:off x="12354766" y="6967408"/>
              <a:ext cx="354982" cy="253559"/>
            </a:xfrm>
            <a:custGeom>
              <a:avLst/>
              <a:gdLst>
                <a:gd name="connsiteX0" fmla="*/ 112786 w 354982"/>
                <a:gd name="connsiteY0" fmla="*/ 218568 h 253558"/>
                <a:gd name="connsiteX1" fmla="*/ 39761 w 354982"/>
                <a:gd name="connsiteY1" fmla="*/ 161263 h 253558"/>
                <a:gd name="connsiteX2" fmla="*/ 49396 w 354982"/>
                <a:gd name="connsiteY2" fmla="*/ 108016 h 253558"/>
                <a:gd name="connsiteX3" fmla="*/ 98079 w 354982"/>
                <a:gd name="connsiteY3" fmla="*/ 75053 h 253558"/>
                <a:gd name="connsiteX4" fmla="*/ 278106 w 354982"/>
                <a:gd name="connsiteY4" fmla="*/ 39555 h 253558"/>
                <a:gd name="connsiteX5" fmla="*/ 292812 w 354982"/>
                <a:gd name="connsiteY5" fmla="*/ 38034 h 253558"/>
                <a:gd name="connsiteX6" fmla="*/ 365837 w 354982"/>
                <a:gd name="connsiteY6" fmla="*/ 95338 h 253558"/>
                <a:gd name="connsiteX7" fmla="*/ 356709 w 354982"/>
                <a:gd name="connsiteY7" fmla="*/ 148078 h 253558"/>
                <a:gd name="connsiteX8" fmla="*/ 308026 w 354982"/>
                <a:gd name="connsiteY8" fmla="*/ 181041 h 253558"/>
                <a:gd name="connsiteX9" fmla="*/ 127999 w 354982"/>
                <a:gd name="connsiteY9" fmla="*/ 216539 h 253558"/>
                <a:gd name="connsiteX10" fmla="*/ 112786 w 354982"/>
                <a:gd name="connsiteY10" fmla="*/ 218568 h 25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4982" h="253558">
                  <a:moveTo>
                    <a:pt x="112786" y="218568"/>
                  </a:moveTo>
                  <a:cubicBezTo>
                    <a:pt x="77287" y="218568"/>
                    <a:pt x="47367" y="195240"/>
                    <a:pt x="39761" y="161263"/>
                  </a:cubicBezTo>
                  <a:cubicBezTo>
                    <a:pt x="35704" y="143007"/>
                    <a:pt x="38746" y="124244"/>
                    <a:pt x="49396" y="108016"/>
                  </a:cubicBezTo>
                  <a:cubicBezTo>
                    <a:pt x="60045" y="91281"/>
                    <a:pt x="77795" y="79110"/>
                    <a:pt x="98079" y="75053"/>
                  </a:cubicBezTo>
                  <a:lnTo>
                    <a:pt x="278106" y="39555"/>
                  </a:lnTo>
                  <a:cubicBezTo>
                    <a:pt x="283178" y="38541"/>
                    <a:pt x="288248" y="38034"/>
                    <a:pt x="292812" y="38034"/>
                  </a:cubicBezTo>
                  <a:cubicBezTo>
                    <a:pt x="328818" y="38034"/>
                    <a:pt x="358738" y="61361"/>
                    <a:pt x="365837" y="95338"/>
                  </a:cubicBezTo>
                  <a:cubicBezTo>
                    <a:pt x="369894" y="113594"/>
                    <a:pt x="366852" y="132358"/>
                    <a:pt x="356709" y="148078"/>
                  </a:cubicBezTo>
                  <a:cubicBezTo>
                    <a:pt x="346060" y="164813"/>
                    <a:pt x="328311" y="176984"/>
                    <a:pt x="308026" y="181041"/>
                  </a:cubicBezTo>
                  <a:lnTo>
                    <a:pt x="127999" y="216539"/>
                  </a:lnTo>
                  <a:cubicBezTo>
                    <a:pt x="122928" y="218060"/>
                    <a:pt x="117857" y="218568"/>
                    <a:pt x="112786" y="218568"/>
                  </a:cubicBezTo>
                  <a:close/>
                </a:path>
              </a:pathLst>
            </a:custGeom>
            <a:solidFill>
              <a:srgbClr val="97CED5"/>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74E8D5D4-3484-4A31-B74D-2986A01926B4}"/>
                </a:ext>
              </a:extLst>
            </p:cNvPr>
            <p:cNvSpPr/>
            <p:nvPr/>
          </p:nvSpPr>
          <p:spPr>
            <a:xfrm>
              <a:off x="12327591" y="6941037"/>
              <a:ext cx="456406" cy="304271"/>
            </a:xfrm>
            <a:custGeom>
              <a:avLst/>
              <a:gdLst>
                <a:gd name="connsiteX0" fmla="*/ 319988 w 456405"/>
                <a:gd name="connsiteY0" fmla="*/ 92803 h 304270"/>
                <a:gd name="connsiteX1" fmla="*/ 366135 w 456405"/>
                <a:gd name="connsiteY1" fmla="*/ 128301 h 304270"/>
                <a:gd name="connsiteX2" fmla="*/ 329623 w 456405"/>
                <a:gd name="connsiteY2" fmla="*/ 181548 h 304270"/>
                <a:gd name="connsiteX3" fmla="*/ 150104 w 456405"/>
                <a:gd name="connsiteY3" fmla="*/ 216539 h 304270"/>
                <a:gd name="connsiteX4" fmla="*/ 139961 w 456405"/>
                <a:gd name="connsiteY4" fmla="*/ 217554 h 304270"/>
                <a:gd name="connsiteX5" fmla="*/ 93814 w 456405"/>
                <a:gd name="connsiteY5" fmla="*/ 182055 h 304270"/>
                <a:gd name="connsiteX6" fmla="*/ 130326 w 456405"/>
                <a:gd name="connsiteY6" fmla="*/ 128808 h 304270"/>
                <a:gd name="connsiteX7" fmla="*/ 309845 w 456405"/>
                <a:gd name="connsiteY7" fmla="*/ 93817 h 304270"/>
                <a:gd name="connsiteX8" fmla="*/ 319988 w 456405"/>
                <a:gd name="connsiteY8" fmla="*/ 92803 h 304270"/>
                <a:gd name="connsiteX9" fmla="*/ 319988 w 456405"/>
                <a:gd name="connsiteY9" fmla="*/ 38034 h 304270"/>
                <a:gd name="connsiteX10" fmla="*/ 300210 w 456405"/>
                <a:gd name="connsiteY10" fmla="*/ 40062 h 304270"/>
                <a:gd name="connsiteX11" fmla="*/ 120184 w 456405"/>
                <a:gd name="connsiteY11" fmla="*/ 75561 h 304270"/>
                <a:gd name="connsiteX12" fmla="*/ 53751 w 456405"/>
                <a:gd name="connsiteY12" fmla="*/ 120694 h 304270"/>
                <a:gd name="connsiteX13" fmla="*/ 40566 w 456405"/>
                <a:gd name="connsiteY13" fmla="*/ 195241 h 304270"/>
                <a:gd name="connsiteX14" fmla="*/ 140468 w 456405"/>
                <a:gd name="connsiteY14" fmla="*/ 273337 h 304270"/>
                <a:gd name="connsiteX15" fmla="*/ 161767 w 456405"/>
                <a:gd name="connsiteY15" fmla="*/ 271308 h 304270"/>
                <a:gd name="connsiteX16" fmla="*/ 340780 w 456405"/>
                <a:gd name="connsiteY16" fmla="*/ 236317 h 304270"/>
                <a:gd name="connsiteX17" fmla="*/ 407719 w 456405"/>
                <a:gd name="connsiteY17" fmla="*/ 190676 h 304270"/>
                <a:gd name="connsiteX18" fmla="*/ 420904 w 456405"/>
                <a:gd name="connsiteY18" fmla="*/ 116637 h 304270"/>
                <a:gd name="connsiteX19" fmla="*/ 319988 w 456405"/>
                <a:gd name="connsiteY19" fmla="*/ 38034 h 304270"/>
                <a:gd name="connsiteX20" fmla="*/ 319988 w 456405"/>
                <a:gd name="connsiteY20" fmla="*/ 38034 h 30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56405" h="304270">
                  <a:moveTo>
                    <a:pt x="319988" y="92803"/>
                  </a:moveTo>
                  <a:cubicBezTo>
                    <a:pt x="341794" y="92803"/>
                    <a:pt x="361572" y="106495"/>
                    <a:pt x="366135" y="128301"/>
                  </a:cubicBezTo>
                  <a:cubicBezTo>
                    <a:pt x="371714" y="152643"/>
                    <a:pt x="354979" y="175970"/>
                    <a:pt x="329623" y="181548"/>
                  </a:cubicBezTo>
                  <a:lnTo>
                    <a:pt x="150104" y="216539"/>
                  </a:lnTo>
                  <a:cubicBezTo>
                    <a:pt x="146553" y="217047"/>
                    <a:pt x="143511" y="217554"/>
                    <a:pt x="139961" y="217554"/>
                  </a:cubicBezTo>
                  <a:cubicBezTo>
                    <a:pt x="118155" y="217554"/>
                    <a:pt x="98884" y="202847"/>
                    <a:pt x="93814" y="182055"/>
                  </a:cubicBezTo>
                  <a:cubicBezTo>
                    <a:pt x="88235" y="157714"/>
                    <a:pt x="104970" y="134386"/>
                    <a:pt x="130326" y="128808"/>
                  </a:cubicBezTo>
                  <a:lnTo>
                    <a:pt x="309845" y="93817"/>
                  </a:lnTo>
                  <a:cubicBezTo>
                    <a:pt x="313396" y="93310"/>
                    <a:pt x="316945" y="92803"/>
                    <a:pt x="319988" y="92803"/>
                  </a:cubicBezTo>
                  <a:moveTo>
                    <a:pt x="319988" y="38034"/>
                  </a:moveTo>
                  <a:cubicBezTo>
                    <a:pt x="313396" y="38034"/>
                    <a:pt x="306803" y="38541"/>
                    <a:pt x="300210" y="40062"/>
                  </a:cubicBezTo>
                  <a:lnTo>
                    <a:pt x="120184" y="75561"/>
                  </a:lnTo>
                  <a:cubicBezTo>
                    <a:pt x="92799" y="81139"/>
                    <a:pt x="68458" y="97367"/>
                    <a:pt x="53751" y="120694"/>
                  </a:cubicBezTo>
                  <a:cubicBezTo>
                    <a:pt x="39552" y="143007"/>
                    <a:pt x="34481" y="169885"/>
                    <a:pt x="40566" y="195241"/>
                  </a:cubicBezTo>
                  <a:cubicBezTo>
                    <a:pt x="50708" y="240881"/>
                    <a:pt x="91785" y="273337"/>
                    <a:pt x="140468" y="273337"/>
                  </a:cubicBezTo>
                  <a:cubicBezTo>
                    <a:pt x="147568" y="273337"/>
                    <a:pt x="154667" y="272830"/>
                    <a:pt x="161767" y="271308"/>
                  </a:cubicBezTo>
                  <a:lnTo>
                    <a:pt x="340780" y="236317"/>
                  </a:lnTo>
                  <a:cubicBezTo>
                    <a:pt x="368671" y="230231"/>
                    <a:pt x="393013" y="214004"/>
                    <a:pt x="407719" y="190676"/>
                  </a:cubicBezTo>
                  <a:cubicBezTo>
                    <a:pt x="421919" y="168363"/>
                    <a:pt x="426483" y="141993"/>
                    <a:pt x="420904" y="116637"/>
                  </a:cubicBezTo>
                  <a:cubicBezTo>
                    <a:pt x="409748" y="69982"/>
                    <a:pt x="368671" y="38034"/>
                    <a:pt x="319988" y="38034"/>
                  </a:cubicBezTo>
                  <a:lnTo>
                    <a:pt x="319988" y="38034"/>
                  </a:lnTo>
                  <a:close/>
                </a:path>
              </a:pathLst>
            </a:custGeom>
            <a:solidFill>
              <a:srgbClr val="5F3620"/>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939D505A-93C8-4866-B8B2-A69F2DFB10F7}"/>
                </a:ext>
              </a:extLst>
            </p:cNvPr>
            <p:cNvSpPr/>
            <p:nvPr/>
          </p:nvSpPr>
          <p:spPr>
            <a:xfrm>
              <a:off x="10958782" y="6776224"/>
              <a:ext cx="304271" cy="354982"/>
            </a:xfrm>
            <a:custGeom>
              <a:avLst/>
              <a:gdLst>
                <a:gd name="connsiteX0" fmla="*/ 113183 w 304270"/>
                <a:gd name="connsiteY0" fmla="*/ 324049 h 354982"/>
                <a:gd name="connsiteX1" fmla="*/ 70078 w 304270"/>
                <a:gd name="connsiteY1" fmla="*/ 310863 h 354982"/>
                <a:gd name="connsiteX2" fmla="*/ 39144 w 304270"/>
                <a:gd name="connsiteY2" fmla="*/ 263701 h 354982"/>
                <a:gd name="connsiteX3" fmla="*/ 52836 w 304270"/>
                <a:gd name="connsiteY3" fmla="*/ 208933 h 354982"/>
                <a:gd name="connsiteX4" fmla="*/ 159330 w 304270"/>
                <a:gd name="connsiteY4" fmla="*/ 67954 h 354982"/>
                <a:gd name="connsiteX5" fmla="*/ 220185 w 304270"/>
                <a:gd name="connsiteY5" fmla="*/ 38034 h 354982"/>
                <a:gd name="connsiteX6" fmla="*/ 262782 w 304270"/>
                <a:gd name="connsiteY6" fmla="*/ 50712 h 354982"/>
                <a:gd name="connsiteX7" fmla="*/ 294224 w 304270"/>
                <a:gd name="connsiteY7" fmla="*/ 98888 h 354982"/>
                <a:gd name="connsiteX8" fmla="*/ 281039 w 304270"/>
                <a:gd name="connsiteY8" fmla="*/ 152643 h 354982"/>
                <a:gd name="connsiteX9" fmla="*/ 174544 w 304270"/>
                <a:gd name="connsiteY9" fmla="*/ 293621 h 354982"/>
                <a:gd name="connsiteX10" fmla="*/ 113183 w 304270"/>
                <a:gd name="connsiteY10" fmla="*/ 324049 h 35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270" h="354982">
                  <a:moveTo>
                    <a:pt x="113183" y="324049"/>
                  </a:moveTo>
                  <a:cubicBezTo>
                    <a:pt x="97462" y="324049"/>
                    <a:pt x="82756" y="319484"/>
                    <a:pt x="70078" y="310863"/>
                  </a:cubicBezTo>
                  <a:cubicBezTo>
                    <a:pt x="53343" y="299707"/>
                    <a:pt x="42186" y="282972"/>
                    <a:pt x="39144" y="263701"/>
                  </a:cubicBezTo>
                  <a:cubicBezTo>
                    <a:pt x="35594" y="244431"/>
                    <a:pt x="40665" y="225160"/>
                    <a:pt x="52836" y="208933"/>
                  </a:cubicBezTo>
                  <a:lnTo>
                    <a:pt x="159330" y="67954"/>
                  </a:lnTo>
                  <a:cubicBezTo>
                    <a:pt x="173530" y="49190"/>
                    <a:pt x="196350" y="38034"/>
                    <a:pt x="220185" y="38034"/>
                  </a:cubicBezTo>
                  <a:cubicBezTo>
                    <a:pt x="235398" y="38034"/>
                    <a:pt x="250104" y="42598"/>
                    <a:pt x="262782" y="50712"/>
                  </a:cubicBezTo>
                  <a:cubicBezTo>
                    <a:pt x="279517" y="62376"/>
                    <a:pt x="290674" y="79617"/>
                    <a:pt x="294224" y="98888"/>
                  </a:cubicBezTo>
                  <a:cubicBezTo>
                    <a:pt x="297266" y="118159"/>
                    <a:pt x="292703" y="137429"/>
                    <a:pt x="281039" y="152643"/>
                  </a:cubicBezTo>
                  <a:lnTo>
                    <a:pt x="174544" y="293621"/>
                  </a:lnTo>
                  <a:cubicBezTo>
                    <a:pt x="159838" y="312892"/>
                    <a:pt x="137017" y="324049"/>
                    <a:pt x="113183" y="324049"/>
                  </a:cubicBezTo>
                  <a:close/>
                </a:path>
              </a:pathLst>
            </a:custGeom>
            <a:solidFill>
              <a:srgbClr val="E3E98F"/>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2C078824-0A98-4D20-A9CA-98C4F2C1F945}"/>
                </a:ext>
              </a:extLst>
            </p:cNvPr>
            <p:cNvSpPr/>
            <p:nvPr/>
          </p:nvSpPr>
          <p:spPr>
            <a:xfrm>
              <a:off x="10931098" y="6748840"/>
              <a:ext cx="354982" cy="405694"/>
            </a:xfrm>
            <a:custGeom>
              <a:avLst/>
              <a:gdLst>
                <a:gd name="connsiteX0" fmla="*/ 247361 w 354982"/>
                <a:gd name="connsiteY0" fmla="*/ 93309 h 405694"/>
                <a:gd name="connsiteX1" fmla="*/ 274746 w 354982"/>
                <a:gd name="connsiteY1" fmla="*/ 101424 h 405694"/>
                <a:gd name="connsiteX2" fmla="*/ 285902 w 354982"/>
                <a:gd name="connsiteY2" fmla="*/ 163799 h 405694"/>
                <a:gd name="connsiteX3" fmla="*/ 179408 w 354982"/>
                <a:gd name="connsiteY3" fmla="*/ 304777 h 405694"/>
                <a:gd name="connsiteX4" fmla="*/ 140867 w 354982"/>
                <a:gd name="connsiteY4" fmla="*/ 323541 h 405694"/>
                <a:gd name="connsiteX5" fmla="*/ 112975 w 354982"/>
                <a:gd name="connsiteY5" fmla="*/ 314920 h 405694"/>
                <a:gd name="connsiteX6" fmla="*/ 101818 w 354982"/>
                <a:gd name="connsiteY6" fmla="*/ 252544 h 405694"/>
                <a:gd name="connsiteX7" fmla="*/ 208313 w 354982"/>
                <a:gd name="connsiteY7" fmla="*/ 111566 h 405694"/>
                <a:gd name="connsiteX8" fmla="*/ 247361 w 354982"/>
                <a:gd name="connsiteY8" fmla="*/ 93309 h 405694"/>
                <a:gd name="connsiteX9" fmla="*/ 247361 w 354982"/>
                <a:gd name="connsiteY9" fmla="*/ 38034 h 405694"/>
                <a:gd name="connsiteX10" fmla="*/ 247361 w 354982"/>
                <a:gd name="connsiteY10" fmla="*/ 38034 h 405694"/>
                <a:gd name="connsiteX11" fmla="*/ 164701 w 354982"/>
                <a:gd name="connsiteY11" fmla="*/ 78603 h 405694"/>
                <a:gd name="connsiteX12" fmla="*/ 58206 w 354982"/>
                <a:gd name="connsiteY12" fmla="*/ 219582 h 405694"/>
                <a:gd name="connsiteX13" fmla="*/ 39443 w 354982"/>
                <a:gd name="connsiteY13" fmla="*/ 295649 h 405694"/>
                <a:gd name="connsiteX14" fmla="*/ 82548 w 354982"/>
                <a:gd name="connsiteY14" fmla="*/ 361575 h 405694"/>
                <a:gd name="connsiteX15" fmla="*/ 140867 w 354982"/>
                <a:gd name="connsiteY15" fmla="*/ 379324 h 405694"/>
                <a:gd name="connsiteX16" fmla="*/ 223527 w 354982"/>
                <a:gd name="connsiteY16" fmla="*/ 338755 h 405694"/>
                <a:gd name="connsiteX17" fmla="*/ 330021 w 354982"/>
                <a:gd name="connsiteY17" fmla="*/ 197776 h 405694"/>
                <a:gd name="connsiteX18" fmla="*/ 348785 w 354982"/>
                <a:gd name="connsiteY18" fmla="*/ 122722 h 405694"/>
                <a:gd name="connsiteX19" fmla="*/ 306187 w 354982"/>
                <a:gd name="connsiteY19" fmla="*/ 56290 h 405694"/>
                <a:gd name="connsiteX20" fmla="*/ 247361 w 354982"/>
                <a:gd name="connsiteY20" fmla="*/ 38034 h 405694"/>
                <a:gd name="connsiteX21" fmla="*/ 247361 w 354982"/>
                <a:gd name="connsiteY21" fmla="*/ 38034 h 405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4982" h="405694">
                  <a:moveTo>
                    <a:pt x="247361" y="93309"/>
                  </a:moveTo>
                  <a:cubicBezTo>
                    <a:pt x="256997" y="93309"/>
                    <a:pt x="266125" y="95845"/>
                    <a:pt x="274746" y="101424"/>
                  </a:cubicBezTo>
                  <a:cubicBezTo>
                    <a:pt x="296044" y="115623"/>
                    <a:pt x="301116" y="144021"/>
                    <a:pt x="285902" y="163799"/>
                  </a:cubicBezTo>
                  <a:lnTo>
                    <a:pt x="179408" y="304777"/>
                  </a:lnTo>
                  <a:cubicBezTo>
                    <a:pt x="170279" y="316949"/>
                    <a:pt x="155573" y="323541"/>
                    <a:pt x="140867" y="323541"/>
                  </a:cubicBezTo>
                  <a:cubicBezTo>
                    <a:pt x="131231" y="323541"/>
                    <a:pt x="121596" y="321005"/>
                    <a:pt x="112975" y="314920"/>
                  </a:cubicBezTo>
                  <a:cubicBezTo>
                    <a:pt x="91676" y="300721"/>
                    <a:pt x="86605" y="272829"/>
                    <a:pt x="101818" y="252544"/>
                  </a:cubicBezTo>
                  <a:lnTo>
                    <a:pt x="208313" y="111566"/>
                  </a:lnTo>
                  <a:cubicBezTo>
                    <a:pt x="217948" y="99902"/>
                    <a:pt x="232655" y="93309"/>
                    <a:pt x="247361" y="93309"/>
                  </a:cubicBezTo>
                  <a:moveTo>
                    <a:pt x="247361" y="38034"/>
                  </a:moveTo>
                  <a:lnTo>
                    <a:pt x="247361" y="38034"/>
                  </a:lnTo>
                  <a:cubicBezTo>
                    <a:pt x="214906" y="38034"/>
                    <a:pt x="183971" y="53247"/>
                    <a:pt x="164701" y="78603"/>
                  </a:cubicBezTo>
                  <a:lnTo>
                    <a:pt x="58206" y="219582"/>
                  </a:lnTo>
                  <a:cubicBezTo>
                    <a:pt x="41472" y="241895"/>
                    <a:pt x="34879" y="268772"/>
                    <a:pt x="39443" y="295649"/>
                  </a:cubicBezTo>
                  <a:cubicBezTo>
                    <a:pt x="44007" y="322526"/>
                    <a:pt x="59728" y="346361"/>
                    <a:pt x="82548" y="361575"/>
                  </a:cubicBezTo>
                  <a:cubicBezTo>
                    <a:pt x="99283" y="372731"/>
                    <a:pt x="119568" y="379324"/>
                    <a:pt x="140867" y="379324"/>
                  </a:cubicBezTo>
                  <a:cubicBezTo>
                    <a:pt x="173322" y="379324"/>
                    <a:pt x="204256" y="364110"/>
                    <a:pt x="223527" y="338755"/>
                  </a:cubicBezTo>
                  <a:lnTo>
                    <a:pt x="330021" y="197776"/>
                  </a:lnTo>
                  <a:cubicBezTo>
                    <a:pt x="346249" y="176477"/>
                    <a:pt x="352842" y="149600"/>
                    <a:pt x="348785" y="122722"/>
                  </a:cubicBezTo>
                  <a:cubicBezTo>
                    <a:pt x="344221" y="95845"/>
                    <a:pt x="329007" y="71503"/>
                    <a:pt x="306187" y="56290"/>
                  </a:cubicBezTo>
                  <a:cubicBezTo>
                    <a:pt x="287931" y="44119"/>
                    <a:pt x="268153" y="38034"/>
                    <a:pt x="247361" y="38034"/>
                  </a:cubicBezTo>
                  <a:lnTo>
                    <a:pt x="247361" y="38034"/>
                  </a:lnTo>
                  <a:close/>
                </a:path>
              </a:pathLst>
            </a:custGeom>
            <a:solidFill>
              <a:srgbClr val="5F3620"/>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F647CBB4-81FA-4D8C-817A-CD45884A0DB3}"/>
                </a:ext>
              </a:extLst>
            </p:cNvPr>
            <p:cNvSpPr/>
            <p:nvPr/>
          </p:nvSpPr>
          <p:spPr>
            <a:xfrm>
              <a:off x="12819391" y="7224516"/>
              <a:ext cx="304271" cy="354982"/>
            </a:xfrm>
            <a:custGeom>
              <a:avLst/>
              <a:gdLst>
                <a:gd name="connsiteX0" fmla="*/ 113188 w 304270"/>
                <a:gd name="connsiteY0" fmla="*/ 323541 h 354982"/>
                <a:gd name="connsiteX1" fmla="*/ 70590 w 304270"/>
                <a:gd name="connsiteY1" fmla="*/ 310863 h 354982"/>
                <a:gd name="connsiteX2" fmla="*/ 39148 w 304270"/>
                <a:gd name="connsiteY2" fmla="*/ 263194 h 354982"/>
                <a:gd name="connsiteX3" fmla="*/ 52334 w 304270"/>
                <a:gd name="connsiteY3" fmla="*/ 208425 h 354982"/>
                <a:gd name="connsiteX4" fmla="*/ 159336 w 304270"/>
                <a:gd name="connsiteY4" fmla="*/ 67447 h 354982"/>
                <a:gd name="connsiteX5" fmla="*/ 220190 w 304270"/>
                <a:gd name="connsiteY5" fmla="*/ 38034 h 354982"/>
                <a:gd name="connsiteX6" fmla="*/ 262787 w 304270"/>
                <a:gd name="connsiteY6" fmla="*/ 51219 h 354982"/>
                <a:gd name="connsiteX7" fmla="*/ 294228 w 304270"/>
                <a:gd name="connsiteY7" fmla="*/ 98888 h 354982"/>
                <a:gd name="connsiteX8" fmla="*/ 280537 w 304270"/>
                <a:gd name="connsiteY8" fmla="*/ 152643 h 354982"/>
                <a:gd name="connsiteX9" fmla="*/ 174042 w 304270"/>
                <a:gd name="connsiteY9" fmla="*/ 293621 h 354982"/>
                <a:gd name="connsiteX10" fmla="*/ 113188 w 304270"/>
                <a:gd name="connsiteY10" fmla="*/ 323541 h 35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270" h="354982">
                  <a:moveTo>
                    <a:pt x="113188" y="323541"/>
                  </a:moveTo>
                  <a:cubicBezTo>
                    <a:pt x="97974" y="323541"/>
                    <a:pt x="83268" y="318977"/>
                    <a:pt x="70590" y="310863"/>
                  </a:cubicBezTo>
                  <a:cubicBezTo>
                    <a:pt x="53855" y="299706"/>
                    <a:pt x="42699" y="282465"/>
                    <a:pt x="39148" y="263194"/>
                  </a:cubicBezTo>
                  <a:cubicBezTo>
                    <a:pt x="35599" y="243923"/>
                    <a:pt x="40670" y="224653"/>
                    <a:pt x="52334" y="208425"/>
                  </a:cubicBezTo>
                  <a:lnTo>
                    <a:pt x="159336" y="67447"/>
                  </a:lnTo>
                  <a:cubicBezTo>
                    <a:pt x="173535" y="48683"/>
                    <a:pt x="196355" y="38034"/>
                    <a:pt x="220190" y="38034"/>
                  </a:cubicBezTo>
                  <a:cubicBezTo>
                    <a:pt x="235403" y="38034"/>
                    <a:pt x="250109" y="42598"/>
                    <a:pt x="262787" y="51219"/>
                  </a:cubicBezTo>
                  <a:cubicBezTo>
                    <a:pt x="279522" y="62375"/>
                    <a:pt x="290679" y="79617"/>
                    <a:pt x="294228" y="98888"/>
                  </a:cubicBezTo>
                  <a:cubicBezTo>
                    <a:pt x="297271" y="118159"/>
                    <a:pt x="292707" y="136922"/>
                    <a:pt x="280537" y="152643"/>
                  </a:cubicBezTo>
                  <a:lnTo>
                    <a:pt x="174042" y="293621"/>
                  </a:lnTo>
                  <a:cubicBezTo>
                    <a:pt x="159843" y="312892"/>
                    <a:pt x="137529" y="323541"/>
                    <a:pt x="113188" y="323541"/>
                  </a:cubicBezTo>
                  <a:close/>
                </a:path>
              </a:pathLst>
            </a:custGeom>
            <a:solidFill>
              <a:srgbClr val="E3E98F"/>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724A3F47-7782-4EAD-B5A3-3C57C05AE8C7}"/>
                </a:ext>
              </a:extLst>
            </p:cNvPr>
            <p:cNvSpPr/>
            <p:nvPr/>
          </p:nvSpPr>
          <p:spPr>
            <a:xfrm>
              <a:off x="12791713" y="7197132"/>
              <a:ext cx="354982" cy="405694"/>
            </a:xfrm>
            <a:custGeom>
              <a:avLst/>
              <a:gdLst>
                <a:gd name="connsiteX0" fmla="*/ 247868 w 354982"/>
                <a:gd name="connsiteY0" fmla="*/ 93310 h 405694"/>
                <a:gd name="connsiteX1" fmla="*/ 275252 w 354982"/>
                <a:gd name="connsiteY1" fmla="*/ 101424 h 405694"/>
                <a:gd name="connsiteX2" fmla="*/ 286409 w 354982"/>
                <a:gd name="connsiteY2" fmla="*/ 163799 h 405694"/>
                <a:gd name="connsiteX3" fmla="*/ 179914 w 354982"/>
                <a:gd name="connsiteY3" fmla="*/ 304778 h 405694"/>
                <a:gd name="connsiteX4" fmla="*/ 141373 w 354982"/>
                <a:gd name="connsiteY4" fmla="*/ 323541 h 405694"/>
                <a:gd name="connsiteX5" fmla="*/ 113482 w 354982"/>
                <a:gd name="connsiteY5" fmla="*/ 315427 h 405694"/>
                <a:gd name="connsiteX6" fmla="*/ 102325 w 354982"/>
                <a:gd name="connsiteY6" fmla="*/ 253052 h 405694"/>
                <a:gd name="connsiteX7" fmla="*/ 208820 w 354982"/>
                <a:gd name="connsiteY7" fmla="*/ 112073 h 405694"/>
                <a:gd name="connsiteX8" fmla="*/ 247868 w 354982"/>
                <a:gd name="connsiteY8" fmla="*/ 93310 h 405694"/>
                <a:gd name="connsiteX9" fmla="*/ 247868 w 354982"/>
                <a:gd name="connsiteY9" fmla="*/ 38034 h 405694"/>
                <a:gd name="connsiteX10" fmla="*/ 165208 w 354982"/>
                <a:gd name="connsiteY10" fmla="*/ 78603 h 405694"/>
                <a:gd name="connsiteX11" fmla="*/ 58206 w 354982"/>
                <a:gd name="connsiteY11" fmla="*/ 219582 h 405694"/>
                <a:gd name="connsiteX12" fmla="*/ 39443 w 354982"/>
                <a:gd name="connsiteY12" fmla="*/ 295650 h 405694"/>
                <a:gd name="connsiteX13" fmla="*/ 82041 w 354982"/>
                <a:gd name="connsiteY13" fmla="*/ 361068 h 405694"/>
                <a:gd name="connsiteX14" fmla="*/ 140359 w 354982"/>
                <a:gd name="connsiteY14" fmla="*/ 378817 h 405694"/>
                <a:gd name="connsiteX15" fmla="*/ 223019 w 354982"/>
                <a:gd name="connsiteY15" fmla="*/ 338247 h 405694"/>
                <a:gd name="connsiteX16" fmla="*/ 329514 w 354982"/>
                <a:gd name="connsiteY16" fmla="*/ 197269 h 405694"/>
                <a:gd name="connsiteX17" fmla="*/ 348277 w 354982"/>
                <a:gd name="connsiteY17" fmla="*/ 122216 h 405694"/>
                <a:gd name="connsiteX18" fmla="*/ 305172 w 354982"/>
                <a:gd name="connsiteY18" fmla="*/ 55783 h 405694"/>
                <a:gd name="connsiteX19" fmla="*/ 247868 w 354982"/>
                <a:gd name="connsiteY19" fmla="*/ 38034 h 405694"/>
                <a:gd name="connsiteX20" fmla="*/ 247868 w 354982"/>
                <a:gd name="connsiteY20" fmla="*/ 38034 h 405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54982" h="405694">
                  <a:moveTo>
                    <a:pt x="247868" y="93310"/>
                  </a:moveTo>
                  <a:cubicBezTo>
                    <a:pt x="257504" y="93310"/>
                    <a:pt x="266631" y="95845"/>
                    <a:pt x="275252" y="101424"/>
                  </a:cubicBezTo>
                  <a:cubicBezTo>
                    <a:pt x="296551" y="116130"/>
                    <a:pt x="301623" y="143514"/>
                    <a:pt x="286409" y="163799"/>
                  </a:cubicBezTo>
                  <a:lnTo>
                    <a:pt x="179914" y="304778"/>
                  </a:lnTo>
                  <a:cubicBezTo>
                    <a:pt x="170786" y="316949"/>
                    <a:pt x="156080" y="323541"/>
                    <a:pt x="141373" y="323541"/>
                  </a:cubicBezTo>
                  <a:cubicBezTo>
                    <a:pt x="131738" y="323541"/>
                    <a:pt x="122103" y="321006"/>
                    <a:pt x="113482" y="315427"/>
                  </a:cubicBezTo>
                  <a:cubicBezTo>
                    <a:pt x="92183" y="301228"/>
                    <a:pt x="87112" y="273336"/>
                    <a:pt x="102325" y="253052"/>
                  </a:cubicBezTo>
                  <a:lnTo>
                    <a:pt x="208820" y="112073"/>
                  </a:lnTo>
                  <a:cubicBezTo>
                    <a:pt x="217948" y="99902"/>
                    <a:pt x="232655" y="93310"/>
                    <a:pt x="247868" y="93310"/>
                  </a:cubicBezTo>
                  <a:moveTo>
                    <a:pt x="247868" y="38034"/>
                  </a:moveTo>
                  <a:cubicBezTo>
                    <a:pt x="215413" y="38034"/>
                    <a:pt x="184479" y="53248"/>
                    <a:pt x="165208" y="78603"/>
                  </a:cubicBezTo>
                  <a:lnTo>
                    <a:pt x="58206" y="219582"/>
                  </a:lnTo>
                  <a:cubicBezTo>
                    <a:pt x="41471" y="242402"/>
                    <a:pt x="34879" y="269279"/>
                    <a:pt x="39443" y="295650"/>
                  </a:cubicBezTo>
                  <a:cubicBezTo>
                    <a:pt x="44007" y="322527"/>
                    <a:pt x="59220" y="345854"/>
                    <a:pt x="82041" y="361068"/>
                  </a:cubicBezTo>
                  <a:cubicBezTo>
                    <a:pt x="99790" y="372731"/>
                    <a:pt x="120074" y="378817"/>
                    <a:pt x="140359" y="378817"/>
                  </a:cubicBezTo>
                  <a:cubicBezTo>
                    <a:pt x="172814" y="378817"/>
                    <a:pt x="203749" y="363603"/>
                    <a:pt x="223019" y="338247"/>
                  </a:cubicBezTo>
                  <a:lnTo>
                    <a:pt x="329514" y="197269"/>
                  </a:lnTo>
                  <a:cubicBezTo>
                    <a:pt x="345742" y="175463"/>
                    <a:pt x="352841" y="148585"/>
                    <a:pt x="348277" y="122216"/>
                  </a:cubicBezTo>
                  <a:cubicBezTo>
                    <a:pt x="343713" y="95338"/>
                    <a:pt x="327993" y="71504"/>
                    <a:pt x="305172" y="55783"/>
                  </a:cubicBezTo>
                  <a:cubicBezTo>
                    <a:pt x="288438" y="44119"/>
                    <a:pt x="268660" y="38034"/>
                    <a:pt x="247868" y="38034"/>
                  </a:cubicBezTo>
                  <a:lnTo>
                    <a:pt x="247868" y="38034"/>
                  </a:lnTo>
                  <a:close/>
                </a:path>
              </a:pathLst>
            </a:custGeom>
            <a:solidFill>
              <a:srgbClr val="5F3620"/>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FBFE17B1-BE37-443B-8ED5-F36B30AF36A9}"/>
                </a:ext>
              </a:extLst>
            </p:cNvPr>
            <p:cNvSpPr/>
            <p:nvPr/>
          </p:nvSpPr>
          <p:spPr>
            <a:xfrm>
              <a:off x="11797798" y="6968422"/>
              <a:ext cx="304271" cy="354982"/>
            </a:xfrm>
            <a:custGeom>
              <a:avLst/>
              <a:gdLst>
                <a:gd name="connsiteX0" fmla="*/ 112939 w 304270"/>
                <a:gd name="connsiteY0" fmla="*/ 323541 h 354982"/>
                <a:gd name="connsiteX1" fmla="*/ 69834 w 304270"/>
                <a:gd name="connsiteY1" fmla="*/ 310356 h 354982"/>
                <a:gd name="connsiteX2" fmla="*/ 38900 w 304270"/>
                <a:gd name="connsiteY2" fmla="*/ 262180 h 354982"/>
                <a:gd name="connsiteX3" fmla="*/ 52592 w 304270"/>
                <a:gd name="connsiteY3" fmla="*/ 208933 h 354982"/>
                <a:gd name="connsiteX4" fmla="*/ 158580 w 304270"/>
                <a:gd name="connsiteY4" fmla="*/ 67954 h 354982"/>
                <a:gd name="connsiteX5" fmla="*/ 219434 w 304270"/>
                <a:gd name="connsiteY5" fmla="*/ 38034 h 354982"/>
                <a:gd name="connsiteX6" fmla="*/ 262031 w 304270"/>
                <a:gd name="connsiteY6" fmla="*/ 50712 h 354982"/>
                <a:gd name="connsiteX7" fmla="*/ 293473 w 304270"/>
                <a:gd name="connsiteY7" fmla="*/ 98888 h 354982"/>
                <a:gd name="connsiteX8" fmla="*/ 279781 w 304270"/>
                <a:gd name="connsiteY8" fmla="*/ 153150 h 354982"/>
                <a:gd name="connsiteX9" fmla="*/ 173286 w 304270"/>
                <a:gd name="connsiteY9" fmla="*/ 294128 h 354982"/>
                <a:gd name="connsiteX10" fmla="*/ 112939 w 304270"/>
                <a:gd name="connsiteY10" fmla="*/ 323541 h 35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270" h="354982">
                  <a:moveTo>
                    <a:pt x="112939" y="323541"/>
                  </a:moveTo>
                  <a:cubicBezTo>
                    <a:pt x="97218" y="323541"/>
                    <a:pt x="82512" y="318977"/>
                    <a:pt x="69834" y="310356"/>
                  </a:cubicBezTo>
                  <a:cubicBezTo>
                    <a:pt x="53099" y="299199"/>
                    <a:pt x="41943" y="281450"/>
                    <a:pt x="38900" y="262180"/>
                  </a:cubicBezTo>
                  <a:cubicBezTo>
                    <a:pt x="35857" y="242909"/>
                    <a:pt x="40928" y="224146"/>
                    <a:pt x="52592" y="208933"/>
                  </a:cubicBezTo>
                  <a:lnTo>
                    <a:pt x="158580" y="67954"/>
                  </a:lnTo>
                  <a:cubicBezTo>
                    <a:pt x="172779" y="49190"/>
                    <a:pt x="195599" y="38034"/>
                    <a:pt x="219434" y="38034"/>
                  </a:cubicBezTo>
                  <a:cubicBezTo>
                    <a:pt x="234647" y="38034"/>
                    <a:pt x="249354" y="42598"/>
                    <a:pt x="262031" y="50712"/>
                  </a:cubicBezTo>
                  <a:cubicBezTo>
                    <a:pt x="279273" y="62376"/>
                    <a:pt x="289923" y="79111"/>
                    <a:pt x="293473" y="98888"/>
                  </a:cubicBezTo>
                  <a:cubicBezTo>
                    <a:pt x="296516" y="118159"/>
                    <a:pt x="291951" y="137429"/>
                    <a:pt x="279781" y="153150"/>
                  </a:cubicBezTo>
                  <a:lnTo>
                    <a:pt x="173286" y="294128"/>
                  </a:lnTo>
                  <a:cubicBezTo>
                    <a:pt x="159593" y="312385"/>
                    <a:pt x="136773" y="323541"/>
                    <a:pt x="112939" y="323541"/>
                  </a:cubicBezTo>
                  <a:close/>
                </a:path>
              </a:pathLst>
            </a:custGeom>
            <a:solidFill>
              <a:srgbClr val="E85750"/>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16600D09-E204-4D6A-BF80-4A371BD72194}"/>
                </a:ext>
              </a:extLst>
            </p:cNvPr>
            <p:cNvSpPr/>
            <p:nvPr/>
          </p:nvSpPr>
          <p:spPr>
            <a:xfrm>
              <a:off x="11770157" y="6940530"/>
              <a:ext cx="354982" cy="405694"/>
            </a:xfrm>
            <a:custGeom>
              <a:avLst/>
              <a:gdLst>
                <a:gd name="connsiteX0" fmla="*/ 247074 w 354982"/>
                <a:gd name="connsiteY0" fmla="*/ 93309 h 405694"/>
                <a:gd name="connsiteX1" fmla="*/ 274458 w 354982"/>
                <a:gd name="connsiteY1" fmla="*/ 101424 h 405694"/>
                <a:gd name="connsiteX2" fmla="*/ 285108 w 354982"/>
                <a:gd name="connsiteY2" fmla="*/ 163799 h 405694"/>
                <a:gd name="connsiteX3" fmla="*/ 178613 w 354982"/>
                <a:gd name="connsiteY3" fmla="*/ 304777 h 405694"/>
                <a:gd name="connsiteX4" fmla="*/ 140072 w 354982"/>
                <a:gd name="connsiteY4" fmla="*/ 323541 h 405694"/>
                <a:gd name="connsiteX5" fmla="*/ 112688 w 354982"/>
                <a:gd name="connsiteY5" fmla="*/ 314920 h 405694"/>
                <a:gd name="connsiteX6" fmla="*/ 101532 w 354982"/>
                <a:gd name="connsiteY6" fmla="*/ 253052 h 405694"/>
                <a:gd name="connsiteX7" fmla="*/ 208026 w 354982"/>
                <a:gd name="connsiteY7" fmla="*/ 111566 h 405694"/>
                <a:gd name="connsiteX8" fmla="*/ 247074 w 354982"/>
                <a:gd name="connsiteY8" fmla="*/ 93309 h 405694"/>
                <a:gd name="connsiteX9" fmla="*/ 247074 w 354982"/>
                <a:gd name="connsiteY9" fmla="*/ 38034 h 405694"/>
                <a:gd name="connsiteX10" fmla="*/ 247074 w 354982"/>
                <a:gd name="connsiteY10" fmla="*/ 38034 h 405694"/>
                <a:gd name="connsiteX11" fmla="*/ 164414 w 354982"/>
                <a:gd name="connsiteY11" fmla="*/ 78603 h 405694"/>
                <a:gd name="connsiteX12" fmla="*/ 57919 w 354982"/>
                <a:gd name="connsiteY12" fmla="*/ 220089 h 405694"/>
                <a:gd name="connsiteX13" fmla="*/ 39156 w 354982"/>
                <a:gd name="connsiteY13" fmla="*/ 294128 h 405694"/>
                <a:gd name="connsiteX14" fmla="*/ 82261 w 354982"/>
                <a:gd name="connsiteY14" fmla="*/ 361068 h 405694"/>
                <a:gd name="connsiteX15" fmla="*/ 140579 w 354982"/>
                <a:gd name="connsiteY15" fmla="*/ 378817 h 405694"/>
                <a:gd name="connsiteX16" fmla="*/ 223240 w 354982"/>
                <a:gd name="connsiteY16" fmla="*/ 337740 h 405694"/>
                <a:gd name="connsiteX17" fmla="*/ 329735 w 354982"/>
                <a:gd name="connsiteY17" fmla="*/ 196762 h 405694"/>
                <a:gd name="connsiteX18" fmla="*/ 348498 w 354982"/>
                <a:gd name="connsiteY18" fmla="*/ 121708 h 405694"/>
                <a:gd name="connsiteX19" fmla="*/ 305392 w 354982"/>
                <a:gd name="connsiteY19" fmla="*/ 55276 h 405694"/>
                <a:gd name="connsiteX20" fmla="*/ 247074 w 354982"/>
                <a:gd name="connsiteY20" fmla="*/ 38034 h 405694"/>
                <a:gd name="connsiteX21" fmla="*/ 247074 w 354982"/>
                <a:gd name="connsiteY21" fmla="*/ 38034 h 405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4982" h="405694">
                  <a:moveTo>
                    <a:pt x="247074" y="93309"/>
                  </a:moveTo>
                  <a:cubicBezTo>
                    <a:pt x="256710" y="93309"/>
                    <a:pt x="266345" y="95845"/>
                    <a:pt x="274458" y="101424"/>
                  </a:cubicBezTo>
                  <a:cubicBezTo>
                    <a:pt x="295758" y="115623"/>
                    <a:pt x="300829" y="143514"/>
                    <a:pt x="285108" y="163799"/>
                  </a:cubicBezTo>
                  <a:lnTo>
                    <a:pt x="178613" y="304777"/>
                  </a:lnTo>
                  <a:cubicBezTo>
                    <a:pt x="169485" y="316949"/>
                    <a:pt x="154778" y="323541"/>
                    <a:pt x="140072" y="323541"/>
                  </a:cubicBezTo>
                  <a:cubicBezTo>
                    <a:pt x="130437" y="323541"/>
                    <a:pt x="120802" y="321005"/>
                    <a:pt x="112688" y="314920"/>
                  </a:cubicBezTo>
                  <a:cubicBezTo>
                    <a:pt x="91389" y="300721"/>
                    <a:pt x="86318" y="272829"/>
                    <a:pt x="101532" y="253052"/>
                  </a:cubicBezTo>
                  <a:lnTo>
                    <a:pt x="208026" y="111566"/>
                  </a:lnTo>
                  <a:cubicBezTo>
                    <a:pt x="217661" y="99902"/>
                    <a:pt x="232368" y="93309"/>
                    <a:pt x="247074" y="93309"/>
                  </a:cubicBezTo>
                  <a:moveTo>
                    <a:pt x="247074" y="38034"/>
                  </a:moveTo>
                  <a:cubicBezTo>
                    <a:pt x="247074" y="38034"/>
                    <a:pt x="247074" y="38034"/>
                    <a:pt x="247074" y="38034"/>
                  </a:cubicBezTo>
                  <a:cubicBezTo>
                    <a:pt x="214619" y="38034"/>
                    <a:pt x="183684" y="53247"/>
                    <a:pt x="164414" y="78603"/>
                  </a:cubicBezTo>
                  <a:lnTo>
                    <a:pt x="57919" y="220089"/>
                  </a:lnTo>
                  <a:cubicBezTo>
                    <a:pt x="42199" y="240374"/>
                    <a:pt x="35099" y="267758"/>
                    <a:pt x="39156" y="294128"/>
                  </a:cubicBezTo>
                  <a:cubicBezTo>
                    <a:pt x="43213" y="321005"/>
                    <a:pt x="58934" y="345347"/>
                    <a:pt x="82261" y="361068"/>
                  </a:cubicBezTo>
                  <a:cubicBezTo>
                    <a:pt x="99503" y="372731"/>
                    <a:pt x="119788" y="378817"/>
                    <a:pt x="140579" y="378817"/>
                  </a:cubicBezTo>
                  <a:cubicBezTo>
                    <a:pt x="173035" y="378817"/>
                    <a:pt x="203969" y="363603"/>
                    <a:pt x="223240" y="337740"/>
                  </a:cubicBezTo>
                  <a:lnTo>
                    <a:pt x="329735" y="196762"/>
                  </a:lnTo>
                  <a:cubicBezTo>
                    <a:pt x="346470" y="174955"/>
                    <a:pt x="353062" y="148585"/>
                    <a:pt x="348498" y="121708"/>
                  </a:cubicBezTo>
                  <a:cubicBezTo>
                    <a:pt x="343934" y="94831"/>
                    <a:pt x="328213" y="70997"/>
                    <a:pt x="305392" y="55276"/>
                  </a:cubicBezTo>
                  <a:cubicBezTo>
                    <a:pt x="287644" y="44119"/>
                    <a:pt x="267866" y="38034"/>
                    <a:pt x="247074" y="38034"/>
                  </a:cubicBezTo>
                  <a:lnTo>
                    <a:pt x="247074" y="38034"/>
                  </a:lnTo>
                  <a:close/>
                </a:path>
              </a:pathLst>
            </a:custGeom>
            <a:solidFill>
              <a:srgbClr val="5F3620"/>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E4243969-1CFE-43E8-AA5F-1295ADAD83B0}"/>
                </a:ext>
              </a:extLst>
            </p:cNvPr>
            <p:cNvSpPr/>
            <p:nvPr/>
          </p:nvSpPr>
          <p:spPr>
            <a:xfrm>
              <a:off x="13414949" y="7142870"/>
              <a:ext cx="304271" cy="354982"/>
            </a:xfrm>
            <a:custGeom>
              <a:avLst/>
              <a:gdLst>
                <a:gd name="connsiteX0" fmla="*/ 112985 w 304270"/>
                <a:gd name="connsiteY0" fmla="*/ 323034 h 354982"/>
                <a:gd name="connsiteX1" fmla="*/ 69881 w 304270"/>
                <a:gd name="connsiteY1" fmla="*/ 310356 h 354982"/>
                <a:gd name="connsiteX2" fmla="*/ 38947 w 304270"/>
                <a:gd name="connsiteY2" fmla="*/ 262180 h 354982"/>
                <a:gd name="connsiteX3" fmla="*/ 52639 w 304270"/>
                <a:gd name="connsiteY3" fmla="*/ 208425 h 354982"/>
                <a:gd name="connsiteX4" fmla="*/ 159133 w 304270"/>
                <a:gd name="connsiteY4" fmla="*/ 67447 h 354982"/>
                <a:gd name="connsiteX5" fmla="*/ 219987 w 304270"/>
                <a:gd name="connsiteY5" fmla="*/ 38034 h 354982"/>
                <a:gd name="connsiteX6" fmla="*/ 262586 w 304270"/>
                <a:gd name="connsiteY6" fmla="*/ 51219 h 354982"/>
                <a:gd name="connsiteX7" fmla="*/ 293520 w 304270"/>
                <a:gd name="connsiteY7" fmla="*/ 99395 h 354982"/>
                <a:gd name="connsiteX8" fmla="*/ 279827 w 304270"/>
                <a:gd name="connsiteY8" fmla="*/ 153149 h 354982"/>
                <a:gd name="connsiteX9" fmla="*/ 173332 w 304270"/>
                <a:gd name="connsiteY9" fmla="*/ 294128 h 354982"/>
                <a:gd name="connsiteX10" fmla="*/ 112985 w 304270"/>
                <a:gd name="connsiteY10" fmla="*/ 323034 h 35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270" h="354982">
                  <a:moveTo>
                    <a:pt x="112985" y="323034"/>
                  </a:moveTo>
                  <a:cubicBezTo>
                    <a:pt x="97772" y="323034"/>
                    <a:pt x="82559" y="318470"/>
                    <a:pt x="69881" y="310356"/>
                  </a:cubicBezTo>
                  <a:cubicBezTo>
                    <a:pt x="53146" y="299199"/>
                    <a:pt x="41989" y="281450"/>
                    <a:pt x="38947" y="262180"/>
                  </a:cubicBezTo>
                  <a:cubicBezTo>
                    <a:pt x="35904" y="242909"/>
                    <a:pt x="40468" y="223639"/>
                    <a:pt x="52639" y="208425"/>
                  </a:cubicBezTo>
                  <a:lnTo>
                    <a:pt x="159133" y="67447"/>
                  </a:lnTo>
                  <a:cubicBezTo>
                    <a:pt x="173332" y="48683"/>
                    <a:pt x="196153" y="38034"/>
                    <a:pt x="219987" y="38034"/>
                  </a:cubicBezTo>
                  <a:cubicBezTo>
                    <a:pt x="235201" y="38034"/>
                    <a:pt x="250415" y="42598"/>
                    <a:pt x="262586" y="51219"/>
                  </a:cubicBezTo>
                  <a:cubicBezTo>
                    <a:pt x="279320" y="62376"/>
                    <a:pt x="290476" y="79617"/>
                    <a:pt x="293520" y="99395"/>
                  </a:cubicBezTo>
                  <a:cubicBezTo>
                    <a:pt x="296562" y="118665"/>
                    <a:pt x="291998" y="137429"/>
                    <a:pt x="279827" y="153149"/>
                  </a:cubicBezTo>
                  <a:lnTo>
                    <a:pt x="173332" y="294128"/>
                  </a:lnTo>
                  <a:cubicBezTo>
                    <a:pt x="159641" y="311877"/>
                    <a:pt x="136820" y="323034"/>
                    <a:pt x="112985" y="323034"/>
                  </a:cubicBezTo>
                  <a:close/>
                </a:path>
              </a:pathLst>
            </a:custGeom>
            <a:solidFill>
              <a:srgbClr val="E3E98F"/>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8FDA90C4-4857-4356-AF85-B25B77175984}"/>
                </a:ext>
              </a:extLst>
            </p:cNvPr>
            <p:cNvSpPr/>
            <p:nvPr/>
          </p:nvSpPr>
          <p:spPr>
            <a:xfrm>
              <a:off x="13386611" y="7114472"/>
              <a:ext cx="354982" cy="405694"/>
            </a:xfrm>
            <a:custGeom>
              <a:avLst/>
              <a:gdLst>
                <a:gd name="connsiteX0" fmla="*/ 247818 w 354982"/>
                <a:gd name="connsiteY0" fmla="*/ 93309 h 405694"/>
                <a:gd name="connsiteX1" fmla="*/ 275202 w 354982"/>
                <a:gd name="connsiteY1" fmla="*/ 101424 h 405694"/>
                <a:gd name="connsiteX2" fmla="*/ 286359 w 354982"/>
                <a:gd name="connsiteY2" fmla="*/ 163799 h 405694"/>
                <a:gd name="connsiteX3" fmla="*/ 179865 w 354982"/>
                <a:gd name="connsiteY3" fmla="*/ 304777 h 405694"/>
                <a:gd name="connsiteX4" fmla="*/ 141323 w 354982"/>
                <a:gd name="connsiteY4" fmla="*/ 323541 h 405694"/>
                <a:gd name="connsiteX5" fmla="*/ 113939 w 354982"/>
                <a:gd name="connsiteY5" fmla="*/ 315427 h 405694"/>
                <a:gd name="connsiteX6" fmla="*/ 103289 w 354982"/>
                <a:gd name="connsiteY6" fmla="*/ 253052 h 405694"/>
                <a:gd name="connsiteX7" fmla="*/ 209784 w 354982"/>
                <a:gd name="connsiteY7" fmla="*/ 112073 h 405694"/>
                <a:gd name="connsiteX8" fmla="*/ 247818 w 354982"/>
                <a:gd name="connsiteY8" fmla="*/ 93309 h 405694"/>
                <a:gd name="connsiteX9" fmla="*/ 247818 w 354982"/>
                <a:gd name="connsiteY9" fmla="*/ 38034 h 405694"/>
                <a:gd name="connsiteX10" fmla="*/ 165158 w 354982"/>
                <a:gd name="connsiteY10" fmla="*/ 78096 h 405694"/>
                <a:gd name="connsiteX11" fmla="*/ 58156 w 354982"/>
                <a:gd name="connsiteY11" fmla="*/ 219582 h 405694"/>
                <a:gd name="connsiteX12" fmla="*/ 39393 w 354982"/>
                <a:gd name="connsiteY12" fmla="*/ 294635 h 405694"/>
                <a:gd name="connsiteX13" fmla="*/ 81991 w 354982"/>
                <a:gd name="connsiteY13" fmla="*/ 361068 h 405694"/>
                <a:gd name="connsiteX14" fmla="*/ 140309 w 354982"/>
                <a:gd name="connsiteY14" fmla="*/ 378817 h 405694"/>
                <a:gd name="connsiteX15" fmla="*/ 222969 w 354982"/>
                <a:gd name="connsiteY15" fmla="*/ 337740 h 405694"/>
                <a:gd name="connsiteX16" fmla="*/ 329464 w 354982"/>
                <a:gd name="connsiteY16" fmla="*/ 196762 h 405694"/>
                <a:gd name="connsiteX17" fmla="*/ 348227 w 354982"/>
                <a:gd name="connsiteY17" fmla="*/ 122215 h 405694"/>
                <a:gd name="connsiteX18" fmla="*/ 305630 w 354982"/>
                <a:gd name="connsiteY18" fmla="*/ 55783 h 405694"/>
                <a:gd name="connsiteX19" fmla="*/ 247818 w 354982"/>
                <a:gd name="connsiteY19" fmla="*/ 38034 h 405694"/>
                <a:gd name="connsiteX20" fmla="*/ 247818 w 354982"/>
                <a:gd name="connsiteY20" fmla="*/ 38034 h 405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54982" h="405694">
                  <a:moveTo>
                    <a:pt x="247818" y="93309"/>
                  </a:moveTo>
                  <a:cubicBezTo>
                    <a:pt x="257454" y="93309"/>
                    <a:pt x="267089" y="95845"/>
                    <a:pt x="275202" y="101424"/>
                  </a:cubicBezTo>
                  <a:cubicBezTo>
                    <a:pt x="296502" y="115623"/>
                    <a:pt x="301573" y="143514"/>
                    <a:pt x="286359" y="163799"/>
                  </a:cubicBezTo>
                  <a:lnTo>
                    <a:pt x="179865" y="304777"/>
                  </a:lnTo>
                  <a:cubicBezTo>
                    <a:pt x="170736" y="317455"/>
                    <a:pt x="156030" y="323541"/>
                    <a:pt x="141323" y="323541"/>
                  </a:cubicBezTo>
                  <a:cubicBezTo>
                    <a:pt x="131689" y="323541"/>
                    <a:pt x="122053" y="321005"/>
                    <a:pt x="113939" y="315427"/>
                  </a:cubicBezTo>
                  <a:cubicBezTo>
                    <a:pt x="92640" y="301228"/>
                    <a:pt x="87569" y="273336"/>
                    <a:pt x="103289" y="253052"/>
                  </a:cubicBezTo>
                  <a:lnTo>
                    <a:pt x="209784" y="112073"/>
                  </a:lnTo>
                  <a:cubicBezTo>
                    <a:pt x="218405" y="99902"/>
                    <a:pt x="233112" y="93309"/>
                    <a:pt x="247818" y="93309"/>
                  </a:cubicBezTo>
                  <a:moveTo>
                    <a:pt x="247818" y="38034"/>
                  </a:moveTo>
                  <a:cubicBezTo>
                    <a:pt x="215363" y="38034"/>
                    <a:pt x="184935" y="53247"/>
                    <a:pt x="165158" y="78096"/>
                  </a:cubicBezTo>
                  <a:lnTo>
                    <a:pt x="58156" y="219582"/>
                  </a:lnTo>
                  <a:cubicBezTo>
                    <a:pt x="41929" y="240881"/>
                    <a:pt x="34829" y="267758"/>
                    <a:pt x="39393" y="294635"/>
                  </a:cubicBezTo>
                  <a:cubicBezTo>
                    <a:pt x="43957" y="321512"/>
                    <a:pt x="59170" y="345347"/>
                    <a:pt x="81991" y="361068"/>
                  </a:cubicBezTo>
                  <a:cubicBezTo>
                    <a:pt x="99740" y="372731"/>
                    <a:pt x="119517" y="378817"/>
                    <a:pt x="140309" y="378817"/>
                  </a:cubicBezTo>
                  <a:cubicBezTo>
                    <a:pt x="172765" y="378817"/>
                    <a:pt x="203699" y="363603"/>
                    <a:pt x="222969" y="337740"/>
                  </a:cubicBezTo>
                  <a:lnTo>
                    <a:pt x="329464" y="196762"/>
                  </a:lnTo>
                  <a:cubicBezTo>
                    <a:pt x="345692" y="175463"/>
                    <a:pt x="352284" y="148585"/>
                    <a:pt x="348227" y="122215"/>
                  </a:cubicBezTo>
                  <a:cubicBezTo>
                    <a:pt x="343663" y="95338"/>
                    <a:pt x="328450" y="71503"/>
                    <a:pt x="305630" y="55783"/>
                  </a:cubicBezTo>
                  <a:cubicBezTo>
                    <a:pt x="288895" y="44119"/>
                    <a:pt x="269117" y="38034"/>
                    <a:pt x="247818" y="38034"/>
                  </a:cubicBezTo>
                  <a:lnTo>
                    <a:pt x="247818" y="38034"/>
                  </a:lnTo>
                  <a:close/>
                </a:path>
              </a:pathLst>
            </a:custGeom>
            <a:solidFill>
              <a:srgbClr val="5F3620"/>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A4779BA7-7FC2-4542-B775-D1C7306CD002}"/>
                </a:ext>
              </a:extLst>
            </p:cNvPr>
            <p:cNvSpPr/>
            <p:nvPr/>
          </p:nvSpPr>
          <p:spPr>
            <a:xfrm>
              <a:off x="11509607" y="6583012"/>
              <a:ext cx="202847" cy="354982"/>
            </a:xfrm>
            <a:custGeom>
              <a:avLst/>
              <a:gdLst>
                <a:gd name="connsiteX0" fmla="*/ 112580 w 202847"/>
                <a:gd name="connsiteY0" fmla="*/ 355490 h 354982"/>
                <a:gd name="connsiteX1" fmla="*/ 38034 w 202847"/>
                <a:gd name="connsiteY1" fmla="*/ 283479 h 354982"/>
                <a:gd name="connsiteX2" fmla="*/ 38034 w 202847"/>
                <a:gd name="connsiteY2" fmla="*/ 110044 h 354982"/>
                <a:gd name="connsiteX3" fmla="*/ 112580 w 202847"/>
                <a:gd name="connsiteY3" fmla="*/ 38034 h 354982"/>
                <a:gd name="connsiteX4" fmla="*/ 187634 w 202847"/>
                <a:gd name="connsiteY4" fmla="*/ 110044 h 354982"/>
                <a:gd name="connsiteX5" fmla="*/ 187634 w 202847"/>
                <a:gd name="connsiteY5" fmla="*/ 283479 h 354982"/>
                <a:gd name="connsiteX6" fmla="*/ 112580 w 202847"/>
                <a:gd name="connsiteY6" fmla="*/ 355490 h 35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847" h="354982">
                  <a:moveTo>
                    <a:pt x="112580" y="355490"/>
                  </a:moveTo>
                  <a:cubicBezTo>
                    <a:pt x="71504" y="355490"/>
                    <a:pt x="38034" y="323034"/>
                    <a:pt x="38034" y="283479"/>
                  </a:cubicBezTo>
                  <a:lnTo>
                    <a:pt x="38034" y="110044"/>
                  </a:lnTo>
                  <a:cubicBezTo>
                    <a:pt x="38034" y="70489"/>
                    <a:pt x="71504" y="38034"/>
                    <a:pt x="112580" y="38034"/>
                  </a:cubicBezTo>
                  <a:cubicBezTo>
                    <a:pt x="154164" y="38034"/>
                    <a:pt x="187634" y="70489"/>
                    <a:pt x="187634" y="110044"/>
                  </a:cubicBezTo>
                  <a:lnTo>
                    <a:pt x="187634" y="283479"/>
                  </a:lnTo>
                  <a:cubicBezTo>
                    <a:pt x="187634" y="323541"/>
                    <a:pt x="154164" y="355490"/>
                    <a:pt x="112580" y="355490"/>
                  </a:cubicBezTo>
                  <a:close/>
                </a:path>
              </a:pathLst>
            </a:custGeom>
            <a:solidFill>
              <a:srgbClr val="D790AF"/>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51B6D926-488C-4C2B-8938-EE4B14DC2147}"/>
                </a:ext>
              </a:extLst>
            </p:cNvPr>
            <p:cNvSpPr/>
            <p:nvPr/>
          </p:nvSpPr>
          <p:spPr>
            <a:xfrm>
              <a:off x="11481716" y="6555628"/>
              <a:ext cx="253559" cy="405694"/>
            </a:xfrm>
            <a:custGeom>
              <a:avLst/>
              <a:gdLst>
                <a:gd name="connsiteX0" fmla="*/ 140471 w 253558"/>
                <a:gd name="connsiteY0" fmla="*/ 92803 h 405694"/>
                <a:gd name="connsiteX1" fmla="*/ 188141 w 253558"/>
                <a:gd name="connsiteY1" fmla="*/ 137429 h 405694"/>
                <a:gd name="connsiteX2" fmla="*/ 188141 w 253558"/>
                <a:gd name="connsiteY2" fmla="*/ 310863 h 405694"/>
                <a:gd name="connsiteX3" fmla="*/ 140471 w 253558"/>
                <a:gd name="connsiteY3" fmla="*/ 355490 h 405694"/>
                <a:gd name="connsiteX4" fmla="*/ 93309 w 253558"/>
                <a:gd name="connsiteY4" fmla="*/ 310863 h 405694"/>
                <a:gd name="connsiteX5" fmla="*/ 93309 w 253558"/>
                <a:gd name="connsiteY5" fmla="*/ 137429 h 405694"/>
                <a:gd name="connsiteX6" fmla="*/ 140471 w 253558"/>
                <a:gd name="connsiteY6" fmla="*/ 92803 h 405694"/>
                <a:gd name="connsiteX7" fmla="*/ 140471 w 253558"/>
                <a:gd name="connsiteY7" fmla="*/ 38034 h 405694"/>
                <a:gd name="connsiteX8" fmla="*/ 38034 w 253558"/>
                <a:gd name="connsiteY8" fmla="*/ 137936 h 405694"/>
                <a:gd name="connsiteX9" fmla="*/ 38034 w 253558"/>
                <a:gd name="connsiteY9" fmla="*/ 311370 h 405694"/>
                <a:gd name="connsiteX10" fmla="*/ 140471 w 253558"/>
                <a:gd name="connsiteY10" fmla="*/ 411272 h 405694"/>
                <a:gd name="connsiteX11" fmla="*/ 243416 w 253558"/>
                <a:gd name="connsiteY11" fmla="*/ 311370 h 405694"/>
                <a:gd name="connsiteX12" fmla="*/ 243416 w 253558"/>
                <a:gd name="connsiteY12" fmla="*/ 137936 h 405694"/>
                <a:gd name="connsiteX13" fmla="*/ 140471 w 253558"/>
                <a:gd name="connsiteY13" fmla="*/ 38034 h 405694"/>
                <a:gd name="connsiteX14" fmla="*/ 140471 w 253558"/>
                <a:gd name="connsiteY14" fmla="*/ 38034 h 405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3558" h="405694">
                  <a:moveTo>
                    <a:pt x="140471" y="92803"/>
                  </a:moveTo>
                  <a:cubicBezTo>
                    <a:pt x="166841" y="92803"/>
                    <a:pt x="188141" y="113087"/>
                    <a:pt x="188141" y="137429"/>
                  </a:cubicBezTo>
                  <a:lnTo>
                    <a:pt x="188141" y="310863"/>
                  </a:lnTo>
                  <a:cubicBezTo>
                    <a:pt x="188141" y="335712"/>
                    <a:pt x="166841" y="355490"/>
                    <a:pt x="140471" y="355490"/>
                  </a:cubicBezTo>
                  <a:cubicBezTo>
                    <a:pt x="114101" y="355490"/>
                    <a:pt x="93309" y="335712"/>
                    <a:pt x="93309" y="310863"/>
                  </a:cubicBezTo>
                  <a:lnTo>
                    <a:pt x="93309" y="137429"/>
                  </a:lnTo>
                  <a:cubicBezTo>
                    <a:pt x="93309" y="113087"/>
                    <a:pt x="114608" y="92803"/>
                    <a:pt x="140471" y="92803"/>
                  </a:cubicBezTo>
                  <a:moveTo>
                    <a:pt x="140471" y="38034"/>
                  </a:moveTo>
                  <a:cubicBezTo>
                    <a:pt x="84181" y="38034"/>
                    <a:pt x="38034" y="82660"/>
                    <a:pt x="38034" y="137936"/>
                  </a:cubicBezTo>
                  <a:lnTo>
                    <a:pt x="38034" y="311370"/>
                  </a:lnTo>
                  <a:cubicBezTo>
                    <a:pt x="38034" y="366139"/>
                    <a:pt x="83674" y="411272"/>
                    <a:pt x="140471" y="411272"/>
                  </a:cubicBezTo>
                  <a:cubicBezTo>
                    <a:pt x="197269" y="411272"/>
                    <a:pt x="243416" y="366646"/>
                    <a:pt x="243416" y="311370"/>
                  </a:cubicBezTo>
                  <a:lnTo>
                    <a:pt x="243416" y="137936"/>
                  </a:lnTo>
                  <a:cubicBezTo>
                    <a:pt x="243416" y="82660"/>
                    <a:pt x="197269" y="38034"/>
                    <a:pt x="140471" y="38034"/>
                  </a:cubicBezTo>
                  <a:lnTo>
                    <a:pt x="140471" y="38034"/>
                  </a:lnTo>
                  <a:close/>
                </a:path>
              </a:pathLst>
            </a:custGeom>
            <a:solidFill>
              <a:srgbClr val="5F3620"/>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ADD05279-20B9-4585-B031-08A5A32884B4}"/>
                </a:ext>
              </a:extLst>
            </p:cNvPr>
            <p:cNvSpPr/>
            <p:nvPr/>
          </p:nvSpPr>
          <p:spPr>
            <a:xfrm>
              <a:off x="13150132" y="6840628"/>
              <a:ext cx="202847" cy="354982"/>
            </a:xfrm>
            <a:custGeom>
              <a:avLst/>
              <a:gdLst>
                <a:gd name="connsiteX0" fmla="*/ 113087 w 202847"/>
                <a:gd name="connsiteY0" fmla="*/ 355490 h 354982"/>
                <a:gd name="connsiteX1" fmla="*/ 38034 w 202847"/>
                <a:gd name="connsiteY1" fmla="*/ 283479 h 354982"/>
                <a:gd name="connsiteX2" fmla="*/ 38034 w 202847"/>
                <a:gd name="connsiteY2" fmla="*/ 110552 h 354982"/>
                <a:gd name="connsiteX3" fmla="*/ 113087 w 202847"/>
                <a:gd name="connsiteY3" fmla="*/ 38034 h 354982"/>
                <a:gd name="connsiteX4" fmla="*/ 188141 w 202847"/>
                <a:gd name="connsiteY4" fmla="*/ 110552 h 354982"/>
                <a:gd name="connsiteX5" fmla="*/ 188141 w 202847"/>
                <a:gd name="connsiteY5" fmla="*/ 283479 h 354982"/>
                <a:gd name="connsiteX6" fmla="*/ 113087 w 202847"/>
                <a:gd name="connsiteY6" fmla="*/ 355490 h 35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847" h="354982">
                  <a:moveTo>
                    <a:pt x="113087" y="355490"/>
                  </a:moveTo>
                  <a:cubicBezTo>
                    <a:pt x="71504" y="355490"/>
                    <a:pt x="38034" y="323034"/>
                    <a:pt x="38034" y="283479"/>
                  </a:cubicBezTo>
                  <a:lnTo>
                    <a:pt x="38034" y="110552"/>
                  </a:lnTo>
                  <a:cubicBezTo>
                    <a:pt x="38034" y="70489"/>
                    <a:pt x="71504" y="38034"/>
                    <a:pt x="113087" y="38034"/>
                  </a:cubicBezTo>
                  <a:cubicBezTo>
                    <a:pt x="154671" y="38034"/>
                    <a:pt x="188141" y="70489"/>
                    <a:pt x="188141" y="110552"/>
                  </a:cubicBezTo>
                  <a:lnTo>
                    <a:pt x="188141" y="283479"/>
                  </a:lnTo>
                  <a:cubicBezTo>
                    <a:pt x="188141" y="323034"/>
                    <a:pt x="154164" y="355490"/>
                    <a:pt x="113087" y="355490"/>
                  </a:cubicBezTo>
                  <a:close/>
                </a:path>
              </a:pathLst>
            </a:custGeom>
            <a:solidFill>
              <a:srgbClr val="D790AF"/>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F6FD9C33-BC53-4172-9A8F-E2A655C01CA5}"/>
                </a:ext>
              </a:extLst>
            </p:cNvPr>
            <p:cNvSpPr/>
            <p:nvPr/>
          </p:nvSpPr>
          <p:spPr>
            <a:xfrm>
              <a:off x="13122748" y="6812737"/>
              <a:ext cx="253559" cy="405694"/>
            </a:xfrm>
            <a:custGeom>
              <a:avLst/>
              <a:gdLst>
                <a:gd name="connsiteX0" fmla="*/ 140471 w 253558"/>
                <a:gd name="connsiteY0" fmla="*/ 93310 h 405694"/>
                <a:gd name="connsiteX1" fmla="*/ 188140 w 253558"/>
                <a:gd name="connsiteY1" fmla="*/ 138443 h 405694"/>
                <a:gd name="connsiteX2" fmla="*/ 188140 w 253558"/>
                <a:gd name="connsiteY2" fmla="*/ 311370 h 405694"/>
                <a:gd name="connsiteX3" fmla="*/ 140471 w 253558"/>
                <a:gd name="connsiteY3" fmla="*/ 355997 h 405694"/>
                <a:gd name="connsiteX4" fmla="*/ 92803 w 253558"/>
                <a:gd name="connsiteY4" fmla="*/ 311370 h 405694"/>
                <a:gd name="connsiteX5" fmla="*/ 92803 w 253558"/>
                <a:gd name="connsiteY5" fmla="*/ 138443 h 405694"/>
                <a:gd name="connsiteX6" fmla="*/ 140471 w 253558"/>
                <a:gd name="connsiteY6" fmla="*/ 93310 h 405694"/>
                <a:gd name="connsiteX7" fmla="*/ 140471 w 253558"/>
                <a:gd name="connsiteY7" fmla="*/ 38034 h 405694"/>
                <a:gd name="connsiteX8" fmla="*/ 38034 w 253558"/>
                <a:gd name="connsiteY8" fmla="*/ 138443 h 405694"/>
                <a:gd name="connsiteX9" fmla="*/ 38034 w 253558"/>
                <a:gd name="connsiteY9" fmla="*/ 311370 h 405694"/>
                <a:gd name="connsiteX10" fmla="*/ 140471 w 253558"/>
                <a:gd name="connsiteY10" fmla="*/ 411272 h 405694"/>
                <a:gd name="connsiteX11" fmla="*/ 243417 w 253558"/>
                <a:gd name="connsiteY11" fmla="*/ 311370 h 405694"/>
                <a:gd name="connsiteX12" fmla="*/ 243417 w 253558"/>
                <a:gd name="connsiteY12" fmla="*/ 138443 h 405694"/>
                <a:gd name="connsiteX13" fmla="*/ 140471 w 253558"/>
                <a:gd name="connsiteY13" fmla="*/ 38034 h 405694"/>
                <a:gd name="connsiteX14" fmla="*/ 140471 w 253558"/>
                <a:gd name="connsiteY14" fmla="*/ 38034 h 405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3558" h="405694">
                  <a:moveTo>
                    <a:pt x="140471" y="93310"/>
                  </a:moveTo>
                  <a:cubicBezTo>
                    <a:pt x="166841" y="93310"/>
                    <a:pt x="188140" y="113595"/>
                    <a:pt x="188140" y="138443"/>
                  </a:cubicBezTo>
                  <a:lnTo>
                    <a:pt x="188140" y="311370"/>
                  </a:lnTo>
                  <a:cubicBezTo>
                    <a:pt x="188140" y="336219"/>
                    <a:pt x="166841" y="355997"/>
                    <a:pt x="140471" y="355997"/>
                  </a:cubicBezTo>
                  <a:cubicBezTo>
                    <a:pt x="114101" y="355997"/>
                    <a:pt x="92803" y="336219"/>
                    <a:pt x="92803" y="311370"/>
                  </a:cubicBezTo>
                  <a:lnTo>
                    <a:pt x="92803" y="138443"/>
                  </a:lnTo>
                  <a:cubicBezTo>
                    <a:pt x="92803" y="113087"/>
                    <a:pt x="114101" y="93310"/>
                    <a:pt x="140471" y="93310"/>
                  </a:cubicBezTo>
                  <a:moveTo>
                    <a:pt x="140471" y="38034"/>
                  </a:moveTo>
                  <a:cubicBezTo>
                    <a:pt x="83674" y="38034"/>
                    <a:pt x="38034" y="83167"/>
                    <a:pt x="38034" y="138443"/>
                  </a:cubicBezTo>
                  <a:lnTo>
                    <a:pt x="38034" y="311370"/>
                  </a:lnTo>
                  <a:cubicBezTo>
                    <a:pt x="38034" y="366646"/>
                    <a:pt x="84182" y="411272"/>
                    <a:pt x="140471" y="411272"/>
                  </a:cubicBezTo>
                  <a:cubicBezTo>
                    <a:pt x="197269" y="411272"/>
                    <a:pt x="243417" y="366646"/>
                    <a:pt x="243417" y="311370"/>
                  </a:cubicBezTo>
                  <a:lnTo>
                    <a:pt x="243417" y="138443"/>
                  </a:lnTo>
                  <a:cubicBezTo>
                    <a:pt x="242909" y="83167"/>
                    <a:pt x="196761" y="38034"/>
                    <a:pt x="140471" y="38034"/>
                  </a:cubicBezTo>
                  <a:lnTo>
                    <a:pt x="140471" y="38034"/>
                  </a:lnTo>
                  <a:close/>
                </a:path>
              </a:pathLst>
            </a:custGeom>
            <a:solidFill>
              <a:srgbClr val="5F3620"/>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BA13E375-25F3-480B-995C-D13EC1C27689}"/>
                </a:ext>
              </a:extLst>
            </p:cNvPr>
            <p:cNvSpPr/>
            <p:nvPr/>
          </p:nvSpPr>
          <p:spPr>
            <a:xfrm>
              <a:off x="11275463" y="7145913"/>
              <a:ext cx="304271" cy="304271"/>
            </a:xfrm>
            <a:custGeom>
              <a:avLst/>
              <a:gdLst>
                <a:gd name="connsiteX0" fmla="*/ 229580 w 304270"/>
                <a:gd name="connsiteY0" fmla="*/ 316442 h 304270"/>
                <a:gd name="connsiteX1" fmla="*/ 172275 w 304270"/>
                <a:gd name="connsiteY1" fmla="*/ 291086 h 304270"/>
                <a:gd name="connsiteX2" fmla="*/ 55638 w 304270"/>
                <a:gd name="connsiteY2" fmla="*/ 156700 h 304270"/>
                <a:gd name="connsiteX3" fmla="*/ 38396 w 304270"/>
                <a:gd name="connsiteY3" fmla="*/ 103452 h 304270"/>
                <a:gd name="connsiteX4" fmla="*/ 66288 w 304270"/>
                <a:gd name="connsiteY4" fmla="*/ 53755 h 304270"/>
                <a:gd name="connsiteX5" fmla="*/ 113450 w 304270"/>
                <a:gd name="connsiteY5" fmla="*/ 38034 h 304270"/>
                <a:gd name="connsiteX6" fmla="*/ 170754 w 304270"/>
                <a:gd name="connsiteY6" fmla="*/ 63897 h 304270"/>
                <a:gd name="connsiteX7" fmla="*/ 287391 w 304270"/>
                <a:gd name="connsiteY7" fmla="*/ 197776 h 304270"/>
                <a:gd name="connsiteX8" fmla="*/ 304633 w 304270"/>
                <a:gd name="connsiteY8" fmla="*/ 251023 h 304270"/>
                <a:gd name="connsiteX9" fmla="*/ 277248 w 304270"/>
                <a:gd name="connsiteY9" fmla="*/ 300721 h 304270"/>
                <a:gd name="connsiteX10" fmla="*/ 229580 w 304270"/>
                <a:gd name="connsiteY10" fmla="*/ 316442 h 30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270" h="304270">
                  <a:moveTo>
                    <a:pt x="229580" y="316442"/>
                  </a:moveTo>
                  <a:cubicBezTo>
                    <a:pt x="207266" y="316442"/>
                    <a:pt x="186475" y="307314"/>
                    <a:pt x="172275" y="291086"/>
                  </a:cubicBezTo>
                  <a:lnTo>
                    <a:pt x="55638" y="156700"/>
                  </a:lnTo>
                  <a:cubicBezTo>
                    <a:pt x="42960" y="142500"/>
                    <a:pt x="36368" y="122723"/>
                    <a:pt x="38396" y="103452"/>
                  </a:cubicBezTo>
                  <a:cubicBezTo>
                    <a:pt x="40425" y="84182"/>
                    <a:pt x="50567" y="65925"/>
                    <a:pt x="66288" y="53755"/>
                  </a:cubicBezTo>
                  <a:cubicBezTo>
                    <a:pt x="79473" y="43612"/>
                    <a:pt x="96207" y="38034"/>
                    <a:pt x="113450" y="38034"/>
                  </a:cubicBezTo>
                  <a:cubicBezTo>
                    <a:pt x="135763" y="38034"/>
                    <a:pt x="156555" y="47162"/>
                    <a:pt x="170754" y="63897"/>
                  </a:cubicBezTo>
                  <a:lnTo>
                    <a:pt x="287391" y="197776"/>
                  </a:lnTo>
                  <a:cubicBezTo>
                    <a:pt x="300576" y="212990"/>
                    <a:pt x="306661" y="231753"/>
                    <a:pt x="304633" y="251023"/>
                  </a:cubicBezTo>
                  <a:cubicBezTo>
                    <a:pt x="302604" y="270294"/>
                    <a:pt x="292969" y="288043"/>
                    <a:pt x="277248" y="300721"/>
                  </a:cubicBezTo>
                  <a:cubicBezTo>
                    <a:pt x="263556" y="310863"/>
                    <a:pt x="246821" y="316442"/>
                    <a:pt x="229580" y="316442"/>
                  </a:cubicBezTo>
                  <a:close/>
                </a:path>
              </a:pathLst>
            </a:custGeom>
            <a:solidFill>
              <a:srgbClr val="E3E98F"/>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19C16A65-5250-4054-BD05-0B2B9909F30F}"/>
                </a:ext>
              </a:extLst>
            </p:cNvPr>
            <p:cNvSpPr/>
            <p:nvPr/>
          </p:nvSpPr>
          <p:spPr>
            <a:xfrm>
              <a:off x="11248514" y="7118022"/>
              <a:ext cx="354982" cy="405694"/>
            </a:xfrm>
            <a:custGeom>
              <a:avLst/>
              <a:gdLst>
                <a:gd name="connsiteX0" fmla="*/ 140399 w 354982"/>
                <a:gd name="connsiteY0" fmla="*/ 93309 h 405694"/>
                <a:gd name="connsiteX1" fmla="*/ 176911 w 354982"/>
                <a:gd name="connsiteY1" fmla="*/ 109537 h 405694"/>
                <a:gd name="connsiteX2" fmla="*/ 293548 w 354982"/>
                <a:gd name="connsiteY2" fmla="*/ 243416 h 405694"/>
                <a:gd name="connsiteX3" fmla="*/ 286956 w 354982"/>
                <a:gd name="connsiteY3" fmla="*/ 306299 h 405694"/>
                <a:gd name="connsiteX4" fmla="*/ 257036 w 354982"/>
                <a:gd name="connsiteY4" fmla="*/ 316441 h 405694"/>
                <a:gd name="connsiteX5" fmla="*/ 220524 w 354982"/>
                <a:gd name="connsiteY5" fmla="*/ 300214 h 405694"/>
                <a:gd name="connsiteX6" fmla="*/ 103886 w 354982"/>
                <a:gd name="connsiteY6" fmla="*/ 165827 h 405694"/>
                <a:gd name="connsiteX7" fmla="*/ 109972 w 354982"/>
                <a:gd name="connsiteY7" fmla="*/ 102945 h 405694"/>
                <a:gd name="connsiteX8" fmla="*/ 140399 w 354982"/>
                <a:gd name="connsiteY8" fmla="*/ 93309 h 405694"/>
                <a:gd name="connsiteX9" fmla="*/ 140399 w 354982"/>
                <a:gd name="connsiteY9" fmla="*/ 38034 h 405694"/>
                <a:gd name="connsiteX10" fmla="*/ 140399 w 354982"/>
                <a:gd name="connsiteY10" fmla="*/ 38034 h 405694"/>
                <a:gd name="connsiteX11" fmla="*/ 76502 w 354982"/>
                <a:gd name="connsiteY11" fmla="*/ 59840 h 405694"/>
                <a:gd name="connsiteX12" fmla="*/ 38468 w 354982"/>
                <a:gd name="connsiteY12" fmla="*/ 128301 h 405694"/>
                <a:gd name="connsiteX13" fmla="*/ 62810 w 354982"/>
                <a:gd name="connsiteY13" fmla="*/ 202847 h 405694"/>
                <a:gd name="connsiteX14" fmla="*/ 178940 w 354982"/>
                <a:gd name="connsiteY14" fmla="*/ 336726 h 405694"/>
                <a:gd name="connsiteX15" fmla="*/ 257036 w 354982"/>
                <a:gd name="connsiteY15" fmla="*/ 371717 h 405694"/>
                <a:gd name="connsiteX16" fmla="*/ 320933 w 354982"/>
                <a:gd name="connsiteY16" fmla="*/ 350418 h 405694"/>
                <a:gd name="connsiteX17" fmla="*/ 358967 w 354982"/>
                <a:gd name="connsiteY17" fmla="*/ 281450 h 405694"/>
                <a:gd name="connsiteX18" fmla="*/ 335639 w 354982"/>
                <a:gd name="connsiteY18" fmla="*/ 207411 h 405694"/>
                <a:gd name="connsiteX19" fmla="*/ 219002 w 354982"/>
                <a:gd name="connsiteY19" fmla="*/ 73025 h 405694"/>
                <a:gd name="connsiteX20" fmla="*/ 140399 w 354982"/>
                <a:gd name="connsiteY20" fmla="*/ 38034 h 405694"/>
                <a:gd name="connsiteX21" fmla="*/ 140399 w 354982"/>
                <a:gd name="connsiteY21" fmla="*/ 38034 h 405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4982" h="405694">
                  <a:moveTo>
                    <a:pt x="140399" y="93309"/>
                  </a:moveTo>
                  <a:cubicBezTo>
                    <a:pt x="154091" y="93309"/>
                    <a:pt x="167783" y="98888"/>
                    <a:pt x="176911" y="109537"/>
                  </a:cubicBezTo>
                  <a:lnTo>
                    <a:pt x="293548" y="243416"/>
                  </a:lnTo>
                  <a:cubicBezTo>
                    <a:pt x="309776" y="262687"/>
                    <a:pt x="307241" y="290578"/>
                    <a:pt x="286956" y="306299"/>
                  </a:cubicBezTo>
                  <a:cubicBezTo>
                    <a:pt x="278335" y="312892"/>
                    <a:pt x="267686" y="316441"/>
                    <a:pt x="257036" y="316441"/>
                  </a:cubicBezTo>
                  <a:cubicBezTo>
                    <a:pt x="243344" y="316441"/>
                    <a:pt x="229652" y="310863"/>
                    <a:pt x="220524" y="300214"/>
                  </a:cubicBezTo>
                  <a:lnTo>
                    <a:pt x="103886" y="165827"/>
                  </a:lnTo>
                  <a:cubicBezTo>
                    <a:pt x="87151" y="147064"/>
                    <a:pt x="90194" y="118158"/>
                    <a:pt x="109972" y="102945"/>
                  </a:cubicBezTo>
                  <a:cubicBezTo>
                    <a:pt x="118593" y="96859"/>
                    <a:pt x="129750" y="93309"/>
                    <a:pt x="140399" y="93309"/>
                  </a:cubicBezTo>
                  <a:moveTo>
                    <a:pt x="140399" y="38034"/>
                  </a:moveTo>
                  <a:lnTo>
                    <a:pt x="140399" y="38034"/>
                  </a:lnTo>
                  <a:cubicBezTo>
                    <a:pt x="117072" y="38034"/>
                    <a:pt x="94251" y="45641"/>
                    <a:pt x="76502" y="59840"/>
                  </a:cubicBezTo>
                  <a:cubicBezTo>
                    <a:pt x="55203" y="76068"/>
                    <a:pt x="41004" y="100916"/>
                    <a:pt x="38468" y="128301"/>
                  </a:cubicBezTo>
                  <a:cubicBezTo>
                    <a:pt x="35933" y="155178"/>
                    <a:pt x="44554" y="182562"/>
                    <a:pt x="62810" y="202847"/>
                  </a:cubicBezTo>
                  <a:lnTo>
                    <a:pt x="178940" y="336726"/>
                  </a:lnTo>
                  <a:cubicBezTo>
                    <a:pt x="198718" y="359039"/>
                    <a:pt x="227116" y="371717"/>
                    <a:pt x="257036" y="371717"/>
                  </a:cubicBezTo>
                  <a:cubicBezTo>
                    <a:pt x="279856" y="371717"/>
                    <a:pt x="302676" y="364110"/>
                    <a:pt x="320933" y="350418"/>
                  </a:cubicBezTo>
                  <a:cubicBezTo>
                    <a:pt x="343246" y="333176"/>
                    <a:pt x="356431" y="308834"/>
                    <a:pt x="358967" y="281450"/>
                  </a:cubicBezTo>
                  <a:cubicBezTo>
                    <a:pt x="361502" y="254573"/>
                    <a:pt x="353388" y="228203"/>
                    <a:pt x="335639" y="207411"/>
                  </a:cubicBezTo>
                  <a:lnTo>
                    <a:pt x="219002" y="73025"/>
                  </a:lnTo>
                  <a:cubicBezTo>
                    <a:pt x="198718" y="50712"/>
                    <a:pt x="170319" y="38034"/>
                    <a:pt x="140399" y="38034"/>
                  </a:cubicBezTo>
                  <a:lnTo>
                    <a:pt x="140399" y="38034"/>
                  </a:lnTo>
                  <a:close/>
                </a:path>
              </a:pathLst>
            </a:custGeom>
            <a:solidFill>
              <a:srgbClr val="5F3620"/>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EEBCEB7C-6A08-4568-B015-0F65469F44B4}"/>
                </a:ext>
              </a:extLst>
            </p:cNvPr>
            <p:cNvSpPr/>
            <p:nvPr/>
          </p:nvSpPr>
          <p:spPr>
            <a:xfrm>
              <a:off x="5797610" y="8694650"/>
              <a:ext cx="1724200" cy="2434165"/>
            </a:xfrm>
            <a:custGeom>
              <a:avLst/>
              <a:gdLst>
                <a:gd name="connsiteX0" fmla="*/ 638286 w 1724199"/>
                <a:gd name="connsiteY0" fmla="*/ 2426558 h 2434164"/>
                <a:gd name="connsiteX1" fmla="*/ 466373 w 1724199"/>
                <a:gd name="connsiteY1" fmla="*/ 2379396 h 2434164"/>
                <a:gd name="connsiteX2" fmla="*/ 199629 w 1724199"/>
                <a:gd name="connsiteY2" fmla="*/ 2218132 h 2434164"/>
                <a:gd name="connsiteX3" fmla="*/ 41408 w 1724199"/>
                <a:gd name="connsiteY3" fmla="*/ 1994493 h 2434164"/>
                <a:gd name="connsiteX4" fmla="*/ 72850 w 1724199"/>
                <a:gd name="connsiteY4" fmla="*/ 1845401 h 2434164"/>
                <a:gd name="connsiteX5" fmla="*/ 1313766 w 1724199"/>
                <a:gd name="connsiteY5" fmla="*/ 159235 h 2434164"/>
                <a:gd name="connsiteX6" fmla="*/ 1507992 w 1724199"/>
                <a:gd name="connsiteY6" fmla="*/ 38034 h 2434164"/>
                <a:gd name="connsiteX7" fmla="*/ 1561747 w 1724199"/>
                <a:gd name="connsiteY7" fmla="*/ 53247 h 2434164"/>
                <a:gd name="connsiteX8" fmla="*/ 1665706 w 1724199"/>
                <a:gd name="connsiteY8" fmla="*/ 116130 h 2434164"/>
                <a:gd name="connsiteX9" fmla="*/ 1690555 w 1724199"/>
                <a:gd name="connsiteY9" fmla="*/ 386930 h 2434164"/>
                <a:gd name="connsiteX10" fmla="*/ 840626 w 1724199"/>
                <a:gd name="connsiteY10" fmla="*/ 2310428 h 2434164"/>
                <a:gd name="connsiteX11" fmla="*/ 638286 w 1724199"/>
                <a:gd name="connsiteY11" fmla="*/ 2426558 h 2434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24199" h="2434164">
                  <a:moveTo>
                    <a:pt x="638286" y="2426558"/>
                  </a:moveTo>
                  <a:cubicBezTo>
                    <a:pt x="580981" y="2426558"/>
                    <a:pt x="521142" y="2410330"/>
                    <a:pt x="466373" y="2379396"/>
                  </a:cubicBezTo>
                  <a:cubicBezTo>
                    <a:pt x="376106" y="2329191"/>
                    <a:pt x="286346" y="2274930"/>
                    <a:pt x="199629" y="2218132"/>
                  </a:cubicBezTo>
                  <a:cubicBezTo>
                    <a:pt x="114940" y="2162857"/>
                    <a:pt x="56115" y="2079182"/>
                    <a:pt x="41408" y="1994493"/>
                  </a:cubicBezTo>
                  <a:cubicBezTo>
                    <a:pt x="31773" y="1938204"/>
                    <a:pt x="42930" y="1885463"/>
                    <a:pt x="72850" y="1845401"/>
                  </a:cubicBezTo>
                  <a:cubicBezTo>
                    <a:pt x="486658" y="1283515"/>
                    <a:pt x="899958" y="721121"/>
                    <a:pt x="1313766" y="159235"/>
                  </a:cubicBezTo>
                  <a:cubicBezTo>
                    <a:pt x="1369549" y="85702"/>
                    <a:pt x="1445617" y="38034"/>
                    <a:pt x="1507992" y="38034"/>
                  </a:cubicBezTo>
                  <a:cubicBezTo>
                    <a:pt x="1528277" y="38034"/>
                    <a:pt x="1546533" y="43105"/>
                    <a:pt x="1561747" y="53247"/>
                  </a:cubicBezTo>
                  <a:cubicBezTo>
                    <a:pt x="1592681" y="73532"/>
                    <a:pt x="1626658" y="93816"/>
                    <a:pt x="1665706" y="116130"/>
                  </a:cubicBezTo>
                  <a:cubicBezTo>
                    <a:pt x="1730110" y="151628"/>
                    <a:pt x="1740759" y="268265"/>
                    <a:pt x="1690555" y="386930"/>
                  </a:cubicBezTo>
                  <a:cubicBezTo>
                    <a:pt x="1407076" y="1027927"/>
                    <a:pt x="1124104" y="1669431"/>
                    <a:pt x="840626" y="2310428"/>
                  </a:cubicBezTo>
                  <a:cubicBezTo>
                    <a:pt x="810199" y="2381932"/>
                    <a:pt x="732610" y="2426558"/>
                    <a:pt x="638286" y="2426558"/>
                  </a:cubicBezTo>
                  <a:close/>
                </a:path>
              </a:pathLst>
            </a:custGeom>
            <a:solidFill>
              <a:srgbClr val="EAA651"/>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8D67BD27-69B5-42A1-94D5-6BFEC950E4A8}"/>
                </a:ext>
              </a:extLst>
            </p:cNvPr>
            <p:cNvSpPr/>
            <p:nvPr/>
          </p:nvSpPr>
          <p:spPr>
            <a:xfrm>
              <a:off x="5780053" y="8677916"/>
              <a:ext cx="1774912" cy="2484876"/>
            </a:xfrm>
            <a:custGeom>
              <a:avLst/>
              <a:gdLst>
                <a:gd name="connsiteX0" fmla="*/ 1525042 w 1774911"/>
                <a:gd name="connsiteY0" fmla="*/ 72011 h 2484876"/>
                <a:gd name="connsiteX1" fmla="*/ 1569669 w 1774911"/>
                <a:gd name="connsiteY1" fmla="*/ 84181 h 2484876"/>
                <a:gd name="connsiteX2" fmla="*/ 1674642 w 1774911"/>
                <a:gd name="connsiteY2" fmla="*/ 147571 h 2484876"/>
                <a:gd name="connsiteX3" fmla="*/ 1692391 w 1774911"/>
                <a:gd name="connsiteY3" fmla="*/ 397073 h 2484876"/>
                <a:gd name="connsiteX4" fmla="*/ 842969 w 1774911"/>
                <a:gd name="connsiteY4" fmla="*/ 2320063 h 2484876"/>
                <a:gd name="connsiteX5" fmla="*/ 655843 w 1774911"/>
                <a:gd name="connsiteY5" fmla="*/ 2426558 h 2484876"/>
                <a:gd name="connsiteX6" fmla="*/ 492044 w 1774911"/>
                <a:gd name="connsiteY6" fmla="*/ 2381424 h 2484876"/>
                <a:gd name="connsiteX7" fmla="*/ 226314 w 1774911"/>
                <a:gd name="connsiteY7" fmla="*/ 2220668 h 2484876"/>
                <a:gd name="connsiteX8" fmla="*/ 103592 w 1774911"/>
                <a:gd name="connsiteY8" fmla="*/ 1872278 h 2484876"/>
                <a:gd name="connsiteX9" fmla="*/ 1344509 w 1774911"/>
                <a:gd name="connsiteY9" fmla="*/ 186112 h 2484876"/>
                <a:gd name="connsiteX10" fmla="*/ 1525042 w 1774911"/>
                <a:gd name="connsiteY10" fmla="*/ 72011 h 2484876"/>
                <a:gd name="connsiteX11" fmla="*/ 1525042 w 1774911"/>
                <a:gd name="connsiteY11" fmla="*/ 38034 h 2484876"/>
                <a:gd name="connsiteX12" fmla="*/ 1317631 w 1774911"/>
                <a:gd name="connsiteY12" fmla="*/ 165827 h 2484876"/>
                <a:gd name="connsiteX13" fmla="*/ 76207 w 1774911"/>
                <a:gd name="connsiteY13" fmla="*/ 1852501 h 2484876"/>
                <a:gd name="connsiteX14" fmla="*/ 41723 w 1774911"/>
                <a:gd name="connsiteY14" fmla="*/ 2014271 h 2484876"/>
                <a:gd name="connsiteX15" fmla="*/ 207551 w 1774911"/>
                <a:gd name="connsiteY15" fmla="*/ 2249066 h 2484876"/>
                <a:gd name="connsiteX16" fmla="*/ 475309 w 1774911"/>
                <a:gd name="connsiteY16" fmla="*/ 2410837 h 2484876"/>
                <a:gd name="connsiteX17" fmla="*/ 655336 w 1774911"/>
                <a:gd name="connsiteY17" fmla="*/ 2460027 h 2484876"/>
                <a:gd name="connsiteX18" fmla="*/ 873396 w 1774911"/>
                <a:gd name="connsiteY18" fmla="*/ 2333248 h 2484876"/>
                <a:gd name="connsiteX19" fmla="*/ 1722818 w 1774911"/>
                <a:gd name="connsiteY19" fmla="*/ 410765 h 2484876"/>
                <a:gd name="connsiteX20" fmla="*/ 1690363 w 1774911"/>
                <a:gd name="connsiteY20" fmla="*/ 118665 h 2484876"/>
                <a:gd name="connsiteX21" fmla="*/ 1587418 w 1774911"/>
                <a:gd name="connsiteY21" fmla="*/ 56290 h 2484876"/>
                <a:gd name="connsiteX22" fmla="*/ 1525042 w 1774911"/>
                <a:gd name="connsiteY22" fmla="*/ 38034 h 2484876"/>
                <a:gd name="connsiteX23" fmla="*/ 1525042 w 1774911"/>
                <a:gd name="connsiteY23" fmla="*/ 38034 h 2484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74911" h="2484876">
                  <a:moveTo>
                    <a:pt x="1525042" y="72011"/>
                  </a:moveTo>
                  <a:cubicBezTo>
                    <a:pt x="1541777" y="72011"/>
                    <a:pt x="1556991" y="76068"/>
                    <a:pt x="1569669" y="84181"/>
                  </a:cubicBezTo>
                  <a:cubicBezTo>
                    <a:pt x="1604153" y="106494"/>
                    <a:pt x="1639144" y="127793"/>
                    <a:pt x="1674642" y="147571"/>
                  </a:cubicBezTo>
                  <a:cubicBezTo>
                    <a:pt x="1730425" y="178505"/>
                    <a:pt x="1739046" y="287536"/>
                    <a:pt x="1692391" y="397073"/>
                  </a:cubicBezTo>
                  <a:cubicBezTo>
                    <a:pt x="1408913" y="1038070"/>
                    <a:pt x="1125941" y="1679067"/>
                    <a:pt x="842969" y="2320063"/>
                  </a:cubicBezTo>
                  <a:cubicBezTo>
                    <a:pt x="814064" y="2388017"/>
                    <a:pt x="741546" y="2426558"/>
                    <a:pt x="655843" y="2426558"/>
                  </a:cubicBezTo>
                  <a:cubicBezTo>
                    <a:pt x="603610" y="2426558"/>
                    <a:pt x="546813" y="2412358"/>
                    <a:pt x="492044" y="2381424"/>
                  </a:cubicBezTo>
                  <a:cubicBezTo>
                    <a:pt x="402284" y="2331727"/>
                    <a:pt x="313539" y="2277972"/>
                    <a:pt x="226314" y="2220668"/>
                  </a:cubicBezTo>
                  <a:cubicBezTo>
                    <a:pt x="84828" y="2127865"/>
                    <a:pt x="32595" y="1966095"/>
                    <a:pt x="103592" y="1872278"/>
                  </a:cubicBezTo>
                  <a:cubicBezTo>
                    <a:pt x="517400" y="1309885"/>
                    <a:pt x="931208" y="747999"/>
                    <a:pt x="1344509" y="186112"/>
                  </a:cubicBezTo>
                  <a:cubicBezTo>
                    <a:pt x="1399277" y="114101"/>
                    <a:pt x="1470781" y="72011"/>
                    <a:pt x="1525042" y="72011"/>
                  </a:cubicBezTo>
                  <a:moveTo>
                    <a:pt x="1525042" y="38034"/>
                  </a:moveTo>
                  <a:cubicBezTo>
                    <a:pt x="1457089" y="38034"/>
                    <a:pt x="1377471" y="87224"/>
                    <a:pt x="1317631" y="165827"/>
                  </a:cubicBezTo>
                  <a:cubicBezTo>
                    <a:pt x="903823" y="728221"/>
                    <a:pt x="490015" y="1290107"/>
                    <a:pt x="76207" y="1852501"/>
                  </a:cubicBezTo>
                  <a:cubicBezTo>
                    <a:pt x="43752" y="1895605"/>
                    <a:pt x="31074" y="1952910"/>
                    <a:pt x="41723" y="2014271"/>
                  </a:cubicBezTo>
                  <a:cubicBezTo>
                    <a:pt x="56937" y="2103524"/>
                    <a:pt x="119312" y="2191255"/>
                    <a:pt x="207551" y="2249066"/>
                  </a:cubicBezTo>
                  <a:cubicBezTo>
                    <a:pt x="294268" y="2306371"/>
                    <a:pt x="384535" y="2360633"/>
                    <a:pt x="475309" y="2410837"/>
                  </a:cubicBezTo>
                  <a:cubicBezTo>
                    <a:pt x="533120" y="2442786"/>
                    <a:pt x="594989" y="2460027"/>
                    <a:pt x="655336" y="2460027"/>
                  </a:cubicBezTo>
                  <a:cubicBezTo>
                    <a:pt x="756252" y="2460027"/>
                    <a:pt x="839927" y="2411345"/>
                    <a:pt x="873396" y="2333248"/>
                  </a:cubicBezTo>
                  <a:cubicBezTo>
                    <a:pt x="1156368" y="1692758"/>
                    <a:pt x="1439340" y="1051762"/>
                    <a:pt x="1722818" y="410765"/>
                  </a:cubicBezTo>
                  <a:cubicBezTo>
                    <a:pt x="1776573" y="283985"/>
                    <a:pt x="1762881" y="158220"/>
                    <a:pt x="1690363" y="118665"/>
                  </a:cubicBezTo>
                  <a:cubicBezTo>
                    <a:pt x="1651822" y="96859"/>
                    <a:pt x="1618352" y="76574"/>
                    <a:pt x="1587418" y="56290"/>
                  </a:cubicBezTo>
                  <a:cubicBezTo>
                    <a:pt x="1570176" y="44119"/>
                    <a:pt x="1548877" y="38034"/>
                    <a:pt x="1525042" y="38034"/>
                  </a:cubicBezTo>
                  <a:lnTo>
                    <a:pt x="1525042" y="38034"/>
                  </a:lnTo>
                  <a:close/>
                </a:path>
              </a:pathLst>
            </a:custGeom>
            <a:solidFill>
              <a:srgbClr val="5F3620"/>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EA1CD4E4-7D09-48EB-83F3-DE3DE3313B36}"/>
                </a:ext>
              </a:extLst>
            </p:cNvPr>
            <p:cNvSpPr/>
            <p:nvPr/>
          </p:nvSpPr>
          <p:spPr>
            <a:xfrm>
              <a:off x="5863225" y="8501438"/>
              <a:ext cx="2079182" cy="3093418"/>
            </a:xfrm>
            <a:custGeom>
              <a:avLst/>
              <a:gdLst>
                <a:gd name="connsiteX0" fmla="*/ 758276 w 2079182"/>
                <a:gd name="connsiteY0" fmla="*/ 3080233 h 3093417"/>
                <a:gd name="connsiteX1" fmla="*/ 551372 w 2079182"/>
                <a:gd name="connsiteY1" fmla="*/ 3019886 h 3093417"/>
                <a:gd name="connsiteX2" fmla="*/ 231888 w 2079182"/>
                <a:gd name="connsiteY2" fmla="*/ 2814503 h 3093417"/>
                <a:gd name="connsiteX3" fmla="*/ 42733 w 2079182"/>
                <a:gd name="connsiteY3" fmla="*/ 2533053 h 3093417"/>
                <a:gd name="connsiteX4" fmla="*/ 79752 w 2079182"/>
                <a:gd name="connsiteY4" fmla="*/ 2341363 h 3093417"/>
                <a:gd name="connsiteX5" fmla="*/ 1566621 w 2079182"/>
                <a:gd name="connsiteY5" fmla="*/ 192705 h 3093417"/>
                <a:gd name="connsiteX6" fmla="*/ 1800402 w 2079182"/>
                <a:gd name="connsiteY6" fmla="*/ 38034 h 3093417"/>
                <a:gd name="connsiteX7" fmla="*/ 1865314 w 2079182"/>
                <a:gd name="connsiteY7" fmla="*/ 57305 h 3093417"/>
                <a:gd name="connsiteX8" fmla="*/ 1989557 w 2079182"/>
                <a:gd name="connsiteY8" fmla="*/ 137429 h 3093417"/>
                <a:gd name="connsiteX9" fmla="*/ 2019477 w 2079182"/>
                <a:gd name="connsiteY9" fmla="*/ 481255 h 3093417"/>
                <a:gd name="connsiteX10" fmla="*/ 1001185 w 2079182"/>
                <a:gd name="connsiteY10" fmla="*/ 2932155 h 3093417"/>
                <a:gd name="connsiteX11" fmla="*/ 758276 w 2079182"/>
                <a:gd name="connsiteY11" fmla="*/ 3080233 h 3093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79182" h="3093417">
                  <a:moveTo>
                    <a:pt x="758276" y="3080233"/>
                  </a:moveTo>
                  <a:cubicBezTo>
                    <a:pt x="689308" y="3080233"/>
                    <a:pt x="617804" y="3059441"/>
                    <a:pt x="551372" y="3019886"/>
                  </a:cubicBezTo>
                  <a:cubicBezTo>
                    <a:pt x="441834" y="2954975"/>
                    <a:pt x="334325" y="2886007"/>
                    <a:pt x="231888" y="2814503"/>
                  </a:cubicBezTo>
                  <a:cubicBezTo>
                    <a:pt x="131986" y="2744521"/>
                    <a:pt x="60989" y="2639548"/>
                    <a:pt x="42733" y="2533053"/>
                  </a:cubicBezTo>
                  <a:cubicBezTo>
                    <a:pt x="30055" y="2460535"/>
                    <a:pt x="43240" y="2392075"/>
                    <a:pt x="79752" y="2341363"/>
                  </a:cubicBezTo>
                  <a:lnTo>
                    <a:pt x="1566621" y="192705"/>
                  </a:lnTo>
                  <a:cubicBezTo>
                    <a:pt x="1633561" y="98889"/>
                    <a:pt x="1725349" y="38034"/>
                    <a:pt x="1800402" y="38034"/>
                  </a:cubicBezTo>
                  <a:cubicBezTo>
                    <a:pt x="1825251" y="38034"/>
                    <a:pt x="1847057" y="44627"/>
                    <a:pt x="1865314" y="57305"/>
                  </a:cubicBezTo>
                  <a:cubicBezTo>
                    <a:pt x="1904869" y="84689"/>
                    <a:pt x="1946452" y="111567"/>
                    <a:pt x="1989557" y="137429"/>
                  </a:cubicBezTo>
                  <a:cubicBezTo>
                    <a:pt x="2066639" y="183070"/>
                    <a:pt x="2079317" y="331149"/>
                    <a:pt x="2019477" y="481255"/>
                  </a:cubicBezTo>
                  <a:lnTo>
                    <a:pt x="1001185" y="2932155"/>
                  </a:lnTo>
                  <a:cubicBezTo>
                    <a:pt x="964673" y="3023436"/>
                    <a:pt x="871363" y="3080233"/>
                    <a:pt x="758276" y="3080233"/>
                  </a:cubicBezTo>
                  <a:close/>
                </a:path>
              </a:pathLst>
            </a:custGeom>
            <a:solidFill>
              <a:srgbClr val="EAA651"/>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6BEFAE08-DFFA-4003-966E-A563C1623C26}"/>
                </a:ext>
              </a:extLst>
            </p:cNvPr>
            <p:cNvSpPr/>
            <p:nvPr/>
          </p:nvSpPr>
          <p:spPr>
            <a:xfrm>
              <a:off x="5842053" y="8480647"/>
              <a:ext cx="2129894" cy="3144129"/>
            </a:xfrm>
            <a:custGeom>
              <a:avLst/>
              <a:gdLst>
                <a:gd name="connsiteX0" fmla="*/ 1821067 w 2129893"/>
                <a:gd name="connsiteY0" fmla="*/ 79617 h 3144129"/>
                <a:gd name="connsiteX1" fmla="*/ 1874315 w 2129893"/>
                <a:gd name="connsiteY1" fmla="*/ 95338 h 3144129"/>
                <a:gd name="connsiteX2" fmla="*/ 2000080 w 2129893"/>
                <a:gd name="connsiteY2" fmla="*/ 175970 h 3144129"/>
                <a:gd name="connsiteX3" fmla="*/ 2021379 w 2129893"/>
                <a:gd name="connsiteY3" fmla="*/ 493932 h 3144129"/>
                <a:gd name="connsiteX4" fmla="*/ 1003594 w 2129893"/>
                <a:gd name="connsiteY4" fmla="*/ 2944832 h 3144129"/>
                <a:gd name="connsiteX5" fmla="*/ 779448 w 2129893"/>
                <a:gd name="connsiteY5" fmla="*/ 3080232 h 3144129"/>
                <a:gd name="connsiteX6" fmla="*/ 582686 w 2129893"/>
                <a:gd name="connsiteY6" fmla="*/ 3022928 h 3144129"/>
                <a:gd name="connsiteX7" fmla="*/ 264724 w 2129893"/>
                <a:gd name="connsiteY7" fmla="*/ 2818560 h 3144129"/>
                <a:gd name="connsiteX8" fmla="*/ 117659 w 2129893"/>
                <a:gd name="connsiteY8" fmla="*/ 2374324 h 3144129"/>
                <a:gd name="connsiteX9" fmla="*/ 1604528 w 2129893"/>
                <a:gd name="connsiteY9" fmla="*/ 225160 h 3144129"/>
                <a:gd name="connsiteX10" fmla="*/ 1821067 w 2129893"/>
                <a:gd name="connsiteY10" fmla="*/ 79617 h 3144129"/>
                <a:gd name="connsiteX11" fmla="*/ 1821067 w 2129893"/>
                <a:gd name="connsiteY11" fmla="*/ 38034 h 3144129"/>
                <a:gd name="connsiteX12" fmla="*/ 1821067 w 2129893"/>
                <a:gd name="connsiteY12" fmla="*/ 38034 h 3144129"/>
                <a:gd name="connsiteX13" fmla="*/ 1570551 w 2129893"/>
                <a:gd name="connsiteY13" fmla="*/ 201326 h 3144129"/>
                <a:gd name="connsiteX14" fmla="*/ 650133 w 2129893"/>
                <a:gd name="connsiteY14" fmla="*/ 1531495 h 3144129"/>
                <a:gd name="connsiteX15" fmla="*/ 83175 w 2129893"/>
                <a:gd name="connsiteY15" fmla="*/ 2350997 h 3144129"/>
                <a:gd name="connsiteX16" fmla="*/ 43113 w 2129893"/>
                <a:gd name="connsiteY16" fmla="*/ 2557902 h 3144129"/>
                <a:gd name="connsiteX17" fmla="*/ 240889 w 2129893"/>
                <a:gd name="connsiteY17" fmla="*/ 2853044 h 3144129"/>
                <a:gd name="connsiteX18" fmla="*/ 561387 w 2129893"/>
                <a:gd name="connsiteY18" fmla="*/ 3058933 h 3144129"/>
                <a:gd name="connsiteX19" fmla="*/ 778941 w 2129893"/>
                <a:gd name="connsiteY19" fmla="*/ 3121816 h 3144129"/>
                <a:gd name="connsiteX20" fmla="*/ 1041628 w 2129893"/>
                <a:gd name="connsiteY20" fmla="*/ 2960552 h 3144129"/>
                <a:gd name="connsiteX21" fmla="*/ 1853016 w 2129893"/>
                <a:gd name="connsiteY21" fmla="*/ 1007136 h 3144129"/>
                <a:gd name="connsiteX22" fmla="*/ 2059413 w 2129893"/>
                <a:gd name="connsiteY22" fmla="*/ 510160 h 3144129"/>
                <a:gd name="connsiteX23" fmla="*/ 2020872 w 2129893"/>
                <a:gd name="connsiteY23" fmla="*/ 140471 h 3144129"/>
                <a:gd name="connsiteX24" fmla="*/ 1897642 w 2129893"/>
                <a:gd name="connsiteY24" fmla="*/ 61361 h 3144129"/>
                <a:gd name="connsiteX25" fmla="*/ 1821067 w 2129893"/>
                <a:gd name="connsiteY25" fmla="*/ 38034 h 3144129"/>
                <a:gd name="connsiteX26" fmla="*/ 1821067 w 2129893"/>
                <a:gd name="connsiteY26" fmla="*/ 38034 h 3144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129893" h="3144129">
                  <a:moveTo>
                    <a:pt x="1821067" y="79617"/>
                  </a:moveTo>
                  <a:cubicBezTo>
                    <a:pt x="1840845" y="79617"/>
                    <a:pt x="1859101" y="84689"/>
                    <a:pt x="1874315" y="95338"/>
                  </a:cubicBezTo>
                  <a:cubicBezTo>
                    <a:pt x="1915391" y="124244"/>
                    <a:pt x="1957482" y="151121"/>
                    <a:pt x="2000080" y="175970"/>
                  </a:cubicBezTo>
                  <a:cubicBezTo>
                    <a:pt x="2066512" y="215525"/>
                    <a:pt x="2077162" y="354982"/>
                    <a:pt x="2021379" y="493932"/>
                  </a:cubicBezTo>
                  <a:cubicBezTo>
                    <a:pt x="1682117" y="1310392"/>
                    <a:pt x="1342856" y="2127865"/>
                    <a:pt x="1003594" y="2944832"/>
                  </a:cubicBezTo>
                  <a:cubicBezTo>
                    <a:pt x="969110" y="3031042"/>
                    <a:pt x="882393" y="3080232"/>
                    <a:pt x="779448" y="3080232"/>
                  </a:cubicBezTo>
                  <a:cubicBezTo>
                    <a:pt x="717072" y="3080232"/>
                    <a:pt x="648612" y="3061976"/>
                    <a:pt x="582686" y="3022928"/>
                  </a:cubicBezTo>
                  <a:cubicBezTo>
                    <a:pt x="475177" y="2959031"/>
                    <a:pt x="369190" y="2891077"/>
                    <a:pt x="264724" y="2818560"/>
                  </a:cubicBezTo>
                  <a:cubicBezTo>
                    <a:pt x="95346" y="2700402"/>
                    <a:pt x="31957" y="2494004"/>
                    <a:pt x="117659" y="2374324"/>
                  </a:cubicBezTo>
                  <a:cubicBezTo>
                    <a:pt x="613113" y="1657768"/>
                    <a:pt x="1109074" y="941717"/>
                    <a:pt x="1604528" y="225160"/>
                  </a:cubicBezTo>
                  <a:cubicBezTo>
                    <a:pt x="1669946" y="133371"/>
                    <a:pt x="1755649" y="79617"/>
                    <a:pt x="1821067" y="79617"/>
                  </a:cubicBezTo>
                  <a:moveTo>
                    <a:pt x="1821067" y="38034"/>
                  </a:moveTo>
                  <a:lnTo>
                    <a:pt x="1821067" y="38034"/>
                  </a:lnTo>
                  <a:cubicBezTo>
                    <a:pt x="1738407" y="38034"/>
                    <a:pt x="1642562" y="100409"/>
                    <a:pt x="1570551" y="201326"/>
                  </a:cubicBezTo>
                  <a:cubicBezTo>
                    <a:pt x="1263238" y="645054"/>
                    <a:pt x="956939" y="1088274"/>
                    <a:pt x="650133" y="1531495"/>
                  </a:cubicBezTo>
                  <a:lnTo>
                    <a:pt x="83175" y="2350997"/>
                  </a:lnTo>
                  <a:cubicBezTo>
                    <a:pt x="43620" y="2406273"/>
                    <a:pt x="29421" y="2479805"/>
                    <a:pt x="43113" y="2557902"/>
                  </a:cubicBezTo>
                  <a:cubicBezTo>
                    <a:pt x="62384" y="2669974"/>
                    <a:pt x="136423" y="2780019"/>
                    <a:pt x="240889" y="2853044"/>
                  </a:cubicBezTo>
                  <a:cubicBezTo>
                    <a:pt x="343834" y="2924547"/>
                    <a:pt x="451343" y="2994022"/>
                    <a:pt x="561387" y="3058933"/>
                  </a:cubicBezTo>
                  <a:cubicBezTo>
                    <a:pt x="630863" y="3100010"/>
                    <a:pt x="706423" y="3121816"/>
                    <a:pt x="778941" y="3121816"/>
                  </a:cubicBezTo>
                  <a:cubicBezTo>
                    <a:pt x="901156" y="3121816"/>
                    <a:pt x="1001565" y="3059948"/>
                    <a:pt x="1041628" y="2960552"/>
                  </a:cubicBezTo>
                  <a:cubicBezTo>
                    <a:pt x="1311921" y="2309413"/>
                    <a:pt x="1582722" y="1658275"/>
                    <a:pt x="1853016" y="1007136"/>
                  </a:cubicBezTo>
                  <a:lnTo>
                    <a:pt x="2059413" y="510160"/>
                  </a:lnTo>
                  <a:cubicBezTo>
                    <a:pt x="2123310" y="350418"/>
                    <a:pt x="2107082" y="191690"/>
                    <a:pt x="2020872" y="140471"/>
                  </a:cubicBezTo>
                  <a:cubicBezTo>
                    <a:pt x="1978274" y="115115"/>
                    <a:pt x="1936690" y="88746"/>
                    <a:pt x="1897642" y="61361"/>
                  </a:cubicBezTo>
                  <a:cubicBezTo>
                    <a:pt x="1875836" y="46147"/>
                    <a:pt x="1850480" y="38034"/>
                    <a:pt x="1821067" y="38034"/>
                  </a:cubicBezTo>
                  <a:lnTo>
                    <a:pt x="1821067" y="38034"/>
                  </a:lnTo>
                  <a:close/>
                </a:path>
              </a:pathLst>
            </a:custGeom>
            <a:solidFill>
              <a:srgbClr val="5F3620"/>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A16E1C7F-9B6A-430F-8C27-92B6452828E2}"/>
                </a:ext>
              </a:extLst>
            </p:cNvPr>
            <p:cNvSpPr/>
            <p:nvPr/>
          </p:nvSpPr>
          <p:spPr>
            <a:xfrm>
              <a:off x="10258915" y="8694650"/>
              <a:ext cx="1724200" cy="2434165"/>
            </a:xfrm>
            <a:custGeom>
              <a:avLst/>
              <a:gdLst>
                <a:gd name="connsiteX0" fmla="*/ 1121377 w 1724199"/>
                <a:gd name="connsiteY0" fmla="*/ 2426558 h 2434164"/>
                <a:gd name="connsiteX1" fmla="*/ 919037 w 1724199"/>
                <a:gd name="connsiteY1" fmla="*/ 2309920 h 2434164"/>
                <a:gd name="connsiteX2" fmla="*/ 69615 w 1724199"/>
                <a:gd name="connsiteY2" fmla="*/ 386930 h 2434164"/>
                <a:gd name="connsiteX3" fmla="*/ 94464 w 1724199"/>
                <a:gd name="connsiteY3" fmla="*/ 116130 h 2434164"/>
                <a:gd name="connsiteX4" fmla="*/ 198423 w 1724199"/>
                <a:gd name="connsiteY4" fmla="*/ 53247 h 2434164"/>
                <a:gd name="connsiteX5" fmla="*/ 252178 w 1724199"/>
                <a:gd name="connsiteY5" fmla="*/ 38034 h 2434164"/>
                <a:gd name="connsiteX6" fmla="*/ 446403 w 1724199"/>
                <a:gd name="connsiteY6" fmla="*/ 159235 h 2434164"/>
                <a:gd name="connsiteX7" fmla="*/ 1687321 w 1724199"/>
                <a:gd name="connsiteY7" fmla="*/ 1845401 h 2434164"/>
                <a:gd name="connsiteX8" fmla="*/ 1718762 w 1724199"/>
                <a:gd name="connsiteY8" fmla="*/ 1993986 h 2434164"/>
                <a:gd name="connsiteX9" fmla="*/ 1560034 w 1724199"/>
                <a:gd name="connsiteY9" fmla="*/ 2218132 h 2434164"/>
                <a:gd name="connsiteX10" fmla="*/ 1293290 w 1724199"/>
                <a:gd name="connsiteY10" fmla="*/ 2379396 h 2434164"/>
                <a:gd name="connsiteX11" fmla="*/ 1121377 w 1724199"/>
                <a:gd name="connsiteY11" fmla="*/ 2426558 h 2434164"/>
                <a:gd name="connsiteX12" fmla="*/ 1121377 w 1724199"/>
                <a:gd name="connsiteY12" fmla="*/ 2426558 h 2434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24199" h="2434164">
                  <a:moveTo>
                    <a:pt x="1121377" y="2426558"/>
                  </a:moveTo>
                  <a:cubicBezTo>
                    <a:pt x="1027053" y="2426558"/>
                    <a:pt x="949464" y="2381932"/>
                    <a:pt x="919037" y="2309920"/>
                  </a:cubicBezTo>
                  <a:cubicBezTo>
                    <a:pt x="636066" y="1669431"/>
                    <a:pt x="352587" y="1027927"/>
                    <a:pt x="69615" y="386930"/>
                  </a:cubicBezTo>
                  <a:cubicBezTo>
                    <a:pt x="19411" y="268265"/>
                    <a:pt x="30060" y="151628"/>
                    <a:pt x="94464" y="116130"/>
                  </a:cubicBezTo>
                  <a:cubicBezTo>
                    <a:pt x="133512" y="93816"/>
                    <a:pt x="167489" y="73532"/>
                    <a:pt x="198423" y="53247"/>
                  </a:cubicBezTo>
                  <a:cubicBezTo>
                    <a:pt x="213637" y="43105"/>
                    <a:pt x="231893" y="38034"/>
                    <a:pt x="252178" y="38034"/>
                  </a:cubicBezTo>
                  <a:cubicBezTo>
                    <a:pt x="314046" y="38034"/>
                    <a:pt x="390621" y="85702"/>
                    <a:pt x="446403" y="159235"/>
                  </a:cubicBezTo>
                  <a:cubicBezTo>
                    <a:pt x="860212" y="721121"/>
                    <a:pt x="1274019" y="1283515"/>
                    <a:pt x="1687321" y="1845401"/>
                  </a:cubicBezTo>
                  <a:cubicBezTo>
                    <a:pt x="1717240" y="1884956"/>
                    <a:pt x="1728397" y="1937696"/>
                    <a:pt x="1718762" y="1993986"/>
                  </a:cubicBezTo>
                  <a:cubicBezTo>
                    <a:pt x="1704055" y="2078675"/>
                    <a:pt x="1644722" y="2162350"/>
                    <a:pt x="1560034" y="2218132"/>
                  </a:cubicBezTo>
                  <a:cubicBezTo>
                    <a:pt x="1474838" y="2274422"/>
                    <a:pt x="1385078" y="2328684"/>
                    <a:pt x="1293290" y="2379396"/>
                  </a:cubicBezTo>
                  <a:cubicBezTo>
                    <a:pt x="1238014" y="2410330"/>
                    <a:pt x="1178681" y="2426558"/>
                    <a:pt x="1121377" y="2426558"/>
                  </a:cubicBezTo>
                  <a:lnTo>
                    <a:pt x="1121377" y="2426558"/>
                  </a:lnTo>
                  <a:close/>
                </a:path>
              </a:pathLst>
            </a:custGeom>
            <a:solidFill>
              <a:srgbClr val="EAA651"/>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A0BA1EB8-4113-4CB1-B17F-62145A885D3B}"/>
                </a:ext>
              </a:extLst>
            </p:cNvPr>
            <p:cNvSpPr/>
            <p:nvPr/>
          </p:nvSpPr>
          <p:spPr>
            <a:xfrm>
              <a:off x="10242042" y="8677916"/>
              <a:ext cx="1774912" cy="2484876"/>
            </a:xfrm>
            <a:custGeom>
              <a:avLst/>
              <a:gdLst>
                <a:gd name="connsiteX0" fmla="*/ 268544 w 1774911"/>
                <a:gd name="connsiteY0" fmla="*/ 72011 h 2484876"/>
                <a:gd name="connsiteX1" fmla="*/ 449077 w 1774911"/>
                <a:gd name="connsiteY1" fmla="*/ 186619 h 2484876"/>
                <a:gd name="connsiteX2" fmla="*/ 1689994 w 1774911"/>
                <a:gd name="connsiteY2" fmla="*/ 1872785 h 2484876"/>
                <a:gd name="connsiteX3" fmla="*/ 1567272 w 1774911"/>
                <a:gd name="connsiteY3" fmla="*/ 2221176 h 2484876"/>
                <a:gd name="connsiteX4" fmla="*/ 1301542 w 1774911"/>
                <a:gd name="connsiteY4" fmla="*/ 2381932 h 2484876"/>
                <a:gd name="connsiteX5" fmla="*/ 1137743 w 1774911"/>
                <a:gd name="connsiteY5" fmla="*/ 2427065 h 2484876"/>
                <a:gd name="connsiteX6" fmla="*/ 950617 w 1774911"/>
                <a:gd name="connsiteY6" fmla="*/ 2320570 h 2484876"/>
                <a:gd name="connsiteX7" fmla="*/ 100687 w 1774911"/>
                <a:gd name="connsiteY7" fmla="*/ 397580 h 2484876"/>
                <a:gd name="connsiteX8" fmla="*/ 118437 w 1774911"/>
                <a:gd name="connsiteY8" fmla="*/ 148078 h 2484876"/>
                <a:gd name="connsiteX9" fmla="*/ 223410 w 1774911"/>
                <a:gd name="connsiteY9" fmla="*/ 84689 h 2484876"/>
                <a:gd name="connsiteX10" fmla="*/ 268544 w 1774911"/>
                <a:gd name="connsiteY10" fmla="*/ 72011 h 2484876"/>
                <a:gd name="connsiteX11" fmla="*/ 268544 w 1774911"/>
                <a:gd name="connsiteY11" fmla="*/ 38034 h 2484876"/>
                <a:gd name="connsiteX12" fmla="*/ 205661 w 1774911"/>
                <a:gd name="connsiteY12" fmla="*/ 55782 h 2484876"/>
                <a:gd name="connsiteX13" fmla="*/ 102716 w 1774911"/>
                <a:gd name="connsiteY13" fmla="*/ 118159 h 2484876"/>
                <a:gd name="connsiteX14" fmla="*/ 70768 w 1774911"/>
                <a:gd name="connsiteY14" fmla="*/ 409751 h 2484876"/>
                <a:gd name="connsiteX15" fmla="*/ 920697 w 1774911"/>
                <a:gd name="connsiteY15" fmla="*/ 2333248 h 2484876"/>
                <a:gd name="connsiteX16" fmla="*/ 1138250 w 1774911"/>
                <a:gd name="connsiteY16" fmla="*/ 2459521 h 2484876"/>
                <a:gd name="connsiteX17" fmla="*/ 1318277 w 1774911"/>
                <a:gd name="connsiteY17" fmla="*/ 2410330 h 2484876"/>
                <a:gd name="connsiteX18" fmla="*/ 1586035 w 1774911"/>
                <a:gd name="connsiteY18" fmla="*/ 2248560 h 2484876"/>
                <a:gd name="connsiteX19" fmla="*/ 1751862 w 1774911"/>
                <a:gd name="connsiteY19" fmla="*/ 2013257 h 2484876"/>
                <a:gd name="connsiteX20" fmla="*/ 1716872 w 1774911"/>
                <a:gd name="connsiteY20" fmla="*/ 1851486 h 2484876"/>
                <a:gd name="connsiteX21" fmla="*/ 476462 w 1774911"/>
                <a:gd name="connsiteY21" fmla="*/ 165827 h 2484876"/>
                <a:gd name="connsiteX22" fmla="*/ 268544 w 1774911"/>
                <a:gd name="connsiteY22" fmla="*/ 38034 h 2484876"/>
                <a:gd name="connsiteX23" fmla="*/ 268544 w 1774911"/>
                <a:gd name="connsiteY23" fmla="*/ 38034 h 2484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74911" h="2484876">
                  <a:moveTo>
                    <a:pt x="268544" y="72011"/>
                  </a:moveTo>
                  <a:cubicBezTo>
                    <a:pt x="323312" y="72011"/>
                    <a:pt x="394308" y="114608"/>
                    <a:pt x="449077" y="186619"/>
                  </a:cubicBezTo>
                  <a:cubicBezTo>
                    <a:pt x="862885" y="748505"/>
                    <a:pt x="1276186" y="1310392"/>
                    <a:pt x="1689994" y="1872785"/>
                  </a:cubicBezTo>
                  <a:cubicBezTo>
                    <a:pt x="1761497" y="1966602"/>
                    <a:pt x="1708758" y="2128880"/>
                    <a:pt x="1567272" y="2221176"/>
                  </a:cubicBezTo>
                  <a:cubicBezTo>
                    <a:pt x="1480047" y="2278479"/>
                    <a:pt x="1391302" y="2331727"/>
                    <a:pt x="1301542" y="2381932"/>
                  </a:cubicBezTo>
                  <a:cubicBezTo>
                    <a:pt x="1246773" y="2412358"/>
                    <a:pt x="1189469" y="2427065"/>
                    <a:pt x="1137743" y="2427065"/>
                  </a:cubicBezTo>
                  <a:cubicBezTo>
                    <a:pt x="1052040" y="2427065"/>
                    <a:pt x="979522" y="2388524"/>
                    <a:pt x="950617" y="2320570"/>
                  </a:cubicBezTo>
                  <a:cubicBezTo>
                    <a:pt x="667645" y="1679573"/>
                    <a:pt x="384166" y="1038577"/>
                    <a:pt x="100687" y="397580"/>
                  </a:cubicBezTo>
                  <a:cubicBezTo>
                    <a:pt x="54033" y="288042"/>
                    <a:pt x="63161" y="179012"/>
                    <a:pt x="118437" y="148078"/>
                  </a:cubicBezTo>
                  <a:cubicBezTo>
                    <a:pt x="153935" y="127793"/>
                    <a:pt x="188926" y="107002"/>
                    <a:pt x="223410" y="84689"/>
                  </a:cubicBezTo>
                  <a:cubicBezTo>
                    <a:pt x="236595" y="75560"/>
                    <a:pt x="251809" y="72011"/>
                    <a:pt x="268544" y="72011"/>
                  </a:cubicBezTo>
                  <a:moveTo>
                    <a:pt x="268544" y="38034"/>
                  </a:moveTo>
                  <a:cubicBezTo>
                    <a:pt x="244709" y="38034"/>
                    <a:pt x="223410" y="44119"/>
                    <a:pt x="205661" y="55782"/>
                  </a:cubicBezTo>
                  <a:cubicBezTo>
                    <a:pt x="175234" y="75560"/>
                    <a:pt x="141764" y="95845"/>
                    <a:pt x="102716" y="118159"/>
                  </a:cubicBezTo>
                  <a:cubicBezTo>
                    <a:pt x="30705" y="158220"/>
                    <a:pt x="17013" y="283479"/>
                    <a:pt x="70768" y="409751"/>
                  </a:cubicBezTo>
                  <a:cubicBezTo>
                    <a:pt x="354246" y="1051255"/>
                    <a:pt x="637725" y="1692251"/>
                    <a:pt x="920697" y="2333248"/>
                  </a:cubicBezTo>
                  <a:cubicBezTo>
                    <a:pt x="953659" y="2410837"/>
                    <a:pt x="1037334" y="2459521"/>
                    <a:pt x="1138250" y="2459521"/>
                  </a:cubicBezTo>
                  <a:cubicBezTo>
                    <a:pt x="1198597" y="2459521"/>
                    <a:pt x="1260973" y="2442278"/>
                    <a:pt x="1318277" y="2410330"/>
                  </a:cubicBezTo>
                  <a:cubicBezTo>
                    <a:pt x="1410065" y="2359618"/>
                    <a:pt x="1500332" y="2304850"/>
                    <a:pt x="1586035" y="2248560"/>
                  </a:cubicBezTo>
                  <a:cubicBezTo>
                    <a:pt x="1674273" y="2190748"/>
                    <a:pt x="1736649" y="2102509"/>
                    <a:pt x="1751862" y="2013257"/>
                  </a:cubicBezTo>
                  <a:cubicBezTo>
                    <a:pt x="1762512" y="1952403"/>
                    <a:pt x="1749834" y="1895098"/>
                    <a:pt x="1716872" y="1851486"/>
                  </a:cubicBezTo>
                  <a:cubicBezTo>
                    <a:pt x="1303570" y="1289600"/>
                    <a:pt x="889763" y="727713"/>
                    <a:pt x="476462" y="165827"/>
                  </a:cubicBezTo>
                  <a:cubicBezTo>
                    <a:pt x="416115" y="87224"/>
                    <a:pt x="337004" y="38034"/>
                    <a:pt x="268544" y="38034"/>
                  </a:cubicBezTo>
                  <a:lnTo>
                    <a:pt x="268544" y="38034"/>
                  </a:lnTo>
                  <a:close/>
                </a:path>
              </a:pathLst>
            </a:custGeom>
            <a:solidFill>
              <a:srgbClr val="5F3620"/>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25653428-3541-4D1B-8406-5B5E54945164}"/>
                </a:ext>
              </a:extLst>
            </p:cNvPr>
            <p:cNvSpPr/>
            <p:nvPr/>
          </p:nvSpPr>
          <p:spPr>
            <a:xfrm>
              <a:off x="9857827" y="8501946"/>
              <a:ext cx="2079182" cy="3093418"/>
            </a:xfrm>
            <a:custGeom>
              <a:avLst/>
              <a:gdLst>
                <a:gd name="connsiteX0" fmla="*/ 1336860 w 2079182"/>
                <a:gd name="connsiteY0" fmla="*/ 3079725 h 3093417"/>
                <a:gd name="connsiteX1" fmla="*/ 1093443 w 2079182"/>
                <a:gd name="connsiteY1" fmla="*/ 2931140 h 3093417"/>
                <a:gd name="connsiteX2" fmla="*/ 933701 w 2079182"/>
                <a:gd name="connsiteY2" fmla="*/ 2546237 h 3093417"/>
                <a:gd name="connsiteX3" fmla="*/ 75658 w 2079182"/>
                <a:gd name="connsiteY3" fmla="*/ 480747 h 3093417"/>
                <a:gd name="connsiteX4" fmla="*/ 105578 w 2079182"/>
                <a:gd name="connsiteY4" fmla="*/ 136922 h 3093417"/>
                <a:gd name="connsiteX5" fmla="*/ 229822 w 2079182"/>
                <a:gd name="connsiteY5" fmla="*/ 57304 h 3093417"/>
                <a:gd name="connsiteX6" fmla="*/ 294733 w 2079182"/>
                <a:gd name="connsiteY6" fmla="*/ 38034 h 3093417"/>
                <a:gd name="connsiteX7" fmla="*/ 528007 w 2079182"/>
                <a:gd name="connsiteY7" fmla="*/ 192197 h 3093417"/>
                <a:gd name="connsiteX8" fmla="*/ 2015383 w 2079182"/>
                <a:gd name="connsiteY8" fmla="*/ 2341362 h 3093417"/>
                <a:gd name="connsiteX9" fmla="*/ 2052403 w 2079182"/>
                <a:gd name="connsiteY9" fmla="*/ 2533053 h 3093417"/>
                <a:gd name="connsiteX10" fmla="*/ 1863248 w 2079182"/>
                <a:gd name="connsiteY10" fmla="*/ 2814503 h 3093417"/>
                <a:gd name="connsiteX11" fmla="*/ 1543764 w 2079182"/>
                <a:gd name="connsiteY11" fmla="*/ 3019886 h 3093417"/>
                <a:gd name="connsiteX12" fmla="*/ 1336860 w 2079182"/>
                <a:gd name="connsiteY12" fmla="*/ 3079725 h 3093417"/>
                <a:gd name="connsiteX13" fmla="*/ 1336860 w 2079182"/>
                <a:gd name="connsiteY13" fmla="*/ 3079725 h 3093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79182" h="3093417">
                  <a:moveTo>
                    <a:pt x="1336860" y="3079725"/>
                  </a:moveTo>
                  <a:cubicBezTo>
                    <a:pt x="1223266" y="3079725"/>
                    <a:pt x="1130463" y="3022928"/>
                    <a:pt x="1093443" y="2931140"/>
                  </a:cubicBezTo>
                  <a:lnTo>
                    <a:pt x="933701" y="2546237"/>
                  </a:lnTo>
                  <a:cubicBezTo>
                    <a:pt x="647687" y="1857571"/>
                    <a:pt x="361673" y="1168906"/>
                    <a:pt x="75658" y="480747"/>
                  </a:cubicBezTo>
                  <a:cubicBezTo>
                    <a:pt x="15818" y="330133"/>
                    <a:pt x="28496" y="182562"/>
                    <a:pt x="105578" y="136922"/>
                  </a:cubicBezTo>
                  <a:cubicBezTo>
                    <a:pt x="149698" y="110551"/>
                    <a:pt x="191788" y="83674"/>
                    <a:pt x="229822" y="57304"/>
                  </a:cubicBezTo>
                  <a:cubicBezTo>
                    <a:pt x="248078" y="44626"/>
                    <a:pt x="269884" y="38034"/>
                    <a:pt x="294733" y="38034"/>
                  </a:cubicBezTo>
                  <a:cubicBezTo>
                    <a:pt x="369787" y="38034"/>
                    <a:pt x="461575" y="98381"/>
                    <a:pt x="528007" y="192197"/>
                  </a:cubicBezTo>
                  <a:cubicBezTo>
                    <a:pt x="1023968" y="908755"/>
                    <a:pt x="1519929" y="1624805"/>
                    <a:pt x="2015383" y="2341362"/>
                  </a:cubicBezTo>
                  <a:cubicBezTo>
                    <a:pt x="2051896" y="2392074"/>
                    <a:pt x="2065081" y="2460535"/>
                    <a:pt x="2052403" y="2533053"/>
                  </a:cubicBezTo>
                  <a:cubicBezTo>
                    <a:pt x="2034146" y="2639548"/>
                    <a:pt x="1963150" y="2744520"/>
                    <a:pt x="1863248" y="2814503"/>
                  </a:cubicBezTo>
                  <a:cubicBezTo>
                    <a:pt x="1761317" y="2885499"/>
                    <a:pt x="1653808" y="2954975"/>
                    <a:pt x="1543764" y="3019886"/>
                  </a:cubicBezTo>
                  <a:cubicBezTo>
                    <a:pt x="1477838" y="3058933"/>
                    <a:pt x="1405828" y="3079725"/>
                    <a:pt x="1336860" y="3079725"/>
                  </a:cubicBezTo>
                  <a:lnTo>
                    <a:pt x="1336860" y="3079725"/>
                  </a:lnTo>
                  <a:close/>
                </a:path>
              </a:pathLst>
            </a:custGeom>
            <a:solidFill>
              <a:srgbClr val="EAA651"/>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8D5E71A6-86CF-44C7-8B74-B2625166C2E9}"/>
                </a:ext>
              </a:extLst>
            </p:cNvPr>
            <p:cNvSpPr/>
            <p:nvPr/>
          </p:nvSpPr>
          <p:spPr>
            <a:xfrm>
              <a:off x="9836939" y="8480647"/>
              <a:ext cx="2129894" cy="3144129"/>
            </a:xfrm>
            <a:custGeom>
              <a:avLst/>
              <a:gdLst>
                <a:gd name="connsiteX0" fmla="*/ 315621 w 2129893"/>
                <a:gd name="connsiteY0" fmla="*/ 79617 h 3144129"/>
                <a:gd name="connsiteX1" fmla="*/ 532161 w 2129893"/>
                <a:gd name="connsiteY1" fmla="*/ 225160 h 3144129"/>
                <a:gd name="connsiteX2" fmla="*/ 2019029 w 2129893"/>
                <a:gd name="connsiteY2" fmla="*/ 2374324 h 3144129"/>
                <a:gd name="connsiteX3" fmla="*/ 1871965 w 2129893"/>
                <a:gd name="connsiteY3" fmla="*/ 2818560 h 3144129"/>
                <a:gd name="connsiteX4" fmla="*/ 1554003 w 2129893"/>
                <a:gd name="connsiteY4" fmla="*/ 3022928 h 3144129"/>
                <a:gd name="connsiteX5" fmla="*/ 1357748 w 2129893"/>
                <a:gd name="connsiteY5" fmla="*/ 3080232 h 3144129"/>
                <a:gd name="connsiteX6" fmla="*/ 1133602 w 2129893"/>
                <a:gd name="connsiteY6" fmla="*/ 2944832 h 3144129"/>
                <a:gd name="connsiteX7" fmla="*/ 115817 w 2129893"/>
                <a:gd name="connsiteY7" fmla="*/ 493932 h 3144129"/>
                <a:gd name="connsiteX8" fmla="*/ 137116 w 2129893"/>
                <a:gd name="connsiteY8" fmla="*/ 175970 h 3144129"/>
                <a:gd name="connsiteX9" fmla="*/ 262881 w 2129893"/>
                <a:gd name="connsiteY9" fmla="*/ 95338 h 3144129"/>
                <a:gd name="connsiteX10" fmla="*/ 315621 w 2129893"/>
                <a:gd name="connsiteY10" fmla="*/ 79617 h 3144129"/>
                <a:gd name="connsiteX11" fmla="*/ 315621 w 2129893"/>
                <a:gd name="connsiteY11" fmla="*/ 38034 h 3144129"/>
                <a:gd name="connsiteX12" fmla="*/ 238539 w 2129893"/>
                <a:gd name="connsiteY12" fmla="*/ 60854 h 3144129"/>
                <a:gd name="connsiteX13" fmla="*/ 115310 w 2129893"/>
                <a:gd name="connsiteY13" fmla="*/ 139964 h 3144129"/>
                <a:gd name="connsiteX14" fmla="*/ 76769 w 2129893"/>
                <a:gd name="connsiteY14" fmla="*/ 509146 h 3144129"/>
                <a:gd name="connsiteX15" fmla="*/ 935319 w 2129893"/>
                <a:gd name="connsiteY15" fmla="*/ 2575650 h 3144129"/>
                <a:gd name="connsiteX16" fmla="*/ 1095061 w 2129893"/>
                <a:gd name="connsiteY16" fmla="*/ 2960552 h 3144129"/>
                <a:gd name="connsiteX17" fmla="*/ 1357241 w 2129893"/>
                <a:gd name="connsiteY17" fmla="*/ 3121309 h 3144129"/>
                <a:gd name="connsiteX18" fmla="*/ 1574794 w 2129893"/>
                <a:gd name="connsiteY18" fmla="*/ 3058426 h 3144129"/>
                <a:gd name="connsiteX19" fmla="*/ 1895292 w 2129893"/>
                <a:gd name="connsiteY19" fmla="*/ 2852537 h 3144129"/>
                <a:gd name="connsiteX20" fmla="*/ 2093068 w 2129893"/>
                <a:gd name="connsiteY20" fmla="*/ 2557394 h 3144129"/>
                <a:gd name="connsiteX21" fmla="*/ 2052499 w 2129893"/>
                <a:gd name="connsiteY21" fmla="*/ 2349983 h 3144129"/>
                <a:gd name="connsiteX22" fmla="*/ 565630 w 2129893"/>
                <a:gd name="connsiteY22" fmla="*/ 201326 h 3144129"/>
                <a:gd name="connsiteX23" fmla="*/ 315621 w 2129893"/>
                <a:gd name="connsiteY23" fmla="*/ 38034 h 3144129"/>
                <a:gd name="connsiteX24" fmla="*/ 315621 w 2129893"/>
                <a:gd name="connsiteY24" fmla="*/ 38034 h 3144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129893" h="3144129">
                  <a:moveTo>
                    <a:pt x="315621" y="79617"/>
                  </a:moveTo>
                  <a:cubicBezTo>
                    <a:pt x="381039" y="79617"/>
                    <a:pt x="466742" y="133371"/>
                    <a:pt x="532161" y="225160"/>
                  </a:cubicBezTo>
                  <a:cubicBezTo>
                    <a:pt x="1028121" y="941717"/>
                    <a:pt x="1523576" y="1657768"/>
                    <a:pt x="2019029" y="2374324"/>
                  </a:cubicBezTo>
                  <a:cubicBezTo>
                    <a:pt x="2104225" y="2494004"/>
                    <a:pt x="2041342" y="2700402"/>
                    <a:pt x="1871965" y="2818560"/>
                  </a:cubicBezTo>
                  <a:cubicBezTo>
                    <a:pt x="1767499" y="2891584"/>
                    <a:pt x="1661511" y="2959539"/>
                    <a:pt x="1554003" y="3022928"/>
                  </a:cubicBezTo>
                  <a:cubicBezTo>
                    <a:pt x="1488077" y="3061976"/>
                    <a:pt x="1420124" y="3080232"/>
                    <a:pt x="1357748" y="3080232"/>
                  </a:cubicBezTo>
                  <a:cubicBezTo>
                    <a:pt x="1255310" y="3080232"/>
                    <a:pt x="1168086" y="3031042"/>
                    <a:pt x="1133602" y="2944832"/>
                  </a:cubicBezTo>
                  <a:cubicBezTo>
                    <a:pt x="794340" y="2127865"/>
                    <a:pt x="455078" y="1310392"/>
                    <a:pt x="115817" y="493932"/>
                  </a:cubicBezTo>
                  <a:cubicBezTo>
                    <a:pt x="60034" y="354475"/>
                    <a:pt x="70684" y="215525"/>
                    <a:pt x="137116" y="175970"/>
                  </a:cubicBezTo>
                  <a:cubicBezTo>
                    <a:pt x="179714" y="150614"/>
                    <a:pt x="221804" y="124244"/>
                    <a:pt x="262881" y="95338"/>
                  </a:cubicBezTo>
                  <a:cubicBezTo>
                    <a:pt x="277587" y="84689"/>
                    <a:pt x="295844" y="79617"/>
                    <a:pt x="315621" y="79617"/>
                  </a:cubicBezTo>
                  <a:moveTo>
                    <a:pt x="315621" y="38034"/>
                  </a:moveTo>
                  <a:cubicBezTo>
                    <a:pt x="286715" y="38034"/>
                    <a:pt x="260853" y="45640"/>
                    <a:pt x="238539" y="60854"/>
                  </a:cubicBezTo>
                  <a:cubicBezTo>
                    <a:pt x="200506" y="87224"/>
                    <a:pt x="159429" y="114101"/>
                    <a:pt x="115310" y="139964"/>
                  </a:cubicBezTo>
                  <a:cubicBezTo>
                    <a:pt x="29607" y="190676"/>
                    <a:pt x="12872" y="349404"/>
                    <a:pt x="76769" y="509146"/>
                  </a:cubicBezTo>
                  <a:cubicBezTo>
                    <a:pt x="363290" y="1198318"/>
                    <a:pt x="649305" y="1886984"/>
                    <a:pt x="935319" y="2575650"/>
                  </a:cubicBezTo>
                  <a:lnTo>
                    <a:pt x="1095061" y="2960552"/>
                  </a:lnTo>
                  <a:cubicBezTo>
                    <a:pt x="1134616" y="3059441"/>
                    <a:pt x="1235533" y="3121309"/>
                    <a:pt x="1357241" y="3121309"/>
                  </a:cubicBezTo>
                  <a:cubicBezTo>
                    <a:pt x="1430266" y="3121309"/>
                    <a:pt x="1505319" y="3099503"/>
                    <a:pt x="1574794" y="3058426"/>
                  </a:cubicBezTo>
                  <a:cubicBezTo>
                    <a:pt x="1684839" y="2993008"/>
                    <a:pt x="1792855" y="2923533"/>
                    <a:pt x="1895292" y="2852537"/>
                  </a:cubicBezTo>
                  <a:cubicBezTo>
                    <a:pt x="1999759" y="2779512"/>
                    <a:pt x="2073798" y="2669467"/>
                    <a:pt x="2093068" y="2557394"/>
                  </a:cubicBezTo>
                  <a:cubicBezTo>
                    <a:pt x="2106761" y="2479298"/>
                    <a:pt x="2092054" y="2405259"/>
                    <a:pt x="2052499" y="2349983"/>
                  </a:cubicBezTo>
                  <a:cubicBezTo>
                    <a:pt x="1557552" y="1633933"/>
                    <a:pt x="1061591" y="917882"/>
                    <a:pt x="565630" y="201326"/>
                  </a:cubicBezTo>
                  <a:cubicBezTo>
                    <a:pt x="494634" y="100916"/>
                    <a:pt x="398789" y="38034"/>
                    <a:pt x="315621" y="38034"/>
                  </a:cubicBezTo>
                  <a:lnTo>
                    <a:pt x="315621" y="38034"/>
                  </a:lnTo>
                  <a:close/>
                </a:path>
              </a:pathLst>
            </a:custGeom>
            <a:solidFill>
              <a:srgbClr val="5F3620"/>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BEC20980-A934-4FAC-B7F2-046C304A0A02}"/>
                </a:ext>
              </a:extLst>
            </p:cNvPr>
            <p:cNvSpPr/>
            <p:nvPr/>
          </p:nvSpPr>
          <p:spPr>
            <a:xfrm>
              <a:off x="6578479" y="8715949"/>
              <a:ext cx="1825623" cy="3296265"/>
            </a:xfrm>
            <a:custGeom>
              <a:avLst/>
              <a:gdLst>
                <a:gd name="connsiteX0" fmla="*/ 876216 w 1825623"/>
                <a:gd name="connsiteY0" fmla="*/ 3269388 h 3296264"/>
                <a:gd name="connsiteX1" fmla="*/ 732701 w 1825623"/>
                <a:gd name="connsiteY1" fmla="*/ 3250117 h 3296264"/>
                <a:gd name="connsiteX2" fmla="*/ 331571 w 1825623"/>
                <a:gd name="connsiteY2" fmla="*/ 3126887 h 3296264"/>
                <a:gd name="connsiteX3" fmla="*/ 57221 w 1825623"/>
                <a:gd name="connsiteY3" fmla="*/ 2891077 h 3296264"/>
                <a:gd name="connsiteX4" fmla="*/ 60771 w 1825623"/>
                <a:gd name="connsiteY4" fmla="*/ 2699894 h 3296264"/>
                <a:gd name="connsiteX5" fmla="*/ 1258075 w 1825623"/>
                <a:gd name="connsiteY5" fmla="*/ 248994 h 3296264"/>
                <a:gd name="connsiteX6" fmla="*/ 1517212 w 1825623"/>
                <a:gd name="connsiteY6" fmla="*/ 38034 h 3296264"/>
                <a:gd name="connsiteX7" fmla="*/ 1558289 w 1825623"/>
                <a:gd name="connsiteY7" fmla="*/ 44626 h 3296264"/>
                <a:gd name="connsiteX8" fmla="*/ 1714481 w 1825623"/>
                <a:gd name="connsiteY8" fmla="*/ 92803 h 3296264"/>
                <a:gd name="connsiteX9" fmla="*/ 1823511 w 1825623"/>
                <a:gd name="connsiteY9" fmla="*/ 424457 h 3296264"/>
                <a:gd name="connsiteX10" fmla="*/ 1215477 w 1825623"/>
                <a:gd name="connsiteY10" fmla="*/ 3057412 h 3296264"/>
                <a:gd name="connsiteX11" fmla="*/ 876216 w 1825623"/>
                <a:gd name="connsiteY11" fmla="*/ 3269388 h 3296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25623" h="3296264">
                  <a:moveTo>
                    <a:pt x="876216" y="3269388"/>
                  </a:moveTo>
                  <a:cubicBezTo>
                    <a:pt x="828547" y="3269388"/>
                    <a:pt x="780370" y="3262795"/>
                    <a:pt x="732701" y="3250117"/>
                  </a:cubicBezTo>
                  <a:cubicBezTo>
                    <a:pt x="594258" y="3212590"/>
                    <a:pt x="459365" y="3171007"/>
                    <a:pt x="331571" y="3126887"/>
                  </a:cubicBezTo>
                  <a:cubicBezTo>
                    <a:pt x="201242" y="3082261"/>
                    <a:pt x="98804" y="2994022"/>
                    <a:pt x="57221" y="2891077"/>
                  </a:cubicBezTo>
                  <a:cubicBezTo>
                    <a:pt x="30343" y="2824645"/>
                    <a:pt x="31865" y="2756692"/>
                    <a:pt x="60771" y="2699894"/>
                  </a:cubicBezTo>
                  <a:cubicBezTo>
                    <a:pt x="459365" y="1882927"/>
                    <a:pt x="858467" y="1065961"/>
                    <a:pt x="1258075" y="248994"/>
                  </a:cubicBezTo>
                  <a:cubicBezTo>
                    <a:pt x="1320958" y="124751"/>
                    <a:pt x="1427452" y="38034"/>
                    <a:pt x="1517212" y="38034"/>
                  </a:cubicBezTo>
                  <a:cubicBezTo>
                    <a:pt x="1531412" y="38034"/>
                    <a:pt x="1545104" y="40062"/>
                    <a:pt x="1558289" y="44626"/>
                  </a:cubicBezTo>
                  <a:cubicBezTo>
                    <a:pt x="1607479" y="61868"/>
                    <a:pt x="1658698" y="77589"/>
                    <a:pt x="1714481" y="92803"/>
                  </a:cubicBezTo>
                  <a:cubicBezTo>
                    <a:pt x="1810326" y="118665"/>
                    <a:pt x="1858502" y="264715"/>
                    <a:pt x="1823511" y="424457"/>
                  </a:cubicBezTo>
                  <a:lnTo>
                    <a:pt x="1215477" y="3057412"/>
                  </a:lnTo>
                  <a:cubicBezTo>
                    <a:pt x="1188600" y="3182163"/>
                    <a:pt x="1049143" y="3269388"/>
                    <a:pt x="876216" y="3269388"/>
                  </a:cubicBezTo>
                  <a:close/>
                </a:path>
              </a:pathLst>
            </a:custGeom>
            <a:solidFill>
              <a:srgbClr val="EAA651"/>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A1AA446F-89AD-4F08-9068-4636B51A9426}"/>
                </a:ext>
              </a:extLst>
            </p:cNvPr>
            <p:cNvSpPr/>
            <p:nvPr/>
          </p:nvSpPr>
          <p:spPr>
            <a:xfrm>
              <a:off x="6556352" y="8693129"/>
              <a:ext cx="1876335" cy="3346976"/>
            </a:xfrm>
            <a:custGeom>
              <a:avLst/>
              <a:gdLst>
                <a:gd name="connsiteX0" fmla="*/ 1539340 w 1876335"/>
                <a:gd name="connsiteY0" fmla="*/ 83167 h 3346976"/>
                <a:gd name="connsiteX1" fmla="*/ 1572809 w 1876335"/>
                <a:gd name="connsiteY1" fmla="*/ 88746 h 3346976"/>
                <a:gd name="connsiteX2" fmla="*/ 1730523 w 1876335"/>
                <a:gd name="connsiteY2" fmla="*/ 137428 h 3346976"/>
                <a:gd name="connsiteX3" fmla="*/ 1823833 w 1876335"/>
                <a:gd name="connsiteY3" fmla="*/ 442713 h 3346976"/>
                <a:gd name="connsiteX4" fmla="*/ 1215799 w 1876335"/>
                <a:gd name="connsiteY4" fmla="*/ 3075161 h 3346976"/>
                <a:gd name="connsiteX5" fmla="*/ 898343 w 1876335"/>
                <a:gd name="connsiteY5" fmla="*/ 3269894 h 3346976"/>
                <a:gd name="connsiteX6" fmla="*/ 760914 w 1876335"/>
                <a:gd name="connsiteY6" fmla="*/ 3251131 h 3346976"/>
                <a:gd name="connsiteX7" fmla="*/ 361305 w 1876335"/>
                <a:gd name="connsiteY7" fmla="*/ 3128408 h 3346976"/>
                <a:gd name="connsiteX8" fmla="*/ 103183 w 1876335"/>
                <a:gd name="connsiteY8" fmla="*/ 2732857 h 3346976"/>
                <a:gd name="connsiteX9" fmla="*/ 1300487 w 1876335"/>
                <a:gd name="connsiteY9" fmla="*/ 281957 h 3346976"/>
                <a:gd name="connsiteX10" fmla="*/ 1539340 w 1876335"/>
                <a:gd name="connsiteY10" fmla="*/ 83167 h 3346976"/>
                <a:gd name="connsiteX11" fmla="*/ 1539340 w 1876335"/>
                <a:gd name="connsiteY11" fmla="*/ 38034 h 3346976"/>
                <a:gd name="connsiteX12" fmla="*/ 1539340 w 1876335"/>
                <a:gd name="connsiteY12" fmla="*/ 38034 h 3346976"/>
                <a:gd name="connsiteX13" fmla="*/ 1260425 w 1876335"/>
                <a:gd name="connsiteY13" fmla="*/ 261165 h 3346976"/>
                <a:gd name="connsiteX14" fmla="*/ 63120 w 1876335"/>
                <a:gd name="connsiteY14" fmla="*/ 2712572 h 3346976"/>
                <a:gd name="connsiteX15" fmla="*/ 59063 w 1876335"/>
                <a:gd name="connsiteY15" fmla="*/ 2922012 h 3346976"/>
                <a:gd name="connsiteX16" fmla="*/ 347106 w 1876335"/>
                <a:gd name="connsiteY16" fmla="*/ 3170499 h 3346976"/>
                <a:gd name="connsiteX17" fmla="*/ 749757 w 1876335"/>
                <a:gd name="connsiteY17" fmla="*/ 3294236 h 3346976"/>
                <a:gd name="connsiteX18" fmla="*/ 898850 w 1876335"/>
                <a:gd name="connsiteY18" fmla="*/ 3314520 h 3346976"/>
                <a:gd name="connsiteX19" fmla="*/ 1259918 w 1876335"/>
                <a:gd name="connsiteY19" fmla="*/ 3084289 h 3346976"/>
                <a:gd name="connsiteX20" fmla="*/ 1423210 w 1876335"/>
                <a:gd name="connsiteY20" fmla="*/ 2376860 h 3346976"/>
                <a:gd name="connsiteX21" fmla="*/ 1867445 w 1876335"/>
                <a:gd name="connsiteY21" fmla="*/ 452349 h 3346976"/>
                <a:gd name="connsiteX22" fmla="*/ 1742187 w 1876335"/>
                <a:gd name="connsiteY22" fmla="*/ 93816 h 3346976"/>
                <a:gd name="connsiteX23" fmla="*/ 1587516 w 1876335"/>
                <a:gd name="connsiteY23" fmla="*/ 46147 h 3346976"/>
                <a:gd name="connsiteX24" fmla="*/ 1539340 w 1876335"/>
                <a:gd name="connsiteY24" fmla="*/ 38034 h 3346976"/>
                <a:gd name="connsiteX25" fmla="*/ 1539340 w 1876335"/>
                <a:gd name="connsiteY25" fmla="*/ 38034 h 3346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76335" h="3346976">
                  <a:moveTo>
                    <a:pt x="1539340" y="83167"/>
                  </a:moveTo>
                  <a:cubicBezTo>
                    <a:pt x="1551003" y="83167"/>
                    <a:pt x="1562160" y="84689"/>
                    <a:pt x="1572809" y="88746"/>
                  </a:cubicBezTo>
                  <a:cubicBezTo>
                    <a:pt x="1625043" y="107001"/>
                    <a:pt x="1677783" y="123229"/>
                    <a:pt x="1730523" y="137428"/>
                  </a:cubicBezTo>
                  <a:cubicBezTo>
                    <a:pt x="1813690" y="160249"/>
                    <a:pt x="1856288" y="293621"/>
                    <a:pt x="1823833" y="442713"/>
                  </a:cubicBezTo>
                  <a:cubicBezTo>
                    <a:pt x="1620985" y="1320534"/>
                    <a:pt x="1418646" y="2197340"/>
                    <a:pt x="1215799" y="3075161"/>
                  </a:cubicBezTo>
                  <a:cubicBezTo>
                    <a:pt x="1190443" y="3191798"/>
                    <a:pt x="1059099" y="3269894"/>
                    <a:pt x="898343" y="3269894"/>
                  </a:cubicBezTo>
                  <a:cubicBezTo>
                    <a:pt x="854224" y="3269894"/>
                    <a:pt x="807569" y="3263808"/>
                    <a:pt x="760914" y="3251131"/>
                  </a:cubicBezTo>
                  <a:cubicBezTo>
                    <a:pt x="626528" y="3214619"/>
                    <a:pt x="493156" y="3174049"/>
                    <a:pt x="361305" y="3128408"/>
                  </a:cubicBezTo>
                  <a:cubicBezTo>
                    <a:pt x="147302" y="3054369"/>
                    <a:pt x="33707" y="2869779"/>
                    <a:pt x="103183" y="2732857"/>
                  </a:cubicBezTo>
                  <a:cubicBezTo>
                    <a:pt x="502284" y="1915890"/>
                    <a:pt x="901386" y="1098416"/>
                    <a:pt x="1300487" y="281957"/>
                  </a:cubicBezTo>
                  <a:cubicBezTo>
                    <a:pt x="1360834" y="161770"/>
                    <a:pt x="1460736" y="83167"/>
                    <a:pt x="1539340" y="83167"/>
                  </a:cubicBezTo>
                  <a:moveTo>
                    <a:pt x="1539340" y="38034"/>
                  </a:moveTo>
                  <a:lnTo>
                    <a:pt x="1539340" y="38034"/>
                  </a:lnTo>
                  <a:cubicBezTo>
                    <a:pt x="1439945" y="38034"/>
                    <a:pt x="1327872" y="127793"/>
                    <a:pt x="1260425" y="261165"/>
                  </a:cubicBezTo>
                  <a:cubicBezTo>
                    <a:pt x="860816" y="1078132"/>
                    <a:pt x="461715" y="1895605"/>
                    <a:pt x="63120" y="2712572"/>
                  </a:cubicBezTo>
                  <a:cubicBezTo>
                    <a:pt x="31172" y="2774947"/>
                    <a:pt x="29651" y="2849493"/>
                    <a:pt x="59063" y="2922012"/>
                  </a:cubicBezTo>
                  <a:cubicBezTo>
                    <a:pt x="103183" y="3030535"/>
                    <a:pt x="210691" y="3123844"/>
                    <a:pt x="347106" y="3170499"/>
                  </a:cubicBezTo>
                  <a:cubicBezTo>
                    <a:pt x="475407" y="3215126"/>
                    <a:pt x="610807" y="3256709"/>
                    <a:pt x="749757" y="3294236"/>
                  </a:cubicBezTo>
                  <a:cubicBezTo>
                    <a:pt x="799455" y="3307421"/>
                    <a:pt x="849660" y="3314520"/>
                    <a:pt x="898850" y="3314520"/>
                  </a:cubicBezTo>
                  <a:cubicBezTo>
                    <a:pt x="1082427" y="3314520"/>
                    <a:pt x="1231012" y="3219689"/>
                    <a:pt x="1259918" y="3084289"/>
                  </a:cubicBezTo>
                  <a:lnTo>
                    <a:pt x="1423210" y="2376860"/>
                  </a:lnTo>
                  <a:lnTo>
                    <a:pt x="1867445" y="452349"/>
                  </a:lnTo>
                  <a:cubicBezTo>
                    <a:pt x="1905478" y="277393"/>
                    <a:pt x="1851724" y="123229"/>
                    <a:pt x="1742187" y="93816"/>
                  </a:cubicBezTo>
                  <a:cubicBezTo>
                    <a:pt x="1686404" y="78603"/>
                    <a:pt x="1636199" y="63390"/>
                    <a:pt x="1587516" y="46147"/>
                  </a:cubicBezTo>
                  <a:cubicBezTo>
                    <a:pt x="1572302" y="41076"/>
                    <a:pt x="1556075" y="38034"/>
                    <a:pt x="1539340" y="38034"/>
                  </a:cubicBezTo>
                  <a:lnTo>
                    <a:pt x="1539340" y="38034"/>
                  </a:lnTo>
                  <a:close/>
                </a:path>
              </a:pathLst>
            </a:custGeom>
            <a:solidFill>
              <a:srgbClr val="5F3620"/>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2F15A776-173D-48CC-B687-8841316B402D}"/>
                </a:ext>
              </a:extLst>
            </p:cNvPr>
            <p:cNvSpPr/>
            <p:nvPr/>
          </p:nvSpPr>
          <p:spPr>
            <a:xfrm>
              <a:off x="7706775" y="8832587"/>
              <a:ext cx="1267794" cy="3346976"/>
            </a:xfrm>
            <a:custGeom>
              <a:avLst/>
              <a:gdLst>
                <a:gd name="connsiteX0" fmla="*/ 848872 w 1267793"/>
                <a:gd name="connsiteY0" fmla="*/ 3334805 h 3346976"/>
                <a:gd name="connsiteX1" fmla="*/ 811346 w 1267793"/>
                <a:gd name="connsiteY1" fmla="*/ 3333791 h 3346976"/>
                <a:gd name="connsiteX2" fmla="*/ 397538 w 1267793"/>
                <a:gd name="connsiteY2" fmla="*/ 3292715 h 3346976"/>
                <a:gd name="connsiteX3" fmla="*/ 83125 w 1267793"/>
                <a:gd name="connsiteY3" fmla="*/ 3118266 h 3346976"/>
                <a:gd name="connsiteX4" fmla="*/ 44077 w 1267793"/>
                <a:gd name="connsiteY4" fmla="*/ 2930633 h 3346976"/>
                <a:gd name="connsiteX5" fmla="*/ 652111 w 1267793"/>
                <a:gd name="connsiteY5" fmla="*/ 298692 h 3346976"/>
                <a:gd name="connsiteX6" fmla="*/ 880821 w 1267793"/>
                <a:gd name="connsiteY6" fmla="*/ 38034 h 3346976"/>
                <a:gd name="connsiteX7" fmla="*/ 896034 w 1267793"/>
                <a:gd name="connsiteY7" fmla="*/ 39048 h 3346976"/>
                <a:gd name="connsiteX8" fmla="*/ 1057805 w 1267793"/>
                <a:gd name="connsiteY8" fmla="*/ 55276 h 3346976"/>
                <a:gd name="connsiteX9" fmla="*/ 1237324 w 1267793"/>
                <a:gd name="connsiteY9" fmla="*/ 357517 h 3346976"/>
                <a:gd name="connsiteX10" fmla="*/ 1237324 w 1267793"/>
                <a:gd name="connsiteY10" fmla="*/ 3050819 h 3346976"/>
                <a:gd name="connsiteX11" fmla="*/ 1164299 w 1267793"/>
                <a:gd name="connsiteY11" fmla="*/ 3219183 h 3346976"/>
                <a:gd name="connsiteX12" fmla="*/ 848872 w 1267793"/>
                <a:gd name="connsiteY12" fmla="*/ 3334805 h 3346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67793" h="3346976">
                  <a:moveTo>
                    <a:pt x="848872" y="3334805"/>
                  </a:moveTo>
                  <a:cubicBezTo>
                    <a:pt x="836701" y="3334805"/>
                    <a:pt x="824024" y="3334299"/>
                    <a:pt x="811346" y="3333791"/>
                  </a:cubicBezTo>
                  <a:cubicBezTo>
                    <a:pt x="675945" y="3325170"/>
                    <a:pt x="536488" y="3311478"/>
                    <a:pt x="397538" y="3292715"/>
                  </a:cubicBezTo>
                  <a:cubicBezTo>
                    <a:pt x="263151" y="3274965"/>
                    <a:pt x="145500" y="3209547"/>
                    <a:pt x="83125" y="3118266"/>
                  </a:cubicBezTo>
                  <a:cubicBezTo>
                    <a:pt x="42555" y="3058933"/>
                    <a:pt x="28863" y="2992501"/>
                    <a:pt x="44077" y="2930633"/>
                  </a:cubicBezTo>
                  <a:cubicBezTo>
                    <a:pt x="246924" y="2053319"/>
                    <a:pt x="449264" y="1176005"/>
                    <a:pt x="652111" y="298692"/>
                  </a:cubicBezTo>
                  <a:cubicBezTo>
                    <a:pt x="689130" y="150106"/>
                    <a:pt x="787004" y="38034"/>
                    <a:pt x="880821" y="38034"/>
                  </a:cubicBezTo>
                  <a:cubicBezTo>
                    <a:pt x="885892" y="38034"/>
                    <a:pt x="890963" y="38541"/>
                    <a:pt x="896034" y="39048"/>
                  </a:cubicBezTo>
                  <a:cubicBezTo>
                    <a:pt x="947760" y="46147"/>
                    <a:pt x="1000500" y="51219"/>
                    <a:pt x="1057805" y="55276"/>
                  </a:cubicBezTo>
                  <a:cubicBezTo>
                    <a:pt x="1156186" y="61361"/>
                    <a:pt x="1234789" y="194225"/>
                    <a:pt x="1237324" y="357517"/>
                  </a:cubicBezTo>
                  <a:lnTo>
                    <a:pt x="1237324" y="3050819"/>
                  </a:lnTo>
                  <a:cubicBezTo>
                    <a:pt x="1238339" y="3111673"/>
                    <a:pt x="1212983" y="3169992"/>
                    <a:pt x="1164299" y="3219183"/>
                  </a:cubicBezTo>
                  <a:cubicBezTo>
                    <a:pt x="1090260" y="3292208"/>
                    <a:pt x="975652" y="3334805"/>
                    <a:pt x="848872" y="3334805"/>
                  </a:cubicBezTo>
                  <a:close/>
                </a:path>
              </a:pathLst>
            </a:custGeom>
            <a:solidFill>
              <a:srgbClr val="EAA651"/>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D078E521-2EFE-4B25-BC40-B8FE7BAE04B1}"/>
                </a:ext>
              </a:extLst>
            </p:cNvPr>
            <p:cNvSpPr/>
            <p:nvPr/>
          </p:nvSpPr>
          <p:spPr>
            <a:xfrm>
              <a:off x="7683874" y="8809259"/>
              <a:ext cx="1318506" cy="3397688"/>
            </a:xfrm>
            <a:custGeom>
              <a:avLst/>
              <a:gdLst>
                <a:gd name="connsiteX0" fmla="*/ 903214 w 1318505"/>
                <a:gd name="connsiteY0" fmla="*/ 83167 h 3397688"/>
                <a:gd name="connsiteX1" fmla="*/ 915385 w 1318505"/>
                <a:gd name="connsiteY1" fmla="*/ 84182 h 3397688"/>
                <a:gd name="connsiteX2" fmla="*/ 1078170 w 1318505"/>
                <a:gd name="connsiteY2" fmla="*/ 100409 h 3397688"/>
                <a:gd name="connsiteX3" fmla="*/ 1236898 w 1318505"/>
                <a:gd name="connsiteY3" fmla="*/ 380338 h 3397688"/>
                <a:gd name="connsiteX4" fmla="*/ 1236898 w 1318505"/>
                <a:gd name="connsiteY4" fmla="*/ 3073133 h 3397688"/>
                <a:gd name="connsiteX5" fmla="*/ 871773 w 1318505"/>
                <a:gd name="connsiteY5" fmla="*/ 3335820 h 3397688"/>
                <a:gd name="connsiteX6" fmla="*/ 835767 w 1318505"/>
                <a:gd name="connsiteY6" fmla="*/ 3334805 h 3397688"/>
                <a:gd name="connsiteX7" fmla="*/ 423481 w 1318505"/>
                <a:gd name="connsiteY7" fmla="*/ 3293729 h 3397688"/>
                <a:gd name="connsiteX8" fmla="*/ 88783 w 1318505"/>
                <a:gd name="connsiteY8" fmla="*/ 2959032 h 3397688"/>
                <a:gd name="connsiteX9" fmla="*/ 696817 w 1318505"/>
                <a:gd name="connsiteY9" fmla="*/ 326584 h 3397688"/>
                <a:gd name="connsiteX10" fmla="*/ 903214 w 1318505"/>
                <a:gd name="connsiteY10" fmla="*/ 83167 h 3397688"/>
                <a:gd name="connsiteX11" fmla="*/ 903214 w 1318505"/>
                <a:gd name="connsiteY11" fmla="*/ 38034 h 3397688"/>
                <a:gd name="connsiteX12" fmla="*/ 903214 w 1318505"/>
                <a:gd name="connsiteY12" fmla="*/ 38034 h 3397688"/>
                <a:gd name="connsiteX13" fmla="*/ 652698 w 1318505"/>
                <a:gd name="connsiteY13" fmla="*/ 315427 h 3397688"/>
                <a:gd name="connsiteX14" fmla="*/ 44664 w 1318505"/>
                <a:gd name="connsiteY14" fmla="*/ 2948382 h 3397688"/>
                <a:gd name="connsiteX15" fmla="*/ 87262 w 1318505"/>
                <a:gd name="connsiteY15" fmla="*/ 3153765 h 3397688"/>
                <a:gd name="connsiteX16" fmla="*/ 417395 w 1318505"/>
                <a:gd name="connsiteY16" fmla="*/ 3337848 h 3397688"/>
                <a:gd name="connsiteX17" fmla="*/ 832725 w 1318505"/>
                <a:gd name="connsiteY17" fmla="*/ 3378925 h 3397688"/>
                <a:gd name="connsiteX18" fmla="*/ 871773 w 1318505"/>
                <a:gd name="connsiteY18" fmla="*/ 3380446 h 3397688"/>
                <a:gd name="connsiteX19" fmla="*/ 1202414 w 1318505"/>
                <a:gd name="connsiteY19" fmla="*/ 3256710 h 3397688"/>
                <a:gd name="connsiteX20" fmla="*/ 1281524 w 1318505"/>
                <a:gd name="connsiteY20" fmla="*/ 3072119 h 3397688"/>
                <a:gd name="connsiteX21" fmla="*/ 1281524 w 1318505"/>
                <a:gd name="connsiteY21" fmla="*/ 379831 h 3397688"/>
                <a:gd name="connsiteX22" fmla="*/ 1080705 w 1318505"/>
                <a:gd name="connsiteY22" fmla="*/ 55276 h 3397688"/>
                <a:gd name="connsiteX23" fmla="*/ 920963 w 1318505"/>
                <a:gd name="connsiteY23" fmla="*/ 39048 h 3397688"/>
                <a:gd name="connsiteX24" fmla="*/ 903214 w 1318505"/>
                <a:gd name="connsiteY24" fmla="*/ 38034 h 3397688"/>
                <a:gd name="connsiteX25" fmla="*/ 903214 w 1318505"/>
                <a:gd name="connsiteY25" fmla="*/ 38034 h 3397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18505" h="3397688">
                  <a:moveTo>
                    <a:pt x="903214" y="83167"/>
                  </a:moveTo>
                  <a:cubicBezTo>
                    <a:pt x="907271" y="83167"/>
                    <a:pt x="911328" y="83167"/>
                    <a:pt x="915385" y="84182"/>
                  </a:cubicBezTo>
                  <a:cubicBezTo>
                    <a:pt x="969646" y="91281"/>
                    <a:pt x="1023908" y="96860"/>
                    <a:pt x="1078170" y="100409"/>
                  </a:cubicBezTo>
                  <a:cubicBezTo>
                    <a:pt x="1163365" y="105987"/>
                    <a:pt x="1234362" y="228710"/>
                    <a:pt x="1236898" y="380338"/>
                  </a:cubicBezTo>
                  <a:cubicBezTo>
                    <a:pt x="1236898" y="1277936"/>
                    <a:pt x="1236898" y="2175534"/>
                    <a:pt x="1236898" y="3073133"/>
                  </a:cubicBezTo>
                  <a:cubicBezTo>
                    <a:pt x="1238926" y="3216647"/>
                    <a:pt x="1078170" y="3335820"/>
                    <a:pt x="871773" y="3335820"/>
                  </a:cubicBezTo>
                  <a:cubicBezTo>
                    <a:pt x="860109" y="3335820"/>
                    <a:pt x="847938" y="3335313"/>
                    <a:pt x="835767" y="3334805"/>
                  </a:cubicBezTo>
                  <a:cubicBezTo>
                    <a:pt x="697831" y="3325678"/>
                    <a:pt x="560403" y="3311985"/>
                    <a:pt x="423481" y="3293729"/>
                  </a:cubicBezTo>
                  <a:cubicBezTo>
                    <a:pt x="201363" y="3264316"/>
                    <a:pt x="52271" y="3106602"/>
                    <a:pt x="88783" y="2959032"/>
                  </a:cubicBezTo>
                  <a:cubicBezTo>
                    <a:pt x="291630" y="2081210"/>
                    <a:pt x="493970" y="1203898"/>
                    <a:pt x="696817" y="326584"/>
                  </a:cubicBezTo>
                  <a:cubicBezTo>
                    <a:pt x="731301" y="185605"/>
                    <a:pt x="821568" y="83167"/>
                    <a:pt x="903214" y="83167"/>
                  </a:cubicBezTo>
                  <a:moveTo>
                    <a:pt x="903214" y="38034"/>
                  </a:moveTo>
                  <a:lnTo>
                    <a:pt x="903214" y="38034"/>
                  </a:lnTo>
                  <a:cubicBezTo>
                    <a:pt x="797734" y="38034"/>
                    <a:pt x="692760" y="154671"/>
                    <a:pt x="652698" y="315427"/>
                  </a:cubicBezTo>
                  <a:cubicBezTo>
                    <a:pt x="449851" y="1193755"/>
                    <a:pt x="247511" y="2071068"/>
                    <a:pt x="44664" y="2948382"/>
                  </a:cubicBezTo>
                  <a:cubicBezTo>
                    <a:pt x="27929" y="3015829"/>
                    <a:pt x="43143" y="3088854"/>
                    <a:pt x="87262" y="3153765"/>
                  </a:cubicBezTo>
                  <a:cubicBezTo>
                    <a:pt x="153187" y="3250624"/>
                    <a:pt x="276924" y="3319592"/>
                    <a:pt x="417395" y="3337848"/>
                  </a:cubicBezTo>
                  <a:cubicBezTo>
                    <a:pt x="556853" y="3356612"/>
                    <a:pt x="696817" y="3370304"/>
                    <a:pt x="832725" y="3378925"/>
                  </a:cubicBezTo>
                  <a:cubicBezTo>
                    <a:pt x="845910" y="3379939"/>
                    <a:pt x="858588" y="3380446"/>
                    <a:pt x="871773" y="3380446"/>
                  </a:cubicBezTo>
                  <a:cubicBezTo>
                    <a:pt x="1004638" y="3380446"/>
                    <a:pt x="1125332" y="3335313"/>
                    <a:pt x="1202414" y="3256710"/>
                  </a:cubicBezTo>
                  <a:cubicBezTo>
                    <a:pt x="1255154" y="3202955"/>
                    <a:pt x="1282538" y="3139058"/>
                    <a:pt x="1281524" y="3072119"/>
                  </a:cubicBezTo>
                  <a:lnTo>
                    <a:pt x="1281524" y="379831"/>
                  </a:lnTo>
                  <a:cubicBezTo>
                    <a:pt x="1278988" y="201326"/>
                    <a:pt x="1192778" y="62375"/>
                    <a:pt x="1080705" y="55276"/>
                  </a:cubicBezTo>
                  <a:cubicBezTo>
                    <a:pt x="1024415" y="51219"/>
                    <a:pt x="972182" y="46148"/>
                    <a:pt x="920963" y="39048"/>
                  </a:cubicBezTo>
                  <a:cubicBezTo>
                    <a:pt x="915385" y="38541"/>
                    <a:pt x="909299" y="38034"/>
                    <a:pt x="903214" y="38034"/>
                  </a:cubicBezTo>
                  <a:lnTo>
                    <a:pt x="903214" y="38034"/>
                  </a:lnTo>
                  <a:close/>
                </a:path>
              </a:pathLst>
            </a:custGeom>
            <a:solidFill>
              <a:srgbClr val="5F3620"/>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43BF4801-34D1-4F9B-8F64-20CD021E6E51}"/>
                </a:ext>
              </a:extLst>
            </p:cNvPr>
            <p:cNvSpPr/>
            <p:nvPr/>
          </p:nvSpPr>
          <p:spPr>
            <a:xfrm>
              <a:off x="8860395" y="8832079"/>
              <a:ext cx="1267794" cy="3346976"/>
            </a:xfrm>
            <a:custGeom>
              <a:avLst/>
              <a:gdLst>
                <a:gd name="connsiteX0" fmla="*/ 425501 w 1267793"/>
                <a:gd name="connsiteY0" fmla="*/ 3335313 h 3346976"/>
                <a:gd name="connsiteX1" fmla="*/ 110582 w 1267793"/>
                <a:gd name="connsiteY1" fmla="*/ 3218169 h 3346976"/>
                <a:gd name="connsiteX2" fmla="*/ 38064 w 1267793"/>
                <a:gd name="connsiteY2" fmla="*/ 3049806 h 3346976"/>
                <a:gd name="connsiteX3" fmla="*/ 38064 w 1267793"/>
                <a:gd name="connsiteY3" fmla="*/ 357518 h 3346976"/>
                <a:gd name="connsiteX4" fmla="*/ 217583 w 1267793"/>
                <a:gd name="connsiteY4" fmla="*/ 55276 h 3346976"/>
                <a:gd name="connsiteX5" fmla="*/ 378847 w 1267793"/>
                <a:gd name="connsiteY5" fmla="*/ 39048 h 3346976"/>
                <a:gd name="connsiteX6" fmla="*/ 394060 w 1267793"/>
                <a:gd name="connsiteY6" fmla="*/ 38034 h 3346976"/>
                <a:gd name="connsiteX7" fmla="*/ 622770 w 1267793"/>
                <a:gd name="connsiteY7" fmla="*/ 298185 h 3346976"/>
                <a:gd name="connsiteX8" fmla="*/ 1230804 w 1267793"/>
                <a:gd name="connsiteY8" fmla="*/ 2931140 h 3346976"/>
                <a:gd name="connsiteX9" fmla="*/ 1191756 w 1267793"/>
                <a:gd name="connsiteY9" fmla="*/ 3118267 h 3346976"/>
                <a:gd name="connsiteX10" fmla="*/ 876836 w 1267793"/>
                <a:gd name="connsiteY10" fmla="*/ 3292715 h 3346976"/>
                <a:gd name="connsiteX11" fmla="*/ 463028 w 1267793"/>
                <a:gd name="connsiteY11" fmla="*/ 3333792 h 3346976"/>
                <a:gd name="connsiteX12" fmla="*/ 425501 w 1267793"/>
                <a:gd name="connsiteY12" fmla="*/ 3335313 h 3346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67793" h="3346976">
                  <a:moveTo>
                    <a:pt x="425501" y="3335313"/>
                  </a:moveTo>
                  <a:cubicBezTo>
                    <a:pt x="298722" y="3335313"/>
                    <a:pt x="183607" y="3292715"/>
                    <a:pt x="110582" y="3218169"/>
                  </a:cubicBezTo>
                  <a:cubicBezTo>
                    <a:pt x="61898" y="3168978"/>
                    <a:pt x="37049" y="3110659"/>
                    <a:pt x="38064" y="3049806"/>
                  </a:cubicBezTo>
                  <a:lnTo>
                    <a:pt x="38064" y="357518"/>
                  </a:lnTo>
                  <a:cubicBezTo>
                    <a:pt x="40599" y="194226"/>
                    <a:pt x="119202" y="61362"/>
                    <a:pt x="217583" y="55276"/>
                  </a:cubicBezTo>
                  <a:cubicBezTo>
                    <a:pt x="274888" y="51219"/>
                    <a:pt x="327628" y="46148"/>
                    <a:pt x="378847" y="39048"/>
                  </a:cubicBezTo>
                  <a:cubicBezTo>
                    <a:pt x="383918" y="38541"/>
                    <a:pt x="388989" y="38034"/>
                    <a:pt x="394060" y="38034"/>
                  </a:cubicBezTo>
                  <a:cubicBezTo>
                    <a:pt x="487877" y="38034"/>
                    <a:pt x="586258" y="150107"/>
                    <a:pt x="622770" y="298185"/>
                  </a:cubicBezTo>
                  <a:lnTo>
                    <a:pt x="1230804" y="2931140"/>
                  </a:lnTo>
                  <a:cubicBezTo>
                    <a:pt x="1246018" y="2992502"/>
                    <a:pt x="1232326" y="3059441"/>
                    <a:pt x="1191756" y="3118267"/>
                  </a:cubicBezTo>
                  <a:cubicBezTo>
                    <a:pt x="1129381" y="3210055"/>
                    <a:pt x="1011729" y="3274966"/>
                    <a:pt x="876836" y="3292715"/>
                  </a:cubicBezTo>
                  <a:cubicBezTo>
                    <a:pt x="737886" y="3310972"/>
                    <a:pt x="598429" y="3325171"/>
                    <a:pt x="463028" y="3333792"/>
                  </a:cubicBezTo>
                  <a:cubicBezTo>
                    <a:pt x="450350" y="3334806"/>
                    <a:pt x="437672" y="3335313"/>
                    <a:pt x="425501" y="3335313"/>
                  </a:cubicBezTo>
                  <a:close/>
                </a:path>
              </a:pathLst>
            </a:custGeom>
            <a:solidFill>
              <a:srgbClr val="EAA651"/>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1C40EB22-244C-4E2A-A7F0-FF9D8DE3978B}"/>
                </a:ext>
              </a:extLst>
            </p:cNvPr>
            <p:cNvSpPr/>
            <p:nvPr/>
          </p:nvSpPr>
          <p:spPr>
            <a:xfrm>
              <a:off x="8837070" y="8809259"/>
              <a:ext cx="1318506" cy="3397688"/>
            </a:xfrm>
            <a:custGeom>
              <a:avLst/>
              <a:gdLst>
                <a:gd name="connsiteX0" fmla="*/ 416878 w 1318505"/>
                <a:gd name="connsiteY0" fmla="*/ 83167 h 3397688"/>
                <a:gd name="connsiteX1" fmla="*/ 623782 w 1318505"/>
                <a:gd name="connsiteY1" fmla="*/ 326584 h 3397688"/>
                <a:gd name="connsiteX2" fmla="*/ 1231816 w 1318505"/>
                <a:gd name="connsiteY2" fmla="*/ 2959032 h 3397688"/>
                <a:gd name="connsiteX3" fmla="*/ 897118 w 1318505"/>
                <a:gd name="connsiteY3" fmla="*/ 3293729 h 3397688"/>
                <a:gd name="connsiteX4" fmla="*/ 484831 w 1318505"/>
                <a:gd name="connsiteY4" fmla="*/ 3334805 h 3397688"/>
                <a:gd name="connsiteX5" fmla="*/ 448826 w 1318505"/>
                <a:gd name="connsiteY5" fmla="*/ 3335820 h 3397688"/>
                <a:gd name="connsiteX6" fmla="*/ 83702 w 1318505"/>
                <a:gd name="connsiteY6" fmla="*/ 3073133 h 3397688"/>
                <a:gd name="connsiteX7" fmla="*/ 83702 w 1318505"/>
                <a:gd name="connsiteY7" fmla="*/ 380338 h 3397688"/>
                <a:gd name="connsiteX8" fmla="*/ 242429 w 1318505"/>
                <a:gd name="connsiteY8" fmla="*/ 100409 h 3397688"/>
                <a:gd name="connsiteX9" fmla="*/ 405214 w 1318505"/>
                <a:gd name="connsiteY9" fmla="*/ 84182 h 3397688"/>
                <a:gd name="connsiteX10" fmla="*/ 416878 w 1318505"/>
                <a:gd name="connsiteY10" fmla="*/ 83167 h 3397688"/>
                <a:gd name="connsiteX11" fmla="*/ 416878 w 1318505"/>
                <a:gd name="connsiteY11" fmla="*/ 38034 h 3397688"/>
                <a:gd name="connsiteX12" fmla="*/ 398622 w 1318505"/>
                <a:gd name="connsiteY12" fmla="*/ 39048 h 3397688"/>
                <a:gd name="connsiteX13" fmla="*/ 238372 w 1318505"/>
                <a:gd name="connsiteY13" fmla="*/ 55276 h 3397688"/>
                <a:gd name="connsiteX14" fmla="*/ 38061 w 1318505"/>
                <a:gd name="connsiteY14" fmla="*/ 379324 h 3397688"/>
                <a:gd name="connsiteX15" fmla="*/ 38061 w 1318505"/>
                <a:gd name="connsiteY15" fmla="*/ 3072626 h 3397688"/>
                <a:gd name="connsiteX16" fmla="*/ 117171 w 1318505"/>
                <a:gd name="connsiteY16" fmla="*/ 3256710 h 3397688"/>
                <a:gd name="connsiteX17" fmla="*/ 448319 w 1318505"/>
                <a:gd name="connsiteY17" fmla="*/ 3380446 h 3397688"/>
                <a:gd name="connsiteX18" fmla="*/ 487367 w 1318505"/>
                <a:gd name="connsiteY18" fmla="*/ 3378925 h 3397688"/>
                <a:gd name="connsiteX19" fmla="*/ 902696 w 1318505"/>
                <a:gd name="connsiteY19" fmla="*/ 3337848 h 3397688"/>
                <a:gd name="connsiteX20" fmla="*/ 1232830 w 1318505"/>
                <a:gd name="connsiteY20" fmla="*/ 3153765 h 3397688"/>
                <a:gd name="connsiteX21" fmla="*/ 1274921 w 1318505"/>
                <a:gd name="connsiteY21" fmla="*/ 2947875 h 3397688"/>
                <a:gd name="connsiteX22" fmla="*/ 666887 w 1318505"/>
                <a:gd name="connsiteY22" fmla="*/ 315934 h 3397688"/>
                <a:gd name="connsiteX23" fmla="*/ 416878 w 1318505"/>
                <a:gd name="connsiteY23" fmla="*/ 38034 h 3397688"/>
                <a:gd name="connsiteX24" fmla="*/ 416878 w 1318505"/>
                <a:gd name="connsiteY24" fmla="*/ 38034 h 3397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18505" h="3397688">
                  <a:moveTo>
                    <a:pt x="416878" y="83167"/>
                  </a:moveTo>
                  <a:cubicBezTo>
                    <a:pt x="498524" y="83167"/>
                    <a:pt x="588791" y="185605"/>
                    <a:pt x="623782" y="326584"/>
                  </a:cubicBezTo>
                  <a:cubicBezTo>
                    <a:pt x="826629" y="1204404"/>
                    <a:pt x="1028969" y="2081210"/>
                    <a:pt x="1231816" y="2959032"/>
                  </a:cubicBezTo>
                  <a:cubicBezTo>
                    <a:pt x="1268328" y="3106602"/>
                    <a:pt x="1119236" y="3264316"/>
                    <a:pt x="897118" y="3293729"/>
                  </a:cubicBezTo>
                  <a:cubicBezTo>
                    <a:pt x="760196" y="3311985"/>
                    <a:pt x="622768" y="3325678"/>
                    <a:pt x="484831" y="3334805"/>
                  </a:cubicBezTo>
                  <a:cubicBezTo>
                    <a:pt x="472661" y="3335820"/>
                    <a:pt x="460490" y="3335820"/>
                    <a:pt x="448826" y="3335820"/>
                  </a:cubicBezTo>
                  <a:cubicBezTo>
                    <a:pt x="242429" y="3335820"/>
                    <a:pt x="81673" y="3216647"/>
                    <a:pt x="83702" y="3073133"/>
                  </a:cubicBezTo>
                  <a:cubicBezTo>
                    <a:pt x="83702" y="2175534"/>
                    <a:pt x="83702" y="1277936"/>
                    <a:pt x="83702" y="380338"/>
                  </a:cubicBezTo>
                  <a:cubicBezTo>
                    <a:pt x="85730" y="228710"/>
                    <a:pt x="156726" y="105987"/>
                    <a:pt x="242429" y="100409"/>
                  </a:cubicBezTo>
                  <a:cubicBezTo>
                    <a:pt x="296691" y="96352"/>
                    <a:pt x="350952" y="91281"/>
                    <a:pt x="405214" y="84182"/>
                  </a:cubicBezTo>
                  <a:cubicBezTo>
                    <a:pt x="408764" y="83167"/>
                    <a:pt x="412821" y="83167"/>
                    <a:pt x="416878" y="83167"/>
                  </a:cubicBezTo>
                  <a:moveTo>
                    <a:pt x="416878" y="38034"/>
                  </a:moveTo>
                  <a:cubicBezTo>
                    <a:pt x="410792" y="38034"/>
                    <a:pt x="404707" y="38541"/>
                    <a:pt x="398622" y="39048"/>
                  </a:cubicBezTo>
                  <a:cubicBezTo>
                    <a:pt x="347910" y="45640"/>
                    <a:pt x="295170" y="51219"/>
                    <a:pt x="238372" y="55276"/>
                  </a:cubicBezTo>
                  <a:cubicBezTo>
                    <a:pt x="126807" y="62375"/>
                    <a:pt x="40596" y="201833"/>
                    <a:pt x="38061" y="379324"/>
                  </a:cubicBezTo>
                  <a:lnTo>
                    <a:pt x="38061" y="3072626"/>
                  </a:lnTo>
                  <a:cubicBezTo>
                    <a:pt x="37047" y="3139058"/>
                    <a:pt x="64431" y="3202955"/>
                    <a:pt x="117171" y="3256710"/>
                  </a:cubicBezTo>
                  <a:cubicBezTo>
                    <a:pt x="194760" y="3335313"/>
                    <a:pt x="315454" y="3380446"/>
                    <a:pt x="448319" y="3380446"/>
                  </a:cubicBezTo>
                  <a:cubicBezTo>
                    <a:pt x="460997" y="3380446"/>
                    <a:pt x="474182" y="3379939"/>
                    <a:pt x="487367" y="3378925"/>
                  </a:cubicBezTo>
                  <a:cubicBezTo>
                    <a:pt x="623275" y="3370304"/>
                    <a:pt x="762732" y="3356104"/>
                    <a:pt x="902696" y="3337848"/>
                  </a:cubicBezTo>
                  <a:cubicBezTo>
                    <a:pt x="1043675" y="3319085"/>
                    <a:pt x="1166905" y="3250624"/>
                    <a:pt x="1232830" y="3153765"/>
                  </a:cubicBezTo>
                  <a:cubicBezTo>
                    <a:pt x="1276949" y="3089361"/>
                    <a:pt x="1292163" y="3015829"/>
                    <a:pt x="1274921" y="2947875"/>
                  </a:cubicBezTo>
                  <a:lnTo>
                    <a:pt x="666887" y="315934"/>
                  </a:lnTo>
                  <a:cubicBezTo>
                    <a:pt x="627839" y="154671"/>
                    <a:pt x="522358" y="38034"/>
                    <a:pt x="416878" y="38034"/>
                  </a:cubicBezTo>
                  <a:lnTo>
                    <a:pt x="416878" y="38034"/>
                  </a:lnTo>
                  <a:close/>
                </a:path>
              </a:pathLst>
            </a:custGeom>
            <a:solidFill>
              <a:srgbClr val="5F3620"/>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598F4237-8C9D-4DC1-A02E-94ABA19185EA}"/>
                </a:ext>
              </a:extLst>
            </p:cNvPr>
            <p:cNvSpPr/>
            <p:nvPr/>
          </p:nvSpPr>
          <p:spPr>
            <a:xfrm>
              <a:off x="9389819" y="8715949"/>
              <a:ext cx="1825623" cy="3296265"/>
            </a:xfrm>
            <a:custGeom>
              <a:avLst/>
              <a:gdLst>
                <a:gd name="connsiteX0" fmla="*/ 996522 w 1825623"/>
                <a:gd name="connsiteY0" fmla="*/ 3269388 h 3296264"/>
                <a:gd name="connsiteX1" fmla="*/ 657261 w 1825623"/>
                <a:gd name="connsiteY1" fmla="*/ 3056905 h 3296264"/>
                <a:gd name="connsiteX2" fmla="*/ 49226 w 1825623"/>
                <a:gd name="connsiteY2" fmla="*/ 424457 h 3296264"/>
                <a:gd name="connsiteX3" fmla="*/ 158257 w 1825623"/>
                <a:gd name="connsiteY3" fmla="*/ 92803 h 3296264"/>
                <a:gd name="connsiteX4" fmla="*/ 314449 w 1825623"/>
                <a:gd name="connsiteY4" fmla="*/ 44626 h 3296264"/>
                <a:gd name="connsiteX5" fmla="*/ 355525 w 1825623"/>
                <a:gd name="connsiteY5" fmla="*/ 38034 h 3296264"/>
                <a:gd name="connsiteX6" fmla="*/ 614156 w 1825623"/>
                <a:gd name="connsiteY6" fmla="*/ 248487 h 3296264"/>
                <a:gd name="connsiteX7" fmla="*/ 1811967 w 1825623"/>
                <a:gd name="connsiteY7" fmla="*/ 2699894 h 3296264"/>
                <a:gd name="connsiteX8" fmla="*/ 1815517 w 1825623"/>
                <a:gd name="connsiteY8" fmla="*/ 2891077 h 3296264"/>
                <a:gd name="connsiteX9" fmla="*/ 1541167 w 1825623"/>
                <a:gd name="connsiteY9" fmla="*/ 3126887 h 3296264"/>
                <a:gd name="connsiteX10" fmla="*/ 1140036 w 1825623"/>
                <a:gd name="connsiteY10" fmla="*/ 3250117 h 3296264"/>
                <a:gd name="connsiteX11" fmla="*/ 996522 w 1825623"/>
                <a:gd name="connsiteY11" fmla="*/ 3269388 h 3296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25623" h="3296264">
                  <a:moveTo>
                    <a:pt x="996522" y="3269388"/>
                  </a:moveTo>
                  <a:cubicBezTo>
                    <a:pt x="823595" y="3269388"/>
                    <a:pt x="684138" y="3182163"/>
                    <a:pt x="657261" y="3056905"/>
                  </a:cubicBezTo>
                  <a:lnTo>
                    <a:pt x="49226" y="424457"/>
                  </a:lnTo>
                  <a:cubicBezTo>
                    <a:pt x="14742" y="264208"/>
                    <a:pt x="62412" y="118665"/>
                    <a:pt x="158257" y="92803"/>
                  </a:cubicBezTo>
                  <a:cubicBezTo>
                    <a:pt x="214547" y="77589"/>
                    <a:pt x="265766" y="61868"/>
                    <a:pt x="314449" y="44626"/>
                  </a:cubicBezTo>
                  <a:cubicBezTo>
                    <a:pt x="327634" y="40062"/>
                    <a:pt x="341326" y="38034"/>
                    <a:pt x="355525" y="38034"/>
                  </a:cubicBezTo>
                  <a:cubicBezTo>
                    <a:pt x="445286" y="38034"/>
                    <a:pt x="551780" y="124751"/>
                    <a:pt x="614156" y="248487"/>
                  </a:cubicBezTo>
                  <a:cubicBezTo>
                    <a:pt x="1013257" y="1065454"/>
                    <a:pt x="1412866" y="1882420"/>
                    <a:pt x="1811967" y="2699894"/>
                  </a:cubicBezTo>
                  <a:cubicBezTo>
                    <a:pt x="1840873" y="2756692"/>
                    <a:pt x="1841887" y="2824645"/>
                    <a:pt x="1815517" y="2891077"/>
                  </a:cubicBezTo>
                  <a:cubicBezTo>
                    <a:pt x="1773933" y="2994022"/>
                    <a:pt x="1671496" y="3082261"/>
                    <a:pt x="1541167" y="3126887"/>
                  </a:cubicBezTo>
                  <a:cubicBezTo>
                    <a:pt x="1413373" y="3171007"/>
                    <a:pt x="1278480" y="3212590"/>
                    <a:pt x="1140036" y="3250117"/>
                  </a:cubicBezTo>
                  <a:cubicBezTo>
                    <a:pt x="1092367" y="3262795"/>
                    <a:pt x="1044191" y="3269388"/>
                    <a:pt x="996522" y="3269388"/>
                  </a:cubicBezTo>
                  <a:close/>
                </a:path>
              </a:pathLst>
            </a:custGeom>
            <a:solidFill>
              <a:srgbClr val="EAA651"/>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D126E010-0617-49B1-91A8-75EC75A96D03}"/>
                </a:ext>
              </a:extLst>
            </p:cNvPr>
            <p:cNvSpPr/>
            <p:nvPr/>
          </p:nvSpPr>
          <p:spPr>
            <a:xfrm>
              <a:off x="9366593" y="8693129"/>
              <a:ext cx="1876335" cy="3346976"/>
            </a:xfrm>
            <a:custGeom>
              <a:avLst/>
              <a:gdLst>
                <a:gd name="connsiteX0" fmla="*/ 378752 w 1876335"/>
                <a:gd name="connsiteY0" fmla="*/ 83167 h 3346976"/>
                <a:gd name="connsiteX1" fmla="*/ 617604 w 1876335"/>
                <a:gd name="connsiteY1" fmla="*/ 281450 h 3346976"/>
                <a:gd name="connsiteX2" fmla="*/ 1814909 w 1876335"/>
                <a:gd name="connsiteY2" fmla="*/ 2732349 h 3346976"/>
                <a:gd name="connsiteX3" fmla="*/ 1556786 w 1876335"/>
                <a:gd name="connsiteY3" fmla="*/ 3127901 h 3346976"/>
                <a:gd name="connsiteX4" fmla="*/ 1157177 w 1876335"/>
                <a:gd name="connsiteY4" fmla="*/ 3250624 h 3346976"/>
                <a:gd name="connsiteX5" fmla="*/ 1019748 w 1876335"/>
                <a:gd name="connsiteY5" fmla="*/ 3269387 h 3346976"/>
                <a:gd name="connsiteX6" fmla="*/ 702293 w 1876335"/>
                <a:gd name="connsiteY6" fmla="*/ 3074654 h 3346976"/>
                <a:gd name="connsiteX7" fmla="*/ 94259 w 1876335"/>
                <a:gd name="connsiteY7" fmla="*/ 442206 h 3346976"/>
                <a:gd name="connsiteX8" fmla="*/ 187568 w 1876335"/>
                <a:gd name="connsiteY8" fmla="*/ 136922 h 3346976"/>
                <a:gd name="connsiteX9" fmla="*/ 345282 w 1876335"/>
                <a:gd name="connsiteY9" fmla="*/ 88238 h 3346976"/>
                <a:gd name="connsiteX10" fmla="*/ 378752 w 1876335"/>
                <a:gd name="connsiteY10" fmla="*/ 83167 h 3346976"/>
                <a:gd name="connsiteX11" fmla="*/ 378752 w 1876335"/>
                <a:gd name="connsiteY11" fmla="*/ 38034 h 3346976"/>
                <a:gd name="connsiteX12" fmla="*/ 378752 w 1876335"/>
                <a:gd name="connsiteY12" fmla="*/ 38034 h 3346976"/>
                <a:gd name="connsiteX13" fmla="*/ 330576 w 1876335"/>
                <a:gd name="connsiteY13" fmla="*/ 45640 h 3346976"/>
                <a:gd name="connsiteX14" fmla="*/ 175398 w 1876335"/>
                <a:gd name="connsiteY14" fmla="*/ 93309 h 3346976"/>
                <a:gd name="connsiteX15" fmla="*/ 50140 w 1876335"/>
                <a:gd name="connsiteY15" fmla="*/ 451334 h 3346976"/>
                <a:gd name="connsiteX16" fmla="*/ 658173 w 1876335"/>
                <a:gd name="connsiteY16" fmla="*/ 3084289 h 3346976"/>
                <a:gd name="connsiteX17" fmla="*/ 1019748 w 1876335"/>
                <a:gd name="connsiteY17" fmla="*/ 3314013 h 3346976"/>
                <a:gd name="connsiteX18" fmla="*/ 1168841 w 1876335"/>
                <a:gd name="connsiteY18" fmla="*/ 3293729 h 3346976"/>
                <a:gd name="connsiteX19" fmla="*/ 1571492 w 1876335"/>
                <a:gd name="connsiteY19" fmla="*/ 3169992 h 3346976"/>
                <a:gd name="connsiteX20" fmla="*/ 1859535 w 1876335"/>
                <a:gd name="connsiteY20" fmla="*/ 2921504 h 3346976"/>
                <a:gd name="connsiteX21" fmla="*/ 1855478 w 1876335"/>
                <a:gd name="connsiteY21" fmla="*/ 2711557 h 3346976"/>
                <a:gd name="connsiteX22" fmla="*/ 658173 w 1876335"/>
                <a:gd name="connsiteY22" fmla="*/ 261165 h 3346976"/>
                <a:gd name="connsiteX23" fmla="*/ 378752 w 1876335"/>
                <a:gd name="connsiteY23" fmla="*/ 38034 h 3346976"/>
                <a:gd name="connsiteX24" fmla="*/ 378752 w 1876335"/>
                <a:gd name="connsiteY24" fmla="*/ 38034 h 3346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876335" h="3346976">
                  <a:moveTo>
                    <a:pt x="378752" y="83167"/>
                  </a:moveTo>
                  <a:cubicBezTo>
                    <a:pt x="457355" y="83167"/>
                    <a:pt x="557257" y="161770"/>
                    <a:pt x="617604" y="281450"/>
                  </a:cubicBezTo>
                  <a:cubicBezTo>
                    <a:pt x="1016706" y="1097909"/>
                    <a:pt x="1415807" y="1915383"/>
                    <a:pt x="1814909" y="2732349"/>
                  </a:cubicBezTo>
                  <a:cubicBezTo>
                    <a:pt x="1884384" y="2869271"/>
                    <a:pt x="1770790" y="3054369"/>
                    <a:pt x="1556786" y="3127901"/>
                  </a:cubicBezTo>
                  <a:cubicBezTo>
                    <a:pt x="1424935" y="3173542"/>
                    <a:pt x="1291563" y="3214111"/>
                    <a:pt x="1157177" y="3250624"/>
                  </a:cubicBezTo>
                  <a:cubicBezTo>
                    <a:pt x="1110015" y="3263302"/>
                    <a:pt x="1063868" y="3269387"/>
                    <a:pt x="1019748" y="3269387"/>
                  </a:cubicBezTo>
                  <a:cubicBezTo>
                    <a:pt x="858992" y="3269387"/>
                    <a:pt x="727649" y="3191291"/>
                    <a:pt x="702293" y="3074654"/>
                  </a:cubicBezTo>
                  <a:cubicBezTo>
                    <a:pt x="499446" y="2196833"/>
                    <a:pt x="297106" y="1319520"/>
                    <a:pt x="94259" y="442206"/>
                  </a:cubicBezTo>
                  <a:cubicBezTo>
                    <a:pt x="62310" y="293114"/>
                    <a:pt x="104401" y="159742"/>
                    <a:pt x="187568" y="136922"/>
                  </a:cubicBezTo>
                  <a:cubicBezTo>
                    <a:pt x="240309" y="122722"/>
                    <a:pt x="293049" y="106494"/>
                    <a:pt x="345282" y="88238"/>
                  </a:cubicBezTo>
                  <a:cubicBezTo>
                    <a:pt x="355931" y="85195"/>
                    <a:pt x="367088" y="83167"/>
                    <a:pt x="378752" y="83167"/>
                  </a:cubicBezTo>
                  <a:moveTo>
                    <a:pt x="378752" y="38034"/>
                  </a:moveTo>
                  <a:lnTo>
                    <a:pt x="378752" y="38034"/>
                  </a:lnTo>
                  <a:cubicBezTo>
                    <a:pt x="362017" y="38034"/>
                    <a:pt x="345789" y="40569"/>
                    <a:pt x="330576" y="45640"/>
                  </a:cubicBezTo>
                  <a:cubicBezTo>
                    <a:pt x="281892" y="62882"/>
                    <a:pt x="231181" y="78603"/>
                    <a:pt x="175398" y="93309"/>
                  </a:cubicBezTo>
                  <a:cubicBezTo>
                    <a:pt x="66367" y="123229"/>
                    <a:pt x="12106" y="276886"/>
                    <a:pt x="50140" y="451334"/>
                  </a:cubicBezTo>
                  <a:lnTo>
                    <a:pt x="658173" y="3084289"/>
                  </a:lnTo>
                  <a:cubicBezTo>
                    <a:pt x="687586" y="3219183"/>
                    <a:pt x="836172" y="3314013"/>
                    <a:pt x="1019748" y="3314013"/>
                  </a:cubicBezTo>
                  <a:cubicBezTo>
                    <a:pt x="1069446" y="3314013"/>
                    <a:pt x="1119650" y="3307421"/>
                    <a:pt x="1168841" y="3293729"/>
                  </a:cubicBezTo>
                  <a:cubicBezTo>
                    <a:pt x="1307791" y="3256202"/>
                    <a:pt x="1443192" y="3214111"/>
                    <a:pt x="1571492" y="3169992"/>
                  </a:cubicBezTo>
                  <a:cubicBezTo>
                    <a:pt x="1707907" y="3123337"/>
                    <a:pt x="1815416" y="3030028"/>
                    <a:pt x="1859535" y="2921504"/>
                  </a:cubicBezTo>
                  <a:cubicBezTo>
                    <a:pt x="1888948" y="2848987"/>
                    <a:pt x="1887426" y="2774440"/>
                    <a:pt x="1855478" y="2711557"/>
                  </a:cubicBezTo>
                  <a:cubicBezTo>
                    <a:pt x="1456884" y="1895098"/>
                    <a:pt x="1057782" y="1078132"/>
                    <a:pt x="658173" y="261165"/>
                  </a:cubicBezTo>
                  <a:cubicBezTo>
                    <a:pt x="590727" y="127793"/>
                    <a:pt x="478654" y="38034"/>
                    <a:pt x="378752" y="38034"/>
                  </a:cubicBezTo>
                  <a:lnTo>
                    <a:pt x="378752" y="38034"/>
                  </a:lnTo>
                  <a:close/>
                </a:path>
              </a:pathLst>
            </a:custGeom>
            <a:solidFill>
              <a:srgbClr val="5F3620"/>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BCF5CBA9-15BF-448A-BABA-CC3E87229BBB}"/>
                </a:ext>
              </a:extLst>
            </p:cNvPr>
            <p:cNvSpPr/>
            <p:nvPr/>
          </p:nvSpPr>
          <p:spPr>
            <a:xfrm>
              <a:off x="5797610" y="8694650"/>
              <a:ext cx="1724200" cy="2434165"/>
            </a:xfrm>
            <a:custGeom>
              <a:avLst/>
              <a:gdLst>
                <a:gd name="connsiteX0" fmla="*/ 638286 w 1724199"/>
                <a:gd name="connsiteY0" fmla="*/ 2426558 h 2434164"/>
                <a:gd name="connsiteX1" fmla="*/ 466373 w 1724199"/>
                <a:gd name="connsiteY1" fmla="*/ 2379396 h 2434164"/>
                <a:gd name="connsiteX2" fmla="*/ 199629 w 1724199"/>
                <a:gd name="connsiteY2" fmla="*/ 2218132 h 2434164"/>
                <a:gd name="connsiteX3" fmla="*/ 41408 w 1724199"/>
                <a:gd name="connsiteY3" fmla="*/ 1994493 h 2434164"/>
                <a:gd name="connsiteX4" fmla="*/ 72850 w 1724199"/>
                <a:gd name="connsiteY4" fmla="*/ 1845401 h 2434164"/>
                <a:gd name="connsiteX5" fmla="*/ 1313766 w 1724199"/>
                <a:gd name="connsiteY5" fmla="*/ 159235 h 2434164"/>
                <a:gd name="connsiteX6" fmla="*/ 1507992 w 1724199"/>
                <a:gd name="connsiteY6" fmla="*/ 38034 h 2434164"/>
                <a:gd name="connsiteX7" fmla="*/ 1561747 w 1724199"/>
                <a:gd name="connsiteY7" fmla="*/ 53247 h 2434164"/>
                <a:gd name="connsiteX8" fmla="*/ 1665706 w 1724199"/>
                <a:gd name="connsiteY8" fmla="*/ 116130 h 2434164"/>
                <a:gd name="connsiteX9" fmla="*/ 1690555 w 1724199"/>
                <a:gd name="connsiteY9" fmla="*/ 386930 h 2434164"/>
                <a:gd name="connsiteX10" fmla="*/ 840626 w 1724199"/>
                <a:gd name="connsiteY10" fmla="*/ 2310428 h 2434164"/>
                <a:gd name="connsiteX11" fmla="*/ 638286 w 1724199"/>
                <a:gd name="connsiteY11" fmla="*/ 2426558 h 2434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24199" h="2434164">
                  <a:moveTo>
                    <a:pt x="638286" y="2426558"/>
                  </a:moveTo>
                  <a:cubicBezTo>
                    <a:pt x="580981" y="2426558"/>
                    <a:pt x="521142" y="2410330"/>
                    <a:pt x="466373" y="2379396"/>
                  </a:cubicBezTo>
                  <a:cubicBezTo>
                    <a:pt x="376106" y="2329191"/>
                    <a:pt x="286346" y="2274930"/>
                    <a:pt x="199629" y="2218132"/>
                  </a:cubicBezTo>
                  <a:cubicBezTo>
                    <a:pt x="114940" y="2162857"/>
                    <a:pt x="56115" y="2079182"/>
                    <a:pt x="41408" y="1994493"/>
                  </a:cubicBezTo>
                  <a:cubicBezTo>
                    <a:pt x="31773" y="1938204"/>
                    <a:pt x="42930" y="1885463"/>
                    <a:pt x="72850" y="1845401"/>
                  </a:cubicBezTo>
                  <a:cubicBezTo>
                    <a:pt x="486658" y="1283515"/>
                    <a:pt x="899958" y="721121"/>
                    <a:pt x="1313766" y="159235"/>
                  </a:cubicBezTo>
                  <a:cubicBezTo>
                    <a:pt x="1369549" y="85702"/>
                    <a:pt x="1445617" y="38034"/>
                    <a:pt x="1507992" y="38034"/>
                  </a:cubicBezTo>
                  <a:cubicBezTo>
                    <a:pt x="1528277" y="38034"/>
                    <a:pt x="1546533" y="43105"/>
                    <a:pt x="1561747" y="53247"/>
                  </a:cubicBezTo>
                  <a:cubicBezTo>
                    <a:pt x="1592681" y="73532"/>
                    <a:pt x="1626658" y="93816"/>
                    <a:pt x="1665706" y="116130"/>
                  </a:cubicBezTo>
                  <a:cubicBezTo>
                    <a:pt x="1730110" y="151628"/>
                    <a:pt x="1740759" y="268265"/>
                    <a:pt x="1690555" y="386930"/>
                  </a:cubicBezTo>
                  <a:cubicBezTo>
                    <a:pt x="1407076" y="1027927"/>
                    <a:pt x="1124104" y="1669431"/>
                    <a:pt x="840626" y="2310428"/>
                  </a:cubicBezTo>
                  <a:cubicBezTo>
                    <a:pt x="810199" y="2381932"/>
                    <a:pt x="732610" y="2426558"/>
                    <a:pt x="638286" y="2426558"/>
                  </a:cubicBezTo>
                  <a:close/>
                </a:path>
              </a:pathLst>
            </a:custGeom>
            <a:solidFill>
              <a:srgbClr val="EAA651"/>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3B1BFBCB-B70A-4CC1-8A5B-E19FB274E698}"/>
                </a:ext>
              </a:extLst>
            </p:cNvPr>
            <p:cNvSpPr/>
            <p:nvPr/>
          </p:nvSpPr>
          <p:spPr>
            <a:xfrm>
              <a:off x="5780053" y="8677916"/>
              <a:ext cx="1774912" cy="2484876"/>
            </a:xfrm>
            <a:custGeom>
              <a:avLst/>
              <a:gdLst>
                <a:gd name="connsiteX0" fmla="*/ 1525042 w 1774911"/>
                <a:gd name="connsiteY0" fmla="*/ 72011 h 2484876"/>
                <a:gd name="connsiteX1" fmla="*/ 1569669 w 1774911"/>
                <a:gd name="connsiteY1" fmla="*/ 84181 h 2484876"/>
                <a:gd name="connsiteX2" fmla="*/ 1674642 w 1774911"/>
                <a:gd name="connsiteY2" fmla="*/ 147571 h 2484876"/>
                <a:gd name="connsiteX3" fmla="*/ 1692391 w 1774911"/>
                <a:gd name="connsiteY3" fmla="*/ 397073 h 2484876"/>
                <a:gd name="connsiteX4" fmla="*/ 842969 w 1774911"/>
                <a:gd name="connsiteY4" fmla="*/ 2320063 h 2484876"/>
                <a:gd name="connsiteX5" fmla="*/ 655843 w 1774911"/>
                <a:gd name="connsiteY5" fmla="*/ 2426558 h 2484876"/>
                <a:gd name="connsiteX6" fmla="*/ 492044 w 1774911"/>
                <a:gd name="connsiteY6" fmla="*/ 2381424 h 2484876"/>
                <a:gd name="connsiteX7" fmla="*/ 226314 w 1774911"/>
                <a:gd name="connsiteY7" fmla="*/ 2220668 h 2484876"/>
                <a:gd name="connsiteX8" fmla="*/ 103592 w 1774911"/>
                <a:gd name="connsiteY8" fmla="*/ 1872278 h 2484876"/>
                <a:gd name="connsiteX9" fmla="*/ 1344509 w 1774911"/>
                <a:gd name="connsiteY9" fmla="*/ 186112 h 2484876"/>
                <a:gd name="connsiteX10" fmla="*/ 1525042 w 1774911"/>
                <a:gd name="connsiteY10" fmla="*/ 72011 h 2484876"/>
                <a:gd name="connsiteX11" fmla="*/ 1525042 w 1774911"/>
                <a:gd name="connsiteY11" fmla="*/ 38034 h 2484876"/>
                <a:gd name="connsiteX12" fmla="*/ 1317631 w 1774911"/>
                <a:gd name="connsiteY12" fmla="*/ 165827 h 2484876"/>
                <a:gd name="connsiteX13" fmla="*/ 76207 w 1774911"/>
                <a:gd name="connsiteY13" fmla="*/ 1852501 h 2484876"/>
                <a:gd name="connsiteX14" fmla="*/ 41723 w 1774911"/>
                <a:gd name="connsiteY14" fmla="*/ 2014271 h 2484876"/>
                <a:gd name="connsiteX15" fmla="*/ 207551 w 1774911"/>
                <a:gd name="connsiteY15" fmla="*/ 2249066 h 2484876"/>
                <a:gd name="connsiteX16" fmla="*/ 475309 w 1774911"/>
                <a:gd name="connsiteY16" fmla="*/ 2410837 h 2484876"/>
                <a:gd name="connsiteX17" fmla="*/ 655336 w 1774911"/>
                <a:gd name="connsiteY17" fmla="*/ 2460027 h 2484876"/>
                <a:gd name="connsiteX18" fmla="*/ 873396 w 1774911"/>
                <a:gd name="connsiteY18" fmla="*/ 2333248 h 2484876"/>
                <a:gd name="connsiteX19" fmla="*/ 1722818 w 1774911"/>
                <a:gd name="connsiteY19" fmla="*/ 410765 h 2484876"/>
                <a:gd name="connsiteX20" fmla="*/ 1690363 w 1774911"/>
                <a:gd name="connsiteY20" fmla="*/ 118665 h 2484876"/>
                <a:gd name="connsiteX21" fmla="*/ 1587418 w 1774911"/>
                <a:gd name="connsiteY21" fmla="*/ 56290 h 2484876"/>
                <a:gd name="connsiteX22" fmla="*/ 1525042 w 1774911"/>
                <a:gd name="connsiteY22" fmla="*/ 38034 h 2484876"/>
                <a:gd name="connsiteX23" fmla="*/ 1525042 w 1774911"/>
                <a:gd name="connsiteY23" fmla="*/ 38034 h 2484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74911" h="2484876">
                  <a:moveTo>
                    <a:pt x="1525042" y="72011"/>
                  </a:moveTo>
                  <a:cubicBezTo>
                    <a:pt x="1541777" y="72011"/>
                    <a:pt x="1556991" y="76068"/>
                    <a:pt x="1569669" y="84181"/>
                  </a:cubicBezTo>
                  <a:cubicBezTo>
                    <a:pt x="1604153" y="106494"/>
                    <a:pt x="1639144" y="127793"/>
                    <a:pt x="1674642" y="147571"/>
                  </a:cubicBezTo>
                  <a:cubicBezTo>
                    <a:pt x="1730425" y="178505"/>
                    <a:pt x="1739046" y="287536"/>
                    <a:pt x="1692391" y="397073"/>
                  </a:cubicBezTo>
                  <a:cubicBezTo>
                    <a:pt x="1408913" y="1038070"/>
                    <a:pt x="1125941" y="1679067"/>
                    <a:pt x="842969" y="2320063"/>
                  </a:cubicBezTo>
                  <a:cubicBezTo>
                    <a:pt x="814064" y="2388017"/>
                    <a:pt x="741546" y="2426558"/>
                    <a:pt x="655843" y="2426558"/>
                  </a:cubicBezTo>
                  <a:cubicBezTo>
                    <a:pt x="603610" y="2426558"/>
                    <a:pt x="546813" y="2412358"/>
                    <a:pt x="492044" y="2381424"/>
                  </a:cubicBezTo>
                  <a:cubicBezTo>
                    <a:pt x="402284" y="2331727"/>
                    <a:pt x="313539" y="2277972"/>
                    <a:pt x="226314" y="2220668"/>
                  </a:cubicBezTo>
                  <a:cubicBezTo>
                    <a:pt x="84828" y="2127865"/>
                    <a:pt x="32595" y="1966095"/>
                    <a:pt x="103592" y="1872278"/>
                  </a:cubicBezTo>
                  <a:cubicBezTo>
                    <a:pt x="517400" y="1309885"/>
                    <a:pt x="931208" y="747999"/>
                    <a:pt x="1344509" y="186112"/>
                  </a:cubicBezTo>
                  <a:cubicBezTo>
                    <a:pt x="1399277" y="114101"/>
                    <a:pt x="1470781" y="72011"/>
                    <a:pt x="1525042" y="72011"/>
                  </a:cubicBezTo>
                  <a:moveTo>
                    <a:pt x="1525042" y="38034"/>
                  </a:moveTo>
                  <a:cubicBezTo>
                    <a:pt x="1457089" y="38034"/>
                    <a:pt x="1377471" y="87224"/>
                    <a:pt x="1317631" y="165827"/>
                  </a:cubicBezTo>
                  <a:cubicBezTo>
                    <a:pt x="903823" y="728221"/>
                    <a:pt x="490015" y="1290107"/>
                    <a:pt x="76207" y="1852501"/>
                  </a:cubicBezTo>
                  <a:cubicBezTo>
                    <a:pt x="43752" y="1895605"/>
                    <a:pt x="31074" y="1952910"/>
                    <a:pt x="41723" y="2014271"/>
                  </a:cubicBezTo>
                  <a:cubicBezTo>
                    <a:pt x="56937" y="2103524"/>
                    <a:pt x="119312" y="2191255"/>
                    <a:pt x="207551" y="2249066"/>
                  </a:cubicBezTo>
                  <a:cubicBezTo>
                    <a:pt x="294268" y="2306371"/>
                    <a:pt x="384535" y="2360633"/>
                    <a:pt x="475309" y="2410837"/>
                  </a:cubicBezTo>
                  <a:cubicBezTo>
                    <a:pt x="533120" y="2442786"/>
                    <a:pt x="594989" y="2460027"/>
                    <a:pt x="655336" y="2460027"/>
                  </a:cubicBezTo>
                  <a:cubicBezTo>
                    <a:pt x="756252" y="2460027"/>
                    <a:pt x="839927" y="2411345"/>
                    <a:pt x="873396" y="2333248"/>
                  </a:cubicBezTo>
                  <a:cubicBezTo>
                    <a:pt x="1156368" y="1692758"/>
                    <a:pt x="1439340" y="1051762"/>
                    <a:pt x="1722818" y="410765"/>
                  </a:cubicBezTo>
                  <a:cubicBezTo>
                    <a:pt x="1776573" y="283985"/>
                    <a:pt x="1762881" y="158220"/>
                    <a:pt x="1690363" y="118665"/>
                  </a:cubicBezTo>
                  <a:cubicBezTo>
                    <a:pt x="1651822" y="96859"/>
                    <a:pt x="1618352" y="76574"/>
                    <a:pt x="1587418" y="56290"/>
                  </a:cubicBezTo>
                  <a:cubicBezTo>
                    <a:pt x="1570176" y="44119"/>
                    <a:pt x="1548877" y="38034"/>
                    <a:pt x="1525042" y="38034"/>
                  </a:cubicBezTo>
                  <a:lnTo>
                    <a:pt x="1525042" y="38034"/>
                  </a:lnTo>
                  <a:close/>
                </a:path>
              </a:pathLst>
            </a:custGeom>
            <a:solidFill>
              <a:srgbClr val="5F3620"/>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DD56B442-5CFB-4FDD-B7AC-DF32B55CAEC0}"/>
                </a:ext>
              </a:extLst>
            </p:cNvPr>
            <p:cNvSpPr/>
            <p:nvPr/>
          </p:nvSpPr>
          <p:spPr>
            <a:xfrm>
              <a:off x="5863225" y="8501438"/>
              <a:ext cx="2079182" cy="3093418"/>
            </a:xfrm>
            <a:custGeom>
              <a:avLst/>
              <a:gdLst>
                <a:gd name="connsiteX0" fmla="*/ 758276 w 2079182"/>
                <a:gd name="connsiteY0" fmla="*/ 3080233 h 3093417"/>
                <a:gd name="connsiteX1" fmla="*/ 551372 w 2079182"/>
                <a:gd name="connsiteY1" fmla="*/ 3019886 h 3093417"/>
                <a:gd name="connsiteX2" fmla="*/ 231888 w 2079182"/>
                <a:gd name="connsiteY2" fmla="*/ 2814503 h 3093417"/>
                <a:gd name="connsiteX3" fmla="*/ 42733 w 2079182"/>
                <a:gd name="connsiteY3" fmla="*/ 2533053 h 3093417"/>
                <a:gd name="connsiteX4" fmla="*/ 79752 w 2079182"/>
                <a:gd name="connsiteY4" fmla="*/ 2341363 h 3093417"/>
                <a:gd name="connsiteX5" fmla="*/ 1566621 w 2079182"/>
                <a:gd name="connsiteY5" fmla="*/ 192705 h 3093417"/>
                <a:gd name="connsiteX6" fmla="*/ 1800402 w 2079182"/>
                <a:gd name="connsiteY6" fmla="*/ 38034 h 3093417"/>
                <a:gd name="connsiteX7" fmla="*/ 1865314 w 2079182"/>
                <a:gd name="connsiteY7" fmla="*/ 57305 h 3093417"/>
                <a:gd name="connsiteX8" fmla="*/ 1989557 w 2079182"/>
                <a:gd name="connsiteY8" fmla="*/ 137429 h 3093417"/>
                <a:gd name="connsiteX9" fmla="*/ 2019477 w 2079182"/>
                <a:gd name="connsiteY9" fmla="*/ 481255 h 3093417"/>
                <a:gd name="connsiteX10" fmla="*/ 1001185 w 2079182"/>
                <a:gd name="connsiteY10" fmla="*/ 2932155 h 3093417"/>
                <a:gd name="connsiteX11" fmla="*/ 758276 w 2079182"/>
                <a:gd name="connsiteY11" fmla="*/ 3080233 h 3093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79182" h="3093417">
                  <a:moveTo>
                    <a:pt x="758276" y="3080233"/>
                  </a:moveTo>
                  <a:cubicBezTo>
                    <a:pt x="689308" y="3080233"/>
                    <a:pt x="617804" y="3059441"/>
                    <a:pt x="551372" y="3019886"/>
                  </a:cubicBezTo>
                  <a:cubicBezTo>
                    <a:pt x="441834" y="2954975"/>
                    <a:pt x="334325" y="2886007"/>
                    <a:pt x="231888" y="2814503"/>
                  </a:cubicBezTo>
                  <a:cubicBezTo>
                    <a:pt x="131986" y="2744521"/>
                    <a:pt x="60989" y="2639548"/>
                    <a:pt x="42733" y="2533053"/>
                  </a:cubicBezTo>
                  <a:cubicBezTo>
                    <a:pt x="30055" y="2460535"/>
                    <a:pt x="43240" y="2392075"/>
                    <a:pt x="79752" y="2341363"/>
                  </a:cubicBezTo>
                  <a:lnTo>
                    <a:pt x="1566621" y="192705"/>
                  </a:lnTo>
                  <a:cubicBezTo>
                    <a:pt x="1633561" y="98889"/>
                    <a:pt x="1725349" y="38034"/>
                    <a:pt x="1800402" y="38034"/>
                  </a:cubicBezTo>
                  <a:cubicBezTo>
                    <a:pt x="1825251" y="38034"/>
                    <a:pt x="1847057" y="44627"/>
                    <a:pt x="1865314" y="57305"/>
                  </a:cubicBezTo>
                  <a:cubicBezTo>
                    <a:pt x="1904869" y="84689"/>
                    <a:pt x="1946452" y="111567"/>
                    <a:pt x="1989557" y="137429"/>
                  </a:cubicBezTo>
                  <a:cubicBezTo>
                    <a:pt x="2066639" y="183070"/>
                    <a:pt x="2079317" y="331149"/>
                    <a:pt x="2019477" y="481255"/>
                  </a:cubicBezTo>
                  <a:lnTo>
                    <a:pt x="1001185" y="2932155"/>
                  </a:lnTo>
                  <a:cubicBezTo>
                    <a:pt x="964673" y="3023436"/>
                    <a:pt x="871363" y="3080233"/>
                    <a:pt x="758276" y="3080233"/>
                  </a:cubicBezTo>
                  <a:close/>
                </a:path>
              </a:pathLst>
            </a:custGeom>
            <a:solidFill>
              <a:srgbClr val="EAA651"/>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BE95FB00-704D-45F0-8E8A-5491954C5FBC}"/>
                </a:ext>
              </a:extLst>
            </p:cNvPr>
            <p:cNvSpPr/>
            <p:nvPr/>
          </p:nvSpPr>
          <p:spPr>
            <a:xfrm>
              <a:off x="5842053" y="8480647"/>
              <a:ext cx="2129894" cy="3144129"/>
            </a:xfrm>
            <a:custGeom>
              <a:avLst/>
              <a:gdLst>
                <a:gd name="connsiteX0" fmla="*/ 1821067 w 2129893"/>
                <a:gd name="connsiteY0" fmla="*/ 79617 h 3144129"/>
                <a:gd name="connsiteX1" fmla="*/ 1874315 w 2129893"/>
                <a:gd name="connsiteY1" fmla="*/ 95338 h 3144129"/>
                <a:gd name="connsiteX2" fmla="*/ 2000080 w 2129893"/>
                <a:gd name="connsiteY2" fmla="*/ 175970 h 3144129"/>
                <a:gd name="connsiteX3" fmla="*/ 2021379 w 2129893"/>
                <a:gd name="connsiteY3" fmla="*/ 493932 h 3144129"/>
                <a:gd name="connsiteX4" fmla="*/ 1003594 w 2129893"/>
                <a:gd name="connsiteY4" fmla="*/ 2944832 h 3144129"/>
                <a:gd name="connsiteX5" fmla="*/ 779448 w 2129893"/>
                <a:gd name="connsiteY5" fmla="*/ 3080232 h 3144129"/>
                <a:gd name="connsiteX6" fmla="*/ 582686 w 2129893"/>
                <a:gd name="connsiteY6" fmla="*/ 3022928 h 3144129"/>
                <a:gd name="connsiteX7" fmla="*/ 264724 w 2129893"/>
                <a:gd name="connsiteY7" fmla="*/ 2818560 h 3144129"/>
                <a:gd name="connsiteX8" fmla="*/ 117659 w 2129893"/>
                <a:gd name="connsiteY8" fmla="*/ 2374324 h 3144129"/>
                <a:gd name="connsiteX9" fmla="*/ 1604528 w 2129893"/>
                <a:gd name="connsiteY9" fmla="*/ 225160 h 3144129"/>
                <a:gd name="connsiteX10" fmla="*/ 1821067 w 2129893"/>
                <a:gd name="connsiteY10" fmla="*/ 79617 h 3144129"/>
                <a:gd name="connsiteX11" fmla="*/ 1821067 w 2129893"/>
                <a:gd name="connsiteY11" fmla="*/ 38034 h 3144129"/>
                <a:gd name="connsiteX12" fmla="*/ 1821067 w 2129893"/>
                <a:gd name="connsiteY12" fmla="*/ 38034 h 3144129"/>
                <a:gd name="connsiteX13" fmla="*/ 1570551 w 2129893"/>
                <a:gd name="connsiteY13" fmla="*/ 201326 h 3144129"/>
                <a:gd name="connsiteX14" fmla="*/ 650133 w 2129893"/>
                <a:gd name="connsiteY14" fmla="*/ 1531495 h 3144129"/>
                <a:gd name="connsiteX15" fmla="*/ 83175 w 2129893"/>
                <a:gd name="connsiteY15" fmla="*/ 2350997 h 3144129"/>
                <a:gd name="connsiteX16" fmla="*/ 43113 w 2129893"/>
                <a:gd name="connsiteY16" fmla="*/ 2557902 h 3144129"/>
                <a:gd name="connsiteX17" fmla="*/ 240889 w 2129893"/>
                <a:gd name="connsiteY17" fmla="*/ 2853044 h 3144129"/>
                <a:gd name="connsiteX18" fmla="*/ 561387 w 2129893"/>
                <a:gd name="connsiteY18" fmla="*/ 3058933 h 3144129"/>
                <a:gd name="connsiteX19" fmla="*/ 778941 w 2129893"/>
                <a:gd name="connsiteY19" fmla="*/ 3121816 h 3144129"/>
                <a:gd name="connsiteX20" fmla="*/ 1041628 w 2129893"/>
                <a:gd name="connsiteY20" fmla="*/ 2960552 h 3144129"/>
                <a:gd name="connsiteX21" fmla="*/ 1853016 w 2129893"/>
                <a:gd name="connsiteY21" fmla="*/ 1007136 h 3144129"/>
                <a:gd name="connsiteX22" fmla="*/ 2059413 w 2129893"/>
                <a:gd name="connsiteY22" fmla="*/ 510160 h 3144129"/>
                <a:gd name="connsiteX23" fmla="*/ 2020872 w 2129893"/>
                <a:gd name="connsiteY23" fmla="*/ 140471 h 3144129"/>
                <a:gd name="connsiteX24" fmla="*/ 1897642 w 2129893"/>
                <a:gd name="connsiteY24" fmla="*/ 61361 h 3144129"/>
                <a:gd name="connsiteX25" fmla="*/ 1821067 w 2129893"/>
                <a:gd name="connsiteY25" fmla="*/ 38034 h 3144129"/>
                <a:gd name="connsiteX26" fmla="*/ 1821067 w 2129893"/>
                <a:gd name="connsiteY26" fmla="*/ 38034 h 3144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129893" h="3144129">
                  <a:moveTo>
                    <a:pt x="1821067" y="79617"/>
                  </a:moveTo>
                  <a:cubicBezTo>
                    <a:pt x="1840845" y="79617"/>
                    <a:pt x="1859101" y="84689"/>
                    <a:pt x="1874315" y="95338"/>
                  </a:cubicBezTo>
                  <a:cubicBezTo>
                    <a:pt x="1915391" y="124244"/>
                    <a:pt x="1957482" y="151121"/>
                    <a:pt x="2000080" y="175970"/>
                  </a:cubicBezTo>
                  <a:cubicBezTo>
                    <a:pt x="2066512" y="215525"/>
                    <a:pt x="2077162" y="354982"/>
                    <a:pt x="2021379" y="493932"/>
                  </a:cubicBezTo>
                  <a:cubicBezTo>
                    <a:pt x="1682117" y="1310392"/>
                    <a:pt x="1342856" y="2127865"/>
                    <a:pt x="1003594" y="2944832"/>
                  </a:cubicBezTo>
                  <a:cubicBezTo>
                    <a:pt x="969110" y="3031042"/>
                    <a:pt x="882393" y="3080232"/>
                    <a:pt x="779448" y="3080232"/>
                  </a:cubicBezTo>
                  <a:cubicBezTo>
                    <a:pt x="717072" y="3080232"/>
                    <a:pt x="648612" y="3061976"/>
                    <a:pt x="582686" y="3022928"/>
                  </a:cubicBezTo>
                  <a:cubicBezTo>
                    <a:pt x="475177" y="2959031"/>
                    <a:pt x="369190" y="2891077"/>
                    <a:pt x="264724" y="2818560"/>
                  </a:cubicBezTo>
                  <a:cubicBezTo>
                    <a:pt x="95346" y="2700402"/>
                    <a:pt x="31957" y="2494004"/>
                    <a:pt x="117659" y="2374324"/>
                  </a:cubicBezTo>
                  <a:cubicBezTo>
                    <a:pt x="613113" y="1657768"/>
                    <a:pt x="1109074" y="941717"/>
                    <a:pt x="1604528" y="225160"/>
                  </a:cubicBezTo>
                  <a:cubicBezTo>
                    <a:pt x="1669946" y="133371"/>
                    <a:pt x="1755649" y="79617"/>
                    <a:pt x="1821067" y="79617"/>
                  </a:cubicBezTo>
                  <a:moveTo>
                    <a:pt x="1821067" y="38034"/>
                  </a:moveTo>
                  <a:lnTo>
                    <a:pt x="1821067" y="38034"/>
                  </a:lnTo>
                  <a:cubicBezTo>
                    <a:pt x="1738407" y="38034"/>
                    <a:pt x="1642562" y="100409"/>
                    <a:pt x="1570551" y="201326"/>
                  </a:cubicBezTo>
                  <a:cubicBezTo>
                    <a:pt x="1263238" y="645054"/>
                    <a:pt x="956939" y="1088274"/>
                    <a:pt x="650133" y="1531495"/>
                  </a:cubicBezTo>
                  <a:lnTo>
                    <a:pt x="83175" y="2350997"/>
                  </a:lnTo>
                  <a:cubicBezTo>
                    <a:pt x="43620" y="2406273"/>
                    <a:pt x="29421" y="2479805"/>
                    <a:pt x="43113" y="2557902"/>
                  </a:cubicBezTo>
                  <a:cubicBezTo>
                    <a:pt x="62384" y="2669974"/>
                    <a:pt x="136423" y="2780019"/>
                    <a:pt x="240889" y="2853044"/>
                  </a:cubicBezTo>
                  <a:cubicBezTo>
                    <a:pt x="343834" y="2924547"/>
                    <a:pt x="451343" y="2994022"/>
                    <a:pt x="561387" y="3058933"/>
                  </a:cubicBezTo>
                  <a:cubicBezTo>
                    <a:pt x="630863" y="3100010"/>
                    <a:pt x="706423" y="3121816"/>
                    <a:pt x="778941" y="3121816"/>
                  </a:cubicBezTo>
                  <a:cubicBezTo>
                    <a:pt x="901156" y="3121816"/>
                    <a:pt x="1001565" y="3059948"/>
                    <a:pt x="1041628" y="2960552"/>
                  </a:cubicBezTo>
                  <a:cubicBezTo>
                    <a:pt x="1311921" y="2309413"/>
                    <a:pt x="1582722" y="1658275"/>
                    <a:pt x="1853016" y="1007136"/>
                  </a:cubicBezTo>
                  <a:lnTo>
                    <a:pt x="2059413" y="510160"/>
                  </a:lnTo>
                  <a:cubicBezTo>
                    <a:pt x="2123310" y="350418"/>
                    <a:pt x="2107082" y="191690"/>
                    <a:pt x="2020872" y="140471"/>
                  </a:cubicBezTo>
                  <a:cubicBezTo>
                    <a:pt x="1978274" y="115115"/>
                    <a:pt x="1936690" y="88746"/>
                    <a:pt x="1897642" y="61361"/>
                  </a:cubicBezTo>
                  <a:cubicBezTo>
                    <a:pt x="1875836" y="46147"/>
                    <a:pt x="1850480" y="38034"/>
                    <a:pt x="1821067" y="38034"/>
                  </a:cubicBezTo>
                  <a:lnTo>
                    <a:pt x="1821067" y="38034"/>
                  </a:lnTo>
                  <a:close/>
                </a:path>
              </a:pathLst>
            </a:custGeom>
            <a:solidFill>
              <a:srgbClr val="5F3620"/>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AEB01484-3A26-4EA6-88EC-11AA066E8B40}"/>
                </a:ext>
              </a:extLst>
            </p:cNvPr>
            <p:cNvSpPr/>
            <p:nvPr/>
          </p:nvSpPr>
          <p:spPr>
            <a:xfrm>
              <a:off x="10258915" y="8694650"/>
              <a:ext cx="1724200" cy="2434165"/>
            </a:xfrm>
            <a:custGeom>
              <a:avLst/>
              <a:gdLst>
                <a:gd name="connsiteX0" fmla="*/ 1121377 w 1724199"/>
                <a:gd name="connsiteY0" fmla="*/ 2426558 h 2434164"/>
                <a:gd name="connsiteX1" fmla="*/ 919037 w 1724199"/>
                <a:gd name="connsiteY1" fmla="*/ 2309920 h 2434164"/>
                <a:gd name="connsiteX2" fmla="*/ 69615 w 1724199"/>
                <a:gd name="connsiteY2" fmla="*/ 386930 h 2434164"/>
                <a:gd name="connsiteX3" fmla="*/ 94464 w 1724199"/>
                <a:gd name="connsiteY3" fmla="*/ 116130 h 2434164"/>
                <a:gd name="connsiteX4" fmla="*/ 198423 w 1724199"/>
                <a:gd name="connsiteY4" fmla="*/ 53247 h 2434164"/>
                <a:gd name="connsiteX5" fmla="*/ 252178 w 1724199"/>
                <a:gd name="connsiteY5" fmla="*/ 38034 h 2434164"/>
                <a:gd name="connsiteX6" fmla="*/ 446403 w 1724199"/>
                <a:gd name="connsiteY6" fmla="*/ 159235 h 2434164"/>
                <a:gd name="connsiteX7" fmla="*/ 1687321 w 1724199"/>
                <a:gd name="connsiteY7" fmla="*/ 1845401 h 2434164"/>
                <a:gd name="connsiteX8" fmla="*/ 1718762 w 1724199"/>
                <a:gd name="connsiteY8" fmla="*/ 1993986 h 2434164"/>
                <a:gd name="connsiteX9" fmla="*/ 1560034 w 1724199"/>
                <a:gd name="connsiteY9" fmla="*/ 2218132 h 2434164"/>
                <a:gd name="connsiteX10" fmla="*/ 1293290 w 1724199"/>
                <a:gd name="connsiteY10" fmla="*/ 2379396 h 2434164"/>
                <a:gd name="connsiteX11" fmla="*/ 1121377 w 1724199"/>
                <a:gd name="connsiteY11" fmla="*/ 2426558 h 2434164"/>
                <a:gd name="connsiteX12" fmla="*/ 1121377 w 1724199"/>
                <a:gd name="connsiteY12" fmla="*/ 2426558 h 2434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24199" h="2434164">
                  <a:moveTo>
                    <a:pt x="1121377" y="2426558"/>
                  </a:moveTo>
                  <a:cubicBezTo>
                    <a:pt x="1027053" y="2426558"/>
                    <a:pt x="949464" y="2381932"/>
                    <a:pt x="919037" y="2309920"/>
                  </a:cubicBezTo>
                  <a:cubicBezTo>
                    <a:pt x="636066" y="1669431"/>
                    <a:pt x="352587" y="1027927"/>
                    <a:pt x="69615" y="386930"/>
                  </a:cubicBezTo>
                  <a:cubicBezTo>
                    <a:pt x="19411" y="268265"/>
                    <a:pt x="30060" y="151628"/>
                    <a:pt x="94464" y="116130"/>
                  </a:cubicBezTo>
                  <a:cubicBezTo>
                    <a:pt x="133512" y="93816"/>
                    <a:pt x="167489" y="73532"/>
                    <a:pt x="198423" y="53247"/>
                  </a:cubicBezTo>
                  <a:cubicBezTo>
                    <a:pt x="213637" y="43105"/>
                    <a:pt x="231893" y="38034"/>
                    <a:pt x="252178" y="38034"/>
                  </a:cubicBezTo>
                  <a:cubicBezTo>
                    <a:pt x="314046" y="38034"/>
                    <a:pt x="390621" y="85702"/>
                    <a:pt x="446403" y="159235"/>
                  </a:cubicBezTo>
                  <a:cubicBezTo>
                    <a:pt x="860212" y="721121"/>
                    <a:pt x="1274019" y="1283515"/>
                    <a:pt x="1687321" y="1845401"/>
                  </a:cubicBezTo>
                  <a:cubicBezTo>
                    <a:pt x="1717240" y="1884956"/>
                    <a:pt x="1728397" y="1937696"/>
                    <a:pt x="1718762" y="1993986"/>
                  </a:cubicBezTo>
                  <a:cubicBezTo>
                    <a:pt x="1704055" y="2078675"/>
                    <a:pt x="1644722" y="2162350"/>
                    <a:pt x="1560034" y="2218132"/>
                  </a:cubicBezTo>
                  <a:cubicBezTo>
                    <a:pt x="1474838" y="2274422"/>
                    <a:pt x="1385078" y="2328684"/>
                    <a:pt x="1293290" y="2379396"/>
                  </a:cubicBezTo>
                  <a:cubicBezTo>
                    <a:pt x="1238014" y="2410330"/>
                    <a:pt x="1178681" y="2426558"/>
                    <a:pt x="1121377" y="2426558"/>
                  </a:cubicBezTo>
                  <a:lnTo>
                    <a:pt x="1121377" y="2426558"/>
                  </a:lnTo>
                  <a:close/>
                </a:path>
              </a:pathLst>
            </a:custGeom>
            <a:solidFill>
              <a:srgbClr val="EAA651"/>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E0641FD1-D792-4FA2-9A53-2DACAB2B0E1F}"/>
                </a:ext>
              </a:extLst>
            </p:cNvPr>
            <p:cNvSpPr/>
            <p:nvPr/>
          </p:nvSpPr>
          <p:spPr>
            <a:xfrm>
              <a:off x="10242042" y="8677916"/>
              <a:ext cx="1774912" cy="2484876"/>
            </a:xfrm>
            <a:custGeom>
              <a:avLst/>
              <a:gdLst>
                <a:gd name="connsiteX0" fmla="*/ 268544 w 1774911"/>
                <a:gd name="connsiteY0" fmla="*/ 72011 h 2484876"/>
                <a:gd name="connsiteX1" fmla="*/ 449077 w 1774911"/>
                <a:gd name="connsiteY1" fmla="*/ 186619 h 2484876"/>
                <a:gd name="connsiteX2" fmla="*/ 1689994 w 1774911"/>
                <a:gd name="connsiteY2" fmla="*/ 1872785 h 2484876"/>
                <a:gd name="connsiteX3" fmla="*/ 1567272 w 1774911"/>
                <a:gd name="connsiteY3" fmla="*/ 2221176 h 2484876"/>
                <a:gd name="connsiteX4" fmla="*/ 1301542 w 1774911"/>
                <a:gd name="connsiteY4" fmla="*/ 2381932 h 2484876"/>
                <a:gd name="connsiteX5" fmla="*/ 1137743 w 1774911"/>
                <a:gd name="connsiteY5" fmla="*/ 2427065 h 2484876"/>
                <a:gd name="connsiteX6" fmla="*/ 950617 w 1774911"/>
                <a:gd name="connsiteY6" fmla="*/ 2320570 h 2484876"/>
                <a:gd name="connsiteX7" fmla="*/ 100687 w 1774911"/>
                <a:gd name="connsiteY7" fmla="*/ 397580 h 2484876"/>
                <a:gd name="connsiteX8" fmla="*/ 118437 w 1774911"/>
                <a:gd name="connsiteY8" fmla="*/ 148078 h 2484876"/>
                <a:gd name="connsiteX9" fmla="*/ 223410 w 1774911"/>
                <a:gd name="connsiteY9" fmla="*/ 84689 h 2484876"/>
                <a:gd name="connsiteX10" fmla="*/ 268544 w 1774911"/>
                <a:gd name="connsiteY10" fmla="*/ 72011 h 2484876"/>
                <a:gd name="connsiteX11" fmla="*/ 268544 w 1774911"/>
                <a:gd name="connsiteY11" fmla="*/ 38034 h 2484876"/>
                <a:gd name="connsiteX12" fmla="*/ 205661 w 1774911"/>
                <a:gd name="connsiteY12" fmla="*/ 55782 h 2484876"/>
                <a:gd name="connsiteX13" fmla="*/ 102716 w 1774911"/>
                <a:gd name="connsiteY13" fmla="*/ 118159 h 2484876"/>
                <a:gd name="connsiteX14" fmla="*/ 70768 w 1774911"/>
                <a:gd name="connsiteY14" fmla="*/ 409751 h 2484876"/>
                <a:gd name="connsiteX15" fmla="*/ 920697 w 1774911"/>
                <a:gd name="connsiteY15" fmla="*/ 2333248 h 2484876"/>
                <a:gd name="connsiteX16" fmla="*/ 1138250 w 1774911"/>
                <a:gd name="connsiteY16" fmla="*/ 2459521 h 2484876"/>
                <a:gd name="connsiteX17" fmla="*/ 1318277 w 1774911"/>
                <a:gd name="connsiteY17" fmla="*/ 2410330 h 2484876"/>
                <a:gd name="connsiteX18" fmla="*/ 1586035 w 1774911"/>
                <a:gd name="connsiteY18" fmla="*/ 2248560 h 2484876"/>
                <a:gd name="connsiteX19" fmla="*/ 1751862 w 1774911"/>
                <a:gd name="connsiteY19" fmla="*/ 2013257 h 2484876"/>
                <a:gd name="connsiteX20" fmla="*/ 1716872 w 1774911"/>
                <a:gd name="connsiteY20" fmla="*/ 1851486 h 2484876"/>
                <a:gd name="connsiteX21" fmla="*/ 476462 w 1774911"/>
                <a:gd name="connsiteY21" fmla="*/ 165827 h 2484876"/>
                <a:gd name="connsiteX22" fmla="*/ 268544 w 1774911"/>
                <a:gd name="connsiteY22" fmla="*/ 38034 h 2484876"/>
                <a:gd name="connsiteX23" fmla="*/ 268544 w 1774911"/>
                <a:gd name="connsiteY23" fmla="*/ 38034 h 2484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74911" h="2484876">
                  <a:moveTo>
                    <a:pt x="268544" y="72011"/>
                  </a:moveTo>
                  <a:cubicBezTo>
                    <a:pt x="323312" y="72011"/>
                    <a:pt x="394308" y="114608"/>
                    <a:pt x="449077" y="186619"/>
                  </a:cubicBezTo>
                  <a:cubicBezTo>
                    <a:pt x="862885" y="748505"/>
                    <a:pt x="1276186" y="1310392"/>
                    <a:pt x="1689994" y="1872785"/>
                  </a:cubicBezTo>
                  <a:cubicBezTo>
                    <a:pt x="1761497" y="1966602"/>
                    <a:pt x="1708758" y="2128880"/>
                    <a:pt x="1567272" y="2221176"/>
                  </a:cubicBezTo>
                  <a:cubicBezTo>
                    <a:pt x="1480047" y="2278479"/>
                    <a:pt x="1391302" y="2331727"/>
                    <a:pt x="1301542" y="2381932"/>
                  </a:cubicBezTo>
                  <a:cubicBezTo>
                    <a:pt x="1246773" y="2412358"/>
                    <a:pt x="1189469" y="2427065"/>
                    <a:pt x="1137743" y="2427065"/>
                  </a:cubicBezTo>
                  <a:cubicBezTo>
                    <a:pt x="1052040" y="2427065"/>
                    <a:pt x="979522" y="2388524"/>
                    <a:pt x="950617" y="2320570"/>
                  </a:cubicBezTo>
                  <a:cubicBezTo>
                    <a:pt x="667645" y="1679573"/>
                    <a:pt x="384166" y="1038577"/>
                    <a:pt x="100687" y="397580"/>
                  </a:cubicBezTo>
                  <a:cubicBezTo>
                    <a:pt x="54033" y="288042"/>
                    <a:pt x="63161" y="179012"/>
                    <a:pt x="118437" y="148078"/>
                  </a:cubicBezTo>
                  <a:cubicBezTo>
                    <a:pt x="153935" y="127793"/>
                    <a:pt x="188926" y="107002"/>
                    <a:pt x="223410" y="84689"/>
                  </a:cubicBezTo>
                  <a:cubicBezTo>
                    <a:pt x="236595" y="75560"/>
                    <a:pt x="251809" y="72011"/>
                    <a:pt x="268544" y="72011"/>
                  </a:cubicBezTo>
                  <a:moveTo>
                    <a:pt x="268544" y="38034"/>
                  </a:moveTo>
                  <a:cubicBezTo>
                    <a:pt x="244709" y="38034"/>
                    <a:pt x="223410" y="44119"/>
                    <a:pt x="205661" y="55782"/>
                  </a:cubicBezTo>
                  <a:cubicBezTo>
                    <a:pt x="175234" y="75560"/>
                    <a:pt x="141764" y="95845"/>
                    <a:pt x="102716" y="118159"/>
                  </a:cubicBezTo>
                  <a:cubicBezTo>
                    <a:pt x="30705" y="158220"/>
                    <a:pt x="17013" y="283479"/>
                    <a:pt x="70768" y="409751"/>
                  </a:cubicBezTo>
                  <a:cubicBezTo>
                    <a:pt x="354246" y="1051255"/>
                    <a:pt x="637725" y="1692251"/>
                    <a:pt x="920697" y="2333248"/>
                  </a:cubicBezTo>
                  <a:cubicBezTo>
                    <a:pt x="953659" y="2410837"/>
                    <a:pt x="1037334" y="2459521"/>
                    <a:pt x="1138250" y="2459521"/>
                  </a:cubicBezTo>
                  <a:cubicBezTo>
                    <a:pt x="1198597" y="2459521"/>
                    <a:pt x="1260973" y="2442278"/>
                    <a:pt x="1318277" y="2410330"/>
                  </a:cubicBezTo>
                  <a:cubicBezTo>
                    <a:pt x="1410065" y="2359618"/>
                    <a:pt x="1500332" y="2304850"/>
                    <a:pt x="1586035" y="2248560"/>
                  </a:cubicBezTo>
                  <a:cubicBezTo>
                    <a:pt x="1674273" y="2190748"/>
                    <a:pt x="1736649" y="2102509"/>
                    <a:pt x="1751862" y="2013257"/>
                  </a:cubicBezTo>
                  <a:cubicBezTo>
                    <a:pt x="1762512" y="1952403"/>
                    <a:pt x="1749834" y="1895098"/>
                    <a:pt x="1716872" y="1851486"/>
                  </a:cubicBezTo>
                  <a:cubicBezTo>
                    <a:pt x="1303570" y="1289600"/>
                    <a:pt x="889763" y="727713"/>
                    <a:pt x="476462" y="165827"/>
                  </a:cubicBezTo>
                  <a:cubicBezTo>
                    <a:pt x="416115" y="87224"/>
                    <a:pt x="337004" y="38034"/>
                    <a:pt x="268544" y="38034"/>
                  </a:cubicBezTo>
                  <a:lnTo>
                    <a:pt x="268544" y="38034"/>
                  </a:lnTo>
                  <a:close/>
                </a:path>
              </a:pathLst>
            </a:custGeom>
            <a:solidFill>
              <a:srgbClr val="5F3620"/>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2495F14A-7143-40FC-894E-C877D8CD7A2F}"/>
                </a:ext>
              </a:extLst>
            </p:cNvPr>
            <p:cNvSpPr/>
            <p:nvPr/>
          </p:nvSpPr>
          <p:spPr>
            <a:xfrm>
              <a:off x="9857827" y="8501946"/>
              <a:ext cx="2079182" cy="3093418"/>
            </a:xfrm>
            <a:custGeom>
              <a:avLst/>
              <a:gdLst>
                <a:gd name="connsiteX0" fmla="*/ 1336860 w 2079182"/>
                <a:gd name="connsiteY0" fmla="*/ 3079725 h 3093417"/>
                <a:gd name="connsiteX1" fmla="*/ 1093443 w 2079182"/>
                <a:gd name="connsiteY1" fmla="*/ 2931140 h 3093417"/>
                <a:gd name="connsiteX2" fmla="*/ 933701 w 2079182"/>
                <a:gd name="connsiteY2" fmla="*/ 2546237 h 3093417"/>
                <a:gd name="connsiteX3" fmla="*/ 75658 w 2079182"/>
                <a:gd name="connsiteY3" fmla="*/ 480747 h 3093417"/>
                <a:gd name="connsiteX4" fmla="*/ 105578 w 2079182"/>
                <a:gd name="connsiteY4" fmla="*/ 136922 h 3093417"/>
                <a:gd name="connsiteX5" fmla="*/ 229822 w 2079182"/>
                <a:gd name="connsiteY5" fmla="*/ 57304 h 3093417"/>
                <a:gd name="connsiteX6" fmla="*/ 294733 w 2079182"/>
                <a:gd name="connsiteY6" fmla="*/ 38034 h 3093417"/>
                <a:gd name="connsiteX7" fmla="*/ 528007 w 2079182"/>
                <a:gd name="connsiteY7" fmla="*/ 192197 h 3093417"/>
                <a:gd name="connsiteX8" fmla="*/ 2015383 w 2079182"/>
                <a:gd name="connsiteY8" fmla="*/ 2341362 h 3093417"/>
                <a:gd name="connsiteX9" fmla="*/ 2052403 w 2079182"/>
                <a:gd name="connsiteY9" fmla="*/ 2533053 h 3093417"/>
                <a:gd name="connsiteX10" fmla="*/ 1863248 w 2079182"/>
                <a:gd name="connsiteY10" fmla="*/ 2814503 h 3093417"/>
                <a:gd name="connsiteX11" fmla="*/ 1543764 w 2079182"/>
                <a:gd name="connsiteY11" fmla="*/ 3019886 h 3093417"/>
                <a:gd name="connsiteX12" fmla="*/ 1336860 w 2079182"/>
                <a:gd name="connsiteY12" fmla="*/ 3079725 h 3093417"/>
                <a:gd name="connsiteX13" fmla="*/ 1336860 w 2079182"/>
                <a:gd name="connsiteY13" fmla="*/ 3079725 h 3093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79182" h="3093417">
                  <a:moveTo>
                    <a:pt x="1336860" y="3079725"/>
                  </a:moveTo>
                  <a:cubicBezTo>
                    <a:pt x="1223266" y="3079725"/>
                    <a:pt x="1130463" y="3022928"/>
                    <a:pt x="1093443" y="2931140"/>
                  </a:cubicBezTo>
                  <a:lnTo>
                    <a:pt x="933701" y="2546237"/>
                  </a:lnTo>
                  <a:cubicBezTo>
                    <a:pt x="647687" y="1857571"/>
                    <a:pt x="361673" y="1168906"/>
                    <a:pt x="75658" y="480747"/>
                  </a:cubicBezTo>
                  <a:cubicBezTo>
                    <a:pt x="15818" y="330133"/>
                    <a:pt x="28496" y="182562"/>
                    <a:pt x="105578" y="136922"/>
                  </a:cubicBezTo>
                  <a:cubicBezTo>
                    <a:pt x="149698" y="110551"/>
                    <a:pt x="191788" y="83674"/>
                    <a:pt x="229822" y="57304"/>
                  </a:cubicBezTo>
                  <a:cubicBezTo>
                    <a:pt x="248078" y="44626"/>
                    <a:pt x="269884" y="38034"/>
                    <a:pt x="294733" y="38034"/>
                  </a:cubicBezTo>
                  <a:cubicBezTo>
                    <a:pt x="369787" y="38034"/>
                    <a:pt x="461575" y="98381"/>
                    <a:pt x="528007" y="192197"/>
                  </a:cubicBezTo>
                  <a:cubicBezTo>
                    <a:pt x="1023968" y="908755"/>
                    <a:pt x="1519929" y="1624805"/>
                    <a:pt x="2015383" y="2341362"/>
                  </a:cubicBezTo>
                  <a:cubicBezTo>
                    <a:pt x="2051896" y="2392074"/>
                    <a:pt x="2065081" y="2460535"/>
                    <a:pt x="2052403" y="2533053"/>
                  </a:cubicBezTo>
                  <a:cubicBezTo>
                    <a:pt x="2034146" y="2639548"/>
                    <a:pt x="1963150" y="2744520"/>
                    <a:pt x="1863248" y="2814503"/>
                  </a:cubicBezTo>
                  <a:cubicBezTo>
                    <a:pt x="1761317" y="2885499"/>
                    <a:pt x="1653808" y="2954975"/>
                    <a:pt x="1543764" y="3019886"/>
                  </a:cubicBezTo>
                  <a:cubicBezTo>
                    <a:pt x="1477838" y="3058933"/>
                    <a:pt x="1405828" y="3079725"/>
                    <a:pt x="1336860" y="3079725"/>
                  </a:cubicBezTo>
                  <a:lnTo>
                    <a:pt x="1336860" y="3079725"/>
                  </a:lnTo>
                  <a:close/>
                </a:path>
              </a:pathLst>
            </a:custGeom>
            <a:solidFill>
              <a:srgbClr val="EAA651"/>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CAC70938-1B1C-4405-BEE1-1A29BE325433}"/>
                </a:ext>
              </a:extLst>
            </p:cNvPr>
            <p:cNvSpPr/>
            <p:nvPr/>
          </p:nvSpPr>
          <p:spPr>
            <a:xfrm>
              <a:off x="9836939" y="8480647"/>
              <a:ext cx="2129894" cy="3144129"/>
            </a:xfrm>
            <a:custGeom>
              <a:avLst/>
              <a:gdLst>
                <a:gd name="connsiteX0" fmla="*/ 315621 w 2129893"/>
                <a:gd name="connsiteY0" fmla="*/ 79617 h 3144129"/>
                <a:gd name="connsiteX1" fmla="*/ 532161 w 2129893"/>
                <a:gd name="connsiteY1" fmla="*/ 225160 h 3144129"/>
                <a:gd name="connsiteX2" fmla="*/ 2019029 w 2129893"/>
                <a:gd name="connsiteY2" fmla="*/ 2374324 h 3144129"/>
                <a:gd name="connsiteX3" fmla="*/ 1871965 w 2129893"/>
                <a:gd name="connsiteY3" fmla="*/ 2818560 h 3144129"/>
                <a:gd name="connsiteX4" fmla="*/ 1554003 w 2129893"/>
                <a:gd name="connsiteY4" fmla="*/ 3022928 h 3144129"/>
                <a:gd name="connsiteX5" fmla="*/ 1357748 w 2129893"/>
                <a:gd name="connsiteY5" fmla="*/ 3080232 h 3144129"/>
                <a:gd name="connsiteX6" fmla="*/ 1133602 w 2129893"/>
                <a:gd name="connsiteY6" fmla="*/ 2944832 h 3144129"/>
                <a:gd name="connsiteX7" fmla="*/ 115817 w 2129893"/>
                <a:gd name="connsiteY7" fmla="*/ 493932 h 3144129"/>
                <a:gd name="connsiteX8" fmla="*/ 137116 w 2129893"/>
                <a:gd name="connsiteY8" fmla="*/ 175970 h 3144129"/>
                <a:gd name="connsiteX9" fmla="*/ 262881 w 2129893"/>
                <a:gd name="connsiteY9" fmla="*/ 95338 h 3144129"/>
                <a:gd name="connsiteX10" fmla="*/ 315621 w 2129893"/>
                <a:gd name="connsiteY10" fmla="*/ 79617 h 3144129"/>
                <a:gd name="connsiteX11" fmla="*/ 315621 w 2129893"/>
                <a:gd name="connsiteY11" fmla="*/ 38034 h 3144129"/>
                <a:gd name="connsiteX12" fmla="*/ 238539 w 2129893"/>
                <a:gd name="connsiteY12" fmla="*/ 60854 h 3144129"/>
                <a:gd name="connsiteX13" fmla="*/ 115310 w 2129893"/>
                <a:gd name="connsiteY13" fmla="*/ 139964 h 3144129"/>
                <a:gd name="connsiteX14" fmla="*/ 76769 w 2129893"/>
                <a:gd name="connsiteY14" fmla="*/ 509146 h 3144129"/>
                <a:gd name="connsiteX15" fmla="*/ 935319 w 2129893"/>
                <a:gd name="connsiteY15" fmla="*/ 2575650 h 3144129"/>
                <a:gd name="connsiteX16" fmla="*/ 1095061 w 2129893"/>
                <a:gd name="connsiteY16" fmla="*/ 2960552 h 3144129"/>
                <a:gd name="connsiteX17" fmla="*/ 1357241 w 2129893"/>
                <a:gd name="connsiteY17" fmla="*/ 3121309 h 3144129"/>
                <a:gd name="connsiteX18" fmla="*/ 1574794 w 2129893"/>
                <a:gd name="connsiteY18" fmla="*/ 3058426 h 3144129"/>
                <a:gd name="connsiteX19" fmla="*/ 1895292 w 2129893"/>
                <a:gd name="connsiteY19" fmla="*/ 2852537 h 3144129"/>
                <a:gd name="connsiteX20" fmla="*/ 2093068 w 2129893"/>
                <a:gd name="connsiteY20" fmla="*/ 2557394 h 3144129"/>
                <a:gd name="connsiteX21" fmla="*/ 2052499 w 2129893"/>
                <a:gd name="connsiteY21" fmla="*/ 2349983 h 3144129"/>
                <a:gd name="connsiteX22" fmla="*/ 565630 w 2129893"/>
                <a:gd name="connsiteY22" fmla="*/ 201326 h 3144129"/>
                <a:gd name="connsiteX23" fmla="*/ 315621 w 2129893"/>
                <a:gd name="connsiteY23" fmla="*/ 38034 h 3144129"/>
                <a:gd name="connsiteX24" fmla="*/ 315621 w 2129893"/>
                <a:gd name="connsiteY24" fmla="*/ 38034 h 3144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129893" h="3144129">
                  <a:moveTo>
                    <a:pt x="315621" y="79617"/>
                  </a:moveTo>
                  <a:cubicBezTo>
                    <a:pt x="381039" y="79617"/>
                    <a:pt x="466742" y="133371"/>
                    <a:pt x="532161" y="225160"/>
                  </a:cubicBezTo>
                  <a:cubicBezTo>
                    <a:pt x="1028121" y="941717"/>
                    <a:pt x="1523576" y="1657768"/>
                    <a:pt x="2019029" y="2374324"/>
                  </a:cubicBezTo>
                  <a:cubicBezTo>
                    <a:pt x="2104225" y="2494004"/>
                    <a:pt x="2041342" y="2700402"/>
                    <a:pt x="1871965" y="2818560"/>
                  </a:cubicBezTo>
                  <a:cubicBezTo>
                    <a:pt x="1767499" y="2891584"/>
                    <a:pt x="1661511" y="2959539"/>
                    <a:pt x="1554003" y="3022928"/>
                  </a:cubicBezTo>
                  <a:cubicBezTo>
                    <a:pt x="1488077" y="3061976"/>
                    <a:pt x="1420124" y="3080232"/>
                    <a:pt x="1357748" y="3080232"/>
                  </a:cubicBezTo>
                  <a:cubicBezTo>
                    <a:pt x="1255310" y="3080232"/>
                    <a:pt x="1168086" y="3031042"/>
                    <a:pt x="1133602" y="2944832"/>
                  </a:cubicBezTo>
                  <a:cubicBezTo>
                    <a:pt x="794340" y="2127865"/>
                    <a:pt x="455078" y="1310392"/>
                    <a:pt x="115817" y="493932"/>
                  </a:cubicBezTo>
                  <a:cubicBezTo>
                    <a:pt x="60034" y="354475"/>
                    <a:pt x="70684" y="215525"/>
                    <a:pt x="137116" y="175970"/>
                  </a:cubicBezTo>
                  <a:cubicBezTo>
                    <a:pt x="179714" y="150614"/>
                    <a:pt x="221804" y="124244"/>
                    <a:pt x="262881" y="95338"/>
                  </a:cubicBezTo>
                  <a:cubicBezTo>
                    <a:pt x="277587" y="84689"/>
                    <a:pt x="295844" y="79617"/>
                    <a:pt x="315621" y="79617"/>
                  </a:cubicBezTo>
                  <a:moveTo>
                    <a:pt x="315621" y="38034"/>
                  </a:moveTo>
                  <a:cubicBezTo>
                    <a:pt x="286715" y="38034"/>
                    <a:pt x="260853" y="45640"/>
                    <a:pt x="238539" y="60854"/>
                  </a:cubicBezTo>
                  <a:cubicBezTo>
                    <a:pt x="200506" y="87224"/>
                    <a:pt x="159429" y="114101"/>
                    <a:pt x="115310" y="139964"/>
                  </a:cubicBezTo>
                  <a:cubicBezTo>
                    <a:pt x="29607" y="190676"/>
                    <a:pt x="12872" y="349404"/>
                    <a:pt x="76769" y="509146"/>
                  </a:cubicBezTo>
                  <a:cubicBezTo>
                    <a:pt x="363290" y="1198318"/>
                    <a:pt x="649305" y="1886984"/>
                    <a:pt x="935319" y="2575650"/>
                  </a:cubicBezTo>
                  <a:lnTo>
                    <a:pt x="1095061" y="2960552"/>
                  </a:lnTo>
                  <a:cubicBezTo>
                    <a:pt x="1134616" y="3059441"/>
                    <a:pt x="1235533" y="3121309"/>
                    <a:pt x="1357241" y="3121309"/>
                  </a:cubicBezTo>
                  <a:cubicBezTo>
                    <a:pt x="1430266" y="3121309"/>
                    <a:pt x="1505319" y="3099503"/>
                    <a:pt x="1574794" y="3058426"/>
                  </a:cubicBezTo>
                  <a:cubicBezTo>
                    <a:pt x="1684839" y="2993008"/>
                    <a:pt x="1792855" y="2923533"/>
                    <a:pt x="1895292" y="2852537"/>
                  </a:cubicBezTo>
                  <a:cubicBezTo>
                    <a:pt x="1999759" y="2779512"/>
                    <a:pt x="2073798" y="2669467"/>
                    <a:pt x="2093068" y="2557394"/>
                  </a:cubicBezTo>
                  <a:cubicBezTo>
                    <a:pt x="2106761" y="2479298"/>
                    <a:pt x="2092054" y="2405259"/>
                    <a:pt x="2052499" y="2349983"/>
                  </a:cubicBezTo>
                  <a:cubicBezTo>
                    <a:pt x="1557552" y="1633933"/>
                    <a:pt x="1061591" y="917882"/>
                    <a:pt x="565630" y="201326"/>
                  </a:cubicBezTo>
                  <a:cubicBezTo>
                    <a:pt x="494634" y="100916"/>
                    <a:pt x="398789" y="38034"/>
                    <a:pt x="315621" y="38034"/>
                  </a:cubicBezTo>
                  <a:lnTo>
                    <a:pt x="315621" y="38034"/>
                  </a:lnTo>
                  <a:close/>
                </a:path>
              </a:pathLst>
            </a:custGeom>
            <a:solidFill>
              <a:srgbClr val="5F3620"/>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D75EE90A-6AA6-4CEC-B7E1-2D5A21A6D67C}"/>
                </a:ext>
              </a:extLst>
            </p:cNvPr>
            <p:cNvSpPr/>
            <p:nvPr/>
          </p:nvSpPr>
          <p:spPr>
            <a:xfrm>
              <a:off x="6578479" y="8715949"/>
              <a:ext cx="1825623" cy="3296265"/>
            </a:xfrm>
            <a:custGeom>
              <a:avLst/>
              <a:gdLst>
                <a:gd name="connsiteX0" fmla="*/ 876216 w 1825623"/>
                <a:gd name="connsiteY0" fmla="*/ 3269388 h 3296264"/>
                <a:gd name="connsiteX1" fmla="*/ 732701 w 1825623"/>
                <a:gd name="connsiteY1" fmla="*/ 3250117 h 3296264"/>
                <a:gd name="connsiteX2" fmla="*/ 331571 w 1825623"/>
                <a:gd name="connsiteY2" fmla="*/ 3126887 h 3296264"/>
                <a:gd name="connsiteX3" fmla="*/ 57221 w 1825623"/>
                <a:gd name="connsiteY3" fmla="*/ 2891077 h 3296264"/>
                <a:gd name="connsiteX4" fmla="*/ 60771 w 1825623"/>
                <a:gd name="connsiteY4" fmla="*/ 2699894 h 3296264"/>
                <a:gd name="connsiteX5" fmla="*/ 1258075 w 1825623"/>
                <a:gd name="connsiteY5" fmla="*/ 248994 h 3296264"/>
                <a:gd name="connsiteX6" fmla="*/ 1517212 w 1825623"/>
                <a:gd name="connsiteY6" fmla="*/ 38034 h 3296264"/>
                <a:gd name="connsiteX7" fmla="*/ 1558289 w 1825623"/>
                <a:gd name="connsiteY7" fmla="*/ 44626 h 3296264"/>
                <a:gd name="connsiteX8" fmla="*/ 1714481 w 1825623"/>
                <a:gd name="connsiteY8" fmla="*/ 92803 h 3296264"/>
                <a:gd name="connsiteX9" fmla="*/ 1823511 w 1825623"/>
                <a:gd name="connsiteY9" fmla="*/ 424457 h 3296264"/>
                <a:gd name="connsiteX10" fmla="*/ 1215477 w 1825623"/>
                <a:gd name="connsiteY10" fmla="*/ 3057412 h 3296264"/>
                <a:gd name="connsiteX11" fmla="*/ 876216 w 1825623"/>
                <a:gd name="connsiteY11" fmla="*/ 3269388 h 3296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25623" h="3296264">
                  <a:moveTo>
                    <a:pt x="876216" y="3269388"/>
                  </a:moveTo>
                  <a:cubicBezTo>
                    <a:pt x="828547" y="3269388"/>
                    <a:pt x="780370" y="3262795"/>
                    <a:pt x="732701" y="3250117"/>
                  </a:cubicBezTo>
                  <a:cubicBezTo>
                    <a:pt x="594258" y="3212590"/>
                    <a:pt x="459365" y="3171007"/>
                    <a:pt x="331571" y="3126887"/>
                  </a:cubicBezTo>
                  <a:cubicBezTo>
                    <a:pt x="201242" y="3082261"/>
                    <a:pt x="98804" y="2994022"/>
                    <a:pt x="57221" y="2891077"/>
                  </a:cubicBezTo>
                  <a:cubicBezTo>
                    <a:pt x="30343" y="2824645"/>
                    <a:pt x="31865" y="2756692"/>
                    <a:pt x="60771" y="2699894"/>
                  </a:cubicBezTo>
                  <a:cubicBezTo>
                    <a:pt x="459365" y="1882927"/>
                    <a:pt x="858467" y="1065961"/>
                    <a:pt x="1258075" y="248994"/>
                  </a:cubicBezTo>
                  <a:cubicBezTo>
                    <a:pt x="1320958" y="124751"/>
                    <a:pt x="1427452" y="38034"/>
                    <a:pt x="1517212" y="38034"/>
                  </a:cubicBezTo>
                  <a:cubicBezTo>
                    <a:pt x="1531412" y="38034"/>
                    <a:pt x="1545104" y="40062"/>
                    <a:pt x="1558289" y="44626"/>
                  </a:cubicBezTo>
                  <a:cubicBezTo>
                    <a:pt x="1607479" y="61868"/>
                    <a:pt x="1658698" y="77589"/>
                    <a:pt x="1714481" y="92803"/>
                  </a:cubicBezTo>
                  <a:cubicBezTo>
                    <a:pt x="1810326" y="118665"/>
                    <a:pt x="1858502" y="264715"/>
                    <a:pt x="1823511" y="424457"/>
                  </a:cubicBezTo>
                  <a:lnTo>
                    <a:pt x="1215477" y="3057412"/>
                  </a:lnTo>
                  <a:cubicBezTo>
                    <a:pt x="1188600" y="3182163"/>
                    <a:pt x="1049143" y="3269388"/>
                    <a:pt x="876216" y="3269388"/>
                  </a:cubicBezTo>
                  <a:close/>
                </a:path>
              </a:pathLst>
            </a:custGeom>
            <a:solidFill>
              <a:srgbClr val="EAA651"/>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7264AB95-C491-4B5E-8CE7-837A0394B130}"/>
                </a:ext>
              </a:extLst>
            </p:cNvPr>
            <p:cNvSpPr/>
            <p:nvPr/>
          </p:nvSpPr>
          <p:spPr>
            <a:xfrm>
              <a:off x="6556352" y="8693129"/>
              <a:ext cx="1876335" cy="3346976"/>
            </a:xfrm>
            <a:custGeom>
              <a:avLst/>
              <a:gdLst>
                <a:gd name="connsiteX0" fmla="*/ 1539340 w 1876335"/>
                <a:gd name="connsiteY0" fmla="*/ 83167 h 3346976"/>
                <a:gd name="connsiteX1" fmla="*/ 1572809 w 1876335"/>
                <a:gd name="connsiteY1" fmla="*/ 88746 h 3346976"/>
                <a:gd name="connsiteX2" fmla="*/ 1730523 w 1876335"/>
                <a:gd name="connsiteY2" fmla="*/ 137428 h 3346976"/>
                <a:gd name="connsiteX3" fmla="*/ 1823833 w 1876335"/>
                <a:gd name="connsiteY3" fmla="*/ 442713 h 3346976"/>
                <a:gd name="connsiteX4" fmla="*/ 1215799 w 1876335"/>
                <a:gd name="connsiteY4" fmla="*/ 3075161 h 3346976"/>
                <a:gd name="connsiteX5" fmla="*/ 898343 w 1876335"/>
                <a:gd name="connsiteY5" fmla="*/ 3269894 h 3346976"/>
                <a:gd name="connsiteX6" fmla="*/ 760914 w 1876335"/>
                <a:gd name="connsiteY6" fmla="*/ 3251131 h 3346976"/>
                <a:gd name="connsiteX7" fmla="*/ 361305 w 1876335"/>
                <a:gd name="connsiteY7" fmla="*/ 3128408 h 3346976"/>
                <a:gd name="connsiteX8" fmla="*/ 103183 w 1876335"/>
                <a:gd name="connsiteY8" fmla="*/ 2732857 h 3346976"/>
                <a:gd name="connsiteX9" fmla="*/ 1300487 w 1876335"/>
                <a:gd name="connsiteY9" fmla="*/ 281957 h 3346976"/>
                <a:gd name="connsiteX10" fmla="*/ 1539340 w 1876335"/>
                <a:gd name="connsiteY10" fmla="*/ 83167 h 3346976"/>
                <a:gd name="connsiteX11" fmla="*/ 1539340 w 1876335"/>
                <a:gd name="connsiteY11" fmla="*/ 38034 h 3346976"/>
                <a:gd name="connsiteX12" fmla="*/ 1539340 w 1876335"/>
                <a:gd name="connsiteY12" fmla="*/ 38034 h 3346976"/>
                <a:gd name="connsiteX13" fmla="*/ 1260425 w 1876335"/>
                <a:gd name="connsiteY13" fmla="*/ 261165 h 3346976"/>
                <a:gd name="connsiteX14" fmla="*/ 63120 w 1876335"/>
                <a:gd name="connsiteY14" fmla="*/ 2712572 h 3346976"/>
                <a:gd name="connsiteX15" fmla="*/ 59063 w 1876335"/>
                <a:gd name="connsiteY15" fmla="*/ 2922012 h 3346976"/>
                <a:gd name="connsiteX16" fmla="*/ 347106 w 1876335"/>
                <a:gd name="connsiteY16" fmla="*/ 3170499 h 3346976"/>
                <a:gd name="connsiteX17" fmla="*/ 749757 w 1876335"/>
                <a:gd name="connsiteY17" fmla="*/ 3294236 h 3346976"/>
                <a:gd name="connsiteX18" fmla="*/ 898850 w 1876335"/>
                <a:gd name="connsiteY18" fmla="*/ 3314520 h 3346976"/>
                <a:gd name="connsiteX19" fmla="*/ 1259918 w 1876335"/>
                <a:gd name="connsiteY19" fmla="*/ 3084289 h 3346976"/>
                <a:gd name="connsiteX20" fmla="*/ 1423210 w 1876335"/>
                <a:gd name="connsiteY20" fmla="*/ 2376860 h 3346976"/>
                <a:gd name="connsiteX21" fmla="*/ 1867445 w 1876335"/>
                <a:gd name="connsiteY21" fmla="*/ 452349 h 3346976"/>
                <a:gd name="connsiteX22" fmla="*/ 1742187 w 1876335"/>
                <a:gd name="connsiteY22" fmla="*/ 93816 h 3346976"/>
                <a:gd name="connsiteX23" fmla="*/ 1587516 w 1876335"/>
                <a:gd name="connsiteY23" fmla="*/ 46147 h 3346976"/>
                <a:gd name="connsiteX24" fmla="*/ 1539340 w 1876335"/>
                <a:gd name="connsiteY24" fmla="*/ 38034 h 3346976"/>
                <a:gd name="connsiteX25" fmla="*/ 1539340 w 1876335"/>
                <a:gd name="connsiteY25" fmla="*/ 38034 h 3346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76335" h="3346976">
                  <a:moveTo>
                    <a:pt x="1539340" y="83167"/>
                  </a:moveTo>
                  <a:cubicBezTo>
                    <a:pt x="1551003" y="83167"/>
                    <a:pt x="1562160" y="84689"/>
                    <a:pt x="1572809" y="88746"/>
                  </a:cubicBezTo>
                  <a:cubicBezTo>
                    <a:pt x="1625043" y="107001"/>
                    <a:pt x="1677783" y="123229"/>
                    <a:pt x="1730523" y="137428"/>
                  </a:cubicBezTo>
                  <a:cubicBezTo>
                    <a:pt x="1813690" y="160249"/>
                    <a:pt x="1856288" y="293621"/>
                    <a:pt x="1823833" y="442713"/>
                  </a:cubicBezTo>
                  <a:cubicBezTo>
                    <a:pt x="1620985" y="1320534"/>
                    <a:pt x="1418646" y="2197340"/>
                    <a:pt x="1215799" y="3075161"/>
                  </a:cubicBezTo>
                  <a:cubicBezTo>
                    <a:pt x="1190443" y="3191798"/>
                    <a:pt x="1059099" y="3269894"/>
                    <a:pt x="898343" y="3269894"/>
                  </a:cubicBezTo>
                  <a:cubicBezTo>
                    <a:pt x="854224" y="3269894"/>
                    <a:pt x="807569" y="3263808"/>
                    <a:pt x="760914" y="3251131"/>
                  </a:cubicBezTo>
                  <a:cubicBezTo>
                    <a:pt x="626528" y="3214619"/>
                    <a:pt x="493156" y="3174049"/>
                    <a:pt x="361305" y="3128408"/>
                  </a:cubicBezTo>
                  <a:cubicBezTo>
                    <a:pt x="147302" y="3054369"/>
                    <a:pt x="33707" y="2869779"/>
                    <a:pt x="103183" y="2732857"/>
                  </a:cubicBezTo>
                  <a:cubicBezTo>
                    <a:pt x="502284" y="1915890"/>
                    <a:pt x="901386" y="1098416"/>
                    <a:pt x="1300487" y="281957"/>
                  </a:cubicBezTo>
                  <a:cubicBezTo>
                    <a:pt x="1360834" y="161770"/>
                    <a:pt x="1460736" y="83167"/>
                    <a:pt x="1539340" y="83167"/>
                  </a:cubicBezTo>
                  <a:moveTo>
                    <a:pt x="1539340" y="38034"/>
                  </a:moveTo>
                  <a:lnTo>
                    <a:pt x="1539340" y="38034"/>
                  </a:lnTo>
                  <a:cubicBezTo>
                    <a:pt x="1439945" y="38034"/>
                    <a:pt x="1327872" y="127793"/>
                    <a:pt x="1260425" y="261165"/>
                  </a:cubicBezTo>
                  <a:cubicBezTo>
                    <a:pt x="860816" y="1078132"/>
                    <a:pt x="461715" y="1895605"/>
                    <a:pt x="63120" y="2712572"/>
                  </a:cubicBezTo>
                  <a:cubicBezTo>
                    <a:pt x="31172" y="2774947"/>
                    <a:pt x="29651" y="2849493"/>
                    <a:pt x="59063" y="2922012"/>
                  </a:cubicBezTo>
                  <a:cubicBezTo>
                    <a:pt x="103183" y="3030535"/>
                    <a:pt x="210691" y="3123844"/>
                    <a:pt x="347106" y="3170499"/>
                  </a:cubicBezTo>
                  <a:cubicBezTo>
                    <a:pt x="475407" y="3215126"/>
                    <a:pt x="610807" y="3256709"/>
                    <a:pt x="749757" y="3294236"/>
                  </a:cubicBezTo>
                  <a:cubicBezTo>
                    <a:pt x="799455" y="3307421"/>
                    <a:pt x="849660" y="3314520"/>
                    <a:pt x="898850" y="3314520"/>
                  </a:cubicBezTo>
                  <a:cubicBezTo>
                    <a:pt x="1082427" y="3314520"/>
                    <a:pt x="1231012" y="3219689"/>
                    <a:pt x="1259918" y="3084289"/>
                  </a:cubicBezTo>
                  <a:lnTo>
                    <a:pt x="1423210" y="2376860"/>
                  </a:lnTo>
                  <a:lnTo>
                    <a:pt x="1867445" y="452349"/>
                  </a:lnTo>
                  <a:cubicBezTo>
                    <a:pt x="1905478" y="277393"/>
                    <a:pt x="1851724" y="123229"/>
                    <a:pt x="1742187" y="93816"/>
                  </a:cubicBezTo>
                  <a:cubicBezTo>
                    <a:pt x="1686404" y="78603"/>
                    <a:pt x="1636199" y="63390"/>
                    <a:pt x="1587516" y="46147"/>
                  </a:cubicBezTo>
                  <a:cubicBezTo>
                    <a:pt x="1572302" y="41076"/>
                    <a:pt x="1556075" y="38034"/>
                    <a:pt x="1539340" y="38034"/>
                  </a:cubicBezTo>
                  <a:lnTo>
                    <a:pt x="1539340" y="38034"/>
                  </a:lnTo>
                  <a:close/>
                </a:path>
              </a:pathLst>
            </a:custGeom>
            <a:solidFill>
              <a:srgbClr val="5F3620"/>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63F8D061-6B5F-4736-AF1C-B5B41B980501}"/>
                </a:ext>
              </a:extLst>
            </p:cNvPr>
            <p:cNvSpPr/>
            <p:nvPr/>
          </p:nvSpPr>
          <p:spPr>
            <a:xfrm>
              <a:off x="7706775" y="8832587"/>
              <a:ext cx="1267794" cy="3346976"/>
            </a:xfrm>
            <a:custGeom>
              <a:avLst/>
              <a:gdLst>
                <a:gd name="connsiteX0" fmla="*/ 848872 w 1267793"/>
                <a:gd name="connsiteY0" fmla="*/ 3334805 h 3346976"/>
                <a:gd name="connsiteX1" fmla="*/ 811346 w 1267793"/>
                <a:gd name="connsiteY1" fmla="*/ 3333791 h 3346976"/>
                <a:gd name="connsiteX2" fmla="*/ 397538 w 1267793"/>
                <a:gd name="connsiteY2" fmla="*/ 3292715 h 3346976"/>
                <a:gd name="connsiteX3" fmla="*/ 83125 w 1267793"/>
                <a:gd name="connsiteY3" fmla="*/ 3118266 h 3346976"/>
                <a:gd name="connsiteX4" fmla="*/ 44077 w 1267793"/>
                <a:gd name="connsiteY4" fmla="*/ 2930633 h 3346976"/>
                <a:gd name="connsiteX5" fmla="*/ 652111 w 1267793"/>
                <a:gd name="connsiteY5" fmla="*/ 298692 h 3346976"/>
                <a:gd name="connsiteX6" fmla="*/ 880821 w 1267793"/>
                <a:gd name="connsiteY6" fmla="*/ 38034 h 3346976"/>
                <a:gd name="connsiteX7" fmla="*/ 896034 w 1267793"/>
                <a:gd name="connsiteY7" fmla="*/ 39048 h 3346976"/>
                <a:gd name="connsiteX8" fmla="*/ 1057805 w 1267793"/>
                <a:gd name="connsiteY8" fmla="*/ 55276 h 3346976"/>
                <a:gd name="connsiteX9" fmla="*/ 1237324 w 1267793"/>
                <a:gd name="connsiteY9" fmla="*/ 357517 h 3346976"/>
                <a:gd name="connsiteX10" fmla="*/ 1237324 w 1267793"/>
                <a:gd name="connsiteY10" fmla="*/ 3050819 h 3346976"/>
                <a:gd name="connsiteX11" fmla="*/ 1164299 w 1267793"/>
                <a:gd name="connsiteY11" fmla="*/ 3219183 h 3346976"/>
                <a:gd name="connsiteX12" fmla="*/ 848872 w 1267793"/>
                <a:gd name="connsiteY12" fmla="*/ 3334805 h 3346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67793" h="3346976">
                  <a:moveTo>
                    <a:pt x="848872" y="3334805"/>
                  </a:moveTo>
                  <a:cubicBezTo>
                    <a:pt x="836701" y="3334805"/>
                    <a:pt x="824024" y="3334299"/>
                    <a:pt x="811346" y="3333791"/>
                  </a:cubicBezTo>
                  <a:cubicBezTo>
                    <a:pt x="675945" y="3325170"/>
                    <a:pt x="536488" y="3311478"/>
                    <a:pt x="397538" y="3292715"/>
                  </a:cubicBezTo>
                  <a:cubicBezTo>
                    <a:pt x="263151" y="3274965"/>
                    <a:pt x="145500" y="3209547"/>
                    <a:pt x="83125" y="3118266"/>
                  </a:cubicBezTo>
                  <a:cubicBezTo>
                    <a:pt x="42555" y="3058933"/>
                    <a:pt x="28863" y="2992501"/>
                    <a:pt x="44077" y="2930633"/>
                  </a:cubicBezTo>
                  <a:cubicBezTo>
                    <a:pt x="246924" y="2053319"/>
                    <a:pt x="449264" y="1176005"/>
                    <a:pt x="652111" y="298692"/>
                  </a:cubicBezTo>
                  <a:cubicBezTo>
                    <a:pt x="689130" y="150106"/>
                    <a:pt x="787004" y="38034"/>
                    <a:pt x="880821" y="38034"/>
                  </a:cubicBezTo>
                  <a:cubicBezTo>
                    <a:pt x="885892" y="38034"/>
                    <a:pt x="890963" y="38541"/>
                    <a:pt x="896034" y="39048"/>
                  </a:cubicBezTo>
                  <a:cubicBezTo>
                    <a:pt x="947760" y="46147"/>
                    <a:pt x="1000500" y="51219"/>
                    <a:pt x="1057805" y="55276"/>
                  </a:cubicBezTo>
                  <a:cubicBezTo>
                    <a:pt x="1156186" y="61361"/>
                    <a:pt x="1234789" y="194225"/>
                    <a:pt x="1237324" y="357517"/>
                  </a:cubicBezTo>
                  <a:lnTo>
                    <a:pt x="1237324" y="3050819"/>
                  </a:lnTo>
                  <a:cubicBezTo>
                    <a:pt x="1238339" y="3111673"/>
                    <a:pt x="1212983" y="3169992"/>
                    <a:pt x="1164299" y="3219183"/>
                  </a:cubicBezTo>
                  <a:cubicBezTo>
                    <a:pt x="1090260" y="3292208"/>
                    <a:pt x="975652" y="3334805"/>
                    <a:pt x="848872" y="3334805"/>
                  </a:cubicBezTo>
                  <a:close/>
                </a:path>
              </a:pathLst>
            </a:custGeom>
            <a:solidFill>
              <a:srgbClr val="EAA651"/>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5DE412D7-A4A2-470B-870E-75095613B96E}"/>
                </a:ext>
              </a:extLst>
            </p:cNvPr>
            <p:cNvSpPr/>
            <p:nvPr/>
          </p:nvSpPr>
          <p:spPr>
            <a:xfrm>
              <a:off x="7683874" y="8809259"/>
              <a:ext cx="1318506" cy="3397688"/>
            </a:xfrm>
            <a:custGeom>
              <a:avLst/>
              <a:gdLst>
                <a:gd name="connsiteX0" fmla="*/ 903214 w 1318505"/>
                <a:gd name="connsiteY0" fmla="*/ 83167 h 3397688"/>
                <a:gd name="connsiteX1" fmla="*/ 915385 w 1318505"/>
                <a:gd name="connsiteY1" fmla="*/ 84182 h 3397688"/>
                <a:gd name="connsiteX2" fmla="*/ 1078170 w 1318505"/>
                <a:gd name="connsiteY2" fmla="*/ 100409 h 3397688"/>
                <a:gd name="connsiteX3" fmla="*/ 1236898 w 1318505"/>
                <a:gd name="connsiteY3" fmla="*/ 380338 h 3397688"/>
                <a:gd name="connsiteX4" fmla="*/ 1236898 w 1318505"/>
                <a:gd name="connsiteY4" fmla="*/ 3073133 h 3397688"/>
                <a:gd name="connsiteX5" fmla="*/ 871773 w 1318505"/>
                <a:gd name="connsiteY5" fmla="*/ 3335820 h 3397688"/>
                <a:gd name="connsiteX6" fmla="*/ 835767 w 1318505"/>
                <a:gd name="connsiteY6" fmla="*/ 3334805 h 3397688"/>
                <a:gd name="connsiteX7" fmla="*/ 423481 w 1318505"/>
                <a:gd name="connsiteY7" fmla="*/ 3293729 h 3397688"/>
                <a:gd name="connsiteX8" fmla="*/ 88783 w 1318505"/>
                <a:gd name="connsiteY8" fmla="*/ 2959032 h 3397688"/>
                <a:gd name="connsiteX9" fmla="*/ 696817 w 1318505"/>
                <a:gd name="connsiteY9" fmla="*/ 326584 h 3397688"/>
                <a:gd name="connsiteX10" fmla="*/ 903214 w 1318505"/>
                <a:gd name="connsiteY10" fmla="*/ 83167 h 3397688"/>
                <a:gd name="connsiteX11" fmla="*/ 903214 w 1318505"/>
                <a:gd name="connsiteY11" fmla="*/ 38034 h 3397688"/>
                <a:gd name="connsiteX12" fmla="*/ 903214 w 1318505"/>
                <a:gd name="connsiteY12" fmla="*/ 38034 h 3397688"/>
                <a:gd name="connsiteX13" fmla="*/ 652698 w 1318505"/>
                <a:gd name="connsiteY13" fmla="*/ 315427 h 3397688"/>
                <a:gd name="connsiteX14" fmla="*/ 44664 w 1318505"/>
                <a:gd name="connsiteY14" fmla="*/ 2948382 h 3397688"/>
                <a:gd name="connsiteX15" fmla="*/ 87262 w 1318505"/>
                <a:gd name="connsiteY15" fmla="*/ 3153765 h 3397688"/>
                <a:gd name="connsiteX16" fmla="*/ 417395 w 1318505"/>
                <a:gd name="connsiteY16" fmla="*/ 3337848 h 3397688"/>
                <a:gd name="connsiteX17" fmla="*/ 832725 w 1318505"/>
                <a:gd name="connsiteY17" fmla="*/ 3378925 h 3397688"/>
                <a:gd name="connsiteX18" fmla="*/ 871773 w 1318505"/>
                <a:gd name="connsiteY18" fmla="*/ 3380446 h 3397688"/>
                <a:gd name="connsiteX19" fmla="*/ 1202414 w 1318505"/>
                <a:gd name="connsiteY19" fmla="*/ 3256710 h 3397688"/>
                <a:gd name="connsiteX20" fmla="*/ 1281524 w 1318505"/>
                <a:gd name="connsiteY20" fmla="*/ 3072119 h 3397688"/>
                <a:gd name="connsiteX21" fmla="*/ 1281524 w 1318505"/>
                <a:gd name="connsiteY21" fmla="*/ 379831 h 3397688"/>
                <a:gd name="connsiteX22" fmla="*/ 1080705 w 1318505"/>
                <a:gd name="connsiteY22" fmla="*/ 55276 h 3397688"/>
                <a:gd name="connsiteX23" fmla="*/ 920963 w 1318505"/>
                <a:gd name="connsiteY23" fmla="*/ 39048 h 3397688"/>
                <a:gd name="connsiteX24" fmla="*/ 903214 w 1318505"/>
                <a:gd name="connsiteY24" fmla="*/ 38034 h 3397688"/>
                <a:gd name="connsiteX25" fmla="*/ 903214 w 1318505"/>
                <a:gd name="connsiteY25" fmla="*/ 38034 h 3397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18505" h="3397688">
                  <a:moveTo>
                    <a:pt x="903214" y="83167"/>
                  </a:moveTo>
                  <a:cubicBezTo>
                    <a:pt x="907271" y="83167"/>
                    <a:pt x="911328" y="83167"/>
                    <a:pt x="915385" y="84182"/>
                  </a:cubicBezTo>
                  <a:cubicBezTo>
                    <a:pt x="969646" y="91281"/>
                    <a:pt x="1023908" y="96860"/>
                    <a:pt x="1078170" y="100409"/>
                  </a:cubicBezTo>
                  <a:cubicBezTo>
                    <a:pt x="1163365" y="105987"/>
                    <a:pt x="1234362" y="228710"/>
                    <a:pt x="1236898" y="380338"/>
                  </a:cubicBezTo>
                  <a:cubicBezTo>
                    <a:pt x="1236898" y="1277936"/>
                    <a:pt x="1236898" y="2175534"/>
                    <a:pt x="1236898" y="3073133"/>
                  </a:cubicBezTo>
                  <a:cubicBezTo>
                    <a:pt x="1238926" y="3216647"/>
                    <a:pt x="1078170" y="3335820"/>
                    <a:pt x="871773" y="3335820"/>
                  </a:cubicBezTo>
                  <a:cubicBezTo>
                    <a:pt x="860109" y="3335820"/>
                    <a:pt x="847938" y="3335313"/>
                    <a:pt x="835767" y="3334805"/>
                  </a:cubicBezTo>
                  <a:cubicBezTo>
                    <a:pt x="697831" y="3325678"/>
                    <a:pt x="560403" y="3311985"/>
                    <a:pt x="423481" y="3293729"/>
                  </a:cubicBezTo>
                  <a:cubicBezTo>
                    <a:pt x="201363" y="3264316"/>
                    <a:pt x="52271" y="3106602"/>
                    <a:pt x="88783" y="2959032"/>
                  </a:cubicBezTo>
                  <a:cubicBezTo>
                    <a:pt x="291630" y="2081210"/>
                    <a:pt x="493970" y="1203898"/>
                    <a:pt x="696817" y="326584"/>
                  </a:cubicBezTo>
                  <a:cubicBezTo>
                    <a:pt x="731301" y="185605"/>
                    <a:pt x="821568" y="83167"/>
                    <a:pt x="903214" y="83167"/>
                  </a:cubicBezTo>
                  <a:moveTo>
                    <a:pt x="903214" y="38034"/>
                  </a:moveTo>
                  <a:lnTo>
                    <a:pt x="903214" y="38034"/>
                  </a:lnTo>
                  <a:cubicBezTo>
                    <a:pt x="797734" y="38034"/>
                    <a:pt x="692760" y="154671"/>
                    <a:pt x="652698" y="315427"/>
                  </a:cubicBezTo>
                  <a:cubicBezTo>
                    <a:pt x="449851" y="1193755"/>
                    <a:pt x="247511" y="2071068"/>
                    <a:pt x="44664" y="2948382"/>
                  </a:cubicBezTo>
                  <a:cubicBezTo>
                    <a:pt x="27929" y="3015829"/>
                    <a:pt x="43143" y="3088854"/>
                    <a:pt x="87262" y="3153765"/>
                  </a:cubicBezTo>
                  <a:cubicBezTo>
                    <a:pt x="153187" y="3250624"/>
                    <a:pt x="276924" y="3319592"/>
                    <a:pt x="417395" y="3337848"/>
                  </a:cubicBezTo>
                  <a:cubicBezTo>
                    <a:pt x="556853" y="3356612"/>
                    <a:pt x="696817" y="3370304"/>
                    <a:pt x="832725" y="3378925"/>
                  </a:cubicBezTo>
                  <a:cubicBezTo>
                    <a:pt x="845910" y="3379939"/>
                    <a:pt x="858588" y="3380446"/>
                    <a:pt x="871773" y="3380446"/>
                  </a:cubicBezTo>
                  <a:cubicBezTo>
                    <a:pt x="1004638" y="3380446"/>
                    <a:pt x="1125332" y="3335313"/>
                    <a:pt x="1202414" y="3256710"/>
                  </a:cubicBezTo>
                  <a:cubicBezTo>
                    <a:pt x="1255154" y="3202955"/>
                    <a:pt x="1282538" y="3139058"/>
                    <a:pt x="1281524" y="3072119"/>
                  </a:cubicBezTo>
                  <a:lnTo>
                    <a:pt x="1281524" y="379831"/>
                  </a:lnTo>
                  <a:cubicBezTo>
                    <a:pt x="1278988" y="201326"/>
                    <a:pt x="1192778" y="62375"/>
                    <a:pt x="1080705" y="55276"/>
                  </a:cubicBezTo>
                  <a:cubicBezTo>
                    <a:pt x="1024415" y="51219"/>
                    <a:pt x="972182" y="46148"/>
                    <a:pt x="920963" y="39048"/>
                  </a:cubicBezTo>
                  <a:cubicBezTo>
                    <a:pt x="915385" y="38541"/>
                    <a:pt x="909299" y="38034"/>
                    <a:pt x="903214" y="38034"/>
                  </a:cubicBezTo>
                  <a:lnTo>
                    <a:pt x="903214" y="38034"/>
                  </a:lnTo>
                  <a:close/>
                </a:path>
              </a:pathLst>
            </a:custGeom>
            <a:solidFill>
              <a:srgbClr val="5F3620"/>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BB81D618-B141-41A3-A126-3F594117030B}"/>
                </a:ext>
              </a:extLst>
            </p:cNvPr>
            <p:cNvSpPr/>
            <p:nvPr/>
          </p:nvSpPr>
          <p:spPr>
            <a:xfrm>
              <a:off x="8860395" y="8832079"/>
              <a:ext cx="1267794" cy="3346976"/>
            </a:xfrm>
            <a:custGeom>
              <a:avLst/>
              <a:gdLst>
                <a:gd name="connsiteX0" fmla="*/ 425501 w 1267793"/>
                <a:gd name="connsiteY0" fmla="*/ 3335313 h 3346976"/>
                <a:gd name="connsiteX1" fmla="*/ 110582 w 1267793"/>
                <a:gd name="connsiteY1" fmla="*/ 3218169 h 3346976"/>
                <a:gd name="connsiteX2" fmla="*/ 38064 w 1267793"/>
                <a:gd name="connsiteY2" fmla="*/ 3049806 h 3346976"/>
                <a:gd name="connsiteX3" fmla="*/ 38064 w 1267793"/>
                <a:gd name="connsiteY3" fmla="*/ 357518 h 3346976"/>
                <a:gd name="connsiteX4" fmla="*/ 217583 w 1267793"/>
                <a:gd name="connsiteY4" fmla="*/ 55276 h 3346976"/>
                <a:gd name="connsiteX5" fmla="*/ 378847 w 1267793"/>
                <a:gd name="connsiteY5" fmla="*/ 39048 h 3346976"/>
                <a:gd name="connsiteX6" fmla="*/ 394060 w 1267793"/>
                <a:gd name="connsiteY6" fmla="*/ 38034 h 3346976"/>
                <a:gd name="connsiteX7" fmla="*/ 622770 w 1267793"/>
                <a:gd name="connsiteY7" fmla="*/ 298185 h 3346976"/>
                <a:gd name="connsiteX8" fmla="*/ 1230804 w 1267793"/>
                <a:gd name="connsiteY8" fmla="*/ 2931140 h 3346976"/>
                <a:gd name="connsiteX9" fmla="*/ 1191756 w 1267793"/>
                <a:gd name="connsiteY9" fmla="*/ 3118267 h 3346976"/>
                <a:gd name="connsiteX10" fmla="*/ 876836 w 1267793"/>
                <a:gd name="connsiteY10" fmla="*/ 3292715 h 3346976"/>
                <a:gd name="connsiteX11" fmla="*/ 463028 w 1267793"/>
                <a:gd name="connsiteY11" fmla="*/ 3333792 h 3346976"/>
                <a:gd name="connsiteX12" fmla="*/ 425501 w 1267793"/>
                <a:gd name="connsiteY12" fmla="*/ 3335313 h 3346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67793" h="3346976">
                  <a:moveTo>
                    <a:pt x="425501" y="3335313"/>
                  </a:moveTo>
                  <a:cubicBezTo>
                    <a:pt x="298722" y="3335313"/>
                    <a:pt x="183607" y="3292715"/>
                    <a:pt x="110582" y="3218169"/>
                  </a:cubicBezTo>
                  <a:cubicBezTo>
                    <a:pt x="61898" y="3168978"/>
                    <a:pt x="37049" y="3110659"/>
                    <a:pt x="38064" y="3049806"/>
                  </a:cubicBezTo>
                  <a:lnTo>
                    <a:pt x="38064" y="357518"/>
                  </a:lnTo>
                  <a:cubicBezTo>
                    <a:pt x="40599" y="194226"/>
                    <a:pt x="119202" y="61362"/>
                    <a:pt x="217583" y="55276"/>
                  </a:cubicBezTo>
                  <a:cubicBezTo>
                    <a:pt x="274888" y="51219"/>
                    <a:pt x="327628" y="46148"/>
                    <a:pt x="378847" y="39048"/>
                  </a:cubicBezTo>
                  <a:cubicBezTo>
                    <a:pt x="383918" y="38541"/>
                    <a:pt x="388989" y="38034"/>
                    <a:pt x="394060" y="38034"/>
                  </a:cubicBezTo>
                  <a:cubicBezTo>
                    <a:pt x="487877" y="38034"/>
                    <a:pt x="586258" y="150107"/>
                    <a:pt x="622770" y="298185"/>
                  </a:cubicBezTo>
                  <a:lnTo>
                    <a:pt x="1230804" y="2931140"/>
                  </a:lnTo>
                  <a:cubicBezTo>
                    <a:pt x="1246018" y="2992502"/>
                    <a:pt x="1232326" y="3059441"/>
                    <a:pt x="1191756" y="3118267"/>
                  </a:cubicBezTo>
                  <a:cubicBezTo>
                    <a:pt x="1129381" y="3210055"/>
                    <a:pt x="1011729" y="3274966"/>
                    <a:pt x="876836" y="3292715"/>
                  </a:cubicBezTo>
                  <a:cubicBezTo>
                    <a:pt x="737886" y="3310972"/>
                    <a:pt x="598429" y="3325171"/>
                    <a:pt x="463028" y="3333792"/>
                  </a:cubicBezTo>
                  <a:cubicBezTo>
                    <a:pt x="450350" y="3334806"/>
                    <a:pt x="437672" y="3335313"/>
                    <a:pt x="425501" y="3335313"/>
                  </a:cubicBezTo>
                  <a:close/>
                </a:path>
              </a:pathLst>
            </a:custGeom>
            <a:solidFill>
              <a:srgbClr val="EAA651"/>
            </a:solid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4BD5328E-F66C-4491-B525-FD973C6FB1C9}"/>
                </a:ext>
              </a:extLst>
            </p:cNvPr>
            <p:cNvSpPr/>
            <p:nvPr/>
          </p:nvSpPr>
          <p:spPr>
            <a:xfrm>
              <a:off x="8837070" y="8809259"/>
              <a:ext cx="1318506" cy="3397688"/>
            </a:xfrm>
            <a:custGeom>
              <a:avLst/>
              <a:gdLst>
                <a:gd name="connsiteX0" fmla="*/ 416878 w 1318505"/>
                <a:gd name="connsiteY0" fmla="*/ 83167 h 3397688"/>
                <a:gd name="connsiteX1" fmla="*/ 623782 w 1318505"/>
                <a:gd name="connsiteY1" fmla="*/ 326584 h 3397688"/>
                <a:gd name="connsiteX2" fmla="*/ 1231816 w 1318505"/>
                <a:gd name="connsiteY2" fmla="*/ 2959032 h 3397688"/>
                <a:gd name="connsiteX3" fmla="*/ 897118 w 1318505"/>
                <a:gd name="connsiteY3" fmla="*/ 3293729 h 3397688"/>
                <a:gd name="connsiteX4" fmla="*/ 484831 w 1318505"/>
                <a:gd name="connsiteY4" fmla="*/ 3334805 h 3397688"/>
                <a:gd name="connsiteX5" fmla="*/ 448826 w 1318505"/>
                <a:gd name="connsiteY5" fmla="*/ 3335820 h 3397688"/>
                <a:gd name="connsiteX6" fmla="*/ 83702 w 1318505"/>
                <a:gd name="connsiteY6" fmla="*/ 3073133 h 3397688"/>
                <a:gd name="connsiteX7" fmla="*/ 83702 w 1318505"/>
                <a:gd name="connsiteY7" fmla="*/ 380338 h 3397688"/>
                <a:gd name="connsiteX8" fmla="*/ 242429 w 1318505"/>
                <a:gd name="connsiteY8" fmla="*/ 100409 h 3397688"/>
                <a:gd name="connsiteX9" fmla="*/ 405214 w 1318505"/>
                <a:gd name="connsiteY9" fmla="*/ 84182 h 3397688"/>
                <a:gd name="connsiteX10" fmla="*/ 416878 w 1318505"/>
                <a:gd name="connsiteY10" fmla="*/ 83167 h 3397688"/>
                <a:gd name="connsiteX11" fmla="*/ 416878 w 1318505"/>
                <a:gd name="connsiteY11" fmla="*/ 38034 h 3397688"/>
                <a:gd name="connsiteX12" fmla="*/ 398622 w 1318505"/>
                <a:gd name="connsiteY12" fmla="*/ 39048 h 3397688"/>
                <a:gd name="connsiteX13" fmla="*/ 238372 w 1318505"/>
                <a:gd name="connsiteY13" fmla="*/ 55276 h 3397688"/>
                <a:gd name="connsiteX14" fmla="*/ 38061 w 1318505"/>
                <a:gd name="connsiteY14" fmla="*/ 379324 h 3397688"/>
                <a:gd name="connsiteX15" fmla="*/ 38061 w 1318505"/>
                <a:gd name="connsiteY15" fmla="*/ 3072626 h 3397688"/>
                <a:gd name="connsiteX16" fmla="*/ 117171 w 1318505"/>
                <a:gd name="connsiteY16" fmla="*/ 3256710 h 3397688"/>
                <a:gd name="connsiteX17" fmla="*/ 448319 w 1318505"/>
                <a:gd name="connsiteY17" fmla="*/ 3380446 h 3397688"/>
                <a:gd name="connsiteX18" fmla="*/ 487367 w 1318505"/>
                <a:gd name="connsiteY18" fmla="*/ 3378925 h 3397688"/>
                <a:gd name="connsiteX19" fmla="*/ 902696 w 1318505"/>
                <a:gd name="connsiteY19" fmla="*/ 3337848 h 3397688"/>
                <a:gd name="connsiteX20" fmla="*/ 1232830 w 1318505"/>
                <a:gd name="connsiteY20" fmla="*/ 3153765 h 3397688"/>
                <a:gd name="connsiteX21" fmla="*/ 1274921 w 1318505"/>
                <a:gd name="connsiteY21" fmla="*/ 2947875 h 3397688"/>
                <a:gd name="connsiteX22" fmla="*/ 666887 w 1318505"/>
                <a:gd name="connsiteY22" fmla="*/ 315934 h 3397688"/>
                <a:gd name="connsiteX23" fmla="*/ 416878 w 1318505"/>
                <a:gd name="connsiteY23" fmla="*/ 38034 h 3397688"/>
                <a:gd name="connsiteX24" fmla="*/ 416878 w 1318505"/>
                <a:gd name="connsiteY24" fmla="*/ 38034 h 3397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18505" h="3397688">
                  <a:moveTo>
                    <a:pt x="416878" y="83167"/>
                  </a:moveTo>
                  <a:cubicBezTo>
                    <a:pt x="498524" y="83167"/>
                    <a:pt x="588791" y="185605"/>
                    <a:pt x="623782" y="326584"/>
                  </a:cubicBezTo>
                  <a:cubicBezTo>
                    <a:pt x="826629" y="1204404"/>
                    <a:pt x="1028969" y="2081210"/>
                    <a:pt x="1231816" y="2959032"/>
                  </a:cubicBezTo>
                  <a:cubicBezTo>
                    <a:pt x="1268328" y="3106602"/>
                    <a:pt x="1119236" y="3264316"/>
                    <a:pt x="897118" y="3293729"/>
                  </a:cubicBezTo>
                  <a:cubicBezTo>
                    <a:pt x="760196" y="3311985"/>
                    <a:pt x="622768" y="3325678"/>
                    <a:pt x="484831" y="3334805"/>
                  </a:cubicBezTo>
                  <a:cubicBezTo>
                    <a:pt x="472661" y="3335820"/>
                    <a:pt x="460490" y="3335820"/>
                    <a:pt x="448826" y="3335820"/>
                  </a:cubicBezTo>
                  <a:cubicBezTo>
                    <a:pt x="242429" y="3335820"/>
                    <a:pt x="81673" y="3216647"/>
                    <a:pt x="83702" y="3073133"/>
                  </a:cubicBezTo>
                  <a:cubicBezTo>
                    <a:pt x="83702" y="2175534"/>
                    <a:pt x="83702" y="1277936"/>
                    <a:pt x="83702" y="380338"/>
                  </a:cubicBezTo>
                  <a:cubicBezTo>
                    <a:pt x="85730" y="228710"/>
                    <a:pt x="156726" y="105987"/>
                    <a:pt x="242429" y="100409"/>
                  </a:cubicBezTo>
                  <a:cubicBezTo>
                    <a:pt x="296691" y="96352"/>
                    <a:pt x="350952" y="91281"/>
                    <a:pt x="405214" y="84182"/>
                  </a:cubicBezTo>
                  <a:cubicBezTo>
                    <a:pt x="408764" y="83167"/>
                    <a:pt x="412821" y="83167"/>
                    <a:pt x="416878" y="83167"/>
                  </a:cubicBezTo>
                  <a:moveTo>
                    <a:pt x="416878" y="38034"/>
                  </a:moveTo>
                  <a:cubicBezTo>
                    <a:pt x="410792" y="38034"/>
                    <a:pt x="404707" y="38541"/>
                    <a:pt x="398622" y="39048"/>
                  </a:cubicBezTo>
                  <a:cubicBezTo>
                    <a:pt x="347910" y="45640"/>
                    <a:pt x="295170" y="51219"/>
                    <a:pt x="238372" y="55276"/>
                  </a:cubicBezTo>
                  <a:cubicBezTo>
                    <a:pt x="126807" y="62375"/>
                    <a:pt x="40596" y="201833"/>
                    <a:pt x="38061" y="379324"/>
                  </a:cubicBezTo>
                  <a:lnTo>
                    <a:pt x="38061" y="3072626"/>
                  </a:lnTo>
                  <a:cubicBezTo>
                    <a:pt x="37047" y="3139058"/>
                    <a:pt x="64431" y="3202955"/>
                    <a:pt x="117171" y="3256710"/>
                  </a:cubicBezTo>
                  <a:cubicBezTo>
                    <a:pt x="194760" y="3335313"/>
                    <a:pt x="315454" y="3380446"/>
                    <a:pt x="448319" y="3380446"/>
                  </a:cubicBezTo>
                  <a:cubicBezTo>
                    <a:pt x="460997" y="3380446"/>
                    <a:pt x="474182" y="3379939"/>
                    <a:pt x="487367" y="3378925"/>
                  </a:cubicBezTo>
                  <a:cubicBezTo>
                    <a:pt x="623275" y="3370304"/>
                    <a:pt x="762732" y="3356104"/>
                    <a:pt x="902696" y="3337848"/>
                  </a:cubicBezTo>
                  <a:cubicBezTo>
                    <a:pt x="1043675" y="3319085"/>
                    <a:pt x="1166905" y="3250624"/>
                    <a:pt x="1232830" y="3153765"/>
                  </a:cubicBezTo>
                  <a:cubicBezTo>
                    <a:pt x="1276949" y="3089361"/>
                    <a:pt x="1292163" y="3015829"/>
                    <a:pt x="1274921" y="2947875"/>
                  </a:cubicBezTo>
                  <a:lnTo>
                    <a:pt x="666887" y="315934"/>
                  </a:lnTo>
                  <a:cubicBezTo>
                    <a:pt x="627839" y="154671"/>
                    <a:pt x="522358" y="38034"/>
                    <a:pt x="416878" y="38034"/>
                  </a:cubicBezTo>
                  <a:lnTo>
                    <a:pt x="416878" y="38034"/>
                  </a:lnTo>
                  <a:close/>
                </a:path>
              </a:pathLst>
            </a:custGeom>
            <a:solidFill>
              <a:srgbClr val="5F3620"/>
            </a:solid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8D3D5A67-80D8-4FC0-A67C-4D99FAFCE96D}"/>
                </a:ext>
              </a:extLst>
            </p:cNvPr>
            <p:cNvSpPr/>
            <p:nvPr/>
          </p:nvSpPr>
          <p:spPr>
            <a:xfrm>
              <a:off x="9389819" y="8715949"/>
              <a:ext cx="1825623" cy="3296265"/>
            </a:xfrm>
            <a:custGeom>
              <a:avLst/>
              <a:gdLst>
                <a:gd name="connsiteX0" fmla="*/ 996522 w 1825623"/>
                <a:gd name="connsiteY0" fmla="*/ 3269388 h 3296264"/>
                <a:gd name="connsiteX1" fmla="*/ 657261 w 1825623"/>
                <a:gd name="connsiteY1" fmla="*/ 3056905 h 3296264"/>
                <a:gd name="connsiteX2" fmla="*/ 49226 w 1825623"/>
                <a:gd name="connsiteY2" fmla="*/ 424457 h 3296264"/>
                <a:gd name="connsiteX3" fmla="*/ 158257 w 1825623"/>
                <a:gd name="connsiteY3" fmla="*/ 92803 h 3296264"/>
                <a:gd name="connsiteX4" fmla="*/ 314449 w 1825623"/>
                <a:gd name="connsiteY4" fmla="*/ 44626 h 3296264"/>
                <a:gd name="connsiteX5" fmla="*/ 355525 w 1825623"/>
                <a:gd name="connsiteY5" fmla="*/ 38034 h 3296264"/>
                <a:gd name="connsiteX6" fmla="*/ 614156 w 1825623"/>
                <a:gd name="connsiteY6" fmla="*/ 248487 h 3296264"/>
                <a:gd name="connsiteX7" fmla="*/ 1811967 w 1825623"/>
                <a:gd name="connsiteY7" fmla="*/ 2699894 h 3296264"/>
                <a:gd name="connsiteX8" fmla="*/ 1815517 w 1825623"/>
                <a:gd name="connsiteY8" fmla="*/ 2891077 h 3296264"/>
                <a:gd name="connsiteX9" fmla="*/ 1541167 w 1825623"/>
                <a:gd name="connsiteY9" fmla="*/ 3126887 h 3296264"/>
                <a:gd name="connsiteX10" fmla="*/ 1140036 w 1825623"/>
                <a:gd name="connsiteY10" fmla="*/ 3250117 h 3296264"/>
                <a:gd name="connsiteX11" fmla="*/ 996522 w 1825623"/>
                <a:gd name="connsiteY11" fmla="*/ 3269388 h 3296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25623" h="3296264">
                  <a:moveTo>
                    <a:pt x="996522" y="3269388"/>
                  </a:moveTo>
                  <a:cubicBezTo>
                    <a:pt x="823595" y="3269388"/>
                    <a:pt x="684138" y="3182163"/>
                    <a:pt x="657261" y="3056905"/>
                  </a:cubicBezTo>
                  <a:lnTo>
                    <a:pt x="49226" y="424457"/>
                  </a:lnTo>
                  <a:cubicBezTo>
                    <a:pt x="14742" y="264208"/>
                    <a:pt x="62412" y="118665"/>
                    <a:pt x="158257" y="92803"/>
                  </a:cubicBezTo>
                  <a:cubicBezTo>
                    <a:pt x="214547" y="77589"/>
                    <a:pt x="265766" y="61868"/>
                    <a:pt x="314449" y="44626"/>
                  </a:cubicBezTo>
                  <a:cubicBezTo>
                    <a:pt x="327634" y="40062"/>
                    <a:pt x="341326" y="38034"/>
                    <a:pt x="355525" y="38034"/>
                  </a:cubicBezTo>
                  <a:cubicBezTo>
                    <a:pt x="445286" y="38034"/>
                    <a:pt x="551780" y="124751"/>
                    <a:pt x="614156" y="248487"/>
                  </a:cubicBezTo>
                  <a:cubicBezTo>
                    <a:pt x="1013257" y="1065454"/>
                    <a:pt x="1412866" y="1882420"/>
                    <a:pt x="1811967" y="2699894"/>
                  </a:cubicBezTo>
                  <a:cubicBezTo>
                    <a:pt x="1840873" y="2756692"/>
                    <a:pt x="1841887" y="2824645"/>
                    <a:pt x="1815517" y="2891077"/>
                  </a:cubicBezTo>
                  <a:cubicBezTo>
                    <a:pt x="1773933" y="2994022"/>
                    <a:pt x="1671496" y="3082261"/>
                    <a:pt x="1541167" y="3126887"/>
                  </a:cubicBezTo>
                  <a:cubicBezTo>
                    <a:pt x="1413373" y="3171007"/>
                    <a:pt x="1278480" y="3212590"/>
                    <a:pt x="1140036" y="3250117"/>
                  </a:cubicBezTo>
                  <a:cubicBezTo>
                    <a:pt x="1092367" y="3262795"/>
                    <a:pt x="1044191" y="3269388"/>
                    <a:pt x="996522" y="3269388"/>
                  </a:cubicBezTo>
                  <a:close/>
                </a:path>
              </a:pathLst>
            </a:custGeom>
            <a:solidFill>
              <a:srgbClr val="EAA651"/>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54A4796B-E647-45B6-B281-631EA09AFA1E}"/>
                </a:ext>
              </a:extLst>
            </p:cNvPr>
            <p:cNvSpPr/>
            <p:nvPr/>
          </p:nvSpPr>
          <p:spPr>
            <a:xfrm>
              <a:off x="9366593" y="8693129"/>
              <a:ext cx="1876335" cy="3346976"/>
            </a:xfrm>
            <a:custGeom>
              <a:avLst/>
              <a:gdLst>
                <a:gd name="connsiteX0" fmla="*/ 378752 w 1876335"/>
                <a:gd name="connsiteY0" fmla="*/ 83167 h 3346976"/>
                <a:gd name="connsiteX1" fmla="*/ 617604 w 1876335"/>
                <a:gd name="connsiteY1" fmla="*/ 281450 h 3346976"/>
                <a:gd name="connsiteX2" fmla="*/ 1814909 w 1876335"/>
                <a:gd name="connsiteY2" fmla="*/ 2732349 h 3346976"/>
                <a:gd name="connsiteX3" fmla="*/ 1556786 w 1876335"/>
                <a:gd name="connsiteY3" fmla="*/ 3127901 h 3346976"/>
                <a:gd name="connsiteX4" fmla="*/ 1157177 w 1876335"/>
                <a:gd name="connsiteY4" fmla="*/ 3250624 h 3346976"/>
                <a:gd name="connsiteX5" fmla="*/ 1019748 w 1876335"/>
                <a:gd name="connsiteY5" fmla="*/ 3269387 h 3346976"/>
                <a:gd name="connsiteX6" fmla="*/ 702293 w 1876335"/>
                <a:gd name="connsiteY6" fmla="*/ 3074654 h 3346976"/>
                <a:gd name="connsiteX7" fmla="*/ 94259 w 1876335"/>
                <a:gd name="connsiteY7" fmla="*/ 442206 h 3346976"/>
                <a:gd name="connsiteX8" fmla="*/ 187568 w 1876335"/>
                <a:gd name="connsiteY8" fmla="*/ 136922 h 3346976"/>
                <a:gd name="connsiteX9" fmla="*/ 345282 w 1876335"/>
                <a:gd name="connsiteY9" fmla="*/ 88238 h 3346976"/>
                <a:gd name="connsiteX10" fmla="*/ 378752 w 1876335"/>
                <a:gd name="connsiteY10" fmla="*/ 83167 h 3346976"/>
                <a:gd name="connsiteX11" fmla="*/ 378752 w 1876335"/>
                <a:gd name="connsiteY11" fmla="*/ 38034 h 3346976"/>
                <a:gd name="connsiteX12" fmla="*/ 378752 w 1876335"/>
                <a:gd name="connsiteY12" fmla="*/ 38034 h 3346976"/>
                <a:gd name="connsiteX13" fmla="*/ 330576 w 1876335"/>
                <a:gd name="connsiteY13" fmla="*/ 45640 h 3346976"/>
                <a:gd name="connsiteX14" fmla="*/ 175398 w 1876335"/>
                <a:gd name="connsiteY14" fmla="*/ 93309 h 3346976"/>
                <a:gd name="connsiteX15" fmla="*/ 50140 w 1876335"/>
                <a:gd name="connsiteY15" fmla="*/ 451334 h 3346976"/>
                <a:gd name="connsiteX16" fmla="*/ 658173 w 1876335"/>
                <a:gd name="connsiteY16" fmla="*/ 3084289 h 3346976"/>
                <a:gd name="connsiteX17" fmla="*/ 1019748 w 1876335"/>
                <a:gd name="connsiteY17" fmla="*/ 3314013 h 3346976"/>
                <a:gd name="connsiteX18" fmla="*/ 1168841 w 1876335"/>
                <a:gd name="connsiteY18" fmla="*/ 3293729 h 3346976"/>
                <a:gd name="connsiteX19" fmla="*/ 1571492 w 1876335"/>
                <a:gd name="connsiteY19" fmla="*/ 3169992 h 3346976"/>
                <a:gd name="connsiteX20" fmla="*/ 1859535 w 1876335"/>
                <a:gd name="connsiteY20" fmla="*/ 2921504 h 3346976"/>
                <a:gd name="connsiteX21" fmla="*/ 1855478 w 1876335"/>
                <a:gd name="connsiteY21" fmla="*/ 2711557 h 3346976"/>
                <a:gd name="connsiteX22" fmla="*/ 658173 w 1876335"/>
                <a:gd name="connsiteY22" fmla="*/ 261165 h 3346976"/>
                <a:gd name="connsiteX23" fmla="*/ 378752 w 1876335"/>
                <a:gd name="connsiteY23" fmla="*/ 38034 h 3346976"/>
                <a:gd name="connsiteX24" fmla="*/ 378752 w 1876335"/>
                <a:gd name="connsiteY24" fmla="*/ 38034 h 3346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876335" h="3346976">
                  <a:moveTo>
                    <a:pt x="378752" y="83167"/>
                  </a:moveTo>
                  <a:cubicBezTo>
                    <a:pt x="457355" y="83167"/>
                    <a:pt x="557257" y="161770"/>
                    <a:pt x="617604" y="281450"/>
                  </a:cubicBezTo>
                  <a:cubicBezTo>
                    <a:pt x="1016706" y="1097909"/>
                    <a:pt x="1415807" y="1915383"/>
                    <a:pt x="1814909" y="2732349"/>
                  </a:cubicBezTo>
                  <a:cubicBezTo>
                    <a:pt x="1884384" y="2869271"/>
                    <a:pt x="1770790" y="3054369"/>
                    <a:pt x="1556786" y="3127901"/>
                  </a:cubicBezTo>
                  <a:cubicBezTo>
                    <a:pt x="1424935" y="3173542"/>
                    <a:pt x="1291563" y="3214111"/>
                    <a:pt x="1157177" y="3250624"/>
                  </a:cubicBezTo>
                  <a:cubicBezTo>
                    <a:pt x="1110015" y="3263302"/>
                    <a:pt x="1063868" y="3269387"/>
                    <a:pt x="1019748" y="3269387"/>
                  </a:cubicBezTo>
                  <a:cubicBezTo>
                    <a:pt x="858992" y="3269387"/>
                    <a:pt x="727649" y="3191291"/>
                    <a:pt x="702293" y="3074654"/>
                  </a:cubicBezTo>
                  <a:cubicBezTo>
                    <a:pt x="499446" y="2196833"/>
                    <a:pt x="297106" y="1319520"/>
                    <a:pt x="94259" y="442206"/>
                  </a:cubicBezTo>
                  <a:cubicBezTo>
                    <a:pt x="62310" y="293114"/>
                    <a:pt x="104401" y="159742"/>
                    <a:pt x="187568" y="136922"/>
                  </a:cubicBezTo>
                  <a:cubicBezTo>
                    <a:pt x="240309" y="122722"/>
                    <a:pt x="293049" y="106494"/>
                    <a:pt x="345282" y="88238"/>
                  </a:cubicBezTo>
                  <a:cubicBezTo>
                    <a:pt x="355931" y="85195"/>
                    <a:pt x="367088" y="83167"/>
                    <a:pt x="378752" y="83167"/>
                  </a:cubicBezTo>
                  <a:moveTo>
                    <a:pt x="378752" y="38034"/>
                  </a:moveTo>
                  <a:lnTo>
                    <a:pt x="378752" y="38034"/>
                  </a:lnTo>
                  <a:cubicBezTo>
                    <a:pt x="362017" y="38034"/>
                    <a:pt x="345789" y="40569"/>
                    <a:pt x="330576" y="45640"/>
                  </a:cubicBezTo>
                  <a:cubicBezTo>
                    <a:pt x="281892" y="62882"/>
                    <a:pt x="231181" y="78603"/>
                    <a:pt x="175398" y="93309"/>
                  </a:cubicBezTo>
                  <a:cubicBezTo>
                    <a:pt x="66367" y="123229"/>
                    <a:pt x="12106" y="276886"/>
                    <a:pt x="50140" y="451334"/>
                  </a:cubicBezTo>
                  <a:lnTo>
                    <a:pt x="658173" y="3084289"/>
                  </a:lnTo>
                  <a:cubicBezTo>
                    <a:pt x="687586" y="3219183"/>
                    <a:pt x="836172" y="3314013"/>
                    <a:pt x="1019748" y="3314013"/>
                  </a:cubicBezTo>
                  <a:cubicBezTo>
                    <a:pt x="1069446" y="3314013"/>
                    <a:pt x="1119650" y="3307421"/>
                    <a:pt x="1168841" y="3293729"/>
                  </a:cubicBezTo>
                  <a:cubicBezTo>
                    <a:pt x="1307791" y="3256202"/>
                    <a:pt x="1443192" y="3214111"/>
                    <a:pt x="1571492" y="3169992"/>
                  </a:cubicBezTo>
                  <a:cubicBezTo>
                    <a:pt x="1707907" y="3123337"/>
                    <a:pt x="1815416" y="3030028"/>
                    <a:pt x="1859535" y="2921504"/>
                  </a:cubicBezTo>
                  <a:cubicBezTo>
                    <a:pt x="1888948" y="2848987"/>
                    <a:pt x="1887426" y="2774440"/>
                    <a:pt x="1855478" y="2711557"/>
                  </a:cubicBezTo>
                  <a:cubicBezTo>
                    <a:pt x="1456884" y="1895098"/>
                    <a:pt x="1057782" y="1078132"/>
                    <a:pt x="658173" y="261165"/>
                  </a:cubicBezTo>
                  <a:cubicBezTo>
                    <a:pt x="590727" y="127793"/>
                    <a:pt x="478654" y="38034"/>
                    <a:pt x="378752" y="38034"/>
                  </a:cubicBezTo>
                  <a:lnTo>
                    <a:pt x="378752" y="38034"/>
                  </a:lnTo>
                  <a:close/>
                </a:path>
              </a:pathLst>
            </a:custGeom>
            <a:solidFill>
              <a:srgbClr val="5F3620"/>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B5CB390A-97E0-4AAD-8287-F6E8FCDABE84}"/>
                </a:ext>
              </a:extLst>
            </p:cNvPr>
            <p:cNvSpPr/>
            <p:nvPr/>
          </p:nvSpPr>
          <p:spPr>
            <a:xfrm>
              <a:off x="7799535" y="8627204"/>
              <a:ext cx="101424" cy="101424"/>
            </a:xfrm>
            <a:custGeom>
              <a:avLst/>
              <a:gdLst>
                <a:gd name="connsiteX0" fmla="*/ 52740 w 101423"/>
                <a:gd name="connsiteY0" fmla="*/ 38034 h 101423"/>
                <a:gd name="connsiteX1" fmla="*/ 38034 w 101423"/>
                <a:gd name="connsiteY1" fmla="*/ 89759 h 101423"/>
                <a:gd name="connsiteX2" fmla="*/ 64911 w 101423"/>
                <a:gd name="connsiteY2" fmla="*/ 49190 h 101423"/>
                <a:gd name="connsiteX3" fmla="*/ 52740 w 101423"/>
                <a:gd name="connsiteY3" fmla="*/ 38034 h 101423"/>
              </a:gdLst>
              <a:ahLst/>
              <a:cxnLst>
                <a:cxn ang="0">
                  <a:pos x="connsiteX0" y="connsiteY0"/>
                </a:cxn>
                <a:cxn ang="0">
                  <a:pos x="connsiteX1" y="connsiteY1"/>
                </a:cxn>
                <a:cxn ang="0">
                  <a:pos x="connsiteX2" y="connsiteY2"/>
                </a:cxn>
                <a:cxn ang="0">
                  <a:pos x="connsiteX3" y="connsiteY3"/>
                </a:cxn>
              </a:cxnLst>
              <a:rect l="l" t="t" r="r" b="b"/>
              <a:pathLst>
                <a:path w="101423" h="101423">
                  <a:moveTo>
                    <a:pt x="52740" y="38034"/>
                  </a:moveTo>
                  <a:cubicBezTo>
                    <a:pt x="48683" y="55276"/>
                    <a:pt x="44119" y="72517"/>
                    <a:pt x="38034" y="89759"/>
                  </a:cubicBezTo>
                  <a:cubicBezTo>
                    <a:pt x="46655" y="75053"/>
                    <a:pt x="55783" y="61868"/>
                    <a:pt x="64911" y="49190"/>
                  </a:cubicBezTo>
                  <a:cubicBezTo>
                    <a:pt x="61361" y="44626"/>
                    <a:pt x="56797" y="41583"/>
                    <a:pt x="52740" y="38034"/>
                  </a:cubicBezTo>
                  <a:close/>
                </a:path>
              </a:pathLst>
            </a:custGeom>
            <a:solidFill>
              <a:srgbClr val="D0BBB7"/>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52429450-1DE1-469B-BF60-29251EDE708B}"/>
                </a:ext>
              </a:extLst>
            </p:cNvPr>
            <p:cNvSpPr/>
            <p:nvPr/>
          </p:nvSpPr>
          <p:spPr>
            <a:xfrm>
              <a:off x="8307666" y="8841207"/>
              <a:ext cx="50712" cy="101424"/>
            </a:xfrm>
            <a:custGeom>
              <a:avLst/>
              <a:gdLst>
                <a:gd name="connsiteX0" fmla="*/ 42091 w 50711"/>
                <a:gd name="connsiteY0" fmla="*/ 38034 h 101423"/>
                <a:gd name="connsiteX1" fmla="*/ 38034 w 50711"/>
                <a:gd name="connsiteY1" fmla="*/ 63897 h 101423"/>
                <a:gd name="connsiteX2" fmla="*/ 44626 w 50711"/>
                <a:gd name="connsiteY2" fmla="*/ 42091 h 101423"/>
                <a:gd name="connsiteX3" fmla="*/ 42091 w 50711"/>
                <a:gd name="connsiteY3" fmla="*/ 38034 h 101423"/>
              </a:gdLst>
              <a:ahLst/>
              <a:cxnLst>
                <a:cxn ang="0">
                  <a:pos x="connsiteX0" y="connsiteY0"/>
                </a:cxn>
                <a:cxn ang="0">
                  <a:pos x="connsiteX1" y="connsiteY1"/>
                </a:cxn>
                <a:cxn ang="0">
                  <a:pos x="connsiteX2" y="connsiteY2"/>
                </a:cxn>
                <a:cxn ang="0">
                  <a:pos x="connsiteX3" y="connsiteY3"/>
                </a:cxn>
              </a:cxnLst>
              <a:rect l="l" t="t" r="r" b="b"/>
              <a:pathLst>
                <a:path w="50711" h="101423">
                  <a:moveTo>
                    <a:pt x="42091" y="38034"/>
                  </a:moveTo>
                  <a:cubicBezTo>
                    <a:pt x="40569" y="46655"/>
                    <a:pt x="40062" y="55276"/>
                    <a:pt x="38034" y="63897"/>
                  </a:cubicBezTo>
                  <a:cubicBezTo>
                    <a:pt x="40062" y="56290"/>
                    <a:pt x="42598" y="49697"/>
                    <a:pt x="44626" y="42091"/>
                  </a:cubicBezTo>
                  <a:cubicBezTo>
                    <a:pt x="43612" y="40569"/>
                    <a:pt x="43105" y="39555"/>
                    <a:pt x="42091" y="38034"/>
                  </a:cubicBezTo>
                  <a:close/>
                </a:path>
              </a:pathLst>
            </a:custGeom>
            <a:solidFill>
              <a:srgbClr val="D0BBB7"/>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74003583-7861-4B66-B8FD-E105FCDB789C}"/>
                </a:ext>
              </a:extLst>
            </p:cNvPr>
            <p:cNvSpPr/>
            <p:nvPr/>
          </p:nvSpPr>
          <p:spPr>
            <a:xfrm>
              <a:off x="5884156" y="10477676"/>
              <a:ext cx="6085411" cy="1673488"/>
            </a:xfrm>
            <a:custGeom>
              <a:avLst/>
              <a:gdLst>
                <a:gd name="connsiteX0" fmla="*/ 6048387 w 6085410"/>
                <a:gd name="connsiteY0" fmla="*/ 72518 h 1673488"/>
                <a:gd name="connsiteX1" fmla="*/ 6023032 w 6085410"/>
                <a:gd name="connsiteY1" fmla="*/ 38034 h 1673488"/>
                <a:gd name="connsiteX2" fmla="*/ 5910451 w 6085410"/>
                <a:gd name="connsiteY2" fmla="*/ 237331 h 1673488"/>
                <a:gd name="connsiteX3" fmla="*/ 5790264 w 6085410"/>
                <a:gd name="connsiteY3" fmla="*/ 590793 h 1673488"/>
                <a:gd name="connsiteX4" fmla="*/ 5472302 w 6085410"/>
                <a:gd name="connsiteY4" fmla="*/ 795668 h 1673488"/>
                <a:gd name="connsiteX5" fmla="*/ 5275540 w 6085410"/>
                <a:gd name="connsiteY5" fmla="*/ 852465 h 1673488"/>
                <a:gd name="connsiteX6" fmla="*/ 5004232 w 6085410"/>
                <a:gd name="connsiteY6" fmla="*/ 1113124 h 1673488"/>
                <a:gd name="connsiteX7" fmla="*/ 4604624 w 6085410"/>
                <a:gd name="connsiteY7" fmla="*/ 1235846 h 1673488"/>
                <a:gd name="connsiteX8" fmla="*/ 4111198 w 6085410"/>
                <a:gd name="connsiteY8" fmla="*/ 1062919 h 1673488"/>
                <a:gd name="connsiteX9" fmla="*/ 3814534 w 6085410"/>
                <a:gd name="connsiteY9" fmla="*/ 1394574 h 1673488"/>
                <a:gd name="connsiteX10" fmla="*/ 3402248 w 6085410"/>
                <a:gd name="connsiteY10" fmla="*/ 1435651 h 1673488"/>
                <a:gd name="connsiteX11" fmla="*/ 3001118 w 6085410"/>
                <a:gd name="connsiteY11" fmla="*/ 1173978 h 1673488"/>
                <a:gd name="connsiteX12" fmla="*/ 2599988 w 6085410"/>
                <a:gd name="connsiteY12" fmla="*/ 1435651 h 1673488"/>
                <a:gd name="connsiteX13" fmla="*/ 2187701 w 6085410"/>
                <a:gd name="connsiteY13" fmla="*/ 1394574 h 1673488"/>
                <a:gd name="connsiteX14" fmla="*/ 1905237 w 6085410"/>
                <a:gd name="connsiteY14" fmla="*/ 1045170 h 1673488"/>
                <a:gd name="connsiteX15" fmla="*/ 1397612 w 6085410"/>
                <a:gd name="connsiteY15" fmla="*/ 1235846 h 1673488"/>
                <a:gd name="connsiteX16" fmla="*/ 998003 w 6085410"/>
                <a:gd name="connsiteY16" fmla="*/ 1113124 h 1673488"/>
                <a:gd name="connsiteX17" fmla="*/ 792620 w 6085410"/>
                <a:gd name="connsiteY17" fmla="*/ 852972 h 1673488"/>
                <a:gd name="connsiteX18" fmla="*/ 505085 w 6085410"/>
                <a:gd name="connsiteY18" fmla="*/ 795668 h 1673488"/>
                <a:gd name="connsiteX19" fmla="*/ 187122 w 6085410"/>
                <a:gd name="connsiteY19" fmla="*/ 590793 h 1673488"/>
                <a:gd name="connsiteX20" fmla="*/ 47665 w 6085410"/>
                <a:gd name="connsiteY20" fmla="*/ 436121 h 1673488"/>
                <a:gd name="connsiteX21" fmla="*/ 222113 w 6085410"/>
                <a:gd name="connsiteY21" fmla="*/ 821024 h 1673488"/>
                <a:gd name="connsiteX22" fmla="*/ 540076 w 6085410"/>
                <a:gd name="connsiteY22" fmla="*/ 1025392 h 1673488"/>
                <a:gd name="connsiteX23" fmla="*/ 761686 w 6085410"/>
                <a:gd name="connsiteY23" fmla="*/ 1080161 h 1673488"/>
                <a:gd name="connsiteX24" fmla="*/ 1033501 w 6085410"/>
                <a:gd name="connsiteY24" fmla="*/ 1342848 h 1673488"/>
                <a:gd name="connsiteX25" fmla="*/ 1433110 w 6085410"/>
                <a:gd name="connsiteY25" fmla="*/ 1465570 h 1673488"/>
                <a:gd name="connsiteX26" fmla="*/ 1887995 w 6085410"/>
                <a:gd name="connsiteY26" fmla="*/ 1289601 h 1673488"/>
                <a:gd name="connsiteX27" fmla="*/ 2222692 w 6085410"/>
                <a:gd name="connsiteY27" fmla="*/ 1624298 h 1673488"/>
                <a:gd name="connsiteX28" fmla="*/ 2634979 w 6085410"/>
                <a:gd name="connsiteY28" fmla="*/ 1665375 h 1673488"/>
                <a:gd name="connsiteX29" fmla="*/ 3036109 w 6085410"/>
                <a:gd name="connsiteY29" fmla="*/ 1403702 h 1673488"/>
                <a:gd name="connsiteX30" fmla="*/ 3437239 w 6085410"/>
                <a:gd name="connsiteY30" fmla="*/ 1665375 h 1673488"/>
                <a:gd name="connsiteX31" fmla="*/ 3849525 w 6085410"/>
                <a:gd name="connsiteY31" fmla="*/ 1624298 h 1673488"/>
                <a:gd name="connsiteX32" fmla="*/ 4184223 w 6085410"/>
                <a:gd name="connsiteY32" fmla="*/ 1289601 h 1673488"/>
                <a:gd name="connsiteX33" fmla="*/ 4639108 w 6085410"/>
                <a:gd name="connsiteY33" fmla="*/ 1465570 h 1673488"/>
                <a:gd name="connsiteX34" fmla="*/ 5038716 w 6085410"/>
                <a:gd name="connsiteY34" fmla="*/ 1342848 h 1673488"/>
                <a:gd name="connsiteX35" fmla="*/ 5309517 w 6085410"/>
                <a:gd name="connsiteY35" fmla="*/ 1082190 h 1673488"/>
                <a:gd name="connsiteX36" fmla="*/ 5506279 w 6085410"/>
                <a:gd name="connsiteY36" fmla="*/ 1025392 h 1673488"/>
                <a:gd name="connsiteX37" fmla="*/ 5824241 w 6085410"/>
                <a:gd name="connsiteY37" fmla="*/ 821024 h 1673488"/>
                <a:gd name="connsiteX38" fmla="*/ 5974348 w 6085410"/>
                <a:gd name="connsiteY38" fmla="*/ 381860 h 1673488"/>
                <a:gd name="connsiteX39" fmla="*/ 6048387 w 6085410"/>
                <a:gd name="connsiteY39" fmla="*/ 72518 h 16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085410" h="1673488">
                  <a:moveTo>
                    <a:pt x="6048387" y="72518"/>
                  </a:moveTo>
                  <a:cubicBezTo>
                    <a:pt x="6039766" y="60855"/>
                    <a:pt x="6031652" y="49190"/>
                    <a:pt x="6023032" y="38034"/>
                  </a:cubicBezTo>
                  <a:cubicBezTo>
                    <a:pt x="6005790" y="78097"/>
                    <a:pt x="5947978" y="202847"/>
                    <a:pt x="5910451" y="237331"/>
                  </a:cubicBezTo>
                  <a:cubicBezTo>
                    <a:pt x="5990576" y="358026"/>
                    <a:pt x="5957613" y="474662"/>
                    <a:pt x="5790264" y="590793"/>
                  </a:cubicBezTo>
                  <a:cubicBezTo>
                    <a:pt x="5685798" y="663818"/>
                    <a:pt x="5579810" y="731771"/>
                    <a:pt x="5472302" y="795668"/>
                  </a:cubicBezTo>
                  <a:cubicBezTo>
                    <a:pt x="5406376" y="834209"/>
                    <a:pt x="5337916" y="852465"/>
                    <a:pt x="5275540" y="852465"/>
                  </a:cubicBezTo>
                  <a:cubicBezTo>
                    <a:pt x="5251198" y="957438"/>
                    <a:pt x="5152818" y="1061905"/>
                    <a:pt x="5004232" y="1113124"/>
                  </a:cubicBezTo>
                  <a:cubicBezTo>
                    <a:pt x="4872382" y="1158764"/>
                    <a:pt x="4739010" y="1199841"/>
                    <a:pt x="4604624" y="1235846"/>
                  </a:cubicBezTo>
                  <a:cubicBezTo>
                    <a:pt x="4387070" y="1295179"/>
                    <a:pt x="4143147" y="1211504"/>
                    <a:pt x="4111198" y="1062919"/>
                  </a:cubicBezTo>
                  <a:cubicBezTo>
                    <a:pt x="4147710" y="1210490"/>
                    <a:pt x="4036652" y="1365161"/>
                    <a:pt x="3814534" y="1394574"/>
                  </a:cubicBezTo>
                  <a:cubicBezTo>
                    <a:pt x="3677613" y="1412830"/>
                    <a:pt x="3539677" y="1426522"/>
                    <a:pt x="3402248" y="1435651"/>
                  </a:cubicBezTo>
                  <a:cubicBezTo>
                    <a:pt x="3179116" y="1450357"/>
                    <a:pt x="2999089" y="1325606"/>
                    <a:pt x="3001118" y="1173978"/>
                  </a:cubicBezTo>
                  <a:cubicBezTo>
                    <a:pt x="3003146" y="1325606"/>
                    <a:pt x="2823119" y="1450357"/>
                    <a:pt x="2599988" y="1435651"/>
                  </a:cubicBezTo>
                  <a:cubicBezTo>
                    <a:pt x="2462052" y="1426522"/>
                    <a:pt x="2324623" y="1413337"/>
                    <a:pt x="2187701" y="1394574"/>
                  </a:cubicBezTo>
                  <a:cubicBezTo>
                    <a:pt x="1965583" y="1365161"/>
                    <a:pt x="1868724" y="1192741"/>
                    <a:pt x="1905237" y="1045170"/>
                  </a:cubicBezTo>
                  <a:cubicBezTo>
                    <a:pt x="1873288" y="1193755"/>
                    <a:pt x="1615672" y="1294671"/>
                    <a:pt x="1397612" y="1235846"/>
                  </a:cubicBezTo>
                  <a:cubicBezTo>
                    <a:pt x="1263226" y="1199841"/>
                    <a:pt x="1129854" y="1158764"/>
                    <a:pt x="998003" y="1113124"/>
                  </a:cubicBezTo>
                  <a:cubicBezTo>
                    <a:pt x="848403" y="1061905"/>
                    <a:pt x="815948" y="958453"/>
                    <a:pt x="792620" y="852972"/>
                  </a:cubicBezTo>
                  <a:cubicBezTo>
                    <a:pt x="723653" y="858551"/>
                    <a:pt x="580138" y="840294"/>
                    <a:pt x="505085" y="795668"/>
                  </a:cubicBezTo>
                  <a:cubicBezTo>
                    <a:pt x="397576" y="731771"/>
                    <a:pt x="291588" y="663818"/>
                    <a:pt x="187122" y="590793"/>
                  </a:cubicBezTo>
                  <a:cubicBezTo>
                    <a:pt x="125761" y="548195"/>
                    <a:pt x="79106" y="493933"/>
                    <a:pt x="47665" y="436121"/>
                  </a:cubicBezTo>
                  <a:cubicBezTo>
                    <a:pt x="11659" y="556816"/>
                    <a:pt x="78092" y="720615"/>
                    <a:pt x="222113" y="821024"/>
                  </a:cubicBezTo>
                  <a:cubicBezTo>
                    <a:pt x="326579" y="894049"/>
                    <a:pt x="432567" y="962002"/>
                    <a:pt x="540076" y="1025392"/>
                  </a:cubicBezTo>
                  <a:cubicBezTo>
                    <a:pt x="615129" y="1070019"/>
                    <a:pt x="692211" y="1085739"/>
                    <a:pt x="761686" y="1080161"/>
                  </a:cubicBezTo>
                  <a:cubicBezTo>
                    <a:pt x="785014" y="1186148"/>
                    <a:pt x="883902" y="1291629"/>
                    <a:pt x="1033501" y="1342848"/>
                  </a:cubicBezTo>
                  <a:cubicBezTo>
                    <a:pt x="1165352" y="1388488"/>
                    <a:pt x="1298724" y="1429058"/>
                    <a:pt x="1433110" y="1465570"/>
                  </a:cubicBezTo>
                  <a:cubicBezTo>
                    <a:pt x="1650664" y="1524396"/>
                    <a:pt x="1856046" y="1438186"/>
                    <a:pt x="1887995" y="1289601"/>
                  </a:cubicBezTo>
                  <a:cubicBezTo>
                    <a:pt x="1851482" y="1437172"/>
                    <a:pt x="2000575" y="1594886"/>
                    <a:pt x="2222692" y="1624298"/>
                  </a:cubicBezTo>
                  <a:cubicBezTo>
                    <a:pt x="2359614" y="1642554"/>
                    <a:pt x="2497550" y="1656246"/>
                    <a:pt x="2634979" y="1665375"/>
                  </a:cubicBezTo>
                  <a:cubicBezTo>
                    <a:pt x="2858110" y="1680081"/>
                    <a:pt x="3038137" y="1555330"/>
                    <a:pt x="3036109" y="1403702"/>
                  </a:cubicBezTo>
                  <a:cubicBezTo>
                    <a:pt x="3034080" y="1555330"/>
                    <a:pt x="3213600" y="1680081"/>
                    <a:pt x="3437239" y="1665375"/>
                  </a:cubicBezTo>
                  <a:cubicBezTo>
                    <a:pt x="3575175" y="1656246"/>
                    <a:pt x="3712603" y="1642554"/>
                    <a:pt x="3849525" y="1624298"/>
                  </a:cubicBezTo>
                  <a:cubicBezTo>
                    <a:pt x="4071643" y="1594886"/>
                    <a:pt x="4220736" y="1437172"/>
                    <a:pt x="4184223" y="1289601"/>
                  </a:cubicBezTo>
                  <a:cubicBezTo>
                    <a:pt x="4216171" y="1438186"/>
                    <a:pt x="4421554" y="1524396"/>
                    <a:pt x="4639108" y="1465570"/>
                  </a:cubicBezTo>
                  <a:cubicBezTo>
                    <a:pt x="4773494" y="1429058"/>
                    <a:pt x="4906358" y="1388488"/>
                    <a:pt x="5038716" y="1342848"/>
                  </a:cubicBezTo>
                  <a:cubicBezTo>
                    <a:pt x="5187302" y="1291629"/>
                    <a:pt x="5285175" y="1187163"/>
                    <a:pt x="5309517" y="1082190"/>
                  </a:cubicBezTo>
                  <a:cubicBezTo>
                    <a:pt x="5371892" y="1082190"/>
                    <a:pt x="5440353" y="1064440"/>
                    <a:pt x="5506279" y="1025392"/>
                  </a:cubicBezTo>
                  <a:cubicBezTo>
                    <a:pt x="5613788" y="961495"/>
                    <a:pt x="5719775" y="893542"/>
                    <a:pt x="5824241" y="821024"/>
                  </a:cubicBezTo>
                  <a:cubicBezTo>
                    <a:pt x="5991083" y="704386"/>
                    <a:pt x="6054473" y="502047"/>
                    <a:pt x="5974348" y="381860"/>
                  </a:cubicBezTo>
                  <a:cubicBezTo>
                    <a:pt x="6077800" y="288550"/>
                    <a:pt x="6110256" y="154671"/>
                    <a:pt x="6048387" y="72518"/>
                  </a:cubicBezTo>
                  <a:close/>
                </a:path>
              </a:pathLst>
            </a:custGeom>
            <a:solidFill>
              <a:srgbClr val="D0BBB7"/>
            </a:solid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10A9A69A-6E73-4F44-8FA6-F9E04093EED3}"/>
                </a:ext>
              </a:extLst>
            </p:cNvPr>
            <p:cNvSpPr/>
            <p:nvPr/>
          </p:nvSpPr>
          <p:spPr>
            <a:xfrm>
              <a:off x="6426195" y="8499410"/>
              <a:ext cx="5020464" cy="2535588"/>
            </a:xfrm>
            <a:custGeom>
              <a:avLst/>
              <a:gdLst>
                <a:gd name="connsiteX0" fmla="*/ 2999666 w 5020464"/>
                <a:gd name="connsiteY0" fmla="*/ 2527982 h 2535588"/>
                <a:gd name="connsiteX1" fmla="*/ 2537175 w 5020464"/>
                <a:gd name="connsiteY1" fmla="*/ 2181113 h 2535588"/>
                <a:gd name="connsiteX2" fmla="*/ 2523990 w 5020464"/>
                <a:gd name="connsiteY2" fmla="*/ 2133444 h 2535588"/>
                <a:gd name="connsiteX3" fmla="*/ 2512326 w 5020464"/>
                <a:gd name="connsiteY3" fmla="*/ 2175028 h 2535588"/>
                <a:gd name="connsiteX4" fmla="*/ 2128945 w 5020464"/>
                <a:gd name="connsiteY4" fmla="*/ 2443293 h 2535588"/>
                <a:gd name="connsiteX5" fmla="*/ 2002673 w 5020464"/>
                <a:gd name="connsiteY5" fmla="*/ 2433658 h 2535588"/>
                <a:gd name="connsiteX6" fmla="*/ 1566045 w 5020464"/>
                <a:gd name="connsiteY6" fmla="*/ 2011736 h 2535588"/>
                <a:gd name="connsiteX7" fmla="*/ 1519390 w 5020464"/>
                <a:gd name="connsiteY7" fmla="*/ 1975731 h 2535588"/>
                <a:gd name="connsiteX8" fmla="*/ 1485413 w 5020464"/>
                <a:gd name="connsiteY8" fmla="*/ 1989930 h 2535588"/>
                <a:gd name="connsiteX9" fmla="*/ 1250618 w 5020464"/>
                <a:gd name="connsiteY9" fmla="*/ 2092875 h 2535588"/>
                <a:gd name="connsiteX10" fmla="*/ 905270 w 5020464"/>
                <a:gd name="connsiteY10" fmla="*/ 1813452 h 2535588"/>
                <a:gd name="connsiteX11" fmla="*/ 861658 w 5020464"/>
                <a:gd name="connsiteY11" fmla="*/ 1767305 h 2535588"/>
                <a:gd name="connsiteX12" fmla="*/ 684674 w 5020464"/>
                <a:gd name="connsiteY12" fmla="*/ 1813960 h 2535588"/>
                <a:gd name="connsiteX13" fmla="*/ 684674 w 5020464"/>
                <a:gd name="connsiteY13" fmla="*/ 1813960 h 2535588"/>
                <a:gd name="connsiteX14" fmla="*/ 250582 w 5020464"/>
                <a:gd name="connsiteY14" fmla="*/ 1446807 h 2535588"/>
                <a:gd name="connsiteX15" fmla="*/ 241454 w 5020464"/>
                <a:gd name="connsiteY15" fmla="*/ 1448328 h 2535588"/>
                <a:gd name="connsiteX16" fmla="*/ 184149 w 5020464"/>
                <a:gd name="connsiteY16" fmla="*/ 1453399 h 2535588"/>
                <a:gd name="connsiteX17" fmla="*/ 98953 w 5020464"/>
                <a:gd name="connsiteY17" fmla="*/ 1427029 h 2535588"/>
                <a:gd name="connsiteX18" fmla="*/ 72583 w 5020464"/>
                <a:gd name="connsiteY18" fmla="*/ 1182599 h 2535588"/>
                <a:gd name="connsiteX19" fmla="*/ 77147 w 5020464"/>
                <a:gd name="connsiteY19" fmla="*/ 1173470 h 2535588"/>
                <a:gd name="connsiteX20" fmla="*/ 78162 w 5020464"/>
                <a:gd name="connsiteY20" fmla="*/ 1167892 h 2535588"/>
                <a:gd name="connsiteX21" fmla="*/ 80697 w 5020464"/>
                <a:gd name="connsiteY21" fmla="*/ 1166371 h 2535588"/>
                <a:gd name="connsiteX22" fmla="*/ 131409 w 5020464"/>
                <a:gd name="connsiteY22" fmla="*/ 1097909 h 2535588"/>
                <a:gd name="connsiteX23" fmla="*/ 680617 w 5020464"/>
                <a:gd name="connsiteY23" fmla="*/ 351940 h 2535588"/>
                <a:gd name="connsiteX24" fmla="*/ 879407 w 5020464"/>
                <a:gd name="connsiteY24" fmla="*/ 228203 h 2535588"/>
                <a:gd name="connsiteX25" fmla="*/ 936205 w 5020464"/>
                <a:gd name="connsiteY25" fmla="*/ 244431 h 2535588"/>
                <a:gd name="connsiteX26" fmla="*/ 958518 w 5020464"/>
                <a:gd name="connsiteY26" fmla="*/ 257616 h 2535588"/>
                <a:gd name="connsiteX27" fmla="*/ 1002130 w 5020464"/>
                <a:gd name="connsiteY27" fmla="*/ 194226 h 2535588"/>
                <a:gd name="connsiteX28" fmla="*/ 1237432 w 5020464"/>
                <a:gd name="connsiteY28" fmla="*/ 39048 h 2535588"/>
                <a:gd name="connsiteX29" fmla="*/ 1303358 w 5020464"/>
                <a:gd name="connsiteY29" fmla="*/ 58318 h 2535588"/>
                <a:gd name="connsiteX30" fmla="*/ 1427601 w 5020464"/>
                <a:gd name="connsiteY30" fmla="*/ 137936 h 2535588"/>
                <a:gd name="connsiteX31" fmla="*/ 1492513 w 5020464"/>
                <a:gd name="connsiteY31" fmla="*/ 348897 h 2535588"/>
                <a:gd name="connsiteX32" fmla="*/ 1670004 w 5020464"/>
                <a:gd name="connsiteY32" fmla="*/ 254573 h 2535588"/>
                <a:gd name="connsiteX33" fmla="*/ 1710573 w 5020464"/>
                <a:gd name="connsiteY33" fmla="*/ 261165 h 2535588"/>
                <a:gd name="connsiteX34" fmla="*/ 1866765 w 5020464"/>
                <a:gd name="connsiteY34" fmla="*/ 309342 h 2535588"/>
                <a:gd name="connsiteX35" fmla="*/ 1985431 w 5020464"/>
                <a:gd name="connsiteY35" fmla="*/ 499511 h 2535588"/>
                <a:gd name="connsiteX36" fmla="*/ 2160894 w 5020464"/>
                <a:gd name="connsiteY36" fmla="*/ 370196 h 2535588"/>
                <a:gd name="connsiteX37" fmla="*/ 2176107 w 5020464"/>
                <a:gd name="connsiteY37" fmla="*/ 371210 h 2535588"/>
                <a:gd name="connsiteX38" fmla="*/ 2337878 w 5020464"/>
                <a:gd name="connsiteY38" fmla="*/ 387438 h 2535588"/>
                <a:gd name="connsiteX39" fmla="*/ 2495084 w 5020464"/>
                <a:gd name="connsiteY39" fmla="*/ 549209 h 2535588"/>
                <a:gd name="connsiteX40" fmla="*/ 2652291 w 5020464"/>
                <a:gd name="connsiteY40" fmla="*/ 387438 h 2535588"/>
                <a:gd name="connsiteX41" fmla="*/ 2813554 w 5020464"/>
                <a:gd name="connsiteY41" fmla="*/ 371210 h 2535588"/>
                <a:gd name="connsiteX42" fmla="*/ 2828767 w 5020464"/>
                <a:gd name="connsiteY42" fmla="*/ 370196 h 2535588"/>
                <a:gd name="connsiteX43" fmla="*/ 3004230 w 5020464"/>
                <a:gd name="connsiteY43" fmla="*/ 499511 h 2535588"/>
                <a:gd name="connsiteX44" fmla="*/ 3122896 w 5020464"/>
                <a:gd name="connsiteY44" fmla="*/ 309342 h 2535588"/>
                <a:gd name="connsiteX45" fmla="*/ 3279088 w 5020464"/>
                <a:gd name="connsiteY45" fmla="*/ 261165 h 2535588"/>
                <a:gd name="connsiteX46" fmla="*/ 3319657 w 5020464"/>
                <a:gd name="connsiteY46" fmla="*/ 254573 h 2535588"/>
                <a:gd name="connsiteX47" fmla="*/ 3469764 w 5020464"/>
                <a:gd name="connsiteY47" fmla="*/ 322020 h 2535588"/>
                <a:gd name="connsiteX48" fmla="*/ 3536704 w 5020464"/>
                <a:gd name="connsiteY48" fmla="*/ 137429 h 2535588"/>
                <a:gd name="connsiteX49" fmla="*/ 3660948 w 5020464"/>
                <a:gd name="connsiteY49" fmla="*/ 57811 h 2535588"/>
                <a:gd name="connsiteX50" fmla="*/ 3726873 w 5020464"/>
                <a:gd name="connsiteY50" fmla="*/ 38034 h 2535588"/>
                <a:gd name="connsiteX51" fmla="*/ 3961668 w 5020464"/>
                <a:gd name="connsiteY51" fmla="*/ 193212 h 2535588"/>
                <a:gd name="connsiteX52" fmla="*/ 4005787 w 5020464"/>
                <a:gd name="connsiteY52" fmla="*/ 256601 h 2535588"/>
                <a:gd name="connsiteX53" fmla="*/ 4028101 w 5020464"/>
                <a:gd name="connsiteY53" fmla="*/ 242909 h 2535588"/>
                <a:gd name="connsiteX54" fmla="*/ 4084898 w 5020464"/>
                <a:gd name="connsiteY54" fmla="*/ 227188 h 2535588"/>
                <a:gd name="connsiteX55" fmla="*/ 4283688 w 5020464"/>
                <a:gd name="connsiteY55" fmla="*/ 350418 h 2535588"/>
                <a:gd name="connsiteX56" fmla="*/ 4981482 w 5020464"/>
                <a:gd name="connsiteY56" fmla="*/ 1298728 h 2535588"/>
                <a:gd name="connsiteX57" fmla="*/ 4978439 w 5020464"/>
                <a:gd name="connsiteY57" fmla="*/ 1309378 h 2535588"/>
                <a:gd name="connsiteX58" fmla="*/ 4977425 w 5020464"/>
                <a:gd name="connsiteY58" fmla="*/ 1332705 h 2535588"/>
                <a:gd name="connsiteX59" fmla="*/ 4977425 w 5020464"/>
                <a:gd name="connsiteY59" fmla="*/ 1533016 h 2535588"/>
                <a:gd name="connsiteX60" fmla="*/ 4910992 w 5020464"/>
                <a:gd name="connsiteY60" fmla="*/ 1560401 h 2535588"/>
                <a:gd name="connsiteX61" fmla="*/ 4849124 w 5020464"/>
                <a:gd name="connsiteY61" fmla="*/ 1620241 h 2535588"/>
                <a:gd name="connsiteX62" fmla="*/ 4467264 w 5020464"/>
                <a:gd name="connsiteY62" fmla="*/ 1911833 h 2535588"/>
                <a:gd name="connsiteX63" fmla="*/ 4342007 w 5020464"/>
                <a:gd name="connsiteY63" fmla="*/ 1883942 h 2535588"/>
                <a:gd name="connsiteX64" fmla="*/ 4335921 w 5020464"/>
                <a:gd name="connsiteY64" fmla="*/ 1906763 h 2535588"/>
                <a:gd name="connsiteX65" fmla="*/ 4332371 w 5020464"/>
                <a:gd name="connsiteY65" fmla="*/ 1921469 h 2535588"/>
                <a:gd name="connsiteX66" fmla="*/ 3956090 w 5020464"/>
                <a:gd name="connsiteY66" fmla="*/ 2216612 h 2535588"/>
                <a:gd name="connsiteX67" fmla="*/ 3524026 w 5020464"/>
                <a:gd name="connsiteY67" fmla="*/ 2079182 h 2535588"/>
                <a:gd name="connsiteX68" fmla="*/ 3501205 w 5020464"/>
                <a:gd name="connsiteY68" fmla="*/ 2071576 h 2535588"/>
                <a:gd name="connsiteX69" fmla="*/ 3470778 w 5020464"/>
                <a:gd name="connsiteY69" fmla="*/ 2086789 h 2535588"/>
                <a:gd name="connsiteX70" fmla="*/ 3469257 w 5020464"/>
                <a:gd name="connsiteY70" fmla="*/ 2088818 h 2535588"/>
                <a:gd name="connsiteX71" fmla="*/ 3467229 w 5020464"/>
                <a:gd name="connsiteY71" fmla="*/ 2090339 h 2535588"/>
                <a:gd name="connsiteX72" fmla="*/ 3453536 w 5020464"/>
                <a:gd name="connsiteY72" fmla="*/ 2123301 h 2535588"/>
                <a:gd name="connsiteX73" fmla="*/ 3376961 w 5020464"/>
                <a:gd name="connsiteY73" fmla="*/ 2380410 h 2535588"/>
                <a:gd name="connsiteX74" fmla="*/ 2999666 w 5020464"/>
                <a:gd name="connsiteY74" fmla="*/ 2527982 h 253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5020464" h="2535588">
                  <a:moveTo>
                    <a:pt x="2999666" y="2527982"/>
                  </a:moveTo>
                  <a:cubicBezTo>
                    <a:pt x="2786677" y="2527982"/>
                    <a:pt x="2561009" y="2420472"/>
                    <a:pt x="2537175" y="2181113"/>
                  </a:cubicBezTo>
                  <a:cubicBezTo>
                    <a:pt x="2534639" y="2153222"/>
                    <a:pt x="2528047" y="2139530"/>
                    <a:pt x="2523990" y="2133444"/>
                  </a:cubicBezTo>
                  <a:cubicBezTo>
                    <a:pt x="2520440" y="2139022"/>
                    <a:pt x="2514862" y="2151700"/>
                    <a:pt x="2512326" y="2175028"/>
                  </a:cubicBezTo>
                  <a:cubicBezTo>
                    <a:pt x="2494070" y="2345419"/>
                    <a:pt x="2354105" y="2443293"/>
                    <a:pt x="2128945" y="2443293"/>
                  </a:cubicBezTo>
                  <a:cubicBezTo>
                    <a:pt x="2087869" y="2443293"/>
                    <a:pt x="2045271" y="2439743"/>
                    <a:pt x="2002673" y="2433658"/>
                  </a:cubicBezTo>
                  <a:cubicBezTo>
                    <a:pt x="1816054" y="2405259"/>
                    <a:pt x="1657326" y="2251095"/>
                    <a:pt x="1566045" y="2011736"/>
                  </a:cubicBezTo>
                  <a:cubicBezTo>
                    <a:pt x="1557931" y="1989422"/>
                    <a:pt x="1539675" y="1975731"/>
                    <a:pt x="1519390" y="1975731"/>
                  </a:cubicBezTo>
                  <a:cubicBezTo>
                    <a:pt x="1507726" y="1975731"/>
                    <a:pt x="1495555" y="1980801"/>
                    <a:pt x="1485413" y="1989930"/>
                  </a:cubicBezTo>
                  <a:cubicBezTo>
                    <a:pt x="1407824" y="2058390"/>
                    <a:pt x="1328714" y="2092875"/>
                    <a:pt x="1250618" y="2092875"/>
                  </a:cubicBezTo>
                  <a:cubicBezTo>
                    <a:pt x="1118767" y="2092875"/>
                    <a:pt x="993002" y="1990944"/>
                    <a:pt x="905270" y="1813452"/>
                  </a:cubicBezTo>
                  <a:cubicBezTo>
                    <a:pt x="894621" y="1792661"/>
                    <a:pt x="870279" y="1768319"/>
                    <a:pt x="861658" y="1767305"/>
                  </a:cubicBezTo>
                  <a:cubicBezTo>
                    <a:pt x="807904" y="1798240"/>
                    <a:pt x="747557" y="1813960"/>
                    <a:pt x="684674" y="1813960"/>
                  </a:cubicBezTo>
                  <a:lnTo>
                    <a:pt x="684674" y="1813960"/>
                  </a:lnTo>
                  <a:cubicBezTo>
                    <a:pt x="463064" y="1813960"/>
                    <a:pt x="265288" y="1613649"/>
                    <a:pt x="250582" y="1446807"/>
                  </a:cubicBezTo>
                  <a:cubicBezTo>
                    <a:pt x="247539" y="1447313"/>
                    <a:pt x="244496" y="1447821"/>
                    <a:pt x="241454" y="1448328"/>
                  </a:cubicBezTo>
                  <a:cubicBezTo>
                    <a:pt x="225226" y="1450864"/>
                    <a:pt x="205448" y="1453399"/>
                    <a:pt x="184149" y="1453399"/>
                  </a:cubicBezTo>
                  <a:cubicBezTo>
                    <a:pt x="147637" y="1453399"/>
                    <a:pt x="119745" y="1444778"/>
                    <a:pt x="98953" y="1427029"/>
                  </a:cubicBezTo>
                  <a:cubicBezTo>
                    <a:pt x="-6527" y="1338283"/>
                    <a:pt x="52806" y="1221139"/>
                    <a:pt x="72583" y="1182599"/>
                  </a:cubicBezTo>
                  <a:cubicBezTo>
                    <a:pt x="74612" y="1178542"/>
                    <a:pt x="76133" y="1175498"/>
                    <a:pt x="77147" y="1173470"/>
                  </a:cubicBezTo>
                  <a:lnTo>
                    <a:pt x="78162" y="1167892"/>
                  </a:lnTo>
                  <a:lnTo>
                    <a:pt x="80697" y="1166371"/>
                  </a:lnTo>
                  <a:lnTo>
                    <a:pt x="131409" y="1097909"/>
                  </a:lnTo>
                  <a:cubicBezTo>
                    <a:pt x="314478" y="848915"/>
                    <a:pt x="497548" y="600427"/>
                    <a:pt x="680617" y="351940"/>
                  </a:cubicBezTo>
                  <a:cubicBezTo>
                    <a:pt x="737415" y="276887"/>
                    <a:pt x="815511" y="228203"/>
                    <a:pt x="879407" y="228203"/>
                  </a:cubicBezTo>
                  <a:cubicBezTo>
                    <a:pt x="901214" y="228203"/>
                    <a:pt x="919977" y="233781"/>
                    <a:pt x="936205" y="244431"/>
                  </a:cubicBezTo>
                  <a:cubicBezTo>
                    <a:pt x="943304" y="248995"/>
                    <a:pt x="950911" y="253559"/>
                    <a:pt x="958518" y="257616"/>
                  </a:cubicBezTo>
                  <a:cubicBezTo>
                    <a:pt x="973224" y="236317"/>
                    <a:pt x="987931" y="215525"/>
                    <a:pt x="1002130" y="194226"/>
                  </a:cubicBezTo>
                  <a:cubicBezTo>
                    <a:pt x="1069577" y="99902"/>
                    <a:pt x="1161872" y="39048"/>
                    <a:pt x="1237432" y="39048"/>
                  </a:cubicBezTo>
                  <a:cubicBezTo>
                    <a:pt x="1262788" y="39048"/>
                    <a:pt x="1284594" y="45640"/>
                    <a:pt x="1303358" y="58318"/>
                  </a:cubicBezTo>
                  <a:cubicBezTo>
                    <a:pt x="1342913" y="85703"/>
                    <a:pt x="1384497" y="112580"/>
                    <a:pt x="1427601" y="137936"/>
                  </a:cubicBezTo>
                  <a:cubicBezTo>
                    <a:pt x="1481356" y="169885"/>
                    <a:pt x="1504683" y="250516"/>
                    <a:pt x="1492513" y="348897"/>
                  </a:cubicBezTo>
                  <a:cubicBezTo>
                    <a:pt x="1547788" y="289565"/>
                    <a:pt x="1612192" y="254573"/>
                    <a:pt x="1670004" y="254573"/>
                  </a:cubicBezTo>
                  <a:cubicBezTo>
                    <a:pt x="1684203" y="254573"/>
                    <a:pt x="1697895" y="256601"/>
                    <a:pt x="1710573" y="261165"/>
                  </a:cubicBezTo>
                  <a:cubicBezTo>
                    <a:pt x="1759764" y="278408"/>
                    <a:pt x="1810982" y="294128"/>
                    <a:pt x="1866765" y="309342"/>
                  </a:cubicBezTo>
                  <a:cubicBezTo>
                    <a:pt x="1933198" y="327598"/>
                    <a:pt x="1976303" y="402144"/>
                    <a:pt x="1985431" y="499511"/>
                  </a:cubicBezTo>
                  <a:cubicBezTo>
                    <a:pt x="2032593" y="420908"/>
                    <a:pt x="2097504" y="370196"/>
                    <a:pt x="2160894" y="370196"/>
                  </a:cubicBezTo>
                  <a:cubicBezTo>
                    <a:pt x="2165965" y="370196"/>
                    <a:pt x="2171036" y="370703"/>
                    <a:pt x="2176107" y="371210"/>
                  </a:cubicBezTo>
                  <a:cubicBezTo>
                    <a:pt x="2227833" y="378310"/>
                    <a:pt x="2280573" y="383381"/>
                    <a:pt x="2337878" y="387438"/>
                  </a:cubicBezTo>
                  <a:cubicBezTo>
                    <a:pt x="2405832" y="391495"/>
                    <a:pt x="2464150" y="456406"/>
                    <a:pt x="2495084" y="549209"/>
                  </a:cubicBezTo>
                  <a:cubicBezTo>
                    <a:pt x="2525511" y="455899"/>
                    <a:pt x="2584337" y="391495"/>
                    <a:pt x="2652291" y="387438"/>
                  </a:cubicBezTo>
                  <a:cubicBezTo>
                    <a:pt x="2709595" y="383381"/>
                    <a:pt x="2762335" y="378310"/>
                    <a:pt x="2813554" y="371210"/>
                  </a:cubicBezTo>
                  <a:cubicBezTo>
                    <a:pt x="2818625" y="370703"/>
                    <a:pt x="2823696" y="370196"/>
                    <a:pt x="2828767" y="370196"/>
                  </a:cubicBezTo>
                  <a:cubicBezTo>
                    <a:pt x="2892157" y="370196"/>
                    <a:pt x="2957068" y="420908"/>
                    <a:pt x="3004230" y="499511"/>
                  </a:cubicBezTo>
                  <a:cubicBezTo>
                    <a:pt x="3013358" y="402144"/>
                    <a:pt x="3056463" y="327091"/>
                    <a:pt x="3122896" y="309342"/>
                  </a:cubicBezTo>
                  <a:cubicBezTo>
                    <a:pt x="3179186" y="294128"/>
                    <a:pt x="3230404" y="278408"/>
                    <a:pt x="3279088" y="261165"/>
                  </a:cubicBezTo>
                  <a:cubicBezTo>
                    <a:pt x="3291766" y="256601"/>
                    <a:pt x="3305458" y="254573"/>
                    <a:pt x="3319657" y="254573"/>
                  </a:cubicBezTo>
                  <a:cubicBezTo>
                    <a:pt x="3367326" y="254573"/>
                    <a:pt x="3420574" y="278915"/>
                    <a:pt x="3469764" y="322020"/>
                  </a:cubicBezTo>
                  <a:cubicBezTo>
                    <a:pt x="3465200" y="234796"/>
                    <a:pt x="3489035" y="165828"/>
                    <a:pt x="3536704" y="137429"/>
                  </a:cubicBezTo>
                  <a:cubicBezTo>
                    <a:pt x="3580823" y="111059"/>
                    <a:pt x="3622914" y="84182"/>
                    <a:pt x="3660948" y="57811"/>
                  </a:cubicBezTo>
                  <a:cubicBezTo>
                    <a:pt x="3679711" y="44627"/>
                    <a:pt x="3702024" y="38034"/>
                    <a:pt x="3726873" y="38034"/>
                  </a:cubicBezTo>
                  <a:cubicBezTo>
                    <a:pt x="3802433" y="38034"/>
                    <a:pt x="3894729" y="98888"/>
                    <a:pt x="3961668" y="193212"/>
                  </a:cubicBezTo>
                  <a:lnTo>
                    <a:pt x="4005787" y="256601"/>
                  </a:lnTo>
                  <a:cubicBezTo>
                    <a:pt x="4013394" y="252038"/>
                    <a:pt x="4020494" y="247980"/>
                    <a:pt x="4028101" y="242909"/>
                  </a:cubicBezTo>
                  <a:cubicBezTo>
                    <a:pt x="4044328" y="232260"/>
                    <a:pt x="4063092" y="227188"/>
                    <a:pt x="4084898" y="227188"/>
                  </a:cubicBezTo>
                  <a:cubicBezTo>
                    <a:pt x="4148794" y="227188"/>
                    <a:pt x="4226383" y="275872"/>
                    <a:pt x="4283688" y="350418"/>
                  </a:cubicBezTo>
                  <a:lnTo>
                    <a:pt x="4981482" y="1298728"/>
                  </a:lnTo>
                  <a:lnTo>
                    <a:pt x="4978439" y="1309378"/>
                  </a:lnTo>
                  <a:cubicBezTo>
                    <a:pt x="4975904" y="1316985"/>
                    <a:pt x="4975904" y="1324591"/>
                    <a:pt x="4977425" y="1332705"/>
                  </a:cubicBezTo>
                  <a:cubicBezTo>
                    <a:pt x="5000752" y="1442243"/>
                    <a:pt x="5000245" y="1502082"/>
                    <a:pt x="4977425" y="1533016"/>
                  </a:cubicBezTo>
                  <a:cubicBezTo>
                    <a:pt x="4959169" y="1556851"/>
                    <a:pt x="4932291" y="1558880"/>
                    <a:pt x="4910992" y="1560401"/>
                  </a:cubicBezTo>
                  <a:cubicBezTo>
                    <a:pt x="4879551" y="1562429"/>
                    <a:pt x="4858252" y="1563951"/>
                    <a:pt x="4849124" y="1620241"/>
                  </a:cubicBezTo>
                  <a:cubicBezTo>
                    <a:pt x="4820219" y="1794689"/>
                    <a:pt x="4628528" y="1911833"/>
                    <a:pt x="4467264" y="1911833"/>
                  </a:cubicBezTo>
                  <a:cubicBezTo>
                    <a:pt x="4420610" y="1911833"/>
                    <a:pt x="4378519" y="1902706"/>
                    <a:pt x="4342007" y="1883942"/>
                  </a:cubicBezTo>
                  <a:cubicBezTo>
                    <a:pt x="4339978" y="1890535"/>
                    <a:pt x="4337442" y="1900170"/>
                    <a:pt x="4335921" y="1906763"/>
                  </a:cubicBezTo>
                  <a:cubicBezTo>
                    <a:pt x="4334907" y="1911833"/>
                    <a:pt x="4333893" y="1916905"/>
                    <a:pt x="4332371" y="1921469"/>
                  </a:cubicBezTo>
                  <a:cubicBezTo>
                    <a:pt x="4268982" y="2165392"/>
                    <a:pt x="4093012" y="2216612"/>
                    <a:pt x="3956090" y="2216612"/>
                  </a:cubicBezTo>
                  <a:cubicBezTo>
                    <a:pt x="3821704" y="2216612"/>
                    <a:pt x="3664497" y="2166407"/>
                    <a:pt x="3524026" y="2079182"/>
                  </a:cubicBezTo>
                  <a:cubicBezTo>
                    <a:pt x="3515912" y="2074111"/>
                    <a:pt x="3508305" y="2071576"/>
                    <a:pt x="3501205" y="2071576"/>
                  </a:cubicBezTo>
                  <a:cubicBezTo>
                    <a:pt x="3487006" y="2071576"/>
                    <a:pt x="3475850" y="2081210"/>
                    <a:pt x="3470778" y="2086789"/>
                  </a:cubicBezTo>
                  <a:lnTo>
                    <a:pt x="3469257" y="2088818"/>
                  </a:lnTo>
                  <a:lnTo>
                    <a:pt x="3467229" y="2090339"/>
                  </a:lnTo>
                  <a:cubicBezTo>
                    <a:pt x="3456072" y="2097946"/>
                    <a:pt x="3452015" y="2108595"/>
                    <a:pt x="3453536" y="2123301"/>
                  </a:cubicBezTo>
                  <a:cubicBezTo>
                    <a:pt x="3465200" y="2221682"/>
                    <a:pt x="3438830" y="2310428"/>
                    <a:pt x="3376961" y="2380410"/>
                  </a:cubicBezTo>
                  <a:cubicBezTo>
                    <a:pt x="3294809" y="2472705"/>
                    <a:pt x="3154337" y="2527982"/>
                    <a:pt x="2999666" y="2527982"/>
                  </a:cubicBezTo>
                  <a:close/>
                </a:path>
              </a:pathLst>
            </a:custGeom>
            <a:solidFill>
              <a:srgbClr val="E3E98F"/>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15590C3B-8B54-4CD5-B603-2F3AC170A0E9}"/>
                </a:ext>
              </a:extLst>
            </p:cNvPr>
            <p:cNvSpPr/>
            <p:nvPr/>
          </p:nvSpPr>
          <p:spPr>
            <a:xfrm>
              <a:off x="6403339" y="8477097"/>
              <a:ext cx="5071176" cy="2586300"/>
            </a:xfrm>
            <a:custGeom>
              <a:avLst/>
              <a:gdLst>
                <a:gd name="connsiteX0" fmla="*/ 3749222 w 5071175"/>
                <a:gd name="connsiteY0" fmla="*/ 83167 h 2586299"/>
                <a:gd name="connsiteX1" fmla="*/ 3965761 w 5071175"/>
                <a:gd name="connsiteY1" fmla="*/ 228711 h 2586299"/>
                <a:gd name="connsiteX2" fmla="*/ 4021544 w 5071175"/>
                <a:gd name="connsiteY2" fmla="*/ 309342 h 2586299"/>
                <a:gd name="connsiteX3" fmla="*/ 4062620 w 5071175"/>
                <a:gd name="connsiteY3" fmla="*/ 285000 h 2586299"/>
                <a:gd name="connsiteX4" fmla="*/ 4107247 w 5071175"/>
                <a:gd name="connsiteY4" fmla="*/ 272830 h 2586299"/>
                <a:gd name="connsiteX5" fmla="*/ 4287781 w 5071175"/>
                <a:gd name="connsiteY5" fmla="*/ 387438 h 2586299"/>
                <a:gd name="connsiteX6" fmla="*/ 4978982 w 5071175"/>
                <a:gd name="connsiteY6" fmla="*/ 1326113 h 2586299"/>
                <a:gd name="connsiteX7" fmla="*/ 4977461 w 5071175"/>
                <a:gd name="connsiteY7" fmla="*/ 1360090 h 2586299"/>
                <a:gd name="connsiteX8" fmla="*/ 4848653 w 5071175"/>
                <a:gd name="connsiteY8" fmla="*/ 1639005 h 2586299"/>
                <a:gd name="connsiteX9" fmla="*/ 4489106 w 5071175"/>
                <a:gd name="connsiteY9" fmla="*/ 1911327 h 2586299"/>
                <a:gd name="connsiteX10" fmla="*/ 4369934 w 5071175"/>
                <a:gd name="connsiteY10" fmla="*/ 1883943 h 2586299"/>
                <a:gd name="connsiteX11" fmla="*/ 4359791 w 5071175"/>
                <a:gd name="connsiteY11" fmla="*/ 1880899 h 2586299"/>
                <a:gd name="connsiteX12" fmla="*/ 4332914 w 5071175"/>
                <a:gd name="connsiteY12" fmla="*/ 1938204 h 2586299"/>
                <a:gd name="connsiteX13" fmla="*/ 3978439 w 5071175"/>
                <a:gd name="connsiteY13" fmla="*/ 2216612 h 2586299"/>
                <a:gd name="connsiteX14" fmla="*/ 3558546 w 5071175"/>
                <a:gd name="connsiteY14" fmla="*/ 2082225 h 2586299"/>
                <a:gd name="connsiteX15" fmla="*/ 3523554 w 5071175"/>
                <a:gd name="connsiteY15" fmla="*/ 2071576 h 2586299"/>
                <a:gd name="connsiteX16" fmla="*/ 3476392 w 5071175"/>
                <a:gd name="connsiteY16" fmla="*/ 2093889 h 2586299"/>
                <a:gd name="connsiteX17" fmla="*/ 3453065 w 5071175"/>
                <a:gd name="connsiteY17" fmla="*/ 2148150 h 2586299"/>
                <a:gd name="connsiteX18" fmla="*/ 3022015 w 5071175"/>
                <a:gd name="connsiteY18" fmla="*/ 2526967 h 2586299"/>
                <a:gd name="connsiteX19" fmla="*/ 2581837 w 5071175"/>
                <a:gd name="connsiteY19" fmla="*/ 2200383 h 2586299"/>
                <a:gd name="connsiteX20" fmla="*/ 2545832 w 5071175"/>
                <a:gd name="connsiteY20" fmla="*/ 2129894 h 2586299"/>
                <a:gd name="connsiteX21" fmla="*/ 2511855 w 5071175"/>
                <a:gd name="connsiteY21" fmla="*/ 2194298 h 2586299"/>
                <a:gd name="connsiteX22" fmla="*/ 2150787 w 5071175"/>
                <a:gd name="connsiteY22" fmla="*/ 2442279 h 2586299"/>
                <a:gd name="connsiteX23" fmla="*/ 2028065 w 5071175"/>
                <a:gd name="connsiteY23" fmla="*/ 2432643 h 2586299"/>
                <a:gd name="connsiteX24" fmla="*/ 1609186 w 5071175"/>
                <a:gd name="connsiteY24" fmla="*/ 2024921 h 2586299"/>
                <a:gd name="connsiteX25" fmla="*/ 1541739 w 5071175"/>
                <a:gd name="connsiteY25" fmla="*/ 1974716 h 2586299"/>
                <a:gd name="connsiteX26" fmla="*/ 1492549 w 5071175"/>
                <a:gd name="connsiteY26" fmla="*/ 1994494 h 2586299"/>
                <a:gd name="connsiteX27" fmla="*/ 1272459 w 5071175"/>
                <a:gd name="connsiteY27" fmla="*/ 2091860 h 2586299"/>
                <a:gd name="connsiteX28" fmla="*/ 947397 w 5071175"/>
                <a:gd name="connsiteY28" fmla="*/ 1825117 h 2586299"/>
                <a:gd name="connsiteX29" fmla="*/ 883500 w 5071175"/>
                <a:gd name="connsiteY29" fmla="*/ 1766798 h 2586299"/>
                <a:gd name="connsiteX30" fmla="*/ 874879 w 5071175"/>
                <a:gd name="connsiteY30" fmla="*/ 1768827 h 2586299"/>
                <a:gd name="connsiteX31" fmla="*/ 706516 w 5071175"/>
                <a:gd name="connsiteY31" fmla="*/ 1813453 h 2586299"/>
                <a:gd name="connsiteX32" fmla="*/ 293723 w 5071175"/>
                <a:gd name="connsiteY32" fmla="*/ 1449342 h 2586299"/>
                <a:gd name="connsiteX33" fmla="*/ 284594 w 5071175"/>
                <a:gd name="connsiteY33" fmla="*/ 1445285 h 2586299"/>
                <a:gd name="connsiteX34" fmla="*/ 205484 w 5071175"/>
                <a:gd name="connsiteY34" fmla="*/ 1452893 h 2586299"/>
                <a:gd name="connsiteX35" fmla="*/ 134488 w 5071175"/>
                <a:gd name="connsiteY35" fmla="*/ 1432101 h 2586299"/>
                <a:gd name="connsiteX36" fmla="*/ 119781 w 5071175"/>
                <a:gd name="connsiteY36" fmla="*/ 1201362 h 2586299"/>
                <a:gd name="connsiteX37" fmla="*/ 719194 w 5071175"/>
                <a:gd name="connsiteY37" fmla="*/ 386423 h 2586299"/>
                <a:gd name="connsiteX38" fmla="*/ 899728 w 5071175"/>
                <a:gd name="connsiteY38" fmla="*/ 271815 h 2586299"/>
                <a:gd name="connsiteX39" fmla="*/ 944354 w 5071175"/>
                <a:gd name="connsiteY39" fmla="*/ 283986 h 2586299"/>
                <a:gd name="connsiteX40" fmla="*/ 985431 w 5071175"/>
                <a:gd name="connsiteY40" fmla="*/ 308328 h 2586299"/>
                <a:gd name="connsiteX41" fmla="*/ 1041214 w 5071175"/>
                <a:gd name="connsiteY41" fmla="*/ 227696 h 2586299"/>
                <a:gd name="connsiteX42" fmla="*/ 1257753 w 5071175"/>
                <a:gd name="connsiteY42" fmla="*/ 82153 h 2586299"/>
                <a:gd name="connsiteX43" fmla="*/ 1311000 w 5071175"/>
                <a:gd name="connsiteY43" fmla="*/ 97874 h 2586299"/>
                <a:gd name="connsiteX44" fmla="*/ 1436766 w 5071175"/>
                <a:gd name="connsiteY44" fmla="*/ 178506 h 2586299"/>
                <a:gd name="connsiteX45" fmla="*/ 1467193 w 5071175"/>
                <a:gd name="connsiteY45" fmla="*/ 470098 h 2586299"/>
                <a:gd name="connsiteX46" fmla="*/ 1690831 w 5071175"/>
                <a:gd name="connsiteY46" fmla="*/ 298692 h 2586299"/>
                <a:gd name="connsiteX47" fmla="*/ 1724301 w 5071175"/>
                <a:gd name="connsiteY47" fmla="*/ 303764 h 2586299"/>
                <a:gd name="connsiteX48" fmla="*/ 1882015 w 5071175"/>
                <a:gd name="connsiteY48" fmla="*/ 352447 h 2586299"/>
                <a:gd name="connsiteX49" fmla="*/ 1975324 w 5071175"/>
                <a:gd name="connsiteY49" fmla="*/ 657732 h 2586299"/>
                <a:gd name="connsiteX50" fmla="*/ 2182228 w 5071175"/>
                <a:gd name="connsiteY50" fmla="*/ 414315 h 2586299"/>
                <a:gd name="connsiteX51" fmla="*/ 2194399 w 5071175"/>
                <a:gd name="connsiteY51" fmla="*/ 415329 h 2586299"/>
                <a:gd name="connsiteX52" fmla="*/ 2357184 w 5071175"/>
                <a:gd name="connsiteY52" fmla="*/ 431558 h 2586299"/>
                <a:gd name="connsiteX53" fmla="*/ 2515912 w 5071175"/>
                <a:gd name="connsiteY53" fmla="*/ 711486 h 2586299"/>
                <a:gd name="connsiteX54" fmla="*/ 2674640 w 5071175"/>
                <a:gd name="connsiteY54" fmla="*/ 431558 h 2586299"/>
                <a:gd name="connsiteX55" fmla="*/ 2837424 w 5071175"/>
                <a:gd name="connsiteY55" fmla="*/ 415329 h 2586299"/>
                <a:gd name="connsiteX56" fmla="*/ 2849595 w 5071175"/>
                <a:gd name="connsiteY56" fmla="*/ 414315 h 2586299"/>
                <a:gd name="connsiteX57" fmla="*/ 3056499 w 5071175"/>
                <a:gd name="connsiteY57" fmla="*/ 657732 h 2586299"/>
                <a:gd name="connsiteX58" fmla="*/ 3149809 w 5071175"/>
                <a:gd name="connsiteY58" fmla="*/ 352447 h 2586299"/>
                <a:gd name="connsiteX59" fmla="*/ 3307522 w 5071175"/>
                <a:gd name="connsiteY59" fmla="*/ 303764 h 2586299"/>
                <a:gd name="connsiteX60" fmla="*/ 3340992 w 5071175"/>
                <a:gd name="connsiteY60" fmla="*/ 298692 h 2586299"/>
                <a:gd name="connsiteX61" fmla="*/ 3522540 w 5071175"/>
                <a:gd name="connsiteY61" fmla="*/ 408230 h 2586299"/>
                <a:gd name="connsiteX62" fmla="*/ 3570209 w 5071175"/>
                <a:gd name="connsiteY62" fmla="*/ 178506 h 2586299"/>
                <a:gd name="connsiteX63" fmla="*/ 3695974 w 5071175"/>
                <a:gd name="connsiteY63" fmla="*/ 97874 h 2586299"/>
                <a:gd name="connsiteX64" fmla="*/ 3749222 w 5071175"/>
                <a:gd name="connsiteY64" fmla="*/ 83167 h 2586299"/>
                <a:gd name="connsiteX65" fmla="*/ 3749222 w 5071175"/>
                <a:gd name="connsiteY65" fmla="*/ 38034 h 2586299"/>
                <a:gd name="connsiteX66" fmla="*/ 3749222 w 5071175"/>
                <a:gd name="connsiteY66" fmla="*/ 38034 h 2586299"/>
                <a:gd name="connsiteX67" fmla="*/ 3670111 w 5071175"/>
                <a:gd name="connsiteY67" fmla="*/ 61362 h 2586299"/>
                <a:gd name="connsiteX68" fmla="*/ 3547389 w 5071175"/>
                <a:gd name="connsiteY68" fmla="*/ 140472 h 2586299"/>
                <a:gd name="connsiteX69" fmla="*/ 3469293 w 5071175"/>
                <a:gd name="connsiteY69" fmla="*/ 298185 h 2586299"/>
                <a:gd name="connsiteX70" fmla="*/ 3341499 w 5071175"/>
                <a:gd name="connsiteY70" fmla="*/ 254066 h 2586299"/>
                <a:gd name="connsiteX71" fmla="*/ 3293830 w 5071175"/>
                <a:gd name="connsiteY71" fmla="*/ 261673 h 2586299"/>
                <a:gd name="connsiteX72" fmla="*/ 3138652 w 5071175"/>
                <a:gd name="connsiteY72" fmla="*/ 309849 h 2586299"/>
                <a:gd name="connsiteX73" fmla="*/ 3012380 w 5071175"/>
                <a:gd name="connsiteY73" fmla="*/ 462999 h 2586299"/>
                <a:gd name="connsiteX74" fmla="*/ 2850610 w 5071175"/>
                <a:gd name="connsiteY74" fmla="*/ 370196 h 2586299"/>
                <a:gd name="connsiteX75" fmla="*/ 2832353 w 5071175"/>
                <a:gd name="connsiteY75" fmla="*/ 371210 h 2586299"/>
                <a:gd name="connsiteX76" fmla="*/ 2672104 w 5071175"/>
                <a:gd name="connsiteY76" fmla="*/ 387438 h 2586299"/>
                <a:gd name="connsiteX77" fmla="*/ 2516926 w 5071175"/>
                <a:gd name="connsiteY77" fmla="*/ 511175 h 2586299"/>
                <a:gd name="connsiteX78" fmla="*/ 2361241 w 5071175"/>
                <a:gd name="connsiteY78" fmla="*/ 387438 h 2586299"/>
                <a:gd name="connsiteX79" fmla="*/ 2201499 w 5071175"/>
                <a:gd name="connsiteY79" fmla="*/ 371210 h 2586299"/>
                <a:gd name="connsiteX80" fmla="*/ 2183243 w 5071175"/>
                <a:gd name="connsiteY80" fmla="*/ 370196 h 2586299"/>
                <a:gd name="connsiteX81" fmla="*/ 2021472 w 5071175"/>
                <a:gd name="connsiteY81" fmla="*/ 462999 h 2586299"/>
                <a:gd name="connsiteX82" fmla="*/ 1895200 w 5071175"/>
                <a:gd name="connsiteY82" fmla="*/ 310356 h 2586299"/>
                <a:gd name="connsiteX83" fmla="*/ 1740529 w 5071175"/>
                <a:gd name="connsiteY83" fmla="*/ 262687 h 2586299"/>
                <a:gd name="connsiteX84" fmla="*/ 1692353 w 5071175"/>
                <a:gd name="connsiteY84" fmla="*/ 255080 h 2586299"/>
                <a:gd name="connsiteX85" fmla="*/ 1539710 w 5071175"/>
                <a:gd name="connsiteY85" fmla="*/ 317963 h 2586299"/>
                <a:gd name="connsiteX86" fmla="*/ 1461107 w 5071175"/>
                <a:gd name="connsiteY86" fmla="*/ 141486 h 2586299"/>
                <a:gd name="connsiteX87" fmla="*/ 1338385 w 5071175"/>
                <a:gd name="connsiteY87" fmla="*/ 62375 h 2586299"/>
                <a:gd name="connsiteX88" fmla="*/ 1259275 w 5071175"/>
                <a:gd name="connsiteY88" fmla="*/ 39048 h 2586299"/>
                <a:gd name="connsiteX89" fmla="*/ 1006223 w 5071175"/>
                <a:gd name="connsiteY89" fmla="*/ 203355 h 2586299"/>
                <a:gd name="connsiteX90" fmla="*/ 973767 w 5071175"/>
                <a:gd name="connsiteY90" fmla="*/ 250009 h 2586299"/>
                <a:gd name="connsiteX91" fmla="*/ 970217 w 5071175"/>
                <a:gd name="connsiteY91" fmla="*/ 247980 h 2586299"/>
                <a:gd name="connsiteX92" fmla="*/ 901249 w 5071175"/>
                <a:gd name="connsiteY92" fmla="*/ 228711 h 2586299"/>
                <a:gd name="connsiteX93" fmla="*/ 684710 w 5071175"/>
                <a:gd name="connsiteY93" fmla="*/ 361068 h 2586299"/>
                <a:gd name="connsiteX94" fmla="*/ 134995 w 5071175"/>
                <a:gd name="connsiteY94" fmla="*/ 1107545 h 2586299"/>
                <a:gd name="connsiteX95" fmla="*/ 84790 w 5071175"/>
                <a:gd name="connsiteY95" fmla="*/ 1176006 h 2586299"/>
                <a:gd name="connsiteX96" fmla="*/ 78198 w 5071175"/>
                <a:gd name="connsiteY96" fmla="*/ 1185134 h 2586299"/>
                <a:gd name="connsiteX97" fmla="*/ 77183 w 5071175"/>
                <a:gd name="connsiteY97" fmla="*/ 1191220 h 2586299"/>
                <a:gd name="connsiteX98" fmla="*/ 74648 w 5071175"/>
                <a:gd name="connsiteY98" fmla="*/ 1195784 h 2586299"/>
                <a:gd name="connsiteX99" fmla="*/ 106596 w 5071175"/>
                <a:gd name="connsiteY99" fmla="*/ 1467599 h 2586299"/>
                <a:gd name="connsiteX100" fmla="*/ 206498 w 5071175"/>
                <a:gd name="connsiteY100" fmla="*/ 1499040 h 2586299"/>
                <a:gd name="connsiteX101" fmla="*/ 253660 w 5071175"/>
                <a:gd name="connsiteY101" fmla="*/ 1495490 h 2586299"/>
                <a:gd name="connsiteX102" fmla="*/ 707023 w 5071175"/>
                <a:gd name="connsiteY102" fmla="*/ 1859600 h 2586299"/>
                <a:gd name="connsiteX103" fmla="*/ 884007 w 5071175"/>
                <a:gd name="connsiteY103" fmla="*/ 1816496 h 2586299"/>
                <a:gd name="connsiteX104" fmla="*/ 907842 w 5071175"/>
                <a:gd name="connsiteY104" fmla="*/ 1846416 h 2586299"/>
                <a:gd name="connsiteX105" fmla="*/ 1272967 w 5071175"/>
                <a:gd name="connsiteY105" fmla="*/ 2138008 h 2586299"/>
                <a:gd name="connsiteX106" fmla="*/ 1522468 w 5071175"/>
                <a:gd name="connsiteY106" fmla="*/ 2029485 h 2586299"/>
                <a:gd name="connsiteX107" fmla="*/ 1541739 w 5071175"/>
                <a:gd name="connsiteY107" fmla="*/ 2020864 h 2586299"/>
                <a:gd name="connsiteX108" fmla="*/ 1567095 w 5071175"/>
                <a:gd name="connsiteY108" fmla="*/ 2042163 h 2586299"/>
                <a:gd name="connsiteX109" fmla="*/ 2020965 w 5071175"/>
                <a:gd name="connsiteY109" fmla="*/ 2478791 h 2586299"/>
                <a:gd name="connsiteX110" fmla="*/ 2150280 w 5071175"/>
                <a:gd name="connsiteY110" fmla="*/ 2488934 h 2586299"/>
                <a:gd name="connsiteX111" fmla="*/ 2544817 w 5071175"/>
                <a:gd name="connsiteY111" fmla="*/ 2258702 h 2586299"/>
                <a:gd name="connsiteX112" fmla="*/ 3021001 w 5071175"/>
                <a:gd name="connsiteY112" fmla="*/ 2573622 h 2586299"/>
                <a:gd name="connsiteX113" fmla="*/ 3414524 w 5071175"/>
                <a:gd name="connsiteY113" fmla="*/ 2418951 h 2586299"/>
                <a:gd name="connsiteX114" fmla="*/ 3496677 w 5071175"/>
                <a:gd name="connsiteY114" fmla="*/ 2144093 h 2586299"/>
                <a:gd name="connsiteX115" fmla="*/ 3500227 w 5071175"/>
                <a:gd name="connsiteY115" fmla="*/ 2132430 h 2586299"/>
                <a:gd name="connsiteX116" fmla="*/ 3504284 w 5071175"/>
                <a:gd name="connsiteY116" fmla="*/ 2129387 h 2586299"/>
                <a:gd name="connsiteX117" fmla="*/ 3507834 w 5071175"/>
                <a:gd name="connsiteY117" fmla="*/ 2125837 h 2586299"/>
                <a:gd name="connsiteX118" fmla="*/ 3522033 w 5071175"/>
                <a:gd name="connsiteY118" fmla="*/ 2118231 h 2586299"/>
                <a:gd name="connsiteX119" fmla="*/ 3533190 w 5071175"/>
                <a:gd name="connsiteY119" fmla="*/ 2122288 h 2586299"/>
                <a:gd name="connsiteX120" fmla="*/ 3976918 w 5071175"/>
                <a:gd name="connsiteY120" fmla="*/ 2263266 h 2586299"/>
                <a:gd name="connsiteX121" fmla="*/ 4375005 w 5071175"/>
                <a:gd name="connsiteY121" fmla="*/ 1950882 h 2586299"/>
                <a:gd name="connsiteX122" fmla="*/ 4378048 w 5071175"/>
                <a:gd name="connsiteY122" fmla="*/ 1938711 h 2586299"/>
                <a:gd name="connsiteX123" fmla="*/ 4487585 w 5071175"/>
                <a:gd name="connsiteY123" fmla="*/ 1957474 h 2586299"/>
                <a:gd name="connsiteX124" fmla="*/ 4891758 w 5071175"/>
                <a:gd name="connsiteY124" fmla="*/ 1647118 h 2586299"/>
                <a:gd name="connsiteX125" fmla="*/ 4932834 w 5071175"/>
                <a:gd name="connsiteY125" fmla="*/ 1606042 h 2586299"/>
                <a:gd name="connsiteX126" fmla="*/ 5016002 w 5071175"/>
                <a:gd name="connsiteY126" fmla="*/ 1570037 h 2586299"/>
                <a:gd name="connsiteX127" fmla="*/ 5020059 w 5071175"/>
                <a:gd name="connsiteY127" fmla="*/ 1351469 h 2586299"/>
                <a:gd name="connsiteX128" fmla="*/ 5020566 w 5071175"/>
                <a:gd name="connsiteY128" fmla="*/ 1339298 h 2586299"/>
                <a:gd name="connsiteX129" fmla="*/ 5027158 w 5071175"/>
                <a:gd name="connsiteY129" fmla="*/ 1317999 h 2586299"/>
                <a:gd name="connsiteX130" fmla="*/ 5013973 w 5071175"/>
                <a:gd name="connsiteY130" fmla="*/ 1300250 h 2586299"/>
                <a:gd name="connsiteX131" fmla="*/ 4804026 w 5071175"/>
                <a:gd name="connsiteY131" fmla="*/ 1015250 h 2586299"/>
                <a:gd name="connsiteX132" fmla="*/ 4322772 w 5071175"/>
                <a:gd name="connsiteY132" fmla="*/ 361575 h 2586299"/>
                <a:gd name="connsiteX133" fmla="*/ 4105726 w 5071175"/>
                <a:gd name="connsiteY133" fmla="*/ 228711 h 2586299"/>
                <a:gd name="connsiteX134" fmla="*/ 4036250 w 5071175"/>
                <a:gd name="connsiteY134" fmla="*/ 248488 h 2586299"/>
                <a:gd name="connsiteX135" fmla="*/ 4033208 w 5071175"/>
                <a:gd name="connsiteY135" fmla="*/ 250516 h 2586299"/>
                <a:gd name="connsiteX136" fmla="*/ 4015966 w 5071175"/>
                <a:gd name="connsiteY136" fmla="*/ 225667 h 2586299"/>
                <a:gd name="connsiteX137" fmla="*/ 4001259 w 5071175"/>
                <a:gd name="connsiteY137" fmla="*/ 204368 h 2586299"/>
                <a:gd name="connsiteX138" fmla="*/ 3749222 w 5071175"/>
                <a:gd name="connsiteY138" fmla="*/ 38034 h 2586299"/>
                <a:gd name="connsiteX139" fmla="*/ 3749222 w 5071175"/>
                <a:gd name="connsiteY139" fmla="*/ 38034 h 2586299"/>
                <a:gd name="connsiteX140" fmla="*/ 3749222 w 5071175"/>
                <a:gd name="connsiteY140" fmla="*/ 38034 h 2586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5071175" h="2586299">
                  <a:moveTo>
                    <a:pt x="3749222" y="83167"/>
                  </a:moveTo>
                  <a:cubicBezTo>
                    <a:pt x="3814640" y="83167"/>
                    <a:pt x="3900343" y="136922"/>
                    <a:pt x="3965761" y="228711"/>
                  </a:cubicBezTo>
                  <a:cubicBezTo>
                    <a:pt x="3984525" y="255588"/>
                    <a:pt x="4002780" y="282465"/>
                    <a:pt x="4021544" y="309342"/>
                  </a:cubicBezTo>
                  <a:cubicBezTo>
                    <a:pt x="4034729" y="301228"/>
                    <a:pt x="4048928" y="293622"/>
                    <a:pt x="4062620" y="285000"/>
                  </a:cubicBezTo>
                  <a:cubicBezTo>
                    <a:pt x="4075298" y="276887"/>
                    <a:pt x="4090512" y="272830"/>
                    <a:pt x="4107247" y="272830"/>
                  </a:cubicBezTo>
                  <a:cubicBezTo>
                    <a:pt x="4162016" y="272830"/>
                    <a:pt x="4233012" y="315427"/>
                    <a:pt x="4287781" y="387438"/>
                  </a:cubicBezTo>
                  <a:cubicBezTo>
                    <a:pt x="4518012" y="700329"/>
                    <a:pt x="4748244" y="1013221"/>
                    <a:pt x="4978982" y="1326113"/>
                  </a:cubicBezTo>
                  <a:cubicBezTo>
                    <a:pt x="4975939" y="1336255"/>
                    <a:pt x="4974925" y="1347412"/>
                    <a:pt x="4977461" y="1360090"/>
                  </a:cubicBezTo>
                  <a:cubicBezTo>
                    <a:pt x="5047950" y="1694280"/>
                    <a:pt x="4877558" y="1462527"/>
                    <a:pt x="4848653" y="1639005"/>
                  </a:cubicBezTo>
                  <a:cubicBezTo>
                    <a:pt x="4822283" y="1800268"/>
                    <a:pt x="4642763" y="1911327"/>
                    <a:pt x="4489106" y="1911327"/>
                  </a:cubicBezTo>
                  <a:cubicBezTo>
                    <a:pt x="4446002" y="1911327"/>
                    <a:pt x="4404925" y="1902706"/>
                    <a:pt x="4369934" y="1883943"/>
                  </a:cubicBezTo>
                  <a:cubicBezTo>
                    <a:pt x="4366384" y="1881914"/>
                    <a:pt x="4362834" y="1880899"/>
                    <a:pt x="4359791" y="1880899"/>
                  </a:cubicBezTo>
                  <a:cubicBezTo>
                    <a:pt x="4342042" y="1880899"/>
                    <a:pt x="4339000" y="1914369"/>
                    <a:pt x="4332914" y="1938204"/>
                  </a:cubicBezTo>
                  <a:cubicBezTo>
                    <a:pt x="4279667" y="2142572"/>
                    <a:pt x="4138688" y="2216612"/>
                    <a:pt x="3978439" y="2216612"/>
                  </a:cubicBezTo>
                  <a:cubicBezTo>
                    <a:pt x="3836953" y="2216612"/>
                    <a:pt x="3681268" y="2158800"/>
                    <a:pt x="3558546" y="2082225"/>
                  </a:cubicBezTo>
                  <a:cubicBezTo>
                    <a:pt x="3546375" y="2074618"/>
                    <a:pt x="3534711" y="2071576"/>
                    <a:pt x="3523554" y="2071576"/>
                  </a:cubicBezTo>
                  <a:cubicBezTo>
                    <a:pt x="3505298" y="2071576"/>
                    <a:pt x="3488563" y="2080704"/>
                    <a:pt x="3476392" y="2093889"/>
                  </a:cubicBezTo>
                  <a:cubicBezTo>
                    <a:pt x="3460672" y="2104538"/>
                    <a:pt x="3450023" y="2122288"/>
                    <a:pt x="3453065" y="2148150"/>
                  </a:cubicBezTo>
                  <a:cubicBezTo>
                    <a:pt x="3482985" y="2396639"/>
                    <a:pt x="3253261" y="2526967"/>
                    <a:pt x="3022015" y="2526967"/>
                  </a:cubicBezTo>
                  <a:cubicBezTo>
                    <a:pt x="2813590" y="2526967"/>
                    <a:pt x="2603643" y="2420980"/>
                    <a:pt x="2581837" y="2200383"/>
                  </a:cubicBezTo>
                  <a:cubicBezTo>
                    <a:pt x="2577273" y="2153729"/>
                    <a:pt x="2561552" y="2129894"/>
                    <a:pt x="2545832" y="2129894"/>
                  </a:cubicBezTo>
                  <a:cubicBezTo>
                    <a:pt x="2531125" y="2129894"/>
                    <a:pt x="2516926" y="2151193"/>
                    <a:pt x="2511855" y="2194298"/>
                  </a:cubicBezTo>
                  <a:cubicBezTo>
                    <a:pt x="2491063" y="2387003"/>
                    <a:pt x="2316614" y="2442279"/>
                    <a:pt x="2150787" y="2442279"/>
                  </a:cubicBezTo>
                  <a:cubicBezTo>
                    <a:pt x="2108189" y="2442279"/>
                    <a:pt x="2066606" y="2438729"/>
                    <a:pt x="2028065" y="2432643"/>
                  </a:cubicBezTo>
                  <a:cubicBezTo>
                    <a:pt x="1815075" y="2400188"/>
                    <a:pt x="1679675" y="2210526"/>
                    <a:pt x="1609186" y="2024921"/>
                  </a:cubicBezTo>
                  <a:cubicBezTo>
                    <a:pt x="1597015" y="1992973"/>
                    <a:pt x="1570137" y="1974716"/>
                    <a:pt x="1541739" y="1974716"/>
                  </a:cubicBezTo>
                  <a:cubicBezTo>
                    <a:pt x="1525004" y="1974716"/>
                    <a:pt x="1507762" y="1980801"/>
                    <a:pt x="1492549" y="1994494"/>
                  </a:cubicBezTo>
                  <a:cubicBezTo>
                    <a:pt x="1414452" y="2063462"/>
                    <a:pt x="1340413" y="2091860"/>
                    <a:pt x="1272459" y="2091860"/>
                  </a:cubicBezTo>
                  <a:cubicBezTo>
                    <a:pt x="1131481" y="2091860"/>
                    <a:pt x="1017886" y="1968123"/>
                    <a:pt x="947397" y="1825117"/>
                  </a:cubicBezTo>
                  <a:cubicBezTo>
                    <a:pt x="937255" y="1805339"/>
                    <a:pt x="906321" y="1766798"/>
                    <a:pt x="883500" y="1766798"/>
                  </a:cubicBezTo>
                  <a:cubicBezTo>
                    <a:pt x="880458" y="1766798"/>
                    <a:pt x="877415" y="1767305"/>
                    <a:pt x="874879" y="1768827"/>
                  </a:cubicBezTo>
                  <a:cubicBezTo>
                    <a:pt x="819096" y="1799761"/>
                    <a:pt x="761792" y="1813453"/>
                    <a:pt x="706516" y="1813453"/>
                  </a:cubicBezTo>
                  <a:cubicBezTo>
                    <a:pt x="488456" y="1813453"/>
                    <a:pt x="293723" y="1607056"/>
                    <a:pt x="293723" y="1449342"/>
                  </a:cubicBezTo>
                  <a:cubicBezTo>
                    <a:pt x="293723" y="1446300"/>
                    <a:pt x="290680" y="1445285"/>
                    <a:pt x="284594" y="1445285"/>
                  </a:cubicBezTo>
                  <a:cubicBezTo>
                    <a:pt x="269888" y="1445285"/>
                    <a:pt x="237940" y="1452893"/>
                    <a:pt x="205484" y="1452893"/>
                  </a:cubicBezTo>
                  <a:cubicBezTo>
                    <a:pt x="180128" y="1452893"/>
                    <a:pt x="154265" y="1448328"/>
                    <a:pt x="134488" y="1432101"/>
                  </a:cubicBezTo>
                  <a:cubicBezTo>
                    <a:pt x="25964" y="1340819"/>
                    <a:pt x="117753" y="1215054"/>
                    <a:pt x="119781" y="1201362"/>
                  </a:cubicBezTo>
                  <a:cubicBezTo>
                    <a:pt x="319585" y="929547"/>
                    <a:pt x="519390" y="658239"/>
                    <a:pt x="719194" y="386423"/>
                  </a:cubicBezTo>
                  <a:cubicBezTo>
                    <a:pt x="773963" y="314413"/>
                    <a:pt x="844959" y="271815"/>
                    <a:pt x="899728" y="271815"/>
                  </a:cubicBezTo>
                  <a:cubicBezTo>
                    <a:pt x="916463" y="271815"/>
                    <a:pt x="931676" y="275872"/>
                    <a:pt x="944354" y="283986"/>
                  </a:cubicBezTo>
                  <a:cubicBezTo>
                    <a:pt x="958047" y="292607"/>
                    <a:pt x="971739" y="300214"/>
                    <a:pt x="985431" y="308328"/>
                  </a:cubicBezTo>
                  <a:cubicBezTo>
                    <a:pt x="1004194" y="281450"/>
                    <a:pt x="1022958" y="254573"/>
                    <a:pt x="1041214" y="227696"/>
                  </a:cubicBezTo>
                  <a:cubicBezTo>
                    <a:pt x="1106632" y="135908"/>
                    <a:pt x="1192335" y="82153"/>
                    <a:pt x="1257753" y="82153"/>
                  </a:cubicBezTo>
                  <a:cubicBezTo>
                    <a:pt x="1277531" y="82153"/>
                    <a:pt x="1295787" y="87224"/>
                    <a:pt x="1311000" y="97874"/>
                  </a:cubicBezTo>
                  <a:cubicBezTo>
                    <a:pt x="1352077" y="126779"/>
                    <a:pt x="1394168" y="153657"/>
                    <a:pt x="1436766" y="178506"/>
                  </a:cubicBezTo>
                  <a:cubicBezTo>
                    <a:pt x="1499141" y="215525"/>
                    <a:pt x="1511312" y="339769"/>
                    <a:pt x="1467193" y="470098"/>
                  </a:cubicBezTo>
                  <a:cubicBezTo>
                    <a:pt x="1528047" y="365632"/>
                    <a:pt x="1618314" y="298692"/>
                    <a:pt x="1690831" y="298692"/>
                  </a:cubicBezTo>
                  <a:cubicBezTo>
                    <a:pt x="1702495" y="298692"/>
                    <a:pt x="1713652" y="300214"/>
                    <a:pt x="1724301" y="303764"/>
                  </a:cubicBezTo>
                  <a:cubicBezTo>
                    <a:pt x="1776534" y="322020"/>
                    <a:pt x="1829275" y="338247"/>
                    <a:pt x="1882015" y="352447"/>
                  </a:cubicBezTo>
                  <a:cubicBezTo>
                    <a:pt x="1965182" y="375268"/>
                    <a:pt x="2007780" y="508639"/>
                    <a:pt x="1975324" y="657732"/>
                  </a:cubicBezTo>
                  <a:cubicBezTo>
                    <a:pt x="2010316" y="516753"/>
                    <a:pt x="2100583" y="414315"/>
                    <a:pt x="2182228" y="414315"/>
                  </a:cubicBezTo>
                  <a:cubicBezTo>
                    <a:pt x="2186285" y="414315"/>
                    <a:pt x="2190342" y="414315"/>
                    <a:pt x="2194399" y="415329"/>
                  </a:cubicBezTo>
                  <a:cubicBezTo>
                    <a:pt x="2248661" y="422429"/>
                    <a:pt x="2302922" y="428007"/>
                    <a:pt x="2357184" y="431558"/>
                  </a:cubicBezTo>
                  <a:cubicBezTo>
                    <a:pt x="2442380" y="437135"/>
                    <a:pt x="2513376" y="559858"/>
                    <a:pt x="2515912" y="711486"/>
                  </a:cubicBezTo>
                  <a:cubicBezTo>
                    <a:pt x="2517940" y="559858"/>
                    <a:pt x="2588937" y="437135"/>
                    <a:pt x="2674640" y="431558"/>
                  </a:cubicBezTo>
                  <a:cubicBezTo>
                    <a:pt x="2728901" y="427501"/>
                    <a:pt x="2783163" y="422429"/>
                    <a:pt x="2837424" y="415329"/>
                  </a:cubicBezTo>
                  <a:cubicBezTo>
                    <a:pt x="2841481" y="414823"/>
                    <a:pt x="2845538" y="414315"/>
                    <a:pt x="2849595" y="414315"/>
                  </a:cubicBezTo>
                  <a:cubicBezTo>
                    <a:pt x="2931241" y="414315"/>
                    <a:pt x="3021508" y="516753"/>
                    <a:pt x="3056499" y="657732"/>
                  </a:cubicBezTo>
                  <a:cubicBezTo>
                    <a:pt x="3024551" y="508639"/>
                    <a:pt x="3066641" y="375268"/>
                    <a:pt x="3149809" y="352447"/>
                  </a:cubicBezTo>
                  <a:cubicBezTo>
                    <a:pt x="3202549" y="338247"/>
                    <a:pt x="3255289" y="322020"/>
                    <a:pt x="3307522" y="303764"/>
                  </a:cubicBezTo>
                  <a:cubicBezTo>
                    <a:pt x="3318172" y="300214"/>
                    <a:pt x="3329328" y="298692"/>
                    <a:pt x="3340992" y="298692"/>
                  </a:cubicBezTo>
                  <a:cubicBezTo>
                    <a:pt x="3398296" y="298692"/>
                    <a:pt x="3466250" y="340276"/>
                    <a:pt x="3522540" y="408230"/>
                  </a:cubicBezTo>
                  <a:cubicBezTo>
                    <a:pt x="3500734" y="302242"/>
                    <a:pt x="3517469" y="209440"/>
                    <a:pt x="3570209" y="178506"/>
                  </a:cubicBezTo>
                  <a:cubicBezTo>
                    <a:pt x="3612807" y="153150"/>
                    <a:pt x="3654898" y="126779"/>
                    <a:pt x="3695974" y="97874"/>
                  </a:cubicBezTo>
                  <a:cubicBezTo>
                    <a:pt x="3711188" y="88239"/>
                    <a:pt x="3729444" y="83167"/>
                    <a:pt x="3749222" y="83167"/>
                  </a:cubicBezTo>
                  <a:moveTo>
                    <a:pt x="3749222" y="38034"/>
                  </a:moveTo>
                  <a:lnTo>
                    <a:pt x="3749222" y="38034"/>
                  </a:lnTo>
                  <a:cubicBezTo>
                    <a:pt x="3719302" y="38034"/>
                    <a:pt x="3692932" y="46148"/>
                    <a:pt x="3670111" y="61362"/>
                  </a:cubicBezTo>
                  <a:cubicBezTo>
                    <a:pt x="3632078" y="87731"/>
                    <a:pt x="3591001" y="114101"/>
                    <a:pt x="3547389" y="140472"/>
                  </a:cubicBezTo>
                  <a:cubicBezTo>
                    <a:pt x="3501241" y="167856"/>
                    <a:pt x="3473857" y="224654"/>
                    <a:pt x="3469293" y="298185"/>
                  </a:cubicBezTo>
                  <a:cubicBezTo>
                    <a:pt x="3426695" y="269787"/>
                    <a:pt x="3383083" y="254066"/>
                    <a:pt x="3341499" y="254066"/>
                  </a:cubicBezTo>
                  <a:cubicBezTo>
                    <a:pt x="3324764" y="254066"/>
                    <a:pt x="3309044" y="256601"/>
                    <a:pt x="3293830" y="261673"/>
                  </a:cubicBezTo>
                  <a:cubicBezTo>
                    <a:pt x="3244640" y="278915"/>
                    <a:pt x="3193928" y="294635"/>
                    <a:pt x="3138652" y="309849"/>
                  </a:cubicBezTo>
                  <a:cubicBezTo>
                    <a:pt x="3076277" y="326584"/>
                    <a:pt x="3032157" y="384395"/>
                    <a:pt x="3012380" y="462999"/>
                  </a:cubicBezTo>
                  <a:cubicBezTo>
                    <a:pt x="2965725" y="405187"/>
                    <a:pt x="2907914" y="370196"/>
                    <a:pt x="2850610" y="370196"/>
                  </a:cubicBezTo>
                  <a:cubicBezTo>
                    <a:pt x="2844524" y="370196"/>
                    <a:pt x="2838438" y="370703"/>
                    <a:pt x="2832353" y="371210"/>
                  </a:cubicBezTo>
                  <a:cubicBezTo>
                    <a:pt x="2781642" y="377802"/>
                    <a:pt x="2728901" y="383381"/>
                    <a:pt x="2672104" y="387438"/>
                  </a:cubicBezTo>
                  <a:cubicBezTo>
                    <a:pt x="2608714" y="391495"/>
                    <a:pt x="2552931" y="438657"/>
                    <a:pt x="2516926" y="511175"/>
                  </a:cubicBezTo>
                  <a:cubicBezTo>
                    <a:pt x="2480414" y="438657"/>
                    <a:pt x="2425138" y="391495"/>
                    <a:pt x="2361241" y="387438"/>
                  </a:cubicBezTo>
                  <a:cubicBezTo>
                    <a:pt x="2304951" y="383381"/>
                    <a:pt x="2252718" y="378310"/>
                    <a:pt x="2201499" y="371210"/>
                  </a:cubicBezTo>
                  <a:cubicBezTo>
                    <a:pt x="2195414" y="370196"/>
                    <a:pt x="2189328" y="370196"/>
                    <a:pt x="2183243" y="370196"/>
                  </a:cubicBezTo>
                  <a:cubicBezTo>
                    <a:pt x="2125939" y="370196"/>
                    <a:pt x="2068127" y="405187"/>
                    <a:pt x="2021472" y="462999"/>
                  </a:cubicBezTo>
                  <a:cubicBezTo>
                    <a:pt x="2001695" y="384395"/>
                    <a:pt x="1957575" y="327091"/>
                    <a:pt x="1895200" y="310356"/>
                  </a:cubicBezTo>
                  <a:cubicBezTo>
                    <a:pt x="1839417" y="295143"/>
                    <a:pt x="1789212" y="279929"/>
                    <a:pt x="1740529" y="262687"/>
                  </a:cubicBezTo>
                  <a:cubicBezTo>
                    <a:pt x="1724808" y="257616"/>
                    <a:pt x="1709088" y="255080"/>
                    <a:pt x="1692353" y="255080"/>
                  </a:cubicBezTo>
                  <a:cubicBezTo>
                    <a:pt x="1642655" y="255080"/>
                    <a:pt x="1589408" y="277900"/>
                    <a:pt x="1539710" y="317963"/>
                  </a:cubicBezTo>
                  <a:cubicBezTo>
                    <a:pt x="1538189" y="236317"/>
                    <a:pt x="1511312" y="171406"/>
                    <a:pt x="1461107" y="141486"/>
                  </a:cubicBezTo>
                  <a:cubicBezTo>
                    <a:pt x="1418509" y="116130"/>
                    <a:pt x="1377433" y="89760"/>
                    <a:pt x="1338385" y="62375"/>
                  </a:cubicBezTo>
                  <a:cubicBezTo>
                    <a:pt x="1315564" y="46655"/>
                    <a:pt x="1289194" y="39048"/>
                    <a:pt x="1259275" y="39048"/>
                  </a:cubicBezTo>
                  <a:cubicBezTo>
                    <a:pt x="1175600" y="39048"/>
                    <a:pt x="1078233" y="101931"/>
                    <a:pt x="1006223" y="203355"/>
                  </a:cubicBezTo>
                  <a:cubicBezTo>
                    <a:pt x="995573" y="219075"/>
                    <a:pt x="984924" y="234796"/>
                    <a:pt x="973767" y="250009"/>
                  </a:cubicBezTo>
                  <a:cubicBezTo>
                    <a:pt x="972753" y="249502"/>
                    <a:pt x="971232" y="248488"/>
                    <a:pt x="970217" y="247980"/>
                  </a:cubicBezTo>
                  <a:cubicBezTo>
                    <a:pt x="950947" y="235303"/>
                    <a:pt x="927620" y="228711"/>
                    <a:pt x="901249" y="228711"/>
                  </a:cubicBezTo>
                  <a:cubicBezTo>
                    <a:pt x="829746" y="228711"/>
                    <a:pt x="746579" y="279422"/>
                    <a:pt x="684710" y="361068"/>
                  </a:cubicBezTo>
                  <a:cubicBezTo>
                    <a:pt x="501134" y="610062"/>
                    <a:pt x="318064" y="858551"/>
                    <a:pt x="134995" y="1107545"/>
                  </a:cubicBezTo>
                  <a:lnTo>
                    <a:pt x="84790" y="1176006"/>
                  </a:lnTo>
                  <a:lnTo>
                    <a:pt x="78198" y="1185134"/>
                  </a:lnTo>
                  <a:lnTo>
                    <a:pt x="77183" y="1191220"/>
                  </a:lnTo>
                  <a:cubicBezTo>
                    <a:pt x="76676" y="1192741"/>
                    <a:pt x="75662" y="1194262"/>
                    <a:pt x="74648" y="1195784"/>
                  </a:cubicBezTo>
                  <a:cubicBezTo>
                    <a:pt x="16836" y="1309885"/>
                    <a:pt x="27486" y="1401166"/>
                    <a:pt x="106596" y="1467599"/>
                  </a:cubicBezTo>
                  <a:cubicBezTo>
                    <a:pt x="131445" y="1488391"/>
                    <a:pt x="165422" y="1499040"/>
                    <a:pt x="206498" y="1499040"/>
                  </a:cubicBezTo>
                  <a:cubicBezTo>
                    <a:pt x="223740" y="1499040"/>
                    <a:pt x="239968" y="1497012"/>
                    <a:pt x="253660" y="1495490"/>
                  </a:cubicBezTo>
                  <a:cubicBezTo>
                    <a:pt x="284594" y="1666895"/>
                    <a:pt x="484906" y="1859600"/>
                    <a:pt x="707023" y="1859600"/>
                  </a:cubicBezTo>
                  <a:cubicBezTo>
                    <a:pt x="768385" y="1859600"/>
                    <a:pt x="828225" y="1844894"/>
                    <a:pt x="884007" y="1816496"/>
                  </a:cubicBezTo>
                  <a:cubicBezTo>
                    <a:pt x="892121" y="1823595"/>
                    <a:pt x="902771" y="1836780"/>
                    <a:pt x="907842" y="1846416"/>
                  </a:cubicBezTo>
                  <a:cubicBezTo>
                    <a:pt x="999123" y="2031513"/>
                    <a:pt x="1131988" y="2138008"/>
                    <a:pt x="1272967" y="2138008"/>
                  </a:cubicBezTo>
                  <a:cubicBezTo>
                    <a:pt x="1356641" y="2138008"/>
                    <a:pt x="1440315" y="2101496"/>
                    <a:pt x="1522468" y="2029485"/>
                  </a:cubicBezTo>
                  <a:cubicBezTo>
                    <a:pt x="1529061" y="2023907"/>
                    <a:pt x="1535653" y="2020864"/>
                    <a:pt x="1541739" y="2020864"/>
                  </a:cubicBezTo>
                  <a:cubicBezTo>
                    <a:pt x="1552388" y="2020864"/>
                    <a:pt x="1562024" y="2028978"/>
                    <a:pt x="1567095" y="2042163"/>
                  </a:cubicBezTo>
                  <a:cubicBezTo>
                    <a:pt x="1660912" y="2289637"/>
                    <a:pt x="1826232" y="2448872"/>
                    <a:pt x="2020965" y="2478791"/>
                  </a:cubicBezTo>
                  <a:cubicBezTo>
                    <a:pt x="2064577" y="2485384"/>
                    <a:pt x="2108189" y="2488934"/>
                    <a:pt x="2150280" y="2488934"/>
                  </a:cubicBezTo>
                  <a:cubicBezTo>
                    <a:pt x="2361748" y="2488934"/>
                    <a:pt x="2502220" y="2405766"/>
                    <a:pt x="2544817" y="2258702"/>
                  </a:cubicBezTo>
                  <a:cubicBezTo>
                    <a:pt x="2595022" y="2475749"/>
                    <a:pt x="2813590" y="2573622"/>
                    <a:pt x="3021001" y="2573622"/>
                  </a:cubicBezTo>
                  <a:cubicBezTo>
                    <a:pt x="3181757" y="2573622"/>
                    <a:pt x="3328821" y="2515811"/>
                    <a:pt x="3414524" y="2418951"/>
                  </a:cubicBezTo>
                  <a:cubicBezTo>
                    <a:pt x="3480957" y="2344405"/>
                    <a:pt x="3509355" y="2249067"/>
                    <a:pt x="3496677" y="2144093"/>
                  </a:cubicBezTo>
                  <a:cubicBezTo>
                    <a:pt x="3495663" y="2135473"/>
                    <a:pt x="3497691" y="2133951"/>
                    <a:pt x="3500227" y="2132430"/>
                  </a:cubicBezTo>
                  <a:lnTo>
                    <a:pt x="3504284" y="2129387"/>
                  </a:lnTo>
                  <a:lnTo>
                    <a:pt x="3507834" y="2125837"/>
                  </a:lnTo>
                  <a:cubicBezTo>
                    <a:pt x="3509862" y="2123301"/>
                    <a:pt x="3515948" y="2118231"/>
                    <a:pt x="3522033" y="2118231"/>
                  </a:cubicBezTo>
                  <a:cubicBezTo>
                    <a:pt x="3525076" y="2118231"/>
                    <a:pt x="3528626" y="2119752"/>
                    <a:pt x="3533190" y="2122288"/>
                  </a:cubicBezTo>
                  <a:cubicBezTo>
                    <a:pt x="3677211" y="2212047"/>
                    <a:pt x="3838982" y="2263266"/>
                    <a:pt x="3976918" y="2263266"/>
                  </a:cubicBezTo>
                  <a:cubicBezTo>
                    <a:pt x="4181286" y="2263266"/>
                    <a:pt x="4322772" y="2152207"/>
                    <a:pt x="4375005" y="1950882"/>
                  </a:cubicBezTo>
                  <a:cubicBezTo>
                    <a:pt x="4376019" y="1946825"/>
                    <a:pt x="4377034" y="1942768"/>
                    <a:pt x="4378048" y="1938711"/>
                  </a:cubicBezTo>
                  <a:cubicBezTo>
                    <a:pt x="4411010" y="1951388"/>
                    <a:pt x="4448030" y="1957474"/>
                    <a:pt x="4487585" y="1957474"/>
                  </a:cubicBezTo>
                  <a:cubicBezTo>
                    <a:pt x="4657977" y="1957474"/>
                    <a:pt x="4860824" y="1832723"/>
                    <a:pt x="4891758" y="1647118"/>
                  </a:cubicBezTo>
                  <a:cubicBezTo>
                    <a:pt x="4897843" y="1608577"/>
                    <a:pt x="4903421" y="1608070"/>
                    <a:pt x="4932834" y="1606042"/>
                  </a:cubicBezTo>
                  <a:cubicBezTo>
                    <a:pt x="4956162" y="1604520"/>
                    <a:pt x="4991660" y="1601984"/>
                    <a:pt x="5016002" y="1570037"/>
                  </a:cubicBezTo>
                  <a:cubicBezTo>
                    <a:pt x="5043893" y="1533016"/>
                    <a:pt x="5044907" y="1469627"/>
                    <a:pt x="5020059" y="1351469"/>
                  </a:cubicBezTo>
                  <a:cubicBezTo>
                    <a:pt x="5019044" y="1347412"/>
                    <a:pt x="5019551" y="1343862"/>
                    <a:pt x="5020566" y="1339298"/>
                  </a:cubicBezTo>
                  <a:lnTo>
                    <a:pt x="5027158" y="1317999"/>
                  </a:lnTo>
                  <a:lnTo>
                    <a:pt x="5013973" y="1300250"/>
                  </a:lnTo>
                  <a:lnTo>
                    <a:pt x="4804026" y="1015250"/>
                  </a:lnTo>
                  <a:lnTo>
                    <a:pt x="4322772" y="361575"/>
                  </a:lnTo>
                  <a:cubicBezTo>
                    <a:pt x="4260396" y="279422"/>
                    <a:pt x="4177229" y="228711"/>
                    <a:pt x="4105726" y="228711"/>
                  </a:cubicBezTo>
                  <a:cubicBezTo>
                    <a:pt x="4079862" y="228711"/>
                    <a:pt x="4056535" y="235303"/>
                    <a:pt x="4036250" y="248488"/>
                  </a:cubicBezTo>
                  <a:cubicBezTo>
                    <a:pt x="4035236" y="248995"/>
                    <a:pt x="4034222" y="250009"/>
                    <a:pt x="4033208" y="250516"/>
                  </a:cubicBezTo>
                  <a:cubicBezTo>
                    <a:pt x="4027629" y="242402"/>
                    <a:pt x="4021544" y="233781"/>
                    <a:pt x="4015966" y="225667"/>
                  </a:cubicBezTo>
                  <a:lnTo>
                    <a:pt x="4001259" y="204368"/>
                  </a:lnTo>
                  <a:cubicBezTo>
                    <a:pt x="3930263" y="101424"/>
                    <a:pt x="3833403" y="38034"/>
                    <a:pt x="3749222" y="38034"/>
                  </a:cubicBezTo>
                  <a:lnTo>
                    <a:pt x="3749222" y="38034"/>
                  </a:lnTo>
                  <a:lnTo>
                    <a:pt x="3749222" y="38034"/>
                  </a:lnTo>
                  <a:close/>
                </a:path>
              </a:pathLst>
            </a:custGeom>
            <a:solidFill>
              <a:srgbClr val="5F3620"/>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87B2C974-017E-4F31-99BD-74F68FDCBD80}"/>
                </a:ext>
              </a:extLst>
            </p:cNvPr>
            <p:cNvSpPr/>
            <p:nvPr/>
          </p:nvSpPr>
          <p:spPr>
            <a:xfrm>
              <a:off x="6448935" y="9595798"/>
              <a:ext cx="4969752" cy="1419929"/>
            </a:xfrm>
            <a:custGeom>
              <a:avLst/>
              <a:gdLst>
                <a:gd name="connsiteX0" fmla="*/ 4902452 w 4969752"/>
                <a:gd name="connsiteY0" fmla="*/ 293622 h 1419929"/>
                <a:gd name="connsiteX1" fmla="*/ 4780743 w 4969752"/>
                <a:gd name="connsiteY1" fmla="*/ 315427 h 1419929"/>
                <a:gd name="connsiteX2" fmla="*/ 4561669 w 4969752"/>
                <a:gd name="connsiteY2" fmla="*/ 474155 h 1419929"/>
                <a:gd name="connsiteX3" fmla="*/ 4277683 w 4969752"/>
                <a:gd name="connsiteY3" fmla="*/ 530445 h 1419929"/>
                <a:gd name="connsiteX4" fmla="*/ 3871481 w 4969752"/>
                <a:gd name="connsiteY4" fmla="*/ 779440 h 1419929"/>
                <a:gd name="connsiteX5" fmla="*/ 3394284 w 4969752"/>
                <a:gd name="connsiteY5" fmla="*/ 715543 h 1419929"/>
                <a:gd name="connsiteX6" fmla="*/ 2950556 w 4969752"/>
                <a:gd name="connsiteY6" fmla="*/ 1062412 h 1419929"/>
                <a:gd name="connsiteX7" fmla="*/ 2626000 w 4969752"/>
                <a:gd name="connsiteY7" fmla="*/ 891006 h 1419929"/>
                <a:gd name="connsiteX8" fmla="*/ 2378527 w 4969752"/>
                <a:gd name="connsiteY8" fmla="*/ 704894 h 1419929"/>
                <a:gd name="connsiteX9" fmla="*/ 1714710 w 4969752"/>
                <a:gd name="connsiteY9" fmla="*/ 927519 h 1419929"/>
                <a:gd name="connsiteX10" fmla="*/ 1598580 w 4969752"/>
                <a:gd name="connsiteY10" fmla="*/ 592821 h 1419929"/>
                <a:gd name="connsiteX11" fmla="*/ 1531134 w 4969752"/>
                <a:gd name="connsiteY11" fmla="*/ 496975 h 1419929"/>
                <a:gd name="connsiteX12" fmla="*/ 1235991 w 4969752"/>
                <a:gd name="connsiteY12" fmla="*/ 714529 h 1419929"/>
                <a:gd name="connsiteX13" fmla="*/ 977868 w 4969752"/>
                <a:gd name="connsiteY13" fmla="*/ 450321 h 1419929"/>
                <a:gd name="connsiteX14" fmla="*/ 805448 w 4969752"/>
                <a:gd name="connsiteY14" fmla="*/ 477198 h 1419929"/>
                <a:gd name="connsiteX15" fmla="*/ 658891 w 4969752"/>
                <a:gd name="connsiteY15" fmla="*/ 556308 h 1419929"/>
                <a:gd name="connsiteX16" fmla="*/ 426124 w 4969752"/>
                <a:gd name="connsiteY16" fmla="*/ 432571 h 1419929"/>
                <a:gd name="connsiteX17" fmla="*/ 521462 w 4969752"/>
                <a:gd name="connsiteY17" fmla="*/ 81646 h 1419929"/>
                <a:gd name="connsiteX18" fmla="*/ 105626 w 4969752"/>
                <a:gd name="connsiteY18" fmla="*/ 90774 h 1419929"/>
                <a:gd name="connsiteX19" fmla="*/ 109176 w 4969752"/>
                <a:gd name="connsiteY19" fmla="*/ 38034 h 1419929"/>
                <a:gd name="connsiteX20" fmla="*/ 76213 w 4969752"/>
                <a:gd name="connsiteY20" fmla="*/ 82660 h 1419929"/>
                <a:gd name="connsiteX21" fmla="*/ 90920 w 4969752"/>
                <a:gd name="connsiteY21" fmla="*/ 313399 h 1419929"/>
                <a:gd name="connsiteX22" fmla="*/ 250155 w 4969752"/>
                <a:gd name="connsiteY22" fmla="*/ 330641 h 1419929"/>
                <a:gd name="connsiteX23" fmla="*/ 831311 w 4969752"/>
                <a:gd name="connsiteY23" fmla="*/ 650125 h 1419929"/>
                <a:gd name="connsiteX24" fmla="*/ 903829 w 4969752"/>
                <a:gd name="connsiteY24" fmla="*/ 706415 h 1419929"/>
                <a:gd name="connsiteX25" fmla="*/ 1448473 w 4969752"/>
                <a:gd name="connsiteY25" fmla="*/ 875792 h 1419929"/>
                <a:gd name="connsiteX26" fmla="*/ 1565110 w 4969752"/>
                <a:gd name="connsiteY26" fmla="*/ 906220 h 1419929"/>
                <a:gd name="connsiteX27" fmla="*/ 1983990 w 4969752"/>
                <a:gd name="connsiteY27" fmla="*/ 1313942 h 1419929"/>
                <a:gd name="connsiteX28" fmla="*/ 2467780 w 4969752"/>
                <a:gd name="connsiteY28" fmla="*/ 1075597 h 1419929"/>
                <a:gd name="connsiteX29" fmla="*/ 2537255 w 4969752"/>
                <a:gd name="connsiteY29" fmla="*/ 1081682 h 1419929"/>
                <a:gd name="connsiteX30" fmla="*/ 3408483 w 4969752"/>
                <a:gd name="connsiteY30" fmla="*/ 1029449 h 1419929"/>
                <a:gd name="connsiteX31" fmla="*/ 3431811 w 4969752"/>
                <a:gd name="connsiteY31" fmla="*/ 975188 h 1419929"/>
                <a:gd name="connsiteX32" fmla="*/ 3513456 w 4969752"/>
                <a:gd name="connsiteY32" fmla="*/ 964031 h 1419929"/>
                <a:gd name="connsiteX33" fmla="*/ 4287825 w 4969752"/>
                <a:gd name="connsiteY33" fmla="*/ 820009 h 1419929"/>
                <a:gd name="connsiteX34" fmla="*/ 4324844 w 4969752"/>
                <a:gd name="connsiteY34" fmla="*/ 765748 h 1419929"/>
                <a:gd name="connsiteX35" fmla="*/ 4803563 w 4969752"/>
                <a:gd name="connsiteY35" fmla="*/ 520810 h 1419929"/>
                <a:gd name="connsiteX36" fmla="*/ 4934400 w 4969752"/>
                <a:gd name="connsiteY36" fmla="*/ 253559 h 1419929"/>
                <a:gd name="connsiteX37" fmla="*/ 4902452 w 4969752"/>
                <a:gd name="connsiteY37" fmla="*/ 293622 h 1419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969752" h="1419929">
                  <a:moveTo>
                    <a:pt x="4902452" y="293622"/>
                  </a:moveTo>
                  <a:cubicBezTo>
                    <a:pt x="4877603" y="319991"/>
                    <a:pt x="4811170" y="327598"/>
                    <a:pt x="4780743" y="315427"/>
                  </a:cubicBezTo>
                  <a:cubicBezTo>
                    <a:pt x="4664106" y="269279"/>
                    <a:pt x="4612380" y="388452"/>
                    <a:pt x="4561669" y="474155"/>
                  </a:cubicBezTo>
                  <a:cubicBezTo>
                    <a:pt x="4508928" y="563408"/>
                    <a:pt x="4360850" y="584707"/>
                    <a:pt x="4277683" y="530445"/>
                  </a:cubicBezTo>
                  <a:cubicBezTo>
                    <a:pt x="4113376" y="423444"/>
                    <a:pt x="4008403" y="684102"/>
                    <a:pt x="3871481" y="779440"/>
                  </a:cubicBezTo>
                  <a:cubicBezTo>
                    <a:pt x="3708697" y="892527"/>
                    <a:pt x="3537798" y="794653"/>
                    <a:pt x="3394284" y="715543"/>
                  </a:cubicBezTo>
                  <a:cubicBezTo>
                    <a:pt x="3300467" y="663818"/>
                    <a:pt x="3090520" y="1023871"/>
                    <a:pt x="2950556" y="1062412"/>
                  </a:cubicBezTo>
                  <a:cubicBezTo>
                    <a:pt x="2817691" y="1098924"/>
                    <a:pt x="2683305" y="1003586"/>
                    <a:pt x="2626000" y="891006"/>
                  </a:cubicBezTo>
                  <a:cubicBezTo>
                    <a:pt x="2558047" y="758142"/>
                    <a:pt x="2493643" y="442714"/>
                    <a:pt x="2378527" y="704894"/>
                  </a:cubicBezTo>
                  <a:cubicBezTo>
                    <a:pt x="2279639" y="929547"/>
                    <a:pt x="1912993" y="1302279"/>
                    <a:pt x="1714710" y="927519"/>
                  </a:cubicBezTo>
                  <a:cubicBezTo>
                    <a:pt x="1657913" y="820517"/>
                    <a:pt x="1621908" y="712500"/>
                    <a:pt x="1598580" y="592821"/>
                  </a:cubicBezTo>
                  <a:cubicBezTo>
                    <a:pt x="1581338" y="504075"/>
                    <a:pt x="1605173" y="377803"/>
                    <a:pt x="1531134" y="496975"/>
                  </a:cubicBezTo>
                  <a:cubicBezTo>
                    <a:pt x="1461151" y="608541"/>
                    <a:pt x="1382041" y="714529"/>
                    <a:pt x="1235991" y="714529"/>
                  </a:cubicBezTo>
                  <a:cubicBezTo>
                    <a:pt x="1107183" y="714529"/>
                    <a:pt x="999674" y="563915"/>
                    <a:pt x="977868" y="450321"/>
                  </a:cubicBezTo>
                  <a:cubicBezTo>
                    <a:pt x="949470" y="301228"/>
                    <a:pt x="890137" y="411272"/>
                    <a:pt x="805448" y="477198"/>
                  </a:cubicBezTo>
                  <a:cubicBezTo>
                    <a:pt x="757779" y="514217"/>
                    <a:pt x="713660" y="533488"/>
                    <a:pt x="658891" y="556308"/>
                  </a:cubicBezTo>
                  <a:cubicBezTo>
                    <a:pt x="573696" y="592314"/>
                    <a:pt x="446916" y="520810"/>
                    <a:pt x="426124" y="432571"/>
                  </a:cubicBezTo>
                  <a:cubicBezTo>
                    <a:pt x="392655" y="290579"/>
                    <a:pt x="477343" y="194226"/>
                    <a:pt x="521462" y="81646"/>
                  </a:cubicBezTo>
                  <a:cubicBezTo>
                    <a:pt x="356649" y="188141"/>
                    <a:pt x="105626" y="329626"/>
                    <a:pt x="105626" y="90774"/>
                  </a:cubicBezTo>
                  <a:cubicBezTo>
                    <a:pt x="105626" y="72518"/>
                    <a:pt x="107655" y="55276"/>
                    <a:pt x="109176" y="38034"/>
                  </a:cubicBezTo>
                  <a:cubicBezTo>
                    <a:pt x="98526" y="52741"/>
                    <a:pt x="87370" y="67954"/>
                    <a:pt x="76213" y="82660"/>
                  </a:cubicBezTo>
                  <a:cubicBezTo>
                    <a:pt x="74185" y="95845"/>
                    <a:pt x="-17604" y="222118"/>
                    <a:pt x="90920" y="313399"/>
                  </a:cubicBezTo>
                  <a:cubicBezTo>
                    <a:pt x="145688" y="359039"/>
                    <a:pt x="250155" y="313399"/>
                    <a:pt x="250155" y="330641"/>
                  </a:cubicBezTo>
                  <a:cubicBezTo>
                    <a:pt x="250155" y="528417"/>
                    <a:pt x="556961" y="803275"/>
                    <a:pt x="831311" y="650125"/>
                  </a:cubicBezTo>
                  <a:cubicBezTo>
                    <a:pt x="854132" y="637447"/>
                    <a:pt x="892165" y="683595"/>
                    <a:pt x="903829" y="706415"/>
                  </a:cubicBezTo>
                  <a:cubicBezTo>
                    <a:pt x="1008295" y="917883"/>
                    <a:pt x="1207593" y="1087260"/>
                    <a:pt x="1448473" y="875792"/>
                  </a:cubicBezTo>
                  <a:cubicBezTo>
                    <a:pt x="1490057" y="839280"/>
                    <a:pt x="1545840" y="856015"/>
                    <a:pt x="1565110" y="906220"/>
                  </a:cubicBezTo>
                  <a:cubicBezTo>
                    <a:pt x="1635600" y="1091824"/>
                    <a:pt x="1771000" y="1281487"/>
                    <a:pt x="1983990" y="1313942"/>
                  </a:cubicBezTo>
                  <a:cubicBezTo>
                    <a:pt x="2173145" y="1342848"/>
                    <a:pt x="2441410" y="1316985"/>
                    <a:pt x="2467780" y="1075597"/>
                  </a:cubicBezTo>
                  <a:cubicBezTo>
                    <a:pt x="2477415" y="986344"/>
                    <a:pt x="2528634" y="991415"/>
                    <a:pt x="2537255" y="1081682"/>
                  </a:cubicBezTo>
                  <a:cubicBezTo>
                    <a:pt x="2582895" y="1547216"/>
                    <a:pt x="3465280" y="1502590"/>
                    <a:pt x="3408483" y="1029449"/>
                  </a:cubicBezTo>
                  <a:cubicBezTo>
                    <a:pt x="3405440" y="1003079"/>
                    <a:pt x="3416090" y="985837"/>
                    <a:pt x="3431811" y="975188"/>
                  </a:cubicBezTo>
                  <a:cubicBezTo>
                    <a:pt x="3451081" y="953888"/>
                    <a:pt x="3481508" y="943746"/>
                    <a:pt x="3513456" y="964031"/>
                  </a:cubicBezTo>
                  <a:cubicBezTo>
                    <a:pt x="3775129" y="1127323"/>
                    <a:pt x="4187923" y="1204912"/>
                    <a:pt x="4287825" y="820009"/>
                  </a:cubicBezTo>
                  <a:cubicBezTo>
                    <a:pt x="4294925" y="792625"/>
                    <a:pt x="4297967" y="751549"/>
                    <a:pt x="4324844" y="765748"/>
                  </a:cubicBezTo>
                  <a:cubicBezTo>
                    <a:pt x="4485601" y="851451"/>
                    <a:pt x="4769587" y="726700"/>
                    <a:pt x="4803563" y="520810"/>
                  </a:cubicBezTo>
                  <a:cubicBezTo>
                    <a:pt x="4831962" y="346361"/>
                    <a:pt x="4997790" y="568986"/>
                    <a:pt x="4934400" y="253559"/>
                  </a:cubicBezTo>
                  <a:cubicBezTo>
                    <a:pt x="4924765" y="266744"/>
                    <a:pt x="4915636" y="279422"/>
                    <a:pt x="4902452" y="293622"/>
                  </a:cubicBezTo>
                  <a:close/>
                </a:path>
              </a:pathLst>
            </a:custGeom>
            <a:solidFill>
              <a:srgbClr val="E2D377"/>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14B3D01F-ABCF-473F-99D4-D932591167EB}"/>
                </a:ext>
              </a:extLst>
            </p:cNvPr>
            <p:cNvSpPr/>
            <p:nvPr/>
          </p:nvSpPr>
          <p:spPr>
            <a:xfrm>
              <a:off x="6737811" y="8195139"/>
              <a:ext cx="4310499" cy="1673488"/>
            </a:xfrm>
            <a:custGeom>
              <a:avLst/>
              <a:gdLst>
                <a:gd name="connsiteX0" fmla="*/ 2326475 w 4310499"/>
                <a:gd name="connsiteY0" fmla="*/ 1655232 h 1673488"/>
                <a:gd name="connsiteX1" fmla="*/ 1969971 w 4310499"/>
                <a:gd name="connsiteY1" fmla="*/ 1517296 h 1673488"/>
                <a:gd name="connsiteX2" fmla="*/ 1836599 w 4310499"/>
                <a:gd name="connsiteY2" fmla="*/ 1438693 h 1673488"/>
                <a:gd name="connsiteX3" fmla="*/ 1658094 w 4310499"/>
                <a:gd name="connsiteY3" fmla="*/ 1403701 h 1673488"/>
                <a:gd name="connsiteX4" fmla="*/ 1477560 w 4310499"/>
                <a:gd name="connsiteY4" fmla="*/ 1429057 h 1673488"/>
                <a:gd name="connsiteX5" fmla="*/ 1324410 w 4310499"/>
                <a:gd name="connsiteY5" fmla="*/ 1485347 h 1673488"/>
                <a:gd name="connsiteX6" fmla="*/ 1042960 w 4310499"/>
                <a:gd name="connsiteY6" fmla="*/ 1556851 h 1673488"/>
                <a:gd name="connsiteX7" fmla="*/ 920238 w 4310499"/>
                <a:gd name="connsiteY7" fmla="*/ 1543159 h 1673488"/>
                <a:gd name="connsiteX8" fmla="*/ 594668 w 4310499"/>
                <a:gd name="connsiteY8" fmla="*/ 1170428 h 1673488"/>
                <a:gd name="connsiteX9" fmla="*/ 510487 w 4310499"/>
                <a:gd name="connsiteY9" fmla="*/ 1126816 h 1673488"/>
                <a:gd name="connsiteX10" fmla="*/ 340095 w 4310499"/>
                <a:gd name="connsiteY10" fmla="*/ 1181584 h 1673488"/>
                <a:gd name="connsiteX11" fmla="*/ 171732 w 4310499"/>
                <a:gd name="connsiteY11" fmla="*/ 1235339 h 1673488"/>
                <a:gd name="connsiteX12" fmla="*/ 81972 w 4310499"/>
                <a:gd name="connsiteY12" fmla="*/ 1192741 h 1673488"/>
                <a:gd name="connsiteX13" fmla="*/ 39374 w 4310499"/>
                <a:gd name="connsiteY13" fmla="*/ 1059876 h 1673488"/>
                <a:gd name="connsiteX14" fmla="*/ 794980 w 4310499"/>
                <a:gd name="connsiteY14" fmla="*/ 308834 h 1673488"/>
                <a:gd name="connsiteX15" fmla="*/ 2181946 w 4310499"/>
                <a:gd name="connsiteY15" fmla="*/ 38034 h 1673488"/>
                <a:gd name="connsiteX16" fmla="*/ 3375701 w 4310499"/>
                <a:gd name="connsiteY16" fmla="*/ 207411 h 1673488"/>
                <a:gd name="connsiteX17" fmla="*/ 4310319 w 4310499"/>
                <a:gd name="connsiteY17" fmla="*/ 1093346 h 1673488"/>
                <a:gd name="connsiteX18" fmla="*/ 4306262 w 4310499"/>
                <a:gd name="connsiteY18" fmla="*/ 1185134 h 1673488"/>
                <a:gd name="connsiteX19" fmla="*/ 4126742 w 4310499"/>
                <a:gd name="connsiteY19" fmla="*/ 1283515 h 1673488"/>
                <a:gd name="connsiteX20" fmla="*/ 3956858 w 4310499"/>
                <a:gd name="connsiteY20" fmla="*/ 1241424 h 1673488"/>
                <a:gd name="connsiteX21" fmla="*/ 3716991 w 4310499"/>
                <a:gd name="connsiteY21" fmla="*/ 1187163 h 1673488"/>
                <a:gd name="connsiteX22" fmla="*/ 3656137 w 4310499"/>
                <a:gd name="connsiteY22" fmla="*/ 1191220 h 1673488"/>
                <a:gd name="connsiteX23" fmla="*/ 3518708 w 4310499"/>
                <a:gd name="connsiteY23" fmla="*/ 1322563 h 1673488"/>
                <a:gd name="connsiteX24" fmla="*/ 3359473 w 4310499"/>
                <a:gd name="connsiteY24" fmla="*/ 1477741 h 1673488"/>
                <a:gd name="connsiteX25" fmla="*/ 3264135 w 4310499"/>
                <a:gd name="connsiteY25" fmla="*/ 1491433 h 1673488"/>
                <a:gd name="connsiteX26" fmla="*/ 3264135 w 4310499"/>
                <a:gd name="connsiteY26" fmla="*/ 1491433 h 1673488"/>
                <a:gd name="connsiteX27" fmla="*/ 3066359 w 4310499"/>
                <a:gd name="connsiteY27" fmla="*/ 1450864 h 1673488"/>
                <a:gd name="connsiteX28" fmla="*/ 2920309 w 4310499"/>
                <a:gd name="connsiteY28" fmla="*/ 1416887 h 1673488"/>
                <a:gd name="connsiteX29" fmla="*/ 2697685 w 4310499"/>
                <a:gd name="connsiteY29" fmla="*/ 1514253 h 1673488"/>
                <a:gd name="connsiteX30" fmla="*/ 2620096 w 4310499"/>
                <a:gd name="connsiteY30" fmla="*/ 1565472 h 1673488"/>
                <a:gd name="connsiteX31" fmla="*/ 2326475 w 4310499"/>
                <a:gd name="connsiteY31" fmla="*/ 1655232 h 1673488"/>
                <a:gd name="connsiteX32" fmla="*/ 2326475 w 4310499"/>
                <a:gd name="connsiteY32" fmla="*/ 1655232 h 16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310499" h="1673488">
                  <a:moveTo>
                    <a:pt x="2326475" y="1655232"/>
                  </a:moveTo>
                  <a:cubicBezTo>
                    <a:pt x="2177382" y="1655232"/>
                    <a:pt x="2066831" y="1582207"/>
                    <a:pt x="1969971" y="1517296"/>
                  </a:cubicBezTo>
                  <a:cubicBezTo>
                    <a:pt x="1924838" y="1487376"/>
                    <a:pt x="1880211" y="1457456"/>
                    <a:pt x="1836599" y="1438693"/>
                  </a:cubicBezTo>
                  <a:cubicBezTo>
                    <a:pt x="1781323" y="1415366"/>
                    <a:pt x="1723005" y="1403701"/>
                    <a:pt x="1658094" y="1403701"/>
                  </a:cubicBezTo>
                  <a:cubicBezTo>
                    <a:pt x="1603325" y="1403701"/>
                    <a:pt x="1543992" y="1411815"/>
                    <a:pt x="1477560" y="1429057"/>
                  </a:cubicBezTo>
                  <a:cubicBezTo>
                    <a:pt x="1422284" y="1442750"/>
                    <a:pt x="1372587" y="1464556"/>
                    <a:pt x="1324410" y="1485347"/>
                  </a:cubicBezTo>
                  <a:cubicBezTo>
                    <a:pt x="1241243" y="1520339"/>
                    <a:pt x="1155540" y="1556851"/>
                    <a:pt x="1042960" y="1556851"/>
                  </a:cubicBezTo>
                  <a:cubicBezTo>
                    <a:pt x="1000362" y="1556344"/>
                    <a:pt x="960300" y="1551780"/>
                    <a:pt x="920238" y="1543159"/>
                  </a:cubicBezTo>
                  <a:cubicBezTo>
                    <a:pt x="653494" y="1483826"/>
                    <a:pt x="612924" y="1275401"/>
                    <a:pt x="594668" y="1170428"/>
                  </a:cubicBezTo>
                  <a:cubicBezTo>
                    <a:pt x="572862" y="1140508"/>
                    <a:pt x="545985" y="1126816"/>
                    <a:pt x="510487" y="1126816"/>
                  </a:cubicBezTo>
                  <a:cubicBezTo>
                    <a:pt x="459775" y="1126816"/>
                    <a:pt x="398921" y="1154707"/>
                    <a:pt x="340095" y="1181584"/>
                  </a:cubicBezTo>
                  <a:cubicBezTo>
                    <a:pt x="279748" y="1208968"/>
                    <a:pt x="222951" y="1235339"/>
                    <a:pt x="171732" y="1235339"/>
                  </a:cubicBezTo>
                  <a:cubicBezTo>
                    <a:pt x="134713" y="1235339"/>
                    <a:pt x="104285" y="1221139"/>
                    <a:pt x="81972" y="1192741"/>
                  </a:cubicBezTo>
                  <a:cubicBezTo>
                    <a:pt x="47995" y="1158257"/>
                    <a:pt x="33289" y="1113123"/>
                    <a:pt x="39374" y="1059876"/>
                  </a:cubicBezTo>
                  <a:cubicBezTo>
                    <a:pt x="64730" y="840801"/>
                    <a:pt x="462310" y="518274"/>
                    <a:pt x="794980" y="308834"/>
                  </a:cubicBezTo>
                  <a:cubicBezTo>
                    <a:pt x="1064766" y="139457"/>
                    <a:pt x="1583040" y="38034"/>
                    <a:pt x="2181946" y="38034"/>
                  </a:cubicBezTo>
                  <a:cubicBezTo>
                    <a:pt x="2638352" y="38034"/>
                    <a:pt x="3137863" y="125258"/>
                    <a:pt x="3375701" y="207411"/>
                  </a:cubicBezTo>
                  <a:cubicBezTo>
                    <a:pt x="3864562" y="376788"/>
                    <a:pt x="4249465" y="881371"/>
                    <a:pt x="4310319" y="1093346"/>
                  </a:cubicBezTo>
                  <a:cubicBezTo>
                    <a:pt x="4322490" y="1136451"/>
                    <a:pt x="4321476" y="1166371"/>
                    <a:pt x="4306262" y="1185134"/>
                  </a:cubicBezTo>
                  <a:cubicBezTo>
                    <a:pt x="4252000" y="1252580"/>
                    <a:pt x="4195203" y="1283515"/>
                    <a:pt x="4126742" y="1283515"/>
                  </a:cubicBezTo>
                  <a:cubicBezTo>
                    <a:pt x="4071974" y="1283515"/>
                    <a:pt x="4015684" y="1263230"/>
                    <a:pt x="3956858" y="1241424"/>
                  </a:cubicBezTo>
                  <a:cubicBezTo>
                    <a:pt x="3886876" y="1216068"/>
                    <a:pt x="3808272" y="1187163"/>
                    <a:pt x="3716991" y="1187163"/>
                  </a:cubicBezTo>
                  <a:cubicBezTo>
                    <a:pt x="3696707" y="1187163"/>
                    <a:pt x="3676422" y="1188684"/>
                    <a:pt x="3656137" y="1191220"/>
                  </a:cubicBezTo>
                  <a:cubicBezTo>
                    <a:pt x="3598833" y="1199333"/>
                    <a:pt x="3559785" y="1259173"/>
                    <a:pt x="3518708" y="1322563"/>
                  </a:cubicBezTo>
                  <a:cubicBezTo>
                    <a:pt x="3476111" y="1388488"/>
                    <a:pt x="3431991" y="1456442"/>
                    <a:pt x="3359473" y="1477741"/>
                  </a:cubicBezTo>
                  <a:cubicBezTo>
                    <a:pt x="3329046" y="1486362"/>
                    <a:pt x="3297098" y="1490926"/>
                    <a:pt x="3264135" y="1491433"/>
                  </a:cubicBezTo>
                  <a:lnTo>
                    <a:pt x="3264135" y="1491433"/>
                  </a:lnTo>
                  <a:cubicBezTo>
                    <a:pt x="3189589" y="1491433"/>
                    <a:pt x="3124171" y="1469627"/>
                    <a:pt x="3066359" y="1450864"/>
                  </a:cubicBezTo>
                  <a:cubicBezTo>
                    <a:pt x="3013619" y="1433622"/>
                    <a:pt x="2965950" y="1417901"/>
                    <a:pt x="2920309" y="1416887"/>
                  </a:cubicBezTo>
                  <a:cubicBezTo>
                    <a:pt x="2836635" y="1416887"/>
                    <a:pt x="2763103" y="1468613"/>
                    <a:pt x="2697685" y="1514253"/>
                  </a:cubicBezTo>
                  <a:cubicBezTo>
                    <a:pt x="2669793" y="1533524"/>
                    <a:pt x="2644945" y="1551273"/>
                    <a:pt x="2620096" y="1565472"/>
                  </a:cubicBezTo>
                  <a:cubicBezTo>
                    <a:pt x="2516644" y="1625312"/>
                    <a:pt x="2420292" y="1654725"/>
                    <a:pt x="2326475" y="1655232"/>
                  </a:cubicBezTo>
                  <a:lnTo>
                    <a:pt x="2326475" y="1655232"/>
                  </a:lnTo>
                  <a:close/>
                </a:path>
              </a:pathLst>
            </a:custGeom>
            <a:solidFill>
              <a:srgbClr val="F5E5E1"/>
            </a:solid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710B7025-3BB7-45E2-A046-E9EED6125310}"/>
                </a:ext>
              </a:extLst>
            </p:cNvPr>
            <p:cNvSpPr/>
            <p:nvPr/>
          </p:nvSpPr>
          <p:spPr>
            <a:xfrm>
              <a:off x="6715438" y="8171812"/>
              <a:ext cx="4361211" cy="1724200"/>
            </a:xfrm>
            <a:custGeom>
              <a:avLst/>
              <a:gdLst>
                <a:gd name="connsiteX0" fmla="*/ 2205333 w 4361211"/>
                <a:gd name="connsiteY0" fmla="*/ 84689 h 1724199"/>
                <a:gd name="connsiteX1" fmla="*/ 3391481 w 4361211"/>
                <a:gd name="connsiteY1" fmla="*/ 253052 h 1724199"/>
                <a:gd name="connsiteX2" fmla="*/ 4311393 w 4361211"/>
                <a:gd name="connsiteY2" fmla="*/ 1193755 h 1724199"/>
                <a:gd name="connsiteX3" fmla="*/ 4149622 w 4361211"/>
                <a:gd name="connsiteY3" fmla="*/ 1283515 h 1724199"/>
                <a:gd name="connsiteX4" fmla="*/ 3739364 w 4361211"/>
                <a:gd name="connsiteY4" fmla="*/ 1187163 h 1724199"/>
                <a:gd name="connsiteX5" fmla="*/ 3675467 w 4361211"/>
                <a:gd name="connsiteY5" fmla="*/ 1191726 h 1724199"/>
                <a:gd name="connsiteX6" fmla="*/ 3375254 w 4361211"/>
                <a:gd name="connsiteY6" fmla="*/ 1478755 h 1724199"/>
                <a:gd name="connsiteX7" fmla="*/ 3286508 w 4361211"/>
                <a:gd name="connsiteY7" fmla="*/ 1491433 h 1724199"/>
                <a:gd name="connsiteX8" fmla="*/ 3283972 w 4361211"/>
                <a:gd name="connsiteY8" fmla="*/ 1491433 h 1724199"/>
                <a:gd name="connsiteX9" fmla="*/ 3095832 w 4361211"/>
                <a:gd name="connsiteY9" fmla="*/ 1451878 h 1724199"/>
                <a:gd name="connsiteX10" fmla="*/ 2943189 w 4361211"/>
                <a:gd name="connsiteY10" fmla="*/ 1416887 h 1724199"/>
                <a:gd name="connsiteX11" fmla="*/ 2942682 w 4361211"/>
                <a:gd name="connsiteY11" fmla="*/ 1416887 h 1724199"/>
                <a:gd name="connsiteX12" fmla="*/ 2706366 w 4361211"/>
                <a:gd name="connsiteY12" fmla="*/ 1518310 h 1724199"/>
                <a:gd name="connsiteX13" fmla="*/ 2630298 w 4361211"/>
                <a:gd name="connsiteY13" fmla="*/ 1568515 h 1724199"/>
                <a:gd name="connsiteX14" fmla="*/ 2348341 w 4361211"/>
                <a:gd name="connsiteY14" fmla="*/ 1655232 h 1724199"/>
                <a:gd name="connsiteX15" fmla="*/ 2347833 w 4361211"/>
                <a:gd name="connsiteY15" fmla="*/ 1655232 h 1724199"/>
                <a:gd name="connsiteX16" fmla="*/ 2001979 w 4361211"/>
                <a:gd name="connsiteY16" fmla="*/ 1519832 h 1724199"/>
                <a:gd name="connsiteX17" fmla="*/ 1867086 w 4361211"/>
                <a:gd name="connsiteY17" fmla="*/ 1440721 h 1724199"/>
                <a:gd name="connsiteX18" fmla="*/ 1679452 w 4361211"/>
                <a:gd name="connsiteY18" fmla="*/ 1403702 h 1724199"/>
                <a:gd name="connsiteX19" fmla="*/ 1493340 w 4361211"/>
                <a:gd name="connsiteY19" fmla="*/ 1429565 h 1724199"/>
                <a:gd name="connsiteX20" fmla="*/ 1336641 w 4361211"/>
                <a:gd name="connsiteY20" fmla="*/ 1486869 h 1724199"/>
                <a:gd name="connsiteX21" fmla="*/ 1064319 w 4361211"/>
                <a:gd name="connsiteY21" fmla="*/ 1556344 h 1724199"/>
                <a:gd name="connsiteX22" fmla="*/ 1060769 w 4361211"/>
                <a:gd name="connsiteY22" fmla="*/ 1556344 h 1724199"/>
                <a:gd name="connsiteX23" fmla="*/ 946667 w 4361211"/>
                <a:gd name="connsiteY23" fmla="*/ 1543159 h 1724199"/>
                <a:gd name="connsiteX24" fmla="*/ 638340 w 4361211"/>
                <a:gd name="connsiteY24" fmla="*/ 1184120 h 1724199"/>
                <a:gd name="connsiteX25" fmla="*/ 531845 w 4361211"/>
                <a:gd name="connsiteY25" fmla="*/ 1126309 h 1724199"/>
                <a:gd name="connsiteX26" fmla="*/ 193598 w 4361211"/>
                <a:gd name="connsiteY26" fmla="*/ 1234832 h 1724199"/>
                <a:gd name="connsiteX27" fmla="*/ 122601 w 4361211"/>
                <a:gd name="connsiteY27" fmla="*/ 1201362 h 1724199"/>
                <a:gd name="connsiteX28" fmla="*/ 829523 w 4361211"/>
                <a:gd name="connsiteY28" fmla="*/ 351940 h 1724199"/>
                <a:gd name="connsiteX29" fmla="*/ 2205333 w 4361211"/>
                <a:gd name="connsiteY29" fmla="*/ 84689 h 1724199"/>
                <a:gd name="connsiteX30" fmla="*/ 2205333 w 4361211"/>
                <a:gd name="connsiteY30" fmla="*/ 38034 h 1724199"/>
                <a:gd name="connsiteX31" fmla="*/ 805689 w 4361211"/>
                <a:gd name="connsiteY31" fmla="*/ 312385 h 1724199"/>
                <a:gd name="connsiteX32" fmla="*/ 39434 w 4361211"/>
                <a:gd name="connsiteY32" fmla="*/ 1080668 h 1724199"/>
                <a:gd name="connsiteX33" fmla="*/ 88624 w 4361211"/>
                <a:gd name="connsiteY33" fmla="*/ 1232296 h 1724199"/>
                <a:gd name="connsiteX34" fmla="*/ 195119 w 4361211"/>
                <a:gd name="connsiteY34" fmla="*/ 1281487 h 1724199"/>
                <a:gd name="connsiteX35" fmla="*/ 373117 w 4361211"/>
                <a:gd name="connsiteY35" fmla="*/ 1225704 h 1724199"/>
                <a:gd name="connsiteX36" fmla="*/ 533367 w 4361211"/>
                <a:gd name="connsiteY36" fmla="*/ 1172963 h 1724199"/>
                <a:gd name="connsiteX37" fmla="*/ 595742 w 4361211"/>
                <a:gd name="connsiteY37" fmla="*/ 1202883 h 1724199"/>
                <a:gd name="connsiteX38" fmla="*/ 938046 w 4361211"/>
                <a:gd name="connsiteY38" fmla="*/ 1588800 h 1724199"/>
                <a:gd name="connsiteX39" fmla="*/ 1061783 w 4361211"/>
                <a:gd name="connsiteY39" fmla="*/ 1603507 h 1724199"/>
                <a:gd name="connsiteX40" fmla="*/ 1065840 w 4361211"/>
                <a:gd name="connsiteY40" fmla="*/ 1603507 h 1724199"/>
                <a:gd name="connsiteX41" fmla="*/ 1356419 w 4361211"/>
                <a:gd name="connsiteY41" fmla="*/ 1529975 h 1724199"/>
                <a:gd name="connsiteX42" fmla="*/ 1506018 w 4361211"/>
                <a:gd name="connsiteY42" fmla="*/ 1475206 h 1724199"/>
                <a:gd name="connsiteX43" fmla="*/ 1680974 w 4361211"/>
                <a:gd name="connsiteY43" fmla="*/ 1450864 h 1724199"/>
                <a:gd name="connsiteX44" fmla="*/ 1850351 w 4361211"/>
                <a:gd name="connsiteY44" fmla="*/ 1483827 h 1724199"/>
                <a:gd name="connsiteX45" fmla="*/ 1977637 w 4361211"/>
                <a:gd name="connsiteY45" fmla="*/ 1558880 h 1724199"/>
                <a:gd name="connsiteX46" fmla="*/ 2349355 w 4361211"/>
                <a:gd name="connsiteY46" fmla="*/ 1701887 h 1724199"/>
                <a:gd name="connsiteX47" fmla="*/ 2655654 w 4361211"/>
                <a:gd name="connsiteY47" fmla="*/ 1609085 h 1724199"/>
                <a:gd name="connsiteX48" fmla="*/ 2734764 w 4361211"/>
                <a:gd name="connsiteY48" fmla="*/ 1556852 h 1724199"/>
                <a:gd name="connsiteX49" fmla="*/ 2944204 w 4361211"/>
                <a:gd name="connsiteY49" fmla="*/ 1464049 h 1724199"/>
                <a:gd name="connsiteX50" fmla="*/ 3080111 w 4361211"/>
                <a:gd name="connsiteY50" fmla="*/ 1495997 h 1724199"/>
                <a:gd name="connsiteX51" fmla="*/ 3284986 w 4361211"/>
                <a:gd name="connsiteY51" fmla="*/ 1538596 h 1724199"/>
                <a:gd name="connsiteX52" fmla="*/ 3284986 w 4361211"/>
                <a:gd name="connsiteY52" fmla="*/ 1538596 h 1724199"/>
                <a:gd name="connsiteX53" fmla="*/ 3287522 w 4361211"/>
                <a:gd name="connsiteY53" fmla="*/ 1538596 h 1724199"/>
                <a:gd name="connsiteX54" fmla="*/ 3388946 w 4361211"/>
                <a:gd name="connsiteY54" fmla="*/ 1524396 h 1724199"/>
                <a:gd name="connsiteX55" fmla="*/ 3561366 w 4361211"/>
                <a:gd name="connsiteY55" fmla="*/ 1359583 h 1724199"/>
                <a:gd name="connsiteX56" fmla="*/ 3682567 w 4361211"/>
                <a:gd name="connsiteY56" fmla="*/ 1238382 h 1724199"/>
                <a:gd name="connsiteX57" fmla="*/ 3739871 w 4361211"/>
                <a:gd name="connsiteY57" fmla="*/ 1234325 h 1724199"/>
                <a:gd name="connsiteX58" fmla="*/ 3971624 w 4361211"/>
                <a:gd name="connsiteY58" fmla="*/ 1287065 h 1724199"/>
                <a:gd name="connsiteX59" fmla="*/ 4149622 w 4361211"/>
                <a:gd name="connsiteY59" fmla="*/ 1330677 h 1724199"/>
                <a:gd name="connsiteX60" fmla="*/ 4347398 w 4361211"/>
                <a:gd name="connsiteY60" fmla="*/ 1223675 h 1724199"/>
                <a:gd name="connsiteX61" fmla="*/ 4356019 w 4361211"/>
                <a:gd name="connsiteY61" fmla="*/ 1110588 h 1724199"/>
                <a:gd name="connsiteX62" fmla="*/ 3406695 w 4361211"/>
                <a:gd name="connsiteY62" fmla="*/ 209440 h 1724199"/>
                <a:gd name="connsiteX63" fmla="*/ 2205333 w 4361211"/>
                <a:gd name="connsiteY63" fmla="*/ 38034 h 1724199"/>
                <a:gd name="connsiteX64" fmla="*/ 2205333 w 4361211"/>
                <a:gd name="connsiteY64" fmla="*/ 38034 h 1724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361211" h="1724199">
                  <a:moveTo>
                    <a:pt x="2205333" y="84689"/>
                  </a:moveTo>
                  <a:cubicBezTo>
                    <a:pt x="2667318" y="84689"/>
                    <a:pt x="3161757" y="173435"/>
                    <a:pt x="3391481" y="253052"/>
                  </a:cubicBezTo>
                  <a:cubicBezTo>
                    <a:pt x="3968074" y="452856"/>
                    <a:pt x="4379346" y="1110081"/>
                    <a:pt x="4311393" y="1193755"/>
                  </a:cubicBezTo>
                  <a:cubicBezTo>
                    <a:pt x="4257131" y="1260695"/>
                    <a:pt x="4204898" y="1283515"/>
                    <a:pt x="4149622" y="1283515"/>
                  </a:cubicBezTo>
                  <a:cubicBezTo>
                    <a:pt x="4036028" y="1283515"/>
                    <a:pt x="3912291" y="1187163"/>
                    <a:pt x="3739364" y="1187163"/>
                  </a:cubicBezTo>
                  <a:cubicBezTo>
                    <a:pt x="3718572" y="1187163"/>
                    <a:pt x="3697273" y="1188684"/>
                    <a:pt x="3675467" y="1191726"/>
                  </a:cubicBezTo>
                  <a:cubicBezTo>
                    <a:pt x="3543617" y="1210490"/>
                    <a:pt x="3507104" y="1440215"/>
                    <a:pt x="3375254" y="1478755"/>
                  </a:cubicBezTo>
                  <a:cubicBezTo>
                    <a:pt x="3346855" y="1486869"/>
                    <a:pt x="3316935" y="1490926"/>
                    <a:pt x="3286508" y="1491433"/>
                  </a:cubicBezTo>
                  <a:cubicBezTo>
                    <a:pt x="3285494" y="1491433"/>
                    <a:pt x="3284986" y="1491433"/>
                    <a:pt x="3283972" y="1491433"/>
                  </a:cubicBezTo>
                  <a:cubicBezTo>
                    <a:pt x="3216526" y="1491433"/>
                    <a:pt x="3155164" y="1471656"/>
                    <a:pt x="3095832" y="1451878"/>
                  </a:cubicBezTo>
                  <a:cubicBezTo>
                    <a:pt x="3043092" y="1434636"/>
                    <a:pt x="2992887" y="1417901"/>
                    <a:pt x="2943189" y="1416887"/>
                  </a:cubicBezTo>
                  <a:lnTo>
                    <a:pt x="2942682" y="1416887"/>
                  </a:lnTo>
                  <a:cubicBezTo>
                    <a:pt x="2852922" y="1416887"/>
                    <a:pt x="2774826" y="1470641"/>
                    <a:pt x="2706366" y="1518310"/>
                  </a:cubicBezTo>
                  <a:cubicBezTo>
                    <a:pt x="2679996" y="1537074"/>
                    <a:pt x="2654640" y="1554316"/>
                    <a:pt x="2630298" y="1568515"/>
                  </a:cubicBezTo>
                  <a:cubicBezTo>
                    <a:pt x="2530396" y="1626327"/>
                    <a:pt x="2438607" y="1654725"/>
                    <a:pt x="2348341" y="1655232"/>
                  </a:cubicBezTo>
                  <a:cubicBezTo>
                    <a:pt x="2348341" y="1655232"/>
                    <a:pt x="2347833" y="1655232"/>
                    <a:pt x="2347833" y="1655232"/>
                  </a:cubicBezTo>
                  <a:cubicBezTo>
                    <a:pt x="2204319" y="1655232"/>
                    <a:pt x="2097317" y="1583221"/>
                    <a:pt x="2001979" y="1519832"/>
                  </a:cubicBezTo>
                  <a:cubicBezTo>
                    <a:pt x="1955324" y="1488897"/>
                    <a:pt x="1911205" y="1459992"/>
                    <a:pt x="1867086" y="1440721"/>
                  </a:cubicBezTo>
                  <a:cubicBezTo>
                    <a:pt x="1808767" y="1415873"/>
                    <a:pt x="1747406" y="1403702"/>
                    <a:pt x="1679452" y="1403702"/>
                  </a:cubicBezTo>
                  <a:cubicBezTo>
                    <a:pt x="1622148" y="1403702"/>
                    <a:pt x="1561294" y="1412323"/>
                    <a:pt x="1493340" y="1429565"/>
                  </a:cubicBezTo>
                  <a:cubicBezTo>
                    <a:pt x="1436543" y="1443764"/>
                    <a:pt x="1385831" y="1465570"/>
                    <a:pt x="1336641" y="1486869"/>
                  </a:cubicBezTo>
                  <a:cubicBezTo>
                    <a:pt x="1255502" y="1521353"/>
                    <a:pt x="1172335" y="1556344"/>
                    <a:pt x="1064319" y="1556344"/>
                  </a:cubicBezTo>
                  <a:cubicBezTo>
                    <a:pt x="1063304" y="1556344"/>
                    <a:pt x="1061783" y="1556344"/>
                    <a:pt x="1060769" y="1556344"/>
                  </a:cubicBezTo>
                  <a:cubicBezTo>
                    <a:pt x="1023749" y="1555837"/>
                    <a:pt x="985715" y="1551273"/>
                    <a:pt x="946667" y="1543159"/>
                  </a:cubicBezTo>
                  <a:cubicBezTo>
                    <a:pt x="697673" y="1487884"/>
                    <a:pt x="658118" y="1297715"/>
                    <a:pt x="638340" y="1184120"/>
                  </a:cubicBezTo>
                  <a:cubicBezTo>
                    <a:pt x="609434" y="1142029"/>
                    <a:pt x="572415" y="1126309"/>
                    <a:pt x="531845" y="1126309"/>
                  </a:cubicBezTo>
                  <a:cubicBezTo>
                    <a:pt x="423829" y="1126309"/>
                    <a:pt x="288429" y="1234832"/>
                    <a:pt x="193598" y="1234832"/>
                  </a:cubicBezTo>
                  <a:cubicBezTo>
                    <a:pt x="165706" y="1234832"/>
                    <a:pt x="141365" y="1225704"/>
                    <a:pt x="122601" y="1201362"/>
                  </a:cubicBezTo>
                  <a:cubicBezTo>
                    <a:pt x="-61989" y="1013728"/>
                    <a:pt x="445128" y="594342"/>
                    <a:pt x="829523" y="351940"/>
                  </a:cubicBezTo>
                  <a:cubicBezTo>
                    <a:pt x="1138865" y="158221"/>
                    <a:pt x="1707344" y="84689"/>
                    <a:pt x="2205333" y="84689"/>
                  </a:cubicBezTo>
                  <a:moveTo>
                    <a:pt x="2205333" y="38034"/>
                  </a:moveTo>
                  <a:cubicBezTo>
                    <a:pt x="1602370" y="38034"/>
                    <a:pt x="1079025" y="140472"/>
                    <a:pt x="805689" y="312385"/>
                  </a:cubicBezTo>
                  <a:cubicBezTo>
                    <a:pt x="683473" y="389467"/>
                    <a:pt x="73411" y="788061"/>
                    <a:pt x="39434" y="1080668"/>
                  </a:cubicBezTo>
                  <a:cubicBezTo>
                    <a:pt x="32841" y="1139493"/>
                    <a:pt x="49576" y="1191726"/>
                    <a:pt x="88624" y="1232296"/>
                  </a:cubicBezTo>
                  <a:cubicBezTo>
                    <a:pt x="114995" y="1264752"/>
                    <a:pt x="151507" y="1281487"/>
                    <a:pt x="195119" y="1281487"/>
                  </a:cubicBezTo>
                  <a:cubicBezTo>
                    <a:pt x="250902" y="1281487"/>
                    <a:pt x="310235" y="1254609"/>
                    <a:pt x="373117" y="1225704"/>
                  </a:cubicBezTo>
                  <a:cubicBezTo>
                    <a:pt x="429407" y="1199841"/>
                    <a:pt x="488233" y="1172963"/>
                    <a:pt x="533367" y="1172963"/>
                  </a:cubicBezTo>
                  <a:cubicBezTo>
                    <a:pt x="559737" y="1172963"/>
                    <a:pt x="579007" y="1182092"/>
                    <a:pt x="595742" y="1202883"/>
                  </a:cubicBezTo>
                  <a:cubicBezTo>
                    <a:pt x="613998" y="1307857"/>
                    <a:pt x="661667" y="1527439"/>
                    <a:pt x="938046" y="1588800"/>
                  </a:cubicBezTo>
                  <a:cubicBezTo>
                    <a:pt x="980137" y="1597928"/>
                    <a:pt x="1021721" y="1602492"/>
                    <a:pt x="1061783" y="1603507"/>
                  </a:cubicBezTo>
                  <a:lnTo>
                    <a:pt x="1065840" y="1603507"/>
                  </a:lnTo>
                  <a:cubicBezTo>
                    <a:pt x="1183491" y="1603507"/>
                    <a:pt x="1275280" y="1564458"/>
                    <a:pt x="1356419" y="1529975"/>
                  </a:cubicBezTo>
                  <a:cubicBezTo>
                    <a:pt x="1404087" y="1509689"/>
                    <a:pt x="1452771" y="1488391"/>
                    <a:pt x="1506018" y="1475206"/>
                  </a:cubicBezTo>
                  <a:cubicBezTo>
                    <a:pt x="1570422" y="1458978"/>
                    <a:pt x="1627726" y="1450864"/>
                    <a:pt x="1680974" y="1450864"/>
                  </a:cubicBezTo>
                  <a:cubicBezTo>
                    <a:pt x="1742335" y="1450864"/>
                    <a:pt x="1797611" y="1461513"/>
                    <a:pt x="1850351" y="1483827"/>
                  </a:cubicBezTo>
                  <a:cubicBezTo>
                    <a:pt x="1891428" y="1501575"/>
                    <a:pt x="1935040" y="1530988"/>
                    <a:pt x="1977637" y="1558880"/>
                  </a:cubicBezTo>
                  <a:cubicBezTo>
                    <a:pt x="2074497" y="1623284"/>
                    <a:pt x="2193162" y="1701887"/>
                    <a:pt x="2349355" y="1701887"/>
                  </a:cubicBezTo>
                  <a:cubicBezTo>
                    <a:pt x="2448242" y="1701380"/>
                    <a:pt x="2548145" y="1670953"/>
                    <a:pt x="2655654" y="1609085"/>
                  </a:cubicBezTo>
                  <a:cubicBezTo>
                    <a:pt x="2681010" y="1594378"/>
                    <a:pt x="2706873" y="1576629"/>
                    <a:pt x="2734764" y="1556852"/>
                  </a:cubicBezTo>
                  <a:cubicBezTo>
                    <a:pt x="2797140" y="1513240"/>
                    <a:pt x="2867629" y="1464049"/>
                    <a:pt x="2944204" y="1464049"/>
                  </a:cubicBezTo>
                  <a:cubicBezTo>
                    <a:pt x="2985280" y="1465063"/>
                    <a:pt x="3031428" y="1480277"/>
                    <a:pt x="3080111" y="1495997"/>
                  </a:cubicBezTo>
                  <a:cubicBezTo>
                    <a:pt x="3141979" y="1516282"/>
                    <a:pt x="3209426" y="1538596"/>
                    <a:pt x="3284986" y="1538596"/>
                  </a:cubicBezTo>
                  <a:lnTo>
                    <a:pt x="3284986" y="1538596"/>
                  </a:lnTo>
                  <a:lnTo>
                    <a:pt x="3287522" y="1538596"/>
                  </a:lnTo>
                  <a:cubicBezTo>
                    <a:pt x="3322513" y="1538596"/>
                    <a:pt x="3356490" y="1533524"/>
                    <a:pt x="3388946" y="1524396"/>
                  </a:cubicBezTo>
                  <a:cubicBezTo>
                    <a:pt x="3469578" y="1500562"/>
                    <a:pt x="3518261" y="1425508"/>
                    <a:pt x="3561366" y="1359583"/>
                  </a:cubicBezTo>
                  <a:cubicBezTo>
                    <a:pt x="3599400" y="1300757"/>
                    <a:pt x="3635912" y="1244974"/>
                    <a:pt x="3682567" y="1238382"/>
                  </a:cubicBezTo>
                  <a:cubicBezTo>
                    <a:pt x="3701837" y="1235846"/>
                    <a:pt x="3721108" y="1234325"/>
                    <a:pt x="3739871" y="1234325"/>
                  </a:cubicBezTo>
                  <a:cubicBezTo>
                    <a:pt x="3827095" y="1234325"/>
                    <a:pt x="3900628" y="1261202"/>
                    <a:pt x="3971624" y="1287065"/>
                  </a:cubicBezTo>
                  <a:cubicBezTo>
                    <a:pt x="4032985" y="1309378"/>
                    <a:pt x="4090797" y="1330677"/>
                    <a:pt x="4149622" y="1330677"/>
                  </a:cubicBezTo>
                  <a:cubicBezTo>
                    <a:pt x="4224676" y="1330677"/>
                    <a:pt x="4289587" y="1295686"/>
                    <a:pt x="4347398" y="1223675"/>
                  </a:cubicBezTo>
                  <a:cubicBezTo>
                    <a:pt x="4367683" y="1198319"/>
                    <a:pt x="4370218" y="1161807"/>
                    <a:pt x="4356019" y="1110588"/>
                  </a:cubicBezTo>
                  <a:cubicBezTo>
                    <a:pt x="4294151" y="895063"/>
                    <a:pt x="3903163" y="381353"/>
                    <a:pt x="3406695" y="209440"/>
                  </a:cubicBezTo>
                  <a:cubicBezTo>
                    <a:pt x="3166828" y="126273"/>
                    <a:pt x="2664275" y="38034"/>
                    <a:pt x="2205333" y="38034"/>
                  </a:cubicBezTo>
                  <a:lnTo>
                    <a:pt x="2205333" y="38034"/>
                  </a:lnTo>
                  <a:close/>
                </a:path>
              </a:pathLst>
            </a:custGeom>
            <a:solidFill>
              <a:srgbClr val="5F3620"/>
            </a:solid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3CFF4345-4170-44CD-9C7F-3BC40727EE3D}"/>
                </a:ext>
              </a:extLst>
            </p:cNvPr>
            <p:cNvSpPr/>
            <p:nvPr/>
          </p:nvSpPr>
          <p:spPr>
            <a:xfrm>
              <a:off x="7097684" y="8276278"/>
              <a:ext cx="1927047" cy="659253"/>
            </a:xfrm>
            <a:custGeom>
              <a:avLst/>
              <a:gdLst>
                <a:gd name="connsiteX0" fmla="*/ 637447 w 1927046"/>
                <a:gd name="connsiteY0" fmla="*/ 472633 h 659252"/>
                <a:gd name="connsiteX1" fmla="*/ 1900170 w 1927046"/>
                <a:gd name="connsiteY1" fmla="*/ 47162 h 659252"/>
                <a:gd name="connsiteX2" fmla="*/ 1899156 w 1927046"/>
                <a:gd name="connsiteY2" fmla="*/ 38034 h 659252"/>
                <a:gd name="connsiteX3" fmla="*/ 1890027 w 1927046"/>
                <a:gd name="connsiteY3" fmla="*/ 38034 h 659252"/>
                <a:gd name="connsiteX4" fmla="*/ 515231 w 1927046"/>
                <a:gd name="connsiteY4" fmla="*/ 305284 h 659252"/>
                <a:gd name="connsiteX5" fmla="*/ 38034 w 1927046"/>
                <a:gd name="connsiteY5" fmla="*/ 663817 h 659252"/>
                <a:gd name="connsiteX6" fmla="*/ 637447 w 1927046"/>
                <a:gd name="connsiteY6" fmla="*/ 472633 h 659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7046" h="659252">
                  <a:moveTo>
                    <a:pt x="637447" y="472633"/>
                  </a:moveTo>
                  <a:cubicBezTo>
                    <a:pt x="1021842" y="280943"/>
                    <a:pt x="1343862" y="67954"/>
                    <a:pt x="1900170" y="47162"/>
                  </a:cubicBezTo>
                  <a:cubicBezTo>
                    <a:pt x="1899662" y="44119"/>
                    <a:pt x="1899156" y="41076"/>
                    <a:pt x="1899156" y="38034"/>
                  </a:cubicBezTo>
                  <a:cubicBezTo>
                    <a:pt x="1896113" y="38034"/>
                    <a:pt x="1893070" y="38034"/>
                    <a:pt x="1890027" y="38034"/>
                  </a:cubicBezTo>
                  <a:cubicBezTo>
                    <a:pt x="1392038" y="38034"/>
                    <a:pt x="823559" y="111566"/>
                    <a:pt x="515231" y="305284"/>
                  </a:cubicBezTo>
                  <a:cubicBezTo>
                    <a:pt x="358025" y="404680"/>
                    <a:pt x="180534" y="533487"/>
                    <a:pt x="38034" y="663817"/>
                  </a:cubicBezTo>
                  <a:cubicBezTo>
                    <a:pt x="38541" y="663817"/>
                    <a:pt x="464013" y="558843"/>
                    <a:pt x="637447" y="472633"/>
                  </a:cubicBezTo>
                  <a:close/>
                </a:path>
              </a:pathLst>
            </a:custGeom>
            <a:solidFill>
              <a:srgbClr val="F7FBF6"/>
            </a:solid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C6691EA2-7230-4CD0-802A-A1FB91B87B81}"/>
                </a:ext>
              </a:extLst>
            </p:cNvPr>
            <p:cNvSpPr/>
            <p:nvPr/>
          </p:nvSpPr>
          <p:spPr>
            <a:xfrm>
              <a:off x="6761408" y="8248894"/>
              <a:ext cx="4310499" cy="1572065"/>
            </a:xfrm>
            <a:custGeom>
              <a:avLst/>
              <a:gdLst>
                <a:gd name="connsiteX0" fmla="*/ 3345512 w 4310499"/>
                <a:gd name="connsiteY0" fmla="*/ 175970 h 1572064"/>
                <a:gd name="connsiteX1" fmla="*/ 2657354 w 4310499"/>
                <a:gd name="connsiteY1" fmla="*/ 38034 h 1572064"/>
                <a:gd name="connsiteX2" fmla="*/ 3316606 w 4310499"/>
                <a:gd name="connsiteY2" fmla="*/ 342304 h 1572064"/>
                <a:gd name="connsiteX3" fmla="*/ 3778083 w 4310499"/>
                <a:gd name="connsiteY3" fmla="*/ 790596 h 1572064"/>
                <a:gd name="connsiteX4" fmla="*/ 3499676 w 4310499"/>
                <a:gd name="connsiteY4" fmla="*/ 1034013 h 1572064"/>
                <a:gd name="connsiteX5" fmla="*/ 3154328 w 4310499"/>
                <a:gd name="connsiteY5" fmla="*/ 1254102 h 1572064"/>
                <a:gd name="connsiteX6" fmla="*/ 2824195 w 4310499"/>
                <a:gd name="connsiteY6" fmla="*/ 1215054 h 1572064"/>
                <a:gd name="connsiteX7" fmla="*/ 2207033 w 4310499"/>
                <a:gd name="connsiteY7" fmla="*/ 1297207 h 1572064"/>
                <a:gd name="connsiteX8" fmla="*/ 1713100 w 4310499"/>
                <a:gd name="connsiteY8" fmla="*/ 1147100 h 1572064"/>
                <a:gd name="connsiteX9" fmla="*/ 1049283 w 4310499"/>
                <a:gd name="connsiteY9" fmla="*/ 1151665 h 1572064"/>
                <a:gd name="connsiteX10" fmla="*/ 616712 w 4310499"/>
                <a:gd name="connsiteY10" fmla="*/ 929040 h 1572064"/>
                <a:gd name="connsiteX11" fmla="*/ 336276 w 4310499"/>
                <a:gd name="connsiteY11" fmla="*/ 963017 h 1572064"/>
                <a:gd name="connsiteX12" fmla="*/ 165377 w 4310499"/>
                <a:gd name="connsiteY12" fmla="*/ 777918 h 1572064"/>
                <a:gd name="connsiteX13" fmla="*/ 77139 w 4310499"/>
                <a:gd name="connsiteY13" fmla="*/ 1124787 h 1572064"/>
                <a:gd name="connsiteX14" fmla="*/ 593385 w 4310499"/>
                <a:gd name="connsiteY14" fmla="*/ 1107545 h 1572064"/>
                <a:gd name="connsiteX15" fmla="*/ 901712 w 4310499"/>
                <a:gd name="connsiteY15" fmla="*/ 1466584 h 1572064"/>
                <a:gd name="connsiteX16" fmla="*/ 1015814 w 4310499"/>
                <a:gd name="connsiteY16" fmla="*/ 1479770 h 1572064"/>
                <a:gd name="connsiteX17" fmla="*/ 1291686 w 4310499"/>
                <a:gd name="connsiteY17" fmla="*/ 1410294 h 1572064"/>
                <a:gd name="connsiteX18" fmla="*/ 1448385 w 4310499"/>
                <a:gd name="connsiteY18" fmla="*/ 1352990 h 1572064"/>
                <a:gd name="connsiteX19" fmla="*/ 1634497 w 4310499"/>
                <a:gd name="connsiteY19" fmla="*/ 1327127 h 1572064"/>
                <a:gd name="connsiteX20" fmla="*/ 1822131 w 4310499"/>
                <a:gd name="connsiteY20" fmla="*/ 1364147 h 1572064"/>
                <a:gd name="connsiteX21" fmla="*/ 1957024 w 4310499"/>
                <a:gd name="connsiteY21" fmla="*/ 1443257 h 1572064"/>
                <a:gd name="connsiteX22" fmla="*/ 2303385 w 4310499"/>
                <a:gd name="connsiteY22" fmla="*/ 1578657 h 1572064"/>
                <a:gd name="connsiteX23" fmla="*/ 2585343 w 4310499"/>
                <a:gd name="connsiteY23" fmla="*/ 1491940 h 1572064"/>
                <a:gd name="connsiteX24" fmla="*/ 2661410 w 4310499"/>
                <a:gd name="connsiteY24" fmla="*/ 1441736 h 1572064"/>
                <a:gd name="connsiteX25" fmla="*/ 2897727 w 4310499"/>
                <a:gd name="connsiteY25" fmla="*/ 1340312 h 1572064"/>
                <a:gd name="connsiteX26" fmla="*/ 2898234 w 4310499"/>
                <a:gd name="connsiteY26" fmla="*/ 1340312 h 1572064"/>
                <a:gd name="connsiteX27" fmla="*/ 3050876 w 4310499"/>
                <a:gd name="connsiteY27" fmla="*/ 1375303 h 1572064"/>
                <a:gd name="connsiteX28" fmla="*/ 3241553 w 4310499"/>
                <a:gd name="connsiteY28" fmla="*/ 1414859 h 1572064"/>
                <a:gd name="connsiteX29" fmla="*/ 3330298 w 4310499"/>
                <a:gd name="connsiteY29" fmla="*/ 1402181 h 1572064"/>
                <a:gd name="connsiteX30" fmla="*/ 3630512 w 4310499"/>
                <a:gd name="connsiteY30" fmla="*/ 1115152 h 1572064"/>
                <a:gd name="connsiteX31" fmla="*/ 4265930 w 4310499"/>
                <a:gd name="connsiteY31" fmla="*/ 1117180 h 1572064"/>
                <a:gd name="connsiteX32" fmla="*/ 3345512 w 4310499"/>
                <a:gd name="connsiteY32" fmla="*/ 175970 h 1572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310499" h="1572064">
                  <a:moveTo>
                    <a:pt x="3345512" y="175970"/>
                  </a:moveTo>
                  <a:cubicBezTo>
                    <a:pt x="3198448" y="125765"/>
                    <a:pt x="2943368" y="70997"/>
                    <a:pt x="2657354" y="38034"/>
                  </a:cubicBezTo>
                  <a:cubicBezTo>
                    <a:pt x="2890120" y="112073"/>
                    <a:pt x="3116295" y="210961"/>
                    <a:pt x="3316606" y="342304"/>
                  </a:cubicBezTo>
                  <a:cubicBezTo>
                    <a:pt x="3478377" y="448799"/>
                    <a:pt x="3722807" y="587749"/>
                    <a:pt x="3778083" y="790596"/>
                  </a:cubicBezTo>
                  <a:cubicBezTo>
                    <a:pt x="3837416" y="1005614"/>
                    <a:pt x="3643190" y="990401"/>
                    <a:pt x="3499676" y="1034013"/>
                  </a:cubicBezTo>
                  <a:cubicBezTo>
                    <a:pt x="3358697" y="1076611"/>
                    <a:pt x="3295307" y="1209983"/>
                    <a:pt x="3154328" y="1254102"/>
                  </a:cubicBezTo>
                  <a:cubicBezTo>
                    <a:pt x="3053412" y="1285544"/>
                    <a:pt x="2920547" y="1233817"/>
                    <a:pt x="2824195" y="1215054"/>
                  </a:cubicBezTo>
                  <a:cubicBezTo>
                    <a:pt x="2604106" y="1171949"/>
                    <a:pt x="2419515" y="1281487"/>
                    <a:pt x="2207033" y="1297207"/>
                  </a:cubicBezTo>
                  <a:cubicBezTo>
                    <a:pt x="2031063" y="1310392"/>
                    <a:pt x="1888563" y="1138987"/>
                    <a:pt x="1713100" y="1147100"/>
                  </a:cubicBezTo>
                  <a:cubicBezTo>
                    <a:pt x="1524960" y="1156228"/>
                    <a:pt x="1220689" y="1301264"/>
                    <a:pt x="1049283" y="1151665"/>
                  </a:cubicBezTo>
                  <a:cubicBezTo>
                    <a:pt x="913883" y="1033506"/>
                    <a:pt x="829702" y="873257"/>
                    <a:pt x="616712" y="929040"/>
                  </a:cubicBezTo>
                  <a:cubicBezTo>
                    <a:pt x="542673" y="948817"/>
                    <a:pt x="415386" y="992936"/>
                    <a:pt x="336276" y="963017"/>
                  </a:cubicBezTo>
                  <a:cubicBezTo>
                    <a:pt x="227246" y="920926"/>
                    <a:pt x="181098" y="857536"/>
                    <a:pt x="165377" y="777918"/>
                  </a:cubicBezTo>
                  <a:cubicBezTo>
                    <a:pt x="48740" y="915348"/>
                    <a:pt x="-4000" y="1042634"/>
                    <a:pt x="77139" y="1124787"/>
                  </a:cubicBezTo>
                  <a:cubicBezTo>
                    <a:pt x="185662" y="1262723"/>
                    <a:pt x="464070" y="919911"/>
                    <a:pt x="593385" y="1107545"/>
                  </a:cubicBezTo>
                  <a:cubicBezTo>
                    <a:pt x="613162" y="1221139"/>
                    <a:pt x="652717" y="1411309"/>
                    <a:pt x="901712" y="1466584"/>
                  </a:cubicBezTo>
                  <a:cubicBezTo>
                    <a:pt x="940760" y="1475205"/>
                    <a:pt x="979301" y="1479262"/>
                    <a:pt x="1015814" y="1479770"/>
                  </a:cubicBezTo>
                  <a:cubicBezTo>
                    <a:pt x="1125351" y="1480783"/>
                    <a:pt x="1209533" y="1444778"/>
                    <a:pt x="1291686" y="1410294"/>
                  </a:cubicBezTo>
                  <a:cubicBezTo>
                    <a:pt x="1340876" y="1388995"/>
                    <a:pt x="1391588" y="1367190"/>
                    <a:pt x="1448385" y="1352990"/>
                  </a:cubicBezTo>
                  <a:cubicBezTo>
                    <a:pt x="1516339" y="1335748"/>
                    <a:pt x="1577193" y="1327127"/>
                    <a:pt x="1634497" y="1327127"/>
                  </a:cubicBezTo>
                  <a:cubicBezTo>
                    <a:pt x="1702451" y="1327127"/>
                    <a:pt x="1763812" y="1339298"/>
                    <a:pt x="1822131" y="1364147"/>
                  </a:cubicBezTo>
                  <a:cubicBezTo>
                    <a:pt x="1866250" y="1383417"/>
                    <a:pt x="1910369" y="1412323"/>
                    <a:pt x="1957024" y="1443257"/>
                  </a:cubicBezTo>
                  <a:cubicBezTo>
                    <a:pt x="2052362" y="1506647"/>
                    <a:pt x="2159871" y="1578657"/>
                    <a:pt x="2303385" y="1578657"/>
                  </a:cubicBezTo>
                  <a:cubicBezTo>
                    <a:pt x="2393652" y="1578150"/>
                    <a:pt x="2485441" y="1549751"/>
                    <a:pt x="2585343" y="1491940"/>
                  </a:cubicBezTo>
                  <a:cubicBezTo>
                    <a:pt x="2609177" y="1477741"/>
                    <a:pt x="2634533" y="1460499"/>
                    <a:pt x="2661410" y="1441736"/>
                  </a:cubicBezTo>
                  <a:cubicBezTo>
                    <a:pt x="2729871" y="1394067"/>
                    <a:pt x="2807460" y="1340312"/>
                    <a:pt x="2897727" y="1340312"/>
                  </a:cubicBezTo>
                  <a:lnTo>
                    <a:pt x="2898234" y="1340312"/>
                  </a:lnTo>
                  <a:cubicBezTo>
                    <a:pt x="2947932" y="1341326"/>
                    <a:pt x="2998136" y="1358061"/>
                    <a:pt x="3050876" y="1375303"/>
                  </a:cubicBezTo>
                  <a:cubicBezTo>
                    <a:pt x="3110716" y="1395081"/>
                    <a:pt x="3173092" y="1415366"/>
                    <a:pt x="3241553" y="1414859"/>
                  </a:cubicBezTo>
                  <a:cubicBezTo>
                    <a:pt x="3271980" y="1414859"/>
                    <a:pt x="3301900" y="1410294"/>
                    <a:pt x="3330298" y="1402181"/>
                  </a:cubicBezTo>
                  <a:cubicBezTo>
                    <a:pt x="3462149" y="1363639"/>
                    <a:pt x="3498154" y="1133408"/>
                    <a:pt x="3630512" y="1115152"/>
                  </a:cubicBezTo>
                  <a:cubicBezTo>
                    <a:pt x="3926669" y="1074076"/>
                    <a:pt x="4086918" y="1339298"/>
                    <a:pt x="4265930" y="1117180"/>
                  </a:cubicBezTo>
                  <a:cubicBezTo>
                    <a:pt x="4333377" y="1032998"/>
                    <a:pt x="3922104" y="375774"/>
                    <a:pt x="3345512" y="175970"/>
                  </a:cubicBezTo>
                  <a:close/>
                </a:path>
              </a:pathLst>
            </a:custGeom>
            <a:solidFill>
              <a:srgbClr val="F3CDD3"/>
            </a:solid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E41120F2-A767-4E4F-B563-9664B4713602}"/>
                </a:ext>
              </a:extLst>
            </p:cNvPr>
            <p:cNvSpPr/>
            <p:nvPr/>
          </p:nvSpPr>
          <p:spPr>
            <a:xfrm>
              <a:off x="8005931" y="8528823"/>
              <a:ext cx="1825623" cy="456406"/>
            </a:xfrm>
            <a:custGeom>
              <a:avLst/>
              <a:gdLst>
                <a:gd name="connsiteX0" fmla="*/ 914840 w 1825623"/>
                <a:gd name="connsiteY0" fmla="*/ 434599 h 456405"/>
                <a:gd name="connsiteX1" fmla="*/ 38034 w 1825623"/>
                <a:gd name="connsiteY1" fmla="*/ 236317 h 456405"/>
                <a:gd name="connsiteX2" fmla="*/ 914840 w 1825623"/>
                <a:gd name="connsiteY2" fmla="*/ 38034 h 456405"/>
                <a:gd name="connsiteX3" fmla="*/ 1791646 w 1825623"/>
                <a:gd name="connsiteY3" fmla="*/ 236317 h 456405"/>
                <a:gd name="connsiteX4" fmla="*/ 914840 w 1825623"/>
                <a:gd name="connsiteY4" fmla="*/ 434599 h 4564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5623" h="456405">
                  <a:moveTo>
                    <a:pt x="914840" y="434599"/>
                  </a:moveTo>
                  <a:cubicBezTo>
                    <a:pt x="562393" y="434599"/>
                    <a:pt x="38034" y="381860"/>
                    <a:pt x="38034" y="236317"/>
                  </a:cubicBezTo>
                  <a:cubicBezTo>
                    <a:pt x="38034" y="90774"/>
                    <a:pt x="562393" y="38034"/>
                    <a:pt x="914840" y="38034"/>
                  </a:cubicBezTo>
                  <a:cubicBezTo>
                    <a:pt x="1267287" y="38034"/>
                    <a:pt x="1791646" y="90774"/>
                    <a:pt x="1791646" y="236317"/>
                  </a:cubicBezTo>
                  <a:cubicBezTo>
                    <a:pt x="1791646" y="381860"/>
                    <a:pt x="1267287" y="434599"/>
                    <a:pt x="914840" y="434599"/>
                  </a:cubicBezTo>
                  <a:close/>
                </a:path>
              </a:pathLst>
            </a:custGeom>
            <a:solidFill>
              <a:srgbClr val="D1B8BB"/>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8A248A0E-F59A-4BFD-AE48-999179FD51B2}"/>
                </a:ext>
              </a:extLst>
            </p:cNvPr>
            <p:cNvSpPr/>
            <p:nvPr/>
          </p:nvSpPr>
          <p:spPr>
            <a:xfrm>
              <a:off x="7982604" y="8505495"/>
              <a:ext cx="1876335" cy="507118"/>
            </a:xfrm>
            <a:custGeom>
              <a:avLst/>
              <a:gdLst>
                <a:gd name="connsiteX0" fmla="*/ 938168 w 1876335"/>
                <a:gd name="connsiteY0" fmla="*/ 84689 h 507117"/>
                <a:gd name="connsiteX1" fmla="*/ 1791646 w 1876335"/>
                <a:gd name="connsiteY1" fmla="*/ 259645 h 507117"/>
                <a:gd name="connsiteX2" fmla="*/ 938168 w 1876335"/>
                <a:gd name="connsiteY2" fmla="*/ 434600 h 507117"/>
                <a:gd name="connsiteX3" fmla="*/ 84689 w 1876335"/>
                <a:gd name="connsiteY3" fmla="*/ 259645 h 507117"/>
                <a:gd name="connsiteX4" fmla="*/ 938168 w 1876335"/>
                <a:gd name="connsiteY4" fmla="*/ 84689 h 507117"/>
                <a:gd name="connsiteX5" fmla="*/ 938168 w 1876335"/>
                <a:gd name="connsiteY5" fmla="*/ 38034 h 507117"/>
                <a:gd name="connsiteX6" fmla="*/ 38034 w 1876335"/>
                <a:gd name="connsiteY6" fmla="*/ 259645 h 507117"/>
                <a:gd name="connsiteX7" fmla="*/ 938168 w 1876335"/>
                <a:gd name="connsiteY7" fmla="*/ 481255 h 507117"/>
                <a:gd name="connsiteX8" fmla="*/ 1838301 w 1876335"/>
                <a:gd name="connsiteY8" fmla="*/ 259645 h 507117"/>
                <a:gd name="connsiteX9" fmla="*/ 938168 w 1876335"/>
                <a:gd name="connsiteY9" fmla="*/ 38034 h 507117"/>
                <a:gd name="connsiteX10" fmla="*/ 938168 w 1876335"/>
                <a:gd name="connsiteY10" fmla="*/ 38034 h 507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76335" h="507117">
                  <a:moveTo>
                    <a:pt x="938168" y="84689"/>
                  </a:moveTo>
                  <a:cubicBezTo>
                    <a:pt x="1409787" y="84689"/>
                    <a:pt x="1791646" y="163292"/>
                    <a:pt x="1791646" y="259645"/>
                  </a:cubicBezTo>
                  <a:cubicBezTo>
                    <a:pt x="1791646" y="355997"/>
                    <a:pt x="1409280" y="434600"/>
                    <a:pt x="938168" y="434600"/>
                  </a:cubicBezTo>
                  <a:cubicBezTo>
                    <a:pt x="466548" y="434600"/>
                    <a:pt x="84689" y="355997"/>
                    <a:pt x="84689" y="259645"/>
                  </a:cubicBezTo>
                  <a:cubicBezTo>
                    <a:pt x="84182" y="163292"/>
                    <a:pt x="466548" y="84689"/>
                    <a:pt x="938168" y="84689"/>
                  </a:cubicBezTo>
                  <a:moveTo>
                    <a:pt x="938168" y="38034"/>
                  </a:moveTo>
                  <a:cubicBezTo>
                    <a:pt x="901655" y="38034"/>
                    <a:pt x="38034" y="40570"/>
                    <a:pt x="38034" y="259645"/>
                  </a:cubicBezTo>
                  <a:cubicBezTo>
                    <a:pt x="38034" y="478719"/>
                    <a:pt x="901655" y="481255"/>
                    <a:pt x="938168" y="481255"/>
                  </a:cubicBezTo>
                  <a:cubicBezTo>
                    <a:pt x="974680" y="481255"/>
                    <a:pt x="1838301" y="478719"/>
                    <a:pt x="1838301" y="259645"/>
                  </a:cubicBezTo>
                  <a:cubicBezTo>
                    <a:pt x="1838301" y="40570"/>
                    <a:pt x="974680" y="38034"/>
                    <a:pt x="938168" y="38034"/>
                  </a:cubicBezTo>
                  <a:lnTo>
                    <a:pt x="938168" y="38034"/>
                  </a:lnTo>
                  <a:close/>
                </a:path>
              </a:pathLst>
            </a:custGeom>
            <a:solidFill>
              <a:srgbClr val="5F3620"/>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D15CF9F1-C619-4CC0-AA99-D307568D77B0}"/>
                </a:ext>
              </a:extLst>
            </p:cNvPr>
            <p:cNvSpPr/>
            <p:nvPr/>
          </p:nvSpPr>
          <p:spPr>
            <a:xfrm>
              <a:off x="8005424" y="8529330"/>
              <a:ext cx="1825623" cy="354982"/>
            </a:xfrm>
            <a:custGeom>
              <a:avLst/>
              <a:gdLst>
                <a:gd name="connsiteX0" fmla="*/ 186112 w 1825623"/>
                <a:gd name="connsiteY0" fmla="*/ 351433 h 354982"/>
                <a:gd name="connsiteX1" fmla="*/ 38034 w 1825623"/>
                <a:gd name="connsiteY1" fmla="*/ 236317 h 354982"/>
                <a:gd name="connsiteX2" fmla="*/ 914840 w 1825623"/>
                <a:gd name="connsiteY2" fmla="*/ 38034 h 354982"/>
                <a:gd name="connsiteX3" fmla="*/ 1791647 w 1825623"/>
                <a:gd name="connsiteY3" fmla="*/ 236317 h 354982"/>
                <a:gd name="connsiteX4" fmla="*/ 1643568 w 1825623"/>
                <a:gd name="connsiteY4" fmla="*/ 351433 h 354982"/>
                <a:gd name="connsiteX5" fmla="*/ 1636468 w 1825623"/>
                <a:gd name="connsiteY5" fmla="*/ 353969 h 354982"/>
                <a:gd name="connsiteX6" fmla="*/ 1629369 w 1825623"/>
                <a:gd name="connsiteY6" fmla="*/ 351433 h 354982"/>
                <a:gd name="connsiteX7" fmla="*/ 914840 w 1825623"/>
                <a:gd name="connsiteY7" fmla="*/ 270801 h 354982"/>
                <a:gd name="connsiteX8" fmla="*/ 200311 w 1825623"/>
                <a:gd name="connsiteY8" fmla="*/ 351433 h 354982"/>
                <a:gd name="connsiteX9" fmla="*/ 193212 w 1825623"/>
                <a:gd name="connsiteY9" fmla="*/ 353969 h 354982"/>
                <a:gd name="connsiteX10" fmla="*/ 186112 w 1825623"/>
                <a:gd name="connsiteY10" fmla="*/ 351433 h 35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25623" h="354982">
                  <a:moveTo>
                    <a:pt x="186112" y="351433"/>
                  </a:moveTo>
                  <a:cubicBezTo>
                    <a:pt x="86717" y="318977"/>
                    <a:pt x="38034" y="281450"/>
                    <a:pt x="38034" y="236317"/>
                  </a:cubicBezTo>
                  <a:cubicBezTo>
                    <a:pt x="38034" y="90774"/>
                    <a:pt x="562393" y="38034"/>
                    <a:pt x="914840" y="38034"/>
                  </a:cubicBezTo>
                  <a:cubicBezTo>
                    <a:pt x="1267287" y="38034"/>
                    <a:pt x="1791647" y="90774"/>
                    <a:pt x="1791647" y="236317"/>
                  </a:cubicBezTo>
                  <a:cubicBezTo>
                    <a:pt x="1791647" y="281450"/>
                    <a:pt x="1743470" y="319484"/>
                    <a:pt x="1643568" y="351433"/>
                  </a:cubicBezTo>
                  <a:lnTo>
                    <a:pt x="1636468" y="353969"/>
                  </a:lnTo>
                  <a:lnTo>
                    <a:pt x="1629369" y="351433"/>
                  </a:lnTo>
                  <a:cubicBezTo>
                    <a:pt x="1473177" y="300721"/>
                    <a:pt x="1205926" y="270801"/>
                    <a:pt x="914840" y="270801"/>
                  </a:cubicBezTo>
                  <a:cubicBezTo>
                    <a:pt x="623248" y="270801"/>
                    <a:pt x="356504" y="301228"/>
                    <a:pt x="200311" y="351433"/>
                  </a:cubicBezTo>
                  <a:lnTo>
                    <a:pt x="193212" y="353969"/>
                  </a:lnTo>
                  <a:lnTo>
                    <a:pt x="186112" y="351433"/>
                  </a:lnTo>
                  <a:close/>
                </a:path>
              </a:pathLst>
            </a:custGeom>
            <a:solidFill>
              <a:srgbClr val="E4D6D3"/>
            </a:solid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5F32A497-6400-425F-B515-9658A1CF0366}"/>
                </a:ext>
              </a:extLst>
            </p:cNvPr>
            <p:cNvSpPr/>
            <p:nvPr/>
          </p:nvSpPr>
          <p:spPr>
            <a:xfrm>
              <a:off x="7982604" y="8505495"/>
              <a:ext cx="1825623" cy="405694"/>
            </a:xfrm>
            <a:custGeom>
              <a:avLst/>
              <a:gdLst>
                <a:gd name="connsiteX0" fmla="*/ 938168 w 1825623"/>
                <a:gd name="connsiteY0" fmla="*/ 84689 h 405694"/>
                <a:gd name="connsiteX1" fmla="*/ 1791646 w 1825623"/>
                <a:gd name="connsiteY1" fmla="*/ 259645 h 405694"/>
                <a:gd name="connsiteX2" fmla="*/ 1659796 w 1825623"/>
                <a:gd name="connsiteY2" fmla="*/ 352954 h 405694"/>
                <a:gd name="connsiteX3" fmla="*/ 938168 w 1825623"/>
                <a:gd name="connsiteY3" fmla="*/ 270801 h 405694"/>
                <a:gd name="connsiteX4" fmla="*/ 216539 w 1825623"/>
                <a:gd name="connsiteY4" fmla="*/ 352954 h 405694"/>
                <a:gd name="connsiteX5" fmla="*/ 84689 w 1825623"/>
                <a:gd name="connsiteY5" fmla="*/ 259645 h 405694"/>
                <a:gd name="connsiteX6" fmla="*/ 938168 w 1825623"/>
                <a:gd name="connsiteY6" fmla="*/ 84689 h 405694"/>
                <a:gd name="connsiteX7" fmla="*/ 938168 w 1825623"/>
                <a:gd name="connsiteY7" fmla="*/ 38034 h 405694"/>
                <a:gd name="connsiteX8" fmla="*/ 38034 w 1825623"/>
                <a:gd name="connsiteY8" fmla="*/ 259645 h 405694"/>
                <a:gd name="connsiteX9" fmla="*/ 202340 w 1825623"/>
                <a:gd name="connsiteY9" fmla="*/ 397073 h 405694"/>
                <a:gd name="connsiteX10" fmla="*/ 216539 w 1825623"/>
                <a:gd name="connsiteY10" fmla="*/ 401637 h 405694"/>
                <a:gd name="connsiteX11" fmla="*/ 230738 w 1825623"/>
                <a:gd name="connsiteY11" fmla="*/ 397073 h 405694"/>
                <a:gd name="connsiteX12" fmla="*/ 938168 w 1825623"/>
                <a:gd name="connsiteY12" fmla="*/ 317456 h 405694"/>
                <a:gd name="connsiteX13" fmla="*/ 1645597 w 1825623"/>
                <a:gd name="connsiteY13" fmla="*/ 397073 h 405694"/>
                <a:gd name="connsiteX14" fmla="*/ 1659796 w 1825623"/>
                <a:gd name="connsiteY14" fmla="*/ 401637 h 405694"/>
                <a:gd name="connsiteX15" fmla="*/ 1673995 w 1825623"/>
                <a:gd name="connsiteY15" fmla="*/ 397073 h 405694"/>
                <a:gd name="connsiteX16" fmla="*/ 1837794 w 1825623"/>
                <a:gd name="connsiteY16" fmla="*/ 259645 h 405694"/>
                <a:gd name="connsiteX17" fmla="*/ 938168 w 1825623"/>
                <a:gd name="connsiteY17" fmla="*/ 38034 h 405694"/>
                <a:gd name="connsiteX18" fmla="*/ 938168 w 1825623"/>
                <a:gd name="connsiteY18" fmla="*/ 38034 h 405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825623" h="405694">
                  <a:moveTo>
                    <a:pt x="938168" y="84689"/>
                  </a:moveTo>
                  <a:cubicBezTo>
                    <a:pt x="1409787" y="84689"/>
                    <a:pt x="1791646" y="163292"/>
                    <a:pt x="1791646" y="259645"/>
                  </a:cubicBezTo>
                  <a:cubicBezTo>
                    <a:pt x="1791646" y="294128"/>
                    <a:pt x="1742963" y="325569"/>
                    <a:pt x="1659796" y="352954"/>
                  </a:cubicBezTo>
                  <a:cubicBezTo>
                    <a:pt x="1508675" y="303764"/>
                    <a:pt x="1241931" y="270801"/>
                    <a:pt x="938168" y="270801"/>
                  </a:cubicBezTo>
                  <a:cubicBezTo>
                    <a:pt x="633897" y="270801"/>
                    <a:pt x="367660" y="303764"/>
                    <a:pt x="216539" y="352954"/>
                  </a:cubicBezTo>
                  <a:cubicBezTo>
                    <a:pt x="133372" y="326077"/>
                    <a:pt x="84689" y="294128"/>
                    <a:pt x="84689" y="259645"/>
                  </a:cubicBezTo>
                  <a:cubicBezTo>
                    <a:pt x="84182" y="163292"/>
                    <a:pt x="466548" y="84689"/>
                    <a:pt x="938168" y="84689"/>
                  </a:cubicBezTo>
                  <a:moveTo>
                    <a:pt x="938168" y="38034"/>
                  </a:moveTo>
                  <a:cubicBezTo>
                    <a:pt x="901655" y="38034"/>
                    <a:pt x="38034" y="40570"/>
                    <a:pt x="38034" y="259645"/>
                  </a:cubicBezTo>
                  <a:cubicBezTo>
                    <a:pt x="38034" y="335205"/>
                    <a:pt x="131851" y="374253"/>
                    <a:pt x="202340" y="397073"/>
                  </a:cubicBezTo>
                  <a:lnTo>
                    <a:pt x="216539" y="401637"/>
                  </a:lnTo>
                  <a:lnTo>
                    <a:pt x="230738" y="397073"/>
                  </a:lnTo>
                  <a:cubicBezTo>
                    <a:pt x="384395" y="347376"/>
                    <a:pt x="649110" y="317456"/>
                    <a:pt x="938168" y="317456"/>
                  </a:cubicBezTo>
                  <a:cubicBezTo>
                    <a:pt x="1227225" y="317456"/>
                    <a:pt x="1491433" y="347376"/>
                    <a:pt x="1645597" y="397073"/>
                  </a:cubicBezTo>
                  <a:lnTo>
                    <a:pt x="1659796" y="401637"/>
                  </a:lnTo>
                  <a:lnTo>
                    <a:pt x="1673995" y="397073"/>
                  </a:lnTo>
                  <a:cubicBezTo>
                    <a:pt x="1744484" y="374253"/>
                    <a:pt x="1837794" y="335205"/>
                    <a:pt x="1837794" y="259645"/>
                  </a:cubicBezTo>
                  <a:cubicBezTo>
                    <a:pt x="1838301" y="40570"/>
                    <a:pt x="974680" y="38034"/>
                    <a:pt x="938168" y="38034"/>
                  </a:cubicBezTo>
                  <a:lnTo>
                    <a:pt x="938168" y="38034"/>
                  </a:lnTo>
                  <a:close/>
                </a:path>
              </a:pathLst>
            </a:custGeom>
            <a:solidFill>
              <a:srgbClr val="5F3620"/>
            </a:solidFill>
            <a:ln w="9525" cap="flat">
              <a:noFill/>
              <a:prstDash val="solid"/>
              <a:miter/>
            </a:ln>
          </p:spPr>
          <p:txBody>
            <a:bodyPr rtlCol="0" anchor="ctr"/>
            <a:lstStyle/>
            <a:p>
              <a:endParaRPr lang="en-US"/>
            </a:p>
          </p:txBody>
        </p:sp>
      </p:grpSp>
      <p:sp>
        <p:nvSpPr>
          <p:cNvPr id="90" name="Rectangle 89">
            <a:extLst>
              <a:ext uri="{FF2B5EF4-FFF2-40B4-BE49-F238E27FC236}">
                <a16:creationId xmlns:a16="http://schemas.microsoft.com/office/drawing/2014/main" id="{B464D896-0C09-4EB5-90E9-5E3EAF115362}"/>
              </a:ext>
            </a:extLst>
          </p:cNvPr>
          <p:cNvSpPr/>
          <p:nvPr/>
        </p:nvSpPr>
        <p:spPr>
          <a:xfrm>
            <a:off x="14869494" y="4693616"/>
            <a:ext cx="8957630" cy="1108124"/>
          </a:xfrm>
          <a:prstGeom prst="rect">
            <a:avLst/>
          </a:prstGeom>
        </p:spPr>
        <p:txBody>
          <a:bodyPr wrap="square">
            <a:spAutoFit/>
          </a:bodyPr>
          <a:lstStyle/>
          <a:p>
            <a:r>
              <a:rPr lang="en-US" sz="6601" dirty="0">
                <a:latin typeface="+mj-lt"/>
              </a:rPr>
              <a:t>Eastern </a:t>
            </a:r>
          </a:p>
        </p:txBody>
      </p:sp>
      <p:sp>
        <p:nvSpPr>
          <p:cNvPr id="92" name="Rectangle 91">
            <a:extLst>
              <a:ext uri="{FF2B5EF4-FFF2-40B4-BE49-F238E27FC236}">
                <a16:creationId xmlns:a16="http://schemas.microsoft.com/office/drawing/2014/main" id="{407D9583-BB76-4C6A-9C01-5AACA423C746}"/>
              </a:ext>
            </a:extLst>
          </p:cNvPr>
          <p:cNvSpPr/>
          <p:nvPr/>
        </p:nvSpPr>
        <p:spPr>
          <a:xfrm>
            <a:off x="14940216" y="6136467"/>
            <a:ext cx="7997992" cy="3904598"/>
          </a:xfrm>
          <a:prstGeom prst="rect">
            <a:avLst/>
          </a:prstGeom>
        </p:spPr>
        <p:txBody>
          <a:bodyPr wrap="square">
            <a:spAutoFit/>
          </a:bodyPr>
          <a:lstStyle/>
          <a:p>
            <a:pPr>
              <a:lnSpc>
                <a:spcPct val="150000"/>
              </a:lnSpc>
            </a:pPr>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a:t>
            </a:r>
            <a:endParaRPr lang="en-US" sz="2400" dirty="0"/>
          </a:p>
        </p:txBody>
      </p:sp>
    </p:spTree>
    <p:extLst>
      <p:ext uri="{BB962C8B-B14F-4D97-AF65-F5344CB8AC3E}">
        <p14:creationId xmlns:p14="http://schemas.microsoft.com/office/powerpoint/2010/main" val="17696653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aphic 235">
            <a:extLst>
              <a:ext uri="{FF2B5EF4-FFF2-40B4-BE49-F238E27FC236}">
                <a16:creationId xmlns:a16="http://schemas.microsoft.com/office/drawing/2014/main" id="{B124AEA1-A4EB-45A7-8E6D-23983132DB20}"/>
              </a:ext>
            </a:extLst>
          </p:cNvPr>
          <p:cNvGrpSpPr/>
          <p:nvPr/>
        </p:nvGrpSpPr>
        <p:grpSpPr>
          <a:xfrm>
            <a:off x="3197489" y="2895955"/>
            <a:ext cx="7151626" cy="7316028"/>
            <a:chOff x="5873688" y="1181119"/>
            <a:chExt cx="11567461" cy="11833375"/>
          </a:xfrm>
        </p:grpSpPr>
        <p:sp>
          <p:nvSpPr>
            <p:cNvPr id="3" name="Freeform: Shape 2">
              <a:extLst>
                <a:ext uri="{FF2B5EF4-FFF2-40B4-BE49-F238E27FC236}">
                  <a16:creationId xmlns:a16="http://schemas.microsoft.com/office/drawing/2014/main" id="{6B62FA38-644A-4E6D-BB4D-5BAA4E2DE098}"/>
                </a:ext>
              </a:extLst>
            </p:cNvPr>
            <p:cNvSpPr/>
            <p:nvPr/>
          </p:nvSpPr>
          <p:spPr>
            <a:xfrm>
              <a:off x="6112205" y="7308108"/>
              <a:ext cx="11156782" cy="5646838"/>
            </a:xfrm>
            <a:custGeom>
              <a:avLst/>
              <a:gdLst>
                <a:gd name="connsiteX0" fmla="*/ 5586624 w 11156782"/>
                <a:gd name="connsiteY0" fmla="*/ 5653340 h 5646837"/>
                <a:gd name="connsiteX1" fmla="*/ 940131 w 11156782"/>
                <a:gd name="connsiteY1" fmla="*/ 4857307 h 5646837"/>
                <a:gd name="connsiteX2" fmla="*/ 923704 w 11156782"/>
                <a:gd name="connsiteY2" fmla="*/ 4839169 h 5646837"/>
                <a:gd name="connsiteX3" fmla="*/ 25686 w 11156782"/>
                <a:gd name="connsiteY3" fmla="*/ 69816 h 5646837"/>
                <a:gd name="connsiteX4" fmla="*/ 38006 w 11156782"/>
                <a:gd name="connsiteY4" fmla="*/ 38672 h 5646837"/>
                <a:gd name="connsiteX5" fmla="*/ 68807 w 11156782"/>
                <a:gd name="connsiteY5" fmla="*/ 25667 h 5646837"/>
                <a:gd name="connsiteX6" fmla="*/ 11103070 w 11156782"/>
                <a:gd name="connsiteY6" fmla="*/ 25667 h 5646837"/>
                <a:gd name="connsiteX7" fmla="*/ 11133871 w 11156782"/>
                <a:gd name="connsiteY7" fmla="*/ 38672 h 5646837"/>
                <a:gd name="connsiteX8" fmla="*/ 11146191 w 11156782"/>
                <a:gd name="connsiteY8" fmla="*/ 69816 h 5646837"/>
                <a:gd name="connsiteX9" fmla="*/ 10248858 w 11156782"/>
                <a:gd name="connsiteY9" fmla="*/ 4839511 h 5646837"/>
                <a:gd name="connsiteX10" fmla="*/ 10239275 w 11156782"/>
                <a:gd name="connsiteY10" fmla="*/ 4852516 h 5646837"/>
                <a:gd name="connsiteX11" fmla="*/ 5586624 w 11156782"/>
                <a:gd name="connsiteY11" fmla="*/ 5653340 h 5646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56782" h="5646837">
                  <a:moveTo>
                    <a:pt x="5586624" y="5653340"/>
                  </a:moveTo>
                  <a:cubicBezTo>
                    <a:pt x="2297426" y="5653340"/>
                    <a:pt x="953478" y="4865521"/>
                    <a:pt x="940131" y="4857307"/>
                  </a:cubicBezTo>
                  <a:cubicBezTo>
                    <a:pt x="932944" y="4852858"/>
                    <a:pt x="927127" y="4846698"/>
                    <a:pt x="923704" y="4839169"/>
                  </a:cubicBezTo>
                  <a:cubicBezTo>
                    <a:pt x="96870" y="3134851"/>
                    <a:pt x="26370" y="100274"/>
                    <a:pt x="25686" y="69816"/>
                  </a:cubicBezTo>
                  <a:cubicBezTo>
                    <a:pt x="25344" y="58179"/>
                    <a:pt x="29793" y="46886"/>
                    <a:pt x="38006" y="38672"/>
                  </a:cubicBezTo>
                  <a:cubicBezTo>
                    <a:pt x="46220" y="30459"/>
                    <a:pt x="57171" y="25667"/>
                    <a:pt x="68807" y="25667"/>
                  </a:cubicBezTo>
                  <a:lnTo>
                    <a:pt x="11103070" y="25667"/>
                  </a:lnTo>
                  <a:cubicBezTo>
                    <a:pt x="11114706" y="25667"/>
                    <a:pt x="11125657" y="30459"/>
                    <a:pt x="11133871" y="38672"/>
                  </a:cubicBezTo>
                  <a:cubicBezTo>
                    <a:pt x="11142085" y="46886"/>
                    <a:pt x="11146534" y="58179"/>
                    <a:pt x="11146191" y="69816"/>
                  </a:cubicBezTo>
                  <a:cubicBezTo>
                    <a:pt x="11145507" y="100274"/>
                    <a:pt x="11075349" y="3134851"/>
                    <a:pt x="10248858" y="4839511"/>
                  </a:cubicBezTo>
                  <a:cubicBezTo>
                    <a:pt x="10246462" y="4844302"/>
                    <a:pt x="10243382" y="4848751"/>
                    <a:pt x="10239275" y="4852516"/>
                  </a:cubicBezTo>
                  <a:cubicBezTo>
                    <a:pt x="10204368" y="4885028"/>
                    <a:pt x="9328252" y="5653340"/>
                    <a:pt x="5586624" y="5653340"/>
                  </a:cubicBezTo>
                  <a:close/>
                </a:path>
              </a:pathLst>
            </a:custGeom>
            <a:solidFill>
              <a:srgbClr val="A57756"/>
            </a:solidFill>
            <a:ln w="9525" cap="flat">
              <a:noFill/>
              <a:prstDash val="solid"/>
              <a:miter/>
            </a:ln>
          </p:spPr>
          <p:txBody>
            <a:bodyPr rtlCol="0" anchor="ctr"/>
            <a:lstStyle/>
            <a:p>
              <a:endParaRPr lang="en-US"/>
            </a:p>
          </p:txBody>
        </p:sp>
        <p:sp>
          <p:nvSpPr>
            <p:cNvPr id="4" name="Freeform: Shape 3">
              <a:extLst>
                <a:ext uri="{FF2B5EF4-FFF2-40B4-BE49-F238E27FC236}">
                  <a16:creationId xmlns:a16="http://schemas.microsoft.com/office/drawing/2014/main" id="{C6DDCEE6-73B6-4096-8416-AF9700A0D16B}"/>
                </a:ext>
              </a:extLst>
            </p:cNvPr>
            <p:cNvSpPr/>
            <p:nvPr/>
          </p:nvSpPr>
          <p:spPr>
            <a:xfrm>
              <a:off x="6069093" y="7264987"/>
              <a:ext cx="11225229" cy="5749507"/>
            </a:xfrm>
            <a:custGeom>
              <a:avLst/>
              <a:gdLst>
                <a:gd name="connsiteX0" fmla="*/ 11146525 w 11225228"/>
                <a:gd name="connsiteY0" fmla="*/ 111910 h 5749507"/>
                <a:gd name="connsiteX1" fmla="*/ 11146867 w 11225228"/>
                <a:gd name="connsiteY1" fmla="*/ 111910 h 5749507"/>
                <a:gd name="connsiteX2" fmla="*/ 11146525 w 11225228"/>
                <a:gd name="connsiteY2" fmla="*/ 111910 h 5749507"/>
                <a:gd name="connsiteX3" fmla="*/ 10253640 w 11225228"/>
                <a:gd name="connsiteY3" fmla="*/ 4863467 h 5749507"/>
                <a:gd name="connsiteX4" fmla="*/ 5629736 w 11225228"/>
                <a:gd name="connsiteY4" fmla="*/ 5652998 h 5749507"/>
                <a:gd name="connsiteX5" fmla="*/ 1005489 w 11225228"/>
                <a:gd name="connsiteY5" fmla="*/ 4863467 h 5749507"/>
                <a:gd name="connsiteX6" fmla="*/ 111920 w 11225228"/>
                <a:gd name="connsiteY6" fmla="*/ 111910 h 5749507"/>
                <a:gd name="connsiteX7" fmla="*/ 5629393 w 11225228"/>
                <a:gd name="connsiteY7" fmla="*/ 111910 h 5749507"/>
                <a:gd name="connsiteX8" fmla="*/ 11146525 w 11225228"/>
                <a:gd name="connsiteY8" fmla="*/ 111910 h 5749507"/>
                <a:gd name="connsiteX9" fmla="*/ 11146867 w 11225228"/>
                <a:gd name="connsiteY9" fmla="*/ 25667 h 5749507"/>
                <a:gd name="connsiteX10" fmla="*/ 11146525 w 11225228"/>
                <a:gd name="connsiteY10" fmla="*/ 25667 h 5749507"/>
                <a:gd name="connsiteX11" fmla="*/ 5629736 w 11225228"/>
                <a:gd name="connsiteY11" fmla="*/ 25667 h 5749507"/>
                <a:gd name="connsiteX12" fmla="*/ 111920 w 11225228"/>
                <a:gd name="connsiteY12" fmla="*/ 25667 h 5749507"/>
                <a:gd name="connsiteX13" fmla="*/ 50318 w 11225228"/>
                <a:gd name="connsiteY13" fmla="*/ 51677 h 5749507"/>
                <a:gd name="connsiteX14" fmla="*/ 25677 w 11225228"/>
                <a:gd name="connsiteY14" fmla="*/ 113964 h 5749507"/>
                <a:gd name="connsiteX15" fmla="*/ 927802 w 11225228"/>
                <a:gd name="connsiteY15" fmla="*/ 4901455 h 5749507"/>
                <a:gd name="connsiteX16" fmla="*/ 960656 w 11225228"/>
                <a:gd name="connsiteY16" fmla="*/ 4937731 h 5749507"/>
                <a:gd name="connsiteX17" fmla="*/ 5629393 w 11225228"/>
                <a:gd name="connsiteY17" fmla="*/ 5739925 h 5749507"/>
                <a:gd name="connsiteX18" fmla="*/ 10311819 w 11225228"/>
                <a:gd name="connsiteY18" fmla="*/ 4927465 h 5749507"/>
                <a:gd name="connsiteX19" fmla="*/ 10330984 w 11225228"/>
                <a:gd name="connsiteY19" fmla="*/ 4901797 h 5749507"/>
                <a:gd name="connsiteX20" fmla="*/ 11232426 w 11225228"/>
                <a:gd name="connsiteY20" fmla="*/ 120465 h 5749507"/>
                <a:gd name="connsiteX21" fmla="*/ 11232767 w 11225228"/>
                <a:gd name="connsiteY21" fmla="*/ 112594 h 5749507"/>
                <a:gd name="connsiteX22" fmla="*/ 11146867 w 11225228"/>
                <a:gd name="connsiteY22" fmla="*/ 25667 h 5749507"/>
                <a:gd name="connsiteX23" fmla="*/ 11146867 w 11225228"/>
                <a:gd name="connsiteY23" fmla="*/ 25667 h 5749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1225228" h="5749507">
                  <a:moveTo>
                    <a:pt x="11146525" y="111910"/>
                  </a:moveTo>
                  <a:lnTo>
                    <a:pt x="11146867" y="111910"/>
                  </a:lnTo>
                  <a:moveTo>
                    <a:pt x="11146525" y="111910"/>
                  </a:moveTo>
                  <a:cubicBezTo>
                    <a:pt x="11146525" y="111910"/>
                    <a:pt x="11085265" y="3147855"/>
                    <a:pt x="10253640" y="4863467"/>
                  </a:cubicBezTo>
                  <a:cubicBezTo>
                    <a:pt x="10253640" y="4863467"/>
                    <a:pt x="9397374" y="5652998"/>
                    <a:pt x="5629736" y="5652998"/>
                  </a:cubicBezTo>
                  <a:cubicBezTo>
                    <a:pt x="2314528" y="5652998"/>
                    <a:pt x="1005489" y="4863467"/>
                    <a:pt x="1005489" y="4863467"/>
                  </a:cubicBezTo>
                  <a:cubicBezTo>
                    <a:pt x="173521" y="3147855"/>
                    <a:pt x="111920" y="111910"/>
                    <a:pt x="111920" y="111910"/>
                  </a:cubicBezTo>
                  <a:lnTo>
                    <a:pt x="5629393" y="111910"/>
                  </a:lnTo>
                  <a:lnTo>
                    <a:pt x="11146525" y="111910"/>
                  </a:lnTo>
                  <a:moveTo>
                    <a:pt x="11146867" y="25667"/>
                  </a:moveTo>
                  <a:lnTo>
                    <a:pt x="11146525" y="25667"/>
                  </a:lnTo>
                  <a:lnTo>
                    <a:pt x="5629736" y="25667"/>
                  </a:lnTo>
                  <a:lnTo>
                    <a:pt x="111920" y="25667"/>
                  </a:lnTo>
                  <a:cubicBezTo>
                    <a:pt x="88648" y="25667"/>
                    <a:pt x="66403" y="34907"/>
                    <a:pt x="50318" y="51677"/>
                  </a:cubicBezTo>
                  <a:cubicBezTo>
                    <a:pt x="34233" y="68104"/>
                    <a:pt x="25335" y="90691"/>
                    <a:pt x="25677" y="113964"/>
                  </a:cubicBezTo>
                  <a:cubicBezTo>
                    <a:pt x="28415" y="238536"/>
                    <a:pt x="96861" y="3188238"/>
                    <a:pt x="927802" y="4901455"/>
                  </a:cubicBezTo>
                  <a:cubicBezTo>
                    <a:pt x="934989" y="4916513"/>
                    <a:pt x="946625" y="4929176"/>
                    <a:pt x="960656" y="4937731"/>
                  </a:cubicBezTo>
                  <a:cubicBezTo>
                    <a:pt x="1015071" y="4970586"/>
                    <a:pt x="2328218" y="5739925"/>
                    <a:pt x="5629393" y="5739925"/>
                  </a:cubicBezTo>
                  <a:cubicBezTo>
                    <a:pt x="9387791" y="5739925"/>
                    <a:pt x="10275885" y="4960661"/>
                    <a:pt x="10311819" y="4927465"/>
                  </a:cubicBezTo>
                  <a:cubicBezTo>
                    <a:pt x="10319691" y="4920278"/>
                    <a:pt x="10326193" y="4911380"/>
                    <a:pt x="10330984" y="4901797"/>
                  </a:cubicBezTo>
                  <a:cubicBezTo>
                    <a:pt x="11150974" y="3210483"/>
                    <a:pt x="11228318" y="313485"/>
                    <a:pt x="11232426" y="120465"/>
                  </a:cubicBezTo>
                  <a:cubicBezTo>
                    <a:pt x="11232767" y="117728"/>
                    <a:pt x="11232767" y="115332"/>
                    <a:pt x="11232767" y="112594"/>
                  </a:cubicBezTo>
                  <a:cubicBezTo>
                    <a:pt x="11233110" y="64339"/>
                    <a:pt x="11194437" y="25667"/>
                    <a:pt x="11146867" y="25667"/>
                  </a:cubicBezTo>
                  <a:lnTo>
                    <a:pt x="11146867" y="25667"/>
                  </a:lnTo>
                  <a:close/>
                </a:path>
              </a:pathLst>
            </a:custGeom>
            <a:solidFill>
              <a:srgbClr val="5F3620"/>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08967DF5-FF02-47D9-8BAC-FF130CD29229}"/>
                </a:ext>
              </a:extLst>
            </p:cNvPr>
            <p:cNvSpPr/>
            <p:nvPr/>
          </p:nvSpPr>
          <p:spPr>
            <a:xfrm>
              <a:off x="6112548" y="7307766"/>
              <a:ext cx="1060921" cy="1848056"/>
            </a:xfrm>
            <a:custGeom>
              <a:avLst/>
              <a:gdLst>
                <a:gd name="connsiteX0" fmla="*/ 200909 w 1060921"/>
                <a:gd name="connsiteY0" fmla="*/ 1822389 h 1848055"/>
                <a:gd name="connsiteX1" fmla="*/ 185851 w 1060921"/>
                <a:gd name="connsiteY1" fmla="*/ 1819651 h 1848055"/>
                <a:gd name="connsiteX2" fmla="*/ 158130 w 1060921"/>
                <a:gd name="connsiteY2" fmla="*/ 1784401 h 1848055"/>
                <a:gd name="connsiteX3" fmla="*/ 25686 w 1060921"/>
                <a:gd name="connsiteY3" fmla="*/ 69815 h 1848055"/>
                <a:gd name="connsiteX4" fmla="*/ 38006 w 1060921"/>
                <a:gd name="connsiteY4" fmla="*/ 38672 h 1848055"/>
                <a:gd name="connsiteX5" fmla="*/ 68807 w 1060921"/>
                <a:gd name="connsiteY5" fmla="*/ 25667 h 1848055"/>
                <a:gd name="connsiteX6" fmla="*/ 489411 w 1060921"/>
                <a:gd name="connsiteY6" fmla="*/ 25667 h 1848055"/>
                <a:gd name="connsiteX7" fmla="*/ 510629 w 1060921"/>
                <a:gd name="connsiteY7" fmla="*/ 31485 h 1848055"/>
                <a:gd name="connsiteX8" fmla="*/ 1028427 w 1060921"/>
                <a:gd name="connsiteY8" fmla="*/ 304587 h 1848055"/>
                <a:gd name="connsiteX9" fmla="*/ 1052041 w 1060921"/>
                <a:gd name="connsiteY9" fmla="*/ 352157 h 1848055"/>
                <a:gd name="connsiteX10" fmla="*/ 229656 w 1060921"/>
                <a:gd name="connsiteY10" fmla="*/ 1810752 h 1848055"/>
                <a:gd name="connsiteX11" fmla="*/ 200909 w 1060921"/>
                <a:gd name="connsiteY11" fmla="*/ 1822389 h 1848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921" h="1848055">
                  <a:moveTo>
                    <a:pt x="200909" y="1822389"/>
                  </a:moveTo>
                  <a:cubicBezTo>
                    <a:pt x="195775" y="1822389"/>
                    <a:pt x="190642" y="1821362"/>
                    <a:pt x="185851" y="1819651"/>
                  </a:cubicBezTo>
                  <a:cubicBezTo>
                    <a:pt x="170792" y="1814175"/>
                    <a:pt x="159841" y="1800486"/>
                    <a:pt x="158130" y="1784401"/>
                  </a:cubicBezTo>
                  <a:cubicBezTo>
                    <a:pt x="42113" y="830598"/>
                    <a:pt x="25686" y="77344"/>
                    <a:pt x="25686" y="69815"/>
                  </a:cubicBezTo>
                  <a:cubicBezTo>
                    <a:pt x="25344" y="58179"/>
                    <a:pt x="29793" y="46886"/>
                    <a:pt x="38006" y="38672"/>
                  </a:cubicBezTo>
                  <a:cubicBezTo>
                    <a:pt x="46220" y="30459"/>
                    <a:pt x="57171" y="25667"/>
                    <a:pt x="68807" y="25667"/>
                  </a:cubicBezTo>
                  <a:lnTo>
                    <a:pt x="489411" y="25667"/>
                  </a:lnTo>
                  <a:cubicBezTo>
                    <a:pt x="496940" y="25667"/>
                    <a:pt x="504127" y="27721"/>
                    <a:pt x="510629" y="31485"/>
                  </a:cubicBezTo>
                  <a:cubicBezTo>
                    <a:pt x="698857" y="138946"/>
                    <a:pt x="868262" y="228269"/>
                    <a:pt x="1028427" y="304587"/>
                  </a:cubicBezTo>
                  <a:cubicBezTo>
                    <a:pt x="1046223" y="313143"/>
                    <a:pt x="1056148" y="332650"/>
                    <a:pt x="1052041" y="352157"/>
                  </a:cubicBezTo>
                  <a:cubicBezTo>
                    <a:pt x="935682" y="916841"/>
                    <a:pt x="643416" y="1434981"/>
                    <a:pt x="229656" y="1810752"/>
                  </a:cubicBezTo>
                  <a:cubicBezTo>
                    <a:pt x="221785" y="1818624"/>
                    <a:pt x="211518" y="1822389"/>
                    <a:pt x="200909" y="1822389"/>
                  </a:cubicBezTo>
                  <a:close/>
                </a:path>
              </a:pathLst>
            </a:custGeom>
            <a:solidFill>
              <a:srgbClr val="C99B79"/>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78D20CD9-DDB0-4030-AF47-F40BDA86947D}"/>
                </a:ext>
              </a:extLst>
            </p:cNvPr>
            <p:cNvSpPr/>
            <p:nvPr/>
          </p:nvSpPr>
          <p:spPr>
            <a:xfrm>
              <a:off x="6069093" y="7264987"/>
              <a:ext cx="1163591" cy="1916502"/>
            </a:xfrm>
            <a:custGeom>
              <a:avLst/>
              <a:gdLst>
                <a:gd name="connsiteX0" fmla="*/ 532866 w 1163590"/>
                <a:gd name="connsiteY0" fmla="*/ 111910 h 1916502"/>
                <a:gd name="connsiteX1" fmla="*/ 1053402 w 1163590"/>
                <a:gd name="connsiteY1" fmla="*/ 386723 h 1916502"/>
                <a:gd name="connsiteX2" fmla="*/ 244021 w 1163590"/>
                <a:gd name="connsiteY2" fmla="*/ 1822046 h 1916502"/>
                <a:gd name="connsiteX3" fmla="*/ 111920 w 1163590"/>
                <a:gd name="connsiteY3" fmla="*/ 111910 h 1916502"/>
                <a:gd name="connsiteX4" fmla="*/ 532866 w 1163590"/>
                <a:gd name="connsiteY4" fmla="*/ 111910 h 1916502"/>
                <a:gd name="connsiteX5" fmla="*/ 532866 w 1163590"/>
                <a:gd name="connsiteY5" fmla="*/ 25667 h 1916502"/>
                <a:gd name="connsiteX6" fmla="*/ 111920 w 1163590"/>
                <a:gd name="connsiteY6" fmla="*/ 25667 h 1916502"/>
                <a:gd name="connsiteX7" fmla="*/ 50318 w 1163590"/>
                <a:gd name="connsiteY7" fmla="*/ 51677 h 1916502"/>
                <a:gd name="connsiteX8" fmla="*/ 25677 w 1163590"/>
                <a:gd name="connsiteY8" fmla="*/ 113964 h 1916502"/>
                <a:gd name="connsiteX9" fmla="*/ 158463 w 1163590"/>
                <a:gd name="connsiteY9" fmla="*/ 1832656 h 1916502"/>
                <a:gd name="connsiteX10" fmla="*/ 213905 w 1163590"/>
                <a:gd name="connsiteY10" fmla="*/ 1903155 h 1916502"/>
                <a:gd name="connsiteX11" fmla="*/ 244021 w 1163590"/>
                <a:gd name="connsiteY11" fmla="*/ 1908631 h 1916502"/>
                <a:gd name="connsiteX12" fmla="*/ 301859 w 1163590"/>
                <a:gd name="connsiteY12" fmla="*/ 1886386 h 1916502"/>
                <a:gd name="connsiteX13" fmla="*/ 1137591 w 1163590"/>
                <a:gd name="connsiteY13" fmla="*/ 404519 h 1916502"/>
                <a:gd name="connsiteX14" fmla="*/ 1090363 w 1163590"/>
                <a:gd name="connsiteY14" fmla="*/ 309378 h 1916502"/>
                <a:gd name="connsiteX15" fmla="*/ 575303 w 1163590"/>
                <a:gd name="connsiteY15" fmla="*/ 37645 h 1916502"/>
                <a:gd name="connsiteX16" fmla="*/ 532866 w 1163590"/>
                <a:gd name="connsiteY16" fmla="*/ 25667 h 1916502"/>
                <a:gd name="connsiteX17" fmla="*/ 532866 w 1163590"/>
                <a:gd name="connsiteY17" fmla="*/ 25667 h 1916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63590" h="1916502">
                  <a:moveTo>
                    <a:pt x="532866" y="111910"/>
                  </a:moveTo>
                  <a:cubicBezTo>
                    <a:pt x="702613" y="208762"/>
                    <a:pt x="875441" y="301507"/>
                    <a:pt x="1053402" y="386723"/>
                  </a:cubicBezTo>
                  <a:cubicBezTo>
                    <a:pt x="940122" y="936690"/>
                    <a:pt x="658465" y="1445933"/>
                    <a:pt x="244021" y="1822046"/>
                  </a:cubicBezTo>
                  <a:cubicBezTo>
                    <a:pt x="126978" y="859346"/>
                    <a:pt x="111920" y="111910"/>
                    <a:pt x="111920" y="111910"/>
                  </a:cubicBezTo>
                  <a:lnTo>
                    <a:pt x="532866" y="111910"/>
                  </a:lnTo>
                  <a:moveTo>
                    <a:pt x="532866" y="25667"/>
                  </a:moveTo>
                  <a:lnTo>
                    <a:pt x="111920" y="25667"/>
                  </a:lnTo>
                  <a:cubicBezTo>
                    <a:pt x="88648" y="25667"/>
                    <a:pt x="66403" y="34907"/>
                    <a:pt x="50318" y="51677"/>
                  </a:cubicBezTo>
                  <a:cubicBezTo>
                    <a:pt x="34233" y="68104"/>
                    <a:pt x="25335" y="90691"/>
                    <a:pt x="25677" y="113964"/>
                  </a:cubicBezTo>
                  <a:cubicBezTo>
                    <a:pt x="25677" y="121493"/>
                    <a:pt x="42446" y="876800"/>
                    <a:pt x="158463" y="1832656"/>
                  </a:cubicBezTo>
                  <a:cubicBezTo>
                    <a:pt x="162228" y="1864825"/>
                    <a:pt x="183788" y="1891862"/>
                    <a:pt x="213905" y="1903155"/>
                  </a:cubicBezTo>
                  <a:cubicBezTo>
                    <a:pt x="223830" y="1906920"/>
                    <a:pt x="233754" y="1908631"/>
                    <a:pt x="244021" y="1908631"/>
                  </a:cubicBezTo>
                  <a:cubicBezTo>
                    <a:pt x="264898" y="1908631"/>
                    <a:pt x="285774" y="1900760"/>
                    <a:pt x="301859" y="1886386"/>
                  </a:cubicBezTo>
                  <a:cubicBezTo>
                    <a:pt x="722463" y="1504454"/>
                    <a:pt x="1019178" y="978101"/>
                    <a:pt x="1137591" y="404519"/>
                  </a:cubicBezTo>
                  <a:cubicBezTo>
                    <a:pt x="1145462" y="365504"/>
                    <a:pt x="1125955" y="326148"/>
                    <a:pt x="1090363" y="309378"/>
                  </a:cubicBezTo>
                  <a:cubicBezTo>
                    <a:pt x="931224" y="233402"/>
                    <a:pt x="762504" y="144422"/>
                    <a:pt x="575303" y="37645"/>
                  </a:cubicBezTo>
                  <a:cubicBezTo>
                    <a:pt x="562640" y="29774"/>
                    <a:pt x="547924" y="25667"/>
                    <a:pt x="532866" y="25667"/>
                  </a:cubicBezTo>
                  <a:lnTo>
                    <a:pt x="532866" y="25667"/>
                  </a:lnTo>
                  <a:close/>
                </a:path>
              </a:pathLst>
            </a:custGeom>
            <a:solidFill>
              <a:srgbClr val="5F3620"/>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FD6C2CF2-CF22-47FE-9963-11CD6F8B31E1}"/>
                </a:ext>
              </a:extLst>
            </p:cNvPr>
            <p:cNvSpPr/>
            <p:nvPr/>
          </p:nvSpPr>
          <p:spPr>
            <a:xfrm>
              <a:off x="7379343" y="7726659"/>
              <a:ext cx="889805" cy="1266261"/>
            </a:xfrm>
            <a:custGeom>
              <a:avLst/>
              <a:gdLst>
                <a:gd name="connsiteX0" fmla="*/ 309204 w 889804"/>
                <a:gd name="connsiteY0" fmla="*/ 1249492 h 1266260"/>
                <a:gd name="connsiteX1" fmla="*/ 274980 w 889804"/>
                <a:gd name="connsiteY1" fmla="*/ 1218348 h 1266260"/>
                <a:gd name="connsiteX2" fmla="*/ 26177 w 889804"/>
                <a:gd name="connsiteY2" fmla="*/ 75634 h 1266260"/>
                <a:gd name="connsiteX3" fmla="*/ 42262 w 889804"/>
                <a:gd name="connsiteY3" fmla="*/ 34908 h 1266260"/>
                <a:gd name="connsiteX4" fmla="*/ 68614 w 889804"/>
                <a:gd name="connsiteY4" fmla="*/ 25667 h 1266260"/>
                <a:gd name="connsiteX5" fmla="*/ 85726 w 889804"/>
                <a:gd name="connsiteY5" fmla="*/ 29090 h 1266260"/>
                <a:gd name="connsiteX6" fmla="*/ 786960 w 889804"/>
                <a:gd name="connsiteY6" fmla="*/ 291924 h 1266260"/>
                <a:gd name="connsiteX7" fmla="*/ 835215 w 889804"/>
                <a:gd name="connsiteY7" fmla="*/ 305614 h 1266260"/>
                <a:gd name="connsiteX8" fmla="*/ 862594 w 889804"/>
                <a:gd name="connsiteY8" fmla="*/ 329228 h 1266260"/>
                <a:gd name="connsiteX9" fmla="*/ 862594 w 889804"/>
                <a:gd name="connsiteY9" fmla="*/ 365162 h 1266260"/>
                <a:gd name="connsiteX10" fmla="*/ 352325 w 889804"/>
                <a:gd name="connsiteY10" fmla="*/ 1231353 h 1266260"/>
                <a:gd name="connsiteX11" fmla="*/ 316733 w 889804"/>
                <a:gd name="connsiteY11" fmla="*/ 1249834 h 1266260"/>
                <a:gd name="connsiteX12" fmla="*/ 309204 w 889804"/>
                <a:gd name="connsiteY12" fmla="*/ 1249492 h 12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89804" h="1266260">
                  <a:moveTo>
                    <a:pt x="309204" y="1249492"/>
                  </a:moveTo>
                  <a:cubicBezTo>
                    <a:pt x="292777" y="1246754"/>
                    <a:pt x="279429" y="1234433"/>
                    <a:pt x="274980" y="1218348"/>
                  </a:cubicBezTo>
                  <a:cubicBezTo>
                    <a:pt x="168204" y="832310"/>
                    <a:pt x="84699" y="447983"/>
                    <a:pt x="26177" y="75634"/>
                  </a:cubicBezTo>
                  <a:cubicBezTo>
                    <a:pt x="23782" y="60233"/>
                    <a:pt x="29942" y="44490"/>
                    <a:pt x="42262" y="34908"/>
                  </a:cubicBezTo>
                  <a:cubicBezTo>
                    <a:pt x="50134" y="28748"/>
                    <a:pt x="59374" y="25667"/>
                    <a:pt x="68614" y="25667"/>
                  </a:cubicBezTo>
                  <a:cubicBezTo>
                    <a:pt x="74432" y="25667"/>
                    <a:pt x="80250" y="26694"/>
                    <a:pt x="85726" y="29090"/>
                  </a:cubicBezTo>
                  <a:cubicBezTo>
                    <a:pt x="331449" y="133813"/>
                    <a:pt x="561087" y="219713"/>
                    <a:pt x="786960" y="291924"/>
                  </a:cubicBezTo>
                  <a:lnTo>
                    <a:pt x="835215" y="305614"/>
                  </a:lnTo>
                  <a:cubicBezTo>
                    <a:pt x="847193" y="309036"/>
                    <a:pt x="857118" y="317592"/>
                    <a:pt x="862594" y="329228"/>
                  </a:cubicBezTo>
                  <a:cubicBezTo>
                    <a:pt x="867727" y="340522"/>
                    <a:pt x="867727" y="353869"/>
                    <a:pt x="862594" y="365162"/>
                  </a:cubicBezTo>
                  <a:cubicBezTo>
                    <a:pt x="741444" y="629024"/>
                    <a:pt x="579225" y="904178"/>
                    <a:pt x="352325" y="1231353"/>
                  </a:cubicBezTo>
                  <a:cubicBezTo>
                    <a:pt x="344111" y="1242989"/>
                    <a:pt x="330764" y="1249834"/>
                    <a:pt x="316733" y="1249834"/>
                  </a:cubicBezTo>
                  <a:cubicBezTo>
                    <a:pt x="313995" y="1249834"/>
                    <a:pt x="311599" y="1249834"/>
                    <a:pt x="309204" y="1249492"/>
                  </a:cubicBezTo>
                  <a:close/>
                </a:path>
              </a:pathLst>
            </a:custGeom>
            <a:solidFill>
              <a:srgbClr val="C99B79"/>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0F07F5A-4C7E-4B5F-AF45-A59645AADD49}"/>
                </a:ext>
              </a:extLst>
            </p:cNvPr>
            <p:cNvSpPr/>
            <p:nvPr/>
          </p:nvSpPr>
          <p:spPr>
            <a:xfrm>
              <a:off x="7336054" y="7683538"/>
              <a:ext cx="958251" cy="1334707"/>
            </a:xfrm>
            <a:custGeom>
              <a:avLst/>
              <a:gdLst>
                <a:gd name="connsiteX0" fmla="*/ 111903 w 958251"/>
                <a:gd name="connsiteY0" fmla="*/ 112252 h 1334707"/>
                <a:gd name="connsiteX1" fmla="*/ 816902 w 958251"/>
                <a:gd name="connsiteY1" fmla="*/ 376456 h 1334707"/>
                <a:gd name="connsiteX2" fmla="*/ 866184 w 958251"/>
                <a:gd name="connsiteY2" fmla="*/ 390488 h 1334707"/>
                <a:gd name="connsiteX3" fmla="*/ 359680 w 958251"/>
                <a:gd name="connsiteY3" fmla="*/ 1250176 h 1334707"/>
                <a:gd name="connsiteX4" fmla="*/ 111903 w 958251"/>
                <a:gd name="connsiteY4" fmla="*/ 112252 h 1334707"/>
                <a:gd name="connsiteX5" fmla="*/ 111903 w 958251"/>
                <a:gd name="connsiteY5" fmla="*/ 25667 h 1334707"/>
                <a:gd name="connsiteX6" fmla="*/ 58857 w 958251"/>
                <a:gd name="connsiteY6" fmla="*/ 43806 h 1334707"/>
                <a:gd name="connsiteX7" fmla="*/ 26687 w 958251"/>
                <a:gd name="connsiteY7" fmla="*/ 125257 h 1334707"/>
                <a:gd name="connsiteX8" fmla="*/ 276517 w 958251"/>
                <a:gd name="connsiteY8" fmla="*/ 1272763 h 1334707"/>
                <a:gd name="connsiteX9" fmla="*/ 345306 w 958251"/>
                <a:gd name="connsiteY9" fmla="*/ 1334707 h 1334707"/>
                <a:gd name="connsiteX10" fmla="*/ 359680 w 958251"/>
                <a:gd name="connsiteY10" fmla="*/ 1336076 h 1334707"/>
                <a:gd name="connsiteX11" fmla="*/ 430522 w 958251"/>
                <a:gd name="connsiteY11" fmla="*/ 1299115 h 1334707"/>
                <a:gd name="connsiteX12" fmla="*/ 944555 w 958251"/>
                <a:gd name="connsiteY12" fmla="*/ 426422 h 1334707"/>
                <a:gd name="connsiteX13" fmla="*/ 944555 w 958251"/>
                <a:gd name="connsiteY13" fmla="*/ 354553 h 1334707"/>
                <a:gd name="connsiteX14" fmla="*/ 890140 w 958251"/>
                <a:gd name="connsiteY14" fmla="*/ 307667 h 1334707"/>
                <a:gd name="connsiteX15" fmla="*/ 869264 w 958251"/>
                <a:gd name="connsiteY15" fmla="*/ 301849 h 1334707"/>
                <a:gd name="connsiteX16" fmla="*/ 842227 w 958251"/>
                <a:gd name="connsiteY16" fmla="*/ 293978 h 1334707"/>
                <a:gd name="connsiteX17" fmla="*/ 145784 w 958251"/>
                <a:gd name="connsiteY17" fmla="*/ 32855 h 1334707"/>
                <a:gd name="connsiteX18" fmla="*/ 111903 w 958251"/>
                <a:gd name="connsiteY18" fmla="*/ 25667 h 1334707"/>
                <a:gd name="connsiteX19" fmla="*/ 111903 w 958251"/>
                <a:gd name="connsiteY19" fmla="*/ 25667 h 1334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58251" h="1334707">
                  <a:moveTo>
                    <a:pt x="111903" y="112252"/>
                  </a:moveTo>
                  <a:cubicBezTo>
                    <a:pt x="341199" y="209789"/>
                    <a:pt x="575628" y="299454"/>
                    <a:pt x="816902" y="376456"/>
                  </a:cubicBezTo>
                  <a:cubicBezTo>
                    <a:pt x="832987" y="381589"/>
                    <a:pt x="849414" y="385696"/>
                    <a:pt x="866184" y="390488"/>
                  </a:cubicBezTo>
                  <a:cubicBezTo>
                    <a:pt x="727580" y="691652"/>
                    <a:pt x="550988" y="973994"/>
                    <a:pt x="359680" y="1250176"/>
                  </a:cubicBezTo>
                  <a:cubicBezTo>
                    <a:pt x="254272" y="869271"/>
                    <a:pt x="170767" y="488023"/>
                    <a:pt x="111903" y="112252"/>
                  </a:cubicBezTo>
                  <a:moveTo>
                    <a:pt x="111903" y="25667"/>
                  </a:moveTo>
                  <a:cubicBezTo>
                    <a:pt x="93080" y="25667"/>
                    <a:pt x="74258" y="31827"/>
                    <a:pt x="58857" y="43806"/>
                  </a:cubicBezTo>
                  <a:cubicBezTo>
                    <a:pt x="34216" y="62971"/>
                    <a:pt x="21896" y="94456"/>
                    <a:pt x="26687" y="125257"/>
                  </a:cubicBezTo>
                  <a:cubicBezTo>
                    <a:pt x="85209" y="498975"/>
                    <a:pt x="169398" y="885014"/>
                    <a:pt x="276517" y="1272763"/>
                  </a:cubicBezTo>
                  <a:cubicBezTo>
                    <a:pt x="285415" y="1304933"/>
                    <a:pt x="312109" y="1329231"/>
                    <a:pt x="345306" y="1334707"/>
                  </a:cubicBezTo>
                  <a:cubicBezTo>
                    <a:pt x="350097" y="1335392"/>
                    <a:pt x="354888" y="1336076"/>
                    <a:pt x="359680" y="1336076"/>
                  </a:cubicBezTo>
                  <a:cubicBezTo>
                    <a:pt x="387743" y="1336076"/>
                    <a:pt x="414437" y="1322387"/>
                    <a:pt x="430522" y="1299115"/>
                  </a:cubicBezTo>
                  <a:cubicBezTo>
                    <a:pt x="658791" y="969887"/>
                    <a:pt x="822036" y="692336"/>
                    <a:pt x="944555" y="426422"/>
                  </a:cubicBezTo>
                  <a:cubicBezTo>
                    <a:pt x="955164" y="403492"/>
                    <a:pt x="955164" y="377483"/>
                    <a:pt x="944555" y="354553"/>
                  </a:cubicBezTo>
                  <a:cubicBezTo>
                    <a:pt x="934288" y="331623"/>
                    <a:pt x="914438" y="314512"/>
                    <a:pt x="890140" y="307667"/>
                  </a:cubicBezTo>
                  <a:lnTo>
                    <a:pt x="869264" y="301849"/>
                  </a:lnTo>
                  <a:cubicBezTo>
                    <a:pt x="860366" y="299454"/>
                    <a:pt x="851125" y="296716"/>
                    <a:pt x="842227" y="293978"/>
                  </a:cubicBezTo>
                  <a:cubicBezTo>
                    <a:pt x="618407" y="222793"/>
                    <a:pt x="390138" y="137235"/>
                    <a:pt x="145784" y="32855"/>
                  </a:cubicBezTo>
                  <a:cubicBezTo>
                    <a:pt x="134833" y="28063"/>
                    <a:pt x="123197" y="25667"/>
                    <a:pt x="111903" y="25667"/>
                  </a:cubicBezTo>
                  <a:lnTo>
                    <a:pt x="111903" y="25667"/>
                  </a:lnTo>
                  <a:close/>
                </a:path>
              </a:pathLst>
            </a:custGeom>
            <a:solidFill>
              <a:srgbClr val="5F362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C92453A4-0F67-4A5E-836F-0A272B57B47C}"/>
                </a:ext>
              </a:extLst>
            </p:cNvPr>
            <p:cNvSpPr/>
            <p:nvPr/>
          </p:nvSpPr>
          <p:spPr>
            <a:xfrm>
              <a:off x="6289453" y="8190384"/>
              <a:ext cx="1232037" cy="2258735"/>
            </a:xfrm>
            <a:custGeom>
              <a:avLst/>
              <a:gdLst>
                <a:gd name="connsiteX0" fmla="*/ 235846 w 1232037"/>
                <a:gd name="connsiteY0" fmla="*/ 2245046 h 2258735"/>
                <a:gd name="connsiteX1" fmla="*/ 223868 w 1232037"/>
                <a:gd name="connsiteY1" fmla="*/ 2243334 h 2258735"/>
                <a:gd name="connsiteX2" fmla="*/ 193409 w 1232037"/>
                <a:gd name="connsiteY2" fmla="*/ 2210480 h 2258735"/>
                <a:gd name="connsiteX3" fmla="*/ 26057 w 1232037"/>
                <a:gd name="connsiteY3" fmla="*/ 1245384 h 2258735"/>
                <a:gd name="connsiteX4" fmla="*/ 42142 w 1232037"/>
                <a:gd name="connsiteY4" fmla="*/ 1205343 h 2258735"/>
                <a:gd name="connsiteX5" fmla="*/ 906622 w 1232037"/>
                <a:gd name="connsiteY5" fmla="*/ 52362 h 2258735"/>
                <a:gd name="connsiteX6" fmla="*/ 946321 w 1232037"/>
                <a:gd name="connsiteY6" fmla="*/ 25667 h 2258735"/>
                <a:gd name="connsiteX7" fmla="*/ 950427 w 1232037"/>
                <a:gd name="connsiteY7" fmla="*/ 26010 h 2258735"/>
                <a:gd name="connsiteX8" fmla="*/ 988415 w 1232037"/>
                <a:gd name="connsiteY8" fmla="*/ 60233 h 2258735"/>
                <a:gd name="connsiteX9" fmla="*/ 1236534 w 1232037"/>
                <a:gd name="connsiteY9" fmla="*/ 1025329 h 2258735"/>
                <a:gd name="connsiteX10" fmla="*/ 1230032 w 1232037"/>
                <a:gd name="connsiteY10" fmla="*/ 1063317 h 2258735"/>
                <a:gd name="connsiteX11" fmla="*/ 1198888 w 1232037"/>
                <a:gd name="connsiteY11" fmla="*/ 1105411 h 2258735"/>
                <a:gd name="connsiteX12" fmla="*/ 1072605 w 1232037"/>
                <a:gd name="connsiteY12" fmla="*/ 1274816 h 2258735"/>
                <a:gd name="connsiteX13" fmla="*/ 266989 w 1232037"/>
                <a:gd name="connsiteY13" fmla="*/ 2231698 h 2258735"/>
                <a:gd name="connsiteX14" fmla="*/ 235846 w 1232037"/>
                <a:gd name="connsiteY14" fmla="*/ 2245046 h 2258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2037" h="2258735">
                  <a:moveTo>
                    <a:pt x="235846" y="2245046"/>
                  </a:moveTo>
                  <a:cubicBezTo>
                    <a:pt x="232081" y="2245046"/>
                    <a:pt x="227974" y="2244362"/>
                    <a:pt x="223868" y="2243334"/>
                  </a:cubicBezTo>
                  <a:cubicBezTo>
                    <a:pt x="208467" y="2238886"/>
                    <a:pt x="196831" y="2226223"/>
                    <a:pt x="193409" y="2210480"/>
                  </a:cubicBezTo>
                  <a:cubicBezTo>
                    <a:pt x="128043" y="1895627"/>
                    <a:pt x="71574" y="1570848"/>
                    <a:pt x="26057" y="1245384"/>
                  </a:cubicBezTo>
                  <a:cubicBezTo>
                    <a:pt x="24004" y="1230326"/>
                    <a:pt x="30164" y="1214926"/>
                    <a:pt x="42142" y="1205343"/>
                  </a:cubicBezTo>
                  <a:cubicBezTo>
                    <a:pt x="416545" y="911366"/>
                    <a:pt x="715314" y="512322"/>
                    <a:pt x="906622" y="52362"/>
                  </a:cubicBezTo>
                  <a:cubicBezTo>
                    <a:pt x="913466" y="36277"/>
                    <a:pt x="929209" y="25667"/>
                    <a:pt x="946321" y="25667"/>
                  </a:cubicBezTo>
                  <a:cubicBezTo>
                    <a:pt x="947690" y="25667"/>
                    <a:pt x="949059" y="25667"/>
                    <a:pt x="950427" y="26010"/>
                  </a:cubicBezTo>
                  <a:cubicBezTo>
                    <a:pt x="969250" y="27721"/>
                    <a:pt x="984651" y="41752"/>
                    <a:pt x="988415" y="60233"/>
                  </a:cubicBezTo>
                  <a:cubicBezTo>
                    <a:pt x="1050359" y="359687"/>
                    <a:pt x="1131469" y="675225"/>
                    <a:pt x="1236534" y="1025329"/>
                  </a:cubicBezTo>
                  <a:cubicBezTo>
                    <a:pt x="1240641" y="1038334"/>
                    <a:pt x="1237903" y="1052365"/>
                    <a:pt x="1230032" y="1063317"/>
                  </a:cubicBezTo>
                  <a:lnTo>
                    <a:pt x="1198888" y="1105411"/>
                  </a:lnTo>
                  <a:cubicBezTo>
                    <a:pt x="1157136" y="1161880"/>
                    <a:pt x="1115041" y="1218690"/>
                    <a:pt x="1072605" y="1274816"/>
                  </a:cubicBezTo>
                  <a:cubicBezTo>
                    <a:pt x="784787" y="1653668"/>
                    <a:pt x="528455" y="1957571"/>
                    <a:pt x="266989" y="2231698"/>
                  </a:cubicBezTo>
                  <a:cubicBezTo>
                    <a:pt x="258775" y="2240254"/>
                    <a:pt x="247482" y="2245046"/>
                    <a:pt x="235846" y="2245046"/>
                  </a:cubicBezTo>
                  <a:close/>
                </a:path>
              </a:pathLst>
            </a:custGeom>
            <a:solidFill>
              <a:srgbClr val="C99B79"/>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D3910288-38C0-4CB8-9A72-E5C6EEFCFBC3}"/>
                </a:ext>
              </a:extLst>
            </p:cNvPr>
            <p:cNvSpPr/>
            <p:nvPr/>
          </p:nvSpPr>
          <p:spPr>
            <a:xfrm>
              <a:off x="6246284" y="8147263"/>
              <a:ext cx="1334707" cy="2327182"/>
            </a:xfrm>
            <a:custGeom>
              <a:avLst/>
              <a:gdLst>
                <a:gd name="connsiteX0" fmla="*/ 989832 w 1334707"/>
                <a:gd name="connsiteY0" fmla="*/ 112252 h 2327181"/>
                <a:gd name="connsiteX1" fmla="*/ 1238977 w 1334707"/>
                <a:gd name="connsiteY1" fmla="*/ 1080771 h 2327181"/>
                <a:gd name="connsiteX2" fmla="*/ 1081550 w 1334707"/>
                <a:gd name="connsiteY2" fmla="*/ 1291585 h 2327181"/>
                <a:gd name="connsiteX3" fmla="*/ 279015 w 1334707"/>
                <a:gd name="connsiteY3" fmla="*/ 2244704 h 2327181"/>
                <a:gd name="connsiteX4" fmla="*/ 112347 w 1334707"/>
                <a:gd name="connsiteY4" fmla="*/ 1282346 h 2327181"/>
                <a:gd name="connsiteX5" fmla="*/ 989832 w 1334707"/>
                <a:gd name="connsiteY5" fmla="*/ 112252 h 2327181"/>
                <a:gd name="connsiteX6" fmla="*/ 989832 w 1334707"/>
                <a:gd name="connsiteY6" fmla="*/ 25667 h 2327181"/>
                <a:gd name="connsiteX7" fmla="*/ 910092 w 1334707"/>
                <a:gd name="connsiteY7" fmla="*/ 78714 h 2327181"/>
                <a:gd name="connsiteX8" fmla="*/ 58617 w 1334707"/>
                <a:gd name="connsiteY8" fmla="*/ 1214583 h 2327181"/>
                <a:gd name="connsiteX9" fmla="*/ 26447 w 1334707"/>
                <a:gd name="connsiteY9" fmla="*/ 1294323 h 2327181"/>
                <a:gd name="connsiteX10" fmla="*/ 194141 w 1334707"/>
                <a:gd name="connsiteY10" fmla="*/ 2262157 h 2327181"/>
                <a:gd name="connsiteX11" fmla="*/ 254716 w 1334707"/>
                <a:gd name="connsiteY11" fmla="*/ 2327524 h 2327181"/>
                <a:gd name="connsiteX12" fmla="*/ 278330 w 1334707"/>
                <a:gd name="connsiteY12" fmla="*/ 2330946 h 2327181"/>
                <a:gd name="connsiteX13" fmla="*/ 340617 w 1334707"/>
                <a:gd name="connsiteY13" fmla="*/ 2304252 h 2327181"/>
                <a:gd name="connsiteX14" fmla="*/ 1149654 w 1334707"/>
                <a:gd name="connsiteY14" fmla="*/ 1343605 h 2327181"/>
                <a:gd name="connsiteX15" fmla="*/ 1276281 w 1334707"/>
                <a:gd name="connsiteY15" fmla="*/ 1173858 h 2327181"/>
                <a:gd name="connsiteX16" fmla="*/ 1307424 w 1334707"/>
                <a:gd name="connsiteY16" fmla="*/ 1131763 h 2327181"/>
                <a:gd name="connsiteX17" fmla="*/ 1320771 w 1334707"/>
                <a:gd name="connsiteY17" fmla="*/ 1055787 h 2327181"/>
                <a:gd name="connsiteX18" fmla="*/ 1073679 w 1334707"/>
                <a:gd name="connsiteY18" fmla="*/ 94456 h 2327181"/>
                <a:gd name="connsiteX19" fmla="*/ 997361 w 1334707"/>
                <a:gd name="connsiteY19" fmla="*/ 26009 h 2327181"/>
                <a:gd name="connsiteX20" fmla="*/ 989832 w 1334707"/>
                <a:gd name="connsiteY20" fmla="*/ 25667 h 2327181"/>
                <a:gd name="connsiteX21" fmla="*/ 989832 w 1334707"/>
                <a:gd name="connsiteY21" fmla="*/ 25667 h 232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34707" h="2327181">
                  <a:moveTo>
                    <a:pt x="989832" y="112252"/>
                  </a:moveTo>
                  <a:cubicBezTo>
                    <a:pt x="1056909" y="436347"/>
                    <a:pt x="1142468" y="759414"/>
                    <a:pt x="1238977" y="1080771"/>
                  </a:cubicBezTo>
                  <a:cubicBezTo>
                    <a:pt x="1186958" y="1150928"/>
                    <a:pt x="1134938" y="1222112"/>
                    <a:pt x="1081550" y="1291585"/>
                  </a:cubicBezTo>
                  <a:cubicBezTo>
                    <a:pt x="821111" y="1634161"/>
                    <a:pt x="560330" y="1950384"/>
                    <a:pt x="279015" y="2244704"/>
                  </a:cubicBezTo>
                  <a:cubicBezTo>
                    <a:pt x="211253" y="1919240"/>
                    <a:pt x="155811" y="1593777"/>
                    <a:pt x="112347" y="1282346"/>
                  </a:cubicBezTo>
                  <a:cubicBezTo>
                    <a:pt x="501466" y="977074"/>
                    <a:pt x="800235" y="568448"/>
                    <a:pt x="989832" y="112252"/>
                  </a:cubicBezTo>
                  <a:moveTo>
                    <a:pt x="989832" y="25667"/>
                  </a:moveTo>
                  <a:cubicBezTo>
                    <a:pt x="955266" y="25667"/>
                    <a:pt x="923781" y="46544"/>
                    <a:pt x="910092" y="78714"/>
                  </a:cubicBezTo>
                  <a:cubicBezTo>
                    <a:pt x="721864" y="532172"/>
                    <a:pt x="427201" y="925055"/>
                    <a:pt x="58617" y="1214583"/>
                  </a:cubicBezTo>
                  <a:cubicBezTo>
                    <a:pt x="34661" y="1233749"/>
                    <a:pt x="22340" y="1263865"/>
                    <a:pt x="26447" y="1294323"/>
                  </a:cubicBezTo>
                  <a:cubicBezTo>
                    <a:pt x="72306" y="1620814"/>
                    <a:pt x="128432" y="1946619"/>
                    <a:pt x="194141" y="2262157"/>
                  </a:cubicBezTo>
                  <a:cubicBezTo>
                    <a:pt x="200643" y="2293643"/>
                    <a:pt x="224258" y="2318625"/>
                    <a:pt x="254716" y="2327524"/>
                  </a:cubicBezTo>
                  <a:cubicBezTo>
                    <a:pt x="262588" y="2329577"/>
                    <a:pt x="270459" y="2330946"/>
                    <a:pt x="278330" y="2330946"/>
                  </a:cubicBezTo>
                  <a:cubicBezTo>
                    <a:pt x="301602" y="2330946"/>
                    <a:pt x="324189" y="2321706"/>
                    <a:pt x="340617" y="2304252"/>
                  </a:cubicBezTo>
                  <a:cubicBezTo>
                    <a:pt x="603451" y="2029097"/>
                    <a:pt x="860468" y="1723825"/>
                    <a:pt x="1149654" y="1343605"/>
                  </a:cubicBezTo>
                  <a:cubicBezTo>
                    <a:pt x="1192434" y="1287821"/>
                    <a:pt x="1234528" y="1230668"/>
                    <a:pt x="1276281" y="1173858"/>
                  </a:cubicBezTo>
                  <a:lnTo>
                    <a:pt x="1307424" y="1131763"/>
                  </a:lnTo>
                  <a:cubicBezTo>
                    <a:pt x="1323509" y="1109860"/>
                    <a:pt x="1328642" y="1081797"/>
                    <a:pt x="1320771" y="1055787"/>
                  </a:cubicBezTo>
                  <a:cubicBezTo>
                    <a:pt x="1216390" y="707053"/>
                    <a:pt x="1135623" y="392541"/>
                    <a:pt x="1073679" y="94456"/>
                  </a:cubicBezTo>
                  <a:cubicBezTo>
                    <a:pt x="1065807" y="57495"/>
                    <a:pt x="1035007" y="29774"/>
                    <a:pt x="997361" y="26009"/>
                  </a:cubicBezTo>
                  <a:cubicBezTo>
                    <a:pt x="995308" y="26009"/>
                    <a:pt x="992570" y="25667"/>
                    <a:pt x="989832" y="25667"/>
                  </a:cubicBezTo>
                  <a:lnTo>
                    <a:pt x="989832" y="25667"/>
                  </a:lnTo>
                  <a:close/>
                </a:path>
              </a:pathLst>
            </a:custGeom>
            <a:solidFill>
              <a:srgbClr val="5F3620"/>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F1302847-2C72-42EA-8B2C-600BCAECC2CD}"/>
                </a:ext>
              </a:extLst>
            </p:cNvPr>
            <p:cNvSpPr/>
            <p:nvPr/>
          </p:nvSpPr>
          <p:spPr>
            <a:xfrm>
              <a:off x="7732781" y="8088741"/>
              <a:ext cx="1574270" cy="2772084"/>
            </a:xfrm>
            <a:custGeom>
              <a:avLst/>
              <a:gdLst>
                <a:gd name="connsiteX0" fmla="*/ 607377 w 1574269"/>
                <a:gd name="connsiteY0" fmla="*/ 2746417 h 2772083"/>
                <a:gd name="connsiteX1" fmla="*/ 575207 w 1574269"/>
                <a:gd name="connsiteY1" fmla="*/ 2720749 h 2772083"/>
                <a:gd name="connsiteX2" fmla="*/ 27635 w 1574269"/>
                <a:gd name="connsiteY2" fmla="*/ 1212530 h 2772083"/>
                <a:gd name="connsiteX3" fmla="*/ 34137 w 1574269"/>
                <a:gd name="connsiteY3" fmla="*/ 1174543 h 2772083"/>
                <a:gd name="connsiteX4" fmla="*/ 716549 w 1574269"/>
                <a:gd name="connsiteY4" fmla="*/ 50993 h 2772083"/>
                <a:gd name="connsiteX5" fmla="*/ 755906 w 1574269"/>
                <a:gd name="connsiteY5" fmla="*/ 25667 h 2772083"/>
                <a:gd name="connsiteX6" fmla="*/ 767542 w 1574269"/>
                <a:gd name="connsiteY6" fmla="*/ 27379 h 2772083"/>
                <a:gd name="connsiteX7" fmla="*/ 917440 w 1574269"/>
                <a:gd name="connsiteY7" fmla="*/ 63655 h 2772083"/>
                <a:gd name="connsiteX8" fmla="*/ 1013607 w 1574269"/>
                <a:gd name="connsiteY8" fmla="*/ 85901 h 2772083"/>
                <a:gd name="connsiteX9" fmla="*/ 1043723 w 1574269"/>
                <a:gd name="connsiteY9" fmla="*/ 112937 h 2772083"/>
                <a:gd name="connsiteX10" fmla="*/ 1578633 w 1574269"/>
                <a:gd name="connsiteY10" fmla="*/ 1409656 h 2772083"/>
                <a:gd name="connsiteX11" fmla="*/ 1577264 w 1574269"/>
                <a:gd name="connsiteY11" fmla="*/ 1448329 h 2772083"/>
                <a:gd name="connsiteX12" fmla="*/ 646391 w 1574269"/>
                <a:gd name="connsiteY12" fmla="*/ 2734097 h 2772083"/>
                <a:gd name="connsiteX13" fmla="*/ 614906 w 1574269"/>
                <a:gd name="connsiteY13" fmla="*/ 2747443 h 2772083"/>
                <a:gd name="connsiteX14" fmla="*/ 607377 w 1574269"/>
                <a:gd name="connsiteY14" fmla="*/ 2746417 h 2772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74269" h="2772083">
                  <a:moveTo>
                    <a:pt x="607377" y="2746417"/>
                  </a:moveTo>
                  <a:cubicBezTo>
                    <a:pt x="593003" y="2743679"/>
                    <a:pt x="581025" y="2734097"/>
                    <a:pt x="575207" y="2720749"/>
                  </a:cubicBezTo>
                  <a:cubicBezTo>
                    <a:pt x="361312" y="2206374"/>
                    <a:pt x="176848" y="1699185"/>
                    <a:pt x="27635" y="1212530"/>
                  </a:cubicBezTo>
                  <a:cubicBezTo>
                    <a:pt x="23528" y="1199525"/>
                    <a:pt x="25924" y="1185494"/>
                    <a:pt x="34137" y="1174543"/>
                  </a:cubicBezTo>
                  <a:cubicBezTo>
                    <a:pt x="248717" y="879880"/>
                    <a:pt x="520450" y="485970"/>
                    <a:pt x="716549" y="50993"/>
                  </a:cubicBezTo>
                  <a:cubicBezTo>
                    <a:pt x="723736" y="35250"/>
                    <a:pt x="739136" y="25667"/>
                    <a:pt x="755906" y="25667"/>
                  </a:cubicBezTo>
                  <a:cubicBezTo>
                    <a:pt x="759670" y="25667"/>
                    <a:pt x="763777" y="26010"/>
                    <a:pt x="767542" y="27379"/>
                  </a:cubicBezTo>
                  <a:cubicBezTo>
                    <a:pt x="816823" y="41068"/>
                    <a:pt x="867132" y="52362"/>
                    <a:pt x="917440" y="63655"/>
                  </a:cubicBezTo>
                  <a:cubicBezTo>
                    <a:pt x="949609" y="70842"/>
                    <a:pt x="981779" y="78029"/>
                    <a:pt x="1013607" y="85901"/>
                  </a:cubicBezTo>
                  <a:cubicBezTo>
                    <a:pt x="1027638" y="89323"/>
                    <a:pt x="1038932" y="99590"/>
                    <a:pt x="1043723" y="112937"/>
                  </a:cubicBezTo>
                  <a:cubicBezTo>
                    <a:pt x="1199097" y="540728"/>
                    <a:pt x="1379111" y="977074"/>
                    <a:pt x="1578633" y="1409656"/>
                  </a:cubicBezTo>
                  <a:cubicBezTo>
                    <a:pt x="1584451" y="1421977"/>
                    <a:pt x="1583766" y="1436350"/>
                    <a:pt x="1577264" y="1448329"/>
                  </a:cubicBezTo>
                  <a:cubicBezTo>
                    <a:pt x="1321274" y="1920268"/>
                    <a:pt x="1008131" y="2352849"/>
                    <a:pt x="646391" y="2734097"/>
                  </a:cubicBezTo>
                  <a:cubicBezTo>
                    <a:pt x="638178" y="2742653"/>
                    <a:pt x="626884" y="2747443"/>
                    <a:pt x="614906" y="2747443"/>
                  </a:cubicBezTo>
                  <a:cubicBezTo>
                    <a:pt x="612510" y="2747443"/>
                    <a:pt x="609773" y="2747101"/>
                    <a:pt x="607377" y="2746417"/>
                  </a:cubicBezTo>
                  <a:close/>
                </a:path>
              </a:pathLst>
            </a:custGeom>
            <a:solidFill>
              <a:srgbClr val="C99B79"/>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7B908FD-A857-423D-A425-110008AC84F7}"/>
                </a:ext>
              </a:extLst>
            </p:cNvPr>
            <p:cNvSpPr/>
            <p:nvPr/>
          </p:nvSpPr>
          <p:spPr>
            <a:xfrm>
              <a:off x="7689734" y="8045278"/>
              <a:ext cx="1676940" cy="2840530"/>
            </a:xfrm>
            <a:custGeom>
              <a:avLst/>
              <a:gdLst>
                <a:gd name="connsiteX0" fmla="*/ 798953 w 1676939"/>
                <a:gd name="connsiteY0" fmla="*/ 111910 h 2840530"/>
                <a:gd name="connsiteX1" fmla="*/ 1046044 w 1676939"/>
                <a:gd name="connsiteY1" fmla="*/ 170774 h 2840530"/>
                <a:gd name="connsiteX2" fmla="*/ 1582323 w 1676939"/>
                <a:gd name="connsiteY2" fmla="*/ 1470916 h 2840530"/>
                <a:gd name="connsiteX3" fmla="*/ 657953 w 1676939"/>
                <a:gd name="connsiteY3" fmla="*/ 2747443 h 2840530"/>
                <a:gd name="connsiteX4" fmla="*/ 111750 w 1676939"/>
                <a:gd name="connsiteY4" fmla="*/ 1242989 h 2840530"/>
                <a:gd name="connsiteX5" fmla="*/ 798953 w 1676939"/>
                <a:gd name="connsiteY5" fmla="*/ 111910 h 2840530"/>
                <a:gd name="connsiteX6" fmla="*/ 798953 w 1676939"/>
                <a:gd name="connsiteY6" fmla="*/ 25667 h 2840530"/>
                <a:gd name="connsiteX7" fmla="*/ 720239 w 1676939"/>
                <a:gd name="connsiteY7" fmla="*/ 76318 h 2840530"/>
                <a:gd name="connsiteX8" fmla="*/ 42276 w 1676939"/>
                <a:gd name="connsiteY8" fmla="*/ 1192338 h 2840530"/>
                <a:gd name="connsiteX9" fmla="*/ 29614 w 1676939"/>
                <a:gd name="connsiteY9" fmla="*/ 1268314 h 2840530"/>
                <a:gd name="connsiteX10" fmla="*/ 578555 w 1676939"/>
                <a:gd name="connsiteY10" fmla="*/ 2780640 h 2840530"/>
                <a:gd name="connsiteX11" fmla="*/ 642552 w 1676939"/>
                <a:gd name="connsiteY11" fmla="*/ 2832316 h 2840530"/>
                <a:gd name="connsiteX12" fmla="*/ 658295 w 1676939"/>
                <a:gd name="connsiteY12" fmla="*/ 2833685 h 2840530"/>
                <a:gd name="connsiteX13" fmla="*/ 720923 w 1676939"/>
                <a:gd name="connsiteY13" fmla="*/ 2806649 h 2840530"/>
                <a:gd name="connsiteX14" fmla="*/ 1658299 w 1676939"/>
                <a:gd name="connsiteY14" fmla="*/ 1511641 h 2840530"/>
                <a:gd name="connsiteX15" fmla="*/ 1660694 w 1676939"/>
                <a:gd name="connsiteY15" fmla="*/ 1434296 h 2840530"/>
                <a:gd name="connsiteX16" fmla="*/ 1127154 w 1676939"/>
                <a:gd name="connsiteY16" fmla="*/ 141000 h 2840530"/>
                <a:gd name="connsiteX17" fmla="*/ 1066579 w 1676939"/>
                <a:gd name="connsiteY17" fmla="*/ 86585 h 2840530"/>
                <a:gd name="connsiteX18" fmla="*/ 969384 w 1676939"/>
                <a:gd name="connsiteY18" fmla="*/ 63997 h 2840530"/>
                <a:gd name="connsiteX19" fmla="*/ 821540 w 1676939"/>
                <a:gd name="connsiteY19" fmla="*/ 28063 h 2840530"/>
                <a:gd name="connsiteX20" fmla="*/ 798953 w 1676939"/>
                <a:gd name="connsiteY20" fmla="*/ 25667 h 2840530"/>
                <a:gd name="connsiteX21" fmla="*/ 798953 w 1676939"/>
                <a:gd name="connsiteY21" fmla="*/ 25667 h 2840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76939" h="2840530">
                  <a:moveTo>
                    <a:pt x="798953" y="111910"/>
                  </a:moveTo>
                  <a:cubicBezTo>
                    <a:pt x="880404" y="134497"/>
                    <a:pt x="963909" y="150582"/>
                    <a:pt x="1046044" y="170774"/>
                  </a:cubicBezTo>
                  <a:cubicBezTo>
                    <a:pt x="1204840" y="607805"/>
                    <a:pt x="1384855" y="1042440"/>
                    <a:pt x="1582323" y="1470916"/>
                  </a:cubicBezTo>
                  <a:cubicBezTo>
                    <a:pt x="1329755" y="1936694"/>
                    <a:pt x="1019693" y="2366538"/>
                    <a:pt x="657953" y="2747443"/>
                  </a:cubicBezTo>
                  <a:cubicBezTo>
                    <a:pt x="456036" y="2262158"/>
                    <a:pt x="269177" y="1755995"/>
                    <a:pt x="111750" y="1242989"/>
                  </a:cubicBezTo>
                  <a:cubicBezTo>
                    <a:pt x="374242" y="883302"/>
                    <a:pt x="618254" y="512664"/>
                    <a:pt x="798953" y="111910"/>
                  </a:cubicBezTo>
                  <a:moveTo>
                    <a:pt x="798953" y="25667"/>
                  </a:moveTo>
                  <a:cubicBezTo>
                    <a:pt x="765756" y="25667"/>
                    <a:pt x="734613" y="44832"/>
                    <a:pt x="720239" y="76318"/>
                  </a:cubicBezTo>
                  <a:cubicBezTo>
                    <a:pt x="525851" y="507873"/>
                    <a:pt x="255830" y="899387"/>
                    <a:pt x="42276" y="1192338"/>
                  </a:cubicBezTo>
                  <a:cubicBezTo>
                    <a:pt x="26191" y="1214241"/>
                    <a:pt x="21400" y="1242646"/>
                    <a:pt x="29614" y="1268314"/>
                  </a:cubicBezTo>
                  <a:cubicBezTo>
                    <a:pt x="179512" y="1756337"/>
                    <a:pt x="363975" y="2265238"/>
                    <a:pt x="578555" y="2780640"/>
                  </a:cubicBezTo>
                  <a:cubicBezTo>
                    <a:pt x="589849" y="2807675"/>
                    <a:pt x="613805" y="2827183"/>
                    <a:pt x="642552" y="2832316"/>
                  </a:cubicBezTo>
                  <a:cubicBezTo>
                    <a:pt x="647686" y="2833343"/>
                    <a:pt x="653162" y="2833685"/>
                    <a:pt x="658295" y="2833685"/>
                  </a:cubicBezTo>
                  <a:cubicBezTo>
                    <a:pt x="681909" y="2833685"/>
                    <a:pt x="704496" y="2824103"/>
                    <a:pt x="720923" y="2806649"/>
                  </a:cubicBezTo>
                  <a:cubicBezTo>
                    <a:pt x="1085059" y="2422664"/>
                    <a:pt x="1400597" y="1987002"/>
                    <a:pt x="1658299" y="1511641"/>
                  </a:cubicBezTo>
                  <a:cubicBezTo>
                    <a:pt x="1671304" y="1487685"/>
                    <a:pt x="1672330" y="1459280"/>
                    <a:pt x="1660694" y="1434296"/>
                  </a:cubicBezTo>
                  <a:cubicBezTo>
                    <a:pt x="1461515" y="1002741"/>
                    <a:pt x="1282185" y="567764"/>
                    <a:pt x="1127154" y="141000"/>
                  </a:cubicBezTo>
                  <a:cubicBezTo>
                    <a:pt x="1117229" y="113963"/>
                    <a:pt x="1094642" y="93429"/>
                    <a:pt x="1066579" y="86585"/>
                  </a:cubicBezTo>
                  <a:cubicBezTo>
                    <a:pt x="1034409" y="78713"/>
                    <a:pt x="1001896" y="71184"/>
                    <a:pt x="969384" y="63997"/>
                  </a:cubicBezTo>
                  <a:cubicBezTo>
                    <a:pt x="918050" y="52362"/>
                    <a:pt x="869453" y="41410"/>
                    <a:pt x="821540" y="28063"/>
                  </a:cubicBezTo>
                  <a:cubicBezTo>
                    <a:pt x="814353" y="26694"/>
                    <a:pt x="806482" y="25667"/>
                    <a:pt x="798953" y="25667"/>
                  </a:cubicBezTo>
                  <a:lnTo>
                    <a:pt x="798953" y="25667"/>
                  </a:lnTo>
                  <a:close/>
                </a:path>
              </a:pathLst>
            </a:custGeom>
            <a:solidFill>
              <a:srgbClr val="5F3620"/>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8ED11E96-4BB9-4B77-90D5-D2DE58265E2A}"/>
                </a:ext>
              </a:extLst>
            </p:cNvPr>
            <p:cNvSpPr/>
            <p:nvPr/>
          </p:nvSpPr>
          <p:spPr>
            <a:xfrm>
              <a:off x="6532679" y="9503873"/>
              <a:ext cx="1642716" cy="2395628"/>
            </a:xfrm>
            <a:custGeom>
              <a:avLst/>
              <a:gdLst>
                <a:gd name="connsiteX0" fmla="*/ 422121 w 1642716"/>
                <a:gd name="connsiteY0" fmla="*/ 2394944 h 2395628"/>
                <a:gd name="connsiteX1" fmla="*/ 407405 w 1642716"/>
                <a:gd name="connsiteY1" fmla="*/ 2392206 h 2395628"/>
                <a:gd name="connsiteX2" fmla="*/ 382080 w 1642716"/>
                <a:gd name="connsiteY2" fmla="*/ 2367907 h 2395628"/>
                <a:gd name="connsiteX3" fmla="*/ 26842 w 1642716"/>
                <a:gd name="connsiteY3" fmla="*/ 1237171 h 2395628"/>
                <a:gd name="connsiteX4" fmla="*/ 38478 w 1642716"/>
                <a:gd name="connsiteY4" fmla="*/ 1196445 h 2395628"/>
                <a:gd name="connsiteX5" fmla="*/ 875237 w 1642716"/>
                <a:gd name="connsiteY5" fmla="*/ 237510 h 2395628"/>
                <a:gd name="connsiteX6" fmla="*/ 968666 w 1642716"/>
                <a:gd name="connsiteY6" fmla="*/ 114990 h 2395628"/>
                <a:gd name="connsiteX7" fmla="*/ 1023424 w 1642716"/>
                <a:gd name="connsiteY7" fmla="*/ 42779 h 2395628"/>
                <a:gd name="connsiteX8" fmla="*/ 1057647 w 1642716"/>
                <a:gd name="connsiteY8" fmla="*/ 25667 h 2395628"/>
                <a:gd name="connsiteX9" fmla="*/ 1064834 w 1642716"/>
                <a:gd name="connsiteY9" fmla="*/ 26352 h 2395628"/>
                <a:gd name="connsiteX10" fmla="*/ 1098715 w 1642716"/>
                <a:gd name="connsiteY10" fmla="*/ 55442 h 2395628"/>
                <a:gd name="connsiteX11" fmla="*/ 1639442 w 1642716"/>
                <a:gd name="connsiteY11" fmla="*/ 1485632 h 2395628"/>
                <a:gd name="connsiteX12" fmla="*/ 1629175 w 1642716"/>
                <a:gd name="connsiteY12" fmla="*/ 1533544 h 2395628"/>
                <a:gd name="connsiteX13" fmla="*/ 442655 w 1642716"/>
                <a:gd name="connsiteY13" fmla="*/ 2389468 h 2395628"/>
                <a:gd name="connsiteX14" fmla="*/ 422121 w 1642716"/>
                <a:gd name="connsiteY14" fmla="*/ 2394944 h 239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2716" h="2395628">
                  <a:moveTo>
                    <a:pt x="422121" y="2394944"/>
                  </a:moveTo>
                  <a:cubicBezTo>
                    <a:pt x="416987" y="2394944"/>
                    <a:pt x="412196" y="2394259"/>
                    <a:pt x="407405" y="2392206"/>
                  </a:cubicBezTo>
                  <a:cubicBezTo>
                    <a:pt x="395769" y="2388099"/>
                    <a:pt x="386871" y="2379201"/>
                    <a:pt x="382080" y="2367907"/>
                  </a:cubicBezTo>
                  <a:cubicBezTo>
                    <a:pt x="247925" y="2040733"/>
                    <a:pt x="128485" y="1660171"/>
                    <a:pt x="26842" y="1237171"/>
                  </a:cubicBezTo>
                  <a:cubicBezTo>
                    <a:pt x="23420" y="1222455"/>
                    <a:pt x="27527" y="1207054"/>
                    <a:pt x="38478" y="1196445"/>
                  </a:cubicBezTo>
                  <a:cubicBezTo>
                    <a:pt x="318767" y="917868"/>
                    <a:pt x="592553" y="604383"/>
                    <a:pt x="875237" y="237510"/>
                  </a:cubicBezTo>
                  <a:cubicBezTo>
                    <a:pt x="906722" y="196784"/>
                    <a:pt x="937523" y="156058"/>
                    <a:pt x="968666" y="114990"/>
                  </a:cubicBezTo>
                  <a:lnTo>
                    <a:pt x="1023424" y="42779"/>
                  </a:lnTo>
                  <a:cubicBezTo>
                    <a:pt x="1031637" y="31827"/>
                    <a:pt x="1044300" y="25667"/>
                    <a:pt x="1057647" y="25667"/>
                  </a:cubicBezTo>
                  <a:cubicBezTo>
                    <a:pt x="1060042" y="25667"/>
                    <a:pt x="1062438" y="26009"/>
                    <a:pt x="1064834" y="26352"/>
                  </a:cubicBezTo>
                  <a:cubicBezTo>
                    <a:pt x="1080577" y="29089"/>
                    <a:pt x="1093581" y="40041"/>
                    <a:pt x="1098715" y="55442"/>
                  </a:cubicBezTo>
                  <a:cubicBezTo>
                    <a:pt x="1240741" y="487681"/>
                    <a:pt x="1412542" y="942166"/>
                    <a:pt x="1639442" y="1485632"/>
                  </a:cubicBezTo>
                  <a:cubicBezTo>
                    <a:pt x="1646287" y="1502058"/>
                    <a:pt x="1642180" y="1521224"/>
                    <a:pt x="1629175" y="1533544"/>
                  </a:cubicBezTo>
                  <a:cubicBezTo>
                    <a:pt x="1262644" y="1880226"/>
                    <a:pt x="863259" y="2168044"/>
                    <a:pt x="442655" y="2389468"/>
                  </a:cubicBezTo>
                  <a:cubicBezTo>
                    <a:pt x="435810" y="2393232"/>
                    <a:pt x="428966" y="2394944"/>
                    <a:pt x="422121" y="2394944"/>
                  </a:cubicBezTo>
                  <a:close/>
                </a:path>
              </a:pathLst>
            </a:custGeom>
            <a:solidFill>
              <a:srgbClr val="C99B79"/>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F817A7D8-7CE1-4902-A8F0-3412EB5421F5}"/>
                </a:ext>
              </a:extLst>
            </p:cNvPr>
            <p:cNvSpPr/>
            <p:nvPr/>
          </p:nvSpPr>
          <p:spPr>
            <a:xfrm>
              <a:off x="6489650" y="9461094"/>
              <a:ext cx="1745386" cy="2498298"/>
            </a:xfrm>
            <a:custGeom>
              <a:avLst/>
              <a:gdLst>
                <a:gd name="connsiteX0" fmla="*/ 1100334 w 1745386"/>
                <a:gd name="connsiteY0" fmla="*/ 111910 h 2498297"/>
                <a:gd name="connsiteX1" fmla="*/ 1642089 w 1745386"/>
                <a:gd name="connsiteY1" fmla="*/ 1545180 h 2498297"/>
                <a:gd name="connsiteX2" fmla="*/ 464808 w 1745386"/>
                <a:gd name="connsiteY2" fmla="*/ 2394259 h 2498297"/>
                <a:gd name="connsiteX3" fmla="*/ 111624 w 1745386"/>
                <a:gd name="connsiteY3" fmla="*/ 1269683 h 2498297"/>
                <a:gd name="connsiteX4" fmla="*/ 952148 w 1745386"/>
                <a:gd name="connsiteY4" fmla="*/ 306640 h 2498297"/>
                <a:gd name="connsiteX5" fmla="*/ 1100334 w 1745386"/>
                <a:gd name="connsiteY5" fmla="*/ 111910 h 2498297"/>
                <a:gd name="connsiteX6" fmla="*/ 1100334 w 1745386"/>
                <a:gd name="connsiteY6" fmla="*/ 25667 h 2498297"/>
                <a:gd name="connsiteX7" fmla="*/ 1031888 w 1745386"/>
                <a:gd name="connsiteY7" fmla="*/ 59548 h 2498297"/>
                <a:gd name="connsiteX8" fmla="*/ 977130 w 1745386"/>
                <a:gd name="connsiteY8" fmla="*/ 131759 h 2498297"/>
                <a:gd name="connsiteX9" fmla="*/ 884043 w 1745386"/>
                <a:gd name="connsiteY9" fmla="*/ 253937 h 2498297"/>
                <a:gd name="connsiteX10" fmla="*/ 51049 w 1745386"/>
                <a:gd name="connsiteY10" fmla="*/ 1208766 h 2498297"/>
                <a:gd name="connsiteX11" fmla="*/ 28120 w 1745386"/>
                <a:gd name="connsiteY11" fmla="*/ 1290217 h 2498297"/>
                <a:gd name="connsiteX12" fmla="*/ 385410 w 1745386"/>
                <a:gd name="connsiteY12" fmla="*/ 2427456 h 2498297"/>
                <a:gd name="connsiteX13" fmla="*/ 435719 w 1745386"/>
                <a:gd name="connsiteY13" fmla="*/ 2475710 h 2498297"/>
                <a:gd name="connsiteX14" fmla="*/ 465151 w 1745386"/>
                <a:gd name="connsiteY14" fmla="*/ 2480844 h 2498297"/>
                <a:gd name="connsiteX15" fmla="*/ 505192 w 1745386"/>
                <a:gd name="connsiteY15" fmla="*/ 2470920 h 2498297"/>
                <a:gd name="connsiteX16" fmla="*/ 1701295 w 1745386"/>
                <a:gd name="connsiteY16" fmla="*/ 1608151 h 2498297"/>
                <a:gd name="connsiteX17" fmla="*/ 1721487 w 1745386"/>
                <a:gd name="connsiteY17" fmla="*/ 1512326 h 2498297"/>
                <a:gd name="connsiteX18" fmla="*/ 1182128 w 1745386"/>
                <a:gd name="connsiteY18" fmla="*/ 85216 h 2498297"/>
                <a:gd name="connsiteX19" fmla="*/ 1114708 w 1745386"/>
                <a:gd name="connsiteY19" fmla="*/ 27036 h 2498297"/>
                <a:gd name="connsiteX20" fmla="*/ 1100334 w 1745386"/>
                <a:gd name="connsiteY20" fmla="*/ 25667 h 2498297"/>
                <a:gd name="connsiteX21" fmla="*/ 1100334 w 1745386"/>
                <a:gd name="connsiteY21" fmla="*/ 25667 h 2498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45386" h="2498297">
                  <a:moveTo>
                    <a:pt x="1100334" y="111910"/>
                  </a:moveTo>
                  <a:cubicBezTo>
                    <a:pt x="1260499" y="599591"/>
                    <a:pt x="1447358" y="1078717"/>
                    <a:pt x="1642089" y="1545180"/>
                  </a:cubicBezTo>
                  <a:cubicBezTo>
                    <a:pt x="1292327" y="1876119"/>
                    <a:pt x="901155" y="2164964"/>
                    <a:pt x="464808" y="2394259"/>
                  </a:cubicBezTo>
                  <a:cubicBezTo>
                    <a:pt x="322782" y="2047920"/>
                    <a:pt x="206423" y="1664619"/>
                    <a:pt x="111624" y="1269683"/>
                  </a:cubicBezTo>
                  <a:cubicBezTo>
                    <a:pt x="409709" y="973310"/>
                    <a:pt x="684522" y="653664"/>
                    <a:pt x="952148" y="306640"/>
                  </a:cubicBezTo>
                  <a:cubicBezTo>
                    <a:pt x="1002113" y="242643"/>
                    <a:pt x="1051053" y="176934"/>
                    <a:pt x="1100334" y="111910"/>
                  </a:cubicBezTo>
                  <a:moveTo>
                    <a:pt x="1100334" y="25667"/>
                  </a:moveTo>
                  <a:cubicBezTo>
                    <a:pt x="1073640" y="25667"/>
                    <a:pt x="1048315" y="37988"/>
                    <a:pt x="1031888" y="59548"/>
                  </a:cubicBezTo>
                  <a:lnTo>
                    <a:pt x="977130" y="131759"/>
                  </a:lnTo>
                  <a:cubicBezTo>
                    <a:pt x="946330" y="172485"/>
                    <a:pt x="915529" y="213553"/>
                    <a:pt x="884043" y="253937"/>
                  </a:cubicBezTo>
                  <a:cubicBezTo>
                    <a:pt x="602386" y="619099"/>
                    <a:pt x="329969" y="931215"/>
                    <a:pt x="51049" y="1208766"/>
                  </a:cubicBezTo>
                  <a:cubicBezTo>
                    <a:pt x="29831" y="1229984"/>
                    <a:pt x="20933" y="1260785"/>
                    <a:pt x="28120" y="1290217"/>
                  </a:cubicBezTo>
                  <a:cubicBezTo>
                    <a:pt x="130105" y="1715612"/>
                    <a:pt x="250571" y="2098228"/>
                    <a:pt x="385410" y="2427456"/>
                  </a:cubicBezTo>
                  <a:cubicBezTo>
                    <a:pt x="394651" y="2450043"/>
                    <a:pt x="413131" y="2467497"/>
                    <a:pt x="435719" y="2475710"/>
                  </a:cubicBezTo>
                  <a:cubicBezTo>
                    <a:pt x="445301" y="2479133"/>
                    <a:pt x="455226" y="2480844"/>
                    <a:pt x="465151" y="2480844"/>
                  </a:cubicBezTo>
                  <a:cubicBezTo>
                    <a:pt x="478840" y="2480844"/>
                    <a:pt x="492871" y="2477421"/>
                    <a:pt x="505192" y="2470920"/>
                  </a:cubicBezTo>
                  <a:cubicBezTo>
                    <a:pt x="929560" y="2247783"/>
                    <a:pt x="1332026" y="1957571"/>
                    <a:pt x="1701295" y="1608151"/>
                  </a:cubicBezTo>
                  <a:cubicBezTo>
                    <a:pt x="1727304" y="1583510"/>
                    <a:pt x="1735518" y="1545180"/>
                    <a:pt x="1721487" y="1512326"/>
                  </a:cubicBezTo>
                  <a:cubicBezTo>
                    <a:pt x="1494928" y="969887"/>
                    <a:pt x="1323470" y="516429"/>
                    <a:pt x="1182128" y="85216"/>
                  </a:cubicBezTo>
                  <a:cubicBezTo>
                    <a:pt x="1172203" y="54757"/>
                    <a:pt x="1146193" y="32512"/>
                    <a:pt x="1114708" y="27036"/>
                  </a:cubicBezTo>
                  <a:cubicBezTo>
                    <a:pt x="1109917" y="26009"/>
                    <a:pt x="1105126" y="25667"/>
                    <a:pt x="1100334" y="25667"/>
                  </a:cubicBezTo>
                  <a:lnTo>
                    <a:pt x="1100334" y="25667"/>
                  </a:lnTo>
                  <a:close/>
                </a:path>
              </a:pathLst>
            </a:custGeom>
            <a:solidFill>
              <a:srgbClr val="5F3620"/>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214514BE-D725-45B3-89CC-0AFFDE55605E}"/>
                </a:ext>
              </a:extLst>
            </p:cNvPr>
            <p:cNvSpPr/>
            <p:nvPr/>
          </p:nvSpPr>
          <p:spPr>
            <a:xfrm>
              <a:off x="10996516" y="8471015"/>
              <a:ext cx="1540047" cy="1916502"/>
            </a:xfrm>
            <a:custGeom>
              <a:avLst/>
              <a:gdLst>
                <a:gd name="connsiteX0" fmla="*/ 768363 w 1540046"/>
                <a:gd name="connsiteY0" fmla="*/ 1905894 h 1916502"/>
                <a:gd name="connsiteX1" fmla="*/ 732771 w 1540046"/>
                <a:gd name="connsiteY1" fmla="*/ 1887070 h 1916502"/>
                <a:gd name="connsiteX2" fmla="*/ 29825 w 1540046"/>
                <a:gd name="connsiteY2" fmla="*/ 678305 h 1916502"/>
                <a:gd name="connsiteX3" fmla="*/ 30510 w 1540046"/>
                <a:gd name="connsiteY3" fmla="*/ 639975 h 1916502"/>
                <a:gd name="connsiteX4" fmla="*/ 314220 w 1540046"/>
                <a:gd name="connsiteY4" fmla="*/ 55784 h 1916502"/>
                <a:gd name="connsiteX5" fmla="*/ 353578 w 1540046"/>
                <a:gd name="connsiteY5" fmla="*/ 30459 h 1916502"/>
                <a:gd name="connsiteX6" fmla="*/ 354604 w 1540046"/>
                <a:gd name="connsiteY6" fmla="*/ 30459 h 1916502"/>
                <a:gd name="connsiteX7" fmla="*/ 663298 w 1540046"/>
                <a:gd name="connsiteY7" fmla="*/ 33881 h 1916502"/>
                <a:gd name="connsiteX8" fmla="*/ 1202314 w 1540046"/>
                <a:gd name="connsiteY8" fmla="*/ 25667 h 1916502"/>
                <a:gd name="connsiteX9" fmla="*/ 1203683 w 1540046"/>
                <a:gd name="connsiteY9" fmla="*/ 25667 h 1916502"/>
                <a:gd name="connsiteX10" fmla="*/ 1241671 w 1540046"/>
                <a:gd name="connsiteY10" fmla="*/ 48597 h 1916502"/>
                <a:gd name="connsiteX11" fmla="*/ 1531884 w 1540046"/>
                <a:gd name="connsiteY11" fmla="*/ 565710 h 1916502"/>
                <a:gd name="connsiteX12" fmla="*/ 1533253 w 1540046"/>
                <a:gd name="connsiteY12" fmla="*/ 607463 h 1916502"/>
                <a:gd name="connsiteX13" fmla="*/ 804982 w 1540046"/>
                <a:gd name="connsiteY13" fmla="*/ 1885360 h 1916502"/>
                <a:gd name="connsiteX14" fmla="*/ 769390 w 1540046"/>
                <a:gd name="connsiteY14" fmla="*/ 1905894 h 1916502"/>
                <a:gd name="connsiteX15" fmla="*/ 768363 w 1540046"/>
                <a:gd name="connsiteY15" fmla="*/ 1905894 h 1916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40046" h="1916502">
                  <a:moveTo>
                    <a:pt x="768363" y="1905894"/>
                  </a:moveTo>
                  <a:cubicBezTo>
                    <a:pt x="753990" y="1905894"/>
                    <a:pt x="740985" y="1899049"/>
                    <a:pt x="732771" y="1887070"/>
                  </a:cubicBezTo>
                  <a:cubicBezTo>
                    <a:pt x="455905" y="1483236"/>
                    <a:pt x="219422" y="1076664"/>
                    <a:pt x="29825" y="678305"/>
                  </a:cubicBezTo>
                  <a:cubicBezTo>
                    <a:pt x="24007" y="665985"/>
                    <a:pt x="24349" y="651953"/>
                    <a:pt x="30510" y="639975"/>
                  </a:cubicBezTo>
                  <a:cubicBezTo>
                    <a:pt x="132495" y="443876"/>
                    <a:pt x="227978" y="247435"/>
                    <a:pt x="314220" y="55784"/>
                  </a:cubicBezTo>
                  <a:cubicBezTo>
                    <a:pt x="321066" y="40384"/>
                    <a:pt x="336466" y="30459"/>
                    <a:pt x="353578" y="30459"/>
                  </a:cubicBezTo>
                  <a:cubicBezTo>
                    <a:pt x="353920" y="30459"/>
                    <a:pt x="354262" y="30459"/>
                    <a:pt x="354604" y="30459"/>
                  </a:cubicBezTo>
                  <a:cubicBezTo>
                    <a:pt x="457274" y="32855"/>
                    <a:pt x="560286" y="33881"/>
                    <a:pt x="663298" y="33881"/>
                  </a:cubicBezTo>
                  <a:cubicBezTo>
                    <a:pt x="827569" y="33881"/>
                    <a:pt x="1003819" y="31143"/>
                    <a:pt x="1202314" y="25667"/>
                  </a:cubicBezTo>
                  <a:cubicBezTo>
                    <a:pt x="1202657" y="25667"/>
                    <a:pt x="1202999" y="25667"/>
                    <a:pt x="1203683" y="25667"/>
                  </a:cubicBezTo>
                  <a:cubicBezTo>
                    <a:pt x="1219426" y="25667"/>
                    <a:pt x="1234142" y="34566"/>
                    <a:pt x="1241671" y="48597"/>
                  </a:cubicBezTo>
                  <a:cubicBezTo>
                    <a:pt x="1341945" y="237852"/>
                    <a:pt x="1437086" y="407257"/>
                    <a:pt x="1531884" y="565710"/>
                  </a:cubicBezTo>
                  <a:cubicBezTo>
                    <a:pt x="1539413" y="578373"/>
                    <a:pt x="1540098" y="594458"/>
                    <a:pt x="1533253" y="607463"/>
                  </a:cubicBezTo>
                  <a:cubicBezTo>
                    <a:pt x="1284108" y="1092749"/>
                    <a:pt x="1013059" y="1545180"/>
                    <a:pt x="804982" y="1885360"/>
                  </a:cubicBezTo>
                  <a:cubicBezTo>
                    <a:pt x="797453" y="1897680"/>
                    <a:pt x="784106" y="1905551"/>
                    <a:pt x="769390" y="1905894"/>
                  </a:cubicBezTo>
                  <a:cubicBezTo>
                    <a:pt x="769048" y="1905894"/>
                    <a:pt x="768705" y="1905894"/>
                    <a:pt x="768363" y="1905894"/>
                  </a:cubicBezTo>
                  <a:close/>
                </a:path>
              </a:pathLst>
            </a:custGeom>
            <a:solidFill>
              <a:srgbClr val="C99B79"/>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9E16352-5A5F-42A2-BFFC-E5A68508A8B4}"/>
                </a:ext>
              </a:extLst>
            </p:cNvPr>
            <p:cNvSpPr/>
            <p:nvPr/>
          </p:nvSpPr>
          <p:spPr>
            <a:xfrm>
              <a:off x="10953686" y="8427893"/>
              <a:ext cx="1642716" cy="1984949"/>
            </a:xfrm>
            <a:custGeom>
              <a:avLst/>
              <a:gdLst>
                <a:gd name="connsiteX0" fmla="*/ 1246513 w 1642716"/>
                <a:gd name="connsiteY0" fmla="*/ 111910 h 1984948"/>
                <a:gd name="connsiteX1" fmla="*/ 1538096 w 1642716"/>
                <a:gd name="connsiteY1" fmla="*/ 631077 h 1984948"/>
                <a:gd name="connsiteX2" fmla="*/ 811535 w 1642716"/>
                <a:gd name="connsiteY2" fmla="*/ 1905893 h 1984948"/>
                <a:gd name="connsiteX3" fmla="*/ 112012 w 1642716"/>
                <a:gd name="connsiteY3" fmla="*/ 702946 h 1984948"/>
                <a:gd name="connsiteX4" fmla="*/ 396750 w 1642716"/>
                <a:gd name="connsiteY4" fmla="*/ 116701 h 1984948"/>
                <a:gd name="connsiteX5" fmla="*/ 706470 w 1642716"/>
                <a:gd name="connsiteY5" fmla="*/ 120123 h 1984948"/>
                <a:gd name="connsiteX6" fmla="*/ 1246513 w 1642716"/>
                <a:gd name="connsiteY6" fmla="*/ 111910 h 1984948"/>
                <a:gd name="connsiteX7" fmla="*/ 1246513 w 1642716"/>
                <a:gd name="connsiteY7" fmla="*/ 25667 h 1984948"/>
                <a:gd name="connsiteX8" fmla="*/ 1244117 w 1642716"/>
                <a:gd name="connsiteY8" fmla="*/ 25667 h 1984948"/>
                <a:gd name="connsiteX9" fmla="*/ 706470 w 1642716"/>
                <a:gd name="connsiteY9" fmla="*/ 33881 h 1984948"/>
                <a:gd name="connsiteX10" fmla="*/ 398803 w 1642716"/>
                <a:gd name="connsiteY10" fmla="*/ 30459 h 1984948"/>
                <a:gd name="connsiteX11" fmla="*/ 396750 w 1642716"/>
                <a:gd name="connsiteY11" fmla="*/ 30459 h 1984948"/>
                <a:gd name="connsiteX12" fmla="*/ 318036 w 1642716"/>
                <a:gd name="connsiteY12" fmla="*/ 81109 h 1984948"/>
                <a:gd name="connsiteX13" fmla="*/ 35352 w 1642716"/>
                <a:gd name="connsiteY13" fmla="*/ 662904 h 1984948"/>
                <a:gd name="connsiteX14" fmla="*/ 33983 w 1642716"/>
                <a:gd name="connsiteY14" fmla="*/ 739907 h 1984948"/>
                <a:gd name="connsiteX15" fmla="*/ 740351 w 1642716"/>
                <a:gd name="connsiteY15" fmla="*/ 1954490 h 1984948"/>
                <a:gd name="connsiteX16" fmla="*/ 811535 w 1642716"/>
                <a:gd name="connsiteY16" fmla="*/ 1992136 h 1984948"/>
                <a:gd name="connsiteX17" fmla="*/ 813931 w 1642716"/>
                <a:gd name="connsiteY17" fmla="*/ 1992136 h 1984948"/>
                <a:gd name="connsiteX18" fmla="*/ 885116 w 1642716"/>
                <a:gd name="connsiteY18" fmla="*/ 1951068 h 1984948"/>
                <a:gd name="connsiteX19" fmla="*/ 1615098 w 1642716"/>
                <a:gd name="connsiteY19" fmla="*/ 670434 h 1984948"/>
                <a:gd name="connsiteX20" fmla="*/ 1612360 w 1642716"/>
                <a:gd name="connsiteY20" fmla="*/ 586587 h 1984948"/>
                <a:gd name="connsiteX21" fmla="*/ 1323174 w 1642716"/>
                <a:gd name="connsiteY21" fmla="*/ 71526 h 1984948"/>
                <a:gd name="connsiteX22" fmla="*/ 1246513 w 1642716"/>
                <a:gd name="connsiteY22" fmla="*/ 25667 h 1984948"/>
                <a:gd name="connsiteX23" fmla="*/ 1246513 w 1642716"/>
                <a:gd name="connsiteY23" fmla="*/ 25667 h 1984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642716" h="1984948">
                  <a:moveTo>
                    <a:pt x="1246513" y="111910"/>
                  </a:moveTo>
                  <a:cubicBezTo>
                    <a:pt x="1339601" y="287818"/>
                    <a:pt x="1436452" y="461329"/>
                    <a:pt x="1538096" y="631077"/>
                  </a:cubicBezTo>
                  <a:cubicBezTo>
                    <a:pt x="1311880" y="1071873"/>
                    <a:pt x="1062735" y="1495556"/>
                    <a:pt x="811535" y="1905893"/>
                  </a:cubicBezTo>
                  <a:cubicBezTo>
                    <a:pt x="549728" y="1523962"/>
                    <a:pt x="310507" y="1120127"/>
                    <a:pt x="112012" y="702946"/>
                  </a:cubicBezTo>
                  <a:cubicBezTo>
                    <a:pt x="212286" y="510269"/>
                    <a:pt x="307769" y="314169"/>
                    <a:pt x="396750" y="116701"/>
                  </a:cubicBezTo>
                  <a:cubicBezTo>
                    <a:pt x="500104" y="119097"/>
                    <a:pt x="603116" y="120123"/>
                    <a:pt x="706470" y="120123"/>
                  </a:cubicBezTo>
                  <a:cubicBezTo>
                    <a:pt x="886142" y="120123"/>
                    <a:pt x="1066499" y="117043"/>
                    <a:pt x="1246513" y="111910"/>
                  </a:cubicBezTo>
                  <a:moveTo>
                    <a:pt x="1246513" y="25667"/>
                  </a:moveTo>
                  <a:cubicBezTo>
                    <a:pt x="1245829" y="25667"/>
                    <a:pt x="1244802" y="25667"/>
                    <a:pt x="1244117" y="25667"/>
                  </a:cubicBezTo>
                  <a:cubicBezTo>
                    <a:pt x="1046307" y="31143"/>
                    <a:pt x="870399" y="33881"/>
                    <a:pt x="706470" y="33881"/>
                  </a:cubicBezTo>
                  <a:cubicBezTo>
                    <a:pt x="600378" y="33881"/>
                    <a:pt x="497024" y="32855"/>
                    <a:pt x="398803" y="30459"/>
                  </a:cubicBezTo>
                  <a:cubicBezTo>
                    <a:pt x="398119" y="30459"/>
                    <a:pt x="397434" y="30459"/>
                    <a:pt x="396750" y="30459"/>
                  </a:cubicBezTo>
                  <a:cubicBezTo>
                    <a:pt x="362868" y="30459"/>
                    <a:pt x="332068" y="50308"/>
                    <a:pt x="318036" y="81109"/>
                  </a:cubicBezTo>
                  <a:cubicBezTo>
                    <a:pt x="232136" y="272075"/>
                    <a:pt x="136995" y="467832"/>
                    <a:pt x="35352" y="662904"/>
                  </a:cubicBezTo>
                  <a:cubicBezTo>
                    <a:pt x="23032" y="686861"/>
                    <a:pt x="22347" y="715266"/>
                    <a:pt x="33983" y="739907"/>
                  </a:cubicBezTo>
                  <a:cubicBezTo>
                    <a:pt x="224265" y="1140319"/>
                    <a:pt x="462116" y="1548945"/>
                    <a:pt x="740351" y="1954490"/>
                  </a:cubicBezTo>
                  <a:cubicBezTo>
                    <a:pt x="756436" y="1978104"/>
                    <a:pt x="783131" y="1992136"/>
                    <a:pt x="811535" y="1992136"/>
                  </a:cubicBezTo>
                  <a:cubicBezTo>
                    <a:pt x="812220" y="1992136"/>
                    <a:pt x="812905" y="1992136"/>
                    <a:pt x="813931" y="1992136"/>
                  </a:cubicBezTo>
                  <a:cubicBezTo>
                    <a:pt x="843021" y="1991452"/>
                    <a:pt x="870057" y="1975709"/>
                    <a:pt x="885116" y="1951068"/>
                  </a:cubicBezTo>
                  <a:cubicBezTo>
                    <a:pt x="1093877" y="1610546"/>
                    <a:pt x="1365268" y="1157088"/>
                    <a:pt x="1615098" y="670434"/>
                  </a:cubicBezTo>
                  <a:cubicBezTo>
                    <a:pt x="1628787" y="644082"/>
                    <a:pt x="1627760" y="612254"/>
                    <a:pt x="1612360" y="586587"/>
                  </a:cubicBezTo>
                  <a:cubicBezTo>
                    <a:pt x="1517903" y="428817"/>
                    <a:pt x="1423105" y="260097"/>
                    <a:pt x="1323174" y="71526"/>
                  </a:cubicBezTo>
                  <a:cubicBezTo>
                    <a:pt x="1307773" y="43464"/>
                    <a:pt x="1278341" y="25667"/>
                    <a:pt x="1246513" y="25667"/>
                  </a:cubicBezTo>
                  <a:lnTo>
                    <a:pt x="1246513" y="25667"/>
                  </a:lnTo>
                  <a:close/>
                </a:path>
              </a:pathLst>
            </a:custGeom>
            <a:solidFill>
              <a:srgbClr val="5F3620"/>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20CC45D3-5EE1-4E9E-B903-C19B016D0720}"/>
                </a:ext>
              </a:extLst>
            </p:cNvPr>
            <p:cNvSpPr/>
            <p:nvPr/>
          </p:nvSpPr>
          <p:spPr>
            <a:xfrm>
              <a:off x="13291802" y="6945000"/>
              <a:ext cx="1574270" cy="2429851"/>
            </a:xfrm>
            <a:custGeom>
              <a:avLst/>
              <a:gdLst>
                <a:gd name="connsiteX0" fmla="*/ 738999 w 1574269"/>
                <a:gd name="connsiteY0" fmla="*/ 2411371 h 2429851"/>
                <a:gd name="connsiteX1" fmla="*/ 704433 w 1574269"/>
                <a:gd name="connsiteY1" fmla="*/ 2391179 h 2429851"/>
                <a:gd name="connsiteX2" fmla="*/ 647965 w 1574269"/>
                <a:gd name="connsiteY2" fmla="*/ 2302883 h 2429851"/>
                <a:gd name="connsiteX3" fmla="*/ 30920 w 1574269"/>
                <a:gd name="connsiteY3" fmla="*/ 1249149 h 2429851"/>
                <a:gd name="connsiteX4" fmla="*/ 33658 w 1574269"/>
                <a:gd name="connsiteY4" fmla="*/ 1202948 h 2429851"/>
                <a:gd name="connsiteX5" fmla="*/ 767062 w 1574269"/>
                <a:gd name="connsiteY5" fmla="*/ 47913 h 2429851"/>
                <a:gd name="connsiteX6" fmla="*/ 804708 w 1574269"/>
                <a:gd name="connsiteY6" fmla="*/ 25667 h 2429851"/>
                <a:gd name="connsiteX7" fmla="*/ 805392 w 1574269"/>
                <a:gd name="connsiteY7" fmla="*/ 25667 h 2429851"/>
                <a:gd name="connsiteX8" fmla="*/ 843038 w 1574269"/>
                <a:gd name="connsiteY8" fmla="*/ 49282 h 2429851"/>
                <a:gd name="connsiteX9" fmla="*/ 1549063 w 1574269"/>
                <a:gd name="connsiteY9" fmla="*/ 1202948 h 2429851"/>
                <a:gd name="connsiteX10" fmla="*/ 1550432 w 1574269"/>
                <a:gd name="connsiteY10" fmla="*/ 1250860 h 2429851"/>
                <a:gd name="connsiteX11" fmla="*/ 775276 w 1574269"/>
                <a:gd name="connsiteY11" fmla="*/ 2393917 h 2429851"/>
                <a:gd name="connsiteX12" fmla="*/ 740710 w 1574269"/>
                <a:gd name="connsiteY12" fmla="*/ 2411029 h 2429851"/>
                <a:gd name="connsiteX13" fmla="*/ 738999 w 1574269"/>
                <a:gd name="connsiteY13" fmla="*/ 2411371 h 242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74269" h="2429851">
                  <a:moveTo>
                    <a:pt x="738999" y="2411371"/>
                  </a:moveTo>
                  <a:cubicBezTo>
                    <a:pt x="724625" y="2410687"/>
                    <a:pt x="711963" y="2403157"/>
                    <a:pt x="704433" y="2391179"/>
                  </a:cubicBezTo>
                  <a:cubicBezTo>
                    <a:pt x="704433" y="2391179"/>
                    <a:pt x="657548" y="2318626"/>
                    <a:pt x="647965" y="2302883"/>
                  </a:cubicBezTo>
                  <a:cubicBezTo>
                    <a:pt x="437150" y="1966126"/>
                    <a:pt x="229415" y="1611573"/>
                    <a:pt x="30920" y="1249149"/>
                  </a:cubicBezTo>
                  <a:cubicBezTo>
                    <a:pt x="23048" y="1234433"/>
                    <a:pt x="24075" y="1216637"/>
                    <a:pt x="33658" y="1202948"/>
                  </a:cubicBezTo>
                  <a:cubicBezTo>
                    <a:pt x="288963" y="850448"/>
                    <a:pt x="535713" y="461672"/>
                    <a:pt x="767062" y="47913"/>
                  </a:cubicBezTo>
                  <a:cubicBezTo>
                    <a:pt x="774591" y="34223"/>
                    <a:pt x="789307" y="25667"/>
                    <a:pt x="804708" y="25667"/>
                  </a:cubicBezTo>
                  <a:cubicBezTo>
                    <a:pt x="805050" y="25667"/>
                    <a:pt x="805050" y="25667"/>
                    <a:pt x="805392" y="25667"/>
                  </a:cubicBezTo>
                  <a:cubicBezTo>
                    <a:pt x="821135" y="26009"/>
                    <a:pt x="835851" y="34908"/>
                    <a:pt x="843038" y="49282"/>
                  </a:cubicBezTo>
                  <a:cubicBezTo>
                    <a:pt x="1038110" y="430187"/>
                    <a:pt x="1275620" y="818278"/>
                    <a:pt x="1549063" y="1202948"/>
                  </a:cubicBezTo>
                  <a:cubicBezTo>
                    <a:pt x="1558988" y="1216979"/>
                    <a:pt x="1559672" y="1236144"/>
                    <a:pt x="1550432" y="1250860"/>
                  </a:cubicBezTo>
                  <a:cubicBezTo>
                    <a:pt x="1353649" y="1565714"/>
                    <a:pt x="1087734" y="1979816"/>
                    <a:pt x="775276" y="2393917"/>
                  </a:cubicBezTo>
                  <a:cubicBezTo>
                    <a:pt x="767062" y="2404869"/>
                    <a:pt x="754400" y="2411029"/>
                    <a:pt x="740710" y="2411029"/>
                  </a:cubicBezTo>
                  <a:cubicBezTo>
                    <a:pt x="740026" y="2411713"/>
                    <a:pt x="739683" y="2411713"/>
                    <a:pt x="738999" y="2411371"/>
                  </a:cubicBezTo>
                  <a:close/>
                </a:path>
              </a:pathLst>
            </a:custGeom>
            <a:solidFill>
              <a:srgbClr val="C99B79"/>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C3B07168-392E-4A64-8B5E-6474A13BE0BA}"/>
                </a:ext>
              </a:extLst>
            </p:cNvPr>
            <p:cNvSpPr/>
            <p:nvPr/>
          </p:nvSpPr>
          <p:spPr>
            <a:xfrm>
              <a:off x="13248109" y="6902221"/>
              <a:ext cx="1642716" cy="2498298"/>
            </a:xfrm>
            <a:custGeom>
              <a:avLst/>
              <a:gdLst>
                <a:gd name="connsiteX0" fmla="*/ 848058 w 1642716"/>
                <a:gd name="connsiteY0" fmla="*/ 111910 h 2498297"/>
                <a:gd name="connsiteX1" fmla="*/ 1557165 w 1642716"/>
                <a:gd name="connsiteY1" fmla="*/ 1271052 h 2498297"/>
                <a:gd name="connsiteX2" fmla="*/ 784403 w 1642716"/>
                <a:gd name="connsiteY2" fmla="*/ 2411029 h 2498297"/>
                <a:gd name="connsiteX3" fmla="*/ 727935 w 1642716"/>
                <a:gd name="connsiteY3" fmla="*/ 2322732 h 2498297"/>
                <a:gd name="connsiteX4" fmla="*/ 112258 w 1642716"/>
                <a:gd name="connsiteY4" fmla="*/ 1271394 h 2498297"/>
                <a:gd name="connsiteX5" fmla="*/ 848058 w 1642716"/>
                <a:gd name="connsiteY5" fmla="*/ 111910 h 2498297"/>
                <a:gd name="connsiteX6" fmla="*/ 848058 w 1642716"/>
                <a:gd name="connsiteY6" fmla="*/ 25667 h 2498297"/>
                <a:gd name="connsiteX7" fmla="*/ 772767 w 1642716"/>
                <a:gd name="connsiteY7" fmla="*/ 69816 h 2498297"/>
                <a:gd name="connsiteX8" fmla="*/ 42101 w 1642716"/>
                <a:gd name="connsiteY8" fmla="*/ 1220744 h 2498297"/>
                <a:gd name="connsiteX9" fmla="*/ 36283 w 1642716"/>
                <a:gd name="connsiteY9" fmla="*/ 1312804 h 2498297"/>
                <a:gd name="connsiteX10" fmla="*/ 654697 w 1642716"/>
                <a:gd name="connsiteY10" fmla="*/ 2368592 h 2498297"/>
                <a:gd name="connsiteX11" fmla="*/ 684814 w 1642716"/>
                <a:gd name="connsiteY11" fmla="*/ 2415478 h 2498297"/>
                <a:gd name="connsiteX12" fmla="*/ 711165 w 1642716"/>
                <a:gd name="connsiteY12" fmla="*/ 2456888 h 2498297"/>
                <a:gd name="connsiteX13" fmla="*/ 780639 w 1642716"/>
                <a:gd name="connsiteY13" fmla="*/ 2497271 h 2498297"/>
                <a:gd name="connsiteX14" fmla="*/ 784403 w 1642716"/>
                <a:gd name="connsiteY14" fmla="*/ 2497271 h 2498297"/>
                <a:gd name="connsiteX15" fmla="*/ 853192 w 1642716"/>
                <a:gd name="connsiteY15" fmla="*/ 2463048 h 2498297"/>
                <a:gd name="connsiteX16" fmla="*/ 1630402 w 1642716"/>
                <a:gd name="connsiteY16" fmla="*/ 1316911 h 2498297"/>
                <a:gd name="connsiteX17" fmla="*/ 1627665 w 1642716"/>
                <a:gd name="connsiteY17" fmla="*/ 1221086 h 2498297"/>
                <a:gd name="connsiteX18" fmla="*/ 925061 w 1642716"/>
                <a:gd name="connsiteY18" fmla="*/ 72553 h 2498297"/>
                <a:gd name="connsiteX19" fmla="*/ 849770 w 1642716"/>
                <a:gd name="connsiteY19" fmla="*/ 25667 h 2498297"/>
                <a:gd name="connsiteX20" fmla="*/ 848058 w 1642716"/>
                <a:gd name="connsiteY20" fmla="*/ 25667 h 2498297"/>
                <a:gd name="connsiteX21" fmla="*/ 848058 w 1642716"/>
                <a:gd name="connsiteY21" fmla="*/ 25667 h 2498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42716" h="2498297">
                  <a:moveTo>
                    <a:pt x="848058" y="111910"/>
                  </a:moveTo>
                  <a:cubicBezTo>
                    <a:pt x="1053398" y="513349"/>
                    <a:pt x="1294672" y="901441"/>
                    <a:pt x="1557165" y="1271052"/>
                  </a:cubicBezTo>
                  <a:cubicBezTo>
                    <a:pt x="1340531" y="1617391"/>
                    <a:pt x="1080777" y="2018146"/>
                    <a:pt x="784403" y="2411029"/>
                  </a:cubicBezTo>
                  <a:cubicBezTo>
                    <a:pt x="765923" y="2381597"/>
                    <a:pt x="746415" y="2352507"/>
                    <a:pt x="727935" y="2322732"/>
                  </a:cubicBezTo>
                  <a:cubicBezTo>
                    <a:pt x="515751" y="1983922"/>
                    <a:pt x="310069" y="1631765"/>
                    <a:pt x="112258" y="1271394"/>
                  </a:cubicBezTo>
                  <a:cubicBezTo>
                    <a:pt x="371671" y="913419"/>
                    <a:pt x="619105" y="521905"/>
                    <a:pt x="848058" y="111910"/>
                  </a:cubicBezTo>
                  <a:moveTo>
                    <a:pt x="848058" y="25667"/>
                  </a:moveTo>
                  <a:cubicBezTo>
                    <a:pt x="816916" y="25667"/>
                    <a:pt x="787826" y="42437"/>
                    <a:pt x="772767" y="69816"/>
                  </a:cubicBezTo>
                  <a:cubicBezTo>
                    <a:pt x="542445" y="482206"/>
                    <a:pt x="296722" y="869613"/>
                    <a:pt x="42101" y="1220744"/>
                  </a:cubicBezTo>
                  <a:cubicBezTo>
                    <a:pt x="22594" y="1247780"/>
                    <a:pt x="20198" y="1283714"/>
                    <a:pt x="36283" y="1312804"/>
                  </a:cubicBezTo>
                  <a:cubicBezTo>
                    <a:pt x="235120" y="1675571"/>
                    <a:pt x="443197" y="2030808"/>
                    <a:pt x="654697" y="2368592"/>
                  </a:cubicBezTo>
                  <a:cubicBezTo>
                    <a:pt x="664280" y="2384334"/>
                    <a:pt x="674547" y="2400077"/>
                    <a:pt x="684814" y="2415478"/>
                  </a:cubicBezTo>
                  <a:cubicBezTo>
                    <a:pt x="693712" y="2429167"/>
                    <a:pt x="702610" y="2442856"/>
                    <a:pt x="711165" y="2456888"/>
                  </a:cubicBezTo>
                  <a:cubicBezTo>
                    <a:pt x="726224" y="2480844"/>
                    <a:pt x="752234" y="2495903"/>
                    <a:pt x="780639" y="2497271"/>
                  </a:cubicBezTo>
                  <a:cubicBezTo>
                    <a:pt x="782008" y="2497271"/>
                    <a:pt x="783034" y="2497271"/>
                    <a:pt x="784403" y="2497271"/>
                  </a:cubicBezTo>
                  <a:cubicBezTo>
                    <a:pt x="811440" y="2497271"/>
                    <a:pt x="837107" y="2484609"/>
                    <a:pt x="853192" y="2463048"/>
                  </a:cubicBezTo>
                  <a:cubicBezTo>
                    <a:pt x="1166677" y="2047578"/>
                    <a:pt x="1433276" y="1632449"/>
                    <a:pt x="1630402" y="1316911"/>
                  </a:cubicBezTo>
                  <a:cubicBezTo>
                    <a:pt x="1648883" y="1287479"/>
                    <a:pt x="1647856" y="1249491"/>
                    <a:pt x="1627665" y="1221086"/>
                  </a:cubicBezTo>
                  <a:cubicBezTo>
                    <a:pt x="1355589" y="838128"/>
                    <a:pt x="1119107" y="451405"/>
                    <a:pt x="925061" y="72553"/>
                  </a:cubicBezTo>
                  <a:cubicBezTo>
                    <a:pt x="910687" y="44148"/>
                    <a:pt x="881598" y="26009"/>
                    <a:pt x="849770" y="25667"/>
                  </a:cubicBezTo>
                  <a:cubicBezTo>
                    <a:pt x="849085" y="25667"/>
                    <a:pt x="848743" y="25667"/>
                    <a:pt x="848058" y="25667"/>
                  </a:cubicBezTo>
                  <a:lnTo>
                    <a:pt x="848058" y="25667"/>
                  </a:lnTo>
                  <a:close/>
                </a:path>
              </a:pathLst>
            </a:custGeom>
            <a:solidFill>
              <a:srgbClr val="5F3620"/>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51C78539-8C53-4965-8915-10454C506254}"/>
                </a:ext>
              </a:extLst>
            </p:cNvPr>
            <p:cNvSpPr/>
            <p:nvPr/>
          </p:nvSpPr>
          <p:spPr>
            <a:xfrm>
              <a:off x="8840204" y="10798538"/>
              <a:ext cx="1848056" cy="2087619"/>
            </a:xfrm>
            <a:custGeom>
              <a:avLst/>
              <a:gdLst>
                <a:gd name="connsiteX0" fmla="*/ 1006461 w 1848055"/>
                <a:gd name="connsiteY0" fmla="*/ 2069139 h 2087618"/>
                <a:gd name="connsiteX1" fmla="*/ 436302 w 1848055"/>
                <a:gd name="connsiteY1" fmla="*/ 1996243 h 2087618"/>
                <a:gd name="connsiteX2" fmla="*/ 404816 w 1848055"/>
                <a:gd name="connsiteY2" fmla="*/ 1974682 h 2087618"/>
                <a:gd name="connsiteX3" fmla="*/ 30071 w 1848055"/>
                <a:gd name="connsiteY3" fmla="*/ 1253941 h 2087618"/>
                <a:gd name="connsiteX4" fmla="*/ 40681 w 1848055"/>
                <a:gd name="connsiteY4" fmla="*/ 1202263 h 2087618"/>
                <a:gd name="connsiteX5" fmla="*/ 1086544 w 1848055"/>
                <a:gd name="connsiteY5" fmla="*/ 42438 h 2087618"/>
                <a:gd name="connsiteX6" fmla="*/ 1120767 w 1848055"/>
                <a:gd name="connsiteY6" fmla="*/ 25667 h 2087618"/>
                <a:gd name="connsiteX7" fmla="*/ 1123847 w 1848055"/>
                <a:gd name="connsiteY7" fmla="*/ 25667 h 2087618"/>
                <a:gd name="connsiteX8" fmla="*/ 1158412 w 1848055"/>
                <a:gd name="connsiteY8" fmla="*/ 47571 h 2087618"/>
                <a:gd name="connsiteX9" fmla="*/ 1830557 w 1848055"/>
                <a:gd name="connsiteY9" fmla="*/ 1170778 h 2087618"/>
                <a:gd name="connsiteX10" fmla="*/ 1827819 w 1848055"/>
                <a:gd name="connsiteY10" fmla="*/ 1221087 h 2087618"/>
                <a:gd name="connsiteX11" fmla="*/ 1039316 w 1848055"/>
                <a:gd name="connsiteY11" fmla="*/ 2058871 h 2087618"/>
                <a:gd name="connsiteX12" fmla="*/ 1010910 w 1848055"/>
                <a:gd name="connsiteY12" fmla="*/ 2069481 h 2087618"/>
                <a:gd name="connsiteX13" fmla="*/ 1006461 w 1848055"/>
                <a:gd name="connsiteY13" fmla="*/ 2069139 h 208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48055" h="2087618">
                  <a:moveTo>
                    <a:pt x="1006461" y="2069139"/>
                  </a:moveTo>
                  <a:cubicBezTo>
                    <a:pt x="821656" y="2049631"/>
                    <a:pt x="635139" y="2025675"/>
                    <a:pt x="436302" y="1996243"/>
                  </a:cubicBezTo>
                  <a:cubicBezTo>
                    <a:pt x="422955" y="1994190"/>
                    <a:pt x="411319" y="1986318"/>
                    <a:pt x="404816" y="1974682"/>
                  </a:cubicBezTo>
                  <a:cubicBezTo>
                    <a:pt x="280928" y="1751547"/>
                    <a:pt x="158067" y="1515748"/>
                    <a:pt x="30071" y="1253941"/>
                  </a:cubicBezTo>
                  <a:cubicBezTo>
                    <a:pt x="21516" y="1236145"/>
                    <a:pt x="25623" y="1214926"/>
                    <a:pt x="40681" y="1202263"/>
                  </a:cubicBezTo>
                  <a:cubicBezTo>
                    <a:pt x="445200" y="854897"/>
                    <a:pt x="796330" y="420947"/>
                    <a:pt x="1086544" y="42438"/>
                  </a:cubicBezTo>
                  <a:cubicBezTo>
                    <a:pt x="1094757" y="31828"/>
                    <a:pt x="1107420" y="25667"/>
                    <a:pt x="1120767" y="25667"/>
                  </a:cubicBezTo>
                  <a:cubicBezTo>
                    <a:pt x="1121794" y="25667"/>
                    <a:pt x="1122820" y="25667"/>
                    <a:pt x="1123847" y="25667"/>
                  </a:cubicBezTo>
                  <a:cubicBezTo>
                    <a:pt x="1138221" y="26694"/>
                    <a:pt x="1151226" y="34908"/>
                    <a:pt x="1158412" y="47571"/>
                  </a:cubicBezTo>
                  <a:cubicBezTo>
                    <a:pt x="1369912" y="426764"/>
                    <a:pt x="1595786" y="804932"/>
                    <a:pt x="1830557" y="1170778"/>
                  </a:cubicBezTo>
                  <a:cubicBezTo>
                    <a:pt x="1840482" y="1186521"/>
                    <a:pt x="1839455" y="1206712"/>
                    <a:pt x="1827819" y="1221087"/>
                  </a:cubicBezTo>
                  <a:cubicBezTo>
                    <a:pt x="1556771" y="1558185"/>
                    <a:pt x="1298728" y="1832314"/>
                    <a:pt x="1039316" y="2058871"/>
                  </a:cubicBezTo>
                  <a:cubicBezTo>
                    <a:pt x="1031444" y="2065716"/>
                    <a:pt x="1021177" y="2069481"/>
                    <a:pt x="1010910" y="2069481"/>
                  </a:cubicBezTo>
                  <a:cubicBezTo>
                    <a:pt x="1009541" y="2069139"/>
                    <a:pt x="1007830" y="2069139"/>
                    <a:pt x="1006461" y="2069139"/>
                  </a:cubicBezTo>
                  <a:close/>
                </a:path>
              </a:pathLst>
            </a:custGeom>
            <a:solidFill>
              <a:srgbClr val="C99B79"/>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BE4B0A57-0450-4272-BA04-9AE90B69B602}"/>
                </a:ext>
              </a:extLst>
            </p:cNvPr>
            <p:cNvSpPr/>
            <p:nvPr/>
          </p:nvSpPr>
          <p:spPr>
            <a:xfrm>
              <a:off x="8796714" y="10754732"/>
              <a:ext cx="1916502" cy="2156065"/>
            </a:xfrm>
            <a:custGeom>
              <a:avLst/>
              <a:gdLst>
                <a:gd name="connsiteX0" fmla="*/ 1164257 w 1916502"/>
                <a:gd name="connsiteY0" fmla="*/ 111911 h 2156065"/>
                <a:gd name="connsiteX1" fmla="*/ 1837771 w 1916502"/>
                <a:gd name="connsiteY1" fmla="*/ 1237513 h 2156065"/>
                <a:gd name="connsiteX2" fmla="*/ 1054401 w 1916502"/>
                <a:gd name="connsiteY2" fmla="*/ 2069823 h 2156065"/>
                <a:gd name="connsiteX3" fmla="*/ 485952 w 1916502"/>
                <a:gd name="connsiteY3" fmla="*/ 1996927 h 2156065"/>
                <a:gd name="connsiteX4" fmla="*/ 112234 w 1916502"/>
                <a:gd name="connsiteY4" fmla="*/ 1278239 h 2156065"/>
                <a:gd name="connsiteX5" fmla="*/ 1164257 w 1916502"/>
                <a:gd name="connsiteY5" fmla="*/ 111911 h 2156065"/>
                <a:gd name="connsiteX6" fmla="*/ 1164257 w 1916502"/>
                <a:gd name="connsiteY6" fmla="*/ 25667 h 2156065"/>
                <a:gd name="connsiteX7" fmla="*/ 1095811 w 1916502"/>
                <a:gd name="connsiteY7" fmla="*/ 59549 h 2156065"/>
                <a:gd name="connsiteX8" fmla="*/ 55766 w 1916502"/>
                <a:gd name="connsiteY8" fmla="*/ 1212872 h 2156065"/>
                <a:gd name="connsiteX9" fmla="*/ 34548 w 1916502"/>
                <a:gd name="connsiteY9" fmla="*/ 1316227 h 2156065"/>
                <a:gd name="connsiteX10" fmla="*/ 410319 w 1916502"/>
                <a:gd name="connsiteY10" fmla="*/ 2038680 h 2156065"/>
                <a:gd name="connsiteX11" fmla="*/ 472948 w 1916502"/>
                <a:gd name="connsiteY11" fmla="*/ 2082143 h 2156065"/>
                <a:gd name="connsiteX12" fmla="*/ 1044818 w 1916502"/>
                <a:gd name="connsiteY12" fmla="*/ 2155381 h 2156065"/>
                <a:gd name="connsiteX13" fmla="*/ 1054058 w 1916502"/>
                <a:gd name="connsiteY13" fmla="*/ 2155724 h 2156065"/>
                <a:gd name="connsiteX14" fmla="*/ 1110869 w 1916502"/>
                <a:gd name="connsiteY14" fmla="*/ 2134505 h 2156065"/>
                <a:gd name="connsiteX15" fmla="*/ 1904506 w 1916502"/>
                <a:gd name="connsiteY15" fmla="*/ 1291587 h 2156065"/>
                <a:gd name="connsiteX16" fmla="*/ 1909982 w 1916502"/>
                <a:gd name="connsiteY16" fmla="*/ 1190970 h 2156065"/>
                <a:gd name="connsiteX17" fmla="*/ 1239206 w 1916502"/>
                <a:gd name="connsiteY17" fmla="*/ 69816 h 2156065"/>
                <a:gd name="connsiteX18" fmla="*/ 1170075 w 1916502"/>
                <a:gd name="connsiteY18" fmla="*/ 25667 h 2156065"/>
                <a:gd name="connsiteX19" fmla="*/ 1164257 w 1916502"/>
                <a:gd name="connsiteY19" fmla="*/ 25667 h 2156065"/>
                <a:gd name="connsiteX20" fmla="*/ 1164257 w 1916502"/>
                <a:gd name="connsiteY20" fmla="*/ 25667 h 215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16502" h="2156065">
                  <a:moveTo>
                    <a:pt x="1164257" y="111911"/>
                  </a:moveTo>
                  <a:cubicBezTo>
                    <a:pt x="1378837" y="496580"/>
                    <a:pt x="1604026" y="873036"/>
                    <a:pt x="1837771" y="1237513"/>
                  </a:cubicBezTo>
                  <a:cubicBezTo>
                    <a:pt x="1596155" y="1537652"/>
                    <a:pt x="1334347" y="1825127"/>
                    <a:pt x="1054401" y="2069823"/>
                  </a:cubicBezTo>
                  <a:cubicBezTo>
                    <a:pt x="852141" y="2048262"/>
                    <a:pt x="664598" y="2023621"/>
                    <a:pt x="485952" y="1996927"/>
                  </a:cubicBezTo>
                  <a:cubicBezTo>
                    <a:pt x="354877" y="1760787"/>
                    <a:pt x="230989" y="1520882"/>
                    <a:pt x="112234" y="1278239"/>
                  </a:cubicBezTo>
                  <a:cubicBezTo>
                    <a:pt x="511962" y="934980"/>
                    <a:pt x="859328" y="509927"/>
                    <a:pt x="1164257" y="111911"/>
                  </a:cubicBezTo>
                  <a:moveTo>
                    <a:pt x="1164257" y="25667"/>
                  </a:moveTo>
                  <a:cubicBezTo>
                    <a:pt x="1137563" y="25667"/>
                    <a:pt x="1112238" y="37988"/>
                    <a:pt x="1095811" y="59549"/>
                  </a:cubicBezTo>
                  <a:cubicBezTo>
                    <a:pt x="806966" y="436347"/>
                    <a:pt x="457547" y="868244"/>
                    <a:pt x="55766" y="1212872"/>
                  </a:cubicBezTo>
                  <a:cubicBezTo>
                    <a:pt x="25992" y="1238540"/>
                    <a:pt x="17094" y="1280977"/>
                    <a:pt x="34548" y="1316227"/>
                  </a:cubicBezTo>
                  <a:cubicBezTo>
                    <a:pt x="163227" y="1578719"/>
                    <a:pt x="286088" y="1814859"/>
                    <a:pt x="410319" y="2038680"/>
                  </a:cubicBezTo>
                  <a:cubicBezTo>
                    <a:pt x="423324" y="2062294"/>
                    <a:pt x="446596" y="2078036"/>
                    <a:pt x="472948" y="2082143"/>
                  </a:cubicBezTo>
                  <a:cubicBezTo>
                    <a:pt x="672469" y="2111576"/>
                    <a:pt x="859328" y="2135874"/>
                    <a:pt x="1044818" y="2155381"/>
                  </a:cubicBezTo>
                  <a:cubicBezTo>
                    <a:pt x="1047898" y="2155724"/>
                    <a:pt x="1050979" y="2155724"/>
                    <a:pt x="1054058" y="2155724"/>
                  </a:cubicBezTo>
                  <a:cubicBezTo>
                    <a:pt x="1074935" y="2155724"/>
                    <a:pt x="1095127" y="2148195"/>
                    <a:pt x="1110869" y="2134505"/>
                  </a:cubicBezTo>
                  <a:cubicBezTo>
                    <a:pt x="1372335" y="1906236"/>
                    <a:pt x="1631747" y="1630397"/>
                    <a:pt x="1904506" y="1291587"/>
                  </a:cubicBezTo>
                  <a:cubicBezTo>
                    <a:pt x="1927778" y="1262839"/>
                    <a:pt x="1929832" y="1222113"/>
                    <a:pt x="1909982" y="1190970"/>
                  </a:cubicBezTo>
                  <a:cubicBezTo>
                    <a:pt x="1675895" y="825465"/>
                    <a:pt x="1450364" y="448325"/>
                    <a:pt x="1239206" y="69816"/>
                  </a:cubicBezTo>
                  <a:cubicBezTo>
                    <a:pt x="1225175" y="44491"/>
                    <a:pt x="1199165" y="27721"/>
                    <a:pt x="1170075" y="25667"/>
                  </a:cubicBezTo>
                  <a:cubicBezTo>
                    <a:pt x="1168364" y="26010"/>
                    <a:pt x="1166311" y="25667"/>
                    <a:pt x="1164257" y="25667"/>
                  </a:cubicBezTo>
                  <a:lnTo>
                    <a:pt x="1164257" y="25667"/>
                  </a:lnTo>
                  <a:close/>
                </a:path>
              </a:pathLst>
            </a:custGeom>
            <a:solidFill>
              <a:srgbClr val="5F3620"/>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18B8730F-5184-461C-A15D-BA203B6DB72C}"/>
                </a:ext>
              </a:extLst>
            </p:cNvPr>
            <p:cNvSpPr/>
            <p:nvPr/>
          </p:nvSpPr>
          <p:spPr>
            <a:xfrm>
              <a:off x="12763208" y="8351576"/>
              <a:ext cx="1642716" cy="1950726"/>
            </a:xfrm>
            <a:custGeom>
              <a:avLst/>
              <a:gdLst>
                <a:gd name="connsiteX0" fmla="*/ 924334 w 1642716"/>
                <a:gd name="connsiteY0" fmla="*/ 1954833 h 1950725"/>
                <a:gd name="connsiteX1" fmla="*/ 891137 w 1642716"/>
                <a:gd name="connsiteY1" fmla="*/ 1939089 h 1950725"/>
                <a:gd name="connsiteX2" fmla="*/ 32133 w 1642716"/>
                <a:gd name="connsiteY2" fmla="*/ 731693 h 1950725"/>
                <a:gd name="connsiteX3" fmla="*/ 30080 w 1642716"/>
                <a:gd name="connsiteY3" fmla="*/ 690283 h 1950725"/>
                <a:gd name="connsiteX4" fmla="*/ 292230 w 1642716"/>
                <a:gd name="connsiteY4" fmla="*/ 127311 h 1950725"/>
                <a:gd name="connsiteX5" fmla="*/ 328849 w 1642716"/>
                <a:gd name="connsiteY5" fmla="*/ 101301 h 1950725"/>
                <a:gd name="connsiteX6" fmla="*/ 1139598 w 1642716"/>
                <a:gd name="connsiteY6" fmla="*/ 26009 h 1950725"/>
                <a:gd name="connsiteX7" fmla="*/ 1144389 w 1642716"/>
                <a:gd name="connsiteY7" fmla="*/ 25667 h 1950725"/>
                <a:gd name="connsiteX8" fmla="*/ 1178954 w 1642716"/>
                <a:gd name="connsiteY8" fmla="*/ 43121 h 1950725"/>
                <a:gd name="connsiteX9" fmla="*/ 1608799 w 1642716"/>
                <a:gd name="connsiteY9" fmla="*/ 585217 h 1950725"/>
                <a:gd name="connsiteX10" fmla="*/ 1615301 w 1642716"/>
                <a:gd name="connsiteY10" fmla="*/ 631077 h 1950725"/>
                <a:gd name="connsiteX11" fmla="*/ 961979 w 1642716"/>
                <a:gd name="connsiteY11" fmla="*/ 1932245 h 1950725"/>
                <a:gd name="connsiteX12" fmla="*/ 928098 w 1642716"/>
                <a:gd name="connsiteY12" fmla="*/ 1954490 h 1950725"/>
                <a:gd name="connsiteX13" fmla="*/ 924334 w 1642716"/>
                <a:gd name="connsiteY13" fmla="*/ 1954833 h 1950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42716" h="1950725">
                  <a:moveTo>
                    <a:pt x="924334" y="1954833"/>
                  </a:moveTo>
                  <a:cubicBezTo>
                    <a:pt x="911671" y="1954833"/>
                    <a:pt x="899350" y="1949014"/>
                    <a:pt x="891137" y="1939089"/>
                  </a:cubicBezTo>
                  <a:cubicBezTo>
                    <a:pt x="586208" y="1570505"/>
                    <a:pt x="297363" y="1164275"/>
                    <a:pt x="32133" y="731693"/>
                  </a:cubicBezTo>
                  <a:cubicBezTo>
                    <a:pt x="24262" y="719030"/>
                    <a:pt x="23577" y="703630"/>
                    <a:pt x="30080" y="690283"/>
                  </a:cubicBezTo>
                  <a:cubicBezTo>
                    <a:pt x="117007" y="512322"/>
                    <a:pt x="209067" y="322383"/>
                    <a:pt x="292230" y="127311"/>
                  </a:cubicBezTo>
                  <a:cubicBezTo>
                    <a:pt x="298732" y="112594"/>
                    <a:pt x="312764" y="102327"/>
                    <a:pt x="328849" y="101301"/>
                  </a:cubicBezTo>
                  <a:cubicBezTo>
                    <a:pt x="575599" y="83162"/>
                    <a:pt x="840829" y="58521"/>
                    <a:pt x="1139598" y="26009"/>
                  </a:cubicBezTo>
                  <a:cubicBezTo>
                    <a:pt x="1140967" y="26009"/>
                    <a:pt x="1142678" y="25667"/>
                    <a:pt x="1144389" y="25667"/>
                  </a:cubicBezTo>
                  <a:cubicBezTo>
                    <a:pt x="1158078" y="25667"/>
                    <a:pt x="1171083" y="32170"/>
                    <a:pt x="1178954" y="43121"/>
                  </a:cubicBezTo>
                  <a:cubicBezTo>
                    <a:pt x="1310714" y="221767"/>
                    <a:pt x="1451030" y="399043"/>
                    <a:pt x="1608799" y="585217"/>
                  </a:cubicBezTo>
                  <a:cubicBezTo>
                    <a:pt x="1619408" y="597880"/>
                    <a:pt x="1622146" y="615676"/>
                    <a:pt x="1615301" y="631077"/>
                  </a:cubicBezTo>
                  <a:cubicBezTo>
                    <a:pt x="1426731" y="1044493"/>
                    <a:pt x="1213178" y="1470231"/>
                    <a:pt x="961979" y="1932245"/>
                  </a:cubicBezTo>
                  <a:cubicBezTo>
                    <a:pt x="955134" y="1944908"/>
                    <a:pt x="942472" y="1953121"/>
                    <a:pt x="928098" y="1954490"/>
                  </a:cubicBezTo>
                  <a:cubicBezTo>
                    <a:pt x="927071" y="1954833"/>
                    <a:pt x="925702" y="1954833"/>
                    <a:pt x="924334" y="1954833"/>
                  </a:cubicBezTo>
                  <a:close/>
                </a:path>
              </a:pathLst>
            </a:custGeom>
            <a:solidFill>
              <a:srgbClr val="C99B79"/>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34DB7B44-9710-4DAE-946C-24706C5D0A0F}"/>
                </a:ext>
              </a:extLst>
            </p:cNvPr>
            <p:cNvSpPr/>
            <p:nvPr/>
          </p:nvSpPr>
          <p:spPr>
            <a:xfrm>
              <a:off x="12719750" y="8308454"/>
              <a:ext cx="1711163" cy="2053395"/>
            </a:xfrm>
            <a:custGeom>
              <a:avLst/>
              <a:gdLst>
                <a:gd name="connsiteX0" fmla="*/ 1187848 w 1711162"/>
                <a:gd name="connsiteY0" fmla="*/ 111910 h 2053395"/>
                <a:gd name="connsiteX1" fmla="*/ 1619403 w 1711162"/>
                <a:gd name="connsiteY1" fmla="*/ 656402 h 2053395"/>
                <a:gd name="connsiteX2" fmla="*/ 967450 w 1711162"/>
                <a:gd name="connsiteY2" fmla="*/ 1954833 h 2053395"/>
                <a:gd name="connsiteX3" fmla="*/ 112211 w 1711162"/>
                <a:gd name="connsiteY3" fmla="*/ 752228 h 2053395"/>
                <a:gd name="connsiteX4" fmla="*/ 375387 w 1711162"/>
                <a:gd name="connsiteY4" fmla="*/ 187201 h 2053395"/>
                <a:gd name="connsiteX5" fmla="*/ 1187848 w 1711162"/>
                <a:gd name="connsiteY5" fmla="*/ 111910 h 2053395"/>
                <a:gd name="connsiteX6" fmla="*/ 1187848 w 1711162"/>
                <a:gd name="connsiteY6" fmla="*/ 25667 h 2053395"/>
                <a:gd name="connsiteX7" fmla="*/ 1178607 w 1711162"/>
                <a:gd name="connsiteY7" fmla="*/ 26010 h 2053395"/>
                <a:gd name="connsiteX8" fmla="*/ 369228 w 1711162"/>
                <a:gd name="connsiteY8" fmla="*/ 100959 h 2053395"/>
                <a:gd name="connsiteX9" fmla="*/ 295990 w 1711162"/>
                <a:gd name="connsiteY9" fmla="*/ 152978 h 2053395"/>
                <a:gd name="connsiteX10" fmla="*/ 34524 w 1711162"/>
                <a:gd name="connsiteY10" fmla="*/ 713897 h 2053395"/>
                <a:gd name="connsiteX11" fmla="*/ 38289 w 1711162"/>
                <a:gd name="connsiteY11" fmla="*/ 796717 h 2053395"/>
                <a:gd name="connsiteX12" fmla="*/ 900715 w 1711162"/>
                <a:gd name="connsiteY12" fmla="*/ 2009248 h 2053395"/>
                <a:gd name="connsiteX13" fmla="*/ 967108 w 1711162"/>
                <a:gd name="connsiteY13" fmla="*/ 2040391 h 2053395"/>
                <a:gd name="connsiteX14" fmla="*/ 975321 w 1711162"/>
                <a:gd name="connsiteY14" fmla="*/ 2040048 h 2053395"/>
                <a:gd name="connsiteX15" fmla="*/ 1042741 w 1711162"/>
                <a:gd name="connsiteY15" fmla="*/ 1995216 h 2053395"/>
                <a:gd name="connsiteX16" fmla="*/ 1697432 w 1711162"/>
                <a:gd name="connsiteY16" fmla="*/ 691310 h 2053395"/>
                <a:gd name="connsiteX17" fmla="*/ 1684770 w 1711162"/>
                <a:gd name="connsiteY17" fmla="*/ 599934 h 2053395"/>
                <a:gd name="connsiteX18" fmla="*/ 1256636 w 1711162"/>
                <a:gd name="connsiteY18" fmla="*/ 59891 h 2053395"/>
                <a:gd name="connsiteX19" fmla="*/ 1187848 w 1711162"/>
                <a:gd name="connsiteY19" fmla="*/ 25667 h 2053395"/>
                <a:gd name="connsiteX20" fmla="*/ 1187848 w 1711162"/>
                <a:gd name="connsiteY20" fmla="*/ 25667 h 205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711162" h="2053395">
                  <a:moveTo>
                    <a:pt x="1187848" y="111910"/>
                  </a:moveTo>
                  <a:cubicBezTo>
                    <a:pt x="1326110" y="299796"/>
                    <a:pt x="1470532" y="480495"/>
                    <a:pt x="1619403" y="656402"/>
                  </a:cubicBezTo>
                  <a:cubicBezTo>
                    <a:pt x="1418513" y="1097540"/>
                    <a:pt x="1198457" y="1530122"/>
                    <a:pt x="967450" y="1954833"/>
                  </a:cubicBezTo>
                  <a:cubicBezTo>
                    <a:pt x="653965" y="1575981"/>
                    <a:pt x="369570" y="1172489"/>
                    <a:pt x="112211" y="752228"/>
                  </a:cubicBezTo>
                  <a:cubicBezTo>
                    <a:pt x="203929" y="565026"/>
                    <a:pt x="294279" y="377483"/>
                    <a:pt x="375387" y="187201"/>
                  </a:cubicBezTo>
                  <a:cubicBezTo>
                    <a:pt x="648489" y="167352"/>
                    <a:pt x="919195" y="141342"/>
                    <a:pt x="1187848" y="111910"/>
                  </a:cubicBezTo>
                  <a:moveTo>
                    <a:pt x="1187848" y="25667"/>
                  </a:moveTo>
                  <a:cubicBezTo>
                    <a:pt x="1184768" y="25667"/>
                    <a:pt x="1181688" y="25667"/>
                    <a:pt x="1178607" y="26010"/>
                  </a:cubicBezTo>
                  <a:cubicBezTo>
                    <a:pt x="880181" y="58522"/>
                    <a:pt x="615293" y="83163"/>
                    <a:pt x="369228" y="100959"/>
                  </a:cubicBezTo>
                  <a:cubicBezTo>
                    <a:pt x="337058" y="103354"/>
                    <a:pt x="308652" y="123546"/>
                    <a:pt x="295990" y="152978"/>
                  </a:cubicBezTo>
                  <a:cubicBezTo>
                    <a:pt x="213170" y="347024"/>
                    <a:pt x="121451" y="536621"/>
                    <a:pt x="34524" y="713897"/>
                  </a:cubicBezTo>
                  <a:cubicBezTo>
                    <a:pt x="21519" y="740249"/>
                    <a:pt x="22888" y="771735"/>
                    <a:pt x="38289" y="796717"/>
                  </a:cubicBezTo>
                  <a:cubicBezTo>
                    <a:pt x="304546" y="1231353"/>
                    <a:pt x="594417" y="1639294"/>
                    <a:pt x="900715" y="2009248"/>
                  </a:cubicBezTo>
                  <a:cubicBezTo>
                    <a:pt x="917142" y="2029097"/>
                    <a:pt x="941783" y="2040391"/>
                    <a:pt x="967108" y="2040391"/>
                  </a:cubicBezTo>
                  <a:cubicBezTo>
                    <a:pt x="969846" y="2040391"/>
                    <a:pt x="972584" y="2040391"/>
                    <a:pt x="975321" y="2040048"/>
                  </a:cubicBezTo>
                  <a:cubicBezTo>
                    <a:pt x="1003727" y="2037311"/>
                    <a:pt x="1029052" y="2020541"/>
                    <a:pt x="1042741" y="1995216"/>
                  </a:cubicBezTo>
                  <a:cubicBezTo>
                    <a:pt x="1294282" y="1532518"/>
                    <a:pt x="1508520" y="1105754"/>
                    <a:pt x="1697432" y="691310"/>
                  </a:cubicBezTo>
                  <a:cubicBezTo>
                    <a:pt x="1711121" y="660852"/>
                    <a:pt x="1706330" y="625259"/>
                    <a:pt x="1684770" y="599934"/>
                  </a:cubicBezTo>
                  <a:cubicBezTo>
                    <a:pt x="1527685" y="414444"/>
                    <a:pt x="1387712" y="237852"/>
                    <a:pt x="1256636" y="59891"/>
                  </a:cubicBezTo>
                  <a:cubicBezTo>
                    <a:pt x="1240894" y="38672"/>
                    <a:pt x="1215227" y="25667"/>
                    <a:pt x="1187848" y="25667"/>
                  </a:cubicBezTo>
                  <a:lnTo>
                    <a:pt x="1187848" y="25667"/>
                  </a:lnTo>
                  <a:close/>
                </a:path>
              </a:pathLst>
            </a:custGeom>
            <a:solidFill>
              <a:srgbClr val="5F3620"/>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92A8EA88-914A-44D9-B005-9BF1E20F32DC}"/>
                </a:ext>
              </a:extLst>
            </p:cNvPr>
            <p:cNvSpPr/>
            <p:nvPr/>
          </p:nvSpPr>
          <p:spPr>
            <a:xfrm>
              <a:off x="11885839" y="9290662"/>
              <a:ext cx="1711163" cy="2429851"/>
            </a:xfrm>
            <a:custGeom>
              <a:avLst/>
              <a:gdLst>
                <a:gd name="connsiteX0" fmla="*/ 972816 w 1711162"/>
                <a:gd name="connsiteY0" fmla="*/ 2437039 h 2429851"/>
                <a:gd name="connsiteX1" fmla="*/ 940988 w 1711162"/>
                <a:gd name="connsiteY1" fmla="*/ 2423007 h 2429851"/>
                <a:gd name="connsiteX2" fmla="*/ 842425 w 1711162"/>
                <a:gd name="connsiteY2" fmla="*/ 2313835 h 2429851"/>
                <a:gd name="connsiteX3" fmla="*/ 720932 w 1711162"/>
                <a:gd name="connsiteY3" fmla="*/ 2179679 h 2429851"/>
                <a:gd name="connsiteX4" fmla="*/ 34071 w 1711162"/>
                <a:gd name="connsiteY4" fmla="*/ 1341552 h 2429851"/>
                <a:gd name="connsiteX5" fmla="*/ 32703 w 1711162"/>
                <a:gd name="connsiteY5" fmla="*/ 1292613 h 2429851"/>
                <a:gd name="connsiteX6" fmla="*/ 757551 w 1711162"/>
                <a:gd name="connsiteY6" fmla="*/ 48939 h 2429851"/>
                <a:gd name="connsiteX7" fmla="*/ 793828 w 1711162"/>
                <a:gd name="connsiteY7" fmla="*/ 25667 h 2429851"/>
                <a:gd name="connsiteX8" fmla="*/ 795881 w 1711162"/>
                <a:gd name="connsiteY8" fmla="*/ 25667 h 2429851"/>
                <a:gd name="connsiteX9" fmla="*/ 832158 w 1711162"/>
                <a:gd name="connsiteY9" fmla="*/ 45516 h 2429851"/>
                <a:gd name="connsiteX10" fmla="*/ 1688424 w 1711162"/>
                <a:gd name="connsiteY10" fmla="*/ 1207055 h 2429851"/>
                <a:gd name="connsiteX11" fmla="*/ 1693215 w 1711162"/>
                <a:gd name="connsiteY11" fmla="*/ 1255994 h 2429851"/>
                <a:gd name="connsiteX12" fmla="*/ 1171653 w 1711162"/>
                <a:gd name="connsiteY12" fmla="*/ 2156407 h 2429851"/>
                <a:gd name="connsiteX13" fmla="*/ 1044342 w 1711162"/>
                <a:gd name="connsiteY13" fmla="*/ 2361747 h 2429851"/>
                <a:gd name="connsiteX14" fmla="*/ 1009776 w 1711162"/>
                <a:gd name="connsiteY14" fmla="*/ 2416846 h 2429851"/>
                <a:gd name="connsiteX15" fmla="*/ 976922 w 1711162"/>
                <a:gd name="connsiteY15" fmla="*/ 2436696 h 2429851"/>
                <a:gd name="connsiteX16" fmla="*/ 972816 w 1711162"/>
                <a:gd name="connsiteY16" fmla="*/ 2437039 h 242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1162" h="2429851">
                  <a:moveTo>
                    <a:pt x="972816" y="2437039"/>
                  </a:moveTo>
                  <a:cubicBezTo>
                    <a:pt x="960837" y="2437039"/>
                    <a:pt x="949201" y="2431904"/>
                    <a:pt x="940988" y="2423007"/>
                  </a:cubicBezTo>
                  <a:lnTo>
                    <a:pt x="842425" y="2313835"/>
                  </a:lnTo>
                  <a:cubicBezTo>
                    <a:pt x="798961" y="2265237"/>
                    <a:pt x="758236" y="2220062"/>
                    <a:pt x="720932" y="2179679"/>
                  </a:cubicBezTo>
                  <a:cubicBezTo>
                    <a:pt x="480000" y="1916502"/>
                    <a:pt x="248993" y="1634503"/>
                    <a:pt x="34071" y="1341552"/>
                  </a:cubicBezTo>
                  <a:cubicBezTo>
                    <a:pt x="23462" y="1327177"/>
                    <a:pt x="22778" y="1307671"/>
                    <a:pt x="32703" y="1292613"/>
                  </a:cubicBezTo>
                  <a:cubicBezTo>
                    <a:pt x="302382" y="874062"/>
                    <a:pt x="546394" y="455511"/>
                    <a:pt x="757551" y="48939"/>
                  </a:cubicBezTo>
                  <a:cubicBezTo>
                    <a:pt x="764738" y="35250"/>
                    <a:pt x="778427" y="26352"/>
                    <a:pt x="793828" y="25667"/>
                  </a:cubicBezTo>
                  <a:cubicBezTo>
                    <a:pt x="794512" y="25667"/>
                    <a:pt x="795197" y="25667"/>
                    <a:pt x="795881" y="25667"/>
                  </a:cubicBezTo>
                  <a:cubicBezTo>
                    <a:pt x="810597" y="25667"/>
                    <a:pt x="824286" y="33196"/>
                    <a:pt x="832158" y="45516"/>
                  </a:cubicBezTo>
                  <a:cubicBezTo>
                    <a:pt x="1091570" y="450036"/>
                    <a:pt x="1379730" y="840865"/>
                    <a:pt x="1688424" y="1207055"/>
                  </a:cubicBezTo>
                  <a:cubicBezTo>
                    <a:pt x="1700060" y="1220744"/>
                    <a:pt x="1701771" y="1240251"/>
                    <a:pt x="1693215" y="1255994"/>
                  </a:cubicBezTo>
                  <a:cubicBezTo>
                    <a:pt x="1508067" y="1587617"/>
                    <a:pt x="1337635" y="1881937"/>
                    <a:pt x="1171653" y="2156407"/>
                  </a:cubicBezTo>
                  <a:cubicBezTo>
                    <a:pt x="1130242" y="2225538"/>
                    <a:pt x="1087121" y="2293643"/>
                    <a:pt x="1044342" y="2361747"/>
                  </a:cubicBezTo>
                  <a:lnTo>
                    <a:pt x="1009776" y="2416846"/>
                  </a:lnTo>
                  <a:cubicBezTo>
                    <a:pt x="1002590" y="2428140"/>
                    <a:pt x="990269" y="2435669"/>
                    <a:pt x="976922" y="2436696"/>
                  </a:cubicBezTo>
                  <a:cubicBezTo>
                    <a:pt x="975211" y="2437039"/>
                    <a:pt x="974184" y="2437039"/>
                    <a:pt x="972816" y="2437039"/>
                  </a:cubicBezTo>
                  <a:close/>
                </a:path>
              </a:pathLst>
            </a:custGeom>
            <a:solidFill>
              <a:srgbClr val="C99B79"/>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C87AC6CE-E036-4AFB-A6CD-E9ECE1CB9649}"/>
                </a:ext>
              </a:extLst>
            </p:cNvPr>
            <p:cNvSpPr/>
            <p:nvPr/>
          </p:nvSpPr>
          <p:spPr>
            <a:xfrm>
              <a:off x="11842820" y="9247540"/>
              <a:ext cx="1779609" cy="2532521"/>
            </a:xfrm>
            <a:custGeom>
              <a:avLst/>
              <a:gdLst>
                <a:gd name="connsiteX0" fmla="*/ 838558 w 1779609"/>
                <a:gd name="connsiteY0" fmla="*/ 111910 h 2532521"/>
                <a:gd name="connsiteX1" fmla="*/ 1698246 w 1779609"/>
                <a:gd name="connsiteY1" fmla="*/ 1277897 h 2532521"/>
                <a:gd name="connsiteX2" fmla="*/ 1177711 w 1779609"/>
                <a:gd name="connsiteY2" fmla="*/ 2176942 h 2532521"/>
                <a:gd name="connsiteX3" fmla="*/ 1015835 w 1779609"/>
                <a:gd name="connsiteY3" fmla="*/ 2436696 h 2532521"/>
                <a:gd name="connsiteX4" fmla="*/ 795437 w 1779609"/>
                <a:gd name="connsiteY4" fmla="*/ 2193369 h 2532521"/>
                <a:gd name="connsiteX5" fmla="*/ 111656 w 1779609"/>
                <a:gd name="connsiteY5" fmla="*/ 1359006 h 2532521"/>
                <a:gd name="connsiteX6" fmla="*/ 838558 w 1779609"/>
                <a:gd name="connsiteY6" fmla="*/ 111910 h 2532521"/>
                <a:gd name="connsiteX7" fmla="*/ 838558 w 1779609"/>
                <a:gd name="connsiteY7" fmla="*/ 25667 h 2532521"/>
                <a:gd name="connsiteX8" fmla="*/ 834794 w 1779609"/>
                <a:gd name="connsiteY8" fmla="*/ 25667 h 2532521"/>
                <a:gd name="connsiteX9" fmla="*/ 762240 w 1779609"/>
                <a:gd name="connsiteY9" fmla="*/ 72211 h 2532521"/>
                <a:gd name="connsiteX10" fmla="*/ 39445 w 1779609"/>
                <a:gd name="connsiteY10" fmla="*/ 1312462 h 2532521"/>
                <a:gd name="connsiteX11" fmla="*/ 42525 w 1779609"/>
                <a:gd name="connsiteY11" fmla="*/ 1410341 h 2532521"/>
                <a:gd name="connsiteX12" fmla="*/ 732466 w 1779609"/>
                <a:gd name="connsiteY12" fmla="*/ 2251891 h 2532521"/>
                <a:gd name="connsiteX13" fmla="*/ 853616 w 1779609"/>
                <a:gd name="connsiteY13" fmla="*/ 2385704 h 2532521"/>
                <a:gd name="connsiteX14" fmla="*/ 952180 w 1779609"/>
                <a:gd name="connsiteY14" fmla="*/ 2494876 h 2532521"/>
                <a:gd name="connsiteX15" fmla="*/ 1016177 w 1779609"/>
                <a:gd name="connsiteY15" fmla="*/ 2523281 h 2532521"/>
                <a:gd name="connsiteX16" fmla="*/ 1023706 w 1779609"/>
                <a:gd name="connsiteY16" fmla="*/ 2522939 h 2532521"/>
                <a:gd name="connsiteX17" fmla="*/ 1089073 w 1779609"/>
                <a:gd name="connsiteY17" fmla="*/ 2482898 h 2532521"/>
                <a:gd name="connsiteX18" fmla="*/ 1123980 w 1779609"/>
                <a:gd name="connsiteY18" fmla="*/ 2427799 h 2532521"/>
                <a:gd name="connsiteX19" fmla="*/ 1251975 w 1779609"/>
                <a:gd name="connsiteY19" fmla="*/ 2221431 h 2532521"/>
                <a:gd name="connsiteX20" fmla="*/ 1773880 w 1779609"/>
                <a:gd name="connsiteY20" fmla="*/ 1319991 h 2532521"/>
                <a:gd name="connsiteX21" fmla="*/ 1764639 w 1779609"/>
                <a:gd name="connsiteY21" fmla="*/ 1222455 h 2532521"/>
                <a:gd name="connsiteX22" fmla="*/ 911454 w 1779609"/>
                <a:gd name="connsiteY22" fmla="*/ 65367 h 2532521"/>
                <a:gd name="connsiteX23" fmla="*/ 838558 w 1779609"/>
                <a:gd name="connsiteY23" fmla="*/ 25667 h 2532521"/>
                <a:gd name="connsiteX24" fmla="*/ 838558 w 1779609"/>
                <a:gd name="connsiteY24" fmla="*/ 25667 h 25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79609" h="2532521">
                  <a:moveTo>
                    <a:pt x="838558" y="111910"/>
                  </a:moveTo>
                  <a:cubicBezTo>
                    <a:pt x="1100024" y="519167"/>
                    <a:pt x="1386815" y="908285"/>
                    <a:pt x="1698246" y="1277897"/>
                  </a:cubicBezTo>
                  <a:cubicBezTo>
                    <a:pt x="1528157" y="1582484"/>
                    <a:pt x="1354987" y="1883648"/>
                    <a:pt x="1177711" y="2176942"/>
                  </a:cubicBezTo>
                  <a:cubicBezTo>
                    <a:pt x="1125007" y="2264553"/>
                    <a:pt x="1070250" y="2350454"/>
                    <a:pt x="1015835" y="2436696"/>
                  </a:cubicBezTo>
                  <a:cubicBezTo>
                    <a:pt x="934383" y="2347031"/>
                    <a:pt x="859434" y="2262842"/>
                    <a:pt x="795437" y="2193369"/>
                  </a:cubicBezTo>
                  <a:cubicBezTo>
                    <a:pt x="561008" y="1937379"/>
                    <a:pt x="330343" y="1657090"/>
                    <a:pt x="111656" y="1359006"/>
                  </a:cubicBezTo>
                  <a:cubicBezTo>
                    <a:pt x="367646" y="962016"/>
                    <a:pt x="614054" y="544150"/>
                    <a:pt x="838558" y="111910"/>
                  </a:cubicBezTo>
                  <a:moveTo>
                    <a:pt x="838558" y="25667"/>
                  </a:moveTo>
                  <a:cubicBezTo>
                    <a:pt x="837189" y="25667"/>
                    <a:pt x="835820" y="25667"/>
                    <a:pt x="834794" y="25667"/>
                  </a:cubicBezTo>
                  <a:cubicBezTo>
                    <a:pt x="803993" y="27037"/>
                    <a:pt x="776272" y="44832"/>
                    <a:pt x="762240" y="72211"/>
                  </a:cubicBezTo>
                  <a:cubicBezTo>
                    <a:pt x="551425" y="477757"/>
                    <a:pt x="308440" y="894939"/>
                    <a:pt x="39445" y="1312462"/>
                  </a:cubicBezTo>
                  <a:cubicBezTo>
                    <a:pt x="19938" y="1342578"/>
                    <a:pt x="21307" y="1381251"/>
                    <a:pt x="42525" y="1410341"/>
                  </a:cubicBezTo>
                  <a:cubicBezTo>
                    <a:pt x="258474" y="1704661"/>
                    <a:pt x="490508" y="1988030"/>
                    <a:pt x="732466" y="2251891"/>
                  </a:cubicBezTo>
                  <a:cubicBezTo>
                    <a:pt x="769427" y="2292274"/>
                    <a:pt x="810153" y="2337449"/>
                    <a:pt x="853616" y="2385704"/>
                  </a:cubicBezTo>
                  <a:cubicBezTo>
                    <a:pt x="885102" y="2420611"/>
                    <a:pt x="918298" y="2457230"/>
                    <a:pt x="952180" y="2494876"/>
                  </a:cubicBezTo>
                  <a:cubicBezTo>
                    <a:pt x="968607" y="2513014"/>
                    <a:pt x="991878" y="2523281"/>
                    <a:pt x="1016177" y="2523281"/>
                  </a:cubicBezTo>
                  <a:cubicBezTo>
                    <a:pt x="1018572" y="2523281"/>
                    <a:pt x="1021310" y="2523281"/>
                    <a:pt x="1023706" y="2522939"/>
                  </a:cubicBezTo>
                  <a:cubicBezTo>
                    <a:pt x="1050742" y="2520543"/>
                    <a:pt x="1074699" y="2505828"/>
                    <a:pt x="1089073" y="2482898"/>
                  </a:cubicBezTo>
                  <a:lnTo>
                    <a:pt x="1123980" y="2427799"/>
                  </a:lnTo>
                  <a:cubicBezTo>
                    <a:pt x="1166417" y="2360720"/>
                    <a:pt x="1210223" y="2291247"/>
                    <a:pt x="1251975" y="2221431"/>
                  </a:cubicBezTo>
                  <a:cubicBezTo>
                    <a:pt x="1417958" y="1946961"/>
                    <a:pt x="1588732" y="1651957"/>
                    <a:pt x="1773880" y="1319991"/>
                  </a:cubicBezTo>
                  <a:cubicBezTo>
                    <a:pt x="1791334" y="1288848"/>
                    <a:pt x="1787569" y="1249834"/>
                    <a:pt x="1764639" y="1222455"/>
                  </a:cubicBezTo>
                  <a:cubicBezTo>
                    <a:pt x="1457315" y="857635"/>
                    <a:pt x="1170182" y="468174"/>
                    <a:pt x="911454" y="65367"/>
                  </a:cubicBezTo>
                  <a:cubicBezTo>
                    <a:pt x="895369" y="40726"/>
                    <a:pt x="867990" y="25667"/>
                    <a:pt x="838558" y="25667"/>
                  </a:cubicBezTo>
                  <a:lnTo>
                    <a:pt x="838558" y="25667"/>
                  </a:lnTo>
                  <a:close/>
                </a:path>
              </a:pathLst>
            </a:custGeom>
            <a:solidFill>
              <a:srgbClr val="5F3620"/>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6B58F142-CF1C-4373-A17F-111C18BE6E7D}"/>
                </a:ext>
              </a:extLst>
            </p:cNvPr>
            <p:cNvSpPr/>
            <p:nvPr/>
          </p:nvSpPr>
          <p:spPr>
            <a:xfrm>
              <a:off x="10912944" y="10793062"/>
              <a:ext cx="1848056" cy="2190289"/>
            </a:xfrm>
            <a:custGeom>
              <a:avLst/>
              <a:gdLst>
                <a:gd name="connsiteX0" fmla="*/ 734892 w 1848055"/>
                <a:gd name="connsiteY0" fmla="*/ 2168044 h 2190288"/>
                <a:gd name="connsiteX1" fmla="*/ 702038 w 1848055"/>
                <a:gd name="connsiteY1" fmla="*/ 2151617 h 2190288"/>
                <a:gd name="connsiteX2" fmla="*/ 32631 w 1848055"/>
                <a:gd name="connsiteY2" fmla="*/ 1218348 h 2190288"/>
                <a:gd name="connsiteX3" fmla="*/ 34684 w 1848055"/>
                <a:gd name="connsiteY3" fmla="*/ 1168383 h 2190288"/>
                <a:gd name="connsiteX4" fmla="*/ 621955 w 1848055"/>
                <a:gd name="connsiteY4" fmla="*/ 360372 h 2190288"/>
                <a:gd name="connsiteX5" fmla="*/ 641805 w 1848055"/>
                <a:gd name="connsiteY5" fmla="*/ 331966 h 2190288"/>
                <a:gd name="connsiteX6" fmla="*/ 796152 w 1848055"/>
                <a:gd name="connsiteY6" fmla="*/ 106092 h 2190288"/>
                <a:gd name="connsiteX7" fmla="*/ 837562 w 1848055"/>
                <a:gd name="connsiteY7" fmla="*/ 44491 h 2190288"/>
                <a:gd name="connsiteX8" fmla="*/ 872127 w 1848055"/>
                <a:gd name="connsiteY8" fmla="*/ 25667 h 2190288"/>
                <a:gd name="connsiteX9" fmla="*/ 873154 w 1848055"/>
                <a:gd name="connsiteY9" fmla="*/ 25667 h 2190288"/>
                <a:gd name="connsiteX10" fmla="*/ 907720 w 1848055"/>
                <a:gd name="connsiteY10" fmla="*/ 42779 h 2190288"/>
                <a:gd name="connsiteX11" fmla="*/ 1815663 w 1848055"/>
                <a:gd name="connsiteY11" fmla="*/ 1110545 h 2190288"/>
                <a:gd name="connsiteX12" fmla="*/ 1820454 w 1848055"/>
                <a:gd name="connsiteY12" fmla="*/ 1163933 h 2190288"/>
                <a:gd name="connsiteX13" fmla="*/ 1084996 w 1848055"/>
                <a:gd name="connsiteY13" fmla="*/ 2151617 h 2190288"/>
                <a:gd name="connsiteX14" fmla="*/ 1052484 w 1848055"/>
                <a:gd name="connsiteY14" fmla="*/ 2166676 h 2190288"/>
                <a:gd name="connsiteX15" fmla="*/ 1005256 w 1848055"/>
                <a:gd name="connsiteY15" fmla="*/ 2167017 h 2190288"/>
                <a:gd name="connsiteX16" fmla="*/ 785200 w 1848055"/>
                <a:gd name="connsiteY16" fmla="*/ 2168386 h 2190288"/>
                <a:gd name="connsiteX17" fmla="*/ 734892 w 1848055"/>
                <a:gd name="connsiteY17" fmla="*/ 2168044 h 219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48055" h="2190288">
                  <a:moveTo>
                    <a:pt x="734892" y="2168044"/>
                  </a:moveTo>
                  <a:cubicBezTo>
                    <a:pt x="722230" y="2167702"/>
                    <a:pt x="710251" y="2161884"/>
                    <a:pt x="702038" y="2151617"/>
                  </a:cubicBezTo>
                  <a:cubicBezTo>
                    <a:pt x="474795" y="1866537"/>
                    <a:pt x="255767" y="1560923"/>
                    <a:pt x="32631" y="1218348"/>
                  </a:cubicBezTo>
                  <a:cubicBezTo>
                    <a:pt x="22706" y="1202948"/>
                    <a:pt x="23390" y="1183098"/>
                    <a:pt x="34684" y="1168383"/>
                  </a:cubicBezTo>
                  <a:cubicBezTo>
                    <a:pt x="245157" y="893912"/>
                    <a:pt x="436807" y="622521"/>
                    <a:pt x="621955" y="360372"/>
                  </a:cubicBezTo>
                  <a:lnTo>
                    <a:pt x="641805" y="331966"/>
                  </a:lnTo>
                  <a:cubicBezTo>
                    <a:pt x="693824" y="258386"/>
                    <a:pt x="744817" y="182411"/>
                    <a:pt x="796152" y="106092"/>
                  </a:cubicBezTo>
                  <a:lnTo>
                    <a:pt x="837562" y="44491"/>
                  </a:lnTo>
                  <a:cubicBezTo>
                    <a:pt x="845433" y="32855"/>
                    <a:pt x="858096" y="26010"/>
                    <a:pt x="872127" y="25667"/>
                  </a:cubicBezTo>
                  <a:cubicBezTo>
                    <a:pt x="872470" y="25667"/>
                    <a:pt x="872812" y="25667"/>
                    <a:pt x="873154" y="25667"/>
                  </a:cubicBezTo>
                  <a:cubicBezTo>
                    <a:pt x="886501" y="25667"/>
                    <a:pt x="899506" y="31828"/>
                    <a:pt x="907720" y="42779"/>
                  </a:cubicBezTo>
                  <a:cubicBezTo>
                    <a:pt x="1180479" y="404178"/>
                    <a:pt x="1486093" y="763522"/>
                    <a:pt x="1815663" y="1110545"/>
                  </a:cubicBezTo>
                  <a:cubicBezTo>
                    <a:pt x="1829352" y="1125261"/>
                    <a:pt x="1831405" y="1147164"/>
                    <a:pt x="1820454" y="1163933"/>
                  </a:cubicBezTo>
                  <a:cubicBezTo>
                    <a:pt x="1570624" y="1541416"/>
                    <a:pt x="1330377" y="1864484"/>
                    <a:pt x="1084996" y="2151617"/>
                  </a:cubicBezTo>
                  <a:cubicBezTo>
                    <a:pt x="1076783" y="2161200"/>
                    <a:pt x="1065146" y="2166676"/>
                    <a:pt x="1052484" y="2166676"/>
                  </a:cubicBezTo>
                  <a:lnTo>
                    <a:pt x="1005256" y="2167017"/>
                  </a:lnTo>
                  <a:cubicBezTo>
                    <a:pt x="933045" y="2167702"/>
                    <a:pt x="859807" y="2168386"/>
                    <a:pt x="785200" y="2168386"/>
                  </a:cubicBezTo>
                  <a:cubicBezTo>
                    <a:pt x="768431" y="2168386"/>
                    <a:pt x="752004" y="2168386"/>
                    <a:pt x="734892" y="2168044"/>
                  </a:cubicBezTo>
                  <a:close/>
                </a:path>
              </a:pathLst>
            </a:custGeom>
            <a:solidFill>
              <a:srgbClr val="C99B79"/>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14DAE8AF-F8C2-4716-9364-86505EB979AB}"/>
                </a:ext>
              </a:extLst>
            </p:cNvPr>
            <p:cNvSpPr/>
            <p:nvPr/>
          </p:nvSpPr>
          <p:spPr>
            <a:xfrm>
              <a:off x="10869533" y="10749599"/>
              <a:ext cx="1916502" cy="2258735"/>
            </a:xfrm>
            <a:custGeom>
              <a:avLst/>
              <a:gdLst>
                <a:gd name="connsiteX0" fmla="*/ 916907 w 1916502"/>
                <a:gd name="connsiteY0" fmla="*/ 111910 h 2258735"/>
                <a:gd name="connsiteX1" fmla="*/ 1827930 w 1916502"/>
                <a:gd name="connsiteY1" fmla="*/ 1183441 h 2258735"/>
                <a:gd name="connsiteX2" fmla="*/ 1095553 w 1916502"/>
                <a:gd name="connsiteY2" fmla="*/ 2166675 h 2258735"/>
                <a:gd name="connsiteX3" fmla="*/ 828953 w 1916502"/>
                <a:gd name="connsiteY3" fmla="*/ 2168386 h 2258735"/>
                <a:gd name="connsiteX4" fmla="*/ 779330 w 1916502"/>
                <a:gd name="connsiteY4" fmla="*/ 2167701 h 2258735"/>
                <a:gd name="connsiteX5" fmla="*/ 112318 w 1916502"/>
                <a:gd name="connsiteY5" fmla="*/ 1237513 h 2258735"/>
                <a:gd name="connsiteX6" fmla="*/ 720466 w 1916502"/>
                <a:gd name="connsiteY6" fmla="*/ 399386 h 2258735"/>
                <a:gd name="connsiteX7" fmla="*/ 916907 w 1916502"/>
                <a:gd name="connsiteY7" fmla="*/ 111910 h 2258735"/>
                <a:gd name="connsiteX8" fmla="*/ 916907 w 1916502"/>
                <a:gd name="connsiteY8" fmla="*/ 25667 h 2258735"/>
                <a:gd name="connsiteX9" fmla="*/ 914511 w 1916502"/>
                <a:gd name="connsiteY9" fmla="*/ 25667 h 2258735"/>
                <a:gd name="connsiteX10" fmla="*/ 845380 w 1916502"/>
                <a:gd name="connsiteY10" fmla="*/ 63656 h 2258735"/>
                <a:gd name="connsiteX11" fmla="*/ 803628 w 1916502"/>
                <a:gd name="connsiteY11" fmla="*/ 125257 h 2258735"/>
                <a:gd name="connsiteX12" fmla="*/ 649966 w 1916502"/>
                <a:gd name="connsiteY12" fmla="*/ 350104 h 2258735"/>
                <a:gd name="connsiteX13" fmla="*/ 629774 w 1916502"/>
                <a:gd name="connsiteY13" fmla="*/ 378509 h 2258735"/>
                <a:gd name="connsiteX14" fmla="*/ 43530 w 1916502"/>
                <a:gd name="connsiteY14" fmla="*/ 1185152 h 2258735"/>
                <a:gd name="connsiteX15" fmla="*/ 39765 w 1916502"/>
                <a:gd name="connsiteY15" fmla="*/ 1284741 h 2258735"/>
                <a:gd name="connsiteX16" fmla="*/ 711568 w 1916502"/>
                <a:gd name="connsiteY16" fmla="*/ 2221432 h 2258735"/>
                <a:gd name="connsiteX17" fmla="*/ 776934 w 1916502"/>
                <a:gd name="connsiteY17" fmla="*/ 2253944 h 2258735"/>
                <a:gd name="connsiteX18" fmla="*/ 828611 w 1916502"/>
                <a:gd name="connsiteY18" fmla="*/ 2254629 h 2258735"/>
                <a:gd name="connsiteX19" fmla="*/ 1049009 w 1916502"/>
                <a:gd name="connsiteY19" fmla="*/ 2253259 h 2258735"/>
                <a:gd name="connsiteX20" fmla="*/ 1096237 w 1916502"/>
                <a:gd name="connsiteY20" fmla="*/ 2252918 h 2258735"/>
                <a:gd name="connsiteX21" fmla="*/ 1160919 w 1916502"/>
                <a:gd name="connsiteY21" fmla="*/ 2222801 h 2258735"/>
                <a:gd name="connsiteX22" fmla="*/ 1899457 w 1916502"/>
                <a:gd name="connsiteY22" fmla="*/ 1231011 h 2258735"/>
                <a:gd name="connsiteX23" fmla="*/ 1890217 w 1916502"/>
                <a:gd name="connsiteY23" fmla="*/ 1123892 h 2258735"/>
                <a:gd name="connsiteX24" fmla="*/ 985354 w 1916502"/>
                <a:gd name="connsiteY24" fmla="*/ 59891 h 2258735"/>
                <a:gd name="connsiteX25" fmla="*/ 916907 w 1916502"/>
                <a:gd name="connsiteY25" fmla="*/ 25667 h 2258735"/>
                <a:gd name="connsiteX26" fmla="*/ 916907 w 1916502"/>
                <a:gd name="connsiteY26" fmla="*/ 25667 h 2258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16502" h="2258735">
                  <a:moveTo>
                    <a:pt x="916907" y="111910"/>
                  </a:moveTo>
                  <a:cubicBezTo>
                    <a:pt x="1205067" y="493500"/>
                    <a:pt x="1513761" y="852502"/>
                    <a:pt x="1827930" y="1183441"/>
                  </a:cubicBezTo>
                  <a:cubicBezTo>
                    <a:pt x="1601715" y="1525331"/>
                    <a:pt x="1360098" y="1857638"/>
                    <a:pt x="1095553" y="2166675"/>
                  </a:cubicBezTo>
                  <a:cubicBezTo>
                    <a:pt x="1007941" y="2167360"/>
                    <a:pt x="919645" y="2168386"/>
                    <a:pt x="828953" y="2168386"/>
                  </a:cubicBezTo>
                  <a:cubicBezTo>
                    <a:pt x="811842" y="2168386"/>
                    <a:pt x="796099" y="2168386"/>
                    <a:pt x="779330" y="2167701"/>
                  </a:cubicBezTo>
                  <a:cubicBezTo>
                    <a:pt x="541478" y="1869274"/>
                    <a:pt x="320396" y="1557158"/>
                    <a:pt x="112318" y="1237513"/>
                  </a:cubicBezTo>
                  <a:cubicBezTo>
                    <a:pt x="331005" y="952434"/>
                    <a:pt x="533607" y="664616"/>
                    <a:pt x="720466" y="399386"/>
                  </a:cubicBezTo>
                  <a:cubicBezTo>
                    <a:pt x="786859" y="306640"/>
                    <a:pt x="851541" y="209105"/>
                    <a:pt x="916907" y="111910"/>
                  </a:cubicBezTo>
                  <a:moveTo>
                    <a:pt x="916907" y="25667"/>
                  </a:moveTo>
                  <a:cubicBezTo>
                    <a:pt x="916223" y="25667"/>
                    <a:pt x="915538" y="25667"/>
                    <a:pt x="914511" y="25667"/>
                  </a:cubicBezTo>
                  <a:cubicBezTo>
                    <a:pt x="886791" y="26352"/>
                    <a:pt x="860781" y="40726"/>
                    <a:pt x="845380" y="63656"/>
                  </a:cubicBezTo>
                  <a:lnTo>
                    <a:pt x="803628" y="125257"/>
                  </a:lnTo>
                  <a:cubicBezTo>
                    <a:pt x="753320" y="199864"/>
                    <a:pt x="701643" y="277209"/>
                    <a:pt x="649966" y="350104"/>
                  </a:cubicBezTo>
                  <a:lnTo>
                    <a:pt x="629774" y="378509"/>
                  </a:lnTo>
                  <a:cubicBezTo>
                    <a:pt x="444626" y="640659"/>
                    <a:pt x="253660" y="911708"/>
                    <a:pt x="43530" y="1185152"/>
                  </a:cubicBezTo>
                  <a:cubicBezTo>
                    <a:pt x="21285" y="1214242"/>
                    <a:pt x="19573" y="1254282"/>
                    <a:pt x="39765" y="1284741"/>
                  </a:cubicBezTo>
                  <a:cubicBezTo>
                    <a:pt x="263928" y="1628685"/>
                    <a:pt x="483641" y="1934983"/>
                    <a:pt x="711568" y="2221432"/>
                  </a:cubicBezTo>
                  <a:cubicBezTo>
                    <a:pt x="727310" y="2241281"/>
                    <a:pt x="751266" y="2253259"/>
                    <a:pt x="776934" y="2253944"/>
                  </a:cubicBezTo>
                  <a:cubicBezTo>
                    <a:pt x="794388" y="2254286"/>
                    <a:pt x="810815" y="2254629"/>
                    <a:pt x="828611" y="2254629"/>
                  </a:cubicBezTo>
                  <a:cubicBezTo>
                    <a:pt x="903560" y="2254629"/>
                    <a:pt x="976455" y="2253944"/>
                    <a:pt x="1049009" y="2253259"/>
                  </a:cubicBezTo>
                  <a:lnTo>
                    <a:pt x="1096237" y="2252918"/>
                  </a:lnTo>
                  <a:cubicBezTo>
                    <a:pt x="1121220" y="2252575"/>
                    <a:pt x="1144834" y="2241624"/>
                    <a:pt x="1160919" y="2222801"/>
                  </a:cubicBezTo>
                  <a:cubicBezTo>
                    <a:pt x="1407327" y="1934298"/>
                    <a:pt x="1648943" y="1609862"/>
                    <a:pt x="1899457" y="1231011"/>
                  </a:cubicBezTo>
                  <a:cubicBezTo>
                    <a:pt x="1921702" y="1197472"/>
                    <a:pt x="1917595" y="1152982"/>
                    <a:pt x="1890217" y="1123892"/>
                  </a:cubicBezTo>
                  <a:cubicBezTo>
                    <a:pt x="1561673" y="777895"/>
                    <a:pt x="1257429" y="419919"/>
                    <a:pt x="985354" y="59891"/>
                  </a:cubicBezTo>
                  <a:cubicBezTo>
                    <a:pt x="969611" y="38330"/>
                    <a:pt x="943943" y="25667"/>
                    <a:pt x="916907" y="25667"/>
                  </a:cubicBezTo>
                  <a:lnTo>
                    <a:pt x="916907" y="25667"/>
                  </a:lnTo>
                  <a:close/>
                </a:path>
              </a:pathLst>
            </a:custGeom>
            <a:solidFill>
              <a:srgbClr val="5F3620"/>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6227669B-B4E5-4A28-BA6A-7162D4EC5D38}"/>
                </a:ext>
              </a:extLst>
            </p:cNvPr>
            <p:cNvSpPr/>
            <p:nvPr/>
          </p:nvSpPr>
          <p:spPr>
            <a:xfrm>
              <a:off x="10158565" y="12159939"/>
              <a:ext cx="1163591" cy="821358"/>
            </a:xfrm>
            <a:custGeom>
              <a:avLst/>
              <a:gdLst>
                <a:gd name="connsiteX0" fmla="*/ 1113157 w 1163590"/>
                <a:gd name="connsiteY0" fmla="*/ 796717 h 821358"/>
                <a:gd name="connsiteX1" fmla="*/ 65241 w 1163590"/>
                <a:gd name="connsiteY1" fmla="*/ 743329 h 821358"/>
                <a:gd name="connsiteX2" fmla="*/ 28279 w 1163590"/>
                <a:gd name="connsiteY2" fmla="*/ 715267 h 821358"/>
                <a:gd name="connsiteX3" fmla="*/ 38547 w 1163590"/>
                <a:gd name="connsiteY3" fmla="*/ 669749 h 821358"/>
                <a:gd name="connsiteX4" fmla="*/ 597070 w 1163590"/>
                <a:gd name="connsiteY4" fmla="*/ 41752 h 821358"/>
                <a:gd name="connsiteX5" fmla="*/ 630609 w 1163590"/>
                <a:gd name="connsiteY5" fmla="*/ 25667 h 821358"/>
                <a:gd name="connsiteX6" fmla="*/ 632662 w 1163590"/>
                <a:gd name="connsiteY6" fmla="*/ 25667 h 821358"/>
                <a:gd name="connsiteX7" fmla="*/ 666543 w 1163590"/>
                <a:gd name="connsiteY7" fmla="*/ 44832 h 821358"/>
                <a:gd name="connsiteX8" fmla="*/ 730541 w 1163590"/>
                <a:gd name="connsiteY8" fmla="*/ 142711 h 821358"/>
                <a:gd name="connsiteX9" fmla="*/ 813703 w 1163590"/>
                <a:gd name="connsiteY9" fmla="*/ 269338 h 821358"/>
                <a:gd name="connsiteX10" fmla="*/ 1148407 w 1163590"/>
                <a:gd name="connsiteY10" fmla="*/ 726903 h 821358"/>
                <a:gd name="connsiteX11" fmla="*/ 1152856 w 1163590"/>
                <a:gd name="connsiteY11" fmla="*/ 772762 h 821358"/>
                <a:gd name="connsiteX12" fmla="*/ 1114183 w 1163590"/>
                <a:gd name="connsiteY12" fmla="*/ 796717 h 821358"/>
                <a:gd name="connsiteX13" fmla="*/ 1113157 w 1163590"/>
                <a:gd name="connsiteY13" fmla="*/ 796717 h 82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3590" h="821358">
                  <a:moveTo>
                    <a:pt x="1113157" y="796717"/>
                  </a:moveTo>
                  <a:cubicBezTo>
                    <a:pt x="763395" y="789188"/>
                    <a:pt x="420820" y="771393"/>
                    <a:pt x="65241" y="743329"/>
                  </a:cubicBezTo>
                  <a:cubicBezTo>
                    <a:pt x="48471" y="741961"/>
                    <a:pt x="33755" y="731009"/>
                    <a:pt x="28279" y="715267"/>
                  </a:cubicBezTo>
                  <a:cubicBezTo>
                    <a:pt x="22462" y="699524"/>
                    <a:pt x="26568" y="681728"/>
                    <a:pt x="38547" y="669749"/>
                  </a:cubicBezTo>
                  <a:cubicBezTo>
                    <a:pt x="210690" y="500002"/>
                    <a:pt x="382832" y="306299"/>
                    <a:pt x="597070" y="41752"/>
                  </a:cubicBezTo>
                  <a:cubicBezTo>
                    <a:pt x="605284" y="31486"/>
                    <a:pt x="617604" y="25667"/>
                    <a:pt x="630609" y="25667"/>
                  </a:cubicBezTo>
                  <a:cubicBezTo>
                    <a:pt x="631293" y="25667"/>
                    <a:pt x="631978" y="25667"/>
                    <a:pt x="632662" y="25667"/>
                  </a:cubicBezTo>
                  <a:cubicBezTo>
                    <a:pt x="646351" y="26353"/>
                    <a:pt x="659014" y="33539"/>
                    <a:pt x="666543" y="44832"/>
                  </a:cubicBezTo>
                  <a:cubicBezTo>
                    <a:pt x="688104" y="77002"/>
                    <a:pt x="709322" y="109857"/>
                    <a:pt x="730541" y="142711"/>
                  </a:cubicBezTo>
                  <a:cubicBezTo>
                    <a:pt x="757920" y="185148"/>
                    <a:pt x="785640" y="227927"/>
                    <a:pt x="813703" y="269338"/>
                  </a:cubicBezTo>
                  <a:cubicBezTo>
                    <a:pt x="915689" y="419577"/>
                    <a:pt x="1028283" y="573582"/>
                    <a:pt x="1148407" y="726903"/>
                  </a:cubicBezTo>
                  <a:cubicBezTo>
                    <a:pt x="1158674" y="739908"/>
                    <a:pt x="1160385" y="758046"/>
                    <a:pt x="1152856" y="772762"/>
                  </a:cubicBezTo>
                  <a:cubicBezTo>
                    <a:pt x="1145669" y="787478"/>
                    <a:pt x="1130611" y="796717"/>
                    <a:pt x="1114183" y="796717"/>
                  </a:cubicBezTo>
                  <a:cubicBezTo>
                    <a:pt x="1113841" y="796717"/>
                    <a:pt x="1113499" y="796717"/>
                    <a:pt x="1113157" y="796717"/>
                  </a:cubicBezTo>
                  <a:close/>
                </a:path>
              </a:pathLst>
            </a:custGeom>
            <a:solidFill>
              <a:srgbClr val="C99B79"/>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6FA829DA-3729-4425-8881-691CC50CEBFB}"/>
                </a:ext>
              </a:extLst>
            </p:cNvPr>
            <p:cNvSpPr/>
            <p:nvPr/>
          </p:nvSpPr>
          <p:spPr>
            <a:xfrm>
              <a:off x="10115227" y="12116476"/>
              <a:ext cx="1266261" cy="889805"/>
            </a:xfrm>
            <a:custGeom>
              <a:avLst/>
              <a:gdLst>
                <a:gd name="connsiteX0" fmla="*/ 673604 w 1266260"/>
                <a:gd name="connsiteY0" fmla="*/ 111910 h 889804"/>
                <a:gd name="connsiteX1" fmla="*/ 820764 w 1266260"/>
                <a:gd name="connsiteY1" fmla="*/ 336757 h 889804"/>
                <a:gd name="connsiteX2" fmla="*/ 1157179 w 1266260"/>
                <a:gd name="connsiteY2" fmla="*/ 796717 h 889804"/>
                <a:gd name="connsiteX3" fmla="*/ 111658 w 1266260"/>
                <a:gd name="connsiteY3" fmla="*/ 743329 h 889804"/>
                <a:gd name="connsiteX4" fmla="*/ 673604 w 1266260"/>
                <a:gd name="connsiteY4" fmla="*/ 111910 h 889804"/>
                <a:gd name="connsiteX5" fmla="*/ 673604 w 1266260"/>
                <a:gd name="connsiteY5" fmla="*/ 25667 h 889804"/>
                <a:gd name="connsiteX6" fmla="*/ 606527 w 1266260"/>
                <a:gd name="connsiteY6" fmla="*/ 57837 h 889804"/>
                <a:gd name="connsiteX7" fmla="*/ 51426 w 1266260"/>
                <a:gd name="connsiteY7" fmla="*/ 682069 h 889804"/>
                <a:gd name="connsiteX8" fmla="*/ 30892 w 1266260"/>
                <a:gd name="connsiteY8" fmla="*/ 773103 h 889804"/>
                <a:gd name="connsiteX9" fmla="*/ 105156 w 1266260"/>
                <a:gd name="connsiteY9" fmla="*/ 829571 h 889804"/>
                <a:gd name="connsiteX10" fmla="*/ 1155468 w 1266260"/>
                <a:gd name="connsiteY10" fmla="*/ 883302 h 889804"/>
                <a:gd name="connsiteX11" fmla="*/ 1157521 w 1266260"/>
                <a:gd name="connsiteY11" fmla="*/ 883302 h 889804"/>
                <a:gd name="connsiteX12" fmla="*/ 1234524 w 1266260"/>
                <a:gd name="connsiteY12" fmla="*/ 835732 h 889804"/>
                <a:gd name="connsiteX13" fmla="*/ 1225284 w 1266260"/>
                <a:gd name="connsiteY13" fmla="*/ 744013 h 889804"/>
                <a:gd name="connsiteX14" fmla="*/ 892291 w 1266260"/>
                <a:gd name="connsiteY14" fmla="*/ 288502 h 889804"/>
                <a:gd name="connsiteX15" fmla="*/ 809813 w 1266260"/>
                <a:gd name="connsiteY15" fmla="*/ 162903 h 889804"/>
                <a:gd name="connsiteX16" fmla="*/ 745473 w 1266260"/>
                <a:gd name="connsiteY16" fmla="*/ 64682 h 889804"/>
                <a:gd name="connsiteX17" fmla="*/ 677712 w 1266260"/>
                <a:gd name="connsiteY17" fmla="*/ 26352 h 889804"/>
                <a:gd name="connsiteX18" fmla="*/ 673604 w 1266260"/>
                <a:gd name="connsiteY18" fmla="*/ 25667 h 889804"/>
                <a:gd name="connsiteX19" fmla="*/ 673604 w 1266260"/>
                <a:gd name="connsiteY19" fmla="*/ 25667 h 88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66260" h="889804">
                  <a:moveTo>
                    <a:pt x="673604" y="111910"/>
                  </a:moveTo>
                  <a:cubicBezTo>
                    <a:pt x="722886" y="186175"/>
                    <a:pt x="771141" y="262834"/>
                    <a:pt x="820764" y="336757"/>
                  </a:cubicBezTo>
                  <a:cubicBezTo>
                    <a:pt x="928225" y="494527"/>
                    <a:pt x="1040820" y="647846"/>
                    <a:pt x="1157179" y="796717"/>
                  </a:cubicBezTo>
                  <a:cubicBezTo>
                    <a:pt x="780723" y="788504"/>
                    <a:pt x="433699" y="768997"/>
                    <a:pt x="111658" y="743329"/>
                  </a:cubicBezTo>
                  <a:cubicBezTo>
                    <a:pt x="311865" y="546546"/>
                    <a:pt x="496328" y="331281"/>
                    <a:pt x="673604" y="111910"/>
                  </a:cubicBezTo>
                  <a:moveTo>
                    <a:pt x="673604" y="25667"/>
                  </a:moveTo>
                  <a:cubicBezTo>
                    <a:pt x="647595" y="25667"/>
                    <a:pt x="622954" y="37303"/>
                    <a:pt x="606527" y="57837"/>
                  </a:cubicBezTo>
                  <a:cubicBezTo>
                    <a:pt x="393658" y="321014"/>
                    <a:pt x="222542" y="513691"/>
                    <a:pt x="51426" y="682069"/>
                  </a:cubicBezTo>
                  <a:cubicBezTo>
                    <a:pt x="27469" y="705683"/>
                    <a:pt x="19256" y="741276"/>
                    <a:pt x="30892" y="773103"/>
                  </a:cubicBezTo>
                  <a:cubicBezTo>
                    <a:pt x="42528" y="804931"/>
                    <a:pt x="71617" y="826834"/>
                    <a:pt x="105156" y="829571"/>
                  </a:cubicBezTo>
                  <a:cubicBezTo>
                    <a:pt x="461420" y="857977"/>
                    <a:pt x="805022" y="875431"/>
                    <a:pt x="1155468" y="883302"/>
                  </a:cubicBezTo>
                  <a:cubicBezTo>
                    <a:pt x="1156153" y="883302"/>
                    <a:pt x="1156837" y="883302"/>
                    <a:pt x="1157521" y="883302"/>
                  </a:cubicBezTo>
                  <a:cubicBezTo>
                    <a:pt x="1190034" y="883302"/>
                    <a:pt x="1220150" y="864821"/>
                    <a:pt x="1234524" y="835732"/>
                  </a:cubicBezTo>
                  <a:cubicBezTo>
                    <a:pt x="1249582" y="805957"/>
                    <a:pt x="1245817" y="770366"/>
                    <a:pt x="1225284" y="744013"/>
                  </a:cubicBezTo>
                  <a:cubicBezTo>
                    <a:pt x="1105844" y="591378"/>
                    <a:pt x="993934" y="438057"/>
                    <a:pt x="892291" y="288502"/>
                  </a:cubicBezTo>
                  <a:cubicBezTo>
                    <a:pt x="864570" y="247435"/>
                    <a:pt x="837191" y="204997"/>
                    <a:pt x="809813" y="162903"/>
                  </a:cubicBezTo>
                  <a:cubicBezTo>
                    <a:pt x="788595" y="130048"/>
                    <a:pt x="767034" y="97194"/>
                    <a:pt x="745473" y="64682"/>
                  </a:cubicBezTo>
                  <a:cubicBezTo>
                    <a:pt x="730415" y="41752"/>
                    <a:pt x="705090" y="27378"/>
                    <a:pt x="677712" y="26352"/>
                  </a:cubicBezTo>
                  <a:cubicBezTo>
                    <a:pt x="676342" y="25667"/>
                    <a:pt x="674974" y="25667"/>
                    <a:pt x="673604" y="25667"/>
                  </a:cubicBezTo>
                  <a:lnTo>
                    <a:pt x="673604" y="25667"/>
                  </a:lnTo>
                  <a:close/>
                </a:path>
              </a:pathLst>
            </a:custGeom>
            <a:solidFill>
              <a:srgbClr val="5F3620"/>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213DC7D9-E6BA-4363-AD59-2EFAFFD24175}"/>
                </a:ext>
              </a:extLst>
            </p:cNvPr>
            <p:cNvSpPr/>
            <p:nvPr/>
          </p:nvSpPr>
          <p:spPr>
            <a:xfrm>
              <a:off x="15275000" y="7900171"/>
              <a:ext cx="1060921" cy="924028"/>
            </a:xfrm>
            <a:custGeom>
              <a:avLst/>
              <a:gdLst>
                <a:gd name="connsiteX0" fmla="*/ 801326 w 1060921"/>
                <a:gd name="connsiteY0" fmla="*/ 901098 h 924027"/>
                <a:gd name="connsiteX1" fmla="*/ 779081 w 1060921"/>
                <a:gd name="connsiteY1" fmla="*/ 894938 h 924027"/>
                <a:gd name="connsiteX2" fmla="*/ 40885 w 1060921"/>
                <a:gd name="connsiteY2" fmla="*/ 356264 h 924027"/>
                <a:gd name="connsiteX3" fmla="*/ 27196 w 1060921"/>
                <a:gd name="connsiteY3" fmla="*/ 312116 h 924027"/>
                <a:gd name="connsiteX4" fmla="*/ 61419 w 1060921"/>
                <a:gd name="connsiteY4" fmla="*/ 280973 h 924027"/>
                <a:gd name="connsiteX5" fmla="*/ 125759 w 1060921"/>
                <a:gd name="connsiteY5" fmla="*/ 270706 h 924027"/>
                <a:gd name="connsiteX6" fmla="*/ 170249 w 1060921"/>
                <a:gd name="connsiteY6" fmla="*/ 263861 h 924027"/>
                <a:gd name="connsiteX7" fmla="*/ 1006323 w 1060921"/>
                <a:gd name="connsiteY7" fmla="*/ 28405 h 924027"/>
                <a:gd name="connsiteX8" fmla="*/ 1021723 w 1060921"/>
                <a:gd name="connsiteY8" fmla="*/ 25667 h 924027"/>
                <a:gd name="connsiteX9" fmla="*/ 1050129 w 1060921"/>
                <a:gd name="connsiteY9" fmla="*/ 36277 h 924027"/>
                <a:gd name="connsiteX10" fmla="*/ 1063819 w 1060921"/>
                <a:gd name="connsiteY10" fmla="*/ 78714 h 924027"/>
                <a:gd name="connsiteX11" fmla="*/ 842735 w 1060921"/>
                <a:gd name="connsiteY11" fmla="*/ 871666 h 924027"/>
                <a:gd name="connsiteX12" fmla="*/ 816727 w 1060921"/>
                <a:gd name="connsiteY12" fmla="*/ 898703 h 924027"/>
                <a:gd name="connsiteX13" fmla="*/ 801326 w 1060921"/>
                <a:gd name="connsiteY13" fmla="*/ 901098 h 924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60921" h="924027">
                  <a:moveTo>
                    <a:pt x="801326" y="901098"/>
                  </a:moveTo>
                  <a:cubicBezTo>
                    <a:pt x="793455" y="901098"/>
                    <a:pt x="785583" y="899045"/>
                    <a:pt x="779081" y="894938"/>
                  </a:cubicBezTo>
                  <a:cubicBezTo>
                    <a:pt x="532331" y="745041"/>
                    <a:pt x="290715" y="568790"/>
                    <a:pt x="40885" y="356264"/>
                  </a:cubicBezTo>
                  <a:cubicBezTo>
                    <a:pt x="28222" y="345313"/>
                    <a:pt x="22746" y="328201"/>
                    <a:pt x="27196" y="312116"/>
                  </a:cubicBezTo>
                  <a:cubicBezTo>
                    <a:pt x="31645" y="296031"/>
                    <a:pt x="44991" y="283711"/>
                    <a:pt x="61419" y="280973"/>
                  </a:cubicBezTo>
                  <a:cubicBezTo>
                    <a:pt x="82637" y="277208"/>
                    <a:pt x="104198" y="274128"/>
                    <a:pt x="125759" y="270706"/>
                  </a:cubicBezTo>
                  <a:lnTo>
                    <a:pt x="170249" y="263861"/>
                  </a:lnTo>
                  <a:cubicBezTo>
                    <a:pt x="434795" y="219371"/>
                    <a:pt x="716110" y="140315"/>
                    <a:pt x="1006323" y="28405"/>
                  </a:cubicBezTo>
                  <a:cubicBezTo>
                    <a:pt x="1011457" y="26352"/>
                    <a:pt x="1016590" y="25667"/>
                    <a:pt x="1021723" y="25667"/>
                  </a:cubicBezTo>
                  <a:cubicBezTo>
                    <a:pt x="1031990" y="25667"/>
                    <a:pt x="1041915" y="29432"/>
                    <a:pt x="1050129" y="36277"/>
                  </a:cubicBezTo>
                  <a:cubicBezTo>
                    <a:pt x="1062107" y="46886"/>
                    <a:pt x="1067583" y="62971"/>
                    <a:pt x="1063819" y="78714"/>
                  </a:cubicBezTo>
                  <a:cubicBezTo>
                    <a:pt x="1005981" y="329570"/>
                    <a:pt x="933769" y="588982"/>
                    <a:pt x="842735" y="871666"/>
                  </a:cubicBezTo>
                  <a:cubicBezTo>
                    <a:pt x="838629" y="884329"/>
                    <a:pt x="829046" y="894254"/>
                    <a:pt x="816727" y="898703"/>
                  </a:cubicBezTo>
                  <a:cubicBezTo>
                    <a:pt x="811593" y="900072"/>
                    <a:pt x="806459" y="901098"/>
                    <a:pt x="801326" y="901098"/>
                  </a:cubicBezTo>
                  <a:close/>
                </a:path>
              </a:pathLst>
            </a:custGeom>
            <a:solidFill>
              <a:srgbClr val="C99B79"/>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0F6E9D04-F58F-47EA-8695-4D952E0289C8}"/>
                </a:ext>
              </a:extLst>
            </p:cNvPr>
            <p:cNvSpPr/>
            <p:nvPr/>
          </p:nvSpPr>
          <p:spPr>
            <a:xfrm>
              <a:off x="15231676" y="7856707"/>
              <a:ext cx="1163591" cy="992474"/>
            </a:xfrm>
            <a:custGeom>
              <a:avLst/>
              <a:gdLst>
                <a:gd name="connsiteX0" fmla="*/ 1065047 w 1163590"/>
                <a:gd name="connsiteY0" fmla="*/ 111910 h 992474"/>
                <a:gd name="connsiteX1" fmla="*/ 1065390 w 1163590"/>
                <a:gd name="connsiteY1" fmla="*/ 111910 h 992474"/>
                <a:gd name="connsiteX2" fmla="*/ 1065047 w 1163590"/>
                <a:gd name="connsiteY2" fmla="*/ 111910 h 992474"/>
                <a:gd name="connsiteX3" fmla="*/ 844649 w 1163590"/>
                <a:gd name="connsiteY3" fmla="*/ 901441 h 992474"/>
                <a:gd name="connsiteX4" fmla="*/ 111929 w 1163590"/>
                <a:gd name="connsiteY4" fmla="*/ 366873 h 992474"/>
                <a:gd name="connsiteX5" fmla="*/ 220075 w 1163590"/>
                <a:gd name="connsiteY5" fmla="*/ 349762 h 992474"/>
                <a:gd name="connsiteX6" fmla="*/ 1065047 w 1163590"/>
                <a:gd name="connsiteY6" fmla="*/ 111910 h 992474"/>
                <a:gd name="connsiteX7" fmla="*/ 1065047 w 1163590"/>
                <a:gd name="connsiteY7" fmla="*/ 25667 h 992474"/>
                <a:gd name="connsiteX8" fmla="*/ 1060598 w 1163590"/>
                <a:gd name="connsiteY8" fmla="*/ 25667 h 992474"/>
                <a:gd name="connsiteX9" fmla="*/ 1032193 w 1163590"/>
                <a:gd name="connsiteY9" fmla="*/ 32170 h 992474"/>
                <a:gd name="connsiteX10" fmla="*/ 206043 w 1163590"/>
                <a:gd name="connsiteY10" fmla="*/ 264888 h 992474"/>
                <a:gd name="connsiteX11" fmla="*/ 162580 w 1163590"/>
                <a:gd name="connsiteY11" fmla="*/ 271733 h 992474"/>
                <a:gd name="connsiteX12" fmla="*/ 97213 w 1163590"/>
                <a:gd name="connsiteY12" fmla="*/ 282000 h 992474"/>
                <a:gd name="connsiteX13" fmla="*/ 28767 w 1163590"/>
                <a:gd name="connsiteY13" fmla="*/ 344286 h 992474"/>
                <a:gd name="connsiteX14" fmla="*/ 56145 w 1163590"/>
                <a:gd name="connsiteY14" fmla="*/ 432925 h 992474"/>
                <a:gd name="connsiteX15" fmla="*/ 799817 w 1163590"/>
                <a:gd name="connsiteY15" fmla="*/ 975363 h 992474"/>
                <a:gd name="connsiteX16" fmla="*/ 844649 w 1163590"/>
                <a:gd name="connsiteY16" fmla="*/ 988025 h 992474"/>
                <a:gd name="connsiteX17" fmla="*/ 874766 w 1163590"/>
                <a:gd name="connsiteY17" fmla="*/ 982550 h 992474"/>
                <a:gd name="connsiteX18" fmla="*/ 926785 w 1163590"/>
                <a:gd name="connsiteY18" fmla="*/ 928135 h 992474"/>
                <a:gd name="connsiteX19" fmla="*/ 1147525 w 1163590"/>
                <a:gd name="connsiteY19" fmla="*/ 137578 h 992474"/>
                <a:gd name="connsiteX20" fmla="*/ 1151289 w 1163590"/>
                <a:gd name="connsiteY20" fmla="*/ 112252 h 992474"/>
                <a:gd name="connsiteX21" fmla="*/ 1065390 w 1163590"/>
                <a:gd name="connsiteY21" fmla="*/ 26010 h 992474"/>
                <a:gd name="connsiteX22" fmla="*/ 1065047 w 1163590"/>
                <a:gd name="connsiteY22" fmla="*/ 25667 h 992474"/>
                <a:gd name="connsiteX23" fmla="*/ 1065047 w 1163590"/>
                <a:gd name="connsiteY23" fmla="*/ 25667 h 99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163590" h="992474">
                  <a:moveTo>
                    <a:pt x="1065047" y="111910"/>
                  </a:moveTo>
                  <a:lnTo>
                    <a:pt x="1065390" y="111910"/>
                  </a:lnTo>
                  <a:moveTo>
                    <a:pt x="1065047" y="111910"/>
                  </a:moveTo>
                  <a:cubicBezTo>
                    <a:pt x="1004130" y="375771"/>
                    <a:pt x="928838" y="639633"/>
                    <a:pt x="844649" y="901441"/>
                  </a:cubicBezTo>
                  <a:cubicBezTo>
                    <a:pt x="586948" y="745041"/>
                    <a:pt x="343621" y="563657"/>
                    <a:pt x="111929" y="366873"/>
                  </a:cubicBezTo>
                  <a:cubicBezTo>
                    <a:pt x="147521" y="360713"/>
                    <a:pt x="184482" y="355580"/>
                    <a:pt x="220075" y="349762"/>
                  </a:cubicBezTo>
                  <a:cubicBezTo>
                    <a:pt x="504812" y="302191"/>
                    <a:pt x="787154" y="219371"/>
                    <a:pt x="1065047" y="111910"/>
                  </a:cubicBezTo>
                  <a:moveTo>
                    <a:pt x="1065047" y="25667"/>
                  </a:moveTo>
                  <a:cubicBezTo>
                    <a:pt x="1063678" y="25667"/>
                    <a:pt x="1061967" y="25667"/>
                    <a:pt x="1060598" y="25667"/>
                  </a:cubicBezTo>
                  <a:cubicBezTo>
                    <a:pt x="1050674" y="26352"/>
                    <a:pt x="1041090" y="28405"/>
                    <a:pt x="1032193" y="32170"/>
                  </a:cubicBezTo>
                  <a:cubicBezTo>
                    <a:pt x="745402" y="142711"/>
                    <a:pt x="467509" y="221082"/>
                    <a:pt x="206043" y="264888"/>
                  </a:cubicBezTo>
                  <a:cubicBezTo>
                    <a:pt x="192011" y="267284"/>
                    <a:pt x="177295" y="269337"/>
                    <a:pt x="162580" y="271733"/>
                  </a:cubicBezTo>
                  <a:cubicBezTo>
                    <a:pt x="140676" y="275155"/>
                    <a:pt x="118774" y="278235"/>
                    <a:pt x="97213" y="282000"/>
                  </a:cubicBezTo>
                  <a:cubicBezTo>
                    <a:pt x="64359" y="287818"/>
                    <a:pt x="37665" y="312116"/>
                    <a:pt x="28767" y="344286"/>
                  </a:cubicBezTo>
                  <a:cubicBezTo>
                    <a:pt x="19868" y="376456"/>
                    <a:pt x="30477" y="411022"/>
                    <a:pt x="56145" y="432925"/>
                  </a:cubicBezTo>
                  <a:cubicBezTo>
                    <a:pt x="308029" y="646820"/>
                    <a:pt x="551355" y="824438"/>
                    <a:pt x="799817" y="975363"/>
                  </a:cubicBezTo>
                  <a:cubicBezTo>
                    <a:pt x="813506" y="983577"/>
                    <a:pt x="828907" y="988025"/>
                    <a:pt x="844649" y="988025"/>
                  </a:cubicBezTo>
                  <a:cubicBezTo>
                    <a:pt x="854917" y="988025"/>
                    <a:pt x="865183" y="986315"/>
                    <a:pt x="874766" y="982550"/>
                  </a:cubicBezTo>
                  <a:cubicBezTo>
                    <a:pt x="899406" y="973310"/>
                    <a:pt x="918571" y="953118"/>
                    <a:pt x="926785" y="928135"/>
                  </a:cubicBezTo>
                  <a:cubicBezTo>
                    <a:pt x="1017477" y="646477"/>
                    <a:pt x="1089688" y="387750"/>
                    <a:pt x="1147525" y="137578"/>
                  </a:cubicBezTo>
                  <a:cubicBezTo>
                    <a:pt x="1149921" y="129706"/>
                    <a:pt x="1151289" y="121151"/>
                    <a:pt x="1151289" y="112252"/>
                  </a:cubicBezTo>
                  <a:cubicBezTo>
                    <a:pt x="1151289" y="64682"/>
                    <a:pt x="1112959" y="26010"/>
                    <a:pt x="1065390" y="26010"/>
                  </a:cubicBezTo>
                  <a:cubicBezTo>
                    <a:pt x="1065390" y="25667"/>
                    <a:pt x="1065047" y="25667"/>
                    <a:pt x="1065047" y="25667"/>
                  </a:cubicBezTo>
                  <a:lnTo>
                    <a:pt x="1065047" y="25667"/>
                  </a:lnTo>
                  <a:close/>
                </a:path>
              </a:pathLst>
            </a:custGeom>
            <a:solidFill>
              <a:srgbClr val="5F3620"/>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E7059011-65AB-4260-AC29-C74C22F7C886}"/>
                </a:ext>
              </a:extLst>
            </p:cNvPr>
            <p:cNvSpPr/>
            <p:nvPr/>
          </p:nvSpPr>
          <p:spPr>
            <a:xfrm>
              <a:off x="13838473" y="9153084"/>
              <a:ext cx="1745386" cy="2395628"/>
            </a:xfrm>
            <a:custGeom>
              <a:avLst/>
              <a:gdLst>
                <a:gd name="connsiteX0" fmla="*/ 1058861 w 1745386"/>
                <a:gd name="connsiteY0" fmla="*/ 2390495 h 2395628"/>
                <a:gd name="connsiteX1" fmla="*/ 1030113 w 1745386"/>
                <a:gd name="connsiteY1" fmla="*/ 2379543 h 2395628"/>
                <a:gd name="connsiteX2" fmla="*/ 391165 w 1745386"/>
                <a:gd name="connsiteY2" fmla="*/ 1773450 h 2395628"/>
                <a:gd name="connsiteX3" fmla="*/ 36612 w 1745386"/>
                <a:gd name="connsiteY3" fmla="*/ 1394940 h 2395628"/>
                <a:gd name="connsiteX4" fmla="*/ 31136 w 1745386"/>
                <a:gd name="connsiteY4" fmla="*/ 1345316 h 2395628"/>
                <a:gd name="connsiteX5" fmla="*/ 686170 w 1745386"/>
                <a:gd name="connsiteY5" fmla="*/ 50992 h 2395628"/>
                <a:gd name="connsiteX6" fmla="*/ 718682 w 1745386"/>
                <a:gd name="connsiteY6" fmla="*/ 26352 h 2395628"/>
                <a:gd name="connsiteX7" fmla="*/ 725526 w 1745386"/>
                <a:gd name="connsiteY7" fmla="*/ 25667 h 2395628"/>
                <a:gd name="connsiteX8" fmla="*/ 757354 w 1745386"/>
                <a:gd name="connsiteY8" fmla="*/ 39699 h 2395628"/>
                <a:gd name="connsiteX9" fmla="*/ 1734771 w 1745386"/>
                <a:gd name="connsiteY9" fmla="*/ 947642 h 2395628"/>
                <a:gd name="connsiteX10" fmla="*/ 1747775 w 1745386"/>
                <a:gd name="connsiteY10" fmla="*/ 998977 h 2395628"/>
                <a:gd name="connsiteX11" fmla="*/ 1384666 w 1745386"/>
                <a:gd name="connsiteY11" fmla="*/ 1790219 h 2395628"/>
                <a:gd name="connsiteX12" fmla="*/ 1097533 w 1745386"/>
                <a:gd name="connsiteY12" fmla="*/ 2366881 h 2395628"/>
                <a:gd name="connsiteX13" fmla="*/ 1067075 w 1745386"/>
                <a:gd name="connsiteY13" fmla="*/ 2389468 h 2395628"/>
                <a:gd name="connsiteX14" fmla="*/ 1058861 w 1745386"/>
                <a:gd name="connsiteY14" fmla="*/ 2390495 h 239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45386" h="2395628">
                  <a:moveTo>
                    <a:pt x="1058861" y="2390495"/>
                  </a:moveTo>
                  <a:cubicBezTo>
                    <a:pt x="1048251" y="2390495"/>
                    <a:pt x="1037985" y="2386730"/>
                    <a:pt x="1030113" y="2379543"/>
                  </a:cubicBezTo>
                  <a:cubicBezTo>
                    <a:pt x="823063" y="2195079"/>
                    <a:pt x="608141" y="1991109"/>
                    <a:pt x="391165" y="1773450"/>
                  </a:cubicBezTo>
                  <a:cubicBezTo>
                    <a:pt x="280966" y="1663251"/>
                    <a:pt x="165291" y="1539363"/>
                    <a:pt x="36612" y="1394940"/>
                  </a:cubicBezTo>
                  <a:cubicBezTo>
                    <a:pt x="24292" y="1381250"/>
                    <a:pt x="22239" y="1361401"/>
                    <a:pt x="31136" y="1345316"/>
                  </a:cubicBezTo>
                  <a:cubicBezTo>
                    <a:pt x="281651" y="893569"/>
                    <a:pt x="496230" y="470227"/>
                    <a:pt x="686170" y="50992"/>
                  </a:cubicBezTo>
                  <a:cubicBezTo>
                    <a:pt x="691987" y="37645"/>
                    <a:pt x="704308" y="28405"/>
                    <a:pt x="718682" y="26352"/>
                  </a:cubicBezTo>
                  <a:cubicBezTo>
                    <a:pt x="721077" y="26009"/>
                    <a:pt x="723131" y="25667"/>
                    <a:pt x="725526" y="25667"/>
                  </a:cubicBezTo>
                  <a:cubicBezTo>
                    <a:pt x="737504" y="25667"/>
                    <a:pt x="749140" y="30801"/>
                    <a:pt x="757354" y="39699"/>
                  </a:cubicBezTo>
                  <a:cubicBezTo>
                    <a:pt x="1070839" y="382274"/>
                    <a:pt x="1390484" y="679331"/>
                    <a:pt x="1734771" y="947642"/>
                  </a:cubicBezTo>
                  <a:cubicBezTo>
                    <a:pt x="1750513" y="959620"/>
                    <a:pt x="1755646" y="980839"/>
                    <a:pt x="1747775" y="998977"/>
                  </a:cubicBezTo>
                  <a:cubicBezTo>
                    <a:pt x="1628336" y="1272078"/>
                    <a:pt x="1506159" y="1538336"/>
                    <a:pt x="1384666" y="1790219"/>
                  </a:cubicBezTo>
                  <a:cubicBezTo>
                    <a:pt x="1300477" y="1965099"/>
                    <a:pt x="1203625" y="2159145"/>
                    <a:pt x="1097533" y="2366881"/>
                  </a:cubicBezTo>
                  <a:cubicBezTo>
                    <a:pt x="1091373" y="2378859"/>
                    <a:pt x="1080080" y="2387072"/>
                    <a:pt x="1067075" y="2389468"/>
                  </a:cubicBezTo>
                  <a:cubicBezTo>
                    <a:pt x="1063995" y="2390152"/>
                    <a:pt x="1061599" y="2390495"/>
                    <a:pt x="1058861" y="2390495"/>
                  </a:cubicBezTo>
                  <a:close/>
                </a:path>
              </a:pathLst>
            </a:custGeom>
            <a:solidFill>
              <a:srgbClr val="C99B79"/>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5C18FF25-769B-4B0E-8228-CC043D404A46}"/>
                </a:ext>
              </a:extLst>
            </p:cNvPr>
            <p:cNvSpPr/>
            <p:nvPr/>
          </p:nvSpPr>
          <p:spPr>
            <a:xfrm>
              <a:off x="13795803" y="9109963"/>
              <a:ext cx="1848056" cy="2498298"/>
            </a:xfrm>
            <a:custGeom>
              <a:avLst/>
              <a:gdLst>
                <a:gd name="connsiteX0" fmla="*/ 768197 w 1848055"/>
                <a:gd name="connsiteY0" fmla="*/ 111910 h 2498297"/>
                <a:gd name="connsiteX1" fmla="*/ 1751089 w 1848055"/>
                <a:gd name="connsiteY1" fmla="*/ 1024987 h 2498297"/>
                <a:gd name="connsiteX2" fmla="*/ 1388322 w 1848055"/>
                <a:gd name="connsiteY2" fmla="*/ 1814859 h 2498297"/>
                <a:gd name="connsiteX3" fmla="*/ 1101532 w 1848055"/>
                <a:gd name="connsiteY3" fmla="*/ 2390495 h 2498297"/>
                <a:gd name="connsiteX4" fmla="*/ 464294 w 1848055"/>
                <a:gd name="connsiteY4" fmla="*/ 1786112 h 2498297"/>
                <a:gd name="connsiteX5" fmla="*/ 111453 w 1848055"/>
                <a:gd name="connsiteY5" fmla="*/ 1409314 h 2498297"/>
                <a:gd name="connsiteX6" fmla="*/ 768197 w 1848055"/>
                <a:gd name="connsiteY6" fmla="*/ 111910 h 2498297"/>
                <a:gd name="connsiteX7" fmla="*/ 768197 w 1848055"/>
                <a:gd name="connsiteY7" fmla="*/ 25667 h 2498297"/>
                <a:gd name="connsiteX8" fmla="*/ 754850 w 1848055"/>
                <a:gd name="connsiteY8" fmla="*/ 26695 h 2498297"/>
                <a:gd name="connsiteX9" fmla="*/ 689826 w 1848055"/>
                <a:gd name="connsiteY9" fmla="*/ 76318 h 2498297"/>
                <a:gd name="connsiteX10" fmla="*/ 36504 w 1848055"/>
                <a:gd name="connsiteY10" fmla="*/ 1367562 h 2498297"/>
                <a:gd name="connsiteX11" fmla="*/ 47455 w 1848055"/>
                <a:gd name="connsiteY11" fmla="*/ 1466809 h 2498297"/>
                <a:gd name="connsiteX12" fmla="*/ 403719 w 1848055"/>
                <a:gd name="connsiteY12" fmla="*/ 1847029 h 2498297"/>
                <a:gd name="connsiteX13" fmla="*/ 1044721 w 1848055"/>
                <a:gd name="connsiteY13" fmla="*/ 2454835 h 2498297"/>
                <a:gd name="connsiteX14" fmla="*/ 1102216 w 1848055"/>
                <a:gd name="connsiteY14" fmla="*/ 2476737 h 2498297"/>
                <a:gd name="connsiteX15" fmla="*/ 1117958 w 1848055"/>
                <a:gd name="connsiteY15" fmla="*/ 2475369 h 2498297"/>
                <a:gd name="connsiteX16" fmla="*/ 1178876 w 1848055"/>
                <a:gd name="connsiteY16" fmla="*/ 2429851 h 2498297"/>
                <a:gd name="connsiteX17" fmla="*/ 1466693 w 1848055"/>
                <a:gd name="connsiteY17" fmla="*/ 1852505 h 2498297"/>
                <a:gd name="connsiteX18" fmla="*/ 1830487 w 1848055"/>
                <a:gd name="connsiteY18" fmla="*/ 1059553 h 2498297"/>
                <a:gd name="connsiteX19" fmla="*/ 1804477 w 1848055"/>
                <a:gd name="connsiteY19" fmla="*/ 956883 h 2498297"/>
                <a:gd name="connsiteX20" fmla="*/ 832537 w 1848055"/>
                <a:gd name="connsiteY20" fmla="*/ 53731 h 2498297"/>
                <a:gd name="connsiteX21" fmla="*/ 768197 w 1848055"/>
                <a:gd name="connsiteY21" fmla="*/ 25667 h 2498297"/>
                <a:gd name="connsiteX22" fmla="*/ 768197 w 1848055"/>
                <a:gd name="connsiteY22" fmla="*/ 25667 h 2498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48055" h="2498297">
                  <a:moveTo>
                    <a:pt x="768197" y="111910"/>
                  </a:moveTo>
                  <a:cubicBezTo>
                    <a:pt x="1067650" y="439427"/>
                    <a:pt x="1391060" y="744356"/>
                    <a:pt x="1751089" y="1024987"/>
                  </a:cubicBezTo>
                  <a:cubicBezTo>
                    <a:pt x="1632676" y="1295693"/>
                    <a:pt x="1511184" y="1560923"/>
                    <a:pt x="1388322" y="1814859"/>
                  </a:cubicBezTo>
                  <a:cubicBezTo>
                    <a:pt x="1302080" y="1993847"/>
                    <a:pt x="1204543" y="2189605"/>
                    <a:pt x="1101532" y="2390495"/>
                  </a:cubicBezTo>
                  <a:cubicBezTo>
                    <a:pt x="866417" y="2181049"/>
                    <a:pt x="650469" y="1972971"/>
                    <a:pt x="464294" y="1786112"/>
                  </a:cubicBezTo>
                  <a:cubicBezTo>
                    <a:pt x="342460" y="1663935"/>
                    <a:pt x="225758" y="1537651"/>
                    <a:pt x="111453" y="1409314"/>
                  </a:cubicBezTo>
                  <a:cubicBezTo>
                    <a:pt x="345882" y="986999"/>
                    <a:pt x="567649" y="554075"/>
                    <a:pt x="768197" y="111910"/>
                  </a:cubicBezTo>
                  <a:moveTo>
                    <a:pt x="768197" y="25667"/>
                  </a:moveTo>
                  <a:cubicBezTo>
                    <a:pt x="763748" y="25667"/>
                    <a:pt x="759299" y="26010"/>
                    <a:pt x="754850" y="26695"/>
                  </a:cubicBezTo>
                  <a:cubicBezTo>
                    <a:pt x="726102" y="31143"/>
                    <a:pt x="701804" y="49966"/>
                    <a:pt x="689826" y="76318"/>
                  </a:cubicBezTo>
                  <a:cubicBezTo>
                    <a:pt x="500229" y="494527"/>
                    <a:pt x="286334" y="916841"/>
                    <a:pt x="36504" y="1367562"/>
                  </a:cubicBezTo>
                  <a:cubicBezTo>
                    <a:pt x="18707" y="1399731"/>
                    <a:pt x="23157" y="1439430"/>
                    <a:pt x="47455" y="1466809"/>
                  </a:cubicBezTo>
                  <a:cubicBezTo>
                    <a:pt x="176477" y="1611916"/>
                    <a:pt x="293178" y="1736146"/>
                    <a:pt x="403719" y="1847029"/>
                  </a:cubicBezTo>
                  <a:cubicBezTo>
                    <a:pt x="621379" y="2065031"/>
                    <a:pt x="836986" y="2269687"/>
                    <a:pt x="1044721" y="2454835"/>
                  </a:cubicBezTo>
                  <a:cubicBezTo>
                    <a:pt x="1060464" y="2469208"/>
                    <a:pt x="1080998" y="2476737"/>
                    <a:pt x="1102216" y="2476737"/>
                  </a:cubicBezTo>
                  <a:cubicBezTo>
                    <a:pt x="1107349" y="2476737"/>
                    <a:pt x="1112825" y="2476396"/>
                    <a:pt x="1117958" y="2475369"/>
                  </a:cubicBezTo>
                  <a:cubicBezTo>
                    <a:pt x="1144311" y="2470577"/>
                    <a:pt x="1166556" y="2453808"/>
                    <a:pt x="1178876" y="2429851"/>
                  </a:cubicBezTo>
                  <a:cubicBezTo>
                    <a:pt x="1285311" y="2221774"/>
                    <a:pt x="1382162" y="2027728"/>
                    <a:pt x="1466693" y="1852505"/>
                  </a:cubicBezTo>
                  <a:cubicBezTo>
                    <a:pt x="1588528" y="1599937"/>
                    <a:pt x="1711048" y="1333339"/>
                    <a:pt x="1830487" y="1059553"/>
                  </a:cubicBezTo>
                  <a:cubicBezTo>
                    <a:pt x="1846229" y="1023275"/>
                    <a:pt x="1835620" y="981181"/>
                    <a:pt x="1804477" y="956883"/>
                  </a:cubicBezTo>
                  <a:cubicBezTo>
                    <a:pt x="1462244" y="689941"/>
                    <a:pt x="1144311" y="394595"/>
                    <a:pt x="832537" y="53731"/>
                  </a:cubicBezTo>
                  <a:cubicBezTo>
                    <a:pt x="815425" y="35935"/>
                    <a:pt x="792153" y="25667"/>
                    <a:pt x="768197" y="25667"/>
                  </a:cubicBezTo>
                  <a:lnTo>
                    <a:pt x="768197" y="25667"/>
                  </a:lnTo>
                  <a:close/>
                </a:path>
              </a:pathLst>
            </a:custGeom>
            <a:solidFill>
              <a:srgbClr val="5F3620"/>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A0C5B1CA-50FD-4DAD-BF6F-26B3C0190379}"/>
                </a:ext>
              </a:extLst>
            </p:cNvPr>
            <p:cNvSpPr/>
            <p:nvPr/>
          </p:nvSpPr>
          <p:spPr>
            <a:xfrm>
              <a:off x="12993239" y="10711269"/>
              <a:ext cx="1813833" cy="2121842"/>
            </a:xfrm>
            <a:custGeom>
              <a:avLst/>
              <a:gdLst>
                <a:gd name="connsiteX0" fmla="*/ 987254 w 1813832"/>
                <a:gd name="connsiteY0" fmla="*/ 2126975 h 2121841"/>
                <a:gd name="connsiteX1" fmla="*/ 959875 w 1813832"/>
                <a:gd name="connsiteY1" fmla="*/ 2117050 h 2121841"/>
                <a:gd name="connsiteX2" fmla="*/ 37216 w 1813832"/>
                <a:gd name="connsiteY2" fmla="*/ 1224851 h 2121841"/>
                <a:gd name="connsiteX3" fmla="*/ 33110 w 1813832"/>
                <a:gd name="connsiteY3" fmla="*/ 1171463 h 2121841"/>
                <a:gd name="connsiteX4" fmla="*/ 730237 w 1813832"/>
                <a:gd name="connsiteY4" fmla="*/ 47570 h 2121841"/>
                <a:gd name="connsiteX5" fmla="*/ 763092 w 1813832"/>
                <a:gd name="connsiteY5" fmla="*/ 26010 h 2121841"/>
                <a:gd name="connsiteX6" fmla="*/ 767541 w 1813832"/>
                <a:gd name="connsiteY6" fmla="*/ 25667 h 2121841"/>
                <a:gd name="connsiteX7" fmla="*/ 799710 w 1813832"/>
                <a:gd name="connsiteY7" fmla="*/ 40042 h 2121841"/>
                <a:gd name="connsiteX8" fmla="*/ 1608748 w 1813832"/>
                <a:gd name="connsiteY8" fmla="*/ 857292 h 2121841"/>
                <a:gd name="connsiteX9" fmla="*/ 1794238 w 1813832"/>
                <a:gd name="connsiteY9" fmla="*/ 1021906 h 2121841"/>
                <a:gd name="connsiteX10" fmla="*/ 1804163 w 1813832"/>
                <a:gd name="connsiteY10" fmla="*/ 1074953 h 2121841"/>
                <a:gd name="connsiteX11" fmla="*/ 1206283 w 1813832"/>
                <a:gd name="connsiteY11" fmla="*/ 2085908 h 2121841"/>
                <a:gd name="connsiteX12" fmla="*/ 1176166 w 1813832"/>
                <a:gd name="connsiteY12" fmla="*/ 2104730 h 2121841"/>
                <a:gd name="connsiteX13" fmla="*/ 1057069 w 1813832"/>
                <a:gd name="connsiteY13" fmla="*/ 2119105 h 2121841"/>
                <a:gd name="connsiteX14" fmla="*/ 992729 w 1813832"/>
                <a:gd name="connsiteY14" fmla="*/ 2126633 h 2121841"/>
                <a:gd name="connsiteX15" fmla="*/ 987254 w 1813832"/>
                <a:gd name="connsiteY15" fmla="*/ 2126975 h 212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3832" h="2121841">
                  <a:moveTo>
                    <a:pt x="987254" y="2126975"/>
                  </a:moveTo>
                  <a:cubicBezTo>
                    <a:pt x="977329" y="2126975"/>
                    <a:pt x="967747" y="2123553"/>
                    <a:pt x="959875" y="2117050"/>
                  </a:cubicBezTo>
                  <a:cubicBezTo>
                    <a:pt x="592317" y="1814517"/>
                    <a:pt x="257272" y="1463044"/>
                    <a:pt x="37216" y="1224851"/>
                  </a:cubicBezTo>
                  <a:cubicBezTo>
                    <a:pt x="23527" y="1210134"/>
                    <a:pt x="21816" y="1188232"/>
                    <a:pt x="33110" y="1171463"/>
                  </a:cubicBezTo>
                  <a:cubicBezTo>
                    <a:pt x="275752" y="808011"/>
                    <a:pt x="510182" y="429844"/>
                    <a:pt x="730237" y="47570"/>
                  </a:cubicBezTo>
                  <a:cubicBezTo>
                    <a:pt x="737082" y="35592"/>
                    <a:pt x="749402" y="27721"/>
                    <a:pt x="763092" y="26010"/>
                  </a:cubicBezTo>
                  <a:cubicBezTo>
                    <a:pt x="764460" y="26010"/>
                    <a:pt x="766172" y="25667"/>
                    <a:pt x="767541" y="25667"/>
                  </a:cubicBezTo>
                  <a:cubicBezTo>
                    <a:pt x="779861" y="25667"/>
                    <a:pt x="791497" y="30801"/>
                    <a:pt x="799710" y="40042"/>
                  </a:cubicBezTo>
                  <a:cubicBezTo>
                    <a:pt x="1059123" y="329912"/>
                    <a:pt x="1331198" y="604725"/>
                    <a:pt x="1608748" y="857292"/>
                  </a:cubicBezTo>
                  <a:cubicBezTo>
                    <a:pt x="1668297" y="911707"/>
                    <a:pt x="1730241" y="966807"/>
                    <a:pt x="1794238" y="1021906"/>
                  </a:cubicBezTo>
                  <a:cubicBezTo>
                    <a:pt x="1809296" y="1034911"/>
                    <a:pt x="1813403" y="1057156"/>
                    <a:pt x="1804163" y="1074953"/>
                  </a:cubicBezTo>
                  <a:cubicBezTo>
                    <a:pt x="1597112" y="1464071"/>
                    <a:pt x="1401355" y="1794668"/>
                    <a:pt x="1206283" y="2085908"/>
                  </a:cubicBezTo>
                  <a:cubicBezTo>
                    <a:pt x="1199438" y="2096175"/>
                    <a:pt x="1188487" y="2103020"/>
                    <a:pt x="1176166" y="2104730"/>
                  </a:cubicBezTo>
                  <a:cubicBezTo>
                    <a:pt x="1138521" y="2109864"/>
                    <a:pt x="1097453" y="2114313"/>
                    <a:pt x="1057069" y="2119105"/>
                  </a:cubicBezTo>
                  <a:lnTo>
                    <a:pt x="992729" y="2126633"/>
                  </a:lnTo>
                  <a:cubicBezTo>
                    <a:pt x="990676" y="2126975"/>
                    <a:pt x="988965" y="2126975"/>
                    <a:pt x="987254" y="2126975"/>
                  </a:cubicBezTo>
                  <a:close/>
                </a:path>
              </a:pathLst>
            </a:custGeom>
            <a:solidFill>
              <a:srgbClr val="C99B79"/>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7025E1EB-CF2F-45CC-881F-EC923BC4548E}"/>
                </a:ext>
              </a:extLst>
            </p:cNvPr>
            <p:cNvSpPr/>
            <p:nvPr/>
          </p:nvSpPr>
          <p:spPr>
            <a:xfrm>
              <a:off x="12950458" y="10668833"/>
              <a:ext cx="1916502" cy="2224512"/>
            </a:xfrm>
            <a:custGeom>
              <a:avLst/>
              <a:gdLst>
                <a:gd name="connsiteX0" fmla="*/ 810322 w 1916502"/>
                <a:gd name="connsiteY0" fmla="*/ 111910 h 2224511"/>
                <a:gd name="connsiteX1" fmla="*/ 1622440 w 1916502"/>
                <a:gd name="connsiteY1" fmla="*/ 932241 h 2224511"/>
                <a:gd name="connsiteX2" fmla="*/ 1808614 w 1916502"/>
                <a:gd name="connsiteY2" fmla="*/ 1097539 h 2224511"/>
                <a:gd name="connsiteX3" fmla="*/ 1212787 w 1916502"/>
                <a:gd name="connsiteY3" fmla="*/ 2104730 h 2224511"/>
                <a:gd name="connsiteX4" fmla="*/ 1030035 w 1916502"/>
                <a:gd name="connsiteY4" fmla="*/ 2126290 h 2224511"/>
                <a:gd name="connsiteX5" fmla="*/ 111482 w 1916502"/>
                <a:gd name="connsiteY5" fmla="*/ 1238197 h 2224511"/>
                <a:gd name="connsiteX6" fmla="*/ 810322 w 1916502"/>
                <a:gd name="connsiteY6" fmla="*/ 111910 h 2224511"/>
                <a:gd name="connsiteX7" fmla="*/ 810322 w 1916502"/>
                <a:gd name="connsiteY7" fmla="*/ 25667 h 2224511"/>
                <a:gd name="connsiteX8" fmla="*/ 801424 w 1916502"/>
                <a:gd name="connsiteY8" fmla="*/ 26009 h 2224511"/>
                <a:gd name="connsiteX9" fmla="*/ 735715 w 1916502"/>
                <a:gd name="connsiteY9" fmla="*/ 68788 h 2224511"/>
                <a:gd name="connsiteX10" fmla="*/ 40299 w 1916502"/>
                <a:gd name="connsiteY10" fmla="*/ 1190285 h 2224511"/>
                <a:gd name="connsiteX11" fmla="*/ 48512 w 1916502"/>
                <a:gd name="connsiteY11" fmla="*/ 1296719 h 2224511"/>
                <a:gd name="connsiteX12" fmla="*/ 975620 w 1916502"/>
                <a:gd name="connsiteY12" fmla="*/ 2193026 h 2224511"/>
                <a:gd name="connsiteX13" fmla="*/ 1030377 w 1916502"/>
                <a:gd name="connsiteY13" fmla="*/ 2212534 h 2224511"/>
                <a:gd name="connsiteX14" fmla="*/ 1040644 w 1916502"/>
                <a:gd name="connsiteY14" fmla="*/ 2211848 h 2224511"/>
                <a:gd name="connsiteX15" fmla="*/ 1104642 w 1916502"/>
                <a:gd name="connsiteY15" fmla="*/ 2204320 h 2224511"/>
                <a:gd name="connsiteX16" fmla="*/ 1224766 w 1916502"/>
                <a:gd name="connsiteY16" fmla="*/ 2189946 h 2224511"/>
                <a:gd name="connsiteX17" fmla="*/ 1284998 w 1916502"/>
                <a:gd name="connsiteY17" fmla="*/ 2152300 h 2224511"/>
                <a:gd name="connsiteX18" fmla="*/ 1885274 w 1916502"/>
                <a:gd name="connsiteY18" fmla="*/ 1137581 h 2224511"/>
                <a:gd name="connsiteX19" fmla="*/ 1865425 w 1916502"/>
                <a:gd name="connsiteY19" fmla="*/ 1031831 h 2224511"/>
                <a:gd name="connsiteX20" fmla="*/ 1680961 w 1916502"/>
                <a:gd name="connsiteY20" fmla="*/ 867901 h 2224511"/>
                <a:gd name="connsiteX21" fmla="*/ 874661 w 1916502"/>
                <a:gd name="connsiteY21" fmla="*/ 53730 h 2224511"/>
                <a:gd name="connsiteX22" fmla="*/ 810322 w 1916502"/>
                <a:gd name="connsiteY22" fmla="*/ 25667 h 2224511"/>
                <a:gd name="connsiteX23" fmla="*/ 810322 w 1916502"/>
                <a:gd name="connsiteY23" fmla="*/ 25667 h 2224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916502" h="2224511">
                  <a:moveTo>
                    <a:pt x="810322" y="111910"/>
                  </a:moveTo>
                  <a:cubicBezTo>
                    <a:pt x="1065969" y="397674"/>
                    <a:pt x="1336333" y="671802"/>
                    <a:pt x="1622440" y="932241"/>
                  </a:cubicBezTo>
                  <a:cubicBezTo>
                    <a:pt x="1682330" y="986999"/>
                    <a:pt x="1744617" y="1042098"/>
                    <a:pt x="1808614" y="1097539"/>
                  </a:cubicBezTo>
                  <a:cubicBezTo>
                    <a:pt x="1630996" y="1431216"/>
                    <a:pt x="1433185" y="1776187"/>
                    <a:pt x="1212787" y="2104730"/>
                  </a:cubicBezTo>
                  <a:cubicBezTo>
                    <a:pt x="1154950" y="2112601"/>
                    <a:pt x="1090610" y="2119104"/>
                    <a:pt x="1030035" y="2126290"/>
                  </a:cubicBezTo>
                  <a:cubicBezTo>
                    <a:pt x="693278" y="1848740"/>
                    <a:pt x="375344" y="1523277"/>
                    <a:pt x="111482" y="1238197"/>
                  </a:cubicBezTo>
                  <a:cubicBezTo>
                    <a:pt x="353099" y="876800"/>
                    <a:pt x="587186" y="500001"/>
                    <a:pt x="810322" y="111910"/>
                  </a:cubicBezTo>
                  <a:moveTo>
                    <a:pt x="810322" y="25667"/>
                  </a:moveTo>
                  <a:cubicBezTo>
                    <a:pt x="807241" y="25667"/>
                    <a:pt x="804503" y="25667"/>
                    <a:pt x="801424" y="26009"/>
                  </a:cubicBezTo>
                  <a:cubicBezTo>
                    <a:pt x="774045" y="28747"/>
                    <a:pt x="749404" y="44832"/>
                    <a:pt x="735715" y="68788"/>
                  </a:cubicBezTo>
                  <a:cubicBezTo>
                    <a:pt x="516344" y="450378"/>
                    <a:pt x="282599" y="827518"/>
                    <a:pt x="40299" y="1190285"/>
                  </a:cubicBezTo>
                  <a:cubicBezTo>
                    <a:pt x="18053" y="1223482"/>
                    <a:pt x="21476" y="1267629"/>
                    <a:pt x="48512" y="1296719"/>
                  </a:cubicBezTo>
                  <a:cubicBezTo>
                    <a:pt x="269594" y="1535597"/>
                    <a:pt x="606009" y="1888782"/>
                    <a:pt x="975620" y="2193026"/>
                  </a:cubicBezTo>
                  <a:cubicBezTo>
                    <a:pt x="991021" y="2205688"/>
                    <a:pt x="1010528" y="2212534"/>
                    <a:pt x="1030377" y="2212534"/>
                  </a:cubicBezTo>
                  <a:cubicBezTo>
                    <a:pt x="1033800" y="2212534"/>
                    <a:pt x="1037222" y="2212534"/>
                    <a:pt x="1040644" y="2211848"/>
                  </a:cubicBezTo>
                  <a:lnTo>
                    <a:pt x="1104642" y="2204320"/>
                  </a:lnTo>
                  <a:cubicBezTo>
                    <a:pt x="1145709" y="2199529"/>
                    <a:pt x="1186435" y="2195079"/>
                    <a:pt x="1224766" y="2189946"/>
                  </a:cubicBezTo>
                  <a:cubicBezTo>
                    <a:pt x="1249406" y="2186524"/>
                    <a:pt x="1271309" y="2172834"/>
                    <a:pt x="1284998" y="2152300"/>
                  </a:cubicBezTo>
                  <a:cubicBezTo>
                    <a:pt x="1481097" y="1859692"/>
                    <a:pt x="1677539" y="1527726"/>
                    <a:pt x="1885274" y="1137581"/>
                  </a:cubicBezTo>
                  <a:cubicBezTo>
                    <a:pt x="1904097" y="1101988"/>
                    <a:pt x="1895883" y="1058183"/>
                    <a:pt x="1865425" y="1031831"/>
                  </a:cubicBezTo>
                  <a:cubicBezTo>
                    <a:pt x="1798005" y="973310"/>
                    <a:pt x="1737429" y="919920"/>
                    <a:pt x="1680961" y="867901"/>
                  </a:cubicBezTo>
                  <a:cubicBezTo>
                    <a:pt x="1404095" y="616360"/>
                    <a:pt x="1133047" y="342574"/>
                    <a:pt x="874661" y="53730"/>
                  </a:cubicBezTo>
                  <a:cubicBezTo>
                    <a:pt x="858234" y="35934"/>
                    <a:pt x="834620" y="25667"/>
                    <a:pt x="810322" y="25667"/>
                  </a:cubicBezTo>
                  <a:lnTo>
                    <a:pt x="810322" y="25667"/>
                  </a:lnTo>
                  <a:close/>
                </a:path>
              </a:pathLst>
            </a:custGeom>
            <a:solidFill>
              <a:srgbClr val="5F3620"/>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AA6368F9-C66C-4683-81B9-E6CE8497EC3C}"/>
                </a:ext>
              </a:extLst>
            </p:cNvPr>
            <p:cNvSpPr/>
            <p:nvPr/>
          </p:nvSpPr>
          <p:spPr>
            <a:xfrm>
              <a:off x="12265856" y="12077804"/>
              <a:ext cx="1368930" cy="889805"/>
            </a:xfrm>
            <a:custGeom>
              <a:avLst/>
              <a:gdLst>
                <a:gd name="connsiteX0" fmla="*/ 68841 w 1368930"/>
                <a:gd name="connsiteY0" fmla="*/ 875432 h 889804"/>
                <a:gd name="connsiteX1" fmla="*/ 30169 w 1368930"/>
                <a:gd name="connsiteY1" fmla="*/ 851475 h 889804"/>
                <a:gd name="connsiteX2" fmla="*/ 35302 w 1368930"/>
                <a:gd name="connsiteY2" fmla="*/ 805273 h 889804"/>
                <a:gd name="connsiteX3" fmla="*/ 598274 w 1368930"/>
                <a:gd name="connsiteY3" fmla="*/ 44148 h 889804"/>
                <a:gd name="connsiteX4" fmla="*/ 630444 w 1368930"/>
                <a:gd name="connsiteY4" fmla="*/ 25667 h 889804"/>
                <a:gd name="connsiteX5" fmla="*/ 633867 w 1368930"/>
                <a:gd name="connsiteY5" fmla="*/ 25667 h 889804"/>
                <a:gd name="connsiteX6" fmla="*/ 665010 w 1368930"/>
                <a:gd name="connsiteY6" fmla="*/ 39015 h 889804"/>
                <a:gd name="connsiteX7" fmla="*/ 1358373 w 1368930"/>
                <a:gd name="connsiteY7" fmla="*/ 726903 h 889804"/>
                <a:gd name="connsiteX8" fmla="*/ 1370352 w 1368930"/>
                <a:gd name="connsiteY8" fmla="*/ 772419 h 889804"/>
                <a:gd name="connsiteX9" fmla="*/ 1333390 w 1368930"/>
                <a:gd name="connsiteY9" fmla="*/ 801851 h 889804"/>
                <a:gd name="connsiteX10" fmla="*/ 69868 w 1368930"/>
                <a:gd name="connsiteY10" fmla="*/ 875432 h 889804"/>
                <a:gd name="connsiteX11" fmla="*/ 68841 w 1368930"/>
                <a:gd name="connsiteY11" fmla="*/ 875432 h 88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8930" h="889804">
                  <a:moveTo>
                    <a:pt x="68841" y="875432"/>
                  </a:moveTo>
                  <a:cubicBezTo>
                    <a:pt x="52414" y="875432"/>
                    <a:pt x="37355" y="866191"/>
                    <a:pt x="30169" y="851475"/>
                  </a:cubicBezTo>
                  <a:cubicBezTo>
                    <a:pt x="22639" y="836417"/>
                    <a:pt x="24693" y="818278"/>
                    <a:pt x="35302" y="805273"/>
                  </a:cubicBezTo>
                  <a:cubicBezTo>
                    <a:pt x="208129" y="591036"/>
                    <a:pt x="387117" y="349078"/>
                    <a:pt x="598274" y="44148"/>
                  </a:cubicBezTo>
                  <a:cubicBezTo>
                    <a:pt x="605804" y="33539"/>
                    <a:pt x="617440" y="26694"/>
                    <a:pt x="630444" y="25667"/>
                  </a:cubicBezTo>
                  <a:cubicBezTo>
                    <a:pt x="631471" y="25667"/>
                    <a:pt x="632840" y="25667"/>
                    <a:pt x="633867" y="25667"/>
                  </a:cubicBezTo>
                  <a:cubicBezTo>
                    <a:pt x="645503" y="25667"/>
                    <a:pt x="656796" y="30459"/>
                    <a:pt x="665010" y="39015"/>
                  </a:cubicBezTo>
                  <a:cubicBezTo>
                    <a:pt x="865216" y="249145"/>
                    <a:pt x="1100672" y="493157"/>
                    <a:pt x="1358373" y="726903"/>
                  </a:cubicBezTo>
                  <a:cubicBezTo>
                    <a:pt x="1371036" y="738539"/>
                    <a:pt x="1375827" y="756334"/>
                    <a:pt x="1370352" y="772419"/>
                  </a:cubicBezTo>
                  <a:cubicBezTo>
                    <a:pt x="1364876" y="788504"/>
                    <a:pt x="1350502" y="800140"/>
                    <a:pt x="1333390" y="801851"/>
                  </a:cubicBezTo>
                  <a:cubicBezTo>
                    <a:pt x="922711" y="840523"/>
                    <a:pt x="509294" y="864822"/>
                    <a:pt x="69868" y="875432"/>
                  </a:cubicBezTo>
                  <a:cubicBezTo>
                    <a:pt x="69525" y="875432"/>
                    <a:pt x="69183" y="875432"/>
                    <a:pt x="68841" y="875432"/>
                  </a:cubicBezTo>
                  <a:close/>
                </a:path>
              </a:pathLst>
            </a:custGeom>
            <a:solidFill>
              <a:srgbClr val="C99B79"/>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159E96F4-317E-4393-8A6C-2ED1730F5E4D}"/>
                </a:ext>
              </a:extLst>
            </p:cNvPr>
            <p:cNvSpPr/>
            <p:nvPr/>
          </p:nvSpPr>
          <p:spPr>
            <a:xfrm>
              <a:off x="12222488" y="12034341"/>
              <a:ext cx="1471600" cy="958251"/>
            </a:xfrm>
            <a:custGeom>
              <a:avLst/>
              <a:gdLst>
                <a:gd name="connsiteX0" fmla="*/ 676892 w 1471600"/>
                <a:gd name="connsiteY0" fmla="*/ 111910 h 958251"/>
                <a:gd name="connsiteX1" fmla="*/ 1372651 w 1471600"/>
                <a:gd name="connsiteY1" fmla="*/ 801851 h 958251"/>
                <a:gd name="connsiteX2" fmla="*/ 112209 w 1471600"/>
                <a:gd name="connsiteY2" fmla="*/ 875431 h 958251"/>
                <a:gd name="connsiteX3" fmla="*/ 676892 w 1471600"/>
                <a:gd name="connsiteY3" fmla="*/ 111910 h 958251"/>
                <a:gd name="connsiteX4" fmla="*/ 676892 w 1471600"/>
                <a:gd name="connsiteY4" fmla="*/ 25667 h 958251"/>
                <a:gd name="connsiteX5" fmla="*/ 670048 w 1471600"/>
                <a:gd name="connsiteY5" fmla="*/ 26010 h 958251"/>
                <a:gd name="connsiteX6" fmla="*/ 605709 w 1471600"/>
                <a:gd name="connsiteY6" fmla="*/ 62971 h 958251"/>
                <a:gd name="connsiteX7" fmla="*/ 44789 w 1471600"/>
                <a:gd name="connsiteY7" fmla="*/ 821358 h 958251"/>
                <a:gd name="connsiteX8" fmla="*/ 34522 w 1471600"/>
                <a:gd name="connsiteY8" fmla="*/ 913760 h 958251"/>
                <a:gd name="connsiteX9" fmla="*/ 111867 w 1471600"/>
                <a:gd name="connsiteY9" fmla="*/ 962015 h 958251"/>
                <a:gd name="connsiteX10" fmla="*/ 113920 w 1471600"/>
                <a:gd name="connsiteY10" fmla="*/ 962015 h 958251"/>
                <a:gd name="connsiteX11" fmla="*/ 1380523 w 1471600"/>
                <a:gd name="connsiteY11" fmla="*/ 888093 h 958251"/>
                <a:gd name="connsiteX12" fmla="*/ 1454103 w 1471600"/>
                <a:gd name="connsiteY12" fmla="*/ 829571 h 958251"/>
                <a:gd name="connsiteX13" fmla="*/ 1430147 w 1471600"/>
                <a:gd name="connsiteY13" fmla="*/ 738537 h 958251"/>
                <a:gd name="connsiteX14" fmla="*/ 739179 w 1471600"/>
                <a:gd name="connsiteY14" fmla="*/ 52704 h 958251"/>
                <a:gd name="connsiteX15" fmla="*/ 676892 w 1471600"/>
                <a:gd name="connsiteY15" fmla="*/ 25667 h 958251"/>
                <a:gd name="connsiteX16" fmla="*/ 676892 w 1471600"/>
                <a:gd name="connsiteY16" fmla="*/ 25667 h 958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71600" h="958251">
                  <a:moveTo>
                    <a:pt x="676892" y="111910"/>
                  </a:moveTo>
                  <a:cubicBezTo>
                    <a:pt x="872992" y="317592"/>
                    <a:pt x="1110502" y="564341"/>
                    <a:pt x="1372651" y="801851"/>
                  </a:cubicBezTo>
                  <a:cubicBezTo>
                    <a:pt x="1000987" y="836758"/>
                    <a:pt x="586886" y="863452"/>
                    <a:pt x="112209" y="875431"/>
                  </a:cubicBezTo>
                  <a:cubicBezTo>
                    <a:pt x="308992" y="631761"/>
                    <a:pt x="495510" y="374060"/>
                    <a:pt x="676892" y="111910"/>
                  </a:cubicBezTo>
                  <a:moveTo>
                    <a:pt x="676892" y="25667"/>
                  </a:moveTo>
                  <a:cubicBezTo>
                    <a:pt x="674497" y="25667"/>
                    <a:pt x="672444" y="25667"/>
                    <a:pt x="670048" y="26010"/>
                  </a:cubicBezTo>
                  <a:cubicBezTo>
                    <a:pt x="644038" y="28063"/>
                    <a:pt x="620766" y="41752"/>
                    <a:pt x="605709" y="62971"/>
                  </a:cubicBezTo>
                  <a:cubicBezTo>
                    <a:pt x="395235" y="366873"/>
                    <a:pt x="216932" y="608147"/>
                    <a:pt x="44789" y="821358"/>
                  </a:cubicBezTo>
                  <a:cubicBezTo>
                    <a:pt x="23571" y="847368"/>
                    <a:pt x="19806" y="883645"/>
                    <a:pt x="34522" y="913760"/>
                  </a:cubicBezTo>
                  <a:cubicBezTo>
                    <a:pt x="48896" y="943193"/>
                    <a:pt x="79013" y="962015"/>
                    <a:pt x="111867" y="962015"/>
                  </a:cubicBezTo>
                  <a:cubicBezTo>
                    <a:pt x="112551" y="962015"/>
                    <a:pt x="113236" y="962015"/>
                    <a:pt x="113920" y="962015"/>
                  </a:cubicBezTo>
                  <a:cubicBezTo>
                    <a:pt x="554374" y="951065"/>
                    <a:pt x="968475" y="927108"/>
                    <a:pt x="1380523" y="888093"/>
                  </a:cubicBezTo>
                  <a:cubicBezTo>
                    <a:pt x="1414404" y="885013"/>
                    <a:pt x="1443494" y="861741"/>
                    <a:pt x="1454103" y="829571"/>
                  </a:cubicBezTo>
                  <a:cubicBezTo>
                    <a:pt x="1465055" y="797060"/>
                    <a:pt x="1455472" y="761468"/>
                    <a:pt x="1430147" y="738537"/>
                  </a:cubicBezTo>
                  <a:cubicBezTo>
                    <a:pt x="1173472" y="505820"/>
                    <a:pt x="938701" y="262492"/>
                    <a:pt x="739179" y="52704"/>
                  </a:cubicBezTo>
                  <a:cubicBezTo>
                    <a:pt x="723094" y="35250"/>
                    <a:pt x="700507" y="25667"/>
                    <a:pt x="676892" y="25667"/>
                  </a:cubicBezTo>
                  <a:lnTo>
                    <a:pt x="676892" y="25667"/>
                  </a:lnTo>
                  <a:close/>
                </a:path>
              </a:pathLst>
            </a:custGeom>
            <a:solidFill>
              <a:srgbClr val="5F3620"/>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71BCE339-0FC7-4E63-90D5-970F1691D708}"/>
                </a:ext>
              </a:extLst>
            </p:cNvPr>
            <p:cNvSpPr/>
            <p:nvPr/>
          </p:nvSpPr>
          <p:spPr>
            <a:xfrm>
              <a:off x="14615963" y="8212287"/>
              <a:ext cx="1437377" cy="1711163"/>
            </a:xfrm>
            <a:custGeom>
              <a:avLst/>
              <a:gdLst>
                <a:gd name="connsiteX0" fmla="*/ 1046945 w 1437376"/>
                <a:gd name="connsiteY0" fmla="*/ 1693025 h 1711162"/>
                <a:gd name="connsiteX1" fmla="*/ 1020593 w 1437376"/>
                <a:gd name="connsiteY1" fmla="*/ 1684127 h 1711162"/>
                <a:gd name="connsiteX2" fmla="*/ 1046945 w 1437376"/>
                <a:gd name="connsiteY2" fmla="*/ 1649904 h 1711162"/>
                <a:gd name="connsiteX3" fmla="*/ 1018882 w 1437376"/>
                <a:gd name="connsiteY3" fmla="*/ 1682758 h 1711162"/>
                <a:gd name="connsiteX4" fmla="*/ 883016 w 1437376"/>
                <a:gd name="connsiteY4" fmla="*/ 1576666 h 1711162"/>
                <a:gd name="connsiteX5" fmla="*/ 36332 w 1437376"/>
                <a:gd name="connsiteY5" fmla="*/ 762494 h 1711162"/>
                <a:gd name="connsiteX6" fmla="*/ 29145 w 1437376"/>
                <a:gd name="connsiteY6" fmla="*/ 716977 h 1711162"/>
                <a:gd name="connsiteX7" fmla="*/ 299167 w 1437376"/>
                <a:gd name="connsiteY7" fmla="*/ 56811 h 1711162"/>
                <a:gd name="connsiteX8" fmla="*/ 334759 w 1437376"/>
                <a:gd name="connsiteY8" fmla="*/ 29090 h 1711162"/>
                <a:gd name="connsiteX9" fmla="*/ 355293 w 1437376"/>
                <a:gd name="connsiteY9" fmla="*/ 26010 h 1711162"/>
                <a:gd name="connsiteX10" fmla="*/ 361454 w 1437376"/>
                <a:gd name="connsiteY10" fmla="*/ 25667 h 1711162"/>
                <a:gd name="connsiteX11" fmla="*/ 389858 w 1437376"/>
                <a:gd name="connsiteY11" fmla="*/ 36277 h 1711162"/>
                <a:gd name="connsiteX12" fmla="*/ 1393627 w 1437376"/>
                <a:gd name="connsiteY12" fmla="*/ 772077 h 1711162"/>
                <a:gd name="connsiteX13" fmla="*/ 1412450 w 1437376"/>
                <a:gd name="connsiteY13" fmla="*/ 823412 h 1711162"/>
                <a:gd name="connsiteX14" fmla="*/ 1086986 w 1437376"/>
                <a:gd name="connsiteY14" fmla="*/ 1666331 h 1711162"/>
                <a:gd name="connsiteX15" fmla="*/ 1058239 w 1437376"/>
                <a:gd name="connsiteY15" fmla="*/ 1691313 h 1711162"/>
                <a:gd name="connsiteX16" fmla="*/ 1046945 w 1437376"/>
                <a:gd name="connsiteY16" fmla="*/ 1693025 h 171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37376" h="1711162">
                  <a:moveTo>
                    <a:pt x="1046945" y="1693025"/>
                  </a:moveTo>
                  <a:cubicBezTo>
                    <a:pt x="1037704" y="1693025"/>
                    <a:pt x="1028122" y="1689945"/>
                    <a:pt x="1020593" y="1684127"/>
                  </a:cubicBezTo>
                  <a:lnTo>
                    <a:pt x="1046945" y="1649904"/>
                  </a:lnTo>
                  <a:lnTo>
                    <a:pt x="1018882" y="1682758"/>
                  </a:lnTo>
                  <a:cubicBezTo>
                    <a:pt x="973366" y="1647850"/>
                    <a:pt x="927505" y="1612258"/>
                    <a:pt x="883016" y="1576666"/>
                  </a:cubicBezTo>
                  <a:cubicBezTo>
                    <a:pt x="588695" y="1343948"/>
                    <a:pt x="311487" y="1077691"/>
                    <a:pt x="36332" y="762494"/>
                  </a:cubicBezTo>
                  <a:cubicBezTo>
                    <a:pt x="25381" y="749832"/>
                    <a:pt x="22643" y="732378"/>
                    <a:pt x="29145" y="716977"/>
                  </a:cubicBezTo>
                  <a:cubicBezTo>
                    <a:pt x="139344" y="462357"/>
                    <a:pt x="225245" y="252568"/>
                    <a:pt x="299167" y="56811"/>
                  </a:cubicBezTo>
                  <a:cubicBezTo>
                    <a:pt x="304984" y="41752"/>
                    <a:pt x="318674" y="31143"/>
                    <a:pt x="334759" y="29090"/>
                  </a:cubicBezTo>
                  <a:lnTo>
                    <a:pt x="355293" y="26010"/>
                  </a:lnTo>
                  <a:cubicBezTo>
                    <a:pt x="357347" y="25667"/>
                    <a:pt x="359400" y="25667"/>
                    <a:pt x="361454" y="25667"/>
                  </a:cubicBezTo>
                  <a:cubicBezTo>
                    <a:pt x="371720" y="25667"/>
                    <a:pt x="381987" y="29432"/>
                    <a:pt x="389858" y="36277"/>
                  </a:cubicBezTo>
                  <a:cubicBezTo>
                    <a:pt x="734829" y="335730"/>
                    <a:pt x="1063030" y="576320"/>
                    <a:pt x="1393627" y="772077"/>
                  </a:cubicBezTo>
                  <a:cubicBezTo>
                    <a:pt x="1411080" y="782344"/>
                    <a:pt x="1418952" y="803905"/>
                    <a:pt x="1412450" y="823412"/>
                  </a:cubicBezTo>
                  <a:cubicBezTo>
                    <a:pt x="1323811" y="1079402"/>
                    <a:pt x="1220456" y="1347028"/>
                    <a:pt x="1086986" y="1666331"/>
                  </a:cubicBezTo>
                  <a:cubicBezTo>
                    <a:pt x="1081853" y="1678651"/>
                    <a:pt x="1071244" y="1687891"/>
                    <a:pt x="1058239" y="1691313"/>
                  </a:cubicBezTo>
                  <a:cubicBezTo>
                    <a:pt x="1054132" y="1692683"/>
                    <a:pt x="1050709" y="1693025"/>
                    <a:pt x="1046945" y="1693025"/>
                  </a:cubicBezTo>
                  <a:close/>
                </a:path>
              </a:pathLst>
            </a:custGeom>
            <a:solidFill>
              <a:srgbClr val="C99B79"/>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2F8C5835-340E-42D6-8F33-D51D375D65EE}"/>
                </a:ext>
              </a:extLst>
            </p:cNvPr>
            <p:cNvSpPr/>
            <p:nvPr/>
          </p:nvSpPr>
          <p:spPr>
            <a:xfrm>
              <a:off x="14573043" y="8169166"/>
              <a:ext cx="1505823" cy="1779609"/>
            </a:xfrm>
            <a:custGeom>
              <a:avLst/>
              <a:gdLst>
                <a:gd name="connsiteX0" fmla="*/ 404374 w 1505823"/>
                <a:gd name="connsiteY0" fmla="*/ 111910 h 1779609"/>
                <a:gd name="connsiteX1" fmla="*/ 1414301 w 1505823"/>
                <a:gd name="connsiteY1" fmla="*/ 852502 h 1779609"/>
                <a:gd name="connsiteX2" fmla="*/ 1089865 w 1505823"/>
                <a:gd name="connsiteY2" fmla="*/ 1693025 h 1779609"/>
                <a:gd name="connsiteX3" fmla="*/ 952630 w 1505823"/>
                <a:gd name="connsiteY3" fmla="*/ 1586248 h 1779609"/>
                <a:gd name="connsiteX4" fmla="*/ 111764 w 1505823"/>
                <a:gd name="connsiteY4" fmla="*/ 777552 h 1779609"/>
                <a:gd name="connsiteX5" fmla="*/ 382470 w 1505823"/>
                <a:gd name="connsiteY5" fmla="*/ 115332 h 1779609"/>
                <a:gd name="connsiteX6" fmla="*/ 404374 w 1505823"/>
                <a:gd name="connsiteY6" fmla="*/ 111910 h 1779609"/>
                <a:gd name="connsiteX7" fmla="*/ 404374 w 1505823"/>
                <a:gd name="connsiteY7" fmla="*/ 25667 h 1779609"/>
                <a:gd name="connsiteX8" fmla="*/ 392395 w 1505823"/>
                <a:gd name="connsiteY8" fmla="*/ 26352 h 1779609"/>
                <a:gd name="connsiteX9" fmla="*/ 381786 w 1505823"/>
                <a:gd name="connsiteY9" fmla="*/ 28063 h 1779609"/>
                <a:gd name="connsiteX10" fmla="*/ 373230 w 1505823"/>
                <a:gd name="connsiteY10" fmla="*/ 29432 h 1779609"/>
                <a:gd name="connsiteX11" fmla="*/ 302045 w 1505823"/>
                <a:gd name="connsiteY11" fmla="*/ 84531 h 1779609"/>
                <a:gd name="connsiteX12" fmla="*/ 32708 w 1505823"/>
                <a:gd name="connsiteY12" fmla="*/ 742987 h 1779609"/>
                <a:gd name="connsiteX13" fmla="*/ 47083 w 1505823"/>
                <a:gd name="connsiteY13" fmla="*/ 834021 h 1779609"/>
                <a:gd name="connsiteX14" fmla="*/ 899584 w 1505823"/>
                <a:gd name="connsiteY14" fmla="*/ 1653668 h 1779609"/>
                <a:gd name="connsiteX15" fmla="*/ 1035792 w 1505823"/>
                <a:gd name="connsiteY15" fmla="*/ 1759760 h 1779609"/>
                <a:gd name="connsiteX16" fmla="*/ 1090207 w 1505823"/>
                <a:gd name="connsiteY16" fmla="*/ 1778240 h 1779609"/>
                <a:gd name="connsiteX17" fmla="*/ 1111426 w 1505823"/>
                <a:gd name="connsiteY17" fmla="*/ 1775503 h 1779609"/>
                <a:gd name="connsiteX18" fmla="*/ 1169948 w 1505823"/>
                <a:gd name="connsiteY18" fmla="*/ 1725879 h 1779609"/>
                <a:gd name="connsiteX19" fmla="*/ 1496095 w 1505823"/>
                <a:gd name="connsiteY19" fmla="*/ 880222 h 1779609"/>
                <a:gd name="connsiteX20" fmla="*/ 1458450 w 1505823"/>
                <a:gd name="connsiteY20" fmla="*/ 777895 h 1779609"/>
                <a:gd name="connsiteX21" fmla="*/ 461184 w 1505823"/>
                <a:gd name="connsiteY21" fmla="*/ 46544 h 1779609"/>
                <a:gd name="connsiteX22" fmla="*/ 404374 w 1505823"/>
                <a:gd name="connsiteY22" fmla="*/ 25667 h 1779609"/>
                <a:gd name="connsiteX23" fmla="*/ 404374 w 1505823"/>
                <a:gd name="connsiteY23" fmla="*/ 25667 h 177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05823" h="1779609">
                  <a:moveTo>
                    <a:pt x="404374" y="111910"/>
                  </a:moveTo>
                  <a:cubicBezTo>
                    <a:pt x="722307" y="387750"/>
                    <a:pt x="1053930" y="638948"/>
                    <a:pt x="1414301" y="852502"/>
                  </a:cubicBezTo>
                  <a:cubicBezTo>
                    <a:pt x="1315739" y="1137581"/>
                    <a:pt x="1204855" y="1417869"/>
                    <a:pt x="1089865" y="1693025"/>
                  </a:cubicBezTo>
                  <a:cubicBezTo>
                    <a:pt x="1044006" y="1657775"/>
                    <a:pt x="997805" y="1621840"/>
                    <a:pt x="952630" y="1586248"/>
                  </a:cubicBezTo>
                  <a:cubicBezTo>
                    <a:pt x="640171" y="1339156"/>
                    <a:pt x="365016" y="1067424"/>
                    <a:pt x="111764" y="777552"/>
                  </a:cubicBezTo>
                  <a:cubicBezTo>
                    <a:pt x="206563" y="558181"/>
                    <a:pt x="298281" y="337783"/>
                    <a:pt x="382470" y="115332"/>
                  </a:cubicBezTo>
                  <a:cubicBezTo>
                    <a:pt x="389657" y="114648"/>
                    <a:pt x="396844" y="112937"/>
                    <a:pt x="404374" y="111910"/>
                  </a:cubicBezTo>
                  <a:moveTo>
                    <a:pt x="404374" y="25667"/>
                  </a:moveTo>
                  <a:cubicBezTo>
                    <a:pt x="400267" y="25667"/>
                    <a:pt x="396502" y="26009"/>
                    <a:pt x="392395" y="26352"/>
                  </a:cubicBezTo>
                  <a:lnTo>
                    <a:pt x="381786" y="28063"/>
                  </a:lnTo>
                  <a:cubicBezTo>
                    <a:pt x="379048" y="28405"/>
                    <a:pt x="375968" y="29089"/>
                    <a:pt x="373230" y="29432"/>
                  </a:cubicBezTo>
                  <a:cubicBezTo>
                    <a:pt x="341060" y="32854"/>
                    <a:pt x="313681" y="54415"/>
                    <a:pt x="302045" y="84531"/>
                  </a:cubicBezTo>
                  <a:cubicBezTo>
                    <a:pt x="228123" y="279604"/>
                    <a:pt x="142565" y="488708"/>
                    <a:pt x="32708" y="742987"/>
                  </a:cubicBezTo>
                  <a:cubicBezTo>
                    <a:pt x="19704" y="773445"/>
                    <a:pt x="24837" y="809038"/>
                    <a:pt x="47083" y="834021"/>
                  </a:cubicBezTo>
                  <a:cubicBezTo>
                    <a:pt x="324291" y="1151270"/>
                    <a:pt x="602868" y="1419239"/>
                    <a:pt x="899584" y="1653668"/>
                  </a:cubicBezTo>
                  <a:cubicBezTo>
                    <a:pt x="944074" y="1688918"/>
                    <a:pt x="990276" y="1724510"/>
                    <a:pt x="1035792" y="1759760"/>
                  </a:cubicBezTo>
                  <a:cubicBezTo>
                    <a:pt x="1051193" y="1771738"/>
                    <a:pt x="1070700" y="1778240"/>
                    <a:pt x="1090207" y="1778240"/>
                  </a:cubicBezTo>
                  <a:cubicBezTo>
                    <a:pt x="1097395" y="1778240"/>
                    <a:pt x="1104581" y="1777214"/>
                    <a:pt x="1111426" y="1775503"/>
                  </a:cubicBezTo>
                  <a:cubicBezTo>
                    <a:pt x="1137435" y="1768658"/>
                    <a:pt x="1159339" y="1750862"/>
                    <a:pt x="1169948" y="1725879"/>
                  </a:cubicBezTo>
                  <a:cubicBezTo>
                    <a:pt x="1303761" y="1405892"/>
                    <a:pt x="1407457" y="1137239"/>
                    <a:pt x="1496095" y="880222"/>
                  </a:cubicBezTo>
                  <a:cubicBezTo>
                    <a:pt x="1509442" y="841550"/>
                    <a:pt x="1493699" y="798771"/>
                    <a:pt x="1458450" y="777895"/>
                  </a:cubicBezTo>
                  <a:cubicBezTo>
                    <a:pt x="1130249" y="583507"/>
                    <a:pt x="804101" y="344286"/>
                    <a:pt x="461184" y="46544"/>
                  </a:cubicBezTo>
                  <a:cubicBezTo>
                    <a:pt x="445099" y="33197"/>
                    <a:pt x="424907" y="25667"/>
                    <a:pt x="404374" y="25667"/>
                  </a:cubicBezTo>
                  <a:lnTo>
                    <a:pt x="404374" y="25667"/>
                  </a:lnTo>
                  <a:close/>
                </a:path>
              </a:pathLst>
            </a:custGeom>
            <a:solidFill>
              <a:srgbClr val="5F3620"/>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39C1C787-EB7D-461B-8FE6-F0D7EDE38B7A}"/>
                </a:ext>
              </a:extLst>
            </p:cNvPr>
            <p:cNvSpPr/>
            <p:nvPr/>
          </p:nvSpPr>
          <p:spPr>
            <a:xfrm>
              <a:off x="16276170" y="7444659"/>
              <a:ext cx="992474" cy="1779609"/>
            </a:xfrm>
            <a:custGeom>
              <a:avLst/>
              <a:gdLst>
                <a:gd name="connsiteX0" fmla="*/ 753273 w 992474"/>
                <a:gd name="connsiteY0" fmla="*/ 1778240 h 1779609"/>
                <a:gd name="connsiteX1" fmla="*/ 739584 w 992474"/>
                <a:gd name="connsiteY1" fmla="*/ 1776187 h 1779609"/>
                <a:gd name="connsiteX2" fmla="*/ 512341 w 992474"/>
                <a:gd name="connsiteY2" fmla="*/ 1700211 h 1779609"/>
                <a:gd name="connsiteX3" fmla="*/ 49300 w 992474"/>
                <a:gd name="connsiteY3" fmla="*/ 1501374 h 1779609"/>
                <a:gd name="connsiteX4" fmla="*/ 27740 w 992474"/>
                <a:gd name="connsiteY4" fmla="*/ 1449697 h 1779609"/>
                <a:gd name="connsiteX5" fmla="*/ 311108 w 992474"/>
                <a:gd name="connsiteY5" fmla="*/ 373718 h 1779609"/>
                <a:gd name="connsiteX6" fmla="*/ 335065 w 992474"/>
                <a:gd name="connsiteY6" fmla="*/ 342917 h 1779609"/>
                <a:gd name="connsiteX7" fmla="*/ 912411 w 992474"/>
                <a:gd name="connsiteY7" fmla="*/ 31827 h 1779609"/>
                <a:gd name="connsiteX8" fmla="*/ 934999 w 992474"/>
                <a:gd name="connsiteY8" fmla="*/ 25667 h 1779609"/>
                <a:gd name="connsiteX9" fmla="*/ 956902 w 992474"/>
                <a:gd name="connsiteY9" fmla="*/ 31485 h 1779609"/>
                <a:gd name="connsiteX10" fmla="*/ 978120 w 992474"/>
                <a:gd name="connsiteY10" fmla="*/ 70500 h 1779609"/>
                <a:gd name="connsiteX11" fmla="*/ 857654 w 992474"/>
                <a:gd name="connsiteY11" fmla="*/ 1581799 h 1779609"/>
                <a:gd name="connsiteX12" fmla="*/ 855600 w 992474"/>
                <a:gd name="connsiteY12" fmla="*/ 1590355 h 1779609"/>
                <a:gd name="connsiteX13" fmla="*/ 812821 w 992474"/>
                <a:gd name="connsiteY13" fmla="*/ 1701580 h 1779609"/>
                <a:gd name="connsiteX14" fmla="*/ 792972 w 992474"/>
                <a:gd name="connsiteY14" fmla="*/ 1750519 h 1779609"/>
                <a:gd name="connsiteX15" fmla="*/ 753273 w 992474"/>
                <a:gd name="connsiteY15" fmla="*/ 1778240 h 177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92474" h="1779609">
                  <a:moveTo>
                    <a:pt x="753273" y="1778240"/>
                  </a:moveTo>
                  <a:cubicBezTo>
                    <a:pt x="748824" y="1778240"/>
                    <a:pt x="744033" y="1777556"/>
                    <a:pt x="739584" y="1776187"/>
                  </a:cubicBezTo>
                  <a:cubicBezTo>
                    <a:pt x="739584" y="1776187"/>
                    <a:pt x="554779" y="1714243"/>
                    <a:pt x="512341" y="1700211"/>
                  </a:cubicBezTo>
                  <a:cubicBezTo>
                    <a:pt x="371684" y="1652984"/>
                    <a:pt x="224866" y="1590012"/>
                    <a:pt x="49300" y="1501374"/>
                  </a:cubicBezTo>
                  <a:cubicBezTo>
                    <a:pt x="30478" y="1491792"/>
                    <a:pt x="21237" y="1469889"/>
                    <a:pt x="27740" y="1449697"/>
                  </a:cubicBezTo>
                  <a:cubicBezTo>
                    <a:pt x="151970" y="1059894"/>
                    <a:pt x="244715" y="708079"/>
                    <a:pt x="311108" y="373718"/>
                  </a:cubicBezTo>
                  <a:cubicBezTo>
                    <a:pt x="313847" y="360371"/>
                    <a:pt x="322745" y="348735"/>
                    <a:pt x="335065" y="342917"/>
                  </a:cubicBezTo>
                  <a:cubicBezTo>
                    <a:pt x="527057" y="253252"/>
                    <a:pt x="721446" y="148529"/>
                    <a:pt x="912411" y="31827"/>
                  </a:cubicBezTo>
                  <a:cubicBezTo>
                    <a:pt x="919256" y="27721"/>
                    <a:pt x="927127" y="25667"/>
                    <a:pt x="934999" y="25667"/>
                  </a:cubicBezTo>
                  <a:cubicBezTo>
                    <a:pt x="942528" y="25667"/>
                    <a:pt x="950057" y="27721"/>
                    <a:pt x="956902" y="31485"/>
                  </a:cubicBezTo>
                  <a:cubicBezTo>
                    <a:pt x="970591" y="39357"/>
                    <a:pt x="978804" y="54415"/>
                    <a:pt x="978120" y="70500"/>
                  </a:cubicBezTo>
                  <a:cubicBezTo>
                    <a:pt x="967168" y="344971"/>
                    <a:pt x="937394" y="906232"/>
                    <a:pt x="857654" y="1581799"/>
                  </a:cubicBezTo>
                  <a:cubicBezTo>
                    <a:pt x="857312" y="1584879"/>
                    <a:pt x="856627" y="1587617"/>
                    <a:pt x="855600" y="1590355"/>
                  </a:cubicBezTo>
                  <a:cubicBezTo>
                    <a:pt x="842938" y="1627658"/>
                    <a:pt x="827880" y="1664619"/>
                    <a:pt x="812821" y="1701580"/>
                  </a:cubicBezTo>
                  <a:lnTo>
                    <a:pt x="792972" y="1750519"/>
                  </a:lnTo>
                  <a:cubicBezTo>
                    <a:pt x="786812" y="1767973"/>
                    <a:pt x="770727" y="1778240"/>
                    <a:pt x="753273" y="1778240"/>
                  </a:cubicBezTo>
                  <a:close/>
                </a:path>
              </a:pathLst>
            </a:custGeom>
            <a:solidFill>
              <a:srgbClr val="C99B79"/>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5C2D5D41-C185-4E11-B1ED-23A5BDFAE433}"/>
                </a:ext>
              </a:extLst>
            </p:cNvPr>
            <p:cNvSpPr/>
            <p:nvPr/>
          </p:nvSpPr>
          <p:spPr>
            <a:xfrm>
              <a:off x="16233034" y="7401880"/>
              <a:ext cx="1060921" cy="1882279"/>
            </a:xfrm>
            <a:custGeom>
              <a:avLst/>
              <a:gdLst>
                <a:gd name="connsiteX0" fmla="*/ 978477 w 1060921"/>
                <a:gd name="connsiteY0" fmla="*/ 111910 h 1882279"/>
                <a:gd name="connsiteX1" fmla="*/ 978819 w 1060921"/>
                <a:gd name="connsiteY1" fmla="*/ 111910 h 1882279"/>
                <a:gd name="connsiteX2" fmla="*/ 978477 w 1060921"/>
                <a:gd name="connsiteY2" fmla="*/ 111910 h 1882279"/>
                <a:gd name="connsiteX3" fmla="*/ 858353 w 1060921"/>
                <a:gd name="connsiteY3" fmla="*/ 1619787 h 1882279"/>
                <a:gd name="connsiteX4" fmla="*/ 796409 w 1060921"/>
                <a:gd name="connsiteY4" fmla="*/ 1777898 h 1882279"/>
                <a:gd name="connsiteX5" fmla="*/ 568825 w 1060921"/>
                <a:gd name="connsiteY5" fmla="*/ 1701923 h 1882279"/>
                <a:gd name="connsiteX6" fmla="*/ 111944 w 1060921"/>
                <a:gd name="connsiteY6" fmla="*/ 1505481 h 1882279"/>
                <a:gd name="connsiteX7" fmla="*/ 396682 w 1060921"/>
                <a:gd name="connsiteY7" fmla="*/ 425053 h 1882279"/>
                <a:gd name="connsiteX8" fmla="*/ 978477 w 1060921"/>
                <a:gd name="connsiteY8" fmla="*/ 111910 h 1882279"/>
                <a:gd name="connsiteX9" fmla="*/ 978819 w 1060921"/>
                <a:gd name="connsiteY9" fmla="*/ 25667 h 1882279"/>
                <a:gd name="connsiteX10" fmla="*/ 978477 w 1060921"/>
                <a:gd name="connsiteY10" fmla="*/ 25667 h 1882279"/>
                <a:gd name="connsiteX11" fmla="*/ 932276 w 1060921"/>
                <a:gd name="connsiteY11" fmla="*/ 39014 h 1882279"/>
                <a:gd name="connsiteX12" fmla="*/ 360405 w 1060921"/>
                <a:gd name="connsiteY12" fmla="*/ 347024 h 1882279"/>
                <a:gd name="connsiteX13" fmla="*/ 312150 w 1060921"/>
                <a:gd name="connsiteY13" fmla="*/ 408283 h 1882279"/>
                <a:gd name="connsiteX14" fmla="*/ 29808 w 1060921"/>
                <a:gd name="connsiteY14" fmla="*/ 1479471 h 1882279"/>
                <a:gd name="connsiteX15" fmla="*/ 73272 w 1060921"/>
                <a:gd name="connsiteY15" fmla="*/ 1582826 h 1882279"/>
                <a:gd name="connsiteX16" fmla="*/ 541446 w 1060921"/>
                <a:gd name="connsiteY16" fmla="*/ 1784058 h 1882279"/>
                <a:gd name="connsiteX17" fmla="*/ 671836 w 1060921"/>
                <a:gd name="connsiteY17" fmla="*/ 1827522 h 1882279"/>
                <a:gd name="connsiteX18" fmla="*/ 769373 w 1060921"/>
                <a:gd name="connsiteY18" fmla="*/ 1860034 h 1882279"/>
                <a:gd name="connsiteX19" fmla="*/ 796409 w 1060921"/>
                <a:gd name="connsiteY19" fmla="*/ 1864483 h 1882279"/>
                <a:gd name="connsiteX20" fmla="*/ 876834 w 1060921"/>
                <a:gd name="connsiteY20" fmla="*/ 1809726 h 1882279"/>
                <a:gd name="connsiteX21" fmla="*/ 896342 w 1060921"/>
                <a:gd name="connsiteY21" fmla="*/ 1761129 h 1882279"/>
                <a:gd name="connsiteX22" fmla="*/ 940147 w 1060921"/>
                <a:gd name="connsiteY22" fmla="*/ 1647165 h 1882279"/>
                <a:gd name="connsiteX23" fmla="*/ 944254 w 1060921"/>
                <a:gd name="connsiteY23" fmla="*/ 1630053 h 1882279"/>
                <a:gd name="connsiteX24" fmla="*/ 1064377 w 1060921"/>
                <a:gd name="connsiteY24" fmla="*/ 121493 h 1882279"/>
                <a:gd name="connsiteX25" fmla="*/ 1065062 w 1060921"/>
                <a:gd name="connsiteY25" fmla="*/ 112252 h 1882279"/>
                <a:gd name="connsiteX26" fmla="*/ 978819 w 1060921"/>
                <a:gd name="connsiteY26" fmla="*/ 25667 h 1882279"/>
                <a:gd name="connsiteX27" fmla="*/ 978819 w 1060921"/>
                <a:gd name="connsiteY27" fmla="*/ 25667 h 1882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60921" h="1882279">
                  <a:moveTo>
                    <a:pt x="978477" y="111910"/>
                  </a:moveTo>
                  <a:lnTo>
                    <a:pt x="978819" y="111910"/>
                  </a:lnTo>
                  <a:moveTo>
                    <a:pt x="978477" y="111910"/>
                  </a:moveTo>
                  <a:cubicBezTo>
                    <a:pt x="968552" y="361398"/>
                    <a:pt x="939462" y="930873"/>
                    <a:pt x="858353" y="1619787"/>
                  </a:cubicBezTo>
                  <a:cubicBezTo>
                    <a:pt x="840558" y="1673175"/>
                    <a:pt x="817285" y="1725537"/>
                    <a:pt x="796409" y="1777898"/>
                  </a:cubicBezTo>
                  <a:cubicBezTo>
                    <a:pt x="718380" y="1751889"/>
                    <a:pt x="642405" y="1726221"/>
                    <a:pt x="568825" y="1701923"/>
                  </a:cubicBezTo>
                  <a:cubicBezTo>
                    <a:pt x="410371" y="1648876"/>
                    <a:pt x="259446" y="1580088"/>
                    <a:pt x="111944" y="1505481"/>
                  </a:cubicBezTo>
                  <a:cubicBezTo>
                    <a:pt x="226250" y="1147163"/>
                    <a:pt x="324813" y="785766"/>
                    <a:pt x="396682" y="425053"/>
                  </a:cubicBezTo>
                  <a:cubicBezTo>
                    <a:pt x="594150" y="332992"/>
                    <a:pt x="788538" y="227927"/>
                    <a:pt x="978477" y="111910"/>
                  </a:cubicBezTo>
                  <a:moveTo>
                    <a:pt x="978819" y="25667"/>
                  </a:moveTo>
                  <a:lnTo>
                    <a:pt x="978477" y="25667"/>
                  </a:lnTo>
                  <a:cubicBezTo>
                    <a:pt x="961366" y="25667"/>
                    <a:pt x="945622" y="30459"/>
                    <a:pt x="932276" y="39014"/>
                  </a:cubicBezTo>
                  <a:cubicBezTo>
                    <a:pt x="743021" y="154347"/>
                    <a:pt x="550344" y="258043"/>
                    <a:pt x="360405" y="347024"/>
                  </a:cubicBezTo>
                  <a:cubicBezTo>
                    <a:pt x="335422" y="358660"/>
                    <a:pt x="317626" y="381247"/>
                    <a:pt x="312150" y="408283"/>
                  </a:cubicBezTo>
                  <a:cubicBezTo>
                    <a:pt x="246100" y="740933"/>
                    <a:pt x="153696" y="1091380"/>
                    <a:pt x="29808" y="1479471"/>
                  </a:cubicBezTo>
                  <a:cubicBezTo>
                    <a:pt x="16803" y="1519855"/>
                    <a:pt x="35284" y="1563661"/>
                    <a:pt x="73272" y="1582826"/>
                  </a:cubicBezTo>
                  <a:cubicBezTo>
                    <a:pt x="250548" y="1672491"/>
                    <a:pt x="399419" y="1736488"/>
                    <a:pt x="541446" y="1784058"/>
                  </a:cubicBezTo>
                  <a:cubicBezTo>
                    <a:pt x="584567" y="1798090"/>
                    <a:pt x="627689" y="1812806"/>
                    <a:pt x="671836" y="1827522"/>
                  </a:cubicBezTo>
                  <a:lnTo>
                    <a:pt x="769373" y="1860034"/>
                  </a:lnTo>
                  <a:cubicBezTo>
                    <a:pt x="778271" y="1863114"/>
                    <a:pt x="787511" y="1864483"/>
                    <a:pt x="796409" y="1864483"/>
                  </a:cubicBezTo>
                  <a:cubicBezTo>
                    <a:pt x="830975" y="1864483"/>
                    <a:pt x="863487" y="1843607"/>
                    <a:pt x="876834" y="1809726"/>
                  </a:cubicBezTo>
                  <a:cubicBezTo>
                    <a:pt x="883337" y="1793641"/>
                    <a:pt x="889839" y="1777556"/>
                    <a:pt x="896342" y="1761129"/>
                  </a:cubicBezTo>
                  <a:cubicBezTo>
                    <a:pt x="911399" y="1724510"/>
                    <a:pt x="926800" y="1686180"/>
                    <a:pt x="940147" y="1647165"/>
                  </a:cubicBezTo>
                  <a:cubicBezTo>
                    <a:pt x="942201" y="1641690"/>
                    <a:pt x="943227" y="1635872"/>
                    <a:pt x="944254" y="1630053"/>
                  </a:cubicBezTo>
                  <a:cubicBezTo>
                    <a:pt x="1023310" y="958251"/>
                    <a:pt x="1053426" y="398701"/>
                    <a:pt x="1064377" y="121493"/>
                  </a:cubicBezTo>
                  <a:cubicBezTo>
                    <a:pt x="1064719" y="118412"/>
                    <a:pt x="1065062" y="115332"/>
                    <a:pt x="1065062" y="112252"/>
                  </a:cubicBezTo>
                  <a:cubicBezTo>
                    <a:pt x="1064719" y="64339"/>
                    <a:pt x="1026390" y="25667"/>
                    <a:pt x="978819" y="25667"/>
                  </a:cubicBezTo>
                  <a:lnTo>
                    <a:pt x="978819" y="25667"/>
                  </a:lnTo>
                  <a:close/>
                </a:path>
              </a:pathLst>
            </a:custGeom>
            <a:solidFill>
              <a:srgbClr val="5F3620"/>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F7B415FF-3FAA-4AAE-A020-FAC31FB3934D}"/>
                </a:ext>
              </a:extLst>
            </p:cNvPr>
            <p:cNvSpPr/>
            <p:nvPr/>
          </p:nvSpPr>
          <p:spPr>
            <a:xfrm>
              <a:off x="15046558" y="10252335"/>
              <a:ext cx="1334707" cy="1848056"/>
            </a:xfrm>
            <a:custGeom>
              <a:avLst/>
              <a:gdLst>
                <a:gd name="connsiteX0" fmla="*/ 538321 w 1334707"/>
                <a:gd name="connsiteY0" fmla="*/ 1850794 h 1848055"/>
                <a:gd name="connsiteX1" fmla="*/ 512996 w 1334707"/>
                <a:gd name="connsiteY1" fmla="*/ 1842580 h 1848055"/>
                <a:gd name="connsiteX2" fmla="*/ 41058 w 1334707"/>
                <a:gd name="connsiteY2" fmla="*/ 1470231 h 1848055"/>
                <a:gd name="connsiteX3" fmla="*/ 30790 w 1334707"/>
                <a:gd name="connsiteY3" fmla="*/ 1416843 h 1848055"/>
                <a:gd name="connsiteX4" fmla="*/ 200538 w 1334707"/>
                <a:gd name="connsiteY4" fmla="*/ 1098567 h 1848055"/>
                <a:gd name="connsiteX5" fmla="*/ 234761 w 1334707"/>
                <a:gd name="connsiteY5" fmla="*/ 1034569 h 1848055"/>
                <a:gd name="connsiteX6" fmla="*/ 714914 w 1334707"/>
                <a:gd name="connsiteY6" fmla="*/ 50992 h 1848055"/>
                <a:gd name="connsiteX7" fmla="*/ 742976 w 1334707"/>
                <a:gd name="connsiteY7" fmla="*/ 27037 h 1848055"/>
                <a:gd name="connsiteX8" fmla="*/ 754270 w 1334707"/>
                <a:gd name="connsiteY8" fmla="*/ 25667 h 1848055"/>
                <a:gd name="connsiteX9" fmla="*/ 779595 w 1334707"/>
                <a:gd name="connsiteY9" fmla="*/ 33881 h 1848055"/>
                <a:gd name="connsiteX10" fmla="*/ 833668 w 1334707"/>
                <a:gd name="connsiteY10" fmla="*/ 73922 h 1848055"/>
                <a:gd name="connsiteX11" fmla="*/ 920253 w 1334707"/>
                <a:gd name="connsiteY11" fmla="*/ 136550 h 1848055"/>
                <a:gd name="connsiteX12" fmla="*/ 1300131 w 1334707"/>
                <a:gd name="connsiteY12" fmla="*/ 374060 h 1848055"/>
                <a:gd name="connsiteX13" fmla="*/ 1317242 w 1334707"/>
                <a:gd name="connsiteY13" fmla="*/ 430529 h 1848055"/>
                <a:gd name="connsiteX14" fmla="*/ 795680 w 1334707"/>
                <a:gd name="connsiteY14" fmla="*/ 1440799 h 1848055"/>
                <a:gd name="connsiteX15" fmla="*/ 575625 w 1334707"/>
                <a:gd name="connsiteY15" fmla="*/ 1830260 h 1848055"/>
                <a:gd name="connsiteX16" fmla="*/ 547219 w 1334707"/>
                <a:gd name="connsiteY16" fmla="*/ 1850794 h 1848055"/>
                <a:gd name="connsiteX17" fmla="*/ 538321 w 1334707"/>
                <a:gd name="connsiteY17" fmla="*/ 1850794 h 1848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34707" h="1848055">
                  <a:moveTo>
                    <a:pt x="538321" y="1850794"/>
                  </a:moveTo>
                  <a:cubicBezTo>
                    <a:pt x="529081" y="1850794"/>
                    <a:pt x="520183" y="1848056"/>
                    <a:pt x="512996" y="1842580"/>
                  </a:cubicBezTo>
                  <a:cubicBezTo>
                    <a:pt x="359333" y="1730328"/>
                    <a:pt x="200538" y="1604729"/>
                    <a:pt x="41058" y="1470231"/>
                  </a:cubicBezTo>
                  <a:cubicBezTo>
                    <a:pt x="25314" y="1457227"/>
                    <a:pt x="21207" y="1434981"/>
                    <a:pt x="30790" y="1416843"/>
                  </a:cubicBezTo>
                  <a:cubicBezTo>
                    <a:pt x="89654" y="1307670"/>
                    <a:pt x="146465" y="1200553"/>
                    <a:pt x="200538" y="1098567"/>
                  </a:cubicBezTo>
                  <a:lnTo>
                    <a:pt x="234761" y="1034569"/>
                  </a:lnTo>
                  <a:cubicBezTo>
                    <a:pt x="403823" y="715608"/>
                    <a:pt x="565357" y="384669"/>
                    <a:pt x="714914" y="50992"/>
                  </a:cubicBezTo>
                  <a:cubicBezTo>
                    <a:pt x="720388" y="39015"/>
                    <a:pt x="730656" y="30459"/>
                    <a:pt x="742976" y="27037"/>
                  </a:cubicBezTo>
                  <a:cubicBezTo>
                    <a:pt x="746741" y="26010"/>
                    <a:pt x="750505" y="25667"/>
                    <a:pt x="754270" y="25667"/>
                  </a:cubicBezTo>
                  <a:cubicBezTo>
                    <a:pt x="763167" y="25667"/>
                    <a:pt x="772066" y="28406"/>
                    <a:pt x="779595" y="33881"/>
                  </a:cubicBezTo>
                  <a:cubicBezTo>
                    <a:pt x="798076" y="47228"/>
                    <a:pt x="815872" y="60575"/>
                    <a:pt x="833668" y="73922"/>
                  </a:cubicBezTo>
                  <a:cubicBezTo>
                    <a:pt x="862073" y="95141"/>
                    <a:pt x="890478" y="116017"/>
                    <a:pt x="920253" y="136550"/>
                  </a:cubicBezTo>
                  <a:cubicBezTo>
                    <a:pt x="1034900" y="214922"/>
                    <a:pt x="1165976" y="297058"/>
                    <a:pt x="1300131" y="374060"/>
                  </a:cubicBezTo>
                  <a:cubicBezTo>
                    <a:pt x="1319981" y="385354"/>
                    <a:pt x="1327510" y="409995"/>
                    <a:pt x="1317242" y="430529"/>
                  </a:cubicBezTo>
                  <a:cubicBezTo>
                    <a:pt x="1135859" y="798429"/>
                    <a:pt x="965427" y="1129025"/>
                    <a:pt x="795680" y="1440799"/>
                  </a:cubicBezTo>
                  <a:cubicBezTo>
                    <a:pt x="721758" y="1576666"/>
                    <a:pt x="643386" y="1712874"/>
                    <a:pt x="575625" y="1830260"/>
                  </a:cubicBezTo>
                  <a:cubicBezTo>
                    <a:pt x="569465" y="1840869"/>
                    <a:pt x="559197" y="1848399"/>
                    <a:pt x="547219" y="1850794"/>
                  </a:cubicBezTo>
                  <a:cubicBezTo>
                    <a:pt x="544481" y="1850452"/>
                    <a:pt x="541401" y="1850794"/>
                    <a:pt x="538321" y="1850794"/>
                  </a:cubicBezTo>
                  <a:close/>
                </a:path>
              </a:pathLst>
            </a:custGeom>
            <a:solidFill>
              <a:srgbClr val="C99B79"/>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4AA1C032-B6B1-4F7D-99AA-2E15774F4342}"/>
                </a:ext>
              </a:extLst>
            </p:cNvPr>
            <p:cNvSpPr/>
            <p:nvPr/>
          </p:nvSpPr>
          <p:spPr>
            <a:xfrm>
              <a:off x="15003090" y="10208872"/>
              <a:ext cx="1403154" cy="1950726"/>
            </a:xfrm>
            <a:custGeom>
              <a:avLst/>
              <a:gdLst>
                <a:gd name="connsiteX0" fmla="*/ 797739 w 1403153"/>
                <a:gd name="connsiteY0" fmla="*/ 111910 h 1950725"/>
                <a:gd name="connsiteX1" fmla="*/ 939422 w 1403153"/>
                <a:gd name="connsiteY1" fmla="*/ 214922 h 1950725"/>
                <a:gd name="connsiteX2" fmla="*/ 1322039 w 1403153"/>
                <a:gd name="connsiteY2" fmla="*/ 454142 h 1950725"/>
                <a:gd name="connsiteX3" fmla="*/ 801503 w 1403153"/>
                <a:gd name="connsiteY3" fmla="*/ 1463044 h 1950725"/>
                <a:gd name="connsiteX4" fmla="*/ 582131 w 1403153"/>
                <a:gd name="connsiteY4" fmla="*/ 1851479 h 1950725"/>
                <a:gd name="connsiteX5" fmla="*/ 112588 w 1403153"/>
                <a:gd name="connsiteY5" fmla="*/ 1480840 h 1950725"/>
                <a:gd name="connsiteX6" fmla="*/ 316560 w 1403153"/>
                <a:gd name="connsiteY6" fmla="*/ 1098224 h 1950725"/>
                <a:gd name="connsiteX7" fmla="*/ 797739 w 1403153"/>
                <a:gd name="connsiteY7" fmla="*/ 111910 h 1950725"/>
                <a:gd name="connsiteX8" fmla="*/ 797739 w 1403153"/>
                <a:gd name="connsiteY8" fmla="*/ 25667 h 1950725"/>
                <a:gd name="connsiteX9" fmla="*/ 775494 w 1403153"/>
                <a:gd name="connsiteY9" fmla="*/ 28747 h 1950725"/>
                <a:gd name="connsiteX10" fmla="*/ 719024 w 1403153"/>
                <a:gd name="connsiteY10" fmla="*/ 76660 h 1950725"/>
                <a:gd name="connsiteX11" fmla="*/ 239899 w 1403153"/>
                <a:gd name="connsiteY11" fmla="*/ 1057841 h 1950725"/>
                <a:gd name="connsiteX12" fmla="*/ 205676 w 1403153"/>
                <a:gd name="connsiteY12" fmla="*/ 1121838 h 1950725"/>
                <a:gd name="connsiteX13" fmla="*/ 35928 w 1403153"/>
                <a:gd name="connsiteY13" fmla="*/ 1439772 h 1950725"/>
                <a:gd name="connsiteX14" fmla="*/ 56120 w 1403153"/>
                <a:gd name="connsiteY14" fmla="*/ 1546549 h 1950725"/>
                <a:gd name="connsiteX15" fmla="*/ 530455 w 1403153"/>
                <a:gd name="connsiteY15" fmla="*/ 1920952 h 1950725"/>
                <a:gd name="connsiteX16" fmla="*/ 581447 w 1403153"/>
                <a:gd name="connsiteY16" fmla="*/ 1937721 h 1950725"/>
                <a:gd name="connsiteX17" fmla="*/ 599243 w 1403153"/>
                <a:gd name="connsiteY17" fmla="*/ 1936009 h 1950725"/>
                <a:gd name="connsiteX18" fmla="*/ 656054 w 1403153"/>
                <a:gd name="connsiteY18" fmla="*/ 1894599 h 1950725"/>
                <a:gd name="connsiteX19" fmla="*/ 876794 w 1403153"/>
                <a:gd name="connsiteY19" fmla="*/ 1504112 h 1950725"/>
                <a:gd name="connsiteX20" fmla="*/ 1399042 w 1403153"/>
                <a:gd name="connsiteY20" fmla="*/ 492472 h 1950725"/>
                <a:gd name="connsiteX21" fmla="*/ 1364818 w 1403153"/>
                <a:gd name="connsiteY21" fmla="*/ 379536 h 1950725"/>
                <a:gd name="connsiteX22" fmla="*/ 988020 w 1403153"/>
                <a:gd name="connsiteY22" fmla="*/ 143737 h 1950725"/>
                <a:gd name="connsiteX23" fmla="*/ 902804 w 1403153"/>
                <a:gd name="connsiteY23" fmla="*/ 82136 h 1950725"/>
                <a:gd name="connsiteX24" fmla="*/ 848047 w 1403153"/>
                <a:gd name="connsiteY24" fmla="*/ 41752 h 1950725"/>
                <a:gd name="connsiteX25" fmla="*/ 797739 w 1403153"/>
                <a:gd name="connsiteY25" fmla="*/ 25667 h 1950725"/>
                <a:gd name="connsiteX26" fmla="*/ 797739 w 1403153"/>
                <a:gd name="connsiteY26" fmla="*/ 25667 h 1950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03153" h="1950725">
                  <a:moveTo>
                    <a:pt x="797739" y="111910"/>
                  </a:moveTo>
                  <a:cubicBezTo>
                    <a:pt x="845651" y="146476"/>
                    <a:pt x="890483" y="181725"/>
                    <a:pt x="939422" y="214922"/>
                  </a:cubicBezTo>
                  <a:cubicBezTo>
                    <a:pt x="1049964" y="290555"/>
                    <a:pt x="1180697" y="372691"/>
                    <a:pt x="1322039" y="454142"/>
                  </a:cubicBezTo>
                  <a:cubicBezTo>
                    <a:pt x="1154687" y="793979"/>
                    <a:pt x="982201" y="1130394"/>
                    <a:pt x="801503" y="1463044"/>
                  </a:cubicBezTo>
                  <a:cubicBezTo>
                    <a:pt x="730660" y="1593776"/>
                    <a:pt x="656396" y="1722799"/>
                    <a:pt x="582131" y="1851479"/>
                  </a:cubicBezTo>
                  <a:cubicBezTo>
                    <a:pt x="419229" y="1732381"/>
                    <a:pt x="262829" y="1608151"/>
                    <a:pt x="112588" y="1480840"/>
                  </a:cubicBezTo>
                  <a:cubicBezTo>
                    <a:pt x="183773" y="1348396"/>
                    <a:pt x="252220" y="1219375"/>
                    <a:pt x="316560" y="1098224"/>
                  </a:cubicBezTo>
                  <a:cubicBezTo>
                    <a:pt x="482884" y="784055"/>
                    <a:pt x="645102" y="452773"/>
                    <a:pt x="797739" y="111910"/>
                  </a:cubicBezTo>
                  <a:moveTo>
                    <a:pt x="797739" y="25667"/>
                  </a:moveTo>
                  <a:cubicBezTo>
                    <a:pt x="790209" y="25667"/>
                    <a:pt x="782680" y="26694"/>
                    <a:pt x="775494" y="28747"/>
                  </a:cubicBezTo>
                  <a:cubicBezTo>
                    <a:pt x="750510" y="35591"/>
                    <a:pt x="729634" y="53046"/>
                    <a:pt x="719024" y="76660"/>
                  </a:cubicBezTo>
                  <a:cubicBezTo>
                    <a:pt x="569812" y="409310"/>
                    <a:pt x="408962" y="739564"/>
                    <a:pt x="239899" y="1057841"/>
                  </a:cubicBezTo>
                  <a:lnTo>
                    <a:pt x="205676" y="1121838"/>
                  </a:lnTo>
                  <a:cubicBezTo>
                    <a:pt x="151603" y="1223823"/>
                    <a:pt x="94793" y="1330600"/>
                    <a:pt x="35928" y="1439772"/>
                  </a:cubicBezTo>
                  <a:cubicBezTo>
                    <a:pt x="16764" y="1475707"/>
                    <a:pt x="24977" y="1520197"/>
                    <a:pt x="56120" y="1546549"/>
                  </a:cubicBezTo>
                  <a:cubicBezTo>
                    <a:pt x="216285" y="1682073"/>
                    <a:pt x="375765" y="1808014"/>
                    <a:pt x="530455" y="1920952"/>
                  </a:cubicBezTo>
                  <a:cubicBezTo>
                    <a:pt x="545513" y="1931902"/>
                    <a:pt x="563309" y="1937721"/>
                    <a:pt x="581447" y="1937721"/>
                  </a:cubicBezTo>
                  <a:cubicBezTo>
                    <a:pt x="587266" y="1937721"/>
                    <a:pt x="593426" y="1937037"/>
                    <a:pt x="599243" y="1936009"/>
                  </a:cubicBezTo>
                  <a:cubicBezTo>
                    <a:pt x="623200" y="1930876"/>
                    <a:pt x="644075" y="1915817"/>
                    <a:pt x="656054" y="1894599"/>
                  </a:cubicBezTo>
                  <a:cubicBezTo>
                    <a:pt x="723816" y="1777214"/>
                    <a:pt x="802529" y="1640663"/>
                    <a:pt x="876794" y="1504112"/>
                  </a:cubicBezTo>
                  <a:cubicBezTo>
                    <a:pt x="1046541" y="1191653"/>
                    <a:pt x="1217658" y="860715"/>
                    <a:pt x="1399042" y="492472"/>
                  </a:cubicBezTo>
                  <a:cubicBezTo>
                    <a:pt x="1419233" y="451746"/>
                    <a:pt x="1404175" y="402123"/>
                    <a:pt x="1364818" y="379536"/>
                  </a:cubicBezTo>
                  <a:cubicBezTo>
                    <a:pt x="1231689" y="302876"/>
                    <a:pt x="1101641" y="221425"/>
                    <a:pt x="988020" y="143737"/>
                  </a:cubicBezTo>
                  <a:cubicBezTo>
                    <a:pt x="958587" y="123888"/>
                    <a:pt x="930867" y="103011"/>
                    <a:pt x="902804" y="82136"/>
                  </a:cubicBezTo>
                  <a:cubicBezTo>
                    <a:pt x="884665" y="68788"/>
                    <a:pt x="866527" y="55099"/>
                    <a:pt x="848047" y="41752"/>
                  </a:cubicBezTo>
                  <a:cubicBezTo>
                    <a:pt x="833330" y="31143"/>
                    <a:pt x="815534" y="25667"/>
                    <a:pt x="797739" y="25667"/>
                  </a:cubicBezTo>
                  <a:lnTo>
                    <a:pt x="797739" y="25667"/>
                  </a:lnTo>
                  <a:close/>
                </a:path>
              </a:pathLst>
            </a:custGeom>
            <a:solidFill>
              <a:srgbClr val="5F3620"/>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8B3C9F85-58A9-450A-8A29-122A4E33D541}"/>
                </a:ext>
              </a:extLst>
            </p:cNvPr>
            <p:cNvSpPr/>
            <p:nvPr/>
          </p:nvSpPr>
          <p:spPr>
            <a:xfrm>
              <a:off x="14455549" y="11879309"/>
              <a:ext cx="1026698" cy="889805"/>
            </a:xfrm>
            <a:custGeom>
              <a:avLst/>
              <a:gdLst>
                <a:gd name="connsiteX0" fmla="*/ 68752 w 1026697"/>
                <a:gd name="connsiteY0" fmla="*/ 883645 h 889804"/>
                <a:gd name="connsiteX1" fmla="*/ 32817 w 1026697"/>
                <a:gd name="connsiteY1" fmla="*/ 864479 h 889804"/>
                <a:gd name="connsiteX2" fmla="*/ 32132 w 1026697"/>
                <a:gd name="connsiteY2" fmla="*/ 817593 h 889804"/>
                <a:gd name="connsiteX3" fmla="*/ 481483 w 1026697"/>
                <a:gd name="connsiteY3" fmla="*/ 47912 h 889804"/>
                <a:gd name="connsiteX4" fmla="*/ 511259 w 1026697"/>
                <a:gd name="connsiteY4" fmla="*/ 26352 h 889804"/>
                <a:gd name="connsiteX5" fmla="*/ 519472 w 1026697"/>
                <a:gd name="connsiteY5" fmla="*/ 25667 h 889804"/>
                <a:gd name="connsiteX6" fmla="*/ 546850 w 1026697"/>
                <a:gd name="connsiteY6" fmla="*/ 35592 h 889804"/>
                <a:gd name="connsiteX7" fmla="*/ 1007837 w 1026697"/>
                <a:gd name="connsiteY7" fmla="*/ 389461 h 889804"/>
                <a:gd name="connsiteX8" fmla="*/ 1019473 w 1026697"/>
                <a:gd name="connsiteY8" fmla="*/ 446956 h 889804"/>
                <a:gd name="connsiteX9" fmla="*/ 977721 w 1026697"/>
                <a:gd name="connsiteY9" fmla="*/ 515745 h 889804"/>
                <a:gd name="connsiteX10" fmla="*/ 861020 w 1026697"/>
                <a:gd name="connsiteY10" fmla="*/ 704314 h 889804"/>
                <a:gd name="connsiteX11" fmla="*/ 835694 w 1026697"/>
                <a:gd name="connsiteY11" fmla="*/ 722795 h 889804"/>
                <a:gd name="connsiteX12" fmla="*/ 75596 w 1026697"/>
                <a:gd name="connsiteY12" fmla="*/ 883302 h 889804"/>
                <a:gd name="connsiteX13" fmla="*/ 68752 w 1026697"/>
                <a:gd name="connsiteY13" fmla="*/ 883645 h 88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26697" h="889804">
                  <a:moveTo>
                    <a:pt x="68752" y="883645"/>
                  </a:moveTo>
                  <a:cubicBezTo>
                    <a:pt x="54378" y="883645"/>
                    <a:pt x="41031" y="876457"/>
                    <a:pt x="32817" y="864479"/>
                  </a:cubicBezTo>
                  <a:cubicBezTo>
                    <a:pt x="23577" y="850448"/>
                    <a:pt x="23235" y="831967"/>
                    <a:pt x="32132" y="817593"/>
                  </a:cubicBezTo>
                  <a:cubicBezTo>
                    <a:pt x="173817" y="592062"/>
                    <a:pt x="320635" y="340179"/>
                    <a:pt x="481483" y="47912"/>
                  </a:cubicBezTo>
                  <a:cubicBezTo>
                    <a:pt x="487644" y="36619"/>
                    <a:pt x="498595" y="28747"/>
                    <a:pt x="511259" y="26352"/>
                  </a:cubicBezTo>
                  <a:cubicBezTo>
                    <a:pt x="513996" y="25667"/>
                    <a:pt x="516733" y="25667"/>
                    <a:pt x="519472" y="25667"/>
                  </a:cubicBezTo>
                  <a:cubicBezTo>
                    <a:pt x="529397" y="25667"/>
                    <a:pt x="538979" y="29090"/>
                    <a:pt x="546850" y="35592"/>
                  </a:cubicBezTo>
                  <a:cubicBezTo>
                    <a:pt x="696748" y="158454"/>
                    <a:pt x="851779" y="277550"/>
                    <a:pt x="1007837" y="389461"/>
                  </a:cubicBezTo>
                  <a:cubicBezTo>
                    <a:pt x="1026318" y="402465"/>
                    <a:pt x="1031452" y="427791"/>
                    <a:pt x="1019473" y="446956"/>
                  </a:cubicBezTo>
                  <a:lnTo>
                    <a:pt x="977721" y="515745"/>
                  </a:lnTo>
                  <a:cubicBezTo>
                    <a:pt x="939391" y="579057"/>
                    <a:pt x="901061" y="642370"/>
                    <a:pt x="861020" y="704314"/>
                  </a:cubicBezTo>
                  <a:cubicBezTo>
                    <a:pt x="855202" y="713555"/>
                    <a:pt x="846304" y="720058"/>
                    <a:pt x="835694" y="722795"/>
                  </a:cubicBezTo>
                  <a:cubicBezTo>
                    <a:pt x="601950" y="784397"/>
                    <a:pt x="346302" y="838470"/>
                    <a:pt x="75596" y="883302"/>
                  </a:cubicBezTo>
                  <a:cubicBezTo>
                    <a:pt x="73200" y="883645"/>
                    <a:pt x="70805" y="883645"/>
                    <a:pt x="68752" y="883645"/>
                  </a:cubicBezTo>
                  <a:close/>
                </a:path>
              </a:pathLst>
            </a:custGeom>
            <a:solidFill>
              <a:srgbClr val="C99B79"/>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1B0011DD-7099-443F-80A6-2D6B103D6EC0}"/>
                </a:ext>
              </a:extLst>
            </p:cNvPr>
            <p:cNvSpPr/>
            <p:nvPr/>
          </p:nvSpPr>
          <p:spPr>
            <a:xfrm>
              <a:off x="14412209" y="11836188"/>
              <a:ext cx="1129368" cy="992474"/>
            </a:xfrm>
            <a:custGeom>
              <a:avLst/>
              <a:gdLst>
                <a:gd name="connsiteX0" fmla="*/ 562470 w 1129367"/>
                <a:gd name="connsiteY0" fmla="*/ 111910 h 992474"/>
                <a:gd name="connsiteX1" fmla="*/ 1025510 w 1129367"/>
                <a:gd name="connsiteY1" fmla="*/ 467490 h 992474"/>
                <a:gd name="connsiteX2" fmla="*/ 867742 w 1129367"/>
                <a:gd name="connsiteY2" fmla="*/ 724164 h 992474"/>
                <a:gd name="connsiteX3" fmla="*/ 111749 w 1129367"/>
                <a:gd name="connsiteY3" fmla="*/ 883987 h 992474"/>
                <a:gd name="connsiteX4" fmla="*/ 562470 w 1129367"/>
                <a:gd name="connsiteY4" fmla="*/ 111910 h 992474"/>
                <a:gd name="connsiteX5" fmla="*/ 562470 w 1129367"/>
                <a:gd name="connsiteY5" fmla="*/ 25667 h 992474"/>
                <a:gd name="connsiteX6" fmla="*/ 546043 w 1129367"/>
                <a:gd name="connsiteY6" fmla="*/ 27037 h 992474"/>
                <a:gd name="connsiteX7" fmla="*/ 486837 w 1129367"/>
                <a:gd name="connsiteY7" fmla="*/ 70158 h 992474"/>
                <a:gd name="connsiteX8" fmla="*/ 38854 w 1129367"/>
                <a:gd name="connsiteY8" fmla="*/ 837786 h 992474"/>
                <a:gd name="connsiteX9" fmla="*/ 40223 w 1129367"/>
                <a:gd name="connsiteY9" fmla="*/ 931557 h 992474"/>
                <a:gd name="connsiteX10" fmla="*/ 112092 w 1129367"/>
                <a:gd name="connsiteY10" fmla="*/ 969887 h 992474"/>
                <a:gd name="connsiteX11" fmla="*/ 126123 w 1129367"/>
                <a:gd name="connsiteY11" fmla="*/ 968860 h 992474"/>
                <a:gd name="connsiteX12" fmla="*/ 889987 w 1129367"/>
                <a:gd name="connsiteY12" fmla="*/ 807327 h 992474"/>
                <a:gd name="connsiteX13" fmla="*/ 940637 w 1129367"/>
                <a:gd name="connsiteY13" fmla="*/ 770366 h 992474"/>
                <a:gd name="connsiteX14" fmla="*/ 1057680 w 1129367"/>
                <a:gd name="connsiteY14" fmla="*/ 580769 h 992474"/>
                <a:gd name="connsiteX15" fmla="*/ 1099433 w 1129367"/>
                <a:gd name="connsiteY15" fmla="*/ 512322 h 992474"/>
                <a:gd name="connsiteX16" fmla="*/ 1075819 w 1129367"/>
                <a:gd name="connsiteY16" fmla="*/ 397333 h 992474"/>
                <a:gd name="connsiteX17" fmla="*/ 617227 w 1129367"/>
                <a:gd name="connsiteY17" fmla="*/ 45518 h 992474"/>
                <a:gd name="connsiteX18" fmla="*/ 562470 w 1129367"/>
                <a:gd name="connsiteY18" fmla="*/ 25667 h 992474"/>
                <a:gd name="connsiteX19" fmla="*/ 562470 w 1129367"/>
                <a:gd name="connsiteY19" fmla="*/ 25667 h 99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29367" h="992474">
                  <a:moveTo>
                    <a:pt x="562470" y="111910"/>
                  </a:moveTo>
                  <a:cubicBezTo>
                    <a:pt x="709288" y="232376"/>
                    <a:pt x="864319" y="351815"/>
                    <a:pt x="1025510" y="467490"/>
                  </a:cubicBezTo>
                  <a:cubicBezTo>
                    <a:pt x="973149" y="553391"/>
                    <a:pt x="921814" y="639633"/>
                    <a:pt x="867742" y="724164"/>
                  </a:cubicBezTo>
                  <a:cubicBezTo>
                    <a:pt x="655900" y="779948"/>
                    <a:pt x="407438" y="834706"/>
                    <a:pt x="111749" y="883987"/>
                  </a:cubicBezTo>
                  <a:cubicBezTo>
                    <a:pt x="274310" y="625259"/>
                    <a:pt x="423866" y="364136"/>
                    <a:pt x="562470" y="111910"/>
                  </a:cubicBezTo>
                  <a:moveTo>
                    <a:pt x="562470" y="25667"/>
                  </a:moveTo>
                  <a:cubicBezTo>
                    <a:pt x="556994" y="25667"/>
                    <a:pt x="551518" y="26010"/>
                    <a:pt x="546043" y="27037"/>
                  </a:cubicBezTo>
                  <a:cubicBezTo>
                    <a:pt x="520717" y="31827"/>
                    <a:pt x="499156" y="47571"/>
                    <a:pt x="486837" y="70158"/>
                  </a:cubicBezTo>
                  <a:cubicBezTo>
                    <a:pt x="326329" y="361740"/>
                    <a:pt x="179854" y="612939"/>
                    <a:pt x="38854" y="837786"/>
                  </a:cubicBezTo>
                  <a:cubicBezTo>
                    <a:pt x="20716" y="866533"/>
                    <a:pt x="21400" y="903152"/>
                    <a:pt x="40223" y="931557"/>
                  </a:cubicBezTo>
                  <a:cubicBezTo>
                    <a:pt x="56308" y="955855"/>
                    <a:pt x="83344" y="969887"/>
                    <a:pt x="112092" y="969887"/>
                  </a:cubicBezTo>
                  <a:cubicBezTo>
                    <a:pt x="116883" y="969887"/>
                    <a:pt x="121332" y="969546"/>
                    <a:pt x="126123" y="968860"/>
                  </a:cubicBezTo>
                  <a:cubicBezTo>
                    <a:pt x="397856" y="923685"/>
                    <a:pt x="654873" y="869271"/>
                    <a:pt x="889987" y="807327"/>
                  </a:cubicBezTo>
                  <a:cubicBezTo>
                    <a:pt x="910862" y="801851"/>
                    <a:pt x="929002" y="788504"/>
                    <a:pt x="940637" y="770366"/>
                  </a:cubicBezTo>
                  <a:cubicBezTo>
                    <a:pt x="981021" y="707737"/>
                    <a:pt x="1020034" y="643055"/>
                    <a:pt x="1057680" y="580769"/>
                  </a:cubicBezTo>
                  <a:lnTo>
                    <a:pt x="1099433" y="512322"/>
                  </a:lnTo>
                  <a:cubicBezTo>
                    <a:pt x="1123047" y="473650"/>
                    <a:pt x="1112780" y="423342"/>
                    <a:pt x="1075819" y="397333"/>
                  </a:cubicBezTo>
                  <a:cubicBezTo>
                    <a:pt x="920446" y="286107"/>
                    <a:pt x="766098" y="167694"/>
                    <a:pt x="617227" y="45518"/>
                  </a:cubicBezTo>
                  <a:cubicBezTo>
                    <a:pt x="601826" y="32513"/>
                    <a:pt x="582320" y="25667"/>
                    <a:pt x="562470" y="25667"/>
                  </a:cubicBezTo>
                  <a:lnTo>
                    <a:pt x="562470" y="25667"/>
                  </a:lnTo>
                  <a:close/>
                </a:path>
              </a:pathLst>
            </a:custGeom>
            <a:solidFill>
              <a:srgbClr val="5F3620"/>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6CEB9484-2ABF-484C-92EB-6A603D646B6A}"/>
                </a:ext>
              </a:extLst>
            </p:cNvPr>
            <p:cNvSpPr/>
            <p:nvPr/>
          </p:nvSpPr>
          <p:spPr>
            <a:xfrm>
              <a:off x="15847514" y="9103118"/>
              <a:ext cx="1129368" cy="1334707"/>
            </a:xfrm>
            <a:custGeom>
              <a:avLst/>
              <a:gdLst>
                <a:gd name="connsiteX0" fmla="*/ 606294 w 1129367"/>
                <a:gd name="connsiteY0" fmla="*/ 1339841 h 1334707"/>
                <a:gd name="connsiteX1" fmla="*/ 584733 w 1129367"/>
                <a:gd name="connsiteY1" fmla="*/ 1334023 h 1334707"/>
                <a:gd name="connsiteX2" fmla="*/ 43663 w 1129367"/>
                <a:gd name="connsiteY2" fmla="*/ 983919 h 1334707"/>
                <a:gd name="connsiteX3" fmla="*/ 29290 w 1129367"/>
                <a:gd name="connsiteY3" fmla="*/ 931899 h 1334707"/>
                <a:gd name="connsiteX4" fmla="*/ 370838 w 1129367"/>
                <a:gd name="connsiteY4" fmla="*/ 54757 h 1334707"/>
                <a:gd name="connsiteX5" fmla="*/ 395478 w 1129367"/>
                <a:gd name="connsiteY5" fmla="*/ 28748 h 1334707"/>
                <a:gd name="connsiteX6" fmla="*/ 411563 w 1129367"/>
                <a:gd name="connsiteY6" fmla="*/ 25667 h 1334707"/>
                <a:gd name="connsiteX7" fmla="*/ 431413 w 1129367"/>
                <a:gd name="connsiteY7" fmla="*/ 30459 h 1334707"/>
                <a:gd name="connsiteX8" fmla="*/ 892401 w 1129367"/>
                <a:gd name="connsiteY8" fmla="*/ 244012 h 1334707"/>
                <a:gd name="connsiteX9" fmla="*/ 1046063 w 1129367"/>
                <a:gd name="connsiteY9" fmla="*/ 300823 h 1334707"/>
                <a:gd name="connsiteX10" fmla="*/ 1078917 w 1129367"/>
                <a:gd name="connsiteY10" fmla="*/ 312801 h 1334707"/>
                <a:gd name="connsiteX11" fmla="*/ 1104243 w 1129367"/>
                <a:gd name="connsiteY11" fmla="*/ 336757 h 1334707"/>
                <a:gd name="connsiteX12" fmla="*/ 1103558 w 1129367"/>
                <a:gd name="connsiteY12" fmla="*/ 371323 h 1334707"/>
                <a:gd name="connsiteX13" fmla="*/ 920806 w 1129367"/>
                <a:gd name="connsiteY13" fmla="*/ 747436 h 1334707"/>
                <a:gd name="connsiteX14" fmla="*/ 744556 w 1129367"/>
                <a:gd name="connsiteY14" fmla="*/ 1110887 h 1334707"/>
                <a:gd name="connsiteX15" fmla="*/ 688088 w 1129367"/>
                <a:gd name="connsiteY15" fmla="*/ 1227589 h 1334707"/>
                <a:gd name="connsiteX16" fmla="*/ 645309 w 1129367"/>
                <a:gd name="connsiteY16" fmla="*/ 1315200 h 1334707"/>
                <a:gd name="connsiteX17" fmla="*/ 619299 w 1129367"/>
                <a:gd name="connsiteY17" fmla="*/ 1337788 h 1334707"/>
                <a:gd name="connsiteX18" fmla="*/ 606294 w 1129367"/>
                <a:gd name="connsiteY18" fmla="*/ 1339841 h 1334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29367" h="1334707">
                  <a:moveTo>
                    <a:pt x="606294" y="1339841"/>
                  </a:moveTo>
                  <a:cubicBezTo>
                    <a:pt x="598765" y="1339841"/>
                    <a:pt x="591235" y="1337788"/>
                    <a:pt x="584733" y="1334023"/>
                  </a:cubicBezTo>
                  <a:cubicBezTo>
                    <a:pt x="405746" y="1230669"/>
                    <a:pt x="223678" y="1112941"/>
                    <a:pt x="43663" y="983919"/>
                  </a:cubicBezTo>
                  <a:cubicBezTo>
                    <a:pt x="27237" y="972283"/>
                    <a:pt x="21076" y="950380"/>
                    <a:pt x="29290" y="931899"/>
                  </a:cubicBezTo>
                  <a:cubicBezTo>
                    <a:pt x="170632" y="600276"/>
                    <a:pt x="279119" y="321699"/>
                    <a:pt x="370838" y="54757"/>
                  </a:cubicBezTo>
                  <a:cubicBezTo>
                    <a:pt x="374945" y="42779"/>
                    <a:pt x="383843" y="33539"/>
                    <a:pt x="395478" y="28748"/>
                  </a:cubicBezTo>
                  <a:cubicBezTo>
                    <a:pt x="400613" y="26694"/>
                    <a:pt x="406087" y="25667"/>
                    <a:pt x="411563" y="25667"/>
                  </a:cubicBezTo>
                  <a:cubicBezTo>
                    <a:pt x="418408" y="25667"/>
                    <a:pt x="425252" y="27379"/>
                    <a:pt x="431413" y="30459"/>
                  </a:cubicBezTo>
                  <a:cubicBezTo>
                    <a:pt x="605952" y="120808"/>
                    <a:pt x="752428" y="188570"/>
                    <a:pt x="892401" y="244012"/>
                  </a:cubicBezTo>
                  <a:cubicBezTo>
                    <a:pt x="941682" y="263177"/>
                    <a:pt x="993701" y="282000"/>
                    <a:pt x="1046063" y="300823"/>
                  </a:cubicBezTo>
                  <a:lnTo>
                    <a:pt x="1078917" y="312801"/>
                  </a:lnTo>
                  <a:cubicBezTo>
                    <a:pt x="1090211" y="316908"/>
                    <a:pt x="1099451" y="325464"/>
                    <a:pt x="1104243" y="336757"/>
                  </a:cubicBezTo>
                  <a:cubicBezTo>
                    <a:pt x="1109033" y="347708"/>
                    <a:pt x="1108691" y="360371"/>
                    <a:pt x="1103558" y="371323"/>
                  </a:cubicBezTo>
                  <a:cubicBezTo>
                    <a:pt x="1044352" y="498633"/>
                    <a:pt x="981723" y="624917"/>
                    <a:pt x="920806" y="747436"/>
                  </a:cubicBezTo>
                  <a:cubicBezTo>
                    <a:pt x="857835" y="874062"/>
                    <a:pt x="798628" y="993159"/>
                    <a:pt x="744556" y="1110887"/>
                  </a:cubicBezTo>
                  <a:cubicBezTo>
                    <a:pt x="726418" y="1150244"/>
                    <a:pt x="707253" y="1188916"/>
                    <a:pt x="688088" y="1227589"/>
                  </a:cubicBezTo>
                  <a:cubicBezTo>
                    <a:pt x="673714" y="1256679"/>
                    <a:pt x="659340" y="1285768"/>
                    <a:pt x="645309" y="1315200"/>
                  </a:cubicBezTo>
                  <a:cubicBezTo>
                    <a:pt x="640175" y="1326152"/>
                    <a:pt x="630592" y="1334365"/>
                    <a:pt x="619299" y="1337788"/>
                  </a:cubicBezTo>
                  <a:cubicBezTo>
                    <a:pt x="615192" y="1339156"/>
                    <a:pt x="610743" y="1339841"/>
                    <a:pt x="606294" y="1339841"/>
                  </a:cubicBezTo>
                  <a:close/>
                </a:path>
              </a:pathLst>
            </a:custGeom>
            <a:solidFill>
              <a:srgbClr val="C99B79"/>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95B29BA4-90B9-4639-BCBE-481F0D251EF2}"/>
                </a:ext>
              </a:extLst>
            </p:cNvPr>
            <p:cNvSpPr/>
            <p:nvPr/>
          </p:nvSpPr>
          <p:spPr>
            <a:xfrm>
              <a:off x="15804224" y="9059997"/>
              <a:ext cx="1197814" cy="1437377"/>
            </a:xfrm>
            <a:custGeom>
              <a:avLst/>
              <a:gdLst>
                <a:gd name="connsiteX0" fmla="*/ 454853 w 1197814"/>
                <a:gd name="connsiteY0" fmla="*/ 111910 h 1437376"/>
                <a:gd name="connsiteX1" fmla="*/ 919947 w 1197814"/>
                <a:gd name="connsiteY1" fmla="*/ 327174 h 1437376"/>
                <a:gd name="connsiteX2" fmla="*/ 1107491 w 1197814"/>
                <a:gd name="connsiteY2" fmla="*/ 396305 h 1437376"/>
                <a:gd name="connsiteX3" fmla="*/ 748489 w 1197814"/>
                <a:gd name="connsiteY3" fmla="*/ 1135870 h 1437376"/>
                <a:gd name="connsiteX4" fmla="*/ 649583 w 1197814"/>
                <a:gd name="connsiteY4" fmla="*/ 1339840 h 1437376"/>
                <a:gd name="connsiteX5" fmla="*/ 112279 w 1197814"/>
                <a:gd name="connsiteY5" fmla="*/ 991790 h 1437376"/>
                <a:gd name="connsiteX6" fmla="*/ 454853 w 1197814"/>
                <a:gd name="connsiteY6" fmla="*/ 111910 h 1437376"/>
                <a:gd name="connsiteX7" fmla="*/ 454853 w 1197814"/>
                <a:gd name="connsiteY7" fmla="*/ 25667 h 1437376"/>
                <a:gd name="connsiteX8" fmla="*/ 422683 w 1197814"/>
                <a:gd name="connsiteY8" fmla="*/ 31827 h 1437376"/>
                <a:gd name="connsiteX9" fmla="*/ 373060 w 1197814"/>
                <a:gd name="connsiteY9" fmla="*/ 83847 h 1437376"/>
                <a:gd name="connsiteX10" fmla="*/ 32538 w 1197814"/>
                <a:gd name="connsiteY10" fmla="*/ 957909 h 1437376"/>
                <a:gd name="connsiteX11" fmla="*/ 61628 w 1197814"/>
                <a:gd name="connsiteY11" fmla="*/ 1061948 h 1437376"/>
                <a:gd name="connsiteX12" fmla="*/ 606120 w 1197814"/>
                <a:gd name="connsiteY12" fmla="*/ 1414447 h 1437376"/>
                <a:gd name="connsiteX13" fmla="*/ 649242 w 1197814"/>
                <a:gd name="connsiteY13" fmla="*/ 1426084 h 1437376"/>
                <a:gd name="connsiteX14" fmla="*/ 674909 w 1197814"/>
                <a:gd name="connsiteY14" fmla="*/ 1422319 h 1437376"/>
                <a:gd name="connsiteX15" fmla="*/ 727271 w 1197814"/>
                <a:gd name="connsiteY15" fmla="*/ 1376802 h 1437376"/>
                <a:gd name="connsiteX16" fmla="*/ 769707 w 1197814"/>
                <a:gd name="connsiteY16" fmla="*/ 1289875 h 1437376"/>
                <a:gd name="connsiteX17" fmla="*/ 826518 w 1197814"/>
                <a:gd name="connsiteY17" fmla="*/ 1172147 h 1437376"/>
                <a:gd name="connsiteX18" fmla="*/ 1002425 w 1197814"/>
                <a:gd name="connsiteY18" fmla="*/ 809722 h 1437376"/>
                <a:gd name="connsiteX19" fmla="*/ 1185520 w 1197814"/>
                <a:gd name="connsiteY19" fmla="*/ 432582 h 1437376"/>
                <a:gd name="connsiteX20" fmla="*/ 1186889 w 1197814"/>
                <a:gd name="connsiteY20" fmla="*/ 363109 h 1437376"/>
                <a:gd name="connsiteX21" fmla="*/ 1136581 w 1197814"/>
                <a:gd name="connsiteY21" fmla="*/ 315196 h 1437376"/>
                <a:gd name="connsiteX22" fmla="*/ 1103727 w 1197814"/>
                <a:gd name="connsiteY22" fmla="*/ 303218 h 1437376"/>
                <a:gd name="connsiteX23" fmla="*/ 951090 w 1197814"/>
                <a:gd name="connsiteY23" fmla="*/ 246749 h 1437376"/>
                <a:gd name="connsiteX24" fmla="*/ 494552 w 1197814"/>
                <a:gd name="connsiteY24" fmla="*/ 35250 h 1437376"/>
                <a:gd name="connsiteX25" fmla="*/ 454853 w 1197814"/>
                <a:gd name="connsiteY25" fmla="*/ 25667 h 1437376"/>
                <a:gd name="connsiteX26" fmla="*/ 454853 w 1197814"/>
                <a:gd name="connsiteY26" fmla="*/ 25667 h 1437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97814" h="1437376">
                  <a:moveTo>
                    <a:pt x="454853" y="111910"/>
                  </a:moveTo>
                  <a:cubicBezTo>
                    <a:pt x="604751" y="189597"/>
                    <a:pt x="758072" y="263177"/>
                    <a:pt x="919947" y="327174"/>
                  </a:cubicBezTo>
                  <a:cubicBezTo>
                    <a:pt x="980180" y="350446"/>
                    <a:pt x="1043836" y="373033"/>
                    <a:pt x="1107491" y="396305"/>
                  </a:cubicBezTo>
                  <a:cubicBezTo>
                    <a:pt x="989079" y="651269"/>
                    <a:pt x="856635" y="901098"/>
                    <a:pt x="748489" y="1135870"/>
                  </a:cubicBezTo>
                  <a:cubicBezTo>
                    <a:pt x="717003" y="1204659"/>
                    <a:pt x="682096" y="1271394"/>
                    <a:pt x="649583" y="1339840"/>
                  </a:cubicBezTo>
                  <a:cubicBezTo>
                    <a:pt x="464778" y="1233064"/>
                    <a:pt x="284763" y="1115678"/>
                    <a:pt x="112279" y="991790"/>
                  </a:cubicBezTo>
                  <a:cubicBezTo>
                    <a:pt x="235140" y="703288"/>
                    <a:pt x="352183" y="410679"/>
                    <a:pt x="454853" y="111910"/>
                  </a:cubicBezTo>
                  <a:moveTo>
                    <a:pt x="454853" y="25667"/>
                  </a:moveTo>
                  <a:cubicBezTo>
                    <a:pt x="443902" y="25667"/>
                    <a:pt x="432951" y="27721"/>
                    <a:pt x="422683" y="31827"/>
                  </a:cubicBezTo>
                  <a:cubicBezTo>
                    <a:pt x="399411" y="41068"/>
                    <a:pt x="381273" y="60233"/>
                    <a:pt x="373060" y="83847"/>
                  </a:cubicBezTo>
                  <a:cubicBezTo>
                    <a:pt x="281683" y="349419"/>
                    <a:pt x="173538" y="627312"/>
                    <a:pt x="32538" y="957909"/>
                  </a:cubicBezTo>
                  <a:cubicBezTo>
                    <a:pt x="16796" y="995212"/>
                    <a:pt x="28774" y="1038334"/>
                    <a:pt x="61628" y="1061948"/>
                  </a:cubicBezTo>
                  <a:cubicBezTo>
                    <a:pt x="242669" y="1191654"/>
                    <a:pt x="425763" y="1310409"/>
                    <a:pt x="606120" y="1414447"/>
                  </a:cubicBezTo>
                  <a:cubicBezTo>
                    <a:pt x="619467" y="1421976"/>
                    <a:pt x="634184" y="1426084"/>
                    <a:pt x="649242" y="1426084"/>
                  </a:cubicBezTo>
                  <a:cubicBezTo>
                    <a:pt x="657798" y="1426084"/>
                    <a:pt x="666353" y="1424714"/>
                    <a:pt x="674909" y="1422319"/>
                  </a:cubicBezTo>
                  <a:cubicBezTo>
                    <a:pt x="697838" y="1415132"/>
                    <a:pt x="717003" y="1398704"/>
                    <a:pt x="727271" y="1376802"/>
                  </a:cubicBezTo>
                  <a:cubicBezTo>
                    <a:pt x="740960" y="1347712"/>
                    <a:pt x="755333" y="1318622"/>
                    <a:pt x="769707" y="1289875"/>
                  </a:cubicBezTo>
                  <a:cubicBezTo>
                    <a:pt x="788872" y="1250860"/>
                    <a:pt x="808380" y="1211846"/>
                    <a:pt x="826518" y="1172147"/>
                  </a:cubicBezTo>
                  <a:cubicBezTo>
                    <a:pt x="880249" y="1055103"/>
                    <a:pt x="939454" y="936006"/>
                    <a:pt x="1002425" y="809722"/>
                  </a:cubicBezTo>
                  <a:cubicBezTo>
                    <a:pt x="1063342" y="687203"/>
                    <a:pt x="1126313" y="560577"/>
                    <a:pt x="1185520" y="432582"/>
                  </a:cubicBezTo>
                  <a:cubicBezTo>
                    <a:pt x="1195786" y="410679"/>
                    <a:pt x="1196129" y="385354"/>
                    <a:pt x="1186889" y="363109"/>
                  </a:cubicBezTo>
                  <a:cubicBezTo>
                    <a:pt x="1177648" y="340863"/>
                    <a:pt x="1159168" y="323410"/>
                    <a:pt x="1136581" y="315196"/>
                  </a:cubicBezTo>
                  <a:lnTo>
                    <a:pt x="1103727" y="303218"/>
                  </a:lnTo>
                  <a:cubicBezTo>
                    <a:pt x="1051707" y="284395"/>
                    <a:pt x="1000030" y="265915"/>
                    <a:pt x="951090" y="246749"/>
                  </a:cubicBezTo>
                  <a:cubicBezTo>
                    <a:pt x="812829" y="191993"/>
                    <a:pt x="667722" y="124915"/>
                    <a:pt x="494552" y="35250"/>
                  </a:cubicBezTo>
                  <a:cubicBezTo>
                    <a:pt x="482232" y="28747"/>
                    <a:pt x="468542" y="25667"/>
                    <a:pt x="454853" y="25667"/>
                  </a:cubicBezTo>
                  <a:lnTo>
                    <a:pt x="454853" y="25667"/>
                  </a:lnTo>
                  <a:close/>
                </a:path>
              </a:pathLst>
            </a:custGeom>
            <a:solidFill>
              <a:srgbClr val="5F3620"/>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28084F3E-A902-433B-A993-1F62F32A4DAB}"/>
                </a:ext>
              </a:extLst>
            </p:cNvPr>
            <p:cNvSpPr/>
            <p:nvPr/>
          </p:nvSpPr>
          <p:spPr>
            <a:xfrm>
              <a:off x="15750700" y="10736937"/>
              <a:ext cx="1060921" cy="1642716"/>
            </a:xfrm>
            <a:custGeom>
              <a:avLst/>
              <a:gdLst>
                <a:gd name="connsiteX0" fmla="*/ 223640 w 1060921"/>
                <a:gd name="connsiteY0" fmla="*/ 1631765 h 1642716"/>
                <a:gd name="connsiteX1" fmla="*/ 200368 w 1060921"/>
                <a:gd name="connsiteY1" fmla="*/ 1624921 h 1642716"/>
                <a:gd name="connsiteX2" fmla="*/ 44995 w 1060921"/>
                <a:gd name="connsiteY2" fmla="*/ 1523962 h 1642716"/>
                <a:gd name="connsiteX3" fmla="*/ 31647 w 1060921"/>
                <a:gd name="connsiteY3" fmla="*/ 1466124 h 1642716"/>
                <a:gd name="connsiteX4" fmla="*/ 400574 w 1060921"/>
                <a:gd name="connsiteY4" fmla="*/ 820674 h 1642716"/>
                <a:gd name="connsiteX5" fmla="*/ 794826 w 1060921"/>
                <a:gd name="connsiteY5" fmla="*/ 49966 h 1642716"/>
                <a:gd name="connsiteX6" fmla="*/ 819809 w 1060921"/>
                <a:gd name="connsiteY6" fmla="*/ 27721 h 1642716"/>
                <a:gd name="connsiteX7" fmla="*/ 833498 w 1060921"/>
                <a:gd name="connsiteY7" fmla="*/ 25667 h 1642716"/>
                <a:gd name="connsiteX8" fmla="*/ 853348 w 1060921"/>
                <a:gd name="connsiteY8" fmla="*/ 30458 h 1642716"/>
                <a:gd name="connsiteX9" fmla="*/ 1020699 w 1060921"/>
                <a:gd name="connsiteY9" fmla="*/ 112595 h 1642716"/>
                <a:gd name="connsiteX10" fmla="*/ 1044313 w 1060921"/>
                <a:gd name="connsiteY10" fmla="*/ 162560 h 1642716"/>
                <a:gd name="connsiteX11" fmla="*/ 610705 w 1060921"/>
                <a:gd name="connsiteY11" fmla="*/ 1410683 h 1642716"/>
                <a:gd name="connsiteX12" fmla="*/ 600438 w 1060921"/>
                <a:gd name="connsiteY12" fmla="*/ 1424029 h 1642716"/>
                <a:gd name="connsiteX13" fmla="*/ 241093 w 1060921"/>
                <a:gd name="connsiteY13" fmla="*/ 1628342 h 1642716"/>
                <a:gd name="connsiteX14" fmla="*/ 223640 w 1060921"/>
                <a:gd name="connsiteY14" fmla="*/ 1631765 h 1642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60921" h="1642716">
                  <a:moveTo>
                    <a:pt x="223640" y="1631765"/>
                  </a:moveTo>
                  <a:cubicBezTo>
                    <a:pt x="215769" y="1631765"/>
                    <a:pt x="207555" y="1629369"/>
                    <a:pt x="200368" y="1624921"/>
                  </a:cubicBezTo>
                  <a:cubicBezTo>
                    <a:pt x="148349" y="1591724"/>
                    <a:pt x="96330" y="1558185"/>
                    <a:pt x="44995" y="1523962"/>
                  </a:cubicBezTo>
                  <a:cubicBezTo>
                    <a:pt x="25829" y="1511299"/>
                    <a:pt x="20011" y="1485974"/>
                    <a:pt x="31647" y="1466124"/>
                  </a:cubicBezTo>
                  <a:cubicBezTo>
                    <a:pt x="154851" y="1255994"/>
                    <a:pt x="282162" y="1039018"/>
                    <a:pt x="400574" y="820674"/>
                  </a:cubicBezTo>
                  <a:cubicBezTo>
                    <a:pt x="527885" y="586586"/>
                    <a:pt x="656906" y="334361"/>
                    <a:pt x="794826" y="49966"/>
                  </a:cubicBezTo>
                  <a:cubicBezTo>
                    <a:pt x="799960" y="39357"/>
                    <a:pt x="808857" y="31486"/>
                    <a:pt x="819809" y="27721"/>
                  </a:cubicBezTo>
                  <a:cubicBezTo>
                    <a:pt x="824258" y="26352"/>
                    <a:pt x="829049" y="25667"/>
                    <a:pt x="833498" y="25667"/>
                  </a:cubicBezTo>
                  <a:cubicBezTo>
                    <a:pt x="840343" y="25667"/>
                    <a:pt x="847187" y="27378"/>
                    <a:pt x="853348" y="30458"/>
                  </a:cubicBezTo>
                  <a:cubicBezTo>
                    <a:pt x="908105" y="58521"/>
                    <a:pt x="964231" y="86242"/>
                    <a:pt x="1020699" y="112595"/>
                  </a:cubicBezTo>
                  <a:cubicBezTo>
                    <a:pt x="1039523" y="121492"/>
                    <a:pt x="1049447" y="142369"/>
                    <a:pt x="1044313" y="162560"/>
                  </a:cubicBezTo>
                  <a:cubicBezTo>
                    <a:pt x="914607" y="668038"/>
                    <a:pt x="772923" y="1075979"/>
                    <a:pt x="610705" y="1410683"/>
                  </a:cubicBezTo>
                  <a:cubicBezTo>
                    <a:pt x="608309" y="1415816"/>
                    <a:pt x="604887" y="1420265"/>
                    <a:pt x="600438" y="1424029"/>
                  </a:cubicBezTo>
                  <a:cubicBezTo>
                    <a:pt x="596331" y="1427794"/>
                    <a:pt x="498453" y="1513695"/>
                    <a:pt x="241093" y="1628342"/>
                  </a:cubicBezTo>
                  <a:cubicBezTo>
                    <a:pt x="235618" y="1630738"/>
                    <a:pt x="229458" y="1631765"/>
                    <a:pt x="223640" y="1631765"/>
                  </a:cubicBezTo>
                  <a:close/>
                </a:path>
              </a:pathLst>
            </a:custGeom>
            <a:solidFill>
              <a:srgbClr val="C99B79"/>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146E5182-37F7-4B24-9F73-56BCD3D32805}"/>
                </a:ext>
              </a:extLst>
            </p:cNvPr>
            <p:cNvSpPr/>
            <p:nvPr/>
          </p:nvSpPr>
          <p:spPr>
            <a:xfrm>
              <a:off x="15707498" y="10694158"/>
              <a:ext cx="1129368" cy="1711163"/>
            </a:xfrm>
            <a:custGeom>
              <a:avLst/>
              <a:gdLst>
                <a:gd name="connsiteX0" fmla="*/ 876700 w 1129367"/>
                <a:gd name="connsiteY0" fmla="*/ 111910 h 1711162"/>
                <a:gd name="connsiteX1" fmla="*/ 1045763 w 1129367"/>
                <a:gd name="connsiteY1" fmla="*/ 194730 h 1711162"/>
                <a:gd name="connsiteX2" fmla="*/ 614893 w 1129367"/>
                <a:gd name="connsiteY2" fmla="*/ 1434639 h 1711162"/>
                <a:gd name="connsiteX3" fmla="*/ 266500 w 1129367"/>
                <a:gd name="connsiteY3" fmla="*/ 1631765 h 1711162"/>
                <a:gd name="connsiteX4" fmla="*/ 111810 w 1129367"/>
                <a:gd name="connsiteY4" fmla="*/ 1531491 h 1711162"/>
                <a:gd name="connsiteX5" fmla="*/ 481422 w 1129367"/>
                <a:gd name="connsiteY5" fmla="*/ 885013 h 1711162"/>
                <a:gd name="connsiteX6" fmla="*/ 876700 w 1129367"/>
                <a:gd name="connsiteY6" fmla="*/ 111910 h 1711162"/>
                <a:gd name="connsiteX7" fmla="*/ 876700 w 1129367"/>
                <a:gd name="connsiteY7" fmla="*/ 25667 h 1711162"/>
                <a:gd name="connsiteX8" fmla="*/ 849322 w 1129367"/>
                <a:gd name="connsiteY8" fmla="*/ 30117 h 1711162"/>
                <a:gd name="connsiteX9" fmla="*/ 799014 w 1129367"/>
                <a:gd name="connsiteY9" fmla="*/ 74265 h 1711162"/>
                <a:gd name="connsiteX10" fmla="*/ 405789 w 1129367"/>
                <a:gd name="connsiteY10" fmla="*/ 843261 h 1711162"/>
                <a:gd name="connsiteX11" fmla="*/ 37546 w 1129367"/>
                <a:gd name="connsiteY11" fmla="*/ 1487343 h 1711162"/>
                <a:gd name="connsiteX12" fmla="*/ 64241 w 1129367"/>
                <a:gd name="connsiteY12" fmla="*/ 1603017 h 1711162"/>
                <a:gd name="connsiteX13" fmla="*/ 220298 w 1129367"/>
                <a:gd name="connsiteY13" fmla="*/ 1704318 h 1711162"/>
                <a:gd name="connsiteX14" fmla="*/ 266500 w 1129367"/>
                <a:gd name="connsiteY14" fmla="*/ 1717665 h 1711162"/>
                <a:gd name="connsiteX15" fmla="*/ 301750 w 1129367"/>
                <a:gd name="connsiteY15" fmla="*/ 1710136 h 1711162"/>
                <a:gd name="connsiteX16" fmla="*/ 672387 w 1129367"/>
                <a:gd name="connsiteY16" fmla="*/ 1498978 h 1711162"/>
                <a:gd name="connsiteX17" fmla="*/ 692579 w 1129367"/>
                <a:gd name="connsiteY17" fmla="*/ 1472284 h 1711162"/>
                <a:gd name="connsiteX18" fmla="*/ 1129268 w 1129367"/>
                <a:gd name="connsiteY18" fmla="*/ 216291 h 1711162"/>
                <a:gd name="connsiteX19" fmla="*/ 1082040 w 1129367"/>
                <a:gd name="connsiteY19" fmla="*/ 116701 h 1711162"/>
                <a:gd name="connsiteX20" fmla="*/ 916057 w 1129367"/>
                <a:gd name="connsiteY20" fmla="*/ 35250 h 1711162"/>
                <a:gd name="connsiteX21" fmla="*/ 876700 w 1129367"/>
                <a:gd name="connsiteY21" fmla="*/ 25667 h 1711162"/>
                <a:gd name="connsiteX22" fmla="*/ 876700 w 1129367"/>
                <a:gd name="connsiteY22" fmla="*/ 25667 h 171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29367" h="1711162">
                  <a:moveTo>
                    <a:pt x="876700" y="111910"/>
                  </a:moveTo>
                  <a:cubicBezTo>
                    <a:pt x="931800" y="140316"/>
                    <a:pt x="988611" y="168036"/>
                    <a:pt x="1045763" y="194730"/>
                  </a:cubicBezTo>
                  <a:cubicBezTo>
                    <a:pt x="931800" y="639290"/>
                    <a:pt x="792511" y="1068450"/>
                    <a:pt x="614893" y="1434639"/>
                  </a:cubicBezTo>
                  <a:cubicBezTo>
                    <a:pt x="614893" y="1434639"/>
                    <a:pt x="520779" y="1518486"/>
                    <a:pt x="266500" y="1631765"/>
                  </a:cubicBezTo>
                  <a:cubicBezTo>
                    <a:pt x="214480" y="1598911"/>
                    <a:pt x="162804" y="1565372"/>
                    <a:pt x="111810" y="1531491"/>
                  </a:cubicBezTo>
                  <a:cubicBezTo>
                    <a:pt x="237753" y="1316911"/>
                    <a:pt x="363010" y="1102673"/>
                    <a:pt x="481422" y="885013"/>
                  </a:cubicBezTo>
                  <a:cubicBezTo>
                    <a:pt x="620026" y="630050"/>
                    <a:pt x="750759" y="372349"/>
                    <a:pt x="876700" y="111910"/>
                  </a:cubicBezTo>
                  <a:moveTo>
                    <a:pt x="876700" y="25667"/>
                  </a:moveTo>
                  <a:cubicBezTo>
                    <a:pt x="867460" y="25667"/>
                    <a:pt x="858221" y="27037"/>
                    <a:pt x="849322" y="30117"/>
                  </a:cubicBezTo>
                  <a:cubicBezTo>
                    <a:pt x="827077" y="37646"/>
                    <a:pt x="809281" y="53388"/>
                    <a:pt x="799014" y="74265"/>
                  </a:cubicBezTo>
                  <a:cubicBezTo>
                    <a:pt x="661437" y="357975"/>
                    <a:pt x="532757" y="609859"/>
                    <a:pt x="405789" y="843261"/>
                  </a:cubicBezTo>
                  <a:cubicBezTo>
                    <a:pt x="287718" y="1060921"/>
                    <a:pt x="160750" y="1277554"/>
                    <a:pt x="37546" y="1487343"/>
                  </a:cubicBezTo>
                  <a:cubicBezTo>
                    <a:pt x="14275" y="1526699"/>
                    <a:pt x="26252" y="1577692"/>
                    <a:pt x="64241" y="1603017"/>
                  </a:cubicBezTo>
                  <a:cubicBezTo>
                    <a:pt x="115918" y="1637241"/>
                    <a:pt x="167937" y="1671121"/>
                    <a:pt x="220298" y="1704318"/>
                  </a:cubicBezTo>
                  <a:cubicBezTo>
                    <a:pt x="234330" y="1713216"/>
                    <a:pt x="250415" y="1717665"/>
                    <a:pt x="266500" y="1717665"/>
                  </a:cubicBezTo>
                  <a:cubicBezTo>
                    <a:pt x="278478" y="1717665"/>
                    <a:pt x="290456" y="1715270"/>
                    <a:pt x="301750" y="1710136"/>
                  </a:cubicBezTo>
                  <a:cubicBezTo>
                    <a:pt x="560478" y="1594804"/>
                    <a:pt x="661778" y="1508219"/>
                    <a:pt x="672387" y="1498978"/>
                  </a:cubicBezTo>
                  <a:cubicBezTo>
                    <a:pt x="680943" y="1491449"/>
                    <a:pt x="687788" y="1482209"/>
                    <a:pt x="692579" y="1472284"/>
                  </a:cubicBezTo>
                  <a:cubicBezTo>
                    <a:pt x="856166" y="1135186"/>
                    <a:pt x="998878" y="724507"/>
                    <a:pt x="1129268" y="216291"/>
                  </a:cubicBezTo>
                  <a:cubicBezTo>
                    <a:pt x="1139536" y="175907"/>
                    <a:pt x="1119686" y="134156"/>
                    <a:pt x="1082040" y="116701"/>
                  </a:cubicBezTo>
                  <a:cubicBezTo>
                    <a:pt x="1025914" y="90691"/>
                    <a:pt x="970130" y="63313"/>
                    <a:pt x="916057" y="35250"/>
                  </a:cubicBezTo>
                  <a:cubicBezTo>
                    <a:pt x="904080" y="28747"/>
                    <a:pt x="890389" y="25667"/>
                    <a:pt x="876700" y="25667"/>
                  </a:cubicBezTo>
                  <a:lnTo>
                    <a:pt x="876700" y="25667"/>
                  </a:lnTo>
                  <a:close/>
                </a:path>
              </a:pathLst>
            </a:custGeom>
            <a:solidFill>
              <a:srgbClr val="5F3620"/>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CC576E0D-1E3C-4D99-BFFA-C297D8B6285E}"/>
                </a:ext>
              </a:extLst>
            </p:cNvPr>
            <p:cNvSpPr/>
            <p:nvPr/>
          </p:nvSpPr>
          <p:spPr>
            <a:xfrm>
              <a:off x="9528681" y="8385114"/>
              <a:ext cx="1232037" cy="1984949"/>
            </a:xfrm>
            <a:custGeom>
              <a:avLst/>
              <a:gdLst>
                <a:gd name="connsiteX0" fmla="*/ 470279 w 1232037"/>
                <a:gd name="connsiteY0" fmla="*/ 1978104 h 1984948"/>
                <a:gd name="connsiteX1" fmla="*/ 434002 w 1232037"/>
                <a:gd name="connsiteY1" fmla="*/ 1955175 h 1984948"/>
                <a:gd name="connsiteX2" fmla="*/ 29825 w 1232037"/>
                <a:gd name="connsiteY2" fmla="*/ 1149559 h 1984948"/>
                <a:gd name="connsiteX3" fmla="*/ 30510 w 1232037"/>
                <a:gd name="connsiteY3" fmla="*/ 1111571 h 1984948"/>
                <a:gd name="connsiteX4" fmla="*/ 467883 w 1232037"/>
                <a:gd name="connsiteY4" fmla="*/ 55784 h 1984948"/>
                <a:gd name="connsiteX5" fmla="*/ 508951 w 1232037"/>
                <a:gd name="connsiteY5" fmla="*/ 25667 h 1984948"/>
                <a:gd name="connsiteX6" fmla="*/ 514084 w 1232037"/>
                <a:gd name="connsiteY6" fmla="*/ 26009 h 1984948"/>
                <a:gd name="connsiteX7" fmla="*/ 961382 w 1232037"/>
                <a:gd name="connsiteY7" fmla="*/ 70500 h 1984948"/>
                <a:gd name="connsiteX8" fmla="*/ 998686 w 1232037"/>
                <a:gd name="connsiteY8" fmla="*/ 99590 h 1984948"/>
                <a:gd name="connsiteX9" fmla="*/ 1229008 w 1232037"/>
                <a:gd name="connsiteY9" fmla="*/ 684465 h 1984948"/>
                <a:gd name="connsiteX10" fmla="*/ 1227639 w 1232037"/>
                <a:gd name="connsiteY10" fmla="*/ 722453 h 1984948"/>
                <a:gd name="connsiteX11" fmla="*/ 700943 w 1232037"/>
                <a:gd name="connsiteY11" fmla="*/ 1651956 h 1984948"/>
                <a:gd name="connsiteX12" fmla="*/ 508266 w 1232037"/>
                <a:gd name="connsiteY12" fmla="*/ 1958255 h 1984948"/>
                <a:gd name="connsiteX13" fmla="*/ 471990 w 1232037"/>
                <a:gd name="connsiteY13" fmla="*/ 1978104 h 1984948"/>
                <a:gd name="connsiteX14" fmla="*/ 470279 w 1232037"/>
                <a:gd name="connsiteY14" fmla="*/ 1978104 h 1984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2037" h="1984948">
                  <a:moveTo>
                    <a:pt x="470279" y="1978104"/>
                  </a:moveTo>
                  <a:cubicBezTo>
                    <a:pt x="454878" y="1977420"/>
                    <a:pt x="441189" y="1968864"/>
                    <a:pt x="434002" y="1955175"/>
                  </a:cubicBezTo>
                  <a:cubicBezTo>
                    <a:pt x="279997" y="1663251"/>
                    <a:pt x="147896" y="1399731"/>
                    <a:pt x="29825" y="1149559"/>
                  </a:cubicBezTo>
                  <a:cubicBezTo>
                    <a:pt x="24007" y="1137581"/>
                    <a:pt x="24350" y="1123550"/>
                    <a:pt x="30510" y="1111571"/>
                  </a:cubicBezTo>
                  <a:cubicBezTo>
                    <a:pt x="206417" y="768312"/>
                    <a:pt x="353577" y="413075"/>
                    <a:pt x="467883" y="55784"/>
                  </a:cubicBezTo>
                  <a:cubicBezTo>
                    <a:pt x="473701" y="37646"/>
                    <a:pt x="490470" y="25667"/>
                    <a:pt x="508951" y="25667"/>
                  </a:cubicBezTo>
                  <a:cubicBezTo>
                    <a:pt x="510662" y="25667"/>
                    <a:pt x="512373" y="25667"/>
                    <a:pt x="514084" y="26009"/>
                  </a:cubicBezTo>
                  <a:cubicBezTo>
                    <a:pt x="650293" y="42094"/>
                    <a:pt x="796426" y="56811"/>
                    <a:pt x="961382" y="70500"/>
                  </a:cubicBezTo>
                  <a:cubicBezTo>
                    <a:pt x="978494" y="71869"/>
                    <a:pt x="993210" y="83505"/>
                    <a:pt x="998686" y="99590"/>
                  </a:cubicBezTo>
                  <a:cubicBezTo>
                    <a:pt x="1064394" y="292266"/>
                    <a:pt x="1141739" y="489050"/>
                    <a:pt x="1229008" y="684465"/>
                  </a:cubicBezTo>
                  <a:cubicBezTo>
                    <a:pt x="1234484" y="696786"/>
                    <a:pt x="1234142" y="710817"/>
                    <a:pt x="1227639" y="722453"/>
                  </a:cubicBezTo>
                  <a:cubicBezTo>
                    <a:pt x="1046256" y="1060921"/>
                    <a:pt x="869322" y="1373722"/>
                    <a:pt x="700943" y="1651956"/>
                  </a:cubicBezTo>
                  <a:cubicBezTo>
                    <a:pt x="641395" y="1749835"/>
                    <a:pt x="576371" y="1853189"/>
                    <a:pt x="508266" y="1958255"/>
                  </a:cubicBezTo>
                  <a:cubicBezTo>
                    <a:pt x="500395" y="1970575"/>
                    <a:pt x="486706" y="1978104"/>
                    <a:pt x="471990" y="1978104"/>
                  </a:cubicBezTo>
                  <a:cubicBezTo>
                    <a:pt x="471305" y="1978104"/>
                    <a:pt x="470621" y="1978104"/>
                    <a:pt x="470279" y="1978104"/>
                  </a:cubicBezTo>
                  <a:close/>
                </a:path>
              </a:pathLst>
            </a:custGeom>
            <a:solidFill>
              <a:srgbClr val="C99B79"/>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BC25640A-AAA5-478B-AD43-F18185DAC947}"/>
                </a:ext>
              </a:extLst>
            </p:cNvPr>
            <p:cNvSpPr/>
            <p:nvPr/>
          </p:nvSpPr>
          <p:spPr>
            <a:xfrm>
              <a:off x="9485299" y="8341993"/>
              <a:ext cx="1334707" cy="2087619"/>
            </a:xfrm>
            <a:custGeom>
              <a:avLst/>
              <a:gdLst>
                <a:gd name="connsiteX0" fmla="*/ 552332 w 1334707"/>
                <a:gd name="connsiteY0" fmla="*/ 111910 h 2087618"/>
                <a:gd name="connsiteX1" fmla="*/ 1000999 w 1334707"/>
                <a:gd name="connsiteY1" fmla="*/ 156400 h 2087618"/>
                <a:gd name="connsiteX2" fmla="*/ 1232691 w 1334707"/>
                <a:gd name="connsiteY2" fmla="*/ 745040 h 2087618"/>
                <a:gd name="connsiteX3" fmla="*/ 707022 w 1334707"/>
                <a:gd name="connsiteY3" fmla="*/ 1672490 h 2087618"/>
                <a:gd name="connsiteX4" fmla="*/ 515371 w 1334707"/>
                <a:gd name="connsiteY4" fmla="*/ 1977762 h 2087618"/>
                <a:gd name="connsiteX5" fmla="*/ 112221 w 1334707"/>
                <a:gd name="connsiteY5" fmla="*/ 1173857 h 2087618"/>
                <a:gd name="connsiteX6" fmla="*/ 552332 w 1334707"/>
                <a:gd name="connsiteY6" fmla="*/ 111910 h 2087618"/>
                <a:gd name="connsiteX7" fmla="*/ 551990 w 1334707"/>
                <a:gd name="connsiteY7" fmla="*/ 25667 h 2087618"/>
                <a:gd name="connsiteX8" fmla="*/ 469854 w 1334707"/>
                <a:gd name="connsiteY8" fmla="*/ 85558 h 2087618"/>
                <a:gd name="connsiteX9" fmla="*/ 35219 w 1334707"/>
                <a:gd name="connsiteY9" fmla="*/ 1134843 h 2087618"/>
                <a:gd name="connsiteX10" fmla="*/ 33850 w 1334707"/>
                <a:gd name="connsiteY10" fmla="*/ 1211161 h 2087618"/>
                <a:gd name="connsiteX11" fmla="*/ 438711 w 1334707"/>
                <a:gd name="connsiteY11" fmla="*/ 2018488 h 2087618"/>
                <a:gd name="connsiteX12" fmla="*/ 511264 w 1334707"/>
                <a:gd name="connsiteY12" fmla="*/ 2064347 h 2087618"/>
                <a:gd name="connsiteX13" fmla="*/ 515029 w 1334707"/>
                <a:gd name="connsiteY13" fmla="*/ 2064347 h 2087618"/>
                <a:gd name="connsiteX14" fmla="*/ 587582 w 1334707"/>
                <a:gd name="connsiteY14" fmla="*/ 2024990 h 2087618"/>
                <a:gd name="connsiteX15" fmla="*/ 780601 w 1334707"/>
                <a:gd name="connsiteY15" fmla="*/ 1717665 h 2087618"/>
                <a:gd name="connsiteX16" fmla="*/ 1308324 w 1334707"/>
                <a:gd name="connsiteY16" fmla="*/ 786108 h 2087618"/>
                <a:gd name="connsiteX17" fmla="*/ 1311062 w 1334707"/>
                <a:gd name="connsiteY17" fmla="*/ 710133 h 2087618"/>
                <a:gd name="connsiteX18" fmla="*/ 1082108 w 1334707"/>
                <a:gd name="connsiteY18" fmla="*/ 128679 h 2087618"/>
                <a:gd name="connsiteX19" fmla="*/ 1007502 w 1334707"/>
                <a:gd name="connsiteY19" fmla="*/ 70500 h 2087618"/>
                <a:gd name="connsiteX20" fmla="*/ 561915 w 1334707"/>
                <a:gd name="connsiteY20" fmla="*/ 26009 h 2087618"/>
                <a:gd name="connsiteX21" fmla="*/ 551990 w 1334707"/>
                <a:gd name="connsiteY21" fmla="*/ 25667 h 2087618"/>
                <a:gd name="connsiteX22" fmla="*/ 551990 w 1334707"/>
                <a:gd name="connsiteY22" fmla="*/ 25667 h 208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34707" h="2087618">
                  <a:moveTo>
                    <a:pt x="552332" y="111910"/>
                  </a:moveTo>
                  <a:cubicBezTo>
                    <a:pt x="700861" y="129706"/>
                    <a:pt x="851101" y="144080"/>
                    <a:pt x="1000999" y="156400"/>
                  </a:cubicBezTo>
                  <a:cubicBezTo>
                    <a:pt x="1068761" y="355237"/>
                    <a:pt x="1146106" y="551337"/>
                    <a:pt x="1232691" y="745040"/>
                  </a:cubicBezTo>
                  <a:cubicBezTo>
                    <a:pt x="1062259" y="1063316"/>
                    <a:pt x="886694" y="1375775"/>
                    <a:pt x="707022" y="1672490"/>
                  </a:cubicBezTo>
                  <a:cubicBezTo>
                    <a:pt x="647815" y="1770026"/>
                    <a:pt x="583133" y="1873039"/>
                    <a:pt x="515371" y="1977762"/>
                  </a:cubicBezTo>
                  <a:cubicBezTo>
                    <a:pt x="375740" y="1713216"/>
                    <a:pt x="239874" y="1445248"/>
                    <a:pt x="112221" y="1173857"/>
                  </a:cubicBezTo>
                  <a:cubicBezTo>
                    <a:pt x="286075" y="834705"/>
                    <a:pt x="434604" y="480152"/>
                    <a:pt x="552332" y="111910"/>
                  </a:cubicBezTo>
                  <a:moveTo>
                    <a:pt x="551990" y="25667"/>
                  </a:moveTo>
                  <a:cubicBezTo>
                    <a:pt x="515029" y="25667"/>
                    <a:pt x="481490" y="49624"/>
                    <a:pt x="469854" y="85558"/>
                  </a:cubicBezTo>
                  <a:cubicBezTo>
                    <a:pt x="356233" y="440453"/>
                    <a:pt x="210100" y="793637"/>
                    <a:pt x="35219" y="1134843"/>
                  </a:cubicBezTo>
                  <a:cubicBezTo>
                    <a:pt x="22898" y="1158800"/>
                    <a:pt x="22556" y="1186862"/>
                    <a:pt x="33850" y="1211161"/>
                  </a:cubicBezTo>
                  <a:cubicBezTo>
                    <a:pt x="152262" y="1462018"/>
                    <a:pt x="284706" y="1725879"/>
                    <a:pt x="438711" y="2018488"/>
                  </a:cubicBezTo>
                  <a:cubicBezTo>
                    <a:pt x="453085" y="2045524"/>
                    <a:pt x="480806" y="2062977"/>
                    <a:pt x="511264" y="2064347"/>
                  </a:cubicBezTo>
                  <a:cubicBezTo>
                    <a:pt x="512633" y="2064347"/>
                    <a:pt x="514002" y="2064347"/>
                    <a:pt x="515029" y="2064347"/>
                  </a:cubicBezTo>
                  <a:cubicBezTo>
                    <a:pt x="544119" y="2064347"/>
                    <a:pt x="571497" y="2049631"/>
                    <a:pt x="587582" y="2024990"/>
                  </a:cubicBezTo>
                  <a:cubicBezTo>
                    <a:pt x="658082" y="1916160"/>
                    <a:pt x="723106" y="1812806"/>
                    <a:pt x="780601" y="1717665"/>
                  </a:cubicBezTo>
                  <a:cubicBezTo>
                    <a:pt x="949322" y="1438746"/>
                    <a:pt x="1126941" y="1125260"/>
                    <a:pt x="1308324" y="786108"/>
                  </a:cubicBezTo>
                  <a:cubicBezTo>
                    <a:pt x="1320987" y="762494"/>
                    <a:pt x="1322014" y="734431"/>
                    <a:pt x="1311062" y="710133"/>
                  </a:cubicBezTo>
                  <a:cubicBezTo>
                    <a:pt x="1224135" y="515744"/>
                    <a:pt x="1147133" y="320330"/>
                    <a:pt x="1082108" y="128679"/>
                  </a:cubicBezTo>
                  <a:cubicBezTo>
                    <a:pt x="1071157" y="96167"/>
                    <a:pt x="1041725" y="73238"/>
                    <a:pt x="1007502" y="70500"/>
                  </a:cubicBezTo>
                  <a:cubicBezTo>
                    <a:pt x="843230" y="56810"/>
                    <a:pt x="697439" y="42437"/>
                    <a:pt x="561915" y="26009"/>
                  </a:cubicBezTo>
                  <a:cubicBezTo>
                    <a:pt x="558835" y="26009"/>
                    <a:pt x="555755" y="25667"/>
                    <a:pt x="551990" y="25667"/>
                  </a:cubicBezTo>
                  <a:lnTo>
                    <a:pt x="551990" y="25667"/>
                  </a:lnTo>
                  <a:close/>
                </a:path>
              </a:pathLst>
            </a:custGeom>
            <a:solidFill>
              <a:srgbClr val="5F3620"/>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AEB8D9BE-164A-4028-AEEE-563A485E0026}"/>
                </a:ext>
              </a:extLst>
            </p:cNvPr>
            <p:cNvSpPr/>
            <p:nvPr/>
          </p:nvSpPr>
          <p:spPr>
            <a:xfrm>
              <a:off x="8401023" y="9760889"/>
              <a:ext cx="1471600" cy="2053395"/>
            </a:xfrm>
            <a:custGeom>
              <a:avLst/>
              <a:gdLst>
                <a:gd name="connsiteX0" fmla="*/ 380958 w 1471600"/>
                <a:gd name="connsiteY0" fmla="*/ 2054080 h 2053395"/>
                <a:gd name="connsiteX1" fmla="*/ 372059 w 1471600"/>
                <a:gd name="connsiteY1" fmla="*/ 2053053 h 2053395"/>
                <a:gd name="connsiteX2" fmla="*/ 341943 w 1471600"/>
                <a:gd name="connsiteY2" fmla="*/ 2029782 h 2053395"/>
                <a:gd name="connsiteX3" fmla="*/ 340232 w 1471600"/>
                <a:gd name="connsiteY3" fmla="*/ 2026017 h 2053395"/>
                <a:gd name="connsiteX4" fmla="*/ 29142 w 1471600"/>
                <a:gd name="connsiteY4" fmla="*/ 1335734 h 2053395"/>
                <a:gd name="connsiteX5" fmla="*/ 38040 w 1471600"/>
                <a:gd name="connsiteY5" fmla="*/ 1288163 h 2053395"/>
                <a:gd name="connsiteX6" fmla="*/ 982945 w 1471600"/>
                <a:gd name="connsiteY6" fmla="*/ 47228 h 2053395"/>
                <a:gd name="connsiteX7" fmla="*/ 1020248 w 1471600"/>
                <a:gd name="connsiteY7" fmla="*/ 25667 h 2053395"/>
                <a:gd name="connsiteX8" fmla="*/ 1021959 w 1471600"/>
                <a:gd name="connsiteY8" fmla="*/ 25667 h 2053395"/>
                <a:gd name="connsiteX9" fmla="*/ 1059263 w 1471600"/>
                <a:gd name="connsiteY9" fmla="*/ 49966 h 2053395"/>
                <a:gd name="connsiteX10" fmla="*/ 1449750 w 1471600"/>
                <a:gd name="connsiteY10" fmla="*/ 817251 h 2053395"/>
                <a:gd name="connsiteX11" fmla="*/ 1447354 w 1471600"/>
                <a:gd name="connsiteY11" fmla="*/ 862426 h 2053395"/>
                <a:gd name="connsiteX12" fmla="*/ 409363 w 1471600"/>
                <a:gd name="connsiteY12" fmla="*/ 2043471 h 2053395"/>
                <a:gd name="connsiteX13" fmla="*/ 380958 w 1471600"/>
                <a:gd name="connsiteY13" fmla="*/ 2054080 h 205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1600" h="2053395">
                  <a:moveTo>
                    <a:pt x="380958" y="2054080"/>
                  </a:moveTo>
                  <a:cubicBezTo>
                    <a:pt x="378220" y="2054080"/>
                    <a:pt x="375139" y="2053738"/>
                    <a:pt x="372059" y="2053053"/>
                  </a:cubicBezTo>
                  <a:cubicBezTo>
                    <a:pt x="359054" y="2050315"/>
                    <a:pt x="347761" y="2041759"/>
                    <a:pt x="341943" y="2029782"/>
                  </a:cubicBezTo>
                  <a:cubicBezTo>
                    <a:pt x="341943" y="2029782"/>
                    <a:pt x="340232" y="2026017"/>
                    <a:pt x="340232" y="2026017"/>
                  </a:cubicBezTo>
                  <a:cubicBezTo>
                    <a:pt x="244407" y="1823073"/>
                    <a:pt x="146186" y="1605413"/>
                    <a:pt x="29142" y="1335734"/>
                  </a:cubicBezTo>
                  <a:cubicBezTo>
                    <a:pt x="22298" y="1319649"/>
                    <a:pt x="25720" y="1300826"/>
                    <a:pt x="38040" y="1288163"/>
                  </a:cubicBezTo>
                  <a:cubicBezTo>
                    <a:pt x="399438" y="921633"/>
                    <a:pt x="717372" y="504108"/>
                    <a:pt x="982945" y="47228"/>
                  </a:cubicBezTo>
                  <a:cubicBezTo>
                    <a:pt x="990816" y="33881"/>
                    <a:pt x="1004847" y="25667"/>
                    <a:pt x="1020248" y="25667"/>
                  </a:cubicBezTo>
                  <a:cubicBezTo>
                    <a:pt x="1020932" y="25667"/>
                    <a:pt x="1021275" y="25667"/>
                    <a:pt x="1021959" y="25667"/>
                  </a:cubicBezTo>
                  <a:cubicBezTo>
                    <a:pt x="1037702" y="26352"/>
                    <a:pt x="1052075" y="35592"/>
                    <a:pt x="1059263" y="49966"/>
                  </a:cubicBezTo>
                  <a:cubicBezTo>
                    <a:pt x="1194787" y="330939"/>
                    <a:pt x="1322782" y="581796"/>
                    <a:pt x="1449750" y="817251"/>
                  </a:cubicBezTo>
                  <a:cubicBezTo>
                    <a:pt x="1457621" y="831625"/>
                    <a:pt x="1456595" y="849080"/>
                    <a:pt x="1447354" y="862426"/>
                  </a:cubicBezTo>
                  <a:cubicBezTo>
                    <a:pt x="1110939" y="1344632"/>
                    <a:pt x="761862" y="1741964"/>
                    <a:pt x="409363" y="2043471"/>
                  </a:cubicBezTo>
                  <a:cubicBezTo>
                    <a:pt x="401149" y="2050315"/>
                    <a:pt x="390882" y="2054080"/>
                    <a:pt x="380958" y="2054080"/>
                  </a:cubicBezTo>
                  <a:close/>
                </a:path>
              </a:pathLst>
            </a:custGeom>
            <a:solidFill>
              <a:srgbClr val="C99B79"/>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BE7C8623-1448-46E3-9199-CACAF92FEB0F}"/>
                </a:ext>
              </a:extLst>
            </p:cNvPr>
            <p:cNvSpPr/>
            <p:nvPr/>
          </p:nvSpPr>
          <p:spPr>
            <a:xfrm>
              <a:off x="8357355" y="9718110"/>
              <a:ext cx="1540047" cy="2156065"/>
            </a:xfrm>
            <a:custGeom>
              <a:avLst/>
              <a:gdLst>
                <a:gd name="connsiteX0" fmla="*/ 1063574 w 1540046"/>
                <a:gd name="connsiteY0" fmla="*/ 111910 h 2156065"/>
                <a:gd name="connsiteX1" fmla="*/ 1455088 w 1540046"/>
                <a:gd name="connsiteY1" fmla="*/ 880907 h 2156065"/>
                <a:gd name="connsiteX2" fmla="*/ 424283 w 1540046"/>
                <a:gd name="connsiteY2" fmla="*/ 2053738 h 2156065"/>
                <a:gd name="connsiteX3" fmla="*/ 420176 w 1540046"/>
                <a:gd name="connsiteY3" fmla="*/ 2045182 h 2156065"/>
                <a:gd name="connsiteX4" fmla="*/ 112167 w 1540046"/>
                <a:gd name="connsiteY4" fmla="*/ 1361402 h 2156065"/>
                <a:gd name="connsiteX5" fmla="*/ 1063574 w 1540046"/>
                <a:gd name="connsiteY5" fmla="*/ 111910 h 2156065"/>
                <a:gd name="connsiteX6" fmla="*/ 1063574 w 1540046"/>
                <a:gd name="connsiteY6" fmla="*/ 25667 h 2156065"/>
                <a:gd name="connsiteX7" fmla="*/ 988967 w 1540046"/>
                <a:gd name="connsiteY7" fmla="*/ 68447 h 2156065"/>
                <a:gd name="connsiteX8" fmla="*/ 50565 w 1540046"/>
                <a:gd name="connsiteY8" fmla="*/ 1300826 h 2156065"/>
                <a:gd name="connsiteX9" fmla="*/ 32769 w 1540046"/>
                <a:gd name="connsiteY9" fmla="*/ 1395625 h 2156065"/>
                <a:gd name="connsiteX10" fmla="*/ 341805 w 1540046"/>
                <a:gd name="connsiteY10" fmla="*/ 2081801 h 2156065"/>
                <a:gd name="connsiteX11" fmla="*/ 422230 w 1540046"/>
                <a:gd name="connsiteY11" fmla="*/ 2050315 h 2156065"/>
                <a:gd name="connsiteX12" fmla="*/ 344201 w 1540046"/>
                <a:gd name="connsiteY12" fmla="*/ 2086934 h 2156065"/>
                <a:gd name="connsiteX13" fmla="*/ 346254 w 1540046"/>
                <a:gd name="connsiteY13" fmla="*/ 2091383 h 2156065"/>
                <a:gd name="connsiteX14" fmla="*/ 406145 w 1540046"/>
                <a:gd name="connsiteY14" fmla="*/ 2138269 h 2156065"/>
                <a:gd name="connsiteX15" fmla="*/ 423599 w 1540046"/>
                <a:gd name="connsiteY15" fmla="*/ 2139981 h 2156065"/>
                <a:gd name="connsiteX16" fmla="*/ 479725 w 1540046"/>
                <a:gd name="connsiteY16" fmla="*/ 2119104 h 2156065"/>
                <a:gd name="connsiteX17" fmla="*/ 1525245 w 1540046"/>
                <a:gd name="connsiteY17" fmla="*/ 930188 h 2156065"/>
                <a:gd name="connsiteX18" fmla="*/ 1530379 w 1540046"/>
                <a:gd name="connsiteY18" fmla="*/ 839839 h 2156065"/>
                <a:gd name="connsiteX19" fmla="*/ 1140576 w 1540046"/>
                <a:gd name="connsiteY19" fmla="*/ 74264 h 2156065"/>
                <a:gd name="connsiteX20" fmla="*/ 1066312 w 1540046"/>
                <a:gd name="connsiteY20" fmla="*/ 25667 h 2156065"/>
                <a:gd name="connsiteX21" fmla="*/ 1063574 w 1540046"/>
                <a:gd name="connsiteY21" fmla="*/ 25667 h 2156065"/>
                <a:gd name="connsiteX22" fmla="*/ 1063574 w 1540046"/>
                <a:gd name="connsiteY22" fmla="*/ 25667 h 215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540046" h="2156065">
                  <a:moveTo>
                    <a:pt x="1063574" y="111910"/>
                  </a:moveTo>
                  <a:cubicBezTo>
                    <a:pt x="1188831" y="371322"/>
                    <a:pt x="1318537" y="628339"/>
                    <a:pt x="1455088" y="880907"/>
                  </a:cubicBezTo>
                  <a:cubicBezTo>
                    <a:pt x="1167612" y="1293297"/>
                    <a:pt x="818193" y="1716981"/>
                    <a:pt x="424283" y="2053738"/>
                  </a:cubicBezTo>
                  <a:cubicBezTo>
                    <a:pt x="422914" y="2050658"/>
                    <a:pt x="421545" y="2047920"/>
                    <a:pt x="420176" y="2045182"/>
                  </a:cubicBezTo>
                  <a:cubicBezTo>
                    <a:pt x="316480" y="1825469"/>
                    <a:pt x="213810" y="1595489"/>
                    <a:pt x="112167" y="1361402"/>
                  </a:cubicBezTo>
                  <a:cubicBezTo>
                    <a:pt x="480067" y="988367"/>
                    <a:pt x="798343" y="567764"/>
                    <a:pt x="1063574" y="111910"/>
                  </a:cubicBezTo>
                  <a:moveTo>
                    <a:pt x="1063574" y="25667"/>
                  </a:moveTo>
                  <a:cubicBezTo>
                    <a:pt x="1032773" y="25667"/>
                    <a:pt x="1004367" y="42094"/>
                    <a:pt x="988967" y="68447"/>
                  </a:cubicBezTo>
                  <a:cubicBezTo>
                    <a:pt x="725106" y="522247"/>
                    <a:pt x="409225" y="936691"/>
                    <a:pt x="50565" y="1300826"/>
                  </a:cubicBezTo>
                  <a:cubicBezTo>
                    <a:pt x="25924" y="1325809"/>
                    <a:pt x="18738" y="1363455"/>
                    <a:pt x="32769" y="1395625"/>
                  </a:cubicBezTo>
                  <a:cubicBezTo>
                    <a:pt x="149812" y="1665646"/>
                    <a:pt x="248033" y="1883648"/>
                    <a:pt x="341805" y="2081801"/>
                  </a:cubicBezTo>
                  <a:lnTo>
                    <a:pt x="422230" y="2050315"/>
                  </a:lnTo>
                  <a:lnTo>
                    <a:pt x="344201" y="2086934"/>
                  </a:lnTo>
                  <a:cubicBezTo>
                    <a:pt x="344201" y="2087277"/>
                    <a:pt x="346254" y="2091041"/>
                    <a:pt x="346254" y="2091383"/>
                  </a:cubicBezTo>
                  <a:cubicBezTo>
                    <a:pt x="357890" y="2115340"/>
                    <a:pt x="380135" y="2132793"/>
                    <a:pt x="406145" y="2138269"/>
                  </a:cubicBezTo>
                  <a:cubicBezTo>
                    <a:pt x="411963" y="2139638"/>
                    <a:pt x="417781" y="2139981"/>
                    <a:pt x="423599" y="2139981"/>
                  </a:cubicBezTo>
                  <a:cubicBezTo>
                    <a:pt x="444133" y="2139981"/>
                    <a:pt x="463982" y="2132793"/>
                    <a:pt x="479725" y="2119104"/>
                  </a:cubicBezTo>
                  <a:cubicBezTo>
                    <a:pt x="834962" y="1815201"/>
                    <a:pt x="1186777" y="1415131"/>
                    <a:pt x="1525245" y="930188"/>
                  </a:cubicBezTo>
                  <a:cubicBezTo>
                    <a:pt x="1543726" y="903494"/>
                    <a:pt x="1545779" y="868586"/>
                    <a:pt x="1530379" y="839839"/>
                  </a:cubicBezTo>
                  <a:cubicBezTo>
                    <a:pt x="1403411" y="605068"/>
                    <a:pt x="1276100" y="354553"/>
                    <a:pt x="1140576" y="74264"/>
                  </a:cubicBezTo>
                  <a:cubicBezTo>
                    <a:pt x="1126544" y="45517"/>
                    <a:pt x="1098139" y="26694"/>
                    <a:pt x="1066312" y="25667"/>
                  </a:cubicBezTo>
                  <a:cubicBezTo>
                    <a:pt x="1065969" y="25667"/>
                    <a:pt x="1064943" y="25667"/>
                    <a:pt x="1063574" y="25667"/>
                  </a:cubicBezTo>
                  <a:lnTo>
                    <a:pt x="1063574" y="25667"/>
                  </a:lnTo>
                  <a:close/>
                </a:path>
              </a:pathLst>
            </a:custGeom>
            <a:solidFill>
              <a:srgbClr val="5F3620"/>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C06397A5-590E-45A1-8BB4-3E47FDC35A4D}"/>
                </a:ext>
              </a:extLst>
            </p:cNvPr>
            <p:cNvSpPr/>
            <p:nvPr/>
          </p:nvSpPr>
          <p:spPr>
            <a:xfrm>
              <a:off x="7002611" y="11220169"/>
              <a:ext cx="1608493" cy="1197814"/>
            </a:xfrm>
            <a:custGeom>
              <a:avLst/>
              <a:gdLst>
                <a:gd name="connsiteX0" fmla="*/ 665060 w 1608493"/>
                <a:gd name="connsiteY0" fmla="*/ 1202947 h 1197814"/>
                <a:gd name="connsiteX1" fmla="*/ 651028 w 1608493"/>
                <a:gd name="connsiteY1" fmla="*/ 1200553 h 1197814"/>
                <a:gd name="connsiteX2" fmla="*/ 49383 w 1608493"/>
                <a:gd name="connsiteY2" fmla="*/ 945589 h 1197814"/>
                <a:gd name="connsiteX3" fmla="*/ 33641 w 1608493"/>
                <a:gd name="connsiteY3" fmla="*/ 928820 h 1197814"/>
                <a:gd name="connsiteX4" fmla="*/ 29876 w 1608493"/>
                <a:gd name="connsiteY4" fmla="*/ 920948 h 1197814"/>
                <a:gd name="connsiteX5" fmla="*/ 48357 w 1608493"/>
                <a:gd name="connsiteY5" fmla="*/ 863453 h 1197814"/>
                <a:gd name="connsiteX6" fmla="*/ 1218108 w 1608493"/>
                <a:gd name="connsiteY6" fmla="*/ 36962 h 1197814"/>
                <a:gd name="connsiteX7" fmla="*/ 1247198 w 1608493"/>
                <a:gd name="connsiteY7" fmla="*/ 25667 h 1197814"/>
                <a:gd name="connsiteX8" fmla="*/ 1256438 w 1608493"/>
                <a:gd name="connsiteY8" fmla="*/ 26694 h 1197814"/>
                <a:gd name="connsiteX9" fmla="*/ 1286896 w 1608493"/>
                <a:gd name="connsiteY9" fmla="*/ 51677 h 1197814"/>
                <a:gd name="connsiteX10" fmla="*/ 1560682 w 1608493"/>
                <a:gd name="connsiteY10" fmla="*/ 672829 h 1197814"/>
                <a:gd name="connsiteX11" fmla="*/ 1572661 w 1608493"/>
                <a:gd name="connsiteY11" fmla="*/ 697128 h 1197814"/>
                <a:gd name="connsiteX12" fmla="*/ 1583954 w 1608493"/>
                <a:gd name="connsiteY12" fmla="*/ 720058 h 1197814"/>
                <a:gd name="connsiteX13" fmla="*/ 1569923 w 1608493"/>
                <a:gd name="connsiteY13" fmla="*/ 773103 h 1197814"/>
                <a:gd name="connsiteX14" fmla="*/ 674300 w 1608493"/>
                <a:gd name="connsiteY14" fmla="*/ 1201921 h 1197814"/>
                <a:gd name="connsiteX15" fmla="*/ 665060 w 1608493"/>
                <a:gd name="connsiteY15" fmla="*/ 1202947 h 1197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08493" h="1197814">
                  <a:moveTo>
                    <a:pt x="665060" y="1202947"/>
                  </a:moveTo>
                  <a:cubicBezTo>
                    <a:pt x="660269" y="1202947"/>
                    <a:pt x="655477" y="1202263"/>
                    <a:pt x="651028" y="1200553"/>
                  </a:cubicBezTo>
                  <a:cubicBezTo>
                    <a:pt x="243772" y="1061264"/>
                    <a:pt x="57255" y="950038"/>
                    <a:pt x="49383" y="945589"/>
                  </a:cubicBezTo>
                  <a:cubicBezTo>
                    <a:pt x="42881" y="941482"/>
                    <a:pt x="37405" y="935664"/>
                    <a:pt x="33641" y="928820"/>
                  </a:cubicBezTo>
                  <a:cubicBezTo>
                    <a:pt x="33298" y="928135"/>
                    <a:pt x="30218" y="921291"/>
                    <a:pt x="29876" y="920948"/>
                  </a:cubicBezTo>
                  <a:cubicBezTo>
                    <a:pt x="19951" y="900072"/>
                    <a:pt x="28165" y="874405"/>
                    <a:pt x="48357" y="863453"/>
                  </a:cubicBezTo>
                  <a:cubicBezTo>
                    <a:pt x="460405" y="648189"/>
                    <a:pt x="853972" y="370296"/>
                    <a:pt x="1218108" y="36962"/>
                  </a:cubicBezTo>
                  <a:cubicBezTo>
                    <a:pt x="1225979" y="29774"/>
                    <a:pt x="1236588" y="25667"/>
                    <a:pt x="1247198" y="25667"/>
                  </a:cubicBezTo>
                  <a:cubicBezTo>
                    <a:pt x="1250278" y="25667"/>
                    <a:pt x="1253358" y="26010"/>
                    <a:pt x="1256438" y="26694"/>
                  </a:cubicBezTo>
                  <a:cubicBezTo>
                    <a:pt x="1270127" y="29774"/>
                    <a:pt x="1281421" y="39015"/>
                    <a:pt x="1286896" y="51677"/>
                  </a:cubicBezTo>
                  <a:cubicBezTo>
                    <a:pt x="1381010" y="270022"/>
                    <a:pt x="1473071" y="478783"/>
                    <a:pt x="1560682" y="672829"/>
                  </a:cubicBezTo>
                  <a:cubicBezTo>
                    <a:pt x="1564447" y="681385"/>
                    <a:pt x="1568554" y="689257"/>
                    <a:pt x="1572661" y="697128"/>
                  </a:cubicBezTo>
                  <a:cubicBezTo>
                    <a:pt x="1576425" y="704657"/>
                    <a:pt x="1580532" y="712186"/>
                    <a:pt x="1583954" y="720058"/>
                  </a:cubicBezTo>
                  <a:cubicBezTo>
                    <a:pt x="1592510" y="738880"/>
                    <a:pt x="1586692" y="761125"/>
                    <a:pt x="1569923" y="773103"/>
                  </a:cubicBezTo>
                  <a:cubicBezTo>
                    <a:pt x="1268758" y="991448"/>
                    <a:pt x="967251" y="1135870"/>
                    <a:pt x="674300" y="1201921"/>
                  </a:cubicBezTo>
                  <a:cubicBezTo>
                    <a:pt x="671562" y="1202606"/>
                    <a:pt x="668140" y="1202947"/>
                    <a:pt x="665060" y="1202947"/>
                  </a:cubicBezTo>
                  <a:close/>
                </a:path>
              </a:pathLst>
            </a:custGeom>
            <a:solidFill>
              <a:srgbClr val="C99B79"/>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81064E98-C92D-4176-9279-CFF3EA77721C}"/>
                </a:ext>
              </a:extLst>
            </p:cNvPr>
            <p:cNvSpPr/>
            <p:nvPr/>
          </p:nvSpPr>
          <p:spPr>
            <a:xfrm>
              <a:off x="6959445" y="11177047"/>
              <a:ext cx="1676940" cy="1300484"/>
            </a:xfrm>
            <a:custGeom>
              <a:avLst/>
              <a:gdLst>
                <a:gd name="connsiteX0" fmla="*/ 1290705 w 1676939"/>
                <a:gd name="connsiteY0" fmla="*/ 111911 h 1300483"/>
                <a:gd name="connsiteX1" fmla="*/ 1564491 w 1676939"/>
                <a:gd name="connsiteY1" fmla="*/ 733747 h 1300483"/>
                <a:gd name="connsiteX2" fmla="*/ 1587763 w 1676939"/>
                <a:gd name="connsiteY2" fmla="*/ 780975 h 1300483"/>
                <a:gd name="connsiteX3" fmla="*/ 707883 w 1676939"/>
                <a:gd name="connsiteY3" fmla="*/ 1202606 h 1300483"/>
                <a:gd name="connsiteX4" fmla="*/ 114794 w 1676939"/>
                <a:gd name="connsiteY4" fmla="*/ 951407 h 1300483"/>
                <a:gd name="connsiteX5" fmla="*/ 111714 w 1676939"/>
                <a:gd name="connsiteY5" fmla="*/ 944562 h 1300483"/>
                <a:gd name="connsiteX6" fmla="*/ 1290705 w 1676939"/>
                <a:gd name="connsiteY6" fmla="*/ 111911 h 1300483"/>
                <a:gd name="connsiteX7" fmla="*/ 1290705 w 1676939"/>
                <a:gd name="connsiteY7" fmla="*/ 25667 h 1300483"/>
                <a:gd name="connsiteX8" fmla="*/ 1232526 w 1676939"/>
                <a:gd name="connsiteY8" fmla="*/ 48255 h 1300483"/>
                <a:gd name="connsiteX9" fmla="*/ 72015 w 1676939"/>
                <a:gd name="connsiteY9" fmla="*/ 868245 h 1300483"/>
                <a:gd name="connsiteX10" fmla="*/ 34712 w 1676939"/>
                <a:gd name="connsiteY10" fmla="*/ 983235 h 1300483"/>
                <a:gd name="connsiteX11" fmla="*/ 38818 w 1676939"/>
                <a:gd name="connsiteY11" fmla="*/ 992133 h 1300483"/>
                <a:gd name="connsiteX12" fmla="*/ 70304 w 1676939"/>
                <a:gd name="connsiteY12" fmla="*/ 1025330 h 1300483"/>
                <a:gd name="connsiteX13" fmla="*/ 680162 w 1676939"/>
                <a:gd name="connsiteY13" fmla="*/ 1284399 h 1300483"/>
                <a:gd name="connsiteX14" fmla="*/ 708225 w 1676939"/>
                <a:gd name="connsiteY14" fmla="*/ 1288848 h 1300483"/>
                <a:gd name="connsiteX15" fmla="*/ 727048 w 1676939"/>
                <a:gd name="connsiteY15" fmla="*/ 1286795 h 1300483"/>
                <a:gd name="connsiteX16" fmla="*/ 1638413 w 1676939"/>
                <a:gd name="connsiteY16" fmla="*/ 850791 h 1300483"/>
                <a:gd name="connsiteX17" fmla="*/ 1666135 w 1676939"/>
                <a:gd name="connsiteY17" fmla="*/ 744698 h 1300483"/>
                <a:gd name="connsiteX18" fmla="*/ 1654156 w 1676939"/>
                <a:gd name="connsiteY18" fmla="*/ 720400 h 1300483"/>
                <a:gd name="connsiteX19" fmla="*/ 1643889 w 1676939"/>
                <a:gd name="connsiteY19" fmla="*/ 699182 h 1300483"/>
                <a:gd name="connsiteX20" fmla="*/ 1370103 w 1676939"/>
                <a:gd name="connsiteY20" fmla="*/ 77687 h 1300483"/>
                <a:gd name="connsiteX21" fmla="*/ 1309186 w 1676939"/>
                <a:gd name="connsiteY21" fmla="*/ 27379 h 1300483"/>
                <a:gd name="connsiteX22" fmla="*/ 1290705 w 1676939"/>
                <a:gd name="connsiteY22" fmla="*/ 25667 h 1300483"/>
                <a:gd name="connsiteX23" fmla="*/ 1290705 w 1676939"/>
                <a:gd name="connsiteY23" fmla="*/ 25667 h 1300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676939" h="1300483">
                  <a:moveTo>
                    <a:pt x="1290705" y="111911"/>
                  </a:moveTo>
                  <a:cubicBezTo>
                    <a:pt x="1381397" y="322384"/>
                    <a:pt x="1473115" y="530803"/>
                    <a:pt x="1564491" y="733747"/>
                  </a:cubicBezTo>
                  <a:cubicBezTo>
                    <a:pt x="1571678" y="749832"/>
                    <a:pt x="1580234" y="765233"/>
                    <a:pt x="1587763" y="780975"/>
                  </a:cubicBezTo>
                  <a:cubicBezTo>
                    <a:pt x="1312266" y="980839"/>
                    <a:pt x="1018288" y="1132790"/>
                    <a:pt x="707883" y="1202606"/>
                  </a:cubicBezTo>
                  <a:cubicBezTo>
                    <a:pt x="300284" y="1063317"/>
                    <a:pt x="114794" y="951407"/>
                    <a:pt x="114794" y="951407"/>
                  </a:cubicBezTo>
                  <a:cubicBezTo>
                    <a:pt x="113425" y="949011"/>
                    <a:pt x="112741" y="946615"/>
                    <a:pt x="111714" y="944562"/>
                  </a:cubicBezTo>
                  <a:cubicBezTo>
                    <a:pt x="547376" y="716978"/>
                    <a:pt x="938548" y="433952"/>
                    <a:pt x="1290705" y="111911"/>
                  </a:cubicBezTo>
                  <a:moveTo>
                    <a:pt x="1290705" y="25667"/>
                  </a:moveTo>
                  <a:cubicBezTo>
                    <a:pt x="1269487" y="25667"/>
                    <a:pt x="1248611" y="33539"/>
                    <a:pt x="1232526" y="48255"/>
                  </a:cubicBezTo>
                  <a:cubicBezTo>
                    <a:pt x="871128" y="378852"/>
                    <a:pt x="480641" y="654691"/>
                    <a:pt x="72015" y="868245"/>
                  </a:cubicBezTo>
                  <a:cubicBezTo>
                    <a:pt x="30263" y="890147"/>
                    <a:pt x="13835" y="941140"/>
                    <a:pt x="34712" y="983235"/>
                  </a:cubicBezTo>
                  <a:cubicBezTo>
                    <a:pt x="35738" y="985288"/>
                    <a:pt x="37107" y="988710"/>
                    <a:pt x="38818" y="992133"/>
                  </a:cubicBezTo>
                  <a:cubicBezTo>
                    <a:pt x="46348" y="1005822"/>
                    <a:pt x="56957" y="1017458"/>
                    <a:pt x="70304" y="1025330"/>
                  </a:cubicBezTo>
                  <a:cubicBezTo>
                    <a:pt x="78175" y="1030120"/>
                    <a:pt x="268456" y="1143742"/>
                    <a:pt x="680162" y="1284399"/>
                  </a:cubicBezTo>
                  <a:cubicBezTo>
                    <a:pt x="689403" y="1287480"/>
                    <a:pt x="698643" y="1288848"/>
                    <a:pt x="708225" y="1288848"/>
                  </a:cubicBezTo>
                  <a:cubicBezTo>
                    <a:pt x="714728" y="1288848"/>
                    <a:pt x="720888" y="1288164"/>
                    <a:pt x="727048" y="1286795"/>
                  </a:cubicBezTo>
                  <a:cubicBezTo>
                    <a:pt x="1025817" y="1219375"/>
                    <a:pt x="1332458" y="1072558"/>
                    <a:pt x="1638413" y="850791"/>
                  </a:cubicBezTo>
                  <a:cubicBezTo>
                    <a:pt x="1671952" y="826493"/>
                    <a:pt x="1683246" y="782002"/>
                    <a:pt x="1666135" y="744698"/>
                  </a:cubicBezTo>
                  <a:cubicBezTo>
                    <a:pt x="1662370" y="736485"/>
                    <a:pt x="1658263" y="728271"/>
                    <a:pt x="1654156" y="720400"/>
                  </a:cubicBezTo>
                  <a:cubicBezTo>
                    <a:pt x="1650392" y="713555"/>
                    <a:pt x="1646969" y="706369"/>
                    <a:pt x="1643889" y="699182"/>
                  </a:cubicBezTo>
                  <a:cubicBezTo>
                    <a:pt x="1555936" y="504452"/>
                    <a:pt x="1463875" y="295689"/>
                    <a:pt x="1370103" y="77687"/>
                  </a:cubicBezTo>
                  <a:cubicBezTo>
                    <a:pt x="1359152" y="52020"/>
                    <a:pt x="1336222" y="33197"/>
                    <a:pt x="1309186" y="27379"/>
                  </a:cubicBezTo>
                  <a:cubicBezTo>
                    <a:pt x="1303026" y="26353"/>
                    <a:pt x="1296866" y="25667"/>
                    <a:pt x="1290705" y="25667"/>
                  </a:cubicBezTo>
                  <a:lnTo>
                    <a:pt x="1290705" y="25667"/>
                  </a:lnTo>
                  <a:close/>
                </a:path>
              </a:pathLst>
            </a:custGeom>
            <a:solidFill>
              <a:srgbClr val="5F3620"/>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ABD9321D-1FB4-4F65-8CB2-0878CC08F9D6}"/>
                </a:ext>
              </a:extLst>
            </p:cNvPr>
            <p:cNvSpPr/>
            <p:nvPr/>
          </p:nvSpPr>
          <p:spPr>
            <a:xfrm>
              <a:off x="6782315" y="7351230"/>
              <a:ext cx="10438094" cy="5578391"/>
            </a:xfrm>
            <a:custGeom>
              <a:avLst/>
              <a:gdLst>
                <a:gd name="connsiteX0" fmla="*/ 9425770 w 10438093"/>
                <a:gd name="connsiteY0" fmla="*/ 25667 h 5578391"/>
                <a:gd name="connsiteX1" fmla="*/ 8563343 w 10438093"/>
                <a:gd name="connsiteY1" fmla="*/ 3014727 h 5578391"/>
                <a:gd name="connsiteX2" fmla="*/ 6079077 w 10438093"/>
                <a:gd name="connsiteY2" fmla="*/ 4460660 h 5578391"/>
                <a:gd name="connsiteX3" fmla="*/ 2248468 w 10438093"/>
                <a:gd name="connsiteY3" fmla="*/ 4487012 h 5578391"/>
                <a:gd name="connsiteX4" fmla="*/ 293636 w 10438093"/>
                <a:gd name="connsiteY4" fmla="*/ 4172158 h 5578391"/>
                <a:gd name="connsiteX5" fmla="*/ 25667 w 10438093"/>
                <a:gd name="connsiteY5" fmla="*/ 4112267 h 5578391"/>
                <a:gd name="connsiteX6" fmla="*/ 292609 w 10438093"/>
                <a:gd name="connsiteY6" fmla="*/ 4777568 h 5578391"/>
                <a:gd name="connsiteX7" fmla="*/ 4916856 w 10438093"/>
                <a:gd name="connsiteY7" fmla="*/ 5567098 h 5578391"/>
                <a:gd name="connsiteX8" fmla="*/ 9540759 w 10438093"/>
                <a:gd name="connsiteY8" fmla="*/ 4777568 h 5578391"/>
                <a:gd name="connsiteX9" fmla="*/ 10433645 w 10438093"/>
                <a:gd name="connsiteY9" fmla="*/ 26010 h 5578391"/>
                <a:gd name="connsiteX10" fmla="*/ 9425770 w 10438093"/>
                <a:gd name="connsiteY10" fmla="*/ 26010 h 557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38093" h="5578391">
                  <a:moveTo>
                    <a:pt x="9425770" y="25667"/>
                  </a:moveTo>
                  <a:cubicBezTo>
                    <a:pt x="9390177" y="1069135"/>
                    <a:pt x="9240964" y="2207743"/>
                    <a:pt x="8563343" y="3014727"/>
                  </a:cubicBezTo>
                  <a:cubicBezTo>
                    <a:pt x="7932609" y="3765586"/>
                    <a:pt x="7038013" y="4261823"/>
                    <a:pt x="6079077" y="4460660"/>
                  </a:cubicBezTo>
                  <a:cubicBezTo>
                    <a:pt x="4836774" y="4717677"/>
                    <a:pt x="3500013" y="4635199"/>
                    <a:pt x="2248468" y="4487012"/>
                  </a:cubicBezTo>
                  <a:cubicBezTo>
                    <a:pt x="1592750" y="4408983"/>
                    <a:pt x="941140" y="4303917"/>
                    <a:pt x="293636" y="4172158"/>
                  </a:cubicBezTo>
                  <a:cubicBezTo>
                    <a:pt x="202602" y="4153677"/>
                    <a:pt x="112937" y="4134512"/>
                    <a:pt x="25667" y="4112267"/>
                  </a:cubicBezTo>
                  <a:cubicBezTo>
                    <a:pt x="104723" y="4347723"/>
                    <a:pt x="193019" y="4572570"/>
                    <a:pt x="292609" y="4777568"/>
                  </a:cubicBezTo>
                  <a:cubicBezTo>
                    <a:pt x="292609" y="4777568"/>
                    <a:pt x="1601306" y="5567098"/>
                    <a:pt x="4916856" y="5567098"/>
                  </a:cubicBezTo>
                  <a:cubicBezTo>
                    <a:pt x="8684837" y="5567098"/>
                    <a:pt x="9540759" y="4777568"/>
                    <a:pt x="9540759" y="4777568"/>
                  </a:cubicBezTo>
                  <a:cubicBezTo>
                    <a:pt x="10372385" y="3061613"/>
                    <a:pt x="10433645" y="26010"/>
                    <a:pt x="10433645" y="26010"/>
                  </a:cubicBezTo>
                  <a:lnTo>
                    <a:pt x="9425770" y="26010"/>
                  </a:lnTo>
                  <a:close/>
                </a:path>
              </a:pathLst>
            </a:custGeom>
            <a:solidFill>
              <a:srgbClr val="FAA645"/>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3B566E44-439A-4F81-9F99-D8427D4CF446}"/>
                </a:ext>
              </a:extLst>
            </p:cNvPr>
            <p:cNvSpPr/>
            <p:nvPr/>
          </p:nvSpPr>
          <p:spPr>
            <a:xfrm>
              <a:off x="6764177" y="6245476"/>
              <a:ext cx="9787852" cy="1984949"/>
            </a:xfrm>
            <a:custGeom>
              <a:avLst/>
              <a:gdLst>
                <a:gd name="connsiteX0" fmla="*/ 4897691 w 9787851"/>
                <a:gd name="connsiteY0" fmla="*/ 1961677 h 1984948"/>
                <a:gd name="connsiteX1" fmla="*/ 25667 w 9787851"/>
                <a:gd name="connsiteY1" fmla="*/ 993844 h 1984948"/>
                <a:gd name="connsiteX2" fmla="*/ 4897691 w 9787851"/>
                <a:gd name="connsiteY2" fmla="*/ 25667 h 1984948"/>
                <a:gd name="connsiteX3" fmla="*/ 9769713 w 9787851"/>
                <a:gd name="connsiteY3" fmla="*/ 993844 h 1984948"/>
                <a:gd name="connsiteX4" fmla="*/ 4897691 w 9787851"/>
                <a:gd name="connsiteY4" fmla="*/ 1961677 h 19849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87851" h="1984948">
                  <a:moveTo>
                    <a:pt x="4897691" y="1961677"/>
                  </a:moveTo>
                  <a:cubicBezTo>
                    <a:pt x="2502747" y="1961677"/>
                    <a:pt x="25667" y="1599595"/>
                    <a:pt x="25667" y="993844"/>
                  </a:cubicBezTo>
                  <a:cubicBezTo>
                    <a:pt x="25667" y="387750"/>
                    <a:pt x="2502747" y="25667"/>
                    <a:pt x="4897691" y="25667"/>
                  </a:cubicBezTo>
                  <a:cubicBezTo>
                    <a:pt x="7292634" y="25667"/>
                    <a:pt x="9769713" y="387750"/>
                    <a:pt x="9769713" y="993844"/>
                  </a:cubicBezTo>
                  <a:cubicBezTo>
                    <a:pt x="9769713" y="1599595"/>
                    <a:pt x="7292634" y="1961677"/>
                    <a:pt x="4897691" y="1961677"/>
                  </a:cubicBezTo>
                  <a:close/>
                </a:path>
              </a:pathLst>
            </a:custGeom>
            <a:solidFill>
              <a:srgbClr val="C99B79"/>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A079E436-3304-4ADF-9C73-2E4DAE3FBDCC}"/>
                </a:ext>
              </a:extLst>
            </p:cNvPr>
            <p:cNvSpPr/>
            <p:nvPr/>
          </p:nvSpPr>
          <p:spPr>
            <a:xfrm>
              <a:off x="6721055" y="6202355"/>
              <a:ext cx="9856298" cy="2053395"/>
            </a:xfrm>
            <a:custGeom>
              <a:avLst/>
              <a:gdLst>
                <a:gd name="connsiteX0" fmla="*/ 4940812 w 9856298"/>
                <a:gd name="connsiteY0" fmla="*/ 111910 h 2053395"/>
                <a:gd name="connsiteX1" fmla="*/ 9769714 w 9856298"/>
                <a:gd name="connsiteY1" fmla="*/ 1036965 h 2053395"/>
                <a:gd name="connsiteX2" fmla="*/ 4940812 w 9856298"/>
                <a:gd name="connsiteY2" fmla="*/ 1961677 h 2053395"/>
                <a:gd name="connsiteX3" fmla="*/ 111910 w 9856298"/>
                <a:gd name="connsiteY3" fmla="*/ 1036965 h 2053395"/>
                <a:gd name="connsiteX4" fmla="*/ 4940812 w 9856298"/>
                <a:gd name="connsiteY4" fmla="*/ 111910 h 2053395"/>
                <a:gd name="connsiteX5" fmla="*/ 4940812 w 9856298"/>
                <a:gd name="connsiteY5" fmla="*/ 25667 h 2053395"/>
                <a:gd name="connsiteX6" fmla="*/ 1509930 w 9856298"/>
                <a:gd name="connsiteY6" fmla="*/ 298084 h 2053395"/>
                <a:gd name="connsiteX7" fmla="*/ 25667 w 9856298"/>
                <a:gd name="connsiteY7" fmla="*/ 1036965 h 2053395"/>
                <a:gd name="connsiteX8" fmla="*/ 1509930 w 9856298"/>
                <a:gd name="connsiteY8" fmla="*/ 1775503 h 2053395"/>
                <a:gd name="connsiteX9" fmla="*/ 4940812 w 9856298"/>
                <a:gd name="connsiteY9" fmla="*/ 2047920 h 2053395"/>
                <a:gd name="connsiteX10" fmla="*/ 8371694 w 9856298"/>
                <a:gd name="connsiteY10" fmla="*/ 1775503 h 2053395"/>
                <a:gd name="connsiteX11" fmla="*/ 9855956 w 9856298"/>
                <a:gd name="connsiteY11" fmla="*/ 1036965 h 2053395"/>
                <a:gd name="connsiteX12" fmla="*/ 8371694 w 9856298"/>
                <a:gd name="connsiteY12" fmla="*/ 298084 h 2053395"/>
                <a:gd name="connsiteX13" fmla="*/ 4940812 w 9856298"/>
                <a:gd name="connsiteY13" fmla="*/ 25667 h 2053395"/>
                <a:gd name="connsiteX14" fmla="*/ 4940812 w 9856298"/>
                <a:gd name="connsiteY14" fmla="*/ 25667 h 205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856298" h="2053395">
                  <a:moveTo>
                    <a:pt x="4940812" y="111910"/>
                  </a:moveTo>
                  <a:cubicBezTo>
                    <a:pt x="7607830" y="111910"/>
                    <a:pt x="9769714" y="525669"/>
                    <a:pt x="9769714" y="1036965"/>
                  </a:cubicBezTo>
                  <a:cubicBezTo>
                    <a:pt x="9769714" y="1547918"/>
                    <a:pt x="7607830" y="1961677"/>
                    <a:pt x="4940812" y="1961677"/>
                  </a:cubicBezTo>
                  <a:cubicBezTo>
                    <a:pt x="2273451" y="1961677"/>
                    <a:pt x="111910" y="1547918"/>
                    <a:pt x="111910" y="1036965"/>
                  </a:cubicBezTo>
                  <a:cubicBezTo>
                    <a:pt x="111910" y="525669"/>
                    <a:pt x="2273793" y="111910"/>
                    <a:pt x="4940812" y="111910"/>
                  </a:cubicBezTo>
                  <a:moveTo>
                    <a:pt x="4940812" y="25667"/>
                  </a:moveTo>
                  <a:cubicBezTo>
                    <a:pt x="3645462" y="25667"/>
                    <a:pt x="2426771" y="122519"/>
                    <a:pt x="1509930" y="298084"/>
                  </a:cubicBezTo>
                  <a:cubicBezTo>
                    <a:pt x="524985" y="486655"/>
                    <a:pt x="25667" y="735458"/>
                    <a:pt x="25667" y="1036965"/>
                  </a:cubicBezTo>
                  <a:cubicBezTo>
                    <a:pt x="25667" y="1338472"/>
                    <a:pt x="524985" y="1586932"/>
                    <a:pt x="1509930" y="1775503"/>
                  </a:cubicBezTo>
                  <a:cubicBezTo>
                    <a:pt x="2427114" y="1951068"/>
                    <a:pt x="3645462" y="2047920"/>
                    <a:pt x="4940812" y="2047920"/>
                  </a:cubicBezTo>
                  <a:cubicBezTo>
                    <a:pt x="6236162" y="2047920"/>
                    <a:pt x="7454510" y="1951068"/>
                    <a:pt x="8371694" y="1775503"/>
                  </a:cubicBezTo>
                  <a:cubicBezTo>
                    <a:pt x="9356639" y="1586932"/>
                    <a:pt x="9855956" y="1338472"/>
                    <a:pt x="9855956" y="1036965"/>
                  </a:cubicBezTo>
                  <a:cubicBezTo>
                    <a:pt x="9855956" y="735115"/>
                    <a:pt x="9356639" y="486655"/>
                    <a:pt x="8371694" y="298084"/>
                  </a:cubicBezTo>
                  <a:cubicBezTo>
                    <a:pt x="7454852" y="122519"/>
                    <a:pt x="6236162" y="25667"/>
                    <a:pt x="4940812" y="25667"/>
                  </a:cubicBezTo>
                  <a:lnTo>
                    <a:pt x="4940812" y="25667"/>
                  </a:lnTo>
                  <a:close/>
                </a:path>
              </a:pathLst>
            </a:custGeom>
            <a:solidFill>
              <a:srgbClr val="5F3620"/>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B546056E-F774-46DF-8659-174391A750BB}"/>
                </a:ext>
              </a:extLst>
            </p:cNvPr>
            <p:cNvSpPr/>
            <p:nvPr/>
          </p:nvSpPr>
          <p:spPr>
            <a:xfrm>
              <a:off x="6807298" y="6288598"/>
              <a:ext cx="9685182" cy="1334707"/>
            </a:xfrm>
            <a:custGeom>
              <a:avLst/>
              <a:gdLst>
                <a:gd name="connsiteX0" fmla="*/ 463041 w 9685182"/>
                <a:gd name="connsiteY0" fmla="*/ 1333680 h 1334707"/>
                <a:gd name="connsiteX1" fmla="*/ 4891188 w 9685182"/>
                <a:gd name="connsiteY1" fmla="*/ 777552 h 1334707"/>
                <a:gd name="connsiteX2" fmla="*/ 9282375 w 9685182"/>
                <a:gd name="connsiteY2" fmla="*/ 1318964 h 1334707"/>
                <a:gd name="connsiteX3" fmla="*/ 9683471 w 9685182"/>
                <a:gd name="connsiteY3" fmla="*/ 950722 h 1334707"/>
                <a:gd name="connsiteX4" fmla="*/ 4854570 w 9685182"/>
                <a:gd name="connsiteY4" fmla="*/ 25667 h 1334707"/>
                <a:gd name="connsiteX5" fmla="*/ 25667 w 9685182"/>
                <a:gd name="connsiteY5" fmla="*/ 950722 h 1334707"/>
                <a:gd name="connsiteX6" fmla="*/ 463041 w 9685182"/>
                <a:gd name="connsiteY6" fmla="*/ 1333680 h 1334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85182" h="1334707">
                  <a:moveTo>
                    <a:pt x="463041" y="1333680"/>
                  </a:moveTo>
                  <a:cubicBezTo>
                    <a:pt x="1207054" y="1006506"/>
                    <a:pt x="2908977" y="777552"/>
                    <a:pt x="4891188" y="777552"/>
                  </a:cubicBezTo>
                  <a:cubicBezTo>
                    <a:pt x="6843283" y="777552"/>
                    <a:pt x="8520907" y="1000004"/>
                    <a:pt x="9282375" y="1318964"/>
                  </a:cubicBezTo>
                  <a:cubicBezTo>
                    <a:pt x="9539391" y="1206027"/>
                    <a:pt x="9683471" y="1081455"/>
                    <a:pt x="9683471" y="950722"/>
                  </a:cubicBezTo>
                  <a:cubicBezTo>
                    <a:pt x="9683471" y="439427"/>
                    <a:pt x="7521588" y="25667"/>
                    <a:pt x="4854570" y="25667"/>
                  </a:cubicBezTo>
                  <a:cubicBezTo>
                    <a:pt x="2187209" y="25667"/>
                    <a:pt x="25667" y="439427"/>
                    <a:pt x="25667" y="950722"/>
                  </a:cubicBezTo>
                  <a:cubicBezTo>
                    <a:pt x="25667" y="1087615"/>
                    <a:pt x="184806" y="1216979"/>
                    <a:pt x="463041" y="1333680"/>
                  </a:cubicBezTo>
                  <a:close/>
                </a:path>
              </a:pathLst>
            </a:custGeom>
            <a:solidFill>
              <a:srgbClr val="BCBEC0"/>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E5D6821B-2A8A-453E-9A06-E06B22D5A1AA}"/>
                </a:ext>
              </a:extLst>
            </p:cNvPr>
            <p:cNvSpPr/>
            <p:nvPr/>
          </p:nvSpPr>
          <p:spPr>
            <a:xfrm>
              <a:off x="5916809" y="5665734"/>
              <a:ext cx="11464791" cy="3114316"/>
            </a:xfrm>
            <a:custGeom>
              <a:avLst/>
              <a:gdLst>
                <a:gd name="connsiteX0" fmla="*/ 5745059 w 11464791"/>
                <a:gd name="connsiteY0" fmla="*/ 3121162 h 3114316"/>
                <a:gd name="connsiteX1" fmla="*/ 25667 w 11464791"/>
                <a:gd name="connsiteY1" fmla="*/ 1573586 h 3114316"/>
                <a:gd name="connsiteX2" fmla="*/ 5745059 w 11464791"/>
                <a:gd name="connsiteY2" fmla="*/ 25667 h 3114316"/>
                <a:gd name="connsiteX3" fmla="*/ 11464449 w 11464791"/>
                <a:gd name="connsiteY3" fmla="*/ 1573586 h 3114316"/>
                <a:gd name="connsiteX4" fmla="*/ 5745059 w 11464791"/>
                <a:gd name="connsiteY4" fmla="*/ 3121162 h 3114316"/>
                <a:gd name="connsiteX5" fmla="*/ 5745059 w 11464791"/>
                <a:gd name="connsiteY5" fmla="*/ 691652 h 3114316"/>
                <a:gd name="connsiteX6" fmla="*/ 959278 w 11464791"/>
                <a:gd name="connsiteY6" fmla="*/ 1573586 h 3114316"/>
                <a:gd name="connsiteX7" fmla="*/ 5745059 w 11464791"/>
                <a:gd name="connsiteY7" fmla="*/ 2455177 h 3114316"/>
                <a:gd name="connsiteX8" fmla="*/ 10530839 w 11464791"/>
                <a:gd name="connsiteY8" fmla="*/ 1573586 h 3114316"/>
                <a:gd name="connsiteX9" fmla="*/ 5745059 w 11464791"/>
                <a:gd name="connsiteY9" fmla="*/ 691652 h 3114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64791" h="3114316">
                  <a:moveTo>
                    <a:pt x="5745059" y="3121162"/>
                  </a:moveTo>
                  <a:cubicBezTo>
                    <a:pt x="2537997" y="3121162"/>
                    <a:pt x="25667" y="2441488"/>
                    <a:pt x="25667" y="1573586"/>
                  </a:cubicBezTo>
                  <a:cubicBezTo>
                    <a:pt x="25667" y="705684"/>
                    <a:pt x="2537997" y="25667"/>
                    <a:pt x="5745059" y="25667"/>
                  </a:cubicBezTo>
                  <a:cubicBezTo>
                    <a:pt x="8952120" y="25667"/>
                    <a:pt x="11464449" y="705684"/>
                    <a:pt x="11464449" y="1573586"/>
                  </a:cubicBezTo>
                  <a:cubicBezTo>
                    <a:pt x="11464449" y="2441488"/>
                    <a:pt x="8952120" y="3121162"/>
                    <a:pt x="5745059" y="3121162"/>
                  </a:cubicBezTo>
                  <a:close/>
                  <a:moveTo>
                    <a:pt x="5745059" y="691652"/>
                  </a:moveTo>
                  <a:cubicBezTo>
                    <a:pt x="2882283" y="691652"/>
                    <a:pt x="959278" y="1147506"/>
                    <a:pt x="959278" y="1573586"/>
                  </a:cubicBezTo>
                  <a:cubicBezTo>
                    <a:pt x="959278" y="1999323"/>
                    <a:pt x="2882283" y="2455177"/>
                    <a:pt x="5745059" y="2455177"/>
                  </a:cubicBezTo>
                  <a:cubicBezTo>
                    <a:pt x="8607834" y="2455177"/>
                    <a:pt x="10530839" y="1999323"/>
                    <a:pt x="10530839" y="1573586"/>
                  </a:cubicBezTo>
                  <a:cubicBezTo>
                    <a:pt x="10530839" y="1147848"/>
                    <a:pt x="8607834" y="691652"/>
                    <a:pt x="5745059" y="691652"/>
                  </a:cubicBezTo>
                  <a:close/>
                </a:path>
              </a:pathLst>
            </a:custGeom>
            <a:solidFill>
              <a:srgbClr val="A57756"/>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8347EE05-1E27-4AAA-B70A-B61BFFEDEE16}"/>
                </a:ext>
              </a:extLst>
            </p:cNvPr>
            <p:cNvSpPr/>
            <p:nvPr/>
          </p:nvSpPr>
          <p:spPr>
            <a:xfrm>
              <a:off x="5873688" y="5622613"/>
              <a:ext cx="11567461" cy="3216986"/>
            </a:xfrm>
            <a:custGeom>
              <a:avLst/>
              <a:gdLst>
                <a:gd name="connsiteX0" fmla="*/ 5788180 w 11567461"/>
                <a:gd name="connsiteY0" fmla="*/ 111910 h 3216986"/>
                <a:gd name="connsiteX1" fmla="*/ 11464449 w 11567461"/>
                <a:gd name="connsiteY1" fmla="*/ 1616707 h 3216986"/>
                <a:gd name="connsiteX2" fmla="*/ 5788180 w 11567461"/>
                <a:gd name="connsiteY2" fmla="*/ 3121161 h 3216986"/>
                <a:gd name="connsiteX3" fmla="*/ 111910 w 11567461"/>
                <a:gd name="connsiteY3" fmla="*/ 1616707 h 3216986"/>
                <a:gd name="connsiteX4" fmla="*/ 5788180 w 11567461"/>
                <a:gd name="connsiteY4" fmla="*/ 111910 h 3216986"/>
                <a:gd name="connsiteX5" fmla="*/ 5788180 w 11567461"/>
                <a:gd name="connsiteY5" fmla="*/ 2541419 h 3216986"/>
                <a:gd name="connsiteX6" fmla="*/ 10617082 w 11567461"/>
                <a:gd name="connsiteY6" fmla="*/ 1616707 h 3216986"/>
                <a:gd name="connsiteX7" fmla="*/ 5788180 w 11567461"/>
                <a:gd name="connsiteY7" fmla="*/ 691652 h 3216986"/>
                <a:gd name="connsiteX8" fmla="*/ 959278 w 11567461"/>
                <a:gd name="connsiteY8" fmla="*/ 1616707 h 3216986"/>
                <a:gd name="connsiteX9" fmla="*/ 5788180 w 11567461"/>
                <a:gd name="connsiteY9" fmla="*/ 2541419 h 3216986"/>
                <a:gd name="connsiteX10" fmla="*/ 5788180 w 11567461"/>
                <a:gd name="connsiteY10" fmla="*/ 25667 h 3216986"/>
                <a:gd name="connsiteX11" fmla="*/ 25667 w 11567461"/>
                <a:gd name="connsiteY11" fmla="*/ 1616707 h 3216986"/>
                <a:gd name="connsiteX12" fmla="*/ 5788180 w 11567461"/>
                <a:gd name="connsiteY12" fmla="*/ 3207404 h 3216986"/>
                <a:gd name="connsiteX13" fmla="*/ 11550692 w 11567461"/>
                <a:gd name="connsiteY13" fmla="*/ 1616707 h 3216986"/>
                <a:gd name="connsiteX14" fmla="*/ 5788180 w 11567461"/>
                <a:gd name="connsiteY14" fmla="*/ 25667 h 3216986"/>
                <a:gd name="connsiteX15" fmla="*/ 5788180 w 11567461"/>
                <a:gd name="connsiteY15" fmla="*/ 25667 h 3216986"/>
                <a:gd name="connsiteX16" fmla="*/ 5788180 w 11567461"/>
                <a:gd name="connsiteY16" fmla="*/ 2455177 h 3216986"/>
                <a:gd name="connsiteX17" fmla="*/ 1045521 w 11567461"/>
                <a:gd name="connsiteY17" fmla="*/ 1616707 h 3216986"/>
                <a:gd name="connsiteX18" fmla="*/ 5788180 w 11567461"/>
                <a:gd name="connsiteY18" fmla="*/ 777895 h 3216986"/>
                <a:gd name="connsiteX19" fmla="*/ 10530838 w 11567461"/>
                <a:gd name="connsiteY19" fmla="*/ 1616707 h 3216986"/>
                <a:gd name="connsiteX20" fmla="*/ 5788180 w 11567461"/>
                <a:gd name="connsiteY20" fmla="*/ 2455177 h 3216986"/>
                <a:gd name="connsiteX21" fmla="*/ 5788180 w 11567461"/>
                <a:gd name="connsiteY21" fmla="*/ 2455177 h 3216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567461" h="3216986">
                  <a:moveTo>
                    <a:pt x="5788180" y="111910"/>
                  </a:moveTo>
                  <a:cubicBezTo>
                    <a:pt x="8923030" y="111910"/>
                    <a:pt x="11464449" y="785424"/>
                    <a:pt x="11464449" y="1616707"/>
                  </a:cubicBezTo>
                  <a:cubicBezTo>
                    <a:pt x="11464449" y="2447305"/>
                    <a:pt x="8923372" y="3121161"/>
                    <a:pt x="5788180" y="3121161"/>
                  </a:cubicBezTo>
                  <a:cubicBezTo>
                    <a:pt x="2653329" y="3121161"/>
                    <a:pt x="111910" y="2447305"/>
                    <a:pt x="111910" y="1616707"/>
                  </a:cubicBezTo>
                  <a:cubicBezTo>
                    <a:pt x="111910" y="785424"/>
                    <a:pt x="2653329" y="111910"/>
                    <a:pt x="5788180" y="111910"/>
                  </a:cubicBezTo>
                  <a:moveTo>
                    <a:pt x="5788180" y="2541419"/>
                  </a:moveTo>
                  <a:cubicBezTo>
                    <a:pt x="8455198" y="2541419"/>
                    <a:pt x="10617082" y="2127660"/>
                    <a:pt x="10617082" y="1616707"/>
                  </a:cubicBezTo>
                  <a:cubicBezTo>
                    <a:pt x="10617082" y="1105411"/>
                    <a:pt x="8455198" y="691652"/>
                    <a:pt x="5788180" y="691652"/>
                  </a:cubicBezTo>
                  <a:cubicBezTo>
                    <a:pt x="3120819" y="691652"/>
                    <a:pt x="959278" y="1105411"/>
                    <a:pt x="959278" y="1616707"/>
                  </a:cubicBezTo>
                  <a:cubicBezTo>
                    <a:pt x="959278" y="2127318"/>
                    <a:pt x="3121161" y="2541419"/>
                    <a:pt x="5788180" y="2541419"/>
                  </a:cubicBezTo>
                  <a:moveTo>
                    <a:pt x="5788180" y="25667"/>
                  </a:moveTo>
                  <a:cubicBezTo>
                    <a:pt x="2955521" y="25667"/>
                    <a:pt x="25667" y="620810"/>
                    <a:pt x="25667" y="1616707"/>
                  </a:cubicBezTo>
                  <a:cubicBezTo>
                    <a:pt x="25667" y="2612261"/>
                    <a:pt x="2955521" y="3207404"/>
                    <a:pt x="5788180" y="3207404"/>
                  </a:cubicBezTo>
                  <a:cubicBezTo>
                    <a:pt x="8620839" y="3207404"/>
                    <a:pt x="11550692" y="2612261"/>
                    <a:pt x="11550692" y="1616707"/>
                  </a:cubicBezTo>
                  <a:cubicBezTo>
                    <a:pt x="11550692" y="620810"/>
                    <a:pt x="8620839" y="25667"/>
                    <a:pt x="5788180" y="25667"/>
                  </a:cubicBezTo>
                  <a:lnTo>
                    <a:pt x="5788180" y="25667"/>
                  </a:lnTo>
                  <a:close/>
                  <a:moveTo>
                    <a:pt x="5788180" y="2455177"/>
                  </a:moveTo>
                  <a:cubicBezTo>
                    <a:pt x="2734439" y="2455177"/>
                    <a:pt x="1045521" y="1959624"/>
                    <a:pt x="1045521" y="1616707"/>
                  </a:cubicBezTo>
                  <a:cubicBezTo>
                    <a:pt x="1045521" y="1273790"/>
                    <a:pt x="2734439" y="777895"/>
                    <a:pt x="5788180" y="777895"/>
                  </a:cubicBezTo>
                  <a:cubicBezTo>
                    <a:pt x="8841920" y="777895"/>
                    <a:pt x="10530838" y="1273790"/>
                    <a:pt x="10530838" y="1616707"/>
                  </a:cubicBezTo>
                  <a:cubicBezTo>
                    <a:pt x="10530838" y="1959282"/>
                    <a:pt x="8841920" y="2455177"/>
                    <a:pt x="5788180" y="2455177"/>
                  </a:cubicBezTo>
                  <a:lnTo>
                    <a:pt x="5788180" y="2455177"/>
                  </a:lnTo>
                  <a:close/>
                </a:path>
              </a:pathLst>
            </a:custGeom>
            <a:solidFill>
              <a:srgbClr val="5F3620"/>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E823B187-A85A-4123-98DE-E5915744184F}"/>
                </a:ext>
              </a:extLst>
            </p:cNvPr>
            <p:cNvSpPr/>
            <p:nvPr/>
          </p:nvSpPr>
          <p:spPr>
            <a:xfrm>
              <a:off x="7797979" y="5834455"/>
              <a:ext cx="1334707" cy="855581"/>
            </a:xfrm>
            <a:custGeom>
              <a:avLst/>
              <a:gdLst>
                <a:gd name="connsiteX0" fmla="*/ 159221 w 1334707"/>
                <a:gd name="connsiteY0" fmla="*/ 854897 h 855581"/>
                <a:gd name="connsiteX1" fmla="*/ 120891 w 1334707"/>
                <a:gd name="connsiteY1" fmla="*/ 831283 h 855581"/>
                <a:gd name="connsiteX2" fmla="*/ 34306 w 1334707"/>
                <a:gd name="connsiteY2" fmla="*/ 280289 h 855581"/>
                <a:gd name="connsiteX3" fmla="*/ 67160 w 1334707"/>
                <a:gd name="connsiteY3" fmla="*/ 244012 h 855581"/>
                <a:gd name="connsiteX4" fmla="*/ 1260867 w 1334707"/>
                <a:gd name="connsiteY4" fmla="*/ 26009 h 855581"/>
                <a:gd name="connsiteX5" fmla="*/ 1266685 w 1334707"/>
                <a:gd name="connsiteY5" fmla="*/ 25667 h 855581"/>
                <a:gd name="connsiteX6" fmla="*/ 1301251 w 1334707"/>
                <a:gd name="connsiteY6" fmla="*/ 43121 h 855581"/>
                <a:gd name="connsiteX7" fmla="*/ 1305700 w 1334707"/>
                <a:gd name="connsiteY7" fmla="*/ 86927 h 855581"/>
                <a:gd name="connsiteX8" fmla="*/ 1211586 w 1334707"/>
                <a:gd name="connsiteY8" fmla="*/ 635526 h 855581"/>
                <a:gd name="connsiteX9" fmla="*/ 1173940 w 1334707"/>
                <a:gd name="connsiteY9" fmla="*/ 681385 h 855581"/>
                <a:gd name="connsiteX10" fmla="*/ 168803 w 1334707"/>
                <a:gd name="connsiteY10" fmla="*/ 853870 h 855581"/>
                <a:gd name="connsiteX11" fmla="*/ 159221 w 1334707"/>
                <a:gd name="connsiteY11" fmla="*/ 854897 h 85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34707" h="855581">
                  <a:moveTo>
                    <a:pt x="159221" y="854897"/>
                  </a:moveTo>
                  <a:cubicBezTo>
                    <a:pt x="143136" y="854897"/>
                    <a:pt x="128078" y="845999"/>
                    <a:pt x="120891" y="831283"/>
                  </a:cubicBezTo>
                  <a:cubicBezTo>
                    <a:pt x="39782" y="671803"/>
                    <a:pt x="8981" y="476388"/>
                    <a:pt x="34306" y="280289"/>
                  </a:cubicBezTo>
                  <a:cubicBezTo>
                    <a:pt x="36701" y="262492"/>
                    <a:pt x="49706" y="248119"/>
                    <a:pt x="67160" y="244012"/>
                  </a:cubicBezTo>
                  <a:cubicBezTo>
                    <a:pt x="421713" y="159823"/>
                    <a:pt x="823152" y="86585"/>
                    <a:pt x="1260867" y="26009"/>
                  </a:cubicBezTo>
                  <a:cubicBezTo>
                    <a:pt x="1262921" y="25667"/>
                    <a:pt x="1264974" y="25667"/>
                    <a:pt x="1266685" y="25667"/>
                  </a:cubicBezTo>
                  <a:cubicBezTo>
                    <a:pt x="1280375" y="25667"/>
                    <a:pt x="1293037" y="32170"/>
                    <a:pt x="1301251" y="43121"/>
                  </a:cubicBezTo>
                  <a:cubicBezTo>
                    <a:pt x="1310491" y="55784"/>
                    <a:pt x="1312202" y="72553"/>
                    <a:pt x="1305700" y="86927"/>
                  </a:cubicBezTo>
                  <a:cubicBezTo>
                    <a:pt x="1230409" y="249487"/>
                    <a:pt x="1196870" y="444218"/>
                    <a:pt x="1211586" y="635526"/>
                  </a:cubicBezTo>
                  <a:cubicBezTo>
                    <a:pt x="1213297" y="658456"/>
                    <a:pt x="1196870" y="678647"/>
                    <a:pt x="1173940" y="681385"/>
                  </a:cubicBezTo>
                  <a:cubicBezTo>
                    <a:pt x="786533" y="731693"/>
                    <a:pt x="448407" y="789530"/>
                    <a:pt x="168803" y="853870"/>
                  </a:cubicBezTo>
                  <a:cubicBezTo>
                    <a:pt x="165723" y="854555"/>
                    <a:pt x="162643" y="854897"/>
                    <a:pt x="159221" y="854897"/>
                  </a:cubicBezTo>
                  <a:close/>
                </a:path>
              </a:pathLst>
            </a:custGeom>
            <a:solidFill>
              <a:srgbClr val="C99B79"/>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1EABABFB-1206-4CC1-AA0E-39EFBFA23316}"/>
                </a:ext>
              </a:extLst>
            </p:cNvPr>
            <p:cNvSpPr/>
            <p:nvPr/>
          </p:nvSpPr>
          <p:spPr>
            <a:xfrm>
              <a:off x="7754875" y="5791334"/>
              <a:ext cx="1403154" cy="958251"/>
            </a:xfrm>
            <a:custGeom>
              <a:avLst/>
              <a:gdLst>
                <a:gd name="connsiteX0" fmla="*/ 1310131 w 1403153"/>
                <a:gd name="connsiteY0" fmla="*/ 111910 h 958251"/>
                <a:gd name="connsiteX1" fmla="*/ 1310474 w 1403153"/>
                <a:gd name="connsiteY1" fmla="*/ 111910 h 958251"/>
                <a:gd name="connsiteX2" fmla="*/ 1310131 w 1403153"/>
                <a:gd name="connsiteY2" fmla="*/ 111910 h 958251"/>
                <a:gd name="connsiteX3" fmla="*/ 1211911 w 1403153"/>
                <a:gd name="connsiteY3" fmla="*/ 681727 h 958251"/>
                <a:gd name="connsiteX4" fmla="*/ 202667 w 1403153"/>
                <a:gd name="connsiteY4" fmla="*/ 854897 h 958251"/>
                <a:gd name="connsiteX5" fmla="*/ 120531 w 1403153"/>
                <a:gd name="connsiteY5" fmla="*/ 329228 h 958251"/>
                <a:gd name="connsiteX6" fmla="*/ 1310131 w 1403153"/>
                <a:gd name="connsiteY6" fmla="*/ 111910 h 958251"/>
                <a:gd name="connsiteX7" fmla="*/ 1310131 w 1403153"/>
                <a:gd name="connsiteY7" fmla="*/ 25667 h 958251"/>
                <a:gd name="connsiteX8" fmla="*/ 1307051 w 1403153"/>
                <a:gd name="connsiteY8" fmla="*/ 25667 h 958251"/>
                <a:gd name="connsiteX9" fmla="*/ 1296784 w 1403153"/>
                <a:gd name="connsiteY9" fmla="*/ 26694 h 958251"/>
                <a:gd name="connsiteX10" fmla="*/ 100339 w 1403153"/>
                <a:gd name="connsiteY10" fmla="*/ 245381 h 958251"/>
                <a:gd name="connsiteX11" fmla="*/ 34630 w 1403153"/>
                <a:gd name="connsiteY11" fmla="*/ 318276 h 958251"/>
                <a:gd name="connsiteX12" fmla="*/ 125664 w 1403153"/>
                <a:gd name="connsiteY12" fmla="*/ 894253 h 958251"/>
                <a:gd name="connsiteX13" fmla="*/ 202667 w 1403153"/>
                <a:gd name="connsiteY13" fmla="*/ 941482 h 958251"/>
                <a:gd name="connsiteX14" fmla="*/ 221832 w 1403153"/>
                <a:gd name="connsiteY14" fmla="*/ 939428 h 958251"/>
                <a:gd name="connsiteX15" fmla="*/ 1222862 w 1403153"/>
                <a:gd name="connsiteY15" fmla="*/ 767627 h 958251"/>
                <a:gd name="connsiteX16" fmla="*/ 1297811 w 1403153"/>
                <a:gd name="connsiteY16" fmla="*/ 675567 h 958251"/>
                <a:gd name="connsiteX17" fmla="*/ 1386107 w 1403153"/>
                <a:gd name="connsiteY17" fmla="*/ 152977 h 958251"/>
                <a:gd name="connsiteX18" fmla="*/ 1396374 w 1403153"/>
                <a:gd name="connsiteY18" fmla="*/ 112252 h 958251"/>
                <a:gd name="connsiteX19" fmla="*/ 1310474 w 1403153"/>
                <a:gd name="connsiteY19" fmla="*/ 26009 h 958251"/>
                <a:gd name="connsiteX20" fmla="*/ 1310131 w 1403153"/>
                <a:gd name="connsiteY20" fmla="*/ 25667 h 958251"/>
                <a:gd name="connsiteX21" fmla="*/ 1310131 w 1403153"/>
                <a:gd name="connsiteY21" fmla="*/ 25667 h 958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03153" h="958251">
                  <a:moveTo>
                    <a:pt x="1310131" y="111910"/>
                  </a:moveTo>
                  <a:lnTo>
                    <a:pt x="1310474" y="111910"/>
                  </a:lnTo>
                  <a:moveTo>
                    <a:pt x="1310131" y="111910"/>
                  </a:moveTo>
                  <a:cubicBezTo>
                    <a:pt x="1229707" y="285422"/>
                    <a:pt x="1197195" y="485628"/>
                    <a:pt x="1211911" y="681727"/>
                  </a:cubicBezTo>
                  <a:cubicBezTo>
                    <a:pt x="835455" y="730666"/>
                    <a:pt x="493222" y="788162"/>
                    <a:pt x="202667" y="854897"/>
                  </a:cubicBezTo>
                  <a:cubicBezTo>
                    <a:pt x="122584" y="697812"/>
                    <a:pt x="96917" y="510611"/>
                    <a:pt x="120531" y="329228"/>
                  </a:cubicBezTo>
                  <a:cubicBezTo>
                    <a:pt x="478506" y="244011"/>
                    <a:pt x="878918" y="171458"/>
                    <a:pt x="1310131" y="111910"/>
                  </a:cubicBezTo>
                  <a:moveTo>
                    <a:pt x="1310131" y="25667"/>
                  </a:moveTo>
                  <a:cubicBezTo>
                    <a:pt x="1309105" y="25667"/>
                    <a:pt x="1308078" y="25667"/>
                    <a:pt x="1307051" y="25667"/>
                  </a:cubicBezTo>
                  <a:cubicBezTo>
                    <a:pt x="1303629" y="25667"/>
                    <a:pt x="1300207" y="26009"/>
                    <a:pt x="1296784" y="26694"/>
                  </a:cubicBezTo>
                  <a:cubicBezTo>
                    <a:pt x="858042" y="87269"/>
                    <a:pt x="455577" y="160849"/>
                    <a:pt x="100339" y="245381"/>
                  </a:cubicBezTo>
                  <a:cubicBezTo>
                    <a:pt x="65431" y="253594"/>
                    <a:pt x="39422" y="282684"/>
                    <a:pt x="34630" y="318276"/>
                  </a:cubicBezTo>
                  <a:cubicBezTo>
                    <a:pt x="8279" y="522589"/>
                    <a:pt x="40449" y="727244"/>
                    <a:pt x="125664" y="894253"/>
                  </a:cubicBezTo>
                  <a:cubicBezTo>
                    <a:pt x="140723" y="923685"/>
                    <a:pt x="170497" y="941482"/>
                    <a:pt x="202667" y="941482"/>
                  </a:cubicBezTo>
                  <a:cubicBezTo>
                    <a:pt x="209169" y="941482"/>
                    <a:pt x="215672" y="940797"/>
                    <a:pt x="221832" y="939428"/>
                  </a:cubicBezTo>
                  <a:cubicBezTo>
                    <a:pt x="500409" y="875431"/>
                    <a:pt x="837166" y="817936"/>
                    <a:pt x="1222862" y="767627"/>
                  </a:cubicBezTo>
                  <a:cubicBezTo>
                    <a:pt x="1268379" y="761810"/>
                    <a:pt x="1301233" y="721426"/>
                    <a:pt x="1297811" y="675567"/>
                  </a:cubicBezTo>
                  <a:cubicBezTo>
                    <a:pt x="1284122" y="493157"/>
                    <a:pt x="1315265" y="307667"/>
                    <a:pt x="1386107" y="152977"/>
                  </a:cubicBezTo>
                  <a:cubicBezTo>
                    <a:pt x="1392610" y="141000"/>
                    <a:pt x="1396374" y="126968"/>
                    <a:pt x="1396374" y="112252"/>
                  </a:cubicBezTo>
                  <a:cubicBezTo>
                    <a:pt x="1396374" y="64682"/>
                    <a:pt x="1358044" y="26009"/>
                    <a:pt x="1310474" y="26009"/>
                  </a:cubicBezTo>
                  <a:cubicBezTo>
                    <a:pt x="1310474" y="25667"/>
                    <a:pt x="1310131" y="25667"/>
                    <a:pt x="1310131" y="25667"/>
                  </a:cubicBezTo>
                  <a:lnTo>
                    <a:pt x="1310131" y="25667"/>
                  </a:lnTo>
                  <a:close/>
                </a:path>
              </a:pathLst>
            </a:custGeom>
            <a:solidFill>
              <a:srgbClr val="5F3620"/>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CB1696DC-64AE-41A7-B164-C166D2787339}"/>
                </a:ext>
              </a:extLst>
            </p:cNvPr>
            <p:cNvSpPr/>
            <p:nvPr/>
          </p:nvSpPr>
          <p:spPr>
            <a:xfrm>
              <a:off x="9188668" y="5686953"/>
              <a:ext cx="1642716" cy="787135"/>
            </a:xfrm>
            <a:custGeom>
              <a:avLst/>
              <a:gdLst>
                <a:gd name="connsiteX0" fmla="*/ 69358 w 1642716"/>
                <a:gd name="connsiteY0" fmla="*/ 794664 h 787134"/>
                <a:gd name="connsiteX1" fmla="*/ 41295 w 1642716"/>
                <a:gd name="connsiteY1" fmla="*/ 784055 h 787134"/>
                <a:gd name="connsiteX2" fmla="*/ 26236 w 1642716"/>
                <a:gd name="connsiteY2" fmla="*/ 752912 h 787134"/>
                <a:gd name="connsiteX3" fmla="*/ 243212 w 1642716"/>
                <a:gd name="connsiteY3" fmla="*/ 136893 h 787134"/>
                <a:gd name="connsiteX4" fmla="*/ 269222 w 1642716"/>
                <a:gd name="connsiteY4" fmla="*/ 124230 h 787134"/>
                <a:gd name="connsiteX5" fmla="*/ 1581342 w 1642716"/>
                <a:gd name="connsiteY5" fmla="*/ 25667 h 787134"/>
                <a:gd name="connsiteX6" fmla="*/ 1583052 w 1642716"/>
                <a:gd name="connsiteY6" fmla="*/ 25667 h 787134"/>
                <a:gd name="connsiteX7" fmla="*/ 1616934 w 1642716"/>
                <a:gd name="connsiteY7" fmla="*/ 42094 h 787134"/>
                <a:gd name="connsiteX8" fmla="*/ 1624805 w 1642716"/>
                <a:gd name="connsiteY8" fmla="*/ 80767 h 787134"/>
                <a:gd name="connsiteX9" fmla="*/ 1564914 w 1642716"/>
                <a:gd name="connsiteY9" fmla="*/ 640317 h 787134"/>
                <a:gd name="connsiteX10" fmla="*/ 1556016 w 1642716"/>
                <a:gd name="connsiteY10" fmla="*/ 674883 h 787134"/>
                <a:gd name="connsiteX11" fmla="*/ 1524188 w 1642716"/>
                <a:gd name="connsiteY11" fmla="*/ 690968 h 787134"/>
                <a:gd name="connsiteX12" fmla="*/ 74149 w 1642716"/>
                <a:gd name="connsiteY12" fmla="*/ 794664 h 787134"/>
                <a:gd name="connsiteX13" fmla="*/ 69358 w 1642716"/>
                <a:gd name="connsiteY13" fmla="*/ 794664 h 78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42716" h="787134">
                  <a:moveTo>
                    <a:pt x="69358" y="794664"/>
                  </a:moveTo>
                  <a:cubicBezTo>
                    <a:pt x="59091" y="794664"/>
                    <a:pt x="49166" y="790900"/>
                    <a:pt x="41295" y="784055"/>
                  </a:cubicBezTo>
                  <a:cubicBezTo>
                    <a:pt x="32055" y="776183"/>
                    <a:pt x="26921" y="764890"/>
                    <a:pt x="26236" y="752912"/>
                  </a:cubicBezTo>
                  <a:cubicBezTo>
                    <a:pt x="18023" y="513691"/>
                    <a:pt x="99132" y="283369"/>
                    <a:pt x="243212" y="136893"/>
                  </a:cubicBezTo>
                  <a:cubicBezTo>
                    <a:pt x="250057" y="129706"/>
                    <a:pt x="259297" y="125257"/>
                    <a:pt x="269222" y="124230"/>
                  </a:cubicBezTo>
                  <a:cubicBezTo>
                    <a:pt x="668950" y="79056"/>
                    <a:pt x="1110429" y="45859"/>
                    <a:pt x="1581342" y="25667"/>
                  </a:cubicBezTo>
                  <a:cubicBezTo>
                    <a:pt x="1582026" y="25667"/>
                    <a:pt x="1582710" y="25667"/>
                    <a:pt x="1583052" y="25667"/>
                  </a:cubicBezTo>
                  <a:cubicBezTo>
                    <a:pt x="1596057" y="25667"/>
                    <a:pt x="1608720" y="31485"/>
                    <a:pt x="1616934" y="42094"/>
                  </a:cubicBezTo>
                  <a:cubicBezTo>
                    <a:pt x="1625490" y="53046"/>
                    <a:pt x="1628569" y="67420"/>
                    <a:pt x="1624805" y="80767"/>
                  </a:cubicBezTo>
                  <a:cubicBezTo>
                    <a:pt x="1579288" y="241958"/>
                    <a:pt x="1531376" y="451062"/>
                    <a:pt x="1564914" y="640317"/>
                  </a:cubicBezTo>
                  <a:cubicBezTo>
                    <a:pt x="1566968" y="652637"/>
                    <a:pt x="1563888" y="665300"/>
                    <a:pt x="1556016" y="674883"/>
                  </a:cubicBezTo>
                  <a:cubicBezTo>
                    <a:pt x="1548145" y="684465"/>
                    <a:pt x="1536509" y="690625"/>
                    <a:pt x="1524188" y="690968"/>
                  </a:cubicBezTo>
                  <a:cubicBezTo>
                    <a:pt x="990990" y="712186"/>
                    <a:pt x="503309" y="746751"/>
                    <a:pt x="74149" y="794664"/>
                  </a:cubicBezTo>
                  <a:cubicBezTo>
                    <a:pt x="72438" y="794664"/>
                    <a:pt x="71069" y="794664"/>
                    <a:pt x="69358" y="794664"/>
                  </a:cubicBezTo>
                  <a:close/>
                </a:path>
              </a:pathLst>
            </a:custGeom>
            <a:solidFill>
              <a:srgbClr val="C99B79"/>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AB83A73F-DA46-47F5-90D3-6735EBB16EAE}"/>
                </a:ext>
              </a:extLst>
            </p:cNvPr>
            <p:cNvSpPr/>
            <p:nvPr/>
          </p:nvSpPr>
          <p:spPr>
            <a:xfrm>
              <a:off x="9145144" y="5643489"/>
              <a:ext cx="1711163" cy="889805"/>
            </a:xfrm>
            <a:custGeom>
              <a:avLst/>
              <a:gdLst>
                <a:gd name="connsiteX0" fmla="*/ 1626576 w 1711162"/>
                <a:gd name="connsiteY0" fmla="*/ 112252 h 889804"/>
                <a:gd name="connsiteX1" fmla="*/ 1626919 w 1711162"/>
                <a:gd name="connsiteY1" fmla="*/ 112252 h 889804"/>
                <a:gd name="connsiteX2" fmla="*/ 1626576 w 1711162"/>
                <a:gd name="connsiteY2" fmla="*/ 112252 h 889804"/>
                <a:gd name="connsiteX3" fmla="*/ 1566001 w 1711162"/>
                <a:gd name="connsiteY3" fmla="*/ 691310 h 889804"/>
                <a:gd name="connsiteX4" fmla="*/ 112882 w 1711162"/>
                <a:gd name="connsiteY4" fmla="*/ 795006 h 889804"/>
                <a:gd name="connsiteX5" fmla="*/ 317537 w 1711162"/>
                <a:gd name="connsiteY5" fmla="*/ 210473 h 889804"/>
                <a:gd name="connsiteX6" fmla="*/ 1626576 w 1711162"/>
                <a:gd name="connsiteY6" fmla="*/ 112252 h 889804"/>
                <a:gd name="connsiteX7" fmla="*/ 1626576 w 1711162"/>
                <a:gd name="connsiteY7" fmla="*/ 26009 h 889804"/>
                <a:gd name="connsiteX8" fmla="*/ 1624865 w 1711162"/>
                <a:gd name="connsiteY8" fmla="*/ 26009 h 889804"/>
                <a:gd name="connsiteX9" fmla="*/ 1622128 w 1711162"/>
                <a:gd name="connsiteY9" fmla="*/ 26009 h 889804"/>
                <a:gd name="connsiteX10" fmla="*/ 307612 w 1711162"/>
                <a:gd name="connsiteY10" fmla="*/ 124915 h 889804"/>
                <a:gd name="connsiteX11" fmla="*/ 255593 w 1711162"/>
                <a:gd name="connsiteY11" fmla="*/ 150240 h 889804"/>
                <a:gd name="connsiteX12" fmla="*/ 26297 w 1711162"/>
                <a:gd name="connsiteY12" fmla="*/ 798087 h 889804"/>
                <a:gd name="connsiteX13" fmla="*/ 56071 w 1711162"/>
                <a:gd name="connsiteY13" fmla="*/ 860373 h 889804"/>
                <a:gd name="connsiteX14" fmla="*/ 112539 w 1711162"/>
                <a:gd name="connsiteY14" fmla="*/ 881249 h 889804"/>
                <a:gd name="connsiteX15" fmla="*/ 122122 w 1711162"/>
                <a:gd name="connsiteY15" fmla="*/ 880564 h 889804"/>
                <a:gd name="connsiteX16" fmla="*/ 1569081 w 1711162"/>
                <a:gd name="connsiteY16" fmla="*/ 777210 h 889804"/>
                <a:gd name="connsiteX17" fmla="*/ 1633079 w 1711162"/>
                <a:gd name="connsiteY17" fmla="*/ 745041 h 889804"/>
                <a:gd name="connsiteX18" fmla="*/ 1650875 w 1711162"/>
                <a:gd name="connsiteY18" fmla="*/ 675909 h 889804"/>
                <a:gd name="connsiteX19" fmla="*/ 1708028 w 1711162"/>
                <a:gd name="connsiteY19" fmla="*/ 141000 h 889804"/>
                <a:gd name="connsiteX20" fmla="*/ 1713161 w 1711162"/>
                <a:gd name="connsiteY20" fmla="*/ 111910 h 889804"/>
                <a:gd name="connsiteX21" fmla="*/ 1626919 w 1711162"/>
                <a:gd name="connsiteY21" fmla="*/ 25667 h 889804"/>
                <a:gd name="connsiteX22" fmla="*/ 1626576 w 1711162"/>
                <a:gd name="connsiteY22" fmla="*/ 25667 h 889804"/>
                <a:gd name="connsiteX23" fmla="*/ 1626576 w 1711162"/>
                <a:gd name="connsiteY23" fmla="*/ 26009 h 889804"/>
                <a:gd name="connsiteX24" fmla="*/ 1626576 w 1711162"/>
                <a:gd name="connsiteY24" fmla="*/ 26009 h 88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11162" h="889804">
                  <a:moveTo>
                    <a:pt x="1626576" y="112252"/>
                  </a:moveTo>
                  <a:lnTo>
                    <a:pt x="1626919" y="112252"/>
                  </a:lnTo>
                  <a:moveTo>
                    <a:pt x="1626576" y="112252"/>
                  </a:moveTo>
                  <a:cubicBezTo>
                    <a:pt x="1569766" y="313485"/>
                    <a:pt x="1533832" y="510611"/>
                    <a:pt x="1566001" y="691310"/>
                  </a:cubicBezTo>
                  <a:cubicBezTo>
                    <a:pt x="1048203" y="711844"/>
                    <a:pt x="557100" y="745725"/>
                    <a:pt x="112882" y="795006"/>
                  </a:cubicBezTo>
                  <a:cubicBezTo>
                    <a:pt x="105352" y="577346"/>
                    <a:pt x="174141" y="356264"/>
                    <a:pt x="317537" y="210473"/>
                  </a:cubicBezTo>
                  <a:cubicBezTo>
                    <a:pt x="730954" y="163929"/>
                    <a:pt x="1170723" y="131760"/>
                    <a:pt x="1626576" y="112252"/>
                  </a:cubicBezTo>
                  <a:moveTo>
                    <a:pt x="1626576" y="26009"/>
                  </a:moveTo>
                  <a:cubicBezTo>
                    <a:pt x="1625892" y="26009"/>
                    <a:pt x="1625550" y="26009"/>
                    <a:pt x="1624865" y="26009"/>
                  </a:cubicBezTo>
                  <a:cubicBezTo>
                    <a:pt x="1623838" y="26009"/>
                    <a:pt x="1623154" y="26009"/>
                    <a:pt x="1622128" y="26009"/>
                  </a:cubicBezTo>
                  <a:cubicBezTo>
                    <a:pt x="1150531" y="46544"/>
                    <a:pt x="708024" y="79740"/>
                    <a:pt x="307612" y="124915"/>
                  </a:cubicBezTo>
                  <a:cubicBezTo>
                    <a:pt x="287763" y="126969"/>
                    <a:pt x="269624" y="135866"/>
                    <a:pt x="255593" y="150240"/>
                  </a:cubicBezTo>
                  <a:cubicBezTo>
                    <a:pt x="103299" y="304929"/>
                    <a:pt x="17399" y="547230"/>
                    <a:pt x="26297" y="798087"/>
                  </a:cubicBezTo>
                  <a:cubicBezTo>
                    <a:pt x="27323" y="822043"/>
                    <a:pt x="37933" y="844630"/>
                    <a:pt x="56071" y="860373"/>
                  </a:cubicBezTo>
                  <a:cubicBezTo>
                    <a:pt x="71814" y="874062"/>
                    <a:pt x="91663" y="881249"/>
                    <a:pt x="112539" y="881249"/>
                  </a:cubicBezTo>
                  <a:cubicBezTo>
                    <a:pt x="115620" y="881249"/>
                    <a:pt x="119042" y="881249"/>
                    <a:pt x="122122" y="880564"/>
                  </a:cubicBezTo>
                  <a:cubicBezTo>
                    <a:pt x="550255" y="832994"/>
                    <a:pt x="1036910" y="798429"/>
                    <a:pt x="1569081" y="777210"/>
                  </a:cubicBezTo>
                  <a:cubicBezTo>
                    <a:pt x="1594064" y="776184"/>
                    <a:pt x="1617336" y="764547"/>
                    <a:pt x="1633079" y="745041"/>
                  </a:cubicBezTo>
                  <a:cubicBezTo>
                    <a:pt x="1648822" y="725533"/>
                    <a:pt x="1655324" y="700208"/>
                    <a:pt x="1650875" y="675909"/>
                  </a:cubicBezTo>
                  <a:cubicBezTo>
                    <a:pt x="1619047" y="497264"/>
                    <a:pt x="1664222" y="297058"/>
                    <a:pt x="1708028" y="141000"/>
                  </a:cubicBezTo>
                  <a:cubicBezTo>
                    <a:pt x="1711450" y="132102"/>
                    <a:pt x="1713161" y="122177"/>
                    <a:pt x="1713161" y="111910"/>
                  </a:cubicBezTo>
                  <a:cubicBezTo>
                    <a:pt x="1713161" y="64340"/>
                    <a:pt x="1674831" y="25667"/>
                    <a:pt x="1626919" y="25667"/>
                  </a:cubicBezTo>
                  <a:lnTo>
                    <a:pt x="1626576" y="25667"/>
                  </a:lnTo>
                  <a:lnTo>
                    <a:pt x="1626576" y="26009"/>
                  </a:lnTo>
                  <a:lnTo>
                    <a:pt x="1626576" y="26009"/>
                  </a:lnTo>
                  <a:close/>
                </a:path>
              </a:pathLst>
            </a:custGeom>
            <a:solidFill>
              <a:srgbClr val="5F3620"/>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D54AB536-F716-42DD-8D22-2E222FEF8B5D}"/>
                </a:ext>
              </a:extLst>
            </p:cNvPr>
            <p:cNvSpPr/>
            <p:nvPr/>
          </p:nvSpPr>
          <p:spPr>
            <a:xfrm>
              <a:off x="10914407" y="5666077"/>
              <a:ext cx="1403154" cy="718688"/>
            </a:xfrm>
            <a:custGeom>
              <a:avLst/>
              <a:gdLst>
                <a:gd name="connsiteX0" fmla="*/ 96876 w 1403153"/>
                <a:gd name="connsiteY0" fmla="*/ 699866 h 718688"/>
                <a:gd name="connsiteX1" fmla="*/ 56151 w 1403153"/>
                <a:gd name="connsiteY1" fmla="*/ 671460 h 718688"/>
                <a:gd name="connsiteX2" fmla="*/ 117411 w 1403153"/>
                <a:gd name="connsiteY2" fmla="*/ 62971 h 718688"/>
                <a:gd name="connsiteX3" fmla="*/ 156767 w 1403153"/>
                <a:gd name="connsiteY3" fmla="*/ 33881 h 718688"/>
                <a:gd name="connsiteX4" fmla="*/ 747118 w 1403153"/>
                <a:gd name="connsiteY4" fmla="*/ 25667 h 718688"/>
                <a:gd name="connsiteX5" fmla="*/ 1359715 w 1403153"/>
                <a:gd name="connsiteY5" fmla="*/ 34565 h 718688"/>
                <a:gd name="connsiteX6" fmla="*/ 1397018 w 1403153"/>
                <a:gd name="connsiteY6" fmla="*/ 58179 h 718688"/>
                <a:gd name="connsiteX7" fmla="*/ 1393938 w 1403153"/>
                <a:gd name="connsiteY7" fmla="*/ 102327 h 718688"/>
                <a:gd name="connsiteX8" fmla="*/ 1278605 w 1403153"/>
                <a:gd name="connsiteY8" fmla="*/ 647846 h 718688"/>
                <a:gd name="connsiteX9" fmla="*/ 1267996 w 1403153"/>
                <a:gd name="connsiteY9" fmla="*/ 682069 h 718688"/>
                <a:gd name="connsiteX10" fmla="*/ 1235826 w 1403153"/>
                <a:gd name="connsiteY10" fmla="*/ 696443 h 718688"/>
                <a:gd name="connsiteX11" fmla="*/ 1235142 w 1403153"/>
                <a:gd name="connsiteY11" fmla="*/ 696443 h 718688"/>
                <a:gd name="connsiteX12" fmla="*/ 747461 w 1403153"/>
                <a:gd name="connsiteY12" fmla="*/ 691652 h 718688"/>
                <a:gd name="connsiteX13" fmla="*/ 97903 w 1403153"/>
                <a:gd name="connsiteY13" fmla="*/ 699866 h 718688"/>
                <a:gd name="connsiteX14" fmla="*/ 96876 w 1403153"/>
                <a:gd name="connsiteY14" fmla="*/ 699866 h 718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03153" h="718688">
                  <a:moveTo>
                    <a:pt x="96876" y="699866"/>
                  </a:moveTo>
                  <a:cubicBezTo>
                    <a:pt x="78738" y="699866"/>
                    <a:pt x="62653" y="688572"/>
                    <a:pt x="56151" y="671460"/>
                  </a:cubicBezTo>
                  <a:cubicBezTo>
                    <a:pt x="-14349" y="476046"/>
                    <a:pt x="50675" y="254963"/>
                    <a:pt x="117411" y="62971"/>
                  </a:cubicBezTo>
                  <a:cubicBezTo>
                    <a:pt x="123228" y="45859"/>
                    <a:pt x="138971" y="34565"/>
                    <a:pt x="156767" y="33881"/>
                  </a:cubicBezTo>
                  <a:cubicBezTo>
                    <a:pt x="348760" y="28405"/>
                    <a:pt x="547255" y="25667"/>
                    <a:pt x="747118" y="25667"/>
                  </a:cubicBezTo>
                  <a:cubicBezTo>
                    <a:pt x="960330" y="25667"/>
                    <a:pt x="1166353" y="28747"/>
                    <a:pt x="1359715" y="34565"/>
                  </a:cubicBezTo>
                  <a:cubicBezTo>
                    <a:pt x="1375457" y="34908"/>
                    <a:pt x="1389831" y="44148"/>
                    <a:pt x="1397018" y="58179"/>
                  </a:cubicBezTo>
                  <a:cubicBezTo>
                    <a:pt x="1404205" y="72211"/>
                    <a:pt x="1402836" y="89323"/>
                    <a:pt x="1393938" y="102327"/>
                  </a:cubicBezTo>
                  <a:cubicBezTo>
                    <a:pt x="1293322" y="247092"/>
                    <a:pt x="1252254" y="440795"/>
                    <a:pt x="1278605" y="647846"/>
                  </a:cubicBezTo>
                  <a:cubicBezTo>
                    <a:pt x="1279975" y="660166"/>
                    <a:pt x="1276210" y="672829"/>
                    <a:pt x="1267996" y="682069"/>
                  </a:cubicBezTo>
                  <a:cubicBezTo>
                    <a:pt x="1259783" y="691310"/>
                    <a:pt x="1248147" y="696443"/>
                    <a:pt x="1235826" y="696443"/>
                  </a:cubicBezTo>
                  <a:cubicBezTo>
                    <a:pt x="1235484" y="696443"/>
                    <a:pt x="1235142" y="696443"/>
                    <a:pt x="1235142" y="696443"/>
                  </a:cubicBezTo>
                  <a:cubicBezTo>
                    <a:pt x="1074635" y="693363"/>
                    <a:pt x="912075" y="691652"/>
                    <a:pt x="747461" y="691652"/>
                  </a:cubicBezTo>
                  <a:cubicBezTo>
                    <a:pt x="539041" y="691652"/>
                    <a:pt x="326515" y="694390"/>
                    <a:pt x="97903" y="699866"/>
                  </a:cubicBezTo>
                  <a:cubicBezTo>
                    <a:pt x="97561" y="699866"/>
                    <a:pt x="97219" y="699866"/>
                    <a:pt x="96876" y="699866"/>
                  </a:cubicBezTo>
                  <a:close/>
                </a:path>
              </a:pathLst>
            </a:custGeom>
            <a:solidFill>
              <a:srgbClr val="C99B79"/>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60DE464E-5555-4AB7-BC33-A84BF2B6DACE}"/>
                </a:ext>
              </a:extLst>
            </p:cNvPr>
            <p:cNvSpPr/>
            <p:nvPr/>
          </p:nvSpPr>
          <p:spPr>
            <a:xfrm>
              <a:off x="10871085" y="5622613"/>
              <a:ext cx="1505823" cy="787135"/>
            </a:xfrm>
            <a:custGeom>
              <a:avLst/>
              <a:gdLst>
                <a:gd name="connsiteX0" fmla="*/ 790782 w 1505823"/>
                <a:gd name="connsiteY0" fmla="*/ 111910 h 787134"/>
                <a:gd name="connsiteX1" fmla="*/ 1402351 w 1505823"/>
                <a:gd name="connsiteY1" fmla="*/ 120808 h 787134"/>
                <a:gd name="connsiteX2" fmla="*/ 1279490 w 1505823"/>
                <a:gd name="connsiteY2" fmla="*/ 696444 h 787134"/>
                <a:gd name="connsiteX3" fmla="*/ 790782 w 1505823"/>
                <a:gd name="connsiteY3" fmla="*/ 691652 h 787134"/>
                <a:gd name="connsiteX4" fmla="*/ 140197 w 1505823"/>
                <a:gd name="connsiteY4" fmla="*/ 699866 h 787134"/>
                <a:gd name="connsiteX5" fmla="*/ 201799 w 1505823"/>
                <a:gd name="connsiteY5" fmla="*/ 120123 h 787134"/>
                <a:gd name="connsiteX6" fmla="*/ 790782 w 1505823"/>
                <a:gd name="connsiteY6" fmla="*/ 111910 h 787134"/>
                <a:gd name="connsiteX7" fmla="*/ 790782 w 1505823"/>
                <a:gd name="connsiteY7" fmla="*/ 25667 h 787134"/>
                <a:gd name="connsiteX8" fmla="*/ 199061 w 1505823"/>
                <a:gd name="connsiteY8" fmla="*/ 33881 h 787134"/>
                <a:gd name="connsiteX9" fmla="*/ 120006 w 1505823"/>
                <a:gd name="connsiteY9" fmla="*/ 91719 h 787134"/>
                <a:gd name="connsiteX10" fmla="*/ 58746 w 1505823"/>
                <a:gd name="connsiteY10" fmla="*/ 729298 h 787134"/>
                <a:gd name="connsiteX11" fmla="*/ 139855 w 1505823"/>
                <a:gd name="connsiteY11" fmla="*/ 786108 h 787134"/>
                <a:gd name="connsiteX12" fmla="*/ 141909 w 1505823"/>
                <a:gd name="connsiteY12" fmla="*/ 786108 h 787134"/>
                <a:gd name="connsiteX13" fmla="*/ 790439 w 1505823"/>
                <a:gd name="connsiteY13" fmla="*/ 777895 h 787134"/>
                <a:gd name="connsiteX14" fmla="*/ 1277437 w 1505823"/>
                <a:gd name="connsiteY14" fmla="*/ 782686 h 787134"/>
                <a:gd name="connsiteX15" fmla="*/ 1279147 w 1505823"/>
                <a:gd name="connsiteY15" fmla="*/ 782686 h 787134"/>
                <a:gd name="connsiteX16" fmla="*/ 1343145 w 1505823"/>
                <a:gd name="connsiteY16" fmla="*/ 754281 h 787134"/>
                <a:gd name="connsiteX17" fmla="*/ 1364706 w 1505823"/>
                <a:gd name="connsiteY17" fmla="*/ 685834 h 787134"/>
                <a:gd name="connsiteX18" fmla="*/ 1472851 w 1505823"/>
                <a:gd name="connsiteY18" fmla="*/ 170090 h 787134"/>
                <a:gd name="connsiteX19" fmla="*/ 1479012 w 1505823"/>
                <a:gd name="connsiteY19" fmla="*/ 82136 h 787134"/>
                <a:gd name="connsiteX20" fmla="*/ 1404405 w 1505823"/>
                <a:gd name="connsiteY20" fmla="*/ 34565 h 787134"/>
                <a:gd name="connsiteX21" fmla="*/ 790782 w 1505823"/>
                <a:gd name="connsiteY21" fmla="*/ 25667 h 787134"/>
                <a:gd name="connsiteX22" fmla="*/ 790782 w 1505823"/>
                <a:gd name="connsiteY22" fmla="*/ 25667 h 78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505823" h="787134">
                  <a:moveTo>
                    <a:pt x="790782" y="111910"/>
                  </a:moveTo>
                  <a:cubicBezTo>
                    <a:pt x="997490" y="111910"/>
                    <a:pt x="1201118" y="114648"/>
                    <a:pt x="1402351" y="120808"/>
                  </a:cubicBezTo>
                  <a:cubicBezTo>
                    <a:pt x="1289415" y="283369"/>
                    <a:pt x="1253480" y="490761"/>
                    <a:pt x="1279490" y="696444"/>
                  </a:cubicBezTo>
                  <a:cubicBezTo>
                    <a:pt x="1118641" y="693363"/>
                    <a:pt x="956080" y="691652"/>
                    <a:pt x="790782" y="691652"/>
                  </a:cubicBezTo>
                  <a:cubicBezTo>
                    <a:pt x="570042" y="691652"/>
                    <a:pt x="352724" y="694732"/>
                    <a:pt x="140197" y="699866"/>
                  </a:cubicBezTo>
                  <a:cubicBezTo>
                    <a:pt x="77227" y="525327"/>
                    <a:pt x="131642" y="321698"/>
                    <a:pt x="201799" y="120123"/>
                  </a:cubicBezTo>
                  <a:cubicBezTo>
                    <a:pt x="395161" y="114648"/>
                    <a:pt x="591602" y="111910"/>
                    <a:pt x="790782" y="111910"/>
                  </a:cubicBezTo>
                  <a:moveTo>
                    <a:pt x="790782" y="25667"/>
                  </a:moveTo>
                  <a:cubicBezTo>
                    <a:pt x="590576" y="25667"/>
                    <a:pt x="391739" y="28405"/>
                    <a:pt x="199061" y="33881"/>
                  </a:cubicBezTo>
                  <a:cubicBezTo>
                    <a:pt x="163127" y="34908"/>
                    <a:pt x="131984" y="57837"/>
                    <a:pt x="120006" y="91719"/>
                  </a:cubicBezTo>
                  <a:cubicBezTo>
                    <a:pt x="50875" y="290898"/>
                    <a:pt x="-16545" y="520536"/>
                    <a:pt x="58746" y="729298"/>
                  </a:cubicBezTo>
                  <a:cubicBezTo>
                    <a:pt x="71067" y="763521"/>
                    <a:pt x="103579" y="786108"/>
                    <a:pt x="139855" y="786108"/>
                  </a:cubicBezTo>
                  <a:cubicBezTo>
                    <a:pt x="140540" y="786108"/>
                    <a:pt x="141224" y="786108"/>
                    <a:pt x="141909" y="786108"/>
                  </a:cubicBezTo>
                  <a:cubicBezTo>
                    <a:pt x="370178" y="780632"/>
                    <a:pt x="582362" y="777895"/>
                    <a:pt x="790439" y="777895"/>
                  </a:cubicBezTo>
                  <a:cubicBezTo>
                    <a:pt x="952658" y="777895"/>
                    <a:pt x="1116245" y="779606"/>
                    <a:pt x="1277437" y="782686"/>
                  </a:cubicBezTo>
                  <a:cubicBezTo>
                    <a:pt x="1278121" y="782686"/>
                    <a:pt x="1278463" y="782686"/>
                    <a:pt x="1279147" y="782686"/>
                  </a:cubicBezTo>
                  <a:cubicBezTo>
                    <a:pt x="1303446" y="782686"/>
                    <a:pt x="1327060" y="772419"/>
                    <a:pt x="1343145" y="754281"/>
                  </a:cubicBezTo>
                  <a:cubicBezTo>
                    <a:pt x="1359914" y="735800"/>
                    <a:pt x="1367786" y="710475"/>
                    <a:pt x="1364706" y="685834"/>
                  </a:cubicBezTo>
                  <a:cubicBezTo>
                    <a:pt x="1340065" y="489393"/>
                    <a:pt x="1378395" y="306298"/>
                    <a:pt x="1472851" y="170090"/>
                  </a:cubicBezTo>
                  <a:cubicBezTo>
                    <a:pt x="1490990" y="144080"/>
                    <a:pt x="1493385" y="110199"/>
                    <a:pt x="1479012" y="82136"/>
                  </a:cubicBezTo>
                  <a:cubicBezTo>
                    <a:pt x="1464638" y="53731"/>
                    <a:pt x="1436233" y="35592"/>
                    <a:pt x="1404405" y="34565"/>
                  </a:cubicBezTo>
                  <a:cubicBezTo>
                    <a:pt x="1211044" y="28747"/>
                    <a:pt x="1004335" y="25667"/>
                    <a:pt x="790782" y="25667"/>
                  </a:cubicBezTo>
                  <a:lnTo>
                    <a:pt x="790782" y="25667"/>
                  </a:lnTo>
                  <a:close/>
                </a:path>
              </a:pathLst>
            </a:custGeom>
            <a:solidFill>
              <a:srgbClr val="5F3620"/>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5EDB964F-A63B-48DC-81E8-E82ACB0013CB}"/>
                </a:ext>
              </a:extLst>
            </p:cNvPr>
            <p:cNvSpPr/>
            <p:nvPr/>
          </p:nvSpPr>
          <p:spPr>
            <a:xfrm>
              <a:off x="12361129" y="5692429"/>
              <a:ext cx="1471600" cy="718688"/>
            </a:xfrm>
            <a:custGeom>
              <a:avLst/>
              <a:gdLst>
                <a:gd name="connsiteX0" fmla="*/ 993763 w 1471600"/>
                <a:gd name="connsiteY0" fmla="*/ 725533 h 718688"/>
                <a:gd name="connsiteX1" fmla="*/ 82055 w 1471600"/>
                <a:gd name="connsiteY1" fmla="*/ 678305 h 718688"/>
                <a:gd name="connsiteX2" fmla="*/ 40987 w 1471600"/>
                <a:gd name="connsiteY2" fmla="*/ 643397 h 718688"/>
                <a:gd name="connsiteX3" fmla="*/ 283630 w 1471600"/>
                <a:gd name="connsiteY3" fmla="*/ 51677 h 718688"/>
                <a:gd name="connsiteX4" fmla="*/ 302111 w 1471600"/>
                <a:gd name="connsiteY4" fmla="*/ 40041 h 718688"/>
                <a:gd name="connsiteX5" fmla="*/ 310324 w 1471600"/>
                <a:gd name="connsiteY5" fmla="*/ 33881 h 718688"/>
                <a:gd name="connsiteX6" fmla="*/ 335649 w 1471600"/>
                <a:gd name="connsiteY6" fmla="*/ 25667 h 718688"/>
                <a:gd name="connsiteX7" fmla="*/ 337703 w 1471600"/>
                <a:gd name="connsiteY7" fmla="*/ 25667 h 718688"/>
                <a:gd name="connsiteX8" fmla="*/ 1413682 w 1471600"/>
                <a:gd name="connsiteY8" fmla="*/ 109514 h 718688"/>
                <a:gd name="connsiteX9" fmla="*/ 1450643 w 1471600"/>
                <a:gd name="connsiteY9" fmla="*/ 140657 h 718688"/>
                <a:gd name="connsiteX10" fmla="*/ 1435585 w 1471600"/>
                <a:gd name="connsiteY10" fmla="*/ 186517 h 718688"/>
                <a:gd name="connsiteX11" fmla="*/ 1038595 w 1471600"/>
                <a:gd name="connsiteY11" fmla="*/ 692678 h 718688"/>
                <a:gd name="connsiteX12" fmla="*/ 996500 w 1471600"/>
                <a:gd name="connsiteY12" fmla="*/ 725875 h 718688"/>
                <a:gd name="connsiteX13" fmla="*/ 993763 w 1471600"/>
                <a:gd name="connsiteY13" fmla="*/ 725533 h 718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1600" h="718688">
                  <a:moveTo>
                    <a:pt x="993763" y="725533"/>
                  </a:moveTo>
                  <a:cubicBezTo>
                    <a:pt x="691229" y="703630"/>
                    <a:pt x="384589" y="687887"/>
                    <a:pt x="82055" y="678305"/>
                  </a:cubicBezTo>
                  <a:cubicBezTo>
                    <a:pt x="61863" y="677620"/>
                    <a:pt x="45094" y="663246"/>
                    <a:pt x="40987" y="643397"/>
                  </a:cubicBezTo>
                  <a:cubicBezTo>
                    <a:pt x="-2819" y="421630"/>
                    <a:pt x="38249" y="149898"/>
                    <a:pt x="283630" y="51677"/>
                  </a:cubicBezTo>
                  <a:cubicBezTo>
                    <a:pt x="290132" y="49281"/>
                    <a:pt x="295608" y="45174"/>
                    <a:pt x="302111" y="40041"/>
                  </a:cubicBezTo>
                  <a:lnTo>
                    <a:pt x="310324" y="33881"/>
                  </a:lnTo>
                  <a:cubicBezTo>
                    <a:pt x="317853" y="28405"/>
                    <a:pt x="326751" y="25667"/>
                    <a:pt x="335649" y="25667"/>
                  </a:cubicBezTo>
                  <a:cubicBezTo>
                    <a:pt x="336334" y="25667"/>
                    <a:pt x="337018" y="25667"/>
                    <a:pt x="337703" y="25667"/>
                  </a:cubicBezTo>
                  <a:cubicBezTo>
                    <a:pt x="694309" y="42779"/>
                    <a:pt x="1056391" y="71184"/>
                    <a:pt x="1413682" y="109514"/>
                  </a:cubicBezTo>
                  <a:cubicBezTo>
                    <a:pt x="1431136" y="111568"/>
                    <a:pt x="1445852" y="123888"/>
                    <a:pt x="1450643" y="140657"/>
                  </a:cubicBezTo>
                  <a:cubicBezTo>
                    <a:pt x="1455434" y="157769"/>
                    <a:pt x="1449274" y="175908"/>
                    <a:pt x="1435585" y="186517"/>
                  </a:cubicBezTo>
                  <a:cubicBezTo>
                    <a:pt x="1280553" y="305956"/>
                    <a:pt x="1085481" y="490761"/>
                    <a:pt x="1038595" y="692678"/>
                  </a:cubicBezTo>
                  <a:cubicBezTo>
                    <a:pt x="1034146" y="712186"/>
                    <a:pt x="1016350" y="725875"/>
                    <a:pt x="996500" y="725875"/>
                  </a:cubicBezTo>
                  <a:cubicBezTo>
                    <a:pt x="995816" y="725533"/>
                    <a:pt x="994790" y="725533"/>
                    <a:pt x="993763" y="725533"/>
                  </a:cubicBezTo>
                  <a:close/>
                </a:path>
              </a:pathLst>
            </a:custGeom>
            <a:solidFill>
              <a:srgbClr val="C99B79"/>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3EF79C14-D971-4805-ADBA-7B928B45D655}"/>
                </a:ext>
              </a:extLst>
            </p:cNvPr>
            <p:cNvSpPr/>
            <p:nvPr/>
          </p:nvSpPr>
          <p:spPr>
            <a:xfrm>
              <a:off x="12318100" y="5648965"/>
              <a:ext cx="1540047" cy="821358"/>
            </a:xfrm>
            <a:custGeom>
              <a:avLst/>
              <a:gdLst>
                <a:gd name="connsiteX0" fmla="*/ 379363 w 1540046"/>
                <a:gd name="connsiteY0" fmla="*/ 111910 h 821358"/>
                <a:gd name="connsiteX1" fmla="*/ 1452947 w 1540046"/>
                <a:gd name="connsiteY1" fmla="*/ 195415 h 821358"/>
                <a:gd name="connsiteX2" fmla="*/ 1040214 w 1540046"/>
                <a:gd name="connsiteY2" fmla="*/ 725875 h 821358"/>
                <a:gd name="connsiteX3" fmla="*/ 126796 w 1540046"/>
                <a:gd name="connsiteY3" fmla="*/ 678647 h 821358"/>
                <a:gd name="connsiteX4" fmla="*/ 343087 w 1540046"/>
                <a:gd name="connsiteY4" fmla="*/ 135182 h 821358"/>
                <a:gd name="connsiteX5" fmla="*/ 379363 w 1540046"/>
                <a:gd name="connsiteY5" fmla="*/ 111910 h 821358"/>
                <a:gd name="connsiteX6" fmla="*/ 379363 w 1540046"/>
                <a:gd name="connsiteY6" fmla="*/ 25667 h 821358"/>
                <a:gd name="connsiteX7" fmla="*/ 328371 w 1540046"/>
                <a:gd name="connsiteY7" fmla="*/ 42437 h 821358"/>
                <a:gd name="connsiteX8" fmla="*/ 319131 w 1540046"/>
                <a:gd name="connsiteY8" fmla="*/ 49282 h 821358"/>
                <a:gd name="connsiteX9" fmla="*/ 311259 w 1540046"/>
                <a:gd name="connsiteY9" fmla="*/ 55099 h 821358"/>
                <a:gd name="connsiteX10" fmla="*/ 41922 w 1540046"/>
                <a:gd name="connsiteY10" fmla="*/ 695416 h 821358"/>
                <a:gd name="connsiteX11" fmla="*/ 123716 w 1540046"/>
                <a:gd name="connsiteY11" fmla="*/ 764890 h 821358"/>
                <a:gd name="connsiteX12" fmla="*/ 1033712 w 1540046"/>
                <a:gd name="connsiteY12" fmla="*/ 812118 h 821358"/>
                <a:gd name="connsiteX13" fmla="*/ 1040214 w 1540046"/>
                <a:gd name="connsiteY13" fmla="*/ 812460 h 821358"/>
                <a:gd name="connsiteX14" fmla="*/ 1124061 w 1540046"/>
                <a:gd name="connsiteY14" fmla="*/ 745725 h 821358"/>
                <a:gd name="connsiteX15" fmla="*/ 1505308 w 1540046"/>
                <a:gd name="connsiteY15" fmla="*/ 264204 h 821358"/>
                <a:gd name="connsiteX16" fmla="*/ 1535767 w 1540046"/>
                <a:gd name="connsiteY16" fmla="*/ 172485 h 821358"/>
                <a:gd name="connsiteX17" fmla="*/ 1461845 w 1540046"/>
                <a:gd name="connsiteY17" fmla="*/ 110199 h 821358"/>
                <a:gd name="connsiteX18" fmla="*/ 383128 w 1540046"/>
                <a:gd name="connsiteY18" fmla="*/ 26352 h 821358"/>
                <a:gd name="connsiteX19" fmla="*/ 379363 w 1540046"/>
                <a:gd name="connsiteY19" fmla="*/ 25667 h 821358"/>
                <a:gd name="connsiteX20" fmla="*/ 379363 w 1540046"/>
                <a:gd name="connsiteY20" fmla="*/ 25667 h 82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40046" h="821358">
                  <a:moveTo>
                    <a:pt x="379363" y="111910"/>
                  </a:moveTo>
                  <a:cubicBezTo>
                    <a:pt x="751713" y="129706"/>
                    <a:pt x="1109688" y="158453"/>
                    <a:pt x="1452947" y="195415"/>
                  </a:cubicBezTo>
                  <a:cubicBezTo>
                    <a:pt x="1257190" y="345997"/>
                    <a:pt x="1085047" y="532856"/>
                    <a:pt x="1040214" y="725875"/>
                  </a:cubicBezTo>
                  <a:cubicBezTo>
                    <a:pt x="747948" y="704657"/>
                    <a:pt x="443019" y="688572"/>
                    <a:pt x="126796" y="678647"/>
                  </a:cubicBezTo>
                  <a:cubicBezTo>
                    <a:pt x="83674" y="460303"/>
                    <a:pt x="131245" y="220055"/>
                    <a:pt x="343087" y="135182"/>
                  </a:cubicBezTo>
                  <a:cubicBezTo>
                    <a:pt x="357803" y="129706"/>
                    <a:pt x="367728" y="120123"/>
                    <a:pt x="379363" y="111910"/>
                  </a:cubicBezTo>
                  <a:moveTo>
                    <a:pt x="379363" y="25667"/>
                  </a:moveTo>
                  <a:cubicBezTo>
                    <a:pt x="360883" y="25667"/>
                    <a:pt x="343087" y="31485"/>
                    <a:pt x="328371" y="42437"/>
                  </a:cubicBezTo>
                  <a:lnTo>
                    <a:pt x="319131" y="49282"/>
                  </a:lnTo>
                  <a:cubicBezTo>
                    <a:pt x="316735" y="51335"/>
                    <a:pt x="314339" y="53388"/>
                    <a:pt x="311259" y="55099"/>
                  </a:cubicBezTo>
                  <a:cubicBezTo>
                    <a:pt x="88124" y="144422"/>
                    <a:pt x="-17284" y="395621"/>
                    <a:pt x="41922" y="695416"/>
                  </a:cubicBezTo>
                  <a:cubicBezTo>
                    <a:pt x="49793" y="734773"/>
                    <a:pt x="83674" y="763863"/>
                    <a:pt x="123716" y="764890"/>
                  </a:cubicBezTo>
                  <a:cubicBezTo>
                    <a:pt x="425565" y="774472"/>
                    <a:pt x="731863" y="790215"/>
                    <a:pt x="1033712" y="812118"/>
                  </a:cubicBezTo>
                  <a:cubicBezTo>
                    <a:pt x="1035766" y="812118"/>
                    <a:pt x="1037819" y="812460"/>
                    <a:pt x="1040214" y="812460"/>
                  </a:cubicBezTo>
                  <a:cubicBezTo>
                    <a:pt x="1079914" y="812460"/>
                    <a:pt x="1115163" y="785082"/>
                    <a:pt x="1124061" y="745725"/>
                  </a:cubicBezTo>
                  <a:cubicBezTo>
                    <a:pt x="1168210" y="556470"/>
                    <a:pt x="1355753" y="379194"/>
                    <a:pt x="1505308" y="264204"/>
                  </a:cubicBezTo>
                  <a:cubicBezTo>
                    <a:pt x="1533030" y="242643"/>
                    <a:pt x="1545350" y="206366"/>
                    <a:pt x="1535767" y="172485"/>
                  </a:cubicBezTo>
                  <a:cubicBezTo>
                    <a:pt x="1526185" y="138604"/>
                    <a:pt x="1497095" y="113964"/>
                    <a:pt x="1461845" y="110199"/>
                  </a:cubicBezTo>
                  <a:cubicBezTo>
                    <a:pt x="1103528" y="71869"/>
                    <a:pt x="740761" y="43464"/>
                    <a:pt x="383128" y="26352"/>
                  </a:cubicBezTo>
                  <a:cubicBezTo>
                    <a:pt x="382101" y="25667"/>
                    <a:pt x="380732" y="25667"/>
                    <a:pt x="379363" y="25667"/>
                  </a:cubicBezTo>
                  <a:lnTo>
                    <a:pt x="379363" y="25667"/>
                  </a:lnTo>
                  <a:close/>
                </a:path>
              </a:pathLst>
            </a:custGeom>
            <a:solidFill>
              <a:srgbClr val="5F3620"/>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23170124-A53B-4276-9707-C912353A24E6}"/>
                </a:ext>
              </a:extLst>
            </p:cNvPr>
            <p:cNvSpPr/>
            <p:nvPr/>
          </p:nvSpPr>
          <p:spPr>
            <a:xfrm>
              <a:off x="13579922" y="5829664"/>
              <a:ext cx="1848056" cy="821358"/>
            </a:xfrm>
            <a:custGeom>
              <a:avLst/>
              <a:gdLst>
                <a:gd name="connsiteX0" fmla="*/ 1503245 w 1848055"/>
                <a:gd name="connsiteY0" fmla="*/ 801167 h 821358"/>
                <a:gd name="connsiteX1" fmla="*/ 1495030 w 1848055"/>
                <a:gd name="connsiteY1" fmla="*/ 800482 h 821358"/>
                <a:gd name="connsiteX2" fmla="*/ 65183 w 1848055"/>
                <a:gd name="connsiteY2" fmla="*/ 610885 h 821358"/>
                <a:gd name="connsiteX3" fmla="*/ 33698 w 1848055"/>
                <a:gd name="connsiteY3" fmla="*/ 592747 h 821358"/>
                <a:gd name="connsiteX4" fmla="*/ 27195 w 1848055"/>
                <a:gd name="connsiteY4" fmla="*/ 557155 h 821358"/>
                <a:gd name="connsiteX5" fmla="*/ 621311 w 1848055"/>
                <a:gd name="connsiteY5" fmla="*/ 30801 h 821358"/>
                <a:gd name="connsiteX6" fmla="*/ 641845 w 1848055"/>
                <a:gd name="connsiteY6" fmla="*/ 25667 h 821358"/>
                <a:gd name="connsiteX7" fmla="*/ 647663 w 1848055"/>
                <a:gd name="connsiteY7" fmla="*/ 26009 h 821358"/>
                <a:gd name="connsiteX8" fmla="*/ 1811254 w 1848055"/>
                <a:gd name="connsiteY8" fmla="*/ 234429 h 821358"/>
                <a:gd name="connsiteX9" fmla="*/ 1843424 w 1848055"/>
                <a:gd name="connsiteY9" fmla="*/ 265915 h 821358"/>
                <a:gd name="connsiteX10" fmla="*/ 1830419 w 1848055"/>
                <a:gd name="connsiteY10" fmla="*/ 308694 h 821358"/>
                <a:gd name="connsiteX11" fmla="*/ 1545681 w 1848055"/>
                <a:gd name="connsiteY11" fmla="*/ 767970 h 821358"/>
                <a:gd name="connsiteX12" fmla="*/ 1503245 w 1848055"/>
                <a:gd name="connsiteY12" fmla="*/ 801167 h 82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48055" h="821358">
                  <a:moveTo>
                    <a:pt x="1503245" y="801167"/>
                  </a:moveTo>
                  <a:cubicBezTo>
                    <a:pt x="1500506" y="801167"/>
                    <a:pt x="1497769" y="800824"/>
                    <a:pt x="1495030" y="800482"/>
                  </a:cubicBezTo>
                  <a:cubicBezTo>
                    <a:pt x="1076823" y="720057"/>
                    <a:pt x="595644" y="656402"/>
                    <a:pt x="65183" y="610885"/>
                  </a:cubicBezTo>
                  <a:cubicBezTo>
                    <a:pt x="52521" y="609858"/>
                    <a:pt x="40884" y="603356"/>
                    <a:pt x="33698" y="592747"/>
                  </a:cubicBezTo>
                  <a:cubicBezTo>
                    <a:pt x="26169" y="582480"/>
                    <a:pt x="23773" y="569475"/>
                    <a:pt x="27195" y="557155"/>
                  </a:cubicBezTo>
                  <a:cubicBezTo>
                    <a:pt x="78530" y="357975"/>
                    <a:pt x="378668" y="160849"/>
                    <a:pt x="621311" y="30801"/>
                  </a:cubicBezTo>
                  <a:cubicBezTo>
                    <a:pt x="627814" y="27379"/>
                    <a:pt x="634658" y="25667"/>
                    <a:pt x="641845" y="25667"/>
                  </a:cubicBezTo>
                  <a:cubicBezTo>
                    <a:pt x="643899" y="25667"/>
                    <a:pt x="645609" y="25667"/>
                    <a:pt x="647663" y="26009"/>
                  </a:cubicBezTo>
                  <a:cubicBezTo>
                    <a:pt x="1056631" y="80424"/>
                    <a:pt x="1447803" y="150582"/>
                    <a:pt x="1811254" y="234429"/>
                  </a:cubicBezTo>
                  <a:cubicBezTo>
                    <a:pt x="1826996" y="238194"/>
                    <a:pt x="1839317" y="250172"/>
                    <a:pt x="1843424" y="265915"/>
                  </a:cubicBezTo>
                  <a:cubicBezTo>
                    <a:pt x="1847531" y="281657"/>
                    <a:pt x="1842397" y="298084"/>
                    <a:pt x="1830419" y="308694"/>
                  </a:cubicBezTo>
                  <a:cubicBezTo>
                    <a:pt x="1686681" y="436005"/>
                    <a:pt x="1588118" y="594800"/>
                    <a:pt x="1545681" y="767970"/>
                  </a:cubicBezTo>
                  <a:cubicBezTo>
                    <a:pt x="1540205" y="787820"/>
                    <a:pt x="1522752" y="801167"/>
                    <a:pt x="1503245" y="801167"/>
                  </a:cubicBezTo>
                  <a:close/>
                </a:path>
              </a:pathLst>
            </a:custGeom>
            <a:solidFill>
              <a:srgbClr val="C99B79"/>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0549A0D1-6F4C-44C1-918F-C57EEBA7E3BF}"/>
                </a:ext>
              </a:extLst>
            </p:cNvPr>
            <p:cNvSpPr/>
            <p:nvPr/>
          </p:nvSpPr>
          <p:spPr>
            <a:xfrm>
              <a:off x="13536917" y="5786543"/>
              <a:ext cx="1950726" cy="889805"/>
            </a:xfrm>
            <a:custGeom>
              <a:avLst/>
              <a:gdLst>
                <a:gd name="connsiteX0" fmla="*/ 684849 w 1950725"/>
                <a:gd name="connsiteY0" fmla="*/ 111910 h 889804"/>
                <a:gd name="connsiteX1" fmla="*/ 1844333 w 1950725"/>
                <a:gd name="connsiteY1" fmla="*/ 319645 h 889804"/>
                <a:gd name="connsiteX2" fmla="*/ 1546249 w 1950725"/>
                <a:gd name="connsiteY2" fmla="*/ 801166 h 889804"/>
                <a:gd name="connsiteX3" fmla="*/ 111952 w 1950725"/>
                <a:gd name="connsiteY3" fmla="*/ 611227 h 889804"/>
                <a:gd name="connsiteX4" fmla="*/ 684849 w 1950725"/>
                <a:gd name="connsiteY4" fmla="*/ 111910 h 889804"/>
                <a:gd name="connsiteX5" fmla="*/ 684849 w 1950725"/>
                <a:gd name="connsiteY5" fmla="*/ 25667 h 889804"/>
                <a:gd name="connsiteX6" fmla="*/ 644124 w 1950725"/>
                <a:gd name="connsiteY6" fmla="*/ 35934 h 889804"/>
                <a:gd name="connsiteX7" fmla="*/ 28447 w 1950725"/>
                <a:gd name="connsiteY7" fmla="*/ 589324 h 889804"/>
                <a:gd name="connsiteX8" fmla="*/ 41452 w 1950725"/>
                <a:gd name="connsiteY8" fmla="*/ 660851 h 889804"/>
                <a:gd name="connsiteX9" fmla="*/ 104423 w 1950725"/>
                <a:gd name="connsiteY9" fmla="*/ 696785 h 889804"/>
                <a:gd name="connsiteX10" fmla="*/ 1529822 w 1950725"/>
                <a:gd name="connsiteY10" fmla="*/ 885698 h 889804"/>
                <a:gd name="connsiteX11" fmla="*/ 1546249 w 1950725"/>
                <a:gd name="connsiteY11" fmla="*/ 887067 h 889804"/>
                <a:gd name="connsiteX12" fmla="*/ 1630095 w 1950725"/>
                <a:gd name="connsiteY12" fmla="*/ 821358 h 889804"/>
                <a:gd name="connsiteX13" fmla="*/ 1901487 w 1950725"/>
                <a:gd name="connsiteY13" fmla="*/ 383984 h 889804"/>
                <a:gd name="connsiteX14" fmla="*/ 1927838 w 1950725"/>
                <a:gd name="connsiteY14" fmla="*/ 298084 h 889804"/>
                <a:gd name="connsiteX15" fmla="*/ 1863498 w 1950725"/>
                <a:gd name="connsiteY15" fmla="*/ 235114 h 889804"/>
                <a:gd name="connsiteX16" fmla="*/ 696143 w 1950725"/>
                <a:gd name="connsiteY16" fmla="*/ 26009 h 889804"/>
                <a:gd name="connsiteX17" fmla="*/ 684849 w 1950725"/>
                <a:gd name="connsiteY17" fmla="*/ 25667 h 889804"/>
                <a:gd name="connsiteX18" fmla="*/ 684849 w 1950725"/>
                <a:gd name="connsiteY18" fmla="*/ 25667 h 88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50725" h="889804">
                  <a:moveTo>
                    <a:pt x="684849" y="111910"/>
                  </a:moveTo>
                  <a:cubicBezTo>
                    <a:pt x="1104769" y="168036"/>
                    <a:pt x="1492518" y="238536"/>
                    <a:pt x="1844333" y="319645"/>
                  </a:cubicBezTo>
                  <a:cubicBezTo>
                    <a:pt x="1693067" y="453800"/>
                    <a:pt x="1591082" y="619099"/>
                    <a:pt x="1546249" y="801166"/>
                  </a:cubicBezTo>
                  <a:cubicBezTo>
                    <a:pt x="1134543" y="722110"/>
                    <a:pt x="650284" y="657086"/>
                    <a:pt x="111952" y="611227"/>
                  </a:cubicBezTo>
                  <a:cubicBezTo>
                    <a:pt x="161576" y="418892"/>
                    <a:pt x="489435" y="216633"/>
                    <a:pt x="684849" y="111910"/>
                  </a:cubicBezTo>
                  <a:moveTo>
                    <a:pt x="684849" y="25667"/>
                  </a:moveTo>
                  <a:cubicBezTo>
                    <a:pt x="670818" y="25667"/>
                    <a:pt x="656786" y="29089"/>
                    <a:pt x="644124" y="35934"/>
                  </a:cubicBezTo>
                  <a:cubicBezTo>
                    <a:pt x="393952" y="170089"/>
                    <a:pt x="83889" y="375087"/>
                    <a:pt x="28447" y="589324"/>
                  </a:cubicBezTo>
                  <a:cubicBezTo>
                    <a:pt x="21945" y="613965"/>
                    <a:pt x="27079" y="639975"/>
                    <a:pt x="41452" y="660851"/>
                  </a:cubicBezTo>
                  <a:cubicBezTo>
                    <a:pt x="56168" y="681727"/>
                    <a:pt x="79098" y="694732"/>
                    <a:pt x="104423" y="696785"/>
                  </a:cubicBezTo>
                  <a:cubicBezTo>
                    <a:pt x="633514" y="741960"/>
                    <a:pt x="1112983" y="805615"/>
                    <a:pt x="1529822" y="885698"/>
                  </a:cubicBezTo>
                  <a:cubicBezTo>
                    <a:pt x="1535297" y="886724"/>
                    <a:pt x="1540773" y="887067"/>
                    <a:pt x="1546249" y="887067"/>
                  </a:cubicBezTo>
                  <a:cubicBezTo>
                    <a:pt x="1585263" y="887067"/>
                    <a:pt x="1620513" y="860715"/>
                    <a:pt x="1630095" y="821358"/>
                  </a:cubicBezTo>
                  <a:cubicBezTo>
                    <a:pt x="1670480" y="656744"/>
                    <a:pt x="1764251" y="505477"/>
                    <a:pt x="1901487" y="383984"/>
                  </a:cubicBezTo>
                  <a:cubicBezTo>
                    <a:pt x="1925785" y="362424"/>
                    <a:pt x="1935710" y="329570"/>
                    <a:pt x="1927838" y="298084"/>
                  </a:cubicBezTo>
                  <a:cubicBezTo>
                    <a:pt x="1919967" y="266599"/>
                    <a:pt x="1894984" y="242643"/>
                    <a:pt x="1863498" y="235114"/>
                  </a:cubicBezTo>
                  <a:cubicBezTo>
                    <a:pt x="1499021" y="150924"/>
                    <a:pt x="1106480" y="80766"/>
                    <a:pt x="696143" y="26009"/>
                  </a:cubicBezTo>
                  <a:cubicBezTo>
                    <a:pt x="692378" y="26009"/>
                    <a:pt x="688614" y="25667"/>
                    <a:pt x="684849" y="25667"/>
                  </a:cubicBezTo>
                  <a:lnTo>
                    <a:pt x="684849" y="25667"/>
                  </a:lnTo>
                  <a:close/>
                </a:path>
              </a:pathLst>
            </a:custGeom>
            <a:solidFill>
              <a:srgbClr val="5F3620"/>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D296AE72-E0CC-4339-B7D3-79DC79F1C06B}"/>
                </a:ext>
              </a:extLst>
            </p:cNvPr>
            <p:cNvSpPr/>
            <p:nvPr/>
          </p:nvSpPr>
          <p:spPr>
            <a:xfrm>
              <a:off x="16267925" y="6762248"/>
              <a:ext cx="1129368" cy="1129368"/>
            </a:xfrm>
            <a:custGeom>
              <a:avLst/>
              <a:gdLst>
                <a:gd name="connsiteX0" fmla="*/ 588692 w 1129367"/>
                <a:gd name="connsiteY0" fmla="*/ 1125261 h 1129367"/>
                <a:gd name="connsiteX1" fmla="*/ 559602 w 1129367"/>
                <a:gd name="connsiteY1" fmla="*/ 1113967 h 1129367"/>
                <a:gd name="connsiteX2" fmla="*/ 101010 w 1129367"/>
                <a:gd name="connsiteY2" fmla="*/ 781317 h 1129367"/>
                <a:gd name="connsiteX3" fmla="*/ 46253 w 1129367"/>
                <a:gd name="connsiteY3" fmla="*/ 748463 h 1129367"/>
                <a:gd name="connsiteX4" fmla="*/ 26745 w 1129367"/>
                <a:gd name="connsiteY4" fmla="*/ 701919 h 1129367"/>
                <a:gd name="connsiteX5" fmla="*/ 31194 w 1129367"/>
                <a:gd name="connsiteY5" fmla="*/ 689598 h 1129367"/>
                <a:gd name="connsiteX6" fmla="*/ 46253 w 1129367"/>
                <a:gd name="connsiteY6" fmla="*/ 667696 h 1129367"/>
                <a:gd name="connsiteX7" fmla="*/ 179723 w 1129367"/>
                <a:gd name="connsiteY7" fmla="*/ 476730 h 1129367"/>
                <a:gd name="connsiteX8" fmla="*/ 106143 w 1129367"/>
                <a:gd name="connsiteY8" fmla="*/ 334361 h 1129367"/>
                <a:gd name="connsiteX9" fmla="*/ 101352 w 1129367"/>
                <a:gd name="connsiteY9" fmla="*/ 278919 h 1129367"/>
                <a:gd name="connsiteX10" fmla="*/ 754673 w 1129367"/>
                <a:gd name="connsiteY10" fmla="*/ 25667 h 1129367"/>
                <a:gd name="connsiteX11" fmla="*/ 860766 w 1129367"/>
                <a:gd name="connsiteY11" fmla="*/ 29432 h 1129367"/>
                <a:gd name="connsiteX12" fmla="*/ 887460 w 1129367"/>
                <a:gd name="connsiteY12" fmla="*/ 41068 h 1129367"/>
                <a:gd name="connsiteX13" fmla="*/ 1113334 w 1129367"/>
                <a:gd name="connsiteY13" fmla="*/ 476388 h 1129367"/>
                <a:gd name="connsiteX14" fmla="*/ 610936 w 1129367"/>
                <a:gd name="connsiteY14" fmla="*/ 1118416 h 1129367"/>
                <a:gd name="connsiteX15" fmla="*/ 588692 w 1129367"/>
                <a:gd name="connsiteY15" fmla="*/ 1125261 h 1129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29367" h="1129367">
                  <a:moveTo>
                    <a:pt x="588692" y="1125261"/>
                  </a:moveTo>
                  <a:cubicBezTo>
                    <a:pt x="578081" y="1125261"/>
                    <a:pt x="567815" y="1121496"/>
                    <a:pt x="559602" y="1113967"/>
                  </a:cubicBezTo>
                  <a:cubicBezTo>
                    <a:pt x="427842" y="992817"/>
                    <a:pt x="277944" y="883987"/>
                    <a:pt x="101010" y="781317"/>
                  </a:cubicBezTo>
                  <a:cubicBezTo>
                    <a:pt x="86978" y="773103"/>
                    <a:pt x="46253" y="748463"/>
                    <a:pt x="46253" y="748463"/>
                  </a:cubicBezTo>
                  <a:cubicBezTo>
                    <a:pt x="30509" y="738880"/>
                    <a:pt x="22638" y="720057"/>
                    <a:pt x="26745" y="701919"/>
                  </a:cubicBezTo>
                  <a:cubicBezTo>
                    <a:pt x="27429" y="699181"/>
                    <a:pt x="29483" y="693363"/>
                    <a:pt x="31194" y="689598"/>
                  </a:cubicBezTo>
                  <a:cubicBezTo>
                    <a:pt x="33590" y="681043"/>
                    <a:pt x="39065" y="673171"/>
                    <a:pt x="46253" y="667696"/>
                  </a:cubicBezTo>
                  <a:cubicBezTo>
                    <a:pt x="134891" y="600276"/>
                    <a:pt x="179723" y="535936"/>
                    <a:pt x="179723" y="476730"/>
                  </a:cubicBezTo>
                  <a:cubicBezTo>
                    <a:pt x="179723" y="431213"/>
                    <a:pt x="154740" y="383642"/>
                    <a:pt x="106143" y="334361"/>
                  </a:cubicBezTo>
                  <a:cubicBezTo>
                    <a:pt x="91428" y="319645"/>
                    <a:pt x="89373" y="296374"/>
                    <a:pt x="101352" y="278919"/>
                  </a:cubicBezTo>
                  <a:cubicBezTo>
                    <a:pt x="214630" y="118070"/>
                    <a:pt x="452825" y="25667"/>
                    <a:pt x="754673" y="25667"/>
                  </a:cubicBezTo>
                  <a:cubicBezTo>
                    <a:pt x="790266" y="25667"/>
                    <a:pt x="825858" y="27036"/>
                    <a:pt x="860766" y="29432"/>
                  </a:cubicBezTo>
                  <a:cubicBezTo>
                    <a:pt x="870691" y="30117"/>
                    <a:pt x="880273" y="34223"/>
                    <a:pt x="887460" y="41068"/>
                  </a:cubicBezTo>
                  <a:cubicBezTo>
                    <a:pt x="1037358" y="183437"/>
                    <a:pt x="1113334" y="329912"/>
                    <a:pt x="1113334" y="476388"/>
                  </a:cubicBezTo>
                  <a:cubicBezTo>
                    <a:pt x="1113334" y="701919"/>
                    <a:pt x="944271" y="917868"/>
                    <a:pt x="610936" y="1118416"/>
                  </a:cubicBezTo>
                  <a:cubicBezTo>
                    <a:pt x="604091" y="1123207"/>
                    <a:pt x="596221" y="1125261"/>
                    <a:pt x="588692" y="1125261"/>
                  </a:cubicBezTo>
                  <a:close/>
                </a:path>
              </a:pathLst>
            </a:custGeom>
            <a:solidFill>
              <a:srgbClr val="C99B79"/>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EDEBE3D9-536F-4DB0-B1B9-57BC6FD2C153}"/>
                </a:ext>
              </a:extLst>
            </p:cNvPr>
            <p:cNvSpPr/>
            <p:nvPr/>
          </p:nvSpPr>
          <p:spPr>
            <a:xfrm>
              <a:off x="16224754" y="6719468"/>
              <a:ext cx="1197814" cy="1232037"/>
            </a:xfrm>
            <a:custGeom>
              <a:avLst/>
              <a:gdLst>
                <a:gd name="connsiteX0" fmla="*/ 797844 w 1197814"/>
                <a:gd name="connsiteY0" fmla="*/ 112252 h 1232037"/>
                <a:gd name="connsiteX1" fmla="*/ 900856 w 1197814"/>
                <a:gd name="connsiteY1" fmla="*/ 116017 h 1232037"/>
                <a:gd name="connsiteX2" fmla="*/ 1113383 w 1197814"/>
                <a:gd name="connsiteY2" fmla="*/ 519851 h 1232037"/>
                <a:gd name="connsiteX3" fmla="*/ 631862 w 1197814"/>
                <a:gd name="connsiteY3" fmla="*/ 1124918 h 1232037"/>
                <a:gd name="connsiteX4" fmla="*/ 165741 w 1197814"/>
                <a:gd name="connsiteY4" fmla="*/ 786793 h 1232037"/>
                <a:gd name="connsiteX5" fmla="*/ 112011 w 1197814"/>
                <a:gd name="connsiteY5" fmla="*/ 754280 h 1232037"/>
                <a:gd name="connsiteX6" fmla="*/ 115775 w 1197814"/>
                <a:gd name="connsiteY6" fmla="*/ 745041 h 1232037"/>
                <a:gd name="connsiteX7" fmla="*/ 266357 w 1197814"/>
                <a:gd name="connsiteY7" fmla="*/ 519851 h 1232037"/>
                <a:gd name="connsiteX8" fmla="*/ 180115 w 1197814"/>
                <a:gd name="connsiteY8" fmla="*/ 347024 h 1232037"/>
                <a:gd name="connsiteX9" fmla="*/ 797844 w 1197814"/>
                <a:gd name="connsiteY9" fmla="*/ 112252 h 1232037"/>
                <a:gd name="connsiteX10" fmla="*/ 797844 w 1197814"/>
                <a:gd name="connsiteY10" fmla="*/ 25667 h 1232037"/>
                <a:gd name="connsiteX11" fmla="*/ 109272 w 1197814"/>
                <a:gd name="connsiteY11" fmla="*/ 297400 h 1232037"/>
                <a:gd name="connsiteX12" fmla="*/ 118513 w 1197814"/>
                <a:gd name="connsiteY12" fmla="*/ 407941 h 1232037"/>
                <a:gd name="connsiteX13" fmla="*/ 179772 w 1197814"/>
                <a:gd name="connsiteY13" fmla="*/ 519851 h 1232037"/>
                <a:gd name="connsiteX14" fmla="*/ 63413 w 1197814"/>
                <a:gd name="connsiteY14" fmla="*/ 676251 h 1232037"/>
                <a:gd name="connsiteX15" fmla="*/ 34323 w 1197814"/>
                <a:gd name="connsiteY15" fmla="*/ 715951 h 1232037"/>
                <a:gd name="connsiteX16" fmla="*/ 27821 w 1197814"/>
                <a:gd name="connsiteY16" fmla="*/ 735458 h 1232037"/>
                <a:gd name="connsiteX17" fmla="*/ 67178 w 1197814"/>
                <a:gd name="connsiteY17" fmla="*/ 828203 h 1232037"/>
                <a:gd name="connsiteX18" fmla="*/ 77102 w 1197814"/>
                <a:gd name="connsiteY18" fmla="*/ 834363 h 1232037"/>
                <a:gd name="connsiteX19" fmla="*/ 122620 w 1197814"/>
                <a:gd name="connsiteY19" fmla="*/ 861741 h 1232037"/>
                <a:gd name="connsiteX20" fmla="*/ 573682 w 1197814"/>
                <a:gd name="connsiteY20" fmla="*/ 1188916 h 1232037"/>
                <a:gd name="connsiteX21" fmla="*/ 632204 w 1197814"/>
                <a:gd name="connsiteY21" fmla="*/ 1211503 h 1232037"/>
                <a:gd name="connsiteX22" fmla="*/ 676695 w 1197814"/>
                <a:gd name="connsiteY22" fmla="*/ 1199183 h 1232037"/>
                <a:gd name="connsiteX23" fmla="*/ 1199967 w 1197814"/>
                <a:gd name="connsiteY23" fmla="*/ 520193 h 1232037"/>
                <a:gd name="connsiteX24" fmla="*/ 960747 w 1197814"/>
                <a:gd name="connsiteY24" fmla="*/ 53730 h 1232037"/>
                <a:gd name="connsiteX25" fmla="*/ 907702 w 1197814"/>
                <a:gd name="connsiteY25" fmla="*/ 30117 h 1232037"/>
                <a:gd name="connsiteX26" fmla="*/ 797844 w 1197814"/>
                <a:gd name="connsiteY26" fmla="*/ 25667 h 1232037"/>
                <a:gd name="connsiteX27" fmla="*/ 797844 w 1197814"/>
                <a:gd name="connsiteY27" fmla="*/ 25667 h 123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97814" h="1232037">
                  <a:moveTo>
                    <a:pt x="797844" y="112252"/>
                  </a:moveTo>
                  <a:cubicBezTo>
                    <a:pt x="832410" y="112252"/>
                    <a:pt x="866976" y="113621"/>
                    <a:pt x="900856" y="116017"/>
                  </a:cubicBezTo>
                  <a:cubicBezTo>
                    <a:pt x="1036380" y="244696"/>
                    <a:pt x="1113383" y="379878"/>
                    <a:pt x="1113383" y="519851"/>
                  </a:cubicBezTo>
                  <a:cubicBezTo>
                    <a:pt x="1113383" y="735115"/>
                    <a:pt x="939529" y="939770"/>
                    <a:pt x="631862" y="1124918"/>
                  </a:cubicBezTo>
                  <a:cubicBezTo>
                    <a:pt x="491204" y="995554"/>
                    <a:pt x="335489" y="885356"/>
                    <a:pt x="165741" y="786793"/>
                  </a:cubicBezTo>
                  <a:cubicBezTo>
                    <a:pt x="148629" y="776868"/>
                    <a:pt x="130149" y="765574"/>
                    <a:pt x="112011" y="754280"/>
                  </a:cubicBezTo>
                  <a:cubicBezTo>
                    <a:pt x="112695" y="750858"/>
                    <a:pt x="115432" y="748120"/>
                    <a:pt x="115775" y="745041"/>
                  </a:cubicBezTo>
                  <a:cubicBezTo>
                    <a:pt x="210573" y="672829"/>
                    <a:pt x="266357" y="597538"/>
                    <a:pt x="266357" y="519851"/>
                  </a:cubicBezTo>
                  <a:cubicBezTo>
                    <a:pt x="266357" y="460645"/>
                    <a:pt x="235556" y="402808"/>
                    <a:pt x="180115" y="347024"/>
                  </a:cubicBezTo>
                  <a:cubicBezTo>
                    <a:pt x="300580" y="175908"/>
                    <a:pt x="554175" y="112252"/>
                    <a:pt x="797844" y="112252"/>
                  </a:cubicBezTo>
                  <a:moveTo>
                    <a:pt x="797844" y="25667"/>
                  </a:moveTo>
                  <a:cubicBezTo>
                    <a:pt x="481964" y="25667"/>
                    <a:pt x="230766" y="124573"/>
                    <a:pt x="109272" y="297400"/>
                  </a:cubicBezTo>
                  <a:cubicBezTo>
                    <a:pt x="84974" y="331623"/>
                    <a:pt x="89081" y="378509"/>
                    <a:pt x="118513" y="407941"/>
                  </a:cubicBezTo>
                  <a:cubicBezTo>
                    <a:pt x="159238" y="448667"/>
                    <a:pt x="179772" y="486312"/>
                    <a:pt x="179772" y="519851"/>
                  </a:cubicBezTo>
                  <a:cubicBezTo>
                    <a:pt x="179772" y="564342"/>
                    <a:pt x="139389" y="618414"/>
                    <a:pt x="63413" y="676251"/>
                  </a:cubicBezTo>
                  <a:cubicBezTo>
                    <a:pt x="50067" y="686519"/>
                    <a:pt x="39799" y="700208"/>
                    <a:pt x="34323" y="715951"/>
                  </a:cubicBezTo>
                  <a:cubicBezTo>
                    <a:pt x="31928" y="721084"/>
                    <a:pt x="29533" y="727586"/>
                    <a:pt x="27821" y="735458"/>
                  </a:cubicBezTo>
                  <a:cubicBezTo>
                    <a:pt x="19608" y="771735"/>
                    <a:pt x="35350" y="809038"/>
                    <a:pt x="67178" y="828203"/>
                  </a:cubicBezTo>
                  <a:lnTo>
                    <a:pt x="77102" y="834363"/>
                  </a:lnTo>
                  <a:cubicBezTo>
                    <a:pt x="92503" y="843946"/>
                    <a:pt x="108246" y="853186"/>
                    <a:pt x="122620" y="861741"/>
                  </a:cubicBezTo>
                  <a:cubicBezTo>
                    <a:pt x="296474" y="962700"/>
                    <a:pt x="444318" y="1069819"/>
                    <a:pt x="573682" y="1188916"/>
                  </a:cubicBezTo>
                  <a:cubicBezTo>
                    <a:pt x="590110" y="1203974"/>
                    <a:pt x="610985" y="1211503"/>
                    <a:pt x="632204" y="1211503"/>
                  </a:cubicBezTo>
                  <a:cubicBezTo>
                    <a:pt x="647605" y="1211503"/>
                    <a:pt x="663004" y="1207397"/>
                    <a:pt x="676695" y="1199183"/>
                  </a:cubicBezTo>
                  <a:cubicBezTo>
                    <a:pt x="1024060" y="990079"/>
                    <a:pt x="1199967" y="761810"/>
                    <a:pt x="1199967" y="520193"/>
                  </a:cubicBezTo>
                  <a:cubicBezTo>
                    <a:pt x="1199967" y="361398"/>
                    <a:pt x="1119544" y="204313"/>
                    <a:pt x="960747" y="53730"/>
                  </a:cubicBezTo>
                  <a:cubicBezTo>
                    <a:pt x="946373" y="40041"/>
                    <a:pt x="927551" y="31827"/>
                    <a:pt x="907702" y="30117"/>
                  </a:cubicBezTo>
                  <a:cubicBezTo>
                    <a:pt x="870740" y="27036"/>
                    <a:pt x="834121" y="25667"/>
                    <a:pt x="797844" y="25667"/>
                  </a:cubicBezTo>
                  <a:lnTo>
                    <a:pt x="797844" y="25667"/>
                  </a:lnTo>
                  <a:close/>
                </a:path>
              </a:pathLst>
            </a:custGeom>
            <a:solidFill>
              <a:srgbClr val="5F3620"/>
            </a:solid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FB2D24B9-7399-4036-AD59-E07F0E79E181}"/>
                </a:ext>
              </a:extLst>
            </p:cNvPr>
            <p:cNvSpPr/>
            <p:nvPr/>
          </p:nvSpPr>
          <p:spPr>
            <a:xfrm>
              <a:off x="15407478" y="7561703"/>
              <a:ext cx="1232037" cy="855581"/>
            </a:xfrm>
            <a:custGeom>
              <a:avLst/>
              <a:gdLst>
                <a:gd name="connsiteX0" fmla="*/ 68913 w 1232037"/>
                <a:gd name="connsiteY0" fmla="*/ 832652 h 855581"/>
                <a:gd name="connsiteX1" fmla="*/ 37428 w 1232037"/>
                <a:gd name="connsiteY1" fmla="*/ 818962 h 855581"/>
                <a:gd name="connsiteX2" fmla="*/ 27503 w 1232037"/>
                <a:gd name="connsiteY2" fmla="*/ 776868 h 855581"/>
                <a:gd name="connsiteX3" fmla="*/ 49748 w 1232037"/>
                <a:gd name="connsiteY3" fmla="*/ 245381 h 855581"/>
                <a:gd name="connsiteX4" fmla="*/ 81575 w 1232037"/>
                <a:gd name="connsiteY4" fmla="*/ 195415 h 855581"/>
                <a:gd name="connsiteX5" fmla="*/ 607587 w 1232037"/>
                <a:gd name="connsiteY5" fmla="*/ 28747 h 855581"/>
                <a:gd name="connsiteX6" fmla="*/ 624014 w 1232037"/>
                <a:gd name="connsiteY6" fmla="*/ 25667 h 855581"/>
                <a:gd name="connsiteX7" fmla="*/ 644549 w 1232037"/>
                <a:gd name="connsiteY7" fmla="*/ 30801 h 855581"/>
                <a:gd name="connsiteX8" fmla="*/ 860155 w 1232037"/>
                <a:gd name="connsiteY8" fmla="*/ 160849 h 855581"/>
                <a:gd name="connsiteX9" fmla="*/ 921757 w 1232037"/>
                <a:gd name="connsiteY9" fmla="*/ 199179 h 855581"/>
                <a:gd name="connsiteX10" fmla="*/ 1203756 w 1232037"/>
                <a:gd name="connsiteY10" fmla="*/ 391514 h 855581"/>
                <a:gd name="connsiteX11" fmla="*/ 1219499 w 1232037"/>
                <a:gd name="connsiteY11" fmla="*/ 430186 h 855581"/>
                <a:gd name="connsiteX12" fmla="*/ 1194858 w 1232037"/>
                <a:gd name="connsiteY12" fmla="*/ 464067 h 855581"/>
                <a:gd name="connsiteX13" fmla="*/ 79181 w 1232037"/>
                <a:gd name="connsiteY13" fmla="*/ 831625 h 855581"/>
                <a:gd name="connsiteX14" fmla="*/ 68913 w 1232037"/>
                <a:gd name="connsiteY14" fmla="*/ 832652 h 85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2037" h="855581">
                  <a:moveTo>
                    <a:pt x="68913" y="832652"/>
                  </a:moveTo>
                  <a:cubicBezTo>
                    <a:pt x="57277" y="832652"/>
                    <a:pt x="45641" y="827861"/>
                    <a:pt x="37428" y="818962"/>
                  </a:cubicBezTo>
                  <a:cubicBezTo>
                    <a:pt x="26818" y="807669"/>
                    <a:pt x="23054" y="791584"/>
                    <a:pt x="27503" y="776868"/>
                  </a:cubicBezTo>
                  <a:cubicBezTo>
                    <a:pt x="76442" y="614992"/>
                    <a:pt x="84655" y="420946"/>
                    <a:pt x="49748" y="245381"/>
                  </a:cubicBezTo>
                  <a:cubicBezTo>
                    <a:pt x="45299" y="222793"/>
                    <a:pt x="59331" y="200890"/>
                    <a:pt x="81575" y="195415"/>
                  </a:cubicBezTo>
                  <a:cubicBezTo>
                    <a:pt x="289311" y="142711"/>
                    <a:pt x="466246" y="86927"/>
                    <a:pt x="607587" y="28747"/>
                  </a:cubicBezTo>
                  <a:cubicBezTo>
                    <a:pt x="612721" y="26694"/>
                    <a:pt x="618539" y="25667"/>
                    <a:pt x="624014" y="25667"/>
                  </a:cubicBezTo>
                  <a:cubicBezTo>
                    <a:pt x="631201" y="25667"/>
                    <a:pt x="638046" y="27379"/>
                    <a:pt x="644549" y="30801"/>
                  </a:cubicBezTo>
                  <a:cubicBezTo>
                    <a:pt x="722920" y="72896"/>
                    <a:pt x="802317" y="123546"/>
                    <a:pt x="860155" y="160849"/>
                  </a:cubicBezTo>
                  <a:cubicBezTo>
                    <a:pt x="887534" y="178303"/>
                    <a:pt x="909095" y="192335"/>
                    <a:pt x="921757" y="199179"/>
                  </a:cubicBezTo>
                  <a:cubicBezTo>
                    <a:pt x="1028534" y="261124"/>
                    <a:pt x="1120594" y="323752"/>
                    <a:pt x="1203756" y="391514"/>
                  </a:cubicBezTo>
                  <a:cubicBezTo>
                    <a:pt x="1215392" y="400754"/>
                    <a:pt x="1221211" y="415470"/>
                    <a:pt x="1219499" y="430186"/>
                  </a:cubicBezTo>
                  <a:cubicBezTo>
                    <a:pt x="1217788" y="444902"/>
                    <a:pt x="1208206" y="457565"/>
                    <a:pt x="1194858" y="464067"/>
                  </a:cubicBezTo>
                  <a:cubicBezTo>
                    <a:pt x="898143" y="601302"/>
                    <a:pt x="523055" y="724848"/>
                    <a:pt x="79181" y="831625"/>
                  </a:cubicBezTo>
                  <a:cubicBezTo>
                    <a:pt x="75758" y="832309"/>
                    <a:pt x="72336" y="832652"/>
                    <a:pt x="68913" y="832652"/>
                  </a:cubicBezTo>
                  <a:close/>
                </a:path>
              </a:pathLst>
            </a:custGeom>
            <a:solidFill>
              <a:srgbClr val="C99B79"/>
            </a:solid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9A0CCABE-7EAF-42AD-852E-055FA98AE582}"/>
                </a:ext>
              </a:extLst>
            </p:cNvPr>
            <p:cNvSpPr/>
            <p:nvPr/>
          </p:nvSpPr>
          <p:spPr>
            <a:xfrm>
              <a:off x="15364575" y="7518239"/>
              <a:ext cx="1300484" cy="924028"/>
            </a:xfrm>
            <a:custGeom>
              <a:avLst/>
              <a:gdLst>
                <a:gd name="connsiteX0" fmla="*/ 667260 w 1300483"/>
                <a:gd name="connsiteY0" fmla="*/ 111910 h 924027"/>
                <a:gd name="connsiteX1" fmla="*/ 943784 w 1300483"/>
                <a:gd name="connsiteY1" fmla="*/ 279947 h 924027"/>
                <a:gd name="connsiteX2" fmla="*/ 1219623 w 1300483"/>
                <a:gd name="connsiteY2" fmla="*/ 468174 h 924027"/>
                <a:gd name="connsiteX3" fmla="*/ 111816 w 1300483"/>
                <a:gd name="connsiteY3" fmla="*/ 832994 h 924027"/>
                <a:gd name="connsiteX4" fmla="*/ 135430 w 1300483"/>
                <a:gd name="connsiteY4" fmla="*/ 280631 h 924027"/>
                <a:gd name="connsiteX5" fmla="*/ 667260 w 1300483"/>
                <a:gd name="connsiteY5" fmla="*/ 111910 h 924027"/>
                <a:gd name="connsiteX6" fmla="*/ 667260 w 1300483"/>
                <a:gd name="connsiteY6" fmla="*/ 25667 h 924027"/>
                <a:gd name="connsiteX7" fmla="*/ 634405 w 1300483"/>
                <a:gd name="connsiteY7" fmla="*/ 32170 h 924027"/>
                <a:gd name="connsiteX8" fmla="*/ 114212 w 1300483"/>
                <a:gd name="connsiteY8" fmla="*/ 196784 h 924027"/>
                <a:gd name="connsiteX9" fmla="*/ 50556 w 1300483"/>
                <a:gd name="connsiteY9" fmla="*/ 297058 h 924027"/>
                <a:gd name="connsiteX10" fmla="*/ 29338 w 1300483"/>
                <a:gd name="connsiteY10" fmla="*/ 808011 h 924027"/>
                <a:gd name="connsiteX11" fmla="*/ 49188 w 1300483"/>
                <a:gd name="connsiteY11" fmla="*/ 892201 h 924027"/>
                <a:gd name="connsiteX12" fmla="*/ 111816 w 1300483"/>
                <a:gd name="connsiteY12" fmla="*/ 919237 h 924027"/>
                <a:gd name="connsiteX13" fmla="*/ 132008 w 1300483"/>
                <a:gd name="connsiteY13" fmla="*/ 916841 h 924027"/>
                <a:gd name="connsiteX14" fmla="*/ 1255900 w 1300483"/>
                <a:gd name="connsiteY14" fmla="*/ 546203 h 924027"/>
                <a:gd name="connsiteX15" fmla="*/ 1305181 w 1300483"/>
                <a:gd name="connsiteY15" fmla="*/ 478441 h 924027"/>
                <a:gd name="connsiteX16" fmla="*/ 1274038 w 1300483"/>
                <a:gd name="connsiteY16" fmla="*/ 400755 h 924027"/>
                <a:gd name="connsiteX17" fmla="*/ 986905 w 1300483"/>
                <a:gd name="connsiteY17" fmla="*/ 204998 h 924027"/>
                <a:gd name="connsiteX18" fmla="*/ 926672 w 1300483"/>
                <a:gd name="connsiteY18" fmla="*/ 167352 h 924027"/>
                <a:gd name="connsiteX19" fmla="*/ 707986 w 1300483"/>
                <a:gd name="connsiteY19" fmla="*/ 35592 h 924027"/>
                <a:gd name="connsiteX20" fmla="*/ 667260 w 1300483"/>
                <a:gd name="connsiteY20" fmla="*/ 25667 h 924027"/>
                <a:gd name="connsiteX21" fmla="*/ 667260 w 1300483"/>
                <a:gd name="connsiteY21" fmla="*/ 25667 h 924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00483" h="924027">
                  <a:moveTo>
                    <a:pt x="667260" y="111910"/>
                  </a:moveTo>
                  <a:cubicBezTo>
                    <a:pt x="782592" y="173854"/>
                    <a:pt x="904770" y="257701"/>
                    <a:pt x="943784" y="279947"/>
                  </a:cubicBezTo>
                  <a:cubicBezTo>
                    <a:pt x="1039951" y="335730"/>
                    <a:pt x="1133038" y="397674"/>
                    <a:pt x="1219623" y="468174"/>
                  </a:cubicBezTo>
                  <a:cubicBezTo>
                    <a:pt x="923592" y="605068"/>
                    <a:pt x="548163" y="728271"/>
                    <a:pt x="111816" y="832994"/>
                  </a:cubicBezTo>
                  <a:cubicBezTo>
                    <a:pt x="162809" y="663932"/>
                    <a:pt x="171364" y="463383"/>
                    <a:pt x="135430" y="280631"/>
                  </a:cubicBezTo>
                  <a:cubicBezTo>
                    <a:pt x="342139" y="228269"/>
                    <a:pt x="521126" y="172143"/>
                    <a:pt x="667260" y="111910"/>
                  </a:cubicBezTo>
                  <a:moveTo>
                    <a:pt x="667260" y="25667"/>
                  </a:moveTo>
                  <a:cubicBezTo>
                    <a:pt x="656309" y="25667"/>
                    <a:pt x="645015" y="27721"/>
                    <a:pt x="634405" y="32170"/>
                  </a:cubicBezTo>
                  <a:cubicBezTo>
                    <a:pt x="495117" y="89323"/>
                    <a:pt x="319894" y="144764"/>
                    <a:pt x="114212" y="196784"/>
                  </a:cubicBezTo>
                  <a:cubicBezTo>
                    <a:pt x="69721" y="208077"/>
                    <a:pt x="42001" y="252225"/>
                    <a:pt x="50556" y="297058"/>
                  </a:cubicBezTo>
                  <a:cubicBezTo>
                    <a:pt x="84096" y="466121"/>
                    <a:pt x="76224" y="652295"/>
                    <a:pt x="29338" y="808011"/>
                  </a:cubicBezTo>
                  <a:cubicBezTo>
                    <a:pt x="20441" y="837443"/>
                    <a:pt x="27970" y="869613"/>
                    <a:pt x="49188" y="892201"/>
                  </a:cubicBezTo>
                  <a:cubicBezTo>
                    <a:pt x="65615" y="909654"/>
                    <a:pt x="88545" y="919237"/>
                    <a:pt x="111816" y="919237"/>
                  </a:cubicBezTo>
                  <a:cubicBezTo>
                    <a:pt x="118661" y="919237"/>
                    <a:pt x="125164" y="918552"/>
                    <a:pt x="132008" y="916841"/>
                  </a:cubicBezTo>
                  <a:cubicBezTo>
                    <a:pt x="578622" y="809380"/>
                    <a:pt x="956446" y="684807"/>
                    <a:pt x="1255900" y="546203"/>
                  </a:cubicBezTo>
                  <a:cubicBezTo>
                    <a:pt x="1282936" y="533540"/>
                    <a:pt x="1301759" y="508216"/>
                    <a:pt x="1305181" y="478441"/>
                  </a:cubicBezTo>
                  <a:cubicBezTo>
                    <a:pt x="1308946" y="449009"/>
                    <a:pt x="1296968" y="419577"/>
                    <a:pt x="1274038" y="400755"/>
                  </a:cubicBezTo>
                  <a:cubicBezTo>
                    <a:pt x="1189165" y="331966"/>
                    <a:pt x="1095392" y="267626"/>
                    <a:pt x="986905" y="204998"/>
                  </a:cubicBezTo>
                  <a:cubicBezTo>
                    <a:pt x="973900" y="197468"/>
                    <a:pt x="953025" y="184121"/>
                    <a:pt x="926672" y="167352"/>
                  </a:cubicBezTo>
                  <a:cubicBezTo>
                    <a:pt x="868151" y="129706"/>
                    <a:pt x="787726" y="78714"/>
                    <a:pt x="707986" y="35592"/>
                  </a:cubicBezTo>
                  <a:cubicBezTo>
                    <a:pt x="695324" y="29090"/>
                    <a:pt x="681292" y="25667"/>
                    <a:pt x="667260" y="25667"/>
                  </a:cubicBezTo>
                  <a:lnTo>
                    <a:pt x="667260" y="25667"/>
                  </a:lnTo>
                  <a:close/>
                </a:path>
              </a:pathLst>
            </a:custGeom>
            <a:solidFill>
              <a:srgbClr val="5F3620"/>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767C300B-FA5D-4338-A63D-4E5CD53A7BE5}"/>
                </a:ext>
              </a:extLst>
            </p:cNvPr>
            <p:cNvSpPr/>
            <p:nvPr/>
          </p:nvSpPr>
          <p:spPr>
            <a:xfrm>
              <a:off x="5916809" y="6640755"/>
              <a:ext cx="1197814" cy="958251"/>
            </a:xfrm>
            <a:custGeom>
              <a:avLst/>
              <a:gdLst>
                <a:gd name="connsiteX0" fmla="*/ 707395 w 1197814"/>
                <a:gd name="connsiteY0" fmla="*/ 959963 h 958251"/>
                <a:gd name="connsiteX1" fmla="*/ 132786 w 1197814"/>
                <a:gd name="connsiteY1" fmla="*/ 875089 h 958251"/>
                <a:gd name="connsiteX2" fmla="*/ 108488 w 1197814"/>
                <a:gd name="connsiteY2" fmla="*/ 855924 h 958251"/>
                <a:gd name="connsiteX3" fmla="*/ 25667 w 1197814"/>
                <a:gd name="connsiteY3" fmla="*/ 598565 h 958251"/>
                <a:gd name="connsiteX4" fmla="*/ 412732 w 1197814"/>
                <a:gd name="connsiteY4" fmla="*/ 33539 h 958251"/>
                <a:gd name="connsiteX5" fmla="*/ 437715 w 1197814"/>
                <a:gd name="connsiteY5" fmla="*/ 25667 h 958251"/>
                <a:gd name="connsiteX6" fmla="*/ 465436 w 1197814"/>
                <a:gd name="connsiteY6" fmla="*/ 35935 h 958251"/>
                <a:gd name="connsiteX7" fmla="*/ 1022933 w 1197814"/>
                <a:gd name="connsiteY7" fmla="*/ 380220 h 958251"/>
                <a:gd name="connsiteX8" fmla="*/ 1050654 w 1197814"/>
                <a:gd name="connsiteY8" fmla="*/ 411706 h 958251"/>
                <a:gd name="connsiteX9" fmla="*/ 1038676 w 1197814"/>
                <a:gd name="connsiteY9" fmla="*/ 451747 h 958251"/>
                <a:gd name="connsiteX10" fmla="*/ 958936 w 1197814"/>
                <a:gd name="connsiteY10" fmla="*/ 598565 h 958251"/>
                <a:gd name="connsiteX11" fmla="*/ 1167698 w 1197814"/>
                <a:gd name="connsiteY11" fmla="*/ 842919 h 958251"/>
                <a:gd name="connsiteX12" fmla="*/ 1187889 w 1197814"/>
                <a:gd name="connsiteY12" fmla="*/ 888093 h 958251"/>
                <a:gd name="connsiteX13" fmla="*/ 1152297 w 1197814"/>
                <a:gd name="connsiteY13" fmla="*/ 922317 h 958251"/>
                <a:gd name="connsiteX14" fmla="*/ 707395 w 1197814"/>
                <a:gd name="connsiteY14" fmla="*/ 959963 h 958251"/>
                <a:gd name="connsiteX15" fmla="*/ 707395 w 1197814"/>
                <a:gd name="connsiteY15" fmla="*/ 959963 h 958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97814" h="958251">
                  <a:moveTo>
                    <a:pt x="707395" y="959963"/>
                  </a:moveTo>
                  <a:cubicBezTo>
                    <a:pt x="502397" y="959963"/>
                    <a:pt x="314512" y="932242"/>
                    <a:pt x="132786" y="875089"/>
                  </a:cubicBezTo>
                  <a:cubicBezTo>
                    <a:pt x="122519" y="872008"/>
                    <a:pt x="113963" y="865164"/>
                    <a:pt x="108488" y="855924"/>
                  </a:cubicBezTo>
                  <a:cubicBezTo>
                    <a:pt x="52704" y="762152"/>
                    <a:pt x="25667" y="677963"/>
                    <a:pt x="25667" y="598565"/>
                  </a:cubicBezTo>
                  <a:cubicBezTo>
                    <a:pt x="25667" y="404177"/>
                    <a:pt x="156058" y="213895"/>
                    <a:pt x="412732" y="33539"/>
                  </a:cubicBezTo>
                  <a:cubicBezTo>
                    <a:pt x="420262" y="28405"/>
                    <a:pt x="428817" y="25667"/>
                    <a:pt x="437715" y="25667"/>
                  </a:cubicBezTo>
                  <a:cubicBezTo>
                    <a:pt x="447640" y="25667"/>
                    <a:pt x="457565" y="29090"/>
                    <a:pt x="465436" y="35935"/>
                  </a:cubicBezTo>
                  <a:cubicBezTo>
                    <a:pt x="669407" y="208762"/>
                    <a:pt x="846341" y="317934"/>
                    <a:pt x="1022933" y="380220"/>
                  </a:cubicBezTo>
                  <a:cubicBezTo>
                    <a:pt x="1036965" y="385012"/>
                    <a:pt x="1047574" y="396990"/>
                    <a:pt x="1050654" y="411706"/>
                  </a:cubicBezTo>
                  <a:cubicBezTo>
                    <a:pt x="1054076" y="426079"/>
                    <a:pt x="1049285" y="441480"/>
                    <a:pt x="1038676" y="451747"/>
                  </a:cubicBezTo>
                  <a:cubicBezTo>
                    <a:pt x="985972" y="503424"/>
                    <a:pt x="958936" y="553048"/>
                    <a:pt x="958936" y="598565"/>
                  </a:cubicBezTo>
                  <a:cubicBezTo>
                    <a:pt x="958936" y="677621"/>
                    <a:pt x="1029093" y="759756"/>
                    <a:pt x="1167698" y="842919"/>
                  </a:cubicBezTo>
                  <a:cubicBezTo>
                    <a:pt x="1183440" y="852159"/>
                    <a:pt x="1191312" y="870298"/>
                    <a:pt x="1187889" y="888093"/>
                  </a:cubicBezTo>
                  <a:cubicBezTo>
                    <a:pt x="1184467" y="905890"/>
                    <a:pt x="1170093" y="919579"/>
                    <a:pt x="1152297" y="922317"/>
                  </a:cubicBezTo>
                  <a:cubicBezTo>
                    <a:pt x="989394" y="947642"/>
                    <a:pt x="843603" y="959963"/>
                    <a:pt x="707395" y="959963"/>
                  </a:cubicBezTo>
                  <a:lnTo>
                    <a:pt x="707395" y="959963"/>
                  </a:lnTo>
                  <a:close/>
                </a:path>
              </a:pathLst>
            </a:custGeom>
            <a:solidFill>
              <a:srgbClr val="C99B79"/>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5D2098AC-803B-4050-8A9E-2BA837922163}"/>
                </a:ext>
              </a:extLst>
            </p:cNvPr>
            <p:cNvSpPr/>
            <p:nvPr/>
          </p:nvSpPr>
          <p:spPr>
            <a:xfrm>
              <a:off x="5873688" y="6597634"/>
              <a:ext cx="1300484" cy="1060921"/>
            </a:xfrm>
            <a:custGeom>
              <a:avLst/>
              <a:gdLst>
                <a:gd name="connsiteX0" fmla="*/ 480837 w 1300483"/>
                <a:gd name="connsiteY0" fmla="*/ 111910 h 1060920"/>
                <a:gd name="connsiteX1" fmla="*/ 1051681 w 1300483"/>
                <a:gd name="connsiteY1" fmla="*/ 464067 h 1060920"/>
                <a:gd name="connsiteX2" fmla="*/ 959278 w 1300483"/>
                <a:gd name="connsiteY2" fmla="*/ 641686 h 1060920"/>
                <a:gd name="connsiteX3" fmla="*/ 1189258 w 1300483"/>
                <a:gd name="connsiteY3" fmla="*/ 923001 h 1060920"/>
                <a:gd name="connsiteX4" fmla="*/ 750516 w 1300483"/>
                <a:gd name="connsiteY4" fmla="*/ 959963 h 1060920"/>
                <a:gd name="connsiteX5" fmla="*/ 188570 w 1300483"/>
                <a:gd name="connsiteY5" fmla="*/ 877142 h 1060920"/>
                <a:gd name="connsiteX6" fmla="*/ 111910 w 1300483"/>
                <a:gd name="connsiteY6" fmla="*/ 641686 h 1060920"/>
                <a:gd name="connsiteX7" fmla="*/ 480837 w 1300483"/>
                <a:gd name="connsiteY7" fmla="*/ 111910 h 1060920"/>
                <a:gd name="connsiteX8" fmla="*/ 480837 w 1300483"/>
                <a:gd name="connsiteY8" fmla="*/ 25667 h 1060920"/>
                <a:gd name="connsiteX9" fmla="*/ 431213 w 1300483"/>
                <a:gd name="connsiteY9" fmla="*/ 41410 h 1060920"/>
                <a:gd name="connsiteX10" fmla="*/ 25667 w 1300483"/>
                <a:gd name="connsiteY10" fmla="*/ 641686 h 1060920"/>
                <a:gd name="connsiteX11" fmla="*/ 114648 w 1300483"/>
                <a:gd name="connsiteY11" fmla="*/ 921290 h 1060920"/>
                <a:gd name="connsiteX12" fmla="*/ 162903 w 1300483"/>
                <a:gd name="connsiteY12" fmla="*/ 959620 h 1060920"/>
                <a:gd name="connsiteX13" fmla="*/ 750516 w 1300483"/>
                <a:gd name="connsiteY13" fmla="*/ 1046547 h 1060920"/>
                <a:gd name="connsiteX14" fmla="*/ 1202263 w 1300483"/>
                <a:gd name="connsiteY14" fmla="*/ 1008559 h 1060920"/>
                <a:gd name="connsiteX15" fmla="*/ 1273790 w 1300483"/>
                <a:gd name="connsiteY15" fmla="*/ 939770 h 1060920"/>
                <a:gd name="connsiteX16" fmla="*/ 1233406 w 1300483"/>
                <a:gd name="connsiteY16" fmla="*/ 849079 h 1060920"/>
                <a:gd name="connsiteX17" fmla="*/ 1045521 w 1300483"/>
                <a:gd name="connsiteY17" fmla="*/ 642028 h 1060920"/>
                <a:gd name="connsiteX18" fmla="*/ 1112256 w 1300483"/>
                <a:gd name="connsiteY18" fmla="*/ 526011 h 1060920"/>
                <a:gd name="connsiteX19" fmla="*/ 1136212 w 1300483"/>
                <a:gd name="connsiteY19" fmla="*/ 445586 h 1060920"/>
                <a:gd name="connsiteX20" fmla="*/ 1080771 w 1300483"/>
                <a:gd name="connsiteY20" fmla="*/ 382958 h 1060920"/>
                <a:gd name="connsiteX21" fmla="*/ 536963 w 1300483"/>
                <a:gd name="connsiteY21" fmla="*/ 46544 h 1060920"/>
                <a:gd name="connsiteX22" fmla="*/ 480837 w 1300483"/>
                <a:gd name="connsiteY22" fmla="*/ 25667 h 1060920"/>
                <a:gd name="connsiteX23" fmla="*/ 480837 w 1300483"/>
                <a:gd name="connsiteY23" fmla="*/ 25667 h 1060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00483" h="1060920">
                  <a:moveTo>
                    <a:pt x="480837" y="111910"/>
                  </a:moveTo>
                  <a:cubicBezTo>
                    <a:pt x="656744" y="260781"/>
                    <a:pt x="845315" y="391172"/>
                    <a:pt x="1051681" y="464067"/>
                  </a:cubicBezTo>
                  <a:cubicBezTo>
                    <a:pt x="993159" y="521562"/>
                    <a:pt x="959278" y="581111"/>
                    <a:pt x="959278" y="641686"/>
                  </a:cubicBezTo>
                  <a:cubicBezTo>
                    <a:pt x="959278" y="739907"/>
                    <a:pt x="1040729" y="834021"/>
                    <a:pt x="1189258" y="923001"/>
                  </a:cubicBezTo>
                  <a:cubicBezTo>
                    <a:pt x="1041414" y="945931"/>
                    <a:pt x="895965" y="959963"/>
                    <a:pt x="750516" y="959963"/>
                  </a:cubicBezTo>
                  <a:cubicBezTo>
                    <a:pt x="563315" y="959963"/>
                    <a:pt x="377140" y="936348"/>
                    <a:pt x="188570" y="877142"/>
                  </a:cubicBezTo>
                  <a:cubicBezTo>
                    <a:pt x="142711" y="800139"/>
                    <a:pt x="111910" y="721426"/>
                    <a:pt x="111910" y="641686"/>
                  </a:cubicBezTo>
                  <a:cubicBezTo>
                    <a:pt x="111910" y="454827"/>
                    <a:pt x="246065" y="276866"/>
                    <a:pt x="480837" y="111910"/>
                  </a:cubicBezTo>
                  <a:moveTo>
                    <a:pt x="480837" y="25667"/>
                  </a:moveTo>
                  <a:cubicBezTo>
                    <a:pt x="463383" y="25667"/>
                    <a:pt x="446271" y="30801"/>
                    <a:pt x="431213" y="41410"/>
                  </a:cubicBezTo>
                  <a:cubicBezTo>
                    <a:pt x="162218" y="230322"/>
                    <a:pt x="25667" y="432239"/>
                    <a:pt x="25667" y="641686"/>
                  </a:cubicBezTo>
                  <a:cubicBezTo>
                    <a:pt x="25667" y="728956"/>
                    <a:pt x="54757" y="820332"/>
                    <a:pt x="114648" y="921290"/>
                  </a:cubicBezTo>
                  <a:cubicBezTo>
                    <a:pt x="125599" y="939428"/>
                    <a:pt x="142711" y="953117"/>
                    <a:pt x="162903" y="959620"/>
                  </a:cubicBezTo>
                  <a:cubicBezTo>
                    <a:pt x="349077" y="1018142"/>
                    <a:pt x="541070" y="1046547"/>
                    <a:pt x="750516" y="1046547"/>
                  </a:cubicBezTo>
                  <a:cubicBezTo>
                    <a:pt x="889120" y="1046547"/>
                    <a:pt x="1036623" y="1034227"/>
                    <a:pt x="1202263" y="1008559"/>
                  </a:cubicBezTo>
                  <a:cubicBezTo>
                    <a:pt x="1238198" y="1003084"/>
                    <a:pt x="1266945" y="975363"/>
                    <a:pt x="1273790" y="939770"/>
                  </a:cubicBezTo>
                  <a:cubicBezTo>
                    <a:pt x="1280634" y="904178"/>
                    <a:pt x="1264549" y="867902"/>
                    <a:pt x="1233406" y="849079"/>
                  </a:cubicBezTo>
                  <a:cubicBezTo>
                    <a:pt x="1112256" y="776526"/>
                    <a:pt x="1045521" y="702946"/>
                    <a:pt x="1045521" y="642028"/>
                  </a:cubicBezTo>
                  <a:cubicBezTo>
                    <a:pt x="1045521" y="608490"/>
                    <a:pt x="1068108" y="569132"/>
                    <a:pt x="1112256" y="526011"/>
                  </a:cubicBezTo>
                  <a:cubicBezTo>
                    <a:pt x="1133474" y="505135"/>
                    <a:pt x="1142372" y="474676"/>
                    <a:pt x="1136212" y="445586"/>
                  </a:cubicBezTo>
                  <a:cubicBezTo>
                    <a:pt x="1129710" y="416497"/>
                    <a:pt x="1108834" y="392883"/>
                    <a:pt x="1080771" y="382958"/>
                  </a:cubicBezTo>
                  <a:cubicBezTo>
                    <a:pt x="909312" y="322383"/>
                    <a:pt x="736485" y="215607"/>
                    <a:pt x="536963" y="46544"/>
                  </a:cubicBezTo>
                  <a:cubicBezTo>
                    <a:pt x="520536" y="32512"/>
                    <a:pt x="500686" y="25667"/>
                    <a:pt x="480837" y="25667"/>
                  </a:cubicBezTo>
                  <a:lnTo>
                    <a:pt x="480837" y="25667"/>
                  </a:lnTo>
                  <a:close/>
                </a:path>
              </a:pathLst>
            </a:custGeom>
            <a:solidFill>
              <a:srgbClr val="5F3620"/>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E8DAAF5C-E6E8-498A-BF3B-0728E1095D38}"/>
                </a:ext>
              </a:extLst>
            </p:cNvPr>
            <p:cNvSpPr/>
            <p:nvPr/>
          </p:nvSpPr>
          <p:spPr>
            <a:xfrm>
              <a:off x="6547346" y="6125695"/>
              <a:ext cx="1197814" cy="752912"/>
            </a:xfrm>
            <a:custGeom>
              <a:avLst/>
              <a:gdLst>
                <a:gd name="connsiteX0" fmla="*/ 696983 w 1197814"/>
                <a:gd name="connsiteY0" fmla="*/ 745725 h 752911"/>
                <a:gd name="connsiteX1" fmla="*/ 41607 w 1197814"/>
                <a:gd name="connsiteY1" fmla="*/ 459961 h 752911"/>
                <a:gd name="connsiteX2" fmla="*/ 25865 w 1197814"/>
                <a:gd name="connsiteY2" fmla="*/ 421973 h 752911"/>
                <a:gd name="connsiteX3" fmla="*/ 49136 w 1197814"/>
                <a:gd name="connsiteY3" fmla="*/ 388092 h 752911"/>
                <a:gd name="connsiteX4" fmla="*/ 1021077 w 1197814"/>
                <a:gd name="connsiteY4" fmla="*/ 27037 h 752911"/>
                <a:gd name="connsiteX5" fmla="*/ 1032713 w 1197814"/>
                <a:gd name="connsiteY5" fmla="*/ 25667 h 752911"/>
                <a:gd name="connsiteX6" fmla="*/ 1059407 w 1197814"/>
                <a:gd name="connsiteY6" fmla="*/ 34908 h 752911"/>
                <a:gd name="connsiteX7" fmla="*/ 1075834 w 1197814"/>
                <a:gd name="connsiteY7" fmla="*/ 70500 h 752911"/>
                <a:gd name="connsiteX8" fmla="*/ 1169264 w 1197814"/>
                <a:gd name="connsiteY8" fmla="*/ 573924 h 752911"/>
                <a:gd name="connsiteX9" fmla="*/ 1168579 w 1197814"/>
                <a:gd name="connsiteY9" fmla="*/ 609516 h 752911"/>
                <a:gd name="connsiteX10" fmla="*/ 1141201 w 1197814"/>
                <a:gd name="connsiteY10" fmla="*/ 632446 h 752911"/>
                <a:gd name="connsiteX11" fmla="*/ 837298 w 1197814"/>
                <a:gd name="connsiteY11" fmla="*/ 730667 h 752911"/>
                <a:gd name="connsiteX12" fmla="*/ 696983 w 1197814"/>
                <a:gd name="connsiteY12" fmla="*/ 745725 h 752911"/>
                <a:gd name="connsiteX13" fmla="*/ 696983 w 1197814"/>
                <a:gd name="connsiteY13" fmla="*/ 745725 h 752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7814" h="752911">
                  <a:moveTo>
                    <a:pt x="696983" y="745725"/>
                  </a:moveTo>
                  <a:cubicBezTo>
                    <a:pt x="488905" y="745725"/>
                    <a:pt x="280486" y="655033"/>
                    <a:pt x="41607" y="459961"/>
                  </a:cubicBezTo>
                  <a:cubicBezTo>
                    <a:pt x="30314" y="450720"/>
                    <a:pt x="24496" y="436347"/>
                    <a:pt x="25865" y="421973"/>
                  </a:cubicBezTo>
                  <a:cubicBezTo>
                    <a:pt x="27233" y="407599"/>
                    <a:pt x="36131" y="394937"/>
                    <a:pt x="49136" y="388092"/>
                  </a:cubicBezTo>
                  <a:cubicBezTo>
                    <a:pt x="307864" y="254963"/>
                    <a:pt x="635039" y="133471"/>
                    <a:pt x="1021077" y="27037"/>
                  </a:cubicBezTo>
                  <a:cubicBezTo>
                    <a:pt x="1024841" y="26010"/>
                    <a:pt x="1028606" y="25667"/>
                    <a:pt x="1032713" y="25667"/>
                  </a:cubicBezTo>
                  <a:cubicBezTo>
                    <a:pt x="1042295" y="25667"/>
                    <a:pt x="1051878" y="28748"/>
                    <a:pt x="1059407" y="34908"/>
                  </a:cubicBezTo>
                  <a:cubicBezTo>
                    <a:pt x="1070016" y="43464"/>
                    <a:pt x="1076176" y="56469"/>
                    <a:pt x="1075834" y="70500"/>
                  </a:cubicBezTo>
                  <a:cubicBezTo>
                    <a:pt x="1069332" y="247435"/>
                    <a:pt x="1100817" y="416840"/>
                    <a:pt x="1169264" y="573924"/>
                  </a:cubicBezTo>
                  <a:cubicBezTo>
                    <a:pt x="1174055" y="585218"/>
                    <a:pt x="1174055" y="598223"/>
                    <a:pt x="1168579" y="609516"/>
                  </a:cubicBezTo>
                  <a:cubicBezTo>
                    <a:pt x="1163103" y="620810"/>
                    <a:pt x="1153179" y="629366"/>
                    <a:pt x="1141201" y="632446"/>
                  </a:cubicBezTo>
                  <a:cubicBezTo>
                    <a:pt x="1030659" y="663589"/>
                    <a:pt x="931412" y="695759"/>
                    <a:pt x="837298" y="730667"/>
                  </a:cubicBezTo>
                  <a:cubicBezTo>
                    <a:pt x="786305" y="741618"/>
                    <a:pt x="741473" y="745725"/>
                    <a:pt x="696983" y="745725"/>
                  </a:cubicBezTo>
                  <a:lnTo>
                    <a:pt x="696983" y="745725"/>
                  </a:lnTo>
                  <a:close/>
                </a:path>
              </a:pathLst>
            </a:custGeom>
            <a:solidFill>
              <a:srgbClr val="C99B79"/>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9EB002B8-DF3B-4905-AAF0-59CBFFF0D9B8}"/>
                </a:ext>
              </a:extLst>
            </p:cNvPr>
            <p:cNvSpPr/>
            <p:nvPr/>
          </p:nvSpPr>
          <p:spPr>
            <a:xfrm>
              <a:off x="6504619" y="6082916"/>
              <a:ext cx="1266261" cy="855581"/>
            </a:xfrm>
            <a:custGeom>
              <a:avLst/>
              <a:gdLst>
                <a:gd name="connsiteX0" fmla="*/ 1075441 w 1266260"/>
                <a:gd name="connsiteY0" fmla="*/ 111910 h 855581"/>
                <a:gd name="connsiteX1" fmla="*/ 1075783 w 1266260"/>
                <a:gd name="connsiteY1" fmla="*/ 111910 h 855581"/>
                <a:gd name="connsiteX2" fmla="*/ 1075441 w 1266260"/>
                <a:gd name="connsiteY2" fmla="*/ 111910 h 855581"/>
                <a:gd name="connsiteX3" fmla="*/ 1172292 w 1266260"/>
                <a:gd name="connsiteY3" fmla="*/ 634157 h 855581"/>
                <a:gd name="connsiteX4" fmla="*/ 864967 w 1266260"/>
                <a:gd name="connsiteY4" fmla="*/ 733405 h 855581"/>
                <a:gd name="connsiteX5" fmla="*/ 739710 w 1266260"/>
                <a:gd name="connsiteY5" fmla="*/ 745383 h 855581"/>
                <a:gd name="connsiteX6" fmla="*/ 111714 w 1266260"/>
                <a:gd name="connsiteY6" fmla="*/ 469543 h 855581"/>
                <a:gd name="connsiteX7" fmla="*/ 1075441 w 1266260"/>
                <a:gd name="connsiteY7" fmla="*/ 111910 h 855581"/>
                <a:gd name="connsiteX8" fmla="*/ 1075441 w 1266260"/>
                <a:gd name="connsiteY8" fmla="*/ 25667 h 855581"/>
                <a:gd name="connsiteX9" fmla="*/ 1072360 w 1266260"/>
                <a:gd name="connsiteY9" fmla="*/ 25667 h 855581"/>
                <a:gd name="connsiteX10" fmla="*/ 1072360 w 1266260"/>
                <a:gd name="connsiteY10" fmla="*/ 25667 h 855581"/>
                <a:gd name="connsiteX11" fmla="*/ 1072360 w 1266260"/>
                <a:gd name="connsiteY11" fmla="*/ 25667 h 855581"/>
                <a:gd name="connsiteX12" fmla="*/ 1050800 w 1266260"/>
                <a:gd name="connsiteY12" fmla="*/ 29090 h 855581"/>
                <a:gd name="connsiteX13" fmla="*/ 72357 w 1266260"/>
                <a:gd name="connsiteY13" fmla="*/ 392883 h 855581"/>
                <a:gd name="connsiteX14" fmla="*/ 26155 w 1266260"/>
                <a:gd name="connsiteY14" fmla="*/ 460645 h 855581"/>
                <a:gd name="connsiteX15" fmla="*/ 57299 w 1266260"/>
                <a:gd name="connsiteY15" fmla="*/ 536621 h 855581"/>
                <a:gd name="connsiteX16" fmla="*/ 740053 w 1266260"/>
                <a:gd name="connsiteY16" fmla="*/ 831967 h 855581"/>
                <a:gd name="connsiteX17" fmla="*/ 881737 w 1266260"/>
                <a:gd name="connsiteY17" fmla="*/ 818278 h 855581"/>
                <a:gd name="connsiteX18" fmla="*/ 895426 w 1266260"/>
                <a:gd name="connsiteY18" fmla="*/ 814514 h 855581"/>
                <a:gd name="connsiteX19" fmla="*/ 1195906 w 1266260"/>
                <a:gd name="connsiteY19" fmla="*/ 717320 h 855581"/>
                <a:gd name="connsiteX20" fmla="*/ 1250321 w 1266260"/>
                <a:gd name="connsiteY20" fmla="*/ 671118 h 855581"/>
                <a:gd name="connsiteX21" fmla="*/ 1251690 w 1266260"/>
                <a:gd name="connsiteY21" fmla="*/ 599592 h 855581"/>
                <a:gd name="connsiteX22" fmla="*/ 1161683 w 1266260"/>
                <a:gd name="connsiteY22" fmla="*/ 120808 h 855581"/>
                <a:gd name="connsiteX23" fmla="*/ 1162025 w 1266260"/>
                <a:gd name="connsiteY23" fmla="*/ 111910 h 855581"/>
                <a:gd name="connsiteX24" fmla="*/ 1075783 w 1266260"/>
                <a:gd name="connsiteY24" fmla="*/ 25667 h 855581"/>
                <a:gd name="connsiteX25" fmla="*/ 1075783 w 1266260"/>
                <a:gd name="connsiteY25" fmla="*/ 25667 h 855581"/>
                <a:gd name="connsiteX26" fmla="*/ 1075441 w 1266260"/>
                <a:gd name="connsiteY26" fmla="*/ 25667 h 855581"/>
                <a:gd name="connsiteX27" fmla="*/ 1075441 w 1266260"/>
                <a:gd name="connsiteY27" fmla="*/ 25667 h 85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66260" h="855581">
                  <a:moveTo>
                    <a:pt x="1075441" y="111910"/>
                  </a:moveTo>
                  <a:lnTo>
                    <a:pt x="1075783" y="111910"/>
                  </a:lnTo>
                  <a:moveTo>
                    <a:pt x="1075441" y="111910"/>
                  </a:moveTo>
                  <a:cubicBezTo>
                    <a:pt x="1068938" y="294320"/>
                    <a:pt x="1101792" y="472281"/>
                    <a:pt x="1172292" y="634157"/>
                  </a:cubicBezTo>
                  <a:cubicBezTo>
                    <a:pt x="1059013" y="665985"/>
                    <a:pt x="957712" y="698839"/>
                    <a:pt x="864967" y="733405"/>
                  </a:cubicBezTo>
                  <a:cubicBezTo>
                    <a:pt x="822531" y="741618"/>
                    <a:pt x="780778" y="745383"/>
                    <a:pt x="739710" y="745383"/>
                  </a:cubicBezTo>
                  <a:cubicBezTo>
                    <a:pt x="507677" y="745383"/>
                    <a:pt x="299257" y="622521"/>
                    <a:pt x="111714" y="469543"/>
                  </a:cubicBezTo>
                  <a:cubicBezTo>
                    <a:pt x="367361" y="337784"/>
                    <a:pt x="691798" y="217318"/>
                    <a:pt x="1075441" y="111910"/>
                  </a:cubicBezTo>
                  <a:moveTo>
                    <a:pt x="1075441" y="25667"/>
                  </a:moveTo>
                  <a:cubicBezTo>
                    <a:pt x="1074414" y="25667"/>
                    <a:pt x="1073387" y="25667"/>
                    <a:pt x="1072360" y="25667"/>
                  </a:cubicBezTo>
                  <a:lnTo>
                    <a:pt x="1072360" y="25667"/>
                  </a:lnTo>
                  <a:lnTo>
                    <a:pt x="1072360" y="25667"/>
                  </a:lnTo>
                  <a:cubicBezTo>
                    <a:pt x="1064831" y="26010"/>
                    <a:pt x="1057644" y="27037"/>
                    <a:pt x="1050800" y="29090"/>
                  </a:cubicBezTo>
                  <a:cubicBezTo>
                    <a:pt x="662366" y="136209"/>
                    <a:pt x="333138" y="258386"/>
                    <a:pt x="72357" y="392883"/>
                  </a:cubicBezTo>
                  <a:cubicBezTo>
                    <a:pt x="46347" y="406230"/>
                    <a:pt x="29235" y="431555"/>
                    <a:pt x="26155" y="460645"/>
                  </a:cubicBezTo>
                  <a:cubicBezTo>
                    <a:pt x="23075" y="489735"/>
                    <a:pt x="34711" y="518140"/>
                    <a:pt x="57299" y="536621"/>
                  </a:cubicBezTo>
                  <a:cubicBezTo>
                    <a:pt x="212672" y="663247"/>
                    <a:pt x="452577" y="831967"/>
                    <a:pt x="740053" y="831967"/>
                  </a:cubicBezTo>
                  <a:cubicBezTo>
                    <a:pt x="787281" y="831967"/>
                    <a:pt x="834851" y="827519"/>
                    <a:pt x="881737" y="818278"/>
                  </a:cubicBezTo>
                  <a:cubicBezTo>
                    <a:pt x="886528" y="817252"/>
                    <a:pt x="890977" y="816225"/>
                    <a:pt x="895426" y="814514"/>
                  </a:cubicBezTo>
                  <a:cubicBezTo>
                    <a:pt x="988513" y="779948"/>
                    <a:pt x="1086734" y="748120"/>
                    <a:pt x="1195906" y="717320"/>
                  </a:cubicBezTo>
                  <a:cubicBezTo>
                    <a:pt x="1219863" y="710475"/>
                    <a:pt x="1239712" y="693706"/>
                    <a:pt x="1250321" y="671118"/>
                  </a:cubicBezTo>
                  <a:cubicBezTo>
                    <a:pt x="1260931" y="648531"/>
                    <a:pt x="1261615" y="622521"/>
                    <a:pt x="1251690" y="599592"/>
                  </a:cubicBezTo>
                  <a:cubicBezTo>
                    <a:pt x="1186666" y="450378"/>
                    <a:pt x="1156550" y="289186"/>
                    <a:pt x="1161683" y="120808"/>
                  </a:cubicBezTo>
                  <a:cubicBezTo>
                    <a:pt x="1162025" y="117728"/>
                    <a:pt x="1162025" y="114990"/>
                    <a:pt x="1162025" y="111910"/>
                  </a:cubicBezTo>
                  <a:cubicBezTo>
                    <a:pt x="1162025" y="64340"/>
                    <a:pt x="1123695" y="25667"/>
                    <a:pt x="1075783" y="25667"/>
                  </a:cubicBezTo>
                  <a:lnTo>
                    <a:pt x="1075783" y="25667"/>
                  </a:lnTo>
                  <a:cubicBezTo>
                    <a:pt x="1075441" y="25667"/>
                    <a:pt x="1075441" y="25667"/>
                    <a:pt x="1075441" y="25667"/>
                  </a:cubicBezTo>
                  <a:lnTo>
                    <a:pt x="1075441" y="25667"/>
                  </a:lnTo>
                  <a:close/>
                </a:path>
              </a:pathLst>
            </a:custGeom>
            <a:solidFill>
              <a:srgbClr val="5F3620"/>
            </a:solid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F0743EA0-3881-403E-814D-E8E2DC7F6461}"/>
                </a:ext>
              </a:extLst>
            </p:cNvPr>
            <p:cNvSpPr/>
            <p:nvPr/>
          </p:nvSpPr>
          <p:spPr>
            <a:xfrm>
              <a:off x="6406355" y="7657186"/>
              <a:ext cx="2019172" cy="718688"/>
            </a:xfrm>
            <a:custGeom>
              <a:avLst/>
              <a:gdLst>
                <a:gd name="connsiteX0" fmla="*/ 1274663 w 2019172"/>
                <a:gd name="connsiteY0" fmla="*/ 695759 h 718688"/>
                <a:gd name="connsiteX1" fmla="*/ 1263711 w 2019172"/>
                <a:gd name="connsiteY1" fmla="*/ 694390 h 718688"/>
                <a:gd name="connsiteX2" fmla="*/ 46732 w 2019172"/>
                <a:gd name="connsiteY2" fmla="*/ 227585 h 718688"/>
                <a:gd name="connsiteX3" fmla="*/ 27567 w 2019172"/>
                <a:gd name="connsiteY3" fmla="*/ 177961 h 718688"/>
                <a:gd name="connsiteX4" fmla="*/ 68635 w 2019172"/>
                <a:gd name="connsiteY4" fmla="*/ 147502 h 718688"/>
                <a:gd name="connsiteX5" fmla="*/ 71031 w 2019172"/>
                <a:gd name="connsiteY5" fmla="*/ 147502 h 718688"/>
                <a:gd name="connsiteX6" fmla="*/ 213057 w 2019172"/>
                <a:gd name="connsiteY6" fmla="*/ 151609 h 718688"/>
                <a:gd name="connsiteX7" fmla="*/ 851321 w 2019172"/>
                <a:gd name="connsiteY7" fmla="*/ 84874 h 718688"/>
                <a:gd name="connsiteX8" fmla="*/ 867748 w 2019172"/>
                <a:gd name="connsiteY8" fmla="*/ 81794 h 718688"/>
                <a:gd name="connsiteX9" fmla="*/ 1150090 w 2019172"/>
                <a:gd name="connsiteY9" fmla="*/ 26694 h 718688"/>
                <a:gd name="connsiteX10" fmla="*/ 1158988 w 2019172"/>
                <a:gd name="connsiteY10" fmla="*/ 25667 h 718688"/>
                <a:gd name="connsiteX11" fmla="*/ 1171651 w 2019172"/>
                <a:gd name="connsiteY11" fmla="*/ 27721 h 718688"/>
                <a:gd name="connsiteX12" fmla="*/ 1977608 w 2019172"/>
                <a:gd name="connsiteY12" fmla="*/ 216291 h 718688"/>
                <a:gd name="connsiteX13" fmla="*/ 2011489 w 2019172"/>
                <a:gd name="connsiteY13" fmla="*/ 246407 h 718688"/>
                <a:gd name="connsiteX14" fmla="*/ 1999511 w 2019172"/>
                <a:gd name="connsiteY14" fmla="*/ 290214 h 718688"/>
                <a:gd name="connsiteX15" fmla="*/ 1286641 w 2019172"/>
                <a:gd name="connsiteY15" fmla="*/ 693706 h 718688"/>
                <a:gd name="connsiteX16" fmla="*/ 1274663 w 2019172"/>
                <a:gd name="connsiteY16" fmla="*/ 695759 h 718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19172" h="718688">
                  <a:moveTo>
                    <a:pt x="1274663" y="695759"/>
                  </a:moveTo>
                  <a:cubicBezTo>
                    <a:pt x="1270898" y="695759"/>
                    <a:pt x="1267476" y="695417"/>
                    <a:pt x="1263711" y="694390"/>
                  </a:cubicBezTo>
                  <a:cubicBezTo>
                    <a:pt x="751731" y="560577"/>
                    <a:pt x="342079" y="403493"/>
                    <a:pt x="46732" y="227585"/>
                  </a:cubicBezTo>
                  <a:cubicBezTo>
                    <a:pt x="29620" y="217318"/>
                    <a:pt x="21749" y="196784"/>
                    <a:pt x="27567" y="177961"/>
                  </a:cubicBezTo>
                  <a:cubicBezTo>
                    <a:pt x="33043" y="159823"/>
                    <a:pt x="49812" y="147502"/>
                    <a:pt x="68635" y="147502"/>
                  </a:cubicBezTo>
                  <a:cubicBezTo>
                    <a:pt x="69319" y="147502"/>
                    <a:pt x="70346" y="147502"/>
                    <a:pt x="71031" y="147502"/>
                  </a:cubicBezTo>
                  <a:cubicBezTo>
                    <a:pt x="118259" y="150240"/>
                    <a:pt x="165487" y="151609"/>
                    <a:pt x="213057" y="151609"/>
                  </a:cubicBezTo>
                  <a:cubicBezTo>
                    <a:pt x="404707" y="151609"/>
                    <a:pt x="613469" y="129706"/>
                    <a:pt x="851321" y="84874"/>
                  </a:cubicBezTo>
                  <a:lnTo>
                    <a:pt x="867748" y="81794"/>
                  </a:lnTo>
                  <a:cubicBezTo>
                    <a:pt x="959809" y="64682"/>
                    <a:pt x="1054949" y="47228"/>
                    <a:pt x="1150090" y="26694"/>
                  </a:cubicBezTo>
                  <a:cubicBezTo>
                    <a:pt x="1153170" y="26010"/>
                    <a:pt x="1156250" y="25667"/>
                    <a:pt x="1158988" y="25667"/>
                  </a:cubicBezTo>
                  <a:cubicBezTo>
                    <a:pt x="1163095" y="25667"/>
                    <a:pt x="1167544" y="26352"/>
                    <a:pt x="1171651" y="27721"/>
                  </a:cubicBezTo>
                  <a:cubicBezTo>
                    <a:pt x="1403000" y="98905"/>
                    <a:pt x="1674048" y="162560"/>
                    <a:pt x="1977608" y="216291"/>
                  </a:cubicBezTo>
                  <a:cubicBezTo>
                    <a:pt x="1993693" y="219029"/>
                    <a:pt x="2006698" y="230665"/>
                    <a:pt x="2011489" y="246407"/>
                  </a:cubicBezTo>
                  <a:cubicBezTo>
                    <a:pt x="2016281" y="262150"/>
                    <a:pt x="2011489" y="278920"/>
                    <a:pt x="1999511" y="290214"/>
                  </a:cubicBezTo>
                  <a:cubicBezTo>
                    <a:pt x="1813679" y="464410"/>
                    <a:pt x="1553924" y="611570"/>
                    <a:pt x="1286641" y="693706"/>
                  </a:cubicBezTo>
                  <a:cubicBezTo>
                    <a:pt x="1283218" y="695074"/>
                    <a:pt x="1279112" y="695759"/>
                    <a:pt x="1274663" y="695759"/>
                  </a:cubicBezTo>
                  <a:close/>
                </a:path>
              </a:pathLst>
            </a:custGeom>
            <a:solidFill>
              <a:srgbClr val="C99B79"/>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47268FA8-E9D3-426F-BE0F-C392B7E96BB6}"/>
                </a:ext>
              </a:extLst>
            </p:cNvPr>
            <p:cNvSpPr/>
            <p:nvPr/>
          </p:nvSpPr>
          <p:spPr>
            <a:xfrm>
              <a:off x="6362703" y="7614064"/>
              <a:ext cx="2121842" cy="787135"/>
            </a:xfrm>
            <a:custGeom>
              <a:avLst/>
              <a:gdLst>
                <a:gd name="connsiteX0" fmla="*/ 1202982 w 2121842"/>
                <a:gd name="connsiteY0" fmla="*/ 111910 h 787134"/>
                <a:gd name="connsiteX1" fmla="*/ 2014073 w 2121842"/>
                <a:gd name="connsiteY1" fmla="*/ 301849 h 787134"/>
                <a:gd name="connsiteX2" fmla="*/ 1317972 w 2121842"/>
                <a:gd name="connsiteY2" fmla="*/ 695759 h 787134"/>
                <a:gd name="connsiteX3" fmla="*/ 111945 w 2121842"/>
                <a:gd name="connsiteY3" fmla="*/ 233402 h 787134"/>
                <a:gd name="connsiteX4" fmla="*/ 256709 w 2121842"/>
                <a:gd name="connsiteY4" fmla="*/ 237510 h 787134"/>
                <a:gd name="connsiteX5" fmla="*/ 903186 w 2121842"/>
                <a:gd name="connsiteY5" fmla="*/ 170090 h 787134"/>
                <a:gd name="connsiteX6" fmla="*/ 1202982 w 2121842"/>
                <a:gd name="connsiteY6" fmla="*/ 111910 h 787134"/>
                <a:gd name="connsiteX7" fmla="*/ 1202982 w 2121842"/>
                <a:gd name="connsiteY7" fmla="*/ 25667 h 787134"/>
                <a:gd name="connsiteX8" fmla="*/ 1184844 w 2121842"/>
                <a:gd name="connsiteY8" fmla="*/ 27721 h 787134"/>
                <a:gd name="connsiteX9" fmla="*/ 903529 w 2121842"/>
                <a:gd name="connsiteY9" fmla="*/ 82478 h 787134"/>
                <a:gd name="connsiteX10" fmla="*/ 887444 w 2121842"/>
                <a:gd name="connsiteY10" fmla="*/ 85558 h 787134"/>
                <a:gd name="connsiteX11" fmla="*/ 256709 w 2121842"/>
                <a:gd name="connsiteY11" fmla="*/ 151609 h 787134"/>
                <a:gd name="connsiteX12" fmla="*/ 117078 w 2121842"/>
                <a:gd name="connsiteY12" fmla="*/ 147502 h 787134"/>
                <a:gd name="connsiteX13" fmla="*/ 111945 w 2121842"/>
                <a:gd name="connsiteY13" fmla="*/ 147502 h 787134"/>
                <a:gd name="connsiteX14" fmla="*/ 29467 w 2121842"/>
                <a:gd name="connsiteY14" fmla="*/ 208420 h 787134"/>
                <a:gd name="connsiteX15" fmla="*/ 67797 w 2121842"/>
                <a:gd name="connsiteY15" fmla="*/ 308009 h 787134"/>
                <a:gd name="connsiteX16" fmla="*/ 1296069 w 2121842"/>
                <a:gd name="connsiteY16" fmla="*/ 779606 h 787134"/>
                <a:gd name="connsiteX17" fmla="*/ 1317972 w 2121842"/>
                <a:gd name="connsiteY17" fmla="*/ 782344 h 787134"/>
                <a:gd name="connsiteX18" fmla="*/ 1343298 w 2121842"/>
                <a:gd name="connsiteY18" fmla="*/ 778579 h 787134"/>
                <a:gd name="connsiteX19" fmla="*/ 2072937 w 2121842"/>
                <a:gd name="connsiteY19" fmla="*/ 365162 h 787134"/>
                <a:gd name="connsiteX20" fmla="*/ 2096551 w 2121842"/>
                <a:gd name="connsiteY20" fmla="*/ 277551 h 787134"/>
                <a:gd name="connsiteX21" fmla="*/ 2028789 w 2121842"/>
                <a:gd name="connsiteY21" fmla="*/ 217318 h 787134"/>
                <a:gd name="connsiteX22" fmla="*/ 1227965 w 2121842"/>
                <a:gd name="connsiteY22" fmla="*/ 30117 h 787134"/>
                <a:gd name="connsiteX23" fmla="*/ 1202982 w 2121842"/>
                <a:gd name="connsiteY23" fmla="*/ 25667 h 787134"/>
                <a:gd name="connsiteX24" fmla="*/ 1202982 w 2121842"/>
                <a:gd name="connsiteY24" fmla="*/ 25667 h 78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121842" h="787134">
                  <a:moveTo>
                    <a:pt x="1202982" y="111910"/>
                  </a:moveTo>
                  <a:cubicBezTo>
                    <a:pt x="1430567" y="182067"/>
                    <a:pt x="1700931" y="246065"/>
                    <a:pt x="2014073" y="301849"/>
                  </a:cubicBezTo>
                  <a:cubicBezTo>
                    <a:pt x="1816947" y="486655"/>
                    <a:pt x="1553770" y="623205"/>
                    <a:pt x="1317972" y="695759"/>
                  </a:cubicBezTo>
                  <a:cubicBezTo>
                    <a:pt x="813179" y="563999"/>
                    <a:pt x="403527" y="407257"/>
                    <a:pt x="111945" y="233402"/>
                  </a:cubicBezTo>
                  <a:cubicBezTo>
                    <a:pt x="160199" y="236140"/>
                    <a:pt x="208112" y="237510"/>
                    <a:pt x="256709" y="237510"/>
                  </a:cubicBezTo>
                  <a:cubicBezTo>
                    <a:pt x="470262" y="237510"/>
                    <a:pt x="685526" y="211157"/>
                    <a:pt x="903186" y="170090"/>
                  </a:cubicBezTo>
                  <a:cubicBezTo>
                    <a:pt x="1001065" y="151951"/>
                    <a:pt x="1102024" y="133471"/>
                    <a:pt x="1202982" y="111910"/>
                  </a:cubicBezTo>
                  <a:moveTo>
                    <a:pt x="1202982" y="25667"/>
                  </a:moveTo>
                  <a:cubicBezTo>
                    <a:pt x="1196822" y="25667"/>
                    <a:pt x="1191004" y="26352"/>
                    <a:pt x="1184844" y="27721"/>
                  </a:cubicBezTo>
                  <a:cubicBezTo>
                    <a:pt x="1090388" y="47912"/>
                    <a:pt x="995589" y="65367"/>
                    <a:pt x="903529" y="82478"/>
                  </a:cubicBezTo>
                  <a:lnTo>
                    <a:pt x="887444" y="85558"/>
                  </a:lnTo>
                  <a:cubicBezTo>
                    <a:pt x="651988" y="130048"/>
                    <a:pt x="445964" y="151609"/>
                    <a:pt x="256709" y="151609"/>
                  </a:cubicBezTo>
                  <a:cubicBezTo>
                    <a:pt x="209481" y="151609"/>
                    <a:pt x="162595" y="150240"/>
                    <a:pt x="117078" y="147502"/>
                  </a:cubicBezTo>
                  <a:cubicBezTo>
                    <a:pt x="115367" y="147502"/>
                    <a:pt x="113656" y="147502"/>
                    <a:pt x="111945" y="147502"/>
                  </a:cubicBezTo>
                  <a:cubicBezTo>
                    <a:pt x="74299" y="147502"/>
                    <a:pt x="40760" y="172143"/>
                    <a:pt x="29467" y="208420"/>
                  </a:cubicBezTo>
                  <a:cubicBezTo>
                    <a:pt x="17831" y="246407"/>
                    <a:pt x="33573" y="287475"/>
                    <a:pt x="67797" y="308009"/>
                  </a:cubicBezTo>
                  <a:cubicBezTo>
                    <a:pt x="366908" y="485970"/>
                    <a:pt x="779983" y="644766"/>
                    <a:pt x="1296069" y="779606"/>
                  </a:cubicBezTo>
                  <a:cubicBezTo>
                    <a:pt x="1303256" y="781659"/>
                    <a:pt x="1310443" y="782344"/>
                    <a:pt x="1317972" y="782344"/>
                  </a:cubicBezTo>
                  <a:cubicBezTo>
                    <a:pt x="1326528" y="782344"/>
                    <a:pt x="1335084" y="780975"/>
                    <a:pt x="1343298" y="778579"/>
                  </a:cubicBezTo>
                  <a:cubicBezTo>
                    <a:pt x="1616741" y="694390"/>
                    <a:pt x="1882656" y="543808"/>
                    <a:pt x="2072937" y="365162"/>
                  </a:cubicBezTo>
                  <a:cubicBezTo>
                    <a:pt x="2096551" y="342917"/>
                    <a:pt x="2105792" y="309036"/>
                    <a:pt x="2096551" y="277551"/>
                  </a:cubicBezTo>
                  <a:cubicBezTo>
                    <a:pt x="2087311" y="246065"/>
                    <a:pt x="2060959" y="222793"/>
                    <a:pt x="2028789" y="217318"/>
                  </a:cubicBezTo>
                  <a:cubicBezTo>
                    <a:pt x="1726940" y="163929"/>
                    <a:pt x="1457603" y="100616"/>
                    <a:pt x="1227965" y="30117"/>
                  </a:cubicBezTo>
                  <a:cubicBezTo>
                    <a:pt x="1220436" y="27036"/>
                    <a:pt x="1211880" y="25667"/>
                    <a:pt x="1202982" y="25667"/>
                  </a:cubicBezTo>
                  <a:lnTo>
                    <a:pt x="1202982" y="25667"/>
                  </a:lnTo>
                  <a:close/>
                </a:path>
              </a:pathLst>
            </a:custGeom>
            <a:solidFill>
              <a:srgbClr val="5F3620"/>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A86CDA82-4238-441A-B938-E228CFB2427C}"/>
                </a:ext>
              </a:extLst>
            </p:cNvPr>
            <p:cNvSpPr/>
            <p:nvPr/>
          </p:nvSpPr>
          <p:spPr>
            <a:xfrm>
              <a:off x="8096681" y="7903593"/>
              <a:ext cx="1505823" cy="718688"/>
            </a:xfrm>
            <a:custGeom>
              <a:avLst/>
              <a:gdLst>
                <a:gd name="connsiteX0" fmla="*/ 949502 w 1505823"/>
                <a:gd name="connsiteY0" fmla="*/ 713213 h 718688"/>
                <a:gd name="connsiteX1" fmla="*/ 60040 w 1505823"/>
                <a:gd name="connsiteY1" fmla="*/ 561262 h 718688"/>
                <a:gd name="connsiteX2" fmla="*/ 26159 w 1505823"/>
                <a:gd name="connsiteY2" fmla="*/ 525327 h 718688"/>
                <a:gd name="connsiteX3" fmla="*/ 48062 w 1505823"/>
                <a:gd name="connsiteY3" fmla="*/ 481179 h 718688"/>
                <a:gd name="connsiteX4" fmla="*/ 592554 w 1505823"/>
                <a:gd name="connsiteY4" fmla="*/ 41752 h 718688"/>
                <a:gd name="connsiteX5" fmla="*/ 626092 w 1505823"/>
                <a:gd name="connsiteY5" fmla="*/ 25667 h 718688"/>
                <a:gd name="connsiteX6" fmla="*/ 632595 w 1505823"/>
                <a:gd name="connsiteY6" fmla="*/ 26010 h 718688"/>
                <a:gd name="connsiteX7" fmla="*/ 1463878 w 1505823"/>
                <a:gd name="connsiteY7" fmla="*/ 124573 h 718688"/>
                <a:gd name="connsiteX8" fmla="*/ 1498443 w 1505823"/>
                <a:gd name="connsiteY8" fmla="*/ 148529 h 718688"/>
                <a:gd name="connsiteX9" fmla="*/ 1496390 w 1505823"/>
                <a:gd name="connsiteY9" fmla="*/ 190624 h 718688"/>
                <a:gd name="connsiteX10" fmla="*/ 1479278 w 1505823"/>
                <a:gd name="connsiteY10" fmla="*/ 219029 h 718688"/>
                <a:gd name="connsiteX11" fmla="*/ 1454637 w 1505823"/>
                <a:gd name="connsiteY11" fmla="*/ 259412 h 718688"/>
                <a:gd name="connsiteX12" fmla="*/ 974143 w 1505823"/>
                <a:gd name="connsiteY12" fmla="*/ 709106 h 718688"/>
                <a:gd name="connsiteX13" fmla="*/ 955320 w 1505823"/>
                <a:gd name="connsiteY13" fmla="*/ 713213 h 718688"/>
                <a:gd name="connsiteX14" fmla="*/ 949502 w 1505823"/>
                <a:gd name="connsiteY14" fmla="*/ 713213 h 718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5823" h="718688">
                  <a:moveTo>
                    <a:pt x="949502" y="713213"/>
                  </a:moveTo>
                  <a:cubicBezTo>
                    <a:pt x="646626" y="671803"/>
                    <a:pt x="347515" y="620810"/>
                    <a:pt x="60040" y="561262"/>
                  </a:cubicBezTo>
                  <a:cubicBezTo>
                    <a:pt x="42244" y="557497"/>
                    <a:pt x="28897" y="543123"/>
                    <a:pt x="26159" y="525327"/>
                  </a:cubicBezTo>
                  <a:cubicBezTo>
                    <a:pt x="23421" y="507531"/>
                    <a:pt x="32319" y="489735"/>
                    <a:pt x="48062" y="481179"/>
                  </a:cubicBezTo>
                  <a:cubicBezTo>
                    <a:pt x="269828" y="359687"/>
                    <a:pt x="458056" y="207735"/>
                    <a:pt x="592554" y="41752"/>
                  </a:cubicBezTo>
                  <a:cubicBezTo>
                    <a:pt x="600767" y="31486"/>
                    <a:pt x="613088" y="25667"/>
                    <a:pt x="626092" y="25667"/>
                  </a:cubicBezTo>
                  <a:cubicBezTo>
                    <a:pt x="628146" y="25667"/>
                    <a:pt x="630199" y="25667"/>
                    <a:pt x="632595" y="26010"/>
                  </a:cubicBezTo>
                  <a:cubicBezTo>
                    <a:pt x="886874" y="63655"/>
                    <a:pt x="1166478" y="96852"/>
                    <a:pt x="1463878" y="124573"/>
                  </a:cubicBezTo>
                  <a:cubicBezTo>
                    <a:pt x="1478936" y="125942"/>
                    <a:pt x="1491941" y="135182"/>
                    <a:pt x="1498443" y="148529"/>
                  </a:cubicBezTo>
                  <a:cubicBezTo>
                    <a:pt x="1504946" y="161876"/>
                    <a:pt x="1504261" y="177961"/>
                    <a:pt x="1496390" y="190624"/>
                  </a:cubicBezTo>
                  <a:cubicBezTo>
                    <a:pt x="1490572" y="199864"/>
                    <a:pt x="1485096" y="209447"/>
                    <a:pt x="1479278" y="219029"/>
                  </a:cubicBezTo>
                  <a:cubicBezTo>
                    <a:pt x="1471407" y="232376"/>
                    <a:pt x="1463536" y="246065"/>
                    <a:pt x="1454637" y="259412"/>
                  </a:cubicBezTo>
                  <a:cubicBezTo>
                    <a:pt x="1402276" y="336073"/>
                    <a:pt x="1214732" y="593774"/>
                    <a:pt x="974143" y="709106"/>
                  </a:cubicBezTo>
                  <a:cubicBezTo>
                    <a:pt x="968325" y="711844"/>
                    <a:pt x="961822" y="713213"/>
                    <a:pt x="955320" y="713213"/>
                  </a:cubicBezTo>
                  <a:cubicBezTo>
                    <a:pt x="953609" y="713555"/>
                    <a:pt x="951556" y="713555"/>
                    <a:pt x="949502" y="713213"/>
                  </a:cubicBezTo>
                  <a:close/>
                </a:path>
              </a:pathLst>
            </a:custGeom>
            <a:solidFill>
              <a:srgbClr val="C99B79"/>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5675998A-9B31-4B77-87C9-24A86D4BD238}"/>
                </a:ext>
              </a:extLst>
            </p:cNvPr>
            <p:cNvSpPr/>
            <p:nvPr/>
          </p:nvSpPr>
          <p:spPr>
            <a:xfrm>
              <a:off x="8053398" y="7860472"/>
              <a:ext cx="1608493" cy="821358"/>
            </a:xfrm>
            <a:custGeom>
              <a:avLst/>
              <a:gdLst>
                <a:gd name="connsiteX0" fmla="*/ 669376 w 1608493"/>
                <a:gd name="connsiteY0" fmla="*/ 111910 h 821358"/>
                <a:gd name="connsiteX1" fmla="*/ 1502712 w 1608493"/>
                <a:gd name="connsiteY1" fmla="*/ 210815 h 821358"/>
                <a:gd name="connsiteX2" fmla="*/ 1461645 w 1608493"/>
                <a:gd name="connsiteY2" fmla="*/ 278920 h 821358"/>
                <a:gd name="connsiteX3" fmla="*/ 998604 w 1608493"/>
                <a:gd name="connsiteY3" fmla="*/ 713555 h 821358"/>
                <a:gd name="connsiteX4" fmla="*/ 111879 w 1608493"/>
                <a:gd name="connsiteY4" fmla="*/ 561946 h 821358"/>
                <a:gd name="connsiteX5" fmla="*/ 669376 w 1608493"/>
                <a:gd name="connsiteY5" fmla="*/ 111910 h 821358"/>
                <a:gd name="connsiteX6" fmla="*/ 669376 w 1608493"/>
                <a:gd name="connsiteY6" fmla="*/ 25667 h 821358"/>
                <a:gd name="connsiteX7" fmla="*/ 602298 w 1608493"/>
                <a:gd name="connsiteY7" fmla="*/ 57495 h 821358"/>
                <a:gd name="connsiteX8" fmla="*/ 70469 w 1608493"/>
                <a:gd name="connsiteY8" fmla="*/ 486313 h 821358"/>
                <a:gd name="connsiteX9" fmla="*/ 26663 w 1608493"/>
                <a:gd name="connsiteY9" fmla="*/ 574609 h 821358"/>
                <a:gd name="connsiteX10" fmla="*/ 94425 w 1608493"/>
                <a:gd name="connsiteY10" fmla="*/ 646477 h 821358"/>
                <a:gd name="connsiteX11" fmla="*/ 986968 w 1608493"/>
                <a:gd name="connsiteY11" fmla="*/ 799113 h 821358"/>
                <a:gd name="connsiteX12" fmla="*/ 998604 w 1608493"/>
                <a:gd name="connsiteY12" fmla="*/ 799797 h 821358"/>
                <a:gd name="connsiteX13" fmla="*/ 1035907 w 1608493"/>
                <a:gd name="connsiteY13" fmla="*/ 791242 h 821358"/>
                <a:gd name="connsiteX14" fmla="*/ 1533171 w 1608493"/>
                <a:gd name="connsiteY14" fmla="*/ 327517 h 821358"/>
                <a:gd name="connsiteX15" fmla="*/ 1559865 w 1608493"/>
                <a:gd name="connsiteY15" fmla="*/ 283711 h 821358"/>
                <a:gd name="connsiteX16" fmla="*/ 1575950 w 1608493"/>
                <a:gd name="connsiteY16" fmla="*/ 256674 h 821358"/>
                <a:gd name="connsiteX17" fmla="*/ 1580057 w 1608493"/>
                <a:gd name="connsiteY17" fmla="*/ 172486 h 821358"/>
                <a:gd name="connsiteX18" fmla="*/ 1510584 w 1608493"/>
                <a:gd name="connsiteY18" fmla="*/ 124573 h 821358"/>
                <a:gd name="connsiteX19" fmla="*/ 681696 w 1608493"/>
                <a:gd name="connsiteY19" fmla="*/ 26009 h 821358"/>
                <a:gd name="connsiteX20" fmla="*/ 669376 w 1608493"/>
                <a:gd name="connsiteY20" fmla="*/ 25667 h 821358"/>
                <a:gd name="connsiteX21" fmla="*/ 669376 w 1608493"/>
                <a:gd name="connsiteY21" fmla="*/ 25667 h 82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08493" h="821358">
                  <a:moveTo>
                    <a:pt x="669376" y="111910"/>
                  </a:moveTo>
                  <a:cubicBezTo>
                    <a:pt x="928104" y="150240"/>
                    <a:pt x="1207023" y="183095"/>
                    <a:pt x="1502712" y="210815"/>
                  </a:cubicBezTo>
                  <a:cubicBezTo>
                    <a:pt x="1488681" y="233060"/>
                    <a:pt x="1476703" y="256332"/>
                    <a:pt x="1461645" y="278920"/>
                  </a:cubicBezTo>
                  <a:cubicBezTo>
                    <a:pt x="1360344" y="427791"/>
                    <a:pt x="1186147" y="623206"/>
                    <a:pt x="998604" y="713555"/>
                  </a:cubicBezTo>
                  <a:cubicBezTo>
                    <a:pt x="684434" y="670776"/>
                    <a:pt x="388403" y="619099"/>
                    <a:pt x="111879" y="561946"/>
                  </a:cubicBezTo>
                  <a:cubicBezTo>
                    <a:pt x="322352" y="446614"/>
                    <a:pt x="521874" y="293978"/>
                    <a:pt x="669376" y="111910"/>
                  </a:cubicBezTo>
                  <a:moveTo>
                    <a:pt x="669376" y="25667"/>
                  </a:moveTo>
                  <a:cubicBezTo>
                    <a:pt x="643366" y="25667"/>
                    <a:pt x="618725" y="37303"/>
                    <a:pt x="602298" y="57495"/>
                  </a:cubicBezTo>
                  <a:cubicBezTo>
                    <a:pt x="471223" y="219371"/>
                    <a:pt x="287444" y="367558"/>
                    <a:pt x="70469" y="486313"/>
                  </a:cubicBezTo>
                  <a:cubicBezTo>
                    <a:pt x="38641" y="503766"/>
                    <a:pt x="21188" y="539016"/>
                    <a:pt x="26663" y="574609"/>
                  </a:cubicBezTo>
                  <a:cubicBezTo>
                    <a:pt x="31797" y="610543"/>
                    <a:pt x="59175" y="638948"/>
                    <a:pt x="94425" y="646477"/>
                  </a:cubicBezTo>
                  <a:cubicBezTo>
                    <a:pt x="382927" y="706368"/>
                    <a:pt x="683065" y="757703"/>
                    <a:pt x="986968" y="799113"/>
                  </a:cubicBezTo>
                  <a:cubicBezTo>
                    <a:pt x="990732" y="799797"/>
                    <a:pt x="994839" y="799797"/>
                    <a:pt x="998604" y="799797"/>
                  </a:cubicBezTo>
                  <a:cubicBezTo>
                    <a:pt x="1011609" y="799797"/>
                    <a:pt x="1024271" y="797060"/>
                    <a:pt x="1035907" y="791242"/>
                  </a:cubicBezTo>
                  <a:cubicBezTo>
                    <a:pt x="1286079" y="671118"/>
                    <a:pt x="1479783" y="405888"/>
                    <a:pt x="1533171" y="327517"/>
                  </a:cubicBezTo>
                  <a:cubicBezTo>
                    <a:pt x="1543096" y="312116"/>
                    <a:pt x="1551652" y="298085"/>
                    <a:pt x="1559865" y="283711"/>
                  </a:cubicBezTo>
                  <a:cubicBezTo>
                    <a:pt x="1564999" y="274471"/>
                    <a:pt x="1570475" y="265572"/>
                    <a:pt x="1575950" y="256674"/>
                  </a:cubicBezTo>
                  <a:cubicBezTo>
                    <a:pt x="1591693" y="231349"/>
                    <a:pt x="1593404" y="199522"/>
                    <a:pt x="1580057" y="172486"/>
                  </a:cubicBezTo>
                  <a:cubicBezTo>
                    <a:pt x="1566710" y="145449"/>
                    <a:pt x="1540700" y="127653"/>
                    <a:pt x="1510584" y="124573"/>
                  </a:cubicBezTo>
                  <a:cubicBezTo>
                    <a:pt x="1214210" y="96852"/>
                    <a:pt x="935291" y="63655"/>
                    <a:pt x="681696" y="26009"/>
                  </a:cubicBezTo>
                  <a:cubicBezTo>
                    <a:pt x="677590" y="26009"/>
                    <a:pt x="673483" y="25667"/>
                    <a:pt x="669376" y="25667"/>
                  </a:cubicBezTo>
                  <a:lnTo>
                    <a:pt x="669376" y="25667"/>
                  </a:lnTo>
                  <a:close/>
                </a:path>
              </a:pathLst>
            </a:custGeom>
            <a:solidFill>
              <a:srgbClr val="5F3620"/>
            </a:solid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608FDDFB-08C5-47A2-924C-DCD8A1E10B75}"/>
                </a:ext>
              </a:extLst>
            </p:cNvPr>
            <p:cNvSpPr/>
            <p:nvPr/>
          </p:nvSpPr>
          <p:spPr>
            <a:xfrm>
              <a:off x="9423817" y="8029535"/>
              <a:ext cx="1334707" cy="718688"/>
            </a:xfrm>
            <a:custGeom>
              <a:avLst/>
              <a:gdLst>
                <a:gd name="connsiteX0" fmla="*/ 979319 w 1334707"/>
                <a:gd name="connsiteY0" fmla="*/ 719030 h 718688"/>
                <a:gd name="connsiteX1" fmla="*/ 64189 w 1334707"/>
                <a:gd name="connsiteY1" fmla="*/ 642028 h 718688"/>
                <a:gd name="connsiteX2" fmla="*/ 27913 w 1334707"/>
                <a:gd name="connsiteY2" fmla="*/ 612596 h 718688"/>
                <a:gd name="connsiteX3" fmla="*/ 39548 w 1334707"/>
                <a:gd name="connsiteY3" fmla="*/ 567422 h 718688"/>
                <a:gd name="connsiteX4" fmla="*/ 418742 w 1334707"/>
                <a:gd name="connsiteY4" fmla="*/ 48939 h 718688"/>
                <a:gd name="connsiteX5" fmla="*/ 457072 w 1334707"/>
                <a:gd name="connsiteY5" fmla="*/ 25667 h 718688"/>
                <a:gd name="connsiteX6" fmla="*/ 460495 w 1334707"/>
                <a:gd name="connsiteY6" fmla="*/ 25667 h 718688"/>
                <a:gd name="connsiteX7" fmla="*/ 1299307 w 1334707"/>
                <a:gd name="connsiteY7" fmla="*/ 73238 h 718688"/>
                <a:gd name="connsiteX8" fmla="*/ 1333188 w 1334707"/>
                <a:gd name="connsiteY8" fmla="*/ 91718 h 718688"/>
                <a:gd name="connsiteX9" fmla="*/ 1338664 w 1334707"/>
                <a:gd name="connsiteY9" fmla="*/ 130048 h 718688"/>
                <a:gd name="connsiteX10" fmla="*/ 1216144 w 1334707"/>
                <a:gd name="connsiteY10" fmla="*/ 402123 h 718688"/>
                <a:gd name="connsiteX11" fmla="*/ 1193557 w 1334707"/>
                <a:gd name="connsiteY11" fmla="*/ 440453 h 718688"/>
                <a:gd name="connsiteX12" fmla="*/ 1014227 w 1334707"/>
                <a:gd name="connsiteY12" fmla="*/ 704315 h 718688"/>
                <a:gd name="connsiteX13" fmla="*/ 981715 w 1334707"/>
                <a:gd name="connsiteY13" fmla="*/ 719030 h 718688"/>
                <a:gd name="connsiteX14" fmla="*/ 979319 w 1334707"/>
                <a:gd name="connsiteY14" fmla="*/ 719030 h 718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34707" h="718688">
                  <a:moveTo>
                    <a:pt x="979319" y="719030"/>
                  </a:moveTo>
                  <a:cubicBezTo>
                    <a:pt x="661385" y="699866"/>
                    <a:pt x="353376" y="673856"/>
                    <a:pt x="64189" y="642028"/>
                  </a:cubicBezTo>
                  <a:cubicBezTo>
                    <a:pt x="47420" y="640317"/>
                    <a:pt x="33388" y="628681"/>
                    <a:pt x="27913" y="612596"/>
                  </a:cubicBezTo>
                  <a:cubicBezTo>
                    <a:pt x="22437" y="596511"/>
                    <a:pt x="27228" y="579057"/>
                    <a:pt x="39548" y="567422"/>
                  </a:cubicBezTo>
                  <a:cubicBezTo>
                    <a:pt x="181233" y="434978"/>
                    <a:pt x="312308" y="255648"/>
                    <a:pt x="418742" y="48939"/>
                  </a:cubicBezTo>
                  <a:cubicBezTo>
                    <a:pt x="426271" y="34565"/>
                    <a:pt x="440987" y="25667"/>
                    <a:pt x="457072" y="25667"/>
                  </a:cubicBezTo>
                  <a:cubicBezTo>
                    <a:pt x="458099" y="25667"/>
                    <a:pt x="459468" y="25667"/>
                    <a:pt x="460495" y="25667"/>
                  </a:cubicBezTo>
                  <a:cubicBezTo>
                    <a:pt x="725040" y="46202"/>
                    <a:pt x="1007382" y="62286"/>
                    <a:pt x="1299307" y="73238"/>
                  </a:cubicBezTo>
                  <a:cubicBezTo>
                    <a:pt x="1312996" y="73580"/>
                    <a:pt x="1325659" y="80767"/>
                    <a:pt x="1333188" y="91718"/>
                  </a:cubicBezTo>
                  <a:cubicBezTo>
                    <a:pt x="1341059" y="103012"/>
                    <a:pt x="1342770" y="117043"/>
                    <a:pt x="1338664" y="130048"/>
                  </a:cubicBezTo>
                  <a:cubicBezTo>
                    <a:pt x="1302729" y="237510"/>
                    <a:pt x="1263715" y="323752"/>
                    <a:pt x="1216144" y="402123"/>
                  </a:cubicBezTo>
                  <a:lnTo>
                    <a:pt x="1193557" y="440453"/>
                  </a:lnTo>
                  <a:cubicBezTo>
                    <a:pt x="1151120" y="512664"/>
                    <a:pt x="1087123" y="621495"/>
                    <a:pt x="1014227" y="704315"/>
                  </a:cubicBezTo>
                  <a:cubicBezTo>
                    <a:pt x="1006014" y="713555"/>
                    <a:pt x="994377" y="719030"/>
                    <a:pt x="981715" y="719030"/>
                  </a:cubicBezTo>
                  <a:cubicBezTo>
                    <a:pt x="981373" y="719373"/>
                    <a:pt x="980346" y="719373"/>
                    <a:pt x="979319" y="719030"/>
                  </a:cubicBezTo>
                  <a:close/>
                </a:path>
              </a:pathLst>
            </a:custGeom>
            <a:solidFill>
              <a:srgbClr val="C99B79"/>
            </a:solid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6F16D809-34BD-467E-BA30-1F01C6451F2D}"/>
                </a:ext>
              </a:extLst>
            </p:cNvPr>
            <p:cNvSpPr/>
            <p:nvPr/>
          </p:nvSpPr>
          <p:spPr>
            <a:xfrm>
              <a:off x="9380588" y="7986414"/>
              <a:ext cx="1437377" cy="821358"/>
            </a:xfrm>
            <a:custGeom>
              <a:avLst/>
              <a:gdLst>
                <a:gd name="connsiteX0" fmla="*/ 500301 w 1437376"/>
                <a:gd name="connsiteY0" fmla="*/ 111910 h 821358"/>
                <a:gd name="connsiteX1" fmla="*/ 1341167 w 1437376"/>
                <a:gd name="connsiteY1" fmla="*/ 159480 h 821358"/>
                <a:gd name="connsiteX2" fmla="*/ 1222754 w 1437376"/>
                <a:gd name="connsiteY2" fmla="*/ 423000 h 821358"/>
                <a:gd name="connsiteX3" fmla="*/ 1025286 w 1437376"/>
                <a:gd name="connsiteY3" fmla="*/ 719030 h 821358"/>
                <a:gd name="connsiteX4" fmla="*/ 112210 w 1437376"/>
                <a:gd name="connsiteY4" fmla="*/ 642028 h 821358"/>
                <a:gd name="connsiteX5" fmla="*/ 500301 w 1437376"/>
                <a:gd name="connsiteY5" fmla="*/ 111910 h 821358"/>
                <a:gd name="connsiteX6" fmla="*/ 500301 w 1437376"/>
                <a:gd name="connsiteY6" fmla="*/ 25667 h 821358"/>
                <a:gd name="connsiteX7" fmla="*/ 423641 w 1437376"/>
                <a:gd name="connsiteY7" fmla="*/ 72553 h 821358"/>
                <a:gd name="connsiteX8" fmla="*/ 53003 w 1437376"/>
                <a:gd name="connsiteY8" fmla="*/ 579400 h 821358"/>
                <a:gd name="connsiteX9" fmla="*/ 30074 w 1437376"/>
                <a:gd name="connsiteY9" fmla="*/ 669749 h 821358"/>
                <a:gd name="connsiteX10" fmla="*/ 102627 w 1437376"/>
                <a:gd name="connsiteY10" fmla="*/ 728271 h 821358"/>
                <a:gd name="connsiteX11" fmla="*/ 1020153 w 1437376"/>
                <a:gd name="connsiteY11" fmla="*/ 805615 h 821358"/>
                <a:gd name="connsiteX12" fmla="*/ 1025286 w 1437376"/>
                <a:gd name="connsiteY12" fmla="*/ 805615 h 821358"/>
                <a:gd name="connsiteX13" fmla="*/ 1089968 w 1437376"/>
                <a:gd name="connsiteY13" fmla="*/ 776525 h 821358"/>
                <a:gd name="connsiteX14" fmla="*/ 1274089 w 1437376"/>
                <a:gd name="connsiteY14" fmla="*/ 505820 h 821358"/>
                <a:gd name="connsiteX15" fmla="*/ 1296677 w 1437376"/>
                <a:gd name="connsiteY15" fmla="*/ 467832 h 821358"/>
                <a:gd name="connsiteX16" fmla="*/ 1422960 w 1437376"/>
                <a:gd name="connsiteY16" fmla="*/ 187201 h 821358"/>
                <a:gd name="connsiteX17" fmla="*/ 1412351 w 1437376"/>
                <a:gd name="connsiteY17" fmla="*/ 110541 h 821358"/>
                <a:gd name="connsiteX18" fmla="*/ 1344589 w 1437376"/>
                <a:gd name="connsiteY18" fmla="*/ 73238 h 821358"/>
                <a:gd name="connsiteX19" fmla="*/ 507488 w 1437376"/>
                <a:gd name="connsiteY19" fmla="*/ 25667 h 821358"/>
                <a:gd name="connsiteX20" fmla="*/ 500301 w 1437376"/>
                <a:gd name="connsiteY20" fmla="*/ 25667 h 821358"/>
                <a:gd name="connsiteX21" fmla="*/ 500301 w 1437376"/>
                <a:gd name="connsiteY21" fmla="*/ 25667 h 82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37376" h="821358">
                  <a:moveTo>
                    <a:pt x="500301" y="111910"/>
                  </a:moveTo>
                  <a:cubicBezTo>
                    <a:pt x="769296" y="132786"/>
                    <a:pt x="1050269" y="148529"/>
                    <a:pt x="1341167" y="159480"/>
                  </a:cubicBezTo>
                  <a:cubicBezTo>
                    <a:pt x="1311050" y="249487"/>
                    <a:pt x="1274432" y="337783"/>
                    <a:pt x="1222754" y="423000"/>
                  </a:cubicBezTo>
                  <a:cubicBezTo>
                    <a:pt x="1180660" y="492473"/>
                    <a:pt x="1109475" y="623548"/>
                    <a:pt x="1025286" y="719030"/>
                  </a:cubicBezTo>
                  <a:cubicBezTo>
                    <a:pt x="710090" y="699866"/>
                    <a:pt x="405161" y="674540"/>
                    <a:pt x="112210" y="642028"/>
                  </a:cubicBezTo>
                  <a:cubicBezTo>
                    <a:pt x="268610" y="496237"/>
                    <a:pt x="399000" y="309378"/>
                    <a:pt x="500301" y="111910"/>
                  </a:cubicBezTo>
                  <a:moveTo>
                    <a:pt x="500301" y="25667"/>
                  </a:moveTo>
                  <a:cubicBezTo>
                    <a:pt x="468131" y="25667"/>
                    <a:pt x="438357" y="43463"/>
                    <a:pt x="423641" y="72553"/>
                  </a:cubicBezTo>
                  <a:cubicBezTo>
                    <a:pt x="319602" y="275155"/>
                    <a:pt x="191265" y="450378"/>
                    <a:pt x="53003" y="579400"/>
                  </a:cubicBezTo>
                  <a:cubicBezTo>
                    <a:pt x="28363" y="602329"/>
                    <a:pt x="19465" y="637579"/>
                    <a:pt x="30074" y="669749"/>
                  </a:cubicBezTo>
                  <a:cubicBezTo>
                    <a:pt x="40683" y="701919"/>
                    <a:pt x="69088" y="724506"/>
                    <a:pt x="102627" y="728271"/>
                  </a:cubicBezTo>
                  <a:cubicBezTo>
                    <a:pt x="392840" y="760098"/>
                    <a:pt x="701534" y="786108"/>
                    <a:pt x="1020153" y="805615"/>
                  </a:cubicBezTo>
                  <a:cubicBezTo>
                    <a:pt x="1021864" y="805615"/>
                    <a:pt x="1023575" y="805615"/>
                    <a:pt x="1025286" y="805615"/>
                  </a:cubicBezTo>
                  <a:cubicBezTo>
                    <a:pt x="1049927" y="805615"/>
                    <a:pt x="1073541" y="795006"/>
                    <a:pt x="1089968" y="776525"/>
                  </a:cubicBezTo>
                  <a:cubicBezTo>
                    <a:pt x="1165601" y="690625"/>
                    <a:pt x="1230968" y="579400"/>
                    <a:pt x="1274089" y="505820"/>
                  </a:cubicBezTo>
                  <a:cubicBezTo>
                    <a:pt x="1282303" y="491788"/>
                    <a:pt x="1289832" y="479126"/>
                    <a:pt x="1296677" y="467832"/>
                  </a:cubicBezTo>
                  <a:cubicBezTo>
                    <a:pt x="1345616" y="387065"/>
                    <a:pt x="1385999" y="297742"/>
                    <a:pt x="1422960" y="187201"/>
                  </a:cubicBezTo>
                  <a:cubicBezTo>
                    <a:pt x="1431516" y="161534"/>
                    <a:pt x="1427752" y="133128"/>
                    <a:pt x="1412351" y="110541"/>
                  </a:cubicBezTo>
                  <a:cubicBezTo>
                    <a:pt x="1396950" y="88296"/>
                    <a:pt x="1371626" y="74264"/>
                    <a:pt x="1344589" y="73238"/>
                  </a:cubicBezTo>
                  <a:cubicBezTo>
                    <a:pt x="1053007" y="62286"/>
                    <a:pt x="771692" y="46201"/>
                    <a:pt x="507488" y="25667"/>
                  </a:cubicBezTo>
                  <a:cubicBezTo>
                    <a:pt x="504750" y="25667"/>
                    <a:pt x="502697" y="25667"/>
                    <a:pt x="500301" y="25667"/>
                  </a:cubicBezTo>
                  <a:lnTo>
                    <a:pt x="500301" y="25667"/>
                  </a:lnTo>
                  <a:close/>
                </a:path>
              </a:pathLst>
            </a:custGeom>
            <a:solidFill>
              <a:srgbClr val="5F3620"/>
            </a:solid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4CD84C2D-106E-45EA-A65D-978BEDF8D070}"/>
                </a:ext>
              </a:extLst>
            </p:cNvPr>
            <p:cNvSpPr/>
            <p:nvPr/>
          </p:nvSpPr>
          <p:spPr>
            <a:xfrm>
              <a:off x="10680329" y="8086003"/>
              <a:ext cx="1608493" cy="718688"/>
            </a:xfrm>
            <a:custGeom>
              <a:avLst/>
              <a:gdLst>
                <a:gd name="connsiteX0" fmla="*/ 981538 w 1608493"/>
                <a:gd name="connsiteY0" fmla="*/ 700893 h 718688"/>
                <a:gd name="connsiteX1" fmla="*/ 67092 w 1608493"/>
                <a:gd name="connsiteY1" fmla="*/ 679332 h 718688"/>
                <a:gd name="connsiteX2" fmla="*/ 30131 w 1608493"/>
                <a:gd name="connsiteY2" fmla="*/ 655376 h 718688"/>
                <a:gd name="connsiteX3" fmla="*/ 33211 w 1608493"/>
                <a:gd name="connsiteY3" fmla="*/ 611570 h 718688"/>
                <a:gd name="connsiteX4" fmla="*/ 77017 w 1608493"/>
                <a:gd name="connsiteY4" fmla="*/ 546888 h 718688"/>
                <a:gd name="connsiteX5" fmla="*/ 84546 w 1608493"/>
                <a:gd name="connsiteY5" fmla="*/ 535594 h 718688"/>
                <a:gd name="connsiteX6" fmla="*/ 301521 w 1608493"/>
                <a:gd name="connsiteY6" fmla="*/ 57153 h 718688"/>
                <a:gd name="connsiteX7" fmla="*/ 342932 w 1608493"/>
                <a:gd name="connsiteY7" fmla="*/ 25667 h 718688"/>
                <a:gd name="connsiteX8" fmla="*/ 343959 w 1608493"/>
                <a:gd name="connsiteY8" fmla="*/ 25667 h 718688"/>
                <a:gd name="connsiteX9" fmla="*/ 980853 w 1608493"/>
                <a:gd name="connsiteY9" fmla="*/ 34908 h 718688"/>
                <a:gd name="connsiteX10" fmla="*/ 1556831 w 1608493"/>
                <a:gd name="connsiteY10" fmla="*/ 27721 h 718688"/>
                <a:gd name="connsiteX11" fmla="*/ 1557858 w 1608493"/>
                <a:gd name="connsiteY11" fmla="*/ 27721 h 718688"/>
                <a:gd name="connsiteX12" fmla="*/ 1592765 w 1608493"/>
                <a:gd name="connsiteY12" fmla="*/ 45517 h 718688"/>
                <a:gd name="connsiteX13" fmla="*/ 1598925 w 1608493"/>
                <a:gd name="connsiteY13" fmla="*/ 84874 h 718688"/>
                <a:gd name="connsiteX14" fmla="*/ 1175241 w 1608493"/>
                <a:gd name="connsiteY14" fmla="*/ 690283 h 718688"/>
                <a:gd name="connsiteX15" fmla="*/ 1151970 w 1608493"/>
                <a:gd name="connsiteY15" fmla="*/ 697128 h 718688"/>
                <a:gd name="connsiteX16" fmla="*/ 1071203 w 1608493"/>
                <a:gd name="connsiteY16" fmla="*/ 698839 h 718688"/>
                <a:gd name="connsiteX17" fmla="*/ 981538 w 1608493"/>
                <a:gd name="connsiteY17" fmla="*/ 700893 h 718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08493" h="718688">
                  <a:moveTo>
                    <a:pt x="981538" y="700893"/>
                  </a:moveTo>
                  <a:cubicBezTo>
                    <a:pt x="699196" y="700893"/>
                    <a:pt x="400085" y="693706"/>
                    <a:pt x="67092" y="679332"/>
                  </a:cubicBezTo>
                  <a:cubicBezTo>
                    <a:pt x="51350" y="678647"/>
                    <a:pt x="37318" y="669407"/>
                    <a:pt x="30131" y="655376"/>
                  </a:cubicBezTo>
                  <a:cubicBezTo>
                    <a:pt x="23287" y="641344"/>
                    <a:pt x="24313" y="624574"/>
                    <a:pt x="33211" y="611570"/>
                  </a:cubicBezTo>
                  <a:cubicBezTo>
                    <a:pt x="48612" y="589325"/>
                    <a:pt x="63328" y="567422"/>
                    <a:pt x="77017" y="546888"/>
                  </a:cubicBezTo>
                  <a:lnTo>
                    <a:pt x="84546" y="535594"/>
                  </a:lnTo>
                  <a:cubicBezTo>
                    <a:pt x="180713" y="392199"/>
                    <a:pt x="251556" y="235798"/>
                    <a:pt x="301521" y="57153"/>
                  </a:cubicBezTo>
                  <a:cubicBezTo>
                    <a:pt x="306655" y="38330"/>
                    <a:pt x="323767" y="25667"/>
                    <a:pt x="342932" y="25667"/>
                  </a:cubicBezTo>
                  <a:cubicBezTo>
                    <a:pt x="343274" y="25667"/>
                    <a:pt x="343616" y="25667"/>
                    <a:pt x="343959" y="25667"/>
                  </a:cubicBezTo>
                  <a:cubicBezTo>
                    <a:pt x="578045" y="31828"/>
                    <a:pt x="786465" y="34908"/>
                    <a:pt x="980853" y="34908"/>
                  </a:cubicBezTo>
                  <a:cubicBezTo>
                    <a:pt x="1172846" y="34908"/>
                    <a:pt x="1366550" y="32513"/>
                    <a:pt x="1556831" y="27721"/>
                  </a:cubicBezTo>
                  <a:cubicBezTo>
                    <a:pt x="1557173" y="27721"/>
                    <a:pt x="1557516" y="27721"/>
                    <a:pt x="1557858" y="27721"/>
                  </a:cubicBezTo>
                  <a:cubicBezTo>
                    <a:pt x="1571547" y="27721"/>
                    <a:pt x="1584552" y="34223"/>
                    <a:pt x="1592765" y="45517"/>
                  </a:cubicBezTo>
                  <a:cubicBezTo>
                    <a:pt x="1600979" y="56811"/>
                    <a:pt x="1603375" y="71527"/>
                    <a:pt x="1598925" y="84874"/>
                  </a:cubicBezTo>
                  <a:cubicBezTo>
                    <a:pt x="1501731" y="368585"/>
                    <a:pt x="1359021" y="572213"/>
                    <a:pt x="1175241" y="690283"/>
                  </a:cubicBezTo>
                  <a:cubicBezTo>
                    <a:pt x="1168397" y="694732"/>
                    <a:pt x="1160183" y="697128"/>
                    <a:pt x="1151970" y="697128"/>
                  </a:cubicBezTo>
                  <a:cubicBezTo>
                    <a:pt x="1124591" y="697128"/>
                    <a:pt x="1097897" y="698155"/>
                    <a:pt x="1071203" y="698839"/>
                  </a:cubicBezTo>
                  <a:cubicBezTo>
                    <a:pt x="1042113" y="699866"/>
                    <a:pt x="1012339" y="700893"/>
                    <a:pt x="981538" y="700893"/>
                  </a:cubicBezTo>
                  <a:close/>
                </a:path>
              </a:pathLst>
            </a:custGeom>
            <a:solidFill>
              <a:srgbClr val="C99B79"/>
            </a:solid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9115EFCE-002B-4417-B763-9807D07F8850}"/>
                </a:ext>
              </a:extLst>
            </p:cNvPr>
            <p:cNvSpPr/>
            <p:nvPr/>
          </p:nvSpPr>
          <p:spPr>
            <a:xfrm>
              <a:off x="10637420" y="8042882"/>
              <a:ext cx="1711163" cy="787135"/>
            </a:xfrm>
            <a:custGeom>
              <a:avLst/>
              <a:gdLst>
                <a:gd name="connsiteX0" fmla="*/ 386526 w 1711162"/>
                <a:gd name="connsiteY0" fmla="*/ 111910 h 787134"/>
                <a:gd name="connsiteX1" fmla="*/ 1024447 w 1711162"/>
                <a:gd name="connsiteY1" fmla="*/ 121150 h 787134"/>
                <a:gd name="connsiteX2" fmla="*/ 1601451 w 1711162"/>
                <a:gd name="connsiteY2" fmla="*/ 113964 h 787134"/>
                <a:gd name="connsiteX3" fmla="*/ 1195221 w 1711162"/>
                <a:gd name="connsiteY3" fmla="*/ 697128 h 787134"/>
                <a:gd name="connsiteX4" fmla="*/ 1024447 w 1711162"/>
                <a:gd name="connsiteY4" fmla="*/ 700892 h 787134"/>
                <a:gd name="connsiteX5" fmla="*/ 112055 w 1711162"/>
                <a:gd name="connsiteY5" fmla="*/ 679332 h 787134"/>
                <a:gd name="connsiteX6" fmla="*/ 164075 w 1711162"/>
                <a:gd name="connsiteY6" fmla="*/ 602672 h 787134"/>
                <a:gd name="connsiteX7" fmla="*/ 386526 w 1711162"/>
                <a:gd name="connsiteY7" fmla="*/ 111910 h 787134"/>
                <a:gd name="connsiteX8" fmla="*/ 1601451 w 1711162"/>
                <a:gd name="connsiteY8" fmla="*/ 113964 h 787134"/>
                <a:gd name="connsiteX9" fmla="*/ 1601793 w 1711162"/>
                <a:gd name="connsiteY9" fmla="*/ 113964 h 787134"/>
                <a:gd name="connsiteX10" fmla="*/ 386526 w 1711162"/>
                <a:gd name="connsiteY10" fmla="*/ 25667 h 787134"/>
                <a:gd name="connsiteX11" fmla="*/ 303363 w 1711162"/>
                <a:gd name="connsiteY11" fmla="*/ 88638 h 787134"/>
                <a:gd name="connsiteX12" fmla="*/ 92205 w 1711162"/>
                <a:gd name="connsiteY12" fmla="*/ 554759 h 787134"/>
                <a:gd name="connsiteX13" fmla="*/ 84676 w 1711162"/>
                <a:gd name="connsiteY13" fmla="*/ 566052 h 787134"/>
                <a:gd name="connsiteX14" fmla="*/ 41213 w 1711162"/>
                <a:gd name="connsiteY14" fmla="*/ 630050 h 787134"/>
                <a:gd name="connsiteX15" fmla="*/ 34711 w 1711162"/>
                <a:gd name="connsiteY15" fmla="*/ 717662 h 787134"/>
                <a:gd name="connsiteX16" fmla="*/ 108290 w 1711162"/>
                <a:gd name="connsiteY16" fmla="*/ 765574 h 787134"/>
                <a:gd name="connsiteX17" fmla="*/ 1024447 w 1711162"/>
                <a:gd name="connsiteY17" fmla="*/ 787135 h 787134"/>
                <a:gd name="connsiteX18" fmla="*/ 1115823 w 1711162"/>
                <a:gd name="connsiteY18" fmla="*/ 785082 h 787134"/>
                <a:gd name="connsiteX19" fmla="*/ 1195221 w 1711162"/>
                <a:gd name="connsiteY19" fmla="*/ 783370 h 787134"/>
                <a:gd name="connsiteX20" fmla="*/ 1241423 w 1711162"/>
                <a:gd name="connsiteY20" fmla="*/ 769681 h 787134"/>
                <a:gd name="connsiteX21" fmla="*/ 1680849 w 1711162"/>
                <a:gd name="connsiteY21" fmla="*/ 147502 h 787134"/>
                <a:gd name="connsiteX22" fmla="*/ 1687694 w 1711162"/>
                <a:gd name="connsiteY22" fmla="*/ 113964 h 787134"/>
                <a:gd name="connsiteX23" fmla="*/ 1601451 w 1711162"/>
                <a:gd name="connsiteY23" fmla="*/ 27721 h 787134"/>
                <a:gd name="connsiteX24" fmla="*/ 1601109 w 1711162"/>
                <a:gd name="connsiteY24" fmla="*/ 27721 h 787134"/>
                <a:gd name="connsiteX25" fmla="*/ 1598714 w 1711162"/>
                <a:gd name="connsiteY25" fmla="*/ 27721 h 787134"/>
                <a:gd name="connsiteX26" fmla="*/ 1024447 w 1711162"/>
                <a:gd name="connsiteY26" fmla="*/ 34908 h 787134"/>
                <a:gd name="connsiteX27" fmla="*/ 388579 w 1711162"/>
                <a:gd name="connsiteY27" fmla="*/ 25667 h 787134"/>
                <a:gd name="connsiteX28" fmla="*/ 386526 w 1711162"/>
                <a:gd name="connsiteY28" fmla="*/ 25667 h 787134"/>
                <a:gd name="connsiteX29" fmla="*/ 386526 w 1711162"/>
                <a:gd name="connsiteY29" fmla="*/ 25667 h 78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11162" h="787134">
                  <a:moveTo>
                    <a:pt x="386526" y="111910"/>
                  </a:moveTo>
                  <a:cubicBezTo>
                    <a:pt x="595630" y="117386"/>
                    <a:pt x="807814" y="121150"/>
                    <a:pt x="1024447" y="121150"/>
                  </a:cubicBezTo>
                  <a:cubicBezTo>
                    <a:pt x="1219862" y="121150"/>
                    <a:pt x="1412197" y="118755"/>
                    <a:pt x="1601451" y="113964"/>
                  </a:cubicBezTo>
                  <a:cubicBezTo>
                    <a:pt x="1518631" y="355580"/>
                    <a:pt x="1389609" y="572213"/>
                    <a:pt x="1195221" y="697128"/>
                  </a:cubicBezTo>
                  <a:cubicBezTo>
                    <a:pt x="1137384" y="697470"/>
                    <a:pt x="1082969" y="700892"/>
                    <a:pt x="1024447" y="700892"/>
                  </a:cubicBezTo>
                  <a:cubicBezTo>
                    <a:pt x="713015" y="700892"/>
                    <a:pt x="409455" y="692336"/>
                    <a:pt x="112055" y="679332"/>
                  </a:cubicBezTo>
                  <a:cubicBezTo>
                    <a:pt x="130535" y="652980"/>
                    <a:pt x="147647" y="626970"/>
                    <a:pt x="164075" y="602672"/>
                  </a:cubicBezTo>
                  <a:cubicBezTo>
                    <a:pt x="267428" y="448325"/>
                    <a:pt x="338613" y="283369"/>
                    <a:pt x="386526" y="111910"/>
                  </a:cubicBezTo>
                  <a:moveTo>
                    <a:pt x="1601451" y="113964"/>
                  </a:moveTo>
                  <a:lnTo>
                    <a:pt x="1601793" y="113964"/>
                  </a:lnTo>
                  <a:moveTo>
                    <a:pt x="386526" y="25667"/>
                  </a:moveTo>
                  <a:cubicBezTo>
                    <a:pt x="347853" y="25667"/>
                    <a:pt x="313972" y="51335"/>
                    <a:pt x="303363" y="88638"/>
                  </a:cubicBezTo>
                  <a:cubicBezTo>
                    <a:pt x="254766" y="262834"/>
                    <a:pt x="185635" y="415470"/>
                    <a:pt x="92205" y="554759"/>
                  </a:cubicBezTo>
                  <a:lnTo>
                    <a:pt x="84676" y="566052"/>
                  </a:lnTo>
                  <a:cubicBezTo>
                    <a:pt x="70987" y="586587"/>
                    <a:pt x="56614" y="608147"/>
                    <a:pt x="41213" y="630050"/>
                  </a:cubicBezTo>
                  <a:cubicBezTo>
                    <a:pt x="23074" y="655718"/>
                    <a:pt x="20679" y="689256"/>
                    <a:pt x="34711" y="717662"/>
                  </a:cubicBezTo>
                  <a:cubicBezTo>
                    <a:pt x="48742" y="746067"/>
                    <a:pt x="76805" y="764205"/>
                    <a:pt x="108290" y="765574"/>
                  </a:cubicBezTo>
                  <a:cubicBezTo>
                    <a:pt x="441625" y="779948"/>
                    <a:pt x="741421" y="787135"/>
                    <a:pt x="1024447" y="787135"/>
                  </a:cubicBezTo>
                  <a:cubicBezTo>
                    <a:pt x="1055590" y="787135"/>
                    <a:pt x="1085707" y="786108"/>
                    <a:pt x="1115823" y="785082"/>
                  </a:cubicBezTo>
                  <a:cubicBezTo>
                    <a:pt x="1142175" y="784055"/>
                    <a:pt x="1168527" y="783370"/>
                    <a:pt x="1195221" y="783370"/>
                  </a:cubicBezTo>
                  <a:cubicBezTo>
                    <a:pt x="1211649" y="783370"/>
                    <a:pt x="1227734" y="778579"/>
                    <a:pt x="1241423" y="769681"/>
                  </a:cubicBezTo>
                  <a:cubicBezTo>
                    <a:pt x="1432730" y="647162"/>
                    <a:pt x="1580575" y="437715"/>
                    <a:pt x="1680849" y="147502"/>
                  </a:cubicBezTo>
                  <a:cubicBezTo>
                    <a:pt x="1685298" y="137235"/>
                    <a:pt x="1687694" y="125941"/>
                    <a:pt x="1687694" y="113964"/>
                  </a:cubicBezTo>
                  <a:cubicBezTo>
                    <a:pt x="1687694" y="66393"/>
                    <a:pt x="1649364" y="27721"/>
                    <a:pt x="1601451" y="27721"/>
                  </a:cubicBezTo>
                  <a:lnTo>
                    <a:pt x="1601109" y="27721"/>
                  </a:lnTo>
                  <a:cubicBezTo>
                    <a:pt x="1600425" y="27721"/>
                    <a:pt x="1599398" y="27721"/>
                    <a:pt x="1598714" y="27721"/>
                  </a:cubicBezTo>
                  <a:cubicBezTo>
                    <a:pt x="1409116" y="32512"/>
                    <a:pt x="1215755" y="34908"/>
                    <a:pt x="1024447" y="34908"/>
                  </a:cubicBezTo>
                  <a:cubicBezTo>
                    <a:pt x="830401" y="34908"/>
                    <a:pt x="622666" y="31827"/>
                    <a:pt x="388579" y="25667"/>
                  </a:cubicBezTo>
                  <a:cubicBezTo>
                    <a:pt x="387894" y="25667"/>
                    <a:pt x="387210" y="25667"/>
                    <a:pt x="386526" y="25667"/>
                  </a:cubicBezTo>
                  <a:lnTo>
                    <a:pt x="386526" y="25667"/>
                  </a:lnTo>
                  <a:close/>
                </a:path>
              </a:pathLst>
            </a:custGeom>
            <a:solidFill>
              <a:srgbClr val="5F3620"/>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16ACC0A6-0D7A-4BAD-9176-6B3674EB5B3C}"/>
                </a:ext>
              </a:extLst>
            </p:cNvPr>
            <p:cNvSpPr/>
            <p:nvPr/>
          </p:nvSpPr>
          <p:spPr>
            <a:xfrm>
              <a:off x="12198817" y="8006605"/>
              <a:ext cx="1574270" cy="787135"/>
            </a:xfrm>
            <a:custGeom>
              <a:avLst/>
              <a:gdLst>
                <a:gd name="connsiteX0" fmla="*/ 68802 w 1574269"/>
                <a:gd name="connsiteY0" fmla="*/ 766943 h 787134"/>
                <a:gd name="connsiteX1" fmla="*/ 30472 w 1574269"/>
                <a:gd name="connsiteY1" fmla="*/ 743671 h 787134"/>
                <a:gd name="connsiteX2" fmla="*/ 34236 w 1574269"/>
                <a:gd name="connsiteY2" fmla="*/ 698154 h 787134"/>
                <a:gd name="connsiteX3" fmla="*/ 304258 w 1574269"/>
                <a:gd name="connsiteY3" fmla="*/ 128337 h 787134"/>
                <a:gd name="connsiteX4" fmla="*/ 343957 w 1574269"/>
                <a:gd name="connsiteY4" fmla="*/ 97536 h 787134"/>
                <a:gd name="connsiteX5" fmla="*/ 1513708 w 1574269"/>
                <a:gd name="connsiteY5" fmla="*/ 25667 h 787134"/>
                <a:gd name="connsiteX6" fmla="*/ 1517814 w 1574269"/>
                <a:gd name="connsiteY6" fmla="*/ 25667 h 787134"/>
                <a:gd name="connsiteX7" fmla="*/ 1549984 w 1574269"/>
                <a:gd name="connsiteY7" fmla="*/ 40041 h 787134"/>
                <a:gd name="connsiteX8" fmla="*/ 1559909 w 1574269"/>
                <a:gd name="connsiteY8" fmla="*/ 77687 h 787134"/>
                <a:gd name="connsiteX9" fmla="*/ 1320689 w 1574269"/>
                <a:gd name="connsiteY9" fmla="*/ 680701 h 787134"/>
                <a:gd name="connsiteX10" fmla="*/ 1288177 w 1574269"/>
                <a:gd name="connsiteY10" fmla="*/ 700550 h 787134"/>
                <a:gd name="connsiteX11" fmla="*/ 70170 w 1574269"/>
                <a:gd name="connsiteY11" fmla="*/ 767285 h 787134"/>
                <a:gd name="connsiteX12" fmla="*/ 68802 w 1574269"/>
                <a:gd name="connsiteY12" fmla="*/ 766943 h 78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74269" h="787134">
                  <a:moveTo>
                    <a:pt x="68802" y="766943"/>
                  </a:moveTo>
                  <a:cubicBezTo>
                    <a:pt x="52717" y="766943"/>
                    <a:pt x="38001" y="758045"/>
                    <a:pt x="30472" y="743671"/>
                  </a:cubicBezTo>
                  <a:cubicBezTo>
                    <a:pt x="22943" y="728956"/>
                    <a:pt x="24311" y="711159"/>
                    <a:pt x="34236" y="698154"/>
                  </a:cubicBezTo>
                  <a:cubicBezTo>
                    <a:pt x="146831" y="546546"/>
                    <a:pt x="237865" y="354895"/>
                    <a:pt x="304258" y="128337"/>
                  </a:cubicBezTo>
                  <a:cubicBezTo>
                    <a:pt x="309391" y="110541"/>
                    <a:pt x="325476" y="97879"/>
                    <a:pt x="343957" y="97536"/>
                  </a:cubicBezTo>
                  <a:cubicBezTo>
                    <a:pt x="767641" y="82136"/>
                    <a:pt x="1161208" y="57837"/>
                    <a:pt x="1513708" y="25667"/>
                  </a:cubicBezTo>
                  <a:cubicBezTo>
                    <a:pt x="1515077" y="25667"/>
                    <a:pt x="1516446" y="25667"/>
                    <a:pt x="1517814" y="25667"/>
                  </a:cubicBezTo>
                  <a:cubicBezTo>
                    <a:pt x="1530135" y="25667"/>
                    <a:pt x="1541771" y="30801"/>
                    <a:pt x="1549984" y="40041"/>
                  </a:cubicBezTo>
                  <a:cubicBezTo>
                    <a:pt x="1559225" y="50308"/>
                    <a:pt x="1562647" y="64340"/>
                    <a:pt x="1559909" y="77687"/>
                  </a:cubicBezTo>
                  <a:cubicBezTo>
                    <a:pt x="1512339" y="298084"/>
                    <a:pt x="1427465" y="511980"/>
                    <a:pt x="1320689" y="680701"/>
                  </a:cubicBezTo>
                  <a:cubicBezTo>
                    <a:pt x="1313502" y="691994"/>
                    <a:pt x="1301524" y="699524"/>
                    <a:pt x="1288177" y="700550"/>
                  </a:cubicBezTo>
                  <a:cubicBezTo>
                    <a:pt x="941153" y="732035"/>
                    <a:pt x="542794" y="753938"/>
                    <a:pt x="70170" y="767285"/>
                  </a:cubicBezTo>
                  <a:cubicBezTo>
                    <a:pt x="69828" y="766943"/>
                    <a:pt x="69486" y="766943"/>
                    <a:pt x="68802" y="766943"/>
                  </a:cubicBezTo>
                  <a:close/>
                </a:path>
              </a:pathLst>
            </a:custGeom>
            <a:solidFill>
              <a:srgbClr val="C99B79"/>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E2B85E83-C6D2-4A3A-8BB5-9D5981840EBA}"/>
                </a:ext>
              </a:extLst>
            </p:cNvPr>
            <p:cNvSpPr/>
            <p:nvPr/>
          </p:nvSpPr>
          <p:spPr>
            <a:xfrm>
              <a:off x="12155747" y="7962799"/>
              <a:ext cx="1642716" cy="855581"/>
            </a:xfrm>
            <a:custGeom>
              <a:avLst/>
              <a:gdLst>
                <a:gd name="connsiteX0" fmla="*/ 1560885 w 1642716"/>
                <a:gd name="connsiteY0" fmla="*/ 111910 h 855581"/>
                <a:gd name="connsiteX1" fmla="*/ 1561227 w 1642716"/>
                <a:gd name="connsiteY1" fmla="*/ 111910 h 855581"/>
                <a:gd name="connsiteX2" fmla="*/ 1560885 w 1642716"/>
                <a:gd name="connsiteY2" fmla="*/ 111910 h 855581"/>
                <a:gd name="connsiteX3" fmla="*/ 1327140 w 1642716"/>
                <a:gd name="connsiteY3" fmla="*/ 700892 h 855581"/>
                <a:gd name="connsiteX4" fmla="*/ 111872 w 1642716"/>
                <a:gd name="connsiteY4" fmla="*/ 767627 h 855581"/>
                <a:gd name="connsiteX5" fmla="*/ 388738 w 1642716"/>
                <a:gd name="connsiteY5" fmla="*/ 184121 h 855581"/>
                <a:gd name="connsiteX6" fmla="*/ 1560885 w 1642716"/>
                <a:gd name="connsiteY6" fmla="*/ 111910 h 855581"/>
                <a:gd name="connsiteX7" fmla="*/ 1560885 w 1642716"/>
                <a:gd name="connsiteY7" fmla="*/ 25667 h 855581"/>
                <a:gd name="connsiteX8" fmla="*/ 1559174 w 1642716"/>
                <a:gd name="connsiteY8" fmla="*/ 25667 h 855581"/>
                <a:gd name="connsiteX9" fmla="*/ 1551987 w 1642716"/>
                <a:gd name="connsiteY9" fmla="*/ 26009 h 855581"/>
                <a:gd name="connsiteX10" fmla="*/ 385658 w 1642716"/>
                <a:gd name="connsiteY10" fmla="*/ 97536 h 855581"/>
                <a:gd name="connsiteX11" fmla="*/ 305918 w 1642716"/>
                <a:gd name="connsiteY11" fmla="*/ 159481 h 855581"/>
                <a:gd name="connsiteX12" fmla="*/ 42741 w 1642716"/>
                <a:gd name="connsiteY12" fmla="*/ 715951 h 855581"/>
                <a:gd name="connsiteX13" fmla="*/ 35555 w 1642716"/>
                <a:gd name="connsiteY13" fmla="*/ 807327 h 855581"/>
                <a:gd name="connsiteX14" fmla="*/ 112214 w 1642716"/>
                <a:gd name="connsiteY14" fmla="*/ 853870 h 855581"/>
                <a:gd name="connsiteX15" fmla="*/ 114610 w 1642716"/>
                <a:gd name="connsiteY15" fmla="*/ 853870 h 855581"/>
                <a:gd name="connsiteX16" fmla="*/ 1335354 w 1642716"/>
                <a:gd name="connsiteY16" fmla="*/ 787135 h 855581"/>
                <a:gd name="connsiteX17" fmla="*/ 1400378 w 1642716"/>
                <a:gd name="connsiteY17" fmla="*/ 747436 h 855581"/>
                <a:gd name="connsiteX18" fmla="*/ 1644048 w 1642716"/>
                <a:gd name="connsiteY18" fmla="*/ 136550 h 855581"/>
                <a:gd name="connsiteX19" fmla="*/ 1647470 w 1642716"/>
                <a:gd name="connsiteY19" fmla="*/ 112594 h 855581"/>
                <a:gd name="connsiteX20" fmla="*/ 1561227 w 1642716"/>
                <a:gd name="connsiteY20" fmla="*/ 26352 h 855581"/>
                <a:gd name="connsiteX21" fmla="*/ 1560885 w 1642716"/>
                <a:gd name="connsiteY21" fmla="*/ 26352 h 855581"/>
                <a:gd name="connsiteX22" fmla="*/ 1560885 w 1642716"/>
                <a:gd name="connsiteY22" fmla="*/ 25667 h 855581"/>
                <a:gd name="connsiteX23" fmla="*/ 1560885 w 1642716"/>
                <a:gd name="connsiteY23" fmla="*/ 25667 h 85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642716" h="855581">
                  <a:moveTo>
                    <a:pt x="1560885" y="111910"/>
                  </a:moveTo>
                  <a:lnTo>
                    <a:pt x="1561227" y="111910"/>
                  </a:lnTo>
                  <a:moveTo>
                    <a:pt x="1560885" y="111910"/>
                  </a:moveTo>
                  <a:cubicBezTo>
                    <a:pt x="1516053" y="319987"/>
                    <a:pt x="1435628" y="530118"/>
                    <a:pt x="1327140" y="700892"/>
                  </a:cubicBezTo>
                  <a:cubicBezTo>
                    <a:pt x="940760" y="736142"/>
                    <a:pt x="530765" y="755650"/>
                    <a:pt x="111872" y="767627"/>
                  </a:cubicBezTo>
                  <a:cubicBezTo>
                    <a:pt x="236445" y="599934"/>
                    <a:pt x="326452" y="396647"/>
                    <a:pt x="388738" y="184121"/>
                  </a:cubicBezTo>
                  <a:cubicBezTo>
                    <a:pt x="799760" y="169063"/>
                    <a:pt x="1193670" y="145449"/>
                    <a:pt x="1560885" y="111910"/>
                  </a:cubicBezTo>
                  <a:moveTo>
                    <a:pt x="1560885" y="25667"/>
                  </a:moveTo>
                  <a:cubicBezTo>
                    <a:pt x="1560200" y="25667"/>
                    <a:pt x="1559858" y="25667"/>
                    <a:pt x="1559174" y="25667"/>
                  </a:cubicBezTo>
                  <a:cubicBezTo>
                    <a:pt x="1556778" y="25667"/>
                    <a:pt x="1554383" y="26009"/>
                    <a:pt x="1551987" y="26009"/>
                  </a:cubicBezTo>
                  <a:cubicBezTo>
                    <a:pt x="1200514" y="58179"/>
                    <a:pt x="807973" y="82136"/>
                    <a:pt x="385658" y="97536"/>
                  </a:cubicBezTo>
                  <a:cubicBezTo>
                    <a:pt x="348697" y="98905"/>
                    <a:pt x="316527" y="123888"/>
                    <a:pt x="305918" y="159481"/>
                  </a:cubicBezTo>
                  <a:cubicBezTo>
                    <a:pt x="240894" y="381247"/>
                    <a:pt x="152256" y="568448"/>
                    <a:pt x="42741" y="715951"/>
                  </a:cubicBezTo>
                  <a:cubicBezTo>
                    <a:pt x="22892" y="742303"/>
                    <a:pt x="20154" y="777895"/>
                    <a:pt x="35555" y="807327"/>
                  </a:cubicBezTo>
                  <a:cubicBezTo>
                    <a:pt x="50270" y="836074"/>
                    <a:pt x="80044" y="853870"/>
                    <a:pt x="112214" y="853870"/>
                  </a:cubicBezTo>
                  <a:cubicBezTo>
                    <a:pt x="112899" y="853870"/>
                    <a:pt x="113926" y="853870"/>
                    <a:pt x="114610" y="853870"/>
                  </a:cubicBezTo>
                  <a:cubicBezTo>
                    <a:pt x="588260" y="840523"/>
                    <a:pt x="987645" y="818620"/>
                    <a:pt x="1335354" y="787135"/>
                  </a:cubicBezTo>
                  <a:cubicBezTo>
                    <a:pt x="1362048" y="784739"/>
                    <a:pt x="1386004" y="770023"/>
                    <a:pt x="1400378" y="747436"/>
                  </a:cubicBezTo>
                  <a:cubicBezTo>
                    <a:pt x="1508866" y="576320"/>
                    <a:pt x="1595450" y="359344"/>
                    <a:pt x="1644048" y="136550"/>
                  </a:cubicBezTo>
                  <a:cubicBezTo>
                    <a:pt x="1646443" y="129021"/>
                    <a:pt x="1647470" y="120808"/>
                    <a:pt x="1647470" y="112594"/>
                  </a:cubicBezTo>
                  <a:cubicBezTo>
                    <a:pt x="1647470" y="65024"/>
                    <a:pt x="1609140" y="26352"/>
                    <a:pt x="1561227" y="26352"/>
                  </a:cubicBezTo>
                  <a:lnTo>
                    <a:pt x="1560885" y="26352"/>
                  </a:lnTo>
                  <a:cubicBezTo>
                    <a:pt x="1561227" y="25667"/>
                    <a:pt x="1560885" y="25667"/>
                    <a:pt x="1560885" y="25667"/>
                  </a:cubicBezTo>
                  <a:lnTo>
                    <a:pt x="1560885" y="25667"/>
                  </a:lnTo>
                  <a:close/>
                </a:path>
              </a:pathLst>
            </a:custGeom>
            <a:solidFill>
              <a:srgbClr val="5F3620"/>
            </a:solid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49F7C73C-6314-4B37-A4F8-AAB6B2CC6EBE}"/>
                </a:ext>
              </a:extLst>
            </p:cNvPr>
            <p:cNvSpPr/>
            <p:nvPr/>
          </p:nvSpPr>
          <p:spPr>
            <a:xfrm>
              <a:off x="13765242" y="7794421"/>
              <a:ext cx="1505823" cy="889805"/>
            </a:xfrm>
            <a:custGeom>
              <a:avLst/>
              <a:gdLst>
                <a:gd name="connsiteX0" fmla="*/ 68776 w 1505823"/>
                <a:gd name="connsiteY0" fmla="*/ 876800 h 889804"/>
                <a:gd name="connsiteX1" fmla="*/ 33526 w 1505823"/>
                <a:gd name="connsiteY1" fmla="*/ 858319 h 889804"/>
                <a:gd name="connsiteX2" fmla="*/ 30104 w 1505823"/>
                <a:gd name="connsiteY2" fmla="*/ 814513 h 889804"/>
                <a:gd name="connsiteX3" fmla="*/ 217305 w 1505823"/>
                <a:gd name="connsiteY3" fmla="*/ 242985 h 889804"/>
                <a:gd name="connsiteX4" fmla="*/ 255293 w 1505823"/>
                <a:gd name="connsiteY4" fmla="*/ 207735 h 889804"/>
                <a:gd name="connsiteX5" fmla="*/ 1441129 w 1505823"/>
                <a:gd name="connsiteY5" fmla="*/ 26694 h 889804"/>
                <a:gd name="connsiteX6" fmla="*/ 1450026 w 1505823"/>
                <a:gd name="connsiteY6" fmla="*/ 25667 h 889804"/>
                <a:gd name="connsiteX7" fmla="*/ 1473983 w 1505823"/>
                <a:gd name="connsiteY7" fmla="*/ 32854 h 889804"/>
                <a:gd name="connsiteX8" fmla="*/ 1492464 w 1505823"/>
                <a:gd name="connsiteY8" fmla="*/ 60917 h 889804"/>
                <a:gd name="connsiteX9" fmla="*/ 1389109 w 1505823"/>
                <a:gd name="connsiteY9" fmla="*/ 647161 h 889804"/>
                <a:gd name="connsiteX10" fmla="*/ 1379185 w 1505823"/>
                <a:gd name="connsiteY10" fmla="*/ 663589 h 889804"/>
                <a:gd name="connsiteX11" fmla="*/ 1352148 w 1505823"/>
                <a:gd name="connsiteY11" fmla="*/ 681385 h 889804"/>
                <a:gd name="connsiteX12" fmla="*/ 73225 w 1505823"/>
                <a:gd name="connsiteY12" fmla="*/ 876458 h 889804"/>
                <a:gd name="connsiteX13" fmla="*/ 68776 w 1505823"/>
                <a:gd name="connsiteY13" fmla="*/ 876800 h 88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05823" h="889804">
                  <a:moveTo>
                    <a:pt x="68776" y="876800"/>
                  </a:moveTo>
                  <a:cubicBezTo>
                    <a:pt x="54744" y="876800"/>
                    <a:pt x="41397" y="869955"/>
                    <a:pt x="33526" y="858319"/>
                  </a:cubicBezTo>
                  <a:cubicBezTo>
                    <a:pt x="24286" y="845314"/>
                    <a:pt x="23259" y="828545"/>
                    <a:pt x="30104" y="814513"/>
                  </a:cubicBezTo>
                  <a:cubicBezTo>
                    <a:pt x="117373" y="638948"/>
                    <a:pt x="182055" y="441138"/>
                    <a:pt x="217305" y="242985"/>
                  </a:cubicBezTo>
                  <a:cubicBezTo>
                    <a:pt x="220727" y="224162"/>
                    <a:pt x="236128" y="209788"/>
                    <a:pt x="255293" y="207735"/>
                  </a:cubicBezTo>
                  <a:cubicBezTo>
                    <a:pt x="699852" y="159480"/>
                    <a:pt x="1098896" y="98563"/>
                    <a:pt x="1441129" y="26694"/>
                  </a:cubicBezTo>
                  <a:cubicBezTo>
                    <a:pt x="1443866" y="26009"/>
                    <a:pt x="1446946" y="25667"/>
                    <a:pt x="1450026" y="25667"/>
                  </a:cubicBezTo>
                  <a:cubicBezTo>
                    <a:pt x="1458582" y="25667"/>
                    <a:pt x="1466796" y="28063"/>
                    <a:pt x="1473983" y="32854"/>
                  </a:cubicBezTo>
                  <a:cubicBezTo>
                    <a:pt x="1483565" y="39357"/>
                    <a:pt x="1490410" y="49281"/>
                    <a:pt x="1492464" y="60917"/>
                  </a:cubicBezTo>
                  <a:cubicBezTo>
                    <a:pt x="1529767" y="261808"/>
                    <a:pt x="1501361" y="536278"/>
                    <a:pt x="1389109" y="647161"/>
                  </a:cubicBezTo>
                  <a:cubicBezTo>
                    <a:pt x="1384318" y="655717"/>
                    <a:pt x="1381922" y="659824"/>
                    <a:pt x="1379185" y="663589"/>
                  </a:cubicBezTo>
                  <a:cubicBezTo>
                    <a:pt x="1373024" y="672829"/>
                    <a:pt x="1363100" y="679331"/>
                    <a:pt x="1352148" y="681385"/>
                  </a:cubicBezTo>
                  <a:cubicBezTo>
                    <a:pt x="964741" y="760098"/>
                    <a:pt x="534212" y="825807"/>
                    <a:pt x="73225" y="876458"/>
                  </a:cubicBezTo>
                  <a:cubicBezTo>
                    <a:pt x="71856" y="876800"/>
                    <a:pt x="70145" y="876800"/>
                    <a:pt x="68776" y="876800"/>
                  </a:cubicBezTo>
                  <a:close/>
                </a:path>
              </a:pathLst>
            </a:custGeom>
            <a:solidFill>
              <a:srgbClr val="C99B79"/>
            </a:solid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07AD3EF6-981C-4D52-9A95-254728F7B628}"/>
                </a:ext>
              </a:extLst>
            </p:cNvPr>
            <p:cNvSpPr/>
            <p:nvPr/>
          </p:nvSpPr>
          <p:spPr>
            <a:xfrm>
              <a:off x="13721962" y="7751299"/>
              <a:ext cx="1608493" cy="958251"/>
            </a:xfrm>
            <a:custGeom>
              <a:avLst/>
              <a:gdLst>
                <a:gd name="connsiteX0" fmla="*/ 1493306 w 1608493"/>
                <a:gd name="connsiteY0" fmla="*/ 111910 h 958251"/>
                <a:gd name="connsiteX1" fmla="*/ 1401930 w 1608493"/>
                <a:gd name="connsiteY1" fmla="*/ 659482 h 958251"/>
                <a:gd name="connsiteX2" fmla="*/ 1386872 w 1608493"/>
                <a:gd name="connsiteY2" fmla="*/ 682070 h 958251"/>
                <a:gd name="connsiteX3" fmla="*/ 112055 w 1608493"/>
                <a:gd name="connsiteY3" fmla="*/ 876800 h 958251"/>
                <a:gd name="connsiteX4" fmla="*/ 303021 w 1608493"/>
                <a:gd name="connsiteY4" fmla="*/ 293636 h 958251"/>
                <a:gd name="connsiteX5" fmla="*/ 1493306 w 1608493"/>
                <a:gd name="connsiteY5" fmla="*/ 111910 h 958251"/>
                <a:gd name="connsiteX6" fmla="*/ 1493306 w 1608493"/>
                <a:gd name="connsiteY6" fmla="*/ 25667 h 958251"/>
                <a:gd name="connsiteX7" fmla="*/ 1475510 w 1608493"/>
                <a:gd name="connsiteY7" fmla="*/ 27379 h 958251"/>
                <a:gd name="connsiteX8" fmla="*/ 293781 w 1608493"/>
                <a:gd name="connsiteY8" fmla="*/ 207735 h 958251"/>
                <a:gd name="connsiteX9" fmla="*/ 218147 w 1608493"/>
                <a:gd name="connsiteY9" fmla="*/ 278235 h 958251"/>
                <a:gd name="connsiteX10" fmla="*/ 34710 w 1608493"/>
                <a:gd name="connsiteY10" fmla="*/ 838470 h 958251"/>
                <a:gd name="connsiteX11" fmla="*/ 41213 w 1608493"/>
                <a:gd name="connsiteY11" fmla="*/ 926081 h 958251"/>
                <a:gd name="connsiteX12" fmla="*/ 112055 w 1608493"/>
                <a:gd name="connsiteY12" fmla="*/ 963042 h 958251"/>
                <a:gd name="connsiteX13" fmla="*/ 121638 w 1608493"/>
                <a:gd name="connsiteY13" fmla="*/ 962700 h 958251"/>
                <a:gd name="connsiteX14" fmla="*/ 1404325 w 1608493"/>
                <a:gd name="connsiteY14" fmla="*/ 766943 h 958251"/>
                <a:gd name="connsiteX15" fmla="*/ 1458056 w 1608493"/>
                <a:gd name="connsiteY15" fmla="*/ 731351 h 958251"/>
                <a:gd name="connsiteX16" fmla="*/ 1466954 w 1608493"/>
                <a:gd name="connsiteY16" fmla="*/ 716635 h 958251"/>
                <a:gd name="connsiteX17" fmla="*/ 1577837 w 1608493"/>
                <a:gd name="connsiteY17" fmla="*/ 96510 h 958251"/>
                <a:gd name="connsiteX18" fmla="*/ 1540876 w 1608493"/>
                <a:gd name="connsiteY18" fmla="*/ 40726 h 958251"/>
                <a:gd name="connsiteX19" fmla="*/ 1493306 w 1608493"/>
                <a:gd name="connsiteY19" fmla="*/ 25667 h 958251"/>
                <a:gd name="connsiteX20" fmla="*/ 1493306 w 1608493"/>
                <a:gd name="connsiteY20" fmla="*/ 25667 h 958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08493" h="958251">
                  <a:moveTo>
                    <a:pt x="1493306" y="111910"/>
                  </a:moveTo>
                  <a:cubicBezTo>
                    <a:pt x="1530609" y="313827"/>
                    <a:pt x="1496386" y="566053"/>
                    <a:pt x="1401930" y="659482"/>
                  </a:cubicBezTo>
                  <a:cubicBezTo>
                    <a:pt x="1394742" y="666669"/>
                    <a:pt x="1392005" y="674541"/>
                    <a:pt x="1386872" y="682070"/>
                  </a:cubicBezTo>
                  <a:cubicBezTo>
                    <a:pt x="998780" y="760783"/>
                    <a:pt x="569962" y="826149"/>
                    <a:pt x="112055" y="876800"/>
                  </a:cubicBezTo>
                  <a:cubicBezTo>
                    <a:pt x="202747" y="693706"/>
                    <a:pt x="267771" y="491789"/>
                    <a:pt x="303021" y="293636"/>
                  </a:cubicBezTo>
                  <a:cubicBezTo>
                    <a:pt x="747923" y="245039"/>
                    <a:pt x="1150046" y="183779"/>
                    <a:pt x="1493306" y="111910"/>
                  </a:cubicBezTo>
                  <a:moveTo>
                    <a:pt x="1493306" y="25667"/>
                  </a:moveTo>
                  <a:cubicBezTo>
                    <a:pt x="1487488" y="25667"/>
                    <a:pt x="1481327" y="26352"/>
                    <a:pt x="1475510" y="27379"/>
                  </a:cubicBezTo>
                  <a:cubicBezTo>
                    <a:pt x="1134647" y="98905"/>
                    <a:pt x="736972" y="159481"/>
                    <a:pt x="293781" y="207735"/>
                  </a:cubicBezTo>
                  <a:cubicBezTo>
                    <a:pt x="255793" y="211842"/>
                    <a:pt x="224992" y="240589"/>
                    <a:pt x="218147" y="278235"/>
                  </a:cubicBezTo>
                  <a:cubicBezTo>
                    <a:pt x="183582" y="472623"/>
                    <a:pt x="120269" y="666327"/>
                    <a:pt x="34710" y="838470"/>
                  </a:cubicBezTo>
                  <a:cubicBezTo>
                    <a:pt x="20679" y="866533"/>
                    <a:pt x="23075" y="900414"/>
                    <a:pt x="41213" y="926081"/>
                  </a:cubicBezTo>
                  <a:cubicBezTo>
                    <a:pt x="57298" y="949353"/>
                    <a:pt x="83992" y="963042"/>
                    <a:pt x="112055" y="963042"/>
                  </a:cubicBezTo>
                  <a:cubicBezTo>
                    <a:pt x="115135" y="963042"/>
                    <a:pt x="118215" y="963042"/>
                    <a:pt x="121638" y="962700"/>
                  </a:cubicBezTo>
                  <a:cubicBezTo>
                    <a:pt x="583994" y="911708"/>
                    <a:pt x="1015549" y="845657"/>
                    <a:pt x="1404325" y="766943"/>
                  </a:cubicBezTo>
                  <a:cubicBezTo>
                    <a:pt x="1426228" y="762494"/>
                    <a:pt x="1445393" y="749832"/>
                    <a:pt x="1458056" y="731351"/>
                  </a:cubicBezTo>
                  <a:cubicBezTo>
                    <a:pt x="1461478" y="726560"/>
                    <a:pt x="1464216" y="721769"/>
                    <a:pt x="1466954" y="716635"/>
                  </a:cubicBezTo>
                  <a:cubicBezTo>
                    <a:pt x="1590158" y="588298"/>
                    <a:pt x="1616167" y="302876"/>
                    <a:pt x="1577837" y="96510"/>
                  </a:cubicBezTo>
                  <a:cubicBezTo>
                    <a:pt x="1573730" y="73580"/>
                    <a:pt x="1560384" y="53388"/>
                    <a:pt x="1540876" y="40726"/>
                  </a:cubicBezTo>
                  <a:cubicBezTo>
                    <a:pt x="1526845" y="30459"/>
                    <a:pt x="1510076" y="25667"/>
                    <a:pt x="1493306" y="25667"/>
                  </a:cubicBezTo>
                  <a:lnTo>
                    <a:pt x="1493306" y="25667"/>
                  </a:lnTo>
                  <a:close/>
                </a:path>
              </a:pathLst>
            </a:custGeom>
            <a:solidFill>
              <a:srgbClr val="5F3620"/>
            </a:solid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B154A0FF-1DA9-415A-AE3F-2DD5E4B127D7}"/>
                </a:ext>
              </a:extLst>
            </p:cNvPr>
            <p:cNvSpPr/>
            <p:nvPr/>
          </p:nvSpPr>
          <p:spPr>
            <a:xfrm>
              <a:off x="15298987" y="6130829"/>
              <a:ext cx="1505823" cy="821358"/>
            </a:xfrm>
            <a:custGeom>
              <a:avLst/>
              <a:gdLst>
                <a:gd name="connsiteX0" fmla="*/ 868372 w 1505823"/>
                <a:gd name="connsiteY0" fmla="*/ 819647 h 821358"/>
                <a:gd name="connsiteX1" fmla="*/ 849207 w 1505823"/>
                <a:gd name="connsiteY1" fmla="*/ 815198 h 821358"/>
                <a:gd name="connsiteX2" fmla="*/ 59334 w 1505823"/>
                <a:gd name="connsiteY2" fmla="*/ 558866 h 821358"/>
                <a:gd name="connsiteX3" fmla="*/ 31955 w 1505823"/>
                <a:gd name="connsiteY3" fmla="*/ 539016 h 821358"/>
                <a:gd name="connsiteX4" fmla="*/ 27165 w 1505823"/>
                <a:gd name="connsiteY4" fmla="*/ 505477 h 821358"/>
                <a:gd name="connsiteX5" fmla="*/ 438870 w 1505823"/>
                <a:gd name="connsiteY5" fmla="*/ 30801 h 821358"/>
                <a:gd name="connsiteX6" fmla="*/ 459403 w 1505823"/>
                <a:gd name="connsiteY6" fmla="*/ 25667 h 821358"/>
                <a:gd name="connsiteX7" fmla="*/ 471040 w 1505823"/>
                <a:gd name="connsiteY7" fmla="*/ 27036 h 821358"/>
                <a:gd name="connsiteX8" fmla="*/ 1461460 w 1505823"/>
                <a:gd name="connsiteY8" fmla="*/ 401439 h 821358"/>
                <a:gd name="connsiteX9" fmla="*/ 1484048 w 1505823"/>
                <a:gd name="connsiteY9" fmla="*/ 445586 h 821358"/>
                <a:gd name="connsiteX10" fmla="*/ 1449825 w 1505823"/>
                <a:gd name="connsiteY10" fmla="*/ 481864 h 821358"/>
                <a:gd name="connsiteX11" fmla="*/ 903279 w 1505823"/>
                <a:gd name="connsiteY11" fmla="*/ 801509 h 821358"/>
                <a:gd name="connsiteX12" fmla="*/ 868372 w 1505823"/>
                <a:gd name="connsiteY12" fmla="*/ 819647 h 82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05823" h="821358">
                  <a:moveTo>
                    <a:pt x="868372" y="819647"/>
                  </a:moveTo>
                  <a:cubicBezTo>
                    <a:pt x="861869" y="819647"/>
                    <a:pt x="855367" y="818278"/>
                    <a:pt x="849207" y="815198"/>
                  </a:cubicBezTo>
                  <a:cubicBezTo>
                    <a:pt x="659268" y="721426"/>
                    <a:pt x="393353" y="635184"/>
                    <a:pt x="59334" y="558866"/>
                  </a:cubicBezTo>
                  <a:cubicBezTo>
                    <a:pt x="48040" y="556128"/>
                    <a:pt x="38115" y="548941"/>
                    <a:pt x="31955" y="539016"/>
                  </a:cubicBezTo>
                  <a:cubicBezTo>
                    <a:pt x="25795" y="529091"/>
                    <a:pt x="24084" y="516771"/>
                    <a:pt x="27165" y="505477"/>
                  </a:cubicBezTo>
                  <a:cubicBezTo>
                    <a:pt x="78841" y="313827"/>
                    <a:pt x="221210" y="149555"/>
                    <a:pt x="438870" y="30801"/>
                  </a:cubicBezTo>
                  <a:cubicBezTo>
                    <a:pt x="445373" y="27378"/>
                    <a:pt x="452217" y="25667"/>
                    <a:pt x="459403" y="25667"/>
                  </a:cubicBezTo>
                  <a:cubicBezTo>
                    <a:pt x="463169" y="25667"/>
                    <a:pt x="467275" y="26352"/>
                    <a:pt x="471040" y="27036"/>
                  </a:cubicBezTo>
                  <a:cubicBezTo>
                    <a:pt x="864949" y="135866"/>
                    <a:pt x="1198285" y="261808"/>
                    <a:pt x="1461460" y="401439"/>
                  </a:cubicBezTo>
                  <a:cubicBezTo>
                    <a:pt x="1477545" y="409994"/>
                    <a:pt x="1486444" y="427791"/>
                    <a:pt x="1484048" y="445586"/>
                  </a:cubicBezTo>
                  <a:cubicBezTo>
                    <a:pt x="1481311" y="463725"/>
                    <a:pt x="1467963" y="478099"/>
                    <a:pt x="1449825" y="481864"/>
                  </a:cubicBezTo>
                  <a:cubicBezTo>
                    <a:pt x="1279051" y="516771"/>
                    <a:pt x="1045307" y="600960"/>
                    <a:pt x="903279" y="801509"/>
                  </a:cubicBezTo>
                  <a:cubicBezTo>
                    <a:pt x="895066" y="813144"/>
                    <a:pt x="882061" y="819647"/>
                    <a:pt x="868372" y="819647"/>
                  </a:cubicBezTo>
                  <a:close/>
                </a:path>
              </a:pathLst>
            </a:custGeom>
            <a:solidFill>
              <a:srgbClr val="C99B79"/>
            </a:solid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33A8796E-7942-49D2-AA75-B588202C3468}"/>
                </a:ext>
              </a:extLst>
            </p:cNvPr>
            <p:cNvSpPr/>
            <p:nvPr/>
          </p:nvSpPr>
          <p:spPr>
            <a:xfrm>
              <a:off x="15256069" y="6087707"/>
              <a:ext cx="1574270" cy="924028"/>
            </a:xfrm>
            <a:custGeom>
              <a:avLst/>
              <a:gdLst>
                <a:gd name="connsiteX0" fmla="*/ 502665 w 1574269"/>
                <a:gd name="connsiteY0" fmla="*/ 111910 h 924027"/>
                <a:gd name="connsiteX1" fmla="*/ 1484530 w 1574269"/>
                <a:gd name="connsiteY1" fmla="*/ 482548 h 924027"/>
                <a:gd name="connsiteX2" fmla="*/ 911290 w 1574269"/>
                <a:gd name="connsiteY2" fmla="*/ 819305 h 924027"/>
                <a:gd name="connsiteX3" fmla="*/ 112177 w 1574269"/>
                <a:gd name="connsiteY3" fmla="*/ 559551 h 924027"/>
                <a:gd name="connsiteX4" fmla="*/ 502665 w 1574269"/>
                <a:gd name="connsiteY4" fmla="*/ 111910 h 924027"/>
                <a:gd name="connsiteX5" fmla="*/ 502665 w 1574269"/>
                <a:gd name="connsiteY5" fmla="*/ 25667 h 924027"/>
                <a:gd name="connsiteX6" fmla="*/ 461255 w 1574269"/>
                <a:gd name="connsiteY6" fmla="*/ 36277 h 924027"/>
                <a:gd name="connsiteX7" fmla="*/ 28672 w 1574269"/>
                <a:gd name="connsiteY7" fmla="*/ 537648 h 924027"/>
                <a:gd name="connsiteX8" fmla="*/ 37913 w 1574269"/>
                <a:gd name="connsiteY8" fmla="*/ 604725 h 924027"/>
                <a:gd name="connsiteX9" fmla="*/ 92670 w 1574269"/>
                <a:gd name="connsiteY9" fmla="*/ 644424 h 924027"/>
                <a:gd name="connsiteX10" fmla="*/ 872961 w 1574269"/>
                <a:gd name="connsiteY10" fmla="*/ 897334 h 924027"/>
                <a:gd name="connsiteX11" fmla="*/ 910948 w 1574269"/>
                <a:gd name="connsiteY11" fmla="*/ 906232 h 924027"/>
                <a:gd name="connsiteX12" fmla="*/ 981448 w 1574269"/>
                <a:gd name="connsiteY12" fmla="*/ 869955 h 924027"/>
                <a:gd name="connsiteX13" fmla="*/ 1501642 w 1574269"/>
                <a:gd name="connsiteY13" fmla="*/ 567764 h 924027"/>
                <a:gd name="connsiteX14" fmla="*/ 1569746 w 1574269"/>
                <a:gd name="connsiteY14" fmla="*/ 495553 h 924027"/>
                <a:gd name="connsiteX15" fmla="*/ 1524913 w 1574269"/>
                <a:gd name="connsiteY15" fmla="*/ 406915 h 924027"/>
                <a:gd name="connsiteX16" fmla="*/ 525595 w 1574269"/>
                <a:gd name="connsiteY16" fmla="*/ 29090 h 924027"/>
                <a:gd name="connsiteX17" fmla="*/ 502665 w 1574269"/>
                <a:gd name="connsiteY17" fmla="*/ 25667 h 924027"/>
                <a:gd name="connsiteX18" fmla="*/ 502665 w 1574269"/>
                <a:gd name="connsiteY18" fmla="*/ 25667 h 924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74269" h="924027">
                  <a:moveTo>
                    <a:pt x="502665" y="111910"/>
                  </a:moveTo>
                  <a:cubicBezTo>
                    <a:pt x="897601" y="220740"/>
                    <a:pt x="1227172" y="345997"/>
                    <a:pt x="1484530" y="482548"/>
                  </a:cubicBezTo>
                  <a:cubicBezTo>
                    <a:pt x="1247705" y="531145"/>
                    <a:pt x="1037574" y="641344"/>
                    <a:pt x="911290" y="819305"/>
                  </a:cubicBezTo>
                  <a:cubicBezTo>
                    <a:pt x="719298" y="724506"/>
                    <a:pt x="448592" y="636553"/>
                    <a:pt x="112177" y="559551"/>
                  </a:cubicBezTo>
                  <a:cubicBezTo>
                    <a:pt x="161459" y="376456"/>
                    <a:pt x="301090" y="222109"/>
                    <a:pt x="502665" y="111910"/>
                  </a:cubicBezTo>
                  <a:moveTo>
                    <a:pt x="502665" y="25667"/>
                  </a:moveTo>
                  <a:cubicBezTo>
                    <a:pt x="488291" y="25667"/>
                    <a:pt x="473917" y="29090"/>
                    <a:pt x="461255" y="36277"/>
                  </a:cubicBezTo>
                  <a:cubicBezTo>
                    <a:pt x="232985" y="161192"/>
                    <a:pt x="83430" y="334361"/>
                    <a:pt x="28672" y="537648"/>
                  </a:cubicBezTo>
                  <a:cubicBezTo>
                    <a:pt x="22512" y="560235"/>
                    <a:pt x="25935" y="584533"/>
                    <a:pt x="37913" y="604725"/>
                  </a:cubicBezTo>
                  <a:cubicBezTo>
                    <a:pt x="49891" y="624917"/>
                    <a:pt x="69741" y="638948"/>
                    <a:pt x="92670" y="644424"/>
                  </a:cubicBezTo>
                  <a:cubicBezTo>
                    <a:pt x="423266" y="720058"/>
                    <a:pt x="686102" y="804931"/>
                    <a:pt x="872961" y="897334"/>
                  </a:cubicBezTo>
                  <a:cubicBezTo>
                    <a:pt x="885280" y="903494"/>
                    <a:pt x="898285" y="906232"/>
                    <a:pt x="910948" y="906232"/>
                  </a:cubicBezTo>
                  <a:cubicBezTo>
                    <a:pt x="937985" y="906232"/>
                    <a:pt x="964679" y="893227"/>
                    <a:pt x="981448" y="869955"/>
                  </a:cubicBezTo>
                  <a:cubicBezTo>
                    <a:pt x="1115603" y="680701"/>
                    <a:pt x="1338397" y="601303"/>
                    <a:pt x="1501642" y="567764"/>
                  </a:cubicBezTo>
                  <a:cubicBezTo>
                    <a:pt x="1537234" y="560577"/>
                    <a:pt x="1564612" y="531487"/>
                    <a:pt x="1569746" y="495553"/>
                  </a:cubicBezTo>
                  <a:cubicBezTo>
                    <a:pt x="1574880" y="459619"/>
                    <a:pt x="1557083" y="424026"/>
                    <a:pt x="1524913" y="406915"/>
                  </a:cubicBezTo>
                  <a:cubicBezTo>
                    <a:pt x="1258999" y="265915"/>
                    <a:pt x="922584" y="138604"/>
                    <a:pt x="525595" y="29090"/>
                  </a:cubicBezTo>
                  <a:cubicBezTo>
                    <a:pt x="518066" y="26694"/>
                    <a:pt x="510536" y="25667"/>
                    <a:pt x="502665" y="25667"/>
                  </a:cubicBezTo>
                  <a:lnTo>
                    <a:pt x="502665" y="25667"/>
                  </a:lnTo>
                  <a:close/>
                </a:path>
              </a:pathLst>
            </a:custGeom>
            <a:solidFill>
              <a:srgbClr val="5F3620"/>
            </a:solid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58A7C0D0-FCFD-4AAE-8D8C-5844A9C1D55B}"/>
                </a:ext>
              </a:extLst>
            </p:cNvPr>
            <p:cNvSpPr/>
            <p:nvPr/>
          </p:nvSpPr>
          <p:spPr>
            <a:xfrm>
              <a:off x="5916809" y="1224240"/>
              <a:ext cx="11396345" cy="5852177"/>
            </a:xfrm>
            <a:custGeom>
              <a:avLst/>
              <a:gdLst>
                <a:gd name="connsiteX0" fmla="*/ 10473344 w 11396344"/>
                <a:gd name="connsiteY0" fmla="*/ 5860733 h 5852177"/>
                <a:gd name="connsiteX1" fmla="*/ 10430222 w 11396344"/>
                <a:gd name="connsiteY1" fmla="*/ 5817612 h 5852177"/>
                <a:gd name="connsiteX2" fmla="*/ 5713231 w 11396344"/>
                <a:gd name="connsiteY2" fmla="*/ 977416 h 5852177"/>
                <a:gd name="connsiteX3" fmla="*/ 995555 w 11396344"/>
                <a:gd name="connsiteY3" fmla="*/ 5817612 h 5852177"/>
                <a:gd name="connsiteX4" fmla="*/ 952433 w 11396344"/>
                <a:gd name="connsiteY4" fmla="*/ 5860733 h 5852177"/>
                <a:gd name="connsiteX5" fmla="*/ 68789 w 11396344"/>
                <a:gd name="connsiteY5" fmla="*/ 5860733 h 5852177"/>
                <a:gd name="connsiteX6" fmla="*/ 25667 w 11396344"/>
                <a:gd name="connsiteY6" fmla="*/ 5817612 h 5852177"/>
                <a:gd name="connsiteX7" fmla="*/ 5713231 w 11396344"/>
                <a:gd name="connsiteY7" fmla="*/ 25667 h 5852177"/>
                <a:gd name="connsiteX8" fmla="*/ 11400109 w 11396344"/>
                <a:gd name="connsiteY8" fmla="*/ 5817612 h 5852177"/>
                <a:gd name="connsiteX9" fmla="*/ 11356988 w 11396344"/>
                <a:gd name="connsiteY9" fmla="*/ 5860733 h 5852177"/>
                <a:gd name="connsiteX10" fmla="*/ 10473344 w 11396344"/>
                <a:gd name="connsiteY10" fmla="*/ 5860733 h 5852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396344" h="5852177">
                  <a:moveTo>
                    <a:pt x="10473344" y="5860733"/>
                  </a:moveTo>
                  <a:cubicBezTo>
                    <a:pt x="10449387" y="5860733"/>
                    <a:pt x="10430222" y="5841568"/>
                    <a:pt x="10430222" y="5817612"/>
                  </a:cubicBezTo>
                  <a:cubicBezTo>
                    <a:pt x="10430222" y="3148882"/>
                    <a:pt x="8314198" y="977416"/>
                    <a:pt x="5713231" y="977416"/>
                  </a:cubicBezTo>
                  <a:cubicBezTo>
                    <a:pt x="3111921" y="977416"/>
                    <a:pt x="995555" y="3148540"/>
                    <a:pt x="995555" y="5817612"/>
                  </a:cubicBezTo>
                  <a:cubicBezTo>
                    <a:pt x="995555" y="5841568"/>
                    <a:pt x="976390" y="5860733"/>
                    <a:pt x="952433" y="5860733"/>
                  </a:cubicBezTo>
                  <a:lnTo>
                    <a:pt x="68789" y="5860733"/>
                  </a:lnTo>
                  <a:cubicBezTo>
                    <a:pt x="44832" y="5860733"/>
                    <a:pt x="25667" y="5841568"/>
                    <a:pt x="25667" y="5817612"/>
                  </a:cubicBezTo>
                  <a:cubicBezTo>
                    <a:pt x="25667" y="2623897"/>
                    <a:pt x="2577011" y="25667"/>
                    <a:pt x="5713231" y="25667"/>
                  </a:cubicBezTo>
                  <a:cubicBezTo>
                    <a:pt x="8849107" y="25667"/>
                    <a:pt x="11400109" y="2623897"/>
                    <a:pt x="11400109" y="5817612"/>
                  </a:cubicBezTo>
                  <a:cubicBezTo>
                    <a:pt x="11400109" y="5841568"/>
                    <a:pt x="11380944" y="5860733"/>
                    <a:pt x="11356988" y="5860733"/>
                  </a:cubicBezTo>
                  <a:lnTo>
                    <a:pt x="10473344" y="5860733"/>
                  </a:lnTo>
                  <a:close/>
                </a:path>
              </a:pathLst>
            </a:custGeom>
            <a:solidFill>
              <a:srgbClr val="A57756"/>
            </a:solid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501CA226-DCDC-458A-8D2A-FF09254C4893}"/>
                </a:ext>
              </a:extLst>
            </p:cNvPr>
            <p:cNvSpPr/>
            <p:nvPr/>
          </p:nvSpPr>
          <p:spPr>
            <a:xfrm>
              <a:off x="5873688" y="1181119"/>
              <a:ext cx="11499015" cy="5954847"/>
            </a:xfrm>
            <a:custGeom>
              <a:avLst/>
              <a:gdLst>
                <a:gd name="connsiteX0" fmla="*/ 5756352 w 11499014"/>
                <a:gd name="connsiteY0" fmla="*/ 111910 h 5954846"/>
                <a:gd name="connsiteX1" fmla="*/ 11400109 w 11499014"/>
                <a:gd name="connsiteY1" fmla="*/ 5860733 h 5954846"/>
                <a:gd name="connsiteX2" fmla="*/ 10516465 w 11499014"/>
                <a:gd name="connsiteY2" fmla="*/ 5860733 h 5954846"/>
                <a:gd name="connsiteX3" fmla="*/ 5756352 w 11499014"/>
                <a:gd name="connsiteY3" fmla="*/ 977416 h 5954846"/>
                <a:gd name="connsiteX4" fmla="*/ 995555 w 11499014"/>
                <a:gd name="connsiteY4" fmla="*/ 5860733 h 5954846"/>
                <a:gd name="connsiteX5" fmla="*/ 111910 w 11499014"/>
                <a:gd name="connsiteY5" fmla="*/ 5860733 h 5954846"/>
                <a:gd name="connsiteX6" fmla="*/ 5756352 w 11499014"/>
                <a:gd name="connsiteY6" fmla="*/ 111910 h 5954846"/>
                <a:gd name="connsiteX7" fmla="*/ 5756352 w 11499014"/>
                <a:gd name="connsiteY7" fmla="*/ 25667 h 5954846"/>
                <a:gd name="connsiteX8" fmla="*/ 25667 w 11499014"/>
                <a:gd name="connsiteY8" fmla="*/ 5860733 h 5954846"/>
                <a:gd name="connsiteX9" fmla="*/ 111910 w 11499014"/>
                <a:gd name="connsiteY9" fmla="*/ 5946976 h 5954846"/>
                <a:gd name="connsiteX10" fmla="*/ 995555 w 11499014"/>
                <a:gd name="connsiteY10" fmla="*/ 5946976 h 5954846"/>
                <a:gd name="connsiteX11" fmla="*/ 1081797 w 11499014"/>
                <a:gd name="connsiteY11" fmla="*/ 5860733 h 5954846"/>
                <a:gd name="connsiteX12" fmla="*/ 5756352 w 11499014"/>
                <a:gd name="connsiteY12" fmla="*/ 1063659 h 5954846"/>
                <a:gd name="connsiteX13" fmla="*/ 10430222 w 11499014"/>
                <a:gd name="connsiteY13" fmla="*/ 5860733 h 5954846"/>
                <a:gd name="connsiteX14" fmla="*/ 10516465 w 11499014"/>
                <a:gd name="connsiteY14" fmla="*/ 5946976 h 5954846"/>
                <a:gd name="connsiteX15" fmla="*/ 11400109 w 11499014"/>
                <a:gd name="connsiteY15" fmla="*/ 5946976 h 5954846"/>
                <a:gd name="connsiteX16" fmla="*/ 11486352 w 11499014"/>
                <a:gd name="connsiteY16" fmla="*/ 5860733 h 5954846"/>
                <a:gd name="connsiteX17" fmla="*/ 5756352 w 11499014"/>
                <a:gd name="connsiteY17" fmla="*/ 25667 h 5954846"/>
                <a:gd name="connsiteX18" fmla="*/ 5756352 w 11499014"/>
                <a:gd name="connsiteY18" fmla="*/ 25667 h 5954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499014" h="5954846">
                  <a:moveTo>
                    <a:pt x="5756352" y="111910"/>
                  </a:moveTo>
                  <a:cubicBezTo>
                    <a:pt x="8868273" y="111910"/>
                    <a:pt x="11400109" y="2690975"/>
                    <a:pt x="11400109" y="5860733"/>
                  </a:cubicBezTo>
                  <a:lnTo>
                    <a:pt x="10516465" y="5860733"/>
                  </a:lnTo>
                  <a:cubicBezTo>
                    <a:pt x="10516465" y="3167705"/>
                    <a:pt x="8381276" y="977416"/>
                    <a:pt x="5756352" y="977416"/>
                  </a:cubicBezTo>
                  <a:cubicBezTo>
                    <a:pt x="3131086" y="977416"/>
                    <a:pt x="995555" y="3167705"/>
                    <a:pt x="995555" y="5860733"/>
                  </a:cubicBezTo>
                  <a:lnTo>
                    <a:pt x="111910" y="5860733"/>
                  </a:lnTo>
                  <a:cubicBezTo>
                    <a:pt x="111910" y="2690975"/>
                    <a:pt x="2644089" y="111910"/>
                    <a:pt x="5756352" y="111910"/>
                  </a:cubicBezTo>
                  <a:moveTo>
                    <a:pt x="5756352" y="25667"/>
                  </a:moveTo>
                  <a:cubicBezTo>
                    <a:pt x="2596519" y="25667"/>
                    <a:pt x="25667" y="2643404"/>
                    <a:pt x="25667" y="5860733"/>
                  </a:cubicBezTo>
                  <a:cubicBezTo>
                    <a:pt x="25667" y="5908303"/>
                    <a:pt x="64340" y="5946976"/>
                    <a:pt x="111910" y="5946976"/>
                  </a:cubicBezTo>
                  <a:lnTo>
                    <a:pt x="995555" y="5946976"/>
                  </a:lnTo>
                  <a:cubicBezTo>
                    <a:pt x="1043125" y="5946976"/>
                    <a:pt x="1081797" y="5908303"/>
                    <a:pt x="1081797" y="5860733"/>
                  </a:cubicBezTo>
                  <a:cubicBezTo>
                    <a:pt x="1081797" y="3215617"/>
                    <a:pt x="3178656" y="1063659"/>
                    <a:pt x="5756352" y="1063659"/>
                  </a:cubicBezTo>
                  <a:cubicBezTo>
                    <a:pt x="8333364" y="1063659"/>
                    <a:pt x="10430222" y="3215617"/>
                    <a:pt x="10430222" y="5860733"/>
                  </a:cubicBezTo>
                  <a:cubicBezTo>
                    <a:pt x="10430222" y="5908303"/>
                    <a:pt x="10468894" y="5946976"/>
                    <a:pt x="10516465" y="5946976"/>
                  </a:cubicBezTo>
                  <a:lnTo>
                    <a:pt x="11400109" y="5946976"/>
                  </a:lnTo>
                  <a:cubicBezTo>
                    <a:pt x="11447680" y="5946976"/>
                    <a:pt x="11486352" y="5908303"/>
                    <a:pt x="11486352" y="5860733"/>
                  </a:cubicBezTo>
                  <a:cubicBezTo>
                    <a:pt x="11486352" y="2643404"/>
                    <a:pt x="8915843" y="25667"/>
                    <a:pt x="5756352" y="25667"/>
                  </a:cubicBezTo>
                  <a:lnTo>
                    <a:pt x="5756352" y="25667"/>
                  </a:lnTo>
                  <a:close/>
                </a:path>
              </a:pathLst>
            </a:custGeom>
            <a:solidFill>
              <a:srgbClr val="5F3620"/>
            </a:solid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9EDD2EBD-8016-41B5-96F3-48B0122D820F}"/>
                </a:ext>
              </a:extLst>
            </p:cNvPr>
            <p:cNvSpPr/>
            <p:nvPr/>
          </p:nvSpPr>
          <p:spPr>
            <a:xfrm>
              <a:off x="5916809" y="5844379"/>
              <a:ext cx="1026698" cy="1266261"/>
            </a:xfrm>
            <a:custGeom>
              <a:avLst/>
              <a:gdLst>
                <a:gd name="connsiteX0" fmla="*/ 68789 w 1026697"/>
                <a:gd name="connsiteY0" fmla="*/ 1240593 h 1266260"/>
                <a:gd name="connsiteX1" fmla="*/ 25667 w 1026697"/>
                <a:gd name="connsiteY1" fmla="*/ 1197472 h 1266260"/>
                <a:gd name="connsiteX2" fmla="*/ 137235 w 1026697"/>
                <a:gd name="connsiteY2" fmla="*/ 60575 h 1266260"/>
                <a:gd name="connsiteX3" fmla="*/ 165298 w 1026697"/>
                <a:gd name="connsiteY3" fmla="*/ 28063 h 1266260"/>
                <a:gd name="connsiteX4" fmla="*/ 179330 w 1026697"/>
                <a:gd name="connsiteY4" fmla="*/ 25667 h 1266260"/>
                <a:gd name="connsiteX5" fmla="*/ 207393 w 1026697"/>
                <a:gd name="connsiteY5" fmla="*/ 35935 h 1266260"/>
                <a:gd name="connsiteX6" fmla="*/ 366189 w 1026697"/>
                <a:gd name="connsiteY6" fmla="*/ 177961 h 1266260"/>
                <a:gd name="connsiteX7" fmla="*/ 804247 w 1026697"/>
                <a:gd name="connsiteY7" fmla="*/ 522589 h 1266260"/>
                <a:gd name="connsiteX8" fmla="*/ 998977 w 1026697"/>
                <a:gd name="connsiteY8" fmla="*/ 609174 h 1266260"/>
                <a:gd name="connsiteX9" fmla="*/ 1027725 w 1026697"/>
                <a:gd name="connsiteY9" fmla="*/ 654691 h 1266260"/>
                <a:gd name="connsiteX10" fmla="*/ 995897 w 1026697"/>
                <a:gd name="connsiteY10" fmla="*/ 1197472 h 1266260"/>
                <a:gd name="connsiteX11" fmla="*/ 952776 w 1026697"/>
                <a:gd name="connsiteY11" fmla="*/ 1240593 h 1266260"/>
                <a:gd name="connsiteX12" fmla="*/ 68789 w 1026697"/>
                <a:gd name="connsiteY12" fmla="*/ 1240593 h 12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26697" h="1266260">
                  <a:moveTo>
                    <a:pt x="68789" y="1240593"/>
                  </a:moveTo>
                  <a:cubicBezTo>
                    <a:pt x="44832" y="1240593"/>
                    <a:pt x="25667" y="1221428"/>
                    <a:pt x="25667" y="1197472"/>
                  </a:cubicBezTo>
                  <a:cubicBezTo>
                    <a:pt x="25667" y="820332"/>
                    <a:pt x="63313" y="438058"/>
                    <a:pt x="137235" y="60575"/>
                  </a:cubicBezTo>
                  <a:cubicBezTo>
                    <a:pt x="140315" y="45517"/>
                    <a:pt x="150925" y="33197"/>
                    <a:pt x="165298" y="28063"/>
                  </a:cubicBezTo>
                  <a:cubicBezTo>
                    <a:pt x="169747" y="26352"/>
                    <a:pt x="174539" y="25667"/>
                    <a:pt x="179330" y="25667"/>
                  </a:cubicBezTo>
                  <a:cubicBezTo>
                    <a:pt x="189597" y="25667"/>
                    <a:pt x="199522" y="29090"/>
                    <a:pt x="207393" y="35935"/>
                  </a:cubicBezTo>
                  <a:cubicBezTo>
                    <a:pt x="261123" y="82136"/>
                    <a:pt x="313485" y="130048"/>
                    <a:pt x="366189" y="177961"/>
                  </a:cubicBezTo>
                  <a:cubicBezTo>
                    <a:pt x="501713" y="301507"/>
                    <a:pt x="641686" y="429502"/>
                    <a:pt x="804247" y="522589"/>
                  </a:cubicBezTo>
                  <a:cubicBezTo>
                    <a:pt x="861057" y="554759"/>
                    <a:pt x="922659" y="582480"/>
                    <a:pt x="998977" y="609174"/>
                  </a:cubicBezTo>
                  <a:cubicBezTo>
                    <a:pt x="1017800" y="615677"/>
                    <a:pt x="1029778" y="634842"/>
                    <a:pt x="1027725" y="654691"/>
                  </a:cubicBezTo>
                  <a:cubicBezTo>
                    <a:pt x="1006164" y="848395"/>
                    <a:pt x="995897" y="1026014"/>
                    <a:pt x="995897" y="1197472"/>
                  </a:cubicBezTo>
                  <a:cubicBezTo>
                    <a:pt x="995897" y="1221428"/>
                    <a:pt x="976732" y="1240593"/>
                    <a:pt x="952776" y="1240593"/>
                  </a:cubicBezTo>
                  <a:lnTo>
                    <a:pt x="68789" y="1240593"/>
                  </a:lnTo>
                  <a:close/>
                </a:path>
              </a:pathLst>
            </a:custGeom>
            <a:solidFill>
              <a:srgbClr val="C99B79"/>
            </a:solid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75556421-7CC0-4C0E-A816-9198D5AC2C48}"/>
                </a:ext>
              </a:extLst>
            </p:cNvPr>
            <p:cNvSpPr/>
            <p:nvPr/>
          </p:nvSpPr>
          <p:spPr>
            <a:xfrm>
              <a:off x="5873688" y="5801258"/>
              <a:ext cx="1129368" cy="1334707"/>
            </a:xfrm>
            <a:custGeom>
              <a:avLst/>
              <a:gdLst>
                <a:gd name="connsiteX0" fmla="*/ 222793 w 1129367"/>
                <a:gd name="connsiteY0" fmla="*/ 111910 h 1334707"/>
                <a:gd name="connsiteX1" fmla="*/ 826149 w 1129367"/>
                <a:gd name="connsiteY1" fmla="*/ 603014 h 1334707"/>
                <a:gd name="connsiteX2" fmla="*/ 1028067 w 1129367"/>
                <a:gd name="connsiteY2" fmla="*/ 692679 h 1334707"/>
                <a:gd name="connsiteX3" fmla="*/ 995897 w 1129367"/>
                <a:gd name="connsiteY3" fmla="*/ 1240251 h 1334707"/>
                <a:gd name="connsiteX4" fmla="*/ 111910 w 1129367"/>
                <a:gd name="connsiteY4" fmla="*/ 1240251 h 1334707"/>
                <a:gd name="connsiteX5" fmla="*/ 222793 w 1129367"/>
                <a:gd name="connsiteY5" fmla="*/ 111910 h 1334707"/>
                <a:gd name="connsiteX6" fmla="*/ 222793 w 1129367"/>
                <a:gd name="connsiteY6" fmla="*/ 25667 h 1334707"/>
                <a:gd name="connsiteX7" fmla="*/ 194388 w 1129367"/>
                <a:gd name="connsiteY7" fmla="*/ 30459 h 1334707"/>
                <a:gd name="connsiteX8" fmla="*/ 137920 w 1129367"/>
                <a:gd name="connsiteY8" fmla="*/ 95483 h 1334707"/>
                <a:gd name="connsiteX9" fmla="*/ 25667 w 1129367"/>
                <a:gd name="connsiteY9" fmla="*/ 1240593 h 1334707"/>
                <a:gd name="connsiteX10" fmla="*/ 111910 w 1129367"/>
                <a:gd name="connsiteY10" fmla="*/ 1326836 h 1334707"/>
                <a:gd name="connsiteX11" fmla="*/ 995555 w 1129367"/>
                <a:gd name="connsiteY11" fmla="*/ 1326836 h 1334707"/>
                <a:gd name="connsiteX12" fmla="*/ 1081797 w 1129367"/>
                <a:gd name="connsiteY12" fmla="*/ 1240593 h 1334707"/>
                <a:gd name="connsiteX13" fmla="*/ 1113283 w 1129367"/>
                <a:gd name="connsiteY13" fmla="*/ 702603 h 1334707"/>
                <a:gd name="connsiteX14" fmla="*/ 1056130 w 1129367"/>
                <a:gd name="connsiteY14" fmla="*/ 611912 h 1334707"/>
                <a:gd name="connsiteX15" fmla="*/ 868244 w 1129367"/>
                <a:gd name="connsiteY15" fmla="*/ 528407 h 1334707"/>
                <a:gd name="connsiteX16" fmla="*/ 438058 w 1129367"/>
                <a:gd name="connsiteY16" fmla="*/ 189597 h 1334707"/>
                <a:gd name="connsiteX17" fmla="*/ 278235 w 1129367"/>
                <a:gd name="connsiteY17" fmla="*/ 46886 h 1334707"/>
                <a:gd name="connsiteX18" fmla="*/ 222793 w 1129367"/>
                <a:gd name="connsiteY18" fmla="*/ 25667 h 1334707"/>
                <a:gd name="connsiteX19" fmla="*/ 222793 w 1129367"/>
                <a:gd name="connsiteY19" fmla="*/ 25667 h 1334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29367" h="1334707">
                  <a:moveTo>
                    <a:pt x="222793" y="111910"/>
                  </a:moveTo>
                  <a:cubicBezTo>
                    <a:pt x="419235" y="280289"/>
                    <a:pt x="597196" y="471939"/>
                    <a:pt x="826149" y="603014"/>
                  </a:cubicBezTo>
                  <a:cubicBezTo>
                    <a:pt x="891858" y="640317"/>
                    <a:pt x="959620" y="668722"/>
                    <a:pt x="1028067" y="692679"/>
                  </a:cubicBezTo>
                  <a:cubicBezTo>
                    <a:pt x="1008217" y="872693"/>
                    <a:pt x="995897" y="1054761"/>
                    <a:pt x="995897" y="1240251"/>
                  </a:cubicBezTo>
                  <a:lnTo>
                    <a:pt x="111910" y="1240251"/>
                  </a:lnTo>
                  <a:cubicBezTo>
                    <a:pt x="111910" y="854213"/>
                    <a:pt x="151267" y="477072"/>
                    <a:pt x="222793" y="111910"/>
                  </a:cubicBezTo>
                  <a:moveTo>
                    <a:pt x="222793" y="25667"/>
                  </a:moveTo>
                  <a:cubicBezTo>
                    <a:pt x="213211" y="25667"/>
                    <a:pt x="203628" y="27036"/>
                    <a:pt x="194388" y="30459"/>
                  </a:cubicBezTo>
                  <a:cubicBezTo>
                    <a:pt x="165298" y="40383"/>
                    <a:pt x="144080" y="65367"/>
                    <a:pt x="137920" y="95483"/>
                  </a:cubicBezTo>
                  <a:cubicBezTo>
                    <a:pt x="63655" y="475361"/>
                    <a:pt x="25667" y="860715"/>
                    <a:pt x="25667" y="1240593"/>
                  </a:cubicBezTo>
                  <a:cubicBezTo>
                    <a:pt x="25667" y="1288163"/>
                    <a:pt x="64340" y="1326836"/>
                    <a:pt x="111910" y="1326836"/>
                  </a:cubicBezTo>
                  <a:lnTo>
                    <a:pt x="995555" y="1326836"/>
                  </a:lnTo>
                  <a:cubicBezTo>
                    <a:pt x="1043125" y="1326836"/>
                    <a:pt x="1081797" y="1288163"/>
                    <a:pt x="1081797" y="1240593"/>
                  </a:cubicBezTo>
                  <a:cubicBezTo>
                    <a:pt x="1081797" y="1070846"/>
                    <a:pt x="1092064" y="894938"/>
                    <a:pt x="1113283" y="702603"/>
                  </a:cubicBezTo>
                  <a:cubicBezTo>
                    <a:pt x="1117732" y="662562"/>
                    <a:pt x="1094118" y="624917"/>
                    <a:pt x="1056130" y="611912"/>
                  </a:cubicBezTo>
                  <a:cubicBezTo>
                    <a:pt x="982550" y="585902"/>
                    <a:pt x="923001" y="559551"/>
                    <a:pt x="868244" y="528407"/>
                  </a:cubicBezTo>
                  <a:cubicBezTo>
                    <a:pt x="710133" y="437715"/>
                    <a:pt x="578031" y="317250"/>
                    <a:pt x="438058" y="189597"/>
                  </a:cubicBezTo>
                  <a:cubicBezTo>
                    <a:pt x="386381" y="142369"/>
                    <a:pt x="332992" y="93429"/>
                    <a:pt x="278235" y="46886"/>
                  </a:cubicBezTo>
                  <a:cubicBezTo>
                    <a:pt x="263177" y="32855"/>
                    <a:pt x="242985" y="25667"/>
                    <a:pt x="222793" y="25667"/>
                  </a:cubicBezTo>
                  <a:lnTo>
                    <a:pt x="222793" y="25667"/>
                  </a:lnTo>
                  <a:close/>
                </a:path>
              </a:pathLst>
            </a:custGeom>
            <a:solidFill>
              <a:srgbClr val="5F3620"/>
            </a:solid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A8781CAA-D182-4ED8-A006-CDD77075EEDB}"/>
                </a:ext>
              </a:extLst>
            </p:cNvPr>
            <p:cNvSpPr/>
            <p:nvPr/>
          </p:nvSpPr>
          <p:spPr>
            <a:xfrm>
              <a:off x="6106007" y="4376544"/>
              <a:ext cx="1163591" cy="1848056"/>
            </a:xfrm>
            <a:custGeom>
              <a:avLst/>
              <a:gdLst>
                <a:gd name="connsiteX0" fmla="*/ 842291 w 1163590"/>
                <a:gd name="connsiteY0" fmla="*/ 1846345 h 1848055"/>
                <a:gd name="connsiteX1" fmla="*/ 823811 w 1163590"/>
                <a:gd name="connsiteY1" fmla="*/ 1842238 h 1848055"/>
                <a:gd name="connsiteX2" fmla="*/ 302248 w 1163590"/>
                <a:gd name="connsiteY2" fmla="*/ 1464755 h 1848055"/>
                <a:gd name="connsiteX3" fmla="*/ 42836 w 1163590"/>
                <a:gd name="connsiteY3" fmla="*/ 1249833 h 1848055"/>
                <a:gd name="connsiteX4" fmla="*/ 27093 w 1163590"/>
                <a:gd name="connsiteY4" fmla="*/ 1204659 h 1848055"/>
                <a:gd name="connsiteX5" fmla="*/ 463097 w 1163590"/>
                <a:gd name="connsiteY5" fmla="*/ 49624 h 1848055"/>
                <a:gd name="connsiteX6" fmla="*/ 499716 w 1163590"/>
                <a:gd name="connsiteY6" fmla="*/ 25667 h 1848055"/>
                <a:gd name="connsiteX7" fmla="*/ 501770 w 1163590"/>
                <a:gd name="connsiteY7" fmla="*/ 25667 h 1848055"/>
                <a:gd name="connsiteX8" fmla="*/ 538389 w 1163590"/>
                <a:gd name="connsiteY8" fmla="*/ 45859 h 1848055"/>
                <a:gd name="connsiteX9" fmla="*/ 1148247 w 1163590"/>
                <a:gd name="connsiteY9" fmla="*/ 802535 h 1848055"/>
                <a:gd name="connsiteX10" fmla="*/ 1159883 w 1163590"/>
                <a:gd name="connsiteY10" fmla="*/ 850790 h 1848055"/>
                <a:gd name="connsiteX11" fmla="*/ 885070 w 1163590"/>
                <a:gd name="connsiteY11" fmla="*/ 1810753 h 1848055"/>
                <a:gd name="connsiteX12" fmla="*/ 862483 w 1163590"/>
                <a:gd name="connsiteY12" fmla="*/ 1841553 h 1848055"/>
                <a:gd name="connsiteX13" fmla="*/ 842291 w 1163590"/>
                <a:gd name="connsiteY13" fmla="*/ 1846345 h 1848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3590" h="1848055">
                  <a:moveTo>
                    <a:pt x="842291" y="1846345"/>
                  </a:moveTo>
                  <a:cubicBezTo>
                    <a:pt x="835789" y="1846345"/>
                    <a:pt x="829629" y="1844976"/>
                    <a:pt x="823811" y="1842238"/>
                  </a:cubicBezTo>
                  <a:cubicBezTo>
                    <a:pt x="632845" y="1751204"/>
                    <a:pt x="472338" y="1612258"/>
                    <a:pt x="302248" y="1464755"/>
                  </a:cubicBezTo>
                  <a:cubicBezTo>
                    <a:pt x="218743" y="1392544"/>
                    <a:pt x="132501" y="1317595"/>
                    <a:pt x="42836" y="1249833"/>
                  </a:cubicBezTo>
                  <a:cubicBezTo>
                    <a:pt x="28804" y="1239224"/>
                    <a:pt x="22644" y="1221428"/>
                    <a:pt x="27093" y="1204659"/>
                  </a:cubicBezTo>
                  <a:cubicBezTo>
                    <a:pt x="126340" y="818278"/>
                    <a:pt x="273158" y="429502"/>
                    <a:pt x="463097" y="49624"/>
                  </a:cubicBezTo>
                  <a:cubicBezTo>
                    <a:pt x="469942" y="35592"/>
                    <a:pt x="483974" y="26694"/>
                    <a:pt x="499716" y="25667"/>
                  </a:cubicBezTo>
                  <a:cubicBezTo>
                    <a:pt x="500401" y="25667"/>
                    <a:pt x="501085" y="25667"/>
                    <a:pt x="501770" y="25667"/>
                  </a:cubicBezTo>
                  <a:cubicBezTo>
                    <a:pt x="516486" y="25667"/>
                    <a:pt x="530517" y="33196"/>
                    <a:pt x="538389" y="45859"/>
                  </a:cubicBezTo>
                  <a:cubicBezTo>
                    <a:pt x="747493" y="378851"/>
                    <a:pt x="941539" y="619441"/>
                    <a:pt x="1148247" y="802535"/>
                  </a:cubicBezTo>
                  <a:cubicBezTo>
                    <a:pt x="1161936" y="814513"/>
                    <a:pt x="1166385" y="834021"/>
                    <a:pt x="1159883" y="850790"/>
                  </a:cubicBezTo>
                  <a:cubicBezTo>
                    <a:pt x="1032572" y="1172831"/>
                    <a:pt x="940170" y="1495899"/>
                    <a:pt x="885070" y="1810753"/>
                  </a:cubicBezTo>
                  <a:cubicBezTo>
                    <a:pt x="882675" y="1824100"/>
                    <a:pt x="874461" y="1835393"/>
                    <a:pt x="862483" y="1841553"/>
                  </a:cubicBezTo>
                  <a:cubicBezTo>
                    <a:pt x="855980" y="1844634"/>
                    <a:pt x="849136" y="1846345"/>
                    <a:pt x="842291" y="1846345"/>
                  </a:cubicBezTo>
                  <a:close/>
                </a:path>
              </a:pathLst>
            </a:custGeom>
            <a:solidFill>
              <a:srgbClr val="C99B79"/>
            </a:solid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6145436F-62C2-46C4-9377-244D1E6FF5D5}"/>
                </a:ext>
              </a:extLst>
            </p:cNvPr>
            <p:cNvSpPr/>
            <p:nvPr/>
          </p:nvSpPr>
          <p:spPr>
            <a:xfrm>
              <a:off x="6063001" y="4333423"/>
              <a:ext cx="1266261" cy="1950726"/>
            </a:xfrm>
            <a:custGeom>
              <a:avLst/>
              <a:gdLst>
                <a:gd name="connsiteX0" fmla="*/ 544775 w 1266260"/>
                <a:gd name="connsiteY0" fmla="*/ 111910 h 1950725"/>
                <a:gd name="connsiteX1" fmla="*/ 1162505 w 1266260"/>
                <a:gd name="connsiteY1" fmla="*/ 877827 h 1950725"/>
                <a:gd name="connsiteX2" fmla="*/ 885297 w 1266260"/>
                <a:gd name="connsiteY2" fmla="*/ 1846003 h 1950725"/>
                <a:gd name="connsiteX3" fmla="*/ 111509 w 1266260"/>
                <a:gd name="connsiteY3" fmla="*/ 1258047 h 1950725"/>
                <a:gd name="connsiteX4" fmla="*/ 544775 w 1266260"/>
                <a:gd name="connsiteY4" fmla="*/ 111910 h 1950725"/>
                <a:gd name="connsiteX5" fmla="*/ 544775 w 1266260"/>
                <a:gd name="connsiteY5" fmla="*/ 25667 h 1950725"/>
                <a:gd name="connsiteX6" fmla="*/ 540669 w 1266260"/>
                <a:gd name="connsiteY6" fmla="*/ 25667 h 1950725"/>
                <a:gd name="connsiteX7" fmla="*/ 467773 w 1266260"/>
                <a:gd name="connsiteY7" fmla="*/ 73238 h 1950725"/>
                <a:gd name="connsiteX8" fmla="*/ 28346 w 1266260"/>
                <a:gd name="connsiteY8" fmla="*/ 1236829 h 1950725"/>
                <a:gd name="connsiteX9" fmla="*/ 59832 w 1266260"/>
                <a:gd name="connsiteY9" fmla="*/ 1327178 h 1950725"/>
                <a:gd name="connsiteX10" fmla="*/ 317191 w 1266260"/>
                <a:gd name="connsiteY10" fmla="*/ 1540389 h 1950725"/>
                <a:gd name="connsiteX11" fmla="*/ 848678 w 1266260"/>
                <a:gd name="connsiteY11" fmla="*/ 1924032 h 1950725"/>
                <a:gd name="connsiteX12" fmla="*/ 885639 w 1266260"/>
                <a:gd name="connsiteY12" fmla="*/ 1932245 h 1950725"/>
                <a:gd name="connsiteX13" fmla="*/ 925338 w 1266260"/>
                <a:gd name="connsiteY13" fmla="*/ 1922662 h 1950725"/>
                <a:gd name="connsiteX14" fmla="*/ 970855 w 1266260"/>
                <a:gd name="connsiteY14" fmla="*/ 1860718 h 1950725"/>
                <a:gd name="connsiteX15" fmla="*/ 1243272 w 1266260"/>
                <a:gd name="connsiteY15" fmla="*/ 909312 h 1950725"/>
                <a:gd name="connsiteX16" fmla="*/ 1220343 w 1266260"/>
                <a:gd name="connsiteY16" fmla="*/ 813145 h 1950725"/>
                <a:gd name="connsiteX17" fmla="*/ 618355 w 1266260"/>
                <a:gd name="connsiteY17" fmla="*/ 65709 h 1950725"/>
                <a:gd name="connsiteX18" fmla="*/ 544775 w 1266260"/>
                <a:gd name="connsiteY18" fmla="*/ 25667 h 1950725"/>
                <a:gd name="connsiteX19" fmla="*/ 544775 w 1266260"/>
                <a:gd name="connsiteY19" fmla="*/ 25667 h 1950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66260" h="1950725">
                  <a:moveTo>
                    <a:pt x="544775" y="111910"/>
                  </a:moveTo>
                  <a:cubicBezTo>
                    <a:pt x="717261" y="386038"/>
                    <a:pt x="918151" y="661193"/>
                    <a:pt x="1162505" y="877827"/>
                  </a:cubicBezTo>
                  <a:cubicBezTo>
                    <a:pt x="1039986" y="1187205"/>
                    <a:pt x="944161" y="1509588"/>
                    <a:pt x="885297" y="1846003"/>
                  </a:cubicBezTo>
                  <a:cubicBezTo>
                    <a:pt x="603982" y="1712190"/>
                    <a:pt x="378108" y="1459964"/>
                    <a:pt x="111509" y="1258047"/>
                  </a:cubicBezTo>
                  <a:cubicBezTo>
                    <a:pt x="215205" y="856608"/>
                    <a:pt x="363392" y="474334"/>
                    <a:pt x="544775" y="111910"/>
                  </a:cubicBezTo>
                  <a:moveTo>
                    <a:pt x="544775" y="25667"/>
                  </a:moveTo>
                  <a:cubicBezTo>
                    <a:pt x="543406" y="25667"/>
                    <a:pt x="542038" y="25667"/>
                    <a:pt x="540669" y="25667"/>
                  </a:cubicBezTo>
                  <a:cubicBezTo>
                    <a:pt x="509525" y="27036"/>
                    <a:pt x="481462" y="45517"/>
                    <a:pt x="467773" y="73238"/>
                  </a:cubicBezTo>
                  <a:cubicBezTo>
                    <a:pt x="276465" y="456196"/>
                    <a:pt x="128621" y="847710"/>
                    <a:pt x="28346" y="1236829"/>
                  </a:cubicBezTo>
                  <a:cubicBezTo>
                    <a:pt x="19791" y="1270367"/>
                    <a:pt x="32111" y="1305960"/>
                    <a:pt x="59832" y="1327178"/>
                  </a:cubicBezTo>
                  <a:cubicBezTo>
                    <a:pt x="148128" y="1394256"/>
                    <a:pt x="234028" y="1468520"/>
                    <a:pt x="317191" y="1540389"/>
                  </a:cubicBezTo>
                  <a:cubicBezTo>
                    <a:pt x="482147" y="1683100"/>
                    <a:pt x="652579" y="1830944"/>
                    <a:pt x="848678" y="1924032"/>
                  </a:cubicBezTo>
                  <a:cubicBezTo>
                    <a:pt x="860314" y="1929508"/>
                    <a:pt x="872977" y="1932245"/>
                    <a:pt x="885639" y="1932245"/>
                  </a:cubicBezTo>
                  <a:cubicBezTo>
                    <a:pt x="899328" y="1932245"/>
                    <a:pt x="913018" y="1929165"/>
                    <a:pt x="925338" y="1922662"/>
                  </a:cubicBezTo>
                  <a:cubicBezTo>
                    <a:pt x="949294" y="1910342"/>
                    <a:pt x="966064" y="1887413"/>
                    <a:pt x="970855" y="1860718"/>
                  </a:cubicBezTo>
                  <a:cubicBezTo>
                    <a:pt x="1025270" y="1548602"/>
                    <a:pt x="1116988" y="1228615"/>
                    <a:pt x="1243272" y="909312"/>
                  </a:cubicBezTo>
                  <a:cubicBezTo>
                    <a:pt x="1256619" y="875431"/>
                    <a:pt x="1247379" y="837101"/>
                    <a:pt x="1220343" y="813145"/>
                  </a:cubicBezTo>
                  <a:cubicBezTo>
                    <a:pt x="1016714" y="632788"/>
                    <a:pt x="825406" y="395279"/>
                    <a:pt x="618355" y="65709"/>
                  </a:cubicBezTo>
                  <a:cubicBezTo>
                    <a:pt x="601928" y="40726"/>
                    <a:pt x="574207" y="25667"/>
                    <a:pt x="544775" y="25667"/>
                  </a:cubicBezTo>
                  <a:lnTo>
                    <a:pt x="544775" y="25667"/>
                  </a:lnTo>
                  <a:close/>
                </a:path>
              </a:pathLst>
            </a:custGeom>
            <a:solidFill>
              <a:srgbClr val="5F3620"/>
            </a:solid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59F39382-AA37-4768-95CC-82B20916ADA0}"/>
                </a:ext>
              </a:extLst>
            </p:cNvPr>
            <p:cNvSpPr/>
            <p:nvPr/>
          </p:nvSpPr>
          <p:spPr>
            <a:xfrm>
              <a:off x="6702104" y="3087696"/>
              <a:ext cx="1334707" cy="1882279"/>
            </a:xfrm>
            <a:custGeom>
              <a:avLst/>
              <a:gdLst>
                <a:gd name="connsiteX0" fmla="*/ 643526 w 1334707"/>
                <a:gd name="connsiteY0" fmla="*/ 1882279 h 1882279"/>
                <a:gd name="connsiteX1" fmla="*/ 613410 w 1334707"/>
                <a:gd name="connsiteY1" fmla="*/ 1869959 h 1882279"/>
                <a:gd name="connsiteX2" fmla="*/ 31614 w 1334707"/>
                <a:gd name="connsiteY2" fmla="*/ 1074610 h 1882279"/>
                <a:gd name="connsiteX3" fmla="*/ 31272 w 1334707"/>
                <a:gd name="connsiteY3" fmla="*/ 1031147 h 1882279"/>
                <a:gd name="connsiteX4" fmla="*/ 754068 w 1334707"/>
                <a:gd name="connsiteY4" fmla="*/ 40041 h 1882279"/>
                <a:gd name="connsiteX5" fmla="*/ 786237 w 1334707"/>
                <a:gd name="connsiteY5" fmla="*/ 25667 h 1882279"/>
                <a:gd name="connsiteX6" fmla="*/ 791029 w 1334707"/>
                <a:gd name="connsiteY6" fmla="*/ 26010 h 1882279"/>
                <a:gd name="connsiteX7" fmla="*/ 823883 w 1334707"/>
                <a:gd name="connsiteY7" fmla="*/ 47913 h 1882279"/>
                <a:gd name="connsiteX8" fmla="*/ 1313960 w 1334707"/>
                <a:gd name="connsiteY8" fmla="*/ 803220 h 1882279"/>
                <a:gd name="connsiteX9" fmla="*/ 1313960 w 1334707"/>
                <a:gd name="connsiteY9" fmla="*/ 857635 h 1882279"/>
                <a:gd name="connsiteX10" fmla="*/ 682541 w 1334707"/>
                <a:gd name="connsiteY10" fmla="*/ 1857296 h 1882279"/>
                <a:gd name="connsiteX11" fmla="*/ 651055 w 1334707"/>
                <a:gd name="connsiteY11" fmla="*/ 1881595 h 1882279"/>
                <a:gd name="connsiteX12" fmla="*/ 643526 w 1334707"/>
                <a:gd name="connsiteY12" fmla="*/ 1882279 h 1882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34707" h="1882279">
                  <a:moveTo>
                    <a:pt x="643526" y="1882279"/>
                  </a:moveTo>
                  <a:cubicBezTo>
                    <a:pt x="632233" y="1882279"/>
                    <a:pt x="621281" y="1877830"/>
                    <a:pt x="613410" y="1869959"/>
                  </a:cubicBezTo>
                  <a:cubicBezTo>
                    <a:pt x="379665" y="1639979"/>
                    <a:pt x="195544" y="1351819"/>
                    <a:pt x="31614" y="1074610"/>
                  </a:cubicBezTo>
                  <a:cubicBezTo>
                    <a:pt x="23743" y="1061263"/>
                    <a:pt x="23743" y="1044494"/>
                    <a:pt x="31272" y="1031147"/>
                  </a:cubicBezTo>
                  <a:cubicBezTo>
                    <a:pt x="231821" y="683096"/>
                    <a:pt x="475148" y="349762"/>
                    <a:pt x="754068" y="40041"/>
                  </a:cubicBezTo>
                  <a:cubicBezTo>
                    <a:pt x="762281" y="30801"/>
                    <a:pt x="773917" y="25667"/>
                    <a:pt x="786237" y="25667"/>
                  </a:cubicBezTo>
                  <a:cubicBezTo>
                    <a:pt x="787948" y="25667"/>
                    <a:pt x="789317" y="25667"/>
                    <a:pt x="791029" y="26010"/>
                  </a:cubicBezTo>
                  <a:cubicBezTo>
                    <a:pt x="804718" y="27721"/>
                    <a:pt x="817038" y="35592"/>
                    <a:pt x="823883" y="47913"/>
                  </a:cubicBezTo>
                  <a:cubicBezTo>
                    <a:pt x="955642" y="285080"/>
                    <a:pt x="1116834" y="560577"/>
                    <a:pt x="1313960" y="803220"/>
                  </a:cubicBezTo>
                  <a:cubicBezTo>
                    <a:pt x="1326965" y="818963"/>
                    <a:pt x="1326965" y="841892"/>
                    <a:pt x="1313960" y="857635"/>
                  </a:cubicBezTo>
                  <a:cubicBezTo>
                    <a:pt x="1060023" y="1169751"/>
                    <a:pt x="847497" y="1506166"/>
                    <a:pt x="682541" y="1857296"/>
                  </a:cubicBezTo>
                  <a:cubicBezTo>
                    <a:pt x="676723" y="1869959"/>
                    <a:pt x="664745" y="1878857"/>
                    <a:pt x="651055" y="1881595"/>
                  </a:cubicBezTo>
                  <a:cubicBezTo>
                    <a:pt x="648660" y="1881937"/>
                    <a:pt x="646264" y="1882279"/>
                    <a:pt x="643526" y="1882279"/>
                  </a:cubicBezTo>
                  <a:close/>
                </a:path>
              </a:pathLst>
            </a:custGeom>
            <a:solidFill>
              <a:srgbClr val="C99B79"/>
            </a:solid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5BCD4F3C-EAD1-4196-845C-95E98A9340B2}"/>
                </a:ext>
              </a:extLst>
            </p:cNvPr>
            <p:cNvSpPr/>
            <p:nvPr/>
          </p:nvSpPr>
          <p:spPr>
            <a:xfrm>
              <a:off x="6659110" y="3044575"/>
              <a:ext cx="1403154" cy="1984949"/>
            </a:xfrm>
            <a:custGeom>
              <a:avLst/>
              <a:gdLst>
                <a:gd name="connsiteX0" fmla="*/ 829231 w 1403153"/>
                <a:gd name="connsiteY0" fmla="*/ 111910 h 1984948"/>
                <a:gd name="connsiteX1" fmla="*/ 1323757 w 1403153"/>
                <a:gd name="connsiteY1" fmla="*/ 873720 h 1984948"/>
                <a:gd name="connsiteX2" fmla="*/ 686862 w 1403153"/>
                <a:gd name="connsiteY2" fmla="*/ 1882279 h 1984948"/>
                <a:gd name="connsiteX3" fmla="*/ 111911 w 1403153"/>
                <a:gd name="connsiteY3" fmla="*/ 1095486 h 1984948"/>
                <a:gd name="connsiteX4" fmla="*/ 829231 w 1403153"/>
                <a:gd name="connsiteY4" fmla="*/ 111910 h 1984948"/>
                <a:gd name="connsiteX5" fmla="*/ 829231 w 1403153"/>
                <a:gd name="connsiteY5" fmla="*/ 25667 h 1984948"/>
                <a:gd name="connsiteX6" fmla="*/ 765234 w 1403153"/>
                <a:gd name="connsiteY6" fmla="*/ 54073 h 1984948"/>
                <a:gd name="connsiteX7" fmla="*/ 37305 w 1403153"/>
                <a:gd name="connsiteY7" fmla="*/ 1052365 h 1984948"/>
                <a:gd name="connsiteX8" fmla="*/ 37647 w 1403153"/>
                <a:gd name="connsiteY8" fmla="*/ 1139292 h 1984948"/>
                <a:gd name="connsiteX9" fmla="*/ 626287 w 1403153"/>
                <a:gd name="connsiteY9" fmla="*/ 1943539 h 1984948"/>
                <a:gd name="connsiteX10" fmla="*/ 686862 w 1403153"/>
                <a:gd name="connsiteY10" fmla="*/ 1968180 h 1984948"/>
                <a:gd name="connsiteX11" fmla="*/ 702263 w 1403153"/>
                <a:gd name="connsiteY11" fmla="*/ 1966811 h 1984948"/>
                <a:gd name="connsiteX12" fmla="*/ 765234 w 1403153"/>
                <a:gd name="connsiteY12" fmla="*/ 1918556 h 1984948"/>
                <a:gd name="connsiteX13" fmla="*/ 1391177 w 1403153"/>
                <a:gd name="connsiteY13" fmla="*/ 927792 h 1984948"/>
                <a:gd name="connsiteX14" fmla="*/ 1391177 w 1403153"/>
                <a:gd name="connsiteY14" fmla="*/ 818962 h 1984948"/>
                <a:gd name="connsiteX15" fmla="*/ 905207 w 1403153"/>
                <a:gd name="connsiteY15" fmla="*/ 69815 h 1984948"/>
                <a:gd name="connsiteX16" fmla="*/ 839498 w 1403153"/>
                <a:gd name="connsiteY16" fmla="*/ 26010 h 1984948"/>
                <a:gd name="connsiteX17" fmla="*/ 829231 w 1403153"/>
                <a:gd name="connsiteY17" fmla="*/ 25667 h 1984948"/>
                <a:gd name="connsiteX18" fmla="*/ 829231 w 1403153"/>
                <a:gd name="connsiteY18" fmla="*/ 25667 h 1984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03153" h="1984948">
                  <a:moveTo>
                    <a:pt x="829231" y="111910"/>
                  </a:moveTo>
                  <a:cubicBezTo>
                    <a:pt x="976391" y="377483"/>
                    <a:pt x="1133134" y="639290"/>
                    <a:pt x="1323757" y="873720"/>
                  </a:cubicBezTo>
                  <a:cubicBezTo>
                    <a:pt x="1073927" y="1180702"/>
                    <a:pt x="857636" y="1518144"/>
                    <a:pt x="686862" y="1882279"/>
                  </a:cubicBezTo>
                  <a:cubicBezTo>
                    <a:pt x="454486" y="1653668"/>
                    <a:pt x="268996" y="1361401"/>
                    <a:pt x="111911" y="1095486"/>
                  </a:cubicBezTo>
                  <a:cubicBezTo>
                    <a:pt x="315882" y="741276"/>
                    <a:pt x="557841" y="412733"/>
                    <a:pt x="829231" y="111910"/>
                  </a:cubicBezTo>
                  <a:moveTo>
                    <a:pt x="829231" y="25667"/>
                  </a:moveTo>
                  <a:cubicBezTo>
                    <a:pt x="804932" y="25667"/>
                    <a:pt x="781661" y="35934"/>
                    <a:pt x="765234" y="54073"/>
                  </a:cubicBezTo>
                  <a:cubicBezTo>
                    <a:pt x="484260" y="365847"/>
                    <a:pt x="239222" y="701919"/>
                    <a:pt x="37305" y="1052365"/>
                  </a:cubicBezTo>
                  <a:cubicBezTo>
                    <a:pt x="21562" y="1079402"/>
                    <a:pt x="21904" y="1112598"/>
                    <a:pt x="37647" y="1139292"/>
                  </a:cubicBezTo>
                  <a:cubicBezTo>
                    <a:pt x="203288" y="1418896"/>
                    <a:pt x="389120" y="1710136"/>
                    <a:pt x="626287" y="1943539"/>
                  </a:cubicBezTo>
                  <a:cubicBezTo>
                    <a:pt x="642372" y="1959624"/>
                    <a:pt x="664275" y="1968180"/>
                    <a:pt x="686862" y="1968180"/>
                  </a:cubicBezTo>
                  <a:cubicBezTo>
                    <a:pt x="691996" y="1968180"/>
                    <a:pt x="697129" y="1967837"/>
                    <a:pt x="702263" y="1966811"/>
                  </a:cubicBezTo>
                  <a:cubicBezTo>
                    <a:pt x="729641" y="1962019"/>
                    <a:pt x="753255" y="1943881"/>
                    <a:pt x="765234" y="1918556"/>
                  </a:cubicBezTo>
                  <a:cubicBezTo>
                    <a:pt x="928821" y="1570505"/>
                    <a:pt x="1139294" y="1237171"/>
                    <a:pt x="1391177" y="927792"/>
                  </a:cubicBezTo>
                  <a:cubicBezTo>
                    <a:pt x="1416844" y="895965"/>
                    <a:pt x="1416844" y="850790"/>
                    <a:pt x="1391177" y="818962"/>
                  </a:cubicBezTo>
                  <a:cubicBezTo>
                    <a:pt x="1195762" y="578715"/>
                    <a:pt x="1035939" y="305271"/>
                    <a:pt x="905207" y="69815"/>
                  </a:cubicBezTo>
                  <a:cubicBezTo>
                    <a:pt x="891859" y="45517"/>
                    <a:pt x="867219" y="29090"/>
                    <a:pt x="839498" y="26010"/>
                  </a:cubicBezTo>
                  <a:cubicBezTo>
                    <a:pt x="835733" y="25667"/>
                    <a:pt x="832311" y="25667"/>
                    <a:pt x="829231" y="25667"/>
                  </a:cubicBezTo>
                  <a:lnTo>
                    <a:pt x="829231" y="25667"/>
                  </a:lnTo>
                  <a:close/>
                </a:path>
              </a:pathLst>
            </a:custGeom>
            <a:solidFill>
              <a:srgbClr val="5F3620"/>
            </a:solid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9DD866F3-587D-4A1C-B7A5-6268B9EDC605}"/>
                </a:ext>
              </a:extLst>
            </p:cNvPr>
            <p:cNvSpPr/>
            <p:nvPr/>
          </p:nvSpPr>
          <p:spPr>
            <a:xfrm>
              <a:off x="7635343" y="2047309"/>
              <a:ext cx="1403154" cy="1676940"/>
            </a:xfrm>
            <a:custGeom>
              <a:avLst/>
              <a:gdLst>
                <a:gd name="connsiteX0" fmla="*/ 543966 w 1403153"/>
                <a:gd name="connsiteY0" fmla="*/ 1684469 h 1676939"/>
                <a:gd name="connsiteX1" fmla="*/ 511796 w 1403153"/>
                <a:gd name="connsiteY1" fmla="*/ 1668042 h 1676939"/>
                <a:gd name="connsiteX2" fmla="*/ 30959 w 1403153"/>
                <a:gd name="connsiteY2" fmla="*/ 902125 h 1676939"/>
                <a:gd name="connsiteX3" fmla="*/ 38488 w 1403153"/>
                <a:gd name="connsiteY3" fmla="*/ 850790 h 1676939"/>
                <a:gd name="connsiteX4" fmla="*/ 1087089 w 1403153"/>
                <a:gd name="connsiteY4" fmla="*/ 32170 h 1676939"/>
                <a:gd name="connsiteX5" fmla="*/ 1109676 w 1403153"/>
                <a:gd name="connsiteY5" fmla="*/ 25667 h 1676939"/>
                <a:gd name="connsiteX6" fmla="*/ 1127472 w 1403153"/>
                <a:gd name="connsiteY6" fmla="*/ 29432 h 1676939"/>
                <a:gd name="connsiteX7" fmla="*/ 1152113 w 1403153"/>
                <a:gd name="connsiteY7" fmla="*/ 61602 h 1676939"/>
                <a:gd name="connsiteX8" fmla="*/ 1370800 w 1403153"/>
                <a:gd name="connsiteY8" fmla="*/ 909312 h 1676939"/>
                <a:gd name="connsiteX9" fmla="*/ 1381409 w 1403153"/>
                <a:gd name="connsiteY9" fmla="*/ 938744 h 1676939"/>
                <a:gd name="connsiteX10" fmla="*/ 1365324 w 1403153"/>
                <a:gd name="connsiteY10" fmla="*/ 988026 h 1676939"/>
                <a:gd name="connsiteX11" fmla="*/ 577504 w 1403153"/>
                <a:gd name="connsiteY11" fmla="*/ 1670437 h 1676939"/>
                <a:gd name="connsiteX12" fmla="*/ 545677 w 1403153"/>
                <a:gd name="connsiteY12" fmla="*/ 1684469 h 1676939"/>
                <a:gd name="connsiteX13" fmla="*/ 543966 w 1403153"/>
                <a:gd name="connsiteY13" fmla="*/ 1684469 h 1676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03153" h="1676939">
                  <a:moveTo>
                    <a:pt x="543966" y="1684469"/>
                  </a:moveTo>
                  <a:cubicBezTo>
                    <a:pt x="531303" y="1683784"/>
                    <a:pt x="519667" y="1677966"/>
                    <a:pt x="511796" y="1668042"/>
                  </a:cubicBezTo>
                  <a:cubicBezTo>
                    <a:pt x="322883" y="1425056"/>
                    <a:pt x="170590" y="1156404"/>
                    <a:pt x="30959" y="902125"/>
                  </a:cubicBezTo>
                  <a:cubicBezTo>
                    <a:pt x="21719" y="885356"/>
                    <a:pt x="24799" y="864480"/>
                    <a:pt x="38488" y="850790"/>
                  </a:cubicBezTo>
                  <a:cubicBezTo>
                    <a:pt x="342049" y="548257"/>
                    <a:pt x="694890" y="272759"/>
                    <a:pt x="1087089" y="32170"/>
                  </a:cubicBezTo>
                  <a:cubicBezTo>
                    <a:pt x="1093934" y="28063"/>
                    <a:pt x="1101805" y="25667"/>
                    <a:pt x="1109676" y="25667"/>
                  </a:cubicBezTo>
                  <a:cubicBezTo>
                    <a:pt x="1115836" y="25667"/>
                    <a:pt x="1121997" y="27036"/>
                    <a:pt x="1127472" y="29432"/>
                  </a:cubicBezTo>
                  <a:cubicBezTo>
                    <a:pt x="1140477" y="35250"/>
                    <a:pt x="1149717" y="47570"/>
                    <a:pt x="1152113" y="61602"/>
                  </a:cubicBezTo>
                  <a:cubicBezTo>
                    <a:pt x="1199341" y="342233"/>
                    <a:pt x="1272921" y="627655"/>
                    <a:pt x="1370800" y="909312"/>
                  </a:cubicBezTo>
                  <a:lnTo>
                    <a:pt x="1381409" y="938744"/>
                  </a:lnTo>
                  <a:cubicBezTo>
                    <a:pt x="1387569" y="956882"/>
                    <a:pt x="1381067" y="977074"/>
                    <a:pt x="1365324" y="988026"/>
                  </a:cubicBezTo>
                  <a:cubicBezTo>
                    <a:pt x="1071688" y="1192338"/>
                    <a:pt x="806800" y="1421976"/>
                    <a:pt x="577504" y="1670437"/>
                  </a:cubicBezTo>
                  <a:cubicBezTo>
                    <a:pt x="569291" y="1679335"/>
                    <a:pt x="557655" y="1684469"/>
                    <a:pt x="545677" y="1684469"/>
                  </a:cubicBezTo>
                  <a:cubicBezTo>
                    <a:pt x="544992" y="1684469"/>
                    <a:pt x="544308" y="1684469"/>
                    <a:pt x="543966" y="1684469"/>
                  </a:cubicBezTo>
                  <a:close/>
                </a:path>
              </a:pathLst>
            </a:custGeom>
            <a:solidFill>
              <a:srgbClr val="C99B79"/>
            </a:solid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40D8D9C0-EB80-4259-951C-084526A0BEA9}"/>
                </a:ext>
              </a:extLst>
            </p:cNvPr>
            <p:cNvSpPr/>
            <p:nvPr/>
          </p:nvSpPr>
          <p:spPr>
            <a:xfrm>
              <a:off x="7592291" y="2004188"/>
              <a:ext cx="1471600" cy="1779609"/>
            </a:xfrm>
            <a:custGeom>
              <a:avLst/>
              <a:gdLst>
                <a:gd name="connsiteX0" fmla="*/ 1152728 w 1471600"/>
                <a:gd name="connsiteY0" fmla="*/ 111910 h 1779609"/>
                <a:gd name="connsiteX1" fmla="*/ 1373125 w 1471600"/>
                <a:gd name="connsiteY1" fmla="*/ 966465 h 1779609"/>
                <a:gd name="connsiteX2" fmla="*/ 1383735 w 1471600"/>
                <a:gd name="connsiteY2" fmla="*/ 995555 h 1779609"/>
                <a:gd name="connsiteX3" fmla="*/ 589070 w 1471600"/>
                <a:gd name="connsiteY3" fmla="*/ 1684127 h 1779609"/>
                <a:gd name="connsiteX4" fmla="*/ 111998 w 1471600"/>
                <a:gd name="connsiteY4" fmla="*/ 924028 h 1779609"/>
                <a:gd name="connsiteX5" fmla="*/ 1152728 w 1471600"/>
                <a:gd name="connsiteY5" fmla="*/ 111910 h 1779609"/>
                <a:gd name="connsiteX6" fmla="*/ 1152728 w 1471600"/>
                <a:gd name="connsiteY6" fmla="*/ 25667 h 1779609"/>
                <a:gd name="connsiteX7" fmla="*/ 1107553 w 1471600"/>
                <a:gd name="connsiteY7" fmla="*/ 38330 h 1779609"/>
                <a:gd name="connsiteX8" fmla="*/ 51081 w 1471600"/>
                <a:gd name="connsiteY8" fmla="*/ 863111 h 1779609"/>
                <a:gd name="connsiteX9" fmla="*/ 36365 w 1471600"/>
                <a:gd name="connsiteY9" fmla="*/ 965780 h 1779609"/>
                <a:gd name="connsiteX10" fmla="*/ 520966 w 1471600"/>
                <a:gd name="connsiteY10" fmla="*/ 1737173 h 1779609"/>
                <a:gd name="connsiteX11" fmla="*/ 585306 w 1471600"/>
                <a:gd name="connsiteY11" fmla="*/ 1770369 h 1779609"/>
                <a:gd name="connsiteX12" fmla="*/ 589070 w 1471600"/>
                <a:gd name="connsiteY12" fmla="*/ 1770369 h 1779609"/>
                <a:gd name="connsiteX13" fmla="*/ 652383 w 1471600"/>
                <a:gd name="connsiteY13" fmla="*/ 1742648 h 1779609"/>
                <a:gd name="connsiteX14" fmla="*/ 1433016 w 1471600"/>
                <a:gd name="connsiteY14" fmla="*/ 1066055 h 1779609"/>
                <a:gd name="connsiteX15" fmla="*/ 1465528 w 1471600"/>
                <a:gd name="connsiteY15" fmla="*/ 967834 h 1779609"/>
                <a:gd name="connsiteX16" fmla="*/ 1458683 w 1471600"/>
                <a:gd name="connsiteY16" fmla="*/ 948326 h 1779609"/>
                <a:gd name="connsiteX17" fmla="*/ 1454919 w 1471600"/>
                <a:gd name="connsiteY17" fmla="*/ 937717 h 1779609"/>
                <a:gd name="connsiteX18" fmla="*/ 1238286 w 1471600"/>
                <a:gd name="connsiteY18" fmla="*/ 97536 h 1779609"/>
                <a:gd name="connsiteX19" fmla="*/ 1189004 w 1471600"/>
                <a:gd name="connsiteY19" fmla="*/ 33197 h 1779609"/>
                <a:gd name="connsiteX20" fmla="*/ 1152728 w 1471600"/>
                <a:gd name="connsiteY20" fmla="*/ 25667 h 1779609"/>
                <a:gd name="connsiteX21" fmla="*/ 1152728 w 1471600"/>
                <a:gd name="connsiteY21" fmla="*/ 25667 h 177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71600" h="1779609">
                  <a:moveTo>
                    <a:pt x="1152728" y="111910"/>
                  </a:moveTo>
                  <a:cubicBezTo>
                    <a:pt x="1201325" y="401781"/>
                    <a:pt x="1275589" y="685492"/>
                    <a:pt x="1373125" y="966465"/>
                  </a:cubicBezTo>
                  <a:cubicBezTo>
                    <a:pt x="1376548" y="976047"/>
                    <a:pt x="1380312" y="985972"/>
                    <a:pt x="1383735" y="995555"/>
                  </a:cubicBezTo>
                  <a:cubicBezTo>
                    <a:pt x="1095575" y="1196103"/>
                    <a:pt x="827949" y="1425399"/>
                    <a:pt x="589070" y="1684127"/>
                  </a:cubicBezTo>
                  <a:cubicBezTo>
                    <a:pt x="405976" y="1449013"/>
                    <a:pt x="256763" y="1187547"/>
                    <a:pt x="111998" y="924028"/>
                  </a:cubicBezTo>
                  <a:cubicBezTo>
                    <a:pt x="424799" y="612596"/>
                    <a:pt x="775929" y="343259"/>
                    <a:pt x="1152728" y="111910"/>
                  </a:cubicBezTo>
                  <a:moveTo>
                    <a:pt x="1152728" y="25667"/>
                  </a:moveTo>
                  <a:cubicBezTo>
                    <a:pt x="1136985" y="25667"/>
                    <a:pt x="1121242" y="29774"/>
                    <a:pt x="1107553" y="38330"/>
                  </a:cubicBezTo>
                  <a:cubicBezTo>
                    <a:pt x="712616" y="280631"/>
                    <a:pt x="357037" y="558181"/>
                    <a:pt x="51081" y="863111"/>
                  </a:cubicBezTo>
                  <a:cubicBezTo>
                    <a:pt x="23702" y="890147"/>
                    <a:pt x="17884" y="932242"/>
                    <a:pt x="36365" y="965780"/>
                  </a:cubicBezTo>
                  <a:cubicBezTo>
                    <a:pt x="176680" y="1221428"/>
                    <a:pt x="330000" y="1491792"/>
                    <a:pt x="520966" y="1737173"/>
                  </a:cubicBezTo>
                  <a:cubicBezTo>
                    <a:pt x="536709" y="1757364"/>
                    <a:pt x="560323" y="1769343"/>
                    <a:pt x="585306" y="1770369"/>
                  </a:cubicBezTo>
                  <a:cubicBezTo>
                    <a:pt x="586675" y="1770369"/>
                    <a:pt x="587701" y="1770369"/>
                    <a:pt x="589070" y="1770369"/>
                  </a:cubicBezTo>
                  <a:cubicBezTo>
                    <a:pt x="613027" y="1770369"/>
                    <a:pt x="636298" y="1760444"/>
                    <a:pt x="652383" y="1742648"/>
                  </a:cubicBezTo>
                  <a:cubicBezTo>
                    <a:pt x="879626" y="1496241"/>
                    <a:pt x="1142460" y="1268656"/>
                    <a:pt x="1433016" y="1066055"/>
                  </a:cubicBezTo>
                  <a:cubicBezTo>
                    <a:pt x="1464501" y="1044152"/>
                    <a:pt x="1477506" y="1004110"/>
                    <a:pt x="1465528" y="967834"/>
                  </a:cubicBezTo>
                  <a:cubicBezTo>
                    <a:pt x="1463475" y="961331"/>
                    <a:pt x="1461079" y="954829"/>
                    <a:pt x="1458683" y="948326"/>
                  </a:cubicBezTo>
                  <a:lnTo>
                    <a:pt x="1454919" y="937717"/>
                  </a:lnTo>
                  <a:cubicBezTo>
                    <a:pt x="1358067" y="658798"/>
                    <a:pt x="1284829" y="375771"/>
                    <a:pt x="1238286" y="97536"/>
                  </a:cubicBezTo>
                  <a:cubicBezTo>
                    <a:pt x="1233494" y="69131"/>
                    <a:pt x="1215014" y="45175"/>
                    <a:pt x="1189004" y="33197"/>
                  </a:cubicBezTo>
                  <a:cubicBezTo>
                    <a:pt x="1177026" y="28405"/>
                    <a:pt x="1164706" y="25667"/>
                    <a:pt x="1152728" y="25667"/>
                  </a:cubicBezTo>
                  <a:lnTo>
                    <a:pt x="1152728" y="25667"/>
                  </a:lnTo>
                  <a:close/>
                </a:path>
              </a:pathLst>
            </a:custGeom>
            <a:solidFill>
              <a:srgbClr val="5F3620"/>
            </a:solid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DC3AECAD-76B9-4103-A5EF-F28829CF9064}"/>
                </a:ext>
              </a:extLst>
            </p:cNvPr>
            <p:cNvSpPr/>
            <p:nvPr/>
          </p:nvSpPr>
          <p:spPr>
            <a:xfrm>
              <a:off x="8952025" y="1408361"/>
              <a:ext cx="1540047" cy="1471600"/>
            </a:xfrm>
            <a:custGeom>
              <a:avLst/>
              <a:gdLst>
                <a:gd name="connsiteX0" fmla="*/ 281702 w 1540046"/>
                <a:gd name="connsiteY0" fmla="*/ 1466124 h 1471600"/>
                <a:gd name="connsiteX1" fmla="*/ 266644 w 1540046"/>
                <a:gd name="connsiteY1" fmla="*/ 1463387 h 1471600"/>
                <a:gd name="connsiteX2" fmla="*/ 240634 w 1540046"/>
                <a:gd name="connsiteY2" fmla="*/ 1436008 h 1471600"/>
                <a:gd name="connsiteX3" fmla="*/ 218047 w 1540046"/>
                <a:gd name="connsiteY3" fmla="*/ 1367904 h 1471600"/>
                <a:gd name="connsiteX4" fmla="*/ 26054 w 1540046"/>
                <a:gd name="connsiteY4" fmla="*/ 549283 h 1471600"/>
                <a:gd name="connsiteX5" fmla="*/ 48299 w 1540046"/>
                <a:gd name="connsiteY5" fmla="*/ 505820 h 1471600"/>
                <a:gd name="connsiteX6" fmla="*/ 1260145 w 1540046"/>
                <a:gd name="connsiteY6" fmla="*/ 27036 h 1471600"/>
                <a:gd name="connsiteX7" fmla="*/ 1271096 w 1540046"/>
                <a:gd name="connsiteY7" fmla="*/ 25667 h 1471600"/>
                <a:gd name="connsiteX8" fmla="*/ 1297791 w 1540046"/>
                <a:gd name="connsiteY8" fmla="*/ 34908 h 1471600"/>
                <a:gd name="connsiteX9" fmla="*/ 1314218 w 1540046"/>
                <a:gd name="connsiteY9" fmla="*/ 69473 h 1471600"/>
                <a:gd name="connsiteX10" fmla="*/ 1518873 w 1540046"/>
                <a:gd name="connsiteY10" fmla="*/ 886382 h 1471600"/>
                <a:gd name="connsiteX11" fmla="*/ 1522979 w 1540046"/>
                <a:gd name="connsiteY11" fmla="*/ 925397 h 1471600"/>
                <a:gd name="connsiteX12" fmla="*/ 1493890 w 1540046"/>
                <a:gd name="connsiteY12" fmla="*/ 951749 h 1471600"/>
                <a:gd name="connsiteX13" fmla="*/ 303605 w 1540046"/>
                <a:gd name="connsiteY13" fmla="*/ 1459964 h 1471600"/>
                <a:gd name="connsiteX14" fmla="*/ 281702 w 1540046"/>
                <a:gd name="connsiteY14" fmla="*/ 1466124 h 14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40046" h="1471600">
                  <a:moveTo>
                    <a:pt x="281702" y="1466124"/>
                  </a:moveTo>
                  <a:cubicBezTo>
                    <a:pt x="276568" y="1466124"/>
                    <a:pt x="271435" y="1465098"/>
                    <a:pt x="266644" y="1463387"/>
                  </a:cubicBezTo>
                  <a:cubicBezTo>
                    <a:pt x="254323" y="1458595"/>
                    <a:pt x="244741" y="1448671"/>
                    <a:pt x="240634" y="1436008"/>
                  </a:cubicBezTo>
                  <a:cubicBezTo>
                    <a:pt x="233447" y="1413078"/>
                    <a:pt x="225576" y="1389807"/>
                    <a:pt x="218047" y="1367904"/>
                  </a:cubicBezTo>
                  <a:cubicBezTo>
                    <a:pt x="127697" y="1108149"/>
                    <a:pt x="63015" y="832994"/>
                    <a:pt x="26054" y="549283"/>
                  </a:cubicBezTo>
                  <a:cubicBezTo>
                    <a:pt x="23658" y="531487"/>
                    <a:pt x="32557" y="514376"/>
                    <a:pt x="48299" y="505820"/>
                  </a:cubicBezTo>
                  <a:cubicBezTo>
                    <a:pt x="429889" y="300138"/>
                    <a:pt x="837487" y="139289"/>
                    <a:pt x="1260145" y="27036"/>
                  </a:cubicBezTo>
                  <a:cubicBezTo>
                    <a:pt x="1263909" y="26010"/>
                    <a:pt x="1267674" y="25667"/>
                    <a:pt x="1271096" y="25667"/>
                  </a:cubicBezTo>
                  <a:cubicBezTo>
                    <a:pt x="1280679" y="25667"/>
                    <a:pt x="1289919" y="28748"/>
                    <a:pt x="1297791" y="34908"/>
                  </a:cubicBezTo>
                  <a:cubicBezTo>
                    <a:pt x="1308400" y="43121"/>
                    <a:pt x="1314560" y="56126"/>
                    <a:pt x="1314218" y="69473"/>
                  </a:cubicBezTo>
                  <a:cubicBezTo>
                    <a:pt x="1308400" y="381589"/>
                    <a:pt x="1383006" y="679332"/>
                    <a:pt x="1518873" y="886382"/>
                  </a:cubicBezTo>
                  <a:cubicBezTo>
                    <a:pt x="1526402" y="898018"/>
                    <a:pt x="1528113" y="912392"/>
                    <a:pt x="1522979" y="925397"/>
                  </a:cubicBezTo>
                  <a:cubicBezTo>
                    <a:pt x="1518188" y="938402"/>
                    <a:pt x="1507237" y="947984"/>
                    <a:pt x="1493890" y="951749"/>
                  </a:cubicBezTo>
                  <a:cubicBezTo>
                    <a:pt x="1072601" y="1065712"/>
                    <a:pt x="672189" y="1236829"/>
                    <a:pt x="303605" y="1459964"/>
                  </a:cubicBezTo>
                  <a:cubicBezTo>
                    <a:pt x="297102" y="1464071"/>
                    <a:pt x="289231" y="1466124"/>
                    <a:pt x="281702" y="1466124"/>
                  </a:cubicBezTo>
                  <a:close/>
                </a:path>
              </a:pathLst>
            </a:custGeom>
            <a:solidFill>
              <a:srgbClr val="C99B79"/>
            </a:solid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0A35CF57-9FE5-4BD0-91C3-5B3F9F9733F4}"/>
                </a:ext>
              </a:extLst>
            </p:cNvPr>
            <p:cNvSpPr/>
            <p:nvPr/>
          </p:nvSpPr>
          <p:spPr>
            <a:xfrm>
              <a:off x="8908860" y="1364897"/>
              <a:ext cx="1608493" cy="1574270"/>
            </a:xfrm>
            <a:custGeom>
              <a:avLst/>
              <a:gdLst>
                <a:gd name="connsiteX0" fmla="*/ 1314262 w 1608493"/>
                <a:gd name="connsiteY0" fmla="*/ 112252 h 1574269"/>
                <a:gd name="connsiteX1" fmla="*/ 1314604 w 1608493"/>
                <a:gd name="connsiteY1" fmla="*/ 112252 h 1574269"/>
                <a:gd name="connsiteX2" fmla="*/ 1314262 w 1608493"/>
                <a:gd name="connsiteY2" fmla="*/ 112252 h 1574269"/>
                <a:gd name="connsiteX3" fmla="*/ 1526104 w 1608493"/>
                <a:gd name="connsiteY3" fmla="*/ 953460 h 1574269"/>
                <a:gd name="connsiteX4" fmla="*/ 324868 w 1608493"/>
                <a:gd name="connsiteY4" fmla="*/ 1466467 h 1574269"/>
                <a:gd name="connsiteX5" fmla="*/ 301596 w 1608493"/>
                <a:gd name="connsiteY5" fmla="*/ 1396993 h 1574269"/>
                <a:gd name="connsiteX6" fmla="*/ 111656 w 1608493"/>
                <a:gd name="connsiteY6" fmla="*/ 587271 h 1574269"/>
                <a:gd name="connsiteX7" fmla="*/ 1314262 w 1608493"/>
                <a:gd name="connsiteY7" fmla="*/ 112252 h 1574269"/>
                <a:gd name="connsiteX8" fmla="*/ 1314262 w 1608493"/>
                <a:gd name="connsiteY8" fmla="*/ 25667 h 1574269"/>
                <a:gd name="connsiteX9" fmla="*/ 1311524 w 1608493"/>
                <a:gd name="connsiteY9" fmla="*/ 25667 h 1574269"/>
                <a:gd name="connsiteX10" fmla="*/ 1290306 w 1608493"/>
                <a:gd name="connsiteY10" fmla="*/ 29090 h 1574269"/>
                <a:gd name="connsiteX11" fmla="*/ 70931 w 1608493"/>
                <a:gd name="connsiteY11" fmla="*/ 511295 h 1574269"/>
                <a:gd name="connsiteX12" fmla="*/ 26441 w 1608493"/>
                <a:gd name="connsiteY12" fmla="*/ 598565 h 1574269"/>
                <a:gd name="connsiteX13" fmla="*/ 220486 w 1608493"/>
                <a:gd name="connsiteY13" fmla="*/ 1425399 h 1574269"/>
                <a:gd name="connsiteX14" fmla="*/ 242732 w 1608493"/>
                <a:gd name="connsiteY14" fmla="*/ 1492476 h 1574269"/>
                <a:gd name="connsiteX15" fmla="*/ 294409 w 1608493"/>
                <a:gd name="connsiteY15" fmla="*/ 1547234 h 1574269"/>
                <a:gd name="connsiteX16" fmla="*/ 324868 w 1608493"/>
                <a:gd name="connsiteY16" fmla="*/ 1552709 h 1574269"/>
                <a:gd name="connsiteX17" fmla="*/ 369700 w 1608493"/>
                <a:gd name="connsiteY17" fmla="*/ 1540389 h 1574269"/>
                <a:gd name="connsiteX18" fmla="*/ 1548691 w 1608493"/>
                <a:gd name="connsiteY18" fmla="*/ 1036965 h 1574269"/>
                <a:gd name="connsiteX19" fmla="*/ 1606871 w 1608493"/>
                <a:gd name="connsiteY19" fmla="*/ 984261 h 1574269"/>
                <a:gd name="connsiteX20" fmla="*/ 1598315 w 1608493"/>
                <a:gd name="connsiteY20" fmla="*/ 906232 h 1574269"/>
                <a:gd name="connsiteX21" fmla="*/ 1400505 w 1608493"/>
                <a:gd name="connsiteY21" fmla="*/ 119781 h 1574269"/>
                <a:gd name="connsiteX22" fmla="*/ 1400847 w 1608493"/>
                <a:gd name="connsiteY22" fmla="*/ 112252 h 1574269"/>
                <a:gd name="connsiteX23" fmla="*/ 1314604 w 1608493"/>
                <a:gd name="connsiteY23" fmla="*/ 26010 h 1574269"/>
                <a:gd name="connsiteX24" fmla="*/ 1314262 w 1608493"/>
                <a:gd name="connsiteY24" fmla="*/ 26010 h 1574269"/>
                <a:gd name="connsiteX25" fmla="*/ 1314262 w 1608493"/>
                <a:gd name="connsiteY25" fmla="*/ 25667 h 1574269"/>
                <a:gd name="connsiteX26" fmla="*/ 1314262 w 1608493"/>
                <a:gd name="connsiteY26" fmla="*/ 25667 h 1574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08493" h="1574269">
                  <a:moveTo>
                    <a:pt x="1314262" y="112252"/>
                  </a:moveTo>
                  <a:lnTo>
                    <a:pt x="1314604" y="112252"/>
                  </a:lnTo>
                  <a:moveTo>
                    <a:pt x="1314262" y="112252"/>
                  </a:moveTo>
                  <a:cubicBezTo>
                    <a:pt x="1308786" y="416497"/>
                    <a:pt x="1376548" y="725875"/>
                    <a:pt x="1526104" y="953460"/>
                  </a:cubicBezTo>
                  <a:cubicBezTo>
                    <a:pt x="1100366" y="1068792"/>
                    <a:pt x="695848" y="1241620"/>
                    <a:pt x="324868" y="1466467"/>
                  </a:cubicBezTo>
                  <a:cubicBezTo>
                    <a:pt x="317338" y="1442853"/>
                    <a:pt x="309467" y="1419239"/>
                    <a:pt x="301596" y="1396993"/>
                  </a:cubicBezTo>
                  <a:cubicBezTo>
                    <a:pt x="209877" y="1134159"/>
                    <a:pt x="147591" y="862084"/>
                    <a:pt x="111656" y="587271"/>
                  </a:cubicBezTo>
                  <a:cubicBezTo>
                    <a:pt x="489139" y="383985"/>
                    <a:pt x="892289" y="224162"/>
                    <a:pt x="1314262" y="112252"/>
                  </a:cubicBezTo>
                  <a:moveTo>
                    <a:pt x="1314262" y="25667"/>
                  </a:moveTo>
                  <a:cubicBezTo>
                    <a:pt x="1313235" y="25667"/>
                    <a:pt x="1312551" y="25667"/>
                    <a:pt x="1311524" y="25667"/>
                  </a:cubicBezTo>
                  <a:cubicBezTo>
                    <a:pt x="1304337" y="26010"/>
                    <a:pt x="1297150" y="27036"/>
                    <a:pt x="1290306" y="29090"/>
                  </a:cubicBezTo>
                  <a:cubicBezTo>
                    <a:pt x="865253" y="142027"/>
                    <a:pt x="454916" y="304245"/>
                    <a:pt x="70931" y="511295"/>
                  </a:cubicBezTo>
                  <a:cubicBezTo>
                    <a:pt x="39445" y="528407"/>
                    <a:pt x="21649" y="562973"/>
                    <a:pt x="26441" y="598565"/>
                  </a:cubicBezTo>
                  <a:cubicBezTo>
                    <a:pt x="63744" y="885013"/>
                    <a:pt x="129110" y="1163249"/>
                    <a:pt x="220486" y="1425399"/>
                  </a:cubicBezTo>
                  <a:cubicBezTo>
                    <a:pt x="228016" y="1447302"/>
                    <a:pt x="235545" y="1469889"/>
                    <a:pt x="242732" y="1492476"/>
                  </a:cubicBezTo>
                  <a:cubicBezTo>
                    <a:pt x="250603" y="1517802"/>
                    <a:pt x="269768" y="1537993"/>
                    <a:pt x="294409" y="1547234"/>
                  </a:cubicBezTo>
                  <a:cubicBezTo>
                    <a:pt x="304334" y="1550998"/>
                    <a:pt x="314600" y="1552709"/>
                    <a:pt x="324868" y="1552709"/>
                  </a:cubicBezTo>
                  <a:cubicBezTo>
                    <a:pt x="340610" y="1552709"/>
                    <a:pt x="356011" y="1548602"/>
                    <a:pt x="369700" y="1540389"/>
                  </a:cubicBezTo>
                  <a:cubicBezTo>
                    <a:pt x="734520" y="1319307"/>
                    <a:pt x="1131510" y="1149902"/>
                    <a:pt x="1548691" y="1036965"/>
                  </a:cubicBezTo>
                  <a:cubicBezTo>
                    <a:pt x="1575385" y="1029778"/>
                    <a:pt x="1596946" y="1010271"/>
                    <a:pt x="1606871" y="984261"/>
                  </a:cubicBezTo>
                  <a:cubicBezTo>
                    <a:pt x="1616795" y="958251"/>
                    <a:pt x="1613373" y="929504"/>
                    <a:pt x="1598315" y="906232"/>
                  </a:cubicBezTo>
                  <a:cubicBezTo>
                    <a:pt x="1467924" y="707737"/>
                    <a:pt x="1396055" y="421288"/>
                    <a:pt x="1400505" y="119781"/>
                  </a:cubicBezTo>
                  <a:cubicBezTo>
                    <a:pt x="1400847" y="117386"/>
                    <a:pt x="1400847" y="114648"/>
                    <a:pt x="1400847" y="112252"/>
                  </a:cubicBezTo>
                  <a:cubicBezTo>
                    <a:pt x="1400847" y="64682"/>
                    <a:pt x="1362517" y="26010"/>
                    <a:pt x="1314604" y="26010"/>
                  </a:cubicBezTo>
                  <a:lnTo>
                    <a:pt x="1314262" y="26010"/>
                  </a:lnTo>
                  <a:cubicBezTo>
                    <a:pt x="1314604" y="25667"/>
                    <a:pt x="1314262" y="25667"/>
                    <a:pt x="1314262" y="25667"/>
                  </a:cubicBezTo>
                  <a:lnTo>
                    <a:pt x="1314262" y="25667"/>
                  </a:lnTo>
                  <a:close/>
                </a:path>
              </a:pathLst>
            </a:custGeom>
            <a:solidFill>
              <a:srgbClr val="5F3620"/>
            </a:solid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8CCD56C2-6F1B-4CF5-968A-0B9CBBA652CF}"/>
                </a:ext>
              </a:extLst>
            </p:cNvPr>
            <p:cNvSpPr/>
            <p:nvPr/>
          </p:nvSpPr>
          <p:spPr>
            <a:xfrm>
              <a:off x="14591036" y="2952857"/>
              <a:ext cx="1779609" cy="1129368"/>
            </a:xfrm>
            <a:custGeom>
              <a:avLst/>
              <a:gdLst>
                <a:gd name="connsiteX0" fmla="*/ 779606 w 1779609"/>
                <a:gd name="connsiteY0" fmla="*/ 1125603 h 1129367"/>
                <a:gd name="connsiteX1" fmla="*/ 745383 w 1779609"/>
                <a:gd name="connsiteY1" fmla="*/ 1108834 h 1129367"/>
                <a:gd name="connsiteX2" fmla="*/ 41068 w 1779609"/>
                <a:gd name="connsiteY2" fmla="*/ 370296 h 1129367"/>
                <a:gd name="connsiteX3" fmla="*/ 25667 w 1779609"/>
                <a:gd name="connsiteY3" fmla="*/ 336757 h 1129367"/>
                <a:gd name="connsiteX4" fmla="*/ 41752 w 1779609"/>
                <a:gd name="connsiteY4" fmla="*/ 303560 h 1129367"/>
                <a:gd name="connsiteX5" fmla="*/ 1037649 w 1779609"/>
                <a:gd name="connsiteY5" fmla="*/ 25667 h 1129367"/>
                <a:gd name="connsiteX6" fmla="*/ 1058868 w 1779609"/>
                <a:gd name="connsiteY6" fmla="*/ 25667 h 1129367"/>
                <a:gd name="connsiteX7" fmla="*/ 1089668 w 1779609"/>
                <a:gd name="connsiteY7" fmla="*/ 38672 h 1129367"/>
                <a:gd name="connsiteX8" fmla="*/ 1767974 w 1779609"/>
                <a:gd name="connsiteY8" fmla="*/ 885013 h 1129367"/>
                <a:gd name="connsiteX9" fmla="*/ 1768316 w 1779609"/>
                <a:gd name="connsiteY9" fmla="*/ 931899 h 1129367"/>
                <a:gd name="connsiteX10" fmla="*/ 1731697 w 1779609"/>
                <a:gd name="connsiteY10" fmla="*/ 952091 h 1129367"/>
                <a:gd name="connsiteX11" fmla="*/ 1725879 w 1779609"/>
                <a:gd name="connsiteY11" fmla="*/ 951749 h 1129367"/>
                <a:gd name="connsiteX12" fmla="*/ 1465098 w 1779609"/>
                <a:gd name="connsiteY12" fmla="*/ 933268 h 1129367"/>
                <a:gd name="connsiteX13" fmla="*/ 804931 w 1779609"/>
                <a:gd name="connsiteY13" fmla="*/ 1117389 h 1129367"/>
                <a:gd name="connsiteX14" fmla="*/ 779606 w 1779609"/>
                <a:gd name="connsiteY14" fmla="*/ 1125603 h 1129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79609" h="1129367">
                  <a:moveTo>
                    <a:pt x="779606" y="1125603"/>
                  </a:moveTo>
                  <a:cubicBezTo>
                    <a:pt x="766601" y="1125603"/>
                    <a:pt x="753938" y="1119785"/>
                    <a:pt x="745383" y="1108834"/>
                  </a:cubicBezTo>
                  <a:cubicBezTo>
                    <a:pt x="536620" y="837785"/>
                    <a:pt x="299454" y="588982"/>
                    <a:pt x="41068" y="370296"/>
                  </a:cubicBezTo>
                  <a:cubicBezTo>
                    <a:pt x="31143" y="362082"/>
                    <a:pt x="25667" y="349762"/>
                    <a:pt x="25667" y="336757"/>
                  </a:cubicBezTo>
                  <a:cubicBezTo>
                    <a:pt x="25667" y="323752"/>
                    <a:pt x="31827" y="311774"/>
                    <a:pt x="41752" y="303560"/>
                  </a:cubicBezTo>
                  <a:cubicBezTo>
                    <a:pt x="344970" y="61602"/>
                    <a:pt x="796033" y="25667"/>
                    <a:pt x="1037649" y="25667"/>
                  </a:cubicBezTo>
                  <a:lnTo>
                    <a:pt x="1058868" y="25667"/>
                  </a:lnTo>
                  <a:cubicBezTo>
                    <a:pt x="1070504" y="25667"/>
                    <a:pt x="1081455" y="30459"/>
                    <a:pt x="1089668" y="38672"/>
                  </a:cubicBezTo>
                  <a:cubicBezTo>
                    <a:pt x="1340526" y="297400"/>
                    <a:pt x="1568452" y="582480"/>
                    <a:pt x="1767974" y="885013"/>
                  </a:cubicBezTo>
                  <a:cubicBezTo>
                    <a:pt x="1777214" y="899045"/>
                    <a:pt x="1777556" y="917526"/>
                    <a:pt x="1768316" y="931899"/>
                  </a:cubicBezTo>
                  <a:cubicBezTo>
                    <a:pt x="1760445" y="944562"/>
                    <a:pt x="1746413" y="952091"/>
                    <a:pt x="1731697" y="952091"/>
                  </a:cubicBezTo>
                  <a:cubicBezTo>
                    <a:pt x="1729644" y="952091"/>
                    <a:pt x="1727932" y="952091"/>
                    <a:pt x="1725879" y="951749"/>
                  </a:cubicBezTo>
                  <a:cubicBezTo>
                    <a:pt x="1636898" y="939428"/>
                    <a:pt x="1549287" y="933268"/>
                    <a:pt x="1465098" y="933268"/>
                  </a:cubicBezTo>
                  <a:cubicBezTo>
                    <a:pt x="1194734" y="933268"/>
                    <a:pt x="966465" y="996924"/>
                    <a:pt x="804931" y="1117389"/>
                  </a:cubicBezTo>
                  <a:cubicBezTo>
                    <a:pt x="797744" y="1122865"/>
                    <a:pt x="788846" y="1125603"/>
                    <a:pt x="779606" y="1125603"/>
                  </a:cubicBezTo>
                  <a:close/>
                </a:path>
              </a:pathLst>
            </a:custGeom>
            <a:solidFill>
              <a:srgbClr val="C99B79"/>
            </a:solid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808412FC-0B1B-47BB-AC07-C960A4956F89}"/>
                </a:ext>
              </a:extLst>
            </p:cNvPr>
            <p:cNvSpPr/>
            <p:nvPr/>
          </p:nvSpPr>
          <p:spPr>
            <a:xfrm>
              <a:off x="14547907" y="2909051"/>
              <a:ext cx="1882279" cy="1232037"/>
            </a:xfrm>
            <a:custGeom>
              <a:avLst/>
              <a:gdLst>
                <a:gd name="connsiteX0" fmla="*/ 1081120 w 1882279"/>
                <a:gd name="connsiteY0" fmla="*/ 112252 h 1232037"/>
                <a:gd name="connsiteX1" fmla="*/ 1101997 w 1882279"/>
                <a:gd name="connsiteY1" fmla="*/ 112252 h 1232037"/>
                <a:gd name="connsiteX2" fmla="*/ 1775168 w 1882279"/>
                <a:gd name="connsiteY2" fmla="*/ 952433 h 1232037"/>
                <a:gd name="connsiteX3" fmla="*/ 1508569 w 1882279"/>
                <a:gd name="connsiteY3" fmla="*/ 933610 h 1232037"/>
                <a:gd name="connsiteX4" fmla="*/ 822735 w 1882279"/>
                <a:gd name="connsiteY4" fmla="*/ 1126287 h 1232037"/>
                <a:gd name="connsiteX5" fmla="*/ 111917 w 1882279"/>
                <a:gd name="connsiteY5" fmla="*/ 380905 h 1232037"/>
                <a:gd name="connsiteX6" fmla="*/ 1081120 w 1882279"/>
                <a:gd name="connsiteY6" fmla="*/ 112252 h 1232037"/>
                <a:gd name="connsiteX7" fmla="*/ 1081120 w 1882279"/>
                <a:gd name="connsiteY7" fmla="*/ 26010 h 1232037"/>
                <a:gd name="connsiteX8" fmla="*/ 1081120 w 1882279"/>
                <a:gd name="connsiteY8" fmla="*/ 26010 h 1232037"/>
                <a:gd name="connsiteX9" fmla="*/ 58187 w 1882279"/>
                <a:gd name="connsiteY9" fmla="*/ 313485 h 1232037"/>
                <a:gd name="connsiteX10" fmla="*/ 25675 w 1882279"/>
                <a:gd name="connsiteY10" fmla="*/ 379536 h 1232037"/>
                <a:gd name="connsiteX11" fmla="*/ 56134 w 1882279"/>
                <a:gd name="connsiteY11" fmla="*/ 446614 h 1232037"/>
                <a:gd name="connsiteX12" fmla="*/ 754288 w 1882279"/>
                <a:gd name="connsiteY12" fmla="*/ 1178649 h 1232037"/>
                <a:gd name="connsiteX13" fmla="*/ 822735 w 1882279"/>
                <a:gd name="connsiteY13" fmla="*/ 1212188 h 1232037"/>
                <a:gd name="connsiteX14" fmla="*/ 874070 w 1882279"/>
                <a:gd name="connsiteY14" fmla="*/ 1195076 h 1232037"/>
                <a:gd name="connsiteX15" fmla="*/ 1508227 w 1882279"/>
                <a:gd name="connsiteY15" fmla="*/ 1019511 h 1232037"/>
                <a:gd name="connsiteX16" fmla="*/ 1763190 w 1882279"/>
                <a:gd name="connsiteY16" fmla="*/ 1037649 h 1232037"/>
                <a:gd name="connsiteX17" fmla="*/ 1774826 w 1882279"/>
                <a:gd name="connsiteY17" fmla="*/ 1038334 h 1232037"/>
                <a:gd name="connsiteX18" fmla="*/ 1847722 w 1882279"/>
                <a:gd name="connsiteY18" fmla="*/ 997950 h 1232037"/>
                <a:gd name="connsiteX19" fmla="*/ 1846695 w 1882279"/>
                <a:gd name="connsiteY19" fmla="*/ 904521 h 1232037"/>
                <a:gd name="connsiteX20" fmla="*/ 1163598 w 1882279"/>
                <a:gd name="connsiteY20" fmla="*/ 52019 h 1232037"/>
                <a:gd name="connsiteX21" fmla="*/ 1102339 w 1882279"/>
                <a:gd name="connsiteY21" fmla="*/ 25667 h 1232037"/>
                <a:gd name="connsiteX22" fmla="*/ 1081120 w 1882279"/>
                <a:gd name="connsiteY22" fmla="*/ 26010 h 1232037"/>
                <a:gd name="connsiteX23" fmla="*/ 1081120 w 1882279"/>
                <a:gd name="connsiteY23" fmla="*/ 26010 h 1232037"/>
                <a:gd name="connsiteX24" fmla="*/ 1081120 w 1882279"/>
                <a:gd name="connsiteY24" fmla="*/ 26010 h 123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882279" h="1232037">
                  <a:moveTo>
                    <a:pt x="1081120" y="112252"/>
                  </a:moveTo>
                  <a:cubicBezTo>
                    <a:pt x="1088308" y="112252"/>
                    <a:pt x="1095152" y="112252"/>
                    <a:pt x="1101997" y="112252"/>
                  </a:cubicBezTo>
                  <a:cubicBezTo>
                    <a:pt x="1351485" y="369611"/>
                    <a:pt x="1576673" y="650926"/>
                    <a:pt x="1775168" y="952433"/>
                  </a:cubicBezTo>
                  <a:cubicBezTo>
                    <a:pt x="1686188" y="940113"/>
                    <a:pt x="1596522" y="933610"/>
                    <a:pt x="1508569" y="933610"/>
                  </a:cubicBezTo>
                  <a:cubicBezTo>
                    <a:pt x="1250868" y="933610"/>
                    <a:pt x="1005487" y="990079"/>
                    <a:pt x="822735" y="1126287"/>
                  </a:cubicBezTo>
                  <a:cubicBezTo>
                    <a:pt x="612262" y="852844"/>
                    <a:pt x="373726" y="602671"/>
                    <a:pt x="111917" y="380905"/>
                  </a:cubicBezTo>
                  <a:cubicBezTo>
                    <a:pt x="369619" y="175565"/>
                    <a:pt x="753604" y="112252"/>
                    <a:pt x="1081120" y="112252"/>
                  </a:cubicBezTo>
                  <a:moveTo>
                    <a:pt x="1081120" y="26010"/>
                  </a:moveTo>
                  <a:lnTo>
                    <a:pt x="1081120" y="26010"/>
                  </a:lnTo>
                  <a:cubicBezTo>
                    <a:pt x="833686" y="26010"/>
                    <a:pt x="371672" y="63313"/>
                    <a:pt x="58187" y="313485"/>
                  </a:cubicBezTo>
                  <a:cubicBezTo>
                    <a:pt x="37996" y="329570"/>
                    <a:pt x="26017" y="353869"/>
                    <a:pt x="25675" y="379536"/>
                  </a:cubicBezTo>
                  <a:cubicBezTo>
                    <a:pt x="25333" y="405203"/>
                    <a:pt x="36284" y="429844"/>
                    <a:pt x="56134" y="446614"/>
                  </a:cubicBezTo>
                  <a:cubicBezTo>
                    <a:pt x="312466" y="663589"/>
                    <a:pt x="547238" y="909996"/>
                    <a:pt x="754288" y="1178649"/>
                  </a:cubicBezTo>
                  <a:cubicBezTo>
                    <a:pt x="771400" y="1200552"/>
                    <a:pt x="796725" y="1212188"/>
                    <a:pt x="822735" y="1212188"/>
                  </a:cubicBezTo>
                  <a:cubicBezTo>
                    <a:pt x="840530" y="1212188"/>
                    <a:pt x="858669" y="1206712"/>
                    <a:pt x="874070" y="1195076"/>
                  </a:cubicBezTo>
                  <a:cubicBezTo>
                    <a:pt x="1028074" y="1080428"/>
                    <a:pt x="1247446" y="1019511"/>
                    <a:pt x="1508227" y="1019511"/>
                  </a:cubicBezTo>
                  <a:cubicBezTo>
                    <a:pt x="1590362" y="1019511"/>
                    <a:pt x="1676263" y="1025671"/>
                    <a:pt x="1763190" y="1037649"/>
                  </a:cubicBezTo>
                  <a:cubicBezTo>
                    <a:pt x="1766954" y="1038334"/>
                    <a:pt x="1771061" y="1038334"/>
                    <a:pt x="1774826" y="1038334"/>
                  </a:cubicBezTo>
                  <a:cubicBezTo>
                    <a:pt x="1804258" y="1038334"/>
                    <a:pt x="1831978" y="1023275"/>
                    <a:pt x="1847722" y="997950"/>
                  </a:cubicBezTo>
                  <a:cubicBezTo>
                    <a:pt x="1865860" y="969203"/>
                    <a:pt x="1865517" y="932926"/>
                    <a:pt x="1846695" y="904521"/>
                  </a:cubicBezTo>
                  <a:cubicBezTo>
                    <a:pt x="1645804" y="599592"/>
                    <a:pt x="1416166" y="312801"/>
                    <a:pt x="1163598" y="52019"/>
                  </a:cubicBezTo>
                  <a:cubicBezTo>
                    <a:pt x="1147513" y="35250"/>
                    <a:pt x="1125611" y="26010"/>
                    <a:pt x="1102339" y="25667"/>
                  </a:cubicBezTo>
                  <a:lnTo>
                    <a:pt x="1081120" y="26010"/>
                  </a:lnTo>
                  <a:lnTo>
                    <a:pt x="1081120" y="26010"/>
                  </a:lnTo>
                  <a:lnTo>
                    <a:pt x="1081120" y="26010"/>
                  </a:lnTo>
                  <a:close/>
                </a:path>
              </a:pathLst>
            </a:custGeom>
            <a:solidFill>
              <a:srgbClr val="5F3620"/>
            </a:solid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FD538859-6BAE-484F-91C6-B2614A4F34E1}"/>
                </a:ext>
              </a:extLst>
            </p:cNvPr>
            <p:cNvSpPr/>
            <p:nvPr/>
          </p:nvSpPr>
          <p:spPr>
            <a:xfrm>
              <a:off x="15468225" y="4058268"/>
              <a:ext cx="1642716" cy="1437377"/>
            </a:xfrm>
            <a:custGeom>
              <a:avLst/>
              <a:gdLst>
                <a:gd name="connsiteX0" fmla="*/ 1574908 w 1642716"/>
                <a:gd name="connsiteY0" fmla="*/ 1419581 h 1437376"/>
                <a:gd name="connsiteX1" fmla="*/ 1557453 w 1642716"/>
                <a:gd name="connsiteY1" fmla="*/ 1415816 h 1437376"/>
                <a:gd name="connsiteX2" fmla="*/ 908239 w 1642716"/>
                <a:gd name="connsiteY2" fmla="*/ 1233749 h 1437376"/>
                <a:gd name="connsiteX3" fmla="*/ 848348 w 1642716"/>
                <a:gd name="connsiteY3" fmla="*/ 1231011 h 1437376"/>
                <a:gd name="connsiteX4" fmla="*/ 622816 w 1642716"/>
                <a:gd name="connsiteY4" fmla="*/ 1284741 h 1437376"/>
                <a:gd name="connsiteX5" fmla="*/ 602283 w 1642716"/>
                <a:gd name="connsiteY5" fmla="*/ 1289875 h 1437376"/>
                <a:gd name="connsiteX6" fmla="*/ 587225 w 1642716"/>
                <a:gd name="connsiteY6" fmla="*/ 1287137 h 1437376"/>
                <a:gd name="connsiteX7" fmla="*/ 561899 w 1642716"/>
                <a:gd name="connsiteY7" fmla="*/ 1262154 h 1437376"/>
                <a:gd name="connsiteX8" fmla="*/ 33150 w 1642716"/>
                <a:gd name="connsiteY8" fmla="*/ 241616 h 1437376"/>
                <a:gd name="connsiteX9" fmla="*/ 41021 w 1642716"/>
                <a:gd name="connsiteY9" fmla="*/ 184463 h 1437376"/>
                <a:gd name="connsiteX10" fmla="*/ 575246 w 1642716"/>
                <a:gd name="connsiteY10" fmla="*/ 25667 h 1437376"/>
                <a:gd name="connsiteX11" fmla="*/ 1066350 w 1642716"/>
                <a:gd name="connsiteY11" fmla="*/ 96852 h 1437376"/>
                <a:gd name="connsiteX12" fmla="*/ 1092359 w 1642716"/>
                <a:gd name="connsiteY12" fmla="*/ 117043 h 1437376"/>
                <a:gd name="connsiteX13" fmla="*/ 1616660 w 1642716"/>
                <a:gd name="connsiteY13" fmla="*/ 1364481 h 1437376"/>
                <a:gd name="connsiteX14" fmla="*/ 1603655 w 1642716"/>
                <a:gd name="connsiteY14" fmla="*/ 1408972 h 1437376"/>
                <a:gd name="connsiteX15" fmla="*/ 1574908 w 1642716"/>
                <a:gd name="connsiteY15" fmla="*/ 1419581 h 1437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42716" h="1437376">
                  <a:moveTo>
                    <a:pt x="1574908" y="1419581"/>
                  </a:moveTo>
                  <a:cubicBezTo>
                    <a:pt x="1569090" y="1419581"/>
                    <a:pt x="1562929" y="1418212"/>
                    <a:pt x="1557453" y="1415816"/>
                  </a:cubicBezTo>
                  <a:cubicBezTo>
                    <a:pt x="1325078" y="1312120"/>
                    <a:pt x="1112894" y="1252571"/>
                    <a:pt x="908239" y="1233749"/>
                  </a:cubicBezTo>
                  <a:cubicBezTo>
                    <a:pt x="887362" y="1231695"/>
                    <a:pt x="867513" y="1231011"/>
                    <a:pt x="848348" y="1231011"/>
                  </a:cubicBezTo>
                  <a:cubicBezTo>
                    <a:pt x="764844" y="1231011"/>
                    <a:pt x="688868" y="1249149"/>
                    <a:pt x="622816" y="1284741"/>
                  </a:cubicBezTo>
                  <a:cubicBezTo>
                    <a:pt x="616314" y="1288163"/>
                    <a:pt x="609470" y="1289875"/>
                    <a:pt x="602283" y="1289875"/>
                  </a:cubicBezTo>
                  <a:cubicBezTo>
                    <a:pt x="597149" y="1289875"/>
                    <a:pt x="592016" y="1288848"/>
                    <a:pt x="587225" y="1287137"/>
                  </a:cubicBezTo>
                  <a:cubicBezTo>
                    <a:pt x="575589" y="1282688"/>
                    <a:pt x="566348" y="1273790"/>
                    <a:pt x="561899" y="1262154"/>
                  </a:cubicBezTo>
                  <a:cubicBezTo>
                    <a:pt x="423979" y="898361"/>
                    <a:pt x="246019" y="555101"/>
                    <a:pt x="33150" y="241616"/>
                  </a:cubicBezTo>
                  <a:cubicBezTo>
                    <a:pt x="20829" y="223478"/>
                    <a:pt x="23909" y="198837"/>
                    <a:pt x="41021" y="184463"/>
                  </a:cubicBezTo>
                  <a:cubicBezTo>
                    <a:pt x="163541" y="80767"/>
                    <a:pt x="348346" y="25667"/>
                    <a:pt x="575246" y="25667"/>
                  </a:cubicBezTo>
                  <a:cubicBezTo>
                    <a:pt x="769634" y="25667"/>
                    <a:pt x="949649" y="64340"/>
                    <a:pt x="1066350" y="96852"/>
                  </a:cubicBezTo>
                  <a:cubicBezTo>
                    <a:pt x="1077301" y="99932"/>
                    <a:pt x="1086542" y="107119"/>
                    <a:pt x="1092359" y="117043"/>
                  </a:cubicBezTo>
                  <a:cubicBezTo>
                    <a:pt x="1312757" y="506504"/>
                    <a:pt x="1489349" y="926081"/>
                    <a:pt x="1616660" y="1364481"/>
                  </a:cubicBezTo>
                  <a:cubicBezTo>
                    <a:pt x="1621452" y="1380566"/>
                    <a:pt x="1616317" y="1398020"/>
                    <a:pt x="1603655" y="1408972"/>
                  </a:cubicBezTo>
                  <a:cubicBezTo>
                    <a:pt x="1595099" y="1415816"/>
                    <a:pt x="1585175" y="1419581"/>
                    <a:pt x="1574908" y="1419581"/>
                  </a:cubicBezTo>
                  <a:close/>
                </a:path>
              </a:pathLst>
            </a:custGeom>
            <a:solidFill>
              <a:srgbClr val="C99B79"/>
            </a:solid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F70B25FA-90B3-4AF6-833C-287C3D723005}"/>
                </a:ext>
              </a:extLst>
            </p:cNvPr>
            <p:cNvSpPr/>
            <p:nvPr/>
          </p:nvSpPr>
          <p:spPr>
            <a:xfrm>
              <a:off x="15424667" y="4014804"/>
              <a:ext cx="1711163" cy="1505823"/>
            </a:xfrm>
            <a:custGeom>
              <a:avLst/>
              <a:gdLst>
                <a:gd name="connsiteX0" fmla="*/ 618462 w 1711162"/>
                <a:gd name="connsiteY0" fmla="*/ 112252 h 1505823"/>
                <a:gd name="connsiteX1" fmla="*/ 1097930 w 1711162"/>
                <a:gd name="connsiteY1" fmla="*/ 181725 h 1505823"/>
                <a:gd name="connsiteX2" fmla="*/ 1618465 w 1711162"/>
                <a:gd name="connsiteY2" fmla="*/ 1419923 h 1505823"/>
                <a:gd name="connsiteX3" fmla="*/ 955561 w 1711162"/>
                <a:gd name="connsiteY3" fmla="*/ 1234433 h 1505823"/>
                <a:gd name="connsiteX4" fmla="*/ 891906 w 1711162"/>
                <a:gd name="connsiteY4" fmla="*/ 1231353 h 1505823"/>
                <a:gd name="connsiteX5" fmla="*/ 645841 w 1711162"/>
                <a:gd name="connsiteY5" fmla="*/ 1290217 h 1505823"/>
                <a:gd name="connsiteX6" fmla="*/ 112299 w 1711162"/>
                <a:gd name="connsiteY6" fmla="*/ 260781 h 1505823"/>
                <a:gd name="connsiteX7" fmla="*/ 618462 w 1711162"/>
                <a:gd name="connsiteY7" fmla="*/ 112252 h 1505823"/>
                <a:gd name="connsiteX8" fmla="*/ 618462 w 1711162"/>
                <a:gd name="connsiteY8" fmla="*/ 25667 h 1505823"/>
                <a:gd name="connsiteX9" fmla="*/ 56174 w 1711162"/>
                <a:gd name="connsiteY9" fmla="*/ 194388 h 1505823"/>
                <a:gd name="connsiteX10" fmla="*/ 40431 w 1711162"/>
                <a:gd name="connsiteY10" fmla="*/ 308694 h 1505823"/>
                <a:gd name="connsiteX11" fmla="*/ 564731 w 1711162"/>
                <a:gd name="connsiteY11" fmla="*/ 1320333 h 1505823"/>
                <a:gd name="connsiteX12" fmla="*/ 615382 w 1711162"/>
                <a:gd name="connsiteY12" fmla="*/ 1370641 h 1505823"/>
                <a:gd name="connsiteX13" fmla="*/ 645498 w 1711162"/>
                <a:gd name="connsiteY13" fmla="*/ 1376117 h 1505823"/>
                <a:gd name="connsiteX14" fmla="*/ 686567 w 1711162"/>
                <a:gd name="connsiteY14" fmla="*/ 1365850 h 1505823"/>
                <a:gd name="connsiteX15" fmla="*/ 891564 w 1711162"/>
                <a:gd name="connsiteY15" fmla="*/ 1317253 h 1505823"/>
                <a:gd name="connsiteX16" fmla="*/ 947348 w 1711162"/>
                <a:gd name="connsiteY16" fmla="*/ 1319991 h 1505823"/>
                <a:gd name="connsiteX17" fmla="*/ 1583216 w 1711162"/>
                <a:gd name="connsiteY17" fmla="*/ 1498294 h 1505823"/>
                <a:gd name="connsiteX18" fmla="*/ 1618465 w 1711162"/>
                <a:gd name="connsiteY18" fmla="*/ 1505823 h 1505823"/>
                <a:gd name="connsiteX19" fmla="*/ 1675276 w 1711162"/>
                <a:gd name="connsiteY19" fmla="*/ 1484605 h 1505823"/>
                <a:gd name="connsiteX20" fmla="*/ 1701628 w 1711162"/>
                <a:gd name="connsiteY20" fmla="*/ 1395282 h 1505823"/>
                <a:gd name="connsiteX21" fmla="*/ 1173221 w 1711162"/>
                <a:gd name="connsiteY21" fmla="*/ 138946 h 1505823"/>
                <a:gd name="connsiteX22" fmla="*/ 1121202 w 1711162"/>
                <a:gd name="connsiteY22" fmla="*/ 98221 h 1505823"/>
                <a:gd name="connsiteX23" fmla="*/ 618462 w 1711162"/>
                <a:gd name="connsiteY23" fmla="*/ 25667 h 1505823"/>
                <a:gd name="connsiteX24" fmla="*/ 618462 w 1711162"/>
                <a:gd name="connsiteY24" fmla="*/ 25667 h 1505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11162" h="1505823">
                  <a:moveTo>
                    <a:pt x="618462" y="112252"/>
                  </a:moveTo>
                  <a:cubicBezTo>
                    <a:pt x="779653" y="112252"/>
                    <a:pt x="948032" y="140315"/>
                    <a:pt x="1097930" y="181725"/>
                  </a:cubicBezTo>
                  <a:cubicBezTo>
                    <a:pt x="1316959" y="568448"/>
                    <a:pt x="1491840" y="984261"/>
                    <a:pt x="1618465" y="1419923"/>
                  </a:cubicBezTo>
                  <a:cubicBezTo>
                    <a:pt x="1407650" y="1325809"/>
                    <a:pt x="1187595" y="1255651"/>
                    <a:pt x="955561" y="1234433"/>
                  </a:cubicBezTo>
                  <a:cubicBezTo>
                    <a:pt x="933658" y="1232379"/>
                    <a:pt x="912439" y="1231353"/>
                    <a:pt x="891906" y="1231353"/>
                  </a:cubicBezTo>
                  <a:cubicBezTo>
                    <a:pt x="795738" y="1231353"/>
                    <a:pt x="714629" y="1253256"/>
                    <a:pt x="645841" y="1290217"/>
                  </a:cubicBezTo>
                  <a:cubicBezTo>
                    <a:pt x="506895" y="924028"/>
                    <a:pt x="327907" y="578031"/>
                    <a:pt x="112299" y="260781"/>
                  </a:cubicBezTo>
                  <a:cubicBezTo>
                    <a:pt x="238583" y="152978"/>
                    <a:pt x="423047" y="112252"/>
                    <a:pt x="618462" y="112252"/>
                  </a:cubicBezTo>
                  <a:moveTo>
                    <a:pt x="618462" y="25667"/>
                  </a:moveTo>
                  <a:cubicBezTo>
                    <a:pt x="377530" y="25667"/>
                    <a:pt x="188618" y="82478"/>
                    <a:pt x="56174" y="194388"/>
                  </a:cubicBezTo>
                  <a:cubicBezTo>
                    <a:pt x="22635" y="222793"/>
                    <a:pt x="15791" y="272075"/>
                    <a:pt x="40431" y="308694"/>
                  </a:cubicBezTo>
                  <a:cubicBezTo>
                    <a:pt x="251247" y="619441"/>
                    <a:pt x="427838" y="959620"/>
                    <a:pt x="564731" y="1320333"/>
                  </a:cubicBezTo>
                  <a:cubicBezTo>
                    <a:pt x="573629" y="1343605"/>
                    <a:pt x="592110" y="1361743"/>
                    <a:pt x="615382" y="1370641"/>
                  </a:cubicBezTo>
                  <a:cubicBezTo>
                    <a:pt x="624964" y="1374406"/>
                    <a:pt x="635232" y="1376117"/>
                    <a:pt x="645498" y="1376117"/>
                  </a:cubicBezTo>
                  <a:cubicBezTo>
                    <a:pt x="659530" y="1376117"/>
                    <a:pt x="673903" y="1372695"/>
                    <a:pt x="686567" y="1365850"/>
                  </a:cubicBezTo>
                  <a:cubicBezTo>
                    <a:pt x="747142" y="1332996"/>
                    <a:pt x="814219" y="1317253"/>
                    <a:pt x="891564" y="1317253"/>
                  </a:cubicBezTo>
                  <a:cubicBezTo>
                    <a:pt x="909702" y="1317253"/>
                    <a:pt x="928183" y="1318280"/>
                    <a:pt x="947348" y="1319991"/>
                  </a:cubicBezTo>
                  <a:cubicBezTo>
                    <a:pt x="1147553" y="1338129"/>
                    <a:pt x="1355288" y="1396651"/>
                    <a:pt x="1583216" y="1498294"/>
                  </a:cubicBezTo>
                  <a:cubicBezTo>
                    <a:pt x="1594510" y="1503428"/>
                    <a:pt x="1606487" y="1505823"/>
                    <a:pt x="1618465" y="1505823"/>
                  </a:cubicBezTo>
                  <a:cubicBezTo>
                    <a:pt x="1639000" y="1505823"/>
                    <a:pt x="1659191" y="1498636"/>
                    <a:pt x="1675276" y="1484605"/>
                  </a:cubicBezTo>
                  <a:cubicBezTo>
                    <a:pt x="1700601" y="1462360"/>
                    <a:pt x="1710869" y="1427794"/>
                    <a:pt x="1701628" y="1395282"/>
                  </a:cubicBezTo>
                  <a:cubicBezTo>
                    <a:pt x="1572949" y="953802"/>
                    <a:pt x="1395330" y="531145"/>
                    <a:pt x="1173221" y="138946"/>
                  </a:cubicBezTo>
                  <a:cubicBezTo>
                    <a:pt x="1161927" y="119097"/>
                    <a:pt x="1143105" y="104381"/>
                    <a:pt x="1121202" y="98221"/>
                  </a:cubicBezTo>
                  <a:cubicBezTo>
                    <a:pt x="1001763" y="65366"/>
                    <a:pt x="817641" y="25667"/>
                    <a:pt x="618462" y="25667"/>
                  </a:cubicBezTo>
                  <a:lnTo>
                    <a:pt x="618462" y="25667"/>
                  </a:lnTo>
                  <a:close/>
                </a:path>
              </a:pathLst>
            </a:custGeom>
            <a:solidFill>
              <a:srgbClr val="5F3620"/>
            </a:solid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215B14B0-B16D-4AAC-91E9-7D426F8361E8}"/>
                </a:ext>
              </a:extLst>
            </p:cNvPr>
            <p:cNvSpPr/>
            <p:nvPr/>
          </p:nvSpPr>
          <p:spPr>
            <a:xfrm>
              <a:off x="16301658" y="6548352"/>
              <a:ext cx="1026698" cy="547572"/>
            </a:xfrm>
            <a:custGeom>
              <a:avLst/>
              <a:gdLst>
                <a:gd name="connsiteX0" fmla="*/ 88494 w 1026697"/>
                <a:gd name="connsiteY0" fmla="*/ 536620 h 547572"/>
                <a:gd name="connsiteX1" fmla="*/ 45373 w 1026697"/>
                <a:gd name="connsiteY1" fmla="*/ 493499 h 547572"/>
                <a:gd name="connsiteX2" fmla="*/ 25865 w 1026697"/>
                <a:gd name="connsiteY2" fmla="*/ 72553 h 547572"/>
                <a:gd name="connsiteX3" fmla="*/ 40582 w 1026697"/>
                <a:gd name="connsiteY3" fmla="*/ 36277 h 547572"/>
                <a:gd name="connsiteX4" fmla="*/ 68644 w 1026697"/>
                <a:gd name="connsiteY4" fmla="*/ 25667 h 547572"/>
                <a:gd name="connsiteX5" fmla="*/ 78569 w 1026697"/>
                <a:gd name="connsiteY5" fmla="*/ 26694 h 547572"/>
                <a:gd name="connsiteX6" fmla="*/ 984459 w 1026697"/>
                <a:gd name="connsiteY6" fmla="*/ 323068 h 547572"/>
                <a:gd name="connsiteX7" fmla="*/ 1011837 w 1026697"/>
                <a:gd name="connsiteY7" fmla="*/ 362424 h 547572"/>
                <a:gd name="connsiteX8" fmla="*/ 1013206 w 1026697"/>
                <a:gd name="connsiteY8" fmla="*/ 410679 h 547572"/>
                <a:gd name="connsiteX9" fmla="*/ 1015260 w 1026697"/>
                <a:gd name="connsiteY9" fmla="*/ 493499 h 547572"/>
                <a:gd name="connsiteX10" fmla="*/ 972138 w 1026697"/>
                <a:gd name="connsiteY10" fmla="*/ 536620 h 547572"/>
                <a:gd name="connsiteX11" fmla="*/ 88494 w 1026697"/>
                <a:gd name="connsiteY11" fmla="*/ 536620 h 547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26697" h="547572">
                  <a:moveTo>
                    <a:pt x="88494" y="536620"/>
                  </a:moveTo>
                  <a:cubicBezTo>
                    <a:pt x="64538" y="536620"/>
                    <a:pt x="45373" y="517456"/>
                    <a:pt x="45373" y="493499"/>
                  </a:cubicBezTo>
                  <a:cubicBezTo>
                    <a:pt x="45373" y="364478"/>
                    <a:pt x="38870" y="226900"/>
                    <a:pt x="25865" y="72553"/>
                  </a:cubicBezTo>
                  <a:cubicBezTo>
                    <a:pt x="24497" y="58864"/>
                    <a:pt x="30314" y="45174"/>
                    <a:pt x="40582" y="36277"/>
                  </a:cubicBezTo>
                  <a:cubicBezTo>
                    <a:pt x="48453" y="29432"/>
                    <a:pt x="58378" y="25667"/>
                    <a:pt x="68644" y="25667"/>
                  </a:cubicBezTo>
                  <a:cubicBezTo>
                    <a:pt x="72067" y="25667"/>
                    <a:pt x="75147" y="26009"/>
                    <a:pt x="78569" y="26694"/>
                  </a:cubicBezTo>
                  <a:cubicBezTo>
                    <a:pt x="412589" y="104723"/>
                    <a:pt x="755505" y="233060"/>
                    <a:pt x="984459" y="323068"/>
                  </a:cubicBezTo>
                  <a:cubicBezTo>
                    <a:pt x="1000544" y="329570"/>
                    <a:pt x="1011496" y="344971"/>
                    <a:pt x="1011837" y="362424"/>
                  </a:cubicBezTo>
                  <a:lnTo>
                    <a:pt x="1013206" y="410679"/>
                  </a:lnTo>
                  <a:cubicBezTo>
                    <a:pt x="1014233" y="438058"/>
                    <a:pt x="1015260" y="465436"/>
                    <a:pt x="1015260" y="493499"/>
                  </a:cubicBezTo>
                  <a:cubicBezTo>
                    <a:pt x="1015260" y="517456"/>
                    <a:pt x="996095" y="536620"/>
                    <a:pt x="972138" y="536620"/>
                  </a:cubicBezTo>
                  <a:lnTo>
                    <a:pt x="88494" y="536620"/>
                  </a:lnTo>
                  <a:close/>
                </a:path>
              </a:pathLst>
            </a:custGeom>
            <a:solidFill>
              <a:srgbClr val="C99B79"/>
            </a:solid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4B7AB4FD-DAE7-4964-8558-BB6B20B25F55}"/>
                </a:ext>
              </a:extLst>
            </p:cNvPr>
            <p:cNvSpPr/>
            <p:nvPr/>
          </p:nvSpPr>
          <p:spPr>
            <a:xfrm>
              <a:off x="16258752" y="6505231"/>
              <a:ext cx="1095144" cy="616019"/>
            </a:xfrm>
            <a:custGeom>
              <a:avLst/>
              <a:gdLst>
                <a:gd name="connsiteX0" fmla="*/ 111893 w 1095144"/>
                <a:gd name="connsiteY0" fmla="*/ 111910 h 616018"/>
                <a:gd name="connsiteX1" fmla="*/ 1011964 w 1095144"/>
                <a:gd name="connsiteY1" fmla="*/ 406572 h 616018"/>
                <a:gd name="connsiteX2" fmla="*/ 1015387 w 1095144"/>
                <a:gd name="connsiteY2" fmla="*/ 536620 h 616018"/>
                <a:gd name="connsiteX3" fmla="*/ 131742 w 1095144"/>
                <a:gd name="connsiteY3" fmla="*/ 536620 h 616018"/>
                <a:gd name="connsiteX4" fmla="*/ 111893 w 1095144"/>
                <a:gd name="connsiteY4" fmla="*/ 111910 h 616018"/>
                <a:gd name="connsiteX5" fmla="*/ 111893 w 1095144"/>
                <a:gd name="connsiteY5" fmla="*/ 25667 h 616018"/>
                <a:gd name="connsiteX6" fmla="*/ 55425 w 1095144"/>
                <a:gd name="connsiteY6" fmla="*/ 46543 h 616018"/>
                <a:gd name="connsiteX7" fmla="*/ 25992 w 1095144"/>
                <a:gd name="connsiteY7" fmla="*/ 119097 h 616018"/>
                <a:gd name="connsiteX8" fmla="*/ 45157 w 1095144"/>
                <a:gd name="connsiteY8" fmla="*/ 536278 h 616018"/>
                <a:gd name="connsiteX9" fmla="*/ 131400 w 1095144"/>
                <a:gd name="connsiteY9" fmla="*/ 622521 h 616018"/>
                <a:gd name="connsiteX10" fmla="*/ 1015044 w 1095144"/>
                <a:gd name="connsiteY10" fmla="*/ 622521 h 616018"/>
                <a:gd name="connsiteX11" fmla="*/ 1101288 w 1095144"/>
                <a:gd name="connsiteY11" fmla="*/ 536278 h 616018"/>
                <a:gd name="connsiteX12" fmla="*/ 1099234 w 1095144"/>
                <a:gd name="connsiteY12" fmla="*/ 452089 h 616018"/>
                <a:gd name="connsiteX13" fmla="*/ 1097865 w 1095144"/>
                <a:gd name="connsiteY13" fmla="*/ 404519 h 616018"/>
                <a:gd name="connsiteX14" fmla="*/ 1043108 w 1095144"/>
                <a:gd name="connsiteY14" fmla="*/ 326148 h 616018"/>
                <a:gd name="connsiteX15" fmla="*/ 131058 w 1095144"/>
                <a:gd name="connsiteY15" fmla="*/ 27721 h 616018"/>
                <a:gd name="connsiteX16" fmla="*/ 111893 w 1095144"/>
                <a:gd name="connsiteY16" fmla="*/ 25667 h 616018"/>
                <a:gd name="connsiteX17" fmla="*/ 111893 w 1095144"/>
                <a:gd name="connsiteY17" fmla="*/ 25667 h 61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95144" h="616018">
                  <a:moveTo>
                    <a:pt x="111893" y="111910"/>
                  </a:moveTo>
                  <a:cubicBezTo>
                    <a:pt x="428801" y="185832"/>
                    <a:pt x="755975" y="305956"/>
                    <a:pt x="1011964" y="406572"/>
                  </a:cubicBezTo>
                  <a:cubicBezTo>
                    <a:pt x="1012991" y="450036"/>
                    <a:pt x="1015387" y="492815"/>
                    <a:pt x="1015387" y="536620"/>
                  </a:cubicBezTo>
                  <a:lnTo>
                    <a:pt x="131742" y="536620"/>
                  </a:lnTo>
                  <a:cubicBezTo>
                    <a:pt x="131400" y="393225"/>
                    <a:pt x="123529" y="252225"/>
                    <a:pt x="111893" y="111910"/>
                  </a:cubicBezTo>
                  <a:moveTo>
                    <a:pt x="111893" y="25667"/>
                  </a:moveTo>
                  <a:cubicBezTo>
                    <a:pt x="91359" y="25667"/>
                    <a:pt x="71167" y="32854"/>
                    <a:pt x="55425" y="46543"/>
                  </a:cubicBezTo>
                  <a:cubicBezTo>
                    <a:pt x="34548" y="64682"/>
                    <a:pt x="23597" y="91718"/>
                    <a:pt x="25992" y="119097"/>
                  </a:cubicBezTo>
                  <a:cubicBezTo>
                    <a:pt x="38997" y="272075"/>
                    <a:pt x="45157" y="408625"/>
                    <a:pt x="45157" y="536278"/>
                  </a:cubicBezTo>
                  <a:cubicBezTo>
                    <a:pt x="45157" y="583849"/>
                    <a:pt x="83830" y="622521"/>
                    <a:pt x="131400" y="622521"/>
                  </a:cubicBezTo>
                  <a:lnTo>
                    <a:pt x="1015044" y="622521"/>
                  </a:lnTo>
                  <a:cubicBezTo>
                    <a:pt x="1062615" y="622521"/>
                    <a:pt x="1101288" y="583849"/>
                    <a:pt x="1101288" y="536278"/>
                  </a:cubicBezTo>
                  <a:cubicBezTo>
                    <a:pt x="1101288" y="507873"/>
                    <a:pt x="1100261" y="480152"/>
                    <a:pt x="1099234" y="452089"/>
                  </a:cubicBezTo>
                  <a:cubicBezTo>
                    <a:pt x="1098549" y="436347"/>
                    <a:pt x="1098208" y="420262"/>
                    <a:pt x="1097865" y="404519"/>
                  </a:cubicBezTo>
                  <a:cubicBezTo>
                    <a:pt x="1097181" y="369611"/>
                    <a:pt x="1075620" y="338810"/>
                    <a:pt x="1043108" y="326148"/>
                  </a:cubicBezTo>
                  <a:cubicBezTo>
                    <a:pt x="812786" y="235798"/>
                    <a:pt x="467815" y="106434"/>
                    <a:pt x="131058" y="27721"/>
                  </a:cubicBezTo>
                  <a:cubicBezTo>
                    <a:pt x="124898" y="26352"/>
                    <a:pt x="118395" y="25667"/>
                    <a:pt x="111893" y="25667"/>
                  </a:cubicBezTo>
                  <a:lnTo>
                    <a:pt x="111893" y="25667"/>
                  </a:lnTo>
                  <a:close/>
                </a:path>
              </a:pathLst>
            </a:custGeom>
            <a:solidFill>
              <a:srgbClr val="5F3620"/>
            </a:solid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A6260061-3AA8-4C7D-AD44-A0D52552E51B}"/>
                </a:ext>
              </a:extLst>
            </p:cNvPr>
            <p:cNvSpPr/>
            <p:nvPr/>
          </p:nvSpPr>
          <p:spPr>
            <a:xfrm>
              <a:off x="16101469" y="5467924"/>
              <a:ext cx="1197814" cy="1163591"/>
            </a:xfrm>
            <a:custGeom>
              <a:avLst/>
              <a:gdLst>
                <a:gd name="connsiteX0" fmla="*/ 1152479 w 1197814"/>
                <a:gd name="connsiteY0" fmla="*/ 1167698 h 1163590"/>
                <a:gd name="connsiteX1" fmla="*/ 1137078 w 1197814"/>
                <a:gd name="connsiteY1" fmla="*/ 1164960 h 1163590"/>
                <a:gd name="connsiteX2" fmla="*/ 225028 w 1197814"/>
                <a:gd name="connsiteY2" fmla="*/ 885013 h 1163590"/>
                <a:gd name="connsiteX3" fmla="*/ 191148 w 1197814"/>
                <a:gd name="connsiteY3" fmla="*/ 849079 h 1163590"/>
                <a:gd name="connsiteX4" fmla="*/ 27560 w 1197814"/>
                <a:gd name="connsiteY4" fmla="*/ 134497 h 1163590"/>
                <a:gd name="connsiteX5" fmla="*/ 41934 w 1197814"/>
                <a:gd name="connsiteY5" fmla="*/ 87954 h 1163590"/>
                <a:gd name="connsiteX6" fmla="*/ 102509 w 1197814"/>
                <a:gd name="connsiteY6" fmla="*/ 52019 h 1163590"/>
                <a:gd name="connsiteX7" fmla="*/ 250012 w 1197814"/>
                <a:gd name="connsiteY7" fmla="*/ 25667 h 1163590"/>
                <a:gd name="connsiteX8" fmla="*/ 608672 w 1197814"/>
                <a:gd name="connsiteY8" fmla="*/ 106092 h 1163590"/>
                <a:gd name="connsiteX9" fmla="*/ 643579 w 1197814"/>
                <a:gd name="connsiteY9" fmla="*/ 118070 h 1163590"/>
                <a:gd name="connsiteX10" fmla="*/ 1057338 w 1197814"/>
                <a:gd name="connsiteY10" fmla="*/ 303218 h 1163590"/>
                <a:gd name="connsiteX11" fmla="*/ 1078899 w 1197814"/>
                <a:gd name="connsiteY11" fmla="*/ 331966 h 1163590"/>
                <a:gd name="connsiteX12" fmla="*/ 1195258 w 1197814"/>
                <a:gd name="connsiteY12" fmla="*/ 1120811 h 1163590"/>
                <a:gd name="connsiteX13" fmla="*/ 1178146 w 1197814"/>
                <a:gd name="connsiteY13" fmla="*/ 1158799 h 1163590"/>
                <a:gd name="connsiteX14" fmla="*/ 1152479 w 1197814"/>
                <a:gd name="connsiteY14" fmla="*/ 1167698 h 1163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97814" h="1163590">
                  <a:moveTo>
                    <a:pt x="1152479" y="1167698"/>
                  </a:moveTo>
                  <a:cubicBezTo>
                    <a:pt x="1147346" y="1167698"/>
                    <a:pt x="1142212" y="1166671"/>
                    <a:pt x="1137078" y="1164960"/>
                  </a:cubicBezTo>
                  <a:cubicBezTo>
                    <a:pt x="908467" y="1078032"/>
                    <a:pt x="564865" y="954829"/>
                    <a:pt x="225028" y="885013"/>
                  </a:cubicBezTo>
                  <a:cubicBezTo>
                    <a:pt x="207233" y="881249"/>
                    <a:pt x="193885" y="867218"/>
                    <a:pt x="191148" y="849079"/>
                  </a:cubicBezTo>
                  <a:cubicBezTo>
                    <a:pt x="154186" y="606094"/>
                    <a:pt x="99429" y="365846"/>
                    <a:pt x="27560" y="134497"/>
                  </a:cubicBezTo>
                  <a:cubicBezTo>
                    <a:pt x="22427" y="117386"/>
                    <a:pt x="27903" y="98905"/>
                    <a:pt x="41934" y="87954"/>
                  </a:cubicBezTo>
                  <a:cubicBezTo>
                    <a:pt x="56650" y="76318"/>
                    <a:pt x="76842" y="61602"/>
                    <a:pt x="102509" y="52019"/>
                  </a:cubicBezTo>
                  <a:cubicBezTo>
                    <a:pt x="144946" y="34565"/>
                    <a:pt x="194912" y="25667"/>
                    <a:pt x="250012" y="25667"/>
                  </a:cubicBezTo>
                  <a:cubicBezTo>
                    <a:pt x="372873" y="25667"/>
                    <a:pt x="503606" y="70158"/>
                    <a:pt x="608672" y="106092"/>
                  </a:cubicBezTo>
                  <a:lnTo>
                    <a:pt x="643579" y="118070"/>
                  </a:lnTo>
                  <a:cubicBezTo>
                    <a:pt x="771574" y="161192"/>
                    <a:pt x="906756" y="222109"/>
                    <a:pt x="1057338" y="303218"/>
                  </a:cubicBezTo>
                  <a:cubicBezTo>
                    <a:pt x="1068290" y="309036"/>
                    <a:pt x="1076161" y="319645"/>
                    <a:pt x="1078899" y="331966"/>
                  </a:cubicBezTo>
                  <a:cubicBezTo>
                    <a:pt x="1134341" y="583506"/>
                    <a:pt x="1173356" y="848737"/>
                    <a:pt x="1195258" y="1120811"/>
                  </a:cubicBezTo>
                  <a:cubicBezTo>
                    <a:pt x="1196627" y="1135528"/>
                    <a:pt x="1190125" y="1149901"/>
                    <a:pt x="1178146" y="1158799"/>
                  </a:cubicBezTo>
                  <a:cubicBezTo>
                    <a:pt x="1170617" y="1164960"/>
                    <a:pt x="1161719" y="1167698"/>
                    <a:pt x="1152479" y="1167698"/>
                  </a:cubicBezTo>
                  <a:close/>
                </a:path>
              </a:pathLst>
            </a:custGeom>
            <a:solidFill>
              <a:srgbClr val="C99B79"/>
            </a:solid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7FD7EB4B-0EA9-4BD4-A949-D98C8BE54725}"/>
                </a:ext>
              </a:extLst>
            </p:cNvPr>
            <p:cNvSpPr/>
            <p:nvPr/>
          </p:nvSpPr>
          <p:spPr>
            <a:xfrm>
              <a:off x="16058069" y="5425145"/>
              <a:ext cx="1300484" cy="1266261"/>
            </a:xfrm>
            <a:custGeom>
              <a:avLst/>
              <a:gdLst>
                <a:gd name="connsiteX0" fmla="*/ 293069 w 1300483"/>
                <a:gd name="connsiteY0" fmla="*/ 111910 h 1266260"/>
                <a:gd name="connsiteX1" fmla="*/ 673290 w 1300483"/>
                <a:gd name="connsiteY1" fmla="*/ 201917 h 1266260"/>
                <a:gd name="connsiteX2" fmla="*/ 1080546 w 1300483"/>
                <a:gd name="connsiteY2" fmla="*/ 384327 h 1266260"/>
                <a:gd name="connsiteX3" fmla="*/ 1195878 w 1300483"/>
                <a:gd name="connsiteY3" fmla="*/ 1167355 h 1266260"/>
                <a:gd name="connsiteX4" fmla="*/ 277326 w 1300483"/>
                <a:gd name="connsiteY4" fmla="*/ 885698 h 1266260"/>
                <a:gd name="connsiteX5" fmla="*/ 112370 w 1300483"/>
                <a:gd name="connsiteY5" fmla="*/ 164614 h 1266260"/>
                <a:gd name="connsiteX6" fmla="*/ 160967 w 1300483"/>
                <a:gd name="connsiteY6" fmla="*/ 135524 h 1266260"/>
                <a:gd name="connsiteX7" fmla="*/ 293069 w 1300483"/>
                <a:gd name="connsiteY7" fmla="*/ 111910 h 1266260"/>
                <a:gd name="connsiteX8" fmla="*/ 293069 w 1300483"/>
                <a:gd name="connsiteY8" fmla="*/ 25667 h 1266260"/>
                <a:gd name="connsiteX9" fmla="*/ 127771 w 1300483"/>
                <a:gd name="connsiteY9" fmla="*/ 55784 h 1266260"/>
                <a:gd name="connsiteX10" fmla="*/ 58298 w 1300483"/>
                <a:gd name="connsiteY10" fmla="*/ 97194 h 1266260"/>
                <a:gd name="connsiteX11" fmla="*/ 29550 w 1300483"/>
                <a:gd name="connsiteY11" fmla="*/ 190281 h 1266260"/>
                <a:gd name="connsiteX12" fmla="*/ 191768 w 1300483"/>
                <a:gd name="connsiteY12" fmla="*/ 898703 h 1266260"/>
                <a:gd name="connsiteX13" fmla="*/ 259872 w 1300483"/>
                <a:gd name="connsiteY13" fmla="*/ 970229 h 1266260"/>
                <a:gd name="connsiteX14" fmla="*/ 1165078 w 1300483"/>
                <a:gd name="connsiteY14" fmla="*/ 1248122 h 1266260"/>
                <a:gd name="connsiteX15" fmla="*/ 1195536 w 1300483"/>
                <a:gd name="connsiteY15" fmla="*/ 1253598 h 1266260"/>
                <a:gd name="connsiteX16" fmla="*/ 1247213 w 1300483"/>
                <a:gd name="connsiteY16" fmla="*/ 1236486 h 1266260"/>
                <a:gd name="connsiteX17" fmla="*/ 1281437 w 1300483"/>
                <a:gd name="connsiteY17" fmla="*/ 1160511 h 1266260"/>
                <a:gd name="connsiteX18" fmla="*/ 1164393 w 1300483"/>
                <a:gd name="connsiteY18" fmla="*/ 365846 h 1266260"/>
                <a:gd name="connsiteX19" fmla="*/ 1120929 w 1300483"/>
                <a:gd name="connsiteY19" fmla="*/ 308694 h 1266260"/>
                <a:gd name="connsiteX20" fmla="*/ 700668 w 1300483"/>
                <a:gd name="connsiteY20" fmla="*/ 120466 h 1266260"/>
                <a:gd name="connsiteX21" fmla="*/ 665760 w 1300483"/>
                <a:gd name="connsiteY21" fmla="*/ 108488 h 1266260"/>
                <a:gd name="connsiteX22" fmla="*/ 293069 w 1300483"/>
                <a:gd name="connsiteY22" fmla="*/ 25667 h 1266260"/>
                <a:gd name="connsiteX23" fmla="*/ 293069 w 1300483"/>
                <a:gd name="connsiteY23" fmla="*/ 25667 h 12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00483" h="1266260">
                  <a:moveTo>
                    <a:pt x="293069" y="111910"/>
                  </a:moveTo>
                  <a:cubicBezTo>
                    <a:pt x="422433" y="111910"/>
                    <a:pt x="563432" y="165298"/>
                    <a:pt x="673290" y="201917"/>
                  </a:cubicBezTo>
                  <a:cubicBezTo>
                    <a:pt x="813604" y="249488"/>
                    <a:pt x="948786" y="313143"/>
                    <a:pt x="1080546" y="384327"/>
                  </a:cubicBezTo>
                  <a:cubicBezTo>
                    <a:pt x="1136672" y="638948"/>
                    <a:pt x="1174660" y="900756"/>
                    <a:pt x="1195878" y="1167355"/>
                  </a:cubicBezTo>
                  <a:cubicBezTo>
                    <a:pt x="922092" y="1063659"/>
                    <a:pt x="596629" y="951064"/>
                    <a:pt x="277326" y="885698"/>
                  </a:cubicBezTo>
                  <a:cubicBezTo>
                    <a:pt x="240023" y="638606"/>
                    <a:pt x="184582" y="398016"/>
                    <a:pt x="112370" y="164614"/>
                  </a:cubicBezTo>
                  <a:cubicBezTo>
                    <a:pt x="126744" y="152978"/>
                    <a:pt x="142829" y="142369"/>
                    <a:pt x="160967" y="135524"/>
                  </a:cubicBezTo>
                  <a:cubicBezTo>
                    <a:pt x="202035" y="118755"/>
                    <a:pt x="246867" y="111910"/>
                    <a:pt x="293069" y="111910"/>
                  </a:cubicBezTo>
                  <a:moveTo>
                    <a:pt x="293069" y="25667"/>
                  </a:moveTo>
                  <a:cubicBezTo>
                    <a:pt x="232494" y="25667"/>
                    <a:pt x="177052" y="35934"/>
                    <a:pt x="127771" y="55784"/>
                  </a:cubicBezTo>
                  <a:cubicBezTo>
                    <a:pt x="99023" y="66393"/>
                    <a:pt x="74040" y="84531"/>
                    <a:pt x="58298" y="97194"/>
                  </a:cubicBezTo>
                  <a:cubicBezTo>
                    <a:pt x="30577" y="119439"/>
                    <a:pt x="18941" y="156400"/>
                    <a:pt x="29550" y="190281"/>
                  </a:cubicBezTo>
                  <a:cubicBezTo>
                    <a:pt x="100734" y="419577"/>
                    <a:pt x="155149" y="657771"/>
                    <a:pt x="191768" y="898703"/>
                  </a:cubicBezTo>
                  <a:cubicBezTo>
                    <a:pt x="197244" y="934295"/>
                    <a:pt x="224281" y="963042"/>
                    <a:pt x="259872" y="970229"/>
                  </a:cubicBezTo>
                  <a:cubicBezTo>
                    <a:pt x="596287" y="1039018"/>
                    <a:pt x="937835" y="1161880"/>
                    <a:pt x="1165078" y="1248122"/>
                  </a:cubicBezTo>
                  <a:cubicBezTo>
                    <a:pt x="1175003" y="1251887"/>
                    <a:pt x="1185269" y="1253598"/>
                    <a:pt x="1195536" y="1253598"/>
                  </a:cubicBezTo>
                  <a:cubicBezTo>
                    <a:pt x="1214017" y="1253598"/>
                    <a:pt x="1232155" y="1247780"/>
                    <a:pt x="1247213" y="1236486"/>
                  </a:cubicBezTo>
                  <a:cubicBezTo>
                    <a:pt x="1270827" y="1218690"/>
                    <a:pt x="1283832" y="1190285"/>
                    <a:pt x="1281437" y="1160511"/>
                  </a:cubicBezTo>
                  <a:cubicBezTo>
                    <a:pt x="1259534" y="886382"/>
                    <a:pt x="1220177" y="619099"/>
                    <a:pt x="1164393" y="365846"/>
                  </a:cubicBezTo>
                  <a:cubicBezTo>
                    <a:pt x="1158918" y="341548"/>
                    <a:pt x="1143174" y="320329"/>
                    <a:pt x="1120929" y="308694"/>
                  </a:cubicBezTo>
                  <a:cubicBezTo>
                    <a:pt x="968294" y="226216"/>
                    <a:pt x="830716" y="164614"/>
                    <a:pt x="700668" y="120466"/>
                  </a:cubicBezTo>
                  <a:lnTo>
                    <a:pt x="665760" y="108488"/>
                  </a:lnTo>
                  <a:cubicBezTo>
                    <a:pt x="557957" y="71526"/>
                    <a:pt x="423459" y="25667"/>
                    <a:pt x="293069" y="25667"/>
                  </a:cubicBezTo>
                  <a:lnTo>
                    <a:pt x="293069" y="25667"/>
                  </a:lnTo>
                  <a:close/>
                </a:path>
              </a:pathLst>
            </a:custGeom>
            <a:solidFill>
              <a:srgbClr val="5F3620"/>
            </a:solid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6329161B-9D54-4B08-AFFE-4CE8149AC4F3}"/>
                </a:ext>
              </a:extLst>
            </p:cNvPr>
            <p:cNvSpPr/>
            <p:nvPr/>
          </p:nvSpPr>
          <p:spPr>
            <a:xfrm>
              <a:off x="13563581" y="1788924"/>
              <a:ext cx="1848056" cy="1368930"/>
            </a:xfrm>
            <a:custGeom>
              <a:avLst/>
              <a:gdLst>
                <a:gd name="connsiteX0" fmla="*/ 860788 w 1848055"/>
                <a:gd name="connsiteY0" fmla="*/ 1355926 h 1368930"/>
                <a:gd name="connsiteX1" fmla="*/ 835121 w 1848055"/>
                <a:gd name="connsiteY1" fmla="*/ 1347370 h 1368930"/>
                <a:gd name="connsiteX2" fmla="*/ 50381 w 1848055"/>
                <a:gd name="connsiteY2" fmla="*/ 870982 h 1368930"/>
                <a:gd name="connsiteX3" fmla="*/ 25740 w 1848055"/>
                <a:gd name="connsiteY3" fmla="*/ 829230 h 1368930"/>
                <a:gd name="connsiteX4" fmla="*/ 453873 w 1848055"/>
                <a:gd name="connsiteY4" fmla="*/ 35250 h 1368930"/>
                <a:gd name="connsiteX5" fmla="*/ 480910 w 1848055"/>
                <a:gd name="connsiteY5" fmla="*/ 25667 h 1368930"/>
                <a:gd name="connsiteX6" fmla="*/ 499733 w 1848055"/>
                <a:gd name="connsiteY6" fmla="*/ 30116 h 1368930"/>
                <a:gd name="connsiteX7" fmla="*/ 1824173 w 1848055"/>
                <a:gd name="connsiteY7" fmla="*/ 920263 h 1368930"/>
                <a:gd name="connsiteX8" fmla="*/ 1836492 w 1848055"/>
                <a:gd name="connsiteY8" fmla="*/ 965438 h 1368930"/>
                <a:gd name="connsiteX9" fmla="*/ 1800216 w 1848055"/>
                <a:gd name="connsiteY9" fmla="*/ 995212 h 1368930"/>
                <a:gd name="connsiteX10" fmla="*/ 886797 w 1848055"/>
                <a:gd name="connsiteY10" fmla="*/ 1347027 h 1368930"/>
                <a:gd name="connsiteX11" fmla="*/ 860788 w 1848055"/>
                <a:gd name="connsiteY11" fmla="*/ 1355926 h 1368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48055" h="1368930">
                  <a:moveTo>
                    <a:pt x="860788" y="1355926"/>
                  </a:moveTo>
                  <a:cubicBezTo>
                    <a:pt x="851548" y="1355926"/>
                    <a:pt x="842650" y="1353188"/>
                    <a:pt x="835121" y="1347370"/>
                  </a:cubicBezTo>
                  <a:cubicBezTo>
                    <a:pt x="582895" y="1159142"/>
                    <a:pt x="319034" y="998977"/>
                    <a:pt x="50381" y="870982"/>
                  </a:cubicBezTo>
                  <a:cubicBezTo>
                    <a:pt x="34639" y="863453"/>
                    <a:pt x="24714" y="847026"/>
                    <a:pt x="25740" y="829230"/>
                  </a:cubicBezTo>
                  <a:cubicBezTo>
                    <a:pt x="44221" y="542439"/>
                    <a:pt x="211915" y="231007"/>
                    <a:pt x="453873" y="35250"/>
                  </a:cubicBezTo>
                  <a:cubicBezTo>
                    <a:pt x="461745" y="28748"/>
                    <a:pt x="471327" y="25667"/>
                    <a:pt x="480910" y="25667"/>
                  </a:cubicBezTo>
                  <a:cubicBezTo>
                    <a:pt x="487412" y="25667"/>
                    <a:pt x="493915" y="27036"/>
                    <a:pt x="499733" y="30116"/>
                  </a:cubicBezTo>
                  <a:cubicBezTo>
                    <a:pt x="978858" y="262150"/>
                    <a:pt x="1424445" y="561604"/>
                    <a:pt x="1824173" y="920263"/>
                  </a:cubicBezTo>
                  <a:cubicBezTo>
                    <a:pt x="1836835" y="931557"/>
                    <a:pt x="1841627" y="949353"/>
                    <a:pt x="1836492" y="965438"/>
                  </a:cubicBezTo>
                  <a:cubicBezTo>
                    <a:pt x="1831359" y="981523"/>
                    <a:pt x="1816986" y="993159"/>
                    <a:pt x="1800216" y="995212"/>
                  </a:cubicBezTo>
                  <a:cubicBezTo>
                    <a:pt x="1449427" y="1034911"/>
                    <a:pt x="1142103" y="1153324"/>
                    <a:pt x="886797" y="1347027"/>
                  </a:cubicBezTo>
                  <a:cubicBezTo>
                    <a:pt x="879268" y="1352845"/>
                    <a:pt x="870028" y="1355926"/>
                    <a:pt x="860788" y="1355926"/>
                  </a:cubicBezTo>
                  <a:close/>
                </a:path>
              </a:pathLst>
            </a:custGeom>
            <a:solidFill>
              <a:srgbClr val="C99B79"/>
            </a:solid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D1692893-D860-4DBA-A5A4-7ADB0409E20F}"/>
                </a:ext>
              </a:extLst>
            </p:cNvPr>
            <p:cNvSpPr/>
            <p:nvPr/>
          </p:nvSpPr>
          <p:spPr>
            <a:xfrm>
              <a:off x="13520334" y="1746145"/>
              <a:ext cx="1950726" cy="1437377"/>
            </a:xfrm>
            <a:custGeom>
              <a:avLst/>
              <a:gdLst>
                <a:gd name="connsiteX0" fmla="*/ 524156 w 1950725"/>
                <a:gd name="connsiteY0" fmla="*/ 111910 h 1437376"/>
                <a:gd name="connsiteX1" fmla="*/ 1838672 w 1950725"/>
                <a:gd name="connsiteY1" fmla="*/ 995212 h 1437376"/>
                <a:gd name="connsiteX2" fmla="*/ 903692 w 1950725"/>
                <a:gd name="connsiteY2" fmla="*/ 1355583 h 1437376"/>
                <a:gd name="connsiteX3" fmla="*/ 111766 w 1950725"/>
                <a:gd name="connsiteY3" fmla="*/ 875089 h 1437376"/>
                <a:gd name="connsiteX4" fmla="*/ 524156 w 1950725"/>
                <a:gd name="connsiteY4" fmla="*/ 111910 h 1437376"/>
                <a:gd name="connsiteX5" fmla="*/ 524156 w 1950725"/>
                <a:gd name="connsiteY5" fmla="*/ 25667 h 1437376"/>
                <a:gd name="connsiteX6" fmla="*/ 469741 w 1950725"/>
                <a:gd name="connsiteY6" fmla="*/ 44832 h 1437376"/>
                <a:gd name="connsiteX7" fmla="*/ 25866 w 1950725"/>
                <a:gd name="connsiteY7" fmla="*/ 869613 h 1437376"/>
                <a:gd name="connsiteX8" fmla="*/ 74805 w 1950725"/>
                <a:gd name="connsiteY8" fmla="*/ 953118 h 1437376"/>
                <a:gd name="connsiteX9" fmla="*/ 852357 w 1950725"/>
                <a:gd name="connsiteY9" fmla="*/ 1425057 h 1437376"/>
                <a:gd name="connsiteX10" fmla="*/ 904035 w 1950725"/>
                <a:gd name="connsiteY10" fmla="*/ 1442168 h 1437376"/>
                <a:gd name="connsiteX11" fmla="*/ 956054 w 1950725"/>
                <a:gd name="connsiteY11" fmla="*/ 1424714 h 1437376"/>
                <a:gd name="connsiteX12" fmla="*/ 1848597 w 1950725"/>
                <a:gd name="connsiteY12" fmla="*/ 1081113 h 1437376"/>
                <a:gd name="connsiteX13" fmla="*/ 1921150 w 1950725"/>
                <a:gd name="connsiteY13" fmla="*/ 1021564 h 1437376"/>
                <a:gd name="connsiteX14" fmla="*/ 1896509 w 1950725"/>
                <a:gd name="connsiteY14" fmla="*/ 930873 h 1437376"/>
                <a:gd name="connsiteX15" fmla="*/ 561802 w 1950725"/>
                <a:gd name="connsiteY15" fmla="*/ 34223 h 1437376"/>
                <a:gd name="connsiteX16" fmla="*/ 524156 w 1950725"/>
                <a:gd name="connsiteY16" fmla="*/ 25667 h 1437376"/>
                <a:gd name="connsiteX17" fmla="*/ 524156 w 1950725"/>
                <a:gd name="connsiteY17" fmla="*/ 25667 h 1437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50725" h="1437376">
                  <a:moveTo>
                    <a:pt x="524156" y="111910"/>
                  </a:moveTo>
                  <a:cubicBezTo>
                    <a:pt x="1002940" y="343944"/>
                    <a:pt x="1445104" y="642371"/>
                    <a:pt x="1838672" y="995212"/>
                  </a:cubicBezTo>
                  <a:cubicBezTo>
                    <a:pt x="1500546" y="1033542"/>
                    <a:pt x="1177136" y="1148190"/>
                    <a:pt x="903692" y="1355583"/>
                  </a:cubicBezTo>
                  <a:cubicBezTo>
                    <a:pt x="656258" y="1171120"/>
                    <a:pt x="392054" y="1008559"/>
                    <a:pt x="111766" y="875089"/>
                  </a:cubicBezTo>
                  <a:cubicBezTo>
                    <a:pt x="130589" y="587613"/>
                    <a:pt x="301020" y="292609"/>
                    <a:pt x="524156" y="111910"/>
                  </a:cubicBezTo>
                  <a:moveTo>
                    <a:pt x="524156" y="25667"/>
                  </a:moveTo>
                  <a:cubicBezTo>
                    <a:pt x="504649" y="25667"/>
                    <a:pt x="485484" y="32170"/>
                    <a:pt x="469741" y="44832"/>
                  </a:cubicBezTo>
                  <a:cubicBezTo>
                    <a:pt x="219227" y="247776"/>
                    <a:pt x="44688" y="571528"/>
                    <a:pt x="25866" y="869613"/>
                  </a:cubicBezTo>
                  <a:cubicBezTo>
                    <a:pt x="23470" y="904863"/>
                    <a:pt x="42977" y="937717"/>
                    <a:pt x="74805" y="953118"/>
                  </a:cubicBezTo>
                  <a:cubicBezTo>
                    <a:pt x="340719" y="1079744"/>
                    <a:pt x="602185" y="1238540"/>
                    <a:pt x="852357" y="1425057"/>
                  </a:cubicBezTo>
                  <a:cubicBezTo>
                    <a:pt x="867757" y="1436350"/>
                    <a:pt x="885896" y="1442168"/>
                    <a:pt x="904035" y="1442168"/>
                  </a:cubicBezTo>
                  <a:cubicBezTo>
                    <a:pt x="922515" y="1442168"/>
                    <a:pt x="940653" y="1436350"/>
                    <a:pt x="956054" y="1424714"/>
                  </a:cubicBezTo>
                  <a:cubicBezTo>
                    <a:pt x="1205199" y="1235460"/>
                    <a:pt x="1505679" y="1120127"/>
                    <a:pt x="1848597" y="1081113"/>
                  </a:cubicBezTo>
                  <a:cubicBezTo>
                    <a:pt x="1882477" y="1077348"/>
                    <a:pt x="1910541" y="1054076"/>
                    <a:pt x="1921150" y="1021564"/>
                  </a:cubicBezTo>
                  <a:cubicBezTo>
                    <a:pt x="1931416" y="989052"/>
                    <a:pt x="1921834" y="953802"/>
                    <a:pt x="1896509" y="930873"/>
                  </a:cubicBezTo>
                  <a:cubicBezTo>
                    <a:pt x="1493701" y="569817"/>
                    <a:pt x="1044692" y="267968"/>
                    <a:pt x="561802" y="34223"/>
                  </a:cubicBezTo>
                  <a:cubicBezTo>
                    <a:pt x="549824" y="28405"/>
                    <a:pt x="537161" y="25667"/>
                    <a:pt x="524156" y="25667"/>
                  </a:cubicBezTo>
                  <a:lnTo>
                    <a:pt x="524156" y="25667"/>
                  </a:lnTo>
                  <a:close/>
                </a:path>
              </a:pathLst>
            </a:custGeom>
            <a:solidFill>
              <a:srgbClr val="5F3620"/>
            </a:solid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300BA0AE-DA20-4C0D-BB9F-1DA5528E4CA3}"/>
                </a:ext>
              </a:extLst>
            </p:cNvPr>
            <p:cNvSpPr/>
            <p:nvPr/>
          </p:nvSpPr>
          <p:spPr>
            <a:xfrm>
              <a:off x="12240016" y="1276601"/>
              <a:ext cx="1574270" cy="1266261"/>
            </a:xfrm>
            <a:custGeom>
              <a:avLst/>
              <a:gdLst>
                <a:gd name="connsiteX0" fmla="*/ 1110427 w 1574269"/>
                <a:gd name="connsiteY0" fmla="*/ 1265918 h 1266260"/>
                <a:gd name="connsiteX1" fmla="*/ 1094342 w 1574269"/>
                <a:gd name="connsiteY1" fmla="*/ 1262838 h 1266260"/>
                <a:gd name="connsiteX2" fmla="*/ 107686 w 1574269"/>
                <a:gd name="connsiteY2" fmla="*/ 986657 h 1266260"/>
                <a:gd name="connsiteX3" fmla="*/ 72094 w 1574269"/>
                <a:gd name="connsiteY3" fmla="*/ 953460 h 1266260"/>
                <a:gd name="connsiteX4" fmla="*/ 69356 w 1574269"/>
                <a:gd name="connsiteY4" fmla="*/ 60575 h 1266260"/>
                <a:gd name="connsiteX5" fmla="*/ 111450 w 1574269"/>
                <a:gd name="connsiteY5" fmla="*/ 25667 h 1266260"/>
                <a:gd name="connsiteX6" fmla="*/ 117268 w 1574269"/>
                <a:gd name="connsiteY6" fmla="*/ 26010 h 1266260"/>
                <a:gd name="connsiteX7" fmla="*/ 1529320 w 1574269"/>
                <a:gd name="connsiteY7" fmla="*/ 407941 h 1266260"/>
                <a:gd name="connsiteX8" fmla="*/ 1554988 w 1574269"/>
                <a:gd name="connsiteY8" fmla="*/ 439427 h 1266260"/>
                <a:gd name="connsiteX9" fmla="*/ 1543009 w 1574269"/>
                <a:gd name="connsiteY9" fmla="*/ 478441 h 1266260"/>
                <a:gd name="connsiteX10" fmla="*/ 1152522 w 1574269"/>
                <a:gd name="connsiteY10" fmla="*/ 1229299 h 1266260"/>
                <a:gd name="connsiteX11" fmla="*/ 1131304 w 1574269"/>
                <a:gd name="connsiteY11" fmla="*/ 1260100 h 1266260"/>
                <a:gd name="connsiteX12" fmla="*/ 1110427 w 1574269"/>
                <a:gd name="connsiteY12" fmla="*/ 1265918 h 12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74269" h="1266260">
                  <a:moveTo>
                    <a:pt x="1110427" y="1265918"/>
                  </a:moveTo>
                  <a:cubicBezTo>
                    <a:pt x="1104952" y="1265918"/>
                    <a:pt x="1099476" y="1264892"/>
                    <a:pt x="1094342" y="1262838"/>
                  </a:cubicBezTo>
                  <a:cubicBezTo>
                    <a:pt x="765115" y="1131079"/>
                    <a:pt x="433149" y="1038334"/>
                    <a:pt x="107686" y="986657"/>
                  </a:cubicBezTo>
                  <a:cubicBezTo>
                    <a:pt x="90232" y="983919"/>
                    <a:pt x="76200" y="970572"/>
                    <a:pt x="72094" y="953460"/>
                  </a:cubicBezTo>
                  <a:cubicBezTo>
                    <a:pt x="11176" y="675909"/>
                    <a:pt x="10150" y="359002"/>
                    <a:pt x="69356" y="60575"/>
                  </a:cubicBezTo>
                  <a:cubicBezTo>
                    <a:pt x="73462" y="40041"/>
                    <a:pt x="91259" y="25667"/>
                    <a:pt x="111450" y="25667"/>
                  </a:cubicBezTo>
                  <a:cubicBezTo>
                    <a:pt x="113504" y="25667"/>
                    <a:pt x="115215" y="25667"/>
                    <a:pt x="117268" y="26010"/>
                  </a:cubicBezTo>
                  <a:cubicBezTo>
                    <a:pt x="594683" y="88638"/>
                    <a:pt x="1070044" y="216975"/>
                    <a:pt x="1529320" y="407941"/>
                  </a:cubicBezTo>
                  <a:cubicBezTo>
                    <a:pt x="1542667" y="413417"/>
                    <a:pt x="1552250" y="425395"/>
                    <a:pt x="1554988" y="439427"/>
                  </a:cubicBezTo>
                  <a:cubicBezTo>
                    <a:pt x="1557725" y="453458"/>
                    <a:pt x="1553276" y="468174"/>
                    <a:pt x="1543009" y="478441"/>
                  </a:cubicBezTo>
                  <a:cubicBezTo>
                    <a:pt x="1336643" y="682412"/>
                    <a:pt x="1194274" y="956198"/>
                    <a:pt x="1152522" y="1229299"/>
                  </a:cubicBezTo>
                  <a:cubicBezTo>
                    <a:pt x="1150468" y="1242304"/>
                    <a:pt x="1142597" y="1253598"/>
                    <a:pt x="1131304" y="1260100"/>
                  </a:cubicBezTo>
                  <a:cubicBezTo>
                    <a:pt x="1125143" y="1264207"/>
                    <a:pt x="1117614" y="1265918"/>
                    <a:pt x="1110427" y="1265918"/>
                  </a:cubicBezTo>
                  <a:close/>
                </a:path>
              </a:pathLst>
            </a:custGeom>
            <a:solidFill>
              <a:srgbClr val="C99B79"/>
            </a:solid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67AD13E5-C8F9-4F03-95F6-20E5C8CC1C8E}"/>
                </a:ext>
              </a:extLst>
            </p:cNvPr>
            <p:cNvSpPr/>
            <p:nvPr/>
          </p:nvSpPr>
          <p:spPr>
            <a:xfrm>
              <a:off x="12197192" y="1233822"/>
              <a:ext cx="1642716" cy="1368930"/>
            </a:xfrm>
            <a:custGeom>
              <a:avLst/>
              <a:gdLst>
                <a:gd name="connsiteX0" fmla="*/ 154616 w 1642716"/>
                <a:gd name="connsiteY0" fmla="*/ 111910 h 1368930"/>
                <a:gd name="connsiteX1" fmla="*/ 1555717 w 1642716"/>
                <a:gd name="connsiteY1" fmla="*/ 490762 h 1368930"/>
                <a:gd name="connsiteX2" fmla="*/ 1152909 w 1642716"/>
                <a:gd name="connsiteY2" fmla="*/ 1265576 h 1368930"/>
                <a:gd name="connsiteX3" fmla="*/ 157012 w 1642716"/>
                <a:gd name="connsiteY3" fmla="*/ 986657 h 1368930"/>
                <a:gd name="connsiteX4" fmla="*/ 154616 w 1642716"/>
                <a:gd name="connsiteY4" fmla="*/ 111910 h 1368930"/>
                <a:gd name="connsiteX5" fmla="*/ 154616 w 1642716"/>
                <a:gd name="connsiteY5" fmla="*/ 25667 h 1368930"/>
                <a:gd name="connsiteX6" fmla="*/ 70085 w 1642716"/>
                <a:gd name="connsiteY6" fmla="*/ 95141 h 1368930"/>
                <a:gd name="connsiteX7" fmla="*/ 73165 w 1642716"/>
                <a:gd name="connsiteY7" fmla="*/ 1005479 h 1368930"/>
                <a:gd name="connsiteX8" fmla="*/ 144007 w 1642716"/>
                <a:gd name="connsiteY8" fmla="*/ 1072215 h 1368930"/>
                <a:gd name="connsiteX9" fmla="*/ 1121423 w 1642716"/>
                <a:gd name="connsiteY9" fmla="*/ 1346001 h 1368930"/>
                <a:gd name="connsiteX10" fmla="*/ 1153593 w 1642716"/>
                <a:gd name="connsiteY10" fmla="*/ 1352161 h 1368930"/>
                <a:gd name="connsiteX11" fmla="*/ 1196372 w 1642716"/>
                <a:gd name="connsiteY11" fmla="*/ 1340867 h 1368930"/>
                <a:gd name="connsiteX12" fmla="*/ 1238809 w 1642716"/>
                <a:gd name="connsiteY12" fmla="*/ 1278923 h 1368930"/>
                <a:gd name="connsiteX13" fmla="*/ 1616977 w 1642716"/>
                <a:gd name="connsiteY13" fmla="*/ 552363 h 1368930"/>
                <a:gd name="connsiteX14" fmla="*/ 1640933 w 1642716"/>
                <a:gd name="connsiteY14" fmla="*/ 474334 h 1368930"/>
                <a:gd name="connsiteX15" fmla="*/ 1589256 w 1642716"/>
                <a:gd name="connsiteY15" fmla="*/ 411364 h 1368930"/>
                <a:gd name="connsiteX16" fmla="*/ 166253 w 1642716"/>
                <a:gd name="connsiteY16" fmla="*/ 26352 h 1368930"/>
                <a:gd name="connsiteX17" fmla="*/ 154616 w 1642716"/>
                <a:gd name="connsiteY17" fmla="*/ 25667 h 1368930"/>
                <a:gd name="connsiteX18" fmla="*/ 154616 w 1642716"/>
                <a:gd name="connsiteY18" fmla="*/ 25667 h 1368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42716" h="1368930">
                  <a:moveTo>
                    <a:pt x="154616" y="111910"/>
                  </a:moveTo>
                  <a:cubicBezTo>
                    <a:pt x="644694" y="176250"/>
                    <a:pt x="1113210" y="306983"/>
                    <a:pt x="1555717" y="490762"/>
                  </a:cubicBezTo>
                  <a:cubicBezTo>
                    <a:pt x="1345586" y="698497"/>
                    <a:pt x="1197057" y="976732"/>
                    <a:pt x="1152909" y="1265576"/>
                  </a:cubicBezTo>
                  <a:cubicBezTo>
                    <a:pt x="835317" y="1138608"/>
                    <a:pt x="503009" y="1041756"/>
                    <a:pt x="157012" y="986657"/>
                  </a:cubicBezTo>
                  <a:cubicBezTo>
                    <a:pt x="93699" y="697470"/>
                    <a:pt x="101228" y="381932"/>
                    <a:pt x="154616" y="111910"/>
                  </a:cubicBezTo>
                  <a:moveTo>
                    <a:pt x="154616" y="25667"/>
                  </a:moveTo>
                  <a:cubicBezTo>
                    <a:pt x="113891" y="25667"/>
                    <a:pt x="78299" y="54415"/>
                    <a:pt x="70085" y="95141"/>
                  </a:cubicBezTo>
                  <a:cubicBezTo>
                    <a:pt x="9852" y="399043"/>
                    <a:pt x="10879" y="722453"/>
                    <a:pt x="73165" y="1005479"/>
                  </a:cubicBezTo>
                  <a:cubicBezTo>
                    <a:pt x="80694" y="1040045"/>
                    <a:pt x="108757" y="1066739"/>
                    <a:pt x="144007" y="1072215"/>
                  </a:cubicBezTo>
                  <a:cubicBezTo>
                    <a:pt x="466048" y="1123550"/>
                    <a:pt x="794934" y="1215268"/>
                    <a:pt x="1121423" y="1346001"/>
                  </a:cubicBezTo>
                  <a:cubicBezTo>
                    <a:pt x="1131690" y="1350108"/>
                    <a:pt x="1142642" y="1352161"/>
                    <a:pt x="1153593" y="1352161"/>
                  </a:cubicBezTo>
                  <a:cubicBezTo>
                    <a:pt x="1168310" y="1352161"/>
                    <a:pt x="1183368" y="1348396"/>
                    <a:pt x="1196372" y="1340867"/>
                  </a:cubicBezTo>
                  <a:cubicBezTo>
                    <a:pt x="1219302" y="1327862"/>
                    <a:pt x="1234703" y="1304933"/>
                    <a:pt x="1238809" y="1278923"/>
                  </a:cubicBezTo>
                  <a:cubicBezTo>
                    <a:pt x="1279193" y="1015062"/>
                    <a:pt x="1417112" y="750174"/>
                    <a:pt x="1616977" y="552363"/>
                  </a:cubicBezTo>
                  <a:cubicBezTo>
                    <a:pt x="1637510" y="532172"/>
                    <a:pt x="1646409" y="502740"/>
                    <a:pt x="1640933" y="474334"/>
                  </a:cubicBezTo>
                  <a:cubicBezTo>
                    <a:pt x="1635457" y="445929"/>
                    <a:pt x="1615950" y="422315"/>
                    <a:pt x="1589256" y="411364"/>
                  </a:cubicBezTo>
                  <a:cubicBezTo>
                    <a:pt x="1126215" y="219029"/>
                    <a:pt x="647432" y="89665"/>
                    <a:pt x="166253" y="26352"/>
                  </a:cubicBezTo>
                  <a:cubicBezTo>
                    <a:pt x="162145" y="25667"/>
                    <a:pt x="158381" y="25667"/>
                    <a:pt x="154616" y="25667"/>
                  </a:cubicBezTo>
                  <a:lnTo>
                    <a:pt x="154616" y="25667"/>
                  </a:lnTo>
                  <a:close/>
                </a:path>
              </a:pathLst>
            </a:custGeom>
            <a:solidFill>
              <a:srgbClr val="5F3620"/>
            </a:solid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F12EA18A-05E7-40DB-8B83-F522B1113A2D}"/>
                </a:ext>
              </a:extLst>
            </p:cNvPr>
            <p:cNvSpPr/>
            <p:nvPr/>
          </p:nvSpPr>
          <p:spPr>
            <a:xfrm>
              <a:off x="10454663" y="1223898"/>
              <a:ext cx="1642716" cy="1060921"/>
            </a:xfrm>
            <a:custGeom>
              <a:avLst/>
              <a:gdLst>
                <a:gd name="connsiteX0" fmla="*/ 294470 w 1642716"/>
                <a:gd name="connsiteY0" fmla="*/ 1064686 h 1060920"/>
                <a:gd name="connsiteX1" fmla="*/ 264695 w 1642716"/>
                <a:gd name="connsiteY1" fmla="*/ 1052707 h 1060920"/>
                <a:gd name="connsiteX2" fmla="*/ 31293 w 1642716"/>
                <a:gd name="connsiteY2" fmla="*/ 178303 h 1060920"/>
                <a:gd name="connsiteX3" fmla="*/ 65516 w 1642716"/>
                <a:gd name="connsiteY3" fmla="*/ 139289 h 1060920"/>
                <a:gd name="connsiteX4" fmla="*/ 1175376 w 1642716"/>
                <a:gd name="connsiteY4" fmla="*/ 25667 h 1060920"/>
                <a:gd name="connsiteX5" fmla="*/ 1559361 w 1642716"/>
                <a:gd name="connsiteY5" fmla="*/ 44490 h 1060920"/>
                <a:gd name="connsiteX6" fmla="*/ 1599060 w 1642716"/>
                <a:gd name="connsiteY6" fmla="*/ 47228 h 1060920"/>
                <a:gd name="connsiteX7" fmla="*/ 1630204 w 1642716"/>
                <a:gd name="connsiteY7" fmla="*/ 63997 h 1060920"/>
                <a:gd name="connsiteX8" fmla="*/ 1638417 w 1642716"/>
                <a:gd name="connsiteY8" fmla="*/ 98563 h 1060920"/>
                <a:gd name="connsiteX9" fmla="*/ 1631914 w 1642716"/>
                <a:gd name="connsiteY9" fmla="*/ 948326 h 1060920"/>
                <a:gd name="connsiteX10" fmla="*/ 1621305 w 1642716"/>
                <a:gd name="connsiteY10" fmla="*/ 985288 h 1060920"/>
                <a:gd name="connsiteX11" fmla="*/ 1589478 w 1642716"/>
                <a:gd name="connsiteY11" fmla="*/ 999319 h 1060920"/>
                <a:gd name="connsiteX12" fmla="*/ 1585371 w 1642716"/>
                <a:gd name="connsiteY12" fmla="*/ 999319 h 1060920"/>
                <a:gd name="connsiteX13" fmla="*/ 1175719 w 1642716"/>
                <a:gd name="connsiteY13" fmla="*/ 977759 h 1060920"/>
                <a:gd name="connsiteX14" fmla="*/ 303026 w 1642716"/>
                <a:gd name="connsiteY14" fmla="*/ 1064001 h 1060920"/>
                <a:gd name="connsiteX15" fmla="*/ 294470 w 1642716"/>
                <a:gd name="connsiteY15" fmla="*/ 1064686 h 1060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42716" h="1060920">
                  <a:moveTo>
                    <a:pt x="294470" y="1064686"/>
                  </a:moveTo>
                  <a:cubicBezTo>
                    <a:pt x="283518" y="1064686"/>
                    <a:pt x="272909" y="1060579"/>
                    <a:pt x="264695" y="1052707"/>
                  </a:cubicBezTo>
                  <a:cubicBezTo>
                    <a:pt x="89130" y="884671"/>
                    <a:pt x="1861" y="557839"/>
                    <a:pt x="31293" y="178303"/>
                  </a:cubicBezTo>
                  <a:cubicBezTo>
                    <a:pt x="32662" y="159138"/>
                    <a:pt x="46693" y="143395"/>
                    <a:pt x="65516" y="139289"/>
                  </a:cubicBezTo>
                  <a:cubicBezTo>
                    <a:pt x="432731" y="63997"/>
                    <a:pt x="806107" y="25667"/>
                    <a:pt x="1175376" y="25667"/>
                  </a:cubicBezTo>
                  <a:cubicBezTo>
                    <a:pt x="1305425" y="25667"/>
                    <a:pt x="1434446" y="35250"/>
                    <a:pt x="1559361" y="44490"/>
                  </a:cubicBezTo>
                  <a:lnTo>
                    <a:pt x="1599060" y="47228"/>
                  </a:lnTo>
                  <a:cubicBezTo>
                    <a:pt x="1611381" y="48255"/>
                    <a:pt x="1622674" y="54073"/>
                    <a:pt x="1630204" y="63997"/>
                  </a:cubicBezTo>
                  <a:cubicBezTo>
                    <a:pt x="1637733" y="73922"/>
                    <a:pt x="1640813" y="86243"/>
                    <a:pt x="1638417" y="98563"/>
                  </a:cubicBezTo>
                  <a:cubicBezTo>
                    <a:pt x="1584344" y="380563"/>
                    <a:pt x="1581949" y="674540"/>
                    <a:pt x="1631914" y="948326"/>
                  </a:cubicBezTo>
                  <a:cubicBezTo>
                    <a:pt x="1634310" y="961674"/>
                    <a:pt x="1630546" y="975363"/>
                    <a:pt x="1621305" y="985288"/>
                  </a:cubicBezTo>
                  <a:cubicBezTo>
                    <a:pt x="1613092" y="994186"/>
                    <a:pt x="1601456" y="999319"/>
                    <a:pt x="1589478" y="999319"/>
                  </a:cubicBezTo>
                  <a:cubicBezTo>
                    <a:pt x="1588109" y="999319"/>
                    <a:pt x="1586740" y="999319"/>
                    <a:pt x="1585371" y="999319"/>
                  </a:cubicBezTo>
                  <a:cubicBezTo>
                    <a:pt x="1427259" y="984603"/>
                    <a:pt x="1297211" y="977759"/>
                    <a:pt x="1175719" y="977759"/>
                  </a:cubicBezTo>
                  <a:cubicBezTo>
                    <a:pt x="888586" y="977759"/>
                    <a:pt x="594950" y="1006848"/>
                    <a:pt x="303026" y="1064001"/>
                  </a:cubicBezTo>
                  <a:cubicBezTo>
                    <a:pt x="299945" y="1064686"/>
                    <a:pt x="297207" y="1064686"/>
                    <a:pt x="294470" y="1064686"/>
                  </a:cubicBezTo>
                  <a:close/>
                </a:path>
              </a:pathLst>
            </a:custGeom>
            <a:solidFill>
              <a:srgbClr val="C99B79"/>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2D014B09-B1BB-422A-ABA1-49E112DE7427}"/>
                </a:ext>
              </a:extLst>
            </p:cNvPr>
            <p:cNvSpPr/>
            <p:nvPr/>
          </p:nvSpPr>
          <p:spPr>
            <a:xfrm>
              <a:off x="10411102" y="1181119"/>
              <a:ext cx="1745386" cy="1163591"/>
            </a:xfrm>
            <a:custGeom>
              <a:avLst/>
              <a:gdLst>
                <a:gd name="connsiteX0" fmla="*/ 1218937 w 1745386"/>
                <a:gd name="connsiteY0" fmla="*/ 111910 h 1163590"/>
                <a:gd name="connsiteX1" fmla="*/ 1639199 w 1745386"/>
                <a:gd name="connsiteY1" fmla="*/ 133471 h 1163590"/>
                <a:gd name="connsiteX2" fmla="*/ 1632354 w 1745386"/>
                <a:gd name="connsiteY2" fmla="*/ 999319 h 1163590"/>
                <a:gd name="connsiteX3" fmla="*/ 1218595 w 1745386"/>
                <a:gd name="connsiteY3" fmla="*/ 977759 h 1163590"/>
                <a:gd name="connsiteX4" fmla="*/ 337688 w 1745386"/>
                <a:gd name="connsiteY4" fmla="*/ 1064686 h 1163590"/>
                <a:gd name="connsiteX5" fmla="*/ 117290 w 1745386"/>
                <a:gd name="connsiteY5" fmla="*/ 224847 h 1163590"/>
                <a:gd name="connsiteX6" fmla="*/ 1218937 w 1745386"/>
                <a:gd name="connsiteY6" fmla="*/ 111910 h 1163590"/>
                <a:gd name="connsiteX7" fmla="*/ 1218937 w 1745386"/>
                <a:gd name="connsiteY7" fmla="*/ 25667 h 1163590"/>
                <a:gd name="connsiteX8" fmla="*/ 100179 w 1745386"/>
                <a:gd name="connsiteY8" fmla="*/ 140315 h 1163590"/>
                <a:gd name="connsiteX9" fmla="*/ 31390 w 1745386"/>
                <a:gd name="connsiteY9" fmla="*/ 218002 h 1163590"/>
                <a:gd name="connsiteX10" fmla="*/ 278140 w 1745386"/>
                <a:gd name="connsiteY10" fmla="*/ 1126630 h 1163590"/>
                <a:gd name="connsiteX11" fmla="*/ 337688 w 1745386"/>
                <a:gd name="connsiteY11" fmla="*/ 1150586 h 1163590"/>
                <a:gd name="connsiteX12" fmla="*/ 354115 w 1745386"/>
                <a:gd name="connsiteY12" fmla="*/ 1148875 h 1163590"/>
                <a:gd name="connsiteX13" fmla="*/ 1218595 w 1745386"/>
                <a:gd name="connsiteY13" fmla="*/ 1063317 h 1163590"/>
                <a:gd name="connsiteX14" fmla="*/ 1624483 w 1745386"/>
                <a:gd name="connsiteY14" fmla="*/ 1084535 h 1163590"/>
                <a:gd name="connsiteX15" fmla="*/ 1632354 w 1745386"/>
                <a:gd name="connsiteY15" fmla="*/ 1084877 h 1163590"/>
                <a:gd name="connsiteX16" fmla="*/ 1696009 w 1745386"/>
                <a:gd name="connsiteY16" fmla="*/ 1056814 h 1163590"/>
                <a:gd name="connsiteX17" fmla="*/ 1717228 w 1745386"/>
                <a:gd name="connsiteY17" fmla="*/ 983234 h 1163590"/>
                <a:gd name="connsiteX18" fmla="*/ 1723730 w 1745386"/>
                <a:gd name="connsiteY18" fmla="*/ 149213 h 1163590"/>
                <a:gd name="connsiteX19" fmla="*/ 1707303 w 1745386"/>
                <a:gd name="connsiteY19" fmla="*/ 80425 h 1163590"/>
                <a:gd name="connsiteX20" fmla="*/ 1645017 w 1745386"/>
                <a:gd name="connsiteY20" fmla="*/ 46886 h 1163590"/>
                <a:gd name="connsiteX21" fmla="*/ 1605660 w 1745386"/>
                <a:gd name="connsiteY21" fmla="*/ 43806 h 1163590"/>
                <a:gd name="connsiteX22" fmla="*/ 1218937 w 1745386"/>
                <a:gd name="connsiteY22" fmla="*/ 25667 h 1163590"/>
                <a:gd name="connsiteX23" fmla="*/ 1218937 w 1745386"/>
                <a:gd name="connsiteY23" fmla="*/ 25667 h 1163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45386" h="1163590">
                  <a:moveTo>
                    <a:pt x="1218937" y="111910"/>
                  </a:moveTo>
                  <a:cubicBezTo>
                    <a:pt x="1360964" y="111910"/>
                    <a:pt x="1499910" y="123204"/>
                    <a:pt x="1639199" y="133471"/>
                  </a:cubicBezTo>
                  <a:cubicBezTo>
                    <a:pt x="1586153" y="409995"/>
                    <a:pt x="1579993" y="711502"/>
                    <a:pt x="1632354" y="999319"/>
                  </a:cubicBezTo>
                  <a:cubicBezTo>
                    <a:pt x="1495803" y="986657"/>
                    <a:pt x="1358226" y="977759"/>
                    <a:pt x="1218595" y="977759"/>
                  </a:cubicBezTo>
                  <a:cubicBezTo>
                    <a:pt x="917088" y="977759"/>
                    <a:pt x="622768" y="1008902"/>
                    <a:pt x="337688" y="1064686"/>
                  </a:cubicBezTo>
                  <a:cubicBezTo>
                    <a:pt x="149803" y="884671"/>
                    <a:pt x="92992" y="540385"/>
                    <a:pt x="117290" y="224847"/>
                  </a:cubicBezTo>
                  <a:cubicBezTo>
                    <a:pt x="473897" y="151609"/>
                    <a:pt x="841455" y="111910"/>
                    <a:pt x="1218937" y="111910"/>
                  </a:cubicBezTo>
                  <a:moveTo>
                    <a:pt x="1218937" y="25667"/>
                  </a:moveTo>
                  <a:cubicBezTo>
                    <a:pt x="846930" y="25667"/>
                    <a:pt x="470475" y="64340"/>
                    <a:pt x="100179" y="140315"/>
                  </a:cubicBezTo>
                  <a:cubicBezTo>
                    <a:pt x="62533" y="148187"/>
                    <a:pt x="34470" y="179672"/>
                    <a:pt x="31390" y="218002"/>
                  </a:cubicBezTo>
                  <a:cubicBezTo>
                    <a:pt x="931" y="610201"/>
                    <a:pt x="93334" y="950038"/>
                    <a:pt x="278140" y="1126630"/>
                  </a:cubicBezTo>
                  <a:cubicBezTo>
                    <a:pt x="294225" y="1142030"/>
                    <a:pt x="315785" y="1150586"/>
                    <a:pt x="337688" y="1150586"/>
                  </a:cubicBezTo>
                  <a:cubicBezTo>
                    <a:pt x="343164" y="1150586"/>
                    <a:pt x="348640" y="1149901"/>
                    <a:pt x="354115" y="1148875"/>
                  </a:cubicBezTo>
                  <a:cubicBezTo>
                    <a:pt x="643302" y="1092406"/>
                    <a:pt x="934200" y="1063317"/>
                    <a:pt x="1218595" y="1063317"/>
                  </a:cubicBezTo>
                  <a:cubicBezTo>
                    <a:pt x="1338719" y="1063317"/>
                    <a:pt x="1467740" y="1070161"/>
                    <a:pt x="1624483" y="1084535"/>
                  </a:cubicBezTo>
                  <a:cubicBezTo>
                    <a:pt x="1627221" y="1084877"/>
                    <a:pt x="1629616" y="1084877"/>
                    <a:pt x="1632354" y="1084877"/>
                  </a:cubicBezTo>
                  <a:cubicBezTo>
                    <a:pt x="1656310" y="1084877"/>
                    <a:pt x="1679582" y="1074953"/>
                    <a:pt x="1696009" y="1056814"/>
                  </a:cubicBezTo>
                  <a:cubicBezTo>
                    <a:pt x="1714148" y="1036965"/>
                    <a:pt x="1722019" y="1009586"/>
                    <a:pt x="1717228" y="983234"/>
                  </a:cubicBezTo>
                  <a:cubicBezTo>
                    <a:pt x="1668289" y="714582"/>
                    <a:pt x="1670684" y="426080"/>
                    <a:pt x="1723730" y="149213"/>
                  </a:cubicBezTo>
                  <a:cubicBezTo>
                    <a:pt x="1728521" y="124915"/>
                    <a:pt x="1722361" y="99932"/>
                    <a:pt x="1707303" y="80425"/>
                  </a:cubicBezTo>
                  <a:cubicBezTo>
                    <a:pt x="1692245" y="60917"/>
                    <a:pt x="1669657" y="48597"/>
                    <a:pt x="1645017" y="46886"/>
                  </a:cubicBezTo>
                  <a:lnTo>
                    <a:pt x="1605660" y="43806"/>
                  </a:lnTo>
                  <a:cubicBezTo>
                    <a:pt x="1480403" y="35250"/>
                    <a:pt x="1350697" y="25667"/>
                    <a:pt x="1218937" y="25667"/>
                  </a:cubicBezTo>
                  <a:lnTo>
                    <a:pt x="1218937" y="25667"/>
                  </a:lnTo>
                  <a:close/>
                </a:path>
              </a:pathLst>
            </a:custGeom>
            <a:solidFill>
              <a:srgbClr val="5F3620"/>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A2ADE3CB-8FC6-43EF-A480-75330D757EC8}"/>
                </a:ext>
              </a:extLst>
            </p:cNvPr>
            <p:cNvSpPr/>
            <p:nvPr/>
          </p:nvSpPr>
          <p:spPr>
            <a:xfrm>
              <a:off x="6869531" y="4513437"/>
              <a:ext cx="3353879" cy="3901451"/>
            </a:xfrm>
            <a:custGeom>
              <a:avLst/>
              <a:gdLst>
                <a:gd name="connsiteX0" fmla="*/ 3021967 w 3353879"/>
                <a:gd name="connsiteY0" fmla="*/ 3883656 h 3901451"/>
                <a:gd name="connsiteX1" fmla="*/ 223873 w 3353879"/>
                <a:gd name="connsiteY1" fmla="*/ 3375440 h 3901451"/>
                <a:gd name="connsiteX2" fmla="*/ 119834 w 3353879"/>
                <a:gd name="connsiteY2" fmla="*/ 3361408 h 3901451"/>
                <a:gd name="connsiteX3" fmla="*/ 88349 w 3353879"/>
                <a:gd name="connsiteY3" fmla="*/ 3359013 h 3901451"/>
                <a:gd name="connsiteX4" fmla="*/ 81162 w 3353879"/>
                <a:gd name="connsiteY4" fmla="*/ 3328212 h 3901451"/>
                <a:gd name="connsiteX5" fmla="*/ 73975 w 3353879"/>
                <a:gd name="connsiteY5" fmla="*/ 3302887 h 3901451"/>
                <a:gd name="connsiteX6" fmla="*/ 29143 w 3353879"/>
                <a:gd name="connsiteY6" fmla="*/ 2934302 h 3901451"/>
                <a:gd name="connsiteX7" fmla="*/ 26405 w 3353879"/>
                <a:gd name="connsiteY7" fmla="*/ 2847717 h 3901451"/>
                <a:gd name="connsiteX8" fmla="*/ 26063 w 3353879"/>
                <a:gd name="connsiteY8" fmla="*/ 2831974 h 3901451"/>
                <a:gd name="connsiteX9" fmla="*/ 26063 w 3353879"/>
                <a:gd name="connsiteY9" fmla="*/ 2764213 h 3901451"/>
                <a:gd name="connsiteX10" fmla="*/ 41121 w 3353879"/>
                <a:gd name="connsiteY10" fmla="*/ 2482213 h 3901451"/>
                <a:gd name="connsiteX11" fmla="*/ 48308 w 3353879"/>
                <a:gd name="connsiteY11" fmla="*/ 2413766 h 3901451"/>
                <a:gd name="connsiteX12" fmla="*/ 79109 w 3353879"/>
                <a:gd name="connsiteY12" fmla="*/ 2197133 h 3901451"/>
                <a:gd name="connsiteX13" fmla="*/ 117439 w 3353879"/>
                <a:gd name="connsiteY13" fmla="*/ 2006852 h 3901451"/>
                <a:gd name="connsiteX14" fmla="*/ 218740 w 3353879"/>
                <a:gd name="connsiteY14" fmla="*/ 1635187 h 3901451"/>
                <a:gd name="connsiteX15" fmla="*/ 241669 w 3353879"/>
                <a:gd name="connsiteY15" fmla="*/ 1568110 h 3901451"/>
                <a:gd name="connsiteX16" fmla="*/ 396358 w 3353879"/>
                <a:gd name="connsiteY16" fmla="*/ 1189943 h 3901451"/>
                <a:gd name="connsiteX17" fmla="*/ 672198 w 3353879"/>
                <a:gd name="connsiteY17" fmla="*/ 713555 h 3901451"/>
                <a:gd name="connsiteX18" fmla="*/ 994581 w 3353879"/>
                <a:gd name="connsiteY18" fmla="*/ 344286 h 3901451"/>
                <a:gd name="connsiteX19" fmla="*/ 1098962 w 3353879"/>
                <a:gd name="connsiteY19" fmla="*/ 257359 h 3901451"/>
                <a:gd name="connsiteX20" fmla="*/ 1712585 w 3353879"/>
                <a:gd name="connsiteY20" fmla="*/ 25667 h 3901451"/>
                <a:gd name="connsiteX21" fmla="*/ 2317310 w 3353879"/>
                <a:gd name="connsiteY21" fmla="*/ 257359 h 3901451"/>
                <a:gd name="connsiteX22" fmla="*/ 2419980 w 3353879"/>
                <a:gd name="connsiteY22" fmla="*/ 344286 h 3901451"/>
                <a:gd name="connsiteX23" fmla="*/ 2735860 w 3353879"/>
                <a:gd name="connsiteY23" fmla="*/ 713897 h 3901451"/>
                <a:gd name="connsiteX24" fmla="*/ 3003486 w 3353879"/>
                <a:gd name="connsiteY24" fmla="*/ 1190285 h 3901451"/>
                <a:gd name="connsiteX25" fmla="*/ 3149619 w 3353879"/>
                <a:gd name="connsiteY25" fmla="*/ 1561949 h 3901451"/>
                <a:gd name="connsiteX26" fmla="*/ 3173234 w 3353879"/>
                <a:gd name="connsiteY26" fmla="*/ 1636556 h 3901451"/>
                <a:gd name="connsiteX27" fmla="*/ 3269743 w 3353879"/>
                <a:gd name="connsiteY27" fmla="*/ 2007536 h 3901451"/>
                <a:gd name="connsiteX28" fmla="*/ 3304993 w 3353879"/>
                <a:gd name="connsiteY28" fmla="*/ 2200555 h 3901451"/>
                <a:gd name="connsiteX29" fmla="*/ 3332029 w 3353879"/>
                <a:gd name="connsiteY29" fmla="*/ 2411713 h 3901451"/>
                <a:gd name="connsiteX30" fmla="*/ 3338532 w 3353879"/>
                <a:gd name="connsiteY30" fmla="*/ 2482555 h 3901451"/>
                <a:gd name="connsiteX31" fmla="*/ 3349826 w 3353879"/>
                <a:gd name="connsiteY31" fmla="*/ 2802885 h 3901451"/>
                <a:gd name="connsiteX32" fmla="*/ 3349141 w 3353879"/>
                <a:gd name="connsiteY32" fmla="*/ 2847033 h 3901451"/>
                <a:gd name="connsiteX33" fmla="*/ 3345719 w 3353879"/>
                <a:gd name="connsiteY33" fmla="*/ 2933276 h 3901451"/>
                <a:gd name="connsiteX34" fmla="*/ 3297806 w 3353879"/>
                <a:gd name="connsiteY34" fmla="*/ 3302887 h 3901451"/>
                <a:gd name="connsiteX35" fmla="*/ 3119161 w 3353879"/>
                <a:gd name="connsiteY35" fmla="*/ 3784750 h 3901451"/>
                <a:gd name="connsiteX36" fmla="*/ 3085280 w 3353879"/>
                <a:gd name="connsiteY36" fmla="*/ 3834031 h 3901451"/>
                <a:gd name="connsiteX37" fmla="*/ 3064061 w 3353879"/>
                <a:gd name="connsiteY37" fmla="*/ 3863463 h 3901451"/>
                <a:gd name="connsiteX38" fmla="*/ 3049345 w 3353879"/>
                <a:gd name="connsiteY38" fmla="*/ 3886051 h 3901451"/>
                <a:gd name="connsiteX39" fmla="*/ 3021967 w 3353879"/>
                <a:gd name="connsiteY39" fmla="*/ 3883656 h 3901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353879" h="3901451">
                  <a:moveTo>
                    <a:pt x="3021967" y="3883656"/>
                  </a:moveTo>
                  <a:cubicBezTo>
                    <a:pt x="2103072" y="3769349"/>
                    <a:pt x="1161590" y="3598233"/>
                    <a:pt x="223873" y="3375440"/>
                  </a:cubicBezTo>
                  <a:cubicBezTo>
                    <a:pt x="187254" y="3366884"/>
                    <a:pt x="152346" y="3363804"/>
                    <a:pt x="119834" y="3361408"/>
                  </a:cubicBezTo>
                  <a:lnTo>
                    <a:pt x="88349" y="3359013"/>
                  </a:lnTo>
                  <a:lnTo>
                    <a:pt x="81162" y="3328212"/>
                  </a:lnTo>
                  <a:cubicBezTo>
                    <a:pt x="77055" y="3315549"/>
                    <a:pt x="75344" y="3309731"/>
                    <a:pt x="73975" y="3302887"/>
                  </a:cubicBezTo>
                  <a:cubicBezTo>
                    <a:pt x="49677" y="3186185"/>
                    <a:pt x="34618" y="3061955"/>
                    <a:pt x="29143" y="2934302"/>
                  </a:cubicBezTo>
                  <a:cubicBezTo>
                    <a:pt x="27774" y="2906581"/>
                    <a:pt x="26405" y="2877149"/>
                    <a:pt x="26405" y="2847717"/>
                  </a:cubicBezTo>
                  <a:lnTo>
                    <a:pt x="26063" y="2831974"/>
                  </a:lnTo>
                  <a:cubicBezTo>
                    <a:pt x="25720" y="2809730"/>
                    <a:pt x="25378" y="2787142"/>
                    <a:pt x="26063" y="2764213"/>
                  </a:cubicBezTo>
                  <a:cubicBezTo>
                    <a:pt x="27432" y="2666334"/>
                    <a:pt x="32223" y="2573931"/>
                    <a:pt x="41121" y="2482213"/>
                  </a:cubicBezTo>
                  <a:lnTo>
                    <a:pt x="48308" y="2413766"/>
                  </a:lnTo>
                  <a:cubicBezTo>
                    <a:pt x="55495" y="2347374"/>
                    <a:pt x="65419" y="2276531"/>
                    <a:pt x="79109" y="2197133"/>
                  </a:cubicBezTo>
                  <a:cubicBezTo>
                    <a:pt x="89033" y="2137585"/>
                    <a:pt x="101696" y="2075298"/>
                    <a:pt x="117439" y="2006852"/>
                  </a:cubicBezTo>
                  <a:cubicBezTo>
                    <a:pt x="144133" y="1885017"/>
                    <a:pt x="178356" y="1760102"/>
                    <a:pt x="218740" y="1635187"/>
                  </a:cubicBezTo>
                  <a:lnTo>
                    <a:pt x="241669" y="1568110"/>
                  </a:lnTo>
                  <a:cubicBezTo>
                    <a:pt x="288897" y="1434639"/>
                    <a:pt x="340232" y="1309724"/>
                    <a:pt x="396358" y="1189943"/>
                  </a:cubicBezTo>
                  <a:cubicBezTo>
                    <a:pt x="480547" y="1013693"/>
                    <a:pt x="573292" y="853528"/>
                    <a:pt x="672198" y="713555"/>
                  </a:cubicBezTo>
                  <a:cubicBezTo>
                    <a:pt x="772814" y="571186"/>
                    <a:pt x="881302" y="446956"/>
                    <a:pt x="994581" y="344286"/>
                  </a:cubicBezTo>
                  <a:cubicBezTo>
                    <a:pt x="1028804" y="313827"/>
                    <a:pt x="1063370" y="285080"/>
                    <a:pt x="1098962" y="257359"/>
                  </a:cubicBezTo>
                  <a:cubicBezTo>
                    <a:pt x="1301563" y="103354"/>
                    <a:pt x="1507588" y="25667"/>
                    <a:pt x="1712585" y="25667"/>
                  </a:cubicBezTo>
                  <a:cubicBezTo>
                    <a:pt x="1920662" y="28405"/>
                    <a:pt x="2121553" y="106434"/>
                    <a:pt x="2317310" y="257359"/>
                  </a:cubicBezTo>
                  <a:cubicBezTo>
                    <a:pt x="2351875" y="284053"/>
                    <a:pt x="2386441" y="313827"/>
                    <a:pt x="2419980" y="344286"/>
                  </a:cubicBezTo>
                  <a:cubicBezTo>
                    <a:pt x="2530178" y="445929"/>
                    <a:pt x="2636271" y="570159"/>
                    <a:pt x="2735860" y="713897"/>
                  </a:cubicBezTo>
                  <a:cubicBezTo>
                    <a:pt x="2833739" y="855239"/>
                    <a:pt x="2923746" y="1015404"/>
                    <a:pt x="3003486" y="1190285"/>
                  </a:cubicBezTo>
                  <a:cubicBezTo>
                    <a:pt x="3057217" y="1308013"/>
                    <a:pt x="3106498" y="1433270"/>
                    <a:pt x="3149619" y="1561949"/>
                  </a:cubicBezTo>
                  <a:cubicBezTo>
                    <a:pt x="3157833" y="1586933"/>
                    <a:pt x="3166047" y="1611573"/>
                    <a:pt x="3173234" y="1636556"/>
                  </a:cubicBezTo>
                  <a:cubicBezTo>
                    <a:pt x="3210195" y="1753258"/>
                    <a:pt x="3243049" y="1878514"/>
                    <a:pt x="3269743" y="2007536"/>
                  </a:cubicBezTo>
                  <a:cubicBezTo>
                    <a:pt x="3283775" y="2073245"/>
                    <a:pt x="3295068" y="2136216"/>
                    <a:pt x="3304993" y="2200555"/>
                  </a:cubicBezTo>
                  <a:cubicBezTo>
                    <a:pt x="3316629" y="2270713"/>
                    <a:pt x="3325869" y="2341898"/>
                    <a:pt x="3332029" y="2411713"/>
                  </a:cubicBezTo>
                  <a:lnTo>
                    <a:pt x="3338532" y="2482555"/>
                  </a:lnTo>
                  <a:cubicBezTo>
                    <a:pt x="3347088" y="2586252"/>
                    <a:pt x="3351194" y="2694055"/>
                    <a:pt x="3349826" y="2802885"/>
                  </a:cubicBezTo>
                  <a:lnTo>
                    <a:pt x="3349141" y="2847033"/>
                  </a:lnTo>
                  <a:lnTo>
                    <a:pt x="3345719" y="2933276"/>
                  </a:lnTo>
                  <a:cubicBezTo>
                    <a:pt x="3338190" y="3064693"/>
                    <a:pt x="3322105" y="3188581"/>
                    <a:pt x="3297806" y="3302887"/>
                  </a:cubicBezTo>
                  <a:cubicBezTo>
                    <a:pt x="3259476" y="3482901"/>
                    <a:pt x="3199243" y="3645119"/>
                    <a:pt x="3119161" y="3784750"/>
                  </a:cubicBezTo>
                  <a:cubicBezTo>
                    <a:pt x="3108894" y="3802546"/>
                    <a:pt x="3097258" y="3818289"/>
                    <a:pt x="3085280" y="3834031"/>
                  </a:cubicBezTo>
                  <a:cubicBezTo>
                    <a:pt x="3078093" y="3843614"/>
                    <a:pt x="3070906" y="3853197"/>
                    <a:pt x="3064061" y="3863463"/>
                  </a:cubicBezTo>
                  <a:lnTo>
                    <a:pt x="3049345" y="3886051"/>
                  </a:lnTo>
                  <a:lnTo>
                    <a:pt x="3021967" y="3883656"/>
                  </a:lnTo>
                  <a:close/>
                </a:path>
              </a:pathLst>
            </a:custGeom>
            <a:solidFill>
              <a:srgbClr val="EA539E"/>
            </a:solid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1A0E8D7D-FDD0-4968-95AA-74ACD7F4E512}"/>
                </a:ext>
              </a:extLst>
            </p:cNvPr>
            <p:cNvSpPr/>
            <p:nvPr/>
          </p:nvSpPr>
          <p:spPr>
            <a:xfrm>
              <a:off x="6826206" y="4470658"/>
              <a:ext cx="3456549" cy="3969898"/>
            </a:xfrm>
            <a:custGeom>
              <a:avLst/>
              <a:gdLst>
                <a:gd name="connsiteX0" fmla="*/ 1755226 w 3456549"/>
                <a:gd name="connsiteY0" fmla="*/ 112595 h 3969897"/>
                <a:gd name="connsiteX1" fmla="*/ 1762754 w 3456549"/>
                <a:gd name="connsiteY1" fmla="*/ 112595 h 3969897"/>
                <a:gd name="connsiteX2" fmla="*/ 2333941 w 3456549"/>
                <a:gd name="connsiteY2" fmla="*/ 335388 h 3969897"/>
                <a:gd name="connsiteX3" fmla="*/ 2433873 w 3456549"/>
                <a:gd name="connsiteY3" fmla="*/ 419919 h 3969897"/>
                <a:gd name="connsiteX4" fmla="*/ 2743251 w 3456549"/>
                <a:gd name="connsiteY4" fmla="*/ 782001 h 3969897"/>
                <a:gd name="connsiteX5" fmla="*/ 3007112 w 3456549"/>
                <a:gd name="connsiteY5" fmla="*/ 1251887 h 3969897"/>
                <a:gd name="connsiteX6" fmla="*/ 3151534 w 3456549"/>
                <a:gd name="connsiteY6" fmla="*/ 1619445 h 3969897"/>
                <a:gd name="connsiteX7" fmla="*/ 3174464 w 3456549"/>
                <a:gd name="connsiteY7" fmla="*/ 1692340 h 3969897"/>
                <a:gd name="connsiteX8" fmla="*/ 3270289 w 3456549"/>
                <a:gd name="connsiteY8" fmla="*/ 2060240 h 3969897"/>
                <a:gd name="connsiteX9" fmla="*/ 3305197 w 3456549"/>
                <a:gd name="connsiteY9" fmla="*/ 2250864 h 3969897"/>
                <a:gd name="connsiteX10" fmla="*/ 3331891 w 3456549"/>
                <a:gd name="connsiteY10" fmla="*/ 2459626 h 3969897"/>
                <a:gd name="connsiteX11" fmla="*/ 3338051 w 3456549"/>
                <a:gd name="connsiteY11" fmla="*/ 2529783 h 3969897"/>
                <a:gd name="connsiteX12" fmla="*/ 3349345 w 3456549"/>
                <a:gd name="connsiteY12" fmla="*/ 2846348 h 3969897"/>
                <a:gd name="connsiteX13" fmla="*/ 3348660 w 3456549"/>
                <a:gd name="connsiteY13" fmla="*/ 2890839 h 3969897"/>
                <a:gd name="connsiteX14" fmla="*/ 3345238 w 3456549"/>
                <a:gd name="connsiteY14" fmla="*/ 2975370 h 3969897"/>
                <a:gd name="connsiteX15" fmla="*/ 3298352 w 3456549"/>
                <a:gd name="connsiteY15" fmla="*/ 3337794 h 3969897"/>
                <a:gd name="connsiteX16" fmla="*/ 3124498 w 3456549"/>
                <a:gd name="connsiteY16" fmla="*/ 3807337 h 3969897"/>
                <a:gd name="connsiteX17" fmla="*/ 3071110 w 3456549"/>
                <a:gd name="connsiteY17" fmla="*/ 3883656 h 3969897"/>
                <a:gd name="connsiteX18" fmla="*/ 277807 w 3456549"/>
                <a:gd name="connsiteY18" fmla="*/ 3376467 h 3969897"/>
                <a:gd name="connsiteX19" fmla="*/ 166924 w 3456549"/>
                <a:gd name="connsiteY19" fmla="*/ 3361408 h 3969897"/>
                <a:gd name="connsiteX20" fmla="*/ 160079 w 3456549"/>
                <a:gd name="connsiteY20" fmla="*/ 3337794 h 3969897"/>
                <a:gd name="connsiteX21" fmla="*/ 115931 w 3456549"/>
                <a:gd name="connsiteY21" fmla="*/ 2975370 h 3969897"/>
                <a:gd name="connsiteX22" fmla="*/ 113193 w 3456549"/>
                <a:gd name="connsiteY22" fmla="*/ 2890839 h 3969897"/>
                <a:gd name="connsiteX23" fmla="*/ 112851 w 3456549"/>
                <a:gd name="connsiteY23" fmla="*/ 2808360 h 3969897"/>
                <a:gd name="connsiteX24" fmla="*/ 127567 w 3456549"/>
                <a:gd name="connsiteY24" fmla="*/ 2529441 h 3969897"/>
                <a:gd name="connsiteX25" fmla="*/ 134754 w 3456549"/>
                <a:gd name="connsiteY25" fmla="*/ 2461337 h 3969897"/>
                <a:gd name="connsiteX26" fmla="*/ 165213 w 3456549"/>
                <a:gd name="connsiteY26" fmla="*/ 2248126 h 3969897"/>
                <a:gd name="connsiteX27" fmla="*/ 202858 w 3456549"/>
                <a:gd name="connsiteY27" fmla="*/ 2060240 h 3969897"/>
                <a:gd name="connsiteX28" fmla="*/ 303132 w 3456549"/>
                <a:gd name="connsiteY28" fmla="*/ 1692340 h 3969897"/>
                <a:gd name="connsiteX29" fmla="*/ 327773 w 3456549"/>
                <a:gd name="connsiteY29" fmla="*/ 1619445 h 3969897"/>
                <a:gd name="connsiteX30" fmla="*/ 478356 w 3456549"/>
                <a:gd name="connsiteY30" fmla="*/ 1251887 h 3969897"/>
                <a:gd name="connsiteX31" fmla="*/ 750430 w 3456549"/>
                <a:gd name="connsiteY31" fmla="*/ 782001 h 3969897"/>
                <a:gd name="connsiteX32" fmla="*/ 1066653 w 3456549"/>
                <a:gd name="connsiteY32" fmla="*/ 419919 h 3969897"/>
                <a:gd name="connsiteX33" fmla="*/ 1168297 w 3456549"/>
                <a:gd name="connsiteY33" fmla="*/ 335388 h 3969897"/>
                <a:gd name="connsiteX34" fmla="*/ 1755226 w 3456549"/>
                <a:gd name="connsiteY34" fmla="*/ 112595 h 3969897"/>
                <a:gd name="connsiteX35" fmla="*/ 1755226 w 3456549"/>
                <a:gd name="connsiteY35" fmla="*/ 26352 h 3969897"/>
                <a:gd name="connsiteX36" fmla="*/ 1115935 w 3456549"/>
                <a:gd name="connsiteY36" fmla="*/ 266599 h 3969897"/>
                <a:gd name="connsiteX37" fmla="*/ 1009158 w 3456549"/>
                <a:gd name="connsiteY37" fmla="*/ 355580 h 3969897"/>
                <a:gd name="connsiteX38" fmla="*/ 679588 w 3456549"/>
                <a:gd name="connsiteY38" fmla="*/ 732378 h 3969897"/>
                <a:gd name="connsiteX39" fmla="*/ 399984 w 3456549"/>
                <a:gd name="connsiteY39" fmla="*/ 1214925 h 3969897"/>
                <a:gd name="connsiteX40" fmla="*/ 245980 w 3456549"/>
                <a:gd name="connsiteY40" fmla="*/ 1590697 h 3969897"/>
                <a:gd name="connsiteX41" fmla="*/ 243584 w 3456549"/>
                <a:gd name="connsiteY41" fmla="*/ 1597542 h 3969897"/>
                <a:gd name="connsiteX42" fmla="*/ 220654 w 3456549"/>
                <a:gd name="connsiteY42" fmla="*/ 1664962 h 3969897"/>
                <a:gd name="connsiteX43" fmla="*/ 117985 w 3456549"/>
                <a:gd name="connsiteY43" fmla="*/ 2041759 h 3969897"/>
                <a:gd name="connsiteX44" fmla="*/ 79312 w 3456549"/>
                <a:gd name="connsiteY44" fmla="*/ 2234094 h 3969897"/>
                <a:gd name="connsiteX45" fmla="*/ 48169 w 3456549"/>
                <a:gd name="connsiteY45" fmla="*/ 2452439 h 3969897"/>
                <a:gd name="connsiteX46" fmla="*/ 44405 w 3456549"/>
                <a:gd name="connsiteY46" fmla="*/ 2489400 h 3969897"/>
                <a:gd name="connsiteX47" fmla="*/ 40982 w 3456549"/>
                <a:gd name="connsiteY47" fmla="*/ 2521227 h 3969897"/>
                <a:gd name="connsiteX48" fmla="*/ 25924 w 3456549"/>
                <a:gd name="connsiteY48" fmla="*/ 2807676 h 3969897"/>
                <a:gd name="connsiteX49" fmla="*/ 25924 w 3456549"/>
                <a:gd name="connsiteY49" fmla="*/ 2876123 h 3969897"/>
                <a:gd name="connsiteX50" fmla="*/ 26266 w 3456549"/>
                <a:gd name="connsiteY50" fmla="*/ 2892208 h 3969897"/>
                <a:gd name="connsiteX51" fmla="*/ 29004 w 3456549"/>
                <a:gd name="connsiteY51" fmla="*/ 2980161 h 3969897"/>
                <a:gd name="connsiteX52" fmla="*/ 74863 w 3456549"/>
                <a:gd name="connsiteY52" fmla="*/ 3355590 h 3969897"/>
                <a:gd name="connsiteX53" fmla="*/ 81024 w 3456549"/>
                <a:gd name="connsiteY53" fmla="*/ 3378178 h 3969897"/>
                <a:gd name="connsiteX54" fmla="*/ 95397 w 3456549"/>
                <a:gd name="connsiteY54" fmla="*/ 3439780 h 3969897"/>
                <a:gd name="connsiteX55" fmla="*/ 159737 w 3456549"/>
                <a:gd name="connsiteY55" fmla="*/ 3447309 h 3969897"/>
                <a:gd name="connsiteX56" fmla="*/ 257273 w 3456549"/>
                <a:gd name="connsiteY56" fmla="*/ 3460313 h 3969897"/>
                <a:gd name="connsiteX57" fmla="*/ 3060158 w 3456549"/>
                <a:gd name="connsiteY57" fmla="*/ 3969214 h 3969897"/>
                <a:gd name="connsiteX58" fmla="*/ 3113547 w 3456549"/>
                <a:gd name="connsiteY58" fmla="*/ 3975716 h 3969897"/>
                <a:gd name="connsiteX59" fmla="*/ 3142979 w 3456549"/>
                <a:gd name="connsiteY59" fmla="*/ 3930541 h 3969897"/>
                <a:gd name="connsiteX60" fmla="*/ 3162486 w 3456549"/>
                <a:gd name="connsiteY60" fmla="*/ 3903505 h 3969897"/>
                <a:gd name="connsiteX61" fmla="*/ 3199105 w 3456549"/>
                <a:gd name="connsiteY61" fmla="*/ 3849774 h 3969897"/>
                <a:gd name="connsiteX62" fmla="*/ 3382541 w 3456549"/>
                <a:gd name="connsiteY62" fmla="*/ 3355248 h 3969897"/>
                <a:gd name="connsiteX63" fmla="*/ 3431138 w 3456549"/>
                <a:gd name="connsiteY63" fmla="*/ 2979819 h 3969897"/>
                <a:gd name="connsiteX64" fmla="*/ 3434561 w 3456549"/>
                <a:gd name="connsiteY64" fmla="*/ 2893576 h 3969897"/>
                <a:gd name="connsiteX65" fmla="*/ 3434903 w 3456549"/>
                <a:gd name="connsiteY65" fmla="*/ 2870647 h 3969897"/>
                <a:gd name="connsiteX66" fmla="*/ 3435245 w 3456549"/>
                <a:gd name="connsiteY66" fmla="*/ 2845664 h 3969897"/>
                <a:gd name="connsiteX67" fmla="*/ 3423609 w 3456549"/>
                <a:gd name="connsiteY67" fmla="*/ 2521570 h 3969897"/>
                <a:gd name="connsiteX68" fmla="*/ 3420529 w 3456549"/>
                <a:gd name="connsiteY68" fmla="*/ 2486320 h 3969897"/>
                <a:gd name="connsiteX69" fmla="*/ 3417449 w 3456549"/>
                <a:gd name="connsiteY69" fmla="*/ 2452097 h 3969897"/>
                <a:gd name="connsiteX70" fmla="*/ 3389728 w 3456549"/>
                <a:gd name="connsiteY70" fmla="*/ 2235805 h 3969897"/>
                <a:gd name="connsiteX71" fmla="*/ 3354136 w 3456549"/>
                <a:gd name="connsiteY71" fmla="*/ 2041417 h 3969897"/>
                <a:gd name="connsiteX72" fmla="*/ 3256258 w 3456549"/>
                <a:gd name="connsiteY72" fmla="*/ 1665304 h 3969897"/>
                <a:gd name="connsiteX73" fmla="*/ 3232986 w 3456549"/>
                <a:gd name="connsiteY73" fmla="*/ 1591724 h 3969897"/>
                <a:gd name="connsiteX74" fmla="*/ 3084799 w 3456549"/>
                <a:gd name="connsiteY74" fmla="*/ 1215610 h 3969897"/>
                <a:gd name="connsiteX75" fmla="*/ 2813409 w 3456549"/>
                <a:gd name="connsiteY75" fmla="*/ 732378 h 3969897"/>
                <a:gd name="connsiteX76" fmla="*/ 2491710 w 3456549"/>
                <a:gd name="connsiteY76" fmla="*/ 355922 h 3969897"/>
                <a:gd name="connsiteX77" fmla="*/ 2385960 w 3456549"/>
                <a:gd name="connsiteY77" fmla="*/ 266257 h 3969897"/>
                <a:gd name="connsiteX78" fmla="*/ 1763439 w 3456549"/>
                <a:gd name="connsiteY78" fmla="*/ 25667 h 3969897"/>
                <a:gd name="connsiteX79" fmla="*/ 1755226 w 3456549"/>
                <a:gd name="connsiteY79" fmla="*/ 26352 h 3969897"/>
                <a:gd name="connsiteX80" fmla="*/ 1755226 w 3456549"/>
                <a:gd name="connsiteY80" fmla="*/ 26352 h 396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3456549" h="3969897">
                  <a:moveTo>
                    <a:pt x="1755226" y="112595"/>
                  </a:moveTo>
                  <a:cubicBezTo>
                    <a:pt x="1757621" y="112595"/>
                    <a:pt x="1760359" y="112595"/>
                    <a:pt x="1762754" y="112595"/>
                  </a:cubicBezTo>
                  <a:cubicBezTo>
                    <a:pt x="1959538" y="115332"/>
                    <a:pt x="2153584" y="196441"/>
                    <a:pt x="2333941" y="335388"/>
                  </a:cubicBezTo>
                  <a:cubicBezTo>
                    <a:pt x="2367822" y="361398"/>
                    <a:pt x="2401361" y="390487"/>
                    <a:pt x="2433873" y="419919"/>
                  </a:cubicBezTo>
                  <a:cubicBezTo>
                    <a:pt x="2543387" y="520878"/>
                    <a:pt x="2647084" y="643739"/>
                    <a:pt x="2743251" y="782001"/>
                  </a:cubicBezTo>
                  <a:cubicBezTo>
                    <a:pt x="2840787" y="922659"/>
                    <a:pt x="2929768" y="1081455"/>
                    <a:pt x="3007112" y="1251887"/>
                  </a:cubicBezTo>
                  <a:cubicBezTo>
                    <a:pt x="3060843" y="1369615"/>
                    <a:pt x="3109098" y="1492476"/>
                    <a:pt x="3151534" y="1619445"/>
                  </a:cubicBezTo>
                  <a:cubicBezTo>
                    <a:pt x="3159406" y="1643743"/>
                    <a:pt x="3167277" y="1667700"/>
                    <a:pt x="3174464" y="1692340"/>
                  </a:cubicBezTo>
                  <a:cubicBezTo>
                    <a:pt x="3212452" y="1812122"/>
                    <a:pt x="3244279" y="1934983"/>
                    <a:pt x="3270289" y="2060240"/>
                  </a:cubicBezTo>
                  <a:cubicBezTo>
                    <a:pt x="3283636" y="2123895"/>
                    <a:pt x="3295272" y="2186866"/>
                    <a:pt x="3305197" y="2250864"/>
                  </a:cubicBezTo>
                  <a:cubicBezTo>
                    <a:pt x="3316490" y="2320337"/>
                    <a:pt x="3325731" y="2389810"/>
                    <a:pt x="3331891" y="2459626"/>
                  </a:cubicBezTo>
                  <a:cubicBezTo>
                    <a:pt x="3333602" y="2482897"/>
                    <a:pt x="3336340" y="2506854"/>
                    <a:pt x="3338051" y="2529783"/>
                  </a:cubicBezTo>
                  <a:cubicBezTo>
                    <a:pt x="3346949" y="2635191"/>
                    <a:pt x="3350372" y="2741283"/>
                    <a:pt x="3349345" y="2846348"/>
                  </a:cubicBezTo>
                  <a:cubicBezTo>
                    <a:pt x="3349345" y="2861406"/>
                    <a:pt x="3348660" y="2876465"/>
                    <a:pt x="3348660" y="2890839"/>
                  </a:cubicBezTo>
                  <a:cubicBezTo>
                    <a:pt x="3347634" y="2919586"/>
                    <a:pt x="3346265" y="2947991"/>
                    <a:pt x="3345238" y="2975370"/>
                  </a:cubicBezTo>
                  <a:cubicBezTo>
                    <a:pt x="3337709" y="3106445"/>
                    <a:pt x="3321624" y="3226911"/>
                    <a:pt x="3298352" y="3337794"/>
                  </a:cubicBezTo>
                  <a:cubicBezTo>
                    <a:pt x="3259338" y="3519520"/>
                    <a:pt x="3200131" y="3675236"/>
                    <a:pt x="3124498" y="3807337"/>
                  </a:cubicBezTo>
                  <a:cubicBezTo>
                    <a:pt x="3108755" y="3835058"/>
                    <a:pt x="3088221" y="3857303"/>
                    <a:pt x="3071110" y="3883656"/>
                  </a:cubicBezTo>
                  <a:cubicBezTo>
                    <a:pt x="2087191" y="3761136"/>
                    <a:pt x="1136811" y="3580437"/>
                    <a:pt x="277807" y="3376467"/>
                  </a:cubicBezTo>
                  <a:cubicBezTo>
                    <a:pt x="239135" y="3367569"/>
                    <a:pt x="202858" y="3364146"/>
                    <a:pt x="166924" y="3361408"/>
                  </a:cubicBezTo>
                  <a:cubicBezTo>
                    <a:pt x="164871" y="3353195"/>
                    <a:pt x="161790" y="3346350"/>
                    <a:pt x="160079" y="3337794"/>
                  </a:cubicBezTo>
                  <a:cubicBezTo>
                    <a:pt x="137150" y="3227253"/>
                    <a:pt x="121407" y="3106445"/>
                    <a:pt x="115931" y="2975370"/>
                  </a:cubicBezTo>
                  <a:cubicBezTo>
                    <a:pt x="114562" y="2947649"/>
                    <a:pt x="113193" y="2919586"/>
                    <a:pt x="113193" y="2890839"/>
                  </a:cubicBezTo>
                  <a:cubicBezTo>
                    <a:pt x="112851" y="2863460"/>
                    <a:pt x="112167" y="2836424"/>
                    <a:pt x="112851" y="2808360"/>
                  </a:cubicBezTo>
                  <a:cubicBezTo>
                    <a:pt x="114220" y="2714931"/>
                    <a:pt x="118669" y="2622186"/>
                    <a:pt x="127567" y="2529441"/>
                  </a:cubicBezTo>
                  <a:cubicBezTo>
                    <a:pt x="129963" y="2506854"/>
                    <a:pt x="132358" y="2484609"/>
                    <a:pt x="134754" y="2461337"/>
                  </a:cubicBezTo>
                  <a:cubicBezTo>
                    <a:pt x="142283" y="2390495"/>
                    <a:pt x="152892" y="2318968"/>
                    <a:pt x="165213" y="2248126"/>
                  </a:cubicBezTo>
                  <a:cubicBezTo>
                    <a:pt x="175822" y="2184813"/>
                    <a:pt x="188827" y="2122184"/>
                    <a:pt x="202858" y="2060240"/>
                  </a:cubicBezTo>
                  <a:cubicBezTo>
                    <a:pt x="230237" y="1934983"/>
                    <a:pt x="264118" y="1812122"/>
                    <a:pt x="303132" y="1692340"/>
                  </a:cubicBezTo>
                  <a:cubicBezTo>
                    <a:pt x="311004" y="1668042"/>
                    <a:pt x="319560" y="1643743"/>
                    <a:pt x="327773" y="1619445"/>
                  </a:cubicBezTo>
                  <a:cubicBezTo>
                    <a:pt x="372606" y="1492476"/>
                    <a:pt x="422914" y="1369957"/>
                    <a:pt x="478356" y="1251887"/>
                  </a:cubicBezTo>
                  <a:cubicBezTo>
                    <a:pt x="559465" y="1081797"/>
                    <a:pt x="650841" y="923001"/>
                    <a:pt x="750430" y="782001"/>
                  </a:cubicBezTo>
                  <a:cubicBezTo>
                    <a:pt x="848651" y="643055"/>
                    <a:pt x="955086" y="520878"/>
                    <a:pt x="1066653" y="419919"/>
                  </a:cubicBezTo>
                  <a:cubicBezTo>
                    <a:pt x="1099850" y="390487"/>
                    <a:pt x="1133731" y="362082"/>
                    <a:pt x="1168297" y="335388"/>
                  </a:cubicBezTo>
                  <a:cubicBezTo>
                    <a:pt x="1354471" y="193704"/>
                    <a:pt x="1553993" y="112595"/>
                    <a:pt x="1755226" y="112595"/>
                  </a:cubicBezTo>
                  <a:moveTo>
                    <a:pt x="1755226" y="26352"/>
                  </a:moveTo>
                  <a:cubicBezTo>
                    <a:pt x="1540988" y="26352"/>
                    <a:pt x="1325724" y="107119"/>
                    <a:pt x="1115935" y="266599"/>
                  </a:cubicBezTo>
                  <a:cubicBezTo>
                    <a:pt x="1079658" y="294662"/>
                    <a:pt x="1045093" y="323410"/>
                    <a:pt x="1009158" y="355580"/>
                  </a:cubicBezTo>
                  <a:cubicBezTo>
                    <a:pt x="892799" y="460987"/>
                    <a:pt x="782258" y="587613"/>
                    <a:pt x="679588" y="732378"/>
                  </a:cubicBezTo>
                  <a:cubicBezTo>
                    <a:pt x="578972" y="874404"/>
                    <a:pt x="484858" y="1036623"/>
                    <a:pt x="399984" y="1214925"/>
                  </a:cubicBezTo>
                  <a:cubicBezTo>
                    <a:pt x="342831" y="1336076"/>
                    <a:pt x="291154" y="1462360"/>
                    <a:pt x="245980" y="1590697"/>
                  </a:cubicBezTo>
                  <a:lnTo>
                    <a:pt x="243584" y="1597542"/>
                  </a:lnTo>
                  <a:cubicBezTo>
                    <a:pt x="235713" y="1620129"/>
                    <a:pt x="228184" y="1642374"/>
                    <a:pt x="220654" y="1664962"/>
                  </a:cubicBezTo>
                  <a:cubicBezTo>
                    <a:pt x="179587" y="1791588"/>
                    <a:pt x="145021" y="1918214"/>
                    <a:pt x="117985" y="2041759"/>
                  </a:cubicBezTo>
                  <a:cubicBezTo>
                    <a:pt x="102242" y="2110206"/>
                    <a:pt x="89579" y="2173177"/>
                    <a:pt x="79312" y="2234094"/>
                  </a:cubicBezTo>
                  <a:cubicBezTo>
                    <a:pt x="65623" y="2314177"/>
                    <a:pt x="55356" y="2385703"/>
                    <a:pt x="48169" y="2452439"/>
                  </a:cubicBezTo>
                  <a:lnTo>
                    <a:pt x="44405" y="2489400"/>
                  </a:lnTo>
                  <a:lnTo>
                    <a:pt x="40982" y="2521227"/>
                  </a:lnTo>
                  <a:cubicBezTo>
                    <a:pt x="32084" y="2614315"/>
                    <a:pt x="27293" y="2708086"/>
                    <a:pt x="25924" y="2807676"/>
                  </a:cubicBezTo>
                  <a:cubicBezTo>
                    <a:pt x="25582" y="2830264"/>
                    <a:pt x="25582" y="2853193"/>
                    <a:pt x="25924" y="2876123"/>
                  </a:cubicBezTo>
                  <a:lnTo>
                    <a:pt x="26266" y="2892208"/>
                  </a:lnTo>
                  <a:cubicBezTo>
                    <a:pt x="26266" y="2921297"/>
                    <a:pt x="27635" y="2951414"/>
                    <a:pt x="29004" y="2980161"/>
                  </a:cubicBezTo>
                  <a:cubicBezTo>
                    <a:pt x="34480" y="3109183"/>
                    <a:pt x="49880" y="3235467"/>
                    <a:pt x="74863" y="3355590"/>
                  </a:cubicBezTo>
                  <a:cubicBezTo>
                    <a:pt x="76232" y="3362778"/>
                    <a:pt x="78628" y="3370649"/>
                    <a:pt x="81024" y="3378178"/>
                  </a:cubicBezTo>
                  <a:lnTo>
                    <a:pt x="95397" y="3439780"/>
                  </a:lnTo>
                  <a:lnTo>
                    <a:pt x="159737" y="3447309"/>
                  </a:lnTo>
                  <a:cubicBezTo>
                    <a:pt x="190880" y="3449704"/>
                    <a:pt x="223735" y="3452442"/>
                    <a:pt x="257273" y="3460313"/>
                  </a:cubicBezTo>
                  <a:cubicBezTo>
                    <a:pt x="1196702" y="3683449"/>
                    <a:pt x="2139895" y="3854566"/>
                    <a:pt x="3060158" y="3969214"/>
                  </a:cubicBezTo>
                  <a:lnTo>
                    <a:pt x="3113547" y="3975716"/>
                  </a:lnTo>
                  <a:lnTo>
                    <a:pt x="3142979" y="3930541"/>
                  </a:lnTo>
                  <a:cubicBezTo>
                    <a:pt x="3149139" y="3921301"/>
                    <a:pt x="3155984" y="3912403"/>
                    <a:pt x="3162486" y="3903505"/>
                  </a:cubicBezTo>
                  <a:cubicBezTo>
                    <a:pt x="3174122" y="3888104"/>
                    <a:pt x="3187469" y="3870651"/>
                    <a:pt x="3199105" y="3849774"/>
                  </a:cubicBezTo>
                  <a:cubicBezTo>
                    <a:pt x="3281241" y="3706037"/>
                    <a:pt x="3343185" y="3539712"/>
                    <a:pt x="3382541" y="3355248"/>
                  </a:cubicBezTo>
                  <a:cubicBezTo>
                    <a:pt x="3407182" y="3238889"/>
                    <a:pt x="3423609" y="3112606"/>
                    <a:pt x="3431138" y="2979819"/>
                  </a:cubicBezTo>
                  <a:lnTo>
                    <a:pt x="3434561" y="2893576"/>
                  </a:lnTo>
                  <a:cubicBezTo>
                    <a:pt x="3434561" y="2883652"/>
                    <a:pt x="3434903" y="2877491"/>
                    <a:pt x="3434903" y="2870647"/>
                  </a:cubicBezTo>
                  <a:cubicBezTo>
                    <a:pt x="3435245" y="2862433"/>
                    <a:pt x="3435245" y="2853877"/>
                    <a:pt x="3435245" y="2845664"/>
                  </a:cubicBezTo>
                  <a:cubicBezTo>
                    <a:pt x="3436614" y="2736492"/>
                    <a:pt x="3432507" y="2626977"/>
                    <a:pt x="3423609" y="2521570"/>
                  </a:cubicBezTo>
                  <a:cubicBezTo>
                    <a:pt x="3422925" y="2510276"/>
                    <a:pt x="3421556" y="2498298"/>
                    <a:pt x="3420529" y="2486320"/>
                  </a:cubicBezTo>
                  <a:cubicBezTo>
                    <a:pt x="3419503" y="2475026"/>
                    <a:pt x="3418476" y="2463390"/>
                    <a:pt x="3417449" y="2452097"/>
                  </a:cubicBezTo>
                  <a:cubicBezTo>
                    <a:pt x="3410947" y="2379886"/>
                    <a:pt x="3401707" y="2307674"/>
                    <a:pt x="3389728" y="2235805"/>
                  </a:cubicBezTo>
                  <a:cubicBezTo>
                    <a:pt x="3379803" y="2171808"/>
                    <a:pt x="3368168" y="2107811"/>
                    <a:pt x="3354136" y="2041417"/>
                  </a:cubicBezTo>
                  <a:cubicBezTo>
                    <a:pt x="3327100" y="1911027"/>
                    <a:pt x="3293903" y="1784400"/>
                    <a:pt x="3256258" y="1665304"/>
                  </a:cubicBezTo>
                  <a:cubicBezTo>
                    <a:pt x="3249413" y="1642032"/>
                    <a:pt x="3241199" y="1617049"/>
                    <a:pt x="3232986" y="1591724"/>
                  </a:cubicBezTo>
                  <a:cubicBezTo>
                    <a:pt x="3189180" y="1461333"/>
                    <a:pt x="3139556" y="1334707"/>
                    <a:pt x="3084799" y="1215610"/>
                  </a:cubicBezTo>
                  <a:cubicBezTo>
                    <a:pt x="3004032" y="1038334"/>
                    <a:pt x="2912656" y="875773"/>
                    <a:pt x="2813409" y="732378"/>
                  </a:cubicBezTo>
                  <a:cubicBezTo>
                    <a:pt x="2712108" y="585902"/>
                    <a:pt x="2603962" y="459276"/>
                    <a:pt x="2491710" y="355922"/>
                  </a:cubicBezTo>
                  <a:cubicBezTo>
                    <a:pt x="2450984" y="318961"/>
                    <a:pt x="2417788" y="290898"/>
                    <a:pt x="2385960" y="266257"/>
                  </a:cubicBezTo>
                  <a:cubicBezTo>
                    <a:pt x="2182332" y="109514"/>
                    <a:pt x="1972885" y="28405"/>
                    <a:pt x="1763439" y="25667"/>
                  </a:cubicBezTo>
                  <a:lnTo>
                    <a:pt x="1755226" y="26352"/>
                  </a:lnTo>
                  <a:lnTo>
                    <a:pt x="1755226" y="26352"/>
                  </a:lnTo>
                  <a:close/>
                </a:path>
              </a:pathLst>
            </a:custGeom>
            <a:solidFill>
              <a:srgbClr val="5F3620"/>
            </a:solid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9C77CEC8-39B2-47E5-828C-23972A40B6AE}"/>
                </a:ext>
              </a:extLst>
            </p:cNvPr>
            <p:cNvSpPr/>
            <p:nvPr/>
          </p:nvSpPr>
          <p:spPr>
            <a:xfrm>
              <a:off x="6908257" y="7739664"/>
              <a:ext cx="3285433" cy="581795"/>
            </a:xfrm>
            <a:custGeom>
              <a:avLst/>
              <a:gdLst>
                <a:gd name="connsiteX0" fmla="*/ 2428140 w 3285432"/>
                <a:gd name="connsiteY0" fmla="*/ 581453 h 581795"/>
                <a:gd name="connsiteX1" fmla="*/ 185148 w 3285432"/>
                <a:gd name="connsiteY1" fmla="*/ 149213 h 581795"/>
                <a:gd name="connsiteX2" fmla="*/ 81109 w 3285432"/>
                <a:gd name="connsiteY2" fmla="*/ 135182 h 581795"/>
                <a:gd name="connsiteX3" fmla="*/ 49624 w 3285432"/>
                <a:gd name="connsiteY3" fmla="*/ 132786 h 581795"/>
                <a:gd name="connsiteX4" fmla="*/ 42437 w 3285432"/>
                <a:gd name="connsiteY4" fmla="*/ 101985 h 581795"/>
                <a:gd name="connsiteX5" fmla="*/ 35250 w 3285432"/>
                <a:gd name="connsiteY5" fmla="*/ 76660 h 581795"/>
                <a:gd name="connsiteX6" fmla="*/ 25667 w 3285432"/>
                <a:gd name="connsiteY6" fmla="*/ 25667 h 581795"/>
                <a:gd name="connsiteX7" fmla="*/ 3269690 w 3285432"/>
                <a:gd name="connsiteY7" fmla="*/ 25667 h 581795"/>
                <a:gd name="connsiteX8" fmla="*/ 3258397 w 3285432"/>
                <a:gd name="connsiteY8" fmla="*/ 77687 h 581795"/>
                <a:gd name="connsiteX9" fmla="*/ 3079751 w 3285432"/>
                <a:gd name="connsiteY9" fmla="*/ 559551 h 581795"/>
                <a:gd name="connsiteX10" fmla="*/ 3067431 w 3285432"/>
                <a:gd name="connsiteY10" fmla="*/ 581111 h 581795"/>
                <a:gd name="connsiteX11" fmla="*/ 2428140 w 3285432"/>
                <a:gd name="connsiteY11" fmla="*/ 581111 h 581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85432" h="581795">
                  <a:moveTo>
                    <a:pt x="2428140" y="581453"/>
                  </a:moveTo>
                  <a:cubicBezTo>
                    <a:pt x="1676598" y="470228"/>
                    <a:pt x="924370" y="325121"/>
                    <a:pt x="185148" y="149213"/>
                  </a:cubicBezTo>
                  <a:cubicBezTo>
                    <a:pt x="148529" y="140658"/>
                    <a:pt x="113621" y="137578"/>
                    <a:pt x="81109" y="135182"/>
                  </a:cubicBezTo>
                  <a:lnTo>
                    <a:pt x="49624" y="132786"/>
                  </a:lnTo>
                  <a:lnTo>
                    <a:pt x="42437" y="101985"/>
                  </a:lnTo>
                  <a:cubicBezTo>
                    <a:pt x="38330" y="89323"/>
                    <a:pt x="36619" y="83505"/>
                    <a:pt x="35250" y="76660"/>
                  </a:cubicBezTo>
                  <a:lnTo>
                    <a:pt x="25667" y="25667"/>
                  </a:lnTo>
                  <a:lnTo>
                    <a:pt x="3269690" y="25667"/>
                  </a:lnTo>
                  <a:lnTo>
                    <a:pt x="3258397" y="77687"/>
                  </a:lnTo>
                  <a:cubicBezTo>
                    <a:pt x="3220066" y="257701"/>
                    <a:pt x="3159833" y="419920"/>
                    <a:pt x="3079751" y="559551"/>
                  </a:cubicBezTo>
                  <a:lnTo>
                    <a:pt x="3067431" y="581111"/>
                  </a:lnTo>
                  <a:lnTo>
                    <a:pt x="2428140" y="581111"/>
                  </a:lnTo>
                  <a:close/>
                </a:path>
              </a:pathLst>
            </a:custGeom>
            <a:solidFill>
              <a:srgbClr val="BFCB52"/>
            </a:solid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2D29B63E-6F32-4F51-9DBF-55C1AD3BFF6C}"/>
                </a:ext>
              </a:extLst>
            </p:cNvPr>
            <p:cNvSpPr/>
            <p:nvPr/>
          </p:nvSpPr>
          <p:spPr>
            <a:xfrm>
              <a:off x="6856237" y="7696543"/>
              <a:ext cx="3388103" cy="684465"/>
            </a:xfrm>
            <a:custGeom>
              <a:avLst/>
              <a:gdLst>
                <a:gd name="connsiteX0" fmla="*/ 3268321 w 3388102"/>
                <a:gd name="connsiteY0" fmla="*/ 111910 h 684465"/>
                <a:gd name="connsiteX1" fmla="*/ 3094467 w 3388102"/>
                <a:gd name="connsiteY1" fmla="*/ 581453 h 684465"/>
                <a:gd name="connsiteX2" fmla="*/ 2480502 w 3388102"/>
                <a:gd name="connsiteY2" fmla="*/ 581453 h 684465"/>
                <a:gd name="connsiteX3" fmla="*/ 247434 w 3388102"/>
                <a:gd name="connsiteY3" fmla="*/ 150582 h 684465"/>
                <a:gd name="connsiteX4" fmla="*/ 136551 w 3388102"/>
                <a:gd name="connsiteY4" fmla="*/ 135524 h 684465"/>
                <a:gd name="connsiteX5" fmla="*/ 129706 w 3388102"/>
                <a:gd name="connsiteY5" fmla="*/ 111910 h 684465"/>
                <a:gd name="connsiteX6" fmla="*/ 3268321 w 3388102"/>
                <a:gd name="connsiteY6" fmla="*/ 111910 h 684465"/>
                <a:gd name="connsiteX7" fmla="*/ 3374756 w 3388102"/>
                <a:gd name="connsiteY7" fmla="*/ 25667 h 684465"/>
                <a:gd name="connsiteX8" fmla="*/ 3267979 w 3388102"/>
                <a:gd name="connsiteY8" fmla="*/ 25667 h 684465"/>
                <a:gd name="connsiteX9" fmla="*/ 129706 w 3388102"/>
                <a:gd name="connsiteY9" fmla="*/ 25667 h 684465"/>
                <a:gd name="connsiteX10" fmla="*/ 25667 w 3388102"/>
                <a:gd name="connsiteY10" fmla="*/ 25667 h 684465"/>
                <a:gd name="connsiteX11" fmla="*/ 44833 w 3388102"/>
                <a:gd name="connsiteY11" fmla="*/ 127995 h 684465"/>
                <a:gd name="connsiteX12" fmla="*/ 51335 w 3388102"/>
                <a:gd name="connsiteY12" fmla="*/ 152293 h 684465"/>
                <a:gd name="connsiteX13" fmla="*/ 65709 w 3388102"/>
                <a:gd name="connsiteY13" fmla="*/ 213895 h 684465"/>
                <a:gd name="connsiteX14" fmla="*/ 130048 w 3388102"/>
                <a:gd name="connsiteY14" fmla="*/ 221425 h 684465"/>
                <a:gd name="connsiteX15" fmla="*/ 227585 w 3388102"/>
                <a:gd name="connsiteY15" fmla="*/ 234429 h 684465"/>
                <a:gd name="connsiteX16" fmla="*/ 2467497 w 3388102"/>
                <a:gd name="connsiteY16" fmla="*/ 666669 h 684465"/>
                <a:gd name="connsiteX17" fmla="*/ 2473657 w 3388102"/>
                <a:gd name="connsiteY17" fmla="*/ 667696 h 684465"/>
                <a:gd name="connsiteX18" fmla="*/ 2480160 w 3388102"/>
                <a:gd name="connsiteY18" fmla="*/ 667696 h 684465"/>
                <a:gd name="connsiteX19" fmla="*/ 3094125 w 3388102"/>
                <a:gd name="connsiteY19" fmla="*/ 667696 h 684465"/>
                <a:gd name="connsiteX20" fmla="*/ 3144091 w 3388102"/>
                <a:gd name="connsiteY20" fmla="*/ 667696 h 684465"/>
                <a:gd name="connsiteX21" fmla="*/ 3169074 w 3388102"/>
                <a:gd name="connsiteY21" fmla="*/ 624232 h 684465"/>
                <a:gd name="connsiteX22" fmla="*/ 3352510 w 3388102"/>
                <a:gd name="connsiteY22" fmla="*/ 130048 h 684465"/>
                <a:gd name="connsiteX23" fmla="*/ 3374756 w 3388102"/>
                <a:gd name="connsiteY23" fmla="*/ 25667 h 684465"/>
                <a:gd name="connsiteX24" fmla="*/ 3374756 w 3388102"/>
                <a:gd name="connsiteY24" fmla="*/ 25667 h 68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388102" h="684465">
                  <a:moveTo>
                    <a:pt x="3268321" y="111910"/>
                  </a:moveTo>
                  <a:cubicBezTo>
                    <a:pt x="3229307" y="293636"/>
                    <a:pt x="3170100" y="449351"/>
                    <a:pt x="3094467" y="581453"/>
                  </a:cubicBezTo>
                  <a:lnTo>
                    <a:pt x="2480502" y="581453"/>
                  </a:lnTo>
                  <a:cubicBezTo>
                    <a:pt x="1697132" y="465094"/>
                    <a:pt x="942166" y="315538"/>
                    <a:pt x="247434" y="150582"/>
                  </a:cubicBezTo>
                  <a:cubicBezTo>
                    <a:pt x="208762" y="141684"/>
                    <a:pt x="172485" y="138262"/>
                    <a:pt x="136551" y="135524"/>
                  </a:cubicBezTo>
                  <a:cubicBezTo>
                    <a:pt x="134497" y="127311"/>
                    <a:pt x="131417" y="120465"/>
                    <a:pt x="129706" y="111910"/>
                  </a:cubicBezTo>
                  <a:lnTo>
                    <a:pt x="3268321" y="111910"/>
                  </a:lnTo>
                  <a:moveTo>
                    <a:pt x="3374756" y="25667"/>
                  </a:moveTo>
                  <a:lnTo>
                    <a:pt x="3267979" y="25667"/>
                  </a:lnTo>
                  <a:lnTo>
                    <a:pt x="129706" y="25667"/>
                  </a:lnTo>
                  <a:lnTo>
                    <a:pt x="25667" y="25667"/>
                  </a:lnTo>
                  <a:lnTo>
                    <a:pt x="44833" y="127995"/>
                  </a:lnTo>
                  <a:cubicBezTo>
                    <a:pt x="46544" y="136893"/>
                    <a:pt x="48939" y="144422"/>
                    <a:pt x="51335" y="152293"/>
                  </a:cubicBezTo>
                  <a:lnTo>
                    <a:pt x="65709" y="213895"/>
                  </a:lnTo>
                  <a:lnTo>
                    <a:pt x="130048" y="221425"/>
                  </a:lnTo>
                  <a:cubicBezTo>
                    <a:pt x="161192" y="223820"/>
                    <a:pt x="194046" y="226558"/>
                    <a:pt x="227585" y="234429"/>
                  </a:cubicBezTo>
                  <a:cubicBezTo>
                    <a:pt x="967492" y="410337"/>
                    <a:pt x="1721088" y="555785"/>
                    <a:pt x="2467497" y="666669"/>
                  </a:cubicBezTo>
                  <a:lnTo>
                    <a:pt x="2473657" y="667696"/>
                  </a:lnTo>
                  <a:lnTo>
                    <a:pt x="2480160" y="667696"/>
                  </a:lnTo>
                  <a:lnTo>
                    <a:pt x="3094125" y="667696"/>
                  </a:lnTo>
                  <a:lnTo>
                    <a:pt x="3144091" y="667696"/>
                  </a:lnTo>
                  <a:lnTo>
                    <a:pt x="3169074" y="624232"/>
                  </a:lnTo>
                  <a:cubicBezTo>
                    <a:pt x="3251210" y="480836"/>
                    <a:pt x="3313154" y="314169"/>
                    <a:pt x="3352510" y="130048"/>
                  </a:cubicBezTo>
                  <a:lnTo>
                    <a:pt x="3374756" y="25667"/>
                  </a:lnTo>
                  <a:lnTo>
                    <a:pt x="3374756" y="25667"/>
                  </a:lnTo>
                  <a:close/>
                </a:path>
              </a:pathLst>
            </a:custGeom>
            <a:solidFill>
              <a:srgbClr val="5F3620"/>
            </a:solid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C963125E-E6EF-4BED-9754-4484D71B2023}"/>
                </a:ext>
              </a:extLst>
            </p:cNvPr>
            <p:cNvSpPr/>
            <p:nvPr/>
          </p:nvSpPr>
          <p:spPr>
            <a:xfrm>
              <a:off x="6870269" y="7293050"/>
              <a:ext cx="3353879" cy="205340"/>
            </a:xfrm>
            <a:custGeom>
              <a:avLst/>
              <a:gdLst>
                <a:gd name="connsiteX0" fmla="*/ 71527 w 3353879"/>
                <a:gd name="connsiteY0" fmla="*/ 196442 h 205339"/>
                <a:gd name="connsiteX1" fmla="*/ 28405 w 3353879"/>
                <a:gd name="connsiteY1" fmla="*/ 155716 h 205339"/>
                <a:gd name="connsiteX2" fmla="*/ 25667 w 3353879"/>
                <a:gd name="connsiteY2" fmla="*/ 68789 h 205339"/>
                <a:gd name="connsiteX3" fmla="*/ 68789 w 3353879"/>
                <a:gd name="connsiteY3" fmla="*/ 25667 h 205339"/>
                <a:gd name="connsiteX4" fmla="*/ 3304598 w 3353879"/>
                <a:gd name="connsiteY4" fmla="*/ 25667 h 205339"/>
                <a:gd name="connsiteX5" fmla="*/ 3335741 w 3353879"/>
                <a:gd name="connsiteY5" fmla="*/ 39014 h 205339"/>
                <a:gd name="connsiteX6" fmla="*/ 3347719 w 3353879"/>
                <a:gd name="connsiteY6" fmla="*/ 70500 h 205339"/>
                <a:gd name="connsiteX7" fmla="*/ 3344297 w 3353879"/>
                <a:gd name="connsiteY7" fmla="*/ 155031 h 205339"/>
                <a:gd name="connsiteX8" fmla="*/ 3301176 w 3353879"/>
                <a:gd name="connsiteY8" fmla="*/ 196442 h 205339"/>
                <a:gd name="connsiteX9" fmla="*/ 71527 w 3353879"/>
                <a:gd name="connsiteY9" fmla="*/ 196442 h 205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3879" h="205339">
                  <a:moveTo>
                    <a:pt x="71527" y="196442"/>
                  </a:moveTo>
                  <a:cubicBezTo>
                    <a:pt x="48597" y="196442"/>
                    <a:pt x="29774" y="178645"/>
                    <a:pt x="28405" y="155716"/>
                  </a:cubicBezTo>
                  <a:cubicBezTo>
                    <a:pt x="27036" y="127311"/>
                    <a:pt x="25667" y="98221"/>
                    <a:pt x="25667" y="68789"/>
                  </a:cubicBezTo>
                  <a:cubicBezTo>
                    <a:pt x="25667" y="44832"/>
                    <a:pt x="44832" y="25667"/>
                    <a:pt x="68789" y="25667"/>
                  </a:cubicBezTo>
                  <a:lnTo>
                    <a:pt x="3304598" y="25667"/>
                  </a:lnTo>
                  <a:cubicBezTo>
                    <a:pt x="3316234" y="25667"/>
                    <a:pt x="3327527" y="30459"/>
                    <a:pt x="3335741" y="39014"/>
                  </a:cubicBezTo>
                  <a:cubicBezTo>
                    <a:pt x="3343955" y="47570"/>
                    <a:pt x="3348061" y="58864"/>
                    <a:pt x="3347719" y="70500"/>
                  </a:cubicBezTo>
                  <a:lnTo>
                    <a:pt x="3344297" y="155031"/>
                  </a:lnTo>
                  <a:cubicBezTo>
                    <a:pt x="3343270" y="178303"/>
                    <a:pt x="3324447" y="196442"/>
                    <a:pt x="3301176" y="196442"/>
                  </a:cubicBezTo>
                  <a:lnTo>
                    <a:pt x="71527" y="196442"/>
                  </a:lnTo>
                  <a:close/>
                </a:path>
              </a:pathLst>
            </a:custGeom>
            <a:solidFill>
              <a:srgbClr val="FFFFFF"/>
            </a:solid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947C3635-6FDA-43C6-B45C-62080ABFF32F}"/>
                </a:ext>
              </a:extLst>
            </p:cNvPr>
            <p:cNvSpPr/>
            <p:nvPr/>
          </p:nvSpPr>
          <p:spPr>
            <a:xfrm>
              <a:off x="6827148" y="7249587"/>
              <a:ext cx="3456549" cy="308009"/>
            </a:xfrm>
            <a:custGeom>
              <a:avLst/>
              <a:gdLst>
                <a:gd name="connsiteX0" fmla="*/ 3347719 w 3456549"/>
                <a:gd name="connsiteY0" fmla="*/ 111910 h 308009"/>
                <a:gd name="connsiteX1" fmla="*/ 3344297 w 3456549"/>
                <a:gd name="connsiteY1" fmla="*/ 196441 h 308009"/>
                <a:gd name="connsiteX2" fmla="*/ 114648 w 3456549"/>
                <a:gd name="connsiteY2" fmla="*/ 196441 h 308009"/>
                <a:gd name="connsiteX3" fmla="*/ 111910 w 3456549"/>
                <a:gd name="connsiteY3" fmla="*/ 111910 h 308009"/>
                <a:gd name="connsiteX4" fmla="*/ 3347719 w 3456549"/>
                <a:gd name="connsiteY4" fmla="*/ 111910 h 308009"/>
                <a:gd name="connsiteX5" fmla="*/ 3347719 w 3456549"/>
                <a:gd name="connsiteY5" fmla="*/ 25667 h 308009"/>
                <a:gd name="connsiteX6" fmla="*/ 111910 w 3456549"/>
                <a:gd name="connsiteY6" fmla="*/ 25667 h 308009"/>
                <a:gd name="connsiteX7" fmla="*/ 25667 w 3456549"/>
                <a:gd name="connsiteY7" fmla="*/ 111910 h 308009"/>
                <a:gd name="connsiteX8" fmla="*/ 28405 w 3456549"/>
                <a:gd name="connsiteY8" fmla="*/ 200890 h 308009"/>
                <a:gd name="connsiteX9" fmla="*/ 114648 w 3456549"/>
                <a:gd name="connsiteY9" fmla="*/ 282684 h 308009"/>
                <a:gd name="connsiteX10" fmla="*/ 3344297 w 3456549"/>
                <a:gd name="connsiteY10" fmla="*/ 282684 h 308009"/>
                <a:gd name="connsiteX11" fmla="*/ 3430539 w 3456549"/>
                <a:gd name="connsiteY11" fmla="*/ 199864 h 308009"/>
                <a:gd name="connsiteX12" fmla="*/ 3433962 w 3456549"/>
                <a:gd name="connsiteY12" fmla="*/ 114990 h 308009"/>
                <a:gd name="connsiteX13" fmla="*/ 3410006 w 3456549"/>
                <a:gd name="connsiteY13" fmla="*/ 51677 h 308009"/>
                <a:gd name="connsiteX14" fmla="*/ 3347719 w 3456549"/>
                <a:gd name="connsiteY14" fmla="*/ 25667 h 308009"/>
                <a:gd name="connsiteX15" fmla="*/ 3347719 w 3456549"/>
                <a:gd name="connsiteY15" fmla="*/ 25667 h 30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56549" h="308009">
                  <a:moveTo>
                    <a:pt x="3347719" y="111910"/>
                  </a:moveTo>
                  <a:cubicBezTo>
                    <a:pt x="3346693" y="140657"/>
                    <a:pt x="3345324" y="169062"/>
                    <a:pt x="3344297" y="196441"/>
                  </a:cubicBezTo>
                  <a:lnTo>
                    <a:pt x="114648" y="196441"/>
                  </a:lnTo>
                  <a:cubicBezTo>
                    <a:pt x="113279" y="168720"/>
                    <a:pt x="111910" y="140657"/>
                    <a:pt x="111910" y="111910"/>
                  </a:cubicBezTo>
                  <a:lnTo>
                    <a:pt x="3347719" y="111910"/>
                  </a:lnTo>
                  <a:moveTo>
                    <a:pt x="3347719" y="25667"/>
                  </a:moveTo>
                  <a:lnTo>
                    <a:pt x="111910" y="25667"/>
                  </a:lnTo>
                  <a:cubicBezTo>
                    <a:pt x="64340" y="25667"/>
                    <a:pt x="25667" y="64339"/>
                    <a:pt x="25667" y="111910"/>
                  </a:cubicBezTo>
                  <a:cubicBezTo>
                    <a:pt x="25667" y="142026"/>
                    <a:pt x="27036" y="172143"/>
                    <a:pt x="28405" y="200890"/>
                  </a:cubicBezTo>
                  <a:cubicBezTo>
                    <a:pt x="30801" y="246749"/>
                    <a:pt x="68789" y="282684"/>
                    <a:pt x="114648" y="282684"/>
                  </a:cubicBezTo>
                  <a:lnTo>
                    <a:pt x="3344297" y="282684"/>
                  </a:lnTo>
                  <a:cubicBezTo>
                    <a:pt x="3390498" y="282684"/>
                    <a:pt x="3428486" y="246065"/>
                    <a:pt x="3430539" y="199864"/>
                  </a:cubicBezTo>
                  <a:lnTo>
                    <a:pt x="3433962" y="114990"/>
                  </a:lnTo>
                  <a:cubicBezTo>
                    <a:pt x="3434989" y="91376"/>
                    <a:pt x="3426091" y="68789"/>
                    <a:pt x="3410006" y="51677"/>
                  </a:cubicBezTo>
                  <a:cubicBezTo>
                    <a:pt x="3393578" y="35250"/>
                    <a:pt x="3370991" y="25667"/>
                    <a:pt x="3347719" y="25667"/>
                  </a:cubicBezTo>
                  <a:lnTo>
                    <a:pt x="3347719" y="25667"/>
                  </a:lnTo>
                  <a:close/>
                </a:path>
              </a:pathLst>
            </a:custGeom>
            <a:solidFill>
              <a:srgbClr val="5F3620"/>
            </a:solid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0A2573EF-FA99-45AC-9FC8-C7FFC91F0DD1}"/>
                </a:ext>
              </a:extLst>
            </p:cNvPr>
            <p:cNvSpPr/>
            <p:nvPr/>
          </p:nvSpPr>
          <p:spPr>
            <a:xfrm>
              <a:off x="7823932" y="4737257"/>
              <a:ext cx="1471600" cy="205340"/>
            </a:xfrm>
            <a:custGeom>
              <a:avLst/>
              <a:gdLst>
                <a:gd name="connsiteX0" fmla="*/ 68928 w 1471600"/>
                <a:gd name="connsiteY0" fmla="*/ 196441 h 205339"/>
                <a:gd name="connsiteX1" fmla="*/ 28544 w 1471600"/>
                <a:gd name="connsiteY1" fmla="*/ 168720 h 205339"/>
                <a:gd name="connsiteX2" fmla="*/ 40180 w 1471600"/>
                <a:gd name="connsiteY2" fmla="*/ 121150 h 205339"/>
                <a:gd name="connsiteX3" fmla="*/ 144219 w 1471600"/>
                <a:gd name="connsiteY3" fmla="*/ 34565 h 205339"/>
                <a:gd name="connsiteX4" fmla="*/ 170571 w 1471600"/>
                <a:gd name="connsiteY4" fmla="*/ 25667 h 205339"/>
                <a:gd name="connsiteX5" fmla="*/ 1336215 w 1471600"/>
                <a:gd name="connsiteY5" fmla="*/ 25667 h 205339"/>
                <a:gd name="connsiteX6" fmla="*/ 1362567 w 1471600"/>
                <a:gd name="connsiteY6" fmla="*/ 34565 h 205339"/>
                <a:gd name="connsiteX7" fmla="*/ 1465237 w 1471600"/>
                <a:gd name="connsiteY7" fmla="*/ 121492 h 205339"/>
                <a:gd name="connsiteX8" fmla="*/ 1476530 w 1471600"/>
                <a:gd name="connsiteY8" fmla="*/ 169063 h 205339"/>
                <a:gd name="connsiteX9" fmla="*/ 1436147 w 1471600"/>
                <a:gd name="connsiteY9" fmla="*/ 196784 h 205339"/>
                <a:gd name="connsiteX10" fmla="*/ 68928 w 1471600"/>
                <a:gd name="connsiteY10" fmla="*/ 196784 h 205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71600" h="205339">
                  <a:moveTo>
                    <a:pt x="68928" y="196441"/>
                  </a:moveTo>
                  <a:cubicBezTo>
                    <a:pt x="51132" y="196441"/>
                    <a:pt x="35047" y="185490"/>
                    <a:pt x="28544" y="168720"/>
                  </a:cubicBezTo>
                  <a:cubicBezTo>
                    <a:pt x="22042" y="151951"/>
                    <a:pt x="26833" y="133128"/>
                    <a:pt x="40180" y="121150"/>
                  </a:cubicBezTo>
                  <a:cubicBezTo>
                    <a:pt x="74061" y="91034"/>
                    <a:pt x="108627" y="62286"/>
                    <a:pt x="144219" y="34565"/>
                  </a:cubicBezTo>
                  <a:cubicBezTo>
                    <a:pt x="151748" y="28747"/>
                    <a:pt x="160988" y="25667"/>
                    <a:pt x="170571" y="25667"/>
                  </a:cubicBezTo>
                  <a:lnTo>
                    <a:pt x="1336215" y="25667"/>
                  </a:lnTo>
                  <a:cubicBezTo>
                    <a:pt x="1345797" y="25667"/>
                    <a:pt x="1355038" y="28747"/>
                    <a:pt x="1362567" y="34565"/>
                  </a:cubicBezTo>
                  <a:cubicBezTo>
                    <a:pt x="1397132" y="61259"/>
                    <a:pt x="1431698" y="91034"/>
                    <a:pt x="1465237" y="121492"/>
                  </a:cubicBezTo>
                  <a:cubicBezTo>
                    <a:pt x="1478242" y="133471"/>
                    <a:pt x="1483033" y="152293"/>
                    <a:pt x="1476530" y="169063"/>
                  </a:cubicBezTo>
                  <a:cubicBezTo>
                    <a:pt x="1470028" y="185832"/>
                    <a:pt x="1454285" y="196784"/>
                    <a:pt x="1436147" y="196784"/>
                  </a:cubicBezTo>
                  <a:lnTo>
                    <a:pt x="68928" y="196784"/>
                  </a:lnTo>
                  <a:close/>
                </a:path>
              </a:pathLst>
            </a:custGeom>
            <a:solidFill>
              <a:srgbClr val="FFFFFF"/>
            </a:solid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9EEA4DA6-AB30-4FF2-BF46-25CE10BE9AD3}"/>
                </a:ext>
              </a:extLst>
            </p:cNvPr>
            <p:cNvSpPr/>
            <p:nvPr/>
          </p:nvSpPr>
          <p:spPr>
            <a:xfrm>
              <a:off x="7781165" y="4694136"/>
              <a:ext cx="1574270" cy="308009"/>
            </a:xfrm>
            <a:custGeom>
              <a:avLst/>
              <a:gdLst>
                <a:gd name="connsiteX0" fmla="*/ 1378982 w 1574269"/>
                <a:gd name="connsiteY0" fmla="*/ 111910 h 308009"/>
                <a:gd name="connsiteX1" fmla="*/ 1478914 w 1574269"/>
                <a:gd name="connsiteY1" fmla="*/ 196441 h 308009"/>
                <a:gd name="connsiteX2" fmla="*/ 111695 w 1574269"/>
                <a:gd name="connsiteY2" fmla="*/ 196441 h 308009"/>
                <a:gd name="connsiteX3" fmla="*/ 213338 w 1574269"/>
                <a:gd name="connsiteY3" fmla="*/ 111910 h 308009"/>
                <a:gd name="connsiteX4" fmla="*/ 1378982 w 1574269"/>
                <a:gd name="connsiteY4" fmla="*/ 111910 h 308009"/>
                <a:gd name="connsiteX5" fmla="*/ 1378982 w 1574269"/>
                <a:gd name="connsiteY5" fmla="*/ 25667 h 308009"/>
                <a:gd name="connsiteX6" fmla="*/ 213338 w 1574269"/>
                <a:gd name="connsiteY6" fmla="*/ 25667 h 308009"/>
                <a:gd name="connsiteX7" fmla="*/ 160634 w 1574269"/>
                <a:gd name="connsiteY7" fmla="*/ 43806 h 308009"/>
                <a:gd name="connsiteX8" fmla="*/ 54542 w 1574269"/>
                <a:gd name="connsiteY8" fmla="*/ 132102 h 308009"/>
                <a:gd name="connsiteX9" fmla="*/ 31270 w 1574269"/>
                <a:gd name="connsiteY9" fmla="*/ 227242 h 308009"/>
                <a:gd name="connsiteX10" fmla="*/ 112037 w 1574269"/>
                <a:gd name="connsiteY10" fmla="*/ 282684 h 308009"/>
                <a:gd name="connsiteX11" fmla="*/ 1478914 w 1574269"/>
                <a:gd name="connsiteY11" fmla="*/ 282684 h 308009"/>
                <a:gd name="connsiteX12" fmla="*/ 1559339 w 1574269"/>
                <a:gd name="connsiteY12" fmla="*/ 227585 h 308009"/>
                <a:gd name="connsiteX13" fmla="*/ 1536752 w 1574269"/>
                <a:gd name="connsiteY13" fmla="*/ 132444 h 308009"/>
                <a:gd name="connsiteX14" fmla="*/ 1431686 w 1574269"/>
                <a:gd name="connsiteY14" fmla="*/ 43463 h 308009"/>
                <a:gd name="connsiteX15" fmla="*/ 1378982 w 1574269"/>
                <a:gd name="connsiteY15" fmla="*/ 25667 h 308009"/>
                <a:gd name="connsiteX16" fmla="*/ 1378982 w 1574269"/>
                <a:gd name="connsiteY16" fmla="*/ 25667 h 30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74269" h="308009">
                  <a:moveTo>
                    <a:pt x="1378982" y="111910"/>
                  </a:moveTo>
                  <a:cubicBezTo>
                    <a:pt x="1412863" y="137920"/>
                    <a:pt x="1446402" y="167009"/>
                    <a:pt x="1478914" y="196441"/>
                  </a:cubicBezTo>
                  <a:lnTo>
                    <a:pt x="111695" y="196441"/>
                  </a:lnTo>
                  <a:cubicBezTo>
                    <a:pt x="144892" y="167009"/>
                    <a:pt x="178773" y="138604"/>
                    <a:pt x="213338" y="111910"/>
                  </a:cubicBezTo>
                  <a:lnTo>
                    <a:pt x="1378982" y="111910"/>
                  </a:lnTo>
                  <a:moveTo>
                    <a:pt x="1378982" y="25667"/>
                  </a:moveTo>
                  <a:lnTo>
                    <a:pt x="213338" y="25667"/>
                  </a:lnTo>
                  <a:cubicBezTo>
                    <a:pt x="194173" y="25667"/>
                    <a:pt x="175692" y="32170"/>
                    <a:pt x="160634" y="43806"/>
                  </a:cubicBezTo>
                  <a:cubicBezTo>
                    <a:pt x="125042" y="71184"/>
                    <a:pt x="90477" y="100274"/>
                    <a:pt x="54542" y="132102"/>
                  </a:cubicBezTo>
                  <a:cubicBezTo>
                    <a:pt x="27848" y="156058"/>
                    <a:pt x="18608" y="193704"/>
                    <a:pt x="31270" y="227242"/>
                  </a:cubicBezTo>
                  <a:cubicBezTo>
                    <a:pt x="43933" y="260781"/>
                    <a:pt x="76103" y="282684"/>
                    <a:pt x="112037" y="282684"/>
                  </a:cubicBezTo>
                  <a:lnTo>
                    <a:pt x="1478914" y="282684"/>
                  </a:lnTo>
                  <a:cubicBezTo>
                    <a:pt x="1514506" y="282684"/>
                    <a:pt x="1546676" y="260781"/>
                    <a:pt x="1559339" y="227585"/>
                  </a:cubicBezTo>
                  <a:cubicBezTo>
                    <a:pt x="1572344" y="194388"/>
                    <a:pt x="1563104" y="156400"/>
                    <a:pt x="1536752" y="132444"/>
                  </a:cubicBezTo>
                  <a:cubicBezTo>
                    <a:pt x="1496710" y="96167"/>
                    <a:pt x="1463171" y="67762"/>
                    <a:pt x="1431686" y="43463"/>
                  </a:cubicBezTo>
                  <a:cubicBezTo>
                    <a:pt x="1416286" y="31828"/>
                    <a:pt x="1398147" y="25667"/>
                    <a:pt x="1378982" y="25667"/>
                  </a:cubicBezTo>
                  <a:lnTo>
                    <a:pt x="1378982" y="25667"/>
                  </a:lnTo>
                  <a:close/>
                </a:path>
              </a:pathLst>
            </a:custGeom>
            <a:solidFill>
              <a:srgbClr val="5F3620"/>
            </a:solid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3302946A-C057-4A84-BA4F-CB73BFBB64BA}"/>
                </a:ext>
              </a:extLst>
            </p:cNvPr>
            <p:cNvSpPr/>
            <p:nvPr/>
          </p:nvSpPr>
          <p:spPr>
            <a:xfrm>
              <a:off x="6927764" y="6504888"/>
              <a:ext cx="102670" cy="513349"/>
            </a:xfrm>
            <a:custGeom>
              <a:avLst/>
              <a:gdLst>
                <a:gd name="connsiteX0" fmla="*/ 100959 w 102669"/>
                <a:gd name="connsiteY0" fmla="*/ 25667 h 513348"/>
                <a:gd name="connsiteX1" fmla="*/ 63313 w 102669"/>
                <a:gd name="connsiteY1" fmla="*/ 213553 h 513348"/>
                <a:gd name="connsiteX2" fmla="*/ 32854 w 102669"/>
                <a:gd name="connsiteY2" fmla="*/ 426764 h 513348"/>
                <a:gd name="connsiteX3" fmla="*/ 25667 w 102669"/>
                <a:gd name="connsiteY3" fmla="*/ 494869 h 513348"/>
              </a:gdLst>
              <a:ahLst/>
              <a:cxnLst>
                <a:cxn ang="0">
                  <a:pos x="connsiteX0" y="connsiteY0"/>
                </a:cxn>
                <a:cxn ang="0">
                  <a:pos x="connsiteX1" y="connsiteY1"/>
                </a:cxn>
                <a:cxn ang="0">
                  <a:pos x="connsiteX2" y="connsiteY2"/>
                </a:cxn>
                <a:cxn ang="0">
                  <a:pos x="connsiteX3" y="connsiteY3"/>
                </a:cxn>
              </a:cxnLst>
              <a:rect l="l" t="t" r="r" b="b"/>
              <a:pathLst>
                <a:path w="102669" h="513348">
                  <a:moveTo>
                    <a:pt x="100959" y="25667"/>
                  </a:moveTo>
                  <a:cubicBezTo>
                    <a:pt x="86585" y="87954"/>
                    <a:pt x="73922" y="150240"/>
                    <a:pt x="63313" y="213553"/>
                  </a:cubicBezTo>
                  <a:cubicBezTo>
                    <a:pt x="50993" y="284395"/>
                    <a:pt x="40383" y="355922"/>
                    <a:pt x="32854" y="426764"/>
                  </a:cubicBezTo>
                  <a:cubicBezTo>
                    <a:pt x="30459" y="450036"/>
                    <a:pt x="28063" y="472281"/>
                    <a:pt x="25667" y="494869"/>
                  </a:cubicBezTo>
                </a:path>
              </a:pathLst>
            </a:custGeom>
            <a:solidFill>
              <a:srgbClr val="5F3620"/>
            </a:solid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2E4E661C-0618-48AB-A599-1F712B4BFC73}"/>
                </a:ext>
              </a:extLst>
            </p:cNvPr>
            <p:cNvSpPr/>
            <p:nvPr/>
          </p:nvSpPr>
          <p:spPr>
            <a:xfrm>
              <a:off x="6913390" y="7335829"/>
              <a:ext cx="34223" cy="102670"/>
            </a:xfrm>
            <a:custGeom>
              <a:avLst/>
              <a:gdLst>
                <a:gd name="connsiteX0" fmla="*/ 25667 w 34223"/>
                <a:gd name="connsiteY0" fmla="*/ 25667 h 102669"/>
                <a:gd name="connsiteX1" fmla="*/ 28405 w 34223"/>
                <a:gd name="connsiteY1" fmla="*/ 110199 h 102669"/>
              </a:gdLst>
              <a:ahLst/>
              <a:cxnLst>
                <a:cxn ang="0">
                  <a:pos x="connsiteX0" y="connsiteY0"/>
                </a:cxn>
                <a:cxn ang="0">
                  <a:pos x="connsiteX1" y="connsiteY1"/>
                </a:cxn>
              </a:cxnLst>
              <a:rect l="l" t="t" r="r" b="b"/>
              <a:pathLst>
                <a:path w="34223" h="102669">
                  <a:moveTo>
                    <a:pt x="25667" y="25667"/>
                  </a:moveTo>
                  <a:cubicBezTo>
                    <a:pt x="25667" y="54415"/>
                    <a:pt x="27036" y="82820"/>
                    <a:pt x="28405" y="110199"/>
                  </a:cubicBezTo>
                </a:path>
              </a:pathLst>
            </a:custGeom>
            <a:solidFill>
              <a:srgbClr val="5F3620"/>
            </a:solid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C17E7913-14A1-4ECF-AFA5-D93D22568A5E}"/>
                </a:ext>
              </a:extLst>
            </p:cNvPr>
            <p:cNvSpPr/>
            <p:nvPr/>
          </p:nvSpPr>
          <p:spPr>
            <a:xfrm>
              <a:off x="6880194" y="6461767"/>
              <a:ext cx="3353879" cy="581795"/>
            </a:xfrm>
            <a:custGeom>
              <a:avLst/>
              <a:gdLst>
                <a:gd name="connsiteX0" fmla="*/ 25667 w 3353879"/>
                <a:gd name="connsiteY0" fmla="*/ 581795 h 581795"/>
                <a:gd name="connsiteX1" fmla="*/ 37303 w 3353879"/>
                <a:gd name="connsiteY1" fmla="*/ 466121 h 581795"/>
                <a:gd name="connsiteX2" fmla="*/ 68104 w 3353879"/>
                <a:gd name="connsiteY2" fmla="*/ 249487 h 581795"/>
                <a:gd name="connsiteX3" fmla="*/ 106434 w 3353879"/>
                <a:gd name="connsiteY3" fmla="*/ 59206 h 581795"/>
                <a:gd name="connsiteX4" fmla="*/ 113963 w 3353879"/>
                <a:gd name="connsiteY4" fmla="*/ 25667 h 581795"/>
                <a:gd name="connsiteX5" fmla="*/ 3250867 w 3353879"/>
                <a:gd name="connsiteY5" fmla="*/ 25667 h 581795"/>
                <a:gd name="connsiteX6" fmla="*/ 3258054 w 3353879"/>
                <a:gd name="connsiteY6" fmla="*/ 59891 h 581795"/>
                <a:gd name="connsiteX7" fmla="*/ 3293304 w 3353879"/>
                <a:gd name="connsiteY7" fmla="*/ 252910 h 581795"/>
                <a:gd name="connsiteX8" fmla="*/ 3320341 w 3353879"/>
                <a:gd name="connsiteY8" fmla="*/ 464067 h 581795"/>
                <a:gd name="connsiteX9" fmla="*/ 3326843 w 3353879"/>
                <a:gd name="connsiteY9" fmla="*/ 534909 h 581795"/>
                <a:gd name="connsiteX10" fmla="*/ 3330265 w 3353879"/>
                <a:gd name="connsiteY10" fmla="*/ 581453 h 581795"/>
                <a:gd name="connsiteX11" fmla="*/ 25667 w 3353879"/>
                <a:gd name="connsiteY11" fmla="*/ 581453 h 581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3879" h="581795">
                  <a:moveTo>
                    <a:pt x="25667" y="581795"/>
                  </a:moveTo>
                  <a:lnTo>
                    <a:pt x="37303" y="466121"/>
                  </a:lnTo>
                  <a:cubicBezTo>
                    <a:pt x="44490" y="399727"/>
                    <a:pt x="54415" y="328886"/>
                    <a:pt x="68104" y="249487"/>
                  </a:cubicBezTo>
                  <a:cubicBezTo>
                    <a:pt x="78029" y="189939"/>
                    <a:pt x="90692" y="127653"/>
                    <a:pt x="106434" y="59206"/>
                  </a:cubicBezTo>
                  <a:lnTo>
                    <a:pt x="113963" y="25667"/>
                  </a:lnTo>
                  <a:lnTo>
                    <a:pt x="3250867" y="25667"/>
                  </a:lnTo>
                  <a:lnTo>
                    <a:pt x="3258054" y="59891"/>
                  </a:lnTo>
                  <a:cubicBezTo>
                    <a:pt x="3272086" y="125599"/>
                    <a:pt x="3283722" y="188913"/>
                    <a:pt x="3293304" y="252910"/>
                  </a:cubicBezTo>
                  <a:cubicBezTo>
                    <a:pt x="3304940" y="323068"/>
                    <a:pt x="3314180" y="394252"/>
                    <a:pt x="3320341" y="464067"/>
                  </a:cubicBezTo>
                  <a:lnTo>
                    <a:pt x="3326843" y="534909"/>
                  </a:lnTo>
                  <a:lnTo>
                    <a:pt x="3330265" y="581453"/>
                  </a:lnTo>
                  <a:lnTo>
                    <a:pt x="25667" y="581453"/>
                  </a:lnTo>
                  <a:close/>
                </a:path>
              </a:pathLst>
            </a:custGeom>
            <a:solidFill>
              <a:srgbClr val="BFCB52"/>
            </a:solid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DF72E72A-2A69-484B-B71A-D1C012C8B52E}"/>
                </a:ext>
              </a:extLst>
            </p:cNvPr>
            <p:cNvSpPr/>
            <p:nvPr/>
          </p:nvSpPr>
          <p:spPr>
            <a:xfrm>
              <a:off x="6832623" y="6418646"/>
              <a:ext cx="3422326" cy="684465"/>
            </a:xfrm>
            <a:custGeom>
              <a:avLst/>
              <a:gdLst>
                <a:gd name="connsiteX0" fmla="*/ 3263530 w 3422325"/>
                <a:gd name="connsiteY0" fmla="*/ 111910 h 684465"/>
                <a:gd name="connsiteX1" fmla="*/ 3298438 w 3422325"/>
                <a:gd name="connsiteY1" fmla="*/ 302534 h 684465"/>
                <a:gd name="connsiteX2" fmla="*/ 3325132 w 3422325"/>
                <a:gd name="connsiteY2" fmla="*/ 511296 h 684465"/>
                <a:gd name="connsiteX3" fmla="*/ 3331292 w 3422325"/>
                <a:gd name="connsiteY3" fmla="*/ 581453 h 684465"/>
                <a:gd name="connsiteX4" fmla="*/ 120808 w 3422325"/>
                <a:gd name="connsiteY4" fmla="*/ 581453 h 684465"/>
                <a:gd name="connsiteX5" fmla="*/ 127995 w 3422325"/>
                <a:gd name="connsiteY5" fmla="*/ 513349 h 684465"/>
                <a:gd name="connsiteX6" fmla="*/ 158454 w 3422325"/>
                <a:gd name="connsiteY6" fmla="*/ 300138 h 684465"/>
                <a:gd name="connsiteX7" fmla="*/ 196099 w 3422325"/>
                <a:gd name="connsiteY7" fmla="*/ 112253 h 684465"/>
                <a:gd name="connsiteX8" fmla="*/ 3263530 w 3422325"/>
                <a:gd name="connsiteY8" fmla="*/ 112253 h 684465"/>
                <a:gd name="connsiteX9" fmla="*/ 3333688 w 3422325"/>
                <a:gd name="connsiteY9" fmla="*/ 25667 h 684465"/>
                <a:gd name="connsiteX10" fmla="*/ 3263872 w 3422325"/>
                <a:gd name="connsiteY10" fmla="*/ 25667 h 684465"/>
                <a:gd name="connsiteX11" fmla="*/ 196099 w 3422325"/>
                <a:gd name="connsiteY11" fmla="*/ 25667 h 684465"/>
                <a:gd name="connsiteX12" fmla="*/ 127311 w 3422325"/>
                <a:gd name="connsiteY12" fmla="*/ 25667 h 684465"/>
                <a:gd name="connsiteX13" fmla="*/ 111910 w 3422325"/>
                <a:gd name="connsiteY13" fmla="*/ 92745 h 684465"/>
                <a:gd name="connsiteX14" fmla="*/ 73238 w 3422325"/>
                <a:gd name="connsiteY14" fmla="*/ 285764 h 684465"/>
                <a:gd name="connsiteX15" fmla="*/ 42095 w 3422325"/>
                <a:gd name="connsiteY15" fmla="*/ 504109 h 684465"/>
                <a:gd name="connsiteX16" fmla="*/ 38330 w 3422325"/>
                <a:gd name="connsiteY16" fmla="*/ 541070 h 684465"/>
                <a:gd name="connsiteX17" fmla="*/ 34908 w 3422325"/>
                <a:gd name="connsiteY17" fmla="*/ 572898 h 684465"/>
                <a:gd name="connsiteX18" fmla="*/ 25667 w 3422325"/>
                <a:gd name="connsiteY18" fmla="*/ 667696 h 684465"/>
                <a:gd name="connsiteX19" fmla="*/ 120808 w 3422325"/>
                <a:gd name="connsiteY19" fmla="*/ 667696 h 684465"/>
                <a:gd name="connsiteX20" fmla="*/ 3331634 w 3422325"/>
                <a:gd name="connsiteY20" fmla="*/ 667696 h 684465"/>
                <a:gd name="connsiteX21" fmla="*/ 3424721 w 3422325"/>
                <a:gd name="connsiteY21" fmla="*/ 667696 h 684465"/>
                <a:gd name="connsiteX22" fmla="*/ 3417535 w 3422325"/>
                <a:gd name="connsiteY22" fmla="*/ 574951 h 684465"/>
                <a:gd name="connsiteX23" fmla="*/ 3414455 w 3422325"/>
                <a:gd name="connsiteY23" fmla="*/ 539016 h 684465"/>
                <a:gd name="connsiteX24" fmla="*/ 3411374 w 3422325"/>
                <a:gd name="connsiteY24" fmla="*/ 504793 h 684465"/>
                <a:gd name="connsiteX25" fmla="*/ 3383654 w 3422325"/>
                <a:gd name="connsiteY25" fmla="*/ 288502 h 684465"/>
                <a:gd name="connsiteX26" fmla="*/ 3348061 w 3422325"/>
                <a:gd name="connsiteY26" fmla="*/ 94114 h 684465"/>
                <a:gd name="connsiteX27" fmla="*/ 3333688 w 3422325"/>
                <a:gd name="connsiteY27" fmla="*/ 25667 h 684465"/>
                <a:gd name="connsiteX28" fmla="*/ 3333688 w 3422325"/>
                <a:gd name="connsiteY28" fmla="*/ 25667 h 68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22325" h="684465">
                  <a:moveTo>
                    <a:pt x="3263530" y="111910"/>
                  </a:moveTo>
                  <a:cubicBezTo>
                    <a:pt x="3276877" y="175565"/>
                    <a:pt x="3288513" y="238536"/>
                    <a:pt x="3298438" y="302534"/>
                  </a:cubicBezTo>
                  <a:cubicBezTo>
                    <a:pt x="3309732" y="372007"/>
                    <a:pt x="3318972" y="441480"/>
                    <a:pt x="3325132" y="511296"/>
                  </a:cubicBezTo>
                  <a:cubicBezTo>
                    <a:pt x="3326843" y="534568"/>
                    <a:pt x="3329581" y="558524"/>
                    <a:pt x="3331292" y="581453"/>
                  </a:cubicBezTo>
                  <a:lnTo>
                    <a:pt x="120808" y="581453"/>
                  </a:lnTo>
                  <a:cubicBezTo>
                    <a:pt x="123204" y="558866"/>
                    <a:pt x="125599" y="536621"/>
                    <a:pt x="127995" y="513349"/>
                  </a:cubicBezTo>
                  <a:cubicBezTo>
                    <a:pt x="135524" y="442507"/>
                    <a:pt x="146133" y="370981"/>
                    <a:pt x="158454" y="300138"/>
                  </a:cubicBezTo>
                  <a:cubicBezTo>
                    <a:pt x="169063" y="236825"/>
                    <a:pt x="182068" y="174197"/>
                    <a:pt x="196099" y="112253"/>
                  </a:cubicBezTo>
                  <a:lnTo>
                    <a:pt x="3263530" y="112253"/>
                  </a:lnTo>
                  <a:moveTo>
                    <a:pt x="3333688" y="25667"/>
                  </a:moveTo>
                  <a:lnTo>
                    <a:pt x="3263872" y="25667"/>
                  </a:lnTo>
                  <a:lnTo>
                    <a:pt x="196099" y="25667"/>
                  </a:lnTo>
                  <a:lnTo>
                    <a:pt x="127311" y="25667"/>
                  </a:lnTo>
                  <a:lnTo>
                    <a:pt x="111910" y="92745"/>
                  </a:lnTo>
                  <a:cubicBezTo>
                    <a:pt x="96167" y="162218"/>
                    <a:pt x="83163" y="225189"/>
                    <a:pt x="73238" y="285764"/>
                  </a:cubicBezTo>
                  <a:cubicBezTo>
                    <a:pt x="59548" y="365847"/>
                    <a:pt x="49281" y="437374"/>
                    <a:pt x="42095" y="504109"/>
                  </a:cubicBezTo>
                  <a:lnTo>
                    <a:pt x="38330" y="541070"/>
                  </a:lnTo>
                  <a:lnTo>
                    <a:pt x="34908" y="572898"/>
                  </a:lnTo>
                  <a:lnTo>
                    <a:pt x="25667" y="667696"/>
                  </a:lnTo>
                  <a:lnTo>
                    <a:pt x="120808" y="667696"/>
                  </a:lnTo>
                  <a:lnTo>
                    <a:pt x="3331634" y="667696"/>
                  </a:lnTo>
                  <a:lnTo>
                    <a:pt x="3424721" y="667696"/>
                  </a:lnTo>
                  <a:lnTo>
                    <a:pt x="3417535" y="574951"/>
                  </a:lnTo>
                  <a:cubicBezTo>
                    <a:pt x="3416508" y="562973"/>
                    <a:pt x="3415481" y="550995"/>
                    <a:pt x="3414455" y="539016"/>
                  </a:cubicBezTo>
                  <a:cubicBezTo>
                    <a:pt x="3413428" y="527723"/>
                    <a:pt x="3412401" y="516087"/>
                    <a:pt x="3411374" y="504793"/>
                  </a:cubicBezTo>
                  <a:cubicBezTo>
                    <a:pt x="3404872" y="432582"/>
                    <a:pt x="3395632" y="360371"/>
                    <a:pt x="3383654" y="288502"/>
                  </a:cubicBezTo>
                  <a:cubicBezTo>
                    <a:pt x="3373729" y="224505"/>
                    <a:pt x="3362093" y="160507"/>
                    <a:pt x="3348061" y="94114"/>
                  </a:cubicBezTo>
                  <a:lnTo>
                    <a:pt x="3333688" y="25667"/>
                  </a:lnTo>
                  <a:lnTo>
                    <a:pt x="3333688" y="25667"/>
                  </a:lnTo>
                  <a:close/>
                </a:path>
              </a:pathLst>
            </a:custGeom>
            <a:solidFill>
              <a:srgbClr val="5F3620"/>
            </a:solid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6B90AECA-9C0B-44D9-940F-BFBFAB7C8451}"/>
                </a:ext>
              </a:extLst>
            </p:cNvPr>
            <p:cNvSpPr/>
            <p:nvPr/>
          </p:nvSpPr>
          <p:spPr>
            <a:xfrm>
              <a:off x="7060307" y="6021314"/>
              <a:ext cx="2977423" cy="205340"/>
            </a:xfrm>
            <a:custGeom>
              <a:avLst/>
              <a:gdLst>
                <a:gd name="connsiteX0" fmla="*/ 68690 w 2977423"/>
                <a:gd name="connsiteY0" fmla="*/ 184806 h 205339"/>
                <a:gd name="connsiteX1" fmla="*/ 33782 w 2977423"/>
                <a:gd name="connsiteY1" fmla="*/ 167010 h 205339"/>
                <a:gd name="connsiteX2" fmla="*/ 27964 w 2977423"/>
                <a:gd name="connsiteY2" fmla="*/ 127995 h 205339"/>
                <a:gd name="connsiteX3" fmla="*/ 50894 w 2977423"/>
                <a:gd name="connsiteY3" fmla="*/ 60918 h 205339"/>
                <a:gd name="connsiteX4" fmla="*/ 93673 w 2977423"/>
                <a:gd name="connsiteY4" fmla="*/ 25667 h 205339"/>
                <a:gd name="connsiteX5" fmla="*/ 2917776 w 2977423"/>
                <a:gd name="connsiteY5" fmla="*/ 25667 h 205339"/>
                <a:gd name="connsiteX6" fmla="*/ 2958844 w 2977423"/>
                <a:gd name="connsiteY6" fmla="*/ 55442 h 205339"/>
                <a:gd name="connsiteX7" fmla="*/ 2982458 w 2977423"/>
                <a:gd name="connsiteY7" fmla="*/ 129706 h 205339"/>
                <a:gd name="connsiteX8" fmla="*/ 2975614 w 2977423"/>
                <a:gd name="connsiteY8" fmla="*/ 167694 h 205339"/>
                <a:gd name="connsiteX9" fmla="*/ 2941048 w 2977423"/>
                <a:gd name="connsiteY9" fmla="*/ 184806 h 205339"/>
                <a:gd name="connsiteX10" fmla="*/ 68690 w 2977423"/>
                <a:gd name="connsiteY10" fmla="*/ 184806 h 205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7423" h="205339">
                  <a:moveTo>
                    <a:pt x="68690" y="184806"/>
                  </a:moveTo>
                  <a:cubicBezTo>
                    <a:pt x="54659" y="184806"/>
                    <a:pt x="41654" y="178303"/>
                    <a:pt x="33782" y="167010"/>
                  </a:cubicBezTo>
                  <a:cubicBezTo>
                    <a:pt x="25569" y="155716"/>
                    <a:pt x="23515" y="141342"/>
                    <a:pt x="27964" y="127995"/>
                  </a:cubicBezTo>
                  <a:lnTo>
                    <a:pt x="50894" y="60918"/>
                  </a:lnTo>
                  <a:cubicBezTo>
                    <a:pt x="56712" y="43464"/>
                    <a:pt x="75535" y="25667"/>
                    <a:pt x="93673" y="25667"/>
                  </a:cubicBezTo>
                  <a:lnTo>
                    <a:pt x="2917776" y="25667"/>
                  </a:lnTo>
                  <a:cubicBezTo>
                    <a:pt x="2936257" y="25667"/>
                    <a:pt x="2953026" y="37646"/>
                    <a:pt x="2958844" y="55442"/>
                  </a:cubicBezTo>
                  <a:cubicBezTo>
                    <a:pt x="2967058" y="80425"/>
                    <a:pt x="2974929" y="104724"/>
                    <a:pt x="2982458" y="129706"/>
                  </a:cubicBezTo>
                  <a:cubicBezTo>
                    <a:pt x="2986223" y="142711"/>
                    <a:pt x="2983827" y="156743"/>
                    <a:pt x="2975614" y="167694"/>
                  </a:cubicBezTo>
                  <a:cubicBezTo>
                    <a:pt x="2967400" y="178645"/>
                    <a:pt x="2954738" y="184806"/>
                    <a:pt x="2941048" y="184806"/>
                  </a:cubicBezTo>
                  <a:lnTo>
                    <a:pt x="68690" y="184806"/>
                  </a:lnTo>
                  <a:close/>
                </a:path>
              </a:pathLst>
            </a:custGeom>
            <a:solidFill>
              <a:srgbClr val="FFFFFF"/>
            </a:solid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F8DA382B-0261-4516-8022-4C3FF5191300}"/>
                </a:ext>
              </a:extLst>
            </p:cNvPr>
            <p:cNvSpPr/>
            <p:nvPr/>
          </p:nvSpPr>
          <p:spPr>
            <a:xfrm>
              <a:off x="7017264" y="5978193"/>
              <a:ext cx="3080093" cy="273786"/>
            </a:xfrm>
            <a:custGeom>
              <a:avLst/>
              <a:gdLst>
                <a:gd name="connsiteX0" fmla="*/ 2960477 w 3080093"/>
                <a:gd name="connsiteY0" fmla="*/ 111910 h 273786"/>
                <a:gd name="connsiteX1" fmla="*/ 2983406 w 3080093"/>
                <a:gd name="connsiteY1" fmla="*/ 184806 h 273786"/>
                <a:gd name="connsiteX2" fmla="*/ 111733 w 3080093"/>
                <a:gd name="connsiteY2" fmla="*/ 184806 h 273786"/>
                <a:gd name="connsiteX3" fmla="*/ 136373 w 3080093"/>
                <a:gd name="connsiteY3" fmla="*/ 111910 h 273786"/>
                <a:gd name="connsiteX4" fmla="*/ 2960477 w 3080093"/>
                <a:gd name="connsiteY4" fmla="*/ 111910 h 273786"/>
                <a:gd name="connsiteX5" fmla="*/ 2960477 w 3080093"/>
                <a:gd name="connsiteY5" fmla="*/ 25667 h 273786"/>
                <a:gd name="connsiteX6" fmla="*/ 136373 w 3080093"/>
                <a:gd name="connsiteY6" fmla="*/ 25667 h 273786"/>
                <a:gd name="connsiteX7" fmla="*/ 54922 w 3080093"/>
                <a:gd name="connsiteY7" fmla="*/ 83847 h 273786"/>
                <a:gd name="connsiteX8" fmla="*/ 52869 w 3080093"/>
                <a:gd name="connsiteY8" fmla="*/ 90007 h 273786"/>
                <a:gd name="connsiteX9" fmla="*/ 29939 w 3080093"/>
                <a:gd name="connsiteY9" fmla="*/ 157427 h 273786"/>
                <a:gd name="connsiteX10" fmla="*/ 41917 w 3080093"/>
                <a:gd name="connsiteY10" fmla="*/ 235114 h 273786"/>
                <a:gd name="connsiteX11" fmla="*/ 111733 w 3080093"/>
                <a:gd name="connsiteY11" fmla="*/ 271048 h 273786"/>
                <a:gd name="connsiteX12" fmla="*/ 2983406 w 3080093"/>
                <a:gd name="connsiteY12" fmla="*/ 271048 h 273786"/>
                <a:gd name="connsiteX13" fmla="*/ 3052195 w 3080093"/>
                <a:gd name="connsiteY13" fmla="*/ 236825 h 273786"/>
                <a:gd name="connsiteX14" fmla="*/ 3066227 w 3080093"/>
                <a:gd name="connsiteY14" fmla="*/ 160849 h 273786"/>
                <a:gd name="connsiteX15" fmla="*/ 3042270 w 3080093"/>
                <a:gd name="connsiteY15" fmla="*/ 84874 h 273786"/>
                <a:gd name="connsiteX16" fmla="*/ 2960477 w 3080093"/>
                <a:gd name="connsiteY16" fmla="*/ 25667 h 273786"/>
                <a:gd name="connsiteX17" fmla="*/ 2960477 w 3080093"/>
                <a:gd name="connsiteY17" fmla="*/ 25667 h 27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080093" h="273786">
                  <a:moveTo>
                    <a:pt x="2960477" y="111910"/>
                  </a:moveTo>
                  <a:cubicBezTo>
                    <a:pt x="2968348" y="136208"/>
                    <a:pt x="2976219" y="160165"/>
                    <a:pt x="2983406" y="184806"/>
                  </a:cubicBezTo>
                  <a:lnTo>
                    <a:pt x="111733" y="184806"/>
                  </a:lnTo>
                  <a:cubicBezTo>
                    <a:pt x="119604" y="160507"/>
                    <a:pt x="128160" y="136208"/>
                    <a:pt x="136373" y="111910"/>
                  </a:cubicBezTo>
                  <a:lnTo>
                    <a:pt x="2960477" y="111910"/>
                  </a:lnTo>
                  <a:moveTo>
                    <a:pt x="2960477" y="25667"/>
                  </a:moveTo>
                  <a:lnTo>
                    <a:pt x="136373" y="25667"/>
                  </a:lnTo>
                  <a:cubicBezTo>
                    <a:pt x="99412" y="25667"/>
                    <a:pt x="66558" y="48940"/>
                    <a:pt x="54922" y="83847"/>
                  </a:cubicBezTo>
                  <a:lnTo>
                    <a:pt x="52869" y="90007"/>
                  </a:lnTo>
                  <a:cubicBezTo>
                    <a:pt x="44997" y="112595"/>
                    <a:pt x="37468" y="135182"/>
                    <a:pt x="29939" y="157427"/>
                  </a:cubicBezTo>
                  <a:cubicBezTo>
                    <a:pt x="21383" y="183779"/>
                    <a:pt x="25832" y="212527"/>
                    <a:pt x="41917" y="235114"/>
                  </a:cubicBezTo>
                  <a:cubicBezTo>
                    <a:pt x="58002" y="257701"/>
                    <a:pt x="84012" y="271048"/>
                    <a:pt x="111733" y="271048"/>
                  </a:cubicBezTo>
                  <a:lnTo>
                    <a:pt x="2983406" y="271048"/>
                  </a:lnTo>
                  <a:cubicBezTo>
                    <a:pt x="3010443" y="271048"/>
                    <a:pt x="3036110" y="258386"/>
                    <a:pt x="3052195" y="236825"/>
                  </a:cubicBezTo>
                  <a:cubicBezTo>
                    <a:pt x="3068622" y="215265"/>
                    <a:pt x="3073756" y="187201"/>
                    <a:pt x="3066227" y="160849"/>
                  </a:cubicBezTo>
                  <a:cubicBezTo>
                    <a:pt x="3058698" y="135182"/>
                    <a:pt x="3050484" y="110199"/>
                    <a:pt x="3042270" y="84874"/>
                  </a:cubicBezTo>
                  <a:cubicBezTo>
                    <a:pt x="3030635" y="49282"/>
                    <a:pt x="2997780" y="25667"/>
                    <a:pt x="2960477" y="25667"/>
                  </a:cubicBezTo>
                  <a:lnTo>
                    <a:pt x="2960477" y="25667"/>
                  </a:lnTo>
                  <a:close/>
                </a:path>
              </a:pathLst>
            </a:custGeom>
            <a:solidFill>
              <a:srgbClr val="5F3620"/>
            </a:solid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CC1E08E2-F843-4E50-8CE0-8A8D1D51C267}"/>
                </a:ext>
              </a:extLst>
            </p:cNvPr>
            <p:cNvSpPr/>
            <p:nvPr/>
          </p:nvSpPr>
          <p:spPr>
            <a:xfrm>
              <a:off x="7103329" y="6064435"/>
              <a:ext cx="68447" cy="102670"/>
            </a:xfrm>
            <a:custGeom>
              <a:avLst/>
              <a:gdLst>
                <a:gd name="connsiteX0" fmla="*/ 50308 w 68446"/>
                <a:gd name="connsiteY0" fmla="*/ 25667 h 102669"/>
                <a:gd name="connsiteX1" fmla="*/ 25667 w 68446"/>
                <a:gd name="connsiteY1" fmla="*/ 98563 h 102669"/>
              </a:gdLst>
              <a:ahLst/>
              <a:cxnLst>
                <a:cxn ang="0">
                  <a:pos x="connsiteX0" y="connsiteY0"/>
                </a:cxn>
                <a:cxn ang="0">
                  <a:pos x="connsiteX1" y="connsiteY1"/>
                </a:cxn>
              </a:cxnLst>
              <a:rect l="l" t="t" r="r" b="b"/>
              <a:pathLst>
                <a:path w="68446" h="102669">
                  <a:moveTo>
                    <a:pt x="50308" y="25667"/>
                  </a:moveTo>
                  <a:cubicBezTo>
                    <a:pt x="42095" y="49966"/>
                    <a:pt x="33539" y="74264"/>
                    <a:pt x="25667" y="98563"/>
                  </a:cubicBezTo>
                </a:path>
              </a:pathLst>
            </a:custGeom>
            <a:solidFill>
              <a:srgbClr val="5F3620"/>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2FA8ABA4-E0CD-420F-AB63-84ACA80ED163}"/>
                </a:ext>
              </a:extLst>
            </p:cNvPr>
            <p:cNvSpPr/>
            <p:nvPr/>
          </p:nvSpPr>
          <p:spPr>
            <a:xfrm>
              <a:off x="7867192" y="4780379"/>
              <a:ext cx="136893" cy="102670"/>
            </a:xfrm>
            <a:custGeom>
              <a:avLst/>
              <a:gdLst>
                <a:gd name="connsiteX0" fmla="*/ 127311 w 136893"/>
                <a:gd name="connsiteY0" fmla="*/ 25667 h 102669"/>
                <a:gd name="connsiteX1" fmla="*/ 25667 w 136893"/>
                <a:gd name="connsiteY1" fmla="*/ 110199 h 102669"/>
              </a:gdLst>
              <a:ahLst/>
              <a:cxnLst>
                <a:cxn ang="0">
                  <a:pos x="connsiteX0" y="connsiteY0"/>
                </a:cxn>
                <a:cxn ang="0">
                  <a:pos x="connsiteX1" y="connsiteY1"/>
                </a:cxn>
              </a:cxnLst>
              <a:rect l="l" t="t" r="r" b="b"/>
              <a:pathLst>
                <a:path w="136893" h="102669">
                  <a:moveTo>
                    <a:pt x="127311" y="25667"/>
                  </a:moveTo>
                  <a:cubicBezTo>
                    <a:pt x="92745" y="52704"/>
                    <a:pt x="58864" y="80767"/>
                    <a:pt x="25667" y="110199"/>
                  </a:cubicBezTo>
                </a:path>
              </a:pathLst>
            </a:custGeom>
            <a:solidFill>
              <a:srgbClr val="5F3620"/>
            </a:solid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845C6C57-0DC6-401D-9CE7-320B75259144}"/>
                </a:ext>
              </a:extLst>
            </p:cNvPr>
            <p:cNvSpPr/>
            <p:nvPr/>
          </p:nvSpPr>
          <p:spPr>
            <a:xfrm>
              <a:off x="7278552" y="5227334"/>
              <a:ext cx="308009" cy="513349"/>
            </a:xfrm>
            <a:custGeom>
              <a:avLst/>
              <a:gdLst>
                <a:gd name="connsiteX0" fmla="*/ 297742 w 308009"/>
                <a:gd name="connsiteY0" fmla="*/ 25667 h 513348"/>
                <a:gd name="connsiteX1" fmla="*/ 25667 w 308009"/>
                <a:gd name="connsiteY1" fmla="*/ 495553 h 513348"/>
              </a:gdLst>
              <a:ahLst/>
              <a:cxnLst>
                <a:cxn ang="0">
                  <a:pos x="connsiteX0" y="connsiteY0"/>
                </a:cxn>
                <a:cxn ang="0">
                  <a:pos x="connsiteX1" y="connsiteY1"/>
                </a:cxn>
              </a:cxnLst>
              <a:rect l="l" t="t" r="r" b="b"/>
              <a:pathLst>
                <a:path w="308009" h="513348">
                  <a:moveTo>
                    <a:pt x="297742" y="25667"/>
                  </a:moveTo>
                  <a:cubicBezTo>
                    <a:pt x="197811" y="166325"/>
                    <a:pt x="106777" y="325121"/>
                    <a:pt x="25667" y="495553"/>
                  </a:cubicBezTo>
                </a:path>
              </a:pathLst>
            </a:custGeom>
            <a:solidFill>
              <a:srgbClr val="5F3620"/>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321159E1-B918-478B-91E7-8AE9F2795E40}"/>
                </a:ext>
              </a:extLst>
            </p:cNvPr>
            <p:cNvSpPr/>
            <p:nvPr/>
          </p:nvSpPr>
          <p:spPr>
            <a:xfrm>
              <a:off x="10145777" y="7336172"/>
              <a:ext cx="34223" cy="102670"/>
            </a:xfrm>
            <a:custGeom>
              <a:avLst/>
              <a:gdLst>
                <a:gd name="connsiteX0" fmla="*/ 25667 w 34223"/>
                <a:gd name="connsiteY0" fmla="*/ 110199 h 102669"/>
                <a:gd name="connsiteX1" fmla="*/ 29090 w 34223"/>
                <a:gd name="connsiteY1" fmla="*/ 25667 h 102669"/>
              </a:gdLst>
              <a:ahLst/>
              <a:cxnLst>
                <a:cxn ang="0">
                  <a:pos x="connsiteX0" y="connsiteY0"/>
                </a:cxn>
                <a:cxn ang="0">
                  <a:pos x="connsiteX1" y="connsiteY1"/>
                </a:cxn>
              </a:cxnLst>
              <a:rect l="l" t="t" r="r" b="b"/>
              <a:pathLst>
                <a:path w="34223" h="102669">
                  <a:moveTo>
                    <a:pt x="25667" y="110199"/>
                  </a:moveTo>
                  <a:cubicBezTo>
                    <a:pt x="26694" y="82478"/>
                    <a:pt x="28063" y="54415"/>
                    <a:pt x="29090" y="25667"/>
                  </a:cubicBezTo>
                </a:path>
              </a:pathLst>
            </a:custGeom>
            <a:solidFill>
              <a:srgbClr val="5F3620"/>
            </a:solid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5E10FA5A-5947-44B4-A5B2-75127BF4AD75}"/>
                </a:ext>
              </a:extLst>
            </p:cNvPr>
            <p:cNvSpPr/>
            <p:nvPr/>
          </p:nvSpPr>
          <p:spPr>
            <a:xfrm>
              <a:off x="10070828" y="6505231"/>
              <a:ext cx="102670" cy="513349"/>
            </a:xfrm>
            <a:custGeom>
              <a:avLst/>
              <a:gdLst>
                <a:gd name="connsiteX0" fmla="*/ 93430 w 102669"/>
                <a:gd name="connsiteY0" fmla="*/ 495210 h 513348"/>
                <a:gd name="connsiteX1" fmla="*/ 87269 w 102669"/>
                <a:gd name="connsiteY1" fmla="*/ 425053 h 513348"/>
                <a:gd name="connsiteX2" fmla="*/ 60575 w 102669"/>
                <a:gd name="connsiteY2" fmla="*/ 216291 h 513348"/>
                <a:gd name="connsiteX3" fmla="*/ 25667 w 102669"/>
                <a:gd name="connsiteY3" fmla="*/ 25667 h 513348"/>
              </a:gdLst>
              <a:ahLst/>
              <a:cxnLst>
                <a:cxn ang="0">
                  <a:pos x="connsiteX0" y="connsiteY0"/>
                </a:cxn>
                <a:cxn ang="0">
                  <a:pos x="connsiteX1" y="connsiteY1"/>
                </a:cxn>
                <a:cxn ang="0">
                  <a:pos x="connsiteX2" y="connsiteY2"/>
                </a:cxn>
                <a:cxn ang="0">
                  <a:pos x="connsiteX3" y="connsiteY3"/>
                </a:cxn>
              </a:cxnLst>
              <a:rect l="l" t="t" r="r" b="b"/>
              <a:pathLst>
                <a:path w="102669" h="513348">
                  <a:moveTo>
                    <a:pt x="93430" y="495210"/>
                  </a:moveTo>
                  <a:cubicBezTo>
                    <a:pt x="91718" y="472281"/>
                    <a:pt x="88980" y="448324"/>
                    <a:pt x="87269" y="425053"/>
                  </a:cubicBezTo>
                  <a:cubicBezTo>
                    <a:pt x="80767" y="355237"/>
                    <a:pt x="71869" y="285764"/>
                    <a:pt x="60575" y="216291"/>
                  </a:cubicBezTo>
                  <a:cubicBezTo>
                    <a:pt x="50651" y="152293"/>
                    <a:pt x="39357" y="89322"/>
                    <a:pt x="25667" y="25667"/>
                  </a:cubicBezTo>
                </a:path>
              </a:pathLst>
            </a:custGeom>
            <a:solidFill>
              <a:srgbClr val="5F3620"/>
            </a:solid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B8E9624A-DBFC-45AC-8982-3B91B3362DE8}"/>
                </a:ext>
              </a:extLst>
            </p:cNvPr>
            <p:cNvSpPr/>
            <p:nvPr/>
          </p:nvSpPr>
          <p:spPr>
            <a:xfrm>
              <a:off x="9134480" y="4780379"/>
              <a:ext cx="136893" cy="102670"/>
            </a:xfrm>
            <a:custGeom>
              <a:avLst/>
              <a:gdLst>
                <a:gd name="connsiteX0" fmla="*/ 125599 w 136893"/>
                <a:gd name="connsiteY0" fmla="*/ 110199 h 102669"/>
                <a:gd name="connsiteX1" fmla="*/ 25667 w 136893"/>
                <a:gd name="connsiteY1" fmla="*/ 25667 h 102669"/>
              </a:gdLst>
              <a:ahLst/>
              <a:cxnLst>
                <a:cxn ang="0">
                  <a:pos x="connsiteX0" y="connsiteY0"/>
                </a:cxn>
                <a:cxn ang="0">
                  <a:pos x="connsiteX1" y="connsiteY1"/>
                </a:cxn>
              </a:cxnLst>
              <a:rect l="l" t="t" r="r" b="b"/>
              <a:pathLst>
                <a:path w="136893" h="102669">
                  <a:moveTo>
                    <a:pt x="125599" y="110199"/>
                  </a:moveTo>
                  <a:cubicBezTo>
                    <a:pt x="93087" y="80767"/>
                    <a:pt x="59548" y="51677"/>
                    <a:pt x="25667" y="25667"/>
                  </a:cubicBezTo>
                </a:path>
              </a:pathLst>
            </a:custGeom>
            <a:solidFill>
              <a:srgbClr val="5F3620"/>
            </a:solid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1681F368-2741-481F-AEBD-0AE616BF99C9}"/>
                </a:ext>
              </a:extLst>
            </p:cNvPr>
            <p:cNvSpPr/>
            <p:nvPr/>
          </p:nvSpPr>
          <p:spPr>
            <a:xfrm>
              <a:off x="9543448" y="5226992"/>
              <a:ext cx="308009" cy="513349"/>
            </a:xfrm>
            <a:custGeom>
              <a:avLst/>
              <a:gdLst>
                <a:gd name="connsiteX0" fmla="*/ 289529 w 308009"/>
                <a:gd name="connsiteY0" fmla="*/ 495553 h 513348"/>
                <a:gd name="connsiteX1" fmla="*/ 25667 w 308009"/>
                <a:gd name="connsiteY1" fmla="*/ 25667 h 513348"/>
              </a:gdLst>
              <a:ahLst/>
              <a:cxnLst>
                <a:cxn ang="0">
                  <a:pos x="connsiteX0" y="connsiteY0"/>
                </a:cxn>
                <a:cxn ang="0">
                  <a:pos x="connsiteX1" y="connsiteY1"/>
                </a:cxn>
              </a:cxnLst>
              <a:rect l="l" t="t" r="r" b="b"/>
              <a:pathLst>
                <a:path w="308009" h="513348">
                  <a:moveTo>
                    <a:pt x="289529" y="495553"/>
                  </a:moveTo>
                  <a:cubicBezTo>
                    <a:pt x="212184" y="325463"/>
                    <a:pt x="123546" y="166667"/>
                    <a:pt x="25667" y="25667"/>
                  </a:cubicBezTo>
                </a:path>
              </a:pathLst>
            </a:custGeom>
            <a:solidFill>
              <a:srgbClr val="5F3620"/>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AFBC24C9-797C-43E1-BB84-8E0CE6CE427A}"/>
                </a:ext>
              </a:extLst>
            </p:cNvPr>
            <p:cNvSpPr/>
            <p:nvPr/>
          </p:nvSpPr>
          <p:spPr>
            <a:xfrm>
              <a:off x="9952073" y="6064435"/>
              <a:ext cx="68447" cy="102670"/>
            </a:xfrm>
            <a:custGeom>
              <a:avLst/>
              <a:gdLst>
                <a:gd name="connsiteX0" fmla="*/ 48597 w 68446"/>
                <a:gd name="connsiteY0" fmla="*/ 98563 h 102669"/>
                <a:gd name="connsiteX1" fmla="*/ 25667 w 68446"/>
                <a:gd name="connsiteY1" fmla="*/ 25667 h 102669"/>
              </a:gdLst>
              <a:ahLst/>
              <a:cxnLst>
                <a:cxn ang="0">
                  <a:pos x="connsiteX0" y="connsiteY0"/>
                </a:cxn>
                <a:cxn ang="0">
                  <a:pos x="connsiteX1" y="connsiteY1"/>
                </a:cxn>
              </a:cxnLst>
              <a:rect l="l" t="t" r="r" b="b"/>
              <a:pathLst>
                <a:path w="68446" h="102669">
                  <a:moveTo>
                    <a:pt x="48597" y="98563"/>
                  </a:moveTo>
                  <a:cubicBezTo>
                    <a:pt x="41410" y="73922"/>
                    <a:pt x="33539" y="49966"/>
                    <a:pt x="25667" y="25667"/>
                  </a:cubicBezTo>
                </a:path>
              </a:pathLst>
            </a:custGeom>
            <a:solidFill>
              <a:srgbClr val="5F3620"/>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A29A51E3-95FD-4194-9B41-E9C572C22ADA}"/>
                </a:ext>
              </a:extLst>
            </p:cNvPr>
            <p:cNvSpPr/>
            <p:nvPr/>
          </p:nvSpPr>
          <p:spPr>
            <a:xfrm>
              <a:off x="9924695" y="7782785"/>
              <a:ext cx="205340" cy="513349"/>
            </a:xfrm>
            <a:custGeom>
              <a:avLst/>
              <a:gdLst>
                <a:gd name="connsiteX0" fmla="*/ 25667 w 205339"/>
                <a:gd name="connsiteY0" fmla="*/ 495211 h 513348"/>
                <a:gd name="connsiteX1" fmla="*/ 199521 w 205339"/>
                <a:gd name="connsiteY1" fmla="*/ 25667 h 513348"/>
              </a:gdLst>
              <a:ahLst/>
              <a:cxnLst>
                <a:cxn ang="0">
                  <a:pos x="connsiteX0" y="connsiteY0"/>
                </a:cxn>
                <a:cxn ang="0">
                  <a:pos x="connsiteX1" y="connsiteY1"/>
                </a:cxn>
              </a:cxnLst>
              <a:rect l="l" t="t" r="r" b="b"/>
              <a:pathLst>
                <a:path w="205339" h="513348">
                  <a:moveTo>
                    <a:pt x="25667" y="495211"/>
                  </a:moveTo>
                  <a:cubicBezTo>
                    <a:pt x="101301" y="363109"/>
                    <a:pt x="160849" y="207393"/>
                    <a:pt x="199521" y="25667"/>
                  </a:cubicBezTo>
                </a:path>
              </a:pathLst>
            </a:custGeom>
            <a:solidFill>
              <a:srgbClr val="5F3620"/>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C1BA9C8E-1906-4687-A700-5F2712AD4329}"/>
                </a:ext>
              </a:extLst>
            </p:cNvPr>
            <p:cNvSpPr/>
            <p:nvPr/>
          </p:nvSpPr>
          <p:spPr>
            <a:xfrm>
              <a:off x="7210448" y="5184213"/>
              <a:ext cx="2703637" cy="581795"/>
            </a:xfrm>
            <a:custGeom>
              <a:avLst/>
              <a:gdLst>
                <a:gd name="connsiteX0" fmla="*/ 25667 w 2703637"/>
                <a:gd name="connsiteY0" fmla="*/ 581453 h 581795"/>
                <a:gd name="connsiteX1" fmla="*/ 55099 w 2703637"/>
                <a:gd name="connsiteY1" fmla="*/ 519851 h 581795"/>
                <a:gd name="connsiteX2" fmla="*/ 330939 w 2703637"/>
                <a:gd name="connsiteY2" fmla="*/ 43806 h 581795"/>
                <a:gd name="connsiteX3" fmla="*/ 343944 w 2703637"/>
                <a:gd name="connsiteY3" fmla="*/ 25667 h 581795"/>
                <a:gd name="connsiteX4" fmla="*/ 2381597 w 2703637"/>
                <a:gd name="connsiteY4" fmla="*/ 25667 h 581795"/>
                <a:gd name="connsiteX5" fmla="*/ 2394601 w 2703637"/>
                <a:gd name="connsiteY5" fmla="*/ 44148 h 581795"/>
                <a:gd name="connsiteX6" fmla="*/ 2662227 w 2703637"/>
                <a:gd name="connsiteY6" fmla="*/ 520535 h 581795"/>
                <a:gd name="connsiteX7" fmla="*/ 2689948 w 2703637"/>
                <a:gd name="connsiteY7" fmla="*/ 581453 h 581795"/>
                <a:gd name="connsiteX8" fmla="*/ 25667 w 2703637"/>
                <a:gd name="connsiteY8" fmla="*/ 581453 h 581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03637" h="581795">
                  <a:moveTo>
                    <a:pt x="25667" y="581453"/>
                  </a:moveTo>
                  <a:lnTo>
                    <a:pt x="55099" y="519851"/>
                  </a:lnTo>
                  <a:cubicBezTo>
                    <a:pt x="138946" y="343944"/>
                    <a:pt x="232034" y="183779"/>
                    <a:pt x="330939" y="43806"/>
                  </a:cubicBezTo>
                  <a:lnTo>
                    <a:pt x="343944" y="25667"/>
                  </a:lnTo>
                  <a:lnTo>
                    <a:pt x="2381597" y="25667"/>
                  </a:lnTo>
                  <a:lnTo>
                    <a:pt x="2394601" y="44148"/>
                  </a:lnTo>
                  <a:cubicBezTo>
                    <a:pt x="2492480" y="185490"/>
                    <a:pt x="2582487" y="345655"/>
                    <a:pt x="2662227" y="520535"/>
                  </a:cubicBezTo>
                  <a:lnTo>
                    <a:pt x="2689948" y="581453"/>
                  </a:lnTo>
                  <a:lnTo>
                    <a:pt x="25667" y="581453"/>
                  </a:lnTo>
                  <a:close/>
                </a:path>
              </a:pathLst>
            </a:custGeom>
            <a:solidFill>
              <a:srgbClr val="BFCB52"/>
            </a:solid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06002106-8A5C-42C8-9B18-F27E3D59197A}"/>
                </a:ext>
              </a:extLst>
            </p:cNvPr>
            <p:cNvSpPr/>
            <p:nvPr/>
          </p:nvSpPr>
          <p:spPr>
            <a:xfrm>
              <a:off x="7142002" y="5141092"/>
              <a:ext cx="2840530" cy="684465"/>
            </a:xfrm>
            <a:custGeom>
              <a:avLst/>
              <a:gdLst>
                <a:gd name="connsiteX0" fmla="*/ 2427114 w 2840530"/>
                <a:gd name="connsiteY0" fmla="*/ 111910 h 684465"/>
                <a:gd name="connsiteX1" fmla="*/ 2690975 w 2840530"/>
                <a:gd name="connsiteY1" fmla="*/ 581796 h 684465"/>
                <a:gd name="connsiteX2" fmla="*/ 162218 w 2840530"/>
                <a:gd name="connsiteY2" fmla="*/ 581796 h 684465"/>
                <a:gd name="connsiteX3" fmla="*/ 434293 w 2840530"/>
                <a:gd name="connsiteY3" fmla="*/ 111910 h 684465"/>
                <a:gd name="connsiteX4" fmla="*/ 2427114 w 2840530"/>
                <a:gd name="connsiteY4" fmla="*/ 111910 h 684465"/>
                <a:gd name="connsiteX5" fmla="*/ 2472288 w 2840530"/>
                <a:gd name="connsiteY5" fmla="*/ 25667 h 684465"/>
                <a:gd name="connsiteX6" fmla="*/ 2427114 w 2840530"/>
                <a:gd name="connsiteY6" fmla="*/ 25667 h 684465"/>
                <a:gd name="connsiteX7" fmla="*/ 434293 w 2840530"/>
                <a:gd name="connsiteY7" fmla="*/ 25667 h 684465"/>
                <a:gd name="connsiteX8" fmla="*/ 389803 w 2840530"/>
                <a:gd name="connsiteY8" fmla="*/ 25667 h 684465"/>
                <a:gd name="connsiteX9" fmla="*/ 364135 w 2840530"/>
                <a:gd name="connsiteY9" fmla="*/ 61944 h 684465"/>
                <a:gd name="connsiteX10" fmla="*/ 84531 w 2840530"/>
                <a:gd name="connsiteY10" fmla="*/ 544492 h 684465"/>
                <a:gd name="connsiteX11" fmla="*/ 25667 w 2840530"/>
                <a:gd name="connsiteY11" fmla="*/ 668038 h 684465"/>
                <a:gd name="connsiteX12" fmla="*/ 162218 w 2840530"/>
                <a:gd name="connsiteY12" fmla="*/ 668038 h 684465"/>
                <a:gd name="connsiteX13" fmla="*/ 2690975 w 2840530"/>
                <a:gd name="connsiteY13" fmla="*/ 668038 h 684465"/>
                <a:gd name="connsiteX14" fmla="*/ 2825130 w 2840530"/>
                <a:gd name="connsiteY14" fmla="*/ 668038 h 684465"/>
                <a:gd name="connsiteX15" fmla="*/ 2769688 w 2840530"/>
                <a:gd name="connsiteY15" fmla="*/ 545861 h 684465"/>
                <a:gd name="connsiteX16" fmla="*/ 2498298 w 2840530"/>
                <a:gd name="connsiteY16" fmla="*/ 62629 h 684465"/>
                <a:gd name="connsiteX17" fmla="*/ 2472288 w 2840530"/>
                <a:gd name="connsiteY17" fmla="*/ 25667 h 684465"/>
                <a:gd name="connsiteX18" fmla="*/ 2472288 w 2840530"/>
                <a:gd name="connsiteY18" fmla="*/ 25667 h 68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40530" h="684465">
                  <a:moveTo>
                    <a:pt x="2427114" y="111910"/>
                  </a:moveTo>
                  <a:cubicBezTo>
                    <a:pt x="2524650" y="252568"/>
                    <a:pt x="2613630" y="411364"/>
                    <a:pt x="2690975" y="581796"/>
                  </a:cubicBezTo>
                  <a:lnTo>
                    <a:pt x="162218" y="581796"/>
                  </a:lnTo>
                  <a:cubicBezTo>
                    <a:pt x="243327" y="411706"/>
                    <a:pt x="334703" y="252910"/>
                    <a:pt x="434293" y="111910"/>
                  </a:cubicBezTo>
                  <a:lnTo>
                    <a:pt x="2427114" y="111910"/>
                  </a:lnTo>
                  <a:moveTo>
                    <a:pt x="2472288" y="25667"/>
                  </a:moveTo>
                  <a:lnTo>
                    <a:pt x="2427114" y="25667"/>
                  </a:lnTo>
                  <a:lnTo>
                    <a:pt x="434293" y="25667"/>
                  </a:lnTo>
                  <a:lnTo>
                    <a:pt x="389803" y="25667"/>
                  </a:lnTo>
                  <a:lnTo>
                    <a:pt x="364135" y="61944"/>
                  </a:lnTo>
                  <a:cubicBezTo>
                    <a:pt x="263519" y="203971"/>
                    <a:pt x="169405" y="366189"/>
                    <a:pt x="84531" y="544492"/>
                  </a:cubicBezTo>
                  <a:lnTo>
                    <a:pt x="25667" y="668038"/>
                  </a:lnTo>
                  <a:lnTo>
                    <a:pt x="162218" y="668038"/>
                  </a:lnTo>
                  <a:lnTo>
                    <a:pt x="2690975" y="668038"/>
                  </a:lnTo>
                  <a:lnTo>
                    <a:pt x="2825130" y="668038"/>
                  </a:lnTo>
                  <a:lnTo>
                    <a:pt x="2769688" y="545861"/>
                  </a:lnTo>
                  <a:cubicBezTo>
                    <a:pt x="2688921" y="368585"/>
                    <a:pt x="2597545" y="206024"/>
                    <a:pt x="2498298" y="62629"/>
                  </a:cubicBezTo>
                  <a:lnTo>
                    <a:pt x="2472288" y="25667"/>
                  </a:lnTo>
                  <a:lnTo>
                    <a:pt x="2472288" y="25667"/>
                  </a:lnTo>
                  <a:close/>
                </a:path>
              </a:pathLst>
            </a:custGeom>
            <a:solidFill>
              <a:srgbClr val="5F3620"/>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31ED9C10-843C-44B4-A297-DA98CD9CF0B5}"/>
                </a:ext>
              </a:extLst>
            </p:cNvPr>
            <p:cNvSpPr/>
            <p:nvPr/>
          </p:nvSpPr>
          <p:spPr>
            <a:xfrm>
              <a:off x="9200170" y="3263505"/>
              <a:ext cx="4620140" cy="5373052"/>
            </a:xfrm>
            <a:custGeom>
              <a:avLst/>
              <a:gdLst>
                <a:gd name="connsiteX0" fmla="*/ 3110228 w 4620139"/>
                <a:gd name="connsiteY0" fmla="*/ 5291014 h 5373051"/>
                <a:gd name="connsiteX1" fmla="*/ 631779 w 4620139"/>
                <a:gd name="connsiteY1" fmla="*/ 5125716 h 5373051"/>
                <a:gd name="connsiteX2" fmla="*/ 617406 w 4620139"/>
                <a:gd name="connsiteY2" fmla="*/ 5124005 h 5373051"/>
                <a:gd name="connsiteX3" fmla="*/ 607139 w 4620139"/>
                <a:gd name="connsiteY3" fmla="*/ 5113738 h 5373051"/>
                <a:gd name="connsiteX4" fmla="*/ 387425 w 4620139"/>
                <a:gd name="connsiteY4" fmla="*/ 4859117 h 5373051"/>
                <a:gd name="connsiteX5" fmla="*/ 105768 w 4620139"/>
                <a:gd name="connsiteY5" fmla="*/ 4071982 h 5373051"/>
                <a:gd name="connsiteX6" fmla="*/ 104741 w 4620139"/>
                <a:gd name="connsiteY6" fmla="*/ 3582247 h 5373051"/>
                <a:gd name="connsiteX7" fmla="*/ 135884 w 4620139"/>
                <a:gd name="connsiteY7" fmla="*/ 3353636 h 5373051"/>
                <a:gd name="connsiteX8" fmla="*/ 214940 w 4620139"/>
                <a:gd name="connsiteY8" fmla="*/ 3003532 h 5373051"/>
                <a:gd name="connsiteX9" fmla="*/ 359362 w 4620139"/>
                <a:gd name="connsiteY9" fmla="*/ 2570265 h 5373051"/>
                <a:gd name="connsiteX10" fmla="*/ 414804 w 4620139"/>
                <a:gd name="connsiteY10" fmla="*/ 2434399 h 5373051"/>
                <a:gd name="connsiteX11" fmla="*/ 424386 w 4620139"/>
                <a:gd name="connsiteY11" fmla="*/ 2412496 h 5373051"/>
                <a:gd name="connsiteX12" fmla="*/ 470246 w 4620139"/>
                <a:gd name="connsiteY12" fmla="*/ 2309484 h 5373051"/>
                <a:gd name="connsiteX13" fmla="*/ 666687 w 4620139"/>
                <a:gd name="connsiteY13" fmla="*/ 1925157 h 5373051"/>
                <a:gd name="connsiteX14" fmla="*/ 1213232 w 4620139"/>
                <a:gd name="connsiteY14" fmla="*/ 1139733 h 5373051"/>
                <a:gd name="connsiteX15" fmla="*/ 1361419 w 4620139"/>
                <a:gd name="connsiteY15" fmla="*/ 973408 h 5373051"/>
                <a:gd name="connsiteX16" fmla="*/ 1705021 w 4620139"/>
                <a:gd name="connsiteY16" fmla="*/ 647602 h 5373051"/>
                <a:gd name="connsiteX17" fmla="*/ 2284763 w 4620139"/>
                <a:gd name="connsiteY17" fmla="*/ 263960 h 5373051"/>
                <a:gd name="connsiteX18" fmla="*/ 2961356 w 4620139"/>
                <a:gd name="connsiteY18" fmla="*/ 92159 h 5373051"/>
                <a:gd name="connsiteX19" fmla="*/ 3247806 w 4620139"/>
                <a:gd name="connsiteY19" fmla="*/ 130147 h 5373051"/>
                <a:gd name="connsiteX20" fmla="*/ 3982579 w 4620139"/>
                <a:gd name="connsiteY20" fmla="*/ 710916 h 5373051"/>
                <a:gd name="connsiteX21" fmla="*/ 4288192 w 4620139"/>
                <a:gd name="connsiteY21" fmla="*/ 1327961 h 5373051"/>
                <a:gd name="connsiteX22" fmla="*/ 4418926 w 4620139"/>
                <a:gd name="connsiteY22" fmla="*/ 1779366 h 5373051"/>
                <a:gd name="connsiteX23" fmla="*/ 4461705 w 4620139"/>
                <a:gd name="connsiteY23" fmla="*/ 1996683 h 5373051"/>
                <a:gd name="connsiteX24" fmla="*/ 4534600 w 4620139"/>
                <a:gd name="connsiteY24" fmla="*/ 2946721 h 5373051"/>
                <a:gd name="connsiteX25" fmla="*/ 4507564 w 4620139"/>
                <a:gd name="connsiteY25" fmla="*/ 3384779 h 5373051"/>
                <a:gd name="connsiteX26" fmla="*/ 4492505 w 4620139"/>
                <a:gd name="connsiteY26" fmla="*/ 3515512 h 5373051"/>
                <a:gd name="connsiteX27" fmla="*/ 4470945 w 4620139"/>
                <a:gd name="connsiteY27" fmla="*/ 3659249 h 5373051"/>
                <a:gd name="connsiteX28" fmla="*/ 4363141 w 4620139"/>
                <a:gd name="connsiteY28" fmla="*/ 4157198 h 5373051"/>
                <a:gd name="connsiteX29" fmla="*/ 4267658 w 4620139"/>
                <a:gd name="connsiteY29" fmla="*/ 4452202 h 5373051"/>
                <a:gd name="connsiteX30" fmla="*/ 4179705 w 4620139"/>
                <a:gd name="connsiteY30" fmla="*/ 4665755 h 5373051"/>
                <a:gd name="connsiteX31" fmla="*/ 3935351 w 4620139"/>
                <a:gd name="connsiteY31" fmla="*/ 5089439 h 5373051"/>
                <a:gd name="connsiteX32" fmla="*/ 3791270 w 4620139"/>
                <a:gd name="connsiteY32" fmla="*/ 5264662 h 5373051"/>
                <a:gd name="connsiteX33" fmla="*/ 3779293 w 4620139"/>
                <a:gd name="connsiteY33" fmla="*/ 5278010 h 5373051"/>
                <a:gd name="connsiteX34" fmla="*/ 3761496 w 4620139"/>
                <a:gd name="connsiteY34" fmla="*/ 5278694 h 5373051"/>
                <a:gd name="connsiteX35" fmla="*/ 3110228 w 4620139"/>
                <a:gd name="connsiteY35" fmla="*/ 5291014 h 5373051"/>
                <a:gd name="connsiteX36" fmla="*/ 3110228 w 4620139"/>
                <a:gd name="connsiteY36" fmla="*/ 5291014 h 537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620139" h="5373051">
                  <a:moveTo>
                    <a:pt x="3110228" y="5291014"/>
                  </a:moveTo>
                  <a:cubicBezTo>
                    <a:pt x="2329937" y="5291014"/>
                    <a:pt x="1495917" y="5235231"/>
                    <a:pt x="631779" y="5125716"/>
                  </a:cubicBezTo>
                  <a:lnTo>
                    <a:pt x="617406" y="5124005"/>
                  </a:lnTo>
                  <a:lnTo>
                    <a:pt x="607139" y="5113738"/>
                  </a:lnTo>
                  <a:cubicBezTo>
                    <a:pt x="536981" y="5044607"/>
                    <a:pt x="455872" y="4960418"/>
                    <a:pt x="387425" y="4859117"/>
                  </a:cubicBezTo>
                  <a:cubicBezTo>
                    <a:pt x="232736" y="4630848"/>
                    <a:pt x="137938" y="4365960"/>
                    <a:pt x="105768" y="4071982"/>
                  </a:cubicBezTo>
                  <a:cubicBezTo>
                    <a:pt x="87972" y="3919346"/>
                    <a:pt x="87630" y="3754390"/>
                    <a:pt x="104741" y="3582247"/>
                  </a:cubicBezTo>
                  <a:cubicBezTo>
                    <a:pt x="111586" y="3510720"/>
                    <a:pt x="121853" y="3433376"/>
                    <a:pt x="135884" y="3353636"/>
                  </a:cubicBezTo>
                  <a:cubicBezTo>
                    <a:pt x="155392" y="3238988"/>
                    <a:pt x="181401" y="3124340"/>
                    <a:pt x="214940" y="3003532"/>
                  </a:cubicBezTo>
                  <a:cubicBezTo>
                    <a:pt x="253612" y="2862874"/>
                    <a:pt x="302209" y="2717083"/>
                    <a:pt x="359362" y="2570265"/>
                  </a:cubicBezTo>
                  <a:cubicBezTo>
                    <a:pt x="376816" y="2525091"/>
                    <a:pt x="395639" y="2478889"/>
                    <a:pt x="414804" y="2434399"/>
                  </a:cubicBezTo>
                  <a:lnTo>
                    <a:pt x="424386" y="2412496"/>
                  </a:lnTo>
                  <a:cubicBezTo>
                    <a:pt x="439445" y="2377931"/>
                    <a:pt x="454503" y="2343365"/>
                    <a:pt x="470246" y="2309484"/>
                  </a:cubicBezTo>
                  <a:cubicBezTo>
                    <a:pt x="531505" y="2175329"/>
                    <a:pt x="597556" y="2045965"/>
                    <a:pt x="666687" y="1925157"/>
                  </a:cubicBezTo>
                  <a:cubicBezTo>
                    <a:pt x="824799" y="1643842"/>
                    <a:pt x="1008577" y="1379296"/>
                    <a:pt x="1213232" y="1139733"/>
                  </a:cubicBezTo>
                  <a:cubicBezTo>
                    <a:pt x="1262856" y="1080527"/>
                    <a:pt x="1312822" y="1024401"/>
                    <a:pt x="1361419" y="973408"/>
                  </a:cubicBezTo>
                  <a:cubicBezTo>
                    <a:pt x="1476067" y="851573"/>
                    <a:pt x="1591742" y="741716"/>
                    <a:pt x="1705021" y="647602"/>
                  </a:cubicBezTo>
                  <a:cubicBezTo>
                    <a:pt x="1895987" y="486411"/>
                    <a:pt x="2091059" y="357047"/>
                    <a:pt x="2284763" y="263960"/>
                  </a:cubicBezTo>
                  <a:cubicBezTo>
                    <a:pt x="2521588" y="149996"/>
                    <a:pt x="2749172" y="92159"/>
                    <a:pt x="2961356" y="92159"/>
                  </a:cubicBezTo>
                  <a:cubicBezTo>
                    <a:pt x="3060604" y="92159"/>
                    <a:pt x="3156772" y="104822"/>
                    <a:pt x="3247806" y="130147"/>
                  </a:cubicBezTo>
                  <a:cubicBezTo>
                    <a:pt x="3527067" y="207492"/>
                    <a:pt x="3774159" y="402906"/>
                    <a:pt x="3982579" y="710916"/>
                  </a:cubicBezTo>
                  <a:cubicBezTo>
                    <a:pt x="4100991" y="884770"/>
                    <a:pt x="4203661" y="1092163"/>
                    <a:pt x="4288192" y="1327961"/>
                  </a:cubicBezTo>
                  <a:cubicBezTo>
                    <a:pt x="4338159" y="1467250"/>
                    <a:pt x="4382306" y="1619201"/>
                    <a:pt x="4418926" y="1779366"/>
                  </a:cubicBezTo>
                  <a:cubicBezTo>
                    <a:pt x="4436037" y="1853630"/>
                    <a:pt x="4450411" y="1924814"/>
                    <a:pt x="4461705" y="1996683"/>
                  </a:cubicBezTo>
                  <a:cubicBezTo>
                    <a:pt x="4515435" y="2301955"/>
                    <a:pt x="4540418" y="2621600"/>
                    <a:pt x="4534600" y="2946721"/>
                  </a:cubicBezTo>
                  <a:cubicBezTo>
                    <a:pt x="4531862" y="3097988"/>
                    <a:pt x="4522622" y="3245148"/>
                    <a:pt x="4507564" y="3384779"/>
                  </a:cubicBezTo>
                  <a:cubicBezTo>
                    <a:pt x="4503114" y="3428242"/>
                    <a:pt x="4497981" y="3471706"/>
                    <a:pt x="4492505" y="3515512"/>
                  </a:cubicBezTo>
                  <a:cubicBezTo>
                    <a:pt x="4486345" y="3563424"/>
                    <a:pt x="4479158" y="3611337"/>
                    <a:pt x="4470945" y="3659249"/>
                  </a:cubicBezTo>
                  <a:cubicBezTo>
                    <a:pt x="4443224" y="3832077"/>
                    <a:pt x="4406947" y="3999771"/>
                    <a:pt x="4363141" y="4157198"/>
                  </a:cubicBezTo>
                  <a:cubicBezTo>
                    <a:pt x="4332683" y="4264659"/>
                    <a:pt x="4301540" y="4361510"/>
                    <a:pt x="4267658" y="4452202"/>
                  </a:cubicBezTo>
                  <a:cubicBezTo>
                    <a:pt x="4239938" y="4526467"/>
                    <a:pt x="4210506" y="4598336"/>
                    <a:pt x="4179705" y="4665755"/>
                  </a:cubicBezTo>
                  <a:cubicBezTo>
                    <a:pt x="4109547" y="4820787"/>
                    <a:pt x="4027069" y="4963498"/>
                    <a:pt x="3935351" y="5089439"/>
                  </a:cubicBezTo>
                  <a:cubicBezTo>
                    <a:pt x="3890518" y="5150357"/>
                    <a:pt x="3842263" y="5209221"/>
                    <a:pt x="3791270" y="5264662"/>
                  </a:cubicBezTo>
                  <a:lnTo>
                    <a:pt x="3779293" y="5278010"/>
                  </a:lnTo>
                  <a:lnTo>
                    <a:pt x="3761496" y="5278694"/>
                  </a:lnTo>
                  <a:cubicBezTo>
                    <a:pt x="3548970" y="5286566"/>
                    <a:pt x="3329941" y="5291014"/>
                    <a:pt x="3110228" y="5291014"/>
                  </a:cubicBezTo>
                  <a:lnTo>
                    <a:pt x="3110228" y="5291014"/>
                  </a:lnTo>
                  <a:close/>
                </a:path>
              </a:pathLst>
            </a:custGeom>
            <a:solidFill>
              <a:srgbClr val="B075B2"/>
            </a:solidFill>
            <a:ln w="34200"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A1D252D7-1DB5-4303-A89C-95EA947C2637}"/>
                </a:ext>
              </a:extLst>
            </p:cNvPr>
            <p:cNvSpPr/>
            <p:nvPr/>
          </p:nvSpPr>
          <p:spPr>
            <a:xfrm>
              <a:off x="9156747" y="3219699"/>
              <a:ext cx="4688586" cy="5441498"/>
            </a:xfrm>
            <a:custGeom>
              <a:avLst/>
              <a:gdLst>
                <a:gd name="connsiteX0" fmla="*/ 3004438 w 4688586"/>
                <a:gd name="connsiteY0" fmla="*/ 178402 h 5441498"/>
                <a:gd name="connsiteX1" fmla="*/ 3279251 w 4688586"/>
                <a:gd name="connsiteY1" fmla="*/ 215021 h 5441498"/>
                <a:gd name="connsiteX2" fmla="*/ 3990068 w 4688586"/>
                <a:gd name="connsiteY2" fmla="*/ 778335 h 5441498"/>
                <a:gd name="connsiteX3" fmla="*/ 4290548 w 4688586"/>
                <a:gd name="connsiteY3" fmla="*/ 1385798 h 5441498"/>
                <a:gd name="connsiteX4" fmla="*/ 4419912 w 4688586"/>
                <a:gd name="connsiteY4" fmla="*/ 1832412 h 5441498"/>
                <a:gd name="connsiteX5" fmla="*/ 4462007 w 4688586"/>
                <a:gd name="connsiteY5" fmla="*/ 2046992 h 5441498"/>
                <a:gd name="connsiteX6" fmla="*/ 4534560 w 4688586"/>
                <a:gd name="connsiteY6" fmla="*/ 2989500 h 5441498"/>
                <a:gd name="connsiteX7" fmla="*/ 4507866 w 4688586"/>
                <a:gd name="connsiteY7" fmla="*/ 3423451 h 5441498"/>
                <a:gd name="connsiteX8" fmla="*/ 4492808 w 4688586"/>
                <a:gd name="connsiteY8" fmla="*/ 3553157 h 5441498"/>
                <a:gd name="connsiteX9" fmla="*/ 4471589 w 4688586"/>
                <a:gd name="connsiteY9" fmla="*/ 3694842 h 5441498"/>
                <a:gd name="connsiteX10" fmla="*/ 4364471 w 4688586"/>
                <a:gd name="connsiteY10" fmla="*/ 4188683 h 5441498"/>
                <a:gd name="connsiteX11" fmla="*/ 4270014 w 4688586"/>
                <a:gd name="connsiteY11" fmla="*/ 4480265 h 5441498"/>
                <a:gd name="connsiteX12" fmla="*/ 4183429 w 4688586"/>
                <a:gd name="connsiteY12" fmla="*/ 4690739 h 5441498"/>
                <a:gd name="connsiteX13" fmla="*/ 3943524 w 4688586"/>
                <a:gd name="connsiteY13" fmla="*/ 5106893 h 5441498"/>
                <a:gd name="connsiteX14" fmla="*/ 3802524 w 4688586"/>
                <a:gd name="connsiteY14" fmla="*/ 5278352 h 5441498"/>
                <a:gd name="connsiteX15" fmla="*/ 3153651 w 4688586"/>
                <a:gd name="connsiteY15" fmla="*/ 5291356 h 5441498"/>
                <a:gd name="connsiteX16" fmla="*/ 680679 w 4688586"/>
                <a:gd name="connsiteY16" fmla="*/ 5126401 h 5441498"/>
                <a:gd name="connsiteX17" fmla="*/ 466441 w 4688586"/>
                <a:gd name="connsiteY17" fmla="*/ 4878282 h 5441498"/>
                <a:gd name="connsiteX18" fmla="*/ 191971 w 4688586"/>
                <a:gd name="connsiteY18" fmla="*/ 4110654 h 5441498"/>
                <a:gd name="connsiteX19" fmla="*/ 190944 w 4688586"/>
                <a:gd name="connsiteY19" fmla="*/ 3629818 h 5441498"/>
                <a:gd name="connsiteX20" fmla="*/ 221745 w 4688586"/>
                <a:gd name="connsiteY20" fmla="*/ 3404286 h 5441498"/>
                <a:gd name="connsiteX21" fmla="*/ 300116 w 4688586"/>
                <a:gd name="connsiteY21" fmla="*/ 3058289 h 5441498"/>
                <a:gd name="connsiteX22" fmla="*/ 443169 w 4688586"/>
                <a:gd name="connsiteY22" fmla="*/ 2628787 h 5441498"/>
                <a:gd name="connsiteX23" fmla="*/ 497927 w 4688586"/>
                <a:gd name="connsiteY23" fmla="*/ 2494290 h 5441498"/>
                <a:gd name="connsiteX24" fmla="*/ 553026 w 4688586"/>
                <a:gd name="connsiteY24" fmla="*/ 2370402 h 5441498"/>
                <a:gd name="connsiteX25" fmla="*/ 747756 w 4688586"/>
                <a:gd name="connsiteY25" fmla="*/ 1989154 h 5441498"/>
                <a:gd name="connsiteX26" fmla="*/ 1289510 w 4688586"/>
                <a:gd name="connsiteY26" fmla="*/ 1210233 h 5441498"/>
                <a:gd name="connsiteX27" fmla="*/ 1435986 w 4688586"/>
                <a:gd name="connsiteY27" fmla="*/ 1045619 h 5441498"/>
                <a:gd name="connsiteX28" fmla="*/ 1775823 w 4688586"/>
                <a:gd name="connsiteY28" fmla="*/ 723236 h 5441498"/>
                <a:gd name="connsiteX29" fmla="*/ 2346667 w 4688586"/>
                <a:gd name="connsiteY29" fmla="*/ 345411 h 5441498"/>
                <a:gd name="connsiteX30" fmla="*/ 3004438 w 4688586"/>
                <a:gd name="connsiteY30" fmla="*/ 178402 h 5441498"/>
                <a:gd name="connsiteX31" fmla="*/ 3004438 w 4688586"/>
                <a:gd name="connsiteY31" fmla="*/ 92159 h 5441498"/>
                <a:gd name="connsiteX32" fmla="*/ 2309021 w 4688586"/>
                <a:gd name="connsiteY32" fmla="*/ 268067 h 5441498"/>
                <a:gd name="connsiteX33" fmla="*/ 1720039 w 4688586"/>
                <a:gd name="connsiteY33" fmla="*/ 657870 h 5441498"/>
                <a:gd name="connsiteX34" fmla="*/ 1373015 w 4688586"/>
                <a:gd name="connsiteY34" fmla="*/ 987097 h 5441498"/>
                <a:gd name="connsiteX35" fmla="*/ 1223117 w 4688586"/>
                <a:gd name="connsiteY35" fmla="*/ 1155476 h 5441498"/>
                <a:gd name="connsiteX36" fmla="*/ 672465 w 4688586"/>
                <a:gd name="connsiteY36" fmla="*/ 1947744 h 5441498"/>
                <a:gd name="connsiteX37" fmla="*/ 474312 w 4688586"/>
                <a:gd name="connsiteY37" fmla="*/ 2335494 h 5441498"/>
                <a:gd name="connsiteX38" fmla="*/ 428453 w 4688586"/>
                <a:gd name="connsiteY38" fmla="*/ 2438848 h 5441498"/>
                <a:gd name="connsiteX39" fmla="*/ 418871 w 4688586"/>
                <a:gd name="connsiteY39" fmla="*/ 2460751 h 5441498"/>
                <a:gd name="connsiteX40" fmla="*/ 362402 w 4688586"/>
                <a:gd name="connsiteY40" fmla="*/ 2598671 h 5441498"/>
                <a:gd name="connsiteX41" fmla="*/ 216611 w 4688586"/>
                <a:gd name="connsiteY41" fmla="*/ 3036044 h 5441498"/>
                <a:gd name="connsiteX42" fmla="*/ 136529 w 4688586"/>
                <a:gd name="connsiteY42" fmla="*/ 3390597 h 5441498"/>
                <a:gd name="connsiteX43" fmla="*/ 104701 w 4688586"/>
                <a:gd name="connsiteY43" fmla="*/ 3622630 h 5441498"/>
                <a:gd name="connsiteX44" fmla="*/ 106070 w 4688586"/>
                <a:gd name="connsiteY44" fmla="*/ 4121606 h 5441498"/>
                <a:gd name="connsiteX45" fmla="*/ 394914 w 4688586"/>
                <a:gd name="connsiteY45" fmla="*/ 4927906 h 5441498"/>
                <a:gd name="connsiteX46" fmla="*/ 620104 w 4688586"/>
                <a:gd name="connsiteY46" fmla="*/ 5189029 h 5441498"/>
                <a:gd name="connsiteX47" fmla="*/ 640980 w 4688586"/>
                <a:gd name="connsiteY47" fmla="*/ 5209563 h 5441498"/>
                <a:gd name="connsiteX48" fmla="*/ 670069 w 4688586"/>
                <a:gd name="connsiteY48" fmla="*/ 5213327 h 5441498"/>
                <a:gd name="connsiteX49" fmla="*/ 3153993 w 4688586"/>
                <a:gd name="connsiteY49" fmla="*/ 5378968 h 5441498"/>
                <a:gd name="connsiteX50" fmla="*/ 3806631 w 4688586"/>
                <a:gd name="connsiteY50" fmla="*/ 5365621 h 5441498"/>
                <a:gd name="connsiteX51" fmla="*/ 3842566 w 4688586"/>
                <a:gd name="connsiteY51" fmla="*/ 5364252 h 5441498"/>
                <a:gd name="connsiteX52" fmla="*/ 3866864 w 4688586"/>
                <a:gd name="connsiteY52" fmla="*/ 5337900 h 5441498"/>
                <a:gd name="connsiteX53" fmla="*/ 4013682 w 4688586"/>
                <a:gd name="connsiteY53" fmla="*/ 5159255 h 5441498"/>
                <a:gd name="connsiteX54" fmla="*/ 4262827 w 4688586"/>
                <a:gd name="connsiteY54" fmla="*/ 4727357 h 5441498"/>
                <a:gd name="connsiteX55" fmla="*/ 4351808 w 4688586"/>
                <a:gd name="connsiteY55" fmla="*/ 4511409 h 5441498"/>
                <a:gd name="connsiteX56" fmla="*/ 4448317 w 4688586"/>
                <a:gd name="connsiteY56" fmla="*/ 4212982 h 5441498"/>
                <a:gd name="connsiteX57" fmla="*/ 4557490 w 4688586"/>
                <a:gd name="connsiteY57" fmla="*/ 3709558 h 5441498"/>
                <a:gd name="connsiteX58" fmla="*/ 4579050 w 4688586"/>
                <a:gd name="connsiteY58" fmla="*/ 3565136 h 5441498"/>
                <a:gd name="connsiteX59" fmla="*/ 4594450 w 4688586"/>
                <a:gd name="connsiteY59" fmla="*/ 3433034 h 5441498"/>
                <a:gd name="connsiteX60" fmla="*/ 4621487 w 4688586"/>
                <a:gd name="connsiteY60" fmla="*/ 2991896 h 5441498"/>
                <a:gd name="connsiteX61" fmla="*/ 4547907 w 4688586"/>
                <a:gd name="connsiteY61" fmla="*/ 2032960 h 5441498"/>
                <a:gd name="connsiteX62" fmla="*/ 4504786 w 4688586"/>
                <a:gd name="connsiteY62" fmla="*/ 1813589 h 5441498"/>
                <a:gd name="connsiteX63" fmla="*/ 4372684 w 4688586"/>
                <a:gd name="connsiteY63" fmla="*/ 1357393 h 5441498"/>
                <a:gd name="connsiteX64" fmla="*/ 4062279 w 4688586"/>
                <a:gd name="connsiteY64" fmla="*/ 730765 h 5441498"/>
                <a:gd name="connsiteX65" fmla="*/ 3303207 w 4688586"/>
                <a:gd name="connsiteY65" fmla="*/ 132885 h 5441498"/>
                <a:gd name="connsiteX66" fmla="*/ 3004438 w 4688586"/>
                <a:gd name="connsiteY66" fmla="*/ 92159 h 5441498"/>
                <a:gd name="connsiteX67" fmla="*/ 3004438 w 4688586"/>
                <a:gd name="connsiteY67" fmla="*/ 92159 h 5441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688586" h="5441498">
                  <a:moveTo>
                    <a:pt x="3004438" y="178402"/>
                  </a:moveTo>
                  <a:cubicBezTo>
                    <a:pt x="3098552" y="178402"/>
                    <a:pt x="3190613" y="190380"/>
                    <a:pt x="3279251" y="215021"/>
                  </a:cubicBezTo>
                  <a:cubicBezTo>
                    <a:pt x="3557486" y="292365"/>
                    <a:pt x="3797049" y="493598"/>
                    <a:pt x="3990068" y="778335"/>
                  </a:cubicBezTo>
                  <a:cubicBezTo>
                    <a:pt x="4108823" y="952532"/>
                    <a:pt x="4209097" y="1157871"/>
                    <a:pt x="4290548" y="1385798"/>
                  </a:cubicBezTo>
                  <a:cubicBezTo>
                    <a:pt x="4341199" y="1526456"/>
                    <a:pt x="4384320" y="1677038"/>
                    <a:pt x="4419912" y="1832412"/>
                  </a:cubicBezTo>
                  <a:cubicBezTo>
                    <a:pt x="4436339" y="1903254"/>
                    <a:pt x="4450713" y="1974438"/>
                    <a:pt x="4462007" y="2046992"/>
                  </a:cubicBezTo>
                  <a:cubicBezTo>
                    <a:pt x="4515053" y="2348156"/>
                    <a:pt x="4540036" y="2666775"/>
                    <a:pt x="4534560" y="2989500"/>
                  </a:cubicBezTo>
                  <a:cubicBezTo>
                    <a:pt x="4531822" y="3133922"/>
                    <a:pt x="4523609" y="3278687"/>
                    <a:pt x="4507866" y="3423451"/>
                  </a:cubicBezTo>
                  <a:cubicBezTo>
                    <a:pt x="4503417" y="3466915"/>
                    <a:pt x="4498283" y="3509694"/>
                    <a:pt x="4492808" y="3553157"/>
                  </a:cubicBezTo>
                  <a:cubicBezTo>
                    <a:pt x="4486647" y="3600386"/>
                    <a:pt x="4479803" y="3647613"/>
                    <a:pt x="4471589" y="3694842"/>
                  </a:cubicBezTo>
                  <a:cubicBezTo>
                    <a:pt x="4444895" y="3861509"/>
                    <a:pt x="4409645" y="4026807"/>
                    <a:pt x="4364471" y="4188683"/>
                  </a:cubicBezTo>
                  <a:cubicBezTo>
                    <a:pt x="4335381" y="4291695"/>
                    <a:pt x="4304237" y="4388889"/>
                    <a:pt x="4270014" y="4480265"/>
                  </a:cubicBezTo>
                  <a:cubicBezTo>
                    <a:pt x="4242635" y="4553846"/>
                    <a:pt x="4213546" y="4624688"/>
                    <a:pt x="4183429" y="4690739"/>
                  </a:cubicBezTo>
                  <a:cubicBezTo>
                    <a:pt x="4111903" y="4848508"/>
                    <a:pt x="4030794" y="4987112"/>
                    <a:pt x="3943524" y="5106893"/>
                  </a:cubicBezTo>
                  <a:cubicBezTo>
                    <a:pt x="3898349" y="5168495"/>
                    <a:pt x="3851122" y="5225648"/>
                    <a:pt x="3802524" y="5278352"/>
                  </a:cubicBezTo>
                  <a:cubicBezTo>
                    <a:pt x="3586918" y="5287250"/>
                    <a:pt x="3370627" y="5291356"/>
                    <a:pt x="3153651" y="5291356"/>
                  </a:cubicBezTo>
                  <a:cubicBezTo>
                    <a:pt x="2326133" y="5291356"/>
                    <a:pt x="1491770" y="5229412"/>
                    <a:pt x="680679" y="5126401"/>
                  </a:cubicBezTo>
                  <a:cubicBezTo>
                    <a:pt x="602992" y="5050083"/>
                    <a:pt x="528385" y="4970000"/>
                    <a:pt x="466441" y="4878282"/>
                  </a:cubicBezTo>
                  <a:cubicBezTo>
                    <a:pt x="323046" y="4666440"/>
                    <a:pt x="225167" y="4412503"/>
                    <a:pt x="191971" y="4110654"/>
                  </a:cubicBezTo>
                  <a:cubicBezTo>
                    <a:pt x="174859" y="3962125"/>
                    <a:pt x="173832" y="3802303"/>
                    <a:pt x="190944" y="3629818"/>
                  </a:cubicBezTo>
                  <a:cubicBezTo>
                    <a:pt x="197788" y="3556922"/>
                    <a:pt x="208398" y="3481631"/>
                    <a:pt x="221745" y="3404286"/>
                  </a:cubicBezTo>
                  <a:cubicBezTo>
                    <a:pt x="240567" y="3293403"/>
                    <a:pt x="266235" y="3179097"/>
                    <a:pt x="300116" y="3058289"/>
                  </a:cubicBezTo>
                  <a:cubicBezTo>
                    <a:pt x="339815" y="2913867"/>
                    <a:pt x="388412" y="2770472"/>
                    <a:pt x="443169" y="2628787"/>
                  </a:cubicBezTo>
                  <a:cubicBezTo>
                    <a:pt x="460281" y="2583955"/>
                    <a:pt x="479104" y="2538095"/>
                    <a:pt x="497927" y="2494290"/>
                  </a:cubicBezTo>
                  <a:cubicBezTo>
                    <a:pt x="516065" y="2452537"/>
                    <a:pt x="533861" y="2411127"/>
                    <a:pt x="553026" y="2370402"/>
                  </a:cubicBezTo>
                  <a:cubicBezTo>
                    <a:pt x="612574" y="2240353"/>
                    <a:pt x="677599" y="2112358"/>
                    <a:pt x="747756" y="1989154"/>
                  </a:cubicBezTo>
                  <a:cubicBezTo>
                    <a:pt x="906210" y="1706813"/>
                    <a:pt x="1090331" y="1443636"/>
                    <a:pt x="1289510" y="1210233"/>
                  </a:cubicBezTo>
                  <a:cubicBezTo>
                    <a:pt x="1337423" y="1153080"/>
                    <a:pt x="1386362" y="1097981"/>
                    <a:pt x="1435986" y="1045619"/>
                  </a:cubicBezTo>
                  <a:cubicBezTo>
                    <a:pt x="1546527" y="928575"/>
                    <a:pt x="1659464" y="820088"/>
                    <a:pt x="1775823" y="723236"/>
                  </a:cubicBezTo>
                  <a:cubicBezTo>
                    <a:pt x="1962340" y="565809"/>
                    <a:pt x="2154332" y="437814"/>
                    <a:pt x="2346667" y="345411"/>
                  </a:cubicBezTo>
                  <a:cubicBezTo>
                    <a:pt x="2570145" y="237950"/>
                    <a:pt x="2792596" y="178402"/>
                    <a:pt x="3004438" y="178402"/>
                  </a:cubicBezTo>
                  <a:moveTo>
                    <a:pt x="3004438" y="92159"/>
                  </a:moveTo>
                  <a:cubicBezTo>
                    <a:pt x="2785409" y="92159"/>
                    <a:pt x="2551664" y="151365"/>
                    <a:pt x="2309021" y="268067"/>
                  </a:cubicBezTo>
                  <a:cubicBezTo>
                    <a:pt x="2112237" y="362865"/>
                    <a:pt x="1914085" y="493940"/>
                    <a:pt x="1720039" y="657870"/>
                  </a:cubicBezTo>
                  <a:cubicBezTo>
                    <a:pt x="1606076" y="753010"/>
                    <a:pt x="1489032" y="863894"/>
                    <a:pt x="1373015" y="987097"/>
                  </a:cubicBezTo>
                  <a:cubicBezTo>
                    <a:pt x="1324076" y="1038432"/>
                    <a:pt x="1273768" y="1095243"/>
                    <a:pt x="1223117" y="1155476"/>
                  </a:cubicBezTo>
                  <a:cubicBezTo>
                    <a:pt x="1017436" y="1396750"/>
                    <a:pt x="831945" y="1663349"/>
                    <a:pt x="672465" y="1947744"/>
                  </a:cubicBezTo>
                  <a:cubicBezTo>
                    <a:pt x="602992" y="2069579"/>
                    <a:pt x="536599" y="2199970"/>
                    <a:pt x="474312" y="2335494"/>
                  </a:cubicBezTo>
                  <a:cubicBezTo>
                    <a:pt x="458570" y="2369375"/>
                    <a:pt x="443511" y="2403940"/>
                    <a:pt x="428453" y="2438848"/>
                  </a:cubicBezTo>
                  <a:lnTo>
                    <a:pt x="418871" y="2460751"/>
                  </a:lnTo>
                  <a:cubicBezTo>
                    <a:pt x="399021" y="2506953"/>
                    <a:pt x="379856" y="2553154"/>
                    <a:pt x="362402" y="2598671"/>
                  </a:cubicBezTo>
                  <a:cubicBezTo>
                    <a:pt x="304907" y="2746515"/>
                    <a:pt x="255968" y="2893675"/>
                    <a:pt x="216611" y="3036044"/>
                  </a:cubicBezTo>
                  <a:cubicBezTo>
                    <a:pt x="182730" y="3158221"/>
                    <a:pt x="156378" y="3274238"/>
                    <a:pt x="136529" y="3390597"/>
                  </a:cubicBezTo>
                  <a:cubicBezTo>
                    <a:pt x="122497" y="3471364"/>
                    <a:pt x="111888" y="3549393"/>
                    <a:pt x="104701" y="3622630"/>
                  </a:cubicBezTo>
                  <a:cubicBezTo>
                    <a:pt x="87589" y="3797511"/>
                    <a:pt x="87932" y="3965548"/>
                    <a:pt x="106070" y="4121606"/>
                  </a:cubicBezTo>
                  <a:cubicBezTo>
                    <a:pt x="139267" y="4422086"/>
                    <a:pt x="236461" y="4693477"/>
                    <a:pt x="394914" y="4927906"/>
                  </a:cubicBezTo>
                  <a:cubicBezTo>
                    <a:pt x="465757" y="5031945"/>
                    <a:pt x="548577" y="5118529"/>
                    <a:pt x="620104" y="5189029"/>
                  </a:cubicBezTo>
                  <a:lnTo>
                    <a:pt x="640980" y="5209563"/>
                  </a:lnTo>
                  <a:lnTo>
                    <a:pt x="670069" y="5213327"/>
                  </a:lnTo>
                  <a:cubicBezTo>
                    <a:pt x="1535918" y="5323184"/>
                    <a:pt x="2371650" y="5378968"/>
                    <a:pt x="3153993" y="5378968"/>
                  </a:cubicBezTo>
                  <a:cubicBezTo>
                    <a:pt x="3374391" y="5378968"/>
                    <a:pt x="3593763" y="5374519"/>
                    <a:pt x="3806631" y="5365621"/>
                  </a:cubicBezTo>
                  <a:lnTo>
                    <a:pt x="3842566" y="5364252"/>
                  </a:lnTo>
                  <a:lnTo>
                    <a:pt x="3866864" y="5337900"/>
                  </a:lnTo>
                  <a:cubicBezTo>
                    <a:pt x="3918883" y="5281432"/>
                    <a:pt x="3968165" y="5221199"/>
                    <a:pt x="4013682" y="5159255"/>
                  </a:cubicBezTo>
                  <a:cubicBezTo>
                    <a:pt x="4107453" y="5030575"/>
                    <a:pt x="4191300" y="4885469"/>
                    <a:pt x="4262827" y="4727357"/>
                  </a:cubicBezTo>
                  <a:cubicBezTo>
                    <a:pt x="4293970" y="4659253"/>
                    <a:pt x="4323745" y="4586700"/>
                    <a:pt x="4351808" y="4511409"/>
                  </a:cubicBezTo>
                  <a:cubicBezTo>
                    <a:pt x="4386031" y="4419348"/>
                    <a:pt x="4417516" y="4321812"/>
                    <a:pt x="4448317" y="4212982"/>
                  </a:cubicBezTo>
                  <a:cubicBezTo>
                    <a:pt x="4492808" y="4053844"/>
                    <a:pt x="4529426" y="3884439"/>
                    <a:pt x="4557490" y="3709558"/>
                  </a:cubicBezTo>
                  <a:cubicBezTo>
                    <a:pt x="4565019" y="3665410"/>
                    <a:pt x="4572205" y="3617839"/>
                    <a:pt x="4579050" y="3565136"/>
                  </a:cubicBezTo>
                  <a:cubicBezTo>
                    <a:pt x="4584868" y="3520987"/>
                    <a:pt x="4590002" y="3477182"/>
                    <a:pt x="4594450" y="3433034"/>
                  </a:cubicBezTo>
                  <a:cubicBezTo>
                    <a:pt x="4609509" y="3293060"/>
                    <a:pt x="4618749" y="3144532"/>
                    <a:pt x="4621487" y="2991896"/>
                  </a:cubicBezTo>
                  <a:cubicBezTo>
                    <a:pt x="4626963" y="2664037"/>
                    <a:pt x="4602322" y="2341654"/>
                    <a:pt x="4547907" y="2032960"/>
                  </a:cubicBezTo>
                  <a:cubicBezTo>
                    <a:pt x="4536614" y="1961433"/>
                    <a:pt x="4522240" y="1889222"/>
                    <a:pt x="4504786" y="1813589"/>
                  </a:cubicBezTo>
                  <a:cubicBezTo>
                    <a:pt x="4467824" y="1652055"/>
                    <a:pt x="4423334" y="1498393"/>
                    <a:pt x="4372684" y="1357393"/>
                  </a:cubicBezTo>
                  <a:cubicBezTo>
                    <a:pt x="4287126" y="1118515"/>
                    <a:pt x="4182745" y="907699"/>
                    <a:pt x="4062279" y="730765"/>
                  </a:cubicBezTo>
                  <a:cubicBezTo>
                    <a:pt x="3848041" y="414542"/>
                    <a:pt x="3592736" y="213310"/>
                    <a:pt x="3303207" y="132885"/>
                  </a:cubicBezTo>
                  <a:cubicBezTo>
                    <a:pt x="3207724" y="105164"/>
                    <a:pt x="3107450" y="92159"/>
                    <a:pt x="3004438" y="92159"/>
                  </a:cubicBezTo>
                  <a:lnTo>
                    <a:pt x="3004438" y="92159"/>
                  </a:lnTo>
                  <a:close/>
                </a:path>
              </a:pathLst>
            </a:custGeom>
            <a:solidFill>
              <a:srgbClr val="5F3620"/>
            </a:solidFill>
            <a:ln w="34200"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7948E060-1590-47A2-ACBE-BABE4BB747F3}"/>
                </a:ext>
              </a:extLst>
            </p:cNvPr>
            <p:cNvSpPr/>
            <p:nvPr/>
          </p:nvSpPr>
          <p:spPr>
            <a:xfrm>
              <a:off x="9270688" y="7227341"/>
              <a:ext cx="3935675" cy="1334707"/>
            </a:xfrm>
            <a:custGeom>
              <a:avLst/>
              <a:gdLst>
                <a:gd name="connsiteX0" fmla="*/ 3036630 w 3935674"/>
                <a:gd name="connsiteY0" fmla="*/ 1327178 h 1334707"/>
                <a:gd name="connsiteX1" fmla="*/ 1145110 w 3935674"/>
                <a:gd name="connsiteY1" fmla="*/ 1228615 h 1334707"/>
                <a:gd name="connsiteX2" fmla="*/ 1139977 w 3935674"/>
                <a:gd name="connsiteY2" fmla="*/ 1227931 h 1334707"/>
                <a:gd name="connsiteX3" fmla="*/ 1135185 w 3935674"/>
                <a:gd name="connsiteY3" fmla="*/ 1226219 h 1334707"/>
                <a:gd name="connsiteX4" fmla="*/ 334361 w 3935674"/>
                <a:gd name="connsiteY4" fmla="*/ 909996 h 1334707"/>
                <a:gd name="connsiteX5" fmla="*/ 323410 w 3935674"/>
                <a:gd name="connsiteY5" fmla="*/ 904863 h 1334707"/>
                <a:gd name="connsiteX6" fmla="*/ 316565 w 3935674"/>
                <a:gd name="connsiteY6" fmla="*/ 894939 h 1334707"/>
                <a:gd name="connsiteX7" fmla="*/ 34908 w 3935674"/>
                <a:gd name="connsiteY7" fmla="*/ 107804 h 1334707"/>
                <a:gd name="connsiteX8" fmla="*/ 25667 w 3935674"/>
                <a:gd name="connsiteY8" fmla="*/ 25667 h 1334707"/>
                <a:gd name="connsiteX9" fmla="*/ 98221 w 3935674"/>
                <a:gd name="connsiteY9" fmla="*/ 65367 h 1334707"/>
                <a:gd name="connsiteX10" fmla="*/ 3830267 w 3935674"/>
                <a:gd name="connsiteY10" fmla="*/ 1056130 h 1334707"/>
                <a:gd name="connsiteX11" fmla="*/ 3913430 w 3935674"/>
                <a:gd name="connsiteY11" fmla="*/ 1057841 h 1334707"/>
                <a:gd name="connsiteX12" fmla="*/ 3864148 w 3935674"/>
                <a:gd name="connsiteY12" fmla="*/ 1124918 h 1334707"/>
                <a:gd name="connsiteX13" fmla="*/ 3720410 w 3935674"/>
                <a:gd name="connsiteY13" fmla="*/ 1300142 h 1334707"/>
                <a:gd name="connsiteX14" fmla="*/ 3708432 w 3935674"/>
                <a:gd name="connsiteY14" fmla="*/ 1313489 h 1334707"/>
                <a:gd name="connsiteX15" fmla="*/ 3690636 w 3935674"/>
                <a:gd name="connsiteY15" fmla="*/ 1314173 h 1334707"/>
                <a:gd name="connsiteX16" fmla="*/ 3036630 w 3935674"/>
                <a:gd name="connsiteY16" fmla="*/ 1327178 h 1334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35674" h="1334707">
                  <a:moveTo>
                    <a:pt x="3036630" y="1327178"/>
                  </a:moveTo>
                  <a:cubicBezTo>
                    <a:pt x="2434642" y="1327178"/>
                    <a:pt x="1798090" y="1293981"/>
                    <a:pt x="1145110" y="1228615"/>
                  </a:cubicBezTo>
                  <a:lnTo>
                    <a:pt x="1139977" y="1227931"/>
                  </a:lnTo>
                  <a:lnTo>
                    <a:pt x="1135185" y="1226219"/>
                  </a:lnTo>
                  <a:cubicBezTo>
                    <a:pt x="832310" y="1121496"/>
                    <a:pt x="570502" y="1018142"/>
                    <a:pt x="334361" y="909996"/>
                  </a:cubicBezTo>
                  <a:lnTo>
                    <a:pt x="323410" y="904863"/>
                  </a:lnTo>
                  <a:lnTo>
                    <a:pt x="316565" y="894939"/>
                  </a:lnTo>
                  <a:cubicBezTo>
                    <a:pt x="161876" y="666669"/>
                    <a:pt x="67078" y="401781"/>
                    <a:pt x="34908" y="107804"/>
                  </a:cubicBezTo>
                  <a:lnTo>
                    <a:pt x="25667" y="25667"/>
                  </a:lnTo>
                  <a:lnTo>
                    <a:pt x="98221" y="65367"/>
                  </a:lnTo>
                  <a:cubicBezTo>
                    <a:pt x="1239909" y="688230"/>
                    <a:pt x="2530468" y="1030804"/>
                    <a:pt x="3830267" y="1056130"/>
                  </a:cubicBezTo>
                  <a:lnTo>
                    <a:pt x="3913430" y="1057841"/>
                  </a:lnTo>
                  <a:lnTo>
                    <a:pt x="3864148" y="1124918"/>
                  </a:lnTo>
                  <a:cubicBezTo>
                    <a:pt x="3819316" y="1185836"/>
                    <a:pt x="3771061" y="1244700"/>
                    <a:pt x="3720410" y="1300142"/>
                  </a:cubicBezTo>
                  <a:lnTo>
                    <a:pt x="3708432" y="1313489"/>
                  </a:lnTo>
                  <a:lnTo>
                    <a:pt x="3690636" y="1314173"/>
                  </a:lnTo>
                  <a:cubicBezTo>
                    <a:pt x="3477425" y="1322729"/>
                    <a:pt x="3257370" y="1327178"/>
                    <a:pt x="3036630" y="1327178"/>
                  </a:cubicBezTo>
                  <a:close/>
                </a:path>
              </a:pathLst>
            </a:custGeom>
            <a:solidFill>
              <a:srgbClr val="E289B3"/>
            </a:solid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B4175860-6362-4E57-8C37-CAF0A3B65FB9}"/>
                </a:ext>
              </a:extLst>
            </p:cNvPr>
            <p:cNvSpPr/>
            <p:nvPr/>
          </p:nvSpPr>
          <p:spPr>
            <a:xfrm>
              <a:off x="9219011" y="7149997"/>
              <a:ext cx="4072568" cy="1471600"/>
            </a:xfrm>
            <a:custGeom>
              <a:avLst/>
              <a:gdLst>
                <a:gd name="connsiteX0" fmla="*/ 129364 w 4072567"/>
                <a:gd name="connsiteY0" fmla="*/ 180699 h 1471600"/>
                <a:gd name="connsiteX1" fmla="*/ 3881260 w 4072567"/>
                <a:gd name="connsiteY1" fmla="*/ 1176595 h 1471600"/>
                <a:gd name="connsiteX2" fmla="*/ 3740260 w 4072567"/>
                <a:gd name="connsiteY2" fmla="*/ 1348054 h 1471600"/>
                <a:gd name="connsiteX3" fmla="*/ 3087965 w 4072567"/>
                <a:gd name="connsiteY3" fmla="*/ 1361401 h 1471600"/>
                <a:gd name="connsiteX4" fmla="*/ 1200894 w 4072567"/>
                <a:gd name="connsiteY4" fmla="*/ 1263181 h 1471600"/>
                <a:gd name="connsiteX5" fmla="*/ 403835 w 4072567"/>
                <a:gd name="connsiteY5" fmla="*/ 948326 h 1471600"/>
                <a:gd name="connsiteX6" fmla="*/ 129364 w 4072567"/>
                <a:gd name="connsiteY6" fmla="*/ 180699 h 1471600"/>
                <a:gd name="connsiteX7" fmla="*/ 25667 w 4072567"/>
                <a:gd name="connsiteY7" fmla="*/ 25667 h 1471600"/>
                <a:gd name="connsiteX8" fmla="*/ 43806 w 4072567"/>
                <a:gd name="connsiteY8" fmla="*/ 189939 h 1471600"/>
                <a:gd name="connsiteX9" fmla="*/ 332650 w 4072567"/>
                <a:gd name="connsiteY9" fmla="*/ 996581 h 1471600"/>
                <a:gd name="connsiteX10" fmla="*/ 346339 w 4072567"/>
                <a:gd name="connsiteY10" fmla="*/ 1016431 h 1471600"/>
                <a:gd name="connsiteX11" fmla="*/ 368242 w 4072567"/>
                <a:gd name="connsiteY11" fmla="*/ 1026355 h 1471600"/>
                <a:gd name="connsiteX12" fmla="*/ 1172831 w 4072567"/>
                <a:gd name="connsiteY12" fmla="*/ 1344290 h 1471600"/>
                <a:gd name="connsiteX13" fmla="*/ 1182414 w 4072567"/>
                <a:gd name="connsiteY13" fmla="*/ 1347712 h 1471600"/>
                <a:gd name="connsiteX14" fmla="*/ 1192338 w 4072567"/>
                <a:gd name="connsiteY14" fmla="*/ 1348739 h 1471600"/>
                <a:gd name="connsiteX15" fmla="*/ 3087965 w 4072567"/>
                <a:gd name="connsiteY15" fmla="*/ 1447301 h 1471600"/>
                <a:gd name="connsiteX16" fmla="*/ 3743682 w 4072567"/>
                <a:gd name="connsiteY16" fmla="*/ 1433954 h 1471600"/>
                <a:gd name="connsiteX17" fmla="*/ 3779617 w 4072567"/>
                <a:gd name="connsiteY17" fmla="*/ 1432586 h 1471600"/>
                <a:gd name="connsiteX18" fmla="*/ 3803915 w 4072567"/>
                <a:gd name="connsiteY18" fmla="*/ 1406234 h 1471600"/>
                <a:gd name="connsiteX19" fmla="*/ 3950733 w 4072567"/>
                <a:gd name="connsiteY19" fmla="*/ 1227588 h 1471600"/>
                <a:gd name="connsiteX20" fmla="*/ 4049296 w 4072567"/>
                <a:gd name="connsiteY20" fmla="*/ 1093433 h 1471600"/>
                <a:gd name="connsiteX21" fmla="*/ 3882971 w 4072567"/>
                <a:gd name="connsiteY21" fmla="*/ 1090011 h 1471600"/>
                <a:gd name="connsiteX22" fmla="*/ 170774 w 4072567"/>
                <a:gd name="connsiteY22" fmla="*/ 104381 h 1471600"/>
                <a:gd name="connsiteX23" fmla="*/ 25667 w 4072567"/>
                <a:gd name="connsiteY23" fmla="*/ 25667 h 1471600"/>
                <a:gd name="connsiteX24" fmla="*/ 25667 w 4072567"/>
                <a:gd name="connsiteY24" fmla="*/ 25667 h 14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072567" h="1471600">
                  <a:moveTo>
                    <a:pt x="129364" y="180699"/>
                  </a:moveTo>
                  <a:cubicBezTo>
                    <a:pt x="1280634" y="808695"/>
                    <a:pt x="2570851" y="1151270"/>
                    <a:pt x="3881260" y="1176595"/>
                  </a:cubicBezTo>
                  <a:cubicBezTo>
                    <a:pt x="3836085" y="1238197"/>
                    <a:pt x="3788857" y="1295350"/>
                    <a:pt x="3740260" y="1348054"/>
                  </a:cubicBezTo>
                  <a:cubicBezTo>
                    <a:pt x="3523627" y="1356952"/>
                    <a:pt x="3306309" y="1361401"/>
                    <a:pt x="3087965" y="1361401"/>
                  </a:cubicBezTo>
                  <a:cubicBezTo>
                    <a:pt x="2458599" y="1361401"/>
                    <a:pt x="1825126" y="1325467"/>
                    <a:pt x="1200894" y="1263181"/>
                  </a:cubicBezTo>
                  <a:cubicBezTo>
                    <a:pt x="930873" y="1169751"/>
                    <a:pt x="663931" y="1067424"/>
                    <a:pt x="403835" y="948326"/>
                  </a:cubicBezTo>
                  <a:cubicBezTo>
                    <a:pt x="260781" y="736484"/>
                    <a:pt x="162560" y="482548"/>
                    <a:pt x="129364" y="180699"/>
                  </a:cubicBezTo>
                  <a:moveTo>
                    <a:pt x="25667" y="25667"/>
                  </a:moveTo>
                  <a:lnTo>
                    <a:pt x="43806" y="189939"/>
                  </a:lnTo>
                  <a:cubicBezTo>
                    <a:pt x="77002" y="491103"/>
                    <a:pt x="174196" y="762494"/>
                    <a:pt x="332650" y="996581"/>
                  </a:cubicBezTo>
                  <a:lnTo>
                    <a:pt x="346339" y="1016431"/>
                  </a:lnTo>
                  <a:lnTo>
                    <a:pt x="368242" y="1026355"/>
                  </a:lnTo>
                  <a:cubicBezTo>
                    <a:pt x="605410" y="1135185"/>
                    <a:pt x="868929" y="1238882"/>
                    <a:pt x="1172831" y="1344290"/>
                  </a:cubicBezTo>
                  <a:lnTo>
                    <a:pt x="1182414" y="1347712"/>
                  </a:lnTo>
                  <a:lnTo>
                    <a:pt x="1192338" y="1348739"/>
                  </a:lnTo>
                  <a:cubicBezTo>
                    <a:pt x="1846687" y="1414447"/>
                    <a:pt x="2484609" y="1447301"/>
                    <a:pt x="3087965" y="1447301"/>
                  </a:cubicBezTo>
                  <a:cubicBezTo>
                    <a:pt x="3309389" y="1447301"/>
                    <a:pt x="3530129" y="1442853"/>
                    <a:pt x="3743682" y="1433954"/>
                  </a:cubicBezTo>
                  <a:lnTo>
                    <a:pt x="3779617" y="1432586"/>
                  </a:lnTo>
                  <a:lnTo>
                    <a:pt x="3803915" y="1406234"/>
                  </a:lnTo>
                  <a:cubicBezTo>
                    <a:pt x="3855935" y="1349765"/>
                    <a:pt x="3905216" y="1289532"/>
                    <a:pt x="3950733" y="1227588"/>
                  </a:cubicBezTo>
                  <a:lnTo>
                    <a:pt x="4049296" y="1093433"/>
                  </a:lnTo>
                  <a:lnTo>
                    <a:pt x="3882971" y="1090011"/>
                  </a:lnTo>
                  <a:cubicBezTo>
                    <a:pt x="2590359" y="1064686"/>
                    <a:pt x="1306644" y="724164"/>
                    <a:pt x="170774" y="104381"/>
                  </a:cubicBezTo>
                  <a:lnTo>
                    <a:pt x="25667" y="25667"/>
                  </a:lnTo>
                  <a:lnTo>
                    <a:pt x="25667" y="25667"/>
                  </a:lnTo>
                  <a:close/>
                </a:path>
              </a:pathLst>
            </a:custGeom>
            <a:solidFill>
              <a:srgbClr val="5F3620"/>
            </a:solid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8574EDA8-C9C1-4860-AFCC-5A3F88186BAE}"/>
                </a:ext>
              </a:extLst>
            </p:cNvPr>
            <p:cNvSpPr/>
            <p:nvPr/>
          </p:nvSpPr>
          <p:spPr>
            <a:xfrm>
              <a:off x="9276164" y="6530898"/>
              <a:ext cx="4209461" cy="1437377"/>
            </a:xfrm>
            <a:custGeom>
              <a:avLst/>
              <a:gdLst>
                <a:gd name="connsiteX0" fmla="*/ 4063327 w 4209460"/>
                <a:gd name="connsiteY0" fmla="*/ 1422661 h 1437376"/>
                <a:gd name="connsiteX1" fmla="*/ 1994874 w 4209460"/>
                <a:gd name="connsiteY1" fmla="*/ 1135870 h 1437376"/>
                <a:gd name="connsiteX2" fmla="*/ 50651 w 4209460"/>
                <a:gd name="connsiteY2" fmla="*/ 356606 h 1437376"/>
                <a:gd name="connsiteX3" fmla="*/ 25667 w 4209460"/>
                <a:gd name="connsiteY3" fmla="*/ 342917 h 1437376"/>
                <a:gd name="connsiteX4" fmla="*/ 28405 w 4209460"/>
                <a:gd name="connsiteY4" fmla="*/ 314854 h 1437376"/>
                <a:gd name="connsiteX5" fmla="*/ 59891 w 4209460"/>
                <a:gd name="connsiteY5" fmla="*/ 85900 h 1437376"/>
                <a:gd name="connsiteX6" fmla="*/ 70500 w 4209460"/>
                <a:gd name="connsiteY6" fmla="*/ 25667 h 1437376"/>
                <a:gd name="connsiteX7" fmla="*/ 123546 w 4209460"/>
                <a:gd name="connsiteY7" fmla="*/ 55784 h 1437376"/>
                <a:gd name="connsiteX8" fmla="*/ 4151281 w 4209460"/>
                <a:gd name="connsiteY8" fmla="*/ 1125945 h 1437376"/>
                <a:gd name="connsiteX9" fmla="*/ 4212884 w 4209460"/>
                <a:gd name="connsiteY9" fmla="*/ 1126287 h 1437376"/>
                <a:gd name="connsiteX10" fmla="*/ 4191323 w 4209460"/>
                <a:gd name="connsiteY10" fmla="*/ 1184124 h 1437376"/>
                <a:gd name="connsiteX11" fmla="*/ 4103369 w 4209460"/>
                <a:gd name="connsiteY11" fmla="*/ 1397678 h 1437376"/>
                <a:gd name="connsiteX12" fmla="*/ 4091733 w 4209460"/>
                <a:gd name="connsiteY12" fmla="*/ 1423345 h 1437376"/>
                <a:gd name="connsiteX13" fmla="*/ 4063327 w 4209460"/>
                <a:gd name="connsiteY13" fmla="*/ 1422661 h 1437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209460" h="1437376">
                  <a:moveTo>
                    <a:pt x="4063327" y="1422661"/>
                  </a:moveTo>
                  <a:cubicBezTo>
                    <a:pt x="3369280" y="1412394"/>
                    <a:pt x="2673179" y="1315884"/>
                    <a:pt x="1994874" y="1135870"/>
                  </a:cubicBezTo>
                  <a:cubicBezTo>
                    <a:pt x="1316227" y="956197"/>
                    <a:pt x="662220" y="694048"/>
                    <a:pt x="50651" y="356606"/>
                  </a:cubicBezTo>
                  <a:lnTo>
                    <a:pt x="25667" y="342917"/>
                  </a:lnTo>
                  <a:lnTo>
                    <a:pt x="28405" y="314854"/>
                  </a:lnTo>
                  <a:cubicBezTo>
                    <a:pt x="35250" y="242985"/>
                    <a:pt x="45859" y="165982"/>
                    <a:pt x="59891" y="85900"/>
                  </a:cubicBezTo>
                  <a:lnTo>
                    <a:pt x="70500" y="25667"/>
                  </a:lnTo>
                  <a:lnTo>
                    <a:pt x="123546" y="55784"/>
                  </a:lnTo>
                  <a:cubicBezTo>
                    <a:pt x="1349081" y="747436"/>
                    <a:pt x="2741625" y="1117389"/>
                    <a:pt x="4151281" y="1125945"/>
                  </a:cubicBezTo>
                  <a:lnTo>
                    <a:pt x="4212884" y="1126287"/>
                  </a:lnTo>
                  <a:lnTo>
                    <a:pt x="4191323" y="1184124"/>
                  </a:lnTo>
                  <a:cubicBezTo>
                    <a:pt x="4163602" y="1258389"/>
                    <a:pt x="4134170" y="1330258"/>
                    <a:pt x="4103369" y="1397678"/>
                  </a:cubicBezTo>
                  <a:lnTo>
                    <a:pt x="4091733" y="1423345"/>
                  </a:lnTo>
                  <a:lnTo>
                    <a:pt x="4063327" y="1422661"/>
                  </a:lnTo>
                  <a:close/>
                </a:path>
              </a:pathLst>
            </a:custGeom>
            <a:solidFill>
              <a:srgbClr val="9EC5E9"/>
            </a:solid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E5EAA7AF-DED8-40DA-884F-5957F97AC387}"/>
                </a:ext>
              </a:extLst>
            </p:cNvPr>
            <p:cNvSpPr/>
            <p:nvPr/>
          </p:nvSpPr>
          <p:spPr>
            <a:xfrm>
              <a:off x="9230647" y="6463136"/>
              <a:ext cx="4346354" cy="1540047"/>
            </a:xfrm>
            <a:custGeom>
              <a:avLst/>
              <a:gdLst>
                <a:gd name="connsiteX0" fmla="*/ 147845 w 4346353"/>
                <a:gd name="connsiteY0" fmla="*/ 160849 h 1540046"/>
                <a:gd name="connsiteX1" fmla="*/ 4196457 w 4346353"/>
                <a:gd name="connsiteY1" fmla="*/ 1236487 h 1540046"/>
                <a:gd name="connsiteX2" fmla="*/ 4109871 w 4346353"/>
                <a:gd name="connsiteY2" fmla="*/ 1446959 h 1540046"/>
                <a:gd name="connsiteX3" fmla="*/ 2051684 w 4346353"/>
                <a:gd name="connsiteY3" fmla="*/ 1161538 h 1540046"/>
                <a:gd name="connsiteX4" fmla="*/ 117044 w 4346353"/>
                <a:gd name="connsiteY4" fmla="*/ 386381 h 1540046"/>
                <a:gd name="connsiteX5" fmla="*/ 147845 w 4346353"/>
                <a:gd name="connsiteY5" fmla="*/ 160849 h 1540046"/>
                <a:gd name="connsiteX6" fmla="*/ 83847 w 4346353"/>
                <a:gd name="connsiteY6" fmla="*/ 25667 h 1540046"/>
                <a:gd name="connsiteX7" fmla="*/ 62971 w 4346353"/>
                <a:gd name="connsiteY7" fmla="*/ 146133 h 1540046"/>
                <a:gd name="connsiteX8" fmla="*/ 31143 w 4346353"/>
                <a:gd name="connsiteY8" fmla="*/ 378509 h 1540046"/>
                <a:gd name="connsiteX9" fmla="*/ 25667 w 4346353"/>
                <a:gd name="connsiteY9" fmla="*/ 434978 h 1540046"/>
                <a:gd name="connsiteX10" fmla="*/ 75291 w 4346353"/>
                <a:gd name="connsiteY10" fmla="*/ 462357 h 1540046"/>
                <a:gd name="connsiteX11" fmla="*/ 2029439 w 4346353"/>
                <a:gd name="connsiteY11" fmla="*/ 1245384 h 1540046"/>
                <a:gd name="connsiteX12" fmla="*/ 4108502 w 4346353"/>
                <a:gd name="connsiteY12" fmla="*/ 1533544 h 1540046"/>
                <a:gd name="connsiteX13" fmla="*/ 4164971 w 4346353"/>
                <a:gd name="connsiteY13" fmla="*/ 1534229 h 1540046"/>
                <a:gd name="connsiteX14" fmla="*/ 4188243 w 4346353"/>
                <a:gd name="connsiteY14" fmla="*/ 1482894 h 1540046"/>
                <a:gd name="connsiteX15" fmla="*/ 4277565 w 4346353"/>
                <a:gd name="connsiteY15" fmla="*/ 1266603 h 1540046"/>
                <a:gd name="connsiteX16" fmla="*/ 4320687 w 4346353"/>
                <a:gd name="connsiteY16" fmla="*/ 1150928 h 1540046"/>
                <a:gd name="connsiteX17" fmla="*/ 4197141 w 4346353"/>
                <a:gd name="connsiteY17" fmla="*/ 1150244 h 1540046"/>
                <a:gd name="connsiteX18" fmla="*/ 190282 w 4346353"/>
                <a:gd name="connsiteY18" fmla="*/ 85558 h 1540046"/>
                <a:gd name="connsiteX19" fmla="*/ 83847 w 4346353"/>
                <a:gd name="connsiteY19" fmla="*/ 25667 h 1540046"/>
                <a:gd name="connsiteX20" fmla="*/ 83847 w 4346353"/>
                <a:gd name="connsiteY20" fmla="*/ 25667 h 1540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46353" h="1540046">
                  <a:moveTo>
                    <a:pt x="147845" y="160849"/>
                  </a:moveTo>
                  <a:cubicBezTo>
                    <a:pt x="1382277" y="857635"/>
                    <a:pt x="2779271" y="1228273"/>
                    <a:pt x="4196457" y="1236487"/>
                  </a:cubicBezTo>
                  <a:cubicBezTo>
                    <a:pt x="4169078" y="1310066"/>
                    <a:pt x="4139988" y="1380909"/>
                    <a:pt x="4109871" y="1446959"/>
                  </a:cubicBezTo>
                  <a:cubicBezTo>
                    <a:pt x="3413428" y="1436693"/>
                    <a:pt x="2721776" y="1339498"/>
                    <a:pt x="2051684" y="1161538"/>
                  </a:cubicBezTo>
                  <a:cubicBezTo>
                    <a:pt x="1379882" y="983577"/>
                    <a:pt x="729640" y="724164"/>
                    <a:pt x="117044" y="386381"/>
                  </a:cubicBezTo>
                  <a:cubicBezTo>
                    <a:pt x="123888" y="313827"/>
                    <a:pt x="134155" y="238536"/>
                    <a:pt x="147845" y="160849"/>
                  </a:cubicBezTo>
                  <a:moveTo>
                    <a:pt x="83847" y="25667"/>
                  </a:moveTo>
                  <a:lnTo>
                    <a:pt x="62971" y="146133"/>
                  </a:lnTo>
                  <a:cubicBezTo>
                    <a:pt x="48939" y="227242"/>
                    <a:pt x="37988" y="305271"/>
                    <a:pt x="31143" y="378509"/>
                  </a:cubicBezTo>
                  <a:lnTo>
                    <a:pt x="25667" y="434978"/>
                  </a:lnTo>
                  <a:lnTo>
                    <a:pt x="75291" y="462357"/>
                  </a:lnTo>
                  <a:cubicBezTo>
                    <a:pt x="689941" y="801509"/>
                    <a:pt x="1347370" y="1064686"/>
                    <a:pt x="2029439" y="1245384"/>
                  </a:cubicBezTo>
                  <a:cubicBezTo>
                    <a:pt x="2711509" y="1426426"/>
                    <a:pt x="3410690" y="1523278"/>
                    <a:pt x="4108502" y="1533544"/>
                  </a:cubicBezTo>
                  <a:lnTo>
                    <a:pt x="4164971" y="1534229"/>
                  </a:lnTo>
                  <a:lnTo>
                    <a:pt x="4188243" y="1482894"/>
                  </a:lnTo>
                  <a:cubicBezTo>
                    <a:pt x="4219386" y="1414789"/>
                    <a:pt x="4249502" y="1341894"/>
                    <a:pt x="4277565" y="1266603"/>
                  </a:cubicBezTo>
                  <a:lnTo>
                    <a:pt x="4320687" y="1150928"/>
                  </a:lnTo>
                  <a:lnTo>
                    <a:pt x="4197141" y="1150244"/>
                  </a:lnTo>
                  <a:cubicBezTo>
                    <a:pt x="2795014" y="1142031"/>
                    <a:pt x="1409314" y="773788"/>
                    <a:pt x="190282" y="85558"/>
                  </a:cubicBezTo>
                  <a:lnTo>
                    <a:pt x="83847" y="25667"/>
                  </a:lnTo>
                  <a:lnTo>
                    <a:pt x="83847" y="25667"/>
                  </a:lnTo>
                  <a:close/>
                </a:path>
              </a:pathLst>
            </a:custGeom>
            <a:solidFill>
              <a:srgbClr val="5F3620"/>
            </a:solid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BA499103-86E4-482F-B2BC-75890F46EE80}"/>
                </a:ext>
              </a:extLst>
            </p:cNvPr>
            <p:cNvSpPr/>
            <p:nvPr/>
          </p:nvSpPr>
          <p:spPr>
            <a:xfrm>
              <a:off x="10825451" y="3493242"/>
              <a:ext cx="2703637" cy="1163591"/>
            </a:xfrm>
            <a:custGeom>
              <a:avLst/>
              <a:gdLst>
                <a:gd name="connsiteX0" fmla="*/ 2617395 w 2703637"/>
                <a:gd name="connsiteY0" fmla="*/ 1154693 h 1163590"/>
                <a:gd name="connsiteX1" fmla="*/ 1311093 w 2703637"/>
                <a:gd name="connsiteY1" fmla="*/ 912050 h 1163590"/>
                <a:gd name="connsiteX2" fmla="*/ 89665 w 2703637"/>
                <a:gd name="connsiteY2" fmla="*/ 489735 h 1163590"/>
                <a:gd name="connsiteX3" fmla="*/ 25667 w 2703637"/>
                <a:gd name="connsiteY3" fmla="*/ 462014 h 1163590"/>
                <a:gd name="connsiteX4" fmla="*/ 78714 w 2703637"/>
                <a:gd name="connsiteY4" fmla="*/ 417182 h 1163590"/>
                <a:gd name="connsiteX5" fmla="*/ 658798 w 2703637"/>
                <a:gd name="connsiteY5" fmla="*/ 33539 h 1163590"/>
                <a:gd name="connsiteX6" fmla="*/ 675567 w 2703637"/>
                <a:gd name="connsiteY6" fmla="*/ 25667 h 1163590"/>
                <a:gd name="connsiteX7" fmla="*/ 692678 w 2703637"/>
                <a:gd name="connsiteY7" fmla="*/ 32170 h 1163590"/>
                <a:gd name="connsiteX8" fmla="*/ 2327524 w 2703637"/>
                <a:gd name="connsiteY8" fmla="*/ 462356 h 1163590"/>
                <a:gd name="connsiteX9" fmla="*/ 2346005 w 2703637"/>
                <a:gd name="connsiteY9" fmla="*/ 465094 h 1163590"/>
                <a:gd name="connsiteX10" fmla="*/ 2356614 w 2703637"/>
                <a:gd name="connsiteY10" fmla="*/ 480495 h 1163590"/>
                <a:gd name="connsiteX11" fmla="*/ 2662227 w 2703637"/>
                <a:gd name="connsiteY11" fmla="*/ 1097540 h 1163590"/>
                <a:gd name="connsiteX12" fmla="*/ 2685499 w 2703637"/>
                <a:gd name="connsiteY12" fmla="*/ 1162222 h 1163590"/>
                <a:gd name="connsiteX13" fmla="*/ 2617395 w 2703637"/>
                <a:gd name="connsiteY13" fmla="*/ 1154693 h 1163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03637" h="1163590">
                  <a:moveTo>
                    <a:pt x="2617395" y="1154693"/>
                  </a:moveTo>
                  <a:cubicBezTo>
                    <a:pt x="2183444" y="1108491"/>
                    <a:pt x="1744017" y="1027040"/>
                    <a:pt x="1311093" y="912050"/>
                  </a:cubicBezTo>
                  <a:cubicBezTo>
                    <a:pt x="895965" y="802536"/>
                    <a:pt x="484944" y="660509"/>
                    <a:pt x="89665" y="489735"/>
                  </a:cubicBezTo>
                  <a:lnTo>
                    <a:pt x="25667" y="462014"/>
                  </a:lnTo>
                  <a:lnTo>
                    <a:pt x="78714" y="417182"/>
                  </a:lnTo>
                  <a:cubicBezTo>
                    <a:pt x="270022" y="255648"/>
                    <a:pt x="465094" y="126626"/>
                    <a:pt x="658798" y="33539"/>
                  </a:cubicBezTo>
                  <a:lnTo>
                    <a:pt x="675567" y="25667"/>
                  </a:lnTo>
                  <a:lnTo>
                    <a:pt x="692678" y="32170"/>
                  </a:lnTo>
                  <a:cubicBezTo>
                    <a:pt x="1221428" y="232034"/>
                    <a:pt x="1771396" y="376798"/>
                    <a:pt x="2327524" y="462356"/>
                  </a:cubicBezTo>
                  <a:lnTo>
                    <a:pt x="2346005" y="465094"/>
                  </a:lnTo>
                  <a:lnTo>
                    <a:pt x="2356614" y="480495"/>
                  </a:lnTo>
                  <a:cubicBezTo>
                    <a:pt x="2475026" y="654349"/>
                    <a:pt x="2578038" y="862084"/>
                    <a:pt x="2662227" y="1097540"/>
                  </a:cubicBezTo>
                  <a:lnTo>
                    <a:pt x="2685499" y="1162222"/>
                  </a:lnTo>
                  <a:lnTo>
                    <a:pt x="2617395" y="1154693"/>
                  </a:lnTo>
                  <a:close/>
                </a:path>
              </a:pathLst>
            </a:custGeom>
            <a:solidFill>
              <a:srgbClr val="E289B3"/>
            </a:solid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73ACD3AA-F0C9-4234-B925-76A4E15B73E7}"/>
                </a:ext>
              </a:extLst>
            </p:cNvPr>
            <p:cNvSpPr/>
            <p:nvPr/>
          </p:nvSpPr>
          <p:spPr>
            <a:xfrm>
              <a:off x="10744684" y="3446014"/>
              <a:ext cx="2840530" cy="1266261"/>
            </a:xfrm>
            <a:custGeom>
              <a:avLst/>
              <a:gdLst>
                <a:gd name="connsiteX0" fmla="*/ 758388 w 2840530"/>
                <a:gd name="connsiteY0" fmla="*/ 119439 h 1266260"/>
                <a:gd name="connsiteX1" fmla="*/ 2402131 w 2840530"/>
                <a:gd name="connsiteY1" fmla="*/ 551679 h 1266260"/>
                <a:gd name="connsiteX2" fmla="*/ 2702611 w 2840530"/>
                <a:gd name="connsiteY2" fmla="*/ 1159142 h 1266260"/>
                <a:gd name="connsiteX3" fmla="*/ 1402812 w 2840530"/>
                <a:gd name="connsiteY3" fmla="*/ 917525 h 1266260"/>
                <a:gd name="connsiteX4" fmla="*/ 187543 w 2840530"/>
                <a:gd name="connsiteY4" fmla="*/ 497264 h 1266260"/>
                <a:gd name="connsiteX5" fmla="*/ 758388 w 2840530"/>
                <a:gd name="connsiteY5" fmla="*/ 119439 h 1266260"/>
                <a:gd name="connsiteX6" fmla="*/ 754280 w 2840530"/>
                <a:gd name="connsiteY6" fmla="*/ 25667 h 1266260"/>
                <a:gd name="connsiteX7" fmla="*/ 721084 w 2840530"/>
                <a:gd name="connsiteY7" fmla="*/ 41752 h 1266260"/>
                <a:gd name="connsiteX8" fmla="*/ 132102 w 2840530"/>
                <a:gd name="connsiteY8" fmla="*/ 431555 h 1266260"/>
                <a:gd name="connsiteX9" fmla="*/ 25667 w 2840530"/>
                <a:gd name="connsiteY9" fmla="*/ 521562 h 1266260"/>
                <a:gd name="connsiteX10" fmla="*/ 153663 w 2840530"/>
                <a:gd name="connsiteY10" fmla="*/ 576662 h 1266260"/>
                <a:gd name="connsiteX11" fmla="*/ 1381251 w 2840530"/>
                <a:gd name="connsiteY11" fmla="*/ 1001030 h 1266260"/>
                <a:gd name="connsiteX12" fmla="*/ 2693712 w 2840530"/>
                <a:gd name="connsiteY12" fmla="*/ 1245042 h 1266260"/>
                <a:gd name="connsiteX13" fmla="*/ 2830606 w 2840530"/>
                <a:gd name="connsiteY13" fmla="*/ 1259416 h 1266260"/>
                <a:gd name="connsiteX14" fmla="*/ 2784404 w 2840530"/>
                <a:gd name="connsiteY14" fmla="*/ 1130052 h 1266260"/>
                <a:gd name="connsiteX15" fmla="*/ 2473999 w 2840530"/>
                <a:gd name="connsiteY15" fmla="*/ 503082 h 1266260"/>
                <a:gd name="connsiteX16" fmla="*/ 2452781 w 2840530"/>
                <a:gd name="connsiteY16" fmla="*/ 471939 h 1266260"/>
                <a:gd name="connsiteX17" fmla="*/ 2415820 w 2840530"/>
                <a:gd name="connsiteY17" fmla="*/ 466121 h 1266260"/>
                <a:gd name="connsiteX18" fmla="*/ 789530 w 2840530"/>
                <a:gd name="connsiteY18" fmla="*/ 38330 h 1266260"/>
                <a:gd name="connsiteX19" fmla="*/ 754280 w 2840530"/>
                <a:gd name="connsiteY19" fmla="*/ 25667 h 1266260"/>
                <a:gd name="connsiteX20" fmla="*/ 754280 w 2840530"/>
                <a:gd name="connsiteY20" fmla="*/ 25667 h 12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40530" h="1266260">
                  <a:moveTo>
                    <a:pt x="758388" y="119439"/>
                  </a:moveTo>
                  <a:cubicBezTo>
                    <a:pt x="1289190" y="320330"/>
                    <a:pt x="1840527" y="465436"/>
                    <a:pt x="2402131" y="551679"/>
                  </a:cubicBezTo>
                  <a:cubicBezTo>
                    <a:pt x="2520885" y="725875"/>
                    <a:pt x="2621159" y="931215"/>
                    <a:pt x="2702611" y="1159142"/>
                  </a:cubicBezTo>
                  <a:cubicBezTo>
                    <a:pt x="2263526" y="1112598"/>
                    <a:pt x="1829233" y="1030805"/>
                    <a:pt x="1402812" y="917525"/>
                  </a:cubicBezTo>
                  <a:cubicBezTo>
                    <a:pt x="988368" y="808011"/>
                    <a:pt x="581795" y="667696"/>
                    <a:pt x="187543" y="497264"/>
                  </a:cubicBezTo>
                  <a:cubicBezTo>
                    <a:pt x="374060" y="339837"/>
                    <a:pt x="566052" y="211842"/>
                    <a:pt x="758388" y="119439"/>
                  </a:cubicBezTo>
                  <a:moveTo>
                    <a:pt x="754280" y="25667"/>
                  </a:moveTo>
                  <a:lnTo>
                    <a:pt x="721084" y="41752"/>
                  </a:lnTo>
                  <a:cubicBezTo>
                    <a:pt x="524300" y="136551"/>
                    <a:pt x="326148" y="267626"/>
                    <a:pt x="132102" y="431555"/>
                  </a:cubicBezTo>
                  <a:lnTo>
                    <a:pt x="25667" y="521562"/>
                  </a:lnTo>
                  <a:lnTo>
                    <a:pt x="153663" y="576662"/>
                  </a:lnTo>
                  <a:cubicBezTo>
                    <a:pt x="550994" y="748120"/>
                    <a:pt x="964069" y="891174"/>
                    <a:pt x="1381251" y="1001030"/>
                  </a:cubicBezTo>
                  <a:cubicBezTo>
                    <a:pt x="1816228" y="1116705"/>
                    <a:pt x="2257709" y="1198841"/>
                    <a:pt x="2693712" y="1245042"/>
                  </a:cubicBezTo>
                  <a:lnTo>
                    <a:pt x="2830606" y="1259416"/>
                  </a:lnTo>
                  <a:lnTo>
                    <a:pt x="2784404" y="1130052"/>
                  </a:lnTo>
                  <a:cubicBezTo>
                    <a:pt x="2698846" y="890831"/>
                    <a:pt x="2594465" y="680016"/>
                    <a:pt x="2473999" y="503082"/>
                  </a:cubicBezTo>
                  <a:lnTo>
                    <a:pt x="2452781" y="471939"/>
                  </a:lnTo>
                  <a:lnTo>
                    <a:pt x="2415820" y="466121"/>
                  </a:lnTo>
                  <a:cubicBezTo>
                    <a:pt x="1862772" y="381247"/>
                    <a:pt x="1315542" y="237167"/>
                    <a:pt x="789530" y="38330"/>
                  </a:cubicBezTo>
                  <a:lnTo>
                    <a:pt x="754280" y="25667"/>
                  </a:lnTo>
                  <a:lnTo>
                    <a:pt x="754280" y="25667"/>
                  </a:lnTo>
                  <a:close/>
                </a:path>
              </a:pathLst>
            </a:custGeom>
            <a:solidFill>
              <a:srgbClr val="5F3620"/>
            </a:solid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D8C45E14-DF2C-420C-AFC7-637E83963B45}"/>
                </a:ext>
              </a:extLst>
            </p:cNvPr>
            <p:cNvSpPr/>
            <p:nvPr/>
          </p:nvSpPr>
          <p:spPr>
            <a:xfrm>
              <a:off x="9573906" y="5125349"/>
              <a:ext cx="4175237" cy="1711163"/>
            </a:xfrm>
            <a:custGeom>
              <a:avLst/>
              <a:gdLst>
                <a:gd name="connsiteX0" fmla="*/ 4074963 w 4175237"/>
                <a:gd name="connsiteY0" fmla="*/ 1690287 h 1711162"/>
                <a:gd name="connsiteX1" fmla="*/ 2000692 w 4175237"/>
                <a:gd name="connsiteY1" fmla="*/ 1398704 h 1711162"/>
                <a:gd name="connsiteX2" fmla="*/ 60233 w 4175237"/>
                <a:gd name="connsiteY2" fmla="*/ 626970 h 1711162"/>
                <a:gd name="connsiteX3" fmla="*/ 25667 w 4175237"/>
                <a:gd name="connsiteY3" fmla="*/ 608147 h 1711162"/>
                <a:gd name="connsiteX4" fmla="*/ 50993 w 4175237"/>
                <a:gd name="connsiteY4" fmla="*/ 549968 h 1711162"/>
                <a:gd name="connsiteX5" fmla="*/ 96852 w 4175237"/>
                <a:gd name="connsiteY5" fmla="*/ 446956 h 1711162"/>
                <a:gd name="connsiteX6" fmla="*/ 293293 w 4175237"/>
                <a:gd name="connsiteY6" fmla="*/ 62629 h 1711162"/>
                <a:gd name="connsiteX7" fmla="*/ 314170 w 4175237"/>
                <a:gd name="connsiteY7" fmla="*/ 25667 h 1711162"/>
                <a:gd name="connsiteX8" fmla="*/ 351473 w 4175237"/>
                <a:gd name="connsiteY8" fmla="*/ 45859 h 1711162"/>
                <a:gd name="connsiteX9" fmla="*/ 4118769 w 4175237"/>
                <a:gd name="connsiteY9" fmla="*/ 1040045 h 1711162"/>
                <a:gd name="connsiteX10" fmla="*/ 4161890 w 4175237"/>
                <a:gd name="connsiteY10" fmla="*/ 1040729 h 1711162"/>
                <a:gd name="connsiteX11" fmla="*/ 4161206 w 4175237"/>
                <a:gd name="connsiteY11" fmla="*/ 1083851 h 1711162"/>
                <a:gd name="connsiteX12" fmla="*/ 4134170 w 4175237"/>
                <a:gd name="connsiteY12" fmla="*/ 1521908 h 1711162"/>
                <a:gd name="connsiteX13" fmla="*/ 4119111 w 4175237"/>
                <a:gd name="connsiteY13" fmla="*/ 1652641 h 1711162"/>
                <a:gd name="connsiteX14" fmla="*/ 4113978 w 4175237"/>
                <a:gd name="connsiteY14" fmla="*/ 1690971 h 1711162"/>
                <a:gd name="connsiteX15" fmla="*/ 4074963 w 4175237"/>
                <a:gd name="connsiteY15" fmla="*/ 1690287 h 171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175237" h="1711162">
                  <a:moveTo>
                    <a:pt x="4074963" y="1690287"/>
                  </a:moveTo>
                  <a:cubicBezTo>
                    <a:pt x="3377836" y="1676940"/>
                    <a:pt x="2680023" y="1579061"/>
                    <a:pt x="2000692" y="1398704"/>
                  </a:cubicBezTo>
                  <a:cubicBezTo>
                    <a:pt x="1325124" y="1220059"/>
                    <a:pt x="672145" y="960305"/>
                    <a:pt x="60233" y="626970"/>
                  </a:cubicBezTo>
                  <a:lnTo>
                    <a:pt x="25667" y="608147"/>
                  </a:lnTo>
                  <a:lnTo>
                    <a:pt x="50993" y="549968"/>
                  </a:lnTo>
                  <a:cubicBezTo>
                    <a:pt x="66051" y="515402"/>
                    <a:pt x="81109" y="480837"/>
                    <a:pt x="96852" y="446956"/>
                  </a:cubicBezTo>
                  <a:cubicBezTo>
                    <a:pt x="158111" y="312801"/>
                    <a:pt x="224162" y="183437"/>
                    <a:pt x="293293" y="62629"/>
                  </a:cubicBezTo>
                  <a:lnTo>
                    <a:pt x="314170" y="25667"/>
                  </a:lnTo>
                  <a:lnTo>
                    <a:pt x="351473" y="45859"/>
                  </a:lnTo>
                  <a:cubicBezTo>
                    <a:pt x="1504112" y="674883"/>
                    <a:pt x="2806992" y="1018827"/>
                    <a:pt x="4118769" y="1040045"/>
                  </a:cubicBezTo>
                  <a:lnTo>
                    <a:pt x="4161890" y="1040729"/>
                  </a:lnTo>
                  <a:lnTo>
                    <a:pt x="4161206" y="1083851"/>
                  </a:lnTo>
                  <a:cubicBezTo>
                    <a:pt x="4158468" y="1235117"/>
                    <a:pt x="4149228" y="1382277"/>
                    <a:pt x="4134170" y="1521908"/>
                  </a:cubicBezTo>
                  <a:cubicBezTo>
                    <a:pt x="4129720" y="1565372"/>
                    <a:pt x="4124587" y="1608835"/>
                    <a:pt x="4119111" y="1652641"/>
                  </a:cubicBezTo>
                  <a:lnTo>
                    <a:pt x="4113978" y="1690971"/>
                  </a:lnTo>
                  <a:lnTo>
                    <a:pt x="4074963" y="1690287"/>
                  </a:lnTo>
                  <a:close/>
                </a:path>
              </a:pathLst>
            </a:custGeom>
            <a:solidFill>
              <a:srgbClr val="E289B3"/>
            </a:solid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FD8F7699-7368-4DEB-897F-A369351F9465}"/>
                </a:ext>
              </a:extLst>
            </p:cNvPr>
            <p:cNvSpPr/>
            <p:nvPr/>
          </p:nvSpPr>
          <p:spPr>
            <a:xfrm>
              <a:off x="9518122" y="5067170"/>
              <a:ext cx="4277907" cy="1813833"/>
            </a:xfrm>
            <a:custGeom>
              <a:avLst/>
              <a:gdLst>
                <a:gd name="connsiteX0" fmla="*/ 386038 w 4277907"/>
                <a:gd name="connsiteY0" fmla="*/ 142026 h 1813832"/>
                <a:gd name="connsiteX1" fmla="*/ 4173184 w 4277907"/>
                <a:gd name="connsiteY1" fmla="*/ 1141688 h 1813832"/>
                <a:gd name="connsiteX2" fmla="*/ 4146490 w 4277907"/>
                <a:gd name="connsiteY2" fmla="*/ 1575639 h 1813832"/>
                <a:gd name="connsiteX3" fmla="*/ 4131432 w 4277907"/>
                <a:gd name="connsiteY3" fmla="*/ 1705345 h 1813832"/>
                <a:gd name="connsiteX4" fmla="*/ 2067427 w 4277907"/>
                <a:gd name="connsiteY4" fmla="*/ 1415131 h 1813832"/>
                <a:gd name="connsiteX5" fmla="*/ 136551 w 4277907"/>
                <a:gd name="connsiteY5" fmla="*/ 647162 h 1813832"/>
                <a:gd name="connsiteX6" fmla="*/ 191650 w 4277907"/>
                <a:gd name="connsiteY6" fmla="*/ 523273 h 1813832"/>
                <a:gd name="connsiteX7" fmla="*/ 386038 w 4277907"/>
                <a:gd name="connsiteY7" fmla="*/ 142026 h 1813832"/>
                <a:gd name="connsiteX8" fmla="*/ 352842 w 4277907"/>
                <a:gd name="connsiteY8" fmla="*/ 25667 h 1813832"/>
                <a:gd name="connsiteX9" fmla="*/ 310747 w 4277907"/>
                <a:gd name="connsiteY9" fmla="*/ 99247 h 1813832"/>
                <a:gd name="connsiteX10" fmla="*/ 112595 w 4277907"/>
                <a:gd name="connsiteY10" fmla="*/ 487339 h 1813832"/>
                <a:gd name="connsiteX11" fmla="*/ 66736 w 4277907"/>
                <a:gd name="connsiteY11" fmla="*/ 590693 h 1813832"/>
                <a:gd name="connsiteX12" fmla="*/ 57153 w 4277907"/>
                <a:gd name="connsiteY12" fmla="*/ 612596 h 1813832"/>
                <a:gd name="connsiteX13" fmla="*/ 25667 w 4277907"/>
                <a:gd name="connsiteY13" fmla="*/ 685150 h 1813832"/>
                <a:gd name="connsiteX14" fmla="*/ 95141 w 4277907"/>
                <a:gd name="connsiteY14" fmla="*/ 722795 h 1813832"/>
                <a:gd name="connsiteX15" fmla="*/ 2045182 w 4277907"/>
                <a:gd name="connsiteY15" fmla="*/ 1498294 h 1813832"/>
                <a:gd name="connsiteX16" fmla="*/ 4129721 w 4277907"/>
                <a:gd name="connsiteY16" fmla="*/ 1791587 h 1813832"/>
                <a:gd name="connsiteX17" fmla="*/ 4207065 w 4277907"/>
                <a:gd name="connsiteY17" fmla="*/ 1792957 h 1813832"/>
                <a:gd name="connsiteX18" fmla="*/ 4216990 w 4277907"/>
                <a:gd name="connsiteY18" fmla="*/ 1716296 h 1813832"/>
                <a:gd name="connsiteX19" fmla="*/ 4232391 w 4277907"/>
                <a:gd name="connsiteY19" fmla="*/ 1584194 h 1813832"/>
                <a:gd name="connsiteX20" fmla="*/ 4259427 w 4277907"/>
                <a:gd name="connsiteY20" fmla="*/ 1143057 h 1813832"/>
                <a:gd name="connsiteX21" fmla="*/ 4261138 w 4277907"/>
                <a:gd name="connsiteY21" fmla="*/ 1056472 h 1813832"/>
                <a:gd name="connsiteX22" fmla="*/ 4174553 w 4277907"/>
                <a:gd name="connsiteY22" fmla="*/ 1055103 h 1813832"/>
                <a:gd name="connsiteX23" fmla="*/ 427449 w 4277907"/>
                <a:gd name="connsiteY23" fmla="*/ 66051 h 1813832"/>
                <a:gd name="connsiteX24" fmla="*/ 352842 w 4277907"/>
                <a:gd name="connsiteY24" fmla="*/ 25667 h 1813832"/>
                <a:gd name="connsiteX25" fmla="*/ 352842 w 4277907"/>
                <a:gd name="connsiteY25" fmla="*/ 25667 h 1813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277907" h="1813832">
                  <a:moveTo>
                    <a:pt x="386038" y="142026"/>
                  </a:moveTo>
                  <a:cubicBezTo>
                    <a:pt x="1547918" y="776183"/>
                    <a:pt x="2850797" y="1120127"/>
                    <a:pt x="4173184" y="1141688"/>
                  </a:cubicBezTo>
                  <a:cubicBezTo>
                    <a:pt x="4170447" y="1286110"/>
                    <a:pt x="4162233" y="1430874"/>
                    <a:pt x="4146490" y="1575639"/>
                  </a:cubicBezTo>
                  <a:cubicBezTo>
                    <a:pt x="4142041" y="1619102"/>
                    <a:pt x="4136907" y="1661881"/>
                    <a:pt x="4131432" y="1705345"/>
                  </a:cubicBezTo>
                  <a:cubicBezTo>
                    <a:pt x="3432251" y="1691998"/>
                    <a:pt x="2738888" y="1593435"/>
                    <a:pt x="2067427" y="1415131"/>
                  </a:cubicBezTo>
                  <a:cubicBezTo>
                    <a:pt x="1397678" y="1237855"/>
                    <a:pt x="748120" y="980496"/>
                    <a:pt x="136551" y="647162"/>
                  </a:cubicBezTo>
                  <a:cubicBezTo>
                    <a:pt x="154689" y="605410"/>
                    <a:pt x="172485" y="563999"/>
                    <a:pt x="191650" y="523273"/>
                  </a:cubicBezTo>
                  <a:cubicBezTo>
                    <a:pt x="250857" y="393225"/>
                    <a:pt x="315881" y="265230"/>
                    <a:pt x="386038" y="142026"/>
                  </a:cubicBezTo>
                  <a:moveTo>
                    <a:pt x="352842" y="25667"/>
                  </a:moveTo>
                  <a:lnTo>
                    <a:pt x="310747" y="99247"/>
                  </a:lnTo>
                  <a:cubicBezTo>
                    <a:pt x="241274" y="221424"/>
                    <a:pt x="174539" y="351815"/>
                    <a:pt x="112595" y="487339"/>
                  </a:cubicBezTo>
                  <a:cubicBezTo>
                    <a:pt x="96852" y="521220"/>
                    <a:pt x="81794" y="555785"/>
                    <a:pt x="66736" y="590693"/>
                  </a:cubicBezTo>
                  <a:lnTo>
                    <a:pt x="57153" y="612596"/>
                  </a:lnTo>
                  <a:lnTo>
                    <a:pt x="25667" y="685150"/>
                  </a:lnTo>
                  <a:lnTo>
                    <a:pt x="95141" y="722795"/>
                  </a:lnTo>
                  <a:cubicBezTo>
                    <a:pt x="710133" y="1057841"/>
                    <a:pt x="1366193" y="1318622"/>
                    <a:pt x="2045182" y="1498294"/>
                  </a:cubicBezTo>
                  <a:cubicBezTo>
                    <a:pt x="2727936" y="1679678"/>
                    <a:pt x="3429171" y="1778240"/>
                    <a:pt x="4129721" y="1791587"/>
                  </a:cubicBezTo>
                  <a:lnTo>
                    <a:pt x="4207065" y="1792957"/>
                  </a:lnTo>
                  <a:lnTo>
                    <a:pt x="4216990" y="1716296"/>
                  </a:lnTo>
                  <a:cubicBezTo>
                    <a:pt x="4222808" y="1672148"/>
                    <a:pt x="4227942" y="1628343"/>
                    <a:pt x="4232391" y="1584194"/>
                  </a:cubicBezTo>
                  <a:cubicBezTo>
                    <a:pt x="4247449" y="1444221"/>
                    <a:pt x="4256689" y="1295693"/>
                    <a:pt x="4259427" y="1143057"/>
                  </a:cubicBezTo>
                  <a:lnTo>
                    <a:pt x="4261138" y="1056472"/>
                  </a:lnTo>
                  <a:lnTo>
                    <a:pt x="4174553" y="1055103"/>
                  </a:lnTo>
                  <a:cubicBezTo>
                    <a:pt x="2869620" y="1033884"/>
                    <a:pt x="1573928" y="691652"/>
                    <a:pt x="427449" y="66051"/>
                  </a:cubicBezTo>
                  <a:lnTo>
                    <a:pt x="352842" y="25667"/>
                  </a:lnTo>
                  <a:lnTo>
                    <a:pt x="352842" y="25667"/>
                  </a:lnTo>
                  <a:close/>
                </a:path>
              </a:pathLst>
            </a:custGeom>
            <a:solidFill>
              <a:srgbClr val="5F3620"/>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596BA629-04E7-45F9-AFD2-6FC7DA9C6B2B}"/>
                </a:ext>
              </a:extLst>
            </p:cNvPr>
            <p:cNvSpPr/>
            <p:nvPr/>
          </p:nvSpPr>
          <p:spPr>
            <a:xfrm>
              <a:off x="10351459" y="4187974"/>
              <a:ext cx="3319656" cy="1129368"/>
            </a:xfrm>
            <a:custGeom>
              <a:avLst/>
              <a:gdLst>
                <a:gd name="connsiteX0" fmla="*/ 3264557 w 3319656"/>
                <a:gd name="connsiteY0" fmla="*/ 1121496 h 1129367"/>
                <a:gd name="connsiteX1" fmla="*/ 1616365 w 3319656"/>
                <a:gd name="connsiteY1" fmla="*/ 851817 h 1129367"/>
                <a:gd name="connsiteX2" fmla="*/ 75634 w 3319656"/>
                <a:gd name="connsiteY2" fmla="*/ 281315 h 1129367"/>
                <a:gd name="connsiteX3" fmla="*/ 25667 w 3319656"/>
                <a:gd name="connsiteY3" fmla="*/ 257359 h 1129367"/>
                <a:gd name="connsiteX4" fmla="*/ 61260 w 3319656"/>
                <a:gd name="connsiteY4" fmla="*/ 214922 h 1129367"/>
                <a:gd name="connsiteX5" fmla="*/ 209447 w 3319656"/>
                <a:gd name="connsiteY5" fmla="*/ 48255 h 1129367"/>
                <a:gd name="connsiteX6" fmla="*/ 231007 w 3319656"/>
                <a:gd name="connsiteY6" fmla="*/ 25667 h 1129367"/>
                <a:gd name="connsiteX7" fmla="*/ 259070 w 3319656"/>
                <a:gd name="connsiteY7" fmla="*/ 39014 h 1129367"/>
                <a:gd name="connsiteX8" fmla="*/ 3227938 w 3319656"/>
                <a:gd name="connsiteY8" fmla="*/ 821016 h 1129367"/>
                <a:gd name="connsiteX9" fmla="*/ 3259423 w 3319656"/>
                <a:gd name="connsiteY9" fmla="*/ 823412 h 1129367"/>
                <a:gd name="connsiteX10" fmla="*/ 3266610 w 3319656"/>
                <a:gd name="connsiteY10" fmla="*/ 854213 h 1129367"/>
                <a:gd name="connsiteX11" fmla="*/ 3309389 w 3319656"/>
                <a:gd name="connsiteY11" fmla="*/ 1071872 h 1129367"/>
                <a:gd name="connsiteX12" fmla="*/ 3317945 w 3319656"/>
                <a:gd name="connsiteY12" fmla="*/ 1125261 h 1129367"/>
                <a:gd name="connsiteX13" fmla="*/ 3264557 w 3319656"/>
                <a:gd name="connsiteY13" fmla="*/ 1121496 h 1129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19656" h="1129367">
                  <a:moveTo>
                    <a:pt x="3264557" y="1121496"/>
                  </a:moveTo>
                  <a:cubicBezTo>
                    <a:pt x="2710482" y="1085562"/>
                    <a:pt x="2155723" y="994870"/>
                    <a:pt x="1616365" y="851817"/>
                  </a:cubicBezTo>
                  <a:cubicBezTo>
                    <a:pt x="1088300" y="711844"/>
                    <a:pt x="570160" y="519851"/>
                    <a:pt x="75634" y="281315"/>
                  </a:cubicBezTo>
                  <a:lnTo>
                    <a:pt x="25667" y="257359"/>
                  </a:lnTo>
                  <a:lnTo>
                    <a:pt x="61260" y="214922"/>
                  </a:lnTo>
                  <a:cubicBezTo>
                    <a:pt x="111226" y="155374"/>
                    <a:pt x="161192" y="99590"/>
                    <a:pt x="209447" y="48255"/>
                  </a:cubicBezTo>
                  <a:lnTo>
                    <a:pt x="231007" y="25667"/>
                  </a:lnTo>
                  <a:lnTo>
                    <a:pt x="259070" y="39014"/>
                  </a:lnTo>
                  <a:cubicBezTo>
                    <a:pt x="1193707" y="482890"/>
                    <a:pt x="2192342" y="746067"/>
                    <a:pt x="3227938" y="821016"/>
                  </a:cubicBezTo>
                  <a:lnTo>
                    <a:pt x="3259423" y="823412"/>
                  </a:lnTo>
                  <a:lnTo>
                    <a:pt x="3266610" y="854213"/>
                  </a:lnTo>
                  <a:cubicBezTo>
                    <a:pt x="3284064" y="928819"/>
                    <a:pt x="3298096" y="1000004"/>
                    <a:pt x="3309389" y="1071872"/>
                  </a:cubicBezTo>
                  <a:lnTo>
                    <a:pt x="3317945" y="1125261"/>
                  </a:lnTo>
                  <a:lnTo>
                    <a:pt x="3264557" y="1121496"/>
                  </a:lnTo>
                  <a:close/>
                </a:path>
              </a:pathLst>
            </a:custGeom>
            <a:solidFill>
              <a:srgbClr val="9EC5E9"/>
            </a:solid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8883E6B1-CFB0-4777-A49E-94681E642CB4}"/>
                </a:ext>
              </a:extLst>
            </p:cNvPr>
            <p:cNvSpPr/>
            <p:nvPr/>
          </p:nvSpPr>
          <p:spPr>
            <a:xfrm>
              <a:off x="10283012" y="4135270"/>
              <a:ext cx="3456549" cy="1232037"/>
            </a:xfrm>
            <a:custGeom>
              <a:avLst/>
              <a:gdLst>
                <a:gd name="connsiteX0" fmla="*/ 309379 w 3456549"/>
                <a:gd name="connsiteY0" fmla="*/ 130391 h 1232037"/>
                <a:gd name="connsiteX1" fmla="*/ 3293647 w 3456549"/>
                <a:gd name="connsiteY1" fmla="*/ 916499 h 1232037"/>
                <a:gd name="connsiteX2" fmla="*/ 3335741 w 3456549"/>
                <a:gd name="connsiteY2" fmla="*/ 1131079 h 1232037"/>
                <a:gd name="connsiteX3" fmla="*/ 1695763 w 3456549"/>
                <a:gd name="connsiteY3" fmla="*/ 862768 h 1232037"/>
                <a:gd name="connsiteX4" fmla="*/ 162903 w 3456549"/>
                <a:gd name="connsiteY4" fmla="*/ 295005 h 1232037"/>
                <a:gd name="connsiteX5" fmla="*/ 309379 w 3456549"/>
                <a:gd name="connsiteY5" fmla="*/ 130391 h 1232037"/>
                <a:gd name="connsiteX6" fmla="*/ 289871 w 3456549"/>
                <a:gd name="connsiteY6" fmla="*/ 25667 h 1232037"/>
                <a:gd name="connsiteX7" fmla="*/ 246750 w 3456549"/>
                <a:gd name="connsiteY7" fmla="*/ 71184 h 1232037"/>
                <a:gd name="connsiteX8" fmla="*/ 96852 w 3456549"/>
                <a:gd name="connsiteY8" fmla="*/ 239563 h 1232037"/>
                <a:gd name="connsiteX9" fmla="*/ 25667 w 3456549"/>
                <a:gd name="connsiteY9" fmla="*/ 324437 h 1232037"/>
                <a:gd name="connsiteX10" fmla="*/ 125599 w 3456549"/>
                <a:gd name="connsiteY10" fmla="*/ 372691 h 1232037"/>
                <a:gd name="connsiteX11" fmla="*/ 1673860 w 3456549"/>
                <a:gd name="connsiteY11" fmla="*/ 945931 h 1232037"/>
                <a:gd name="connsiteX12" fmla="*/ 3330265 w 3456549"/>
                <a:gd name="connsiteY12" fmla="*/ 1216979 h 1232037"/>
                <a:gd name="connsiteX13" fmla="*/ 3438069 w 3456549"/>
                <a:gd name="connsiteY13" fmla="*/ 1223824 h 1232037"/>
                <a:gd name="connsiteX14" fmla="*/ 3420957 w 3456549"/>
                <a:gd name="connsiteY14" fmla="*/ 1117047 h 1232037"/>
                <a:gd name="connsiteX15" fmla="*/ 3377494 w 3456549"/>
                <a:gd name="connsiteY15" fmla="*/ 896307 h 1232037"/>
                <a:gd name="connsiteX16" fmla="*/ 3363120 w 3456549"/>
                <a:gd name="connsiteY16" fmla="*/ 834363 h 1232037"/>
                <a:gd name="connsiteX17" fmla="*/ 3299807 w 3456549"/>
                <a:gd name="connsiteY17" fmla="*/ 829914 h 1232037"/>
                <a:gd name="connsiteX18" fmla="*/ 346340 w 3456549"/>
                <a:gd name="connsiteY18" fmla="*/ 52019 h 1232037"/>
                <a:gd name="connsiteX19" fmla="*/ 289871 w 3456549"/>
                <a:gd name="connsiteY19" fmla="*/ 25667 h 1232037"/>
                <a:gd name="connsiteX20" fmla="*/ 289871 w 3456549"/>
                <a:gd name="connsiteY20" fmla="*/ 25667 h 123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456549" h="1232037">
                  <a:moveTo>
                    <a:pt x="309379" y="130391"/>
                  </a:moveTo>
                  <a:cubicBezTo>
                    <a:pt x="1246411" y="575635"/>
                    <a:pt x="2260104" y="841550"/>
                    <a:pt x="3293647" y="916499"/>
                  </a:cubicBezTo>
                  <a:cubicBezTo>
                    <a:pt x="3310074" y="987341"/>
                    <a:pt x="3324447" y="1058525"/>
                    <a:pt x="3335741" y="1131079"/>
                  </a:cubicBezTo>
                  <a:cubicBezTo>
                    <a:pt x="2780640" y="1095144"/>
                    <a:pt x="2232041" y="1004795"/>
                    <a:pt x="1695763" y="862768"/>
                  </a:cubicBezTo>
                  <a:cubicBezTo>
                    <a:pt x="1169067" y="723137"/>
                    <a:pt x="654691" y="532514"/>
                    <a:pt x="162903" y="295005"/>
                  </a:cubicBezTo>
                  <a:cubicBezTo>
                    <a:pt x="210815" y="238194"/>
                    <a:pt x="259754" y="182752"/>
                    <a:pt x="309379" y="130391"/>
                  </a:cubicBezTo>
                  <a:moveTo>
                    <a:pt x="289871" y="25667"/>
                  </a:moveTo>
                  <a:lnTo>
                    <a:pt x="246750" y="71184"/>
                  </a:lnTo>
                  <a:cubicBezTo>
                    <a:pt x="197810" y="122862"/>
                    <a:pt x="147160" y="179672"/>
                    <a:pt x="96852" y="239563"/>
                  </a:cubicBezTo>
                  <a:lnTo>
                    <a:pt x="25667" y="324437"/>
                  </a:lnTo>
                  <a:lnTo>
                    <a:pt x="125599" y="372691"/>
                  </a:lnTo>
                  <a:cubicBezTo>
                    <a:pt x="622179" y="612254"/>
                    <a:pt x="1143399" y="805273"/>
                    <a:pt x="1673860" y="945931"/>
                  </a:cubicBezTo>
                  <a:cubicBezTo>
                    <a:pt x="2215956" y="1089669"/>
                    <a:pt x="2773453" y="1181045"/>
                    <a:pt x="3330265" y="1216979"/>
                  </a:cubicBezTo>
                  <a:lnTo>
                    <a:pt x="3438069" y="1223824"/>
                  </a:lnTo>
                  <a:lnTo>
                    <a:pt x="3420957" y="1117047"/>
                  </a:lnTo>
                  <a:cubicBezTo>
                    <a:pt x="3409321" y="1044152"/>
                    <a:pt x="3394947" y="971941"/>
                    <a:pt x="3377494" y="896307"/>
                  </a:cubicBezTo>
                  <a:lnTo>
                    <a:pt x="3363120" y="834363"/>
                  </a:lnTo>
                  <a:lnTo>
                    <a:pt x="3299807" y="829914"/>
                  </a:lnTo>
                  <a:cubicBezTo>
                    <a:pt x="2269687" y="755307"/>
                    <a:pt x="1276186" y="493499"/>
                    <a:pt x="346340" y="52019"/>
                  </a:cubicBezTo>
                  <a:lnTo>
                    <a:pt x="289871" y="25667"/>
                  </a:lnTo>
                  <a:lnTo>
                    <a:pt x="289871" y="25667"/>
                  </a:lnTo>
                  <a:close/>
                </a:path>
              </a:pathLst>
            </a:custGeom>
            <a:solidFill>
              <a:srgbClr val="5F3620"/>
            </a:solid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A3B7794B-55DF-4493-A71A-A33BB2E2B417}"/>
                </a:ext>
              </a:extLst>
            </p:cNvPr>
            <p:cNvSpPr/>
            <p:nvPr/>
          </p:nvSpPr>
          <p:spPr>
            <a:xfrm>
              <a:off x="11455968" y="3756427"/>
              <a:ext cx="308009" cy="308009"/>
            </a:xfrm>
            <a:custGeom>
              <a:avLst/>
              <a:gdLst>
                <a:gd name="connsiteX0" fmla="*/ 292827 w 308009"/>
                <a:gd name="connsiteY0" fmla="*/ 196433 h 308009"/>
                <a:gd name="connsiteX1" fmla="*/ 127528 w 308009"/>
                <a:gd name="connsiteY1" fmla="*/ 292942 h 308009"/>
                <a:gd name="connsiteX2" fmla="*/ 31361 w 308009"/>
                <a:gd name="connsiteY2" fmla="*/ 127644 h 308009"/>
                <a:gd name="connsiteX3" fmla="*/ 197001 w 308009"/>
                <a:gd name="connsiteY3" fmla="*/ 31477 h 308009"/>
                <a:gd name="connsiteX4" fmla="*/ 292827 w 308009"/>
                <a:gd name="connsiteY4" fmla="*/ 196433 h 308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009" h="308009">
                  <a:moveTo>
                    <a:pt x="292827" y="196433"/>
                  </a:moveTo>
                  <a:cubicBezTo>
                    <a:pt x="273662" y="268644"/>
                    <a:pt x="199739" y="311765"/>
                    <a:pt x="127528" y="292942"/>
                  </a:cubicBezTo>
                  <a:cubicBezTo>
                    <a:pt x="55317" y="273435"/>
                    <a:pt x="12538" y="199513"/>
                    <a:pt x="31361" y="127644"/>
                  </a:cubicBezTo>
                  <a:cubicBezTo>
                    <a:pt x="50526" y="55433"/>
                    <a:pt x="124448" y="12312"/>
                    <a:pt x="197001" y="31477"/>
                  </a:cubicBezTo>
                  <a:cubicBezTo>
                    <a:pt x="269212" y="50300"/>
                    <a:pt x="311992" y="124564"/>
                    <a:pt x="292827" y="196433"/>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157" name="Freeform: Shape 156">
              <a:extLst>
                <a:ext uri="{FF2B5EF4-FFF2-40B4-BE49-F238E27FC236}">
                  <a16:creationId xmlns:a16="http://schemas.microsoft.com/office/drawing/2014/main" id="{E62209CD-B940-409B-91EF-397FC503CD04}"/>
                </a:ext>
              </a:extLst>
            </p:cNvPr>
            <p:cNvSpPr/>
            <p:nvPr/>
          </p:nvSpPr>
          <p:spPr>
            <a:xfrm>
              <a:off x="12817711" y="4117979"/>
              <a:ext cx="308009" cy="308009"/>
            </a:xfrm>
            <a:custGeom>
              <a:avLst/>
              <a:gdLst>
                <a:gd name="connsiteX0" fmla="*/ 31361 w 308009"/>
                <a:gd name="connsiteY0" fmla="*/ 127148 h 308009"/>
                <a:gd name="connsiteX1" fmla="*/ 127528 w 308009"/>
                <a:gd name="connsiteY1" fmla="*/ 292446 h 308009"/>
                <a:gd name="connsiteX2" fmla="*/ 292827 w 308009"/>
                <a:gd name="connsiteY2" fmla="*/ 196621 h 308009"/>
                <a:gd name="connsiteX3" fmla="*/ 196659 w 308009"/>
                <a:gd name="connsiteY3" fmla="*/ 31665 h 308009"/>
                <a:gd name="connsiteX4" fmla="*/ 31361 w 308009"/>
                <a:gd name="connsiteY4" fmla="*/ 127148 h 308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009" h="308009">
                  <a:moveTo>
                    <a:pt x="31361" y="127148"/>
                  </a:moveTo>
                  <a:cubicBezTo>
                    <a:pt x="12538" y="199359"/>
                    <a:pt x="55317" y="273281"/>
                    <a:pt x="127528" y="292446"/>
                  </a:cubicBezTo>
                  <a:cubicBezTo>
                    <a:pt x="199397" y="311269"/>
                    <a:pt x="273661" y="268832"/>
                    <a:pt x="292827" y="196621"/>
                  </a:cubicBezTo>
                  <a:cubicBezTo>
                    <a:pt x="311992" y="124410"/>
                    <a:pt x="269212" y="50488"/>
                    <a:pt x="196659" y="31665"/>
                  </a:cubicBezTo>
                  <a:cubicBezTo>
                    <a:pt x="124448" y="12158"/>
                    <a:pt x="50526" y="54595"/>
                    <a:pt x="31361" y="127148"/>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158" name="Freeform: Shape 157">
              <a:extLst>
                <a:ext uri="{FF2B5EF4-FFF2-40B4-BE49-F238E27FC236}">
                  <a16:creationId xmlns:a16="http://schemas.microsoft.com/office/drawing/2014/main" id="{FD9C1B62-8C84-42A2-855E-86827B383819}"/>
                </a:ext>
              </a:extLst>
            </p:cNvPr>
            <p:cNvSpPr/>
            <p:nvPr/>
          </p:nvSpPr>
          <p:spPr>
            <a:xfrm>
              <a:off x="12155033" y="3973403"/>
              <a:ext cx="308009" cy="308009"/>
            </a:xfrm>
            <a:custGeom>
              <a:avLst/>
              <a:gdLst>
                <a:gd name="connsiteX0" fmla="*/ 292943 w 308009"/>
                <a:gd name="connsiteY0" fmla="*/ 196775 h 308009"/>
                <a:gd name="connsiteX1" fmla="*/ 127644 w 308009"/>
                <a:gd name="connsiteY1" fmla="*/ 293285 h 308009"/>
                <a:gd name="connsiteX2" fmla="*/ 31477 w 308009"/>
                <a:gd name="connsiteY2" fmla="*/ 127644 h 308009"/>
                <a:gd name="connsiteX3" fmla="*/ 196775 w 308009"/>
                <a:gd name="connsiteY3" fmla="*/ 31477 h 308009"/>
                <a:gd name="connsiteX4" fmla="*/ 292943 w 308009"/>
                <a:gd name="connsiteY4" fmla="*/ 196775 h 308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009" h="308009">
                  <a:moveTo>
                    <a:pt x="292943" y="196775"/>
                  </a:moveTo>
                  <a:cubicBezTo>
                    <a:pt x="273777" y="268986"/>
                    <a:pt x="199513" y="311423"/>
                    <a:pt x="127644" y="293285"/>
                  </a:cubicBezTo>
                  <a:cubicBezTo>
                    <a:pt x="55433" y="273777"/>
                    <a:pt x="12312" y="199855"/>
                    <a:pt x="31477" y="127644"/>
                  </a:cubicBezTo>
                  <a:cubicBezTo>
                    <a:pt x="50642" y="55433"/>
                    <a:pt x="124564" y="12312"/>
                    <a:pt x="196775" y="31477"/>
                  </a:cubicBezTo>
                  <a:cubicBezTo>
                    <a:pt x="269329" y="51326"/>
                    <a:pt x="312108" y="124564"/>
                    <a:pt x="292943" y="196775"/>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159" name="Freeform: Shape 158">
              <a:extLst>
                <a:ext uri="{FF2B5EF4-FFF2-40B4-BE49-F238E27FC236}">
                  <a16:creationId xmlns:a16="http://schemas.microsoft.com/office/drawing/2014/main" id="{9E336320-7B58-4807-A19F-F77A06CAD796}"/>
                </a:ext>
              </a:extLst>
            </p:cNvPr>
            <p:cNvSpPr/>
            <p:nvPr/>
          </p:nvSpPr>
          <p:spPr>
            <a:xfrm>
              <a:off x="10017160" y="7838289"/>
              <a:ext cx="273786" cy="273786"/>
            </a:xfrm>
            <a:custGeom>
              <a:avLst/>
              <a:gdLst>
                <a:gd name="connsiteX0" fmla="*/ 251820 w 273786"/>
                <a:gd name="connsiteY0" fmla="*/ 171054 h 273786"/>
                <a:gd name="connsiteX1" fmla="*/ 111847 w 273786"/>
                <a:gd name="connsiteY1" fmla="*/ 251821 h 273786"/>
                <a:gd name="connsiteX2" fmla="*/ 30738 w 273786"/>
                <a:gd name="connsiteY2" fmla="*/ 111847 h 273786"/>
                <a:gd name="connsiteX3" fmla="*/ 170711 w 273786"/>
                <a:gd name="connsiteY3" fmla="*/ 30738 h 273786"/>
                <a:gd name="connsiteX4" fmla="*/ 251820 w 273786"/>
                <a:gd name="connsiteY4" fmla="*/ 171054 h 2737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786" h="273786">
                  <a:moveTo>
                    <a:pt x="251820" y="171054"/>
                  </a:moveTo>
                  <a:cubicBezTo>
                    <a:pt x="235735" y="231629"/>
                    <a:pt x="173107" y="268248"/>
                    <a:pt x="111847" y="251821"/>
                  </a:cubicBezTo>
                  <a:cubicBezTo>
                    <a:pt x="50930" y="235393"/>
                    <a:pt x="14653" y="173107"/>
                    <a:pt x="30738" y="111847"/>
                  </a:cubicBezTo>
                  <a:cubicBezTo>
                    <a:pt x="46823" y="50930"/>
                    <a:pt x="109451" y="14653"/>
                    <a:pt x="170711" y="30738"/>
                  </a:cubicBezTo>
                  <a:cubicBezTo>
                    <a:pt x="231629" y="46823"/>
                    <a:pt x="267905" y="109452"/>
                    <a:pt x="251820" y="171054"/>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160" name="Freeform: Shape 159">
              <a:extLst>
                <a:ext uri="{FF2B5EF4-FFF2-40B4-BE49-F238E27FC236}">
                  <a16:creationId xmlns:a16="http://schemas.microsoft.com/office/drawing/2014/main" id="{1AF25AD9-2FBB-44C5-8BD4-595EF0B4ECED}"/>
                </a:ext>
              </a:extLst>
            </p:cNvPr>
            <p:cNvSpPr/>
            <p:nvPr/>
          </p:nvSpPr>
          <p:spPr>
            <a:xfrm>
              <a:off x="9535320" y="7660650"/>
              <a:ext cx="273786" cy="273786"/>
            </a:xfrm>
            <a:custGeom>
              <a:avLst/>
              <a:gdLst>
                <a:gd name="connsiteX0" fmla="*/ 252139 w 273786"/>
                <a:gd name="connsiteY0" fmla="*/ 170733 h 273786"/>
                <a:gd name="connsiteX1" fmla="*/ 112166 w 273786"/>
                <a:gd name="connsiteY1" fmla="*/ 251499 h 273786"/>
                <a:gd name="connsiteX2" fmla="*/ 30715 w 273786"/>
                <a:gd name="connsiteY2" fmla="*/ 112211 h 273786"/>
                <a:gd name="connsiteX3" fmla="*/ 171030 w 273786"/>
                <a:gd name="connsiteY3" fmla="*/ 30759 h 273786"/>
                <a:gd name="connsiteX4" fmla="*/ 252139 w 273786"/>
                <a:gd name="connsiteY4" fmla="*/ 170733 h 2737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786" h="273786">
                  <a:moveTo>
                    <a:pt x="252139" y="170733"/>
                  </a:moveTo>
                  <a:cubicBezTo>
                    <a:pt x="236054" y="231307"/>
                    <a:pt x="173084" y="267584"/>
                    <a:pt x="112166" y="251499"/>
                  </a:cubicBezTo>
                  <a:cubicBezTo>
                    <a:pt x="51249" y="235414"/>
                    <a:pt x="14630" y="172786"/>
                    <a:pt x="30715" y="112211"/>
                  </a:cubicBezTo>
                  <a:cubicBezTo>
                    <a:pt x="47484" y="50609"/>
                    <a:pt x="109770" y="14674"/>
                    <a:pt x="171030" y="30759"/>
                  </a:cubicBezTo>
                  <a:cubicBezTo>
                    <a:pt x="231605" y="47187"/>
                    <a:pt x="267882" y="109473"/>
                    <a:pt x="252139" y="170733"/>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161" name="Freeform: Shape 160">
              <a:extLst>
                <a:ext uri="{FF2B5EF4-FFF2-40B4-BE49-F238E27FC236}">
                  <a16:creationId xmlns:a16="http://schemas.microsoft.com/office/drawing/2014/main" id="{7D8340C8-16CF-48A9-B5B7-25BD84803998}"/>
                </a:ext>
              </a:extLst>
            </p:cNvPr>
            <p:cNvSpPr/>
            <p:nvPr/>
          </p:nvSpPr>
          <p:spPr>
            <a:xfrm>
              <a:off x="10500874" y="8008059"/>
              <a:ext cx="273786" cy="273786"/>
            </a:xfrm>
            <a:custGeom>
              <a:avLst/>
              <a:gdLst>
                <a:gd name="connsiteX0" fmla="*/ 251681 w 273786"/>
                <a:gd name="connsiteY0" fmla="*/ 171031 h 273786"/>
                <a:gd name="connsiteX1" fmla="*/ 112050 w 273786"/>
                <a:gd name="connsiteY1" fmla="*/ 252141 h 273786"/>
                <a:gd name="connsiteX2" fmla="*/ 30599 w 273786"/>
                <a:gd name="connsiteY2" fmla="*/ 111825 h 273786"/>
                <a:gd name="connsiteX3" fmla="*/ 170230 w 273786"/>
                <a:gd name="connsiteY3" fmla="*/ 30716 h 273786"/>
                <a:gd name="connsiteX4" fmla="*/ 251681 w 273786"/>
                <a:gd name="connsiteY4" fmla="*/ 171031 h 2737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786" h="273786">
                  <a:moveTo>
                    <a:pt x="251681" y="171031"/>
                  </a:moveTo>
                  <a:cubicBezTo>
                    <a:pt x="235596" y="231948"/>
                    <a:pt x="172968" y="268226"/>
                    <a:pt x="112050" y="252141"/>
                  </a:cubicBezTo>
                  <a:cubicBezTo>
                    <a:pt x="51133" y="235371"/>
                    <a:pt x="14857" y="173427"/>
                    <a:pt x="30599" y="111825"/>
                  </a:cubicBezTo>
                  <a:cubicBezTo>
                    <a:pt x="47026" y="51250"/>
                    <a:pt x="109313" y="14631"/>
                    <a:pt x="170230" y="30716"/>
                  </a:cubicBezTo>
                  <a:cubicBezTo>
                    <a:pt x="231490" y="46801"/>
                    <a:pt x="267766" y="109772"/>
                    <a:pt x="251681" y="171031"/>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162" name="Freeform: Shape 161">
              <a:extLst>
                <a:ext uri="{FF2B5EF4-FFF2-40B4-BE49-F238E27FC236}">
                  <a16:creationId xmlns:a16="http://schemas.microsoft.com/office/drawing/2014/main" id="{4C7731B9-FB27-403C-9B1E-7D59FB31229C}"/>
                </a:ext>
              </a:extLst>
            </p:cNvPr>
            <p:cNvSpPr/>
            <p:nvPr/>
          </p:nvSpPr>
          <p:spPr>
            <a:xfrm>
              <a:off x="10987871" y="8164117"/>
              <a:ext cx="273786" cy="273786"/>
            </a:xfrm>
            <a:custGeom>
              <a:avLst/>
              <a:gdLst>
                <a:gd name="connsiteX0" fmla="*/ 252024 w 273786"/>
                <a:gd name="connsiteY0" fmla="*/ 170689 h 273786"/>
                <a:gd name="connsiteX1" fmla="*/ 112051 w 273786"/>
                <a:gd name="connsiteY1" fmla="*/ 251798 h 273786"/>
                <a:gd name="connsiteX2" fmla="*/ 30599 w 273786"/>
                <a:gd name="connsiteY2" fmla="*/ 111825 h 273786"/>
                <a:gd name="connsiteX3" fmla="*/ 170572 w 273786"/>
                <a:gd name="connsiteY3" fmla="*/ 30716 h 273786"/>
                <a:gd name="connsiteX4" fmla="*/ 252024 w 273786"/>
                <a:gd name="connsiteY4" fmla="*/ 170689 h 2737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786" h="273786">
                  <a:moveTo>
                    <a:pt x="252024" y="170689"/>
                  </a:moveTo>
                  <a:cubicBezTo>
                    <a:pt x="235939" y="231264"/>
                    <a:pt x="173310" y="267883"/>
                    <a:pt x="112051" y="251798"/>
                  </a:cubicBezTo>
                  <a:cubicBezTo>
                    <a:pt x="51133" y="235371"/>
                    <a:pt x="14857" y="173085"/>
                    <a:pt x="30599" y="111825"/>
                  </a:cubicBezTo>
                  <a:cubicBezTo>
                    <a:pt x="47026" y="51250"/>
                    <a:pt x="109655" y="14631"/>
                    <a:pt x="170572" y="30716"/>
                  </a:cubicBezTo>
                  <a:cubicBezTo>
                    <a:pt x="232174" y="47143"/>
                    <a:pt x="268451" y="109772"/>
                    <a:pt x="252024" y="170689"/>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163" name="Freeform: Shape 162">
              <a:extLst>
                <a:ext uri="{FF2B5EF4-FFF2-40B4-BE49-F238E27FC236}">
                  <a16:creationId xmlns:a16="http://schemas.microsoft.com/office/drawing/2014/main" id="{7FE89D66-3E54-41CA-856B-B0AB221A9962}"/>
                </a:ext>
              </a:extLst>
            </p:cNvPr>
            <p:cNvSpPr/>
            <p:nvPr/>
          </p:nvSpPr>
          <p:spPr>
            <a:xfrm>
              <a:off x="10340274" y="5660250"/>
              <a:ext cx="273786" cy="273786"/>
            </a:xfrm>
            <a:custGeom>
              <a:avLst/>
              <a:gdLst>
                <a:gd name="connsiteX0" fmla="*/ 274020 w 273786"/>
                <a:gd name="connsiteY0" fmla="*/ 184472 h 273786"/>
                <a:gd name="connsiteX1" fmla="*/ 120699 w 273786"/>
                <a:gd name="connsiteY1" fmla="*/ 274137 h 273786"/>
                <a:gd name="connsiteX2" fmla="*/ 31034 w 273786"/>
                <a:gd name="connsiteY2" fmla="*/ 120474 h 273786"/>
                <a:gd name="connsiteX3" fmla="*/ 185039 w 273786"/>
                <a:gd name="connsiteY3" fmla="*/ 31151 h 273786"/>
                <a:gd name="connsiteX4" fmla="*/ 274020 w 273786"/>
                <a:gd name="connsiteY4" fmla="*/ 184472 h 2737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786" h="273786">
                  <a:moveTo>
                    <a:pt x="274020" y="184472"/>
                  </a:moveTo>
                  <a:cubicBezTo>
                    <a:pt x="255881" y="252234"/>
                    <a:pt x="187435" y="291590"/>
                    <a:pt x="120699" y="274137"/>
                  </a:cubicBezTo>
                  <a:cubicBezTo>
                    <a:pt x="53280" y="255999"/>
                    <a:pt x="13581" y="187552"/>
                    <a:pt x="31034" y="120474"/>
                  </a:cubicBezTo>
                  <a:cubicBezTo>
                    <a:pt x="49173" y="53397"/>
                    <a:pt x="117619" y="13356"/>
                    <a:pt x="185039" y="31151"/>
                  </a:cubicBezTo>
                  <a:cubicBezTo>
                    <a:pt x="251774" y="48948"/>
                    <a:pt x="291815" y="117737"/>
                    <a:pt x="274020" y="184472"/>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164" name="Freeform: Shape 163">
              <a:extLst>
                <a:ext uri="{FF2B5EF4-FFF2-40B4-BE49-F238E27FC236}">
                  <a16:creationId xmlns:a16="http://schemas.microsoft.com/office/drawing/2014/main" id="{8E45A4AF-471F-4F18-B749-0F955D3DBB6E}"/>
                </a:ext>
              </a:extLst>
            </p:cNvPr>
            <p:cNvSpPr/>
            <p:nvPr/>
          </p:nvSpPr>
          <p:spPr>
            <a:xfrm>
              <a:off x="9842572" y="5443958"/>
              <a:ext cx="273786" cy="273786"/>
            </a:xfrm>
            <a:custGeom>
              <a:avLst/>
              <a:gdLst>
                <a:gd name="connsiteX0" fmla="*/ 274457 w 273786"/>
                <a:gd name="connsiteY0" fmla="*/ 184131 h 273786"/>
                <a:gd name="connsiteX1" fmla="*/ 120452 w 273786"/>
                <a:gd name="connsiteY1" fmla="*/ 273796 h 273786"/>
                <a:gd name="connsiteX2" fmla="*/ 31129 w 273786"/>
                <a:gd name="connsiteY2" fmla="*/ 120134 h 273786"/>
                <a:gd name="connsiteX3" fmla="*/ 185134 w 273786"/>
                <a:gd name="connsiteY3" fmla="*/ 31153 h 273786"/>
                <a:gd name="connsiteX4" fmla="*/ 274457 w 273786"/>
                <a:gd name="connsiteY4" fmla="*/ 184131 h 2737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786" h="273786">
                  <a:moveTo>
                    <a:pt x="274457" y="184131"/>
                  </a:moveTo>
                  <a:cubicBezTo>
                    <a:pt x="256661" y="251551"/>
                    <a:pt x="187872" y="291250"/>
                    <a:pt x="120452" y="273796"/>
                  </a:cubicBezTo>
                  <a:cubicBezTo>
                    <a:pt x="53717" y="255658"/>
                    <a:pt x="13333" y="186869"/>
                    <a:pt x="31129" y="120134"/>
                  </a:cubicBezTo>
                  <a:cubicBezTo>
                    <a:pt x="48926" y="53398"/>
                    <a:pt x="118057" y="13357"/>
                    <a:pt x="185134" y="31153"/>
                  </a:cubicBezTo>
                  <a:cubicBezTo>
                    <a:pt x="251870" y="48949"/>
                    <a:pt x="291911" y="117396"/>
                    <a:pt x="274457" y="184131"/>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165" name="Freeform: Shape 164">
              <a:extLst>
                <a:ext uri="{FF2B5EF4-FFF2-40B4-BE49-F238E27FC236}">
                  <a16:creationId xmlns:a16="http://schemas.microsoft.com/office/drawing/2014/main" id="{B37CE7D8-9380-4EB3-B09D-EC668C0410A2}"/>
                </a:ext>
              </a:extLst>
            </p:cNvPr>
            <p:cNvSpPr/>
            <p:nvPr/>
          </p:nvSpPr>
          <p:spPr>
            <a:xfrm>
              <a:off x="10893203" y="5852220"/>
              <a:ext cx="273786" cy="273786"/>
            </a:xfrm>
            <a:custGeom>
              <a:avLst/>
              <a:gdLst>
                <a:gd name="connsiteX0" fmla="*/ 273796 w 273786"/>
                <a:gd name="connsiteY0" fmla="*/ 184836 h 273786"/>
                <a:gd name="connsiteX1" fmla="*/ 120133 w 273786"/>
                <a:gd name="connsiteY1" fmla="*/ 274159 h 273786"/>
                <a:gd name="connsiteX2" fmla="*/ 31153 w 273786"/>
                <a:gd name="connsiteY2" fmla="*/ 120497 h 273786"/>
                <a:gd name="connsiteX3" fmla="*/ 184473 w 273786"/>
                <a:gd name="connsiteY3" fmla="*/ 31174 h 273786"/>
                <a:gd name="connsiteX4" fmla="*/ 273796 w 273786"/>
                <a:gd name="connsiteY4" fmla="*/ 184836 h 2737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786" h="273786">
                  <a:moveTo>
                    <a:pt x="273796" y="184836"/>
                  </a:moveTo>
                  <a:cubicBezTo>
                    <a:pt x="256342" y="251914"/>
                    <a:pt x="187553" y="291613"/>
                    <a:pt x="120133" y="274159"/>
                  </a:cubicBezTo>
                  <a:cubicBezTo>
                    <a:pt x="53398" y="256706"/>
                    <a:pt x="13357" y="187232"/>
                    <a:pt x="31153" y="120497"/>
                  </a:cubicBezTo>
                  <a:cubicBezTo>
                    <a:pt x="48607" y="53077"/>
                    <a:pt x="117396" y="13378"/>
                    <a:pt x="184473" y="31174"/>
                  </a:cubicBezTo>
                  <a:cubicBezTo>
                    <a:pt x="251893" y="48970"/>
                    <a:pt x="291592" y="117759"/>
                    <a:pt x="273796" y="184836"/>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166" name="Freeform: Shape 165">
              <a:extLst>
                <a:ext uri="{FF2B5EF4-FFF2-40B4-BE49-F238E27FC236}">
                  <a16:creationId xmlns:a16="http://schemas.microsoft.com/office/drawing/2014/main" id="{51A91892-7325-4365-BDD1-1301EC59CCE3}"/>
                </a:ext>
              </a:extLst>
            </p:cNvPr>
            <p:cNvSpPr/>
            <p:nvPr/>
          </p:nvSpPr>
          <p:spPr>
            <a:xfrm>
              <a:off x="12695401" y="6284799"/>
              <a:ext cx="273786" cy="273786"/>
            </a:xfrm>
            <a:custGeom>
              <a:avLst/>
              <a:gdLst>
                <a:gd name="connsiteX0" fmla="*/ 31152 w 273786"/>
                <a:gd name="connsiteY0" fmla="*/ 119815 h 273786"/>
                <a:gd name="connsiteX1" fmla="*/ 120474 w 273786"/>
                <a:gd name="connsiteY1" fmla="*/ 273820 h 273786"/>
                <a:gd name="connsiteX2" fmla="*/ 274137 w 273786"/>
                <a:gd name="connsiteY2" fmla="*/ 184839 h 273786"/>
                <a:gd name="connsiteX3" fmla="*/ 184814 w 273786"/>
                <a:gd name="connsiteY3" fmla="*/ 31177 h 273786"/>
                <a:gd name="connsiteX4" fmla="*/ 31152 w 273786"/>
                <a:gd name="connsiteY4" fmla="*/ 119815 h 2737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786" h="273786">
                  <a:moveTo>
                    <a:pt x="31152" y="119815"/>
                  </a:moveTo>
                  <a:cubicBezTo>
                    <a:pt x="13355" y="187577"/>
                    <a:pt x="53397" y="256366"/>
                    <a:pt x="120474" y="273820"/>
                  </a:cubicBezTo>
                  <a:cubicBezTo>
                    <a:pt x="187552" y="291958"/>
                    <a:pt x="256341" y="251917"/>
                    <a:pt x="274137" y="184839"/>
                  </a:cubicBezTo>
                  <a:cubicBezTo>
                    <a:pt x="291933" y="117762"/>
                    <a:pt x="251892" y="48973"/>
                    <a:pt x="184814" y="31177"/>
                  </a:cubicBezTo>
                  <a:cubicBezTo>
                    <a:pt x="117736" y="13381"/>
                    <a:pt x="48605" y="53080"/>
                    <a:pt x="31152" y="119815"/>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167" name="Freeform: Shape 166">
              <a:extLst>
                <a:ext uri="{FF2B5EF4-FFF2-40B4-BE49-F238E27FC236}">
                  <a16:creationId xmlns:a16="http://schemas.microsoft.com/office/drawing/2014/main" id="{B62C4AD9-0DCD-4FE9-93D8-F25FFE89ED14}"/>
                </a:ext>
              </a:extLst>
            </p:cNvPr>
            <p:cNvSpPr/>
            <p:nvPr/>
          </p:nvSpPr>
          <p:spPr>
            <a:xfrm>
              <a:off x="13292938" y="6338071"/>
              <a:ext cx="273786" cy="273786"/>
            </a:xfrm>
            <a:custGeom>
              <a:avLst/>
              <a:gdLst>
                <a:gd name="connsiteX0" fmla="*/ 31153 w 273786"/>
                <a:gd name="connsiteY0" fmla="*/ 119932 h 273786"/>
                <a:gd name="connsiteX1" fmla="*/ 120134 w 273786"/>
                <a:gd name="connsiteY1" fmla="*/ 273937 h 273786"/>
                <a:gd name="connsiteX2" fmla="*/ 274138 w 273786"/>
                <a:gd name="connsiteY2" fmla="*/ 184956 h 273786"/>
                <a:gd name="connsiteX3" fmla="*/ 184816 w 273786"/>
                <a:gd name="connsiteY3" fmla="*/ 31294 h 273786"/>
                <a:gd name="connsiteX4" fmla="*/ 31153 w 273786"/>
                <a:gd name="connsiteY4" fmla="*/ 119932 h 2737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786" h="273786">
                  <a:moveTo>
                    <a:pt x="31153" y="119932"/>
                  </a:moveTo>
                  <a:cubicBezTo>
                    <a:pt x="13357" y="187694"/>
                    <a:pt x="53398" y="256482"/>
                    <a:pt x="120134" y="273937"/>
                  </a:cubicBezTo>
                  <a:cubicBezTo>
                    <a:pt x="187554" y="291390"/>
                    <a:pt x="256342" y="251691"/>
                    <a:pt x="274138" y="184956"/>
                  </a:cubicBezTo>
                  <a:cubicBezTo>
                    <a:pt x="291592" y="117536"/>
                    <a:pt x="251551" y="48747"/>
                    <a:pt x="184816" y="31294"/>
                  </a:cubicBezTo>
                  <a:cubicBezTo>
                    <a:pt x="117738" y="13156"/>
                    <a:pt x="48949" y="53197"/>
                    <a:pt x="31153" y="119932"/>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168" name="Freeform: Shape 167">
              <a:extLst>
                <a:ext uri="{FF2B5EF4-FFF2-40B4-BE49-F238E27FC236}">
                  <a16:creationId xmlns:a16="http://schemas.microsoft.com/office/drawing/2014/main" id="{BD252077-AA39-43A8-AE0F-DBE195E660DF}"/>
                </a:ext>
              </a:extLst>
            </p:cNvPr>
            <p:cNvSpPr/>
            <p:nvPr/>
          </p:nvSpPr>
          <p:spPr>
            <a:xfrm>
              <a:off x="12136147" y="6181906"/>
              <a:ext cx="273786" cy="273786"/>
            </a:xfrm>
            <a:custGeom>
              <a:avLst/>
              <a:gdLst>
                <a:gd name="connsiteX0" fmla="*/ 31198 w 273786"/>
                <a:gd name="connsiteY0" fmla="*/ 120380 h 273786"/>
                <a:gd name="connsiteX1" fmla="*/ 120179 w 273786"/>
                <a:gd name="connsiteY1" fmla="*/ 274385 h 273786"/>
                <a:gd name="connsiteX2" fmla="*/ 274183 w 273786"/>
                <a:gd name="connsiteY2" fmla="*/ 185062 h 273786"/>
                <a:gd name="connsiteX3" fmla="*/ 184860 w 273786"/>
                <a:gd name="connsiteY3" fmla="*/ 31058 h 273786"/>
                <a:gd name="connsiteX4" fmla="*/ 31198 w 273786"/>
                <a:gd name="connsiteY4" fmla="*/ 120380 h 2737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786" h="273786">
                  <a:moveTo>
                    <a:pt x="31198" y="120380"/>
                  </a:moveTo>
                  <a:cubicBezTo>
                    <a:pt x="13402" y="187458"/>
                    <a:pt x="52759" y="255905"/>
                    <a:pt x="120179" y="274385"/>
                  </a:cubicBezTo>
                  <a:cubicBezTo>
                    <a:pt x="187598" y="292181"/>
                    <a:pt x="256387" y="252140"/>
                    <a:pt x="274183" y="185062"/>
                  </a:cubicBezTo>
                  <a:cubicBezTo>
                    <a:pt x="291637" y="117642"/>
                    <a:pt x="251938" y="48854"/>
                    <a:pt x="184860" y="31058"/>
                  </a:cubicBezTo>
                  <a:cubicBezTo>
                    <a:pt x="117441" y="13604"/>
                    <a:pt x="48994" y="52961"/>
                    <a:pt x="31198" y="120380"/>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169" name="Freeform: Shape 168">
              <a:extLst>
                <a:ext uri="{FF2B5EF4-FFF2-40B4-BE49-F238E27FC236}">
                  <a16:creationId xmlns:a16="http://schemas.microsoft.com/office/drawing/2014/main" id="{910E8397-EFFC-4BDC-BDEA-B70F12186D4F}"/>
                </a:ext>
              </a:extLst>
            </p:cNvPr>
            <p:cNvSpPr/>
            <p:nvPr/>
          </p:nvSpPr>
          <p:spPr>
            <a:xfrm>
              <a:off x="11520174" y="6047905"/>
              <a:ext cx="273786" cy="273786"/>
            </a:xfrm>
            <a:custGeom>
              <a:avLst/>
              <a:gdLst>
                <a:gd name="connsiteX0" fmla="*/ 274137 w 273786"/>
                <a:gd name="connsiteY0" fmla="*/ 185250 h 273786"/>
                <a:gd name="connsiteX1" fmla="*/ 120474 w 273786"/>
                <a:gd name="connsiteY1" fmla="*/ 274573 h 273786"/>
                <a:gd name="connsiteX2" fmla="*/ 31151 w 273786"/>
                <a:gd name="connsiteY2" fmla="*/ 120568 h 273786"/>
                <a:gd name="connsiteX3" fmla="*/ 184814 w 273786"/>
                <a:gd name="connsiteY3" fmla="*/ 31246 h 273786"/>
                <a:gd name="connsiteX4" fmla="*/ 274137 w 273786"/>
                <a:gd name="connsiteY4" fmla="*/ 185250 h 2737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786" h="273786">
                  <a:moveTo>
                    <a:pt x="274137" y="185250"/>
                  </a:moveTo>
                  <a:cubicBezTo>
                    <a:pt x="256341" y="251986"/>
                    <a:pt x="187552" y="291685"/>
                    <a:pt x="120474" y="274573"/>
                  </a:cubicBezTo>
                  <a:cubicBezTo>
                    <a:pt x="53397" y="256777"/>
                    <a:pt x="13356" y="187646"/>
                    <a:pt x="31151" y="120568"/>
                  </a:cubicBezTo>
                  <a:cubicBezTo>
                    <a:pt x="48948" y="53833"/>
                    <a:pt x="117736" y="13107"/>
                    <a:pt x="184814" y="31246"/>
                  </a:cubicBezTo>
                  <a:cubicBezTo>
                    <a:pt x="251892" y="49726"/>
                    <a:pt x="291590" y="118173"/>
                    <a:pt x="274137" y="185250"/>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170" name="Freeform: Shape 169">
              <a:extLst>
                <a:ext uri="{FF2B5EF4-FFF2-40B4-BE49-F238E27FC236}">
                  <a16:creationId xmlns:a16="http://schemas.microsoft.com/office/drawing/2014/main" id="{452DC14A-B1EE-4847-8941-9454E39A554F}"/>
                </a:ext>
              </a:extLst>
            </p:cNvPr>
            <p:cNvSpPr/>
            <p:nvPr/>
          </p:nvSpPr>
          <p:spPr>
            <a:xfrm>
              <a:off x="11510894" y="5165732"/>
              <a:ext cx="650242" cy="650242"/>
            </a:xfrm>
            <a:custGeom>
              <a:avLst/>
              <a:gdLst>
                <a:gd name="connsiteX0" fmla="*/ 404567 w 650241"/>
                <a:gd name="connsiteY0" fmla="*/ 642028 h 650241"/>
                <a:gd name="connsiteX1" fmla="*/ 375478 w 650241"/>
                <a:gd name="connsiteY1" fmla="*/ 630735 h 650241"/>
                <a:gd name="connsiteX2" fmla="*/ 255354 w 650241"/>
                <a:gd name="connsiteY2" fmla="*/ 520536 h 650241"/>
                <a:gd name="connsiteX3" fmla="*/ 96558 w 650241"/>
                <a:gd name="connsiteY3" fmla="*/ 556812 h 650241"/>
                <a:gd name="connsiteX4" fmla="*/ 86975 w 650241"/>
                <a:gd name="connsiteY4" fmla="*/ 557839 h 650241"/>
                <a:gd name="connsiteX5" fmla="*/ 53437 w 650241"/>
                <a:gd name="connsiteY5" fmla="*/ 542097 h 650241"/>
                <a:gd name="connsiteX6" fmla="*/ 47619 w 650241"/>
                <a:gd name="connsiteY6" fmla="*/ 496922 h 650241"/>
                <a:gd name="connsiteX7" fmla="*/ 115039 w 650241"/>
                <a:gd name="connsiteY7" fmla="*/ 349077 h 650241"/>
                <a:gd name="connsiteX8" fmla="*/ 31876 w 650241"/>
                <a:gd name="connsiteY8" fmla="*/ 209446 h 650241"/>
                <a:gd name="connsiteX9" fmla="*/ 32561 w 650241"/>
                <a:gd name="connsiteY9" fmla="*/ 163929 h 650241"/>
                <a:gd name="connsiteX10" fmla="*/ 68837 w 650241"/>
                <a:gd name="connsiteY10" fmla="*/ 144080 h 650241"/>
                <a:gd name="connsiteX11" fmla="*/ 73628 w 650241"/>
                <a:gd name="connsiteY11" fmla="*/ 144422 h 650241"/>
                <a:gd name="connsiteX12" fmla="*/ 235162 w 650241"/>
                <a:gd name="connsiteY12" fmla="*/ 162903 h 650241"/>
                <a:gd name="connsiteX13" fmla="*/ 342281 w 650241"/>
                <a:gd name="connsiteY13" fmla="*/ 40383 h 650241"/>
                <a:gd name="connsiteX14" fmla="*/ 374793 w 650241"/>
                <a:gd name="connsiteY14" fmla="*/ 25667 h 650241"/>
                <a:gd name="connsiteX15" fmla="*/ 385745 w 650241"/>
                <a:gd name="connsiteY15" fmla="*/ 27036 h 650241"/>
                <a:gd name="connsiteX16" fmla="*/ 416888 w 650241"/>
                <a:gd name="connsiteY16" fmla="*/ 60233 h 650241"/>
                <a:gd name="connsiteX17" fmla="*/ 449400 w 650241"/>
                <a:gd name="connsiteY17" fmla="*/ 220056 h 650241"/>
                <a:gd name="connsiteX18" fmla="*/ 599298 w 650241"/>
                <a:gd name="connsiteY18" fmla="*/ 284053 h 650241"/>
                <a:gd name="connsiteX19" fmla="*/ 625308 w 650241"/>
                <a:gd name="connsiteY19" fmla="*/ 321356 h 650241"/>
                <a:gd name="connsiteX20" fmla="*/ 603405 w 650241"/>
                <a:gd name="connsiteY20" fmla="*/ 361398 h 650241"/>
                <a:gd name="connsiteX21" fmla="*/ 461721 w 650241"/>
                <a:gd name="connsiteY21" fmla="*/ 441138 h 650241"/>
                <a:gd name="connsiteX22" fmla="*/ 447346 w 650241"/>
                <a:gd name="connsiteY22" fmla="*/ 603356 h 650241"/>
                <a:gd name="connsiteX23" fmla="*/ 419968 w 650241"/>
                <a:gd name="connsiteY23" fmla="*/ 639633 h 650241"/>
                <a:gd name="connsiteX24" fmla="*/ 404567 w 650241"/>
                <a:gd name="connsiteY24" fmla="*/ 642028 h 650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50241" h="650241">
                  <a:moveTo>
                    <a:pt x="404567" y="642028"/>
                  </a:moveTo>
                  <a:cubicBezTo>
                    <a:pt x="393958" y="642028"/>
                    <a:pt x="383349" y="638264"/>
                    <a:pt x="375478" y="630735"/>
                  </a:cubicBezTo>
                  <a:lnTo>
                    <a:pt x="255354" y="520536"/>
                  </a:lnTo>
                  <a:lnTo>
                    <a:pt x="96558" y="556812"/>
                  </a:lnTo>
                  <a:cubicBezTo>
                    <a:pt x="93478" y="557497"/>
                    <a:pt x="90056" y="557839"/>
                    <a:pt x="86975" y="557839"/>
                  </a:cubicBezTo>
                  <a:cubicBezTo>
                    <a:pt x="74313" y="557839"/>
                    <a:pt x="61993" y="552021"/>
                    <a:pt x="53437" y="542097"/>
                  </a:cubicBezTo>
                  <a:cubicBezTo>
                    <a:pt x="43170" y="529434"/>
                    <a:pt x="40774" y="511980"/>
                    <a:pt x="47619" y="496922"/>
                  </a:cubicBezTo>
                  <a:lnTo>
                    <a:pt x="115039" y="349077"/>
                  </a:lnTo>
                  <a:lnTo>
                    <a:pt x="31876" y="209446"/>
                  </a:lnTo>
                  <a:cubicBezTo>
                    <a:pt x="23320" y="195415"/>
                    <a:pt x="23663" y="177619"/>
                    <a:pt x="32561" y="163929"/>
                  </a:cubicBezTo>
                  <a:cubicBezTo>
                    <a:pt x="40432" y="151609"/>
                    <a:pt x="54121" y="144080"/>
                    <a:pt x="68837" y="144080"/>
                  </a:cubicBezTo>
                  <a:cubicBezTo>
                    <a:pt x="70548" y="144080"/>
                    <a:pt x="72260" y="144080"/>
                    <a:pt x="73628" y="144422"/>
                  </a:cubicBezTo>
                  <a:lnTo>
                    <a:pt x="235162" y="162903"/>
                  </a:lnTo>
                  <a:lnTo>
                    <a:pt x="342281" y="40383"/>
                  </a:lnTo>
                  <a:cubicBezTo>
                    <a:pt x="350495" y="30801"/>
                    <a:pt x="362473" y="25667"/>
                    <a:pt x="374793" y="25667"/>
                  </a:cubicBezTo>
                  <a:cubicBezTo>
                    <a:pt x="378558" y="25667"/>
                    <a:pt x="382322" y="26010"/>
                    <a:pt x="385745" y="27036"/>
                  </a:cubicBezTo>
                  <a:cubicBezTo>
                    <a:pt x="401487" y="31143"/>
                    <a:pt x="413808" y="44148"/>
                    <a:pt x="416888" y="60233"/>
                  </a:cubicBezTo>
                  <a:lnTo>
                    <a:pt x="449400" y="220056"/>
                  </a:lnTo>
                  <a:lnTo>
                    <a:pt x="599298" y="284053"/>
                  </a:lnTo>
                  <a:cubicBezTo>
                    <a:pt x="614356" y="290555"/>
                    <a:pt x="624623" y="304929"/>
                    <a:pt x="625308" y="321356"/>
                  </a:cubicBezTo>
                  <a:cubicBezTo>
                    <a:pt x="626334" y="337784"/>
                    <a:pt x="617778" y="353184"/>
                    <a:pt x="603405" y="361398"/>
                  </a:cubicBezTo>
                  <a:lnTo>
                    <a:pt x="461721" y="441138"/>
                  </a:lnTo>
                  <a:lnTo>
                    <a:pt x="447346" y="603356"/>
                  </a:lnTo>
                  <a:cubicBezTo>
                    <a:pt x="445978" y="619783"/>
                    <a:pt x="435368" y="633815"/>
                    <a:pt x="419968" y="639633"/>
                  </a:cubicBezTo>
                  <a:cubicBezTo>
                    <a:pt x="415177" y="641002"/>
                    <a:pt x="410043" y="642028"/>
                    <a:pt x="404567" y="642028"/>
                  </a:cubicBezTo>
                  <a:close/>
                </a:path>
              </a:pathLst>
            </a:custGeom>
            <a:solidFill>
              <a:srgbClr val="FDF056"/>
            </a:solid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AC8F5544-5E03-418B-94D6-DE7DBEBE89CC}"/>
                </a:ext>
              </a:extLst>
            </p:cNvPr>
            <p:cNvSpPr/>
            <p:nvPr/>
          </p:nvSpPr>
          <p:spPr>
            <a:xfrm>
              <a:off x="11467677" y="5121927"/>
              <a:ext cx="718688" cy="752912"/>
            </a:xfrm>
            <a:custGeom>
              <a:avLst/>
              <a:gdLst>
                <a:gd name="connsiteX0" fmla="*/ 418352 w 718688"/>
                <a:gd name="connsiteY0" fmla="*/ 111910 h 752911"/>
                <a:gd name="connsiteX1" fmla="*/ 455313 w 718688"/>
                <a:gd name="connsiteY1" fmla="*/ 293636 h 752911"/>
                <a:gd name="connsiteX2" fmla="*/ 626087 w 718688"/>
                <a:gd name="connsiteY2" fmla="*/ 366531 h 752911"/>
                <a:gd name="connsiteX3" fmla="*/ 464553 w 718688"/>
                <a:gd name="connsiteY3" fmla="*/ 457223 h 752911"/>
                <a:gd name="connsiteX4" fmla="*/ 448126 w 718688"/>
                <a:gd name="connsiteY4" fmla="*/ 642028 h 752911"/>
                <a:gd name="connsiteX5" fmla="*/ 311575 w 718688"/>
                <a:gd name="connsiteY5" fmla="*/ 516429 h 752911"/>
                <a:gd name="connsiteX6" fmla="*/ 130535 w 718688"/>
                <a:gd name="connsiteY6" fmla="*/ 557839 h 752911"/>
                <a:gd name="connsiteX7" fmla="*/ 207194 w 718688"/>
                <a:gd name="connsiteY7" fmla="*/ 389461 h 752911"/>
                <a:gd name="connsiteX8" fmla="*/ 112396 w 718688"/>
                <a:gd name="connsiteY8" fmla="*/ 230322 h 752911"/>
                <a:gd name="connsiteX9" fmla="*/ 296517 w 718688"/>
                <a:gd name="connsiteY9" fmla="*/ 251541 h 752911"/>
                <a:gd name="connsiteX10" fmla="*/ 418352 w 718688"/>
                <a:gd name="connsiteY10" fmla="*/ 111910 h 752911"/>
                <a:gd name="connsiteX11" fmla="*/ 418352 w 718688"/>
                <a:gd name="connsiteY11" fmla="*/ 25667 h 752911"/>
                <a:gd name="connsiteX12" fmla="*/ 353328 w 718688"/>
                <a:gd name="connsiteY12" fmla="*/ 55099 h 752911"/>
                <a:gd name="connsiteX13" fmla="*/ 261267 w 718688"/>
                <a:gd name="connsiteY13" fmla="*/ 160507 h 752911"/>
                <a:gd name="connsiteX14" fmla="*/ 121979 w 718688"/>
                <a:gd name="connsiteY14" fmla="*/ 144422 h 752911"/>
                <a:gd name="connsiteX15" fmla="*/ 112054 w 718688"/>
                <a:gd name="connsiteY15" fmla="*/ 143738 h 752911"/>
                <a:gd name="connsiteX16" fmla="*/ 39501 w 718688"/>
                <a:gd name="connsiteY16" fmla="*/ 183094 h 752911"/>
                <a:gd name="connsiteX17" fmla="*/ 37789 w 718688"/>
                <a:gd name="connsiteY17" fmla="*/ 274128 h 752911"/>
                <a:gd name="connsiteX18" fmla="*/ 109316 w 718688"/>
                <a:gd name="connsiteY18" fmla="*/ 394594 h 752911"/>
                <a:gd name="connsiteX19" fmla="*/ 51479 w 718688"/>
                <a:gd name="connsiteY19" fmla="*/ 521904 h 752911"/>
                <a:gd name="connsiteX20" fmla="*/ 63115 w 718688"/>
                <a:gd name="connsiteY20" fmla="*/ 612254 h 752911"/>
                <a:gd name="connsiteX21" fmla="*/ 130192 w 718688"/>
                <a:gd name="connsiteY21" fmla="*/ 644082 h 752911"/>
                <a:gd name="connsiteX22" fmla="*/ 149358 w 718688"/>
                <a:gd name="connsiteY22" fmla="*/ 642028 h 752911"/>
                <a:gd name="connsiteX23" fmla="*/ 286251 w 718688"/>
                <a:gd name="connsiteY23" fmla="*/ 610885 h 752911"/>
                <a:gd name="connsiteX24" fmla="*/ 389604 w 718688"/>
                <a:gd name="connsiteY24" fmla="*/ 705684 h 752911"/>
                <a:gd name="connsiteX25" fmla="*/ 448126 w 718688"/>
                <a:gd name="connsiteY25" fmla="*/ 728271 h 752911"/>
                <a:gd name="connsiteX26" fmla="*/ 479270 w 718688"/>
                <a:gd name="connsiteY26" fmla="*/ 722453 h 752911"/>
                <a:gd name="connsiteX27" fmla="*/ 534027 w 718688"/>
                <a:gd name="connsiteY27" fmla="*/ 649558 h 752911"/>
                <a:gd name="connsiteX28" fmla="*/ 546347 w 718688"/>
                <a:gd name="connsiteY28" fmla="*/ 509927 h 752911"/>
                <a:gd name="connsiteX29" fmla="*/ 668182 w 718688"/>
                <a:gd name="connsiteY29" fmla="*/ 441480 h 752911"/>
                <a:gd name="connsiteX30" fmla="*/ 711987 w 718688"/>
                <a:gd name="connsiteY30" fmla="*/ 361740 h 752911"/>
                <a:gd name="connsiteX31" fmla="*/ 659626 w 718688"/>
                <a:gd name="connsiteY31" fmla="*/ 287133 h 752911"/>
                <a:gd name="connsiteX32" fmla="*/ 530605 w 718688"/>
                <a:gd name="connsiteY32" fmla="*/ 232034 h 752911"/>
                <a:gd name="connsiteX33" fmla="*/ 502883 w 718688"/>
                <a:gd name="connsiteY33" fmla="*/ 94456 h 752911"/>
                <a:gd name="connsiteX34" fmla="*/ 440255 w 718688"/>
                <a:gd name="connsiteY34" fmla="*/ 28063 h 752911"/>
                <a:gd name="connsiteX35" fmla="*/ 418352 w 718688"/>
                <a:gd name="connsiteY35" fmla="*/ 25667 h 752911"/>
                <a:gd name="connsiteX36" fmla="*/ 418352 w 718688"/>
                <a:gd name="connsiteY36" fmla="*/ 25667 h 752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718688" h="752911">
                  <a:moveTo>
                    <a:pt x="418352" y="111910"/>
                  </a:moveTo>
                  <a:lnTo>
                    <a:pt x="455313" y="293636"/>
                  </a:lnTo>
                  <a:lnTo>
                    <a:pt x="626087" y="366531"/>
                  </a:lnTo>
                  <a:lnTo>
                    <a:pt x="464553" y="457223"/>
                  </a:lnTo>
                  <a:lnTo>
                    <a:pt x="448126" y="642028"/>
                  </a:lnTo>
                  <a:lnTo>
                    <a:pt x="311575" y="516429"/>
                  </a:lnTo>
                  <a:lnTo>
                    <a:pt x="130535" y="557839"/>
                  </a:lnTo>
                  <a:lnTo>
                    <a:pt x="207194" y="389461"/>
                  </a:lnTo>
                  <a:lnTo>
                    <a:pt x="112396" y="230322"/>
                  </a:lnTo>
                  <a:lnTo>
                    <a:pt x="296517" y="251541"/>
                  </a:lnTo>
                  <a:lnTo>
                    <a:pt x="418352" y="111910"/>
                  </a:lnTo>
                  <a:moveTo>
                    <a:pt x="418352" y="25667"/>
                  </a:moveTo>
                  <a:cubicBezTo>
                    <a:pt x="393712" y="25667"/>
                    <a:pt x="370097" y="36277"/>
                    <a:pt x="353328" y="55099"/>
                  </a:cubicBezTo>
                  <a:lnTo>
                    <a:pt x="261267" y="160507"/>
                  </a:lnTo>
                  <a:lnTo>
                    <a:pt x="121979" y="144422"/>
                  </a:lnTo>
                  <a:cubicBezTo>
                    <a:pt x="118898" y="144080"/>
                    <a:pt x="115476" y="143738"/>
                    <a:pt x="112054" y="143738"/>
                  </a:cubicBezTo>
                  <a:cubicBezTo>
                    <a:pt x="82964" y="143738"/>
                    <a:pt x="55586" y="158454"/>
                    <a:pt x="39501" y="183094"/>
                  </a:cubicBezTo>
                  <a:cubicBezTo>
                    <a:pt x="21704" y="210815"/>
                    <a:pt x="21020" y="245723"/>
                    <a:pt x="37789" y="274128"/>
                  </a:cubicBezTo>
                  <a:lnTo>
                    <a:pt x="109316" y="394594"/>
                  </a:lnTo>
                  <a:lnTo>
                    <a:pt x="51479" y="521904"/>
                  </a:lnTo>
                  <a:cubicBezTo>
                    <a:pt x="37789" y="551679"/>
                    <a:pt x="42239" y="586929"/>
                    <a:pt x="63115" y="612254"/>
                  </a:cubicBezTo>
                  <a:cubicBezTo>
                    <a:pt x="79884" y="632788"/>
                    <a:pt x="104525" y="644082"/>
                    <a:pt x="130192" y="644082"/>
                  </a:cubicBezTo>
                  <a:cubicBezTo>
                    <a:pt x="136695" y="644082"/>
                    <a:pt x="143197" y="643397"/>
                    <a:pt x="149358" y="642028"/>
                  </a:cubicBezTo>
                  <a:lnTo>
                    <a:pt x="286251" y="610885"/>
                  </a:lnTo>
                  <a:lnTo>
                    <a:pt x="389604" y="705684"/>
                  </a:lnTo>
                  <a:cubicBezTo>
                    <a:pt x="405689" y="720399"/>
                    <a:pt x="426908" y="728271"/>
                    <a:pt x="448126" y="728271"/>
                  </a:cubicBezTo>
                  <a:cubicBezTo>
                    <a:pt x="458736" y="728271"/>
                    <a:pt x="469003" y="726217"/>
                    <a:pt x="479270" y="722453"/>
                  </a:cubicBezTo>
                  <a:cubicBezTo>
                    <a:pt x="510070" y="710475"/>
                    <a:pt x="531289" y="682412"/>
                    <a:pt x="534027" y="649558"/>
                  </a:cubicBezTo>
                  <a:lnTo>
                    <a:pt x="546347" y="509927"/>
                  </a:lnTo>
                  <a:lnTo>
                    <a:pt x="668182" y="441480"/>
                  </a:lnTo>
                  <a:cubicBezTo>
                    <a:pt x="696930" y="425395"/>
                    <a:pt x="713699" y="394594"/>
                    <a:pt x="711987" y="361740"/>
                  </a:cubicBezTo>
                  <a:cubicBezTo>
                    <a:pt x="710277" y="328886"/>
                    <a:pt x="690085" y="300138"/>
                    <a:pt x="659626" y="287133"/>
                  </a:cubicBezTo>
                  <a:lnTo>
                    <a:pt x="530605" y="232034"/>
                  </a:lnTo>
                  <a:lnTo>
                    <a:pt x="502883" y="94456"/>
                  </a:lnTo>
                  <a:cubicBezTo>
                    <a:pt x="496381" y="62286"/>
                    <a:pt x="472083" y="36619"/>
                    <a:pt x="440255" y="28063"/>
                  </a:cubicBezTo>
                  <a:cubicBezTo>
                    <a:pt x="433068" y="26694"/>
                    <a:pt x="425881" y="25667"/>
                    <a:pt x="418352" y="25667"/>
                  </a:cubicBezTo>
                  <a:lnTo>
                    <a:pt x="418352" y="25667"/>
                  </a:lnTo>
                  <a:close/>
                </a:path>
              </a:pathLst>
            </a:custGeom>
            <a:solidFill>
              <a:srgbClr val="5F3620"/>
            </a:solid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0337BBB9-EE32-4FE0-8BEA-01CD648172E5}"/>
                </a:ext>
              </a:extLst>
            </p:cNvPr>
            <p:cNvSpPr/>
            <p:nvPr/>
          </p:nvSpPr>
          <p:spPr>
            <a:xfrm>
              <a:off x="12639173" y="5390237"/>
              <a:ext cx="547572" cy="547572"/>
            </a:xfrm>
            <a:custGeom>
              <a:avLst/>
              <a:gdLst>
                <a:gd name="connsiteX0" fmla="*/ 378278 w 547572"/>
                <a:gd name="connsiteY0" fmla="*/ 522932 h 547572"/>
                <a:gd name="connsiteX1" fmla="*/ 353979 w 547572"/>
                <a:gd name="connsiteY1" fmla="*/ 515402 h 547572"/>
                <a:gd name="connsiteX2" fmla="*/ 251651 w 547572"/>
                <a:gd name="connsiteY2" fmla="*/ 445929 h 547572"/>
                <a:gd name="connsiteX3" fmla="*/ 136319 w 547572"/>
                <a:gd name="connsiteY3" fmla="*/ 490762 h 547572"/>
                <a:gd name="connsiteX4" fmla="*/ 120577 w 547572"/>
                <a:gd name="connsiteY4" fmla="*/ 493842 h 547572"/>
                <a:gd name="connsiteX5" fmla="*/ 91487 w 547572"/>
                <a:gd name="connsiteY5" fmla="*/ 482548 h 547572"/>
                <a:gd name="connsiteX6" fmla="*/ 79166 w 547572"/>
                <a:gd name="connsiteY6" fmla="*/ 438742 h 547572"/>
                <a:gd name="connsiteX7" fmla="*/ 113732 w 547572"/>
                <a:gd name="connsiteY7" fmla="*/ 319645 h 547572"/>
                <a:gd name="connsiteX8" fmla="*/ 35361 w 547572"/>
                <a:gd name="connsiteY8" fmla="*/ 223820 h 547572"/>
                <a:gd name="connsiteX9" fmla="*/ 29543 w 547572"/>
                <a:gd name="connsiteY9" fmla="*/ 178645 h 547572"/>
                <a:gd name="connsiteX10" fmla="*/ 67530 w 547572"/>
                <a:gd name="connsiteY10" fmla="*/ 153320 h 547572"/>
                <a:gd name="connsiteX11" fmla="*/ 191076 w 547572"/>
                <a:gd name="connsiteY11" fmla="*/ 149898 h 547572"/>
                <a:gd name="connsiteX12" fmla="*/ 257812 w 547572"/>
                <a:gd name="connsiteY12" fmla="*/ 45517 h 547572"/>
                <a:gd name="connsiteX13" fmla="*/ 294088 w 547572"/>
                <a:gd name="connsiteY13" fmla="*/ 25667 h 547572"/>
                <a:gd name="connsiteX14" fmla="*/ 298879 w 547572"/>
                <a:gd name="connsiteY14" fmla="*/ 26010 h 547572"/>
                <a:gd name="connsiteX15" fmla="*/ 334472 w 547572"/>
                <a:gd name="connsiteY15" fmla="*/ 54415 h 547572"/>
                <a:gd name="connsiteX16" fmla="*/ 376566 w 547572"/>
                <a:gd name="connsiteY16" fmla="*/ 171116 h 547572"/>
                <a:gd name="connsiteX17" fmla="*/ 496348 w 547572"/>
                <a:gd name="connsiteY17" fmla="*/ 202602 h 547572"/>
                <a:gd name="connsiteX18" fmla="*/ 527833 w 547572"/>
                <a:gd name="connsiteY18" fmla="*/ 235798 h 547572"/>
                <a:gd name="connsiteX19" fmla="*/ 511748 w 547572"/>
                <a:gd name="connsiteY19" fmla="*/ 278578 h 547572"/>
                <a:gd name="connsiteX20" fmla="*/ 413528 w 547572"/>
                <a:gd name="connsiteY20" fmla="*/ 354211 h 547572"/>
                <a:gd name="connsiteX21" fmla="*/ 420714 w 547572"/>
                <a:gd name="connsiteY21" fmla="*/ 477757 h 547572"/>
                <a:gd name="connsiteX22" fmla="*/ 398811 w 547572"/>
                <a:gd name="connsiteY22" fmla="*/ 517798 h 547572"/>
                <a:gd name="connsiteX23" fmla="*/ 378278 w 547572"/>
                <a:gd name="connsiteY23" fmla="*/ 522932 h 547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7572" h="547572">
                  <a:moveTo>
                    <a:pt x="378278" y="522932"/>
                  </a:moveTo>
                  <a:cubicBezTo>
                    <a:pt x="369722" y="522932"/>
                    <a:pt x="361166" y="520536"/>
                    <a:pt x="353979" y="515402"/>
                  </a:cubicBezTo>
                  <a:lnTo>
                    <a:pt x="251651" y="445929"/>
                  </a:lnTo>
                  <a:lnTo>
                    <a:pt x="136319" y="490762"/>
                  </a:lnTo>
                  <a:cubicBezTo>
                    <a:pt x="131186" y="492815"/>
                    <a:pt x="126052" y="493842"/>
                    <a:pt x="120577" y="493842"/>
                  </a:cubicBezTo>
                  <a:cubicBezTo>
                    <a:pt x="109967" y="493842"/>
                    <a:pt x="99358" y="490077"/>
                    <a:pt x="91487" y="482548"/>
                  </a:cubicBezTo>
                  <a:cubicBezTo>
                    <a:pt x="79508" y="471597"/>
                    <a:pt x="74717" y="454485"/>
                    <a:pt x="79166" y="438742"/>
                  </a:cubicBezTo>
                  <a:lnTo>
                    <a:pt x="113732" y="319645"/>
                  </a:lnTo>
                  <a:lnTo>
                    <a:pt x="35361" y="223820"/>
                  </a:lnTo>
                  <a:cubicBezTo>
                    <a:pt x="25093" y="211158"/>
                    <a:pt x="22698" y="193704"/>
                    <a:pt x="29543" y="178645"/>
                  </a:cubicBezTo>
                  <a:cubicBezTo>
                    <a:pt x="36387" y="163587"/>
                    <a:pt x="51103" y="154005"/>
                    <a:pt x="67530" y="153320"/>
                  </a:cubicBezTo>
                  <a:lnTo>
                    <a:pt x="191076" y="149898"/>
                  </a:lnTo>
                  <a:lnTo>
                    <a:pt x="257812" y="45517"/>
                  </a:lnTo>
                  <a:cubicBezTo>
                    <a:pt x="265683" y="33197"/>
                    <a:pt x="279373" y="25667"/>
                    <a:pt x="294088" y="25667"/>
                  </a:cubicBezTo>
                  <a:cubicBezTo>
                    <a:pt x="295800" y="25667"/>
                    <a:pt x="297168" y="25667"/>
                    <a:pt x="298879" y="26010"/>
                  </a:cubicBezTo>
                  <a:cubicBezTo>
                    <a:pt x="315307" y="27721"/>
                    <a:pt x="328996" y="38672"/>
                    <a:pt x="334472" y="54415"/>
                  </a:cubicBezTo>
                  <a:lnTo>
                    <a:pt x="376566" y="171116"/>
                  </a:lnTo>
                  <a:lnTo>
                    <a:pt x="496348" y="202602"/>
                  </a:lnTo>
                  <a:cubicBezTo>
                    <a:pt x="512090" y="206709"/>
                    <a:pt x="524411" y="219714"/>
                    <a:pt x="527833" y="235798"/>
                  </a:cubicBezTo>
                  <a:cubicBezTo>
                    <a:pt x="530913" y="251883"/>
                    <a:pt x="524753" y="268653"/>
                    <a:pt x="511748" y="278578"/>
                  </a:cubicBezTo>
                  <a:lnTo>
                    <a:pt x="413528" y="354211"/>
                  </a:lnTo>
                  <a:lnTo>
                    <a:pt x="420714" y="477757"/>
                  </a:lnTo>
                  <a:cubicBezTo>
                    <a:pt x="421741" y="494184"/>
                    <a:pt x="413185" y="509585"/>
                    <a:pt x="398811" y="517798"/>
                  </a:cubicBezTo>
                  <a:cubicBezTo>
                    <a:pt x="392993" y="521220"/>
                    <a:pt x="385807" y="522932"/>
                    <a:pt x="378278" y="522932"/>
                  </a:cubicBezTo>
                  <a:close/>
                </a:path>
              </a:pathLst>
            </a:custGeom>
            <a:solidFill>
              <a:srgbClr val="FDF056"/>
            </a:solid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D5E20E20-5257-4E75-A0AC-30EF386C5E41}"/>
                </a:ext>
              </a:extLst>
            </p:cNvPr>
            <p:cNvSpPr/>
            <p:nvPr/>
          </p:nvSpPr>
          <p:spPr>
            <a:xfrm>
              <a:off x="12596533" y="5346774"/>
              <a:ext cx="616019" cy="616019"/>
            </a:xfrm>
            <a:custGeom>
              <a:avLst/>
              <a:gdLst>
                <a:gd name="connsiteX0" fmla="*/ 337413 w 616018"/>
                <a:gd name="connsiteY0" fmla="*/ 112252 h 616018"/>
                <a:gd name="connsiteX1" fmla="*/ 387037 w 616018"/>
                <a:gd name="connsiteY1" fmla="*/ 250514 h 616018"/>
                <a:gd name="connsiteX2" fmla="*/ 528721 w 616018"/>
                <a:gd name="connsiteY2" fmla="*/ 287818 h 616018"/>
                <a:gd name="connsiteX3" fmla="*/ 412704 w 616018"/>
                <a:gd name="connsiteY3" fmla="*/ 377140 h 616018"/>
                <a:gd name="connsiteX4" fmla="*/ 421260 w 616018"/>
                <a:gd name="connsiteY4" fmla="*/ 523273 h 616018"/>
                <a:gd name="connsiteX5" fmla="*/ 300110 w 616018"/>
                <a:gd name="connsiteY5" fmla="*/ 440796 h 616018"/>
                <a:gd name="connsiteX6" fmla="*/ 163559 w 616018"/>
                <a:gd name="connsiteY6" fmla="*/ 493841 h 616018"/>
                <a:gd name="connsiteX7" fmla="*/ 204285 w 616018"/>
                <a:gd name="connsiteY7" fmla="*/ 353184 h 616018"/>
                <a:gd name="connsiteX8" fmla="*/ 111882 w 616018"/>
                <a:gd name="connsiteY8" fmla="*/ 239905 h 616018"/>
                <a:gd name="connsiteX9" fmla="*/ 258358 w 616018"/>
                <a:gd name="connsiteY9" fmla="*/ 235798 h 616018"/>
                <a:gd name="connsiteX10" fmla="*/ 337413 w 616018"/>
                <a:gd name="connsiteY10" fmla="*/ 112252 h 616018"/>
                <a:gd name="connsiteX11" fmla="*/ 337413 w 616018"/>
                <a:gd name="connsiteY11" fmla="*/ 26010 h 616018"/>
                <a:gd name="connsiteX12" fmla="*/ 264860 w 616018"/>
                <a:gd name="connsiteY12" fmla="*/ 65709 h 616018"/>
                <a:gd name="connsiteX13" fmla="*/ 210445 w 616018"/>
                <a:gd name="connsiteY13" fmla="*/ 150924 h 616018"/>
                <a:gd name="connsiteX14" fmla="*/ 109486 w 616018"/>
                <a:gd name="connsiteY14" fmla="*/ 153662 h 616018"/>
                <a:gd name="connsiteX15" fmla="*/ 33511 w 616018"/>
                <a:gd name="connsiteY15" fmla="*/ 203971 h 616018"/>
                <a:gd name="connsiteX16" fmla="*/ 45146 w 616018"/>
                <a:gd name="connsiteY16" fmla="*/ 294320 h 616018"/>
                <a:gd name="connsiteX17" fmla="*/ 109144 w 616018"/>
                <a:gd name="connsiteY17" fmla="*/ 372349 h 616018"/>
                <a:gd name="connsiteX18" fmla="*/ 81081 w 616018"/>
                <a:gd name="connsiteY18" fmla="*/ 469543 h 616018"/>
                <a:gd name="connsiteX19" fmla="*/ 105722 w 616018"/>
                <a:gd name="connsiteY19" fmla="*/ 557155 h 616018"/>
                <a:gd name="connsiteX20" fmla="*/ 163901 w 616018"/>
                <a:gd name="connsiteY20" fmla="*/ 579742 h 616018"/>
                <a:gd name="connsiteX21" fmla="*/ 195044 w 616018"/>
                <a:gd name="connsiteY21" fmla="*/ 573924 h 616018"/>
                <a:gd name="connsiteX22" fmla="*/ 289158 w 616018"/>
                <a:gd name="connsiteY22" fmla="*/ 537305 h 616018"/>
                <a:gd name="connsiteX23" fmla="*/ 373005 w 616018"/>
                <a:gd name="connsiteY23" fmla="*/ 594116 h 616018"/>
                <a:gd name="connsiteX24" fmla="*/ 421602 w 616018"/>
                <a:gd name="connsiteY24" fmla="*/ 609174 h 616018"/>
                <a:gd name="connsiteX25" fmla="*/ 464039 w 616018"/>
                <a:gd name="connsiteY25" fmla="*/ 597880 h 616018"/>
                <a:gd name="connsiteX26" fmla="*/ 507503 w 616018"/>
                <a:gd name="connsiteY26" fmla="*/ 517798 h 616018"/>
                <a:gd name="connsiteX27" fmla="*/ 501685 w 616018"/>
                <a:gd name="connsiteY27" fmla="*/ 417182 h 616018"/>
                <a:gd name="connsiteX28" fmla="*/ 581767 w 616018"/>
                <a:gd name="connsiteY28" fmla="*/ 355580 h 616018"/>
                <a:gd name="connsiteX29" fmla="*/ 613595 w 616018"/>
                <a:gd name="connsiteY29" fmla="*/ 270022 h 616018"/>
                <a:gd name="connsiteX30" fmla="*/ 550966 w 616018"/>
                <a:gd name="connsiteY30" fmla="*/ 203628 h 616018"/>
                <a:gd name="connsiteX31" fmla="*/ 453088 w 616018"/>
                <a:gd name="connsiteY31" fmla="*/ 177619 h 616018"/>
                <a:gd name="connsiteX32" fmla="*/ 418864 w 616018"/>
                <a:gd name="connsiteY32" fmla="*/ 82136 h 616018"/>
                <a:gd name="connsiteX33" fmla="*/ 347338 w 616018"/>
                <a:gd name="connsiteY33" fmla="*/ 25667 h 616018"/>
                <a:gd name="connsiteX34" fmla="*/ 337413 w 616018"/>
                <a:gd name="connsiteY34" fmla="*/ 26010 h 616018"/>
                <a:gd name="connsiteX35" fmla="*/ 337413 w 616018"/>
                <a:gd name="connsiteY35" fmla="*/ 26010 h 61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16018" h="616018">
                  <a:moveTo>
                    <a:pt x="337413" y="112252"/>
                  </a:moveTo>
                  <a:lnTo>
                    <a:pt x="387037" y="250514"/>
                  </a:lnTo>
                  <a:lnTo>
                    <a:pt x="528721" y="287818"/>
                  </a:lnTo>
                  <a:lnTo>
                    <a:pt x="412704" y="377140"/>
                  </a:lnTo>
                  <a:lnTo>
                    <a:pt x="421260" y="523273"/>
                  </a:lnTo>
                  <a:lnTo>
                    <a:pt x="300110" y="440796"/>
                  </a:lnTo>
                  <a:lnTo>
                    <a:pt x="163559" y="493841"/>
                  </a:lnTo>
                  <a:lnTo>
                    <a:pt x="204285" y="353184"/>
                  </a:lnTo>
                  <a:lnTo>
                    <a:pt x="111882" y="239905"/>
                  </a:lnTo>
                  <a:lnTo>
                    <a:pt x="258358" y="235798"/>
                  </a:lnTo>
                  <a:lnTo>
                    <a:pt x="337413" y="112252"/>
                  </a:lnTo>
                  <a:moveTo>
                    <a:pt x="337413" y="26010"/>
                  </a:moveTo>
                  <a:cubicBezTo>
                    <a:pt x="308323" y="26010"/>
                    <a:pt x="280603" y="40726"/>
                    <a:pt x="264860" y="65709"/>
                  </a:cubicBezTo>
                  <a:lnTo>
                    <a:pt x="210445" y="150924"/>
                  </a:lnTo>
                  <a:lnTo>
                    <a:pt x="109486" y="153662"/>
                  </a:lnTo>
                  <a:cubicBezTo>
                    <a:pt x="76632" y="154689"/>
                    <a:pt x="47200" y="174196"/>
                    <a:pt x="33511" y="203971"/>
                  </a:cubicBezTo>
                  <a:cubicBezTo>
                    <a:pt x="19821" y="233745"/>
                    <a:pt x="24270" y="268995"/>
                    <a:pt x="45146" y="294320"/>
                  </a:cubicBezTo>
                  <a:lnTo>
                    <a:pt x="109144" y="372349"/>
                  </a:lnTo>
                  <a:lnTo>
                    <a:pt x="81081" y="469543"/>
                  </a:lnTo>
                  <a:cubicBezTo>
                    <a:pt x="71840" y="501028"/>
                    <a:pt x="81423" y="534910"/>
                    <a:pt x="105722" y="557155"/>
                  </a:cubicBezTo>
                  <a:cubicBezTo>
                    <a:pt x="121807" y="571870"/>
                    <a:pt x="142683" y="579742"/>
                    <a:pt x="163901" y="579742"/>
                  </a:cubicBezTo>
                  <a:cubicBezTo>
                    <a:pt x="174510" y="579742"/>
                    <a:pt x="185120" y="577689"/>
                    <a:pt x="195044" y="573924"/>
                  </a:cubicBezTo>
                  <a:lnTo>
                    <a:pt x="289158" y="537305"/>
                  </a:lnTo>
                  <a:lnTo>
                    <a:pt x="373005" y="594116"/>
                  </a:lnTo>
                  <a:cubicBezTo>
                    <a:pt x="387722" y="604040"/>
                    <a:pt x="404491" y="609174"/>
                    <a:pt x="421602" y="609174"/>
                  </a:cubicBezTo>
                  <a:cubicBezTo>
                    <a:pt x="436318" y="609174"/>
                    <a:pt x="451034" y="605410"/>
                    <a:pt x="464039" y="597880"/>
                  </a:cubicBezTo>
                  <a:cubicBezTo>
                    <a:pt x="492787" y="581795"/>
                    <a:pt x="509556" y="550652"/>
                    <a:pt x="507503" y="517798"/>
                  </a:cubicBezTo>
                  <a:lnTo>
                    <a:pt x="501685" y="417182"/>
                  </a:lnTo>
                  <a:lnTo>
                    <a:pt x="581767" y="355580"/>
                  </a:lnTo>
                  <a:cubicBezTo>
                    <a:pt x="607777" y="335388"/>
                    <a:pt x="620097" y="302533"/>
                    <a:pt x="613595" y="270022"/>
                  </a:cubicBezTo>
                  <a:cubicBezTo>
                    <a:pt x="607092" y="237852"/>
                    <a:pt x="582794" y="212184"/>
                    <a:pt x="550966" y="203628"/>
                  </a:cubicBezTo>
                  <a:lnTo>
                    <a:pt x="453088" y="177619"/>
                  </a:lnTo>
                  <a:lnTo>
                    <a:pt x="418864" y="82136"/>
                  </a:lnTo>
                  <a:cubicBezTo>
                    <a:pt x="407571" y="51335"/>
                    <a:pt x="379850" y="29090"/>
                    <a:pt x="347338" y="25667"/>
                  </a:cubicBezTo>
                  <a:cubicBezTo>
                    <a:pt x="343573" y="26010"/>
                    <a:pt x="340493" y="26010"/>
                    <a:pt x="337413" y="26010"/>
                  </a:cubicBezTo>
                  <a:lnTo>
                    <a:pt x="337413" y="26010"/>
                  </a:lnTo>
                  <a:close/>
                </a:path>
              </a:pathLst>
            </a:custGeom>
            <a:solidFill>
              <a:srgbClr val="5F3620"/>
            </a:solid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77A623F4-EF04-4999-8AF8-7AE2C213BC42}"/>
                </a:ext>
              </a:extLst>
            </p:cNvPr>
            <p:cNvSpPr/>
            <p:nvPr/>
          </p:nvSpPr>
          <p:spPr>
            <a:xfrm>
              <a:off x="10581733" y="4858408"/>
              <a:ext cx="513349" cy="547572"/>
            </a:xfrm>
            <a:custGeom>
              <a:avLst/>
              <a:gdLst>
                <a:gd name="connsiteX0" fmla="*/ 307716 w 513348"/>
                <a:gd name="connsiteY0" fmla="*/ 529092 h 547572"/>
                <a:gd name="connsiteX1" fmla="*/ 274177 w 513348"/>
                <a:gd name="connsiteY1" fmla="*/ 513349 h 547572"/>
                <a:gd name="connsiteX2" fmla="*/ 195805 w 513348"/>
                <a:gd name="connsiteY2" fmla="*/ 417524 h 547572"/>
                <a:gd name="connsiteX3" fmla="*/ 68837 w 513348"/>
                <a:gd name="connsiteY3" fmla="*/ 427449 h 547572"/>
                <a:gd name="connsiteX4" fmla="*/ 31876 w 513348"/>
                <a:gd name="connsiteY4" fmla="*/ 406230 h 547572"/>
                <a:gd name="connsiteX5" fmla="*/ 32561 w 513348"/>
                <a:gd name="connsiteY5" fmla="*/ 360713 h 547572"/>
                <a:gd name="connsiteX6" fmla="*/ 99981 w 513348"/>
                <a:gd name="connsiteY6" fmla="*/ 257017 h 547572"/>
                <a:gd name="connsiteX7" fmla="*/ 52410 w 513348"/>
                <a:gd name="connsiteY7" fmla="*/ 143053 h 547572"/>
                <a:gd name="connsiteX8" fmla="*/ 59597 w 513348"/>
                <a:gd name="connsiteY8" fmla="*/ 98221 h 547572"/>
                <a:gd name="connsiteX9" fmla="*/ 92109 w 513348"/>
                <a:gd name="connsiteY9" fmla="*/ 83505 h 547572"/>
                <a:gd name="connsiteX10" fmla="*/ 103061 w 513348"/>
                <a:gd name="connsiteY10" fmla="*/ 84874 h 547572"/>
                <a:gd name="connsiteX11" fmla="*/ 222500 w 513348"/>
                <a:gd name="connsiteY11" fmla="*/ 116359 h 547572"/>
                <a:gd name="connsiteX12" fmla="*/ 316614 w 513348"/>
                <a:gd name="connsiteY12" fmla="*/ 35935 h 547572"/>
                <a:gd name="connsiteX13" fmla="*/ 344677 w 513348"/>
                <a:gd name="connsiteY13" fmla="*/ 25667 h 547572"/>
                <a:gd name="connsiteX14" fmla="*/ 361788 w 513348"/>
                <a:gd name="connsiteY14" fmla="*/ 29090 h 547572"/>
                <a:gd name="connsiteX15" fmla="*/ 387798 w 513348"/>
                <a:gd name="connsiteY15" fmla="*/ 66393 h 547572"/>
                <a:gd name="connsiteX16" fmla="*/ 394300 w 513348"/>
                <a:gd name="connsiteY16" fmla="*/ 189939 h 547572"/>
                <a:gd name="connsiteX17" fmla="*/ 500050 w 513348"/>
                <a:gd name="connsiteY17" fmla="*/ 254621 h 547572"/>
                <a:gd name="connsiteX18" fmla="*/ 520584 w 513348"/>
                <a:gd name="connsiteY18" fmla="*/ 295347 h 547572"/>
                <a:gd name="connsiteX19" fmla="*/ 493206 w 513348"/>
                <a:gd name="connsiteY19" fmla="*/ 331623 h 547572"/>
                <a:gd name="connsiteX20" fmla="*/ 377873 w 513348"/>
                <a:gd name="connsiteY20" fmla="*/ 376114 h 547572"/>
                <a:gd name="connsiteX21" fmla="*/ 349126 w 513348"/>
                <a:gd name="connsiteY21" fmla="*/ 496237 h 547572"/>
                <a:gd name="connsiteX22" fmla="*/ 316956 w 513348"/>
                <a:gd name="connsiteY22" fmla="*/ 528407 h 547572"/>
                <a:gd name="connsiteX23" fmla="*/ 307716 w 513348"/>
                <a:gd name="connsiteY23" fmla="*/ 529092 h 547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3348" h="547572">
                  <a:moveTo>
                    <a:pt x="307716" y="529092"/>
                  </a:moveTo>
                  <a:cubicBezTo>
                    <a:pt x="295053" y="529092"/>
                    <a:pt x="282733" y="523274"/>
                    <a:pt x="274177" y="513349"/>
                  </a:cubicBezTo>
                  <a:lnTo>
                    <a:pt x="195805" y="417524"/>
                  </a:lnTo>
                  <a:cubicBezTo>
                    <a:pt x="195805" y="417524"/>
                    <a:pt x="69864" y="427449"/>
                    <a:pt x="68837" y="427449"/>
                  </a:cubicBezTo>
                  <a:cubicBezTo>
                    <a:pt x="53779" y="427449"/>
                    <a:pt x="39747" y="419577"/>
                    <a:pt x="31876" y="406230"/>
                  </a:cubicBezTo>
                  <a:cubicBezTo>
                    <a:pt x="23320" y="392199"/>
                    <a:pt x="23662" y="374403"/>
                    <a:pt x="32561" y="360713"/>
                  </a:cubicBezTo>
                  <a:lnTo>
                    <a:pt x="99981" y="257017"/>
                  </a:lnTo>
                  <a:lnTo>
                    <a:pt x="52410" y="143053"/>
                  </a:lnTo>
                  <a:cubicBezTo>
                    <a:pt x="46250" y="127995"/>
                    <a:pt x="48988" y="110541"/>
                    <a:pt x="59597" y="98221"/>
                  </a:cubicBezTo>
                  <a:cubicBezTo>
                    <a:pt x="67811" y="88638"/>
                    <a:pt x="79788" y="83505"/>
                    <a:pt x="92109" y="83505"/>
                  </a:cubicBezTo>
                  <a:cubicBezTo>
                    <a:pt x="95873" y="83505"/>
                    <a:pt x="99638" y="83847"/>
                    <a:pt x="103061" y="84874"/>
                  </a:cubicBezTo>
                  <a:lnTo>
                    <a:pt x="222500" y="116359"/>
                  </a:lnTo>
                  <a:lnTo>
                    <a:pt x="316614" y="35935"/>
                  </a:lnTo>
                  <a:cubicBezTo>
                    <a:pt x="324485" y="29090"/>
                    <a:pt x="334410" y="25667"/>
                    <a:pt x="344677" y="25667"/>
                  </a:cubicBezTo>
                  <a:cubicBezTo>
                    <a:pt x="350495" y="25667"/>
                    <a:pt x="356312" y="26694"/>
                    <a:pt x="361788" y="29090"/>
                  </a:cubicBezTo>
                  <a:cubicBezTo>
                    <a:pt x="376847" y="35592"/>
                    <a:pt x="386771" y="49966"/>
                    <a:pt x="387798" y="66393"/>
                  </a:cubicBezTo>
                  <a:lnTo>
                    <a:pt x="394300" y="189939"/>
                  </a:lnTo>
                  <a:lnTo>
                    <a:pt x="500050" y="254621"/>
                  </a:lnTo>
                  <a:cubicBezTo>
                    <a:pt x="514082" y="263177"/>
                    <a:pt x="521953" y="278920"/>
                    <a:pt x="520584" y="295347"/>
                  </a:cubicBezTo>
                  <a:cubicBezTo>
                    <a:pt x="519216" y="311774"/>
                    <a:pt x="508606" y="325806"/>
                    <a:pt x="493206" y="331623"/>
                  </a:cubicBezTo>
                  <a:lnTo>
                    <a:pt x="377873" y="376114"/>
                  </a:lnTo>
                  <a:lnTo>
                    <a:pt x="349126" y="496237"/>
                  </a:lnTo>
                  <a:cubicBezTo>
                    <a:pt x="345361" y="512322"/>
                    <a:pt x="332698" y="524643"/>
                    <a:pt x="316956" y="528407"/>
                  </a:cubicBezTo>
                  <a:cubicBezTo>
                    <a:pt x="313876" y="528750"/>
                    <a:pt x="310795" y="529092"/>
                    <a:pt x="307716" y="529092"/>
                  </a:cubicBezTo>
                  <a:close/>
                </a:path>
              </a:pathLst>
            </a:custGeom>
            <a:solidFill>
              <a:srgbClr val="FDF056"/>
            </a:solid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0BCA1C56-FE89-46C5-B43F-8EEE0EA8DCBD}"/>
                </a:ext>
              </a:extLst>
            </p:cNvPr>
            <p:cNvSpPr/>
            <p:nvPr/>
          </p:nvSpPr>
          <p:spPr>
            <a:xfrm>
              <a:off x="10538174" y="4814944"/>
              <a:ext cx="616019" cy="616019"/>
            </a:xfrm>
            <a:custGeom>
              <a:avLst/>
              <a:gdLst>
                <a:gd name="connsiteX0" fmla="*/ 388578 w 616018"/>
                <a:gd name="connsiteY0" fmla="*/ 111910 h 616018"/>
                <a:gd name="connsiteX1" fmla="*/ 396449 w 616018"/>
                <a:gd name="connsiteY1" fmla="*/ 258043 h 616018"/>
                <a:gd name="connsiteX2" fmla="*/ 521706 w 616018"/>
                <a:gd name="connsiteY2" fmla="*/ 334361 h 616018"/>
                <a:gd name="connsiteX3" fmla="*/ 385156 w 616018"/>
                <a:gd name="connsiteY3" fmla="*/ 387065 h 616018"/>
                <a:gd name="connsiteX4" fmla="*/ 350933 w 616018"/>
                <a:gd name="connsiteY4" fmla="*/ 529092 h 616018"/>
                <a:gd name="connsiteX5" fmla="*/ 258530 w 616018"/>
                <a:gd name="connsiteY5" fmla="*/ 415813 h 616018"/>
                <a:gd name="connsiteX6" fmla="*/ 112396 w 616018"/>
                <a:gd name="connsiteY6" fmla="*/ 427448 h 616018"/>
                <a:gd name="connsiteX7" fmla="*/ 192137 w 616018"/>
                <a:gd name="connsiteY7" fmla="*/ 304587 h 616018"/>
                <a:gd name="connsiteX8" fmla="*/ 136010 w 616018"/>
                <a:gd name="connsiteY8" fmla="*/ 169405 h 616018"/>
                <a:gd name="connsiteX9" fmla="*/ 277352 w 616018"/>
                <a:gd name="connsiteY9" fmla="*/ 206709 h 616018"/>
                <a:gd name="connsiteX10" fmla="*/ 388578 w 616018"/>
                <a:gd name="connsiteY10" fmla="*/ 111910 h 616018"/>
                <a:gd name="connsiteX11" fmla="*/ 388578 w 616018"/>
                <a:gd name="connsiteY11" fmla="*/ 25667 h 616018"/>
                <a:gd name="connsiteX12" fmla="*/ 332452 w 616018"/>
                <a:gd name="connsiteY12" fmla="*/ 46201 h 616018"/>
                <a:gd name="connsiteX13" fmla="*/ 255449 w 616018"/>
                <a:gd name="connsiteY13" fmla="*/ 111910 h 616018"/>
                <a:gd name="connsiteX14" fmla="*/ 157913 w 616018"/>
                <a:gd name="connsiteY14" fmla="*/ 85900 h 616018"/>
                <a:gd name="connsiteX15" fmla="*/ 135668 w 616018"/>
                <a:gd name="connsiteY15" fmla="*/ 83163 h 616018"/>
                <a:gd name="connsiteX16" fmla="*/ 70644 w 616018"/>
                <a:gd name="connsiteY16" fmla="*/ 112595 h 616018"/>
                <a:gd name="connsiteX17" fmla="*/ 55928 w 616018"/>
                <a:gd name="connsiteY17" fmla="*/ 202602 h 616018"/>
                <a:gd name="connsiteX18" fmla="*/ 94600 w 616018"/>
                <a:gd name="connsiteY18" fmla="*/ 295689 h 616018"/>
                <a:gd name="connsiteX19" fmla="*/ 39501 w 616018"/>
                <a:gd name="connsiteY19" fmla="*/ 380563 h 616018"/>
                <a:gd name="connsiteX20" fmla="*/ 37789 w 616018"/>
                <a:gd name="connsiteY20" fmla="*/ 471596 h 616018"/>
                <a:gd name="connsiteX21" fmla="*/ 112054 w 616018"/>
                <a:gd name="connsiteY21" fmla="*/ 513691 h 616018"/>
                <a:gd name="connsiteX22" fmla="*/ 118899 w 616018"/>
                <a:gd name="connsiteY22" fmla="*/ 513349 h 616018"/>
                <a:gd name="connsiteX23" fmla="*/ 219857 w 616018"/>
                <a:gd name="connsiteY23" fmla="*/ 505135 h 616018"/>
                <a:gd name="connsiteX24" fmla="*/ 283855 w 616018"/>
                <a:gd name="connsiteY24" fmla="*/ 583507 h 616018"/>
                <a:gd name="connsiteX25" fmla="*/ 350590 w 616018"/>
                <a:gd name="connsiteY25" fmla="*/ 615334 h 616018"/>
                <a:gd name="connsiteX26" fmla="*/ 369755 w 616018"/>
                <a:gd name="connsiteY26" fmla="*/ 613281 h 616018"/>
                <a:gd name="connsiteX27" fmla="*/ 434437 w 616018"/>
                <a:gd name="connsiteY27" fmla="*/ 549283 h 616018"/>
                <a:gd name="connsiteX28" fmla="*/ 458051 w 616018"/>
                <a:gd name="connsiteY28" fmla="*/ 451405 h 616018"/>
                <a:gd name="connsiteX29" fmla="*/ 552507 w 616018"/>
                <a:gd name="connsiteY29" fmla="*/ 415128 h 616018"/>
                <a:gd name="connsiteX30" fmla="*/ 607264 w 616018"/>
                <a:gd name="connsiteY30" fmla="*/ 342575 h 616018"/>
                <a:gd name="connsiteX31" fmla="*/ 566197 w 616018"/>
                <a:gd name="connsiteY31" fmla="*/ 261123 h 616018"/>
                <a:gd name="connsiteX32" fmla="*/ 479612 w 616018"/>
                <a:gd name="connsiteY32" fmla="*/ 208420 h 616018"/>
                <a:gd name="connsiteX33" fmla="*/ 474136 w 616018"/>
                <a:gd name="connsiteY33" fmla="*/ 107461 h 616018"/>
                <a:gd name="connsiteX34" fmla="*/ 422117 w 616018"/>
                <a:gd name="connsiteY34" fmla="*/ 32854 h 616018"/>
                <a:gd name="connsiteX35" fmla="*/ 388578 w 616018"/>
                <a:gd name="connsiteY35" fmla="*/ 25667 h 616018"/>
                <a:gd name="connsiteX36" fmla="*/ 388578 w 616018"/>
                <a:gd name="connsiteY36" fmla="*/ 25667 h 61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16018" h="616018">
                  <a:moveTo>
                    <a:pt x="388578" y="111910"/>
                  </a:moveTo>
                  <a:lnTo>
                    <a:pt x="396449" y="258043"/>
                  </a:lnTo>
                  <a:lnTo>
                    <a:pt x="521706" y="334361"/>
                  </a:lnTo>
                  <a:lnTo>
                    <a:pt x="385156" y="387065"/>
                  </a:lnTo>
                  <a:lnTo>
                    <a:pt x="350933" y="529092"/>
                  </a:lnTo>
                  <a:lnTo>
                    <a:pt x="258530" y="415813"/>
                  </a:lnTo>
                  <a:lnTo>
                    <a:pt x="112396" y="427448"/>
                  </a:lnTo>
                  <a:lnTo>
                    <a:pt x="192137" y="304587"/>
                  </a:lnTo>
                  <a:lnTo>
                    <a:pt x="136010" y="169405"/>
                  </a:lnTo>
                  <a:lnTo>
                    <a:pt x="277352" y="206709"/>
                  </a:lnTo>
                  <a:lnTo>
                    <a:pt x="388578" y="111910"/>
                  </a:lnTo>
                  <a:moveTo>
                    <a:pt x="388578" y="25667"/>
                  </a:moveTo>
                  <a:cubicBezTo>
                    <a:pt x="368386" y="25667"/>
                    <a:pt x="348537" y="32854"/>
                    <a:pt x="332452" y="46201"/>
                  </a:cubicBezTo>
                  <a:lnTo>
                    <a:pt x="255449" y="111910"/>
                  </a:lnTo>
                  <a:lnTo>
                    <a:pt x="157913" y="85900"/>
                  </a:lnTo>
                  <a:cubicBezTo>
                    <a:pt x="150726" y="83847"/>
                    <a:pt x="143197" y="83163"/>
                    <a:pt x="135668" y="83163"/>
                  </a:cubicBezTo>
                  <a:cubicBezTo>
                    <a:pt x="111027" y="83163"/>
                    <a:pt x="87414" y="93772"/>
                    <a:pt x="70644" y="112595"/>
                  </a:cubicBezTo>
                  <a:cubicBezTo>
                    <a:pt x="49083" y="137235"/>
                    <a:pt x="43265" y="172143"/>
                    <a:pt x="55928" y="202602"/>
                  </a:cubicBezTo>
                  <a:lnTo>
                    <a:pt x="94600" y="295689"/>
                  </a:lnTo>
                  <a:lnTo>
                    <a:pt x="39501" y="380563"/>
                  </a:lnTo>
                  <a:cubicBezTo>
                    <a:pt x="21704" y="408283"/>
                    <a:pt x="21020" y="443533"/>
                    <a:pt x="37789" y="471596"/>
                  </a:cubicBezTo>
                  <a:cubicBezTo>
                    <a:pt x="53532" y="497949"/>
                    <a:pt x="81595" y="513691"/>
                    <a:pt x="112054" y="513691"/>
                  </a:cubicBezTo>
                  <a:cubicBezTo>
                    <a:pt x="114450" y="513691"/>
                    <a:pt x="116503" y="513691"/>
                    <a:pt x="118899" y="513349"/>
                  </a:cubicBezTo>
                  <a:lnTo>
                    <a:pt x="219857" y="505135"/>
                  </a:lnTo>
                  <a:lnTo>
                    <a:pt x="283855" y="583507"/>
                  </a:lnTo>
                  <a:cubicBezTo>
                    <a:pt x="300282" y="603698"/>
                    <a:pt x="325265" y="615334"/>
                    <a:pt x="350590" y="615334"/>
                  </a:cubicBezTo>
                  <a:cubicBezTo>
                    <a:pt x="357092" y="615334"/>
                    <a:pt x="363595" y="614650"/>
                    <a:pt x="369755" y="613281"/>
                  </a:cubicBezTo>
                  <a:cubicBezTo>
                    <a:pt x="401583" y="606094"/>
                    <a:pt x="426908" y="581111"/>
                    <a:pt x="434437" y="549283"/>
                  </a:cubicBezTo>
                  <a:lnTo>
                    <a:pt x="458051" y="451405"/>
                  </a:lnTo>
                  <a:lnTo>
                    <a:pt x="552507" y="415128"/>
                  </a:lnTo>
                  <a:cubicBezTo>
                    <a:pt x="582966" y="403492"/>
                    <a:pt x="604527" y="375087"/>
                    <a:pt x="607264" y="342575"/>
                  </a:cubicBezTo>
                  <a:cubicBezTo>
                    <a:pt x="610002" y="309721"/>
                    <a:pt x="594260" y="278235"/>
                    <a:pt x="566197" y="261123"/>
                  </a:cubicBezTo>
                  <a:lnTo>
                    <a:pt x="479612" y="208420"/>
                  </a:lnTo>
                  <a:lnTo>
                    <a:pt x="474136" y="107461"/>
                  </a:lnTo>
                  <a:cubicBezTo>
                    <a:pt x="472425" y="74607"/>
                    <a:pt x="452233" y="45859"/>
                    <a:pt x="422117" y="32854"/>
                  </a:cubicBezTo>
                  <a:cubicBezTo>
                    <a:pt x="411850" y="27721"/>
                    <a:pt x="400214" y="25667"/>
                    <a:pt x="388578" y="25667"/>
                  </a:cubicBezTo>
                  <a:lnTo>
                    <a:pt x="388578" y="25667"/>
                  </a:lnTo>
                  <a:close/>
                </a:path>
              </a:pathLst>
            </a:custGeom>
            <a:solidFill>
              <a:srgbClr val="5F3620"/>
            </a:solid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EA0807C5-833B-4E32-BCAD-30EBA76F6D9D}"/>
                </a:ext>
              </a:extLst>
            </p:cNvPr>
            <p:cNvSpPr/>
            <p:nvPr/>
          </p:nvSpPr>
          <p:spPr>
            <a:xfrm>
              <a:off x="11120407" y="6638360"/>
              <a:ext cx="650242" cy="650242"/>
            </a:xfrm>
            <a:custGeom>
              <a:avLst/>
              <a:gdLst>
                <a:gd name="connsiteX0" fmla="*/ 403883 w 650241"/>
                <a:gd name="connsiteY0" fmla="*/ 642370 h 650241"/>
                <a:gd name="connsiteX1" fmla="*/ 374793 w 650241"/>
                <a:gd name="connsiteY1" fmla="*/ 631076 h 650241"/>
                <a:gd name="connsiteX2" fmla="*/ 255011 w 650241"/>
                <a:gd name="connsiteY2" fmla="*/ 520878 h 650241"/>
                <a:gd name="connsiteX3" fmla="*/ 96216 w 650241"/>
                <a:gd name="connsiteY3" fmla="*/ 557155 h 650241"/>
                <a:gd name="connsiteX4" fmla="*/ 86633 w 650241"/>
                <a:gd name="connsiteY4" fmla="*/ 558181 h 650241"/>
                <a:gd name="connsiteX5" fmla="*/ 53094 w 650241"/>
                <a:gd name="connsiteY5" fmla="*/ 542438 h 650241"/>
                <a:gd name="connsiteX6" fmla="*/ 47277 w 650241"/>
                <a:gd name="connsiteY6" fmla="*/ 497264 h 650241"/>
                <a:gd name="connsiteX7" fmla="*/ 115038 w 650241"/>
                <a:gd name="connsiteY7" fmla="*/ 349077 h 650241"/>
                <a:gd name="connsiteX8" fmla="*/ 31876 w 650241"/>
                <a:gd name="connsiteY8" fmla="*/ 209446 h 650241"/>
                <a:gd name="connsiteX9" fmla="*/ 32560 w 650241"/>
                <a:gd name="connsiteY9" fmla="*/ 163929 h 650241"/>
                <a:gd name="connsiteX10" fmla="*/ 68837 w 650241"/>
                <a:gd name="connsiteY10" fmla="*/ 144080 h 650241"/>
                <a:gd name="connsiteX11" fmla="*/ 73629 w 650241"/>
                <a:gd name="connsiteY11" fmla="*/ 144422 h 650241"/>
                <a:gd name="connsiteX12" fmla="*/ 235504 w 650241"/>
                <a:gd name="connsiteY12" fmla="*/ 162903 h 650241"/>
                <a:gd name="connsiteX13" fmla="*/ 342623 w 650241"/>
                <a:gd name="connsiteY13" fmla="*/ 40383 h 650241"/>
                <a:gd name="connsiteX14" fmla="*/ 375135 w 650241"/>
                <a:gd name="connsiteY14" fmla="*/ 25667 h 650241"/>
                <a:gd name="connsiteX15" fmla="*/ 386087 w 650241"/>
                <a:gd name="connsiteY15" fmla="*/ 27036 h 650241"/>
                <a:gd name="connsiteX16" fmla="*/ 417230 w 650241"/>
                <a:gd name="connsiteY16" fmla="*/ 60233 h 650241"/>
                <a:gd name="connsiteX17" fmla="*/ 449400 w 650241"/>
                <a:gd name="connsiteY17" fmla="*/ 220055 h 650241"/>
                <a:gd name="connsiteX18" fmla="*/ 599298 w 650241"/>
                <a:gd name="connsiteY18" fmla="*/ 283711 h 650241"/>
                <a:gd name="connsiteX19" fmla="*/ 625307 w 650241"/>
                <a:gd name="connsiteY19" fmla="*/ 321014 h 650241"/>
                <a:gd name="connsiteX20" fmla="*/ 603405 w 650241"/>
                <a:gd name="connsiteY20" fmla="*/ 361055 h 650241"/>
                <a:gd name="connsiteX21" fmla="*/ 461378 w 650241"/>
                <a:gd name="connsiteY21" fmla="*/ 441480 h 650241"/>
                <a:gd name="connsiteX22" fmla="*/ 446662 w 650241"/>
                <a:gd name="connsiteY22" fmla="*/ 603356 h 650241"/>
                <a:gd name="connsiteX23" fmla="*/ 419283 w 650241"/>
                <a:gd name="connsiteY23" fmla="*/ 639632 h 650241"/>
                <a:gd name="connsiteX24" fmla="*/ 403883 w 650241"/>
                <a:gd name="connsiteY24" fmla="*/ 642370 h 650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50241" h="650241">
                  <a:moveTo>
                    <a:pt x="403883" y="642370"/>
                  </a:moveTo>
                  <a:cubicBezTo>
                    <a:pt x="393274" y="642370"/>
                    <a:pt x="382665" y="638606"/>
                    <a:pt x="374793" y="631076"/>
                  </a:cubicBezTo>
                  <a:lnTo>
                    <a:pt x="255011" y="520878"/>
                  </a:lnTo>
                  <a:lnTo>
                    <a:pt x="96216" y="557155"/>
                  </a:lnTo>
                  <a:cubicBezTo>
                    <a:pt x="93136" y="557839"/>
                    <a:pt x="89713" y="558181"/>
                    <a:pt x="86633" y="558181"/>
                  </a:cubicBezTo>
                  <a:cubicBezTo>
                    <a:pt x="73971" y="558181"/>
                    <a:pt x="61650" y="552363"/>
                    <a:pt x="53094" y="542438"/>
                  </a:cubicBezTo>
                  <a:cubicBezTo>
                    <a:pt x="42485" y="529776"/>
                    <a:pt x="40432" y="512322"/>
                    <a:pt x="47277" y="497264"/>
                  </a:cubicBezTo>
                  <a:lnTo>
                    <a:pt x="115038" y="349077"/>
                  </a:lnTo>
                  <a:lnTo>
                    <a:pt x="31876" y="209446"/>
                  </a:lnTo>
                  <a:cubicBezTo>
                    <a:pt x="23320" y="195415"/>
                    <a:pt x="23662" y="177618"/>
                    <a:pt x="32560" y="163929"/>
                  </a:cubicBezTo>
                  <a:cubicBezTo>
                    <a:pt x="40432" y="151609"/>
                    <a:pt x="54121" y="144080"/>
                    <a:pt x="68837" y="144080"/>
                  </a:cubicBezTo>
                  <a:cubicBezTo>
                    <a:pt x="70548" y="144080"/>
                    <a:pt x="71917" y="144080"/>
                    <a:pt x="73629" y="144422"/>
                  </a:cubicBezTo>
                  <a:lnTo>
                    <a:pt x="235504" y="162903"/>
                  </a:lnTo>
                  <a:lnTo>
                    <a:pt x="342623" y="40383"/>
                  </a:lnTo>
                  <a:cubicBezTo>
                    <a:pt x="350837" y="30801"/>
                    <a:pt x="362815" y="25667"/>
                    <a:pt x="375135" y="25667"/>
                  </a:cubicBezTo>
                  <a:cubicBezTo>
                    <a:pt x="378900" y="25667"/>
                    <a:pt x="382665" y="26009"/>
                    <a:pt x="386087" y="27036"/>
                  </a:cubicBezTo>
                  <a:cubicBezTo>
                    <a:pt x="401830" y="31143"/>
                    <a:pt x="414150" y="44148"/>
                    <a:pt x="417230" y="60233"/>
                  </a:cubicBezTo>
                  <a:lnTo>
                    <a:pt x="449400" y="220055"/>
                  </a:lnTo>
                  <a:lnTo>
                    <a:pt x="599298" y="283711"/>
                  </a:lnTo>
                  <a:cubicBezTo>
                    <a:pt x="614356" y="290213"/>
                    <a:pt x="624623" y="304587"/>
                    <a:pt x="625307" y="321014"/>
                  </a:cubicBezTo>
                  <a:cubicBezTo>
                    <a:pt x="626334" y="337441"/>
                    <a:pt x="617778" y="352842"/>
                    <a:pt x="603405" y="361055"/>
                  </a:cubicBezTo>
                  <a:lnTo>
                    <a:pt x="461378" y="441480"/>
                  </a:lnTo>
                  <a:lnTo>
                    <a:pt x="446662" y="603356"/>
                  </a:lnTo>
                  <a:cubicBezTo>
                    <a:pt x="445293" y="619783"/>
                    <a:pt x="434684" y="633814"/>
                    <a:pt x="419283" y="639632"/>
                  </a:cubicBezTo>
                  <a:cubicBezTo>
                    <a:pt x="414492" y="641344"/>
                    <a:pt x="409016" y="642370"/>
                    <a:pt x="403883" y="642370"/>
                  </a:cubicBezTo>
                  <a:close/>
                </a:path>
              </a:pathLst>
            </a:custGeom>
            <a:solidFill>
              <a:srgbClr val="FDF056"/>
            </a:solid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1C52A2E7-7229-4F74-B0C8-8760D213A43E}"/>
                </a:ext>
              </a:extLst>
            </p:cNvPr>
            <p:cNvSpPr/>
            <p:nvPr/>
          </p:nvSpPr>
          <p:spPr>
            <a:xfrm>
              <a:off x="11076848" y="6594896"/>
              <a:ext cx="718688" cy="752912"/>
            </a:xfrm>
            <a:custGeom>
              <a:avLst/>
              <a:gdLst>
                <a:gd name="connsiteX0" fmla="*/ 418352 w 718688"/>
                <a:gd name="connsiteY0" fmla="*/ 111910 h 752911"/>
                <a:gd name="connsiteX1" fmla="*/ 455313 w 718688"/>
                <a:gd name="connsiteY1" fmla="*/ 293978 h 752911"/>
                <a:gd name="connsiteX2" fmla="*/ 626087 w 718688"/>
                <a:gd name="connsiteY2" fmla="*/ 366531 h 752911"/>
                <a:gd name="connsiteX3" fmla="*/ 464212 w 718688"/>
                <a:gd name="connsiteY3" fmla="*/ 458249 h 752911"/>
                <a:gd name="connsiteX4" fmla="*/ 447442 w 718688"/>
                <a:gd name="connsiteY4" fmla="*/ 642713 h 752911"/>
                <a:gd name="connsiteX5" fmla="*/ 310891 w 718688"/>
                <a:gd name="connsiteY5" fmla="*/ 517113 h 752911"/>
                <a:gd name="connsiteX6" fmla="*/ 129850 w 718688"/>
                <a:gd name="connsiteY6" fmla="*/ 558523 h 752911"/>
                <a:gd name="connsiteX7" fmla="*/ 206853 w 718688"/>
                <a:gd name="connsiteY7" fmla="*/ 389803 h 752911"/>
                <a:gd name="connsiteX8" fmla="*/ 112054 w 718688"/>
                <a:gd name="connsiteY8" fmla="*/ 230664 h 752911"/>
                <a:gd name="connsiteX9" fmla="*/ 296175 w 718688"/>
                <a:gd name="connsiteY9" fmla="*/ 251541 h 752911"/>
                <a:gd name="connsiteX10" fmla="*/ 418352 w 718688"/>
                <a:gd name="connsiteY10" fmla="*/ 111910 h 752911"/>
                <a:gd name="connsiteX11" fmla="*/ 418352 w 718688"/>
                <a:gd name="connsiteY11" fmla="*/ 25667 h 752911"/>
                <a:gd name="connsiteX12" fmla="*/ 353328 w 718688"/>
                <a:gd name="connsiteY12" fmla="*/ 55099 h 752911"/>
                <a:gd name="connsiteX13" fmla="*/ 261267 w 718688"/>
                <a:gd name="connsiteY13" fmla="*/ 160507 h 752911"/>
                <a:gd name="connsiteX14" fmla="*/ 121979 w 718688"/>
                <a:gd name="connsiteY14" fmla="*/ 144764 h 752911"/>
                <a:gd name="connsiteX15" fmla="*/ 112054 w 718688"/>
                <a:gd name="connsiteY15" fmla="*/ 144080 h 752911"/>
                <a:gd name="connsiteX16" fmla="*/ 39501 w 718688"/>
                <a:gd name="connsiteY16" fmla="*/ 183437 h 752911"/>
                <a:gd name="connsiteX17" fmla="*/ 37790 w 718688"/>
                <a:gd name="connsiteY17" fmla="*/ 274471 h 752911"/>
                <a:gd name="connsiteX18" fmla="*/ 109659 w 718688"/>
                <a:gd name="connsiteY18" fmla="*/ 394594 h 752911"/>
                <a:gd name="connsiteX19" fmla="*/ 51479 w 718688"/>
                <a:gd name="connsiteY19" fmla="*/ 522247 h 752911"/>
                <a:gd name="connsiteX20" fmla="*/ 63115 w 718688"/>
                <a:gd name="connsiteY20" fmla="*/ 612596 h 752911"/>
                <a:gd name="connsiteX21" fmla="*/ 130192 w 718688"/>
                <a:gd name="connsiteY21" fmla="*/ 644424 h 752911"/>
                <a:gd name="connsiteX22" fmla="*/ 149357 w 718688"/>
                <a:gd name="connsiteY22" fmla="*/ 642371 h 752911"/>
                <a:gd name="connsiteX23" fmla="*/ 285908 w 718688"/>
                <a:gd name="connsiteY23" fmla="*/ 611227 h 752911"/>
                <a:gd name="connsiteX24" fmla="*/ 388920 w 718688"/>
                <a:gd name="connsiteY24" fmla="*/ 706026 h 752911"/>
                <a:gd name="connsiteX25" fmla="*/ 447442 w 718688"/>
                <a:gd name="connsiteY25" fmla="*/ 728956 h 752911"/>
                <a:gd name="connsiteX26" fmla="*/ 478585 w 718688"/>
                <a:gd name="connsiteY26" fmla="*/ 723138 h 752911"/>
                <a:gd name="connsiteX27" fmla="*/ 533342 w 718688"/>
                <a:gd name="connsiteY27" fmla="*/ 650584 h 752911"/>
                <a:gd name="connsiteX28" fmla="*/ 546005 w 718688"/>
                <a:gd name="connsiteY28" fmla="*/ 511296 h 752911"/>
                <a:gd name="connsiteX29" fmla="*/ 668525 w 718688"/>
                <a:gd name="connsiteY29" fmla="*/ 442164 h 752911"/>
                <a:gd name="connsiteX30" fmla="*/ 711988 w 718688"/>
                <a:gd name="connsiteY30" fmla="*/ 362082 h 752911"/>
                <a:gd name="connsiteX31" fmla="*/ 659626 w 718688"/>
                <a:gd name="connsiteY31" fmla="*/ 287475 h 752911"/>
                <a:gd name="connsiteX32" fmla="*/ 530947 w 718688"/>
                <a:gd name="connsiteY32" fmla="*/ 232376 h 752911"/>
                <a:gd name="connsiteX33" fmla="*/ 503226 w 718688"/>
                <a:gd name="connsiteY33" fmla="*/ 94799 h 752911"/>
                <a:gd name="connsiteX34" fmla="*/ 440940 w 718688"/>
                <a:gd name="connsiteY34" fmla="*/ 28405 h 752911"/>
                <a:gd name="connsiteX35" fmla="*/ 418352 w 718688"/>
                <a:gd name="connsiteY35" fmla="*/ 25667 h 752911"/>
                <a:gd name="connsiteX36" fmla="*/ 418352 w 718688"/>
                <a:gd name="connsiteY36" fmla="*/ 25667 h 752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718688" h="752911">
                  <a:moveTo>
                    <a:pt x="418352" y="111910"/>
                  </a:moveTo>
                  <a:lnTo>
                    <a:pt x="455313" y="293978"/>
                  </a:lnTo>
                  <a:lnTo>
                    <a:pt x="626087" y="366531"/>
                  </a:lnTo>
                  <a:lnTo>
                    <a:pt x="464212" y="458249"/>
                  </a:lnTo>
                  <a:lnTo>
                    <a:pt x="447442" y="642713"/>
                  </a:lnTo>
                  <a:lnTo>
                    <a:pt x="310891" y="517113"/>
                  </a:lnTo>
                  <a:lnTo>
                    <a:pt x="129850" y="558523"/>
                  </a:lnTo>
                  <a:lnTo>
                    <a:pt x="206853" y="389803"/>
                  </a:lnTo>
                  <a:lnTo>
                    <a:pt x="112054" y="230664"/>
                  </a:lnTo>
                  <a:lnTo>
                    <a:pt x="296175" y="251541"/>
                  </a:lnTo>
                  <a:lnTo>
                    <a:pt x="418352" y="111910"/>
                  </a:lnTo>
                  <a:moveTo>
                    <a:pt x="418352" y="25667"/>
                  </a:moveTo>
                  <a:cubicBezTo>
                    <a:pt x="393711" y="25667"/>
                    <a:pt x="370098" y="36277"/>
                    <a:pt x="353328" y="55099"/>
                  </a:cubicBezTo>
                  <a:lnTo>
                    <a:pt x="261267" y="160507"/>
                  </a:lnTo>
                  <a:lnTo>
                    <a:pt x="121979" y="144764"/>
                  </a:lnTo>
                  <a:cubicBezTo>
                    <a:pt x="118556" y="144422"/>
                    <a:pt x="115477" y="144080"/>
                    <a:pt x="112054" y="144080"/>
                  </a:cubicBezTo>
                  <a:cubicBezTo>
                    <a:pt x="82965" y="144080"/>
                    <a:pt x="55586" y="158796"/>
                    <a:pt x="39501" y="183437"/>
                  </a:cubicBezTo>
                  <a:cubicBezTo>
                    <a:pt x="21705" y="211157"/>
                    <a:pt x="21020" y="246407"/>
                    <a:pt x="37790" y="274471"/>
                  </a:cubicBezTo>
                  <a:lnTo>
                    <a:pt x="109659" y="394594"/>
                  </a:lnTo>
                  <a:lnTo>
                    <a:pt x="51479" y="522247"/>
                  </a:lnTo>
                  <a:cubicBezTo>
                    <a:pt x="37790" y="552021"/>
                    <a:pt x="42239" y="587271"/>
                    <a:pt x="63115" y="612596"/>
                  </a:cubicBezTo>
                  <a:cubicBezTo>
                    <a:pt x="79884" y="633130"/>
                    <a:pt x="104525" y="644424"/>
                    <a:pt x="130192" y="644424"/>
                  </a:cubicBezTo>
                  <a:cubicBezTo>
                    <a:pt x="136695" y="644424"/>
                    <a:pt x="143197" y="643739"/>
                    <a:pt x="149357" y="642371"/>
                  </a:cubicBezTo>
                  <a:lnTo>
                    <a:pt x="285908" y="611227"/>
                  </a:lnTo>
                  <a:lnTo>
                    <a:pt x="388920" y="706026"/>
                  </a:lnTo>
                  <a:cubicBezTo>
                    <a:pt x="405005" y="721084"/>
                    <a:pt x="426224" y="728956"/>
                    <a:pt x="447442" y="728956"/>
                  </a:cubicBezTo>
                  <a:cubicBezTo>
                    <a:pt x="457709" y="728956"/>
                    <a:pt x="468318" y="726902"/>
                    <a:pt x="478585" y="723138"/>
                  </a:cubicBezTo>
                  <a:cubicBezTo>
                    <a:pt x="509044" y="711501"/>
                    <a:pt x="530604" y="683096"/>
                    <a:pt x="533342" y="650584"/>
                  </a:cubicBezTo>
                  <a:lnTo>
                    <a:pt x="546005" y="511296"/>
                  </a:lnTo>
                  <a:lnTo>
                    <a:pt x="668525" y="442164"/>
                  </a:lnTo>
                  <a:cubicBezTo>
                    <a:pt x="697272" y="426079"/>
                    <a:pt x="714041" y="394936"/>
                    <a:pt x="711988" y="362082"/>
                  </a:cubicBezTo>
                  <a:cubicBezTo>
                    <a:pt x="710276" y="329228"/>
                    <a:pt x="689743" y="300480"/>
                    <a:pt x="659626" y="287475"/>
                  </a:cubicBezTo>
                  <a:lnTo>
                    <a:pt x="530947" y="232376"/>
                  </a:lnTo>
                  <a:lnTo>
                    <a:pt x="503226" y="94799"/>
                  </a:lnTo>
                  <a:cubicBezTo>
                    <a:pt x="496724" y="62629"/>
                    <a:pt x="472425" y="36961"/>
                    <a:pt x="440940" y="28405"/>
                  </a:cubicBezTo>
                  <a:cubicBezTo>
                    <a:pt x="433068" y="26694"/>
                    <a:pt x="425881" y="25667"/>
                    <a:pt x="418352" y="25667"/>
                  </a:cubicBezTo>
                  <a:lnTo>
                    <a:pt x="418352" y="25667"/>
                  </a:lnTo>
                  <a:close/>
                </a:path>
              </a:pathLst>
            </a:custGeom>
            <a:solidFill>
              <a:srgbClr val="5F3620"/>
            </a:solid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6F369431-B521-48A8-A15E-7DE49A387B5A}"/>
                </a:ext>
              </a:extLst>
            </p:cNvPr>
            <p:cNvSpPr/>
            <p:nvPr/>
          </p:nvSpPr>
          <p:spPr>
            <a:xfrm>
              <a:off x="11992696" y="6832747"/>
              <a:ext cx="581795" cy="581795"/>
            </a:xfrm>
            <a:custGeom>
              <a:avLst/>
              <a:gdLst>
                <a:gd name="connsiteX0" fmla="*/ 410790 w 581795"/>
                <a:gd name="connsiteY0" fmla="*/ 567080 h 581795"/>
                <a:gd name="connsiteX1" fmla="*/ 386491 w 581795"/>
                <a:gd name="connsiteY1" fmla="*/ 559551 h 581795"/>
                <a:gd name="connsiteX2" fmla="*/ 271159 w 581795"/>
                <a:gd name="connsiteY2" fmla="*/ 481179 h 581795"/>
                <a:gd name="connsiteX3" fmla="*/ 140768 w 581795"/>
                <a:gd name="connsiteY3" fmla="*/ 531487 h 581795"/>
                <a:gd name="connsiteX4" fmla="*/ 125368 w 581795"/>
                <a:gd name="connsiteY4" fmla="*/ 534225 h 581795"/>
                <a:gd name="connsiteX5" fmla="*/ 96278 w 581795"/>
                <a:gd name="connsiteY5" fmla="*/ 522931 h 581795"/>
                <a:gd name="connsiteX6" fmla="*/ 84300 w 581795"/>
                <a:gd name="connsiteY6" fmla="*/ 479126 h 581795"/>
                <a:gd name="connsiteX7" fmla="*/ 123657 w 581795"/>
                <a:gd name="connsiteY7" fmla="*/ 344971 h 581795"/>
                <a:gd name="connsiteX8" fmla="*/ 35361 w 581795"/>
                <a:gd name="connsiteY8" fmla="*/ 236825 h 581795"/>
                <a:gd name="connsiteX9" fmla="*/ 29543 w 581795"/>
                <a:gd name="connsiteY9" fmla="*/ 191650 h 581795"/>
                <a:gd name="connsiteX10" fmla="*/ 67530 w 581795"/>
                <a:gd name="connsiteY10" fmla="*/ 166325 h 581795"/>
                <a:gd name="connsiteX11" fmla="*/ 207161 w 581795"/>
                <a:gd name="connsiteY11" fmla="*/ 162218 h 581795"/>
                <a:gd name="connsiteX12" fmla="*/ 283137 w 581795"/>
                <a:gd name="connsiteY12" fmla="*/ 45175 h 581795"/>
                <a:gd name="connsiteX13" fmla="*/ 319414 w 581795"/>
                <a:gd name="connsiteY13" fmla="*/ 25667 h 581795"/>
                <a:gd name="connsiteX14" fmla="*/ 324547 w 581795"/>
                <a:gd name="connsiteY14" fmla="*/ 26009 h 581795"/>
                <a:gd name="connsiteX15" fmla="*/ 360139 w 581795"/>
                <a:gd name="connsiteY15" fmla="*/ 54073 h 581795"/>
                <a:gd name="connsiteX16" fmla="*/ 407025 w 581795"/>
                <a:gd name="connsiteY16" fmla="*/ 185148 h 581795"/>
                <a:gd name="connsiteX17" fmla="*/ 542207 w 581795"/>
                <a:gd name="connsiteY17" fmla="*/ 221082 h 581795"/>
                <a:gd name="connsiteX18" fmla="*/ 573350 w 581795"/>
                <a:gd name="connsiteY18" fmla="*/ 254279 h 581795"/>
                <a:gd name="connsiteX19" fmla="*/ 557265 w 581795"/>
                <a:gd name="connsiteY19" fmla="*/ 297058 h 581795"/>
                <a:gd name="connsiteX20" fmla="*/ 446724 w 581795"/>
                <a:gd name="connsiteY20" fmla="*/ 382274 h 581795"/>
                <a:gd name="connsiteX21" fmla="*/ 454253 w 581795"/>
                <a:gd name="connsiteY21" fmla="*/ 521220 h 581795"/>
                <a:gd name="connsiteX22" fmla="*/ 432350 w 581795"/>
                <a:gd name="connsiteY22" fmla="*/ 561261 h 581795"/>
                <a:gd name="connsiteX23" fmla="*/ 410790 w 581795"/>
                <a:gd name="connsiteY23" fmla="*/ 567080 h 581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1795" h="581795">
                  <a:moveTo>
                    <a:pt x="410790" y="567080"/>
                  </a:moveTo>
                  <a:cubicBezTo>
                    <a:pt x="402234" y="567080"/>
                    <a:pt x="393678" y="564684"/>
                    <a:pt x="386491" y="559551"/>
                  </a:cubicBezTo>
                  <a:lnTo>
                    <a:pt x="271159" y="481179"/>
                  </a:lnTo>
                  <a:lnTo>
                    <a:pt x="140768" y="531487"/>
                  </a:lnTo>
                  <a:cubicBezTo>
                    <a:pt x="135634" y="533540"/>
                    <a:pt x="130501" y="534225"/>
                    <a:pt x="125368" y="534225"/>
                  </a:cubicBezTo>
                  <a:cubicBezTo>
                    <a:pt x="114758" y="534225"/>
                    <a:pt x="104149" y="530118"/>
                    <a:pt x="96278" y="522931"/>
                  </a:cubicBezTo>
                  <a:cubicBezTo>
                    <a:pt x="84300" y="511638"/>
                    <a:pt x="79508" y="494869"/>
                    <a:pt x="84300" y="479126"/>
                  </a:cubicBezTo>
                  <a:lnTo>
                    <a:pt x="123657" y="344971"/>
                  </a:lnTo>
                  <a:lnTo>
                    <a:pt x="35361" y="236825"/>
                  </a:lnTo>
                  <a:cubicBezTo>
                    <a:pt x="25093" y="224162"/>
                    <a:pt x="22698" y="206708"/>
                    <a:pt x="29543" y="191650"/>
                  </a:cubicBezTo>
                  <a:cubicBezTo>
                    <a:pt x="36387" y="176592"/>
                    <a:pt x="51103" y="167010"/>
                    <a:pt x="67530" y="166325"/>
                  </a:cubicBezTo>
                  <a:lnTo>
                    <a:pt x="207161" y="162218"/>
                  </a:lnTo>
                  <a:lnTo>
                    <a:pt x="283137" y="45175"/>
                  </a:lnTo>
                  <a:cubicBezTo>
                    <a:pt x="291008" y="32855"/>
                    <a:pt x="304697" y="25667"/>
                    <a:pt x="319414" y="25667"/>
                  </a:cubicBezTo>
                  <a:cubicBezTo>
                    <a:pt x="321124" y="25667"/>
                    <a:pt x="322836" y="25667"/>
                    <a:pt x="324547" y="26009"/>
                  </a:cubicBezTo>
                  <a:cubicBezTo>
                    <a:pt x="340974" y="27721"/>
                    <a:pt x="354664" y="38672"/>
                    <a:pt x="360139" y="54073"/>
                  </a:cubicBezTo>
                  <a:lnTo>
                    <a:pt x="407025" y="185148"/>
                  </a:lnTo>
                  <a:lnTo>
                    <a:pt x="542207" y="221082"/>
                  </a:lnTo>
                  <a:cubicBezTo>
                    <a:pt x="557950" y="225189"/>
                    <a:pt x="569928" y="238194"/>
                    <a:pt x="573350" y="254279"/>
                  </a:cubicBezTo>
                  <a:cubicBezTo>
                    <a:pt x="576430" y="270364"/>
                    <a:pt x="570270" y="286791"/>
                    <a:pt x="557265" y="297058"/>
                  </a:cubicBezTo>
                  <a:lnTo>
                    <a:pt x="446724" y="382274"/>
                  </a:lnTo>
                  <a:lnTo>
                    <a:pt x="454253" y="521220"/>
                  </a:lnTo>
                  <a:cubicBezTo>
                    <a:pt x="455280" y="537648"/>
                    <a:pt x="446724" y="553048"/>
                    <a:pt x="432350" y="561261"/>
                  </a:cubicBezTo>
                  <a:cubicBezTo>
                    <a:pt x="425163" y="565026"/>
                    <a:pt x="417976" y="567080"/>
                    <a:pt x="410790" y="567080"/>
                  </a:cubicBezTo>
                  <a:close/>
                </a:path>
              </a:pathLst>
            </a:custGeom>
            <a:solidFill>
              <a:srgbClr val="FDF056"/>
            </a:solid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3A94CCD8-56AF-4916-91B9-2274253FA7A5}"/>
                </a:ext>
              </a:extLst>
            </p:cNvPr>
            <p:cNvSpPr/>
            <p:nvPr/>
          </p:nvSpPr>
          <p:spPr>
            <a:xfrm>
              <a:off x="11949029" y="6789968"/>
              <a:ext cx="684465" cy="650242"/>
            </a:xfrm>
            <a:custGeom>
              <a:avLst/>
              <a:gdLst>
                <a:gd name="connsiteX0" fmla="*/ 362396 w 684465"/>
                <a:gd name="connsiteY0" fmla="*/ 111910 h 650241"/>
                <a:gd name="connsiteX1" fmla="*/ 417154 w 684465"/>
                <a:gd name="connsiteY1" fmla="*/ 264204 h 650241"/>
                <a:gd name="connsiteX2" fmla="*/ 573896 w 684465"/>
                <a:gd name="connsiteY2" fmla="*/ 305956 h 650241"/>
                <a:gd name="connsiteX3" fmla="*/ 445558 w 684465"/>
                <a:gd name="connsiteY3" fmla="*/ 405203 h 650241"/>
                <a:gd name="connsiteX4" fmla="*/ 454457 w 684465"/>
                <a:gd name="connsiteY4" fmla="*/ 566737 h 650241"/>
                <a:gd name="connsiteX5" fmla="*/ 320302 w 684465"/>
                <a:gd name="connsiteY5" fmla="*/ 475703 h 650241"/>
                <a:gd name="connsiteX6" fmla="*/ 169035 w 684465"/>
                <a:gd name="connsiteY6" fmla="*/ 534225 h 650241"/>
                <a:gd name="connsiteX7" fmla="*/ 214894 w 684465"/>
                <a:gd name="connsiteY7" fmla="*/ 378167 h 650241"/>
                <a:gd name="connsiteX8" fmla="*/ 112224 w 684465"/>
                <a:gd name="connsiteY8" fmla="*/ 252568 h 650241"/>
                <a:gd name="connsiteX9" fmla="*/ 274442 w 684465"/>
                <a:gd name="connsiteY9" fmla="*/ 247777 h 650241"/>
                <a:gd name="connsiteX10" fmla="*/ 362396 w 684465"/>
                <a:gd name="connsiteY10" fmla="*/ 111910 h 650241"/>
                <a:gd name="connsiteX11" fmla="*/ 362396 w 684465"/>
                <a:gd name="connsiteY11" fmla="*/ 25667 h 650241"/>
                <a:gd name="connsiteX12" fmla="*/ 290185 w 684465"/>
                <a:gd name="connsiteY12" fmla="*/ 65024 h 650241"/>
                <a:gd name="connsiteX13" fmla="*/ 226530 w 684465"/>
                <a:gd name="connsiteY13" fmla="*/ 162903 h 650241"/>
                <a:gd name="connsiteX14" fmla="*/ 109486 w 684465"/>
                <a:gd name="connsiteY14" fmla="*/ 166325 h 650241"/>
                <a:gd name="connsiteX15" fmla="*/ 33511 w 684465"/>
                <a:gd name="connsiteY15" fmla="*/ 216633 h 650241"/>
                <a:gd name="connsiteX16" fmla="*/ 45146 w 684465"/>
                <a:gd name="connsiteY16" fmla="*/ 306983 h 650241"/>
                <a:gd name="connsiteX17" fmla="*/ 119069 w 684465"/>
                <a:gd name="connsiteY17" fmla="*/ 397332 h 650241"/>
                <a:gd name="connsiteX18" fmla="*/ 86214 w 684465"/>
                <a:gd name="connsiteY18" fmla="*/ 509584 h 650241"/>
                <a:gd name="connsiteX19" fmla="*/ 110513 w 684465"/>
                <a:gd name="connsiteY19" fmla="*/ 597538 h 650241"/>
                <a:gd name="connsiteX20" fmla="*/ 169035 w 684465"/>
                <a:gd name="connsiteY20" fmla="*/ 620468 h 650241"/>
                <a:gd name="connsiteX21" fmla="*/ 200178 w 684465"/>
                <a:gd name="connsiteY21" fmla="*/ 614650 h 650241"/>
                <a:gd name="connsiteX22" fmla="*/ 309350 w 684465"/>
                <a:gd name="connsiteY22" fmla="*/ 572555 h 650241"/>
                <a:gd name="connsiteX23" fmla="*/ 406202 w 684465"/>
                <a:gd name="connsiteY23" fmla="*/ 638264 h 650241"/>
                <a:gd name="connsiteX24" fmla="*/ 454799 w 684465"/>
                <a:gd name="connsiteY24" fmla="*/ 652980 h 650241"/>
                <a:gd name="connsiteX25" fmla="*/ 497236 w 684465"/>
                <a:gd name="connsiteY25" fmla="*/ 641686 h 650241"/>
                <a:gd name="connsiteX26" fmla="*/ 540700 w 684465"/>
                <a:gd name="connsiteY26" fmla="*/ 561946 h 650241"/>
                <a:gd name="connsiteX27" fmla="*/ 534539 w 684465"/>
                <a:gd name="connsiteY27" fmla="*/ 445587 h 650241"/>
                <a:gd name="connsiteX28" fmla="*/ 626942 w 684465"/>
                <a:gd name="connsiteY28" fmla="*/ 374060 h 650241"/>
                <a:gd name="connsiteX29" fmla="*/ 658770 w 684465"/>
                <a:gd name="connsiteY29" fmla="*/ 288844 h 650241"/>
                <a:gd name="connsiteX30" fmla="*/ 596483 w 684465"/>
                <a:gd name="connsiteY30" fmla="*/ 222451 h 650241"/>
                <a:gd name="connsiteX31" fmla="*/ 483546 w 684465"/>
                <a:gd name="connsiteY31" fmla="*/ 192335 h 650241"/>
                <a:gd name="connsiteX32" fmla="*/ 444190 w 684465"/>
                <a:gd name="connsiteY32" fmla="*/ 82820 h 650241"/>
                <a:gd name="connsiteX33" fmla="*/ 373005 w 684465"/>
                <a:gd name="connsiteY33" fmla="*/ 26352 h 650241"/>
                <a:gd name="connsiteX34" fmla="*/ 362396 w 684465"/>
                <a:gd name="connsiteY34" fmla="*/ 25667 h 650241"/>
                <a:gd name="connsiteX35" fmla="*/ 362396 w 684465"/>
                <a:gd name="connsiteY35" fmla="*/ 25667 h 650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84465" h="650241">
                  <a:moveTo>
                    <a:pt x="362396" y="111910"/>
                  </a:moveTo>
                  <a:lnTo>
                    <a:pt x="417154" y="264204"/>
                  </a:lnTo>
                  <a:lnTo>
                    <a:pt x="573896" y="305956"/>
                  </a:lnTo>
                  <a:lnTo>
                    <a:pt x="445558" y="405203"/>
                  </a:lnTo>
                  <a:lnTo>
                    <a:pt x="454457" y="566737"/>
                  </a:lnTo>
                  <a:lnTo>
                    <a:pt x="320302" y="475703"/>
                  </a:lnTo>
                  <a:lnTo>
                    <a:pt x="169035" y="534225"/>
                  </a:lnTo>
                  <a:lnTo>
                    <a:pt x="214894" y="378167"/>
                  </a:lnTo>
                  <a:lnTo>
                    <a:pt x="112224" y="252568"/>
                  </a:lnTo>
                  <a:lnTo>
                    <a:pt x="274442" y="247777"/>
                  </a:lnTo>
                  <a:lnTo>
                    <a:pt x="362396" y="111910"/>
                  </a:lnTo>
                  <a:moveTo>
                    <a:pt x="362396" y="25667"/>
                  </a:moveTo>
                  <a:cubicBezTo>
                    <a:pt x="333306" y="25667"/>
                    <a:pt x="305928" y="40384"/>
                    <a:pt x="290185" y="65024"/>
                  </a:cubicBezTo>
                  <a:lnTo>
                    <a:pt x="226530" y="162903"/>
                  </a:lnTo>
                  <a:lnTo>
                    <a:pt x="109486" y="166325"/>
                  </a:lnTo>
                  <a:cubicBezTo>
                    <a:pt x="76632" y="167352"/>
                    <a:pt x="47200" y="186859"/>
                    <a:pt x="33511" y="216633"/>
                  </a:cubicBezTo>
                  <a:cubicBezTo>
                    <a:pt x="19821" y="246407"/>
                    <a:pt x="24270" y="281657"/>
                    <a:pt x="45146" y="306983"/>
                  </a:cubicBezTo>
                  <a:lnTo>
                    <a:pt x="119069" y="397332"/>
                  </a:lnTo>
                  <a:lnTo>
                    <a:pt x="86214" y="509584"/>
                  </a:lnTo>
                  <a:cubicBezTo>
                    <a:pt x="76974" y="541070"/>
                    <a:pt x="86214" y="575293"/>
                    <a:pt x="110513" y="597538"/>
                  </a:cubicBezTo>
                  <a:cubicBezTo>
                    <a:pt x="126598" y="612596"/>
                    <a:pt x="147816" y="620468"/>
                    <a:pt x="169035" y="620468"/>
                  </a:cubicBezTo>
                  <a:cubicBezTo>
                    <a:pt x="179644" y="620468"/>
                    <a:pt x="189911" y="618415"/>
                    <a:pt x="200178" y="614650"/>
                  </a:cubicBezTo>
                  <a:lnTo>
                    <a:pt x="309350" y="572555"/>
                  </a:lnTo>
                  <a:lnTo>
                    <a:pt x="406202" y="638264"/>
                  </a:lnTo>
                  <a:cubicBezTo>
                    <a:pt x="420576" y="648189"/>
                    <a:pt x="437687" y="652980"/>
                    <a:pt x="454799" y="652980"/>
                  </a:cubicBezTo>
                  <a:cubicBezTo>
                    <a:pt x="469515" y="652980"/>
                    <a:pt x="483889" y="649215"/>
                    <a:pt x="497236" y="641686"/>
                  </a:cubicBezTo>
                  <a:cubicBezTo>
                    <a:pt x="525641" y="625601"/>
                    <a:pt x="542753" y="594458"/>
                    <a:pt x="540700" y="561946"/>
                  </a:cubicBezTo>
                  <a:lnTo>
                    <a:pt x="534539" y="445587"/>
                  </a:lnTo>
                  <a:lnTo>
                    <a:pt x="626942" y="374060"/>
                  </a:lnTo>
                  <a:cubicBezTo>
                    <a:pt x="652952" y="353868"/>
                    <a:pt x="665272" y="321014"/>
                    <a:pt x="658770" y="288844"/>
                  </a:cubicBezTo>
                  <a:cubicBezTo>
                    <a:pt x="652267" y="256674"/>
                    <a:pt x="628311" y="231007"/>
                    <a:pt x="596483" y="222451"/>
                  </a:cubicBezTo>
                  <a:lnTo>
                    <a:pt x="483546" y="192335"/>
                  </a:lnTo>
                  <a:lnTo>
                    <a:pt x="444190" y="82820"/>
                  </a:lnTo>
                  <a:cubicBezTo>
                    <a:pt x="433238" y="52020"/>
                    <a:pt x="405517" y="30117"/>
                    <a:pt x="373005" y="26352"/>
                  </a:cubicBezTo>
                  <a:cubicBezTo>
                    <a:pt x="368899" y="25667"/>
                    <a:pt x="365819" y="25667"/>
                    <a:pt x="362396" y="25667"/>
                  </a:cubicBezTo>
                  <a:lnTo>
                    <a:pt x="362396" y="25667"/>
                  </a:lnTo>
                  <a:close/>
                </a:path>
              </a:pathLst>
            </a:custGeom>
            <a:solidFill>
              <a:srgbClr val="5F3620"/>
            </a:solid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7FF30472-2E3F-421E-835A-AAFBDDC7259D}"/>
                </a:ext>
              </a:extLst>
            </p:cNvPr>
            <p:cNvSpPr/>
            <p:nvPr/>
          </p:nvSpPr>
          <p:spPr>
            <a:xfrm>
              <a:off x="12808827" y="6949106"/>
              <a:ext cx="547572" cy="547572"/>
            </a:xfrm>
            <a:custGeom>
              <a:avLst/>
              <a:gdLst>
                <a:gd name="connsiteX0" fmla="*/ 378371 w 547572"/>
                <a:gd name="connsiteY0" fmla="*/ 523616 h 547572"/>
                <a:gd name="connsiteX1" fmla="*/ 354073 w 547572"/>
                <a:gd name="connsiteY1" fmla="*/ 516087 h 547572"/>
                <a:gd name="connsiteX2" fmla="*/ 251745 w 547572"/>
                <a:gd name="connsiteY2" fmla="*/ 445930 h 547572"/>
                <a:gd name="connsiteX3" fmla="*/ 136413 w 547572"/>
                <a:gd name="connsiteY3" fmla="*/ 491104 h 547572"/>
                <a:gd name="connsiteX4" fmla="*/ 120670 w 547572"/>
                <a:gd name="connsiteY4" fmla="*/ 494184 h 547572"/>
                <a:gd name="connsiteX5" fmla="*/ 91580 w 547572"/>
                <a:gd name="connsiteY5" fmla="*/ 482890 h 547572"/>
                <a:gd name="connsiteX6" fmla="*/ 79260 w 547572"/>
                <a:gd name="connsiteY6" fmla="*/ 438742 h 547572"/>
                <a:gd name="connsiteX7" fmla="*/ 114167 w 547572"/>
                <a:gd name="connsiteY7" fmla="*/ 319646 h 547572"/>
                <a:gd name="connsiteX8" fmla="*/ 35454 w 547572"/>
                <a:gd name="connsiteY8" fmla="*/ 224162 h 547572"/>
                <a:gd name="connsiteX9" fmla="*/ 29636 w 547572"/>
                <a:gd name="connsiteY9" fmla="*/ 178988 h 547572"/>
                <a:gd name="connsiteX10" fmla="*/ 67624 w 547572"/>
                <a:gd name="connsiteY10" fmla="*/ 153663 h 547572"/>
                <a:gd name="connsiteX11" fmla="*/ 191854 w 547572"/>
                <a:gd name="connsiteY11" fmla="*/ 149556 h 547572"/>
                <a:gd name="connsiteX12" fmla="*/ 258932 w 547572"/>
                <a:gd name="connsiteY12" fmla="*/ 45517 h 547572"/>
                <a:gd name="connsiteX13" fmla="*/ 295209 w 547572"/>
                <a:gd name="connsiteY13" fmla="*/ 25667 h 547572"/>
                <a:gd name="connsiteX14" fmla="*/ 300342 w 547572"/>
                <a:gd name="connsiteY14" fmla="*/ 26010 h 547572"/>
                <a:gd name="connsiteX15" fmla="*/ 335935 w 547572"/>
                <a:gd name="connsiteY15" fmla="*/ 54415 h 547572"/>
                <a:gd name="connsiteX16" fmla="*/ 377686 w 547572"/>
                <a:gd name="connsiteY16" fmla="*/ 171116 h 547572"/>
                <a:gd name="connsiteX17" fmla="*/ 497126 w 547572"/>
                <a:gd name="connsiteY17" fmla="*/ 202602 h 547572"/>
                <a:gd name="connsiteX18" fmla="*/ 528269 w 547572"/>
                <a:gd name="connsiteY18" fmla="*/ 235798 h 547572"/>
                <a:gd name="connsiteX19" fmla="*/ 512526 w 547572"/>
                <a:gd name="connsiteY19" fmla="*/ 278577 h 547572"/>
                <a:gd name="connsiteX20" fmla="*/ 414306 w 547572"/>
                <a:gd name="connsiteY20" fmla="*/ 354553 h 547572"/>
                <a:gd name="connsiteX21" fmla="*/ 421493 w 547572"/>
                <a:gd name="connsiteY21" fmla="*/ 478099 h 547572"/>
                <a:gd name="connsiteX22" fmla="*/ 399590 w 547572"/>
                <a:gd name="connsiteY22" fmla="*/ 518140 h 547572"/>
                <a:gd name="connsiteX23" fmla="*/ 378371 w 547572"/>
                <a:gd name="connsiteY23" fmla="*/ 523616 h 547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7572" h="547572">
                  <a:moveTo>
                    <a:pt x="378371" y="523616"/>
                  </a:moveTo>
                  <a:cubicBezTo>
                    <a:pt x="369815" y="523616"/>
                    <a:pt x="361259" y="521221"/>
                    <a:pt x="354073" y="516087"/>
                  </a:cubicBezTo>
                  <a:lnTo>
                    <a:pt x="251745" y="445930"/>
                  </a:lnTo>
                  <a:lnTo>
                    <a:pt x="136413" y="491104"/>
                  </a:lnTo>
                  <a:cubicBezTo>
                    <a:pt x="131279" y="493157"/>
                    <a:pt x="125804" y="494184"/>
                    <a:pt x="120670" y="494184"/>
                  </a:cubicBezTo>
                  <a:cubicBezTo>
                    <a:pt x="110061" y="494184"/>
                    <a:pt x="99452" y="490419"/>
                    <a:pt x="91580" y="482890"/>
                  </a:cubicBezTo>
                  <a:cubicBezTo>
                    <a:pt x="79602" y="471939"/>
                    <a:pt x="74811" y="454827"/>
                    <a:pt x="79260" y="438742"/>
                  </a:cubicBezTo>
                  <a:lnTo>
                    <a:pt x="114167" y="319646"/>
                  </a:lnTo>
                  <a:lnTo>
                    <a:pt x="35454" y="224162"/>
                  </a:lnTo>
                  <a:cubicBezTo>
                    <a:pt x="24845" y="211500"/>
                    <a:pt x="22791" y="194046"/>
                    <a:pt x="29636" y="178988"/>
                  </a:cubicBezTo>
                  <a:cubicBezTo>
                    <a:pt x="36481" y="163930"/>
                    <a:pt x="51197" y="154347"/>
                    <a:pt x="67624" y="153663"/>
                  </a:cubicBezTo>
                  <a:lnTo>
                    <a:pt x="191854" y="149556"/>
                  </a:lnTo>
                  <a:lnTo>
                    <a:pt x="258932" y="45517"/>
                  </a:lnTo>
                  <a:cubicBezTo>
                    <a:pt x="266803" y="33197"/>
                    <a:pt x="280492" y="25667"/>
                    <a:pt x="295209" y="25667"/>
                  </a:cubicBezTo>
                  <a:cubicBezTo>
                    <a:pt x="296920" y="25667"/>
                    <a:pt x="298631" y="25667"/>
                    <a:pt x="300342" y="26010"/>
                  </a:cubicBezTo>
                  <a:cubicBezTo>
                    <a:pt x="316769" y="28063"/>
                    <a:pt x="330459" y="39014"/>
                    <a:pt x="335935" y="54415"/>
                  </a:cubicBezTo>
                  <a:lnTo>
                    <a:pt x="377686" y="171116"/>
                  </a:lnTo>
                  <a:lnTo>
                    <a:pt x="497126" y="202602"/>
                  </a:lnTo>
                  <a:cubicBezTo>
                    <a:pt x="512869" y="206709"/>
                    <a:pt x="525189" y="219714"/>
                    <a:pt x="528269" y="235798"/>
                  </a:cubicBezTo>
                  <a:cubicBezTo>
                    <a:pt x="531691" y="251883"/>
                    <a:pt x="525531" y="268311"/>
                    <a:pt x="512526" y="278577"/>
                  </a:cubicBezTo>
                  <a:lnTo>
                    <a:pt x="414306" y="354553"/>
                  </a:lnTo>
                  <a:lnTo>
                    <a:pt x="421493" y="478099"/>
                  </a:lnTo>
                  <a:cubicBezTo>
                    <a:pt x="422519" y="494527"/>
                    <a:pt x="413964" y="509927"/>
                    <a:pt x="399590" y="518140"/>
                  </a:cubicBezTo>
                  <a:cubicBezTo>
                    <a:pt x="393087" y="521563"/>
                    <a:pt x="385558" y="523616"/>
                    <a:pt x="378371" y="523616"/>
                  </a:cubicBezTo>
                  <a:close/>
                </a:path>
              </a:pathLst>
            </a:custGeom>
            <a:solidFill>
              <a:srgbClr val="FDF056"/>
            </a:solid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EBEE4F0F-230C-4F86-9327-B9CFFCBB011C}"/>
                </a:ext>
              </a:extLst>
            </p:cNvPr>
            <p:cNvSpPr/>
            <p:nvPr/>
          </p:nvSpPr>
          <p:spPr>
            <a:xfrm>
              <a:off x="12765515" y="6906327"/>
              <a:ext cx="616019" cy="616019"/>
            </a:xfrm>
            <a:custGeom>
              <a:avLst/>
              <a:gdLst>
                <a:gd name="connsiteX0" fmla="*/ 338520 w 616018"/>
                <a:gd name="connsiteY0" fmla="*/ 111910 h 616018"/>
                <a:gd name="connsiteX1" fmla="*/ 387802 w 616018"/>
                <a:gd name="connsiteY1" fmla="*/ 249830 h 616018"/>
                <a:gd name="connsiteX2" fmla="*/ 529486 w 616018"/>
                <a:gd name="connsiteY2" fmla="*/ 287133 h 616018"/>
                <a:gd name="connsiteX3" fmla="*/ 413470 w 616018"/>
                <a:gd name="connsiteY3" fmla="*/ 376798 h 616018"/>
                <a:gd name="connsiteX4" fmla="*/ 422025 w 616018"/>
                <a:gd name="connsiteY4" fmla="*/ 522932 h 616018"/>
                <a:gd name="connsiteX5" fmla="*/ 300875 w 616018"/>
                <a:gd name="connsiteY5" fmla="*/ 440111 h 616018"/>
                <a:gd name="connsiteX6" fmla="*/ 164324 w 616018"/>
                <a:gd name="connsiteY6" fmla="*/ 493500 h 616018"/>
                <a:gd name="connsiteX7" fmla="*/ 205734 w 616018"/>
                <a:gd name="connsiteY7" fmla="*/ 352500 h 616018"/>
                <a:gd name="connsiteX8" fmla="*/ 112647 w 616018"/>
                <a:gd name="connsiteY8" fmla="*/ 239563 h 616018"/>
                <a:gd name="connsiteX9" fmla="*/ 259465 w 616018"/>
                <a:gd name="connsiteY9" fmla="*/ 234772 h 616018"/>
                <a:gd name="connsiteX10" fmla="*/ 338520 w 616018"/>
                <a:gd name="connsiteY10" fmla="*/ 111910 h 616018"/>
                <a:gd name="connsiteX11" fmla="*/ 338520 w 616018"/>
                <a:gd name="connsiteY11" fmla="*/ 25667 h 616018"/>
                <a:gd name="connsiteX12" fmla="*/ 265967 w 616018"/>
                <a:gd name="connsiteY12" fmla="*/ 65025 h 616018"/>
                <a:gd name="connsiteX13" fmla="*/ 210867 w 616018"/>
                <a:gd name="connsiteY13" fmla="*/ 149898 h 616018"/>
                <a:gd name="connsiteX14" fmla="*/ 109225 w 616018"/>
                <a:gd name="connsiteY14" fmla="*/ 153321 h 616018"/>
                <a:gd name="connsiteX15" fmla="*/ 33249 w 616018"/>
                <a:gd name="connsiteY15" fmla="*/ 203971 h 616018"/>
                <a:gd name="connsiteX16" fmla="*/ 45227 w 616018"/>
                <a:gd name="connsiteY16" fmla="*/ 294320 h 616018"/>
                <a:gd name="connsiteX17" fmla="*/ 109225 w 616018"/>
                <a:gd name="connsiteY17" fmla="*/ 372007 h 616018"/>
                <a:gd name="connsiteX18" fmla="*/ 80477 w 616018"/>
                <a:gd name="connsiteY18" fmla="*/ 469201 h 616018"/>
                <a:gd name="connsiteX19" fmla="*/ 105118 w 616018"/>
                <a:gd name="connsiteY19" fmla="*/ 557155 h 616018"/>
                <a:gd name="connsiteX20" fmla="*/ 163297 w 616018"/>
                <a:gd name="connsiteY20" fmla="*/ 579742 h 616018"/>
                <a:gd name="connsiteX21" fmla="*/ 194783 w 616018"/>
                <a:gd name="connsiteY21" fmla="*/ 573924 h 616018"/>
                <a:gd name="connsiteX22" fmla="*/ 288897 w 616018"/>
                <a:gd name="connsiteY22" fmla="*/ 536963 h 616018"/>
                <a:gd name="connsiteX23" fmla="*/ 372401 w 616018"/>
                <a:gd name="connsiteY23" fmla="*/ 594116 h 616018"/>
                <a:gd name="connsiteX24" fmla="*/ 420998 w 616018"/>
                <a:gd name="connsiteY24" fmla="*/ 609174 h 616018"/>
                <a:gd name="connsiteX25" fmla="*/ 463435 w 616018"/>
                <a:gd name="connsiteY25" fmla="*/ 597880 h 616018"/>
                <a:gd name="connsiteX26" fmla="*/ 506899 w 616018"/>
                <a:gd name="connsiteY26" fmla="*/ 517798 h 616018"/>
                <a:gd name="connsiteX27" fmla="*/ 501081 w 616018"/>
                <a:gd name="connsiteY27" fmla="*/ 417182 h 616018"/>
                <a:gd name="connsiteX28" fmla="*/ 581163 w 616018"/>
                <a:gd name="connsiteY28" fmla="*/ 355238 h 616018"/>
                <a:gd name="connsiteX29" fmla="*/ 612991 w 616018"/>
                <a:gd name="connsiteY29" fmla="*/ 269679 h 616018"/>
                <a:gd name="connsiteX30" fmla="*/ 550363 w 616018"/>
                <a:gd name="connsiteY30" fmla="*/ 203286 h 616018"/>
                <a:gd name="connsiteX31" fmla="*/ 452826 w 616018"/>
                <a:gd name="connsiteY31" fmla="*/ 177619 h 616018"/>
                <a:gd name="connsiteX32" fmla="*/ 418945 w 616018"/>
                <a:gd name="connsiteY32" fmla="*/ 82478 h 616018"/>
                <a:gd name="connsiteX33" fmla="*/ 347760 w 616018"/>
                <a:gd name="connsiteY33" fmla="*/ 26010 h 616018"/>
                <a:gd name="connsiteX34" fmla="*/ 338520 w 616018"/>
                <a:gd name="connsiteY34" fmla="*/ 25667 h 616018"/>
                <a:gd name="connsiteX35" fmla="*/ 338520 w 616018"/>
                <a:gd name="connsiteY35" fmla="*/ 25667 h 61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16018" h="616018">
                  <a:moveTo>
                    <a:pt x="338520" y="111910"/>
                  </a:moveTo>
                  <a:lnTo>
                    <a:pt x="387802" y="249830"/>
                  </a:lnTo>
                  <a:lnTo>
                    <a:pt x="529486" y="287133"/>
                  </a:lnTo>
                  <a:lnTo>
                    <a:pt x="413470" y="376798"/>
                  </a:lnTo>
                  <a:lnTo>
                    <a:pt x="422025" y="522932"/>
                  </a:lnTo>
                  <a:lnTo>
                    <a:pt x="300875" y="440111"/>
                  </a:lnTo>
                  <a:lnTo>
                    <a:pt x="164324" y="493500"/>
                  </a:lnTo>
                  <a:lnTo>
                    <a:pt x="205734" y="352500"/>
                  </a:lnTo>
                  <a:lnTo>
                    <a:pt x="112647" y="239563"/>
                  </a:lnTo>
                  <a:lnTo>
                    <a:pt x="259465" y="234772"/>
                  </a:lnTo>
                  <a:lnTo>
                    <a:pt x="338520" y="111910"/>
                  </a:lnTo>
                  <a:moveTo>
                    <a:pt x="338520" y="25667"/>
                  </a:moveTo>
                  <a:cubicBezTo>
                    <a:pt x="309431" y="25667"/>
                    <a:pt x="282052" y="40384"/>
                    <a:pt x="265967" y="65025"/>
                  </a:cubicBezTo>
                  <a:lnTo>
                    <a:pt x="210867" y="149898"/>
                  </a:lnTo>
                  <a:lnTo>
                    <a:pt x="109225" y="153321"/>
                  </a:lnTo>
                  <a:cubicBezTo>
                    <a:pt x="76370" y="154347"/>
                    <a:pt x="46938" y="174197"/>
                    <a:pt x="33249" y="203971"/>
                  </a:cubicBezTo>
                  <a:cubicBezTo>
                    <a:pt x="19902" y="234087"/>
                    <a:pt x="24351" y="268995"/>
                    <a:pt x="45227" y="294320"/>
                  </a:cubicBezTo>
                  <a:lnTo>
                    <a:pt x="109225" y="372007"/>
                  </a:lnTo>
                  <a:lnTo>
                    <a:pt x="80477" y="469201"/>
                  </a:lnTo>
                  <a:cubicBezTo>
                    <a:pt x="71237" y="500686"/>
                    <a:pt x="80819" y="534910"/>
                    <a:pt x="105118" y="557155"/>
                  </a:cubicBezTo>
                  <a:cubicBezTo>
                    <a:pt x="121203" y="571871"/>
                    <a:pt x="142079" y="579742"/>
                    <a:pt x="163297" y="579742"/>
                  </a:cubicBezTo>
                  <a:cubicBezTo>
                    <a:pt x="173907" y="579742"/>
                    <a:pt x="184516" y="577689"/>
                    <a:pt x="194783" y="573924"/>
                  </a:cubicBezTo>
                  <a:lnTo>
                    <a:pt x="288897" y="536963"/>
                  </a:lnTo>
                  <a:lnTo>
                    <a:pt x="372401" y="594116"/>
                  </a:lnTo>
                  <a:cubicBezTo>
                    <a:pt x="387117" y="604041"/>
                    <a:pt x="403887" y="609174"/>
                    <a:pt x="420998" y="609174"/>
                  </a:cubicBezTo>
                  <a:cubicBezTo>
                    <a:pt x="435714" y="609174"/>
                    <a:pt x="450088" y="605410"/>
                    <a:pt x="463435" y="597880"/>
                  </a:cubicBezTo>
                  <a:cubicBezTo>
                    <a:pt x="492183" y="581795"/>
                    <a:pt x="508952" y="550653"/>
                    <a:pt x="506899" y="517798"/>
                  </a:cubicBezTo>
                  <a:lnTo>
                    <a:pt x="501081" y="417182"/>
                  </a:lnTo>
                  <a:lnTo>
                    <a:pt x="581163" y="355238"/>
                  </a:lnTo>
                  <a:cubicBezTo>
                    <a:pt x="607173" y="335046"/>
                    <a:pt x="619493" y="301849"/>
                    <a:pt x="612991" y="269679"/>
                  </a:cubicBezTo>
                  <a:cubicBezTo>
                    <a:pt x="606489" y="237510"/>
                    <a:pt x="582190" y="211842"/>
                    <a:pt x="550363" y="203286"/>
                  </a:cubicBezTo>
                  <a:lnTo>
                    <a:pt x="452826" y="177619"/>
                  </a:lnTo>
                  <a:lnTo>
                    <a:pt x="418945" y="82478"/>
                  </a:lnTo>
                  <a:cubicBezTo>
                    <a:pt x="407994" y="51677"/>
                    <a:pt x="380273" y="29775"/>
                    <a:pt x="347760" y="26010"/>
                  </a:cubicBezTo>
                  <a:cubicBezTo>
                    <a:pt x="345023" y="25667"/>
                    <a:pt x="341600" y="25667"/>
                    <a:pt x="338520" y="25667"/>
                  </a:cubicBezTo>
                  <a:lnTo>
                    <a:pt x="338520" y="25667"/>
                  </a:lnTo>
                  <a:close/>
                </a:path>
              </a:pathLst>
            </a:custGeom>
            <a:solidFill>
              <a:srgbClr val="5F3620"/>
            </a:solid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63DD2E94-C0AF-43A5-8EA2-26D784444791}"/>
                </a:ext>
              </a:extLst>
            </p:cNvPr>
            <p:cNvSpPr/>
            <p:nvPr/>
          </p:nvSpPr>
          <p:spPr>
            <a:xfrm>
              <a:off x="10328775" y="6405983"/>
              <a:ext cx="581795" cy="581795"/>
            </a:xfrm>
            <a:custGeom>
              <a:avLst/>
              <a:gdLst>
                <a:gd name="connsiteX0" fmla="*/ 332404 w 581795"/>
                <a:gd name="connsiteY0" fmla="*/ 574609 h 581795"/>
                <a:gd name="connsiteX1" fmla="*/ 298865 w 581795"/>
                <a:gd name="connsiteY1" fmla="*/ 558866 h 581795"/>
                <a:gd name="connsiteX2" fmla="*/ 210911 w 581795"/>
                <a:gd name="connsiteY2" fmla="*/ 451063 h 581795"/>
                <a:gd name="connsiteX3" fmla="*/ 68542 w 581795"/>
                <a:gd name="connsiteY3" fmla="*/ 462014 h 581795"/>
                <a:gd name="connsiteX4" fmla="*/ 31581 w 581795"/>
                <a:gd name="connsiteY4" fmla="*/ 440796 h 581795"/>
                <a:gd name="connsiteX5" fmla="*/ 32608 w 581795"/>
                <a:gd name="connsiteY5" fmla="*/ 395279 h 581795"/>
                <a:gd name="connsiteX6" fmla="*/ 108241 w 581795"/>
                <a:gd name="connsiteY6" fmla="*/ 278235 h 581795"/>
                <a:gd name="connsiteX7" fmla="*/ 54511 w 581795"/>
                <a:gd name="connsiteY7" fmla="*/ 149213 h 581795"/>
                <a:gd name="connsiteX8" fmla="*/ 61698 w 581795"/>
                <a:gd name="connsiteY8" fmla="*/ 104381 h 581795"/>
                <a:gd name="connsiteX9" fmla="*/ 94210 w 581795"/>
                <a:gd name="connsiteY9" fmla="*/ 89665 h 581795"/>
                <a:gd name="connsiteX10" fmla="*/ 105161 w 581795"/>
                <a:gd name="connsiteY10" fmla="*/ 91034 h 581795"/>
                <a:gd name="connsiteX11" fmla="*/ 240001 w 581795"/>
                <a:gd name="connsiteY11" fmla="*/ 126626 h 581795"/>
                <a:gd name="connsiteX12" fmla="*/ 346435 w 581795"/>
                <a:gd name="connsiteY12" fmla="*/ 35935 h 581795"/>
                <a:gd name="connsiteX13" fmla="*/ 374498 w 581795"/>
                <a:gd name="connsiteY13" fmla="*/ 25667 h 581795"/>
                <a:gd name="connsiteX14" fmla="*/ 391610 w 581795"/>
                <a:gd name="connsiteY14" fmla="*/ 29090 h 581795"/>
                <a:gd name="connsiteX15" fmla="*/ 417620 w 581795"/>
                <a:gd name="connsiteY15" fmla="*/ 66393 h 581795"/>
                <a:gd name="connsiteX16" fmla="*/ 425491 w 581795"/>
                <a:gd name="connsiteY16" fmla="*/ 205682 h 581795"/>
                <a:gd name="connsiteX17" fmla="*/ 544588 w 581795"/>
                <a:gd name="connsiteY17" fmla="*/ 278577 h 581795"/>
                <a:gd name="connsiteX18" fmla="*/ 565122 w 581795"/>
                <a:gd name="connsiteY18" fmla="*/ 319303 h 581795"/>
                <a:gd name="connsiteX19" fmla="*/ 537743 w 581795"/>
                <a:gd name="connsiteY19" fmla="*/ 355580 h 581795"/>
                <a:gd name="connsiteX20" fmla="*/ 407353 w 581795"/>
                <a:gd name="connsiteY20" fmla="*/ 406230 h 581795"/>
                <a:gd name="connsiteX21" fmla="*/ 374841 w 581795"/>
                <a:gd name="connsiteY21" fmla="*/ 541412 h 581795"/>
                <a:gd name="connsiteX22" fmla="*/ 342671 w 581795"/>
                <a:gd name="connsiteY22" fmla="*/ 573582 h 581795"/>
                <a:gd name="connsiteX23" fmla="*/ 332404 w 581795"/>
                <a:gd name="connsiteY23" fmla="*/ 574609 h 581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1795" h="581795">
                  <a:moveTo>
                    <a:pt x="332404" y="574609"/>
                  </a:moveTo>
                  <a:cubicBezTo>
                    <a:pt x="319741" y="574609"/>
                    <a:pt x="307421" y="568790"/>
                    <a:pt x="298865" y="558866"/>
                  </a:cubicBezTo>
                  <a:lnTo>
                    <a:pt x="210911" y="451063"/>
                  </a:lnTo>
                  <a:cubicBezTo>
                    <a:pt x="210911" y="451063"/>
                    <a:pt x="69569" y="462014"/>
                    <a:pt x="68542" y="462014"/>
                  </a:cubicBezTo>
                  <a:cubicBezTo>
                    <a:pt x="53484" y="462014"/>
                    <a:pt x="39453" y="454143"/>
                    <a:pt x="31581" y="440796"/>
                  </a:cubicBezTo>
                  <a:cubicBezTo>
                    <a:pt x="23368" y="426764"/>
                    <a:pt x="23710" y="408968"/>
                    <a:pt x="32608" y="395279"/>
                  </a:cubicBezTo>
                  <a:lnTo>
                    <a:pt x="108241" y="278235"/>
                  </a:lnTo>
                  <a:lnTo>
                    <a:pt x="54511" y="149213"/>
                  </a:lnTo>
                  <a:cubicBezTo>
                    <a:pt x="48350" y="134155"/>
                    <a:pt x="51088" y="116701"/>
                    <a:pt x="61698" y="104381"/>
                  </a:cubicBezTo>
                  <a:cubicBezTo>
                    <a:pt x="69911" y="94799"/>
                    <a:pt x="81890" y="89665"/>
                    <a:pt x="94210" y="89665"/>
                  </a:cubicBezTo>
                  <a:cubicBezTo>
                    <a:pt x="97974" y="89665"/>
                    <a:pt x="101739" y="90007"/>
                    <a:pt x="105161" y="91034"/>
                  </a:cubicBezTo>
                  <a:lnTo>
                    <a:pt x="240001" y="126626"/>
                  </a:lnTo>
                  <a:lnTo>
                    <a:pt x="346435" y="35935"/>
                  </a:lnTo>
                  <a:cubicBezTo>
                    <a:pt x="354307" y="29090"/>
                    <a:pt x="364232" y="25667"/>
                    <a:pt x="374498" y="25667"/>
                  </a:cubicBezTo>
                  <a:cubicBezTo>
                    <a:pt x="380316" y="25667"/>
                    <a:pt x="386134" y="26694"/>
                    <a:pt x="391610" y="29090"/>
                  </a:cubicBezTo>
                  <a:cubicBezTo>
                    <a:pt x="406668" y="35592"/>
                    <a:pt x="416935" y="49966"/>
                    <a:pt x="417620" y="66393"/>
                  </a:cubicBezTo>
                  <a:lnTo>
                    <a:pt x="425491" y="205682"/>
                  </a:lnTo>
                  <a:lnTo>
                    <a:pt x="544588" y="278577"/>
                  </a:lnTo>
                  <a:cubicBezTo>
                    <a:pt x="558619" y="287133"/>
                    <a:pt x="566491" y="302876"/>
                    <a:pt x="565122" y="319303"/>
                  </a:cubicBezTo>
                  <a:cubicBezTo>
                    <a:pt x="563753" y="335730"/>
                    <a:pt x="553144" y="349762"/>
                    <a:pt x="537743" y="355580"/>
                  </a:cubicBezTo>
                  <a:lnTo>
                    <a:pt x="407353" y="406230"/>
                  </a:lnTo>
                  <a:lnTo>
                    <a:pt x="374841" y="541412"/>
                  </a:lnTo>
                  <a:cubicBezTo>
                    <a:pt x="371076" y="557497"/>
                    <a:pt x="358413" y="569818"/>
                    <a:pt x="342671" y="573582"/>
                  </a:cubicBezTo>
                  <a:cubicBezTo>
                    <a:pt x="338906" y="574266"/>
                    <a:pt x="335484" y="574609"/>
                    <a:pt x="332404" y="574609"/>
                  </a:cubicBezTo>
                  <a:close/>
                </a:path>
              </a:pathLst>
            </a:custGeom>
            <a:solidFill>
              <a:srgbClr val="FDF056"/>
            </a:solid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5EA74ACF-0847-4BEF-86D4-73B1CE3DD6D0}"/>
                </a:ext>
              </a:extLst>
            </p:cNvPr>
            <p:cNvSpPr/>
            <p:nvPr/>
          </p:nvSpPr>
          <p:spPr>
            <a:xfrm>
              <a:off x="10285264" y="6362862"/>
              <a:ext cx="650242" cy="684465"/>
            </a:xfrm>
            <a:custGeom>
              <a:avLst/>
              <a:gdLst>
                <a:gd name="connsiteX0" fmla="*/ 417668 w 650241"/>
                <a:gd name="connsiteY0" fmla="*/ 111910 h 684465"/>
                <a:gd name="connsiteX1" fmla="*/ 426566 w 650241"/>
                <a:gd name="connsiteY1" fmla="*/ 273786 h 684465"/>
                <a:gd name="connsiteX2" fmla="*/ 565170 w 650241"/>
                <a:gd name="connsiteY2" fmla="*/ 358318 h 684465"/>
                <a:gd name="connsiteX3" fmla="*/ 413561 w 650241"/>
                <a:gd name="connsiteY3" fmla="*/ 417182 h 684465"/>
                <a:gd name="connsiteX4" fmla="*/ 375915 w 650241"/>
                <a:gd name="connsiteY4" fmla="*/ 574608 h 684465"/>
                <a:gd name="connsiteX5" fmla="*/ 273588 w 650241"/>
                <a:gd name="connsiteY5" fmla="*/ 449351 h 684465"/>
                <a:gd name="connsiteX6" fmla="*/ 112054 w 650241"/>
                <a:gd name="connsiteY6" fmla="*/ 461671 h 684465"/>
                <a:gd name="connsiteX7" fmla="*/ 200008 w 650241"/>
                <a:gd name="connsiteY7" fmla="*/ 325805 h 684465"/>
                <a:gd name="connsiteX8" fmla="*/ 137721 w 650241"/>
                <a:gd name="connsiteY8" fmla="*/ 175908 h 684465"/>
                <a:gd name="connsiteX9" fmla="*/ 294464 w 650241"/>
                <a:gd name="connsiteY9" fmla="*/ 217317 h 684465"/>
                <a:gd name="connsiteX10" fmla="*/ 417668 w 650241"/>
                <a:gd name="connsiteY10" fmla="*/ 111910 h 684465"/>
                <a:gd name="connsiteX11" fmla="*/ 417668 w 650241"/>
                <a:gd name="connsiteY11" fmla="*/ 25667 h 684465"/>
                <a:gd name="connsiteX12" fmla="*/ 361542 w 650241"/>
                <a:gd name="connsiteY12" fmla="*/ 46201 h 684465"/>
                <a:gd name="connsiteX13" fmla="*/ 272561 w 650241"/>
                <a:gd name="connsiteY13" fmla="*/ 122177 h 684465"/>
                <a:gd name="connsiteX14" fmla="*/ 159625 w 650241"/>
                <a:gd name="connsiteY14" fmla="*/ 92403 h 684465"/>
                <a:gd name="connsiteX15" fmla="*/ 137721 w 650241"/>
                <a:gd name="connsiteY15" fmla="*/ 89665 h 684465"/>
                <a:gd name="connsiteX16" fmla="*/ 72697 w 650241"/>
                <a:gd name="connsiteY16" fmla="*/ 119097 h 684465"/>
                <a:gd name="connsiteX17" fmla="*/ 57981 w 650241"/>
                <a:gd name="connsiteY17" fmla="*/ 208762 h 684465"/>
                <a:gd name="connsiteX18" fmla="*/ 102814 w 650241"/>
                <a:gd name="connsiteY18" fmla="*/ 316907 h 684465"/>
                <a:gd name="connsiteX19" fmla="*/ 39501 w 650241"/>
                <a:gd name="connsiteY19" fmla="*/ 414786 h 684465"/>
                <a:gd name="connsiteX20" fmla="*/ 37789 w 650241"/>
                <a:gd name="connsiteY20" fmla="*/ 505820 h 684465"/>
                <a:gd name="connsiteX21" fmla="*/ 112054 w 650241"/>
                <a:gd name="connsiteY21" fmla="*/ 547914 h 684465"/>
                <a:gd name="connsiteX22" fmla="*/ 118556 w 650241"/>
                <a:gd name="connsiteY22" fmla="*/ 547572 h 684465"/>
                <a:gd name="connsiteX23" fmla="*/ 235258 w 650241"/>
                <a:gd name="connsiteY23" fmla="*/ 538674 h 684465"/>
                <a:gd name="connsiteX24" fmla="*/ 309180 w 650241"/>
                <a:gd name="connsiteY24" fmla="*/ 629023 h 684465"/>
                <a:gd name="connsiteX25" fmla="*/ 375915 w 650241"/>
                <a:gd name="connsiteY25" fmla="*/ 660509 h 684465"/>
                <a:gd name="connsiteX26" fmla="*/ 395080 w 650241"/>
                <a:gd name="connsiteY26" fmla="*/ 658455 h 684465"/>
                <a:gd name="connsiteX27" fmla="*/ 459762 w 650241"/>
                <a:gd name="connsiteY27" fmla="*/ 594458 h 684465"/>
                <a:gd name="connsiteX28" fmla="*/ 486799 w 650241"/>
                <a:gd name="connsiteY28" fmla="*/ 481179 h 684465"/>
                <a:gd name="connsiteX29" fmla="*/ 596313 w 650241"/>
                <a:gd name="connsiteY29" fmla="*/ 438742 h 684465"/>
                <a:gd name="connsiteX30" fmla="*/ 651070 w 650241"/>
                <a:gd name="connsiteY30" fmla="*/ 365847 h 684465"/>
                <a:gd name="connsiteX31" fmla="*/ 610002 w 650241"/>
                <a:gd name="connsiteY31" fmla="*/ 284395 h 684465"/>
                <a:gd name="connsiteX32" fmla="*/ 510070 w 650241"/>
                <a:gd name="connsiteY32" fmla="*/ 223478 h 684465"/>
                <a:gd name="connsiteX33" fmla="*/ 503568 w 650241"/>
                <a:gd name="connsiteY33" fmla="*/ 106776 h 684465"/>
                <a:gd name="connsiteX34" fmla="*/ 451549 w 650241"/>
                <a:gd name="connsiteY34" fmla="*/ 32170 h 684465"/>
                <a:gd name="connsiteX35" fmla="*/ 417668 w 650241"/>
                <a:gd name="connsiteY35" fmla="*/ 25667 h 684465"/>
                <a:gd name="connsiteX36" fmla="*/ 417668 w 650241"/>
                <a:gd name="connsiteY36" fmla="*/ 25667 h 68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50241" h="684465">
                  <a:moveTo>
                    <a:pt x="417668" y="111910"/>
                  </a:moveTo>
                  <a:lnTo>
                    <a:pt x="426566" y="273786"/>
                  </a:lnTo>
                  <a:lnTo>
                    <a:pt x="565170" y="358318"/>
                  </a:lnTo>
                  <a:lnTo>
                    <a:pt x="413561" y="417182"/>
                  </a:lnTo>
                  <a:lnTo>
                    <a:pt x="375915" y="574608"/>
                  </a:lnTo>
                  <a:lnTo>
                    <a:pt x="273588" y="449351"/>
                  </a:lnTo>
                  <a:lnTo>
                    <a:pt x="112054" y="461671"/>
                  </a:lnTo>
                  <a:lnTo>
                    <a:pt x="200008" y="325805"/>
                  </a:lnTo>
                  <a:lnTo>
                    <a:pt x="137721" y="175908"/>
                  </a:lnTo>
                  <a:lnTo>
                    <a:pt x="294464" y="217317"/>
                  </a:lnTo>
                  <a:lnTo>
                    <a:pt x="417668" y="111910"/>
                  </a:lnTo>
                  <a:moveTo>
                    <a:pt x="417668" y="25667"/>
                  </a:moveTo>
                  <a:cubicBezTo>
                    <a:pt x="397476" y="25667"/>
                    <a:pt x="377627" y="32854"/>
                    <a:pt x="361542" y="46201"/>
                  </a:cubicBezTo>
                  <a:lnTo>
                    <a:pt x="272561" y="122177"/>
                  </a:lnTo>
                  <a:lnTo>
                    <a:pt x="159625" y="92403"/>
                  </a:lnTo>
                  <a:cubicBezTo>
                    <a:pt x="152437" y="90349"/>
                    <a:pt x="144908" y="89665"/>
                    <a:pt x="137721" y="89665"/>
                  </a:cubicBezTo>
                  <a:cubicBezTo>
                    <a:pt x="113081" y="89665"/>
                    <a:pt x="89467" y="100274"/>
                    <a:pt x="72697" y="119097"/>
                  </a:cubicBezTo>
                  <a:cubicBezTo>
                    <a:pt x="51136" y="143738"/>
                    <a:pt x="45319" y="178645"/>
                    <a:pt x="57981" y="208762"/>
                  </a:cubicBezTo>
                  <a:lnTo>
                    <a:pt x="102814" y="316907"/>
                  </a:lnTo>
                  <a:lnTo>
                    <a:pt x="39501" y="414786"/>
                  </a:lnTo>
                  <a:cubicBezTo>
                    <a:pt x="21704" y="442164"/>
                    <a:pt x="21020" y="477756"/>
                    <a:pt x="37789" y="505820"/>
                  </a:cubicBezTo>
                  <a:cubicBezTo>
                    <a:pt x="53532" y="532172"/>
                    <a:pt x="81595" y="547914"/>
                    <a:pt x="112054" y="547914"/>
                  </a:cubicBezTo>
                  <a:cubicBezTo>
                    <a:pt x="114108" y="547914"/>
                    <a:pt x="116503" y="547914"/>
                    <a:pt x="118556" y="547572"/>
                  </a:cubicBezTo>
                  <a:lnTo>
                    <a:pt x="235258" y="538674"/>
                  </a:lnTo>
                  <a:lnTo>
                    <a:pt x="309180" y="629023"/>
                  </a:lnTo>
                  <a:cubicBezTo>
                    <a:pt x="325949" y="649215"/>
                    <a:pt x="350590" y="660509"/>
                    <a:pt x="375915" y="660509"/>
                  </a:cubicBezTo>
                  <a:cubicBezTo>
                    <a:pt x="382418" y="660509"/>
                    <a:pt x="388920" y="659824"/>
                    <a:pt x="395080" y="658455"/>
                  </a:cubicBezTo>
                  <a:cubicBezTo>
                    <a:pt x="426908" y="651269"/>
                    <a:pt x="452233" y="626286"/>
                    <a:pt x="459762" y="594458"/>
                  </a:cubicBezTo>
                  <a:lnTo>
                    <a:pt x="486799" y="481179"/>
                  </a:lnTo>
                  <a:lnTo>
                    <a:pt x="596313" y="438742"/>
                  </a:lnTo>
                  <a:cubicBezTo>
                    <a:pt x="626772" y="426764"/>
                    <a:pt x="647990" y="398701"/>
                    <a:pt x="651070" y="365847"/>
                  </a:cubicBezTo>
                  <a:cubicBezTo>
                    <a:pt x="653808" y="332992"/>
                    <a:pt x="638066" y="301507"/>
                    <a:pt x="610002" y="284395"/>
                  </a:cubicBezTo>
                  <a:lnTo>
                    <a:pt x="510070" y="223478"/>
                  </a:lnTo>
                  <a:lnTo>
                    <a:pt x="503568" y="106776"/>
                  </a:lnTo>
                  <a:cubicBezTo>
                    <a:pt x="501857" y="73922"/>
                    <a:pt x="481665" y="45174"/>
                    <a:pt x="451549" y="32170"/>
                  </a:cubicBezTo>
                  <a:cubicBezTo>
                    <a:pt x="440597" y="28063"/>
                    <a:pt x="429304" y="25667"/>
                    <a:pt x="417668" y="25667"/>
                  </a:cubicBezTo>
                  <a:lnTo>
                    <a:pt x="417668" y="25667"/>
                  </a:lnTo>
                  <a:close/>
                </a:path>
              </a:pathLst>
            </a:custGeom>
            <a:solidFill>
              <a:srgbClr val="5F3620"/>
            </a:solid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CE593ABE-C5D3-4679-9BF8-AA18B0638285}"/>
                </a:ext>
              </a:extLst>
            </p:cNvPr>
            <p:cNvSpPr/>
            <p:nvPr/>
          </p:nvSpPr>
          <p:spPr>
            <a:xfrm>
              <a:off x="9612140" y="6114401"/>
              <a:ext cx="513349" cy="547572"/>
            </a:xfrm>
            <a:custGeom>
              <a:avLst/>
              <a:gdLst>
                <a:gd name="connsiteX0" fmla="*/ 307078 w 513348"/>
                <a:gd name="connsiteY0" fmla="*/ 530118 h 547572"/>
                <a:gd name="connsiteX1" fmla="*/ 273540 w 513348"/>
                <a:gd name="connsiteY1" fmla="*/ 514033 h 547572"/>
                <a:gd name="connsiteX2" fmla="*/ 195511 w 513348"/>
                <a:gd name="connsiteY2" fmla="*/ 417866 h 547572"/>
                <a:gd name="connsiteX3" fmla="*/ 68542 w 513348"/>
                <a:gd name="connsiteY3" fmla="*/ 427791 h 547572"/>
                <a:gd name="connsiteX4" fmla="*/ 31581 w 513348"/>
                <a:gd name="connsiteY4" fmla="*/ 406572 h 547572"/>
                <a:gd name="connsiteX5" fmla="*/ 32608 w 513348"/>
                <a:gd name="connsiteY5" fmla="*/ 361055 h 547572"/>
                <a:gd name="connsiteX6" fmla="*/ 100028 w 513348"/>
                <a:gd name="connsiteY6" fmla="*/ 257701 h 547572"/>
                <a:gd name="connsiteX7" fmla="*/ 52115 w 513348"/>
                <a:gd name="connsiteY7" fmla="*/ 143396 h 547572"/>
                <a:gd name="connsiteX8" fmla="*/ 59302 w 513348"/>
                <a:gd name="connsiteY8" fmla="*/ 98221 h 547572"/>
                <a:gd name="connsiteX9" fmla="*/ 91814 w 513348"/>
                <a:gd name="connsiteY9" fmla="*/ 83505 h 547572"/>
                <a:gd name="connsiteX10" fmla="*/ 102766 w 513348"/>
                <a:gd name="connsiteY10" fmla="*/ 84874 h 547572"/>
                <a:gd name="connsiteX11" fmla="*/ 222547 w 513348"/>
                <a:gd name="connsiteY11" fmla="*/ 116701 h 547572"/>
                <a:gd name="connsiteX12" fmla="*/ 317003 w 513348"/>
                <a:gd name="connsiteY12" fmla="*/ 35935 h 547572"/>
                <a:gd name="connsiteX13" fmla="*/ 345066 w 513348"/>
                <a:gd name="connsiteY13" fmla="*/ 25667 h 547572"/>
                <a:gd name="connsiteX14" fmla="*/ 362178 w 513348"/>
                <a:gd name="connsiteY14" fmla="*/ 29090 h 547572"/>
                <a:gd name="connsiteX15" fmla="*/ 388188 w 513348"/>
                <a:gd name="connsiteY15" fmla="*/ 66393 h 547572"/>
                <a:gd name="connsiteX16" fmla="*/ 395032 w 513348"/>
                <a:gd name="connsiteY16" fmla="*/ 190282 h 547572"/>
                <a:gd name="connsiteX17" fmla="*/ 500098 w 513348"/>
                <a:gd name="connsiteY17" fmla="*/ 254279 h 547572"/>
                <a:gd name="connsiteX18" fmla="*/ 520631 w 513348"/>
                <a:gd name="connsiteY18" fmla="*/ 295005 h 547572"/>
                <a:gd name="connsiteX19" fmla="*/ 493253 w 513348"/>
                <a:gd name="connsiteY19" fmla="*/ 331281 h 547572"/>
                <a:gd name="connsiteX20" fmla="*/ 377921 w 513348"/>
                <a:gd name="connsiteY20" fmla="*/ 376456 h 547572"/>
                <a:gd name="connsiteX21" fmla="*/ 348831 w 513348"/>
                <a:gd name="connsiteY21" fmla="*/ 496922 h 547572"/>
                <a:gd name="connsiteX22" fmla="*/ 316319 w 513348"/>
                <a:gd name="connsiteY22" fmla="*/ 529092 h 547572"/>
                <a:gd name="connsiteX23" fmla="*/ 307078 w 513348"/>
                <a:gd name="connsiteY23" fmla="*/ 530118 h 547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3348" h="547572">
                  <a:moveTo>
                    <a:pt x="307078" y="530118"/>
                  </a:moveTo>
                  <a:cubicBezTo>
                    <a:pt x="294074" y="530118"/>
                    <a:pt x="281753" y="524301"/>
                    <a:pt x="273540" y="514033"/>
                  </a:cubicBezTo>
                  <a:lnTo>
                    <a:pt x="195511" y="417866"/>
                  </a:lnTo>
                  <a:cubicBezTo>
                    <a:pt x="195511" y="417866"/>
                    <a:pt x="69911" y="427791"/>
                    <a:pt x="68542" y="427791"/>
                  </a:cubicBezTo>
                  <a:cubicBezTo>
                    <a:pt x="53484" y="427791"/>
                    <a:pt x="39453" y="419920"/>
                    <a:pt x="31581" y="406572"/>
                  </a:cubicBezTo>
                  <a:cubicBezTo>
                    <a:pt x="23368" y="392541"/>
                    <a:pt x="23710" y="374745"/>
                    <a:pt x="32608" y="361055"/>
                  </a:cubicBezTo>
                  <a:lnTo>
                    <a:pt x="100028" y="257701"/>
                  </a:lnTo>
                  <a:lnTo>
                    <a:pt x="52115" y="143396"/>
                  </a:lnTo>
                  <a:cubicBezTo>
                    <a:pt x="45613" y="128337"/>
                    <a:pt x="48693" y="110884"/>
                    <a:pt x="59302" y="98221"/>
                  </a:cubicBezTo>
                  <a:cubicBezTo>
                    <a:pt x="67516" y="88639"/>
                    <a:pt x="79494" y="83505"/>
                    <a:pt x="91814" y="83505"/>
                  </a:cubicBezTo>
                  <a:cubicBezTo>
                    <a:pt x="95579" y="83505"/>
                    <a:pt x="99343" y="83847"/>
                    <a:pt x="102766" y="84874"/>
                  </a:cubicBezTo>
                  <a:lnTo>
                    <a:pt x="222547" y="116701"/>
                  </a:lnTo>
                  <a:lnTo>
                    <a:pt x="317003" y="35935"/>
                  </a:lnTo>
                  <a:cubicBezTo>
                    <a:pt x="324875" y="29090"/>
                    <a:pt x="334799" y="25667"/>
                    <a:pt x="345066" y="25667"/>
                  </a:cubicBezTo>
                  <a:cubicBezTo>
                    <a:pt x="350884" y="25667"/>
                    <a:pt x="356702" y="26694"/>
                    <a:pt x="362178" y="29090"/>
                  </a:cubicBezTo>
                  <a:cubicBezTo>
                    <a:pt x="377236" y="35592"/>
                    <a:pt x="387503" y="49966"/>
                    <a:pt x="388188" y="66393"/>
                  </a:cubicBezTo>
                  <a:lnTo>
                    <a:pt x="395032" y="190282"/>
                  </a:lnTo>
                  <a:lnTo>
                    <a:pt x="500098" y="254279"/>
                  </a:lnTo>
                  <a:cubicBezTo>
                    <a:pt x="514129" y="262835"/>
                    <a:pt x="522000" y="278577"/>
                    <a:pt x="520631" y="295005"/>
                  </a:cubicBezTo>
                  <a:cubicBezTo>
                    <a:pt x="519263" y="311432"/>
                    <a:pt x="508653" y="325464"/>
                    <a:pt x="493253" y="331281"/>
                  </a:cubicBezTo>
                  <a:lnTo>
                    <a:pt x="377921" y="376456"/>
                  </a:lnTo>
                  <a:lnTo>
                    <a:pt x="348831" y="496922"/>
                  </a:lnTo>
                  <a:cubicBezTo>
                    <a:pt x="345066" y="513007"/>
                    <a:pt x="332404" y="525327"/>
                    <a:pt x="316319" y="529092"/>
                  </a:cubicBezTo>
                  <a:cubicBezTo>
                    <a:pt x="313239" y="529776"/>
                    <a:pt x="310159" y="530118"/>
                    <a:pt x="307078" y="530118"/>
                  </a:cubicBezTo>
                  <a:close/>
                </a:path>
              </a:pathLst>
            </a:custGeom>
            <a:solidFill>
              <a:srgbClr val="FDF056"/>
            </a:solid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1F2DFA2B-26C1-4789-8035-ACA3238560A2}"/>
                </a:ext>
              </a:extLst>
            </p:cNvPr>
            <p:cNvSpPr/>
            <p:nvPr/>
          </p:nvSpPr>
          <p:spPr>
            <a:xfrm>
              <a:off x="9568458" y="6071280"/>
              <a:ext cx="616019" cy="616019"/>
            </a:xfrm>
            <a:custGeom>
              <a:avLst/>
              <a:gdLst>
                <a:gd name="connsiteX0" fmla="*/ 388407 w 616018"/>
                <a:gd name="connsiteY0" fmla="*/ 111910 h 616018"/>
                <a:gd name="connsiteX1" fmla="*/ 396278 w 616018"/>
                <a:gd name="connsiteY1" fmla="*/ 258386 h 616018"/>
                <a:gd name="connsiteX2" fmla="*/ 520851 w 616018"/>
                <a:gd name="connsiteY2" fmla="*/ 334019 h 616018"/>
                <a:gd name="connsiteX3" fmla="*/ 384642 w 616018"/>
                <a:gd name="connsiteY3" fmla="*/ 387408 h 616018"/>
                <a:gd name="connsiteX4" fmla="*/ 350419 w 616018"/>
                <a:gd name="connsiteY4" fmla="*/ 529776 h 616018"/>
                <a:gd name="connsiteX5" fmla="*/ 258016 w 616018"/>
                <a:gd name="connsiteY5" fmla="*/ 416155 h 616018"/>
                <a:gd name="connsiteX6" fmla="*/ 111883 w 616018"/>
                <a:gd name="connsiteY6" fmla="*/ 427791 h 616018"/>
                <a:gd name="connsiteX7" fmla="*/ 191623 w 616018"/>
                <a:gd name="connsiteY7" fmla="*/ 305271 h 616018"/>
                <a:gd name="connsiteX8" fmla="*/ 134813 w 616018"/>
                <a:gd name="connsiteY8" fmla="*/ 169748 h 616018"/>
                <a:gd name="connsiteX9" fmla="*/ 276497 w 616018"/>
                <a:gd name="connsiteY9" fmla="*/ 207393 h 616018"/>
                <a:gd name="connsiteX10" fmla="*/ 388407 w 616018"/>
                <a:gd name="connsiteY10" fmla="*/ 111910 h 616018"/>
                <a:gd name="connsiteX11" fmla="*/ 388407 w 616018"/>
                <a:gd name="connsiteY11" fmla="*/ 25667 h 616018"/>
                <a:gd name="connsiteX12" fmla="*/ 332281 w 616018"/>
                <a:gd name="connsiteY12" fmla="*/ 46544 h 616018"/>
                <a:gd name="connsiteX13" fmla="*/ 255278 w 616018"/>
                <a:gd name="connsiteY13" fmla="*/ 112594 h 616018"/>
                <a:gd name="connsiteX14" fmla="*/ 157400 w 616018"/>
                <a:gd name="connsiteY14" fmla="*/ 86585 h 616018"/>
                <a:gd name="connsiteX15" fmla="*/ 135155 w 616018"/>
                <a:gd name="connsiteY15" fmla="*/ 83847 h 616018"/>
                <a:gd name="connsiteX16" fmla="*/ 70131 w 616018"/>
                <a:gd name="connsiteY16" fmla="*/ 113279 h 616018"/>
                <a:gd name="connsiteX17" fmla="*/ 55757 w 616018"/>
                <a:gd name="connsiteY17" fmla="*/ 203286 h 616018"/>
                <a:gd name="connsiteX18" fmla="*/ 94771 w 616018"/>
                <a:gd name="connsiteY18" fmla="*/ 296716 h 616018"/>
                <a:gd name="connsiteX19" fmla="*/ 39672 w 616018"/>
                <a:gd name="connsiteY19" fmla="*/ 380905 h 616018"/>
                <a:gd name="connsiteX20" fmla="*/ 37618 w 616018"/>
                <a:gd name="connsiteY20" fmla="*/ 472281 h 616018"/>
                <a:gd name="connsiteX21" fmla="*/ 111883 w 616018"/>
                <a:gd name="connsiteY21" fmla="*/ 514376 h 616018"/>
                <a:gd name="connsiteX22" fmla="*/ 118728 w 616018"/>
                <a:gd name="connsiteY22" fmla="*/ 514033 h 616018"/>
                <a:gd name="connsiteX23" fmla="*/ 219686 w 616018"/>
                <a:gd name="connsiteY23" fmla="*/ 506162 h 616018"/>
                <a:gd name="connsiteX24" fmla="*/ 283341 w 616018"/>
                <a:gd name="connsiteY24" fmla="*/ 584533 h 616018"/>
                <a:gd name="connsiteX25" fmla="*/ 350419 w 616018"/>
                <a:gd name="connsiteY25" fmla="*/ 616361 h 616018"/>
                <a:gd name="connsiteX26" fmla="*/ 369584 w 616018"/>
                <a:gd name="connsiteY26" fmla="*/ 614307 h 616018"/>
                <a:gd name="connsiteX27" fmla="*/ 434266 w 616018"/>
                <a:gd name="connsiteY27" fmla="*/ 550310 h 616018"/>
                <a:gd name="connsiteX28" fmla="*/ 457880 w 616018"/>
                <a:gd name="connsiteY28" fmla="*/ 451747 h 616018"/>
                <a:gd name="connsiteX29" fmla="*/ 552336 w 616018"/>
                <a:gd name="connsiteY29" fmla="*/ 414786 h 616018"/>
                <a:gd name="connsiteX30" fmla="*/ 606751 w 616018"/>
                <a:gd name="connsiteY30" fmla="*/ 341891 h 616018"/>
                <a:gd name="connsiteX31" fmla="*/ 565683 w 616018"/>
                <a:gd name="connsiteY31" fmla="*/ 260781 h 616018"/>
                <a:gd name="connsiteX32" fmla="*/ 480125 w 616018"/>
                <a:gd name="connsiteY32" fmla="*/ 208762 h 616018"/>
                <a:gd name="connsiteX33" fmla="*/ 474649 w 616018"/>
                <a:gd name="connsiteY33" fmla="*/ 107461 h 616018"/>
                <a:gd name="connsiteX34" fmla="*/ 422288 w 616018"/>
                <a:gd name="connsiteY34" fmla="*/ 32855 h 616018"/>
                <a:gd name="connsiteX35" fmla="*/ 388407 w 616018"/>
                <a:gd name="connsiteY35" fmla="*/ 25667 h 616018"/>
                <a:gd name="connsiteX36" fmla="*/ 388407 w 616018"/>
                <a:gd name="connsiteY36" fmla="*/ 25667 h 61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16018" h="616018">
                  <a:moveTo>
                    <a:pt x="388407" y="111910"/>
                  </a:moveTo>
                  <a:lnTo>
                    <a:pt x="396278" y="258386"/>
                  </a:lnTo>
                  <a:lnTo>
                    <a:pt x="520851" y="334019"/>
                  </a:lnTo>
                  <a:lnTo>
                    <a:pt x="384642" y="387408"/>
                  </a:lnTo>
                  <a:lnTo>
                    <a:pt x="350419" y="529776"/>
                  </a:lnTo>
                  <a:lnTo>
                    <a:pt x="258016" y="416155"/>
                  </a:lnTo>
                  <a:lnTo>
                    <a:pt x="111883" y="427791"/>
                  </a:lnTo>
                  <a:lnTo>
                    <a:pt x="191623" y="305271"/>
                  </a:lnTo>
                  <a:lnTo>
                    <a:pt x="134813" y="169748"/>
                  </a:lnTo>
                  <a:lnTo>
                    <a:pt x="276497" y="207393"/>
                  </a:lnTo>
                  <a:lnTo>
                    <a:pt x="388407" y="111910"/>
                  </a:lnTo>
                  <a:moveTo>
                    <a:pt x="388407" y="25667"/>
                  </a:moveTo>
                  <a:cubicBezTo>
                    <a:pt x="368215" y="25667"/>
                    <a:pt x="348366" y="32855"/>
                    <a:pt x="332281" y="46544"/>
                  </a:cubicBezTo>
                  <a:lnTo>
                    <a:pt x="255278" y="112594"/>
                  </a:lnTo>
                  <a:lnTo>
                    <a:pt x="157400" y="86585"/>
                  </a:lnTo>
                  <a:cubicBezTo>
                    <a:pt x="150213" y="84531"/>
                    <a:pt x="142684" y="83847"/>
                    <a:pt x="135155" y="83847"/>
                  </a:cubicBezTo>
                  <a:cubicBezTo>
                    <a:pt x="110514" y="83847"/>
                    <a:pt x="86558" y="94456"/>
                    <a:pt x="70131" y="113279"/>
                  </a:cubicBezTo>
                  <a:cubicBezTo>
                    <a:pt x="48570" y="137920"/>
                    <a:pt x="42752" y="172828"/>
                    <a:pt x="55757" y="203286"/>
                  </a:cubicBezTo>
                  <a:lnTo>
                    <a:pt x="94771" y="296716"/>
                  </a:lnTo>
                  <a:lnTo>
                    <a:pt x="39672" y="380905"/>
                  </a:lnTo>
                  <a:cubicBezTo>
                    <a:pt x="21533" y="408284"/>
                    <a:pt x="21191" y="443876"/>
                    <a:pt x="37618" y="472281"/>
                  </a:cubicBezTo>
                  <a:cubicBezTo>
                    <a:pt x="53361" y="498633"/>
                    <a:pt x="81424" y="514376"/>
                    <a:pt x="111883" y="514376"/>
                  </a:cubicBezTo>
                  <a:cubicBezTo>
                    <a:pt x="114279" y="514376"/>
                    <a:pt x="116332" y="514376"/>
                    <a:pt x="118728" y="514033"/>
                  </a:cubicBezTo>
                  <a:lnTo>
                    <a:pt x="219686" y="506162"/>
                  </a:lnTo>
                  <a:lnTo>
                    <a:pt x="283341" y="584533"/>
                  </a:lnTo>
                  <a:cubicBezTo>
                    <a:pt x="300111" y="605068"/>
                    <a:pt x="324751" y="616361"/>
                    <a:pt x="350419" y="616361"/>
                  </a:cubicBezTo>
                  <a:cubicBezTo>
                    <a:pt x="356921" y="616361"/>
                    <a:pt x="363082" y="615677"/>
                    <a:pt x="369584" y="614307"/>
                  </a:cubicBezTo>
                  <a:cubicBezTo>
                    <a:pt x="401412" y="607121"/>
                    <a:pt x="426737" y="582137"/>
                    <a:pt x="434266" y="550310"/>
                  </a:cubicBezTo>
                  <a:lnTo>
                    <a:pt x="457880" y="451747"/>
                  </a:lnTo>
                  <a:lnTo>
                    <a:pt x="552336" y="414786"/>
                  </a:lnTo>
                  <a:cubicBezTo>
                    <a:pt x="582795" y="402808"/>
                    <a:pt x="604013" y="374745"/>
                    <a:pt x="606751" y="341891"/>
                  </a:cubicBezTo>
                  <a:cubicBezTo>
                    <a:pt x="609489" y="309036"/>
                    <a:pt x="593746" y="277551"/>
                    <a:pt x="565683" y="260781"/>
                  </a:cubicBezTo>
                  <a:lnTo>
                    <a:pt x="480125" y="208762"/>
                  </a:lnTo>
                  <a:lnTo>
                    <a:pt x="474649" y="107461"/>
                  </a:lnTo>
                  <a:cubicBezTo>
                    <a:pt x="472938" y="74607"/>
                    <a:pt x="452747" y="45859"/>
                    <a:pt x="422288" y="32855"/>
                  </a:cubicBezTo>
                  <a:cubicBezTo>
                    <a:pt x="411679" y="28063"/>
                    <a:pt x="400043" y="25667"/>
                    <a:pt x="388407" y="25667"/>
                  </a:cubicBezTo>
                  <a:lnTo>
                    <a:pt x="388407" y="25667"/>
                  </a:lnTo>
                  <a:close/>
                </a:path>
              </a:pathLst>
            </a:custGeom>
            <a:solidFill>
              <a:srgbClr val="5F3620"/>
            </a:solid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9EE9154B-3C50-42BE-8452-B2EE587549B5}"/>
                </a:ext>
              </a:extLst>
            </p:cNvPr>
            <p:cNvSpPr/>
            <p:nvPr/>
          </p:nvSpPr>
          <p:spPr>
            <a:xfrm>
              <a:off x="9363433" y="3826919"/>
              <a:ext cx="4346354" cy="4688586"/>
            </a:xfrm>
            <a:custGeom>
              <a:avLst/>
              <a:gdLst>
                <a:gd name="connsiteX0" fmla="*/ 310747 w 4346353"/>
                <a:gd name="connsiteY0" fmla="*/ 4343616 h 4688586"/>
                <a:gd name="connsiteX1" fmla="*/ 437031 w 4346353"/>
                <a:gd name="connsiteY1" fmla="*/ 4491118 h 4688586"/>
                <a:gd name="connsiteX2" fmla="*/ 468859 w 4346353"/>
                <a:gd name="connsiteY2" fmla="*/ 4519182 h 4688586"/>
                <a:gd name="connsiteX3" fmla="*/ 3588651 w 4346353"/>
                <a:gd name="connsiteY3" fmla="*/ 4671818 h 4688586"/>
                <a:gd name="connsiteX4" fmla="*/ 3927804 w 4346353"/>
                <a:gd name="connsiteY4" fmla="*/ 4182425 h 4688586"/>
                <a:gd name="connsiteX5" fmla="*/ 4107818 w 4346353"/>
                <a:gd name="connsiteY5" fmla="*/ 3742314 h 4688586"/>
                <a:gd name="connsiteX6" fmla="*/ 4140672 w 4346353"/>
                <a:gd name="connsiteY6" fmla="*/ 3636906 h 4688586"/>
                <a:gd name="connsiteX7" fmla="*/ 4156415 w 4346353"/>
                <a:gd name="connsiteY7" fmla="*/ 3580780 h 4688586"/>
                <a:gd name="connsiteX8" fmla="*/ 4248133 w 4346353"/>
                <a:gd name="connsiteY8" fmla="*/ 3178314 h 4688586"/>
                <a:gd name="connsiteX9" fmla="*/ 4263876 w 4346353"/>
                <a:gd name="connsiteY9" fmla="*/ 3087280 h 4688586"/>
                <a:gd name="connsiteX10" fmla="*/ 4300495 w 4346353"/>
                <a:gd name="connsiteY10" fmla="*/ 2815548 h 4688586"/>
                <a:gd name="connsiteX11" fmla="*/ 4320002 w 4346353"/>
                <a:gd name="connsiteY11" fmla="*/ 2564007 h 4688586"/>
                <a:gd name="connsiteX12" fmla="*/ 4322055 w 4346353"/>
                <a:gd name="connsiteY12" fmla="*/ 2068454 h 4688586"/>
                <a:gd name="connsiteX13" fmla="*/ 4317949 w 4346353"/>
                <a:gd name="connsiteY13" fmla="*/ 1968864 h 4688586"/>
                <a:gd name="connsiteX14" fmla="*/ 4258400 w 4346353"/>
                <a:gd name="connsiteY14" fmla="*/ 1458595 h 4688586"/>
                <a:gd name="connsiteX15" fmla="*/ 4082835 w 4346353"/>
                <a:gd name="connsiteY15" fmla="*/ 777552 h 4688586"/>
                <a:gd name="connsiteX16" fmla="*/ 3814867 w 4346353"/>
                <a:gd name="connsiteY16" fmla="*/ 218687 h 4688586"/>
                <a:gd name="connsiteX17" fmla="*/ 3716304 w 4346353"/>
                <a:gd name="connsiteY17" fmla="*/ 78714 h 4688586"/>
                <a:gd name="connsiteX18" fmla="*/ 3673867 w 4346353"/>
                <a:gd name="connsiteY18" fmla="*/ 25667 h 4688586"/>
                <a:gd name="connsiteX19" fmla="*/ 3847379 w 4346353"/>
                <a:gd name="connsiteY19" fmla="*/ 701919 h 4688586"/>
                <a:gd name="connsiteX20" fmla="*/ 3906585 w 4346353"/>
                <a:gd name="connsiteY20" fmla="*/ 1212872 h 4688586"/>
                <a:gd name="connsiteX21" fmla="*/ 3911719 w 4346353"/>
                <a:gd name="connsiteY21" fmla="*/ 1312462 h 4688586"/>
                <a:gd name="connsiteX22" fmla="*/ 3908981 w 4346353"/>
                <a:gd name="connsiteY22" fmla="*/ 1807330 h 4688586"/>
                <a:gd name="connsiteX23" fmla="*/ 3889816 w 4346353"/>
                <a:gd name="connsiteY23" fmla="*/ 2059898 h 4688586"/>
                <a:gd name="connsiteX24" fmla="*/ 3853197 w 4346353"/>
                <a:gd name="connsiteY24" fmla="*/ 2331288 h 4688586"/>
                <a:gd name="connsiteX25" fmla="*/ 3837796 w 4346353"/>
                <a:gd name="connsiteY25" fmla="*/ 2422322 h 4688586"/>
                <a:gd name="connsiteX26" fmla="*/ 3746078 w 4346353"/>
                <a:gd name="connsiteY26" fmla="*/ 2824788 h 4688586"/>
                <a:gd name="connsiteX27" fmla="*/ 3730335 w 4346353"/>
                <a:gd name="connsiteY27" fmla="*/ 2880572 h 4688586"/>
                <a:gd name="connsiteX28" fmla="*/ 3697481 w 4346353"/>
                <a:gd name="connsiteY28" fmla="*/ 2986322 h 4688586"/>
                <a:gd name="connsiteX29" fmla="*/ 3517467 w 4346353"/>
                <a:gd name="connsiteY29" fmla="*/ 3426775 h 4688586"/>
                <a:gd name="connsiteX30" fmla="*/ 3141353 w 4346353"/>
                <a:gd name="connsiteY30" fmla="*/ 3960658 h 4688586"/>
                <a:gd name="connsiteX31" fmla="*/ 2632453 w 4346353"/>
                <a:gd name="connsiteY31" fmla="*/ 4312473 h 4688586"/>
                <a:gd name="connsiteX32" fmla="*/ 2452439 w 4346353"/>
                <a:gd name="connsiteY32" fmla="*/ 4378866 h 4688586"/>
                <a:gd name="connsiteX33" fmla="*/ 1134159 w 4346353"/>
                <a:gd name="connsiteY33" fmla="*/ 4348750 h 4688586"/>
                <a:gd name="connsiteX34" fmla="*/ 26694 w 4346353"/>
                <a:gd name="connsiteY34" fmla="*/ 3735469 h 4688586"/>
                <a:gd name="connsiteX35" fmla="*/ 25667 w 4346353"/>
                <a:gd name="connsiteY35" fmla="*/ 3734100 h 4688586"/>
                <a:gd name="connsiteX36" fmla="*/ 36961 w 4346353"/>
                <a:gd name="connsiteY36" fmla="*/ 3783381 h 4688586"/>
                <a:gd name="connsiteX37" fmla="*/ 310747 w 4346353"/>
                <a:gd name="connsiteY37" fmla="*/ 4343616 h 4688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346353" h="4688586">
                  <a:moveTo>
                    <a:pt x="310747" y="4343616"/>
                  </a:moveTo>
                  <a:cubicBezTo>
                    <a:pt x="349762" y="4396320"/>
                    <a:pt x="392199" y="4445602"/>
                    <a:pt x="437031" y="4491118"/>
                  </a:cubicBezTo>
                  <a:cubicBezTo>
                    <a:pt x="446613" y="4501043"/>
                    <a:pt x="458934" y="4508914"/>
                    <a:pt x="468859" y="4519182"/>
                  </a:cubicBezTo>
                  <a:cubicBezTo>
                    <a:pt x="1492476" y="4649230"/>
                    <a:pt x="2552028" y="4714254"/>
                    <a:pt x="3588651" y="4671818"/>
                  </a:cubicBezTo>
                  <a:cubicBezTo>
                    <a:pt x="3713224" y="4537662"/>
                    <a:pt x="3828556" y="4378866"/>
                    <a:pt x="3927804" y="4182425"/>
                  </a:cubicBezTo>
                  <a:cubicBezTo>
                    <a:pt x="3994196" y="4051007"/>
                    <a:pt x="4054430" y="3904532"/>
                    <a:pt x="4107818" y="3742314"/>
                  </a:cubicBezTo>
                  <a:cubicBezTo>
                    <a:pt x="4118427" y="3707748"/>
                    <a:pt x="4129379" y="3672840"/>
                    <a:pt x="4140672" y="3636906"/>
                  </a:cubicBezTo>
                  <a:cubicBezTo>
                    <a:pt x="4145464" y="3618425"/>
                    <a:pt x="4151623" y="3599945"/>
                    <a:pt x="4156415" y="3580780"/>
                  </a:cubicBezTo>
                  <a:cubicBezTo>
                    <a:pt x="4193376" y="3449020"/>
                    <a:pt x="4224177" y="3313496"/>
                    <a:pt x="4248133" y="3178314"/>
                  </a:cubicBezTo>
                  <a:cubicBezTo>
                    <a:pt x="4254293" y="3148198"/>
                    <a:pt x="4258743" y="3117739"/>
                    <a:pt x="4263876" y="3087280"/>
                  </a:cubicBezTo>
                  <a:cubicBezTo>
                    <a:pt x="4278934" y="2997958"/>
                    <a:pt x="4291255" y="2906924"/>
                    <a:pt x="4300495" y="2815548"/>
                  </a:cubicBezTo>
                  <a:cubicBezTo>
                    <a:pt x="4309393" y="2731701"/>
                    <a:pt x="4315553" y="2648196"/>
                    <a:pt x="4320002" y="2564007"/>
                  </a:cubicBezTo>
                  <a:cubicBezTo>
                    <a:pt x="4329242" y="2397339"/>
                    <a:pt x="4330611" y="2232041"/>
                    <a:pt x="4322055" y="2068454"/>
                  </a:cubicBezTo>
                  <a:cubicBezTo>
                    <a:pt x="4322055" y="2035257"/>
                    <a:pt x="4320002" y="2001719"/>
                    <a:pt x="4317949" y="1968864"/>
                  </a:cubicBezTo>
                  <a:cubicBezTo>
                    <a:pt x="4306997" y="1795010"/>
                    <a:pt x="4287148" y="1624236"/>
                    <a:pt x="4258400" y="1458595"/>
                  </a:cubicBezTo>
                  <a:cubicBezTo>
                    <a:pt x="4217675" y="1218006"/>
                    <a:pt x="4158468" y="988368"/>
                    <a:pt x="4082835" y="777552"/>
                  </a:cubicBezTo>
                  <a:cubicBezTo>
                    <a:pt x="4008571" y="571529"/>
                    <a:pt x="3918563" y="381932"/>
                    <a:pt x="3814867" y="218687"/>
                  </a:cubicBezTo>
                  <a:cubicBezTo>
                    <a:pt x="3783381" y="170090"/>
                    <a:pt x="3750869" y="122862"/>
                    <a:pt x="3716304" y="78714"/>
                  </a:cubicBezTo>
                  <a:cubicBezTo>
                    <a:pt x="3702615" y="60233"/>
                    <a:pt x="3687898" y="43121"/>
                    <a:pt x="3673867" y="25667"/>
                  </a:cubicBezTo>
                  <a:cubicBezTo>
                    <a:pt x="3748816" y="234772"/>
                    <a:pt x="3806996" y="463041"/>
                    <a:pt x="3847379" y="701919"/>
                  </a:cubicBezTo>
                  <a:cubicBezTo>
                    <a:pt x="3876469" y="868244"/>
                    <a:pt x="3895976" y="1039018"/>
                    <a:pt x="3906585" y="1212872"/>
                  </a:cubicBezTo>
                  <a:cubicBezTo>
                    <a:pt x="3909323" y="1245727"/>
                    <a:pt x="3910692" y="1278581"/>
                    <a:pt x="3911719" y="1312462"/>
                  </a:cubicBezTo>
                  <a:cubicBezTo>
                    <a:pt x="3919590" y="1475365"/>
                    <a:pt x="3918563" y="1641005"/>
                    <a:pt x="3908981" y="1807330"/>
                  </a:cubicBezTo>
                  <a:cubicBezTo>
                    <a:pt x="3904532" y="1892204"/>
                    <a:pt x="3898714" y="1975709"/>
                    <a:pt x="3889816" y="2059898"/>
                  </a:cubicBezTo>
                  <a:cubicBezTo>
                    <a:pt x="3880575" y="2150590"/>
                    <a:pt x="3868255" y="2241966"/>
                    <a:pt x="3853197" y="2331288"/>
                  </a:cubicBezTo>
                  <a:cubicBezTo>
                    <a:pt x="3848063" y="2361405"/>
                    <a:pt x="3842930" y="2392206"/>
                    <a:pt x="3837796" y="2422322"/>
                  </a:cubicBezTo>
                  <a:cubicBezTo>
                    <a:pt x="3813840" y="2557847"/>
                    <a:pt x="3782697" y="2693028"/>
                    <a:pt x="3746078" y="2824788"/>
                  </a:cubicBezTo>
                  <a:cubicBezTo>
                    <a:pt x="3740944" y="2844295"/>
                    <a:pt x="3735469" y="2862433"/>
                    <a:pt x="3730335" y="2880572"/>
                  </a:cubicBezTo>
                  <a:cubicBezTo>
                    <a:pt x="3719384" y="2917191"/>
                    <a:pt x="3708432" y="2952099"/>
                    <a:pt x="3697481" y="2986322"/>
                  </a:cubicBezTo>
                  <a:cubicBezTo>
                    <a:pt x="3644093" y="3148882"/>
                    <a:pt x="3584202" y="3295015"/>
                    <a:pt x="3517467" y="3426775"/>
                  </a:cubicBezTo>
                  <a:cubicBezTo>
                    <a:pt x="3407610" y="3643066"/>
                    <a:pt x="3280984" y="3819316"/>
                    <a:pt x="3141353" y="3960658"/>
                  </a:cubicBezTo>
                  <a:cubicBezTo>
                    <a:pt x="2985637" y="4117400"/>
                    <a:pt x="2814178" y="4233075"/>
                    <a:pt x="2632453" y="4312473"/>
                  </a:cubicBezTo>
                  <a:cubicBezTo>
                    <a:pt x="2573247" y="4337456"/>
                    <a:pt x="2512672" y="4359701"/>
                    <a:pt x="2452439" y="4378866"/>
                  </a:cubicBezTo>
                  <a:cubicBezTo>
                    <a:pt x="2030123" y="4507546"/>
                    <a:pt x="1568794" y="4468873"/>
                    <a:pt x="1134159" y="4348750"/>
                  </a:cubicBezTo>
                  <a:cubicBezTo>
                    <a:pt x="719031" y="4233417"/>
                    <a:pt x="318961" y="4040056"/>
                    <a:pt x="26694" y="3735469"/>
                  </a:cubicBezTo>
                  <a:cubicBezTo>
                    <a:pt x="26352" y="3734784"/>
                    <a:pt x="26010" y="3734784"/>
                    <a:pt x="25667" y="3734100"/>
                  </a:cubicBezTo>
                  <a:cubicBezTo>
                    <a:pt x="29774" y="3750527"/>
                    <a:pt x="32512" y="3767638"/>
                    <a:pt x="36961" y="3783381"/>
                  </a:cubicBezTo>
                  <a:cubicBezTo>
                    <a:pt x="94456" y="3998303"/>
                    <a:pt x="189255" y="4183793"/>
                    <a:pt x="310747" y="4343616"/>
                  </a:cubicBezTo>
                  <a:close/>
                </a:path>
              </a:pathLst>
            </a:custGeom>
            <a:solidFill>
              <a:srgbClr val="BCBEC0"/>
            </a:solid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B0DFFBB6-86BE-413C-BF89-406F4E5DEAD2}"/>
                </a:ext>
              </a:extLst>
            </p:cNvPr>
            <p:cNvSpPr/>
            <p:nvPr/>
          </p:nvSpPr>
          <p:spPr>
            <a:xfrm>
              <a:off x="13092368" y="4621925"/>
              <a:ext cx="3422326" cy="3901451"/>
            </a:xfrm>
            <a:custGeom>
              <a:avLst/>
              <a:gdLst>
                <a:gd name="connsiteX0" fmla="*/ 464441 w 3422325"/>
                <a:gd name="connsiteY0" fmla="*/ 3882629 h 3901451"/>
                <a:gd name="connsiteX1" fmla="*/ 429191 w 3422325"/>
                <a:gd name="connsiteY1" fmla="*/ 3864491 h 3901451"/>
                <a:gd name="connsiteX2" fmla="*/ 464441 w 3422325"/>
                <a:gd name="connsiteY2" fmla="*/ 3839507 h 3901451"/>
                <a:gd name="connsiteX3" fmla="*/ 426795 w 3422325"/>
                <a:gd name="connsiteY3" fmla="*/ 3861753 h 3901451"/>
                <a:gd name="connsiteX4" fmla="*/ 418239 w 3422325"/>
                <a:gd name="connsiteY4" fmla="*/ 3850459 h 3901451"/>
                <a:gd name="connsiteX5" fmla="*/ 324810 w 3422325"/>
                <a:gd name="connsiteY5" fmla="*/ 3694058 h 3901451"/>
                <a:gd name="connsiteX6" fmla="*/ 113652 w 3422325"/>
                <a:gd name="connsiteY6" fmla="*/ 3100285 h 3901451"/>
                <a:gd name="connsiteX7" fmla="*/ 85932 w 3422325"/>
                <a:gd name="connsiteY7" fmla="*/ 2963050 h 3901451"/>
                <a:gd name="connsiteX8" fmla="*/ 53762 w 3422325"/>
                <a:gd name="connsiteY8" fmla="*/ 2753945 h 3901451"/>
                <a:gd name="connsiteX9" fmla="*/ 33912 w 3422325"/>
                <a:gd name="connsiteY9" fmla="*/ 2536970 h 3901451"/>
                <a:gd name="connsiteX10" fmla="*/ 33227 w 3422325"/>
                <a:gd name="connsiteY10" fmla="*/ 2518147 h 3901451"/>
                <a:gd name="connsiteX11" fmla="*/ 26041 w 3422325"/>
                <a:gd name="connsiteY11" fmla="*/ 2218010 h 3901451"/>
                <a:gd name="connsiteX12" fmla="*/ 41099 w 3422325"/>
                <a:gd name="connsiteY12" fmla="*/ 1938748 h 3901451"/>
                <a:gd name="connsiteX13" fmla="*/ 61975 w 3422325"/>
                <a:gd name="connsiteY13" fmla="*/ 1752573 h 3901451"/>
                <a:gd name="connsiteX14" fmla="*/ 99279 w 3422325"/>
                <a:gd name="connsiteY14" fmla="*/ 1529437 h 3901451"/>
                <a:gd name="connsiteX15" fmla="*/ 243358 w 3422325"/>
                <a:gd name="connsiteY15" fmla="*/ 1016088 h 3901451"/>
                <a:gd name="connsiteX16" fmla="*/ 653353 w 3422325"/>
                <a:gd name="connsiteY16" fmla="*/ 327859 h 3901451"/>
                <a:gd name="connsiteX17" fmla="*/ 1127345 w 3422325"/>
                <a:gd name="connsiteY17" fmla="*/ 45175 h 3901451"/>
                <a:gd name="connsiteX18" fmla="*/ 1307360 w 3422325"/>
                <a:gd name="connsiteY18" fmla="*/ 25667 h 3901451"/>
                <a:gd name="connsiteX19" fmla="*/ 1636930 w 3422325"/>
                <a:gd name="connsiteY19" fmla="*/ 83163 h 3901451"/>
                <a:gd name="connsiteX20" fmla="*/ 2364516 w 3422325"/>
                <a:gd name="connsiteY20" fmla="*/ 564341 h 3901451"/>
                <a:gd name="connsiteX21" fmla="*/ 2685873 w 3422325"/>
                <a:gd name="connsiteY21" fmla="*/ 933610 h 3901451"/>
                <a:gd name="connsiteX22" fmla="*/ 2805654 w 3422325"/>
                <a:gd name="connsiteY22" fmla="*/ 1104042 h 3901451"/>
                <a:gd name="connsiteX23" fmla="*/ 2902164 w 3422325"/>
                <a:gd name="connsiteY23" fmla="*/ 1255651 h 3901451"/>
                <a:gd name="connsiteX24" fmla="*/ 3033239 w 3422325"/>
                <a:gd name="connsiteY24" fmla="*/ 1490765 h 3901451"/>
                <a:gd name="connsiteX25" fmla="*/ 3163629 w 3422325"/>
                <a:gd name="connsiteY25" fmla="*/ 1771396 h 3901451"/>
                <a:gd name="connsiteX26" fmla="*/ 3173212 w 3422325"/>
                <a:gd name="connsiteY26" fmla="*/ 1794325 h 3901451"/>
                <a:gd name="connsiteX27" fmla="*/ 3247818 w 3422325"/>
                <a:gd name="connsiteY27" fmla="*/ 1992136 h 3901451"/>
                <a:gd name="connsiteX28" fmla="*/ 3311131 w 3422325"/>
                <a:gd name="connsiteY28" fmla="*/ 2198160 h 3901451"/>
                <a:gd name="connsiteX29" fmla="*/ 3355622 w 3422325"/>
                <a:gd name="connsiteY29" fmla="*/ 2369276 h 3901451"/>
                <a:gd name="connsiteX30" fmla="*/ 3420646 w 3422325"/>
                <a:gd name="connsiteY30" fmla="*/ 2957916 h 3901451"/>
                <a:gd name="connsiteX31" fmla="*/ 3407641 w 3422325"/>
                <a:gd name="connsiteY31" fmla="*/ 3139984 h 3901451"/>
                <a:gd name="connsiteX32" fmla="*/ 3398401 w 3422325"/>
                <a:gd name="connsiteY32" fmla="*/ 3180367 h 3901451"/>
                <a:gd name="connsiteX33" fmla="*/ 3392925 w 3422325"/>
                <a:gd name="connsiteY33" fmla="*/ 3201928 h 3901451"/>
                <a:gd name="connsiteX34" fmla="*/ 3366573 w 3422325"/>
                <a:gd name="connsiteY34" fmla="*/ 3234782 h 3901451"/>
                <a:gd name="connsiteX35" fmla="*/ 467863 w 3422325"/>
                <a:gd name="connsiteY35" fmla="*/ 3883313 h 3901451"/>
                <a:gd name="connsiteX36" fmla="*/ 464441 w 3422325"/>
                <a:gd name="connsiteY36" fmla="*/ 3882629 h 3901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22325" h="3901451">
                  <a:moveTo>
                    <a:pt x="464441" y="3882629"/>
                  </a:moveTo>
                  <a:cubicBezTo>
                    <a:pt x="450409" y="3882629"/>
                    <a:pt x="437405" y="3876126"/>
                    <a:pt x="429191" y="3864491"/>
                  </a:cubicBezTo>
                  <a:lnTo>
                    <a:pt x="464441" y="3839507"/>
                  </a:lnTo>
                  <a:lnTo>
                    <a:pt x="426795" y="3861753"/>
                  </a:lnTo>
                  <a:cubicBezTo>
                    <a:pt x="423715" y="3857988"/>
                    <a:pt x="420977" y="3854566"/>
                    <a:pt x="418239" y="3850459"/>
                  </a:cubicBezTo>
                  <a:cubicBezTo>
                    <a:pt x="386070" y="3802204"/>
                    <a:pt x="354584" y="3749500"/>
                    <a:pt x="324810" y="3694058"/>
                  </a:cubicBezTo>
                  <a:cubicBezTo>
                    <a:pt x="235145" y="3524653"/>
                    <a:pt x="163961" y="3324790"/>
                    <a:pt x="113652" y="3100285"/>
                  </a:cubicBezTo>
                  <a:cubicBezTo>
                    <a:pt x="103043" y="3053057"/>
                    <a:pt x="93461" y="3008567"/>
                    <a:pt x="85932" y="2963050"/>
                  </a:cubicBezTo>
                  <a:cubicBezTo>
                    <a:pt x="74638" y="2903159"/>
                    <a:pt x="64371" y="2836424"/>
                    <a:pt x="53762" y="2753945"/>
                  </a:cubicBezTo>
                  <a:cubicBezTo>
                    <a:pt x="45548" y="2681734"/>
                    <a:pt x="38703" y="2609866"/>
                    <a:pt x="33912" y="2536970"/>
                  </a:cubicBezTo>
                  <a:cubicBezTo>
                    <a:pt x="33912" y="2536970"/>
                    <a:pt x="33227" y="2518147"/>
                    <a:pt x="33227" y="2518147"/>
                  </a:cubicBezTo>
                  <a:cubicBezTo>
                    <a:pt x="27068" y="2426771"/>
                    <a:pt x="24672" y="2327524"/>
                    <a:pt x="26041" y="2218010"/>
                  </a:cubicBezTo>
                  <a:cubicBezTo>
                    <a:pt x="28436" y="2121842"/>
                    <a:pt x="33570" y="2028070"/>
                    <a:pt x="41099" y="1938748"/>
                  </a:cubicBezTo>
                  <a:cubicBezTo>
                    <a:pt x="46917" y="1876461"/>
                    <a:pt x="53420" y="1813490"/>
                    <a:pt x="61975" y="1752573"/>
                  </a:cubicBezTo>
                  <a:cubicBezTo>
                    <a:pt x="71215" y="1682073"/>
                    <a:pt x="83536" y="1608835"/>
                    <a:pt x="99279" y="1529437"/>
                  </a:cubicBezTo>
                  <a:cubicBezTo>
                    <a:pt x="135213" y="1349081"/>
                    <a:pt x="183468" y="1176254"/>
                    <a:pt x="243358" y="1016088"/>
                  </a:cubicBezTo>
                  <a:cubicBezTo>
                    <a:pt x="349451" y="734089"/>
                    <a:pt x="491477" y="495895"/>
                    <a:pt x="653353" y="327859"/>
                  </a:cubicBezTo>
                  <a:cubicBezTo>
                    <a:pt x="798118" y="178303"/>
                    <a:pt x="957598" y="83505"/>
                    <a:pt x="1127345" y="45175"/>
                  </a:cubicBezTo>
                  <a:cubicBezTo>
                    <a:pt x="1185183" y="32170"/>
                    <a:pt x="1245758" y="25667"/>
                    <a:pt x="1307360" y="25667"/>
                  </a:cubicBezTo>
                  <a:cubicBezTo>
                    <a:pt x="1413110" y="25667"/>
                    <a:pt x="1523993" y="45175"/>
                    <a:pt x="1636930" y="83163"/>
                  </a:cubicBezTo>
                  <a:cubicBezTo>
                    <a:pt x="1876150" y="163245"/>
                    <a:pt x="2127691" y="329570"/>
                    <a:pt x="2364516" y="564341"/>
                  </a:cubicBezTo>
                  <a:cubicBezTo>
                    <a:pt x="2475400" y="672487"/>
                    <a:pt x="2583545" y="796717"/>
                    <a:pt x="2685873" y="933610"/>
                  </a:cubicBezTo>
                  <a:cubicBezTo>
                    <a:pt x="2726256" y="986656"/>
                    <a:pt x="2766639" y="1044152"/>
                    <a:pt x="2805654" y="1104042"/>
                  </a:cubicBezTo>
                  <a:cubicBezTo>
                    <a:pt x="2838851" y="1153324"/>
                    <a:pt x="2870678" y="1203290"/>
                    <a:pt x="2902164" y="1255651"/>
                  </a:cubicBezTo>
                  <a:cubicBezTo>
                    <a:pt x="2951446" y="1337103"/>
                    <a:pt x="2994566" y="1414105"/>
                    <a:pt x="3033239" y="1490765"/>
                  </a:cubicBezTo>
                  <a:cubicBezTo>
                    <a:pt x="3079783" y="1581799"/>
                    <a:pt x="3123930" y="1676255"/>
                    <a:pt x="3163629" y="1771396"/>
                  </a:cubicBezTo>
                  <a:cubicBezTo>
                    <a:pt x="3166709" y="1777556"/>
                    <a:pt x="3170132" y="1785428"/>
                    <a:pt x="3173212" y="1794325"/>
                  </a:cubicBezTo>
                  <a:cubicBezTo>
                    <a:pt x="3202644" y="1867221"/>
                    <a:pt x="3227285" y="1932245"/>
                    <a:pt x="3247818" y="1992136"/>
                  </a:cubicBezTo>
                  <a:cubicBezTo>
                    <a:pt x="3273144" y="2066742"/>
                    <a:pt x="3294020" y="2133820"/>
                    <a:pt x="3311131" y="2198160"/>
                  </a:cubicBezTo>
                  <a:cubicBezTo>
                    <a:pt x="3327559" y="2253602"/>
                    <a:pt x="3342617" y="2311439"/>
                    <a:pt x="3355622" y="2369276"/>
                  </a:cubicBezTo>
                  <a:cubicBezTo>
                    <a:pt x="3403192" y="2578723"/>
                    <a:pt x="3425095" y="2776875"/>
                    <a:pt x="3420646" y="2957916"/>
                  </a:cubicBezTo>
                  <a:cubicBezTo>
                    <a:pt x="3419619" y="3019860"/>
                    <a:pt x="3415170" y="3081120"/>
                    <a:pt x="3407641" y="3139984"/>
                  </a:cubicBezTo>
                  <a:cubicBezTo>
                    <a:pt x="3405930" y="3154358"/>
                    <a:pt x="3402165" y="3167362"/>
                    <a:pt x="3398401" y="3180367"/>
                  </a:cubicBezTo>
                  <a:cubicBezTo>
                    <a:pt x="3396348" y="3187212"/>
                    <a:pt x="3393952" y="3194057"/>
                    <a:pt x="3392925" y="3201928"/>
                  </a:cubicBezTo>
                  <a:cubicBezTo>
                    <a:pt x="3390529" y="3216644"/>
                    <a:pt x="3380604" y="3228964"/>
                    <a:pt x="3366573" y="3234782"/>
                  </a:cubicBezTo>
                  <a:cubicBezTo>
                    <a:pt x="2535632" y="3573250"/>
                    <a:pt x="1560612" y="3791595"/>
                    <a:pt x="467863" y="3883313"/>
                  </a:cubicBezTo>
                  <a:cubicBezTo>
                    <a:pt x="466837" y="3882629"/>
                    <a:pt x="465809" y="3882629"/>
                    <a:pt x="464441" y="3882629"/>
                  </a:cubicBezTo>
                  <a:close/>
                </a:path>
              </a:pathLst>
            </a:custGeom>
            <a:solidFill>
              <a:srgbClr val="A8A4D1"/>
            </a:solid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9DBD0CE8-A890-41DC-B96F-C4F6AE1FED55}"/>
                </a:ext>
              </a:extLst>
            </p:cNvPr>
            <p:cNvSpPr/>
            <p:nvPr/>
          </p:nvSpPr>
          <p:spPr>
            <a:xfrm>
              <a:off x="13049589" y="4578119"/>
              <a:ext cx="3524996" cy="3969898"/>
            </a:xfrm>
            <a:custGeom>
              <a:avLst/>
              <a:gdLst>
                <a:gd name="connsiteX0" fmla="*/ 1350481 w 3524995"/>
                <a:gd name="connsiteY0" fmla="*/ 111910 h 3969897"/>
                <a:gd name="connsiteX1" fmla="*/ 1666019 w 3524995"/>
                <a:gd name="connsiteY1" fmla="*/ 167009 h 3969897"/>
                <a:gd name="connsiteX2" fmla="*/ 2377179 w 3524995"/>
                <a:gd name="connsiteY2" fmla="*/ 637922 h 3969897"/>
                <a:gd name="connsiteX3" fmla="*/ 2694429 w 3524995"/>
                <a:gd name="connsiteY3" fmla="*/ 1002399 h 3969897"/>
                <a:gd name="connsiteX4" fmla="*/ 2812841 w 3524995"/>
                <a:gd name="connsiteY4" fmla="*/ 1170436 h 3969897"/>
                <a:gd name="connsiteX5" fmla="*/ 2908324 w 3524995"/>
                <a:gd name="connsiteY5" fmla="*/ 1320676 h 3969897"/>
                <a:gd name="connsiteX6" fmla="*/ 3037688 w 3524995"/>
                <a:gd name="connsiteY6" fmla="*/ 1553051 h 3969897"/>
                <a:gd name="connsiteX7" fmla="*/ 3166709 w 3524995"/>
                <a:gd name="connsiteY7" fmla="*/ 1830602 h 3969897"/>
                <a:gd name="connsiteX8" fmla="*/ 3175950 w 3524995"/>
                <a:gd name="connsiteY8" fmla="*/ 1852163 h 3969897"/>
                <a:gd name="connsiteX9" fmla="*/ 3250214 w 3524995"/>
                <a:gd name="connsiteY9" fmla="*/ 2048604 h 3969897"/>
                <a:gd name="connsiteX10" fmla="*/ 3312843 w 3524995"/>
                <a:gd name="connsiteY10" fmla="*/ 2251890 h 3969897"/>
                <a:gd name="connsiteX11" fmla="*/ 3356990 w 3524995"/>
                <a:gd name="connsiteY11" fmla="*/ 2421295 h 3969897"/>
                <a:gd name="connsiteX12" fmla="*/ 3420989 w 3524995"/>
                <a:gd name="connsiteY12" fmla="*/ 2999326 h 3969897"/>
                <a:gd name="connsiteX13" fmla="*/ 3408325 w 3524995"/>
                <a:gd name="connsiteY13" fmla="*/ 3176945 h 3969897"/>
                <a:gd name="connsiteX14" fmla="*/ 3393609 w 3524995"/>
                <a:gd name="connsiteY14" fmla="*/ 3237178 h 3969897"/>
                <a:gd name="connsiteX15" fmla="*/ 507562 w 3524995"/>
                <a:gd name="connsiteY15" fmla="*/ 3882971 h 3969897"/>
                <a:gd name="connsiteX16" fmla="*/ 497637 w 3524995"/>
                <a:gd name="connsiteY16" fmla="*/ 3870309 h 3969897"/>
                <a:gd name="connsiteX17" fmla="*/ 405919 w 3524995"/>
                <a:gd name="connsiteY17" fmla="*/ 3716988 h 3969897"/>
                <a:gd name="connsiteX18" fmla="*/ 198868 w 3524995"/>
                <a:gd name="connsiteY18" fmla="*/ 3134166 h 3969897"/>
                <a:gd name="connsiteX19" fmla="*/ 171490 w 3524995"/>
                <a:gd name="connsiteY19" fmla="*/ 2999326 h 3969897"/>
                <a:gd name="connsiteX20" fmla="*/ 139662 w 3524995"/>
                <a:gd name="connsiteY20" fmla="*/ 2791933 h 3969897"/>
                <a:gd name="connsiteX21" fmla="*/ 120155 w 3524995"/>
                <a:gd name="connsiteY21" fmla="*/ 2577696 h 3969897"/>
                <a:gd name="connsiteX22" fmla="*/ 119470 w 3524995"/>
                <a:gd name="connsiteY22" fmla="*/ 2561611 h 3969897"/>
                <a:gd name="connsiteX23" fmla="*/ 112284 w 3524995"/>
                <a:gd name="connsiteY23" fmla="*/ 2261815 h 3969897"/>
                <a:gd name="connsiteX24" fmla="*/ 127341 w 3524995"/>
                <a:gd name="connsiteY24" fmla="*/ 1985633 h 3969897"/>
                <a:gd name="connsiteX25" fmla="*/ 147876 w 3524995"/>
                <a:gd name="connsiteY25" fmla="*/ 1801512 h 3969897"/>
                <a:gd name="connsiteX26" fmla="*/ 184837 w 3524995"/>
                <a:gd name="connsiteY26" fmla="*/ 1580772 h 3969897"/>
                <a:gd name="connsiteX27" fmla="*/ 326863 w 3524995"/>
                <a:gd name="connsiteY27" fmla="*/ 1074268 h 3969897"/>
                <a:gd name="connsiteX28" fmla="*/ 727618 w 3524995"/>
                <a:gd name="connsiteY28" fmla="*/ 400754 h 3969897"/>
                <a:gd name="connsiteX29" fmla="*/ 1180049 w 3524995"/>
                <a:gd name="connsiteY29" fmla="*/ 130391 h 3969897"/>
                <a:gd name="connsiteX30" fmla="*/ 1350481 w 3524995"/>
                <a:gd name="connsiteY30" fmla="*/ 111910 h 3969897"/>
                <a:gd name="connsiteX31" fmla="*/ 1350481 w 3524995"/>
                <a:gd name="connsiteY31" fmla="*/ 25667 h 3969897"/>
                <a:gd name="connsiteX32" fmla="*/ 1160884 w 3524995"/>
                <a:gd name="connsiteY32" fmla="*/ 46544 h 3969897"/>
                <a:gd name="connsiteX33" fmla="*/ 665674 w 3524995"/>
                <a:gd name="connsiteY33" fmla="*/ 340864 h 3969897"/>
                <a:gd name="connsiteX34" fmla="*/ 246096 w 3524995"/>
                <a:gd name="connsiteY34" fmla="*/ 1043809 h 3969897"/>
                <a:gd name="connsiteX35" fmla="*/ 100305 w 3524995"/>
                <a:gd name="connsiteY35" fmla="*/ 1564003 h 3969897"/>
                <a:gd name="connsiteX36" fmla="*/ 62317 w 3524995"/>
                <a:gd name="connsiteY36" fmla="*/ 1790219 h 3969897"/>
                <a:gd name="connsiteX37" fmla="*/ 41441 w 3524995"/>
                <a:gd name="connsiteY37" fmla="*/ 1977420 h 3969897"/>
                <a:gd name="connsiteX38" fmla="*/ 26041 w 3524995"/>
                <a:gd name="connsiteY38" fmla="*/ 2259762 h 3969897"/>
                <a:gd name="connsiteX39" fmla="*/ 33227 w 3524995"/>
                <a:gd name="connsiteY39" fmla="*/ 2565033 h 3969897"/>
                <a:gd name="connsiteX40" fmla="*/ 33570 w 3524995"/>
                <a:gd name="connsiteY40" fmla="*/ 2574616 h 3969897"/>
                <a:gd name="connsiteX41" fmla="*/ 33912 w 3524995"/>
                <a:gd name="connsiteY41" fmla="*/ 2583172 h 3969897"/>
                <a:gd name="connsiteX42" fmla="*/ 53762 w 3524995"/>
                <a:gd name="connsiteY42" fmla="*/ 2801516 h 3969897"/>
                <a:gd name="connsiteX43" fmla="*/ 86616 w 3524995"/>
                <a:gd name="connsiteY43" fmla="*/ 3015411 h 3969897"/>
                <a:gd name="connsiteX44" fmla="*/ 113994 w 3524995"/>
                <a:gd name="connsiteY44" fmla="*/ 3150935 h 3969897"/>
                <a:gd name="connsiteX45" fmla="*/ 329259 w 3524995"/>
                <a:gd name="connsiteY45" fmla="*/ 3757372 h 3969897"/>
                <a:gd name="connsiteX46" fmla="*/ 425426 w 3524995"/>
                <a:gd name="connsiteY46" fmla="*/ 3918221 h 3969897"/>
                <a:gd name="connsiteX47" fmla="*/ 436377 w 3524995"/>
                <a:gd name="connsiteY47" fmla="*/ 3932595 h 3969897"/>
                <a:gd name="connsiteX48" fmla="*/ 507220 w 3524995"/>
                <a:gd name="connsiteY48" fmla="*/ 3969214 h 3969897"/>
                <a:gd name="connsiteX49" fmla="*/ 514407 w 3524995"/>
                <a:gd name="connsiteY49" fmla="*/ 3968871 h 3969897"/>
                <a:gd name="connsiteX50" fmla="*/ 3425779 w 3524995"/>
                <a:gd name="connsiteY50" fmla="*/ 3317261 h 3969897"/>
                <a:gd name="connsiteX51" fmla="*/ 3478483 w 3524995"/>
                <a:gd name="connsiteY51" fmla="*/ 3251552 h 3969897"/>
                <a:gd name="connsiteX52" fmla="*/ 3482933 w 3524995"/>
                <a:gd name="connsiteY52" fmla="*/ 3235467 h 3969897"/>
                <a:gd name="connsiteX53" fmla="*/ 3493883 w 3524995"/>
                <a:gd name="connsiteY53" fmla="*/ 3186870 h 3969897"/>
                <a:gd name="connsiteX54" fmla="*/ 3506888 w 3524995"/>
                <a:gd name="connsiteY54" fmla="*/ 3001037 h 3969897"/>
                <a:gd name="connsiteX55" fmla="*/ 3440838 w 3524995"/>
                <a:gd name="connsiteY55" fmla="*/ 2402130 h 3969897"/>
                <a:gd name="connsiteX56" fmla="*/ 3395321 w 3524995"/>
                <a:gd name="connsiteY56" fmla="*/ 2227250 h 3969897"/>
                <a:gd name="connsiteX57" fmla="*/ 3331665 w 3524995"/>
                <a:gd name="connsiteY57" fmla="*/ 2020883 h 3969897"/>
                <a:gd name="connsiteX58" fmla="*/ 3255690 w 3524995"/>
                <a:gd name="connsiteY58" fmla="*/ 1819993 h 3969897"/>
                <a:gd name="connsiteX59" fmla="*/ 3245423 w 3524995"/>
                <a:gd name="connsiteY59" fmla="*/ 1795694 h 3969897"/>
                <a:gd name="connsiteX60" fmla="*/ 3114348 w 3524995"/>
                <a:gd name="connsiteY60" fmla="*/ 1514037 h 3969897"/>
                <a:gd name="connsiteX61" fmla="*/ 2981904 w 3524995"/>
                <a:gd name="connsiteY61" fmla="*/ 1276185 h 3969897"/>
                <a:gd name="connsiteX62" fmla="*/ 2884026 w 3524995"/>
                <a:gd name="connsiteY62" fmla="*/ 1122523 h 3969897"/>
                <a:gd name="connsiteX63" fmla="*/ 2762875 w 3524995"/>
                <a:gd name="connsiteY63" fmla="*/ 950380 h 3969897"/>
                <a:gd name="connsiteX64" fmla="*/ 2437412 w 3524995"/>
                <a:gd name="connsiteY64" fmla="*/ 576320 h 3969897"/>
                <a:gd name="connsiteX65" fmla="*/ 1693741 w 3524995"/>
                <a:gd name="connsiteY65" fmla="*/ 85216 h 3969897"/>
                <a:gd name="connsiteX66" fmla="*/ 1350481 w 3524995"/>
                <a:gd name="connsiteY66" fmla="*/ 25667 h 3969897"/>
                <a:gd name="connsiteX67" fmla="*/ 1350481 w 3524995"/>
                <a:gd name="connsiteY67" fmla="*/ 25667 h 396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524995" h="3969897">
                  <a:moveTo>
                    <a:pt x="1350481" y="111910"/>
                  </a:moveTo>
                  <a:cubicBezTo>
                    <a:pt x="1453493" y="111910"/>
                    <a:pt x="1559243" y="131075"/>
                    <a:pt x="1666019" y="167009"/>
                  </a:cubicBezTo>
                  <a:cubicBezTo>
                    <a:pt x="1906609" y="247434"/>
                    <a:pt x="2150620" y="413417"/>
                    <a:pt x="2377179" y="637922"/>
                  </a:cubicBezTo>
                  <a:cubicBezTo>
                    <a:pt x="2488746" y="746409"/>
                    <a:pt x="2594839" y="869271"/>
                    <a:pt x="2694429" y="1002399"/>
                  </a:cubicBezTo>
                  <a:cubicBezTo>
                    <a:pt x="2735838" y="1056472"/>
                    <a:pt x="2775195" y="1112598"/>
                    <a:pt x="2812841" y="1170436"/>
                  </a:cubicBezTo>
                  <a:cubicBezTo>
                    <a:pt x="2846037" y="1219717"/>
                    <a:pt x="2877523" y="1268998"/>
                    <a:pt x="2908324" y="1320676"/>
                  </a:cubicBezTo>
                  <a:cubicBezTo>
                    <a:pt x="2953840" y="1395967"/>
                    <a:pt x="2997305" y="1472969"/>
                    <a:pt x="3037688" y="1553051"/>
                  </a:cubicBezTo>
                  <a:cubicBezTo>
                    <a:pt x="3084231" y="1643743"/>
                    <a:pt x="3127353" y="1736830"/>
                    <a:pt x="3166709" y="1830602"/>
                  </a:cubicBezTo>
                  <a:cubicBezTo>
                    <a:pt x="3170132" y="1837447"/>
                    <a:pt x="3172870" y="1844634"/>
                    <a:pt x="3175950" y="1852163"/>
                  </a:cubicBezTo>
                  <a:cubicBezTo>
                    <a:pt x="3202302" y="1917187"/>
                    <a:pt x="3227626" y="1982553"/>
                    <a:pt x="3250214" y="2048604"/>
                  </a:cubicBezTo>
                  <a:cubicBezTo>
                    <a:pt x="3273144" y="2116024"/>
                    <a:pt x="3294362" y="2183444"/>
                    <a:pt x="3312843" y="2251890"/>
                  </a:cubicBezTo>
                  <a:cubicBezTo>
                    <a:pt x="3329270" y="2307674"/>
                    <a:pt x="3344328" y="2364485"/>
                    <a:pt x="3356990" y="2421295"/>
                  </a:cubicBezTo>
                  <a:cubicBezTo>
                    <a:pt x="3405245" y="2634507"/>
                    <a:pt x="3425095" y="2826841"/>
                    <a:pt x="3420989" y="2999326"/>
                  </a:cubicBezTo>
                  <a:cubicBezTo>
                    <a:pt x="3419961" y="3060586"/>
                    <a:pt x="3415513" y="3120819"/>
                    <a:pt x="3408325" y="3176945"/>
                  </a:cubicBezTo>
                  <a:cubicBezTo>
                    <a:pt x="3405588" y="3199190"/>
                    <a:pt x="3397032" y="3215959"/>
                    <a:pt x="3393609" y="3237178"/>
                  </a:cubicBezTo>
                  <a:cubicBezTo>
                    <a:pt x="2509965" y="3597207"/>
                    <a:pt x="1527415" y="3797071"/>
                    <a:pt x="507562" y="3882971"/>
                  </a:cubicBezTo>
                  <a:cubicBezTo>
                    <a:pt x="504482" y="3878522"/>
                    <a:pt x="500717" y="3875100"/>
                    <a:pt x="497637" y="3870309"/>
                  </a:cubicBezTo>
                  <a:cubicBezTo>
                    <a:pt x="466152" y="3823080"/>
                    <a:pt x="435351" y="3772087"/>
                    <a:pt x="405919" y="3716988"/>
                  </a:cubicBezTo>
                  <a:cubicBezTo>
                    <a:pt x="320703" y="3555797"/>
                    <a:pt x="250203" y="3363120"/>
                    <a:pt x="198868" y="3134166"/>
                  </a:cubicBezTo>
                  <a:cubicBezTo>
                    <a:pt x="188943" y="3088991"/>
                    <a:pt x="179019" y="3044501"/>
                    <a:pt x="171490" y="2999326"/>
                  </a:cubicBezTo>
                  <a:cubicBezTo>
                    <a:pt x="158485" y="2931222"/>
                    <a:pt x="148560" y="2862091"/>
                    <a:pt x="139662" y="2791933"/>
                  </a:cubicBezTo>
                  <a:cubicBezTo>
                    <a:pt x="131791" y="2721091"/>
                    <a:pt x="124604" y="2649907"/>
                    <a:pt x="120155" y="2577696"/>
                  </a:cubicBezTo>
                  <a:cubicBezTo>
                    <a:pt x="120155" y="2572220"/>
                    <a:pt x="119470" y="2567087"/>
                    <a:pt x="119470" y="2561611"/>
                  </a:cubicBezTo>
                  <a:cubicBezTo>
                    <a:pt x="112968" y="2462021"/>
                    <a:pt x="111256" y="2361405"/>
                    <a:pt x="112284" y="2261815"/>
                  </a:cubicBezTo>
                  <a:cubicBezTo>
                    <a:pt x="114679" y="2169070"/>
                    <a:pt x="119470" y="2077009"/>
                    <a:pt x="127341" y="1985633"/>
                  </a:cubicBezTo>
                  <a:cubicBezTo>
                    <a:pt x="133160" y="1924374"/>
                    <a:pt x="139320" y="1862087"/>
                    <a:pt x="147876" y="1801512"/>
                  </a:cubicBezTo>
                  <a:cubicBezTo>
                    <a:pt x="157800" y="1726564"/>
                    <a:pt x="170463" y="1652983"/>
                    <a:pt x="184837" y="1580772"/>
                  </a:cubicBezTo>
                  <a:cubicBezTo>
                    <a:pt x="220429" y="1402127"/>
                    <a:pt x="268342" y="1231695"/>
                    <a:pt x="326863" y="1074268"/>
                  </a:cubicBezTo>
                  <a:cubicBezTo>
                    <a:pt x="429191" y="802193"/>
                    <a:pt x="565057" y="569475"/>
                    <a:pt x="727618" y="400754"/>
                  </a:cubicBezTo>
                  <a:cubicBezTo>
                    <a:pt x="861431" y="262835"/>
                    <a:pt x="1013382" y="167694"/>
                    <a:pt x="1180049" y="130391"/>
                  </a:cubicBezTo>
                  <a:cubicBezTo>
                    <a:pt x="1235491" y="118070"/>
                    <a:pt x="1292302" y="111910"/>
                    <a:pt x="1350481" y="111910"/>
                  </a:cubicBezTo>
                  <a:moveTo>
                    <a:pt x="1350481" y="25667"/>
                  </a:moveTo>
                  <a:cubicBezTo>
                    <a:pt x="1285799" y="25667"/>
                    <a:pt x="1221802" y="32512"/>
                    <a:pt x="1160884" y="46544"/>
                  </a:cubicBezTo>
                  <a:cubicBezTo>
                    <a:pt x="982923" y="86585"/>
                    <a:pt x="816256" y="185490"/>
                    <a:pt x="665674" y="340864"/>
                  </a:cubicBezTo>
                  <a:cubicBezTo>
                    <a:pt x="496953" y="516087"/>
                    <a:pt x="355953" y="752569"/>
                    <a:pt x="246096" y="1043809"/>
                  </a:cubicBezTo>
                  <a:cubicBezTo>
                    <a:pt x="185521" y="1206712"/>
                    <a:pt x="136582" y="1381593"/>
                    <a:pt x="100305" y="1564003"/>
                  </a:cubicBezTo>
                  <a:cubicBezTo>
                    <a:pt x="84562" y="1644427"/>
                    <a:pt x="71900" y="1718350"/>
                    <a:pt x="62317" y="1790219"/>
                  </a:cubicBezTo>
                  <a:cubicBezTo>
                    <a:pt x="54104" y="1848056"/>
                    <a:pt x="47944" y="1906920"/>
                    <a:pt x="41441" y="1977420"/>
                  </a:cubicBezTo>
                  <a:cubicBezTo>
                    <a:pt x="33570" y="2068454"/>
                    <a:pt x="28436" y="2163252"/>
                    <a:pt x="26041" y="2259762"/>
                  </a:cubicBezTo>
                  <a:cubicBezTo>
                    <a:pt x="24672" y="2370645"/>
                    <a:pt x="27068" y="2470235"/>
                    <a:pt x="33227" y="2565033"/>
                  </a:cubicBezTo>
                  <a:cubicBezTo>
                    <a:pt x="33227" y="2568113"/>
                    <a:pt x="33570" y="2571535"/>
                    <a:pt x="33570" y="2574616"/>
                  </a:cubicBezTo>
                  <a:cubicBezTo>
                    <a:pt x="33570" y="2576669"/>
                    <a:pt x="33570" y="2581460"/>
                    <a:pt x="33912" y="2583172"/>
                  </a:cubicBezTo>
                  <a:cubicBezTo>
                    <a:pt x="38361" y="2649907"/>
                    <a:pt x="44521" y="2719380"/>
                    <a:pt x="53762" y="2801516"/>
                  </a:cubicBezTo>
                  <a:cubicBezTo>
                    <a:pt x="64371" y="2886047"/>
                    <a:pt x="74980" y="2953467"/>
                    <a:pt x="86616" y="3015411"/>
                  </a:cubicBezTo>
                  <a:cubicBezTo>
                    <a:pt x="94145" y="3060586"/>
                    <a:pt x="104412" y="3106445"/>
                    <a:pt x="113994" y="3150935"/>
                  </a:cubicBezTo>
                  <a:cubicBezTo>
                    <a:pt x="165672" y="3381258"/>
                    <a:pt x="238225" y="3584544"/>
                    <a:pt x="329259" y="3757372"/>
                  </a:cubicBezTo>
                  <a:cubicBezTo>
                    <a:pt x="359718" y="3814182"/>
                    <a:pt x="392230" y="3868255"/>
                    <a:pt x="425426" y="3918221"/>
                  </a:cubicBezTo>
                  <a:cubicBezTo>
                    <a:pt x="428164" y="3922670"/>
                    <a:pt x="432271" y="3927803"/>
                    <a:pt x="436377" y="3932595"/>
                  </a:cubicBezTo>
                  <a:cubicBezTo>
                    <a:pt x="452462" y="3955524"/>
                    <a:pt x="479499" y="3969214"/>
                    <a:pt x="507220" y="3969214"/>
                  </a:cubicBezTo>
                  <a:cubicBezTo>
                    <a:pt x="509616" y="3969214"/>
                    <a:pt x="512011" y="3969214"/>
                    <a:pt x="514407" y="3968871"/>
                  </a:cubicBezTo>
                  <a:cubicBezTo>
                    <a:pt x="1611604" y="3876468"/>
                    <a:pt x="2591075" y="3657097"/>
                    <a:pt x="3425779" y="3317261"/>
                  </a:cubicBezTo>
                  <a:cubicBezTo>
                    <a:pt x="3453500" y="3305967"/>
                    <a:pt x="3473350" y="3280984"/>
                    <a:pt x="3478483" y="3251552"/>
                  </a:cubicBezTo>
                  <a:cubicBezTo>
                    <a:pt x="3479510" y="3245734"/>
                    <a:pt x="3481221" y="3240943"/>
                    <a:pt x="3482933" y="3235467"/>
                  </a:cubicBezTo>
                  <a:cubicBezTo>
                    <a:pt x="3487039" y="3222804"/>
                    <a:pt x="3491830" y="3206720"/>
                    <a:pt x="3493883" y="3186870"/>
                  </a:cubicBezTo>
                  <a:cubicBezTo>
                    <a:pt x="3501412" y="3127663"/>
                    <a:pt x="3505862" y="3064693"/>
                    <a:pt x="3506888" y="3001037"/>
                  </a:cubicBezTo>
                  <a:cubicBezTo>
                    <a:pt x="3511338" y="2816917"/>
                    <a:pt x="3489093" y="2614999"/>
                    <a:pt x="3440838" y="2402130"/>
                  </a:cubicBezTo>
                  <a:cubicBezTo>
                    <a:pt x="3427490" y="2343609"/>
                    <a:pt x="3412090" y="2284402"/>
                    <a:pt x="3395321" y="2227250"/>
                  </a:cubicBezTo>
                  <a:cubicBezTo>
                    <a:pt x="3378551" y="2164279"/>
                    <a:pt x="3357333" y="2096174"/>
                    <a:pt x="3331665" y="2020883"/>
                  </a:cubicBezTo>
                  <a:cubicBezTo>
                    <a:pt x="3310790" y="1959966"/>
                    <a:pt x="3286149" y="1894257"/>
                    <a:pt x="3255690" y="1819993"/>
                  </a:cubicBezTo>
                  <a:cubicBezTo>
                    <a:pt x="3252952" y="1812464"/>
                    <a:pt x="3249187" y="1803908"/>
                    <a:pt x="3245423" y="1795694"/>
                  </a:cubicBezTo>
                  <a:cubicBezTo>
                    <a:pt x="3205381" y="1700554"/>
                    <a:pt x="3161233" y="1605755"/>
                    <a:pt x="3114348" y="1514037"/>
                  </a:cubicBezTo>
                  <a:cubicBezTo>
                    <a:pt x="3075334" y="1436693"/>
                    <a:pt x="3031869" y="1359006"/>
                    <a:pt x="2981904" y="1276185"/>
                  </a:cubicBezTo>
                  <a:cubicBezTo>
                    <a:pt x="2949050" y="1222113"/>
                    <a:pt x="2917222" y="1171462"/>
                    <a:pt x="2884026" y="1122523"/>
                  </a:cubicBezTo>
                  <a:cubicBezTo>
                    <a:pt x="2845353" y="1062975"/>
                    <a:pt x="2804285" y="1004795"/>
                    <a:pt x="2762875" y="950380"/>
                  </a:cubicBezTo>
                  <a:cubicBezTo>
                    <a:pt x="2659863" y="812460"/>
                    <a:pt x="2550006" y="686176"/>
                    <a:pt x="2437412" y="576320"/>
                  </a:cubicBezTo>
                  <a:cubicBezTo>
                    <a:pt x="2196479" y="337441"/>
                    <a:pt x="1939121" y="167694"/>
                    <a:pt x="1693741" y="85216"/>
                  </a:cubicBezTo>
                  <a:cubicBezTo>
                    <a:pt x="1576355" y="45859"/>
                    <a:pt x="1460680" y="25667"/>
                    <a:pt x="1350481" y="25667"/>
                  </a:cubicBezTo>
                  <a:lnTo>
                    <a:pt x="1350481" y="25667"/>
                  </a:lnTo>
                  <a:close/>
                </a:path>
              </a:pathLst>
            </a:custGeom>
            <a:solidFill>
              <a:srgbClr val="5F3620"/>
            </a:solid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1DACCC91-1B77-4DC7-9C05-8D63D6F34155}"/>
                </a:ext>
              </a:extLst>
            </p:cNvPr>
            <p:cNvSpPr/>
            <p:nvPr/>
          </p:nvSpPr>
          <p:spPr>
            <a:xfrm>
              <a:off x="13427556" y="7390469"/>
              <a:ext cx="3045870" cy="1060921"/>
            </a:xfrm>
            <a:custGeom>
              <a:avLst/>
              <a:gdLst>
                <a:gd name="connsiteX0" fmla="*/ 3042679 w 3045869"/>
                <a:gd name="connsiteY0" fmla="*/ 187661 h 1060920"/>
                <a:gd name="connsiteX1" fmla="*/ 3030017 w 3045869"/>
                <a:gd name="connsiteY1" fmla="*/ 365280 h 1060920"/>
                <a:gd name="connsiteX2" fmla="*/ 2999900 w 3045869"/>
                <a:gd name="connsiteY2" fmla="*/ 373494 h 1060920"/>
                <a:gd name="connsiteX3" fmla="*/ 2543019 w 3045869"/>
                <a:gd name="connsiteY3" fmla="*/ 277668 h 1060920"/>
                <a:gd name="connsiteX4" fmla="*/ 2205920 w 3045869"/>
                <a:gd name="connsiteY4" fmla="*/ 200666 h 1060920"/>
                <a:gd name="connsiteX5" fmla="*/ 1941032 w 3045869"/>
                <a:gd name="connsiteY5" fmla="*/ 421064 h 1060920"/>
                <a:gd name="connsiteX6" fmla="*/ 1576555 w 3045869"/>
                <a:gd name="connsiteY6" fmla="*/ 712646 h 1060920"/>
                <a:gd name="connsiteX7" fmla="*/ 1119674 w 3045869"/>
                <a:gd name="connsiteY7" fmla="*/ 616821 h 1060920"/>
                <a:gd name="connsiteX8" fmla="*/ 782917 w 3045869"/>
                <a:gd name="connsiteY8" fmla="*/ 539476 h 1060920"/>
                <a:gd name="connsiteX9" fmla="*/ 517687 w 3045869"/>
                <a:gd name="connsiteY9" fmla="*/ 760216 h 1060920"/>
                <a:gd name="connsiteX10" fmla="*/ 153209 w 3045869"/>
                <a:gd name="connsiteY10" fmla="*/ 1051456 h 1060920"/>
                <a:gd name="connsiteX11" fmla="*/ 118644 w 3045869"/>
                <a:gd name="connsiteY11" fmla="*/ 1058301 h 1060920"/>
                <a:gd name="connsiteX12" fmla="*/ 26925 w 3045869"/>
                <a:gd name="connsiteY12" fmla="*/ 904981 h 1060920"/>
                <a:gd name="connsiteX13" fmla="*/ 115906 w 3045869"/>
                <a:gd name="connsiteY13" fmla="*/ 893687 h 1060920"/>
                <a:gd name="connsiteX14" fmla="*/ 380794 w 3045869"/>
                <a:gd name="connsiteY14" fmla="*/ 672605 h 1060920"/>
                <a:gd name="connsiteX15" fmla="*/ 745272 w 3045869"/>
                <a:gd name="connsiteY15" fmla="*/ 381707 h 1060920"/>
                <a:gd name="connsiteX16" fmla="*/ 1202152 w 3045869"/>
                <a:gd name="connsiteY16" fmla="*/ 476847 h 1060920"/>
                <a:gd name="connsiteX17" fmla="*/ 1538909 w 3045869"/>
                <a:gd name="connsiteY17" fmla="*/ 554876 h 1060920"/>
                <a:gd name="connsiteX18" fmla="*/ 1803797 w 3045869"/>
                <a:gd name="connsiteY18" fmla="*/ 333795 h 1060920"/>
                <a:gd name="connsiteX19" fmla="*/ 2167933 w 3045869"/>
                <a:gd name="connsiteY19" fmla="*/ 42554 h 1060920"/>
                <a:gd name="connsiteX20" fmla="*/ 2625155 w 3045869"/>
                <a:gd name="connsiteY20" fmla="*/ 138379 h 1060920"/>
                <a:gd name="connsiteX21" fmla="*/ 2961912 w 3045869"/>
                <a:gd name="connsiteY21" fmla="*/ 216751 h 1060920"/>
                <a:gd name="connsiteX22" fmla="*/ 3042679 w 3045869"/>
                <a:gd name="connsiteY22" fmla="*/ 187661 h 1060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45869" h="1060920">
                  <a:moveTo>
                    <a:pt x="3042679" y="187661"/>
                  </a:moveTo>
                  <a:cubicBezTo>
                    <a:pt x="3041652" y="248921"/>
                    <a:pt x="3037203" y="309154"/>
                    <a:pt x="3030017" y="365280"/>
                  </a:cubicBezTo>
                  <a:cubicBezTo>
                    <a:pt x="3020434" y="368702"/>
                    <a:pt x="3010167" y="371440"/>
                    <a:pt x="2999900" y="373494"/>
                  </a:cubicBezTo>
                  <a:cubicBezTo>
                    <a:pt x="2790111" y="423802"/>
                    <a:pt x="2659037" y="346457"/>
                    <a:pt x="2543019" y="277668"/>
                  </a:cubicBezTo>
                  <a:cubicBezTo>
                    <a:pt x="2436586" y="215040"/>
                    <a:pt x="2352396" y="165758"/>
                    <a:pt x="2205920" y="200666"/>
                  </a:cubicBezTo>
                  <a:cubicBezTo>
                    <a:pt x="2060471" y="235231"/>
                    <a:pt x="2007426" y="317710"/>
                    <a:pt x="1941032" y="421064"/>
                  </a:cubicBezTo>
                  <a:cubicBezTo>
                    <a:pt x="1868137" y="534685"/>
                    <a:pt x="1786001" y="662680"/>
                    <a:pt x="1576555" y="712646"/>
                  </a:cubicBezTo>
                  <a:cubicBezTo>
                    <a:pt x="1366766" y="762612"/>
                    <a:pt x="1235690" y="685268"/>
                    <a:pt x="1119674" y="616821"/>
                  </a:cubicBezTo>
                  <a:cubicBezTo>
                    <a:pt x="1013582" y="553850"/>
                    <a:pt x="929050" y="504568"/>
                    <a:pt x="782917" y="539476"/>
                  </a:cubicBezTo>
                  <a:cubicBezTo>
                    <a:pt x="637126" y="574042"/>
                    <a:pt x="584080" y="656178"/>
                    <a:pt x="517687" y="760216"/>
                  </a:cubicBezTo>
                  <a:cubicBezTo>
                    <a:pt x="444791" y="873153"/>
                    <a:pt x="362998" y="1001490"/>
                    <a:pt x="153209" y="1051456"/>
                  </a:cubicBezTo>
                  <a:cubicBezTo>
                    <a:pt x="141573" y="1054536"/>
                    <a:pt x="129595" y="1056590"/>
                    <a:pt x="118644" y="1058301"/>
                  </a:cubicBezTo>
                  <a:cubicBezTo>
                    <a:pt x="87158" y="1011073"/>
                    <a:pt x="56357" y="960080"/>
                    <a:pt x="26925" y="904981"/>
                  </a:cubicBezTo>
                  <a:cubicBezTo>
                    <a:pt x="54304" y="904638"/>
                    <a:pt x="83051" y="901558"/>
                    <a:pt x="115906" y="893687"/>
                  </a:cubicBezTo>
                  <a:cubicBezTo>
                    <a:pt x="261355" y="858779"/>
                    <a:pt x="314401" y="776301"/>
                    <a:pt x="380794" y="672605"/>
                  </a:cubicBezTo>
                  <a:cubicBezTo>
                    <a:pt x="453689" y="559668"/>
                    <a:pt x="535825" y="431330"/>
                    <a:pt x="745272" y="381707"/>
                  </a:cubicBezTo>
                  <a:cubicBezTo>
                    <a:pt x="955402" y="331741"/>
                    <a:pt x="1086478" y="409086"/>
                    <a:pt x="1202152" y="476847"/>
                  </a:cubicBezTo>
                  <a:cubicBezTo>
                    <a:pt x="1308245" y="540161"/>
                    <a:pt x="1392776" y="589784"/>
                    <a:pt x="1538909" y="554876"/>
                  </a:cubicBezTo>
                  <a:cubicBezTo>
                    <a:pt x="1685042" y="520653"/>
                    <a:pt x="1737404" y="437833"/>
                    <a:pt x="1803797" y="333795"/>
                  </a:cubicBezTo>
                  <a:cubicBezTo>
                    <a:pt x="1876692" y="220516"/>
                    <a:pt x="1958828" y="92862"/>
                    <a:pt x="2167933" y="42554"/>
                  </a:cubicBezTo>
                  <a:cubicBezTo>
                    <a:pt x="2378063" y="-6727"/>
                    <a:pt x="2509139" y="70276"/>
                    <a:pt x="2625155" y="138379"/>
                  </a:cubicBezTo>
                  <a:cubicBezTo>
                    <a:pt x="2731247" y="201008"/>
                    <a:pt x="2815436" y="250974"/>
                    <a:pt x="2961912" y="216751"/>
                  </a:cubicBezTo>
                  <a:cubicBezTo>
                    <a:pt x="2993398" y="208879"/>
                    <a:pt x="3019749" y="199297"/>
                    <a:pt x="3042679" y="187661"/>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190" name="Freeform: Shape 189">
              <a:extLst>
                <a:ext uri="{FF2B5EF4-FFF2-40B4-BE49-F238E27FC236}">
                  <a16:creationId xmlns:a16="http://schemas.microsoft.com/office/drawing/2014/main" id="{B11247F9-8A24-43F2-8DED-E21578185782}"/>
                </a:ext>
              </a:extLst>
            </p:cNvPr>
            <p:cNvSpPr/>
            <p:nvPr/>
          </p:nvSpPr>
          <p:spPr>
            <a:xfrm>
              <a:off x="13307289" y="4676682"/>
              <a:ext cx="2156065" cy="1026698"/>
            </a:xfrm>
            <a:custGeom>
              <a:avLst/>
              <a:gdLst>
                <a:gd name="connsiteX0" fmla="*/ 68821 w 2156065"/>
                <a:gd name="connsiteY0" fmla="*/ 1018827 h 1026697"/>
                <a:gd name="connsiteX1" fmla="*/ 48287 w 2156065"/>
                <a:gd name="connsiteY1" fmla="*/ 1013693 h 1026697"/>
                <a:gd name="connsiteX2" fmla="*/ 28437 w 2156065"/>
                <a:gd name="connsiteY2" fmla="*/ 960647 h 1026697"/>
                <a:gd name="connsiteX3" fmla="*/ 438432 w 2156065"/>
                <a:gd name="connsiteY3" fmla="*/ 272417 h 1026697"/>
                <a:gd name="connsiteX4" fmla="*/ 469575 w 2156065"/>
                <a:gd name="connsiteY4" fmla="*/ 259070 h 1026697"/>
                <a:gd name="connsiteX5" fmla="*/ 477104 w 2156065"/>
                <a:gd name="connsiteY5" fmla="*/ 259755 h 1026697"/>
                <a:gd name="connsiteX6" fmla="*/ 779638 w 2156065"/>
                <a:gd name="connsiteY6" fmla="*/ 384669 h 1026697"/>
                <a:gd name="connsiteX7" fmla="*/ 938776 w 2156065"/>
                <a:gd name="connsiteY7" fmla="*/ 451063 h 1026697"/>
                <a:gd name="connsiteX8" fmla="*/ 987373 w 2156065"/>
                <a:gd name="connsiteY8" fmla="*/ 444560 h 1026697"/>
                <a:gd name="connsiteX9" fmla="*/ 1143431 w 2156065"/>
                <a:gd name="connsiteY9" fmla="*/ 301165 h 1026697"/>
                <a:gd name="connsiteX10" fmla="*/ 1384021 w 2156065"/>
                <a:gd name="connsiteY10" fmla="*/ 32854 h 1026697"/>
                <a:gd name="connsiteX11" fmla="*/ 1407977 w 2156065"/>
                <a:gd name="connsiteY11" fmla="*/ 25667 h 1026697"/>
                <a:gd name="connsiteX12" fmla="*/ 1421666 w 2156065"/>
                <a:gd name="connsiteY12" fmla="*/ 27721 h 1026697"/>
                <a:gd name="connsiteX13" fmla="*/ 2149253 w 2156065"/>
                <a:gd name="connsiteY13" fmla="*/ 508900 h 1026697"/>
                <a:gd name="connsiteX14" fmla="*/ 2154729 w 2156065"/>
                <a:gd name="connsiteY14" fmla="*/ 563315 h 1026697"/>
                <a:gd name="connsiteX15" fmla="*/ 2118794 w 2156065"/>
                <a:gd name="connsiteY15" fmla="*/ 582480 h 1026697"/>
                <a:gd name="connsiteX16" fmla="*/ 2102368 w 2156065"/>
                <a:gd name="connsiteY16" fmla="*/ 579400 h 1026697"/>
                <a:gd name="connsiteX17" fmla="*/ 1940834 w 2156065"/>
                <a:gd name="connsiteY17" fmla="*/ 495211 h 1026697"/>
                <a:gd name="connsiteX18" fmla="*/ 1784775 w 2156065"/>
                <a:gd name="connsiteY18" fmla="*/ 431213 h 1026697"/>
                <a:gd name="connsiteX19" fmla="*/ 1736178 w 2156065"/>
                <a:gd name="connsiteY19" fmla="*/ 437373 h 1026697"/>
                <a:gd name="connsiteX20" fmla="*/ 1580463 w 2156065"/>
                <a:gd name="connsiteY20" fmla="*/ 581111 h 1026697"/>
                <a:gd name="connsiteX21" fmla="*/ 1106813 w 2156065"/>
                <a:gd name="connsiteY21" fmla="*/ 949695 h 1026697"/>
                <a:gd name="connsiteX22" fmla="*/ 936038 w 2156065"/>
                <a:gd name="connsiteY22" fmla="*/ 970572 h 1026697"/>
                <a:gd name="connsiteX23" fmla="*/ 519883 w 2156065"/>
                <a:gd name="connsiteY23" fmla="*/ 835390 h 1026697"/>
                <a:gd name="connsiteX24" fmla="*/ 362799 w 2156065"/>
                <a:gd name="connsiteY24" fmla="*/ 769681 h 1026697"/>
                <a:gd name="connsiteX25" fmla="*/ 313860 w 2156065"/>
                <a:gd name="connsiteY25" fmla="*/ 776184 h 1026697"/>
                <a:gd name="connsiteX26" fmla="*/ 158144 w 2156065"/>
                <a:gd name="connsiteY26" fmla="*/ 919579 h 1026697"/>
                <a:gd name="connsiteX27" fmla="*/ 152668 w 2156065"/>
                <a:gd name="connsiteY27" fmla="*/ 927793 h 1026697"/>
                <a:gd name="connsiteX28" fmla="*/ 103044 w 2156065"/>
                <a:gd name="connsiteY28" fmla="*/ 1001030 h 1026697"/>
                <a:gd name="connsiteX29" fmla="*/ 68821 w 2156065"/>
                <a:gd name="connsiteY29" fmla="*/ 1018827 h 102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156065" h="1026697">
                  <a:moveTo>
                    <a:pt x="68821" y="1018827"/>
                  </a:moveTo>
                  <a:cubicBezTo>
                    <a:pt x="61976" y="1018827"/>
                    <a:pt x="54789" y="1017115"/>
                    <a:pt x="48287" y="1013693"/>
                  </a:cubicBezTo>
                  <a:cubicBezTo>
                    <a:pt x="29122" y="1003426"/>
                    <a:pt x="20909" y="980839"/>
                    <a:pt x="28437" y="960647"/>
                  </a:cubicBezTo>
                  <a:cubicBezTo>
                    <a:pt x="134530" y="678647"/>
                    <a:pt x="276556" y="440795"/>
                    <a:pt x="438432" y="272417"/>
                  </a:cubicBezTo>
                  <a:cubicBezTo>
                    <a:pt x="446646" y="263861"/>
                    <a:pt x="457939" y="259070"/>
                    <a:pt x="469575" y="259070"/>
                  </a:cubicBezTo>
                  <a:cubicBezTo>
                    <a:pt x="471971" y="259070"/>
                    <a:pt x="474709" y="259412"/>
                    <a:pt x="477104" y="259755"/>
                  </a:cubicBezTo>
                  <a:cubicBezTo>
                    <a:pt x="604415" y="282342"/>
                    <a:pt x="701609" y="339153"/>
                    <a:pt x="779638" y="384669"/>
                  </a:cubicBezTo>
                  <a:cubicBezTo>
                    <a:pt x="860405" y="432582"/>
                    <a:pt x="895997" y="451063"/>
                    <a:pt x="938776" y="451063"/>
                  </a:cubicBezTo>
                  <a:cubicBezTo>
                    <a:pt x="953150" y="451063"/>
                    <a:pt x="968893" y="449009"/>
                    <a:pt x="987373" y="444560"/>
                  </a:cubicBezTo>
                  <a:cubicBezTo>
                    <a:pt x="1059926" y="427448"/>
                    <a:pt x="1082514" y="396305"/>
                    <a:pt x="1143431" y="301165"/>
                  </a:cubicBezTo>
                  <a:cubicBezTo>
                    <a:pt x="1199215" y="214922"/>
                    <a:pt x="1265266" y="112937"/>
                    <a:pt x="1384021" y="32854"/>
                  </a:cubicBezTo>
                  <a:cubicBezTo>
                    <a:pt x="1391207" y="28063"/>
                    <a:pt x="1399763" y="25667"/>
                    <a:pt x="1407977" y="25667"/>
                  </a:cubicBezTo>
                  <a:cubicBezTo>
                    <a:pt x="1412426" y="25667"/>
                    <a:pt x="1417217" y="26352"/>
                    <a:pt x="1421666" y="27721"/>
                  </a:cubicBezTo>
                  <a:cubicBezTo>
                    <a:pt x="1660887" y="107803"/>
                    <a:pt x="1912428" y="274471"/>
                    <a:pt x="2149253" y="508900"/>
                  </a:cubicBezTo>
                  <a:cubicBezTo>
                    <a:pt x="2163969" y="523274"/>
                    <a:pt x="2166365" y="546203"/>
                    <a:pt x="2154729" y="563315"/>
                  </a:cubicBezTo>
                  <a:cubicBezTo>
                    <a:pt x="2146515" y="575635"/>
                    <a:pt x="2132826" y="582480"/>
                    <a:pt x="2118794" y="582480"/>
                  </a:cubicBezTo>
                  <a:cubicBezTo>
                    <a:pt x="2113318" y="582480"/>
                    <a:pt x="2107842" y="581453"/>
                    <a:pt x="2102368" y="579400"/>
                  </a:cubicBezTo>
                  <a:cubicBezTo>
                    <a:pt x="2039396" y="553390"/>
                    <a:pt x="1987034" y="522247"/>
                    <a:pt x="1940834" y="495211"/>
                  </a:cubicBezTo>
                  <a:cubicBezTo>
                    <a:pt x="1863831" y="449694"/>
                    <a:pt x="1828239" y="431213"/>
                    <a:pt x="1784775" y="431213"/>
                  </a:cubicBezTo>
                  <a:cubicBezTo>
                    <a:pt x="1770401" y="431213"/>
                    <a:pt x="1754659" y="433267"/>
                    <a:pt x="1736178" y="437373"/>
                  </a:cubicBezTo>
                  <a:cubicBezTo>
                    <a:pt x="1663967" y="454485"/>
                    <a:pt x="1642748" y="483575"/>
                    <a:pt x="1580463" y="581111"/>
                  </a:cubicBezTo>
                  <a:cubicBezTo>
                    <a:pt x="1503118" y="701577"/>
                    <a:pt x="1386416" y="883645"/>
                    <a:pt x="1106813" y="949695"/>
                  </a:cubicBezTo>
                  <a:cubicBezTo>
                    <a:pt x="1048633" y="963727"/>
                    <a:pt x="991138" y="970572"/>
                    <a:pt x="936038" y="970572"/>
                  </a:cubicBezTo>
                  <a:cubicBezTo>
                    <a:pt x="750548" y="970572"/>
                    <a:pt x="617078" y="892543"/>
                    <a:pt x="519883" y="835390"/>
                  </a:cubicBezTo>
                  <a:cubicBezTo>
                    <a:pt x="441170" y="788504"/>
                    <a:pt x="405578" y="769681"/>
                    <a:pt x="362799" y="769681"/>
                  </a:cubicBezTo>
                  <a:cubicBezTo>
                    <a:pt x="348425" y="769681"/>
                    <a:pt x="332340" y="771735"/>
                    <a:pt x="313860" y="776184"/>
                  </a:cubicBezTo>
                  <a:cubicBezTo>
                    <a:pt x="240964" y="793637"/>
                    <a:pt x="218376" y="824438"/>
                    <a:pt x="158144" y="919579"/>
                  </a:cubicBezTo>
                  <a:lnTo>
                    <a:pt x="152668" y="927793"/>
                  </a:lnTo>
                  <a:cubicBezTo>
                    <a:pt x="137610" y="951064"/>
                    <a:pt x="121867" y="975705"/>
                    <a:pt x="103044" y="1001030"/>
                  </a:cubicBezTo>
                  <a:cubicBezTo>
                    <a:pt x="95173" y="1012666"/>
                    <a:pt x="82168" y="1018827"/>
                    <a:pt x="68821" y="1018827"/>
                  </a:cubicBezTo>
                  <a:close/>
                </a:path>
              </a:pathLst>
            </a:custGeom>
            <a:solidFill>
              <a:srgbClr val="66C8CE"/>
            </a:solid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F8DF0268-BEF5-430B-9902-6A7987DAD0BC}"/>
                </a:ext>
              </a:extLst>
            </p:cNvPr>
            <p:cNvSpPr/>
            <p:nvPr/>
          </p:nvSpPr>
          <p:spPr>
            <a:xfrm>
              <a:off x="13264183" y="4633219"/>
              <a:ext cx="2258735" cy="1129368"/>
            </a:xfrm>
            <a:custGeom>
              <a:avLst/>
              <a:gdLst>
                <a:gd name="connsiteX0" fmla="*/ 1451425 w 2258735"/>
                <a:gd name="connsiteY0" fmla="*/ 111910 h 1129367"/>
                <a:gd name="connsiteX1" fmla="*/ 2162585 w 2258735"/>
                <a:gd name="connsiteY1" fmla="*/ 582822 h 1129367"/>
                <a:gd name="connsiteX2" fmla="*/ 2006869 w 2258735"/>
                <a:gd name="connsiteY2" fmla="*/ 501371 h 1129367"/>
                <a:gd name="connsiteX3" fmla="*/ 1828908 w 2258735"/>
                <a:gd name="connsiteY3" fmla="*/ 431213 h 1129367"/>
                <a:gd name="connsiteX4" fmla="*/ 1770729 w 2258735"/>
                <a:gd name="connsiteY4" fmla="*/ 438742 h 1129367"/>
                <a:gd name="connsiteX5" fmla="*/ 1588318 w 2258735"/>
                <a:gd name="connsiteY5" fmla="*/ 600960 h 1129367"/>
                <a:gd name="connsiteX6" fmla="*/ 1141363 w 2258735"/>
                <a:gd name="connsiteY6" fmla="*/ 950722 h 1129367"/>
                <a:gd name="connsiteX7" fmla="*/ 980171 w 2258735"/>
                <a:gd name="connsiteY7" fmla="*/ 970571 h 1129367"/>
                <a:gd name="connsiteX8" fmla="*/ 584208 w 2258735"/>
                <a:gd name="connsiteY8" fmla="*/ 840523 h 1129367"/>
                <a:gd name="connsiteX9" fmla="*/ 406931 w 2258735"/>
                <a:gd name="connsiteY9" fmla="*/ 770023 h 1129367"/>
                <a:gd name="connsiteX10" fmla="*/ 347725 w 2258735"/>
                <a:gd name="connsiteY10" fmla="*/ 777895 h 1129367"/>
                <a:gd name="connsiteX11" fmla="*/ 165657 w 2258735"/>
                <a:gd name="connsiteY11" fmla="*/ 940113 h 1129367"/>
                <a:gd name="connsiteX12" fmla="*/ 112269 w 2258735"/>
                <a:gd name="connsiteY12" fmla="*/ 1019168 h 1129367"/>
                <a:gd name="connsiteX13" fmla="*/ 513024 w 2258735"/>
                <a:gd name="connsiteY13" fmla="*/ 345655 h 1129367"/>
                <a:gd name="connsiteX14" fmla="*/ 804606 w 2258735"/>
                <a:gd name="connsiteY14" fmla="*/ 467147 h 1129367"/>
                <a:gd name="connsiteX15" fmla="*/ 982224 w 2258735"/>
                <a:gd name="connsiteY15" fmla="*/ 537647 h 1129367"/>
                <a:gd name="connsiteX16" fmla="*/ 1041088 w 2258735"/>
                <a:gd name="connsiteY16" fmla="*/ 529776 h 1129367"/>
                <a:gd name="connsiteX17" fmla="*/ 1223498 w 2258735"/>
                <a:gd name="connsiteY17" fmla="*/ 367558 h 1129367"/>
                <a:gd name="connsiteX18" fmla="*/ 1451425 w 2258735"/>
                <a:gd name="connsiteY18" fmla="*/ 111910 h 1129367"/>
                <a:gd name="connsiteX19" fmla="*/ 1451425 w 2258735"/>
                <a:gd name="connsiteY19" fmla="*/ 25667 h 1129367"/>
                <a:gd name="connsiteX20" fmla="*/ 1403171 w 2258735"/>
                <a:gd name="connsiteY20" fmla="*/ 40383 h 1129367"/>
                <a:gd name="connsiteX21" fmla="*/ 1152999 w 2258735"/>
                <a:gd name="connsiteY21" fmla="*/ 316907 h 1129367"/>
                <a:gd name="connsiteX22" fmla="*/ 1150603 w 2258735"/>
                <a:gd name="connsiteY22" fmla="*/ 320672 h 1129367"/>
                <a:gd name="connsiteX23" fmla="*/ 1020555 w 2258735"/>
                <a:gd name="connsiteY23" fmla="*/ 445587 h 1129367"/>
                <a:gd name="connsiteX24" fmla="*/ 981882 w 2258735"/>
                <a:gd name="connsiteY24" fmla="*/ 451063 h 1129367"/>
                <a:gd name="connsiteX25" fmla="*/ 848069 w 2258735"/>
                <a:gd name="connsiteY25" fmla="*/ 392541 h 1129367"/>
                <a:gd name="connsiteX26" fmla="*/ 844305 w 2258735"/>
                <a:gd name="connsiteY26" fmla="*/ 390487 h 1129367"/>
                <a:gd name="connsiteX27" fmla="*/ 527739 w 2258735"/>
                <a:gd name="connsiteY27" fmla="*/ 260439 h 1129367"/>
                <a:gd name="connsiteX28" fmla="*/ 512681 w 2258735"/>
                <a:gd name="connsiteY28" fmla="*/ 259070 h 1129367"/>
                <a:gd name="connsiteX29" fmla="*/ 450395 w 2258735"/>
                <a:gd name="connsiteY29" fmla="*/ 285422 h 1129367"/>
                <a:gd name="connsiteX30" fmla="*/ 31160 w 2258735"/>
                <a:gd name="connsiteY30" fmla="*/ 988368 h 1129367"/>
                <a:gd name="connsiteX31" fmla="*/ 70859 w 2258735"/>
                <a:gd name="connsiteY31" fmla="*/ 1094802 h 1129367"/>
                <a:gd name="connsiteX32" fmla="*/ 111927 w 2258735"/>
                <a:gd name="connsiteY32" fmla="*/ 1105069 h 1129367"/>
                <a:gd name="connsiteX33" fmla="*/ 181742 w 2258735"/>
                <a:gd name="connsiteY33" fmla="*/ 1069819 h 1129367"/>
                <a:gd name="connsiteX34" fmla="*/ 232735 w 2258735"/>
                <a:gd name="connsiteY34" fmla="*/ 994528 h 1129367"/>
                <a:gd name="connsiteX35" fmla="*/ 237868 w 2258735"/>
                <a:gd name="connsiteY35" fmla="*/ 986656 h 1129367"/>
                <a:gd name="connsiteX36" fmla="*/ 367917 w 2258735"/>
                <a:gd name="connsiteY36" fmla="*/ 861399 h 1129367"/>
                <a:gd name="connsiteX37" fmla="*/ 406931 w 2258735"/>
                <a:gd name="connsiteY37" fmla="*/ 855924 h 1129367"/>
                <a:gd name="connsiteX38" fmla="*/ 540060 w 2258735"/>
                <a:gd name="connsiteY38" fmla="*/ 914445 h 1129367"/>
                <a:gd name="connsiteX39" fmla="*/ 980171 w 2258735"/>
                <a:gd name="connsiteY39" fmla="*/ 1056814 h 1129367"/>
                <a:gd name="connsiteX40" fmla="*/ 1161212 w 2258735"/>
                <a:gd name="connsiteY40" fmla="*/ 1034569 h 1129367"/>
                <a:gd name="connsiteX41" fmla="*/ 1660872 w 2258735"/>
                <a:gd name="connsiteY41" fmla="*/ 647504 h 1129367"/>
                <a:gd name="connsiteX42" fmla="*/ 1790578 w 2258735"/>
                <a:gd name="connsiteY42" fmla="*/ 522589 h 1129367"/>
                <a:gd name="connsiteX43" fmla="*/ 1828908 w 2258735"/>
                <a:gd name="connsiteY43" fmla="*/ 517456 h 1129367"/>
                <a:gd name="connsiteX44" fmla="*/ 1963063 w 2258735"/>
                <a:gd name="connsiteY44" fmla="*/ 575635 h 1129367"/>
                <a:gd name="connsiteX45" fmla="*/ 2130073 w 2258735"/>
                <a:gd name="connsiteY45" fmla="*/ 662562 h 1129367"/>
                <a:gd name="connsiteX46" fmla="*/ 2162927 w 2258735"/>
                <a:gd name="connsiteY46" fmla="*/ 669065 h 1129367"/>
                <a:gd name="connsiteX47" fmla="*/ 2234796 w 2258735"/>
                <a:gd name="connsiteY47" fmla="*/ 630392 h 1129367"/>
                <a:gd name="connsiteX48" fmla="*/ 2223503 w 2258735"/>
                <a:gd name="connsiteY48" fmla="*/ 521220 h 1129367"/>
                <a:gd name="connsiteX49" fmla="*/ 1479147 w 2258735"/>
                <a:gd name="connsiteY49" fmla="*/ 29774 h 1129367"/>
                <a:gd name="connsiteX50" fmla="*/ 1451425 w 2258735"/>
                <a:gd name="connsiteY50" fmla="*/ 25667 h 1129367"/>
                <a:gd name="connsiteX51" fmla="*/ 1451425 w 2258735"/>
                <a:gd name="connsiteY51" fmla="*/ 25667 h 1129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258735" h="1129367">
                  <a:moveTo>
                    <a:pt x="1451425" y="111910"/>
                  </a:moveTo>
                  <a:cubicBezTo>
                    <a:pt x="1692015" y="192335"/>
                    <a:pt x="1936026" y="358317"/>
                    <a:pt x="2162585" y="582822"/>
                  </a:cubicBezTo>
                  <a:cubicBezTo>
                    <a:pt x="2103036" y="558181"/>
                    <a:pt x="2052386" y="528407"/>
                    <a:pt x="2006869" y="501371"/>
                  </a:cubicBezTo>
                  <a:cubicBezTo>
                    <a:pt x="1929866" y="455854"/>
                    <a:pt x="1885377" y="431213"/>
                    <a:pt x="1828908" y="431213"/>
                  </a:cubicBezTo>
                  <a:cubicBezTo>
                    <a:pt x="1811112" y="431213"/>
                    <a:pt x="1792289" y="433609"/>
                    <a:pt x="1770729" y="438742"/>
                  </a:cubicBezTo>
                  <a:cubicBezTo>
                    <a:pt x="1681405" y="459960"/>
                    <a:pt x="1652316" y="501371"/>
                    <a:pt x="1588318" y="600960"/>
                  </a:cubicBezTo>
                  <a:cubicBezTo>
                    <a:pt x="1510289" y="722453"/>
                    <a:pt x="1403855" y="888778"/>
                    <a:pt x="1141363" y="950722"/>
                  </a:cubicBezTo>
                  <a:cubicBezTo>
                    <a:pt x="1083525" y="964753"/>
                    <a:pt x="1029795" y="970571"/>
                    <a:pt x="980171" y="970571"/>
                  </a:cubicBezTo>
                  <a:cubicBezTo>
                    <a:pt x="805633" y="970571"/>
                    <a:pt x="681060" y="896992"/>
                    <a:pt x="584208" y="840523"/>
                  </a:cubicBezTo>
                  <a:cubicBezTo>
                    <a:pt x="507206" y="794664"/>
                    <a:pt x="462716" y="770023"/>
                    <a:pt x="406931" y="770023"/>
                  </a:cubicBezTo>
                  <a:cubicBezTo>
                    <a:pt x="388793" y="770023"/>
                    <a:pt x="369628" y="772419"/>
                    <a:pt x="347725" y="777895"/>
                  </a:cubicBezTo>
                  <a:cubicBezTo>
                    <a:pt x="258403" y="799113"/>
                    <a:pt x="228971" y="840181"/>
                    <a:pt x="165657" y="940113"/>
                  </a:cubicBezTo>
                  <a:cubicBezTo>
                    <a:pt x="149573" y="965096"/>
                    <a:pt x="132461" y="991448"/>
                    <a:pt x="112269" y="1019168"/>
                  </a:cubicBezTo>
                  <a:cubicBezTo>
                    <a:pt x="214597" y="747094"/>
                    <a:pt x="350463" y="514376"/>
                    <a:pt x="513024" y="345655"/>
                  </a:cubicBezTo>
                  <a:cubicBezTo>
                    <a:pt x="634174" y="367215"/>
                    <a:pt x="728288" y="422657"/>
                    <a:pt x="804606" y="467147"/>
                  </a:cubicBezTo>
                  <a:cubicBezTo>
                    <a:pt x="881608" y="512664"/>
                    <a:pt x="926441" y="537647"/>
                    <a:pt x="982224" y="537647"/>
                  </a:cubicBezTo>
                  <a:cubicBezTo>
                    <a:pt x="1000363" y="537647"/>
                    <a:pt x="1019186" y="534909"/>
                    <a:pt x="1041088" y="529776"/>
                  </a:cubicBezTo>
                  <a:cubicBezTo>
                    <a:pt x="1130069" y="508558"/>
                    <a:pt x="1159843" y="467147"/>
                    <a:pt x="1223498" y="367558"/>
                  </a:cubicBezTo>
                  <a:cubicBezTo>
                    <a:pt x="1274833" y="287817"/>
                    <a:pt x="1338147" y="188228"/>
                    <a:pt x="1451425" y="111910"/>
                  </a:cubicBezTo>
                  <a:moveTo>
                    <a:pt x="1451425" y="25667"/>
                  </a:moveTo>
                  <a:cubicBezTo>
                    <a:pt x="1434313" y="25667"/>
                    <a:pt x="1417544" y="30801"/>
                    <a:pt x="1403171" y="40383"/>
                  </a:cubicBezTo>
                  <a:cubicBezTo>
                    <a:pt x="1276887" y="125257"/>
                    <a:pt x="1205018" y="236140"/>
                    <a:pt x="1152999" y="316907"/>
                  </a:cubicBezTo>
                  <a:lnTo>
                    <a:pt x="1150603" y="320672"/>
                  </a:lnTo>
                  <a:cubicBezTo>
                    <a:pt x="1086948" y="420262"/>
                    <a:pt x="1073601" y="432924"/>
                    <a:pt x="1020555" y="445587"/>
                  </a:cubicBezTo>
                  <a:cubicBezTo>
                    <a:pt x="1005154" y="449351"/>
                    <a:pt x="992834" y="451063"/>
                    <a:pt x="981882" y="451063"/>
                  </a:cubicBezTo>
                  <a:cubicBezTo>
                    <a:pt x="950055" y="451063"/>
                    <a:pt x="918227" y="433951"/>
                    <a:pt x="848069" y="392541"/>
                  </a:cubicBezTo>
                  <a:cubicBezTo>
                    <a:pt x="847727" y="392541"/>
                    <a:pt x="844305" y="390487"/>
                    <a:pt x="844305" y="390487"/>
                  </a:cubicBezTo>
                  <a:cubicBezTo>
                    <a:pt x="763196" y="343259"/>
                    <a:pt x="662579" y="284395"/>
                    <a:pt x="527739" y="260439"/>
                  </a:cubicBezTo>
                  <a:cubicBezTo>
                    <a:pt x="522606" y="259412"/>
                    <a:pt x="517473" y="259070"/>
                    <a:pt x="512681" y="259070"/>
                  </a:cubicBezTo>
                  <a:cubicBezTo>
                    <a:pt x="489410" y="259070"/>
                    <a:pt x="466822" y="268310"/>
                    <a:pt x="450395" y="285422"/>
                  </a:cubicBezTo>
                  <a:cubicBezTo>
                    <a:pt x="282017" y="460303"/>
                    <a:pt x="140675" y="696786"/>
                    <a:pt x="31160" y="988368"/>
                  </a:cubicBezTo>
                  <a:cubicBezTo>
                    <a:pt x="16102" y="1028751"/>
                    <a:pt x="32871" y="1074268"/>
                    <a:pt x="70859" y="1094802"/>
                  </a:cubicBezTo>
                  <a:cubicBezTo>
                    <a:pt x="83864" y="1101647"/>
                    <a:pt x="97895" y="1105069"/>
                    <a:pt x="111927" y="1105069"/>
                  </a:cubicBezTo>
                  <a:cubicBezTo>
                    <a:pt x="138621" y="1105069"/>
                    <a:pt x="164973" y="1092749"/>
                    <a:pt x="181742" y="1069819"/>
                  </a:cubicBezTo>
                  <a:cubicBezTo>
                    <a:pt x="200908" y="1043467"/>
                    <a:pt x="217335" y="1018484"/>
                    <a:pt x="232735" y="994528"/>
                  </a:cubicBezTo>
                  <a:lnTo>
                    <a:pt x="237868" y="986656"/>
                  </a:lnTo>
                  <a:cubicBezTo>
                    <a:pt x="301182" y="886725"/>
                    <a:pt x="314529" y="874062"/>
                    <a:pt x="367917" y="861399"/>
                  </a:cubicBezTo>
                  <a:cubicBezTo>
                    <a:pt x="383317" y="857635"/>
                    <a:pt x="395980" y="855924"/>
                    <a:pt x="406931" y="855924"/>
                  </a:cubicBezTo>
                  <a:cubicBezTo>
                    <a:pt x="437390" y="855924"/>
                    <a:pt x="465453" y="869613"/>
                    <a:pt x="540060" y="914445"/>
                  </a:cubicBezTo>
                  <a:cubicBezTo>
                    <a:pt x="643756" y="975363"/>
                    <a:pt x="783045" y="1056814"/>
                    <a:pt x="980171" y="1056814"/>
                  </a:cubicBezTo>
                  <a:cubicBezTo>
                    <a:pt x="1039035" y="1056814"/>
                    <a:pt x="1099610" y="1049285"/>
                    <a:pt x="1161212" y="1034569"/>
                  </a:cubicBezTo>
                  <a:cubicBezTo>
                    <a:pt x="1457243" y="964753"/>
                    <a:pt x="1579762" y="773788"/>
                    <a:pt x="1660872" y="647504"/>
                  </a:cubicBezTo>
                  <a:cubicBezTo>
                    <a:pt x="1724527" y="547914"/>
                    <a:pt x="1737874" y="534909"/>
                    <a:pt x="1790578" y="522589"/>
                  </a:cubicBezTo>
                  <a:cubicBezTo>
                    <a:pt x="1804952" y="519167"/>
                    <a:pt x="1817957" y="517456"/>
                    <a:pt x="1828908" y="517456"/>
                  </a:cubicBezTo>
                  <a:cubicBezTo>
                    <a:pt x="1860051" y="517456"/>
                    <a:pt x="1888114" y="531145"/>
                    <a:pt x="1963063" y="575635"/>
                  </a:cubicBezTo>
                  <a:cubicBezTo>
                    <a:pt x="2007895" y="602329"/>
                    <a:pt x="2064022" y="635526"/>
                    <a:pt x="2130073" y="662562"/>
                  </a:cubicBezTo>
                  <a:cubicBezTo>
                    <a:pt x="2140682" y="667011"/>
                    <a:pt x="2151975" y="669065"/>
                    <a:pt x="2162927" y="669065"/>
                  </a:cubicBezTo>
                  <a:cubicBezTo>
                    <a:pt x="2190990" y="669065"/>
                    <a:pt x="2218368" y="655375"/>
                    <a:pt x="2234796" y="630392"/>
                  </a:cubicBezTo>
                  <a:cubicBezTo>
                    <a:pt x="2257726" y="596169"/>
                    <a:pt x="2252934" y="550310"/>
                    <a:pt x="2223503" y="521220"/>
                  </a:cubicBezTo>
                  <a:cubicBezTo>
                    <a:pt x="1981885" y="282000"/>
                    <a:pt x="1724527" y="111910"/>
                    <a:pt x="1479147" y="29774"/>
                  </a:cubicBezTo>
                  <a:cubicBezTo>
                    <a:pt x="1469906" y="27378"/>
                    <a:pt x="1460666" y="25667"/>
                    <a:pt x="1451425" y="25667"/>
                  </a:cubicBezTo>
                  <a:lnTo>
                    <a:pt x="1451425" y="25667"/>
                  </a:lnTo>
                  <a:close/>
                </a:path>
              </a:pathLst>
            </a:custGeom>
            <a:solidFill>
              <a:srgbClr val="5F3620"/>
            </a:solid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0446FAAB-12FD-4F86-8051-5610FAB9329A}"/>
                </a:ext>
              </a:extLst>
            </p:cNvPr>
            <p:cNvSpPr/>
            <p:nvPr/>
          </p:nvSpPr>
          <p:spPr>
            <a:xfrm>
              <a:off x="13099586" y="6198932"/>
              <a:ext cx="3319656" cy="1437377"/>
            </a:xfrm>
            <a:custGeom>
              <a:avLst/>
              <a:gdLst>
                <a:gd name="connsiteX0" fmla="*/ 121150 w 3319656"/>
                <a:gd name="connsiteY0" fmla="*/ 1421977 h 1437376"/>
                <a:gd name="connsiteX1" fmla="*/ 78714 w 3319656"/>
                <a:gd name="connsiteY1" fmla="*/ 1386727 h 1437376"/>
                <a:gd name="connsiteX2" fmla="*/ 46202 w 3319656"/>
                <a:gd name="connsiteY2" fmla="*/ 1176596 h 1437376"/>
                <a:gd name="connsiteX3" fmla="*/ 26352 w 3319656"/>
                <a:gd name="connsiteY3" fmla="*/ 959620 h 1437376"/>
                <a:gd name="connsiteX4" fmla="*/ 25667 w 3319656"/>
                <a:gd name="connsiteY4" fmla="*/ 940798 h 1437376"/>
                <a:gd name="connsiteX5" fmla="*/ 42437 w 3319656"/>
                <a:gd name="connsiteY5" fmla="*/ 906916 h 1437376"/>
                <a:gd name="connsiteX6" fmla="*/ 68789 w 3319656"/>
                <a:gd name="connsiteY6" fmla="*/ 897676 h 1437376"/>
                <a:gd name="connsiteX7" fmla="*/ 79398 w 3319656"/>
                <a:gd name="connsiteY7" fmla="*/ 899045 h 1437376"/>
                <a:gd name="connsiteX8" fmla="*/ 112937 w 3319656"/>
                <a:gd name="connsiteY8" fmla="*/ 903152 h 1437376"/>
                <a:gd name="connsiteX9" fmla="*/ 162218 w 3319656"/>
                <a:gd name="connsiteY9" fmla="*/ 896650 h 1437376"/>
                <a:gd name="connsiteX10" fmla="*/ 317934 w 3319656"/>
                <a:gd name="connsiteY10" fmla="*/ 753254 h 1437376"/>
                <a:gd name="connsiteX11" fmla="*/ 790558 w 3319656"/>
                <a:gd name="connsiteY11" fmla="*/ 384328 h 1437376"/>
                <a:gd name="connsiteX12" fmla="*/ 960989 w 3319656"/>
                <a:gd name="connsiteY12" fmla="*/ 363793 h 1437376"/>
                <a:gd name="connsiteX13" fmla="*/ 1379540 w 3319656"/>
                <a:gd name="connsiteY13" fmla="*/ 500344 h 1437376"/>
                <a:gd name="connsiteX14" fmla="*/ 1535255 w 3319656"/>
                <a:gd name="connsiteY14" fmla="*/ 564684 h 1437376"/>
                <a:gd name="connsiteX15" fmla="*/ 1584194 w 3319656"/>
                <a:gd name="connsiteY15" fmla="*/ 558181 h 1437376"/>
                <a:gd name="connsiteX16" fmla="*/ 1740595 w 3319656"/>
                <a:gd name="connsiteY16" fmla="*/ 415128 h 1437376"/>
                <a:gd name="connsiteX17" fmla="*/ 2213561 w 3319656"/>
                <a:gd name="connsiteY17" fmla="*/ 46544 h 1437376"/>
                <a:gd name="connsiteX18" fmla="*/ 2384334 w 3319656"/>
                <a:gd name="connsiteY18" fmla="*/ 25667 h 1437376"/>
                <a:gd name="connsiteX19" fmla="*/ 2800489 w 3319656"/>
                <a:gd name="connsiteY19" fmla="*/ 160850 h 1437376"/>
                <a:gd name="connsiteX20" fmla="*/ 2958258 w 3319656"/>
                <a:gd name="connsiteY20" fmla="*/ 226216 h 1437376"/>
                <a:gd name="connsiteX21" fmla="*/ 3007198 w 3319656"/>
                <a:gd name="connsiteY21" fmla="*/ 219713 h 1437376"/>
                <a:gd name="connsiteX22" fmla="*/ 3085911 w 3319656"/>
                <a:gd name="connsiteY22" fmla="*/ 180357 h 1437376"/>
                <a:gd name="connsiteX23" fmla="*/ 3116028 w 3319656"/>
                <a:gd name="connsiteY23" fmla="*/ 168036 h 1437376"/>
                <a:gd name="connsiteX24" fmla="*/ 3123214 w 3319656"/>
                <a:gd name="connsiteY24" fmla="*/ 168721 h 1437376"/>
                <a:gd name="connsiteX25" fmla="*/ 3154700 w 3319656"/>
                <a:gd name="connsiteY25" fmla="*/ 192335 h 1437376"/>
                <a:gd name="connsiteX26" fmla="*/ 3165309 w 3319656"/>
                <a:gd name="connsiteY26" fmla="*/ 217318 h 1437376"/>
                <a:gd name="connsiteX27" fmla="*/ 3239916 w 3319656"/>
                <a:gd name="connsiteY27" fmla="*/ 415128 h 1437376"/>
                <a:gd name="connsiteX28" fmla="*/ 3303229 w 3319656"/>
                <a:gd name="connsiteY28" fmla="*/ 621152 h 1437376"/>
                <a:gd name="connsiteX29" fmla="*/ 3280299 w 3319656"/>
                <a:gd name="connsiteY29" fmla="*/ 671118 h 1437376"/>
                <a:gd name="connsiteX30" fmla="*/ 3126980 w 3319656"/>
                <a:gd name="connsiteY30" fmla="*/ 725191 h 1437376"/>
                <a:gd name="connsiteX31" fmla="*/ 2956205 w 3319656"/>
                <a:gd name="connsiteY31" fmla="*/ 746067 h 1437376"/>
                <a:gd name="connsiteX32" fmla="*/ 2537655 w 3319656"/>
                <a:gd name="connsiteY32" fmla="*/ 609859 h 1437376"/>
                <a:gd name="connsiteX33" fmla="*/ 2381254 w 3319656"/>
                <a:gd name="connsiteY33" fmla="*/ 544834 h 1437376"/>
                <a:gd name="connsiteX34" fmla="*/ 2333000 w 3319656"/>
                <a:gd name="connsiteY34" fmla="*/ 550995 h 1437376"/>
                <a:gd name="connsiteX35" fmla="*/ 2176942 w 3319656"/>
                <a:gd name="connsiteY35" fmla="*/ 695074 h 1437376"/>
                <a:gd name="connsiteX36" fmla="*/ 1703976 w 3319656"/>
                <a:gd name="connsiteY36" fmla="*/ 1063317 h 1437376"/>
                <a:gd name="connsiteX37" fmla="*/ 1532860 w 3319656"/>
                <a:gd name="connsiteY37" fmla="*/ 1084193 h 1437376"/>
                <a:gd name="connsiteX38" fmla="*/ 1114994 w 3319656"/>
                <a:gd name="connsiteY38" fmla="*/ 947985 h 1437376"/>
                <a:gd name="connsiteX39" fmla="*/ 958593 w 3319656"/>
                <a:gd name="connsiteY39" fmla="*/ 883645 h 1437376"/>
                <a:gd name="connsiteX40" fmla="*/ 909654 w 3319656"/>
                <a:gd name="connsiteY40" fmla="*/ 890147 h 1437376"/>
                <a:gd name="connsiteX41" fmla="*/ 753596 w 3319656"/>
                <a:gd name="connsiteY41" fmla="*/ 1033543 h 1437376"/>
                <a:gd name="connsiteX42" fmla="*/ 280289 w 3319656"/>
                <a:gd name="connsiteY42" fmla="*/ 1402470 h 1437376"/>
                <a:gd name="connsiteX43" fmla="*/ 121150 w 3319656"/>
                <a:gd name="connsiteY43" fmla="*/ 1421977 h 1437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319656" h="1437376">
                  <a:moveTo>
                    <a:pt x="121150" y="1421977"/>
                  </a:moveTo>
                  <a:cubicBezTo>
                    <a:pt x="100274" y="1421977"/>
                    <a:pt x="82478" y="1407261"/>
                    <a:pt x="78714" y="1386727"/>
                  </a:cubicBezTo>
                  <a:cubicBezTo>
                    <a:pt x="67078" y="1325809"/>
                    <a:pt x="56811" y="1259074"/>
                    <a:pt x="46202" y="1176596"/>
                  </a:cubicBezTo>
                  <a:cubicBezTo>
                    <a:pt x="37988" y="1104385"/>
                    <a:pt x="31143" y="1032516"/>
                    <a:pt x="26352" y="959620"/>
                  </a:cubicBezTo>
                  <a:cubicBezTo>
                    <a:pt x="26352" y="959620"/>
                    <a:pt x="25667" y="940798"/>
                    <a:pt x="25667" y="940798"/>
                  </a:cubicBezTo>
                  <a:cubicBezTo>
                    <a:pt x="25667" y="927451"/>
                    <a:pt x="31828" y="914788"/>
                    <a:pt x="42437" y="906916"/>
                  </a:cubicBezTo>
                  <a:cubicBezTo>
                    <a:pt x="49966" y="901098"/>
                    <a:pt x="59549" y="897676"/>
                    <a:pt x="68789" y="897676"/>
                  </a:cubicBezTo>
                  <a:cubicBezTo>
                    <a:pt x="72211" y="897676"/>
                    <a:pt x="75976" y="898019"/>
                    <a:pt x="79398" y="899045"/>
                  </a:cubicBezTo>
                  <a:cubicBezTo>
                    <a:pt x="90349" y="901783"/>
                    <a:pt x="101301" y="903152"/>
                    <a:pt x="112937" y="903152"/>
                  </a:cubicBezTo>
                  <a:cubicBezTo>
                    <a:pt x="127311" y="903152"/>
                    <a:pt x="143396" y="901098"/>
                    <a:pt x="162218" y="896650"/>
                  </a:cubicBezTo>
                  <a:cubicBezTo>
                    <a:pt x="233745" y="878854"/>
                    <a:pt x="255306" y="850106"/>
                    <a:pt x="317934" y="753254"/>
                  </a:cubicBezTo>
                  <a:cubicBezTo>
                    <a:pt x="394252" y="633130"/>
                    <a:pt x="509926" y="451405"/>
                    <a:pt x="790558" y="384328"/>
                  </a:cubicBezTo>
                  <a:cubicBezTo>
                    <a:pt x="848737" y="370638"/>
                    <a:pt x="905890" y="363793"/>
                    <a:pt x="960989" y="363793"/>
                  </a:cubicBezTo>
                  <a:cubicBezTo>
                    <a:pt x="1148190" y="363793"/>
                    <a:pt x="1281661" y="442507"/>
                    <a:pt x="1379540" y="500344"/>
                  </a:cubicBezTo>
                  <a:cubicBezTo>
                    <a:pt x="1456542" y="545861"/>
                    <a:pt x="1492476" y="564684"/>
                    <a:pt x="1535255" y="564684"/>
                  </a:cubicBezTo>
                  <a:cubicBezTo>
                    <a:pt x="1549629" y="564684"/>
                    <a:pt x="1565715" y="562630"/>
                    <a:pt x="1584194" y="558181"/>
                  </a:cubicBezTo>
                  <a:cubicBezTo>
                    <a:pt x="1656406" y="541070"/>
                    <a:pt x="1677967" y="511980"/>
                    <a:pt x="1740595" y="415128"/>
                  </a:cubicBezTo>
                  <a:cubicBezTo>
                    <a:pt x="1817597" y="294320"/>
                    <a:pt x="1933956" y="112595"/>
                    <a:pt x="2213561" y="46544"/>
                  </a:cubicBezTo>
                  <a:cubicBezTo>
                    <a:pt x="2271398" y="32855"/>
                    <a:pt x="2328893" y="25667"/>
                    <a:pt x="2384334" y="25667"/>
                  </a:cubicBezTo>
                  <a:cubicBezTo>
                    <a:pt x="2569482" y="25667"/>
                    <a:pt x="2702953" y="103696"/>
                    <a:pt x="2800489" y="160850"/>
                  </a:cubicBezTo>
                  <a:cubicBezTo>
                    <a:pt x="2879202" y="207735"/>
                    <a:pt x="2914795" y="226216"/>
                    <a:pt x="2958258" y="226216"/>
                  </a:cubicBezTo>
                  <a:cubicBezTo>
                    <a:pt x="2972632" y="226216"/>
                    <a:pt x="2988717" y="224162"/>
                    <a:pt x="3007198" y="219713"/>
                  </a:cubicBezTo>
                  <a:cubicBezTo>
                    <a:pt x="3043816" y="210815"/>
                    <a:pt x="3065720" y="199864"/>
                    <a:pt x="3085911" y="180357"/>
                  </a:cubicBezTo>
                  <a:cubicBezTo>
                    <a:pt x="3094124" y="172143"/>
                    <a:pt x="3105076" y="168036"/>
                    <a:pt x="3116028" y="168036"/>
                  </a:cubicBezTo>
                  <a:cubicBezTo>
                    <a:pt x="3118424" y="168036"/>
                    <a:pt x="3120819" y="168378"/>
                    <a:pt x="3123214" y="168721"/>
                  </a:cubicBezTo>
                  <a:cubicBezTo>
                    <a:pt x="3136904" y="171116"/>
                    <a:pt x="3148540" y="180015"/>
                    <a:pt x="3154700" y="192335"/>
                  </a:cubicBezTo>
                  <a:cubicBezTo>
                    <a:pt x="3158464" y="200548"/>
                    <a:pt x="3161887" y="208420"/>
                    <a:pt x="3165309" y="217318"/>
                  </a:cubicBezTo>
                  <a:cubicBezTo>
                    <a:pt x="3194741" y="290214"/>
                    <a:pt x="3219382" y="355238"/>
                    <a:pt x="3239916" y="415128"/>
                  </a:cubicBezTo>
                  <a:cubicBezTo>
                    <a:pt x="3265241" y="489393"/>
                    <a:pt x="3286118" y="556813"/>
                    <a:pt x="3303229" y="621152"/>
                  </a:cubicBezTo>
                  <a:cubicBezTo>
                    <a:pt x="3308705" y="641344"/>
                    <a:pt x="3299123" y="662220"/>
                    <a:pt x="3280299" y="671118"/>
                  </a:cubicBezTo>
                  <a:cubicBezTo>
                    <a:pt x="3233071" y="694048"/>
                    <a:pt x="3181394" y="712186"/>
                    <a:pt x="3126980" y="725191"/>
                  </a:cubicBezTo>
                  <a:cubicBezTo>
                    <a:pt x="3068800" y="738881"/>
                    <a:pt x="3011305" y="746067"/>
                    <a:pt x="2956205" y="746067"/>
                  </a:cubicBezTo>
                  <a:cubicBezTo>
                    <a:pt x="2769346" y="746067"/>
                    <a:pt x="2635533" y="667354"/>
                    <a:pt x="2537655" y="609859"/>
                  </a:cubicBezTo>
                  <a:cubicBezTo>
                    <a:pt x="2459968" y="563657"/>
                    <a:pt x="2424034" y="544834"/>
                    <a:pt x="2381254" y="544834"/>
                  </a:cubicBezTo>
                  <a:cubicBezTo>
                    <a:pt x="2366880" y="544834"/>
                    <a:pt x="2351138" y="546888"/>
                    <a:pt x="2333000" y="550995"/>
                  </a:cubicBezTo>
                  <a:cubicBezTo>
                    <a:pt x="2261131" y="568791"/>
                    <a:pt x="2239570" y="597538"/>
                    <a:pt x="2176942" y="695074"/>
                  </a:cubicBezTo>
                  <a:cubicBezTo>
                    <a:pt x="2099597" y="815198"/>
                    <a:pt x="1982895" y="996924"/>
                    <a:pt x="1703976" y="1063317"/>
                  </a:cubicBezTo>
                  <a:cubicBezTo>
                    <a:pt x="1645797" y="1077006"/>
                    <a:pt x="1588301" y="1084193"/>
                    <a:pt x="1532860" y="1084193"/>
                  </a:cubicBezTo>
                  <a:cubicBezTo>
                    <a:pt x="1346343" y="1084193"/>
                    <a:pt x="1212872" y="1005480"/>
                    <a:pt x="1114994" y="947985"/>
                  </a:cubicBezTo>
                  <a:cubicBezTo>
                    <a:pt x="1037307" y="902125"/>
                    <a:pt x="1001715" y="883645"/>
                    <a:pt x="958593" y="883645"/>
                  </a:cubicBezTo>
                  <a:cubicBezTo>
                    <a:pt x="944220" y="883645"/>
                    <a:pt x="928135" y="885698"/>
                    <a:pt x="909654" y="890147"/>
                  </a:cubicBezTo>
                  <a:cubicBezTo>
                    <a:pt x="837443" y="907259"/>
                    <a:pt x="816225" y="936006"/>
                    <a:pt x="753596" y="1033543"/>
                  </a:cubicBezTo>
                  <a:cubicBezTo>
                    <a:pt x="676936" y="1153666"/>
                    <a:pt x="560919" y="1335734"/>
                    <a:pt x="280289" y="1402470"/>
                  </a:cubicBezTo>
                  <a:cubicBezTo>
                    <a:pt x="225874" y="1415132"/>
                    <a:pt x="171801" y="1421977"/>
                    <a:pt x="121150" y="1421977"/>
                  </a:cubicBezTo>
                  <a:close/>
                </a:path>
              </a:pathLst>
            </a:custGeom>
            <a:solidFill>
              <a:srgbClr val="66C8CE"/>
            </a:solid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E281040C-B5FC-4E3A-AE3B-0F830066D1FB}"/>
                </a:ext>
              </a:extLst>
            </p:cNvPr>
            <p:cNvSpPr/>
            <p:nvPr/>
          </p:nvSpPr>
          <p:spPr>
            <a:xfrm>
              <a:off x="13056465" y="6155127"/>
              <a:ext cx="3388103" cy="1505823"/>
            </a:xfrm>
            <a:custGeom>
              <a:avLst/>
              <a:gdLst>
                <a:gd name="connsiteX0" fmla="*/ 2428140 w 3388102"/>
                <a:gd name="connsiteY0" fmla="*/ 111910 h 1505823"/>
                <a:gd name="connsiteX1" fmla="*/ 2824446 w 3388102"/>
                <a:gd name="connsiteY1" fmla="*/ 242301 h 1505823"/>
                <a:gd name="connsiteX2" fmla="*/ 3002064 w 3388102"/>
                <a:gd name="connsiteY2" fmla="*/ 312459 h 1505823"/>
                <a:gd name="connsiteX3" fmla="*/ 3060928 w 3388102"/>
                <a:gd name="connsiteY3" fmla="*/ 304929 h 1505823"/>
                <a:gd name="connsiteX4" fmla="*/ 3159833 w 3388102"/>
                <a:gd name="connsiteY4" fmla="*/ 253937 h 1505823"/>
                <a:gd name="connsiteX5" fmla="*/ 3169074 w 3388102"/>
                <a:gd name="connsiteY5" fmla="*/ 275497 h 1505823"/>
                <a:gd name="connsiteX6" fmla="*/ 3243338 w 3388102"/>
                <a:gd name="connsiteY6" fmla="*/ 471939 h 1505823"/>
                <a:gd name="connsiteX7" fmla="*/ 3305967 w 3388102"/>
                <a:gd name="connsiteY7" fmla="*/ 675225 h 1505823"/>
                <a:gd name="connsiteX8" fmla="*/ 3161545 w 3388102"/>
                <a:gd name="connsiteY8" fmla="*/ 726218 h 1505823"/>
                <a:gd name="connsiteX9" fmla="*/ 3001038 w 3388102"/>
                <a:gd name="connsiteY9" fmla="*/ 745725 h 1505823"/>
                <a:gd name="connsiteX10" fmla="*/ 2604390 w 3388102"/>
                <a:gd name="connsiteY10" fmla="*/ 615677 h 1505823"/>
                <a:gd name="connsiteX11" fmla="*/ 2426086 w 3388102"/>
                <a:gd name="connsiteY11" fmla="*/ 544834 h 1505823"/>
                <a:gd name="connsiteX12" fmla="*/ 2368249 w 3388102"/>
                <a:gd name="connsiteY12" fmla="*/ 552363 h 1505823"/>
                <a:gd name="connsiteX13" fmla="*/ 2185839 w 3388102"/>
                <a:gd name="connsiteY13" fmla="*/ 715266 h 1505823"/>
                <a:gd name="connsiteX14" fmla="*/ 1738884 w 3388102"/>
                <a:gd name="connsiteY14" fmla="*/ 1065028 h 1505823"/>
                <a:gd name="connsiteX15" fmla="*/ 1577692 w 3388102"/>
                <a:gd name="connsiteY15" fmla="*/ 1084877 h 1505823"/>
                <a:gd name="connsiteX16" fmla="*/ 1181387 w 3388102"/>
                <a:gd name="connsiteY16" fmla="*/ 954487 h 1505823"/>
                <a:gd name="connsiteX17" fmla="*/ 1003768 w 3388102"/>
                <a:gd name="connsiteY17" fmla="*/ 884329 h 1505823"/>
                <a:gd name="connsiteX18" fmla="*/ 944904 w 3388102"/>
                <a:gd name="connsiteY18" fmla="*/ 892201 h 1505823"/>
                <a:gd name="connsiteX19" fmla="*/ 762494 w 3388102"/>
                <a:gd name="connsiteY19" fmla="*/ 1054077 h 1505823"/>
                <a:gd name="connsiteX20" fmla="*/ 315538 w 3388102"/>
                <a:gd name="connsiteY20" fmla="*/ 1404180 h 1505823"/>
                <a:gd name="connsiteX21" fmla="*/ 164956 w 3388102"/>
                <a:gd name="connsiteY21" fmla="*/ 1423003 h 1505823"/>
                <a:gd name="connsiteX22" fmla="*/ 133128 w 3388102"/>
                <a:gd name="connsiteY22" fmla="*/ 1215610 h 1505823"/>
                <a:gd name="connsiteX23" fmla="*/ 113621 w 3388102"/>
                <a:gd name="connsiteY23" fmla="*/ 1001373 h 1505823"/>
                <a:gd name="connsiteX24" fmla="*/ 112936 w 3388102"/>
                <a:gd name="connsiteY24" fmla="*/ 985288 h 1505823"/>
                <a:gd name="connsiteX25" fmla="*/ 157085 w 3388102"/>
                <a:gd name="connsiteY25" fmla="*/ 990763 h 1505823"/>
                <a:gd name="connsiteX26" fmla="*/ 215949 w 3388102"/>
                <a:gd name="connsiteY26" fmla="*/ 983235 h 1505823"/>
                <a:gd name="connsiteX27" fmla="*/ 398359 w 3388102"/>
                <a:gd name="connsiteY27" fmla="*/ 821358 h 1505823"/>
                <a:gd name="connsiteX28" fmla="*/ 844972 w 3388102"/>
                <a:gd name="connsiteY28" fmla="*/ 470912 h 1505823"/>
                <a:gd name="connsiteX29" fmla="*/ 1005479 w 3388102"/>
                <a:gd name="connsiteY29" fmla="*/ 451405 h 1505823"/>
                <a:gd name="connsiteX30" fmla="*/ 1402127 w 3388102"/>
                <a:gd name="connsiteY30" fmla="*/ 581795 h 1505823"/>
                <a:gd name="connsiteX31" fmla="*/ 1579745 w 3388102"/>
                <a:gd name="connsiteY31" fmla="*/ 651953 h 1505823"/>
                <a:gd name="connsiteX32" fmla="*/ 1638610 w 3388102"/>
                <a:gd name="connsiteY32" fmla="*/ 644424 h 1505823"/>
                <a:gd name="connsiteX33" fmla="*/ 1821362 w 3388102"/>
                <a:gd name="connsiteY33" fmla="*/ 482548 h 1505823"/>
                <a:gd name="connsiteX34" fmla="*/ 2268318 w 3388102"/>
                <a:gd name="connsiteY34" fmla="*/ 132444 h 1505823"/>
                <a:gd name="connsiteX35" fmla="*/ 2428140 w 3388102"/>
                <a:gd name="connsiteY35" fmla="*/ 111910 h 1505823"/>
                <a:gd name="connsiteX36" fmla="*/ 2428140 w 3388102"/>
                <a:gd name="connsiteY36" fmla="*/ 25667 h 1505823"/>
                <a:gd name="connsiteX37" fmla="*/ 2247099 w 3388102"/>
                <a:gd name="connsiteY37" fmla="*/ 47913 h 1505823"/>
                <a:gd name="connsiteX38" fmla="*/ 1747782 w 3388102"/>
                <a:gd name="connsiteY38" fmla="*/ 434978 h 1505823"/>
                <a:gd name="connsiteX39" fmla="*/ 1617392 w 3388102"/>
                <a:gd name="connsiteY39" fmla="*/ 559893 h 1505823"/>
                <a:gd name="connsiteX40" fmla="*/ 1578719 w 3388102"/>
                <a:gd name="connsiteY40" fmla="*/ 565368 h 1505823"/>
                <a:gd name="connsiteX41" fmla="*/ 1444906 w 3388102"/>
                <a:gd name="connsiteY41" fmla="*/ 507189 h 1505823"/>
                <a:gd name="connsiteX42" fmla="*/ 1004452 w 3388102"/>
                <a:gd name="connsiteY42" fmla="*/ 364820 h 1505823"/>
                <a:gd name="connsiteX43" fmla="*/ 824096 w 3388102"/>
                <a:gd name="connsiteY43" fmla="*/ 386723 h 1505823"/>
                <a:gd name="connsiteX44" fmla="*/ 324778 w 3388102"/>
                <a:gd name="connsiteY44" fmla="*/ 774815 h 1505823"/>
                <a:gd name="connsiteX45" fmla="*/ 194388 w 3388102"/>
                <a:gd name="connsiteY45" fmla="*/ 899387 h 1505823"/>
                <a:gd name="connsiteX46" fmla="*/ 156058 w 3388102"/>
                <a:gd name="connsiteY46" fmla="*/ 904521 h 1505823"/>
                <a:gd name="connsiteX47" fmla="*/ 133128 w 3388102"/>
                <a:gd name="connsiteY47" fmla="*/ 901783 h 1505823"/>
                <a:gd name="connsiteX48" fmla="*/ 111910 w 3388102"/>
                <a:gd name="connsiteY48" fmla="*/ 899045 h 1505823"/>
                <a:gd name="connsiteX49" fmla="*/ 58864 w 3388102"/>
                <a:gd name="connsiteY49" fmla="*/ 917183 h 1505823"/>
                <a:gd name="connsiteX50" fmla="*/ 25667 w 3388102"/>
                <a:gd name="connsiteY50" fmla="*/ 985288 h 1505823"/>
                <a:gd name="connsiteX51" fmla="*/ 26009 w 3388102"/>
                <a:gd name="connsiteY51" fmla="*/ 998292 h 1505823"/>
                <a:gd name="connsiteX52" fmla="*/ 26352 w 3388102"/>
                <a:gd name="connsiteY52" fmla="*/ 1006848 h 1505823"/>
                <a:gd name="connsiteX53" fmla="*/ 46201 w 3388102"/>
                <a:gd name="connsiteY53" fmla="*/ 1225193 h 1505823"/>
                <a:gd name="connsiteX54" fmla="*/ 79056 w 3388102"/>
                <a:gd name="connsiteY54" fmla="*/ 1439088 h 1505823"/>
                <a:gd name="connsiteX55" fmla="*/ 163929 w 3388102"/>
                <a:gd name="connsiteY55" fmla="*/ 1509246 h 1505823"/>
                <a:gd name="connsiteX56" fmla="*/ 334703 w 3388102"/>
                <a:gd name="connsiteY56" fmla="*/ 1488028 h 1505823"/>
                <a:gd name="connsiteX57" fmla="*/ 834363 w 3388102"/>
                <a:gd name="connsiteY57" fmla="*/ 1100278 h 1505823"/>
                <a:gd name="connsiteX58" fmla="*/ 963727 w 3388102"/>
                <a:gd name="connsiteY58" fmla="*/ 976047 h 1505823"/>
                <a:gd name="connsiteX59" fmla="*/ 1002741 w 3388102"/>
                <a:gd name="connsiteY59" fmla="*/ 970572 h 1505823"/>
                <a:gd name="connsiteX60" fmla="*/ 1136554 w 3388102"/>
                <a:gd name="connsiteY60" fmla="*/ 1028751 h 1505823"/>
                <a:gd name="connsiteX61" fmla="*/ 1576665 w 3388102"/>
                <a:gd name="connsiteY61" fmla="*/ 1171120 h 1505823"/>
                <a:gd name="connsiteX62" fmla="*/ 1757706 w 3388102"/>
                <a:gd name="connsiteY62" fmla="*/ 1148875 h 1505823"/>
                <a:gd name="connsiteX63" fmla="*/ 2257023 w 3388102"/>
                <a:gd name="connsiteY63" fmla="*/ 761810 h 1505823"/>
                <a:gd name="connsiteX64" fmla="*/ 2387415 w 3388102"/>
                <a:gd name="connsiteY64" fmla="*/ 635868 h 1505823"/>
                <a:gd name="connsiteX65" fmla="*/ 2424718 w 3388102"/>
                <a:gd name="connsiteY65" fmla="*/ 631077 h 1505823"/>
                <a:gd name="connsiteX66" fmla="*/ 2558873 w 3388102"/>
                <a:gd name="connsiteY66" fmla="*/ 689599 h 1505823"/>
                <a:gd name="connsiteX67" fmla="*/ 2999668 w 3388102"/>
                <a:gd name="connsiteY67" fmla="*/ 831967 h 1505823"/>
                <a:gd name="connsiteX68" fmla="*/ 3180025 w 3388102"/>
                <a:gd name="connsiteY68" fmla="*/ 810064 h 1505823"/>
                <a:gd name="connsiteX69" fmla="*/ 3342244 w 3388102"/>
                <a:gd name="connsiteY69" fmla="*/ 752912 h 1505823"/>
                <a:gd name="connsiteX70" fmla="*/ 3388103 w 3388102"/>
                <a:gd name="connsiteY70" fmla="*/ 652980 h 1505823"/>
                <a:gd name="connsiteX71" fmla="*/ 3323763 w 3388102"/>
                <a:gd name="connsiteY71" fmla="*/ 444218 h 1505823"/>
                <a:gd name="connsiteX72" fmla="*/ 3247787 w 3388102"/>
                <a:gd name="connsiteY72" fmla="*/ 243327 h 1505823"/>
                <a:gd name="connsiteX73" fmla="*/ 3236494 w 3388102"/>
                <a:gd name="connsiteY73" fmla="*/ 216633 h 1505823"/>
                <a:gd name="connsiteX74" fmla="*/ 3173522 w 3388102"/>
                <a:gd name="connsiteY74" fmla="*/ 169063 h 1505823"/>
                <a:gd name="connsiteX75" fmla="*/ 3158806 w 3388102"/>
                <a:gd name="connsiteY75" fmla="*/ 167694 h 1505823"/>
                <a:gd name="connsiteX76" fmla="*/ 3098232 w 3388102"/>
                <a:gd name="connsiteY76" fmla="*/ 192677 h 1505823"/>
                <a:gd name="connsiteX77" fmla="*/ 3039710 w 3388102"/>
                <a:gd name="connsiteY77" fmla="*/ 221082 h 1505823"/>
                <a:gd name="connsiteX78" fmla="*/ 3000695 w 3388102"/>
                <a:gd name="connsiteY78" fmla="*/ 226216 h 1505823"/>
                <a:gd name="connsiteX79" fmla="*/ 2867225 w 3388102"/>
                <a:gd name="connsiteY79" fmla="*/ 168378 h 1505823"/>
                <a:gd name="connsiteX80" fmla="*/ 2428140 w 3388102"/>
                <a:gd name="connsiteY80" fmla="*/ 25667 h 1505823"/>
                <a:gd name="connsiteX81" fmla="*/ 2428140 w 3388102"/>
                <a:gd name="connsiteY81" fmla="*/ 25667 h 1505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3388102" h="1505823">
                  <a:moveTo>
                    <a:pt x="2428140" y="111910"/>
                  </a:moveTo>
                  <a:cubicBezTo>
                    <a:pt x="2602678" y="111910"/>
                    <a:pt x="2727252" y="185490"/>
                    <a:pt x="2824446" y="242301"/>
                  </a:cubicBezTo>
                  <a:cubicBezTo>
                    <a:pt x="2901448" y="288160"/>
                    <a:pt x="2945938" y="312459"/>
                    <a:pt x="3002064" y="312459"/>
                  </a:cubicBezTo>
                  <a:cubicBezTo>
                    <a:pt x="3020203" y="312459"/>
                    <a:pt x="3039025" y="310063"/>
                    <a:pt x="3060928" y="304929"/>
                  </a:cubicBezTo>
                  <a:cubicBezTo>
                    <a:pt x="3104734" y="294320"/>
                    <a:pt x="3134166" y="279604"/>
                    <a:pt x="3159833" y="253937"/>
                  </a:cubicBezTo>
                  <a:cubicBezTo>
                    <a:pt x="3163256" y="260782"/>
                    <a:pt x="3165994" y="267968"/>
                    <a:pt x="3169074" y="275497"/>
                  </a:cubicBezTo>
                  <a:cubicBezTo>
                    <a:pt x="3195426" y="340521"/>
                    <a:pt x="3220750" y="405888"/>
                    <a:pt x="3243338" y="471939"/>
                  </a:cubicBezTo>
                  <a:cubicBezTo>
                    <a:pt x="3266268" y="539359"/>
                    <a:pt x="3287486" y="606779"/>
                    <a:pt x="3305967" y="675225"/>
                  </a:cubicBezTo>
                  <a:cubicBezTo>
                    <a:pt x="3263872" y="695417"/>
                    <a:pt x="3216301" y="713213"/>
                    <a:pt x="3161545" y="726218"/>
                  </a:cubicBezTo>
                  <a:cubicBezTo>
                    <a:pt x="3103707" y="739907"/>
                    <a:pt x="3050319" y="745725"/>
                    <a:pt x="3001038" y="745725"/>
                  </a:cubicBezTo>
                  <a:cubicBezTo>
                    <a:pt x="2826156" y="745725"/>
                    <a:pt x="2701242" y="672487"/>
                    <a:pt x="2604390" y="615677"/>
                  </a:cubicBezTo>
                  <a:cubicBezTo>
                    <a:pt x="2526703" y="569475"/>
                    <a:pt x="2482213" y="544834"/>
                    <a:pt x="2426086" y="544834"/>
                  </a:cubicBezTo>
                  <a:cubicBezTo>
                    <a:pt x="2408291" y="544834"/>
                    <a:pt x="2389468" y="547230"/>
                    <a:pt x="2368249" y="552363"/>
                  </a:cubicBezTo>
                  <a:cubicBezTo>
                    <a:pt x="2279269" y="574266"/>
                    <a:pt x="2249837" y="615677"/>
                    <a:pt x="2185839" y="715266"/>
                  </a:cubicBezTo>
                  <a:cubicBezTo>
                    <a:pt x="2107810" y="836417"/>
                    <a:pt x="2001034" y="1002400"/>
                    <a:pt x="1738884" y="1065028"/>
                  </a:cubicBezTo>
                  <a:cubicBezTo>
                    <a:pt x="1680704" y="1078717"/>
                    <a:pt x="1627316" y="1084877"/>
                    <a:pt x="1577692" y="1084877"/>
                  </a:cubicBezTo>
                  <a:cubicBezTo>
                    <a:pt x="1402811" y="1084877"/>
                    <a:pt x="1278238" y="1011297"/>
                    <a:pt x="1181387" y="954487"/>
                  </a:cubicBezTo>
                  <a:cubicBezTo>
                    <a:pt x="1104384" y="908628"/>
                    <a:pt x="1059552" y="884329"/>
                    <a:pt x="1003768" y="884329"/>
                  </a:cubicBezTo>
                  <a:cubicBezTo>
                    <a:pt x="985629" y="884329"/>
                    <a:pt x="966807" y="887067"/>
                    <a:pt x="944904" y="892201"/>
                  </a:cubicBezTo>
                  <a:cubicBezTo>
                    <a:pt x="855924" y="913419"/>
                    <a:pt x="826492" y="954829"/>
                    <a:pt x="762494" y="1054077"/>
                  </a:cubicBezTo>
                  <a:cubicBezTo>
                    <a:pt x="684807" y="1175911"/>
                    <a:pt x="578715" y="1341894"/>
                    <a:pt x="315538" y="1404180"/>
                  </a:cubicBezTo>
                  <a:cubicBezTo>
                    <a:pt x="262150" y="1416843"/>
                    <a:pt x="211499" y="1423003"/>
                    <a:pt x="164956" y="1423003"/>
                  </a:cubicBezTo>
                  <a:cubicBezTo>
                    <a:pt x="151951" y="1354899"/>
                    <a:pt x="142026" y="1285768"/>
                    <a:pt x="133128" y="1215610"/>
                  </a:cubicBezTo>
                  <a:cubicBezTo>
                    <a:pt x="125257" y="1144768"/>
                    <a:pt x="118070" y="1073584"/>
                    <a:pt x="113621" y="1001373"/>
                  </a:cubicBezTo>
                  <a:cubicBezTo>
                    <a:pt x="113621" y="995897"/>
                    <a:pt x="112936" y="990763"/>
                    <a:pt x="112936" y="985288"/>
                  </a:cubicBezTo>
                  <a:cubicBezTo>
                    <a:pt x="127311" y="989052"/>
                    <a:pt x="141684" y="990763"/>
                    <a:pt x="157085" y="990763"/>
                  </a:cubicBezTo>
                  <a:cubicBezTo>
                    <a:pt x="175223" y="990763"/>
                    <a:pt x="194046" y="988368"/>
                    <a:pt x="215949" y="983235"/>
                  </a:cubicBezTo>
                  <a:cubicBezTo>
                    <a:pt x="304929" y="961331"/>
                    <a:pt x="334361" y="920263"/>
                    <a:pt x="398359" y="821358"/>
                  </a:cubicBezTo>
                  <a:cubicBezTo>
                    <a:pt x="476045" y="699181"/>
                    <a:pt x="582480" y="533540"/>
                    <a:pt x="844972" y="470912"/>
                  </a:cubicBezTo>
                  <a:cubicBezTo>
                    <a:pt x="902809" y="457223"/>
                    <a:pt x="956198" y="451405"/>
                    <a:pt x="1005479" y="451405"/>
                  </a:cubicBezTo>
                  <a:cubicBezTo>
                    <a:pt x="1180360" y="451405"/>
                    <a:pt x="1305275" y="524643"/>
                    <a:pt x="1402127" y="581795"/>
                  </a:cubicBezTo>
                  <a:cubicBezTo>
                    <a:pt x="1479471" y="627312"/>
                    <a:pt x="1523619" y="651953"/>
                    <a:pt x="1579745" y="651953"/>
                  </a:cubicBezTo>
                  <a:cubicBezTo>
                    <a:pt x="1597884" y="651953"/>
                    <a:pt x="1616706" y="649558"/>
                    <a:pt x="1638610" y="644424"/>
                  </a:cubicBezTo>
                  <a:cubicBezTo>
                    <a:pt x="1727932" y="623206"/>
                    <a:pt x="1757365" y="581795"/>
                    <a:pt x="1821362" y="482548"/>
                  </a:cubicBezTo>
                  <a:cubicBezTo>
                    <a:pt x="1899048" y="360713"/>
                    <a:pt x="2005141" y="194388"/>
                    <a:pt x="2268318" y="132444"/>
                  </a:cubicBezTo>
                  <a:cubicBezTo>
                    <a:pt x="2325128" y="118070"/>
                    <a:pt x="2378517" y="111910"/>
                    <a:pt x="2428140" y="111910"/>
                  </a:cubicBezTo>
                  <a:moveTo>
                    <a:pt x="2428140" y="25667"/>
                  </a:moveTo>
                  <a:cubicBezTo>
                    <a:pt x="2369276" y="25667"/>
                    <a:pt x="2308701" y="33197"/>
                    <a:pt x="2247099" y="47913"/>
                  </a:cubicBezTo>
                  <a:cubicBezTo>
                    <a:pt x="1950726" y="117728"/>
                    <a:pt x="1828548" y="308694"/>
                    <a:pt x="1747782" y="434978"/>
                  </a:cubicBezTo>
                  <a:cubicBezTo>
                    <a:pt x="1686180" y="530461"/>
                    <a:pt x="1672148" y="546546"/>
                    <a:pt x="1617392" y="559893"/>
                  </a:cubicBezTo>
                  <a:cubicBezTo>
                    <a:pt x="1602333" y="563315"/>
                    <a:pt x="1589670" y="565368"/>
                    <a:pt x="1578719" y="565368"/>
                  </a:cubicBezTo>
                  <a:cubicBezTo>
                    <a:pt x="1546549" y="565368"/>
                    <a:pt x="1514721" y="548599"/>
                    <a:pt x="1444906" y="507189"/>
                  </a:cubicBezTo>
                  <a:cubicBezTo>
                    <a:pt x="1342920" y="446956"/>
                    <a:pt x="1202947" y="364820"/>
                    <a:pt x="1004452" y="364820"/>
                  </a:cubicBezTo>
                  <a:cubicBezTo>
                    <a:pt x="945931" y="364820"/>
                    <a:pt x="885356" y="372007"/>
                    <a:pt x="824096" y="386723"/>
                  </a:cubicBezTo>
                  <a:cubicBezTo>
                    <a:pt x="526353" y="457907"/>
                    <a:pt x="404861" y="648531"/>
                    <a:pt x="324778" y="774815"/>
                  </a:cubicBezTo>
                  <a:cubicBezTo>
                    <a:pt x="263519" y="869613"/>
                    <a:pt x="249487" y="885698"/>
                    <a:pt x="194388" y="899387"/>
                  </a:cubicBezTo>
                  <a:cubicBezTo>
                    <a:pt x="180014" y="902468"/>
                    <a:pt x="167009" y="904521"/>
                    <a:pt x="156058" y="904521"/>
                  </a:cubicBezTo>
                  <a:cubicBezTo>
                    <a:pt x="148187" y="904521"/>
                    <a:pt x="140658" y="903494"/>
                    <a:pt x="133128" y="901783"/>
                  </a:cubicBezTo>
                  <a:cubicBezTo>
                    <a:pt x="126284" y="900072"/>
                    <a:pt x="119097" y="899045"/>
                    <a:pt x="111910" y="899045"/>
                  </a:cubicBezTo>
                  <a:cubicBezTo>
                    <a:pt x="92745" y="899045"/>
                    <a:pt x="74264" y="905205"/>
                    <a:pt x="58864" y="917183"/>
                  </a:cubicBezTo>
                  <a:cubicBezTo>
                    <a:pt x="37988" y="933610"/>
                    <a:pt x="25667" y="958594"/>
                    <a:pt x="25667" y="985288"/>
                  </a:cubicBezTo>
                  <a:cubicBezTo>
                    <a:pt x="25667" y="989737"/>
                    <a:pt x="25667" y="993844"/>
                    <a:pt x="26009" y="998292"/>
                  </a:cubicBezTo>
                  <a:cubicBezTo>
                    <a:pt x="26009" y="1000004"/>
                    <a:pt x="26009" y="1005137"/>
                    <a:pt x="26352" y="1006848"/>
                  </a:cubicBezTo>
                  <a:cubicBezTo>
                    <a:pt x="30801" y="1073584"/>
                    <a:pt x="36961" y="1143057"/>
                    <a:pt x="46201" y="1225193"/>
                  </a:cubicBezTo>
                  <a:cubicBezTo>
                    <a:pt x="56810" y="1309724"/>
                    <a:pt x="67420" y="1377144"/>
                    <a:pt x="79056" y="1439088"/>
                  </a:cubicBezTo>
                  <a:cubicBezTo>
                    <a:pt x="86927" y="1479814"/>
                    <a:pt x="122519" y="1509246"/>
                    <a:pt x="163929" y="1509246"/>
                  </a:cubicBezTo>
                  <a:cubicBezTo>
                    <a:pt x="218002" y="1509246"/>
                    <a:pt x="275155" y="1502059"/>
                    <a:pt x="334703" y="1488028"/>
                  </a:cubicBezTo>
                  <a:cubicBezTo>
                    <a:pt x="632104" y="1417185"/>
                    <a:pt x="753938" y="1226562"/>
                    <a:pt x="834363" y="1100278"/>
                  </a:cubicBezTo>
                  <a:cubicBezTo>
                    <a:pt x="895623" y="1005137"/>
                    <a:pt x="909312" y="988710"/>
                    <a:pt x="963727" y="976047"/>
                  </a:cubicBezTo>
                  <a:cubicBezTo>
                    <a:pt x="978785" y="972283"/>
                    <a:pt x="991790" y="970572"/>
                    <a:pt x="1002741" y="970572"/>
                  </a:cubicBezTo>
                  <a:cubicBezTo>
                    <a:pt x="1034911" y="970572"/>
                    <a:pt x="1066739" y="987341"/>
                    <a:pt x="1136554" y="1028751"/>
                  </a:cubicBezTo>
                  <a:cubicBezTo>
                    <a:pt x="1238882" y="1088984"/>
                    <a:pt x="1378513" y="1171120"/>
                    <a:pt x="1576665" y="1171120"/>
                  </a:cubicBezTo>
                  <a:cubicBezTo>
                    <a:pt x="1635187" y="1171120"/>
                    <a:pt x="1696105" y="1163591"/>
                    <a:pt x="1757706" y="1148875"/>
                  </a:cubicBezTo>
                  <a:cubicBezTo>
                    <a:pt x="2053738" y="1078375"/>
                    <a:pt x="2176257" y="887751"/>
                    <a:pt x="2257023" y="761810"/>
                  </a:cubicBezTo>
                  <a:cubicBezTo>
                    <a:pt x="2318626" y="665985"/>
                    <a:pt x="2332658" y="649558"/>
                    <a:pt x="2387415" y="635868"/>
                  </a:cubicBezTo>
                  <a:cubicBezTo>
                    <a:pt x="2401446" y="632788"/>
                    <a:pt x="2413766" y="631077"/>
                    <a:pt x="2424718" y="631077"/>
                  </a:cubicBezTo>
                  <a:cubicBezTo>
                    <a:pt x="2456888" y="631077"/>
                    <a:pt x="2488716" y="648189"/>
                    <a:pt x="2558873" y="689599"/>
                  </a:cubicBezTo>
                  <a:cubicBezTo>
                    <a:pt x="2661201" y="749832"/>
                    <a:pt x="2801174" y="831967"/>
                    <a:pt x="2999668" y="831967"/>
                  </a:cubicBezTo>
                  <a:cubicBezTo>
                    <a:pt x="3058190" y="831967"/>
                    <a:pt x="3118766" y="824781"/>
                    <a:pt x="3180025" y="810064"/>
                  </a:cubicBezTo>
                  <a:cubicBezTo>
                    <a:pt x="3237862" y="796375"/>
                    <a:pt x="3292277" y="776868"/>
                    <a:pt x="3342244" y="752912"/>
                  </a:cubicBezTo>
                  <a:cubicBezTo>
                    <a:pt x="3379547" y="734773"/>
                    <a:pt x="3398712" y="693021"/>
                    <a:pt x="3388103" y="652980"/>
                  </a:cubicBezTo>
                  <a:cubicBezTo>
                    <a:pt x="3370648" y="587956"/>
                    <a:pt x="3349430" y="519509"/>
                    <a:pt x="3323763" y="444218"/>
                  </a:cubicBezTo>
                  <a:cubicBezTo>
                    <a:pt x="3302887" y="383300"/>
                    <a:pt x="3278246" y="317592"/>
                    <a:pt x="3247787" y="243327"/>
                  </a:cubicBezTo>
                  <a:cubicBezTo>
                    <a:pt x="3244707" y="235114"/>
                    <a:pt x="3240942" y="225874"/>
                    <a:pt x="3236494" y="216633"/>
                  </a:cubicBezTo>
                  <a:cubicBezTo>
                    <a:pt x="3224516" y="191650"/>
                    <a:pt x="3200901" y="173854"/>
                    <a:pt x="3173522" y="169063"/>
                  </a:cubicBezTo>
                  <a:cubicBezTo>
                    <a:pt x="3168731" y="168378"/>
                    <a:pt x="3163598" y="167694"/>
                    <a:pt x="3158806" y="167694"/>
                  </a:cubicBezTo>
                  <a:cubicBezTo>
                    <a:pt x="3136219" y="167694"/>
                    <a:pt x="3114317" y="176592"/>
                    <a:pt x="3098232" y="192677"/>
                  </a:cubicBezTo>
                  <a:cubicBezTo>
                    <a:pt x="3086596" y="204313"/>
                    <a:pt x="3072564" y="213211"/>
                    <a:pt x="3039710" y="221082"/>
                  </a:cubicBezTo>
                  <a:cubicBezTo>
                    <a:pt x="3024652" y="224504"/>
                    <a:pt x="3011989" y="226216"/>
                    <a:pt x="3000695" y="226216"/>
                  </a:cubicBezTo>
                  <a:cubicBezTo>
                    <a:pt x="2969894" y="226216"/>
                    <a:pt x="2941831" y="212527"/>
                    <a:pt x="2867225" y="168378"/>
                  </a:cubicBezTo>
                  <a:cubicBezTo>
                    <a:pt x="2764212" y="107461"/>
                    <a:pt x="2624923" y="25667"/>
                    <a:pt x="2428140" y="25667"/>
                  </a:cubicBezTo>
                  <a:lnTo>
                    <a:pt x="2428140" y="25667"/>
                  </a:lnTo>
                  <a:close/>
                </a:path>
              </a:pathLst>
            </a:custGeom>
            <a:solidFill>
              <a:srgbClr val="5F3620"/>
            </a:solid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E0EC80AB-A37F-488F-85D2-EB1F07F32DDB}"/>
                </a:ext>
              </a:extLst>
            </p:cNvPr>
            <p:cNvSpPr/>
            <p:nvPr/>
          </p:nvSpPr>
          <p:spPr>
            <a:xfrm>
              <a:off x="13170540" y="5361897"/>
              <a:ext cx="2703637" cy="1026698"/>
            </a:xfrm>
            <a:custGeom>
              <a:avLst/>
              <a:gdLst>
                <a:gd name="connsiteX0" fmla="*/ 2691548 w 2703637"/>
                <a:gd name="connsiteY0" fmla="*/ 386999 h 1026697"/>
                <a:gd name="connsiteX1" fmla="*/ 2317146 w 2703637"/>
                <a:gd name="connsiteY1" fmla="*/ 277827 h 1026697"/>
                <a:gd name="connsiteX2" fmla="*/ 1980731 w 2703637"/>
                <a:gd name="connsiteY2" fmla="*/ 200482 h 1026697"/>
                <a:gd name="connsiteX3" fmla="*/ 1715843 w 2703637"/>
                <a:gd name="connsiteY3" fmla="*/ 420881 h 1026697"/>
                <a:gd name="connsiteX4" fmla="*/ 1351365 w 2703637"/>
                <a:gd name="connsiteY4" fmla="*/ 712462 h 1026697"/>
                <a:gd name="connsiteX5" fmla="*/ 894485 w 2703637"/>
                <a:gd name="connsiteY5" fmla="*/ 616637 h 1026697"/>
                <a:gd name="connsiteX6" fmla="*/ 557728 w 2703637"/>
                <a:gd name="connsiteY6" fmla="*/ 539293 h 1026697"/>
                <a:gd name="connsiteX7" fmla="*/ 292840 w 2703637"/>
                <a:gd name="connsiteY7" fmla="*/ 760033 h 1026697"/>
                <a:gd name="connsiteX8" fmla="*/ 26925 w 2703637"/>
                <a:gd name="connsiteY8" fmla="*/ 1018418 h 1026697"/>
                <a:gd name="connsiteX9" fmla="*/ 63886 w 2703637"/>
                <a:gd name="connsiteY9" fmla="*/ 797679 h 1026697"/>
                <a:gd name="connsiteX10" fmla="*/ 155947 w 2703637"/>
                <a:gd name="connsiteY10" fmla="*/ 672764 h 1026697"/>
                <a:gd name="connsiteX11" fmla="*/ 520424 w 2703637"/>
                <a:gd name="connsiteY11" fmla="*/ 381524 h 1026697"/>
                <a:gd name="connsiteX12" fmla="*/ 977647 w 2703637"/>
                <a:gd name="connsiteY12" fmla="*/ 476664 h 1026697"/>
                <a:gd name="connsiteX13" fmla="*/ 1314062 w 2703637"/>
                <a:gd name="connsiteY13" fmla="*/ 554693 h 1026697"/>
                <a:gd name="connsiteX14" fmla="*/ 1579292 w 2703637"/>
                <a:gd name="connsiteY14" fmla="*/ 333269 h 1026697"/>
                <a:gd name="connsiteX15" fmla="*/ 1943770 w 2703637"/>
                <a:gd name="connsiteY15" fmla="*/ 43056 h 1026697"/>
                <a:gd name="connsiteX16" fmla="*/ 2400308 w 2703637"/>
                <a:gd name="connsiteY16" fmla="*/ 138196 h 1026697"/>
                <a:gd name="connsiteX17" fmla="*/ 2573821 w 2703637"/>
                <a:gd name="connsiteY17" fmla="*/ 219305 h 1026697"/>
                <a:gd name="connsiteX18" fmla="*/ 2691548 w 2703637"/>
                <a:gd name="connsiteY18" fmla="*/ 386999 h 102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03637" h="1026697">
                  <a:moveTo>
                    <a:pt x="2691548" y="386999"/>
                  </a:moveTo>
                  <a:cubicBezTo>
                    <a:pt x="2528987" y="402742"/>
                    <a:pt x="2417077" y="336349"/>
                    <a:pt x="2317146" y="277827"/>
                  </a:cubicBezTo>
                  <a:cubicBezTo>
                    <a:pt x="2211054" y="214856"/>
                    <a:pt x="2126522" y="165233"/>
                    <a:pt x="1980731" y="200482"/>
                  </a:cubicBezTo>
                  <a:cubicBezTo>
                    <a:pt x="1834598" y="234706"/>
                    <a:pt x="1782236" y="316842"/>
                    <a:pt x="1715843" y="420881"/>
                  </a:cubicBezTo>
                  <a:cubicBezTo>
                    <a:pt x="1642948" y="534502"/>
                    <a:pt x="1560469" y="662839"/>
                    <a:pt x="1351365" y="712462"/>
                  </a:cubicBezTo>
                  <a:cubicBezTo>
                    <a:pt x="1141577" y="762429"/>
                    <a:pt x="1010159" y="684742"/>
                    <a:pt x="894485" y="616637"/>
                  </a:cubicBezTo>
                  <a:cubicBezTo>
                    <a:pt x="788393" y="554009"/>
                    <a:pt x="703861" y="504385"/>
                    <a:pt x="557728" y="539293"/>
                  </a:cubicBezTo>
                  <a:cubicBezTo>
                    <a:pt x="411937" y="574201"/>
                    <a:pt x="359233" y="655994"/>
                    <a:pt x="292840" y="760033"/>
                  </a:cubicBezTo>
                  <a:cubicBezTo>
                    <a:pt x="232949" y="853120"/>
                    <a:pt x="166556" y="957501"/>
                    <a:pt x="26925" y="1018418"/>
                  </a:cubicBezTo>
                  <a:cubicBezTo>
                    <a:pt x="36850" y="943469"/>
                    <a:pt x="49513" y="869890"/>
                    <a:pt x="63886" y="797679"/>
                  </a:cubicBezTo>
                  <a:cubicBezTo>
                    <a:pt x="98452" y="762429"/>
                    <a:pt x="125488" y="719307"/>
                    <a:pt x="155947" y="672764"/>
                  </a:cubicBezTo>
                  <a:cubicBezTo>
                    <a:pt x="228842" y="559827"/>
                    <a:pt x="311320" y="431147"/>
                    <a:pt x="520424" y="381524"/>
                  </a:cubicBezTo>
                  <a:cubicBezTo>
                    <a:pt x="730555" y="331558"/>
                    <a:pt x="861630" y="409244"/>
                    <a:pt x="977647" y="476664"/>
                  </a:cubicBezTo>
                  <a:cubicBezTo>
                    <a:pt x="1083740" y="539977"/>
                    <a:pt x="1167586" y="589601"/>
                    <a:pt x="1314062" y="554693"/>
                  </a:cubicBezTo>
                  <a:cubicBezTo>
                    <a:pt x="1459853" y="520470"/>
                    <a:pt x="1512557" y="437650"/>
                    <a:pt x="1579292" y="333269"/>
                  </a:cubicBezTo>
                  <a:cubicBezTo>
                    <a:pt x="1651846" y="221017"/>
                    <a:pt x="1733981" y="92679"/>
                    <a:pt x="1943770" y="43056"/>
                  </a:cubicBezTo>
                  <a:cubicBezTo>
                    <a:pt x="2153559" y="-7253"/>
                    <a:pt x="2284634" y="70092"/>
                    <a:pt x="2400308" y="138196"/>
                  </a:cubicBezTo>
                  <a:cubicBezTo>
                    <a:pt x="2459857" y="173788"/>
                    <a:pt x="2513245" y="204932"/>
                    <a:pt x="2573821" y="219305"/>
                  </a:cubicBezTo>
                  <a:cubicBezTo>
                    <a:pt x="2614545" y="273036"/>
                    <a:pt x="2653903" y="329162"/>
                    <a:pt x="2691548" y="386999"/>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195" name="Freeform: Shape 194">
              <a:extLst>
                <a:ext uri="{FF2B5EF4-FFF2-40B4-BE49-F238E27FC236}">
                  <a16:creationId xmlns:a16="http://schemas.microsoft.com/office/drawing/2014/main" id="{9D941B10-D137-4948-8C9D-6D7FD3D2F6CD}"/>
                </a:ext>
              </a:extLst>
            </p:cNvPr>
            <p:cNvSpPr/>
            <p:nvPr/>
          </p:nvSpPr>
          <p:spPr>
            <a:xfrm>
              <a:off x="14400454" y="6207512"/>
              <a:ext cx="308009" cy="308009"/>
            </a:xfrm>
            <a:custGeom>
              <a:avLst/>
              <a:gdLst>
                <a:gd name="connsiteX0" fmla="*/ 30759 w 308009"/>
                <a:gd name="connsiteY0" fmla="*/ 197103 h 308009"/>
                <a:gd name="connsiteX1" fmla="*/ 197426 w 308009"/>
                <a:gd name="connsiteY1" fmla="*/ 299773 h 308009"/>
                <a:gd name="connsiteX2" fmla="*/ 299754 w 308009"/>
                <a:gd name="connsiteY2" fmla="*/ 133105 h 308009"/>
                <a:gd name="connsiteX3" fmla="*/ 133086 w 308009"/>
                <a:gd name="connsiteY3" fmla="*/ 30778 h 308009"/>
                <a:gd name="connsiteX4" fmla="*/ 30759 w 308009"/>
                <a:gd name="connsiteY4" fmla="*/ 197103 h 308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009" h="308009">
                  <a:moveTo>
                    <a:pt x="30759" y="197103"/>
                  </a:moveTo>
                  <a:cubicBezTo>
                    <a:pt x="48555" y="271367"/>
                    <a:pt x="123162" y="317226"/>
                    <a:pt x="197426" y="299773"/>
                  </a:cubicBezTo>
                  <a:cubicBezTo>
                    <a:pt x="271691" y="281976"/>
                    <a:pt x="317550" y="207369"/>
                    <a:pt x="299754" y="133105"/>
                  </a:cubicBezTo>
                  <a:cubicBezTo>
                    <a:pt x="281958" y="58498"/>
                    <a:pt x="207351" y="12981"/>
                    <a:pt x="133086" y="30778"/>
                  </a:cubicBezTo>
                  <a:cubicBezTo>
                    <a:pt x="58822" y="48573"/>
                    <a:pt x="12963" y="122496"/>
                    <a:pt x="30759" y="197103"/>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196" name="Freeform: Shape 195">
              <a:extLst>
                <a:ext uri="{FF2B5EF4-FFF2-40B4-BE49-F238E27FC236}">
                  <a16:creationId xmlns:a16="http://schemas.microsoft.com/office/drawing/2014/main" id="{8EEEE79C-DA35-492D-82E4-A20C3E865E85}"/>
                </a:ext>
              </a:extLst>
            </p:cNvPr>
            <p:cNvSpPr/>
            <p:nvPr/>
          </p:nvSpPr>
          <p:spPr>
            <a:xfrm>
              <a:off x="13134948" y="6536796"/>
              <a:ext cx="205340" cy="308009"/>
            </a:xfrm>
            <a:custGeom>
              <a:avLst/>
              <a:gdLst>
                <a:gd name="connsiteX0" fmla="*/ 180245 w 205339"/>
                <a:gd name="connsiteY0" fmla="*/ 133733 h 308009"/>
                <a:gd name="connsiteX1" fmla="*/ 77233 w 205339"/>
                <a:gd name="connsiteY1" fmla="*/ 300400 h 308009"/>
                <a:gd name="connsiteX2" fmla="*/ 26925 w 205339"/>
                <a:gd name="connsiteY2" fmla="*/ 303138 h 308009"/>
                <a:gd name="connsiteX3" fmla="*/ 41983 w 205339"/>
                <a:gd name="connsiteY3" fmla="*/ 26956 h 308009"/>
                <a:gd name="connsiteX4" fmla="*/ 180245 w 205339"/>
                <a:gd name="connsiteY4" fmla="*/ 133733 h 308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339" h="308009">
                  <a:moveTo>
                    <a:pt x="180245" y="133733"/>
                  </a:moveTo>
                  <a:cubicBezTo>
                    <a:pt x="197699" y="208682"/>
                    <a:pt x="151498" y="282604"/>
                    <a:pt x="77233" y="300400"/>
                  </a:cubicBezTo>
                  <a:cubicBezTo>
                    <a:pt x="60121" y="303822"/>
                    <a:pt x="43352" y="305534"/>
                    <a:pt x="26925" y="303138"/>
                  </a:cubicBezTo>
                  <a:cubicBezTo>
                    <a:pt x="29321" y="210393"/>
                    <a:pt x="34112" y="118332"/>
                    <a:pt x="41983" y="26956"/>
                  </a:cubicBezTo>
                  <a:cubicBezTo>
                    <a:pt x="105638" y="25588"/>
                    <a:pt x="164502" y="69393"/>
                    <a:pt x="180245" y="133733"/>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197" name="Freeform: Shape 196">
              <a:extLst>
                <a:ext uri="{FF2B5EF4-FFF2-40B4-BE49-F238E27FC236}">
                  <a16:creationId xmlns:a16="http://schemas.microsoft.com/office/drawing/2014/main" id="{29C30E86-41C9-40DA-AEDC-77674D69D97B}"/>
                </a:ext>
              </a:extLst>
            </p:cNvPr>
            <p:cNvSpPr/>
            <p:nvPr/>
          </p:nvSpPr>
          <p:spPr>
            <a:xfrm>
              <a:off x="15824161" y="5872212"/>
              <a:ext cx="273786" cy="308009"/>
            </a:xfrm>
            <a:custGeom>
              <a:avLst/>
              <a:gdLst>
                <a:gd name="connsiteX0" fmla="*/ 263115 w 273786"/>
                <a:gd name="connsiteY0" fmla="*/ 259301 h 308009"/>
                <a:gd name="connsiteX1" fmla="*/ 197406 w 273786"/>
                <a:gd name="connsiteY1" fmla="*/ 296262 h 308009"/>
                <a:gd name="connsiteX2" fmla="*/ 30739 w 273786"/>
                <a:gd name="connsiteY2" fmla="*/ 193935 h 308009"/>
                <a:gd name="connsiteX3" fmla="*/ 133409 w 273786"/>
                <a:gd name="connsiteY3" fmla="*/ 26925 h 308009"/>
                <a:gd name="connsiteX4" fmla="*/ 263115 w 273786"/>
                <a:gd name="connsiteY4" fmla="*/ 259301 h 308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786" h="308009">
                  <a:moveTo>
                    <a:pt x="263115" y="259301"/>
                  </a:moveTo>
                  <a:cubicBezTo>
                    <a:pt x="245661" y="276755"/>
                    <a:pt x="223759" y="290102"/>
                    <a:pt x="197406" y="296262"/>
                  </a:cubicBezTo>
                  <a:cubicBezTo>
                    <a:pt x="123484" y="313716"/>
                    <a:pt x="48536" y="268541"/>
                    <a:pt x="30739" y="193935"/>
                  </a:cubicBezTo>
                  <a:cubicBezTo>
                    <a:pt x="12943" y="120012"/>
                    <a:pt x="59145" y="45063"/>
                    <a:pt x="133409" y="26925"/>
                  </a:cubicBezTo>
                  <a:cubicBezTo>
                    <a:pt x="179268" y="102216"/>
                    <a:pt x="222390" y="179219"/>
                    <a:pt x="263115" y="259301"/>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198" name="Freeform: Shape 197">
              <a:extLst>
                <a:ext uri="{FF2B5EF4-FFF2-40B4-BE49-F238E27FC236}">
                  <a16:creationId xmlns:a16="http://schemas.microsoft.com/office/drawing/2014/main" id="{609DD501-3926-4BF6-9C26-65040CCFD4DF}"/>
                </a:ext>
              </a:extLst>
            </p:cNvPr>
            <p:cNvSpPr/>
            <p:nvPr/>
          </p:nvSpPr>
          <p:spPr>
            <a:xfrm>
              <a:off x="15083102" y="5735719"/>
              <a:ext cx="308009" cy="308009"/>
            </a:xfrm>
            <a:custGeom>
              <a:avLst/>
              <a:gdLst>
                <a:gd name="connsiteX0" fmla="*/ 30523 w 308009"/>
                <a:gd name="connsiteY0" fmla="*/ 196957 h 308009"/>
                <a:gd name="connsiteX1" fmla="*/ 197190 w 308009"/>
                <a:gd name="connsiteY1" fmla="*/ 299627 h 308009"/>
                <a:gd name="connsiteX2" fmla="*/ 299860 w 308009"/>
                <a:gd name="connsiteY2" fmla="*/ 132960 h 308009"/>
                <a:gd name="connsiteX3" fmla="*/ 133193 w 308009"/>
                <a:gd name="connsiteY3" fmla="*/ 30632 h 308009"/>
                <a:gd name="connsiteX4" fmla="*/ 30523 w 308009"/>
                <a:gd name="connsiteY4" fmla="*/ 196957 h 308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009" h="308009">
                  <a:moveTo>
                    <a:pt x="30523" y="196957"/>
                  </a:moveTo>
                  <a:cubicBezTo>
                    <a:pt x="48320" y="271564"/>
                    <a:pt x="122926" y="317423"/>
                    <a:pt x="197190" y="299627"/>
                  </a:cubicBezTo>
                  <a:cubicBezTo>
                    <a:pt x="271113" y="282173"/>
                    <a:pt x="317657" y="207566"/>
                    <a:pt x="299860" y="132960"/>
                  </a:cubicBezTo>
                  <a:cubicBezTo>
                    <a:pt x="282407" y="59037"/>
                    <a:pt x="207800" y="13178"/>
                    <a:pt x="133193" y="30632"/>
                  </a:cubicBezTo>
                  <a:cubicBezTo>
                    <a:pt x="58929" y="48770"/>
                    <a:pt x="13412" y="123035"/>
                    <a:pt x="30523" y="196957"/>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199" name="Freeform: Shape 198">
              <a:extLst>
                <a:ext uri="{FF2B5EF4-FFF2-40B4-BE49-F238E27FC236}">
                  <a16:creationId xmlns:a16="http://schemas.microsoft.com/office/drawing/2014/main" id="{A1C348C4-B667-418E-9DD1-78ACE6716FDA}"/>
                </a:ext>
              </a:extLst>
            </p:cNvPr>
            <p:cNvSpPr/>
            <p:nvPr/>
          </p:nvSpPr>
          <p:spPr>
            <a:xfrm>
              <a:off x="13588103" y="6091623"/>
              <a:ext cx="308009" cy="308009"/>
            </a:xfrm>
            <a:custGeom>
              <a:avLst/>
              <a:gdLst>
                <a:gd name="connsiteX0" fmla="*/ 30650 w 308009"/>
                <a:gd name="connsiteY0" fmla="*/ 197316 h 308009"/>
                <a:gd name="connsiteX1" fmla="*/ 196975 w 308009"/>
                <a:gd name="connsiteY1" fmla="*/ 299986 h 308009"/>
                <a:gd name="connsiteX2" fmla="*/ 299303 w 308009"/>
                <a:gd name="connsiteY2" fmla="*/ 133319 h 308009"/>
                <a:gd name="connsiteX3" fmla="*/ 132978 w 308009"/>
                <a:gd name="connsiteY3" fmla="*/ 30649 h 308009"/>
                <a:gd name="connsiteX4" fmla="*/ 30650 w 308009"/>
                <a:gd name="connsiteY4" fmla="*/ 197316 h 308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009" h="308009">
                  <a:moveTo>
                    <a:pt x="30650" y="197316"/>
                  </a:moveTo>
                  <a:cubicBezTo>
                    <a:pt x="48446" y="271923"/>
                    <a:pt x="122711" y="317440"/>
                    <a:pt x="196975" y="299986"/>
                  </a:cubicBezTo>
                  <a:cubicBezTo>
                    <a:pt x="271240" y="282190"/>
                    <a:pt x="317099" y="207925"/>
                    <a:pt x="299303" y="133319"/>
                  </a:cubicBezTo>
                  <a:cubicBezTo>
                    <a:pt x="281507" y="58712"/>
                    <a:pt x="207242" y="13195"/>
                    <a:pt x="132978" y="30649"/>
                  </a:cubicBezTo>
                  <a:cubicBezTo>
                    <a:pt x="58713" y="48788"/>
                    <a:pt x="13196" y="123052"/>
                    <a:pt x="30650" y="197316"/>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200" name="Freeform: Shape 199">
              <a:extLst>
                <a:ext uri="{FF2B5EF4-FFF2-40B4-BE49-F238E27FC236}">
                  <a16:creationId xmlns:a16="http://schemas.microsoft.com/office/drawing/2014/main" id="{1806D828-C3B2-47B8-BB77-59CF974D80EB}"/>
                </a:ext>
              </a:extLst>
            </p:cNvPr>
            <p:cNvSpPr/>
            <p:nvPr/>
          </p:nvSpPr>
          <p:spPr>
            <a:xfrm>
              <a:off x="14687458" y="7412550"/>
              <a:ext cx="308009" cy="308009"/>
            </a:xfrm>
            <a:custGeom>
              <a:avLst/>
              <a:gdLst>
                <a:gd name="connsiteX0" fmla="*/ 30889 w 308009"/>
                <a:gd name="connsiteY0" fmla="*/ 196723 h 308009"/>
                <a:gd name="connsiteX1" fmla="*/ 197556 w 308009"/>
                <a:gd name="connsiteY1" fmla="*/ 300078 h 308009"/>
                <a:gd name="connsiteX2" fmla="*/ 299883 w 308009"/>
                <a:gd name="connsiteY2" fmla="*/ 133068 h 308009"/>
                <a:gd name="connsiteX3" fmla="*/ 132874 w 308009"/>
                <a:gd name="connsiteY3" fmla="*/ 30740 h 308009"/>
                <a:gd name="connsiteX4" fmla="*/ 30889 w 308009"/>
                <a:gd name="connsiteY4" fmla="*/ 196723 h 308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009" h="308009">
                  <a:moveTo>
                    <a:pt x="30889" y="196723"/>
                  </a:moveTo>
                  <a:cubicBezTo>
                    <a:pt x="48343" y="271330"/>
                    <a:pt x="122949" y="317531"/>
                    <a:pt x="197556" y="300078"/>
                  </a:cubicBezTo>
                  <a:cubicBezTo>
                    <a:pt x="271478" y="282281"/>
                    <a:pt x="317337" y="207674"/>
                    <a:pt x="299883" y="133068"/>
                  </a:cubicBezTo>
                  <a:cubicBezTo>
                    <a:pt x="282087" y="59146"/>
                    <a:pt x="207481" y="12945"/>
                    <a:pt x="132874" y="30740"/>
                  </a:cubicBezTo>
                  <a:cubicBezTo>
                    <a:pt x="58609" y="47852"/>
                    <a:pt x="12750" y="122801"/>
                    <a:pt x="30889" y="196723"/>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201" name="Freeform: Shape 200">
              <a:extLst>
                <a:ext uri="{FF2B5EF4-FFF2-40B4-BE49-F238E27FC236}">
                  <a16:creationId xmlns:a16="http://schemas.microsoft.com/office/drawing/2014/main" id="{DEE22852-79D3-4872-ACF4-8E47CAACFBDE}"/>
                </a:ext>
              </a:extLst>
            </p:cNvPr>
            <p:cNvSpPr/>
            <p:nvPr/>
          </p:nvSpPr>
          <p:spPr>
            <a:xfrm>
              <a:off x="13301421" y="7742314"/>
              <a:ext cx="308009" cy="308009"/>
            </a:xfrm>
            <a:custGeom>
              <a:avLst/>
              <a:gdLst>
                <a:gd name="connsiteX0" fmla="*/ 30541 w 308009"/>
                <a:gd name="connsiteY0" fmla="*/ 197214 h 308009"/>
                <a:gd name="connsiteX1" fmla="*/ 197209 w 308009"/>
                <a:gd name="connsiteY1" fmla="*/ 299883 h 308009"/>
                <a:gd name="connsiteX2" fmla="*/ 299536 w 308009"/>
                <a:gd name="connsiteY2" fmla="*/ 132874 h 308009"/>
                <a:gd name="connsiteX3" fmla="*/ 133211 w 308009"/>
                <a:gd name="connsiteY3" fmla="*/ 30889 h 308009"/>
                <a:gd name="connsiteX4" fmla="*/ 30541 w 308009"/>
                <a:gd name="connsiteY4" fmla="*/ 197214 h 308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009" h="308009">
                  <a:moveTo>
                    <a:pt x="30541" y="197214"/>
                  </a:moveTo>
                  <a:cubicBezTo>
                    <a:pt x="48680" y="271821"/>
                    <a:pt x="123286" y="317680"/>
                    <a:pt x="197209" y="299883"/>
                  </a:cubicBezTo>
                  <a:cubicBezTo>
                    <a:pt x="271473" y="281745"/>
                    <a:pt x="317675" y="207823"/>
                    <a:pt x="299536" y="132874"/>
                  </a:cubicBezTo>
                  <a:cubicBezTo>
                    <a:pt x="281740" y="58609"/>
                    <a:pt x="207476" y="12750"/>
                    <a:pt x="133211" y="30889"/>
                  </a:cubicBezTo>
                  <a:cubicBezTo>
                    <a:pt x="58604" y="48343"/>
                    <a:pt x="13429" y="123292"/>
                    <a:pt x="30541" y="197214"/>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202" name="Freeform: Shape 201">
              <a:extLst>
                <a:ext uri="{FF2B5EF4-FFF2-40B4-BE49-F238E27FC236}">
                  <a16:creationId xmlns:a16="http://schemas.microsoft.com/office/drawing/2014/main" id="{6B9846F2-50C4-4B79-BA46-8FDE939D887B}"/>
                </a:ext>
              </a:extLst>
            </p:cNvPr>
            <p:cNvSpPr/>
            <p:nvPr/>
          </p:nvSpPr>
          <p:spPr>
            <a:xfrm>
              <a:off x="16111384" y="7073593"/>
              <a:ext cx="308009" cy="308009"/>
            </a:xfrm>
            <a:custGeom>
              <a:avLst/>
              <a:gdLst>
                <a:gd name="connsiteX0" fmla="*/ 30650 w 308009"/>
                <a:gd name="connsiteY0" fmla="*/ 197555 h 308009"/>
                <a:gd name="connsiteX1" fmla="*/ 196975 w 308009"/>
                <a:gd name="connsiteY1" fmla="*/ 299540 h 308009"/>
                <a:gd name="connsiteX2" fmla="*/ 299645 w 308009"/>
                <a:gd name="connsiteY2" fmla="*/ 133215 h 308009"/>
                <a:gd name="connsiteX3" fmla="*/ 132977 w 308009"/>
                <a:gd name="connsiteY3" fmla="*/ 30887 h 308009"/>
                <a:gd name="connsiteX4" fmla="*/ 30650 w 308009"/>
                <a:gd name="connsiteY4" fmla="*/ 197555 h 308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009" h="308009">
                  <a:moveTo>
                    <a:pt x="30650" y="197555"/>
                  </a:moveTo>
                  <a:cubicBezTo>
                    <a:pt x="48446" y="271135"/>
                    <a:pt x="122711" y="317336"/>
                    <a:pt x="196975" y="299540"/>
                  </a:cubicBezTo>
                  <a:cubicBezTo>
                    <a:pt x="271240" y="281744"/>
                    <a:pt x="317441" y="207822"/>
                    <a:pt x="299645" y="133215"/>
                  </a:cubicBezTo>
                  <a:cubicBezTo>
                    <a:pt x="282191" y="58608"/>
                    <a:pt x="207242" y="12749"/>
                    <a:pt x="132977" y="30887"/>
                  </a:cubicBezTo>
                  <a:cubicBezTo>
                    <a:pt x="58713" y="48341"/>
                    <a:pt x="13196" y="122606"/>
                    <a:pt x="30650" y="197555"/>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203" name="Freeform: Shape 202">
              <a:extLst>
                <a:ext uri="{FF2B5EF4-FFF2-40B4-BE49-F238E27FC236}">
                  <a16:creationId xmlns:a16="http://schemas.microsoft.com/office/drawing/2014/main" id="{CADE11E4-C323-423E-8E29-EAE4C0A53591}"/>
                </a:ext>
              </a:extLst>
            </p:cNvPr>
            <p:cNvSpPr/>
            <p:nvPr/>
          </p:nvSpPr>
          <p:spPr>
            <a:xfrm>
              <a:off x="15370342" y="6940398"/>
              <a:ext cx="308009" cy="308009"/>
            </a:xfrm>
            <a:custGeom>
              <a:avLst/>
              <a:gdLst>
                <a:gd name="connsiteX0" fmla="*/ 30759 w 308009"/>
                <a:gd name="connsiteY0" fmla="*/ 197620 h 308009"/>
                <a:gd name="connsiteX1" fmla="*/ 197084 w 308009"/>
                <a:gd name="connsiteY1" fmla="*/ 300290 h 308009"/>
                <a:gd name="connsiteX2" fmla="*/ 299754 w 308009"/>
                <a:gd name="connsiteY2" fmla="*/ 133965 h 308009"/>
                <a:gd name="connsiteX3" fmla="*/ 133086 w 308009"/>
                <a:gd name="connsiteY3" fmla="*/ 30611 h 308009"/>
                <a:gd name="connsiteX4" fmla="*/ 30759 w 308009"/>
                <a:gd name="connsiteY4" fmla="*/ 197620 h 308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009" h="308009">
                  <a:moveTo>
                    <a:pt x="30759" y="197620"/>
                  </a:moveTo>
                  <a:cubicBezTo>
                    <a:pt x="48212" y="271543"/>
                    <a:pt x="122819" y="317744"/>
                    <a:pt x="197084" y="300290"/>
                  </a:cubicBezTo>
                  <a:cubicBezTo>
                    <a:pt x="271349" y="282152"/>
                    <a:pt x="317549" y="207888"/>
                    <a:pt x="299754" y="133965"/>
                  </a:cubicBezTo>
                  <a:cubicBezTo>
                    <a:pt x="281615" y="59359"/>
                    <a:pt x="207009" y="13157"/>
                    <a:pt x="133086" y="30611"/>
                  </a:cubicBezTo>
                  <a:cubicBezTo>
                    <a:pt x="58821" y="48750"/>
                    <a:pt x="12962" y="123014"/>
                    <a:pt x="30759" y="197620"/>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204" name="Freeform: Shape 203">
              <a:extLst>
                <a:ext uri="{FF2B5EF4-FFF2-40B4-BE49-F238E27FC236}">
                  <a16:creationId xmlns:a16="http://schemas.microsoft.com/office/drawing/2014/main" id="{7240ACBB-6398-438D-8A31-B70A67CB132C}"/>
                </a:ext>
              </a:extLst>
            </p:cNvPr>
            <p:cNvSpPr/>
            <p:nvPr/>
          </p:nvSpPr>
          <p:spPr>
            <a:xfrm>
              <a:off x="13917778" y="7286230"/>
              <a:ext cx="308009" cy="308009"/>
            </a:xfrm>
            <a:custGeom>
              <a:avLst/>
              <a:gdLst>
                <a:gd name="connsiteX0" fmla="*/ 30887 w 308009"/>
                <a:gd name="connsiteY0" fmla="*/ 197444 h 308009"/>
                <a:gd name="connsiteX1" fmla="*/ 197213 w 308009"/>
                <a:gd name="connsiteY1" fmla="*/ 299771 h 308009"/>
                <a:gd name="connsiteX2" fmla="*/ 299540 w 308009"/>
                <a:gd name="connsiteY2" fmla="*/ 133446 h 308009"/>
                <a:gd name="connsiteX3" fmla="*/ 133215 w 308009"/>
                <a:gd name="connsiteY3" fmla="*/ 30776 h 308009"/>
                <a:gd name="connsiteX4" fmla="*/ 30887 w 308009"/>
                <a:gd name="connsiteY4" fmla="*/ 197444 h 308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009" h="308009">
                  <a:moveTo>
                    <a:pt x="30887" y="197444"/>
                  </a:moveTo>
                  <a:cubicBezTo>
                    <a:pt x="48342" y="272050"/>
                    <a:pt x="122948" y="317910"/>
                    <a:pt x="197213" y="299771"/>
                  </a:cubicBezTo>
                  <a:cubicBezTo>
                    <a:pt x="271477" y="282318"/>
                    <a:pt x="317336" y="207711"/>
                    <a:pt x="299540" y="133446"/>
                  </a:cubicBezTo>
                  <a:cubicBezTo>
                    <a:pt x="281744" y="58498"/>
                    <a:pt x="207480" y="12981"/>
                    <a:pt x="133215" y="30776"/>
                  </a:cubicBezTo>
                  <a:cubicBezTo>
                    <a:pt x="58608" y="48915"/>
                    <a:pt x="12749" y="123522"/>
                    <a:pt x="30887" y="197444"/>
                  </a:cubicBezTo>
                  <a:close/>
                </a:path>
              </a:pathLst>
            </a:custGeom>
            <a:solidFill>
              <a:srgbClr val="FFFFFF"/>
            </a:solidFill>
            <a:ln w="9992" cap="rnd">
              <a:solidFill>
                <a:srgbClr val="5F3620"/>
              </a:solidFill>
              <a:prstDash val="solid"/>
              <a:round/>
            </a:ln>
          </p:spPr>
          <p:txBody>
            <a:bodyPr rtlCol="0" anchor="ctr"/>
            <a:lstStyle/>
            <a:p>
              <a:endParaRPr lang="en-US"/>
            </a:p>
          </p:txBody>
        </p:sp>
        <p:sp>
          <p:nvSpPr>
            <p:cNvPr id="205" name="Freeform: Shape 204">
              <a:extLst>
                <a:ext uri="{FF2B5EF4-FFF2-40B4-BE49-F238E27FC236}">
                  <a16:creationId xmlns:a16="http://schemas.microsoft.com/office/drawing/2014/main" id="{8439F069-A305-4CFE-9CF9-2B53EA51F47C}"/>
                </a:ext>
              </a:extLst>
            </p:cNvPr>
            <p:cNvSpPr/>
            <p:nvPr/>
          </p:nvSpPr>
          <p:spPr>
            <a:xfrm>
              <a:off x="5936456" y="7271490"/>
              <a:ext cx="11430568" cy="1540047"/>
            </a:xfrm>
            <a:custGeom>
              <a:avLst/>
              <a:gdLst>
                <a:gd name="connsiteX0" fmla="*/ 5725412 w 11430568"/>
                <a:gd name="connsiteY0" fmla="*/ 1515406 h 1540046"/>
                <a:gd name="connsiteX1" fmla="*/ 26897 w 11430568"/>
                <a:gd name="connsiteY1" fmla="*/ 79398 h 1540046"/>
                <a:gd name="connsiteX2" fmla="*/ 34768 w 11430568"/>
                <a:gd name="connsiteY2" fmla="*/ 42437 h 1540046"/>
                <a:gd name="connsiteX3" fmla="*/ 68991 w 11430568"/>
                <a:gd name="connsiteY3" fmla="*/ 25667 h 1540046"/>
                <a:gd name="connsiteX4" fmla="*/ 926969 w 11430568"/>
                <a:gd name="connsiteY4" fmla="*/ 25667 h 1540046"/>
                <a:gd name="connsiteX5" fmla="*/ 964614 w 11430568"/>
                <a:gd name="connsiteY5" fmla="*/ 47570 h 1540046"/>
                <a:gd name="connsiteX6" fmla="*/ 5726096 w 11430568"/>
                <a:gd name="connsiteY6" fmla="*/ 849421 h 1540046"/>
                <a:gd name="connsiteX7" fmla="*/ 10487235 w 11430568"/>
                <a:gd name="connsiteY7" fmla="*/ 47570 h 1540046"/>
                <a:gd name="connsiteX8" fmla="*/ 10524881 w 11430568"/>
                <a:gd name="connsiteY8" fmla="*/ 25667 h 1540046"/>
                <a:gd name="connsiteX9" fmla="*/ 11383201 w 11430568"/>
                <a:gd name="connsiteY9" fmla="*/ 25667 h 1540046"/>
                <a:gd name="connsiteX10" fmla="*/ 11417424 w 11430568"/>
                <a:gd name="connsiteY10" fmla="*/ 42437 h 1540046"/>
                <a:gd name="connsiteX11" fmla="*/ 11425295 w 11430568"/>
                <a:gd name="connsiteY11" fmla="*/ 79398 h 1540046"/>
                <a:gd name="connsiteX12" fmla="*/ 5725412 w 11430568"/>
                <a:gd name="connsiteY12" fmla="*/ 1515406 h 1540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430568" h="1540046">
                  <a:moveTo>
                    <a:pt x="5725412" y="1515406"/>
                  </a:moveTo>
                  <a:cubicBezTo>
                    <a:pt x="2682964" y="1515406"/>
                    <a:pt x="232921" y="898018"/>
                    <a:pt x="26897" y="79398"/>
                  </a:cubicBezTo>
                  <a:cubicBezTo>
                    <a:pt x="23817" y="66393"/>
                    <a:pt x="26555" y="52704"/>
                    <a:pt x="34768" y="42437"/>
                  </a:cubicBezTo>
                  <a:cubicBezTo>
                    <a:pt x="42982" y="31827"/>
                    <a:pt x="55644" y="25667"/>
                    <a:pt x="68991" y="25667"/>
                  </a:cubicBezTo>
                  <a:lnTo>
                    <a:pt x="926969" y="25667"/>
                  </a:lnTo>
                  <a:cubicBezTo>
                    <a:pt x="942369" y="25667"/>
                    <a:pt x="956743" y="33881"/>
                    <a:pt x="964614" y="47570"/>
                  </a:cubicBezTo>
                  <a:cubicBezTo>
                    <a:pt x="1220262" y="497264"/>
                    <a:pt x="3311645" y="849421"/>
                    <a:pt x="5726096" y="849421"/>
                  </a:cubicBezTo>
                  <a:cubicBezTo>
                    <a:pt x="8140205" y="849421"/>
                    <a:pt x="10231588" y="497264"/>
                    <a:pt x="10487235" y="47570"/>
                  </a:cubicBezTo>
                  <a:cubicBezTo>
                    <a:pt x="10495107" y="34223"/>
                    <a:pt x="10509139" y="25667"/>
                    <a:pt x="10524881" y="25667"/>
                  </a:cubicBezTo>
                  <a:lnTo>
                    <a:pt x="11383201" y="25667"/>
                  </a:lnTo>
                  <a:cubicBezTo>
                    <a:pt x="11396548" y="25667"/>
                    <a:pt x="11409210" y="31827"/>
                    <a:pt x="11417424" y="42437"/>
                  </a:cubicBezTo>
                  <a:cubicBezTo>
                    <a:pt x="11425638" y="53046"/>
                    <a:pt x="11428375" y="66735"/>
                    <a:pt x="11425295" y="79398"/>
                  </a:cubicBezTo>
                  <a:cubicBezTo>
                    <a:pt x="11217902" y="898018"/>
                    <a:pt x="8767859" y="1515406"/>
                    <a:pt x="5725412" y="1515406"/>
                  </a:cubicBezTo>
                  <a:close/>
                </a:path>
              </a:pathLst>
            </a:custGeom>
            <a:solidFill>
              <a:srgbClr val="A57756"/>
            </a:solid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A4F9550B-CEEA-4568-A057-68E09521C49A}"/>
                </a:ext>
              </a:extLst>
            </p:cNvPr>
            <p:cNvSpPr/>
            <p:nvPr/>
          </p:nvSpPr>
          <p:spPr>
            <a:xfrm>
              <a:off x="5892984" y="7228368"/>
              <a:ext cx="11533238" cy="1608493"/>
            </a:xfrm>
            <a:custGeom>
              <a:avLst/>
              <a:gdLst>
                <a:gd name="connsiteX0" fmla="*/ 11425987 w 11533238"/>
                <a:gd name="connsiteY0" fmla="*/ 111910 h 1608493"/>
                <a:gd name="connsiteX1" fmla="*/ 11426330 w 11533238"/>
                <a:gd name="connsiteY1" fmla="*/ 111910 h 1608493"/>
                <a:gd name="connsiteX2" fmla="*/ 11425987 w 11533238"/>
                <a:gd name="connsiteY2" fmla="*/ 111910 h 1608493"/>
                <a:gd name="connsiteX3" fmla="*/ 5768883 w 11533238"/>
                <a:gd name="connsiteY3" fmla="*/ 1515406 h 1608493"/>
                <a:gd name="connsiteX4" fmla="*/ 112121 w 11533238"/>
                <a:gd name="connsiteY4" fmla="*/ 111910 h 1608493"/>
                <a:gd name="connsiteX5" fmla="*/ 970098 w 11533238"/>
                <a:gd name="connsiteY5" fmla="*/ 111910 h 1608493"/>
                <a:gd name="connsiteX6" fmla="*/ 5768883 w 11533238"/>
                <a:gd name="connsiteY6" fmla="*/ 935664 h 1608493"/>
                <a:gd name="connsiteX7" fmla="*/ 10567668 w 11533238"/>
                <a:gd name="connsiteY7" fmla="*/ 111910 h 1608493"/>
                <a:gd name="connsiteX8" fmla="*/ 11425987 w 11533238"/>
                <a:gd name="connsiteY8" fmla="*/ 111910 h 1608493"/>
                <a:gd name="connsiteX9" fmla="*/ 11426330 w 11533238"/>
                <a:gd name="connsiteY9" fmla="*/ 25667 h 1608493"/>
                <a:gd name="connsiteX10" fmla="*/ 11425987 w 11533238"/>
                <a:gd name="connsiteY10" fmla="*/ 25667 h 1608493"/>
                <a:gd name="connsiteX11" fmla="*/ 10567668 w 11533238"/>
                <a:gd name="connsiteY11" fmla="*/ 25667 h 1608493"/>
                <a:gd name="connsiteX12" fmla="*/ 10492719 w 11533238"/>
                <a:gd name="connsiteY12" fmla="*/ 69131 h 1608493"/>
                <a:gd name="connsiteX13" fmla="*/ 5768883 w 11533238"/>
                <a:gd name="connsiteY13" fmla="*/ 849079 h 1608493"/>
                <a:gd name="connsiteX14" fmla="*/ 1045047 w 11533238"/>
                <a:gd name="connsiteY14" fmla="*/ 69131 h 1608493"/>
                <a:gd name="connsiteX15" fmla="*/ 970098 w 11533238"/>
                <a:gd name="connsiteY15" fmla="*/ 25667 h 1608493"/>
                <a:gd name="connsiteX16" fmla="*/ 112121 w 11533238"/>
                <a:gd name="connsiteY16" fmla="*/ 25667 h 1608493"/>
                <a:gd name="connsiteX17" fmla="*/ 44016 w 11533238"/>
                <a:gd name="connsiteY17" fmla="*/ 58864 h 1608493"/>
                <a:gd name="connsiteX18" fmla="*/ 28274 w 11533238"/>
                <a:gd name="connsiteY18" fmla="*/ 132786 h 1608493"/>
                <a:gd name="connsiteX19" fmla="*/ 5768883 w 11533238"/>
                <a:gd name="connsiteY19" fmla="*/ 1601307 h 1608493"/>
                <a:gd name="connsiteX20" fmla="*/ 11508123 w 11533238"/>
                <a:gd name="connsiteY20" fmla="*/ 138946 h 1608493"/>
                <a:gd name="connsiteX21" fmla="*/ 11512572 w 11533238"/>
                <a:gd name="connsiteY21" fmla="*/ 111568 h 1608493"/>
                <a:gd name="connsiteX22" fmla="*/ 11426330 w 11533238"/>
                <a:gd name="connsiteY22" fmla="*/ 25667 h 1608493"/>
                <a:gd name="connsiteX23" fmla="*/ 11426330 w 11533238"/>
                <a:gd name="connsiteY23" fmla="*/ 25667 h 1608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1533238" h="1608493">
                  <a:moveTo>
                    <a:pt x="11425987" y="111910"/>
                  </a:moveTo>
                  <a:lnTo>
                    <a:pt x="11426330" y="111910"/>
                  </a:lnTo>
                  <a:moveTo>
                    <a:pt x="11425987" y="111910"/>
                  </a:moveTo>
                  <a:cubicBezTo>
                    <a:pt x="11228519" y="895281"/>
                    <a:pt x="8774711" y="1515406"/>
                    <a:pt x="5768883" y="1515406"/>
                  </a:cubicBezTo>
                  <a:cubicBezTo>
                    <a:pt x="2762712" y="1515406"/>
                    <a:pt x="309247" y="895281"/>
                    <a:pt x="112121" y="111910"/>
                  </a:cubicBezTo>
                  <a:lnTo>
                    <a:pt x="970098" y="111910"/>
                  </a:lnTo>
                  <a:cubicBezTo>
                    <a:pt x="1233617" y="575293"/>
                    <a:pt x="3280852" y="935664"/>
                    <a:pt x="5768883" y="935664"/>
                  </a:cubicBezTo>
                  <a:cubicBezTo>
                    <a:pt x="8256914" y="935664"/>
                    <a:pt x="10304149" y="575635"/>
                    <a:pt x="10567668" y="111910"/>
                  </a:cubicBezTo>
                  <a:lnTo>
                    <a:pt x="11425987" y="111910"/>
                  </a:lnTo>
                  <a:moveTo>
                    <a:pt x="11426330" y="25667"/>
                  </a:moveTo>
                  <a:lnTo>
                    <a:pt x="11425987" y="25667"/>
                  </a:lnTo>
                  <a:lnTo>
                    <a:pt x="10567668" y="25667"/>
                  </a:lnTo>
                  <a:cubicBezTo>
                    <a:pt x="10536525" y="25667"/>
                    <a:pt x="10508119" y="42437"/>
                    <a:pt x="10492719" y="69131"/>
                  </a:cubicBezTo>
                  <a:cubicBezTo>
                    <a:pt x="10274717" y="452432"/>
                    <a:pt x="8448222" y="849079"/>
                    <a:pt x="5768883" y="849079"/>
                  </a:cubicBezTo>
                  <a:cubicBezTo>
                    <a:pt x="3089544" y="849079"/>
                    <a:pt x="1263049" y="452432"/>
                    <a:pt x="1045047" y="69131"/>
                  </a:cubicBezTo>
                  <a:cubicBezTo>
                    <a:pt x="1029646" y="42094"/>
                    <a:pt x="1000899" y="25667"/>
                    <a:pt x="970098" y="25667"/>
                  </a:cubicBezTo>
                  <a:lnTo>
                    <a:pt x="112121" y="25667"/>
                  </a:lnTo>
                  <a:cubicBezTo>
                    <a:pt x="85427" y="25667"/>
                    <a:pt x="60444" y="37988"/>
                    <a:pt x="44016" y="58864"/>
                  </a:cubicBezTo>
                  <a:cubicBezTo>
                    <a:pt x="27589" y="79740"/>
                    <a:pt x="21771" y="107119"/>
                    <a:pt x="28274" y="132786"/>
                  </a:cubicBezTo>
                  <a:cubicBezTo>
                    <a:pt x="239089" y="969887"/>
                    <a:pt x="2706928" y="1601307"/>
                    <a:pt x="5768883" y="1601307"/>
                  </a:cubicBezTo>
                  <a:cubicBezTo>
                    <a:pt x="8822966" y="1601307"/>
                    <a:pt x="11286014" y="972968"/>
                    <a:pt x="11508123" y="138946"/>
                  </a:cubicBezTo>
                  <a:cubicBezTo>
                    <a:pt x="11510861" y="130391"/>
                    <a:pt x="11512572" y="121151"/>
                    <a:pt x="11512572" y="111568"/>
                  </a:cubicBezTo>
                  <a:cubicBezTo>
                    <a:pt x="11512572" y="64340"/>
                    <a:pt x="11473900" y="25667"/>
                    <a:pt x="11426330" y="25667"/>
                  </a:cubicBezTo>
                  <a:lnTo>
                    <a:pt x="11426330" y="25667"/>
                  </a:lnTo>
                  <a:close/>
                </a:path>
              </a:pathLst>
            </a:custGeom>
            <a:solidFill>
              <a:srgbClr val="5F3620"/>
            </a:solid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712E63AB-DA5E-4C4B-A3F3-671759AC4463}"/>
                </a:ext>
              </a:extLst>
            </p:cNvPr>
            <p:cNvSpPr/>
            <p:nvPr/>
          </p:nvSpPr>
          <p:spPr>
            <a:xfrm>
              <a:off x="15407478" y="7561703"/>
              <a:ext cx="1232037" cy="855581"/>
            </a:xfrm>
            <a:custGeom>
              <a:avLst/>
              <a:gdLst>
                <a:gd name="connsiteX0" fmla="*/ 68913 w 1232037"/>
                <a:gd name="connsiteY0" fmla="*/ 832652 h 855581"/>
                <a:gd name="connsiteX1" fmla="*/ 37428 w 1232037"/>
                <a:gd name="connsiteY1" fmla="*/ 818962 h 855581"/>
                <a:gd name="connsiteX2" fmla="*/ 27503 w 1232037"/>
                <a:gd name="connsiteY2" fmla="*/ 776868 h 855581"/>
                <a:gd name="connsiteX3" fmla="*/ 49748 w 1232037"/>
                <a:gd name="connsiteY3" fmla="*/ 245381 h 855581"/>
                <a:gd name="connsiteX4" fmla="*/ 81575 w 1232037"/>
                <a:gd name="connsiteY4" fmla="*/ 195415 h 855581"/>
                <a:gd name="connsiteX5" fmla="*/ 607587 w 1232037"/>
                <a:gd name="connsiteY5" fmla="*/ 28747 h 855581"/>
                <a:gd name="connsiteX6" fmla="*/ 624014 w 1232037"/>
                <a:gd name="connsiteY6" fmla="*/ 25667 h 855581"/>
                <a:gd name="connsiteX7" fmla="*/ 644549 w 1232037"/>
                <a:gd name="connsiteY7" fmla="*/ 30801 h 855581"/>
                <a:gd name="connsiteX8" fmla="*/ 860155 w 1232037"/>
                <a:gd name="connsiteY8" fmla="*/ 160849 h 855581"/>
                <a:gd name="connsiteX9" fmla="*/ 921757 w 1232037"/>
                <a:gd name="connsiteY9" fmla="*/ 199179 h 855581"/>
                <a:gd name="connsiteX10" fmla="*/ 1203756 w 1232037"/>
                <a:gd name="connsiteY10" fmla="*/ 391514 h 855581"/>
                <a:gd name="connsiteX11" fmla="*/ 1219499 w 1232037"/>
                <a:gd name="connsiteY11" fmla="*/ 430186 h 855581"/>
                <a:gd name="connsiteX12" fmla="*/ 1194858 w 1232037"/>
                <a:gd name="connsiteY12" fmla="*/ 464067 h 855581"/>
                <a:gd name="connsiteX13" fmla="*/ 79181 w 1232037"/>
                <a:gd name="connsiteY13" fmla="*/ 831625 h 855581"/>
                <a:gd name="connsiteX14" fmla="*/ 68913 w 1232037"/>
                <a:gd name="connsiteY14" fmla="*/ 832652 h 85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2037" h="855581">
                  <a:moveTo>
                    <a:pt x="68913" y="832652"/>
                  </a:moveTo>
                  <a:cubicBezTo>
                    <a:pt x="57277" y="832652"/>
                    <a:pt x="45641" y="827861"/>
                    <a:pt x="37428" y="818962"/>
                  </a:cubicBezTo>
                  <a:cubicBezTo>
                    <a:pt x="26818" y="807669"/>
                    <a:pt x="23054" y="791584"/>
                    <a:pt x="27503" y="776868"/>
                  </a:cubicBezTo>
                  <a:cubicBezTo>
                    <a:pt x="76442" y="614992"/>
                    <a:pt x="84655" y="420946"/>
                    <a:pt x="49748" y="245381"/>
                  </a:cubicBezTo>
                  <a:cubicBezTo>
                    <a:pt x="45299" y="222793"/>
                    <a:pt x="59331" y="200890"/>
                    <a:pt x="81575" y="195415"/>
                  </a:cubicBezTo>
                  <a:cubicBezTo>
                    <a:pt x="289311" y="142711"/>
                    <a:pt x="466246" y="86927"/>
                    <a:pt x="607587" y="28747"/>
                  </a:cubicBezTo>
                  <a:cubicBezTo>
                    <a:pt x="612721" y="26694"/>
                    <a:pt x="618539" y="25667"/>
                    <a:pt x="624014" y="25667"/>
                  </a:cubicBezTo>
                  <a:cubicBezTo>
                    <a:pt x="631201" y="25667"/>
                    <a:pt x="638046" y="27379"/>
                    <a:pt x="644549" y="30801"/>
                  </a:cubicBezTo>
                  <a:cubicBezTo>
                    <a:pt x="722920" y="72896"/>
                    <a:pt x="802317" y="123546"/>
                    <a:pt x="860155" y="160849"/>
                  </a:cubicBezTo>
                  <a:cubicBezTo>
                    <a:pt x="887534" y="178303"/>
                    <a:pt x="909095" y="192335"/>
                    <a:pt x="921757" y="199179"/>
                  </a:cubicBezTo>
                  <a:cubicBezTo>
                    <a:pt x="1028534" y="261124"/>
                    <a:pt x="1120594" y="323752"/>
                    <a:pt x="1203756" y="391514"/>
                  </a:cubicBezTo>
                  <a:cubicBezTo>
                    <a:pt x="1215392" y="400754"/>
                    <a:pt x="1221211" y="415470"/>
                    <a:pt x="1219499" y="430186"/>
                  </a:cubicBezTo>
                  <a:cubicBezTo>
                    <a:pt x="1217788" y="444902"/>
                    <a:pt x="1208206" y="457565"/>
                    <a:pt x="1194858" y="464067"/>
                  </a:cubicBezTo>
                  <a:cubicBezTo>
                    <a:pt x="898143" y="601302"/>
                    <a:pt x="523055" y="724848"/>
                    <a:pt x="79181" y="831625"/>
                  </a:cubicBezTo>
                  <a:cubicBezTo>
                    <a:pt x="75758" y="832309"/>
                    <a:pt x="72336" y="832652"/>
                    <a:pt x="68913" y="832652"/>
                  </a:cubicBezTo>
                  <a:close/>
                </a:path>
              </a:pathLst>
            </a:custGeom>
            <a:solidFill>
              <a:srgbClr val="C99B79"/>
            </a:solid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5528B0AF-8D1D-4E78-BAFF-916D6C38EED0}"/>
                </a:ext>
              </a:extLst>
            </p:cNvPr>
            <p:cNvSpPr/>
            <p:nvPr/>
          </p:nvSpPr>
          <p:spPr>
            <a:xfrm>
              <a:off x="15364575" y="7518239"/>
              <a:ext cx="1300484" cy="924028"/>
            </a:xfrm>
            <a:custGeom>
              <a:avLst/>
              <a:gdLst>
                <a:gd name="connsiteX0" fmla="*/ 667260 w 1300483"/>
                <a:gd name="connsiteY0" fmla="*/ 111910 h 924027"/>
                <a:gd name="connsiteX1" fmla="*/ 943784 w 1300483"/>
                <a:gd name="connsiteY1" fmla="*/ 279947 h 924027"/>
                <a:gd name="connsiteX2" fmla="*/ 1219623 w 1300483"/>
                <a:gd name="connsiteY2" fmla="*/ 468174 h 924027"/>
                <a:gd name="connsiteX3" fmla="*/ 111816 w 1300483"/>
                <a:gd name="connsiteY3" fmla="*/ 832994 h 924027"/>
                <a:gd name="connsiteX4" fmla="*/ 135430 w 1300483"/>
                <a:gd name="connsiteY4" fmla="*/ 280631 h 924027"/>
                <a:gd name="connsiteX5" fmla="*/ 667260 w 1300483"/>
                <a:gd name="connsiteY5" fmla="*/ 111910 h 924027"/>
                <a:gd name="connsiteX6" fmla="*/ 667260 w 1300483"/>
                <a:gd name="connsiteY6" fmla="*/ 25667 h 924027"/>
                <a:gd name="connsiteX7" fmla="*/ 634405 w 1300483"/>
                <a:gd name="connsiteY7" fmla="*/ 32170 h 924027"/>
                <a:gd name="connsiteX8" fmla="*/ 114212 w 1300483"/>
                <a:gd name="connsiteY8" fmla="*/ 196784 h 924027"/>
                <a:gd name="connsiteX9" fmla="*/ 50556 w 1300483"/>
                <a:gd name="connsiteY9" fmla="*/ 297058 h 924027"/>
                <a:gd name="connsiteX10" fmla="*/ 29338 w 1300483"/>
                <a:gd name="connsiteY10" fmla="*/ 808011 h 924027"/>
                <a:gd name="connsiteX11" fmla="*/ 49188 w 1300483"/>
                <a:gd name="connsiteY11" fmla="*/ 892201 h 924027"/>
                <a:gd name="connsiteX12" fmla="*/ 111816 w 1300483"/>
                <a:gd name="connsiteY12" fmla="*/ 919237 h 924027"/>
                <a:gd name="connsiteX13" fmla="*/ 132008 w 1300483"/>
                <a:gd name="connsiteY13" fmla="*/ 916841 h 924027"/>
                <a:gd name="connsiteX14" fmla="*/ 1255900 w 1300483"/>
                <a:gd name="connsiteY14" fmla="*/ 546203 h 924027"/>
                <a:gd name="connsiteX15" fmla="*/ 1305181 w 1300483"/>
                <a:gd name="connsiteY15" fmla="*/ 478441 h 924027"/>
                <a:gd name="connsiteX16" fmla="*/ 1274038 w 1300483"/>
                <a:gd name="connsiteY16" fmla="*/ 400755 h 924027"/>
                <a:gd name="connsiteX17" fmla="*/ 986905 w 1300483"/>
                <a:gd name="connsiteY17" fmla="*/ 204998 h 924027"/>
                <a:gd name="connsiteX18" fmla="*/ 926672 w 1300483"/>
                <a:gd name="connsiteY18" fmla="*/ 167352 h 924027"/>
                <a:gd name="connsiteX19" fmla="*/ 707986 w 1300483"/>
                <a:gd name="connsiteY19" fmla="*/ 35592 h 924027"/>
                <a:gd name="connsiteX20" fmla="*/ 667260 w 1300483"/>
                <a:gd name="connsiteY20" fmla="*/ 25667 h 924027"/>
                <a:gd name="connsiteX21" fmla="*/ 667260 w 1300483"/>
                <a:gd name="connsiteY21" fmla="*/ 25667 h 924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00483" h="924027">
                  <a:moveTo>
                    <a:pt x="667260" y="111910"/>
                  </a:moveTo>
                  <a:cubicBezTo>
                    <a:pt x="782592" y="173854"/>
                    <a:pt x="904770" y="257701"/>
                    <a:pt x="943784" y="279947"/>
                  </a:cubicBezTo>
                  <a:cubicBezTo>
                    <a:pt x="1039951" y="335730"/>
                    <a:pt x="1133038" y="397674"/>
                    <a:pt x="1219623" y="468174"/>
                  </a:cubicBezTo>
                  <a:cubicBezTo>
                    <a:pt x="923592" y="605068"/>
                    <a:pt x="548163" y="728271"/>
                    <a:pt x="111816" y="832994"/>
                  </a:cubicBezTo>
                  <a:cubicBezTo>
                    <a:pt x="162809" y="663932"/>
                    <a:pt x="171364" y="463383"/>
                    <a:pt x="135430" y="280631"/>
                  </a:cubicBezTo>
                  <a:cubicBezTo>
                    <a:pt x="342139" y="228269"/>
                    <a:pt x="521126" y="172143"/>
                    <a:pt x="667260" y="111910"/>
                  </a:cubicBezTo>
                  <a:moveTo>
                    <a:pt x="667260" y="25667"/>
                  </a:moveTo>
                  <a:cubicBezTo>
                    <a:pt x="656309" y="25667"/>
                    <a:pt x="645015" y="27721"/>
                    <a:pt x="634405" y="32170"/>
                  </a:cubicBezTo>
                  <a:cubicBezTo>
                    <a:pt x="495117" y="89323"/>
                    <a:pt x="319894" y="144764"/>
                    <a:pt x="114212" y="196784"/>
                  </a:cubicBezTo>
                  <a:cubicBezTo>
                    <a:pt x="69721" y="208077"/>
                    <a:pt x="42001" y="252225"/>
                    <a:pt x="50556" y="297058"/>
                  </a:cubicBezTo>
                  <a:cubicBezTo>
                    <a:pt x="84096" y="466121"/>
                    <a:pt x="76224" y="652295"/>
                    <a:pt x="29338" y="808011"/>
                  </a:cubicBezTo>
                  <a:cubicBezTo>
                    <a:pt x="20441" y="837443"/>
                    <a:pt x="27970" y="869613"/>
                    <a:pt x="49188" y="892201"/>
                  </a:cubicBezTo>
                  <a:cubicBezTo>
                    <a:pt x="65615" y="909654"/>
                    <a:pt x="88545" y="919237"/>
                    <a:pt x="111816" y="919237"/>
                  </a:cubicBezTo>
                  <a:cubicBezTo>
                    <a:pt x="118661" y="919237"/>
                    <a:pt x="125164" y="918552"/>
                    <a:pt x="132008" y="916841"/>
                  </a:cubicBezTo>
                  <a:cubicBezTo>
                    <a:pt x="578622" y="809380"/>
                    <a:pt x="956446" y="684807"/>
                    <a:pt x="1255900" y="546203"/>
                  </a:cubicBezTo>
                  <a:cubicBezTo>
                    <a:pt x="1282936" y="533540"/>
                    <a:pt x="1301759" y="508216"/>
                    <a:pt x="1305181" y="478441"/>
                  </a:cubicBezTo>
                  <a:cubicBezTo>
                    <a:pt x="1308946" y="449009"/>
                    <a:pt x="1296968" y="419577"/>
                    <a:pt x="1274038" y="400755"/>
                  </a:cubicBezTo>
                  <a:cubicBezTo>
                    <a:pt x="1189165" y="331966"/>
                    <a:pt x="1095392" y="267626"/>
                    <a:pt x="986905" y="204998"/>
                  </a:cubicBezTo>
                  <a:cubicBezTo>
                    <a:pt x="973900" y="197468"/>
                    <a:pt x="953025" y="184121"/>
                    <a:pt x="926672" y="167352"/>
                  </a:cubicBezTo>
                  <a:cubicBezTo>
                    <a:pt x="868151" y="129706"/>
                    <a:pt x="787726" y="78714"/>
                    <a:pt x="707986" y="35592"/>
                  </a:cubicBezTo>
                  <a:cubicBezTo>
                    <a:pt x="695324" y="29090"/>
                    <a:pt x="681292" y="25667"/>
                    <a:pt x="667260" y="25667"/>
                  </a:cubicBezTo>
                  <a:lnTo>
                    <a:pt x="667260" y="25667"/>
                  </a:lnTo>
                  <a:close/>
                </a:path>
              </a:pathLst>
            </a:custGeom>
            <a:solidFill>
              <a:srgbClr val="5F3620"/>
            </a:solid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3227EC76-6184-41AE-ABB1-EC6F761523D1}"/>
                </a:ext>
              </a:extLst>
            </p:cNvPr>
            <p:cNvSpPr/>
            <p:nvPr/>
          </p:nvSpPr>
          <p:spPr>
            <a:xfrm>
              <a:off x="6406355" y="7657186"/>
              <a:ext cx="2019172" cy="718688"/>
            </a:xfrm>
            <a:custGeom>
              <a:avLst/>
              <a:gdLst>
                <a:gd name="connsiteX0" fmla="*/ 1274663 w 2019172"/>
                <a:gd name="connsiteY0" fmla="*/ 695759 h 718688"/>
                <a:gd name="connsiteX1" fmla="*/ 1263711 w 2019172"/>
                <a:gd name="connsiteY1" fmla="*/ 694390 h 718688"/>
                <a:gd name="connsiteX2" fmla="*/ 46732 w 2019172"/>
                <a:gd name="connsiteY2" fmla="*/ 227585 h 718688"/>
                <a:gd name="connsiteX3" fmla="*/ 27567 w 2019172"/>
                <a:gd name="connsiteY3" fmla="*/ 177961 h 718688"/>
                <a:gd name="connsiteX4" fmla="*/ 68635 w 2019172"/>
                <a:gd name="connsiteY4" fmla="*/ 147502 h 718688"/>
                <a:gd name="connsiteX5" fmla="*/ 71031 w 2019172"/>
                <a:gd name="connsiteY5" fmla="*/ 147502 h 718688"/>
                <a:gd name="connsiteX6" fmla="*/ 213057 w 2019172"/>
                <a:gd name="connsiteY6" fmla="*/ 151609 h 718688"/>
                <a:gd name="connsiteX7" fmla="*/ 851321 w 2019172"/>
                <a:gd name="connsiteY7" fmla="*/ 84874 h 718688"/>
                <a:gd name="connsiteX8" fmla="*/ 867748 w 2019172"/>
                <a:gd name="connsiteY8" fmla="*/ 81794 h 718688"/>
                <a:gd name="connsiteX9" fmla="*/ 1150090 w 2019172"/>
                <a:gd name="connsiteY9" fmla="*/ 26694 h 718688"/>
                <a:gd name="connsiteX10" fmla="*/ 1158988 w 2019172"/>
                <a:gd name="connsiteY10" fmla="*/ 25667 h 718688"/>
                <a:gd name="connsiteX11" fmla="*/ 1171651 w 2019172"/>
                <a:gd name="connsiteY11" fmla="*/ 27721 h 718688"/>
                <a:gd name="connsiteX12" fmla="*/ 1977608 w 2019172"/>
                <a:gd name="connsiteY12" fmla="*/ 216291 h 718688"/>
                <a:gd name="connsiteX13" fmla="*/ 2011489 w 2019172"/>
                <a:gd name="connsiteY13" fmla="*/ 246407 h 718688"/>
                <a:gd name="connsiteX14" fmla="*/ 1999511 w 2019172"/>
                <a:gd name="connsiteY14" fmla="*/ 290214 h 718688"/>
                <a:gd name="connsiteX15" fmla="*/ 1286641 w 2019172"/>
                <a:gd name="connsiteY15" fmla="*/ 693706 h 718688"/>
                <a:gd name="connsiteX16" fmla="*/ 1274663 w 2019172"/>
                <a:gd name="connsiteY16" fmla="*/ 695759 h 718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19172" h="718688">
                  <a:moveTo>
                    <a:pt x="1274663" y="695759"/>
                  </a:moveTo>
                  <a:cubicBezTo>
                    <a:pt x="1270898" y="695759"/>
                    <a:pt x="1267476" y="695417"/>
                    <a:pt x="1263711" y="694390"/>
                  </a:cubicBezTo>
                  <a:cubicBezTo>
                    <a:pt x="751731" y="560577"/>
                    <a:pt x="342079" y="403493"/>
                    <a:pt x="46732" y="227585"/>
                  </a:cubicBezTo>
                  <a:cubicBezTo>
                    <a:pt x="29620" y="217318"/>
                    <a:pt x="21749" y="196784"/>
                    <a:pt x="27567" y="177961"/>
                  </a:cubicBezTo>
                  <a:cubicBezTo>
                    <a:pt x="33043" y="159823"/>
                    <a:pt x="49812" y="147502"/>
                    <a:pt x="68635" y="147502"/>
                  </a:cubicBezTo>
                  <a:cubicBezTo>
                    <a:pt x="69319" y="147502"/>
                    <a:pt x="70346" y="147502"/>
                    <a:pt x="71031" y="147502"/>
                  </a:cubicBezTo>
                  <a:cubicBezTo>
                    <a:pt x="118259" y="150240"/>
                    <a:pt x="165487" y="151609"/>
                    <a:pt x="213057" y="151609"/>
                  </a:cubicBezTo>
                  <a:cubicBezTo>
                    <a:pt x="404707" y="151609"/>
                    <a:pt x="613469" y="129706"/>
                    <a:pt x="851321" y="84874"/>
                  </a:cubicBezTo>
                  <a:lnTo>
                    <a:pt x="867748" y="81794"/>
                  </a:lnTo>
                  <a:cubicBezTo>
                    <a:pt x="959809" y="64682"/>
                    <a:pt x="1054949" y="47228"/>
                    <a:pt x="1150090" y="26694"/>
                  </a:cubicBezTo>
                  <a:cubicBezTo>
                    <a:pt x="1153170" y="26010"/>
                    <a:pt x="1156250" y="25667"/>
                    <a:pt x="1158988" y="25667"/>
                  </a:cubicBezTo>
                  <a:cubicBezTo>
                    <a:pt x="1163095" y="25667"/>
                    <a:pt x="1167544" y="26352"/>
                    <a:pt x="1171651" y="27721"/>
                  </a:cubicBezTo>
                  <a:cubicBezTo>
                    <a:pt x="1403000" y="98905"/>
                    <a:pt x="1674048" y="162560"/>
                    <a:pt x="1977608" y="216291"/>
                  </a:cubicBezTo>
                  <a:cubicBezTo>
                    <a:pt x="1993693" y="219029"/>
                    <a:pt x="2006698" y="230665"/>
                    <a:pt x="2011489" y="246407"/>
                  </a:cubicBezTo>
                  <a:cubicBezTo>
                    <a:pt x="2016281" y="262150"/>
                    <a:pt x="2011489" y="278920"/>
                    <a:pt x="1999511" y="290214"/>
                  </a:cubicBezTo>
                  <a:cubicBezTo>
                    <a:pt x="1813679" y="464410"/>
                    <a:pt x="1553924" y="611570"/>
                    <a:pt x="1286641" y="693706"/>
                  </a:cubicBezTo>
                  <a:cubicBezTo>
                    <a:pt x="1283218" y="695074"/>
                    <a:pt x="1279112" y="695759"/>
                    <a:pt x="1274663" y="695759"/>
                  </a:cubicBezTo>
                  <a:close/>
                </a:path>
              </a:pathLst>
            </a:custGeom>
            <a:solidFill>
              <a:srgbClr val="C99B79"/>
            </a:solid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F6467DE5-B75A-49E7-A13E-99F5D9AA9E1E}"/>
                </a:ext>
              </a:extLst>
            </p:cNvPr>
            <p:cNvSpPr/>
            <p:nvPr/>
          </p:nvSpPr>
          <p:spPr>
            <a:xfrm>
              <a:off x="6362703" y="7614064"/>
              <a:ext cx="2121842" cy="787135"/>
            </a:xfrm>
            <a:custGeom>
              <a:avLst/>
              <a:gdLst>
                <a:gd name="connsiteX0" fmla="*/ 1202982 w 2121842"/>
                <a:gd name="connsiteY0" fmla="*/ 111910 h 787134"/>
                <a:gd name="connsiteX1" fmla="*/ 2014073 w 2121842"/>
                <a:gd name="connsiteY1" fmla="*/ 301849 h 787134"/>
                <a:gd name="connsiteX2" fmla="*/ 1317972 w 2121842"/>
                <a:gd name="connsiteY2" fmla="*/ 695759 h 787134"/>
                <a:gd name="connsiteX3" fmla="*/ 111945 w 2121842"/>
                <a:gd name="connsiteY3" fmla="*/ 233402 h 787134"/>
                <a:gd name="connsiteX4" fmla="*/ 256709 w 2121842"/>
                <a:gd name="connsiteY4" fmla="*/ 237510 h 787134"/>
                <a:gd name="connsiteX5" fmla="*/ 903186 w 2121842"/>
                <a:gd name="connsiteY5" fmla="*/ 170090 h 787134"/>
                <a:gd name="connsiteX6" fmla="*/ 1202982 w 2121842"/>
                <a:gd name="connsiteY6" fmla="*/ 111910 h 787134"/>
                <a:gd name="connsiteX7" fmla="*/ 1202982 w 2121842"/>
                <a:gd name="connsiteY7" fmla="*/ 25667 h 787134"/>
                <a:gd name="connsiteX8" fmla="*/ 1184844 w 2121842"/>
                <a:gd name="connsiteY8" fmla="*/ 27721 h 787134"/>
                <a:gd name="connsiteX9" fmla="*/ 903529 w 2121842"/>
                <a:gd name="connsiteY9" fmla="*/ 82478 h 787134"/>
                <a:gd name="connsiteX10" fmla="*/ 887444 w 2121842"/>
                <a:gd name="connsiteY10" fmla="*/ 85558 h 787134"/>
                <a:gd name="connsiteX11" fmla="*/ 256709 w 2121842"/>
                <a:gd name="connsiteY11" fmla="*/ 151609 h 787134"/>
                <a:gd name="connsiteX12" fmla="*/ 117078 w 2121842"/>
                <a:gd name="connsiteY12" fmla="*/ 147502 h 787134"/>
                <a:gd name="connsiteX13" fmla="*/ 111945 w 2121842"/>
                <a:gd name="connsiteY13" fmla="*/ 147502 h 787134"/>
                <a:gd name="connsiteX14" fmla="*/ 29467 w 2121842"/>
                <a:gd name="connsiteY14" fmla="*/ 208420 h 787134"/>
                <a:gd name="connsiteX15" fmla="*/ 67797 w 2121842"/>
                <a:gd name="connsiteY15" fmla="*/ 308009 h 787134"/>
                <a:gd name="connsiteX16" fmla="*/ 1296069 w 2121842"/>
                <a:gd name="connsiteY16" fmla="*/ 779606 h 787134"/>
                <a:gd name="connsiteX17" fmla="*/ 1317972 w 2121842"/>
                <a:gd name="connsiteY17" fmla="*/ 782344 h 787134"/>
                <a:gd name="connsiteX18" fmla="*/ 1343298 w 2121842"/>
                <a:gd name="connsiteY18" fmla="*/ 778579 h 787134"/>
                <a:gd name="connsiteX19" fmla="*/ 2072937 w 2121842"/>
                <a:gd name="connsiteY19" fmla="*/ 365162 h 787134"/>
                <a:gd name="connsiteX20" fmla="*/ 2096551 w 2121842"/>
                <a:gd name="connsiteY20" fmla="*/ 277551 h 787134"/>
                <a:gd name="connsiteX21" fmla="*/ 2028789 w 2121842"/>
                <a:gd name="connsiteY21" fmla="*/ 217318 h 787134"/>
                <a:gd name="connsiteX22" fmla="*/ 1227965 w 2121842"/>
                <a:gd name="connsiteY22" fmla="*/ 30117 h 787134"/>
                <a:gd name="connsiteX23" fmla="*/ 1202982 w 2121842"/>
                <a:gd name="connsiteY23" fmla="*/ 25667 h 787134"/>
                <a:gd name="connsiteX24" fmla="*/ 1202982 w 2121842"/>
                <a:gd name="connsiteY24" fmla="*/ 25667 h 78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121842" h="787134">
                  <a:moveTo>
                    <a:pt x="1202982" y="111910"/>
                  </a:moveTo>
                  <a:cubicBezTo>
                    <a:pt x="1430567" y="182067"/>
                    <a:pt x="1700931" y="246065"/>
                    <a:pt x="2014073" y="301849"/>
                  </a:cubicBezTo>
                  <a:cubicBezTo>
                    <a:pt x="1816947" y="486655"/>
                    <a:pt x="1553770" y="623205"/>
                    <a:pt x="1317972" y="695759"/>
                  </a:cubicBezTo>
                  <a:cubicBezTo>
                    <a:pt x="813179" y="563999"/>
                    <a:pt x="403527" y="407257"/>
                    <a:pt x="111945" y="233402"/>
                  </a:cubicBezTo>
                  <a:cubicBezTo>
                    <a:pt x="160199" y="236140"/>
                    <a:pt x="208112" y="237510"/>
                    <a:pt x="256709" y="237510"/>
                  </a:cubicBezTo>
                  <a:cubicBezTo>
                    <a:pt x="470262" y="237510"/>
                    <a:pt x="685526" y="211157"/>
                    <a:pt x="903186" y="170090"/>
                  </a:cubicBezTo>
                  <a:cubicBezTo>
                    <a:pt x="1001065" y="151951"/>
                    <a:pt x="1102024" y="133471"/>
                    <a:pt x="1202982" y="111910"/>
                  </a:cubicBezTo>
                  <a:moveTo>
                    <a:pt x="1202982" y="25667"/>
                  </a:moveTo>
                  <a:cubicBezTo>
                    <a:pt x="1196822" y="25667"/>
                    <a:pt x="1191004" y="26352"/>
                    <a:pt x="1184844" y="27721"/>
                  </a:cubicBezTo>
                  <a:cubicBezTo>
                    <a:pt x="1090388" y="47912"/>
                    <a:pt x="995589" y="65367"/>
                    <a:pt x="903529" y="82478"/>
                  </a:cubicBezTo>
                  <a:lnTo>
                    <a:pt x="887444" y="85558"/>
                  </a:lnTo>
                  <a:cubicBezTo>
                    <a:pt x="651988" y="130048"/>
                    <a:pt x="445964" y="151609"/>
                    <a:pt x="256709" y="151609"/>
                  </a:cubicBezTo>
                  <a:cubicBezTo>
                    <a:pt x="209481" y="151609"/>
                    <a:pt x="162595" y="150240"/>
                    <a:pt x="117078" y="147502"/>
                  </a:cubicBezTo>
                  <a:cubicBezTo>
                    <a:pt x="115367" y="147502"/>
                    <a:pt x="113656" y="147502"/>
                    <a:pt x="111945" y="147502"/>
                  </a:cubicBezTo>
                  <a:cubicBezTo>
                    <a:pt x="74299" y="147502"/>
                    <a:pt x="40760" y="172143"/>
                    <a:pt x="29467" y="208420"/>
                  </a:cubicBezTo>
                  <a:cubicBezTo>
                    <a:pt x="17831" y="246407"/>
                    <a:pt x="33573" y="287475"/>
                    <a:pt x="67797" y="308009"/>
                  </a:cubicBezTo>
                  <a:cubicBezTo>
                    <a:pt x="366908" y="485970"/>
                    <a:pt x="779983" y="644766"/>
                    <a:pt x="1296069" y="779606"/>
                  </a:cubicBezTo>
                  <a:cubicBezTo>
                    <a:pt x="1303256" y="781659"/>
                    <a:pt x="1310443" y="782344"/>
                    <a:pt x="1317972" y="782344"/>
                  </a:cubicBezTo>
                  <a:cubicBezTo>
                    <a:pt x="1326528" y="782344"/>
                    <a:pt x="1335084" y="780975"/>
                    <a:pt x="1343298" y="778579"/>
                  </a:cubicBezTo>
                  <a:cubicBezTo>
                    <a:pt x="1616741" y="694390"/>
                    <a:pt x="1882656" y="543808"/>
                    <a:pt x="2072937" y="365162"/>
                  </a:cubicBezTo>
                  <a:cubicBezTo>
                    <a:pt x="2096551" y="342917"/>
                    <a:pt x="2105792" y="309036"/>
                    <a:pt x="2096551" y="277551"/>
                  </a:cubicBezTo>
                  <a:cubicBezTo>
                    <a:pt x="2087311" y="246065"/>
                    <a:pt x="2060959" y="222793"/>
                    <a:pt x="2028789" y="217318"/>
                  </a:cubicBezTo>
                  <a:cubicBezTo>
                    <a:pt x="1726940" y="163929"/>
                    <a:pt x="1457603" y="100616"/>
                    <a:pt x="1227965" y="30117"/>
                  </a:cubicBezTo>
                  <a:cubicBezTo>
                    <a:pt x="1220436" y="27036"/>
                    <a:pt x="1211880" y="25667"/>
                    <a:pt x="1202982" y="25667"/>
                  </a:cubicBezTo>
                  <a:lnTo>
                    <a:pt x="1202982" y="25667"/>
                  </a:lnTo>
                  <a:close/>
                </a:path>
              </a:pathLst>
            </a:custGeom>
            <a:solidFill>
              <a:srgbClr val="5F3620"/>
            </a:solid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201E5DFD-FFB2-486F-851B-0069AD93B160}"/>
                </a:ext>
              </a:extLst>
            </p:cNvPr>
            <p:cNvSpPr/>
            <p:nvPr/>
          </p:nvSpPr>
          <p:spPr>
            <a:xfrm>
              <a:off x="8096681" y="7903593"/>
              <a:ext cx="1505823" cy="718688"/>
            </a:xfrm>
            <a:custGeom>
              <a:avLst/>
              <a:gdLst>
                <a:gd name="connsiteX0" fmla="*/ 949502 w 1505823"/>
                <a:gd name="connsiteY0" fmla="*/ 713213 h 718688"/>
                <a:gd name="connsiteX1" fmla="*/ 60040 w 1505823"/>
                <a:gd name="connsiteY1" fmla="*/ 561262 h 718688"/>
                <a:gd name="connsiteX2" fmla="*/ 26159 w 1505823"/>
                <a:gd name="connsiteY2" fmla="*/ 525327 h 718688"/>
                <a:gd name="connsiteX3" fmla="*/ 48062 w 1505823"/>
                <a:gd name="connsiteY3" fmla="*/ 481179 h 718688"/>
                <a:gd name="connsiteX4" fmla="*/ 592554 w 1505823"/>
                <a:gd name="connsiteY4" fmla="*/ 41752 h 718688"/>
                <a:gd name="connsiteX5" fmla="*/ 626092 w 1505823"/>
                <a:gd name="connsiteY5" fmla="*/ 25667 h 718688"/>
                <a:gd name="connsiteX6" fmla="*/ 632595 w 1505823"/>
                <a:gd name="connsiteY6" fmla="*/ 26010 h 718688"/>
                <a:gd name="connsiteX7" fmla="*/ 1463878 w 1505823"/>
                <a:gd name="connsiteY7" fmla="*/ 124573 h 718688"/>
                <a:gd name="connsiteX8" fmla="*/ 1498443 w 1505823"/>
                <a:gd name="connsiteY8" fmla="*/ 148529 h 718688"/>
                <a:gd name="connsiteX9" fmla="*/ 1496390 w 1505823"/>
                <a:gd name="connsiteY9" fmla="*/ 190624 h 718688"/>
                <a:gd name="connsiteX10" fmla="*/ 1479278 w 1505823"/>
                <a:gd name="connsiteY10" fmla="*/ 219029 h 718688"/>
                <a:gd name="connsiteX11" fmla="*/ 1454637 w 1505823"/>
                <a:gd name="connsiteY11" fmla="*/ 259412 h 718688"/>
                <a:gd name="connsiteX12" fmla="*/ 974143 w 1505823"/>
                <a:gd name="connsiteY12" fmla="*/ 709106 h 718688"/>
                <a:gd name="connsiteX13" fmla="*/ 955320 w 1505823"/>
                <a:gd name="connsiteY13" fmla="*/ 713213 h 718688"/>
                <a:gd name="connsiteX14" fmla="*/ 949502 w 1505823"/>
                <a:gd name="connsiteY14" fmla="*/ 713213 h 718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5823" h="718688">
                  <a:moveTo>
                    <a:pt x="949502" y="713213"/>
                  </a:moveTo>
                  <a:cubicBezTo>
                    <a:pt x="646626" y="671803"/>
                    <a:pt x="347515" y="620810"/>
                    <a:pt x="60040" y="561262"/>
                  </a:cubicBezTo>
                  <a:cubicBezTo>
                    <a:pt x="42244" y="557497"/>
                    <a:pt x="28897" y="543123"/>
                    <a:pt x="26159" y="525327"/>
                  </a:cubicBezTo>
                  <a:cubicBezTo>
                    <a:pt x="23421" y="507531"/>
                    <a:pt x="32319" y="489735"/>
                    <a:pt x="48062" y="481179"/>
                  </a:cubicBezTo>
                  <a:cubicBezTo>
                    <a:pt x="269828" y="359687"/>
                    <a:pt x="458056" y="207735"/>
                    <a:pt x="592554" y="41752"/>
                  </a:cubicBezTo>
                  <a:cubicBezTo>
                    <a:pt x="600767" y="31486"/>
                    <a:pt x="613088" y="25667"/>
                    <a:pt x="626092" y="25667"/>
                  </a:cubicBezTo>
                  <a:cubicBezTo>
                    <a:pt x="628146" y="25667"/>
                    <a:pt x="630199" y="25667"/>
                    <a:pt x="632595" y="26010"/>
                  </a:cubicBezTo>
                  <a:cubicBezTo>
                    <a:pt x="886874" y="63655"/>
                    <a:pt x="1166478" y="96852"/>
                    <a:pt x="1463878" y="124573"/>
                  </a:cubicBezTo>
                  <a:cubicBezTo>
                    <a:pt x="1478936" y="125942"/>
                    <a:pt x="1491941" y="135182"/>
                    <a:pt x="1498443" y="148529"/>
                  </a:cubicBezTo>
                  <a:cubicBezTo>
                    <a:pt x="1504946" y="161876"/>
                    <a:pt x="1504261" y="177961"/>
                    <a:pt x="1496390" y="190624"/>
                  </a:cubicBezTo>
                  <a:cubicBezTo>
                    <a:pt x="1490572" y="199864"/>
                    <a:pt x="1485096" y="209447"/>
                    <a:pt x="1479278" y="219029"/>
                  </a:cubicBezTo>
                  <a:cubicBezTo>
                    <a:pt x="1471407" y="232376"/>
                    <a:pt x="1463536" y="246065"/>
                    <a:pt x="1454637" y="259412"/>
                  </a:cubicBezTo>
                  <a:cubicBezTo>
                    <a:pt x="1402276" y="336073"/>
                    <a:pt x="1214732" y="593774"/>
                    <a:pt x="974143" y="709106"/>
                  </a:cubicBezTo>
                  <a:cubicBezTo>
                    <a:pt x="968325" y="711844"/>
                    <a:pt x="961822" y="713213"/>
                    <a:pt x="955320" y="713213"/>
                  </a:cubicBezTo>
                  <a:cubicBezTo>
                    <a:pt x="953609" y="713555"/>
                    <a:pt x="951556" y="713555"/>
                    <a:pt x="949502" y="713213"/>
                  </a:cubicBezTo>
                  <a:close/>
                </a:path>
              </a:pathLst>
            </a:custGeom>
            <a:solidFill>
              <a:srgbClr val="C99B79"/>
            </a:solid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4B86B649-6C9B-436F-B5C5-95602A38DFDB}"/>
                </a:ext>
              </a:extLst>
            </p:cNvPr>
            <p:cNvSpPr/>
            <p:nvPr/>
          </p:nvSpPr>
          <p:spPr>
            <a:xfrm>
              <a:off x="8053398" y="7860472"/>
              <a:ext cx="1608493" cy="821358"/>
            </a:xfrm>
            <a:custGeom>
              <a:avLst/>
              <a:gdLst>
                <a:gd name="connsiteX0" fmla="*/ 669376 w 1608493"/>
                <a:gd name="connsiteY0" fmla="*/ 111910 h 821358"/>
                <a:gd name="connsiteX1" fmla="*/ 1502712 w 1608493"/>
                <a:gd name="connsiteY1" fmla="*/ 210815 h 821358"/>
                <a:gd name="connsiteX2" fmla="*/ 1461645 w 1608493"/>
                <a:gd name="connsiteY2" fmla="*/ 278920 h 821358"/>
                <a:gd name="connsiteX3" fmla="*/ 998604 w 1608493"/>
                <a:gd name="connsiteY3" fmla="*/ 713555 h 821358"/>
                <a:gd name="connsiteX4" fmla="*/ 111879 w 1608493"/>
                <a:gd name="connsiteY4" fmla="*/ 561946 h 821358"/>
                <a:gd name="connsiteX5" fmla="*/ 669376 w 1608493"/>
                <a:gd name="connsiteY5" fmla="*/ 111910 h 821358"/>
                <a:gd name="connsiteX6" fmla="*/ 669376 w 1608493"/>
                <a:gd name="connsiteY6" fmla="*/ 25667 h 821358"/>
                <a:gd name="connsiteX7" fmla="*/ 602298 w 1608493"/>
                <a:gd name="connsiteY7" fmla="*/ 57495 h 821358"/>
                <a:gd name="connsiteX8" fmla="*/ 70469 w 1608493"/>
                <a:gd name="connsiteY8" fmla="*/ 486313 h 821358"/>
                <a:gd name="connsiteX9" fmla="*/ 26663 w 1608493"/>
                <a:gd name="connsiteY9" fmla="*/ 574609 h 821358"/>
                <a:gd name="connsiteX10" fmla="*/ 94425 w 1608493"/>
                <a:gd name="connsiteY10" fmla="*/ 646477 h 821358"/>
                <a:gd name="connsiteX11" fmla="*/ 986968 w 1608493"/>
                <a:gd name="connsiteY11" fmla="*/ 799113 h 821358"/>
                <a:gd name="connsiteX12" fmla="*/ 998604 w 1608493"/>
                <a:gd name="connsiteY12" fmla="*/ 799797 h 821358"/>
                <a:gd name="connsiteX13" fmla="*/ 1035907 w 1608493"/>
                <a:gd name="connsiteY13" fmla="*/ 791242 h 821358"/>
                <a:gd name="connsiteX14" fmla="*/ 1533171 w 1608493"/>
                <a:gd name="connsiteY14" fmla="*/ 327517 h 821358"/>
                <a:gd name="connsiteX15" fmla="*/ 1559865 w 1608493"/>
                <a:gd name="connsiteY15" fmla="*/ 283711 h 821358"/>
                <a:gd name="connsiteX16" fmla="*/ 1575950 w 1608493"/>
                <a:gd name="connsiteY16" fmla="*/ 256674 h 821358"/>
                <a:gd name="connsiteX17" fmla="*/ 1580057 w 1608493"/>
                <a:gd name="connsiteY17" fmla="*/ 172486 h 821358"/>
                <a:gd name="connsiteX18" fmla="*/ 1510584 w 1608493"/>
                <a:gd name="connsiteY18" fmla="*/ 124573 h 821358"/>
                <a:gd name="connsiteX19" fmla="*/ 681696 w 1608493"/>
                <a:gd name="connsiteY19" fmla="*/ 26009 h 821358"/>
                <a:gd name="connsiteX20" fmla="*/ 669376 w 1608493"/>
                <a:gd name="connsiteY20" fmla="*/ 25667 h 821358"/>
                <a:gd name="connsiteX21" fmla="*/ 669376 w 1608493"/>
                <a:gd name="connsiteY21" fmla="*/ 25667 h 82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08493" h="821358">
                  <a:moveTo>
                    <a:pt x="669376" y="111910"/>
                  </a:moveTo>
                  <a:cubicBezTo>
                    <a:pt x="928104" y="150240"/>
                    <a:pt x="1207023" y="183095"/>
                    <a:pt x="1502712" y="210815"/>
                  </a:cubicBezTo>
                  <a:cubicBezTo>
                    <a:pt x="1488681" y="233060"/>
                    <a:pt x="1476703" y="256332"/>
                    <a:pt x="1461645" y="278920"/>
                  </a:cubicBezTo>
                  <a:cubicBezTo>
                    <a:pt x="1360344" y="427791"/>
                    <a:pt x="1186147" y="623206"/>
                    <a:pt x="998604" y="713555"/>
                  </a:cubicBezTo>
                  <a:cubicBezTo>
                    <a:pt x="684434" y="670776"/>
                    <a:pt x="388403" y="619099"/>
                    <a:pt x="111879" y="561946"/>
                  </a:cubicBezTo>
                  <a:cubicBezTo>
                    <a:pt x="322352" y="446614"/>
                    <a:pt x="521874" y="293978"/>
                    <a:pt x="669376" y="111910"/>
                  </a:cubicBezTo>
                  <a:moveTo>
                    <a:pt x="669376" y="25667"/>
                  </a:moveTo>
                  <a:cubicBezTo>
                    <a:pt x="643366" y="25667"/>
                    <a:pt x="618725" y="37303"/>
                    <a:pt x="602298" y="57495"/>
                  </a:cubicBezTo>
                  <a:cubicBezTo>
                    <a:pt x="471223" y="219371"/>
                    <a:pt x="287444" y="367558"/>
                    <a:pt x="70469" y="486313"/>
                  </a:cubicBezTo>
                  <a:cubicBezTo>
                    <a:pt x="38641" y="503766"/>
                    <a:pt x="21188" y="539016"/>
                    <a:pt x="26663" y="574609"/>
                  </a:cubicBezTo>
                  <a:cubicBezTo>
                    <a:pt x="31797" y="610543"/>
                    <a:pt x="59175" y="638948"/>
                    <a:pt x="94425" y="646477"/>
                  </a:cubicBezTo>
                  <a:cubicBezTo>
                    <a:pt x="382927" y="706368"/>
                    <a:pt x="683065" y="757703"/>
                    <a:pt x="986968" y="799113"/>
                  </a:cubicBezTo>
                  <a:cubicBezTo>
                    <a:pt x="990732" y="799797"/>
                    <a:pt x="994839" y="799797"/>
                    <a:pt x="998604" y="799797"/>
                  </a:cubicBezTo>
                  <a:cubicBezTo>
                    <a:pt x="1011609" y="799797"/>
                    <a:pt x="1024271" y="797060"/>
                    <a:pt x="1035907" y="791242"/>
                  </a:cubicBezTo>
                  <a:cubicBezTo>
                    <a:pt x="1286079" y="671118"/>
                    <a:pt x="1479783" y="405888"/>
                    <a:pt x="1533171" y="327517"/>
                  </a:cubicBezTo>
                  <a:cubicBezTo>
                    <a:pt x="1543096" y="312116"/>
                    <a:pt x="1551652" y="298085"/>
                    <a:pt x="1559865" y="283711"/>
                  </a:cubicBezTo>
                  <a:cubicBezTo>
                    <a:pt x="1564999" y="274471"/>
                    <a:pt x="1570475" y="265572"/>
                    <a:pt x="1575950" y="256674"/>
                  </a:cubicBezTo>
                  <a:cubicBezTo>
                    <a:pt x="1591693" y="231349"/>
                    <a:pt x="1593404" y="199522"/>
                    <a:pt x="1580057" y="172486"/>
                  </a:cubicBezTo>
                  <a:cubicBezTo>
                    <a:pt x="1566710" y="145449"/>
                    <a:pt x="1540700" y="127653"/>
                    <a:pt x="1510584" y="124573"/>
                  </a:cubicBezTo>
                  <a:cubicBezTo>
                    <a:pt x="1214210" y="96852"/>
                    <a:pt x="935291" y="63655"/>
                    <a:pt x="681696" y="26009"/>
                  </a:cubicBezTo>
                  <a:cubicBezTo>
                    <a:pt x="677590" y="26009"/>
                    <a:pt x="673483" y="25667"/>
                    <a:pt x="669376" y="25667"/>
                  </a:cubicBezTo>
                  <a:lnTo>
                    <a:pt x="669376" y="25667"/>
                  </a:lnTo>
                  <a:close/>
                </a:path>
              </a:pathLst>
            </a:custGeom>
            <a:solidFill>
              <a:srgbClr val="5F3620"/>
            </a:solid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E0413009-0572-4B32-819A-A62245A07D41}"/>
                </a:ext>
              </a:extLst>
            </p:cNvPr>
            <p:cNvSpPr/>
            <p:nvPr/>
          </p:nvSpPr>
          <p:spPr>
            <a:xfrm>
              <a:off x="9423817" y="8029535"/>
              <a:ext cx="1334707" cy="718688"/>
            </a:xfrm>
            <a:custGeom>
              <a:avLst/>
              <a:gdLst>
                <a:gd name="connsiteX0" fmla="*/ 979319 w 1334707"/>
                <a:gd name="connsiteY0" fmla="*/ 719030 h 718688"/>
                <a:gd name="connsiteX1" fmla="*/ 64189 w 1334707"/>
                <a:gd name="connsiteY1" fmla="*/ 642028 h 718688"/>
                <a:gd name="connsiteX2" fmla="*/ 27913 w 1334707"/>
                <a:gd name="connsiteY2" fmla="*/ 612596 h 718688"/>
                <a:gd name="connsiteX3" fmla="*/ 39548 w 1334707"/>
                <a:gd name="connsiteY3" fmla="*/ 567422 h 718688"/>
                <a:gd name="connsiteX4" fmla="*/ 418742 w 1334707"/>
                <a:gd name="connsiteY4" fmla="*/ 48939 h 718688"/>
                <a:gd name="connsiteX5" fmla="*/ 457072 w 1334707"/>
                <a:gd name="connsiteY5" fmla="*/ 25667 h 718688"/>
                <a:gd name="connsiteX6" fmla="*/ 460495 w 1334707"/>
                <a:gd name="connsiteY6" fmla="*/ 25667 h 718688"/>
                <a:gd name="connsiteX7" fmla="*/ 1299307 w 1334707"/>
                <a:gd name="connsiteY7" fmla="*/ 73238 h 718688"/>
                <a:gd name="connsiteX8" fmla="*/ 1333188 w 1334707"/>
                <a:gd name="connsiteY8" fmla="*/ 91718 h 718688"/>
                <a:gd name="connsiteX9" fmla="*/ 1338664 w 1334707"/>
                <a:gd name="connsiteY9" fmla="*/ 130048 h 718688"/>
                <a:gd name="connsiteX10" fmla="*/ 1216144 w 1334707"/>
                <a:gd name="connsiteY10" fmla="*/ 402123 h 718688"/>
                <a:gd name="connsiteX11" fmla="*/ 1193557 w 1334707"/>
                <a:gd name="connsiteY11" fmla="*/ 440453 h 718688"/>
                <a:gd name="connsiteX12" fmla="*/ 1014227 w 1334707"/>
                <a:gd name="connsiteY12" fmla="*/ 704315 h 718688"/>
                <a:gd name="connsiteX13" fmla="*/ 981715 w 1334707"/>
                <a:gd name="connsiteY13" fmla="*/ 719030 h 718688"/>
                <a:gd name="connsiteX14" fmla="*/ 979319 w 1334707"/>
                <a:gd name="connsiteY14" fmla="*/ 719030 h 718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34707" h="718688">
                  <a:moveTo>
                    <a:pt x="979319" y="719030"/>
                  </a:moveTo>
                  <a:cubicBezTo>
                    <a:pt x="661385" y="699866"/>
                    <a:pt x="353376" y="673856"/>
                    <a:pt x="64189" y="642028"/>
                  </a:cubicBezTo>
                  <a:cubicBezTo>
                    <a:pt x="47420" y="640317"/>
                    <a:pt x="33388" y="628681"/>
                    <a:pt x="27913" y="612596"/>
                  </a:cubicBezTo>
                  <a:cubicBezTo>
                    <a:pt x="22437" y="596511"/>
                    <a:pt x="27228" y="579057"/>
                    <a:pt x="39548" y="567422"/>
                  </a:cubicBezTo>
                  <a:cubicBezTo>
                    <a:pt x="181233" y="434978"/>
                    <a:pt x="312308" y="255648"/>
                    <a:pt x="418742" y="48939"/>
                  </a:cubicBezTo>
                  <a:cubicBezTo>
                    <a:pt x="426271" y="34565"/>
                    <a:pt x="440987" y="25667"/>
                    <a:pt x="457072" y="25667"/>
                  </a:cubicBezTo>
                  <a:cubicBezTo>
                    <a:pt x="458099" y="25667"/>
                    <a:pt x="459468" y="25667"/>
                    <a:pt x="460495" y="25667"/>
                  </a:cubicBezTo>
                  <a:cubicBezTo>
                    <a:pt x="725040" y="46202"/>
                    <a:pt x="1007382" y="62286"/>
                    <a:pt x="1299307" y="73238"/>
                  </a:cubicBezTo>
                  <a:cubicBezTo>
                    <a:pt x="1312996" y="73580"/>
                    <a:pt x="1325659" y="80767"/>
                    <a:pt x="1333188" y="91718"/>
                  </a:cubicBezTo>
                  <a:cubicBezTo>
                    <a:pt x="1341059" y="103012"/>
                    <a:pt x="1342770" y="117043"/>
                    <a:pt x="1338664" y="130048"/>
                  </a:cubicBezTo>
                  <a:cubicBezTo>
                    <a:pt x="1302729" y="237510"/>
                    <a:pt x="1263715" y="323752"/>
                    <a:pt x="1216144" y="402123"/>
                  </a:cubicBezTo>
                  <a:lnTo>
                    <a:pt x="1193557" y="440453"/>
                  </a:lnTo>
                  <a:cubicBezTo>
                    <a:pt x="1151120" y="512664"/>
                    <a:pt x="1087123" y="621495"/>
                    <a:pt x="1014227" y="704315"/>
                  </a:cubicBezTo>
                  <a:cubicBezTo>
                    <a:pt x="1006014" y="713555"/>
                    <a:pt x="994377" y="719030"/>
                    <a:pt x="981715" y="719030"/>
                  </a:cubicBezTo>
                  <a:cubicBezTo>
                    <a:pt x="981373" y="719373"/>
                    <a:pt x="980346" y="719373"/>
                    <a:pt x="979319" y="719030"/>
                  </a:cubicBezTo>
                  <a:close/>
                </a:path>
              </a:pathLst>
            </a:custGeom>
            <a:solidFill>
              <a:srgbClr val="C99B79"/>
            </a:solid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B5D7F2A1-510D-45B2-9D99-58929A2609AD}"/>
                </a:ext>
              </a:extLst>
            </p:cNvPr>
            <p:cNvSpPr/>
            <p:nvPr/>
          </p:nvSpPr>
          <p:spPr>
            <a:xfrm>
              <a:off x="9380588" y="7986414"/>
              <a:ext cx="1437377" cy="821358"/>
            </a:xfrm>
            <a:custGeom>
              <a:avLst/>
              <a:gdLst>
                <a:gd name="connsiteX0" fmla="*/ 500301 w 1437376"/>
                <a:gd name="connsiteY0" fmla="*/ 111910 h 821358"/>
                <a:gd name="connsiteX1" fmla="*/ 1341167 w 1437376"/>
                <a:gd name="connsiteY1" fmla="*/ 159480 h 821358"/>
                <a:gd name="connsiteX2" fmla="*/ 1222754 w 1437376"/>
                <a:gd name="connsiteY2" fmla="*/ 423000 h 821358"/>
                <a:gd name="connsiteX3" fmla="*/ 1025286 w 1437376"/>
                <a:gd name="connsiteY3" fmla="*/ 719030 h 821358"/>
                <a:gd name="connsiteX4" fmla="*/ 112210 w 1437376"/>
                <a:gd name="connsiteY4" fmla="*/ 642028 h 821358"/>
                <a:gd name="connsiteX5" fmla="*/ 500301 w 1437376"/>
                <a:gd name="connsiteY5" fmla="*/ 111910 h 821358"/>
                <a:gd name="connsiteX6" fmla="*/ 500301 w 1437376"/>
                <a:gd name="connsiteY6" fmla="*/ 25667 h 821358"/>
                <a:gd name="connsiteX7" fmla="*/ 423641 w 1437376"/>
                <a:gd name="connsiteY7" fmla="*/ 72553 h 821358"/>
                <a:gd name="connsiteX8" fmla="*/ 53003 w 1437376"/>
                <a:gd name="connsiteY8" fmla="*/ 579400 h 821358"/>
                <a:gd name="connsiteX9" fmla="*/ 30074 w 1437376"/>
                <a:gd name="connsiteY9" fmla="*/ 669749 h 821358"/>
                <a:gd name="connsiteX10" fmla="*/ 102627 w 1437376"/>
                <a:gd name="connsiteY10" fmla="*/ 728271 h 821358"/>
                <a:gd name="connsiteX11" fmla="*/ 1020153 w 1437376"/>
                <a:gd name="connsiteY11" fmla="*/ 805615 h 821358"/>
                <a:gd name="connsiteX12" fmla="*/ 1025286 w 1437376"/>
                <a:gd name="connsiteY12" fmla="*/ 805615 h 821358"/>
                <a:gd name="connsiteX13" fmla="*/ 1089968 w 1437376"/>
                <a:gd name="connsiteY13" fmla="*/ 776525 h 821358"/>
                <a:gd name="connsiteX14" fmla="*/ 1274089 w 1437376"/>
                <a:gd name="connsiteY14" fmla="*/ 505820 h 821358"/>
                <a:gd name="connsiteX15" fmla="*/ 1296677 w 1437376"/>
                <a:gd name="connsiteY15" fmla="*/ 467832 h 821358"/>
                <a:gd name="connsiteX16" fmla="*/ 1422960 w 1437376"/>
                <a:gd name="connsiteY16" fmla="*/ 187201 h 821358"/>
                <a:gd name="connsiteX17" fmla="*/ 1412351 w 1437376"/>
                <a:gd name="connsiteY17" fmla="*/ 110541 h 821358"/>
                <a:gd name="connsiteX18" fmla="*/ 1344589 w 1437376"/>
                <a:gd name="connsiteY18" fmla="*/ 73238 h 821358"/>
                <a:gd name="connsiteX19" fmla="*/ 507488 w 1437376"/>
                <a:gd name="connsiteY19" fmla="*/ 25667 h 821358"/>
                <a:gd name="connsiteX20" fmla="*/ 500301 w 1437376"/>
                <a:gd name="connsiteY20" fmla="*/ 25667 h 821358"/>
                <a:gd name="connsiteX21" fmla="*/ 500301 w 1437376"/>
                <a:gd name="connsiteY21" fmla="*/ 25667 h 82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37376" h="821358">
                  <a:moveTo>
                    <a:pt x="500301" y="111910"/>
                  </a:moveTo>
                  <a:cubicBezTo>
                    <a:pt x="769296" y="132786"/>
                    <a:pt x="1050269" y="148529"/>
                    <a:pt x="1341167" y="159480"/>
                  </a:cubicBezTo>
                  <a:cubicBezTo>
                    <a:pt x="1311050" y="249487"/>
                    <a:pt x="1274432" y="337783"/>
                    <a:pt x="1222754" y="423000"/>
                  </a:cubicBezTo>
                  <a:cubicBezTo>
                    <a:pt x="1180660" y="492473"/>
                    <a:pt x="1109475" y="623548"/>
                    <a:pt x="1025286" y="719030"/>
                  </a:cubicBezTo>
                  <a:cubicBezTo>
                    <a:pt x="710090" y="699866"/>
                    <a:pt x="405161" y="674540"/>
                    <a:pt x="112210" y="642028"/>
                  </a:cubicBezTo>
                  <a:cubicBezTo>
                    <a:pt x="268610" y="496237"/>
                    <a:pt x="399000" y="309378"/>
                    <a:pt x="500301" y="111910"/>
                  </a:cubicBezTo>
                  <a:moveTo>
                    <a:pt x="500301" y="25667"/>
                  </a:moveTo>
                  <a:cubicBezTo>
                    <a:pt x="468131" y="25667"/>
                    <a:pt x="438357" y="43463"/>
                    <a:pt x="423641" y="72553"/>
                  </a:cubicBezTo>
                  <a:cubicBezTo>
                    <a:pt x="319602" y="275155"/>
                    <a:pt x="191265" y="450378"/>
                    <a:pt x="53003" y="579400"/>
                  </a:cubicBezTo>
                  <a:cubicBezTo>
                    <a:pt x="28363" y="602329"/>
                    <a:pt x="19465" y="637579"/>
                    <a:pt x="30074" y="669749"/>
                  </a:cubicBezTo>
                  <a:cubicBezTo>
                    <a:pt x="40683" y="701919"/>
                    <a:pt x="69088" y="724506"/>
                    <a:pt x="102627" y="728271"/>
                  </a:cubicBezTo>
                  <a:cubicBezTo>
                    <a:pt x="392840" y="760098"/>
                    <a:pt x="701534" y="786108"/>
                    <a:pt x="1020153" y="805615"/>
                  </a:cubicBezTo>
                  <a:cubicBezTo>
                    <a:pt x="1021864" y="805615"/>
                    <a:pt x="1023575" y="805615"/>
                    <a:pt x="1025286" y="805615"/>
                  </a:cubicBezTo>
                  <a:cubicBezTo>
                    <a:pt x="1049927" y="805615"/>
                    <a:pt x="1073541" y="795006"/>
                    <a:pt x="1089968" y="776525"/>
                  </a:cubicBezTo>
                  <a:cubicBezTo>
                    <a:pt x="1165601" y="690625"/>
                    <a:pt x="1230968" y="579400"/>
                    <a:pt x="1274089" y="505820"/>
                  </a:cubicBezTo>
                  <a:cubicBezTo>
                    <a:pt x="1282303" y="491788"/>
                    <a:pt x="1289832" y="479126"/>
                    <a:pt x="1296677" y="467832"/>
                  </a:cubicBezTo>
                  <a:cubicBezTo>
                    <a:pt x="1345616" y="387065"/>
                    <a:pt x="1385999" y="297742"/>
                    <a:pt x="1422960" y="187201"/>
                  </a:cubicBezTo>
                  <a:cubicBezTo>
                    <a:pt x="1431516" y="161534"/>
                    <a:pt x="1427752" y="133128"/>
                    <a:pt x="1412351" y="110541"/>
                  </a:cubicBezTo>
                  <a:cubicBezTo>
                    <a:pt x="1396950" y="88296"/>
                    <a:pt x="1371626" y="74264"/>
                    <a:pt x="1344589" y="73238"/>
                  </a:cubicBezTo>
                  <a:cubicBezTo>
                    <a:pt x="1053007" y="62286"/>
                    <a:pt x="771692" y="46201"/>
                    <a:pt x="507488" y="25667"/>
                  </a:cubicBezTo>
                  <a:cubicBezTo>
                    <a:pt x="504750" y="25667"/>
                    <a:pt x="502697" y="25667"/>
                    <a:pt x="500301" y="25667"/>
                  </a:cubicBezTo>
                  <a:lnTo>
                    <a:pt x="500301" y="25667"/>
                  </a:lnTo>
                  <a:close/>
                </a:path>
              </a:pathLst>
            </a:custGeom>
            <a:solidFill>
              <a:srgbClr val="5F3620"/>
            </a:solid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2D0F3209-8031-428C-89C2-1954E0C4817C}"/>
                </a:ext>
              </a:extLst>
            </p:cNvPr>
            <p:cNvSpPr/>
            <p:nvPr/>
          </p:nvSpPr>
          <p:spPr>
            <a:xfrm>
              <a:off x="10680329" y="8086003"/>
              <a:ext cx="1608493" cy="718688"/>
            </a:xfrm>
            <a:custGeom>
              <a:avLst/>
              <a:gdLst>
                <a:gd name="connsiteX0" fmla="*/ 981538 w 1608493"/>
                <a:gd name="connsiteY0" fmla="*/ 700893 h 718688"/>
                <a:gd name="connsiteX1" fmla="*/ 67092 w 1608493"/>
                <a:gd name="connsiteY1" fmla="*/ 679332 h 718688"/>
                <a:gd name="connsiteX2" fmla="*/ 30131 w 1608493"/>
                <a:gd name="connsiteY2" fmla="*/ 655376 h 718688"/>
                <a:gd name="connsiteX3" fmla="*/ 33211 w 1608493"/>
                <a:gd name="connsiteY3" fmla="*/ 611570 h 718688"/>
                <a:gd name="connsiteX4" fmla="*/ 77017 w 1608493"/>
                <a:gd name="connsiteY4" fmla="*/ 546888 h 718688"/>
                <a:gd name="connsiteX5" fmla="*/ 84546 w 1608493"/>
                <a:gd name="connsiteY5" fmla="*/ 535594 h 718688"/>
                <a:gd name="connsiteX6" fmla="*/ 301521 w 1608493"/>
                <a:gd name="connsiteY6" fmla="*/ 57153 h 718688"/>
                <a:gd name="connsiteX7" fmla="*/ 342932 w 1608493"/>
                <a:gd name="connsiteY7" fmla="*/ 25667 h 718688"/>
                <a:gd name="connsiteX8" fmla="*/ 343959 w 1608493"/>
                <a:gd name="connsiteY8" fmla="*/ 25667 h 718688"/>
                <a:gd name="connsiteX9" fmla="*/ 980853 w 1608493"/>
                <a:gd name="connsiteY9" fmla="*/ 34908 h 718688"/>
                <a:gd name="connsiteX10" fmla="*/ 1556831 w 1608493"/>
                <a:gd name="connsiteY10" fmla="*/ 27721 h 718688"/>
                <a:gd name="connsiteX11" fmla="*/ 1557858 w 1608493"/>
                <a:gd name="connsiteY11" fmla="*/ 27721 h 718688"/>
                <a:gd name="connsiteX12" fmla="*/ 1592765 w 1608493"/>
                <a:gd name="connsiteY12" fmla="*/ 45517 h 718688"/>
                <a:gd name="connsiteX13" fmla="*/ 1598925 w 1608493"/>
                <a:gd name="connsiteY13" fmla="*/ 84874 h 718688"/>
                <a:gd name="connsiteX14" fmla="*/ 1175241 w 1608493"/>
                <a:gd name="connsiteY14" fmla="*/ 690283 h 718688"/>
                <a:gd name="connsiteX15" fmla="*/ 1151970 w 1608493"/>
                <a:gd name="connsiteY15" fmla="*/ 697128 h 718688"/>
                <a:gd name="connsiteX16" fmla="*/ 1071203 w 1608493"/>
                <a:gd name="connsiteY16" fmla="*/ 698839 h 718688"/>
                <a:gd name="connsiteX17" fmla="*/ 981538 w 1608493"/>
                <a:gd name="connsiteY17" fmla="*/ 700893 h 718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08493" h="718688">
                  <a:moveTo>
                    <a:pt x="981538" y="700893"/>
                  </a:moveTo>
                  <a:cubicBezTo>
                    <a:pt x="699196" y="700893"/>
                    <a:pt x="400085" y="693706"/>
                    <a:pt x="67092" y="679332"/>
                  </a:cubicBezTo>
                  <a:cubicBezTo>
                    <a:pt x="51350" y="678647"/>
                    <a:pt x="37318" y="669407"/>
                    <a:pt x="30131" y="655376"/>
                  </a:cubicBezTo>
                  <a:cubicBezTo>
                    <a:pt x="23287" y="641344"/>
                    <a:pt x="24313" y="624574"/>
                    <a:pt x="33211" y="611570"/>
                  </a:cubicBezTo>
                  <a:cubicBezTo>
                    <a:pt x="48612" y="589325"/>
                    <a:pt x="63328" y="567422"/>
                    <a:pt x="77017" y="546888"/>
                  </a:cubicBezTo>
                  <a:lnTo>
                    <a:pt x="84546" y="535594"/>
                  </a:lnTo>
                  <a:cubicBezTo>
                    <a:pt x="180713" y="392199"/>
                    <a:pt x="251556" y="235798"/>
                    <a:pt x="301521" y="57153"/>
                  </a:cubicBezTo>
                  <a:cubicBezTo>
                    <a:pt x="306655" y="38330"/>
                    <a:pt x="323767" y="25667"/>
                    <a:pt x="342932" y="25667"/>
                  </a:cubicBezTo>
                  <a:cubicBezTo>
                    <a:pt x="343274" y="25667"/>
                    <a:pt x="343616" y="25667"/>
                    <a:pt x="343959" y="25667"/>
                  </a:cubicBezTo>
                  <a:cubicBezTo>
                    <a:pt x="578045" y="31828"/>
                    <a:pt x="786465" y="34908"/>
                    <a:pt x="980853" y="34908"/>
                  </a:cubicBezTo>
                  <a:cubicBezTo>
                    <a:pt x="1172846" y="34908"/>
                    <a:pt x="1366550" y="32513"/>
                    <a:pt x="1556831" y="27721"/>
                  </a:cubicBezTo>
                  <a:cubicBezTo>
                    <a:pt x="1557173" y="27721"/>
                    <a:pt x="1557516" y="27721"/>
                    <a:pt x="1557858" y="27721"/>
                  </a:cubicBezTo>
                  <a:cubicBezTo>
                    <a:pt x="1571547" y="27721"/>
                    <a:pt x="1584552" y="34223"/>
                    <a:pt x="1592765" y="45517"/>
                  </a:cubicBezTo>
                  <a:cubicBezTo>
                    <a:pt x="1600979" y="56811"/>
                    <a:pt x="1603375" y="71527"/>
                    <a:pt x="1598925" y="84874"/>
                  </a:cubicBezTo>
                  <a:cubicBezTo>
                    <a:pt x="1501731" y="368585"/>
                    <a:pt x="1359021" y="572213"/>
                    <a:pt x="1175241" y="690283"/>
                  </a:cubicBezTo>
                  <a:cubicBezTo>
                    <a:pt x="1168397" y="694732"/>
                    <a:pt x="1160183" y="697128"/>
                    <a:pt x="1151970" y="697128"/>
                  </a:cubicBezTo>
                  <a:cubicBezTo>
                    <a:pt x="1124591" y="697128"/>
                    <a:pt x="1097897" y="698155"/>
                    <a:pt x="1071203" y="698839"/>
                  </a:cubicBezTo>
                  <a:cubicBezTo>
                    <a:pt x="1042113" y="699866"/>
                    <a:pt x="1012339" y="700893"/>
                    <a:pt x="981538" y="700893"/>
                  </a:cubicBezTo>
                  <a:close/>
                </a:path>
              </a:pathLst>
            </a:custGeom>
            <a:solidFill>
              <a:srgbClr val="C99B79"/>
            </a:solid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A2DF2333-9841-4059-8385-2F47B2F1587B}"/>
                </a:ext>
              </a:extLst>
            </p:cNvPr>
            <p:cNvSpPr/>
            <p:nvPr/>
          </p:nvSpPr>
          <p:spPr>
            <a:xfrm>
              <a:off x="10637420" y="8042882"/>
              <a:ext cx="1711163" cy="787135"/>
            </a:xfrm>
            <a:custGeom>
              <a:avLst/>
              <a:gdLst>
                <a:gd name="connsiteX0" fmla="*/ 386526 w 1711162"/>
                <a:gd name="connsiteY0" fmla="*/ 111910 h 787134"/>
                <a:gd name="connsiteX1" fmla="*/ 1024447 w 1711162"/>
                <a:gd name="connsiteY1" fmla="*/ 121150 h 787134"/>
                <a:gd name="connsiteX2" fmla="*/ 1601451 w 1711162"/>
                <a:gd name="connsiteY2" fmla="*/ 113964 h 787134"/>
                <a:gd name="connsiteX3" fmla="*/ 1195221 w 1711162"/>
                <a:gd name="connsiteY3" fmla="*/ 697128 h 787134"/>
                <a:gd name="connsiteX4" fmla="*/ 1024447 w 1711162"/>
                <a:gd name="connsiteY4" fmla="*/ 700892 h 787134"/>
                <a:gd name="connsiteX5" fmla="*/ 112055 w 1711162"/>
                <a:gd name="connsiteY5" fmla="*/ 679332 h 787134"/>
                <a:gd name="connsiteX6" fmla="*/ 164075 w 1711162"/>
                <a:gd name="connsiteY6" fmla="*/ 602672 h 787134"/>
                <a:gd name="connsiteX7" fmla="*/ 386526 w 1711162"/>
                <a:gd name="connsiteY7" fmla="*/ 111910 h 787134"/>
                <a:gd name="connsiteX8" fmla="*/ 1601451 w 1711162"/>
                <a:gd name="connsiteY8" fmla="*/ 113964 h 787134"/>
                <a:gd name="connsiteX9" fmla="*/ 1601793 w 1711162"/>
                <a:gd name="connsiteY9" fmla="*/ 113964 h 787134"/>
                <a:gd name="connsiteX10" fmla="*/ 386526 w 1711162"/>
                <a:gd name="connsiteY10" fmla="*/ 25667 h 787134"/>
                <a:gd name="connsiteX11" fmla="*/ 303363 w 1711162"/>
                <a:gd name="connsiteY11" fmla="*/ 88638 h 787134"/>
                <a:gd name="connsiteX12" fmla="*/ 92205 w 1711162"/>
                <a:gd name="connsiteY12" fmla="*/ 554759 h 787134"/>
                <a:gd name="connsiteX13" fmla="*/ 84676 w 1711162"/>
                <a:gd name="connsiteY13" fmla="*/ 566052 h 787134"/>
                <a:gd name="connsiteX14" fmla="*/ 41213 w 1711162"/>
                <a:gd name="connsiteY14" fmla="*/ 630050 h 787134"/>
                <a:gd name="connsiteX15" fmla="*/ 34711 w 1711162"/>
                <a:gd name="connsiteY15" fmla="*/ 717662 h 787134"/>
                <a:gd name="connsiteX16" fmla="*/ 108290 w 1711162"/>
                <a:gd name="connsiteY16" fmla="*/ 765574 h 787134"/>
                <a:gd name="connsiteX17" fmla="*/ 1024447 w 1711162"/>
                <a:gd name="connsiteY17" fmla="*/ 787135 h 787134"/>
                <a:gd name="connsiteX18" fmla="*/ 1115823 w 1711162"/>
                <a:gd name="connsiteY18" fmla="*/ 785082 h 787134"/>
                <a:gd name="connsiteX19" fmla="*/ 1195221 w 1711162"/>
                <a:gd name="connsiteY19" fmla="*/ 783370 h 787134"/>
                <a:gd name="connsiteX20" fmla="*/ 1241423 w 1711162"/>
                <a:gd name="connsiteY20" fmla="*/ 769681 h 787134"/>
                <a:gd name="connsiteX21" fmla="*/ 1680849 w 1711162"/>
                <a:gd name="connsiteY21" fmla="*/ 147502 h 787134"/>
                <a:gd name="connsiteX22" fmla="*/ 1687694 w 1711162"/>
                <a:gd name="connsiteY22" fmla="*/ 113964 h 787134"/>
                <a:gd name="connsiteX23" fmla="*/ 1601451 w 1711162"/>
                <a:gd name="connsiteY23" fmla="*/ 27721 h 787134"/>
                <a:gd name="connsiteX24" fmla="*/ 1601109 w 1711162"/>
                <a:gd name="connsiteY24" fmla="*/ 27721 h 787134"/>
                <a:gd name="connsiteX25" fmla="*/ 1598714 w 1711162"/>
                <a:gd name="connsiteY25" fmla="*/ 27721 h 787134"/>
                <a:gd name="connsiteX26" fmla="*/ 1024447 w 1711162"/>
                <a:gd name="connsiteY26" fmla="*/ 34908 h 787134"/>
                <a:gd name="connsiteX27" fmla="*/ 388579 w 1711162"/>
                <a:gd name="connsiteY27" fmla="*/ 25667 h 787134"/>
                <a:gd name="connsiteX28" fmla="*/ 386526 w 1711162"/>
                <a:gd name="connsiteY28" fmla="*/ 25667 h 787134"/>
                <a:gd name="connsiteX29" fmla="*/ 386526 w 1711162"/>
                <a:gd name="connsiteY29" fmla="*/ 25667 h 78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11162" h="787134">
                  <a:moveTo>
                    <a:pt x="386526" y="111910"/>
                  </a:moveTo>
                  <a:cubicBezTo>
                    <a:pt x="595630" y="117386"/>
                    <a:pt x="807814" y="121150"/>
                    <a:pt x="1024447" y="121150"/>
                  </a:cubicBezTo>
                  <a:cubicBezTo>
                    <a:pt x="1219862" y="121150"/>
                    <a:pt x="1412197" y="118755"/>
                    <a:pt x="1601451" y="113964"/>
                  </a:cubicBezTo>
                  <a:cubicBezTo>
                    <a:pt x="1518631" y="355580"/>
                    <a:pt x="1389609" y="572213"/>
                    <a:pt x="1195221" y="697128"/>
                  </a:cubicBezTo>
                  <a:cubicBezTo>
                    <a:pt x="1137384" y="697470"/>
                    <a:pt x="1082969" y="700892"/>
                    <a:pt x="1024447" y="700892"/>
                  </a:cubicBezTo>
                  <a:cubicBezTo>
                    <a:pt x="713015" y="700892"/>
                    <a:pt x="409455" y="692336"/>
                    <a:pt x="112055" y="679332"/>
                  </a:cubicBezTo>
                  <a:cubicBezTo>
                    <a:pt x="130535" y="652980"/>
                    <a:pt x="147647" y="626970"/>
                    <a:pt x="164075" y="602672"/>
                  </a:cubicBezTo>
                  <a:cubicBezTo>
                    <a:pt x="267428" y="448325"/>
                    <a:pt x="338613" y="283369"/>
                    <a:pt x="386526" y="111910"/>
                  </a:cubicBezTo>
                  <a:moveTo>
                    <a:pt x="1601451" y="113964"/>
                  </a:moveTo>
                  <a:lnTo>
                    <a:pt x="1601793" y="113964"/>
                  </a:lnTo>
                  <a:moveTo>
                    <a:pt x="386526" y="25667"/>
                  </a:moveTo>
                  <a:cubicBezTo>
                    <a:pt x="347853" y="25667"/>
                    <a:pt x="313972" y="51335"/>
                    <a:pt x="303363" y="88638"/>
                  </a:cubicBezTo>
                  <a:cubicBezTo>
                    <a:pt x="254766" y="262834"/>
                    <a:pt x="185635" y="415470"/>
                    <a:pt x="92205" y="554759"/>
                  </a:cubicBezTo>
                  <a:lnTo>
                    <a:pt x="84676" y="566052"/>
                  </a:lnTo>
                  <a:cubicBezTo>
                    <a:pt x="70987" y="586587"/>
                    <a:pt x="56614" y="608147"/>
                    <a:pt x="41213" y="630050"/>
                  </a:cubicBezTo>
                  <a:cubicBezTo>
                    <a:pt x="23074" y="655718"/>
                    <a:pt x="20679" y="689256"/>
                    <a:pt x="34711" y="717662"/>
                  </a:cubicBezTo>
                  <a:cubicBezTo>
                    <a:pt x="48742" y="746067"/>
                    <a:pt x="76805" y="764205"/>
                    <a:pt x="108290" y="765574"/>
                  </a:cubicBezTo>
                  <a:cubicBezTo>
                    <a:pt x="441625" y="779948"/>
                    <a:pt x="741421" y="787135"/>
                    <a:pt x="1024447" y="787135"/>
                  </a:cubicBezTo>
                  <a:cubicBezTo>
                    <a:pt x="1055590" y="787135"/>
                    <a:pt x="1085707" y="786108"/>
                    <a:pt x="1115823" y="785082"/>
                  </a:cubicBezTo>
                  <a:cubicBezTo>
                    <a:pt x="1142175" y="784055"/>
                    <a:pt x="1168527" y="783370"/>
                    <a:pt x="1195221" y="783370"/>
                  </a:cubicBezTo>
                  <a:cubicBezTo>
                    <a:pt x="1211649" y="783370"/>
                    <a:pt x="1227734" y="778579"/>
                    <a:pt x="1241423" y="769681"/>
                  </a:cubicBezTo>
                  <a:cubicBezTo>
                    <a:pt x="1432730" y="647162"/>
                    <a:pt x="1580575" y="437715"/>
                    <a:pt x="1680849" y="147502"/>
                  </a:cubicBezTo>
                  <a:cubicBezTo>
                    <a:pt x="1685298" y="137235"/>
                    <a:pt x="1687694" y="125941"/>
                    <a:pt x="1687694" y="113964"/>
                  </a:cubicBezTo>
                  <a:cubicBezTo>
                    <a:pt x="1687694" y="66393"/>
                    <a:pt x="1649364" y="27721"/>
                    <a:pt x="1601451" y="27721"/>
                  </a:cubicBezTo>
                  <a:lnTo>
                    <a:pt x="1601109" y="27721"/>
                  </a:lnTo>
                  <a:cubicBezTo>
                    <a:pt x="1600425" y="27721"/>
                    <a:pt x="1599398" y="27721"/>
                    <a:pt x="1598714" y="27721"/>
                  </a:cubicBezTo>
                  <a:cubicBezTo>
                    <a:pt x="1409116" y="32512"/>
                    <a:pt x="1215755" y="34908"/>
                    <a:pt x="1024447" y="34908"/>
                  </a:cubicBezTo>
                  <a:cubicBezTo>
                    <a:pt x="830401" y="34908"/>
                    <a:pt x="622666" y="31827"/>
                    <a:pt x="388579" y="25667"/>
                  </a:cubicBezTo>
                  <a:cubicBezTo>
                    <a:pt x="387894" y="25667"/>
                    <a:pt x="387210" y="25667"/>
                    <a:pt x="386526" y="25667"/>
                  </a:cubicBezTo>
                  <a:lnTo>
                    <a:pt x="386526" y="25667"/>
                  </a:lnTo>
                  <a:close/>
                </a:path>
              </a:pathLst>
            </a:custGeom>
            <a:solidFill>
              <a:srgbClr val="5F3620"/>
            </a:solid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70F301C4-457A-4786-96C5-B23C2C32BB80}"/>
                </a:ext>
              </a:extLst>
            </p:cNvPr>
            <p:cNvSpPr/>
            <p:nvPr/>
          </p:nvSpPr>
          <p:spPr>
            <a:xfrm>
              <a:off x="12198817" y="8006605"/>
              <a:ext cx="1574270" cy="787135"/>
            </a:xfrm>
            <a:custGeom>
              <a:avLst/>
              <a:gdLst>
                <a:gd name="connsiteX0" fmla="*/ 68802 w 1574269"/>
                <a:gd name="connsiteY0" fmla="*/ 766943 h 787134"/>
                <a:gd name="connsiteX1" fmla="*/ 30472 w 1574269"/>
                <a:gd name="connsiteY1" fmla="*/ 743671 h 787134"/>
                <a:gd name="connsiteX2" fmla="*/ 34236 w 1574269"/>
                <a:gd name="connsiteY2" fmla="*/ 698154 h 787134"/>
                <a:gd name="connsiteX3" fmla="*/ 304258 w 1574269"/>
                <a:gd name="connsiteY3" fmla="*/ 128337 h 787134"/>
                <a:gd name="connsiteX4" fmla="*/ 343957 w 1574269"/>
                <a:gd name="connsiteY4" fmla="*/ 97536 h 787134"/>
                <a:gd name="connsiteX5" fmla="*/ 1513708 w 1574269"/>
                <a:gd name="connsiteY5" fmla="*/ 25667 h 787134"/>
                <a:gd name="connsiteX6" fmla="*/ 1517814 w 1574269"/>
                <a:gd name="connsiteY6" fmla="*/ 25667 h 787134"/>
                <a:gd name="connsiteX7" fmla="*/ 1549984 w 1574269"/>
                <a:gd name="connsiteY7" fmla="*/ 40041 h 787134"/>
                <a:gd name="connsiteX8" fmla="*/ 1559909 w 1574269"/>
                <a:gd name="connsiteY8" fmla="*/ 77687 h 787134"/>
                <a:gd name="connsiteX9" fmla="*/ 1320689 w 1574269"/>
                <a:gd name="connsiteY9" fmla="*/ 680701 h 787134"/>
                <a:gd name="connsiteX10" fmla="*/ 1288177 w 1574269"/>
                <a:gd name="connsiteY10" fmla="*/ 700550 h 787134"/>
                <a:gd name="connsiteX11" fmla="*/ 70170 w 1574269"/>
                <a:gd name="connsiteY11" fmla="*/ 767285 h 787134"/>
                <a:gd name="connsiteX12" fmla="*/ 68802 w 1574269"/>
                <a:gd name="connsiteY12" fmla="*/ 766943 h 78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74269" h="787134">
                  <a:moveTo>
                    <a:pt x="68802" y="766943"/>
                  </a:moveTo>
                  <a:cubicBezTo>
                    <a:pt x="52717" y="766943"/>
                    <a:pt x="38001" y="758045"/>
                    <a:pt x="30472" y="743671"/>
                  </a:cubicBezTo>
                  <a:cubicBezTo>
                    <a:pt x="22943" y="728956"/>
                    <a:pt x="24311" y="711159"/>
                    <a:pt x="34236" y="698154"/>
                  </a:cubicBezTo>
                  <a:cubicBezTo>
                    <a:pt x="146831" y="546546"/>
                    <a:pt x="237865" y="354895"/>
                    <a:pt x="304258" y="128337"/>
                  </a:cubicBezTo>
                  <a:cubicBezTo>
                    <a:pt x="309391" y="110541"/>
                    <a:pt x="325476" y="97879"/>
                    <a:pt x="343957" y="97536"/>
                  </a:cubicBezTo>
                  <a:cubicBezTo>
                    <a:pt x="767641" y="82136"/>
                    <a:pt x="1161208" y="57837"/>
                    <a:pt x="1513708" y="25667"/>
                  </a:cubicBezTo>
                  <a:cubicBezTo>
                    <a:pt x="1515077" y="25667"/>
                    <a:pt x="1516446" y="25667"/>
                    <a:pt x="1517814" y="25667"/>
                  </a:cubicBezTo>
                  <a:cubicBezTo>
                    <a:pt x="1530135" y="25667"/>
                    <a:pt x="1541771" y="30801"/>
                    <a:pt x="1549984" y="40041"/>
                  </a:cubicBezTo>
                  <a:cubicBezTo>
                    <a:pt x="1559225" y="50308"/>
                    <a:pt x="1562647" y="64340"/>
                    <a:pt x="1559909" y="77687"/>
                  </a:cubicBezTo>
                  <a:cubicBezTo>
                    <a:pt x="1512339" y="298084"/>
                    <a:pt x="1427465" y="511980"/>
                    <a:pt x="1320689" y="680701"/>
                  </a:cubicBezTo>
                  <a:cubicBezTo>
                    <a:pt x="1313502" y="691994"/>
                    <a:pt x="1301524" y="699524"/>
                    <a:pt x="1288177" y="700550"/>
                  </a:cubicBezTo>
                  <a:cubicBezTo>
                    <a:pt x="941153" y="732035"/>
                    <a:pt x="542794" y="753938"/>
                    <a:pt x="70170" y="767285"/>
                  </a:cubicBezTo>
                  <a:cubicBezTo>
                    <a:pt x="69828" y="766943"/>
                    <a:pt x="69486" y="766943"/>
                    <a:pt x="68802" y="766943"/>
                  </a:cubicBezTo>
                  <a:close/>
                </a:path>
              </a:pathLst>
            </a:custGeom>
            <a:solidFill>
              <a:srgbClr val="C99B79"/>
            </a:solid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AE5CE3E4-BC14-48D8-B0E0-72987D76C0B5}"/>
                </a:ext>
              </a:extLst>
            </p:cNvPr>
            <p:cNvSpPr/>
            <p:nvPr/>
          </p:nvSpPr>
          <p:spPr>
            <a:xfrm>
              <a:off x="12155747" y="7962799"/>
              <a:ext cx="1642716" cy="855581"/>
            </a:xfrm>
            <a:custGeom>
              <a:avLst/>
              <a:gdLst>
                <a:gd name="connsiteX0" fmla="*/ 1560885 w 1642716"/>
                <a:gd name="connsiteY0" fmla="*/ 111910 h 855581"/>
                <a:gd name="connsiteX1" fmla="*/ 1561227 w 1642716"/>
                <a:gd name="connsiteY1" fmla="*/ 111910 h 855581"/>
                <a:gd name="connsiteX2" fmla="*/ 1560885 w 1642716"/>
                <a:gd name="connsiteY2" fmla="*/ 111910 h 855581"/>
                <a:gd name="connsiteX3" fmla="*/ 1327140 w 1642716"/>
                <a:gd name="connsiteY3" fmla="*/ 700892 h 855581"/>
                <a:gd name="connsiteX4" fmla="*/ 111872 w 1642716"/>
                <a:gd name="connsiteY4" fmla="*/ 767627 h 855581"/>
                <a:gd name="connsiteX5" fmla="*/ 388738 w 1642716"/>
                <a:gd name="connsiteY5" fmla="*/ 184121 h 855581"/>
                <a:gd name="connsiteX6" fmla="*/ 1560885 w 1642716"/>
                <a:gd name="connsiteY6" fmla="*/ 111910 h 855581"/>
                <a:gd name="connsiteX7" fmla="*/ 1560885 w 1642716"/>
                <a:gd name="connsiteY7" fmla="*/ 25667 h 855581"/>
                <a:gd name="connsiteX8" fmla="*/ 1559174 w 1642716"/>
                <a:gd name="connsiteY8" fmla="*/ 25667 h 855581"/>
                <a:gd name="connsiteX9" fmla="*/ 1551987 w 1642716"/>
                <a:gd name="connsiteY9" fmla="*/ 26009 h 855581"/>
                <a:gd name="connsiteX10" fmla="*/ 385658 w 1642716"/>
                <a:gd name="connsiteY10" fmla="*/ 97536 h 855581"/>
                <a:gd name="connsiteX11" fmla="*/ 305918 w 1642716"/>
                <a:gd name="connsiteY11" fmla="*/ 159481 h 855581"/>
                <a:gd name="connsiteX12" fmla="*/ 42741 w 1642716"/>
                <a:gd name="connsiteY12" fmla="*/ 715951 h 855581"/>
                <a:gd name="connsiteX13" fmla="*/ 35555 w 1642716"/>
                <a:gd name="connsiteY13" fmla="*/ 807327 h 855581"/>
                <a:gd name="connsiteX14" fmla="*/ 112214 w 1642716"/>
                <a:gd name="connsiteY14" fmla="*/ 853870 h 855581"/>
                <a:gd name="connsiteX15" fmla="*/ 114610 w 1642716"/>
                <a:gd name="connsiteY15" fmla="*/ 853870 h 855581"/>
                <a:gd name="connsiteX16" fmla="*/ 1335354 w 1642716"/>
                <a:gd name="connsiteY16" fmla="*/ 787135 h 855581"/>
                <a:gd name="connsiteX17" fmla="*/ 1400378 w 1642716"/>
                <a:gd name="connsiteY17" fmla="*/ 747436 h 855581"/>
                <a:gd name="connsiteX18" fmla="*/ 1644048 w 1642716"/>
                <a:gd name="connsiteY18" fmla="*/ 136550 h 855581"/>
                <a:gd name="connsiteX19" fmla="*/ 1647470 w 1642716"/>
                <a:gd name="connsiteY19" fmla="*/ 112594 h 855581"/>
                <a:gd name="connsiteX20" fmla="*/ 1561227 w 1642716"/>
                <a:gd name="connsiteY20" fmla="*/ 26352 h 855581"/>
                <a:gd name="connsiteX21" fmla="*/ 1560885 w 1642716"/>
                <a:gd name="connsiteY21" fmla="*/ 26352 h 855581"/>
                <a:gd name="connsiteX22" fmla="*/ 1560885 w 1642716"/>
                <a:gd name="connsiteY22" fmla="*/ 25667 h 855581"/>
                <a:gd name="connsiteX23" fmla="*/ 1560885 w 1642716"/>
                <a:gd name="connsiteY23" fmla="*/ 25667 h 85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642716" h="855581">
                  <a:moveTo>
                    <a:pt x="1560885" y="111910"/>
                  </a:moveTo>
                  <a:lnTo>
                    <a:pt x="1561227" y="111910"/>
                  </a:lnTo>
                  <a:moveTo>
                    <a:pt x="1560885" y="111910"/>
                  </a:moveTo>
                  <a:cubicBezTo>
                    <a:pt x="1516053" y="319987"/>
                    <a:pt x="1435628" y="530118"/>
                    <a:pt x="1327140" y="700892"/>
                  </a:cubicBezTo>
                  <a:cubicBezTo>
                    <a:pt x="940760" y="736142"/>
                    <a:pt x="530765" y="755650"/>
                    <a:pt x="111872" y="767627"/>
                  </a:cubicBezTo>
                  <a:cubicBezTo>
                    <a:pt x="236445" y="599934"/>
                    <a:pt x="326452" y="396647"/>
                    <a:pt x="388738" y="184121"/>
                  </a:cubicBezTo>
                  <a:cubicBezTo>
                    <a:pt x="799760" y="169063"/>
                    <a:pt x="1193670" y="145449"/>
                    <a:pt x="1560885" y="111910"/>
                  </a:cubicBezTo>
                  <a:moveTo>
                    <a:pt x="1560885" y="25667"/>
                  </a:moveTo>
                  <a:cubicBezTo>
                    <a:pt x="1560200" y="25667"/>
                    <a:pt x="1559858" y="25667"/>
                    <a:pt x="1559174" y="25667"/>
                  </a:cubicBezTo>
                  <a:cubicBezTo>
                    <a:pt x="1556778" y="25667"/>
                    <a:pt x="1554383" y="26009"/>
                    <a:pt x="1551987" y="26009"/>
                  </a:cubicBezTo>
                  <a:cubicBezTo>
                    <a:pt x="1200514" y="58179"/>
                    <a:pt x="807973" y="82136"/>
                    <a:pt x="385658" y="97536"/>
                  </a:cubicBezTo>
                  <a:cubicBezTo>
                    <a:pt x="348697" y="98905"/>
                    <a:pt x="316527" y="123888"/>
                    <a:pt x="305918" y="159481"/>
                  </a:cubicBezTo>
                  <a:cubicBezTo>
                    <a:pt x="240894" y="381247"/>
                    <a:pt x="152256" y="568448"/>
                    <a:pt x="42741" y="715951"/>
                  </a:cubicBezTo>
                  <a:cubicBezTo>
                    <a:pt x="22892" y="742303"/>
                    <a:pt x="20154" y="777895"/>
                    <a:pt x="35555" y="807327"/>
                  </a:cubicBezTo>
                  <a:cubicBezTo>
                    <a:pt x="50270" y="836074"/>
                    <a:pt x="80044" y="853870"/>
                    <a:pt x="112214" y="853870"/>
                  </a:cubicBezTo>
                  <a:cubicBezTo>
                    <a:pt x="112899" y="853870"/>
                    <a:pt x="113926" y="853870"/>
                    <a:pt x="114610" y="853870"/>
                  </a:cubicBezTo>
                  <a:cubicBezTo>
                    <a:pt x="588260" y="840523"/>
                    <a:pt x="987645" y="818620"/>
                    <a:pt x="1335354" y="787135"/>
                  </a:cubicBezTo>
                  <a:cubicBezTo>
                    <a:pt x="1362048" y="784739"/>
                    <a:pt x="1386004" y="770023"/>
                    <a:pt x="1400378" y="747436"/>
                  </a:cubicBezTo>
                  <a:cubicBezTo>
                    <a:pt x="1508866" y="576320"/>
                    <a:pt x="1595450" y="359344"/>
                    <a:pt x="1644048" y="136550"/>
                  </a:cubicBezTo>
                  <a:cubicBezTo>
                    <a:pt x="1646443" y="129021"/>
                    <a:pt x="1647470" y="120808"/>
                    <a:pt x="1647470" y="112594"/>
                  </a:cubicBezTo>
                  <a:cubicBezTo>
                    <a:pt x="1647470" y="65024"/>
                    <a:pt x="1609140" y="26352"/>
                    <a:pt x="1561227" y="26352"/>
                  </a:cubicBezTo>
                  <a:lnTo>
                    <a:pt x="1560885" y="26352"/>
                  </a:lnTo>
                  <a:cubicBezTo>
                    <a:pt x="1561227" y="25667"/>
                    <a:pt x="1560885" y="25667"/>
                    <a:pt x="1560885" y="25667"/>
                  </a:cubicBezTo>
                  <a:lnTo>
                    <a:pt x="1560885" y="25667"/>
                  </a:lnTo>
                  <a:close/>
                </a:path>
              </a:pathLst>
            </a:custGeom>
            <a:solidFill>
              <a:srgbClr val="5F3620"/>
            </a:solid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26E689E1-042E-4DE1-8A1F-9212604AD31B}"/>
                </a:ext>
              </a:extLst>
            </p:cNvPr>
            <p:cNvSpPr/>
            <p:nvPr/>
          </p:nvSpPr>
          <p:spPr>
            <a:xfrm>
              <a:off x="13765242" y="7794421"/>
              <a:ext cx="1505823" cy="889805"/>
            </a:xfrm>
            <a:custGeom>
              <a:avLst/>
              <a:gdLst>
                <a:gd name="connsiteX0" fmla="*/ 68776 w 1505823"/>
                <a:gd name="connsiteY0" fmla="*/ 876800 h 889804"/>
                <a:gd name="connsiteX1" fmla="*/ 33526 w 1505823"/>
                <a:gd name="connsiteY1" fmla="*/ 858319 h 889804"/>
                <a:gd name="connsiteX2" fmla="*/ 30104 w 1505823"/>
                <a:gd name="connsiteY2" fmla="*/ 814513 h 889804"/>
                <a:gd name="connsiteX3" fmla="*/ 217305 w 1505823"/>
                <a:gd name="connsiteY3" fmla="*/ 242985 h 889804"/>
                <a:gd name="connsiteX4" fmla="*/ 255293 w 1505823"/>
                <a:gd name="connsiteY4" fmla="*/ 207735 h 889804"/>
                <a:gd name="connsiteX5" fmla="*/ 1441129 w 1505823"/>
                <a:gd name="connsiteY5" fmla="*/ 26694 h 889804"/>
                <a:gd name="connsiteX6" fmla="*/ 1450026 w 1505823"/>
                <a:gd name="connsiteY6" fmla="*/ 25667 h 889804"/>
                <a:gd name="connsiteX7" fmla="*/ 1473983 w 1505823"/>
                <a:gd name="connsiteY7" fmla="*/ 32854 h 889804"/>
                <a:gd name="connsiteX8" fmla="*/ 1492464 w 1505823"/>
                <a:gd name="connsiteY8" fmla="*/ 60917 h 889804"/>
                <a:gd name="connsiteX9" fmla="*/ 1389109 w 1505823"/>
                <a:gd name="connsiteY9" fmla="*/ 647161 h 889804"/>
                <a:gd name="connsiteX10" fmla="*/ 1379185 w 1505823"/>
                <a:gd name="connsiteY10" fmla="*/ 663589 h 889804"/>
                <a:gd name="connsiteX11" fmla="*/ 1352148 w 1505823"/>
                <a:gd name="connsiteY11" fmla="*/ 681385 h 889804"/>
                <a:gd name="connsiteX12" fmla="*/ 73225 w 1505823"/>
                <a:gd name="connsiteY12" fmla="*/ 876458 h 889804"/>
                <a:gd name="connsiteX13" fmla="*/ 68776 w 1505823"/>
                <a:gd name="connsiteY13" fmla="*/ 876800 h 88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05823" h="889804">
                  <a:moveTo>
                    <a:pt x="68776" y="876800"/>
                  </a:moveTo>
                  <a:cubicBezTo>
                    <a:pt x="54744" y="876800"/>
                    <a:pt x="41397" y="869955"/>
                    <a:pt x="33526" y="858319"/>
                  </a:cubicBezTo>
                  <a:cubicBezTo>
                    <a:pt x="24286" y="845314"/>
                    <a:pt x="23259" y="828545"/>
                    <a:pt x="30104" y="814513"/>
                  </a:cubicBezTo>
                  <a:cubicBezTo>
                    <a:pt x="117373" y="638948"/>
                    <a:pt x="182055" y="441138"/>
                    <a:pt x="217305" y="242985"/>
                  </a:cubicBezTo>
                  <a:cubicBezTo>
                    <a:pt x="220727" y="224162"/>
                    <a:pt x="236128" y="209788"/>
                    <a:pt x="255293" y="207735"/>
                  </a:cubicBezTo>
                  <a:cubicBezTo>
                    <a:pt x="699852" y="159480"/>
                    <a:pt x="1098896" y="98563"/>
                    <a:pt x="1441129" y="26694"/>
                  </a:cubicBezTo>
                  <a:cubicBezTo>
                    <a:pt x="1443866" y="26009"/>
                    <a:pt x="1446946" y="25667"/>
                    <a:pt x="1450026" y="25667"/>
                  </a:cubicBezTo>
                  <a:cubicBezTo>
                    <a:pt x="1458582" y="25667"/>
                    <a:pt x="1466796" y="28063"/>
                    <a:pt x="1473983" y="32854"/>
                  </a:cubicBezTo>
                  <a:cubicBezTo>
                    <a:pt x="1483565" y="39357"/>
                    <a:pt x="1490410" y="49281"/>
                    <a:pt x="1492464" y="60917"/>
                  </a:cubicBezTo>
                  <a:cubicBezTo>
                    <a:pt x="1529767" y="261808"/>
                    <a:pt x="1501361" y="536278"/>
                    <a:pt x="1389109" y="647161"/>
                  </a:cubicBezTo>
                  <a:cubicBezTo>
                    <a:pt x="1384318" y="655717"/>
                    <a:pt x="1381922" y="659824"/>
                    <a:pt x="1379185" y="663589"/>
                  </a:cubicBezTo>
                  <a:cubicBezTo>
                    <a:pt x="1373024" y="672829"/>
                    <a:pt x="1363100" y="679331"/>
                    <a:pt x="1352148" y="681385"/>
                  </a:cubicBezTo>
                  <a:cubicBezTo>
                    <a:pt x="964741" y="760098"/>
                    <a:pt x="534212" y="825807"/>
                    <a:pt x="73225" y="876458"/>
                  </a:cubicBezTo>
                  <a:cubicBezTo>
                    <a:pt x="71856" y="876800"/>
                    <a:pt x="70145" y="876800"/>
                    <a:pt x="68776" y="876800"/>
                  </a:cubicBezTo>
                  <a:close/>
                </a:path>
              </a:pathLst>
            </a:custGeom>
            <a:solidFill>
              <a:srgbClr val="C99B79"/>
            </a:solid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D1207458-645D-4DBA-88F2-F03005D64980}"/>
                </a:ext>
              </a:extLst>
            </p:cNvPr>
            <p:cNvSpPr/>
            <p:nvPr/>
          </p:nvSpPr>
          <p:spPr>
            <a:xfrm>
              <a:off x="13721962" y="7751299"/>
              <a:ext cx="1608493" cy="958251"/>
            </a:xfrm>
            <a:custGeom>
              <a:avLst/>
              <a:gdLst>
                <a:gd name="connsiteX0" fmla="*/ 1493306 w 1608493"/>
                <a:gd name="connsiteY0" fmla="*/ 111910 h 958251"/>
                <a:gd name="connsiteX1" fmla="*/ 1401930 w 1608493"/>
                <a:gd name="connsiteY1" fmla="*/ 659482 h 958251"/>
                <a:gd name="connsiteX2" fmla="*/ 1386872 w 1608493"/>
                <a:gd name="connsiteY2" fmla="*/ 682070 h 958251"/>
                <a:gd name="connsiteX3" fmla="*/ 112055 w 1608493"/>
                <a:gd name="connsiteY3" fmla="*/ 876800 h 958251"/>
                <a:gd name="connsiteX4" fmla="*/ 303021 w 1608493"/>
                <a:gd name="connsiteY4" fmla="*/ 293636 h 958251"/>
                <a:gd name="connsiteX5" fmla="*/ 1493306 w 1608493"/>
                <a:gd name="connsiteY5" fmla="*/ 111910 h 958251"/>
                <a:gd name="connsiteX6" fmla="*/ 1493306 w 1608493"/>
                <a:gd name="connsiteY6" fmla="*/ 25667 h 958251"/>
                <a:gd name="connsiteX7" fmla="*/ 1475510 w 1608493"/>
                <a:gd name="connsiteY7" fmla="*/ 27379 h 958251"/>
                <a:gd name="connsiteX8" fmla="*/ 293781 w 1608493"/>
                <a:gd name="connsiteY8" fmla="*/ 207735 h 958251"/>
                <a:gd name="connsiteX9" fmla="*/ 218147 w 1608493"/>
                <a:gd name="connsiteY9" fmla="*/ 278235 h 958251"/>
                <a:gd name="connsiteX10" fmla="*/ 34710 w 1608493"/>
                <a:gd name="connsiteY10" fmla="*/ 838470 h 958251"/>
                <a:gd name="connsiteX11" fmla="*/ 41213 w 1608493"/>
                <a:gd name="connsiteY11" fmla="*/ 926081 h 958251"/>
                <a:gd name="connsiteX12" fmla="*/ 112055 w 1608493"/>
                <a:gd name="connsiteY12" fmla="*/ 963042 h 958251"/>
                <a:gd name="connsiteX13" fmla="*/ 121638 w 1608493"/>
                <a:gd name="connsiteY13" fmla="*/ 962700 h 958251"/>
                <a:gd name="connsiteX14" fmla="*/ 1404325 w 1608493"/>
                <a:gd name="connsiteY14" fmla="*/ 766943 h 958251"/>
                <a:gd name="connsiteX15" fmla="*/ 1458056 w 1608493"/>
                <a:gd name="connsiteY15" fmla="*/ 731351 h 958251"/>
                <a:gd name="connsiteX16" fmla="*/ 1466954 w 1608493"/>
                <a:gd name="connsiteY16" fmla="*/ 716635 h 958251"/>
                <a:gd name="connsiteX17" fmla="*/ 1577837 w 1608493"/>
                <a:gd name="connsiteY17" fmla="*/ 96510 h 958251"/>
                <a:gd name="connsiteX18" fmla="*/ 1540876 w 1608493"/>
                <a:gd name="connsiteY18" fmla="*/ 40726 h 958251"/>
                <a:gd name="connsiteX19" fmla="*/ 1493306 w 1608493"/>
                <a:gd name="connsiteY19" fmla="*/ 25667 h 958251"/>
                <a:gd name="connsiteX20" fmla="*/ 1493306 w 1608493"/>
                <a:gd name="connsiteY20" fmla="*/ 25667 h 958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08493" h="958251">
                  <a:moveTo>
                    <a:pt x="1493306" y="111910"/>
                  </a:moveTo>
                  <a:cubicBezTo>
                    <a:pt x="1530609" y="313827"/>
                    <a:pt x="1496386" y="566053"/>
                    <a:pt x="1401930" y="659482"/>
                  </a:cubicBezTo>
                  <a:cubicBezTo>
                    <a:pt x="1394742" y="666669"/>
                    <a:pt x="1392005" y="674541"/>
                    <a:pt x="1386872" y="682070"/>
                  </a:cubicBezTo>
                  <a:cubicBezTo>
                    <a:pt x="998780" y="760783"/>
                    <a:pt x="569962" y="826149"/>
                    <a:pt x="112055" y="876800"/>
                  </a:cubicBezTo>
                  <a:cubicBezTo>
                    <a:pt x="202747" y="693706"/>
                    <a:pt x="267771" y="491789"/>
                    <a:pt x="303021" y="293636"/>
                  </a:cubicBezTo>
                  <a:cubicBezTo>
                    <a:pt x="747923" y="245039"/>
                    <a:pt x="1150046" y="183779"/>
                    <a:pt x="1493306" y="111910"/>
                  </a:cubicBezTo>
                  <a:moveTo>
                    <a:pt x="1493306" y="25667"/>
                  </a:moveTo>
                  <a:cubicBezTo>
                    <a:pt x="1487488" y="25667"/>
                    <a:pt x="1481327" y="26352"/>
                    <a:pt x="1475510" y="27379"/>
                  </a:cubicBezTo>
                  <a:cubicBezTo>
                    <a:pt x="1134647" y="98905"/>
                    <a:pt x="736972" y="159481"/>
                    <a:pt x="293781" y="207735"/>
                  </a:cubicBezTo>
                  <a:cubicBezTo>
                    <a:pt x="255793" y="211842"/>
                    <a:pt x="224992" y="240589"/>
                    <a:pt x="218147" y="278235"/>
                  </a:cubicBezTo>
                  <a:cubicBezTo>
                    <a:pt x="183582" y="472623"/>
                    <a:pt x="120269" y="666327"/>
                    <a:pt x="34710" y="838470"/>
                  </a:cubicBezTo>
                  <a:cubicBezTo>
                    <a:pt x="20679" y="866533"/>
                    <a:pt x="23075" y="900414"/>
                    <a:pt x="41213" y="926081"/>
                  </a:cubicBezTo>
                  <a:cubicBezTo>
                    <a:pt x="57298" y="949353"/>
                    <a:pt x="83992" y="963042"/>
                    <a:pt x="112055" y="963042"/>
                  </a:cubicBezTo>
                  <a:cubicBezTo>
                    <a:pt x="115135" y="963042"/>
                    <a:pt x="118215" y="963042"/>
                    <a:pt x="121638" y="962700"/>
                  </a:cubicBezTo>
                  <a:cubicBezTo>
                    <a:pt x="583994" y="911708"/>
                    <a:pt x="1015549" y="845657"/>
                    <a:pt x="1404325" y="766943"/>
                  </a:cubicBezTo>
                  <a:cubicBezTo>
                    <a:pt x="1426228" y="762494"/>
                    <a:pt x="1445393" y="749832"/>
                    <a:pt x="1458056" y="731351"/>
                  </a:cubicBezTo>
                  <a:cubicBezTo>
                    <a:pt x="1461478" y="726560"/>
                    <a:pt x="1464216" y="721769"/>
                    <a:pt x="1466954" y="716635"/>
                  </a:cubicBezTo>
                  <a:cubicBezTo>
                    <a:pt x="1590158" y="588298"/>
                    <a:pt x="1616167" y="302876"/>
                    <a:pt x="1577837" y="96510"/>
                  </a:cubicBezTo>
                  <a:cubicBezTo>
                    <a:pt x="1573730" y="73580"/>
                    <a:pt x="1560384" y="53388"/>
                    <a:pt x="1540876" y="40726"/>
                  </a:cubicBezTo>
                  <a:cubicBezTo>
                    <a:pt x="1526845" y="30459"/>
                    <a:pt x="1510076" y="25667"/>
                    <a:pt x="1493306" y="25667"/>
                  </a:cubicBezTo>
                  <a:lnTo>
                    <a:pt x="1493306" y="25667"/>
                  </a:lnTo>
                  <a:close/>
                </a:path>
              </a:pathLst>
            </a:custGeom>
            <a:solidFill>
              <a:srgbClr val="5F3620"/>
            </a:solidFill>
            <a:ln w="9525" cap="flat">
              <a:noFill/>
              <a:prstDash val="solid"/>
              <a:miter/>
            </a:ln>
          </p:spPr>
          <p:txBody>
            <a:bodyPr rtlCol="0" anchor="ctr"/>
            <a:lstStyle/>
            <a:p>
              <a:endParaRPr lang="en-US"/>
            </a:p>
          </p:txBody>
        </p:sp>
      </p:grpSp>
      <p:sp>
        <p:nvSpPr>
          <p:cNvPr id="221" name="Rectangle 220">
            <a:extLst>
              <a:ext uri="{FF2B5EF4-FFF2-40B4-BE49-F238E27FC236}">
                <a16:creationId xmlns:a16="http://schemas.microsoft.com/office/drawing/2014/main" id="{F9DF9480-E0BC-41A3-B238-1989B45C6D9F}"/>
              </a:ext>
            </a:extLst>
          </p:cNvPr>
          <p:cNvSpPr/>
          <p:nvPr/>
        </p:nvSpPr>
        <p:spPr>
          <a:xfrm>
            <a:off x="13967339" y="3929089"/>
            <a:ext cx="8957630" cy="1108124"/>
          </a:xfrm>
          <a:prstGeom prst="rect">
            <a:avLst/>
          </a:prstGeom>
        </p:spPr>
        <p:txBody>
          <a:bodyPr wrap="square">
            <a:spAutoFit/>
          </a:bodyPr>
          <a:lstStyle/>
          <a:p>
            <a:r>
              <a:rPr lang="en-US" sz="6601" dirty="0">
                <a:latin typeface="+mj-lt"/>
              </a:rPr>
              <a:t>Eastern </a:t>
            </a:r>
          </a:p>
        </p:txBody>
      </p:sp>
      <p:sp>
        <p:nvSpPr>
          <p:cNvPr id="222" name="Rectangle 221">
            <a:extLst>
              <a:ext uri="{FF2B5EF4-FFF2-40B4-BE49-F238E27FC236}">
                <a16:creationId xmlns:a16="http://schemas.microsoft.com/office/drawing/2014/main" id="{2B90B0B2-4841-46A4-843D-7204C9355950}"/>
              </a:ext>
            </a:extLst>
          </p:cNvPr>
          <p:cNvSpPr/>
          <p:nvPr/>
        </p:nvSpPr>
        <p:spPr>
          <a:xfrm>
            <a:off x="14038060" y="5371941"/>
            <a:ext cx="7997992" cy="3904598"/>
          </a:xfrm>
          <a:prstGeom prst="rect">
            <a:avLst/>
          </a:prstGeom>
        </p:spPr>
        <p:txBody>
          <a:bodyPr wrap="square">
            <a:spAutoFit/>
          </a:bodyPr>
          <a:lstStyle/>
          <a:p>
            <a:pPr>
              <a:lnSpc>
                <a:spcPct val="150000"/>
              </a:lnSpc>
            </a:pPr>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a:t>
            </a:r>
            <a:endParaRPr lang="en-US" sz="2400" dirty="0"/>
          </a:p>
        </p:txBody>
      </p:sp>
    </p:spTree>
    <p:extLst>
      <p:ext uri="{BB962C8B-B14F-4D97-AF65-F5344CB8AC3E}">
        <p14:creationId xmlns:p14="http://schemas.microsoft.com/office/powerpoint/2010/main" val="5959923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aphic 1">
            <a:extLst>
              <a:ext uri="{FF2B5EF4-FFF2-40B4-BE49-F238E27FC236}">
                <a16:creationId xmlns:a16="http://schemas.microsoft.com/office/drawing/2014/main" id="{09014859-09E5-479C-AC5F-32CA5B2B4E38}"/>
              </a:ext>
            </a:extLst>
          </p:cNvPr>
          <p:cNvGrpSpPr/>
          <p:nvPr/>
        </p:nvGrpSpPr>
        <p:grpSpPr>
          <a:xfrm>
            <a:off x="1448144" y="2600298"/>
            <a:ext cx="13689009" cy="9440696"/>
            <a:chOff x="4305300" y="1418897"/>
            <a:chExt cx="15952470" cy="11001703"/>
          </a:xfrm>
        </p:grpSpPr>
        <p:sp>
          <p:nvSpPr>
            <p:cNvPr id="4" name="Freeform: Shape 3">
              <a:extLst>
                <a:ext uri="{FF2B5EF4-FFF2-40B4-BE49-F238E27FC236}">
                  <a16:creationId xmlns:a16="http://schemas.microsoft.com/office/drawing/2014/main" id="{8DBD129E-22E4-43A0-A5B0-22BEFC9737A7}"/>
                </a:ext>
              </a:extLst>
            </p:cNvPr>
            <p:cNvSpPr/>
            <p:nvPr/>
          </p:nvSpPr>
          <p:spPr>
            <a:xfrm>
              <a:off x="3993014" y="10492439"/>
              <a:ext cx="16571316" cy="2269101"/>
            </a:xfrm>
            <a:custGeom>
              <a:avLst/>
              <a:gdLst>
                <a:gd name="connsiteX0" fmla="*/ 16257192 w 16571315"/>
                <a:gd name="connsiteY0" fmla="*/ 1166981 h 2269101"/>
                <a:gd name="connsiteX1" fmla="*/ 8314650 w 16571315"/>
                <a:gd name="connsiteY1" fmla="*/ 1961855 h 2269101"/>
                <a:gd name="connsiteX2" fmla="*/ 372108 w 16571315"/>
                <a:gd name="connsiteY2" fmla="*/ 1166981 h 2269101"/>
                <a:gd name="connsiteX3" fmla="*/ 8314650 w 16571315"/>
                <a:gd name="connsiteY3" fmla="*/ 372108 h 2269101"/>
                <a:gd name="connsiteX4" fmla="*/ 16257192 w 16571315"/>
                <a:gd name="connsiteY4" fmla="*/ 1166981 h 2269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71315" h="2269101">
                  <a:moveTo>
                    <a:pt x="16257192" y="1166981"/>
                  </a:moveTo>
                  <a:cubicBezTo>
                    <a:pt x="16257192" y="1605674"/>
                    <a:pt x="12700892" y="1961855"/>
                    <a:pt x="8314650" y="1961855"/>
                  </a:cubicBezTo>
                  <a:cubicBezTo>
                    <a:pt x="3927721" y="1961855"/>
                    <a:pt x="372108" y="1605674"/>
                    <a:pt x="372108" y="1166981"/>
                  </a:cubicBezTo>
                  <a:cubicBezTo>
                    <a:pt x="372108" y="728288"/>
                    <a:pt x="3928408" y="372108"/>
                    <a:pt x="8314650" y="372108"/>
                  </a:cubicBezTo>
                  <a:cubicBezTo>
                    <a:pt x="12700892" y="372108"/>
                    <a:pt x="16257192" y="727600"/>
                    <a:pt x="16257192" y="1166981"/>
                  </a:cubicBezTo>
                  <a:close/>
                </a:path>
              </a:pathLst>
            </a:custGeom>
            <a:solidFill>
              <a:srgbClr val="BCBEC0"/>
            </a:solidFill>
            <a:ln w="68728"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CAD53D70-E599-4F0F-98F5-81B6067C471D}"/>
                </a:ext>
              </a:extLst>
            </p:cNvPr>
            <p:cNvSpPr/>
            <p:nvPr/>
          </p:nvSpPr>
          <p:spPr>
            <a:xfrm>
              <a:off x="5014590" y="4998901"/>
              <a:ext cx="3025468" cy="4469442"/>
            </a:xfrm>
            <a:custGeom>
              <a:avLst/>
              <a:gdLst>
                <a:gd name="connsiteX0" fmla="*/ 44326 w 3025468"/>
                <a:gd name="connsiteY0" fmla="*/ 42994 h 4469441"/>
                <a:gd name="connsiteX1" fmla="*/ 3003097 w 3025468"/>
                <a:gd name="connsiteY1" fmla="*/ 4471868 h 4469441"/>
              </a:gdLst>
              <a:ahLst/>
              <a:cxnLst>
                <a:cxn ang="0">
                  <a:pos x="connsiteX0" y="connsiteY0"/>
                </a:cxn>
                <a:cxn ang="0">
                  <a:pos x="connsiteX1" y="connsiteY1"/>
                </a:cxn>
              </a:cxnLst>
              <a:rect l="l" t="t" r="r" b="b"/>
              <a:pathLst>
                <a:path w="3025468" h="4469441">
                  <a:moveTo>
                    <a:pt x="44326" y="42994"/>
                  </a:moveTo>
                  <a:cubicBezTo>
                    <a:pt x="-2431" y="1728318"/>
                    <a:pt x="1185753" y="3712063"/>
                    <a:pt x="3003097" y="4471868"/>
                  </a:cubicBezTo>
                </a:path>
              </a:pathLst>
            </a:custGeom>
            <a:noFill/>
            <a:ln w="7941" cap="rnd">
              <a:solidFill>
                <a:srgbClr val="5F3620"/>
              </a:solidFill>
              <a:prstDash val="solid"/>
              <a:round/>
            </a:ln>
          </p:spPr>
          <p:txBody>
            <a:bodyPr rtlCol="0" anchor="ctr"/>
            <a:lstStyle/>
            <a:p>
              <a:endParaRPr lang="en-US"/>
            </a:p>
          </p:txBody>
        </p:sp>
        <p:sp>
          <p:nvSpPr>
            <p:cNvPr id="6" name="Freeform: Shape 5">
              <a:extLst>
                <a:ext uri="{FF2B5EF4-FFF2-40B4-BE49-F238E27FC236}">
                  <a16:creationId xmlns:a16="http://schemas.microsoft.com/office/drawing/2014/main" id="{FA591D1D-5B08-447F-8A3C-E3FF40B3DE3F}"/>
                </a:ext>
              </a:extLst>
            </p:cNvPr>
            <p:cNvSpPr/>
            <p:nvPr/>
          </p:nvSpPr>
          <p:spPr>
            <a:xfrm>
              <a:off x="5005567" y="4761988"/>
              <a:ext cx="756367" cy="756367"/>
            </a:xfrm>
            <a:custGeom>
              <a:avLst/>
              <a:gdLst>
                <a:gd name="connsiteX0" fmla="*/ 71228 w 756367"/>
                <a:gd name="connsiteY0" fmla="*/ 753669 h 756367"/>
                <a:gd name="connsiteX1" fmla="*/ 59538 w 756367"/>
                <a:gd name="connsiteY1" fmla="*/ 744042 h 756367"/>
                <a:gd name="connsiteX2" fmla="*/ 51975 w 756367"/>
                <a:gd name="connsiteY2" fmla="*/ 710349 h 756367"/>
                <a:gd name="connsiteX3" fmla="*/ 331830 w 756367"/>
                <a:gd name="connsiteY3" fmla="*/ 79127 h 756367"/>
                <a:gd name="connsiteX4" fmla="*/ 697637 w 756367"/>
                <a:gd name="connsiteY4" fmla="*/ 103880 h 756367"/>
                <a:gd name="connsiteX5" fmla="*/ 698325 w 756367"/>
                <a:gd name="connsiteY5" fmla="*/ 103880 h 756367"/>
                <a:gd name="connsiteX6" fmla="*/ 711389 w 756367"/>
                <a:gd name="connsiteY6" fmla="*/ 123133 h 756367"/>
                <a:gd name="connsiteX7" fmla="*/ 705201 w 756367"/>
                <a:gd name="connsiteY7" fmla="*/ 145824 h 756367"/>
                <a:gd name="connsiteX8" fmla="*/ 80166 w 756367"/>
                <a:gd name="connsiteY8" fmla="*/ 750230 h 756367"/>
                <a:gd name="connsiteX9" fmla="*/ 71228 w 756367"/>
                <a:gd name="connsiteY9" fmla="*/ 753669 h 75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6367" h="756367">
                  <a:moveTo>
                    <a:pt x="71228" y="753669"/>
                  </a:moveTo>
                  <a:cubicBezTo>
                    <a:pt x="67102" y="752981"/>
                    <a:pt x="62976" y="749543"/>
                    <a:pt x="59538" y="744042"/>
                  </a:cubicBezTo>
                  <a:cubicBezTo>
                    <a:pt x="53350" y="735103"/>
                    <a:pt x="50599" y="721351"/>
                    <a:pt x="51975" y="710349"/>
                  </a:cubicBezTo>
                  <a:cubicBezTo>
                    <a:pt x="43723" y="681470"/>
                    <a:pt x="162679" y="174016"/>
                    <a:pt x="331830" y="79127"/>
                  </a:cubicBezTo>
                  <a:cubicBezTo>
                    <a:pt x="337331" y="74313"/>
                    <a:pt x="465914" y="6240"/>
                    <a:pt x="697637" y="103880"/>
                  </a:cubicBezTo>
                  <a:cubicBezTo>
                    <a:pt x="697637" y="103880"/>
                    <a:pt x="698325" y="103880"/>
                    <a:pt x="698325" y="103880"/>
                  </a:cubicBezTo>
                  <a:cubicBezTo>
                    <a:pt x="704513" y="106631"/>
                    <a:pt x="710014" y="114194"/>
                    <a:pt x="711389" y="123133"/>
                  </a:cubicBezTo>
                  <a:cubicBezTo>
                    <a:pt x="712764" y="132760"/>
                    <a:pt x="710702" y="141011"/>
                    <a:pt x="705201" y="145824"/>
                  </a:cubicBezTo>
                  <a:cubicBezTo>
                    <a:pt x="694887" y="138948"/>
                    <a:pt x="351083" y="476563"/>
                    <a:pt x="80166" y="750230"/>
                  </a:cubicBezTo>
                  <a:cubicBezTo>
                    <a:pt x="77416" y="753669"/>
                    <a:pt x="73978" y="754356"/>
                    <a:pt x="71228" y="753669"/>
                  </a:cubicBezTo>
                  <a:close/>
                </a:path>
              </a:pathLst>
            </a:custGeom>
            <a:solidFill>
              <a:srgbClr val="6EA14C"/>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FF3332E2-9A6F-4073-B4D0-FD2092A429D6}"/>
                </a:ext>
              </a:extLst>
            </p:cNvPr>
            <p:cNvSpPr/>
            <p:nvPr/>
          </p:nvSpPr>
          <p:spPr>
            <a:xfrm>
              <a:off x="4987844" y="4736513"/>
              <a:ext cx="756367" cy="825128"/>
            </a:xfrm>
            <a:custGeom>
              <a:avLst/>
              <a:gdLst>
                <a:gd name="connsiteX0" fmla="*/ 711922 w 756367"/>
                <a:gd name="connsiteY0" fmla="*/ 152047 h 825127"/>
                <a:gd name="connsiteX1" fmla="*/ 86200 w 756367"/>
                <a:gd name="connsiteY1" fmla="*/ 749577 h 825127"/>
                <a:gd name="connsiteX2" fmla="*/ 357117 w 756367"/>
                <a:gd name="connsiteY2" fmla="*/ 128668 h 825127"/>
                <a:gd name="connsiteX3" fmla="*/ 711922 w 756367"/>
                <a:gd name="connsiteY3" fmla="*/ 152047 h 825127"/>
                <a:gd name="connsiteX4" fmla="*/ 719486 w 756367"/>
                <a:gd name="connsiteY4" fmla="*/ 107352 h 825127"/>
                <a:gd name="connsiteX5" fmla="*/ 717423 w 756367"/>
                <a:gd name="connsiteY5" fmla="*/ 106664 h 825127"/>
                <a:gd name="connsiteX6" fmla="*/ 341990 w 756367"/>
                <a:gd name="connsiteY6" fmla="*/ 79160 h 825127"/>
                <a:gd name="connsiteX7" fmla="*/ 52508 w 756367"/>
                <a:gd name="connsiteY7" fmla="*/ 721385 h 825127"/>
                <a:gd name="connsiteX8" fmla="*/ 68323 w 756367"/>
                <a:gd name="connsiteY8" fmla="*/ 790145 h 825127"/>
                <a:gd name="connsiteX9" fmla="*/ 92389 w 756367"/>
                <a:gd name="connsiteY9" fmla="*/ 808711 h 825127"/>
                <a:gd name="connsiteX10" fmla="*/ 108891 w 756367"/>
                <a:gd name="connsiteY10" fmla="*/ 803897 h 825127"/>
                <a:gd name="connsiteX11" fmla="*/ 733238 w 756367"/>
                <a:gd name="connsiteY11" fmla="*/ 193303 h 825127"/>
                <a:gd name="connsiteX12" fmla="*/ 745615 w 756367"/>
                <a:gd name="connsiteY12" fmla="*/ 147233 h 825127"/>
                <a:gd name="connsiteX13" fmla="*/ 719486 w 756367"/>
                <a:gd name="connsiteY13" fmla="*/ 107352 h 825127"/>
                <a:gd name="connsiteX14" fmla="*/ 719486 w 756367"/>
                <a:gd name="connsiteY14" fmla="*/ 107352 h 82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56367" h="825127">
                  <a:moveTo>
                    <a:pt x="711922" y="152047"/>
                  </a:moveTo>
                  <a:cubicBezTo>
                    <a:pt x="705734" y="142420"/>
                    <a:pt x="360555" y="477284"/>
                    <a:pt x="86200" y="749577"/>
                  </a:cubicBezTo>
                  <a:cubicBezTo>
                    <a:pt x="74511" y="743388"/>
                    <a:pt x="190717" y="221495"/>
                    <a:pt x="357117" y="128668"/>
                  </a:cubicBezTo>
                  <a:cubicBezTo>
                    <a:pt x="356430" y="127980"/>
                    <a:pt x="482262" y="57844"/>
                    <a:pt x="711922" y="152047"/>
                  </a:cubicBezTo>
                  <a:moveTo>
                    <a:pt x="719486" y="107352"/>
                  </a:moveTo>
                  <a:cubicBezTo>
                    <a:pt x="718798" y="107352"/>
                    <a:pt x="718111" y="107352"/>
                    <a:pt x="717423" y="106664"/>
                  </a:cubicBezTo>
                  <a:cubicBezTo>
                    <a:pt x="480887" y="4899"/>
                    <a:pt x="346803" y="74347"/>
                    <a:pt x="341990" y="79160"/>
                  </a:cubicBezTo>
                  <a:cubicBezTo>
                    <a:pt x="165963" y="176800"/>
                    <a:pt x="43569" y="692505"/>
                    <a:pt x="52508" y="721385"/>
                  </a:cubicBezTo>
                  <a:cubicBezTo>
                    <a:pt x="49070" y="743388"/>
                    <a:pt x="55258" y="771580"/>
                    <a:pt x="68323" y="790145"/>
                  </a:cubicBezTo>
                  <a:cubicBezTo>
                    <a:pt x="75886" y="800459"/>
                    <a:pt x="84138" y="806648"/>
                    <a:pt x="92389" y="808711"/>
                  </a:cubicBezTo>
                  <a:cubicBezTo>
                    <a:pt x="98577" y="810086"/>
                    <a:pt x="103391" y="808023"/>
                    <a:pt x="108891" y="803897"/>
                  </a:cubicBezTo>
                  <a:cubicBezTo>
                    <a:pt x="380496" y="527480"/>
                    <a:pt x="712610" y="196741"/>
                    <a:pt x="733238" y="193303"/>
                  </a:cubicBezTo>
                  <a:cubicBezTo>
                    <a:pt x="744240" y="183676"/>
                    <a:pt x="748365" y="165799"/>
                    <a:pt x="745615" y="147233"/>
                  </a:cubicBezTo>
                  <a:cubicBezTo>
                    <a:pt x="742177" y="128668"/>
                    <a:pt x="731863" y="113541"/>
                    <a:pt x="719486" y="107352"/>
                  </a:cubicBezTo>
                  <a:lnTo>
                    <a:pt x="719486" y="107352"/>
                  </a:lnTo>
                  <a:close/>
                </a:path>
              </a:pathLst>
            </a:custGeom>
            <a:solidFill>
              <a:srgbClr val="5F3620"/>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2CE78C66-01C5-4EF5-850C-2E6D316BACCA}"/>
                </a:ext>
              </a:extLst>
            </p:cNvPr>
            <p:cNvSpPr/>
            <p:nvPr/>
          </p:nvSpPr>
          <p:spPr>
            <a:xfrm>
              <a:off x="5021786" y="4839739"/>
              <a:ext cx="687606" cy="687606"/>
            </a:xfrm>
            <a:custGeom>
              <a:avLst/>
              <a:gdLst>
                <a:gd name="connsiteX0" fmla="*/ 262666 w 687606"/>
                <a:gd name="connsiteY0" fmla="*/ 288107 h 687606"/>
                <a:gd name="connsiteX1" fmla="*/ 116893 w 687606"/>
                <a:gd name="connsiteY1" fmla="*/ 482700 h 687606"/>
                <a:gd name="connsiteX2" fmla="*/ 66010 w 687606"/>
                <a:gd name="connsiteY2" fmla="*/ 567963 h 687606"/>
                <a:gd name="connsiteX3" fmla="*/ 51570 w 687606"/>
                <a:gd name="connsiteY3" fmla="*/ 647038 h 687606"/>
                <a:gd name="connsiteX4" fmla="*/ 674542 w 687606"/>
                <a:gd name="connsiteY4" fmla="*/ 51570 h 687606"/>
                <a:gd name="connsiteX5" fmla="*/ 262666 w 687606"/>
                <a:gd name="connsiteY5" fmla="*/ 288107 h 68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7606" h="687606">
                  <a:moveTo>
                    <a:pt x="262666" y="288107"/>
                  </a:moveTo>
                  <a:cubicBezTo>
                    <a:pt x="208345" y="342428"/>
                    <a:pt x="157462" y="404313"/>
                    <a:pt x="116893" y="482700"/>
                  </a:cubicBezTo>
                  <a:cubicBezTo>
                    <a:pt x="106579" y="503328"/>
                    <a:pt x="84576" y="533583"/>
                    <a:pt x="66010" y="567963"/>
                  </a:cubicBezTo>
                  <a:cubicBezTo>
                    <a:pt x="56384" y="616095"/>
                    <a:pt x="51570" y="647038"/>
                    <a:pt x="51570" y="647038"/>
                  </a:cubicBezTo>
                  <a:cubicBezTo>
                    <a:pt x="314236" y="389185"/>
                    <a:pt x="636036" y="68761"/>
                    <a:pt x="674542" y="51570"/>
                  </a:cubicBezTo>
                  <a:cubicBezTo>
                    <a:pt x="521206" y="76324"/>
                    <a:pt x="383684" y="165713"/>
                    <a:pt x="262666" y="288107"/>
                  </a:cubicBezTo>
                  <a:close/>
                </a:path>
              </a:pathLst>
            </a:custGeom>
            <a:solidFill>
              <a:srgbClr val="42995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E230AB0C-6317-4551-B5E6-011E36C71C83}"/>
                </a:ext>
              </a:extLst>
            </p:cNvPr>
            <p:cNvSpPr/>
            <p:nvPr/>
          </p:nvSpPr>
          <p:spPr>
            <a:xfrm>
              <a:off x="5552160" y="6475200"/>
              <a:ext cx="481325" cy="825128"/>
            </a:xfrm>
            <a:custGeom>
              <a:avLst/>
              <a:gdLst>
                <a:gd name="connsiteX0" fmla="*/ 107724 w 481324"/>
                <a:gd name="connsiteY0" fmla="*/ 830296 h 825127"/>
                <a:gd name="connsiteX1" fmla="*/ 89847 w 481324"/>
                <a:gd name="connsiteY1" fmla="*/ 823420 h 825127"/>
                <a:gd name="connsiteX2" fmla="*/ 71969 w 481324"/>
                <a:gd name="connsiteY2" fmla="*/ 791102 h 825127"/>
                <a:gd name="connsiteX3" fmla="*/ 128352 w 481324"/>
                <a:gd name="connsiteY3" fmla="*/ 119998 h 825127"/>
                <a:gd name="connsiteX4" fmla="*/ 277563 w 481324"/>
                <a:gd name="connsiteY4" fmla="*/ 57426 h 825127"/>
                <a:gd name="connsiteX5" fmla="*/ 454966 w 481324"/>
                <a:gd name="connsiteY5" fmla="*/ 58113 h 825127"/>
                <a:gd name="connsiteX6" fmla="*/ 474219 w 481324"/>
                <a:gd name="connsiteY6" fmla="*/ 73928 h 825127"/>
                <a:gd name="connsiteX7" fmla="*/ 476969 w 481324"/>
                <a:gd name="connsiteY7" fmla="*/ 97995 h 825127"/>
                <a:gd name="connsiteX8" fmla="*/ 111162 w 481324"/>
                <a:gd name="connsiteY8" fmla="*/ 828233 h 825127"/>
                <a:gd name="connsiteX9" fmla="*/ 107724 w 481324"/>
                <a:gd name="connsiteY9" fmla="*/ 830296 h 82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1324" h="825127">
                  <a:moveTo>
                    <a:pt x="107724" y="830296"/>
                  </a:moveTo>
                  <a:cubicBezTo>
                    <a:pt x="103599" y="832358"/>
                    <a:pt x="96723" y="829608"/>
                    <a:pt x="89847" y="823420"/>
                  </a:cubicBezTo>
                  <a:cubicBezTo>
                    <a:pt x="80908" y="815168"/>
                    <a:pt x="74031" y="802103"/>
                    <a:pt x="71969" y="791102"/>
                  </a:cubicBezTo>
                  <a:cubicBezTo>
                    <a:pt x="57529" y="763598"/>
                    <a:pt x="13522" y="245830"/>
                    <a:pt x="128352" y="119998"/>
                  </a:cubicBezTo>
                  <a:cubicBezTo>
                    <a:pt x="130415" y="117247"/>
                    <a:pt x="173734" y="71866"/>
                    <a:pt x="277563" y="57426"/>
                  </a:cubicBezTo>
                  <a:cubicBezTo>
                    <a:pt x="331196" y="49175"/>
                    <a:pt x="391018" y="49862"/>
                    <a:pt x="454966" y="58113"/>
                  </a:cubicBezTo>
                  <a:cubicBezTo>
                    <a:pt x="461842" y="58801"/>
                    <a:pt x="469405" y="64990"/>
                    <a:pt x="474219" y="73928"/>
                  </a:cubicBezTo>
                  <a:cubicBezTo>
                    <a:pt x="478344" y="82867"/>
                    <a:pt x="479719" y="91806"/>
                    <a:pt x="476969" y="97995"/>
                  </a:cubicBezTo>
                  <a:cubicBezTo>
                    <a:pt x="466655" y="93181"/>
                    <a:pt x="292690" y="524311"/>
                    <a:pt x="111162" y="828233"/>
                  </a:cubicBezTo>
                  <a:cubicBezTo>
                    <a:pt x="110475" y="828920"/>
                    <a:pt x="109787" y="830296"/>
                    <a:pt x="107724" y="830296"/>
                  </a:cubicBezTo>
                  <a:close/>
                </a:path>
              </a:pathLst>
            </a:custGeom>
            <a:solidFill>
              <a:srgbClr val="6EA14C"/>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EB9806F7-7CE8-44A8-A43C-80EE00ABFB88}"/>
                </a:ext>
              </a:extLst>
            </p:cNvPr>
            <p:cNvSpPr/>
            <p:nvPr/>
          </p:nvSpPr>
          <p:spPr>
            <a:xfrm>
              <a:off x="5532714" y="6451333"/>
              <a:ext cx="550085" cy="893888"/>
            </a:xfrm>
            <a:custGeom>
              <a:avLst/>
              <a:gdLst>
                <a:gd name="connsiteX0" fmla="*/ 306636 w 550085"/>
                <a:gd name="connsiteY0" fmla="*/ 105360 h 893888"/>
                <a:gd name="connsiteX1" fmla="*/ 480601 w 550085"/>
                <a:gd name="connsiteY1" fmla="*/ 103984 h 893888"/>
                <a:gd name="connsiteX2" fmla="*/ 112044 w 550085"/>
                <a:gd name="connsiteY2" fmla="*/ 825971 h 893888"/>
                <a:gd name="connsiteX3" fmla="*/ 163614 w 550085"/>
                <a:gd name="connsiteY3" fmla="*/ 165181 h 893888"/>
                <a:gd name="connsiteX4" fmla="*/ 306636 w 550085"/>
                <a:gd name="connsiteY4" fmla="*/ 105360 h 893888"/>
                <a:gd name="connsiteX5" fmla="*/ 288759 w 550085"/>
                <a:gd name="connsiteY5" fmla="*/ 56540 h 893888"/>
                <a:gd name="connsiteX6" fmla="*/ 288759 w 550085"/>
                <a:gd name="connsiteY6" fmla="*/ 56540 h 893888"/>
                <a:gd name="connsiteX7" fmla="*/ 134047 w 550085"/>
                <a:gd name="connsiteY7" fmla="*/ 119799 h 893888"/>
                <a:gd name="connsiteX8" fmla="*/ 70787 w 550085"/>
                <a:gd name="connsiteY8" fmla="*/ 802592 h 893888"/>
                <a:gd name="connsiteX9" fmla="*/ 106543 w 550085"/>
                <a:gd name="connsiteY9" fmla="*/ 868603 h 893888"/>
                <a:gd name="connsiteX10" fmla="*/ 142986 w 550085"/>
                <a:gd name="connsiteY10" fmla="*/ 882355 h 893888"/>
                <a:gd name="connsiteX11" fmla="*/ 149862 w 550085"/>
                <a:gd name="connsiteY11" fmla="*/ 876854 h 893888"/>
                <a:gd name="connsiteX12" fmla="*/ 513606 w 550085"/>
                <a:gd name="connsiteY12" fmla="*/ 137677 h 893888"/>
                <a:gd name="connsiteX13" fmla="*/ 507417 w 550085"/>
                <a:gd name="connsiteY13" fmla="*/ 89544 h 893888"/>
                <a:gd name="connsiteX14" fmla="*/ 469599 w 550085"/>
                <a:gd name="connsiteY14" fmla="*/ 58602 h 893888"/>
                <a:gd name="connsiteX15" fmla="*/ 288759 w 550085"/>
                <a:gd name="connsiteY15" fmla="*/ 56540 h 893888"/>
                <a:gd name="connsiteX16" fmla="*/ 288759 w 550085"/>
                <a:gd name="connsiteY16" fmla="*/ 56540 h 89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50085" h="893888">
                  <a:moveTo>
                    <a:pt x="306636" y="105360"/>
                  </a:moveTo>
                  <a:cubicBezTo>
                    <a:pt x="352018" y="97796"/>
                    <a:pt x="409777" y="96420"/>
                    <a:pt x="480601" y="103984"/>
                  </a:cubicBezTo>
                  <a:cubicBezTo>
                    <a:pt x="472350" y="95045"/>
                    <a:pt x="297698" y="523424"/>
                    <a:pt x="112044" y="825971"/>
                  </a:cubicBezTo>
                  <a:cubicBezTo>
                    <a:pt x="101042" y="821158"/>
                    <a:pt x="50159" y="289638"/>
                    <a:pt x="163614" y="165181"/>
                  </a:cubicBezTo>
                  <a:cubicBezTo>
                    <a:pt x="163614" y="165869"/>
                    <a:pt x="204871" y="121174"/>
                    <a:pt x="306636" y="105360"/>
                  </a:cubicBezTo>
                  <a:moveTo>
                    <a:pt x="288759" y="56540"/>
                  </a:moveTo>
                  <a:lnTo>
                    <a:pt x="288759" y="56540"/>
                  </a:lnTo>
                  <a:cubicBezTo>
                    <a:pt x="180804" y="70979"/>
                    <a:pt x="136110" y="117736"/>
                    <a:pt x="134047" y="119799"/>
                  </a:cubicBezTo>
                  <a:cubicBezTo>
                    <a:pt x="13716" y="248382"/>
                    <a:pt x="56348" y="774400"/>
                    <a:pt x="70787" y="802592"/>
                  </a:cubicBezTo>
                  <a:cubicBezTo>
                    <a:pt x="74225" y="825284"/>
                    <a:pt x="88665" y="852100"/>
                    <a:pt x="106543" y="868603"/>
                  </a:cubicBezTo>
                  <a:cubicBezTo>
                    <a:pt x="120295" y="880980"/>
                    <a:pt x="134047" y="886481"/>
                    <a:pt x="142986" y="882355"/>
                  </a:cubicBezTo>
                  <a:cubicBezTo>
                    <a:pt x="145736" y="881667"/>
                    <a:pt x="147799" y="879605"/>
                    <a:pt x="149862" y="876854"/>
                  </a:cubicBezTo>
                  <a:cubicBezTo>
                    <a:pt x="331390" y="568806"/>
                    <a:pt x="497103" y="145928"/>
                    <a:pt x="513606" y="137677"/>
                  </a:cubicBezTo>
                  <a:cubicBezTo>
                    <a:pt x="519107" y="125300"/>
                    <a:pt x="516356" y="106735"/>
                    <a:pt x="507417" y="89544"/>
                  </a:cubicBezTo>
                  <a:cubicBezTo>
                    <a:pt x="497791" y="72354"/>
                    <a:pt x="483351" y="60665"/>
                    <a:pt x="469599" y="58602"/>
                  </a:cubicBezTo>
                  <a:cubicBezTo>
                    <a:pt x="404277" y="50351"/>
                    <a:pt x="343080" y="48976"/>
                    <a:pt x="288759" y="56540"/>
                  </a:cubicBezTo>
                  <a:lnTo>
                    <a:pt x="288759" y="56540"/>
                  </a:lnTo>
                  <a:close/>
                </a:path>
              </a:pathLst>
            </a:custGeom>
            <a:solidFill>
              <a:srgbClr val="5F3620"/>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2575219-17F3-46ED-89AA-093F64885BA3}"/>
                </a:ext>
              </a:extLst>
            </p:cNvPr>
            <p:cNvSpPr/>
            <p:nvPr/>
          </p:nvSpPr>
          <p:spPr>
            <a:xfrm>
              <a:off x="5583560" y="6507185"/>
              <a:ext cx="412564" cy="756367"/>
            </a:xfrm>
            <a:custGeom>
              <a:avLst/>
              <a:gdLst>
                <a:gd name="connsiteX0" fmla="*/ 145773 w 412563"/>
                <a:gd name="connsiteY0" fmla="*/ 380934 h 756367"/>
                <a:gd name="connsiteX1" fmla="*/ 73574 w 412563"/>
                <a:gd name="connsiteY1" fmla="*/ 598217 h 756367"/>
                <a:gd name="connsiteX2" fmla="*/ 51570 w 412563"/>
                <a:gd name="connsiteY2" fmla="*/ 690357 h 756367"/>
                <a:gd name="connsiteX3" fmla="*/ 61885 w 412563"/>
                <a:gd name="connsiteY3" fmla="*/ 770807 h 756367"/>
                <a:gd name="connsiteX4" fmla="*/ 429066 w 412563"/>
                <a:gd name="connsiteY4" fmla="*/ 51570 h 756367"/>
                <a:gd name="connsiteX5" fmla="*/ 145773 w 412563"/>
                <a:gd name="connsiteY5" fmla="*/ 380934 h 75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2563" h="756367">
                  <a:moveTo>
                    <a:pt x="145773" y="380934"/>
                  </a:moveTo>
                  <a:cubicBezTo>
                    <a:pt x="114143" y="444881"/>
                    <a:pt x="86638" y="514330"/>
                    <a:pt x="73574" y="598217"/>
                  </a:cubicBezTo>
                  <a:cubicBezTo>
                    <a:pt x="70824" y="620909"/>
                    <a:pt x="59134" y="653226"/>
                    <a:pt x="51570" y="690357"/>
                  </a:cubicBezTo>
                  <a:cubicBezTo>
                    <a:pt x="57071" y="739177"/>
                    <a:pt x="61885" y="770807"/>
                    <a:pt x="61885" y="770807"/>
                  </a:cubicBezTo>
                  <a:cubicBezTo>
                    <a:pt x="239975" y="484075"/>
                    <a:pt x="403625" y="78387"/>
                    <a:pt x="429066" y="51570"/>
                  </a:cubicBezTo>
                  <a:cubicBezTo>
                    <a:pt x="305985" y="118268"/>
                    <a:pt x="215908" y="236537"/>
                    <a:pt x="145773" y="380934"/>
                  </a:cubicBezTo>
                  <a:close/>
                </a:path>
              </a:pathLst>
            </a:custGeom>
            <a:solidFill>
              <a:srgbClr val="429950"/>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9FF0A1C4-3409-4B45-9EE6-901A5D9A7BD7}"/>
                </a:ext>
              </a:extLst>
            </p:cNvPr>
            <p:cNvSpPr/>
            <p:nvPr/>
          </p:nvSpPr>
          <p:spPr>
            <a:xfrm>
              <a:off x="5086431" y="5403054"/>
              <a:ext cx="756367" cy="618846"/>
            </a:xfrm>
            <a:custGeom>
              <a:avLst/>
              <a:gdLst>
                <a:gd name="connsiteX0" fmla="*/ 76314 w 756367"/>
                <a:gd name="connsiteY0" fmla="*/ 625556 h 618845"/>
                <a:gd name="connsiteX1" fmla="*/ 59124 w 756367"/>
                <a:gd name="connsiteY1" fmla="*/ 611804 h 618845"/>
                <a:gd name="connsiteX2" fmla="*/ 52248 w 756367"/>
                <a:gd name="connsiteY2" fmla="*/ 577424 h 618845"/>
                <a:gd name="connsiteX3" fmla="*/ 349294 w 756367"/>
                <a:gd name="connsiteY3" fmla="*/ 57593 h 618845"/>
                <a:gd name="connsiteX4" fmla="*/ 502630 w 756367"/>
                <a:gd name="connsiteY4" fmla="*/ 65157 h 618845"/>
                <a:gd name="connsiteX5" fmla="*/ 710975 w 756367"/>
                <a:gd name="connsiteY5" fmla="*/ 148357 h 618845"/>
                <a:gd name="connsiteX6" fmla="*/ 725414 w 756367"/>
                <a:gd name="connsiteY6" fmla="*/ 168986 h 618845"/>
                <a:gd name="connsiteX7" fmla="*/ 719914 w 756367"/>
                <a:gd name="connsiteY7" fmla="*/ 190301 h 618845"/>
                <a:gd name="connsiteX8" fmla="*/ 79752 w 756367"/>
                <a:gd name="connsiteY8" fmla="*/ 624181 h 618845"/>
                <a:gd name="connsiteX9" fmla="*/ 76314 w 756367"/>
                <a:gd name="connsiteY9" fmla="*/ 625556 h 618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6367" h="618845">
                  <a:moveTo>
                    <a:pt x="76314" y="625556"/>
                  </a:moveTo>
                  <a:cubicBezTo>
                    <a:pt x="70813" y="625556"/>
                    <a:pt x="64625" y="620743"/>
                    <a:pt x="59124" y="611804"/>
                  </a:cubicBezTo>
                  <a:cubicBezTo>
                    <a:pt x="52935" y="600802"/>
                    <a:pt x="50185" y="587051"/>
                    <a:pt x="52248" y="577424"/>
                  </a:cubicBezTo>
                  <a:cubicBezTo>
                    <a:pt x="46747" y="549920"/>
                    <a:pt x="185643" y="110539"/>
                    <a:pt x="349294" y="57593"/>
                  </a:cubicBezTo>
                  <a:cubicBezTo>
                    <a:pt x="352044" y="56906"/>
                    <a:pt x="404302" y="40403"/>
                    <a:pt x="502630" y="65157"/>
                  </a:cubicBezTo>
                  <a:cubicBezTo>
                    <a:pt x="567953" y="80972"/>
                    <a:pt x="637401" y="109851"/>
                    <a:pt x="710975" y="148357"/>
                  </a:cubicBezTo>
                  <a:cubicBezTo>
                    <a:pt x="717163" y="151795"/>
                    <a:pt x="723352" y="160047"/>
                    <a:pt x="725414" y="168986"/>
                  </a:cubicBezTo>
                  <a:cubicBezTo>
                    <a:pt x="727477" y="177924"/>
                    <a:pt x="724727" y="186176"/>
                    <a:pt x="719914" y="190301"/>
                  </a:cubicBezTo>
                  <a:cubicBezTo>
                    <a:pt x="710975" y="182050"/>
                    <a:pt x="378861" y="462593"/>
                    <a:pt x="79752" y="624181"/>
                  </a:cubicBezTo>
                  <a:cubicBezTo>
                    <a:pt x="79064" y="624869"/>
                    <a:pt x="77002" y="625556"/>
                    <a:pt x="76314" y="625556"/>
                  </a:cubicBezTo>
                  <a:close/>
                </a:path>
              </a:pathLst>
            </a:custGeom>
            <a:solidFill>
              <a:srgbClr val="6EA14C"/>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FFC57CF-FEE4-42B8-9189-D1E23E4AA137}"/>
                </a:ext>
              </a:extLst>
            </p:cNvPr>
            <p:cNvSpPr/>
            <p:nvPr/>
          </p:nvSpPr>
          <p:spPr>
            <a:xfrm>
              <a:off x="5069169" y="5377642"/>
              <a:ext cx="756367" cy="687606"/>
            </a:xfrm>
            <a:custGeom>
              <a:avLst/>
              <a:gdLst>
                <a:gd name="connsiteX0" fmla="*/ 521955 w 756367"/>
                <a:gd name="connsiteY0" fmla="*/ 115324 h 687606"/>
                <a:gd name="connsiteX1" fmla="*/ 726174 w 756367"/>
                <a:gd name="connsiteY1" fmla="*/ 195773 h 687606"/>
                <a:gd name="connsiteX2" fmla="*/ 86700 w 756367"/>
                <a:gd name="connsiteY2" fmla="*/ 621402 h 687606"/>
                <a:gd name="connsiteX3" fmla="*/ 374807 w 756367"/>
                <a:gd name="connsiteY3" fmla="*/ 108448 h 687606"/>
                <a:gd name="connsiteX4" fmla="*/ 521955 w 756367"/>
                <a:gd name="connsiteY4" fmla="*/ 115324 h 687606"/>
                <a:gd name="connsiteX5" fmla="*/ 519204 w 756367"/>
                <a:gd name="connsiteY5" fmla="*/ 66504 h 687606"/>
                <a:gd name="connsiteX6" fmla="*/ 519204 w 756367"/>
                <a:gd name="connsiteY6" fmla="*/ 66504 h 687606"/>
                <a:gd name="connsiteX7" fmla="*/ 360367 w 756367"/>
                <a:gd name="connsiteY7" fmla="*/ 57565 h 687606"/>
                <a:gd name="connsiteX8" fmla="*/ 53007 w 756367"/>
                <a:gd name="connsiteY8" fmla="*/ 584271 h 687606"/>
                <a:gd name="connsiteX9" fmla="*/ 66759 w 756367"/>
                <a:gd name="connsiteY9" fmla="*/ 653032 h 687606"/>
                <a:gd name="connsiteX10" fmla="*/ 100452 w 756367"/>
                <a:gd name="connsiteY10" fmla="*/ 680536 h 687606"/>
                <a:gd name="connsiteX11" fmla="*/ 108016 w 756367"/>
                <a:gd name="connsiteY11" fmla="*/ 679161 h 687606"/>
                <a:gd name="connsiteX12" fmla="*/ 748177 w 756367"/>
                <a:gd name="connsiteY12" fmla="*/ 237717 h 687606"/>
                <a:gd name="connsiteX13" fmla="*/ 759179 w 756367"/>
                <a:gd name="connsiteY13" fmla="*/ 195773 h 687606"/>
                <a:gd name="connsiteX14" fmla="*/ 730987 w 756367"/>
                <a:gd name="connsiteY14" fmla="*/ 154517 h 687606"/>
                <a:gd name="connsiteX15" fmla="*/ 519204 w 756367"/>
                <a:gd name="connsiteY15" fmla="*/ 66504 h 687606"/>
                <a:gd name="connsiteX16" fmla="*/ 519204 w 756367"/>
                <a:gd name="connsiteY16" fmla="*/ 66504 h 68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6367" h="687606">
                  <a:moveTo>
                    <a:pt x="521955" y="115324"/>
                  </a:moveTo>
                  <a:cubicBezTo>
                    <a:pt x="575588" y="127701"/>
                    <a:pt x="644349" y="153142"/>
                    <a:pt x="726174" y="195773"/>
                  </a:cubicBezTo>
                  <a:cubicBezTo>
                    <a:pt x="720673" y="185459"/>
                    <a:pt x="388559" y="462565"/>
                    <a:pt x="86700" y="621402"/>
                  </a:cubicBezTo>
                  <a:cubicBezTo>
                    <a:pt x="77073" y="613151"/>
                    <a:pt x="213219" y="161393"/>
                    <a:pt x="374807" y="108448"/>
                  </a:cubicBezTo>
                  <a:cubicBezTo>
                    <a:pt x="374807" y="108448"/>
                    <a:pt x="425002" y="91945"/>
                    <a:pt x="521955" y="115324"/>
                  </a:cubicBezTo>
                  <a:moveTo>
                    <a:pt x="519204" y="66504"/>
                  </a:moveTo>
                  <a:lnTo>
                    <a:pt x="519204" y="66504"/>
                  </a:lnTo>
                  <a:cubicBezTo>
                    <a:pt x="418126" y="40374"/>
                    <a:pt x="362430" y="56189"/>
                    <a:pt x="360367" y="57565"/>
                  </a:cubicBezTo>
                  <a:cubicBezTo>
                    <a:pt x="189841" y="111198"/>
                    <a:pt x="47506" y="555392"/>
                    <a:pt x="53007" y="584271"/>
                  </a:cubicBezTo>
                  <a:cubicBezTo>
                    <a:pt x="48881" y="603524"/>
                    <a:pt x="53695" y="631028"/>
                    <a:pt x="66759" y="653032"/>
                  </a:cubicBezTo>
                  <a:cubicBezTo>
                    <a:pt x="77073" y="669534"/>
                    <a:pt x="90138" y="679848"/>
                    <a:pt x="100452" y="680536"/>
                  </a:cubicBezTo>
                  <a:cubicBezTo>
                    <a:pt x="103202" y="680536"/>
                    <a:pt x="105953" y="679848"/>
                    <a:pt x="108016" y="679161"/>
                  </a:cubicBezTo>
                  <a:cubicBezTo>
                    <a:pt x="408500" y="514823"/>
                    <a:pt x="728924" y="237717"/>
                    <a:pt x="748177" y="237717"/>
                  </a:cubicBezTo>
                  <a:cubicBezTo>
                    <a:pt x="758491" y="230154"/>
                    <a:pt x="762617" y="213651"/>
                    <a:pt x="759179" y="195773"/>
                  </a:cubicBezTo>
                  <a:cubicBezTo>
                    <a:pt x="755741" y="177896"/>
                    <a:pt x="744739" y="161393"/>
                    <a:pt x="730987" y="154517"/>
                  </a:cubicBezTo>
                  <a:cubicBezTo>
                    <a:pt x="656726" y="113261"/>
                    <a:pt x="585902" y="83006"/>
                    <a:pt x="519204" y="66504"/>
                  </a:cubicBezTo>
                  <a:lnTo>
                    <a:pt x="519204" y="66504"/>
                  </a:lnTo>
                  <a:close/>
                </a:path>
              </a:pathLst>
            </a:custGeom>
            <a:solidFill>
              <a:srgbClr val="5F3620"/>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BFCD7184-3E69-4BA5-ADC7-3959821A2781}"/>
                </a:ext>
              </a:extLst>
            </p:cNvPr>
            <p:cNvSpPr/>
            <p:nvPr/>
          </p:nvSpPr>
          <p:spPr>
            <a:xfrm>
              <a:off x="5104986" y="5522532"/>
              <a:ext cx="687606" cy="481325"/>
            </a:xfrm>
            <a:custGeom>
              <a:avLst/>
              <a:gdLst>
                <a:gd name="connsiteX0" fmla="*/ 277105 w 687606"/>
                <a:gd name="connsiteY0" fmla="*/ 198718 h 481324"/>
                <a:gd name="connsiteX1" fmla="*/ 124457 w 687606"/>
                <a:gd name="connsiteY1" fmla="*/ 343115 h 481324"/>
                <a:gd name="connsiteX2" fmla="*/ 68761 w 687606"/>
                <a:gd name="connsiteY2" fmla="*/ 407063 h 481324"/>
                <a:gd name="connsiteX3" fmla="*/ 51570 w 687606"/>
                <a:gd name="connsiteY3" fmla="*/ 475824 h 481324"/>
                <a:gd name="connsiteX4" fmla="*/ 688294 w 687606"/>
                <a:gd name="connsiteY4" fmla="*/ 51570 h 481324"/>
                <a:gd name="connsiteX5" fmla="*/ 277105 w 687606"/>
                <a:gd name="connsiteY5" fmla="*/ 198718 h 481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7606" h="481324">
                  <a:moveTo>
                    <a:pt x="277105" y="198718"/>
                  </a:moveTo>
                  <a:cubicBezTo>
                    <a:pt x="222097" y="237224"/>
                    <a:pt x="167776" y="281231"/>
                    <a:pt x="124457" y="343115"/>
                  </a:cubicBezTo>
                  <a:cubicBezTo>
                    <a:pt x="113455" y="358931"/>
                    <a:pt x="90076" y="380934"/>
                    <a:pt x="68761" y="407063"/>
                  </a:cubicBezTo>
                  <a:cubicBezTo>
                    <a:pt x="57071" y="449007"/>
                    <a:pt x="51570" y="475824"/>
                    <a:pt x="51570" y="475824"/>
                  </a:cubicBezTo>
                  <a:cubicBezTo>
                    <a:pt x="339678" y="325925"/>
                    <a:pt x="651851" y="63260"/>
                    <a:pt x="688294" y="51570"/>
                  </a:cubicBezTo>
                  <a:cubicBezTo>
                    <a:pt x="536333" y="55008"/>
                    <a:pt x="400875" y="112767"/>
                    <a:pt x="277105" y="198718"/>
                  </a:cubicBezTo>
                  <a:close/>
                </a:path>
              </a:pathLst>
            </a:custGeom>
            <a:solidFill>
              <a:srgbClr val="429950"/>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E638FA3D-E7C4-4343-9D47-0E1300868865}"/>
                </a:ext>
              </a:extLst>
            </p:cNvPr>
            <p:cNvSpPr/>
            <p:nvPr/>
          </p:nvSpPr>
          <p:spPr>
            <a:xfrm>
              <a:off x="5825087" y="6915389"/>
              <a:ext cx="412564" cy="1031410"/>
            </a:xfrm>
            <a:custGeom>
              <a:avLst/>
              <a:gdLst>
                <a:gd name="connsiteX0" fmla="*/ 217795 w 412563"/>
                <a:gd name="connsiteY0" fmla="*/ 981448 h 1031409"/>
                <a:gd name="connsiteX1" fmla="*/ 201292 w 412563"/>
                <a:gd name="connsiteY1" fmla="*/ 978698 h 1031409"/>
                <a:gd name="connsiteX2" fmla="*/ 177913 w 412563"/>
                <a:gd name="connsiteY2" fmla="*/ 949131 h 1031409"/>
                <a:gd name="connsiteX3" fmla="*/ 71334 w 412563"/>
                <a:gd name="connsiteY3" fmla="*/ 210642 h 1031409"/>
                <a:gd name="connsiteX4" fmla="*/ 239110 w 412563"/>
                <a:gd name="connsiteY4" fmla="*/ 78621 h 1031409"/>
                <a:gd name="connsiteX5" fmla="*/ 349127 w 412563"/>
                <a:gd name="connsiteY5" fmla="*/ 51805 h 1031409"/>
                <a:gd name="connsiteX6" fmla="*/ 369756 w 412563"/>
                <a:gd name="connsiteY6" fmla="*/ 62806 h 1031409"/>
                <a:gd name="connsiteX7" fmla="*/ 377319 w 412563"/>
                <a:gd name="connsiteY7" fmla="*/ 87560 h 1031409"/>
                <a:gd name="connsiteX8" fmla="*/ 221233 w 412563"/>
                <a:gd name="connsiteY8" fmla="*/ 975947 h 1031409"/>
                <a:gd name="connsiteX9" fmla="*/ 217795 w 412563"/>
                <a:gd name="connsiteY9" fmla="*/ 981448 h 1031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2563" h="1031409">
                  <a:moveTo>
                    <a:pt x="217795" y="981448"/>
                  </a:moveTo>
                  <a:cubicBezTo>
                    <a:pt x="214356" y="984199"/>
                    <a:pt x="208168" y="983511"/>
                    <a:pt x="201292" y="978698"/>
                  </a:cubicBezTo>
                  <a:cubicBezTo>
                    <a:pt x="191665" y="972510"/>
                    <a:pt x="182039" y="960821"/>
                    <a:pt x="177913" y="949131"/>
                  </a:cubicBezTo>
                  <a:cubicBezTo>
                    <a:pt x="157285" y="923690"/>
                    <a:pt x="-3615" y="379105"/>
                    <a:pt x="71334" y="210642"/>
                  </a:cubicBezTo>
                  <a:cubicBezTo>
                    <a:pt x="72710" y="205828"/>
                    <a:pt x="110528" y="124003"/>
                    <a:pt x="239110" y="78621"/>
                  </a:cubicBezTo>
                  <a:cubicBezTo>
                    <a:pt x="272803" y="66932"/>
                    <a:pt x="309934" y="57305"/>
                    <a:pt x="349127" y="51805"/>
                  </a:cubicBezTo>
                  <a:cubicBezTo>
                    <a:pt x="355316" y="50429"/>
                    <a:pt x="363567" y="55242"/>
                    <a:pt x="369756" y="62806"/>
                  </a:cubicBezTo>
                  <a:cubicBezTo>
                    <a:pt x="375944" y="71058"/>
                    <a:pt x="378694" y="80684"/>
                    <a:pt x="377319" y="87560"/>
                  </a:cubicBezTo>
                  <a:cubicBezTo>
                    <a:pt x="367005" y="84810"/>
                    <a:pt x="302370" y="590200"/>
                    <a:pt x="221233" y="975947"/>
                  </a:cubicBezTo>
                  <a:cubicBezTo>
                    <a:pt x="220545" y="978698"/>
                    <a:pt x="219170" y="980073"/>
                    <a:pt x="217795" y="981448"/>
                  </a:cubicBezTo>
                  <a:close/>
                </a:path>
              </a:pathLst>
            </a:custGeom>
            <a:solidFill>
              <a:srgbClr val="6EA14C"/>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8C3DAA23-85A5-47CA-BED3-39A433CD4E84}"/>
                </a:ext>
              </a:extLst>
            </p:cNvPr>
            <p:cNvSpPr/>
            <p:nvPr/>
          </p:nvSpPr>
          <p:spPr>
            <a:xfrm>
              <a:off x="5806093" y="6891263"/>
              <a:ext cx="412564" cy="1031410"/>
            </a:xfrm>
            <a:custGeom>
              <a:avLst/>
              <a:gdLst>
                <a:gd name="connsiteX0" fmla="*/ 270481 w 412563"/>
                <a:gd name="connsiteY0" fmla="*/ 126126 h 1031409"/>
                <a:gd name="connsiteX1" fmla="*/ 378435 w 412563"/>
                <a:gd name="connsiteY1" fmla="*/ 98621 h 1031409"/>
                <a:gd name="connsiteX2" fmla="*/ 217536 w 412563"/>
                <a:gd name="connsiteY2" fmla="*/ 979446 h 1031409"/>
                <a:gd name="connsiteX3" fmla="*/ 108894 w 412563"/>
                <a:gd name="connsiteY3" fmla="*/ 254020 h 1031409"/>
                <a:gd name="connsiteX4" fmla="*/ 270481 w 412563"/>
                <a:gd name="connsiteY4" fmla="*/ 126126 h 1031409"/>
                <a:gd name="connsiteX5" fmla="*/ 246415 w 412563"/>
                <a:gd name="connsiteY5" fmla="*/ 79368 h 1031409"/>
                <a:gd name="connsiteX6" fmla="*/ 73138 w 412563"/>
                <a:gd name="connsiteY6" fmla="*/ 212764 h 1031409"/>
                <a:gd name="connsiteX7" fmla="*/ 176967 w 412563"/>
                <a:gd name="connsiteY7" fmla="*/ 965693 h 1031409"/>
                <a:gd name="connsiteX8" fmla="*/ 223036 w 412563"/>
                <a:gd name="connsiteY8" fmla="*/ 1025515 h 1031409"/>
                <a:gd name="connsiteX9" fmla="*/ 256729 w 412563"/>
                <a:gd name="connsiteY9" fmla="*/ 1030328 h 1031409"/>
                <a:gd name="connsiteX10" fmla="*/ 262230 w 412563"/>
                <a:gd name="connsiteY10" fmla="*/ 1020702 h 1031409"/>
                <a:gd name="connsiteX11" fmla="*/ 414879 w 412563"/>
                <a:gd name="connsiteY11" fmla="*/ 124063 h 1031409"/>
                <a:gd name="connsiteX12" fmla="*/ 399751 w 412563"/>
                <a:gd name="connsiteY12" fmla="*/ 74555 h 1031409"/>
                <a:gd name="connsiteX13" fmla="*/ 359870 w 412563"/>
                <a:gd name="connsiteY13" fmla="*/ 51864 h 1031409"/>
                <a:gd name="connsiteX14" fmla="*/ 246415 w 412563"/>
                <a:gd name="connsiteY14" fmla="*/ 79368 h 1031409"/>
                <a:gd name="connsiteX15" fmla="*/ 246415 w 412563"/>
                <a:gd name="connsiteY15" fmla="*/ 79368 h 1031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12563" h="1031409">
                  <a:moveTo>
                    <a:pt x="270481" y="126126"/>
                  </a:moveTo>
                  <a:cubicBezTo>
                    <a:pt x="300736" y="114436"/>
                    <a:pt x="336491" y="104810"/>
                    <a:pt x="378435" y="98621"/>
                  </a:cubicBezTo>
                  <a:cubicBezTo>
                    <a:pt x="369497" y="91745"/>
                    <a:pt x="302799" y="593011"/>
                    <a:pt x="217536" y="979446"/>
                  </a:cubicBezTo>
                  <a:cubicBezTo>
                    <a:pt x="205846" y="977383"/>
                    <a:pt x="36007" y="419734"/>
                    <a:pt x="108894" y="254020"/>
                  </a:cubicBezTo>
                  <a:cubicBezTo>
                    <a:pt x="108894" y="253333"/>
                    <a:pt x="144649" y="172195"/>
                    <a:pt x="270481" y="126126"/>
                  </a:cubicBezTo>
                  <a:moveTo>
                    <a:pt x="246415" y="79368"/>
                  </a:moveTo>
                  <a:cubicBezTo>
                    <a:pt x="114395" y="124063"/>
                    <a:pt x="73826" y="209326"/>
                    <a:pt x="73138" y="212764"/>
                  </a:cubicBezTo>
                  <a:cubicBezTo>
                    <a:pt x="-5937" y="386041"/>
                    <a:pt x="156339" y="939564"/>
                    <a:pt x="176967" y="965693"/>
                  </a:cubicBezTo>
                  <a:cubicBezTo>
                    <a:pt x="185218" y="988384"/>
                    <a:pt x="203783" y="1013138"/>
                    <a:pt x="223036" y="1025515"/>
                  </a:cubicBezTo>
                  <a:cubicBezTo>
                    <a:pt x="236789" y="1034454"/>
                    <a:pt x="249166" y="1035829"/>
                    <a:pt x="256729" y="1030328"/>
                  </a:cubicBezTo>
                  <a:cubicBezTo>
                    <a:pt x="259480" y="1028266"/>
                    <a:pt x="261542" y="1025515"/>
                    <a:pt x="262230" y="1020702"/>
                  </a:cubicBezTo>
                  <a:cubicBezTo>
                    <a:pt x="342680" y="631516"/>
                    <a:pt x="401814" y="137815"/>
                    <a:pt x="414879" y="124063"/>
                  </a:cubicBezTo>
                  <a:cubicBezTo>
                    <a:pt x="417629" y="109623"/>
                    <a:pt x="411441" y="90370"/>
                    <a:pt x="399751" y="74555"/>
                  </a:cubicBezTo>
                  <a:cubicBezTo>
                    <a:pt x="388062" y="58741"/>
                    <a:pt x="372247" y="49801"/>
                    <a:pt x="359870" y="51864"/>
                  </a:cubicBezTo>
                  <a:cubicBezTo>
                    <a:pt x="318614" y="58741"/>
                    <a:pt x="280795" y="67679"/>
                    <a:pt x="246415" y="79368"/>
                  </a:cubicBezTo>
                  <a:lnTo>
                    <a:pt x="246415" y="79368"/>
                  </a:lnTo>
                  <a:close/>
                </a:path>
              </a:pathLst>
            </a:custGeom>
            <a:solidFill>
              <a:srgbClr val="5F3620"/>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A31B53C7-29E7-4F77-B221-49955A2DE793}"/>
                </a:ext>
              </a:extLst>
            </p:cNvPr>
            <p:cNvSpPr/>
            <p:nvPr/>
          </p:nvSpPr>
          <p:spPr>
            <a:xfrm>
              <a:off x="5937374" y="6941752"/>
              <a:ext cx="275043" cy="962649"/>
            </a:xfrm>
            <a:custGeom>
              <a:avLst/>
              <a:gdLst>
                <a:gd name="connsiteX0" fmla="*/ 67689 w 275042"/>
                <a:gd name="connsiteY0" fmla="*/ 484075 h 962649"/>
                <a:gd name="connsiteX1" fmla="*/ 55312 w 275042"/>
                <a:gd name="connsiteY1" fmla="*/ 739865 h 962649"/>
                <a:gd name="connsiteX2" fmla="*/ 58062 w 275042"/>
                <a:gd name="connsiteY2" fmla="*/ 845756 h 962649"/>
                <a:gd name="connsiteX3" fmla="*/ 86254 w 275042"/>
                <a:gd name="connsiteY3" fmla="*/ 928956 h 962649"/>
                <a:gd name="connsiteX4" fmla="*/ 246467 w 275042"/>
                <a:gd name="connsiteY4" fmla="*/ 51570 h 962649"/>
                <a:gd name="connsiteX5" fmla="*/ 67689 w 275042"/>
                <a:gd name="connsiteY5" fmla="*/ 484075 h 962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5042" h="962649">
                  <a:moveTo>
                    <a:pt x="67689" y="484075"/>
                  </a:moveTo>
                  <a:cubicBezTo>
                    <a:pt x="54625" y="562462"/>
                    <a:pt x="46373" y="645662"/>
                    <a:pt x="55312" y="739865"/>
                  </a:cubicBezTo>
                  <a:cubicBezTo>
                    <a:pt x="57375" y="764619"/>
                    <a:pt x="55312" y="803124"/>
                    <a:pt x="58062" y="845756"/>
                  </a:cubicBezTo>
                  <a:cubicBezTo>
                    <a:pt x="74565" y="896639"/>
                    <a:pt x="86254" y="928956"/>
                    <a:pt x="86254" y="928956"/>
                  </a:cubicBezTo>
                  <a:cubicBezTo>
                    <a:pt x="168080" y="562462"/>
                    <a:pt x="229276" y="87326"/>
                    <a:pt x="246467" y="51570"/>
                  </a:cubicBezTo>
                  <a:cubicBezTo>
                    <a:pt x="150202" y="156086"/>
                    <a:pt x="96568" y="308048"/>
                    <a:pt x="67689" y="484075"/>
                  </a:cubicBezTo>
                  <a:close/>
                </a:path>
              </a:pathLst>
            </a:custGeom>
            <a:solidFill>
              <a:srgbClr val="429950"/>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F660FC45-3039-4F92-A730-01923F4B7922}"/>
                </a:ext>
              </a:extLst>
            </p:cNvPr>
            <p:cNvSpPr/>
            <p:nvPr/>
          </p:nvSpPr>
          <p:spPr>
            <a:xfrm>
              <a:off x="6238095" y="7492525"/>
              <a:ext cx="481325" cy="825128"/>
            </a:xfrm>
            <a:custGeom>
              <a:avLst/>
              <a:gdLst>
                <a:gd name="connsiteX0" fmla="*/ 163717 w 481324"/>
                <a:gd name="connsiteY0" fmla="*/ 834066 h 825127"/>
                <a:gd name="connsiteX1" fmla="*/ 141026 w 481324"/>
                <a:gd name="connsiteY1" fmla="*/ 829941 h 825127"/>
                <a:gd name="connsiteX2" fmla="*/ 118335 w 481324"/>
                <a:gd name="connsiteY2" fmla="*/ 799686 h 825127"/>
                <a:gd name="connsiteX3" fmla="*/ 90143 w 481324"/>
                <a:gd name="connsiteY3" fmla="*/ 156086 h 825127"/>
                <a:gd name="connsiteX4" fmla="*/ 121773 w 481324"/>
                <a:gd name="connsiteY4" fmla="*/ 127207 h 825127"/>
                <a:gd name="connsiteX5" fmla="*/ 403004 w 481324"/>
                <a:gd name="connsiteY5" fmla="*/ 51570 h 825127"/>
                <a:gd name="connsiteX6" fmla="*/ 423633 w 481324"/>
                <a:gd name="connsiteY6" fmla="*/ 63947 h 825127"/>
                <a:gd name="connsiteX7" fmla="*/ 431196 w 481324"/>
                <a:gd name="connsiteY7" fmla="*/ 87326 h 825127"/>
                <a:gd name="connsiteX8" fmla="*/ 165093 w 481324"/>
                <a:gd name="connsiteY8" fmla="*/ 833379 h 825127"/>
                <a:gd name="connsiteX9" fmla="*/ 163717 w 481324"/>
                <a:gd name="connsiteY9" fmla="*/ 834066 h 82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1324" h="825127">
                  <a:moveTo>
                    <a:pt x="163717" y="834066"/>
                  </a:moveTo>
                  <a:cubicBezTo>
                    <a:pt x="159592" y="838192"/>
                    <a:pt x="150653" y="836817"/>
                    <a:pt x="141026" y="829941"/>
                  </a:cubicBezTo>
                  <a:cubicBezTo>
                    <a:pt x="130712" y="822377"/>
                    <a:pt x="121773" y="810000"/>
                    <a:pt x="118335" y="799686"/>
                  </a:cubicBezTo>
                  <a:cubicBezTo>
                    <a:pt x="101833" y="774932"/>
                    <a:pt x="-4059" y="288795"/>
                    <a:pt x="90143" y="156086"/>
                  </a:cubicBezTo>
                  <a:cubicBezTo>
                    <a:pt x="91519" y="154711"/>
                    <a:pt x="100458" y="143022"/>
                    <a:pt x="121773" y="127207"/>
                  </a:cubicBezTo>
                  <a:cubicBezTo>
                    <a:pt x="158904" y="99015"/>
                    <a:pt x="247605" y="58446"/>
                    <a:pt x="403004" y="51570"/>
                  </a:cubicBezTo>
                  <a:cubicBezTo>
                    <a:pt x="409193" y="51570"/>
                    <a:pt x="417444" y="55696"/>
                    <a:pt x="423633" y="63947"/>
                  </a:cubicBezTo>
                  <a:cubicBezTo>
                    <a:pt x="429821" y="71511"/>
                    <a:pt x="432572" y="80450"/>
                    <a:pt x="431196" y="87326"/>
                  </a:cubicBezTo>
                  <a:cubicBezTo>
                    <a:pt x="420882" y="84575"/>
                    <a:pt x="333556" y="544584"/>
                    <a:pt x="165093" y="833379"/>
                  </a:cubicBezTo>
                  <a:cubicBezTo>
                    <a:pt x="164405" y="834066"/>
                    <a:pt x="163717" y="834066"/>
                    <a:pt x="163717" y="834066"/>
                  </a:cubicBezTo>
                  <a:close/>
                </a:path>
              </a:pathLst>
            </a:custGeom>
            <a:solidFill>
              <a:srgbClr val="6EA14C"/>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A07D151C-0B6E-44F6-970F-ED02F060E343}"/>
                </a:ext>
              </a:extLst>
            </p:cNvPr>
            <p:cNvSpPr/>
            <p:nvPr/>
          </p:nvSpPr>
          <p:spPr>
            <a:xfrm>
              <a:off x="6216715" y="7470487"/>
              <a:ext cx="481325" cy="893888"/>
            </a:xfrm>
            <a:custGeom>
              <a:avLst/>
              <a:gdLst>
                <a:gd name="connsiteX0" fmla="*/ 159656 w 481324"/>
                <a:gd name="connsiteY0" fmla="*/ 171248 h 893888"/>
                <a:gd name="connsiteX1" fmla="*/ 433323 w 481324"/>
                <a:gd name="connsiteY1" fmla="*/ 94924 h 893888"/>
                <a:gd name="connsiteX2" fmla="*/ 163094 w 481324"/>
                <a:gd name="connsiteY2" fmla="*/ 832038 h 893888"/>
                <a:gd name="connsiteX3" fmla="*/ 130776 w 481324"/>
                <a:gd name="connsiteY3" fmla="*/ 198065 h 893888"/>
                <a:gd name="connsiteX4" fmla="*/ 159656 w 481324"/>
                <a:gd name="connsiteY4" fmla="*/ 171248 h 893888"/>
                <a:gd name="connsiteX5" fmla="*/ 126651 w 481324"/>
                <a:gd name="connsiteY5" fmla="*/ 127242 h 893888"/>
                <a:gd name="connsiteX6" fmla="*/ 126651 w 481324"/>
                <a:gd name="connsiteY6" fmla="*/ 127242 h 893888"/>
                <a:gd name="connsiteX7" fmla="*/ 93646 w 481324"/>
                <a:gd name="connsiteY7" fmla="*/ 156809 h 893888"/>
                <a:gd name="connsiteX8" fmla="*/ 116337 w 481324"/>
                <a:gd name="connsiteY8" fmla="*/ 811410 h 893888"/>
                <a:gd name="connsiteX9" fmla="*/ 161719 w 481324"/>
                <a:gd name="connsiteY9" fmla="*/ 871920 h 893888"/>
                <a:gd name="connsiteX10" fmla="*/ 207788 w 481324"/>
                <a:gd name="connsiteY10" fmla="*/ 880171 h 893888"/>
                <a:gd name="connsiteX11" fmla="*/ 209163 w 481324"/>
                <a:gd name="connsiteY11" fmla="*/ 878108 h 893888"/>
                <a:gd name="connsiteX12" fmla="*/ 471142 w 481324"/>
                <a:gd name="connsiteY12" fmla="*/ 122428 h 893888"/>
                <a:gd name="connsiteX13" fmla="*/ 456702 w 481324"/>
                <a:gd name="connsiteY13" fmla="*/ 75671 h 893888"/>
                <a:gd name="connsiteX14" fmla="*/ 414758 w 481324"/>
                <a:gd name="connsiteY14" fmla="*/ 51605 h 893888"/>
                <a:gd name="connsiteX15" fmla="*/ 126651 w 481324"/>
                <a:gd name="connsiteY15" fmla="*/ 127242 h 893888"/>
                <a:gd name="connsiteX16" fmla="*/ 126651 w 481324"/>
                <a:gd name="connsiteY16" fmla="*/ 127242 h 89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1324" h="893888">
                  <a:moveTo>
                    <a:pt x="159656" y="171248"/>
                  </a:moveTo>
                  <a:cubicBezTo>
                    <a:pt x="198849" y="141681"/>
                    <a:pt x="284800" y="103176"/>
                    <a:pt x="433323" y="94924"/>
                  </a:cubicBezTo>
                  <a:cubicBezTo>
                    <a:pt x="424384" y="88048"/>
                    <a:pt x="334995" y="544619"/>
                    <a:pt x="163094" y="832038"/>
                  </a:cubicBezTo>
                  <a:cubicBezTo>
                    <a:pt x="152092" y="827913"/>
                    <a:pt x="37949" y="329398"/>
                    <a:pt x="130776" y="198065"/>
                  </a:cubicBezTo>
                  <a:cubicBezTo>
                    <a:pt x="130776" y="198065"/>
                    <a:pt x="139028" y="186376"/>
                    <a:pt x="159656" y="171248"/>
                  </a:cubicBezTo>
                  <a:moveTo>
                    <a:pt x="126651" y="127242"/>
                  </a:moveTo>
                  <a:lnTo>
                    <a:pt x="126651" y="127242"/>
                  </a:lnTo>
                  <a:cubicBezTo>
                    <a:pt x="104647" y="142369"/>
                    <a:pt x="95021" y="155433"/>
                    <a:pt x="93646" y="156809"/>
                  </a:cubicBezTo>
                  <a:cubicBezTo>
                    <a:pt x="-5370" y="292955"/>
                    <a:pt x="99146" y="785969"/>
                    <a:pt x="116337" y="811410"/>
                  </a:cubicBezTo>
                  <a:cubicBezTo>
                    <a:pt x="122525" y="832038"/>
                    <a:pt x="140403" y="856792"/>
                    <a:pt x="161719" y="871920"/>
                  </a:cubicBezTo>
                  <a:cubicBezTo>
                    <a:pt x="181659" y="886359"/>
                    <a:pt x="199537" y="889110"/>
                    <a:pt x="207788" y="880171"/>
                  </a:cubicBezTo>
                  <a:cubicBezTo>
                    <a:pt x="208476" y="879483"/>
                    <a:pt x="208476" y="878796"/>
                    <a:pt x="209163" y="878108"/>
                  </a:cubicBezTo>
                  <a:cubicBezTo>
                    <a:pt x="377627" y="585187"/>
                    <a:pt x="458077" y="134118"/>
                    <a:pt x="471142" y="122428"/>
                  </a:cubicBezTo>
                  <a:cubicBezTo>
                    <a:pt x="474580" y="109364"/>
                    <a:pt x="468391" y="90799"/>
                    <a:pt x="456702" y="75671"/>
                  </a:cubicBezTo>
                  <a:cubicBezTo>
                    <a:pt x="444325" y="60544"/>
                    <a:pt x="428510" y="50917"/>
                    <a:pt x="414758" y="51605"/>
                  </a:cubicBezTo>
                  <a:cubicBezTo>
                    <a:pt x="264860" y="57793"/>
                    <a:pt x="173408" y="92861"/>
                    <a:pt x="126651" y="127242"/>
                  </a:cubicBezTo>
                  <a:lnTo>
                    <a:pt x="126651" y="127242"/>
                  </a:lnTo>
                  <a:close/>
                </a:path>
              </a:pathLst>
            </a:custGeom>
            <a:solidFill>
              <a:srgbClr val="5F3620"/>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3C8D59E0-CFAE-4E1B-B03D-88A87C74EE91}"/>
                </a:ext>
              </a:extLst>
            </p:cNvPr>
            <p:cNvSpPr/>
            <p:nvPr/>
          </p:nvSpPr>
          <p:spPr>
            <a:xfrm>
              <a:off x="6308298" y="7517279"/>
              <a:ext cx="343803" cy="825128"/>
            </a:xfrm>
            <a:custGeom>
              <a:avLst/>
              <a:gdLst>
                <a:gd name="connsiteX0" fmla="*/ 112080 w 343803"/>
                <a:gd name="connsiteY0" fmla="*/ 409813 h 825127"/>
                <a:gd name="connsiteX1" fmla="*/ 64635 w 343803"/>
                <a:gd name="connsiteY1" fmla="*/ 622284 h 825127"/>
                <a:gd name="connsiteX2" fmla="*/ 51570 w 343803"/>
                <a:gd name="connsiteY2" fmla="*/ 710297 h 825127"/>
                <a:gd name="connsiteX3" fmla="*/ 71511 w 343803"/>
                <a:gd name="connsiteY3" fmla="*/ 785246 h 825127"/>
                <a:gd name="connsiteX4" fmla="*/ 341053 w 343803"/>
                <a:gd name="connsiteY4" fmla="*/ 51570 h 825127"/>
                <a:gd name="connsiteX5" fmla="*/ 112080 w 343803"/>
                <a:gd name="connsiteY5" fmla="*/ 409813 h 82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3803" h="825127">
                  <a:moveTo>
                    <a:pt x="112080" y="409813"/>
                  </a:moveTo>
                  <a:cubicBezTo>
                    <a:pt x="88701" y="474448"/>
                    <a:pt x="68761" y="541834"/>
                    <a:pt x="64635" y="622284"/>
                  </a:cubicBezTo>
                  <a:cubicBezTo>
                    <a:pt x="63947" y="642912"/>
                    <a:pt x="55696" y="675230"/>
                    <a:pt x="51570" y="710297"/>
                  </a:cubicBezTo>
                  <a:cubicBezTo>
                    <a:pt x="62572" y="756367"/>
                    <a:pt x="71511" y="785246"/>
                    <a:pt x="71511" y="785246"/>
                  </a:cubicBezTo>
                  <a:cubicBezTo>
                    <a:pt x="236537" y="512267"/>
                    <a:pt x="321800" y="83200"/>
                    <a:pt x="341053" y="51570"/>
                  </a:cubicBezTo>
                  <a:cubicBezTo>
                    <a:pt x="234474" y="138896"/>
                    <a:pt x="163650" y="264728"/>
                    <a:pt x="112080" y="409813"/>
                  </a:cubicBezTo>
                  <a:close/>
                </a:path>
              </a:pathLst>
            </a:custGeom>
            <a:solidFill>
              <a:srgbClr val="429950"/>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20C1E15E-EE3B-4502-A137-F6049213B6C4}"/>
                </a:ext>
              </a:extLst>
            </p:cNvPr>
            <p:cNvSpPr/>
            <p:nvPr/>
          </p:nvSpPr>
          <p:spPr>
            <a:xfrm>
              <a:off x="5235047" y="5906508"/>
              <a:ext cx="756367" cy="687606"/>
            </a:xfrm>
            <a:custGeom>
              <a:avLst/>
              <a:gdLst>
                <a:gd name="connsiteX0" fmla="*/ 83098 w 756367"/>
                <a:gd name="connsiteY0" fmla="*/ 650872 h 687606"/>
                <a:gd name="connsiteX1" fmla="*/ 61782 w 756367"/>
                <a:gd name="connsiteY1" fmla="*/ 635744 h 687606"/>
                <a:gd name="connsiteX2" fmla="*/ 52155 w 756367"/>
                <a:gd name="connsiteY2" fmla="*/ 598613 h 687606"/>
                <a:gd name="connsiteX3" fmla="*/ 334762 w 756367"/>
                <a:gd name="connsiteY3" fmla="*/ 58155 h 687606"/>
                <a:gd name="connsiteX4" fmla="*/ 423463 w 756367"/>
                <a:gd name="connsiteY4" fmla="*/ 52654 h 687606"/>
                <a:gd name="connsiteX5" fmla="*/ 736324 w 756367"/>
                <a:gd name="connsiteY5" fmla="*/ 143418 h 687606"/>
                <a:gd name="connsiteX6" fmla="*/ 753514 w 756367"/>
                <a:gd name="connsiteY6" fmla="*/ 164734 h 687606"/>
                <a:gd name="connsiteX7" fmla="*/ 749388 w 756367"/>
                <a:gd name="connsiteY7" fmla="*/ 187425 h 687606"/>
                <a:gd name="connsiteX8" fmla="*/ 85848 w 756367"/>
                <a:gd name="connsiteY8" fmla="*/ 650184 h 687606"/>
                <a:gd name="connsiteX9" fmla="*/ 83098 w 756367"/>
                <a:gd name="connsiteY9" fmla="*/ 650872 h 68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6367" h="687606">
                  <a:moveTo>
                    <a:pt x="83098" y="650872"/>
                  </a:moveTo>
                  <a:cubicBezTo>
                    <a:pt x="76909" y="651559"/>
                    <a:pt x="68658" y="646058"/>
                    <a:pt x="61782" y="635744"/>
                  </a:cubicBezTo>
                  <a:cubicBezTo>
                    <a:pt x="53531" y="624055"/>
                    <a:pt x="50092" y="608928"/>
                    <a:pt x="52155" y="598613"/>
                  </a:cubicBezTo>
                  <a:cubicBezTo>
                    <a:pt x="45279" y="569734"/>
                    <a:pt x="162860" y="113163"/>
                    <a:pt x="334762" y="58155"/>
                  </a:cubicBezTo>
                  <a:cubicBezTo>
                    <a:pt x="336824" y="57467"/>
                    <a:pt x="366391" y="48528"/>
                    <a:pt x="423463" y="52654"/>
                  </a:cubicBezTo>
                  <a:cubicBezTo>
                    <a:pt x="486723" y="56779"/>
                    <a:pt x="591926" y="79470"/>
                    <a:pt x="736324" y="143418"/>
                  </a:cubicBezTo>
                  <a:cubicBezTo>
                    <a:pt x="743887" y="146856"/>
                    <a:pt x="750764" y="155107"/>
                    <a:pt x="753514" y="164734"/>
                  </a:cubicBezTo>
                  <a:cubicBezTo>
                    <a:pt x="756264" y="174360"/>
                    <a:pt x="754889" y="183299"/>
                    <a:pt x="749388" y="187425"/>
                  </a:cubicBezTo>
                  <a:cubicBezTo>
                    <a:pt x="739074" y="178486"/>
                    <a:pt x="409023" y="487909"/>
                    <a:pt x="85848" y="650184"/>
                  </a:cubicBezTo>
                  <a:cubicBezTo>
                    <a:pt x="85160" y="650184"/>
                    <a:pt x="84473" y="650184"/>
                    <a:pt x="83098" y="650872"/>
                  </a:cubicBezTo>
                  <a:close/>
                </a:path>
              </a:pathLst>
            </a:custGeom>
            <a:solidFill>
              <a:srgbClr val="6EA14C"/>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38B14DD9-6D6E-4D4B-AB9C-120CD2E4B1ED}"/>
                </a:ext>
              </a:extLst>
            </p:cNvPr>
            <p:cNvSpPr/>
            <p:nvPr/>
          </p:nvSpPr>
          <p:spPr>
            <a:xfrm>
              <a:off x="5215324" y="5879283"/>
              <a:ext cx="825128" cy="756367"/>
            </a:xfrm>
            <a:custGeom>
              <a:avLst/>
              <a:gdLst>
                <a:gd name="connsiteX0" fmla="*/ 448687 w 825127"/>
                <a:gd name="connsiteY0" fmla="*/ 106696 h 756367"/>
                <a:gd name="connsiteX1" fmla="*/ 756047 w 825127"/>
                <a:gd name="connsiteY1" fmla="*/ 193334 h 756367"/>
                <a:gd name="connsiteX2" fmla="*/ 91819 w 825127"/>
                <a:gd name="connsiteY2" fmla="*/ 646467 h 756367"/>
                <a:gd name="connsiteX3" fmla="*/ 365486 w 825127"/>
                <a:gd name="connsiteY3" fmla="*/ 112197 h 756367"/>
                <a:gd name="connsiteX4" fmla="*/ 448687 w 825127"/>
                <a:gd name="connsiteY4" fmla="*/ 106696 h 756367"/>
                <a:gd name="connsiteX5" fmla="*/ 438373 w 825127"/>
                <a:gd name="connsiteY5" fmla="*/ 53063 h 756367"/>
                <a:gd name="connsiteX6" fmla="*/ 438373 w 825127"/>
                <a:gd name="connsiteY6" fmla="*/ 53063 h 756367"/>
                <a:gd name="connsiteX7" fmla="*/ 346921 w 825127"/>
                <a:gd name="connsiteY7" fmla="*/ 57876 h 756367"/>
                <a:gd name="connsiteX8" fmla="*/ 52625 w 825127"/>
                <a:gd name="connsiteY8" fmla="*/ 605211 h 756367"/>
                <a:gd name="connsiteX9" fmla="*/ 72566 w 825127"/>
                <a:gd name="connsiteY9" fmla="*/ 678784 h 756367"/>
                <a:gd name="connsiteX10" fmla="*/ 115198 w 825127"/>
                <a:gd name="connsiteY10" fmla="*/ 709727 h 756367"/>
                <a:gd name="connsiteX11" fmla="*/ 120011 w 825127"/>
                <a:gd name="connsiteY11" fmla="*/ 708352 h 756367"/>
                <a:gd name="connsiteX12" fmla="*/ 783551 w 825127"/>
                <a:gd name="connsiteY12" fmla="*/ 235966 h 756367"/>
                <a:gd name="connsiteX13" fmla="*/ 791802 w 825127"/>
                <a:gd name="connsiteY13" fmla="*/ 191272 h 756367"/>
                <a:gd name="connsiteX14" fmla="*/ 758110 w 825127"/>
                <a:gd name="connsiteY14" fmla="*/ 148640 h 756367"/>
                <a:gd name="connsiteX15" fmla="*/ 438373 w 825127"/>
                <a:gd name="connsiteY15" fmla="*/ 53063 h 756367"/>
                <a:gd name="connsiteX16" fmla="*/ 438373 w 825127"/>
                <a:gd name="connsiteY16" fmla="*/ 53063 h 75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25127" h="756367">
                  <a:moveTo>
                    <a:pt x="448687" y="106696"/>
                  </a:moveTo>
                  <a:cubicBezTo>
                    <a:pt x="513322" y="110134"/>
                    <a:pt x="616463" y="132825"/>
                    <a:pt x="756047" y="193334"/>
                  </a:cubicBezTo>
                  <a:cubicBezTo>
                    <a:pt x="749171" y="181645"/>
                    <a:pt x="419120" y="486942"/>
                    <a:pt x="91819" y="646467"/>
                  </a:cubicBezTo>
                  <a:cubicBezTo>
                    <a:pt x="81505" y="637528"/>
                    <a:pt x="195647" y="167206"/>
                    <a:pt x="365486" y="112197"/>
                  </a:cubicBezTo>
                  <a:cubicBezTo>
                    <a:pt x="365486" y="111509"/>
                    <a:pt x="392991" y="102570"/>
                    <a:pt x="448687" y="106696"/>
                  </a:cubicBezTo>
                  <a:moveTo>
                    <a:pt x="438373" y="53063"/>
                  </a:moveTo>
                  <a:lnTo>
                    <a:pt x="438373" y="53063"/>
                  </a:lnTo>
                  <a:cubicBezTo>
                    <a:pt x="379926" y="48249"/>
                    <a:pt x="349671" y="56501"/>
                    <a:pt x="346921" y="57876"/>
                  </a:cubicBezTo>
                  <a:cubicBezTo>
                    <a:pt x="167456" y="113572"/>
                    <a:pt x="45749" y="574956"/>
                    <a:pt x="52625" y="605211"/>
                  </a:cubicBezTo>
                  <a:cubicBezTo>
                    <a:pt x="48500" y="625839"/>
                    <a:pt x="56751" y="656094"/>
                    <a:pt x="72566" y="678784"/>
                  </a:cubicBezTo>
                  <a:cubicBezTo>
                    <a:pt x="86318" y="699413"/>
                    <a:pt x="102821" y="711102"/>
                    <a:pt x="115198" y="709727"/>
                  </a:cubicBezTo>
                  <a:cubicBezTo>
                    <a:pt x="117260" y="709727"/>
                    <a:pt x="117948" y="709039"/>
                    <a:pt x="120011" y="708352"/>
                  </a:cubicBezTo>
                  <a:cubicBezTo>
                    <a:pt x="444561" y="541951"/>
                    <a:pt x="762923" y="235966"/>
                    <a:pt x="783551" y="235966"/>
                  </a:cubicBezTo>
                  <a:cubicBezTo>
                    <a:pt x="793865" y="227715"/>
                    <a:pt x="797303" y="209837"/>
                    <a:pt x="791802" y="191272"/>
                  </a:cubicBezTo>
                  <a:cubicBezTo>
                    <a:pt x="785614" y="172019"/>
                    <a:pt x="773237" y="155516"/>
                    <a:pt x="758110" y="148640"/>
                  </a:cubicBezTo>
                  <a:cubicBezTo>
                    <a:pt x="610274" y="82630"/>
                    <a:pt x="502320" y="57876"/>
                    <a:pt x="438373" y="53063"/>
                  </a:cubicBezTo>
                  <a:lnTo>
                    <a:pt x="438373" y="53063"/>
                  </a:lnTo>
                  <a:close/>
                </a:path>
              </a:pathLst>
            </a:custGeom>
            <a:solidFill>
              <a:srgbClr val="5F3620"/>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8C36B7F8-0659-4356-94DC-CEC5B03371DE}"/>
                </a:ext>
              </a:extLst>
            </p:cNvPr>
            <p:cNvSpPr/>
            <p:nvPr/>
          </p:nvSpPr>
          <p:spPr>
            <a:xfrm>
              <a:off x="5255572" y="6023110"/>
              <a:ext cx="756367" cy="550085"/>
            </a:xfrm>
            <a:custGeom>
              <a:avLst/>
              <a:gdLst>
                <a:gd name="connsiteX0" fmla="*/ 279168 w 756367"/>
                <a:gd name="connsiteY0" fmla="*/ 214533 h 550085"/>
                <a:gd name="connsiteX1" fmla="*/ 123082 w 756367"/>
                <a:gd name="connsiteY1" fmla="*/ 364432 h 550085"/>
                <a:gd name="connsiteX2" fmla="*/ 66010 w 756367"/>
                <a:gd name="connsiteY2" fmla="*/ 430442 h 550085"/>
                <a:gd name="connsiteX3" fmla="*/ 51570 w 756367"/>
                <a:gd name="connsiteY3" fmla="*/ 502640 h 550085"/>
                <a:gd name="connsiteX4" fmla="*/ 713048 w 756367"/>
                <a:gd name="connsiteY4" fmla="*/ 51570 h 550085"/>
                <a:gd name="connsiteX5" fmla="*/ 279168 w 756367"/>
                <a:gd name="connsiteY5" fmla="*/ 214533 h 550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6367" h="550085">
                  <a:moveTo>
                    <a:pt x="279168" y="214533"/>
                  </a:moveTo>
                  <a:cubicBezTo>
                    <a:pt x="221409" y="254415"/>
                    <a:pt x="166401" y="300484"/>
                    <a:pt x="123082" y="364432"/>
                  </a:cubicBezTo>
                  <a:cubicBezTo>
                    <a:pt x="112080" y="380934"/>
                    <a:pt x="87326" y="403625"/>
                    <a:pt x="66010" y="430442"/>
                  </a:cubicBezTo>
                  <a:cubicBezTo>
                    <a:pt x="56384" y="473761"/>
                    <a:pt x="51570" y="502640"/>
                    <a:pt x="51570" y="502640"/>
                  </a:cubicBezTo>
                  <a:cubicBezTo>
                    <a:pt x="363744" y="352742"/>
                    <a:pt x="675917" y="64635"/>
                    <a:pt x="713048" y="51570"/>
                  </a:cubicBezTo>
                  <a:cubicBezTo>
                    <a:pt x="550085" y="61197"/>
                    <a:pt x="408438" y="123769"/>
                    <a:pt x="279168" y="214533"/>
                  </a:cubicBezTo>
                  <a:close/>
                </a:path>
              </a:pathLst>
            </a:custGeom>
            <a:solidFill>
              <a:srgbClr val="429950"/>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F90C8D2F-DE7C-43BF-83F9-73CAEE8B28CE}"/>
                </a:ext>
              </a:extLst>
            </p:cNvPr>
            <p:cNvSpPr/>
            <p:nvPr/>
          </p:nvSpPr>
          <p:spPr>
            <a:xfrm>
              <a:off x="6616849" y="7849736"/>
              <a:ext cx="343803" cy="962649"/>
            </a:xfrm>
            <a:custGeom>
              <a:avLst/>
              <a:gdLst>
                <a:gd name="connsiteX0" fmla="*/ 292417 w 343803"/>
                <a:gd name="connsiteY0" fmla="*/ 951991 h 962649"/>
                <a:gd name="connsiteX1" fmla="*/ 271789 w 343803"/>
                <a:gd name="connsiteY1" fmla="*/ 952679 h 962649"/>
                <a:gd name="connsiteX2" fmla="*/ 244284 w 343803"/>
                <a:gd name="connsiteY2" fmla="*/ 926550 h 962649"/>
                <a:gd name="connsiteX3" fmla="*/ 60694 w 343803"/>
                <a:gd name="connsiteY3" fmla="*/ 241006 h 962649"/>
                <a:gd name="connsiteX4" fmla="*/ 99887 w 343803"/>
                <a:gd name="connsiteY4" fmla="*/ 179809 h 962649"/>
                <a:gd name="connsiteX5" fmla="*/ 318546 w 343803"/>
                <a:gd name="connsiteY5" fmla="*/ 51914 h 962649"/>
                <a:gd name="connsiteX6" fmla="*/ 339862 w 343803"/>
                <a:gd name="connsiteY6" fmla="*/ 60166 h 962649"/>
                <a:gd name="connsiteX7" fmla="*/ 351551 w 343803"/>
                <a:gd name="connsiteY7" fmla="*/ 82857 h 962649"/>
                <a:gd name="connsiteX8" fmla="*/ 292417 w 343803"/>
                <a:gd name="connsiteY8" fmla="*/ 950616 h 962649"/>
                <a:gd name="connsiteX9" fmla="*/ 292417 w 343803"/>
                <a:gd name="connsiteY9" fmla="*/ 951991 h 962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3803" h="962649">
                  <a:moveTo>
                    <a:pt x="292417" y="951991"/>
                  </a:moveTo>
                  <a:cubicBezTo>
                    <a:pt x="289667" y="956805"/>
                    <a:pt x="281415" y="957492"/>
                    <a:pt x="271789" y="952679"/>
                  </a:cubicBezTo>
                  <a:cubicBezTo>
                    <a:pt x="260100" y="947178"/>
                    <a:pt x="249098" y="936864"/>
                    <a:pt x="244284" y="926550"/>
                  </a:cubicBezTo>
                  <a:cubicBezTo>
                    <a:pt x="221593" y="903859"/>
                    <a:pt x="4997" y="407407"/>
                    <a:pt x="60694" y="241006"/>
                  </a:cubicBezTo>
                  <a:cubicBezTo>
                    <a:pt x="61381" y="238943"/>
                    <a:pt x="70320" y="212814"/>
                    <a:pt x="99887" y="179809"/>
                  </a:cubicBezTo>
                  <a:cubicBezTo>
                    <a:pt x="134955" y="139928"/>
                    <a:pt x="203028" y="89045"/>
                    <a:pt x="318546" y="51914"/>
                  </a:cubicBezTo>
                  <a:cubicBezTo>
                    <a:pt x="324734" y="50539"/>
                    <a:pt x="332986" y="53290"/>
                    <a:pt x="339862" y="60166"/>
                  </a:cubicBezTo>
                  <a:cubicBezTo>
                    <a:pt x="347425" y="66354"/>
                    <a:pt x="351551" y="75980"/>
                    <a:pt x="351551" y="82857"/>
                  </a:cubicBezTo>
                  <a:cubicBezTo>
                    <a:pt x="340549" y="82169"/>
                    <a:pt x="363240" y="591685"/>
                    <a:pt x="292417" y="950616"/>
                  </a:cubicBezTo>
                  <a:cubicBezTo>
                    <a:pt x="292417" y="951304"/>
                    <a:pt x="292417" y="951991"/>
                    <a:pt x="292417" y="951991"/>
                  </a:cubicBezTo>
                  <a:close/>
                </a:path>
              </a:pathLst>
            </a:custGeom>
            <a:solidFill>
              <a:srgbClr val="6EA14C"/>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1D43F5CA-0DE9-419B-BFE9-FA8C46FEF04E}"/>
                </a:ext>
              </a:extLst>
            </p:cNvPr>
            <p:cNvSpPr/>
            <p:nvPr/>
          </p:nvSpPr>
          <p:spPr>
            <a:xfrm>
              <a:off x="6594494" y="7827827"/>
              <a:ext cx="412564" cy="1031410"/>
            </a:xfrm>
            <a:custGeom>
              <a:avLst/>
              <a:gdLst>
                <a:gd name="connsiteX0" fmla="*/ 140807 w 412563"/>
                <a:gd name="connsiteY0" fmla="*/ 221659 h 1031409"/>
                <a:gd name="connsiteX1" fmla="*/ 353965 w 412563"/>
                <a:gd name="connsiteY1" fmla="*/ 94452 h 1031409"/>
                <a:gd name="connsiteX2" fmla="*/ 289330 w 412563"/>
                <a:gd name="connsiteY2" fmla="*/ 953960 h 1031409"/>
                <a:gd name="connsiteX3" fmla="*/ 104364 w 412563"/>
                <a:gd name="connsiteY3" fmla="*/ 279418 h 1031409"/>
                <a:gd name="connsiteX4" fmla="*/ 140807 w 412563"/>
                <a:gd name="connsiteY4" fmla="*/ 221659 h 1031409"/>
                <a:gd name="connsiteX5" fmla="*/ 102989 w 412563"/>
                <a:gd name="connsiteY5" fmla="*/ 181090 h 1031409"/>
                <a:gd name="connsiteX6" fmla="*/ 61732 w 412563"/>
                <a:gd name="connsiteY6" fmla="*/ 243662 h 1031409"/>
                <a:gd name="connsiteX7" fmla="*/ 242573 w 412563"/>
                <a:gd name="connsiteY7" fmla="*/ 942271 h 1031409"/>
                <a:gd name="connsiteX8" fmla="*/ 298269 w 412563"/>
                <a:gd name="connsiteY8" fmla="*/ 995904 h 1031409"/>
                <a:gd name="connsiteX9" fmla="*/ 340213 w 412563"/>
                <a:gd name="connsiteY9" fmla="*/ 994528 h 1031409"/>
                <a:gd name="connsiteX10" fmla="*/ 341588 w 412563"/>
                <a:gd name="connsiteY10" fmla="*/ 990403 h 1031409"/>
                <a:gd name="connsiteX11" fmla="*/ 393846 w 412563"/>
                <a:gd name="connsiteY11" fmla="*/ 114392 h 1031409"/>
                <a:gd name="connsiteX12" fmla="*/ 370467 w 412563"/>
                <a:gd name="connsiteY12" fmla="*/ 68322 h 1031409"/>
                <a:gd name="connsiteX13" fmla="*/ 327148 w 412563"/>
                <a:gd name="connsiteY13" fmla="*/ 52508 h 1031409"/>
                <a:gd name="connsiteX14" fmla="*/ 102989 w 412563"/>
                <a:gd name="connsiteY14" fmla="*/ 181090 h 1031409"/>
                <a:gd name="connsiteX15" fmla="*/ 102989 w 412563"/>
                <a:gd name="connsiteY15" fmla="*/ 181090 h 1031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12563" h="1031409">
                  <a:moveTo>
                    <a:pt x="140807" y="221659"/>
                  </a:moveTo>
                  <a:cubicBezTo>
                    <a:pt x="175187" y="181090"/>
                    <a:pt x="241885" y="131583"/>
                    <a:pt x="353965" y="94452"/>
                  </a:cubicBezTo>
                  <a:cubicBezTo>
                    <a:pt x="343651" y="88951"/>
                    <a:pt x="363591" y="595717"/>
                    <a:pt x="289330" y="953960"/>
                  </a:cubicBezTo>
                  <a:cubicBezTo>
                    <a:pt x="276953" y="952584"/>
                    <a:pt x="50043" y="444443"/>
                    <a:pt x="104364" y="279418"/>
                  </a:cubicBezTo>
                  <a:cubicBezTo>
                    <a:pt x="104364" y="279418"/>
                    <a:pt x="112615" y="253976"/>
                    <a:pt x="140807" y="221659"/>
                  </a:cubicBezTo>
                  <a:moveTo>
                    <a:pt x="102989" y="181090"/>
                  </a:moveTo>
                  <a:cubicBezTo>
                    <a:pt x="72046" y="214783"/>
                    <a:pt x="62420" y="240912"/>
                    <a:pt x="61732" y="243662"/>
                  </a:cubicBezTo>
                  <a:cubicBezTo>
                    <a:pt x="2598" y="414876"/>
                    <a:pt x="219882" y="919580"/>
                    <a:pt x="242573" y="942271"/>
                  </a:cubicBezTo>
                  <a:cubicBezTo>
                    <a:pt x="253574" y="962899"/>
                    <a:pt x="275578" y="984902"/>
                    <a:pt x="298269" y="995904"/>
                  </a:cubicBezTo>
                  <a:cubicBezTo>
                    <a:pt x="318209" y="1005530"/>
                    <a:pt x="334024" y="1004843"/>
                    <a:pt x="340213" y="994528"/>
                  </a:cubicBezTo>
                  <a:cubicBezTo>
                    <a:pt x="340900" y="993153"/>
                    <a:pt x="341588" y="991778"/>
                    <a:pt x="341588" y="990403"/>
                  </a:cubicBezTo>
                  <a:cubicBezTo>
                    <a:pt x="411036" y="628034"/>
                    <a:pt x="383532" y="129519"/>
                    <a:pt x="393846" y="114392"/>
                  </a:cubicBezTo>
                  <a:cubicBezTo>
                    <a:pt x="393846" y="99953"/>
                    <a:pt x="384907" y="81387"/>
                    <a:pt x="370467" y="68322"/>
                  </a:cubicBezTo>
                  <a:cubicBezTo>
                    <a:pt x="356028" y="55258"/>
                    <a:pt x="339525" y="49070"/>
                    <a:pt x="327148" y="52508"/>
                  </a:cubicBezTo>
                  <a:cubicBezTo>
                    <a:pt x="208880" y="89639"/>
                    <a:pt x="138744" y="141209"/>
                    <a:pt x="102989" y="181090"/>
                  </a:cubicBezTo>
                  <a:lnTo>
                    <a:pt x="102989" y="181090"/>
                  </a:lnTo>
                  <a:close/>
                </a:path>
              </a:pathLst>
            </a:custGeom>
            <a:solidFill>
              <a:srgbClr val="5F3620"/>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B968BCB1-26D7-49A0-8E06-BA24DB0861C8}"/>
                </a:ext>
              </a:extLst>
            </p:cNvPr>
            <p:cNvSpPr/>
            <p:nvPr/>
          </p:nvSpPr>
          <p:spPr>
            <a:xfrm>
              <a:off x="6770300" y="7874146"/>
              <a:ext cx="206282" cy="893888"/>
            </a:xfrm>
            <a:custGeom>
              <a:avLst/>
              <a:gdLst>
                <a:gd name="connsiteX0" fmla="*/ 55078 w 206281"/>
                <a:gd name="connsiteY0" fmla="*/ 491639 h 893888"/>
                <a:gd name="connsiteX1" fmla="*/ 65391 w 206281"/>
                <a:gd name="connsiteY1" fmla="*/ 732989 h 893888"/>
                <a:gd name="connsiteX2" fmla="*/ 76393 w 206281"/>
                <a:gd name="connsiteY2" fmla="*/ 831316 h 893888"/>
                <a:gd name="connsiteX3" fmla="*/ 113524 w 206281"/>
                <a:gd name="connsiteY3" fmla="*/ 906953 h 893888"/>
                <a:gd name="connsiteX4" fmla="*/ 178159 w 206281"/>
                <a:gd name="connsiteY4" fmla="*/ 51570 h 893888"/>
                <a:gd name="connsiteX5" fmla="*/ 55078 w 206281"/>
                <a:gd name="connsiteY5" fmla="*/ 491639 h 89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6281" h="893888">
                  <a:moveTo>
                    <a:pt x="55078" y="491639"/>
                  </a:moveTo>
                  <a:cubicBezTo>
                    <a:pt x="49577" y="567275"/>
                    <a:pt x="48889" y="645662"/>
                    <a:pt x="65391" y="732989"/>
                  </a:cubicBezTo>
                  <a:cubicBezTo>
                    <a:pt x="70205" y="755680"/>
                    <a:pt x="70892" y="792123"/>
                    <a:pt x="76393" y="831316"/>
                  </a:cubicBezTo>
                  <a:cubicBezTo>
                    <a:pt x="97709" y="878074"/>
                    <a:pt x="113524" y="906953"/>
                    <a:pt x="113524" y="906953"/>
                  </a:cubicBezTo>
                  <a:cubicBezTo>
                    <a:pt x="185723" y="566588"/>
                    <a:pt x="167157" y="89389"/>
                    <a:pt x="178159" y="51570"/>
                  </a:cubicBezTo>
                  <a:cubicBezTo>
                    <a:pt x="100460" y="169839"/>
                    <a:pt x="66079" y="322488"/>
                    <a:pt x="55078" y="491639"/>
                  </a:cubicBezTo>
                  <a:close/>
                </a:path>
              </a:pathLst>
            </a:custGeom>
            <a:solidFill>
              <a:srgbClr val="429950"/>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B96FD02C-D541-4325-A47B-F122F37DBA7A}"/>
                </a:ext>
              </a:extLst>
            </p:cNvPr>
            <p:cNvSpPr/>
            <p:nvPr/>
          </p:nvSpPr>
          <p:spPr>
            <a:xfrm>
              <a:off x="7055420" y="8138383"/>
              <a:ext cx="412564" cy="1031410"/>
            </a:xfrm>
            <a:custGeom>
              <a:avLst/>
              <a:gdLst>
                <a:gd name="connsiteX0" fmla="*/ 331732 w 412563"/>
                <a:gd name="connsiteY0" fmla="*/ 1005772 h 1031409"/>
                <a:gd name="connsiteX1" fmla="*/ 306291 w 412563"/>
                <a:gd name="connsiteY1" fmla="*/ 1009210 h 1031409"/>
                <a:gd name="connsiteX2" fmla="*/ 273973 w 412563"/>
                <a:gd name="connsiteY2" fmla="*/ 982393 h 1031409"/>
                <a:gd name="connsiteX3" fmla="*/ 60128 w 412563"/>
                <a:gd name="connsiteY3" fmla="*/ 282410 h 1031409"/>
                <a:gd name="connsiteX4" fmla="*/ 71130 w 412563"/>
                <a:gd name="connsiteY4" fmla="*/ 258344 h 1031409"/>
                <a:gd name="connsiteX5" fmla="*/ 336546 w 412563"/>
                <a:gd name="connsiteY5" fmla="*/ 52749 h 1031409"/>
                <a:gd name="connsiteX6" fmla="*/ 360612 w 412563"/>
                <a:gd name="connsiteY6" fmla="*/ 58938 h 1031409"/>
                <a:gd name="connsiteX7" fmla="*/ 375052 w 412563"/>
                <a:gd name="connsiteY7" fmla="*/ 83004 h 1031409"/>
                <a:gd name="connsiteX8" fmla="*/ 331732 w 412563"/>
                <a:gd name="connsiteY8" fmla="*/ 1005772 h 1031409"/>
                <a:gd name="connsiteX9" fmla="*/ 331732 w 412563"/>
                <a:gd name="connsiteY9" fmla="*/ 1005772 h 1031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2563" h="1031409">
                  <a:moveTo>
                    <a:pt x="331732" y="1005772"/>
                  </a:moveTo>
                  <a:cubicBezTo>
                    <a:pt x="328982" y="1012648"/>
                    <a:pt x="319356" y="1014023"/>
                    <a:pt x="306291" y="1009210"/>
                  </a:cubicBezTo>
                  <a:cubicBezTo>
                    <a:pt x="293226" y="1003709"/>
                    <a:pt x="280850" y="993395"/>
                    <a:pt x="273973" y="982393"/>
                  </a:cubicBezTo>
                  <a:cubicBezTo>
                    <a:pt x="249220" y="960390"/>
                    <a:pt x="3057" y="460500"/>
                    <a:pt x="60128" y="282410"/>
                  </a:cubicBezTo>
                  <a:cubicBezTo>
                    <a:pt x="60128" y="281722"/>
                    <a:pt x="62878" y="272784"/>
                    <a:pt x="71130" y="258344"/>
                  </a:cubicBezTo>
                  <a:cubicBezTo>
                    <a:pt x="96571" y="209523"/>
                    <a:pt x="172895" y="126323"/>
                    <a:pt x="336546" y="52749"/>
                  </a:cubicBezTo>
                  <a:cubicBezTo>
                    <a:pt x="343422" y="49999"/>
                    <a:pt x="352361" y="52062"/>
                    <a:pt x="360612" y="58938"/>
                  </a:cubicBezTo>
                  <a:cubicBezTo>
                    <a:pt x="369551" y="65126"/>
                    <a:pt x="375052" y="74753"/>
                    <a:pt x="375052" y="83004"/>
                  </a:cubicBezTo>
                  <a:cubicBezTo>
                    <a:pt x="364738" y="83004"/>
                    <a:pt x="420434" y="624838"/>
                    <a:pt x="331732" y="1005772"/>
                  </a:cubicBezTo>
                  <a:cubicBezTo>
                    <a:pt x="331732" y="1005772"/>
                    <a:pt x="331732" y="1005772"/>
                    <a:pt x="331732" y="1005772"/>
                  </a:cubicBezTo>
                  <a:close/>
                </a:path>
              </a:pathLst>
            </a:custGeom>
            <a:solidFill>
              <a:srgbClr val="6EA14C"/>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F4F53E30-B77D-4DFA-8FBA-60F2B6E581BE}"/>
                </a:ext>
              </a:extLst>
            </p:cNvPr>
            <p:cNvSpPr/>
            <p:nvPr/>
          </p:nvSpPr>
          <p:spPr>
            <a:xfrm>
              <a:off x="7031365" y="8115991"/>
              <a:ext cx="481325" cy="1100170"/>
            </a:xfrm>
            <a:custGeom>
              <a:avLst/>
              <a:gdLst>
                <a:gd name="connsiteX0" fmla="*/ 119938 w 481324"/>
                <a:gd name="connsiteY0" fmla="*/ 299302 h 1100170"/>
                <a:gd name="connsiteX1" fmla="*/ 378478 w 481324"/>
                <a:gd name="connsiteY1" fmla="*/ 95770 h 1100170"/>
                <a:gd name="connsiteX2" fmla="*/ 326220 w 481324"/>
                <a:gd name="connsiteY2" fmla="*/ 1008911 h 1100170"/>
                <a:gd name="connsiteX3" fmla="*/ 110311 w 481324"/>
                <a:gd name="connsiteY3" fmla="*/ 320617 h 1100170"/>
                <a:gd name="connsiteX4" fmla="*/ 119938 w 481324"/>
                <a:gd name="connsiteY4" fmla="*/ 299302 h 1100170"/>
                <a:gd name="connsiteX5" fmla="*/ 73181 w 481324"/>
                <a:gd name="connsiteY5" fmla="*/ 260796 h 1100170"/>
                <a:gd name="connsiteX6" fmla="*/ 73181 w 481324"/>
                <a:gd name="connsiteY6" fmla="*/ 260796 h 1100170"/>
                <a:gd name="connsiteX7" fmla="*/ 61491 w 481324"/>
                <a:gd name="connsiteY7" fmla="*/ 285550 h 1100170"/>
                <a:gd name="connsiteX8" fmla="*/ 271899 w 481324"/>
                <a:gd name="connsiteY8" fmla="*/ 999285 h 1100170"/>
                <a:gd name="connsiteX9" fmla="*/ 335846 w 481324"/>
                <a:gd name="connsiteY9" fmla="*/ 1052918 h 1100170"/>
                <a:gd name="connsiteX10" fmla="*/ 386041 w 481324"/>
                <a:gd name="connsiteY10" fmla="*/ 1046730 h 1100170"/>
                <a:gd name="connsiteX11" fmla="*/ 386041 w 481324"/>
                <a:gd name="connsiteY11" fmla="*/ 1046042 h 1100170"/>
                <a:gd name="connsiteX12" fmla="*/ 421797 w 481324"/>
                <a:gd name="connsiteY12" fmla="*/ 113648 h 1100170"/>
                <a:gd name="connsiteX13" fmla="*/ 393605 w 481324"/>
                <a:gd name="connsiteY13" fmla="*/ 65515 h 1100170"/>
                <a:gd name="connsiteX14" fmla="*/ 345473 w 481324"/>
                <a:gd name="connsiteY14" fmla="*/ 53826 h 1100170"/>
                <a:gd name="connsiteX15" fmla="*/ 73181 w 481324"/>
                <a:gd name="connsiteY15" fmla="*/ 260796 h 1100170"/>
                <a:gd name="connsiteX16" fmla="*/ 73181 w 481324"/>
                <a:gd name="connsiteY16" fmla="*/ 260796 h 1100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1324" h="1100170">
                  <a:moveTo>
                    <a:pt x="119938" y="299302"/>
                  </a:moveTo>
                  <a:cubicBezTo>
                    <a:pt x="141254" y="256670"/>
                    <a:pt x="214140" y="170719"/>
                    <a:pt x="378478" y="95770"/>
                  </a:cubicBezTo>
                  <a:cubicBezTo>
                    <a:pt x="366789" y="90957"/>
                    <a:pt x="419047" y="630040"/>
                    <a:pt x="326220" y="1008911"/>
                  </a:cubicBezTo>
                  <a:cubicBezTo>
                    <a:pt x="313155" y="1008224"/>
                    <a:pt x="54615" y="497332"/>
                    <a:pt x="110311" y="320617"/>
                  </a:cubicBezTo>
                  <a:cubicBezTo>
                    <a:pt x="109624" y="321305"/>
                    <a:pt x="112374" y="312366"/>
                    <a:pt x="119938" y="299302"/>
                  </a:cubicBezTo>
                  <a:moveTo>
                    <a:pt x="73181" y="260796"/>
                  </a:moveTo>
                  <a:lnTo>
                    <a:pt x="73181" y="260796"/>
                  </a:lnTo>
                  <a:cubicBezTo>
                    <a:pt x="64242" y="276610"/>
                    <a:pt x="61491" y="285550"/>
                    <a:pt x="61491" y="285550"/>
                  </a:cubicBezTo>
                  <a:cubicBezTo>
                    <a:pt x="-393" y="469140"/>
                    <a:pt x="246457" y="976594"/>
                    <a:pt x="271899" y="999285"/>
                  </a:cubicBezTo>
                  <a:cubicBezTo>
                    <a:pt x="284276" y="1020601"/>
                    <a:pt x="309717" y="1042604"/>
                    <a:pt x="335846" y="1052918"/>
                  </a:cubicBezTo>
                  <a:cubicBezTo>
                    <a:pt x="361975" y="1063232"/>
                    <a:pt x="381916" y="1060482"/>
                    <a:pt x="386041" y="1046730"/>
                  </a:cubicBezTo>
                  <a:cubicBezTo>
                    <a:pt x="386041" y="1046730"/>
                    <a:pt x="386041" y="1046042"/>
                    <a:pt x="386041" y="1046042"/>
                  </a:cubicBezTo>
                  <a:cubicBezTo>
                    <a:pt x="472680" y="661670"/>
                    <a:pt x="411483" y="130150"/>
                    <a:pt x="421797" y="113648"/>
                  </a:cubicBezTo>
                  <a:cubicBezTo>
                    <a:pt x="421110" y="97145"/>
                    <a:pt x="410108" y="78580"/>
                    <a:pt x="393605" y="65515"/>
                  </a:cubicBezTo>
                  <a:cubicBezTo>
                    <a:pt x="377103" y="53138"/>
                    <a:pt x="358537" y="48325"/>
                    <a:pt x="345473" y="53826"/>
                  </a:cubicBezTo>
                  <a:cubicBezTo>
                    <a:pt x="179072" y="126712"/>
                    <a:pt x="99997" y="211288"/>
                    <a:pt x="73181" y="260796"/>
                  </a:cubicBezTo>
                  <a:lnTo>
                    <a:pt x="73181" y="260796"/>
                  </a:lnTo>
                  <a:close/>
                </a:path>
              </a:pathLst>
            </a:custGeom>
            <a:solidFill>
              <a:srgbClr val="5F3620"/>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6241D26C-065F-4C34-86F3-01D2CA8793AD}"/>
                </a:ext>
              </a:extLst>
            </p:cNvPr>
            <p:cNvSpPr/>
            <p:nvPr/>
          </p:nvSpPr>
          <p:spPr>
            <a:xfrm>
              <a:off x="7234580" y="8164316"/>
              <a:ext cx="206282" cy="962649"/>
            </a:xfrm>
            <a:custGeom>
              <a:avLst/>
              <a:gdLst>
                <a:gd name="connsiteX0" fmla="*/ 54245 w 206281"/>
                <a:gd name="connsiteY0" fmla="*/ 530832 h 962649"/>
                <a:gd name="connsiteX1" fmla="*/ 68684 w 206281"/>
                <a:gd name="connsiteY1" fmla="*/ 783184 h 962649"/>
                <a:gd name="connsiteX2" fmla="*/ 80374 w 206281"/>
                <a:gd name="connsiteY2" fmla="*/ 884950 h 962649"/>
                <a:gd name="connsiteX3" fmla="*/ 122318 w 206281"/>
                <a:gd name="connsiteY3" fmla="*/ 961274 h 962649"/>
                <a:gd name="connsiteX4" fmla="*/ 174576 w 206281"/>
                <a:gd name="connsiteY4" fmla="*/ 51570 h 962649"/>
                <a:gd name="connsiteX5" fmla="*/ 54245 w 206281"/>
                <a:gd name="connsiteY5" fmla="*/ 530832 h 962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6281" h="962649">
                  <a:moveTo>
                    <a:pt x="54245" y="530832"/>
                  </a:moveTo>
                  <a:cubicBezTo>
                    <a:pt x="49431" y="610595"/>
                    <a:pt x="49431" y="693107"/>
                    <a:pt x="68684" y="783184"/>
                  </a:cubicBezTo>
                  <a:cubicBezTo>
                    <a:pt x="73497" y="806563"/>
                    <a:pt x="74873" y="845068"/>
                    <a:pt x="80374" y="884950"/>
                  </a:cubicBezTo>
                  <a:cubicBezTo>
                    <a:pt x="105127" y="931707"/>
                    <a:pt x="122318" y="961274"/>
                    <a:pt x="122318" y="961274"/>
                  </a:cubicBezTo>
                  <a:cubicBezTo>
                    <a:pt x="212394" y="600968"/>
                    <a:pt x="164949" y="92827"/>
                    <a:pt x="174576" y="51570"/>
                  </a:cubicBezTo>
                  <a:cubicBezTo>
                    <a:pt x="96876" y="188404"/>
                    <a:pt x="63871" y="352055"/>
                    <a:pt x="54245" y="530832"/>
                  </a:cubicBezTo>
                  <a:close/>
                </a:path>
              </a:pathLst>
            </a:custGeom>
            <a:solidFill>
              <a:srgbClr val="429950"/>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B023D6ED-059B-4F34-A206-DF42ACD82936}"/>
                </a:ext>
              </a:extLst>
            </p:cNvPr>
            <p:cNvSpPr/>
            <p:nvPr/>
          </p:nvSpPr>
          <p:spPr>
            <a:xfrm>
              <a:off x="4430418" y="4238949"/>
              <a:ext cx="687606" cy="1306452"/>
            </a:xfrm>
            <a:custGeom>
              <a:avLst/>
              <a:gdLst>
                <a:gd name="connsiteX0" fmla="*/ 646377 w 687606"/>
                <a:gd name="connsiteY0" fmla="*/ 1276708 h 1306452"/>
                <a:gd name="connsiteX1" fmla="*/ 637438 w 687606"/>
                <a:gd name="connsiteY1" fmla="*/ 1271207 h 1306452"/>
                <a:gd name="connsiteX2" fmla="*/ 52972 w 687606"/>
                <a:gd name="connsiteY2" fmla="*/ 99525 h 1306452"/>
                <a:gd name="connsiteX3" fmla="*/ 56410 w 687606"/>
                <a:gd name="connsiteY3" fmla="*/ 63082 h 1306452"/>
                <a:gd name="connsiteX4" fmla="*/ 74288 w 687606"/>
                <a:gd name="connsiteY4" fmla="*/ 52768 h 1306452"/>
                <a:gd name="connsiteX5" fmla="*/ 74976 w 687606"/>
                <a:gd name="connsiteY5" fmla="*/ 52768 h 1306452"/>
                <a:gd name="connsiteX6" fmla="*/ 394713 w 687606"/>
                <a:gd name="connsiteY6" fmla="*/ 381444 h 1306452"/>
                <a:gd name="connsiteX7" fmla="*/ 657378 w 687606"/>
                <a:gd name="connsiteY7" fmla="*/ 1240264 h 1306452"/>
                <a:gd name="connsiteX8" fmla="*/ 656003 w 687606"/>
                <a:gd name="connsiteY8" fmla="*/ 1271894 h 1306452"/>
                <a:gd name="connsiteX9" fmla="*/ 646377 w 687606"/>
                <a:gd name="connsiteY9" fmla="*/ 1276708 h 1306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7606" h="1306452">
                  <a:moveTo>
                    <a:pt x="646377" y="1276708"/>
                  </a:moveTo>
                  <a:cubicBezTo>
                    <a:pt x="643626" y="1276020"/>
                    <a:pt x="640188" y="1273957"/>
                    <a:pt x="637438" y="1271207"/>
                  </a:cubicBezTo>
                  <a:cubicBezTo>
                    <a:pt x="268193" y="904712"/>
                    <a:pt x="39908" y="109839"/>
                    <a:pt x="52972" y="99525"/>
                  </a:cubicBezTo>
                  <a:cubicBezTo>
                    <a:pt x="50222" y="87836"/>
                    <a:pt x="51597" y="73396"/>
                    <a:pt x="56410" y="63082"/>
                  </a:cubicBezTo>
                  <a:cubicBezTo>
                    <a:pt x="61224" y="53456"/>
                    <a:pt x="68100" y="49330"/>
                    <a:pt x="74288" y="52768"/>
                  </a:cubicBezTo>
                  <a:cubicBezTo>
                    <a:pt x="74288" y="52768"/>
                    <a:pt x="74976" y="52768"/>
                    <a:pt x="74976" y="52768"/>
                  </a:cubicBezTo>
                  <a:cubicBezTo>
                    <a:pt x="299135" y="186164"/>
                    <a:pt x="389899" y="373880"/>
                    <a:pt x="394713" y="381444"/>
                  </a:cubicBezTo>
                  <a:cubicBezTo>
                    <a:pt x="489602" y="635858"/>
                    <a:pt x="638813" y="1218261"/>
                    <a:pt x="657378" y="1240264"/>
                  </a:cubicBezTo>
                  <a:cubicBezTo>
                    <a:pt x="661504" y="1252641"/>
                    <a:pt x="660816" y="1265018"/>
                    <a:pt x="656003" y="1271894"/>
                  </a:cubicBezTo>
                  <a:cubicBezTo>
                    <a:pt x="653940" y="1276020"/>
                    <a:pt x="650502" y="1277395"/>
                    <a:pt x="646377" y="1276708"/>
                  </a:cubicBezTo>
                  <a:close/>
                </a:path>
              </a:pathLst>
            </a:custGeom>
            <a:solidFill>
              <a:srgbClr val="6EA14C"/>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E503CA9F-6980-43D5-938D-14B50F601643}"/>
                </a:ext>
              </a:extLst>
            </p:cNvPr>
            <p:cNvSpPr/>
            <p:nvPr/>
          </p:nvSpPr>
          <p:spPr>
            <a:xfrm>
              <a:off x="4412692" y="4205724"/>
              <a:ext cx="687606" cy="1375213"/>
            </a:xfrm>
            <a:custGeom>
              <a:avLst/>
              <a:gdLst>
                <a:gd name="connsiteX0" fmla="*/ 87201 w 687606"/>
                <a:gd name="connsiteY0" fmla="*/ 118310 h 1375212"/>
                <a:gd name="connsiteX1" fmla="*/ 400062 w 687606"/>
                <a:gd name="connsiteY1" fmla="*/ 434609 h 1375212"/>
                <a:gd name="connsiteX2" fmla="*/ 660665 w 687606"/>
                <a:gd name="connsiteY2" fmla="*/ 1281052 h 1375212"/>
                <a:gd name="connsiteX3" fmla="*/ 87201 w 687606"/>
                <a:gd name="connsiteY3" fmla="*/ 118310 h 1375212"/>
                <a:gd name="connsiteX4" fmla="*/ 98203 w 687606"/>
                <a:gd name="connsiteY4" fmla="*/ 53675 h 1375212"/>
                <a:gd name="connsiteX5" fmla="*/ 61759 w 687606"/>
                <a:gd name="connsiteY5" fmla="*/ 74991 h 1375212"/>
                <a:gd name="connsiteX6" fmla="*/ 54196 w 687606"/>
                <a:gd name="connsiteY6" fmla="*/ 147877 h 1375212"/>
                <a:gd name="connsiteX7" fmla="*/ 648975 w 687606"/>
                <a:gd name="connsiteY7" fmla="*/ 1327810 h 1375212"/>
                <a:gd name="connsiteX8" fmla="*/ 666853 w 687606"/>
                <a:gd name="connsiteY8" fmla="*/ 1339499 h 1375212"/>
                <a:gd name="connsiteX9" fmla="*/ 687481 w 687606"/>
                <a:gd name="connsiteY9" fmla="*/ 1329185 h 1375212"/>
                <a:gd name="connsiteX10" fmla="*/ 690232 w 687606"/>
                <a:gd name="connsiteY10" fmla="*/ 1265925 h 1375212"/>
                <a:gd name="connsiteX11" fmla="*/ 426878 w 687606"/>
                <a:gd name="connsiteY11" fmla="*/ 397478 h 1375212"/>
                <a:gd name="connsiteX12" fmla="*/ 99578 w 687606"/>
                <a:gd name="connsiteY12" fmla="*/ 55050 h 1375212"/>
                <a:gd name="connsiteX13" fmla="*/ 98203 w 687606"/>
                <a:gd name="connsiteY13" fmla="*/ 53675 h 1375212"/>
                <a:gd name="connsiteX14" fmla="*/ 98203 w 687606"/>
                <a:gd name="connsiteY14" fmla="*/ 53675 h 137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87606" h="1375212">
                  <a:moveTo>
                    <a:pt x="87201" y="118310"/>
                  </a:moveTo>
                  <a:cubicBezTo>
                    <a:pt x="309298" y="248268"/>
                    <a:pt x="399374" y="435297"/>
                    <a:pt x="400062" y="434609"/>
                  </a:cubicBezTo>
                  <a:cubicBezTo>
                    <a:pt x="494264" y="684898"/>
                    <a:pt x="649663" y="1283803"/>
                    <a:pt x="660665" y="1281052"/>
                  </a:cubicBezTo>
                  <a:cubicBezTo>
                    <a:pt x="292795" y="911120"/>
                    <a:pt x="72074" y="120373"/>
                    <a:pt x="87201" y="118310"/>
                  </a:cubicBezTo>
                  <a:moveTo>
                    <a:pt x="98203" y="53675"/>
                  </a:moveTo>
                  <a:cubicBezTo>
                    <a:pt x="85826" y="47487"/>
                    <a:pt x="71386" y="55050"/>
                    <a:pt x="61759" y="74991"/>
                  </a:cubicBezTo>
                  <a:cubicBezTo>
                    <a:pt x="52133" y="94931"/>
                    <a:pt x="48695" y="123811"/>
                    <a:pt x="54196" y="147877"/>
                  </a:cubicBezTo>
                  <a:cubicBezTo>
                    <a:pt x="47320" y="182257"/>
                    <a:pt x="276293" y="959253"/>
                    <a:pt x="648975" y="1327810"/>
                  </a:cubicBezTo>
                  <a:cubicBezTo>
                    <a:pt x="655164" y="1333998"/>
                    <a:pt x="661352" y="1338124"/>
                    <a:pt x="666853" y="1339499"/>
                  </a:cubicBezTo>
                  <a:cubicBezTo>
                    <a:pt x="675104" y="1340874"/>
                    <a:pt x="681980" y="1337436"/>
                    <a:pt x="687481" y="1329185"/>
                  </a:cubicBezTo>
                  <a:cubicBezTo>
                    <a:pt x="696420" y="1314745"/>
                    <a:pt x="697795" y="1289991"/>
                    <a:pt x="690232" y="1265925"/>
                  </a:cubicBezTo>
                  <a:cubicBezTo>
                    <a:pt x="671666" y="1244609"/>
                    <a:pt x="523143" y="657393"/>
                    <a:pt x="426878" y="397478"/>
                  </a:cubicBezTo>
                  <a:cubicBezTo>
                    <a:pt x="420690" y="387164"/>
                    <a:pt x="327176" y="193259"/>
                    <a:pt x="99578" y="55050"/>
                  </a:cubicBezTo>
                  <a:cubicBezTo>
                    <a:pt x="99578" y="54363"/>
                    <a:pt x="98890" y="54363"/>
                    <a:pt x="98203" y="53675"/>
                  </a:cubicBezTo>
                  <a:lnTo>
                    <a:pt x="98203" y="53675"/>
                  </a:lnTo>
                  <a:close/>
                </a:path>
              </a:pathLst>
            </a:custGeom>
            <a:solidFill>
              <a:srgbClr val="5F3620"/>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F08C6AED-824F-4D7D-B0DE-1B1AA34890A8}"/>
                </a:ext>
              </a:extLst>
            </p:cNvPr>
            <p:cNvSpPr/>
            <p:nvPr/>
          </p:nvSpPr>
          <p:spPr>
            <a:xfrm>
              <a:off x="4449697" y="4277965"/>
              <a:ext cx="618846" cy="1237692"/>
            </a:xfrm>
            <a:custGeom>
              <a:avLst/>
              <a:gdLst>
                <a:gd name="connsiteX0" fmla="*/ 382309 w 618845"/>
                <a:gd name="connsiteY0" fmla="*/ 699983 h 1237691"/>
                <a:gd name="connsiteX1" fmla="*/ 533583 w 618845"/>
                <a:gd name="connsiteY1" fmla="*/ 1004593 h 1237691"/>
                <a:gd name="connsiteX2" fmla="*/ 596155 w 618845"/>
                <a:gd name="connsiteY2" fmla="*/ 1120111 h 1237691"/>
                <a:gd name="connsiteX3" fmla="*/ 624347 w 618845"/>
                <a:gd name="connsiteY3" fmla="*/ 1208812 h 1237691"/>
                <a:gd name="connsiteX4" fmla="*/ 51570 w 618845"/>
                <a:gd name="connsiteY4" fmla="*/ 51570 h 1237691"/>
                <a:gd name="connsiteX5" fmla="*/ 382309 w 618845"/>
                <a:gd name="connsiteY5" fmla="*/ 699983 h 1237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8845" h="1237691">
                  <a:moveTo>
                    <a:pt x="382309" y="699983"/>
                  </a:moveTo>
                  <a:cubicBezTo>
                    <a:pt x="432505" y="799686"/>
                    <a:pt x="484763" y="899389"/>
                    <a:pt x="533583" y="1004593"/>
                  </a:cubicBezTo>
                  <a:cubicBezTo>
                    <a:pt x="545960" y="1032097"/>
                    <a:pt x="571401" y="1075416"/>
                    <a:pt x="596155" y="1120111"/>
                  </a:cubicBezTo>
                  <a:cubicBezTo>
                    <a:pt x="613345" y="1174432"/>
                    <a:pt x="624347" y="1208812"/>
                    <a:pt x="624347" y="1208812"/>
                  </a:cubicBezTo>
                  <a:cubicBezTo>
                    <a:pt x="275730" y="856758"/>
                    <a:pt x="52946" y="123769"/>
                    <a:pt x="51570" y="51570"/>
                  </a:cubicBezTo>
                  <a:cubicBezTo>
                    <a:pt x="168464" y="248226"/>
                    <a:pt x="268854" y="477199"/>
                    <a:pt x="382309" y="699983"/>
                  </a:cubicBezTo>
                  <a:close/>
                </a:path>
              </a:pathLst>
            </a:custGeom>
            <a:solidFill>
              <a:srgbClr val="429950"/>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6A63C2BD-B518-40E3-B815-23D14907A96A}"/>
                </a:ext>
              </a:extLst>
            </p:cNvPr>
            <p:cNvSpPr/>
            <p:nvPr/>
          </p:nvSpPr>
          <p:spPr>
            <a:xfrm>
              <a:off x="4632699" y="6623450"/>
              <a:ext cx="1031410" cy="687606"/>
            </a:xfrm>
            <a:custGeom>
              <a:avLst/>
              <a:gdLst>
                <a:gd name="connsiteX0" fmla="*/ 1027186 w 1031409"/>
                <a:gd name="connsiteY0" fmla="*/ 682046 h 687606"/>
                <a:gd name="connsiteX1" fmla="*/ 1022373 w 1031409"/>
                <a:gd name="connsiteY1" fmla="*/ 682733 h 687606"/>
                <a:gd name="connsiteX2" fmla="*/ 74163 w 1031409"/>
                <a:gd name="connsiteY2" fmla="*/ 182843 h 687606"/>
                <a:gd name="connsiteX3" fmla="*/ 54223 w 1031409"/>
                <a:gd name="connsiteY3" fmla="*/ 147775 h 687606"/>
                <a:gd name="connsiteX4" fmla="*/ 56286 w 1031409"/>
                <a:gd name="connsiteY4" fmla="*/ 118896 h 687606"/>
                <a:gd name="connsiteX5" fmla="*/ 209622 w 1031409"/>
                <a:gd name="connsiteY5" fmla="*/ 54948 h 687606"/>
                <a:gd name="connsiteX6" fmla="*/ 390462 w 1031409"/>
                <a:gd name="connsiteY6" fmla="*/ 78327 h 687606"/>
                <a:gd name="connsiteX7" fmla="*/ 1014121 w 1031409"/>
                <a:gd name="connsiteY7" fmla="*/ 633913 h 687606"/>
                <a:gd name="connsiteX8" fmla="*/ 1031999 w 1031409"/>
                <a:gd name="connsiteY8" fmla="*/ 666230 h 687606"/>
                <a:gd name="connsiteX9" fmla="*/ 1027186 w 1031409"/>
                <a:gd name="connsiteY9" fmla="*/ 682046 h 68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31409" h="687606">
                  <a:moveTo>
                    <a:pt x="1027186" y="682046"/>
                  </a:moveTo>
                  <a:cubicBezTo>
                    <a:pt x="1025811" y="682733"/>
                    <a:pt x="1024435" y="682733"/>
                    <a:pt x="1022373" y="682733"/>
                  </a:cubicBezTo>
                  <a:cubicBezTo>
                    <a:pt x="639376" y="658667"/>
                    <a:pt x="75538" y="198658"/>
                    <a:pt x="74163" y="182843"/>
                  </a:cubicBezTo>
                  <a:cubicBezTo>
                    <a:pt x="65912" y="175280"/>
                    <a:pt x="57661" y="161528"/>
                    <a:pt x="54223" y="147775"/>
                  </a:cubicBezTo>
                  <a:cubicBezTo>
                    <a:pt x="50097" y="134023"/>
                    <a:pt x="50785" y="122334"/>
                    <a:pt x="56286" y="118896"/>
                  </a:cubicBezTo>
                  <a:cubicBezTo>
                    <a:pt x="104418" y="83828"/>
                    <a:pt x="155988" y="62512"/>
                    <a:pt x="209622" y="54948"/>
                  </a:cubicBezTo>
                  <a:cubicBezTo>
                    <a:pt x="313450" y="40509"/>
                    <a:pt x="387024" y="76952"/>
                    <a:pt x="390462" y="78327"/>
                  </a:cubicBezTo>
                  <a:cubicBezTo>
                    <a:pt x="583680" y="207597"/>
                    <a:pt x="992806" y="627037"/>
                    <a:pt x="1014121" y="633913"/>
                  </a:cubicBezTo>
                  <a:cubicBezTo>
                    <a:pt x="1023060" y="642164"/>
                    <a:pt x="1030624" y="655229"/>
                    <a:pt x="1031999" y="666230"/>
                  </a:cubicBezTo>
                  <a:cubicBezTo>
                    <a:pt x="1034062" y="674482"/>
                    <a:pt x="1031999" y="679983"/>
                    <a:pt x="1027186" y="682046"/>
                  </a:cubicBezTo>
                  <a:close/>
                </a:path>
              </a:pathLst>
            </a:custGeom>
            <a:solidFill>
              <a:srgbClr val="6EA14C"/>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74A70170-FD49-41CE-92E0-C88069D13AAE}"/>
                </a:ext>
              </a:extLst>
            </p:cNvPr>
            <p:cNvSpPr/>
            <p:nvPr/>
          </p:nvSpPr>
          <p:spPr>
            <a:xfrm>
              <a:off x="4612114" y="6589263"/>
              <a:ext cx="1100170" cy="756367"/>
            </a:xfrm>
            <a:custGeom>
              <a:avLst/>
              <a:gdLst>
                <a:gd name="connsiteX0" fmla="*/ 242584 w 1100170"/>
                <a:gd name="connsiteY0" fmla="*/ 122140 h 756367"/>
                <a:gd name="connsiteX1" fmla="*/ 416549 w 1100170"/>
                <a:gd name="connsiteY1" fmla="*/ 142768 h 756367"/>
                <a:gd name="connsiteX2" fmla="*/ 1032644 w 1100170"/>
                <a:gd name="connsiteY2" fmla="*/ 688728 h 756367"/>
                <a:gd name="connsiteX3" fmla="*/ 93373 w 1100170"/>
                <a:gd name="connsiteY3" fmla="*/ 186776 h 756367"/>
                <a:gd name="connsiteX4" fmla="*/ 242584 w 1100170"/>
                <a:gd name="connsiteY4" fmla="*/ 122140 h 756367"/>
                <a:gd name="connsiteX5" fmla="*/ 217830 w 1100170"/>
                <a:gd name="connsiteY5" fmla="*/ 54755 h 756367"/>
                <a:gd name="connsiteX6" fmla="*/ 60368 w 1100170"/>
                <a:gd name="connsiteY6" fmla="*/ 118702 h 756367"/>
                <a:gd name="connsiteX7" fmla="*/ 56930 w 1100170"/>
                <a:gd name="connsiteY7" fmla="*/ 177149 h 756367"/>
                <a:gd name="connsiteX8" fmla="*/ 97499 w 1100170"/>
                <a:gd name="connsiteY8" fmla="*/ 247285 h 756367"/>
                <a:gd name="connsiteX9" fmla="*/ 1054647 w 1100170"/>
                <a:gd name="connsiteY9" fmla="*/ 745799 h 756367"/>
                <a:gd name="connsiteX10" fmla="*/ 1063586 w 1100170"/>
                <a:gd name="connsiteY10" fmla="*/ 744424 h 756367"/>
                <a:gd name="connsiteX11" fmla="*/ 1073213 w 1100170"/>
                <a:gd name="connsiteY11" fmla="*/ 710731 h 756367"/>
                <a:gd name="connsiteX12" fmla="*/ 1037457 w 1100170"/>
                <a:gd name="connsiteY12" fmla="*/ 646784 h 756367"/>
                <a:gd name="connsiteX13" fmla="*/ 407610 w 1100170"/>
                <a:gd name="connsiteY13" fmla="*/ 82259 h 756367"/>
                <a:gd name="connsiteX14" fmla="*/ 217830 w 1100170"/>
                <a:gd name="connsiteY14" fmla="*/ 54755 h 756367"/>
                <a:gd name="connsiteX15" fmla="*/ 217830 w 1100170"/>
                <a:gd name="connsiteY15" fmla="*/ 54755 h 75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0170" h="756367">
                  <a:moveTo>
                    <a:pt x="242584" y="122140"/>
                  </a:moveTo>
                  <a:cubicBezTo>
                    <a:pt x="344350" y="107013"/>
                    <a:pt x="416549" y="142768"/>
                    <a:pt x="416549" y="142768"/>
                  </a:cubicBezTo>
                  <a:cubicBezTo>
                    <a:pt x="606328" y="269288"/>
                    <a:pt x="1029206" y="698354"/>
                    <a:pt x="1032644" y="688728"/>
                  </a:cubicBezTo>
                  <a:cubicBezTo>
                    <a:pt x="646897" y="661911"/>
                    <a:pt x="89248" y="197777"/>
                    <a:pt x="93373" y="186776"/>
                  </a:cubicBezTo>
                  <a:cubicBezTo>
                    <a:pt x="145632" y="147582"/>
                    <a:pt x="197202" y="129016"/>
                    <a:pt x="242584" y="122140"/>
                  </a:cubicBezTo>
                  <a:moveTo>
                    <a:pt x="217830" y="54755"/>
                  </a:moveTo>
                  <a:cubicBezTo>
                    <a:pt x="162822" y="62318"/>
                    <a:pt x="109876" y="83635"/>
                    <a:pt x="60368" y="118702"/>
                  </a:cubicBezTo>
                  <a:cubicBezTo>
                    <a:pt x="50054" y="126266"/>
                    <a:pt x="48679" y="148957"/>
                    <a:pt x="56930" y="177149"/>
                  </a:cubicBezTo>
                  <a:cubicBezTo>
                    <a:pt x="65182" y="205341"/>
                    <a:pt x="80997" y="232845"/>
                    <a:pt x="97499" y="247285"/>
                  </a:cubicBezTo>
                  <a:cubicBezTo>
                    <a:pt x="116752" y="278227"/>
                    <a:pt x="668212" y="723108"/>
                    <a:pt x="1054647" y="745799"/>
                  </a:cubicBezTo>
                  <a:cubicBezTo>
                    <a:pt x="1058085" y="745799"/>
                    <a:pt x="1060836" y="745799"/>
                    <a:pt x="1063586" y="744424"/>
                  </a:cubicBezTo>
                  <a:cubicBezTo>
                    <a:pt x="1072525" y="740298"/>
                    <a:pt x="1075963" y="727922"/>
                    <a:pt x="1073213" y="710731"/>
                  </a:cubicBezTo>
                  <a:cubicBezTo>
                    <a:pt x="1069087" y="688728"/>
                    <a:pt x="1055335" y="663286"/>
                    <a:pt x="1037457" y="646784"/>
                  </a:cubicBezTo>
                  <a:cubicBezTo>
                    <a:pt x="1016141" y="639908"/>
                    <a:pt x="603577" y="214967"/>
                    <a:pt x="407610" y="82259"/>
                  </a:cubicBezTo>
                  <a:cubicBezTo>
                    <a:pt x="402109" y="79509"/>
                    <a:pt x="325097" y="40315"/>
                    <a:pt x="217830" y="54755"/>
                  </a:cubicBezTo>
                  <a:lnTo>
                    <a:pt x="217830" y="54755"/>
                  </a:lnTo>
                  <a:close/>
                </a:path>
              </a:pathLst>
            </a:custGeom>
            <a:solidFill>
              <a:srgbClr val="5F3620"/>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B8FCCC15-C58F-4E55-98DB-D3FF74350FE4}"/>
                </a:ext>
              </a:extLst>
            </p:cNvPr>
            <p:cNvSpPr/>
            <p:nvPr/>
          </p:nvSpPr>
          <p:spPr>
            <a:xfrm>
              <a:off x="4657355" y="6727906"/>
              <a:ext cx="1031410" cy="550085"/>
            </a:xfrm>
            <a:custGeom>
              <a:avLst/>
              <a:gdLst>
                <a:gd name="connsiteX0" fmla="*/ 578277 w 1031409"/>
                <a:gd name="connsiteY0" fmla="*/ 296358 h 550085"/>
                <a:gd name="connsiteX1" fmla="*/ 825128 w 1031409"/>
                <a:gd name="connsiteY1" fmla="*/ 438693 h 550085"/>
                <a:gd name="connsiteX2" fmla="*/ 922080 w 1031409"/>
                <a:gd name="connsiteY2" fmla="*/ 490951 h 550085"/>
                <a:gd name="connsiteX3" fmla="*/ 987403 w 1031409"/>
                <a:gd name="connsiteY3" fmla="*/ 550085 h 550085"/>
                <a:gd name="connsiteX4" fmla="*/ 51570 w 1031409"/>
                <a:gd name="connsiteY4" fmla="*/ 51570 h 550085"/>
                <a:gd name="connsiteX5" fmla="*/ 578277 w 1031409"/>
                <a:gd name="connsiteY5" fmla="*/ 296358 h 550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1409" h="550085">
                  <a:moveTo>
                    <a:pt x="578277" y="296358"/>
                  </a:moveTo>
                  <a:cubicBezTo>
                    <a:pt x="659415" y="339678"/>
                    <a:pt x="741240" y="382997"/>
                    <a:pt x="825128" y="438693"/>
                  </a:cubicBezTo>
                  <a:cubicBezTo>
                    <a:pt x="847131" y="453133"/>
                    <a:pt x="884262" y="470323"/>
                    <a:pt x="922080" y="490951"/>
                  </a:cubicBezTo>
                  <a:cubicBezTo>
                    <a:pt x="962649" y="527394"/>
                    <a:pt x="987403" y="550085"/>
                    <a:pt x="987403" y="550085"/>
                  </a:cubicBezTo>
                  <a:cubicBezTo>
                    <a:pt x="620909" y="522581"/>
                    <a:pt x="96265" y="105204"/>
                    <a:pt x="51570" y="51570"/>
                  </a:cubicBezTo>
                  <a:cubicBezTo>
                    <a:pt x="217971" y="96265"/>
                    <a:pt x="396749" y="198718"/>
                    <a:pt x="578277" y="296358"/>
                  </a:cubicBezTo>
                  <a:close/>
                </a:path>
              </a:pathLst>
            </a:custGeom>
            <a:solidFill>
              <a:srgbClr val="429950"/>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8EA7361F-098B-4A30-AF93-9FE210BDA545}"/>
                </a:ext>
              </a:extLst>
            </p:cNvPr>
            <p:cNvSpPr/>
            <p:nvPr/>
          </p:nvSpPr>
          <p:spPr>
            <a:xfrm>
              <a:off x="4270232" y="5147094"/>
              <a:ext cx="893888" cy="893888"/>
            </a:xfrm>
            <a:custGeom>
              <a:avLst/>
              <a:gdLst>
                <a:gd name="connsiteX0" fmla="*/ 892513 w 893888"/>
                <a:gd name="connsiteY0" fmla="*/ 881517 h 893888"/>
                <a:gd name="connsiteX1" fmla="*/ 888388 w 893888"/>
                <a:gd name="connsiteY1" fmla="*/ 880829 h 893888"/>
                <a:gd name="connsiteX2" fmla="*/ 61885 w 893888"/>
                <a:gd name="connsiteY2" fmla="*/ 126525 h 893888"/>
                <a:gd name="connsiteX3" fmla="*/ 51570 w 893888"/>
                <a:gd name="connsiteY3" fmla="*/ 89394 h 893888"/>
                <a:gd name="connsiteX4" fmla="*/ 62572 w 893888"/>
                <a:gd name="connsiteY4" fmla="*/ 64640 h 893888"/>
                <a:gd name="connsiteX5" fmla="*/ 265416 w 893888"/>
                <a:gd name="connsiteY5" fmla="*/ 63265 h 893888"/>
                <a:gd name="connsiteX6" fmla="*/ 422878 w 893888"/>
                <a:gd name="connsiteY6" fmla="*/ 138902 h 893888"/>
                <a:gd name="connsiteX7" fmla="*/ 894576 w 893888"/>
                <a:gd name="connsiteY7" fmla="*/ 834760 h 893888"/>
                <a:gd name="connsiteX8" fmla="*/ 902827 w 893888"/>
                <a:gd name="connsiteY8" fmla="*/ 869140 h 893888"/>
                <a:gd name="connsiteX9" fmla="*/ 892513 w 893888"/>
                <a:gd name="connsiteY9" fmla="*/ 881517 h 89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888" h="893888">
                  <a:moveTo>
                    <a:pt x="892513" y="881517"/>
                  </a:moveTo>
                  <a:cubicBezTo>
                    <a:pt x="891138" y="881517"/>
                    <a:pt x="889763" y="881517"/>
                    <a:pt x="888388" y="880829"/>
                  </a:cubicBezTo>
                  <a:cubicBezTo>
                    <a:pt x="499202" y="727493"/>
                    <a:pt x="59134" y="141652"/>
                    <a:pt x="61885" y="126525"/>
                  </a:cubicBezTo>
                  <a:cubicBezTo>
                    <a:pt x="55696" y="117586"/>
                    <a:pt x="51570" y="103146"/>
                    <a:pt x="51570" y="89394"/>
                  </a:cubicBezTo>
                  <a:cubicBezTo>
                    <a:pt x="51570" y="75642"/>
                    <a:pt x="56384" y="66016"/>
                    <a:pt x="62572" y="64640"/>
                  </a:cubicBezTo>
                  <a:cubicBezTo>
                    <a:pt x="132020" y="47450"/>
                    <a:pt x="200093" y="47450"/>
                    <a:pt x="265416" y="63265"/>
                  </a:cubicBezTo>
                  <a:cubicBezTo>
                    <a:pt x="363744" y="87332"/>
                    <a:pt x="420128" y="136839"/>
                    <a:pt x="422878" y="138902"/>
                  </a:cubicBezTo>
                  <a:cubicBezTo>
                    <a:pt x="582403" y="316992"/>
                    <a:pt x="874635" y="821695"/>
                    <a:pt x="894576" y="834760"/>
                  </a:cubicBezTo>
                  <a:cubicBezTo>
                    <a:pt x="900765" y="845074"/>
                    <a:pt x="904890" y="858826"/>
                    <a:pt x="902827" y="869140"/>
                  </a:cubicBezTo>
                  <a:cubicBezTo>
                    <a:pt x="902140" y="876704"/>
                    <a:pt x="898014" y="881517"/>
                    <a:pt x="892513" y="881517"/>
                  </a:cubicBezTo>
                  <a:close/>
                </a:path>
              </a:pathLst>
            </a:custGeom>
            <a:solidFill>
              <a:srgbClr val="6EA14C"/>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413EC00D-A34F-44BF-A6BC-B83C2A89DD0F}"/>
                </a:ext>
              </a:extLst>
            </p:cNvPr>
            <p:cNvSpPr/>
            <p:nvPr/>
          </p:nvSpPr>
          <p:spPr>
            <a:xfrm>
              <a:off x="4253686" y="5112105"/>
              <a:ext cx="962649" cy="962649"/>
            </a:xfrm>
            <a:custGeom>
              <a:avLst/>
              <a:gdLst>
                <a:gd name="connsiteX0" fmla="*/ 284712 w 962649"/>
                <a:gd name="connsiteY0" fmla="*/ 131946 h 962649"/>
                <a:gd name="connsiteX1" fmla="*/ 435986 w 962649"/>
                <a:gd name="connsiteY1" fmla="*/ 203457 h 962649"/>
                <a:gd name="connsiteX2" fmla="*/ 902183 w 962649"/>
                <a:gd name="connsiteY2" fmla="*/ 887626 h 962649"/>
                <a:gd name="connsiteX3" fmla="*/ 85994 w 962649"/>
                <a:gd name="connsiteY3" fmla="*/ 134697 h 962649"/>
                <a:gd name="connsiteX4" fmla="*/ 284712 w 962649"/>
                <a:gd name="connsiteY4" fmla="*/ 131946 h 962649"/>
                <a:gd name="connsiteX5" fmla="*/ 280587 w 962649"/>
                <a:gd name="connsiteY5" fmla="*/ 64561 h 962649"/>
                <a:gd name="connsiteX6" fmla="*/ 72929 w 962649"/>
                <a:gd name="connsiteY6" fmla="*/ 63873 h 962649"/>
                <a:gd name="connsiteX7" fmla="*/ 51614 w 962649"/>
                <a:gd name="connsiteY7" fmla="*/ 114068 h 962649"/>
                <a:gd name="connsiteX8" fmla="*/ 71554 w 962649"/>
                <a:gd name="connsiteY8" fmla="*/ 189018 h 962649"/>
                <a:gd name="connsiteX9" fmla="*/ 906996 w 962649"/>
                <a:gd name="connsiteY9" fmla="*/ 944010 h 962649"/>
                <a:gd name="connsiteX10" fmla="*/ 915935 w 962649"/>
                <a:gd name="connsiteY10" fmla="*/ 946072 h 962649"/>
                <a:gd name="connsiteX11" fmla="*/ 937251 w 962649"/>
                <a:gd name="connsiteY11" fmla="*/ 920631 h 962649"/>
                <a:gd name="connsiteX12" fmla="*/ 920748 w 962649"/>
                <a:gd name="connsiteY12" fmla="*/ 852558 h 962649"/>
                <a:gd name="connsiteX13" fmla="*/ 446300 w 962649"/>
                <a:gd name="connsiteY13" fmla="*/ 147074 h 962649"/>
                <a:gd name="connsiteX14" fmla="*/ 280587 w 962649"/>
                <a:gd name="connsiteY14" fmla="*/ 64561 h 962649"/>
                <a:gd name="connsiteX15" fmla="*/ 280587 w 962649"/>
                <a:gd name="connsiteY15" fmla="*/ 64561 h 962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62649" h="962649">
                  <a:moveTo>
                    <a:pt x="284712" y="131946"/>
                  </a:moveTo>
                  <a:cubicBezTo>
                    <a:pt x="380977" y="155325"/>
                    <a:pt x="435986" y="203457"/>
                    <a:pt x="435986" y="203457"/>
                  </a:cubicBezTo>
                  <a:cubicBezTo>
                    <a:pt x="592760" y="378109"/>
                    <a:pt x="895994" y="895190"/>
                    <a:pt x="902183" y="887626"/>
                  </a:cubicBezTo>
                  <a:cubicBezTo>
                    <a:pt x="512310" y="730851"/>
                    <a:pt x="79118" y="143636"/>
                    <a:pt x="85994" y="134697"/>
                  </a:cubicBezTo>
                  <a:cubicBezTo>
                    <a:pt x="163006" y="114068"/>
                    <a:pt x="230391" y="118882"/>
                    <a:pt x="284712" y="131946"/>
                  </a:cubicBezTo>
                  <a:moveTo>
                    <a:pt x="280587" y="64561"/>
                  </a:moveTo>
                  <a:cubicBezTo>
                    <a:pt x="213889" y="48058"/>
                    <a:pt x="144441" y="46683"/>
                    <a:pt x="72929" y="63873"/>
                  </a:cubicBezTo>
                  <a:cubicBezTo>
                    <a:pt x="60553" y="67311"/>
                    <a:pt x="52301" y="87252"/>
                    <a:pt x="51614" y="114068"/>
                  </a:cubicBezTo>
                  <a:cubicBezTo>
                    <a:pt x="50926" y="140885"/>
                    <a:pt x="58490" y="171140"/>
                    <a:pt x="71554" y="189018"/>
                  </a:cubicBezTo>
                  <a:cubicBezTo>
                    <a:pt x="81868" y="222710"/>
                    <a:pt x="515748" y="791361"/>
                    <a:pt x="906996" y="944010"/>
                  </a:cubicBezTo>
                  <a:cubicBezTo>
                    <a:pt x="909747" y="945385"/>
                    <a:pt x="913185" y="946072"/>
                    <a:pt x="915935" y="946072"/>
                  </a:cubicBezTo>
                  <a:cubicBezTo>
                    <a:pt x="926937" y="946760"/>
                    <a:pt x="935188" y="937133"/>
                    <a:pt x="937251" y="920631"/>
                  </a:cubicBezTo>
                  <a:cubicBezTo>
                    <a:pt x="940001" y="900003"/>
                    <a:pt x="933813" y="872499"/>
                    <a:pt x="920748" y="852558"/>
                  </a:cubicBezTo>
                  <a:cubicBezTo>
                    <a:pt x="900808" y="839493"/>
                    <a:pt x="607887" y="329289"/>
                    <a:pt x="446300" y="147074"/>
                  </a:cubicBezTo>
                  <a:cubicBezTo>
                    <a:pt x="440799" y="142948"/>
                    <a:pt x="382352" y="90690"/>
                    <a:pt x="280587" y="64561"/>
                  </a:cubicBezTo>
                  <a:lnTo>
                    <a:pt x="280587" y="64561"/>
                  </a:lnTo>
                  <a:close/>
                </a:path>
              </a:pathLst>
            </a:custGeom>
            <a:solidFill>
              <a:srgbClr val="5F3620"/>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C7F9443F-789C-4A80-9686-D3C79B45D8AD}"/>
                </a:ext>
              </a:extLst>
            </p:cNvPr>
            <p:cNvSpPr/>
            <p:nvPr/>
          </p:nvSpPr>
          <p:spPr>
            <a:xfrm>
              <a:off x="4290860" y="5200045"/>
              <a:ext cx="893888" cy="825128"/>
            </a:xfrm>
            <a:custGeom>
              <a:avLst/>
              <a:gdLst>
                <a:gd name="connsiteX0" fmla="*/ 521206 w 893888"/>
                <a:gd name="connsiteY0" fmla="*/ 439380 h 825127"/>
                <a:gd name="connsiteX1" fmla="*/ 732301 w 893888"/>
                <a:gd name="connsiteY1" fmla="*/ 647038 h 825127"/>
                <a:gd name="connsiteX2" fmla="*/ 816189 w 893888"/>
                <a:gd name="connsiteY2" fmla="*/ 725425 h 825127"/>
                <a:gd name="connsiteX3" fmla="*/ 865009 w 893888"/>
                <a:gd name="connsiteY3" fmla="*/ 798999 h 825127"/>
                <a:gd name="connsiteX4" fmla="*/ 51570 w 893888"/>
                <a:gd name="connsiteY4" fmla="*/ 51570 h 825127"/>
                <a:gd name="connsiteX5" fmla="*/ 521206 w 893888"/>
                <a:gd name="connsiteY5" fmla="*/ 439380 h 82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3888" h="825127">
                  <a:moveTo>
                    <a:pt x="521206" y="439380"/>
                  </a:moveTo>
                  <a:cubicBezTo>
                    <a:pt x="591342" y="504703"/>
                    <a:pt x="662853" y="570713"/>
                    <a:pt x="732301" y="647038"/>
                  </a:cubicBezTo>
                  <a:cubicBezTo>
                    <a:pt x="750866" y="666978"/>
                    <a:pt x="783871" y="695170"/>
                    <a:pt x="816189" y="725425"/>
                  </a:cubicBezTo>
                  <a:cubicBezTo>
                    <a:pt x="846444" y="770807"/>
                    <a:pt x="865009" y="798999"/>
                    <a:pt x="865009" y="798999"/>
                  </a:cubicBezTo>
                  <a:cubicBezTo>
                    <a:pt x="494389" y="648413"/>
                    <a:pt x="81825" y="112767"/>
                    <a:pt x="51570" y="51570"/>
                  </a:cubicBezTo>
                  <a:cubicBezTo>
                    <a:pt x="210408" y="144397"/>
                    <a:pt x="363744" y="293608"/>
                    <a:pt x="521206" y="439380"/>
                  </a:cubicBezTo>
                  <a:close/>
                </a:path>
              </a:pathLst>
            </a:custGeom>
            <a:solidFill>
              <a:srgbClr val="429950"/>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CD2AB580-3A5F-48FD-8F91-91DCEFDF94C4}"/>
                </a:ext>
              </a:extLst>
            </p:cNvPr>
            <p:cNvSpPr/>
            <p:nvPr/>
          </p:nvSpPr>
          <p:spPr>
            <a:xfrm>
              <a:off x="4955685" y="7268696"/>
              <a:ext cx="1100170" cy="618846"/>
            </a:xfrm>
            <a:custGeom>
              <a:avLst/>
              <a:gdLst>
                <a:gd name="connsiteX0" fmla="*/ 1087196 w 1100170"/>
                <a:gd name="connsiteY0" fmla="*/ 628142 h 618845"/>
                <a:gd name="connsiteX1" fmla="*/ 1082383 w 1100170"/>
                <a:gd name="connsiteY1" fmla="*/ 629517 h 618845"/>
                <a:gd name="connsiteX2" fmla="*/ 79165 w 1100170"/>
                <a:gd name="connsiteY2" fmla="*/ 188073 h 618845"/>
                <a:gd name="connsiteX3" fmla="*/ 55786 w 1100170"/>
                <a:gd name="connsiteY3" fmla="*/ 153693 h 618845"/>
                <a:gd name="connsiteX4" fmla="*/ 55099 w 1100170"/>
                <a:gd name="connsiteY4" fmla="*/ 125501 h 618845"/>
                <a:gd name="connsiteX5" fmla="*/ 150676 w 1100170"/>
                <a:gd name="connsiteY5" fmla="*/ 71868 h 618845"/>
                <a:gd name="connsiteX6" fmla="*/ 387900 w 1100170"/>
                <a:gd name="connsiteY6" fmla="*/ 72555 h 618845"/>
                <a:gd name="connsiteX7" fmla="*/ 1067943 w 1100170"/>
                <a:gd name="connsiteY7" fmla="*/ 581384 h 618845"/>
                <a:gd name="connsiteX8" fmla="*/ 1089259 w 1100170"/>
                <a:gd name="connsiteY8" fmla="*/ 612327 h 618845"/>
                <a:gd name="connsiteX9" fmla="*/ 1087196 w 1100170"/>
                <a:gd name="connsiteY9" fmla="*/ 628142 h 618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0170" h="618845">
                  <a:moveTo>
                    <a:pt x="1087196" y="628142"/>
                  </a:moveTo>
                  <a:cubicBezTo>
                    <a:pt x="1085821" y="629517"/>
                    <a:pt x="1084446" y="629517"/>
                    <a:pt x="1082383" y="629517"/>
                  </a:cubicBezTo>
                  <a:cubicBezTo>
                    <a:pt x="694573" y="639143"/>
                    <a:pt x="81915" y="204576"/>
                    <a:pt x="79165" y="188073"/>
                  </a:cubicBezTo>
                  <a:cubicBezTo>
                    <a:pt x="70226" y="181197"/>
                    <a:pt x="60600" y="167445"/>
                    <a:pt x="55786" y="153693"/>
                  </a:cubicBezTo>
                  <a:cubicBezTo>
                    <a:pt x="50286" y="140629"/>
                    <a:pt x="50286" y="128939"/>
                    <a:pt x="55099" y="125501"/>
                  </a:cubicBezTo>
                  <a:cubicBezTo>
                    <a:pt x="85353" y="102122"/>
                    <a:pt x="117671" y="83557"/>
                    <a:pt x="150676" y="71868"/>
                  </a:cubicBezTo>
                  <a:cubicBezTo>
                    <a:pt x="278571" y="26486"/>
                    <a:pt x="383087" y="71180"/>
                    <a:pt x="387900" y="72555"/>
                  </a:cubicBezTo>
                  <a:cubicBezTo>
                    <a:pt x="593495" y="190824"/>
                    <a:pt x="1045940" y="576571"/>
                    <a:pt x="1067943" y="581384"/>
                  </a:cubicBezTo>
                  <a:cubicBezTo>
                    <a:pt x="1077570" y="588948"/>
                    <a:pt x="1086509" y="601325"/>
                    <a:pt x="1089259" y="612327"/>
                  </a:cubicBezTo>
                  <a:cubicBezTo>
                    <a:pt x="1092009" y="619203"/>
                    <a:pt x="1090634" y="625391"/>
                    <a:pt x="1087196" y="628142"/>
                  </a:cubicBezTo>
                  <a:close/>
                </a:path>
              </a:pathLst>
            </a:custGeom>
            <a:solidFill>
              <a:srgbClr val="6EA14C"/>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339CD7E7-2D69-4A96-8631-0B28EA830024}"/>
                </a:ext>
              </a:extLst>
            </p:cNvPr>
            <p:cNvSpPr/>
            <p:nvPr/>
          </p:nvSpPr>
          <p:spPr>
            <a:xfrm>
              <a:off x="4932904" y="7236026"/>
              <a:ext cx="1168931" cy="687606"/>
            </a:xfrm>
            <a:custGeom>
              <a:avLst/>
              <a:gdLst>
                <a:gd name="connsiteX0" fmla="*/ 191335 w 1168930"/>
                <a:gd name="connsiteY0" fmla="*/ 136854 h 687606"/>
                <a:gd name="connsiteX1" fmla="*/ 419620 w 1168930"/>
                <a:gd name="connsiteY1" fmla="*/ 134792 h 687606"/>
                <a:gd name="connsiteX2" fmla="*/ 1091412 w 1168930"/>
                <a:gd name="connsiteY2" fmla="*/ 634682 h 687606"/>
                <a:gd name="connsiteX3" fmla="*/ 97821 w 1168930"/>
                <a:gd name="connsiteY3" fmla="*/ 190488 h 687606"/>
                <a:gd name="connsiteX4" fmla="*/ 191335 w 1168930"/>
                <a:gd name="connsiteY4" fmla="*/ 136854 h 687606"/>
                <a:gd name="connsiteX5" fmla="*/ 156955 w 1168930"/>
                <a:gd name="connsiteY5" fmla="*/ 70844 h 687606"/>
                <a:gd name="connsiteX6" fmla="*/ 58627 w 1168930"/>
                <a:gd name="connsiteY6" fmla="*/ 124478 h 687606"/>
                <a:gd name="connsiteX7" fmla="*/ 60002 w 1168930"/>
                <a:gd name="connsiteY7" fmla="*/ 181549 h 687606"/>
                <a:gd name="connsiteX8" fmla="*/ 106760 w 1168930"/>
                <a:gd name="connsiteY8" fmla="*/ 249622 h 687606"/>
                <a:gd name="connsiteX9" fmla="*/ 1118916 w 1168930"/>
                <a:gd name="connsiteY9" fmla="*/ 689690 h 687606"/>
                <a:gd name="connsiteX10" fmla="*/ 1129918 w 1168930"/>
                <a:gd name="connsiteY10" fmla="*/ 686252 h 687606"/>
                <a:gd name="connsiteX11" fmla="*/ 1134044 w 1168930"/>
                <a:gd name="connsiteY11" fmla="*/ 653247 h 687606"/>
                <a:gd name="connsiteX12" fmla="*/ 1091412 w 1168930"/>
                <a:gd name="connsiteY12" fmla="*/ 592050 h 687606"/>
                <a:gd name="connsiteX13" fmla="*/ 404493 w 1168930"/>
                <a:gd name="connsiteY13" fmla="*/ 74970 h 687606"/>
                <a:gd name="connsiteX14" fmla="*/ 156955 w 1168930"/>
                <a:gd name="connsiteY14" fmla="*/ 70844 h 687606"/>
                <a:gd name="connsiteX15" fmla="*/ 156955 w 1168930"/>
                <a:gd name="connsiteY15" fmla="*/ 70844 h 68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68930" h="687606">
                  <a:moveTo>
                    <a:pt x="191335" y="136854"/>
                  </a:moveTo>
                  <a:cubicBezTo>
                    <a:pt x="316479" y="90785"/>
                    <a:pt x="419620" y="134792"/>
                    <a:pt x="419620" y="134792"/>
                  </a:cubicBezTo>
                  <a:cubicBezTo>
                    <a:pt x="621089" y="250997"/>
                    <a:pt x="1088662" y="644996"/>
                    <a:pt x="1091412" y="634682"/>
                  </a:cubicBezTo>
                  <a:cubicBezTo>
                    <a:pt x="702227" y="641558"/>
                    <a:pt x="94383" y="202865"/>
                    <a:pt x="97821" y="190488"/>
                  </a:cubicBezTo>
                  <a:cubicBezTo>
                    <a:pt x="128763" y="165047"/>
                    <a:pt x="160393" y="147856"/>
                    <a:pt x="191335" y="136854"/>
                  </a:cubicBezTo>
                  <a:moveTo>
                    <a:pt x="156955" y="70844"/>
                  </a:moveTo>
                  <a:cubicBezTo>
                    <a:pt x="122574" y="82534"/>
                    <a:pt x="88882" y="100411"/>
                    <a:pt x="58627" y="124478"/>
                  </a:cubicBezTo>
                  <a:cubicBezTo>
                    <a:pt x="49001" y="132041"/>
                    <a:pt x="49001" y="154045"/>
                    <a:pt x="60002" y="181549"/>
                  </a:cubicBezTo>
                  <a:cubicBezTo>
                    <a:pt x="70316" y="208366"/>
                    <a:pt x="88882" y="235182"/>
                    <a:pt x="106760" y="249622"/>
                  </a:cubicBezTo>
                  <a:cubicBezTo>
                    <a:pt x="128075" y="280564"/>
                    <a:pt x="728356" y="700692"/>
                    <a:pt x="1118916" y="689690"/>
                  </a:cubicBezTo>
                  <a:cubicBezTo>
                    <a:pt x="1123042" y="689690"/>
                    <a:pt x="1126480" y="688315"/>
                    <a:pt x="1129918" y="686252"/>
                  </a:cubicBezTo>
                  <a:cubicBezTo>
                    <a:pt x="1136794" y="680751"/>
                    <a:pt x="1138857" y="669062"/>
                    <a:pt x="1134044" y="653247"/>
                  </a:cubicBezTo>
                  <a:cubicBezTo>
                    <a:pt x="1127855" y="631244"/>
                    <a:pt x="1110665" y="607178"/>
                    <a:pt x="1091412" y="592050"/>
                  </a:cubicBezTo>
                  <a:cubicBezTo>
                    <a:pt x="1068721" y="587237"/>
                    <a:pt x="613525" y="197364"/>
                    <a:pt x="404493" y="74970"/>
                  </a:cubicBezTo>
                  <a:cubicBezTo>
                    <a:pt x="397617" y="72908"/>
                    <a:pt x="288975" y="26150"/>
                    <a:pt x="156955" y="70844"/>
                  </a:cubicBezTo>
                  <a:lnTo>
                    <a:pt x="156955" y="70844"/>
                  </a:lnTo>
                  <a:close/>
                </a:path>
              </a:pathLst>
            </a:custGeom>
            <a:solidFill>
              <a:srgbClr val="5F3620"/>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3DEAEDAE-0092-430A-9725-A3281F2699F1}"/>
                </a:ext>
              </a:extLst>
            </p:cNvPr>
            <p:cNvSpPr/>
            <p:nvPr/>
          </p:nvSpPr>
          <p:spPr>
            <a:xfrm>
              <a:off x="4982592" y="7378382"/>
              <a:ext cx="1031410" cy="481325"/>
            </a:xfrm>
            <a:custGeom>
              <a:avLst/>
              <a:gdLst>
                <a:gd name="connsiteX0" fmla="*/ 605094 w 1031409"/>
                <a:gd name="connsiteY0" fmla="*/ 269542 h 481324"/>
                <a:gd name="connsiteX1" fmla="*/ 867759 w 1031409"/>
                <a:gd name="connsiteY1" fmla="*/ 393999 h 481324"/>
                <a:gd name="connsiteX2" fmla="*/ 970213 w 1031409"/>
                <a:gd name="connsiteY2" fmla="*/ 438693 h 481324"/>
                <a:gd name="connsiteX3" fmla="*/ 1041036 w 1031409"/>
                <a:gd name="connsiteY3" fmla="*/ 492326 h 481324"/>
                <a:gd name="connsiteX4" fmla="*/ 51570 w 1031409"/>
                <a:gd name="connsiteY4" fmla="*/ 51570 h 481324"/>
                <a:gd name="connsiteX5" fmla="*/ 605094 w 1031409"/>
                <a:gd name="connsiteY5" fmla="*/ 269542 h 481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1409" h="481324">
                  <a:moveTo>
                    <a:pt x="605094" y="269542"/>
                  </a:moveTo>
                  <a:cubicBezTo>
                    <a:pt x="691044" y="308048"/>
                    <a:pt x="777683" y="345179"/>
                    <a:pt x="867759" y="393999"/>
                  </a:cubicBezTo>
                  <a:cubicBezTo>
                    <a:pt x="891138" y="406376"/>
                    <a:pt x="930331" y="420815"/>
                    <a:pt x="970213" y="438693"/>
                  </a:cubicBezTo>
                  <a:cubicBezTo>
                    <a:pt x="1013532" y="471698"/>
                    <a:pt x="1041036" y="492326"/>
                    <a:pt x="1041036" y="492326"/>
                  </a:cubicBezTo>
                  <a:cubicBezTo>
                    <a:pt x="670416" y="496452"/>
                    <a:pt x="101078" y="103829"/>
                    <a:pt x="51570" y="51570"/>
                  </a:cubicBezTo>
                  <a:cubicBezTo>
                    <a:pt x="224160" y="91452"/>
                    <a:pt x="413251" y="184279"/>
                    <a:pt x="605094" y="269542"/>
                  </a:cubicBezTo>
                  <a:close/>
                </a:path>
              </a:pathLst>
            </a:custGeom>
            <a:solidFill>
              <a:srgbClr val="429950"/>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082FD549-5EEF-4355-9EC1-87B1241AED36}"/>
                </a:ext>
              </a:extLst>
            </p:cNvPr>
            <p:cNvSpPr/>
            <p:nvPr/>
          </p:nvSpPr>
          <p:spPr>
            <a:xfrm>
              <a:off x="5509299" y="8039772"/>
              <a:ext cx="893888" cy="481325"/>
            </a:xfrm>
            <a:custGeom>
              <a:avLst/>
              <a:gdLst>
                <a:gd name="connsiteX0" fmla="*/ 891826 w 893888"/>
                <a:gd name="connsiteY0" fmla="*/ 288195 h 481324"/>
                <a:gd name="connsiteX1" fmla="*/ 96953 w 893888"/>
                <a:gd name="connsiteY1" fmla="*/ 419527 h 481324"/>
                <a:gd name="connsiteX2" fmla="*/ 67385 w 893888"/>
                <a:gd name="connsiteY2" fmla="*/ 396149 h 481324"/>
                <a:gd name="connsiteX3" fmla="*/ 51570 w 893888"/>
                <a:gd name="connsiteY3" fmla="*/ 361769 h 481324"/>
                <a:gd name="connsiteX4" fmla="*/ 169839 w 893888"/>
                <a:gd name="connsiteY4" fmla="*/ 70911 h 481324"/>
                <a:gd name="connsiteX5" fmla="*/ 207657 w 893888"/>
                <a:gd name="connsiteY5" fmla="*/ 51658 h 481324"/>
                <a:gd name="connsiteX6" fmla="*/ 860883 w 893888"/>
                <a:gd name="connsiteY6" fmla="*/ 237999 h 481324"/>
                <a:gd name="connsiteX7" fmla="*/ 888388 w 893888"/>
                <a:gd name="connsiteY7" fmla="*/ 262753 h 481324"/>
                <a:gd name="connsiteX8" fmla="*/ 892513 w 893888"/>
                <a:gd name="connsiteY8" fmla="*/ 287507 h 481324"/>
                <a:gd name="connsiteX9" fmla="*/ 891826 w 893888"/>
                <a:gd name="connsiteY9" fmla="*/ 288195 h 481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888" h="481324">
                  <a:moveTo>
                    <a:pt x="891826" y="288195"/>
                  </a:moveTo>
                  <a:cubicBezTo>
                    <a:pt x="645662" y="505478"/>
                    <a:pt x="106579" y="431217"/>
                    <a:pt x="96953" y="419527"/>
                  </a:cubicBezTo>
                  <a:cubicBezTo>
                    <a:pt x="88701" y="418152"/>
                    <a:pt x="77012" y="408526"/>
                    <a:pt x="67385" y="396149"/>
                  </a:cubicBezTo>
                  <a:cubicBezTo>
                    <a:pt x="57759" y="383772"/>
                    <a:pt x="51570" y="370020"/>
                    <a:pt x="51570" y="361769"/>
                  </a:cubicBezTo>
                  <a:cubicBezTo>
                    <a:pt x="63260" y="168551"/>
                    <a:pt x="133396" y="98415"/>
                    <a:pt x="169839" y="70911"/>
                  </a:cubicBezTo>
                  <a:cubicBezTo>
                    <a:pt x="191155" y="55096"/>
                    <a:pt x="206970" y="51658"/>
                    <a:pt x="207657" y="51658"/>
                  </a:cubicBezTo>
                  <a:cubicBezTo>
                    <a:pt x="381622" y="46845"/>
                    <a:pt x="843006" y="242125"/>
                    <a:pt x="860883" y="237999"/>
                  </a:cubicBezTo>
                  <a:cubicBezTo>
                    <a:pt x="870510" y="241438"/>
                    <a:pt x="880824" y="251064"/>
                    <a:pt x="888388" y="262753"/>
                  </a:cubicBezTo>
                  <a:cubicBezTo>
                    <a:pt x="894576" y="273067"/>
                    <a:pt x="896639" y="283382"/>
                    <a:pt x="892513" y="287507"/>
                  </a:cubicBezTo>
                  <a:cubicBezTo>
                    <a:pt x="891826" y="287507"/>
                    <a:pt x="891826" y="287507"/>
                    <a:pt x="891826" y="288195"/>
                  </a:cubicBezTo>
                  <a:close/>
                </a:path>
              </a:pathLst>
            </a:custGeom>
            <a:solidFill>
              <a:srgbClr val="6EA14C"/>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DC7750E-73AF-4737-BD05-C327E9AFCD9D}"/>
                </a:ext>
              </a:extLst>
            </p:cNvPr>
            <p:cNvSpPr/>
            <p:nvPr/>
          </p:nvSpPr>
          <p:spPr>
            <a:xfrm>
              <a:off x="5482454" y="8009561"/>
              <a:ext cx="962649" cy="550085"/>
            </a:xfrm>
            <a:custGeom>
              <a:avLst/>
              <a:gdLst>
                <a:gd name="connsiteX0" fmla="*/ 219375 w 962649"/>
                <a:gd name="connsiteY0" fmla="*/ 130689 h 550085"/>
                <a:gd name="connsiteX1" fmla="*/ 254443 w 962649"/>
                <a:gd name="connsiteY1" fmla="*/ 112124 h 550085"/>
                <a:gd name="connsiteX2" fmla="*/ 898043 w 962649"/>
                <a:gd name="connsiteY2" fmla="*/ 293652 h 550085"/>
                <a:gd name="connsiteX3" fmla="*/ 106608 w 962649"/>
                <a:gd name="connsiteY3" fmla="*/ 416734 h 550085"/>
                <a:gd name="connsiteX4" fmla="*/ 219375 w 962649"/>
                <a:gd name="connsiteY4" fmla="*/ 130689 h 550085"/>
                <a:gd name="connsiteX5" fmla="*/ 175368 w 962649"/>
                <a:gd name="connsiteY5" fmla="*/ 70867 h 550085"/>
                <a:gd name="connsiteX6" fmla="*/ 51599 w 962649"/>
                <a:gd name="connsiteY6" fmla="*/ 365851 h 550085"/>
                <a:gd name="connsiteX7" fmla="*/ 82541 w 962649"/>
                <a:gd name="connsiteY7" fmla="*/ 435299 h 550085"/>
                <a:gd name="connsiteX8" fmla="*/ 142363 w 962649"/>
                <a:gd name="connsiteY8" fmla="*/ 482056 h 550085"/>
                <a:gd name="connsiteX9" fmla="*/ 940674 w 962649"/>
                <a:gd name="connsiteY9" fmla="*/ 343159 h 550085"/>
                <a:gd name="connsiteX10" fmla="*/ 942050 w 962649"/>
                <a:gd name="connsiteY10" fmla="*/ 341784 h 550085"/>
                <a:gd name="connsiteX11" fmla="*/ 933798 w 962649"/>
                <a:gd name="connsiteY11" fmla="*/ 292277 h 550085"/>
                <a:gd name="connsiteX12" fmla="*/ 878790 w 962649"/>
                <a:gd name="connsiteY12" fmla="*/ 243457 h 550085"/>
                <a:gd name="connsiteX13" fmla="*/ 217312 w 962649"/>
                <a:gd name="connsiteY13" fmla="*/ 51614 h 550085"/>
                <a:gd name="connsiteX14" fmla="*/ 175368 w 962649"/>
                <a:gd name="connsiteY14" fmla="*/ 70867 h 550085"/>
                <a:gd name="connsiteX15" fmla="*/ 175368 w 962649"/>
                <a:gd name="connsiteY15" fmla="*/ 70867 h 550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62649" h="550085">
                  <a:moveTo>
                    <a:pt x="219375" y="130689"/>
                  </a:moveTo>
                  <a:cubicBezTo>
                    <a:pt x="240003" y="115562"/>
                    <a:pt x="254443" y="112124"/>
                    <a:pt x="254443" y="112124"/>
                  </a:cubicBezTo>
                  <a:cubicBezTo>
                    <a:pt x="424969" y="107311"/>
                    <a:pt x="899418" y="303966"/>
                    <a:pt x="898043" y="293652"/>
                  </a:cubicBezTo>
                  <a:cubicBezTo>
                    <a:pt x="648442" y="508873"/>
                    <a:pt x="110046" y="427735"/>
                    <a:pt x="106608" y="416734"/>
                  </a:cubicBezTo>
                  <a:cubicBezTo>
                    <a:pt x="116234" y="230392"/>
                    <a:pt x="180869" y="160256"/>
                    <a:pt x="219375" y="130689"/>
                  </a:cubicBezTo>
                  <a:moveTo>
                    <a:pt x="175368" y="70867"/>
                  </a:moveTo>
                  <a:cubicBezTo>
                    <a:pt x="128611" y="104560"/>
                    <a:pt x="63976" y="179509"/>
                    <a:pt x="51599" y="365851"/>
                  </a:cubicBezTo>
                  <a:cubicBezTo>
                    <a:pt x="50912" y="382353"/>
                    <a:pt x="62601" y="409857"/>
                    <a:pt x="82541" y="435299"/>
                  </a:cubicBezTo>
                  <a:cubicBezTo>
                    <a:pt x="102482" y="460053"/>
                    <a:pt x="125861" y="478618"/>
                    <a:pt x="142363" y="482056"/>
                  </a:cubicBezTo>
                  <a:cubicBezTo>
                    <a:pt x="168492" y="497184"/>
                    <a:pt x="693824" y="563882"/>
                    <a:pt x="940674" y="343159"/>
                  </a:cubicBezTo>
                  <a:cubicBezTo>
                    <a:pt x="941362" y="342472"/>
                    <a:pt x="942050" y="341784"/>
                    <a:pt x="942050" y="341784"/>
                  </a:cubicBezTo>
                  <a:cubicBezTo>
                    <a:pt x="950301" y="332846"/>
                    <a:pt x="946863" y="313593"/>
                    <a:pt x="933798" y="292277"/>
                  </a:cubicBezTo>
                  <a:cubicBezTo>
                    <a:pt x="920046" y="269586"/>
                    <a:pt x="898043" y="250333"/>
                    <a:pt x="878790" y="243457"/>
                  </a:cubicBezTo>
                  <a:cubicBezTo>
                    <a:pt x="860912" y="247582"/>
                    <a:pt x="395402" y="48177"/>
                    <a:pt x="217312" y="51614"/>
                  </a:cubicBezTo>
                  <a:cubicBezTo>
                    <a:pt x="213874" y="51614"/>
                    <a:pt x="198059" y="55740"/>
                    <a:pt x="175368" y="70867"/>
                  </a:cubicBezTo>
                  <a:lnTo>
                    <a:pt x="175368" y="70867"/>
                  </a:lnTo>
                  <a:close/>
                </a:path>
              </a:pathLst>
            </a:custGeom>
            <a:solidFill>
              <a:srgbClr val="5F3620"/>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C4C625D4-FB4D-45C1-9ABC-C0D539E54CAD}"/>
                </a:ext>
              </a:extLst>
            </p:cNvPr>
            <p:cNvSpPr/>
            <p:nvPr/>
          </p:nvSpPr>
          <p:spPr>
            <a:xfrm>
              <a:off x="5540929" y="8227576"/>
              <a:ext cx="825128" cy="206282"/>
            </a:xfrm>
            <a:custGeom>
              <a:avLst/>
              <a:gdLst>
                <a:gd name="connsiteX0" fmla="*/ 466197 w 825127"/>
                <a:gd name="connsiteY0" fmla="*/ 71511 h 206281"/>
                <a:gd name="connsiteX1" fmla="*/ 684169 w 825127"/>
                <a:gd name="connsiteY1" fmla="*/ 58447 h 206281"/>
                <a:gd name="connsiteX2" fmla="*/ 768744 w 825127"/>
                <a:gd name="connsiteY2" fmla="*/ 51570 h 206281"/>
                <a:gd name="connsiteX3" fmla="*/ 838880 w 825127"/>
                <a:gd name="connsiteY3" fmla="*/ 74949 h 206281"/>
                <a:gd name="connsiteX4" fmla="*/ 51570 w 825127"/>
                <a:gd name="connsiteY4" fmla="*/ 199406 h 206281"/>
                <a:gd name="connsiteX5" fmla="*/ 466197 w 825127"/>
                <a:gd name="connsiteY5" fmla="*/ 71511 h 206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5127" h="206281">
                  <a:moveTo>
                    <a:pt x="466197" y="71511"/>
                  </a:moveTo>
                  <a:cubicBezTo>
                    <a:pt x="535646" y="61885"/>
                    <a:pt x="605781" y="52946"/>
                    <a:pt x="684169" y="58447"/>
                  </a:cubicBezTo>
                  <a:cubicBezTo>
                    <a:pt x="704797" y="59822"/>
                    <a:pt x="735739" y="54321"/>
                    <a:pt x="768744" y="51570"/>
                  </a:cubicBezTo>
                  <a:cubicBezTo>
                    <a:pt x="811376" y="66011"/>
                    <a:pt x="838880" y="74949"/>
                    <a:pt x="838880" y="74949"/>
                  </a:cubicBezTo>
                  <a:cubicBezTo>
                    <a:pt x="600968" y="278481"/>
                    <a:pt x="102453" y="218659"/>
                    <a:pt x="51570" y="199406"/>
                  </a:cubicBezTo>
                  <a:cubicBezTo>
                    <a:pt x="160212" y="114143"/>
                    <a:pt x="311486" y="92827"/>
                    <a:pt x="466197" y="71511"/>
                  </a:cubicBezTo>
                  <a:close/>
                </a:path>
              </a:pathLst>
            </a:custGeom>
            <a:solidFill>
              <a:srgbClr val="429950"/>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2E9922A6-E46E-42A0-88F2-D4AC1F6E55C2}"/>
                </a:ext>
              </a:extLst>
            </p:cNvPr>
            <p:cNvSpPr/>
            <p:nvPr/>
          </p:nvSpPr>
          <p:spPr>
            <a:xfrm>
              <a:off x="4289179" y="5832527"/>
              <a:ext cx="1031410" cy="756367"/>
            </a:xfrm>
            <a:custGeom>
              <a:avLst/>
              <a:gdLst>
                <a:gd name="connsiteX0" fmla="*/ 1026902 w 1031409"/>
                <a:gd name="connsiteY0" fmla="*/ 724853 h 756367"/>
                <a:gd name="connsiteX1" fmla="*/ 71817 w 1031409"/>
                <a:gd name="connsiteY1" fmla="*/ 220150 h 756367"/>
                <a:gd name="connsiteX2" fmla="*/ 53251 w 1031409"/>
                <a:gd name="connsiteY2" fmla="*/ 180956 h 756367"/>
                <a:gd name="connsiteX3" fmla="*/ 57377 w 1031409"/>
                <a:gd name="connsiteY3" fmla="*/ 147264 h 756367"/>
                <a:gd name="connsiteX4" fmla="*/ 330357 w 1031409"/>
                <a:gd name="connsiteY4" fmla="*/ 52374 h 756367"/>
                <a:gd name="connsiteX5" fmla="*/ 423184 w 1031409"/>
                <a:gd name="connsiteY5" fmla="*/ 74377 h 756367"/>
                <a:gd name="connsiteX6" fmla="*/ 1022776 w 1031409"/>
                <a:gd name="connsiteY6" fmla="*/ 670532 h 756367"/>
                <a:gd name="connsiteX7" fmla="*/ 1038591 w 1031409"/>
                <a:gd name="connsiteY7" fmla="*/ 706288 h 756367"/>
                <a:gd name="connsiteX8" fmla="*/ 1028965 w 1031409"/>
                <a:gd name="connsiteY8" fmla="*/ 725540 h 756367"/>
                <a:gd name="connsiteX9" fmla="*/ 1026902 w 1031409"/>
                <a:gd name="connsiteY9" fmla="*/ 724853 h 75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31409" h="756367">
                  <a:moveTo>
                    <a:pt x="1026902" y="724853"/>
                  </a:moveTo>
                  <a:cubicBezTo>
                    <a:pt x="622589" y="698724"/>
                    <a:pt x="73879" y="236652"/>
                    <a:pt x="71817" y="220150"/>
                  </a:cubicBezTo>
                  <a:cubicBezTo>
                    <a:pt x="63565" y="212586"/>
                    <a:pt x="56689" y="197459"/>
                    <a:pt x="53251" y="180956"/>
                  </a:cubicBezTo>
                  <a:cubicBezTo>
                    <a:pt x="49813" y="165141"/>
                    <a:pt x="51876" y="152077"/>
                    <a:pt x="57377" y="147264"/>
                  </a:cubicBezTo>
                  <a:cubicBezTo>
                    <a:pt x="167394" y="57187"/>
                    <a:pt x="267785" y="48248"/>
                    <a:pt x="330357" y="52374"/>
                  </a:cubicBezTo>
                  <a:cubicBezTo>
                    <a:pt x="387428" y="56500"/>
                    <a:pt x="421808" y="73002"/>
                    <a:pt x="423184" y="74377"/>
                  </a:cubicBezTo>
                  <a:cubicBezTo>
                    <a:pt x="617776" y="206398"/>
                    <a:pt x="1001461" y="662969"/>
                    <a:pt x="1022776" y="670532"/>
                  </a:cubicBezTo>
                  <a:cubicBezTo>
                    <a:pt x="1031028" y="680159"/>
                    <a:pt x="1037216" y="693911"/>
                    <a:pt x="1038591" y="706288"/>
                  </a:cubicBezTo>
                  <a:cubicBezTo>
                    <a:pt x="1039279" y="717290"/>
                    <a:pt x="1035841" y="724853"/>
                    <a:pt x="1028965" y="725540"/>
                  </a:cubicBezTo>
                  <a:cubicBezTo>
                    <a:pt x="1028965" y="724853"/>
                    <a:pt x="1027590" y="724853"/>
                    <a:pt x="1026902" y="724853"/>
                  </a:cubicBezTo>
                  <a:close/>
                </a:path>
              </a:pathLst>
            </a:custGeom>
            <a:solidFill>
              <a:srgbClr val="6EA14C"/>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8B3FEDBE-2592-4E38-849E-BF38AAAD07E7}"/>
                </a:ext>
              </a:extLst>
            </p:cNvPr>
            <p:cNvSpPr/>
            <p:nvPr/>
          </p:nvSpPr>
          <p:spPr>
            <a:xfrm>
              <a:off x="4268776" y="5794448"/>
              <a:ext cx="1100170" cy="825128"/>
            </a:xfrm>
            <a:custGeom>
              <a:avLst/>
              <a:gdLst>
                <a:gd name="connsiteX0" fmla="*/ 359011 w 1100170"/>
                <a:gd name="connsiteY0" fmla="*/ 126896 h 825127"/>
                <a:gd name="connsiteX1" fmla="*/ 447712 w 1100170"/>
                <a:gd name="connsiteY1" fmla="*/ 146836 h 825127"/>
                <a:gd name="connsiteX2" fmla="*/ 1039054 w 1100170"/>
                <a:gd name="connsiteY2" fmla="*/ 731302 h 825127"/>
                <a:gd name="connsiteX3" fmla="*/ 92220 w 1100170"/>
                <a:gd name="connsiteY3" fmla="*/ 223161 h 825127"/>
                <a:gd name="connsiteX4" fmla="*/ 359011 w 1100170"/>
                <a:gd name="connsiteY4" fmla="*/ 126896 h 825127"/>
                <a:gd name="connsiteX5" fmla="*/ 343196 w 1100170"/>
                <a:gd name="connsiteY5" fmla="*/ 52635 h 825127"/>
                <a:gd name="connsiteX6" fmla="*/ 63340 w 1100170"/>
                <a:gd name="connsiteY6" fmla="*/ 146836 h 825127"/>
                <a:gd name="connsiteX7" fmla="*/ 55089 w 1100170"/>
                <a:gd name="connsiteY7" fmla="*/ 215597 h 825127"/>
                <a:gd name="connsiteX8" fmla="*/ 92907 w 1100170"/>
                <a:gd name="connsiteY8" fmla="*/ 293297 h 825127"/>
                <a:gd name="connsiteX9" fmla="*/ 1056932 w 1100170"/>
                <a:gd name="connsiteY9" fmla="*/ 793874 h 825127"/>
                <a:gd name="connsiteX10" fmla="*/ 1061745 w 1100170"/>
                <a:gd name="connsiteY10" fmla="*/ 793874 h 825127"/>
                <a:gd name="connsiteX11" fmla="*/ 1079623 w 1100170"/>
                <a:gd name="connsiteY11" fmla="*/ 755369 h 825127"/>
                <a:gd name="connsiteX12" fmla="*/ 1048680 w 1100170"/>
                <a:gd name="connsiteY12" fmla="*/ 683857 h 825127"/>
                <a:gd name="connsiteX13" fmla="*/ 444274 w 1100170"/>
                <a:gd name="connsiteY13" fmla="*/ 77389 h 825127"/>
                <a:gd name="connsiteX14" fmla="*/ 343196 w 1100170"/>
                <a:gd name="connsiteY14" fmla="*/ 52635 h 825127"/>
                <a:gd name="connsiteX15" fmla="*/ 343196 w 1100170"/>
                <a:gd name="connsiteY15" fmla="*/ 52635 h 82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0170" h="825127">
                  <a:moveTo>
                    <a:pt x="359011" y="126896"/>
                  </a:moveTo>
                  <a:cubicBezTo>
                    <a:pt x="414707" y="130334"/>
                    <a:pt x="447712" y="146836"/>
                    <a:pt x="447712" y="146836"/>
                  </a:cubicBezTo>
                  <a:cubicBezTo>
                    <a:pt x="638867" y="276107"/>
                    <a:pt x="1034928" y="741616"/>
                    <a:pt x="1039054" y="731302"/>
                  </a:cubicBezTo>
                  <a:cubicBezTo>
                    <a:pt x="631991" y="701048"/>
                    <a:pt x="88782" y="234851"/>
                    <a:pt x="92220" y="223161"/>
                  </a:cubicBezTo>
                  <a:cubicBezTo>
                    <a:pt x="197424" y="135147"/>
                    <a:pt x="293688" y="122770"/>
                    <a:pt x="359011" y="126896"/>
                  </a:cubicBezTo>
                  <a:moveTo>
                    <a:pt x="343196" y="52635"/>
                  </a:moveTo>
                  <a:cubicBezTo>
                    <a:pt x="279249" y="47821"/>
                    <a:pt x="176108" y="56072"/>
                    <a:pt x="63340" y="146836"/>
                  </a:cubicBezTo>
                  <a:cubicBezTo>
                    <a:pt x="51651" y="156463"/>
                    <a:pt x="48213" y="183280"/>
                    <a:pt x="55089" y="215597"/>
                  </a:cubicBezTo>
                  <a:cubicBezTo>
                    <a:pt x="61277" y="247915"/>
                    <a:pt x="76405" y="278170"/>
                    <a:pt x="92907" y="293297"/>
                  </a:cubicBezTo>
                  <a:cubicBezTo>
                    <a:pt x="111473" y="324927"/>
                    <a:pt x="649869" y="771183"/>
                    <a:pt x="1056932" y="793874"/>
                  </a:cubicBezTo>
                  <a:cubicBezTo>
                    <a:pt x="1058307" y="793874"/>
                    <a:pt x="1060370" y="793874"/>
                    <a:pt x="1061745" y="793874"/>
                  </a:cubicBezTo>
                  <a:cubicBezTo>
                    <a:pt x="1074809" y="791812"/>
                    <a:pt x="1081686" y="777372"/>
                    <a:pt x="1079623" y="755369"/>
                  </a:cubicBezTo>
                  <a:cubicBezTo>
                    <a:pt x="1077560" y="730615"/>
                    <a:pt x="1065183" y="702423"/>
                    <a:pt x="1048680" y="683857"/>
                  </a:cubicBezTo>
                  <a:cubicBezTo>
                    <a:pt x="1027365" y="676294"/>
                    <a:pt x="641617" y="213534"/>
                    <a:pt x="444274" y="77389"/>
                  </a:cubicBezTo>
                  <a:cubicBezTo>
                    <a:pt x="437398" y="75326"/>
                    <a:pt x="402330" y="57448"/>
                    <a:pt x="343196" y="52635"/>
                  </a:cubicBezTo>
                  <a:lnTo>
                    <a:pt x="343196" y="52635"/>
                  </a:lnTo>
                  <a:close/>
                </a:path>
              </a:pathLst>
            </a:custGeom>
            <a:solidFill>
              <a:srgbClr val="5F3620"/>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871F20EC-9E24-4402-A6D9-DBF66A6C07C0}"/>
                </a:ext>
              </a:extLst>
            </p:cNvPr>
            <p:cNvSpPr/>
            <p:nvPr/>
          </p:nvSpPr>
          <p:spPr>
            <a:xfrm>
              <a:off x="4313551" y="5969476"/>
              <a:ext cx="1031410" cy="550085"/>
            </a:xfrm>
            <a:custGeom>
              <a:avLst/>
              <a:gdLst>
                <a:gd name="connsiteX0" fmla="*/ 588591 w 1031409"/>
                <a:gd name="connsiteY0" fmla="*/ 286044 h 550085"/>
                <a:gd name="connsiteX1" fmla="*/ 836129 w 1031409"/>
                <a:gd name="connsiteY1" fmla="*/ 435942 h 550085"/>
                <a:gd name="connsiteX2" fmla="*/ 933082 w 1031409"/>
                <a:gd name="connsiteY2" fmla="*/ 491639 h 550085"/>
                <a:gd name="connsiteX3" fmla="*/ 994967 w 1031409"/>
                <a:gd name="connsiteY3" fmla="*/ 556273 h 550085"/>
                <a:gd name="connsiteX4" fmla="*/ 51570 w 1031409"/>
                <a:gd name="connsiteY4" fmla="*/ 51570 h 550085"/>
                <a:gd name="connsiteX5" fmla="*/ 588591 w 1031409"/>
                <a:gd name="connsiteY5" fmla="*/ 286044 h 550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1409" h="550085">
                  <a:moveTo>
                    <a:pt x="588591" y="286044"/>
                  </a:moveTo>
                  <a:cubicBezTo>
                    <a:pt x="670416" y="330739"/>
                    <a:pt x="752929" y="376809"/>
                    <a:pt x="836129" y="435942"/>
                  </a:cubicBezTo>
                  <a:cubicBezTo>
                    <a:pt x="857445" y="451757"/>
                    <a:pt x="895264" y="469635"/>
                    <a:pt x="933082" y="491639"/>
                  </a:cubicBezTo>
                  <a:cubicBezTo>
                    <a:pt x="970900" y="531520"/>
                    <a:pt x="994967" y="556273"/>
                    <a:pt x="994967" y="556273"/>
                  </a:cubicBezTo>
                  <a:cubicBezTo>
                    <a:pt x="607157" y="525331"/>
                    <a:pt x="94890" y="105891"/>
                    <a:pt x="51570" y="51570"/>
                  </a:cubicBezTo>
                  <a:cubicBezTo>
                    <a:pt x="224847" y="83888"/>
                    <a:pt x="405000" y="186341"/>
                    <a:pt x="588591" y="286044"/>
                  </a:cubicBezTo>
                  <a:close/>
                </a:path>
              </a:pathLst>
            </a:custGeom>
            <a:solidFill>
              <a:srgbClr val="429950"/>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F888F93E-750B-4078-8627-ACCC848C2F60}"/>
                </a:ext>
              </a:extLst>
            </p:cNvPr>
            <p:cNvSpPr/>
            <p:nvPr/>
          </p:nvSpPr>
          <p:spPr>
            <a:xfrm>
              <a:off x="6008433" y="8582235"/>
              <a:ext cx="893888" cy="481325"/>
            </a:xfrm>
            <a:custGeom>
              <a:avLst/>
              <a:gdLst>
                <a:gd name="connsiteX0" fmla="*/ 899457 w 893888"/>
                <a:gd name="connsiteY0" fmla="*/ 221555 h 481324"/>
                <a:gd name="connsiteX1" fmla="*/ 101834 w 893888"/>
                <a:gd name="connsiteY1" fmla="*/ 423711 h 481324"/>
                <a:gd name="connsiteX2" fmla="*/ 69516 w 893888"/>
                <a:gd name="connsiteY2" fmla="*/ 403083 h 481324"/>
                <a:gd name="connsiteX3" fmla="*/ 51638 w 893888"/>
                <a:gd name="connsiteY3" fmla="*/ 370078 h 481324"/>
                <a:gd name="connsiteX4" fmla="*/ 129338 w 893888"/>
                <a:gd name="connsiteY4" fmla="*/ 95035 h 481324"/>
                <a:gd name="connsiteX5" fmla="*/ 185722 w 893888"/>
                <a:gd name="connsiteY5" fmla="*/ 53091 h 481324"/>
                <a:gd name="connsiteX6" fmla="*/ 863014 w 893888"/>
                <a:gd name="connsiteY6" fmla="*/ 174798 h 481324"/>
                <a:gd name="connsiteX7" fmla="*/ 893269 w 893888"/>
                <a:gd name="connsiteY7" fmla="*/ 196113 h 481324"/>
                <a:gd name="connsiteX8" fmla="*/ 900832 w 893888"/>
                <a:gd name="connsiteY8" fmla="*/ 220180 h 481324"/>
                <a:gd name="connsiteX9" fmla="*/ 899457 w 893888"/>
                <a:gd name="connsiteY9" fmla="*/ 221555 h 481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888" h="481324">
                  <a:moveTo>
                    <a:pt x="899457" y="221555"/>
                  </a:moveTo>
                  <a:cubicBezTo>
                    <a:pt x="673235" y="469093"/>
                    <a:pt x="111460" y="436088"/>
                    <a:pt x="101834" y="423711"/>
                  </a:cubicBezTo>
                  <a:cubicBezTo>
                    <a:pt x="92895" y="423024"/>
                    <a:pt x="80518" y="414772"/>
                    <a:pt x="69516" y="403083"/>
                  </a:cubicBezTo>
                  <a:cubicBezTo>
                    <a:pt x="58514" y="391394"/>
                    <a:pt x="51638" y="378329"/>
                    <a:pt x="51638" y="370078"/>
                  </a:cubicBezTo>
                  <a:cubicBezTo>
                    <a:pt x="49576" y="211929"/>
                    <a:pt x="94958" y="134917"/>
                    <a:pt x="129338" y="95035"/>
                  </a:cubicBezTo>
                  <a:cubicBezTo>
                    <a:pt x="158905" y="62030"/>
                    <a:pt x="185034" y="53779"/>
                    <a:pt x="185722" y="53091"/>
                  </a:cubicBezTo>
                  <a:cubicBezTo>
                    <a:pt x="361749" y="35214"/>
                    <a:pt x="845824" y="180986"/>
                    <a:pt x="863014" y="174798"/>
                  </a:cubicBezTo>
                  <a:cubicBezTo>
                    <a:pt x="873328" y="176861"/>
                    <a:pt x="885017" y="185799"/>
                    <a:pt x="893269" y="196113"/>
                  </a:cubicBezTo>
                  <a:cubicBezTo>
                    <a:pt x="900832" y="205740"/>
                    <a:pt x="902895" y="214679"/>
                    <a:pt x="900832" y="220180"/>
                  </a:cubicBezTo>
                  <a:cubicBezTo>
                    <a:pt x="900145" y="220180"/>
                    <a:pt x="900145" y="220867"/>
                    <a:pt x="899457" y="221555"/>
                  </a:cubicBezTo>
                  <a:close/>
                </a:path>
              </a:pathLst>
            </a:custGeom>
            <a:solidFill>
              <a:srgbClr val="6EA14C"/>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58D36190-1B29-409C-B53C-36C0C93819C7}"/>
                </a:ext>
              </a:extLst>
            </p:cNvPr>
            <p:cNvSpPr/>
            <p:nvPr/>
          </p:nvSpPr>
          <p:spPr>
            <a:xfrm>
              <a:off x="5978239" y="8554190"/>
              <a:ext cx="962649" cy="481325"/>
            </a:xfrm>
            <a:custGeom>
              <a:avLst/>
              <a:gdLst>
                <a:gd name="connsiteX0" fmla="*/ 184974 w 962649"/>
                <a:gd name="connsiteY0" fmla="*/ 150585 h 481324"/>
                <a:gd name="connsiteX1" fmla="*/ 237919 w 962649"/>
                <a:gd name="connsiteY1" fmla="*/ 110016 h 481324"/>
                <a:gd name="connsiteX2" fmla="*/ 905585 w 962649"/>
                <a:gd name="connsiteY2" fmla="*/ 226909 h 481324"/>
                <a:gd name="connsiteX3" fmla="*/ 111400 w 962649"/>
                <a:gd name="connsiteY3" fmla="*/ 420814 h 481324"/>
                <a:gd name="connsiteX4" fmla="*/ 184974 w 962649"/>
                <a:gd name="connsiteY4" fmla="*/ 150585 h 481324"/>
                <a:gd name="connsiteX5" fmla="*/ 133403 w 962649"/>
                <a:gd name="connsiteY5" fmla="*/ 96264 h 481324"/>
                <a:gd name="connsiteX6" fmla="*/ 51578 w 962649"/>
                <a:gd name="connsiteY6" fmla="*/ 374744 h 481324"/>
                <a:gd name="connsiteX7" fmla="*/ 88021 w 962649"/>
                <a:gd name="connsiteY7" fmla="*/ 440755 h 481324"/>
                <a:gd name="connsiteX8" fmla="*/ 152656 w 962649"/>
                <a:gd name="connsiteY8" fmla="*/ 482699 h 481324"/>
                <a:gd name="connsiteX9" fmla="*/ 953030 w 962649"/>
                <a:gd name="connsiteY9" fmla="*/ 271603 h 481324"/>
                <a:gd name="connsiteX10" fmla="*/ 955780 w 962649"/>
                <a:gd name="connsiteY10" fmla="*/ 268853 h 481324"/>
                <a:gd name="connsiteX11" fmla="*/ 941341 w 962649"/>
                <a:gd name="connsiteY11" fmla="*/ 222096 h 481324"/>
                <a:gd name="connsiteX12" fmla="*/ 880831 w 962649"/>
                <a:gd name="connsiteY12" fmla="*/ 179464 h 481324"/>
                <a:gd name="connsiteX13" fmla="*/ 194600 w 962649"/>
                <a:gd name="connsiteY13" fmla="*/ 52945 h 481324"/>
                <a:gd name="connsiteX14" fmla="*/ 133403 w 962649"/>
                <a:gd name="connsiteY14" fmla="*/ 96264 h 481324"/>
                <a:gd name="connsiteX15" fmla="*/ 133403 w 962649"/>
                <a:gd name="connsiteY15" fmla="*/ 96264 h 481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62649" h="481324">
                  <a:moveTo>
                    <a:pt x="184974" y="150585"/>
                  </a:moveTo>
                  <a:cubicBezTo>
                    <a:pt x="213166" y="118267"/>
                    <a:pt x="237919" y="110016"/>
                    <a:pt x="237919" y="110016"/>
                  </a:cubicBezTo>
                  <a:cubicBezTo>
                    <a:pt x="410509" y="91450"/>
                    <a:pt x="907648" y="237911"/>
                    <a:pt x="905585" y="226909"/>
                  </a:cubicBezTo>
                  <a:cubicBezTo>
                    <a:pt x="676612" y="472384"/>
                    <a:pt x="115525" y="431816"/>
                    <a:pt x="111400" y="420814"/>
                  </a:cubicBezTo>
                  <a:cubicBezTo>
                    <a:pt x="107962" y="267478"/>
                    <a:pt x="149906" y="190466"/>
                    <a:pt x="184974" y="150585"/>
                  </a:cubicBezTo>
                  <a:moveTo>
                    <a:pt x="133403" y="96264"/>
                  </a:moveTo>
                  <a:cubicBezTo>
                    <a:pt x="97648" y="136145"/>
                    <a:pt x="50890" y="214532"/>
                    <a:pt x="51578" y="374744"/>
                  </a:cubicBezTo>
                  <a:cubicBezTo>
                    <a:pt x="51578" y="391247"/>
                    <a:pt x="66018" y="417376"/>
                    <a:pt x="88021" y="440755"/>
                  </a:cubicBezTo>
                  <a:cubicBezTo>
                    <a:pt x="110025" y="464133"/>
                    <a:pt x="135466" y="480636"/>
                    <a:pt x="152656" y="482699"/>
                  </a:cubicBezTo>
                  <a:cubicBezTo>
                    <a:pt x="180160" y="497138"/>
                    <a:pt x="727495" y="523267"/>
                    <a:pt x="953030" y="271603"/>
                  </a:cubicBezTo>
                  <a:cubicBezTo>
                    <a:pt x="954405" y="270916"/>
                    <a:pt x="955093" y="269541"/>
                    <a:pt x="955780" y="268853"/>
                  </a:cubicBezTo>
                  <a:cubicBezTo>
                    <a:pt x="961281" y="258539"/>
                    <a:pt x="955780" y="240661"/>
                    <a:pt x="941341" y="222096"/>
                  </a:cubicBezTo>
                  <a:cubicBezTo>
                    <a:pt x="924838" y="201467"/>
                    <a:pt x="900772" y="184277"/>
                    <a:pt x="880831" y="179464"/>
                  </a:cubicBezTo>
                  <a:cubicBezTo>
                    <a:pt x="862954" y="185653"/>
                    <a:pt x="374065" y="35754"/>
                    <a:pt x="194600" y="52945"/>
                  </a:cubicBezTo>
                  <a:cubicBezTo>
                    <a:pt x="190475" y="53632"/>
                    <a:pt x="164345" y="62571"/>
                    <a:pt x="133403" y="96264"/>
                  </a:cubicBezTo>
                  <a:lnTo>
                    <a:pt x="133403" y="96264"/>
                  </a:lnTo>
                  <a:close/>
                </a:path>
              </a:pathLst>
            </a:custGeom>
            <a:solidFill>
              <a:srgbClr val="5F3620"/>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A2C343B2-D064-4CD4-8CEA-F6428341EE0A}"/>
                </a:ext>
              </a:extLst>
            </p:cNvPr>
            <p:cNvSpPr/>
            <p:nvPr/>
          </p:nvSpPr>
          <p:spPr>
            <a:xfrm>
              <a:off x="6042882" y="8713026"/>
              <a:ext cx="825128" cy="275043"/>
            </a:xfrm>
            <a:custGeom>
              <a:avLst/>
              <a:gdLst>
                <a:gd name="connsiteX0" fmla="*/ 463447 w 825127"/>
                <a:gd name="connsiteY0" fmla="*/ 102453 h 275042"/>
                <a:gd name="connsiteX1" fmla="*/ 682793 w 825127"/>
                <a:gd name="connsiteY1" fmla="*/ 67385 h 275042"/>
                <a:gd name="connsiteX2" fmla="*/ 768056 w 825127"/>
                <a:gd name="connsiteY2" fmla="*/ 51570 h 275042"/>
                <a:gd name="connsiteX3" fmla="*/ 841630 w 825127"/>
                <a:gd name="connsiteY3" fmla="*/ 68073 h 275042"/>
                <a:gd name="connsiteX4" fmla="*/ 51570 w 825127"/>
                <a:gd name="connsiteY4" fmla="*/ 261978 h 275042"/>
                <a:gd name="connsiteX5" fmla="*/ 463447 w 825127"/>
                <a:gd name="connsiteY5" fmla="*/ 102453 h 275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5127" h="275042">
                  <a:moveTo>
                    <a:pt x="463447" y="102453"/>
                  </a:moveTo>
                  <a:cubicBezTo>
                    <a:pt x="532895" y="86638"/>
                    <a:pt x="603031" y="70823"/>
                    <a:pt x="682793" y="67385"/>
                  </a:cubicBezTo>
                  <a:cubicBezTo>
                    <a:pt x="704109" y="66698"/>
                    <a:pt x="734364" y="57759"/>
                    <a:pt x="768056" y="51570"/>
                  </a:cubicBezTo>
                  <a:cubicBezTo>
                    <a:pt x="813438" y="61885"/>
                    <a:pt x="840943" y="67385"/>
                    <a:pt x="841630" y="68073"/>
                  </a:cubicBezTo>
                  <a:cubicBezTo>
                    <a:pt x="622972" y="299796"/>
                    <a:pt x="105204" y="279168"/>
                    <a:pt x="51570" y="261978"/>
                  </a:cubicBezTo>
                  <a:cubicBezTo>
                    <a:pt x="156087" y="171902"/>
                    <a:pt x="308735" y="138209"/>
                    <a:pt x="463447" y="102453"/>
                  </a:cubicBezTo>
                  <a:close/>
                </a:path>
              </a:pathLst>
            </a:custGeom>
            <a:solidFill>
              <a:srgbClr val="429950"/>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04F26031-DCCF-4C2F-92A8-3503145B3EDE}"/>
                </a:ext>
              </a:extLst>
            </p:cNvPr>
            <p:cNvSpPr/>
            <p:nvPr/>
          </p:nvSpPr>
          <p:spPr>
            <a:xfrm>
              <a:off x="6591202" y="9047203"/>
              <a:ext cx="825128" cy="618846"/>
            </a:xfrm>
            <a:custGeom>
              <a:avLst/>
              <a:gdLst>
                <a:gd name="connsiteX0" fmla="*/ 795262 w 825127"/>
                <a:gd name="connsiteY0" fmla="*/ 96952 h 618845"/>
                <a:gd name="connsiteX1" fmla="*/ 167477 w 825127"/>
                <a:gd name="connsiteY1" fmla="*/ 623659 h 618845"/>
                <a:gd name="connsiteX2" fmla="*/ 130347 w 825127"/>
                <a:gd name="connsiteY2" fmla="*/ 609219 h 618845"/>
                <a:gd name="connsiteX3" fmla="*/ 100780 w 825127"/>
                <a:gd name="connsiteY3" fmla="*/ 574839 h 618845"/>
                <a:gd name="connsiteX4" fmla="*/ 85652 w 825127"/>
                <a:gd name="connsiteY4" fmla="*/ 148523 h 618845"/>
                <a:gd name="connsiteX5" fmla="*/ 100092 w 825127"/>
                <a:gd name="connsiteY5" fmla="*/ 127895 h 618845"/>
                <a:gd name="connsiteX6" fmla="*/ 746442 w 825127"/>
                <a:gd name="connsiteY6" fmla="*/ 51570 h 618845"/>
                <a:gd name="connsiteX7" fmla="*/ 781510 w 825127"/>
                <a:gd name="connsiteY7" fmla="*/ 68073 h 618845"/>
                <a:gd name="connsiteX8" fmla="*/ 795262 w 825127"/>
                <a:gd name="connsiteY8" fmla="*/ 96952 h 618845"/>
                <a:gd name="connsiteX9" fmla="*/ 795262 w 825127"/>
                <a:gd name="connsiteY9" fmla="*/ 96952 h 618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5127" h="618845">
                  <a:moveTo>
                    <a:pt x="795262" y="96952"/>
                  </a:moveTo>
                  <a:cubicBezTo>
                    <a:pt x="672868" y="464822"/>
                    <a:pt x="179854" y="632598"/>
                    <a:pt x="167477" y="623659"/>
                  </a:cubicBezTo>
                  <a:cubicBezTo>
                    <a:pt x="159914" y="625722"/>
                    <a:pt x="144786" y="620221"/>
                    <a:pt x="130347" y="609219"/>
                  </a:cubicBezTo>
                  <a:cubicBezTo>
                    <a:pt x="115907" y="598905"/>
                    <a:pt x="104218" y="585153"/>
                    <a:pt x="100780" y="574839"/>
                  </a:cubicBezTo>
                  <a:cubicBezTo>
                    <a:pt x="16892" y="312861"/>
                    <a:pt x="60211" y="197343"/>
                    <a:pt x="85652" y="148523"/>
                  </a:cubicBezTo>
                  <a:cubicBezTo>
                    <a:pt x="93904" y="134083"/>
                    <a:pt x="100092" y="127895"/>
                    <a:pt x="100092" y="127895"/>
                  </a:cubicBezTo>
                  <a:cubicBezTo>
                    <a:pt x="247240" y="39194"/>
                    <a:pt x="731315" y="63260"/>
                    <a:pt x="746442" y="51570"/>
                  </a:cubicBezTo>
                  <a:cubicBezTo>
                    <a:pt x="756069" y="51570"/>
                    <a:pt x="770508" y="57759"/>
                    <a:pt x="781510" y="68073"/>
                  </a:cubicBezTo>
                  <a:cubicBezTo>
                    <a:pt x="792512" y="78387"/>
                    <a:pt x="798012" y="90076"/>
                    <a:pt x="795262" y="96952"/>
                  </a:cubicBezTo>
                  <a:cubicBezTo>
                    <a:pt x="795950" y="96952"/>
                    <a:pt x="795950" y="96952"/>
                    <a:pt x="795262" y="96952"/>
                  </a:cubicBezTo>
                  <a:close/>
                </a:path>
              </a:pathLst>
            </a:custGeom>
            <a:solidFill>
              <a:srgbClr val="6EA14C"/>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1A5B9802-9AEC-49AD-ACD4-065E053F341F}"/>
                </a:ext>
              </a:extLst>
            </p:cNvPr>
            <p:cNvSpPr/>
            <p:nvPr/>
          </p:nvSpPr>
          <p:spPr>
            <a:xfrm>
              <a:off x="6557586" y="9023798"/>
              <a:ext cx="893888" cy="687606"/>
            </a:xfrm>
            <a:custGeom>
              <a:avLst/>
              <a:gdLst>
                <a:gd name="connsiteX0" fmla="*/ 150899 w 893888"/>
                <a:gd name="connsiteY0" fmla="*/ 198744 h 687606"/>
                <a:gd name="connsiteX1" fmla="*/ 163963 w 893888"/>
                <a:gd name="connsiteY1" fmla="*/ 179491 h 687606"/>
                <a:gd name="connsiteX2" fmla="*/ 799312 w 893888"/>
                <a:gd name="connsiteY2" fmla="*/ 101104 h 687606"/>
                <a:gd name="connsiteX3" fmla="*/ 170152 w 893888"/>
                <a:gd name="connsiteY3" fmla="*/ 616809 h 687606"/>
                <a:gd name="connsiteX4" fmla="*/ 150899 w 893888"/>
                <a:gd name="connsiteY4" fmla="*/ 198744 h 687606"/>
                <a:gd name="connsiteX5" fmla="*/ 87639 w 893888"/>
                <a:gd name="connsiteY5" fmla="*/ 147174 h 687606"/>
                <a:gd name="connsiteX6" fmla="*/ 99328 w 893888"/>
                <a:gd name="connsiteY6" fmla="*/ 581054 h 687606"/>
                <a:gd name="connsiteX7" fmla="*/ 157775 w 893888"/>
                <a:gd name="connsiteY7" fmla="*/ 649814 h 687606"/>
                <a:gd name="connsiteX8" fmla="*/ 232036 w 893888"/>
                <a:gd name="connsiteY8" fmla="*/ 678006 h 687606"/>
                <a:gd name="connsiteX9" fmla="*/ 859821 w 893888"/>
                <a:gd name="connsiteY9" fmla="*/ 140298 h 687606"/>
                <a:gd name="connsiteX10" fmla="*/ 860509 w 893888"/>
                <a:gd name="connsiteY10" fmla="*/ 139610 h 687606"/>
                <a:gd name="connsiteX11" fmla="*/ 831629 w 893888"/>
                <a:gd name="connsiteY11" fmla="*/ 83914 h 687606"/>
                <a:gd name="connsiteX12" fmla="*/ 761493 w 893888"/>
                <a:gd name="connsiteY12" fmla="*/ 51596 h 687606"/>
                <a:gd name="connsiteX13" fmla="*/ 105517 w 893888"/>
                <a:gd name="connsiteY13" fmla="*/ 125170 h 687606"/>
                <a:gd name="connsiteX14" fmla="*/ 87639 w 893888"/>
                <a:gd name="connsiteY14" fmla="*/ 147174 h 687606"/>
                <a:gd name="connsiteX15" fmla="*/ 87639 w 893888"/>
                <a:gd name="connsiteY15" fmla="*/ 147174 h 68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3888" h="687606">
                  <a:moveTo>
                    <a:pt x="150899" y="198744"/>
                  </a:moveTo>
                  <a:cubicBezTo>
                    <a:pt x="158462" y="184992"/>
                    <a:pt x="163963" y="179491"/>
                    <a:pt x="163963" y="179491"/>
                  </a:cubicBezTo>
                  <a:cubicBezTo>
                    <a:pt x="307673" y="92853"/>
                    <a:pt x="804812" y="112793"/>
                    <a:pt x="799312" y="101104"/>
                  </a:cubicBezTo>
                  <a:cubicBezTo>
                    <a:pt x="672792" y="467599"/>
                    <a:pt x="177715" y="627123"/>
                    <a:pt x="170152" y="616809"/>
                  </a:cubicBezTo>
                  <a:cubicBezTo>
                    <a:pt x="84201" y="353456"/>
                    <a:pt x="129583" y="240688"/>
                    <a:pt x="150899" y="198744"/>
                  </a:cubicBezTo>
                  <a:moveTo>
                    <a:pt x="87639" y="147174"/>
                  </a:moveTo>
                  <a:cubicBezTo>
                    <a:pt x="61510" y="196681"/>
                    <a:pt x="16128" y="314262"/>
                    <a:pt x="99328" y="581054"/>
                  </a:cubicBezTo>
                  <a:cubicBezTo>
                    <a:pt x="105517" y="601682"/>
                    <a:pt x="128895" y="628498"/>
                    <a:pt x="157775" y="649814"/>
                  </a:cubicBezTo>
                  <a:cubicBezTo>
                    <a:pt x="187342" y="671130"/>
                    <a:pt x="216909" y="682131"/>
                    <a:pt x="232036" y="678006"/>
                  </a:cubicBezTo>
                  <a:cubicBezTo>
                    <a:pt x="260916" y="682819"/>
                    <a:pt x="739490" y="512293"/>
                    <a:pt x="859821" y="140298"/>
                  </a:cubicBezTo>
                  <a:cubicBezTo>
                    <a:pt x="859821" y="140298"/>
                    <a:pt x="859821" y="139610"/>
                    <a:pt x="860509" y="139610"/>
                  </a:cubicBezTo>
                  <a:cubicBezTo>
                    <a:pt x="864634" y="125170"/>
                    <a:pt x="852945" y="103855"/>
                    <a:pt x="831629" y="83914"/>
                  </a:cubicBezTo>
                  <a:cubicBezTo>
                    <a:pt x="809626" y="63973"/>
                    <a:pt x="781434" y="50909"/>
                    <a:pt x="761493" y="51596"/>
                  </a:cubicBezTo>
                  <a:cubicBezTo>
                    <a:pt x="746366" y="63973"/>
                    <a:pt x="257478" y="36469"/>
                    <a:pt x="105517" y="125170"/>
                  </a:cubicBezTo>
                  <a:cubicBezTo>
                    <a:pt x="103454" y="125170"/>
                    <a:pt x="96578" y="131359"/>
                    <a:pt x="87639" y="147174"/>
                  </a:cubicBezTo>
                  <a:lnTo>
                    <a:pt x="87639" y="147174"/>
                  </a:lnTo>
                  <a:close/>
                </a:path>
              </a:pathLst>
            </a:custGeom>
            <a:solidFill>
              <a:srgbClr val="5F3620"/>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77A59F7B-D6D9-4D64-BE99-74BFABCB9730}"/>
                </a:ext>
              </a:extLst>
            </p:cNvPr>
            <p:cNvSpPr/>
            <p:nvPr/>
          </p:nvSpPr>
          <p:spPr>
            <a:xfrm>
              <a:off x="6679605" y="9073332"/>
              <a:ext cx="687606" cy="550085"/>
            </a:xfrm>
            <a:custGeom>
              <a:avLst/>
              <a:gdLst>
                <a:gd name="connsiteX0" fmla="*/ 351367 w 687606"/>
                <a:gd name="connsiteY0" fmla="*/ 216596 h 550085"/>
                <a:gd name="connsiteX1" fmla="*/ 534958 w 687606"/>
                <a:gd name="connsiteY1" fmla="*/ 101078 h 550085"/>
                <a:gd name="connsiteX2" fmla="*/ 605781 w 687606"/>
                <a:gd name="connsiteY2" fmla="*/ 54321 h 550085"/>
                <a:gd name="connsiteX3" fmla="*/ 677293 w 687606"/>
                <a:gd name="connsiteY3" fmla="*/ 51570 h 550085"/>
                <a:gd name="connsiteX4" fmla="*/ 51570 w 687606"/>
                <a:gd name="connsiteY4" fmla="*/ 565900 h 550085"/>
                <a:gd name="connsiteX5" fmla="*/ 351367 w 687606"/>
                <a:gd name="connsiteY5" fmla="*/ 216596 h 550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7606" h="550085">
                  <a:moveTo>
                    <a:pt x="351367" y="216596"/>
                  </a:moveTo>
                  <a:cubicBezTo>
                    <a:pt x="407063" y="173277"/>
                    <a:pt x="464822" y="130645"/>
                    <a:pt x="534958" y="101078"/>
                  </a:cubicBezTo>
                  <a:cubicBezTo>
                    <a:pt x="553523" y="93515"/>
                    <a:pt x="578277" y="72199"/>
                    <a:pt x="605781" y="54321"/>
                  </a:cubicBezTo>
                  <a:cubicBezTo>
                    <a:pt x="649788" y="52258"/>
                    <a:pt x="677293" y="51570"/>
                    <a:pt x="677293" y="51570"/>
                  </a:cubicBezTo>
                  <a:cubicBezTo>
                    <a:pt x="555586" y="399499"/>
                    <a:pt x="103829" y="564525"/>
                    <a:pt x="51570" y="565900"/>
                  </a:cubicBezTo>
                  <a:cubicBezTo>
                    <a:pt x="105891" y="411189"/>
                    <a:pt x="226910" y="313548"/>
                    <a:pt x="351367" y="216596"/>
                  </a:cubicBezTo>
                  <a:close/>
                </a:path>
              </a:pathLst>
            </a:custGeom>
            <a:solidFill>
              <a:srgbClr val="429950"/>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EF853161-D1C8-48EB-8A2C-C4F9E8331F25}"/>
                </a:ext>
              </a:extLst>
            </p:cNvPr>
            <p:cNvSpPr/>
            <p:nvPr/>
          </p:nvSpPr>
          <p:spPr>
            <a:xfrm>
              <a:off x="4971291" y="3302685"/>
              <a:ext cx="618846" cy="1719016"/>
            </a:xfrm>
            <a:custGeom>
              <a:avLst/>
              <a:gdLst>
                <a:gd name="connsiteX0" fmla="*/ 84875 w 618845"/>
                <a:gd name="connsiteY0" fmla="*/ 1724083 h 1719016"/>
                <a:gd name="connsiteX1" fmla="*/ 70435 w 618845"/>
                <a:gd name="connsiteY1" fmla="*/ 1697266 h 1719016"/>
                <a:gd name="connsiteX2" fmla="*/ 582015 w 618845"/>
                <a:gd name="connsiteY2" fmla="*/ 60763 h 1719016"/>
                <a:gd name="connsiteX3" fmla="*/ 606769 w 618845"/>
                <a:gd name="connsiteY3" fmla="*/ 52511 h 1719016"/>
                <a:gd name="connsiteX4" fmla="*/ 612269 w 618845"/>
                <a:gd name="connsiteY4" fmla="*/ 55262 h 1719016"/>
                <a:gd name="connsiteX5" fmla="*/ 617083 w 618845"/>
                <a:gd name="connsiteY5" fmla="*/ 73139 h 1719016"/>
                <a:gd name="connsiteX6" fmla="*/ 488500 w 618845"/>
                <a:gd name="connsiteY6" fmla="*/ 793063 h 1719016"/>
                <a:gd name="connsiteX7" fmla="*/ 103441 w 618845"/>
                <a:gd name="connsiteY7" fmla="*/ 1713081 h 1719016"/>
                <a:gd name="connsiteX8" fmla="*/ 86938 w 618845"/>
                <a:gd name="connsiteY8" fmla="*/ 1724083 h 1719016"/>
                <a:gd name="connsiteX9" fmla="*/ 84875 w 618845"/>
                <a:gd name="connsiteY9" fmla="*/ 1724083 h 1719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8845" h="1719016">
                  <a:moveTo>
                    <a:pt x="84875" y="1724083"/>
                  </a:moveTo>
                  <a:cubicBezTo>
                    <a:pt x="77312" y="1720644"/>
                    <a:pt x="71811" y="1709643"/>
                    <a:pt x="70435" y="1697266"/>
                  </a:cubicBezTo>
                  <a:cubicBezTo>
                    <a:pt x="-62960" y="832944"/>
                    <a:pt x="553823" y="38072"/>
                    <a:pt x="582015" y="60763"/>
                  </a:cubicBezTo>
                  <a:cubicBezTo>
                    <a:pt x="589578" y="53199"/>
                    <a:pt x="599205" y="49761"/>
                    <a:pt x="606769" y="52511"/>
                  </a:cubicBezTo>
                  <a:cubicBezTo>
                    <a:pt x="608831" y="53199"/>
                    <a:pt x="610207" y="53887"/>
                    <a:pt x="612269" y="55262"/>
                  </a:cubicBezTo>
                  <a:cubicBezTo>
                    <a:pt x="616395" y="59387"/>
                    <a:pt x="617770" y="66263"/>
                    <a:pt x="617083" y="73139"/>
                  </a:cubicBezTo>
                  <a:cubicBezTo>
                    <a:pt x="553135" y="527647"/>
                    <a:pt x="496751" y="779999"/>
                    <a:pt x="488500" y="793063"/>
                  </a:cubicBezTo>
                  <a:cubicBezTo>
                    <a:pt x="350979" y="1094923"/>
                    <a:pt x="97940" y="1670449"/>
                    <a:pt x="103441" y="1713081"/>
                  </a:cubicBezTo>
                  <a:cubicBezTo>
                    <a:pt x="100003" y="1722707"/>
                    <a:pt x="93814" y="1726833"/>
                    <a:pt x="86938" y="1724083"/>
                  </a:cubicBezTo>
                  <a:cubicBezTo>
                    <a:pt x="85563" y="1724770"/>
                    <a:pt x="85563" y="1724083"/>
                    <a:pt x="84875" y="1724083"/>
                  </a:cubicBezTo>
                  <a:close/>
                </a:path>
              </a:pathLst>
            </a:custGeom>
            <a:solidFill>
              <a:srgbClr val="6EA14C"/>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1BC150C2-2E64-4B9D-96D1-AF86DE9298E5}"/>
                </a:ext>
              </a:extLst>
            </p:cNvPr>
            <p:cNvSpPr/>
            <p:nvPr/>
          </p:nvSpPr>
          <p:spPr>
            <a:xfrm>
              <a:off x="4954912" y="3276312"/>
              <a:ext cx="687606" cy="1787777"/>
            </a:xfrm>
            <a:custGeom>
              <a:avLst/>
              <a:gdLst>
                <a:gd name="connsiteX0" fmla="*/ 610771 w 687606"/>
                <a:gd name="connsiteY0" fmla="*/ 103639 h 1787776"/>
                <a:gd name="connsiteX1" fmla="*/ 487002 w 687606"/>
                <a:gd name="connsiteY1" fmla="*/ 812561 h 1787776"/>
                <a:gd name="connsiteX2" fmla="*/ 104005 w 687606"/>
                <a:gd name="connsiteY2" fmla="*/ 1722952 h 1787776"/>
                <a:gd name="connsiteX3" fmla="*/ 610771 w 687606"/>
                <a:gd name="connsiteY3" fmla="*/ 103639 h 1787776"/>
                <a:gd name="connsiteX4" fmla="*/ 645839 w 687606"/>
                <a:gd name="connsiteY4" fmla="*/ 60320 h 1787776"/>
                <a:gd name="connsiteX5" fmla="*/ 636212 w 687606"/>
                <a:gd name="connsiteY5" fmla="*/ 53444 h 1787776"/>
                <a:gd name="connsiteX6" fmla="*/ 586705 w 687606"/>
                <a:gd name="connsiteY6" fmla="*/ 70634 h 1787776"/>
                <a:gd name="connsiteX7" fmla="*/ 70312 w 687606"/>
                <a:gd name="connsiteY7" fmla="*/ 1724327 h 1787776"/>
                <a:gd name="connsiteX8" fmla="*/ 99192 w 687606"/>
                <a:gd name="connsiteY8" fmla="*/ 1777961 h 1787776"/>
                <a:gd name="connsiteX9" fmla="*/ 101942 w 687606"/>
                <a:gd name="connsiteY9" fmla="*/ 1779336 h 1787776"/>
                <a:gd name="connsiteX10" fmla="*/ 134259 w 687606"/>
                <a:gd name="connsiteY10" fmla="*/ 1756645 h 1787776"/>
                <a:gd name="connsiteX11" fmla="*/ 520694 w 687606"/>
                <a:gd name="connsiteY11" fmla="*/ 831126 h 1787776"/>
                <a:gd name="connsiteX12" fmla="*/ 655465 w 687606"/>
                <a:gd name="connsiteY12" fmla="*/ 96763 h 1787776"/>
                <a:gd name="connsiteX13" fmla="*/ 645839 w 687606"/>
                <a:gd name="connsiteY13" fmla="*/ 60320 h 1787776"/>
                <a:gd name="connsiteX14" fmla="*/ 645839 w 687606"/>
                <a:gd name="connsiteY14" fmla="*/ 60320 h 1787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87606" h="1787776">
                  <a:moveTo>
                    <a:pt x="610771" y="103639"/>
                  </a:moveTo>
                  <a:cubicBezTo>
                    <a:pt x="548886" y="557459"/>
                    <a:pt x="491815" y="809811"/>
                    <a:pt x="487002" y="812561"/>
                  </a:cubicBezTo>
                  <a:cubicBezTo>
                    <a:pt x="349480" y="1110982"/>
                    <a:pt x="88877" y="1707137"/>
                    <a:pt x="104005" y="1722952"/>
                  </a:cubicBezTo>
                  <a:cubicBezTo>
                    <a:pt x="-27328" y="857943"/>
                    <a:pt x="590830" y="74072"/>
                    <a:pt x="610771" y="103639"/>
                  </a:cubicBezTo>
                  <a:moveTo>
                    <a:pt x="645839" y="60320"/>
                  </a:moveTo>
                  <a:cubicBezTo>
                    <a:pt x="643088" y="57569"/>
                    <a:pt x="639650" y="54819"/>
                    <a:pt x="636212" y="53444"/>
                  </a:cubicBezTo>
                  <a:cubicBezTo>
                    <a:pt x="621085" y="47943"/>
                    <a:pt x="601832" y="54819"/>
                    <a:pt x="586705" y="70634"/>
                  </a:cubicBezTo>
                  <a:cubicBezTo>
                    <a:pt x="539260" y="69946"/>
                    <a:pt x="-61021" y="852442"/>
                    <a:pt x="70312" y="1724327"/>
                  </a:cubicBezTo>
                  <a:cubicBezTo>
                    <a:pt x="72375" y="1749081"/>
                    <a:pt x="84752" y="1770397"/>
                    <a:pt x="99192" y="1777961"/>
                  </a:cubicBezTo>
                  <a:cubicBezTo>
                    <a:pt x="99879" y="1777961"/>
                    <a:pt x="101254" y="1778648"/>
                    <a:pt x="101942" y="1779336"/>
                  </a:cubicBezTo>
                  <a:cubicBezTo>
                    <a:pt x="115694" y="1784149"/>
                    <a:pt x="128071" y="1775210"/>
                    <a:pt x="134259" y="1756645"/>
                  </a:cubicBezTo>
                  <a:cubicBezTo>
                    <a:pt x="128759" y="1714013"/>
                    <a:pt x="381798" y="1135049"/>
                    <a:pt x="520694" y="831126"/>
                  </a:cubicBezTo>
                  <a:cubicBezTo>
                    <a:pt x="530321" y="814624"/>
                    <a:pt x="587392" y="556772"/>
                    <a:pt x="655465" y="96763"/>
                  </a:cubicBezTo>
                  <a:cubicBezTo>
                    <a:pt x="657528" y="81636"/>
                    <a:pt x="653402" y="67883"/>
                    <a:pt x="645839" y="60320"/>
                  </a:cubicBezTo>
                  <a:cubicBezTo>
                    <a:pt x="645839" y="60320"/>
                    <a:pt x="645839" y="60320"/>
                    <a:pt x="645839" y="60320"/>
                  </a:cubicBezTo>
                  <a:close/>
                </a:path>
              </a:pathLst>
            </a:custGeom>
            <a:solidFill>
              <a:srgbClr val="5F3620"/>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C81109DA-B660-4EC3-8857-A6DDAF8BAC4B}"/>
                </a:ext>
              </a:extLst>
            </p:cNvPr>
            <p:cNvSpPr/>
            <p:nvPr/>
          </p:nvSpPr>
          <p:spPr>
            <a:xfrm>
              <a:off x="4990397" y="3333881"/>
              <a:ext cx="618846" cy="1650255"/>
            </a:xfrm>
            <a:custGeom>
              <a:avLst/>
              <a:gdLst>
                <a:gd name="connsiteX0" fmla="*/ 218418 w 618845"/>
                <a:gd name="connsiteY0" fmla="*/ 968150 h 1650255"/>
                <a:gd name="connsiteX1" fmla="*/ 123528 w 618845"/>
                <a:gd name="connsiteY1" fmla="*/ 1395841 h 1650255"/>
                <a:gd name="connsiteX2" fmla="*/ 102212 w 618845"/>
                <a:gd name="connsiteY2" fmla="*/ 1569118 h 1650255"/>
                <a:gd name="connsiteX3" fmla="*/ 69207 w 618845"/>
                <a:gd name="connsiteY3" fmla="*/ 1665383 h 1650255"/>
                <a:gd name="connsiteX4" fmla="*/ 571160 w 618845"/>
                <a:gd name="connsiteY4" fmla="*/ 51570 h 1650255"/>
                <a:gd name="connsiteX5" fmla="*/ 218418 w 618845"/>
                <a:gd name="connsiteY5" fmla="*/ 968150 h 1650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8845" h="1650255">
                  <a:moveTo>
                    <a:pt x="218418" y="968150"/>
                  </a:moveTo>
                  <a:cubicBezTo>
                    <a:pt x="181975" y="1109797"/>
                    <a:pt x="153783" y="1254882"/>
                    <a:pt x="123528" y="1395841"/>
                  </a:cubicBezTo>
                  <a:cubicBezTo>
                    <a:pt x="115277" y="1432972"/>
                    <a:pt x="109088" y="1501045"/>
                    <a:pt x="102212" y="1569118"/>
                  </a:cubicBezTo>
                  <a:cubicBezTo>
                    <a:pt x="80896" y="1628252"/>
                    <a:pt x="69207" y="1665383"/>
                    <a:pt x="69207" y="1665383"/>
                  </a:cubicBezTo>
                  <a:cubicBezTo>
                    <a:pt x="-52499" y="845756"/>
                    <a:pt x="492773" y="85263"/>
                    <a:pt x="571160" y="51570"/>
                  </a:cubicBezTo>
                  <a:cubicBezTo>
                    <a:pt x="425387" y="354117"/>
                    <a:pt x="300243" y="651163"/>
                    <a:pt x="218418" y="968150"/>
                  </a:cubicBezTo>
                  <a:close/>
                </a:path>
              </a:pathLst>
            </a:custGeom>
            <a:solidFill>
              <a:srgbClr val="429950"/>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9B3395AE-499A-4765-BC0D-6771E795F0A9}"/>
                </a:ext>
              </a:extLst>
            </p:cNvPr>
            <p:cNvSpPr/>
            <p:nvPr/>
          </p:nvSpPr>
          <p:spPr>
            <a:xfrm>
              <a:off x="5135200" y="9232815"/>
              <a:ext cx="3850596" cy="1375213"/>
            </a:xfrm>
            <a:custGeom>
              <a:avLst/>
              <a:gdLst>
                <a:gd name="connsiteX0" fmla="*/ 35109 w 3850596"/>
                <a:gd name="connsiteY0" fmla="*/ 35109 h 1375212"/>
                <a:gd name="connsiteX1" fmla="*/ 3851325 w 3850596"/>
                <a:gd name="connsiteY1" fmla="*/ 1179974 h 1375212"/>
              </a:gdLst>
              <a:ahLst/>
              <a:cxnLst>
                <a:cxn ang="0">
                  <a:pos x="connsiteX0" y="connsiteY0"/>
                </a:cxn>
                <a:cxn ang="0">
                  <a:pos x="connsiteX1" y="connsiteY1"/>
                </a:cxn>
              </a:cxnLst>
              <a:rect l="l" t="t" r="r" b="b"/>
              <a:pathLst>
                <a:path w="3850596" h="1375212">
                  <a:moveTo>
                    <a:pt x="35109" y="35109"/>
                  </a:moveTo>
                  <a:cubicBezTo>
                    <a:pt x="782538" y="1166909"/>
                    <a:pt x="2409414" y="1761001"/>
                    <a:pt x="3851325" y="1179974"/>
                  </a:cubicBezTo>
                </a:path>
              </a:pathLst>
            </a:custGeom>
            <a:noFill/>
            <a:ln w="6485" cap="rnd">
              <a:solidFill>
                <a:srgbClr val="5F3620"/>
              </a:solidFill>
              <a:prstDash val="solid"/>
              <a:round/>
            </a:ln>
          </p:spPr>
          <p:txBody>
            <a:bodyPr rtlCol="0" anchor="ctr"/>
            <a:lstStyle/>
            <a:p>
              <a:endParaRPr lang="en-US"/>
            </a:p>
          </p:txBody>
        </p:sp>
        <p:sp>
          <p:nvSpPr>
            <p:cNvPr id="58" name="Freeform: Shape 57">
              <a:extLst>
                <a:ext uri="{FF2B5EF4-FFF2-40B4-BE49-F238E27FC236}">
                  <a16:creationId xmlns:a16="http://schemas.microsoft.com/office/drawing/2014/main" id="{5FBCBD44-1433-4A1A-A89E-C2652A3E104E}"/>
                </a:ext>
              </a:extLst>
            </p:cNvPr>
            <p:cNvSpPr/>
            <p:nvPr/>
          </p:nvSpPr>
          <p:spPr>
            <a:xfrm>
              <a:off x="5180631" y="8718430"/>
              <a:ext cx="343803" cy="893888"/>
            </a:xfrm>
            <a:custGeom>
              <a:avLst/>
              <a:gdLst>
                <a:gd name="connsiteX0" fmla="*/ 218651 w 343803"/>
                <a:gd name="connsiteY0" fmla="*/ 849291 h 893888"/>
                <a:gd name="connsiteX1" fmla="*/ 206962 w 343803"/>
                <a:gd name="connsiteY1" fmla="*/ 850666 h 893888"/>
                <a:gd name="connsiteX2" fmla="*/ 186334 w 343803"/>
                <a:gd name="connsiteY2" fmla="*/ 832788 h 893888"/>
                <a:gd name="connsiteX3" fmla="*/ 63940 w 343803"/>
                <a:gd name="connsiteY3" fmla="*/ 253136 h 893888"/>
                <a:gd name="connsiteX4" fmla="*/ 294976 w 343803"/>
                <a:gd name="connsiteY4" fmla="*/ 52355 h 893888"/>
                <a:gd name="connsiteX5" fmla="*/ 295663 w 343803"/>
                <a:gd name="connsiteY5" fmla="*/ 52355 h 893888"/>
                <a:gd name="connsiteX6" fmla="*/ 312853 w 343803"/>
                <a:gd name="connsiteY6" fmla="*/ 57856 h 893888"/>
                <a:gd name="connsiteX7" fmla="*/ 319729 w 343803"/>
                <a:gd name="connsiteY7" fmla="*/ 76421 h 893888"/>
                <a:gd name="connsiteX8" fmla="*/ 222089 w 343803"/>
                <a:gd name="connsiteY8" fmla="*/ 843790 h 893888"/>
                <a:gd name="connsiteX9" fmla="*/ 218651 w 343803"/>
                <a:gd name="connsiteY9" fmla="*/ 849291 h 89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3803" h="893888">
                  <a:moveTo>
                    <a:pt x="218651" y="849291"/>
                  </a:moveTo>
                  <a:cubicBezTo>
                    <a:pt x="215901" y="851354"/>
                    <a:pt x="211775" y="851354"/>
                    <a:pt x="206962" y="850666"/>
                  </a:cubicBezTo>
                  <a:cubicBezTo>
                    <a:pt x="198711" y="847916"/>
                    <a:pt x="191147" y="841040"/>
                    <a:pt x="186334" y="832788"/>
                  </a:cubicBezTo>
                  <a:cubicBezTo>
                    <a:pt x="168456" y="819036"/>
                    <a:pt x="6181" y="415411"/>
                    <a:pt x="63940" y="253136"/>
                  </a:cubicBezTo>
                  <a:cubicBezTo>
                    <a:pt x="65315" y="246948"/>
                    <a:pt x="110697" y="125929"/>
                    <a:pt x="294976" y="52355"/>
                  </a:cubicBezTo>
                  <a:cubicBezTo>
                    <a:pt x="294976" y="52355"/>
                    <a:pt x="294976" y="52355"/>
                    <a:pt x="295663" y="52355"/>
                  </a:cubicBezTo>
                  <a:cubicBezTo>
                    <a:pt x="301164" y="50292"/>
                    <a:pt x="307352" y="52355"/>
                    <a:pt x="312853" y="57856"/>
                  </a:cubicBezTo>
                  <a:cubicBezTo>
                    <a:pt x="317667" y="62669"/>
                    <a:pt x="320417" y="70233"/>
                    <a:pt x="319729" y="76421"/>
                  </a:cubicBezTo>
                  <a:cubicBezTo>
                    <a:pt x="310790" y="77797"/>
                    <a:pt x="259220" y="503425"/>
                    <a:pt x="222089" y="843790"/>
                  </a:cubicBezTo>
                  <a:cubicBezTo>
                    <a:pt x="222089" y="845165"/>
                    <a:pt x="220714" y="847916"/>
                    <a:pt x="218651" y="849291"/>
                  </a:cubicBezTo>
                  <a:close/>
                </a:path>
              </a:pathLst>
            </a:custGeom>
            <a:solidFill>
              <a:srgbClr val="6EA14C"/>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C7A30045-A4EA-445D-8882-7DEB88096D79}"/>
                </a:ext>
              </a:extLst>
            </p:cNvPr>
            <p:cNvSpPr/>
            <p:nvPr/>
          </p:nvSpPr>
          <p:spPr>
            <a:xfrm>
              <a:off x="5164931" y="8700139"/>
              <a:ext cx="343803" cy="893888"/>
            </a:xfrm>
            <a:custGeom>
              <a:avLst/>
              <a:gdLst>
                <a:gd name="connsiteX0" fmla="*/ 320301 w 343803"/>
                <a:gd name="connsiteY0" fmla="*/ 87148 h 893888"/>
                <a:gd name="connsiteX1" fmla="*/ 219223 w 343803"/>
                <a:gd name="connsiteY1" fmla="*/ 850391 h 893888"/>
                <a:gd name="connsiteX2" fmla="*/ 96142 w 343803"/>
                <a:gd name="connsiteY2" fmla="*/ 282428 h 893888"/>
                <a:gd name="connsiteX3" fmla="*/ 320301 w 343803"/>
                <a:gd name="connsiteY3" fmla="*/ 87148 h 893888"/>
                <a:gd name="connsiteX4" fmla="*/ 303799 w 343803"/>
                <a:gd name="connsiteY4" fmla="*/ 52768 h 893888"/>
                <a:gd name="connsiteX5" fmla="*/ 303111 w 343803"/>
                <a:gd name="connsiteY5" fmla="*/ 53455 h 893888"/>
                <a:gd name="connsiteX6" fmla="*/ 65199 w 343803"/>
                <a:gd name="connsiteY6" fmla="*/ 258362 h 893888"/>
                <a:gd name="connsiteX7" fmla="*/ 186218 w 343803"/>
                <a:gd name="connsiteY7" fmla="*/ 851079 h 893888"/>
                <a:gd name="connsiteX8" fmla="*/ 226787 w 343803"/>
                <a:gd name="connsiteY8" fmla="*/ 886147 h 893888"/>
                <a:gd name="connsiteX9" fmla="*/ 249478 w 343803"/>
                <a:gd name="connsiteY9" fmla="*/ 884084 h 893888"/>
                <a:gd name="connsiteX10" fmla="*/ 257042 w 343803"/>
                <a:gd name="connsiteY10" fmla="*/ 871019 h 893888"/>
                <a:gd name="connsiteX11" fmla="*/ 351244 w 343803"/>
                <a:gd name="connsiteY11" fmla="*/ 100213 h 893888"/>
                <a:gd name="connsiteX12" fmla="*/ 337492 w 343803"/>
                <a:gd name="connsiteY12" fmla="*/ 63082 h 893888"/>
                <a:gd name="connsiteX13" fmla="*/ 303799 w 343803"/>
                <a:gd name="connsiteY13" fmla="*/ 52768 h 893888"/>
                <a:gd name="connsiteX14" fmla="*/ 303799 w 343803"/>
                <a:gd name="connsiteY14" fmla="*/ 52768 h 89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3803" h="893888">
                  <a:moveTo>
                    <a:pt x="320301" y="87148"/>
                  </a:moveTo>
                  <a:cubicBezTo>
                    <a:pt x="312050" y="85085"/>
                    <a:pt x="259105" y="508651"/>
                    <a:pt x="219223" y="850391"/>
                  </a:cubicBezTo>
                  <a:cubicBezTo>
                    <a:pt x="208909" y="853142"/>
                    <a:pt x="39070" y="442641"/>
                    <a:pt x="96142" y="282428"/>
                  </a:cubicBezTo>
                  <a:cubicBezTo>
                    <a:pt x="95454" y="281741"/>
                    <a:pt x="138773" y="161410"/>
                    <a:pt x="320301" y="87148"/>
                  </a:cubicBezTo>
                  <a:moveTo>
                    <a:pt x="303799" y="52768"/>
                  </a:moveTo>
                  <a:cubicBezTo>
                    <a:pt x="303799" y="52768"/>
                    <a:pt x="303111" y="52768"/>
                    <a:pt x="303111" y="53455"/>
                  </a:cubicBezTo>
                  <a:cubicBezTo>
                    <a:pt x="114019" y="127717"/>
                    <a:pt x="65199" y="252174"/>
                    <a:pt x="65199" y="258362"/>
                  </a:cubicBezTo>
                  <a:cubicBezTo>
                    <a:pt x="4002" y="426138"/>
                    <a:pt x="167653" y="837327"/>
                    <a:pt x="186218" y="851079"/>
                  </a:cubicBezTo>
                  <a:cubicBezTo>
                    <a:pt x="194469" y="867582"/>
                    <a:pt x="210972" y="882021"/>
                    <a:pt x="226787" y="886147"/>
                  </a:cubicBezTo>
                  <a:cubicBezTo>
                    <a:pt x="235726" y="888897"/>
                    <a:pt x="243977" y="888210"/>
                    <a:pt x="249478" y="884084"/>
                  </a:cubicBezTo>
                  <a:cubicBezTo>
                    <a:pt x="253604" y="880646"/>
                    <a:pt x="256354" y="876520"/>
                    <a:pt x="257042" y="871019"/>
                  </a:cubicBezTo>
                  <a:cubicBezTo>
                    <a:pt x="293485" y="529279"/>
                    <a:pt x="340930" y="115340"/>
                    <a:pt x="351244" y="100213"/>
                  </a:cubicBezTo>
                  <a:cubicBezTo>
                    <a:pt x="353307" y="87836"/>
                    <a:pt x="347806" y="72708"/>
                    <a:pt x="337492" y="63082"/>
                  </a:cubicBezTo>
                  <a:cubicBezTo>
                    <a:pt x="327865" y="53455"/>
                    <a:pt x="314801" y="49330"/>
                    <a:pt x="303799" y="52768"/>
                  </a:cubicBezTo>
                  <a:lnTo>
                    <a:pt x="303799" y="52768"/>
                  </a:lnTo>
                  <a:close/>
                </a:path>
              </a:pathLst>
            </a:custGeom>
            <a:solidFill>
              <a:srgbClr val="5F3620"/>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F3C46316-4584-4F1B-AD57-43192E5ED5C3}"/>
                </a:ext>
              </a:extLst>
            </p:cNvPr>
            <p:cNvSpPr/>
            <p:nvPr/>
          </p:nvSpPr>
          <p:spPr>
            <a:xfrm>
              <a:off x="5287880" y="8738467"/>
              <a:ext cx="206282" cy="825128"/>
            </a:xfrm>
            <a:custGeom>
              <a:avLst/>
              <a:gdLst>
                <a:gd name="connsiteX0" fmla="*/ 57768 w 206281"/>
                <a:gd name="connsiteY0" fmla="*/ 451070 h 825127"/>
                <a:gd name="connsiteX1" fmla="*/ 59831 w 206281"/>
                <a:gd name="connsiteY1" fmla="*/ 664916 h 825127"/>
                <a:gd name="connsiteX2" fmla="*/ 68082 w 206281"/>
                <a:gd name="connsiteY2" fmla="*/ 750867 h 825127"/>
                <a:gd name="connsiteX3" fmla="*/ 96274 w 206281"/>
                <a:gd name="connsiteY3" fmla="*/ 811376 h 825127"/>
                <a:gd name="connsiteX4" fmla="*/ 196665 w 206281"/>
                <a:gd name="connsiteY4" fmla="*/ 51570 h 825127"/>
                <a:gd name="connsiteX5" fmla="*/ 57768 w 206281"/>
                <a:gd name="connsiteY5" fmla="*/ 451070 h 82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6281" h="825127">
                  <a:moveTo>
                    <a:pt x="57768" y="451070"/>
                  </a:moveTo>
                  <a:cubicBezTo>
                    <a:pt x="50892" y="519143"/>
                    <a:pt x="47454" y="589966"/>
                    <a:pt x="59831" y="664916"/>
                  </a:cubicBezTo>
                  <a:cubicBezTo>
                    <a:pt x="63269" y="684857"/>
                    <a:pt x="63957" y="717174"/>
                    <a:pt x="68082" y="750867"/>
                  </a:cubicBezTo>
                  <a:cubicBezTo>
                    <a:pt x="84585" y="787997"/>
                    <a:pt x="96274" y="811376"/>
                    <a:pt x="96274" y="811376"/>
                  </a:cubicBezTo>
                  <a:cubicBezTo>
                    <a:pt x="135468" y="486825"/>
                    <a:pt x="182225" y="85264"/>
                    <a:pt x="196665" y="51570"/>
                  </a:cubicBezTo>
                  <a:cubicBezTo>
                    <a:pt x="115527" y="159525"/>
                    <a:pt x="74271" y="299796"/>
                    <a:pt x="57768" y="451070"/>
                  </a:cubicBezTo>
                  <a:close/>
                </a:path>
              </a:pathLst>
            </a:custGeom>
            <a:solidFill>
              <a:srgbClr val="429950"/>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DC92BEC2-8541-4E4A-9357-390D67FB6232}"/>
                </a:ext>
              </a:extLst>
            </p:cNvPr>
            <p:cNvSpPr/>
            <p:nvPr/>
          </p:nvSpPr>
          <p:spPr>
            <a:xfrm>
              <a:off x="6206198" y="9626533"/>
              <a:ext cx="412564" cy="756367"/>
            </a:xfrm>
            <a:custGeom>
              <a:avLst/>
              <a:gdLst>
                <a:gd name="connsiteX0" fmla="*/ 367515 w 412563"/>
                <a:gd name="connsiteY0" fmla="*/ 767003 h 756367"/>
                <a:gd name="connsiteX1" fmla="*/ 353076 w 412563"/>
                <a:gd name="connsiteY1" fmla="*/ 773192 h 756367"/>
                <a:gd name="connsiteX2" fmla="*/ 326947 w 412563"/>
                <a:gd name="connsiteY2" fmla="*/ 762190 h 756367"/>
                <a:gd name="connsiteX3" fmla="*/ 51904 w 412563"/>
                <a:gd name="connsiteY3" fmla="*/ 289804 h 756367"/>
                <a:gd name="connsiteX4" fmla="*/ 112413 w 412563"/>
                <a:gd name="connsiteY4" fmla="*/ 159847 h 756367"/>
                <a:gd name="connsiteX5" fmla="*/ 219680 w 412563"/>
                <a:gd name="connsiteY5" fmla="*/ 54643 h 756367"/>
                <a:gd name="connsiteX6" fmla="*/ 238245 w 412563"/>
                <a:gd name="connsiteY6" fmla="*/ 53268 h 756367"/>
                <a:gd name="connsiteX7" fmla="*/ 251310 w 412563"/>
                <a:gd name="connsiteY7" fmla="*/ 67707 h 756367"/>
                <a:gd name="connsiteX8" fmla="*/ 366828 w 412563"/>
                <a:gd name="connsiteY8" fmla="*/ 763565 h 756367"/>
                <a:gd name="connsiteX9" fmla="*/ 367515 w 412563"/>
                <a:gd name="connsiteY9" fmla="*/ 767003 h 75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2563" h="756367">
                  <a:moveTo>
                    <a:pt x="367515" y="767003"/>
                  </a:moveTo>
                  <a:cubicBezTo>
                    <a:pt x="366140" y="771129"/>
                    <a:pt x="360639" y="773192"/>
                    <a:pt x="353076" y="773192"/>
                  </a:cubicBezTo>
                  <a:cubicBezTo>
                    <a:pt x="343449" y="773192"/>
                    <a:pt x="333135" y="768378"/>
                    <a:pt x="326947" y="762190"/>
                  </a:cubicBezTo>
                  <a:cubicBezTo>
                    <a:pt x="305631" y="753252"/>
                    <a:pt x="40902" y="439703"/>
                    <a:pt x="51904" y="289804"/>
                  </a:cubicBezTo>
                  <a:cubicBezTo>
                    <a:pt x="51904" y="286366"/>
                    <a:pt x="57405" y="231358"/>
                    <a:pt x="112413" y="159847"/>
                  </a:cubicBezTo>
                  <a:cubicBezTo>
                    <a:pt x="141293" y="122716"/>
                    <a:pt x="177736" y="87648"/>
                    <a:pt x="219680" y="54643"/>
                  </a:cubicBezTo>
                  <a:cubicBezTo>
                    <a:pt x="223806" y="51205"/>
                    <a:pt x="231369" y="50517"/>
                    <a:pt x="238245" y="53268"/>
                  </a:cubicBezTo>
                  <a:cubicBezTo>
                    <a:pt x="245121" y="56018"/>
                    <a:pt x="249935" y="61519"/>
                    <a:pt x="251310" y="67707"/>
                  </a:cubicBezTo>
                  <a:cubicBezTo>
                    <a:pt x="243059" y="70458"/>
                    <a:pt x="337261" y="456205"/>
                    <a:pt x="366828" y="763565"/>
                  </a:cubicBezTo>
                  <a:cubicBezTo>
                    <a:pt x="368203" y="764941"/>
                    <a:pt x="368203" y="766315"/>
                    <a:pt x="367515" y="767003"/>
                  </a:cubicBezTo>
                  <a:close/>
                </a:path>
              </a:pathLst>
            </a:custGeom>
            <a:solidFill>
              <a:srgbClr val="6EA14C"/>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AE12E924-17F6-4BF9-8993-7722522A2B11}"/>
                </a:ext>
              </a:extLst>
            </p:cNvPr>
            <p:cNvSpPr/>
            <p:nvPr/>
          </p:nvSpPr>
          <p:spPr>
            <a:xfrm>
              <a:off x="6187504" y="9611499"/>
              <a:ext cx="412564" cy="825128"/>
            </a:xfrm>
            <a:custGeom>
              <a:avLst/>
              <a:gdLst>
                <a:gd name="connsiteX0" fmla="*/ 148985 w 412563"/>
                <a:gd name="connsiteY0" fmla="*/ 185195 h 825127"/>
                <a:gd name="connsiteX1" fmla="*/ 253501 w 412563"/>
                <a:gd name="connsiteY1" fmla="*/ 81367 h 825127"/>
                <a:gd name="connsiteX2" fmla="*/ 364206 w 412563"/>
                <a:gd name="connsiteY2" fmla="*/ 773099 h 825127"/>
                <a:gd name="connsiteX3" fmla="*/ 91226 w 412563"/>
                <a:gd name="connsiteY3" fmla="*/ 309652 h 825127"/>
                <a:gd name="connsiteX4" fmla="*/ 148985 w 412563"/>
                <a:gd name="connsiteY4" fmla="*/ 185195 h 825127"/>
                <a:gd name="connsiteX5" fmla="*/ 115980 w 412563"/>
                <a:gd name="connsiteY5" fmla="*/ 163879 h 825127"/>
                <a:gd name="connsiteX6" fmla="*/ 115980 w 412563"/>
                <a:gd name="connsiteY6" fmla="*/ 163879 h 825127"/>
                <a:gd name="connsiteX7" fmla="*/ 52033 w 412563"/>
                <a:gd name="connsiteY7" fmla="*/ 297275 h 825127"/>
                <a:gd name="connsiteX8" fmla="*/ 328450 w 412563"/>
                <a:gd name="connsiteY8" fmla="*/ 781350 h 825127"/>
                <a:gd name="connsiteX9" fmla="*/ 380021 w 412563"/>
                <a:gd name="connsiteY9" fmla="*/ 803354 h 825127"/>
                <a:gd name="connsiteX10" fmla="*/ 408213 w 412563"/>
                <a:gd name="connsiteY10" fmla="*/ 790976 h 825127"/>
                <a:gd name="connsiteX11" fmla="*/ 409588 w 412563"/>
                <a:gd name="connsiteY11" fmla="*/ 783413 h 825127"/>
                <a:gd name="connsiteX12" fmla="*/ 287882 w 412563"/>
                <a:gd name="connsiteY12" fmla="*/ 83430 h 825127"/>
                <a:gd name="connsiteX13" fmla="*/ 262440 w 412563"/>
                <a:gd name="connsiteY13" fmla="*/ 55238 h 825127"/>
                <a:gd name="connsiteX14" fmla="*/ 225997 w 412563"/>
                <a:gd name="connsiteY14" fmla="*/ 57301 h 825127"/>
                <a:gd name="connsiteX15" fmla="*/ 115980 w 412563"/>
                <a:gd name="connsiteY15" fmla="*/ 163879 h 825127"/>
                <a:gd name="connsiteX16" fmla="*/ 115980 w 412563"/>
                <a:gd name="connsiteY16" fmla="*/ 163879 h 82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2563" h="825127">
                  <a:moveTo>
                    <a:pt x="148985" y="185195"/>
                  </a:moveTo>
                  <a:cubicBezTo>
                    <a:pt x="173051" y="153565"/>
                    <a:pt x="207432" y="117810"/>
                    <a:pt x="253501" y="81367"/>
                  </a:cubicBezTo>
                  <a:cubicBezTo>
                    <a:pt x="245250" y="80679"/>
                    <a:pt x="336702" y="465051"/>
                    <a:pt x="364206" y="773099"/>
                  </a:cubicBezTo>
                  <a:cubicBezTo>
                    <a:pt x="355267" y="776537"/>
                    <a:pt x="80224" y="458175"/>
                    <a:pt x="91226" y="309652"/>
                  </a:cubicBezTo>
                  <a:cubicBezTo>
                    <a:pt x="91226" y="309652"/>
                    <a:pt x="94664" y="256019"/>
                    <a:pt x="148985" y="185195"/>
                  </a:cubicBezTo>
                  <a:moveTo>
                    <a:pt x="115980" y="163879"/>
                  </a:moveTo>
                  <a:lnTo>
                    <a:pt x="115980" y="163879"/>
                  </a:lnTo>
                  <a:cubicBezTo>
                    <a:pt x="58221" y="237453"/>
                    <a:pt x="52033" y="294525"/>
                    <a:pt x="52033" y="297275"/>
                  </a:cubicBezTo>
                  <a:cubicBezTo>
                    <a:pt x="38968" y="452674"/>
                    <a:pt x="307135" y="772412"/>
                    <a:pt x="328450" y="781350"/>
                  </a:cubicBezTo>
                  <a:cubicBezTo>
                    <a:pt x="340827" y="794414"/>
                    <a:pt x="362143" y="802666"/>
                    <a:pt x="380021" y="803354"/>
                  </a:cubicBezTo>
                  <a:cubicBezTo>
                    <a:pt x="394461" y="804041"/>
                    <a:pt x="404775" y="799228"/>
                    <a:pt x="408213" y="790976"/>
                  </a:cubicBezTo>
                  <a:cubicBezTo>
                    <a:pt x="409588" y="788913"/>
                    <a:pt x="410276" y="786164"/>
                    <a:pt x="409588" y="783413"/>
                  </a:cubicBezTo>
                  <a:cubicBezTo>
                    <a:pt x="377270" y="473990"/>
                    <a:pt x="282381" y="98557"/>
                    <a:pt x="287882" y="83430"/>
                  </a:cubicBezTo>
                  <a:cubicBezTo>
                    <a:pt x="285819" y="71740"/>
                    <a:pt x="275505" y="60738"/>
                    <a:pt x="262440" y="55238"/>
                  </a:cubicBezTo>
                  <a:cubicBezTo>
                    <a:pt x="248688" y="49737"/>
                    <a:pt x="234936" y="50424"/>
                    <a:pt x="225997" y="57301"/>
                  </a:cubicBezTo>
                  <a:cubicBezTo>
                    <a:pt x="182678" y="90993"/>
                    <a:pt x="144859" y="126749"/>
                    <a:pt x="115980" y="163879"/>
                  </a:cubicBezTo>
                  <a:lnTo>
                    <a:pt x="115980" y="163879"/>
                  </a:lnTo>
                  <a:close/>
                </a:path>
              </a:pathLst>
            </a:custGeom>
            <a:solidFill>
              <a:srgbClr val="5F3620"/>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F898D8B-7450-46F7-A85F-C33EF9944D76}"/>
                </a:ext>
              </a:extLst>
            </p:cNvPr>
            <p:cNvSpPr/>
            <p:nvPr/>
          </p:nvSpPr>
          <p:spPr>
            <a:xfrm>
              <a:off x="6355120" y="9644045"/>
              <a:ext cx="206282" cy="756367"/>
            </a:xfrm>
            <a:custGeom>
              <a:avLst/>
              <a:gdLst>
                <a:gd name="connsiteX0" fmla="*/ 68008 w 206281"/>
                <a:gd name="connsiteY0" fmla="*/ 435254 h 756367"/>
                <a:gd name="connsiteX1" fmla="*/ 124392 w 206281"/>
                <a:gd name="connsiteY1" fmla="*/ 620908 h 756367"/>
                <a:gd name="connsiteX2" fmla="*/ 153271 w 206281"/>
                <a:gd name="connsiteY2" fmla="*/ 693795 h 756367"/>
                <a:gd name="connsiteX3" fmla="*/ 196590 w 206281"/>
                <a:gd name="connsiteY3" fmla="*/ 740552 h 756367"/>
                <a:gd name="connsiteX4" fmla="*/ 86574 w 206281"/>
                <a:gd name="connsiteY4" fmla="*/ 51570 h 756367"/>
                <a:gd name="connsiteX5" fmla="*/ 68008 w 206281"/>
                <a:gd name="connsiteY5" fmla="*/ 435254 h 75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6281" h="756367">
                  <a:moveTo>
                    <a:pt x="68008" y="435254"/>
                  </a:moveTo>
                  <a:cubicBezTo>
                    <a:pt x="78322" y="495764"/>
                    <a:pt x="93450" y="558336"/>
                    <a:pt x="124392" y="620908"/>
                  </a:cubicBezTo>
                  <a:cubicBezTo>
                    <a:pt x="132643" y="637411"/>
                    <a:pt x="140895" y="665603"/>
                    <a:pt x="153271" y="693795"/>
                  </a:cubicBezTo>
                  <a:cubicBezTo>
                    <a:pt x="179400" y="722675"/>
                    <a:pt x="196590" y="740552"/>
                    <a:pt x="196590" y="740552"/>
                  </a:cubicBezTo>
                  <a:cubicBezTo>
                    <a:pt x="171149" y="446944"/>
                    <a:pt x="83136" y="83888"/>
                    <a:pt x="86574" y="51570"/>
                  </a:cubicBezTo>
                  <a:cubicBezTo>
                    <a:pt x="43254" y="168463"/>
                    <a:pt x="43942" y="299109"/>
                    <a:pt x="68008" y="435254"/>
                  </a:cubicBezTo>
                  <a:close/>
                </a:path>
              </a:pathLst>
            </a:custGeom>
            <a:solidFill>
              <a:srgbClr val="429950"/>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6CC81832-39AC-4ABC-ACAA-253EFF8799F2}"/>
                </a:ext>
              </a:extLst>
            </p:cNvPr>
            <p:cNvSpPr/>
            <p:nvPr/>
          </p:nvSpPr>
          <p:spPr>
            <a:xfrm>
              <a:off x="5513989" y="9111342"/>
              <a:ext cx="343803" cy="756367"/>
            </a:xfrm>
            <a:custGeom>
              <a:avLst/>
              <a:gdLst>
                <a:gd name="connsiteX0" fmla="*/ 172712 w 343803"/>
                <a:gd name="connsiteY0" fmla="*/ 741048 h 756367"/>
                <a:gd name="connsiteX1" fmla="*/ 156210 w 343803"/>
                <a:gd name="connsiteY1" fmla="*/ 742423 h 756367"/>
                <a:gd name="connsiteX2" fmla="*/ 136269 w 343803"/>
                <a:gd name="connsiteY2" fmla="*/ 723858 h 756367"/>
                <a:gd name="connsiteX3" fmla="*/ 75760 w 343803"/>
                <a:gd name="connsiteY3" fmla="*/ 207466 h 756367"/>
                <a:gd name="connsiteX4" fmla="*/ 171337 w 343803"/>
                <a:gd name="connsiteY4" fmla="*/ 120827 h 756367"/>
                <a:gd name="connsiteX5" fmla="*/ 334988 w 343803"/>
                <a:gd name="connsiteY5" fmla="*/ 52066 h 756367"/>
                <a:gd name="connsiteX6" fmla="*/ 352865 w 343803"/>
                <a:gd name="connsiteY6" fmla="*/ 57567 h 756367"/>
                <a:gd name="connsiteX7" fmla="*/ 359741 w 343803"/>
                <a:gd name="connsiteY7" fmla="*/ 74758 h 756367"/>
                <a:gd name="connsiteX8" fmla="*/ 174775 w 343803"/>
                <a:gd name="connsiteY8" fmla="*/ 738298 h 756367"/>
                <a:gd name="connsiteX9" fmla="*/ 172712 w 343803"/>
                <a:gd name="connsiteY9" fmla="*/ 741048 h 75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3803" h="756367">
                  <a:moveTo>
                    <a:pt x="172712" y="741048"/>
                  </a:moveTo>
                  <a:cubicBezTo>
                    <a:pt x="169274" y="744486"/>
                    <a:pt x="163086" y="745174"/>
                    <a:pt x="156210" y="742423"/>
                  </a:cubicBezTo>
                  <a:cubicBezTo>
                    <a:pt x="147271" y="738986"/>
                    <a:pt x="139707" y="731422"/>
                    <a:pt x="136269" y="723858"/>
                  </a:cubicBezTo>
                  <a:cubicBezTo>
                    <a:pt x="120454" y="708731"/>
                    <a:pt x="1498" y="339486"/>
                    <a:pt x="75760" y="207466"/>
                  </a:cubicBezTo>
                  <a:cubicBezTo>
                    <a:pt x="77135" y="205403"/>
                    <a:pt x="101201" y="163459"/>
                    <a:pt x="171337" y="120827"/>
                  </a:cubicBezTo>
                  <a:cubicBezTo>
                    <a:pt x="217407" y="92635"/>
                    <a:pt x="273103" y="70632"/>
                    <a:pt x="334988" y="52066"/>
                  </a:cubicBezTo>
                  <a:cubicBezTo>
                    <a:pt x="340488" y="50691"/>
                    <a:pt x="347364" y="52066"/>
                    <a:pt x="352865" y="57567"/>
                  </a:cubicBezTo>
                  <a:cubicBezTo>
                    <a:pt x="358366" y="62381"/>
                    <a:pt x="360429" y="69257"/>
                    <a:pt x="359741" y="74758"/>
                  </a:cubicBezTo>
                  <a:cubicBezTo>
                    <a:pt x="350802" y="74758"/>
                    <a:pt x="279979" y="455004"/>
                    <a:pt x="174775" y="738298"/>
                  </a:cubicBezTo>
                  <a:cubicBezTo>
                    <a:pt x="174088" y="739673"/>
                    <a:pt x="173400" y="740361"/>
                    <a:pt x="172712" y="741048"/>
                  </a:cubicBezTo>
                  <a:close/>
                </a:path>
              </a:pathLst>
            </a:custGeom>
            <a:solidFill>
              <a:srgbClr val="6EA14C"/>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186DDBD4-5B9A-4202-BA3B-E9CBBCC2F1D7}"/>
                </a:ext>
              </a:extLst>
            </p:cNvPr>
            <p:cNvSpPr/>
            <p:nvPr/>
          </p:nvSpPr>
          <p:spPr>
            <a:xfrm>
              <a:off x="5496255" y="9096561"/>
              <a:ext cx="412564" cy="825128"/>
            </a:xfrm>
            <a:custGeom>
              <a:avLst/>
              <a:gdLst>
                <a:gd name="connsiteX0" fmla="*/ 201448 w 412563"/>
                <a:gd name="connsiteY0" fmla="*/ 150735 h 825127"/>
                <a:gd name="connsiteX1" fmla="*/ 361660 w 412563"/>
                <a:gd name="connsiteY1" fmla="*/ 81974 h 825127"/>
                <a:gd name="connsiteX2" fmla="*/ 173256 w 412563"/>
                <a:gd name="connsiteY2" fmla="*/ 740701 h 825127"/>
                <a:gd name="connsiteX3" fmla="*/ 110684 w 412563"/>
                <a:gd name="connsiteY3" fmla="*/ 233935 h 825127"/>
                <a:gd name="connsiteX4" fmla="*/ 201448 w 412563"/>
                <a:gd name="connsiteY4" fmla="*/ 150735 h 825127"/>
                <a:gd name="connsiteX5" fmla="*/ 177381 w 412563"/>
                <a:gd name="connsiteY5" fmla="*/ 120480 h 825127"/>
                <a:gd name="connsiteX6" fmla="*/ 177381 w 412563"/>
                <a:gd name="connsiteY6" fmla="*/ 120480 h 825127"/>
                <a:gd name="connsiteX7" fmla="*/ 77678 w 412563"/>
                <a:gd name="connsiteY7" fmla="*/ 209181 h 825127"/>
                <a:gd name="connsiteX8" fmla="*/ 134750 w 412563"/>
                <a:gd name="connsiteY8" fmla="*/ 736576 h 825127"/>
                <a:gd name="connsiteX9" fmla="*/ 174631 w 412563"/>
                <a:gd name="connsiteY9" fmla="*/ 773707 h 825127"/>
                <a:gd name="connsiteX10" fmla="*/ 207636 w 412563"/>
                <a:gd name="connsiteY10" fmla="*/ 771643 h 825127"/>
                <a:gd name="connsiteX11" fmla="*/ 211074 w 412563"/>
                <a:gd name="connsiteY11" fmla="*/ 766143 h 825127"/>
                <a:gd name="connsiteX12" fmla="*/ 393290 w 412563"/>
                <a:gd name="connsiteY12" fmla="*/ 97101 h 825127"/>
                <a:gd name="connsiteX13" fmla="*/ 380225 w 412563"/>
                <a:gd name="connsiteY13" fmla="*/ 63409 h 825127"/>
                <a:gd name="connsiteX14" fmla="*/ 343782 w 412563"/>
                <a:gd name="connsiteY14" fmla="*/ 52407 h 825127"/>
                <a:gd name="connsiteX15" fmla="*/ 177381 w 412563"/>
                <a:gd name="connsiteY15" fmla="*/ 120480 h 825127"/>
                <a:gd name="connsiteX16" fmla="*/ 177381 w 412563"/>
                <a:gd name="connsiteY16" fmla="*/ 120480 h 82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2563" h="825127">
                  <a:moveTo>
                    <a:pt x="201448" y="150735"/>
                  </a:moveTo>
                  <a:cubicBezTo>
                    <a:pt x="239954" y="127356"/>
                    <a:pt x="292212" y="102602"/>
                    <a:pt x="361660" y="81974"/>
                  </a:cubicBezTo>
                  <a:cubicBezTo>
                    <a:pt x="353409" y="78536"/>
                    <a:pt x="281210" y="457407"/>
                    <a:pt x="173256" y="740701"/>
                  </a:cubicBezTo>
                  <a:cubicBezTo>
                    <a:pt x="163629" y="740701"/>
                    <a:pt x="37797" y="363893"/>
                    <a:pt x="110684" y="233935"/>
                  </a:cubicBezTo>
                  <a:cubicBezTo>
                    <a:pt x="109996" y="233935"/>
                    <a:pt x="132687" y="192679"/>
                    <a:pt x="201448" y="150735"/>
                  </a:cubicBezTo>
                  <a:moveTo>
                    <a:pt x="177381" y="120480"/>
                  </a:moveTo>
                  <a:lnTo>
                    <a:pt x="177381" y="120480"/>
                  </a:lnTo>
                  <a:cubicBezTo>
                    <a:pt x="104495" y="163799"/>
                    <a:pt x="78366" y="207118"/>
                    <a:pt x="77678" y="209181"/>
                  </a:cubicBezTo>
                  <a:cubicBezTo>
                    <a:pt x="-21" y="345327"/>
                    <a:pt x="118935" y="721448"/>
                    <a:pt x="134750" y="736576"/>
                  </a:cubicBezTo>
                  <a:cubicBezTo>
                    <a:pt x="140938" y="752390"/>
                    <a:pt x="157441" y="766830"/>
                    <a:pt x="174631" y="773707"/>
                  </a:cubicBezTo>
                  <a:cubicBezTo>
                    <a:pt x="188383" y="779207"/>
                    <a:pt x="201448" y="777832"/>
                    <a:pt x="207636" y="771643"/>
                  </a:cubicBezTo>
                  <a:cubicBezTo>
                    <a:pt x="209011" y="770268"/>
                    <a:pt x="210386" y="768206"/>
                    <a:pt x="211074" y="766143"/>
                  </a:cubicBezTo>
                  <a:cubicBezTo>
                    <a:pt x="316278" y="480098"/>
                    <a:pt x="380913" y="108103"/>
                    <a:pt x="393290" y="97101"/>
                  </a:cubicBezTo>
                  <a:cubicBezTo>
                    <a:pt x="396040" y="86100"/>
                    <a:pt x="390539" y="72348"/>
                    <a:pt x="380225" y="63409"/>
                  </a:cubicBezTo>
                  <a:cubicBezTo>
                    <a:pt x="369911" y="53782"/>
                    <a:pt x="355471" y="49656"/>
                    <a:pt x="343782" y="52407"/>
                  </a:cubicBezTo>
                  <a:cubicBezTo>
                    <a:pt x="281898" y="69597"/>
                    <a:pt x="225514" y="91600"/>
                    <a:pt x="177381" y="120480"/>
                  </a:cubicBezTo>
                  <a:lnTo>
                    <a:pt x="177381" y="120480"/>
                  </a:lnTo>
                  <a:close/>
                </a:path>
              </a:pathLst>
            </a:custGeom>
            <a:solidFill>
              <a:srgbClr val="5F3620"/>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B589156E-92FC-4BDF-9EE3-9D54934977D2}"/>
                </a:ext>
              </a:extLst>
            </p:cNvPr>
            <p:cNvSpPr/>
            <p:nvPr/>
          </p:nvSpPr>
          <p:spPr>
            <a:xfrm>
              <a:off x="5596625" y="9129716"/>
              <a:ext cx="275043" cy="756367"/>
            </a:xfrm>
            <a:custGeom>
              <a:avLst/>
              <a:gdLst>
                <a:gd name="connsiteX0" fmla="*/ 81137 w 275042"/>
                <a:gd name="connsiteY0" fmla="*/ 391248 h 756367"/>
                <a:gd name="connsiteX1" fmla="*/ 55696 w 275042"/>
                <a:gd name="connsiteY1" fmla="*/ 576902 h 756367"/>
                <a:gd name="connsiteX2" fmla="*/ 51570 w 275042"/>
                <a:gd name="connsiteY2" fmla="*/ 651851 h 756367"/>
                <a:gd name="connsiteX3" fmla="*/ 72886 w 275042"/>
                <a:gd name="connsiteY3" fmla="*/ 707547 h 756367"/>
                <a:gd name="connsiteX4" fmla="*/ 260603 w 275042"/>
                <a:gd name="connsiteY4" fmla="*/ 51570 h 756367"/>
                <a:gd name="connsiteX5" fmla="*/ 81137 w 275042"/>
                <a:gd name="connsiteY5" fmla="*/ 391248 h 75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5042" h="756367">
                  <a:moveTo>
                    <a:pt x="81137" y="391248"/>
                  </a:moveTo>
                  <a:cubicBezTo>
                    <a:pt x="65323" y="449695"/>
                    <a:pt x="53633" y="510204"/>
                    <a:pt x="55696" y="576902"/>
                  </a:cubicBezTo>
                  <a:cubicBezTo>
                    <a:pt x="56384" y="594092"/>
                    <a:pt x="52258" y="622284"/>
                    <a:pt x="51570" y="651851"/>
                  </a:cubicBezTo>
                  <a:cubicBezTo>
                    <a:pt x="63947" y="686231"/>
                    <a:pt x="72886" y="707547"/>
                    <a:pt x="72886" y="707547"/>
                  </a:cubicBezTo>
                  <a:cubicBezTo>
                    <a:pt x="177402" y="438006"/>
                    <a:pt x="244100" y="81138"/>
                    <a:pt x="260603" y="51570"/>
                  </a:cubicBezTo>
                  <a:cubicBezTo>
                    <a:pt x="170526" y="143022"/>
                    <a:pt x="115518" y="261291"/>
                    <a:pt x="81137" y="391248"/>
                  </a:cubicBezTo>
                  <a:close/>
                </a:path>
              </a:pathLst>
            </a:custGeom>
            <a:solidFill>
              <a:srgbClr val="429950"/>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920512EF-CE5F-455E-8755-C7D1705BCDB0}"/>
                </a:ext>
              </a:extLst>
            </p:cNvPr>
            <p:cNvSpPr/>
            <p:nvPr/>
          </p:nvSpPr>
          <p:spPr>
            <a:xfrm>
              <a:off x="6579314" y="9810709"/>
              <a:ext cx="481325" cy="756367"/>
            </a:xfrm>
            <a:custGeom>
              <a:avLst/>
              <a:gdLst>
                <a:gd name="connsiteX0" fmla="*/ 496353 w 481324"/>
                <a:gd name="connsiteY0" fmla="*/ 743040 h 756367"/>
                <a:gd name="connsiteX1" fmla="*/ 485351 w 481324"/>
                <a:gd name="connsiteY1" fmla="*/ 751291 h 756367"/>
                <a:gd name="connsiteX2" fmla="*/ 457847 w 481324"/>
                <a:gd name="connsiteY2" fmla="*/ 745790 h 756367"/>
                <a:gd name="connsiteX3" fmla="*/ 54222 w 481324"/>
                <a:gd name="connsiteY3" fmla="*/ 325662 h 756367"/>
                <a:gd name="connsiteX4" fmla="*/ 94790 w 481324"/>
                <a:gd name="connsiteY4" fmla="*/ 140008 h 756367"/>
                <a:gd name="connsiteX5" fmla="*/ 148424 w 481324"/>
                <a:gd name="connsiteY5" fmla="*/ 56808 h 756367"/>
                <a:gd name="connsiteX6" fmla="*/ 165614 w 481324"/>
                <a:gd name="connsiteY6" fmla="*/ 51995 h 756367"/>
                <a:gd name="connsiteX7" fmla="*/ 182117 w 481324"/>
                <a:gd name="connsiteY7" fmla="*/ 63684 h 756367"/>
                <a:gd name="connsiteX8" fmla="*/ 497040 w 481324"/>
                <a:gd name="connsiteY8" fmla="*/ 738913 h 756367"/>
                <a:gd name="connsiteX9" fmla="*/ 496353 w 481324"/>
                <a:gd name="connsiteY9" fmla="*/ 743040 h 75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1324" h="756367">
                  <a:moveTo>
                    <a:pt x="496353" y="743040"/>
                  </a:moveTo>
                  <a:cubicBezTo>
                    <a:pt x="494977" y="747165"/>
                    <a:pt x="491539" y="749915"/>
                    <a:pt x="485351" y="751291"/>
                  </a:cubicBezTo>
                  <a:cubicBezTo>
                    <a:pt x="476412" y="753353"/>
                    <a:pt x="465410" y="750603"/>
                    <a:pt x="457847" y="745790"/>
                  </a:cubicBezTo>
                  <a:cubicBezTo>
                    <a:pt x="433781" y="740977"/>
                    <a:pt x="86539" y="479686"/>
                    <a:pt x="54222" y="325662"/>
                  </a:cubicBezTo>
                  <a:cubicBezTo>
                    <a:pt x="52846" y="321537"/>
                    <a:pt x="38407" y="245212"/>
                    <a:pt x="94790" y="140008"/>
                  </a:cubicBezTo>
                  <a:cubicBezTo>
                    <a:pt x="109230" y="111816"/>
                    <a:pt x="127108" y="84312"/>
                    <a:pt x="148424" y="56808"/>
                  </a:cubicBezTo>
                  <a:cubicBezTo>
                    <a:pt x="151862" y="52682"/>
                    <a:pt x="158738" y="50619"/>
                    <a:pt x="165614" y="51995"/>
                  </a:cubicBezTo>
                  <a:cubicBezTo>
                    <a:pt x="173178" y="53370"/>
                    <a:pt x="179366" y="58183"/>
                    <a:pt x="182117" y="63684"/>
                  </a:cubicBezTo>
                  <a:cubicBezTo>
                    <a:pt x="174553" y="67810"/>
                    <a:pt x="367770" y="437054"/>
                    <a:pt x="497040" y="738913"/>
                  </a:cubicBezTo>
                  <a:cubicBezTo>
                    <a:pt x="496353" y="739601"/>
                    <a:pt x="496353" y="740977"/>
                    <a:pt x="496353" y="743040"/>
                  </a:cubicBezTo>
                  <a:close/>
                </a:path>
              </a:pathLst>
            </a:custGeom>
            <a:solidFill>
              <a:srgbClr val="6EA14C"/>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F5AA3B23-C9BE-4964-97F7-14777EAE030D}"/>
                </a:ext>
              </a:extLst>
            </p:cNvPr>
            <p:cNvSpPr/>
            <p:nvPr/>
          </p:nvSpPr>
          <p:spPr>
            <a:xfrm>
              <a:off x="6558584" y="9796166"/>
              <a:ext cx="550085" cy="825128"/>
            </a:xfrm>
            <a:custGeom>
              <a:avLst/>
              <a:gdLst>
                <a:gd name="connsiteX0" fmla="*/ 132711 w 550085"/>
                <a:gd name="connsiteY0" fmla="*/ 161428 h 825127"/>
                <a:gd name="connsiteX1" fmla="*/ 184969 w 550085"/>
                <a:gd name="connsiteY1" fmla="*/ 79603 h 825127"/>
                <a:gd name="connsiteX2" fmla="*/ 493704 w 550085"/>
                <a:gd name="connsiteY2" fmla="*/ 752082 h 825127"/>
                <a:gd name="connsiteX3" fmla="*/ 94892 w 550085"/>
                <a:gd name="connsiteY3" fmla="*/ 340894 h 825127"/>
                <a:gd name="connsiteX4" fmla="*/ 132711 w 550085"/>
                <a:gd name="connsiteY4" fmla="*/ 161428 h 825127"/>
                <a:gd name="connsiteX5" fmla="*/ 96955 w 550085"/>
                <a:gd name="connsiteY5" fmla="*/ 145613 h 825127"/>
                <a:gd name="connsiteX6" fmla="*/ 53636 w 550085"/>
                <a:gd name="connsiteY6" fmla="*/ 336768 h 825127"/>
                <a:gd name="connsiteX7" fmla="*/ 462074 w 550085"/>
                <a:gd name="connsiteY7" fmla="*/ 767897 h 825127"/>
                <a:gd name="connsiteX8" fmla="*/ 517770 w 550085"/>
                <a:gd name="connsiteY8" fmla="*/ 779586 h 825127"/>
                <a:gd name="connsiteX9" fmla="*/ 539774 w 550085"/>
                <a:gd name="connsiteY9" fmla="*/ 763772 h 825127"/>
                <a:gd name="connsiteX10" fmla="*/ 539086 w 550085"/>
                <a:gd name="connsiteY10" fmla="*/ 754145 h 825127"/>
                <a:gd name="connsiteX11" fmla="*/ 217974 w 550085"/>
                <a:gd name="connsiteY11" fmla="*/ 76165 h 825127"/>
                <a:gd name="connsiteX12" fmla="*/ 185656 w 550085"/>
                <a:gd name="connsiteY12" fmla="*/ 52786 h 825127"/>
                <a:gd name="connsiteX13" fmla="*/ 151276 w 550085"/>
                <a:gd name="connsiteY13" fmla="*/ 61725 h 825127"/>
                <a:gd name="connsiteX14" fmla="*/ 96955 w 550085"/>
                <a:gd name="connsiteY14" fmla="*/ 145613 h 825127"/>
                <a:gd name="connsiteX15" fmla="*/ 96955 w 550085"/>
                <a:gd name="connsiteY15" fmla="*/ 145613 h 82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0085" h="825127">
                  <a:moveTo>
                    <a:pt x="132711" y="161428"/>
                  </a:moveTo>
                  <a:cubicBezTo>
                    <a:pt x="145775" y="135987"/>
                    <a:pt x="162965" y="108483"/>
                    <a:pt x="184969" y="79603"/>
                  </a:cubicBezTo>
                  <a:cubicBezTo>
                    <a:pt x="176030" y="80291"/>
                    <a:pt x="367184" y="448848"/>
                    <a:pt x="493704" y="752082"/>
                  </a:cubicBezTo>
                  <a:cubicBezTo>
                    <a:pt x="485453" y="758271"/>
                    <a:pt x="127210" y="493542"/>
                    <a:pt x="94892" y="340894"/>
                  </a:cubicBezTo>
                  <a:cubicBezTo>
                    <a:pt x="94205" y="340894"/>
                    <a:pt x="78390" y="266632"/>
                    <a:pt x="132711" y="161428"/>
                  </a:cubicBezTo>
                  <a:moveTo>
                    <a:pt x="96955" y="145613"/>
                  </a:moveTo>
                  <a:cubicBezTo>
                    <a:pt x="38509" y="253567"/>
                    <a:pt x="52948" y="333330"/>
                    <a:pt x="53636" y="336768"/>
                  </a:cubicBezTo>
                  <a:cubicBezTo>
                    <a:pt x="85953" y="496980"/>
                    <a:pt x="438008" y="763772"/>
                    <a:pt x="462074" y="767897"/>
                  </a:cubicBezTo>
                  <a:cubicBezTo>
                    <a:pt x="477889" y="778211"/>
                    <a:pt x="500580" y="783024"/>
                    <a:pt x="517770" y="779586"/>
                  </a:cubicBezTo>
                  <a:cubicBezTo>
                    <a:pt x="530147" y="776836"/>
                    <a:pt x="537711" y="771335"/>
                    <a:pt x="539774" y="763772"/>
                  </a:cubicBezTo>
                  <a:cubicBezTo>
                    <a:pt x="540461" y="761021"/>
                    <a:pt x="540461" y="757583"/>
                    <a:pt x="539086" y="754145"/>
                  </a:cubicBezTo>
                  <a:cubicBezTo>
                    <a:pt x="407753" y="450910"/>
                    <a:pt x="216598" y="92668"/>
                    <a:pt x="217974" y="76165"/>
                  </a:cubicBezTo>
                  <a:cubicBezTo>
                    <a:pt x="212473" y="65163"/>
                    <a:pt x="200096" y="56224"/>
                    <a:pt x="185656" y="52786"/>
                  </a:cubicBezTo>
                  <a:cubicBezTo>
                    <a:pt x="171216" y="49349"/>
                    <a:pt x="157465" y="53474"/>
                    <a:pt x="151276" y="61725"/>
                  </a:cubicBezTo>
                  <a:cubicBezTo>
                    <a:pt x="130648" y="88542"/>
                    <a:pt x="112082" y="116734"/>
                    <a:pt x="96955" y="145613"/>
                  </a:cubicBezTo>
                  <a:lnTo>
                    <a:pt x="96955" y="145613"/>
                  </a:lnTo>
                  <a:close/>
                </a:path>
              </a:pathLst>
            </a:custGeom>
            <a:solidFill>
              <a:srgbClr val="5F3620"/>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ED899A82-C84B-4D9B-A2E5-CDF58FF273C9}"/>
                </a:ext>
              </a:extLst>
            </p:cNvPr>
            <p:cNvSpPr/>
            <p:nvPr/>
          </p:nvSpPr>
          <p:spPr>
            <a:xfrm>
              <a:off x="6691848" y="9826948"/>
              <a:ext cx="343803" cy="756367"/>
            </a:xfrm>
            <a:custGeom>
              <a:avLst/>
              <a:gdLst>
                <a:gd name="connsiteX0" fmla="*/ 144531 w 343803"/>
                <a:gd name="connsiteY0" fmla="*/ 440756 h 756367"/>
                <a:gd name="connsiteX1" fmla="*/ 254548 w 343803"/>
                <a:gd name="connsiteY1" fmla="*/ 616096 h 756367"/>
                <a:gd name="connsiteX2" fmla="*/ 304743 w 343803"/>
                <a:gd name="connsiteY2" fmla="*/ 683481 h 756367"/>
                <a:gd name="connsiteX3" fmla="*/ 360440 w 343803"/>
                <a:gd name="connsiteY3" fmla="*/ 721300 h 756367"/>
                <a:gd name="connsiteX4" fmla="*/ 53079 w 343803"/>
                <a:gd name="connsiteY4" fmla="*/ 51570 h 756367"/>
                <a:gd name="connsiteX5" fmla="*/ 144531 w 343803"/>
                <a:gd name="connsiteY5" fmla="*/ 440756 h 75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3803" h="756367">
                  <a:moveTo>
                    <a:pt x="144531" y="440756"/>
                  </a:moveTo>
                  <a:cubicBezTo>
                    <a:pt x="172723" y="499890"/>
                    <a:pt x="205728" y="559024"/>
                    <a:pt x="254548" y="616096"/>
                  </a:cubicBezTo>
                  <a:cubicBezTo>
                    <a:pt x="266925" y="630535"/>
                    <a:pt x="284115" y="657352"/>
                    <a:pt x="304743" y="683481"/>
                  </a:cubicBezTo>
                  <a:cubicBezTo>
                    <a:pt x="337748" y="706859"/>
                    <a:pt x="360440" y="721300"/>
                    <a:pt x="360440" y="721300"/>
                  </a:cubicBezTo>
                  <a:cubicBezTo>
                    <a:pt x="240796" y="432505"/>
                    <a:pt x="58580" y="85263"/>
                    <a:pt x="53079" y="51570"/>
                  </a:cubicBezTo>
                  <a:cubicBezTo>
                    <a:pt x="43453" y="176715"/>
                    <a:pt x="80584" y="308735"/>
                    <a:pt x="144531" y="440756"/>
                  </a:cubicBezTo>
                  <a:close/>
                </a:path>
              </a:pathLst>
            </a:custGeom>
            <a:solidFill>
              <a:srgbClr val="429950"/>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5EA992A1-69DF-4587-85E5-48D74CE1D7D6}"/>
                </a:ext>
              </a:extLst>
            </p:cNvPr>
            <p:cNvSpPr/>
            <p:nvPr/>
          </p:nvSpPr>
          <p:spPr>
            <a:xfrm>
              <a:off x="7081167" y="9911402"/>
              <a:ext cx="412564" cy="756367"/>
            </a:xfrm>
            <a:custGeom>
              <a:avLst/>
              <a:gdLst>
                <a:gd name="connsiteX0" fmla="*/ 407751 w 412563"/>
                <a:gd name="connsiteY0" fmla="*/ 711107 h 756367"/>
                <a:gd name="connsiteX1" fmla="*/ 391936 w 412563"/>
                <a:gd name="connsiteY1" fmla="*/ 722108 h 756367"/>
                <a:gd name="connsiteX2" fmla="*/ 364431 w 412563"/>
                <a:gd name="connsiteY2" fmla="*/ 715920 h 756367"/>
                <a:gd name="connsiteX3" fmla="*/ 51570 w 412563"/>
                <a:gd name="connsiteY3" fmla="*/ 310920 h 756367"/>
                <a:gd name="connsiteX4" fmla="*/ 57071 w 412563"/>
                <a:gd name="connsiteY4" fmla="*/ 273102 h 756367"/>
                <a:gd name="connsiteX5" fmla="*/ 191155 w 412563"/>
                <a:gd name="connsiteY5" fmla="*/ 56506 h 756367"/>
                <a:gd name="connsiteX6" fmla="*/ 209032 w 412563"/>
                <a:gd name="connsiteY6" fmla="*/ 52380 h 756367"/>
                <a:gd name="connsiteX7" fmla="*/ 224160 w 412563"/>
                <a:gd name="connsiteY7" fmla="*/ 63382 h 756367"/>
                <a:gd name="connsiteX8" fmla="*/ 407063 w 412563"/>
                <a:gd name="connsiteY8" fmla="*/ 710419 h 756367"/>
                <a:gd name="connsiteX9" fmla="*/ 407751 w 412563"/>
                <a:gd name="connsiteY9" fmla="*/ 711107 h 75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2563" h="756367">
                  <a:moveTo>
                    <a:pt x="407751" y="711107"/>
                  </a:moveTo>
                  <a:cubicBezTo>
                    <a:pt x="407751" y="716607"/>
                    <a:pt x="401562" y="720734"/>
                    <a:pt x="391936" y="722108"/>
                  </a:cubicBezTo>
                  <a:cubicBezTo>
                    <a:pt x="382309" y="723484"/>
                    <a:pt x="371308" y="720734"/>
                    <a:pt x="364431" y="715920"/>
                  </a:cubicBezTo>
                  <a:cubicBezTo>
                    <a:pt x="343116" y="709732"/>
                    <a:pt x="56384" y="453942"/>
                    <a:pt x="51570" y="310920"/>
                  </a:cubicBezTo>
                  <a:cubicBezTo>
                    <a:pt x="51570" y="309544"/>
                    <a:pt x="51570" y="295792"/>
                    <a:pt x="57071" y="273102"/>
                  </a:cubicBezTo>
                  <a:cubicBezTo>
                    <a:pt x="66010" y="232533"/>
                    <a:pt x="101078" y="153458"/>
                    <a:pt x="191155" y="56506"/>
                  </a:cubicBezTo>
                  <a:cubicBezTo>
                    <a:pt x="195280" y="52380"/>
                    <a:pt x="202156" y="50317"/>
                    <a:pt x="209032" y="52380"/>
                  </a:cubicBezTo>
                  <a:cubicBezTo>
                    <a:pt x="216596" y="53755"/>
                    <a:pt x="222097" y="58568"/>
                    <a:pt x="224160" y="63382"/>
                  </a:cubicBezTo>
                  <a:cubicBezTo>
                    <a:pt x="216596" y="68195"/>
                    <a:pt x="376121" y="420937"/>
                    <a:pt x="407063" y="710419"/>
                  </a:cubicBezTo>
                  <a:cubicBezTo>
                    <a:pt x="407751" y="710419"/>
                    <a:pt x="408438" y="711107"/>
                    <a:pt x="407751" y="711107"/>
                  </a:cubicBezTo>
                  <a:close/>
                </a:path>
              </a:pathLst>
            </a:custGeom>
            <a:solidFill>
              <a:srgbClr val="6EA14C"/>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9058E9D8-6FD0-4C84-A29F-D938F2AB0C8C}"/>
                </a:ext>
              </a:extLst>
            </p:cNvPr>
            <p:cNvSpPr/>
            <p:nvPr/>
          </p:nvSpPr>
          <p:spPr>
            <a:xfrm>
              <a:off x="7061227" y="9898902"/>
              <a:ext cx="481325" cy="756367"/>
            </a:xfrm>
            <a:custGeom>
              <a:avLst/>
              <a:gdLst>
                <a:gd name="connsiteX0" fmla="*/ 97640 w 481324"/>
                <a:gd name="connsiteY0" fmla="*/ 290415 h 756367"/>
                <a:gd name="connsiteX1" fmla="*/ 226910 w 481324"/>
                <a:gd name="connsiteY1" fmla="*/ 77944 h 756367"/>
                <a:gd name="connsiteX2" fmla="*/ 403625 w 481324"/>
                <a:gd name="connsiteY2" fmla="*/ 721545 h 756367"/>
                <a:gd name="connsiteX3" fmla="*/ 92139 w 481324"/>
                <a:gd name="connsiteY3" fmla="*/ 324795 h 756367"/>
                <a:gd name="connsiteX4" fmla="*/ 97640 w 481324"/>
                <a:gd name="connsiteY4" fmla="*/ 290415 h 756367"/>
                <a:gd name="connsiteX5" fmla="*/ 57759 w 481324"/>
                <a:gd name="connsiteY5" fmla="*/ 280101 h 756367"/>
                <a:gd name="connsiteX6" fmla="*/ 57759 w 481324"/>
                <a:gd name="connsiteY6" fmla="*/ 280101 h 756367"/>
                <a:gd name="connsiteX7" fmla="*/ 51570 w 481324"/>
                <a:gd name="connsiteY7" fmla="*/ 319294 h 756367"/>
                <a:gd name="connsiteX8" fmla="*/ 365807 w 481324"/>
                <a:gd name="connsiteY8" fmla="*/ 734608 h 756367"/>
                <a:gd name="connsiteX9" fmla="*/ 420815 w 481324"/>
                <a:gd name="connsiteY9" fmla="*/ 747673 h 756367"/>
                <a:gd name="connsiteX10" fmla="*/ 452445 w 481324"/>
                <a:gd name="connsiteY10" fmla="*/ 726357 h 756367"/>
                <a:gd name="connsiteX11" fmla="*/ 452445 w 481324"/>
                <a:gd name="connsiteY11" fmla="*/ 724295 h 756367"/>
                <a:gd name="connsiteX12" fmla="*/ 262666 w 481324"/>
                <a:gd name="connsiteY12" fmla="*/ 73819 h 756367"/>
                <a:gd name="connsiteX13" fmla="*/ 232411 w 481324"/>
                <a:gd name="connsiteY13" fmla="*/ 52503 h 756367"/>
                <a:gd name="connsiteX14" fmla="*/ 195968 w 481324"/>
                <a:gd name="connsiteY14" fmla="*/ 61442 h 756367"/>
                <a:gd name="connsiteX15" fmla="*/ 57759 w 481324"/>
                <a:gd name="connsiteY15" fmla="*/ 280101 h 756367"/>
                <a:gd name="connsiteX16" fmla="*/ 57759 w 481324"/>
                <a:gd name="connsiteY16" fmla="*/ 280101 h 75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1324" h="756367">
                  <a:moveTo>
                    <a:pt x="97640" y="290415"/>
                  </a:moveTo>
                  <a:cubicBezTo>
                    <a:pt x="107266" y="247783"/>
                    <a:pt x="140959" y="171459"/>
                    <a:pt x="226910" y="77944"/>
                  </a:cubicBezTo>
                  <a:cubicBezTo>
                    <a:pt x="218659" y="78632"/>
                    <a:pt x="374745" y="430686"/>
                    <a:pt x="403625" y="721545"/>
                  </a:cubicBezTo>
                  <a:cubicBezTo>
                    <a:pt x="395374" y="725670"/>
                    <a:pt x="96953" y="466442"/>
                    <a:pt x="92139" y="324795"/>
                  </a:cubicBezTo>
                  <a:cubicBezTo>
                    <a:pt x="92827" y="324795"/>
                    <a:pt x="92139" y="312418"/>
                    <a:pt x="97640" y="290415"/>
                  </a:cubicBezTo>
                  <a:moveTo>
                    <a:pt x="57759" y="280101"/>
                  </a:moveTo>
                  <a:lnTo>
                    <a:pt x="57759" y="280101"/>
                  </a:lnTo>
                  <a:cubicBezTo>
                    <a:pt x="51570" y="303479"/>
                    <a:pt x="51570" y="317919"/>
                    <a:pt x="51570" y="319294"/>
                  </a:cubicBezTo>
                  <a:cubicBezTo>
                    <a:pt x="54321" y="467129"/>
                    <a:pt x="344491" y="728420"/>
                    <a:pt x="365807" y="734608"/>
                  </a:cubicBezTo>
                  <a:cubicBezTo>
                    <a:pt x="378871" y="744923"/>
                    <a:pt x="401562" y="750424"/>
                    <a:pt x="420815" y="747673"/>
                  </a:cubicBezTo>
                  <a:cubicBezTo>
                    <a:pt x="439381" y="744923"/>
                    <a:pt x="451757" y="736671"/>
                    <a:pt x="452445" y="726357"/>
                  </a:cubicBezTo>
                  <a:cubicBezTo>
                    <a:pt x="452445" y="725670"/>
                    <a:pt x="452445" y="724982"/>
                    <a:pt x="452445" y="724295"/>
                  </a:cubicBezTo>
                  <a:cubicBezTo>
                    <a:pt x="418752" y="432749"/>
                    <a:pt x="259227" y="89634"/>
                    <a:pt x="262666" y="73819"/>
                  </a:cubicBezTo>
                  <a:cubicBezTo>
                    <a:pt x="258540" y="63505"/>
                    <a:pt x="246850" y="54566"/>
                    <a:pt x="232411" y="52503"/>
                  </a:cubicBezTo>
                  <a:cubicBezTo>
                    <a:pt x="217971" y="49753"/>
                    <a:pt x="203531" y="53191"/>
                    <a:pt x="195968" y="61442"/>
                  </a:cubicBezTo>
                  <a:cubicBezTo>
                    <a:pt x="108642" y="152894"/>
                    <a:pt x="70136" y="230593"/>
                    <a:pt x="57759" y="280101"/>
                  </a:cubicBezTo>
                  <a:lnTo>
                    <a:pt x="57759" y="280101"/>
                  </a:lnTo>
                  <a:close/>
                </a:path>
              </a:pathLst>
            </a:custGeom>
            <a:solidFill>
              <a:srgbClr val="5F3620"/>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1ACDA3FD-F983-4E37-A296-5C6DBFCA6033}"/>
                </a:ext>
              </a:extLst>
            </p:cNvPr>
            <p:cNvSpPr/>
            <p:nvPr/>
          </p:nvSpPr>
          <p:spPr>
            <a:xfrm>
              <a:off x="7226278" y="9927339"/>
              <a:ext cx="275043" cy="687606"/>
            </a:xfrm>
            <a:custGeom>
              <a:avLst/>
              <a:gdLst>
                <a:gd name="connsiteX0" fmla="*/ 90739 w 275042"/>
                <a:gd name="connsiteY0" fmla="*/ 422191 h 687606"/>
                <a:gd name="connsiteX1" fmla="*/ 160187 w 275042"/>
                <a:gd name="connsiteY1" fmla="*/ 589279 h 687606"/>
                <a:gd name="connsiteX2" fmla="*/ 192504 w 275042"/>
                <a:gd name="connsiteY2" fmla="*/ 654601 h 687606"/>
                <a:gd name="connsiteX3" fmla="*/ 238574 w 275042"/>
                <a:gd name="connsiteY3" fmla="*/ 692420 h 687606"/>
                <a:gd name="connsiteX4" fmla="*/ 63235 w 275042"/>
                <a:gd name="connsiteY4" fmla="*/ 51570 h 687606"/>
                <a:gd name="connsiteX5" fmla="*/ 90739 w 275042"/>
                <a:gd name="connsiteY5" fmla="*/ 422191 h 68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5042" h="687606">
                  <a:moveTo>
                    <a:pt x="90739" y="422191"/>
                  </a:moveTo>
                  <a:cubicBezTo>
                    <a:pt x="105866" y="477887"/>
                    <a:pt x="125119" y="534270"/>
                    <a:pt x="160187" y="589279"/>
                  </a:cubicBezTo>
                  <a:cubicBezTo>
                    <a:pt x="169126" y="603719"/>
                    <a:pt x="178752" y="629160"/>
                    <a:pt x="192504" y="654601"/>
                  </a:cubicBezTo>
                  <a:cubicBezTo>
                    <a:pt x="220009" y="677981"/>
                    <a:pt x="238574" y="691732"/>
                    <a:pt x="238574" y="692420"/>
                  </a:cubicBezTo>
                  <a:cubicBezTo>
                    <a:pt x="212445" y="415314"/>
                    <a:pt x="65985" y="83200"/>
                    <a:pt x="63235" y="51570"/>
                  </a:cubicBezTo>
                  <a:cubicBezTo>
                    <a:pt x="39168" y="172589"/>
                    <a:pt x="54296" y="296359"/>
                    <a:pt x="90739" y="422191"/>
                  </a:cubicBezTo>
                  <a:close/>
                </a:path>
              </a:pathLst>
            </a:custGeom>
            <a:solidFill>
              <a:srgbClr val="429950"/>
            </a:solid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35AC8F68-EDC5-4D92-B4C7-CB76086D0A9F}"/>
                </a:ext>
              </a:extLst>
            </p:cNvPr>
            <p:cNvSpPr/>
            <p:nvPr/>
          </p:nvSpPr>
          <p:spPr>
            <a:xfrm>
              <a:off x="5827247" y="9333694"/>
              <a:ext cx="412564" cy="825128"/>
            </a:xfrm>
            <a:custGeom>
              <a:avLst/>
              <a:gdLst>
                <a:gd name="connsiteX0" fmla="*/ 196381 w 412563"/>
                <a:gd name="connsiteY0" fmla="*/ 772423 h 825127"/>
                <a:gd name="connsiteX1" fmla="*/ 176441 w 412563"/>
                <a:gd name="connsiteY1" fmla="*/ 775173 h 825127"/>
                <a:gd name="connsiteX2" fmla="*/ 153750 w 412563"/>
                <a:gd name="connsiteY2" fmla="*/ 756608 h 825127"/>
                <a:gd name="connsiteX3" fmla="*/ 75362 w 412563"/>
                <a:gd name="connsiteY3" fmla="*/ 234714 h 825127"/>
                <a:gd name="connsiteX4" fmla="*/ 126245 w 412563"/>
                <a:gd name="connsiteY4" fmla="*/ 178331 h 825127"/>
                <a:gd name="connsiteX5" fmla="*/ 356593 w 412563"/>
                <a:gd name="connsiteY5" fmla="*/ 52499 h 825127"/>
                <a:gd name="connsiteX6" fmla="*/ 376534 w 412563"/>
                <a:gd name="connsiteY6" fmla="*/ 56624 h 825127"/>
                <a:gd name="connsiteX7" fmla="*/ 384785 w 412563"/>
                <a:gd name="connsiteY7" fmla="*/ 73815 h 825127"/>
                <a:gd name="connsiteX8" fmla="*/ 198444 w 412563"/>
                <a:gd name="connsiteY8" fmla="*/ 771048 h 825127"/>
                <a:gd name="connsiteX9" fmla="*/ 196381 w 412563"/>
                <a:gd name="connsiteY9" fmla="*/ 772423 h 82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2563" h="825127">
                  <a:moveTo>
                    <a:pt x="196381" y="772423"/>
                  </a:moveTo>
                  <a:cubicBezTo>
                    <a:pt x="192943" y="776549"/>
                    <a:pt x="185379" y="777236"/>
                    <a:pt x="176441" y="775173"/>
                  </a:cubicBezTo>
                  <a:cubicBezTo>
                    <a:pt x="166126" y="772423"/>
                    <a:pt x="157188" y="764859"/>
                    <a:pt x="153750" y="756608"/>
                  </a:cubicBezTo>
                  <a:cubicBezTo>
                    <a:pt x="135872" y="741480"/>
                    <a:pt x="-3025" y="372923"/>
                    <a:pt x="75362" y="234714"/>
                  </a:cubicBezTo>
                  <a:cubicBezTo>
                    <a:pt x="76738" y="232652"/>
                    <a:pt x="89802" y="209961"/>
                    <a:pt x="126245" y="178331"/>
                  </a:cubicBezTo>
                  <a:cubicBezTo>
                    <a:pt x="165439" y="143263"/>
                    <a:pt x="239700" y="95818"/>
                    <a:pt x="356593" y="52499"/>
                  </a:cubicBezTo>
                  <a:cubicBezTo>
                    <a:pt x="362782" y="50436"/>
                    <a:pt x="370346" y="51811"/>
                    <a:pt x="376534" y="56624"/>
                  </a:cubicBezTo>
                  <a:cubicBezTo>
                    <a:pt x="382723" y="60750"/>
                    <a:pt x="385473" y="67626"/>
                    <a:pt x="384785" y="73815"/>
                  </a:cubicBezTo>
                  <a:cubicBezTo>
                    <a:pt x="374471" y="74502"/>
                    <a:pt x="318088" y="472627"/>
                    <a:pt x="198444" y="771048"/>
                  </a:cubicBezTo>
                  <a:cubicBezTo>
                    <a:pt x="197756" y="771048"/>
                    <a:pt x="197069" y="771735"/>
                    <a:pt x="196381" y="772423"/>
                  </a:cubicBezTo>
                  <a:close/>
                </a:path>
              </a:pathLst>
            </a:custGeom>
            <a:solidFill>
              <a:srgbClr val="6EA14C"/>
            </a:solid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5B67994F-5833-46BC-94A6-E24F7BA32E64}"/>
                </a:ext>
              </a:extLst>
            </p:cNvPr>
            <p:cNvSpPr/>
            <p:nvPr/>
          </p:nvSpPr>
          <p:spPr>
            <a:xfrm>
              <a:off x="5807280" y="9317315"/>
              <a:ext cx="412564" cy="825128"/>
            </a:xfrm>
            <a:custGeom>
              <a:avLst/>
              <a:gdLst>
                <a:gd name="connsiteX0" fmla="*/ 161340 w 412563"/>
                <a:gd name="connsiteY0" fmla="*/ 209149 h 825127"/>
                <a:gd name="connsiteX1" fmla="*/ 385500 w 412563"/>
                <a:gd name="connsiteY1" fmla="*/ 83317 h 825127"/>
                <a:gd name="connsiteX2" fmla="*/ 195033 w 412563"/>
                <a:gd name="connsiteY2" fmla="*/ 774361 h 825127"/>
                <a:gd name="connsiteX3" fmla="*/ 113207 w 412563"/>
                <a:gd name="connsiteY3" fmla="*/ 262095 h 825127"/>
                <a:gd name="connsiteX4" fmla="*/ 161340 w 412563"/>
                <a:gd name="connsiteY4" fmla="*/ 209149 h 825127"/>
                <a:gd name="connsiteX5" fmla="*/ 130397 w 412563"/>
                <a:gd name="connsiteY5" fmla="*/ 180957 h 825127"/>
                <a:gd name="connsiteX6" fmla="*/ 130397 w 412563"/>
                <a:gd name="connsiteY6" fmla="*/ 180957 h 825127"/>
                <a:gd name="connsiteX7" fmla="*/ 77452 w 412563"/>
                <a:gd name="connsiteY7" fmla="*/ 238716 h 825127"/>
                <a:gd name="connsiteX8" fmla="*/ 152401 w 412563"/>
                <a:gd name="connsiteY8" fmla="*/ 771611 h 825127"/>
                <a:gd name="connsiteX9" fmla="*/ 197783 w 412563"/>
                <a:gd name="connsiteY9" fmla="*/ 808054 h 825127"/>
                <a:gd name="connsiteX10" fmla="*/ 237664 w 412563"/>
                <a:gd name="connsiteY10" fmla="*/ 802553 h 825127"/>
                <a:gd name="connsiteX11" fmla="*/ 239727 w 412563"/>
                <a:gd name="connsiteY11" fmla="*/ 799115 h 825127"/>
                <a:gd name="connsiteX12" fmla="*/ 421255 w 412563"/>
                <a:gd name="connsiteY12" fmla="*/ 95694 h 825127"/>
                <a:gd name="connsiteX13" fmla="*/ 405440 w 412563"/>
                <a:gd name="connsiteY13" fmla="*/ 61314 h 825127"/>
                <a:gd name="connsiteX14" fmla="*/ 365559 w 412563"/>
                <a:gd name="connsiteY14" fmla="*/ 53750 h 825127"/>
                <a:gd name="connsiteX15" fmla="*/ 130397 w 412563"/>
                <a:gd name="connsiteY15" fmla="*/ 180957 h 825127"/>
                <a:gd name="connsiteX16" fmla="*/ 130397 w 412563"/>
                <a:gd name="connsiteY16" fmla="*/ 180957 h 82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2563" h="825127">
                  <a:moveTo>
                    <a:pt x="161340" y="209149"/>
                  </a:moveTo>
                  <a:cubicBezTo>
                    <a:pt x="201221" y="173393"/>
                    <a:pt x="273420" y="126636"/>
                    <a:pt x="385500" y="83317"/>
                  </a:cubicBezTo>
                  <a:cubicBezTo>
                    <a:pt x="376561" y="79879"/>
                    <a:pt x="318114" y="475940"/>
                    <a:pt x="195033" y="774361"/>
                  </a:cubicBezTo>
                  <a:cubicBezTo>
                    <a:pt x="184718" y="775049"/>
                    <a:pt x="36883" y="398928"/>
                    <a:pt x="113207" y="262095"/>
                  </a:cubicBezTo>
                  <a:cubicBezTo>
                    <a:pt x="113895" y="262095"/>
                    <a:pt x="126272" y="240091"/>
                    <a:pt x="161340" y="209149"/>
                  </a:cubicBezTo>
                  <a:moveTo>
                    <a:pt x="130397" y="180957"/>
                  </a:moveTo>
                  <a:lnTo>
                    <a:pt x="130397" y="180957"/>
                  </a:lnTo>
                  <a:cubicBezTo>
                    <a:pt x="93267" y="212587"/>
                    <a:pt x="78827" y="235966"/>
                    <a:pt x="77452" y="238716"/>
                  </a:cubicBezTo>
                  <a:cubicBezTo>
                    <a:pt x="-5061" y="381738"/>
                    <a:pt x="134523" y="756484"/>
                    <a:pt x="152401" y="771611"/>
                  </a:cubicBezTo>
                  <a:cubicBezTo>
                    <a:pt x="159277" y="787426"/>
                    <a:pt x="178530" y="801866"/>
                    <a:pt x="197783" y="808054"/>
                  </a:cubicBezTo>
                  <a:cubicBezTo>
                    <a:pt x="215661" y="813555"/>
                    <a:pt x="230788" y="811492"/>
                    <a:pt x="237664" y="802553"/>
                  </a:cubicBezTo>
                  <a:cubicBezTo>
                    <a:pt x="238352" y="801178"/>
                    <a:pt x="239727" y="800491"/>
                    <a:pt x="239727" y="799115"/>
                  </a:cubicBezTo>
                  <a:cubicBezTo>
                    <a:pt x="358683" y="497944"/>
                    <a:pt x="408878" y="108071"/>
                    <a:pt x="421255" y="95694"/>
                  </a:cubicBezTo>
                  <a:cubicBezTo>
                    <a:pt x="423318" y="84004"/>
                    <a:pt x="417817" y="70253"/>
                    <a:pt x="405440" y="61314"/>
                  </a:cubicBezTo>
                  <a:cubicBezTo>
                    <a:pt x="393063" y="52375"/>
                    <a:pt x="377936" y="48937"/>
                    <a:pt x="365559" y="53750"/>
                  </a:cubicBezTo>
                  <a:cubicBezTo>
                    <a:pt x="247291" y="97069"/>
                    <a:pt x="170966" y="145202"/>
                    <a:pt x="130397" y="180957"/>
                  </a:cubicBezTo>
                  <a:lnTo>
                    <a:pt x="130397" y="180957"/>
                  </a:lnTo>
                  <a:close/>
                </a:path>
              </a:pathLst>
            </a:custGeom>
            <a:solidFill>
              <a:srgbClr val="5F3620"/>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5863DD5B-34C7-4E97-A6BE-13D98C3CD6DA}"/>
                </a:ext>
              </a:extLst>
            </p:cNvPr>
            <p:cNvSpPr/>
            <p:nvPr/>
          </p:nvSpPr>
          <p:spPr>
            <a:xfrm>
              <a:off x="5926676" y="9352500"/>
              <a:ext cx="275043" cy="756367"/>
            </a:xfrm>
            <a:custGeom>
              <a:avLst/>
              <a:gdLst>
                <a:gd name="connsiteX0" fmla="*/ 80450 w 275042"/>
                <a:gd name="connsiteY0" fmla="*/ 415314 h 756367"/>
                <a:gd name="connsiteX1" fmla="*/ 55696 w 275042"/>
                <a:gd name="connsiteY1" fmla="*/ 606469 h 756367"/>
                <a:gd name="connsiteX2" fmla="*/ 51570 w 275042"/>
                <a:gd name="connsiteY2" fmla="*/ 684169 h 756367"/>
                <a:gd name="connsiteX3" fmla="*/ 76324 w 275042"/>
                <a:gd name="connsiteY3" fmla="*/ 739865 h 756367"/>
                <a:gd name="connsiteX4" fmla="*/ 266104 w 275042"/>
                <a:gd name="connsiteY4" fmla="*/ 51570 h 756367"/>
                <a:gd name="connsiteX5" fmla="*/ 80450 w 275042"/>
                <a:gd name="connsiteY5" fmla="*/ 415314 h 75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5042" h="756367">
                  <a:moveTo>
                    <a:pt x="80450" y="415314"/>
                  </a:moveTo>
                  <a:cubicBezTo>
                    <a:pt x="63947" y="476511"/>
                    <a:pt x="51570" y="539084"/>
                    <a:pt x="55696" y="606469"/>
                  </a:cubicBezTo>
                  <a:cubicBezTo>
                    <a:pt x="56384" y="623659"/>
                    <a:pt x="52258" y="653226"/>
                    <a:pt x="51570" y="684169"/>
                  </a:cubicBezTo>
                  <a:cubicBezTo>
                    <a:pt x="65323" y="718549"/>
                    <a:pt x="76324" y="739865"/>
                    <a:pt x="76324" y="739865"/>
                  </a:cubicBezTo>
                  <a:cubicBezTo>
                    <a:pt x="195280" y="455883"/>
                    <a:pt x="250289" y="81825"/>
                    <a:pt x="266104" y="51570"/>
                  </a:cubicBezTo>
                  <a:cubicBezTo>
                    <a:pt x="171902" y="154711"/>
                    <a:pt x="115518" y="279856"/>
                    <a:pt x="80450" y="415314"/>
                  </a:cubicBezTo>
                  <a:close/>
                </a:path>
              </a:pathLst>
            </a:custGeom>
            <a:solidFill>
              <a:srgbClr val="429950"/>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9422E7BB-B3F7-4AAC-9E93-C18BD57F85EB}"/>
                </a:ext>
              </a:extLst>
            </p:cNvPr>
            <p:cNvSpPr/>
            <p:nvPr/>
          </p:nvSpPr>
          <p:spPr>
            <a:xfrm>
              <a:off x="7489187" y="9969283"/>
              <a:ext cx="550085" cy="687606"/>
            </a:xfrm>
            <a:custGeom>
              <a:avLst/>
              <a:gdLst>
                <a:gd name="connsiteX0" fmla="*/ 523687 w 550085"/>
                <a:gd name="connsiteY0" fmla="*/ 663540 h 687606"/>
                <a:gd name="connsiteX1" fmla="*/ 511311 w 550085"/>
                <a:gd name="connsiteY1" fmla="*/ 676605 h 687606"/>
                <a:gd name="connsiteX2" fmla="*/ 482431 w 550085"/>
                <a:gd name="connsiteY2" fmla="*/ 675917 h 687606"/>
                <a:gd name="connsiteX3" fmla="*/ 56803 w 550085"/>
                <a:gd name="connsiteY3" fmla="*/ 336240 h 687606"/>
                <a:gd name="connsiteX4" fmla="*/ 51990 w 550085"/>
                <a:gd name="connsiteY4" fmla="*/ 272980 h 687606"/>
                <a:gd name="connsiteX5" fmla="*/ 124876 w 550085"/>
                <a:gd name="connsiteY5" fmla="*/ 59134 h 687606"/>
                <a:gd name="connsiteX6" fmla="*/ 141378 w 550085"/>
                <a:gd name="connsiteY6" fmla="*/ 51570 h 687606"/>
                <a:gd name="connsiteX7" fmla="*/ 159256 w 550085"/>
                <a:gd name="connsiteY7" fmla="*/ 59822 h 687606"/>
                <a:gd name="connsiteX8" fmla="*/ 523000 w 550085"/>
                <a:gd name="connsiteY8" fmla="*/ 662853 h 687606"/>
                <a:gd name="connsiteX9" fmla="*/ 523687 w 550085"/>
                <a:gd name="connsiteY9" fmla="*/ 663540 h 68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0085" h="687606">
                  <a:moveTo>
                    <a:pt x="523687" y="663540"/>
                  </a:moveTo>
                  <a:cubicBezTo>
                    <a:pt x="524375" y="669041"/>
                    <a:pt x="519562" y="673854"/>
                    <a:pt x="511311" y="676605"/>
                  </a:cubicBezTo>
                  <a:cubicBezTo>
                    <a:pt x="501684" y="680043"/>
                    <a:pt x="490682" y="679355"/>
                    <a:pt x="482431" y="675917"/>
                  </a:cubicBezTo>
                  <a:cubicBezTo>
                    <a:pt x="458365" y="674542"/>
                    <a:pt x="100122" y="477199"/>
                    <a:pt x="56803" y="336240"/>
                  </a:cubicBezTo>
                  <a:cubicBezTo>
                    <a:pt x="56115" y="334177"/>
                    <a:pt x="49927" y="312173"/>
                    <a:pt x="51990" y="272980"/>
                  </a:cubicBezTo>
                  <a:cubicBezTo>
                    <a:pt x="54740" y="226223"/>
                    <a:pt x="72618" y="151961"/>
                    <a:pt x="124876" y="59134"/>
                  </a:cubicBezTo>
                  <a:cubicBezTo>
                    <a:pt x="127626" y="54321"/>
                    <a:pt x="133815" y="51570"/>
                    <a:pt x="141378" y="51570"/>
                  </a:cubicBezTo>
                  <a:cubicBezTo>
                    <a:pt x="148942" y="51570"/>
                    <a:pt x="155818" y="55009"/>
                    <a:pt x="159256" y="59822"/>
                  </a:cubicBezTo>
                  <a:cubicBezTo>
                    <a:pt x="152380" y="66010"/>
                    <a:pt x="400606" y="386435"/>
                    <a:pt x="523000" y="662853"/>
                  </a:cubicBezTo>
                  <a:cubicBezTo>
                    <a:pt x="523000" y="662165"/>
                    <a:pt x="523687" y="662853"/>
                    <a:pt x="523687" y="663540"/>
                  </a:cubicBezTo>
                  <a:close/>
                </a:path>
              </a:pathLst>
            </a:custGeom>
            <a:solidFill>
              <a:srgbClr val="6EA14C"/>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2AB3611D-21E7-4819-B114-60CA6FAA9F22}"/>
                </a:ext>
              </a:extLst>
            </p:cNvPr>
            <p:cNvSpPr/>
            <p:nvPr/>
          </p:nvSpPr>
          <p:spPr>
            <a:xfrm>
              <a:off x="7468277" y="9954843"/>
              <a:ext cx="618846" cy="756367"/>
            </a:xfrm>
            <a:custGeom>
              <a:avLst/>
              <a:gdLst>
                <a:gd name="connsiteX0" fmla="*/ 93528 w 618845"/>
                <a:gd name="connsiteY0" fmla="*/ 288107 h 756367"/>
                <a:gd name="connsiteX1" fmla="*/ 162976 w 618845"/>
                <a:gd name="connsiteY1" fmla="*/ 78387 h 756367"/>
                <a:gd name="connsiteX2" fmla="*/ 519156 w 618845"/>
                <a:gd name="connsiteY2" fmla="*/ 679356 h 756367"/>
                <a:gd name="connsiteX3" fmla="*/ 97653 w 618845"/>
                <a:gd name="connsiteY3" fmla="*/ 347929 h 756367"/>
                <a:gd name="connsiteX4" fmla="*/ 93528 w 618845"/>
                <a:gd name="connsiteY4" fmla="*/ 288107 h 756367"/>
                <a:gd name="connsiteX5" fmla="*/ 52271 w 618845"/>
                <a:gd name="connsiteY5" fmla="*/ 284669 h 756367"/>
                <a:gd name="connsiteX6" fmla="*/ 56397 w 618845"/>
                <a:gd name="connsiteY6" fmla="*/ 349991 h 756367"/>
                <a:gd name="connsiteX7" fmla="*/ 486839 w 618845"/>
                <a:gd name="connsiteY7" fmla="*/ 700671 h 756367"/>
                <a:gd name="connsiteX8" fmla="*/ 544597 w 618845"/>
                <a:gd name="connsiteY8" fmla="*/ 702734 h 756367"/>
                <a:gd name="connsiteX9" fmla="*/ 568664 w 618845"/>
                <a:gd name="connsiteY9" fmla="*/ 676605 h 756367"/>
                <a:gd name="connsiteX10" fmla="*/ 567976 w 618845"/>
                <a:gd name="connsiteY10" fmla="*/ 673166 h 756367"/>
                <a:gd name="connsiteX11" fmla="*/ 196669 w 618845"/>
                <a:gd name="connsiteY11" fmla="*/ 68073 h 756367"/>
                <a:gd name="connsiteX12" fmla="*/ 160913 w 618845"/>
                <a:gd name="connsiteY12" fmla="*/ 51570 h 756367"/>
                <a:gd name="connsiteX13" fmla="*/ 127908 w 618845"/>
                <a:gd name="connsiteY13" fmla="*/ 66698 h 756367"/>
                <a:gd name="connsiteX14" fmla="*/ 52271 w 618845"/>
                <a:gd name="connsiteY14" fmla="*/ 284669 h 756367"/>
                <a:gd name="connsiteX15" fmla="*/ 52271 w 618845"/>
                <a:gd name="connsiteY15" fmla="*/ 284669 h 75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18845" h="756367">
                  <a:moveTo>
                    <a:pt x="93528" y="288107"/>
                  </a:moveTo>
                  <a:cubicBezTo>
                    <a:pt x="95590" y="240662"/>
                    <a:pt x="112780" y="169151"/>
                    <a:pt x="162976" y="78387"/>
                  </a:cubicBezTo>
                  <a:cubicBezTo>
                    <a:pt x="154724" y="81138"/>
                    <a:pt x="399512" y="400875"/>
                    <a:pt x="519156" y="679356"/>
                  </a:cubicBezTo>
                  <a:cubicBezTo>
                    <a:pt x="511592" y="685544"/>
                    <a:pt x="140972" y="487513"/>
                    <a:pt x="97653" y="347929"/>
                  </a:cubicBezTo>
                  <a:cubicBezTo>
                    <a:pt x="98341" y="347929"/>
                    <a:pt x="91465" y="325926"/>
                    <a:pt x="93528" y="288107"/>
                  </a:cubicBezTo>
                  <a:moveTo>
                    <a:pt x="52271" y="284669"/>
                  </a:moveTo>
                  <a:cubicBezTo>
                    <a:pt x="49521" y="324550"/>
                    <a:pt x="55709" y="347929"/>
                    <a:pt x="56397" y="349991"/>
                  </a:cubicBezTo>
                  <a:cubicBezTo>
                    <a:pt x="99716" y="497139"/>
                    <a:pt x="462772" y="698608"/>
                    <a:pt x="486839" y="700671"/>
                  </a:cubicBezTo>
                  <a:cubicBezTo>
                    <a:pt x="502653" y="707547"/>
                    <a:pt x="526032" y="708922"/>
                    <a:pt x="544597" y="702734"/>
                  </a:cubicBezTo>
                  <a:cubicBezTo>
                    <a:pt x="561100" y="697233"/>
                    <a:pt x="570726" y="686919"/>
                    <a:pt x="568664" y="676605"/>
                  </a:cubicBezTo>
                  <a:cubicBezTo>
                    <a:pt x="568664" y="675230"/>
                    <a:pt x="567976" y="674542"/>
                    <a:pt x="567976" y="673166"/>
                  </a:cubicBezTo>
                  <a:cubicBezTo>
                    <a:pt x="442831" y="394686"/>
                    <a:pt x="197356" y="83888"/>
                    <a:pt x="196669" y="68073"/>
                  </a:cubicBezTo>
                  <a:cubicBezTo>
                    <a:pt x="189792" y="58446"/>
                    <a:pt x="176040" y="51570"/>
                    <a:pt x="160913" y="51570"/>
                  </a:cubicBezTo>
                  <a:cubicBezTo>
                    <a:pt x="146473" y="51570"/>
                    <a:pt x="133409" y="57071"/>
                    <a:pt x="127908" y="66698"/>
                  </a:cubicBezTo>
                  <a:cubicBezTo>
                    <a:pt x="74275" y="160900"/>
                    <a:pt x="55709" y="236537"/>
                    <a:pt x="52271" y="284669"/>
                  </a:cubicBezTo>
                  <a:lnTo>
                    <a:pt x="52271" y="284669"/>
                  </a:lnTo>
                  <a:close/>
                </a:path>
              </a:pathLst>
            </a:custGeom>
            <a:solidFill>
              <a:srgbClr val="5F3620"/>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45A944BB-EBF9-48BA-9977-455CAE72313E}"/>
                </a:ext>
              </a:extLst>
            </p:cNvPr>
            <p:cNvSpPr/>
            <p:nvPr/>
          </p:nvSpPr>
          <p:spPr>
            <a:xfrm>
              <a:off x="7581057" y="9983723"/>
              <a:ext cx="412564" cy="687606"/>
            </a:xfrm>
            <a:custGeom>
              <a:avLst/>
              <a:gdLst>
                <a:gd name="connsiteX0" fmla="*/ 180153 w 412563"/>
                <a:gd name="connsiteY0" fmla="*/ 413252 h 687606"/>
                <a:gd name="connsiteX1" fmla="*/ 297734 w 412563"/>
                <a:gd name="connsiteY1" fmla="*/ 565213 h 687606"/>
                <a:gd name="connsiteX2" fmla="*/ 349304 w 412563"/>
                <a:gd name="connsiteY2" fmla="*/ 622971 h 687606"/>
                <a:gd name="connsiteX3" fmla="*/ 406375 w 412563"/>
                <a:gd name="connsiteY3" fmla="*/ 650476 h 687606"/>
                <a:gd name="connsiteX4" fmla="*/ 51570 w 412563"/>
                <a:gd name="connsiteY4" fmla="*/ 51570 h 687606"/>
                <a:gd name="connsiteX5" fmla="*/ 180153 w 412563"/>
                <a:gd name="connsiteY5" fmla="*/ 413252 h 68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2563" h="687606">
                  <a:moveTo>
                    <a:pt x="180153" y="413252"/>
                  </a:moveTo>
                  <a:cubicBezTo>
                    <a:pt x="211783" y="465510"/>
                    <a:pt x="247538" y="517768"/>
                    <a:pt x="297734" y="565213"/>
                  </a:cubicBezTo>
                  <a:cubicBezTo>
                    <a:pt x="311486" y="577590"/>
                    <a:pt x="327988" y="600968"/>
                    <a:pt x="349304" y="622971"/>
                  </a:cubicBezTo>
                  <a:cubicBezTo>
                    <a:pt x="383685" y="640850"/>
                    <a:pt x="406375" y="650476"/>
                    <a:pt x="406375" y="650476"/>
                  </a:cubicBezTo>
                  <a:cubicBezTo>
                    <a:pt x="293608" y="384372"/>
                    <a:pt x="62572" y="82513"/>
                    <a:pt x="51570" y="51570"/>
                  </a:cubicBezTo>
                  <a:cubicBezTo>
                    <a:pt x="59822" y="175340"/>
                    <a:pt x="109329" y="295671"/>
                    <a:pt x="180153" y="413252"/>
                  </a:cubicBezTo>
                  <a:close/>
                </a:path>
              </a:pathLst>
            </a:custGeom>
            <a:solidFill>
              <a:srgbClr val="429950"/>
            </a:solid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0FE0157D-8AD8-4DE5-AE41-E1D8A11FA696}"/>
                </a:ext>
              </a:extLst>
            </p:cNvPr>
            <p:cNvSpPr/>
            <p:nvPr/>
          </p:nvSpPr>
          <p:spPr>
            <a:xfrm>
              <a:off x="7904231" y="9881853"/>
              <a:ext cx="550085" cy="756367"/>
            </a:xfrm>
            <a:custGeom>
              <a:avLst/>
              <a:gdLst>
                <a:gd name="connsiteX0" fmla="*/ 553524 w 550085"/>
                <a:gd name="connsiteY0" fmla="*/ 691149 h 756367"/>
                <a:gd name="connsiteX1" fmla="*/ 539772 w 550085"/>
                <a:gd name="connsiteY1" fmla="*/ 707651 h 756367"/>
                <a:gd name="connsiteX2" fmla="*/ 508142 w 550085"/>
                <a:gd name="connsiteY2" fmla="*/ 709027 h 756367"/>
                <a:gd name="connsiteX3" fmla="*/ 57760 w 550085"/>
                <a:gd name="connsiteY3" fmla="*/ 376913 h 756367"/>
                <a:gd name="connsiteX4" fmla="*/ 53634 w 550085"/>
                <a:gd name="connsiteY4" fmla="*/ 354222 h 756367"/>
                <a:gd name="connsiteX5" fmla="*/ 118957 w 550085"/>
                <a:gd name="connsiteY5" fmla="*/ 61989 h 756367"/>
                <a:gd name="connsiteX6" fmla="*/ 136147 w 550085"/>
                <a:gd name="connsiteY6" fmla="*/ 51675 h 756367"/>
                <a:gd name="connsiteX7" fmla="*/ 155400 w 550085"/>
                <a:gd name="connsiteY7" fmla="*/ 58551 h 756367"/>
                <a:gd name="connsiteX8" fmla="*/ 553524 w 550085"/>
                <a:gd name="connsiteY8" fmla="*/ 691149 h 756367"/>
                <a:gd name="connsiteX9" fmla="*/ 553524 w 550085"/>
                <a:gd name="connsiteY9" fmla="*/ 691149 h 75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0085" h="756367">
                  <a:moveTo>
                    <a:pt x="553524" y="691149"/>
                  </a:moveTo>
                  <a:cubicBezTo>
                    <a:pt x="554900" y="697338"/>
                    <a:pt x="550086" y="703526"/>
                    <a:pt x="539772" y="707651"/>
                  </a:cubicBezTo>
                  <a:cubicBezTo>
                    <a:pt x="529458" y="711777"/>
                    <a:pt x="517081" y="712465"/>
                    <a:pt x="508142" y="709027"/>
                  </a:cubicBezTo>
                  <a:cubicBezTo>
                    <a:pt x="482701" y="709714"/>
                    <a:pt x="105205" y="528186"/>
                    <a:pt x="57760" y="376913"/>
                  </a:cubicBezTo>
                  <a:cubicBezTo>
                    <a:pt x="57760" y="376225"/>
                    <a:pt x="55010" y="368662"/>
                    <a:pt x="53634" y="354222"/>
                  </a:cubicBezTo>
                  <a:cubicBezTo>
                    <a:pt x="46758" y="306777"/>
                    <a:pt x="54322" y="207074"/>
                    <a:pt x="118957" y="61989"/>
                  </a:cubicBezTo>
                  <a:cubicBezTo>
                    <a:pt x="121020" y="56488"/>
                    <a:pt x="127896" y="52362"/>
                    <a:pt x="136147" y="51675"/>
                  </a:cubicBezTo>
                  <a:cubicBezTo>
                    <a:pt x="144398" y="50987"/>
                    <a:pt x="151275" y="53738"/>
                    <a:pt x="155400" y="58551"/>
                  </a:cubicBezTo>
                  <a:cubicBezTo>
                    <a:pt x="148524" y="66803"/>
                    <a:pt x="431818" y="389290"/>
                    <a:pt x="553524" y="691149"/>
                  </a:cubicBezTo>
                  <a:cubicBezTo>
                    <a:pt x="552837" y="691149"/>
                    <a:pt x="552837" y="691149"/>
                    <a:pt x="553524" y="691149"/>
                  </a:cubicBezTo>
                  <a:close/>
                </a:path>
              </a:pathLst>
            </a:custGeom>
            <a:solidFill>
              <a:srgbClr val="6EA14C"/>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D38A56D2-4A01-45B7-80F6-6F383187950F}"/>
                </a:ext>
              </a:extLst>
            </p:cNvPr>
            <p:cNvSpPr/>
            <p:nvPr/>
          </p:nvSpPr>
          <p:spPr>
            <a:xfrm>
              <a:off x="7881232" y="9868684"/>
              <a:ext cx="618846" cy="756367"/>
            </a:xfrm>
            <a:custGeom>
              <a:avLst/>
              <a:gdLst>
                <a:gd name="connsiteX0" fmla="*/ 99325 w 618845"/>
                <a:gd name="connsiteY0" fmla="*/ 366703 h 756367"/>
                <a:gd name="connsiteX1" fmla="*/ 161209 w 618845"/>
                <a:gd name="connsiteY1" fmla="*/ 79971 h 756367"/>
                <a:gd name="connsiteX2" fmla="*/ 549707 w 618845"/>
                <a:gd name="connsiteY2" fmla="*/ 709130 h 756367"/>
                <a:gd name="connsiteX3" fmla="*/ 103450 w 618845"/>
                <a:gd name="connsiteY3" fmla="*/ 386643 h 756367"/>
                <a:gd name="connsiteX4" fmla="*/ 99325 w 618845"/>
                <a:gd name="connsiteY4" fmla="*/ 366703 h 756367"/>
                <a:gd name="connsiteX5" fmla="*/ 53255 w 618845"/>
                <a:gd name="connsiteY5" fmla="*/ 369453 h 756367"/>
                <a:gd name="connsiteX6" fmla="*/ 53255 w 618845"/>
                <a:gd name="connsiteY6" fmla="*/ 369453 h 756367"/>
                <a:gd name="connsiteX7" fmla="*/ 57381 w 618845"/>
                <a:gd name="connsiteY7" fmla="*/ 393519 h 756367"/>
                <a:gd name="connsiteX8" fmla="*/ 512576 w 618845"/>
                <a:gd name="connsiteY8" fmla="*/ 735947 h 756367"/>
                <a:gd name="connsiteX9" fmla="*/ 575836 w 618845"/>
                <a:gd name="connsiteY9" fmla="*/ 733197 h 756367"/>
                <a:gd name="connsiteX10" fmla="*/ 603340 w 618845"/>
                <a:gd name="connsiteY10" fmla="*/ 698817 h 756367"/>
                <a:gd name="connsiteX11" fmla="*/ 603340 w 618845"/>
                <a:gd name="connsiteY11" fmla="*/ 698128 h 756367"/>
                <a:gd name="connsiteX12" fmla="*/ 196277 w 618845"/>
                <a:gd name="connsiteY12" fmla="*/ 66218 h 756367"/>
                <a:gd name="connsiteX13" fmla="*/ 157084 w 618845"/>
                <a:gd name="connsiteY13" fmla="*/ 51779 h 756367"/>
                <a:gd name="connsiteX14" fmla="*/ 122703 w 618845"/>
                <a:gd name="connsiteY14" fmla="*/ 72407 h 756367"/>
                <a:gd name="connsiteX15" fmla="*/ 53255 w 618845"/>
                <a:gd name="connsiteY15" fmla="*/ 369453 h 756367"/>
                <a:gd name="connsiteX16" fmla="*/ 53255 w 618845"/>
                <a:gd name="connsiteY16" fmla="*/ 369453 h 75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18845" h="756367">
                  <a:moveTo>
                    <a:pt x="99325" y="366703"/>
                  </a:moveTo>
                  <a:cubicBezTo>
                    <a:pt x="92449" y="325446"/>
                    <a:pt x="96574" y="226431"/>
                    <a:pt x="161209" y="79971"/>
                  </a:cubicBezTo>
                  <a:cubicBezTo>
                    <a:pt x="151583" y="83409"/>
                    <a:pt x="430751" y="405896"/>
                    <a:pt x="549707" y="709130"/>
                  </a:cubicBezTo>
                  <a:cubicBezTo>
                    <a:pt x="541456" y="716007"/>
                    <a:pt x="150895" y="535853"/>
                    <a:pt x="103450" y="386643"/>
                  </a:cubicBezTo>
                  <a:cubicBezTo>
                    <a:pt x="103450" y="387331"/>
                    <a:pt x="100700" y="380455"/>
                    <a:pt x="99325" y="366703"/>
                  </a:cubicBezTo>
                  <a:moveTo>
                    <a:pt x="53255" y="369453"/>
                  </a:moveTo>
                  <a:lnTo>
                    <a:pt x="53255" y="369453"/>
                  </a:lnTo>
                  <a:cubicBezTo>
                    <a:pt x="54630" y="384580"/>
                    <a:pt x="57381" y="393519"/>
                    <a:pt x="57381" y="393519"/>
                  </a:cubicBezTo>
                  <a:cubicBezTo>
                    <a:pt x="104826" y="550294"/>
                    <a:pt x="487135" y="735947"/>
                    <a:pt x="512576" y="735947"/>
                  </a:cubicBezTo>
                  <a:cubicBezTo>
                    <a:pt x="529766" y="742135"/>
                    <a:pt x="555208" y="741448"/>
                    <a:pt x="575836" y="733197"/>
                  </a:cubicBezTo>
                  <a:cubicBezTo>
                    <a:pt x="596464" y="724945"/>
                    <a:pt x="606779" y="710506"/>
                    <a:pt x="603340" y="698817"/>
                  </a:cubicBezTo>
                  <a:cubicBezTo>
                    <a:pt x="603340" y="698817"/>
                    <a:pt x="603340" y="698817"/>
                    <a:pt x="603340" y="698128"/>
                  </a:cubicBezTo>
                  <a:cubicBezTo>
                    <a:pt x="478196" y="394895"/>
                    <a:pt x="197653" y="83409"/>
                    <a:pt x="196277" y="66218"/>
                  </a:cubicBezTo>
                  <a:cubicBezTo>
                    <a:pt x="188026" y="55904"/>
                    <a:pt x="172899" y="50404"/>
                    <a:pt x="157084" y="51779"/>
                  </a:cubicBezTo>
                  <a:cubicBezTo>
                    <a:pt x="141269" y="53154"/>
                    <a:pt x="128204" y="61405"/>
                    <a:pt x="122703" y="72407"/>
                  </a:cubicBezTo>
                  <a:cubicBezTo>
                    <a:pt x="55318" y="218867"/>
                    <a:pt x="47067" y="320633"/>
                    <a:pt x="53255" y="369453"/>
                  </a:cubicBezTo>
                  <a:lnTo>
                    <a:pt x="53255" y="369453"/>
                  </a:lnTo>
                  <a:close/>
                </a:path>
              </a:pathLst>
            </a:custGeom>
            <a:solidFill>
              <a:srgbClr val="5F3620"/>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4C0B7F46-196E-462C-A8E5-91F5974A3D1C}"/>
                </a:ext>
              </a:extLst>
            </p:cNvPr>
            <p:cNvSpPr/>
            <p:nvPr/>
          </p:nvSpPr>
          <p:spPr>
            <a:xfrm>
              <a:off x="7991558" y="9899147"/>
              <a:ext cx="481325" cy="687606"/>
            </a:xfrm>
            <a:custGeom>
              <a:avLst/>
              <a:gdLst>
                <a:gd name="connsiteX0" fmla="*/ 200093 w 481324"/>
                <a:gd name="connsiteY0" fmla="*/ 438005 h 687606"/>
                <a:gd name="connsiteX1" fmla="*/ 324550 w 481324"/>
                <a:gd name="connsiteY1" fmla="*/ 594779 h 687606"/>
                <a:gd name="connsiteX2" fmla="*/ 378184 w 481324"/>
                <a:gd name="connsiteY2" fmla="*/ 653913 h 687606"/>
                <a:gd name="connsiteX3" fmla="*/ 438693 w 481324"/>
                <a:gd name="connsiteY3" fmla="*/ 678667 h 687606"/>
                <a:gd name="connsiteX4" fmla="*/ 51570 w 481324"/>
                <a:gd name="connsiteY4" fmla="*/ 51570 h 687606"/>
                <a:gd name="connsiteX5" fmla="*/ 200093 w 481324"/>
                <a:gd name="connsiteY5" fmla="*/ 438005 h 68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1324" h="687606">
                  <a:moveTo>
                    <a:pt x="200093" y="438005"/>
                  </a:moveTo>
                  <a:cubicBezTo>
                    <a:pt x="233786" y="493014"/>
                    <a:pt x="271605" y="547334"/>
                    <a:pt x="324550" y="594779"/>
                  </a:cubicBezTo>
                  <a:cubicBezTo>
                    <a:pt x="338302" y="607157"/>
                    <a:pt x="356180" y="631222"/>
                    <a:pt x="378184" y="653913"/>
                  </a:cubicBezTo>
                  <a:cubicBezTo>
                    <a:pt x="414627" y="670416"/>
                    <a:pt x="438005" y="678667"/>
                    <a:pt x="438693" y="678667"/>
                  </a:cubicBezTo>
                  <a:cubicBezTo>
                    <a:pt x="327301" y="389186"/>
                    <a:pt x="64635" y="84575"/>
                    <a:pt x="51570" y="51570"/>
                  </a:cubicBezTo>
                  <a:cubicBezTo>
                    <a:pt x="68073" y="188404"/>
                    <a:pt x="123769" y="315611"/>
                    <a:pt x="200093" y="438005"/>
                  </a:cubicBezTo>
                  <a:close/>
                </a:path>
              </a:pathLst>
            </a:custGeom>
            <a:solidFill>
              <a:srgbClr val="429950"/>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9335EFA3-3674-4428-BE65-995CB4D8B6EC}"/>
                </a:ext>
              </a:extLst>
            </p:cNvPr>
            <p:cNvSpPr/>
            <p:nvPr/>
          </p:nvSpPr>
          <p:spPr>
            <a:xfrm>
              <a:off x="4433885" y="9037919"/>
              <a:ext cx="962649" cy="550085"/>
            </a:xfrm>
            <a:custGeom>
              <a:avLst/>
              <a:gdLst>
                <a:gd name="connsiteX0" fmla="*/ 965397 w 962649"/>
                <a:gd name="connsiteY0" fmla="*/ 529802 h 550085"/>
                <a:gd name="connsiteX1" fmla="*/ 957146 w 962649"/>
                <a:gd name="connsiteY1" fmla="*/ 531177 h 550085"/>
                <a:gd name="connsiteX2" fmla="*/ 66695 w 962649"/>
                <a:gd name="connsiteY2" fmla="*/ 110362 h 550085"/>
                <a:gd name="connsiteX3" fmla="*/ 52255 w 962649"/>
                <a:gd name="connsiteY3" fmla="*/ 84921 h 550085"/>
                <a:gd name="connsiteX4" fmla="*/ 58444 w 962649"/>
                <a:gd name="connsiteY4" fmla="*/ 67043 h 550085"/>
                <a:gd name="connsiteX5" fmla="*/ 59131 w 962649"/>
                <a:gd name="connsiteY5" fmla="*/ 67043 h 550085"/>
                <a:gd name="connsiteX6" fmla="*/ 402247 w 962649"/>
                <a:gd name="connsiteY6" fmla="*/ 91797 h 550085"/>
                <a:gd name="connsiteX7" fmla="*/ 955083 w 962649"/>
                <a:gd name="connsiteY7" fmla="*/ 498172 h 550085"/>
                <a:gd name="connsiteX8" fmla="*/ 968835 w 962649"/>
                <a:gd name="connsiteY8" fmla="*/ 520176 h 550085"/>
                <a:gd name="connsiteX9" fmla="*/ 965397 w 962649"/>
                <a:gd name="connsiteY9" fmla="*/ 529802 h 550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62649" h="550085">
                  <a:moveTo>
                    <a:pt x="965397" y="529802"/>
                  </a:moveTo>
                  <a:cubicBezTo>
                    <a:pt x="963334" y="531177"/>
                    <a:pt x="960584" y="531865"/>
                    <a:pt x="957146" y="531177"/>
                  </a:cubicBezTo>
                  <a:cubicBezTo>
                    <a:pt x="566585" y="510549"/>
                    <a:pt x="63257" y="125489"/>
                    <a:pt x="66695" y="110362"/>
                  </a:cubicBezTo>
                  <a:cubicBezTo>
                    <a:pt x="59819" y="104174"/>
                    <a:pt x="53631" y="93859"/>
                    <a:pt x="52255" y="84921"/>
                  </a:cubicBezTo>
                  <a:cubicBezTo>
                    <a:pt x="50193" y="75982"/>
                    <a:pt x="52943" y="69106"/>
                    <a:pt x="58444" y="67043"/>
                  </a:cubicBezTo>
                  <a:cubicBezTo>
                    <a:pt x="58444" y="67043"/>
                    <a:pt x="59131" y="67043"/>
                    <a:pt x="59131" y="67043"/>
                  </a:cubicBezTo>
                  <a:cubicBezTo>
                    <a:pt x="255099" y="21661"/>
                    <a:pt x="396059" y="90422"/>
                    <a:pt x="402247" y="91797"/>
                  </a:cubicBezTo>
                  <a:cubicBezTo>
                    <a:pt x="576899" y="202501"/>
                    <a:pt x="934455" y="494734"/>
                    <a:pt x="955083" y="498172"/>
                  </a:cubicBezTo>
                  <a:cubicBezTo>
                    <a:pt x="962646" y="503673"/>
                    <a:pt x="968147" y="512612"/>
                    <a:pt x="968835" y="520176"/>
                  </a:cubicBezTo>
                  <a:cubicBezTo>
                    <a:pt x="969522" y="524301"/>
                    <a:pt x="968147" y="527739"/>
                    <a:pt x="965397" y="529802"/>
                  </a:cubicBezTo>
                  <a:close/>
                </a:path>
              </a:pathLst>
            </a:custGeom>
            <a:solidFill>
              <a:srgbClr val="6EA14C"/>
            </a:solid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0036FB59-E2A5-40FC-98BA-3B88D6181865}"/>
                </a:ext>
              </a:extLst>
            </p:cNvPr>
            <p:cNvSpPr/>
            <p:nvPr/>
          </p:nvSpPr>
          <p:spPr>
            <a:xfrm>
              <a:off x="4416617" y="9014076"/>
              <a:ext cx="1031410" cy="618846"/>
            </a:xfrm>
            <a:custGeom>
              <a:avLst/>
              <a:gdLst>
                <a:gd name="connsiteX0" fmla="*/ 87401 w 1031409"/>
                <a:gd name="connsiteY0" fmla="*/ 114952 h 618845"/>
                <a:gd name="connsiteX1" fmla="*/ 421578 w 1031409"/>
                <a:gd name="connsiteY1" fmla="*/ 136268 h 618845"/>
                <a:gd name="connsiteX2" fmla="*/ 967538 w 1031409"/>
                <a:gd name="connsiteY2" fmla="*/ 535768 h 618845"/>
                <a:gd name="connsiteX3" fmla="*/ 87401 w 1031409"/>
                <a:gd name="connsiteY3" fmla="*/ 114952 h 618845"/>
                <a:gd name="connsiteX4" fmla="*/ 64710 w 1031409"/>
                <a:gd name="connsiteY4" fmla="*/ 66132 h 618845"/>
                <a:gd name="connsiteX5" fmla="*/ 52333 w 1031409"/>
                <a:gd name="connsiteY5" fmla="*/ 101888 h 618845"/>
                <a:gd name="connsiteX6" fmla="*/ 81213 w 1031409"/>
                <a:gd name="connsiteY6" fmla="*/ 153458 h 618845"/>
                <a:gd name="connsiteX7" fmla="*/ 981290 w 1031409"/>
                <a:gd name="connsiteY7" fmla="*/ 573586 h 618845"/>
                <a:gd name="connsiteX8" fmla="*/ 997105 w 1031409"/>
                <a:gd name="connsiteY8" fmla="*/ 570148 h 618845"/>
                <a:gd name="connsiteX9" fmla="*/ 1005356 w 1031409"/>
                <a:gd name="connsiteY9" fmla="*/ 551583 h 618845"/>
                <a:gd name="connsiteX10" fmla="*/ 977852 w 1031409"/>
                <a:gd name="connsiteY10" fmla="*/ 508263 h 618845"/>
                <a:gd name="connsiteX11" fmla="*/ 420203 w 1031409"/>
                <a:gd name="connsiteY11" fmla="*/ 96387 h 618845"/>
                <a:gd name="connsiteX12" fmla="*/ 65398 w 1031409"/>
                <a:gd name="connsiteY12" fmla="*/ 66132 h 618845"/>
                <a:gd name="connsiteX13" fmla="*/ 64710 w 1031409"/>
                <a:gd name="connsiteY13" fmla="*/ 66132 h 618845"/>
                <a:gd name="connsiteX14" fmla="*/ 64710 w 1031409"/>
                <a:gd name="connsiteY14" fmla="*/ 66132 h 618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1409" h="618845">
                  <a:moveTo>
                    <a:pt x="87401" y="114952"/>
                  </a:moveTo>
                  <a:cubicBezTo>
                    <a:pt x="280619" y="68883"/>
                    <a:pt x="420891" y="137643"/>
                    <a:pt x="421578" y="136268"/>
                  </a:cubicBezTo>
                  <a:cubicBezTo>
                    <a:pt x="592792" y="244910"/>
                    <a:pt x="962724" y="544019"/>
                    <a:pt x="967538" y="535768"/>
                  </a:cubicBezTo>
                  <a:cubicBezTo>
                    <a:pt x="576290" y="512389"/>
                    <a:pt x="79150" y="125266"/>
                    <a:pt x="87401" y="114952"/>
                  </a:cubicBezTo>
                  <a:moveTo>
                    <a:pt x="64710" y="66132"/>
                  </a:moveTo>
                  <a:cubicBezTo>
                    <a:pt x="54396" y="69570"/>
                    <a:pt x="49583" y="83322"/>
                    <a:pt x="52333" y="101888"/>
                  </a:cubicBezTo>
                  <a:cubicBezTo>
                    <a:pt x="55084" y="121141"/>
                    <a:pt x="66773" y="141769"/>
                    <a:pt x="81213" y="153458"/>
                  </a:cubicBezTo>
                  <a:cubicBezTo>
                    <a:pt x="92902" y="180962"/>
                    <a:pt x="587979" y="553645"/>
                    <a:pt x="981290" y="573586"/>
                  </a:cubicBezTo>
                  <a:cubicBezTo>
                    <a:pt x="987478" y="574273"/>
                    <a:pt x="992979" y="572898"/>
                    <a:pt x="997105" y="570148"/>
                  </a:cubicBezTo>
                  <a:cubicBezTo>
                    <a:pt x="1002606" y="566022"/>
                    <a:pt x="1005356" y="559834"/>
                    <a:pt x="1005356" y="551583"/>
                  </a:cubicBezTo>
                  <a:cubicBezTo>
                    <a:pt x="1004668" y="536455"/>
                    <a:pt x="993667" y="519265"/>
                    <a:pt x="977852" y="508263"/>
                  </a:cubicBezTo>
                  <a:cubicBezTo>
                    <a:pt x="956536" y="505513"/>
                    <a:pt x="596918" y="209154"/>
                    <a:pt x="420203" y="96387"/>
                  </a:cubicBezTo>
                  <a:cubicBezTo>
                    <a:pt x="411264" y="93637"/>
                    <a:pt x="266179" y="21438"/>
                    <a:pt x="65398" y="66132"/>
                  </a:cubicBezTo>
                  <a:cubicBezTo>
                    <a:pt x="65398" y="66132"/>
                    <a:pt x="65398" y="66132"/>
                    <a:pt x="64710" y="66132"/>
                  </a:cubicBezTo>
                  <a:lnTo>
                    <a:pt x="64710" y="66132"/>
                  </a:lnTo>
                  <a:close/>
                </a:path>
              </a:pathLst>
            </a:custGeom>
            <a:solidFill>
              <a:srgbClr val="5F3620"/>
            </a:solid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6B30DC5F-B938-43C5-A6C5-38A9CF5E27E0}"/>
                </a:ext>
              </a:extLst>
            </p:cNvPr>
            <p:cNvSpPr/>
            <p:nvPr/>
          </p:nvSpPr>
          <p:spPr>
            <a:xfrm>
              <a:off x="4455886" y="9080896"/>
              <a:ext cx="962649" cy="481325"/>
            </a:xfrm>
            <a:custGeom>
              <a:avLst/>
              <a:gdLst>
                <a:gd name="connsiteX0" fmla="*/ 548710 w 962649"/>
                <a:gd name="connsiteY0" fmla="*/ 279856 h 481324"/>
                <a:gd name="connsiteX1" fmla="*/ 779746 w 962649"/>
                <a:gd name="connsiteY1" fmla="*/ 389873 h 481324"/>
                <a:gd name="connsiteX2" fmla="*/ 870510 w 962649"/>
                <a:gd name="connsiteY2" fmla="*/ 428379 h 481324"/>
                <a:gd name="connsiteX3" fmla="*/ 928269 w 962649"/>
                <a:gd name="connsiteY3" fmla="*/ 469635 h 481324"/>
                <a:gd name="connsiteX4" fmla="*/ 51570 w 962649"/>
                <a:gd name="connsiteY4" fmla="*/ 51570 h 481324"/>
                <a:gd name="connsiteX5" fmla="*/ 548710 w 962649"/>
                <a:gd name="connsiteY5" fmla="*/ 279856 h 481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2649" h="481324">
                  <a:moveTo>
                    <a:pt x="548710" y="279856"/>
                  </a:moveTo>
                  <a:cubicBezTo>
                    <a:pt x="625034" y="315611"/>
                    <a:pt x="702046" y="349304"/>
                    <a:pt x="779746" y="389873"/>
                  </a:cubicBezTo>
                  <a:cubicBezTo>
                    <a:pt x="799686" y="400187"/>
                    <a:pt x="835442" y="413252"/>
                    <a:pt x="870510" y="428379"/>
                  </a:cubicBezTo>
                  <a:cubicBezTo>
                    <a:pt x="905578" y="453820"/>
                    <a:pt x="928269" y="469635"/>
                    <a:pt x="928269" y="469635"/>
                  </a:cubicBezTo>
                  <a:cubicBezTo>
                    <a:pt x="556274" y="445569"/>
                    <a:pt x="85263" y="97640"/>
                    <a:pt x="51570" y="51570"/>
                  </a:cubicBezTo>
                  <a:cubicBezTo>
                    <a:pt x="212470" y="110705"/>
                    <a:pt x="378184" y="200781"/>
                    <a:pt x="548710" y="279856"/>
                  </a:cubicBezTo>
                  <a:close/>
                </a:path>
              </a:pathLst>
            </a:custGeom>
            <a:solidFill>
              <a:srgbClr val="429950"/>
            </a:solid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A8B8B902-5BFD-489A-8CD7-7E45F665181C}"/>
                </a:ext>
              </a:extLst>
            </p:cNvPr>
            <p:cNvSpPr/>
            <p:nvPr/>
          </p:nvSpPr>
          <p:spPr>
            <a:xfrm>
              <a:off x="5678218" y="10311864"/>
              <a:ext cx="893888" cy="343803"/>
            </a:xfrm>
            <a:custGeom>
              <a:avLst/>
              <a:gdLst>
                <a:gd name="connsiteX0" fmla="*/ 895496 w 893888"/>
                <a:gd name="connsiteY0" fmla="*/ 81673 h 343803"/>
                <a:gd name="connsiteX1" fmla="*/ 892745 w 893888"/>
                <a:gd name="connsiteY1" fmla="*/ 85111 h 343803"/>
                <a:gd name="connsiteX2" fmla="*/ 92371 w 893888"/>
                <a:gd name="connsiteY2" fmla="*/ 320959 h 343803"/>
                <a:gd name="connsiteX3" fmla="*/ 64180 w 893888"/>
                <a:gd name="connsiteY3" fmla="*/ 309270 h 343803"/>
                <a:gd name="connsiteX4" fmla="*/ 51803 w 893888"/>
                <a:gd name="connsiteY4" fmla="*/ 289329 h 343803"/>
                <a:gd name="connsiteX5" fmla="*/ 114375 w 893888"/>
                <a:gd name="connsiteY5" fmla="*/ 156622 h 343803"/>
                <a:gd name="connsiteX6" fmla="*/ 234018 w 893888"/>
                <a:gd name="connsiteY6" fmla="*/ 64482 h 343803"/>
                <a:gd name="connsiteX7" fmla="*/ 864554 w 893888"/>
                <a:gd name="connsiteY7" fmla="*/ 58293 h 343803"/>
                <a:gd name="connsiteX8" fmla="*/ 889995 w 893888"/>
                <a:gd name="connsiteY8" fmla="*/ 68608 h 343803"/>
                <a:gd name="connsiteX9" fmla="*/ 895496 w 893888"/>
                <a:gd name="connsiteY9" fmla="*/ 81673 h 343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888" h="343803">
                  <a:moveTo>
                    <a:pt x="895496" y="81673"/>
                  </a:moveTo>
                  <a:cubicBezTo>
                    <a:pt x="894808" y="83047"/>
                    <a:pt x="894121" y="83735"/>
                    <a:pt x="892745" y="85111"/>
                  </a:cubicBezTo>
                  <a:cubicBezTo>
                    <a:pt x="651396" y="296893"/>
                    <a:pt x="101310" y="329899"/>
                    <a:pt x="92371" y="320959"/>
                  </a:cubicBezTo>
                  <a:cubicBezTo>
                    <a:pt x="84120" y="320959"/>
                    <a:pt x="73118" y="316834"/>
                    <a:pt x="64180" y="309270"/>
                  </a:cubicBezTo>
                  <a:cubicBezTo>
                    <a:pt x="55241" y="302394"/>
                    <a:pt x="50427" y="294830"/>
                    <a:pt x="51803" y="289329"/>
                  </a:cubicBezTo>
                  <a:cubicBezTo>
                    <a:pt x="64180" y="237759"/>
                    <a:pt x="86183" y="193065"/>
                    <a:pt x="114375" y="156622"/>
                  </a:cubicBezTo>
                  <a:cubicBezTo>
                    <a:pt x="170071" y="85111"/>
                    <a:pt x="231956" y="65170"/>
                    <a:pt x="234018" y="64482"/>
                  </a:cubicBezTo>
                  <a:cubicBezTo>
                    <a:pt x="409358" y="34915"/>
                    <a:pt x="848739" y="66545"/>
                    <a:pt x="864554" y="58293"/>
                  </a:cubicBezTo>
                  <a:cubicBezTo>
                    <a:pt x="873492" y="58293"/>
                    <a:pt x="883806" y="62420"/>
                    <a:pt x="889995" y="68608"/>
                  </a:cubicBezTo>
                  <a:cubicBezTo>
                    <a:pt x="895496" y="72733"/>
                    <a:pt x="896871" y="78234"/>
                    <a:pt x="895496" y="81673"/>
                  </a:cubicBezTo>
                  <a:close/>
                </a:path>
              </a:pathLst>
            </a:custGeom>
            <a:solidFill>
              <a:srgbClr val="6EA14C"/>
            </a:solid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7B30E6DA-E293-4C25-AD5F-A7FF8F47327E}"/>
                </a:ext>
              </a:extLst>
            </p:cNvPr>
            <p:cNvSpPr/>
            <p:nvPr/>
          </p:nvSpPr>
          <p:spPr>
            <a:xfrm>
              <a:off x="5652544" y="10294499"/>
              <a:ext cx="962649" cy="343803"/>
            </a:xfrm>
            <a:custGeom>
              <a:avLst/>
              <a:gdLst>
                <a:gd name="connsiteX0" fmla="*/ 163427 w 962649"/>
                <a:gd name="connsiteY0" fmla="*/ 188427 h 343803"/>
                <a:gd name="connsiteX1" fmla="*/ 277570 w 962649"/>
                <a:gd name="connsiteY1" fmla="*/ 98349 h 343803"/>
                <a:gd name="connsiteX2" fmla="*/ 899166 w 962649"/>
                <a:gd name="connsiteY2" fmla="*/ 90786 h 343803"/>
                <a:gd name="connsiteX3" fmla="*/ 103605 w 962649"/>
                <a:gd name="connsiteY3" fmla="*/ 319759 h 343803"/>
                <a:gd name="connsiteX4" fmla="*/ 163427 w 962649"/>
                <a:gd name="connsiteY4" fmla="*/ 188427 h 343803"/>
                <a:gd name="connsiteX5" fmla="*/ 117357 w 962649"/>
                <a:gd name="connsiteY5" fmla="*/ 158859 h 343803"/>
                <a:gd name="connsiteX6" fmla="*/ 52035 w 962649"/>
                <a:gd name="connsiteY6" fmla="*/ 293630 h 343803"/>
                <a:gd name="connsiteX7" fmla="*/ 76788 w 962649"/>
                <a:gd name="connsiteY7" fmla="*/ 334199 h 343803"/>
                <a:gd name="connsiteX8" fmla="*/ 133860 w 962649"/>
                <a:gd name="connsiteY8" fmla="*/ 356202 h 343803"/>
                <a:gd name="connsiteX9" fmla="*/ 938360 w 962649"/>
                <a:gd name="connsiteY9" fmla="*/ 114165 h 343803"/>
                <a:gd name="connsiteX10" fmla="*/ 943173 w 962649"/>
                <a:gd name="connsiteY10" fmla="*/ 107976 h 343803"/>
                <a:gd name="connsiteX11" fmla="*/ 933546 w 962649"/>
                <a:gd name="connsiteY11" fmla="*/ 80472 h 343803"/>
                <a:gd name="connsiteX12" fmla="*/ 882663 w 962649"/>
                <a:gd name="connsiteY12" fmla="*/ 59843 h 343803"/>
                <a:gd name="connsiteX13" fmla="*/ 244564 w 962649"/>
                <a:gd name="connsiteY13" fmla="*/ 63969 h 343803"/>
                <a:gd name="connsiteX14" fmla="*/ 117357 w 962649"/>
                <a:gd name="connsiteY14" fmla="*/ 158859 h 343803"/>
                <a:gd name="connsiteX15" fmla="*/ 117357 w 962649"/>
                <a:gd name="connsiteY15" fmla="*/ 158859 h 343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62649" h="343803">
                  <a:moveTo>
                    <a:pt x="163427" y="188427"/>
                  </a:moveTo>
                  <a:cubicBezTo>
                    <a:pt x="217748" y="117602"/>
                    <a:pt x="278257" y="98349"/>
                    <a:pt x="277570" y="98349"/>
                  </a:cubicBezTo>
                  <a:cubicBezTo>
                    <a:pt x="449471" y="68783"/>
                    <a:pt x="901229" y="99038"/>
                    <a:pt x="899166" y="90786"/>
                  </a:cubicBezTo>
                  <a:cubicBezTo>
                    <a:pt x="655066" y="301881"/>
                    <a:pt x="106356" y="329385"/>
                    <a:pt x="103605" y="319759"/>
                  </a:cubicBezTo>
                  <a:cubicBezTo>
                    <a:pt x="116670" y="262000"/>
                    <a:pt x="139361" y="220056"/>
                    <a:pt x="163427" y="188427"/>
                  </a:cubicBezTo>
                  <a:moveTo>
                    <a:pt x="117357" y="158859"/>
                  </a:moveTo>
                  <a:cubicBezTo>
                    <a:pt x="87790" y="195989"/>
                    <a:pt x="65787" y="242060"/>
                    <a:pt x="52035" y="293630"/>
                  </a:cubicBezTo>
                  <a:cubicBezTo>
                    <a:pt x="49284" y="304631"/>
                    <a:pt x="58911" y="320447"/>
                    <a:pt x="76788" y="334199"/>
                  </a:cubicBezTo>
                  <a:cubicBezTo>
                    <a:pt x="94666" y="347951"/>
                    <a:pt x="116670" y="356890"/>
                    <a:pt x="133860" y="356202"/>
                  </a:cubicBezTo>
                  <a:cubicBezTo>
                    <a:pt x="159989" y="365141"/>
                    <a:pt x="696322" y="329385"/>
                    <a:pt x="938360" y="114165"/>
                  </a:cubicBezTo>
                  <a:cubicBezTo>
                    <a:pt x="940422" y="112102"/>
                    <a:pt x="942485" y="110038"/>
                    <a:pt x="943173" y="107976"/>
                  </a:cubicBezTo>
                  <a:cubicBezTo>
                    <a:pt x="946611" y="100412"/>
                    <a:pt x="943173" y="90098"/>
                    <a:pt x="933546" y="80472"/>
                  </a:cubicBezTo>
                  <a:cubicBezTo>
                    <a:pt x="921169" y="68095"/>
                    <a:pt x="900541" y="59843"/>
                    <a:pt x="882663" y="59843"/>
                  </a:cubicBezTo>
                  <a:cubicBezTo>
                    <a:pt x="866848" y="68095"/>
                    <a:pt x="423342" y="34402"/>
                    <a:pt x="244564" y="63969"/>
                  </a:cubicBezTo>
                  <a:cubicBezTo>
                    <a:pt x="239751" y="65344"/>
                    <a:pt x="175804" y="85973"/>
                    <a:pt x="117357" y="158859"/>
                  </a:cubicBezTo>
                  <a:lnTo>
                    <a:pt x="117357" y="158859"/>
                  </a:lnTo>
                  <a:close/>
                </a:path>
              </a:pathLst>
            </a:custGeom>
            <a:solidFill>
              <a:srgbClr val="5F3620"/>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3FDE452E-03F7-4C55-8B5F-74B12B2A5F38}"/>
                </a:ext>
              </a:extLst>
            </p:cNvPr>
            <p:cNvSpPr/>
            <p:nvPr/>
          </p:nvSpPr>
          <p:spPr>
            <a:xfrm>
              <a:off x="5708705" y="10332340"/>
              <a:ext cx="893888" cy="275043"/>
            </a:xfrm>
            <a:custGeom>
              <a:avLst/>
              <a:gdLst>
                <a:gd name="connsiteX0" fmla="*/ 480637 w 893888"/>
                <a:gd name="connsiteY0" fmla="*/ 128582 h 275042"/>
                <a:gd name="connsiteX1" fmla="*/ 694483 w 893888"/>
                <a:gd name="connsiteY1" fmla="*/ 74949 h 275042"/>
                <a:gd name="connsiteX2" fmla="*/ 776995 w 893888"/>
                <a:gd name="connsiteY2" fmla="*/ 51570 h 275042"/>
                <a:gd name="connsiteX3" fmla="*/ 843005 w 893888"/>
                <a:gd name="connsiteY3" fmla="*/ 52258 h 275042"/>
                <a:gd name="connsiteX4" fmla="*/ 51570 w 893888"/>
                <a:gd name="connsiteY4" fmla="*/ 281231 h 275042"/>
                <a:gd name="connsiteX5" fmla="*/ 480637 w 893888"/>
                <a:gd name="connsiteY5" fmla="*/ 128582 h 275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3888" h="275042">
                  <a:moveTo>
                    <a:pt x="480637" y="128582"/>
                  </a:moveTo>
                  <a:cubicBezTo>
                    <a:pt x="549398" y="109329"/>
                    <a:pt x="618846" y="88701"/>
                    <a:pt x="694483" y="74949"/>
                  </a:cubicBezTo>
                  <a:cubicBezTo>
                    <a:pt x="714423" y="71511"/>
                    <a:pt x="744678" y="60509"/>
                    <a:pt x="776995" y="51570"/>
                  </a:cubicBezTo>
                  <a:cubicBezTo>
                    <a:pt x="817564" y="51570"/>
                    <a:pt x="843005" y="52258"/>
                    <a:pt x="843005" y="52258"/>
                  </a:cubicBezTo>
                  <a:cubicBezTo>
                    <a:pt x="609907" y="251663"/>
                    <a:pt x="102453" y="290170"/>
                    <a:pt x="51570" y="281231"/>
                  </a:cubicBezTo>
                  <a:cubicBezTo>
                    <a:pt x="171214" y="212470"/>
                    <a:pt x="325925" y="173276"/>
                    <a:pt x="480637" y="128582"/>
                  </a:cubicBezTo>
                  <a:close/>
                </a:path>
              </a:pathLst>
            </a:custGeom>
            <a:solidFill>
              <a:srgbClr val="429950"/>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958FB10F-27EA-4364-888B-6F95B2B13B2B}"/>
                </a:ext>
              </a:extLst>
            </p:cNvPr>
            <p:cNvSpPr/>
            <p:nvPr/>
          </p:nvSpPr>
          <p:spPr>
            <a:xfrm>
              <a:off x="4759988" y="9593850"/>
              <a:ext cx="962649" cy="343803"/>
            </a:xfrm>
            <a:custGeom>
              <a:avLst/>
              <a:gdLst>
                <a:gd name="connsiteX0" fmla="*/ 926714 w 962649"/>
                <a:gd name="connsiteY0" fmla="*/ 258540 h 343803"/>
                <a:gd name="connsiteX1" fmla="*/ 923963 w 962649"/>
                <a:gd name="connsiteY1" fmla="*/ 260603 h 343803"/>
                <a:gd name="connsiteX2" fmla="*/ 80958 w 962649"/>
                <a:gd name="connsiteY2" fmla="*/ 257165 h 343803"/>
                <a:gd name="connsiteX3" fmla="*/ 58267 w 962649"/>
                <a:gd name="connsiteY3" fmla="*/ 238600 h 343803"/>
                <a:gd name="connsiteX4" fmla="*/ 52766 w 962649"/>
                <a:gd name="connsiteY4" fmla="*/ 215908 h 343803"/>
                <a:gd name="connsiteX5" fmla="*/ 174472 w 962649"/>
                <a:gd name="connsiteY5" fmla="*/ 94890 h 343803"/>
                <a:gd name="connsiteX6" fmla="*/ 303742 w 962649"/>
                <a:gd name="connsiteY6" fmla="*/ 51570 h 343803"/>
                <a:gd name="connsiteX7" fmla="*/ 907461 w 962649"/>
                <a:gd name="connsiteY7" fmla="*/ 227598 h 343803"/>
                <a:gd name="connsiteX8" fmla="*/ 928089 w 962649"/>
                <a:gd name="connsiteY8" fmla="*/ 244788 h 343803"/>
                <a:gd name="connsiteX9" fmla="*/ 926714 w 962649"/>
                <a:gd name="connsiteY9" fmla="*/ 258540 h 343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62649" h="343803">
                  <a:moveTo>
                    <a:pt x="926714" y="258540"/>
                  </a:moveTo>
                  <a:cubicBezTo>
                    <a:pt x="926026" y="259915"/>
                    <a:pt x="924651" y="259915"/>
                    <a:pt x="923963" y="260603"/>
                  </a:cubicBezTo>
                  <a:cubicBezTo>
                    <a:pt x="620041" y="391248"/>
                    <a:pt x="85771" y="268854"/>
                    <a:pt x="80958" y="257165"/>
                  </a:cubicBezTo>
                  <a:cubicBezTo>
                    <a:pt x="72706" y="255102"/>
                    <a:pt x="63767" y="247538"/>
                    <a:pt x="58267" y="238600"/>
                  </a:cubicBezTo>
                  <a:cubicBezTo>
                    <a:pt x="52078" y="229661"/>
                    <a:pt x="50015" y="220722"/>
                    <a:pt x="52766" y="215908"/>
                  </a:cubicBezTo>
                  <a:cubicBezTo>
                    <a:pt x="86458" y="162963"/>
                    <a:pt x="127715" y="123082"/>
                    <a:pt x="174472" y="94890"/>
                  </a:cubicBezTo>
                  <a:cubicBezTo>
                    <a:pt x="244608" y="52258"/>
                    <a:pt x="301679" y="51570"/>
                    <a:pt x="303742" y="51570"/>
                  </a:cubicBezTo>
                  <a:cubicBezTo>
                    <a:pt x="481832" y="73574"/>
                    <a:pt x="889583" y="231036"/>
                    <a:pt x="907461" y="227598"/>
                  </a:cubicBezTo>
                  <a:cubicBezTo>
                    <a:pt x="915712" y="230348"/>
                    <a:pt x="923963" y="237224"/>
                    <a:pt x="928089" y="244788"/>
                  </a:cubicBezTo>
                  <a:cubicBezTo>
                    <a:pt x="930839" y="250289"/>
                    <a:pt x="930152" y="255790"/>
                    <a:pt x="926714" y="258540"/>
                  </a:cubicBezTo>
                  <a:close/>
                </a:path>
              </a:pathLst>
            </a:custGeom>
            <a:solidFill>
              <a:srgbClr val="6EA14C"/>
            </a:solid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6DF0878E-9D4E-4907-AD57-0DB6DE6D6C28}"/>
                </a:ext>
              </a:extLst>
            </p:cNvPr>
            <p:cNvSpPr/>
            <p:nvPr/>
          </p:nvSpPr>
          <p:spPr>
            <a:xfrm>
              <a:off x="4737691" y="9572410"/>
              <a:ext cx="962649" cy="412564"/>
            </a:xfrm>
            <a:custGeom>
              <a:avLst/>
              <a:gdLst>
                <a:gd name="connsiteX0" fmla="*/ 212584 w 962649"/>
                <a:gd name="connsiteY0" fmla="*/ 136957 h 412563"/>
                <a:gd name="connsiteX1" fmla="*/ 336353 w 962649"/>
                <a:gd name="connsiteY1" fmla="*/ 93638 h 412563"/>
                <a:gd name="connsiteX2" fmla="*/ 931133 w 962649"/>
                <a:gd name="connsiteY2" fmla="*/ 264852 h 412563"/>
                <a:gd name="connsiteX3" fmla="*/ 94316 w 962649"/>
                <a:gd name="connsiteY3" fmla="*/ 256601 h 412563"/>
                <a:gd name="connsiteX4" fmla="*/ 212584 w 962649"/>
                <a:gd name="connsiteY4" fmla="*/ 136957 h 412563"/>
                <a:gd name="connsiteX5" fmla="*/ 179579 w 962649"/>
                <a:gd name="connsiteY5" fmla="*/ 95013 h 412563"/>
                <a:gd name="connsiteX6" fmla="*/ 54434 w 962649"/>
                <a:gd name="connsiteY6" fmla="*/ 218095 h 412563"/>
                <a:gd name="connsiteX7" fmla="*/ 64061 w 962649"/>
                <a:gd name="connsiteY7" fmla="*/ 264164 h 412563"/>
                <a:gd name="connsiteX8" fmla="*/ 110818 w 962649"/>
                <a:gd name="connsiteY8" fmla="*/ 301295 h 412563"/>
                <a:gd name="connsiteX9" fmla="*/ 960012 w 962649"/>
                <a:gd name="connsiteY9" fmla="*/ 299233 h 412563"/>
                <a:gd name="connsiteX10" fmla="*/ 966201 w 962649"/>
                <a:gd name="connsiteY10" fmla="*/ 295794 h 412563"/>
                <a:gd name="connsiteX11" fmla="*/ 967576 w 962649"/>
                <a:gd name="connsiteY11" fmla="*/ 266227 h 412563"/>
                <a:gd name="connsiteX12" fmla="*/ 926319 w 962649"/>
                <a:gd name="connsiteY12" fmla="*/ 231847 h 412563"/>
                <a:gd name="connsiteX13" fmla="*/ 316413 w 962649"/>
                <a:gd name="connsiteY13" fmla="*/ 51694 h 412563"/>
                <a:gd name="connsiteX14" fmla="*/ 179579 w 962649"/>
                <a:gd name="connsiteY14" fmla="*/ 95013 h 412563"/>
                <a:gd name="connsiteX15" fmla="*/ 179579 w 962649"/>
                <a:gd name="connsiteY15" fmla="*/ 95013 h 41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62649" h="412563">
                  <a:moveTo>
                    <a:pt x="212584" y="136957"/>
                  </a:moveTo>
                  <a:cubicBezTo>
                    <a:pt x="281345" y="95013"/>
                    <a:pt x="336353" y="93638"/>
                    <a:pt x="336353" y="93638"/>
                  </a:cubicBezTo>
                  <a:cubicBezTo>
                    <a:pt x="511005" y="114954"/>
                    <a:pt x="931133" y="273791"/>
                    <a:pt x="931133" y="264852"/>
                  </a:cubicBezTo>
                  <a:cubicBezTo>
                    <a:pt x="624460" y="394122"/>
                    <a:pt x="93628" y="266227"/>
                    <a:pt x="94316" y="256601"/>
                  </a:cubicBezTo>
                  <a:cubicBezTo>
                    <a:pt x="131446" y="197467"/>
                    <a:pt x="174766" y="160336"/>
                    <a:pt x="212584" y="136957"/>
                  </a:cubicBezTo>
                  <a:moveTo>
                    <a:pt x="179579" y="95013"/>
                  </a:moveTo>
                  <a:cubicBezTo>
                    <a:pt x="131446" y="123893"/>
                    <a:pt x="89502" y="163774"/>
                    <a:pt x="54434" y="218095"/>
                  </a:cubicBezTo>
                  <a:cubicBezTo>
                    <a:pt x="48246" y="227721"/>
                    <a:pt x="52372" y="245599"/>
                    <a:pt x="64061" y="264164"/>
                  </a:cubicBezTo>
                  <a:cubicBezTo>
                    <a:pt x="76438" y="282042"/>
                    <a:pt x="94316" y="297170"/>
                    <a:pt x="110818" y="301295"/>
                  </a:cubicBezTo>
                  <a:cubicBezTo>
                    <a:pt x="132134" y="317110"/>
                    <a:pt x="654715" y="432628"/>
                    <a:pt x="960012" y="299233"/>
                  </a:cubicBezTo>
                  <a:cubicBezTo>
                    <a:pt x="962763" y="298545"/>
                    <a:pt x="964138" y="297170"/>
                    <a:pt x="966201" y="295794"/>
                  </a:cubicBezTo>
                  <a:cubicBezTo>
                    <a:pt x="972389" y="289606"/>
                    <a:pt x="973764" y="278604"/>
                    <a:pt x="967576" y="266227"/>
                  </a:cubicBezTo>
                  <a:cubicBezTo>
                    <a:pt x="960012" y="251100"/>
                    <a:pt x="943510" y="237348"/>
                    <a:pt x="926319" y="231847"/>
                  </a:cubicBezTo>
                  <a:cubicBezTo>
                    <a:pt x="908442" y="235285"/>
                    <a:pt x="497253" y="75073"/>
                    <a:pt x="316413" y="51694"/>
                  </a:cubicBezTo>
                  <a:cubicBezTo>
                    <a:pt x="312287" y="51007"/>
                    <a:pt x="252465" y="51694"/>
                    <a:pt x="179579" y="95013"/>
                  </a:cubicBezTo>
                  <a:lnTo>
                    <a:pt x="179579" y="95013"/>
                  </a:lnTo>
                  <a:close/>
                </a:path>
              </a:pathLst>
            </a:custGeom>
            <a:solidFill>
              <a:srgbClr val="5F3620"/>
            </a:solid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185903F8-F032-4662-AC23-7B9E81AC57F3}"/>
                </a:ext>
              </a:extLst>
            </p:cNvPr>
            <p:cNvSpPr/>
            <p:nvPr/>
          </p:nvSpPr>
          <p:spPr>
            <a:xfrm>
              <a:off x="4785249" y="9752044"/>
              <a:ext cx="893888" cy="137521"/>
            </a:xfrm>
            <a:custGeom>
              <a:avLst/>
              <a:gdLst>
                <a:gd name="connsiteX0" fmla="*/ 512267 w 893888"/>
                <a:gd name="connsiteY0" fmla="*/ 53589 h 137521"/>
                <a:gd name="connsiteX1" fmla="*/ 735051 w 893888"/>
                <a:gd name="connsiteY1" fmla="*/ 63903 h 137521"/>
                <a:gd name="connsiteX2" fmla="*/ 821690 w 893888"/>
                <a:gd name="connsiteY2" fmla="*/ 65278 h 137521"/>
                <a:gd name="connsiteX3" fmla="*/ 884262 w 893888"/>
                <a:gd name="connsiteY3" fmla="*/ 85219 h 137521"/>
                <a:gd name="connsiteX4" fmla="*/ 51570 w 893888"/>
                <a:gd name="connsiteY4" fmla="*/ 77655 h 137521"/>
                <a:gd name="connsiteX5" fmla="*/ 512267 w 893888"/>
                <a:gd name="connsiteY5" fmla="*/ 53589 h 137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3888" h="137521">
                  <a:moveTo>
                    <a:pt x="512267" y="53589"/>
                  </a:moveTo>
                  <a:cubicBezTo>
                    <a:pt x="584465" y="54277"/>
                    <a:pt x="658039" y="54964"/>
                    <a:pt x="735051" y="63903"/>
                  </a:cubicBezTo>
                  <a:cubicBezTo>
                    <a:pt x="754992" y="65966"/>
                    <a:pt x="787997" y="64591"/>
                    <a:pt x="821690" y="65278"/>
                  </a:cubicBezTo>
                  <a:cubicBezTo>
                    <a:pt x="860196" y="77655"/>
                    <a:pt x="884262" y="85219"/>
                    <a:pt x="884262" y="85219"/>
                  </a:cubicBezTo>
                  <a:cubicBezTo>
                    <a:pt x="592717" y="206238"/>
                    <a:pt x="97640" y="100346"/>
                    <a:pt x="51570" y="77655"/>
                  </a:cubicBezTo>
                  <a:cubicBezTo>
                    <a:pt x="189092" y="44650"/>
                    <a:pt x="349992" y="51526"/>
                    <a:pt x="512267" y="53589"/>
                  </a:cubicBezTo>
                  <a:close/>
                </a:path>
              </a:pathLst>
            </a:custGeom>
            <a:solidFill>
              <a:srgbClr val="429950"/>
            </a:solid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20BE489B-0D49-4095-8F43-582E7066E94E}"/>
                </a:ext>
              </a:extLst>
            </p:cNvPr>
            <p:cNvSpPr/>
            <p:nvPr/>
          </p:nvSpPr>
          <p:spPr>
            <a:xfrm>
              <a:off x="6172087" y="10482134"/>
              <a:ext cx="893888" cy="412564"/>
            </a:xfrm>
            <a:custGeom>
              <a:avLst/>
              <a:gdLst>
                <a:gd name="connsiteX0" fmla="*/ 903580 w 893888"/>
                <a:gd name="connsiteY0" fmla="*/ 71615 h 412563"/>
                <a:gd name="connsiteX1" fmla="*/ 900829 w 893888"/>
                <a:gd name="connsiteY1" fmla="*/ 75741 h 412563"/>
                <a:gd name="connsiteX2" fmla="*/ 94954 w 893888"/>
                <a:gd name="connsiteY2" fmla="*/ 381726 h 412563"/>
                <a:gd name="connsiteX3" fmla="*/ 65387 w 893888"/>
                <a:gd name="connsiteY3" fmla="*/ 373475 h 412563"/>
                <a:gd name="connsiteX4" fmla="*/ 51635 w 893888"/>
                <a:gd name="connsiteY4" fmla="*/ 354909 h 412563"/>
                <a:gd name="connsiteX5" fmla="*/ 84640 w 893888"/>
                <a:gd name="connsiteY5" fmla="*/ 262082 h 412563"/>
                <a:gd name="connsiteX6" fmla="*/ 226975 w 893888"/>
                <a:gd name="connsiteY6" fmla="*/ 122498 h 412563"/>
                <a:gd name="connsiteX7" fmla="*/ 870575 w 893888"/>
                <a:gd name="connsiteY7" fmla="*/ 51674 h 412563"/>
                <a:gd name="connsiteX8" fmla="*/ 897391 w 893888"/>
                <a:gd name="connsiteY8" fmla="*/ 59238 h 412563"/>
                <a:gd name="connsiteX9" fmla="*/ 903580 w 893888"/>
                <a:gd name="connsiteY9" fmla="*/ 71615 h 41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888" h="412563">
                  <a:moveTo>
                    <a:pt x="903580" y="71615"/>
                  </a:moveTo>
                  <a:cubicBezTo>
                    <a:pt x="902892" y="73678"/>
                    <a:pt x="902204" y="75053"/>
                    <a:pt x="900829" y="75741"/>
                  </a:cubicBezTo>
                  <a:cubicBezTo>
                    <a:pt x="672544" y="312278"/>
                    <a:pt x="103893" y="391352"/>
                    <a:pt x="94954" y="381726"/>
                  </a:cubicBezTo>
                  <a:cubicBezTo>
                    <a:pt x="86015" y="382413"/>
                    <a:pt x="75014" y="378976"/>
                    <a:pt x="65387" y="373475"/>
                  </a:cubicBezTo>
                  <a:cubicBezTo>
                    <a:pt x="55761" y="367285"/>
                    <a:pt x="50947" y="360410"/>
                    <a:pt x="51635" y="354909"/>
                  </a:cubicBezTo>
                  <a:cubicBezTo>
                    <a:pt x="58511" y="321216"/>
                    <a:pt x="70201" y="290274"/>
                    <a:pt x="84640" y="262082"/>
                  </a:cubicBezTo>
                  <a:cubicBezTo>
                    <a:pt x="141024" y="156878"/>
                    <a:pt x="223537" y="123873"/>
                    <a:pt x="226975" y="122498"/>
                  </a:cubicBezTo>
                  <a:cubicBezTo>
                    <a:pt x="405065" y="77804"/>
                    <a:pt x="854760" y="61989"/>
                    <a:pt x="870575" y="51674"/>
                  </a:cubicBezTo>
                  <a:cubicBezTo>
                    <a:pt x="879513" y="50987"/>
                    <a:pt x="890515" y="53737"/>
                    <a:pt x="897391" y="59238"/>
                  </a:cubicBezTo>
                  <a:cubicBezTo>
                    <a:pt x="902204" y="63363"/>
                    <a:pt x="904267" y="67489"/>
                    <a:pt x="903580" y="71615"/>
                  </a:cubicBezTo>
                  <a:close/>
                </a:path>
              </a:pathLst>
            </a:custGeom>
            <a:solidFill>
              <a:srgbClr val="6EA14C"/>
            </a:solid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E226D5A1-048E-47AF-B401-461CBCEDCD6B}"/>
                </a:ext>
              </a:extLst>
            </p:cNvPr>
            <p:cNvSpPr/>
            <p:nvPr/>
          </p:nvSpPr>
          <p:spPr>
            <a:xfrm>
              <a:off x="6144916" y="10468745"/>
              <a:ext cx="962649" cy="412564"/>
            </a:xfrm>
            <a:custGeom>
              <a:avLst/>
              <a:gdLst>
                <a:gd name="connsiteX0" fmla="*/ 137253 w 962649"/>
                <a:gd name="connsiteY0" fmla="*/ 287159 h 412563"/>
                <a:gd name="connsiteX1" fmla="*/ 273399 w 962649"/>
                <a:gd name="connsiteY1" fmla="*/ 150326 h 412563"/>
                <a:gd name="connsiteX2" fmla="*/ 907372 w 962649"/>
                <a:gd name="connsiteY2" fmla="*/ 79503 h 412563"/>
                <a:gd name="connsiteX3" fmla="*/ 105623 w 962649"/>
                <a:gd name="connsiteY3" fmla="*/ 378611 h 412563"/>
                <a:gd name="connsiteX4" fmla="*/ 137253 w 962649"/>
                <a:gd name="connsiteY4" fmla="*/ 287159 h 412563"/>
                <a:gd name="connsiteX5" fmla="*/ 86370 w 962649"/>
                <a:gd name="connsiteY5" fmla="*/ 264469 h 412563"/>
                <a:gd name="connsiteX6" fmla="*/ 51989 w 962649"/>
                <a:gd name="connsiteY6" fmla="*/ 357983 h 412563"/>
                <a:gd name="connsiteX7" fmla="*/ 78806 w 962649"/>
                <a:gd name="connsiteY7" fmla="*/ 395114 h 412563"/>
                <a:gd name="connsiteX8" fmla="*/ 138628 w 962649"/>
                <a:gd name="connsiteY8" fmla="*/ 411617 h 412563"/>
                <a:gd name="connsiteX9" fmla="*/ 949316 w 962649"/>
                <a:gd name="connsiteY9" fmla="*/ 98756 h 412563"/>
                <a:gd name="connsiteX10" fmla="*/ 954129 w 962649"/>
                <a:gd name="connsiteY10" fmla="*/ 90504 h 412563"/>
                <a:gd name="connsiteX11" fmla="*/ 941752 w 962649"/>
                <a:gd name="connsiteY11" fmla="*/ 66438 h 412563"/>
                <a:gd name="connsiteX12" fmla="*/ 888119 w 962649"/>
                <a:gd name="connsiteY12" fmla="*/ 51998 h 412563"/>
                <a:gd name="connsiteX13" fmla="*/ 236956 w 962649"/>
                <a:gd name="connsiteY13" fmla="*/ 121447 h 412563"/>
                <a:gd name="connsiteX14" fmla="*/ 86370 w 962649"/>
                <a:gd name="connsiteY14" fmla="*/ 264469 h 412563"/>
                <a:gd name="connsiteX15" fmla="*/ 86370 w 962649"/>
                <a:gd name="connsiteY15" fmla="*/ 264469 h 41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62649" h="412563">
                  <a:moveTo>
                    <a:pt x="137253" y="287159"/>
                  </a:moveTo>
                  <a:cubicBezTo>
                    <a:pt x="191574" y="182644"/>
                    <a:pt x="273399" y="151013"/>
                    <a:pt x="273399" y="150326"/>
                  </a:cubicBezTo>
                  <a:cubicBezTo>
                    <a:pt x="448051" y="106319"/>
                    <a:pt x="910122" y="87754"/>
                    <a:pt x="907372" y="79503"/>
                  </a:cubicBezTo>
                  <a:cubicBezTo>
                    <a:pt x="675649" y="314664"/>
                    <a:pt x="109061" y="388237"/>
                    <a:pt x="105623" y="378611"/>
                  </a:cubicBezTo>
                  <a:cubicBezTo>
                    <a:pt x="113186" y="342856"/>
                    <a:pt x="124188" y="313288"/>
                    <a:pt x="137253" y="287159"/>
                  </a:cubicBezTo>
                  <a:moveTo>
                    <a:pt x="86370" y="264469"/>
                  </a:moveTo>
                  <a:cubicBezTo>
                    <a:pt x="71243" y="292660"/>
                    <a:pt x="59553" y="324290"/>
                    <a:pt x="51989" y="357983"/>
                  </a:cubicBezTo>
                  <a:cubicBezTo>
                    <a:pt x="49239" y="368297"/>
                    <a:pt x="60241" y="382736"/>
                    <a:pt x="78806" y="395114"/>
                  </a:cubicBezTo>
                  <a:cubicBezTo>
                    <a:pt x="97371" y="406803"/>
                    <a:pt x="121438" y="412991"/>
                    <a:pt x="138628" y="411617"/>
                  </a:cubicBezTo>
                  <a:cubicBezTo>
                    <a:pt x="165445" y="419180"/>
                    <a:pt x="719655" y="338042"/>
                    <a:pt x="949316" y="98756"/>
                  </a:cubicBezTo>
                  <a:cubicBezTo>
                    <a:pt x="952066" y="96693"/>
                    <a:pt x="953441" y="93942"/>
                    <a:pt x="954129" y="90504"/>
                  </a:cubicBezTo>
                  <a:cubicBezTo>
                    <a:pt x="956192" y="82941"/>
                    <a:pt x="951379" y="74002"/>
                    <a:pt x="941752" y="66438"/>
                  </a:cubicBezTo>
                  <a:cubicBezTo>
                    <a:pt x="928000" y="55436"/>
                    <a:pt x="905997" y="49935"/>
                    <a:pt x="888119" y="51998"/>
                  </a:cubicBezTo>
                  <a:cubicBezTo>
                    <a:pt x="872304" y="62312"/>
                    <a:pt x="419171" y="76752"/>
                    <a:pt x="236956" y="121447"/>
                  </a:cubicBezTo>
                  <a:cubicBezTo>
                    <a:pt x="231455" y="122821"/>
                    <a:pt x="144816" y="156514"/>
                    <a:pt x="86370" y="264469"/>
                  </a:cubicBezTo>
                  <a:lnTo>
                    <a:pt x="86370" y="264469"/>
                  </a:lnTo>
                  <a:close/>
                </a:path>
              </a:pathLst>
            </a:custGeom>
            <a:solidFill>
              <a:srgbClr val="5F3620"/>
            </a:solid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45FF65AA-6961-4FF5-9E5A-BE5974564074}"/>
                </a:ext>
              </a:extLst>
            </p:cNvPr>
            <p:cNvSpPr/>
            <p:nvPr/>
          </p:nvSpPr>
          <p:spPr>
            <a:xfrm>
              <a:off x="6202406" y="10496677"/>
              <a:ext cx="893888" cy="343803"/>
            </a:xfrm>
            <a:custGeom>
              <a:avLst/>
              <a:gdLst>
                <a:gd name="connsiteX0" fmla="*/ 485450 w 893888"/>
                <a:gd name="connsiteY0" fmla="*/ 164338 h 343803"/>
                <a:gd name="connsiteX1" fmla="*/ 699983 w 893888"/>
                <a:gd name="connsiteY1" fmla="*/ 90076 h 343803"/>
                <a:gd name="connsiteX2" fmla="*/ 781809 w 893888"/>
                <a:gd name="connsiteY2" fmla="*/ 58446 h 343803"/>
                <a:gd name="connsiteX3" fmla="*/ 849194 w 893888"/>
                <a:gd name="connsiteY3" fmla="*/ 51570 h 343803"/>
                <a:gd name="connsiteX4" fmla="*/ 51570 w 893888"/>
                <a:gd name="connsiteY4" fmla="*/ 349991 h 343803"/>
                <a:gd name="connsiteX5" fmla="*/ 485450 w 893888"/>
                <a:gd name="connsiteY5" fmla="*/ 164338 h 343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3888" h="343803">
                  <a:moveTo>
                    <a:pt x="485450" y="164338"/>
                  </a:moveTo>
                  <a:cubicBezTo>
                    <a:pt x="554211" y="138209"/>
                    <a:pt x="623659" y="111392"/>
                    <a:pt x="699983" y="90076"/>
                  </a:cubicBezTo>
                  <a:cubicBezTo>
                    <a:pt x="719924" y="84575"/>
                    <a:pt x="749491" y="70823"/>
                    <a:pt x="781809" y="58446"/>
                  </a:cubicBezTo>
                  <a:cubicBezTo>
                    <a:pt x="823065" y="54320"/>
                    <a:pt x="849194" y="51570"/>
                    <a:pt x="849194" y="51570"/>
                  </a:cubicBezTo>
                  <a:cubicBezTo>
                    <a:pt x="628472" y="274354"/>
                    <a:pt x="105204" y="354804"/>
                    <a:pt x="51570" y="349991"/>
                  </a:cubicBezTo>
                  <a:cubicBezTo>
                    <a:pt x="173964" y="273667"/>
                    <a:pt x="330739" y="222097"/>
                    <a:pt x="485450" y="164338"/>
                  </a:cubicBezTo>
                  <a:close/>
                </a:path>
              </a:pathLst>
            </a:custGeom>
            <a:solidFill>
              <a:srgbClr val="429950"/>
            </a:solid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A478A510-A2AD-4246-89C4-1EC4A0EF4CEE}"/>
                </a:ext>
              </a:extLst>
            </p:cNvPr>
            <p:cNvSpPr/>
            <p:nvPr/>
          </p:nvSpPr>
          <p:spPr>
            <a:xfrm>
              <a:off x="6896831" y="10553920"/>
              <a:ext cx="618846" cy="618846"/>
            </a:xfrm>
            <a:custGeom>
              <a:avLst/>
              <a:gdLst>
                <a:gd name="connsiteX0" fmla="*/ 592087 w 618845"/>
                <a:gd name="connsiteY0" fmla="*/ 69277 h 618845"/>
                <a:gd name="connsiteX1" fmla="*/ 174710 w 618845"/>
                <a:gd name="connsiteY1" fmla="*/ 626925 h 618845"/>
                <a:gd name="connsiteX2" fmla="*/ 145831 w 618845"/>
                <a:gd name="connsiteY2" fmla="*/ 628988 h 618845"/>
                <a:gd name="connsiteX3" fmla="*/ 120389 w 618845"/>
                <a:gd name="connsiteY3" fmla="*/ 615236 h 618845"/>
                <a:gd name="connsiteX4" fmla="*/ 57817 w 618845"/>
                <a:gd name="connsiteY4" fmla="*/ 354633 h 618845"/>
                <a:gd name="connsiteX5" fmla="*/ 71569 w 618845"/>
                <a:gd name="connsiteY5" fmla="*/ 319565 h 618845"/>
                <a:gd name="connsiteX6" fmla="*/ 550143 w 618845"/>
                <a:gd name="connsiteY6" fmla="*/ 54149 h 618845"/>
                <a:gd name="connsiteX7" fmla="*/ 577648 w 618845"/>
                <a:gd name="connsiteY7" fmla="*/ 54149 h 618845"/>
                <a:gd name="connsiteX8" fmla="*/ 591400 w 618845"/>
                <a:gd name="connsiteY8" fmla="*/ 67901 h 618845"/>
                <a:gd name="connsiteX9" fmla="*/ 592087 w 618845"/>
                <a:gd name="connsiteY9" fmla="*/ 69277 h 618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8845" h="618845">
                  <a:moveTo>
                    <a:pt x="592087" y="69277"/>
                  </a:moveTo>
                  <a:cubicBezTo>
                    <a:pt x="543955" y="358071"/>
                    <a:pt x="185712" y="629675"/>
                    <a:pt x="174710" y="626925"/>
                  </a:cubicBezTo>
                  <a:cubicBezTo>
                    <a:pt x="169209" y="631051"/>
                    <a:pt x="157520" y="631738"/>
                    <a:pt x="145831" y="628988"/>
                  </a:cubicBezTo>
                  <a:cubicBezTo>
                    <a:pt x="134141" y="626238"/>
                    <a:pt x="123827" y="621425"/>
                    <a:pt x="120389" y="615236"/>
                  </a:cubicBezTo>
                  <a:cubicBezTo>
                    <a:pt x="38564" y="481840"/>
                    <a:pt x="48190" y="394514"/>
                    <a:pt x="57817" y="354633"/>
                  </a:cubicBezTo>
                  <a:cubicBezTo>
                    <a:pt x="63318" y="331942"/>
                    <a:pt x="70882" y="320253"/>
                    <a:pt x="71569" y="319565"/>
                  </a:cubicBezTo>
                  <a:cubicBezTo>
                    <a:pt x="174023" y="212986"/>
                    <a:pt x="541204" y="66527"/>
                    <a:pt x="550143" y="54149"/>
                  </a:cubicBezTo>
                  <a:cubicBezTo>
                    <a:pt x="557707" y="50711"/>
                    <a:pt x="568021" y="50711"/>
                    <a:pt x="577648" y="54149"/>
                  </a:cubicBezTo>
                  <a:cubicBezTo>
                    <a:pt x="585899" y="56899"/>
                    <a:pt x="592087" y="62400"/>
                    <a:pt x="591400" y="67901"/>
                  </a:cubicBezTo>
                  <a:cubicBezTo>
                    <a:pt x="592087" y="69277"/>
                    <a:pt x="592087" y="69277"/>
                    <a:pt x="592087" y="69277"/>
                  </a:cubicBezTo>
                  <a:close/>
                </a:path>
              </a:pathLst>
            </a:custGeom>
            <a:solidFill>
              <a:srgbClr val="6EA14C"/>
            </a:solid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4DC9E047-2369-469C-84E2-168E80259ACC}"/>
                </a:ext>
              </a:extLst>
            </p:cNvPr>
            <p:cNvSpPr/>
            <p:nvPr/>
          </p:nvSpPr>
          <p:spPr>
            <a:xfrm>
              <a:off x="6869867" y="10541282"/>
              <a:ext cx="687606" cy="687606"/>
            </a:xfrm>
            <a:custGeom>
              <a:avLst/>
              <a:gdLst>
                <a:gd name="connsiteX0" fmla="*/ 112285 w 687606"/>
                <a:gd name="connsiteY0" fmla="*/ 374147 h 687606"/>
                <a:gd name="connsiteX1" fmla="*/ 124662 w 687606"/>
                <a:gd name="connsiteY1" fmla="*/ 341143 h 687606"/>
                <a:gd name="connsiteX2" fmla="*/ 594297 w 687606"/>
                <a:gd name="connsiteY2" fmla="*/ 78476 h 687606"/>
                <a:gd name="connsiteX3" fmla="*/ 175544 w 687606"/>
                <a:gd name="connsiteY3" fmla="*/ 629250 h 687606"/>
                <a:gd name="connsiteX4" fmla="*/ 112285 w 687606"/>
                <a:gd name="connsiteY4" fmla="*/ 374147 h 687606"/>
                <a:gd name="connsiteX5" fmla="*/ 58651 w 687606"/>
                <a:gd name="connsiteY5" fmla="*/ 361770 h 687606"/>
                <a:gd name="connsiteX6" fmla="*/ 119848 w 687606"/>
                <a:gd name="connsiteY6" fmla="*/ 628562 h 687606"/>
                <a:gd name="connsiteX7" fmla="*/ 170044 w 687606"/>
                <a:gd name="connsiteY7" fmla="*/ 655378 h 687606"/>
                <a:gd name="connsiteX8" fmla="*/ 227802 w 687606"/>
                <a:gd name="connsiteY8" fmla="*/ 650565 h 687606"/>
                <a:gd name="connsiteX9" fmla="*/ 643117 w 687606"/>
                <a:gd name="connsiteY9" fmla="*/ 86040 h 687606"/>
                <a:gd name="connsiteX10" fmla="*/ 643804 w 687606"/>
                <a:gd name="connsiteY10" fmla="*/ 83977 h 687606"/>
                <a:gd name="connsiteX11" fmla="*/ 616300 w 687606"/>
                <a:gd name="connsiteY11" fmla="*/ 56474 h 687606"/>
                <a:gd name="connsiteX12" fmla="*/ 560604 w 687606"/>
                <a:gd name="connsiteY12" fmla="*/ 56474 h 687606"/>
                <a:gd name="connsiteX13" fmla="*/ 75154 w 687606"/>
                <a:gd name="connsiteY13" fmla="*/ 323264 h 687606"/>
                <a:gd name="connsiteX14" fmla="*/ 58651 w 687606"/>
                <a:gd name="connsiteY14" fmla="*/ 361770 h 687606"/>
                <a:gd name="connsiteX15" fmla="*/ 58651 w 687606"/>
                <a:gd name="connsiteY15" fmla="*/ 361770 h 68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7606" h="687606">
                  <a:moveTo>
                    <a:pt x="112285" y="374147"/>
                  </a:moveTo>
                  <a:cubicBezTo>
                    <a:pt x="117785" y="352143"/>
                    <a:pt x="124662" y="341143"/>
                    <a:pt x="124662" y="341143"/>
                  </a:cubicBezTo>
                  <a:cubicBezTo>
                    <a:pt x="225052" y="236626"/>
                    <a:pt x="601173" y="83977"/>
                    <a:pt x="594297" y="78476"/>
                  </a:cubicBezTo>
                  <a:cubicBezTo>
                    <a:pt x="543414" y="367271"/>
                    <a:pt x="182420" y="634063"/>
                    <a:pt x="175544" y="629250"/>
                  </a:cubicBezTo>
                  <a:cubicBezTo>
                    <a:pt x="96470" y="501355"/>
                    <a:pt x="102658" y="416779"/>
                    <a:pt x="112285" y="374147"/>
                  </a:cubicBezTo>
                  <a:moveTo>
                    <a:pt x="58651" y="361770"/>
                  </a:moveTo>
                  <a:cubicBezTo>
                    <a:pt x="46274" y="411278"/>
                    <a:pt x="41461" y="498604"/>
                    <a:pt x="119848" y="628562"/>
                  </a:cubicBezTo>
                  <a:cubicBezTo>
                    <a:pt x="126724" y="640251"/>
                    <a:pt x="146665" y="650565"/>
                    <a:pt x="170044" y="655378"/>
                  </a:cubicBezTo>
                  <a:cubicBezTo>
                    <a:pt x="193422" y="660879"/>
                    <a:pt x="216113" y="658816"/>
                    <a:pt x="227802" y="650565"/>
                  </a:cubicBezTo>
                  <a:cubicBezTo>
                    <a:pt x="250493" y="645064"/>
                    <a:pt x="597047" y="376897"/>
                    <a:pt x="643117" y="86040"/>
                  </a:cubicBezTo>
                  <a:cubicBezTo>
                    <a:pt x="643117" y="85353"/>
                    <a:pt x="643117" y="84665"/>
                    <a:pt x="643804" y="83977"/>
                  </a:cubicBezTo>
                  <a:cubicBezTo>
                    <a:pt x="644492" y="72975"/>
                    <a:pt x="633490" y="62662"/>
                    <a:pt x="616300" y="56474"/>
                  </a:cubicBezTo>
                  <a:cubicBezTo>
                    <a:pt x="597735" y="49597"/>
                    <a:pt x="575044" y="50284"/>
                    <a:pt x="560604" y="56474"/>
                  </a:cubicBezTo>
                  <a:cubicBezTo>
                    <a:pt x="551665" y="69537"/>
                    <a:pt x="180357" y="215998"/>
                    <a:pt x="75154" y="323264"/>
                  </a:cubicBezTo>
                  <a:cubicBezTo>
                    <a:pt x="73091" y="326015"/>
                    <a:pt x="65527" y="337704"/>
                    <a:pt x="58651" y="361770"/>
                  </a:cubicBezTo>
                  <a:lnTo>
                    <a:pt x="58651" y="361770"/>
                  </a:lnTo>
                  <a:close/>
                </a:path>
              </a:pathLst>
            </a:custGeom>
            <a:solidFill>
              <a:srgbClr val="5F3620"/>
            </a:solid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A1ACAC46-335E-481A-ACA2-8A6B272333B4}"/>
                </a:ext>
              </a:extLst>
            </p:cNvPr>
            <p:cNvSpPr/>
            <p:nvPr/>
          </p:nvSpPr>
          <p:spPr>
            <a:xfrm>
              <a:off x="6997279" y="10568188"/>
              <a:ext cx="481325" cy="618846"/>
            </a:xfrm>
            <a:custGeom>
              <a:avLst/>
              <a:gdLst>
                <a:gd name="connsiteX0" fmla="*/ 242037 w 481324"/>
                <a:gd name="connsiteY0" fmla="*/ 270230 h 618845"/>
                <a:gd name="connsiteX1" fmla="*/ 367182 w 481324"/>
                <a:gd name="connsiteY1" fmla="*/ 132709 h 618845"/>
                <a:gd name="connsiteX2" fmla="*/ 414627 w 481324"/>
                <a:gd name="connsiteY2" fmla="*/ 77700 h 618845"/>
                <a:gd name="connsiteX3" fmla="*/ 467572 w 481324"/>
                <a:gd name="connsiteY3" fmla="*/ 51570 h 618845"/>
                <a:gd name="connsiteX4" fmla="*/ 51570 w 481324"/>
                <a:gd name="connsiteY4" fmla="*/ 600280 h 618845"/>
                <a:gd name="connsiteX5" fmla="*/ 242037 w 481324"/>
                <a:gd name="connsiteY5" fmla="*/ 270230 h 618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1324" h="618845">
                  <a:moveTo>
                    <a:pt x="242037" y="270230"/>
                  </a:moveTo>
                  <a:cubicBezTo>
                    <a:pt x="279168" y="222785"/>
                    <a:pt x="317674" y="175340"/>
                    <a:pt x="367182" y="132709"/>
                  </a:cubicBezTo>
                  <a:cubicBezTo>
                    <a:pt x="380246" y="121019"/>
                    <a:pt x="396061" y="99015"/>
                    <a:pt x="414627" y="77700"/>
                  </a:cubicBezTo>
                  <a:cubicBezTo>
                    <a:pt x="446944" y="61885"/>
                    <a:pt x="467572" y="51570"/>
                    <a:pt x="467572" y="51570"/>
                  </a:cubicBezTo>
                  <a:cubicBezTo>
                    <a:pt x="418065" y="325926"/>
                    <a:pt x="91452" y="582403"/>
                    <a:pt x="51570" y="600280"/>
                  </a:cubicBezTo>
                  <a:cubicBezTo>
                    <a:pt x="77699" y="480637"/>
                    <a:pt x="158837" y="376121"/>
                    <a:pt x="242037" y="270230"/>
                  </a:cubicBezTo>
                  <a:close/>
                </a:path>
              </a:pathLst>
            </a:custGeom>
            <a:solidFill>
              <a:srgbClr val="429950"/>
            </a:solid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04C7B2E0-71A7-4F7F-AA2A-7F16AEA46FB1}"/>
                </a:ext>
              </a:extLst>
            </p:cNvPr>
            <p:cNvSpPr/>
            <p:nvPr/>
          </p:nvSpPr>
          <p:spPr>
            <a:xfrm>
              <a:off x="5121945" y="9980942"/>
              <a:ext cx="893888" cy="412564"/>
            </a:xfrm>
            <a:custGeom>
              <a:avLst/>
              <a:gdLst>
                <a:gd name="connsiteX0" fmla="*/ 900308 w 893888"/>
                <a:gd name="connsiteY0" fmla="*/ 126550 h 412563"/>
                <a:gd name="connsiteX1" fmla="*/ 93746 w 893888"/>
                <a:gd name="connsiteY1" fmla="*/ 363087 h 412563"/>
                <a:gd name="connsiteX2" fmla="*/ 64866 w 893888"/>
                <a:gd name="connsiteY2" fmla="*/ 348647 h 412563"/>
                <a:gd name="connsiteX3" fmla="*/ 51802 w 893888"/>
                <a:gd name="connsiteY3" fmla="*/ 323893 h 412563"/>
                <a:gd name="connsiteX4" fmla="*/ 172133 w 893888"/>
                <a:gd name="connsiteY4" fmla="*/ 99733 h 412563"/>
                <a:gd name="connsiteX5" fmla="*/ 238143 w 893888"/>
                <a:gd name="connsiteY5" fmla="*/ 58477 h 412563"/>
                <a:gd name="connsiteX6" fmla="*/ 872804 w 893888"/>
                <a:gd name="connsiteY6" fmla="*/ 93545 h 412563"/>
                <a:gd name="connsiteX7" fmla="*/ 898933 w 893888"/>
                <a:gd name="connsiteY7" fmla="*/ 107984 h 412563"/>
                <a:gd name="connsiteX8" fmla="*/ 902371 w 893888"/>
                <a:gd name="connsiteY8" fmla="*/ 125862 h 412563"/>
                <a:gd name="connsiteX9" fmla="*/ 900308 w 893888"/>
                <a:gd name="connsiteY9" fmla="*/ 126550 h 41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888" h="412563">
                  <a:moveTo>
                    <a:pt x="900308" y="126550"/>
                  </a:moveTo>
                  <a:cubicBezTo>
                    <a:pt x="645206" y="349335"/>
                    <a:pt x="103372" y="372713"/>
                    <a:pt x="93746" y="363087"/>
                  </a:cubicBezTo>
                  <a:cubicBezTo>
                    <a:pt x="85494" y="363087"/>
                    <a:pt x="73805" y="357586"/>
                    <a:pt x="64866" y="348647"/>
                  </a:cubicBezTo>
                  <a:cubicBezTo>
                    <a:pt x="55240" y="340396"/>
                    <a:pt x="50426" y="330082"/>
                    <a:pt x="51802" y="323893"/>
                  </a:cubicBezTo>
                  <a:cubicBezTo>
                    <a:pt x="76555" y="199436"/>
                    <a:pt x="132252" y="134114"/>
                    <a:pt x="172133" y="99733"/>
                  </a:cubicBezTo>
                  <a:cubicBezTo>
                    <a:pt x="208576" y="68791"/>
                    <a:pt x="236768" y="59164"/>
                    <a:pt x="238143" y="58477"/>
                  </a:cubicBezTo>
                  <a:cubicBezTo>
                    <a:pt x="415545" y="29597"/>
                    <a:pt x="856301" y="101108"/>
                    <a:pt x="872804" y="93545"/>
                  </a:cubicBezTo>
                  <a:cubicBezTo>
                    <a:pt x="882430" y="94920"/>
                    <a:pt x="892744" y="100421"/>
                    <a:pt x="898933" y="107984"/>
                  </a:cubicBezTo>
                  <a:cubicBezTo>
                    <a:pt x="904434" y="114861"/>
                    <a:pt x="905809" y="121737"/>
                    <a:pt x="902371" y="125862"/>
                  </a:cubicBezTo>
                  <a:cubicBezTo>
                    <a:pt x="901683" y="125862"/>
                    <a:pt x="900996" y="125862"/>
                    <a:pt x="900308" y="126550"/>
                  </a:cubicBezTo>
                  <a:close/>
                </a:path>
              </a:pathLst>
            </a:custGeom>
            <a:solidFill>
              <a:srgbClr val="6EA14C"/>
            </a:solid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CCF8E61E-6CF8-4C9E-823A-8E2582DD596A}"/>
                </a:ext>
              </a:extLst>
            </p:cNvPr>
            <p:cNvSpPr/>
            <p:nvPr/>
          </p:nvSpPr>
          <p:spPr>
            <a:xfrm>
              <a:off x="5095607" y="9961441"/>
              <a:ext cx="962649" cy="412564"/>
            </a:xfrm>
            <a:custGeom>
              <a:avLst/>
              <a:gdLst>
                <a:gd name="connsiteX0" fmla="*/ 220474 w 962649"/>
                <a:gd name="connsiteY0" fmla="*/ 138487 h 412563"/>
                <a:gd name="connsiteX1" fmla="*/ 283046 w 962649"/>
                <a:gd name="connsiteY1" fmla="*/ 98606 h 412563"/>
                <a:gd name="connsiteX2" fmla="*/ 907393 w 962649"/>
                <a:gd name="connsiteY2" fmla="*/ 130923 h 412563"/>
                <a:gd name="connsiteX3" fmla="*/ 104269 w 962649"/>
                <a:gd name="connsiteY3" fmla="*/ 359896 h 412563"/>
                <a:gd name="connsiteX4" fmla="*/ 220474 w 962649"/>
                <a:gd name="connsiteY4" fmla="*/ 138487 h 412563"/>
                <a:gd name="connsiteX5" fmla="*/ 177155 w 962649"/>
                <a:gd name="connsiteY5" fmla="*/ 99294 h 412563"/>
                <a:gd name="connsiteX6" fmla="*/ 52011 w 962649"/>
                <a:gd name="connsiteY6" fmla="*/ 327579 h 412563"/>
                <a:gd name="connsiteX7" fmla="*/ 78140 w 962649"/>
                <a:gd name="connsiteY7" fmla="*/ 377087 h 412563"/>
                <a:gd name="connsiteX8" fmla="*/ 136586 w 962649"/>
                <a:gd name="connsiteY8" fmla="*/ 405966 h 412563"/>
                <a:gd name="connsiteX9" fmla="*/ 946587 w 962649"/>
                <a:gd name="connsiteY9" fmla="*/ 162553 h 412563"/>
                <a:gd name="connsiteX10" fmla="*/ 949337 w 962649"/>
                <a:gd name="connsiteY10" fmla="*/ 159803 h 412563"/>
                <a:gd name="connsiteX11" fmla="*/ 942461 w 962649"/>
                <a:gd name="connsiteY11" fmla="*/ 124047 h 412563"/>
                <a:gd name="connsiteX12" fmla="*/ 890891 w 962649"/>
                <a:gd name="connsiteY12" fmla="*/ 95855 h 412563"/>
                <a:gd name="connsiteX13" fmla="*/ 247978 w 962649"/>
                <a:gd name="connsiteY13" fmla="*/ 58037 h 412563"/>
                <a:gd name="connsiteX14" fmla="*/ 177155 w 962649"/>
                <a:gd name="connsiteY14" fmla="*/ 99294 h 412563"/>
                <a:gd name="connsiteX15" fmla="*/ 177155 w 962649"/>
                <a:gd name="connsiteY15" fmla="*/ 99294 h 41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62649" h="412563">
                  <a:moveTo>
                    <a:pt x="220474" y="138487"/>
                  </a:moveTo>
                  <a:cubicBezTo>
                    <a:pt x="255542" y="107545"/>
                    <a:pt x="283046" y="98606"/>
                    <a:pt x="283046" y="98606"/>
                  </a:cubicBezTo>
                  <a:cubicBezTo>
                    <a:pt x="457011" y="69726"/>
                    <a:pt x="909456" y="139862"/>
                    <a:pt x="907393" y="130923"/>
                  </a:cubicBezTo>
                  <a:cubicBezTo>
                    <a:pt x="648853" y="353020"/>
                    <a:pt x="107707" y="369523"/>
                    <a:pt x="104269" y="359896"/>
                  </a:cubicBezTo>
                  <a:cubicBezTo>
                    <a:pt x="126960" y="239565"/>
                    <a:pt x="179905" y="174242"/>
                    <a:pt x="220474" y="138487"/>
                  </a:cubicBezTo>
                  <a:moveTo>
                    <a:pt x="177155" y="99294"/>
                  </a:moveTo>
                  <a:cubicBezTo>
                    <a:pt x="136586" y="134362"/>
                    <a:pt x="78140" y="200372"/>
                    <a:pt x="52011" y="327579"/>
                  </a:cubicBezTo>
                  <a:cubicBezTo>
                    <a:pt x="49260" y="339955"/>
                    <a:pt x="59574" y="359896"/>
                    <a:pt x="78140" y="377087"/>
                  </a:cubicBezTo>
                  <a:cubicBezTo>
                    <a:pt x="96705" y="394277"/>
                    <a:pt x="120084" y="405279"/>
                    <a:pt x="136586" y="405966"/>
                  </a:cubicBezTo>
                  <a:cubicBezTo>
                    <a:pt x="162715" y="415592"/>
                    <a:pt x="691485" y="388089"/>
                    <a:pt x="946587" y="162553"/>
                  </a:cubicBezTo>
                  <a:cubicBezTo>
                    <a:pt x="947962" y="161178"/>
                    <a:pt x="948649" y="160490"/>
                    <a:pt x="949337" y="159803"/>
                  </a:cubicBezTo>
                  <a:cubicBezTo>
                    <a:pt x="956213" y="150864"/>
                    <a:pt x="953463" y="137112"/>
                    <a:pt x="942461" y="124047"/>
                  </a:cubicBezTo>
                  <a:cubicBezTo>
                    <a:pt x="930084" y="108920"/>
                    <a:pt x="909456" y="97919"/>
                    <a:pt x="890891" y="95855"/>
                  </a:cubicBezTo>
                  <a:cubicBezTo>
                    <a:pt x="874388" y="103419"/>
                    <a:pt x="429506" y="29845"/>
                    <a:pt x="247978" y="58037"/>
                  </a:cubicBezTo>
                  <a:cubicBezTo>
                    <a:pt x="243853" y="58037"/>
                    <a:pt x="214973" y="67664"/>
                    <a:pt x="177155" y="99294"/>
                  </a:cubicBezTo>
                  <a:lnTo>
                    <a:pt x="177155" y="99294"/>
                  </a:lnTo>
                  <a:close/>
                </a:path>
              </a:pathLst>
            </a:custGeom>
            <a:solidFill>
              <a:srgbClr val="5F3620"/>
            </a:solid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C1EF6FAB-B355-4996-9658-A8D73CC8953B}"/>
                </a:ext>
              </a:extLst>
            </p:cNvPr>
            <p:cNvSpPr/>
            <p:nvPr/>
          </p:nvSpPr>
          <p:spPr>
            <a:xfrm>
              <a:off x="5151744" y="10033918"/>
              <a:ext cx="893888" cy="275043"/>
            </a:xfrm>
            <a:custGeom>
              <a:avLst/>
              <a:gdLst>
                <a:gd name="connsiteX0" fmla="*/ 482700 w 893888"/>
                <a:gd name="connsiteY0" fmla="*/ 121706 h 275042"/>
                <a:gd name="connsiteX1" fmla="*/ 699983 w 893888"/>
                <a:gd name="connsiteY1" fmla="*/ 72886 h 275042"/>
                <a:gd name="connsiteX2" fmla="*/ 783871 w 893888"/>
                <a:gd name="connsiteY2" fmla="*/ 51570 h 275042"/>
                <a:gd name="connsiteX3" fmla="*/ 850569 w 893888"/>
                <a:gd name="connsiteY3" fmla="*/ 57759 h 275042"/>
                <a:gd name="connsiteX4" fmla="*/ 51570 w 893888"/>
                <a:gd name="connsiteY4" fmla="*/ 286732 h 275042"/>
                <a:gd name="connsiteX5" fmla="*/ 482700 w 893888"/>
                <a:gd name="connsiteY5" fmla="*/ 121706 h 275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3888" h="275042">
                  <a:moveTo>
                    <a:pt x="482700" y="121706"/>
                  </a:moveTo>
                  <a:cubicBezTo>
                    <a:pt x="552148" y="102453"/>
                    <a:pt x="622972" y="83888"/>
                    <a:pt x="699983" y="72886"/>
                  </a:cubicBezTo>
                  <a:cubicBezTo>
                    <a:pt x="719924" y="70136"/>
                    <a:pt x="750866" y="59822"/>
                    <a:pt x="783871" y="51570"/>
                  </a:cubicBezTo>
                  <a:cubicBezTo>
                    <a:pt x="825128" y="55696"/>
                    <a:pt x="850569" y="57759"/>
                    <a:pt x="850569" y="57759"/>
                  </a:cubicBezTo>
                  <a:cubicBezTo>
                    <a:pt x="604406" y="267478"/>
                    <a:pt x="103141" y="296359"/>
                    <a:pt x="51570" y="286732"/>
                  </a:cubicBezTo>
                  <a:cubicBezTo>
                    <a:pt x="171214" y="205594"/>
                    <a:pt x="326613" y="165026"/>
                    <a:pt x="482700" y="121706"/>
                  </a:cubicBezTo>
                  <a:close/>
                </a:path>
              </a:pathLst>
            </a:custGeom>
            <a:solidFill>
              <a:srgbClr val="429950"/>
            </a:solid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0C121E27-D4BA-4B65-A2AC-74E4E2194BC9}"/>
                </a:ext>
              </a:extLst>
            </p:cNvPr>
            <p:cNvSpPr/>
            <p:nvPr/>
          </p:nvSpPr>
          <p:spPr>
            <a:xfrm>
              <a:off x="7439658" y="10569442"/>
              <a:ext cx="618846" cy="687606"/>
            </a:xfrm>
            <a:custGeom>
              <a:avLst/>
              <a:gdLst>
                <a:gd name="connsiteX0" fmla="*/ 573216 w 618845"/>
                <a:gd name="connsiteY0" fmla="*/ 65444 h 687606"/>
                <a:gd name="connsiteX1" fmla="*/ 186781 w 618845"/>
                <a:gd name="connsiteY1" fmla="*/ 671226 h 687606"/>
                <a:gd name="connsiteX2" fmla="*/ 157902 w 618845"/>
                <a:gd name="connsiteY2" fmla="*/ 676727 h 687606"/>
                <a:gd name="connsiteX3" fmla="*/ 131773 w 618845"/>
                <a:gd name="connsiteY3" fmla="*/ 666413 h 687606"/>
                <a:gd name="connsiteX4" fmla="*/ 52011 w 618845"/>
                <a:gd name="connsiteY4" fmla="*/ 440190 h 687606"/>
                <a:gd name="connsiteX5" fmla="*/ 67138 w 618845"/>
                <a:gd name="connsiteY5" fmla="*/ 378993 h 687606"/>
                <a:gd name="connsiteX6" fmla="*/ 530585 w 618845"/>
                <a:gd name="connsiteY6" fmla="*/ 56505 h 687606"/>
                <a:gd name="connsiteX7" fmla="*/ 558776 w 618845"/>
                <a:gd name="connsiteY7" fmla="*/ 52380 h 687606"/>
                <a:gd name="connsiteX8" fmla="*/ 573904 w 618845"/>
                <a:gd name="connsiteY8" fmla="*/ 63382 h 687606"/>
                <a:gd name="connsiteX9" fmla="*/ 573216 w 618845"/>
                <a:gd name="connsiteY9" fmla="*/ 65444 h 68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8845" h="687606">
                  <a:moveTo>
                    <a:pt x="573216" y="65444"/>
                  </a:moveTo>
                  <a:cubicBezTo>
                    <a:pt x="551213" y="361115"/>
                    <a:pt x="198471" y="673288"/>
                    <a:pt x="186781" y="671226"/>
                  </a:cubicBezTo>
                  <a:cubicBezTo>
                    <a:pt x="180593" y="675351"/>
                    <a:pt x="169591" y="678102"/>
                    <a:pt x="157902" y="676727"/>
                  </a:cubicBezTo>
                  <a:cubicBezTo>
                    <a:pt x="146213" y="676039"/>
                    <a:pt x="135899" y="671914"/>
                    <a:pt x="131773" y="666413"/>
                  </a:cubicBezTo>
                  <a:cubicBezTo>
                    <a:pt x="57511" y="563959"/>
                    <a:pt x="49260" y="486259"/>
                    <a:pt x="52011" y="440190"/>
                  </a:cubicBezTo>
                  <a:cubicBezTo>
                    <a:pt x="54761" y="400997"/>
                    <a:pt x="66450" y="380368"/>
                    <a:pt x="67138" y="378993"/>
                  </a:cubicBezTo>
                  <a:cubicBezTo>
                    <a:pt x="164091" y="262787"/>
                    <a:pt x="523021" y="71633"/>
                    <a:pt x="530585" y="56505"/>
                  </a:cubicBezTo>
                  <a:cubicBezTo>
                    <a:pt x="537461" y="52380"/>
                    <a:pt x="548463" y="50317"/>
                    <a:pt x="558776" y="52380"/>
                  </a:cubicBezTo>
                  <a:cubicBezTo>
                    <a:pt x="567715" y="54442"/>
                    <a:pt x="573216" y="58568"/>
                    <a:pt x="573904" y="63382"/>
                  </a:cubicBezTo>
                  <a:cubicBezTo>
                    <a:pt x="573216" y="64069"/>
                    <a:pt x="573216" y="64757"/>
                    <a:pt x="573216" y="65444"/>
                  </a:cubicBezTo>
                  <a:close/>
                </a:path>
              </a:pathLst>
            </a:custGeom>
            <a:solidFill>
              <a:srgbClr val="6EA14C"/>
            </a:solid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5FD841D5-05CE-457D-A37B-7C55A5BB644F}"/>
                </a:ext>
              </a:extLst>
            </p:cNvPr>
            <p:cNvSpPr/>
            <p:nvPr/>
          </p:nvSpPr>
          <p:spPr>
            <a:xfrm>
              <a:off x="7411266" y="10555454"/>
              <a:ext cx="618846" cy="687606"/>
            </a:xfrm>
            <a:custGeom>
              <a:avLst/>
              <a:gdLst>
                <a:gd name="connsiteX0" fmla="*/ 108594 w 618845"/>
                <a:gd name="connsiteY0" fmla="*/ 456240 h 687606"/>
                <a:gd name="connsiteX1" fmla="*/ 121658 w 618845"/>
                <a:gd name="connsiteY1" fmla="*/ 398481 h 687606"/>
                <a:gd name="connsiteX2" fmla="*/ 576854 w 618845"/>
                <a:gd name="connsiteY2" fmla="*/ 78745 h 687606"/>
                <a:gd name="connsiteX3" fmla="*/ 188356 w 618845"/>
                <a:gd name="connsiteY3" fmla="*/ 676962 h 687606"/>
                <a:gd name="connsiteX4" fmla="*/ 108594 w 618845"/>
                <a:gd name="connsiteY4" fmla="*/ 456240 h 687606"/>
                <a:gd name="connsiteX5" fmla="*/ 52210 w 618845"/>
                <a:gd name="connsiteY5" fmla="*/ 450739 h 687606"/>
                <a:gd name="connsiteX6" fmla="*/ 131285 w 618845"/>
                <a:gd name="connsiteY6" fmla="*/ 681775 h 687606"/>
                <a:gd name="connsiteX7" fmla="*/ 183543 w 618845"/>
                <a:gd name="connsiteY7" fmla="*/ 703091 h 687606"/>
                <a:gd name="connsiteX8" fmla="*/ 241302 w 618845"/>
                <a:gd name="connsiteY8" fmla="*/ 692089 h 687606"/>
                <a:gd name="connsiteX9" fmla="*/ 625674 w 618845"/>
                <a:gd name="connsiteY9" fmla="*/ 78745 h 687606"/>
                <a:gd name="connsiteX10" fmla="*/ 625674 w 618845"/>
                <a:gd name="connsiteY10" fmla="*/ 75306 h 687606"/>
                <a:gd name="connsiteX11" fmla="*/ 595419 w 618845"/>
                <a:gd name="connsiteY11" fmla="*/ 53302 h 687606"/>
                <a:gd name="connsiteX12" fmla="*/ 539723 w 618845"/>
                <a:gd name="connsiteY12" fmla="*/ 61554 h 687606"/>
                <a:gd name="connsiteX13" fmla="*/ 69400 w 618845"/>
                <a:gd name="connsiteY13" fmla="*/ 386105 h 687606"/>
                <a:gd name="connsiteX14" fmla="*/ 52210 w 618845"/>
                <a:gd name="connsiteY14" fmla="*/ 450739 h 687606"/>
                <a:gd name="connsiteX15" fmla="*/ 52210 w 618845"/>
                <a:gd name="connsiteY15" fmla="*/ 450739 h 68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18845" h="687606">
                  <a:moveTo>
                    <a:pt x="108594" y="456240"/>
                  </a:moveTo>
                  <a:cubicBezTo>
                    <a:pt x="110657" y="418422"/>
                    <a:pt x="121658" y="398481"/>
                    <a:pt x="121658" y="398481"/>
                  </a:cubicBezTo>
                  <a:cubicBezTo>
                    <a:pt x="216548" y="284338"/>
                    <a:pt x="583730" y="84933"/>
                    <a:pt x="576854" y="78745"/>
                  </a:cubicBezTo>
                  <a:cubicBezTo>
                    <a:pt x="552100" y="375790"/>
                    <a:pt x="196608" y="682463"/>
                    <a:pt x="188356" y="676962"/>
                  </a:cubicBezTo>
                  <a:cubicBezTo>
                    <a:pt x="116158" y="578634"/>
                    <a:pt x="105843" y="503685"/>
                    <a:pt x="108594" y="456240"/>
                  </a:cubicBezTo>
                  <a:moveTo>
                    <a:pt x="52210" y="450739"/>
                  </a:moveTo>
                  <a:cubicBezTo>
                    <a:pt x="48772" y="498184"/>
                    <a:pt x="57023" y="577259"/>
                    <a:pt x="131285" y="681775"/>
                  </a:cubicBezTo>
                  <a:cubicBezTo>
                    <a:pt x="138849" y="692777"/>
                    <a:pt x="158789" y="701029"/>
                    <a:pt x="183543" y="703091"/>
                  </a:cubicBezTo>
                  <a:cubicBezTo>
                    <a:pt x="207609" y="705154"/>
                    <a:pt x="230300" y="701029"/>
                    <a:pt x="241302" y="692089"/>
                  </a:cubicBezTo>
                  <a:cubicBezTo>
                    <a:pt x="264681" y="685213"/>
                    <a:pt x="605733" y="377166"/>
                    <a:pt x="625674" y="78745"/>
                  </a:cubicBezTo>
                  <a:cubicBezTo>
                    <a:pt x="625674" y="78056"/>
                    <a:pt x="625674" y="76682"/>
                    <a:pt x="625674" y="75306"/>
                  </a:cubicBezTo>
                  <a:cubicBezTo>
                    <a:pt x="624299" y="64993"/>
                    <a:pt x="612610" y="56741"/>
                    <a:pt x="595419" y="53302"/>
                  </a:cubicBezTo>
                  <a:cubicBezTo>
                    <a:pt x="576166" y="49177"/>
                    <a:pt x="554163" y="52615"/>
                    <a:pt x="539723" y="61554"/>
                  </a:cubicBezTo>
                  <a:cubicBezTo>
                    <a:pt x="531472" y="76682"/>
                    <a:pt x="169103" y="267836"/>
                    <a:pt x="69400" y="386105"/>
                  </a:cubicBezTo>
                  <a:cubicBezTo>
                    <a:pt x="67338" y="389542"/>
                    <a:pt x="55648" y="410859"/>
                    <a:pt x="52210" y="450739"/>
                  </a:cubicBezTo>
                  <a:lnTo>
                    <a:pt x="52210" y="450739"/>
                  </a:lnTo>
                  <a:close/>
                </a:path>
              </a:pathLst>
            </a:custGeom>
            <a:solidFill>
              <a:srgbClr val="5F3620"/>
            </a:solid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552B6F0C-E6AB-4665-9204-231DB21BBEE8}"/>
                </a:ext>
              </a:extLst>
            </p:cNvPr>
            <p:cNvSpPr/>
            <p:nvPr/>
          </p:nvSpPr>
          <p:spPr>
            <a:xfrm>
              <a:off x="7551490" y="10581940"/>
              <a:ext cx="481325" cy="687606"/>
            </a:xfrm>
            <a:custGeom>
              <a:avLst/>
              <a:gdLst>
                <a:gd name="connsiteX0" fmla="*/ 225535 w 481324"/>
                <a:gd name="connsiteY0" fmla="*/ 298422 h 687606"/>
                <a:gd name="connsiteX1" fmla="*/ 341741 w 481324"/>
                <a:gd name="connsiteY1" fmla="*/ 145773 h 687606"/>
                <a:gd name="connsiteX2" fmla="*/ 385060 w 481324"/>
                <a:gd name="connsiteY2" fmla="*/ 84576 h 687606"/>
                <a:gd name="connsiteX3" fmla="*/ 436630 w 481324"/>
                <a:gd name="connsiteY3" fmla="*/ 51570 h 687606"/>
                <a:gd name="connsiteX4" fmla="*/ 51570 w 481324"/>
                <a:gd name="connsiteY4" fmla="*/ 647725 h 687606"/>
                <a:gd name="connsiteX5" fmla="*/ 225535 w 481324"/>
                <a:gd name="connsiteY5" fmla="*/ 298422 h 68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1324" h="687606">
                  <a:moveTo>
                    <a:pt x="225535" y="298422"/>
                  </a:moveTo>
                  <a:cubicBezTo>
                    <a:pt x="259915" y="246852"/>
                    <a:pt x="294983" y="195281"/>
                    <a:pt x="341741" y="145773"/>
                  </a:cubicBezTo>
                  <a:cubicBezTo>
                    <a:pt x="354117" y="132709"/>
                    <a:pt x="367870" y="108642"/>
                    <a:pt x="385060" y="84576"/>
                  </a:cubicBezTo>
                  <a:cubicBezTo>
                    <a:pt x="416690" y="64635"/>
                    <a:pt x="435943" y="51570"/>
                    <a:pt x="436630" y="51570"/>
                  </a:cubicBezTo>
                  <a:cubicBezTo>
                    <a:pt x="411876" y="333490"/>
                    <a:pt x="91452" y="626410"/>
                    <a:pt x="51570" y="647725"/>
                  </a:cubicBezTo>
                  <a:cubicBezTo>
                    <a:pt x="72886" y="526707"/>
                    <a:pt x="148523" y="413939"/>
                    <a:pt x="225535" y="298422"/>
                  </a:cubicBezTo>
                  <a:close/>
                </a:path>
              </a:pathLst>
            </a:custGeom>
            <a:solidFill>
              <a:srgbClr val="429950"/>
            </a:solid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CF8AD5DA-68B4-4226-8DF9-A9EBC100BCF4}"/>
                </a:ext>
              </a:extLst>
            </p:cNvPr>
            <p:cNvSpPr/>
            <p:nvPr/>
          </p:nvSpPr>
          <p:spPr>
            <a:xfrm>
              <a:off x="8002111" y="10511805"/>
              <a:ext cx="481325" cy="825128"/>
            </a:xfrm>
            <a:custGeom>
              <a:avLst/>
              <a:gdLst>
                <a:gd name="connsiteX0" fmla="*/ 455645 w 481324"/>
                <a:gd name="connsiteY0" fmla="*/ 61884 h 825127"/>
                <a:gd name="connsiteX1" fmla="*/ 320186 w 481324"/>
                <a:gd name="connsiteY1" fmla="*/ 779745 h 825127"/>
                <a:gd name="connsiteX2" fmla="*/ 291307 w 481324"/>
                <a:gd name="connsiteY2" fmla="*/ 792810 h 825127"/>
                <a:gd name="connsiteX3" fmla="*/ 258302 w 481324"/>
                <a:gd name="connsiteY3" fmla="*/ 787996 h 825127"/>
                <a:gd name="connsiteX4" fmla="*/ 52707 w 481324"/>
                <a:gd name="connsiteY4" fmla="*/ 517768 h 825127"/>
                <a:gd name="connsiteX5" fmla="*/ 52020 w 481324"/>
                <a:gd name="connsiteY5" fmla="*/ 495764 h 825127"/>
                <a:gd name="connsiteX6" fmla="*/ 405449 w 481324"/>
                <a:gd name="connsiteY6" fmla="*/ 61884 h 825127"/>
                <a:gd name="connsiteX7" fmla="*/ 434329 w 481324"/>
                <a:gd name="connsiteY7" fmla="*/ 51570 h 825127"/>
                <a:gd name="connsiteX8" fmla="*/ 455645 w 481324"/>
                <a:gd name="connsiteY8" fmla="*/ 61884 h 825127"/>
                <a:gd name="connsiteX9" fmla="*/ 455645 w 481324"/>
                <a:gd name="connsiteY9" fmla="*/ 61884 h 82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1324" h="825127">
                  <a:moveTo>
                    <a:pt x="455645" y="61884"/>
                  </a:moveTo>
                  <a:cubicBezTo>
                    <a:pt x="551222" y="375433"/>
                    <a:pt x="332563" y="778370"/>
                    <a:pt x="320186" y="779745"/>
                  </a:cubicBezTo>
                  <a:cubicBezTo>
                    <a:pt x="316748" y="785934"/>
                    <a:pt x="305059" y="790747"/>
                    <a:pt x="291307" y="792810"/>
                  </a:cubicBezTo>
                  <a:cubicBezTo>
                    <a:pt x="277554" y="794185"/>
                    <a:pt x="264490" y="792810"/>
                    <a:pt x="258302" y="787996"/>
                  </a:cubicBezTo>
                  <a:cubicBezTo>
                    <a:pt x="87775" y="665603"/>
                    <a:pt x="60271" y="564524"/>
                    <a:pt x="52707" y="517768"/>
                  </a:cubicBezTo>
                  <a:cubicBezTo>
                    <a:pt x="50644" y="503327"/>
                    <a:pt x="52020" y="495764"/>
                    <a:pt x="52020" y="495764"/>
                  </a:cubicBezTo>
                  <a:cubicBezTo>
                    <a:pt x="100152" y="350679"/>
                    <a:pt x="402011" y="78387"/>
                    <a:pt x="405449" y="61884"/>
                  </a:cubicBezTo>
                  <a:cubicBezTo>
                    <a:pt x="410950" y="55696"/>
                    <a:pt x="422639" y="51570"/>
                    <a:pt x="434329" y="51570"/>
                  </a:cubicBezTo>
                  <a:cubicBezTo>
                    <a:pt x="445331" y="51570"/>
                    <a:pt x="453582" y="55008"/>
                    <a:pt x="455645" y="61884"/>
                  </a:cubicBezTo>
                  <a:cubicBezTo>
                    <a:pt x="455645" y="61197"/>
                    <a:pt x="455645" y="61197"/>
                    <a:pt x="455645" y="61884"/>
                  </a:cubicBezTo>
                  <a:close/>
                </a:path>
              </a:pathLst>
            </a:custGeom>
            <a:solidFill>
              <a:srgbClr val="6EA14C"/>
            </a:solid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47701B86-4228-4AB5-B0B2-5DA0171B4FCE}"/>
                </a:ext>
              </a:extLst>
            </p:cNvPr>
            <p:cNvSpPr/>
            <p:nvPr/>
          </p:nvSpPr>
          <p:spPr>
            <a:xfrm>
              <a:off x="7971694" y="10496677"/>
              <a:ext cx="550085" cy="825128"/>
            </a:xfrm>
            <a:custGeom>
              <a:avLst/>
              <a:gdLst>
                <a:gd name="connsiteX0" fmla="*/ 114066 w 550085"/>
                <a:gd name="connsiteY0" fmla="*/ 530144 h 825127"/>
                <a:gd name="connsiteX1" fmla="*/ 113379 w 550085"/>
                <a:gd name="connsiteY1" fmla="*/ 510204 h 825127"/>
                <a:gd name="connsiteX2" fmla="*/ 459245 w 550085"/>
                <a:gd name="connsiteY2" fmla="*/ 81825 h 825127"/>
                <a:gd name="connsiteX3" fmla="*/ 318285 w 550085"/>
                <a:gd name="connsiteY3" fmla="*/ 793497 h 825127"/>
                <a:gd name="connsiteX4" fmla="*/ 114066 w 550085"/>
                <a:gd name="connsiteY4" fmla="*/ 530144 h 825127"/>
                <a:gd name="connsiteX5" fmla="*/ 52182 w 550085"/>
                <a:gd name="connsiteY5" fmla="*/ 534269 h 825127"/>
                <a:gd name="connsiteX6" fmla="*/ 259151 w 550085"/>
                <a:gd name="connsiteY6" fmla="*/ 812063 h 825127"/>
                <a:gd name="connsiteX7" fmla="*/ 325849 w 550085"/>
                <a:gd name="connsiteY7" fmla="*/ 822377 h 825127"/>
                <a:gd name="connsiteX8" fmla="*/ 382920 w 550085"/>
                <a:gd name="connsiteY8" fmla="*/ 796248 h 825127"/>
                <a:gd name="connsiteX9" fmla="*/ 512878 w 550085"/>
                <a:gd name="connsiteY9" fmla="*/ 71511 h 825127"/>
                <a:gd name="connsiteX10" fmla="*/ 512878 w 550085"/>
                <a:gd name="connsiteY10" fmla="*/ 70823 h 825127"/>
                <a:gd name="connsiteX11" fmla="*/ 469559 w 550085"/>
                <a:gd name="connsiteY11" fmla="*/ 51570 h 825127"/>
                <a:gd name="connsiteX12" fmla="*/ 412487 w 550085"/>
                <a:gd name="connsiteY12" fmla="*/ 72199 h 825127"/>
                <a:gd name="connsiteX13" fmla="*/ 52182 w 550085"/>
                <a:gd name="connsiteY13" fmla="*/ 509516 h 825127"/>
                <a:gd name="connsiteX14" fmla="*/ 52182 w 550085"/>
                <a:gd name="connsiteY14" fmla="*/ 534269 h 825127"/>
                <a:gd name="connsiteX15" fmla="*/ 52182 w 550085"/>
                <a:gd name="connsiteY15" fmla="*/ 534269 h 82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0085" h="825127">
                  <a:moveTo>
                    <a:pt x="114066" y="530144"/>
                  </a:moveTo>
                  <a:cubicBezTo>
                    <a:pt x="112003" y="517079"/>
                    <a:pt x="113379" y="510204"/>
                    <a:pt x="113379" y="510204"/>
                  </a:cubicBezTo>
                  <a:cubicBezTo>
                    <a:pt x="160136" y="367869"/>
                    <a:pt x="468184" y="86638"/>
                    <a:pt x="459245" y="81825"/>
                  </a:cubicBezTo>
                  <a:cubicBezTo>
                    <a:pt x="552071" y="397436"/>
                    <a:pt x="327912" y="795560"/>
                    <a:pt x="318285" y="793497"/>
                  </a:cubicBezTo>
                  <a:cubicBezTo>
                    <a:pt x="145696" y="671791"/>
                    <a:pt x="120942" y="570714"/>
                    <a:pt x="114066" y="530144"/>
                  </a:cubicBezTo>
                  <a:moveTo>
                    <a:pt x="52182" y="534269"/>
                  </a:moveTo>
                  <a:cubicBezTo>
                    <a:pt x="59058" y="582403"/>
                    <a:pt x="85874" y="686231"/>
                    <a:pt x="259151" y="812063"/>
                  </a:cubicBezTo>
                  <a:cubicBezTo>
                    <a:pt x="272216" y="821690"/>
                    <a:pt x="298345" y="825815"/>
                    <a:pt x="325849" y="822377"/>
                  </a:cubicBezTo>
                  <a:cubicBezTo>
                    <a:pt x="353353" y="818939"/>
                    <a:pt x="376044" y="808625"/>
                    <a:pt x="382920" y="796248"/>
                  </a:cubicBezTo>
                  <a:cubicBezTo>
                    <a:pt x="402861" y="782495"/>
                    <a:pt x="611893" y="386434"/>
                    <a:pt x="512878" y="71511"/>
                  </a:cubicBezTo>
                  <a:cubicBezTo>
                    <a:pt x="512878" y="71511"/>
                    <a:pt x="512878" y="70823"/>
                    <a:pt x="512878" y="70823"/>
                  </a:cubicBezTo>
                  <a:cubicBezTo>
                    <a:pt x="508752" y="59134"/>
                    <a:pt x="492250" y="51570"/>
                    <a:pt x="469559" y="51570"/>
                  </a:cubicBezTo>
                  <a:cubicBezTo>
                    <a:pt x="446868" y="51570"/>
                    <a:pt x="424177" y="59821"/>
                    <a:pt x="412487" y="72199"/>
                  </a:cubicBezTo>
                  <a:cubicBezTo>
                    <a:pt x="409049" y="88701"/>
                    <a:pt x="102377" y="361681"/>
                    <a:pt x="52182" y="509516"/>
                  </a:cubicBezTo>
                  <a:cubicBezTo>
                    <a:pt x="52182" y="510204"/>
                    <a:pt x="50806" y="519143"/>
                    <a:pt x="52182" y="534269"/>
                  </a:cubicBezTo>
                  <a:lnTo>
                    <a:pt x="52182" y="534269"/>
                  </a:lnTo>
                  <a:close/>
                </a:path>
              </a:pathLst>
            </a:custGeom>
            <a:solidFill>
              <a:srgbClr val="5F3620"/>
            </a:solid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98401732-5ED3-4CAF-BC1D-3526520AE45C}"/>
                </a:ext>
              </a:extLst>
            </p:cNvPr>
            <p:cNvSpPr/>
            <p:nvPr/>
          </p:nvSpPr>
          <p:spPr>
            <a:xfrm>
              <a:off x="8220871" y="10527620"/>
              <a:ext cx="275043" cy="756367"/>
            </a:xfrm>
            <a:custGeom>
              <a:avLst/>
              <a:gdLst>
                <a:gd name="connsiteX0" fmla="*/ 89737 w 275042"/>
                <a:gd name="connsiteY0" fmla="*/ 352742 h 756367"/>
                <a:gd name="connsiteX1" fmla="*/ 146808 w 275042"/>
                <a:gd name="connsiteY1" fmla="*/ 168463 h 756367"/>
                <a:gd name="connsiteX2" fmla="*/ 168124 w 275042"/>
                <a:gd name="connsiteY2" fmla="*/ 95577 h 756367"/>
                <a:gd name="connsiteX3" fmla="*/ 209380 w 275042"/>
                <a:gd name="connsiteY3" fmla="*/ 51570 h 756367"/>
                <a:gd name="connsiteX4" fmla="*/ 69796 w 275042"/>
                <a:gd name="connsiteY4" fmla="*/ 759805 h 756367"/>
                <a:gd name="connsiteX5" fmla="*/ 89737 w 275042"/>
                <a:gd name="connsiteY5" fmla="*/ 352742 h 75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5042" h="756367">
                  <a:moveTo>
                    <a:pt x="89737" y="352742"/>
                  </a:moveTo>
                  <a:cubicBezTo>
                    <a:pt x="103489" y="290857"/>
                    <a:pt x="118616" y="229660"/>
                    <a:pt x="146808" y="168463"/>
                  </a:cubicBezTo>
                  <a:cubicBezTo>
                    <a:pt x="154372" y="152649"/>
                    <a:pt x="159185" y="123769"/>
                    <a:pt x="168124" y="95577"/>
                  </a:cubicBezTo>
                  <a:cubicBezTo>
                    <a:pt x="193565" y="68073"/>
                    <a:pt x="209380" y="51570"/>
                    <a:pt x="209380" y="51570"/>
                  </a:cubicBezTo>
                  <a:cubicBezTo>
                    <a:pt x="296019" y="352054"/>
                    <a:pt x="100738" y="728175"/>
                    <a:pt x="69796" y="759805"/>
                  </a:cubicBezTo>
                  <a:cubicBezTo>
                    <a:pt x="31978" y="625722"/>
                    <a:pt x="60170" y="489575"/>
                    <a:pt x="89737" y="352742"/>
                  </a:cubicBezTo>
                  <a:close/>
                </a:path>
              </a:pathLst>
            </a:custGeom>
            <a:solidFill>
              <a:srgbClr val="429950"/>
            </a:solid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C086A5E2-9A83-4A93-AFBA-9E84DD8B088C}"/>
                </a:ext>
              </a:extLst>
            </p:cNvPr>
            <p:cNvSpPr/>
            <p:nvPr/>
          </p:nvSpPr>
          <p:spPr>
            <a:xfrm>
              <a:off x="4634190" y="7802635"/>
              <a:ext cx="550085" cy="1443974"/>
            </a:xfrm>
            <a:custGeom>
              <a:avLst/>
              <a:gdLst>
                <a:gd name="connsiteX0" fmla="*/ 527867 w 550085"/>
                <a:gd name="connsiteY0" fmla="*/ 1457038 h 1443973"/>
                <a:gd name="connsiteX1" fmla="*/ 507239 w 550085"/>
                <a:gd name="connsiteY1" fmla="*/ 1448100 h 1443973"/>
                <a:gd name="connsiteX2" fmla="*/ 61670 w 550085"/>
                <a:gd name="connsiteY2" fmla="*/ 72199 h 1443973"/>
                <a:gd name="connsiteX3" fmla="*/ 72672 w 550085"/>
                <a:gd name="connsiteY3" fmla="*/ 52258 h 1443973"/>
                <a:gd name="connsiteX4" fmla="*/ 77485 w 550085"/>
                <a:gd name="connsiteY4" fmla="*/ 51570 h 1443973"/>
                <a:gd name="connsiteX5" fmla="*/ 88487 w 550085"/>
                <a:gd name="connsiteY5" fmla="*/ 60510 h 1443973"/>
                <a:gd name="connsiteX6" fmla="*/ 342901 w 550085"/>
                <a:gd name="connsiteY6" fmla="*/ 608532 h 1443973"/>
                <a:gd name="connsiteX7" fmla="*/ 534056 w 550085"/>
                <a:gd name="connsiteY7" fmla="*/ 1439848 h 1443973"/>
                <a:gd name="connsiteX8" fmla="*/ 529242 w 550085"/>
                <a:gd name="connsiteY8" fmla="*/ 1457038 h 1443973"/>
                <a:gd name="connsiteX9" fmla="*/ 527867 w 550085"/>
                <a:gd name="connsiteY9" fmla="*/ 1457038 h 1443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0085" h="1443973">
                  <a:moveTo>
                    <a:pt x="527867" y="1457038"/>
                  </a:moveTo>
                  <a:cubicBezTo>
                    <a:pt x="521679" y="1459101"/>
                    <a:pt x="513428" y="1454976"/>
                    <a:pt x="507239" y="1448100"/>
                  </a:cubicBezTo>
                  <a:cubicBezTo>
                    <a:pt x="29353" y="961274"/>
                    <a:pt x="34166" y="74262"/>
                    <a:pt x="61670" y="72199"/>
                  </a:cubicBezTo>
                  <a:cubicBezTo>
                    <a:pt x="62358" y="62572"/>
                    <a:pt x="67171" y="54321"/>
                    <a:pt x="72672" y="52258"/>
                  </a:cubicBezTo>
                  <a:cubicBezTo>
                    <a:pt x="74047" y="51570"/>
                    <a:pt x="75422" y="51570"/>
                    <a:pt x="77485" y="51570"/>
                  </a:cubicBezTo>
                  <a:cubicBezTo>
                    <a:pt x="81611" y="51570"/>
                    <a:pt x="85736" y="55009"/>
                    <a:pt x="88487" y="60510"/>
                  </a:cubicBezTo>
                  <a:cubicBezTo>
                    <a:pt x="259013" y="396061"/>
                    <a:pt x="341526" y="594780"/>
                    <a:pt x="342901" y="608532"/>
                  </a:cubicBezTo>
                  <a:cubicBezTo>
                    <a:pt x="399285" y="887700"/>
                    <a:pt x="511365" y="1415094"/>
                    <a:pt x="534056" y="1439848"/>
                  </a:cubicBezTo>
                  <a:cubicBezTo>
                    <a:pt x="536806" y="1448100"/>
                    <a:pt x="534743" y="1454288"/>
                    <a:pt x="529242" y="1457038"/>
                  </a:cubicBezTo>
                  <a:cubicBezTo>
                    <a:pt x="528555" y="1456351"/>
                    <a:pt x="527867" y="1456351"/>
                    <a:pt x="527867" y="1457038"/>
                  </a:cubicBezTo>
                  <a:close/>
                </a:path>
              </a:pathLst>
            </a:custGeom>
            <a:solidFill>
              <a:srgbClr val="6EA14C"/>
            </a:solid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812DF4B2-EC0A-4DCC-89AC-99CB5A8E032C}"/>
                </a:ext>
              </a:extLst>
            </p:cNvPr>
            <p:cNvSpPr/>
            <p:nvPr/>
          </p:nvSpPr>
          <p:spPr>
            <a:xfrm>
              <a:off x="4618841" y="7777194"/>
              <a:ext cx="618846" cy="1512734"/>
            </a:xfrm>
            <a:custGeom>
              <a:avLst/>
              <a:gdLst>
                <a:gd name="connsiteX0" fmla="*/ 91459 w 618845"/>
                <a:gd name="connsiteY0" fmla="*/ 100390 h 1512734"/>
                <a:gd name="connsiteX1" fmla="*/ 343811 w 618845"/>
                <a:gd name="connsiteY1" fmla="*/ 638099 h 1512734"/>
                <a:gd name="connsiteX2" fmla="*/ 532215 w 618845"/>
                <a:gd name="connsiteY2" fmla="*/ 1462539 h 1512734"/>
                <a:gd name="connsiteX3" fmla="*/ 91459 w 618845"/>
                <a:gd name="connsiteY3" fmla="*/ 100390 h 1512734"/>
                <a:gd name="connsiteX4" fmla="*/ 92834 w 618845"/>
                <a:gd name="connsiteY4" fmla="*/ 51570 h 1512734"/>
                <a:gd name="connsiteX5" fmla="*/ 83895 w 618845"/>
                <a:gd name="connsiteY5" fmla="*/ 52945 h 1512734"/>
                <a:gd name="connsiteX6" fmla="*/ 61892 w 618845"/>
                <a:gd name="connsiteY6" fmla="*/ 93515 h 1512734"/>
                <a:gd name="connsiteX7" fmla="*/ 512962 w 618845"/>
                <a:gd name="connsiteY7" fmla="*/ 1483855 h 1512734"/>
                <a:gd name="connsiteX8" fmla="*/ 554906 w 618845"/>
                <a:gd name="connsiteY8" fmla="*/ 1501732 h 1512734"/>
                <a:gd name="connsiteX9" fmla="*/ 557656 w 618845"/>
                <a:gd name="connsiteY9" fmla="*/ 1501045 h 1512734"/>
                <a:gd name="connsiteX10" fmla="*/ 566595 w 618845"/>
                <a:gd name="connsiteY10" fmla="*/ 1466665 h 1512734"/>
                <a:gd name="connsiteX11" fmla="*/ 372690 w 618845"/>
                <a:gd name="connsiteY11" fmla="*/ 631223 h 1512734"/>
                <a:gd name="connsiteX12" fmla="*/ 115525 w 618845"/>
                <a:gd name="connsiteY12" fmla="*/ 70823 h 1512734"/>
                <a:gd name="connsiteX13" fmla="*/ 92834 w 618845"/>
                <a:gd name="connsiteY13" fmla="*/ 51570 h 1512734"/>
                <a:gd name="connsiteX14" fmla="*/ 92834 w 618845"/>
                <a:gd name="connsiteY14" fmla="*/ 51570 h 1512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18845" h="1512734">
                  <a:moveTo>
                    <a:pt x="91459" y="100390"/>
                  </a:moveTo>
                  <a:cubicBezTo>
                    <a:pt x="263361" y="434567"/>
                    <a:pt x="345186" y="633973"/>
                    <a:pt x="343811" y="638099"/>
                  </a:cubicBezTo>
                  <a:cubicBezTo>
                    <a:pt x="398131" y="915204"/>
                    <a:pt x="515712" y="1460476"/>
                    <a:pt x="532215" y="1462539"/>
                  </a:cubicBezTo>
                  <a:cubicBezTo>
                    <a:pt x="55016" y="973650"/>
                    <a:pt x="66017" y="93515"/>
                    <a:pt x="91459" y="100390"/>
                  </a:cubicBezTo>
                  <a:moveTo>
                    <a:pt x="92834" y="51570"/>
                  </a:moveTo>
                  <a:cubicBezTo>
                    <a:pt x="90084" y="51570"/>
                    <a:pt x="86646" y="51570"/>
                    <a:pt x="83895" y="52945"/>
                  </a:cubicBezTo>
                  <a:cubicBezTo>
                    <a:pt x="72206" y="58446"/>
                    <a:pt x="63955" y="74262"/>
                    <a:pt x="61892" y="93515"/>
                  </a:cubicBezTo>
                  <a:cubicBezTo>
                    <a:pt x="33012" y="121706"/>
                    <a:pt x="32325" y="990153"/>
                    <a:pt x="512962" y="1483855"/>
                  </a:cubicBezTo>
                  <a:cubicBezTo>
                    <a:pt x="526026" y="1498295"/>
                    <a:pt x="543216" y="1505858"/>
                    <a:pt x="554906" y="1501732"/>
                  </a:cubicBezTo>
                  <a:cubicBezTo>
                    <a:pt x="555593" y="1501732"/>
                    <a:pt x="556968" y="1501045"/>
                    <a:pt x="557656" y="1501045"/>
                  </a:cubicBezTo>
                  <a:cubicBezTo>
                    <a:pt x="567970" y="1495544"/>
                    <a:pt x="571408" y="1482479"/>
                    <a:pt x="566595" y="1466665"/>
                  </a:cubicBezTo>
                  <a:cubicBezTo>
                    <a:pt x="543216" y="1441911"/>
                    <a:pt x="429074" y="912454"/>
                    <a:pt x="372690" y="631223"/>
                  </a:cubicBezTo>
                  <a:cubicBezTo>
                    <a:pt x="370627" y="614720"/>
                    <a:pt x="287427" y="411876"/>
                    <a:pt x="115525" y="70823"/>
                  </a:cubicBezTo>
                  <a:cubicBezTo>
                    <a:pt x="109337" y="58446"/>
                    <a:pt x="101085" y="52258"/>
                    <a:pt x="92834" y="51570"/>
                  </a:cubicBezTo>
                  <a:lnTo>
                    <a:pt x="92834" y="51570"/>
                  </a:lnTo>
                  <a:close/>
                </a:path>
              </a:pathLst>
            </a:custGeom>
            <a:solidFill>
              <a:srgbClr val="5F3620"/>
            </a:solid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98AF8A55-E4F8-4A92-A1BE-DE38E5BF0939}"/>
                </a:ext>
              </a:extLst>
            </p:cNvPr>
            <p:cNvSpPr/>
            <p:nvPr/>
          </p:nvSpPr>
          <p:spPr>
            <a:xfrm>
              <a:off x="4649352" y="7832890"/>
              <a:ext cx="550085" cy="1443974"/>
            </a:xfrm>
            <a:custGeom>
              <a:avLst/>
              <a:gdLst>
                <a:gd name="connsiteX0" fmla="*/ 270668 w 550085"/>
                <a:gd name="connsiteY0" fmla="*/ 861571 h 1443973"/>
                <a:gd name="connsiteX1" fmla="*/ 410940 w 550085"/>
                <a:gd name="connsiteY1" fmla="*/ 1197810 h 1443973"/>
                <a:gd name="connsiteX2" fmla="*/ 477637 w 550085"/>
                <a:gd name="connsiteY2" fmla="*/ 1324330 h 1443973"/>
                <a:gd name="connsiteX3" fmla="*/ 501704 w 550085"/>
                <a:gd name="connsiteY3" fmla="*/ 1407531 h 1443973"/>
                <a:gd name="connsiteX4" fmla="*/ 60948 w 550085"/>
                <a:gd name="connsiteY4" fmla="*/ 51570 h 1443973"/>
                <a:gd name="connsiteX5" fmla="*/ 270668 w 550085"/>
                <a:gd name="connsiteY5" fmla="*/ 861571 h 1443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0085" h="1443973">
                  <a:moveTo>
                    <a:pt x="270668" y="861571"/>
                  </a:moveTo>
                  <a:cubicBezTo>
                    <a:pt x="313987" y="975714"/>
                    <a:pt x="363495" y="1087106"/>
                    <a:pt x="410940" y="1197810"/>
                  </a:cubicBezTo>
                  <a:cubicBezTo>
                    <a:pt x="422629" y="1226690"/>
                    <a:pt x="450133" y="1275510"/>
                    <a:pt x="477637" y="1324330"/>
                  </a:cubicBezTo>
                  <a:cubicBezTo>
                    <a:pt x="492077" y="1375901"/>
                    <a:pt x="501704" y="1407531"/>
                    <a:pt x="501704" y="1407531"/>
                  </a:cubicBezTo>
                  <a:cubicBezTo>
                    <a:pt x="52009" y="942708"/>
                    <a:pt x="30006" y="120331"/>
                    <a:pt x="60948" y="51570"/>
                  </a:cubicBezTo>
                  <a:cubicBezTo>
                    <a:pt x="113206" y="336240"/>
                    <a:pt x="174403" y="604406"/>
                    <a:pt x="270668" y="861571"/>
                  </a:cubicBezTo>
                  <a:close/>
                </a:path>
              </a:pathLst>
            </a:custGeom>
            <a:solidFill>
              <a:srgbClr val="429950"/>
            </a:solid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700A2D1F-75B0-42E4-9800-F5E96F270164}"/>
                </a:ext>
              </a:extLst>
            </p:cNvPr>
            <p:cNvSpPr/>
            <p:nvPr/>
          </p:nvSpPr>
          <p:spPr>
            <a:xfrm>
              <a:off x="7279345" y="3837587"/>
              <a:ext cx="3438032" cy="6944825"/>
            </a:xfrm>
            <a:custGeom>
              <a:avLst/>
              <a:gdLst>
                <a:gd name="connsiteX0" fmla="*/ 237078 w 3438032"/>
                <a:gd name="connsiteY0" fmla="*/ 66320 h 6944825"/>
                <a:gd name="connsiteX1" fmla="*/ 3421383 w 3438032"/>
                <a:gd name="connsiteY1" fmla="*/ 6924507 h 6944825"/>
              </a:gdLst>
              <a:ahLst/>
              <a:cxnLst>
                <a:cxn ang="0">
                  <a:pos x="connsiteX0" y="connsiteY0"/>
                </a:cxn>
                <a:cxn ang="0">
                  <a:pos x="connsiteX1" y="connsiteY1"/>
                </a:cxn>
              </a:cxnLst>
              <a:rect l="l" t="t" r="r" b="b"/>
              <a:pathLst>
                <a:path w="3438032" h="6944825">
                  <a:moveTo>
                    <a:pt x="237078" y="66320"/>
                  </a:moveTo>
                  <a:cubicBezTo>
                    <a:pt x="-407897" y="2556143"/>
                    <a:pt x="800227" y="5614616"/>
                    <a:pt x="3421383" y="6924507"/>
                  </a:cubicBezTo>
                </a:path>
              </a:pathLst>
            </a:custGeom>
            <a:noFill/>
            <a:ln w="12249" cap="rnd">
              <a:solidFill>
                <a:srgbClr val="5F3620"/>
              </a:solidFill>
              <a:prstDash val="solid"/>
              <a:round/>
            </a:ln>
          </p:spPr>
          <p:txBody>
            <a:bodyPr rtlCol="0" anchor="ctr"/>
            <a:lstStyle/>
            <a:p>
              <a:endParaRPr lang="en-US"/>
            </a:p>
          </p:txBody>
        </p:sp>
        <p:sp>
          <p:nvSpPr>
            <p:cNvPr id="110" name="Freeform: Shape 109">
              <a:extLst>
                <a:ext uri="{FF2B5EF4-FFF2-40B4-BE49-F238E27FC236}">
                  <a16:creationId xmlns:a16="http://schemas.microsoft.com/office/drawing/2014/main" id="{6724FB10-219D-4D4C-A6BF-DFFFD7408169}"/>
                </a:ext>
              </a:extLst>
            </p:cNvPr>
            <p:cNvSpPr/>
            <p:nvPr/>
          </p:nvSpPr>
          <p:spPr>
            <a:xfrm>
              <a:off x="7311770" y="3554599"/>
              <a:ext cx="1306452" cy="1100170"/>
            </a:xfrm>
            <a:custGeom>
              <a:avLst/>
              <a:gdLst>
                <a:gd name="connsiteX0" fmla="*/ 72632 w 1306452"/>
                <a:gd name="connsiteY0" fmla="*/ 1052729 h 1100170"/>
                <a:gd name="connsiteX1" fmla="*/ 56817 w 1306452"/>
                <a:gd name="connsiteY1" fmla="*/ 1037602 h 1100170"/>
                <a:gd name="connsiteX2" fmla="*/ 56129 w 1306452"/>
                <a:gd name="connsiteY2" fmla="*/ 986032 h 1100170"/>
                <a:gd name="connsiteX3" fmla="*/ 712793 w 1306452"/>
                <a:gd name="connsiteY3" fmla="*/ 79766 h 1100170"/>
                <a:gd name="connsiteX4" fmla="*/ 1283507 w 1306452"/>
                <a:gd name="connsiteY4" fmla="*/ 154028 h 1100170"/>
                <a:gd name="connsiteX5" fmla="*/ 1284882 w 1306452"/>
                <a:gd name="connsiteY5" fmla="*/ 154715 h 1100170"/>
                <a:gd name="connsiteX6" fmla="*/ 1298634 w 1306452"/>
                <a:gd name="connsiteY6" fmla="*/ 184970 h 1100170"/>
                <a:gd name="connsiteX7" fmla="*/ 1280756 w 1306452"/>
                <a:gd name="connsiteY7" fmla="*/ 218663 h 1100170"/>
                <a:gd name="connsiteX8" fmla="*/ 85696 w 1306452"/>
                <a:gd name="connsiteY8" fmla="*/ 1049979 h 1100170"/>
                <a:gd name="connsiteX9" fmla="*/ 72632 w 1306452"/>
                <a:gd name="connsiteY9" fmla="*/ 1052729 h 1100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06452" h="1100170">
                  <a:moveTo>
                    <a:pt x="72632" y="1052729"/>
                  </a:moveTo>
                  <a:cubicBezTo>
                    <a:pt x="66443" y="1051354"/>
                    <a:pt x="60943" y="1045853"/>
                    <a:pt x="56817" y="1037602"/>
                  </a:cubicBezTo>
                  <a:cubicBezTo>
                    <a:pt x="49941" y="1023162"/>
                    <a:pt x="49941" y="1002534"/>
                    <a:pt x="56129" y="986032"/>
                  </a:cubicBezTo>
                  <a:cubicBezTo>
                    <a:pt x="53379" y="942712"/>
                    <a:pt x="413685" y="202848"/>
                    <a:pt x="712793" y="79766"/>
                  </a:cubicBezTo>
                  <a:cubicBezTo>
                    <a:pt x="723108" y="73578"/>
                    <a:pt x="950018" y="-13748"/>
                    <a:pt x="1283507" y="154028"/>
                  </a:cubicBezTo>
                  <a:cubicBezTo>
                    <a:pt x="1284195" y="154028"/>
                    <a:pt x="1284195" y="154028"/>
                    <a:pt x="1284882" y="154715"/>
                  </a:cubicBezTo>
                  <a:cubicBezTo>
                    <a:pt x="1293821" y="160216"/>
                    <a:pt x="1299322" y="171906"/>
                    <a:pt x="1298634" y="184970"/>
                  </a:cubicBezTo>
                  <a:cubicBezTo>
                    <a:pt x="1297946" y="198722"/>
                    <a:pt x="1291071" y="211787"/>
                    <a:pt x="1280756" y="218663"/>
                  </a:cubicBezTo>
                  <a:cubicBezTo>
                    <a:pt x="1267004" y="207661"/>
                    <a:pt x="607590" y="672483"/>
                    <a:pt x="85696" y="1049979"/>
                  </a:cubicBezTo>
                  <a:cubicBezTo>
                    <a:pt x="82258" y="1052729"/>
                    <a:pt x="77445" y="1054105"/>
                    <a:pt x="72632" y="1052729"/>
                  </a:cubicBezTo>
                  <a:close/>
                </a:path>
              </a:pathLst>
            </a:custGeom>
            <a:solidFill>
              <a:srgbClr val="6EA14C"/>
            </a:solid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16CE8030-1502-482B-BF06-42EA20CA6FD0}"/>
                </a:ext>
              </a:extLst>
            </p:cNvPr>
            <p:cNvSpPr/>
            <p:nvPr/>
          </p:nvSpPr>
          <p:spPr>
            <a:xfrm>
              <a:off x="7285187" y="3516644"/>
              <a:ext cx="1375213" cy="1168931"/>
            </a:xfrm>
            <a:custGeom>
              <a:avLst/>
              <a:gdLst>
                <a:gd name="connsiteX0" fmla="*/ 1298400 w 1375212"/>
                <a:gd name="connsiteY0" fmla="*/ 225675 h 1168930"/>
                <a:gd name="connsiteX1" fmla="*/ 104715 w 1375212"/>
                <a:gd name="connsiteY1" fmla="*/ 1047365 h 1168930"/>
                <a:gd name="connsiteX2" fmla="*/ 744877 w 1375212"/>
                <a:gd name="connsiteY2" fmla="*/ 154851 h 1168930"/>
                <a:gd name="connsiteX3" fmla="*/ 1298400 w 1375212"/>
                <a:gd name="connsiteY3" fmla="*/ 225675 h 1168930"/>
                <a:gd name="connsiteX4" fmla="*/ 1325217 w 1375212"/>
                <a:gd name="connsiteY4" fmla="*/ 160352 h 1168930"/>
                <a:gd name="connsiteX5" fmla="*/ 1323154 w 1375212"/>
                <a:gd name="connsiteY5" fmla="*/ 158977 h 1168930"/>
                <a:gd name="connsiteX6" fmla="*/ 738001 w 1375212"/>
                <a:gd name="connsiteY6" fmla="*/ 79902 h 1168930"/>
                <a:gd name="connsiteX7" fmla="*/ 60708 w 1375212"/>
                <a:gd name="connsiteY7" fmla="*/ 1001983 h 1168930"/>
                <a:gd name="connsiteX8" fmla="*/ 62084 w 1375212"/>
                <a:gd name="connsiteY8" fmla="*/ 1104436 h 1168930"/>
                <a:gd name="connsiteX9" fmla="*/ 93714 w 1375212"/>
                <a:gd name="connsiteY9" fmla="*/ 1134691 h 1168930"/>
                <a:gd name="connsiteX10" fmla="*/ 121218 w 1375212"/>
                <a:gd name="connsiteY10" fmla="*/ 1129190 h 1168930"/>
                <a:gd name="connsiteX11" fmla="*/ 1317653 w 1375212"/>
                <a:gd name="connsiteY11" fmla="*/ 288247 h 1168930"/>
                <a:gd name="connsiteX12" fmla="*/ 1352721 w 1375212"/>
                <a:gd name="connsiteY12" fmla="*/ 221549 h 1168930"/>
                <a:gd name="connsiteX13" fmla="*/ 1325217 w 1375212"/>
                <a:gd name="connsiteY13" fmla="*/ 160352 h 1168930"/>
                <a:gd name="connsiteX14" fmla="*/ 1325217 w 1375212"/>
                <a:gd name="connsiteY14" fmla="*/ 160352 h 1168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75212" h="1168930">
                  <a:moveTo>
                    <a:pt x="1298400" y="225675"/>
                  </a:moveTo>
                  <a:cubicBezTo>
                    <a:pt x="1291524" y="210548"/>
                    <a:pt x="631422" y="671932"/>
                    <a:pt x="104715" y="1047365"/>
                  </a:cubicBezTo>
                  <a:cubicBezTo>
                    <a:pt x="88213" y="1036363"/>
                    <a:pt x="449894" y="276558"/>
                    <a:pt x="744877" y="154851"/>
                  </a:cubicBezTo>
                  <a:cubicBezTo>
                    <a:pt x="744189" y="153476"/>
                    <a:pt x="966286" y="62025"/>
                    <a:pt x="1298400" y="225675"/>
                  </a:cubicBezTo>
                  <a:moveTo>
                    <a:pt x="1325217" y="160352"/>
                  </a:moveTo>
                  <a:cubicBezTo>
                    <a:pt x="1324529" y="159665"/>
                    <a:pt x="1323842" y="159665"/>
                    <a:pt x="1323154" y="158977"/>
                  </a:cubicBezTo>
                  <a:cubicBezTo>
                    <a:pt x="982789" y="-15675"/>
                    <a:pt x="746940" y="73714"/>
                    <a:pt x="738001" y="79902"/>
                  </a:cubicBezTo>
                  <a:cubicBezTo>
                    <a:pt x="426515" y="205734"/>
                    <a:pt x="57270" y="957288"/>
                    <a:pt x="60708" y="1001983"/>
                  </a:cubicBezTo>
                  <a:cubicBezTo>
                    <a:pt x="47644" y="1034300"/>
                    <a:pt x="49019" y="1076244"/>
                    <a:pt x="62084" y="1104436"/>
                  </a:cubicBezTo>
                  <a:cubicBezTo>
                    <a:pt x="70335" y="1120939"/>
                    <a:pt x="81337" y="1131253"/>
                    <a:pt x="93714" y="1134691"/>
                  </a:cubicBezTo>
                  <a:cubicBezTo>
                    <a:pt x="102653" y="1136754"/>
                    <a:pt x="112279" y="1135378"/>
                    <a:pt x="121218" y="1129190"/>
                  </a:cubicBezTo>
                  <a:cubicBezTo>
                    <a:pt x="645174" y="748256"/>
                    <a:pt x="1283273" y="291685"/>
                    <a:pt x="1317653" y="288247"/>
                  </a:cubicBezTo>
                  <a:cubicBezTo>
                    <a:pt x="1337594" y="275183"/>
                    <a:pt x="1351346" y="249054"/>
                    <a:pt x="1352721" y="221549"/>
                  </a:cubicBezTo>
                  <a:cubicBezTo>
                    <a:pt x="1354096" y="194045"/>
                    <a:pt x="1343782" y="170667"/>
                    <a:pt x="1325217" y="160352"/>
                  </a:cubicBezTo>
                  <a:lnTo>
                    <a:pt x="1325217" y="160352"/>
                  </a:lnTo>
                  <a:close/>
                </a:path>
              </a:pathLst>
            </a:custGeom>
            <a:solidFill>
              <a:srgbClr val="5F3620"/>
            </a:solid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0FED269E-DC39-4CCA-A386-96D554913EF2}"/>
                </a:ext>
              </a:extLst>
            </p:cNvPr>
            <p:cNvSpPr/>
            <p:nvPr/>
          </p:nvSpPr>
          <p:spPr>
            <a:xfrm>
              <a:off x="7338332" y="3693499"/>
              <a:ext cx="1237692" cy="893888"/>
            </a:xfrm>
            <a:custGeom>
              <a:avLst/>
              <a:gdLst>
                <a:gd name="connsiteX0" fmla="*/ 506766 w 1237691"/>
                <a:gd name="connsiteY0" fmla="*/ 360306 h 893888"/>
                <a:gd name="connsiteX1" fmla="*/ 210407 w 1237691"/>
                <a:gd name="connsiteY1" fmla="*/ 633973 h 893888"/>
                <a:gd name="connsiteX2" fmla="*/ 100390 w 1237691"/>
                <a:gd name="connsiteY2" fmla="*/ 754992 h 893888"/>
                <a:gd name="connsiteX3" fmla="*/ 51570 w 1237691"/>
                <a:gd name="connsiteY3" fmla="*/ 870510 h 893888"/>
                <a:gd name="connsiteX4" fmla="*/ 1240442 w 1237691"/>
                <a:gd name="connsiteY4" fmla="*/ 51570 h 893888"/>
                <a:gd name="connsiteX5" fmla="*/ 506766 w 1237691"/>
                <a:gd name="connsiteY5" fmla="*/ 360306 h 89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7691" h="893888">
                  <a:moveTo>
                    <a:pt x="506766" y="360306"/>
                  </a:moveTo>
                  <a:cubicBezTo>
                    <a:pt x="402250" y="435942"/>
                    <a:pt x="299796" y="521893"/>
                    <a:pt x="210407" y="633973"/>
                  </a:cubicBezTo>
                  <a:cubicBezTo>
                    <a:pt x="187029" y="662853"/>
                    <a:pt x="142335" y="705484"/>
                    <a:pt x="100390" y="754992"/>
                  </a:cubicBezTo>
                  <a:cubicBezTo>
                    <a:pt x="68761" y="825128"/>
                    <a:pt x="51570" y="870510"/>
                    <a:pt x="51570" y="870510"/>
                  </a:cubicBezTo>
                  <a:cubicBezTo>
                    <a:pt x="554211" y="515017"/>
                    <a:pt x="1173744" y="74261"/>
                    <a:pt x="1240442" y="51570"/>
                  </a:cubicBezTo>
                  <a:cubicBezTo>
                    <a:pt x="987403" y="73574"/>
                    <a:pt x="739177" y="191155"/>
                    <a:pt x="506766" y="360306"/>
                  </a:cubicBezTo>
                  <a:close/>
                </a:path>
              </a:pathLst>
            </a:custGeom>
            <a:solidFill>
              <a:srgbClr val="429950"/>
            </a:solid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AF48FC5B-C03F-4203-9751-FD04EB438808}"/>
                </a:ext>
              </a:extLst>
            </p:cNvPr>
            <p:cNvSpPr/>
            <p:nvPr/>
          </p:nvSpPr>
          <p:spPr>
            <a:xfrm>
              <a:off x="7605313" y="6135123"/>
              <a:ext cx="962649" cy="1168931"/>
            </a:xfrm>
            <a:custGeom>
              <a:avLst/>
              <a:gdLst>
                <a:gd name="connsiteX0" fmla="*/ 96075 w 962649"/>
                <a:gd name="connsiteY0" fmla="*/ 1182062 h 1168930"/>
                <a:gd name="connsiteX1" fmla="*/ 69946 w 962649"/>
                <a:gd name="connsiteY1" fmla="*/ 1169685 h 1168930"/>
                <a:gd name="connsiteX2" fmla="*/ 52756 w 962649"/>
                <a:gd name="connsiteY2" fmla="*/ 1119490 h 1168930"/>
                <a:gd name="connsiteX3" fmla="*/ 369743 w 962649"/>
                <a:gd name="connsiteY3" fmla="*/ 132087 h 1168930"/>
                <a:gd name="connsiteX4" fmla="*/ 627595 w 962649"/>
                <a:gd name="connsiteY4" fmla="*/ 53700 h 1168930"/>
                <a:gd name="connsiteX5" fmla="*/ 908826 w 962649"/>
                <a:gd name="connsiteY5" fmla="*/ 72953 h 1168930"/>
                <a:gd name="connsiteX6" fmla="*/ 933580 w 962649"/>
                <a:gd name="connsiteY6" fmla="*/ 97707 h 1168930"/>
                <a:gd name="connsiteX7" fmla="*/ 930142 w 962649"/>
                <a:gd name="connsiteY7" fmla="*/ 134150 h 1168930"/>
                <a:gd name="connsiteX8" fmla="*/ 102264 w 962649"/>
                <a:gd name="connsiteY8" fmla="*/ 1178624 h 1168930"/>
                <a:gd name="connsiteX9" fmla="*/ 96075 w 962649"/>
                <a:gd name="connsiteY9" fmla="*/ 1182062 h 1168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62649" h="1168930">
                  <a:moveTo>
                    <a:pt x="96075" y="1182062"/>
                  </a:moveTo>
                  <a:cubicBezTo>
                    <a:pt x="88512" y="1184813"/>
                    <a:pt x="78885" y="1179999"/>
                    <a:pt x="69946" y="1169685"/>
                  </a:cubicBezTo>
                  <a:cubicBezTo>
                    <a:pt x="58945" y="1156621"/>
                    <a:pt x="52069" y="1136680"/>
                    <a:pt x="52756" y="1119490"/>
                  </a:cubicBezTo>
                  <a:cubicBezTo>
                    <a:pt x="39004" y="1077546"/>
                    <a:pt x="144895" y="306052"/>
                    <a:pt x="369743" y="132087"/>
                  </a:cubicBezTo>
                  <a:cubicBezTo>
                    <a:pt x="374556" y="127961"/>
                    <a:pt x="457757" y="65389"/>
                    <a:pt x="627595" y="53700"/>
                  </a:cubicBezTo>
                  <a:cubicBezTo>
                    <a:pt x="714921" y="47511"/>
                    <a:pt x="809123" y="55075"/>
                    <a:pt x="908826" y="72953"/>
                  </a:cubicBezTo>
                  <a:cubicBezTo>
                    <a:pt x="919140" y="75016"/>
                    <a:pt x="928767" y="84642"/>
                    <a:pt x="933580" y="97707"/>
                  </a:cubicBezTo>
                  <a:cubicBezTo>
                    <a:pt x="938393" y="110771"/>
                    <a:pt x="936331" y="125211"/>
                    <a:pt x="930142" y="134150"/>
                  </a:cubicBezTo>
                  <a:cubicBezTo>
                    <a:pt x="915702" y="125899"/>
                    <a:pt x="493512" y="746807"/>
                    <a:pt x="102264" y="1178624"/>
                  </a:cubicBezTo>
                  <a:cubicBezTo>
                    <a:pt x="100201" y="1179999"/>
                    <a:pt x="98138" y="1181374"/>
                    <a:pt x="96075" y="1182062"/>
                  </a:cubicBezTo>
                  <a:close/>
                </a:path>
              </a:pathLst>
            </a:custGeom>
            <a:solidFill>
              <a:srgbClr val="6EA14C"/>
            </a:solid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1F35617A-EBF6-47EB-9775-A0E9B8F9B265}"/>
                </a:ext>
              </a:extLst>
            </p:cNvPr>
            <p:cNvSpPr/>
            <p:nvPr/>
          </p:nvSpPr>
          <p:spPr>
            <a:xfrm>
              <a:off x="7577057" y="6098515"/>
              <a:ext cx="1031410" cy="1306452"/>
            </a:xfrm>
            <a:custGeom>
              <a:avLst/>
              <a:gdLst>
                <a:gd name="connsiteX0" fmla="*/ 662040 w 1031409"/>
                <a:gd name="connsiteY0" fmla="*/ 127439 h 1306452"/>
                <a:gd name="connsiteX1" fmla="*/ 937770 w 1031409"/>
                <a:gd name="connsiteY1" fmla="*/ 143941 h 1306452"/>
                <a:gd name="connsiteX2" fmla="*/ 109204 w 1031409"/>
                <a:gd name="connsiteY2" fmla="*/ 1176039 h 1306452"/>
                <a:gd name="connsiteX3" fmla="*/ 415189 w 1031409"/>
                <a:gd name="connsiteY3" fmla="*/ 203763 h 1306452"/>
                <a:gd name="connsiteX4" fmla="*/ 662040 w 1031409"/>
                <a:gd name="connsiteY4" fmla="*/ 127439 h 1306452"/>
                <a:gd name="connsiteX5" fmla="*/ 649663 w 1031409"/>
                <a:gd name="connsiteY5" fmla="*/ 53177 h 1306452"/>
                <a:gd name="connsiteX6" fmla="*/ 649663 w 1031409"/>
                <a:gd name="connsiteY6" fmla="*/ 53177 h 1306452"/>
                <a:gd name="connsiteX7" fmla="*/ 383559 w 1031409"/>
                <a:gd name="connsiteY7" fmla="*/ 131564 h 1306452"/>
                <a:gd name="connsiteX8" fmla="*/ 52820 w 1031409"/>
                <a:gd name="connsiteY8" fmla="*/ 1136157 h 1306452"/>
                <a:gd name="connsiteX9" fmla="*/ 87201 w 1031409"/>
                <a:gd name="connsiteY9" fmla="*/ 1237236 h 1306452"/>
                <a:gd name="connsiteX10" fmla="*/ 140146 w 1031409"/>
                <a:gd name="connsiteY10" fmla="*/ 1261989 h 1306452"/>
                <a:gd name="connsiteX11" fmla="*/ 152523 w 1031409"/>
                <a:gd name="connsiteY11" fmla="*/ 1254426 h 1306452"/>
                <a:gd name="connsiteX12" fmla="*/ 979026 w 1031409"/>
                <a:gd name="connsiteY12" fmla="*/ 196887 h 1306452"/>
                <a:gd name="connsiteX13" fmla="*/ 985902 w 1031409"/>
                <a:gd name="connsiteY13" fmla="*/ 124688 h 1306452"/>
                <a:gd name="connsiteX14" fmla="*/ 937082 w 1031409"/>
                <a:gd name="connsiteY14" fmla="*/ 75181 h 1306452"/>
                <a:gd name="connsiteX15" fmla="*/ 649663 w 1031409"/>
                <a:gd name="connsiteY15" fmla="*/ 53177 h 1306452"/>
                <a:gd name="connsiteX16" fmla="*/ 649663 w 1031409"/>
                <a:gd name="connsiteY16" fmla="*/ 53177 h 1306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1409" h="1306452">
                  <a:moveTo>
                    <a:pt x="662040" y="127439"/>
                  </a:moveTo>
                  <a:cubicBezTo>
                    <a:pt x="736989" y="121250"/>
                    <a:pt x="829128" y="125376"/>
                    <a:pt x="937770" y="143941"/>
                  </a:cubicBezTo>
                  <a:cubicBezTo>
                    <a:pt x="928144" y="130189"/>
                    <a:pt x="505266" y="746285"/>
                    <a:pt x="109204" y="1176039"/>
                  </a:cubicBezTo>
                  <a:cubicBezTo>
                    <a:pt x="93389" y="1167787"/>
                    <a:pt x="193780" y="375664"/>
                    <a:pt x="415189" y="203763"/>
                  </a:cubicBezTo>
                  <a:cubicBezTo>
                    <a:pt x="415189" y="203075"/>
                    <a:pt x="494951" y="139815"/>
                    <a:pt x="662040" y="127439"/>
                  </a:cubicBezTo>
                  <a:moveTo>
                    <a:pt x="649663" y="53177"/>
                  </a:moveTo>
                  <a:cubicBezTo>
                    <a:pt x="649663" y="53177"/>
                    <a:pt x="649663" y="53177"/>
                    <a:pt x="649663" y="53177"/>
                  </a:cubicBezTo>
                  <a:cubicBezTo>
                    <a:pt x="474323" y="63491"/>
                    <a:pt x="386997" y="128126"/>
                    <a:pt x="383559" y="131564"/>
                  </a:cubicBezTo>
                  <a:cubicBezTo>
                    <a:pt x="149085" y="309654"/>
                    <a:pt x="38381" y="1092838"/>
                    <a:pt x="52820" y="1136157"/>
                  </a:cubicBezTo>
                  <a:cubicBezTo>
                    <a:pt x="50758" y="1169162"/>
                    <a:pt x="64510" y="1210419"/>
                    <a:pt x="87201" y="1237236"/>
                  </a:cubicBezTo>
                  <a:cubicBezTo>
                    <a:pt x="104391" y="1257863"/>
                    <a:pt x="124331" y="1266803"/>
                    <a:pt x="140146" y="1261989"/>
                  </a:cubicBezTo>
                  <a:cubicBezTo>
                    <a:pt x="144960" y="1260614"/>
                    <a:pt x="149085" y="1257863"/>
                    <a:pt x="152523" y="1254426"/>
                  </a:cubicBezTo>
                  <a:cubicBezTo>
                    <a:pt x="545147" y="817108"/>
                    <a:pt x="950835" y="207889"/>
                    <a:pt x="979026" y="196887"/>
                  </a:cubicBezTo>
                  <a:cubicBezTo>
                    <a:pt x="992779" y="179009"/>
                    <a:pt x="994841" y="150817"/>
                    <a:pt x="985902" y="124688"/>
                  </a:cubicBezTo>
                  <a:cubicBezTo>
                    <a:pt x="976964" y="98559"/>
                    <a:pt x="958398" y="79306"/>
                    <a:pt x="937082" y="75181"/>
                  </a:cubicBezTo>
                  <a:cubicBezTo>
                    <a:pt x="835317" y="56615"/>
                    <a:pt x="739052" y="47676"/>
                    <a:pt x="649663" y="53177"/>
                  </a:cubicBezTo>
                  <a:cubicBezTo>
                    <a:pt x="649663" y="53177"/>
                    <a:pt x="649663" y="53177"/>
                    <a:pt x="649663" y="53177"/>
                  </a:cubicBezTo>
                  <a:close/>
                </a:path>
              </a:pathLst>
            </a:custGeom>
            <a:solidFill>
              <a:srgbClr val="5F3620"/>
            </a:solid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ECC5AB5A-1EF5-411D-A939-77039CFDB146}"/>
                </a:ext>
              </a:extLst>
            </p:cNvPr>
            <p:cNvSpPr/>
            <p:nvPr/>
          </p:nvSpPr>
          <p:spPr>
            <a:xfrm>
              <a:off x="7634690" y="6195011"/>
              <a:ext cx="893888" cy="1100170"/>
            </a:xfrm>
            <a:custGeom>
              <a:avLst/>
              <a:gdLst>
                <a:gd name="connsiteX0" fmla="*/ 317674 w 893888"/>
                <a:gd name="connsiteY0" fmla="*/ 510892 h 1100170"/>
                <a:gd name="connsiteX1" fmla="*/ 128583 w 893888"/>
                <a:gd name="connsiteY1" fmla="*/ 825816 h 1100170"/>
                <a:gd name="connsiteX2" fmla="*/ 62572 w 893888"/>
                <a:gd name="connsiteY2" fmla="*/ 959211 h 1100170"/>
                <a:gd name="connsiteX3" fmla="*/ 51570 w 893888"/>
                <a:gd name="connsiteY3" fmla="*/ 1078855 h 1100170"/>
                <a:gd name="connsiteX4" fmla="*/ 876698 w 893888"/>
                <a:gd name="connsiteY4" fmla="*/ 51570 h 1100170"/>
                <a:gd name="connsiteX5" fmla="*/ 317674 w 893888"/>
                <a:gd name="connsiteY5" fmla="*/ 510892 h 1100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3888" h="1100170">
                  <a:moveTo>
                    <a:pt x="317674" y="510892"/>
                  </a:moveTo>
                  <a:cubicBezTo>
                    <a:pt x="246163" y="603031"/>
                    <a:pt x="178090" y="702734"/>
                    <a:pt x="128583" y="825816"/>
                  </a:cubicBezTo>
                  <a:cubicBezTo>
                    <a:pt x="115518" y="858133"/>
                    <a:pt x="86639" y="905578"/>
                    <a:pt x="62572" y="959211"/>
                  </a:cubicBezTo>
                  <a:cubicBezTo>
                    <a:pt x="54321" y="1032097"/>
                    <a:pt x="51570" y="1078855"/>
                    <a:pt x="51570" y="1078855"/>
                  </a:cubicBezTo>
                  <a:cubicBezTo>
                    <a:pt x="430442" y="671792"/>
                    <a:pt x="827878" y="88701"/>
                    <a:pt x="876698" y="51570"/>
                  </a:cubicBezTo>
                  <a:cubicBezTo>
                    <a:pt x="659415" y="138897"/>
                    <a:pt x="477199" y="304610"/>
                    <a:pt x="317674" y="510892"/>
                  </a:cubicBezTo>
                  <a:close/>
                </a:path>
              </a:pathLst>
            </a:custGeom>
            <a:solidFill>
              <a:srgbClr val="429950"/>
            </a:solid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B6F0ED62-E75A-4197-946A-AD55ADBE3A8E}"/>
                </a:ext>
              </a:extLst>
            </p:cNvPr>
            <p:cNvSpPr/>
            <p:nvPr/>
          </p:nvSpPr>
          <p:spPr>
            <a:xfrm>
              <a:off x="7268451" y="4506969"/>
              <a:ext cx="1306452" cy="893888"/>
            </a:xfrm>
            <a:custGeom>
              <a:avLst/>
              <a:gdLst>
                <a:gd name="connsiteX0" fmla="*/ 78133 w 1306452"/>
                <a:gd name="connsiteY0" fmla="*/ 868415 h 893888"/>
                <a:gd name="connsiteX1" fmla="*/ 56129 w 1306452"/>
                <a:gd name="connsiteY1" fmla="*/ 846412 h 893888"/>
                <a:gd name="connsiteX2" fmla="*/ 56817 w 1306452"/>
                <a:gd name="connsiteY2" fmla="*/ 794841 h 893888"/>
                <a:gd name="connsiteX3" fmla="*/ 703167 w 1306452"/>
                <a:gd name="connsiteY3" fmla="*/ 56352 h 893888"/>
                <a:gd name="connsiteX4" fmla="*/ 944517 w 1306452"/>
                <a:gd name="connsiteY4" fmla="*/ 83168 h 893888"/>
                <a:gd name="connsiteX5" fmla="*/ 1245688 w 1306452"/>
                <a:gd name="connsiteY5" fmla="*/ 227566 h 893888"/>
                <a:gd name="connsiteX6" fmla="*/ 1260816 w 1306452"/>
                <a:gd name="connsiteY6" fmla="*/ 259883 h 893888"/>
                <a:gd name="connsiteX7" fmla="*/ 1245688 w 1306452"/>
                <a:gd name="connsiteY7" fmla="*/ 290826 h 893888"/>
                <a:gd name="connsiteX8" fmla="*/ 85009 w 1306452"/>
                <a:gd name="connsiteY8" fmla="*/ 867727 h 893888"/>
                <a:gd name="connsiteX9" fmla="*/ 78133 w 1306452"/>
                <a:gd name="connsiteY9" fmla="*/ 868415 h 89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06452" h="893888">
                  <a:moveTo>
                    <a:pt x="78133" y="868415"/>
                  </a:moveTo>
                  <a:cubicBezTo>
                    <a:pt x="69194" y="867727"/>
                    <a:pt x="60943" y="859476"/>
                    <a:pt x="56129" y="846412"/>
                  </a:cubicBezTo>
                  <a:cubicBezTo>
                    <a:pt x="49941" y="829909"/>
                    <a:pt x="49941" y="809281"/>
                    <a:pt x="56817" y="794841"/>
                  </a:cubicBezTo>
                  <a:cubicBezTo>
                    <a:pt x="58192" y="752897"/>
                    <a:pt x="426062" y="118237"/>
                    <a:pt x="703167" y="56352"/>
                  </a:cubicBezTo>
                  <a:cubicBezTo>
                    <a:pt x="708668" y="54977"/>
                    <a:pt x="796682" y="36411"/>
                    <a:pt x="944517" y="83168"/>
                  </a:cubicBezTo>
                  <a:cubicBezTo>
                    <a:pt x="1042157" y="113423"/>
                    <a:pt x="1143235" y="163619"/>
                    <a:pt x="1245688" y="227566"/>
                  </a:cubicBezTo>
                  <a:cubicBezTo>
                    <a:pt x="1255315" y="233754"/>
                    <a:pt x="1260816" y="246131"/>
                    <a:pt x="1260816" y="259883"/>
                  </a:cubicBezTo>
                  <a:cubicBezTo>
                    <a:pt x="1260816" y="273635"/>
                    <a:pt x="1254627" y="286012"/>
                    <a:pt x="1245688" y="290826"/>
                  </a:cubicBezTo>
                  <a:cubicBezTo>
                    <a:pt x="1233999" y="277761"/>
                    <a:pt x="613778" y="659383"/>
                    <a:pt x="85009" y="867727"/>
                  </a:cubicBezTo>
                  <a:cubicBezTo>
                    <a:pt x="82258" y="868415"/>
                    <a:pt x="80195" y="868415"/>
                    <a:pt x="78133" y="868415"/>
                  </a:cubicBezTo>
                  <a:close/>
                </a:path>
              </a:pathLst>
            </a:custGeom>
            <a:solidFill>
              <a:srgbClr val="6EA14C"/>
            </a:solid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385D485B-018E-44A2-925B-ABFC8FED6EC6}"/>
                </a:ext>
              </a:extLst>
            </p:cNvPr>
            <p:cNvSpPr/>
            <p:nvPr/>
          </p:nvSpPr>
          <p:spPr>
            <a:xfrm>
              <a:off x="7241623" y="4467841"/>
              <a:ext cx="1306452" cy="962649"/>
            </a:xfrm>
            <a:custGeom>
              <a:avLst/>
              <a:gdLst>
                <a:gd name="connsiteX0" fmla="*/ 965157 w 1306452"/>
                <a:gd name="connsiteY0" fmla="*/ 157365 h 962649"/>
                <a:gd name="connsiteX1" fmla="*/ 1261515 w 1306452"/>
                <a:gd name="connsiteY1" fmla="*/ 296949 h 962649"/>
                <a:gd name="connsiteX2" fmla="*/ 104961 w 1306452"/>
                <a:gd name="connsiteY2" fmla="*/ 862849 h 962649"/>
                <a:gd name="connsiteX3" fmla="*/ 734808 w 1306452"/>
                <a:gd name="connsiteY3" fmla="*/ 132611 h 962649"/>
                <a:gd name="connsiteX4" fmla="*/ 965157 w 1306452"/>
                <a:gd name="connsiteY4" fmla="*/ 157365 h 962649"/>
                <a:gd name="connsiteX5" fmla="*/ 976846 w 1306452"/>
                <a:gd name="connsiteY5" fmla="*/ 85166 h 962649"/>
                <a:gd name="connsiteX6" fmla="*/ 976846 w 1306452"/>
                <a:gd name="connsiteY6" fmla="*/ 85166 h 962649"/>
                <a:gd name="connsiteX7" fmla="*/ 727932 w 1306452"/>
                <a:gd name="connsiteY7" fmla="*/ 55599 h 962649"/>
                <a:gd name="connsiteX8" fmla="*/ 62329 w 1306452"/>
                <a:gd name="connsiteY8" fmla="*/ 803715 h 962649"/>
                <a:gd name="connsiteX9" fmla="*/ 60954 w 1306452"/>
                <a:gd name="connsiteY9" fmla="*/ 906855 h 962649"/>
                <a:gd name="connsiteX10" fmla="*/ 104961 w 1306452"/>
                <a:gd name="connsiteY10" fmla="*/ 951550 h 962649"/>
                <a:gd name="connsiteX11" fmla="*/ 118025 w 1306452"/>
                <a:gd name="connsiteY11" fmla="*/ 949487 h 962649"/>
                <a:gd name="connsiteX12" fmla="*/ 1281456 w 1306452"/>
                <a:gd name="connsiteY12" fmla="*/ 360896 h 962649"/>
                <a:gd name="connsiteX13" fmla="*/ 1312398 w 1306452"/>
                <a:gd name="connsiteY13" fmla="*/ 299699 h 962649"/>
                <a:gd name="connsiteX14" fmla="*/ 1282143 w 1306452"/>
                <a:gd name="connsiteY14" fmla="*/ 235752 h 962649"/>
                <a:gd name="connsiteX15" fmla="*/ 976846 w 1306452"/>
                <a:gd name="connsiteY15" fmla="*/ 85166 h 962649"/>
                <a:gd name="connsiteX16" fmla="*/ 976846 w 1306452"/>
                <a:gd name="connsiteY16" fmla="*/ 85166 h 962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06452" h="962649">
                  <a:moveTo>
                    <a:pt x="965157" y="157365"/>
                  </a:moveTo>
                  <a:cubicBezTo>
                    <a:pt x="1046294" y="181431"/>
                    <a:pt x="1145997" y="225437"/>
                    <a:pt x="1261515" y="296949"/>
                  </a:cubicBezTo>
                  <a:cubicBezTo>
                    <a:pt x="1256702" y="281134"/>
                    <a:pt x="637168" y="657942"/>
                    <a:pt x="104961" y="862849"/>
                  </a:cubicBezTo>
                  <a:cubicBezTo>
                    <a:pt x="91896" y="849784"/>
                    <a:pt x="461141" y="194495"/>
                    <a:pt x="734808" y="132611"/>
                  </a:cubicBezTo>
                  <a:cubicBezTo>
                    <a:pt x="734121" y="132611"/>
                    <a:pt x="819384" y="113358"/>
                    <a:pt x="965157" y="157365"/>
                  </a:cubicBezTo>
                  <a:moveTo>
                    <a:pt x="976846" y="85166"/>
                  </a:moveTo>
                  <a:lnTo>
                    <a:pt x="976846" y="85166"/>
                  </a:lnTo>
                  <a:cubicBezTo>
                    <a:pt x="824885" y="36346"/>
                    <a:pt x="732058" y="54911"/>
                    <a:pt x="727932" y="55599"/>
                  </a:cubicBezTo>
                  <a:cubicBezTo>
                    <a:pt x="439138" y="117483"/>
                    <a:pt x="63704" y="761083"/>
                    <a:pt x="62329" y="803715"/>
                  </a:cubicBezTo>
                  <a:cubicBezTo>
                    <a:pt x="48577" y="832594"/>
                    <a:pt x="47890" y="873850"/>
                    <a:pt x="60954" y="906855"/>
                  </a:cubicBezTo>
                  <a:cubicBezTo>
                    <a:pt x="71268" y="933672"/>
                    <a:pt x="87771" y="949487"/>
                    <a:pt x="104961" y="951550"/>
                  </a:cubicBezTo>
                  <a:cubicBezTo>
                    <a:pt x="109086" y="951550"/>
                    <a:pt x="113212" y="950862"/>
                    <a:pt x="118025" y="949487"/>
                  </a:cubicBezTo>
                  <a:cubicBezTo>
                    <a:pt x="648857" y="736329"/>
                    <a:pt x="1250513" y="358833"/>
                    <a:pt x="1281456" y="360896"/>
                  </a:cubicBezTo>
                  <a:cubicBezTo>
                    <a:pt x="1300021" y="350582"/>
                    <a:pt x="1312398" y="326516"/>
                    <a:pt x="1312398" y="299699"/>
                  </a:cubicBezTo>
                  <a:cubicBezTo>
                    <a:pt x="1312398" y="272883"/>
                    <a:pt x="1300708" y="248129"/>
                    <a:pt x="1282143" y="235752"/>
                  </a:cubicBezTo>
                  <a:cubicBezTo>
                    <a:pt x="1179002" y="169054"/>
                    <a:pt x="1076549" y="116796"/>
                    <a:pt x="976846" y="85166"/>
                  </a:cubicBezTo>
                  <a:lnTo>
                    <a:pt x="976846" y="85166"/>
                  </a:lnTo>
                  <a:close/>
                </a:path>
              </a:pathLst>
            </a:custGeom>
            <a:solidFill>
              <a:srgbClr val="5F3620"/>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909662FD-96A9-4204-9A2F-397E1F94BE68}"/>
                </a:ext>
              </a:extLst>
            </p:cNvPr>
            <p:cNvSpPr/>
            <p:nvPr/>
          </p:nvSpPr>
          <p:spPr>
            <a:xfrm>
              <a:off x="7295013" y="4714858"/>
              <a:ext cx="1237692" cy="618846"/>
            </a:xfrm>
            <a:custGeom>
              <a:avLst/>
              <a:gdLst>
                <a:gd name="connsiteX0" fmla="*/ 503328 w 1237691"/>
                <a:gd name="connsiteY0" fmla="*/ 228709 h 618845"/>
                <a:gd name="connsiteX1" fmla="*/ 212470 w 1237691"/>
                <a:gd name="connsiteY1" fmla="*/ 426740 h 618845"/>
                <a:gd name="connsiteX2" fmla="*/ 102453 w 1237691"/>
                <a:gd name="connsiteY2" fmla="*/ 515441 h 618845"/>
                <a:gd name="connsiteX3" fmla="*/ 51570 w 1237691"/>
                <a:gd name="connsiteY3" fmla="*/ 615832 h 618845"/>
                <a:gd name="connsiteX4" fmla="*/ 1203999 w 1237691"/>
                <a:gd name="connsiteY4" fmla="*/ 52682 h 618845"/>
                <a:gd name="connsiteX5" fmla="*/ 503328 w 1237691"/>
                <a:gd name="connsiteY5" fmla="*/ 228709 h 618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7691" h="618845">
                  <a:moveTo>
                    <a:pt x="503328" y="228709"/>
                  </a:moveTo>
                  <a:cubicBezTo>
                    <a:pt x="402250" y="280280"/>
                    <a:pt x="302547" y="339414"/>
                    <a:pt x="212470" y="426740"/>
                  </a:cubicBezTo>
                  <a:cubicBezTo>
                    <a:pt x="189092" y="449431"/>
                    <a:pt x="144398" y="478998"/>
                    <a:pt x="102453" y="515441"/>
                  </a:cubicBezTo>
                  <a:cubicBezTo>
                    <a:pt x="69448" y="575951"/>
                    <a:pt x="51570" y="615832"/>
                    <a:pt x="51570" y="615832"/>
                  </a:cubicBezTo>
                  <a:cubicBezTo>
                    <a:pt x="559024" y="423302"/>
                    <a:pt x="1142802" y="66435"/>
                    <a:pt x="1203999" y="52682"/>
                  </a:cubicBezTo>
                  <a:cubicBezTo>
                    <a:pt x="962649" y="41681"/>
                    <a:pt x="728863" y="113192"/>
                    <a:pt x="503328" y="228709"/>
                  </a:cubicBezTo>
                  <a:close/>
                </a:path>
              </a:pathLst>
            </a:custGeom>
            <a:solidFill>
              <a:srgbClr val="429950"/>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736BE11F-A085-448C-9F97-E1036EEA5650}"/>
                </a:ext>
              </a:extLst>
            </p:cNvPr>
            <p:cNvSpPr/>
            <p:nvPr/>
          </p:nvSpPr>
          <p:spPr>
            <a:xfrm>
              <a:off x="7969575" y="6815877"/>
              <a:ext cx="687606" cy="1443974"/>
            </a:xfrm>
            <a:custGeom>
              <a:avLst/>
              <a:gdLst>
                <a:gd name="connsiteX0" fmla="*/ 137501 w 687606"/>
                <a:gd name="connsiteY0" fmla="*/ 1414450 h 1443973"/>
                <a:gd name="connsiteX1" fmla="*/ 112059 w 687606"/>
                <a:gd name="connsiteY1" fmla="*/ 1408949 h 1443973"/>
                <a:gd name="connsiteX2" fmla="*/ 85243 w 687606"/>
                <a:gd name="connsiteY2" fmla="*/ 1362192 h 1443973"/>
                <a:gd name="connsiteX3" fmla="*/ 167068 w 687606"/>
                <a:gd name="connsiteY3" fmla="*/ 258583 h 1443973"/>
                <a:gd name="connsiteX4" fmla="*/ 477178 w 687606"/>
                <a:gd name="connsiteY4" fmla="*/ 80494 h 1443973"/>
                <a:gd name="connsiteX5" fmla="*/ 660770 w 687606"/>
                <a:gd name="connsiteY5" fmla="*/ 51614 h 1443973"/>
                <a:gd name="connsiteX6" fmla="*/ 688961 w 687606"/>
                <a:gd name="connsiteY6" fmla="*/ 70179 h 1443973"/>
                <a:gd name="connsiteX7" fmla="*/ 693087 w 687606"/>
                <a:gd name="connsiteY7" fmla="*/ 107997 h 1443973"/>
                <a:gd name="connsiteX8" fmla="*/ 143689 w 687606"/>
                <a:gd name="connsiteY8" fmla="*/ 1407574 h 1443973"/>
                <a:gd name="connsiteX9" fmla="*/ 137501 w 687606"/>
                <a:gd name="connsiteY9" fmla="*/ 1414450 h 1443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7606" h="1443973">
                  <a:moveTo>
                    <a:pt x="137501" y="1414450"/>
                  </a:moveTo>
                  <a:cubicBezTo>
                    <a:pt x="131312" y="1417888"/>
                    <a:pt x="121686" y="1415825"/>
                    <a:pt x="112059" y="1408949"/>
                  </a:cubicBezTo>
                  <a:cubicBezTo>
                    <a:pt x="98995" y="1398635"/>
                    <a:pt x="87993" y="1380069"/>
                    <a:pt x="85243" y="1362192"/>
                  </a:cubicBezTo>
                  <a:cubicBezTo>
                    <a:pt x="61864" y="1322311"/>
                    <a:pt x="-8272" y="499933"/>
                    <a:pt x="167068" y="258583"/>
                  </a:cubicBezTo>
                  <a:cubicBezTo>
                    <a:pt x="171193" y="251707"/>
                    <a:pt x="259207" y="134814"/>
                    <a:pt x="477178" y="80494"/>
                  </a:cubicBezTo>
                  <a:cubicBezTo>
                    <a:pt x="534937" y="66053"/>
                    <a:pt x="596134" y="56427"/>
                    <a:pt x="660770" y="51614"/>
                  </a:cubicBezTo>
                  <a:cubicBezTo>
                    <a:pt x="671083" y="50926"/>
                    <a:pt x="682085" y="58490"/>
                    <a:pt x="688961" y="70179"/>
                  </a:cubicBezTo>
                  <a:cubicBezTo>
                    <a:pt x="695837" y="82556"/>
                    <a:pt x="697213" y="96996"/>
                    <a:pt x="693087" y="107997"/>
                  </a:cubicBezTo>
                  <a:cubicBezTo>
                    <a:pt x="677272" y="103184"/>
                    <a:pt x="403605" y="844424"/>
                    <a:pt x="143689" y="1407574"/>
                  </a:cubicBezTo>
                  <a:cubicBezTo>
                    <a:pt x="142314" y="1411012"/>
                    <a:pt x="140251" y="1413762"/>
                    <a:pt x="137501" y="1414450"/>
                  </a:cubicBezTo>
                  <a:close/>
                </a:path>
              </a:pathLst>
            </a:custGeom>
            <a:solidFill>
              <a:srgbClr val="6EA14C"/>
            </a:solid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3C11C80-5238-40F3-9E5C-DA9F7D46FE4E}"/>
                </a:ext>
              </a:extLst>
            </p:cNvPr>
            <p:cNvSpPr/>
            <p:nvPr/>
          </p:nvSpPr>
          <p:spPr>
            <a:xfrm>
              <a:off x="7940967" y="6781453"/>
              <a:ext cx="756367" cy="1512734"/>
            </a:xfrm>
            <a:custGeom>
              <a:avLst/>
              <a:gdLst>
                <a:gd name="connsiteX0" fmla="*/ 518164 w 756367"/>
                <a:gd name="connsiteY0" fmla="*/ 151360 h 1512734"/>
                <a:gd name="connsiteX1" fmla="*/ 697629 w 756367"/>
                <a:gd name="connsiteY1" fmla="*/ 121105 h 1512734"/>
                <a:gd name="connsiteX2" fmla="*/ 144794 w 756367"/>
                <a:gd name="connsiteY2" fmla="*/ 1408993 h 1512734"/>
                <a:gd name="connsiteX3" fmla="*/ 219055 w 756367"/>
                <a:gd name="connsiteY3" fmla="*/ 323949 h 1512734"/>
                <a:gd name="connsiteX4" fmla="*/ 518164 w 756367"/>
                <a:gd name="connsiteY4" fmla="*/ 151360 h 1512734"/>
                <a:gd name="connsiteX5" fmla="*/ 495473 w 756367"/>
                <a:gd name="connsiteY5" fmla="*/ 79849 h 1512734"/>
                <a:gd name="connsiteX6" fmla="*/ 175048 w 756367"/>
                <a:gd name="connsiteY6" fmla="*/ 260002 h 1512734"/>
                <a:gd name="connsiteX7" fmla="*/ 84284 w 756367"/>
                <a:gd name="connsiteY7" fmla="*/ 1385614 h 1512734"/>
                <a:gd name="connsiteX8" fmla="*/ 137918 w 756367"/>
                <a:gd name="connsiteY8" fmla="*/ 1478440 h 1512734"/>
                <a:gd name="connsiteX9" fmla="*/ 188113 w 756367"/>
                <a:gd name="connsiteY9" fmla="*/ 1489442 h 1512734"/>
                <a:gd name="connsiteX10" fmla="*/ 200490 w 756367"/>
                <a:gd name="connsiteY10" fmla="*/ 1476378 h 1512734"/>
                <a:gd name="connsiteX11" fmla="*/ 745762 w 756367"/>
                <a:gd name="connsiteY11" fmla="*/ 164424 h 1512734"/>
                <a:gd name="connsiteX12" fmla="*/ 738198 w 756367"/>
                <a:gd name="connsiteY12" fmla="*/ 89476 h 1512734"/>
                <a:gd name="connsiteX13" fmla="*/ 681814 w 756367"/>
                <a:gd name="connsiteY13" fmla="*/ 51657 h 1512734"/>
                <a:gd name="connsiteX14" fmla="*/ 495473 w 756367"/>
                <a:gd name="connsiteY14" fmla="*/ 79849 h 1512734"/>
                <a:gd name="connsiteX15" fmla="*/ 495473 w 756367"/>
                <a:gd name="connsiteY15" fmla="*/ 79849 h 1512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6367" h="1512734">
                  <a:moveTo>
                    <a:pt x="518164" y="151360"/>
                  </a:moveTo>
                  <a:cubicBezTo>
                    <a:pt x="570422" y="137608"/>
                    <a:pt x="630244" y="127294"/>
                    <a:pt x="697629" y="121105"/>
                  </a:cubicBezTo>
                  <a:cubicBezTo>
                    <a:pt x="685252" y="110103"/>
                    <a:pt x="409522" y="845843"/>
                    <a:pt x="144794" y="1408993"/>
                  </a:cubicBezTo>
                  <a:cubicBezTo>
                    <a:pt x="126228" y="1404867"/>
                    <a:pt x="46466" y="561861"/>
                    <a:pt x="219055" y="323949"/>
                  </a:cubicBezTo>
                  <a:cubicBezTo>
                    <a:pt x="219055" y="323262"/>
                    <a:pt x="302943" y="206368"/>
                    <a:pt x="518164" y="151360"/>
                  </a:cubicBezTo>
                  <a:moveTo>
                    <a:pt x="495473" y="79849"/>
                  </a:moveTo>
                  <a:cubicBezTo>
                    <a:pt x="271313" y="132795"/>
                    <a:pt x="178487" y="254501"/>
                    <a:pt x="175048" y="260002"/>
                  </a:cubicBezTo>
                  <a:cubicBezTo>
                    <a:pt x="-8543" y="508915"/>
                    <a:pt x="60218" y="1345045"/>
                    <a:pt x="84284" y="1385614"/>
                  </a:cubicBezTo>
                  <a:cubicBezTo>
                    <a:pt x="89785" y="1420682"/>
                    <a:pt x="111101" y="1457813"/>
                    <a:pt x="137918" y="1478440"/>
                  </a:cubicBezTo>
                  <a:cubicBezTo>
                    <a:pt x="157171" y="1492880"/>
                    <a:pt x="175736" y="1497006"/>
                    <a:pt x="188113" y="1489442"/>
                  </a:cubicBezTo>
                  <a:cubicBezTo>
                    <a:pt x="193614" y="1486692"/>
                    <a:pt x="197739" y="1481879"/>
                    <a:pt x="200490" y="1476378"/>
                  </a:cubicBezTo>
                  <a:cubicBezTo>
                    <a:pt x="459718" y="907727"/>
                    <a:pt x="721008" y="182302"/>
                    <a:pt x="745762" y="164424"/>
                  </a:cubicBezTo>
                  <a:cubicBezTo>
                    <a:pt x="754701" y="143109"/>
                    <a:pt x="751950" y="113542"/>
                    <a:pt x="738198" y="89476"/>
                  </a:cubicBezTo>
                  <a:cubicBezTo>
                    <a:pt x="724446" y="65409"/>
                    <a:pt x="702443" y="50282"/>
                    <a:pt x="681814" y="51657"/>
                  </a:cubicBezTo>
                  <a:cubicBezTo>
                    <a:pt x="617179" y="56470"/>
                    <a:pt x="553920" y="65409"/>
                    <a:pt x="495473" y="79849"/>
                  </a:cubicBezTo>
                  <a:lnTo>
                    <a:pt x="495473" y="79849"/>
                  </a:lnTo>
                  <a:close/>
                </a:path>
              </a:pathLst>
            </a:custGeom>
            <a:solidFill>
              <a:srgbClr val="5F3620"/>
            </a:solid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FD33C08B-83F3-43B9-956E-C35084535F5D}"/>
                </a:ext>
              </a:extLst>
            </p:cNvPr>
            <p:cNvSpPr/>
            <p:nvPr/>
          </p:nvSpPr>
          <p:spPr>
            <a:xfrm>
              <a:off x="8017687" y="6855801"/>
              <a:ext cx="618846" cy="1375213"/>
            </a:xfrm>
            <a:custGeom>
              <a:avLst/>
              <a:gdLst>
                <a:gd name="connsiteX0" fmla="*/ 189779 w 618845"/>
                <a:gd name="connsiteY0" fmla="*/ 673855 h 1375212"/>
                <a:gd name="connsiteX1" fmla="*/ 83200 w 618845"/>
                <a:gd name="connsiteY1" fmla="*/ 1051350 h 1375212"/>
                <a:gd name="connsiteX2" fmla="*/ 51570 w 618845"/>
                <a:gd name="connsiteY2" fmla="*/ 1208125 h 1375212"/>
                <a:gd name="connsiteX3" fmla="*/ 68761 w 618845"/>
                <a:gd name="connsiteY3" fmla="*/ 1333957 h 1375212"/>
                <a:gd name="connsiteX4" fmla="*/ 619533 w 618845"/>
                <a:gd name="connsiteY4" fmla="*/ 51570 h 1375212"/>
                <a:gd name="connsiteX5" fmla="*/ 189779 w 618845"/>
                <a:gd name="connsiteY5" fmla="*/ 673855 h 137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8845" h="1375212">
                  <a:moveTo>
                    <a:pt x="189779" y="673855"/>
                  </a:moveTo>
                  <a:cubicBezTo>
                    <a:pt x="143022" y="788685"/>
                    <a:pt x="101766" y="910391"/>
                    <a:pt x="83200" y="1051350"/>
                  </a:cubicBezTo>
                  <a:cubicBezTo>
                    <a:pt x="78387" y="1088481"/>
                    <a:pt x="61884" y="1145553"/>
                    <a:pt x="51570" y="1208125"/>
                  </a:cubicBezTo>
                  <a:cubicBezTo>
                    <a:pt x="60509" y="1285137"/>
                    <a:pt x="68761" y="1333957"/>
                    <a:pt x="68761" y="1333957"/>
                  </a:cubicBezTo>
                  <a:cubicBezTo>
                    <a:pt x="323175" y="799686"/>
                    <a:pt x="580340" y="101766"/>
                    <a:pt x="619533" y="51570"/>
                  </a:cubicBezTo>
                  <a:cubicBezTo>
                    <a:pt x="431129" y="197343"/>
                    <a:pt x="294295" y="416689"/>
                    <a:pt x="189779" y="673855"/>
                  </a:cubicBezTo>
                  <a:close/>
                </a:path>
              </a:pathLst>
            </a:custGeom>
            <a:solidFill>
              <a:srgbClr val="429950"/>
            </a:solid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5F45DCCB-8409-4249-8693-9240244F4DE8}"/>
                </a:ext>
              </a:extLst>
            </p:cNvPr>
            <p:cNvSpPr/>
            <p:nvPr/>
          </p:nvSpPr>
          <p:spPr>
            <a:xfrm>
              <a:off x="8410044" y="7716966"/>
              <a:ext cx="825128" cy="1237692"/>
            </a:xfrm>
            <a:custGeom>
              <a:avLst/>
              <a:gdLst>
                <a:gd name="connsiteX0" fmla="*/ 119223 w 825127"/>
                <a:gd name="connsiteY0" fmla="*/ 1187215 h 1237691"/>
                <a:gd name="connsiteX1" fmla="*/ 84843 w 825127"/>
                <a:gd name="connsiteY1" fmla="*/ 1178276 h 1237691"/>
                <a:gd name="connsiteX2" fmla="*/ 59401 w 825127"/>
                <a:gd name="connsiteY2" fmla="*/ 1131519 h 1237691"/>
                <a:gd name="connsiteX3" fmla="*/ 233366 w 825127"/>
                <a:gd name="connsiteY3" fmla="*/ 175746 h 1237691"/>
                <a:gd name="connsiteX4" fmla="*/ 292500 w 825127"/>
                <a:gd name="connsiteY4" fmla="*/ 135865 h 1237691"/>
                <a:gd name="connsiteX5" fmla="*/ 763510 w 825127"/>
                <a:gd name="connsiteY5" fmla="*/ 51976 h 1237691"/>
                <a:gd name="connsiteX6" fmla="*/ 792390 w 825127"/>
                <a:gd name="connsiteY6" fmla="*/ 71917 h 1237691"/>
                <a:gd name="connsiteX7" fmla="*/ 795828 w 825127"/>
                <a:gd name="connsiteY7" fmla="*/ 107673 h 1237691"/>
                <a:gd name="connsiteX8" fmla="*/ 121286 w 825127"/>
                <a:gd name="connsiteY8" fmla="*/ 1185152 h 1237691"/>
                <a:gd name="connsiteX9" fmla="*/ 119223 w 825127"/>
                <a:gd name="connsiteY9" fmla="*/ 1187215 h 1237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5127" h="1237691">
                  <a:moveTo>
                    <a:pt x="119223" y="1187215"/>
                  </a:moveTo>
                  <a:cubicBezTo>
                    <a:pt x="111659" y="1193403"/>
                    <a:pt x="97907" y="1189965"/>
                    <a:pt x="84843" y="1178276"/>
                  </a:cubicBezTo>
                  <a:cubicBezTo>
                    <a:pt x="71090" y="1165899"/>
                    <a:pt x="60777" y="1147334"/>
                    <a:pt x="59401" y="1131519"/>
                  </a:cubicBezTo>
                  <a:cubicBezTo>
                    <a:pt x="41523" y="1093013"/>
                    <a:pt x="38085" y="362775"/>
                    <a:pt x="233366" y="175746"/>
                  </a:cubicBezTo>
                  <a:cubicBezTo>
                    <a:pt x="235428" y="173683"/>
                    <a:pt x="253994" y="156493"/>
                    <a:pt x="292500" y="135865"/>
                  </a:cubicBezTo>
                  <a:cubicBezTo>
                    <a:pt x="361260" y="98046"/>
                    <a:pt x="515972" y="46475"/>
                    <a:pt x="763510" y="51976"/>
                  </a:cubicBezTo>
                  <a:cubicBezTo>
                    <a:pt x="773824" y="51976"/>
                    <a:pt x="785514" y="60228"/>
                    <a:pt x="792390" y="71917"/>
                  </a:cubicBezTo>
                  <a:cubicBezTo>
                    <a:pt x="799266" y="83606"/>
                    <a:pt x="800641" y="98046"/>
                    <a:pt x="795828" y="107673"/>
                  </a:cubicBezTo>
                  <a:cubicBezTo>
                    <a:pt x="780701" y="102859"/>
                    <a:pt x="486405" y="774651"/>
                    <a:pt x="121286" y="1185152"/>
                  </a:cubicBezTo>
                  <a:cubicBezTo>
                    <a:pt x="120598" y="1186527"/>
                    <a:pt x="120598" y="1186527"/>
                    <a:pt x="119223" y="1187215"/>
                  </a:cubicBezTo>
                  <a:close/>
                </a:path>
              </a:pathLst>
            </a:custGeom>
            <a:solidFill>
              <a:srgbClr val="6EA14C"/>
            </a:solid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A9C37CDA-7836-4B33-95A9-5AD69253AC61}"/>
                </a:ext>
              </a:extLst>
            </p:cNvPr>
            <p:cNvSpPr/>
            <p:nvPr/>
          </p:nvSpPr>
          <p:spPr>
            <a:xfrm>
              <a:off x="8377032" y="7683767"/>
              <a:ext cx="893888" cy="1306452"/>
            </a:xfrm>
            <a:custGeom>
              <a:avLst/>
              <a:gdLst>
                <a:gd name="connsiteX0" fmla="*/ 344077 w 893888"/>
                <a:gd name="connsiteY0" fmla="*/ 204132 h 1306452"/>
                <a:gd name="connsiteX1" fmla="*/ 803398 w 893888"/>
                <a:gd name="connsiteY1" fmla="*/ 118868 h 1306452"/>
                <a:gd name="connsiteX2" fmla="*/ 125418 w 893888"/>
                <a:gd name="connsiteY2" fmla="*/ 1183283 h 1306452"/>
                <a:gd name="connsiteX3" fmla="*/ 289068 w 893888"/>
                <a:gd name="connsiteY3" fmla="*/ 241263 h 1306452"/>
                <a:gd name="connsiteX4" fmla="*/ 344077 w 893888"/>
                <a:gd name="connsiteY4" fmla="*/ 204132 h 1306452"/>
                <a:gd name="connsiteX5" fmla="*/ 307633 w 893888"/>
                <a:gd name="connsiteY5" fmla="*/ 134684 h 1306452"/>
                <a:gd name="connsiteX6" fmla="*/ 307633 w 893888"/>
                <a:gd name="connsiteY6" fmla="*/ 134684 h 1306452"/>
                <a:gd name="connsiteX7" fmla="*/ 245061 w 893888"/>
                <a:gd name="connsiteY7" fmla="*/ 175253 h 1306452"/>
                <a:gd name="connsiteX8" fmla="*/ 58720 w 893888"/>
                <a:gd name="connsiteY8" fmla="*/ 1146153 h 1306452"/>
                <a:gd name="connsiteX9" fmla="*/ 109603 w 893888"/>
                <a:gd name="connsiteY9" fmla="*/ 1240355 h 1306452"/>
                <a:gd name="connsiteX10" fmla="*/ 179739 w 893888"/>
                <a:gd name="connsiteY10" fmla="*/ 1257545 h 1306452"/>
                <a:gd name="connsiteX11" fmla="*/ 182489 w 893888"/>
                <a:gd name="connsiteY11" fmla="*/ 1254795 h 1306452"/>
                <a:gd name="connsiteX12" fmla="*/ 853593 w 893888"/>
                <a:gd name="connsiteY12" fmla="*/ 162876 h 1306452"/>
                <a:gd name="connsiteX13" fmla="*/ 846029 w 893888"/>
                <a:gd name="connsiteY13" fmla="*/ 92052 h 1306452"/>
                <a:gd name="connsiteX14" fmla="*/ 788270 w 893888"/>
                <a:gd name="connsiteY14" fmla="*/ 52171 h 1306452"/>
                <a:gd name="connsiteX15" fmla="*/ 307633 w 893888"/>
                <a:gd name="connsiteY15" fmla="*/ 134684 h 1306452"/>
                <a:gd name="connsiteX16" fmla="*/ 307633 w 893888"/>
                <a:gd name="connsiteY16" fmla="*/ 134684 h 1306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93888" h="1306452">
                  <a:moveTo>
                    <a:pt x="344077" y="204132"/>
                  </a:moveTo>
                  <a:cubicBezTo>
                    <a:pt x="416275" y="164251"/>
                    <a:pt x="565486" y="115431"/>
                    <a:pt x="803398" y="118868"/>
                  </a:cubicBezTo>
                  <a:cubicBezTo>
                    <a:pt x="791709" y="107179"/>
                    <a:pt x="495350" y="774845"/>
                    <a:pt x="125418" y="1183283"/>
                  </a:cubicBezTo>
                  <a:cubicBezTo>
                    <a:pt x="109603" y="1176407"/>
                    <a:pt x="97913" y="426229"/>
                    <a:pt x="289068" y="241263"/>
                  </a:cubicBezTo>
                  <a:cubicBezTo>
                    <a:pt x="289756" y="240575"/>
                    <a:pt x="306946" y="224073"/>
                    <a:pt x="344077" y="204132"/>
                  </a:cubicBezTo>
                  <a:moveTo>
                    <a:pt x="307633" y="134684"/>
                  </a:moveTo>
                  <a:lnTo>
                    <a:pt x="307633" y="134684"/>
                  </a:lnTo>
                  <a:cubicBezTo>
                    <a:pt x="267064" y="155312"/>
                    <a:pt x="247124" y="173189"/>
                    <a:pt x="245061" y="175253"/>
                  </a:cubicBezTo>
                  <a:cubicBezTo>
                    <a:pt x="41530" y="367094"/>
                    <a:pt x="40842" y="1107647"/>
                    <a:pt x="58720" y="1146153"/>
                  </a:cubicBezTo>
                  <a:cubicBezTo>
                    <a:pt x="60782" y="1177782"/>
                    <a:pt x="81411" y="1215601"/>
                    <a:pt x="109603" y="1240355"/>
                  </a:cubicBezTo>
                  <a:cubicBezTo>
                    <a:pt x="136419" y="1263733"/>
                    <a:pt x="163923" y="1270609"/>
                    <a:pt x="179739" y="1257545"/>
                  </a:cubicBezTo>
                  <a:cubicBezTo>
                    <a:pt x="180426" y="1256857"/>
                    <a:pt x="181801" y="1256170"/>
                    <a:pt x="182489" y="1254795"/>
                  </a:cubicBezTo>
                  <a:cubicBezTo>
                    <a:pt x="547608" y="838105"/>
                    <a:pt x="828152" y="178003"/>
                    <a:pt x="853593" y="162876"/>
                  </a:cubicBezTo>
                  <a:cubicBezTo>
                    <a:pt x="863219" y="143622"/>
                    <a:pt x="860469" y="115431"/>
                    <a:pt x="846029" y="92052"/>
                  </a:cubicBezTo>
                  <a:cubicBezTo>
                    <a:pt x="831589" y="68673"/>
                    <a:pt x="809586" y="52858"/>
                    <a:pt x="788270" y="52171"/>
                  </a:cubicBezTo>
                  <a:cubicBezTo>
                    <a:pt x="549671" y="45982"/>
                    <a:pt x="393584" y="88614"/>
                    <a:pt x="307633" y="134684"/>
                  </a:cubicBezTo>
                  <a:lnTo>
                    <a:pt x="307633" y="134684"/>
                  </a:lnTo>
                  <a:close/>
                </a:path>
              </a:pathLst>
            </a:custGeom>
            <a:solidFill>
              <a:srgbClr val="5F3620"/>
            </a:solid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AF85295A-565A-4706-97BC-ABB51B5BCC70}"/>
                </a:ext>
              </a:extLst>
            </p:cNvPr>
            <p:cNvSpPr/>
            <p:nvPr/>
          </p:nvSpPr>
          <p:spPr>
            <a:xfrm>
              <a:off x="8445378" y="7755878"/>
              <a:ext cx="756367" cy="1100170"/>
            </a:xfrm>
            <a:custGeom>
              <a:avLst/>
              <a:gdLst>
                <a:gd name="connsiteX0" fmla="*/ 249601 w 756367"/>
                <a:gd name="connsiteY0" fmla="*/ 558336 h 1100170"/>
                <a:gd name="connsiteX1" fmla="*/ 102453 w 756367"/>
                <a:gd name="connsiteY1" fmla="*/ 869135 h 1100170"/>
                <a:gd name="connsiteX2" fmla="*/ 51570 w 756367"/>
                <a:gd name="connsiteY2" fmla="*/ 997717 h 1100170"/>
                <a:gd name="connsiteX3" fmla="*/ 57071 w 756367"/>
                <a:gd name="connsiteY3" fmla="*/ 1111172 h 1100170"/>
                <a:gd name="connsiteX4" fmla="*/ 732989 w 756367"/>
                <a:gd name="connsiteY4" fmla="*/ 51570 h 1100170"/>
                <a:gd name="connsiteX5" fmla="*/ 249601 w 756367"/>
                <a:gd name="connsiteY5" fmla="*/ 558336 h 1100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6367" h="1100170">
                  <a:moveTo>
                    <a:pt x="249601" y="558336"/>
                  </a:moveTo>
                  <a:cubicBezTo>
                    <a:pt x="190467" y="651163"/>
                    <a:pt x="135459" y="750178"/>
                    <a:pt x="102453" y="869135"/>
                  </a:cubicBezTo>
                  <a:cubicBezTo>
                    <a:pt x="93515" y="900077"/>
                    <a:pt x="70136" y="946146"/>
                    <a:pt x="51570" y="997717"/>
                  </a:cubicBezTo>
                  <a:cubicBezTo>
                    <a:pt x="53633" y="1067165"/>
                    <a:pt x="57071" y="1111172"/>
                    <a:pt x="57071" y="1111172"/>
                  </a:cubicBezTo>
                  <a:cubicBezTo>
                    <a:pt x="411189" y="724050"/>
                    <a:pt x="692420" y="96264"/>
                    <a:pt x="732989" y="51570"/>
                  </a:cubicBezTo>
                  <a:cubicBezTo>
                    <a:pt x="534271" y="169838"/>
                    <a:pt x="380246" y="349304"/>
                    <a:pt x="249601" y="558336"/>
                  </a:cubicBezTo>
                  <a:close/>
                </a:path>
              </a:pathLst>
            </a:custGeom>
            <a:solidFill>
              <a:srgbClr val="429950"/>
            </a:solid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761505CE-324E-469C-98B3-BCE71A48B600}"/>
                </a:ext>
              </a:extLst>
            </p:cNvPr>
            <p:cNvSpPr/>
            <p:nvPr/>
          </p:nvSpPr>
          <p:spPr>
            <a:xfrm>
              <a:off x="7327339" y="5265018"/>
              <a:ext cx="1306452" cy="893888"/>
            </a:xfrm>
            <a:custGeom>
              <a:avLst/>
              <a:gdLst>
                <a:gd name="connsiteX0" fmla="*/ 87317 w 1306452"/>
                <a:gd name="connsiteY0" fmla="*/ 908677 h 893888"/>
                <a:gd name="connsiteX1" fmla="*/ 58438 w 1306452"/>
                <a:gd name="connsiteY1" fmla="*/ 883923 h 893888"/>
                <a:gd name="connsiteX2" fmla="*/ 55687 w 1306452"/>
                <a:gd name="connsiteY2" fmla="*/ 828228 h 893888"/>
                <a:gd name="connsiteX3" fmla="*/ 686910 w 1306452"/>
                <a:gd name="connsiteY3" fmla="*/ 56733 h 893888"/>
                <a:gd name="connsiteX4" fmla="*/ 828557 w 1306452"/>
                <a:gd name="connsiteY4" fmla="*/ 57420 h 893888"/>
                <a:gd name="connsiteX5" fmla="*/ 1294066 w 1306452"/>
                <a:gd name="connsiteY5" fmla="*/ 224509 h 893888"/>
                <a:gd name="connsiteX6" fmla="*/ 1314007 w 1306452"/>
                <a:gd name="connsiteY6" fmla="*/ 257514 h 893888"/>
                <a:gd name="connsiteX7" fmla="*/ 1299567 w 1306452"/>
                <a:gd name="connsiteY7" fmla="*/ 290519 h 893888"/>
                <a:gd name="connsiteX8" fmla="*/ 90755 w 1306452"/>
                <a:gd name="connsiteY8" fmla="*/ 907990 h 893888"/>
                <a:gd name="connsiteX9" fmla="*/ 87317 w 1306452"/>
                <a:gd name="connsiteY9" fmla="*/ 908677 h 89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06452" h="893888">
                  <a:moveTo>
                    <a:pt x="87317" y="908677"/>
                  </a:moveTo>
                  <a:cubicBezTo>
                    <a:pt x="77003" y="909365"/>
                    <a:pt x="66001" y="899738"/>
                    <a:pt x="58438" y="883923"/>
                  </a:cubicBezTo>
                  <a:cubicBezTo>
                    <a:pt x="50186" y="866046"/>
                    <a:pt x="49499" y="843354"/>
                    <a:pt x="55687" y="828228"/>
                  </a:cubicBezTo>
                  <a:cubicBezTo>
                    <a:pt x="55000" y="784220"/>
                    <a:pt x="395365" y="120680"/>
                    <a:pt x="686910" y="56733"/>
                  </a:cubicBezTo>
                  <a:cubicBezTo>
                    <a:pt x="690348" y="56045"/>
                    <a:pt x="739856" y="45044"/>
                    <a:pt x="828557" y="57420"/>
                  </a:cubicBezTo>
                  <a:cubicBezTo>
                    <a:pt x="926885" y="69797"/>
                    <a:pt x="1086409" y="115179"/>
                    <a:pt x="1294066" y="224509"/>
                  </a:cubicBezTo>
                  <a:cubicBezTo>
                    <a:pt x="1305068" y="230010"/>
                    <a:pt x="1312632" y="243074"/>
                    <a:pt x="1314007" y="257514"/>
                  </a:cubicBezTo>
                  <a:cubicBezTo>
                    <a:pt x="1315382" y="271954"/>
                    <a:pt x="1309881" y="285018"/>
                    <a:pt x="1299567" y="290519"/>
                  </a:cubicBezTo>
                  <a:cubicBezTo>
                    <a:pt x="1286503" y="276767"/>
                    <a:pt x="658718" y="700333"/>
                    <a:pt x="90755" y="907990"/>
                  </a:cubicBezTo>
                  <a:cubicBezTo>
                    <a:pt x="89380" y="908677"/>
                    <a:pt x="88005" y="908677"/>
                    <a:pt x="87317" y="908677"/>
                  </a:cubicBezTo>
                  <a:close/>
                </a:path>
              </a:pathLst>
            </a:custGeom>
            <a:solidFill>
              <a:srgbClr val="6EA14C"/>
            </a:solid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44BCF4D8-EC6E-4B39-AE84-84A101F9C2A3}"/>
                </a:ext>
              </a:extLst>
            </p:cNvPr>
            <p:cNvSpPr/>
            <p:nvPr/>
          </p:nvSpPr>
          <p:spPr>
            <a:xfrm>
              <a:off x="7298746" y="5224220"/>
              <a:ext cx="1375213" cy="1031410"/>
            </a:xfrm>
            <a:custGeom>
              <a:avLst/>
              <a:gdLst>
                <a:gd name="connsiteX0" fmla="*/ 857151 w 1375212"/>
                <a:gd name="connsiteY0" fmla="*/ 138788 h 1031409"/>
                <a:gd name="connsiteX1" fmla="*/ 1314409 w 1375212"/>
                <a:gd name="connsiteY1" fmla="*/ 299000 h 1031409"/>
                <a:gd name="connsiteX2" fmla="*/ 108347 w 1375212"/>
                <a:gd name="connsiteY2" fmla="*/ 902719 h 1031409"/>
                <a:gd name="connsiteX3" fmla="*/ 722380 w 1375212"/>
                <a:gd name="connsiteY3" fmla="*/ 139475 h 1031409"/>
                <a:gd name="connsiteX4" fmla="*/ 857151 w 1375212"/>
                <a:gd name="connsiteY4" fmla="*/ 138788 h 1031409"/>
                <a:gd name="connsiteX5" fmla="*/ 857151 w 1375212"/>
                <a:gd name="connsiteY5" fmla="*/ 58338 h 1031409"/>
                <a:gd name="connsiteX6" fmla="*/ 857151 w 1375212"/>
                <a:gd name="connsiteY6" fmla="*/ 58338 h 1031409"/>
                <a:gd name="connsiteX7" fmla="*/ 710690 w 1375212"/>
                <a:gd name="connsiteY7" fmla="*/ 56275 h 1031409"/>
                <a:gd name="connsiteX8" fmla="*/ 59527 w 1375212"/>
                <a:gd name="connsiteY8" fmla="*/ 836709 h 1031409"/>
                <a:gd name="connsiteX9" fmla="*/ 65716 w 1375212"/>
                <a:gd name="connsiteY9" fmla="*/ 948101 h 1031409"/>
                <a:gd name="connsiteX10" fmla="*/ 123475 w 1375212"/>
                <a:gd name="connsiteY10" fmla="*/ 998296 h 1031409"/>
                <a:gd name="connsiteX11" fmla="*/ 131038 w 1375212"/>
                <a:gd name="connsiteY11" fmla="*/ 996920 h 1031409"/>
                <a:gd name="connsiteX12" fmla="*/ 1342601 w 1375212"/>
                <a:gd name="connsiteY12" fmla="*/ 365011 h 1031409"/>
                <a:gd name="connsiteX13" fmla="*/ 1370793 w 1375212"/>
                <a:gd name="connsiteY13" fmla="*/ 299000 h 1031409"/>
                <a:gd name="connsiteX14" fmla="*/ 1331599 w 1375212"/>
                <a:gd name="connsiteY14" fmla="*/ 232990 h 1031409"/>
                <a:gd name="connsiteX15" fmla="*/ 857151 w 1375212"/>
                <a:gd name="connsiteY15" fmla="*/ 58338 h 1031409"/>
                <a:gd name="connsiteX16" fmla="*/ 857151 w 1375212"/>
                <a:gd name="connsiteY16" fmla="*/ 58338 h 1031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75212" h="1031409">
                  <a:moveTo>
                    <a:pt x="857151" y="138788"/>
                  </a:moveTo>
                  <a:cubicBezTo>
                    <a:pt x="958229" y="150477"/>
                    <a:pt x="1113628" y="194484"/>
                    <a:pt x="1314409" y="299000"/>
                  </a:cubicBezTo>
                  <a:cubicBezTo>
                    <a:pt x="1307533" y="281810"/>
                    <a:pt x="681123" y="699875"/>
                    <a:pt x="108347" y="902719"/>
                  </a:cubicBezTo>
                  <a:cubicBezTo>
                    <a:pt x="94595" y="888279"/>
                    <a:pt x="435648" y="203423"/>
                    <a:pt x="722380" y="139475"/>
                  </a:cubicBezTo>
                  <a:cubicBezTo>
                    <a:pt x="723067" y="138100"/>
                    <a:pt x="769824" y="127786"/>
                    <a:pt x="857151" y="138788"/>
                  </a:cubicBezTo>
                  <a:moveTo>
                    <a:pt x="857151" y="58338"/>
                  </a:moveTo>
                  <a:lnTo>
                    <a:pt x="857151" y="58338"/>
                  </a:lnTo>
                  <a:cubicBezTo>
                    <a:pt x="766387" y="45273"/>
                    <a:pt x="715504" y="54900"/>
                    <a:pt x="710690" y="56275"/>
                  </a:cubicBezTo>
                  <a:cubicBezTo>
                    <a:pt x="408144" y="120223"/>
                    <a:pt x="58152" y="792014"/>
                    <a:pt x="59527" y="836709"/>
                  </a:cubicBezTo>
                  <a:cubicBezTo>
                    <a:pt x="47150" y="866963"/>
                    <a:pt x="49213" y="912345"/>
                    <a:pt x="65716" y="948101"/>
                  </a:cubicBezTo>
                  <a:cubicBezTo>
                    <a:pt x="80155" y="980418"/>
                    <a:pt x="102846" y="999671"/>
                    <a:pt x="123475" y="998296"/>
                  </a:cubicBezTo>
                  <a:cubicBezTo>
                    <a:pt x="126225" y="998296"/>
                    <a:pt x="128288" y="997608"/>
                    <a:pt x="131038" y="996920"/>
                  </a:cubicBezTo>
                  <a:cubicBezTo>
                    <a:pt x="701752" y="783763"/>
                    <a:pt x="1309596" y="362948"/>
                    <a:pt x="1342601" y="365011"/>
                  </a:cubicBezTo>
                  <a:cubicBezTo>
                    <a:pt x="1362541" y="353321"/>
                    <a:pt x="1372855" y="327880"/>
                    <a:pt x="1370793" y="299000"/>
                  </a:cubicBezTo>
                  <a:cubicBezTo>
                    <a:pt x="1368730" y="270121"/>
                    <a:pt x="1352915" y="244679"/>
                    <a:pt x="1331599" y="232990"/>
                  </a:cubicBezTo>
                  <a:cubicBezTo>
                    <a:pt x="1121191" y="119535"/>
                    <a:pt x="958229" y="72090"/>
                    <a:pt x="857151" y="58338"/>
                  </a:cubicBezTo>
                  <a:lnTo>
                    <a:pt x="857151" y="58338"/>
                  </a:lnTo>
                  <a:close/>
                </a:path>
              </a:pathLst>
            </a:custGeom>
            <a:solidFill>
              <a:srgbClr val="5F3620"/>
            </a:solid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7A1B2101-CC4F-4415-80E8-4B340D770DEA}"/>
                </a:ext>
              </a:extLst>
            </p:cNvPr>
            <p:cNvSpPr/>
            <p:nvPr/>
          </p:nvSpPr>
          <p:spPr>
            <a:xfrm>
              <a:off x="7355522" y="5473672"/>
              <a:ext cx="1237692" cy="687606"/>
            </a:xfrm>
            <a:custGeom>
              <a:avLst/>
              <a:gdLst>
                <a:gd name="connsiteX0" fmla="*/ 510204 w 1237691"/>
                <a:gd name="connsiteY0" fmla="*/ 248954 h 687606"/>
                <a:gd name="connsiteX1" fmla="*/ 211783 w 1237691"/>
                <a:gd name="connsiteY1" fmla="*/ 455235 h 687606"/>
                <a:gd name="connsiteX2" fmla="*/ 99015 w 1237691"/>
                <a:gd name="connsiteY2" fmla="*/ 547375 h 687606"/>
                <a:gd name="connsiteX3" fmla="*/ 51570 w 1237691"/>
                <a:gd name="connsiteY3" fmla="*/ 652578 h 687606"/>
                <a:gd name="connsiteX4" fmla="*/ 1252819 w 1237691"/>
                <a:gd name="connsiteY4" fmla="*/ 51611 h 687606"/>
                <a:gd name="connsiteX5" fmla="*/ 510204 w 1237691"/>
                <a:gd name="connsiteY5" fmla="*/ 248954 h 68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7691" h="687606">
                  <a:moveTo>
                    <a:pt x="510204" y="248954"/>
                  </a:moveTo>
                  <a:cubicBezTo>
                    <a:pt x="405688" y="302587"/>
                    <a:pt x="301859" y="364471"/>
                    <a:pt x="211783" y="455235"/>
                  </a:cubicBezTo>
                  <a:cubicBezTo>
                    <a:pt x="188404" y="478614"/>
                    <a:pt x="142335" y="509556"/>
                    <a:pt x="99015" y="547375"/>
                  </a:cubicBezTo>
                  <a:cubicBezTo>
                    <a:pt x="68761" y="610634"/>
                    <a:pt x="51570" y="652578"/>
                    <a:pt x="51570" y="652578"/>
                  </a:cubicBezTo>
                  <a:cubicBezTo>
                    <a:pt x="597530" y="462112"/>
                    <a:pt x="1189559" y="66738"/>
                    <a:pt x="1252819" y="51611"/>
                  </a:cubicBezTo>
                  <a:cubicBezTo>
                    <a:pt x="990841" y="49548"/>
                    <a:pt x="744678" y="127247"/>
                    <a:pt x="510204" y="248954"/>
                  </a:cubicBezTo>
                  <a:close/>
                </a:path>
              </a:pathLst>
            </a:custGeom>
            <a:solidFill>
              <a:srgbClr val="429950"/>
            </a:solid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4DDA79AE-B1CA-4D91-9439-80E9A7E8FD9C}"/>
                </a:ext>
              </a:extLst>
            </p:cNvPr>
            <p:cNvSpPr/>
            <p:nvPr/>
          </p:nvSpPr>
          <p:spPr>
            <a:xfrm>
              <a:off x="8937460" y="8276654"/>
              <a:ext cx="618846" cy="1375213"/>
            </a:xfrm>
            <a:custGeom>
              <a:avLst/>
              <a:gdLst>
                <a:gd name="connsiteX0" fmla="*/ 234031 w 618845"/>
                <a:gd name="connsiteY0" fmla="*/ 1382518 h 1375212"/>
                <a:gd name="connsiteX1" fmla="*/ 201026 w 618845"/>
                <a:gd name="connsiteY1" fmla="*/ 1381143 h 1375212"/>
                <a:gd name="connsiteX2" fmla="*/ 165958 w 618845"/>
                <a:gd name="connsiteY2" fmla="*/ 1339199 h 1375212"/>
                <a:gd name="connsiteX3" fmla="*/ 108200 w 618845"/>
                <a:gd name="connsiteY3" fmla="*/ 305727 h 1375212"/>
                <a:gd name="connsiteX4" fmla="*/ 191400 w 618845"/>
                <a:gd name="connsiteY4" fmla="*/ 219088 h 1375212"/>
                <a:gd name="connsiteX5" fmla="*/ 581273 w 618845"/>
                <a:gd name="connsiteY5" fmla="*/ 52000 h 1375212"/>
                <a:gd name="connsiteX6" fmla="*/ 612902 w 618845"/>
                <a:gd name="connsiteY6" fmla="*/ 65752 h 1375212"/>
                <a:gd name="connsiteX7" fmla="*/ 623904 w 618845"/>
                <a:gd name="connsiteY7" fmla="*/ 101507 h 1375212"/>
                <a:gd name="connsiteX8" fmla="*/ 236782 w 618845"/>
                <a:gd name="connsiteY8" fmla="*/ 1379768 h 1375212"/>
                <a:gd name="connsiteX9" fmla="*/ 234031 w 618845"/>
                <a:gd name="connsiteY9" fmla="*/ 1382518 h 137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8845" h="1375212">
                  <a:moveTo>
                    <a:pt x="234031" y="1382518"/>
                  </a:moveTo>
                  <a:cubicBezTo>
                    <a:pt x="227843" y="1390082"/>
                    <a:pt x="214778" y="1389395"/>
                    <a:pt x="201026" y="1381143"/>
                  </a:cubicBezTo>
                  <a:cubicBezTo>
                    <a:pt x="185211" y="1372204"/>
                    <a:pt x="171459" y="1355014"/>
                    <a:pt x="165958" y="1339199"/>
                  </a:cubicBezTo>
                  <a:cubicBezTo>
                    <a:pt x="137767" y="1303444"/>
                    <a:pt x="-36198" y="546389"/>
                    <a:pt x="108200" y="305727"/>
                  </a:cubicBezTo>
                  <a:cubicBezTo>
                    <a:pt x="110262" y="302288"/>
                    <a:pt x="132953" y="264470"/>
                    <a:pt x="191400" y="219088"/>
                  </a:cubicBezTo>
                  <a:cubicBezTo>
                    <a:pt x="259473" y="164080"/>
                    <a:pt x="385305" y="95319"/>
                    <a:pt x="581273" y="52000"/>
                  </a:cubicBezTo>
                  <a:cubicBezTo>
                    <a:pt x="591587" y="49937"/>
                    <a:pt x="603964" y="55438"/>
                    <a:pt x="612902" y="65752"/>
                  </a:cubicBezTo>
                  <a:cubicBezTo>
                    <a:pt x="621842" y="76066"/>
                    <a:pt x="625967" y="90506"/>
                    <a:pt x="623904" y="101507"/>
                  </a:cubicBezTo>
                  <a:cubicBezTo>
                    <a:pt x="607401" y="99445"/>
                    <a:pt x="470568" y="856500"/>
                    <a:pt x="236782" y="1379768"/>
                  </a:cubicBezTo>
                  <a:cubicBezTo>
                    <a:pt x="235407" y="1381143"/>
                    <a:pt x="234719" y="1381831"/>
                    <a:pt x="234031" y="1382518"/>
                  </a:cubicBezTo>
                  <a:close/>
                </a:path>
              </a:pathLst>
            </a:custGeom>
            <a:solidFill>
              <a:srgbClr val="6EA14C"/>
            </a:solid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600A685C-BB6F-4788-93DE-6826464EE910}"/>
                </a:ext>
              </a:extLst>
            </p:cNvPr>
            <p:cNvSpPr/>
            <p:nvPr/>
          </p:nvSpPr>
          <p:spPr>
            <a:xfrm>
              <a:off x="8905619" y="8245022"/>
              <a:ext cx="687606" cy="1443974"/>
            </a:xfrm>
            <a:custGeom>
              <a:avLst/>
              <a:gdLst>
                <a:gd name="connsiteX0" fmla="*/ 245931 w 687606"/>
                <a:gd name="connsiteY0" fmla="*/ 282350 h 1443973"/>
                <a:gd name="connsiteX1" fmla="*/ 626865 w 687606"/>
                <a:gd name="connsiteY1" fmla="*/ 115949 h 1443973"/>
                <a:gd name="connsiteX2" fmla="*/ 232866 w 687606"/>
                <a:gd name="connsiteY2" fmla="*/ 1381145 h 1443973"/>
                <a:gd name="connsiteX3" fmla="*/ 168919 w 687606"/>
                <a:gd name="connsiteY3" fmla="*/ 364175 h 1443973"/>
                <a:gd name="connsiteX4" fmla="*/ 245931 w 687606"/>
                <a:gd name="connsiteY4" fmla="*/ 282350 h 1443973"/>
                <a:gd name="connsiteX5" fmla="*/ 199861 w 687606"/>
                <a:gd name="connsiteY5" fmla="*/ 219090 h 1443973"/>
                <a:gd name="connsiteX6" fmla="*/ 113223 w 687606"/>
                <a:gd name="connsiteY6" fmla="*/ 308479 h 1443973"/>
                <a:gd name="connsiteX7" fmla="*/ 162730 w 687606"/>
                <a:gd name="connsiteY7" fmla="*/ 1361204 h 1443973"/>
                <a:gd name="connsiteX8" fmla="*/ 232866 w 687606"/>
                <a:gd name="connsiteY8" fmla="*/ 1445780 h 1443973"/>
                <a:gd name="connsiteX9" fmla="*/ 299564 w 687606"/>
                <a:gd name="connsiteY9" fmla="*/ 1447843 h 1443973"/>
                <a:gd name="connsiteX10" fmla="*/ 303690 w 687606"/>
                <a:gd name="connsiteY10" fmla="*/ 1442342 h 1443973"/>
                <a:gd name="connsiteX11" fmla="*/ 683936 w 687606"/>
                <a:gd name="connsiteY11" fmla="*/ 151017 h 1443973"/>
                <a:gd name="connsiteX12" fmla="*/ 661933 w 687606"/>
                <a:gd name="connsiteY12" fmla="*/ 80194 h 1443973"/>
                <a:gd name="connsiteX13" fmla="*/ 598673 w 687606"/>
                <a:gd name="connsiteY13" fmla="*/ 52689 h 1443973"/>
                <a:gd name="connsiteX14" fmla="*/ 199861 w 687606"/>
                <a:gd name="connsiteY14" fmla="*/ 219090 h 1443973"/>
                <a:gd name="connsiteX15" fmla="*/ 199861 w 687606"/>
                <a:gd name="connsiteY15" fmla="*/ 219090 h 1443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7606" h="1443973">
                  <a:moveTo>
                    <a:pt x="245931" y="282350"/>
                  </a:moveTo>
                  <a:cubicBezTo>
                    <a:pt x="314692" y="225966"/>
                    <a:pt x="437086" y="159268"/>
                    <a:pt x="626865" y="115949"/>
                  </a:cubicBezTo>
                  <a:cubicBezTo>
                    <a:pt x="612425" y="107010"/>
                    <a:pt x="472841" y="858564"/>
                    <a:pt x="232866" y="1381145"/>
                  </a:cubicBezTo>
                  <a:cubicBezTo>
                    <a:pt x="214301" y="1377707"/>
                    <a:pt x="26585" y="602775"/>
                    <a:pt x="168919" y="364175"/>
                  </a:cubicBezTo>
                  <a:cubicBezTo>
                    <a:pt x="168919" y="364175"/>
                    <a:pt x="190235" y="327732"/>
                    <a:pt x="245931" y="282350"/>
                  </a:cubicBezTo>
                  <a:moveTo>
                    <a:pt x="199861" y="219090"/>
                  </a:moveTo>
                  <a:cubicBezTo>
                    <a:pt x="140040" y="265847"/>
                    <a:pt x="115286" y="303666"/>
                    <a:pt x="113223" y="308479"/>
                  </a:cubicBezTo>
                  <a:cubicBezTo>
                    <a:pt x="-38738" y="556017"/>
                    <a:pt x="134539" y="1325449"/>
                    <a:pt x="162730" y="1361204"/>
                  </a:cubicBezTo>
                  <a:cubicBezTo>
                    <a:pt x="172357" y="1393522"/>
                    <a:pt x="200549" y="1427215"/>
                    <a:pt x="232866" y="1445780"/>
                  </a:cubicBezTo>
                  <a:cubicBezTo>
                    <a:pt x="261746" y="1462283"/>
                    <a:pt x="287187" y="1462283"/>
                    <a:pt x="299564" y="1447843"/>
                  </a:cubicBezTo>
                  <a:cubicBezTo>
                    <a:pt x="300939" y="1446467"/>
                    <a:pt x="302315" y="1444405"/>
                    <a:pt x="303690" y="1442342"/>
                  </a:cubicBezTo>
                  <a:cubicBezTo>
                    <a:pt x="536101" y="912885"/>
                    <a:pt x="662621" y="172333"/>
                    <a:pt x="683936" y="151017"/>
                  </a:cubicBezTo>
                  <a:cubicBezTo>
                    <a:pt x="689437" y="129014"/>
                    <a:pt x="680498" y="101509"/>
                    <a:pt x="661933" y="80194"/>
                  </a:cubicBezTo>
                  <a:cubicBezTo>
                    <a:pt x="643368" y="58878"/>
                    <a:pt x="618614" y="47876"/>
                    <a:pt x="598673" y="52689"/>
                  </a:cubicBezTo>
                  <a:cubicBezTo>
                    <a:pt x="399267" y="94633"/>
                    <a:pt x="269997" y="163394"/>
                    <a:pt x="199861" y="219090"/>
                  </a:cubicBezTo>
                  <a:lnTo>
                    <a:pt x="199861" y="219090"/>
                  </a:lnTo>
                  <a:close/>
                </a:path>
              </a:pathLst>
            </a:custGeom>
            <a:solidFill>
              <a:srgbClr val="5F3620"/>
            </a:solid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BE78B772-F859-4A18-B37A-72A238D76737}"/>
                </a:ext>
              </a:extLst>
            </p:cNvPr>
            <p:cNvSpPr/>
            <p:nvPr/>
          </p:nvSpPr>
          <p:spPr>
            <a:xfrm>
              <a:off x="9053910" y="8314214"/>
              <a:ext cx="481325" cy="1306452"/>
            </a:xfrm>
            <a:custGeom>
              <a:avLst/>
              <a:gdLst>
                <a:gd name="connsiteX0" fmla="*/ 132708 w 481324"/>
                <a:gd name="connsiteY0" fmla="*/ 690357 h 1306452"/>
                <a:gd name="connsiteX1" fmla="*/ 67386 w 481324"/>
                <a:gd name="connsiteY1" fmla="*/ 1049288 h 1306452"/>
                <a:gd name="connsiteX2" fmla="*/ 51570 w 481324"/>
                <a:gd name="connsiteY2" fmla="*/ 1195748 h 1306452"/>
                <a:gd name="connsiteX3" fmla="*/ 84576 w 481324"/>
                <a:gd name="connsiteY3" fmla="*/ 1311953 h 1306452"/>
                <a:gd name="connsiteX4" fmla="*/ 477199 w 481324"/>
                <a:gd name="connsiteY4" fmla="*/ 51570 h 1306452"/>
                <a:gd name="connsiteX5" fmla="*/ 132708 w 481324"/>
                <a:gd name="connsiteY5" fmla="*/ 690357 h 1306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1324" h="1306452">
                  <a:moveTo>
                    <a:pt x="132708" y="690357"/>
                  </a:moveTo>
                  <a:cubicBezTo>
                    <a:pt x="99016" y="801062"/>
                    <a:pt x="70823" y="917955"/>
                    <a:pt x="67386" y="1049288"/>
                  </a:cubicBezTo>
                  <a:cubicBezTo>
                    <a:pt x="66698" y="1083668"/>
                    <a:pt x="56384" y="1137989"/>
                    <a:pt x="51570" y="1195748"/>
                  </a:cubicBezTo>
                  <a:cubicBezTo>
                    <a:pt x="70136" y="1267259"/>
                    <a:pt x="84576" y="1311953"/>
                    <a:pt x="84576" y="1311953"/>
                  </a:cubicBezTo>
                  <a:cubicBezTo>
                    <a:pt x="314924" y="815501"/>
                    <a:pt x="446944" y="106579"/>
                    <a:pt x="477199" y="51570"/>
                  </a:cubicBezTo>
                  <a:cubicBezTo>
                    <a:pt x="314236" y="219347"/>
                    <a:pt x="207657" y="441443"/>
                    <a:pt x="132708" y="690357"/>
                  </a:cubicBezTo>
                  <a:close/>
                </a:path>
              </a:pathLst>
            </a:custGeom>
            <a:solidFill>
              <a:srgbClr val="429950"/>
            </a:solid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3EEB1B3F-67AD-47BC-B695-AD81BC4A4722}"/>
                </a:ext>
              </a:extLst>
            </p:cNvPr>
            <p:cNvSpPr/>
            <p:nvPr/>
          </p:nvSpPr>
          <p:spPr>
            <a:xfrm>
              <a:off x="9525296" y="8751031"/>
              <a:ext cx="687606" cy="1512734"/>
            </a:xfrm>
            <a:custGeom>
              <a:avLst/>
              <a:gdLst>
                <a:gd name="connsiteX0" fmla="*/ 287732 w 687606"/>
                <a:gd name="connsiteY0" fmla="*/ 1463040 h 1512734"/>
                <a:gd name="connsiteX1" fmla="*/ 247163 w 687606"/>
                <a:gd name="connsiteY1" fmla="*/ 1465103 h 1512734"/>
                <a:gd name="connsiteX2" fmla="*/ 205219 w 687606"/>
                <a:gd name="connsiteY2" fmla="*/ 1422471 h 1512734"/>
                <a:gd name="connsiteX3" fmla="*/ 104141 w 687606"/>
                <a:gd name="connsiteY3" fmla="*/ 364245 h 1512734"/>
                <a:gd name="connsiteX4" fmla="*/ 130270 w 687606"/>
                <a:gd name="connsiteY4" fmla="*/ 329177 h 1512734"/>
                <a:gd name="connsiteX5" fmla="*/ 620534 w 687606"/>
                <a:gd name="connsiteY5" fmla="*/ 52759 h 1512734"/>
                <a:gd name="connsiteX6" fmla="*/ 656289 w 687606"/>
                <a:gd name="connsiteY6" fmla="*/ 63761 h 1512734"/>
                <a:gd name="connsiteX7" fmla="*/ 670729 w 687606"/>
                <a:gd name="connsiteY7" fmla="*/ 100892 h 1512734"/>
                <a:gd name="connsiteX8" fmla="*/ 287732 w 687606"/>
                <a:gd name="connsiteY8" fmla="*/ 1463040 h 1512734"/>
                <a:gd name="connsiteX9" fmla="*/ 287732 w 687606"/>
                <a:gd name="connsiteY9" fmla="*/ 1463040 h 1512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7606" h="1512734">
                  <a:moveTo>
                    <a:pt x="287732" y="1463040"/>
                  </a:moveTo>
                  <a:cubicBezTo>
                    <a:pt x="281544" y="1473354"/>
                    <a:pt x="265729" y="1474042"/>
                    <a:pt x="247163" y="1465103"/>
                  </a:cubicBezTo>
                  <a:cubicBezTo>
                    <a:pt x="228598" y="1456164"/>
                    <a:pt x="211408" y="1438974"/>
                    <a:pt x="205219" y="1422471"/>
                  </a:cubicBezTo>
                  <a:cubicBezTo>
                    <a:pt x="172902" y="1386716"/>
                    <a:pt x="-47132" y="622097"/>
                    <a:pt x="104141" y="364245"/>
                  </a:cubicBezTo>
                  <a:cubicBezTo>
                    <a:pt x="104829" y="362870"/>
                    <a:pt x="112393" y="349805"/>
                    <a:pt x="130270" y="329177"/>
                  </a:cubicBezTo>
                  <a:cubicBezTo>
                    <a:pt x="188029" y="259041"/>
                    <a:pt x="336552" y="143523"/>
                    <a:pt x="620534" y="52759"/>
                  </a:cubicBezTo>
                  <a:cubicBezTo>
                    <a:pt x="631535" y="49321"/>
                    <a:pt x="645288" y="53447"/>
                    <a:pt x="656289" y="63761"/>
                  </a:cubicBezTo>
                  <a:cubicBezTo>
                    <a:pt x="667291" y="74763"/>
                    <a:pt x="672791" y="88515"/>
                    <a:pt x="670729" y="100892"/>
                  </a:cubicBezTo>
                  <a:cubicBezTo>
                    <a:pt x="652851" y="100204"/>
                    <a:pt x="557274" y="909517"/>
                    <a:pt x="287732" y="1463040"/>
                  </a:cubicBezTo>
                  <a:cubicBezTo>
                    <a:pt x="287732" y="1463040"/>
                    <a:pt x="287732" y="1463040"/>
                    <a:pt x="287732" y="1463040"/>
                  </a:cubicBezTo>
                  <a:close/>
                </a:path>
              </a:pathLst>
            </a:custGeom>
            <a:solidFill>
              <a:srgbClr val="6EA14C"/>
            </a:solid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526123D7-32BD-4CB6-AF9D-C036DF99556C}"/>
                </a:ext>
              </a:extLst>
            </p:cNvPr>
            <p:cNvSpPr/>
            <p:nvPr/>
          </p:nvSpPr>
          <p:spPr>
            <a:xfrm>
              <a:off x="9488577" y="8717616"/>
              <a:ext cx="756367" cy="1581495"/>
            </a:xfrm>
            <a:custGeom>
              <a:avLst/>
              <a:gdLst>
                <a:gd name="connsiteX0" fmla="*/ 197243 w 756367"/>
                <a:gd name="connsiteY0" fmla="*/ 393535 h 1581494"/>
                <a:gd name="connsiteX1" fmla="*/ 675817 w 756367"/>
                <a:gd name="connsiteY1" fmla="*/ 118492 h 1581494"/>
                <a:gd name="connsiteX2" fmla="*/ 283194 w 756367"/>
                <a:gd name="connsiteY2" fmla="*/ 1465513 h 1581494"/>
                <a:gd name="connsiteX3" fmla="*/ 174552 w 756367"/>
                <a:gd name="connsiteY3" fmla="*/ 424477 h 1581494"/>
                <a:gd name="connsiteX4" fmla="*/ 197243 w 756367"/>
                <a:gd name="connsiteY4" fmla="*/ 393535 h 1581494"/>
                <a:gd name="connsiteX5" fmla="*/ 136734 w 756367"/>
                <a:gd name="connsiteY5" fmla="*/ 332338 h 1581494"/>
                <a:gd name="connsiteX6" fmla="*/ 136734 w 756367"/>
                <a:gd name="connsiteY6" fmla="*/ 332338 h 1581494"/>
                <a:gd name="connsiteX7" fmla="*/ 109230 w 756367"/>
                <a:gd name="connsiteY7" fmla="*/ 368093 h 1581494"/>
                <a:gd name="connsiteX8" fmla="*/ 200681 w 756367"/>
                <a:gd name="connsiteY8" fmla="*/ 1446260 h 1581494"/>
                <a:gd name="connsiteX9" fmla="*/ 283882 w 756367"/>
                <a:gd name="connsiteY9" fmla="*/ 1531523 h 1581494"/>
                <a:gd name="connsiteX10" fmla="*/ 365707 w 756367"/>
                <a:gd name="connsiteY10" fmla="*/ 1527398 h 1581494"/>
                <a:gd name="connsiteX11" fmla="*/ 366394 w 756367"/>
                <a:gd name="connsiteY11" fmla="*/ 1526710 h 1581494"/>
                <a:gd name="connsiteX12" fmla="*/ 739765 w 756367"/>
                <a:gd name="connsiteY12" fmla="*/ 150122 h 1581494"/>
                <a:gd name="connsiteX13" fmla="*/ 710885 w 756367"/>
                <a:gd name="connsiteY13" fmla="*/ 76548 h 1581494"/>
                <a:gd name="connsiteX14" fmla="*/ 639374 w 756367"/>
                <a:gd name="connsiteY14" fmla="*/ 53857 h 1581494"/>
                <a:gd name="connsiteX15" fmla="*/ 136734 w 756367"/>
                <a:gd name="connsiteY15" fmla="*/ 332338 h 1581494"/>
                <a:gd name="connsiteX16" fmla="*/ 136734 w 756367"/>
                <a:gd name="connsiteY16" fmla="*/ 332338 h 1581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6367" h="1581494">
                  <a:moveTo>
                    <a:pt x="197243" y="393535"/>
                  </a:moveTo>
                  <a:cubicBezTo>
                    <a:pt x="246063" y="331650"/>
                    <a:pt x="390460" y="212694"/>
                    <a:pt x="675817" y="118492"/>
                  </a:cubicBezTo>
                  <a:cubicBezTo>
                    <a:pt x="658627" y="109553"/>
                    <a:pt x="558924" y="913365"/>
                    <a:pt x="283194" y="1465513"/>
                  </a:cubicBezTo>
                  <a:cubicBezTo>
                    <a:pt x="263253" y="1462762"/>
                    <a:pt x="25342" y="680266"/>
                    <a:pt x="174552" y="424477"/>
                  </a:cubicBezTo>
                  <a:cubicBezTo>
                    <a:pt x="174552" y="425165"/>
                    <a:pt x="181428" y="412788"/>
                    <a:pt x="197243" y="393535"/>
                  </a:cubicBezTo>
                  <a:moveTo>
                    <a:pt x="136734" y="332338"/>
                  </a:moveTo>
                  <a:lnTo>
                    <a:pt x="136734" y="332338"/>
                  </a:lnTo>
                  <a:cubicBezTo>
                    <a:pt x="117481" y="354341"/>
                    <a:pt x="109230" y="368093"/>
                    <a:pt x="109230" y="368093"/>
                  </a:cubicBezTo>
                  <a:cubicBezTo>
                    <a:pt x="-50295" y="633509"/>
                    <a:pt x="168364" y="1409817"/>
                    <a:pt x="200681" y="1446260"/>
                  </a:cubicBezTo>
                  <a:cubicBezTo>
                    <a:pt x="213058" y="1479265"/>
                    <a:pt x="246751" y="1514333"/>
                    <a:pt x="283882" y="1531523"/>
                  </a:cubicBezTo>
                  <a:cubicBezTo>
                    <a:pt x="321013" y="1549400"/>
                    <a:pt x="354017" y="1547338"/>
                    <a:pt x="365707" y="1527398"/>
                  </a:cubicBezTo>
                  <a:cubicBezTo>
                    <a:pt x="365707" y="1527398"/>
                    <a:pt x="365707" y="1526710"/>
                    <a:pt x="366394" y="1526710"/>
                  </a:cubicBezTo>
                  <a:cubicBezTo>
                    <a:pt x="633873" y="965623"/>
                    <a:pt x="717074" y="173500"/>
                    <a:pt x="739765" y="150122"/>
                  </a:cubicBezTo>
                  <a:cubicBezTo>
                    <a:pt x="743890" y="126056"/>
                    <a:pt x="732201" y="97176"/>
                    <a:pt x="710885" y="76548"/>
                  </a:cubicBezTo>
                  <a:cubicBezTo>
                    <a:pt x="688882" y="55920"/>
                    <a:pt x="660690" y="46981"/>
                    <a:pt x="639374" y="53857"/>
                  </a:cubicBezTo>
                  <a:cubicBezTo>
                    <a:pt x="350580" y="144621"/>
                    <a:pt x="196555" y="261514"/>
                    <a:pt x="136734" y="332338"/>
                  </a:cubicBezTo>
                  <a:lnTo>
                    <a:pt x="136734" y="332338"/>
                  </a:lnTo>
                  <a:close/>
                </a:path>
              </a:pathLst>
            </a:custGeom>
            <a:solidFill>
              <a:srgbClr val="5F3620"/>
            </a:solid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74559596-FF12-4CB0-BEAA-50D7FB0EECAC}"/>
                </a:ext>
              </a:extLst>
            </p:cNvPr>
            <p:cNvSpPr/>
            <p:nvPr/>
          </p:nvSpPr>
          <p:spPr>
            <a:xfrm>
              <a:off x="9679632" y="8790038"/>
              <a:ext cx="481325" cy="1443974"/>
            </a:xfrm>
            <a:custGeom>
              <a:avLst/>
              <a:gdLst>
                <a:gd name="connsiteX0" fmla="*/ 129270 w 481324"/>
                <a:gd name="connsiteY0" fmla="*/ 749491 h 1443973"/>
                <a:gd name="connsiteX1" fmla="*/ 66697 w 481324"/>
                <a:gd name="connsiteY1" fmla="*/ 1124237 h 1443973"/>
                <a:gd name="connsiteX2" fmla="*/ 51570 w 481324"/>
                <a:gd name="connsiteY2" fmla="*/ 1276198 h 1443973"/>
                <a:gd name="connsiteX3" fmla="*/ 92139 w 481324"/>
                <a:gd name="connsiteY3" fmla="*/ 1393091 h 1443973"/>
                <a:gd name="connsiteX4" fmla="*/ 483387 w 481324"/>
                <a:gd name="connsiteY4" fmla="*/ 51570 h 1443973"/>
                <a:gd name="connsiteX5" fmla="*/ 129270 w 481324"/>
                <a:gd name="connsiteY5" fmla="*/ 749491 h 1443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1324" h="1443973">
                  <a:moveTo>
                    <a:pt x="129270" y="749491"/>
                  </a:moveTo>
                  <a:cubicBezTo>
                    <a:pt x="94890" y="867072"/>
                    <a:pt x="66010" y="988778"/>
                    <a:pt x="66697" y="1124237"/>
                  </a:cubicBezTo>
                  <a:cubicBezTo>
                    <a:pt x="66697" y="1159305"/>
                    <a:pt x="55696" y="1216376"/>
                    <a:pt x="51570" y="1276198"/>
                  </a:cubicBezTo>
                  <a:cubicBezTo>
                    <a:pt x="74949" y="1348396"/>
                    <a:pt x="92139" y="1393091"/>
                    <a:pt x="92139" y="1393091"/>
                  </a:cubicBezTo>
                  <a:cubicBezTo>
                    <a:pt x="357555" y="868447"/>
                    <a:pt x="453820" y="111392"/>
                    <a:pt x="483387" y="51570"/>
                  </a:cubicBezTo>
                  <a:cubicBezTo>
                    <a:pt x="313548" y="246851"/>
                    <a:pt x="205594" y="486825"/>
                    <a:pt x="129270" y="749491"/>
                  </a:cubicBezTo>
                  <a:close/>
                </a:path>
              </a:pathLst>
            </a:custGeom>
            <a:solidFill>
              <a:srgbClr val="429950"/>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43013233-FEF8-4CDE-9B5F-F126A9A6754A}"/>
                </a:ext>
              </a:extLst>
            </p:cNvPr>
            <p:cNvSpPr/>
            <p:nvPr/>
          </p:nvSpPr>
          <p:spPr>
            <a:xfrm>
              <a:off x="6788535" y="2683360"/>
              <a:ext cx="618846" cy="1925298"/>
            </a:xfrm>
            <a:custGeom>
              <a:avLst/>
              <a:gdLst>
                <a:gd name="connsiteX0" fmla="*/ 595867 w 618845"/>
                <a:gd name="connsiteY0" fmla="*/ 1923968 h 1925298"/>
                <a:gd name="connsiteX1" fmla="*/ 583490 w 618845"/>
                <a:gd name="connsiteY1" fmla="*/ 1914341 h 1925298"/>
                <a:gd name="connsiteX2" fmla="*/ 55408 w 618845"/>
                <a:gd name="connsiteY2" fmla="*/ 120376 h 1925298"/>
                <a:gd name="connsiteX3" fmla="*/ 73286 w 618845"/>
                <a:gd name="connsiteY3" fmla="*/ 67431 h 1925298"/>
                <a:gd name="connsiteX4" fmla="*/ 105603 w 618845"/>
                <a:gd name="connsiteY4" fmla="*/ 53678 h 1925298"/>
                <a:gd name="connsiteX5" fmla="*/ 106978 w 618845"/>
                <a:gd name="connsiteY5" fmla="*/ 54366 h 1925298"/>
                <a:gd name="connsiteX6" fmla="*/ 502352 w 618845"/>
                <a:gd name="connsiteY6" fmla="*/ 572821 h 1925298"/>
                <a:gd name="connsiteX7" fmla="*/ 627497 w 618845"/>
                <a:gd name="connsiteY7" fmla="*/ 1871022 h 1925298"/>
                <a:gd name="connsiteX8" fmla="*/ 614432 w 618845"/>
                <a:gd name="connsiteY8" fmla="*/ 1917779 h 1925298"/>
                <a:gd name="connsiteX9" fmla="*/ 595867 w 618845"/>
                <a:gd name="connsiteY9" fmla="*/ 1923968 h 1925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8845" h="1925298">
                  <a:moveTo>
                    <a:pt x="595867" y="1923968"/>
                  </a:moveTo>
                  <a:cubicBezTo>
                    <a:pt x="591053" y="1922593"/>
                    <a:pt x="586928" y="1919842"/>
                    <a:pt x="583490" y="1914341"/>
                  </a:cubicBezTo>
                  <a:cubicBezTo>
                    <a:pt x="122794" y="1334002"/>
                    <a:pt x="29967" y="134128"/>
                    <a:pt x="55408" y="120376"/>
                  </a:cubicBezTo>
                  <a:cubicBezTo>
                    <a:pt x="55408" y="102498"/>
                    <a:pt x="62284" y="81183"/>
                    <a:pt x="73286" y="67431"/>
                  </a:cubicBezTo>
                  <a:cubicBezTo>
                    <a:pt x="84287" y="53678"/>
                    <a:pt x="96664" y="48178"/>
                    <a:pt x="105603" y="53678"/>
                  </a:cubicBezTo>
                  <a:cubicBezTo>
                    <a:pt x="106291" y="54366"/>
                    <a:pt x="106291" y="54366"/>
                    <a:pt x="106978" y="54366"/>
                  </a:cubicBezTo>
                  <a:cubicBezTo>
                    <a:pt x="416401" y="275088"/>
                    <a:pt x="496851" y="561820"/>
                    <a:pt x="502352" y="572821"/>
                  </a:cubicBezTo>
                  <a:cubicBezTo>
                    <a:pt x="566987" y="959944"/>
                    <a:pt x="605493" y="1836642"/>
                    <a:pt x="627497" y="1871022"/>
                  </a:cubicBezTo>
                  <a:cubicBezTo>
                    <a:pt x="629559" y="1888900"/>
                    <a:pt x="624058" y="1908153"/>
                    <a:pt x="614432" y="1917779"/>
                  </a:cubicBezTo>
                  <a:cubicBezTo>
                    <a:pt x="608244" y="1923280"/>
                    <a:pt x="602055" y="1925343"/>
                    <a:pt x="595867" y="1923968"/>
                  </a:cubicBezTo>
                  <a:close/>
                </a:path>
              </a:pathLst>
            </a:custGeom>
            <a:solidFill>
              <a:srgbClr val="6EA14C"/>
            </a:solid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AEFF7E4C-8769-4B3B-9646-9C694F881BFC}"/>
                </a:ext>
              </a:extLst>
            </p:cNvPr>
            <p:cNvSpPr/>
            <p:nvPr/>
          </p:nvSpPr>
          <p:spPr>
            <a:xfrm>
              <a:off x="6758819" y="2634100"/>
              <a:ext cx="687606" cy="2062819"/>
            </a:xfrm>
            <a:custGeom>
              <a:avLst/>
              <a:gdLst>
                <a:gd name="connsiteX0" fmla="*/ 116066 w 687606"/>
                <a:gd name="connsiteY0" fmla="*/ 149696 h 2062819"/>
                <a:gd name="connsiteX1" fmla="*/ 505252 w 687606"/>
                <a:gd name="connsiteY1" fmla="*/ 650273 h 2062819"/>
                <a:gd name="connsiteX2" fmla="*/ 631084 w 687606"/>
                <a:gd name="connsiteY2" fmla="*/ 1929909 h 2062819"/>
                <a:gd name="connsiteX3" fmla="*/ 116066 w 687606"/>
                <a:gd name="connsiteY3" fmla="*/ 149696 h 2062819"/>
                <a:gd name="connsiteX4" fmla="*/ 155260 w 687606"/>
                <a:gd name="connsiteY4" fmla="*/ 55494 h 2062819"/>
                <a:gd name="connsiteX5" fmla="*/ 90625 w 687606"/>
                <a:gd name="connsiteY5" fmla="*/ 82998 h 2062819"/>
                <a:gd name="connsiteX6" fmla="*/ 54870 w 687606"/>
                <a:gd name="connsiteY6" fmla="*/ 189577 h 2062819"/>
                <a:gd name="connsiteX7" fmla="*/ 596016 w 687606"/>
                <a:gd name="connsiteY7" fmla="*/ 1997294 h 2062819"/>
                <a:gd name="connsiteX8" fmla="*/ 620770 w 687606"/>
                <a:gd name="connsiteY8" fmla="*/ 2015860 h 2062819"/>
                <a:gd name="connsiteX9" fmla="*/ 657213 w 687606"/>
                <a:gd name="connsiteY9" fmla="*/ 2002795 h 2062819"/>
                <a:gd name="connsiteX10" fmla="*/ 683342 w 687606"/>
                <a:gd name="connsiteY10" fmla="*/ 1909281 h 2062819"/>
                <a:gd name="connsiteX11" fmla="*/ 560948 w 687606"/>
                <a:gd name="connsiteY11" fmla="*/ 597328 h 2062819"/>
                <a:gd name="connsiteX12" fmla="*/ 158698 w 687606"/>
                <a:gd name="connsiteY12" fmla="*/ 56181 h 2062819"/>
                <a:gd name="connsiteX13" fmla="*/ 155260 w 687606"/>
                <a:gd name="connsiteY13" fmla="*/ 55494 h 2062819"/>
                <a:gd name="connsiteX14" fmla="*/ 155260 w 687606"/>
                <a:gd name="connsiteY14" fmla="*/ 55494 h 2062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87606" h="2062819">
                  <a:moveTo>
                    <a:pt x="116066" y="149696"/>
                  </a:moveTo>
                  <a:cubicBezTo>
                    <a:pt x="423427" y="364917"/>
                    <a:pt x="503189" y="650961"/>
                    <a:pt x="505252" y="650273"/>
                  </a:cubicBezTo>
                  <a:cubicBezTo>
                    <a:pt x="568512" y="1030520"/>
                    <a:pt x="613206" y="1933347"/>
                    <a:pt x="631084" y="1929909"/>
                  </a:cubicBezTo>
                  <a:cubicBezTo>
                    <a:pt x="172450" y="1345444"/>
                    <a:pt x="91313" y="151071"/>
                    <a:pt x="116066" y="149696"/>
                  </a:cubicBezTo>
                  <a:moveTo>
                    <a:pt x="155260" y="55494"/>
                  </a:moveTo>
                  <a:cubicBezTo>
                    <a:pt x="137382" y="45180"/>
                    <a:pt x="111941" y="55494"/>
                    <a:pt x="90625" y="82998"/>
                  </a:cubicBezTo>
                  <a:cubicBezTo>
                    <a:pt x="67934" y="111877"/>
                    <a:pt x="53494" y="153821"/>
                    <a:pt x="54870" y="189577"/>
                  </a:cubicBezTo>
                  <a:cubicBezTo>
                    <a:pt x="30803" y="240460"/>
                    <a:pt x="131194" y="1413517"/>
                    <a:pt x="596016" y="1997294"/>
                  </a:cubicBezTo>
                  <a:cubicBezTo>
                    <a:pt x="603579" y="2006921"/>
                    <a:pt x="611831" y="2013109"/>
                    <a:pt x="620770" y="2015860"/>
                  </a:cubicBezTo>
                  <a:cubicBezTo>
                    <a:pt x="633147" y="2018610"/>
                    <a:pt x="645523" y="2014485"/>
                    <a:pt x="657213" y="2002795"/>
                  </a:cubicBezTo>
                  <a:cubicBezTo>
                    <a:pt x="677153" y="1982855"/>
                    <a:pt x="687468" y="1945724"/>
                    <a:pt x="683342" y="1909281"/>
                  </a:cubicBezTo>
                  <a:cubicBezTo>
                    <a:pt x="661338" y="1875588"/>
                    <a:pt x="624208" y="991326"/>
                    <a:pt x="560948" y="597328"/>
                  </a:cubicBezTo>
                  <a:cubicBezTo>
                    <a:pt x="554759" y="581513"/>
                    <a:pt x="472934" y="284467"/>
                    <a:pt x="158698" y="56181"/>
                  </a:cubicBezTo>
                  <a:cubicBezTo>
                    <a:pt x="157323" y="56869"/>
                    <a:pt x="156635" y="56181"/>
                    <a:pt x="155260" y="55494"/>
                  </a:cubicBezTo>
                  <a:lnTo>
                    <a:pt x="155260" y="55494"/>
                  </a:lnTo>
                  <a:close/>
                </a:path>
              </a:pathLst>
            </a:custGeom>
            <a:solidFill>
              <a:srgbClr val="5F3620"/>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71D3F6EE-E370-47A3-ADD1-439A7773A645}"/>
                </a:ext>
              </a:extLst>
            </p:cNvPr>
            <p:cNvSpPr/>
            <p:nvPr/>
          </p:nvSpPr>
          <p:spPr>
            <a:xfrm>
              <a:off x="6819865" y="2741164"/>
              <a:ext cx="618846" cy="1856537"/>
            </a:xfrm>
            <a:custGeom>
              <a:avLst/>
              <a:gdLst>
                <a:gd name="connsiteX0" fmla="*/ 358943 w 618845"/>
                <a:gd name="connsiteY0" fmla="*/ 1045162 h 1856537"/>
                <a:gd name="connsiteX1" fmla="*/ 494401 w 618845"/>
                <a:gd name="connsiteY1" fmla="*/ 1511359 h 1856537"/>
                <a:gd name="connsiteX2" fmla="*/ 554910 w 618845"/>
                <a:gd name="connsiteY2" fmla="*/ 1688762 h 1856537"/>
                <a:gd name="connsiteX3" fmla="*/ 569350 w 618845"/>
                <a:gd name="connsiteY3" fmla="*/ 1822845 h 1856537"/>
                <a:gd name="connsiteX4" fmla="*/ 54333 w 618845"/>
                <a:gd name="connsiteY4" fmla="*/ 51570 h 1856537"/>
                <a:gd name="connsiteX5" fmla="*/ 358943 w 618845"/>
                <a:gd name="connsiteY5" fmla="*/ 1045162 h 1856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8845" h="1856537">
                  <a:moveTo>
                    <a:pt x="358943" y="1045162"/>
                  </a:moveTo>
                  <a:cubicBezTo>
                    <a:pt x="405012" y="1197811"/>
                    <a:pt x="453832" y="1350459"/>
                    <a:pt x="494401" y="1511359"/>
                  </a:cubicBezTo>
                  <a:cubicBezTo>
                    <a:pt x="504715" y="1553303"/>
                    <a:pt x="530844" y="1620001"/>
                    <a:pt x="554910" y="1688762"/>
                  </a:cubicBezTo>
                  <a:cubicBezTo>
                    <a:pt x="563849" y="1771274"/>
                    <a:pt x="569350" y="1822845"/>
                    <a:pt x="569350" y="1822845"/>
                  </a:cubicBezTo>
                  <a:cubicBezTo>
                    <a:pt x="136158" y="1265196"/>
                    <a:pt x="32329" y="157462"/>
                    <a:pt x="54333" y="51570"/>
                  </a:cubicBezTo>
                  <a:cubicBezTo>
                    <a:pt x="173976" y="354805"/>
                    <a:pt x="255802" y="703421"/>
                    <a:pt x="358943" y="1045162"/>
                  </a:cubicBezTo>
                  <a:close/>
                </a:path>
              </a:pathLst>
            </a:custGeom>
            <a:solidFill>
              <a:srgbClr val="429950"/>
            </a:solid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1C8E0999-1246-4CDA-9856-533313AFDEC4}"/>
                </a:ext>
              </a:extLst>
            </p:cNvPr>
            <p:cNvSpPr/>
            <p:nvPr/>
          </p:nvSpPr>
          <p:spPr>
            <a:xfrm>
              <a:off x="6289500" y="6250629"/>
              <a:ext cx="1443974" cy="1100170"/>
            </a:xfrm>
            <a:custGeom>
              <a:avLst/>
              <a:gdLst>
                <a:gd name="connsiteX0" fmla="*/ 1411888 w 1443973"/>
                <a:gd name="connsiteY0" fmla="*/ 1066556 h 1100170"/>
                <a:gd name="connsiteX1" fmla="*/ 1404324 w 1443973"/>
                <a:gd name="connsiteY1" fmla="*/ 1066556 h 1100170"/>
                <a:gd name="connsiteX2" fmla="*/ 71743 w 1443973"/>
                <a:gd name="connsiteY2" fmla="*/ 229739 h 1100170"/>
                <a:gd name="connsiteX3" fmla="*/ 51803 w 1443973"/>
                <a:gd name="connsiteY3" fmla="*/ 175418 h 1100170"/>
                <a:gd name="connsiteX4" fmla="*/ 64180 w 1443973"/>
                <a:gd name="connsiteY4" fmla="*/ 132786 h 1100170"/>
                <a:gd name="connsiteX5" fmla="*/ 328908 w 1443973"/>
                <a:gd name="connsiteY5" fmla="*/ 53024 h 1100170"/>
                <a:gd name="connsiteX6" fmla="*/ 608076 w 1443973"/>
                <a:gd name="connsiteY6" fmla="*/ 105970 h 1100170"/>
                <a:gd name="connsiteX7" fmla="*/ 1407763 w 1443973"/>
                <a:gd name="connsiteY7" fmla="*/ 992295 h 1100170"/>
                <a:gd name="connsiteX8" fmla="*/ 1425640 w 1443973"/>
                <a:gd name="connsiteY8" fmla="*/ 1041802 h 1100170"/>
                <a:gd name="connsiteX9" fmla="*/ 1411888 w 1443973"/>
                <a:gd name="connsiteY9" fmla="*/ 1066556 h 1100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43973" h="1100170">
                  <a:moveTo>
                    <a:pt x="1411888" y="1066556"/>
                  </a:moveTo>
                  <a:cubicBezTo>
                    <a:pt x="1409825" y="1067244"/>
                    <a:pt x="1407075" y="1067244"/>
                    <a:pt x="1404324" y="1066556"/>
                  </a:cubicBezTo>
                  <a:cubicBezTo>
                    <a:pt x="805419" y="992295"/>
                    <a:pt x="69680" y="254493"/>
                    <a:pt x="71743" y="229739"/>
                  </a:cubicBezTo>
                  <a:cubicBezTo>
                    <a:pt x="61429" y="218050"/>
                    <a:pt x="53178" y="196734"/>
                    <a:pt x="51803" y="175418"/>
                  </a:cubicBezTo>
                  <a:cubicBezTo>
                    <a:pt x="50427" y="154103"/>
                    <a:pt x="55241" y="137600"/>
                    <a:pt x="64180" y="132786"/>
                  </a:cubicBezTo>
                  <a:cubicBezTo>
                    <a:pt x="152193" y="85342"/>
                    <a:pt x="241582" y="59213"/>
                    <a:pt x="328908" y="53024"/>
                  </a:cubicBezTo>
                  <a:cubicBezTo>
                    <a:pt x="498747" y="41335"/>
                    <a:pt x="603263" y="103907"/>
                    <a:pt x="608076" y="105970"/>
                  </a:cubicBezTo>
                  <a:cubicBezTo>
                    <a:pt x="870054" y="317065"/>
                    <a:pt x="1376133" y="979918"/>
                    <a:pt x="1407763" y="992295"/>
                  </a:cubicBezTo>
                  <a:cubicBezTo>
                    <a:pt x="1419452" y="1005359"/>
                    <a:pt x="1425640" y="1025300"/>
                    <a:pt x="1425640" y="1041802"/>
                  </a:cubicBezTo>
                  <a:cubicBezTo>
                    <a:pt x="1424265" y="1055555"/>
                    <a:pt x="1419452" y="1063806"/>
                    <a:pt x="1411888" y="1066556"/>
                  </a:cubicBezTo>
                  <a:close/>
                </a:path>
              </a:pathLst>
            </a:custGeom>
            <a:solidFill>
              <a:srgbClr val="6EA14C"/>
            </a:solid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734C59BD-7794-4B6A-A4BB-3520E845B2EF}"/>
                </a:ext>
              </a:extLst>
            </p:cNvPr>
            <p:cNvSpPr/>
            <p:nvPr/>
          </p:nvSpPr>
          <p:spPr>
            <a:xfrm>
              <a:off x="6262947" y="6200107"/>
              <a:ext cx="1512734" cy="1168931"/>
            </a:xfrm>
            <a:custGeom>
              <a:avLst/>
              <a:gdLst>
                <a:gd name="connsiteX0" fmla="*/ 364400 w 1512734"/>
                <a:gd name="connsiteY0" fmla="*/ 155116 h 1168930"/>
                <a:gd name="connsiteX1" fmla="*/ 633254 w 1512734"/>
                <a:gd name="connsiteY1" fmla="*/ 203249 h 1168930"/>
                <a:gd name="connsiteX2" fmla="*/ 1423314 w 1512734"/>
                <a:gd name="connsiteY2" fmla="*/ 1074446 h 1168930"/>
                <a:gd name="connsiteX3" fmla="*/ 105860 w 1512734"/>
                <a:gd name="connsiteY3" fmla="*/ 235566 h 1168930"/>
                <a:gd name="connsiteX4" fmla="*/ 364400 w 1512734"/>
                <a:gd name="connsiteY4" fmla="*/ 155116 h 1168930"/>
                <a:gd name="connsiteX5" fmla="*/ 347897 w 1512734"/>
                <a:gd name="connsiteY5" fmla="*/ 52663 h 1168930"/>
                <a:gd name="connsiteX6" fmla="*/ 77668 w 1512734"/>
                <a:gd name="connsiteY6" fmla="*/ 131050 h 1168930"/>
                <a:gd name="connsiteX7" fmla="*/ 52226 w 1512734"/>
                <a:gd name="connsiteY7" fmla="*/ 217001 h 1168930"/>
                <a:gd name="connsiteX8" fmla="*/ 92795 w 1512734"/>
                <a:gd name="connsiteY8" fmla="*/ 324955 h 1168930"/>
                <a:gd name="connsiteX9" fmla="*/ 1439816 w 1512734"/>
                <a:gd name="connsiteY9" fmla="*/ 1159710 h 1168930"/>
                <a:gd name="connsiteX10" fmla="*/ 1454256 w 1512734"/>
                <a:gd name="connsiteY10" fmla="*/ 1159022 h 1168930"/>
                <a:gd name="connsiteX11" fmla="*/ 1481072 w 1512734"/>
                <a:gd name="connsiteY11" fmla="*/ 1110202 h 1168930"/>
                <a:gd name="connsiteX12" fmla="*/ 1446005 w 1512734"/>
                <a:gd name="connsiteY12" fmla="*/ 1011186 h 1168930"/>
                <a:gd name="connsiteX13" fmla="*/ 639442 w 1512734"/>
                <a:gd name="connsiteY13" fmla="*/ 111797 h 1168930"/>
                <a:gd name="connsiteX14" fmla="*/ 347897 w 1512734"/>
                <a:gd name="connsiteY14" fmla="*/ 52663 h 1168930"/>
                <a:gd name="connsiteX15" fmla="*/ 347897 w 1512734"/>
                <a:gd name="connsiteY15" fmla="*/ 52663 h 1168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12734" h="1168930">
                  <a:moveTo>
                    <a:pt x="364400" y="155116"/>
                  </a:moveTo>
                  <a:cubicBezTo>
                    <a:pt x="531488" y="142740"/>
                    <a:pt x="633254" y="203936"/>
                    <a:pt x="633254" y="203249"/>
                  </a:cubicBezTo>
                  <a:cubicBezTo>
                    <a:pt x="890418" y="410218"/>
                    <a:pt x="1414375" y="1088198"/>
                    <a:pt x="1423314" y="1074446"/>
                  </a:cubicBezTo>
                  <a:cubicBezTo>
                    <a:pt x="822346" y="994684"/>
                    <a:pt x="96233" y="251381"/>
                    <a:pt x="105860" y="235566"/>
                  </a:cubicBezTo>
                  <a:cubicBezTo>
                    <a:pt x="202125" y="182621"/>
                    <a:pt x="290138" y="161305"/>
                    <a:pt x="364400" y="155116"/>
                  </a:cubicBezTo>
                  <a:moveTo>
                    <a:pt x="347897" y="52663"/>
                  </a:moveTo>
                  <a:cubicBezTo>
                    <a:pt x="259196" y="58164"/>
                    <a:pt x="167057" y="83605"/>
                    <a:pt x="77668" y="131050"/>
                  </a:cubicBezTo>
                  <a:cubicBezTo>
                    <a:pt x="59102" y="140677"/>
                    <a:pt x="48788" y="174369"/>
                    <a:pt x="52226" y="217001"/>
                  </a:cubicBezTo>
                  <a:cubicBezTo>
                    <a:pt x="55664" y="258945"/>
                    <a:pt x="71479" y="301576"/>
                    <a:pt x="92795" y="324955"/>
                  </a:cubicBezTo>
                  <a:cubicBezTo>
                    <a:pt x="112736" y="373088"/>
                    <a:pt x="835410" y="1088198"/>
                    <a:pt x="1439816" y="1159710"/>
                  </a:cubicBezTo>
                  <a:cubicBezTo>
                    <a:pt x="1445317" y="1160397"/>
                    <a:pt x="1450130" y="1160397"/>
                    <a:pt x="1454256" y="1159022"/>
                  </a:cubicBezTo>
                  <a:cubicBezTo>
                    <a:pt x="1470071" y="1154209"/>
                    <a:pt x="1479697" y="1136331"/>
                    <a:pt x="1481072" y="1110202"/>
                  </a:cubicBezTo>
                  <a:cubicBezTo>
                    <a:pt x="1482448" y="1076509"/>
                    <a:pt x="1468696" y="1037316"/>
                    <a:pt x="1446005" y="1011186"/>
                  </a:cubicBezTo>
                  <a:cubicBezTo>
                    <a:pt x="1414375" y="998809"/>
                    <a:pt x="905546" y="328393"/>
                    <a:pt x="639442" y="111797"/>
                  </a:cubicBezTo>
                  <a:cubicBezTo>
                    <a:pt x="631879" y="108359"/>
                    <a:pt x="522549" y="42349"/>
                    <a:pt x="347897" y="52663"/>
                  </a:cubicBezTo>
                  <a:lnTo>
                    <a:pt x="347897" y="52663"/>
                  </a:lnTo>
                  <a:close/>
                </a:path>
              </a:pathLst>
            </a:custGeom>
            <a:solidFill>
              <a:srgbClr val="5F3620"/>
            </a:solid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874E73CF-4B1F-4943-AEF7-E1841F7EA3A1}"/>
                </a:ext>
              </a:extLst>
            </p:cNvPr>
            <p:cNvSpPr/>
            <p:nvPr/>
          </p:nvSpPr>
          <p:spPr>
            <a:xfrm>
              <a:off x="6321362" y="6390292"/>
              <a:ext cx="1375213" cy="893888"/>
            </a:xfrm>
            <a:custGeom>
              <a:avLst/>
              <a:gdLst>
                <a:gd name="connsiteX0" fmla="*/ 803124 w 1375212"/>
                <a:gd name="connsiteY0" fmla="*/ 466884 h 893888"/>
                <a:gd name="connsiteX1" fmla="*/ 1146240 w 1375212"/>
                <a:gd name="connsiteY1" fmla="*/ 702733 h 893888"/>
                <a:gd name="connsiteX2" fmla="*/ 1281698 w 1375212"/>
                <a:gd name="connsiteY2" fmla="*/ 789372 h 893888"/>
                <a:gd name="connsiteX3" fmla="*/ 1364211 w 1375212"/>
                <a:gd name="connsiteY3" fmla="*/ 884262 h 893888"/>
                <a:gd name="connsiteX4" fmla="*/ 51570 w 1375212"/>
                <a:gd name="connsiteY4" fmla="*/ 51570 h 893888"/>
                <a:gd name="connsiteX5" fmla="*/ 803124 w 1375212"/>
                <a:gd name="connsiteY5" fmla="*/ 466884 h 89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5212" h="893888">
                  <a:moveTo>
                    <a:pt x="803124" y="466884"/>
                  </a:moveTo>
                  <a:cubicBezTo>
                    <a:pt x="917267" y="539083"/>
                    <a:pt x="1032097" y="611969"/>
                    <a:pt x="1146240" y="702733"/>
                  </a:cubicBezTo>
                  <a:cubicBezTo>
                    <a:pt x="1176495" y="726112"/>
                    <a:pt x="1229440" y="755679"/>
                    <a:pt x="1281698" y="789372"/>
                  </a:cubicBezTo>
                  <a:cubicBezTo>
                    <a:pt x="1333269" y="847818"/>
                    <a:pt x="1364211" y="884262"/>
                    <a:pt x="1364211" y="884262"/>
                  </a:cubicBezTo>
                  <a:cubicBezTo>
                    <a:pt x="792810" y="805874"/>
                    <a:pt x="103829" y="134771"/>
                    <a:pt x="51570" y="51570"/>
                  </a:cubicBezTo>
                  <a:cubicBezTo>
                    <a:pt x="299796" y="134083"/>
                    <a:pt x="548710" y="304610"/>
                    <a:pt x="803124" y="466884"/>
                  </a:cubicBezTo>
                  <a:close/>
                </a:path>
              </a:pathLst>
            </a:custGeom>
            <a:solidFill>
              <a:srgbClr val="429950"/>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8BEE0B9B-DDD7-4443-B244-F4E56258540F}"/>
                </a:ext>
              </a:extLst>
            </p:cNvPr>
            <p:cNvSpPr/>
            <p:nvPr/>
          </p:nvSpPr>
          <p:spPr>
            <a:xfrm>
              <a:off x="6230642" y="4019348"/>
              <a:ext cx="1168931" cy="1375213"/>
            </a:xfrm>
            <a:custGeom>
              <a:avLst/>
              <a:gdLst>
                <a:gd name="connsiteX0" fmla="*/ 1115942 w 1168930"/>
                <a:gd name="connsiteY0" fmla="*/ 1356036 h 1375212"/>
                <a:gd name="connsiteX1" fmla="*/ 1109753 w 1168930"/>
                <a:gd name="connsiteY1" fmla="*/ 1353973 h 1375212"/>
                <a:gd name="connsiteX2" fmla="*/ 57715 w 1168930"/>
                <a:gd name="connsiteY2" fmla="*/ 154788 h 1375212"/>
                <a:gd name="connsiteX3" fmla="*/ 54965 w 1168930"/>
                <a:gd name="connsiteY3" fmla="*/ 97716 h 1375212"/>
                <a:gd name="connsiteX4" fmla="*/ 81094 w 1168930"/>
                <a:gd name="connsiteY4" fmla="*/ 61961 h 1375212"/>
                <a:gd name="connsiteX5" fmla="*/ 402894 w 1168930"/>
                <a:gd name="connsiteY5" fmla="*/ 80526 h 1375212"/>
                <a:gd name="connsiteX6" fmla="*/ 626366 w 1168930"/>
                <a:gd name="connsiteY6" fmla="*/ 208421 h 1375212"/>
                <a:gd name="connsiteX7" fmla="*/ 1137257 w 1168930"/>
                <a:gd name="connsiteY7" fmla="*/ 1286588 h 1375212"/>
                <a:gd name="connsiteX8" fmla="*/ 1138633 w 1168930"/>
                <a:gd name="connsiteY8" fmla="*/ 1337471 h 1375212"/>
                <a:gd name="connsiteX9" fmla="*/ 1115942 w 1168930"/>
                <a:gd name="connsiteY9" fmla="*/ 1356036 h 137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68930" h="1375212">
                  <a:moveTo>
                    <a:pt x="1115942" y="1356036"/>
                  </a:moveTo>
                  <a:cubicBezTo>
                    <a:pt x="1113879" y="1356036"/>
                    <a:pt x="1111816" y="1355348"/>
                    <a:pt x="1109753" y="1353973"/>
                  </a:cubicBezTo>
                  <a:cubicBezTo>
                    <a:pt x="545916" y="1088557"/>
                    <a:pt x="47401" y="176103"/>
                    <a:pt x="57715" y="154788"/>
                  </a:cubicBezTo>
                  <a:cubicBezTo>
                    <a:pt x="50839" y="140348"/>
                    <a:pt x="49464" y="118344"/>
                    <a:pt x="54965" y="97716"/>
                  </a:cubicBezTo>
                  <a:cubicBezTo>
                    <a:pt x="59778" y="77776"/>
                    <a:pt x="70092" y="63336"/>
                    <a:pt x="81094" y="61961"/>
                  </a:cubicBezTo>
                  <a:cubicBezTo>
                    <a:pt x="196612" y="42708"/>
                    <a:pt x="305253" y="50959"/>
                    <a:pt x="402894" y="80526"/>
                  </a:cubicBezTo>
                  <a:cubicBezTo>
                    <a:pt x="550729" y="126596"/>
                    <a:pt x="622928" y="205670"/>
                    <a:pt x="626366" y="208421"/>
                  </a:cubicBezTo>
                  <a:cubicBezTo>
                    <a:pt x="818896" y="488277"/>
                    <a:pt x="1110441" y="1265272"/>
                    <a:pt x="1137257" y="1286588"/>
                  </a:cubicBezTo>
                  <a:cubicBezTo>
                    <a:pt x="1144133" y="1302403"/>
                    <a:pt x="1144821" y="1323031"/>
                    <a:pt x="1138633" y="1337471"/>
                  </a:cubicBezTo>
                  <a:cubicBezTo>
                    <a:pt x="1132444" y="1350535"/>
                    <a:pt x="1124193" y="1356724"/>
                    <a:pt x="1115942" y="1356036"/>
                  </a:cubicBezTo>
                  <a:close/>
                </a:path>
              </a:pathLst>
            </a:custGeom>
            <a:solidFill>
              <a:srgbClr val="6EA14C"/>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8BD91CD5-1128-4DD6-A464-909C5BF8624D}"/>
                </a:ext>
              </a:extLst>
            </p:cNvPr>
            <p:cNvSpPr/>
            <p:nvPr/>
          </p:nvSpPr>
          <p:spPr>
            <a:xfrm>
              <a:off x="6203042" y="3967201"/>
              <a:ext cx="1237692" cy="1443974"/>
            </a:xfrm>
            <a:custGeom>
              <a:avLst/>
              <a:gdLst>
                <a:gd name="connsiteX0" fmla="*/ 420867 w 1237691"/>
                <a:gd name="connsiteY0" fmla="*/ 182869 h 1443973"/>
                <a:gd name="connsiteX1" fmla="*/ 636775 w 1237691"/>
                <a:gd name="connsiteY1" fmla="*/ 303200 h 1443973"/>
                <a:gd name="connsiteX2" fmla="*/ 1143541 w 1237691"/>
                <a:gd name="connsiteY2" fmla="*/ 1363490 h 1443973"/>
                <a:gd name="connsiteX3" fmla="*/ 105943 w 1237691"/>
                <a:gd name="connsiteY3" fmla="*/ 167054 h 1443973"/>
                <a:gd name="connsiteX4" fmla="*/ 420867 w 1237691"/>
                <a:gd name="connsiteY4" fmla="*/ 182869 h 1443973"/>
                <a:gd name="connsiteX5" fmla="*/ 437369 w 1237691"/>
                <a:gd name="connsiteY5" fmla="*/ 83166 h 1443973"/>
                <a:gd name="connsiteX6" fmla="*/ 109381 w 1237691"/>
                <a:gd name="connsiteY6" fmla="*/ 61163 h 1443973"/>
                <a:gd name="connsiteX7" fmla="*/ 57811 w 1237691"/>
                <a:gd name="connsiteY7" fmla="*/ 132674 h 1443973"/>
                <a:gd name="connsiteX8" fmla="*/ 63999 w 1237691"/>
                <a:gd name="connsiteY8" fmla="*/ 246129 h 1443973"/>
                <a:gd name="connsiteX9" fmla="*/ 1131852 w 1237691"/>
                <a:gd name="connsiteY9" fmla="*/ 1448753 h 1443973"/>
                <a:gd name="connsiteX10" fmla="*/ 1144917 w 1237691"/>
                <a:gd name="connsiteY10" fmla="*/ 1452878 h 1443973"/>
                <a:gd name="connsiteX11" fmla="*/ 1187548 w 1237691"/>
                <a:gd name="connsiteY11" fmla="*/ 1417123 h 1443973"/>
                <a:gd name="connsiteX12" fmla="*/ 1184110 w 1237691"/>
                <a:gd name="connsiteY12" fmla="*/ 1314670 h 1443973"/>
                <a:gd name="connsiteX13" fmla="*/ 671156 w 1237691"/>
                <a:gd name="connsiteY13" fmla="*/ 222063 h 1443973"/>
                <a:gd name="connsiteX14" fmla="*/ 437369 w 1237691"/>
                <a:gd name="connsiteY14" fmla="*/ 83166 h 1443973"/>
                <a:gd name="connsiteX15" fmla="*/ 437369 w 1237691"/>
                <a:gd name="connsiteY15" fmla="*/ 83166 h 1443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37691" h="1443973">
                  <a:moveTo>
                    <a:pt x="420867" y="182869"/>
                  </a:moveTo>
                  <a:cubicBezTo>
                    <a:pt x="565952" y="226876"/>
                    <a:pt x="636088" y="303888"/>
                    <a:pt x="636775" y="303200"/>
                  </a:cubicBezTo>
                  <a:cubicBezTo>
                    <a:pt x="825867" y="578243"/>
                    <a:pt x="1130477" y="1374491"/>
                    <a:pt x="1143541" y="1363490"/>
                  </a:cubicBezTo>
                  <a:cubicBezTo>
                    <a:pt x="579016" y="1092573"/>
                    <a:pt x="91503" y="178744"/>
                    <a:pt x="105943" y="167054"/>
                  </a:cubicBezTo>
                  <a:cubicBezTo>
                    <a:pt x="234526" y="144363"/>
                    <a:pt x="339729" y="158803"/>
                    <a:pt x="420867" y="182869"/>
                  </a:cubicBezTo>
                  <a:moveTo>
                    <a:pt x="437369" y="83166"/>
                  </a:moveTo>
                  <a:cubicBezTo>
                    <a:pt x="337666" y="51537"/>
                    <a:pt x="227649" y="42598"/>
                    <a:pt x="109381" y="61163"/>
                  </a:cubicBezTo>
                  <a:cubicBezTo>
                    <a:pt x="88065" y="64601"/>
                    <a:pt x="67437" y="92105"/>
                    <a:pt x="57811" y="132674"/>
                  </a:cubicBezTo>
                  <a:cubicBezTo>
                    <a:pt x="47497" y="173243"/>
                    <a:pt x="50247" y="217250"/>
                    <a:pt x="63999" y="246129"/>
                  </a:cubicBezTo>
                  <a:cubicBezTo>
                    <a:pt x="68812" y="297012"/>
                    <a:pt x="562514" y="1183337"/>
                    <a:pt x="1131852" y="1448753"/>
                  </a:cubicBezTo>
                  <a:cubicBezTo>
                    <a:pt x="1135978" y="1450816"/>
                    <a:pt x="1140791" y="1452191"/>
                    <a:pt x="1144917" y="1452878"/>
                  </a:cubicBezTo>
                  <a:cubicBezTo>
                    <a:pt x="1162107" y="1454254"/>
                    <a:pt x="1177922" y="1441189"/>
                    <a:pt x="1187548" y="1417123"/>
                  </a:cubicBezTo>
                  <a:cubicBezTo>
                    <a:pt x="1199238" y="1386868"/>
                    <a:pt x="1197862" y="1346299"/>
                    <a:pt x="1184110" y="1314670"/>
                  </a:cubicBezTo>
                  <a:cubicBezTo>
                    <a:pt x="1157294" y="1293354"/>
                    <a:pt x="865748" y="508107"/>
                    <a:pt x="671156" y="222063"/>
                  </a:cubicBezTo>
                  <a:cubicBezTo>
                    <a:pt x="664967" y="215874"/>
                    <a:pt x="589330" y="131986"/>
                    <a:pt x="437369" y="83166"/>
                  </a:cubicBezTo>
                  <a:lnTo>
                    <a:pt x="437369" y="83166"/>
                  </a:lnTo>
                  <a:close/>
                </a:path>
              </a:pathLst>
            </a:custGeom>
            <a:solidFill>
              <a:srgbClr val="5F3620"/>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0D7FBDD4-A3C7-45EC-BFF5-4F30AE540A64}"/>
                </a:ext>
              </a:extLst>
            </p:cNvPr>
            <p:cNvSpPr/>
            <p:nvPr/>
          </p:nvSpPr>
          <p:spPr>
            <a:xfrm>
              <a:off x="6259478" y="4088873"/>
              <a:ext cx="1100170" cy="1237692"/>
            </a:xfrm>
            <a:custGeom>
              <a:avLst/>
              <a:gdLst>
                <a:gd name="connsiteX0" fmla="*/ 664228 w 1100170"/>
                <a:gd name="connsiteY0" fmla="*/ 675230 h 1237691"/>
                <a:gd name="connsiteX1" fmla="*/ 928269 w 1100170"/>
                <a:gd name="connsiteY1" fmla="*/ 1003905 h 1237691"/>
                <a:gd name="connsiteX2" fmla="*/ 1034848 w 1100170"/>
                <a:gd name="connsiteY2" fmla="*/ 1128362 h 1237691"/>
                <a:gd name="connsiteX3" fmla="*/ 1086418 w 1100170"/>
                <a:gd name="connsiteY3" fmla="*/ 1241817 h 1237691"/>
                <a:gd name="connsiteX4" fmla="*/ 51570 w 1100170"/>
                <a:gd name="connsiteY4" fmla="*/ 51570 h 1237691"/>
                <a:gd name="connsiteX5" fmla="*/ 664228 w 1100170"/>
                <a:gd name="connsiteY5" fmla="*/ 675230 h 1237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0170" h="1237691">
                  <a:moveTo>
                    <a:pt x="664228" y="675230"/>
                  </a:moveTo>
                  <a:cubicBezTo>
                    <a:pt x="753617" y="779058"/>
                    <a:pt x="844381" y="883574"/>
                    <a:pt x="928269" y="1003905"/>
                  </a:cubicBezTo>
                  <a:cubicBezTo>
                    <a:pt x="950272" y="1035535"/>
                    <a:pt x="992904" y="1079542"/>
                    <a:pt x="1034848" y="1128362"/>
                  </a:cubicBezTo>
                  <a:cubicBezTo>
                    <a:pt x="1066478" y="1198498"/>
                    <a:pt x="1086418" y="1241817"/>
                    <a:pt x="1086418" y="1241817"/>
                  </a:cubicBezTo>
                  <a:cubicBezTo>
                    <a:pt x="550773" y="981214"/>
                    <a:pt x="78387" y="145772"/>
                    <a:pt x="51570" y="51570"/>
                  </a:cubicBezTo>
                  <a:cubicBezTo>
                    <a:pt x="270917" y="206282"/>
                    <a:pt x="463447" y="442818"/>
                    <a:pt x="664228" y="675230"/>
                  </a:cubicBezTo>
                  <a:close/>
                </a:path>
              </a:pathLst>
            </a:custGeom>
            <a:solidFill>
              <a:srgbClr val="429950"/>
            </a:solid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2F1FDD8C-068E-4590-BD00-65AFDD5EEFF9}"/>
                </a:ext>
              </a:extLst>
            </p:cNvPr>
            <p:cNvSpPr/>
            <p:nvPr/>
          </p:nvSpPr>
          <p:spPr>
            <a:xfrm>
              <a:off x="6580653" y="7240255"/>
              <a:ext cx="1581495" cy="1031410"/>
            </a:xfrm>
            <a:custGeom>
              <a:avLst/>
              <a:gdLst>
                <a:gd name="connsiteX0" fmla="*/ 1526423 w 1581494"/>
                <a:gd name="connsiteY0" fmla="*/ 990071 h 1031409"/>
                <a:gd name="connsiteX1" fmla="*/ 1517484 w 1581494"/>
                <a:gd name="connsiteY1" fmla="*/ 992134 h 1031409"/>
                <a:gd name="connsiteX2" fmla="*/ 79011 w 1581494"/>
                <a:gd name="connsiteY2" fmla="*/ 235767 h 1031409"/>
                <a:gd name="connsiteX3" fmla="*/ 52882 w 1581494"/>
                <a:gd name="connsiteY3" fmla="*/ 183509 h 1031409"/>
                <a:gd name="connsiteX4" fmla="*/ 61821 w 1581494"/>
                <a:gd name="connsiteY4" fmla="*/ 140877 h 1031409"/>
                <a:gd name="connsiteX5" fmla="*/ 232347 w 1581494"/>
                <a:gd name="connsiteY5" fmla="*/ 70742 h 1031409"/>
                <a:gd name="connsiteX6" fmla="*/ 607093 w 1581494"/>
                <a:gd name="connsiteY6" fmla="*/ 95496 h 1031409"/>
                <a:gd name="connsiteX7" fmla="*/ 1512671 w 1581494"/>
                <a:gd name="connsiteY7" fmla="*/ 918560 h 1031409"/>
                <a:gd name="connsiteX8" fmla="*/ 1536049 w 1581494"/>
                <a:gd name="connsiteY8" fmla="*/ 966005 h 1031409"/>
                <a:gd name="connsiteX9" fmla="*/ 1526423 w 1581494"/>
                <a:gd name="connsiteY9" fmla="*/ 990071 h 1031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1494" h="1031409">
                  <a:moveTo>
                    <a:pt x="1526423" y="990071"/>
                  </a:moveTo>
                  <a:cubicBezTo>
                    <a:pt x="1523672" y="991447"/>
                    <a:pt x="1520922" y="992134"/>
                    <a:pt x="1517484" y="992134"/>
                  </a:cubicBezTo>
                  <a:cubicBezTo>
                    <a:pt x="900701" y="967381"/>
                    <a:pt x="76948" y="261208"/>
                    <a:pt x="79011" y="235767"/>
                  </a:cubicBezTo>
                  <a:cubicBezTo>
                    <a:pt x="66634" y="224765"/>
                    <a:pt x="57008" y="204137"/>
                    <a:pt x="52882" y="183509"/>
                  </a:cubicBezTo>
                  <a:cubicBezTo>
                    <a:pt x="49444" y="162881"/>
                    <a:pt x="52882" y="146378"/>
                    <a:pt x="61821" y="140877"/>
                  </a:cubicBezTo>
                  <a:cubicBezTo>
                    <a:pt x="117517" y="109247"/>
                    <a:pt x="175276" y="85869"/>
                    <a:pt x="232347" y="70742"/>
                  </a:cubicBezTo>
                  <a:cubicBezTo>
                    <a:pt x="450319" y="17108"/>
                    <a:pt x="600217" y="92745"/>
                    <a:pt x="607093" y="95496"/>
                  </a:cubicBezTo>
                  <a:cubicBezTo>
                    <a:pt x="892450" y="292151"/>
                    <a:pt x="1478290" y="908934"/>
                    <a:pt x="1512671" y="918560"/>
                  </a:cubicBezTo>
                  <a:cubicBezTo>
                    <a:pt x="1525735" y="930250"/>
                    <a:pt x="1534674" y="949503"/>
                    <a:pt x="1536049" y="966005"/>
                  </a:cubicBezTo>
                  <a:cubicBezTo>
                    <a:pt x="1536737" y="978382"/>
                    <a:pt x="1532611" y="986633"/>
                    <a:pt x="1526423" y="990071"/>
                  </a:cubicBezTo>
                  <a:close/>
                </a:path>
              </a:pathLst>
            </a:custGeom>
            <a:solidFill>
              <a:srgbClr val="6EA14C"/>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92AF770E-F06D-4123-AFBD-276F27A04D53}"/>
                </a:ext>
              </a:extLst>
            </p:cNvPr>
            <p:cNvSpPr/>
            <p:nvPr/>
          </p:nvSpPr>
          <p:spPr>
            <a:xfrm>
              <a:off x="6551532" y="7191232"/>
              <a:ext cx="1581495" cy="1100170"/>
            </a:xfrm>
            <a:custGeom>
              <a:avLst/>
              <a:gdLst>
                <a:gd name="connsiteX0" fmla="*/ 277971 w 1581494"/>
                <a:gd name="connsiteY0" fmla="*/ 170647 h 1100170"/>
                <a:gd name="connsiteX1" fmla="*/ 640340 w 1581494"/>
                <a:gd name="connsiteY1" fmla="*/ 190588 h 1100170"/>
                <a:gd name="connsiteX2" fmla="*/ 1534228 w 1581494"/>
                <a:gd name="connsiteY2" fmla="*/ 999213 h 1100170"/>
                <a:gd name="connsiteX3" fmla="*/ 110883 w 1581494"/>
                <a:gd name="connsiteY3" fmla="*/ 240783 h 1100170"/>
                <a:gd name="connsiteX4" fmla="*/ 277971 w 1581494"/>
                <a:gd name="connsiteY4" fmla="*/ 170647 h 1100170"/>
                <a:gd name="connsiteX5" fmla="*/ 246342 w 1581494"/>
                <a:gd name="connsiteY5" fmla="*/ 69569 h 1100170"/>
                <a:gd name="connsiteX6" fmla="*/ 71689 w 1581494"/>
                <a:gd name="connsiteY6" fmla="*/ 139018 h 1100170"/>
                <a:gd name="connsiteX7" fmla="*/ 54499 w 1581494"/>
                <a:gd name="connsiteY7" fmla="*/ 223593 h 1100170"/>
                <a:gd name="connsiteX8" fmla="*/ 106070 w 1581494"/>
                <a:gd name="connsiteY8" fmla="*/ 328797 h 1100170"/>
                <a:gd name="connsiteX9" fmla="*/ 1559670 w 1581494"/>
                <a:gd name="connsiteY9" fmla="*/ 1082414 h 1100170"/>
                <a:gd name="connsiteX10" fmla="*/ 1577548 w 1581494"/>
                <a:gd name="connsiteY10" fmla="*/ 1078976 h 1100170"/>
                <a:gd name="connsiteX11" fmla="*/ 1595425 w 1581494"/>
                <a:gd name="connsiteY11" fmla="*/ 1030156 h 1100170"/>
                <a:gd name="connsiteX12" fmla="*/ 1548668 w 1581494"/>
                <a:gd name="connsiteY12" fmla="*/ 935266 h 1100170"/>
                <a:gd name="connsiteX13" fmla="*/ 635527 w 1581494"/>
                <a:gd name="connsiteY13" fmla="*/ 99824 h 1100170"/>
                <a:gd name="connsiteX14" fmla="*/ 246342 w 1581494"/>
                <a:gd name="connsiteY14" fmla="*/ 69569 h 1100170"/>
                <a:gd name="connsiteX15" fmla="*/ 246342 w 1581494"/>
                <a:gd name="connsiteY15" fmla="*/ 69569 h 1100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81494" h="1100170">
                  <a:moveTo>
                    <a:pt x="277971" y="170647"/>
                  </a:moveTo>
                  <a:cubicBezTo>
                    <a:pt x="491817" y="115639"/>
                    <a:pt x="640340" y="191276"/>
                    <a:pt x="640340" y="190588"/>
                  </a:cubicBezTo>
                  <a:cubicBezTo>
                    <a:pt x="920196" y="383118"/>
                    <a:pt x="1525977" y="1014340"/>
                    <a:pt x="1534228" y="999213"/>
                  </a:cubicBezTo>
                  <a:cubicBezTo>
                    <a:pt x="914695" y="969646"/>
                    <a:pt x="101257" y="257973"/>
                    <a:pt x="110883" y="240783"/>
                  </a:cubicBezTo>
                  <a:cubicBezTo>
                    <a:pt x="169330" y="206403"/>
                    <a:pt x="225713" y="184399"/>
                    <a:pt x="277971" y="170647"/>
                  </a:cubicBezTo>
                  <a:moveTo>
                    <a:pt x="246342" y="69569"/>
                  </a:moveTo>
                  <a:cubicBezTo>
                    <a:pt x="187895" y="84009"/>
                    <a:pt x="128761" y="106700"/>
                    <a:pt x="71689" y="139018"/>
                  </a:cubicBezTo>
                  <a:cubicBezTo>
                    <a:pt x="54499" y="149332"/>
                    <a:pt x="46936" y="182337"/>
                    <a:pt x="54499" y="223593"/>
                  </a:cubicBezTo>
                  <a:cubicBezTo>
                    <a:pt x="61376" y="264850"/>
                    <a:pt x="82004" y="306106"/>
                    <a:pt x="106070" y="328797"/>
                  </a:cubicBezTo>
                  <a:cubicBezTo>
                    <a:pt x="129448" y="376929"/>
                    <a:pt x="938074" y="1059723"/>
                    <a:pt x="1559670" y="1082414"/>
                  </a:cubicBezTo>
                  <a:cubicBezTo>
                    <a:pt x="1566546" y="1083101"/>
                    <a:pt x="1572735" y="1081726"/>
                    <a:pt x="1577548" y="1078976"/>
                  </a:cubicBezTo>
                  <a:cubicBezTo>
                    <a:pt x="1590612" y="1072100"/>
                    <a:pt x="1597488" y="1054222"/>
                    <a:pt x="1595425" y="1030156"/>
                  </a:cubicBezTo>
                  <a:cubicBezTo>
                    <a:pt x="1592675" y="997150"/>
                    <a:pt x="1574110" y="959332"/>
                    <a:pt x="1548668" y="935266"/>
                  </a:cubicBezTo>
                  <a:cubicBezTo>
                    <a:pt x="1514288" y="925640"/>
                    <a:pt x="925009" y="301980"/>
                    <a:pt x="635527" y="99824"/>
                  </a:cubicBezTo>
                  <a:cubicBezTo>
                    <a:pt x="626588" y="97074"/>
                    <a:pt x="470501" y="16624"/>
                    <a:pt x="246342" y="69569"/>
                  </a:cubicBezTo>
                  <a:lnTo>
                    <a:pt x="246342" y="69569"/>
                  </a:lnTo>
                  <a:close/>
                </a:path>
              </a:pathLst>
            </a:custGeom>
            <a:solidFill>
              <a:srgbClr val="5F3620"/>
            </a:solid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4A04697C-F436-49D9-8FBC-BA0527200D55}"/>
                </a:ext>
              </a:extLst>
            </p:cNvPr>
            <p:cNvSpPr/>
            <p:nvPr/>
          </p:nvSpPr>
          <p:spPr>
            <a:xfrm>
              <a:off x="6616345" y="7385946"/>
              <a:ext cx="1512734" cy="825128"/>
            </a:xfrm>
            <a:custGeom>
              <a:avLst/>
              <a:gdLst>
                <a:gd name="connsiteX0" fmla="*/ 854695 w 1512734"/>
                <a:gd name="connsiteY0" fmla="*/ 430442 h 825127"/>
                <a:gd name="connsiteX1" fmla="*/ 1228065 w 1512734"/>
                <a:gd name="connsiteY1" fmla="*/ 640849 h 825127"/>
                <a:gd name="connsiteX2" fmla="*/ 1375213 w 1512734"/>
                <a:gd name="connsiteY2" fmla="*/ 717174 h 825127"/>
                <a:gd name="connsiteX3" fmla="*/ 1469415 w 1512734"/>
                <a:gd name="connsiteY3" fmla="*/ 804500 h 825127"/>
                <a:gd name="connsiteX4" fmla="*/ 51570 w 1512734"/>
                <a:gd name="connsiteY4" fmla="*/ 51570 h 825127"/>
                <a:gd name="connsiteX5" fmla="*/ 854695 w 1512734"/>
                <a:gd name="connsiteY5" fmla="*/ 430442 h 82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734" h="825127">
                  <a:moveTo>
                    <a:pt x="854695" y="430442"/>
                  </a:moveTo>
                  <a:cubicBezTo>
                    <a:pt x="977777" y="495764"/>
                    <a:pt x="1102233" y="559712"/>
                    <a:pt x="1228065" y="640849"/>
                  </a:cubicBezTo>
                  <a:cubicBezTo>
                    <a:pt x="1260383" y="662165"/>
                    <a:pt x="1317454" y="686919"/>
                    <a:pt x="1375213" y="717174"/>
                  </a:cubicBezTo>
                  <a:cubicBezTo>
                    <a:pt x="1433659" y="770807"/>
                    <a:pt x="1469415" y="803812"/>
                    <a:pt x="1469415" y="804500"/>
                  </a:cubicBezTo>
                  <a:cubicBezTo>
                    <a:pt x="880824" y="773557"/>
                    <a:pt x="112080" y="134084"/>
                    <a:pt x="51570" y="51570"/>
                  </a:cubicBezTo>
                  <a:cubicBezTo>
                    <a:pt x="310798" y="127895"/>
                    <a:pt x="579652" y="284669"/>
                    <a:pt x="854695" y="430442"/>
                  </a:cubicBezTo>
                  <a:close/>
                </a:path>
              </a:pathLst>
            </a:custGeom>
            <a:solidFill>
              <a:srgbClr val="429950"/>
            </a:solid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20B24942-383D-4AD7-B31F-20919E147F5E}"/>
                </a:ext>
              </a:extLst>
            </p:cNvPr>
            <p:cNvSpPr/>
            <p:nvPr/>
          </p:nvSpPr>
          <p:spPr>
            <a:xfrm>
              <a:off x="7120282" y="8434545"/>
              <a:ext cx="1443974" cy="687606"/>
            </a:xfrm>
            <a:custGeom>
              <a:avLst/>
              <a:gdLst>
                <a:gd name="connsiteX0" fmla="*/ 1407610 w 1443973"/>
                <a:gd name="connsiteY0" fmla="*/ 470323 h 687606"/>
                <a:gd name="connsiteX1" fmla="*/ 104595 w 1443973"/>
                <a:gd name="connsiteY1" fmla="*/ 584466 h 687606"/>
                <a:gd name="connsiteX2" fmla="*/ 65402 w 1443973"/>
                <a:gd name="connsiteY2" fmla="*/ 547335 h 687606"/>
                <a:gd name="connsiteX3" fmla="*/ 53025 w 1443973"/>
                <a:gd name="connsiteY3" fmla="*/ 494389 h 687606"/>
                <a:gd name="connsiteX4" fmla="*/ 339069 w 1443973"/>
                <a:gd name="connsiteY4" fmla="*/ 76324 h 687606"/>
                <a:gd name="connsiteX5" fmla="*/ 405080 w 1443973"/>
                <a:gd name="connsiteY5" fmla="*/ 51570 h 687606"/>
                <a:gd name="connsiteX6" fmla="*/ 1376667 w 1443973"/>
                <a:gd name="connsiteY6" fmla="*/ 393999 h 687606"/>
                <a:gd name="connsiteX7" fmla="*/ 1411736 w 1443973"/>
                <a:gd name="connsiteY7" fmla="*/ 433192 h 687606"/>
                <a:gd name="connsiteX8" fmla="*/ 1408985 w 1443973"/>
                <a:gd name="connsiteY8" fmla="*/ 469635 h 687606"/>
                <a:gd name="connsiteX9" fmla="*/ 1407610 w 1443973"/>
                <a:gd name="connsiteY9" fmla="*/ 470323 h 687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43973" h="687606">
                  <a:moveTo>
                    <a:pt x="1407610" y="470323"/>
                  </a:moveTo>
                  <a:cubicBezTo>
                    <a:pt x="944163" y="766681"/>
                    <a:pt x="114910" y="603031"/>
                    <a:pt x="104595" y="584466"/>
                  </a:cubicBezTo>
                  <a:cubicBezTo>
                    <a:pt x="92218" y="581715"/>
                    <a:pt x="76404" y="566588"/>
                    <a:pt x="65402" y="547335"/>
                  </a:cubicBezTo>
                  <a:cubicBezTo>
                    <a:pt x="53713" y="527394"/>
                    <a:pt x="48899" y="506766"/>
                    <a:pt x="53025" y="494389"/>
                  </a:cubicBezTo>
                  <a:cubicBezTo>
                    <a:pt x="136913" y="210407"/>
                    <a:pt x="271684" y="113455"/>
                    <a:pt x="339069" y="76324"/>
                  </a:cubicBezTo>
                  <a:cubicBezTo>
                    <a:pt x="378263" y="55696"/>
                    <a:pt x="404392" y="51570"/>
                    <a:pt x="405080" y="51570"/>
                  </a:cubicBezTo>
                  <a:cubicBezTo>
                    <a:pt x="682872" y="62572"/>
                    <a:pt x="1347100" y="397436"/>
                    <a:pt x="1376667" y="393999"/>
                  </a:cubicBezTo>
                  <a:cubicBezTo>
                    <a:pt x="1390420" y="400187"/>
                    <a:pt x="1404859" y="415314"/>
                    <a:pt x="1411736" y="433192"/>
                  </a:cubicBezTo>
                  <a:cubicBezTo>
                    <a:pt x="1417924" y="449007"/>
                    <a:pt x="1417236" y="463447"/>
                    <a:pt x="1408985" y="469635"/>
                  </a:cubicBezTo>
                  <a:cubicBezTo>
                    <a:pt x="1408985" y="469635"/>
                    <a:pt x="1408297" y="470323"/>
                    <a:pt x="1407610" y="470323"/>
                  </a:cubicBezTo>
                  <a:close/>
                </a:path>
              </a:pathLst>
            </a:custGeom>
            <a:solidFill>
              <a:srgbClr val="6EA14C"/>
            </a:solid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5A08E0F1-BE78-4428-966C-9F280C405D14}"/>
                </a:ext>
              </a:extLst>
            </p:cNvPr>
            <p:cNvSpPr/>
            <p:nvPr/>
          </p:nvSpPr>
          <p:spPr>
            <a:xfrm>
              <a:off x="7084126" y="8386413"/>
              <a:ext cx="1512734" cy="756367"/>
            </a:xfrm>
            <a:custGeom>
              <a:avLst/>
              <a:gdLst>
                <a:gd name="connsiteX0" fmla="*/ 399978 w 1512734"/>
                <a:gd name="connsiteY0" fmla="*/ 170526 h 756367"/>
                <a:gd name="connsiteX1" fmla="*/ 461863 w 1512734"/>
                <a:gd name="connsiteY1" fmla="*/ 146460 h 756367"/>
                <a:gd name="connsiteX2" fmla="*/ 1419011 w 1512734"/>
                <a:gd name="connsiteY2" fmla="*/ 480637 h 756367"/>
                <a:gd name="connsiteX3" fmla="*/ 123560 w 1512734"/>
                <a:gd name="connsiteY3" fmla="*/ 583090 h 756367"/>
                <a:gd name="connsiteX4" fmla="*/ 399978 w 1512734"/>
                <a:gd name="connsiteY4" fmla="*/ 170526 h 756367"/>
                <a:gd name="connsiteX5" fmla="*/ 350471 w 1512734"/>
                <a:gd name="connsiteY5" fmla="*/ 77699 h 756367"/>
                <a:gd name="connsiteX6" fmla="*/ 54112 w 1512734"/>
                <a:gd name="connsiteY6" fmla="*/ 501952 h 756367"/>
                <a:gd name="connsiteX7" fmla="*/ 78866 w 1512734"/>
                <a:gd name="connsiteY7" fmla="*/ 607157 h 756367"/>
                <a:gd name="connsiteX8" fmla="*/ 157941 w 1512734"/>
                <a:gd name="connsiteY8" fmla="*/ 682793 h 756367"/>
                <a:gd name="connsiteX9" fmla="*/ 1469206 w 1512734"/>
                <a:gd name="connsiteY9" fmla="*/ 557649 h 756367"/>
                <a:gd name="connsiteX10" fmla="*/ 1471957 w 1512734"/>
                <a:gd name="connsiteY10" fmla="*/ 555586 h 756367"/>
                <a:gd name="connsiteX11" fmla="*/ 1475395 w 1512734"/>
                <a:gd name="connsiteY11" fmla="*/ 481325 h 756367"/>
                <a:gd name="connsiteX12" fmla="*/ 1405259 w 1512734"/>
                <a:gd name="connsiteY12" fmla="*/ 403625 h 756367"/>
                <a:gd name="connsiteX13" fmla="*/ 423357 w 1512734"/>
                <a:gd name="connsiteY13" fmla="*/ 51570 h 756367"/>
                <a:gd name="connsiteX14" fmla="*/ 350471 w 1512734"/>
                <a:gd name="connsiteY14" fmla="*/ 77699 h 756367"/>
                <a:gd name="connsiteX15" fmla="*/ 350471 w 1512734"/>
                <a:gd name="connsiteY15" fmla="*/ 77699 h 75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12734" h="756367">
                  <a:moveTo>
                    <a:pt x="399978" y="170526"/>
                  </a:moveTo>
                  <a:cubicBezTo>
                    <a:pt x="437109" y="150585"/>
                    <a:pt x="461863" y="146460"/>
                    <a:pt x="461863" y="146460"/>
                  </a:cubicBezTo>
                  <a:cubicBezTo>
                    <a:pt x="734155" y="156774"/>
                    <a:pt x="1418324" y="496452"/>
                    <a:pt x="1419011" y="480637"/>
                  </a:cubicBezTo>
                  <a:cubicBezTo>
                    <a:pt x="951439" y="773557"/>
                    <a:pt x="125623" y="599593"/>
                    <a:pt x="123560" y="583090"/>
                  </a:cubicBezTo>
                  <a:cubicBezTo>
                    <a:pt x="201948" y="308047"/>
                    <a:pt x="328467" y="210407"/>
                    <a:pt x="399978" y="170526"/>
                  </a:cubicBezTo>
                  <a:moveTo>
                    <a:pt x="350471" y="77699"/>
                  </a:moveTo>
                  <a:cubicBezTo>
                    <a:pt x="265207" y="123082"/>
                    <a:pt x="137313" y="226910"/>
                    <a:pt x="54112" y="501952"/>
                  </a:cubicBezTo>
                  <a:cubicBezTo>
                    <a:pt x="46549" y="526706"/>
                    <a:pt x="56175" y="567963"/>
                    <a:pt x="78866" y="607157"/>
                  </a:cubicBezTo>
                  <a:cubicBezTo>
                    <a:pt x="101557" y="646350"/>
                    <a:pt x="132499" y="676605"/>
                    <a:pt x="157941" y="682793"/>
                  </a:cubicBezTo>
                  <a:cubicBezTo>
                    <a:pt x="194384" y="708234"/>
                    <a:pt x="1003697" y="859508"/>
                    <a:pt x="1469206" y="557649"/>
                  </a:cubicBezTo>
                  <a:cubicBezTo>
                    <a:pt x="1469894" y="556961"/>
                    <a:pt x="1471269" y="556273"/>
                    <a:pt x="1471957" y="555586"/>
                  </a:cubicBezTo>
                  <a:cubicBezTo>
                    <a:pt x="1487772" y="543209"/>
                    <a:pt x="1489147" y="513642"/>
                    <a:pt x="1475395" y="481325"/>
                  </a:cubicBezTo>
                  <a:cubicBezTo>
                    <a:pt x="1460955" y="446944"/>
                    <a:pt x="1432763" y="416002"/>
                    <a:pt x="1405259" y="403625"/>
                  </a:cubicBezTo>
                  <a:cubicBezTo>
                    <a:pt x="1375692" y="407751"/>
                    <a:pt x="705963" y="65322"/>
                    <a:pt x="423357" y="51570"/>
                  </a:cubicBezTo>
                  <a:cubicBezTo>
                    <a:pt x="417856" y="52945"/>
                    <a:pt x="391039" y="57071"/>
                    <a:pt x="350471" y="77699"/>
                  </a:cubicBezTo>
                  <a:lnTo>
                    <a:pt x="350471" y="77699"/>
                  </a:lnTo>
                  <a:close/>
                </a:path>
              </a:pathLst>
            </a:custGeom>
            <a:solidFill>
              <a:srgbClr val="5F3620"/>
            </a:solid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CB8BBDBD-312A-4C52-B798-0B59C0C4671B}"/>
                </a:ext>
              </a:extLst>
            </p:cNvPr>
            <p:cNvSpPr/>
            <p:nvPr/>
          </p:nvSpPr>
          <p:spPr>
            <a:xfrm>
              <a:off x="7162305" y="8764565"/>
              <a:ext cx="1375213" cy="275043"/>
            </a:xfrm>
            <a:custGeom>
              <a:avLst/>
              <a:gdLst>
                <a:gd name="connsiteX0" fmla="*/ 751554 w 1375212"/>
                <a:gd name="connsiteY0" fmla="*/ 58478 h 275042"/>
                <a:gd name="connsiteX1" fmla="*/ 1101546 w 1375212"/>
                <a:gd name="connsiteY1" fmla="*/ 61229 h 275042"/>
                <a:gd name="connsiteX2" fmla="*/ 1238379 w 1375212"/>
                <a:gd name="connsiteY2" fmla="*/ 59853 h 275042"/>
                <a:gd name="connsiteX3" fmla="*/ 1340833 w 1375212"/>
                <a:gd name="connsiteY3" fmla="*/ 102485 h 275042"/>
                <a:gd name="connsiteX4" fmla="*/ 51570 w 1375212"/>
                <a:gd name="connsiteY4" fmla="*/ 206314 h 275042"/>
                <a:gd name="connsiteX5" fmla="*/ 751554 w 1375212"/>
                <a:gd name="connsiteY5" fmla="*/ 58478 h 275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5212" h="275042">
                  <a:moveTo>
                    <a:pt x="751554" y="58478"/>
                  </a:moveTo>
                  <a:cubicBezTo>
                    <a:pt x="864321" y="51602"/>
                    <a:pt x="978464" y="46101"/>
                    <a:pt x="1101546" y="61229"/>
                  </a:cubicBezTo>
                  <a:cubicBezTo>
                    <a:pt x="1133175" y="65354"/>
                    <a:pt x="1184746" y="59853"/>
                    <a:pt x="1238379" y="59853"/>
                  </a:cubicBezTo>
                  <a:cubicBezTo>
                    <a:pt x="1301639" y="85983"/>
                    <a:pt x="1340833" y="101797"/>
                    <a:pt x="1340833" y="102485"/>
                  </a:cubicBezTo>
                  <a:cubicBezTo>
                    <a:pt x="895264" y="378903"/>
                    <a:pt x="126520" y="240694"/>
                    <a:pt x="51570" y="206314"/>
                  </a:cubicBezTo>
                  <a:cubicBezTo>
                    <a:pt x="252352" y="90796"/>
                    <a:pt x="499890" y="74293"/>
                    <a:pt x="751554" y="58478"/>
                  </a:cubicBezTo>
                  <a:close/>
                </a:path>
              </a:pathLst>
            </a:custGeom>
            <a:solidFill>
              <a:srgbClr val="429950"/>
            </a:solid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7B8F0A1C-26A1-494C-BFB1-6D49D526842E}"/>
                </a:ext>
              </a:extLst>
            </p:cNvPr>
            <p:cNvSpPr/>
            <p:nvPr/>
          </p:nvSpPr>
          <p:spPr>
            <a:xfrm>
              <a:off x="6000938" y="5050862"/>
              <a:ext cx="1443974" cy="1168931"/>
            </a:xfrm>
            <a:custGeom>
              <a:avLst/>
              <a:gdLst>
                <a:gd name="connsiteX0" fmla="*/ 1409593 w 1443973"/>
                <a:gd name="connsiteY0" fmla="*/ 1122834 h 1168930"/>
                <a:gd name="connsiteX1" fmla="*/ 68073 w 1443973"/>
                <a:gd name="connsiteY1" fmla="*/ 278453 h 1168930"/>
                <a:gd name="connsiteX2" fmla="*/ 51570 w 1443973"/>
                <a:gd name="connsiteY2" fmla="*/ 219319 h 1168930"/>
                <a:gd name="connsiteX3" fmla="*/ 70136 w 1443973"/>
                <a:gd name="connsiteY3" fmla="*/ 169124 h 1168930"/>
                <a:gd name="connsiteX4" fmla="*/ 534958 w 1443973"/>
                <a:gd name="connsiteY4" fmla="*/ 56356 h 1168930"/>
                <a:gd name="connsiteX5" fmla="*/ 675230 w 1443973"/>
                <a:gd name="connsiteY5" fmla="*/ 97613 h 1168930"/>
                <a:gd name="connsiteX6" fmla="*/ 1421970 w 1443973"/>
                <a:gd name="connsiteY6" fmla="*/ 1041009 h 1168930"/>
                <a:gd name="connsiteX7" fmla="*/ 1434347 w 1443973"/>
                <a:gd name="connsiteY7" fmla="*/ 1095330 h 1168930"/>
                <a:gd name="connsiteX8" fmla="*/ 1413719 w 1443973"/>
                <a:gd name="connsiteY8" fmla="*/ 1122834 h 1168930"/>
                <a:gd name="connsiteX9" fmla="*/ 1409593 w 1443973"/>
                <a:gd name="connsiteY9" fmla="*/ 1122834 h 1168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43973" h="1168930">
                  <a:moveTo>
                    <a:pt x="1409593" y="1122834"/>
                  </a:moveTo>
                  <a:cubicBezTo>
                    <a:pt x="777683" y="1043071"/>
                    <a:pt x="66010" y="303207"/>
                    <a:pt x="68073" y="278453"/>
                  </a:cubicBezTo>
                  <a:cubicBezTo>
                    <a:pt x="57759" y="266076"/>
                    <a:pt x="51570" y="242697"/>
                    <a:pt x="51570" y="219319"/>
                  </a:cubicBezTo>
                  <a:cubicBezTo>
                    <a:pt x="52258" y="195253"/>
                    <a:pt x="59134" y="176000"/>
                    <a:pt x="70136" y="169124"/>
                  </a:cubicBezTo>
                  <a:cubicBezTo>
                    <a:pt x="275043" y="47417"/>
                    <a:pt x="437318" y="43979"/>
                    <a:pt x="534958" y="56356"/>
                  </a:cubicBezTo>
                  <a:cubicBezTo>
                    <a:pt x="623659" y="68046"/>
                    <a:pt x="672479" y="96237"/>
                    <a:pt x="675230" y="97613"/>
                  </a:cubicBezTo>
                  <a:cubicBezTo>
                    <a:pt x="938583" y="312833"/>
                    <a:pt x="1391028" y="1027257"/>
                    <a:pt x="1421970" y="1041009"/>
                  </a:cubicBezTo>
                  <a:cubicBezTo>
                    <a:pt x="1432284" y="1055448"/>
                    <a:pt x="1437098" y="1077452"/>
                    <a:pt x="1434347" y="1095330"/>
                  </a:cubicBezTo>
                  <a:cubicBezTo>
                    <a:pt x="1432284" y="1111832"/>
                    <a:pt x="1424033" y="1122146"/>
                    <a:pt x="1413719" y="1122834"/>
                  </a:cubicBezTo>
                  <a:cubicBezTo>
                    <a:pt x="1412344" y="1123522"/>
                    <a:pt x="1410969" y="1122834"/>
                    <a:pt x="1409593" y="1122834"/>
                  </a:cubicBezTo>
                  <a:close/>
                </a:path>
              </a:pathLst>
            </a:custGeom>
            <a:solidFill>
              <a:srgbClr val="6EA14C"/>
            </a:solid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FCC7ED30-6EB7-4BBF-9D3E-4806B5D9A26B}"/>
                </a:ext>
              </a:extLst>
            </p:cNvPr>
            <p:cNvSpPr/>
            <p:nvPr/>
          </p:nvSpPr>
          <p:spPr>
            <a:xfrm>
              <a:off x="5972720" y="4993826"/>
              <a:ext cx="1512734" cy="1237692"/>
            </a:xfrm>
            <a:custGeom>
              <a:avLst/>
              <a:gdLst>
                <a:gd name="connsiteX0" fmla="*/ 562488 w 1512734"/>
                <a:gd name="connsiteY0" fmla="*/ 168401 h 1237691"/>
                <a:gd name="connsiteX1" fmla="*/ 696571 w 1512734"/>
                <a:gd name="connsiteY1" fmla="*/ 206219 h 1237691"/>
                <a:gd name="connsiteX2" fmla="*/ 1434373 w 1512734"/>
                <a:gd name="connsiteY2" fmla="*/ 1132425 h 1237691"/>
                <a:gd name="connsiteX3" fmla="*/ 107980 w 1512734"/>
                <a:gd name="connsiteY3" fmla="*/ 283231 h 1237691"/>
                <a:gd name="connsiteX4" fmla="*/ 562488 w 1512734"/>
                <a:gd name="connsiteY4" fmla="*/ 168401 h 1237691"/>
                <a:gd name="connsiteX5" fmla="*/ 563863 w 1512734"/>
                <a:gd name="connsiteY5" fmla="*/ 57008 h 1237691"/>
                <a:gd name="connsiteX6" fmla="*/ 88727 w 1512734"/>
                <a:gd name="connsiteY6" fmla="*/ 167713 h 1237691"/>
                <a:gd name="connsiteX7" fmla="*/ 51596 w 1512734"/>
                <a:gd name="connsiteY7" fmla="*/ 268104 h 1237691"/>
                <a:gd name="connsiteX8" fmla="*/ 84601 w 1512734"/>
                <a:gd name="connsiteY8" fmla="*/ 387059 h 1237691"/>
                <a:gd name="connsiteX9" fmla="*/ 1441249 w 1512734"/>
                <a:gd name="connsiteY9" fmla="*/ 1227314 h 1237691"/>
                <a:gd name="connsiteX10" fmla="*/ 1448813 w 1512734"/>
                <a:gd name="connsiteY10" fmla="*/ 1227314 h 1237691"/>
                <a:gd name="connsiteX11" fmla="*/ 1490069 w 1512734"/>
                <a:gd name="connsiteY11" fmla="*/ 1172306 h 1237691"/>
                <a:gd name="connsiteX12" fmla="*/ 1464628 w 1512734"/>
                <a:gd name="connsiteY12" fmla="*/ 1063664 h 1237691"/>
                <a:gd name="connsiteX13" fmla="*/ 712386 w 1512734"/>
                <a:gd name="connsiteY13" fmla="*/ 104453 h 1237691"/>
                <a:gd name="connsiteX14" fmla="*/ 563863 w 1512734"/>
                <a:gd name="connsiteY14" fmla="*/ 57008 h 1237691"/>
                <a:gd name="connsiteX15" fmla="*/ 563863 w 1512734"/>
                <a:gd name="connsiteY15" fmla="*/ 57008 h 1237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12734" h="1237691">
                  <a:moveTo>
                    <a:pt x="562488" y="168401"/>
                  </a:moveTo>
                  <a:cubicBezTo>
                    <a:pt x="649814" y="178715"/>
                    <a:pt x="696571" y="206219"/>
                    <a:pt x="696571" y="206219"/>
                  </a:cubicBezTo>
                  <a:cubicBezTo>
                    <a:pt x="955111" y="416626"/>
                    <a:pt x="1424747" y="1146865"/>
                    <a:pt x="1434373" y="1132425"/>
                  </a:cubicBezTo>
                  <a:cubicBezTo>
                    <a:pt x="800400" y="1046474"/>
                    <a:pt x="98354" y="300421"/>
                    <a:pt x="107980" y="283231"/>
                  </a:cubicBezTo>
                  <a:cubicBezTo>
                    <a:pt x="304636" y="163587"/>
                    <a:pt x="461410" y="156024"/>
                    <a:pt x="562488" y="168401"/>
                  </a:cubicBezTo>
                  <a:moveTo>
                    <a:pt x="563863" y="57008"/>
                  </a:moveTo>
                  <a:cubicBezTo>
                    <a:pt x="464160" y="43944"/>
                    <a:pt x="298447" y="45319"/>
                    <a:pt x="88727" y="167713"/>
                  </a:cubicBezTo>
                  <a:cubicBezTo>
                    <a:pt x="66724" y="180777"/>
                    <a:pt x="52284" y="219971"/>
                    <a:pt x="51596" y="268104"/>
                  </a:cubicBezTo>
                  <a:cubicBezTo>
                    <a:pt x="50909" y="316236"/>
                    <a:pt x="63973" y="362993"/>
                    <a:pt x="84601" y="387059"/>
                  </a:cubicBezTo>
                  <a:cubicBezTo>
                    <a:pt x="103854" y="436567"/>
                    <a:pt x="804526" y="1150991"/>
                    <a:pt x="1441249" y="1227314"/>
                  </a:cubicBezTo>
                  <a:cubicBezTo>
                    <a:pt x="1444000" y="1228002"/>
                    <a:pt x="1446750" y="1228002"/>
                    <a:pt x="1448813" y="1227314"/>
                  </a:cubicBezTo>
                  <a:cubicBezTo>
                    <a:pt x="1469441" y="1225939"/>
                    <a:pt x="1485256" y="1204624"/>
                    <a:pt x="1490069" y="1172306"/>
                  </a:cubicBezTo>
                  <a:cubicBezTo>
                    <a:pt x="1494883" y="1135175"/>
                    <a:pt x="1485256" y="1091856"/>
                    <a:pt x="1464628" y="1063664"/>
                  </a:cubicBezTo>
                  <a:cubicBezTo>
                    <a:pt x="1433685" y="1049912"/>
                    <a:pt x="979178" y="325862"/>
                    <a:pt x="712386" y="104453"/>
                  </a:cubicBezTo>
                  <a:cubicBezTo>
                    <a:pt x="704823" y="99640"/>
                    <a:pt x="654627" y="70761"/>
                    <a:pt x="563863" y="57008"/>
                  </a:cubicBezTo>
                  <a:lnTo>
                    <a:pt x="563863" y="57008"/>
                  </a:lnTo>
                  <a:close/>
                </a:path>
              </a:pathLst>
            </a:custGeom>
            <a:solidFill>
              <a:srgbClr val="5F3620"/>
            </a:solid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F7EB5C97-4CCB-4BF1-84F7-08A7D68EE2E2}"/>
                </a:ext>
              </a:extLst>
            </p:cNvPr>
            <p:cNvSpPr/>
            <p:nvPr/>
          </p:nvSpPr>
          <p:spPr>
            <a:xfrm>
              <a:off x="6033943" y="5231675"/>
              <a:ext cx="1375213" cy="893888"/>
            </a:xfrm>
            <a:custGeom>
              <a:avLst/>
              <a:gdLst>
                <a:gd name="connsiteX0" fmla="*/ 822377 w 1375212"/>
                <a:gd name="connsiteY0" fmla="*/ 453133 h 893888"/>
                <a:gd name="connsiteX1" fmla="*/ 1163430 w 1375212"/>
                <a:gd name="connsiteY1" fmla="*/ 699983 h 893888"/>
                <a:gd name="connsiteX2" fmla="*/ 1298201 w 1375212"/>
                <a:gd name="connsiteY2" fmla="*/ 792123 h 893888"/>
                <a:gd name="connsiteX3" fmla="*/ 1373150 w 1375212"/>
                <a:gd name="connsiteY3" fmla="*/ 894576 h 893888"/>
                <a:gd name="connsiteX4" fmla="*/ 51570 w 1375212"/>
                <a:gd name="connsiteY4" fmla="*/ 51570 h 893888"/>
                <a:gd name="connsiteX5" fmla="*/ 822377 w 1375212"/>
                <a:gd name="connsiteY5" fmla="*/ 453133 h 89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5212" h="893888">
                  <a:moveTo>
                    <a:pt x="822377" y="453133"/>
                  </a:moveTo>
                  <a:cubicBezTo>
                    <a:pt x="936520" y="528082"/>
                    <a:pt x="1052038" y="603719"/>
                    <a:pt x="1163430" y="699983"/>
                  </a:cubicBezTo>
                  <a:cubicBezTo>
                    <a:pt x="1192310" y="725425"/>
                    <a:pt x="1245255" y="756367"/>
                    <a:pt x="1298201" y="792123"/>
                  </a:cubicBezTo>
                  <a:cubicBezTo>
                    <a:pt x="1344958" y="855382"/>
                    <a:pt x="1373150" y="893888"/>
                    <a:pt x="1373150" y="894576"/>
                  </a:cubicBezTo>
                  <a:cubicBezTo>
                    <a:pt x="770807" y="810001"/>
                    <a:pt x="102453" y="136146"/>
                    <a:pt x="51570" y="51570"/>
                  </a:cubicBezTo>
                  <a:cubicBezTo>
                    <a:pt x="314924" y="116893"/>
                    <a:pt x="566588" y="286732"/>
                    <a:pt x="822377" y="453133"/>
                  </a:cubicBezTo>
                  <a:close/>
                </a:path>
              </a:pathLst>
            </a:custGeom>
            <a:solidFill>
              <a:srgbClr val="429950"/>
            </a:solid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066CD3B4-107F-4161-A739-CADD203823F3}"/>
                </a:ext>
              </a:extLst>
            </p:cNvPr>
            <p:cNvSpPr/>
            <p:nvPr/>
          </p:nvSpPr>
          <p:spPr>
            <a:xfrm>
              <a:off x="7723482" y="9289019"/>
              <a:ext cx="1443974" cy="618846"/>
            </a:xfrm>
            <a:custGeom>
              <a:avLst/>
              <a:gdLst>
                <a:gd name="connsiteX0" fmla="*/ 1445259 w 1443973"/>
                <a:gd name="connsiteY0" fmla="*/ 372903 h 618845"/>
                <a:gd name="connsiteX1" fmla="*/ 114053 w 1443973"/>
                <a:gd name="connsiteY1" fmla="*/ 590875 h 618845"/>
                <a:gd name="connsiteX2" fmla="*/ 70046 w 1443973"/>
                <a:gd name="connsiteY2" fmla="*/ 556495 h 618845"/>
                <a:gd name="connsiteX3" fmla="*/ 52168 w 1443973"/>
                <a:gd name="connsiteY3" fmla="*/ 506299 h 618845"/>
                <a:gd name="connsiteX4" fmla="*/ 268077 w 1443973"/>
                <a:gd name="connsiteY4" fmla="*/ 107487 h 618845"/>
                <a:gd name="connsiteX5" fmla="*/ 371905 w 1443973"/>
                <a:gd name="connsiteY5" fmla="*/ 51791 h 618845"/>
                <a:gd name="connsiteX6" fmla="*/ 1404002 w 1443973"/>
                <a:gd name="connsiteY6" fmla="*/ 300017 h 618845"/>
                <a:gd name="connsiteX7" fmla="*/ 1444571 w 1443973"/>
                <a:gd name="connsiteY7" fmla="*/ 334398 h 618845"/>
                <a:gd name="connsiteX8" fmla="*/ 1448009 w 1443973"/>
                <a:gd name="connsiteY8" fmla="*/ 370153 h 618845"/>
                <a:gd name="connsiteX9" fmla="*/ 1445259 w 1443973"/>
                <a:gd name="connsiteY9" fmla="*/ 372903 h 618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43973" h="618845">
                  <a:moveTo>
                    <a:pt x="1445259" y="372903"/>
                  </a:moveTo>
                  <a:cubicBezTo>
                    <a:pt x="1003815" y="716019"/>
                    <a:pt x="125054" y="610815"/>
                    <a:pt x="114053" y="590875"/>
                  </a:cubicBezTo>
                  <a:cubicBezTo>
                    <a:pt x="100988" y="588812"/>
                    <a:pt x="83110" y="575060"/>
                    <a:pt x="70046" y="556495"/>
                  </a:cubicBezTo>
                  <a:cubicBezTo>
                    <a:pt x="56294" y="537929"/>
                    <a:pt x="49418" y="517988"/>
                    <a:pt x="52168" y="506299"/>
                  </a:cubicBezTo>
                  <a:cubicBezTo>
                    <a:pt x="103051" y="272513"/>
                    <a:pt x="200003" y="162496"/>
                    <a:pt x="268077" y="107487"/>
                  </a:cubicBezTo>
                  <a:cubicBezTo>
                    <a:pt x="326523" y="61418"/>
                    <a:pt x="369842" y="51791"/>
                    <a:pt x="371905" y="51791"/>
                  </a:cubicBezTo>
                  <a:cubicBezTo>
                    <a:pt x="656574" y="42853"/>
                    <a:pt x="1373060" y="308269"/>
                    <a:pt x="1404002" y="300017"/>
                  </a:cubicBezTo>
                  <a:cubicBezTo>
                    <a:pt x="1419130" y="304831"/>
                    <a:pt x="1434945" y="318582"/>
                    <a:pt x="1444571" y="334398"/>
                  </a:cubicBezTo>
                  <a:cubicBezTo>
                    <a:pt x="1452822" y="348837"/>
                    <a:pt x="1454198" y="362590"/>
                    <a:pt x="1448009" y="370153"/>
                  </a:cubicBezTo>
                  <a:cubicBezTo>
                    <a:pt x="1447322" y="371528"/>
                    <a:pt x="1446634" y="372216"/>
                    <a:pt x="1445259" y="372903"/>
                  </a:cubicBezTo>
                  <a:close/>
                </a:path>
              </a:pathLst>
            </a:custGeom>
            <a:solidFill>
              <a:srgbClr val="6EA14C"/>
            </a:solid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8B9850D0-8B90-40E1-82EA-9FB7685B6921}"/>
                </a:ext>
              </a:extLst>
            </p:cNvPr>
            <p:cNvSpPr/>
            <p:nvPr/>
          </p:nvSpPr>
          <p:spPr>
            <a:xfrm>
              <a:off x="7683938" y="9243042"/>
              <a:ext cx="1512734" cy="756367"/>
            </a:xfrm>
            <a:custGeom>
              <a:avLst/>
              <a:gdLst>
                <a:gd name="connsiteX0" fmla="*/ 339251 w 1512734"/>
                <a:gd name="connsiteY0" fmla="*/ 196096 h 756367"/>
                <a:gd name="connsiteX1" fmla="*/ 436891 w 1512734"/>
                <a:gd name="connsiteY1" fmla="*/ 141775 h 756367"/>
                <a:gd name="connsiteX2" fmla="*/ 1454548 w 1512734"/>
                <a:gd name="connsiteY2" fmla="*/ 383125 h 756367"/>
                <a:gd name="connsiteX3" fmla="*/ 130906 w 1512734"/>
                <a:gd name="connsiteY3" fmla="*/ 589407 h 756367"/>
                <a:gd name="connsiteX4" fmla="*/ 339251 w 1512734"/>
                <a:gd name="connsiteY4" fmla="*/ 196096 h 756367"/>
                <a:gd name="connsiteX5" fmla="*/ 276678 w 1512734"/>
                <a:gd name="connsiteY5" fmla="*/ 110145 h 756367"/>
                <a:gd name="connsiteX6" fmla="*/ 52519 w 1512734"/>
                <a:gd name="connsiteY6" fmla="*/ 514458 h 756367"/>
                <a:gd name="connsiteX7" fmla="*/ 88274 w 1512734"/>
                <a:gd name="connsiteY7" fmla="*/ 615536 h 756367"/>
                <a:gd name="connsiteX8" fmla="*/ 176288 w 1512734"/>
                <a:gd name="connsiteY8" fmla="*/ 683609 h 756367"/>
                <a:gd name="connsiteX9" fmla="*/ 1515745 w 1512734"/>
                <a:gd name="connsiteY9" fmla="*/ 453261 h 756367"/>
                <a:gd name="connsiteX10" fmla="*/ 1521246 w 1512734"/>
                <a:gd name="connsiteY10" fmla="*/ 448448 h 756367"/>
                <a:gd name="connsiteX11" fmla="*/ 1514370 w 1512734"/>
                <a:gd name="connsiteY11" fmla="*/ 377624 h 756367"/>
                <a:gd name="connsiteX12" fmla="*/ 1433233 w 1512734"/>
                <a:gd name="connsiteY12" fmla="*/ 308176 h 756367"/>
                <a:gd name="connsiteX13" fmla="*/ 390134 w 1512734"/>
                <a:gd name="connsiteY13" fmla="*/ 51699 h 756367"/>
                <a:gd name="connsiteX14" fmla="*/ 276678 w 1512734"/>
                <a:gd name="connsiteY14" fmla="*/ 110145 h 756367"/>
                <a:gd name="connsiteX15" fmla="*/ 276678 w 1512734"/>
                <a:gd name="connsiteY15" fmla="*/ 110145 h 75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12734" h="756367">
                  <a:moveTo>
                    <a:pt x="339251" y="196096"/>
                  </a:moveTo>
                  <a:cubicBezTo>
                    <a:pt x="394947" y="151402"/>
                    <a:pt x="436891" y="141775"/>
                    <a:pt x="436891" y="141775"/>
                  </a:cubicBezTo>
                  <a:cubicBezTo>
                    <a:pt x="716059" y="132149"/>
                    <a:pt x="1454548" y="399628"/>
                    <a:pt x="1454548" y="383125"/>
                  </a:cubicBezTo>
                  <a:cubicBezTo>
                    <a:pt x="1008292" y="722803"/>
                    <a:pt x="133656" y="606597"/>
                    <a:pt x="130906" y="589407"/>
                  </a:cubicBezTo>
                  <a:cubicBezTo>
                    <a:pt x="178351" y="361810"/>
                    <a:pt x="271178" y="252480"/>
                    <a:pt x="339251" y="196096"/>
                  </a:cubicBezTo>
                  <a:moveTo>
                    <a:pt x="276678" y="110145"/>
                  </a:moveTo>
                  <a:cubicBezTo>
                    <a:pt x="206542" y="165841"/>
                    <a:pt x="105464" y="277234"/>
                    <a:pt x="52519" y="514458"/>
                  </a:cubicBezTo>
                  <a:cubicBezTo>
                    <a:pt x="47706" y="538524"/>
                    <a:pt x="61457" y="578405"/>
                    <a:pt x="88274" y="615536"/>
                  </a:cubicBezTo>
                  <a:cubicBezTo>
                    <a:pt x="115091" y="651979"/>
                    <a:pt x="150159" y="679483"/>
                    <a:pt x="176288" y="683609"/>
                  </a:cubicBezTo>
                  <a:cubicBezTo>
                    <a:pt x="215481" y="707676"/>
                    <a:pt x="1073614" y="801877"/>
                    <a:pt x="1515745" y="453261"/>
                  </a:cubicBezTo>
                  <a:cubicBezTo>
                    <a:pt x="1517808" y="451886"/>
                    <a:pt x="1519184" y="450510"/>
                    <a:pt x="1521246" y="448448"/>
                  </a:cubicBezTo>
                  <a:cubicBezTo>
                    <a:pt x="1533623" y="434008"/>
                    <a:pt x="1530873" y="406504"/>
                    <a:pt x="1514370" y="377624"/>
                  </a:cubicBezTo>
                  <a:cubicBezTo>
                    <a:pt x="1495805" y="345307"/>
                    <a:pt x="1462800" y="317803"/>
                    <a:pt x="1433233" y="308176"/>
                  </a:cubicBezTo>
                  <a:cubicBezTo>
                    <a:pt x="1402978" y="316427"/>
                    <a:pt x="680303" y="44823"/>
                    <a:pt x="390134" y="51699"/>
                  </a:cubicBezTo>
                  <a:cubicBezTo>
                    <a:pt x="381195" y="53762"/>
                    <a:pt x="336500" y="64076"/>
                    <a:pt x="276678" y="110145"/>
                  </a:cubicBezTo>
                  <a:lnTo>
                    <a:pt x="276678" y="110145"/>
                  </a:lnTo>
                  <a:close/>
                </a:path>
              </a:pathLst>
            </a:custGeom>
            <a:solidFill>
              <a:srgbClr val="5F3620"/>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38A8E8AF-A4A8-42EA-A8F5-8D03D900DD5D}"/>
                </a:ext>
              </a:extLst>
            </p:cNvPr>
            <p:cNvSpPr/>
            <p:nvPr/>
          </p:nvSpPr>
          <p:spPr>
            <a:xfrm>
              <a:off x="7769461" y="9542967"/>
              <a:ext cx="1375213" cy="343803"/>
            </a:xfrm>
            <a:custGeom>
              <a:avLst/>
              <a:gdLst>
                <a:gd name="connsiteX0" fmla="*/ 759805 w 1375212"/>
                <a:gd name="connsiteY0" fmla="*/ 95577 h 343803"/>
                <a:gd name="connsiteX1" fmla="*/ 1118736 w 1375212"/>
                <a:gd name="connsiteY1" fmla="*/ 66698 h 343803"/>
                <a:gd name="connsiteX2" fmla="*/ 1258320 w 1375212"/>
                <a:gd name="connsiteY2" fmla="*/ 51570 h 343803"/>
                <a:gd name="connsiteX3" fmla="*/ 1368337 w 1375212"/>
                <a:gd name="connsiteY3" fmla="*/ 83200 h 343803"/>
                <a:gd name="connsiteX4" fmla="*/ 51570 w 1375212"/>
                <a:gd name="connsiteY4" fmla="*/ 290170 h 343803"/>
                <a:gd name="connsiteX5" fmla="*/ 759805 w 1375212"/>
                <a:gd name="connsiteY5" fmla="*/ 95577 h 343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5212" h="343803">
                  <a:moveTo>
                    <a:pt x="759805" y="95577"/>
                  </a:moveTo>
                  <a:cubicBezTo>
                    <a:pt x="874635" y="79075"/>
                    <a:pt x="991529" y="63260"/>
                    <a:pt x="1118736" y="66698"/>
                  </a:cubicBezTo>
                  <a:cubicBezTo>
                    <a:pt x="1152428" y="67385"/>
                    <a:pt x="1203999" y="57071"/>
                    <a:pt x="1258320" y="51570"/>
                  </a:cubicBezTo>
                  <a:cubicBezTo>
                    <a:pt x="1326393" y="71511"/>
                    <a:pt x="1368337" y="83200"/>
                    <a:pt x="1368337" y="83200"/>
                  </a:cubicBezTo>
                  <a:cubicBezTo>
                    <a:pt x="942708" y="404312"/>
                    <a:pt x="130645" y="321112"/>
                    <a:pt x="51570" y="290170"/>
                  </a:cubicBezTo>
                  <a:cubicBezTo>
                    <a:pt x="249601" y="167088"/>
                    <a:pt x="502640" y="132708"/>
                    <a:pt x="759805" y="95577"/>
                  </a:cubicBezTo>
                  <a:close/>
                </a:path>
              </a:pathLst>
            </a:custGeom>
            <a:solidFill>
              <a:srgbClr val="429950"/>
            </a:solid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CEAC74C4-97EC-47DF-9000-9BCA36417368}"/>
                </a:ext>
              </a:extLst>
            </p:cNvPr>
            <p:cNvSpPr/>
            <p:nvPr/>
          </p:nvSpPr>
          <p:spPr>
            <a:xfrm>
              <a:off x="8487583" y="10077616"/>
              <a:ext cx="1375213" cy="893888"/>
            </a:xfrm>
            <a:custGeom>
              <a:avLst/>
              <a:gdLst>
                <a:gd name="connsiteX0" fmla="*/ 1324757 w 1375212"/>
                <a:gd name="connsiteY0" fmla="*/ 137142 h 893888"/>
                <a:gd name="connsiteX1" fmla="*/ 151013 w 1375212"/>
                <a:gd name="connsiteY1" fmla="*/ 853628 h 893888"/>
                <a:gd name="connsiteX2" fmla="*/ 96692 w 1375212"/>
                <a:gd name="connsiteY2" fmla="*/ 828874 h 893888"/>
                <a:gd name="connsiteX3" fmla="*/ 61624 w 1375212"/>
                <a:gd name="connsiteY3" fmla="*/ 775241 h 893888"/>
                <a:gd name="connsiteX4" fmla="*/ 181956 w 1375212"/>
                <a:gd name="connsiteY4" fmla="*/ 142643 h 893888"/>
                <a:gd name="connsiteX5" fmla="*/ 211523 w 1375212"/>
                <a:gd name="connsiteY5" fmla="*/ 113764 h 893888"/>
                <a:gd name="connsiteX6" fmla="*/ 1260810 w 1375212"/>
                <a:gd name="connsiteY6" fmla="*/ 66319 h 893888"/>
                <a:gd name="connsiteX7" fmla="*/ 1311005 w 1375212"/>
                <a:gd name="connsiteY7" fmla="*/ 93823 h 893888"/>
                <a:gd name="connsiteX8" fmla="*/ 1324757 w 1375212"/>
                <a:gd name="connsiteY8" fmla="*/ 137142 h 893888"/>
                <a:gd name="connsiteX9" fmla="*/ 1324757 w 1375212"/>
                <a:gd name="connsiteY9" fmla="*/ 137142 h 89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75212" h="893888">
                  <a:moveTo>
                    <a:pt x="1324757" y="137142"/>
                  </a:moveTo>
                  <a:cubicBezTo>
                    <a:pt x="1006396" y="669350"/>
                    <a:pt x="168891" y="868756"/>
                    <a:pt x="151013" y="853628"/>
                  </a:cubicBezTo>
                  <a:cubicBezTo>
                    <a:pt x="137949" y="855691"/>
                    <a:pt x="116633" y="846064"/>
                    <a:pt x="96692" y="828874"/>
                  </a:cubicBezTo>
                  <a:cubicBezTo>
                    <a:pt x="76752" y="812372"/>
                    <a:pt x="63687" y="790369"/>
                    <a:pt x="61624" y="775241"/>
                  </a:cubicBezTo>
                  <a:cubicBezTo>
                    <a:pt x="18305" y="378492"/>
                    <a:pt x="125572" y="211404"/>
                    <a:pt x="181956" y="142643"/>
                  </a:cubicBezTo>
                  <a:cubicBezTo>
                    <a:pt x="199833" y="122015"/>
                    <a:pt x="211523" y="113764"/>
                    <a:pt x="211523" y="113764"/>
                  </a:cubicBezTo>
                  <a:cubicBezTo>
                    <a:pt x="474188" y="-1754"/>
                    <a:pt x="1233306" y="82134"/>
                    <a:pt x="1260810" y="66319"/>
                  </a:cubicBezTo>
                  <a:cubicBezTo>
                    <a:pt x="1276625" y="67007"/>
                    <a:pt x="1296566" y="78008"/>
                    <a:pt x="1311005" y="93823"/>
                  </a:cubicBezTo>
                  <a:cubicBezTo>
                    <a:pt x="1326133" y="109638"/>
                    <a:pt x="1331634" y="126828"/>
                    <a:pt x="1324757" y="137142"/>
                  </a:cubicBezTo>
                  <a:cubicBezTo>
                    <a:pt x="1325445" y="137142"/>
                    <a:pt x="1325445" y="137142"/>
                    <a:pt x="1324757" y="137142"/>
                  </a:cubicBezTo>
                  <a:close/>
                </a:path>
              </a:pathLst>
            </a:custGeom>
            <a:solidFill>
              <a:srgbClr val="6EA14C"/>
            </a:solid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03791F60-B356-43A2-B4AC-B60CB39B6501}"/>
                </a:ext>
              </a:extLst>
            </p:cNvPr>
            <p:cNvSpPr/>
            <p:nvPr/>
          </p:nvSpPr>
          <p:spPr>
            <a:xfrm>
              <a:off x="8439215" y="10035734"/>
              <a:ext cx="1443974" cy="962649"/>
            </a:xfrm>
            <a:custGeom>
              <a:avLst/>
              <a:gdLst>
                <a:gd name="connsiteX0" fmla="*/ 272267 w 1443973"/>
                <a:gd name="connsiteY0" fmla="*/ 225782 h 962649"/>
                <a:gd name="connsiteX1" fmla="*/ 299771 w 1443973"/>
                <a:gd name="connsiteY1" fmla="*/ 198966 h 962649"/>
                <a:gd name="connsiteX2" fmla="*/ 1332556 w 1443973"/>
                <a:gd name="connsiteY2" fmla="*/ 147395 h 962649"/>
                <a:gd name="connsiteX3" fmla="*/ 160875 w 1443973"/>
                <a:gd name="connsiteY3" fmla="*/ 847378 h 962649"/>
                <a:gd name="connsiteX4" fmla="*/ 272267 w 1443973"/>
                <a:gd name="connsiteY4" fmla="*/ 225782 h 962649"/>
                <a:gd name="connsiteX5" fmla="*/ 189754 w 1443973"/>
                <a:gd name="connsiteY5" fmla="*/ 143269 h 962649"/>
                <a:gd name="connsiteX6" fmla="*/ 60484 w 1443973"/>
                <a:gd name="connsiteY6" fmla="*/ 786869 h 962649"/>
                <a:gd name="connsiteX7" fmla="*/ 130620 w 1443973"/>
                <a:gd name="connsiteY7" fmla="*/ 894823 h 962649"/>
                <a:gd name="connsiteX8" fmla="*/ 239262 w 1443973"/>
                <a:gd name="connsiteY8" fmla="*/ 943643 h 962649"/>
                <a:gd name="connsiteX9" fmla="*/ 1415069 w 1443973"/>
                <a:gd name="connsiteY9" fmla="*/ 211342 h 962649"/>
                <a:gd name="connsiteX10" fmla="*/ 1415757 w 1443973"/>
                <a:gd name="connsiteY10" fmla="*/ 209967 h 962649"/>
                <a:gd name="connsiteX11" fmla="*/ 1388252 w 1443973"/>
                <a:gd name="connsiteY11" fmla="*/ 124704 h 962649"/>
                <a:gd name="connsiteX12" fmla="*/ 1287862 w 1443973"/>
                <a:gd name="connsiteY12" fmla="*/ 69696 h 962649"/>
                <a:gd name="connsiteX13" fmla="*/ 224822 w 1443973"/>
                <a:gd name="connsiteY13" fmla="*/ 110952 h 962649"/>
                <a:gd name="connsiteX14" fmla="*/ 189754 w 1443973"/>
                <a:gd name="connsiteY14" fmla="*/ 143269 h 962649"/>
                <a:gd name="connsiteX15" fmla="*/ 189754 w 1443973"/>
                <a:gd name="connsiteY15" fmla="*/ 143269 h 962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43973" h="962649">
                  <a:moveTo>
                    <a:pt x="272267" y="225782"/>
                  </a:moveTo>
                  <a:cubicBezTo>
                    <a:pt x="288770" y="206530"/>
                    <a:pt x="299771" y="198966"/>
                    <a:pt x="299771" y="198966"/>
                  </a:cubicBezTo>
                  <a:cubicBezTo>
                    <a:pt x="556936" y="84823"/>
                    <a:pt x="1336682" y="165273"/>
                    <a:pt x="1332556" y="147395"/>
                  </a:cubicBezTo>
                  <a:cubicBezTo>
                    <a:pt x="1007318" y="677539"/>
                    <a:pt x="169126" y="863193"/>
                    <a:pt x="160875" y="847378"/>
                  </a:cubicBezTo>
                  <a:cubicBezTo>
                    <a:pt x="114117" y="448566"/>
                    <a:pt x="224822" y="285604"/>
                    <a:pt x="272267" y="225782"/>
                  </a:cubicBezTo>
                  <a:moveTo>
                    <a:pt x="189754" y="143269"/>
                  </a:moveTo>
                  <a:cubicBezTo>
                    <a:pt x="131308" y="212718"/>
                    <a:pt x="19228" y="382557"/>
                    <a:pt x="60484" y="786869"/>
                  </a:cubicBezTo>
                  <a:cubicBezTo>
                    <a:pt x="63922" y="817812"/>
                    <a:pt x="91427" y="860443"/>
                    <a:pt x="130620" y="894823"/>
                  </a:cubicBezTo>
                  <a:cubicBezTo>
                    <a:pt x="169814" y="929204"/>
                    <a:pt x="212445" y="948456"/>
                    <a:pt x="239262" y="943643"/>
                  </a:cubicBezTo>
                  <a:cubicBezTo>
                    <a:pt x="283269" y="953957"/>
                    <a:pt x="1098770" y="750426"/>
                    <a:pt x="1415069" y="211342"/>
                  </a:cubicBezTo>
                  <a:cubicBezTo>
                    <a:pt x="1415069" y="211342"/>
                    <a:pt x="1415757" y="210655"/>
                    <a:pt x="1415757" y="209967"/>
                  </a:cubicBezTo>
                  <a:cubicBezTo>
                    <a:pt x="1427446" y="190027"/>
                    <a:pt x="1416444" y="155646"/>
                    <a:pt x="1388252" y="124704"/>
                  </a:cubicBezTo>
                  <a:cubicBezTo>
                    <a:pt x="1359373" y="93074"/>
                    <a:pt x="1320179" y="71071"/>
                    <a:pt x="1287862" y="69696"/>
                  </a:cubicBezTo>
                  <a:cubicBezTo>
                    <a:pt x="1259670" y="86198"/>
                    <a:pt x="493677" y="-3878"/>
                    <a:pt x="224822" y="110952"/>
                  </a:cubicBezTo>
                  <a:cubicBezTo>
                    <a:pt x="222072" y="112327"/>
                    <a:pt x="209007" y="120578"/>
                    <a:pt x="189754" y="143269"/>
                  </a:cubicBezTo>
                  <a:lnTo>
                    <a:pt x="189754" y="143269"/>
                  </a:lnTo>
                  <a:close/>
                </a:path>
              </a:pathLst>
            </a:custGeom>
            <a:solidFill>
              <a:srgbClr val="5F3620"/>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F51DA073-983B-4DC6-AA74-CCF29699FA9D}"/>
                </a:ext>
              </a:extLst>
            </p:cNvPr>
            <p:cNvSpPr/>
            <p:nvPr/>
          </p:nvSpPr>
          <p:spPr>
            <a:xfrm>
              <a:off x="8554708" y="10128808"/>
              <a:ext cx="1237692" cy="756367"/>
            </a:xfrm>
            <a:custGeom>
              <a:avLst/>
              <a:gdLst>
                <a:gd name="connsiteX0" fmla="*/ 644287 w 1237691"/>
                <a:gd name="connsiteY0" fmla="*/ 265416 h 756367"/>
                <a:gd name="connsiteX1" fmla="*/ 975026 w 1237691"/>
                <a:gd name="connsiteY1" fmla="*/ 113456 h 756367"/>
                <a:gd name="connsiteX2" fmla="*/ 1102921 w 1237691"/>
                <a:gd name="connsiteY2" fmla="*/ 51570 h 756367"/>
                <a:gd name="connsiteX3" fmla="*/ 1217064 w 1237691"/>
                <a:gd name="connsiteY3" fmla="*/ 54321 h 756367"/>
                <a:gd name="connsiteX4" fmla="*/ 51570 w 1237691"/>
                <a:gd name="connsiteY4" fmla="*/ 752929 h 756367"/>
                <a:gd name="connsiteX5" fmla="*/ 644287 w 1237691"/>
                <a:gd name="connsiteY5" fmla="*/ 265416 h 75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7691" h="756367">
                  <a:moveTo>
                    <a:pt x="644287" y="265416"/>
                  </a:moveTo>
                  <a:cubicBezTo>
                    <a:pt x="747428" y="206969"/>
                    <a:pt x="852632" y="150586"/>
                    <a:pt x="975026" y="113456"/>
                  </a:cubicBezTo>
                  <a:cubicBezTo>
                    <a:pt x="1006656" y="103828"/>
                    <a:pt x="1052726" y="74949"/>
                    <a:pt x="1102921" y="51570"/>
                  </a:cubicBezTo>
                  <a:cubicBezTo>
                    <a:pt x="1173057" y="52946"/>
                    <a:pt x="1217064" y="54321"/>
                    <a:pt x="1217064" y="54321"/>
                  </a:cubicBezTo>
                  <a:cubicBezTo>
                    <a:pt x="906266" y="556962"/>
                    <a:pt x="134771" y="755680"/>
                    <a:pt x="51570" y="752929"/>
                  </a:cubicBezTo>
                  <a:cubicBezTo>
                    <a:pt x="189779" y="529457"/>
                    <a:pt x="414627" y="396749"/>
                    <a:pt x="644287" y="265416"/>
                  </a:cubicBezTo>
                  <a:close/>
                </a:path>
              </a:pathLst>
            </a:custGeom>
            <a:solidFill>
              <a:srgbClr val="429950"/>
            </a:solid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498D99BA-AE59-4119-B993-3812EE7CA6EE}"/>
                </a:ext>
              </a:extLst>
            </p:cNvPr>
            <p:cNvSpPr/>
            <p:nvPr/>
          </p:nvSpPr>
          <p:spPr>
            <a:xfrm>
              <a:off x="7452046" y="1405222"/>
              <a:ext cx="1512734" cy="2475383"/>
            </a:xfrm>
            <a:custGeom>
              <a:avLst/>
              <a:gdLst>
                <a:gd name="connsiteX0" fmla="*/ 65752 w 1512734"/>
                <a:gd name="connsiteY0" fmla="*/ 2475994 h 2475383"/>
                <a:gd name="connsiteX1" fmla="*/ 52000 w 1512734"/>
                <a:gd name="connsiteY1" fmla="*/ 2435425 h 2475383"/>
                <a:gd name="connsiteX2" fmla="*/ 1417586 w 1512734"/>
                <a:gd name="connsiteY2" fmla="*/ 63871 h 2475383"/>
                <a:gd name="connsiteX3" fmla="*/ 1459530 w 1512734"/>
                <a:gd name="connsiteY3" fmla="*/ 53557 h 2475383"/>
                <a:gd name="connsiteX4" fmla="*/ 1466406 w 1512734"/>
                <a:gd name="connsiteY4" fmla="*/ 59057 h 2475383"/>
                <a:gd name="connsiteX5" fmla="*/ 1467781 w 1512734"/>
                <a:gd name="connsiteY5" fmla="*/ 86562 h 2475383"/>
                <a:gd name="connsiteX6" fmla="*/ 1020149 w 1512734"/>
                <a:gd name="connsiteY6" fmla="*/ 1139975 h 2475383"/>
                <a:gd name="connsiteX7" fmla="*/ 98069 w 1512734"/>
                <a:gd name="connsiteY7" fmla="*/ 2462242 h 2475383"/>
                <a:gd name="connsiteX8" fmla="*/ 68502 w 1512734"/>
                <a:gd name="connsiteY8" fmla="*/ 2478057 h 2475383"/>
                <a:gd name="connsiteX9" fmla="*/ 65752 w 1512734"/>
                <a:gd name="connsiteY9" fmla="*/ 2475994 h 2475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2734" h="2475383">
                  <a:moveTo>
                    <a:pt x="65752" y="2475994"/>
                  </a:moveTo>
                  <a:cubicBezTo>
                    <a:pt x="55438" y="2469806"/>
                    <a:pt x="49937" y="2453991"/>
                    <a:pt x="52000" y="2435425"/>
                  </a:cubicBezTo>
                  <a:cubicBezTo>
                    <a:pt x="134512" y="1141350"/>
                    <a:pt x="1380455" y="26740"/>
                    <a:pt x="1417586" y="63871"/>
                  </a:cubicBezTo>
                  <a:cubicBezTo>
                    <a:pt x="1432026" y="52869"/>
                    <a:pt x="1448529" y="48743"/>
                    <a:pt x="1459530" y="53557"/>
                  </a:cubicBezTo>
                  <a:cubicBezTo>
                    <a:pt x="1462280" y="54932"/>
                    <a:pt x="1464343" y="56307"/>
                    <a:pt x="1466406" y="59057"/>
                  </a:cubicBezTo>
                  <a:cubicBezTo>
                    <a:pt x="1471907" y="65246"/>
                    <a:pt x="1471907" y="75560"/>
                    <a:pt x="1467781" y="86562"/>
                  </a:cubicBezTo>
                  <a:cubicBezTo>
                    <a:pt x="1211992" y="752852"/>
                    <a:pt x="1037340" y="1120722"/>
                    <a:pt x="1020149" y="1139975"/>
                  </a:cubicBezTo>
                  <a:cubicBezTo>
                    <a:pt x="700413" y="1572479"/>
                    <a:pt x="103570" y="2398982"/>
                    <a:pt x="98069" y="2462242"/>
                  </a:cubicBezTo>
                  <a:cubicBezTo>
                    <a:pt x="89818" y="2475306"/>
                    <a:pt x="78129" y="2481495"/>
                    <a:pt x="68502" y="2478057"/>
                  </a:cubicBezTo>
                  <a:cubicBezTo>
                    <a:pt x="67127" y="2476682"/>
                    <a:pt x="66439" y="2475994"/>
                    <a:pt x="65752" y="2475994"/>
                  </a:cubicBezTo>
                  <a:close/>
                </a:path>
              </a:pathLst>
            </a:custGeom>
            <a:solidFill>
              <a:srgbClr val="6EA14C"/>
            </a:solid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74166B70-DA1A-41B0-B3E0-898228BA3B22}"/>
                </a:ext>
              </a:extLst>
            </p:cNvPr>
            <p:cNvSpPr/>
            <p:nvPr/>
          </p:nvSpPr>
          <p:spPr>
            <a:xfrm>
              <a:off x="7425224" y="1367363"/>
              <a:ext cx="1581495" cy="2544144"/>
            </a:xfrm>
            <a:custGeom>
              <a:avLst/>
              <a:gdLst>
                <a:gd name="connsiteX0" fmla="*/ 1458160 w 1581494"/>
                <a:gd name="connsiteY0" fmla="*/ 127171 h 2544143"/>
                <a:gd name="connsiteX1" fmla="*/ 1022217 w 1581494"/>
                <a:gd name="connsiteY1" fmla="*/ 1164082 h 2544143"/>
                <a:gd name="connsiteX2" fmla="*/ 106325 w 1581494"/>
                <a:gd name="connsiteY2" fmla="*/ 2473285 h 2544143"/>
                <a:gd name="connsiteX3" fmla="*/ 1458160 w 1581494"/>
                <a:gd name="connsiteY3" fmla="*/ 127171 h 2544143"/>
                <a:gd name="connsiteX4" fmla="*/ 1528295 w 1581494"/>
                <a:gd name="connsiteY4" fmla="*/ 66662 h 2544143"/>
                <a:gd name="connsiteX5" fmla="*/ 1514544 w 1581494"/>
                <a:gd name="connsiteY5" fmla="*/ 55660 h 2544143"/>
                <a:gd name="connsiteX6" fmla="*/ 1430655 w 1581494"/>
                <a:gd name="connsiteY6" fmla="*/ 76288 h 2544143"/>
                <a:gd name="connsiteX7" fmla="*/ 52692 w 1581494"/>
                <a:gd name="connsiteY7" fmla="*/ 2472597 h 2544143"/>
                <a:gd name="connsiteX8" fmla="*/ 79509 w 1581494"/>
                <a:gd name="connsiteY8" fmla="*/ 2554422 h 2544143"/>
                <a:gd name="connsiteX9" fmla="*/ 84322 w 1581494"/>
                <a:gd name="connsiteY9" fmla="*/ 2556485 h 2544143"/>
                <a:gd name="connsiteX10" fmla="*/ 143456 w 1581494"/>
                <a:gd name="connsiteY10" fmla="*/ 2526230 h 2544143"/>
                <a:gd name="connsiteX11" fmla="*/ 1068974 w 1581494"/>
                <a:gd name="connsiteY11" fmla="*/ 1195024 h 2544143"/>
                <a:gd name="connsiteX12" fmla="*/ 1531046 w 1581494"/>
                <a:gd name="connsiteY12" fmla="*/ 121670 h 2544143"/>
                <a:gd name="connsiteX13" fmla="*/ 1528295 w 1581494"/>
                <a:gd name="connsiteY13" fmla="*/ 66662 h 2544143"/>
                <a:gd name="connsiteX14" fmla="*/ 1528295 w 1581494"/>
                <a:gd name="connsiteY14" fmla="*/ 66662 h 2544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81494" h="2544143">
                  <a:moveTo>
                    <a:pt x="1458160" y="127171"/>
                  </a:moveTo>
                  <a:cubicBezTo>
                    <a:pt x="1206496" y="792774"/>
                    <a:pt x="1030469" y="1161331"/>
                    <a:pt x="1022217" y="1164082"/>
                  </a:cubicBezTo>
                  <a:cubicBezTo>
                    <a:pt x="703168" y="1591773"/>
                    <a:pt x="88448" y="2447843"/>
                    <a:pt x="106325" y="2473285"/>
                  </a:cubicBezTo>
                  <a:cubicBezTo>
                    <a:pt x="191589" y="1179209"/>
                    <a:pt x="1436156" y="81102"/>
                    <a:pt x="1458160" y="127171"/>
                  </a:cubicBezTo>
                  <a:moveTo>
                    <a:pt x="1528295" y="66662"/>
                  </a:moveTo>
                  <a:cubicBezTo>
                    <a:pt x="1524858" y="61849"/>
                    <a:pt x="1520045" y="58411"/>
                    <a:pt x="1514544" y="55660"/>
                  </a:cubicBezTo>
                  <a:cubicBezTo>
                    <a:pt x="1493227" y="46034"/>
                    <a:pt x="1459535" y="53597"/>
                    <a:pt x="1430655" y="76288"/>
                  </a:cubicBezTo>
                  <a:cubicBezTo>
                    <a:pt x="1355019" y="70787"/>
                    <a:pt x="139331" y="1168207"/>
                    <a:pt x="52692" y="2472597"/>
                  </a:cubicBezTo>
                  <a:cubicBezTo>
                    <a:pt x="47879" y="2509728"/>
                    <a:pt x="58880" y="2542733"/>
                    <a:pt x="79509" y="2554422"/>
                  </a:cubicBezTo>
                  <a:cubicBezTo>
                    <a:pt x="80884" y="2555110"/>
                    <a:pt x="82259" y="2555797"/>
                    <a:pt x="84322" y="2556485"/>
                  </a:cubicBezTo>
                  <a:cubicBezTo>
                    <a:pt x="104262" y="2564736"/>
                    <a:pt x="126954" y="2552359"/>
                    <a:pt x="143456" y="2526230"/>
                  </a:cubicBezTo>
                  <a:cubicBezTo>
                    <a:pt x="148957" y="2462970"/>
                    <a:pt x="746487" y="1630966"/>
                    <a:pt x="1068974" y="1195024"/>
                  </a:cubicBezTo>
                  <a:cubicBezTo>
                    <a:pt x="1089603" y="1171645"/>
                    <a:pt x="1267693" y="796212"/>
                    <a:pt x="1531046" y="121670"/>
                  </a:cubicBezTo>
                  <a:cubicBezTo>
                    <a:pt x="1539297" y="99667"/>
                    <a:pt x="1537922" y="79039"/>
                    <a:pt x="1528295" y="66662"/>
                  </a:cubicBezTo>
                  <a:cubicBezTo>
                    <a:pt x="1527608" y="66662"/>
                    <a:pt x="1527608" y="66662"/>
                    <a:pt x="1528295" y="66662"/>
                  </a:cubicBezTo>
                  <a:close/>
                </a:path>
              </a:pathLst>
            </a:custGeom>
            <a:solidFill>
              <a:srgbClr val="5F3620"/>
            </a:solid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13657DA7-C1C5-4526-81CC-BE2228E90D82}"/>
                </a:ext>
              </a:extLst>
            </p:cNvPr>
            <p:cNvSpPr/>
            <p:nvPr/>
          </p:nvSpPr>
          <p:spPr>
            <a:xfrm>
              <a:off x="7479291" y="1449839"/>
              <a:ext cx="1443974" cy="2406623"/>
            </a:xfrm>
            <a:custGeom>
              <a:avLst/>
              <a:gdLst>
                <a:gd name="connsiteX0" fmla="*/ 525331 w 1443973"/>
                <a:gd name="connsiteY0" fmla="*/ 1373150 h 2406622"/>
                <a:gd name="connsiteX1" fmla="*/ 230348 w 1443973"/>
                <a:gd name="connsiteY1" fmla="*/ 1996809 h 2406622"/>
                <a:gd name="connsiteX2" fmla="*/ 136834 w 1443973"/>
                <a:gd name="connsiteY2" fmla="*/ 2251224 h 2406622"/>
                <a:gd name="connsiteX3" fmla="*/ 51570 w 1443973"/>
                <a:gd name="connsiteY3" fmla="*/ 2390808 h 2406622"/>
                <a:gd name="connsiteX4" fmla="*/ 1394466 w 1443973"/>
                <a:gd name="connsiteY4" fmla="*/ 51570 h 2406622"/>
                <a:gd name="connsiteX5" fmla="*/ 525331 w 1443973"/>
                <a:gd name="connsiteY5" fmla="*/ 1373150 h 2406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3973" h="2406622">
                  <a:moveTo>
                    <a:pt x="525331" y="1373150"/>
                  </a:moveTo>
                  <a:cubicBezTo>
                    <a:pt x="419440" y="1578744"/>
                    <a:pt x="326613" y="1790527"/>
                    <a:pt x="230348" y="1996809"/>
                  </a:cubicBezTo>
                  <a:cubicBezTo>
                    <a:pt x="204907" y="2050442"/>
                    <a:pt x="171214" y="2151521"/>
                    <a:pt x="136834" y="2251224"/>
                  </a:cubicBezTo>
                  <a:cubicBezTo>
                    <a:pt x="83888" y="2336487"/>
                    <a:pt x="51570" y="2390808"/>
                    <a:pt x="51570" y="2390808"/>
                  </a:cubicBezTo>
                  <a:cubicBezTo>
                    <a:pt x="137521" y="1164805"/>
                    <a:pt x="1259695" y="94202"/>
                    <a:pt x="1394466" y="51570"/>
                  </a:cubicBezTo>
                  <a:cubicBezTo>
                    <a:pt x="1061664" y="486138"/>
                    <a:pt x="763243" y="912454"/>
                    <a:pt x="525331" y="1373150"/>
                  </a:cubicBezTo>
                  <a:close/>
                </a:path>
              </a:pathLst>
            </a:custGeom>
            <a:solidFill>
              <a:srgbClr val="429950"/>
            </a:solid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32DAC321-9D34-46E3-A940-D55BCFBD4F2A}"/>
                </a:ext>
              </a:extLst>
            </p:cNvPr>
            <p:cNvSpPr/>
            <p:nvPr/>
          </p:nvSpPr>
          <p:spPr>
            <a:xfrm>
              <a:off x="9474038" y="10309648"/>
              <a:ext cx="4950767" cy="1237692"/>
            </a:xfrm>
            <a:custGeom>
              <a:avLst/>
              <a:gdLst>
                <a:gd name="connsiteX0" fmla="*/ 2489136 w 4950766"/>
                <a:gd name="connsiteY0" fmla="*/ 1236316 h 1237691"/>
                <a:gd name="connsiteX1" fmla="*/ 51570 w 4950766"/>
                <a:gd name="connsiteY1" fmla="*/ 562462 h 1237691"/>
                <a:gd name="connsiteX2" fmla="*/ 51570 w 4950766"/>
                <a:gd name="connsiteY2" fmla="*/ 485450 h 1237691"/>
                <a:gd name="connsiteX3" fmla="*/ 491639 w 4950766"/>
                <a:gd name="connsiteY3" fmla="*/ 85951 h 1237691"/>
                <a:gd name="connsiteX4" fmla="*/ 506766 w 4950766"/>
                <a:gd name="connsiteY4" fmla="*/ 81825 h 1237691"/>
                <a:gd name="connsiteX5" fmla="*/ 1098795 w 4950766"/>
                <a:gd name="connsiteY5" fmla="*/ 52258 h 1237691"/>
                <a:gd name="connsiteX6" fmla="*/ 1712828 w 4950766"/>
                <a:gd name="connsiteY6" fmla="*/ 62572 h 1237691"/>
                <a:gd name="connsiteX7" fmla="*/ 2488448 w 4950766"/>
                <a:gd name="connsiteY7" fmla="*/ 74949 h 1237691"/>
                <a:gd name="connsiteX8" fmla="*/ 3275757 w 4950766"/>
                <a:gd name="connsiteY8" fmla="*/ 61884 h 1237691"/>
                <a:gd name="connsiteX9" fmla="*/ 3892540 w 4950766"/>
                <a:gd name="connsiteY9" fmla="*/ 51570 h 1237691"/>
                <a:gd name="connsiteX10" fmla="*/ 4463254 w 4950766"/>
                <a:gd name="connsiteY10" fmla="*/ 79763 h 1237691"/>
                <a:gd name="connsiteX11" fmla="*/ 4485945 w 4950766"/>
                <a:gd name="connsiteY11" fmla="*/ 87326 h 1237691"/>
                <a:gd name="connsiteX12" fmla="*/ 4925326 w 4950766"/>
                <a:gd name="connsiteY12" fmla="*/ 485450 h 1237691"/>
                <a:gd name="connsiteX13" fmla="*/ 4925326 w 4950766"/>
                <a:gd name="connsiteY13" fmla="*/ 562462 h 1237691"/>
                <a:gd name="connsiteX14" fmla="*/ 2489136 w 4950766"/>
                <a:gd name="connsiteY14" fmla="*/ 1236316 h 1237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950766" h="1237691">
                  <a:moveTo>
                    <a:pt x="2489136" y="1236316"/>
                  </a:moveTo>
                  <a:cubicBezTo>
                    <a:pt x="1307828" y="1236316"/>
                    <a:pt x="51570" y="999779"/>
                    <a:pt x="51570" y="562462"/>
                  </a:cubicBezTo>
                  <a:lnTo>
                    <a:pt x="51570" y="485450"/>
                  </a:lnTo>
                  <a:cubicBezTo>
                    <a:pt x="51570" y="333489"/>
                    <a:pt x="200094" y="199405"/>
                    <a:pt x="491639" y="85951"/>
                  </a:cubicBezTo>
                  <a:cubicBezTo>
                    <a:pt x="496452" y="83888"/>
                    <a:pt x="501265" y="82513"/>
                    <a:pt x="506766" y="81825"/>
                  </a:cubicBezTo>
                  <a:cubicBezTo>
                    <a:pt x="654602" y="61884"/>
                    <a:pt x="843006" y="52258"/>
                    <a:pt x="1098795" y="52258"/>
                  </a:cubicBezTo>
                  <a:cubicBezTo>
                    <a:pt x="1287199" y="52258"/>
                    <a:pt x="1494169" y="57071"/>
                    <a:pt x="1712828" y="62572"/>
                  </a:cubicBezTo>
                  <a:cubicBezTo>
                    <a:pt x="1962429" y="68761"/>
                    <a:pt x="2220281" y="74949"/>
                    <a:pt x="2488448" y="74949"/>
                  </a:cubicBezTo>
                  <a:cubicBezTo>
                    <a:pt x="2761428" y="74949"/>
                    <a:pt x="3022718" y="68761"/>
                    <a:pt x="3275757" y="61884"/>
                  </a:cubicBezTo>
                  <a:cubicBezTo>
                    <a:pt x="3495792" y="56383"/>
                    <a:pt x="3703449" y="51570"/>
                    <a:pt x="3892540" y="51570"/>
                  </a:cubicBezTo>
                  <a:cubicBezTo>
                    <a:pt x="4138016" y="51570"/>
                    <a:pt x="4319545" y="60509"/>
                    <a:pt x="4463254" y="79763"/>
                  </a:cubicBezTo>
                  <a:cubicBezTo>
                    <a:pt x="4471505" y="81137"/>
                    <a:pt x="4479069" y="83200"/>
                    <a:pt x="4485945" y="87326"/>
                  </a:cubicBezTo>
                  <a:cubicBezTo>
                    <a:pt x="4777490" y="200094"/>
                    <a:pt x="4925326" y="333489"/>
                    <a:pt x="4925326" y="485450"/>
                  </a:cubicBezTo>
                  <a:lnTo>
                    <a:pt x="4925326" y="562462"/>
                  </a:lnTo>
                  <a:cubicBezTo>
                    <a:pt x="4926013" y="999779"/>
                    <a:pt x="3670444" y="1236316"/>
                    <a:pt x="2489136" y="1236316"/>
                  </a:cubicBezTo>
                  <a:close/>
                </a:path>
              </a:pathLst>
            </a:custGeom>
            <a:solidFill>
              <a:srgbClr val="F68B2B"/>
            </a:solid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CDBBE411-E9FE-45A8-958A-7F0518B48311}"/>
                </a:ext>
              </a:extLst>
            </p:cNvPr>
            <p:cNvSpPr/>
            <p:nvPr/>
          </p:nvSpPr>
          <p:spPr>
            <a:xfrm>
              <a:off x="9408715" y="10243638"/>
              <a:ext cx="5088288" cy="1375213"/>
            </a:xfrm>
            <a:custGeom>
              <a:avLst/>
              <a:gdLst>
                <a:gd name="connsiteX0" fmla="*/ 3958550 w 5088287"/>
                <a:gd name="connsiteY0" fmla="*/ 183591 h 1375212"/>
                <a:gd name="connsiteX1" fmla="*/ 4521013 w 5088287"/>
                <a:gd name="connsiteY1" fmla="*/ 211096 h 1375212"/>
                <a:gd name="connsiteX2" fmla="*/ 4521700 w 5088287"/>
                <a:gd name="connsiteY2" fmla="*/ 211783 h 1375212"/>
                <a:gd name="connsiteX3" fmla="*/ 4926013 w 5088287"/>
                <a:gd name="connsiteY3" fmla="*/ 550773 h 1375212"/>
                <a:gd name="connsiteX4" fmla="*/ 4926013 w 5088287"/>
                <a:gd name="connsiteY4" fmla="*/ 627785 h 1375212"/>
                <a:gd name="connsiteX5" fmla="*/ 2555145 w 5088287"/>
                <a:gd name="connsiteY5" fmla="*/ 1235629 h 1375212"/>
                <a:gd name="connsiteX6" fmla="*/ 184279 w 5088287"/>
                <a:gd name="connsiteY6" fmla="*/ 627785 h 1375212"/>
                <a:gd name="connsiteX7" fmla="*/ 184279 w 5088287"/>
                <a:gd name="connsiteY7" fmla="*/ 550773 h 1375212"/>
                <a:gd name="connsiteX8" fmla="*/ 582403 w 5088287"/>
                <a:gd name="connsiteY8" fmla="*/ 213158 h 1375212"/>
                <a:gd name="connsiteX9" fmla="*/ 1165493 w 5088287"/>
                <a:gd name="connsiteY9" fmla="*/ 184279 h 1375212"/>
                <a:gd name="connsiteX10" fmla="*/ 2555145 w 5088287"/>
                <a:gd name="connsiteY10" fmla="*/ 206970 h 1375212"/>
                <a:gd name="connsiteX11" fmla="*/ 3958550 w 5088287"/>
                <a:gd name="connsiteY11" fmla="*/ 183591 h 1375212"/>
                <a:gd name="connsiteX12" fmla="*/ 3958550 w 5088287"/>
                <a:gd name="connsiteY12" fmla="*/ 51570 h 1375212"/>
                <a:gd name="connsiteX13" fmla="*/ 3958550 w 5088287"/>
                <a:gd name="connsiteY13" fmla="*/ 51570 h 1375212"/>
                <a:gd name="connsiteX14" fmla="*/ 3340392 w 5088287"/>
                <a:gd name="connsiteY14" fmla="*/ 61885 h 1375212"/>
                <a:gd name="connsiteX15" fmla="*/ 2554458 w 5088287"/>
                <a:gd name="connsiteY15" fmla="*/ 74949 h 1375212"/>
                <a:gd name="connsiteX16" fmla="*/ 1780213 w 5088287"/>
                <a:gd name="connsiteY16" fmla="*/ 62572 h 1375212"/>
                <a:gd name="connsiteX17" fmla="*/ 1164806 w 5088287"/>
                <a:gd name="connsiteY17" fmla="*/ 52259 h 1375212"/>
                <a:gd name="connsiteX18" fmla="*/ 563837 w 5088287"/>
                <a:gd name="connsiteY18" fmla="*/ 82513 h 1375212"/>
                <a:gd name="connsiteX19" fmla="*/ 534270 w 5088287"/>
                <a:gd name="connsiteY19" fmla="*/ 90076 h 1375212"/>
                <a:gd name="connsiteX20" fmla="*/ 51570 w 5088287"/>
                <a:gd name="connsiteY20" fmla="*/ 550773 h 1375212"/>
                <a:gd name="connsiteX21" fmla="*/ 51570 w 5088287"/>
                <a:gd name="connsiteY21" fmla="*/ 627785 h 1375212"/>
                <a:gd name="connsiteX22" fmla="*/ 2554458 w 5088287"/>
                <a:gd name="connsiteY22" fmla="*/ 1367649 h 1375212"/>
                <a:gd name="connsiteX23" fmla="*/ 5057346 w 5088287"/>
                <a:gd name="connsiteY23" fmla="*/ 627785 h 1375212"/>
                <a:gd name="connsiteX24" fmla="*/ 5057346 w 5088287"/>
                <a:gd name="connsiteY24" fmla="*/ 550773 h 1375212"/>
                <a:gd name="connsiteX25" fmla="*/ 4576709 w 5088287"/>
                <a:gd name="connsiteY25" fmla="*/ 91452 h 1375212"/>
                <a:gd name="connsiteX26" fmla="*/ 4537516 w 5088287"/>
                <a:gd name="connsiteY26" fmla="*/ 79763 h 1375212"/>
                <a:gd name="connsiteX27" fmla="*/ 3958550 w 5088287"/>
                <a:gd name="connsiteY27" fmla="*/ 51570 h 1375212"/>
                <a:gd name="connsiteX28" fmla="*/ 3958550 w 5088287"/>
                <a:gd name="connsiteY28" fmla="*/ 51570 h 137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088287" h="1375212">
                  <a:moveTo>
                    <a:pt x="3958550" y="183591"/>
                  </a:moveTo>
                  <a:cubicBezTo>
                    <a:pt x="4174458" y="183591"/>
                    <a:pt x="4364239" y="190467"/>
                    <a:pt x="4521013" y="211096"/>
                  </a:cubicBezTo>
                  <a:cubicBezTo>
                    <a:pt x="4521700" y="211783"/>
                    <a:pt x="4521700" y="211783"/>
                    <a:pt x="4521700" y="211783"/>
                  </a:cubicBezTo>
                  <a:cubicBezTo>
                    <a:pt x="4776802" y="308736"/>
                    <a:pt x="4926013" y="424941"/>
                    <a:pt x="4926013" y="550773"/>
                  </a:cubicBezTo>
                  <a:lnTo>
                    <a:pt x="4926013" y="627785"/>
                  </a:lnTo>
                  <a:cubicBezTo>
                    <a:pt x="4926013" y="964025"/>
                    <a:pt x="3864348" y="1235629"/>
                    <a:pt x="2555145" y="1235629"/>
                  </a:cubicBezTo>
                  <a:cubicBezTo>
                    <a:pt x="1245255" y="1235629"/>
                    <a:pt x="184279" y="964025"/>
                    <a:pt x="184279" y="627785"/>
                  </a:cubicBezTo>
                  <a:lnTo>
                    <a:pt x="184279" y="550773"/>
                  </a:lnTo>
                  <a:cubicBezTo>
                    <a:pt x="184279" y="426316"/>
                    <a:pt x="330739" y="310111"/>
                    <a:pt x="582403" y="213158"/>
                  </a:cubicBezTo>
                  <a:cubicBezTo>
                    <a:pt x="743302" y="191155"/>
                    <a:pt x="941333" y="184279"/>
                    <a:pt x="1165493" y="184279"/>
                  </a:cubicBezTo>
                  <a:cubicBezTo>
                    <a:pt x="1564993" y="184279"/>
                    <a:pt x="2047692" y="206970"/>
                    <a:pt x="2555145" y="206970"/>
                  </a:cubicBezTo>
                  <a:cubicBezTo>
                    <a:pt x="3069475" y="206970"/>
                    <a:pt x="3556988" y="183591"/>
                    <a:pt x="3958550" y="183591"/>
                  </a:cubicBezTo>
                  <a:moveTo>
                    <a:pt x="3958550" y="51570"/>
                  </a:moveTo>
                  <a:lnTo>
                    <a:pt x="3958550" y="51570"/>
                  </a:lnTo>
                  <a:cubicBezTo>
                    <a:pt x="3768771" y="51570"/>
                    <a:pt x="3560426" y="57071"/>
                    <a:pt x="3340392" y="61885"/>
                  </a:cubicBezTo>
                  <a:cubicBezTo>
                    <a:pt x="3088040" y="68073"/>
                    <a:pt x="2826750" y="74949"/>
                    <a:pt x="2554458" y="74949"/>
                  </a:cubicBezTo>
                  <a:cubicBezTo>
                    <a:pt x="2286979" y="74949"/>
                    <a:pt x="2029127" y="68761"/>
                    <a:pt x="1780213" y="62572"/>
                  </a:cubicBezTo>
                  <a:cubicBezTo>
                    <a:pt x="1560867" y="57071"/>
                    <a:pt x="1353897" y="52259"/>
                    <a:pt x="1164806" y="52259"/>
                  </a:cubicBezTo>
                  <a:cubicBezTo>
                    <a:pt x="905578" y="52259"/>
                    <a:pt x="714423" y="61885"/>
                    <a:pt x="563837" y="82513"/>
                  </a:cubicBezTo>
                  <a:cubicBezTo>
                    <a:pt x="553523" y="83888"/>
                    <a:pt x="543896" y="86639"/>
                    <a:pt x="534270" y="90076"/>
                  </a:cubicBezTo>
                  <a:cubicBezTo>
                    <a:pt x="213846" y="213846"/>
                    <a:pt x="51570" y="368557"/>
                    <a:pt x="51570" y="550773"/>
                  </a:cubicBezTo>
                  <a:lnTo>
                    <a:pt x="51570" y="627785"/>
                  </a:lnTo>
                  <a:cubicBezTo>
                    <a:pt x="51570" y="1135926"/>
                    <a:pt x="1349084" y="1367649"/>
                    <a:pt x="2554458" y="1367649"/>
                  </a:cubicBezTo>
                  <a:cubicBezTo>
                    <a:pt x="3759832" y="1367649"/>
                    <a:pt x="5057346" y="1135926"/>
                    <a:pt x="5057346" y="627785"/>
                  </a:cubicBezTo>
                  <a:lnTo>
                    <a:pt x="5057346" y="550773"/>
                  </a:lnTo>
                  <a:cubicBezTo>
                    <a:pt x="5057346" y="369245"/>
                    <a:pt x="4895758" y="214534"/>
                    <a:pt x="4576709" y="91452"/>
                  </a:cubicBezTo>
                  <a:cubicBezTo>
                    <a:pt x="4564332" y="85951"/>
                    <a:pt x="4551268" y="81825"/>
                    <a:pt x="4537516" y="79763"/>
                  </a:cubicBezTo>
                  <a:cubicBezTo>
                    <a:pt x="4391055" y="60510"/>
                    <a:pt x="4206776" y="51570"/>
                    <a:pt x="3958550" y="51570"/>
                  </a:cubicBezTo>
                  <a:lnTo>
                    <a:pt x="3958550" y="51570"/>
                  </a:lnTo>
                  <a:close/>
                </a:path>
              </a:pathLst>
            </a:custGeom>
            <a:solidFill>
              <a:srgbClr val="5F3620"/>
            </a:solid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B28DA117-EA19-4820-BFA2-48CBA5F5BC29}"/>
                </a:ext>
              </a:extLst>
            </p:cNvPr>
            <p:cNvSpPr/>
            <p:nvPr/>
          </p:nvSpPr>
          <p:spPr>
            <a:xfrm>
              <a:off x="9492577" y="10030454"/>
              <a:ext cx="4882006" cy="1375213"/>
            </a:xfrm>
            <a:custGeom>
              <a:avLst/>
              <a:gdLst>
                <a:gd name="connsiteX0" fmla="*/ 4842151 w 4882005"/>
                <a:gd name="connsiteY0" fmla="*/ 706197 h 1375212"/>
                <a:gd name="connsiteX1" fmla="*/ 2470596 w 4882005"/>
                <a:gd name="connsiteY1" fmla="*/ 1313354 h 1375212"/>
                <a:gd name="connsiteX2" fmla="*/ 99041 w 4882005"/>
                <a:gd name="connsiteY2" fmla="*/ 706197 h 1375212"/>
                <a:gd name="connsiteX3" fmla="*/ 2470596 w 4882005"/>
                <a:gd name="connsiteY3" fmla="*/ 99041 h 1375212"/>
                <a:gd name="connsiteX4" fmla="*/ 4842151 w 4882005"/>
                <a:gd name="connsiteY4" fmla="*/ 706197 h 1375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2005" h="1375212">
                  <a:moveTo>
                    <a:pt x="4842151" y="706197"/>
                  </a:moveTo>
                  <a:cubicBezTo>
                    <a:pt x="4842151" y="1041750"/>
                    <a:pt x="3780486" y="1313354"/>
                    <a:pt x="2470596" y="1313354"/>
                  </a:cubicBezTo>
                  <a:cubicBezTo>
                    <a:pt x="1160706" y="1313354"/>
                    <a:pt x="99041" y="1041750"/>
                    <a:pt x="99041" y="706197"/>
                  </a:cubicBezTo>
                  <a:cubicBezTo>
                    <a:pt x="99041" y="370646"/>
                    <a:pt x="1160706" y="99041"/>
                    <a:pt x="2470596" y="99041"/>
                  </a:cubicBezTo>
                  <a:cubicBezTo>
                    <a:pt x="3779799" y="99041"/>
                    <a:pt x="4842151" y="370646"/>
                    <a:pt x="4842151" y="706197"/>
                  </a:cubicBezTo>
                  <a:close/>
                </a:path>
              </a:pathLst>
            </a:custGeom>
            <a:solidFill>
              <a:srgbClr val="F8972B"/>
            </a:solidFill>
            <a:ln w="18293" cap="rnd">
              <a:solidFill>
                <a:srgbClr val="5F3620"/>
              </a:solidFill>
              <a:prstDash val="solid"/>
              <a:round/>
            </a:ln>
          </p:spPr>
          <p:txBody>
            <a:bodyPr rtlCol="0" anchor="ctr"/>
            <a:lstStyle/>
            <a:p>
              <a:endParaRPr lang="en-US"/>
            </a:p>
          </p:txBody>
        </p:sp>
        <p:sp>
          <p:nvSpPr>
            <p:cNvPr id="164" name="Freeform: Shape 163">
              <a:extLst>
                <a:ext uri="{FF2B5EF4-FFF2-40B4-BE49-F238E27FC236}">
                  <a16:creationId xmlns:a16="http://schemas.microsoft.com/office/drawing/2014/main" id="{79384C85-07AE-4AA2-88C6-DC3DB943633B}"/>
                </a:ext>
              </a:extLst>
            </p:cNvPr>
            <p:cNvSpPr/>
            <p:nvPr/>
          </p:nvSpPr>
          <p:spPr>
            <a:xfrm>
              <a:off x="10431377" y="6850300"/>
              <a:ext cx="3025468" cy="3850596"/>
            </a:xfrm>
            <a:custGeom>
              <a:avLst/>
              <a:gdLst>
                <a:gd name="connsiteX0" fmla="*/ 117390 w 3025468"/>
                <a:gd name="connsiteY0" fmla="*/ 3832718 h 3850596"/>
                <a:gd name="connsiteX1" fmla="*/ 52067 w 3025468"/>
                <a:gd name="connsiteY1" fmla="*/ 3774272 h 3850596"/>
                <a:gd name="connsiteX2" fmla="*/ 102949 w 3025468"/>
                <a:gd name="connsiteY2" fmla="*/ 3702761 h 3850596"/>
                <a:gd name="connsiteX3" fmla="*/ 1189368 w 3025468"/>
                <a:gd name="connsiteY3" fmla="*/ 121019 h 3850596"/>
                <a:gd name="connsiteX4" fmla="*/ 1211371 w 3025468"/>
                <a:gd name="connsiteY4" fmla="*/ 68073 h 3850596"/>
                <a:gd name="connsiteX5" fmla="*/ 1255378 w 3025468"/>
                <a:gd name="connsiteY5" fmla="*/ 51570 h 3850596"/>
                <a:gd name="connsiteX6" fmla="*/ 1267067 w 3025468"/>
                <a:gd name="connsiteY6" fmla="*/ 52258 h 3850596"/>
                <a:gd name="connsiteX7" fmla="*/ 1532483 w 3025468"/>
                <a:gd name="connsiteY7" fmla="*/ 99015 h 3850596"/>
                <a:gd name="connsiteX8" fmla="*/ 1797212 w 3025468"/>
                <a:gd name="connsiteY8" fmla="*/ 52258 h 3850596"/>
                <a:gd name="connsiteX9" fmla="*/ 1808902 w 3025468"/>
                <a:gd name="connsiteY9" fmla="*/ 51570 h 3850596"/>
                <a:gd name="connsiteX10" fmla="*/ 1852908 w 3025468"/>
                <a:gd name="connsiteY10" fmla="*/ 68073 h 3850596"/>
                <a:gd name="connsiteX11" fmla="*/ 1874912 w 3025468"/>
                <a:gd name="connsiteY11" fmla="*/ 121019 h 3850596"/>
                <a:gd name="connsiteX12" fmla="*/ 2961330 w 3025468"/>
                <a:gd name="connsiteY12" fmla="*/ 3702761 h 3850596"/>
                <a:gd name="connsiteX13" fmla="*/ 3012212 w 3025468"/>
                <a:gd name="connsiteY13" fmla="*/ 3774272 h 3850596"/>
                <a:gd name="connsiteX14" fmla="*/ 2946890 w 3025468"/>
                <a:gd name="connsiteY14" fmla="*/ 3832718 h 3850596"/>
                <a:gd name="connsiteX15" fmla="*/ 117390 w 3025468"/>
                <a:gd name="connsiteY15" fmla="*/ 3832718 h 3850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025468" h="3850596">
                  <a:moveTo>
                    <a:pt x="117390" y="3832718"/>
                  </a:moveTo>
                  <a:cubicBezTo>
                    <a:pt x="83697" y="3832718"/>
                    <a:pt x="55505" y="3807277"/>
                    <a:pt x="52067" y="3774272"/>
                  </a:cubicBezTo>
                  <a:cubicBezTo>
                    <a:pt x="47941" y="3740579"/>
                    <a:pt x="69945" y="3710324"/>
                    <a:pt x="102949" y="3702761"/>
                  </a:cubicBezTo>
                  <a:cubicBezTo>
                    <a:pt x="1370208" y="3414653"/>
                    <a:pt x="1191431" y="154024"/>
                    <a:pt x="1189368" y="121019"/>
                  </a:cubicBezTo>
                  <a:cubicBezTo>
                    <a:pt x="1187993" y="101078"/>
                    <a:pt x="1196244" y="81138"/>
                    <a:pt x="1211371" y="68073"/>
                  </a:cubicBezTo>
                  <a:cubicBezTo>
                    <a:pt x="1223748" y="57071"/>
                    <a:pt x="1239563" y="51570"/>
                    <a:pt x="1255378" y="51570"/>
                  </a:cubicBezTo>
                  <a:cubicBezTo>
                    <a:pt x="1259504" y="51570"/>
                    <a:pt x="1262942" y="51570"/>
                    <a:pt x="1267067" y="52258"/>
                  </a:cubicBezTo>
                  <a:lnTo>
                    <a:pt x="1532483" y="99015"/>
                  </a:lnTo>
                  <a:lnTo>
                    <a:pt x="1797212" y="52258"/>
                  </a:lnTo>
                  <a:cubicBezTo>
                    <a:pt x="1801338" y="51570"/>
                    <a:pt x="1804776" y="51570"/>
                    <a:pt x="1808902" y="51570"/>
                  </a:cubicBezTo>
                  <a:cubicBezTo>
                    <a:pt x="1824716" y="51570"/>
                    <a:pt x="1840531" y="57759"/>
                    <a:pt x="1852908" y="68073"/>
                  </a:cubicBezTo>
                  <a:cubicBezTo>
                    <a:pt x="1868036" y="81825"/>
                    <a:pt x="1876287" y="101078"/>
                    <a:pt x="1874912" y="121019"/>
                  </a:cubicBezTo>
                  <a:cubicBezTo>
                    <a:pt x="1872849" y="154024"/>
                    <a:pt x="1694071" y="3414653"/>
                    <a:pt x="2961330" y="3702761"/>
                  </a:cubicBezTo>
                  <a:cubicBezTo>
                    <a:pt x="2994335" y="3710324"/>
                    <a:pt x="3016339" y="3741266"/>
                    <a:pt x="3012212" y="3774272"/>
                  </a:cubicBezTo>
                  <a:cubicBezTo>
                    <a:pt x="3008775" y="3807964"/>
                    <a:pt x="2980583" y="3832718"/>
                    <a:pt x="2946890" y="3832718"/>
                  </a:cubicBezTo>
                  <a:lnTo>
                    <a:pt x="117390" y="3832718"/>
                  </a:lnTo>
                  <a:close/>
                </a:path>
              </a:pathLst>
            </a:custGeom>
            <a:solidFill>
              <a:srgbClr val="F68B2B"/>
            </a:solid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1C8E75A3-6704-4246-A83B-72D54D76D636}"/>
                </a:ext>
              </a:extLst>
            </p:cNvPr>
            <p:cNvSpPr/>
            <p:nvPr/>
          </p:nvSpPr>
          <p:spPr>
            <a:xfrm>
              <a:off x="10365707" y="6783602"/>
              <a:ext cx="3162990" cy="3988117"/>
            </a:xfrm>
            <a:custGeom>
              <a:avLst/>
              <a:gdLst>
                <a:gd name="connsiteX0" fmla="*/ 1873884 w 3162989"/>
                <a:gd name="connsiteY0" fmla="*/ 183591 h 3988117"/>
                <a:gd name="connsiteX1" fmla="*/ 1873884 w 3162989"/>
                <a:gd name="connsiteY1" fmla="*/ 183591 h 3988117"/>
                <a:gd name="connsiteX2" fmla="*/ 1873884 w 3162989"/>
                <a:gd name="connsiteY2" fmla="*/ 183591 h 3988117"/>
                <a:gd name="connsiteX3" fmla="*/ 3011873 w 3162989"/>
                <a:gd name="connsiteY3" fmla="*/ 3833407 h 3988117"/>
                <a:gd name="connsiteX4" fmla="*/ 1597467 w 3162989"/>
                <a:gd name="connsiteY4" fmla="*/ 3833407 h 3988117"/>
                <a:gd name="connsiteX5" fmla="*/ 183060 w 3162989"/>
                <a:gd name="connsiteY5" fmla="*/ 3833407 h 3988117"/>
                <a:gd name="connsiteX6" fmla="*/ 1320361 w 3162989"/>
                <a:gd name="connsiteY6" fmla="*/ 183591 h 3988117"/>
                <a:gd name="connsiteX7" fmla="*/ 1596779 w 3162989"/>
                <a:gd name="connsiteY7" fmla="*/ 232411 h 3988117"/>
                <a:gd name="connsiteX8" fmla="*/ 1873884 w 3162989"/>
                <a:gd name="connsiteY8" fmla="*/ 183591 h 3988117"/>
                <a:gd name="connsiteX9" fmla="*/ 1873884 w 3162989"/>
                <a:gd name="connsiteY9" fmla="*/ 51570 h 3988117"/>
                <a:gd name="connsiteX10" fmla="*/ 1872509 w 3162989"/>
                <a:gd name="connsiteY10" fmla="*/ 51570 h 3988117"/>
                <a:gd name="connsiteX11" fmla="*/ 1872509 w 3162989"/>
                <a:gd name="connsiteY11" fmla="*/ 51570 h 3988117"/>
                <a:gd name="connsiteX12" fmla="*/ 1872509 w 3162989"/>
                <a:gd name="connsiteY12" fmla="*/ 51570 h 3988117"/>
                <a:gd name="connsiteX13" fmla="*/ 1848443 w 3162989"/>
                <a:gd name="connsiteY13" fmla="*/ 54321 h 3988117"/>
                <a:gd name="connsiteX14" fmla="*/ 1597467 w 3162989"/>
                <a:gd name="connsiteY14" fmla="*/ 98328 h 3988117"/>
                <a:gd name="connsiteX15" fmla="*/ 1343740 w 3162989"/>
                <a:gd name="connsiteY15" fmla="*/ 53634 h 3988117"/>
                <a:gd name="connsiteX16" fmla="*/ 1321049 w 3162989"/>
                <a:gd name="connsiteY16" fmla="*/ 51570 h 3988117"/>
                <a:gd name="connsiteX17" fmla="*/ 1233035 w 3162989"/>
                <a:gd name="connsiteY17" fmla="*/ 85264 h 3988117"/>
                <a:gd name="connsiteX18" fmla="*/ 1189028 w 3162989"/>
                <a:gd name="connsiteY18" fmla="*/ 191842 h 3988117"/>
                <a:gd name="connsiteX19" fmla="*/ 154180 w 3162989"/>
                <a:gd name="connsiteY19" fmla="*/ 3705512 h 3988117"/>
                <a:gd name="connsiteX20" fmla="*/ 52415 w 3162989"/>
                <a:gd name="connsiteY20" fmla="*/ 3849221 h 3988117"/>
                <a:gd name="connsiteX21" fmla="*/ 183747 w 3162989"/>
                <a:gd name="connsiteY21" fmla="*/ 3966802 h 3988117"/>
                <a:gd name="connsiteX22" fmla="*/ 1598154 w 3162989"/>
                <a:gd name="connsiteY22" fmla="*/ 3966802 h 3988117"/>
                <a:gd name="connsiteX23" fmla="*/ 3012560 w 3162989"/>
                <a:gd name="connsiteY23" fmla="*/ 3966802 h 3988117"/>
                <a:gd name="connsiteX24" fmla="*/ 3143894 w 3162989"/>
                <a:gd name="connsiteY24" fmla="*/ 3849221 h 3988117"/>
                <a:gd name="connsiteX25" fmla="*/ 3042128 w 3162989"/>
                <a:gd name="connsiteY25" fmla="*/ 3705512 h 3988117"/>
                <a:gd name="connsiteX26" fmla="*/ 2006592 w 3162989"/>
                <a:gd name="connsiteY26" fmla="*/ 198719 h 3988117"/>
                <a:gd name="connsiteX27" fmla="*/ 2007280 w 3162989"/>
                <a:gd name="connsiteY27" fmla="*/ 184279 h 3988117"/>
                <a:gd name="connsiteX28" fmla="*/ 1873884 w 3162989"/>
                <a:gd name="connsiteY28" fmla="*/ 51570 h 3988117"/>
                <a:gd name="connsiteX29" fmla="*/ 1873884 w 3162989"/>
                <a:gd name="connsiteY29" fmla="*/ 51570 h 3988117"/>
                <a:gd name="connsiteX30" fmla="*/ 1873884 w 3162989"/>
                <a:gd name="connsiteY30" fmla="*/ 51570 h 3988117"/>
                <a:gd name="connsiteX31" fmla="*/ 1873884 w 3162989"/>
                <a:gd name="connsiteY31" fmla="*/ 51570 h 3988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162989" h="3988117">
                  <a:moveTo>
                    <a:pt x="1873884" y="183591"/>
                  </a:moveTo>
                  <a:lnTo>
                    <a:pt x="1873884" y="183591"/>
                  </a:lnTo>
                  <a:moveTo>
                    <a:pt x="1873884" y="183591"/>
                  </a:moveTo>
                  <a:cubicBezTo>
                    <a:pt x="1873884" y="183591"/>
                    <a:pt x="1674478" y="3530172"/>
                    <a:pt x="3011873" y="3833407"/>
                  </a:cubicBezTo>
                  <a:lnTo>
                    <a:pt x="1597467" y="3833407"/>
                  </a:lnTo>
                  <a:lnTo>
                    <a:pt x="183060" y="3833407"/>
                  </a:lnTo>
                  <a:cubicBezTo>
                    <a:pt x="1519767" y="3529485"/>
                    <a:pt x="1320361" y="183591"/>
                    <a:pt x="1320361" y="183591"/>
                  </a:cubicBezTo>
                  <a:lnTo>
                    <a:pt x="1596779" y="232411"/>
                  </a:lnTo>
                  <a:lnTo>
                    <a:pt x="1873884" y="183591"/>
                  </a:lnTo>
                  <a:moveTo>
                    <a:pt x="1873884" y="51570"/>
                  </a:moveTo>
                  <a:cubicBezTo>
                    <a:pt x="1873197" y="51570"/>
                    <a:pt x="1873197" y="51570"/>
                    <a:pt x="1872509" y="51570"/>
                  </a:cubicBezTo>
                  <a:lnTo>
                    <a:pt x="1872509" y="51570"/>
                  </a:lnTo>
                  <a:lnTo>
                    <a:pt x="1872509" y="51570"/>
                  </a:lnTo>
                  <a:cubicBezTo>
                    <a:pt x="1864258" y="51570"/>
                    <a:pt x="1856006" y="52258"/>
                    <a:pt x="1848443" y="54321"/>
                  </a:cubicBezTo>
                  <a:lnTo>
                    <a:pt x="1597467" y="98328"/>
                  </a:lnTo>
                  <a:lnTo>
                    <a:pt x="1343740" y="53634"/>
                  </a:lnTo>
                  <a:cubicBezTo>
                    <a:pt x="1336176" y="52258"/>
                    <a:pt x="1328612" y="51570"/>
                    <a:pt x="1321049" y="51570"/>
                  </a:cubicBezTo>
                  <a:cubicBezTo>
                    <a:pt x="1288731" y="51570"/>
                    <a:pt x="1257789" y="63260"/>
                    <a:pt x="1233035" y="85264"/>
                  </a:cubicBezTo>
                  <a:cubicBezTo>
                    <a:pt x="1202780" y="112080"/>
                    <a:pt x="1186278" y="151274"/>
                    <a:pt x="1189028" y="191842"/>
                  </a:cubicBezTo>
                  <a:cubicBezTo>
                    <a:pt x="1242662" y="1091232"/>
                    <a:pt x="1160149" y="3476539"/>
                    <a:pt x="154180" y="3705512"/>
                  </a:cubicBezTo>
                  <a:cubicBezTo>
                    <a:pt x="88858" y="3720639"/>
                    <a:pt x="44851" y="3782523"/>
                    <a:pt x="52415" y="3849221"/>
                  </a:cubicBezTo>
                  <a:cubicBezTo>
                    <a:pt x="59979" y="3915919"/>
                    <a:pt x="116362" y="3966802"/>
                    <a:pt x="183747" y="3966802"/>
                  </a:cubicBezTo>
                  <a:lnTo>
                    <a:pt x="1598154" y="3966802"/>
                  </a:lnTo>
                  <a:lnTo>
                    <a:pt x="3012560" y="3966802"/>
                  </a:lnTo>
                  <a:cubicBezTo>
                    <a:pt x="3079946" y="3966802"/>
                    <a:pt x="3136330" y="3915919"/>
                    <a:pt x="3143894" y="3849221"/>
                  </a:cubicBezTo>
                  <a:cubicBezTo>
                    <a:pt x="3151457" y="3782523"/>
                    <a:pt x="3107451" y="3720639"/>
                    <a:pt x="3042128" y="3705512"/>
                  </a:cubicBezTo>
                  <a:cubicBezTo>
                    <a:pt x="2038222" y="3477226"/>
                    <a:pt x="1954334" y="1103609"/>
                    <a:pt x="2006592" y="198719"/>
                  </a:cubicBezTo>
                  <a:cubicBezTo>
                    <a:pt x="2007280" y="193905"/>
                    <a:pt x="2007280" y="189092"/>
                    <a:pt x="2007280" y="184279"/>
                  </a:cubicBezTo>
                  <a:cubicBezTo>
                    <a:pt x="2005905" y="110705"/>
                    <a:pt x="1947458" y="51570"/>
                    <a:pt x="1873884" y="51570"/>
                  </a:cubicBezTo>
                  <a:lnTo>
                    <a:pt x="1873884" y="51570"/>
                  </a:lnTo>
                  <a:lnTo>
                    <a:pt x="1873884" y="51570"/>
                  </a:lnTo>
                  <a:lnTo>
                    <a:pt x="1873884" y="51570"/>
                  </a:lnTo>
                  <a:close/>
                </a:path>
              </a:pathLst>
            </a:custGeom>
            <a:solidFill>
              <a:srgbClr val="5F3620"/>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500AB415-A0F5-4F02-844D-5DF8BD5C6452}"/>
                </a:ext>
              </a:extLst>
            </p:cNvPr>
            <p:cNvSpPr/>
            <p:nvPr/>
          </p:nvSpPr>
          <p:spPr>
            <a:xfrm>
              <a:off x="10497884" y="6915623"/>
              <a:ext cx="2887947" cy="3713075"/>
            </a:xfrm>
            <a:custGeom>
              <a:avLst/>
              <a:gdLst>
                <a:gd name="connsiteX0" fmla="*/ 1741707 w 2887947"/>
                <a:gd name="connsiteY0" fmla="*/ 51570 h 3713074"/>
                <a:gd name="connsiteX1" fmla="*/ 1564305 w 2887947"/>
                <a:gd name="connsiteY1" fmla="*/ 82513 h 3713074"/>
                <a:gd name="connsiteX2" fmla="*/ 1549865 w 2887947"/>
                <a:gd name="connsiteY2" fmla="*/ 1428846 h 3713074"/>
                <a:gd name="connsiteX3" fmla="*/ 1755459 w 2887947"/>
                <a:gd name="connsiteY3" fmla="*/ 2414874 h 3713074"/>
                <a:gd name="connsiteX4" fmla="*/ 1794653 w 2887947"/>
                <a:gd name="connsiteY4" fmla="*/ 3048847 h 3713074"/>
                <a:gd name="connsiteX5" fmla="*/ 1058226 w 2887947"/>
                <a:gd name="connsiteY5" fmla="*/ 3509543 h 3713074"/>
                <a:gd name="connsiteX6" fmla="*/ 505391 w 2887947"/>
                <a:gd name="connsiteY6" fmla="*/ 3435281 h 3713074"/>
                <a:gd name="connsiteX7" fmla="*/ 51570 w 2887947"/>
                <a:gd name="connsiteY7" fmla="*/ 3702760 h 3713074"/>
                <a:gd name="connsiteX8" fmla="*/ 2879696 w 2887947"/>
                <a:gd name="connsiteY8" fmla="*/ 3702760 h 3713074"/>
                <a:gd name="connsiteX9" fmla="*/ 1741707 w 2887947"/>
                <a:gd name="connsiteY9" fmla="*/ 51570 h 3713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87947" h="3713074">
                  <a:moveTo>
                    <a:pt x="1741707" y="51570"/>
                  </a:moveTo>
                  <a:lnTo>
                    <a:pt x="1564305" y="82513"/>
                  </a:lnTo>
                  <a:cubicBezTo>
                    <a:pt x="1556054" y="531520"/>
                    <a:pt x="1512047" y="980526"/>
                    <a:pt x="1549865" y="1428846"/>
                  </a:cubicBezTo>
                  <a:cubicBezTo>
                    <a:pt x="1578744" y="1769211"/>
                    <a:pt x="1684636" y="2082760"/>
                    <a:pt x="1755459" y="2414874"/>
                  </a:cubicBezTo>
                  <a:cubicBezTo>
                    <a:pt x="1798091" y="2614967"/>
                    <a:pt x="1850349" y="2846003"/>
                    <a:pt x="1794653" y="3048847"/>
                  </a:cubicBezTo>
                  <a:cubicBezTo>
                    <a:pt x="1699076" y="3392650"/>
                    <a:pt x="1386903" y="3495104"/>
                    <a:pt x="1058226" y="3509543"/>
                  </a:cubicBezTo>
                  <a:cubicBezTo>
                    <a:pt x="875323" y="3517795"/>
                    <a:pt x="674542" y="3504042"/>
                    <a:pt x="505391" y="3435281"/>
                  </a:cubicBezTo>
                  <a:cubicBezTo>
                    <a:pt x="378184" y="3567303"/>
                    <a:pt x="228285" y="3662192"/>
                    <a:pt x="51570" y="3702760"/>
                  </a:cubicBezTo>
                  <a:lnTo>
                    <a:pt x="2879696" y="3702760"/>
                  </a:lnTo>
                  <a:cubicBezTo>
                    <a:pt x="1542301" y="3397464"/>
                    <a:pt x="1741707" y="51570"/>
                    <a:pt x="1741707" y="51570"/>
                  </a:cubicBezTo>
                  <a:close/>
                </a:path>
              </a:pathLst>
            </a:custGeom>
            <a:solidFill>
              <a:srgbClr val="F5822B"/>
            </a:solid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F23DCCCA-17AD-49D8-B0C2-5EE5673275F7}"/>
                </a:ext>
              </a:extLst>
            </p:cNvPr>
            <p:cNvSpPr/>
            <p:nvPr/>
          </p:nvSpPr>
          <p:spPr>
            <a:xfrm>
              <a:off x="8802996" y="1715830"/>
              <a:ext cx="6325979" cy="6325979"/>
            </a:xfrm>
            <a:custGeom>
              <a:avLst/>
              <a:gdLst>
                <a:gd name="connsiteX0" fmla="*/ 3160177 w 6325979"/>
                <a:gd name="connsiteY0" fmla="*/ 6012544 h 6325979"/>
                <a:gd name="connsiteX1" fmla="*/ 1025159 w 6325979"/>
                <a:gd name="connsiteY1" fmla="*/ 3925658 h 6325979"/>
                <a:gd name="connsiteX2" fmla="*/ 1025159 w 6325979"/>
                <a:gd name="connsiteY2" fmla="*/ 3675369 h 6325979"/>
                <a:gd name="connsiteX3" fmla="*/ 988716 w 6325979"/>
                <a:gd name="connsiteY3" fmla="*/ 3031082 h 6325979"/>
                <a:gd name="connsiteX4" fmla="*/ 525956 w 6325979"/>
                <a:gd name="connsiteY4" fmla="*/ 1494281 h 6325979"/>
                <a:gd name="connsiteX5" fmla="*/ 398749 w 6325979"/>
                <a:gd name="connsiteY5" fmla="*/ 1052838 h 6325979"/>
                <a:gd name="connsiteX6" fmla="*/ 3160177 w 6325979"/>
                <a:gd name="connsiteY6" fmla="*/ 372108 h 6325979"/>
                <a:gd name="connsiteX7" fmla="*/ 5931231 w 6325979"/>
                <a:gd name="connsiteY7" fmla="*/ 1062465 h 6325979"/>
                <a:gd name="connsiteX8" fmla="*/ 5793022 w 6325979"/>
                <a:gd name="connsiteY8" fmla="*/ 1496344 h 6325979"/>
                <a:gd name="connsiteX9" fmla="*/ 5333014 w 6325979"/>
                <a:gd name="connsiteY9" fmla="*/ 3030394 h 6325979"/>
                <a:gd name="connsiteX10" fmla="*/ 5295195 w 6325979"/>
                <a:gd name="connsiteY10" fmla="*/ 3675369 h 6325979"/>
                <a:gd name="connsiteX11" fmla="*/ 5295195 w 6325979"/>
                <a:gd name="connsiteY11" fmla="*/ 3924970 h 6325979"/>
                <a:gd name="connsiteX12" fmla="*/ 3160177 w 6325979"/>
                <a:gd name="connsiteY12" fmla="*/ 6012544 h 6325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325979" h="6325979">
                  <a:moveTo>
                    <a:pt x="3160177" y="6012544"/>
                  </a:moveTo>
                  <a:cubicBezTo>
                    <a:pt x="1982995" y="6012544"/>
                    <a:pt x="1025159" y="5076711"/>
                    <a:pt x="1025159" y="3925658"/>
                  </a:cubicBezTo>
                  <a:cubicBezTo>
                    <a:pt x="1025159" y="3922907"/>
                    <a:pt x="1027221" y="3827330"/>
                    <a:pt x="1025159" y="3675369"/>
                  </a:cubicBezTo>
                  <a:cubicBezTo>
                    <a:pt x="1021720" y="3527534"/>
                    <a:pt x="1013470" y="3295123"/>
                    <a:pt x="988716" y="3031082"/>
                  </a:cubicBezTo>
                  <a:cubicBezTo>
                    <a:pt x="917205" y="2270589"/>
                    <a:pt x="756992" y="1739069"/>
                    <a:pt x="525956" y="1494281"/>
                  </a:cubicBezTo>
                  <a:cubicBezTo>
                    <a:pt x="380871" y="1340945"/>
                    <a:pt x="338240" y="1192422"/>
                    <a:pt x="398749" y="1052838"/>
                  </a:cubicBezTo>
                  <a:cubicBezTo>
                    <a:pt x="638036" y="497252"/>
                    <a:pt x="2520015" y="372108"/>
                    <a:pt x="3160177" y="372108"/>
                  </a:cubicBezTo>
                  <a:cubicBezTo>
                    <a:pt x="3970865" y="372108"/>
                    <a:pt x="5715323" y="540571"/>
                    <a:pt x="5931231" y="1062465"/>
                  </a:cubicBezTo>
                  <a:cubicBezTo>
                    <a:pt x="5988990" y="1201361"/>
                    <a:pt x="5942233" y="1347134"/>
                    <a:pt x="5793022" y="1496344"/>
                  </a:cubicBezTo>
                  <a:cubicBezTo>
                    <a:pt x="5557861" y="1731506"/>
                    <a:pt x="5407962" y="2233458"/>
                    <a:pt x="5333014" y="3030394"/>
                  </a:cubicBezTo>
                  <a:cubicBezTo>
                    <a:pt x="5307572" y="3293060"/>
                    <a:pt x="5299320" y="3524096"/>
                    <a:pt x="5295195" y="3675369"/>
                  </a:cubicBezTo>
                  <a:cubicBezTo>
                    <a:pt x="5293132" y="3828018"/>
                    <a:pt x="5295195" y="3924283"/>
                    <a:pt x="5295195" y="3924970"/>
                  </a:cubicBezTo>
                  <a:cubicBezTo>
                    <a:pt x="5295195" y="5076024"/>
                    <a:pt x="4337360" y="6012544"/>
                    <a:pt x="3160177" y="6012544"/>
                  </a:cubicBezTo>
                  <a:close/>
                </a:path>
              </a:pathLst>
            </a:custGeom>
            <a:solidFill>
              <a:srgbClr val="F8972B"/>
            </a:solidFill>
            <a:ln w="68728"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A9D3F35E-3A0C-4296-8C6E-F0BB3671EC8A}"/>
                </a:ext>
              </a:extLst>
            </p:cNvPr>
            <p:cNvSpPr/>
            <p:nvPr/>
          </p:nvSpPr>
          <p:spPr>
            <a:xfrm>
              <a:off x="8737990" y="1649133"/>
              <a:ext cx="6394740" cy="6463501"/>
            </a:xfrm>
            <a:custGeom>
              <a:avLst/>
              <a:gdLst>
                <a:gd name="connsiteX0" fmla="*/ 3225184 w 6394740"/>
                <a:gd name="connsiteY0" fmla="*/ 504128 h 6463500"/>
                <a:gd name="connsiteX1" fmla="*/ 5811272 w 6394740"/>
                <a:gd name="connsiteY1" fmla="*/ 1514910 h 6463500"/>
                <a:gd name="connsiteX2" fmla="*/ 5332010 w 6394740"/>
                <a:gd name="connsiteY2" fmla="*/ 3089528 h 6463500"/>
                <a:gd name="connsiteX3" fmla="*/ 5294192 w 6394740"/>
                <a:gd name="connsiteY3" fmla="*/ 3739316 h 6463500"/>
                <a:gd name="connsiteX4" fmla="*/ 5294192 w 6394740"/>
                <a:gd name="connsiteY4" fmla="*/ 3992356 h 6463500"/>
                <a:gd name="connsiteX5" fmla="*/ 3225184 w 6394740"/>
                <a:gd name="connsiteY5" fmla="*/ 6013231 h 6463500"/>
                <a:gd name="connsiteX6" fmla="*/ 1156176 w 6394740"/>
                <a:gd name="connsiteY6" fmla="*/ 3992356 h 6463500"/>
                <a:gd name="connsiteX7" fmla="*/ 1156176 w 6394740"/>
                <a:gd name="connsiteY7" fmla="*/ 3740692 h 6463500"/>
                <a:gd name="connsiteX8" fmla="*/ 1119733 w 6394740"/>
                <a:gd name="connsiteY8" fmla="*/ 3090904 h 6463500"/>
                <a:gd name="connsiteX9" fmla="*/ 639096 w 6394740"/>
                <a:gd name="connsiteY9" fmla="*/ 1514910 h 6463500"/>
                <a:gd name="connsiteX10" fmla="*/ 3225184 w 6394740"/>
                <a:gd name="connsiteY10" fmla="*/ 504128 h 6463500"/>
                <a:gd name="connsiteX11" fmla="*/ 3225184 w 6394740"/>
                <a:gd name="connsiteY11" fmla="*/ 372108 h 6463500"/>
                <a:gd name="connsiteX12" fmla="*/ 403247 w 6394740"/>
                <a:gd name="connsiteY12" fmla="*/ 1092719 h 6463500"/>
                <a:gd name="connsiteX13" fmla="*/ 543519 w 6394740"/>
                <a:gd name="connsiteY13" fmla="*/ 1605674 h 6463500"/>
                <a:gd name="connsiteX14" fmla="*/ 988400 w 6394740"/>
                <a:gd name="connsiteY14" fmla="*/ 3103281 h 6463500"/>
                <a:gd name="connsiteX15" fmla="*/ 1024155 w 6394740"/>
                <a:gd name="connsiteY15" fmla="*/ 3743442 h 6463500"/>
                <a:gd name="connsiteX16" fmla="*/ 1024155 w 6394740"/>
                <a:gd name="connsiteY16" fmla="*/ 3988918 h 6463500"/>
                <a:gd name="connsiteX17" fmla="*/ 3225184 w 6394740"/>
                <a:gd name="connsiteY17" fmla="*/ 6145252 h 6463500"/>
                <a:gd name="connsiteX18" fmla="*/ 5426213 w 6394740"/>
                <a:gd name="connsiteY18" fmla="*/ 3992356 h 6463500"/>
                <a:gd name="connsiteX19" fmla="*/ 5426213 w 6394740"/>
                <a:gd name="connsiteY19" fmla="*/ 3741379 h 6463500"/>
                <a:gd name="connsiteX20" fmla="*/ 5463343 w 6394740"/>
                <a:gd name="connsiteY20" fmla="*/ 3102593 h 6463500"/>
                <a:gd name="connsiteX21" fmla="*/ 5904099 w 6394740"/>
                <a:gd name="connsiteY21" fmla="*/ 1608424 h 6463500"/>
                <a:gd name="connsiteX22" fmla="*/ 6056748 w 6394740"/>
                <a:gd name="connsiteY22" fmla="*/ 1103033 h 6463500"/>
                <a:gd name="connsiteX23" fmla="*/ 3225184 w 6394740"/>
                <a:gd name="connsiteY23" fmla="*/ 372108 h 6463500"/>
                <a:gd name="connsiteX24" fmla="*/ 3225184 w 6394740"/>
                <a:gd name="connsiteY24" fmla="*/ 372108 h 646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394740" h="6463500">
                  <a:moveTo>
                    <a:pt x="3225184" y="504128"/>
                  </a:moveTo>
                  <a:cubicBezTo>
                    <a:pt x="4368673" y="504128"/>
                    <a:pt x="6526383" y="799799"/>
                    <a:pt x="5811272" y="1514910"/>
                  </a:cubicBezTo>
                  <a:cubicBezTo>
                    <a:pt x="5500474" y="1825708"/>
                    <a:pt x="5384956" y="2521566"/>
                    <a:pt x="5332010" y="3089528"/>
                  </a:cubicBezTo>
                  <a:cubicBezTo>
                    <a:pt x="5307256" y="3343943"/>
                    <a:pt x="5298318" y="3574979"/>
                    <a:pt x="5294192" y="3739316"/>
                  </a:cubicBezTo>
                  <a:cubicBezTo>
                    <a:pt x="5292128" y="3894716"/>
                    <a:pt x="5294192" y="3992356"/>
                    <a:pt x="5294192" y="3992356"/>
                  </a:cubicBezTo>
                  <a:cubicBezTo>
                    <a:pt x="5294192" y="5107653"/>
                    <a:pt x="4368673" y="6013231"/>
                    <a:pt x="3225184" y="6013231"/>
                  </a:cubicBezTo>
                  <a:cubicBezTo>
                    <a:pt x="2083070" y="6013231"/>
                    <a:pt x="1156176" y="5107653"/>
                    <a:pt x="1156176" y="3992356"/>
                  </a:cubicBezTo>
                  <a:cubicBezTo>
                    <a:pt x="1156176" y="3992356"/>
                    <a:pt x="1158239" y="3896091"/>
                    <a:pt x="1156176" y="3740692"/>
                  </a:cubicBezTo>
                  <a:cubicBezTo>
                    <a:pt x="1152738" y="3577041"/>
                    <a:pt x="1143111" y="3346006"/>
                    <a:pt x="1119733" y="3090904"/>
                  </a:cubicBezTo>
                  <a:cubicBezTo>
                    <a:pt x="1066099" y="2522253"/>
                    <a:pt x="940955" y="1834647"/>
                    <a:pt x="639096" y="1514910"/>
                  </a:cubicBezTo>
                  <a:cubicBezTo>
                    <a:pt x="-54012" y="781234"/>
                    <a:pt x="2083070" y="504128"/>
                    <a:pt x="3225184" y="504128"/>
                  </a:cubicBezTo>
                  <a:moveTo>
                    <a:pt x="3225184" y="372108"/>
                  </a:moveTo>
                  <a:cubicBezTo>
                    <a:pt x="2526576" y="372108"/>
                    <a:pt x="657661" y="501378"/>
                    <a:pt x="403247" y="1092719"/>
                  </a:cubicBezTo>
                  <a:cubicBezTo>
                    <a:pt x="354427" y="1206862"/>
                    <a:pt x="338612" y="1389078"/>
                    <a:pt x="543519" y="1605674"/>
                  </a:cubicBezTo>
                  <a:cubicBezTo>
                    <a:pt x="764240" y="1839460"/>
                    <a:pt x="918264" y="2357228"/>
                    <a:pt x="988400" y="3103281"/>
                  </a:cubicBezTo>
                  <a:cubicBezTo>
                    <a:pt x="1012466" y="3365259"/>
                    <a:pt x="1021405" y="3596294"/>
                    <a:pt x="1024155" y="3743442"/>
                  </a:cubicBezTo>
                  <a:cubicBezTo>
                    <a:pt x="1026218" y="3893340"/>
                    <a:pt x="1024155" y="3988230"/>
                    <a:pt x="1024155" y="3988918"/>
                  </a:cubicBezTo>
                  <a:cubicBezTo>
                    <a:pt x="1024155" y="5179164"/>
                    <a:pt x="2011558" y="6145252"/>
                    <a:pt x="3225184" y="6145252"/>
                  </a:cubicBezTo>
                  <a:cubicBezTo>
                    <a:pt x="4438810" y="6145252"/>
                    <a:pt x="5426213" y="5179852"/>
                    <a:pt x="5426213" y="3992356"/>
                  </a:cubicBezTo>
                  <a:cubicBezTo>
                    <a:pt x="5426213" y="3988918"/>
                    <a:pt x="5424150" y="3892653"/>
                    <a:pt x="5426213" y="3741379"/>
                  </a:cubicBezTo>
                  <a:cubicBezTo>
                    <a:pt x="5430338" y="3592856"/>
                    <a:pt x="5438589" y="3363196"/>
                    <a:pt x="5463343" y="3102593"/>
                  </a:cubicBezTo>
                  <a:cubicBezTo>
                    <a:pt x="5535542" y="2331786"/>
                    <a:pt x="5684065" y="1829146"/>
                    <a:pt x="5904099" y="1608424"/>
                  </a:cubicBezTo>
                  <a:cubicBezTo>
                    <a:pt x="6115882" y="1396641"/>
                    <a:pt x="6103504" y="1216489"/>
                    <a:pt x="6056748" y="1103033"/>
                  </a:cubicBezTo>
                  <a:cubicBezTo>
                    <a:pt x="5809897" y="506191"/>
                    <a:pt x="3881848" y="372108"/>
                    <a:pt x="3225184" y="372108"/>
                  </a:cubicBezTo>
                  <a:lnTo>
                    <a:pt x="3225184" y="372108"/>
                  </a:lnTo>
                  <a:close/>
                </a:path>
              </a:pathLst>
            </a:custGeom>
            <a:solidFill>
              <a:srgbClr val="5F3620"/>
            </a:solidFill>
            <a:ln w="68728"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01F9AA39-FE31-4D08-AAFE-F5D997FA8104}"/>
                </a:ext>
              </a:extLst>
            </p:cNvPr>
            <p:cNvSpPr/>
            <p:nvPr/>
          </p:nvSpPr>
          <p:spPr>
            <a:xfrm>
              <a:off x="9685821" y="3569042"/>
              <a:ext cx="825128" cy="2956708"/>
            </a:xfrm>
            <a:custGeom>
              <a:avLst/>
              <a:gdLst>
                <a:gd name="connsiteX0" fmla="*/ 51570 w 825127"/>
                <a:gd name="connsiteY0" fmla="*/ 51570 h 2956707"/>
                <a:gd name="connsiteX1" fmla="*/ 394686 w 825127"/>
                <a:gd name="connsiteY1" fmla="*/ 1435722 h 2956707"/>
                <a:gd name="connsiteX2" fmla="*/ 431129 w 825127"/>
                <a:gd name="connsiteY2" fmla="*/ 2084823 h 2956707"/>
                <a:gd name="connsiteX3" fmla="*/ 431129 w 825127"/>
                <a:gd name="connsiteY3" fmla="*/ 2336487 h 2956707"/>
                <a:gd name="connsiteX4" fmla="*/ 523956 w 825127"/>
                <a:gd name="connsiteY4" fmla="*/ 2931954 h 2956707"/>
                <a:gd name="connsiteX5" fmla="*/ 759118 w 825127"/>
                <a:gd name="connsiteY5" fmla="*/ 2374305 h 2956707"/>
                <a:gd name="connsiteX6" fmla="*/ 51570 w 825127"/>
                <a:gd name="connsiteY6" fmla="*/ 51570 h 2956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5127" h="2956707">
                  <a:moveTo>
                    <a:pt x="51570" y="51570"/>
                  </a:moveTo>
                  <a:cubicBezTo>
                    <a:pt x="255790" y="409126"/>
                    <a:pt x="349304" y="963337"/>
                    <a:pt x="394686" y="1435722"/>
                  </a:cubicBezTo>
                  <a:cubicBezTo>
                    <a:pt x="418065" y="1690824"/>
                    <a:pt x="427691" y="1921860"/>
                    <a:pt x="431129" y="2084823"/>
                  </a:cubicBezTo>
                  <a:cubicBezTo>
                    <a:pt x="433192" y="2240910"/>
                    <a:pt x="431129" y="2336487"/>
                    <a:pt x="431129" y="2336487"/>
                  </a:cubicBezTo>
                  <a:cubicBezTo>
                    <a:pt x="431129" y="2544144"/>
                    <a:pt x="464134" y="2744237"/>
                    <a:pt x="523956" y="2931954"/>
                  </a:cubicBezTo>
                  <a:cubicBezTo>
                    <a:pt x="614720" y="2722922"/>
                    <a:pt x="711673" y="2526954"/>
                    <a:pt x="759118" y="2374305"/>
                  </a:cubicBezTo>
                  <a:cubicBezTo>
                    <a:pt x="996342" y="1606936"/>
                    <a:pt x="691732" y="566588"/>
                    <a:pt x="51570" y="51570"/>
                  </a:cubicBezTo>
                  <a:close/>
                </a:path>
              </a:pathLst>
            </a:custGeom>
            <a:solidFill>
              <a:srgbClr val="FDB93E"/>
            </a:solid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05B46A81-6045-4E7F-B759-FA30D8B93C80}"/>
                </a:ext>
              </a:extLst>
            </p:cNvPr>
            <p:cNvSpPr/>
            <p:nvPr/>
          </p:nvSpPr>
          <p:spPr>
            <a:xfrm>
              <a:off x="10267536" y="2354042"/>
              <a:ext cx="4469442" cy="5294570"/>
            </a:xfrm>
            <a:custGeom>
              <a:avLst/>
              <a:gdLst>
                <a:gd name="connsiteX0" fmla="*/ 3737829 w 4469442"/>
                <a:gd name="connsiteY0" fmla="*/ 51570 h 5294569"/>
                <a:gd name="connsiteX1" fmla="*/ 3301886 w 4469442"/>
                <a:gd name="connsiteY1" fmla="*/ 1215688 h 5294569"/>
                <a:gd name="connsiteX2" fmla="*/ 3067413 w 4469442"/>
                <a:gd name="connsiteY2" fmla="*/ 2676164 h 5294569"/>
                <a:gd name="connsiteX3" fmla="*/ 2251911 w 4469442"/>
                <a:gd name="connsiteY3" fmla="*/ 4634468 h 5294569"/>
                <a:gd name="connsiteX4" fmla="*/ 494389 w 4469442"/>
                <a:gd name="connsiteY4" fmla="*/ 4767176 h 5294569"/>
                <a:gd name="connsiteX5" fmla="*/ 51570 w 4469442"/>
                <a:gd name="connsiteY5" fmla="*/ 4510698 h 5294569"/>
                <a:gd name="connsiteX6" fmla="*/ 1694950 w 4469442"/>
                <a:gd name="connsiteY6" fmla="*/ 5307634 h 5294569"/>
                <a:gd name="connsiteX7" fmla="*/ 3763958 w 4469442"/>
                <a:gd name="connsiteY7" fmla="*/ 3286759 h 5294569"/>
                <a:gd name="connsiteX8" fmla="*/ 3763958 w 4469442"/>
                <a:gd name="connsiteY8" fmla="*/ 3033720 h 5294569"/>
                <a:gd name="connsiteX9" fmla="*/ 3801776 w 4469442"/>
                <a:gd name="connsiteY9" fmla="*/ 2383932 h 5294569"/>
                <a:gd name="connsiteX10" fmla="*/ 4281038 w 4469442"/>
                <a:gd name="connsiteY10" fmla="*/ 809313 h 5294569"/>
                <a:gd name="connsiteX11" fmla="*/ 3737829 w 4469442"/>
                <a:gd name="connsiteY11" fmla="*/ 51570 h 5294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9442" h="5294569">
                  <a:moveTo>
                    <a:pt x="3737829" y="51570"/>
                  </a:moveTo>
                  <a:cubicBezTo>
                    <a:pt x="3561801" y="427691"/>
                    <a:pt x="3394026" y="811376"/>
                    <a:pt x="3301886" y="1215688"/>
                  </a:cubicBezTo>
                  <a:cubicBezTo>
                    <a:pt x="3193932" y="1693575"/>
                    <a:pt x="3154738" y="2193465"/>
                    <a:pt x="3067413" y="2676164"/>
                  </a:cubicBezTo>
                  <a:cubicBezTo>
                    <a:pt x="2951895" y="3313576"/>
                    <a:pt x="2894136" y="4276225"/>
                    <a:pt x="2251911" y="4634468"/>
                  </a:cubicBezTo>
                  <a:cubicBezTo>
                    <a:pt x="1756147" y="4910885"/>
                    <a:pt x="1025222" y="5003025"/>
                    <a:pt x="494389" y="4767176"/>
                  </a:cubicBezTo>
                  <a:cubicBezTo>
                    <a:pt x="348616" y="4701853"/>
                    <a:pt x="197343" y="4615215"/>
                    <a:pt x="51570" y="4510698"/>
                  </a:cubicBezTo>
                  <a:cubicBezTo>
                    <a:pt x="429754" y="4994086"/>
                    <a:pt x="1024534" y="5307634"/>
                    <a:pt x="1694950" y="5307634"/>
                  </a:cubicBezTo>
                  <a:cubicBezTo>
                    <a:pt x="2838440" y="5307634"/>
                    <a:pt x="3763958" y="4402057"/>
                    <a:pt x="3763958" y="3286759"/>
                  </a:cubicBezTo>
                  <a:cubicBezTo>
                    <a:pt x="3763958" y="3286759"/>
                    <a:pt x="3761895" y="3189806"/>
                    <a:pt x="3763958" y="3033720"/>
                  </a:cubicBezTo>
                  <a:cubicBezTo>
                    <a:pt x="3768083" y="2869382"/>
                    <a:pt x="3777710" y="2639034"/>
                    <a:pt x="3801776" y="2383932"/>
                  </a:cubicBezTo>
                  <a:cubicBezTo>
                    <a:pt x="3854722" y="1815969"/>
                    <a:pt x="3970240" y="1120111"/>
                    <a:pt x="4281038" y="809313"/>
                  </a:cubicBezTo>
                  <a:cubicBezTo>
                    <a:pt x="4628280" y="463447"/>
                    <a:pt x="4298916" y="215221"/>
                    <a:pt x="3737829" y="51570"/>
                  </a:cubicBezTo>
                  <a:close/>
                </a:path>
              </a:pathLst>
            </a:custGeom>
            <a:solidFill>
              <a:srgbClr val="F5822B"/>
            </a:solid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83985667-6ED7-4DA9-9E32-A1C38B885AF9}"/>
                </a:ext>
              </a:extLst>
            </p:cNvPr>
            <p:cNvSpPr/>
            <p:nvPr/>
          </p:nvSpPr>
          <p:spPr>
            <a:xfrm>
              <a:off x="9101355" y="2035680"/>
              <a:ext cx="5707134" cy="1650255"/>
            </a:xfrm>
            <a:custGeom>
              <a:avLst/>
              <a:gdLst>
                <a:gd name="connsiteX0" fmla="*/ 2861818 w 5707133"/>
                <a:gd name="connsiteY0" fmla="*/ 1650943 h 1650255"/>
                <a:gd name="connsiteX1" fmla="*/ 51570 w 5707133"/>
                <a:gd name="connsiteY1" fmla="*/ 851944 h 1650255"/>
                <a:gd name="connsiteX2" fmla="*/ 553523 w 5707133"/>
                <a:gd name="connsiteY2" fmla="*/ 382997 h 1650255"/>
                <a:gd name="connsiteX3" fmla="*/ 2861818 w 5707133"/>
                <a:gd name="connsiteY3" fmla="*/ 51570 h 1650255"/>
                <a:gd name="connsiteX4" fmla="*/ 5161174 w 5707133"/>
                <a:gd name="connsiteY4" fmla="*/ 379559 h 1650255"/>
                <a:gd name="connsiteX5" fmla="*/ 5169425 w 5707133"/>
                <a:gd name="connsiteY5" fmla="*/ 383684 h 1650255"/>
                <a:gd name="connsiteX6" fmla="*/ 5671378 w 5707133"/>
                <a:gd name="connsiteY6" fmla="*/ 851944 h 1650255"/>
                <a:gd name="connsiteX7" fmla="*/ 2861818 w 5707133"/>
                <a:gd name="connsiteY7" fmla="*/ 1650943 h 1650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07133" h="1650255">
                  <a:moveTo>
                    <a:pt x="2861818" y="1650943"/>
                  </a:moveTo>
                  <a:cubicBezTo>
                    <a:pt x="1499670" y="1650943"/>
                    <a:pt x="51570" y="1371087"/>
                    <a:pt x="51570" y="851944"/>
                  </a:cubicBezTo>
                  <a:cubicBezTo>
                    <a:pt x="51570" y="674542"/>
                    <a:pt x="220722" y="517080"/>
                    <a:pt x="553523" y="382997"/>
                  </a:cubicBezTo>
                  <a:cubicBezTo>
                    <a:pt x="1072666" y="175340"/>
                    <a:pt x="1935612" y="51570"/>
                    <a:pt x="2861818" y="51570"/>
                  </a:cubicBezTo>
                  <a:cubicBezTo>
                    <a:pt x="3781148" y="51570"/>
                    <a:pt x="4640657" y="173964"/>
                    <a:pt x="5161174" y="379559"/>
                  </a:cubicBezTo>
                  <a:cubicBezTo>
                    <a:pt x="5163925" y="380934"/>
                    <a:pt x="5166675" y="382309"/>
                    <a:pt x="5169425" y="383684"/>
                  </a:cubicBezTo>
                  <a:cubicBezTo>
                    <a:pt x="5502227" y="517768"/>
                    <a:pt x="5671378" y="675230"/>
                    <a:pt x="5671378" y="851944"/>
                  </a:cubicBezTo>
                  <a:cubicBezTo>
                    <a:pt x="5672066" y="1370400"/>
                    <a:pt x="4223966" y="1650943"/>
                    <a:pt x="2861818" y="1650943"/>
                  </a:cubicBezTo>
                  <a:close/>
                </a:path>
              </a:pathLst>
            </a:custGeom>
            <a:solidFill>
              <a:srgbClr val="F68B2B"/>
            </a:solid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23D04C0D-5E37-42DA-B4CD-D2FFF4D83D6E}"/>
                </a:ext>
              </a:extLst>
            </p:cNvPr>
            <p:cNvSpPr/>
            <p:nvPr/>
          </p:nvSpPr>
          <p:spPr>
            <a:xfrm>
              <a:off x="9035345" y="1969670"/>
              <a:ext cx="5844655" cy="1787777"/>
            </a:xfrm>
            <a:custGeom>
              <a:avLst/>
              <a:gdLst>
                <a:gd name="connsiteX0" fmla="*/ 2927829 w 5844654"/>
                <a:gd name="connsiteY0" fmla="*/ 183591 h 1787776"/>
                <a:gd name="connsiteX1" fmla="*/ 5203119 w 5844654"/>
                <a:gd name="connsiteY1" fmla="*/ 506766 h 1787776"/>
                <a:gd name="connsiteX2" fmla="*/ 5204493 w 5844654"/>
                <a:gd name="connsiteY2" fmla="*/ 508141 h 1787776"/>
                <a:gd name="connsiteX3" fmla="*/ 5672066 w 5844654"/>
                <a:gd name="connsiteY3" fmla="*/ 917955 h 1787776"/>
                <a:gd name="connsiteX4" fmla="*/ 2927829 w 5844654"/>
                <a:gd name="connsiteY4" fmla="*/ 1650943 h 1787776"/>
                <a:gd name="connsiteX5" fmla="*/ 183591 w 5844654"/>
                <a:gd name="connsiteY5" fmla="*/ 917955 h 1787776"/>
                <a:gd name="connsiteX6" fmla="*/ 644287 w 5844654"/>
                <a:gd name="connsiteY6" fmla="*/ 510204 h 1787776"/>
                <a:gd name="connsiteX7" fmla="*/ 2927829 w 5844654"/>
                <a:gd name="connsiteY7" fmla="*/ 183591 h 1787776"/>
                <a:gd name="connsiteX8" fmla="*/ 2927829 w 5844654"/>
                <a:gd name="connsiteY8" fmla="*/ 51570 h 1787776"/>
                <a:gd name="connsiteX9" fmla="*/ 595467 w 5844654"/>
                <a:gd name="connsiteY9" fmla="*/ 387122 h 1787776"/>
                <a:gd name="connsiteX10" fmla="*/ 51570 w 5844654"/>
                <a:gd name="connsiteY10" fmla="*/ 917955 h 1787776"/>
                <a:gd name="connsiteX11" fmla="*/ 2927829 w 5844654"/>
                <a:gd name="connsiteY11" fmla="*/ 1782963 h 1787776"/>
                <a:gd name="connsiteX12" fmla="*/ 5804086 w 5844654"/>
                <a:gd name="connsiteY12" fmla="*/ 917955 h 1787776"/>
                <a:gd name="connsiteX13" fmla="*/ 5263627 w 5844654"/>
                <a:gd name="connsiteY13" fmla="*/ 389185 h 1787776"/>
                <a:gd name="connsiteX14" fmla="*/ 5251938 w 5844654"/>
                <a:gd name="connsiteY14" fmla="*/ 383684 h 1787776"/>
                <a:gd name="connsiteX15" fmla="*/ 2927829 w 5844654"/>
                <a:gd name="connsiteY15" fmla="*/ 51570 h 1787776"/>
                <a:gd name="connsiteX16" fmla="*/ 2927829 w 5844654"/>
                <a:gd name="connsiteY16" fmla="*/ 51570 h 1787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844654" h="1787776">
                  <a:moveTo>
                    <a:pt x="2927829" y="183591"/>
                  </a:moveTo>
                  <a:cubicBezTo>
                    <a:pt x="3875350" y="183591"/>
                    <a:pt x="4710104" y="312173"/>
                    <a:pt x="5203119" y="506766"/>
                  </a:cubicBezTo>
                  <a:cubicBezTo>
                    <a:pt x="5204493" y="508141"/>
                    <a:pt x="5204493" y="508141"/>
                    <a:pt x="5204493" y="508141"/>
                  </a:cubicBezTo>
                  <a:cubicBezTo>
                    <a:pt x="5499477" y="625722"/>
                    <a:pt x="5672066" y="765306"/>
                    <a:pt x="5672066" y="917955"/>
                  </a:cubicBezTo>
                  <a:cubicBezTo>
                    <a:pt x="5672066" y="1322267"/>
                    <a:pt x="4444001" y="1650943"/>
                    <a:pt x="2927829" y="1650943"/>
                  </a:cubicBezTo>
                  <a:cubicBezTo>
                    <a:pt x="1412344" y="1650943"/>
                    <a:pt x="183591" y="1322267"/>
                    <a:pt x="183591" y="917955"/>
                  </a:cubicBezTo>
                  <a:cubicBezTo>
                    <a:pt x="183591" y="767369"/>
                    <a:pt x="353430" y="627097"/>
                    <a:pt x="644287" y="510204"/>
                  </a:cubicBezTo>
                  <a:cubicBezTo>
                    <a:pt x="1137301" y="312861"/>
                    <a:pt x="1975493" y="183591"/>
                    <a:pt x="2927829" y="183591"/>
                  </a:cubicBezTo>
                  <a:moveTo>
                    <a:pt x="2927829" y="51570"/>
                  </a:moveTo>
                  <a:cubicBezTo>
                    <a:pt x="1994059" y="51570"/>
                    <a:pt x="1122174" y="177402"/>
                    <a:pt x="595467" y="387122"/>
                  </a:cubicBezTo>
                  <a:cubicBezTo>
                    <a:pt x="234474" y="532207"/>
                    <a:pt x="51570" y="710985"/>
                    <a:pt x="51570" y="917955"/>
                  </a:cubicBezTo>
                  <a:cubicBezTo>
                    <a:pt x="51570" y="1485918"/>
                    <a:pt x="1498295" y="1782963"/>
                    <a:pt x="2927829" y="1782963"/>
                  </a:cubicBezTo>
                  <a:cubicBezTo>
                    <a:pt x="4357363" y="1782963"/>
                    <a:pt x="5804086" y="1485918"/>
                    <a:pt x="5804086" y="917955"/>
                  </a:cubicBezTo>
                  <a:cubicBezTo>
                    <a:pt x="5804086" y="711673"/>
                    <a:pt x="5622558" y="534270"/>
                    <a:pt x="5263627" y="389185"/>
                  </a:cubicBezTo>
                  <a:cubicBezTo>
                    <a:pt x="5259502" y="387122"/>
                    <a:pt x="5256064" y="385060"/>
                    <a:pt x="5251938" y="383684"/>
                  </a:cubicBezTo>
                  <a:cubicBezTo>
                    <a:pt x="4723857" y="175340"/>
                    <a:pt x="3854722" y="51570"/>
                    <a:pt x="2927829" y="51570"/>
                  </a:cubicBezTo>
                  <a:lnTo>
                    <a:pt x="2927829" y="51570"/>
                  </a:lnTo>
                  <a:close/>
                </a:path>
              </a:pathLst>
            </a:custGeom>
            <a:solidFill>
              <a:srgbClr val="5F3620"/>
            </a:solid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7276B128-5C59-443C-B748-67D26C6FD757}"/>
                </a:ext>
              </a:extLst>
            </p:cNvPr>
            <p:cNvSpPr/>
            <p:nvPr/>
          </p:nvSpPr>
          <p:spPr>
            <a:xfrm>
              <a:off x="9320014" y="2287344"/>
              <a:ext cx="5432091" cy="1375213"/>
            </a:xfrm>
            <a:custGeom>
              <a:avLst/>
              <a:gdLst>
                <a:gd name="connsiteX0" fmla="*/ 4919824 w 5432091"/>
                <a:gd name="connsiteY0" fmla="*/ 190467 h 1375212"/>
                <a:gd name="connsiteX1" fmla="*/ 4918450 w 5432091"/>
                <a:gd name="connsiteY1" fmla="*/ 189092 h 1375212"/>
                <a:gd name="connsiteX2" fmla="*/ 4467379 w 5432091"/>
                <a:gd name="connsiteY2" fmla="*/ 51570 h 1375212"/>
                <a:gd name="connsiteX3" fmla="*/ 4622779 w 5432091"/>
                <a:gd name="connsiteY3" fmla="*/ 294296 h 1375212"/>
                <a:gd name="connsiteX4" fmla="*/ 1878541 w 5432091"/>
                <a:gd name="connsiteY4" fmla="*/ 1027284 h 1375212"/>
                <a:gd name="connsiteX5" fmla="*/ 51570 w 5432091"/>
                <a:gd name="connsiteY5" fmla="*/ 840943 h 1375212"/>
                <a:gd name="connsiteX6" fmla="*/ 2643160 w 5432091"/>
                <a:gd name="connsiteY6" fmla="*/ 1333269 h 1375212"/>
                <a:gd name="connsiteX7" fmla="*/ 5387397 w 5432091"/>
                <a:gd name="connsiteY7" fmla="*/ 600280 h 1375212"/>
                <a:gd name="connsiteX8" fmla="*/ 4919824 w 5432091"/>
                <a:gd name="connsiteY8" fmla="*/ 190467 h 137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32091" h="1375212">
                  <a:moveTo>
                    <a:pt x="4919824" y="190467"/>
                  </a:moveTo>
                  <a:cubicBezTo>
                    <a:pt x="4919824" y="190467"/>
                    <a:pt x="4919824" y="190467"/>
                    <a:pt x="4918450" y="189092"/>
                  </a:cubicBezTo>
                  <a:cubicBezTo>
                    <a:pt x="4789867" y="138209"/>
                    <a:pt x="4637906" y="92139"/>
                    <a:pt x="4467379" y="51570"/>
                  </a:cubicBezTo>
                  <a:cubicBezTo>
                    <a:pt x="4567083" y="127207"/>
                    <a:pt x="4622779" y="208345"/>
                    <a:pt x="4622779" y="294296"/>
                  </a:cubicBezTo>
                  <a:cubicBezTo>
                    <a:pt x="4622779" y="698608"/>
                    <a:pt x="3394026" y="1027284"/>
                    <a:pt x="1878541" y="1027284"/>
                  </a:cubicBezTo>
                  <a:cubicBezTo>
                    <a:pt x="1176495" y="1027284"/>
                    <a:pt x="537021" y="957148"/>
                    <a:pt x="51570" y="840943"/>
                  </a:cubicBezTo>
                  <a:cubicBezTo>
                    <a:pt x="424253" y="1126987"/>
                    <a:pt x="1443286" y="1333269"/>
                    <a:pt x="2643160" y="1333269"/>
                  </a:cubicBezTo>
                  <a:cubicBezTo>
                    <a:pt x="4158644" y="1333269"/>
                    <a:pt x="5387397" y="1004593"/>
                    <a:pt x="5387397" y="600280"/>
                  </a:cubicBezTo>
                  <a:cubicBezTo>
                    <a:pt x="5387397" y="447632"/>
                    <a:pt x="5214808" y="307360"/>
                    <a:pt x="4919824" y="190467"/>
                  </a:cubicBezTo>
                  <a:close/>
                </a:path>
              </a:pathLst>
            </a:custGeom>
            <a:solidFill>
              <a:srgbClr val="F5822B"/>
            </a:solid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BA458BC4-9C2D-4652-A587-4F1C51CD21F7}"/>
                </a:ext>
              </a:extLst>
            </p:cNvPr>
            <p:cNvSpPr/>
            <p:nvPr/>
          </p:nvSpPr>
          <p:spPr>
            <a:xfrm>
              <a:off x="9739849" y="4621080"/>
              <a:ext cx="4400681" cy="1100170"/>
            </a:xfrm>
            <a:custGeom>
              <a:avLst/>
              <a:gdLst>
                <a:gd name="connsiteX0" fmla="*/ 2223324 w 4400681"/>
                <a:gd name="connsiteY0" fmla="*/ 1086418 h 1100170"/>
                <a:gd name="connsiteX1" fmla="*/ 135063 w 4400681"/>
                <a:gd name="connsiteY1" fmla="*/ 832004 h 1100170"/>
                <a:gd name="connsiteX2" fmla="*/ 88306 w 4400681"/>
                <a:gd name="connsiteY2" fmla="*/ 770119 h 1100170"/>
                <a:gd name="connsiteX3" fmla="*/ 51863 w 4400681"/>
                <a:gd name="connsiteY3" fmla="*/ 125144 h 1100170"/>
                <a:gd name="connsiteX4" fmla="*/ 75929 w 4400681"/>
                <a:gd name="connsiteY4" fmla="*/ 67385 h 1100170"/>
                <a:gd name="connsiteX5" fmla="*/ 117185 w 4400681"/>
                <a:gd name="connsiteY5" fmla="*/ 52946 h 1100170"/>
                <a:gd name="connsiteX6" fmla="*/ 137126 w 4400681"/>
                <a:gd name="connsiteY6" fmla="*/ 56384 h 1100170"/>
                <a:gd name="connsiteX7" fmla="*/ 2222637 w 4400681"/>
                <a:gd name="connsiteY7" fmla="*/ 315611 h 1100170"/>
                <a:gd name="connsiteX8" fmla="*/ 4309523 w 4400681"/>
                <a:gd name="connsiteY8" fmla="*/ 55008 h 1100170"/>
                <a:gd name="connsiteX9" fmla="*/ 4329463 w 4400681"/>
                <a:gd name="connsiteY9" fmla="*/ 51570 h 1100170"/>
                <a:gd name="connsiteX10" fmla="*/ 4370720 w 4400681"/>
                <a:gd name="connsiteY10" fmla="*/ 66010 h 1100170"/>
                <a:gd name="connsiteX11" fmla="*/ 4394785 w 4400681"/>
                <a:gd name="connsiteY11" fmla="*/ 123769 h 1100170"/>
                <a:gd name="connsiteX12" fmla="*/ 4356967 w 4400681"/>
                <a:gd name="connsiteY12" fmla="*/ 768744 h 1100170"/>
                <a:gd name="connsiteX13" fmla="*/ 4310210 w 4400681"/>
                <a:gd name="connsiteY13" fmla="*/ 829941 h 1100170"/>
                <a:gd name="connsiteX14" fmla="*/ 2223324 w 4400681"/>
                <a:gd name="connsiteY14" fmla="*/ 1086418 h 1100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00681" h="1100170">
                  <a:moveTo>
                    <a:pt x="2223324" y="1086418"/>
                  </a:moveTo>
                  <a:cubicBezTo>
                    <a:pt x="1422263" y="1086418"/>
                    <a:pt x="661082" y="993591"/>
                    <a:pt x="135063" y="832004"/>
                  </a:cubicBezTo>
                  <a:cubicBezTo>
                    <a:pt x="107559" y="823753"/>
                    <a:pt x="88994" y="798999"/>
                    <a:pt x="88306" y="770119"/>
                  </a:cubicBezTo>
                  <a:cubicBezTo>
                    <a:pt x="84868" y="621596"/>
                    <a:pt x="76617" y="389873"/>
                    <a:pt x="51863" y="125144"/>
                  </a:cubicBezTo>
                  <a:cubicBezTo>
                    <a:pt x="49800" y="103141"/>
                    <a:pt x="58739" y="81825"/>
                    <a:pt x="75929" y="67385"/>
                  </a:cubicBezTo>
                  <a:cubicBezTo>
                    <a:pt x="87618" y="57759"/>
                    <a:pt x="102746" y="52946"/>
                    <a:pt x="117185" y="52946"/>
                  </a:cubicBezTo>
                  <a:cubicBezTo>
                    <a:pt x="124061" y="52946"/>
                    <a:pt x="130938" y="54321"/>
                    <a:pt x="137126" y="56384"/>
                  </a:cubicBezTo>
                  <a:cubicBezTo>
                    <a:pt x="654894" y="221409"/>
                    <a:pt x="1414699" y="315611"/>
                    <a:pt x="2222637" y="315611"/>
                  </a:cubicBezTo>
                  <a:cubicBezTo>
                    <a:pt x="3032637" y="315611"/>
                    <a:pt x="3793129" y="220722"/>
                    <a:pt x="4309523" y="55008"/>
                  </a:cubicBezTo>
                  <a:cubicBezTo>
                    <a:pt x="4316398" y="52946"/>
                    <a:pt x="4322586" y="51570"/>
                    <a:pt x="4329463" y="51570"/>
                  </a:cubicBezTo>
                  <a:cubicBezTo>
                    <a:pt x="4343903" y="51570"/>
                    <a:pt x="4359029" y="56384"/>
                    <a:pt x="4370720" y="66010"/>
                  </a:cubicBezTo>
                  <a:cubicBezTo>
                    <a:pt x="4387910" y="79762"/>
                    <a:pt x="4396848" y="101766"/>
                    <a:pt x="4394785" y="123769"/>
                  </a:cubicBezTo>
                  <a:cubicBezTo>
                    <a:pt x="4369344" y="386435"/>
                    <a:pt x="4361093" y="617471"/>
                    <a:pt x="4356967" y="768744"/>
                  </a:cubicBezTo>
                  <a:cubicBezTo>
                    <a:pt x="4356279" y="796936"/>
                    <a:pt x="4337714" y="821690"/>
                    <a:pt x="4310210" y="829941"/>
                  </a:cubicBezTo>
                  <a:cubicBezTo>
                    <a:pt x="3783503" y="992904"/>
                    <a:pt x="3022323" y="1086418"/>
                    <a:pt x="2223324" y="1086418"/>
                  </a:cubicBezTo>
                  <a:close/>
                </a:path>
              </a:pathLst>
            </a:custGeom>
            <a:solidFill>
              <a:srgbClr val="F68B2B"/>
            </a:solid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33CC4291-CE31-46E9-845E-513F9BCA4FC5}"/>
                </a:ext>
              </a:extLst>
            </p:cNvPr>
            <p:cNvSpPr/>
            <p:nvPr/>
          </p:nvSpPr>
          <p:spPr>
            <a:xfrm>
              <a:off x="9674251" y="4555070"/>
              <a:ext cx="4538203" cy="1237692"/>
            </a:xfrm>
            <a:custGeom>
              <a:avLst/>
              <a:gdLst>
                <a:gd name="connsiteX0" fmla="*/ 4395748 w 4538202"/>
                <a:gd name="connsiteY0" fmla="*/ 183591 h 1237691"/>
                <a:gd name="connsiteX1" fmla="*/ 4357931 w 4538202"/>
                <a:gd name="connsiteY1" fmla="*/ 833379 h 1237691"/>
                <a:gd name="connsiteX2" fmla="*/ 2288923 w 4538202"/>
                <a:gd name="connsiteY2" fmla="*/ 1086418 h 1237691"/>
                <a:gd name="connsiteX3" fmla="*/ 219914 w 4538202"/>
                <a:gd name="connsiteY3" fmla="*/ 834754 h 1237691"/>
                <a:gd name="connsiteX4" fmla="*/ 183471 w 4538202"/>
                <a:gd name="connsiteY4" fmla="*/ 184966 h 1237691"/>
                <a:gd name="connsiteX5" fmla="*/ 2288923 w 4538202"/>
                <a:gd name="connsiteY5" fmla="*/ 447632 h 1237691"/>
                <a:gd name="connsiteX6" fmla="*/ 4395748 w 4538202"/>
                <a:gd name="connsiteY6" fmla="*/ 183591 h 1237691"/>
                <a:gd name="connsiteX7" fmla="*/ 4395748 w 4538202"/>
                <a:gd name="connsiteY7" fmla="*/ 51570 h 1237691"/>
                <a:gd name="connsiteX8" fmla="*/ 4355180 w 4538202"/>
                <a:gd name="connsiteY8" fmla="*/ 57759 h 1237691"/>
                <a:gd name="connsiteX9" fmla="*/ 2288923 w 4538202"/>
                <a:gd name="connsiteY9" fmla="*/ 314924 h 1237691"/>
                <a:gd name="connsiteX10" fmla="*/ 223353 w 4538202"/>
                <a:gd name="connsiteY10" fmla="*/ 58446 h 1237691"/>
                <a:gd name="connsiteX11" fmla="*/ 183471 w 4538202"/>
                <a:gd name="connsiteY11" fmla="*/ 52258 h 1237691"/>
                <a:gd name="connsiteX12" fmla="*/ 100959 w 4538202"/>
                <a:gd name="connsiteY12" fmla="*/ 81138 h 1237691"/>
                <a:gd name="connsiteX13" fmla="*/ 52138 w 4538202"/>
                <a:gd name="connsiteY13" fmla="*/ 195968 h 1237691"/>
                <a:gd name="connsiteX14" fmla="*/ 87894 w 4538202"/>
                <a:gd name="connsiteY14" fmla="*/ 836129 h 1237691"/>
                <a:gd name="connsiteX15" fmla="*/ 181409 w 4538202"/>
                <a:gd name="connsiteY15" fmla="*/ 959899 h 1237691"/>
                <a:gd name="connsiteX16" fmla="*/ 2288923 w 4538202"/>
                <a:gd name="connsiteY16" fmla="*/ 1217064 h 1237691"/>
                <a:gd name="connsiteX17" fmla="*/ 4396437 w 4538202"/>
                <a:gd name="connsiteY17" fmla="*/ 958523 h 1237691"/>
                <a:gd name="connsiteX18" fmla="*/ 4489951 w 4538202"/>
                <a:gd name="connsiteY18" fmla="*/ 836129 h 1237691"/>
                <a:gd name="connsiteX19" fmla="*/ 4527082 w 4538202"/>
                <a:gd name="connsiteY19" fmla="*/ 195280 h 1237691"/>
                <a:gd name="connsiteX20" fmla="*/ 4478262 w 4538202"/>
                <a:gd name="connsiteY20" fmla="*/ 79762 h 1237691"/>
                <a:gd name="connsiteX21" fmla="*/ 4395748 w 4538202"/>
                <a:gd name="connsiteY21" fmla="*/ 51570 h 1237691"/>
                <a:gd name="connsiteX22" fmla="*/ 4395748 w 4538202"/>
                <a:gd name="connsiteY22" fmla="*/ 51570 h 1237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538202" h="1237691">
                  <a:moveTo>
                    <a:pt x="4395748" y="183591"/>
                  </a:moveTo>
                  <a:cubicBezTo>
                    <a:pt x="4370995" y="438005"/>
                    <a:pt x="4362056" y="669041"/>
                    <a:pt x="4357931" y="833379"/>
                  </a:cubicBezTo>
                  <a:cubicBezTo>
                    <a:pt x="3855290" y="988090"/>
                    <a:pt x="3114050" y="1086418"/>
                    <a:pt x="2288923" y="1086418"/>
                  </a:cubicBezTo>
                  <a:cubicBezTo>
                    <a:pt x="1463795" y="1086418"/>
                    <a:pt x="722555" y="989466"/>
                    <a:pt x="219914" y="834754"/>
                  </a:cubicBezTo>
                  <a:cubicBezTo>
                    <a:pt x="216477" y="671104"/>
                    <a:pt x="206850" y="440068"/>
                    <a:pt x="183471" y="184966"/>
                  </a:cubicBezTo>
                  <a:cubicBezTo>
                    <a:pt x="686112" y="345178"/>
                    <a:pt x="1442479" y="447632"/>
                    <a:pt x="2288923" y="447632"/>
                  </a:cubicBezTo>
                  <a:cubicBezTo>
                    <a:pt x="3135366" y="447632"/>
                    <a:pt x="3893108" y="345178"/>
                    <a:pt x="4395748" y="183591"/>
                  </a:cubicBezTo>
                  <a:moveTo>
                    <a:pt x="4395748" y="51570"/>
                  </a:moveTo>
                  <a:cubicBezTo>
                    <a:pt x="4381997" y="51570"/>
                    <a:pt x="4368932" y="53633"/>
                    <a:pt x="4355180" y="57759"/>
                  </a:cubicBezTo>
                  <a:cubicBezTo>
                    <a:pt x="3844976" y="221409"/>
                    <a:pt x="3092047" y="314924"/>
                    <a:pt x="2288923" y="314924"/>
                  </a:cubicBezTo>
                  <a:cubicBezTo>
                    <a:pt x="1487861" y="314924"/>
                    <a:pt x="734932" y="221409"/>
                    <a:pt x="223353" y="58446"/>
                  </a:cubicBezTo>
                  <a:cubicBezTo>
                    <a:pt x="210288" y="54321"/>
                    <a:pt x="196536" y="52258"/>
                    <a:pt x="183471" y="52258"/>
                  </a:cubicBezTo>
                  <a:cubicBezTo>
                    <a:pt x="153904" y="52258"/>
                    <a:pt x="124337" y="62572"/>
                    <a:pt x="100959" y="81138"/>
                  </a:cubicBezTo>
                  <a:cubicBezTo>
                    <a:pt x="66578" y="108642"/>
                    <a:pt x="48013" y="151961"/>
                    <a:pt x="52138" y="195968"/>
                  </a:cubicBezTo>
                  <a:cubicBezTo>
                    <a:pt x="76205" y="458633"/>
                    <a:pt x="85144" y="688982"/>
                    <a:pt x="87894" y="836129"/>
                  </a:cubicBezTo>
                  <a:cubicBezTo>
                    <a:pt x="89269" y="893201"/>
                    <a:pt x="126400" y="942708"/>
                    <a:pt x="181409" y="959899"/>
                  </a:cubicBezTo>
                  <a:cubicBezTo>
                    <a:pt x="713616" y="1123549"/>
                    <a:pt x="1481672" y="1217064"/>
                    <a:pt x="2288923" y="1217064"/>
                  </a:cubicBezTo>
                  <a:cubicBezTo>
                    <a:pt x="3094110" y="1217064"/>
                    <a:pt x="3862166" y="1122861"/>
                    <a:pt x="4396437" y="958523"/>
                  </a:cubicBezTo>
                  <a:cubicBezTo>
                    <a:pt x="4450757" y="942021"/>
                    <a:pt x="4487889" y="892513"/>
                    <a:pt x="4489951" y="836129"/>
                  </a:cubicBezTo>
                  <a:cubicBezTo>
                    <a:pt x="4494077" y="685544"/>
                    <a:pt x="4502328" y="455883"/>
                    <a:pt x="4527082" y="195280"/>
                  </a:cubicBezTo>
                  <a:cubicBezTo>
                    <a:pt x="4531207" y="151273"/>
                    <a:pt x="4512642" y="107954"/>
                    <a:pt x="4478262" y="79762"/>
                  </a:cubicBezTo>
                  <a:cubicBezTo>
                    <a:pt x="4454883" y="61884"/>
                    <a:pt x="4425316" y="51570"/>
                    <a:pt x="4395748" y="51570"/>
                  </a:cubicBezTo>
                  <a:lnTo>
                    <a:pt x="4395748" y="51570"/>
                  </a:lnTo>
                  <a:close/>
                </a:path>
              </a:pathLst>
            </a:custGeom>
            <a:solidFill>
              <a:srgbClr val="5F3620"/>
            </a:solid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4AFD5628-6960-4DAB-9FA2-516C41DCC8FB}"/>
                </a:ext>
              </a:extLst>
            </p:cNvPr>
            <p:cNvSpPr/>
            <p:nvPr/>
          </p:nvSpPr>
          <p:spPr>
            <a:xfrm>
              <a:off x="12868751" y="8814104"/>
              <a:ext cx="6463501" cy="2887947"/>
            </a:xfrm>
            <a:custGeom>
              <a:avLst/>
              <a:gdLst>
                <a:gd name="connsiteX0" fmla="*/ 4179960 w 6463500"/>
                <a:gd name="connsiteY0" fmla="*/ 2850816 h 2887947"/>
                <a:gd name="connsiteX1" fmla="*/ 3688321 w 6463500"/>
                <a:gd name="connsiteY1" fmla="*/ 2848753 h 2887947"/>
                <a:gd name="connsiteX2" fmla="*/ 3153363 w 6463500"/>
                <a:gd name="connsiteY2" fmla="*/ 2846690 h 2887947"/>
                <a:gd name="connsiteX3" fmla="*/ 2626657 w 6463500"/>
                <a:gd name="connsiteY3" fmla="*/ 2848753 h 2887947"/>
                <a:gd name="connsiteX4" fmla="*/ 2163210 w 6463500"/>
                <a:gd name="connsiteY4" fmla="*/ 2850816 h 2887947"/>
                <a:gd name="connsiteX5" fmla="*/ 1575306 w 6463500"/>
                <a:gd name="connsiteY5" fmla="*/ 2843252 h 2887947"/>
                <a:gd name="connsiteX6" fmla="*/ 1567055 w 6463500"/>
                <a:gd name="connsiteY6" fmla="*/ 2843252 h 2887947"/>
                <a:gd name="connsiteX7" fmla="*/ 51570 w 6463500"/>
                <a:gd name="connsiteY7" fmla="*/ 2147395 h 2887947"/>
                <a:gd name="connsiteX8" fmla="*/ 3154051 w 6463500"/>
                <a:gd name="connsiteY8" fmla="*/ 51570 h 2887947"/>
                <a:gd name="connsiteX9" fmla="*/ 5317261 w 6463500"/>
                <a:gd name="connsiteY9" fmla="*/ 698608 h 2887947"/>
                <a:gd name="connsiteX10" fmla="*/ 6480003 w 6463500"/>
                <a:gd name="connsiteY10" fmla="*/ 2147395 h 2887947"/>
                <a:gd name="connsiteX11" fmla="*/ 6343858 w 6463500"/>
                <a:gd name="connsiteY11" fmla="*/ 2488448 h 2887947"/>
                <a:gd name="connsiteX12" fmla="*/ 5447907 w 6463500"/>
                <a:gd name="connsiteY12" fmla="*/ 2800621 h 2887947"/>
                <a:gd name="connsiteX13" fmla="*/ 4179960 w 6463500"/>
                <a:gd name="connsiteY13" fmla="*/ 2850816 h 2887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63500" h="2887947">
                  <a:moveTo>
                    <a:pt x="4179960" y="2850816"/>
                  </a:moveTo>
                  <a:cubicBezTo>
                    <a:pt x="4020435" y="2850816"/>
                    <a:pt x="3856097" y="2850129"/>
                    <a:pt x="3688321" y="2848753"/>
                  </a:cubicBezTo>
                  <a:cubicBezTo>
                    <a:pt x="3513669" y="2848066"/>
                    <a:pt x="3334891" y="2846690"/>
                    <a:pt x="3153363" y="2846690"/>
                  </a:cubicBezTo>
                  <a:cubicBezTo>
                    <a:pt x="2972523" y="2846690"/>
                    <a:pt x="2796496" y="2847379"/>
                    <a:pt x="2626657" y="2848753"/>
                  </a:cubicBezTo>
                  <a:cubicBezTo>
                    <a:pt x="2467132" y="2849441"/>
                    <a:pt x="2311733" y="2850816"/>
                    <a:pt x="2163210" y="2850816"/>
                  </a:cubicBezTo>
                  <a:cubicBezTo>
                    <a:pt x="1924610" y="2850816"/>
                    <a:pt x="1737581" y="2848753"/>
                    <a:pt x="1575306" y="2843252"/>
                  </a:cubicBezTo>
                  <a:lnTo>
                    <a:pt x="1567055" y="2843252"/>
                  </a:lnTo>
                  <a:cubicBezTo>
                    <a:pt x="656664" y="2814373"/>
                    <a:pt x="51570" y="2684415"/>
                    <a:pt x="51570" y="2147395"/>
                  </a:cubicBezTo>
                  <a:cubicBezTo>
                    <a:pt x="51570" y="1410969"/>
                    <a:pt x="1331206" y="51570"/>
                    <a:pt x="3154051" y="51570"/>
                  </a:cubicBezTo>
                  <a:cubicBezTo>
                    <a:pt x="3885664" y="51570"/>
                    <a:pt x="4653721" y="281231"/>
                    <a:pt x="5317261" y="698608"/>
                  </a:cubicBezTo>
                  <a:cubicBezTo>
                    <a:pt x="6012431" y="1137301"/>
                    <a:pt x="6480003" y="1719016"/>
                    <a:pt x="6480003" y="2147395"/>
                  </a:cubicBezTo>
                  <a:cubicBezTo>
                    <a:pt x="6480003" y="2280103"/>
                    <a:pt x="6433934" y="2394933"/>
                    <a:pt x="6343858" y="2488448"/>
                  </a:cubicBezTo>
                  <a:cubicBezTo>
                    <a:pt x="6188458" y="2650035"/>
                    <a:pt x="5903789" y="2749050"/>
                    <a:pt x="5447907" y="2800621"/>
                  </a:cubicBezTo>
                  <a:cubicBezTo>
                    <a:pt x="5069035" y="2844628"/>
                    <a:pt x="4614527" y="2850816"/>
                    <a:pt x="4179960" y="2850816"/>
                  </a:cubicBezTo>
                  <a:close/>
                </a:path>
              </a:pathLst>
            </a:custGeom>
            <a:solidFill>
              <a:srgbClr val="FAA951"/>
            </a:solid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AC22C1A2-E826-4E42-A7FF-4BE6B7DD23C6}"/>
                </a:ext>
              </a:extLst>
            </p:cNvPr>
            <p:cNvSpPr/>
            <p:nvPr/>
          </p:nvSpPr>
          <p:spPr>
            <a:xfrm>
              <a:off x="12818555" y="8764597"/>
              <a:ext cx="6601022" cy="2956708"/>
            </a:xfrm>
            <a:custGeom>
              <a:avLst/>
              <a:gdLst>
                <a:gd name="connsiteX0" fmla="*/ 3203558 w 6601022"/>
                <a:gd name="connsiteY0" fmla="*/ 150585 h 2956707"/>
                <a:gd name="connsiteX1" fmla="*/ 5340640 w 6601022"/>
                <a:gd name="connsiteY1" fmla="*/ 790060 h 2956707"/>
                <a:gd name="connsiteX2" fmla="*/ 6480004 w 6601022"/>
                <a:gd name="connsiteY2" fmla="*/ 2196902 h 2956707"/>
                <a:gd name="connsiteX3" fmla="*/ 6358297 w 6601022"/>
                <a:gd name="connsiteY3" fmla="*/ 2503575 h 2956707"/>
                <a:gd name="connsiteX4" fmla="*/ 5491913 w 6601022"/>
                <a:gd name="connsiteY4" fmla="*/ 2801309 h 2956707"/>
                <a:gd name="connsiteX5" fmla="*/ 4230156 w 6601022"/>
                <a:gd name="connsiteY5" fmla="*/ 2850816 h 2956707"/>
                <a:gd name="connsiteX6" fmla="*/ 3203558 w 6601022"/>
                <a:gd name="connsiteY6" fmla="*/ 2846690 h 2956707"/>
                <a:gd name="connsiteX7" fmla="*/ 2212718 w 6601022"/>
                <a:gd name="connsiteY7" fmla="*/ 2850129 h 2956707"/>
                <a:gd name="connsiteX8" fmla="*/ 1626190 w 6601022"/>
                <a:gd name="connsiteY8" fmla="*/ 2842565 h 2956707"/>
                <a:gd name="connsiteX9" fmla="*/ 1616564 w 6601022"/>
                <a:gd name="connsiteY9" fmla="*/ 2842565 h 2956707"/>
                <a:gd name="connsiteX10" fmla="*/ 149898 w 6601022"/>
                <a:gd name="connsiteY10" fmla="*/ 2196215 h 2956707"/>
                <a:gd name="connsiteX11" fmla="*/ 3203558 w 6601022"/>
                <a:gd name="connsiteY11" fmla="*/ 150585 h 2956707"/>
                <a:gd name="connsiteX12" fmla="*/ 3203558 w 6601022"/>
                <a:gd name="connsiteY12" fmla="*/ 51570 h 2956707"/>
                <a:gd name="connsiteX13" fmla="*/ 51570 w 6601022"/>
                <a:gd name="connsiteY13" fmla="*/ 2196902 h 2956707"/>
                <a:gd name="connsiteX14" fmla="*/ 1613813 w 6601022"/>
                <a:gd name="connsiteY14" fmla="*/ 2941580 h 2956707"/>
                <a:gd name="connsiteX15" fmla="*/ 1626877 w 6601022"/>
                <a:gd name="connsiteY15" fmla="*/ 2941580 h 2956707"/>
                <a:gd name="connsiteX16" fmla="*/ 2213406 w 6601022"/>
                <a:gd name="connsiteY16" fmla="*/ 2949144 h 2956707"/>
                <a:gd name="connsiteX17" fmla="*/ 2677540 w 6601022"/>
                <a:gd name="connsiteY17" fmla="*/ 2947081 h 2956707"/>
                <a:gd name="connsiteX18" fmla="*/ 3204247 w 6601022"/>
                <a:gd name="connsiteY18" fmla="*/ 2945019 h 2956707"/>
                <a:gd name="connsiteX19" fmla="*/ 3739204 w 6601022"/>
                <a:gd name="connsiteY19" fmla="*/ 2947081 h 2956707"/>
                <a:gd name="connsiteX20" fmla="*/ 4230843 w 6601022"/>
                <a:gd name="connsiteY20" fmla="*/ 2949144 h 2956707"/>
                <a:gd name="connsiteX21" fmla="*/ 5503603 w 6601022"/>
                <a:gd name="connsiteY21" fmla="*/ 2898949 h 2956707"/>
                <a:gd name="connsiteX22" fmla="*/ 6429809 w 6601022"/>
                <a:gd name="connsiteY22" fmla="*/ 2571648 h 2956707"/>
                <a:gd name="connsiteX23" fmla="*/ 6579019 w 6601022"/>
                <a:gd name="connsiteY23" fmla="*/ 2196902 h 2956707"/>
                <a:gd name="connsiteX24" fmla="*/ 5393586 w 6601022"/>
                <a:gd name="connsiteY24" fmla="*/ 706859 h 2956707"/>
                <a:gd name="connsiteX25" fmla="*/ 3203558 w 6601022"/>
                <a:gd name="connsiteY25" fmla="*/ 51570 h 2956707"/>
                <a:gd name="connsiteX26" fmla="*/ 3203558 w 6601022"/>
                <a:gd name="connsiteY26" fmla="*/ 51570 h 2956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601022" h="2956707">
                  <a:moveTo>
                    <a:pt x="3203558" y="150585"/>
                  </a:moveTo>
                  <a:cubicBezTo>
                    <a:pt x="4003245" y="150585"/>
                    <a:pt x="4757550" y="423565"/>
                    <a:pt x="5340640" y="790060"/>
                  </a:cubicBezTo>
                  <a:cubicBezTo>
                    <a:pt x="6030997" y="1225315"/>
                    <a:pt x="6480004" y="1793278"/>
                    <a:pt x="6480004" y="2196902"/>
                  </a:cubicBezTo>
                  <a:cubicBezTo>
                    <a:pt x="6480004" y="2320672"/>
                    <a:pt x="6437372" y="2421750"/>
                    <a:pt x="6358297" y="2503575"/>
                  </a:cubicBezTo>
                  <a:cubicBezTo>
                    <a:pt x="6200148" y="2667913"/>
                    <a:pt x="5894850" y="2755927"/>
                    <a:pt x="5491913" y="2801309"/>
                  </a:cubicBezTo>
                  <a:cubicBezTo>
                    <a:pt x="5136420" y="2842565"/>
                    <a:pt x="4704604" y="2850816"/>
                    <a:pt x="4230156" y="2850816"/>
                  </a:cubicBezTo>
                  <a:cubicBezTo>
                    <a:pt x="3904230" y="2850816"/>
                    <a:pt x="3559052" y="2846690"/>
                    <a:pt x="3203558" y="2846690"/>
                  </a:cubicBezTo>
                  <a:cubicBezTo>
                    <a:pt x="2853567" y="2846690"/>
                    <a:pt x="2520766" y="2850129"/>
                    <a:pt x="2212718" y="2850129"/>
                  </a:cubicBezTo>
                  <a:cubicBezTo>
                    <a:pt x="2005061" y="2850129"/>
                    <a:pt x="1809093" y="2848753"/>
                    <a:pt x="1626190" y="2842565"/>
                  </a:cubicBezTo>
                  <a:lnTo>
                    <a:pt x="1616564" y="2842565"/>
                  </a:lnTo>
                  <a:cubicBezTo>
                    <a:pt x="723362" y="2813686"/>
                    <a:pt x="149898" y="2689229"/>
                    <a:pt x="149898" y="2196215"/>
                  </a:cubicBezTo>
                  <a:cubicBezTo>
                    <a:pt x="150586" y="1452225"/>
                    <a:pt x="1456351" y="150585"/>
                    <a:pt x="3203558" y="150585"/>
                  </a:cubicBezTo>
                  <a:moveTo>
                    <a:pt x="3203558" y="51570"/>
                  </a:moveTo>
                  <a:cubicBezTo>
                    <a:pt x="1463915" y="51570"/>
                    <a:pt x="51570" y="1349771"/>
                    <a:pt x="51570" y="2196902"/>
                  </a:cubicBezTo>
                  <a:cubicBezTo>
                    <a:pt x="51570" y="2838439"/>
                    <a:pt x="858133" y="2917514"/>
                    <a:pt x="1613813" y="2941580"/>
                  </a:cubicBezTo>
                  <a:lnTo>
                    <a:pt x="1626877" y="2941580"/>
                  </a:lnTo>
                  <a:cubicBezTo>
                    <a:pt x="1787090" y="2946393"/>
                    <a:pt x="1974119" y="2949144"/>
                    <a:pt x="2213406" y="2949144"/>
                  </a:cubicBezTo>
                  <a:cubicBezTo>
                    <a:pt x="2362616" y="2949144"/>
                    <a:pt x="2517327" y="2948457"/>
                    <a:pt x="2677540" y="2947081"/>
                  </a:cubicBezTo>
                  <a:cubicBezTo>
                    <a:pt x="2847379" y="2946393"/>
                    <a:pt x="3023406" y="2945019"/>
                    <a:pt x="3204247" y="2945019"/>
                  </a:cubicBezTo>
                  <a:cubicBezTo>
                    <a:pt x="3385086" y="2945019"/>
                    <a:pt x="3563865" y="2946393"/>
                    <a:pt x="3739204" y="2947081"/>
                  </a:cubicBezTo>
                  <a:cubicBezTo>
                    <a:pt x="3906981" y="2947769"/>
                    <a:pt x="4071318" y="2949144"/>
                    <a:pt x="4230843" y="2949144"/>
                  </a:cubicBezTo>
                  <a:cubicBezTo>
                    <a:pt x="4666785" y="2949144"/>
                    <a:pt x="5122668" y="2942956"/>
                    <a:pt x="5503603" y="2898949"/>
                  </a:cubicBezTo>
                  <a:cubicBezTo>
                    <a:pt x="5971863" y="2846003"/>
                    <a:pt x="6266158" y="2742175"/>
                    <a:pt x="6429809" y="2571648"/>
                  </a:cubicBezTo>
                  <a:cubicBezTo>
                    <a:pt x="6528823" y="2468507"/>
                    <a:pt x="6579019" y="2342675"/>
                    <a:pt x="6579019" y="2196902"/>
                  </a:cubicBezTo>
                  <a:cubicBezTo>
                    <a:pt x="6579019" y="1752709"/>
                    <a:pt x="6102508" y="1153804"/>
                    <a:pt x="5393586" y="706859"/>
                  </a:cubicBezTo>
                  <a:cubicBezTo>
                    <a:pt x="4721794" y="283981"/>
                    <a:pt x="3944798" y="51570"/>
                    <a:pt x="3203558" y="51570"/>
                  </a:cubicBezTo>
                  <a:lnTo>
                    <a:pt x="3203558" y="51570"/>
                  </a:lnTo>
                  <a:close/>
                </a:path>
              </a:pathLst>
            </a:custGeom>
            <a:solidFill>
              <a:srgbClr val="5F3620"/>
            </a:solid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82FCF793-C04F-4182-8084-540F54BB3FCD}"/>
                </a:ext>
              </a:extLst>
            </p:cNvPr>
            <p:cNvSpPr/>
            <p:nvPr/>
          </p:nvSpPr>
          <p:spPr>
            <a:xfrm>
              <a:off x="15287814" y="8813417"/>
              <a:ext cx="1031410" cy="1375213"/>
            </a:xfrm>
            <a:custGeom>
              <a:avLst/>
              <a:gdLst>
                <a:gd name="connsiteX0" fmla="*/ 677916 w 1031409"/>
                <a:gd name="connsiteY0" fmla="*/ 1374525 h 1375212"/>
                <a:gd name="connsiteX1" fmla="*/ 450319 w 1031409"/>
                <a:gd name="connsiteY1" fmla="*/ 1155179 h 1375212"/>
                <a:gd name="connsiteX2" fmla="*/ 399435 w 1031409"/>
                <a:gd name="connsiteY2" fmla="*/ 968150 h 1375212"/>
                <a:gd name="connsiteX3" fmla="*/ 327237 w 1031409"/>
                <a:gd name="connsiteY3" fmla="*/ 673854 h 1375212"/>
                <a:gd name="connsiteX4" fmla="*/ 289418 w 1031409"/>
                <a:gd name="connsiteY4" fmla="*/ 515705 h 1375212"/>
                <a:gd name="connsiteX5" fmla="*/ 74198 w 1031409"/>
                <a:gd name="connsiteY5" fmla="*/ 201469 h 1375212"/>
                <a:gd name="connsiteX6" fmla="*/ 68010 w 1031409"/>
                <a:gd name="connsiteY6" fmla="*/ 195968 h 1375212"/>
                <a:gd name="connsiteX7" fmla="*/ 53569 w 1031409"/>
                <a:gd name="connsiteY7" fmla="*/ 146460 h 1375212"/>
                <a:gd name="connsiteX8" fmla="*/ 91388 w 1031409"/>
                <a:gd name="connsiteY8" fmla="*/ 110705 h 1375212"/>
                <a:gd name="connsiteX9" fmla="*/ 735675 w 1031409"/>
                <a:gd name="connsiteY9" fmla="*/ 51570 h 1375212"/>
                <a:gd name="connsiteX10" fmla="*/ 988026 w 1031409"/>
                <a:gd name="connsiteY10" fmla="*/ 61197 h 1375212"/>
                <a:gd name="connsiteX11" fmla="*/ 1032033 w 1031409"/>
                <a:gd name="connsiteY11" fmla="*/ 96952 h 1375212"/>
                <a:gd name="connsiteX12" fmla="*/ 1014156 w 1031409"/>
                <a:gd name="connsiteY12" fmla="*/ 150586 h 1375212"/>
                <a:gd name="connsiteX13" fmla="*/ 909639 w 1031409"/>
                <a:gd name="connsiteY13" fmla="*/ 349304 h 1375212"/>
                <a:gd name="connsiteX14" fmla="*/ 906201 w 1031409"/>
                <a:gd name="connsiteY14" fmla="*/ 783871 h 1375212"/>
                <a:gd name="connsiteX15" fmla="*/ 911702 w 1031409"/>
                <a:gd name="connsiteY15" fmla="*/ 909016 h 1375212"/>
                <a:gd name="connsiteX16" fmla="*/ 915140 w 1031409"/>
                <a:gd name="connsiteY16" fmla="*/ 964712 h 1375212"/>
                <a:gd name="connsiteX17" fmla="*/ 820250 w 1031409"/>
                <a:gd name="connsiteY17" fmla="*/ 1332581 h 1375212"/>
                <a:gd name="connsiteX18" fmla="*/ 677916 w 1031409"/>
                <a:gd name="connsiteY18" fmla="*/ 1374525 h 1375212"/>
                <a:gd name="connsiteX19" fmla="*/ 677916 w 1031409"/>
                <a:gd name="connsiteY19" fmla="*/ 1374525 h 137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31409" h="1375212">
                  <a:moveTo>
                    <a:pt x="677916" y="1374525"/>
                  </a:moveTo>
                  <a:cubicBezTo>
                    <a:pt x="604342" y="1374525"/>
                    <a:pt x="505327" y="1336707"/>
                    <a:pt x="450319" y="1155179"/>
                  </a:cubicBezTo>
                  <a:cubicBezTo>
                    <a:pt x="431066" y="1093294"/>
                    <a:pt x="413876" y="1030722"/>
                    <a:pt x="399435" y="968150"/>
                  </a:cubicBezTo>
                  <a:cubicBezTo>
                    <a:pt x="373994" y="871197"/>
                    <a:pt x="350616" y="772870"/>
                    <a:pt x="327237" y="673854"/>
                  </a:cubicBezTo>
                  <a:cubicBezTo>
                    <a:pt x="314860" y="620909"/>
                    <a:pt x="301795" y="568650"/>
                    <a:pt x="289418" y="515705"/>
                  </a:cubicBezTo>
                  <a:cubicBezTo>
                    <a:pt x="251600" y="359618"/>
                    <a:pt x="131957" y="252351"/>
                    <a:pt x="74198" y="201469"/>
                  </a:cubicBezTo>
                  <a:lnTo>
                    <a:pt x="68010" y="195968"/>
                  </a:lnTo>
                  <a:cubicBezTo>
                    <a:pt x="54257" y="183591"/>
                    <a:pt x="48068" y="164338"/>
                    <a:pt x="53569" y="146460"/>
                  </a:cubicBezTo>
                  <a:cubicBezTo>
                    <a:pt x="58383" y="128583"/>
                    <a:pt x="72822" y="114830"/>
                    <a:pt x="91388" y="110705"/>
                  </a:cubicBezTo>
                  <a:cubicBezTo>
                    <a:pt x="332050" y="60509"/>
                    <a:pt x="497075" y="51570"/>
                    <a:pt x="735675" y="51570"/>
                  </a:cubicBezTo>
                  <a:cubicBezTo>
                    <a:pt x="813375" y="51570"/>
                    <a:pt x="895887" y="55008"/>
                    <a:pt x="988026" y="61197"/>
                  </a:cubicBezTo>
                  <a:cubicBezTo>
                    <a:pt x="1008655" y="62572"/>
                    <a:pt x="1025845" y="77012"/>
                    <a:pt x="1032033" y="96952"/>
                  </a:cubicBezTo>
                  <a:cubicBezTo>
                    <a:pt x="1037534" y="116893"/>
                    <a:pt x="1030659" y="138209"/>
                    <a:pt x="1014156" y="150586"/>
                  </a:cubicBezTo>
                  <a:cubicBezTo>
                    <a:pt x="956397" y="193905"/>
                    <a:pt x="921329" y="260603"/>
                    <a:pt x="909639" y="349304"/>
                  </a:cubicBezTo>
                  <a:cubicBezTo>
                    <a:pt x="891074" y="492326"/>
                    <a:pt x="898637" y="640849"/>
                    <a:pt x="906201" y="783871"/>
                  </a:cubicBezTo>
                  <a:cubicBezTo>
                    <a:pt x="908264" y="825816"/>
                    <a:pt x="910328" y="867072"/>
                    <a:pt x="911702" y="909016"/>
                  </a:cubicBezTo>
                  <a:cubicBezTo>
                    <a:pt x="912390" y="924830"/>
                    <a:pt x="913765" y="944083"/>
                    <a:pt x="915140" y="964712"/>
                  </a:cubicBezTo>
                  <a:cubicBezTo>
                    <a:pt x="924767" y="1085731"/>
                    <a:pt x="939207" y="1267947"/>
                    <a:pt x="820250" y="1332581"/>
                  </a:cubicBezTo>
                  <a:cubicBezTo>
                    <a:pt x="769368" y="1360773"/>
                    <a:pt x="721923" y="1374525"/>
                    <a:pt x="677916" y="1374525"/>
                  </a:cubicBezTo>
                  <a:lnTo>
                    <a:pt x="677916" y="1374525"/>
                  </a:lnTo>
                  <a:close/>
                </a:path>
              </a:pathLst>
            </a:custGeom>
            <a:solidFill>
              <a:srgbClr val="E49248"/>
            </a:solid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C11559EB-7F6C-48F6-9F2B-84D882DE8529}"/>
                </a:ext>
              </a:extLst>
            </p:cNvPr>
            <p:cNvSpPr/>
            <p:nvPr/>
          </p:nvSpPr>
          <p:spPr>
            <a:xfrm>
              <a:off x="15238354" y="8764597"/>
              <a:ext cx="1168931" cy="1512734"/>
            </a:xfrm>
            <a:custGeom>
              <a:avLst/>
              <a:gdLst>
                <a:gd name="connsiteX0" fmla="*/ 784448 w 1168930"/>
                <a:gd name="connsiteY0" fmla="*/ 150585 h 1512734"/>
                <a:gd name="connsiteX1" fmla="*/ 1033361 w 1168930"/>
                <a:gd name="connsiteY1" fmla="*/ 160212 h 1512734"/>
                <a:gd name="connsiteX2" fmla="*/ 909592 w 1168930"/>
                <a:gd name="connsiteY2" fmla="*/ 392623 h 1512734"/>
                <a:gd name="connsiteX3" fmla="*/ 911654 w 1168930"/>
                <a:gd name="connsiteY3" fmla="*/ 960586 h 1512734"/>
                <a:gd name="connsiteX4" fmla="*/ 846332 w 1168930"/>
                <a:gd name="connsiteY4" fmla="*/ 1339457 h 1512734"/>
                <a:gd name="connsiteX5" fmla="*/ 728752 w 1168930"/>
                <a:gd name="connsiteY5" fmla="*/ 1374525 h 1512734"/>
                <a:gd name="connsiteX6" fmla="*/ 547911 w 1168930"/>
                <a:gd name="connsiteY6" fmla="*/ 1190247 h 1512734"/>
                <a:gd name="connsiteX7" fmla="*/ 497716 w 1168930"/>
                <a:gd name="connsiteY7" fmla="*/ 1005968 h 1512734"/>
                <a:gd name="connsiteX8" fmla="*/ 387699 w 1168930"/>
                <a:gd name="connsiteY8" fmla="*/ 553523 h 1512734"/>
                <a:gd name="connsiteX9" fmla="*/ 151162 w 1168930"/>
                <a:gd name="connsiteY9" fmla="*/ 208345 h 1512734"/>
                <a:gd name="connsiteX10" fmla="*/ 784448 w 1168930"/>
                <a:gd name="connsiteY10" fmla="*/ 150585 h 1512734"/>
                <a:gd name="connsiteX11" fmla="*/ 784448 w 1168930"/>
                <a:gd name="connsiteY11" fmla="*/ 51570 h 1512734"/>
                <a:gd name="connsiteX12" fmla="*/ 129846 w 1168930"/>
                <a:gd name="connsiteY12" fmla="*/ 112080 h 1512734"/>
                <a:gd name="connsiteX13" fmla="*/ 54897 w 1168930"/>
                <a:gd name="connsiteY13" fmla="*/ 182903 h 1512734"/>
                <a:gd name="connsiteX14" fmla="*/ 84464 w 1168930"/>
                <a:gd name="connsiteY14" fmla="*/ 281919 h 1512734"/>
                <a:gd name="connsiteX15" fmla="*/ 90653 w 1168930"/>
                <a:gd name="connsiteY15" fmla="*/ 287420 h 1512734"/>
                <a:gd name="connsiteX16" fmla="*/ 290746 w 1168930"/>
                <a:gd name="connsiteY16" fmla="*/ 576902 h 1512734"/>
                <a:gd name="connsiteX17" fmla="*/ 328564 w 1168930"/>
                <a:gd name="connsiteY17" fmla="*/ 734364 h 1512734"/>
                <a:gd name="connsiteX18" fmla="*/ 400763 w 1168930"/>
                <a:gd name="connsiteY18" fmla="*/ 1030034 h 1512734"/>
                <a:gd name="connsiteX19" fmla="*/ 452334 w 1168930"/>
                <a:gd name="connsiteY19" fmla="*/ 1218439 h 1512734"/>
                <a:gd name="connsiteX20" fmla="*/ 727376 w 1168930"/>
                <a:gd name="connsiteY20" fmla="*/ 1472853 h 1512734"/>
                <a:gd name="connsiteX21" fmla="*/ 892402 w 1168930"/>
                <a:gd name="connsiteY21" fmla="*/ 1425408 h 1512734"/>
                <a:gd name="connsiteX22" fmla="*/ 1012733 w 1168930"/>
                <a:gd name="connsiteY22" fmla="*/ 1010094 h 1512734"/>
                <a:gd name="connsiteX23" fmla="*/ 1009294 w 1168930"/>
                <a:gd name="connsiteY23" fmla="*/ 956460 h 1512734"/>
                <a:gd name="connsiteX24" fmla="*/ 1003795 w 1168930"/>
                <a:gd name="connsiteY24" fmla="*/ 829941 h 1512734"/>
                <a:gd name="connsiteX25" fmla="*/ 1007232 w 1168930"/>
                <a:gd name="connsiteY25" fmla="*/ 404312 h 1512734"/>
                <a:gd name="connsiteX26" fmla="*/ 1092495 w 1168930"/>
                <a:gd name="connsiteY26" fmla="*/ 238600 h 1512734"/>
                <a:gd name="connsiteX27" fmla="*/ 1128251 w 1168930"/>
                <a:gd name="connsiteY27" fmla="*/ 132020 h 1512734"/>
                <a:gd name="connsiteX28" fmla="*/ 1040238 w 1168930"/>
                <a:gd name="connsiteY28" fmla="*/ 61197 h 1512734"/>
                <a:gd name="connsiteX29" fmla="*/ 784448 w 1168930"/>
                <a:gd name="connsiteY29" fmla="*/ 51570 h 1512734"/>
                <a:gd name="connsiteX30" fmla="*/ 784448 w 1168930"/>
                <a:gd name="connsiteY30" fmla="*/ 51570 h 1512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168930" h="1512734">
                  <a:moveTo>
                    <a:pt x="784448" y="150585"/>
                  </a:moveTo>
                  <a:cubicBezTo>
                    <a:pt x="867648" y="150585"/>
                    <a:pt x="950849" y="154711"/>
                    <a:pt x="1033361" y="160212"/>
                  </a:cubicBezTo>
                  <a:cubicBezTo>
                    <a:pt x="970101" y="206969"/>
                    <a:pt x="923344" y="281919"/>
                    <a:pt x="909592" y="392623"/>
                  </a:cubicBezTo>
                  <a:cubicBezTo>
                    <a:pt x="885526" y="581715"/>
                    <a:pt x="904779" y="771495"/>
                    <a:pt x="911654" y="960586"/>
                  </a:cubicBezTo>
                  <a:cubicBezTo>
                    <a:pt x="915093" y="1059601"/>
                    <a:pt x="954974" y="1279636"/>
                    <a:pt x="846332" y="1339457"/>
                  </a:cubicBezTo>
                  <a:cubicBezTo>
                    <a:pt x="801638" y="1364211"/>
                    <a:pt x="762444" y="1374525"/>
                    <a:pt x="728752" y="1374525"/>
                  </a:cubicBezTo>
                  <a:cubicBezTo>
                    <a:pt x="636612" y="1374525"/>
                    <a:pt x="580229" y="1295450"/>
                    <a:pt x="547911" y="1190247"/>
                  </a:cubicBezTo>
                  <a:cubicBezTo>
                    <a:pt x="529345" y="1129050"/>
                    <a:pt x="512844" y="1067853"/>
                    <a:pt x="497716" y="1005968"/>
                  </a:cubicBezTo>
                  <a:cubicBezTo>
                    <a:pt x="458522" y="855382"/>
                    <a:pt x="424142" y="704797"/>
                    <a:pt x="387699" y="553523"/>
                  </a:cubicBezTo>
                  <a:cubicBezTo>
                    <a:pt x="344379" y="376808"/>
                    <a:pt x="210296" y="261290"/>
                    <a:pt x="151162" y="208345"/>
                  </a:cubicBezTo>
                  <a:cubicBezTo>
                    <a:pt x="378759" y="160900"/>
                    <a:pt x="534846" y="150585"/>
                    <a:pt x="784448" y="150585"/>
                  </a:cubicBezTo>
                  <a:moveTo>
                    <a:pt x="784448" y="51570"/>
                  </a:moveTo>
                  <a:cubicBezTo>
                    <a:pt x="543097" y="51570"/>
                    <a:pt x="375322" y="61197"/>
                    <a:pt x="129846" y="112080"/>
                  </a:cubicBezTo>
                  <a:cubicBezTo>
                    <a:pt x="93403" y="119643"/>
                    <a:pt x="64524" y="147148"/>
                    <a:pt x="54897" y="182903"/>
                  </a:cubicBezTo>
                  <a:cubicBezTo>
                    <a:pt x="45271" y="218659"/>
                    <a:pt x="56960" y="257165"/>
                    <a:pt x="84464" y="281919"/>
                  </a:cubicBezTo>
                  <a:lnTo>
                    <a:pt x="90653" y="287420"/>
                  </a:lnTo>
                  <a:cubicBezTo>
                    <a:pt x="148412" y="338990"/>
                    <a:pt x="256366" y="435255"/>
                    <a:pt x="290746" y="576902"/>
                  </a:cubicBezTo>
                  <a:cubicBezTo>
                    <a:pt x="303811" y="629847"/>
                    <a:pt x="316188" y="682105"/>
                    <a:pt x="328564" y="734364"/>
                  </a:cubicBezTo>
                  <a:cubicBezTo>
                    <a:pt x="351943" y="831316"/>
                    <a:pt x="375322" y="931706"/>
                    <a:pt x="400763" y="1030034"/>
                  </a:cubicBezTo>
                  <a:cubicBezTo>
                    <a:pt x="415891" y="1091231"/>
                    <a:pt x="433081" y="1155179"/>
                    <a:pt x="452334" y="1218439"/>
                  </a:cubicBezTo>
                  <a:cubicBezTo>
                    <a:pt x="519719" y="1439848"/>
                    <a:pt x="653802" y="1472853"/>
                    <a:pt x="727376" y="1472853"/>
                  </a:cubicBezTo>
                  <a:cubicBezTo>
                    <a:pt x="779634" y="1472853"/>
                    <a:pt x="835330" y="1457038"/>
                    <a:pt x="892402" y="1425408"/>
                  </a:cubicBezTo>
                  <a:cubicBezTo>
                    <a:pt x="1038862" y="1345646"/>
                    <a:pt x="1023047" y="1143489"/>
                    <a:pt x="1012733" y="1010094"/>
                  </a:cubicBezTo>
                  <a:cubicBezTo>
                    <a:pt x="1011358" y="990153"/>
                    <a:pt x="1009983" y="971588"/>
                    <a:pt x="1009294" y="956460"/>
                  </a:cubicBezTo>
                  <a:cubicBezTo>
                    <a:pt x="1007920" y="914516"/>
                    <a:pt x="1005857" y="871885"/>
                    <a:pt x="1003795" y="829941"/>
                  </a:cubicBezTo>
                  <a:cubicBezTo>
                    <a:pt x="996231" y="682105"/>
                    <a:pt x="989354" y="542521"/>
                    <a:pt x="1007232" y="404312"/>
                  </a:cubicBezTo>
                  <a:cubicBezTo>
                    <a:pt x="1016858" y="329364"/>
                    <a:pt x="1045739" y="273667"/>
                    <a:pt x="1092495" y="238600"/>
                  </a:cubicBezTo>
                  <a:cubicBezTo>
                    <a:pt x="1125500" y="213846"/>
                    <a:pt x="1139940" y="171214"/>
                    <a:pt x="1128251" y="132020"/>
                  </a:cubicBezTo>
                  <a:cubicBezTo>
                    <a:pt x="1116562" y="92139"/>
                    <a:pt x="1081493" y="63947"/>
                    <a:pt x="1040238" y="61197"/>
                  </a:cubicBezTo>
                  <a:cubicBezTo>
                    <a:pt x="946723" y="55008"/>
                    <a:pt x="862835" y="51570"/>
                    <a:pt x="784448" y="51570"/>
                  </a:cubicBezTo>
                  <a:lnTo>
                    <a:pt x="784448" y="51570"/>
                  </a:lnTo>
                  <a:close/>
                </a:path>
              </a:pathLst>
            </a:custGeom>
            <a:solidFill>
              <a:srgbClr val="5F3620"/>
            </a:solid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EC146C5D-17ED-4845-B9CA-68E04286DBF8}"/>
                </a:ext>
              </a:extLst>
            </p:cNvPr>
            <p:cNvSpPr/>
            <p:nvPr/>
          </p:nvSpPr>
          <p:spPr>
            <a:xfrm>
              <a:off x="16794347" y="8919308"/>
              <a:ext cx="962649" cy="1443974"/>
            </a:xfrm>
            <a:custGeom>
              <a:avLst/>
              <a:gdLst>
                <a:gd name="connsiteX0" fmla="*/ 356818 w 962649"/>
                <a:gd name="connsiteY0" fmla="*/ 1432972 h 1443973"/>
                <a:gd name="connsiteX1" fmla="*/ 110654 w 962649"/>
                <a:gd name="connsiteY1" fmla="*/ 865696 h 1443973"/>
                <a:gd name="connsiteX2" fmla="*/ 114092 w 962649"/>
                <a:gd name="connsiteY2" fmla="*/ 685544 h 1443973"/>
                <a:gd name="connsiteX3" fmla="*/ 114092 w 962649"/>
                <a:gd name="connsiteY3" fmla="*/ 379559 h 1443973"/>
                <a:gd name="connsiteX4" fmla="*/ 62521 w 962649"/>
                <a:gd name="connsiteY4" fmla="*/ 132020 h 1443973"/>
                <a:gd name="connsiteX5" fmla="*/ 58396 w 962649"/>
                <a:gd name="connsiteY5" fmla="*/ 74949 h 1443973"/>
                <a:gd name="connsiteX6" fmla="*/ 100340 w 962649"/>
                <a:gd name="connsiteY6" fmla="*/ 51570 h 1443973"/>
                <a:gd name="connsiteX7" fmla="*/ 110654 w 962649"/>
                <a:gd name="connsiteY7" fmla="*/ 52945 h 1443973"/>
                <a:gd name="connsiteX8" fmla="*/ 926156 w 962649"/>
                <a:gd name="connsiteY8" fmla="*/ 339677 h 1443973"/>
                <a:gd name="connsiteX9" fmla="*/ 954347 w 962649"/>
                <a:gd name="connsiteY9" fmla="*/ 385747 h 1443973"/>
                <a:gd name="connsiteX10" fmla="*/ 922717 w 962649"/>
                <a:gd name="connsiteY10" fmla="*/ 429754 h 1443973"/>
                <a:gd name="connsiteX11" fmla="*/ 766630 w 962649"/>
                <a:gd name="connsiteY11" fmla="*/ 647725 h 1443973"/>
                <a:gd name="connsiteX12" fmla="*/ 738438 w 962649"/>
                <a:gd name="connsiteY12" fmla="*/ 755679 h 1443973"/>
                <a:gd name="connsiteX13" fmla="*/ 643549 w 962649"/>
                <a:gd name="connsiteY13" fmla="*/ 1085043 h 1443973"/>
                <a:gd name="connsiteX14" fmla="*/ 629796 w 962649"/>
                <a:gd name="connsiteY14" fmla="*/ 1129050 h 1443973"/>
                <a:gd name="connsiteX15" fmla="*/ 488150 w 962649"/>
                <a:gd name="connsiteY15" fmla="*/ 1386215 h 1443973"/>
                <a:gd name="connsiteX16" fmla="*/ 356818 w 962649"/>
                <a:gd name="connsiteY16" fmla="*/ 1432972 h 1443973"/>
                <a:gd name="connsiteX17" fmla="*/ 356818 w 962649"/>
                <a:gd name="connsiteY17" fmla="*/ 1432972 h 1443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62649" h="1443973">
                  <a:moveTo>
                    <a:pt x="356818" y="1432972"/>
                  </a:moveTo>
                  <a:cubicBezTo>
                    <a:pt x="134720" y="1432972"/>
                    <a:pt x="110654" y="1036223"/>
                    <a:pt x="110654" y="865696"/>
                  </a:cubicBezTo>
                  <a:cubicBezTo>
                    <a:pt x="110654" y="805875"/>
                    <a:pt x="112717" y="745365"/>
                    <a:pt x="114092" y="685544"/>
                  </a:cubicBezTo>
                  <a:cubicBezTo>
                    <a:pt x="117530" y="585153"/>
                    <a:pt x="120281" y="480637"/>
                    <a:pt x="114092" y="379559"/>
                  </a:cubicBezTo>
                  <a:cubicBezTo>
                    <a:pt x="105153" y="232411"/>
                    <a:pt x="81775" y="155399"/>
                    <a:pt x="62521" y="132020"/>
                  </a:cubicBezTo>
                  <a:cubicBezTo>
                    <a:pt x="49457" y="115518"/>
                    <a:pt x="48082" y="92827"/>
                    <a:pt x="58396" y="74949"/>
                  </a:cubicBezTo>
                  <a:cubicBezTo>
                    <a:pt x="67335" y="59821"/>
                    <a:pt x="83838" y="51570"/>
                    <a:pt x="100340" y="51570"/>
                  </a:cubicBezTo>
                  <a:cubicBezTo>
                    <a:pt x="103778" y="51570"/>
                    <a:pt x="107216" y="52258"/>
                    <a:pt x="110654" y="52945"/>
                  </a:cubicBezTo>
                  <a:cubicBezTo>
                    <a:pt x="427641" y="121018"/>
                    <a:pt x="642174" y="206282"/>
                    <a:pt x="926156" y="339677"/>
                  </a:cubicBezTo>
                  <a:cubicBezTo>
                    <a:pt x="944033" y="347929"/>
                    <a:pt x="955035" y="366494"/>
                    <a:pt x="954347" y="385747"/>
                  </a:cubicBezTo>
                  <a:cubicBezTo>
                    <a:pt x="953660" y="405688"/>
                    <a:pt x="941283" y="422878"/>
                    <a:pt x="922717" y="429754"/>
                  </a:cubicBezTo>
                  <a:cubicBezTo>
                    <a:pt x="851206" y="457946"/>
                    <a:pt x="798261" y="531520"/>
                    <a:pt x="766630" y="647725"/>
                  </a:cubicBezTo>
                  <a:cubicBezTo>
                    <a:pt x="757004" y="683480"/>
                    <a:pt x="747378" y="719924"/>
                    <a:pt x="738438" y="755679"/>
                  </a:cubicBezTo>
                  <a:cubicBezTo>
                    <a:pt x="710247" y="864321"/>
                    <a:pt x="680680" y="976401"/>
                    <a:pt x="643549" y="1085043"/>
                  </a:cubicBezTo>
                  <a:cubicBezTo>
                    <a:pt x="639423" y="1097420"/>
                    <a:pt x="634610" y="1112547"/>
                    <a:pt x="629796" y="1129050"/>
                  </a:cubicBezTo>
                  <a:cubicBezTo>
                    <a:pt x="602980" y="1216375"/>
                    <a:pt x="566537" y="1336019"/>
                    <a:pt x="488150" y="1386215"/>
                  </a:cubicBezTo>
                  <a:cubicBezTo>
                    <a:pt x="442768" y="1417844"/>
                    <a:pt x="398073" y="1432972"/>
                    <a:pt x="356818" y="1432972"/>
                  </a:cubicBezTo>
                  <a:lnTo>
                    <a:pt x="356818" y="1432972"/>
                  </a:lnTo>
                  <a:close/>
                </a:path>
              </a:pathLst>
            </a:custGeom>
            <a:solidFill>
              <a:srgbClr val="E49248"/>
            </a:solid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1F72139B-8996-4FFF-8509-D6FAEAB49857}"/>
                </a:ext>
              </a:extLst>
            </p:cNvPr>
            <p:cNvSpPr/>
            <p:nvPr/>
          </p:nvSpPr>
          <p:spPr>
            <a:xfrm>
              <a:off x="16745186" y="8870488"/>
              <a:ext cx="1100170" cy="1581495"/>
            </a:xfrm>
            <a:custGeom>
              <a:avLst/>
              <a:gdLst>
                <a:gd name="connsiteX0" fmla="*/ 150189 w 1100170"/>
                <a:gd name="connsiteY0" fmla="*/ 149898 h 1581494"/>
                <a:gd name="connsiteX1" fmla="*/ 955375 w 1100170"/>
                <a:gd name="connsiteY1" fmla="*/ 433192 h 1581494"/>
                <a:gd name="connsiteX2" fmla="*/ 769722 w 1100170"/>
                <a:gd name="connsiteY2" fmla="*/ 684168 h 1581494"/>
                <a:gd name="connsiteX3" fmla="*/ 647328 w 1100170"/>
                <a:gd name="connsiteY3" fmla="*/ 1118048 h 1581494"/>
                <a:gd name="connsiteX4" fmla="*/ 511869 w 1100170"/>
                <a:gd name="connsiteY4" fmla="*/ 1394465 h 1581494"/>
                <a:gd name="connsiteX5" fmla="*/ 405978 w 1100170"/>
                <a:gd name="connsiteY5" fmla="*/ 1431597 h 1581494"/>
                <a:gd name="connsiteX6" fmla="*/ 209323 w 1100170"/>
                <a:gd name="connsiteY6" fmla="*/ 913829 h 1581494"/>
                <a:gd name="connsiteX7" fmla="*/ 212073 w 1100170"/>
                <a:gd name="connsiteY7" fmla="*/ 424253 h 1581494"/>
                <a:gd name="connsiteX8" fmla="*/ 150189 w 1100170"/>
                <a:gd name="connsiteY8" fmla="*/ 149898 h 1581494"/>
                <a:gd name="connsiteX9" fmla="*/ 150189 w 1100170"/>
                <a:gd name="connsiteY9" fmla="*/ 51570 h 1581494"/>
                <a:gd name="connsiteX10" fmla="*/ 66301 w 1100170"/>
                <a:gd name="connsiteY10" fmla="*/ 99015 h 1581494"/>
                <a:gd name="connsiteX11" fmla="*/ 73864 w 1100170"/>
                <a:gd name="connsiteY11" fmla="*/ 212470 h 1581494"/>
                <a:gd name="connsiteX12" fmla="*/ 114433 w 1100170"/>
                <a:gd name="connsiteY12" fmla="*/ 431817 h 1581494"/>
                <a:gd name="connsiteX13" fmla="*/ 114433 w 1100170"/>
                <a:gd name="connsiteY13" fmla="*/ 733676 h 1581494"/>
                <a:gd name="connsiteX14" fmla="*/ 110995 w 1100170"/>
                <a:gd name="connsiteY14" fmla="*/ 915204 h 1581494"/>
                <a:gd name="connsiteX15" fmla="*/ 405978 w 1100170"/>
                <a:gd name="connsiteY15" fmla="*/ 1531987 h 1581494"/>
                <a:gd name="connsiteX16" fmla="*/ 565502 w 1100170"/>
                <a:gd name="connsiteY16" fmla="*/ 1479042 h 1581494"/>
                <a:gd name="connsiteX17" fmla="*/ 727090 w 1100170"/>
                <a:gd name="connsiteY17" fmla="*/ 1194372 h 1581494"/>
                <a:gd name="connsiteX18" fmla="*/ 740842 w 1100170"/>
                <a:gd name="connsiteY18" fmla="*/ 1151741 h 1581494"/>
                <a:gd name="connsiteX19" fmla="*/ 837107 w 1100170"/>
                <a:gd name="connsiteY19" fmla="*/ 818939 h 1581494"/>
                <a:gd name="connsiteX20" fmla="*/ 865299 w 1100170"/>
                <a:gd name="connsiteY20" fmla="*/ 710985 h 1581494"/>
                <a:gd name="connsiteX21" fmla="*/ 991131 w 1100170"/>
                <a:gd name="connsiteY21" fmla="*/ 526019 h 1581494"/>
                <a:gd name="connsiteX22" fmla="*/ 1053704 w 1100170"/>
                <a:gd name="connsiteY22" fmla="*/ 437318 h 1581494"/>
                <a:gd name="connsiteX23" fmla="*/ 996632 w 1100170"/>
                <a:gd name="connsiteY23" fmla="*/ 344490 h 1581494"/>
                <a:gd name="connsiteX24" fmla="*/ 170816 w 1100170"/>
                <a:gd name="connsiteY24" fmla="*/ 53633 h 1581494"/>
                <a:gd name="connsiteX25" fmla="*/ 150189 w 1100170"/>
                <a:gd name="connsiteY25" fmla="*/ 51570 h 1581494"/>
                <a:gd name="connsiteX26" fmla="*/ 150189 w 1100170"/>
                <a:gd name="connsiteY26" fmla="*/ 51570 h 1581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00170" h="1581494">
                  <a:moveTo>
                    <a:pt x="150189" y="149898"/>
                  </a:moveTo>
                  <a:cubicBezTo>
                    <a:pt x="466487" y="217971"/>
                    <a:pt x="678957" y="303922"/>
                    <a:pt x="955375" y="433192"/>
                  </a:cubicBezTo>
                  <a:cubicBezTo>
                    <a:pt x="874238" y="464822"/>
                    <a:pt x="808227" y="541834"/>
                    <a:pt x="769722" y="684168"/>
                  </a:cubicBezTo>
                  <a:cubicBezTo>
                    <a:pt x="730528" y="829253"/>
                    <a:pt x="696147" y="976401"/>
                    <a:pt x="647328" y="1118048"/>
                  </a:cubicBezTo>
                  <a:cubicBezTo>
                    <a:pt x="621887" y="1190934"/>
                    <a:pt x="588881" y="1344958"/>
                    <a:pt x="511869" y="1394465"/>
                  </a:cubicBezTo>
                  <a:cubicBezTo>
                    <a:pt x="471301" y="1420595"/>
                    <a:pt x="436232" y="1431597"/>
                    <a:pt x="405978" y="1431597"/>
                  </a:cubicBezTo>
                  <a:cubicBezTo>
                    <a:pt x="226513" y="1431597"/>
                    <a:pt x="209323" y="1032097"/>
                    <a:pt x="209323" y="913829"/>
                  </a:cubicBezTo>
                  <a:cubicBezTo>
                    <a:pt x="209323" y="750178"/>
                    <a:pt x="223075" y="587903"/>
                    <a:pt x="212073" y="424253"/>
                  </a:cubicBezTo>
                  <a:cubicBezTo>
                    <a:pt x="205196" y="305985"/>
                    <a:pt x="186632" y="194592"/>
                    <a:pt x="150189" y="149898"/>
                  </a:cubicBezTo>
                  <a:moveTo>
                    <a:pt x="150189" y="51570"/>
                  </a:moveTo>
                  <a:cubicBezTo>
                    <a:pt x="116496" y="51570"/>
                    <a:pt x="84178" y="68761"/>
                    <a:pt x="66301" y="99015"/>
                  </a:cubicBezTo>
                  <a:cubicBezTo>
                    <a:pt x="44297" y="134771"/>
                    <a:pt x="47048" y="180153"/>
                    <a:pt x="73864" y="212470"/>
                  </a:cubicBezTo>
                  <a:cubicBezTo>
                    <a:pt x="75239" y="214533"/>
                    <a:pt x="103431" y="257165"/>
                    <a:pt x="114433" y="431817"/>
                  </a:cubicBezTo>
                  <a:cubicBezTo>
                    <a:pt x="121308" y="531520"/>
                    <a:pt x="117871" y="629847"/>
                    <a:pt x="114433" y="733676"/>
                  </a:cubicBezTo>
                  <a:cubicBezTo>
                    <a:pt x="112370" y="792810"/>
                    <a:pt x="110995" y="854007"/>
                    <a:pt x="110995" y="915204"/>
                  </a:cubicBezTo>
                  <a:cubicBezTo>
                    <a:pt x="110995" y="1100858"/>
                    <a:pt x="139874" y="1531987"/>
                    <a:pt x="405978" y="1531987"/>
                  </a:cubicBezTo>
                  <a:cubicBezTo>
                    <a:pt x="456861" y="1531987"/>
                    <a:pt x="510494" y="1514109"/>
                    <a:pt x="565502" y="1479042"/>
                  </a:cubicBezTo>
                  <a:cubicBezTo>
                    <a:pt x="659017" y="1419219"/>
                    <a:pt x="698211" y="1289262"/>
                    <a:pt x="727090" y="1194372"/>
                  </a:cubicBezTo>
                  <a:cubicBezTo>
                    <a:pt x="731903" y="1178557"/>
                    <a:pt x="736029" y="1164118"/>
                    <a:pt x="740842" y="1151741"/>
                  </a:cubicBezTo>
                  <a:cubicBezTo>
                    <a:pt x="778661" y="1041036"/>
                    <a:pt x="808227" y="928269"/>
                    <a:pt x="837107" y="818939"/>
                  </a:cubicBezTo>
                  <a:cubicBezTo>
                    <a:pt x="846733" y="783184"/>
                    <a:pt x="855672" y="747428"/>
                    <a:pt x="865299" y="710985"/>
                  </a:cubicBezTo>
                  <a:cubicBezTo>
                    <a:pt x="892803" y="610594"/>
                    <a:pt x="934747" y="548022"/>
                    <a:pt x="991131" y="526019"/>
                  </a:cubicBezTo>
                  <a:cubicBezTo>
                    <a:pt x="1028261" y="511579"/>
                    <a:pt x="1052328" y="476511"/>
                    <a:pt x="1053704" y="437318"/>
                  </a:cubicBezTo>
                  <a:cubicBezTo>
                    <a:pt x="1055078" y="398124"/>
                    <a:pt x="1032387" y="361681"/>
                    <a:pt x="996632" y="344490"/>
                  </a:cubicBezTo>
                  <a:cubicBezTo>
                    <a:pt x="709212" y="209720"/>
                    <a:pt x="491929" y="123082"/>
                    <a:pt x="170816" y="53633"/>
                  </a:cubicBezTo>
                  <a:cubicBezTo>
                    <a:pt x="164628" y="52258"/>
                    <a:pt x="157064" y="51570"/>
                    <a:pt x="150189" y="51570"/>
                  </a:cubicBezTo>
                  <a:lnTo>
                    <a:pt x="150189" y="51570"/>
                  </a:lnTo>
                  <a:close/>
                </a:path>
              </a:pathLst>
            </a:custGeom>
            <a:solidFill>
              <a:srgbClr val="5F3620"/>
            </a:solid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00FE6BBB-9F5E-469C-A3B8-221A63060434}"/>
                </a:ext>
              </a:extLst>
            </p:cNvPr>
            <p:cNvSpPr/>
            <p:nvPr/>
          </p:nvSpPr>
          <p:spPr>
            <a:xfrm>
              <a:off x="13109782" y="9111150"/>
              <a:ext cx="5982176" cy="2406623"/>
            </a:xfrm>
            <a:custGeom>
              <a:avLst/>
              <a:gdLst>
                <a:gd name="connsiteX0" fmla="*/ 5077605 w 5982176"/>
                <a:gd name="connsiteY0" fmla="*/ 2370179 h 2406622"/>
                <a:gd name="connsiteX1" fmla="*/ 5393905 w 5982176"/>
                <a:gd name="connsiteY1" fmla="*/ 2278727 h 2406622"/>
                <a:gd name="connsiteX2" fmla="*/ 5838098 w 5982176"/>
                <a:gd name="connsiteY2" fmla="*/ 1371087 h 2406622"/>
                <a:gd name="connsiteX3" fmla="*/ 5378777 w 5982176"/>
                <a:gd name="connsiteY3" fmla="*/ 841630 h 2406622"/>
                <a:gd name="connsiteX4" fmla="*/ 4924957 w 5982176"/>
                <a:gd name="connsiteY4" fmla="*/ 571401 h 2406622"/>
                <a:gd name="connsiteX5" fmla="*/ 4675355 w 5982176"/>
                <a:gd name="connsiteY5" fmla="*/ 680043 h 2406622"/>
                <a:gd name="connsiteX6" fmla="*/ 4449133 w 5982176"/>
                <a:gd name="connsiteY6" fmla="*/ 1240442 h 2406622"/>
                <a:gd name="connsiteX7" fmla="*/ 3578623 w 5982176"/>
                <a:gd name="connsiteY7" fmla="*/ 1148990 h 2406622"/>
                <a:gd name="connsiteX8" fmla="*/ 3513988 w 5982176"/>
                <a:gd name="connsiteY8" fmla="*/ 259227 h 2406622"/>
                <a:gd name="connsiteX9" fmla="*/ 3364777 w 5982176"/>
                <a:gd name="connsiteY9" fmla="*/ 51570 h 2406622"/>
                <a:gd name="connsiteX10" fmla="*/ 3372341 w 5982176"/>
                <a:gd name="connsiteY10" fmla="*/ 277793 h 2406622"/>
                <a:gd name="connsiteX11" fmla="*/ 3380593 w 5982176"/>
                <a:gd name="connsiteY11" fmla="*/ 626410 h 2406622"/>
                <a:gd name="connsiteX12" fmla="*/ 2666170 w 5982176"/>
                <a:gd name="connsiteY12" fmla="*/ 1305077 h 2406622"/>
                <a:gd name="connsiteX13" fmla="*/ 2320991 w 5982176"/>
                <a:gd name="connsiteY13" fmla="*/ 743302 h 2406622"/>
                <a:gd name="connsiteX14" fmla="*/ 2236416 w 5982176"/>
                <a:gd name="connsiteY14" fmla="*/ 412564 h 2406622"/>
                <a:gd name="connsiteX15" fmla="*/ 2187595 w 5982176"/>
                <a:gd name="connsiteY15" fmla="*/ 200093 h 2406622"/>
                <a:gd name="connsiteX16" fmla="*/ 1856857 w 5982176"/>
                <a:gd name="connsiteY16" fmla="*/ 325925 h 2406622"/>
                <a:gd name="connsiteX17" fmla="*/ 1417476 w 5982176"/>
                <a:gd name="connsiteY17" fmla="*/ 1612437 h 2406622"/>
                <a:gd name="connsiteX18" fmla="*/ 692738 w 5982176"/>
                <a:gd name="connsiteY18" fmla="*/ 794873 h 2406622"/>
                <a:gd name="connsiteX19" fmla="*/ 54640 w 5982176"/>
                <a:gd name="connsiteY19" fmla="*/ 1831096 h 2406622"/>
                <a:gd name="connsiteX20" fmla="*/ 60828 w 5982176"/>
                <a:gd name="connsiteY20" fmla="*/ 2147395 h 2406622"/>
                <a:gd name="connsiteX21" fmla="*/ 2913020 w 5982176"/>
                <a:gd name="connsiteY21" fmla="*/ 2403185 h 2406622"/>
                <a:gd name="connsiteX22" fmla="*/ 5077605 w 5982176"/>
                <a:gd name="connsiteY22" fmla="*/ 2370179 h 2406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982176" h="2406622">
                  <a:moveTo>
                    <a:pt x="5077605" y="2370179"/>
                  </a:moveTo>
                  <a:cubicBezTo>
                    <a:pt x="5182809" y="2339237"/>
                    <a:pt x="5288701" y="2308982"/>
                    <a:pt x="5393905" y="2278727"/>
                  </a:cubicBezTo>
                  <a:cubicBezTo>
                    <a:pt x="5806469" y="2160459"/>
                    <a:pt x="6153709" y="1897794"/>
                    <a:pt x="5838098" y="1371087"/>
                  </a:cubicBezTo>
                  <a:cubicBezTo>
                    <a:pt x="5716391" y="1167556"/>
                    <a:pt x="5596748" y="955773"/>
                    <a:pt x="5378777" y="841630"/>
                  </a:cubicBezTo>
                  <a:cubicBezTo>
                    <a:pt x="5223378" y="759805"/>
                    <a:pt x="5054227" y="692420"/>
                    <a:pt x="4924957" y="571401"/>
                  </a:cubicBezTo>
                  <a:cubicBezTo>
                    <a:pt x="4764057" y="420815"/>
                    <a:pt x="4721426" y="528082"/>
                    <a:pt x="4675355" y="680043"/>
                  </a:cubicBezTo>
                  <a:cubicBezTo>
                    <a:pt x="4618972" y="865696"/>
                    <a:pt x="4564650" y="1080917"/>
                    <a:pt x="4449133" y="1240442"/>
                  </a:cubicBezTo>
                  <a:cubicBezTo>
                    <a:pt x="4203657" y="1581494"/>
                    <a:pt x="3729209" y="1611062"/>
                    <a:pt x="3578623" y="1148990"/>
                  </a:cubicBezTo>
                  <a:cubicBezTo>
                    <a:pt x="3483046" y="856070"/>
                    <a:pt x="3515363" y="562462"/>
                    <a:pt x="3513988" y="259227"/>
                  </a:cubicBezTo>
                  <a:cubicBezTo>
                    <a:pt x="3537367" y="154024"/>
                    <a:pt x="3487859" y="84575"/>
                    <a:pt x="3364777" y="51570"/>
                  </a:cubicBezTo>
                  <a:cubicBezTo>
                    <a:pt x="3366840" y="126519"/>
                    <a:pt x="3369591" y="202156"/>
                    <a:pt x="3372341" y="277793"/>
                  </a:cubicBezTo>
                  <a:cubicBezTo>
                    <a:pt x="3371654" y="393998"/>
                    <a:pt x="3381280" y="510204"/>
                    <a:pt x="3380593" y="626410"/>
                  </a:cubicBezTo>
                  <a:cubicBezTo>
                    <a:pt x="3378529" y="959899"/>
                    <a:pt x="3148869" y="1651630"/>
                    <a:pt x="2666170" y="1305077"/>
                  </a:cubicBezTo>
                  <a:cubicBezTo>
                    <a:pt x="2470889" y="1165493"/>
                    <a:pt x="2380125" y="972963"/>
                    <a:pt x="2320991" y="743302"/>
                  </a:cubicBezTo>
                  <a:cubicBezTo>
                    <a:pt x="2292799" y="633285"/>
                    <a:pt x="2260481" y="523956"/>
                    <a:pt x="2236416" y="412564"/>
                  </a:cubicBezTo>
                  <a:cubicBezTo>
                    <a:pt x="2221976" y="341053"/>
                    <a:pt x="2205473" y="270229"/>
                    <a:pt x="2187595" y="200093"/>
                  </a:cubicBezTo>
                  <a:cubicBezTo>
                    <a:pt x="1988190" y="49507"/>
                    <a:pt x="1878172" y="91451"/>
                    <a:pt x="1856857" y="325925"/>
                  </a:cubicBezTo>
                  <a:cubicBezTo>
                    <a:pt x="1902239" y="760493"/>
                    <a:pt x="2028758" y="1510671"/>
                    <a:pt x="1417476" y="1612437"/>
                  </a:cubicBezTo>
                  <a:cubicBezTo>
                    <a:pt x="932026" y="1693575"/>
                    <a:pt x="769063" y="1201936"/>
                    <a:pt x="692738" y="794873"/>
                  </a:cubicBezTo>
                  <a:cubicBezTo>
                    <a:pt x="366814" y="1008719"/>
                    <a:pt x="74581" y="1467352"/>
                    <a:pt x="54640" y="1831096"/>
                  </a:cubicBezTo>
                  <a:cubicBezTo>
                    <a:pt x="49827" y="1927360"/>
                    <a:pt x="49827" y="2036691"/>
                    <a:pt x="60828" y="2147395"/>
                  </a:cubicBezTo>
                  <a:cubicBezTo>
                    <a:pt x="490582" y="2458881"/>
                    <a:pt x="1571499" y="2403185"/>
                    <a:pt x="2913020" y="2403185"/>
                  </a:cubicBezTo>
                  <a:cubicBezTo>
                    <a:pt x="3725771" y="2402497"/>
                    <a:pt x="4491077" y="2423125"/>
                    <a:pt x="5077605" y="2370179"/>
                  </a:cubicBezTo>
                  <a:close/>
                </a:path>
              </a:pathLst>
            </a:custGeom>
            <a:solidFill>
              <a:srgbClr val="FCB762"/>
            </a:solid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E2F4684F-250D-48CD-834D-38158E7E93D5}"/>
                </a:ext>
              </a:extLst>
            </p:cNvPr>
            <p:cNvSpPr/>
            <p:nvPr/>
          </p:nvSpPr>
          <p:spPr>
            <a:xfrm>
              <a:off x="14384236" y="9504461"/>
              <a:ext cx="4950767" cy="2131580"/>
            </a:xfrm>
            <a:custGeom>
              <a:avLst/>
              <a:gdLst>
                <a:gd name="connsiteX0" fmla="*/ 4914324 w 4950766"/>
                <a:gd name="connsiteY0" fmla="*/ 1457038 h 2131579"/>
                <a:gd name="connsiteX1" fmla="*/ 4792617 w 4950766"/>
                <a:gd name="connsiteY1" fmla="*/ 1763711 h 2131579"/>
                <a:gd name="connsiteX2" fmla="*/ 4329170 w 4950766"/>
                <a:gd name="connsiteY2" fmla="*/ 1956928 h 2131579"/>
                <a:gd name="connsiteX3" fmla="*/ 3926232 w 4950766"/>
                <a:gd name="connsiteY3" fmla="*/ 2061445 h 2131579"/>
                <a:gd name="connsiteX4" fmla="*/ 1175119 w 4950766"/>
                <a:gd name="connsiteY4" fmla="*/ 2099951 h 2131579"/>
                <a:gd name="connsiteX5" fmla="*/ 61197 w 4950766"/>
                <a:gd name="connsiteY5" fmla="*/ 2104076 h 2131579"/>
                <a:gd name="connsiteX6" fmla="*/ 51570 w 4950766"/>
                <a:gd name="connsiteY6" fmla="*/ 2104076 h 2131579"/>
                <a:gd name="connsiteX7" fmla="*/ 2761428 w 4950766"/>
                <a:gd name="connsiteY7" fmla="*/ 1898481 h 2131579"/>
                <a:gd name="connsiteX8" fmla="*/ 4073381 w 4950766"/>
                <a:gd name="connsiteY8" fmla="*/ 1082980 h 2131579"/>
                <a:gd name="connsiteX9" fmla="*/ 3775647 w 4950766"/>
                <a:gd name="connsiteY9" fmla="*/ 51570 h 2131579"/>
                <a:gd name="connsiteX10" fmla="*/ 4914324 w 4950766"/>
                <a:gd name="connsiteY10" fmla="*/ 1457038 h 2131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50766" h="2131579">
                  <a:moveTo>
                    <a:pt x="4914324" y="1457038"/>
                  </a:moveTo>
                  <a:cubicBezTo>
                    <a:pt x="4914324" y="1580808"/>
                    <a:pt x="4871691" y="1681886"/>
                    <a:pt x="4792617" y="1763711"/>
                  </a:cubicBezTo>
                  <a:cubicBezTo>
                    <a:pt x="4665409" y="1848974"/>
                    <a:pt x="4501072" y="1912233"/>
                    <a:pt x="4329170" y="1956928"/>
                  </a:cubicBezTo>
                  <a:cubicBezTo>
                    <a:pt x="4195087" y="1991309"/>
                    <a:pt x="4061004" y="2026376"/>
                    <a:pt x="3926232" y="2061445"/>
                  </a:cubicBezTo>
                  <a:cubicBezTo>
                    <a:pt x="3181556" y="2122642"/>
                    <a:pt x="2208592" y="2099951"/>
                    <a:pt x="1175119" y="2099951"/>
                  </a:cubicBezTo>
                  <a:cubicBezTo>
                    <a:pt x="783871" y="2099951"/>
                    <a:pt x="410501" y="2102701"/>
                    <a:pt x="61197" y="2104076"/>
                  </a:cubicBezTo>
                  <a:lnTo>
                    <a:pt x="51570" y="2104076"/>
                  </a:lnTo>
                  <a:cubicBezTo>
                    <a:pt x="965399" y="2082072"/>
                    <a:pt x="1851724" y="2080010"/>
                    <a:pt x="2761428" y="1898481"/>
                  </a:cubicBezTo>
                  <a:cubicBezTo>
                    <a:pt x="3271632" y="1796716"/>
                    <a:pt x="3990180" y="1646130"/>
                    <a:pt x="4073381" y="1082980"/>
                  </a:cubicBezTo>
                  <a:cubicBezTo>
                    <a:pt x="4124952" y="731613"/>
                    <a:pt x="4022498" y="334865"/>
                    <a:pt x="3775647" y="51570"/>
                  </a:cubicBezTo>
                  <a:cubicBezTo>
                    <a:pt x="4464629" y="485451"/>
                    <a:pt x="4914324" y="1053414"/>
                    <a:pt x="4914324" y="1457038"/>
                  </a:cubicBezTo>
                  <a:close/>
                </a:path>
              </a:pathLst>
            </a:custGeom>
            <a:solidFill>
              <a:srgbClr val="E29349"/>
            </a:solid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C36436D7-0047-48BC-84EB-0E56EB113531}"/>
                </a:ext>
              </a:extLst>
            </p:cNvPr>
            <p:cNvSpPr/>
            <p:nvPr/>
          </p:nvSpPr>
          <p:spPr>
            <a:xfrm>
              <a:off x="13922164" y="9087772"/>
              <a:ext cx="825128" cy="1443974"/>
            </a:xfrm>
            <a:custGeom>
              <a:avLst/>
              <a:gdLst>
                <a:gd name="connsiteX0" fmla="*/ 512267 w 825127"/>
                <a:gd name="connsiteY0" fmla="*/ 1404781 h 1443973"/>
                <a:gd name="connsiteX1" fmla="*/ 215908 w 825127"/>
                <a:gd name="connsiteY1" fmla="*/ 1124924 h 1443973"/>
                <a:gd name="connsiteX2" fmla="*/ 132708 w 825127"/>
                <a:gd name="connsiteY2" fmla="*/ 700671 h 1443973"/>
                <a:gd name="connsiteX3" fmla="*/ 114143 w 825127"/>
                <a:gd name="connsiteY3" fmla="*/ 550085 h 1443973"/>
                <a:gd name="connsiteX4" fmla="*/ 74949 w 825127"/>
                <a:gd name="connsiteY4" fmla="*/ 482700 h 1443973"/>
                <a:gd name="connsiteX5" fmla="*/ 51570 w 825127"/>
                <a:gd name="connsiteY5" fmla="*/ 441443 h 1443973"/>
                <a:gd name="connsiteX6" fmla="*/ 73573 w 825127"/>
                <a:gd name="connsiteY6" fmla="*/ 399499 h 1443973"/>
                <a:gd name="connsiteX7" fmla="*/ 737801 w 825127"/>
                <a:gd name="connsiteY7" fmla="*/ 51570 h 1443973"/>
                <a:gd name="connsiteX8" fmla="*/ 782497 w 825127"/>
                <a:gd name="connsiteY8" fmla="*/ 76324 h 1443973"/>
                <a:gd name="connsiteX9" fmla="*/ 783871 w 825127"/>
                <a:gd name="connsiteY9" fmla="*/ 126520 h 1443973"/>
                <a:gd name="connsiteX10" fmla="*/ 782497 w 825127"/>
                <a:gd name="connsiteY10" fmla="*/ 706172 h 1443973"/>
                <a:gd name="connsiteX11" fmla="*/ 818251 w 825127"/>
                <a:gd name="connsiteY11" fmla="*/ 978464 h 1443973"/>
                <a:gd name="connsiteX12" fmla="*/ 699983 w 825127"/>
                <a:gd name="connsiteY12" fmla="*/ 1317454 h 1443973"/>
                <a:gd name="connsiteX13" fmla="*/ 512267 w 825127"/>
                <a:gd name="connsiteY13" fmla="*/ 1404781 h 1443973"/>
                <a:gd name="connsiteX14" fmla="*/ 512267 w 825127"/>
                <a:gd name="connsiteY14" fmla="*/ 1404781 h 1443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5127" h="1443973">
                  <a:moveTo>
                    <a:pt x="512267" y="1404781"/>
                  </a:moveTo>
                  <a:cubicBezTo>
                    <a:pt x="440068" y="1404781"/>
                    <a:pt x="304609" y="1368336"/>
                    <a:pt x="215908" y="1124924"/>
                  </a:cubicBezTo>
                  <a:cubicBezTo>
                    <a:pt x="166401" y="989466"/>
                    <a:pt x="149210" y="842318"/>
                    <a:pt x="132708" y="700671"/>
                  </a:cubicBezTo>
                  <a:cubicBezTo>
                    <a:pt x="126519" y="649788"/>
                    <a:pt x="121018" y="599593"/>
                    <a:pt x="114143" y="550085"/>
                  </a:cubicBezTo>
                  <a:cubicBezTo>
                    <a:pt x="109329" y="518455"/>
                    <a:pt x="96953" y="496452"/>
                    <a:pt x="74949" y="482700"/>
                  </a:cubicBezTo>
                  <a:cubicBezTo>
                    <a:pt x="60510" y="473761"/>
                    <a:pt x="52258" y="458633"/>
                    <a:pt x="51570" y="441443"/>
                  </a:cubicBezTo>
                  <a:cubicBezTo>
                    <a:pt x="51570" y="424941"/>
                    <a:pt x="59821" y="409126"/>
                    <a:pt x="73573" y="399499"/>
                  </a:cubicBezTo>
                  <a:cubicBezTo>
                    <a:pt x="236537" y="290170"/>
                    <a:pt x="675229" y="51570"/>
                    <a:pt x="737801" y="51570"/>
                  </a:cubicBezTo>
                  <a:cubicBezTo>
                    <a:pt x="754992" y="51570"/>
                    <a:pt x="773557" y="61197"/>
                    <a:pt x="782497" y="76324"/>
                  </a:cubicBezTo>
                  <a:cubicBezTo>
                    <a:pt x="791435" y="90764"/>
                    <a:pt x="792123" y="111392"/>
                    <a:pt x="783871" y="126520"/>
                  </a:cubicBezTo>
                  <a:cubicBezTo>
                    <a:pt x="708235" y="275043"/>
                    <a:pt x="747428" y="504016"/>
                    <a:pt x="782497" y="706172"/>
                  </a:cubicBezTo>
                  <a:cubicBezTo>
                    <a:pt x="799687" y="804500"/>
                    <a:pt x="815501" y="898014"/>
                    <a:pt x="818251" y="978464"/>
                  </a:cubicBezTo>
                  <a:cubicBezTo>
                    <a:pt x="822378" y="1111172"/>
                    <a:pt x="779746" y="1234942"/>
                    <a:pt x="699983" y="1317454"/>
                  </a:cubicBezTo>
                  <a:cubicBezTo>
                    <a:pt x="645662" y="1373837"/>
                    <a:pt x="578965" y="1404781"/>
                    <a:pt x="512267" y="1404781"/>
                  </a:cubicBezTo>
                  <a:lnTo>
                    <a:pt x="512267" y="1404781"/>
                  </a:lnTo>
                  <a:close/>
                </a:path>
              </a:pathLst>
            </a:custGeom>
            <a:solidFill>
              <a:srgbClr val="E49248"/>
            </a:solid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0AEFD70E-5C73-468C-874D-7AC7EFD0F9E2}"/>
                </a:ext>
              </a:extLst>
            </p:cNvPr>
            <p:cNvSpPr/>
            <p:nvPr/>
          </p:nvSpPr>
          <p:spPr>
            <a:xfrm>
              <a:off x="13872656" y="9039639"/>
              <a:ext cx="962649" cy="1512734"/>
            </a:xfrm>
            <a:custGeom>
              <a:avLst/>
              <a:gdLst>
                <a:gd name="connsiteX0" fmla="*/ 787309 w 962649"/>
                <a:gd name="connsiteY0" fmla="*/ 149898 h 1512734"/>
                <a:gd name="connsiteX1" fmla="*/ 789372 w 962649"/>
                <a:gd name="connsiteY1" fmla="*/ 152649 h 1512734"/>
                <a:gd name="connsiteX2" fmla="*/ 817564 w 962649"/>
                <a:gd name="connsiteY2" fmla="*/ 1028659 h 1512734"/>
                <a:gd name="connsiteX3" fmla="*/ 561087 w 962649"/>
                <a:gd name="connsiteY3" fmla="*/ 1402717 h 1512734"/>
                <a:gd name="connsiteX4" fmla="*/ 310798 w 962649"/>
                <a:gd name="connsiteY4" fmla="*/ 1155179 h 1512734"/>
                <a:gd name="connsiteX5" fmla="*/ 211096 w 962649"/>
                <a:gd name="connsiteY5" fmla="*/ 590654 h 1512734"/>
                <a:gd name="connsiteX6" fmla="*/ 149210 w 962649"/>
                <a:gd name="connsiteY6" fmla="*/ 488200 h 1512734"/>
                <a:gd name="connsiteX7" fmla="*/ 787309 w 962649"/>
                <a:gd name="connsiteY7" fmla="*/ 149898 h 1512734"/>
                <a:gd name="connsiteX8" fmla="*/ 787309 w 962649"/>
                <a:gd name="connsiteY8" fmla="*/ 51570 h 1512734"/>
                <a:gd name="connsiteX9" fmla="*/ 95577 w 962649"/>
                <a:gd name="connsiteY9" fmla="*/ 407751 h 1512734"/>
                <a:gd name="connsiteX10" fmla="*/ 51570 w 962649"/>
                <a:gd name="connsiteY10" fmla="*/ 491639 h 1512734"/>
                <a:gd name="connsiteX11" fmla="*/ 97640 w 962649"/>
                <a:gd name="connsiteY11" fmla="*/ 573464 h 1512734"/>
                <a:gd name="connsiteX12" fmla="*/ 114143 w 962649"/>
                <a:gd name="connsiteY12" fmla="*/ 606469 h 1512734"/>
                <a:gd name="connsiteX13" fmla="*/ 132709 w 962649"/>
                <a:gd name="connsiteY13" fmla="*/ 754992 h 1512734"/>
                <a:gd name="connsiteX14" fmla="*/ 218659 w 962649"/>
                <a:gd name="connsiteY14" fmla="*/ 1190247 h 1512734"/>
                <a:gd name="connsiteX15" fmla="*/ 561774 w 962649"/>
                <a:gd name="connsiteY15" fmla="*/ 1502419 h 1512734"/>
                <a:gd name="connsiteX16" fmla="*/ 784559 w 962649"/>
                <a:gd name="connsiteY16" fmla="*/ 1400654 h 1512734"/>
                <a:gd name="connsiteX17" fmla="*/ 916580 w 962649"/>
                <a:gd name="connsiteY17" fmla="*/ 1025909 h 1512734"/>
                <a:gd name="connsiteX18" fmla="*/ 880137 w 962649"/>
                <a:gd name="connsiteY18" fmla="*/ 746741 h 1512734"/>
                <a:gd name="connsiteX19" fmla="*/ 877386 w 962649"/>
                <a:gd name="connsiteY19" fmla="*/ 197343 h 1512734"/>
                <a:gd name="connsiteX20" fmla="*/ 873948 w 962649"/>
                <a:gd name="connsiteY20" fmla="*/ 99015 h 1512734"/>
                <a:gd name="connsiteX21" fmla="*/ 787309 w 962649"/>
                <a:gd name="connsiteY21" fmla="*/ 51570 h 1512734"/>
                <a:gd name="connsiteX22" fmla="*/ 787309 w 962649"/>
                <a:gd name="connsiteY22" fmla="*/ 51570 h 1512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62649" h="1512734">
                  <a:moveTo>
                    <a:pt x="787309" y="149898"/>
                  </a:moveTo>
                  <a:cubicBezTo>
                    <a:pt x="790060" y="149898"/>
                    <a:pt x="790747" y="150585"/>
                    <a:pt x="789372" y="152649"/>
                  </a:cubicBezTo>
                  <a:cubicBezTo>
                    <a:pt x="668354" y="390560"/>
                    <a:pt x="809313" y="782496"/>
                    <a:pt x="817564" y="1028659"/>
                  </a:cubicBezTo>
                  <a:cubicBezTo>
                    <a:pt x="824441" y="1239754"/>
                    <a:pt x="698608" y="1402717"/>
                    <a:pt x="561087" y="1402717"/>
                  </a:cubicBezTo>
                  <a:cubicBezTo>
                    <a:pt x="470323" y="1402717"/>
                    <a:pt x="375434" y="1331206"/>
                    <a:pt x="310798" y="1155179"/>
                  </a:cubicBezTo>
                  <a:cubicBezTo>
                    <a:pt x="245476" y="977089"/>
                    <a:pt x="238600" y="776995"/>
                    <a:pt x="211096" y="590654"/>
                  </a:cubicBezTo>
                  <a:cubicBezTo>
                    <a:pt x="203532" y="540459"/>
                    <a:pt x="180153" y="508141"/>
                    <a:pt x="149210" y="488200"/>
                  </a:cubicBezTo>
                  <a:cubicBezTo>
                    <a:pt x="346553" y="358243"/>
                    <a:pt x="750179" y="149898"/>
                    <a:pt x="787309" y="149898"/>
                  </a:cubicBezTo>
                  <a:moveTo>
                    <a:pt x="787309" y="51570"/>
                  </a:moveTo>
                  <a:cubicBezTo>
                    <a:pt x="698608" y="51570"/>
                    <a:pt x="225535" y="320424"/>
                    <a:pt x="95577" y="407751"/>
                  </a:cubicBezTo>
                  <a:cubicBezTo>
                    <a:pt x="68073" y="426316"/>
                    <a:pt x="51570" y="457946"/>
                    <a:pt x="51570" y="491639"/>
                  </a:cubicBezTo>
                  <a:cubicBezTo>
                    <a:pt x="52258" y="525331"/>
                    <a:pt x="69448" y="556273"/>
                    <a:pt x="97640" y="573464"/>
                  </a:cubicBezTo>
                  <a:cubicBezTo>
                    <a:pt x="101078" y="575526"/>
                    <a:pt x="110705" y="581715"/>
                    <a:pt x="114143" y="606469"/>
                  </a:cubicBezTo>
                  <a:cubicBezTo>
                    <a:pt x="121018" y="654601"/>
                    <a:pt x="126519" y="703421"/>
                    <a:pt x="132709" y="754992"/>
                  </a:cubicBezTo>
                  <a:cubicBezTo>
                    <a:pt x="149210" y="899389"/>
                    <a:pt x="166401" y="1049287"/>
                    <a:pt x="218659" y="1190247"/>
                  </a:cubicBezTo>
                  <a:cubicBezTo>
                    <a:pt x="321800" y="1471477"/>
                    <a:pt x="493014" y="1502419"/>
                    <a:pt x="561774" y="1502419"/>
                  </a:cubicBezTo>
                  <a:cubicBezTo>
                    <a:pt x="642224" y="1502419"/>
                    <a:pt x="721300" y="1466665"/>
                    <a:pt x="784559" y="1400654"/>
                  </a:cubicBezTo>
                  <a:cubicBezTo>
                    <a:pt x="873260" y="1308515"/>
                    <a:pt x="921392" y="1172369"/>
                    <a:pt x="916580" y="1025909"/>
                  </a:cubicBezTo>
                  <a:cubicBezTo>
                    <a:pt x="913829" y="942021"/>
                    <a:pt x="897327" y="847131"/>
                    <a:pt x="880137" y="746741"/>
                  </a:cubicBezTo>
                  <a:cubicBezTo>
                    <a:pt x="847132" y="552148"/>
                    <a:pt x="809313" y="331426"/>
                    <a:pt x="877386" y="197343"/>
                  </a:cubicBezTo>
                  <a:cubicBezTo>
                    <a:pt x="893201" y="167088"/>
                    <a:pt x="891826" y="128582"/>
                    <a:pt x="873948" y="99015"/>
                  </a:cubicBezTo>
                  <a:cubicBezTo>
                    <a:pt x="855383" y="69448"/>
                    <a:pt x="823065" y="51570"/>
                    <a:pt x="787309" y="51570"/>
                  </a:cubicBezTo>
                  <a:lnTo>
                    <a:pt x="787309" y="51570"/>
                  </a:lnTo>
                  <a:close/>
                </a:path>
              </a:pathLst>
            </a:custGeom>
            <a:solidFill>
              <a:srgbClr val="5F3620"/>
            </a:solidFill>
            <a:ln w="9525" cap="flat">
              <a:noFill/>
              <a:prstDash val="solid"/>
              <a:miter/>
            </a:ln>
          </p:spPr>
          <p:txBody>
            <a:bodyPr rtlCol="0" anchor="ctr"/>
            <a:lstStyle/>
            <a:p>
              <a:endParaRPr lang="en-US"/>
            </a:p>
          </p:txBody>
        </p:sp>
      </p:grpSp>
      <p:sp>
        <p:nvSpPr>
          <p:cNvPr id="187" name="Rectangle 186">
            <a:extLst>
              <a:ext uri="{FF2B5EF4-FFF2-40B4-BE49-F238E27FC236}">
                <a16:creationId xmlns:a16="http://schemas.microsoft.com/office/drawing/2014/main" id="{54D7F406-379D-4779-A589-B05F6A8E052D}"/>
              </a:ext>
            </a:extLst>
          </p:cNvPr>
          <p:cNvSpPr/>
          <p:nvPr/>
        </p:nvSpPr>
        <p:spPr>
          <a:xfrm>
            <a:off x="13967339" y="3929089"/>
            <a:ext cx="8957630" cy="1108124"/>
          </a:xfrm>
          <a:prstGeom prst="rect">
            <a:avLst/>
          </a:prstGeom>
        </p:spPr>
        <p:txBody>
          <a:bodyPr wrap="square">
            <a:spAutoFit/>
          </a:bodyPr>
          <a:lstStyle/>
          <a:p>
            <a:r>
              <a:rPr lang="en-US" sz="6601" dirty="0">
                <a:latin typeface="+mj-lt"/>
              </a:rPr>
              <a:t>Eastern </a:t>
            </a:r>
          </a:p>
        </p:txBody>
      </p:sp>
      <p:sp>
        <p:nvSpPr>
          <p:cNvPr id="189" name="Rectangle 188">
            <a:extLst>
              <a:ext uri="{FF2B5EF4-FFF2-40B4-BE49-F238E27FC236}">
                <a16:creationId xmlns:a16="http://schemas.microsoft.com/office/drawing/2014/main" id="{7A4BBDED-2073-488B-92DE-73ACA061ABB9}"/>
              </a:ext>
            </a:extLst>
          </p:cNvPr>
          <p:cNvSpPr/>
          <p:nvPr/>
        </p:nvSpPr>
        <p:spPr>
          <a:xfrm>
            <a:off x="14038060" y="5371941"/>
            <a:ext cx="7997992" cy="3904598"/>
          </a:xfrm>
          <a:prstGeom prst="rect">
            <a:avLst/>
          </a:prstGeom>
        </p:spPr>
        <p:txBody>
          <a:bodyPr wrap="square">
            <a:spAutoFit/>
          </a:bodyPr>
          <a:lstStyle/>
          <a:p>
            <a:pPr>
              <a:lnSpc>
                <a:spcPct val="150000"/>
              </a:lnSpc>
            </a:pPr>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a:t>
            </a:r>
            <a:endParaRPr lang="en-US" sz="2400" dirty="0"/>
          </a:p>
        </p:txBody>
      </p:sp>
    </p:spTree>
    <p:extLst>
      <p:ext uri="{BB962C8B-B14F-4D97-AF65-F5344CB8AC3E}">
        <p14:creationId xmlns:p14="http://schemas.microsoft.com/office/powerpoint/2010/main" val="37578303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B1EC63C-6857-4C6E-A7A8-AE8A0BE86644}"/>
              </a:ext>
            </a:extLst>
          </p:cNvPr>
          <p:cNvGrpSpPr/>
          <p:nvPr/>
        </p:nvGrpSpPr>
        <p:grpSpPr>
          <a:xfrm>
            <a:off x="2976563" y="1901855"/>
            <a:ext cx="19836898" cy="11919766"/>
            <a:chOff x="2081803" y="1455961"/>
            <a:chExt cx="19836898" cy="11919766"/>
          </a:xfrm>
        </p:grpSpPr>
        <p:sp>
          <p:nvSpPr>
            <p:cNvPr id="6" name="Freeform: Shape 5">
              <a:extLst>
                <a:ext uri="{FF2B5EF4-FFF2-40B4-BE49-F238E27FC236}">
                  <a16:creationId xmlns:a16="http://schemas.microsoft.com/office/drawing/2014/main" id="{49347C28-5CBC-4AA7-8512-08A175FAB371}"/>
                </a:ext>
              </a:extLst>
            </p:cNvPr>
            <p:cNvSpPr/>
            <p:nvPr/>
          </p:nvSpPr>
          <p:spPr>
            <a:xfrm>
              <a:off x="2081803" y="12596557"/>
              <a:ext cx="19836898" cy="779170"/>
            </a:xfrm>
            <a:custGeom>
              <a:avLst/>
              <a:gdLst>
                <a:gd name="connsiteX0" fmla="*/ 19733310 w 19834602"/>
                <a:gd name="connsiteY0" fmla="*/ 12844 h 779079"/>
                <a:gd name="connsiteX1" fmla="*/ 113783 w 19834602"/>
                <a:gd name="connsiteY1" fmla="*/ 12844 h 779079"/>
                <a:gd name="connsiteX2" fmla="*/ 713163 w 19834602"/>
                <a:gd name="connsiteY2" fmla="*/ 778385 h 779079"/>
                <a:gd name="connsiteX3" fmla="*/ 1343196 w 19834602"/>
                <a:gd name="connsiteY3" fmla="*/ 724233 h 779079"/>
                <a:gd name="connsiteX4" fmla="*/ 9502715 w 19834602"/>
                <a:gd name="connsiteY4" fmla="*/ 161252 h 779079"/>
                <a:gd name="connsiteX5" fmla="*/ 9923418 w 19834602"/>
                <a:gd name="connsiteY5" fmla="*/ 142606 h 779079"/>
                <a:gd name="connsiteX6" fmla="*/ 10344121 w 19834602"/>
                <a:gd name="connsiteY6" fmla="*/ 161252 h 779079"/>
                <a:gd name="connsiteX7" fmla="*/ 18503640 w 19834602"/>
                <a:gd name="connsiteY7" fmla="*/ 724233 h 779079"/>
                <a:gd name="connsiteX8" fmla="*/ 19133672 w 19834602"/>
                <a:gd name="connsiteY8" fmla="*/ 778385 h 779079"/>
                <a:gd name="connsiteX9" fmla="*/ 19733310 w 19834602"/>
                <a:gd name="connsiteY9" fmla="*/ 12844 h 779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34602" h="779079">
                  <a:moveTo>
                    <a:pt x="19733310" y="12844"/>
                  </a:moveTo>
                  <a:lnTo>
                    <a:pt x="113783" y="12844"/>
                  </a:lnTo>
                  <a:cubicBezTo>
                    <a:pt x="-22748" y="334183"/>
                    <a:pt x="-161194" y="778385"/>
                    <a:pt x="713163" y="778385"/>
                  </a:cubicBezTo>
                  <a:cubicBezTo>
                    <a:pt x="882645" y="778385"/>
                    <a:pt x="1090187" y="761654"/>
                    <a:pt x="1343196" y="724233"/>
                  </a:cubicBezTo>
                  <a:cubicBezTo>
                    <a:pt x="3023454" y="475183"/>
                    <a:pt x="8018121" y="293951"/>
                    <a:pt x="9502715" y="161252"/>
                  </a:cubicBezTo>
                  <a:cubicBezTo>
                    <a:pt x="9641800" y="148864"/>
                    <a:pt x="9782545" y="142606"/>
                    <a:pt x="9923418" y="142606"/>
                  </a:cubicBezTo>
                  <a:cubicBezTo>
                    <a:pt x="10064163" y="142606"/>
                    <a:pt x="10205036" y="148864"/>
                    <a:pt x="10344121" y="161252"/>
                  </a:cubicBezTo>
                  <a:cubicBezTo>
                    <a:pt x="11828715" y="294079"/>
                    <a:pt x="16823382" y="475311"/>
                    <a:pt x="18503640" y="724233"/>
                  </a:cubicBezTo>
                  <a:cubicBezTo>
                    <a:pt x="18756648" y="761782"/>
                    <a:pt x="18964190" y="778385"/>
                    <a:pt x="19133672" y="778385"/>
                  </a:cubicBezTo>
                  <a:cubicBezTo>
                    <a:pt x="20008540" y="778385"/>
                    <a:pt x="19869840" y="334183"/>
                    <a:pt x="19733310" y="12844"/>
                  </a:cubicBezTo>
                </a:path>
              </a:pathLst>
            </a:custGeom>
            <a:solidFill>
              <a:srgbClr val="EDEDED"/>
            </a:solidFill>
            <a:ln w="12772"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AB5FA8F6-9B0C-4A56-A3F2-2766BD1DBCE8}"/>
                </a:ext>
              </a:extLst>
            </p:cNvPr>
            <p:cNvSpPr/>
            <p:nvPr/>
          </p:nvSpPr>
          <p:spPr>
            <a:xfrm>
              <a:off x="11920589" y="10844830"/>
              <a:ext cx="6386638" cy="676983"/>
            </a:xfrm>
            <a:custGeom>
              <a:avLst/>
              <a:gdLst>
                <a:gd name="connsiteX0" fmla="*/ 4649772 w 6385899"/>
                <a:gd name="connsiteY0" fmla="*/ 12844 h 676905"/>
                <a:gd name="connsiteX1" fmla="*/ 3691505 w 6385899"/>
                <a:gd name="connsiteY1" fmla="*/ 27914 h 676905"/>
                <a:gd name="connsiteX2" fmla="*/ 861019 w 6385899"/>
                <a:gd name="connsiteY2" fmla="*/ 57672 h 676905"/>
                <a:gd name="connsiteX3" fmla="*/ 12844 w 6385899"/>
                <a:gd name="connsiteY3" fmla="*/ 418093 h 676905"/>
                <a:gd name="connsiteX4" fmla="*/ 455514 w 6385899"/>
                <a:gd name="connsiteY4" fmla="*/ 669314 h 676905"/>
                <a:gd name="connsiteX5" fmla="*/ 715165 w 6385899"/>
                <a:gd name="connsiteY5" fmla="*/ 663950 h 676905"/>
                <a:gd name="connsiteX6" fmla="*/ 1029479 w 6385899"/>
                <a:gd name="connsiteY6" fmla="*/ 658586 h 676905"/>
                <a:gd name="connsiteX7" fmla="*/ 1097935 w 6385899"/>
                <a:gd name="connsiteY7" fmla="*/ 658969 h 676905"/>
                <a:gd name="connsiteX8" fmla="*/ 1588628 w 6385899"/>
                <a:gd name="connsiteY8" fmla="*/ 661013 h 676905"/>
                <a:gd name="connsiteX9" fmla="*/ 2409344 w 6385899"/>
                <a:gd name="connsiteY9" fmla="*/ 658969 h 676905"/>
                <a:gd name="connsiteX10" fmla="*/ 3380129 w 6385899"/>
                <a:gd name="connsiteY10" fmla="*/ 656926 h 676905"/>
                <a:gd name="connsiteX11" fmla="*/ 4169553 w 6385899"/>
                <a:gd name="connsiteY11" fmla="*/ 658969 h 676905"/>
                <a:gd name="connsiteX12" fmla="*/ 4306466 w 6385899"/>
                <a:gd name="connsiteY12" fmla="*/ 659352 h 676905"/>
                <a:gd name="connsiteX13" fmla="*/ 6379841 w 6385899"/>
                <a:gd name="connsiteY13" fmla="*/ 263937 h 676905"/>
                <a:gd name="connsiteX14" fmla="*/ 4649772 w 6385899"/>
                <a:gd name="connsiteY14" fmla="*/ 12844 h 67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385899" h="676905">
                  <a:moveTo>
                    <a:pt x="4649772" y="12844"/>
                  </a:moveTo>
                  <a:cubicBezTo>
                    <a:pt x="4255379" y="12844"/>
                    <a:pt x="3893299" y="23061"/>
                    <a:pt x="3691505" y="27914"/>
                  </a:cubicBezTo>
                  <a:cubicBezTo>
                    <a:pt x="3083567" y="42474"/>
                    <a:pt x="861019" y="57672"/>
                    <a:pt x="861019" y="57672"/>
                  </a:cubicBezTo>
                  <a:cubicBezTo>
                    <a:pt x="405321" y="88580"/>
                    <a:pt x="12844" y="77980"/>
                    <a:pt x="12844" y="418093"/>
                  </a:cubicBezTo>
                  <a:cubicBezTo>
                    <a:pt x="12844" y="632020"/>
                    <a:pt x="168021" y="669314"/>
                    <a:pt x="455514" y="669314"/>
                  </a:cubicBezTo>
                  <a:cubicBezTo>
                    <a:pt x="532656" y="669314"/>
                    <a:pt x="619376" y="666632"/>
                    <a:pt x="715165" y="663950"/>
                  </a:cubicBezTo>
                  <a:cubicBezTo>
                    <a:pt x="810953" y="661268"/>
                    <a:pt x="915937" y="658586"/>
                    <a:pt x="1029479" y="658586"/>
                  </a:cubicBezTo>
                  <a:cubicBezTo>
                    <a:pt x="1051957" y="658586"/>
                    <a:pt x="1074691" y="658714"/>
                    <a:pt x="1097935" y="658969"/>
                  </a:cubicBezTo>
                  <a:cubicBezTo>
                    <a:pt x="1244428" y="660501"/>
                    <a:pt x="1408673" y="661013"/>
                    <a:pt x="1588628" y="661013"/>
                  </a:cubicBezTo>
                  <a:cubicBezTo>
                    <a:pt x="1834230" y="661013"/>
                    <a:pt x="2109334" y="659991"/>
                    <a:pt x="2409344" y="658969"/>
                  </a:cubicBezTo>
                  <a:cubicBezTo>
                    <a:pt x="2709482" y="657947"/>
                    <a:pt x="3034651" y="656926"/>
                    <a:pt x="3380129" y="656926"/>
                  </a:cubicBezTo>
                  <a:cubicBezTo>
                    <a:pt x="3633010" y="656926"/>
                    <a:pt x="3896620" y="657436"/>
                    <a:pt x="4169553" y="658969"/>
                  </a:cubicBezTo>
                  <a:cubicBezTo>
                    <a:pt x="4215659" y="659224"/>
                    <a:pt x="4261383" y="659352"/>
                    <a:pt x="4306466" y="659352"/>
                  </a:cubicBezTo>
                  <a:cubicBezTo>
                    <a:pt x="5527324" y="659352"/>
                    <a:pt x="6396955" y="566501"/>
                    <a:pt x="6379841" y="263937"/>
                  </a:cubicBezTo>
                  <a:cubicBezTo>
                    <a:pt x="6368091" y="54096"/>
                    <a:pt x="5443540" y="12844"/>
                    <a:pt x="4649772" y="12844"/>
                  </a:cubicBezTo>
                </a:path>
              </a:pathLst>
            </a:custGeom>
            <a:solidFill>
              <a:srgbClr val="DEAC31"/>
            </a:solidFill>
            <a:ln w="12772"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C216B5D9-19FE-4046-A0DF-F55BAD153606}"/>
                </a:ext>
              </a:extLst>
            </p:cNvPr>
            <p:cNvSpPr/>
            <p:nvPr/>
          </p:nvSpPr>
          <p:spPr>
            <a:xfrm>
              <a:off x="15338145" y="11536632"/>
              <a:ext cx="5671334" cy="625890"/>
            </a:xfrm>
            <a:custGeom>
              <a:avLst/>
              <a:gdLst>
                <a:gd name="connsiteX0" fmla="*/ 4439740 w 5670678"/>
                <a:gd name="connsiteY0" fmla="*/ 12844 h 625818"/>
                <a:gd name="connsiteX1" fmla="*/ 3276995 w 5670678"/>
                <a:gd name="connsiteY1" fmla="*/ 61249 h 625818"/>
                <a:gd name="connsiteX2" fmla="*/ 332711 w 5670678"/>
                <a:gd name="connsiteY2" fmla="*/ 148480 h 625818"/>
                <a:gd name="connsiteX3" fmla="*/ 128107 w 5670678"/>
                <a:gd name="connsiteY3" fmla="*/ 602263 h 625818"/>
                <a:gd name="connsiteX4" fmla="*/ 1127500 w 5670678"/>
                <a:gd name="connsiteY4" fmla="*/ 620526 h 625818"/>
                <a:gd name="connsiteX5" fmla="*/ 1995089 w 5670678"/>
                <a:gd name="connsiteY5" fmla="*/ 597409 h 625818"/>
                <a:gd name="connsiteX6" fmla="*/ 2655263 w 5670678"/>
                <a:gd name="connsiteY6" fmla="*/ 581189 h 625818"/>
                <a:gd name="connsiteX7" fmla="*/ 3543286 w 5670678"/>
                <a:gd name="connsiteY7" fmla="*/ 591790 h 625818"/>
                <a:gd name="connsiteX8" fmla="*/ 4493764 w 5670678"/>
                <a:gd name="connsiteY8" fmla="*/ 602390 h 625818"/>
                <a:gd name="connsiteX9" fmla="*/ 4973600 w 5670678"/>
                <a:gd name="connsiteY9" fmla="*/ 597537 h 625818"/>
                <a:gd name="connsiteX10" fmla="*/ 5408480 w 5670678"/>
                <a:gd name="connsiteY10" fmla="*/ 148608 h 625818"/>
                <a:gd name="connsiteX11" fmla="*/ 4439740 w 5670678"/>
                <a:gd name="connsiteY11" fmla="*/ 12844 h 625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70678" h="625818">
                  <a:moveTo>
                    <a:pt x="4439740" y="12844"/>
                  </a:moveTo>
                  <a:cubicBezTo>
                    <a:pt x="3874204" y="12844"/>
                    <a:pt x="3276995" y="61249"/>
                    <a:pt x="3276995" y="61249"/>
                  </a:cubicBezTo>
                  <a:cubicBezTo>
                    <a:pt x="3276995" y="61249"/>
                    <a:pt x="682275" y="135708"/>
                    <a:pt x="332711" y="148480"/>
                  </a:cubicBezTo>
                  <a:cubicBezTo>
                    <a:pt x="-16725" y="161252"/>
                    <a:pt x="-71772" y="597409"/>
                    <a:pt x="128107" y="602263"/>
                  </a:cubicBezTo>
                  <a:cubicBezTo>
                    <a:pt x="252250" y="605328"/>
                    <a:pt x="660308" y="620526"/>
                    <a:pt x="1127500" y="620526"/>
                  </a:cubicBezTo>
                  <a:cubicBezTo>
                    <a:pt x="1411673" y="620526"/>
                    <a:pt x="1717814" y="614907"/>
                    <a:pt x="1995089" y="597409"/>
                  </a:cubicBezTo>
                  <a:cubicBezTo>
                    <a:pt x="2186794" y="585276"/>
                    <a:pt x="2410556" y="581189"/>
                    <a:pt x="2655263" y="581189"/>
                  </a:cubicBezTo>
                  <a:cubicBezTo>
                    <a:pt x="2930240" y="581189"/>
                    <a:pt x="3231654" y="586426"/>
                    <a:pt x="3543286" y="591790"/>
                  </a:cubicBezTo>
                  <a:cubicBezTo>
                    <a:pt x="3855046" y="597026"/>
                    <a:pt x="4177151" y="602390"/>
                    <a:pt x="4493764" y="602390"/>
                  </a:cubicBezTo>
                  <a:cubicBezTo>
                    <a:pt x="4655838" y="602390"/>
                    <a:pt x="4816508" y="600985"/>
                    <a:pt x="4973600" y="597537"/>
                  </a:cubicBezTo>
                  <a:cubicBezTo>
                    <a:pt x="6017439" y="574420"/>
                    <a:pt x="5640543" y="389740"/>
                    <a:pt x="5408480" y="148608"/>
                  </a:cubicBezTo>
                  <a:cubicBezTo>
                    <a:pt x="5306562" y="42474"/>
                    <a:pt x="4882920" y="12844"/>
                    <a:pt x="4439740" y="12844"/>
                  </a:cubicBezTo>
                </a:path>
              </a:pathLst>
            </a:custGeom>
            <a:solidFill>
              <a:srgbClr val="DEAC31"/>
            </a:solidFill>
            <a:ln w="12772"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2AB90995-6406-4CBE-92E3-506957561969}"/>
                </a:ext>
              </a:extLst>
            </p:cNvPr>
            <p:cNvSpPr/>
            <p:nvPr/>
          </p:nvSpPr>
          <p:spPr>
            <a:xfrm>
              <a:off x="17710332" y="1930652"/>
              <a:ext cx="1903218" cy="804716"/>
            </a:xfrm>
            <a:custGeom>
              <a:avLst/>
              <a:gdLst>
                <a:gd name="connsiteX0" fmla="*/ 12844 w 1902997"/>
                <a:gd name="connsiteY0" fmla="*/ 792271 h 804623"/>
                <a:gd name="connsiteX1" fmla="*/ 1888638 w 1902997"/>
                <a:gd name="connsiteY1" fmla="*/ 792271 h 804623"/>
                <a:gd name="connsiteX2" fmla="*/ 1650571 w 1902997"/>
                <a:gd name="connsiteY2" fmla="*/ 720111 h 804623"/>
                <a:gd name="connsiteX3" fmla="*/ 1181591 w 1902997"/>
                <a:gd name="connsiteY3" fmla="*/ 705679 h 804623"/>
                <a:gd name="connsiteX4" fmla="*/ 1066134 w 1902997"/>
                <a:gd name="connsiteY4" fmla="*/ 13064 h 804623"/>
                <a:gd name="connsiteX5" fmla="*/ 359087 w 1902997"/>
                <a:gd name="connsiteY5" fmla="*/ 698526 h 804623"/>
                <a:gd name="connsiteX6" fmla="*/ 323070 w 1902997"/>
                <a:gd name="connsiteY6" fmla="*/ 402604 h 804623"/>
                <a:gd name="connsiteX7" fmla="*/ 12844 w 1902997"/>
                <a:gd name="connsiteY7" fmla="*/ 792271 h 80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2997" h="804623">
                  <a:moveTo>
                    <a:pt x="12844" y="792271"/>
                  </a:moveTo>
                  <a:lnTo>
                    <a:pt x="1888638" y="792271"/>
                  </a:lnTo>
                  <a:cubicBezTo>
                    <a:pt x="1888638" y="792271"/>
                    <a:pt x="1989663" y="604654"/>
                    <a:pt x="1650571" y="720111"/>
                  </a:cubicBezTo>
                  <a:cubicBezTo>
                    <a:pt x="1650571" y="720111"/>
                    <a:pt x="1715451" y="222266"/>
                    <a:pt x="1181591" y="705679"/>
                  </a:cubicBezTo>
                  <a:cubicBezTo>
                    <a:pt x="1181591" y="705679"/>
                    <a:pt x="1398073" y="27496"/>
                    <a:pt x="1066134" y="13064"/>
                  </a:cubicBezTo>
                  <a:cubicBezTo>
                    <a:pt x="734195" y="-1368"/>
                    <a:pt x="359087" y="698526"/>
                    <a:pt x="359087" y="698526"/>
                  </a:cubicBezTo>
                  <a:cubicBezTo>
                    <a:pt x="359087" y="698526"/>
                    <a:pt x="510560" y="395324"/>
                    <a:pt x="323070" y="402604"/>
                  </a:cubicBezTo>
                  <a:cubicBezTo>
                    <a:pt x="135453" y="409884"/>
                    <a:pt x="70573" y="619086"/>
                    <a:pt x="12844" y="792271"/>
                  </a:cubicBezTo>
                  <a:close/>
                </a:path>
              </a:pathLst>
            </a:custGeom>
            <a:solidFill>
              <a:srgbClr val="ECB22F"/>
            </a:solidFill>
            <a:ln w="12772"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C3B48475-9DBD-444D-8ED4-A2C5A965B873}"/>
                </a:ext>
              </a:extLst>
            </p:cNvPr>
            <p:cNvSpPr/>
            <p:nvPr/>
          </p:nvSpPr>
          <p:spPr>
            <a:xfrm>
              <a:off x="9661711" y="10085076"/>
              <a:ext cx="2580202" cy="587571"/>
            </a:xfrm>
            <a:custGeom>
              <a:avLst/>
              <a:gdLst>
                <a:gd name="connsiteX0" fmla="*/ 1250611 w 2579903"/>
                <a:gd name="connsiteY0" fmla="*/ 12844 h 587502"/>
                <a:gd name="connsiteX1" fmla="*/ 782397 w 2579903"/>
                <a:gd name="connsiteY1" fmla="*/ 24467 h 587502"/>
                <a:gd name="connsiteX2" fmla="*/ 471659 w 2579903"/>
                <a:gd name="connsiteY2" fmla="*/ 496512 h 587502"/>
                <a:gd name="connsiteX3" fmla="*/ 1076786 w 2579903"/>
                <a:gd name="connsiteY3" fmla="*/ 580806 h 587502"/>
                <a:gd name="connsiteX4" fmla="*/ 2426255 w 2579903"/>
                <a:gd name="connsiteY4" fmla="*/ 360747 h 587502"/>
                <a:gd name="connsiteX5" fmla="*/ 1250611 w 2579903"/>
                <a:gd name="connsiteY5" fmla="*/ 12844 h 587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9903" h="587502">
                  <a:moveTo>
                    <a:pt x="1250611" y="12844"/>
                  </a:moveTo>
                  <a:cubicBezTo>
                    <a:pt x="1101564" y="12844"/>
                    <a:pt x="944599" y="16548"/>
                    <a:pt x="782397" y="24467"/>
                  </a:cubicBezTo>
                  <a:cubicBezTo>
                    <a:pt x="-443058" y="84239"/>
                    <a:pt x="65133" y="323326"/>
                    <a:pt x="471659" y="496512"/>
                  </a:cubicBezTo>
                  <a:cubicBezTo>
                    <a:pt x="610489" y="555645"/>
                    <a:pt x="829908" y="580806"/>
                    <a:pt x="1076786" y="580806"/>
                  </a:cubicBezTo>
                  <a:cubicBezTo>
                    <a:pt x="1552919" y="580806"/>
                    <a:pt x="2130588" y="486806"/>
                    <a:pt x="2426255" y="360747"/>
                  </a:cubicBezTo>
                  <a:cubicBezTo>
                    <a:pt x="2867010" y="172875"/>
                    <a:pt x="2227909" y="12844"/>
                    <a:pt x="1250611" y="12844"/>
                  </a:cubicBezTo>
                </a:path>
              </a:pathLst>
            </a:custGeom>
            <a:solidFill>
              <a:srgbClr val="DEAC31"/>
            </a:solidFill>
            <a:ln w="12772"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2EB05331-0676-4E98-A2F8-9733EF406458}"/>
                </a:ext>
              </a:extLst>
            </p:cNvPr>
            <p:cNvSpPr/>
            <p:nvPr/>
          </p:nvSpPr>
          <p:spPr>
            <a:xfrm>
              <a:off x="10120456" y="2565329"/>
              <a:ext cx="1890445" cy="4879392"/>
            </a:xfrm>
            <a:custGeom>
              <a:avLst/>
              <a:gdLst>
                <a:gd name="connsiteX0" fmla="*/ 1149401 w 1890226"/>
                <a:gd name="connsiteY0" fmla="*/ 4857945 h 4878827"/>
                <a:gd name="connsiteX1" fmla="*/ 297139 w 1890226"/>
                <a:gd name="connsiteY1" fmla="*/ 4240811 h 4878827"/>
                <a:gd name="connsiteX2" fmla="*/ 130595 w 1890226"/>
                <a:gd name="connsiteY2" fmla="*/ 2026948 h 4878827"/>
                <a:gd name="connsiteX3" fmla="*/ 130595 w 1890226"/>
                <a:gd name="connsiteY3" fmla="*/ 195088 h 4878827"/>
                <a:gd name="connsiteX4" fmla="*/ 1315817 w 1890226"/>
                <a:gd name="connsiteY4" fmla="*/ 831763 h 4878827"/>
                <a:gd name="connsiteX5" fmla="*/ 1678281 w 1890226"/>
                <a:gd name="connsiteY5" fmla="*/ 2442797 h 4878827"/>
                <a:gd name="connsiteX6" fmla="*/ 1786075 w 1890226"/>
                <a:gd name="connsiteY6" fmla="*/ 3378715 h 4878827"/>
                <a:gd name="connsiteX7" fmla="*/ 1149401 w 1890226"/>
                <a:gd name="connsiteY7" fmla="*/ 4857945 h 487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90226" h="4878827">
                  <a:moveTo>
                    <a:pt x="1149401" y="4857945"/>
                  </a:moveTo>
                  <a:cubicBezTo>
                    <a:pt x="1149401" y="4857945"/>
                    <a:pt x="630227" y="5024489"/>
                    <a:pt x="297139" y="4240811"/>
                  </a:cubicBezTo>
                  <a:cubicBezTo>
                    <a:pt x="-35949" y="3457134"/>
                    <a:pt x="-55491" y="2908585"/>
                    <a:pt x="130595" y="2026948"/>
                  </a:cubicBezTo>
                  <a:cubicBezTo>
                    <a:pt x="316680" y="1145310"/>
                    <a:pt x="3260" y="449886"/>
                    <a:pt x="130595" y="195088"/>
                  </a:cubicBezTo>
                  <a:cubicBezTo>
                    <a:pt x="257930" y="-59709"/>
                    <a:pt x="1188483" y="-196750"/>
                    <a:pt x="1315817" y="831763"/>
                  </a:cubicBezTo>
                  <a:cubicBezTo>
                    <a:pt x="1443153" y="1860276"/>
                    <a:pt x="1433318" y="2153388"/>
                    <a:pt x="1678281" y="2442797"/>
                  </a:cubicBezTo>
                  <a:cubicBezTo>
                    <a:pt x="1923117" y="2732206"/>
                    <a:pt x="1942785" y="2869375"/>
                    <a:pt x="1786075" y="3378715"/>
                  </a:cubicBezTo>
                  <a:cubicBezTo>
                    <a:pt x="1629366" y="3888182"/>
                    <a:pt x="1746993" y="4710941"/>
                    <a:pt x="1149401" y="4857945"/>
                  </a:cubicBezTo>
                  <a:close/>
                </a:path>
              </a:pathLst>
            </a:custGeom>
            <a:solidFill>
              <a:srgbClr val="ECB22F"/>
            </a:solidFill>
            <a:ln w="12772"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E6D5B0FF-D755-4EB6-B6BD-018CDD65EF5F}"/>
                </a:ext>
              </a:extLst>
            </p:cNvPr>
            <p:cNvSpPr/>
            <p:nvPr/>
          </p:nvSpPr>
          <p:spPr>
            <a:xfrm>
              <a:off x="10513612" y="2569280"/>
              <a:ext cx="791943" cy="7038076"/>
            </a:xfrm>
            <a:custGeom>
              <a:avLst/>
              <a:gdLst>
                <a:gd name="connsiteX0" fmla="*/ 12844 w 791851"/>
                <a:gd name="connsiteY0" fmla="*/ 28298 h 7037260"/>
                <a:gd name="connsiteX1" fmla="*/ 18463 w 791851"/>
                <a:gd name="connsiteY1" fmla="*/ 44390 h 7037260"/>
                <a:gd name="connsiteX2" fmla="*/ 300848 w 791851"/>
                <a:gd name="connsiteY2" fmla="*/ 982990 h 7037260"/>
                <a:gd name="connsiteX3" fmla="*/ 596132 w 791851"/>
                <a:gd name="connsiteY3" fmla="*/ 2631829 h 7037260"/>
                <a:gd name="connsiteX4" fmla="*/ 694092 w 791851"/>
                <a:gd name="connsiteY4" fmla="*/ 4187945 h 7037260"/>
                <a:gd name="connsiteX5" fmla="*/ 722828 w 791851"/>
                <a:gd name="connsiteY5" fmla="*/ 4674423 h 7037260"/>
                <a:gd name="connsiteX6" fmla="*/ 730619 w 791851"/>
                <a:gd name="connsiteY6" fmla="*/ 4808271 h 7037260"/>
                <a:gd name="connsiteX7" fmla="*/ 733301 w 791851"/>
                <a:gd name="connsiteY7" fmla="*/ 4855143 h 7037260"/>
                <a:gd name="connsiteX8" fmla="*/ 733301 w 791851"/>
                <a:gd name="connsiteY8" fmla="*/ 4855655 h 7037260"/>
                <a:gd name="connsiteX9" fmla="*/ 733301 w 791851"/>
                <a:gd name="connsiteY9" fmla="*/ 4856165 h 7037260"/>
                <a:gd name="connsiteX10" fmla="*/ 733301 w 791851"/>
                <a:gd name="connsiteY10" fmla="*/ 4856293 h 7037260"/>
                <a:gd name="connsiteX11" fmla="*/ 735855 w 791851"/>
                <a:gd name="connsiteY11" fmla="*/ 4942758 h 7037260"/>
                <a:gd name="connsiteX12" fmla="*/ 439805 w 791851"/>
                <a:gd name="connsiteY12" fmla="*/ 7023795 h 7037260"/>
                <a:gd name="connsiteX13" fmla="*/ 485018 w 791851"/>
                <a:gd name="connsiteY13" fmla="*/ 7033246 h 7037260"/>
                <a:gd name="connsiteX14" fmla="*/ 782090 w 791851"/>
                <a:gd name="connsiteY14" fmla="*/ 4942758 h 7037260"/>
                <a:gd name="connsiteX15" fmla="*/ 779280 w 791851"/>
                <a:gd name="connsiteY15" fmla="*/ 4851568 h 7037260"/>
                <a:gd name="connsiteX16" fmla="*/ 756290 w 791851"/>
                <a:gd name="connsiteY16" fmla="*/ 4853866 h 7037260"/>
                <a:gd name="connsiteX17" fmla="*/ 779280 w 791851"/>
                <a:gd name="connsiteY17" fmla="*/ 4852590 h 7037260"/>
                <a:gd name="connsiteX18" fmla="*/ 642111 w 791851"/>
                <a:gd name="connsiteY18" fmla="*/ 2628764 h 7037260"/>
                <a:gd name="connsiteX19" fmla="*/ 319623 w 791851"/>
                <a:gd name="connsiteY19" fmla="*/ 874940 h 7037260"/>
                <a:gd name="connsiteX20" fmla="*/ 56140 w 791851"/>
                <a:gd name="connsiteY20" fmla="*/ 12844 h 7037260"/>
                <a:gd name="connsiteX21" fmla="*/ 12844 w 791851"/>
                <a:gd name="connsiteY21" fmla="*/ 28298 h 7037260"/>
                <a:gd name="connsiteX22" fmla="*/ 12844 w 791851"/>
                <a:gd name="connsiteY22" fmla="*/ 28298 h 703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91851" h="7037260">
                  <a:moveTo>
                    <a:pt x="12844" y="28298"/>
                  </a:moveTo>
                  <a:cubicBezTo>
                    <a:pt x="12844" y="28298"/>
                    <a:pt x="14760" y="33790"/>
                    <a:pt x="18463" y="44390"/>
                  </a:cubicBezTo>
                  <a:cubicBezTo>
                    <a:pt x="46306" y="124469"/>
                    <a:pt x="172491" y="494468"/>
                    <a:pt x="300848" y="982990"/>
                  </a:cubicBezTo>
                  <a:cubicBezTo>
                    <a:pt x="429205" y="1471511"/>
                    <a:pt x="559604" y="2078555"/>
                    <a:pt x="596132" y="2631829"/>
                  </a:cubicBezTo>
                  <a:cubicBezTo>
                    <a:pt x="635341" y="3224440"/>
                    <a:pt x="669570" y="3780269"/>
                    <a:pt x="694092" y="4187945"/>
                  </a:cubicBezTo>
                  <a:cubicBezTo>
                    <a:pt x="706352" y="4391783"/>
                    <a:pt x="716187" y="4558583"/>
                    <a:pt x="722828" y="4674423"/>
                  </a:cubicBezTo>
                  <a:cubicBezTo>
                    <a:pt x="726149" y="4732407"/>
                    <a:pt x="728831" y="4777491"/>
                    <a:pt x="730619" y="4808271"/>
                  </a:cubicBezTo>
                  <a:cubicBezTo>
                    <a:pt x="732407" y="4838924"/>
                    <a:pt x="733301" y="4855143"/>
                    <a:pt x="733301" y="4855143"/>
                  </a:cubicBezTo>
                  <a:lnTo>
                    <a:pt x="733301" y="4855655"/>
                  </a:lnTo>
                  <a:lnTo>
                    <a:pt x="733301" y="4856165"/>
                  </a:lnTo>
                  <a:lnTo>
                    <a:pt x="733301" y="4856293"/>
                  </a:lnTo>
                  <a:cubicBezTo>
                    <a:pt x="733556" y="4858720"/>
                    <a:pt x="735855" y="4885413"/>
                    <a:pt x="735855" y="4942758"/>
                  </a:cubicBezTo>
                  <a:cubicBezTo>
                    <a:pt x="735855" y="5148001"/>
                    <a:pt x="705586" y="5745594"/>
                    <a:pt x="439805" y="7023795"/>
                  </a:cubicBezTo>
                  <a:lnTo>
                    <a:pt x="485018" y="7033246"/>
                  </a:lnTo>
                  <a:cubicBezTo>
                    <a:pt x="751309" y="5752874"/>
                    <a:pt x="782090" y="5152599"/>
                    <a:pt x="782090" y="4942758"/>
                  </a:cubicBezTo>
                  <a:cubicBezTo>
                    <a:pt x="782090" y="4880304"/>
                    <a:pt x="779407" y="4852462"/>
                    <a:pt x="779280" y="4851568"/>
                  </a:cubicBezTo>
                  <a:lnTo>
                    <a:pt x="756290" y="4853866"/>
                  </a:lnTo>
                  <a:lnTo>
                    <a:pt x="779280" y="4852590"/>
                  </a:lnTo>
                  <a:cubicBezTo>
                    <a:pt x="779280" y="4852590"/>
                    <a:pt x="720530" y="3814114"/>
                    <a:pt x="642111" y="2628764"/>
                  </a:cubicBezTo>
                  <a:cubicBezTo>
                    <a:pt x="602773" y="2033470"/>
                    <a:pt x="456281" y="1380065"/>
                    <a:pt x="319623" y="874940"/>
                  </a:cubicBezTo>
                  <a:cubicBezTo>
                    <a:pt x="183092" y="369816"/>
                    <a:pt x="56268" y="13227"/>
                    <a:pt x="56140" y="12844"/>
                  </a:cubicBezTo>
                  <a:lnTo>
                    <a:pt x="12844" y="28298"/>
                  </a:lnTo>
                  <a:lnTo>
                    <a:pt x="12844" y="28298"/>
                  </a:lnTo>
                  <a:close/>
                </a:path>
              </a:pathLst>
            </a:custGeom>
            <a:solidFill>
              <a:srgbClr val="DA9838"/>
            </a:solidFill>
            <a:ln w="12772"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A5BDE364-AFFC-4910-9B93-FFC7DBDEA554}"/>
                </a:ext>
              </a:extLst>
            </p:cNvPr>
            <p:cNvSpPr/>
            <p:nvPr/>
          </p:nvSpPr>
          <p:spPr>
            <a:xfrm>
              <a:off x="11035656" y="4044976"/>
              <a:ext cx="498158" cy="613117"/>
            </a:xfrm>
            <a:custGeom>
              <a:avLst/>
              <a:gdLst>
                <a:gd name="connsiteX0" fmla="*/ 56651 w 498100"/>
                <a:gd name="connsiteY0" fmla="*/ 608649 h 613046"/>
                <a:gd name="connsiteX1" fmla="*/ 56779 w 498100"/>
                <a:gd name="connsiteY1" fmla="*/ 608393 h 613046"/>
                <a:gd name="connsiteX2" fmla="*/ 164318 w 498100"/>
                <a:gd name="connsiteY2" fmla="*/ 386036 h 613046"/>
                <a:gd name="connsiteX3" fmla="*/ 492042 w 498100"/>
                <a:gd name="connsiteY3" fmla="*/ 53586 h 613046"/>
                <a:gd name="connsiteX4" fmla="*/ 470202 w 498100"/>
                <a:gd name="connsiteY4" fmla="*/ 12844 h 613046"/>
                <a:gd name="connsiteX5" fmla="*/ 121276 w 498100"/>
                <a:gd name="connsiteY5" fmla="*/ 367772 h 613046"/>
                <a:gd name="connsiteX6" fmla="*/ 12844 w 498100"/>
                <a:gd name="connsiteY6" fmla="*/ 593705 h 613046"/>
                <a:gd name="connsiteX7" fmla="*/ 56651 w 498100"/>
                <a:gd name="connsiteY7" fmla="*/ 608649 h 613046"/>
                <a:gd name="connsiteX8" fmla="*/ 56651 w 498100"/>
                <a:gd name="connsiteY8" fmla="*/ 608649 h 613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8100" h="613046">
                  <a:moveTo>
                    <a:pt x="56651" y="608649"/>
                  </a:moveTo>
                  <a:lnTo>
                    <a:pt x="56779" y="608393"/>
                  </a:lnTo>
                  <a:cubicBezTo>
                    <a:pt x="58439" y="603412"/>
                    <a:pt x="92923" y="503792"/>
                    <a:pt x="164318" y="386036"/>
                  </a:cubicBezTo>
                  <a:cubicBezTo>
                    <a:pt x="235712" y="268152"/>
                    <a:pt x="344144" y="132643"/>
                    <a:pt x="492042" y="53586"/>
                  </a:cubicBezTo>
                  <a:lnTo>
                    <a:pt x="470202" y="12844"/>
                  </a:lnTo>
                  <a:cubicBezTo>
                    <a:pt x="308767" y="99309"/>
                    <a:pt x="195225" y="244652"/>
                    <a:pt x="121276" y="367772"/>
                  </a:cubicBezTo>
                  <a:cubicBezTo>
                    <a:pt x="47456" y="491020"/>
                    <a:pt x="13227" y="592684"/>
                    <a:pt x="12844" y="593705"/>
                  </a:cubicBezTo>
                  <a:lnTo>
                    <a:pt x="56651" y="608649"/>
                  </a:lnTo>
                  <a:lnTo>
                    <a:pt x="56651" y="608649"/>
                  </a:lnTo>
                  <a:close/>
                </a:path>
              </a:pathLst>
            </a:custGeom>
            <a:solidFill>
              <a:srgbClr val="DA9838"/>
            </a:solidFill>
            <a:ln w="12772"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22E3C6AE-241D-4FC9-87DE-F3D5B902B0BA}"/>
                </a:ext>
              </a:extLst>
            </p:cNvPr>
            <p:cNvSpPr/>
            <p:nvPr/>
          </p:nvSpPr>
          <p:spPr>
            <a:xfrm>
              <a:off x="10202966" y="4718894"/>
              <a:ext cx="983542" cy="817490"/>
            </a:xfrm>
            <a:custGeom>
              <a:avLst/>
              <a:gdLst>
                <a:gd name="connsiteX0" fmla="*/ 12844 w 983428"/>
                <a:gd name="connsiteY0" fmla="*/ 58695 h 817395"/>
                <a:gd name="connsiteX1" fmla="*/ 13227 w 983428"/>
                <a:gd name="connsiteY1" fmla="*/ 58695 h 817395"/>
                <a:gd name="connsiteX2" fmla="*/ 408897 w 983428"/>
                <a:gd name="connsiteY2" fmla="*/ 192032 h 817395"/>
                <a:gd name="connsiteX3" fmla="*/ 709801 w 983428"/>
                <a:gd name="connsiteY3" fmla="*/ 420903 h 817395"/>
                <a:gd name="connsiteX4" fmla="*/ 929220 w 983428"/>
                <a:gd name="connsiteY4" fmla="*/ 815807 h 817395"/>
                <a:gd name="connsiteX5" fmla="*/ 973539 w 983428"/>
                <a:gd name="connsiteY5" fmla="*/ 803035 h 817395"/>
                <a:gd name="connsiteX6" fmla="*/ 739176 w 983428"/>
                <a:gd name="connsiteY6" fmla="*/ 384759 h 817395"/>
                <a:gd name="connsiteX7" fmla="*/ 267897 w 983428"/>
                <a:gd name="connsiteY7" fmla="*/ 78874 h 817395"/>
                <a:gd name="connsiteX8" fmla="*/ 18463 w 983428"/>
                <a:gd name="connsiteY8" fmla="*/ 12844 h 817395"/>
                <a:gd name="connsiteX9" fmla="*/ 12844 w 983428"/>
                <a:gd name="connsiteY9" fmla="*/ 58695 h 817395"/>
                <a:gd name="connsiteX10" fmla="*/ 12844 w 983428"/>
                <a:gd name="connsiteY10" fmla="*/ 58695 h 817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83428" h="817395">
                  <a:moveTo>
                    <a:pt x="12844" y="58695"/>
                  </a:moveTo>
                  <a:lnTo>
                    <a:pt x="13227" y="58695"/>
                  </a:lnTo>
                  <a:cubicBezTo>
                    <a:pt x="22806" y="59844"/>
                    <a:pt x="205826" y="85004"/>
                    <a:pt x="408897" y="192032"/>
                  </a:cubicBezTo>
                  <a:cubicBezTo>
                    <a:pt x="510433" y="245546"/>
                    <a:pt x="616951" y="319495"/>
                    <a:pt x="709801" y="420903"/>
                  </a:cubicBezTo>
                  <a:cubicBezTo>
                    <a:pt x="802652" y="522438"/>
                    <a:pt x="881837" y="651306"/>
                    <a:pt x="929220" y="815807"/>
                  </a:cubicBezTo>
                  <a:lnTo>
                    <a:pt x="973539" y="803035"/>
                  </a:lnTo>
                  <a:cubicBezTo>
                    <a:pt x="923474" y="628700"/>
                    <a:pt x="838285" y="491658"/>
                    <a:pt x="739176" y="384759"/>
                  </a:cubicBezTo>
                  <a:cubicBezTo>
                    <a:pt x="590385" y="224345"/>
                    <a:pt x="410558" y="131622"/>
                    <a:pt x="267897" y="78874"/>
                  </a:cubicBezTo>
                  <a:cubicBezTo>
                    <a:pt x="125236" y="25999"/>
                    <a:pt x="19741" y="12972"/>
                    <a:pt x="18463" y="12844"/>
                  </a:cubicBezTo>
                  <a:lnTo>
                    <a:pt x="12844" y="58695"/>
                  </a:lnTo>
                  <a:lnTo>
                    <a:pt x="12844" y="58695"/>
                  </a:lnTo>
                  <a:close/>
                </a:path>
              </a:pathLst>
            </a:custGeom>
            <a:solidFill>
              <a:srgbClr val="DA9838"/>
            </a:solidFill>
            <a:ln w="12772"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1750E745-BAF7-4B22-A29F-5D80BE119D52}"/>
                </a:ext>
              </a:extLst>
            </p:cNvPr>
            <p:cNvSpPr/>
            <p:nvPr/>
          </p:nvSpPr>
          <p:spPr>
            <a:xfrm>
              <a:off x="11159557" y="5427428"/>
              <a:ext cx="868583" cy="740850"/>
            </a:xfrm>
            <a:custGeom>
              <a:avLst/>
              <a:gdLst>
                <a:gd name="connsiteX0" fmla="*/ 55885 w 868482"/>
                <a:gd name="connsiteY0" fmla="*/ 733301 h 740764"/>
                <a:gd name="connsiteX1" fmla="*/ 55885 w 868482"/>
                <a:gd name="connsiteY1" fmla="*/ 733173 h 740764"/>
                <a:gd name="connsiteX2" fmla="*/ 225367 w 868482"/>
                <a:gd name="connsiteY2" fmla="*/ 479142 h 740764"/>
                <a:gd name="connsiteX3" fmla="*/ 855783 w 868482"/>
                <a:gd name="connsiteY3" fmla="*/ 56013 h 740764"/>
                <a:gd name="connsiteX4" fmla="*/ 839307 w 868482"/>
                <a:gd name="connsiteY4" fmla="*/ 12844 h 740764"/>
                <a:gd name="connsiteX5" fmla="*/ 184752 w 868482"/>
                <a:gd name="connsiteY5" fmla="*/ 455387 h 740764"/>
                <a:gd name="connsiteX6" fmla="*/ 12844 w 868482"/>
                <a:gd name="connsiteY6" fmla="*/ 716315 h 740764"/>
                <a:gd name="connsiteX7" fmla="*/ 55885 w 868482"/>
                <a:gd name="connsiteY7" fmla="*/ 733301 h 740764"/>
                <a:gd name="connsiteX8" fmla="*/ 55885 w 868482"/>
                <a:gd name="connsiteY8" fmla="*/ 733301 h 740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68482" h="740764">
                  <a:moveTo>
                    <a:pt x="55885" y="733301"/>
                  </a:moveTo>
                  <a:lnTo>
                    <a:pt x="55885" y="733173"/>
                  </a:lnTo>
                  <a:cubicBezTo>
                    <a:pt x="57929" y="728192"/>
                    <a:pt x="103268" y="617716"/>
                    <a:pt x="225367" y="479142"/>
                  </a:cubicBezTo>
                  <a:cubicBezTo>
                    <a:pt x="347465" y="340568"/>
                    <a:pt x="546194" y="174024"/>
                    <a:pt x="855783" y="56013"/>
                  </a:cubicBezTo>
                  <a:lnTo>
                    <a:pt x="839307" y="12844"/>
                  </a:lnTo>
                  <a:cubicBezTo>
                    <a:pt x="517202" y="135453"/>
                    <a:pt x="310554" y="310554"/>
                    <a:pt x="184752" y="455387"/>
                  </a:cubicBezTo>
                  <a:cubicBezTo>
                    <a:pt x="58823" y="600219"/>
                    <a:pt x="13610" y="714526"/>
                    <a:pt x="12844" y="716315"/>
                  </a:cubicBezTo>
                  <a:lnTo>
                    <a:pt x="55885" y="733301"/>
                  </a:lnTo>
                  <a:lnTo>
                    <a:pt x="55885" y="733301"/>
                  </a:lnTo>
                  <a:close/>
                </a:path>
              </a:pathLst>
            </a:custGeom>
            <a:solidFill>
              <a:srgbClr val="DA9838"/>
            </a:solidFill>
            <a:ln w="12772"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60CB1528-2785-46E3-A1B0-DE45612C72F3}"/>
                </a:ext>
              </a:extLst>
            </p:cNvPr>
            <p:cNvSpPr/>
            <p:nvPr/>
          </p:nvSpPr>
          <p:spPr>
            <a:xfrm>
              <a:off x="11173608" y="5703842"/>
              <a:ext cx="804716" cy="689757"/>
            </a:xfrm>
            <a:custGeom>
              <a:avLst/>
              <a:gdLst>
                <a:gd name="connsiteX0" fmla="*/ 55245 w 804623"/>
                <a:gd name="connsiteY0" fmla="*/ 679404 h 689677"/>
                <a:gd name="connsiteX1" fmla="*/ 55373 w 804623"/>
                <a:gd name="connsiteY1" fmla="*/ 679276 h 689677"/>
                <a:gd name="connsiteX2" fmla="*/ 225366 w 804623"/>
                <a:gd name="connsiteY2" fmla="*/ 429332 h 689677"/>
                <a:gd name="connsiteX3" fmla="*/ 798692 w 804623"/>
                <a:gd name="connsiteY3" fmla="*/ 56779 h 689677"/>
                <a:gd name="connsiteX4" fmla="*/ 784516 w 804623"/>
                <a:gd name="connsiteY4" fmla="*/ 12844 h 689677"/>
                <a:gd name="connsiteX5" fmla="*/ 185007 w 804623"/>
                <a:gd name="connsiteY5" fmla="*/ 405321 h 689677"/>
                <a:gd name="connsiteX6" fmla="*/ 12844 w 804623"/>
                <a:gd name="connsiteY6" fmla="*/ 661268 h 689677"/>
                <a:gd name="connsiteX7" fmla="*/ 55245 w 804623"/>
                <a:gd name="connsiteY7" fmla="*/ 679404 h 689677"/>
                <a:gd name="connsiteX8" fmla="*/ 55245 w 804623"/>
                <a:gd name="connsiteY8" fmla="*/ 679404 h 689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4623" h="689677">
                  <a:moveTo>
                    <a:pt x="55245" y="679404"/>
                  </a:moveTo>
                  <a:lnTo>
                    <a:pt x="55373" y="679276"/>
                  </a:lnTo>
                  <a:cubicBezTo>
                    <a:pt x="57672" y="673912"/>
                    <a:pt x="107865" y="561775"/>
                    <a:pt x="225366" y="429332"/>
                  </a:cubicBezTo>
                  <a:cubicBezTo>
                    <a:pt x="342867" y="296888"/>
                    <a:pt x="527164" y="144393"/>
                    <a:pt x="798692" y="56779"/>
                  </a:cubicBezTo>
                  <a:lnTo>
                    <a:pt x="784516" y="12844"/>
                  </a:lnTo>
                  <a:cubicBezTo>
                    <a:pt x="499193" y="104928"/>
                    <a:pt x="306339" y="266619"/>
                    <a:pt x="185007" y="405321"/>
                  </a:cubicBezTo>
                  <a:cubicBezTo>
                    <a:pt x="63675" y="544023"/>
                    <a:pt x="13610" y="659608"/>
                    <a:pt x="12844" y="661268"/>
                  </a:cubicBezTo>
                  <a:lnTo>
                    <a:pt x="55245" y="679404"/>
                  </a:lnTo>
                  <a:lnTo>
                    <a:pt x="55245" y="679404"/>
                  </a:lnTo>
                  <a:close/>
                </a:path>
              </a:pathLst>
            </a:custGeom>
            <a:solidFill>
              <a:srgbClr val="DA9838"/>
            </a:solidFill>
            <a:ln w="12772"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B51CFBEB-DB16-470C-BF25-CE36B1CB59AD}"/>
                </a:ext>
              </a:extLst>
            </p:cNvPr>
            <p:cNvSpPr/>
            <p:nvPr/>
          </p:nvSpPr>
          <p:spPr>
            <a:xfrm>
              <a:off x="10177419" y="6118718"/>
              <a:ext cx="1085729" cy="843037"/>
            </a:xfrm>
            <a:custGeom>
              <a:avLst/>
              <a:gdLst>
                <a:gd name="connsiteX0" fmla="*/ 12844 w 1085602"/>
                <a:gd name="connsiteY0" fmla="*/ 54352 h 842938"/>
                <a:gd name="connsiteX1" fmla="*/ 15270 w 1085602"/>
                <a:gd name="connsiteY1" fmla="*/ 55502 h 842938"/>
                <a:gd name="connsiteX2" fmla="*/ 485018 w 1085602"/>
                <a:gd name="connsiteY2" fmla="*/ 322688 h 842938"/>
                <a:gd name="connsiteX3" fmla="*/ 819255 w 1085602"/>
                <a:gd name="connsiteY3" fmla="*/ 568034 h 842938"/>
                <a:gd name="connsiteX4" fmla="*/ 1043528 w 1085602"/>
                <a:gd name="connsiteY4" fmla="*/ 830239 h 842938"/>
                <a:gd name="connsiteX5" fmla="*/ 1084909 w 1085602"/>
                <a:gd name="connsiteY5" fmla="*/ 809676 h 842938"/>
                <a:gd name="connsiteX6" fmla="*/ 839563 w 1085602"/>
                <a:gd name="connsiteY6" fmla="*/ 524610 h 842938"/>
                <a:gd name="connsiteX7" fmla="*/ 315919 w 1085602"/>
                <a:gd name="connsiteY7" fmla="*/ 165595 h 842938"/>
                <a:gd name="connsiteX8" fmla="*/ 33151 w 1085602"/>
                <a:gd name="connsiteY8" fmla="*/ 12844 h 842938"/>
                <a:gd name="connsiteX9" fmla="*/ 12844 w 1085602"/>
                <a:gd name="connsiteY9" fmla="*/ 54352 h 842938"/>
                <a:gd name="connsiteX10" fmla="*/ 12844 w 1085602"/>
                <a:gd name="connsiteY10" fmla="*/ 54352 h 842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5602" h="842938">
                  <a:moveTo>
                    <a:pt x="12844" y="54352"/>
                  </a:moveTo>
                  <a:cubicBezTo>
                    <a:pt x="12844" y="54352"/>
                    <a:pt x="13610" y="54735"/>
                    <a:pt x="15270" y="55502"/>
                  </a:cubicBezTo>
                  <a:cubicBezTo>
                    <a:pt x="40048" y="67763"/>
                    <a:pt x="254997" y="174791"/>
                    <a:pt x="485018" y="322688"/>
                  </a:cubicBezTo>
                  <a:cubicBezTo>
                    <a:pt x="600092" y="396637"/>
                    <a:pt x="718869" y="480803"/>
                    <a:pt x="819255" y="568034"/>
                  </a:cubicBezTo>
                  <a:cubicBezTo>
                    <a:pt x="919769" y="655266"/>
                    <a:pt x="1001764" y="745818"/>
                    <a:pt x="1043528" y="830239"/>
                  </a:cubicBezTo>
                  <a:lnTo>
                    <a:pt x="1084909" y="809676"/>
                  </a:lnTo>
                  <a:cubicBezTo>
                    <a:pt x="1036759" y="713122"/>
                    <a:pt x="946973" y="616694"/>
                    <a:pt x="839563" y="524610"/>
                  </a:cubicBezTo>
                  <a:cubicBezTo>
                    <a:pt x="678383" y="386675"/>
                    <a:pt x="477227" y="259084"/>
                    <a:pt x="315919" y="165595"/>
                  </a:cubicBezTo>
                  <a:cubicBezTo>
                    <a:pt x="154611" y="72105"/>
                    <a:pt x="33534" y="12972"/>
                    <a:pt x="33151" y="12844"/>
                  </a:cubicBezTo>
                  <a:lnTo>
                    <a:pt x="12844" y="54352"/>
                  </a:lnTo>
                  <a:lnTo>
                    <a:pt x="12844" y="54352"/>
                  </a:lnTo>
                  <a:close/>
                </a:path>
              </a:pathLst>
            </a:custGeom>
            <a:solidFill>
              <a:srgbClr val="DA9838"/>
            </a:solidFill>
            <a:ln w="12772"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F2C9437-44A1-45A3-ACF3-7CD3907DF6EE}"/>
                </a:ext>
              </a:extLst>
            </p:cNvPr>
            <p:cNvSpPr/>
            <p:nvPr/>
          </p:nvSpPr>
          <p:spPr>
            <a:xfrm>
              <a:off x="9623135" y="9490596"/>
              <a:ext cx="2554656" cy="957996"/>
            </a:xfrm>
            <a:custGeom>
              <a:avLst/>
              <a:gdLst>
                <a:gd name="connsiteX0" fmla="*/ 456461 w 2554359"/>
                <a:gd name="connsiteY0" fmla="*/ 864863 h 957884"/>
                <a:gd name="connsiteX1" fmla="*/ 1977199 w 2554359"/>
                <a:gd name="connsiteY1" fmla="*/ 931021 h 957884"/>
                <a:gd name="connsiteX2" fmla="*/ 2521022 w 2554359"/>
                <a:gd name="connsiteY2" fmla="*/ 512233 h 957884"/>
                <a:gd name="connsiteX3" fmla="*/ 1837731 w 2554359"/>
                <a:gd name="connsiteY3" fmla="*/ 446075 h 957884"/>
                <a:gd name="connsiteX4" fmla="*/ 1570545 w 2554359"/>
                <a:gd name="connsiteY4" fmla="*/ 41975 h 957884"/>
                <a:gd name="connsiteX5" fmla="*/ 67049 w 2554359"/>
                <a:gd name="connsiteY5" fmla="*/ 233041 h 957884"/>
                <a:gd name="connsiteX6" fmla="*/ 456461 w 2554359"/>
                <a:gd name="connsiteY6" fmla="*/ 864863 h 957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4359" h="957884">
                  <a:moveTo>
                    <a:pt x="456461" y="864863"/>
                  </a:moveTo>
                  <a:cubicBezTo>
                    <a:pt x="456461" y="864863"/>
                    <a:pt x="1624442" y="1011738"/>
                    <a:pt x="1977199" y="931021"/>
                  </a:cubicBezTo>
                  <a:cubicBezTo>
                    <a:pt x="2329956" y="850175"/>
                    <a:pt x="2653210" y="703299"/>
                    <a:pt x="2521022" y="512233"/>
                  </a:cubicBezTo>
                  <a:cubicBezTo>
                    <a:pt x="2388834" y="321167"/>
                    <a:pt x="1852418" y="402012"/>
                    <a:pt x="1837731" y="446075"/>
                  </a:cubicBezTo>
                  <a:cubicBezTo>
                    <a:pt x="1823043" y="490138"/>
                    <a:pt x="1913212" y="115541"/>
                    <a:pt x="1570545" y="41975"/>
                  </a:cubicBezTo>
                  <a:cubicBezTo>
                    <a:pt x="1227878" y="-31463"/>
                    <a:pt x="147894" y="34568"/>
                    <a:pt x="67049" y="233041"/>
                  </a:cubicBezTo>
                  <a:cubicBezTo>
                    <a:pt x="-13669" y="431388"/>
                    <a:pt x="-79827" y="769329"/>
                    <a:pt x="456461" y="864863"/>
                  </a:cubicBezTo>
                  <a:close/>
                </a:path>
              </a:pathLst>
            </a:custGeom>
            <a:solidFill>
              <a:srgbClr val="ECB22F"/>
            </a:solidFill>
            <a:ln w="12772"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78A78EE3-4E7E-4126-927F-39B0CDDC0C24}"/>
                </a:ext>
              </a:extLst>
            </p:cNvPr>
            <p:cNvSpPr/>
            <p:nvPr/>
          </p:nvSpPr>
          <p:spPr>
            <a:xfrm>
              <a:off x="19350547" y="4037649"/>
              <a:ext cx="1532793" cy="638664"/>
            </a:xfrm>
            <a:custGeom>
              <a:avLst/>
              <a:gdLst>
                <a:gd name="connsiteX0" fmla="*/ 12844 w 1532615"/>
                <a:gd name="connsiteY0" fmla="*/ 636410 h 638589"/>
                <a:gd name="connsiteX1" fmla="*/ 1513530 w 1532615"/>
                <a:gd name="connsiteY1" fmla="*/ 636410 h 638589"/>
                <a:gd name="connsiteX2" fmla="*/ 1323104 w 1532615"/>
                <a:gd name="connsiteY2" fmla="*/ 578682 h 638589"/>
                <a:gd name="connsiteX3" fmla="*/ 947868 w 1532615"/>
                <a:gd name="connsiteY3" fmla="*/ 567187 h 638589"/>
                <a:gd name="connsiteX4" fmla="*/ 855528 w 1532615"/>
                <a:gd name="connsiteY4" fmla="*/ 13018 h 638589"/>
                <a:gd name="connsiteX5" fmla="*/ 289865 w 1532615"/>
                <a:gd name="connsiteY5" fmla="*/ 561312 h 638589"/>
                <a:gd name="connsiteX6" fmla="*/ 261001 w 1532615"/>
                <a:gd name="connsiteY6" fmla="*/ 324523 h 638589"/>
                <a:gd name="connsiteX7" fmla="*/ 12844 w 1532615"/>
                <a:gd name="connsiteY7" fmla="*/ 636410 h 638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2615" h="638589">
                  <a:moveTo>
                    <a:pt x="12844" y="636410"/>
                  </a:moveTo>
                  <a:lnTo>
                    <a:pt x="1513530" y="636410"/>
                  </a:lnTo>
                  <a:cubicBezTo>
                    <a:pt x="1513530" y="636410"/>
                    <a:pt x="1594377" y="486341"/>
                    <a:pt x="1323104" y="578682"/>
                  </a:cubicBezTo>
                  <a:cubicBezTo>
                    <a:pt x="1323104" y="578682"/>
                    <a:pt x="1375084" y="180457"/>
                    <a:pt x="947868" y="567187"/>
                  </a:cubicBezTo>
                  <a:cubicBezTo>
                    <a:pt x="947868" y="567187"/>
                    <a:pt x="1121053" y="24641"/>
                    <a:pt x="855528" y="13018"/>
                  </a:cubicBezTo>
                  <a:cubicBezTo>
                    <a:pt x="590002" y="1524"/>
                    <a:pt x="289865" y="561312"/>
                    <a:pt x="289865" y="561312"/>
                  </a:cubicBezTo>
                  <a:cubicBezTo>
                    <a:pt x="289865" y="561312"/>
                    <a:pt x="411069" y="318648"/>
                    <a:pt x="261001" y="324523"/>
                  </a:cubicBezTo>
                  <a:cubicBezTo>
                    <a:pt x="110932" y="330526"/>
                    <a:pt x="58951" y="497964"/>
                    <a:pt x="12844" y="636410"/>
                  </a:cubicBezTo>
                  <a:close/>
                </a:path>
              </a:pathLst>
            </a:custGeom>
            <a:solidFill>
              <a:srgbClr val="ECB22F"/>
            </a:solidFill>
            <a:ln w="12772"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1188F6F2-3918-4D19-AB2D-ECCF3A748CA4}"/>
                </a:ext>
              </a:extLst>
            </p:cNvPr>
            <p:cNvSpPr/>
            <p:nvPr/>
          </p:nvSpPr>
          <p:spPr>
            <a:xfrm>
              <a:off x="12768861" y="1455961"/>
              <a:ext cx="4956032" cy="9809876"/>
            </a:xfrm>
            <a:custGeom>
              <a:avLst/>
              <a:gdLst>
                <a:gd name="connsiteX0" fmla="*/ 4595877 w 4955457"/>
                <a:gd name="connsiteY0" fmla="*/ 9805748 h 9808741"/>
                <a:gd name="connsiteX1" fmla="*/ 368411 w 4955457"/>
                <a:gd name="connsiteY1" fmla="*/ 9805748 h 9808741"/>
                <a:gd name="connsiteX2" fmla="*/ 12844 w 4955457"/>
                <a:gd name="connsiteY2" fmla="*/ 9450181 h 9808741"/>
                <a:gd name="connsiteX3" fmla="*/ 12844 w 4955457"/>
                <a:gd name="connsiteY3" fmla="*/ 368411 h 9808741"/>
                <a:gd name="connsiteX4" fmla="*/ 368411 w 4955457"/>
                <a:gd name="connsiteY4" fmla="*/ 12844 h 9808741"/>
                <a:gd name="connsiteX5" fmla="*/ 4595877 w 4955457"/>
                <a:gd name="connsiteY5" fmla="*/ 12844 h 9808741"/>
                <a:gd name="connsiteX6" fmla="*/ 4951443 w 4955457"/>
                <a:gd name="connsiteY6" fmla="*/ 368411 h 9808741"/>
                <a:gd name="connsiteX7" fmla="*/ 4951443 w 4955457"/>
                <a:gd name="connsiteY7" fmla="*/ 9450054 h 9808741"/>
                <a:gd name="connsiteX8" fmla="*/ 4595877 w 4955457"/>
                <a:gd name="connsiteY8" fmla="*/ 9805748 h 9808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55457" h="9808741">
                  <a:moveTo>
                    <a:pt x="4595877" y="9805748"/>
                  </a:moveTo>
                  <a:lnTo>
                    <a:pt x="368411" y="9805748"/>
                  </a:lnTo>
                  <a:cubicBezTo>
                    <a:pt x="171981" y="9805748"/>
                    <a:pt x="12844" y="9646611"/>
                    <a:pt x="12844" y="9450181"/>
                  </a:cubicBezTo>
                  <a:lnTo>
                    <a:pt x="12844" y="368411"/>
                  </a:lnTo>
                  <a:cubicBezTo>
                    <a:pt x="12844" y="171980"/>
                    <a:pt x="171981" y="12844"/>
                    <a:pt x="368411" y="12844"/>
                  </a:cubicBezTo>
                  <a:lnTo>
                    <a:pt x="4595877" y="12844"/>
                  </a:lnTo>
                  <a:cubicBezTo>
                    <a:pt x="4792307" y="12844"/>
                    <a:pt x="4951443" y="171980"/>
                    <a:pt x="4951443" y="368411"/>
                  </a:cubicBezTo>
                  <a:lnTo>
                    <a:pt x="4951443" y="9450054"/>
                  </a:lnTo>
                  <a:cubicBezTo>
                    <a:pt x="4951571" y="9646484"/>
                    <a:pt x="4792307" y="9805748"/>
                    <a:pt x="4595877" y="9805748"/>
                  </a:cubicBezTo>
                  <a:close/>
                </a:path>
              </a:pathLst>
            </a:custGeom>
            <a:solidFill>
              <a:srgbClr val="040508"/>
            </a:solidFill>
            <a:ln w="12772"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C42B2490-7261-4138-9513-5E4013F14E69}"/>
                </a:ext>
              </a:extLst>
            </p:cNvPr>
            <p:cNvSpPr/>
            <p:nvPr/>
          </p:nvSpPr>
          <p:spPr>
            <a:xfrm>
              <a:off x="13130218" y="1455961"/>
              <a:ext cx="4956032" cy="9809876"/>
            </a:xfrm>
            <a:custGeom>
              <a:avLst/>
              <a:gdLst>
                <a:gd name="connsiteX0" fmla="*/ 4595877 w 4955457"/>
                <a:gd name="connsiteY0" fmla="*/ 9805748 h 9808741"/>
                <a:gd name="connsiteX1" fmla="*/ 368410 w 4955457"/>
                <a:gd name="connsiteY1" fmla="*/ 9805748 h 9808741"/>
                <a:gd name="connsiteX2" fmla="*/ 12844 w 4955457"/>
                <a:gd name="connsiteY2" fmla="*/ 9450181 h 9808741"/>
                <a:gd name="connsiteX3" fmla="*/ 12844 w 4955457"/>
                <a:gd name="connsiteY3" fmla="*/ 368411 h 9808741"/>
                <a:gd name="connsiteX4" fmla="*/ 368410 w 4955457"/>
                <a:gd name="connsiteY4" fmla="*/ 12844 h 9808741"/>
                <a:gd name="connsiteX5" fmla="*/ 4595877 w 4955457"/>
                <a:gd name="connsiteY5" fmla="*/ 12844 h 9808741"/>
                <a:gd name="connsiteX6" fmla="*/ 4951443 w 4955457"/>
                <a:gd name="connsiteY6" fmla="*/ 368411 h 9808741"/>
                <a:gd name="connsiteX7" fmla="*/ 4951443 w 4955457"/>
                <a:gd name="connsiteY7" fmla="*/ 9450054 h 9808741"/>
                <a:gd name="connsiteX8" fmla="*/ 4595877 w 4955457"/>
                <a:gd name="connsiteY8" fmla="*/ 9805748 h 9808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55457" h="9808741">
                  <a:moveTo>
                    <a:pt x="4595877" y="9805748"/>
                  </a:moveTo>
                  <a:lnTo>
                    <a:pt x="368410" y="9805748"/>
                  </a:lnTo>
                  <a:cubicBezTo>
                    <a:pt x="171980" y="9805748"/>
                    <a:pt x="12844" y="9646611"/>
                    <a:pt x="12844" y="9450181"/>
                  </a:cubicBezTo>
                  <a:lnTo>
                    <a:pt x="12844" y="368411"/>
                  </a:lnTo>
                  <a:cubicBezTo>
                    <a:pt x="12844" y="171980"/>
                    <a:pt x="171980" y="12844"/>
                    <a:pt x="368410" y="12844"/>
                  </a:cubicBezTo>
                  <a:lnTo>
                    <a:pt x="4595877" y="12844"/>
                  </a:lnTo>
                  <a:cubicBezTo>
                    <a:pt x="4792307" y="12844"/>
                    <a:pt x="4951443" y="171980"/>
                    <a:pt x="4951443" y="368411"/>
                  </a:cubicBezTo>
                  <a:lnTo>
                    <a:pt x="4951443" y="9450054"/>
                  </a:lnTo>
                  <a:cubicBezTo>
                    <a:pt x="4951443" y="9646484"/>
                    <a:pt x="4792179" y="9805748"/>
                    <a:pt x="4595877" y="9805748"/>
                  </a:cubicBezTo>
                  <a:close/>
                </a:path>
              </a:pathLst>
            </a:custGeom>
            <a:solidFill>
              <a:srgbClr val="4D4C4C"/>
            </a:solidFill>
            <a:ln w="12772"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0FCAF4BA-8320-4126-BFBB-30A4441326D2}"/>
                </a:ext>
              </a:extLst>
            </p:cNvPr>
            <p:cNvSpPr/>
            <p:nvPr/>
          </p:nvSpPr>
          <p:spPr>
            <a:xfrm>
              <a:off x="13282731" y="2025394"/>
              <a:ext cx="4649473" cy="8545322"/>
            </a:xfrm>
            <a:custGeom>
              <a:avLst/>
              <a:gdLst>
                <a:gd name="connsiteX0" fmla="*/ 4180153 w 4648934"/>
                <a:gd name="connsiteY0" fmla="*/ 8541596 h 8544333"/>
                <a:gd name="connsiteX1" fmla="*/ 479014 w 4648934"/>
                <a:gd name="connsiteY1" fmla="*/ 8541596 h 8544333"/>
                <a:gd name="connsiteX2" fmla="*/ 12844 w 4648934"/>
                <a:gd name="connsiteY2" fmla="*/ 8075425 h 8544333"/>
                <a:gd name="connsiteX3" fmla="*/ 12844 w 4648934"/>
                <a:gd name="connsiteY3" fmla="*/ 479014 h 8544333"/>
                <a:gd name="connsiteX4" fmla="*/ 479014 w 4648934"/>
                <a:gd name="connsiteY4" fmla="*/ 12844 h 8544333"/>
                <a:gd name="connsiteX5" fmla="*/ 4180027 w 4648934"/>
                <a:gd name="connsiteY5" fmla="*/ 12844 h 8544333"/>
                <a:gd name="connsiteX6" fmla="*/ 4646197 w 4648934"/>
                <a:gd name="connsiteY6" fmla="*/ 479014 h 8544333"/>
                <a:gd name="connsiteX7" fmla="*/ 4646197 w 4648934"/>
                <a:gd name="connsiteY7" fmla="*/ 8075425 h 8544333"/>
                <a:gd name="connsiteX8" fmla="*/ 4180153 w 4648934"/>
                <a:gd name="connsiteY8" fmla="*/ 8541596 h 854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8934" h="8544333">
                  <a:moveTo>
                    <a:pt x="4180153" y="8541596"/>
                  </a:moveTo>
                  <a:lnTo>
                    <a:pt x="479014" y="8541596"/>
                  </a:lnTo>
                  <a:cubicBezTo>
                    <a:pt x="221535" y="8541596"/>
                    <a:pt x="12844" y="8332904"/>
                    <a:pt x="12844" y="8075425"/>
                  </a:cubicBezTo>
                  <a:lnTo>
                    <a:pt x="12844" y="479014"/>
                  </a:lnTo>
                  <a:cubicBezTo>
                    <a:pt x="12844" y="221535"/>
                    <a:pt x="221535" y="12844"/>
                    <a:pt x="479014" y="12844"/>
                  </a:cubicBezTo>
                  <a:lnTo>
                    <a:pt x="4180027" y="12844"/>
                  </a:lnTo>
                  <a:cubicBezTo>
                    <a:pt x="4437505" y="12844"/>
                    <a:pt x="4646197" y="221535"/>
                    <a:pt x="4646197" y="479014"/>
                  </a:cubicBezTo>
                  <a:lnTo>
                    <a:pt x="4646197" y="8075425"/>
                  </a:lnTo>
                  <a:cubicBezTo>
                    <a:pt x="4646324" y="8332904"/>
                    <a:pt x="4437633" y="8541596"/>
                    <a:pt x="4180153" y="8541596"/>
                  </a:cubicBezTo>
                  <a:close/>
                </a:path>
              </a:pathLst>
            </a:custGeom>
            <a:solidFill>
              <a:srgbClr val="FCC639"/>
            </a:solidFill>
            <a:ln w="12772"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4A915B04-036D-4F57-AB59-8088AEB841CC}"/>
                </a:ext>
              </a:extLst>
            </p:cNvPr>
            <p:cNvSpPr/>
            <p:nvPr/>
          </p:nvSpPr>
          <p:spPr>
            <a:xfrm>
              <a:off x="13879754" y="2602618"/>
              <a:ext cx="1634979" cy="1481701"/>
            </a:xfrm>
            <a:custGeom>
              <a:avLst/>
              <a:gdLst>
                <a:gd name="connsiteX0" fmla="*/ 1471894 w 1634790"/>
                <a:gd name="connsiteY0" fmla="*/ 1476875 h 1481528"/>
                <a:gd name="connsiteX1" fmla="*/ 166105 w 1634790"/>
                <a:gd name="connsiteY1" fmla="*/ 1476875 h 1481528"/>
                <a:gd name="connsiteX2" fmla="*/ 12844 w 1634790"/>
                <a:gd name="connsiteY2" fmla="*/ 1323614 h 1481528"/>
                <a:gd name="connsiteX3" fmla="*/ 12844 w 1634790"/>
                <a:gd name="connsiteY3" fmla="*/ 166105 h 1481528"/>
                <a:gd name="connsiteX4" fmla="*/ 166105 w 1634790"/>
                <a:gd name="connsiteY4" fmla="*/ 12844 h 1481528"/>
                <a:gd name="connsiteX5" fmla="*/ 1471894 w 1634790"/>
                <a:gd name="connsiteY5" fmla="*/ 12844 h 1481528"/>
                <a:gd name="connsiteX6" fmla="*/ 1625156 w 1634790"/>
                <a:gd name="connsiteY6" fmla="*/ 166105 h 1481528"/>
                <a:gd name="connsiteX7" fmla="*/ 1625156 w 1634790"/>
                <a:gd name="connsiteY7" fmla="*/ 1323614 h 1481528"/>
                <a:gd name="connsiteX8" fmla="*/ 1471894 w 1634790"/>
                <a:gd name="connsiteY8" fmla="*/ 1476875 h 1481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4790" h="1481528">
                  <a:moveTo>
                    <a:pt x="1471894" y="1476875"/>
                  </a:moveTo>
                  <a:lnTo>
                    <a:pt x="166105" y="1476875"/>
                  </a:lnTo>
                  <a:cubicBezTo>
                    <a:pt x="81811" y="1476875"/>
                    <a:pt x="12844" y="1407908"/>
                    <a:pt x="12844" y="1323614"/>
                  </a:cubicBezTo>
                  <a:lnTo>
                    <a:pt x="12844" y="166105"/>
                  </a:lnTo>
                  <a:cubicBezTo>
                    <a:pt x="12844" y="81811"/>
                    <a:pt x="81811" y="12844"/>
                    <a:pt x="166105" y="12844"/>
                  </a:cubicBezTo>
                  <a:lnTo>
                    <a:pt x="1471894" y="12844"/>
                  </a:lnTo>
                  <a:cubicBezTo>
                    <a:pt x="1556188" y="12844"/>
                    <a:pt x="1625156" y="81811"/>
                    <a:pt x="1625156" y="166105"/>
                  </a:cubicBezTo>
                  <a:lnTo>
                    <a:pt x="1625156" y="1323614"/>
                  </a:lnTo>
                  <a:cubicBezTo>
                    <a:pt x="1625156" y="1407908"/>
                    <a:pt x="1556188" y="1476875"/>
                    <a:pt x="1471894" y="1476875"/>
                  </a:cubicBezTo>
                  <a:close/>
                </a:path>
              </a:pathLst>
            </a:custGeom>
            <a:solidFill>
              <a:srgbClr val="ECB22F"/>
            </a:solidFill>
            <a:ln w="12772"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0024A3F0-E833-4507-B1B1-0263ED8AAD90}"/>
                </a:ext>
              </a:extLst>
            </p:cNvPr>
            <p:cNvSpPr/>
            <p:nvPr/>
          </p:nvSpPr>
          <p:spPr>
            <a:xfrm>
              <a:off x="15821419" y="2602618"/>
              <a:ext cx="1634979" cy="1481701"/>
            </a:xfrm>
            <a:custGeom>
              <a:avLst/>
              <a:gdLst>
                <a:gd name="connsiteX0" fmla="*/ 1471894 w 1634790"/>
                <a:gd name="connsiteY0" fmla="*/ 1476875 h 1481528"/>
                <a:gd name="connsiteX1" fmla="*/ 166105 w 1634790"/>
                <a:gd name="connsiteY1" fmla="*/ 1476875 h 1481528"/>
                <a:gd name="connsiteX2" fmla="*/ 12844 w 1634790"/>
                <a:gd name="connsiteY2" fmla="*/ 1323614 h 1481528"/>
                <a:gd name="connsiteX3" fmla="*/ 12844 w 1634790"/>
                <a:gd name="connsiteY3" fmla="*/ 166105 h 1481528"/>
                <a:gd name="connsiteX4" fmla="*/ 166105 w 1634790"/>
                <a:gd name="connsiteY4" fmla="*/ 12844 h 1481528"/>
                <a:gd name="connsiteX5" fmla="*/ 1471894 w 1634790"/>
                <a:gd name="connsiteY5" fmla="*/ 12844 h 1481528"/>
                <a:gd name="connsiteX6" fmla="*/ 1625156 w 1634790"/>
                <a:gd name="connsiteY6" fmla="*/ 166105 h 1481528"/>
                <a:gd name="connsiteX7" fmla="*/ 1625156 w 1634790"/>
                <a:gd name="connsiteY7" fmla="*/ 1323614 h 1481528"/>
                <a:gd name="connsiteX8" fmla="*/ 1471894 w 1634790"/>
                <a:gd name="connsiteY8" fmla="*/ 1476875 h 1481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4790" h="1481528">
                  <a:moveTo>
                    <a:pt x="1471894" y="1476875"/>
                  </a:moveTo>
                  <a:lnTo>
                    <a:pt x="166105" y="1476875"/>
                  </a:lnTo>
                  <a:cubicBezTo>
                    <a:pt x="81812" y="1476875"/>
                    <a:pt x="12844" y="1407908"/>
                    <a:pt x="12844" y="1323614"/>
                  </a:cubicBezTo>
                  <a:lnTo>
                    <a:pt x="12844" y="166105"/>
                  </a:lnTo>
                  <a:cubicBezTo>
                    <a:pt x="12844" y="81811"/>
                    <a:pt x="81812" y="12844"/>
                    <a:pt x="166105" y="12844"/>
                  </a:cubicBezTo>
                  <a:lnTo>
                    <a:pt x="1471894" y="12844"/>
                  </a:lnTo>
                  <a:cubicBezTo>
                    <a:pt x="1556188" y="12844"/>
                    <a:pt x="1625156" y="81811"/>
                    <a:pt x="1625156" y="166105"/>
                  </a:cubicBezTo>
                  <a:lnTo>
                    <a:pt x="1625156" y="1323614"/>
                  </a:lnTo>
                  <a:cubicBezTo>
                    <a:pt x="1625156" y="1407908"/>
                    <a:pt x="1556188" y="1476875"/>
                    <a:pt x="1471894" y="1476875"/>
                  </a:cubicBezTo>
                  <a:close/>
                </a:path>
              </a:pathLst>
            </a:custGeom>
            <a:solidFill>
              <a:srgbClr val="ECB22F"/>
            </a:solidFill>
            <a:ln w="12772"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C60EA314-AF76-4208-97F7-F12EC5362AAA}"/>
                </a:ext>
              </a:extLst>
            </p:cNvPr>
            <p:cNvSpPr/>
            <p:nvPr/>
          </p:nvSpPr>
          <p:spPr>
            <a:xfrm>
              <a:off x="13879754" y="4482845"/>
              <a:ext cx="1634979" cy="1481701"/>
            </a:xfrm>
            <a:custGeom>
              <a:avLst/>
              <a:gdLst>
                <a:gd name="connsiteX0" fmla="*/ 1471894 w 1634790"/>
                <a:gd name="connsiteY0" fmla="*/ 1476875 h 1481528"/>
                <a:gd name="connsiteX1" fmla="*/ 166105 w 1634790"/>
                <a:gd name="connsiteY1" fmla="*/ 1476875 h 1481528"/>
                <a:gd name="connsiteX2" fmla="*/ 12844 w 1634790"/>
                <a:gd name="connsiteY2" fmla="*/ 1323613 h 1481528"/>
                <a:gd name="connsiteX3" fmla="*/ 12844 w 1634790"/>
                <a:gd name="connsiteY3" fmla="*/ 166105 h 1481528"/>
                <a:gd name="connsiteX4" fmla="*/ 166105 w 1634790"/>
                <a:gd name="connsiteY4" fmla="*/ 12844 h 1481528"/>
                <a:gd name="connsiteX5" fmla="*/ 1471894 w 1634790"/>
                <a:gd name="connsiteY5" fmla="*/ 12844 h 1481528"/>
                <a:gd name="connsiteX6" fmla="*/ 1625156 w 1634790"/>
                <a:gd name="connsiteY6" fmla="*/ 166105 h 1481528"/>
                <a:gd name="connsiteX7" fmla="*/ 1625156 w 1634790"/>
                <a:gd name="connsiteY7" fmla="*/ 1323613 h 1481528"/>
                <a:gd name="connsiteX8" fmla="*/ 1471894 w 1634790"/>
                <a:gd name="connsiteY8" fmla="*/ 1476875 h 1481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4790" h="1481528">
                  <a:moveTo>
                    <a:pt x="1471894" y="1476875"/>
                  </a:moveTo>
                  <a:lnTo>
                    <a:pt x="166105" y="1476875"/>
                  </a:lnTo>
                  <a:cubicBezTo>
                    <a:pt x="81811" y="1476875"/>
                    <a:pt x="12844" y="1407907"/>
                    <a:pt x="12844" y="1323613"/>
                  </a:cubicBezTo>
                  <a:lnTo>
                    <a:pt x="12844" y="166105"/>
                  </a:lnTo>
                  <a:cubicBezTo>
                    <a:pt x="12844" y="81811"/>
                    <a:pt x="81811" y="12844"/>
                    <a:pt x="166105" y="12844"/>
                  </a:cubicBezTo>
                  <a:lnTo>
                    <a:pt x="1471894" y="12844"/>
                  </a:lnTo>
                  <a:cubicBezTo>
                    <a:pt x="1556188" y="12844"/>
                    <a:pt x="1625156" y="81811"/>
                    <a:pt x="1625156" y="166105"/>
                  </a:cubicBezTo>
                  <a:lnTo>
                    <a:pt x="1625156" y="1323613"/>
                  </a:lnTo>
                  <a:cubicBezTo>
                    <a:pt x="1625156" y="1407907"/>
                    <a:pt x="1556188" y="1476875"/>
                    <a:pt x="1471894" y="1476875"/>
                  </a:cubicBezTo>
                  <a:close/>
                </a:path>
              </a:pathLst>
            </a:custGeom>
            <a:solidFill>
              <a:srgbClr val="ECB22F"/>
            </a:solidFill>
            <a:ln w="12772"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7C37F8E1-7886-4D56-A0F5-6190D895CE82}"/>
                </a:ext>
              </a:extLst>
            </p:cNvPr>
            <p:cNvSpPr/>
            <p:nvPr/>
          </p:nvSpPr>
          <p:spPr>
            <a:xfrm>
              <a:off x="15821419" y="4482845"/>
              <a:ext cx="1634979" cy="1481701"/>
            </a:xfrm>
            <a:custGeom>
              <a:avLst/>
              <a:gdLst>
                <a:gd name="connsiteX0" fmla="*/ 1471894 w 1634790"/>
                <a:gd name="connsiteY0" fmla="*/ 1476875 h 1481528"/>
                <a:gd name="connsiteX1" fmla="*/ 166105 w 1634790"/>
                <a:gd name="connsiteY1" fmla="*/ 1476875 h 1481528"/>
                <a:gd name="connsiteX2" fmla="*/ 12844 w 1634790"/>
                <a:gd name="connsiteY2" fmla="*/ 1323613 h 1481528"/>
                <a:gd name="connsiteX3" fmla="*/ 12844 w 1634790"/>
                <a:gd name="connsiteY3" fmla="*/ 166105 h 1481528"/>
                <a:gd name="connsiteX4" fmla="*/ 166105 w 1634790"/>
                <a:gd name="connsiteY4" fmla="*/ 12844 h 1481528"/>
                <a:gd name="connsiteX5" fmla="*/ 1471894 w 1634790"/>
                <a:gd name="connsiteY5" fmla="*/ 12844 h 1481528"/>
                <a:gd name="connsiteX6" fmla="*/ 1625156 w 1634790"/>
                <a:gd name="connsiteY6" fmla="*/ 166105 h 1481528"/>
                <a:gd name="connsiteX7" fmla="*/ 1625156 w 1634790"/>
                <a:gd name="connsiteY7" fmla="*/ 1323613 h 1481528"/>
                <a:gd name="connsiteX8" fmla="*/ 1471894 w 1634790"/>
                <a:gd name="connsiteY8" fmla="*/ 1476875 h 1481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4790" h="1481528">
                  <a:moveTo>
                    <a:pt x="1471894" y="1476875"/>
                  </a:moveTo>
                  <a:lnTo>
                    <a:pt x="166105" y="1476875"/>
                  </a:lnTo>
                  <a:cubicBezTo>
                    <a:pt x="81812" y="1476875"/>
                    <a:pt x="12844" y="1407907"/>
                    <a:pt x="12844" y="1323613"/>
                  </a:cubicBezTo>
                  <a:lnTo>
                    <a:pt x="12844" y="166105"/>
                  </a:lnTo>
                  <a:cubicBezTo>
                    <a:pt x="12844" y="81811"/>
                    <a:pt x="81812" y="12844"/>
                    <a:pt x="166105" y="12844"/>
                  </a:cubicBezTo>
                  <a:lnTo>
                    <a:pt x="1471894" y="12844"/>
                  </a:lnTo>
                  <a:cubicBezTo>
                    <a:pt x="1556188" y="12844"/>
                    <a:pt x="1625156" y="81811"/>
                    <a:pt x="1625156" y="166105"/>
                  </a:cubicBezTo>
                  <a:lnTo>
                    <a:pt x="1625156" y="1323613"/>
                  </a:lnTo>
                  <a:cubicBezTo>
                    <a:pt x="1625156" y="1407907"/>
                    <a:pt x="1556188" y="1476875"/>
                    <a:pt x="1471894" y="1476875"/>
                  </a:cubicBezTo>
                  <a:close/>
                </a:path>
              </a:pathLst>
            </a:custGeom>
            <a:solidFill>
              <a:srgbClr val="ECB22F"/>
            </a:solidFill>
            <a:ln w="12772"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16EB5490-C031-4478-822B-8CEA91C40E8A}"/>
                </a:ext>
              </a:extLst>
            </p:cNvPr>
            <p:cNvSpPr/>
            <p:nvPr/>
          </p:nvSpPr>
          <p:spPr>
            <a:xfrm>
              <a:off x="13879754" y="6363199"/>
              <a:ext cx="1634979" cy="1481701"/>
            </a:xfrm>
            <a:custGeom>
              <a:avLst/>
              <a:gdLst>
                <a:gd name="connsiteX0" fmla="*/ 1471894 w 1634790"/>
                <a:gd name="connsiteY0" fmla="*/ 1476747 h 1481528"/>
                <a:gd name="connsiteX1" fmla="*/ 166105 w 1634790"/>
                <a:gd name="connsiteY1" fmla="*/ 1476747 h 1481528"/>
                <a:gd name="connsiteX2" fmla="*/ 12844 w 1634790"/>
                <a:gd name="connsiteY2" fmla="*/ 1323485 h 1481528"/>
                <a:gd name="connsiteX3" fmla="*/ 12844 w 1634790"/>
                <a:gd name="connsiteY3" fmla="*/ 166105 h 1481528"/>
                <a:gd name="connsiteX4" fmla="*/ 166105 w 1634790"/>
                <a:gd name="connsiteY4" fmla="*/ 12844 h 1481528"/>
                <a:gd name="connsiteX5" fmla="*/ 1471894 w 1634790"/>
                <a:gd name="connsiteY5" fmla="*/ 12844 h 1481528"/>
                <a:gd name="connsiteX6" fmla="*/ 1625156 w 1634790"/>
                <a:gd name="connsiteY6" fmla="*/ 166105 h 1481528"/>
                <a:gd name="connsiteX7" fmla="*/ 1625156 w 1634790"/>
                <a:gd name="connsiteY7" fmla="*/ 1323613 h 1481528"/>
                <a:gd name="connsiteX8" fmla="*/ 1471894 w 1634790"/>
                <a:gd name="connsiteY8" fmla="*/ 1476747 h 1481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4790" h="1481528">
                  <a:moveTo>
                    <a:pt x="1471894" y="1476747"/>
                  </a:moveTo>
                  <a:lnTo>
                    <a:pt x="166105" y="1476747"/>
                  </a:lnTo>
                  <a:cubicBezTo>
                    <a:pt x="81811" y="1476747"/>
                    <a:pt x="12844" y="1407780"/>
                    <a:pt x="12844" y="1323485"/>
                  </a:cubicBezTo>
                  <a:lnTo>
                    <a:pt x="12844" y="166105"/>
                  </a:lnTo>
                  <a:cubicBezTo>
                    <a:pt x="12844" y="81811"/>
                    <a:pt x="81811" y="12844"/>
                    <a:pt x="166105" y="12844"/>
                  </a:cubicBezTo>
                  <a:lnTo>
                    <a:pt x="1471894" y="12844"/>
                  </a:lnTo>
                  <a:cubicBezTo>
                    <a:pt x="1556188" y="12844"/>
                    <a:pt x="1625156" y="81811"/>
                    <a:pt x="1625156" y="166105"/>
                  </a:cubicBezTo>
                  <a:lnTo>
                    <a:pt x="1625156" y="1323613"/>
                  </a:lnTo>
                  <a:cubicBezTo>
                    <a:pt x="1625156" y="1407780"/>
                    <a:pt x="1556188" y="1476747"/>
                    <a:pt x="1471894" y="1476747"/>
                  </a:cubicBezTo>
                  <a:close/>
                </a:path>
              </a:pathLst>
            </a:custGeom>
            <a:solidFill>
              <a:srgbClr val="ECB22F"/>
            </a:solidFill>
            <a:ln w="12772"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7D7A0EE6-9472-4C46-A033-0BDA9E476FCE}"/>
                </a:ext>
              </a:extLst>
            </p:cNvPr>
            <p:cNvSpPr/>
            <p:nvPr/>
          </p:nvSpPr>
          <p:spPr>
            <a:xfrm>
              <a:off x="15821419" y="6363199"/>
              <a:ext cx="1634979" cy="1481701"/>
            </a:xfrm>
            <a:custGeom>
              <a:avLst/>
              <a:gdLst>
                <a:gd name="connsiteX0" fmla="*/ 1471894 w 1634790"/>
                <a:gd name="connsiteY0" fmla="*/ 1476747 h 1481528"/>
                <a:gd name="connsiteX1" fmla="*/ 166105 w 1634790"/>
                <a:gd name="connsiteY1" fmla="*/ 1476747 h 1481528"/>
                <a:gd name="connsiteX2" fmla="*/ 12844 w 1634790"/>
                <a:gd name="connsiteY2" fmla="*/ 1323485 h 1481528"/>
                <a:gd name="connsiteX3" fmla="*/ 12844 w 1634790"/>
                <a:gd name="connsiteY3" fmla="*/ 166105 h 1481528"/>
                <a:gd name="connsiteX4" fmla="*/ 166105 w 1634790"/>
                <a:gd name="connsiteY4" fmla="*/ 12844 h 1481528"/>
                <a:gd name="connsiteX5" fmla="*/ 1471894 w 1634790"/>
                <a:gd name="connsiteY5" fmla="*/ 12844 h 1481528"/>
                <a:gd name="connsiteX6" fmla="*/ 1625156 w 1634790"/>
                <a:gd name="connsiteY6" fmla="*/ 166105 h 1481528"/>
                <a:gd name="connsiteX7" fmla="*/ 1625156 w 1634790"/>
                <a:gd name="connsiteY7" fmla="*/ 1323613 h 1481528"/>
                <a:gd name="connsiteX8" fmla="*/ 1471894 w 1634790"/>
                <a:gd name="connsiteY8" fmla="*/ 1476747 h 1481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4790" h="1481528">
                  <a:moveTo>
                    <a:pt x="1471894" y="1476747"/>
                  </a:moveTo>
                  <a:lnTo>
                    <a:pt x="166105" y="1476747"/>
                  </a:lnTo>
                  <a:cubicBezTo>
                    <a:pt x="81812" y="1476747"/>
                    <a:pt x="12844" y="1407780"/>
                    <a:pt x="12844" y="1323485"/>
                  </a:cubicBezTo>
                  <a:lnTo>
                    <a:pt x="12844" y="166105"/>
                  </a:lnTo>
                  <a:cubicBezTo>
                    <a:pt x="12844" y="81811"/>
                    <a:pt x="81812" y="12844"/>
                    <a:pt x="166105" y="12844"/>
                  </a:cubicBezTo>
                  <a:lnTo>
                    <a:pt x="1471894" y="12844"/>
                  </a:lnTo>
                  <a:cubicBezTo>
                    <a:pt x="1556188" y="12844"/>
                    <a:pt x="1625156" y="81811"/>
                    <a:pt x="1625156" y="166105"/>
                  </a:cubicBezTo>
                  <a:lnTo>
                    <a:pt x="1625156" y="1323613"/>
                  </a:lnTo>
                  <a:cubicBezTo>
                    <a:pt x="1625156" y="1407780"/>
                    <a:pt x="1556188" y="1476747"/>
                    <a:pt x="1471894" y="1476747"/>
                  </a:cubicBezTo>
                  <a:close/>
                </a:path>
              </a:pathLst>
            </a:custGeom>
            <a:solidFill>
              <a:srgbClr val="ECB22F"/>
            </a:solidFill>
            <a:ln w="12772"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1CB1F6CB-6F02-48B1-B090-4CDECF7F8695}"/>
                </a:ext>
              </a:extLst>
            </p:cNvPr>
            <p:cNvSpPr/>
            <p:nvPr/>
          </p:nvSpPr>
          <p:spPr>
            <a:xfrm>
              <a:off x="13879754" y="8243425"/>
              <a:ext cx="1634979" cy="1481701"/>
            </a:xfrm>
            <a:custGeom>
              <a:avLst/>
              <a:gdLst>
                <a:gd name="connsiteX0" fmla="*/ 1471894 w 1634790"/>
                <a:gd name="connsiteY0" fmla="*/ 1476747 h 1481528"/>
                <a:gd name="connsiteX1" fmla="*/ 166105 w 1634790"/>
                <a:gd name="connsiteY1" fmla="*/ 1476747 h 1481528"/>
                <a:gd name="connsiteX2" fmla="*/ 12844 w 1634790"/>
                <a:gd name="connsiteY2" fmla="*/ 1323486 h 1481528"/>
                <a:gd name="connsiteX3" fmla="*/ 12844 w 1634790"/>
                <a:gd name="connsiteY3" fmla="*/ 166105 h 1481528"/>
                <a:gd name="connsiteX4" fmla="*/ 166105 w 1634790"/>
                <a:gd name="connsiteY4" fmla="*/ 12844 h 1481528"/>
                <a:gd name="connsiteX5" fmla="*/ 1471894 w 1634790"/>
                <a:gd name="connsiteY5" fmla="*/ 12844 h 1481528"/>
                <a:gd name="connsiteX6" fmla="*/ 1625156 w 1634790"/>
                <a:gd name="connsiteY6" fmla="*/ 166105 h 1481528"/>
                <a:gd name="connsiteX7" fmla="*/ 1625156 w 1634790"/>
                <a:gd name="connsiteY7" fmla="*/ 1323614 h 1481528"/>
                <a:gd name="connsiteX8" fmla="*/ 1471894 w 1634790"/>
                <a:gd name="connsiteY8" fmla="*/ 1476747 h 1481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4790" h="1481528">
                  <a:moveTo>
                    <a:pt x="1471894" y="1476747"/>
                  </a:moveTo>
                  <a:lnTo>
                    <a:pt x="166105" y="1476747"/>
                  </a:lnTo>
                  <a:cubicBezTo>
                    <a:pt x="81811" y="1476747"/>
                    <a:pt x="12844" y="1407780"/>
                    <a:pt x="12844" y="1323486"/>
                  </a:cubicBezTo>
                  <a:lnTo>
                    <a:pt x="12844" y="166105"/>
                  </a:lnTo>
                  <a:cubicBezTo>
                    <a:pt x="12844" y="81812"/>
                    <a:pt x="81811" y="12844"/>
                    <a:pt x="166105" y="12844"/>
                  </a:cubicBezTo>
                  <a:lnTo>
                    <a:pt x="1471894" y="12844"/>
                  </a:lnTo>
                  <a:cubicBezTo>
                    <a:pt x="1556188" y="12844"/>
                    <a:pt x="1625156" y="81812"/>
                    <a:pt x="1625156" y="166105"/>
                  </a:cubicBezTo>
                  <a:lnTo>
                    <a:pt x="1625156" y="1323614"/>
                  </a:lnTo>
                  <a:cubicBezTo>
                    <a:pt x="1625156" y="1407780"/>
                    <a:pt x="1556188" y="1476747"/>
                    <a:pt x="1471894" y="1476747"/>
                  </a:cubicBezTo>
                  <a:close/>
                </a:path>
              </a:pathLst>
            </a:custGeom>
            <a:solidFill>
              <a:srgbClr val="ECB22F"/>
            </a:solidFill>
            <a:ln w="12772"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4084DD60-04EC-4F45-BB81-4CCC0E4A9FC0}"/>
                </a:ext>
              </a:extLst>
            </p:cNvPr>
            <p:cNvSpPr/>
            <p:nvPr/>
          </p:nvSpPr>
          <p:spPr>
            <a:xfrm>
              <a:off x="15821419" y="8243425"/>
              <a:ext cx="1634979" cy="1481701"/>
            </a:xfrm>
            <a:custGeom>
              <a:avLst/>
              <a:gdLst>
                <a:gd name="connsiteX0" fmla="*/ 1471894 w 1634790"/>
                <a:gd name="connsiteY0" fmla="*/ 1476747 h 1481528"/>
                <a:gd name="connsiteX1" fmla="*/ 166105 w 1634790"/>
                <a:gd name="connsiteY1" fmla="*/ 1476747 h 1481528"/>
                <a:gd name="connsiteX2" fmla="*/ 12844 w 1634790"/>
                <a:gd name="connsiteY2" fmla="*/ 1323486 h 1481528"/>
                <a:gd name="connsiteX3" fmla="*/ 12844 w 1634790"/>
                <a:gd name="connsiteY3" fmla="*/ 166105 h 1481528"/>
                <a:gd name="connsiteX4" fmla="*/ 166105 w 1634790"/>
                <a:gd name="connsiteY4" fmla="*/ 12844 h 1481528"/>
                <a:gd name="connsiteX5" fmla="*/ 1471894 w 1634790"/>
                <a:gd name="connsiteY5" fmla="*/ 12844 h 1481528"/>
                <a:gd name="connsiteX6" fmla="*/ 1625156 w 1634790"/>
                <a:gd name="connsiteY6" fmla="*/ 166105 h 1481528"/>
                <a:gd name="connsiteX7" fmla="*/ 1625156 w 1634790"/>
                <a:gd name="connsiteY7" fmla="*/ 1323614 h 1481528"/>
                <a:gd name="connsiteX8" fmla="*/ 1471894 w 1634790"/>
                <a:gd name="connsiteY8" fmla="*/ 1476747 h 1481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4790" h="1481528">
                  <a:moveTo>
                    <a:pt x="1471894" y="1476747"/>
                  </a:moveTo>
                  <a:lnTo>
                    <a:pt x="166105" y="1476747"/>
                  </a:lnTo>
                  <a:cubicBezTo>
                    <a:pt x="81812" y="1476747"/>
                    <a:pt x="12844" y="1407780"/>
                    <a:pt x="12844" y="1323486"/>
                  </a:cubicBezTo>
                  <a:lnTo>
                    <a:pt x="12844" y="166105"/>
                  </a:lnTo>
                  <a:cubicBezTo>
                    <a:pt x="12844" y="81812"/>
                    <a:pt x="81812" y="12844"/>
                    <a:pt x="166105" y="12844"/>
                  </a:cubicBezTo>
                  <a:lnTo>
                    <a:pt x="1471894" y="12844"/>
                  </a:lnTo>
                  <a:cubicBezTo>
                    <a:pt x="1556188" y="12844"/>
                    <a:pt x="1625156" y="81812"/>
                    <a:pt x="1625156" y="166105"/>
                  </a:cubicBezTo>
                  <a:lnTo>
                    <a:pt x="1625156" y="1323614"/>
                  </a:lnTo>
                  <a:cubicBezTo>
                    <a:pt x="1625156" y="1407780"/>
                    <a:pt x="1556188" y="1476747"/>
                    <a:pt x="1471894" y="1476747"/>
                  </a:cubicBezTo>
                  <a:close/>
                </a:path>
              </a:pathLst>
            </a:custGeom>
            <a:solidFill>
              <a:srgbClr val="ECB22F"/>
            </a:solidFill>
            <a:ln w="12772"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BAC678C7-E011-4CE9-AA09-96A273ED6F68}"/>
                </a:ext>
              </a:extLst>
            </p:cNvPr>
            <p:cNvSpPr/>
            <p:nvPr/>
          </p:nvSpPr>
          <p:spPr>
            <a:xfrm>
              <a:off x="14650324" y="5165602"/>
              <a:ext cx="153280" cy="153280"/>
            </a:xfrm>
            <a:custGeom>
              <a:avLst/>
              <a:gdLst>
                <a:gd name="connsiteX0" fmla="*/ 130003 w 153261"/>
                <a:gd name="connsiteY0" fmla="*/ 83829 h 153261"/>
                <a:gd name="connsiteX1" fmla="*/ 84535 w 153261"/>
                <a:gd name="connsiteY1" fmla="*/ 114226 h 153261"/>
                <a:gd name="connsiteX2" fmla="*/ 49541 w 153261"/>
                <a:gd name="connsiteY2" fmla="*/ 111800 h 153261"/>
                <a:gd name="connsiteX3" fmla="*/ 38301 w 153261"/>
                <a:gd name="connsiteY3" fmla="*/ 85107 h 153261"/>
                <a:gd name="connsiteX4" fmla="*/ 49157 w 153261"/>
                <a:gd name="connsiteY4" fmla="*/ 35808 h 153261"/>
                <a:gd name="connsiteX5" fmla="*/ 117103 w 153261"/>
                <a:gd name="connsiteY5" fmla="*/ 48196 h 153261"/>
                <a:gd name="connsiteX6" fmla="*/ 122979 w 153261"/>
                <a:gd name="connsiteY6" fmla="*/ 26739 h 153261"/>
                <a:gd name="connsiteX7" fmla="*/ 70358 w 153261"/>
                <a:gd name="connsiteY7" fmla="*/ 15373 h 153261"/>
                <a:gd name="connsiteX8" fmla="*/ 31021 w 153261"/>
                <a:gd name="connsiteY8" fmla="*/ 15756 h 153261"/>
                <a:gd name="connsiteX9" fmla="*/ 15439 w 153261"/>
                <a:gd name="connsiteY9" fmla="*/ 84085 h 153261"/>
                <a:gd name="connsiteX10" fmla="*/ 58480 w 153261"/>
                <a:gd name="connsiteY10" fmla="*/ 145901 h 153261"/>
                <a:gd name="connsiteX11" fmla="*/ 92454 w 153261"/>
                <a:gd name="connsiteY11" fmla="*/ 135428 h 153261"/>
                <a:gd name="connsiteX12" fmla="*/ 141114 w 153261"/>
                <a:gd name="connsiteY12" fmla="*/ 102860 h 153261"/>
                <a:gd name="connsiteX13" fmla="*/ 130003 w 153261"/>
                <a:gd name="connsiteY13" fmla="*/ 83829 h 15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261" h="153261">
                  <a:moveTo>
                    <a:pt x="130003" y="83829"/>
                  </a:moveTo>
                  <a:cubicBezTo>
                    <a:pt x="114804" y="93919"/>
                    <a:pt x="99734" y="104137"/>
                    <a:pt x="84535" y="114226"/>
                  </a:cubicBezTo>
                  <a:cubicBezTo>
                    <a:pt x="71764" y="122656"/>
                    <a:pt x="60013" y="127381"/>
                    <a:pt x="49541" y="111800"/>
                  </a:cubicBezTo>
                  <a:cubicBezTo>
                    <a:pt x="44176" y="103753"/>
                    <a:pt x="40728" y="94430"/>
                    <a:pt x="38301" y="85107"/>
                  </a:cubicBezTo>
                  <a:cubicBezTo>
                    <a:pt x="34469" y="69653"/>
                    <a:pt x="28723" y="38745"/>
                    <a:pt x="49157" y="35808"/>
                  </a:cubicBezTo>
                  <a:cubicBezTo>
                    <a:pt x="70103" y="32742"/>
                    <a:pt x="97179" y="42066"/>
                    <a:pt x="117103" y="48196"/>
                  </a:cubicBezTo>
                  <a:cubicBezTo>
                    <a:pt x="130769" y="52411"/>
                    <a:pt x="136644" y="30954"/>
                    <a:pt x="122979" y="26739"/>
                  </a:cubicBezTo>
                  <a:cubicBezTo>
                    <a:pt x="105736" y="21503"/>
                    <a:pt x="88239" y="17544"/>
                    <a:pt x="70358" y="15373"/>
                  </a:cubicBezTo>
                  <a:cubicBezTo>
                    <a:pt x="58608" y="13968"/>
                    <a:pt x="42389" y="10264"/>
                    <a:pt x="31021" y="15756"/>
                  </a:cubicBezTo>
                  <a:cubicBezTo>
                    <a:pt x="8671" y="26612"/>
                    <a:pt x="11736" y="64544"/>
                    <a:pt x="15439" y="84085"/>
                  </a:cubicBezTo>
                  <a:cubicBezTo>
                    <a:pt x="19782" y="106691"/>
                    <a:pt x="32810" y="140536"/>
                    <a:pt x="58480" y="145901"/>
                  </a:cubicBezTo>
                  <a:cubicBezTo>
                    <a:pt x="71636" y="148710"/>
                    <a:pt x="81853" y="142452"/>
                    <a:pt x="92454" y="135428"/>
                  </a:cubicBezTo>
                  <a:cubicBezTo>
                    <a:pt x="108801" y="124699"/>
                    <a:pt x="124894" y="113715"/>
                    <a:pt x="141114" y="102860"/>
                  </a:cubicBezTo>
                  <a:cubicBezTo>
                    <a:pt x="152992" y="95069"/>
                    <a:pt x="141881" y="75911"/>
                    <a:pt x="130003" y="83829"/>
                  </a:cubicBezTo>
                  <a:close/>
                </a:path>
              </a:pathLst>
            </a:custGeom>
            <a:solidFill>
              <a:srgbClr val="FCC639"/>
            </a:solidFill>
            <a:ln w="12772"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5F931546-061A-4F36-8B85-1370EBFDE199}"/>
                </a:ext>
              </a:extLst>
            </p:cNvPr>
            <p:cNvSpPr/>
            <p:nvPr/>
          </p:nvSpPr>
          <p:spPr>
            <a:xfrm>
              <a:off x="14927116" y="5121750"/>
              <a:ext cx="89413" cy="76640"/>
            </a:xfrm>
            <a:custGeom>
              <a:avLst/>
              <a:gdLst>
                <a:gd name="connsiteX0" fmla="*/ 43159 w 89402"/>
                <a:gd name="connsiteY0" fmla="*/ 12857 h 76630"/>
                <a:gd name="connsiteX1" fmla="*/ 13145 w 89402"/>
                <a:gd name="connsiteY1" fmla="*/ 59985 h 76630"/>
                <a:gd name="connsiteX2" fmla="*/ 35369 w 89402"/>
                <a:gd name="connsiteY2" fmla="*/ 59985 h 76630"/>
                <a:gd name="connsiteX3" fmla="*/ 43542 w 89402"/>
                <a:gd name="connsiteY3" fmla="*/ 34953 h 76630"/>
                <a:gd name="connsiteX4" fmla="*/ 56825 w 89402"/>
                <a:gd name="connsiteY4" fmla="*/ 53727 h 76630"/>
                <a:gd name="connsiteX5" fmla="*/ 79048 w 89402"/>
                <a:gd name="connsiteY5" fmla="*/ 53727 h 76630"/>
                <a:gd name="connsiteX6" fmla="*/ 43159 w 89402"/>
                <a:gd name="connsiteY6" fmla="*/ 12857 h 76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402" h="76630">
                  <a:moveTo>
                    <a:pt x="43159" y="12857"/>
                  </a:moveTo>
                  <a:cubicBezTo>
                    <a:pt x="18126" y="13496"/>
                    <a:pt x="11230" y="39551"/>
                    <a:pt x="13145" y="59985"/>
                  </a:cubicBezTo>
                  <a:cubicBezTo>
                    <a:pt x="14423" y="74035"/>
                    <a:pt x="36645" y="74290"/>
                    <a:pt x="35369" y="59985"/>
                  </a:cubicBezTo>
                  <a:cubicBezTo>
                    <a:pt x="34729" y="53089"/>
                    <a:pt x="32814" y="35847"/>
                    <a:pt x="43542" y="34953"/>
                  </a:cubicBezTo>
                  <a:cubicBezTo>
                    <a:pt x="52610" y="34314"/>
                    <a:pt x="56187" y="46703"/>
                    <a:pt x="56825" y="53727"/>
                  </a:cubicBezTo>
                  <a:cubicBezTo>
                    <a:pt x="58102" y="67776"/>
                    <a:pt x="80325" y="68032"/>
                    <a:pt x="79048" y="53727"/>
                  </a:cubicBezTo>
                  <a:cubicBezTo>
                    <a:pt x="77260" y="34059"/>
                    <a:pt x="65893" y="12219"/>
                    <a:pt x="43159" y="12857"/>
                  </a:cubicBezTo>
                  <a:close/>
                </a:path>
              </a:pathLst>
            </a:custGeom>
            <a:solidFill>
              <a:srgbClr val="FCC639"/>
            </a:solidFill>
            <a:ln w="12772"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00E32ED8-DB92-4672-868F-730500213381}"/>
                </a:ext>
              </a:extLst>
            </p:cNvPr>
            <p:cNvSpPr/>
            <p:nvPr/>
          </p:nvSpPr>
          <p:spPr>
            <a:xfrm>
              <a:off x="14217873" y="4936706"/>
              <a:ext cx="957996" cy="574798"/>
            </a:xfrm>
            <a:custGeom>
              <a:avLst/>
              <a:gdLst>
                <a:gd name="connsiteX0" fmla="*/ 938022 w 957884"/>
                <a:gd name="connsiteY0" fmla="*/ 289199 h 574730"/>
                <a:gd name="connsiteX1" fmla="*/ 916055 w 957884"/>
                <a:gd name="connsiteY1" fmla="*/ 286772 h 574730"/>
                <a:gd name="connsiteX2" fmla="*/ 638268 w 957884"/>
                <a:gd name="connsiteY2" fmla="*/ 31592 h 574730"/>
                <a:gd name="connsiteX3" fmla="*/ 634948 w 957884"/>
                <a:gd name="connsiteY3" fmla="*/ 29804 h 574730"/>
                <a:gd name="connsiteX4" fmla="*/ 242343 w 957884"/>
                <a:gd name="connsiteY4" fmla="*/ 115758 h 574730"/>
                <a:gd name="connsiteX5" fmla="*/ 242343 w 957884"/>
                <a:gd name="connsiteY5" fmla="*/ 134916 h 574730"/>
                <a:gd name="connsiteX6" fmla="*/ 299560 w 957884"/>
                <a:gd name="connsiteY6" fmla="*/ 169783 h 574730"/>
                <a:gd name="connsiteX7" fmla="*/ 204921 w 957884"/>
                <a:gd name="connsiteY7" fmla="*/ 251650 h 574730"/>
                <a:gd name="connsiteX8" fmla="*/ 117306 w 957884"/>
                <a:gd name="connsiteY8" fmla="*/ 194943 h 574730"/>
                <a:gd name="connsiteX9" fmla="*/ 35950 w 957884"/>
                <a:gd name="connsiteY9" fmla="*/ 169527 h 574730"/>
                <a:gd name="connsiteX10" fmla="*/ 25860 w 957884"/>
                <a:gd name="connsiteY10" fmla="*/ 176424 h 574730"/>
                <a:gd name="connsiteX11" fmla="*/ 28031 w 957884"/>
                <a:gd name="connsiteY11" fmla="*/ 188430 h 574730"/>
                <a:gd name="connsiteX12" fmla="*/ 14749 w 957884"/>
                <a:gd name="connsiteY12" fmla="*/ 393417 h 574730"/>
                <a:gd name="connsiteX13" fmla="*/ 15771 w 957884"/>
                <a:gd name="connsiteY13" fmla="*/ 405806 h 574730"/>
                <a:gd name="connsiteX14" fmla="*/ 24328 w 957884"/>
                <a:gd name="connsiteY14" fmla="*/ 410148 h 574730"/>
                <a:gd name="connsiteX15" fmla="*/ 196747 w 957884"/>
                <a:gd name="connsiteY15" fmla="*/ 337476 h 574730"/>
                <a:gd name="connsiteX16" fmla="*/ 256647 w 957884"/>
                <a:gd name="connsiteY16" fmla="*/ 412830 h 574730"/>
                <a:gd name="connsiteX17" fmla="*/ 254348 w 957884"/>
                <a:gd name="connsiteY17" fmla="*/ 415129 h 574730"/>
                <a:gd name="connsiteX18" fmla="*/ 224972 w 957884"/>
                <a:gd name="connsiteY18" fmla="*/ 451784 h 574730"/>
                <a:gd name="connsiteX19" fmla="*/ 223185 w 957884"/>
                <a:gd name="connsiteY19" fmla="*/ 465194 h 574730"/>
                <a:gd name="connsiteX20" fmla="*/ 583605 w 957884"/>
                <a:gd name="connsiteY20" fmla="*/ 557279 h 574730"/>
                <a:gd name="connsiteX21" fmla="*/ 585903 w 957884"/>
                <a:gd name="connsiteY21" fmla="*/ 556257 h 574730"/>
                <a:gd name="connsiteX22" fmla="*/ 703788 w 957884"/>
                <a:gd name="connsiteY22" fmla="*/ 526755 h 574730"/>
                <a:gd name="connsiteX23" fmla="*/ 705703 w 957884"/>
                <a:gd name="connsiteY23" fmla="*/ 525988 h 574730"/>
                <a:gd name="connsiteX24" fmla="*/ 705959 w 957884"/>
                <a:gd name="connsiteY24" fmla="*/ 525860 h 574730"/>
                <a:gd name="connsiteX25" fmla="*/ 929465 w 957884"/>
                <a:gd name="connsiteY25" fmla="*/ 348460 h 574730"/>
                <a:gd name="connsiteX26" fmla="*/ 938022 w 957884"/>
                <a:gd name="connsiteY26" fmla="*/ 289199 h 574730"/>
                <a:gd name="connsiteX27" fmla="*/ 315525 w 957884"/>
                <a:gd name="connsiteY27" fmla="*/ 154329 h 574730"/>
                <a:gd name="connsiteX28" fmla="*/ 269674 w 957884"/>
                <a:gd name="connsiteY28" fmla="*/ 123549 h 574730"/>
                <a:gd name="connsiteX29" fmla="*/ 524983 w 957884"/>
                <a:gd name="connsiteY29" fmla="*/ 35296 h 574730"/>
                <a:gd name="connsiteX30" fmla="*/ 316419 w 957884"/>
                <a:gd name="connsiteY30" fmla="*/ 155478 h 574730"/>
                <a:gd name="connsiteX31" fmla="*/ 315525 w 957884"/>
                <a:gd name="connsiteY31" fmla="*/ 154329 h 574730"/>
                <a:gd name="connsiteX32" fmla="*/ 387813 w 957884"/>
                <a:gd name="connsiteY32" fmla="*/ 539399 h 574730"/>
                <a:gd name="connsiteX33" fmla="*/ 277976 w 957884"/>
                <a:gd name="connsiteY33" fmla="*/ 494186 h 574730"/>
                <a:gd name="connsiteX34" fmla="*/ 271845 w 957884"/>
                <a:gd name="connsiteY34" fmla="*/ 428412 h 574730"/>
                <a:gd name="connsiteX35" fmla="*/ 473129 w 957884"/>
                <a:gd name="connsiteY35" fmla="*/ 546679 h 574730"/>
                <a:gd name="connsiteX36" fmla="*/ 387813 w 957884"/>
                <a:gd name="connsiteY36" fmla="*/ 539399 h 574730"/>
                <a:gd name="connsiteX37" fmla="*/ 851302 w 957884"/>
                <a:gd name="connsiteY37" fmla="*/ 403251 h 574730"/>
                <a:gd name="connsiteX38" fmla="*/ 705320 w 957884"/>
                <a:gd name="connsiteY38" fmla="*/ 502233 h 574730"/>
                <a:gd name="connsiteX39" fmla="*/ 622304 w 957884"/>
                <a:gd name="connsiteY39" fmla="*/ 186897 h 574730"/>
                <a:gd name="connsiteX40" fmla="*/ 600081 w 957884"/>
                <a:gd name="connsiteY40" fmla="*/ 186897 h 574730"/>
                <a:gd name="connsiteX41" fmla="*/ 684119 w 957884"/>
                <a:gd name="connsiteY41" fmla="*/ 510790 h 574730"/>
                <a:gd name="connsiteX42" fmla="*/ 647081 w 957884"/>
                <a:gd name="connsiteY42" fmla="*/ 523178 h 574730"/>
                <a:gd name="connsiteX43" fmla="*/ 208753 w 957884"/>
                <a:gd name="connsiteY43" fmla="*/ 315765 h 574730"/>
                <a:gd name="connsiteX44" fmla="*/ 196364 w 957884"/>
                <a:gd name="connsiteY44" fmla="*/ 311294 h 574730"/>
                <a:gd name="connsiteX45" fmla="*/ 194065 w 957884"/>
                <a:gd name="connsiteY45" fmla="*/ 312188 h 574730"/>
                <a:gd name="connsiteX46" fmla="*/ 193043 w 957884"/>
                <a:gd name="connsiteY46" fmla="*/ 312699 h 574730"/>
                <a:gd name="connsiteX47" fmla="*/ 191383 w 957884"/>
                <a:gd name="connsiteY47" fmla="*/ 313593 h 574730"/>
                <a:gd name="connsiteX48" fmla="*/ 45784 w 957884"/>
                <a:gd name="connsiteY48" fmla="*/ 386265 h 574730"/>
                <a:gd name="connsiteX49" fmla="*/ 64942 w 957884"/>
                <a:gd name="connsiteY49" fmla="*/ 196604 h 574730"/>
                <a:gd name="connsiteX50" fmla="*/ 204027 w 957884"/>
                <a:gd name="connsiteY50" fmla="*/ 275023 h 574730"/>
                <a:gd name="connsiteX51" fmla="*/ 214500 w 957884"/>
                <a:gd name="connsiteY51" fmla="*/ 272340 h 574730"/>
                <a:gd name="connsiteX52" fmla="*/ 214883 w 957884"/>
                <a:gd name="connsiteY52" fmla="*/ 272213 h 574730"/>
                <a:gd name="connsiteX53" fmla="*/ 397265 w 957884"/>
                <a:gd name="connsiteY53" fmla="*/ 126486 h 574730"/>
                <a:gd name="connsiteX54" fmla="*/ 601230 w 957884"/>
                <a:gd name="connsiteY54" fmla="*/ 49089 h 574730"/>
                <a:gd name="connsiteX55" fmla="*/ 894087 w 957884"/>
                <a:gd name="connsiteY55" fmla="*/ 291115 h 574730"/>
                <a:gd name="connsiteX56" fmla="*/ 891278 w 957884"/>
                <a:gd name="connsiteY56" fmla="*/ 291626 h 574730"/>
                <a:gd name="connsiteX57" fmla="*/ 806345 w 957884"/>
                <a:gd name="connsiteY57" fmla="*/ 290987 h 574730"/>
                <a:gd name="connsiteX58" fmla="*/ 806345 w 957884"/>
                <a:gd name="connsiteY58" fmla="*/ 313210 h 574730"/>
                <a:gd name="connsiteX59" fmla="*/ 859476 w 957884"/>
                <a:gd name="connsiteY59" fmla="*/ 314487 h 574730"/>
                <a:gd name="connsiteX60" fmla="*/ 907881 w 957884"/>
                <a:gd name="connsiteY60" fmla="*/ 311678 h 574730"/>
                <a:gd name="connsiteX61" fmla="*/ 851302 w 957884"/>
                <a:gd name="connsiteY61" fmla="*/ 403251 h 574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957884" h="574730">
                  <a:moveTo>
                    <a:pt x="938022" y="289199"/>
                  </a:moveTo>
                  <a:cubicBezTo>
                    <a:pt x="933169" y="285623"/>
                    <a:pt x="924612" y="285623"/>
                    <a:pt x="916055" y="286772"/>
                  </a:cubicBezTo>
                  <a:cubicBezTo>
                    <a:pt x="874035" y="159565"/>
                    <a:pt x="772755" y="55858"/>
                    <a:pt x="638268" y="31592"/>
                  </a:cubicBezTo>
                  <a:cubicBezTo>
                    <a:pt x="637246" y="30953"/>
                    <a:pt x="636352" y="30187"/>
                    <a:pt x="634948" y="29804"/>
                  </a:cubicBezTo>
                  <a:cubicBezTo>
                    <a:pt x="491009" y="-12982"/>
                    <a:pt x="360992" y="28654"/>
                    <a:pt x="242343" y="115758"/>
                  </a:cubicBezTo>
                  <a:cubicBezTo>
                    <a:pt x="236467" y="120101"/>
                    <a:pt x="233913" y="131212"/>
                    <a:pt x="242343" y="134916"/>
                  </a:cubicBezTo>
                  <a:cubicBezTo>
                    <a:pt x="264310" y="144495"/>
                    <a:pt x="280402" y="153946"/>
                    <a:pt x="299560" y="169783"/>
                  </a:cubicBezTo>
                  <a:cubicBezTo>
                    <a:pt x="266608" y="197753"/>
                    <a:pt x="235063" y="226234"/>
                    <a:pt x="204921" y="251650"/>
                  </a:cubicBezTo>
                  <a:cubicBezTo>
                    <a:pt x="171459" y="238878"/>
                    <a:pt x="147192" y="213973"/>
                    <a:pt x="117306" y="194943"/>
                  </a:cubicBezTo>
                  <a:cubicBezTo>
                    <a:pt x="92402" y="179106"/>
                    <a:pt x="65453" y="170549"/>
                    <a:pt x="35950" y="169527"/>
                  </a:cubicBezTo>
                  <a:cubicBezTo>
                    <a:pt x="30458" y="169272"/>
                    <a:pt x="27137" y="172465"/>
                    <a:pt x="25860" y="176424"/>
                  </a:cubicBezTo>
                  <a:cubicBezTo>
                    <a:pt x="23944" y="180128"/>
                    <a:pt x="23944" y="184726"/>
                    <a:pt x="28031" y="188430"/>
                  </a:cubicBezTo>
                  <a:cubicBezTo>
                    <a:pt x="97254" y="251395"/>
                    <a:pt x="58684" y="329047"/>
                    <a:pt x="14749" y="393417"/>
                  </a:cubicBezTo>
                  <a:cubicBezTo>
                    <a:pt x="11556" y="398142"/>
                    <a:pt x="12705" y="402741"/>
                    <a:pt x="15771" y="405806"/>
                  </a:cubicBezTo>
                  <a:cubicBezTo>
                    <a:pt x="17558" y="408360"/>
                    <a:pt x="20241" y="410148"/>
                    <a:pt x="24328" y="410148"/>
                  </a:cubicBezTo>
                  <a:cubicBezTo>
                    <a:pt x="84738" y="410276"/>
                    <a:pt x="148725" y="374004"/>
                    <a:pt x="196747" y="337476"/>
                  </a:cubicBezTo>
                  <a:cubicBezTo>
                    <a:pt x="215011" y="364425"/>
                    <a:pt x="235063" y="389586"/>
                    <a:pt x="256647" y="412830"/>
                  </a:cubicBezTo>
                  <a:lnTo>
                    <a:pt x="254348" y="415129"/>
                  </a:lnTo>
                  <a:cubicBezTo>
                    <a:pt x="245408" y="428539"/>
                    <a:pt x="236339" y="440417"/>
                    <a:pt x="224972" y="451784"/>
                  </a:cubicBezTo>
                  <a:cubicBezTo>
                    <a:pt x="221652" y="455105"/>
                    <a:pt x="220630" y="461107"/>
                    <a:pt x="223185" y="465194"/>
                  </a:cubicBezTo>
                  <a:cubicBezTo>
                    <a:pt x="293685" y="577076"/>
                    <a:pt x="467636" y="582056"/>
                    <a:pt x="583605" y="557279"/>
                  </a:cubicBezTo>
                  <a:lnTo>
                    <a:pt x="585903" y="556257"/>
                  </a:lnTo>
                  <a:cubicBezTo>
                    <a:pt x="624347" y="553192"/>
                    <a:pt x="663812" y="543741"/>
                    <a:pt x="703788" y="526755"/>
                  </a:cubicBezTo>
                  <a:lnTo>
                    <a:pt x="705703" y="525988"/>
                  </a:lnTo>
                  <a:lnTo>
                    <a:pt x="705959" y="525860"/>
                  </a:lnTo>
                  <a:cubicBezTo>
                    <a:pt x="794339" y="487928"/>
                    <a:pt x="872248" y="425474"/>
                    <a:pt x="929465" y="348460"/>
                  </a:cubicBezTo>
                  <a:cubicBezTo>
                    <a:pt x="942237" y="330963"/>
                    <a:pt x="961650" y="306696"/>
                    <a:pt x="938022" y="289199"/>
                  </a:cubicBezTo>
                  <a:close/>
                  <a:moveTo>
                    <a:pt x="315525" y="154329"/>
                  </a:moveTo>
                  <a:cubicBezTo>
                    <a:pt x="300837" y="142196"/>
                    <a:pt x="286022" y="132106"/>
                    <a:pt x="269674" y="123549"/>
                  </a:cubicBezTo>
                  <a:cubicBezTo>
                    <a:pt x="349242" y="68502"/>
                    <a:pt x="433920" y="34529"/>
                    <a:pt x="524983" y="35296"/>
                  </a:cubicBezTo>
                  <a:cubicBezTo>
                    <a:pt x="449373" y="54198"/>
                    <a:pt x="380278" y="102731"/>
                    <a:pt x="316419" y="155478"/>
                  </a:cubicBezTo>
                  <a:lnTo>
                    <a:pt x="315525" y="154329"/>
                  </a:lnTo>
                  <a:close/>
                  <a:moveTo>
                    <a:pt x="387813" y="539399"/>
                  </a:moveTo>
                  <a:cubicBezTo>
                    <a:pt x="351158" y="532374"/>
                    <a:pt x="308117" y="516793"/>
                    <a:pt x="277976" y="494186"/>
                  </a:cubicBezTo>
                  <a:cubicBezTo>
                    <a:pt x="240810" y="466344"/>
                    <a:pt x="252304" y="457404"/>
                    <a:pt x="271845" y="428412"/>
                  </a:cubicBezTo>
                  <a:cubicBezTo>
                    <a:pt x="329829" y="485757"/>
                    <a:pt x="398286" y="528032"/>
                    <a:pt x="473129" y="546679"/>
                  </a:cubicBezTo>
                  <a:cubicBezTo>
                    <a:pt x="444009" y="546806"/>
                    <a:pt x="415145" y="544635"/>
                    <a:pt x="387813" y="539399"/>
                  </a:cubicBezTo>
                  <a:close/>
                  <a:moveTo>
                    <a:pt x="851302" y="403251"/>
                  </a:moveTo>
                  <a:cubicBezTo>
                    <a:pt x="809282" y="443099"/>
                    <a:pt x="759217" y="478222"/>
                    <a:pt x="705320" y="502233"/>
                  </a:cubicBezTo>
                  <a:cubicBezTo>
                    <a:pt x="634437" y="410403"/>
                    <a:pt x="607744" y="302993"/>
                    <a:pt x="622304" y="186897"/>
                  </a:cubicBezTo>
                  <a:cubicBezTo>
                    <a:pt x="624091" y="172720"/>
                    <a:pt x="601868" y="172848"/>
                    <a:pt x="600081" y="186897"/>
                  </a:cubicBezTo>
                  <a:cubicBezTo>
                    <a:pt x="585137" y="306313"/>
                    <a:pt x="613363" y="415895"/>
                    <a:pt x="684119" y="510790"/>
                  </a:cubicBezTo>
                  <a:cubicBezTo>
                    <a:pt x="671858" y="515515"/>
                    <a:pt x="659597" y="519730"/>
                    <a:pt x="647081" y="523178"/>
                  </a:cubicBezTo>
                  <a:cubicBezTo>
                    <a:pt x="462911" y="573627"/>
                    <a:pt x="305946" y="465450"/>
                    <a:pt x="208753" y="315765"/>
                  </a:cubicBezTo>
                  <a:cubicBezTo>
                    <a:pt x="205560" y="310911"/>
                    <a:pt x="200706" y="310017"/>
                    <a:pt x="196364" y="311294"/>
                  </a:cubicBezTo>
                  <a:lnTo>
                    <a:pt x="194065" y="312188"/>
                  </a:lnTo>
                  <a:lnTo>
                    <a:pt x="193043" y="312699"/>
                  </a:lnTo>
                  <a:lnTo>
                    <a:pt x="191383" y="313593"/>
                  </a:lnTo>
                  <a:cubicBezTo>
                    <a:pt x="152429" y="344756"/>
                    <a:pt x="98276" y="378602"/>
                    <a:pt x="45784" y="386265"/>
                  </a:cubicBezTo>
                  <a:cubicBezTo>
                    <a:pt x="84100" y="324960"/>
                    <a:pt x="107983" y="256120"/>
                    <a:pt x="64942" y="196604"/>
                  </a:cubicBezTo>
                  <a:cubicBezTo>
                    <a:pt x="116157" y="211674"/>
                    <a:pt x="151918" y="257653"/>
                    <a:pt x="204027" y="275023"/>
                  </a:cubicBezTo>
                  <a:cubicBezTo>
                    <a:pt x="208497" y="276555"/>
                    <a:pt x="212073" y="275023"/>
                    <a:pt x="214500" y="272340"/>
                  </a:cubicBezTo>
                  <a:lnTo>
                    <a:pt x="214883" y="272213"/>
                  </a:lnTo>
                  <a:cubicBezTo>
                    <a:pt x="274655" y="222530"/>
                    <a:pt x="334427" y="172465"/>
                    <a:pt x="397265" y="126486"/>
                  </a:cubicBezTo>
                  <a:cubicBezTo>
                    <a:pt x="458441" y="81529"/>
                    <a:pt x="522172" y="43214"/>
                    <a:pt x="601230" y="49089"/>
                  </a:cubicBezTo>
                  <a:cubicBezTo>
                    <a:pt x="741592" y="59562"/>
                    <a:pt x="850408" y="161609"/>
                    <a:pt x="894087" y="291115"/>
                  </a:cubicBezTo>
                  <a:lnTo>
                    <a:pt x="891278" y="291626"/>
                  </a:lnTo>
                  <a:cubicBezTo>
                    <a:pt x="863307" y="294436"/>
                    <a:pt x="834443" y="291498"/>
                    <a:pt x="806345" y="290987"/>
                  </a:cubicBezTo>
                  <a:cubicBezTo>
                    <a:pt x="792040" y="290732"/>
                    <a:pt x="792040" y="312955"/>
                    <a:pt x="806345" y="313210"/>
                  </a:cubicBezTo>
                  <a:cubicBezTo>
                    <a:pt x="824098" y="313465"/>
                    <a:pt x="841723" y="314487"/>
                    <a:pt x="859476" y="314487"/>
                  </a:cubicBezTo>
                  <a:cubicBezTo>
                    <a:pt x="868289" y="314487"/>
                    <a:pt x="900984" y="308229"/>
                    <a:pt x="907881" y="311678"/>
                  </a:cubicBezTo>
                  <a:cubicBezTo>
                    <a:pt x="936362" y="326110"/>
                    <a:pt x="864712" y="390479"/>
                    <a:pt x="851302" y="403251"/>
                  </a:cubicBezTo>
                  <a:close/>
                </a:path>
              </a:pathLst>
            </a:custGeom>
            <a:solidFill>
              <a:srgbClr val="FCC639"/>
            </a:solidFill>
            <a:ln w="12772"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04A42907-A8A2-4C68-AE7B-D85B7F7B7138}"/>
                </a:ext>
              </a:extLst>
            </p:cNvPr>
            <p:cNvSpPr/>
            <p:nvPr/>
          </p:nvSpPr>
          <p:spPr>
            <a:xfrm>
              <a:off x="14783974" y="4998244"/>
              <a:ext cx="153280" cy="89413"/>
            </a:xfrm>
            <a:custGeom>
              <a:avLst/>
              <a:gdLst>
                <a:gd name="connsiteX0" fmla="*/ 23572 w 153261"/>
                <a:gd name="connsiteY0" fmla="*/ 12846 h 89402"/>
                <a:gd name="connsiteX1" fmla="*/ 23572 w 153261"/>
                <a:gd name="connsiteY1" fmla="*/ 35069 h 89402"/>
                <a:gd name="connsiteX2" fmla="*/ 127534 w 153261"/>
                <a:gd name="connsiteY2" fmla="*/ 76961 h 89402"/>
                <a:gd name="connsiteX3" fmla="*/ 143244 w 153261"/>
                <a:gd name="connsiteY3" fmla="*/ 61251 h 89402"/>
                <a:gd name="connsiteX4" fmla="*/ 23572 w 153261"/>
                <a:gd name="connsiteY4" fmla="*/ 12846 h 89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261" h="89402">
                  <a:moveTo>
                    <a:pt x="23572" y="12846"/>
                  </a:moveTo>
                  <a:cubicBezTo>
                    <a:pt x="9268" y="12591"/>
                    <a:pt x="9268" y="34686"/>
                    <a:pt x="23572" y="35069"/>
                  </a:cubicBezTo>
                  <a:cubicBezTo>
                    <a:pt x="65591" y="35963"/>
                    <a:pt x="96244" y="49118"/>
                    <a:pt x="127534" y="76961"/>
                  </a:cubicBezTo>
                  <a:cubicBezTo>
                    <a:pt x="138135" y="86412"/>
                    <a:pt x="153972" y="70830"/>
                    <a:pt x="143244" y="61251"/>
                  </a:cubicBezTo>
                  <a:cubicBezTo>
                    <a:pt x="107738" y="29577"/>
                    <a:pt x="71338" y="13740"/>
                    <a:pt x="23572" y="12846"/>
                  </a:cubicBezTo>
                  <a:close/>
                </a:path>
              </a:pathLst>
            </a:custGeom>
            <a:solidFill>
              <a:srgbClr val="FCC639"/>
            </a:solidFill>
            <a:ln w="12772"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5F4EA09A-AE00-4D6F-99C8-678DAE99B566}"/>
                </a:ext>
              </a:extLst>
            </p:cNvPr>
            <p:cNvSpPr/>
            <p:nvPr/>
          </p:nvSpPr>
          <p:spPr>
            <a:xfrm>
              <a:off x="14734414" y="5003483"/>
              <a:ext cx="38319" cy="38319"/>
            </a:xfrm>
            <a:custGeom>
              <a:avLst/>
              <a:gdLst>
                <a:gd name="connsiteX0" fmla="*/ 23572 w 38315"/>
                <a:gd name="connsiteY0" fmla="*/ 35067 h 38315"/>
                <a:gd name="connsiteX1" fmla="*/ 23572 w 38315"/>
                <a:gd name="connsiteY1" fmla="*/ 12844 h 38315"/>
                <a:gd name="connsiteX2" fmla="*/ 23572 w 38315"/>
                <a:gd name="connsiteY2" fmla="*/ 35067 h 38315"/>
              </a:gdLst>
              <a:ahLst/>
              <a:cxnLst>
                <a:cxn ang="0">
                  <a:pos x="connsiteX0" y="connsiteY0"/>
                </a:cxn>
                <a:cxn ang="0">
                  <a:pos x="connsiteX1" y="connsiteY1"/>
                </a:cxn>
                <a:cxn ang="0">
                  <a:pos x="connsiteX2" y="connsiteY2"/>
                </a:cxn>
              </a:cxnLst>
              <a:rect l="l" t="t" r="r" b="b"/>
              <a:pathLst>
                <a:path w="38315" h="38315">
                  <a:moveTo>
                    <a:pt x="23572" y="35067"/>
                  </a:moveTo>
                  <a:cubicBezTo>
                    <a:pt x="37876" y="35067"/>
                    <a:pt x="37876" y="12844"/>
                    <a:pt x="23572" y="12844"/>
                  </a:cubicBezTo>
                  <a:cubicBezTo>
                    <a:pt x="9268" y="12844"/>
                    <a:pt x="9268" y="35067"/>
                    <a:pt x="23572" y="35067"/>
                  </a:cubicBezTo>
                  <a:close/>
                </a:path>
              </a:pathLst>
            </a:custGeom>
            <a:solidFill>
              <a:srgbClr val="FCC639"/>
            </a:solidFill>
            <a:ln w="12772"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EB03CDB1-6A55-46B4-857D-7FDB0DC711F1}"/>
                </a:ext>
              </a:extLst>
            </p:cNvPr>
            <p:cNvSpPr/>
            <p:nvPr/>
          </p:nvSpPr>
          <p:spPr>
            <a:xfrm>
              <a:off x="16196805" y="4853648"/>
              <a:ext cx="881356" cy="906903"/>
            </a:xfrm>
            <a:custGeom>
              <a:avLst/>
              <a:gdLst>
                <a:gd name="connsiteX0" fmla="*/ 872407 w 881254"/>
                <a:gd name="connsiteY0" fmla="*/ 242230 h 906797"/>
                <a:gd name="connsiteX1" fmla="*/ 641494 w 881254"/>
                <a:gd name="connsiteY1" fmla="*/ 12848 h 906797"/>
                <a:gd name="connsiteX2" fmla="*/ 457068 w 881254"/>
                <a:gd name="connsiteY2" fmla="*/ 90118 h 906797"/>
                <a:gd name="connsiteX3" fmla="*/ 360130 w 881254"/>
                <a:gd name="connsiteY3" fmla="*/ 234311 h 906797"/>
                <a:gd name="connsiteX4" fmla="*/ 302146 w 881254"/>
                <a:gd name="connsiteY4" fmla="*/ 355516 h 906797"/>
                <a:gd name="connsiteX5" fmla="*/ 256296 w 881254"/>
                <a:gd name="connsiteY5" fmla="*/ 449005 h 906797"/>
                <a:gd name="connsiteX6" fmla="*/ 269195 w 881254"/>
                <a:gd name="connsiteY6" fmla="*/ 526785 h 906797"/>
                <a:gd name="connsiteX7" fmla="*/ 200866 w 881254"/>
                <a:gd name="connsiteY7" fmla="*/ 599840 h 906797"/>
                <a:gd name="connsiteX8" fmla="*/ 143905 w 881254"/>
                <a:gd name="connsiteY8" fmla="*/ 641732 h 906797"/>
                <a:gd name="connsiteX9" fmla="*/ 94094 w 881254"/>
                <a:gd name="connsiteY9" fmla="*/ 649395 h 906797"/>
                <a:gd name="connsiteX10" fmla="*/ 20145 w 881254"/>
                <a:gd name="connsiteY10" fmla="*/ 693330 h 906797"/>
                <a:gd name="connsiteX11" fmla="*/ 40070 w 881254"/>
                <a:gd name="connsiteY11" fmla="*/ 781327 h 906797"/>
                <a:gd name="connsiteX12" fmla="*/ 116829 w 881254"/>
                <a:gd name="connsiteY12" fmla="*/ 803167 h 906797"/>
                <a:gd name="connsiteX13" fmla="*/ 120915 w 881254"/>
                <a:gd name="connsiteY13" fmla="*/ 835735 h 906797"/>
                <a:gd name="connsiteX14" fmla="*/ 147352 w 881254"/>
                <a:gd name="connsiteY14" fmla="*/ 879415 h 906797"/>
                <a:gd name="connsiteX15" fmla="*/ 238033 w 881254"/>
                <a:gd name="connsiteY15" fmla="*/ 894869 h 906797"/>
                <a:gd name="connsiteX16" fmla="*/ 293462 w 881254"/>
                <a:gd name="connsiteY16" fmla="*/ 817599 h 906797"/>
                <a:gd name="connsiteX17" fmla="*/ 291290 w 881254"/>
                <a:gd name="connsiteY17" fmla="*/ 775452 h 906797"/>
                <a:gd name="connsiteX18" fmla="*/ 319645 w 881254"/>
                <a:gd name="connsiteY18" fmla="*/ 705591 h 906797"/>
                <a:gd name="connsiteX19" fmla="*/ 388611 w 881254"/>
                <a:gd name="connsiteY19" fmla="*/ 630620 h 906797"/>
                <a:gd name="connsiteX20" fmla="*/ 472523 w 881254"/>
                <a:gd name="connsiteY20" fmla="*/ 632281 h 906797"/>
                <a:gd name="connsiteX21" fmla="*/ 543023 w 881254"/>
                <a:gd name="connsiteY21" fmla="*/ 588856 h 906797"/>
                <a:gd name="connsiteX22" fmla="*/ 661163 w 881254"/>
                <a:gd name="connsiteY22" fmla="*/ 532022 h 906797"/>
                <a:gd name="connsiteX23" fmla="*/ 872407 w 881254"/>
                <a:gd name="connsiteY23" fmla="*/ 242230 h 906797"/>
                <a:gd name="connsiteX24" fmla="*/ 266897 w 881254"/>
                <a:gd name="connsiteY24" fmla="*/ 764213 h 906797"/>
                <a:gd name="connsiteX25" fmla="*/ 271495 w 881254"/>
                <a:gd name="connsiteY25" fmla="*/ 817599 h 906797"/>
                <a:gd name="connsiteX26" fmla="*/ 216959 w 881254"/>
                <a:gd name="connsiteY26" fmla="*/ 879670 h 906797"/>
                <a:gd name="connsiteX27" fmla="*/ 136113 w 881254"/>
                <a:gd name="connsiteY27" fmla="*/ 787713 h 906797"/>
                <a:gd name="connsiteX28" fmla="*/ 122447 w 881254"/>
                <a:gd name="connsiteY28" fmla="*/ 779923 h 906797"/>
                <a:gd name="connsiteX29" fmla="*/ 81706 w 881254"/>
                <a:gd name="connsiteY29" fmla="*/ 673661 h 906797"/>
                <a:gd name="connsiteX30" fmla="*/ 159102 w 881254"/>
                <a:gd name="connsiteY30" fmla="*/ 662422 h 906797"/>
                <a:gd name="connsiteX31" fmla="*/ 282223 w 881254"/>
                <a:gd name="connsiteY31" fmla="*/ 545560 h 906797"/>
                <a:gd name="connsiteX32" fmla="*/ 339312 w 881254"/>
                <a:gd name="connsiteY32" fmla="*/ 599457 h 906797"/>
                <a:gd name="connsiteX33" fmla="*/ 340589 w 881254"/>
                <a:gd name="connsiteY33" fmla="*/ 600095 h 906797"/>
                <a:gd name="connsiteX34" fmla="*/ 341484 w 881254"/>
                <a:gd name="connsiteY34" fmla="*/ 601117 h 906797"/>
                <a:gd name="connsiteX35" fmla="*/ 368432 w 881254"/>
                <a:gd name="connsiteY35" fmla="*/ 619636 h 906797"/>
                <a:gd name="connsiteX36" fmla="*/ 266897 w 881254"/>
                <a:gd name="connsiteY36" fmla="*/ 764213 h 906797"/>
                <a:gd name="connsiteX37" fmla="*/ 847375 w 881254"/>
                <a:gd name="connsiteY37" fmla="*/ 308899 h 906797"/>
                <a:gd name="connsiteX38" fmla="*/ 698200 w 881254"/>
                <a:gd name="connsiteY38" fmla="*/ 490641 h 906797"/>
                <a:gd name="connsiteX39" fmla="*/ 531912 w 881254"/>
                <a:gd name="connsiteY39" fmla="*/ 569698 h 906797"/>
                <a:gd name="connsiteX40" fmla="*/ 473288 w 881254"/>
                <a:gd name="connsiteY40" fmla="*/ 606992 h 906797"/>
                <a:gd name="connsiteX41" fmla="*/ 353361 w 881254"/>
                <a:gd name="connsiteY41" fmla="*/ 582726 h 906797"/>
                <a:gd name="connsiteX42" fmla="*/ 286055 w 881254"/>
                <a:gd name="connsiteY42" fmla="*/ 511715 h 906797"/>
                <a:gd name="connsiteX43" fmla="*/ 311980 w 881254"/>
                <a:gd name="connsiteY43" fmla="*/ 381059 h 906797"/>
                <a:gd name="connsiteX44" fmla="*/ 389762 w 881254"/>
                <a:gd name="connsiteY44" fmla="*/ 220390 h 906797"/>
                <a:gd name="connsiteX45" fmla="*/ 770361 w 881254"/>
                <a:gd name="connsiteY45" fmla="*/ 83221 h 906797"/>
                <a:gd name="connsiteX46" fmla="*/ 847375 w 881254"/>
                <a:gd name="connsiteY46" fmla="*/ 308899 h 906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881254" h="906797">
                  <a:moveTo>
                    <a:pt x="872407" y="242230"/>
                  </a:moveTo>
                  <a:cubicBezTo>
                    <a:pt x="854144" y="121536"/>
                    <a:pt x="773681" y="14125"/>
                    <a:pt x="641494" y="12848"/>
                  </a:cubicBezTo>
                  <a:cubicBezTo>
                    <a:pt x="580955" y="12337"/>
                    <a:pt x="504069" y="54867"/>
                    <a:pt x="457068" y="90118"/>
                  </a:cubicBezTo>
                  <a:cubicBezTo>
                    <a:pt x="408408" y="126645"/>
                    <a:pt x="382865" y="179392"/>
                    <a:pt x="360130" y="234311"/>
                  </a:cubicBezTo>
                  <a:cubicBezTo>
                    <a:pt x="342889" y="276075"/>
                    <a:pt x="326157" y="317072"/>
                    <a:pt x="302146" y="355516"/>
                  </a:cubicBezTo>
                  <a:cubicBezTo>
                    <a:pt x="283755" y="384891"/>
                    <a:pt x="263193" y="414266"/>
                    <a:pt x="256296" y="449005"/>
                  </a:cubicBezTo>
                  <a:cubicBezTo>
                    <a:pt x="250293" y="479274"/>
                    <a:pt x="256423" y="504563"/>
                    <a:pt x="269195" y="526785"/>
                  </a:cubicBezTo>
                  <a:cubicBezTo>
                    <a:pt x="246461" y="551180"/>
                    <a:pt x="224110" y="576084"/>
                    <a:pt x="200866" y="599840"/>
                  </a:cubicBezTo>
                  <a:cubicBezTo>
                    <a:pt x="182858" y="618359"/>
                    <a:pt x="169065" y="633302"/>
                    <a:pt x="143905" y="641732"/>
                  </a:cubicBezTo>
                  <a:cubicBezTo>
                    <a:pt x="126917" y="647351"/>
                    <a:pt x="111336" y="646968"/>
                    <a:pt x="94094" y="649395"/>
                  </a:cubicBezTo>
                  <a:cubicBezTo>
                    <a:pt x="63058" y="653737"/>
                    <a:pt x="34322" y="663060"/>
                    <a:pt x="20145" y="693330"/>
                  </a:cubicBezTo>
                  <a:cubicBezTo>
                    <a:pt x="4692" y="726409"/>
                    <a:pt x="14908" y="756550"/>
                    <a:pt x="40070" y="781327"/>
                  </a:cubicBezTo>
                  <a:cubicBezTo>
                    <a:pt x="64846" y="805721"/>
                    <a:pt x="87453" y="807637"/>
                    <a:pt x="116829" y="803167"/>
                  </a:cubicBezTo>
                  <a:cubicBezTo>
                    <a:pt x="118105" y="813512"/>
                    <a:pt x="116955" y="825262"/>
                    <a:pt x="120915" y="835735"/>
                  </a:cubicBezTo>
                  <a:cubicBezTo>
                    <a:pt x="127045" y="851572"/>
                    <a:pt x="135603" y="866898"/>
                    <a:pt x="147352" y="879415"/>
                  </a:cubicBezTo>
                  <a:cubicBezTo>
                    <a:pt x="173918" y="907896"/>
                    <a:pt x="203292" y="910578"/>
                    <a:pt x="238033" y="894869"/>
                  </a:cubicBezTo>
                  <a:cubicBezTo>
                    <a:pt x="271623" y="879670"/>
                    <a:pt x="291162" y="854637"/>
                    <a:pt x="293462" y="817599"/>
                  </a:cubicBezTo>
                  <a:cubicBezTo>
                    <a:pt x="294355" y="804061"/>
                    <a:pt x="291162" y="788863"/>
                    <a:pt x="291290" y="775452"/>
                  </a:cubicBezTo>
                  <a:cubicBezTo>
                    <a:pt x="291674" y="745822"/>
                    <a:pt x="300869" y="727941"/>
                    <a:pt x="319645" y="705591"/>
                  </a:cubicBezTo>
                  <a:cubicBezTo>
                    <a:pt x="341484" y="679664"/>
                    <a:pt x="365495" y="655398"/>
                    <a:pt x="388611" y="630620"/>
                  </a:cubicBezTo>
                  <a:cubicBezTo>
                    <a:pt x="414666" y="642115"/>
                    <a:pt x="442126" y="645436"/>
                    <a:pt x="472523" y="632281"/>
                  </a:cubicBezTo>
                  <a:cubicBezTo>
                    <a:pt x="497683" y="621297"/>
                    <a:pt x="520161" y="603799"/>
                    <a:pt x="543023" y="588856"/>
                  </a:cubicBezTo>
                  <a:cubicBezTo>
                    <a:pt x="580060" y="564590"/>
                    <a:pt x="620548" y="549264"/>
                    <a:pt x="661163" y="532022"/>
                  </a:cubicBezTo>
                  <a:cubicBezTo>
                    <a:pt x="766658" y="487704"/>
                    <a:pt x="891437" y="367521"/>
                    <a:pt x="872407" y="242230"/>
                  </a:cubicBezTo>
                  <a:close/>
                  <a:moveTo>
                    <a:pt x="266897" y="764213"/>
                  </a:moveTo>
                  <a:cubicBezTo>
                    <a:pt x="264853" y="782094"/>
                    <a:pt x="273409" y="799847"/>
                    <a:pt x="271495" y="817599"/>
                  </a:cubicBezTo>
                  <a:cubicBezTo>
                    <a:pt x="268302" y="847230"/>
                    <a:pt x="246589" y="873412"/>
                    <a:pt x="216959" y="879670"/>
                  </a:cubicBezTo>
                  <a:cubicBezTo>
                    <a:pt x="140584" y="895762"/>
                    <a:pt x="151440" y="825390"/>
                    <a:pt x="136113" y="787713"/>
                  </a:cubicBezTo>
                  <a:cubicBezTo>
                    <a:pt x="133687" y="781710"/>
                    <a:pt x="128961" y="778773"/>
                    <a:pt x="122447" y="779923"/>
                  </a:cubicBezTo>
                  <a:cubicBezTo>
                    <a:pt x="47988" y="793461"/>
                    <a:pt x="732" y="708911"/>
                    <a:pt x="81706" y="673661"/>
                  </a:cubicBezTo>
                  <a:cubicBezTo>
                    <a:pt x="104694" y="663699"/>
                    <a:pt x="134836" y="671873"/>
                    <a:pt x="159102" y="662422"/>
                  </a:cubicBezTo>
                  <a:cubicBezTo>
                    <a:pt x="207892" y="643392"/>
                    <a:pt x="246972" y="584642"/>
                    <a:pt x="282223" y="545560"/>
                  </a:cubicBezTo>
                  <a:cubicBezTo>
                    <a:pt x="297932" y="565356"/>
                    <a:pt x="318494" y="582726"/>
                    <a:pt x="339312" y="599457"/>
                  </a:cubicBezTo>
                  <a:lnTo>
                    <a:pt x="340589" y="600095"/>
                  </a:lnTo>
                  <a:lnTo>
                    <a:pt x="341484" y="601117"/>
                  </a:lnTo>
                  <a:cubicBezTo>
                    <a:pt x="350296" y="607886"/>
                    <a:pt x="359365" y="614144"/>
                    <a:pt x="368432" y="619636"/>
                  </a:cubicBezTo>
                  <a:cubicBezTo>
                    <a:pt x="328968" y="660378"/>
                    <a:pt x="273409" y="706357"/>
                    <a:pt x="266897" y="764213"/>
                  </a:cubicBezTo>
                  <a:close/>
                  <a:moveTo>
                    <a:pt x="847375" y="308899"/>
                  </a:moveTo>
                  <a:cubicBezTo>
                    <a:pt x="826557" y="377738"/>
                    <a:pt x="759761" y="456796"/>
                    <a:pt x="698200" y="490641"/>
                  </a:cubicBezTo>
                  <a:cubicBezTo>
                    <a:pt x="644047" y="520400"/>
                    <a:pt x="584020" y="535598"/>
                    <a:pt x="531912" y="569698"/>
                  </a:cubicBezTo>
                  <a:cubicBezTo>
                    <a:pt x="513008" y="582087"/>
                    <a:pt x="494106" y="598180"/>
                    <a:pt x="473288" y="606992"/>
                  </a:cubicBezTo>
                  <a:cubicBezTo>
                    <a:pt x="426417" y="626788"/>
                    <a:pt x="390783" y="610952"/>
                    <a:pt x="353361" y="582726"/>
                  </a:cubicBezTo>
                  <a:cubicBezTo>
                    <a:pt x="328457" y="562802"/>
                    <a:pt x="300359" y="540579"/>
                    <a:pt x="286055" y="511715"/>
                  </a:cubicBezTo>
                  <a:cubicBezTo>
                    <a:pt x="262937" y="465353"/>
                    <a:pt x="287204" y="420907"/>
                    <a:pt x="311980" y="381059"/>
                  </a:cubicBezTo>
                  <a:cubicBezTo>
                    <a:pt x="344294" y="329206"/>
                    <a:pt x="365239" y="276075"/>
                    <a:pt x="389762" y="220390"/>
                  </a:cubicBezTo>
                  <a:cubicBezTo>
                    <a:pt x="451321" y="80794"/>
                    <a:pt x="633575" y="-22274"/>
                    <a:pt x="770361" y="83221"/>
                  </a:cubicBezTo>
                  <a:cubicBezTo>
                    <a:pt x="826940" y="126773"/>
                    <a:pt x="868832" y="238398"/>
                    <a:pt x="847375" y="308899"/>
                  </a:cubicBezTo>
                  <a:close/>
                </a:path>
              </a:pathLst>
            </a:custGeom>
            <a:solidFill>
              <a:srgbClr val="FCC639"/>
            </a:solidFill>
            <a:ln w="12772"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111FEFF5-C617-446F-8878-E5587387F267}"/>
                </a:ext>
              </a:extLst>
            </p:cNvPr>
            <p:cNvSpPr/>
            <p:nvPr/>
          </p:nvSpPr>
          <p:spPr>
            <a:xfrm>
              <a:off x="16671736" y="4996842"/>
              <a:ext cx="38319" cy="38319"/>
            </a:xfrm>
            <a:custGeom>
              <a:avLst/>
              <a:gdLst>
                <a:gd name="connsiteX0" fmla="*/ 23573 w 38315"/>
                <a:gd name="connsiteY0" fmla="*/ 12844 h 38315"/>
                <a:gd name="connsiteX1" fmla="*/ 23573 w 38315"/>
                <a:gd name="connsiteY1" fmla="*/ 35067 h 38315"/>
                <a:gd name="connsiteX2" fmla="*/ 23573 w 38315"/>
                <a:gd name="connsiteY2" fmla="*/ 12844 h 38315"/>
              </a:gdLst>
              <a:ahLst/>
              <a:cxnLst>
                <a:cxn ang="0">
                  <a:pos x="connsiteX0" y="connsiteY0"/>
                </a:cxn>
                <a:cxn ang="0">
                  <a:pos x="connsiteX1" y="connsiteY1"/>
                </a:cxn>
                <a:cxn ang="0">
                  <a:pos x="connsiteX2" y="connsiteY2"/>
                </a:cxn>
              </a:cxnLst>
              <a:rect l="l" t="t" r="r" b="b"/>
              <a:pathLst>
                <a:path w="38315" h="38315">
                  <a:moveTo>
                    <a:pt x="23573" y="12844"/>
                  </a:moveTo>
                  <a:cubicBezTo>
                    <a:pt x="9267" y="12844"/>
                    <a:pt x="9267" y="35067"/>
                    <a:pt x="23573" y="35067"/>
                  </a:cubicBezTo>
                  <a:cubicBezTo>
                    <a:pt x="37878" y="34939"/>
                    <a:pt x="37878" y="12844"/>
                    <a:pt x="23573" y="12844"/>
                  </a:cubicBezTo>
                  <a:close/>
                </a:path>
              </a:pathLst>
            </a:custGeom>
            <a:solidFill>
              <a:srgbClr val="FCC639"/>
            </a:solidFill>
            <a:ln w="12772"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77E06413-752C-424A-8399-83A636B3D235}"/>
                </a:ext>
              </a:extLst>
            </p:cNvPr>
            <p:cNvSpPr/>
            <p:nvPr/>
          </p:nvSpPr>
          <p:spPr>
            <a:xfrm>
              <a:off x="16704181" y="5096728"/>
              <a:ext cx="38319" cy="38319"/>
            </a:xfrm>
            <a:custGeom>
              <a:avLst/>
              <a:gdLst>
                <a:gd name="connsiteX0" fmla="*/ 23572 w 38315"/>
                <a:gd name="connsiteY0" fmla="*/ 12844 h 38315"/>
                <a:gd name="connsiteX1" fmla="*/ 23572 w 38315"/>
                <a:gd name="connsiteY1" fmla="*/ 35067 h 38315"/>
                <a:gd name="connsiteX2" fmla="*/ 23572 w 38315"/>
                <a:gd name="connsiteY2" fmla="*/ 12844 h 38315"/>
              </a:gdLst>
              <a:ahLst/>
              <a:cxnLst>
                <a:cxn ang="0">
                  <a:pos x="connsiteX0" y="connsiteY0"/>
                </a:cxn>
                <a:cxn ang="0">
                  <a:pos x="connsiteX1" y="connsiteY1"/>
                </a:cxn>
                <a:cxn ang="0">
                  <a:pos x="connsiteX2" y="connsiteY2"/>
                </a:cxn>
              </a:cxnLst>
              <a:rect l="l" t="t" r="r" b="b"/>
              <a:pathLst>
                <a:path w="38315" h="38315">
                  <a:moveTo>
                    <a:pt x="23572" y="12844"/>
                  </a:moveTo>
                  <a:cubicBezTo>
                    <a:pt x="9268" y="12844"/>
                    <a:pt x="9268" y="35067"/>
                    <a:pt x="23572" y="35067"/>
                  </a:cubicBezTo>
                  <a:cubicBezTo>
                    <a:pt x="37876" y="35067"/>
                    <a:pt x="37876" y="12844"/>
                    <a:pt x="23572" y="12844"/>
                  </a:cubicBezTo>
                  <a:close/>
                </a:path>
              </a:pathLst>
            </a:custGeom>
            <a:solidFill>
              <a:srgbClr val="FCC639"/>
            </a:solidFill>
            <a:ln w="12772"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938F2497-CA3F-427A-8F9F-B9F0DC75DA49}"/>
                </a:ext>
              </a:extLst>
            </p:cNvPr>
            <p:cNvSpPr/>
            <p:nvPr/>
          </p:nvSpPr>
          <p:spPr>
            <a:xfrm>
              <a:off x="16814153" y="5111545"/>
              <a:ext cx="38319" cy="38319"/>
            </a:xfrm>
            <a:custGeom>
              <a:avLst/>
              <a:gdLst>
                <a:gd name="connsiteX0" fmla="*/ 35072 w 38315"/>
                <a:gd name="connsiteY0" fmla="*/ 23572 h 38315"/>
                <a:gd name="connsiteX1" fmla="*/ 12849 w 38315"/>
                <a:gd name="connsiteY1" fmla="*/ 23572 h 38315"/>
                <a:gd name="connsiteX2" fmla="*/ 12977 w 38315"/>
                <a:gd name="connsiteY2" fmla="*/ 25616 h 38315"/>
                <a:gd name="connsiteX3" fmla="*/ 35199 w 38315"/>
                <a:gd name="connsiteY3" fmla="*/ 25616 h 38315"/>
                <a:gd name="connsiteX4" fmla="*/ 35072 w 38315"/>
                <a:gd name="connsiteY4" fmla="*/ 23572 h 38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15" h="38315">
                  <a:moveTo>
                    <a:pt x="35072" y="23572"/>
                  </a:moveTo>
                  <a:cubicBezTo>
                    <a:pt x="34688" y="9268"/>
                    <a:pt x="12465" y="9268"/>
                    <a:pt x="12849" y="23572"/>
                  </a:cubicBezTo>
                  <a:lnTo>
                    <a:pt x="12977" y="25616"/>
                  </a:lnTo>
                  <a:cubicBezTo>
                    <a:pt x="13360" y="39920"/>
                    <a:pt x="35583" y="39920"/>
                    <a:pt x="35199" y="25616"/>
                  </a:cubicBezTo>
                  <a:lnTo>
                    <a:pt x="35072" y="23572"/>
                  </a:lnTo>
                  <a:close/>
                </a:path>
              </a:pathLst>
            </a:custGeom>
            <a:solidFill>
              <a:srgbClr val="FCC639"/>
            </a:solidFill>
            <a:ln w="12772"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3824A823-F998-4B4F-BB1A-70E4BAE549C6}"/>
                </a:ext>
              </a:extLst>
            </p:cNvPr>
            <p:cNvSpPr/>
            <p:nvPr/>
          </p:nvSpPr>
          <p:spPr>
            <a:xfrm>
              <a:off x="16766386" y="4989050"/>
              <a:ext cx="38319" cy="38319"/>
            </a:xfrm>
            <a:custGeom>
              <a:avLst/>
              <a:gdLst>
                <a:gd name="connsiteX0" fmla="*/ 23572 w 38315"/>
                <a:gd name="connsiteY0" fmla="*/ 12844 h 38315"/>
                <a:gd name="connsiteX1" fmla="*/ 23572 w 38315"/>
                <a:gd name="connsiteY1" fmla="*/ 35067 h 38315"/>
                <a:gd name="connsiteX2" fmla="*/ 23572 w 38315"/>
                <a:gd name="connsiteY2" fmla="*/ 12844 h 38315"/>
              </a:gdLst>
              <a:ahLst/>
              <a:cxnLst>
                <a:cxn ang="0">
                  <a:pos x="connsiteX0" y="connsiteY0"/>
                </a:cxn>
                <a:cxn ang="0">
                  <a:pos x="connsiteX1" y="connsiteY1"/>
                </a:cxn>
                <a:cxn ang="0">
                  <a:pos x="connsiteX2" y="connsiteY2"/>
                </a:cxn>
              </a:cxnLst>
              <a:rect l="l" t="t" r="r" b="b"/>
              <a:pathLst>
                <a:path w="38315" h="38315">
                  <a:moveTo>
                    <a:pt x="23572" y="12844"/>
                  </a:moveTo>
                  <a:cubicBezTo>
                    <a:pt x="9268" y="12844"/>
                    <a:pt x="9268" y="35067"/>
                    <a:pt x="23572" y="35067"/>
                  </a:cubicBezTo>
                  <a:cubicBezTo>
                    <a:pt x="37876" y="35067"/>
                    <a:pt x="37876" y="12844"/>
                    <a:pt x="23572" y="12844"/>
                  </a:cubicBezTo>
                  <a:close/>
                </a:path>
              </a:pathLst>
            </a:custGeom>
            <a:solidFill>
              <a:srgbClr val="FCC639"/>
            </a:solidFill>
            <a:ln w="12772"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70720287-3AA1-410F-9226-53B299ED5395}"/>
                </a:ext>
              </a:extLst>
            </p:cNvPr>
            <p:cNvSpPr/>
            <p:nvPr/>
          </p:nvSpPr>
          <p:spPr>
            <a:xfrm>
              <a:off x="16823228" y="4909983"/>
              <a:ext cx="38319" cy="38319"/>
            </a:xfrm>
            <a:custGeom>
              <a:avLst/>
              <a:gdLst>
                <a:gd name="connsiteX0" fmla="*/ 23572 w 38315"/>
                <a:gd name="connsiteY0" fmla="*/ 35067 h 38315"/>
                <a:gd name="connsiteX1" fmla="*/ 23572 w 38315"/>
                <a:gd name="connsiteY1" fmla="*/ 12844 h 38315"/>
                <a:gd name="connsiteX2" fmla="*/ 23572 w 38315"/>
                <a:gd name="connsiteY2" fmla="*/ 35067 h 38315"/>
              </a:gdLst>
              <a:ahLst/>
              <a:cxnLst>
                <a:cxn ang="0">
                  <a:pos x="connsiteX0" y="connsiteY0"/>
                </a:cxn>
                <a:cxn ang="0">
                  <a:pos x="connsiteX1" y="connsiteY1"/>
                </a:cxn>
                <a:cxn ang="0">
                  <a:pos x="connsiteX2" y="connsiteY2"/>
                </a:cxn>
              </a:cxnLst>
              <a:rect l="l" t="t" r="r" b="b"/>
              <a:pathLst>
                <a:path w="38315" h="38315">
                  <a:moveTo>
                    <a:pt x="23572" y="35067"/>
                  </a:moveTo>
                  <a:cubicBezTo>
                    <a:pt x="37876" y="35067"/>
                    <a:pt x="37876" y="12844"/>
                    <a:pt x="23572" y="12844"/>
                  </a:cubicBezTo>
                  <a:cubicBezTo>
                    <a:pt x="9268" y="12844"/>
                    <a:pt x="9268" y="35067"/>
                    <a:pt x="23572" y="35067"/>
                  </a:cubicBezTo>
                  <a:close/>
                </a:path>
              </a:pathLst>
            </a:custGeom>
            <a:solidFill>
              <a:srgbClr val="FCC639"/>
            </a:solidFill>
            <a:ln w="12772"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29695E23-7968-4C0E-9841-D6B4ED8A156A}"/>
                </a:ext>
              </a:extLst>
            </p:cNvPr>
            <p:cNvSpPr/>
            <p:nvPr/>
          </p:nvSpPr>
          <p:spPr>
            <a:xfrm>
              <a:off x="16867870" y="5052353"/>
              <a:ext cx="38319" cy="38319"/>
            </a:xfrm>
            <a:custGeom>
              <a:avLst/>
              <a:gdLst>
                <a:gd name="connsiteX0" fmla="*/ 31938 w 38315"/>
                <a:gd name="connsiteY0" fmla="*/ 15961 h 38315"/>
                <a:gd name="connsiteX1" fmla="*/ 16229 w 38315"/>
                <a:gd name="connsiteY1" fmla="*/ 31670 h 38315"/>
                <a:gd name="connsiteX2" fmla="*/ 17252 w 38315"/>
                <a:gd name="connsiteY2" fmla="*/ 32692 h 38315"/>
                <a:gd name="connsiteX3" fmla="*/ 32961 w 38315"/>
                <a:gd name="connsiteY3" fmla="*/ 16982 h 38315"/>
                <a:gd name="connsiteX4" fmla="*/ 31938 w 38315"/>
                <a:gd name="connsiteY4" fmla="*/ 15961 h 38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15" h="38315">
                  <a:moveTo>
                    <a:pt x="31938" y="15961"/>
                  </a:moveTo>
                  <a:cubicBezTo>
                    <a:pt x="21594" y="6126"/>
                    <a:pt x="5885" y="21835"/>
                    <a:pt x="16229" y="31670"/>
                  </a:cubicBezTo>
                  <a:lnTo>
                    <a:pt x="17252" y="32692"/>
                  </a:lnTo>
                  <a:cubicBezTo>
                    <a:pt x="27596" y="42526"/>
                    <a:pt x="43305" y="26817"/>
                    <a:pt x="32961" y="16982"/>
                  </a:cubicBezTo>
                  <a:lnTo>
                    <a:pt x="31938" y="15961"/>
                  </a:lnTo>
                  <a:close/>
                </a:path>
              </a:pathLst>
            </a:custGeom>
            <a:solidFill>
              <a:srgbClr val="FCC639"/>
            </a:solidFill>
            <a:ln w="12772"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705A11B9-A2C0-4D19-BB38-1AC0C5923B7F}"/>
                </a:ext>
              </a:extLst>
            </p:cNvPr>
            <p:cNvSpPr/>
            <p:nvPr/>
          </p:nvSpPr>
          <p:spPr>
            <a:xfrm>
              <a:off x="16908245" y="4974423"/>
              <a:ext cx="38319" cy="38319"/>
            </a:xfrm>
            <a:custGeom>
              <a:avLst/>
              <a:gdLst>
                <a:gd name="connsiteX0" fmla="*/ 16983 w 38315"/>
                <a:gd name="connsiteY0" fmla="*/ 16230 h 38315"/>
                <a:gd name="connsiteX1" fmla="*/ 15961 w 38315"/>
                <a:gd name="connsiteY1" fmla="*/ 17251 h 38315"/>
                <a:gd name="connsiteX2" fmla="*/ 31670 w 38315"/>
                <a:gd name="connsiteY2" fmla="*/ 32961 h 38315"/>
                <a:gd name="connsiteX3" fmla="*/ 32693 w 38315"/>
                <a:gd name="connsiteY3" fmla="*/ 31939 h 38315"/>
                <a:gd name="connsiteX4" fmla="*/ 16983 w 38315"/>
                <a:gd name="connsiteY4" fmla="*/ 16230 h 38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15" h="38315">
                  <a:moveTo>
                    <a:pt x="16983" y="16230"/>
                  </a:moveTo>
                  <a:lnTo>
                    <a:pt x="15961" y="17251"/>
                  </a:lnTo>
                  <a:cubicBezTo>
                    <a:pt x="6126" y="27596"/>
                    <a:pt x="21835" y="43306"/>
                    <a:pt x="31670" y="32961"/>
                  </a:cubicBezTo>
                  <a:lnTo>
                    <a:pt x="32693" y="31939"/>
                  </a:lnTo>
                  <a:cubicBezTo>
                    <a:pt x="42399" y="21594"/>
                    <a:pt x="26816" y="5884"/>
                    <a:pt x="16983" y="16230"/>
                  </a:cubicBezTo>
                  <a:close/>
                </a:path>
              </a:pathLst>
            </a:custGeom>
            <a:solidFill>
              <a:srgbClr val="FCC639"/>
            </a:solidFill>
            <a:ln w="12772"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7CCE1BE1-856A-4A44-A62C-D5896EB4F72B}"/>
                </a:ext>
              </a:extLst>
            </p:cNvPr>
            <p:cNvSpPr/>
            <p:nvPr/>
          </p:nvSpPr>
          <p:spPr>
            <a:xfrm>
              <a:off x="16953387" y="5077696"/>
              <a:ext cx="38319" cy="38319"/>
            </a:xfrm>
            <a:custGeom>
              <a:avLst/>
              <a:gdLst>
                <a:gd name="connsiteX0" fmla="*/ 23572 w 38315"/>
                <a:gd name="connsiteY0" fmla="*/ 35067 h 38315"/>
                <a:gd name="connsiteX1" fmla="*/ 23572 w 38315"/>
                <a:gd name="connsiteY1" fmla="*/ 12844 h 38315"/>
                <a:gd name="connsiteX2" fmla="*/ 23572 w 38315"/>
                <a:gd name="connsiteY2" fmla="*/ 35067 h 38315"/>
              </a:gdLst>
              <a:ahLst/>
              <a:cxnLst>
                <a:cxn ang="0">
                  <a:pos x="connsiteX0" y="connsiteY0"/>
                </a:cxn>
                <a:cxn ang="0">
                  <a:pos x="connsiteX1" y="connsiteY1"/>
                </a:cxn>
                <a:cxn ang="0">
                  <a:pos x="connsiteX2" y="connsiteY2"/>
                </a:cxn>
              </a:cxnLst>
              <a:rect l="l" t="t" r="r" b="b"/>
              <a:pathLst>
                <a:path w="38315" h="38315">
                  <a:moveTo>
                    <a:pt x="23572" y="35067"/>
                  </a:moveTo>
                  <a:cubicBezTo>
                    <a:pt x="37876" y="35067"/>
                    <a:pt x="37876" y="12844"/>
                    <a:pt x="23572" y="12844"/>
                  </a:cubicBezTo>
                  <a:cubicBezTo>
                    <a:pt x="9268" y="12844"/>
                    <a:pt x="9268" y="35067"/>
                    <a:pt x="23572" y="35067"/>
                  </a:cubicBezTo>
                  <a:close/>
                </a:path>
              </a:pathLst>
            </a:custGeom>
            <a:solidFill>
              <a:srgbClr val="FCC639"/>
            </a:solidFill>
            <a:ln w="12772"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8F33B680-F9AA-449A-A50B-AC6A0CB22BCF}"/>
                </a:ext>
              </a:extLst>
            </p:cNvPr>
            <p:cNvSpPr/>
            <p:nvPr/>
          </p:nvSpPr>
          <p:spPr>
            <a:xfrm>
              <a:off x="16834596" y="5206323"/>
              <a:ext cx="38319" cy="38319"/>
            </a:xfrm>
            <a:custGeom>
              <a:avLst/>
              <a:gdLst>
                <a:gd name="connsiteX0" fmla="*/ 23573 w 38315"/>
                <a:gd name="connsiteY0" fmla="*/ 12844 h 38315"/>
                <a:gd name="connsiteX1" fmla="*/ 23573 w 38315"/>
                <a:gd name="connsiteY1" fmla="*/ 35067 h 38315"/>
                <a:gd name="connsiteX2" fmla="*/ 23573 w 38315"/>
                <a:gd name="connsiteY2" fmla="*/ 12844 h 38315"/>
              </a:gdLst>
              <a:ahLst/>
              <a:cxnLst>
                <a:cxn ang="0">
                  <a:pos x="connsiteX0" y="connsiteY0"/>
                </a:cxn>
                <a:cxn ang="0">
                  <a:pos x="connsiteX1" y="connsiteY1"/>
                </a:cxn>
                <a:cxn ang="0">
                  <a:pos x="connsiteX2" y="connsiteY2"/>
                </a:cxn>
              </a:cxnLst>
              <a:rect l="l" t="t" r="r" b="b"/>
              <a:pathLst>
                <a:path w="38315" h="38315">
                  <a:moveTo>
                    <a:pt x="23573" y="12844"/>
                  </a:moveTo>
                  <a:cubicBezTo>
                    <a:pt x="9267" y="12844"/>
                    <a:pt x="9267" y="35067"/>
                    <a:pt x="23573" y="35067"/>
                  </a:cubicBezTo>
                  <a:cubicBezTo>
                    <a:pt x="37878" y="34939"/>
                    <a:pt x="37878" y="12844"/>
                    <a:pt x="23573" y="12844"/>
                  </a:cubicBezTo>
                  <a:close/>
                </a:path>
              </a:pathLst>
            </a:custGeom>
            <a:solidFill>
              <a:srgbClr val="FCC639"/>
            </a:solidFill>
            <a:ln w="12772"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5251B167-82F0-4D7C-94B1-4DDA942BFB8B}"/>
                </a:ext>
              </a:extLst>
            </p:cNvPr>
            <p:cNvSpPr/>
            <p:nvPr/>
          </p:nvSpPr>
          <p:spPr>
            <a:xfrm>
              <a:off x="16938182" y="5170095"/>
              <a:ext cx="38319" cy="38319"/>
            </a:xfrm>
            <a:custGeom>
              <a:avLst/>
              <a:gdLst>
                <a:gd name="connsiteX0" fmla="*/ 12849 w 38315"/>
                <a:gd name="connsiteY0" fmla="*/ 23524 h 38315"/>
                <a:gd name="connsiteX1" fmla="*/ 12849 w 38315"/>
                <a:gd name="connsiteY1" fmla="*/ 25568 h 38315"/>
                <a:gd name="connsiteX2" fmla="*/ 35071 w 38315"/>
                <a:gd name="connsiteY2" fmla="*/ 25568 h 38315"/>
                <a:gd name="connsiteX3" fmla="*/ 35071 w 38315"/>
                <a:gd name="connsiteY3" fmla="*/ 23524 h 38315"/>
                <a:gd name="connsiteX4" fmla="*/ 12849 w 38315"/>
                <a:gd name="connsiteY4" fmla="*/ 23524 h 38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15" h="38315">
                  <a:moveTo>
                    <a:pt x="12849" y="23524"/>
                  </a:moveTo>
                  <a:lnTo>
                    <a:pt x="12849" y="25568"/>
                  </a:lnTo>
                  <a:cubicBezTo>
                    <a:pt x="13232" y="39872"/>
                    <a:pt x="35455" y="39872"/>
                    <a:pt x="35071" y="25568"/>
                  </a:cubicBezTo>
                  <a:lnTo>
                    <a:pt x="35071" y="23524"/>
                  </a:lnTo>
                  <a:cubicBezTo>
                    <a:pt x="34690" y="9348"/>
                    <a:pt x="12467" y="9220"/>
                    <a:pt x="12849" y="23524"/>
                  </a:cubicBezTo>
                  <a:close/>
                </a:path>
              </a:pathLst>
            </a:custGeom>
            <a:solidFill>
              <a:srgbClr val="FCC639"/>
            </a:solidFill>
            <a:ln w="12772"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1C19F23F-544D-4556-917F-8F177BBEE4BC}"/>
                </a:ext>
              </a:extLst>
            </p:cNvPr>
            <p:cNvSpPr/>
            <p:nvPr/>
          </p:nvSpPr>
          <p:spPr>
            <a:xfrm>
              <a:off x="16490200" y="5262482"/>
              <a:ext cx="51093" cy="102186"/>
            </a:xfrm>
            <a:custGeom>
              <a:avLst/>
              <a:gdLst>
                <a:gd name="connsiteX0" fmla="*/ 24623 w 51087"/>
                <a:gd name="connsiteY0" fmla="*/ 18634 h 102174"/>
                <a:gd name="connsiteX1" fmla="*/ 14533 w 51087"/>
                <a:gd name="connsiteY1" fmla="*/ 92838 h 102174"/>
                <a:gd name="connsiteX2" fmla="*/ 35989 w 51087"/>
                <a:gd name="connsiteY2" fmla="*/ 86963 h 102174"/>
                <a:gd name="connsiteX3" fmla="*/ 43907 w 51087"/>
                <a:gd name="connsiteY3" fmla="*/ 29873 h 102174"/>
                <a:gd name="connsiteX4" fmla="*/ 24623 w 51087"/>
                <a:gd name="connsiteY4" fmla="*/ 18634 h 1021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87" h="102174">
                  <a:moveTo>
                    <a:pt x="24623" y="18634"/>
                  </a:moveTo>
                  <a:cubicBezTo>
                    <a:pt x="13766" y="42517"/>
                    <a:pt x="10445" y="66911"/>
                    <a:pt x="14533" y="92838"/>
                  </a:cubicBezTo>
                  <a:cubicBezTo>
                    <a:pt x="16705" y="106887"/>
                    <a:pt x="38160" y="100884"/>
                    <a:pt x="35989" y="86963"/>
                  </a:cubicBezTo>
                  <a:cubicBezTo>
                    <a:pt x="32923" y="67550"/>
                    <a:pt x="35734" y="47753"/>
                    <a:pt x="43907" y="29873"/>
                  </a:cubicBezTo>
                  <a:cubicBezTo>
                    <a:pt x="49655" y="16846"/>
                    <a:pt x="30498" y="5606"/>
                    <a:pt x="24623" y="18634"/>
                  </a:cubicBezTo>
                  <a:close/>
                </a:path>
              </a:pathLst>
            </a:custGeom>
            <a:solidFill>
              <a:srgbClr val="FCC639"/>
            </a:solidFill>
            <a:ln w="12772"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A05BE373-649B-4FD2-A333-1257EDC881C1}"/>
                </a:ext>
              </a:extLst>
            </p:cNvPr>
            <p:cNvSpPr/>
            <p:nvPr/>
          </p:nvSpPr>
          <p:spPr>
            <a:xfrm>
              <a:off x="16519735" y="5213987"/>
              <a:ext cx="38319" cy="38319"/>
            </a:xfrm>
            <a:custGeom>
              <a:avLst/>
              <a:gdLst>
                <a:gd name="connsiteX0" fmla="*/ 23572 w 38315"/>
                <a:gd name="connsiteY0" fmla="*/ 12844 h 38315"/>
                <a:gd name="connsiteX1" fmla="*/ 23572 w 38315"/>
                <a:gd name="connsiteY1" fmla="*/ 35067 h 38315"/>
                <a:gd name="connsiteX2" fmla="*/ 23572 w 38315"/>
                <a:gd name="connsiteY2" fmla="*/ 12844 h 38315"/>
              </a:gdLst>
              <a:ahLst/>
              <a:cxnLst>
                <a:cxn ang="0">
                  <a:pos x="connsiteX0" y="connsiteY0"/>
                </a:cxn>
                <a:cxn ang="0">
                  <a:pos x="connsiteX1" y="connsiteY1"/>
                </a:cxn>
                <a:cxn ang="0">
                  <a:pos x="connsiteX2" y="connsiteY2"/>
                </a:cxn>
              </a:cxnLst>
              <a:rect l="l" t="t" r="r" b="b"/>
              <a:pathLst>
                <a:path w="38315" h="38315">
                  <a:moveTo>
                    <a:pt x="23572" y="12844"/>
                  </a:moveTo>
                  <a:cubicBezTo>
                    <a:pt x="9268" y="12844"/>
                    <a:pt x="9268" y="35067"/>
                    <a:pt x="23572" y="35067"/>
                  </a:cubicBezTo>
                  <a:cubicBezTo>
                    <a:pt x="37876" y="34939"/>
                    <a:pt x="37876" y="12844"/>
                    <a:pt x="23572" y="12844"/>
                  </a:cubicBezTo>
                  <a:close/>
                </a:path>
              </a:pathLst>
            </a:custGeom>
            <a:solidFill>
              <a:srgbClr val="FCC639"/>
            </a:solidFill>
            <a:ln w="12772"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6505609F-BC8F-4675-B17A-161DDD1F8F50}"/>
                </a:ext>
              </a:extLst>
            </p:cNvPr>
            <p:cNvSpPr/>
            <p:nvPr/>
          </p:nvSpPr>
          <p:spPr>
            <a:xfrm>
              <a:off x="16683020" y="8711058"/>
              <a:ext cx="178826" cy="178826"/>
            </a:xfrm>
            <a:custGeom>
              <a:avLst/>
              <a:gdLst>
                <a:gd name="connsiteX0" fmla="*/ 156227 w 178805"/>
                <a:gd name="connsiteY0" fmla="*/ 138259 h 178805"/>
                <a:gd name="connsiteX1" fmla="*/ 128386 w 178805"/>
                <a:gd name="connsiteY1" fmla="*/ 22291 h 178805"/>
                <a:gd name="connsiteX2" fmla="*/ 20591 w 178805"/>
                <a:gd name="connsiteY2" fmla="*/ 70696 h 178805"/>
                <a:gd name="connsiteX3" fmla="*/ 39493 w 178805"/>
                <a:gd name="connsiteY3" fmla="*/ 161631 h 178805"/>
                <a:gd name="connsiteX4" fmla="*/ 156227 w 178805"/>
                <a:gd name="connsiteY4" fmla="*/ 138259 h 178805"/>
                <a:gd name="connsiteX5" fmla="*/ 133877 w 178805"/>
                <a:gd name="connsiteY5" fmla="*/ 130724 h 178805"/>
                <a:gd name="connsiteX6" fmla="*/ 56097 w 178805"/>
                <a:gd name="connsiteY6" fmla="*/ 144262 h 178805"/>
                <a:gd name="connsiteX7" fmla="*/ 39749 w 178805"/>
                <a:gd name="connsiteY7" fmla="*/ 81935 h 178805"/>
                <a:gd name="connsiteX8" fmla="*/ 108972 w 178805"/>
                <a:gd name="connsiteY8" fmla="*/ 37234 h 178805"/>
                <a:gd name="connsiteX9" fmla="*/ 133877 w 178805"/>
                <a:gd name="connsiteY9" fmla="*/ 130724 h 17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8805" h="178805">
                  <a:moveTo>
                    <a:pt x="156227" y="138259"/>
                  </a:moveTo>
                  <a:cubicBezTo>
                    <a:pt x="180750" y="101349"/>
                    <a:pt x="165806" y="45153"/>
                    <a:pt x="128386" y="22291"/>
                  </a:cubicBezTo>
                  <a:cubicBezTo>
                    <a:pt x="84322" y="-4402"/>
                    <a:pt x="38216" y="29826"/>
                    <a:pt x="20591" y="70696"/>
                  </a:cubicBezTo>
                  <a:cubicBezTo>
                    <a:pt x="7437" y="98666"/>
                    <a:pt x="9352" y="145156"/>
                    <a:pt x="39493" y="161631"/>
                  </a:cubicBezTo>
                  <a:cubicBezTo>
                    <a:pt x="71168" y="179001"/>
                    <a:pt x="135537" y="169167"/>
                    <a:pt x="156227" y="138259"/>
                  </a:cubicBezTo>
                  <a:close/>
                  <a:moveTo>
                    <a:pt x="133877" y="130724"/>
                  </a:moveTo>
                  <a:cubicBezTo>
                    <a:pt x="117912" y="146433"/>
                    <a:pt x="76022" y="151286"/>
                    <a:pt x="56097" y="144262"/>
                  </a:cubicBezTo>
                  <a:cubicBezTo>
                    <a:pt x="33107" y="136088"/>
                    <a:pt x="30425" y="101732"/>
                    <a:pt x="39749" y="81935"/>
                  </a:cubicBezTo>
                  <a:cubicBezTo>
                    <a:pt x="50988" y="55753"/>
                    <a:pt x="76276" y="25611"/>
                    <a:pt x="108972" y="37234"/>
                  </a:cubicBezTo>
                  <a:cubicBezTo>
                    <a:pt x="141795" y="48984"/>
                    <a:pt x="160443" y="104669"/>
                    <a:pt x="133877" y="130724"/>
                  </a:cubicBezTo>
                  <a:close/>
                </a:path>
              </a:pathLst>
            </a:custGeom>
            <a:solidFill>
              <a:srgbClr val="FCC639"/>
            </a:solidFill>
            <a:ln w="12772"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FDC40247-E82D-41EE-862F-9B85D056E5AB}"/>
                </a:ext>
              </a:extLst>
            </p:cNvPr>
            <p:cNvSpPr/>
            <p:nvPr/>
          </p:nvSpPr>
          <p:spPr>
            <a:xfrm>
              <a:off x="16582162" y="8999256"/>
              <a:ext cx="153280" cy="153280"/>
            </a:xfrm>
            <a:custGeom>
              <a:avLst/>
              <a:gdLst>
                <a:gd name="connsiteX0" fmla="*/ 73160 w 153261"/>
                <a:gd name="connsiteY0" fmla="*/ 13447 h 153261"/>
                <a:gd name="connsiteX1" fmla="*/ 13643 w 153261"/>
                <a:gd name="connsiteY1" fmla="*/ 78072 h 153261"/>
                <a:gd name="connsiteX2" fmla="*/ 12876 w 153261"/>
                <a:gd name="connsiteY2" fmla="*/ 83053 h 153261"/>
                <a:gd name="connsiteX3" fmla="*/ 13516 w 153261"/>
                <a:gd name="connsiteY3" fmla="*/ 87906 h 153261"/>
                <a:gd name="connsiteX4" fmla="*/ 84272 w 153261"/>
                <a:gd name="connsiteY4" fmla="*/ 150872 h 153261"/>
                <a:gd name="connsiteX5" fmla="*/ 144938 w 153261"/>
                <a:gd name="connsiteY5" fmla="*/ 65045 h 153261"/>
                <a:gd name="connsiteX6" fmla="*/ 73160 w 153261"/>
                <a:gd name="connsiteY6" fmla="*/ 13447 h 153261"/>
                <a:gd name="connsiteX7" fmla="*/ 94105 w 153261"/>
                <a:gd name="connsiteY7" fmla="*/ 124051 h 153261"/>
                <a:gd name="connsiteX8" fmla="*/ 35099 w 153261"/>
                <a:gd name="connsiteY8" fmla="*/ 83053 h 153261"/>
                <a:gd name="connsiteX9" fmla="*/ 67412 w 153261"/>
                <a:gd name="connsiteY9" fmla="*/ 37458 h 153261"/>
                <a:gd name="connsiteX10" fmla="*/ 120671 w 153261"/>
                <a:gd name="connsiteY10" fmla="*/ 58787 h 153261"/>
                <a:gd name="connsiteX11" fmla="*/ 94105 w 153261"/>
                <a:gd name="connsiteY11" fmla="*/ 124051 h 15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3261" h="153261">
                  <a:moveTo>
                    <a:pt x="73160" y="13447"/>
                  </a:moveTo>
                  <a:cubicBezTo>
                    <a:pt x="36505" y="18300"/>
                    <a:pt x="18113" y="43971"/>
                    <a:pt x="13643" y="78072"/>
                  </a:cubicBezTo>
                  <a:cubicBezTo>
                    <a:pt x="13004" y="79477"/>
                    <a:pt x="12749" y="81137"/>
                    <a:pt x="12876" y="83053"/>
                  </a:cubicBezTo>
                  <a:cubicBezTo>
                    <a:pt x="12749" y="84969"/>
                    <a:pt x="13004" y="86501"/>
                    <a:pt x="13516" y="87906"/>
                  </a:cubicBezTo>
                  <a:cubicBezTo>
                    <a:pt x="18880" y="123029"/>
                    <a:pt x="44296" y="158151"/>
                    <a:pt x="84272" y="150872"/>
                  </a:cubicBezTo>
                  <a:cubicBezTo>
                    <a:pt x="121437" y="144102"/>
                    <a:pt x="148769" y="101828"/>
                    <a:pt x="144938" y="65045"/>
                  </a:cubicBezTo>
                  <a:cubicBezTo>
                    <a:pt x="141234" y="29667"/>
                    <a:pt x="107004" y="8977"/>
                    <a:pt x="73160" y="13447"/>
                  </a:cubicBezTo>
                  <a:close/>
                  <a:moveTo>
                    <a:pt x="94105" y="124051"/>
                  </a:moveTo>
                  <a:cubicBezTo>
                    <a:pt x="63198" y="141931"/>
                    <a:pt x="38038" y="112429"/>
                    <a:pt x="35099" y="83053"/>
                  </a:cubicBezTo>
                  <a:cubicBezTo>
                    <a:pt x="37015" y="60830"/>
                    <a:pt x="45445" y="44099"/>
                    <a:pt x="67412" y="37458"/>
                  </a:cubicBezTo>
                  <a:cubicBezTo>
                    <a:pt x="86953" y="31455"/>
                    <a:pt x="113390" y="37713"/>
                    <a:pt x="120671" y="58787"/>
                  </a:cubicBezTo>
                  <a:cubicBezTo>
                    <a:pt x="128590" y="81137"/>
                    <a:pt x="114285" y="112429"/>
                    <a:pt x="94105" y="124051"/>
                  </a:cubicBezTo>
                  <a:close/>
                </a:path>
              </a:pathLst>
            </a:custGeom>
            <a:solidFill>
              <a:srgbClr val="FCC639"/>
            </a:solidFill>
            <a:ln w="12772"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949E48E9-8B65-4FFC-AC5E-6C631AF29B7A}"/>
                </a:ext>
              </a:extLst>
            </p:cNvPr>
            <p:cNvSpPr/>
            <p:nvPr/>
          </p:nvSpPr>
          <p:spPr>
            <a:xfrm>
              <a:off x="16868485" y="8885096"/>
              <a:ext cx="166052" cy="153280"/>
            </a:xfrm>
            <a:custGeom>
              <a:avLst/>
              <a:gdLst>
                <a:gd name="connsiteX0" fmla="*/ 151889 w 166033"/>
                <a:gd name="connsiteY0" fmla="*/ 106392 h 153261"/>
                <a:gd name="connsiteX1" fmla="*/ 112553 w 166033"/>
                <a:gd name="connsiteY1" fmla="*/ 17117 h 153261"/>
                <a:gd name="connsiteX2" fmla="*/ 18169 w 166033"/>
                <a:gd name="connsiteY2" fmla="*/ 63862 h 153261"/>
                <a:gd name="connsiteX3" fmla="*/ 17785 w 166033"/>
                <a:gd name="connsiteY3" fmla="*/ 65267 h 153261"/>
                <a:gd name="connsiteX4" fmla="*/ 17018 w 166033"/>
                <a:gd name="connsiteY4" fmla="*/ 66544 h 153261"/>
                <a:gd name="connsiteX5" fmla="*/ 151889 w 166033"/>
                <a:gd name="connsiteY5" fmla="*/ 106392 h 153261"/>
                <a:gd name="connsiteX6" fmla="*/ 92116 w 166033"/>
                <a:gd name="connsiteY6" fmla="*/ 35125 h 153261"/>
                <a:gd name="connsiteX7" fmla="*/ 133243 w 166033"/>
                <a:gd name="connsiteY7" fmla="*/ 93365 h 153261"/>
                <a:gd name="connsiteX8" fmla="*/ 38348 w 166033"/>
                <a:gd name="connsiteY8" fmla="*/ 73441 h 153261"/>
                <a:gd name="connsiteX9" fmla="*/ 92116 w 166033"/>
                <a:gd name="connsiteY9" fmla="*/ 35125 h 15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033" h="153261">
                  <a:moveTo>
                    <a:pt x="151889" y="106392"/>
                  </a:moveTo>
                  <a:cubicBezTo>
                    <a:pt x="167215" y="68970"/>
                    <a:pt x="151122" y="30783"/>
                    <a:pt x="112553" y="17117"/>
                  </a:cubicBezTo>
                  <a:cubicBezTo>
                    <a:pt x="71044" y="2557"/>
                    <a:pt x="35794" y="26951"/>
                    <a:pt x="18169" y="63862"/>
                  </a:cubicBezTo>
                  <a:lnTo>
                    <a:pt x="17785" y="65267"/>
                  </a:lnTo>
                  <a:lnTo>
                    <a:pt x="17018" y="66544"/>
                  </a:lnTo>
                  <a:cubicBezTo>
                    <a:pt x="-12356" y="149688"/>
                    <a:pt x="121876" y="179702"/>
                    <a:pt x="151889" y="106392"/>
                  </a:cubicBezTo>
                  <a:close/>
                  <a:moveTo>
                    <a:pt x="92116" y="35125"/>
                  </a:moveTo>
                  <a:cubicBezTo>
                    <a:pt x="122769" y="37807"/>
                    <a:pt x="142694" y="63351"/>
                    <a:pt x="133243" y="93365"/>
                  </a:cubicBezTo>
                  <a:cubicBezTo>
                    <a:pt x="116383" y="146623"/>
                    <a:pt x="18934" y="131552"/>
                    <a:pt x="38348" y="73441"/>
                  </a:cubicBezTo>
                  <a:cubicBezTo>
                    <a:pt x="48948" y="51857"/>
                    <a:pt x="65679" y="32826"/>
                    <a:pt x="92116" y="35125"/>
                  </a:cubicBezTo>
                  <a:close/>
                </a:path>
              </a:pathLst>
            </a:custGeom>
            <a:solidFill>
              <a:srgbClr val="FCC639"/>
            </a:solidFill>
            <a:ln w="12772"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BD82F6D1-5A73-4493-A74E-3164688598A7}"/>
                </a:ext>
              </a:extLst>
            </p:cNvPr>
            <p:cNvSpPr/>
            <p:nvPr/>
          </p:nvSpPr>
          <p:spPr>
            <a:xfrm>
              <a:off x="16901527" y="8771066"/>
              <a:ext cx="76640" cy="76640"/>
            </a:xfrm>
            <a:custGeom>
              <a:avLst/>
              <a:gdLst>
                <a:gd name="connsiteX0" fmla="*/ 24083 w 76630"/>
                <a:gd name="connsiteY0" fmla="*/ 35345 h 76630"/>
                <a:gd name="connsiteX1" fmla="*/ 53459 w 76630"/>
                <a:gd name="connsiteY1" fmla="*/ 62166 h 76630"/>
                <a:gd name="connsiteX2" fmla="*/ 74788 w 76630"/>
                <a:gd name="connsiteY2" fmla="*/ 68041 h 76630"/>
                <a:gd name="connsiteX3" fmla="*/ 23955 w 76630"/>
                <a:gd name="connsiteY3" fmla="*/ 13122 h 76630"/>
                <a:gd name="connsiteX4" fmla="*/ 12844 w 76630"/>
                <a:gd name="connsiteY4" fmla="*/ 24234 h 76630"/>
                <a:gd name="connsiteX5" fmla="*/ 24083 w 76630"/>
                <a:gd name="connsiteY5" fmla="*/ 35345 h 76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630" h="76630">
                  <a:moveTo>
                    <a:pt x="24083" y="35345"/>
                  </a:moveTo>
                  <a:cubicBezTo>
                    <a:pt x="36345" y="33813"/>
                    <a:pt x="56652" y="48373"/>
                    <a:pt x="53459" y="62166"/>
                  </a:cubicBezTo>
                  <a:cubicBezTo>
                    <a:pt x="50266" y="76087"/>
                    <a:pt x="71722" y="81963"/>
                    <a:pt x="74788" y="68041"/>
                  </a:cubicBezTo>
                  <a:cubicBezTo>
                    <a:pt x="80918" y="41093"/>
                    <a:pt x="51543" y="9546"/>
                    <a:pt x="23955" y="13122"/>
                  </a:cubicBezTo>
                  <a:cubicBezTo>
                    <a:pt x="17953" y="13889"/>
                    <a:pt x="12972" y="17720"/>
                    <a:pt x="12844" y="24234"/>
                  </a:cubicBezTo>
                  <a:cubicBezTo>
                    <a:pt x="12844" y="29598"/>
                    <a:pt x="18081" y="36112"/>
                    <a:pt x="24083" y="35345"/>
                  </a:cubicBezTo>
                  <a:close/>
                </a:path>
              </a:pathLst>
            </a:custGeom>
            <a:solidFill>
              <a:srgbClr val="FCC639"/>
            </a:solidFill>
            <a:ln w="12772"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0B7AFADD-B661-41CF-8B04-74B566231593}"/>
                </a:ext>
              </a:extLst>
            </p:cNvPr>
            <p:cNvSpPr/>
            <p:nvPr/>
          </p:nvSpPr>
          <p:spPr>
            <a:xfrm>
              <a:off x="16764878" y="8916580"/>
              <a:ext cx="63866" cy="89413"/>
            </a:xfrm>
            <a:custGeom>
              <a:avLst/>
              <a:gdLst>
                <a:gd name="connsiteX0" fmla="*/ 37343 w 63858"/>
                <a:gd name="connsiteY0" fmla="*/ 76061 h 89402"/>
                <a:gd name="connsiteX1" fmla="*/ 48582 w 63858"/>
                <a:gd name="connsiteY1" fmla="*/ 56903 h 89402"/>
                <a:gd name="connsiteX2" fmla="*/ 36320 w 63858"/>
                <a:gd name="connsiteY2" fmla="*/ 46558 h 89402"/>
                <a:gd name="connsiteX3" fmla="*/ 39257 w 63858"/>
                <a:gd name="connsiteY3" fmla="*/ 31487 h 89402"/>
                <a:gd name="connsiteX4" fmla="*/ 23548 w 63858"/>
                <a:gd name="connsiteY4" fmla="*/ 15777 h 89402"/>
                <a:gd name="connsiteX5" fmla="*/ 14097 w 63858"/>
                <a:gd name="connsiteY5" fmla="*/ 49879 h 89402"/>
                <a:gd name="connsiteX6" fmla="*/ 37343 w 63858"/>
                <a:gd name="connsiteY6" fmla="*/ 76061 h 89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858" h="89402">
                  <a:moveTo>
                    <a:pt x="37343" y="76061"/>
                  </a:moveTo>
                  <a:cubicBezTo>
                    <a:pt x="50115" y="82319"/>
                    <a:pt x="61354" y="63161"/>
                    <a:pt x="48582" y="56903"/>
                  </a:cubicBezTo>
                  <a:cubicBezTo>
                    <a:pt x="43345" y="54348"/>
                    <a:pt x="38620" y="52305"/>
                    <a:pt x="36320" y="46558"/>
                  </a:cubicBezTo>
                  <a:cubicBezTo>
                    <a:pt x="34022" y="41066"/>
                    <a:pt x="34787" y="35446"/>
                    <a:pt x="39257" y="31487"/>
                  </a:cubicBezTo>
                  <a:cubicBezTo>
                    <a:pt x="49987" y="21908"/>
                    <a:pt x="34150" y="6326"/>
                    <a:pt x="23548" y="15777"/>
                  </a:cubicBezTo>
                  <a:cubicBezTo>
                    <a:pt x="14097" y="24207"/>
                    <a:pt x="10776" y="37873"/>
                    <a:pt x="14097" y="49879"/>
                  </a:cubicBezTo>
                  <a:cubicBezTo>
                    <a:pt x="17418" y="62523"/>
                    <a:pt x="25848" y="70441"/>
                    <a:pt x="37343" y="76061"/>
                  </a:cubicBezTo>
                  <a:close/>
                </a:path>
              </a:pathLst>
            </a:custGeom>
            <a:solidFill>
              <a:srgbClr val="FCC639"/>
            </a:solidFill>
            <a:ln w="12772"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491F6851-EF76-4C8D-AE27-D5287F93CB81}"/>
                </a:ext>
              </a:extLst>
            </p:cNvPr>
            <p:cNvSpPr/>
            <p:nvPr/>
          </p:nvSpPr>
          <p:spPr>
            <a:xfrm>
              <a:off x="17044146" y="8872699"/>
              <a:ext cx="63866" cy="102186"/>
            </a:xfrm>
            <a:custGeom>
              <a:avLst/>
              <a:gdLst>
                <a:gd name="connsiteX0" fmla="*/ 38319 w 63858"/>
                <a:gd name="connsiteY0" fmla="*/ 89796 h 102174"/>
                <a:gd name="connsiteX1" fmla="*/ 49558 w 63858"/>
                <a:gd name="connsiteY1" fmla="*/ 70638 h 102174"/>
                <a:gd name="connsiteX2" fmla="*/ 41767 w 63858"/>
                <a:gd name="connsiteY2" fmla="*/ 29002 h 102174"/>
                <a:gd name="connsiteX3" fmla="*/ 22610 w 63858"/>
                <a:gd name="connsiteY3" fmla="*/ 17763 h 102174"/>
                <a:gd name="connsiteX4" fmla="*/ 38319 w 63858"/>
                <a:gd name="connsiteY4" fmla="*/ 89796 h 1021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858" h="102174">
                  <a:moveTo>
                    <a:pt x="38319" y="89796"/>
                  </a:moveTo>
                  <a:cubicBezTo>
                    <a:pt x="51091" y="95926"/>
                    <a:pt x="62458" y="76768"/>
                    <a:pt x="49558" y="70638"/>
                  </a:cubicBezTo>
                  <a:cubicBezTo>
                    <a:pt x="32061" y="62336"/>
                    <a:pt x="31549" y="43561"/>
                    <a:pt x="41767" y="29002"/>
                  </a:cubicBezTo>
                  <a:cubicBezTo>
                    <a:pt x="49942" y="17251"/>
                    <a:pt x="30784" y="6140"/>
                    <a:pt x="22610" y="17763"/>
                  </a:cubicBezTo>
                  <a:cubicBezTo>
                    <a:pt x="5878" y="41774"/>
                    <a:pt x="10349" y="76640"/>
                    <a:pt x="38319" y="89796"/>
                  </a:cubicBezTo>
                  <a:close/>
                </a:path>
              </a:pathLst>
            </a:custGeom>
            <a:solidFill>
              <a:srgbClr val="FCC639"/>
            </a:solidFill>
            <a:ln w="12772"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F6A5D0C1-0C06-4417-A590-42ECD4497A65}"/>
                </a:ext>
              </a:extLst>
            </p:cNvPr>
            <p:cNvSpPr/>
            <p:nvPr/>
          </p:nvSpPr>
          <p:spPr>
            <a:xfrm>
              <a:off x="16516729" y="9127427"/>
              <a:ext cx="76640" cy="76640"/>
            </a:xfrm>
            <a:custGeom>
              <a:avLst/>
              <a:gdLst>
                <a:gd name="connsiteX0" fmla="*/ 59912 w 76630"/>
                <a:gd name="connsiteY0" fmla="*/ 42639 h 76630"/>
                <a:gd name="connsiteX1" fmla="*/ 35389 w 76630"/>
                <a:gd name="connsiteY1" fmla="*/ 26675 h 76630"/>
                <a:gd name="connsiteX2" fmla="*/ 13934 w 76630"/>
                <a:gd name="connsiteY2" fmla="*/ 20799 h 76630"/>
                <a:gd name="connsiteX3" fmla="*/ 65786 w 76630"/>
                <a:gd name="connsiteY3" fmla="*/ 64096 h 76630"/>
                <a:gd name="connsiteX4" fmla="*/ 59912 w 76630"/>
                <a:gd name="connsiteY4" fmla="*/ 42639 h 766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630" h="76630">
                  <a:moveTo>
                    <a:pt x="59912" y="42639"/>
                  </a:moveTo>
                  <a:cubicBezTo>
                    <a:pt x="49310" y="45704"/>
                    <a:pt x="31813" y="40851"/>
                    <a:pt x="35389" y="26675"/>
                  </a:cubicBezTo>
                  <a:cubicBezTo>
                    <a:pt x="38710" y="12753"/>
                    <a:pt x="17381" y="6878"/>
                    <a:pt x="13934" y="20799"/>
                  </a:cubicBezTo>
                  <a:cubicBezTo>
                    <a:pt x="6525" y="51579"/>
                    <a:pt x="38327" y="72142"/>
                    <a:pt x="65786" y="64096"/>
                  </a:cubicBezTo>
                  <a:cubicBezTo>
                    <a:pt x="79581" y="60009"/>
                    <a:pt x="73705" y="38552"/>
                    <a:pt x="59912" y="42639"/>
                  </a:cubicBezTo>
                  <a:close/>
                </a:path>
              </a:pathLst>
            </a:custGeom>
            <a:solidFill>
              <a:srgbClr val="FCC639"/>
            </a:solidFill>
            <a:ln w="12772"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6F9CD19B-1B92-4916-A1E5-581EC6D807D9}"/>
                </a:ext>
              </a:extLst>
            </p:cNvPr>
            <p:cNvSpPr/>
            <p:nvPr/>
          </p:nvSpPr>
          <p:spPr>
            <a:xfrm>
              <a:off x="16620815" y="8870548"/>
              <a:ext cx="63866" cy="89413"/>
            </a:xfrm>
            <a:custGeom>
              <a:avLst/>
              <a:gdLst>
                <a:gd name="connsiteX0" fmla="*/ 20846 w 63858"/>
                <a:gd name="connsiteY0" fmla="*/ 34346 h 89402"/>
                <a:gd name="connsiteX1" fmla="*/ 34513 w 63858"/>
                <a:gd name="connsiteY1" fmla="*/ 47500 h 89402"/>
                <a:gd name="connsiteX2" fmla="*/ 25572 w 63858"/>
                <a:gd name="connsiteY2" fmla="*/ 67042 h 89402"/>
                <a:gd name="connsiteX3" fmla="*/ 31446 w 63858"/>
                <a:gd name="connsiteY3" fmla="*/ 88498 h 89402"/>
                <a:gd name="connsiteX4" fmla="*/ 56736 w 63858"/>
                <a:gd name="connsiteY4" fmla="*/ 47628 h 89402"/>
                <a:gd name="connsiteX5" fmla="*/ 26849 w 63858"/>
                <a:gd name="connsiteY5" fmla="*/ 13144 h 89402"/>
                <a:gd name="connsiteX6" fmla="*/ 20846 w 63858"/>
                <a:gd name="connsiteY6" fmla="*/ 34346 h 89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858" h="89402">
                  <a:moveTo>
                    <a:pt x="20846" y="34346"/>
                  </a:moveTo>
                  <a:cubicBezTo>
                    <a:pt x="29020" y="36006"/>
                    <a:pt x="33490" y="38560"/>
                    <a:pt x="34513" y="47500"/>
                  </a:cubicBezTo>
                  <a:cubicBezTo>
                    <a:pt x="35406" y="54908"/>
                    <a:pt x="33362" y="64359"/>
                    <a:pt x="25572" y="67042"/>
                  </a:cubicBezTo>
                  <a:cubicBezTo>
                    <a:pt x="12162" y="71639"/>
                    <a:pt x="17909" y="93096"/>
                    <a:pt x="31446" y="88498"/>
                  </a:cubicBezTo>
                  <a:cubicBezTo>
                    <a:pt x="48945" y="82495"/>
                    <a:pt x="57885" y="65764"/>
                    <a:pt x="56736" y="47628"/>
                  </a:cubicBezTo>
                  <a:cubicBezTo>
                    <a:pt x="55457" y="29365"/>
                    <a:pt x="44729" y="16721"/>
                    <a:pt x="26849" y="13144"/>
                  </a:cubicBezTo>
                  <a:cubicBezTo>
                    <a:pt x="12800" y="10079"/>
                    <a:pt x="6798" y="31408"/>
                    <a:pt x="20846" y="34346"/>
                  </a:cubicBezTo>
                  <a:close/>
                </a:path>
              </a:pathLst>
            </a:custGeom>
            <a:solidFill>
              <a:srgbClr val="FCC639"/>
            </a:solidFill>
            <a:ln w="12772"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F972B658-DFB1-40E4-8021-74115EE747E8}"/>
                </a:ext>
              </a:extLst>
            </p:cNvPr>
            <p:cNvSpPr/>
            <p:nvPr/>
          </p:nvSpPr>
          <p:spPr>
            <a:xfrm>
              <a:off x="16772683" y="9039160"/>
              <a:ext cx="89413" cy="63866"/>
            </a:xfrm>
            <a:custGeom>
              <a:avLst/>
              <a:gdLst>
                <a:gd name="connsiteX0" fmla="*/ 36946 w 89402"/>
                <a:gd name="connsiteY0" fmla="*/ 16332 h 63858"/>
                <a:gd name="connsiteX1" fmla="*/ 12935 w 89402"/>
                <a:gd name="connsiteY1" fmla="*/ 52477 h 63858"/>
                <a:gd name="connsiteX2" fmla="*/ 35158 w 89402"/>
                <a:gd name="connsiteY2" fmla="*/ 52477 h 63858"/>
                <a:gd name="connsiteX3" fmla="*/ 46141 w 89402"/>
                <a:gd name="connsiteY3" fmla="*/ 36640 h 63858"/>
                <a:gd name="connsiteX4" fmla="*/ 66448 w 89402"/>
                <a:gd name="connsiteY4" fmla="*/ 40982 h 63858"/>
                <a:gd name="connsiteX5" fmla="*/ 82158 w 89402"/>
                <a:gd name="connsiteY5" fmla="*/ 25273 h 63858"/>
                <a:gd name="connsiteX6" fmla="*/ 36946 w 89402"/>
                <a:gd name="connsiteY6" fmla="*/ 16332 h 63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402" h="63858">
                  <a:moveTo>
                    <a:pt x="36946" y="16332"/>
                  </a:moveTo>
                  <a:cubicBezTo>
                    <a:pt x="21620" y="22080"/>
                    <a:pt x="11786" y="36000"/>
                    <a:pt x="12935" y="52477"/>
                  </a:cubicBezTo>
                  <a:cubicBezTo>
                    <a:pt x="13828" y="66653"/>
                    <a:pt x="36051" y="66781"/>
                    <a:pt x="35158" y="52477"/>
                  </a:cubicBezTo>
                  <a:cubicBezTo>
                    <a:pt x="34646" y="44047"/>
                    <a:pt x="38351" y="39321"/>
                    <a:pt x="46141" y="36640"/>
                  </a:cubicBezTo>
                  <a:cubicBezTo>
                    <a:pt x="54699" y="33702"/>
                    <a:pt x="60062" y="34341"/>
                    <a:pt x="66448" y="40982"/>
                  </a:cubicBezTo>
                  <a:cubicBezTo>
                    <a:pt x="76410" y="51327"/>
                    <a:pt x="92119" y="35618"/>
                    <a:pt x="82158" y="25273"/>
                  </a:cubicBezTo>
                  <a:cubicBezTo>
                    <a:pt x="69131" y="11990"/>
                    <a:pt x="54187" y="9946"/>
                    <a:pt x="36946" y="16332"/>
                  </a:cubicBezTo>
                  <a:close/>
                </a:path>
              </a:pathLst>
            </a:custGeom>
            <a:solidFill>
              <a:srgbClr val="FCC639"/>
            </a:solidFill>
            <a:ln w="12772"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1B838F91-FE72-43EA-9367-CA25DB8E70F0}"/>
                </a:ext>
              </a:extLst>
            </p:cNvPr>
            <p:cNvSpPr/>
            <p:nvPr/>
          </p:nvSpPr>
          <p:spPr>
            <a:xfrm>
              <a:off x="16398044" y="8521959"/>
              <a:ext cx="906903" cy="843037"/>
            </a:xfrm>
            <a:custGeom>
              <a:avLst/>
              <a:gdLst>
                <a:gd name="connsiteX0" fmla="*/ 902488 w 906797"/>
                <a:gd name="connsiteY0" fmla="*/ 374721 h 842938"/>
                <a:gd name="connsiteX1" fmla="*/ 780007 w 906797"/>
                <a:gd name="connsiteY1" fmla="*/ 196810 h 842938"/>
                <a:gd name="connsiteX2" fmla="*/ 578723 w 906797"/>
                <a:gd name="connsiteY2" fmla="*/ 65643 h 842938"/>
                <a:gd name="connsiteX3" fmla="*/ 348831 w 906797"/>
                <a:gd name="connsiteY3" fmla="*/ 16472 h 842938"/>
                <a:gd name="connsiteX4" fmla="*/ 300809 w 906797"/>
                <a:gd name="connsiteY4" fmla="*/ 117496 h 842938"/>
                <a:gd name="connsiteX5" fmla="*/ 182160 w 906797"/>
                <a:gd name="connsiteY5" fmla="*/ 376509 h 842938"/>
                <a:gd name="connsiteX6" fmla="*/ 47800 w 906797"/>
                <a:gd name="connsiteY6" fmla="*/ 675241 h 842938"/>
                <a:gd name="connsiteX7" fmla="*/ 14720 w 906797"/>
                <a:gd name="connsiteY7" fmla="*/ 768986 h 842938"/>
                <a:gd name="connsiteX8" fmla="*/ 14976 w 906797"/>
                <a:gd name="connsiteY8" fmla="*/ 770774 h 842938"/>
                <a:gd name="connsiteX9" fmla="*/ 100803 w 906797"/>
                <a:gd name="connsiteY9" fmla="*/ 822372 h 842938"/>
                <a:gd name="connsiteX10" fmla="*/ 326608 w 906797"/>
                <a:gd name="connsiteY10" fmla="*/ 730160 h 842938"/>
                <a:gd name="connsiteX11" fmla="*/ 338486 w 906797"/>
                <a:gd name="connsiteY11" fmla="*/ 772817 h 842938"/>
                <a:gd name="connsiteX12" fmla="*/ 385869 w 906797"/>
                <a:gd name="connsiteY12" fmla="*/ 743315 h 842938"/>
                <a:gd name="connsiteX13" fmla="*/ 384720 w 906797"/>
                <a:gd name="connsiteY13" fmla="*/ 710363 h 842938"/>
                <a:gd name="connsiteX14" fmla="*/ 386890 w 906797"/>
                <a:gd name="connsiteY14" fmla="*/ 709980 h 842938"/>
                <a:gd name="connsiteX15" fmla="*/ 431338 w 906797"/>
                <a:gd name="connsiteY15" fmla="*/ 692739 h 842938"/>
                <a:gd name="connsiteX16" fmla="*/ 430570 w 906797"/>
                <a:gd name="connsiteY16" fmla="*/ 714450 h 842938"/>
                <a:gd name="connsiteX17" fmla="*/ 433763 w 906797"/>
                <a:gd name="connsiteY17" fmla="*/ 770391 h 842938"/>
                <a:gd name="connsiteX18" fmla="*/ 494941 w 906797"/>
                <a:gd name="connsiteY18" fmla="*/ 829141 h 842938"/>
                <a:gd name="connsiteX19" fmla="*/ 518824 w 906797"/>
                <a:gd name="connsiteY19" fmla="*/ 657743 h 842938"/>
                <a:gd name="connsiteX20" fmla="*/ 808488 w 906797"/>
                <a:gd name="connsiteY20" fmla="*/ 511890 h 842938"/>
                <a:gd name="connsiteX21" fmla="*/ 902488 w 906797"/>
                <a:gd name="connsiteY21" fmla="*/ 374721 h 842938"/>
                <a:gd name="connsiteX22" fmla="*/ 478081 w 906797"/>
                <a:gd name="connsiteY22" fmla="*/ 54787 h 842938"/>
                <a:gd name="connsiteX23" fmla="*/ 652161 w 906797"/>
                <a:gd name="connsiteY23" fmla="*/ 126565 h 842938"/>
                <a:gd name="connsiteX24" fmla="*/ 866216 w 906797"/>
                <a:gd name="connsiteY24" fmla="*/ 332190 h 842938"/>
                <a:gd name="connsiteX25" fmla="*/ 834159 w 906797"/>
                <a:gd name="connsiteY25" fmla="*/ 333723 h 842938"/>
                <a:gd name="connsiteX26" fmla="*/ 790990 w 906797"/>
                <a:gd name="connsiteY26" fmla="*/ 382128 h 842938"/>
                <a:gd name="connsiteX27" fmla="*/ 614613 w 906797"/>
                <a:gd name="connsiteY27" fmla="*/ 226568 h 842938"/>
                <a:gd name="connsiteX28" fmla="*/ 320478 w 906797"/>
                <a:gd name="connsiteY28" fmla="*/ 107663 h 842938"/>
                <a:gd name="connsiteX29" fmla="*/ 478081 w 906797"/>
                <a:gd name="connsiteY29" fmla="*/ 54787 h 842938"/>
                <a:gd name="connsiteX30" fmla="*/ 56995 w 906797"/>
                <a:gd name="connsiteY30" fmla="*/ 788910 h 842938"/>
                <a:gd name="connsiteX31" fmla="*/ 101825 w 906797"/>
                <a:gd name="connsiteY31" fmla="*/ 773584 h 842938"/>
                <a:gd name="connsiteX32" fmla="*/ 232735 w 906797"/>
                <a:gd name="connsiteY32" fmla="*/ 726967 h 842938"/>
                <a:gd name="connsiteX33" fmla="*/ 318178 w 906797"/>
                <a:gd name="connsiteY33" fmla="*/ 709725 h 842938"/>
                <a:gd name="connsiteX34" fmla="*/ 56995 w 906797"/>
                <a:gd name="connsiteY34" fmla="*/ 788910 h 842938"/>
                <a:gd name="connsiteX35" fmla="*/ 383060 w 906797"/>
                <a:gd name="connsiteY35" fmla="*/ 687630 h 842938"/>
                <a:gd name="connsiteX36" fmla="*/ 387018 w 906797"/>
                <a:gd name="connsiteY36" fmla="*/ 663236 h 842938"/>
                <a:gd name="connsiteX37" fmla="*/ 426229 w 906797"/>
                <a:gd name="connsiteY37" fmla="*/ 670899 h 842938"/>
                <a:gd name="connsiteX38" fmla="*/ 383060 w 906797"/>
                <a:gd name="connsiteY38" fmla="*/ 687630 h 842938"/>
                <a:gd name="connsiteX39" fmla="*/ 488937 w 906797"/>
                <a:gd name="connsiteY39" fmla="*/ 802959 h 842938"/>
                <a:gd name="connsiteX40" fmla="*/ 457007 w 906797"/>
                <a:gd name="connsiteY40" fmla="*/ 777926 h 842938"/>
                <a:gd name="connsiteX41" fmla="*/ 453560 w 906797"/>
                <a:gd name="connsiteY41" fmla="*/ 745613 h 842938"/>
                <a:gd name="connsiteX42" fmla="*/ 452665 w 906797"/>
                <a:gd name="connsiteY42" fmla="*/ 683160 h 842938"/>
                <a:gd name="connsiteX43" fmla="*/ 390595 w 906797"/>
                <a:gd name="connsiteY43" fmla="*/ 626197 h 842938"/>
                <a:gd name="connsiteX44" fmla="*/ 364668 w 906797"/>
                <a:gd name="connsiteY44" fmla="*/ 717005 h 842938"/>
                <a:gd name="connsiteX45" fmla="*/ 345893 w 906797"/>
                <a:gd name="connsiteY45" fmla="*/ 734630 h 842938"/>
                <a:gd name="connsiteX46" fmla="*/ 345510 w 906797"/>
                <a:gd name="connsiteY46" fmla="*/ 711513 h 842938"/>
                <a:gd name="connsiteX47" fmla="*/ 324692 w 906797"/>
                <a:gd name="connsiteY47" fmla="*/ 681244 h 842938"/>
                <a:gd name="connsiteX48" fmla="*/ 189695 w 906797"/>
                <a:gd name="connsiteY48" fmla="*/ 719815 h 842938"/>
                <a:gd name="connsiteX49" fmla="*/ 52014 w 906797"/>
                <a:gd name="connsiteY49" fmla="*/ 755959 h 842938"/>
                <a:gd name="connsiteX50" fmla="*/ 48949 w 906797"/>
                <a:gd name="connsiteY50" fmla="*/ 724285 h 842938"/>
                <a:gd name="connsiteX51" fmla="*/ 71555 w 906797"/>
                <a:gd name="connsiteY51" fmla="*/ 677412 h 842938"/>
                <a:gd name="connsiteX52" fmla="*/ 196336 w 906797"/>
                <a:gd name="connsiteY52" fmla="*/ 400009 h 842938"/>
                <a:gd name="connsiteX53" fmla="*/ 320094 w 906797"/>
                <a:gd name="connsiteY53" fmla="*/ 129885 h 842938"/>
                <a:gd name="connsiteX54" fmla="*/ 587918 w 906797"/>
                <a:gd name="connsiteY54" fmla="*/ 235636 h 842938"/>
                <a:gd name="connsiteX55" fmla="*/ 786520 w 906797"/>
                <a:gd name="connsiteY55" fmla="*/ 424914 h 842938"/>
                <a:gd name="connsiteX56" fmla="*/ 566590 w 906797"/>
                <a:gd name="connsiteY56" fmla="*/ 551738 h 842938"/>
                <a:gd name="connsiteX57" fmla="*/ 498644 w 906797"/>
                <a:gd name="connsiteY57" fmla="*/ 691717 h 842938"/>
                <a:gd name="connsiteX58" fmla="*/ 488937 w 906797"/>
                <a:gd name="connsiteY58" fmla="*/ 802959 h 842938"/>
                <a:gd name="connsiteX59" fmla="*/ 716531 w 906797"/>
                <a:gd name="connsiteY59" fmla="*/ 532708 h 842938"/>
                <a:gd name="connsiteX60" fmla="*/ 521122 w 906797"/>
                <a:gd name="connsiteY60" fmla="*/ 631561 h 842938"/>
                <a:gd name="connsiteX61" fmla="*/ 521889 w 906797"/>
                <a:gd name="connsiteY61" fmla="*/ 628241 h 842938"/>
                <a:gd name="connsiteX62" fmla="*/ 645775 w 906797"/>
                <a:gd name="connsiteY62" fmla="*/ 536539 h 842938"/>
                <a:gd name="connsiteX63" fmla="*/ 804785 w 906797"/>
                <a:gd name="connsiteY63" fmla="*/ 439474 h 842938"/>
                <a:gd name="connsiteX64" fmla="*/ 812064 w 906797"/>
                <a:gd name="connsiteY64" fmla="*/ 426446 h 842938"/>
                <a:gd name="connsiteX65" fmla="*/ 838119 w 906797"/>
                <a:gd name="connsiteY65" fmla="*/ 356329 h 842938"/>
                <a:gd name="connsiteX66" fmla="*/ 881160 w 906797"/>
                <a:gd name="connsiteY66" fmla="*/ 380468 h 842938"/>
                <a:gd name="connsiteX67" fmla="*/ 716531 w 906797"/>
                <a:gd name="connsiteY67" fmla="*/ 532708 h 842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906797" h="842938">
                  <a:moveTo>
                    <a:pt x="902488" y="374721"/>
                  </a:moveTo>
                  <a:cubicBezTo>
                    <a:pt x="890227" y="296429"/>
                    <a:pt x="837991" y="246236"/>
                    <a:pt x="780007" y="196810"/>
                  </a:cubicBezTo>
                  <a:cubicBezTo>
                    <a:pt x="717297" y="143424"/>
                    <a:pt x="655610" y="97317"/>
                    <a:pt x="578723" y="65643"/>
                  </a:cubicBezTo>
                  <a:cubicBezTo>
                    <a:pt x="515503" y="39589"/>
                    <a:pt x="419331" y="762"/>
                    <a:pt x="348831" y="16472"/>
                  </a:cubicBezTo>
                  <a:cubicBezTo>
                    <a:pt x="304385" y="26306"/>
                    <a:pt x="286504" y="76754"/>
                    <a:pt x="300809" y="117496"/>
                  </a:cubicBezTo>
                  <a:cubicBezTo>
                    <a:pt x="272711" y="208432"/>
                    <a:pt x="219197" y="289277"/>
                    <a:pt x="182160" y="376509"/>
                  </a:cubicBezTo>
                  <a:cubicBezTo>
                    <a:pt x="139373" y="477151"/>
                    <a:pt x="95439" y="576643"/>
                    <a:pt x="47800" y="675241"/>
                  </a:cubicBezTo>
                  <a:cubicBezTo>
                    <a:pt x="37198" y="697336"/>
                    <a:pt x="4759" y="740505"/>
                    <a:pt x="14720" y="768986"/>
                  </a:cubicBezTo>
                  <a:lnTo>
                    <a:pt x="14976" y="770774"/>
                  </a:lnTo>
                  <a:cubicBezTo>
                    <a:pt x="27492" y="807301"/>
                    <a:pt x="62998" y="830290"/>
                    <a:pt x="100803" y="822372"/>
                  </a:cubicBezTo>
                  <a:cubicBezTo>
                    <a:pt x="176923" y="806407"/>
                    <a:pt x="255725" y="763622"/>
                    <a:pt x="326608" y="730160"/>
                  </a:cubicBezTo>
                  <a:cubicBezTo>
                    <a:pt x="328013" y="744975"/>
                    <a:pt x="323543" y="760046"/>
                    <a:pt x="338486" y="772817"/>
                  </a:cubicBezTo>
                  <a:cubicBezTo>
                    <a:pt x="365690" y="796062"/>
                    <a:pt x="382293" y="768603"/>
                    <a:pt x="385869" y="743315"/>
                  </a:cubicBezTo>
                  <a:cubicBezTo>
                    <a:pt x="387146" y="734247"/>
                    <a:pt x="385869" y="722369"/>
                    <a:pt x="384720" y="710363"/>
                  </a:cubicBezTo>
                  <a:lnTo>
                    <a:pt x="386890" y="709980"/>
                  </a:lnTo>
                  <a:cubicBezTo>
                    <a:pt x="401706" y="704233"/>
                    <a:pt x="416522" y="698485"/>
                    <a:pt x="431338" y="692739"/>
                  </a:cubicBezTo>
                  <a:cubicBezTo>
                    <a:pt x="431210" y="700146"/>
                    <a:pt x="430443" y="707809"/>
                    <a:pt x="430570" y="714450"/>
                  </a:cubicBezTo>
                  <a:cubicBezTo>
                    <a:pt x="430826" y="733097"/>
                    <a:pt x="431210" y="751871"/>
                    <a:pt x="433763" y="770391"/>
                  </a:cubicBezTo>
                  <a:cubicBezTo>
                    <a:pt x="437850" y="800149"/>
                    <a:pt x="454965" y="853407"/>
                    <a:pt x="494941" y="829141"/>
                  </a:cubicBezTo>
                  <a:cubicBezTo>
                    <a:pt x="543091" y="799894"/>
                    <a:pt x="519334" y="714067"/>
                    <a:pt x="518824" y="657743"/>
                  </a:cubicBezTo>
                  <a:cubicBezTo>
                    <a:pt x="614485" y="607295"/>
                    <a:pt x="713210" y="562849"/>
                    <a:pt x="808488" y="511890"/>
                  </a:cubicBezTo>
                  <a:cubicBezTo>
                    <a:pt x="869921" y="478938"/>
                    <a:pt x="919475" y="450329"/>
                    <a:pt x="902488" y="374721"/>
                  </a:cubicBezTo>
                  <a:close/>
                  <a:moveTo>
                    <a:pt x="478081" y="54787"/>
                  </a:moveTo>
                  <a:cubicBezTo>
                    <a:pt x="538747" y="71263"/>
                    <a:pt x="597881" y="94379"/>
                    <a:pt x="652161" y="126565"/>
                  </a:cubicBezTo>
                  <a:cubicBezTo>
                    <a:pt x="727898" y="171522"/>
                    <a:pt x="827263" y="244832"/>
                    <a:pt x="866216" y="332190"/>
                  </a:cubicBezTo>
                  <a:cubicBezTo>
                    <a:pt x="856765" y="329253"/>
                    <a:pt x="846037" y="329381"/>
                    <a:pt x="834159" y="333723"/>
                  </a:cubicBezTo>
                  <a:cubicBezTo>
                    <a:pt x="811043" y="342281"/>
                    <a:pt x="797120" y="360672"/>
                    <a:pt x="790990" y="382128"/>
                  </a:cubicBezTo>
                  <a:cubicBezTo>
                    <a:pt x="751782" y="314821"/>
                    <a:pt x="677832" y="268715"/>
                    <a:pt x="614613" y="226568"/>
                  </a:cubicBezTo>
                  <a:cubicBezTo>
                    <a:pt x="524826" y="166795"/>
                    <a:pt x="427761" y="122094"/>
                    <a:pt x="320478" y="107663"/>
                  </a:cubicBezTo>
                  <a:cubicBezTo>
                    <a:pt x="284462" y="15322"/>
                    <a:pt x="432231" y="42398"/>
                    <a:pt x="478081" y="54787"/>
                  </a:cubicBezTo>
                  <a:close/>
                  <a:moveTo>
                    <a:pt x="56995" y="788910"/>
                  </a:moveTo>
                  <a:cubicBezTo>
                    <a:pt x="72704" y="785973"/>
                    <a:pt x="88925" y="777799"/>
                    <a:pt x="101825" y="773584"/>
                  </a:cubicBezTo>
                  <a:cubicBezTo>
                    <a:pt x="145631" y="759024"/>
                    <a:pt x="190206" y="744847"/>
                    <a:pt x="232735" y="726967"/>
                  </a:cubicBezTo>
                  <a:cubicBezTo>
                    <a:pt x="254830" y="717643"/>
                    <a:pt x="297999" y="688012"/>
                    <a:pt x="318178" y="709725"/>
                  </a:cubicBezTo>
                  <a:cubicBezTo>
                    <a:pt x="269646" y="733481"/>
                    <a:pt x="116512" y="819690"/>
                    <a:pt x="56995" y="788910"/>
                  </a:cubicBezTo>
                  <a:close/>
                  <a:moveTo>
                    <a:pt x="383060" y="687630"/>
                  </a:moveTo>
                  <a:cubicBezTo>
                    <a:pt x="382932" y="678307"/>
                    <a:pt x="383697" y="669622"/>
                    <a:pt x="387018" y="663236"/>
                  </a:cubicBezTo>
                  <a:cubicBezTo>
                    <a:pt x="397748" y="642545"/>
                    <a:pt x="417415" y="655572"/>
                    <a:pt x="426229" y="670899"/>
                  </a:cubicBezTo>
                  <a:cubicBezTo>
                    <a:pt x="411924" y="676518"/>
                    <a:pt x="397492" y="682138"/>
                    <a:pt x="383060" y="687630"/>
                  </a:cubicBezTo>
                  <a:close/>
                  <a:moveTo>
                    <a:pt x="488937" y="802959"/>
                  </a:moveTo>
                  <a:cubicBezTo>
                    <a:pt x="475144" y="807940"/>
                    <a:pt x="460328" y="786101"/>
                    <a:pt x="457007" y="777926"/>
                  </a:cubicBezTo>
                  <a:cubicBezTo>
                    <a:pt x="453433" y="769242"/>
                    <a:pt x="454198" y="755064"/>
                    <a:pt x="453560" y="745613"/>
                  </a:cubicBezTo>
                  <a:cubicBezTo>
                    <a:pt x="452154" y="724795"/>
                    <a:pt x="453688" y="703977"/>
                    <a:pt x="452665" y="683160"/>
                  </a:cubicBezTo>
                  <a:cubicBezTo>
                    <a:pt x="451005" y="648420"/>
                    <a:pt x="432996" y="607678"/>
                    <a:pt x="390595" y="626197"/>
                  </a:cubicBezTo>
                  <a:cubicBezTo>
                    <a:pt x="354323" y="642034"/>
                    <a:pt x="365307" y="685203"/>
                    <a:pt x="364668" y="717005"/>
                  </a:cubicBezTo>
                  <a:cubicBezTo>
                    <a:pt x="364412" y="732331"/>
                    <a:pt x="361347" y="767836"/>
                    <a:pt x="345893" y="734630"/>
                  </a:cubicBezTo>
                  <a:cubicBezTo>
                    <a:pt x="342956" y="728244"/>
                    <a:pt x="346915" y="718537"/>
                    <a:pt x="345510" y="711513"/>
                  </a:cubicBezTo>
                  <a:cubicBezTo>
                    <a:pt x="342828" y="697847"/>
                    <a:pt x="337847" y="687246"/>
                    <a:pt x="324692" y="681244"/>
                  </a:cubicBezTo>
                  <a:cubicBezTo>
                    <a:pt x="287143" y="664002"/>
                    <a:pt x="223029" y="707682"/>
                    <a:pt x="189695" y="719815"/>
                  </a:cubicBezTo>
                  <a:cubicBezTo>
                    <a:pt x="156105" y="732075"/>
                    <a:pt x="85348" y="771285"/>
                    <a:pt x="52014" y="755959"/>
                  </a:cubicBezTo>
                  <a:cubicBezTo>
                    <a:pt x="30303" y="745997"/>
                    <a:pt x="39115" y="744464"/>
                    <a:pt x="48949" y="724285"/>
                  </a:cubicBezTo>
                  <a:cubicBezTo>
                    <a:pt x="56484" y="708703"/>
                    <a:pt x="64020" y="693121"/>
                    <a:pt x="71555" y="677412"/>
                  </a:cubicBezTo>
                  <a:cubicBezTo>
                    <a:pt x="115618" y="585966"/>
                    <a:pt x="157126" y="493754"/>
                    <a:pt x="196336" y="400009"/>
                  </a:cubicBezTo>
                  <a:cubicBezTo>
                    <a:pt x="234524" y="308818"/>
                    <a:pt x="289697" y="224141"/>
                    <a:pt x="320094" y="129885"/>
                  </a:cubicBezTo>
                  <a:cubicBezTo>
                    <a:pt x="417159" y="142912"/>
                    <a:pt x="505797" y="182888"/>
                    <a:pt x="587918" y="235636"/>
                  </a:cubicBezTo>
                  <a:cubicBezTo>
                    <a:pt x="660719" y="282381"/>
                    <a:pt x="756379" y="339215"/>
                    <a:pt x="786520" y="424914"/>
                  </a:cubicBezTo>
                  <a:cubicBezTo>
                    <a:pt x="714871" y="471148"/>
                    <a:pt x="640538" y="509974"/>
                    <a:pt x="566590" y="551738"/>
                  </a:cubicBezTo>
                  <a:cubicBezTo>
                    <a:pt x="506690" y="585583"/>
                    <a:pt x="494813" y="624409"/>
                    <a:pt x="498644" y="691717"/>
                  </a:cubicBezTo>
                  <a:cubicBezTo>
                    <a:pt x="499283" y="706404"/>
                    <a:pt x="508606" y="795806"/>
                    <a:pt x="488937" y="802959"/>
                  </a:cubicBezTo>
                  <a:close/>
                  <a:moveTo>
                    <a:pt x="716531" y="532708"/>
                  </a:moveTo>
                  <a:cubicBezTo>
                    <a:pt x="651012" y="564893"/>
                    <a:pt x="585748" y="597717"/>
                    <a:pt x="521122" y="631561"/>
                  </a:cubicBezTo>
                  <a:lnTo>
                    <a:pt x="521889" y="628241"/>
                  </a:lnTo>
                  <a:cubicBezTo>
                    <a:pt x="537598" y="577153"/>
                    <a:pt x="603373" y="559273"/>
                    <a:pt x="645775" y="536539"/>
                  </a:cubicBezTo>
                  <a:cubicBezTo>
                    <a:pt x="700439" y="507164"/>
                    <a:pt x="752931" y="473446"/>
                    <a:pt x="804785" y="439474"/>
                  </a:cubicBezTo>
                  <a:cubicBezTo>
                    <a:pt x="809764" y="437813"/>
                    <a:pt x="813852" y="433088"/>
                    <a:pt x="812064" y="426446"/>
                  </a:cubicBezTo>
                  <a:cubicBezTo>
                    <a:pt x="804913" y="399370"/>
                    <a:pt x="811553" y="369739"/>
                    <a:pt x="838119" y="356329"/>
                  </a:cubicBezTo>
                  <a:cubicBezTo>
                    <a:pt x="861363" y="344707"/>
                    <a:pt x="875030" y="359139"/>
                    <a:pt x="881160" y="380468"/>
                  </a:cubicBezTo>
                  <a:cubicBezTo>
                    <a:pt x="899551" y="463101"/>
                    <a:pt x="775537" y="503588"/>
                    <a:pt x="716531" y="532708"/>
                  </a:cubicBezTo>
                  <a:close/>
                </a:path>
              </a:pathLst>
            </a:custGeom>
            <a:solidFill>
              <a:srgbClr val="FCC639"/>
            </a:solidFill>
            <a:ln w="12772"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51459DB7-F90B-42A3-AF2D-2FF4C3C3451C}"/>
                </a:ext>
              </a:extLst>
            </p:cNvPr>
            <p:cNvSpPr/>
            <p:nvPr/>
          </p:nvSpPr>
          <p:spPr>
            <a:xfrm>
              <a:off x="16801429" y="8571230"/>
              <a:ext cx="204373" cy="102186"/>
            </a:xfrm>
            <a:custGeom>
              <a:avLst/>
              <a:gdLst>
                <a:gd name="connsiteX0" fmla="*/ 20846 w 204348"/>
                <a:gd name="connsiteY0" fmla="*/ 34512 h 102174"/>
                <a:gd name="connsiteX1" fmla="*/ 175001 w 204348"/>
                <a:gd name="connsiteY1" fmla="*/ 94412 h 102174"/>
                <a:gd name="connsiteX2" fmla="*/ 186240 w 204348"/>
                <a:gd name="connsiteY2" fmla="*/ 75254 h 102174"/>
                <a:gd name="connsiteX3" fmla="*/ 26849 w 204348"/>
                <a:gd name="connsiteY3" fmla="*/ 13056 h 102174"/>
                <a:gd name="connsiteX4" fmla="*/ 20846 w 204348"/>
                <a:gd name="connsiteY4" fmla="*/ 34512 h 1021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348" h="102174">
                  <a:moveTo>
                    <a:pt x="20846" y="34512"/>
                  </a:moveTo>
                  <a:cubicBezTo>
                    <a:pt x="76531" y="45113"/>
                    <a:pt x="126214" y="65675"/>
                    <a:pt x="175001" y="94412"/>
                  </a:cubicBezTo>
                  <a:cubicBezTo>
                    <a:pt x="187263" y="101692"/>
                    <a:pt x="198502" y="82534"/>
                    <a:pt x="186240" y="75254"/>
                  </a:cubicBezTo>
                  <a:cubicBezTo>
                    <a:pt x="135665" y="45369"/>
                    <a:pt x="84705" y="24040"/>
                    <a:pt x="26849" y="13056"/>
                  </a:cubicBezTo>
                  <a:cubicBezTo>
                    <a:pt x="12800" y="10502"/>
                    <a:pt x="6798" y="31831"/>
                    <a:pt x="20846" y="34512"/>
                  </a:cubicBezTo>
                  <a:close/>
                </a:path>
              </a:pathLst>
            </a:custGeom>
            <a:solidFill>
              <a:srgbClr val="FCC639"/>
            </a:solidFill>
            <a:ln w="12772"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DB05E49B-4213-451A-89AD-3148C8F11DAA}"/>
                </a:ext>
              </a:extLst>
            </p:cNvPr>
            <p:cNvSpPr/>
            <p:nvPr/>
          </p:nvSpPr>
          <p:spPr>
            <a:xfrm>
              <a:off x="16998222" y="8656896"/>
              <a:ext cx="38319" cy="38319"/>
            </a:xfrm>
            <a:custGeom>
              <a:avLst/>
              <a:gdLst>
                <a:gd name="connsiteX0" fmla="*/ 23572 w 38315"/>
                <a:gd name="connsiteY0" fmla="*/ 35067 h 38315"/>
                <a:gd name="connsiteX1" fmla="*/ 23572 w 38315"/>
                <a:gd name="connsiteY1" fmla="*/ 12844 h 38315"/>
                <a:gd name="connsiteX2" fmla="*/ 23572 w 38315"/>
                <a:gd name="connsiteY2" fmla="*/ 35067 h 38315"/>
              </a:gdLst>
              <a:ahLst/>
              <a:cxnLst>
                <a:cxn ang="0">
                  <a:pos x="connsiteX0" y="connsiteY0"/>
                </a:cxn>
                <a:cxn ang="0">
                  <a:pos x="connsiteX1" y="connsiteY1"/>
                </a:cxn>
                <a:cxn ang="0">
                  <a:pos x="connsiteX2" y="connsiteY2"/>
                </a:cxn>
              </a:cxnLst>
              <a:rect l="l" t="t" r="r" b="b"/>
              <a:pathLst>
                <a:path w="38315" h="38315">
                  <a:moveTo>
                    <a:pt x="23572" y="35067"/>
                  </a:moveTo>
                  <a:cubicBezTo>
                    <a:pt x="37876" y="35067"/>
                    <a:pt x="37876" y="12844"/>
                    <a:pt x="23572" y="12844"/>
                  </a:cubicBezTo>
                  <a:cubicBezTo>
                    <a:pt x="9268" y="12844"/>
                    <a:pt x="9268" y="35067"/>
                    <a:pt x="23572" y="35067"/>
                  </a:cubicBezTo>
                  <a:close/>
                </a:path>
              </a:pathLst>
            </a:custGeom>
            <a:solidFill>
              <a:srgbClr val="FCC639"/>
            </a:solidFill>
            <a:ln w="12772"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D138E8AA-73E4-43F0-B203-2ADCCFE54EF9}"/>
                </a:ext>
              </a:extLst>
            </p:cNvPr>
            <p:cNvSpPr/>
            <p:nvPr/>
          </p:nvSpPr>
          <p:spPr>
            <a:xfrm>
              <a:off x="16219522" y="6789544"/>
              <a:ext cx="945222" cy="715304"/>
            </a:xfrm>
            <a:custGeom>
              <a:avLst/>
              <a:gdLst>
                <a:gd name="connsiteX0" fmla="*/ 933475 w 945113"/>
                <a:gd name="connsiteY0" fmla="*/ 164854 h 715220"/>
                <a:gd name="connsiteX1" fmla="*/ 932071 w 945113"/>
                <a:gd name="connsiteY1" fmla="*/ 160385 h 715220"/>
                <a:gd name="connsiteX2" fmla="*/ 826575 w 945113"/>
                <a:gd name="connsiteY2" fmla="*/ 41224 h 715220"/>
                <a:gd name="connsiteX3" fmla="*/ 531291 w 945113"/>
                <a:gd name="connsiteY3" fmla="*/ 22321 h 715220"/>
                <a:gd name="connsiteX4" fmla="*/ 248524 w 945113"/>
                <a:gd name="connsiteY4" fmla="*/ 89373 h 715220"/>
                <a:gd name="connsiteX5" fmla="*/ 17354 w 945113"/>
                <a:gd name="connsiteY5" fmla="*/ 418119 h 715220"/>
                <a:gd name="connsiteX6" fmla="*/ 16971 w 945113"/>
                <a:gd name="connsiteY6" fmla="*/ 420546 h 715220"/>
                <a:gd name="connsiteX7" fmla="*/ 145582 w 945113"/>
                <a:gd name="connsiteY7" fmla="*/ 680068 h 715220"/>
                <a:gd name="connsiteX8" fmla="*/ 482502 w 945113"/>
                <a:gd name="connsiteY8" fmla="*/ 657846 h 715220"/>
                <a:gd name="connsiteX9" fmla="*/ 631805 w 945113"/>
                <a:gd name="connsiteY9" fmla="*/ 560397 h 715220"/>
                <a:gd name="connsiteX10" fmla="*/ 762077 w 945113"/>
                <a:gd name="connsiteY10" fmla="*/ 400749 h 715220"/>
                <a:gd name="connsiteX11" fmla="*/ 879705 w 945113"/>
                <a:gd name="connsiteY11" fmla="*/ 332420 h 715220"/>
                <a:gd name="connsiteX12" fmla="*/ 913041 w 945113"/>
                <a:gd name="connsiteY12" fmla="*/ 309303 h 715220"/>
                <a:gd name="connsiteX13" fmla="*/ 933475 w 945113"/>
                <a:gd name="connsiteY13" fmla="*/ 164854 h 715220"/>
                <a:gd name="connsiteX14" fmla="*/ 112632 w 945113"/>
                <a:gd name="connsiteY14" fmla="*/ 199849 h 715220"/>
                <a:gd name="connsiteX15" fmla="*/ 356573 w 945113"/>
                <a:gd name="connsiteY15" fmla="*/ 78901 h 715220"/>
                <a:gd name="connsiteX16" fmla="*/ 661180 w 945113"/>
                <a:gd name="connsiteY16" fmla="*/ 36115 h 715220"/>
                <a:gd name="connsiteX17" fmla="*/ 812527 w 945113"/>
                <a:gd name="connsiteY17" fmla="*/ 59359 h 715220"/>
                <a:gd name="connsiteX18" fmla="*/ 911380 w 945113"/>
                <a:gd name="connsiteY18" fmla="*/ 166131 h 715220"/>
                <a:gd name="connsiteX19" fmla="*/ 911380 w 945113"/>
                <a:gd name="connsiteY19" fmla="*/ 166131 h 715220"/>
                <a:gd name="connsiteX20" fmla="*/ 901674 w 945113"/>
                <a:gd name="connsiteY20" fmla="*/ 217219 h 715220"/>
                <a:gd name="connsiteX21" fmla="*/ 723506 w 945113"/>
                <a:gd name="connsiteY21" fmla="*/ 336124 h 715220"/>
                <a:gd name="connsiteX22" fmla="*/ 551726 w 945113"/>
                <a:gd name="connsiteY22" fmla="*/ 511992 h 715220"/>
                <a:gd name="connsiteX23" fmla="*/ 56691 w 945113"/>
                <a:gd name="connsiteY23" fmla="*/ 465247 h 715220"/>
                <a:gd name="connsiteX24" fmla="*/ 55924 w 945113"/>
                <a:gd name="connsiteY24" fmla="*/ 464098 h 715220"/>
                <a:gd name="connsiteX25" fmla="*/ 55542 w 945113"/>
                <a:gd name="connsiteY25" fmla="*/ 462565 h 715220"/>
                <a:gd name="connsiteX26" fmla="*/ 112632 w 945113"/>
                <a:gd name="connsiteY26" fmla="*/ 199849 h 715220"/>
                <a:gd name="connsiteX27" fmla="*/ 861698 w 945113"/>
                <a:gd name="connsiteY27" fmla="*/ 316072 h 715220"/>
                <a:gd name="connsiteX28" fmla="*/ 746368 w 945113"/>
                <a:gd name="connsiteY28" fmla="*/ 385168 h 715220"/>
                <a:gd name="connsiteX29" fmla="*/ 658242 w 945113"/>
                <a:gd name="connsiteY29" fmla="*/ 491940 h 715220"/>
                <a:gd name="connsiteX30" fmla="*/ 523117 w 945113"/>
                <a:gd name="connsiteY30" fmla="*/ 611995 h 715220"/>
                <a:gd name="connsiteX31" fmla="*/ 212762 w 945113"/>
                <a:gd name="connsiteY31" fmla="*/ 679175 h 715220"/>
                <a:gd name="connsiteX32" fmla="*/ 66781 w 945113"/>
                <a:gd name="connsiteY32" fmla="*/ 568188 h 715220"/>
                <a:gd name="connsiteX33" fmla="*/ 45963 w 945113"/>
                <a:gd name="connsiteY33" fmla="*/ 496283 h 715220"/>
                <a:gd name="connsiteX34" fmla="*/ 173553 w 945113"/>
                <a:gd name="connsiteY34" fmla="*/ 628981 h 715220"/>
                <a:gd name="connsiteX35" fmla="*/ 402934 w 945113"/>
                <a:gd name="connsiteY35" fmla="*/ 630003 h 715220"/>
                <a:gd name="connsiteX36" fmla="*/ 818273 w 945113"/>
                <a:gd name="connsiteY36" fmla="*/ 307899 h 715220"/>
                <a:gd name="connsiteX37" fmla="*/ 913934 w 945113"/>
                <a:gd name="connsiteY37" fmla="*/ 238675 h 715220"/>
                <a:gd name="connsiteX38" fmla="*/ 861698 w 945113"/>
                <a:gd name="connsiteY38" fmla="*/ 316072 h 715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45113" h="715220">
                  <a:moveTo>
                    <a:pt x="933475" y="164854"/>
                  </a:moveTo>
                  <a:cubicBezTo>
                    <a:pt x="933347" y="163194"/>
                    <a:pt x="932836" y="161662"/>
                    <a:pt x="932071" y="160385"/>
                  </a:cubicBezTo>
                  <a:cubicBezTo>
                    <a:pt x="924024" y="104444"/>
                    <a:pt x="877535" y="62041"/>
                    <a:pt x="826575" y="41224"/>
                  </a:cubicBezTo>
                  <a:cubicBezTo>
                    <a:pt x="735640" y="4185"/>
                    <a:pt x="626569" y="9805"/>
                    <a:pt x="531291" y="22321"/>
                  </a:cubicBezTo>
                  <a:cubicBezTo>
                    <a:pt x="436268" y="34838"/>
                    <a:pt x="338054" y="54123"/>
                    <a:pt x="248524" y="89373"/>
                  </a:cubicBezTo>
                  <a:cubicBezTo>
                    <a:pt x="115313" y="141865"/>
                    <a:pt x="-13043" y="271116"/>
                    <a:pt x="17354" y="418119"/>
                  </a:cubicBezTo>
                  <a:lnTo>
                    <a:pt x="16971" y="420546"/>
                  </a:lnTo>
                  <a:cubicBezTo>
                    <a:pt x="22336" y="522337"/>
                    <a:pt x="40598" y="635240"/>
                    <a:pt x="145582" y="680068"/>
                  </a:cubicBezTo>
                  <a:cubicBezTo>
                    <a:pt x="260146" y="729112"/>
                    <a:pt x="372282" y="708039"/>
                    <a:pt x="482502" y="657846"/>
                  </a:cubicBezTo>
                  <a:cubicBezTo>
                    <a:pt x="535250" y="633707"/>
                    <a:pt x="590553" y="601905"/>
                    <a:pt x="631805" y="560397"/>
                  </a:cubicBezTo>
                  <a:cubicBezTo>
                    <a:pt x="680337" y="511609"/>
                    <a:pt x="711501" y="448133"/>
                    <a:pt x="762077" y="400749"/>
                  </a:cubicBezTo>
                  <a:cubicBezTo>
                    <a:pt x="798860" y="366393"/>
                    <a:pt x="836154" y="354388"/>
                    <a:pt x="879705" y="332420"/>
                  </a:cubicBezTo>
                  <a:cubicBezTo>
                    <a:pt x="892860" y="325779"/>
                    <a:pt x="903206" y="320543"/>
                    <a:pt x="913041" y="309303"/>
                  </a:cubicBezTo>
                  <a:cubicBezTo>
                    <a:pt x="947140" y="270350"/>
                    <a:pt x="937689" y="211855"/>
                    <a:pt x="933475" y="164854"/>
                  </a:cubicBezTo>
                  <a:close/>
                  <a:moveTo>
                    <a:pt x="112632" y="199849"/>
                  </a:moveTo>
                  <a:cubicBezTo>
                    <a:pt x="176874" y="133436"/>
                    <a:pt x="269086" y="101123"/>
                    <a:pt x="356573" y="78901"/>
                  </a:cubicBezTo>
                  <a:cubicBezTo>
                    <a:pt x="455682" y="53740"/>
                    <a:pt x="558623" y="34582"/>
                    <a:pt x="661180" y="36115"/>
                  </a:cubicBezTo>
                  <a:cubicBezTo>
                    <a:pt x="711501" y="36881"/>
                    <a:pt x="765142" y="41224"/>
                    <a:pt x="812527" y="59359"/>
                  </a:cubicBezTo>
                  <a:cubicBezTo>
                    <a:pt x="857482" y="76473"/>
                    <a:pt x="905376" y="117216"/>
                    <a:pt x="911380" y="166131"/>
                  </a:cubicBezTo>
                  <a:lnTo>
                    <a:pt x="911380" y="166131"/>
                  </a:lnTo>
                  <a:cubicBezTo>
                    <a:pt x="913423" y="182480"/>
                    <a:pt x="910741" y="199721"/>
                    <a:pt x="901674" y="217219"/>
                  </a:cubicBezTo>
                  <a:cubicBezTo>
                    <a:pt x="869361" y="280311"/>
                    <a:pt x="777021" y="295638"/>
                    <a:pt x="723506" y="336124"/>
                  </a:cubicBezTo>
                  <a:cubicBezTo>
                    <a:pt x="657605" y="385806"/>
                    <a:pt x="612264" y="456562"/>
                    <a:pt x="551726" y="511992"/>
                  </a:cubicBezTo>
                  <a:cubicBezTo>
                    <a:pt x="401530" y="649672"/>
                    <a:pt x="144050" y="690286"/>
                    <a:pt x="56691" y="465247"/>
                  </a:cubicBezTo>
                  <a:lnTo>
                    <a:pt x="55924" y="464098"/>
                  </a:lnTo>
                  <a:lnTo>
                    <a:pt x="55542" y="462565"/>
                  </a:lnTo>
                  <a:cubicBezTo>
                    <a:pt x="12118" y="372396"/>
                    <a:pt x="45707" y="268945"/>
                    <a:pt x="112632" y="199849"/>
                  </a:cubicBezTo>
                  <a:close/>
                  <a:moveTo>
                    <a:pt x="861698" y="316072"/>
                  </a:moveTo>
                  <a:cubicBezTo>
                    <a:pt x="820062" y="338168"/>
                    <a:pt x="781363" y="351706"/>
                    <a:pt x="746368" y="385168"/>
                  </a:cubicBezTo>
                  <a:cubicBezTo>
                    <a:pt x="712778" y="417353"/>
                    <a:pt x="685702" y="454774"/>
                    <a:pt x="658242" y="491940"/>
                  </a:cubicBezTo>
                  <a:cubicBezTo>
                    <a:pt x="620311" y="543155"/>
                    <a:pt x="577653" y="579554"/>
                    <a:pt x="523117" y="611995"/>
                  </a:cubicBezTo>
                  <a:cubicBezTo>
                    <a:pt x="433076" y="665509"/>
                    <a:pt x="316980" y="705229"/>
                    <a:pt x="212762" y="679175"/>
                  </a:cubicBezTo>
                  <a:cubicBezTo>
                    <a:pt x="145072" y="662316"/>
                    <a:pt x="95646" y="633580"/>
                    <a:pt x="66781" y="568188"/>
                  </a:cubicBezTo>
                  <a:cubicBezTo>
                    <a:pt x="55798" y="543411"/>
                    <a:pt x="49666" y="520038"/>
                    <a:pt x="45963" y="496283"/>
                  </a:cubicBezTo>
                  <a:cubicBezTo>
                    <a:pt x="72656" y="554905"/>
                    <a:pt x="110843" y="603438"/>
                    <a:pt x="173553" y="628981"/>
                  </a:cubicBezTo>
                  <a:cubicBezTo>
                    <a:pt x="246224" y="658740"/>
                    <a:pt x="329624" y="655675"/>
                    <a:pt x="402934" y="630003"/>
                  </a:cubicBezTo>
                  <a:cubicBezTo>
                    <a:pt x="578546" y="568315"/>
                    <a:pt x="655561" y="387339"/>
                    <a:pt x="818273" y="307899"/>
                  </a:cubicBezTo>
                  <a:cubicBezTo>
                    <a:pt x="853524" y="290656"/>
                    <a:pt x="891583" y="269966"/>
                    <a:pt x="913934" y="238675"/>
                  </a:cubicBezTo>
                  <a:cubicBezTo>
                    <a:pt x="910358" y="269966"/>
                    <a:pt x="897714" y="296914"/>
                    <a:pt x="861698" y="316072"/>
                  </a:cubicBezTo>
                  <a:close/>
                </a:path>
              </a:pathLst>
            </a:custGeom>
            <a:solidFill>
              <a:srgbClr val="FCC639"/>
            </a:solidFill>
            <a:ln w="12772"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7C728CB0-FC75-4760-9D21-7D3326B7F92E}"/>
                </a:ext>
              </a:extLst>
            </p:cNvPr>
            <p:cNvSpPr/>
            <p:nvPr/>
          </p:nvSpPr>
          <p:spPr>
            <a:xfrm>
              <a:off x="16286914" y="6854115"/>
              <a:ext cx="766397" cy="510931"/>
            </a:xfrm>
            <a:custGeom>
              <a:avLst/>
              <a:gdLst>
                <a:gd name="connsiteX0" fmla="*/ 14468 w 766307"/>
                <a:gd name="connsiteY0" fmla="*/ 339124 h 510871"/>
                <a:gd name="connsiteX1" fmla="*/ 14468 w 766307"/>
                <a:gd name="connsiteY1" fmla="*/ 340785 h 510871"/>
                <a:gd name="connsiteX2" fmla="*/ 296342 w 766307"/>
                <a:gd name="connsiteY2" fmla="*/ 494557 h 510871"/>
                <a:gd name="connsiteX3" fmla="*/ 470676 w 766307"/>
                <a:gd name="connsiteY3" fmla="*/ 385230 h 510871"/>
                <a:gd name="connsiteX4" fmla="*/ 670811 w 766307"/>
                <a:gd name="connsiteY4" fmla="*/ 205659 h 510871"/>
                <a:gd name="connsiteX5" fmla="*/ 764555 w 766307"/>
                <a:gd name="connsiteY5" fmla="*/ 103867 h 510871"/>
                <a:gd name="connsiteX6" fmla="*/ 715128 w 766307"/>
                <a:gd name="connsiteY6" fmla="*/ 32473 h 510871"/>
                <a:gd name="connsiteX7" fmla="*/ 558929 w 766307"/>
                <a:gd name="connsiteY7" fmla="*/ 13954 h 510871"/>
                <a:gd name="connsiteX8" fmla="*/ 349090 w 766307"/>
                <a:gd name="connsiteY8" fmla="*/ 48694 h 510871"/>
                <a:gd name="connsiteX9" fmla="*/ 14084 w 766307"/>
                <a:gd name="connsiteY9" fmla="*/ 337975 h 510871"/>
                <a:gd name="connsiteX10" fmla="*/ 14468 w 766307"/>
                <a:gd name="connsiteY10" fmla="*/ 339124 h 510871"/>
                <a:gd name="connsiteX11" fmla="*/ 406945 w 766307"/>
                <a:gd name="connsiteY11" fmla="*/ 57506 h 510871"/>
                <a:gd name="connsiteX12" fmla="*/ 736969 w 766307"/>
                <a:gd name="connsiteY12" fmla="*/ 99142 h 510871"/>
                <a:gd name="connsiteX13" fmla="*/ 665064 w 766307"/>
                <a:gd name="connsiteY13" fmla="*/ 183053 h 510871"/>
                <a:gd name="connsiteX14" fmla="*/ 588305 w 766307"/>
                <a:gd name="connsiteY14" fmla="*/ 238993 h 510871"/>
                <a:gd name="connsiteX15" fmla="*/ 441557 w 766307"/>
                <a:gd name="connsiteY15" fmla="*/ 383314 h 510871"/>
                <a:gd name="connsiteX16" fmla="*/ 229928 w 766307"/>
                <a:gd name="connsiteY16" fmla="*/ 479486 h 510871"/>
                <a:gd name="connsiteX17" fmla="*/ 36308 w 766307"/>
                <a:gd name="connsiteY17" fmla="*/ 336059 h 510871"/>
                <a:gd name="connsiteX18" fmla="*/ 406945 w 766307"/>
                <a:gd name="connsiteY18" fmla="*/ 57506 h 51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66307" h="510871">
                  <a:moveTo>
                    <a:pt x="14468" y="339124"/>
                  </a:moveTo>
                  <a:lnTo>
                    <a:pt x="14468" y="340785"/>
                  </a:lnTo>
                  <a:cubicBezTo>
                    <a:pt x="40906" y="477698"/>
                    <a:pt x="169901" y="518440"/>
                    <a:pt x="296342" y="494557"/>
                  </a:cubicBezTo>
                  <a:cubicBezTo>
                    <a:pt x="366331" y="481275"/>
                    <a:pt x="422400" y="435168"/>
                    <a:pt x="470676" y="385230"/>
                  </a:cubicBezTo>
                  <a:cubicBezTo>
                    <a:pt x="534153" y="319583"/>
                    <a:pt x="594180" y="256618"/>
                    <a:pt x="670811" y="205659"/>
                  </a:cubicBezTo>
                  <a:cubicBezTo>
                    <a:pt x="707977" y="180882"/>
                    <a:pt x="764301" y="158148"/>
                    <a:pt x="764555" y="103867"/>
                  </a:cubicBezTo>
                  <a:cubicBezTo>
                    <a:pt x="764683" y="77175"/>
                    <a:pt x="737735" y="44095"/>
                    <a:pt x="715128" y="32473"/>
                  </a:cubicBezTo>
                  <a:cubicBezTo>
                    <a:pt x="671066" y="9612"/>
                    <a:pt x="607207" y="12166"/>
                    <a:pt x="558929" y="13954"/>
                  </a:cubicBezTo>
                  <a:cubicBezTo>
                    <a:pt x="486769" y="16509"/>
                    <a:pt x="419079" y="31196"/>
                    <a:pt x="349090" y="48694"/>
                  </a:cubicBezTo>
                  <a:cubicBezTo>
                    <a:pt x="201830" y="85349"/>
                    <a:pt x="-5074" y="143716"/>
                    <a:pt x="14084" y="337975"/>
                  </a:cubicBezTo>
                  <a:lnTo>
                    <a:pt x="14468" y="339124"/>
                  </a:lnTo>
                  <a:close/>
                  <a:moveTo>
                    <a:pt x="406945" y="57506"/>
                  </a:moveTo>
                  <a:cubicBezTo>
                    <a:pt x="472336" y="42052"/>
                    <a:pt x="720621" y="-9801"/>
                    <a:pt x="736969" y="99142"/>
                  </a:cubicBezTo>
                  <a:cubicBezTo>
                    <a:pt x="743993" y="146015"/>
                    <a:pt x="697375" y="162490"/>
                    <a:pt x="665064" y="183053"/>
                  </a:cubicBezTo>
                  <a:cubicBezTo>
                    <a:pt x="638498" y="200039"/>
                    <a:pt x="613465" y="220091"/>
                    <a:pt x="588305" y="238993"/>
                  </a:cubicBezTo>
                  <a:cubicBezTo>
                    <a:pt x="532748" y="280629"/>
                    <a:pt x="490473" y="334782"/>
                    <a:pt x="441557" y="383314"/>
                  </a:cubicBezTo>
                  <a:cubicBezTo>
                    <a:pt x="380891" y="443214"/>
                    <a:pt x="316265" y="476421"/>
                    <a:pt x="229928" y="479486"/>
                  </a:cubicBezTo>
                  <a:cubicBezTo>
                    <a:pt x="131969" y="482935"/>
                    <a:pt x="55338" y="431848"/>
                    <a:pt x="36308" y="336059"/>
                  </a:cubicBezTo>
                  <a:cubicBezTo>
                    <a:pt x="17661" y="135031"/>
                    <a:pt x="260197" y="92118"/>
                    <a:pt x="406945" y="57506"/>
                  </a:cubicBezTo>
                  <a:close/>
                </a:path>
              </a:pathLst>
            </a:custGeom>
            <a:solidFill>
              <a:srgbClr val="FCC639"/>
            </a:solidFill>
            <a:ln w="12772"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F6176427-0175-40BD-86C6-4AE8C26B65AE}"/>
                </a:ext>
              </a:extLst>
            </p:cNvPr>
            <p:cNvSpPr/>
            <p:nvPr/>
          </p:nvSpPr>
          <p:spPr>
            <a:xfrm>
              <a:off x="16416127" y="7052043"/>
              <a:ext cx="191599" cy="153280"/>
            </a:xfrm>
            <a:custGeom>
              <a:avLst/>
              <a:gdLst>
                <a:gd name="connsiteX0" fmla="*/ 76337 w 191576"/>
                <a:gd name="connsiteY0" fmla="*/ 140707 h 153261"/>
                <a:gd name="connsiteX1" fmla="*/ 184897 w 191576"/>
                <a:gd name="connsiteY1" fmla="*/ 88215 h 153261"/>
                <a:gd name="connsiteX2" fmla="*/ 180809 w 191576"/>
                <a:gd name="connsiteY2" fmla="*/ 32403 h 153261"/>
                <a:gd name="connsiteX3" fmla="*/ 136236 w 191576"/>
                <a:gd name="connsiteY3" fmla="*/ 13756 h 153261"/>
                <a:gd name="connsiteX4" fmla="*/ 134831 w 191576"/>
                <a:gd name="connsiteY4" fmla="*/ 13756 h 153261"/>
                <a:gd name="connsiteX5" fmla="*/ 133298 w 191576"/>
                <a:gd name="connsiteY5" fmla="*/ 13245 h 153261"/>
                <a:gd name="connsiteX6" fmla="*/ 15671 w 191576"/>
                <a:gd name="connsiteY6" fmla="*/ 69824 h 153261"/>
                <a:gd name="connsiteX7" fmla="*/ 76337 w 191576"/>
                <a:gd name="connsiteY7" fmla="*/ 140707 h 153261"/>
                <a:gd name="connsiteX8" fmla="*/ 64586 w 191576"/>
                <a:gd name="connsiteY8" fmla="*/ 51178 h 153261"/>
                <a:gd name="connsiteX9" fmla="*/ 133298 w 191576"/>
                <a:gd name="connsiteY9" fmla="*/ 35596 h 153261"/>
                <a:gd name="connsiteX10" fmla="*/ 133554 w 191576"/>
                <a:gd name="connsiteY10" fmla="*/ 35596 h 153261"/>
                <a:gd name="connsiteX11" fmla="*/ 153861 w 191576"/>
                <a:gd name="connsiteY11" fmla="*/ 39555 h 153261"/>
                <a:gd name="connsiteX12" fmla="*/ 148880 w 191576"/>
                <a:gd name="connsiteY12" fmla="*/ 97539 h 153261"/>
                <a:gd name="connsiteX13" fmla="*/ 84893 w 191576"/>
                <a:gd name="connsiteY13" fmla="*/ 119379 h 153261"/>
                <a:gd name="connsiteX14" fmla="*/ 64586 w 191576"/>
                <a:gd name="connsiteY14" fmla="*/ 51178 h 15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1576" h="153261">
                  <a:moveTo>
                    <a:pt x="76337" y="140707"/>
                  </a:moveTo>
                  <a:cubicBezTo>
                    <a:pt x="116950" y="145689"/>
                    <a:pt x="165611" y="125892"/>
                    <a:pt x="184897" y="88215"/>
                  </a:cubicBezTo>
                  <a:cubicBezTo>
                    <a:pt x="193709" y="70846"/>
                    <a:pt x="193070" y="48112"/>
                    <a:pt x="180809" y="32403"/>
                  </a:cubicBezTo>
                  <a:cubicBezTo>
                    <a:pt x="169826" y="18226"/>
                    <a:pt x="152968" y="16438"/>
                    <a:pt x="136236" y="13756"/>
                  </a:cubicBezTo>
                  <a:lnTo>
                    <a:pt x="134831" y="13756"/>
                  </a:lnTo>
                  <a:lnTo>
                    <a:pt x="133298" y="13245"/>
                  </a:lnTo>
                  <a:cubicBezTo>
                    <a:pt x="94216" y="9796"/>
                    <a:pt x="30103" y="28571"/>
                    <a:pt x="15671" y="69824"/>
                  </a:cubicBezTo>
                  <a:cubicBezTo>
                    <a:pt x="1876" y="109800"/>
                    <a:pt x="41214" y="136493"/>
                    <a:pt x="76337" y="140707"/>
                  </a:cubicBezTo>
                  <a:close/>
                  <a:moveTo>
                    <a:pt x="64586" y="51178"/>
                  </a:moveTo>
                  <a:cubicBezTo>
                    <a:pt x="84127" y="39299"/>
                    <a:pt x="110948" y="33553"/>
                    <a:pt x="133298" y="35596"/>
                  </a:cubicBezTo>
                  <a:lnTo>
                    <a:pt x="133554" y="35596"/>
                  </a:lnTo>
                  <a:cubicBezTo>
                    <a:pt x="140068" y="36362"/>
                    <a:pt x="148368" y="36746"/>
                    <a:pt x="153861" y="39555"/>
                  </a:cubicBezTo>
                  <a:cubicBezTo>
                    <a:pt x="181321" y="53987"/>
                    <a:pt x="163695" y="84001"/>
                    <a:pt x="148880" y="97539"/>
                  </a:cubicBezTo>
                  <a:cubicBezTo>
                    <a:pt x="132277" y="112993"/>
                    <a:pt x="107244" y="120273"/>
                    <a:pt x="84893" y="119379"/>
                  </a:cubicBezTo>
                  <a:cubicBezTo>
                    <a:pt x="44279" y="117590"/>
                    <a:pt x="13499" y="82213"/>
                    <a:pt x="64586" y="51178"/>
                  </a:cubicBezTo>
                  <a:close/>
                </a:path>
              </a:pathLst>
            </a:custGeom>
            <a:solidFill>
              <a:srgbClr val="FCC639"/>
            </a:solidFill>
            <a:ln w="12772"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8DB3C029-DE78-4ADA-B707-7F292FC5731B}"/>
                </a:ext>
              </a:extLst>
            </p:cNvPr>
            <p:cNvSpPr/>
            <p:nvPr/>
          </p:nvSpPr>
          <p:spPr>
            <a:xfrm>
              <a:off x="16752847" y="6922795"/>
              <a:ext cx="38319" cy="38319"/>
            </a:xfrm>
            <a:custGeom>
              <a:avLst/>
              <a:gdLst>
                <a:gd name="connsiteX0" fmla="*/ 23572 w 38315"/>
                <a:gd name="connsiteY0" fmla="*/ 35067 h 38315"/>
                <a:gd name="connsiteX1" fmla="*/ 23572 w 38315"/>
                <a:gd name="connsiteY1" fmla="*/ 12844 h 38315"/>
                <a:gd name="connsiteX2" fmla="*/ 23572 w 38315"/>
                <a:gd name="connsiteY2" fmla="*/ 35067 h 38315"/>
              </a:gdLst>
              <a:ahLst/>
              <a:cxnLst>
                <a:cxn ang="0">
                  <a:pos x="connsiteX0" y="connsiteY0"/>
                </a:cxn>
                <a:cxn ang="0">
                  <a:pos x="connsiteX1" y="connsiteY1"/>
                </a:cxn>
                <a:cxn ang="0">
                  <a:pos x="connsiteX2" y="connsiteY2"/>
                </a:cxn>
              </a:cxnLst>
              <a:rect l="l" t="t" r="r" b="b"/>
              <a:pathLst>
                <a:path w="38315" h="38315">
                  <a:moveTo>
                    <a:pt x="23572" y="35067"/>
                  </a:moveTo>
                  <a:cubicBezTo>
                    <a:pt x="37876" y="35067"/>
                    <a:pt x="37876" y="12844"/>
                    <a:pt x="23572" y="12844"/>
                  </a:cubicBezTo>
                  <a:cubicBezTo>
                    <a:pt x="9268" y="12972"/>
                    <a:pt x="9268" y="35067"/>
                    <a:pt x="23572" y="35067"/>
                  </a:cubicBezTo>
                  <a:close/>
                </a:path>
              </a:pathLst>
            </a:custGeom>
            <a:solidFill>
              <a:srgbClr val="FCC639"/>
            </a:solidFill>
            <a:ln w="12772"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915A666C-EB2C-4A44-9AFF-02753240D9BF}"/>
                </a:ext>
              </a:extLst>
            </p:cNvPr>
            <p:cNvSpPr/>
            <p:nvPr/>
          </p:nvSpPr>
          <p:spPr>
            <a:xfrm>
              <a:off x="16788411" y="6896623"/>
              <a:ext cx="166052" cy="51093"/>
            </a:xfrm>
            <a:custGeom>
              <a:avLst/>
              <a:gdLst>
                <a:gd name="connsiteX0" fmla="*/ 26583 w 166033"/>
                <a:gd name="connsiteY0" fmla="*/ 45910 h 51087"/>
                <a:gd name="connsiteX1" fmla="*/ 142678 w 166033"/>
                <a:gd name="connsiteY1" fmla="*/ 49231 h 51087"/>
                <a:gd name="connsiteX2" fmla="*/ 153918 w 166033"/>
                <a:gd name="connsiteY2" fmla="*/ 30073 h 51087"/>
                <a:gd name="connsiteX3" fmla="*/ 20707 w 166033"/>
                <a:gd name="connsiteY3" fmla="*/ 24581 h 51087"/>
                <a:gd name="connsiteX4" fmla="*/ 26583 w 166033"/>
                <a:gd name="connsiteY4" fmla="*/ 45910 h 51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33" h="51087">
                  <a:moveTo>
                    <a:pt x="26583" y="45910"/>
                  </a:moveTo>
                  <a:cubicBezTo>
                    <a:pt x="65536" y="35181"/>
                    <a:pt x="106279" y="26241"/>
                    <a:pt x="142678" y="49231"/>
                  </a:cubicBezTo>
                  <a:cubicBezTo>
                    <a:pt x="154811" y="56894"/>
                    <a:pt x="165922" y="37736"/>
                    <a:pt x="153918" y="30073"/>
                  </a:cubicBezTo>
                  <a:cubicBezTo>
                    <a:pt x="112537" y="3890"/>
                    <a:pt x="65408" y="12192"/>
                    <a:pt x="20707" y="24581"/>
                  </a:cubicBezTo>
                  <a:cubicBezTo>
                    <a:pt x="6914" y="28285"/>
                    <a:pt x="12789" y="49741"/>
                    <a:pt x="26583" y="45910"/>
                  </a:cubicBezTo>
                  <a:close/>
                </a:path>
              </a:pathLst>
            </a:custGeom>
            <a:solidFill>
              <a:srgbClr val="FCC639"/>
            </a:solidFill>
            <a:ln w="12772"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0C109EB5-616A-455C-B0AF-FB3EA7E2D356}"/>
                </a:ext>
              </a:extLst>
            </p:cNvPr>
            <p:cNvSpPr/>
            <p:nvPr/>
          </p:nvSpPr>
          <p:spPr>
            <a:xfrm>
              <a:off x="16170739" y="2892455"/>
              <a:ext cx="932449" cy="791944"/>
            </a:xfrm>
            <a:custGeom>
              <a:avLst/>
              <a:gdLst>
                <a:gd name="connsiteX0" fmla="*/ 877269 w 932341"/>
                <a:gd name="connsiteY0" fmla="*/ 427405 h 791851"/>
                <a:gd name="connsiteX1" fmla="*/ 900258 w 932341"/>
                <a:gd name="connsiteY1" fmla="*/ 383981 h 791851"/>
                <a:gd name="connsiteX2" fmla="*/ 712896 w 932341"/>
                <a:gd name="connsiteY2" fmla="*/ 86015 h 791851"/>
                <a:gd name="connsiteX3" fmla="*/ 328082 w 932341"/>
                <a:gd name="connsiteY3" fmla="*/ 26754 h 791851"/>
                <a:gd name="connsiteX4" fmla="*/ 132801 w 932341"/>
                <a:gd name="connsiteY4" fmla="*/ 159070 h 791851"/>
                <a:gd name="connsiteX5" fmla="*/ 40077 w 932341"/>
                <a:gd name="connsiteY5" fmla="*/ 352691 h 791851"/>
                <a:gd name="connsiteX6" fmla="*/ 60512 w 932341"/>
                <a:gd name="connsiteY6" fmla="*/ 434686 h 791851"/>
                <a:gd name="connsiteX7" fmla="*/ 65365 w 932341"/>
                <a:gd name="connsiteY7" fmla="*/ 438262 h 791851"/>
                <a:gd name="connsiteX8" fmla="*/ 17599 w 932341"/>
                <a:gd name="connsiteY8" fmla="*/ 525110 h 791851"/>
                <a:gd name="connsiteX9" fmla="*/ 60001 w 932341"/>
                <a:gd name="connsiteY9" fmla="*/ 541969 h 791851"/>
                <a:gd name="connsiteX10" fmla="*/ 79286 w 932341"/>
                <a:gd name="connsiteY10" fmla="*/ 536094 h 791851"/>
                <a:gd name="connsiteX11" fmla="*/ 93464 w 932341"/>
                <a:gd name="connsiteY11" fmla="*/ 618089 h 791851"/>
                <a:gd name="connsiteX12" fmla="*/ 41738 w 932341"/>
                <a:gd name="connsiteY12" fmla="*/ 651040 h 791851"/>
                <a:gd name="connsiteX13" fmla="*/ 64216 w 932341"/>
                <a:gd name="connsiteY13" fmla="*/ 759855 h 791851"/>
                <a:gd name="connsiteX14" fmla="*/ 108662 w 932341"/>
                <a:gd name="connsiteY14" fmla="*/ 770328 h 791851"/>
                <a:gd name="connsiteX15" fmla="*/ 215562 w 932341"/>
                <a:gd name="connsiteY15" fmla="*/ 780673 h 791851"/>
                <a:gd name="connsiteX16" fmla="*/ 462696 w 932341"/>
                <a:gd name="connsiteY16" fmla="*/ 785527 h 791851"/>
                <a:gd name="connsiteX17" fmla="*/ 711746 w 932341"/>
                <a:gd name="connsiteY17" fmla="*/ 780418 h 791851"/>
                <a:gd name="connsiteX18" fmla="*/ 871393 w 932341"/>
                <a:gd name="connsiteY18" fmla="*/ 751809 h 791851"/>
                <a:gd name="connsiteX19" fmla="*/ 896044 w 932341"/>
                <a:gd name="connsiteY19" fmla="*/ 653977 h 791851"/>
                <a:gd name="connsiteX20" fmla="*/ 837931 w 932341"/>
                <a:gd name="connsiteY20" fmla="*/ 607616 h 791851"/>
                <a:gd name="connsiteX21" fmla="*/ 859261 w 932341"/>
                <a:gd name="connsiteY21" fmla="*/ 528686 h 791851"/>
                <a:gd name="connsiteX22" fmla="*/ 870500 w 932341"/>
                <a:gd name="connsiteY22" fmla="*/ 532262 h 791851"/>
                <a:gd name="connsiteX23" fmla="*/ 917245 w 932341"/>
                <a:gd name="connsiteY23" fmla="*/ 507357 h 791851"/>
                <a:gd name="connsiteX24" fmla="*/ 877269 w 932341"/>
                <a:gd name="connsiteY24" fmla="*/ 427405 h 791851"/>
                <a:gd name="connsiteX25" fmla="*/ 75455 w 932341"/>
                <a:gd name="connsiteY25" fmla="*/ 296367 h 791851"/>
                <a:gd name="connsiteX26" fmla="*/ 263712 w 932341"/>
                <a:gd name="connsiteY26" fmla="*/ 72605 h 791851"/>
                <a:gd name="connsiteX27" fmla="*/ 526555 w 932341"/>
                <a:gd name="connsiteY27" fmla="*/ 38504 h 791851"/>
                <a:gd name="connsiteX28" fmla="*/ 836271 w 932341"/>
                <a:gd name="connsiteY28" fmla="*/ 230975 h 791851"/>
                <a:gd name="connsiteX29" fmla="*/ 877651 w 932341"/>
                <a:gd name="connsiteY29" fmla="*/ 356394 h 791851"/>
                <a:gd name="connsiteX30" fmla="*/ 752871 w 932341"/>
                <a:gd name="connsiteY30" fmla="*/ 438262 h 791851"/>
                <a:gd name="connsiteX31" fmla="*/ 479937 w 932341"/>
                <a:gd name="connsiteY31" fmla="*/ 442348 h 791851"/>
                <a:gd name="connsiteX32" fmla="*/ 227185 w 932341"/>
                <a:gd name="connsiteY32" fmla="*/ 440050 h 791851"/>
                <a:gd name="connsiteX33" fmla="*/ 72518 w 932341"/>
                <a:gd name="connsiteY33" fmla="*/ 410419 h 791851"/>
                <a:gd name="connsiteX34" fmla="*/ 75455 w 932341"/>
                <a:gd name="connsiteY34" fmla="*/ 296367 h 791851"/>
                <a:gd name="connsiteX35" fmla="*/ 874586 w 932341"/>
                <a:gd name="connsiteY35" fmla="*/ 659725 h 791851"/>
                <a:gd name="connsiteX36" fmla="*/ 860154 w 932341"/>
                <a:gd name="connsiteY36" fmla="*/ 732524 h 791851"/>
                <a:gd name="connsiteX37" fmla="*/ 754915 w 932341"/>
                <a:gd name="connsiteY37" fmla="*/ 756024 h 791851"/>
                <a:gd name="connsiteX38" fmla="*/ 462568 w 932341"/>
                <a:gd name="connsiteY38" fmla="*/ 763176 h 791851"/>
                <a:gd name="connsiteX39" fmla="*/ 192446 w 932341"/>
                <a:gd name="connsiteY39" fmla="*/ 757557 h 791851"/>
                <a:gd name="connsiteX40" fmla="*/ 66132 w 932341"/>
                <a:gd name="connsiteY40" fmla="*/ 717964 h 791851"/>
                <a:gd name="connsiteX41" fmla="*/ 121050 w 932341"/>
                <a:gd name="connsiteY41" fmla="*/ 637629 h 791851"/>
                <a:gd name="connsiteX42" fmla="*/ 175586 w 932341"/>
                <a:gd name="connsiteY42" fmla="*/ 641589 h 791851"/>
                <a:gd name="connsiteX43" fmla="*/ 508420 w 932341"/>
                <a:gd name="connsiteY43" fmla="*/ 645931 h 791851"/>
                <a:gd name="connsiteX44" fmla="*/ 679051 w 932341"/>
                <a:gd name="connsiteY44" fmla="*/ 636735 h 791851"/>
                <a:gd name="connsiteX45" fmla="*/ 804214 w 932341"/>
                <a:gd name="connsiteY45" fmla="*/ 627284 h 791851"/>
                <a:gd name="connsiteX46" fmla="*/ 874586 w 932341"/>
                <a:gd name="connsiteY46" fmla="*/ 659725 h 791851"/>
                <a:gd name="connsiteX47" fmla="*/ 669088 w 932341"/>
                <a:gd name="connsiteY47" fmla="*/ 614512 h 791851"/>
                <a:gd name="connsiteX48" fmla="*/ 460014 w 932341"/>
                <a:gd name="connsiteY48" fmla="*/ 625752 h 791851"/>
                <a:gd name="connsiteX49" fmla="*/ 263584 w 932341"/>
                <a:gd name="connsiteY49" fmla="*/ 622431 h 791851"/>
                <a:gd name="connsiteX50" fmla="*/ 167028 w 932341"/>
                <a:gd name="connsiteY50" fmla="*/ 618982 h 791851"/>
                <a:gd name="connsiteX51" fmla="*/ 101765 w 932341"/>
                <a:gd name="connsiteY51" fmla="*/ 532262 h 791851"/>
                <a:gd name="connsiteX52" fmla="*/ 131906 w 932341"/>
                <a:gd name="connsiteY52" fmla="*/ 565341 h 791851"/>
                <a:gd name="connsiteX53" fmla="*/ 249919 w 932341"/>
                <a:gd name="connsiteY53" fmla="*/ 551037 h 791851"/>
                <a:gd name="connsiteX54" fmla="*/ 313266 w 932341"/>
                <a:gd name="connsiteY54" fmla="*/ 536732 h 791851"/>
                <a:gd name="connsiteX55" fmla="*/ 342768 w 932341"/>
                <a:gd name="connsiteY55" fmla="*/ 554996 h 791851"/>
                <a:gd name="connsiteX56" fmla="*/ 407267 w 932341"/>
                <a:gd name="connsiteY56" fmla="*/ 546439 h 791851"/>
                <a:gd name="connsiteX57" fmla="*/ 508930 w 932341"/>
                <a:gd name="connsiteY57" fmla="*/ 562148 h 791851"/>
                <a:gd name="connsiteX58" fmla="*/ 543924 w 932341"/>
                <a:gd name="connsiteY58" fmla="*/ 574537 h 791851"/>
                <a:gd name="connsiteX59" fmla="*/ 628346 w 932341"/>
                <a:gd name="connsiteY59" fmla="*/ 560488 h 791851"/>
                <a:gd name="connsiteX60" fmla="*/ 718132 w 932341"/>
                <a:gd name="connsiteY60" fmla="*/ 539287 h 791851"/>
                <a:gd name="connsiteX61" fmla="*/ 743547 w 932341"/>
                <a:gd name="connsiteY61" fmla="*/ 551931 h 791851"/>
                <a:gd name="connsiteX62" fmla="*/ 795913 w 932341"/>
                <a:gd name="connsiteY62" fmla="*/ 542863 h 791851"/>
                <a:gd name="connsiteX63" fmla="*/ 831929 w 932341"/>
                <a:gd name="connsiteY63" fmla="*/ 521278 h 791851"/>
                <a:gd name="connsiteX64" fmla="*/ 669088 w 932341"/>
                <a:gd name="connsiteY64" fmla="*/ 614512 h 791851"/>
                <a:gd name="connsiteX65" fmla="*/ 856068 w 932341"/>
                <a:gd name="connsiteY65" fmla="*/ 502759 h 791851"/>
                <a:gd name="connsiteX66" fmla="*/ 818774 w 932341"/>
                <a:gd name="connsiteY66" fmla="*/ 492286 h 791851"/>
                <a:gd name="connsiteX67" fmla="*/ 793102 w 932341"/>
                <a:gd name="connsiteY67" fmla="*/ 513487 h 791851"/>
                <a:gd name="connsiteX68" fmla="*/ 740994 w 932341"/>
                <a:gd name="connsiteY68" fmla="*/ 526132 h 791851"/>
                <a:gd name="connsiteX69" fmla="*/ 714811 w 932341"/>
                <a:gd name="connsiteY69" fmla="*/ 513232 h 791851"/>
                <a:gd name="connsiteX70" fmla="*/ 617362 w 932341"/>
                <a:gd name="connsiteY70" fmla="*/ 541202 h 791851"/>
                <a:gd name="connsiteX71" fmla="*/ 495264 w 932341"/>
                <a:gd name="connsiteY71" fmla="*/ 527536 h 791851"/>
                <a:gd name="connsiteX72" fmla="*/ 441750 w 932341"/>
                <a:gd name="connsiteY72" fmla="*/ 511699 h 791851"/>
                <a:gd name="connsiteX73" fmla="*/ 369590 w 932341"/>
                <a:gd name="connsiteY73" fmla="*/ 528558 h 791851"/>
                <a:gd name="connsiteX74" fmla="*/ 304453 w 932341"/>
                <a:gd name="connsiteY74" fmla="*/ 506974 h 791851"/>
                <a:gd name="connsiteX75" fmla="*/ 234208 w 932341"/>
                <a:gd name="connsiteY75" fmla="*/ 535072 h 791851"/>
                <a:gd name="connsiteX76" fmla="*/ 175842 w 932341"/>
                <a:gd name="connsiteY76" fmla="*/ 548993 h 791851"/>
                <a:gd name="connsiteX77" fmla="*/ 133566 w 932341"/>
                <a:gd name="connsiteY77" fmla="*/ 521023 h 791851"/>
                <a:gd name="connsiteX78" fmla="*/ 113004 w 932341"/>
                <a:gd name="connsiteY78" fmla="*/ 507229 h 791851"/>
                <a:gd name="connsiteX79" fmla="*/ 70730 w 932341"/>
                <a:gd name="connsiteY79" fmla="*/ 516808 h 791851"/>
                <a:gd name="connsiteX80" fmla="*/ 89632 w 932341"/>
                <a:gd name="connsiteY80" fmla="*/ 449628 h 791851"/>
                <a:gd name="connsiteX81" fmla="*/ 170733 w 932341"/>
                <a:gd name="connsiteY81" fmla="*/ 459846 h 791851"/>
                <a:gd name="connsiteX82" fmla="*/ 480193 w 932341"/>
                <a:gd name="connsiteY82" fmla="*/ 464188 h 791851"/>
                <a:gd name="connsiteX83" fmla="*/ 762068 w 932341"/>
                <a:gd name="connsiteY83" fmla="*/ 459463 h 791851"/>
                <a:gd name="connsiteX84" fmla="*/ 855940 w 932341"/>
                <a:gd name="connsiteY84" fmla="*/ 440944 h 791851"/>
                <a:gd name="connsiteX85" fmla="*/ 900258 w 932341"/>
                <a:gd name="connsiteY85" fmla="*/ 472490 h 791851"/>
                <a:gd name="connsiteX86" fmla="*/ 856068 w 932341"/>
                <a:gd name="connsiteY86" fmla="*/ 502759 h 791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932341" h="791851">
                  <a:moveTo>
                    <a:pt x="877269" y="427405"/>
                  </a:moveTo>
                  <a:cubicBezTo>
                    <a:pt x="889018" y="416933"/>
                    <a:pt x="897576" y="403011"/>
                    <a:pt x="900258" y="383981"/>
                  </a:cubicBezTo>
                  <a:cubicBezTo>
                    <a:pt x="917883" y="261755"/>
                    <a:pt x="811750" y="140551"/>
                    <a:pt x="712896" y="86015"/>
                  </a:cubicBezTo>
                  <a:cubicBezTo>
                    <a:pt x="591818" y="19219"/>
                    <a:pt x="464356" y="-5175"/>
                    <a:pt x="328082" y="26754"/>
                  </a:cubicBezTo>
                  <a:cubicBezTo>
                    <a:pt x="244938" y="46295"/>
                    <a:pt x="185932" y="93934"/>
                    <a:pt x="132801" y="159070"/>
                  </a:cubicBezTo>
                  <a:cubicBezTo>
                    <a:pt x="89760" y="211690"/>
                    <a:pt x="40843" y="281424"/>
                    <a:pt x="40077" y="352691"/>
                  </a:cubicBezTo>
                  <a:cubicBezTo>
                    <a:pt x="39822" y="374786"/>
                    <a:pt x="44803" y="419104"/>
                    <a:pt x="60512" y="434686"/>
                  </a:cubicBezTo>
                  <a:cubicBezTo>
                    <a:pt x="61917" y="436090"/>
                    <a:pt x="63705" y="437112"/>
                    <a:pt x="65365" y="438262"/>
                  </a:cubicBezTo>
                  <a:cubicBezTo>
                    <a:pt x="36501" y="456908"/>
                    <a:pt x="-410" y="492925"/>
                    <a:pt x="17599" y="525110"/>
                  </a:cubicBezTo>
                  <a:cubicBezTo>
                    <a:pt x="25901" y="539797"/>
                    <a:pt x="45186" y="542863"/>
                    <a:pt x="60001" y="541969"/>
                  </a:cubicBezTo>
                  <a:cubicBezTo>
                    <a:pt x="66132" y="541585"/>
                    <a:pt x="72772" y="538776"/>
                    <a:pt x="79286" y="536094"/>
                  </a:cubicBezTo>
                  <a:cubicBezTo>
                    <a:pt x="77116" y="562148"/>
                    <a:pt x="77881" y="595993"/>
                    <a:pt x="93464" y="618089"/>
                  </a:cubicBezTo>
                  <a:cubicBezTo>
                    <a:pt x="71240" y="621792"/>
                    <a:pt x="49656" y="630222"/>
                    <a:pt x="41738" y="651040"/>
                  </a:cubicBezTo>
                  <a:cubicBezTo>
                    <a:pt x="31392" y="678116"/>
                    <a:pt x="39438" y="740698"/>
                    <a:pt x="64216" y="759855"/>
                  </a:cubicBezTo>
                  <a:cubicBezTo>
                    <a:pt x="76860" y="769562"/>
                    <a:pt x="93718" y="768413"/>
                    <a:pt x="108662" y="770328"/>
                  </a:cubicBezTo>
                  <a:cubicBezTo>
                    <a:pt x="144424" y="774799"/>
                    <a:pt x="179418" y="779652"/>
                    <a:pt x="215562" y="780673"/>
                  </a:cubicBezTo>
                  <a:cubicBezTo>
                    <a:pt x="297939" y="782845"/>
                    <a:pt x="380318" y="785271"/>
                    <a:pt x="462696" y="785527"/>
                  </a:cubicBezTo>
                  <a:cubicBezTo>
                    <a:pt x="545712" y="785782"/>
                    <a:pt x="628857" y="784122"/>
                    <a:pt x="711746" y="780418"/>
                  </a:cubicBezTo>
                  <a:cubicBezTo>
                    <a:pt x="759768" y="778375"/>
                    <a:pt x="828992" y="780929"/>
                    <a:pt x="871393" y="751809"/>
                  </a:cubicBezTo>
                  <a:cubicBezTo>
                    <a:pt x="901025" y="731502"/>
                    <a:pt x="905367" y="686545"/>
                    <a:pt x="896044" y="653977"/>
                  </a:cubicBezTo>
                  <a:cubicBezTo>
                    <a:pt x="886975" y="622048"/>
                    <a:pt x="864624" y="611447"/>
                    <a:pt x="837931" y="607616"/>
                  </a:cubicBezTo>
                  <a:cubicBezTo>
                    <a:pt x="860538" y="587692"/>
                    <a:pt x="869351" y="559849"/>
                    <a:pt x="859261" y="528686"/>
                  </a:cubicBezTo>
                  <a:cubicBezTo>
                    <a:pt x="862582" y="530474"/>
                    <a:pt x="866158" y="532134"/>
                    <a:pt x="870500" y="532262"/>
                  </a:cubicBezTo>
                  <a:cubicBezTo>
                    <a:pt x="886975" y="532901"/>
                    <a:pt x="907283" y="519746"/>
                    <a:pt x="917245" y="507357"/>
                  </a:cubicBezTo>
                  <a:cubicBezTo>
                    <a:pt x="944448" y="472873"/>
                    <a:pt x="908176" y="444264"/>
                    <a:pt x="877269" y="427405"/>
                  </a:cubicBezTo>
                  <a:close/>
                  <a:moveTo>
                    <a:pt x="75455" y="296367"/>
                  </a:moveTo>
                  <a:cubicBezTo>
                    <a:pt x="106108" y="209135"/>
                    <a:pt x="180184" y="114241"/>
                    <a:pt x="263712" y="72605"/>
                  </a:cubicBezTo>
                  <a:cubicBezTo>
                    <a:pt x="339066" y="34928"/>
                    <a:pt x="443922" y="25222"/>
                    <a:pt x="526555" y="38504"/>
                  </a:cubicBezTo>
                  <a:cubicBezTo>
                    <a:pt x="644056" y="57406"/>
                    <a:pt x="773435" y="127779"/>
                    <a:pt x="836271" y="230975"/>
                  </a:cubicBezTo>
                  <a:cubicBezTo>
                    <a:pt x="858622" y="267758"/>
                    <a:pt x="875225" y="313098"/>
                    <a:pt x="877651" y="356394"/>
                  </a:cubicBezTo>
                  <a:cubicBezTo>
                    <a:pt x="881739" y="427405"/>
                    <a:pt x="808174" y="434558"/>
                    <a:pt x="752871" y="438262"/>
                  </a:cubicBezTo>
                  <a:cubicBezTo>
                    <a:pt x="661809" y="444392"/>
                    <a:pt x="571128" y="443626"/>
                    <a:pt x="479937" y="442348"/>
                  </a:cubicBezTo>
                  <a:cubicBezTo>
                    <a:pt x="395644" y="441582"/>
                    <a:pt x="311350" y="441582"/>
                    <a:pt x="227185" y="440050"/>
                  </a:cubicBezTo>
                  <a:cubicBezTo>
                    <a:pt x="185804" y="439283"/>
                    <a:pt x="99722" y="447713"/>
                    <a:pt x="72518" y="410419"/>
                  </a:cubicBezTo>
                  <a:cubicBezTo>
                    <a:pt x="51317" y="381172"/>
                    <a:pt x="65237" y="325359"/>
                    <a:pt x="75455" y="296367"/>
                  </a:cubicBezTo>
                  <a:close/>
                  <a:moveTo>
                    <a:pt x="874586" y="659725"/>
                  </a:moveTo>
                  <a:cubicBezTo>
                    <a:pt x="882377" y="680798"/>
                    <a:pt x="877907" y="717581"/>
                    <a:pt x="860154" y="732524"/>
                  </a:cubicBezTo>
                  <a:cubicBezTo>
                    <a:pt x="836143" y="752703"/>
                    <a:pt x="784418" y="753980"/>
                    <a:pt x="754915" y="756024"/>
                  </a:cubicBezTo>
                  <a:cubicBezTo>
                    <a:pt x="657721" y="762537"/>
                    <a:pt x="559889" y="763431"/>
                    <a:pt x="462568" y="763176"/>
                  </a:cubicBezTo>
                  <a:cubicBezTo>
                    <a:pt x="372656" y="762921"/>
                    <a:pt x="282102" y="762665"/>
                    <a:pt x="192446" y="757557"/>
                  </a:cubicBezTo>
                  <a:cubicBezTo>
                    <a:pt x="154256" y="755385"/>
                    <a:pt x="80819" y="759089"/>
                    <a:pt x="66132" y="717964"/>
                  </a:cubicBezTo>
                  <a:cubicBezTo>
                    <a:pt x="48889" y="669942"/>
                    <a:pt x="75328" y="641333"/>
                    <a:pt x="121050" y="637629"/>
                  </a:cubicBezTo>
                  <a:cubicBezTo>
                    <a:pt x="138165" y="642610"/>
                    <a:pt x="157961" y="640950"/>
                    <a:pt x="175586" y="641589"/>
                  </a:cubicBezTo>
                  <a:cubicBezTo>
                    <a:pt x="286318" y="645548"/>
                    <a:pt x="397816" y="653083"/>
                    <a:pt x="508420" y="645931"/>
                  </a:cubicBezTo>
                  <a:cubicBezTo>
                    <a:pt x="565382" y="642227"/>
                    <a:pt x="621833" y="636991"/>
                    <a:pt x="679051" y="636735"/>
                  </a:cubicBezTo>
                  <a:cubicBezTo>
                    <a:pt x="721964" y="636480"/>
                    <a:pt x="763600" y="642866"/>
                    <a:pt x="804214" y="627284"/>
                  </a:cubicBezTo>
                  <a:cubicBezTo>
                    <a:pt x="832312" y="627667"/>
                    <a:pt x="861942" y="625624"/>
                    <a:pt x="874586" y="659725"/>
                  </a:cubicBezTo>
                  <a:close/>
                  <a:moveTo>
                    <a:pt x="669088" y="614512"/>
                  </a:moveTo>
                  <a:cubicBezTo>
                    <a:pt x="599227" y="615279"/>
                    <a:pt x="529876" y="623963"/>
                    <a:pt x="460014" y="625752"/>
                  </a:cubicBezTo>
                  <a:cubicBezTo>
                    <a:pt x="394495" y="627540"/>
                    <a:pt x="328975" y="624730"/>
                    <a:pt x="263584" y="622431"/>
                  </a:cubicBezTo>
                  <a:cubicBezTo>
                    <a:pt x="231399" y="621282"/>
                    <a:pt x="199213" y="620132"/>
                    <a:pt x="167028" y="618982"/>
                  </a:cubicBezTo>
                  <a:cubicBezTo>
                    <a:pt x="111471" y="617067"/>
                    <a:pt x="97167" y="581561"/>
                    <a:pt x="101765" y="532262"/>
                  </a:cubicBezTo>
                  <a:cubicBezTo>
                    <a:pt x="121689" y="535455"/>
                    <a:pt x="120157" y="551164"/>
                    <a:pt x="131906" y="565341"/>
                  </a:cubicBezTo>
                  <a:cubicBezTo>
                    <a:pt x="165751" y="606083"/>
                    <a:pt x="218115" y="575942"/>
                    <a:pt x="249919" y="551037"/>
                  </a:cubicBezTo>
                  <a:cubicBezTo>
                    <a:pt x="272142" y="533539"/>
                    <a:pt x="284785" y="522811"/>
                    <a:pt x="313266" y="536732"/>
                  </a:cubicBezTo>
                  <a:cubicBezTo>
                    <a:pt x="323739" y="541841"/>
                    <a:pt x="331529" y="550909"/>
                    <a:pt x="342768" y="554996"/>
                  </a:cubicBezTo>
                  <a:cubicBezTo>
                    <a:pt x="367802" y="564319"/>
                    <a:pt x="383639" y="553080"/>
                    <a:pt x="407267" y="546439"/>
                  </a:cubicBezTo>
                  <a:cubicBezTo>
                    <a:pt x="466528" y="529835"/>
                    <a:pt x="464740" y="540436"/>
                    <a:pt x="508930" y="562148"/>
                  </a:cubicBezTo>
                  <a:cubicBezTo>
                    <a:pt x="520041" y="567640"/>
                    <a:pt x="531664" y="572110"/>
                    <a:pt x="543924" y="574537"/>
                  </a:cubicBezTo>
                  <a:cubicBezTo>
                    <a:pt x="574193" y="580539"/>
                    <a:pt x="601781" y="575175"/>
                    <a:pt x="628346" y="560488"/>
                  </a:cubicBezTo>
                  <a:cubicBezTo>
                    <a:pt x="661809" y="541969"/>
                    <a:pt x="669600" y="523449"/>
                    <a:pt x="718132" y="539287"/>
                  </a:cubicBezTo>
                  <a:cubicBezTo>
                    <a:pt x="727073" y="542224"/>
                    <a:pt x="734480" y="549121"/>
                    <a:pt x="743547" y="551931"/>
                  </a:cubicBezTo>
                  <a:cubicBezTo>
                    <a:pt x="763984" y="558189"/>
                    <a:pt x="779053" y="555890"/>
                    <a:pt x="795913" y="542863"/>
                  </a:cubicBezTo>
                  <a:cubicBezTo>
                    <a:pt x="809450" y="532390"/>
                    <a:pt x="816603" y="522555"/>
                    <a:pt x="831929" y="521278"/>
                  </a:cubicBezTo>
                  <a:cubicBezTo>
                    <a:pt x="888125" y="623070"/>
                    <a:pt x="720815" y="613874"/>
                    <a:pt x="669088" y="614512"/>
                  </a:cubicBezTo>
                  <a:close/>
                  <a:moveTo>
                    <a:pt x="856068" y="502759"/>
                  </a:moveTo>
                  <a:cubicBezTo>
                    <a:pt x="842401" y="499694"/>
                    <a:pt x="834355" y="488583"/>
                    <a:pt x="818774" y="492286"/>
                  </a:cubicBezTo>
                  <a:cubicBezTo>
                    <a:pt x="807406" y="494968"/>
                    <a:pt x="801788" y="507102"/>
                    <a:pt x="793102" y="513487"/>
                  </a:cubicBezTo>
                  <a:cubicBezTo>
                    <a:pt x="776372" y="525748"/>
                    <a:pt x="764877" y="532645"/>
                    <a:pt x="740994" y="526132"/>
                  </a:cubicBezTo>
                  <a:cubicBezTo>
                    <a:pt x="732054" y="523705"/>
                    <a:pt x="723880" y="516297"/>
                    <a:pt x="714811" y="513232"/>
                  </a:cubicBezTo>
                  <a:cubicBezTo>
                    <a:pt x="674325" y="499949"/>
                    <a:pt x="651463" y="522300"/>
                    <a:pt x="617362" y="541202"/>
                  </a:cubicBezTo>
                  <a:cubicBezTo>
                    <a:pt x="573939" y="565213"/>
                    <a:pt x="534857" y="549376"/>
                    <a:pt x="495264" y="527536"/>
                  </a:cubicBezTo>
                  <a:cubicBezTo>
                    <a:pt x="477767" y="517957"/>
                    <a:pt x="462058" y="510167"/>
                    <a:pt x="441750" y="511699"/>
                  </a:cubicBezTo>
                  <a:cubicBezTo>
                    <a:pt x="415824" y="513743"/>
                    <a:pt x="396411" y="527153"/>
                    <a:pt x="369590" y="528558"/>
                  </a:cubicBezTo>
                  <a:cubicBezTo>
                    <a:pt x="334340" y="530474"/>
                    <a:pt x="333957" y="515020"/>
                    <a:pt x="304453" y="506974"/>
                  </a:cubicBezTo>
                  <a:cubicBezTo>
                    <a:pt x="275334" y="498928"/>
                    <a:pt x="256049" y="518724"/>
                    <a:pt x="234208" y="535072"/>
                  </a:cubicBezTo>
                  <a:cubicBezTo>
                    <a:pt x="210325" y="552952"/>
                    <a:pt x="209176" y="555251"/>
                    <a:pt x="175842" y="548993"/>
                  </a:cubicBezTo>
                  <a:cubicBezTo>
                    <a:pt x="132801" y="540947"/>
                    <a:pt x="152724" y="543501"/>
                    <a:pt x="133566" y="521023"/>
                  </a:cubicBezTo>
                  <a:cubicBezTo>
                    <a:pt x="128203" y="514765"/>
                    <a:pt x="121050" y="509017"/>
                    <a:pt x="113004" y="507229"/>
                  </a:cubicBezTo>
                  <a:cubicBezTo>
                    <a:pt x="97678" y="503653"/>
                    <a:pt x="85290" y="516425"/>
                    <a:pt x="70730" y="516808"/>
                  </a:cubicBezTo>
                  <a:cubicBezTo>
                    <a:pt x="6360" y="518724"/>
                    <a:pt x="63194" y="463805"/>
                    <a:pt x="89632" y="449628"/>
                  </a:cubicBezTo>
                  <a:cubicBezTo>
                    <a:pt x="116069" y="457419"/>
                    <a:pt x="149531" y="458313"/>
                    <a:pt x="170733" y="459846"/>
                  </a:cubicBezTo>
                  <a:cubicBezTo>
                    <a:pt x="273163" y="467509"/>
                    <a:pt x="377381" y="463294"/>
                    <a:pt x="480193" y="464188"/>
                  </a:cubicBezTo>
                  <a:cubicBezTo>
                    <a:pt x="574193" y="465593"/>
                    <a:pt x="668195" y="466487"/>
                    <a:pt x="762068" y="459463"/>
                  </a:cubicBezTo>
                  <a:cubicBezTo>
                    <a:pt x="791825" y="457291"/>
                    <a:pt x="827969" y="454226"/>
                    <a:pt x="855940" y="440944"/>
                  </a:cubicBezTo>
                  <a:cubicBezTo>
                    <a:pt x="866412" y="446052"/>
                    <a:pt x="896937" y="460868"/>
                    <a:pt x="900258" y="472490"/>
                  </a:cubicBezTo>
                  <a:cubicBezTo>
                    <a:pt x="907920" y="499311"/>
                    <a:pt x="873437" y="506718"/>
                    <a:pt x="856068" y="502759"/>
                  </a:cubicBezTo>
                  <a:close/>
                </a:path>
              </a:pathLst>
            </a:custGeom>
            <a:solidFill>
              <a:srgbClr val="FCC639"/>
            </a:solidFill>
            <a:ln w="12772"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D43F23B5-BE67-4254-B46D-47BD6AFC4762}"/>
                </a:ext>
              </a:extLst>
            </p:cNvPr>
            <p:cNvSpPr/>
            <p:nvPr/>
          </p:nvSpPr>
          <p:spPr>
            <a:xfrm>
              <a:off x="16252734" y="3150272"/>
              <a:ext cx="127733" cy="166052"/>
            </a:xfrm>
            <a:custGeom>
              <a:avLst/>
              <a:gdLst>
                <a:gd name="connsiteX0" fmla="*/ 104968 w 127717"/>
                <a:gd name="connsiteY0" fmla="*/ 152760 h 166033"/>
                <a:gd name="connsiteX1" fmla="*/ 104968 w 127717"/>
                <a:gd name="connsiteY1" fmla="*/ 130537 h 166033"/>
                <a:gd name="connsiteX2" fmla="*/ 38299 w 127717"/>
                <a:gd name="connsiteY2" fmla="*/ 99246 h 166033"/>
                <a:gd name="connsiteX3" fmla="*/ 75592 w 127717"/>
                <a:gd name="connsiteY3" fmla="*/ 31939 h 166033"/>
                <a:gd name="connsiteX4" fmla="*/ 59883 w 127717"/>
                <a:gd name="connsiteY4" fmla="*/ 16229 h 166033"/>
                <a:gd name="connsiteX5" fmla="*/ 14032 w 127717"/>
                <a:gd name="connsiteY5" fmla="*/ 120575 h 166033"/>
                <a:gd name="connsiteX6" fmla="*/ 104968 w 127717"/>
                <a:gd name="connsiteY6" fmla="*/ 152760 h 166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17" h="166033">
                  <a:moveTo>
                    <a:pt x="104968" y="152760"/>
                  </a:moveTo>
                  <a:cubicBezTo>
                    <a:pt x="119144" y="152121"/>
                    <a:pt x="119272" y="130026"/>
                    <a:pt x="104968" y="130537"/>
                  </a:cubicBezTo>
                  <a:cubicBezTo>
                    <a:pt x="80189" y="131559"/>
                    <a:pt x="34083" y="135646"/>
                    <a:pt x="38299" y="99246"/>
                  </a:cubicBezTo>
                  <a:cubicBezTo>
                    <a:pt x="41236" y="74469"/>
                    <a:pt x="58989" y="49436"/>
                    <a:pt x="75592" y="31939"/>
                  </a:cubicBezTo>
                  <a:cubicBezTo>
                    <a:pt x="85426" y="21594"/>
                    <a:pt x="69717" y="5884"/>
                    <a:pt x="59883" y="16229"/>
                  </a:cubicBezTo>
                  <a:cubicBezTo>
                    <a:pt x="37404" y="39857"/>
                    <a:pt x="6370" y="85453"/>
                    <a:pt x="14032" y="120575"/>
                  </a:cubicBezTo>
                  <a:cubicBezTo>
                    <a:pt x="21695" y="155442"/>
                    <a:pt x="79168" y="153909"/>
                    <a:pt x="104968" y="152760"/>
                  </a:cubicBezTo>
                  <a:close/>
                </a:path>
              </a:pathLst>
            </a:custGeom>
            <a:solidFill>
              <a:srgbClr val="FCC639"/>
            </a:solidFill>
            <a:ln w="12772"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CE5C9A4A-20E0-45DD-A56A-91792AAAE892}"/>
                </a:ext>
              </a:extLst>
            </p:cNvPr>
            <p:cNvSpPr/>
            <p:nvPr/>
          </p:nvSpPr>
          <p:spPr>
            <a:xfrm>
              <a:off x="16385872" y="3268233"/>
              <a:ext cx="38319" cy="38319"/>
            </a:xfrm>
            <a:custGeom>
              <a:avLst/>
              <a:gdLst>
                <a:gd name="connsiteX0" fmla="*/ 23572 w 38315"/>
                <a:gd name="connsiteY0" fmla="*/ 35067 h 38315"/>
                <a:gd name="connsiteX1" fmla="*/ 23572 w 38315"/>
                <a:gd name="connsiteY1" fmla="*/ 12844 h 38315"/>
                <a:gd name="connsiteX2" fmla="*/ 23572 w 38315"/>
                <a:gd name="connsiteY2" fmla="*/ 35067 h 38315"/>
              </a:gdLst>
              <a:ahLst/>
              <a:cxnLst>
                <a:cxn ang="0">
                  <a:pos x="connsiteX0" y="connsiteY0"/>
                </a:cxn>
                <a:cxn ang="0">
                  <a:pos x="connsiteX1" y="connsiteY1"/>
                </a:cxn>
                <a:cxn ang="0">
                  <a:pos x="connsiteX2" y="connsiteY2"/>
                </a:cxn>
              </a:cxnLst>
              <a:rect l="l" t="t" r="r" b="b"/>
              <a:pathLst>
                <a:path w="38315" h="38315">
                  <a:moveTo>
                    <a:pt x="23572" y="35067"/>
                  </a:moveTo>
                  <a:cubicBezTo>
                    <a:pt x="37876" y="35067"/>
                    <a:pt x="37876" y="12844"/>
                    <a:pt x="23572" y="12844"/>
                  </a:cubicBezTo>
                  <a:cubicBezTo>
                    <a:pt x="9268" y="12844"/>
                    <a:pt x="9268" y="35067"/>
                    <a:pt x="23572" y="35067"/>
                  </a:cubicBezTo>
                  <a:close/>
                </a:path>
              </a:pathLst>
            </a:custGeom>
            <a:solidFill>
              <a:srgbClr val="FCC639"/>
            </a:solidFill>
            <a:ln w="12772"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73A4EFDE-1546-44E2-BB9F-0974DEDED1CC}"/>
                </a:ext>
              </a:extLst>
            </p:cNvPr>
            <p:cNvSpPr/>
            <p:nvPr/>
          </p:nvSpPr>
          <p:spPr>
            <a:xfrm>
              <a:off x="16433597" y="2970231"/>
              <a:ext cx="38319" cy="51093"/>
            </a:xfrm>
            <a:custGeom>
              <a:avLst/>
              <a:gdLst>
                <a:gd name="connsiteX0" fmla="*/ 24000 w 38315"/>
                <a:gd name="connsiteY0" fmla="*/ 47202 h 51087"/>
                <a:gd name="connsiteX1" fmla="*/ 35112 w 38315"/>
                <a:gd name="connsiteY1" fmla="*/ 36091 h 51087"/>
                <a:gd name="connsiteX2" fmla="*/ 36644 w 38315"/>
                <a:gd name="connsiteY2" fmla="*/ 23957 h 51087"/>
                <a:gd name="connsiteX3" fmla="*/ 25533 w 38315"/>
                <a:gd name="connsiteY3" fmla="*/ 12846 h 51087"/>
                <a:gd name="connsiteX4" fmla="*/ 14421 w 38315"/>
                <a:gd name="connsiteY4" fmla="*/ 23957 h 51087"/>
                <a:gd name="connsiteX5" fmla="*/ 12889 w 38315"/>
                <a:gd name="connsiteY5" fmla="*/ 36091 h 51087"/>
                <a:gd name="connsiteX6" fmla="*/ 24000 w 38315"/>
                <a:gd name="connsiteY6" fmla="*/ 47202 h 51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315" h="51087">
                  <a:moveTo>
                    <a:pt x="24000" y="47202"/>
                  </a:moveTo>
                  <a:cubicBezTo>
                    <a:pt x="30642" y="47330"/>
                    <a:pt x="34346" y="41966"/>
                    <a:pt x="35112" y="36091"/>
                  </a:cubicBezTo>
                  <a:cubicBezTo>
                    <a:pt x="35623" y="32004"/>
                    <a:pt x="36134" y="28045"/>
                    <a:pt x="36644" y="23957"/>
                  </a:cubicBezTo>
                  <a:cubicBezTo>
                    <a:pt x="37411" y="17955"/>
                    <a:pt x="31025" y="12974"/>
                    <a:pt x="25533" y="12846"/>
                  </a:cubicBezTo>
                  <a:cubicBezTo>
                    <a:pt x="18893" y="12718"/>
                    <a:pt x="15188" y="17955"/>
                    <a:pt x="14421" y="23957"/>
                  </a:cubicBezTo>
                  <a:cubicBezTo>
                    <a:pt x="13912" y="28045"/>
                    <a:pt x="13400" y="32004"/>
                    <a:pt x="12889" y="36091"/>
                  </a:cubicBezTo>
                  <a:cubicBezTo>
                    <a:pt x="12251" y="42093"/>
                    <a:pt x="18509" y="47202"/>
                    <a:pt x="24000" y="47202"/>
                  </a:cubicBezTo>
                  <a:close/>
                </a:path>
              </a:pathLst>
            </a:custGeom>
            <a:solidFill>
              <a:srgbClr val="FCC639"/>
            </a:solidFill>
            <a:ln w="12772"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C26CF025-B54B-4A07-ACDD-EF8E28274F43}"/>
                </a:ext>
              </a:extLst>
            </p:cNvPr>
            <p:cNvSpPr/>
            <p:nvPr/>
          </p:nvSpPr>
          <p:spPr>
            <a:xfrm>
              <a:off x="16546276" y="2955288"/>
              <a:ext cx="51093" cy="51093"/>
            </a:xfrm>
            <a:custGeom>
              <a:avLst/>
              <a:gdLst>
                <a:gd name="connsiteX0" fmla="*/ 32284 w 51087"/>
                <a:gd name="connsiteY0" fmla="*/ 39793 h 51087"/>
                <a:gd name="connsiteX1" fmla="*/ 43396 w 51087"/>
                <a:gd name="connsiteY1" fmla="*/ 33152 h 51087"/>
                <a:gd name="connsiteX2" fmla="*/ 32156 w 51087"/>
                <a:gd name="connsiteY2" fmla="*/ 13994 h 51087"/>
                <a:gd name="connsiteX3" fmla="*/ 16574 w 51087"/>
                <a:gd name="connsiteY3" fmla="*/ 24083 h 51087"/>
                <a:gd name="connsiteX4" fmla="*/ 32284 w 51087"/>
                <a:gd name="connsiteY4" fmla="*/ 39793 h 51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87" h="51087">
                  <a:moveTo>
                    <a:pt x="32284" y="39793"/>
                  </a:moveTo>
                  <a:cubicBezTo>
                    <a:pt x="35605" y="36983"/>
                    <a:pt x="39436" y="34940"/>
                    <a:pt x="43396" y="33152"/>
                  </a:cubicBezTo>
                  <a:cubicBezTo>
                    <a:pt x="56295" y="27149"/>
                    <a:pt x="45056" y="7991"/>
                    <a:pt x="32156" y="13994"/>
                  </a:cubicBezTo>
                  <a:cubicBezTo>
                    <a:pt x="26408" y="16676"/>
                    <a:pt x="21427" y="20124"/>
                    <a:pt x="16574" y="24083"/>
                  </a:cubicBezTo>
                  <a:cubicBezTo>
                    <a:pt x="5590" y="33152"/>
                    <a:pt x="21301" y="48861"/>
                    <a:pt x="32284" y="39793"/>
                  </a:cubicBezTo>
                  <a:close/>
                </a:path>
              </a:pathLst>
            </a:custGeom>
            <a:solidFill>
              <a:srgbClr val="FCC639"/>
            </a:solidFill>
            <a:ln w="12772"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89352BC4-66F4-4D4F-98F3-1D42E1E2F77C}"/>
                </a:ext>
              </a:extLst>
            </p:cNvPr>
            <p:cNvSpPr/>
            <p:nvPr/>
          </p:nvSpPr>
          <p:spPr>
            <a:xfrm>
              <a:off x="16662602" y="2947042"/>
              <a:ext cx="63866" cy="51093"/>
            </a:xfrm>
            <a:custGeom>
              <a:avLst/>
              <a:gdLst>
                <a:gd name="connsiteX0" fmla="*/ 35004 w 63858"/>
                <a:gd name="connsiteY0" fmla="*/ 44079 h 51087"/>
                <a:gd name="connsiteX1" fmla="*/ 46244 w 63858"/>
                <a:gd name="connsiteY1" fmla="*/ 24921 h 51087"/>
                <a:gd name="connsiteX2" fmla="*/ 29002 w 63858"/>
                <a:gd name="connsiteY2" fmla="*/ 14831 h 51087"/>
                <a:gd name="connsiteX3" fmla="*/ 17763 w 63858"/>
                <a:gd name="connsiteY3" fmla="*/ 33989 h 51087"/>
                <a:gd name="connsiteX4" fmla="*/ 35004 w 63858"/>
                <a:gd name="connsiteY4" fmla="*/ 44079 h 51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858" h="51087">
                  <a:moveTo>
                    <a:pt x="35004" y="44079"/>
                  </a:moveTo>
                  <a:cubicBezTo>
                    <a:pt x="47776" y="50209"/>
                    <a:pt x="59143" y="31051"/>
                    <a:pt x="46244" y="24921"/>
                  </a:cubicBezTo>
                  <a:cubicBezTo>
                    <a:pt x="40113" y="21983"/>
                    <a:pt x="34493" y="18663"/>
                    <a:pt x="29002" y="14831"/>
                  </a:cubicBezTo>
                  <a:cubicBezTo>
                    <a:pt x="17251" y="6657"/>
                    <a:pt x="6140" y="25815"/>
                    <a:pt x="17763" y="33989"/>
                  </a:cubicBezTo>
                  <a:cubicBezTo>
                    <a:pt x="23254" y="37820"/>
                    <a:pt x="29002" y="41141"/>
                    <a:pt x="35004" y="44079"/>
                  </a:cubicBezTo>
                  <a:close/>
                </a:path>
              </a:pathLst>
            </a:custGeom>
            <a:solidFill>
              <a:srgbClr val="FCC639"/>
            </a:solidFill>
            <a:ln w="12772"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7971EBCF-0B16-467F-B224-5699D8FFA599}"/>
                </a:ext>
              </a:extLst>
            </p:cNvPr>
            <p:cNvSpPr/>
            <p:nvPr/>
          </p:nvSpPr>
          <p:spPr>
            <a:xfrm>
              <a:off x="16745508" y="2979235"/>
              <a:ext cx="51093" cy="51093"/>
            </a:xfrm>
            <a:custGeom>
              <a:avLst/>
              <a:gdLst>
                <a:gd name="connsiteX0" fmla="*/ 31804 w 51087"/>
                <a:gd name="connsiteY0" fmla="*/ 39477 h 51087"/>
                <a:gd name="connsiteX1" fmla="*/ 40871 w 51087"/>
                <a:gd name="connsiteY1" fmla="*/ 34623 h 51087"/>
                <a:gd name="connsiteX2" fmla="*/ 34997 w 51087"/>
                <a:gd name="connsiteY2" fmla="*/ 13167 h 51087"/>
                <a:gd name="connsiteX3" fmla="*/ 16095 w 51087"/>
                <a:gd name="connsiteY3" fmla="*/ 23640 h 51087"/>
                <a:gd name="connsiteX4" fmla="*/ 31804 w 51087"/>
                <a:gd name="connsiteY4" fmla="*/ 39477 h 51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87" h="51087">
                  <a:moveTo>
                    <a:pt x="31804" y="39477"/>
                  </a:moveTo>
                  <a:cubicBezTo>
                    <a:pt x="34613" y="36795"/>
                    <a:pt x="37168" y="35517"/>
                    <a:pt x="40871" y="34623"/>
                  </a:cubicBezTo>
                  <a:cubicBezTo>
                    <a:pt x="54793" y="31431"/>
                    <a:pt x="48917" y="9974"/>
                    <a:pt x="34997" y="13167"/>
                  </a:cubicBezTo>
                  <a:cubicBezTo>
                    <a:pt x="27717" y="14827"/>
                    <a:pt x="21459" y="18403"/>
                    <a:pt x="16095" y="23640"/>
                  </a:cubicBezTo>
                  <a:cubicBezTo>
                    <a:pt x="6004" y="33729"/>
                    <a:pt x="21713" y="49439"/>
                    <a:pt x="31804" y="39477"/>
                  </a:cubicBezTo>
                  <a:close/>
                </a:path>
              </a:pathLst>
            </a:custGeom>
            <a:solidFill>
              <a:srgbClr val="FCC639"/>
            </a:solidFill>
            <a:ln w="12772"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92450467-06E7-4D51-ABA6-936C70440B3A}"/>
                </a:ext>
              </a:extLst>
            </p:cNvPr>
            <p:cNvSpPr/>
            <p:nvPr/>
          </p:nvSpPr>
          <p:spPr>
            <a:xfrm>
              <a:off x="16614694" y="3042610"/>
              <a:ext cx="51093" cy="51093"/>
            </a:xfrm>
            <a:custGeom>
              <a:avLst/>
              <a:gdLst>
                <a:gd name="connsiteX0" fmla="*/ 22880 w 51087"/>
                <a:gd name="connsiteY0" fmla="*/ 38435 h 51087"/>
                <a:gd name="connsiteX1" fmla="*/ 38589 w 51087"/>
                <a:gd name="connsiteY1" fmla="*/ 22725 h 51087"/>
                <a:gd name="connsiteX2" fmla="*/ 32076 w 51087"/>
                <a:gd name="connsiteY2" fmla="*/ 15829 h 51087"/>
                <a:gd name="connsiteX3" fmla="*/ 16366 w 51087"/>
                <a:gd name="connsiteY3" fmla="*/ 31538 h 51087"/>
                <a:gd name="connsiteX4" fmla="*/ 22880 w 51087"/>
                <a:gd name="connsiteY4" fmla="*/ 38435 h 51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87" h="51087">
                  <a:moveTo>
                    <a:pt x="22880" y="38435"/>
                  </a:moveTo>
                  <a:cubicBezTo>
                    <a:pt x="31820" y="49546"/>
                    <a:pt x="47529" y="33709"/>
                    <a:pt x="38589" y="22725"/>
                  </a:cubicBezTo>
                  <a:cubicBezTo>
                    <a:pt x="36545" y="20299"/>
                    <a:pt x="34501" y="18000"/>
                    <a:pt x="32076" y="15829"/>
                  </a:cubicBezTo>
                  <a:cubicBezTo>
                    <a:pt x="21476" y="6250"/>
                    <a:pt x="5765" y="21959"/>
                    <a:pt x="16366" y="31538"/>
                  </a:cubicBezTo>
                  <a:cubicBezTo>
                    <a:pt x="18665" y="33709"/>
                    <a:pt x="20836" y="35880"/>
                    <a:pt x="22880" y="38435"/>
                  </a:cubicBezTo>
                  <a:close/>
                </a:path>
              </a:pathLst>
            </a:custGeom>
            <a:solidFill>
              <a:srgbClr val="FCC639"/>
            </a:solidFill>
            <a:ln w="12772"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94EFE08F-F9D2-4342-B8E6-0A1BB199EC64}"/>
                </a:ext>
              </a:extLst>
            </p:cNvPr>
            <p:cNvSpPr/>
            <p:nvPr/>
          </p:nvSpPr>
          <p:spPr>
            <a:xfrm>
              <a:off x="16475491" y="3036681"/>
              <a:ext cx="51093" cy="51093"/>
            </a:xfrm>
            <a:custGeom>
              <a:avLst/>
              <a:gdLst>
                <a:gd name="connsiteX0" fmla="*/ 31538 w 51087"/>
                <a:gd name="connsiteY0" fmla="*/ 41043 h 51087"/>
                <a:gd name="connsiteX1" fmla="*/ 41500 w 51087"/>
                <a:gd name="connsiteY1" fmla="*/ 33380 h 51087"/>
                <a:gd name="connsiteX2" fmla="*/ 30261 w 51087"/>
                <a:gd name="connsiteY2" fmla="*/ 14222 h 51087"/>
                <a:gd name="connsiteX3" fmla="*/ 15829 w 51087"/>
                <a:gd name="connsiteY3" fmla="*/ 25462 h 51087"/>
                <a:gd name="connsiteX4" fmla="*/ 31538 w 51087"/>
                <a:gd name="connsiteY4" fmla="*/ 41043 h 51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87" h="51087">
                  <a:moveTo>
                    <a:pt x="31538" y="41043"/>
                  </a:moveTo>
                  <a:cubicBezTo>
                    <a:pt x="34604" y="37722"/>
                    <a:pt x="37542" y="35424"/>
                    <a:pt x="41500" y="33380"/>
                  </a:cubicBezTo>
                  <a:cubicBezTo>
                    <a:pt x="54144" y="26739"/>
                    <a:pt x="42905" y="7581"/>
                    <a:pt x="30261" y="14222"/>
                  </a:cubicBezTo>
                  <a:cubicBezTo>
                    <a:pt x="24770" y="17160"/>
                    <a:pt x="19916" y="20864"/>
                    <a:pt x="15829" y="25462"/>
                  </a:cubicBezTo>
                  <a:cubicBezTo>
                    <a:pt x="6250" y="35934"/>
                    <a:pt x="21959" y="51644"/>
                    <a:pt x="31538" y="41043"/>
                  </a:cubicBezTo>
                  <a:close/>
                </a:path>
              </a:pathLst>
            </a:custGeom>
            <a:solidFill>
              <a:srgbClr val="FCC639"/>
            </a:solidFill>
            <a:ln w="12772"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412EC669-7508-4F8C-9F7C-938B74ED894D}"/>
                </a:ext>
              </a:extLst>
            </p:cNvPr>
            <p:cNvSpPr/>
            <p:nvPr/>
          </p:nvSpPr>
          <p:spPr>
            <a:xfrm>
              <a:off x="16705982" y="3036858"/>
              <a:ext cx="51093" cy="51093"/>
            </a:xfrm>
            <a:custGeom>
              <a:avLst/>
              <a:gdLst>
                <a:gd name="connsiteX0" fmla="*/ 33394 w 51087"/>
                <a:gd name="connsiteY0" fmla="*/ 46741 h 51087"/>
                <a:gd name="connsiteX1" fmla="*/ 44633 w 51087"/>
                <a:gd name="connsiteY1" fmla="*/ 27583 h 51087"/>
                <a:gd name="connsiteX2" fmla="*/ 33778 w 51087"/>
                <a:gd name="connsiteY2" fmla="*/ 18004 h 51087"/>
                <a:gd name="connsiteX3" fmla="*/ 14620 w 51087"/>
                <a:gd name="connsiteY3" fmla="*/ 29244 h 51087"/>
                <a:gd name="connsiteX4" fmla="*/ 33394 w 51087"/>
                <a:gd name="connsiteY4" fmla="*/ 46741 h 51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87" h="51087">
                  <a:moveTo>
                    <a:pt x="33394" y="46741"/>
                  </a:moveTo>
                  <a:cubicBezTo>
                    <a:pt x="46038" y="53255"/>
                    <a:pt x="57277" y="34097"/>
                    <a:pt x="44633" y="27583"/>
                  </a:cubicBezTo>
                  <a:cubicBezTo>
                    <a:pt x="40036" y="25157"/>
                    <a:pt x="36587" y="22475"/>
                    <a:pt x="33778" y="18004"/>
                  </a:cubicBezTo>
                  <a:cubicBezTo>
                    <a:pt x="26113" y="5999"/>
                    <a:pt x="6956" y="17111"/>
                    <a:pt x="14620" y="29244"/>
                  </a:cubicBezTo>
                  <a:cubicBezTo>
                    <a:pt x="19345" y="36779"/>
                    <a:pt x="25476" y="42654"/>
                    <a:pt x="33394" y="46741"/>
                  </a:cubicBezTo>
                  <a:close/>
                </a:path>
              </a:pathLst>
            </a:custGeom>
            <a:solidFill>
              <a:srgbClr val="FCC639"/>
            </a:solidFill>
            <a:ln w="12772"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44C34A45-381C-4463-9AEB-CEFE4380A19F}"/>
                </a:ext>
              </a:extLst>
            </p:cNvPr>
            <p:cNvSpPr/>
            <p:nvPr/>
          </p:nvSpPr>
          <p:spPr>
            <a:xfrm>
              <a:off x="16361537" y="3032760"/>
              <a:ext cx="51093" cy="51093"/>
            </a:xfrm>
            <a:custGeom>
              <a:avLst/>
              <a:gdLst>
                <a:gd name="connsiteX0" fmla="*/ 34493 w 51087"/>
                <a:gd name="connsiteY0" fmla="*/ 40493 h 51087"/>
                <a:gd name="connsiteX1" fmla="*/ 37814 w 51087"/>
                <a:gd name="connsiteY1" fmla="*/ 33980 h 51087"/>
                <a:gd name="connsiteX2" fmla="*/ 26575 w 51087"/>
                <a:gd name="connsiteY2" fmla="*/ 14822 h 51087"/>
                <a:gd name="connsiteX3" fmla="*/ 13036 w 51087"/>
                <a:gd name="connsiteY3" fmla="*/ 34618 h 51087"/>
                <a:gd name="connsiteX4" fmla="*/ 34493 w 51087"/>
                <a:gd name="connsiteY4" fmla="*/ 40493 h 51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87" h="51087">
                  <a:moveTo>
                    <a:pt x="34493" y="40493"/>
                  </a:moveTo>
                  <a:cubicBezTo>
                    <a:pt x="35004" y="37811"/>
                    <a:pt x="35514" y="35640"/>
                    <a:pt x="37814" y="33980"/>
                  </a:cubicBezTo>
                  <a:cubicBezTo>
                    <a:pt x="49437" y="25933"/>
                    <a:pt x="38325" y="6648"/>
                    <a:pt x="26575" y="14822"/>
                  </a:cubicBezTo>
                  <a:cubicBezTo>
                    <a:pt x="19549" y="19675"/>
                    <a:pt x="14568" y="26061"/>
                    <a:pt x="13036" y="34618"/>
                  </a:cubicBezTo>
                  <a:cubicBezTo>
                    <a:pt x="10610" y="48540"/>
                    <a:pt x="31939" y="54542"/>
                    <a:pt x="34493" y="40493"/>
                  </a:cubicBezTo>
                  <a:close/>
                </a:path>
              </a:pathLst>
            </a:custGeom>
            <a:solidFill>
              <a:srgbClr val="FCC639"/>
            </a:solidFill>
            <a:ln w="12772"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F608324B-35DF-480B-B99D-282AAD0A705B}"/>
                </a:ext>
              </a:extLst>
            </p:cNvPr>
            <p:cNvSpPr/>
            <p:nvPr/>
          </p:nvSpPr>
          <p:spPr>
            <a:xfrm>
              <a:off x="16811594" y="3020375"/>
              <a:ext cx="51093" cy="51093"/>
            </a:xfrm>
            <a:custGeom>
              <a:avLst/>
              <a:gdLst>
                <a:gd name="connsiteX0" fmla="*/ 26392 w 51087"/>
                <a:gd name="connsiteY0" fmla="*/ 39594 h 51087"/>
                <a:gd name="connsiteX1" fmla="*/ 42101 w 51087"/>
                <a:gd name="connsiteY1" fmla="*/ 23885 h 51087"/>
                <a:gd name="connsiteX2" fmla="*/ 32266 w 51087"/>
                <a:gd name="connsiteY2" fmla="*/ 15583 h 51087"/>
                <a:gd name="connsiteX3" fmla="*/ 16557 w 51087"/>
                <a:gd name="connsiteY3" fmla="*/ 31293 h 51087"/>
                <a:gd name="connsiteX4" fmla="*/ 26392 w 51087"/>
                <a:gd name="connsiteY4" fmla="*/ 39594 h 51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87" h="51087">
                  <a:moveTo>
                    <a:pt x="26392" y="39594"/>
                  </a:moveTo>
                  <a:cubicBezTo>
                    <a:pt x="37247" y="48662"/>
                    <a:pt x="53084" y="33081"/>
                    <a:pt x="42101" y="23885"/>
                  </a:cubicBezTo>
                  <a:cubicBezTo>
                    <a:pt x="38780" y="21075"/>
                    <a:pt x="35459" y="18393"/>
                    <a:pt x="32266" y="15583"/>
                  </a:cubicBezTo>
                  <a:cubicBezTo>
                    <a:pt x="21410" y="6515"/>
                    <a:pt x="5574" y="22097"/>
                    <a:pt x="16557" y="31293"/>
                  </a:cubicBezTo>
                  <a:cubicBezTo>
                    <a:pt x="19878" y="34102"/>
                    <a:pt x="23199" y="36912"/>
                    <a:pt x="26392" y="39594"/>
                  </a:cubicBezTo>
                  <a:close/>
                </a:path>
              </a:pathLst>
            </a:custGeom>
            <a:solidFill>
              <a:srgbClr val="FCC639"/>
            </a:solidFill>
            <a:ln w="12772"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F7E6A223-6296-432E-A023-CA1439177A3E}"/>
                </a:ext>
              </a:extLst>
            </p:cNvPr>
            <p:cNvSpPr/>
            <p:nvPr/>
          </p:nvSpPr>
          <p:spPr>
            <a:xfrm>
              <a:off x="14253342" y="6913470"/>
              <a:ext cx="945222" cy="472612"/>
            </a:xfrm>
            <a:custGeom>
              <a:avLst/>
              <a:gdLst>
                <a:gd name="connsiteX0" fmla="*/ 939851 w 945113"/>
                <a:gd name="connsiteY0" fmla="*/ 159210 h 472556"/>
                <a:gd name="connsiteX1" fmla="*/ 885188 w 945113"/>
                <a:gd name="connsiteY1" fmla="*/ 87177 h 472556"/>
                <a:gd name="connsiteX2" fmla="*/ 821201 w 945113"/>
                <a:gd name="connsiteY2" fmla="*/ 81302 h 472556"/>
                <a:gd name="connsiteX3" fmla="*/ 822351 w 945113"/>
                <a:gd name="connsiteY3" fmla="*/ 74022 h 472556"/>
                <a:gd name="connsiteX4" fmla="*/ 709448 w 945113"/>
                <a:gd name="connsiteY4" fmla="*/ 24978 h 472556"/>
                <a:gd name="connsiteX5" fmla="*/ 451203 w 945113"/>
                <a:gd name="connsiteY5" fmla="*/ 38261 h 472556"/>
                <a:gd name="connsiteX6" fmla="*/ 107003 w 945113"/>
                <a:gd name="connsiteY6" fmla="*/ 91136 h 472556"/>
                <a:gd name="connsiteX7" fmla="*/ 72391 w 945113"/>
                <a:gd name="connsiteY7" fmla="*/ 98416 h 472556"/>
                <a:gd name="connsiteX8" fmla="*/ 12874 w 945113"/>
                <a:gd name="connsiteY8" fmla="*/ 179773 h 472556"/>
                <a:gd name="connsiteX9" fmla="*/ 98318 w 945113"/>
                <a:gd name="connsiteY9" fmla="*/ 259724 h 472556"/>
                <a:gd name="connsiteX10" fmla="*/ 93081 w 945113"/>
                <a:gd name="connsiteY10" fmla="*/ 304808 h 472556"/>
                <a:gd name="connsiteX11" fmla="*/ 463208 w 945113"/>
                <a:gd name="connsiteY11" fmla="*/ 460242 h 472556"/>
                <a:gd name="connsiteX12" fmla="*/ 853897 w 945113"/>
                <a:gd name="connsiteY12" fmla="*/ 300977 h 472556"/>
                <a:gd name="connsiteX13" fmla="*/ 847001 w 945113"/>
                <a:gd name="connsiteY13" fmla="*/ 246952 h 472556"/>
                <a:gd name="connsiteX14" fmla="*/ 939851 w 945113"/>
                <a:gd name="connsiteY14" fmla="*/ 159210 h 472556"/>
                <a:gd name="connsiteX15" fmla="*/ 346602 w 945113"/>
                <a:gd name="connsiteY15" fmla="*/ 49117 h 472556"/>
                <a:gd name="connsiteX16" fmla="*/ 482238 w 945113"/>
                <a:gd name="connsiteY16" fmla="*/ 61761 h 472556"/>
                <a:gd name="connsiteX17" fmla="*/ 636394 w 945113"/>
                <a:gd name="connsiteY17" fmla="*/ 56142 h 472556"/>
                <a:gd name="connsiteX18" fmla="*/ 801150 w 945113"/>
                <a:gd name="connsiteY18" fmla="*/ 79897 h 472556"/>
                <a:gd name="connsiteX19" fmla="*/ 802171 w 945113"/>
                <a:gd name="connsiteY19" fmla="*/ 82324 h 472556"/>
                <a:gd name="connsiteX20" fmla="*/ 709959 w 945113"/>
                <a:gd name="connsiteY20" fmla="*/ 92158 h 472556"/>
                <a:gd name="connsiteX21" fmla="*/ 427958 w 945113"/>
                <a:gd name="connsiteY21" fmla="*/ 104674 h 472556"/>
                <a:gd name="connsiteX22" fmla="*/ 196405 w 945113"/>
                <a:gd name="connsiteY22" fmla="*/ 93307 h 472556"/>
                <a:gd name="connsiteX23" fmla="*/ 129481 w 945113"/>
                <a:gd name="connsiteY23" fmla="*/ 89986 h 472556"/>
                <a:gd name="connsiteX24" fmla="*/ 346602 w 945113"/>
                <a:gd name="connsiteY24" fmla="*/ 49117 h 472556"/>
                <a:gd name="connsiteX25" fmla="*/ 831291 w 945113"/>
                <a:gd name="connsiteY25" fmla="*/ 298806 h 472556"/>
                <a:gd name="connsiteX26" fmla="*/ 463463 w 945113"/>
                <a:gd name="connsiteY26" fmla="*/ 437891 h 472556"/>
                <a:gd name="connsiteX27" fmla="*/ 119902 w 945113"/>
                <a:gd name="connsiteY27" fmla="*/ 323327 h 472556"/>
                <a:gd name="connsiteX28" fmla="*/ 487986 w 945113"/>
                <a:gd name="connsiteY28" fmla="*/ 226901 h 472556"/>
                <a:gd name="connsiteX29" fmla="*/ 632051 w 945113"/>
                <a:gd name="connsiteY29" fmla="*/ 222686 h 472556"/>
                <a:gd name="connsiteX30" fmla="*/ 831291 w 945113"/>
                <a:gd name="connsiteY30" fmla="*/ 298806 h 472556"/>
                <a:gd name="connsiteX31" fmla="*/ 901536 w 945113"/>
                <a:gd name="connsiteY31" fmla="*/ 186414 h 472556"/>
                <a:gd name="connsiteX32" fmla="*/ 838444 w 945113"/>
                <a:gd name="connsiteY32" fmla="*/ 226517 h 472556"/>
                <a:gd name="connsiteX33" fmla="*/ 834995 w 945113"/>
                <a:gd name="connsiteY33" fmla="*/ 228817 h 472556"/>
                <a:gd name="connsiteX34" fmla="*/ 747125 w 945113"/>
                <a:gd name="connsiteY34" fmla="*/ 190884 h 472556"/>
                <a:gd name="connsiteX35" fmla="*/ 611105 w 945113"/>
                <a:gd name="connsiteY35" fmla="*/ 203017 h 472556"/>
                <a:gd name="connsiteX36" fmla="*/ 487858 w 945113"/>
                <a:gd name="connsiteY36" fmla="*/ 204678 h 472556"/>
                <a:gd name="connsiteX37" fmla="*/ 203302 w 945113"/>
                <a:gd name="connsiteY37" fmla="*/ 192034 h 472556"/>
                <a:gd name="connsiteX38" fmla="*/ 109684 w 945113"/>
                <a:gd name="connsiteY38" fmla="*/ 239162 h 472556"/>
                <a:gd name="connsiteX39" fmla="*/ 108535 w 945113"/>
                <a:gd name="connsiteY39" fmla="*/ 238778 h 472556"/>
                <a:gd name="connsiteX40" fmla="*/ 87589 w 945113"/>
                <a:gd name="connsiteY40" fmla="*/ 117063 h 472556"/>
                <a:gd name="connsiteX41" fmla="*/ 172905 w 945113"/>
                <a:gd name="connsiteY41" fmla="*/ 114125 h 472556"/>
                <a:gd name="connsiteX42" fmla="*/ 458227 w 945113"/>
                <a:gd name="connsiteY42" fmla="*/ 127153 h 472556"/>
                <a:gd name="connsiteX43" fmla="*/ 778416 w 945113"/>
                <a:gd name="connsiteY43" fmla="*/ 108123 h 472556"/>
                <a:gd name="connsiteX44" fmla="*/ 882761 w 945113"/>
                <a:gd name="connsiteY44" fmla="*/ 109272 h 472556"/>
                <a:gd name="connsiteX45" fmla="*/ 901536 w 945113"/>
                <a:gd name="connsiteY45" fmla="*/ 186414 h 472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945113" h="472556">
                  <a:moveTo>
                    <a:pt x="939851" y="159210"/>
                  </a:moveTo>
                  <a:cubicBezTo>
                    <a:pt x="941511" y="124343"/>
                    <a:pt x="917756" y="95351"/>
                    <a:pt x="885188" y="87177"/>
                  </a:cubicBezTo>
                  <a:cubicBezTo>
                    <a:pt x="865136" y="82068"/>
                    <a:pt x="843296" y="80791"/>
                    <a:pt x="821201" y="81302"/>
                  </a:cubicBezTo>
                  <a:cubicBezTo>
                    <a:pt x="822223" y="79259"/>
                    <a:pt x="822862" y="76832"/>
                    <a:pt x="822351" y="74022"/>
                  </a:cubicBezTo>
                  <a:cubicBezTo>
                    <a:pt x="812133" y="18975"/>
                    <a:pt x="754916" y="20636"/>
                    <a:pt x="709448" y="24978"/>
                  </a:cubicBezTo>
                  <a:cubicBezTo>
                    <a:pt x="622728" y="33153"/>
                    <a:pt x="538689" y="43626"/>
                    <a:pt x="451203" y="38261"/>
                  </a:cubicBezTo>
                  <a:cubicBezTo>
                    <a:pt x="375082" y="33535"/>
                    <a:pt x="120668" y="-41563"/>
                    <a:pt x="107003" y="91136"/>
                  </a:cubicBezTo>
                  <a:cubicBezTo>
                    <a:pt x="94997" y="92286"/>
                    <a:pt x="83247" y="94457"/>
                    <a:pt x="72391" y="98416"/>
                  </a:cubicBezTo>
                  <a:cubicBezTo>
                    <a:pt x="43144" y="109144"/>
                    <a:pt x="13769" y="147332"/>
                    <a:pt x="12874" y="179773"/>
                  </a:cubicBezTo>
                  <a:cubicBezTo>
                    <a:pt x="11470" y="226517"/>
                    <a:pt x="58597" y="252444"/>
                    <a:pt x="98318" y="259724"/>
                  </a:cubicBezTo>
                  <a:cubicBezTo>
                    <a:pt x="93337" y="272879"/>
                    <a:pt x="91294" y="287822"/>
                    <a:pt x="93081" y="304808"/>
                  </a:cubicBezTo>
                  <a:cubicBezTo>
                    <a:pt x="109684" y="456027"/>
                    <a:pt x="352093" y="458453"/>
                    <a:pt x="463208" y="460242"/>
                  </a:cubicBezTo>
                  <a:cubicBezTo>
                    <a:pt x="577132" y="458709"/>
                    <a:pt x="829631" y="453983"/>
                    <a:pt x="853897" y="300977"/>
                  </a:cubicBezTo>
                  <a:cubicBezTo>
                    <a:pt x="857218" y="279776"/>
                    <a:pt x="854408" y="261767"/>
                    <a:pt x="847001" y="246952"/>
                  </a:cubicBezTo>
                  <a:cubicBezTo>
                    <a:pt x="882889" y="231498"/>
                    <a:pt x="937935" y="202762"/>
                    <a:pt x="939851" y="159210"/>
                  </a:cubicBezTo>
                  <a:close/>
                  <a:moveTo>
                    <a:pt x="346602" y="49117"/>
                  </a:moveTo>
                  <a:cubicBezTo>
                    <a:pt x="391558" y="55503"/>
                    <a:pt x="436643" y="60229"/>
                    <a:pt x="482238" y="61761"/>
                  </a:cubicBezTo>
                  <a:cubicBezTo>
                    <a:pt x="533708" y="63422"/>
                    <a:pt x="585179" y="61633"/>
                    <a:pt x="636394" y="56142"/>
                  </a:cubicBezTo>
                  <a:cubicBezTo>
                    <a:pt x="675603" y="51927"/>
                    <a:pt x="789782" y="18720"/>
                    <a:pt x="801150" y="79897"/>
                  </a:cubicBezTo>
                  <a:lnTo>
                    <a:pt x="802171" y="82324"/>
                  </a:lnTo>
                  <a:cubicBezTo>
                    <a:pt x="770498" y="84495"/>
                    <a:pt x="738695" y="89476"/>
                    <a:pt x="709959" y="92158"/>
                  </a:cubicBezTo>
                  <a:cubicBezTo>
                    <a:pt x="615958" y="100715"/>
                    <a:pt x="522342" y="106463"/>
                    <a:pt x="427958" y="104674"/>
                  </a:cubicBezTo>
                  <a:cubicBezTo>
                    <a:pt x="350689" y="103270"/>
                    <a:pt x="273674" y="97522"/>
                    <a:pt x="196405" y="93307"/>
                  </a:cubicBezTo>
                  <a:cubicBezTo>
                    <a:pt x="175715" y="92158"/>
                    <a:pt x="152470" y="89859"/>
                    <a:pt x="129481" y="89986"/>
                  </a:cubicBezTo>
                  <a:cubicBezTo>
                    <a:pt x="141103" y="8375"/>
                    <a:pt x="300112" y="42476"/>
                    <a:pt x="346602" y="49117"/>
                  </a:cubicBezTo>
                  <a:close/>
                  <a:moveTo>
                    <a:pt x="831291" y="298806"/>
                  </a:moveTo>
                  <a:cubicBezTo>
                    <a:pt x="804215" y="435081"/>
                    <a:pt x="569852" y="436613"/>
                    <a:pt x="463463" y="437891"/>
                  </a:cubicBezTo>
                  <a:cubicBezTo>
                    <a:pt x="366526" y="436358"/>
                    <a:pt x="158600" y="435975"/>
                    <a:pt x="119902" y="323327"/>
                  </a:cubicBezTo>
                  <a:cubicBezTo>
                    <a:pt x="64217" y="161509"/>
                    <a:pt x="409439" y="223324"/>
                    <a:pt x="487986" y="226901"/>
                  </a:cubicBezTo>
                  <a:cubicBezTo>
                    <a:pt x="536007" y="229072"/>
                    <a:pt x="584285" y="228944"/>
                    <a:pt x="632051" y="222686"/>
                  </a:cubicBezTo>
                  <a:cubicBezTo>
                    <a:pt x="692079" y="214895"/>
                    <a:pt x="853514" y="186414"/>
                    <a:pt x="831291" y="298806"/>
                  </a:cubicBezTo>
                  <a:close/>
                  <a:moveTo>
                    <a:pt x="901536" y="186414"/>
                  </a:moveTo>
                  <a:cubicBezTo>
                    <a:pt x="887615" y="203528"/>
                    <a:pt x="858368" y="218088"/>
                    <a:pt x="838444" y="226517"/>
                  </a:cubicBezTo>
                  <a:cubicBezTo>
                    <a:pt x="837038" y="227156"/>
                    <a:pt x="836017" y="227922"/>
                    <a:pt x="834995" y="228817"/>
                  </a:cubicBezTo>
                  <a:cubicBezTo>
                    <a:pt x="814815" y="206466"/>
                    <a:pt x="781992" y="194205"/>
                    <a:pt x="747125" y="190884"/>
                  </a:cubicBezTo>
                  <a:cubicBezTo>
                    <a:pt x="701019" y="186542"/>
                    <a:pt x="656573" y="198420"/>
                    <a:pt x="611105" y="203017"/>
                  </a:cubicBezTo>
                  <a:cubicBezTo>
                    <a:pt x="570363" y="207104"/>
                    <a:pt x="528855" y="206593"/>
                    <a:pt x="487858" y="204678"/>
                  </a:cubicBezTo>
                  <a:cubicBezTo>
                    <a:pt x="395262" y="200591"/>
                    <a:pt x="295642" y="181177"/>
                    <a:pt x="203302" y="192034"/>
                  </a:cubicBezTo>
                  <a:cubicBezTo>
                    <a:pt x="165498" y="196504"/>
                    <a:pt x="129864" y="212086"/>
                    <a:pt x="109684" y="239162"/>
                  </a:cubicBezTo>
                  <a:lnTo>
                    <a:pt x="108535" y="238778"/>
                  </a:lnTo>
                  <a:cubicBezTo>
                    <a:pt x="34969" y="230988"/>
                    <a:pt x="9298" y="140052"/>
                    <a:pt x="87589" y="117063"/>
                  </a:cubicBezTo>
                  <a:cubicBezTo>
                    <a:pt x="113644" y="109400"/>
                    <a:pt x="146212" y="112976"/>
                    <a:pt x="172905" y="114125"/>
                  </a:cubicBezTo>
                  <a:cubicBezTo>
                    <a:pt x="268183" y="118085"/>
                    <a:pt x="362949" y="126387"/>
                    <a:pt x="458227" y="127153"/>
                  </a:cubicBezTo>
                  <a:cubicBezTo>
                    <a:pt x="565638" y="127919"/>
                    <a:pt x="671516" y="116169"/>
                    <a:pt x="778416" y="108123"/>
                  </a:cubicBezTo>
                  <a:cubicBezTo>
                    <a:pt x="809962" y="105696"/>
                    <a:pt x="852109" y="98544"/>
                    <a:pt x="882761" y="109272"/>
                  </a:cubicBezTo>
                  <a:cubicBezTo>
                    <a:pt x="914691" y="120639"/>
                    <a:pt x="921460" y="161892"/>
                    <a:pt x="901536" y="186414"/>
                  </a:cubicBezTo>
                  <a:close/>
                </a:path>
              </a:pathLst>
            </a:custGeom>
            <a:solidFill>
              <a:srgbClr val="FCC639"/>
            </a:solidFill>
            <a:ln w="12772"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9A55450E-77B6-445F-8212-1B07A3C21F12}"/>
                </a:ext>
              </a:extLst>
            </p:cNvPr>
            <p:cNvSpPr/>
            <p:nvPr/>
          </p:nvSpPr>
          <p:spPr>
            <a:xfrm>
              <a:off x="14371055" y="7028038"/>
              <a:ext cx="728077" cy="76640"/>
            </a:xfrm>
            <a:custGeom>
              <a:avLst/>
              <a:gdLst>
                <a:gd name="connsiteX0" fmla="*/ 667230 w 727992"/>
                <a:gd name="connsiteY0" fmla="*/ 17324 h 76630"/>
                <a:gd name="connsiteX1" fmla="*/ 619846 w 727992"/>
                <a:gd name="connsiteY1" fmla="*/ 34821 h 76630"/>
                <a:gd name="connsiteX2" fmla="*/ 543343 w 727992"/>
                <a:gd name="connsiteY2" fmla="*/ 13237 h 76630"/>
                <a:gd name="connsiteX3" fmla="*/ 471694 w 727992"/>
                <a:gd name="connsiteY3" fmla="*/ 37632 h 76630"/>
                <a:gd name="connsiteX4" fmla="*/ 407196 w 727992"/>
                <a:gd name="connsiteY4" fmla="*/ 28946 h 76630"/>
                <a:gd name="connsiteX5" fmla="*/ 380758 w 727992"/>
                <a:gd name="connsiteY5" fmla="*/ 23966 h 76630"/>
                <a:gd name="connsiteX6" fmla="*/ 341421 w 727992"/>
                <a:gd name="connsiteY6" fmla="*/ 40058 h 76630"/>
                <a:gd name="connsiteX7" fmla="*/ 269771 w 727992"/>
                <a:gd name="connsiteY7" fmla="*/ 34439 h 76630"/>
                <a:gd name="connsiteX8" fmla="*/ 214342 w 727992"/>
                <a:gd name="connsiteY8" fmla="*/ 24221 h 76630"/>
                <a:gd name="connsiteX9" fmla="*/ 148822 w 727992"/>
                <a:gd name="connsiteY9" fmla="*/ 41463 h 76630"/>
                <a:gd name="connsiteX10" fmla="*/ 92882 w 727992"/>
                <a:gd name="connsiteY10" fmla="*/ 13748 h 76630"/>
                <a:gd name="connsiteX11" fmla="*/ 18167 w 727992"/>
                <a:gd name="connsiteY11" fmla="*/ 47977 h 76630"/>
                <a:gd name="connsiteX12" fmla="*/ 29406 w 727992"/>
                <a:gd name="connsiteY12" fmla="*/ 67134 h 76630"/>
                <a:gd name="connsiteX13" fmla="*/ 70021 w 727992"/>
                <a:gd name="connsiteY13" fmla="*/ 41079 h 76630"/>
                <a:gd name="connsiteX14" fmla="*/ 130048 w 727992"/>
                <a:gd name="connsiteY14" fmla="*/ 57428 h 76630"/>
                <a:gd name="connsiteX15" fmla="*/ 197866 w 727992"/>
                <a:gd name="connsiteY15" fmla="*/ 55129 h 76630"/>
                <a:gd name="connsiteX16" fmla="*/ 279223 w 727992"/>
                <a:gd name="connsiteY16" fmla="*/ 63686 h 76630"/>
                <a:gd name="connsiteX17" fmla="*/ 333375 w 727992"/>
                <a:gd name="connsiteY17" fmla="*/ 67773 h 76630"/>
                <a:gd name="connsiteX18" fmla="*/ 377949 w 727992"/>
                <a:gd name="connsiteY18" fmla="*/ 47977 h 76630"/>
                <a:gd name="connsiteX19" fmla="*/ 430186 w 727992"/>
                <a:gd name="connsiteY19" fmla="*/ 71349 h 76630"/>
                <a:gd name="connsiteX20" fmla="*/ 488680 w 727992"/>
                <a:gd name="connsiteY20" fmla="*/ 53723 h 76630"/>
                <a:gd name="connsiteX21" fmla="*/ 544365 w 727992"/>
                <a:gd name="connsiteY21" fmla="*/ 35332 h 76630"/>
                <a:gd name="connsiteX22" fmla="*/ 595325 w 727992"/>
                <a:gd name="connsiteY22" fmla="*/ 57810 h 76630"/>
                <a:gd name="connsiteX23" fmla="*/ 693923 w 727992"/>
                <a:gd name="connsiteY23" fmla="*/ 56534 h 76630"/>
                <a:gd name="connsiteX24" fmla="*/ 715251 w 727992"/>
                <a:gd name="connsiteY24" fmla="*/ 50658 h 76630"/>
                <a:gd name="connsiteX25" fmla="*/ 667230 w 727992"/>
                <a:gd name="connsiteY25" fmla="*/ 17324 h 76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27992" h="76630">
                  <a:moveTo>
                    <a:pt x="667230" y="17324"/>
                  </a:moveTo>
                  <a:cubicBezTo>
                    <a:pt x="650626" y="18474"/>
                    <a:pt x="636067" y="32395"/>
                    <a:pt x="619846" y="34821"/>
                  </a:cubicBezTo>
                  <a:cubicBezTo>
                    <a:pt x="588811" y="39291"/>
                    <a:pt x="571314" y="16558"/>
                    <a:pt x="543343" y="13237"/>
                  </a:cubicBezTo>
                  <a:cubicBezTo>
                    <a:pt x="517034" y="10044"/>
                    <a:pt x="494938" y="27031"/>
                    <a:pt x="471694" y="37632"/>
                  </a:cubicBezTo>
                  <a:cubicBezTo>
                    <a:pt x="439891" y="52319"/>
                    <a:pt x="435422" y="40185"/>
                    <a:pt x="407196" y="28946"/>
                  </a:cubicBezTo>
                  <a:cubicBezTo>
                    <a:pt x="396084" y="24604"/>
                    <a:pt x="391742" y="22816"/>
                    <a:pt x="380758" y="23966"/>
                  </a:cubicBezTo>
                  <a:cubicBezTo>
                    <a:pt x="367731" y="25370"/>
                    <a:pt x="353299" y="34821"/>
                    <a:pt x="341421" y="40058"/>
                  </a:cubicBezTo>
                  <a:cubicBezTo>
                    <a:pt x="310641" y="53596"/>
                    <a:pt x="298635" y="49381"/>
                    <a:pt x="269771" y="34439"/>
                  </a:cubicBezTo>
                  <a:cubicBezTo>
                    <a:pt x="246654" y="22433"/>
                    <a:pt x="239630" y="15919"/>
                    <a:pt x="214342" y="24221"/>
                  </a:cubicBezTo>
                  <a:cubicBezTo>
                    <a:pt x="192119" y="31501"/>
                    <a:pt x="173472" y="46699"/>
                    <a:pt x="148822" y="41463"/>
                  </a:cubicBezTo>
                  <a:cubicBezTo>
                    <a:pt x="128898" y="37248"/>
                    <a:pt x="112550" y="17324"/>
                    <a:pt x="92882" y="13748"/>
                  </a:cubicBezTo>
                  <a:cubicBezTo>
                    <a:pt x="65295" y="8767"/>
                    <a:pt x="40134" y="35077"/>
                    <a:pt x="18167" y="47977"/>
                  </a:cubicBezTo>
                  <a:cubicBezTo>
                    <a:pt x="5906" y="55256"/>
                    <a:pt x="17017" y="74414"/>
                    <a:pt x="29406" y="67134"/>
                  </a:cubicBezTo>
                  <a:cubicBezTo>
                    <a:pt x="42305" y="59471"/>
                    <a:pt x="55971" y="45933"/>
                    <a:pt x="70021" y="41079"/>
                  </a:cubicBezTo>
                  <a:cubicBezTo>
                    <a:pt x="93904" y="33033"/>
                    <a:pt x="109741" y="48743"/>
                    <a:pt x="130048" y="57428"/>
                  </a:cubicBezTo>
                  <a:cubicBezTo>
                    <a:pt x="156997" y="68922"/>
                    <a:pt x="170535" y="66112"/>
                    <a:pt x="197866" y="55129"/>
                  </a:cubicBezTo>
                  <a:cubicBezTo>
                    <a:pt x="237969" y="39036"/>
                    <a:pt x="241546" y="47210"/>
                    <a:pt x="279223" y="63686"/>
                  </a:cubicBezTo>
                  <a:cubicBezTo>
                    <a:pt x="300679" y="73137"/>
                    <a:pt x="311407" y="75436"/>
                    <a:pt x="333375" y="67773"/>
                  </a:cubicBezTo>
                  <a:cubicBezTo>
                    <a:pt x="347169" y="62919"/>
                    <a:pt x="363644" y="48870"/>
                    <a:pt x="377949" y="47977"/>
                  </a:cubicBezTo>
                  <a:cubicBezTo>
                    <a:pt x="397617" y="46699"/>
                    <a:pt x="412433" y="69050"/>
                    <a:pt x="430186" y="71349"/>
                  </a:cubicBezTo>
                  <a:cubicBezTo>
                    <a:pt x="451131" y="74159"/>
                    <a:pt x="470288" y="62409"/>
                    <a:pt x="488680" y="53723"/>
                  </a:cubicBezTo>
                  <a:cubicBezTo>
                    <a:pt x="506305" y="45294"/>
                    <a:pt x="524058" y="32139"/>
                    <a:pt x="544365" y="35332"/>
                  </a:cubicBezTo>
                  <a:cubicBezTo>
                    <a:pt x="562245" y="38014"/>
                    <a:pt x="577316" y="54107"/>
                    <a:pt x="595325" y="57810"/>
                  </a:cubicBezTo>
                  <a:cubicBezTo>
                    <a:pt x="619208" y="62664"/>
                    <a:pt x="682556" y="23838"/>
                    <a:pt x="693923" y="56534"/>
                  </a:cubicBezTo>
                  <a:cubicBezTo>
                    <a:pt x="698520" y="69944"/>
                    <a:pt x="719977" y="64196"/>
                    <a:pt x="715251" y="50658"/>
                  </a:cubicBezTo>
                  <a:cubicBezTo>
                    <a:pt x="707078" y="27925"/>
                    <a:pt x="691880" y="15792"/>
                    <a:pt x="667230" y="17324"/>
                  </a:cubicBezTo>
                  <a:close/>
                </a:path>
              </a:pathLst>
            </a:custGeom>
            <a:solidFill>
              <a:srgbClr val="FCC639"/>
            </a:solidFill>
            <a:ln w="12772"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E43860DF-AF11-4D4C-AD46-67B74B0CC277}"/>
                </a:ext>
              </a:extLst>
            </p:cNvPr>
            <p:cNvSpPr/>
            <p:nvPr/>
          </p:nvSpPr>
          <p:spPr>
            <a:xfrm>
              <a:off x="14387726" y="7196021"/>
              <a:ext cx="166052" cy="114959"/>
            </a:xfrm>
            <a:custGeom>
              <a:avLst/>
              <a:gdLst>
                <a:gd name="connsiteX0" fmla="*/ 153994 w 166033"/>
                <a:gd name="connsiteY0" fmla="*/ 92024 h 114946"/>
                <a:gd name="connsiteX1" fmla="*/ 85153 w 166033"/>
                <a:gd name="connsiteY1" fmla="*/ 73122 h 114946"/>
                <a:gd name="connsiteX2" fmla="*/ 33428 w 166033"/>
                <a:gd name="connsiteY2" fmla="*/ 18330 h 114946"/>
                <a:gd name="connsiteX3" fmla="*/ 14270 w 166033"/>
                <a:gd name="connsiteY3" fmla="*/ 29569 h 114946"/>
                <a:gd name="connsiteX4" fmla="*/ 73914 w 166033"/>
                <a:gd name="connsiteY4" fmla="*/ 92279 h 114946"/>
                <a:gd name="connsiteX5" fmla="*/ 153866 w 166033"/>
                <a:gd name="connsiteY5" fmla="*/ 114247 h 114946"/>
                <a:gd name="connsiteX6" fmla="*/ 153994 w 166033"/>
                <a:gd name="connsiteY6" fmla="*/ 92024 h 11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033" h="114946">
                  <a:moveTo>
                    <a:pt x="153994" y="92024"/>
                  </a:moveTo>
                  <a:cubicBezTo>
                    <a:pt x="132537" y="94450"/>
                    <a:pt x="104183" y="82701"/>
                    <a:pt x="85153" y="73122"/>
                  </a:cubicBezTo>
                  <a:cubicBezTo>
                    <a:pt x="60632" y="60605"/>
                    <a:pt x="46327" y="42213"/>
                    <a:pt x="33428" y="18330"/>
                  </a:cubicBezTo>
                  <a:cubicBezTo>
                    <a:pt x="26658" y="5814"/>
                    <a:pt x="7501" y="16926"/>
                    <a:pt x="14270" y="29569"/>
                  </a:cubicBezTo>
                  <a:cubicBezTo>
                    <a:pt x="28957" y="56773"/>
                    <a:pt x="46072" y="77975"/>
                    <a:pt x="73914" y="92279"/>
                  </a:cubicBezTo>
                  <a:cubicBezTo>
                    <a:pt x="96648" y="103901"/>
                    <a:pt x="128066" y="117184"/>
                    <a:pt x="153866" y="114247"/>
                  </a:cubicBezTo>
                  <a:cubicBezTo>
                    <a:pt x="168042" y="112586"/>
                    <a:pt x="168298" y="90363"/>
                    <a:pt x="153994" y="92024"/>
                  </a:cubicBezTo>
                  <a:close/>
                </a:path>
              </a:pathLst>
            </a:custGeom>
            <a:solidFill>
              <a:srgbClr val="FCC639"/>
            </a:solidFill>
            <a:ln w="12772"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77D5677B-8471-443C-AFED-D1FCEFF8BB7C}"/>
                </a:ext>
              </a:extLst>
            </p:cNvPr>
            <p:cNvSpPr/>
            <p:nvPr/>
          </p:nvSpPr>
          <p:spPr>
            <a:xfrm>
              <a:off x="14565551" y="7280193"/>
              <a:ext cx="38319" cy="38319"/>
            </a:xfrm>
            <a:custGeom>
              <a:avLst/>
              <a:gdLst>
                <a:gd name="connsiteX0" fmla="*/ 23572 w 38315"/>
                <a:gd name="connsiteY0" fmla="*/ 12844 h 38315"/>
                <a:gd name="connsiteX1" fmla="*/ 23572 w 38315"/>
                <a:gd name="connsiteY1" fmla="*/ 35067 h 38315"/>
                <a:gd name="connsiteX2" fmla="*/ 23572 w 38315"/>
                <a:gd name="connsiteY2" fmla="*/ 12844 h 38315"/>
              </a:gdLst>
              <a:ahLst/>
              <a:cxnLst>
                <a:cxn ang="0">
                  <a:pos x="connsiteX0" y="connsiteY0"/>
                </a:cxn>
                <a:cxn ang="0">
                  <a:pos x="connsiteX1" y="connsiteY1"/>
                </a:cxn>
                <a:cxn ang="0">
                  <a:pos x="connsiteX2" y="connsiteY2"/>
                </a:cxn>
              </a:cxnLst>
              <a:rect l="l" t="t" r="r" b="b"/>
              <a:pathLst>
                <a:path w="38315" h="38315">
                  <a:moveTo>
                    <a:pt x="23572" y="12844"/>
                  </a:moveTo>
                  <a:cubicBezTo>
                    <a:pt x="9268" y="12844"/>
                    <a:pt x="9268" y="35067"/>
                    <a:pt x="23572" y="35067"/>
                  </a:cubicBezTo>
                  <a:cubicBezTo>
                    <a:pt x="37876" y="35067"/>
                    <a:pt x="37876" y="12844"/>
                    <a:pt x="23572" y="12844"/>
                  </a:cubicBezTo>
                  <a:close/>
                </a:path>
              </a:pathLst>
            </a:custGeom>
            <a:solidFill>
              <a:srgbClr val="FCC639"/>
            </a:solidFill>
            <a:ln w="12772"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6CB5B785-E3AD-43F8-8121-13822C696AD0}"/>
                </a:ext>
              </a:extLst>
            </p:cNvPr>
            <p:cNvSpPr/>
            <p:nvPr/>
          </p:nvSpPr>
          <p:spPr>
            <a:xfrm>
              <a:off x="14305442" y="2841989"/>
              <a:ext cx="843037" cy="945222"/>
            </a:xfrm>
            <a:custGeom>
              <a:avLst/>
              <a:gdLst>
                <a:gd name="connsiteX0" fmla="*/ 820704 w 842938"/>
                <a:gd name="connsiteY0" fmla="*/ 145926 h 945113"/>
                <a:gd name="connsiteX1" fmla="*/ 746118 w 842938"/>
                <a:gd name="connsiteY1" fmla="*/ 126386 h 945113"/>
                <a:gd name="connsiteX2" fmla="*/ 736794 w 842938"/>
                <a:gd name="connsiteY2" fmla="*/ 134176 h 945113"/>
                <a:gd name="connsiteX3" fmla="*/ 683408 w 842938"/>
                <a:gd name="connsiteY3" fmla="*/ 116551 h 945113"/>
                <a:gd name="connsiteX4" fmla="*/ 673190 w 842938"/>
                <a:gd name="connsiteY4" fmla="*/ 115657 h 945113"/>
                <a:gd name="connsiteX5" fmla="*/ 662590 w 842938"/>
                <a:gd name="connsiteY5" fmla="*/ 66103 h 945113"/>
                <a:gd name="connsiteX6" fmla="*/ 610481 w 842938"/>
                <a:gd name="connsiteY6" fmla="*/ 60866 h 945113"/>
                <a:gd name="connsiteX7" fmla="*/ 555945 w 842938"/>
                <a:gd name="connsiteY7" fmla="*/ 51287 h 945113"/>
                <a:gd name="connsiteX8" fmla="*/ 546367 w 842938"/>
                <a:gd name="connsiteY8" fmla="*/ 56779 h 945113"/>
                <a:gd name="connsiteX9" fmla="*/ 540236 w 842938"/>
                <a:gd name="connsiteY9" fmla="*/ 85899 h 945113"/>
                <a:gd name="connsiteX10" fmla="*/ 510478 w 842938"/>
                <a:gd name="connsiteY10" fmla="*/ 82451 h 945113"/>
                <a:gd name="connsiteX11" fmla="*/ 475100 w 842938"/>
                <a:gd name="connsiteY11" fmla="*/ 12844 h 945113"/>
                <a:gd name="connsiteX12" fmla="*/ 364752 w 842938"/>
                <a:gd name="connsiteY12" fmla="*/ 27532 h 945113"/>
                <a:gd name="connsiteX13" fmla="*/ 356578 w 842938"/>
                <a:gd name="connsiteY13" fmla="*/ 38260 h 945113"/>
                <a:gd name="connsiteX14" fmla="*/ 359260 w 842938"/>
                <a:gd name="connsiteY14" fmla="*/ 67635 h 945113"/>
                <a:gd name="connsiteX15" fmla="*/ 314303 w 842938"/>
                <a:gd name="connsiteY15" fmla="*/ 77980 h 945113"/>
                <a:gd name="connsiteX16" fmla="*/ 293613 w 842938"/>
                <a:gd name="connsiteY16" fmla="*/ 80662 h 945113"/>
                <a:gd name="connsiteX17" fmla="*/ 289015 w 842938"/>
                <a:gd name="connsiteY17" fmla="*/ 54991 h 945113"/>
                <a:gd name="connsiteX18" fmla="*/ 272795 w 842938"/>
                <a:gd name="connsiteY18" fmla="*/ 50649 h 945113"/>
                <a:gd name="connsiteX19" fmla="*/ 233969 w 842938"/>
                <a:gd name="connsiteY19" fmla="*/ 49116 h 945113"/>
                <a:gd name="connsiteX20" fmla="*/ 180966 w 842938"/>
                <a:gd name="connsiteY20" fmla="*/ 56141 h 945113"/>
                <a:gd name="connsiteX21" fmla="*/ 172281 w 842938"/>
                <a:gd name="connsiteY21" fmla="*/ 123448 h 945113"/>
                <a:gd name="connsiteX22" fmla="*/ 166789 w 842938"/>
                <a:gd name="connsiteY22" fmla="*/ 124853 h 945113"/>
                <a:gd name="connsiteX23" fmla="*/ 158998 w 842938"/>
                <a:gd name="connsiteY23" fmla="*/ 132644 h 945113"/>
                <a:gd name="connsiteX24" fmla="*/ 154528 w 842938"/>
                <a:gd name="connsiteY24" fmla="*/ 209147 h 945113"/>
                <a:gd name="connsiteX25" fmla="*/ 139840 w 842938"/>
                <a:gd name="connsiteY25" fmla="*/ 151163 h 945113"/>
                <a:gd name="connsiteX26" fmla="*/ 77259 w 842938"/>
                <a:gd name="connsiteY26" fmla="*/ 125875 h 945113"/>
                <a:gd name="connsiteX27" fmla="*/ 18636 w 842938"/>
                <a:gd name="connsiteY27" fmla="*/ 168660 h 945113"/>
                <a:gd name="connsiteX28" fmla="*/ 52992 w 842938"/>
                <a:gd name="connsiteY28" fmla="*/ 322560 h 945113"/>
                <a:gd name="connsiteX29" fmla="*/ 36006 w 842938"/>
                <a:gd name="connsiteY29" fmla="*/ 323071 h 945113"/>
                <a:gd name="connsiteX30" fmla="*/ 35239 w 842938"/>
                <a:gd name="connsiteY30" fmla="*/ 323327 h 945113"/>
                <a:gd name="connsiteX31" fmla="*/ 33706 w 842938"/>
                <a:gd name="connsiteY31" fmla="*/ 323710 h 945113"/>
                <a:gd name="connsiteX32" fmla="*/ 31025 w 842938"/>
                <a:gd name="connsiteY32" fmla="*/ 324476 h 945113"/>
                <a:gd name="connsiteX33" fmla="*/ 30386 w 842938"/>
                <a:gd name="connsiteY33" fmla="*/ 324732 h 945113"/>
                <a:gd name="connsiteX34" fmla="*/ 12888 w 842938"/>
                <a:gd name="connsiteY34" fmla="*/ 369050 h 945113"/>
                <a:gd name="connsiteX35" fmla="*/ 22978 w 842938"/>
                <a:gd name="connsiteY35" fmla="*/ 500216 h 945113"/>
                <a:gd name="connsiteX36" fmla="*/ 60144 w 842938"/>
                <a:gd name="connsiteY36" fmla="*/ 753098 h 945113"/>
                <a:gd name="connsiteX37" fmla="*/ 132943 w 842938"/>
                <a:gd name="connsiteY37" fmla="*/ 923090 h 945113"/>
                <a:gd name="connsiteX38" fmla="*/ 246741 w 842938"/>
                <a:gd name="connsiteY38" fmla="*/ 933436 h 945113"/>
                <a:gd name="connsiteX39" fmla="*/ 385314 w 842938"/>
                <a:gd name="connsiteY39" fmla="*/ 933691 h 945113"/>
                <a:gd name="connsiteX40" fmla="*/ 614057 w 842938"/>
                <a:gd name="connsiteY40" fmla="*/ 933052 h 945113"/>
                <a:gd name="connsiteX41" fmla="*/ 734623 w 842938"/>
                <a:gd name="connsiteY41" fmla="*/ 873791 h 945113"/>
                <a:gd name="connsiteX42" fmla="*/ 788009 w 842938"/>
                <a:gd name="connsiteY42" fmla="*/ 635469 h 945113"/>
                <a:gd name="connsiteX43" fmla="*/ 813808 w 842938"/>
                <a:gd name="connsiteY43" fmla="*/ 347976 h 945113"/>
                <a:gd name="connsiteX44" fmla="*/ 802697 w 842938"/>
                <a:gd name="connsiteY44" fmla="*/ 336865 h 945113"/>
                <a:gd name="connsiteX45" fmla="*/ 791457 w 842938"/>
                <a:gd name="connsiteY45" fmla="*/ 336226 h 945113"/>
                <a:gd name="connsiteX46" fmla="*/ 829134 w 842938"/>
                <a:gd name="connsiteY46" fmla="*/ 202122 h 945113"/>
                <a:gd name="connsiteX47" fmla="*/ 820704 w 842938"/>
                <a:gd name="connsiteY47" fmla="*/ 145926 h 945113"/>
                <a:gd name="connsiteX48" fmla="*/ 717509 w 842938"/>
                <a:gd name="connsiteY48" fmla="*/ 147714 h 945113"/>
                <a:gd name="connsiteX49" fmla="*/ 717509 w 842938"/>
                <a:gd name="connsiteY49" fmla="*/ 204166 h 945113"/>
                <a:gd name="connsiteX50" fmla="*/ 717381 w 842938"/>
                <a:gd name="connsiteY50" fmla="*/ 204932 h 945113"/>
                <a:gd name="connsiteX51" fmla="*/ 717253 w 842938"/>
                <a:gd name="connsiteY51" fmla="*/ 209785 h 945113"/>
                <a:gd name="connsiteX52" fmla="*/ 717253 w 842938"/>
                <a:gd name="connsiteY52" fmla="*/ 211062 h 945113"/>
                <a:gd name="connsiteX53" fmla="*/ 716487 w 842938"/>
                <a:gd name="connsiteY53" fmla="*/ 331628 h 945113"/>
                <a:gd name="connsiteX54" fmla="*/ 648669 w 842938"/>
                <a:gd name="connsiteY54" fmla="*/ 328180 h 945113"/>
                <a:gd name="connsiteX55" fmla="*/ 649307 w 842938"/>
                <a:gd name="connsiteY55" fmla="*/ 218853 h 945113"/>
                <a:gd name="connsiteX56" fmla="*/ 651862 w 842938"/>
                <a:gd name="connsiteY56" fmla="*/ 161508 h 945113"/>
                <a:gd name="connsiteX57" fmla="*/ 683536 w 842938"/>
                <a:gd name="connsiteY57" fmla="*/ 138902 h 945113"/>
                <a:gd name="connsiteX58" fmla="*/ 717509 w 842938"/>
                <a:gd name="connsiteY58" fmla="*/ 147714 h 945113"/>
                <a:gd name="connsiteX59" fmla="*/ 626190 w 842938"/>
                <a:gd name="connsiteY59" fmla="*/ 327158 h 945113"/>
                <a:gd name="connsiteX60" fmla="*/ 615207 w 842938"/>
                <a:gd name="connsiteY60" fmla="*/ 326647 h 945113"/>
                <a:gd name="connsiteX61" fmla="*/ 625552 w 842938"/>
                <a:gd name="connsiteY61" fmla="*/ 285267 h 945113"/>
                <a:gd name="connsiteX62" fmla="*/ 626190 w 842938"/>
                <a:gd name="connsiteY62" fmla="*/ 327158 h 945113"/>
                <a:gd name="connsiteX63" fmla="*/ 621593 w 842938"/>
                <a:gd name="connsiteY63" fmla="*/ 84622 h 945113"/>
                <a:gd name="connsiteX64" fmla="*/ 653139 w 842938"/>
                <a:gd name="connsiteY64" fmla="*/ 90624 h 945113"/>
                <a:gd name="connsiteX65" fmla="*/ 649946 w 842938"/>
                <a:gd name="connsiteY65" fmla="*/ 115657 h 945113"/>
                <a:gd name="connsiteX66" fmla="*/ 649819 w 842938"/>
                <a:gd name="connsiteY66" fmla="*/ 116296 h 945113"/>
                <a:gd name="connsiteX67" fmla="*/ 630277 w 842938"/>
                <a:gd name="connsiteY67" fmla="*/ 147714 h 945113"/>
                <a:gd name="connsiteX68" fmla="*/ 627595 w 842938"/>
                <a:gd name="connsiteY68" fmla="*/ 187562 h 945113"/>
                <a:gd name="connsiteX69" fmla="*/ 627084 w 842938"/>
                <a:gd name="connsiteY69" fmla="*/ 188456 h 945113"/>
                <a:gd name="connsiteX70" fmla="*/ 592473 w 842938"/>
                <a:gd name="connsiteY70" fmla="*/ 325625 h 945113"/>
                <a:gd name="connsiteX71" fmla="*/ 545472 w 842938"/>
                <a:gd name="connsiteY71" fmla="*/ 323837 h 945113"/>
                <a:gd name="connsiteX72" fmla="*/ 568973 w 842938"/>
                <a:gd name="connsiteY72" fmla="*/ 122171 h 945113"/>
                <a:gd name="connsiteX73" fmla="*/ 560799 w 842938"/>
                <a:gd name="connsiteY73" fmla="*/ 97010 h 945113"/>
                <a:gd name="connsiteX74" fmla="*/ 561054 w 842938"/>
                <a:gd name="connsiteY74" fmla="*/ 96116 h 945113"/>
                <a:gd name="connsiteX75" fmla="*/ 563225 w 842938"/>
                <a:gd name="connsiteY75" fmla="*/ 74277 h 945113"/>
                <a:gd name="connsiteX76" fmla="*/ 621593 w 842938"/>
                <a:gd name="connsiteY76" fmla="*/ 84622 h 945113"/>
                <a:gd name="connsiteX77" fmla="*/ 539853 w 842938"/>
                <a:gd name="connsiteY77" fmla="*/ 172236 h 945113"/>
                <a:gd name="connsiteX78" fmla="*/ 523760 w 842938"/>
                <a:gd name="connsiteY78" fmla="*/ 320644 h 945113"/>
                <a:gd name="connsiteX79" fmla="*/ 523760 w 842938"/>
                <a:gd name="connsiteY79" fmla="*/ 323071 h 945113"/>
                <a:gd name="connsiteX80" fmla="*/ 454921 w 842938"/>
                <a:gd name="connsiteY80" fmla="*/ 321155 h 945113"/>
                <a:gd name="connsiteX81" fmla="*/ 474333 w 842938"/>
                <a:gd name="connsiteY81" fmla="*/ 226261 h 945113"/>
                <a:gd name="connsiteX82" fmla="*/ 491831 w 842938"/>
                <a:gd name="connsiteY82" fmla="*/ 139796 h 945113"/>
                <a:gd name="connsiteX83" fmla="*/ 481103 w 842938"/>
                <a:gd name="connsiteY83" fmla="*/ 121277 h 945113"/>
                <a:gd name="connsiteX84" fmla="*/ 481103 w 842938"/>
                <a:gd name="connsiteY84" fmla="*/ 121277 h 945113"/>
                <a:gd name="connsiteX85" fmla="*/ 536021 w 842938"/>
                <a:gd name="connsiteY85" fmla="*/ 111187 h 945113"/>
                <a:gd name="connsiteX86" fmla="*/ 539853 w 842938"/>
                <a:gd name="connsiteY86" fmla="*/ 172236 h 945113"/>
                <a:gd name="connsiteX87" fmla="*/ 383270 w 842938"/>
                <a:gd name="connsiteY87" fmla="*/ 212595 h 945113"/>
                <a:gd name="connsiteX88" fmla="*/ 389529 w 842938"/>
                <a:gd name="connsiteY88" fmla="*/ 167766 h 945113"/>
                <a:gd name="connsiteX89" fmla="*/ 393743 w 842938"/>
                <a:gd name="connsiteY89" fmla="*/ 136348 h 945113"/>
                <a:gd name="connsiteX90" fmla="*/ 404344 w 842938"/>
                <a:gd name="connsiteY90" fmla="*/ 134049 h 945113"/>
                <a:gd name="connsiteX91" fmla="*/ 449684 w 842938"/>
                <a:gd name="connsiteY91" fmla="*/ 138519 h 945113"/>
                <a:gd name="connsiteX92" fmla="*/ 459263 w 842938"/>
                <a:gd name="connsiteY92" fmla="*/ 190117 h 945113"/>
                <a:gd name="connsiteX93" fmla="*/ 432825 w 842938"/>
                <a:gd name="connsiteY93" fmla="*/ 319240 h 945113"/>
                <a:gd name="connsiteX94" fmla="*/ 432825 w 842938"/>
                <a:gd name="connsiteY94" fmla="*/ 320772 h 945113"/>
                <a:gd name="connsiteX95" fmla="*/ 362325 w 842938"/>
                <a:gd name="connsiteY95" fmla="*/ 319623 h 945113"/>
                <a:gd name="connsiteX96" fmla="*/ 383270 w 842938"/>
                <a:gd name="connsiteY96" fmla="*/ 212595 h 945113"/>
                <a:gd name="connsiteX97" fmla="*/ 474333 w 842938"/>
                <a:gd name="connsiteY97" fmla="*/ 35067 h 945113"/>
                <a:gd name="connsiteX98" fmla="*/ 487617 w 842938"/>
                <a:gd name="connsiteY98" fmla="*/ 82067 h 945113"/>
                <a:gd name="connsiteX99" fmla="*/ 472929 w 842938"/>
                <a:gd name="connsiteY99" fmla="*/ 81046 h 945113"/>
                <a:gd name="connsiteX100" fmla="*/ 462201 w 842938"/>
                <a:gd name="connsiteY100" fmla="*/ 89220 h 945113"/>
                <a:gd name="connsiteX101" fmla="*/ 459135 w 842938"/>
                <a:gd name="connsiteY101" fmla="*/ 115529 h 945113"/>
                <a:gd name="connsiteX102" fmla="*/ 425162 w 842938"/>
                <a:gd name="connsiteY102" fmla="*/ 114380 h 945113"/>
                <a:gd name="connsiteX103" fmla="*/ 392339 w 842938"/>
                <a:gd name="connsiteY103" fmla="*/ 111825 h 945113"/>
                <a:gd name="connsiteX104" fmla="*/ 382888 w 842938"/>
                <a:gd name="connsiteY104" fmla="*/ 78619 h 945113"/>
                <a:gd name="connsiteX105" fmla="*/ 382888 w 842938"/>
                <a:gd name="connsiteY105" fmla="*/ 75554 h 945113"/>
                <a:gd name="connsiteX106" fmla="*/ 379184 w 842938"/>
                <a:gd name="connsiteY106" fmla="*/ 46434 h 945113"/>
                <a:gd name="connsiteX107" fmla="*/ 438190 w 842938"/>
                <a:gd name="connsiteY107" fmla="*/ 38260 h 945113"/>
                <a:gd name="connsiteX108" fmla="*/ 474333 w 842938"/>
                <a:gd name="connsiteY108" fmla="*/ 35067 h 945113"/>
                <a:gd name="connsiteX109" fmla="*/ 372287 w 842938"/>
                <a:gd name="connsiteY109" fmla="*/ 125747 h 945113"/>
                <a:gd name="connsiteX110" fmla="*/ 373437 w 842938"/>
                <a:gd name="connsiteY110" fmla="*/ 128429 h 945113"/>
                <a:gd name="connsiteX111" fmla="*/ 371138 w 842938"/>
                <a:gd name="connsiteY111" fmla="*/ 136220 h 945113"/>
                <a:gd name="connsiteX112" fmla="*/ 340102 w 842938"/>
                <a:gd name="connsiteY112" fmla="*/ 317452 h 945113"/>
                <a:gd name="connsiteX113" fmla="*/ 340102 w 842938"/>
                <a:gd name="connsiteY113" fmla="*/ 319367 h 945113"/>
                <a:gd name="connsiteX114" fmla="*/ 315325 w 842938"/>
                <a:gd name="connsiteY114" fmla="*/ 319112 h 945113"/>
                <a:gd name="connsiteX115" fmla="*/ 295273 w 842938"/>
                <a:gd name="connsiteY115" fmla="*/ 158315 h 945113"/>
                <a:gd name="connsiteX116" fmla="*/ 288121 w 842938"/>
                <a:gd name="connsiteY116" fmla="*/ 111570 h 945113"/>
                <a:gd name="connsiteX117" fmla="*/ 312132 w 842938"/>
                <a:gd name="connsiteY117" fmla="*/ 101097 h 945113"/>
                <a:gd name="connsiteX118" fmla="*/ 372287 w 842938"/>
                <a:gd name="connsiteY118" fmla="*/ 125747 h 945113"/>
                <a:gd name="connsiteX119" fmla="*/ 195908 w 842938"/>
                <a:gd name="connsiteY119" fmla="*/ 80407 h 945113"/>
                <a:gd name="connsiteX120" fmla="*/ 210213 w 842938"/>
                <a:gd name="connsiteY120" fmla="*/ 70573 h 945113"/>
                <a:gd name="connsiteX121" fmla="*/ 233841 w 842938"/>
                <a:gd name="connsiteY121" fmla="*/ 71467 h 945113"/>
                <a:gd name="connsiteX122" fmla="*/ 270879 w 842938"/>
                <a:gd name="connsiteY122" fmla="*/ 72999 h 945113"/>
                <a:gd name="connsiteX123" fmla="*/ 270751 w 842938"/>
                <a:gd name="connsiteY123" fmla="*/ 74660 h 945113"/>
                <a:gd name="connsiteX124" fmla="*/ 268963 w 842938"/>
                <a:gd name="connsiteY124" fmla="*/ 94328 h 945113"/>
                <a:gd name="connsiteX125" fmla="*/ 268963 w 842938"/>
                <a:gd name="connsiteY125" fmla="*/ 94328 h 945113"/>
                <a:gd name="connsiteX126" fmla="*/ 271134 w 842938"/>
                <a:gd name="connsiteY126" fmla="*/ 146820 h 945113"/>
                <a:gd name="connsiteX127" fmla="*/ 293229 w 842938"/>
                <a:gd name="connsiteY127" fmla="*/ 318856 h 945113"/>
                <a:gd name="connsiteX128" fmla="*/ 251338 w 842938"/>
                <a:gd name="connsiteY128" fmla="*/ 318856 h 945113"/>
                <a:gd name="connsiteX129" fmla="*/ 254531 w 842938"/>
                <a:gd name="connsiteY129" fmla="*/ 223451 h 945113"/>
                <a:gd name="connsiteX130" fmla="*/ 252359 w 842938"/>
                <a:gd name="connsiteY130" fmla="*/ 139540 h 945113"/>
                <a:gd name="connsiteX131" fmla="*/ 194376 w 842938"/>
                <a:gd name="connsiteY131" fmla="*/ 120127 h 945113"/>
                <a:gd name="connsiteX132" fmla="*/ 195908 w 842938"/>
                <a:gd name="connsiteY132" fmla="*/ 80407 h 945113"/>
                <a:gd name="connsiteX133" fmla="*/ 173430 w 842938"/>
                <a:gd name="connsiteY133" fmla="*/ 276582 h 945113"/>
                <a:gd name="connsiteX134" fmla="*/ 176623 w 842938"/>
                <a:gd name="connsiteY134" fmla="*/ 199057 h 945113"/>
                <a:gd name="connsiteX135" fmla="*/ 209064 w 842938"/>
                <a:gd name="connsiteY135" fmla="*/ 145288 h 945113"/>
                <a:gd name="connsiteX136" fmla="*/ 232308 w 842938"/>
                <a:gd name="connsiteY136" fmla="*/ 177984 h 945113"/>
                <a:gd name="connsiteX137" fmla="*/ 232181 w 842938"/>
                <a:gd name="connsiteY137" fmla="*/ 223834 h 945113"/>
                <a:gd name="connsiteX138" fmla="*/ 228988 w 842938"/>
                <a:gd name="connsiteY138" fmla="*/ 319240 h 945113"/>
                <a:gd name="connsiteX139" fmla="*/ 181476 w 842938"/>
                <a:gd name="connsiteY139" fmla="*/ 319878 h 945113"/>
                <a:gd name="connsiteX140" fmla="*/ 172025 w 842938"/>
                <a:gd name="connsiteY140" fmla="*/ 281052 h 945113"/>
                <a:gd name="connsiteX141" fmla="*/ 173430 w 842938"/>
                <a:gd name="connsiteY141" fmla="*/ 276582 h 945113"/>
                <a:gd name="connsiteX142" fmla="*/ 49671 w 842938"/>
                <a:gd name="connsiteY142" fmla="*/ 223451 h 945113"/>
                <a:gd name="connsiteX143" fmla="*/ 42136 w 842938"/>
                <a:gd name="connsiteY143" fmla="*/ 180282 h 945113"/>
                <a:gd name="connsiteX144" fmla="*/ 82878 w 842938"/>
                <a:gd name="connsiteY144" fmla="*/ 147331 h 945113"/>
                <a:gd name="connsiteX145" fmla="*/ 125409 w 842938"/>
                <a:gd name="connsiteY145" fmla="*/ 186285 h 945113"/>
                <a:gd name="connsiteX146" fmla="*/ 136264 w 842938"/>
                <a:gd name="connsiteY146" fmla="*/ 230092 h 945113"/>
                <a:gd name="connsiteX147" fmla="*/ 158615 w 842938"/>
                <a:gd name="connsiteY147" fmla="*/ 320006 h 945113"/>
                <a:gd name="connsiteX148" fmla="*/ 75598 w 842938"/>
                <a:gd name="connsiteY148" fmla="*/ 322049 h 945113"/>
                <a:gd name="connsiteX149" fmla="*/ 49671 w 842938"/>
                <a:gd name="connsiteY149" fmla="*/ 223451 h 945113"/>
                <a:gd name="connsiteX150" fmla="*/ 777537 w 842938"/>
                <a:gd name="connsiteY150" fmla="*/ 531890 h 945113"/>
                <a:gd name="connsiteX151" fmla="*/ 717125 w 842938"/>
                <a:gd name="connsiteY151" fmla="*/ 856805 h 945113"/>
                <a:gd name="connsiteX152" fmla="*/ 477910 w 842938"/>
                <a:gd name="connsiteY152" fmla="*/ 909041 h 945113"/>
                <a:gd name="connsiteX153" fmla="*/ 196547 w 842938"/>
                <a:gd name="connsiteY153" fmla="*/ 906232 h 945113"/>
                <a:gd name="connsiteX154" fmla="*/ 114936 w 842938"/>
                <a:gd name="connsiteY154" fmla="*/ 876218 h 945113"/>
                <a:gd name="connsiteX155" fmla="*/ 94372 w 842938"/>
                <a:gd name="connsiteY155" fmla="*/ 803291 h 945113"/>
                <a:gd name="connsiteX156" fmla="*/ 65381 w 842938"/>
                <a:gd name="connsiteY156" fmla="*/ 661013 h 945113"/>
                <a:gd name="connsiteX157" fmla="*/ 45073 w 842938"/>
                <a:gd name="connsiteY157" fmla="*/ 500088 h 945113"/>
                <a:gd name="connsiteX158" fmla="*/ 39965 w 842938"/>
                <a:gd name="connsiteY158" fmla="*/ 345166 h 945113"/>
                <a:gd name="connsiteX159" fmla="*/ 653522 w 842938"/>
                <a:gd name="connsiteY159" fmla="*/ 350147 h 945113"/>
                <a:gd name="connsiteX160" fmla="*/ 737816 w 842938"/>
                <a:gd name="connsiteY160" fmla="*/ 354745 h 945113"/>
                <a:gd name="connsiteX161" fmla="*/ 788775 w 842938"/>
                <a:gd name="connsiteY161" fmla="*/ 388591 h 945113"/>
                <a:gd name="connsiteX162" fmla="*/ 777537 w 842938"/>
                <a:gd name="connsiteY162" fmla="*/ 531890 h 945113"/>
                <a:gd name="connsiteX163" fmla="*/ 791202 w 842938"/>
                <a:gd name="connsiteY163" fmla="*/ 259212 h 945113"/>
                <a:gd name="connsiteX164" fmla="*/ 768596 w 842938"/>
                <a:gd name="connsiteY164" fmla="*/ 334694 h 945113"/>
                <a:gd name="connsiteX165" fmla="*/ 738455 w 842938"/>
                <a:gd name="connsiteY165" fmla="*/ 332906 h 945113"/>
                <a:gd name="connsiteX166" fmla="*/ 739093 w 842938"/>
                <a:gd name="connsiteY166" fmla="*/ 233796 h 945113"/>
                <a:gd name="connsiteX167" fmla="*/ 740370 w 842938"/>
                <a:gd name="connsiteY167" fmla="*/ 201228 h 945113"/>
                <a:gd name="connsiteX168" fmla="*/ 753142 w 842938"/>
                <a:gd name="connsiteY168" fmla="*/ 152695 h 945113"/>
                <a:gd name="connsiteX169" fmla="*/ 785966 w 842938"/>
                <a:gd name="connsiteY169" fmla="*/ 157293 h 945113"/>
                <a:gd name="connsiteX170" fmla="*/ 809338 w 842938"/>
                <a:gd name="connsiteY170" fmla="*/ 188967 h 945113"/>
                <a:gd name="connsiteX171" fmla="*/ 791202 w 842938"/>
                <a:gd name="connsiteY171" fmla="*/ 259212 h 945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842938" h="945113">
                  <a:moveTo>
                    <a:pt x="820704" y="145926"/>
                  </a:moveTo>
                  <a:cubicBezTo>
                    <a:pt x="805123" y="137497"/>
                    <a:pt x="764765" y="118211"/>
                    <a:pt x="746118" y="126386"/>
                  </a:cubicBezTo>
                  <a:cubicBezTo>
                    <a:pt x="742541" y="128046"/>
                    <a:pt x="739476" y="130728"/>
                    <a:pt x="736794" y="134176"/>
                  </a:cubicBezTo>
                  <a:cubicBezTo>
                    <a:pt x="728109" y="116296"/>
                    <a:pt x="704992" y="118467"/>
                    <a:pt x="683408" y="116551"/>
                  </a:cubicBezTo>
                  <a:cubicBezTo>
                    <a:pt x="679704" y="116168"/>
                    <a:pt x="676383" y="115913"/>
                    <a:pt x="673190" y="115657"/>
                  </a:cubicBezTo>
                  <a:cubicBezTo>
                    <a:pt x="678682" y="97649"/>
                    <a:pt x="683919" y="73638"/>
                    <a:pt x="662590" y="66103"/>
                  </a:cubicBezTo>
                  <a:cubicBezTo>
                    <a:pt x="647008" y="60611"/>
                    <a:pt x="626829" y="63037"/>
                    <a:pt x="610481" y="60866"/>
                  </a:cubicBezTo>
                  <a:cubicBezTo>
                    <a:pt x="592600" y="58567"/>
                    <a:pt x="573698" y="51415"/>
                    <a:pt x="555945" y="51287"/>
                  </a:cubicBezTo>
                  <a:cubicBezTo>
                    <a:pt x="552242" y="51287"/>
                    <a:pt x="548027" y="53331"/>
                    <a:pt x="546367" y="56779"/>
                  </a:cubicBezTo>
                  <a:cubicBezTo>
                    <a:pt x="542152" y="65592"/>
                    <a:pt x="541130" y="75937"/>
                    <a:pt x="540236" y="85899"/>
                  </a:cubicBezTo>
                  <a:cubicBezTo>
                    <a:pt x="531168" y="83600"/>
                    <a:pt x="520823" y="82834"/>
                    <a:pt x="510478" y="82451"/>
                  </a:cubicBezTo>
                  <a:cubicBezTo>
                    <a:pt x="506008" y="60866"/>
                    <a:pt x="503326" y="12716"/>
                    <a:pt x="475100" y="12844"/>
                  </a:cubicBezTo>
                  <a:cubicBezTo>
                    <a:pt x="439339" y="12972"/>
                    <a:pt x="398469" y="15143"/>
                    <a:pt x="364752" y="27532"/>
                  </a:cubicBezTo>
                  <a:cubicBezTo>
                    <a:pt x="360153" y="29192"/>
                    <a:pt x="356578" y="33024"/>
                    <a:pt x="356578" y="38260"/>
                  </a:cubicBezTo>
                  <a:cubicBezTo>
                    <a:pt x="356706" y="48350"/>
                    <a:pt x="357727" y="57929"/>
                    <a:pt x="359260" y="67635"/>
                  </a:cubicBezTo>
                  <a:cubicBezTo>
                    <a:pt x="344189" y="68529"/>
                    <a:pt x="324520" y="75937"/>
                    <a:pt x="314303" y="77980"/>
                  </a:cubicBezTo>
                  <a:cubicBezTo>
                    <a:pt x="309194" y="79002"/>
                    <a:pt x="301276" y="79513"/>
                    <a:pt x="293613" y="80662"/>
                  </a:cubicBezTo>
                  <a:cubicBezTo>
                    <a:pt x="294890" y="70700"/>
                    <a:pt x="294762" y="60355"/>
                    <a:pt x="289015" y="54991"/>
                  </a:cubicBezTo>
                  <a:cubicBezTo>
                    <a:pt x="284800" y="51032"/>
                    <a:pt x="278287" y="51032"/>
                    <a:pt x="272795" y="50649"/>
                  </a:cubicBezTo>
                  <a:cubicBezTo>
                    <a:pt x="259895" y="49755"/>
                    <a:pt x="246868" y="49627"/>
                    <a:pt x="233969" y="49116"/>
                  </a:cubicBezTo>
                  <a:cubicBezTo>
                    <a:pt x="218004" y="48477"/>
                    <a:pt x="192843" y="42092"/>
                    <a:pt x="180966" y="56141"/>
                  </a:cubicBezTo>
                  <a:cubicBezTo>
                    <a:pt x="168066" y="71211"/>
                    <a:pt x="171642" y="104673"/>
                    <a:pt x="172281" y="123448"/>
                  </a:cubicBezTo>
                  <a:cubicBezTo>
                    <a:pt x="170365" y="123959"/>
                    <a:pt x="168449" y="124342"/>
                    <a:pt x="166789" y="124853"/>
                  </a:cubicBezTo>
                  <a:cubicBezTo>
                    <a:pt x="163468" y="125875"/>
                    <a:pt x="159637" y="128812"/>
                    <a:pt x="158998" y="132644"/>
                  </a:cubicBezTo>
                  <a:cubicBezTo>
                    <a:pt x="155422" y="158060"/>
                    <a:pt x="154911" y="183603"/>
                    <a:pt x="154528" y="209147"/>
                  </a:cubicBezTo>
                  <a:cubicBezTo>
                    <a:pt x="149674" y="189861"/>
                    <a:pt x="144949" y="170448"/>
                    <a:pt x="139840" y="151163"/>
                  </a:cubicBezTo>
                  <a:cubicBezTo>
                    <a:pt x="129878" y="113869"/>
                    <a:pt x="113147" y="119872"/>
                    <a:pt x="77259" y="125875"/>
                  </a:cubicBezTo>
                  <a:cubicBezTo>
                    <a:pt x="42392" y="131750"/>
                    <a:pt x="13910" y="129323"/>
                    <a:pt x="18636" y="168660"/>
                  </a:cubicBezTo>
                  <a:cubicBezTo>
                    <a:pt x="24894" y="220897"/>
                    <a:pt x="37283" y="272367"/>
                    <a:pt x="52992" y="322560"/>
                  </a:cubicBezTo>
                  <a:cubicBezTo>
                    <a:pt x="47372" y="322816"/>
                    <a:pt x="41753" y="322816"/>
                    <a:pt x="36006" y="323071"/>
                  </a:cubicBezTo>
                  <a:lnTo>
                    <a:pt x="35239" y="323327"/>
                  </a:lnTo>
                  <a:lnTo>
                    <a:pt x="33706" y="323710"/>
                  </a:lnTo>
                  <a:lnTo>
                    <a:pt x="31025" y="324476"/>
                  </a:lnTo>
                  <a:lnTo>
                    <a:pt x="30386" y="324732"/>
                  </a:lnTo>
                  <a:cubicBezTo>
                    <a:pt x="9951" y="335460"/>
                    <a:pt x="13144" y="347593"/>
                    <a:pt x="12888" y="369050"/>
                  </a:cubicBezTo>
                  <a:cubicBezTo>
                    <a:pt x="12378" y="412474"/>
                    <a:pt x="18891" y="457175"/>
                    <a:pt x="22978" y="500216"/>
                  </a:cubicBezTo>
                  <a:cubicBezTo>
                    <a:pt x="31153" y="585021"/>
                    <a:pt x="42392" y="669698"/>
                    <a:pt x="60144" y="753098"/>
                  </a:cubicBezTo>
                  <a:cubicBezTo>
                    <a:pt x="70745" y="802780"/>
                    <a:pt x="75726" y="904060"/>
                    <a:pt x="132943" y="923090"/>
                  </a:cubicBezTo>
                  <a:cubicBezTo>
                    <a:pt x="164873" y="933691"/>
                    <a:pt x="212767" y="931136"/>
                    <a:pt x="246741" y="933436"/>
                  </a:cubicBezTo>
                  <a:cubicBezTo>
                    <a:pt x="292974" y="936373"/>
                    <a:pt x="339080" y="935223"/>
                    <a:pt x="385314" y="933691"/>
                  </a:cubicBezTo>
                  <a:cubicBezTo>
                    <a:pt x="461435" y="931136"/>
                    <a:pt x="538192" y="937778"/>
                    <a:pt x="614057" y="933052"/>
                  </a:cubicBezTo>
                  <a:cubicBezTo>
                    <a:pt x="663612" y="929859"/>
                    <a:pt x="710995" y="921813"/>
                    <a:pt x="734623" y="873791"/>
                  </a:cubicBezTo>
                  <a:cubicBezTo>
                    <a:pt x="768851" y="803929"/>
                    <a:pt x="777664" y="711589"/>
                    <a:pt x="788009" y="635469"/>
                  </a:cubicBezTo>
                  <a:cubicBezTo>
                    <a:pt x="801036" y="540064"/>
                    <a:pt x="807422" y="444020"/>
                    <a:pt x="813808" y="347976"/>
                  </a:cubicBezTo>
                  <a:cubicBezTo>
                    <a:pt x="814192" y="341718"/>
                    <a:pt x="808316" y="337248"/>
                    <a:pt x="802697" y="336865"/>
                  </a:cubicBezTo>
                  <a:cubicBezTo>
                    <a:pt x="798993" y="336609"/>
                    <a:pt x="795289" y="336482"/>
                    <a:pt x="791457" y="336226"/>
                  </a:cubicBezTo>
                  <a:cubicBezTo>
                    <a:pt x="805379" y="291908"/>
                    <a:pt x="818151" y="247207"/>
                    <a:pt x="829134" y="202122"/>
                  </a:cubicBezTo>
                  <a:cubicBezTo>
                    <a:pt x="834882" y="178239"/>
                    <a:pt x="844716" y="158953"/>
                    <a:pt x="820704" y="145926"/>
                  </a:cubicBezTo>
                  <a:close/>
                  <a:moveTo>
                    <a:pt x="717509" y="147714"/>
                  </a:moveTo>
                  <a:cubicBezTo>
                    <a:pt x="723256" y="155888"/>
                    <a:pt x="718914" y="187435"/>
                    <a:pt x="717509" y="204166"/>
                  </a:cubicBezTo>
                  <a:lnTo>
                    <a:pt x="717381" y="204932"/>
                  </a:lnTo>
                  <a:cubicBezTo>
                    <a:pt x="716998" y="206720"/>
                    <a:pt x="716870" y="208253"/>
                    <a:pt x="717253" y="209785"/>
                  </a:cubicBezTo>
                  <a:lnTo>
                    <a:pt x="717253" y="211062"/>
                  </a:lnTo>
                  <a:cubicBezTo>
                    <a:pt x="716998" y="251294"/>
                    <a:pt x="716743" y="291397"/>
                    <a:pt x="716487" y="331628"/>
                  </a:cubicBezTo>
                  <a:cubicBezTo>
                    <a:pt x="693881" y="330351"/>
                    <a:pt x="671275" y="329329"/>
                    <a:pt x="648669" y="328180"/>
                  </a:cubicBezTo>
                  <a:cubicBezTo>
                    <a:pt x="648030" y="291780"/>
                    <a:pt x="648158" y="255253"/>
                    <a:pt x="649307" y="218853"/>
                  </a:cubicBezTo>
                  <a:cubicBezTo>
                    <a:pt x="649946" y="199951"/>
                    <a:pt x="649435" y="180282"/>
                    <a:pt x="651862" y="161508"/>
                  </a:cubicBezTo>
                  <a:cubicBezTo>
                    <a:pt x="655310" y="135326"/>
                    <a:pt x="657226" y="136475"/>
                    <a:pt x="683536" y="138902"/>
                  </a:cubicBezTo>
                  <a:cubicBezTo>
                    <a:pt x="697074" y="140179"/>
                    <a:pt x="712272" y="140179"/>
                    <a:pt x="717509" y="147714"/>
                  </a:cubicBezTo>
                  <a:close/>
                  <a:moveTo>
                    <a:pt x="626190" y="327158"/>
                  </a:moveTo>
                  <a:cubicBezTo>
                    <a:pt x="622487" y="327030"/>
                    <a:pt x="618910" y="326775"/>
                    <a:pt x="615207" y="326647"/>
                  </a:cubicBezTo>
                  <a:cubicBezTo>
                    <a:pt x="619038" y="312981"/>
                    <a:pt x="622487" y="299188"/>
                    <a:pt x="625552" y="285267"/>
                  </a:cubicBezTo>
                  <a:cubicBezTo>
                    <a:pt x="625808" y="299188"/>
                    <a:pt x="625935" y="313237"/>
                    <a:pt x="626190" y="327158"/>
                  </a:cubicBezTo>
                  <a:close/>
                  <a:moveTo>
                    <a:pt x="621593" y="84622"/>
                  </a:moveTo>
                  <a:cubicBezTo>
                    <a:pt x="630277" y="85516"/>
                    <a:pt x="648924" y="83344"/>
                    <a:pt x="653139" y="90624"/>
                  </a:cubicBezTo>
                  <a:cubicBezTo>
                    <a:pt x="657098" y="97521"/>
                    <a:pt x="652117" y="108633"/>
                    <a:pt x="649946" y="115657"/>
                  </a:cubicBezTo>
                  <a:lnTo>
                    <a:pt x="649819" y="116296"/>
                  </a:lnTo>
                  <a:cubicBezTo>
                    <a:pt x="638324" y="118850"/>
                    <a:pt x="632193" y="126769"/>
                    <a:pt x="630277" y="147714"/>
                  </a:cubicBezTo>
                  <a:cubicBezTo>
                    <a:pt x="629128" y="160997"/>
                    <a:pt x="628234" y="174280"/>
                    <a:pt x="627595" y="187562"/>
                  </a:cubicBezTo>
                  <a:lnTo>
                    <a:pt x="627084" y="188456"/>
                  </a:lnTo>
                  <a:cubicBezTo>
                    <a:pt x="612014" y="233285"/>
                    <a:pt x="605756" y="280413"/>
                    <a:pt x="592473" y="325625"/>
                  </a:cubicBezTo>
                  <a:cubicBezTo>
                    <a:pt x="576763" y="324987"/>
                    <a:pt x="561182" y="324476"/>
                    <a:pt x="545472" y="323837"/>
                  </a:cubicBezTo>
                  <a:cubicBezTo>
                    <a:pt x="557734" y="258574"/>
                    <a:pt x="566674" y="188201"/>
                    <a:pt x="568973" y="122171"/>
                  </a:cubicBezTo>
                  <a:cubicBezTo>
                    <a:pt x="569356" y="110804"/>
                    <a:pt x="566163" y="102758"/>
                    <a:pt x="560799" y="97010"/>
                  </a:cubicBezTo>
                  <a:lnTo>
                    <a:pt x="561054" y="96116"/>
                  </a:lnTo>
                  <a:cubicBezTo>
                    <a:pt x="561821" y="89858"/>
                    <a:pt x="561693" y="81301"/>
                    <a:pt x="563225" y="74277"/>
                  </a:cubicBezTo>
                  <a:cubicBezTo>
                    <a:pt x="582511" y="76065"/>
                    <a:pt x="602691" y="82578"/>
                    <a:pt x="621593" y="84622"/>
                  </a:cubicBezTo>
                  <a:close/>
                  <a:moveTo>
                    <a:pt x="539853" y="172236"/>
                  </a:moveTo>
                  <a:cubicBezTo>
                    <a:pt x="536405" y="222302"/>
                    <a:pt x="533212" y="271090"/>
                    <a:pt x="523760" y="320644"/>
                  </a:cubicBezTo>
                  <a:lnTo>
                    <a:pt x="523760" y="323071"/>
                  </a:lnTo>
                  <a:cubicBezTo>
                    <a:pt x="500771" y="322305"/>
                    <a:pt x="477910" y="321794"/>
                    <a:pt x="454921" y="321155"/>
                  </a:cubicBezTo>
                  <a:cubicBezTo>
                    <a:pt x="461435" y="289481"/>
                    <a:pt x="467820" y="257807"/>
                    <a:pt x="474333" y="226261"/>
                  </a:cubicBezTo>
                  <a:cubicBezTo>
                    <a:pt x="479442" y="201100"/>
                    <a:pt x="493747" y="165723"/>
                    <a:pt x="491831" y="139796"/>
                  </a:cubicBezTo>
                  <a:cubicBezTo>
                    <a:pt x="491192" y="130600"/>
                    <a:pt x="487105" y="124853"/>
                    <a:pt x="481103" y="121277"/>
                  </a:cubicBezTo>
                  <a:lnTo>
                    <a:pt x="481103" y="121277"/>
                  </a:lnTo>
                  <a:cubicBezTo>
                    <a:pt x="481869" y="101353"/>
                    <a:pt x="523250" y="101353"/>
                    <a:pt x="536021" y="111187"/>
                  </a:cubicBezTo>
                  <a:cubicBezTo>
                    <a:pt x="551476" y="122937"/>
                    <a:pt x="541003" y="156144"/>
                    <a:pt x="539853" y="172236"/>
                  </a:cubicBezTo>
                  <a:close/>
                  <a:moveTo>
                    <a:pt x="383270" y="212595"/>
                  </a:moveTo>
                  <a:cubicBezTo>
                    <a:pt x="385570" y="197652"/>
                    <a:pt x="387613" y="182709"/>
                    <a:pt x="389529" y="167766"/>
                  </a:cubicBezTo>
                  <a:cubicBezTo>
                    <a:pt x="390423" y="160358"/>
                    <a:pt x="389401" y="142095"/>
                    <a:pt x="393743" y="136348"/>
                  </a:cubicBezTo>
                  <a:cubicBezTo>
                    <a:pt x="397064" y="132005"/>
                    <a:pt x="395915" y="135837"/>
                    <a:pt x="404344" y="134049"/>
                  </a:cubicBezTo>
                  <a:cubicBezTo>
                    <a:pt x="413412" y="132133"/>
                    <a:pt x="440616" y="135453"/>
                    <a:pt x="449684" y="138519"/>
                  </a:cubicBezTo>
                  <a:cubicBezTo>
                    <a:pt x="474589" y="146693"/>
                    <a:pt x="463478" y="169299"/>
                    <a:pt x="459263" y="190117"/>
                  </a:cubicBezTo>
                  <a:cubicBezTo>
                    <a:pt x="450450" y="233158"/>
                    <a:pt x="441638" y="276199"/>
                    <a:pt x="432825" y="319240"/>
                  </a:cubicBezTo>
                  <a:lnTo>
                    <a:pt x="432825" y="320772"/>
                  </a:lnTo>
                  <a:cubicBezTo>
                    <a:pt x="409325" y="320261"/>
                    <a:pt x="385825" y="320006"/>
                    <a:pt x="362325" y="319623"/>
                  </a:cubicBezTo>
                  <a:cubicBezTo>
                    <a:pt x="370244" y="284117"/>
                    <a:pt x="377524" y="248484"/>
                    <a:pt x="383270" y="212595"/>
                  </a:cubicBezTo>
                  <a:close/>
                  <a:moveTo>
                    <a:pt x="474333" y="35067"/>
                  </a:moveTo>
                  <a:cubicBezTo>
                    <a:pt x="481231" y="49116"/>
                    <a:pt x="484551" y="66486"/>
                    <a:pt x="487617" y="82067"/>
                  </a:cubicBezTo>
                  <a:cubicBezTo>
                    <a:pt x="482380" y="81812"/>
                    <a:pt x="477399" y="81556"/>
                    <a:pt x="472929" y="81046"/>
                  </a:cubicBezTo>
                  <a:cubicBezTo>
                    <a:pt x="468587" y="80535"/>
                    <a:pt x="462967" y="84877"/>
                    <a:pt x="462201" y="89220"/>
                  </a:cubicBezTo>
                  <a:cubicBezTo>
                    <a:pt x="460285" y="101097"/>
                    <a:pt x="459646" y="105823"/>
                    <a:pt x="459135" y="115529"/>
                  </a:cubicBezTo>
                  <a:cubicBezTo>
                    <a:pt x="447385" y="114635"/>
                    <a:pt x="434741" y="115402"/>
                    <a:pt x="425162" y="114380"/>
                  </a:cubicBezTo>
                  <a:cubicBezTo>
                    <a:pt x="412263" y="113103"/>
                    <a:pt x="401151" y="110804"/>
                    <a:pt x="392339" y="111825"/>
                  </a:cubicBezTo>
                  <a:cubicBezTo>
                    <a:pt x="390678" y="100459"/>
                    <a:pt x="388890" y="87687"/>
                    <a:pt x="382888" y="78619"/>
                  </a:cubicBezTo>
                  <a:lnTo>
                    <a:pt x="382888" y="75554"/>
                  </a:lnTo>
                  <a:cubicBezTo>
                    <a:pt x="380717" y="65847"/>
                    <a:pt x="379695" y="56268"/>
                    <a:pt x="379184" y="46434"/>
                  </a:cubicBezTo>
                  <a:cubicBezTo>
                    <a:pt x="398597" y="40687"/>
                    <a:pt x="417627" y="39154"/>
                    <a:pt x="438190" y="38260"/>
                  </a:cubicBezTo>
                  <a:cubicBezTo>
                    <a:pt x="449940" y="37877"/>
                    <a:pt x="462456" y="35323"/>
                    <a:pt x="474333" y="35067"/>
                  </a:cubicBezTo>
                  <a:close/>
                  <a:moveTo>
                    <a:pt x="372287" y="125747"/>
                  </a:moveTo>
                  <a:lnTo>
                    <a:pt x="373437" y="128429"/>
                  </a:lnTo>
                  <a:cubicBezTo>
                    <a:pt x="372543" y="130728"/>
                    <a:pt x="371776" y="133282"/>
                    <a:pt x="371138" y="136220"/>
                  </a:cubicBezTo>
                  <a:cubicBezTo>
                    <a:pt x="357855" y="195736"/>
                    <a:pt x="353895" y="257680"/>
                    <a:pt x="340102" y="317452"/>
                  </a:cubicBezTo>
                  <a:lnTo>
                    <a:pt x="340102" y="319367"/>
                  </a:lnTo>
                  <a:cubicBezTo>
                    <a:pt x="331800" y="319240"/>
                    <a:pt x="323626" y="319240"/>
                    <a:pt x="315325" y="319112"/>
                  </a:cubicBezTo>
                  <a:cubicBezTo>
                    <a:pt x="310600" y="265215"/>
                    <a:pt x="303830" y="211701"/>
                    <a:pt x="295273" y="158315"/>
                  </a:cubicBezTo>
                  <a:cubicBezTo>
                    <a:pt x="293613" y="148098"/>
                    <a:pt x="285056" y="119361"/>
                    <a:pt x="288121" y="111570"/>
                  </a:cubicBezTo>
                  <a:cubicBezTo>
                    <a:pt x="292080" y="101736"/>
                    <a:pt x="300637" y="103396"/>
                    <a:pt x="312132" y="101097"/>
                  </a:cubicBezTo>
                  <a:cubicBezTo>
                    <a:pt x="346488" y="94201"/>
                    <a:pt x="365262" y="85516"/>
                    <a:pt x="372287" y="125747"/>
                  </a:cubicBezTo>
                  <a:close/>
                  <a:moveTo>
                    <a:pt x="195908" y="80407"/>
                  </a:moveTo>
                  <a:cubicBezTo>
                    <a:pt x="197441" y="68274"/>
                    <a:pt x="200379" y="70828"/>
                    <a:pt x="210213" y="70573"/>
                  </a:cubicBezTo>
                  <a:cubicBezTo>
                    <a:pt x="218004" y="70317"/>
                    <a:pt x="226050" y="71211"/>
                    <a:pt x="233841" y="71467"/>
                  </a:cubicBezTo>
                  <a:cubicBezTo>
                    <a:pt x="245846" y="71978"/>
                    <a:pt x="258745" y="73638"/>
                    <a:pt x="270879" y="72999"/>
                  </a:cubicBezTo>
                  <a:lnTo>
                    <a:pt x="270751" y="74660"/>
                  </a:lnTo>
                  <a:cubicBezTo>
                    <a:pt x="268963" y="80535"/>
                    <a:pt x="269730" y="88325"/>
                    <a:pt x="268963" y="94328"/>
                  </a:cubicBezTo>
                  <a:lnTo>
                    <a:pt x="268963" y="94328"/>
                  </a:lnTo>
                  <a:cubicBezTo>
                    <a:pt x="261556" y="109527"/>
                    <a:pt x="268836" y="132771"/>
                    <a:pt x="271134" y="146820"/>
                  </a:cubicBezTo>
                  <a:cubicBezTo>
                    <a:pt x="280585" y="203910"/>
                    <a:pt x="288249" y="261256"/>
                    <a:pt x="293229" y="318856"/>
                  </a:cubicBezTo>
                  <a:cubicBezTo>
                    <a:pt x="279309" y="318856"/>
                    <a:pt x="265259" y="318856"/>
                    <a:pt x="251338" y="318856"/>
                  </a:cubicBezTo>
                  <a:cubicBezTo>
                    <a:pt x="252999" y="287055"/>
                    <a:pt x="254148" y="255253"/>
                    <a:pt x="254531" y="223451"/>
                  </a:cubicBezTo>
                  <a:cubicBezTo>
                    <a:pt x="254786" y="199057"/>
                    <a:pt x="262066" y="161636"/>
                    <a:pt x="252359" y="139540"/>
                  </a:cubicBezTo>
                  <a:cubicBezTo>
                    <a:pt x="244952" y="122426"/>
                    <a:pt x="217876" y="118595"/>
                    <a:pt x="194376" y="120127"/>
                  </a:cubicBezTo>
                  <a:cubicBezTo>
                    <a:pt x="193993" y="106972"/>
                    <a:pt x="194248" y="93690"/>
                    <a:pt x="195908" y="80407"/>
                  </a:cubicBezTo>
                  <a:close/>
                  <a:moveTo>
                    <a:pt x="173430" y="276582"/>
                  </a:moveTo>
                  <a:cubicBezTo>
                    <a:pt x="176112" y="250783"/>
                    <a:pt x="176240" y="224984"/>
                    <a:pt x="176623" y="199057"/>
                  </a:cubicBezTo>
                  <a:cubicBezTo>
                    <a:pt x="177006" y="173513"/>
                    <a:pt x="171769" y="134687"/>
                    <a:pt x="209064" y="145288"/>
                  </a:cubicBezTo>
                  <a:cubicBezTo>
                    <a:pt x="229370" y="151035"/>
                    <a:pt x="229370" y="157038"/>
                    <a:pt x="232308" y="177984"/>
                  </a:cubicBezTo>
                  <a:cubicBezTo>
                    <a:pt x="234352" y="192671"/>
                    <a:pt x="232435" y="208891"/>
                    <a:pt x="232181" y="223834"/>
                  </a:cubicBezTo>
                  <a:cubicBezTo>
                    <a:pt x="231797" y="255636"/>
                    <a:pt x="230520" y="287438"/>
                    <a:pt x="228988" y="319240"/>
                  </a:cubicBezTo>
                  <a:cubicBezTo>
                    <a:pt x="213151" y="319367"/>
                    <a:pt x="197313" y="319623"/>
                    <a:pt x="181476" y="319878"/>
                  </a:cubicBezTo>
                  <a:cubicBezTo>
                    <a:pt x="178283" y="306979"/>
                    <a:pt x="175090" y="293951"/>
                    <a:pt x="172025" y="281052"/>
                  </a:cubicBezTo>
                  <a:cubicBezTo>
                    <a:pt x="172664" y="279647"/>
                    <a:pt x="173175" y="278242"/>
                    <a:pt x="173430" y="276582"/>
                  </a:cubicBezTo>
                  <a:close/>
                  <a:moveTo>
                    <a:pt x="49671" y="223451"/>
                  </a:moveTo>
                  <a:cubicBezTo>
                    <a:pt x="47117" y="210807"/>
                    <a:pt x="41753" y="193182"/>
                    <a:pt x="42136" y="180282"/>
                  </a:cubicBezTo>
                  <a:cubicBezTo>
                    <a:pt x="42902" y="151035"/>
                    <a:pt x="58357" y="148225"/>
                    <a:pt x="82878" y="147331"/>
                  </a:cubicBezTo>
                  <a:cubicBezTo>
                    <a:pt x="117362" y="146182"/>
                    <a:pt x="118895" y="159720"/>
                    <a:pt x="125409" y="186285"/>
                  </a:cubicBezTo>
                  <a:cubicBezTo>
                    <a:pt x="128984" y="200845"/>
                    <a:pt x="132688" y="215533"/>
                    <a:pt x="136264" y="230092"/>
                  </a:cubicBezTo>
                  <a:cubicBezTo>
                    <a:pt x="143672" y="260106"/>
                    <a:pt x="151207" y="289992"/>
                    <a:pt x="158615" y="320006"/>
                  </a:cubicBezTo>
                  <a:cubicBezTo>
                    <a:pt x="130900" y="320517"/>
                    <a:pt x="103313" y="321155"/>
                    <a:pt x="75598" y="322049"/>
                  </a:cubicBezTo>
                  <a:cubicBezTo>
                    <a:pt x="65381" y="289609"/>
                    <a:pt x="56440" y="256785"/>
                    <a:pt x="49671" y="223451"/>
                  </a:cubicBezTo>
                  <a:close/>
                  <a:moveTo>
                    <a:pt x="777537" y="531890"/>
                  </a:moveTo>
                  <a:cubicBezTo>
                    <a:pt x="767702" y="634831"/>
                    <a:pt x="761316" y="761399"/>
                    <a:pt x="717125" y="856805"/>
                  </a:cubicBezTo>
                  <a:cubicBezTo>
                    <a:pt x="679576" y="937778"/>
                    <a:pt x="550964" y="909169"/>
                    <a:pt x="477910" y="909041"/>
                  </a:cubicBezTo>
                  <a:cubicBezTo>
                    <a:pt x="383654" y="908914"/>
                    <a:pt x="290548" y="917088"/>
                    <a:pt x="196547" y="906232"/>
                  </a:cubicBezTo>
                  <a:cubicBezTo>
                    <a:pt x="166533" y="902783"/>
                    <a:pt x="135498" y="905976"/>
                    <a:pt x="114936" y="876218"/>
                  </a:cubicBezTo>
                  <a:cubicBezTo>
                    <a:pt x="102930" y="858720"/>
                    <a:pt x="99481" y="823853"/>
                    <a:pt x="94372" y="803291"/>
                  </a:cubicBezTo>
                  <a:cubicBezTo>
                    <a:pt x="82495" y="756291"/>
                    <a:pt x="73172" y="708779"/>
                    <a:pt x="65381" y="661013"/>
                  </a:cubicBezTo>
                  <a:cubicBezTo>
                    <a:pt x="56696" y="607627"/>
                    <a:pt x="50182" y="553985"/>
                    <a:pt x="45073" y="500088"/>
                  </a:cubicBezTo>
                  <a:cubicBezTo>
                    <a:pt x="43030" y="479270"/>
                    <a:pt x="21062" y="361770"/>
                    <a:pt x="39965" y="345166"/>
                  </a:cubicBezTo>
                  <a:cubicBezTo>
                    <a:pt x="244569" y="337886"/>
                    <a:pt x="449173" y="339802"/>
                    <a:pt x="653522" y="350147"/>
                  </a:cubicBezTo>
                  <a:cubicBezTo>
                    <a:pt x="681620" y="351552"/>
                    <a:pt x="709718" y="353085"/>
                    <a:pt x="737816" y="354745"/>
                  </a:cubicBezTo>
                  <a:cubicBezTo>
                    <a:pt x="775876" y="356916"/>
                    <a:pt x="784944" y="350658"/>
                    <a:pt x="788775" y="388591"/>
                  </a:cubicBezTo>
                  <a:cubicBezTo>
                    <a:pt x="793373" y="433930"/>
                    <a:pt x="781879" y="486550"/>
                    <a:pt x="777537" y="531890"/>
                  </a:cubicBezTo>
                  <a:close/>
                  <a:moveTo>
                    <a:pt x="791202" y="259212"/>
                  </a:moveTo>
                  <a:cubicBezTo>
                    <a:pt x="784177" y="284500"/>
                    <a:pt x="776515" y="309661"/>
                    <a:pt x="768596" y="334694"/>
                  </a:cubicBezTo>
                  <a:cubicBezTo>
                    <a:pt x="758506" y="334055"/>
                    <a:pt x="748544" y="333544"/>
                    <a:pt x="738455" y="332906"/>
                  </a:cubicBezTo>
                  <a:cubicBezTo>
                    <a:pt x="738710" y="299826"/>
                    <a:pt x="738838" y="266875"/>
                    <a:pt x="739093" y="233796"/>
                  </a:cubicBezTo>
                  <a:cubicBezTo>
                    <a:pt x="739221" y="223451"/>
                    <a:pt x="739732" y="212467"/>
                    <a:pt x="740370" y="201228"/>
                  </a:cubicBezTo>
                  <a:cubicBezTo>
                    <a:pt x="742797" y="185136"/>
                    <a:pt x="745479" y="160103"/>
                    <a:pt x="753142" y="152695"/>
                  </a:cubicBezTo>
                  <a:cubicBezTo>
                    <a:pt x="761060" y="145032"/>
                    <a:pt x="777537" y="153206"/>
                    <a:pt x="785966" y="157293"/>
                  </a:cubicBezTo>
                  <a:cubicBezTo>
                    <a:pt x="801164" y="164573"/>
                    <a:pt x="809466" y="169299"/>
                    <a:pt x="809338" y="188967"/>
                  </a:cubicBezTo>
                  <a:cubicBezTo>
                    <a:pt x="809338" y="210807"/>
                    <a:pt x="797077" y="238139"/>
                    <a:pt x="791202" y="259212"/>
                  </a:cubicBezTo>
                  <a:close/>
                </a:path>
              </a:pathLst>
            </a:custGeom>
            <a:solidFill>
              <a:srgbClr val="FCC639"/>
            </a:solidFill>
            <a:ln w="12772"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DA5BEB13-AAAB-42EF-8942-CB0F13B004DC}"/>
                </a:ext>
              </a:extLst>
            </p:cNvPr>
            <p:cNvSpPr/>
            <p:nvPr/>
          </p:nvSpPr>
          <p:spPr>
            <a:xfrm>
              <a:off x="14481886" y="3277197"/>
              <a:ext cx="485384" cy="332105"/>
            </a:xfrm>
            <a:custGeom>
              <a:avLst/>
              <a:gdLst>
                <a:gd name="connsiteX0" fmla="*/ 239798 w 485328"/>
                <a:gd name="connsiteY0" fmla="*/ 13078 h 332066"/>
                <a:gd name="connsiteX1" fmla="*/ 78490 w 485328"/>
                <a:gd name="connsiteY1" fmla="*/ 49988 h 332066"/>
                <a:gd name="connsiteX2" fmla="*/ 12844 w 485328"/>
                <a:gd name="connsiteY2" fmla="*/ 182943 h 332066"/>
                <a:gd name="connsiteX3" fmla="*/ 297271 w 485328"/>
                <a:gd name="connsiteY3" fmla="*/ 325603 h 332066"/>
                <a:gd name="connsiteX4" fmla="*/ 439549 w 485328"/>
                <a:gd name="connsiteY4" fmla="*/ 271196 h 332066"/>
                <a:gd name="connsiteX5" fmla="*/ 482207 w 485328"/>
                <a:gd name="connsiteY5" fmla="*/ 137220 h 332066"/>
                <a:gd name="connsiteX6" fmla="*/ 239798 w 485328"/>
                <a:gd name="connsiteY6" fmla="*/ 13078 h 332066"/>
                <a:gd name="connsiteX7" fmla="*/ 435846 w 485328"/>
                <a:gd name="connsiteY7" fmla="*/ 237350 h 332066"/>
                <a:gd name="connsiteX8" fmla="*/ 297271 w 485328"/>
                <a:gd name="connsiteY8" fmla="*/ 303508 h 332066"/>
                <a:gd name="connsiteX9" fmla="*/ 41069 w 485328"/>
                <a:gd name="connsiteY9" fmla="*/ 207209 h 332066"/>
                <a:gd name="connsiteX10" fmla="*/ 93689 w 485328"/>
                <a:gd name="connsiteY10" fmla="*/ 67230 h 332066"/>
                <a:gd name="connsiteX11" fmla="*/ 239798 w 485328"/>
                <a:gd name="connsiteY11" fmla="*/ 35173 h 332066"/>
                <a:gd name="connsiteX12" fmla="*/ 427033 w 485328"/>
                <a:gd name="connsiteY12" fmla="*/ 93285 h 332066"/>
                <a:gd name="connsiteX13" fmla="*/ 435846 w 485328"/>
                <a:gd name="connsiteY13" fmla="*/ 237350 h 332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85328" h="332066">
                  <a:moveTo>
                    <a:pt x="239798" y="13078"/>
                  </a:moveTo>
                  <a:cubicBezTo>
                    <a:pt x="183603" y="15121"/>
                    <a:pt x="125236" y="13716"/>
                    <a:pt x="78490" y="49988"/>
                  </a:cubicBezTo>
                  <a:cubicBezTo>
                    <a:pt x="38387" y="81151"/>
                    <a:pt x="12844" y="132111"/>
                    <a:pt x="12844" y="182943"/>
                  </a:cubicBezTo>
                  <a:cubicBezTo>
                    <a:pt x="12716" y="323432"/>
                    <a:pt x="198035" y="327903"/>
                    <a:pt x="297271" y="325603"/>
                  </a:cubicBezTo>
                  <a:cubicBezTo>
                    <a:pt x="350657" y="324454"/>
                    <a:pt x="404427" y="314875"/>
                    <a:pt x="439549" y="271196"/>
                  </a:cubicBezTo>
                  <a:cubicBezTo>
                    <a:pt x="466625" y="237606"/>
                    <a:pt x="491913" y="180771"/>
                    <a:pt x="482207" y="137220"/>
                  </a:cubicBezTo>
                  <a:cubicBezTo>
                    <a:pt x="459857" y="36322"/>
                    <a:pt x="324859" y="10012"/>
                    <a:pt x="239798" y="13078"/>
                  </a:cubicBezTo>
                  <a:close/>
                  <a:moveTo>
                    <a:pt x="435846" y="237350"/>
                  </a:moveTo>
                  <a:cubicBezTo>
                    <a:pt x="405704" y="290609"/>
                    <a:pt x="354489" y="302231"/>
                    <a:pt x="297271" y="303508"/>
                  </a:cubicBezTo>
                  <a:cubicBezTo>
                    <a:pt x="212466" y="305424"/>
                    <a:pt x="66740" y="310916"/>
                    <a:pt x="41069" y="207209"/>
                  </a:cubicBezTo>
                  <a:cubicBezTo>
                    <a:pt x="27914" y="154078"/>
                    <a:pt x="49882" y="100181"/>
                    <a:pt x="93689" y="67230"/>
                  </a:cubicBezTo>
                  <a:cubicBezTo>
                    <a:pt x="136602" y="34917"/>
                    <a:pt x="188711" y="37088"/>
                    <a:pt x="239798" y="35173"/>
                  </a:cubicBezTo>
                  <a:cubicBezTo>
                    <a:pt x="310171" y="32618"/>
                    <a:pt x="373264" y="43347"/>
                    <a:pt x="427033" y="93285"/>
                  </a:cubicBezTo>
                  <a:cubicBezTo>
                    <a:pt x="470585" y="133899"/>
                    <a:pt x="463305" y="188945"/>
                    <a:pt x="435846" y="237350"/>
                  </a:cubicBezTo>
                  <a:close/>
                </a:path>
              </a:pathLst>
            </a:custGeom>
            <a:solidFill>
              <a:srgbClr val="FCC639"/>
            </a:solidFill>
            <a:ln w="12772"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1C18DBD4-9D59-4FA8-8390-5B886A1A5D20}"/>
                </a:ext>
              </a:extLst>
            </p:cNvPr>
            <p:cNvSpPr/>
            <p:nvPr/>
          </p:nvSpPr>
          <p:spPr>
            <a:xfrm>
              <a:off x="14540794" y="3405306"/>
              <a:ext cx="63866" cy="127733"/>
            </a:xfrm>
            <a:custGeom>
              <a:avLst/>
              <a:gdLst>
                <a:gd name="connsiteX0" fmla="*/ 36576 w 63858"/>
                <a:gd name="connsiteY0" fmla="*/ 23429 h 127717"/>
                <a:gd name="connsiteX1" fmla="*/ 14353 w 63858"/>
                <a:gd name="connsiteY1" fmla="*/ 23429 h 127717"/>
                <a:gd name="connsiteX2" fmla="*/ 38492 w 63858"/>
                <a:gd name="connsiteY2" fmla="*/ 120494 h 127717"/>
                <a:gd name="connsiteX3" fmla="*/ 54201 w 63858"/>
                <a:gd name="connsiteY3" fmla="*/ 104785 h 127717"/>
                <a:gd name="connsiteX4" fmla="*/ 36576 w 63858"/>
                <a:gd name="connsiteY4" fmla="*/ 23429 h 127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858" h="127717">
                  <a:moveTo>
                    <a:pt x="36576" y="23429"/>
                  </a:moveTo>
                  <a:cubicBezTo>
                    <a:pt x="38364" y="9252"/>
                    <a:pt x="16141" y="9379"/>
                    <a:pt x="14353" y="23429"/>
                  </a:cubicBezTo>
                  <a:cubicBezTo>
                    <a:pt x="9883" y="58679"/>
                    <a:pt x="14609" y="93035"/>
                    <a:pt x="38492" y="120494"/>
                  </a:cubicBezTo>
                  <a:cubicBezTo>
                    <a:pt x="47815" y="131350"/>
                    <a:pt x="63524" y="115513"/>
                    <a:pt x="54201" y="104785"/>
                  </a:cubicBezTo>
                  <a:cubicBezTo>
                    <a:pt x="34277" y="81923"/>
                    <a:pt x="32872" y="52293"/>
                    <a:pt x="36576" y="23429"/>
                  </a:cubicBezTo>
                  <a:close/>
                </a:path>
              </a:pathLst>
            </a:custGeom>
            <a:solidFill>
              <a:srgbClr val="FCC639"/>
            </a:solidFill>
            <a:ln w="12772"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F738FD2C-F9EC-4680-B361-2A4ED819E1A1}"/>
                </a:ext>
              </a:extLst>
            </p:cNvPr>
            <p:cNvSpPr/>
            <p:nvPr/>
          </p:nvSpPr>
          <p:spPr>
            <a:xfrm>
              <a:off x="14553337" y="3362372"/>
              <a:ext cx="38319" cy="38319"/>
            </a:xfrm>
            <a:custGeom>
              <a:avLst/>
              <a:gdLst>
                <a:gd name="connsiteX0" fmla="*/ 23524 w 38315"/>
                <a:gd name="connsiteY0" fmla="*/ 35067 h 38315"/>
                <a:gd name="connsiteX1" fmla="*/ 23524 w 38315"/>
                <a:gd name="connsiteY1" fmla="*/ 12844 h 38315"/>
                <a:gd name="connsiteX2" fmla="*/ 23524 w 38315"/>
                <a:gd name="connsiteY2" fmla="*/ 35067 h 38315"/>
              </a:gdLst>
              <a:ahLst/>
              <a:cxnLst>
                <a:cxn ang="0">
                  <a:pos x="connsiteX0" y="connsiteY0"/>
                </a:cxn>
                <a:cxn ang="0">
                  <a:pos x="connsiteX1" y="connsiteY1"/>
                </a:cxn>
                <a:cxn ang="0">
                  <a:pos x="connsiteX2" y="connsiteY2"/>
                </a:cxn>
              </a:cxnLst>
              <a:rect l="l" t="t" r="r" b="b"/>
              <a:pathLst>
                <a:path w="38315" h="38315">
                  <a:moveTo>
                    <a:pt x="23524" y="35067"/>
                  </a:moveTo>
                  <a:cubicBezTo>
                    <a:pt x="37829" y="35067"/>
                    <a:pt x="37829" y="12844"/>
                    <a:pt x="23524" y="12844"/>
                  </a:cubicBezTo>
                  <a:cubicBezTo>
                    <a:pt x="9347" y="12971"/>
                    <a:pt x="9220" y="35067"/>
                    <a:pt x="23524" y="35067"/>
                  </a:cubicBezTo>
                  <a:close/>
                </a:path>
              </a:pathLst>
            </a:custGeom>
            <a:solidFill>
              <a:srgbClr val="FCC639"/>
            </a:solidFill>
            <a:ln w="12772"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65F880B3-3051-42CF-B8CB-5B276B84B2DA}"/>
                </a:ext>
              </a:extLst>
            </p:cNvPr>
            <p:cNvSpPr/>
            <p:nvPr/>
          </p:nvSpPr>
          <p:spPr>
            <a:xfrm>
              <a:off x="14550177" y="8857583"/>
              <a:ext cx="370425" cy="166052"/>
            </a:xfrm>
            <a:custGeom>
              <a:avLst/>
              <a:gdLst>
                <a:gd name="connsiteX0" fmla="*/ 126814 w 370382"/>
                <a:gd name="connsiteY0" fmla="*/ 158551 h 166033"/>
                <a:gd name="connsiteX1" fmla="*/ 283140 w 370382"/>
                <a:gd name="connsiteY1" fmla="*/ 148589 h 166033"/>
                <a:gd name="connsiteX2" fmla="*/ 361687 w 370382"/>
                <a:gd name="connsiteY2" fmla="*/ 103250 h 166033"/>
                <a:gd name="connsiteX3" fmla="*/ 246230 w 370382"/>
                <a:gd name="connsiteY3" fmla="*/ 15252 h 166033"/>
                <a:gd name="connsiteX4" fmla="*/ 18253 w 370382"/>
                <a:gd name="connsiteY4" fmla="*/ 72981 h 166033"/>
                <a:gd name="connsiteX5" fmla="*/ 126814 w 370382"/>
                <a:gd name="connsiteY5" fmla="*/ 158551 h 166033"/>
                <a:gd name="connsiteX6" fmla="*/ 126814 w 370382"/>
                <a:gd name="connsiteY6" fmla="*/ 136328 h 166033"/>
                <a:gd name="connsiteX7" fmla="*/ 92585 w 370382"/>
                <a:gd name="connsiteY7" fmla="*/ 132625 h 166033"/>
                <a:gd name="connsiteX8" fmla="*/ 274839 w 370382"/>
                <a:gd name="connsiteY8" fmla="*/ 127643 h 166033"/>
                <a:gd name="connsiteX9" fmla="*/ 126814 w 370382"/>
                <a:gd name="connsiteY9" fmla="*/ 136328 h 166033"/>
                <a:gd name="connsiteX10" fmla="*/ 96289 w 370382"/>
                <a:gd name="connsiteY10" fmla="*/ 46543 h 166033"/>
                <a:gd name="connsiteX11" fmla="*/ 246230 w 370382"/>
                <a:gd name="connsiteY11" fmla="*/ 37347 h 166033"/>
                <a:gd name="connsiteX12" fmla="*/ 320817 w 370382"/>
                <a:gd name="connsiteY12" fmla="*/ 64934 h 166033"/>
                <a:gd name="connsiteX13" fmla="*/ 300511 w 370382"/>
                <a:gd name="connsiteY13" fmla="*/ 119214 h 166033"/>
                <a:gd name="connsiteX14" fmla="*/ 179689 w 370382"/>
                <a:gd name="connsiteY14" fmla="*/ 93543 h 166033"/>
                <a:gd name="connsiteX15" fmla="*/ 63849 w 370382"/>
                <a:gd name="connsiteY15" fmla="*/ 124961 h 166033"/>
                <a:gd name="connsiteX16" fmla="*/ 41242 w 370382"/>
                <a:gd name="connsiteY16" fmla="*/ 101844 h 166033"/>
                <a:gd name="connsiteX17" fmla="*/ 96289 w 370382"/>
                <a:gd name="connsiteY17" fmla="*/ 46543 h 166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0382" h="166033">
                  <a:moveTo>
                    <a:pt x="126814" y="158551"/>
                  </a:moveTo>
                  <a:cubicBezTo>
                    <a:pt x="179051" y="163404"/>
                    <a:pt x="231926" y="160084"/>
                    <a:pt x="283140" y="148589"/>
                  </a:cubicBezTo>
                  <a:cubicBezTo>
                    <a:pt x="310089" y="142586"/>
                    <a:pt x="352619" y="134923"/>
                    <a:pt x="361687" y="103250"/>
                  </a:cubicBezTo>
                  <a:cubicBezTo>
                    <a:pt x="377652" y="47053"/>
                    <a:pt x="285695" y="16912"/>
                    <a:pt x="246230" y="15252"/>
                  </a:cubicBezTo>
                  <a:cubicBezTo>
                    <a:pt x="188246" y="11293"/>
                    <a:pt x="50949" y="3757"/>
                    <a:pt x="18253" y="72981"/>
                  </a:cubicBezTo>
                  <a:cubicBezTo>
                    <a:pt x="-11249" y="135434"/>
                    <a:pt x="87732" y="154847"/>
                    <a:pt x="126814" y="158551"/>
                  </a:cubicBezTo>
                  <a:close/>
                  <a:moveTo>
                    <a:pt x="126814" y="136328"/>
                  </a:moveTo>
                  <a:cubicBezTo>
                    <a:pt x="118512" y="135562"/>
                    <a:pt x="105741" y="134668"/>
                    <a:pt x="92585" y="132625"/>
                  </a:cubicBezTo>
                  <a:cubicBezTo>
                    <a:pt x="137031" y="109763"/>
                    <a:pt x="232053" y="103122"/>
                    <a:pt x="274839" y="127643"/>
                  </a:cubicBezTo>
                  <a:cubicBezTo>
                    <a:pt x="226179" y="138244"/>
                    <a:pt x="176240" y="141054"/>
                    <a:pt x="126814" y="136328"/>
                  </a:cubicBezTo>
                  <a:close/>
                  <a:moveTo>
                    <a:pt x="96289" y="46543"/>
                  </a:moveTo>
                  <a:cubicBezTo>
                    <a:pt x="142012" y="32366"/>
                    <a:pt x="199102" y="34026"/>
                    <a:pt x="246230" y="37347"/>
                  </a:cubicBezTo>
                  <a:cubicBezTo>
                    <a:pt x="270880" y="38369"/>
                    <a:pt x="303576" y="44371"/>
                    <a:pt x="320817" y="64934"/>
                  </a:cubicBezTo>
                  <a:cubicBezTo>
                    <a:pt x="341763" y="89839"/>
                    <a:pt x="323116" y="108614"/>
                    <a:pt x="300511" y="119214"/>
                  </a:cubicBezTo>
                  <a:cubicBezTo>
                    <a:pt x="270880" y="91244"/>
                    <a:pt x="217877" y="92777"/>
                    <a:pt x="179689" y="93543"/>
                  </a:cubicBezTo>
                  <a:cubicBezTo>
                    <a:pt x="138691" y="94309"/>
                    <a:pt x="96289" y="98268"/>
                    <a:pt x="63849" y="124961"/>
                  </a:cubicBezTo>
                  <a:cubicBezTo>
                    <a:pt x="52354" y="120108"/>
                    <a:pt x="43414" y="112828"/>
                    <a:pt x="41242" y="101844"/>
                  </a:cubicBezTo>
                  <a:cubicBezTo>
                    <a:pt x="34474" y="69021"/>
                    <a:pt x="72406" y="53950"/>
                    <a:pt x="96289" y="46543"/>
                  </a:cubicBezTo>
                  <a:close/>
                </a:path>
              </a:pathLst>
            </a:custGeom>
            <a:solidFill>
              <a:srgbClr val="FCC639"/>
            </a:solidFill>
            <a:ln w="12772"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2753E2C6-889D-40F1-8E56-DEEF0C028570}"/>
                </a:ext>
              </a:extLst>
            </p:cNvPr>
            <p:cNvSpPr/>
            <p:nvPr/>
          </p:nvSpPr>
          <p:spPr>
            <a:xfrm>
              <a:off x="14267841" y="8738901"/>
              <a:ext cx="957996" cy="625890"/>
            </a:xfrm>
            <a:custGeom>
              <a:avLst/>
              <a:gdLst>
                <a:gd name="connsiteX0" fmla="*/ 945534 w 957884"/>
                <a:gd name="connsiteY0" fmla="*/ 317707 h 625818"/>
                <a:gd name="connsiteX1" fmla="*/ 945022 w 957884"/>
                <a:gd name="connsiteY1" fmla="*/ 312853 h 625818"/>
                <a:gd name="connsiteX2" fmla="*/ 942341 w 957884"/>
                <a:gd name="connsiteY2" fmla="*/ 274154 h 625818"/>
                <a:gd name="connsiteX3" fmla="*/ 820625 w 957884"/>
                <a:gd name="connsiteY3" fmla="*/ 94583 h 625818"/>
                <a:gd name="connsiteX4" fmla="*/ 697505 w 957884"/>
                <a:gd name="connsiteY4" fmla="*/ 44900 h 625818"/>
                <a:gd name="connsiteX5" fmla="*/ 689075 w 957884"/>
                <a:gd name="connsiteY5" fmla="*/ 42347 h 625818"/>
                <a:gd name="connsiteX6" fmla="*/ 552034 w 957884"/>
                <a:gd name="connsiteY6" fmla="*/ 15525 h 625818"/>
                <a:gd name="connsiteX7" fmla="*/ 469783 w 957884"/>
                <a:gd name="connsiteY7" fmla="*/ 12844 h 625818"/>
                <a:gd name="connsiteX8" fmla="*/ 261987 w 957884"/>
                <a:gd name="connsiteY8" fmla="*/ 32895 h 625818"/>
                <a:gd name="connsiteX9" fmla="*/ 59043 w 957884"/>
                <a:gd name="connsiteY9" fmla="*/ 155760 h 625818"/>
                <a:gd name="connsiteX10" fmla="*/ 17789 w 957884"/>
                <a:gd name="connsiteY10" fmla="*/ 373902 h 625818"/>
                <a:gd name="connsiteX11" fmla="*/ 175777 w 957884"/>
                <a:gd name="connsiteY11" fmla="*/ 568034 h 625818"/>
                <a:gd name="connsiteX12" fmla="*/ 456245 w 957884"/>
                <a:gd name="connsiteY12" fmla="*/ 616822 h 625818"/>
                <a:gd name="connsiteX13" fmla="*/ 477319 w 957884"/>
                <a:gd name="connsiteY13" fmla="*/ 616950 h 625818"/>
                <a:gd name="connsiteX14" fmla="*/ 701080 w 957884"/>
                <a:gd name="connsiteY14" fmla="*/ 584765 h 625818"/>
                <a:gd name="connsiteX15" fmla="*/ 887421 w 957884"/>
                <a:gd name="connsiteY15" fmla="*/ 480036 h 625818"/>
                <a:gd name="connsiteX16" fmla="*/ 945022 w 957884"/>
                <a:gd name="connsiteY16" fmla="*/ 321794 h 625818"/>
                <a:gd name="connsiteX17" fmla="*/ 945534 w 957884"/>
                <a:gd name="connsiteY17" fmla="*/ 317707 h 625818"/>
                <a:gd name="connsiteX18" fmla="*/ 56488 w 957884"/>
                <a:gd name="connsiteY18" fmla="*/ 207614 h 625818"/>
                <a:gd name="connsiteX19" fmla="*/ 234783 w 957884"/>
                <a:gd name="connsiteY19" fmla="*/ 62653 h 625818"/>
                <a:gd name="connsiteX20" fmla="*/ 479234 w 957884"/>
                <a:gd name="connsiteY20" fmla="*/ 36343 h 625818"/>
                <a:gd name="connsiteX21" fmla="*/ 490474 w 957884"/>
                <a:gd name="connsiteY21" fmla="*/ 36216 h 625818"/>
                <a:gd name="connsiteX22" fmla="*/ 727263 w 957884"/>
                <a:gd name="connsiteY22" fmla="*/ 77724 h 625818"/>
                <a:gd name="connsiteX23" fmla="*/ 909772 w 957884"/>
                <a:gd name="connsiteY23" fmla="*/ 229198 h 625818"/>
                <a:gd name="connsiteX24" fmla="*/ 923565 w 957884"/>
                <a:gd name="connsiteY24" fmla="*/ 307106 h 625818"/>
                <a:gd name="connsiteX25" fmla="*/ 923948 w 957884"/>
                <a:gd name="connsiteY25" fmla="*/ 315918 h 625818"/>
                <a:gd name="connsiteX26" fmla="*/ 923437 w 957884"/>
                <a:gd name="connsiteY26" fmla="*/ 317579 h 625818"/>
                <a:gd name="connsiteX27" fmla="*/ 909005 w 957884"/>
                <a:gd name="connsiteY27" fmla="*/ 362791 h 625818"/>
                <a:gd name="connsiteX28" fmla="*/ 874777 w 957884"/>
                <a:gd name="connsiteY28" fmla="*/ 348358 h 625818"/>
                <a:gd name="connsiteX29" fmla="*/ 852427 w 957884"/>
                <a:gd name="connsiteY29" fmla="*/ 356149 h 625818"/>
                <a:gd name="connsiteX30" fmla="*/ 834546 w 957884"/>
                <a:gd name="connsiteY30" fmla="*/ 403277 h 625818"/>
                <a:gd name="connsiteX31" fmla="*/ 804277 w 957884"/>
                <a:gd name="connsiteY31" fmla="*/ 430481 h 625818"/>
                <a:gd name="connsiteX32" fmla="*/ 749230 w 957884"/>
                <a:gd name="connsiteY32" fmla="*/ 390889 h 625818"/>
                <a:gd name="connsiteX33" fmla="*/ 701080 w 957884"/>
                <a:gd name="connsiteY33" fmla="*/ 437633 h 625818"/>
                <a:gd name="connsiteX34" fmla="*/ 631858 w 957884"/>
                <a:gd name="connsiteY34" fmla="*/ 417326 h 625818"/>
                <a:gd name="connsiteX35" fmla="*/ 569020 w 957884"/>
                <a:gd name="connsiteY35" fmla="*/ 442742 h 625818"/>
                <a:gd name="connsiteX36" fmla="*/ 494178 w 957884"/>
                <a:gd name="connsiteY36" fmla="*/ 497916 h 625818"/>
                <a:gd name="connsiteX37" fmla="*/ 438492 w 957884"/>
                <a:gd name="connsiteY37" fmla="*/ 442614 h 625818"/>
                <a:gd name="connsiteX38" fmla="*/ 359818 w 957884"/>
                <a:gd name="connsiteY38" fmla="*/ 460623 h 625818"/>
                <a:gd name="connsiteX39" fmla="*/ 296087 w 957884"/>
                <a:gd name="connsiteY39" fmla="*/ 465349 h 625818"/>
                <a:gd name="connsiteX40" fmla="*/ 279356 w 957884"/>
                <a:gd name="connsiteY40" fmla="*/ 454620 h 625818"/>
                <a:gd name="connsiteX41" fmla="*/ 249981 w 957884"/>
                <a:gd name="connsiteY41" fmla="*/ 464454 h 625818"/>
                <a:gd name="connsiteX42" fmla="*/ 220733 w 957884"/>
                <a:gd name="connsiteY42" fmla="*/ 494468 h 625818"/>
                <a:gd name="connsiteX43" fmla="*/ 196084 w 957884"/>
                <a:gd name="connsiteY43" fmla="*/ 454748 h 625818"/>
                <a:gd name="connsiteX44" fmla="*/ 181396 w 957884"/>
                <a:gd name="connsiteY44" fmla="*/ 403277 h 625818"/>
                <a:gd name="connsiteX45" fmla="*/ 139761 w 957884"/>
                <a:gd name="connsiteY45" fmla="*/ 385908 h 625818"/>
                <a:gd name="connsiteX46" fmla="*/ 116260 w 957884"/>
                <a:gd name="connsiteY46" fmla="*/ 406981 h 625818"/>
                <a:gd name="connsiteX47" fmla="*/ 43333 w 957884"/>
                <a:gd name="connsiteY47" fmla="*/ 382460 h 625818"/>
                <a:gd name="connsiteX48" fmla="*/ 42950 w 957884"/>
                <a:gd name="connsiteY48" fmla="*/ 381693 h 625818"/>
                <a:gd name="connsiteX49" fmla="*/ 39885 w 957884"/>
                <a:gd name="connsiteY49" fmla="*/ 367516 h 625818"/>
                <a:gd name="connsiteX50" fmla="*/ 37458 w 957884"/>
                <a:gd name="connsiteY50" fmla="*/ 349891 h 625818"/>
                <a:gd name="connsiteX51" fmla="*/ 56488 w 957884"/>
                <a:gd name="connsiteY51" fmla="*/ 207614 h 625818"/>
                <a:gd name="connsiteX52" fmla="*/ 708360 w 957884"/>
                <a:gd name="connsiteY52" fmla="*/ 558327 h 625818"/>
                <a:gd name="connsiteX53" fmla="*/ 475786 w 957884"/>
                <a:gd name="connsiteY53" fmla="*/ 594471 h 625818"/>
                <a:gd name="connsiteX54" fmla="*/ 457139 w 957884"/>
                <a:gd name="connsiteY54" fmla="*/ 594343 h 625818"/>
                <a:gd name="connsiteX55" fmla="*/ 65683 w 957884"/>
                <a:gd name="connsiteY55" fmla="*/ 448490 h 625818"/>
                <a:gd name="connsiteX56" fmla="*/ 106937 w 957884"/>
                <a:gd name="connsiteY56" fmla="*/ 447212 h 625818"/>
                <a:gd name="connsiteX57" fmla="*/ 131586 w 957884"/>
                <a:gd name="connsiteY57" fmla="*/ 422690 h 625818"/>
                <a:gd name="connsiteX58" fmla="*/ 171817 w 957884"/>
                <a:gd name="connsiteY58" fmla="*/ 449894 h 625818"/>
                <a:gd name="connsiteX59" fmla="*/ 195828 w 957884"/>
                <a:gd name="connsiteY59" fmla="*/ 514647 h 625818"/>
                <a:gd name="connsiteX60" fmla="*/ 273098 w 957884"/>
                <a:gd name="connsiteY60" fmla="*/ 485145 h 625818"/>
                <a:gd name="connsiteX61" fmla="*/ 323419 w 957884"/>
                <a:gd name="connsiteY61" fmla="*/ 505324 h 625818"/>
                <a:gd name="connsiteX62" fmla="*/ 395324 w 957884"/>
                <a:gd name="connsiteY62" fmla="*/ 458069 h 625818"/>
                <a:gd name="connsiteX63" fmla="*/ 519849 w 957884"/>
                <a:gd name="connsiteY63" fmla="*/ 541085 h 625818"/>
                <a:gd name="connsiteX64" fmla="*/ 620236 w 957884"/>
                <a:gd name="connsiteY64" fmla="*/ 437123 h 625818"/>
                <a:gd name="connsiteX65" fmla="*/ 731222 w 957884"/>
                <a:gd name="connsiteY65" fmla="*/ 446829 h 625818"/>
                <a:gd name="connsiteX66" fmla="*/ 755361 w 957884"/>
                <a:gd name="connsiteY66" fmla="*/ 415283 h 625818"/>
                <a:gd name="connsiteX67" fmla="*/ 787418 w 957884"/>
                <a:gd name="connsiteY67" fmla="*/ 446063 h 625818"/>
                <a:gd name="connsiteX68" fmla="*/ 817687 w 957884"/>
                <a:gd name="connsiteY68" fmla="*/ 473267 h 625818"/>
                <a:gd name="connsiteX69" fmla="*/ 842336 w 957884"/>
                <a:gd name="connsiteY69" fmla="*/ 448745 h 625818"/>
                <a:gd name="connsiteX70" fmla="*/ 869668 w 957884"/>
                <a:gd name="connsiteY70" fmla="*/ 369177 h 625818"/>
                <a:gd name="connsiteX71" fmla="*/ 914753 w 957884"/>
                <a:gd name="connsiteY71" fmla="*/ 386419 h 625818"/>
                <a:gd name="connsiteX72" fmla="*/ 888188 w 957884"/>
                <a:gd name="connsiteY72" fmla="*/ 442998 h 625818"/>
                <a:gd name="connsiteX73" fmla="*/ 708360 w 957884"/>
                <a:gd name="connsiteY73" fmla="*/ 558327 h 625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957884" h="625818">
                  <a:moveTo>
                    <a:pt x="945534" y="317707"/>
                  </a:moveTo>
                  <a:cubicBezTo>
                    <a:pt x="945788" y="315918"/>
                    <a:pt x="945534" y="314258"/>
                    <a:pt x="945022" y="312853"/>
                  </a:cubicBezTo>
                  <a:cubicBezTo>
                    <a:pt x="944767" y="300209"/>
                    <a:pt x="944127" y="287437"/>
                    <a:pt x="942341" y="274154"/>
                  </a:cubicBezTo>
                  <a:cubicBezTo>
                    <a:pt x="932378" y="199822"/>
                    <a:pt x="891508" y="139412"/>
                    <a:pt x="820625" y="94583"/>
                  </a:cubicBezTo>
                  <a:cubicBezTo>
                    <a:pt x="783204" y="70955"/>
                    <a:pt x="739652" y="57672"/>
                    <a:pt x="697505" y="44900"/>
                  </a:cubicBezTo>
                  <a:lnTo>
                    <a:pt x="689075" y="42347"/>
                  </a:lnTo>
                  <a:cubicBezTo>
                    <a:pt x="638371" y="26892"/>
                    <a:pt x="594820" y="18336"/>
                    <a:pt x="552034" y="15525"/>
                  </a:cubicBezTo>
                  <a:cubicBezTo>
                    <a:pt x="524702" y="13737"/>
                    <a:pt x="496987" y="12844"/>
                    <a:pt x="469783" y="12844"/>
                  </a:cubicBezTo>
                  <a:cubicBezTo>
                    <a:pt x="394813" y="12844"/>
                    <a:pt x="324952" y="19612"/>
                    <a:pt x="261987" y="32895"/>
                  </a:cubicBezTo>
                  <a:cubicBezTo>
                    <a:pt x="198000" y="46433"/>
                    <a:pt x="110768" y="78746"/>
                    <a:pt x="59043" y="155760"/>
                  </a:cubicBezTo>
                  <a:cubicBezTo>
                    <a:pt x="19067" y="215149"/>
                    <a:pt x="4124" y="294717"/>
                    <a:pt x="17789" y="373902"/>
                  </a:cubicBezTo>
                  <a:cubicBezTo>
                    <a:pt x="34010" y="468030"/>
                    <a:pt x="87141" y="533422"/>
                    <a:pt x="175777" y="568034"/>
                  </a:cubicBezTo>
                  <a:cubicBezTo>
                    <a:pt x="253301" y="598430"/>
                    <a:pt x="345003" y="614395"/>
                    <a:pt x="456245" y="616822"/>
                  </a:cubicBezTo>
                  <a:cubicBezTo>
                    <a:pt x="463270" y="616950"/>
                    <a:pt x="470295" y="616950"/>
                    <a:pt x="477319" y="616950"/>
                  </a:cubicBezTo>
                  <a:cubicBezTo>
                    <a:pt x="539773" y="616950"/>
                    <a:pt x="621640" y="613245"/>
                    <a:pt x="701080" y="584765"/>
                  </a:cubicBezTo>
                  <a:cubicBezTo>
                    <a:pt x="765067" y="561775"/>
                    <a:pt x="837611" y="535848"/>
                    <a:pt x="887421" y="480036"/>
                  </a:cubicBezTo>
                  <a:cubicBezTo>
                    <a:pt x="924970" y="438017"/>
                    <a:pt x="944255" y="383864"/>
                    <a:pt x="945022" y="321794"/>
                  </a:cubicBezTo>
                  <a:cubicBezTo>
                    <a:pt x="945150" y="320388"/>
                    <a:pt x="945406" y="318856"/>
                    <a:pt x="945534" y="317707"/>
                  </a:cubicBezTo>
                  <a:close/>
                  <a:moveTo>
                    <a:pt x="56488" y="207614"/>
                  </a:moveTo>
                  <a:cubicBezTo>
                    <a:pt x="85480" y="138901"/>
                    <a:pt x="148828" y="87431"/>
                    <a:pt x="234783" y="62653"/>
                  </a:cubicBezTo>
                  <a:cubicBezTo>
                    <a:pt x="310136" y="40941"/>
                    <a:pt x="390087" y="37876"/>
                    <a:pt x="479234" y="36343"/>
                  </a:cubicBezTo>
                  <a:cubicBezTo>
                    <a:pt x="482939" y="36343"/>
                    <a:pt x="486770" y="36216"/>
                    <a:pt x="490474" y="36216"/>
                  </a:cubicBezTo>
                  <a:cubicBezTo>
                    <a:pt x="567999" y="36216"/>
                    <a:pt x="643225" y="49371"/>
                    <a:pt x="727263" y="77724"/>
                  </a:cubicBezTo>
                  <a:cubicBezTo>
                    <a:pt x="783204" y="96627"/>
                    <a:pt x="881419" y="141328"/>
                    <a:pt x="909772" y="229198"/>
                  </a:cubicBezTo>
                  <a:cubicBezTo>
                    <a:pt x="917690" y="253720"/>
                    <a:pt x="922416" y="280796"/>
                    <a:pt x="923565" y="307106"/>
                  </a:cubicBezTo>
                  <a:cubicBezTo>
                    <a:pt x="923821" y="309915"/>
                    <a:pt x="923821" y="312981"/>
                    <a:pt x="923948" y="315918"/>
                  </a:cubicBezTo>
                  <a:lnTo>
                    <a:pt x="923437" y="317579"/>
                  </a:lnTo>
                  <a:cubicBezTo>
                    <a:pt x="922544" y="325242"/>
                    <a:pt x="916414" y="359981"/>
                    <a:pt x="909005" y="362791"/>
                  </a:cubicBezTo>
                  <a:cubicBezTo>
                    <a:pt x="896617" y="367516"/>
                    <a:pt x="886783" y="348231"/>
                    <a:pt x="874777" y="348358"/>
                  </a:cubicBezTo>
                  <a:cubicBezTo>
                    <a:pt x="862772" y="348486"/>
                    <a:pt x="861494" y="347337"/>
                    <a:pt x="852427" y="356149"/>
                  </a:cubicBezTo>
                  <a:cubicBezTo>
                    <a:pt x="841826" y="366367"/>
                    <a:pt x="838633" y="390122"/>
                    <a:pt x="834546" y="403277"/>
                  </a:cubicBezTo>
                  <a:cubicBezTo>
                    <a:pt x="827266" y="426522"/>
                    <a:pt x="825351" y="459090"/>
                    <a:pt x="804277" y="430481"/>
                  </a:cubicBezTo>
                  <a:cubicBezTo>
                    <a:pt x="789334" y="410046"/>
                    <a:pt x="781032" y="372114"/>
                    <a:pt x="749230" y="390889"/>
                  </a:cubicBezTo>
                  <a:cubicBezTo>
                    <a:pt x="730456" y="401872"/>
                    <a:pt x="723815" y="434696"/>
                    <a:pt x="701080" y="437633"/>
                  </a:cubicBezTo>
                  <a:cubicBezTo>
                    <a:pt x="682434" y="440060"/>
                    <a:pt x="649993" y="421541"/>
                    <a:pt x="631858" y="417326"/>
                  </a:cubicBezTo>
                  <a:cubicBezTo>
                    <a:pt x="597629" y="409408"/>
                    <a:pt x="580898" y="407236"/>
                    <a:pt x="569020" y="442742"/>
                  </a:cubicBezTo>
                  <a:cubicBezTo>
                    <a:pt x="556504" y="479908"/>
                    <a:pt x="540540" y="541724"/>
                    <a:pt x="494178" y="497916"/>
                  </a:cubicBezTo>
                  <a:cubicBezTo>
                    <a:pt x="475403" y="480163"/>
                    <a:pt x="459822" y="457302"/>
                    <a:pt x="438492" y="442614"/>
                  </a:cubicBezTo>
                  <a:cubicBezTo>
                    <a:pt x="406691" y="420775"/>
                    <a:pt x="386128" y="437506"/>
                    <a:pt x="359818" y="460623"/>
                  </a:cubicBezTo>
                  <a:cubicBezTo>
                    <a:pt x="336574" y="481058"/>
                    <a:pt x="324952" y="478503"/>
                    <a:pt x="296087" y="465349"/>
                  </a:cubicBezTo>
                  <a:cubicBezTo>
                    <a:pt x="289956" y="462538"/>
                    <a:pt x="286636" y="456152"/>
                    <a:pt x="279356" y="454620"/>
                  </a:cubicBezTo>
                  <a:cubicBezTo>
                    <a:pt x="266457" y="451938"/>
                    <a:pt x="259049" y="455898"/>
                    <a:pt x="249981" y="464454"/>
                  </a:cubicBezTo>
                  <a:cubicBezTo>
                    <a:pt x="235804" y="477865"/>
                    <a:pt x="242318" y="495490"/>
                    <a:pt x="220733" y="494468"/>
                  </a:cubicBezTo>
                  <a:cubicBezTo>
                    <a:pt x="201703" y="493574"/>
                    <a:pt x="200299" y="471095"/>
                    <a:pt x="196084" y="454748"/>
                  </a:cubicBezTo>
                  <a:cubicBezTo>
                    <a:pt x="191869" y="438399"/>
                    <a:pt x="191358" y="417454"/>
                    <a:pt x="181396" y="403277"/>
                  </a:cubicBezTo>
                  <a:cubicBezTo>
                    <a:pt x="172456" y="390505"/>
                    <a:pt x="155470" y="381566"/>
                    <a:pt x="139761" y="385908"/>
                  </a:cubicBezTo>
                  <a:cubicBezTo>
                    <a:pt x="127755" y="389228"/>
                    <a:pt x="124945" y="400212"/>
                    <a:pt x="116260" y="406981"/>
                  </a:cubicBezTo>
                  <a:cubicBezTo>
                    <a:pt x="85480" y="430865"/>
                    <a:pt x="54828" y="422563"/>
                    <a:pt x="43333" y="382460"/>
                  </a:cubicBezTo>
                  <a:lnTo>
                    <a:pt x="42950" y="381693"/>
                  </a:lnTo>
                  <a:cubicBezTo>
                    <a:pt x="41928" y="376967"/>
                    <a:pt x="40651" y="372242"/>
                    <a:pt x="39885" y="367516"/>
                  </a:cubicBezTo>
                  <a:lnTo>
                    <a:pt x="37458" y="349891"/>
                  </a:lnTo>
                  <a:cubicBezTo>
                    <a:pt x="31583" y="299954"/>
                    <a:pt x="38352" y="250782"/>
                    <a:pt x="56488" y="207614"/>
                  </a:cubicBezTo>
                  <a:close/>
                  <a:moveTo>
                    <a:pt x="708360" y="558327"/>
                  </a:moveTo>
                  <a:cubicBezTo>
                    <a:pt x="642841" y="583360"/>
                    <a:pt x="571064" y="594471"/>
                    <a:pt x="475786" y="594471"/>
                  </a:cubicBezTo>
                  <a:cubicBezTo>
                    <a:pt x="469528" y="594471"/>
                    <a:pt x="463397" y="594471"/>
                    <a:pt x="457139" y="594343"/>
                  </a:cubicBezTo>
                  <a:cubicBezTo>
                    <a:pt x="318693" y="591278"/>
                    <a:pt x="131459" y="572376"/>
                    <a:pt x="65683" y="448490"/>
                  </a:cubicBezTo>
                  <a:cubicBezTo>
                    <a:pt x="78072" y="454876"/>
                    <a:pt x="92249" y="455770"/>
                    <a:pt x="106937" y="447212"/>
                  </a:cubicBezTo>
                  <a:cubicBezTo>
                    <a:pt x="116644" y="441465"/>
                    <a:pt x="122646" y="427161"/>
                    <a:pt x="131586" y="422690"/>
                  </a:cubicBezTo>
                  <a:cubicBezTo>
                    <a:pt x="169263" y="404043"/>
                    <a:pt x="166837" y="429332"/>
                    <a:pt x="171817" y="449894"/>
                  </a:cubicBezTo>
                  <a:cubicBezTo>
                    <a:pt x="176798" y="470712"/>
                    <a:pt x="181396" y="497661"/>
                    <a:pt x="195828" y="514647"/>
                  </a:cubicBezTo>
                  <a:cubicBezTo>
                    <a:pt x="235932" y="561648"/>
                    <a:pt x="245255" y="487699"/>
                    <a:pt x="273098" y="485145"/>
                  </a:cubicBezTo>
                  <a:cubicBezTo>
                    <a:pt x="291106" y="483484"/>
                    <a:pt x="302984" y="504941"/>
                    <a:pt x="323419" y="505324"/>
                  </a:cubicBezTo>
                  <a:cubicBezTo>
                    <a:pt x="358030" y="505963"/>
                    <a:pt x="368120" y="469563"/>
                    <a:pt x="395324" y="458069"/>
                  </a:cubicBezTo>
                  <a:cubicBezTo>
                    <a:pt x="444495" y="437250"/>
                    <a:pt x="472082" y="537509"/>
                    <a:pt x="519849" y="541085"/>
                  </a:cubicBezTo>
                  <a:cubicBezTo>
                    <a:pt x="584475" y="545939"/>
                    <a:pt x="571703" y="438145"/>
                    <a:pt x="620236" y="437123"/>
                  </a:cubicBezTo>
                  <a:cubicBezTo>
                    <a:pt x="661105" y="436228"/>
                    <a:pt x="694950" y="478887"/>
                    <a:pt x="731222" y="446829"/>
                  </a:cubicBezTo>
                  <a:cubicBezTo>
                    <a:pt x="739013" y="439933"/>
                    <a:pt x="746804" y="417326"/>
                    <a:pt x="755361" y="415283"/>
                  </a:cubicBezTo>
                  <a:cubicBezTo>
                    <a:pt x="776052" y="410429"/>
                    <a:pt x="779499" y="433547"/>
                    <a:pt x="787418" y="446063"/>
                  </a:cubicBezTo>
                  <a:cubicBezTo>
                    <a:pt x="793932" y="456408"/>
                    <a:pt x="802872" y="473778"/>
                    <a:pt x="817687" y="473267"/>
                  </a:cubicBezTo>
                  <a:cubicBezTo>
                    <a:pt x="831481" y="472756"/>
                    <a:pt x="837100" y="459218"/>
                    <a:pt x="842336" y="448745"/>
                  </a:cubicBezTo>
                  <a:cubicBezTo>
                    <a:pt x="848467" y="436356"/>
                    <a:pt x="857791" y="372369"/>
                    <a:pt x="869668" y="369177"/>
                  </a:cubicBezTo>
                  <a:cubicBezTo>
                    <a:pt x="884867" y="365089"/>
                    <a:pt x="896362" y="392549"/>
                    <a:pt x="914753" y="386419"/>
                  </a:cubicBezTo>
                  <a:cubicBezTo>
                    <a:pt x="908751" y="407748"/>
                    <a:pt x="899810" y="426650"/>
                    <a:pt x="888188" y="442998"/>
                  </a:cubicBezTo>
                  <a:cubicBezTo>
                    <a:pt x="846041" y="502386"/>
                    <a:pt x="784481" y="529335"/>
                    <a:pt x="708360" y="558327"/>
                  </a:cubicBezTo>
                  <a:close/>
                </a:path>
              </a:pathLst>
            </a:custGeom>
            <a:solidFill>
              <a:srgbClr val="FCC639"/>
            </a:solidFill>
            <a:ln w="12772"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58940A9F-3DDF-4297-A055-0341642DC083}"/>
                </a:ext>
              </a:extLst>
            </p:cNvPr>
            <p:cNvSpPr/>
            <p:nvPr/>
          </p:nvSpPr>
          <p:spPr>
            <a:xfrm>
              <a:off x="14356926" y="8933220"/>
              <a:ext cx="153280" cy="140506"/>
            </a:xfrm>
            <a:custGeom>
              <a:avLst/>
              <a:gdLst>
                <a:gd name="connsiteX0" fmla="*/ 133063 w 153261"/>
                <a:gd name="connsiteY0" fmla="*/ 127497 h 140489"/>
                <a:gd name="connsiteX1" fmla="*/ 138938 w 153261"/>
                <a:gd name="connsiteY1" fmla="*/ 106167 h 140489"/>
                <a:gd name="connsiteX2" fmla="*/ 34848 w 153261"/>
                <a:gd name="connsiteY2" fmla="*/ 20469 h 140489"/>
                <a:gd name="connsiteX3" fmla="*/ 13519 w 153261"/>
                <a:gd name="connsiteY3" fmla="*/ 26344 h 140489"/>
                <a:gd name="connsiteX4" fmla="*/ 133063 w 153261"/>
                <a:gd name="connsiteY4" fmla="*/ 127497 h 14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261" h="140489">
                  <a:moveTo>
                    <a:pt x="133063" y="127497"/>
                  </a:moveTo>
                  <a:cubicBezTo>
                    <a:pt x="146729" y="131583"/>
                    <a:pt x="152604" y="110126"/>
                    <a:pt x="138938" y="106167"/>
                  </a:cubicBezTo>
                  <a:cubicBezTo>
                    <a:pt x="93727" y="92757"/>
                    <a:pt x="50941" y="67213"/>
                    <a:pt x="34848" y="20469"/>
                  </a:cubicBezTo>
                  <a:cubicBezTo>
                    <a:pt x="30250" y="7058"/>
                    <a:pt x="8794" y="12805"/>
                    <a:pt x="13519" y="26344"/>
                  </a:cubicBezTo>
                  <a:cubicBezTo>
                    <a:pt x="32294" y="80879"/>
                    <a:pt x="79805" y="111787"/>
                    <a:pt x="133063" y="127497"/>
                  </a:cubicBezTo>
                  <a:close/>
                </a:path>
              </a:pathLst>
            </a:custGeom>
            <a:solidFill>
              <a:srgbClr val="FCC639"/>
            </a:solidFill>
            <a:ln w="12772"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A980F1BB-047F-43FF-990B-944F81F65A11}"/>
                </a:ext>
              </a:extLst>
            </p:cNvPr>
            <p:cNvSpPr/>
            <p:nvPr/>
          </p:nvSpPr>
          <p:spPr>
            <a:xfrm>
              <a:off x="14515096" y="9036646"/>
              <a:ext cx="38319" cy="38319"/>
            </a:xfrm>
            <a:custGeom>
              <a:avLst/>
              <a:gdLst>
                <a:gd name="connsiteX0" fmla="*/ 23572 w 38315"/>
                <a:gd name="connsiteY0" fmla="*/ 35067 h 38315"/>
                <a:gd name="connsiteX1" fmla="*/ 23572 w 38315"/>
                <a:gd name="connsiteY1" fmla="*/ 12844 h 38315"/>
                <a:gd name="connsiteX2" fmla="*/ 23572 w 38315"/>
                <a:gd name="connsiteY2" fmla="*/ 35067 h 38315"/>
              </a:gdLst>
              <a:ahLst/>
              <a:cxnLst>
                <a:cxn ang="0">
                  <a:pos x="connsiteX0" y="connsiteY0"/>
                </a:cxn>
                <a:cxn ang="0">
                  <a:pos x="connsiteX1" y="connsiteY1"/>
                </a:cxn>
                <a:cxn ang="0">
                  <a:pos x="connsiteX2" y="connsiteY2"/>
                </a:cxn>
              </a:cxnLst>
              <a:rect l="l" t="t" r="r" b="b"/>
              <a:pathLst>
                <a:path w="38315" h="38315">
                  <a:moveTo>
                    <a:pt x="23572" y="35067"/>
                  </a:moveTo>
                  <a:cubicBezTo>
                    <a:pt x="37877" y="35067"/>
                    <a:pt x="37877" y="12844"/>
                    <a:pt x="23572" y="12844"/>
                  </a:cubicBezTo>
                  <a:cubicBezTo>
                    <a:pt x="9268" y="12844"/>
                    <a:pt x="9268" y="35067"/>
                    <a:pt x="23572" y="35067"/>
                  </a:cubicBezTo>
                  <a:close/>
                </a:path>
              </a:pathLst>
            </a:custGeom>
            <a:solidFill>
              <a:srgbClr val="FCC639"/>
            </a:solidFill>
            <a:ln w="12772"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B660B651-4DBB-42A0-8197-E4EE29B06E65}"/>
                </a:ext>
              </a:extLst>
            </p:cNvPr>
            <p:cNvSpPr/>
            <p:nvPr/>
          </p:nvSpPr>
          <p:spPr>
            <a:xfrm>
              <a:off x="17166702" y="4749975"/>
              <a:ext cx="1341194" cy="2273643"/>
            </a:xfrm>
            <a:custGeom>
              <a:avLst/>
              <a:gdLst>
                <a:gd name="connsiteX0" fmla="*/ 449256 w 1341038"/>
                <a:gd name="connsiteY0" fmla="*/ 911298 h 2273380"/>
                <a:gd name="connsiteX1" fmla="*/ 449256 w 1341038"/>
                <a:gd name="connsiteY1" fmla="*/ 911043 h 2273380"/>
                <a:gd name="connsiteX2" fmla="*/ 455897 w 1341038"/>
                <a:gd name="connsiteY2" fmla="*/ 730960 h 2273380"/>
                <a:gd name="connsiteX3" fmla="*/ 384502 w 1341038"/>
                <a:gd name="connsiteY3" fmla="*/ 359046 h 2273380"/>
                <a:gd name="connsiteX4" fmla="*/ 430736 w 1341038"/>
                <a:gd name="connsiteY4" fmla="*/ 187137 h 2273380"/>
                <a:gd name="connsiteX5" fmla="*/ 1232294 w 1341038"/>
                <a:gd name="connsiteY5" fmla="*/ 346402 h 2273380"/>
                <a:gd name="connsiteX6" fmla="*/ 1181974 w 1341038"/>
                <a:gd name="connsiteY6" fmla="*/ 1286278 h 2273380"/>
                <a:gd name="connsiteX7" fmla="*/ 1172906 w 1341038"/>
                <a:gd name="connsiteY7" fmla="*/ 1317825 h 2273380"/>
                <a:gd name="connsiteX8" fmla="*/ 1269971 w 1341038"/>
                <a:gd name="connsiteY8" fmla="*/ 2047861 h 2273380"/>
                <a:gd name="connsiteX9" fmla="*/ 1026158 w 1341038"/>
                <a:gd name="connsiteY9" fmla="*/ 2196013 h 2273380"/>
                <a:gd name="connsiteX10" fmla="*/ 847863 w 1341038"/>
                <a:gd name="connsiteY10" fmla="*/ 1937257 h 2273380"/>
                <a:gd name="connsiteX11" fmla="*/ 935477 w 1341038"/>
                <a:gd name="connsiteY11" fmla="*/ 2227432 h 2273380"/>
                <a:gd name="connsiteX12" fmla="*/ 480929 w 1341038"/>
                <a:gd name="connsiteY12" fmla="*/ 2264087 h 2273380"/>
                <a:gd name="connsiteX13" fmla="*/ 17312 w 1341038"/>
                <a:gd name="connsiteY13" fmla="*/ 1562788 h 2273380"/>
                <a:gd name="connsiteX14" fmla="*/ 199438 w 1341038"/>
                <a:gd name="connsiteY14" fmla="*/ 1168267 h 2273380"/>
                <a:gd name="connsiteX15" fmla="*/ 392804 w 1341038"/>
                <a:gd name="connsiteY15" fmla="*/ 1001978 h 2273380"/>
                <a:gd name="connsiteX16" fmla="*/ 449256 w 1341038"/>
                <a:gd name="connsiteY16" fmla="*/ 911298 h 2273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41038" h="2273380">
                  <a:moveTo>
                    <a:pt x="449256" y="911298"/>
                  </a:moveTo>
                  <a:lnTo>
                    <a:pt x="449256" y="911043"/>
                  </a:lnTo>
                  <a:cubicBezTo>
                    <a:pt x="464581" y="865575"/>
                    <a:pt x="467136" y="809507"/>
                    <a:pt x="455897" y="730960"/>
                  </a:cubicBezTo>
                  <a:cubicBezTo>
                    <a:pt x="434184" y="579742"/>
                    <a:pt x="390122" y="460965"/>
                    <a:pt x="384502" y="359046"/>
                  </a:cubicBezTo>
                  <a:cubicBezTo>
                    <a:pt x="380671" y="296464"/>
                    <a:pt x="391527" y="240396"/>
                    <a:pt x="430736" y="187137"/>
                  </a:cubicBezTo>
                  <a:cubicBezTo>
                    <a:pt x="533677" y="47414"/>
                    <a:pt x="1013768" y="-188864"/>
                    <a:pt x="1232294" y="346402"/>
                  </a:cubicBezTo>
                  <a:cubicBezTo>
                    <a:pt x="1451075" y="881795"/>
                    <a:pt x="1275081" y="977329"/>
                    <a:pt x="1181974" y="1286278"/>
                  </a:cubicBezTo>
                  <a:cubicBezTo>
                    <a:pt x="1178781" y="1296879"/>
                    <a:pt x="1175716" y="1307352"/>
                    <a:pt x="1172906" y="1317825"/>
                  </a:cubicBezTo>
                  <a:cubicBezTo>
                    <a:pt x="1089122" y="1610810"/>
                    <a:pt x="1092699" y="1824737"/>
                    <a:pt x="1269971" y="2047861"/>
                  </a:cubicBezTo>
                  <a:cubicBezTo>
                    <a:pt x="1269971" y="2047861"/>
                    <a:pt x="1187976" y="2131132"/>
                    <a:pt x="1026158" y="2196013"/>
                  </a:cubicBezTo>
                  <a:cubicBezTo>
                    <a:pt x="933435" y="2115807"/>
                    <a:pt x="847863" y="1937257"/>
                    <a:pt x="847863" y="1937257"/>
                  </a:cubicBezTo>
                  <a:cubicBezTo>
                    <a:pt x="849523" y="2054247"/>
                    <a:pt x="898185" y="2161402"/>
                    <a:pt x="935477" y="2227432"/>
                  </a:cubicBezTo>
                  <a:cubicBezTo>
                    <a:pt x="815678" y="2262427"/>
                    <a:pt x="664077" y="2283373"/>
                    <a:pt x="480929" y="2264087"/>
                  </a:cubicBezTo>
                  <a:cubicBezTo>
                    <a:pt x="-41821" y="2208785"/>
                    <a:pt x="10800" y="1701106"/>
                    <a:pt x="17312" y="1562788"/>
                  </a:cubicBezTo>
                  <a:cubicBezTo>
                    <a:pt x="17312" y="1562788"/>
                    <a:pt x="8245" y="1334556"/>
                    <a:pt x="199438" y="1168267"/>
                  </a:cubicBezTo>
                  <a:cubicBezTo>
                    <a:pt x="282073" y="1096234"/>
                    <a:pt x="347593" y="1050383"/>
                    <a:pt x="392804" y="1001978"/>
                  </a:cubicBezTo>
                  <a:cubicBezTo>
                    <a:pt x="418475" y="974263"/>
                    <a:pt x="437505" y="945910"/>
                    <a:pt x="449256" y="911298"/>
                  </a:cubicBezTo>
                  <a:close/>
                </a:path>
              </a:pathLst>
            </a:custGeom>
            <a:solidFill>
              <a:srgbClr val="040508"/>
            </a:solidFill>
            <a:ln w="12772"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19386485-155F-46AA-8CC4-52800DEA68A0}"/>
                </a:ext>
              </a:extLst>
            </p:cNvPr>
            <p:cNvSpPr/>
            <p:nvPr/>
          </p:nvSpPr>
          <p:spPr>
            <a:xfrm>
              <a:off x="17128983" y="11672283"/>
              <a:ext cx="804716" cy="370425"/>
            </a:xfrm>
            <a:custGeom>
              <a:avLst/>
              <a:gdLst>
                <a:gd name="connsiteX0" fmla="*/ 795282 w 804623"/>
                <a:gd name="connsiteY0" fmla="*/ 119999 h 370382"/>
                <a:gd name="connsiteX1" fmla="*/ 684677 w 804623"/>
                <a:gd name="connsiteY1" fmla="*/ 264193 h 370382"/>
                <a:gd name="connsiteX2" fmla="*/ 61413 w 804623"/>
                <a:gd name="connsiteY2" fmla="*/ 361259 h 370382"/>
                <a:gd name="connsiteX3" fmla="*/ 218890 w 804623"/>
                <a:gd name="connsiteY3" fmla="*/ 163679 h 370382"/>
                <a:gd name="connsiteX4" fmla="*/ 738446 w 804623"/>
                <a:gd name="connsiteY4" fmla="*/ 12844 h 370382"/>
                <a:gd name="connsiteX5" fmla="*/ 795282 w 804623"/>
                <a:gd name="connsiteY5" fmla="*/ 119999 h 37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4623" h="370382">
                  <a:moveTo>
                    <a:pt x="795282" y="119999"/>
                  </a:moveTo>
                  <a:cubicBezTo>
                    <a:pt x="808691" y="200462"/>
                    <a:pt x="808691" y="244014"/>
                    <a:pt x="684677" y="264193"/>
                  </a:cubicBezTo>
                  <a:cubicBezTo>
                    <a:pt x="560664" y="284245"/>
                    <a:pt x="175466" y="377990"/>
                    <a:pt x="61413" y="361259"/>
                  </a:cubicBezTo>
                  <a:cubicBezTo>
                    <a:pt x="-52638" y="344528"/>
                    <a:pt x="48131" y="266364"/>
                    <a:pt x="218890" y="163679"/>
                  </a:cubicBezTo>
                  <a:cubicBezTo>
                    <a:pt x="684677" y="136730"/>
                    <a:pt x="738446" y="12844"/>
                    <a:pt x="738446" y="12844"/>
                  </a:cubicBezTo>
                  <a:cubicBezTo>
                    <a:pt x="738446" y="12844"/>
                    <a:pt x="781743" y="39537"/>
                    <a:pt x="795282" y="119999"/>
                  </a:cubicBezTo>
                  <a:close/>
                </a:path>
              </a:pathLst>
            </a:custGeom>
            <a:solidFill>
              <a:srgbClr val="CB1934"/>
            </a:solidFill>
            <a:ln w="12772"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EC978A59-54BF-4EA7-B52C-EDCA9594459B}"/>
                </a:ext>
              </a:extLst>
            </p:cNvPr>
            <p:cNvSpPr/>
            <p:nvPr/>
          </p:nvSpPr>
          <p:spPr>
            <a:xfrm>
              <a:off x="19864342" y="11095826"/>
              <a:ext cx="421518" cy="804716"/>
            </a:xfrm>
            <a:custGeom>
              <a:avLst/>
              <a:gdLst>
                <a:gd name="connsiteX0" fmla="*/ 419189 w 421469"/>
                <a:gd name="connsiteY0" fmla="*/ 92413 h 804623"/>
                <a:gd name="connsiteX1" fmla="*/ 255072 w 421469"/>
                <a:gd name="connsiteY1" fmla="*/ 471862 h 804623"/>
                <a:gd name="connsiteX2" fmla="*/ 23903 w 421469"/>
                <a:gd name="connsiteY2" fmla="*/ 786942 h 804623"/>
                <a:gd name="connsiteX3" fmla="*/ 43954 w 421469"/>
                <a:gd name="connsiteY3" fmla="*/ 502004 h 804623"/>
                <a:gd name="connsiteX4" fmla="*/ 255072 w 421469"/>
                <a:gd name="connsiteY4" fmla="*/ 12844 h 804623"/>
                <a:gd name="connsiteX5" fmla="*/ 419189 w 421469"/>
                <a:gd name="connsiteY5" fmla="*/ 92413 h 80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469" h="804623">
                  <a:moveTo>
                    <a:pt x="419189" y="92413"/>
                  </a:moveTo>
                  <a:cubicBezTo>
                    <a:pt x="419189" y="92413"/>
                    <a:pt x="338728" y="240565"/>
                    <a:pt x="255072" y="471862"/>
                  </a:cubicBezTo>
                  <a:cubicBezTo>
                    <a:pt x="171288" y="703032"/>
                    <a:pt x="57237" y="853867"/>
                    <a:pt x="23903" y="786942"/>
                  </a:cubicBezTo>
                  <a:cubicBezTo>
                    <a:pt x="-9687" y="720018"/>
                    <a:pt x="43954" y="502004"/>
                    <a:pt x="43954" y="502004"/>
                  </a:cubicBezTo>
                  <a:cubicBezTo>
                    <a:pt x="228124" y="230603"/>
                    <a:pt x="255072" y="12844"/>
                    <a:pt x="255072" y="12844"/>
                  </a:cubicBezTo>
                  <a:cubicBezTo>
                    <a:pt x="255072" y="12844"/>
                    <a:pt x="355586" y="14376"/>
                    <a:pt x="419189" y="92413"/>
                  </a:cubicBezTo>
                  <a:close/>
                </a:path>
              </a:pathLst>
            </a:custGeom>
            <a:solidFill>
              <a:srgbClr val="CB1934"/>
            </a:solidFill>
            <a:ln w="12772"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3C468668-4EE3-4AFF-A781-13F692D36825}"/>
                </a:ext>
              </a:extLst>
            </p:cNvPr>
            <p:cNvSpPr/>
            <p:nvPr/>
          </p:nvSpPr>
          <p:spPr>
            <a:xfrm>
              <a:off x="16929025" y="7617662"/>
              <a:ext cx="2899534" cy="3653157"/>
            </a:xfrm>
            <a:custGeom>
              <a:avLst/>
              <a:gdLst>
                <a:gd name="connsiteX0" fmla="*/ 2645588 w 2899198"/>
                <a:gd name="connsiteY0" fmla="*/ 3351647 h 3652734"/>
                <a:gd name="connsiteX1" fmla="*/ 2603569 w 2899198"/>
                <a:gd name="connsiteY1" fmla="*/ 3393411 h 3652734"/>
                <a:gd name="connsiteX2" fmla="*/ 1956805 w 2899198"/>
                <a:gd name="connsiteY2" fmla="*/ 2947675 h 3652734"/>
                <a:gd name="connsiteX3" fmla="*/ 788313 w 2899198"/>
                <a:gd name="connsiteY3" fmla="*/ 964853 h 3652734"/>
                <a:gd name="connsiteX4" fmla="*/ 787547 w 2899198"/>
                <a:gd name="connsiteY4" fmla="*/ 964853 h 3652734"/>
                <a:gd name="connsiteX5" fmla="*/ 787547 w 2899198"/>
                <a:gd name="connsiteY5" fmla="*/ 1935766 h 3652734"/>
                <a:gd name="connsiteX6" fmla="*/ 854471 w 2899198"/>
                <a:gd name="connsiteY6" fmla="*/ 2716506 h 3652734"/>
                <a:gd name="connsiteX7" fmla="*/ 928293 w 2899198"/>
                <a:gd name="connsiteY7" fmla="*/ 3597760 h 3652734"/>
                <a:gd name="connsiteX8" fmla="*/ 858941 w 2899198"/>
                <a:gd name="connsiteY8" fmla="*/ 3605168 h 3652734"/>
                <a:gd name="connsiteX9" fmla="*/ 559953 w 2899198"/>
                <a:gd name="connsiteY9" fmla="*/ 3637097 h 3652734"/>
                <a:gd name="connsiteX10" fmla="*/ 489198 w 2899198"/>
                <a:gd name="connsiteY10" fmla="*/ 3644760 h 3652734"/>
                <a:gd name="connsiteX11" fmla="*/ 258029 w 2899198"/>
                <a:gd name="connsiteY11" fmla="*/ 2793520 h 3652734"/>
                <a:gd name="connsiteX12" fmla="*/ 13577 w 2899198"/>
                <a:gd name="connsiteY12" fmla="*/ 1202026 h 3652734"/>
                <a:gd name="connsiteX13" fmla="*/ 97231 w 2899198"/>
                <a:gd name="connsiteY13" fmla="*/ 12844 h 3652734"/>
                <a:gd name="connsiteX14" fmla="*/ 1310424 w 2899198"/>
                <a:gd name="connsiteY14" fmla="*/ 65081 h 3652734"/>
                <a:gd name="connsiteX15" fmla="*/ 1538274 w 2899198"/>
                <a:gd name="connsiteY15" fmla="*/ 860636 h 3652734"/>
                <a:gd name="connsiteX16" fmla="*/ 1977241 w 2899198"/>
                <a:gd name="connsiteY16" fmla="*/ 2150204 h 3652734"/>
                <a:gd name="connsiteX17" fmla="*/ 2888892 w 2899198"/>
                <a:gd name="connsiteY17" fmla="*/ 3108600 h 3652734"/>
                <a:gd name="connsiteX18" fmla="*/ 2837038 w 2899198"/>
                <a:gd name="connsiteY18" fmla="*/ 3160709 h 3652734"/>
                <a:gd name="connsiteX19" fmla="*/ 2645588 w 2899198"/>
                <a:gd name="connsiteY19" fmla="*/ 3351647 h 3652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99198" h="3652734">
                  <a:moveTo>
                    <a:pt x="2645588" y="3351647"/>
                  </a:moveTo>
                  <a:lnTo>
                    <a:pt x="2603569" y="3393411"/>
                  </a:lnTo>
                  <a:cubicBezTo>
                    <a:pt x="2603569" y="3393411"/>
                    <a:pt x="2278527" y="3202345"/>
                    <a:pt x="1956805" y="2947675"/>
                  </a:cubicBezTo>
                  <a:cubicBezTo>
                    <a:pt x="1637765" y="2694922"/>
                    <a:pt x="821009" y="1858752"/>
                    <a:pt x="788313" y="964853"/>
                  </a:cubicBezTo>
                  <a:lnTo>
                    <a:pt x="787547" y="964853"/>
                  </a:lnTo>
                  <a:cubicBezTo>
                    <a:pt x="787547" y="964853"/>
                    <a:pt x="797638" y="1530261"/>
                    <a:pt x="787547" y="1935766"/>
                  </a:cubicBezTo>
                  <a:cubicBezTo>
                    <a:pt x="777457" y="2341143"/>
                    <a:pt x="730458" y="2123384"/>
                    <a:pt x="854471" y="2716506"/>
                  </a:cubicBezTo>
                  <a:cubicBezTo>
                    <a:pt x="978485" y="3309628"/>
                    <a:pt x="928293" y="3597760"/>
                    <a:pt x="928293" y="3597760"/>
                  </a:cubicBezTo>
                  <a:lnTo>
                    <a:pt x="858941" y="3605168"/>
                  </a:lnTo>
                  <a:lnTo>
                    <a:pt x="559953" y="3637097"/>
                  </a:lnTo>
                  <a:lnTo>
                    <a:pt x="489198" y="3644760"/>
                  </a:lnTo>
                  <a:cubicBezTo>
                    <a:pt x="489198" y="3644760"/>
                    <a:pt x="338363" y="3155345"/>
                    <a:pt x="258029" y="2793520"/>
                  </a:cubicBezTo>
                  <a:cubicBezTo>
                    <a:pt x="177566" y="2431567"/>
                    <a:pt x="38" y="1768072"/>
                    <a:pt x="13577" y="1202026"/>
                  </a:cubicBezTo>
                  <a:cubicBezTo>
                    <a:pt x="26858" y="635597"/>
                    <a:pt x="97231" y="12844"/>
                    <a:pt x="97231" y="12844"/>
                  </a:cubicBezTo>
                  <a:lnTo>
                    <a:pt x="1310424" y="65081"/>
                  </a:lnTo>
                  <a:cubicBezTo>
                    <a:pt x="1310424" y="65081"/>
                    <a:pt x="1548235" y="385142"/>
                    <a:pt x="1538274" y="860636"/>
                  </a:cubicBezTo>
                  <a:cubicBezTo>
                    <a:pt x="1528184" y="1335875"/>
                    <a:pt x="1749391" y="1898855"/>
                    <a:pt x="1977241" y="2150204"/>
                  </a:cubicBezTo>
                  <a:cubicBezTo>
                    <a:pt x="2205217" y="2401554"/>
                    <a:pt x="2734607" y="2740133"/>
                    <a:pt x="2888892" y="3108600"/>
                  </a:cubicBezTo>
                  <a:lnTo>
                    <a:pt x="2837038" y="3160709"/>
                  </a:lnTo>
                  <a:lnTo>
                    <a:pt x="2645588" y="3351647"/>
                  </a:lnTo>
                  <a:close/>
                </a:path>
              </a:pathLst>
            </a:custGeom>
            <a:solidFill>
              <a:srgbClr val="4D4C4C"/>
            </a:solidFill>
            <a:ln w="12772"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0F944494-AA15-4A01-8F66-0AEC45345EE8}"/>
                </a:ext>
              </a:extLst>
            </p:cNvPr>
            <p:cNvSpPr/>
            <p:nvPr/>
          </p:nvSpPr>
          <p:spPr>
            <a:xfrm>
              <a:off x="16946234" y="7489035"/>
              <a:ext cx="1366740" cy="204373"/>
            </a:xfrm>
            <a:custGeom>
              <a:avLst/>
              <a:gdLst>
                <a:gd name="connsiteX0" fmla="*/ 1354905 w 1366582"/>
                <a:gd name="connsiteY0" fmla="*/ 73127 h 204348"/>
                <a:gd name="connsiteX1" fmla="*/ 1354905 w 1366582"/>
                <a:gd name="connsiteY1" fmla="*/ 196120 h 204348"/>
                <a:gd name="connsiteX2" fmla="*/ 1292961 w 1366582"/>
                <a:gd name="connsiteY2" fmla="*/ 193565 h 204348"/>
                <a:gd name="connsiteX3" fmla="*/ 79768 w 1366582"/>
                <a:gd name="connsiteY3" fmla="*/ 141328 h 204348"/>
                <a:gd name="connsiteX4" fmla="*/ 12844 w 1366582"/>
                <a:gd name="connsiteY4" fmla="*/ 138519 h 204348"/>
                <a:gd name="connsiteX5" fmla="*/ 15271 w 1366582"/>
                <a:gd name="connsiteY5" fmla="*/ 12844 h 204348"/>
                <a:gd name="connsiteX6" fmla="*/ 895630 w 1366582"/>
                <a:gd name="connsiteY6" fmla="*/ 60482 h 204348"/>
                <a:gd name="connsiteX7" fmla="*/ 1354905 w 1366582"/>
                <a:gd name="connsiteY7" fmla="*/ 73127 h 204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6582" h="204348">
                  <a:moveTo>
                    <a:pt x="1354905" y="73127"/>
                  </a:moveTo>
                  <a:lnTo>
                    <a:pt x="1354905" y="196120"/>
                  </a:lnTo>
                  <a:lnTo>
                    <a:pt x="1292961" y="193565"/>
                  </a:lnTo>
                  <a:lnTo>
                    <a:pt x="79768" y="141328"/>
                  </a:lnTo>
                  <a:lnTo>
                    <a:pt x="12844" y="138519"/>
                  </a:lnTo>
                  <a:lnTo>
                    <a:pt x="15271" y="12844"/>
                  </a:lnTo>
                  <a:cubicBezTo>
                    <a:pt x="15271" y="12844"/>
                    <a:pt x="451556" y="47072"/>
                    <a:pt x="895630" y="60482"/>
                  </a:cubicBezTo>
                  <a:cubicBezTo>
                    <a:pt x="1339834" y="73893"/>
                    <a:pt x="1354905" y="73127"/>
                    <a:pt x="1354905" y="73127"/>
                  </a:cubicBezTo>
                  <a:close/>
                </a:path>
              </a:pathLst>
            </a:custGeom>
            <a:solidFill>
              <a:srgbClr val="E84957"/>
            </a:solidFill>
            <a:ln w="12772"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4225BA04-6589-45CF-B540-1BC1AEE61C93}"/>
                </a:ext>
              </a:extLst>
            </p:cNvPr>
            <p:cNvSpPr/>
            <p:nvPr/>
          </p:nvSpPr>
          <p:spPr>
            <a:xfrm>
              <a:off x="16482998" y="4467772"/>
              <a:ext cx="2631294" cy="3487105"/>
            </a:xfrm>
            <a:custGeom>
              <a:avLst/>
              <a:gdLst>
                <a:gd name="connsiteX0" fmla="*/ 1918474 w 2630990"/>
                <a:gd name="connsiteY0" fmla="*/ 2994293 h 3486700"/>
                <a:gd name="connsiteX1" fmla="*/ 1916046 w 2630990"/>
                <a:gd name="connsiteY1" fmla="*/ 2995953 h 3486700"/>
                <a:gd name="connsiteX2" fmla="*/ 1818088 w 2630990"/>
                <a:gd name="connsiteY2" fmla="*/ 3094041 h 3486700"/>
                <a:gd name="connsiteX3" fmla="*/ 1358941 w 2630990"/>
                <a:gd name="connsiteY3" fmla="*/ 3081396 h 3486700"/>
                <a:gd name="connsiteX4" fmla="*/ 478581 w 2630990"/>
                <a:gd name="connsiteY4" fmla="*/ 3033757 h 3486700"/>
                <a:gd name="connsiteX5" fmla="*/ 476154 w 2630990"/>
                <a:gd name="connsiteY5" fmla="*/ 2274730 h 3486700"/>
                <a:gd name="connsiteX6" fmla="*/ 234894 w 2630990"/>
                <a:gd name="connsiteY6" fmla="*/ 1400117 h 3486700"/>
                <a:gd name="connsiteX7" fmla="*/ 33866 w 2630990"/>
                <a:gd name="connsiteY7" fmla="*/ 507879 h 3486700"/>
                <a:gd name="connsiteX8" fmla="*/ 13815 w 2630990"/>
                <a:gd name="connsiteY8" fmla="*/ 27915 h 3486700"/>
                <a:gd name="connsiteX9" fmla="*/ 54047 w 2630990"/>
                <a:gd name="connsiteY9" fmla="*/ 27915 h 3486700"/>
                <a:gd name="connsiteX10" fmla="*/ 310376 w 2630990"/>
                <a:gd name="connsiteY10" fmla="*/ 12844 h 3486700"/>
                <a:gd name="connsiteX11" fmla="*/ 358015 w 2630990"/>
                <a:gd name="connsiteY11" fmla="*/ 12844 h 3486700"/>
                <a:gd name="connsiteX12" fmla="*/ 428387 w 2630990"/>
                <a:gd name="connsiteY12" fmla="*/ 485273 h 3486700"/>
                <a:gd name="connsiteX13" fmla="*/ 760071 w 2630990"/>
                <a:gd name="connsiteY13" fmla="*/ 1163838 h 3486700"/>
                <a:gd name="connsiteX14" fmla="*/ 1076684 w 2630990"/>
                <a:gd name="connsiteY14" fmla="*/ 1284021 h 3486700"/>
                <a:gd name="connsiteX15" fmla="*/ 883319 w 2630990"/>
                <a:gd name="connsiteY15" fmla="*/ 1450310 h 3486700"/>
                <a:gd name="connsiteX16" fmla="*/ 701193 w 2630990"/>
                <a:gd name="connsiteY16" fmla="*/ 1844831 h 3486700"/>
                <a:gd name="connsiteX17" fmla="*/ 1164810 w 2630990"/>
                <a:gd name="connsiteY17" fmla="*/ 2546130 h 3486700"/>
                <a:gd name="connsiteX18" fmla="*/ 1619358 w 2630990"/>
                <a:gd name="connsiteY18" fmla="*/ 2509475 h 3486700"/>
                <a:gd name="connsiteX19" fmla="*/ 1531743 w 2630990"/>
                <a:gd name="connsiteY19" fmla="*/ 2219300 h 3486700"/>
                <a:gd name="connsiteX20" fmla="*/ 1710037 w 2630990"/>
                <a:gd name="connsiteY20" fmla="*/ 2478056 h 3486700"/>
                <a:gd name="connsiteX21" fmla="*/ 1953852 w 2630990"/>
                <a:gd name="connsiteY21" fmla="*/ 2329904 h 3486700"/>
                <a:gd name="connsiteX22" fmla="*/ 1856785 w 2630990"/>
                <a:gd name="connsiteY22" fmla="*/ 1599868 h 3486700"/>
                <a:gd name="connsiteX23" fmla="*/ 2049385 w 2630990"/>
                <a:gd name="connsiteY23" fmla="*/ 2259531 h 3486700"/>
                <a:gd name="connsiteX24" fmla="*/ 2619774 w 2630990"/>
                <a:gd name="connsiteY24" fmla="*/ 3264800 h 3486700"/>
                <a:gd name="connsiteX25" fmla="*/ 2587205 w 2630990"/>
                <a:gd name="connsiteY25" fmla="*/ 3341047 h 3486700"/>
                <a:gd name="connsiteX26" fmla="*/ 2359611 w 2630990"/>
                <a:gd name="connsiteY26" fmla="*/ 3479366 h 3486700"/>
                <a:gd name="connsiteX27" fmla="*/ 2328193 w 2630990"/>
                <a:gd name="connsiteY27" fmla="*/ 3486007 h 3486700"/>
                <a:gd name="connsiteX28" fmla="*/ 1918474 w 2630990"/>
                <a:gd name="connsiteY28" fmla="*/ 2994293 h 348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30990" h="3486700">
                  <a:moveTo>
                    <a:pt x="1918474" y="2994293"/>
                  </a:moveTo>
                  <a:lnTo>
                    <a:pt x="1916046" y="2995953"/>
                  </a:lnTo>
                  <a:cubicBezTo>
                    <a:pt x="1905958" y="3061345"/>
                    <a:pt x="1818088" y="3094041"/>
                    <a:pt x="1818088" y="3094041"/>
                  </a:cubicBezTo>
                  <a:cubicBezTo>
                    <a:pt x="1818088" y="3094041"/>
                    <a:pt x="1803016" y="3094807"/>
                    <a:pt x="1358941" y="3081396"/>
                  </a:cubicBezTo>
                  <a:cubicBezTo>
                    <a:pt x="914865" y="3067986"/>
                    <a:pt x="478581" y="3033757"/>
                    <a:pt x="478581" y="3033757"/>
                  </a:cubicBezTo>
                  <a:cubicBezTo>
                    <a:pt x="282535" y="2955722"/>
                    <a:pt x="408209" y="2749713"/>
                    <a:pt x="476154" y="2274730"/>
                  </a:cubicBezTo>
                  <a:cubicBezTo>
                    <a:pt x="543845" y="1799618"/>
                    <a:pt x="352906" y="1716857"/>
                    <a:pt x="234894" y="1400117"/>
                  </a:cubicBezTo>
                  <a:cubicBezTo>
                    <a:pt x="116627" y="1083504"/>
                    <a:pt x="61326" y="701499"/>
                    <a:pt x="33866" y="507879"/>
                  </a:cubicBezTo>
                  <a:cubicBezTo>
                    <a:pt x="6153" y="314514"/>
                    <a:pt x="13815" y="27915"/>
                    <a:pt x="13815" y="27915"/>
                  </a:cubicBezTo>
                  <a:lnTo>
                    <a:pt x="54047" y="27915"/>
                  </a:lnTo>
                  <a:lnTo>
                    <a:pt x="310376" y="12844"/>
                  </a:lnTo>
                  <a:lnTo>
                    <a:pt x="358015" y="12844"/>
                  </a:lnTo>
                  <a:cubicBezTo>
                    <a:pt x="358015" y="12844"/>
                    <a:pt x="373086" y="241459"/>
                    <a:pt x="428387" y="485273"/>
                  </a:cubicBezTo>
                  <a:cubicBezTo>
                    <a:pt x="483690" y="728959"/>
                    <a:pt x="609364" y="1040590"/>
                    <a:pt x="760071" y="1163838"/>
                  </a:cubicBezTo>
                  <a:cubicBezTo>
                    <a:pt x="884979" y="1265757"/>
                    <a:pt x="1030450" y="1281594"/>
                    <a:pt x="1076684" y="1284021"/>
                  </a:cubicBezTo>
                  <a:cubicBezTo>
                    <a:pt x="1031471" y="1332426"/>
                    <a:pt x="965952" y="1378277"/>
                    <a:pt x="883319" y="1450310"/>
                  </a:cubicBezTo>
                  <a:cubicBezTo>
                    <a:pt x="692125" y="1616599"/>
                    <a:pt x="701193" y="1844831"/>
                    <a:pt x="701193" y="1844831"/>
                  </a:cubicBezTo>
                  <a:cubicBezTo>
                    <a:pt x="694807" y="1983149"/>
                    <a:pt x="642059" y="2490828"/>
                    <a:pt x="1164810" y="2546130"/>
                  </a:cubicBezTo>
                  <a:cubicBezTo>
                    <a:pt x="1347957" y="2565416"/>
                    <a:pt x="1499558" y="2544470"/>
                    <a:pt x="1619358" y="2509475"/>
                  </a:cubicBezTo>
                  <a:cubicBezTo>
                    <a:pt x="1581937" y="2443573"/>
                    <a:pt x="1533276" y="2336418"/>
                    <a:pt x="1531743" y="2219300"/>
                  </a:cubicBezTo>
                  <a:cubicBezTo>
                    <a:pt x="1531743" y="2219300"/>
                    <a:pt x="1617442" y="2397850"/>
                    <a:pt x="1710037" y="2478056"/>
                  </a:cubicBezTo>
                  <a:cubicBezTo>
                    <a:pt x="1871856" y="2413176"/>
                    <a:pt x="1953852" y="2329904"/>
                    <a:pt x="1953852" y="2329904"/>
                  </a:cubicBezTo>
                  <a:cubicBezTo>
                    <a:pt x="1776579" y="2106780"/>
                    <a:pt x="1772875" y="1892853"/>
                    <a:pt x="1856785" y="1599868"/>
                  </a:cubicBezTo>
                  <a:cubicBezTo>
                    <a:pt x="1856785" y="1599868"/>
                    <a:pt x="1908639" y="1942918"/>
                    <a:pt x="2049385" y="2259531"/>
                  </a:cubicBezTo>
                  <a:cubicBezTo>
                    <a:pt x="2190130" y="2576144"/>
                    <a:pt x="2298051" y="2844991"/>
                    <a:pt x="2619774" y="3264800"/>
                  </a:cubicBezTo>
                  <a:cubicBezTo>
                    <a:pt x="2619774" y="3264800"/>
                    <a:pt x="2615814" y="3298772"/>
                    <a:pt x="2587205" y="3341047"/>
                  </a:cubicBezTo>
                  <a:cubicBezTo>
                    <a:pt x="2554381" y="3389452"/>
                    <a:pt x="2488863" y="3448841"/>
                    <a:pt x="2359611" y="3479366"/>
                  </a:cubicBezTo>
                  <a:cubicBezTo>
                    <a:pt x="2349522" y="3481792"/>
                    <a:pt x="2339048" y="3483963"/>
                    <a:pt x="2328193" y="3486007"/>
                  </a:cubicBezTo>
                  <a:cubicBezTo>
                    <a:pt x="2328193" y="3486134"/>
                    <a:pt x="2082719" y="3222780"/>
                    <a:pt x="1918474" y="2994293"/>
                  </a:cubicBezTo>
                  <a:close/>
                </a:path>
              </a:pathLst>
            </a:custGeom>
            <a:solidFill>
              <a:srgbClr val="CB1934"/>
            </a:solidFill>
            <a:ln w="12772"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D7F0A796-62D5-4EF9-AF7B-FCFECA6F34DD}"/>
                </a:ext>
              </a:extLst>
            </p:cNvPr>
            <p:cNvSpPr/>
            <p:nvPr/>
          </p:nvSpPr>
          <p:spPr>
            <a:xfrm>
              <a:off x="17334926" y="11210402"/>
              <a:ext cx="536478" cy="625890"/>
            </a:xfrm>
            <a:custGeom>
              <a:avLst/>
              <a:gdLst>
                <a:gd name="connsiteX0" fmla="*/ 505451 w 536415"/>
                <a:gd name="connsiteY0" fmla="*/ 350530 h 625818"/>
                <a:gd name="connsiteX1" fmla="*/ 532400 w 536415"/>
                <a:gd name="connsiteY1" fmla="*/ 474544 h 625818"/>
                <a:gd name="connsiteX2" fmla="*/ 12844 w 536415"/>
                <a:gd name="connsiteY2" fmla="*/ 625379 h 625818"/>
                <a:gd name="connsiteX3" fmla="*/ 213872 w 536415"/>
                <a:gd name="connsiteY3" fmla="*/ 497916 h 625818"/>
                <a:gd name="connsiteX4" fmla="*/ 153971 w 536415"/>
                <a:gd name="connsiteY4" fmla="*/ 44773 h 625818"/>
                <a:gd name="connsiteX5" fmla="*/ 452959 w 536415"/>
                <a:gd name="connsiteY5" fmla="*/ 12844 h 625818"/>
                <a:gd name="connsiteX6" fmla="*/ 505451 w 536415"/>
                <a:gd name="connsiteY6" fmla="*/ 350530 h 625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6415" h="625818">
                  <a:moveTo>
                    <a:pt x="505451" y="350530"/>
                  </a:moveTo>
                  <a:cubicBezTo>
                    <a:pt x="528953" y="430992"/>
                    <a:pt x="532400" y="474544"/>
                    <a:pt x="532400" y="474544"/>
                  </a:cubicBezTo>
                  <a:cubicBezTo>
                    <a:pt x="532400" y="474544"/>
                    <a:pt x="478759" y="598430"/>
                    <a:pt x="12844" y="625379"/>
                  </a:cubicBezTo>
                  <a:cubicBezTo>
                    <a:pt x="12844" y="625379"/>
                    <a:pt x="133537" y="568289"/>
                    <a:pt x="213872" y="497916"/>
                  </a:cubicBezTo>
                  <a:cubicBezTo>
                    <a:pt x="294335" y="427544"/>
                    <a:pt x="153971" y="44773"/>
                    <a:pt x="153971" y="44773"/>
                  </a:cubicBezTo>
                  <a:lnTo>
                    <a:pt x="452959" y="12844"/>
                  </a:lnTo>
                  <a:cubicBezTo>
                    <a:pt x="452959" y="12844"/>
                    <a:pt x="482207" y="270195"/>
                    <a:pt x="505451" y="350530"/>
                  </a:cubicBezTo>
                  <a:close/>
                </a:path>
              </a:pathLst>
            </a:custGeom>
            <a:solidFill>
              <a:srgbClr val="FFFFFF"/>
            </a:solidFill>
            <a:ln w="12772"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1ABF02AD-48B2-4A68-B5B2-7BB3B579CA33}"/>
                </a:ext>
              </a:extLst>
            </p:cNvPr>
            <p:cNvSpPr/>
            <p:nvPr/>
          </p:nvSpPr>
          <p:spPr>
            <a:xfrm>
              <a:off x="19562073" y="10765636"/>
              <a:ext cx="562024" cy="843037"/>
            </a:xfrm>
            <a:custGeom>
              <a:avLst/>
              <a:gdLst>
                <a:gd name="connsiteX0" fmla="*/ 557306 w 561959"/>
                <a:gd name="connsiteY0" fmla="*/ 342867 h 842938"/>
                <a:gd name="connsiteX1" fmla="*/ 346187 w 561959"/>
                <a:gd name="connsiteY1" fmla="*/ 832027 h 842938"/>
                <a:gd name="connsiteX2" fmla="*/ 352829 w 561959"/>
                <a:gd name="connsiteY2" fmla="*/ 540447 h 842938"/>
                <a:gd name="connsiteX3" fmla="*/ 12844 w 561959"/>
                <a:gd name="connsiteY3" fmla="*/ 203909 h 842938"/>
                <a:gd name="connsiteX4" fmla="*/ 203782 w 561959"/>
                <a:gd name="connsiteY4" fmla="*/ 12844 h 842938"/>
                <a:gd name="connsiteX5" fmla="*/ 416560 w 561959"/>
                <a:gd name="connsiteY5" fmla="*/ 225622 h 842938"/>
                <a:gd name="connsiteX6" fmla="*/ 557306 w 561959"/>
                <a:gd name="connsiteY6" fmla="*/ 342867 h 842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1959" h="842938">
                  <a:moveTo>
                    <a:pt x="557306" y="342867"/>
                  </a:moveTo>
                  <a:cubicBezTo>
                    <a:pt x="557306" y="342867"/>
                    <a:pt x="530357" y="560626"/>
                    <a:pt x="346187" y="832027"/>
                  </a:cubicBezTo>
                  <a:cubicBezTo>
                    <a:pt x="346187" y="832027"/>
                    <a:pt x="352829" y="630998"/>
                    <a:pt x="352829" y="540447"/>
                  </a:cubicBezTo>
                  <a:cubicBezTo>
                    <a:pt x="352829" y="451427"/>
                    <a:pt x="23062" y="211317"/>
                    <a:pt x="12844" y="203909"/>
                  </a:cubicBezTo>
                  <a:lnTo>
                    <a:pt x="203782" y="12844"/>
                  </a:lnTo>
                  <a:cubicBezTo>
                    <a:pt x="207997" y="17059"/>
                    <a:pt x="343889" y="152950"/>
                    <a:pt x="416560" y="225622"/>
                  </a:cubicBezTo>
                  <a:cubicBezTo>
                    <a:pt x="490254" y="299315"/>
                    <a:pt x="557306" y="342867"/>
                    <a:pt x="557306" y="342867"/>
                  </a:cubicBezTo>
                  <a:close/>
                </a:path>
              </a:pathLst>
            </a:custGeom>
            <a:solidFill>
              <a:srgbClr val="FFFFFF"/>
            </a:solidFill>
            <a:ln w="12772"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B9CE2F92-57FB-4720-B1B9-4BA28EBE2B63}"/>
                </a:ext>
              </a:extLst>
            </p:cNvPr>
            <p:cNvSpPr/>
            <p:nvPr/>
          </p:nvSpPr>
          <p:spPr>
            <a:xfrm>
              <a:off x="18829910" y="7796488"/>
              <a:ext cx="779170" cy="843037"/>
            </a:xfrm>
            <a:custGeom>
              <a:avLst/>
              <a:gdLst>
                <a:gd name="connsiteX0" fmla="*/ 719635 w 779079"/>
                <a:gd name="connsiteY0" fmla="*/ 698051 h 842938"/>
                <a:gd name="connsiteX1" fmla="*/ 724616 w 779079"/>
                <a:gd name="connsiteY1" fmla="*/ 780046 h 842938"/>
                <a:gd name="connsiteX2" fmla="*/ 667653 w 779079"/>
                <a:gd name="connsiteY2" fmla="*/ 788475 h 842938"/>
                <a:gd name="connsiteX3" fmla="*/ 642493 w 779079"/>
                <a:gd name="connsiteY3" fmla="*/ 838796 h 842938"/>
                <a:gd name="connsiteX4" fmla="*/ 570459 w 779079"/>
                <a:gd name="connsiteY4" fmla="*/ 802013 h 842938"/>
                <a:gd name="connsiteX5" fmla="*/ 525248 w 779079"/>
                <a:gd name="connsiteY5" fmla="*/ 825386 h 842938"/>
                <a:gd name="connsiteX6" fmla="*/ 364450 w 779079"/>
                <a:gd name="connsiteY6" fmla="*/ 647858 h 842938"/>
                <a:gd name="connsiteX7" fmla="*/ 273005 w 779079"/>
                <a:gd name="connsiteY7" fmla="*/ 411580 h 842938"/>
                <a:gd name="connsiteX8" fmla="*/ 12844 w 779079"/>
                <a:gd name="connsiteY8" fmla="*/ 151163 h 842938"/>
                <a:gd name="connsiteX9" fmla="*/ 240437 w 779079"/>
                <a:gd name="connsiteY9" fmla="*/ 12844 h 842938"/>
                <a:gd name="connsiteX10" fmla="*/ 434823 w 779079"/>
                <a:gd name="connsiteY10" fmla="*/ 186923 h 842938"/>
                <a:gd name="connsiteX11" fmla="*/ 759738 w 779079"/>
                <a:gd name="connsiteY11" fmla="*/ 465221 h 842938"/>
                <a:gd name="connsiteX12" fmla="*/ 704435 w 779079"/>
                <a:gd name="connsiteY12" fmla="*/ 493575 h 842938"/>
                <a:gd name="connsiteX13" fmla="*/ 610691 w 779079"/>
                <a:gd name="connsiteY13" fmla="*/ 435079 h 842938"/>
                <a:gd name="connsiteX14" fmla="*/ 776596 w 779079"/>
                <a:gd name="connsiteY14" fmla="*/ 669569 h 842938"/>
                <a:gd name="connsiteX15" fmla="*/ 719635 w 779079"/>
                <a:gd name="connsiteY15" fmla="*/ 698051 h 842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79079" h="842938">
                  <a:moveTo>
                    <a:pt x="719635" y="698051"/>
                  </a:moveTo>
                  <a:cubicBezTo>
                    <a:pt x="719635" y="698051"/>
                    <a:pt x="753225" y="758334"/>
                    <a:pt x="724616" y="780046"/>
                  </a:cubicBezTo>
                  <a:cubicBezTo>
                    <a:pt x="696261" y="802013"/>
                    <a:pt x="667653" y="788475"/>
                    <a:pt x="667653" y="788475"/>
                  </a:cubicBezTo>
                  <a:cubicBezTo>
                    <a:pt x="667653" y="788475"/>
                    <a:pt x="656031" y="833688"/>
                    <a:pt x="642493" y="838796"/>
                  </a:cubicBezTo>
                  <a:cubicBezTo>
                    <a:pt x="629083" y="843777"/>
                    <a:pt x="570459" y="802013"/>
                    <a:pt x="570459" y="802013"/>
                  </a:cubicBezTo>
                  <a:cubicBezTo>
                    <a:pt x="570459" y="802013"/>
                    <a:pt x="563564" y="838796"/>
                    <a:pt x="525248" y="825386"/>
                  </a:cubicBezTo>
                  <a:cubicBezTo>
                    <a:pt x="486677" y="812103"/>
                    <a:pt x="417837" y="744923"/>
                    <a:pt x="364450" y="647858"/>
                  </a:cubicBezTo>
                  <a:cubicBezTo>
                    <a:pt x="310809" y="550792"/>
                    <a:pt x="320772" y="476971"/>
                    <a:pt x="273005" y="411580"/>
                  </a:cubicBezTo>
                  <a:cubicBezTo>
                    <a:pt x="225365" y="346187"/>
                    <a:pt x="12844" y="151163"/>
                    <a:pt x="12844" y="151163"/>
                  </a:cubicBezTo>
                  <a:cubicBezTo>
                    <a:pt x="142094" y="120638"/>
                    <a:pt x="207614" y="61249"/>
                    <a:pt x="240437" y="12844"/>
                  </a:cubicBezTo>
                  <a:cubicBezTo>
                    <a:pt x="240437" y="12844"/>
                    <a:pt x="277219" y="58056"/>
                    <a:pt x="434823" y="186923"/>
                  </a:cubicBezTo>
                  <a:cubicBezTo>
                    <a:pt x="592300" y="316046"/>
                    <a:pt x="759738" y="443254"/>
                    <a:pt x="759738" y="465221"/>
                  </a:cubicBezTo>
                  <a:cubicBezTo>
                    <a:pt x="759738" y="486933"/>
                    <a:pt x="739686" y="508645"/>
                    <a:pt x="704435" y="493575"/>
                  </a:cubicBezTo>
                  <a:cubicBezTo>
                    <a:pt x="669313" y="478504"/>
                    <a:pt x="610691" y="435079"/>
                    <a:pt x="610691" y="435079"/>
                  </a:cubicBezTo>
                  <a:cubicBezTo>
                    <a:pt x="610691" y="435079"/>
                    <a:pt x="801629" y="637768"/>
                    <a:pt x="776596" y="669569"/>
                  </a:cubicBezTo>
                  <a:cubicBezTo>
                    <a:pt x="751564" y="701499"/>
                    <a:pt x="719635" y="698051"/>
                    <a:pt x="719635" y="698051"/>
                  </a:cubicBezTo>
                  <a:close/>
                </a:path>
              </a:pathLst>
            </a:custGeom>
            <a:solidFill>
              <a:srgbClr val="FFFFFF"/>
            </a:solidFill>
            <a:ln w="12772"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F403F134-5869-43A1-A5D8-3F4D9EBBFFEF}"/>
                </a:ext>
              </a:extLst>
            </p:cNvPr>
            <p:cNvSpPr/>
            <p:nvPr/>
          </p:nvSpPr>
          <p:spPr>
            <a:xfrm>
              <a:off x="17475905" y="5096089"/>
              <a:ext cx="166052" cy="574798"/>
            </a:xfrm>
            <a:custGeom>
              <a:avLst/>
              <a:gdLst>
                <a:gd name="connsiteX0" fmla="*/ 146729 w 166033"/>
                <a:gd name="connsiteY0" fmla="*/ 384886 h 574730"/>
                <a:gd name="connsiteX1" fmla="*/ 140088 w 166033"/>
                <a:gd name="connsiteY1" fmla="*/ 564969 h 574730"/>
                <a:gd name="connsiteX2" fmla="*/ 13391 w 166033"/>
                <a:gd name="connsiteY2" fmla="*/ 331883 h 574730"/>
                <a:gd name="connsiteX3" fmla="*/ 75334 w 166033"/>
                <a:gd name="connsiteY3" fmla="*/ 12844 h 574730"/>
                <a:gd name="connsiteX4" fmla="*/ 146729 w 166033"/>
                <a:gd name="connsiteY4" fmla="*/ 384886 h 5747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33" h="574730">
                  <a:moveTo>
                    <a:pt x="146729" y="384886"/>
                  </a:moveTo>
                  <a:cubicBezTo>
                    <a:pt x="157969" y="463561"/>
                    <a:pt x="155413" y="519629"/>
                    <a:pt x="140088" y="564969"/>
                  </a:cubicBezTo>
                  <a:cubicBezTo>
                    <a:pt x="114161" y="542235"/>
                    <a:pt x="20032" y="451172"/>
                    <a:pt x="13391" y="331883"/>
                  </a:cubicBezTo>
                  <a:cubicBezTo>
                    <a:pt x="6495" y="203399"/>
                    <a:pt x="66906" y="35322"/>
                    <a:pt x="75334" y="12844"/>
                  </a:cubicBezTo>
                  <a:cubicBezTo>
                    <a:pt x="80954" y="114891"/>
                    <a:pt x="125016" y="233668"/>
                    <a:pt x="146729" y="384886"/>
                  </a:cubicBezTo>
                  <a:close/>
                </a:path>
              </a:pathLst>
            </a:custGeom>
            <a:solidFill>
              <a:srgbClr val="FFFFFF"/>
            </a:solidFill>
            <a:ln w="12772"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A210394B-2DB2-4A84-8A2A-15644BB7AE5D}"/>
                </a:ext>
              </a:extLst>
            </p:cNvPr>
            <p:cNvSpPr/>
            <p:nvPr/>
          </p:nvSpPr>
          <p:spPr>
            <a:xfrm>
              <a:off x="16448830" y="3145588"/>
              <a:ext cx="383198" cy="1353968"/>
            </a:xfrm>
            <a:custGeom>
              <a:avLst/>
              <a:gdLst>
                <a:gd name="connsiteX0" fmla="*/ 344412 w 383153"/>
                <a:gd name="connsiteY0" fmla="*/ 12993 h 1353810"/>
                <a:gd name="connsiteX1" fmla="*/ 344412 w 383153"/>
                <a:gd name="connsiteY1" fmla="*/ 249272 h 1353810"/>
                <a:gd name="connsiteX2" fmla="*/ 281448 w 383153"/>
                <a:gd name="connsiteY2" fmla="*/ 683896 h 1353810"/>
                <a:gd name="connsiteX3" fmla="*/ 312227 w 383153"/>
                <a:gd name="connsiteY3" fmla="*/ 1075990 h 1353810"/>
                <a:gd name="connsiteX4" fmla="*/ 344412 w 383153"/>
                <a:gd name="connsiteY4" fmla="*/ 1335002 h 1353810"/>
                <a:gd name="connsiteX5" fmla="*/ 88083 w 383153"/>
                <a:gd name="connsiteY5" fmla="*/ 1350073 h 1353810"/>
                <a:gd name="connsiteX6" fmla="*/ 45297 w 383153"/>
                <a:gd name="connsiteY6" fmla="*/ 719146 h 1353810"/>
                <a:gd name="connsiteX7" fmla="*/ 80420 w 383153"/>
                <a:gd name="connsiteY7" fmla="*/ 299592 h 1353810"/>
                <a:gd name="connsiteX8" fmla="*/ 253988 w 383153"/>
                <a:gd name="connsiteY8" fmla="*/ 294611 h 1353810"/>
                <a:gd name="connsiteX9" fmla="*/ 344412 w 383153"/>
                <a:gd name="connsiteY9" fmla="*/ 12993 h 135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3153" h="1353810">
                  <a:moveTo>
                    <a:pt x="344412" y="12993"/>
                  </a:moveTo>
                  <a:cubicBezTo>
                    <a:pt x="389625" y="20401"/>
                    <a:pt x="366890" y="98437"/>
                    <a:pt x="344412" y="249272"/>
                  </a:cubicBezTo>
                  <a:cubicBezTo>
                    <a:pt x="321678" y="400107"/>
                    <a:pt x="286555" y="565885"/>
                    <a:pt x="281448" y="683896"/>
                  </a:cubicBezTo>
                  <a:cubicBezTo>
                    <a:pt x="276467" y="802163"/>
                    <a:pt x="285023" y="879943"/>
                    <a:pt x="312227" y="1075990"/>
                  </a:cubicBezTo>
                  <a:cubicBezTo>
                    <a:pt x="339431" y="1272037"/>
                    <a:pt x="344412" y="1335002"/>
                    <a:pt x="344412" y="1335002"/>
                  </a:cubicBezTo>
                  <a:lnTo>
                    <a:pt x="88083" y="1350073"/>
                  </a:lnTo>
                  <a:cubicBezTo>
                    <a:pt x="88083" y="1350073"/>
                    <a:pt x="70330" y="897696"/>
                    <a:pt x="45297" y="719146"/>
                  </a:cubicBezTo>
                  <a:cubicBezTo>
                    <a:pt x="20136" y="540852"/>
                    <a:pt x="-27503" y="311981"/>
                    <a:pt x="80420" y="299592"/>
                  </a:cubicBezTo>
                  <a:cubicBezTo>
                    <a:pt x="188597" y="286949"/>
                    <a:pt x="243898" y="274432"/>
                    <a:pt x="253988" y="294611"/>
                  </a:cubicBezTo>
                  <a:cubicBezTo>
                    <a:pt x="253860" y="294484"/>
                    <a:pt x="299073" y="5330"/>
                    <a:pt x="344412" y="12993"/>
                  </a:cubicBezTo>
                  <a:close/>
                </a:path>
              </a:pathLst>
            </a:custGeom>
            <a:solidFill>
              <a:srgbClr val="FFFFFF"/>
            </a:solidFill>
            <a:ln w="12772"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606A6730-4414-4D7A-AD20-D9BAF23045D3}"/>
                </a:ext>
              </a:extLst>
            </p:cNvPr>
            <p:cNvSpPr/>
            <p:nvPr/>
          </p:nvSpPr>
          <p:spPr>
            <a:xfrm>
              <a:off x="19382475" y="8312776"/>
              <a:ext cx="166052" cy="178826"/>
            </a:xfrm>
            <a:custGeom>
              <a:avLst/>
              <a:gdLst>
                <a:gd name="connsiteX0" fmla="*/ 14256 w 166033"/>
                <a:gd name="connsiteY0" fmla="*/ 25495 h 178805"/>
                <a:gd name="connsiteX1" fmla="*/ 141079 w 166033"/>
                <a:gd name="connsiteY1" fmla="*/ 171477 h 178805"/>
                <a:gd name="connsiteX2" fmla="*/ 152574 w 166033"/>
                <a:gd name="connsiteY2" fmla="*/ 171093 h 178805"/>
                <a:gd name="connsiteX3" fmla="*/ 152191 w 166033"/>
                <a:gd name="connsiteY3" fmla="*/ 159599 h 178805"/>
                <a:gd name="connsiteX4" fmla="*/ 62278 w 166033"/>
                <a:gd name="connsiteY4" fmla="*/ 62278 h 178805"/>
                <a:gd name="connsiteX5" fmla="*/ 36735 w 166033"/>
                <a:gd name="connsiteY5" fmla="*/ 29071 h 178805"/>
                <a:gd name="connsiteX6" fmla="*/ 29965 w 166033"/>
                <a:gd name="connsiteY6" fmla="*/ 19748 h 178805"/>
                <a:gd name="connsiteX7" fmla="*/ 27666 w 166033"/>
                <a:gd name="connsiteY7" fmla="*/ 16427 h 178805"/>
                <a:gd name="connsiteX8" fmla="*/ 16427 w 166033"/>
                <a:gd name="connsiteY8" fmla="*/ 14256 h 178805"/>
                <a:gd name="connsiteX9" fmla="*/ 14256 w 166033"/>
                <a:gd name="connsiteY9" fmla="*/ 25495 h 178805"/>
                <a:gd name="connsiteX10" fmla="*/ 14256 w 166033"/>
                <a:gd name="connsiteY10" fmla="*/ 25495 h 17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033" h="178805">
                  <a:moveTo>
                    <a:pt x="14256" y="25495"/>
                  </a:moveTo>
                  <a:cubicBezTo>
                    <a:pt x="14511" y="25750"/>
                    <a:pt x="66109" y="101487"/>
                    <a:pt x="141079" y="171477"/>
                  </a:cubicBezTo>
                  <a:cubicBezTo>
                    <a:pt x="144400" y="174542"/>
                    <a:pt x="149509" y="174414"/>
                    <a:pt x="152574" y="171093"/>
                  </a:cubicBezTo>
                  <a:cubicBezTo>
                    <a:pt x="155640" y="167773"/>
                    <a:pt x="155512" y="162664"/>
                    <a:pt x="152191" y="159599"/>
                  </a:cubicBezTo>
                  <a:cubicBezTo>
                    <a:pt x="115536" y="125370"/>
                    <a:pt x="84246" y="89482"/>
                    <a:pt x="62278" y="62278"/>
                  </a:cubicBezTo>
                  <a:cubicBezTo>
                    <a:pt x="51293" y="48612"/>
                    <a:pt x="42609" y="37117"/>
                    <a:pt x="36735" y="29071"/>
                  </a:cubicBezTo>
                  <a:cubicBezTo>
                    <a:pt x="33796" y="24984"/>
                    <a:pt x="31498" y="21919"/>
                    <a:pt x="29965" y="19748"/>
                  </a:cubicBezTo>
                  <a:cubicBezTo>
                    <a:pt x="28433" y="17576"/>
                    <a:pt x="27666" y="16427"/>
                    <a:pt x="27666" y="16427"/>
                  </a:cubicBezTo>
                  <a:cubicBezTo>
                    <a:pt x="25112" y="12723"/>
                    <a:pt x="20131" y="11702"/>
                    <a:pt x="16427" y="14256"/>
                  </a:cubicBezTo>
                  <a:cubicBezTo>
                    <a:pt x="12724" y="16810"/>
                    <a:pt x="11701" y="21791"/>
                    <a:pt x="14256" y="25495"/>
                  </a:cubicBezTo>
                  <a:lnTo>
                    <a:pt x="14256" y="25495"/>
                  </a:lnTo>
                  <a:close/>
                </a:path>
              </a:pathLst>
            </a:custGeom>
            <a:solidFill>
              <a:srgbClr val="FAD1B2"/>
            </a:solidFill>
            <a:ln w="12772"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4E297F13-2938-475F-AA91-1775EDEDD27D}"/>
                </a:ext>
              </a:extLst>
            </p:cNvPr>
            <p:cNvSpPr/>
            <p:nvPr/>
          </p:nvSpPr>
          <p:spPr>
            <a:xfrm>
              <a:off x="19319729" y="8356947"/>
              <a:ext cx="178826" cy="217146"/>
            </a:xfrm>
            <a:custGeom>
              <a:avLst/>
              <a:gdLst>
                <a:gd name="connsiteX0" fmla="*/ 13517 w 178805"/>
                <a:gd name="connsiteY0" fmla="*/ 24115 h 217120"/>
                <a:gd name="connsiteX1" fmla="*/ 160265 w 178805"/>
                <a:gd name="connsiteY1" fmla="*/ 210583 h 217120"/>
                <a:gd name="connsiteX2" fmla="*/ 171632 w 178805"/>
                <a:gd name="connsiteY2" fmla="*/ 209307 h 217120"/>
                <a:gd name="connsiteX3" fmla="*/ 170355 w 178805"/>
                <a:gd name="connsiteY3" fmla="*/ 197939 h 217120"/>
                <a:gd name="connsiteX4" fmla="*/ 63199 w 178805"/>
                <a:gd name="connsiteY4" fmla="*/ 78906 h 217120"/>
                <a:gd name="connsiteX5" fmla="*/ 36890 w 178805"/>
                <a:gd name="connsiteY5" fmla="*/ 34843 h 217120"/>
                <a:gd name="connsiteX6" fmla="*/ 30376 w 178805"/>
                <a:gd name="connsiteY6" fmla="*/ 22071 h 217120"/>
                <a:gd name="connsiteX7" fmla="*/ 28844 w 178805"/>
                <a:gd name="connsiteY7" fmla="*/ 18751 h 217120"/>
                <a:gd name="connsiteX8" fmla="*/ 28332 w 178805"/>
                <a:gd name="connsiteY8" fmla="*/ 17730 h 217120"/>
                <a:gd name="connsiteX9" fmla="*/ 17605 w 178805"/>
                <a:gd name="connsiteY9" fmla="*/ 13515 h 217120"/>
                <a:gd name="connsiteX10" fmla="*/ 13517 w 178805"/>
                <a:gd name="connsiteY10" fmla="*/ 24115 h 217120"/>
                <a:gd name="connsiteX11" fmla="*/ 13517 w 178805"/>
                <a:gd name="connsiteY11" fmla="*/ 24115 h 217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8805" h="217120">
                  <a:moveTo>
                    <a:pt x="13517" y="24115"/>
                  </a:moveTo>
                  <a:cubicBezTo>
                    <a:pt x="13900" y="24754"/>
                    <a:pt x="60645" y="131271"/>
                    <a:pt x="160265" y="210583"/>
                  </a:cubicBezTo>
                  <a:cubicBezTo>
                    <a:pt x="163841" y="213394"/>
                    <a:pt x="168950" y="212755"/>
                    <a:pt x="171632" y="209307"/>
                  </a:cubicBezTo>
                  <a:cubicBezTo>
                    <a:pt x="174443" y="205730"/>
                    <a:pt x="173803" y="200622"/>
                    <a:pt x="170355" y="197939"/>
                  </a:cubicBezTo>
                  <a:cubicBezTo>
                    <a:pt x="122333" y="159752"/>
                    <a:pt x="86700" y="114540"/>
                    <a:pt x="63199" y="78906"/>
                  </a:cubicBezTo>
                  <a:cubicBezTo>
                    <a:pt x="51450" y="61153"/>
                    <a:pt x="42765" y="45700"/>
                    <a:pt x="36890" y="34843"/>
                  </a:cubicBezTo>
                  <a:cubicBezTo>
                    <a:pt x="33953" y="29352"/>
                    <a:pt x="31909" y="25010"/>
                    <a:pt x="30376" y="22071"/>
                  </a:cubicBezTo>
                  <a:cubicBezTo>
                    <a:pt x="29609" y="20539"/>
                    <a:pt x="29100" y="19518"/>
                    <a:pt x="28844" y="18751"/>
                  </a:cubicBezTo>
                  <a:lnTo>
                    <a:pt x="28332" y="17730"/>
                  </a:lnTo>
                  <a:cubicBezTo>
                    <a:pt x="26544" y="13642"/>
                    <a:pt x="21691" y="11726"/>
                    <a:pt x="17605" y="13515"/>
                  </a:cubicBezTo>
                  <a:cubicBezTo>
                    <a:pt x="13645" y="15175"/>
                    <a:pt x="11728" y="20028"/>
                    <a:pt x="13517" y="24115"/>
                  </a:cubicBezTo>
                  <a:lnTo>
                    <a:pt x="13517" y="24115"/>
                  </a:lnTo>
                  <a:close/>
                </a:path>
              </a:pathLst>
            </a:custGeom>
            <a:solidFill>
              <a:srgbClr val="FAD1B2"/>
            </a:solidFill>
            <a:ln w="12772"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6452A8DC-2696-418B-BF11-D439FBD7049E}"/>
                </a:ext>
              </a:extLst>
            </p:cNvPr>
            <p:cNvSpPr/>
            <p:nvPr/>
          </p:nvSpPr>
          <p:spPr>
            <a:xfrm>
              <a:off x="19246711" y="8408088"/>
              <a:ext cx="153280" cy="191599"/>
            </a:xfrm>
            <a:custGeom>
              <a:avLst/>
              <a:gdLst>
                <a:gd name="connsiteX0" fmla="*/ 13728 w 153261"/>
                <a:gd name="connsiteY0" fmla="*/ 24833 h 191576"/>
                <a:gd name="connsiteX1" fmla="*/ 128547 w 153261"/>
                <a:gd name="connsiteY1" fmla="*/ 180394 h 191576"/>
                <a:gd name="connsiteX2" fmla="*/ 140041 w 153261"/>
                <a:gd name="connsiteY2" fmla="*/ 180011 h 191576"/>
                <a:gd name="connsiteX3" fmla="*/ 139658 w 153261"/>
                <a:gd name="connsiteY3" fmla="*/ 168516 h 191576"/>
                <a:gd name="connsiteX4" fmla="*/ 59195 w 153261"/>
                <a:gd name="connsiteY4" fmla="*/ 69662 h 191576"/>
                <a:gd name="connsiteX5" fmla="*/ 36207 w 153261"/>
                <a:gd name="connsiteY5" fmla="*/ 32113 h 191576"/>
                <a:gd name="connsiteX6" fmla="*/ 30076 w 153261"/>
                <a:gd name="connsiteY6" fmla="*/ 21130 h 191576"/>
                <a:gd name="connsiteX7" fmla="*/ 28033 w 153261"/>
                <a:gd name="connsiteY7" fmla="*/ 17297 h 191576"/>
                <a:gd name="connsiteX8" fmla="*/ 17049 w 153261"/>
                <a:gd name="connsiteY8" fmla="*/ 13722 h 191576"/>
                <a:gd name="connsiteX9" fmla="*/ 13728 w 153261"/>
                <a:gd name="connsiteY9" fmla="*/ 24833 h 191576"/>
                <a:gd name="connsiteX10" fmla="*/ 13728 w 153261"/>
                <a:gd name="connsiteY10" fmla="*/ 24833 h 191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3261" h="191576">
                  <a:moveTo>
                    <a:pt x="13728" y="24833"/>
                  </a:moveTo>
                  <a:cubicBezTo>
                    <a:pt x="13984" y="25216"/>
                    <a:pt x="60473" y="116152"/>
                    <a:pt x="128547" y="180394"/>
                  </a:cubicBezTo>
                  <a:cubicBezTo>
                    <a:pt x="131867" y="183459"/>
                    <a:pt x="136976" y="183331"/>
                    <a:pt x="140041" y="180011"/>
                  </a:cubicBezTo>
                  <a:cubicBezTo>
                    <a:pt x="143107" y="176690"/>
                    <a:pt x="142979" y="171581"/>
                    <a:pt x="139658" y="168516"/>
                  </a:cubicBezTo>
                  <a:cubicBezTo>
                    <a:pt x="106963" y="137735"/>
                    <a:pt x="78992" y="99804"/>
                    <a:pt x="59195" y="69662"/>
                  </a:cubicBezTo>
                  <a:cubicBezTo>
                    <a:pt x="49362" y="54592"/>
                    <a:pt x="41571" y="41436"/>
                    <a:pt x="36207" y="32113"/>
                  </a:cubicBezTo>
                  <a:cubicBezTo>
                    <a:pt x="33525" y="27388"/>
                    <a:pt x="31481" y="23683"/>
                    <a:pt x="30076" y="21130"/>
                  </a:cubicBezTo>
                  <a:cubicBezTo>
                    <a:pt x="28672" y="18575"/>
                    <a:pt x="28033" y="17297"/>
                    <a:pt x="28033" y="17297"/>
                  </a:cubicBezTo>
                  <a:cubicBezTo>
                    <a:pt x="25989" y="13338"/>
                    <a:pt x="21135" y="11678"/>
                    <a:pt x="17049" y="13722"/>
                  </a:cubicBezTo>
                  <a:cubicBezTo>
                    <a:pt x="13345" y="16021"/>
                    <a:pt x="11684" y="20874"/>
                    <a:pt x="13728" y="24833"/>
                  </a:cubicBezTo>
                  <a:lnTo>
                    <a:pt x="13728" y="24833"/>
                  </a:lnTo>
                  <a:close/>
                </a:path>
              </a:pathLst>
            </a:custGeom>
            <a:solidFill>
              <a:srgbClr val="FAD1B2"/>
            </a:solidFill>
            <a:ln w="12772"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A7D6FAF0-7227-49CE-BFB0-64540A7115F5}"/>
                </a:ext>
              </a:extLst>
            </p:cNvPr>
            <p:cNvSpPr/>
            <p:nvPr/>
          </p:nvSpPr>
          <p:spPr>
            <a:xfrm>
              <a:off x="17693706" y="7898535"/>
              <a:ext cx="178826" cy="676983"/>
            </a:xfrm>
            <a:custGeom>
              <a:avLst/>
              <a:gdLst>
                <a:gd name="connsiteX0" fmla="*/ 31128 w 178805"/>
                <a:gd name="connsiteY0" fmla="*/ 668303 h 676905"/>
                <a:gd name="connsiteX1" fmla="*/ 178641 w 178805"/>
                <a:gd name="connsiteY1" fmla="*/ 184763 h 676905"/>
                <a:gd name="connsiteX2" fmla="*/ 159867 w 178805"/>
                <a:gd name="connsiteY2" fmla="*/ 20645 h 676905"/>
                <a:gd name="connsiteX3" fmla="*/ 147735 w 178805"/>
                <a:gd name="connsiteY3" fmla="*/ 13110 h 676905"/>
                <a:gd name="connsiteX4" fmla="*/ 140198 w 178805"/>
                <a:gd name="connsiteY4" fmla="*/ 25244 h 676905"/>
                <a:gd name="connsiteX5" fmla="*/ 158463 w 178805"/>
                <a:gd name="connsiteY5" fmla="*/ 184763 h 676905"/>
                <a:gd name="connsiteX6" fmla="*/ 86429 w 178805"/>
                <a:gd name="connsiteY6" fmla="*/ 520534 h 676905"/>
                <a:gd name="connsiteX7" fmla="*/ 36875 w 178805"/>
                <a:gd name="connsiteY7" fmla="*/ 620665 h 676905"/>
                <a:gd name="connsiteX8" fmla="*/ 20654 w 178805"/>
                <a:gd name="connsiteY8" fmla="*/ 647613 h 676905"/>
                <a:gd name="connsiteX9" fmla="*/ 16184 w 178805"/>
                <a:gd name="connsiteY9" fmla="*/ 654510 h 676905"/>
                <a:gd name="connsiteX10" fmla="*/ 15035 w 178805"/>
                <a:gd name="connsiteY10" fmla="*/ 656170 h 676905"/>
                <a:gd name="connsiteX11" fmla="*/ 14652 w 178805"/>
                <a:gd name="connsiteY11" fmla="*/ 656681 h 676905"/>
                <a:gd name="connsiteX12" fmla="*/ 17206 w 178805"/>
                <a:gd name="connsiteY12" fmla="*/ 670730 h 676905"/>
                <a:gd name="connsiteX13" fmla="*/ 31128 w 178805"/>
                <a:gd name="connsiteY13" fmla="*/ 668303 h 676905"/>
                <a:gd name="connsiteX14" fmla="*/ 31128 w 178805"/>
                <a:gd name="connsiteY14" fmla="*/ 668303 h 67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8805" h="676905">
                  <a:moveTo>
                    <a:pt x="31128" y="668303"/>
                  </a:moveTo>
                  <a:cubicBezTo>
                    <a:pt x="31638" y="667409"/>
                    <a:pt x="178514" y="457186"/>
                    <a:pt x="178641" y="184763"/>
                  </a:cubicBezTo>
                  <a:cubicBezTo>
                    <a:pt x="178641" y="132016"/>
                    <a:pt x="173150" y="76969"/>
                    <a:pt x="159867" y="20645"/>
                  </a:cubicBezTo>
                  <a:cubicBezTo>
                    <a:pt x="158590" y="15281"/>
                    <a:pt x="153226" y="11833"/>
                    <a:pt x="147735" y="13110"/>
                  </a:cubicBezTo>
                  <a:cubicBezTo>
                    <a:pt x="142242" y="14387"/>
                    <a:pt x="138921" y="19752"/>
                    <a:pt x="140198" y="25244"/>
                  </a:cubicBezTo>
                  <a:cubicBezTo>
                    <a:pt x="153098" y="79906"/>
                    <a:pt x="158463" y="133420"/>
                    <a:pt x="158463" y="184763"/>
                  </a:cubicBezTo>
                  <a:cubicBezTo>
                    <a:pt x="158463" y="317335"/>
                    <a:pt x="122447" y="435602"/>
                    <a:pt x="86429" y="520534"/>
                  </a:cubicBezTo>
                  <a:cubicBezTo>
                    <a:pt x="68421" y="563064"/>
                    <a:pt x="50414" y="597164"/>
                    <a:pt x="36875" y="620665"/>
                  </a:cubicBezTo>
                  <a:cubicBezTo>
                    <a:pt x="30105" y="632415"/>
                    <a:pt x="24486" y="641483"/>
                    <a:pt x="20654" y="647613"/>
                  </a:cubicBezTo>
                  <a:cubicBezTo>
                    <a:pt x="18738" y="650678"/>
                    <a:pt x="17206" y="652977"/>
                    <a:pt x="16184" y="654510"/>
                  </a:cubicBezTo>
                  <a:lnTo>
                    <a:pt x="15035" y="656170"/>
                  </a:lnTo>
                  <a:lnTo>
                    <a:pt x="14652" y="656681"/>
                  </a:lnTo>
                  <a:cubicBezTo>
                    <a:pt x="11459" y="661279"/>
                    <a:pt x="12608" y="667537"/>
                    <a:pt x="17206" y="670730"/>
                  </a:cubicBezTo>
                  <a:cubicBezTo>
                    <a:pt x="21677" y="673923"/>
                    <a:pt x="27935" y="672901"/>
                    <a:pt x="31128" y="668303"/>
                  </a:cubicBezTo>
                  <a:lnTo>
                    <a:pt x="31128" y="668303"/>
                  </a:lnTo>
                  <a:close/>
                </a:path>
              </a:pathLst>
            </a:custGeom>
            <a:solidFill>
              <a:srgbClr val="1D1D1B"/>
            </a:solidFill>
            <a:ln w="12772"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D7B3ABBD-C800-4564-868E-5127FF26F364}"/>
                </a:ext>
              </a:extLst>
            </p:cNvPr>
            <p:cNvSpPr/>
            <p:nvPr/>
          </p:nvSpPr>
          <p:spPr>
            <a:xfrm>
              <a:off x="14840559" y="10720930"/>
              <a:ext cx="1532793" cy="293785"/>
            </a:xfrm>
            <a:custGeom>
              <a:avLst/>
              <a:gdLst>
                <a:gd name="connsiteX0" fmla="*/ 1392070 w 1532615"/>
                <a:gd name="connsiteY0" fmla="*/ 290503 h 293751"/>
                <a:gd name="connsiteX1" fmla="*/ 151673 w 1532615"/>
                <a:gd name="connsiteY1" fmla="*/ 290503 h 293751"/>
                <a:gd name="connsiteX2" fmla="*/ 12844 w 1532615"/>
                <a:gd name="connsiteY2" fmla="*/ 151673 h 293751"/>
                <a:gd name="connsiteX3" fmla="*/ 151673 w 1532615"/>
                <a:gd name="connsiteY3" fmla="*/ 12844 h 293751"/>
                <a:gd name="connsiteX4" fmla="*/ 1392070 w 1532615"/>
                <a:gd name="connsiteY4" fmla="*/ 12844 h 293751"/>
                <a:gd name="connsiteX5" fmla="*/ 1530900 w 1532615"/>
                <a:gd name="connsiteY5" fmla="*/ 151673 h 293751"/>
                <a:gd name="connsiteX6" fmla="*/ 1392070 w 1532615"/>
                <a:gd name="connsiteY6" fmla="*/ 290503 h 293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32615" h="293751">
                  <a:moveTo>
                    <a:pt x="1392070" y="290503"/>
                  </a:moveTo>
                  <a:lnTo>
                    <a:pt x="151673" y="290503"/>
                  </a:lnTo>
                  <a:cubicBezTo>
                    <a:pt x="75298" y="290503"/>
                    <a:pt x="12844" y="228048"/>
                    <a:pt x="12844" y="151673"/>
                  </a:cubicBezTo>
                  <a:cubicBezTo>
                    <a:pt x="12844" y="75298"/>
                    <a:pt x="75298" y="12844"/>
                    <a:pt x="151673" y="12844"/>
                  </a:cubicBezTo>
                  <a:lnTo>
                    <a:pt x="1392070" y="12844"/>
                  </a:lnTo>
                  <a:cubicBezTo>
                    <a:pt x="1468445" y="12844"/>
                    <a:pt x="1530900" y="75298"/>
                    <a:pt x="1530900" y="151673"/>
                  </a:cubicBezTo>
                  <a:cubicBezTo>
                    <a:pt x="1530900" y="228048"/>
                    <a:pt x="1468445" y="290503"/>
                    <a:pt x="1392070" y="290503"/>
                  </a:cubicBezTo>
                  <a:close/>
                </a:path>
              </a:pathLst>
            </a:custGeom>
            <a:solidFill>
              <a:srgbClr val="040508"/>
            </a:solidFill>
            <a:ln w="12772"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890016B4-B795-4045-A749-F5C5D8FBBF74}"/>
                </a:ext>
              </a:extLst>
            </p:cNvPr>
            <p:cNvSpPr/>
            <p:nvPr/>
          </p:nvSpPr>
          <p:spPr>
            <a:xfrm>
              <a:off x="17204424" y="10558752"/>
              <a:ext cx="217146" cy="676983"/>
            </a:xfrm>
            <a:custGeom>
              <a:avLst/>
              <a:gdLst>
                <a:gd name="connsiteX0" fmla="*/ 13184 w 217120"/>
                <a:gd name="connsiteY0" fmla="*/ 25572 h 676905"/>
                <a:gd name="connsiteX1" fmla="*/ 191989 w 217120"/>
                <a:gd name="connsiteY1" fmla="*/ 667100 h 676905"/>
                <a:gd name="connsiteX2" fmla="*/ 204379 w 217120"/>
                <a:gd name="connsiteY2" fmla="*/ 674125 h 676905"/>
                <a:gd name="connsiteX3" fmla="*/ 211402 w 217120"/>
                <a:gd name="connsiteY3" fmla="*/ 661736 h 676905"/>
                <a:gd name="connsiteX4" fmla="*/ 32597 w 217120"/>
                <a:gd name="connsiteY4" fmla="*/ 20208 h 676905"/>
                <a:gd name="connsiteX5" fmla="*/ 20209 w 217120"/>
                <a:gd name="connsiteY5" fmla="*/ 13184 h 676905"/>
                <a:gd name="connsiteX6" fmla="*/ 13184 w 217120"/>
                <a:gd name="connsiteY6" fmla="*/ 25572 h 67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120" h="676905">
                  <a:moveTo>
                    <a:pt x="13184" y="25572"/>
                  </a:moveTo>
                  <a:lnTo>
                    <a:pt x="191989" y="667100"/>
                  </a:lnTo>
                  <a:cubicBezTo>
                    <a:pt x="193522" y="672464"/>
                    <a:pt x="199014" y="675529"/>
                    <a:pt x="204379" y="674125"/>
                  </a:cubicBezTo>
                  <a:cubicBezTo>
                    <a:pt x="209742" y="672591"/>
                    <a:pt x="212807" y="667100"/>
                    <a:pt x="211402" y="661736"/>
                  </a:cubicBezTo>
                  <a:lnTo>
                    <a:pt x="32597" y="20208"/>
                  </a:lnTo>
                  <a:cubicBezTo>
                    <a:pt x="31065" y="14844"/>
                    <a:pt x="25574" y="11779"/>
                    <a:pt x="20209" y="13184"/>
                  </a:cubicBezTo>
                  <a:cubicBezTo>
                    <a:pt x="14844" y="14717"/>
                    <a:pt x="11779" y="20208"/>
                    <a:pt x="13184" y="25572"/>
                  </a:cubicBezTo>
                </a:path>
              </a:pathLst>
            </a:custGeom>
            <a:solidFill>
              <a:srgbClr val="1D1D1B"/>
            </a:solidFill>
            <a:ln w="12772"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07145D1D-4F93-4D16-BCF7-A492161E5880}"/>
                </a:ext>
              </a:extLst>
            </p:cNvPr>
            <p:cNvSpPr/>
            <p:nvPr/>
          </p:nvSpPr>
          <p:spPr>
            <a:xfrm>
              <a:off x="17780995" y="10414494"/>
              <a:ext cx="102186" cy="728077"/>
            </a:xfrm>
            <a:custGeom>
              <a:avLst/>
              <a:gdLst>
                <a:gd name="connsiteX0" fmla="*/ 12944 w 102174"/>
                <a:gd name="connsiteY0" fmla="*/ 24471 h 727992"/>
                <a:gd name="connsiteX1" fmla="*/ 15627 w 102174"/>
                <a:gd name="connsiteY1" fmla="*/ 41330 h 727992"/>
                <a:gd name="connsiteX2" fmla="*/ 74377 w 102174"/>
                <a:gd name="connsiteY2" fmla="*/ 701504 h 727992"/>
                <a:gd name="connsiteX3" fmla="*/ 74377 w 102174"/>
                <a:gd name="connsiteY3" fmla="*/ 711211 h 727992"/>
                <a:gd name="connsiteX4" fmla="*/ 84339 w 102174"/>
                <a:gd name="connsiteY4" fmla="*/ 721300 h 727992"/>
                <a:gd name="connsiteX5" fmla="*/ 94428 w 102174"/>
                <a:gd name="connsiteY5" fmla="*/ 711339 h 727992"/>
                <a:gd name="connsiteX6" fmla="*/ 94428 w 102174"/>
                <a:gd name="connsiteY6" fmla="*/ 701504 h 727992"/>
                <a:gd name="connsiteX7" fmla="*/ 32741 w 102174"/>
                <a:gd name="connsiteY7" fmla="*/ 21278 h 727992"/>
                <a:gd name="connsiteX8" fmla="*/ 21246 w 102174"/>
                <a:gd name="connsiteY8" fmla="*/ 12977 h 727992"/>
                <a:gd name="connsiteX9" fmla="*/ 12944 w 102174"/>
                <a:gd name="connsiteY9" fmla="*/ 24471 h 727992"/>
                <a:gd name="connsiteX10" fmla="*/ 12944 w 102174"/>
                <a:gd name="connsiteY10" fmla="*/ 24471 h 727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174" h="727992">
                  <a:moveTo>
                    <a:pt x="12944" y="24471"/>
                  </a:moveTo>
                  <a:cubicBezTo>
                    <a:pt x="12944" y="24471"/>
                    <a:pt x="13839" y="30346"/>
                    <a:pt x="15627" y="41330"/>
                  </a:cubicBezTo>
                  <a:cubicBezTo>
                    <a:pt x="27376" y="117833"/>
                    <a:pt x="74377" y="441343"/>
                    <a:pt x="74377" y="701504"/>
                  </a:cubicBezTo>
                  <a:cubicBezTo>
                    <a:pt x="74377" y="704697"/>
                    <a:pt x="74377" y="708018"/>
                    <a:pt x="74377" y="711211"/>
                  </a:cubicBezTo>
                  <a:cubicBezTo>
                    <a:pt x="74377" y="716703"/>
                    <a:pt x="78847" y="721300"/>
                    <a:pt x="84339" y="721300"/>
                  </a:cubicBezTo>
                  <a:cubicBezTo>
                    <a:pt x="89830" y="721300"/>
                    <a:pt x="94428" y="716831"/>
                    <a:pt x="94428" y="711339"/>
                  </a:cubicBezTo>
                  <a:cubicBezTo>
                    <a:pt x="94428" y="708146"/>
                    <a:pt x="94428" y="704825"/>
                    <a:pt x="94428" y="701504"/>
                  </a:cubicBezTo>
                  <a:cubicBezTo>
                    <a:pt x="94428" y="401623"/>
                    <a:pt x="32741" y="21534"/>
                    <a:pt x="32741" y="21278"/>
                  </a:cubicBezTo>
                  <a:cubicBezTo>
                    <a:pt x="31848" y="15786"/>
                    <a:pt x="26739" y="12083"/>
                    <a:pt x="21246" y="12977"/>
                  </a:cubicBezTo>
                  <a:cubicBezTo>
                    <a:pt x="15883" y="13870"/>
                    <a:pt x="12178" y="18979"/>
                    <a:pt x="12944" y="24471"/>
                  </a:cubicBezTo>
                  <a:lnTo>
                    <a:pt x="12944" y="24471"/>
                  </a:lnTo>
                  <a:close/>
                </a:path>
              </a:pathLst>
            </a:custGeom>
            <a:solidFill>
              <a:srgbClr val="1D1D1B"/>
            </a:solidFill>
            <a:ln w="12772"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601221FA-DB86-419C-932C-4A53F6BCD99C}"/>
                </a:ext>
              </a:extLst>
            </p:cNvPr>
            <p:cNvSpPr/>
            <p:nvPr/>
          </p:nvSpPr>
          <p:spPr>
            <a:xfrm>
              <a:off x="14791893" y="1666209"/>
              <a:ext cx="1762712" cy="191599"/>
            </a:xfrm>
            <a:custGeom>
              <a:avLst/>
              <a:gdLst>
                <a:gd name="connsiteX0" fmla="*/ 1668197 w 1762508"/>
                <a:gd name="connsiteY0" fmla="*/ 178877 h 191576"/>
                <a:gd name="connsiteX1" fmla="*/ 95860 w 1762508"/>
                <a:gd name="connsiteY1" fmla="*/ 178877 h 191576"/>
                <a:gd name="connsiteX2" fmla="*/ 12844 w 1762508"/>
                <a:gd name="connsiteY2" fmla="*/ 95860 h 191576"/>
                <a:gd name="connsiteX3" fmla="*/ 95860 w 1762508"/>
                <a:gd name="connsiteY3" fmla="*/ 12844 h 191576"/>
                <a:gd name="connsiteX4" fmla="*/ 1668197 w 1762508"/>
                <a:gd name="connsiteY4" fmla="*/ 12844 h 191576"/>
                <a:gd name="connsiteX5" fmla="*/ 1751214 w 1762508"/>
                <a:gd name="connsiteY5" fmla="*/ 95860 h 191576"/>
                <a:gd name="connsiteX6" fmla="*/ 1668197 w 1762508"/>
                <a:gd name="connsiteY6" fmla="*/ 178877 h 191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2508" h="191576">
                  <a:moveTo>
                    <a:pt x="1668197" y="178877"/>
                  </a:moveTo>
                  <a:lnTo>
                    <a:pt x="95860" y="178877"/>
                  </a:lnTo>
                  <a:cubicBezTo>
                    <a:pt x="50010" y="178877"/>
                    <a:pt x="12844" y="141711"/>
                    <a:pt x="12844" y="95860"/>
                  </a:cubicBezTo>
                  <a:cubicBezTo>
                    <a:pt x="12844" y="50010"/>
                    <a:pt x="50010" y="12844"/>
                    <a:pt x="95860" y="12844"/>
                  </a:cubicBezTo>
                  <a:lnTo>
                    <a:pt x="1668197" y="12844"/>
                  </a:lnTo>
                  <a:cubicBezTo>
                    <a:pt x="1714048" y="12844"/>
                    <a:pt x="1751214" y="50010"/>
                    <a:pt x="1751214" y="95860"/>
                  </a:cubicBezTo>
                  <a:cubicBezTo>
                    <a:pt x="1751214" y="141711"/>
                    <a:pt x="1714048" y="178877"/>
                    <a:pt x="1668197" y="178877"/>
                  </a:cubicBezTo>
                  <a:close/>
                </a:path>
              </a:pathLst>
            </a:custGeom>
            <a:solidFill>
              <a:srgbClr val="040508"/>
            </a:solidFill>
            <a:ln w="12772" cap="flat">
              <a:noFill/>
              <a:prstDash val="solid"/>
              <a:miter/>
            </a:ln>
          </p:spPr>
          <p:txBody>
            <a:bodyPr rtlCol="0" anchor="ctr"/>
            <a:lstStyle/>
            <a:p>
              <a:endParaRPr lang="en-US"/>
            </a:p>
          </p:txBody>
        </p:sp>
      </p:grpSp>
      <p:sp>
        <p:nvSpPr>
          <p:cNvPr id="116" name="Freeform: Shape 115">
            <a:extLst>
              <a:ext uri="{FF2B5EF4-FFF2-40B4-BE49-F238E27FC236}">
                <a16:creationId xmlns:a16="http://schemas.microsoft.com/office/drawing/2014/main" id="{396265C6-73BA-4D30-8255-AB286BA8BAB2}"/>
              </a:ext>
            </a:extLst>
          </p:cNvPr>
          <p:cNvSpPr/>
          <p:nvPr/>
        </p:nvSpPr>
        <p:spPr>
          <a:xfrm>
            <a:off x="1170608" y="6465909"/>
            <a:ext cx="2741193" cy="791900"/>
          </a:xfrm>
          <a:custGeom>
            <a:avLst/>
            <a:gdLst>
              <a:gd name="connsiteX0" fmla="*/ 2108575 w 2442365"/>
              <a:gd name="connsiteY0" fmla="*/ 700416 h 705572"/>
              <a:gd name="connsiteX1" fmla="*/ 360385 w 2442365"/>
              <a:gd name="connsiteY1" fmla="*/ 700416 h 705572"/>
              <a:gd name="connsiteX2" fmla="*/ 20353 w 2442365"/>
              <a:gd name="connsiteY2" fmla="*/ 360385 h 705572"/>
              <a:gd name="connsiteX3" fmla="*/ 20353 w 2442365"/>
              <a:gd name="connsiteY3" fmla="*/ 360385 h 705572"/>
              <a:gd name="connsiteX4" fmla="*/ 360385 w 2442365"/>
              <a:gd name="connsiteY4" fmla="*/ 20353 h 705572"/>
              <a:gd name="connsiteX5" fmla="*/ 2108575 w 2442365"/>
              <a:gd name="connsiteY5" fmla="*/ 20353 h 705572"/>
              <a:gd name="connsiteX6" fmla="*/ 2448607 w 2442365"/>
              <a:gd name="connsiteY6" fmla="*/ 360385 h 705572"/>
              <a:gd name="connsiteX7" fmla="*/ 2448607 w 2442365"/>
              <a:gd name="connsiteY7" fmla="*/ 360385 h 705572"/>
              <a:gd name="connsiteX8" fmla="*/ 2108575 w 2442365"/>
              <a:gd name="connsiteY8" fmla="*/ 700416 h 70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2365" h="705572">
                <a:moveTo>
                  <a:pt x="2108575" y="700416"/>
                </a:moveTo>
                <a:lnTo>
                  <a:pt x="360385" y="700416"/>
                </a:lnTo>
                <a:cubicBezTo>
                  <a:pt x="172594" y="700416"/>
                  <a:pt x="20353" y="548176"/>
                  <a:pt x="20353" y="360385"/>
                </a:cubicBezTo>
                <a:lnTo>
                  <a:pt x="20353" y="360385"/>
                </a:lnTo>
                <a:cubicBezTo>
                  <a:pt x="20353" y="172594"/>
                  <a:pt x="172594" y="20353"/>
                  <a:pt x="360385" y="20353"/>
                </a:cubicBezTo>
                <a:lnTo>
                  <a:pt x="2108575" y="20353"/>
                </a:lnTo>
                <a:cubicBezTo>
                  <a:pt x="2296366" y="20353"/>
                  <a:pt x="2448607" y="172594"/>
                  <a:pt x="2448607" y="360385"/>
                </a:cubicBezTo>
                <a:lnTo>
                  <a:pt x="2448607" y="360385"/>
                </a:lnTo>
                <a:cubicBezTo>
                  <a:pt x="2448335" y="548176"/>
                  <a:pt x="2296366" y="700416"/>
                  <a:pt x="2108575" y="700416"/>
                </a:cubicBezTo>
                <a:close/>
              </a:path>
            </a:pathLst>
          </a:custGeom>
          <a:solidFill>
            <a:srgbClr val="ECB22F"/>
          </a:solidFill>
          <a:ln w="9525" cap="flat">
            <a:noFill/>
            <a:prstDash val="solid"/>
            <a:miter/>
          </a:ln>
        </p:spPr>
        <p:txBody>
          <a:bodyPr rtlCol="0" anchor="ctr"/>
          <a:lstStyle/>
          <a:p>
            <a:endParaRPr lang="en-US"/>
          </a:p>
        </p:txBody>
      </p:sp>
      <p:sp>
        <p:nvSpPr>
          <p:cNvPr id="117" name="Rectangle 116">
            <a:extLst>
              <a:ext uri="{FF2B5EF4-FFF2-40B4-BE49-F238E27FC236}">
                <a16:creationId xmlns:a16="http://schemas.microsoft.com/office/drawing/2014/main" id="{EF75107F-2337-46BE-A8C5-EB386F9ACB30}"/>
              </a:ext>
            </a:extLst>
          </p:cNvPr>
          <p:cNvSpPr/>
          <p:nvPr/>
        </p:nvSpPr>
        <p:spPr>
          <a:xfrm>
            <a:off x="1164860" y="2372270"/>
            <a:ext cx="8957630" cy="1108124"/>
          </a:xfrm>
          <a:prstGeom prst="rect">
            <a:avLst/>
          </a:prstGeom>
        </p:spPr>
        <p:txBody>
          <a:bodyPr wrap="square">
            <a:spAutoFit/>
          </a:bodyPr>
          <a:lstStyle/>
          <a:p>
            <a:r>
              <a:rPr lang="en-US" sz="6601" dirty="0">
                <a:latin typeface="+mj-lt"/>
              </a:rPr>
              <a:t>FOOD APPS</a:t>
            </a:r>
          </a:p>
        </p:txBody>
      </p:sp>
      <p:sp>
        <p:nvSpPr>
          <p:cNvPr id="118" name="Rectangle 117">
            <a:extLst>
              <a:ext uri="{FF2B5EF4-FFF2-40B4-BE49-F238E27FC236}">
                <a16:creationId xmlns:a16="http://schemas.microsoft.com/office/drawing/2014/main" id="{4839CC84-CCC9-406A-AB70-C68C6ABC01BF}"/>
              </a:ext>
            </a:extLst>
          </p:cNvPr>
          <p:cNvSpPr/>
          <p:nvPr/>
        </p:nvSpPr>
        <p:spPr>
          <a:xfrm>
            <a:off x="1235582" y="3815121"/>
            <a:ext cx="7997992" cy="1688154"/>
          </a:xfrm>
          <a:prstGeom prst="rect">
            <a:avLst/>
          </a:prstGeom>
        </p:spPr>
        <p:txBody>
          <a:bodyPr wrap="square">
            <a:spAutoFit/>
          </a:bodyPr>
          <a:lstStyle/>
          <a:p>
            <a:pPr>
              <a:lnSpc>
                <a:spcPct val="150000"/>
              </a:lnSpc>
            </a:pPr>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 text ever since the</a:t>
            </a:r>
            <a:endParaRPr lang="en-US" sz="2400" dirty="0"/>
          </a:p>
        </p:txBody>
      </p:sp>
      <p:sp>
        <p:nvSpPr>
          <p:cNvPr id="119" name="Rectangle 118">
            <a:extLst>
              <a:ext uri="{FF2B5EF4-FFF2-40B4-BE49-F238E27FC236}">
                <a16:creationId xmlns:a16="http://schemas.microsoft.com/office/drawing/2014/main" id="{7E77939E-CD6D-4914-9D1E-1A4EBEC6D763}"/>
              </a:ext>
            </a:extLst>
          </p:cNvPr>
          <p:cNvSpPr/>
          <p:nvPr/>
        </p:nvSpPr>
        <p:spPr>
          <a:xfrm>
            <a:off x="1487851" y="6658739"/>
            <a:ext cx="2045753" cy="400110"/>
          </a:xfrm>
          <a:prstGeom prst="rect">
            <a:avLst/>
          </a:prstGeom>
        </p:spPr>
        <p:txBody>
          <a:bodyPr wrap="none">
            <a:spAutoFit/>
          </a:bodyPr>
          <a:lstStyle/>
          <a:p>
            <a:pPr algn="ctr"/>
            <a:r>
              <a:rPr lang="en-US" sz="2000" b="1" dirty="0">
                <a:solidFill>
                  <a:schemeClr val="bg1"/>
                </a:solidFill>
              </a:rPr>
              <a:t>Lorem Ipsum</a:t>
            </a:r>
            <a:r>
              <a:rPr lang="en-US" sz="2000" dirty="0">
                <a:solidFill>
                  <a:schemeClr val="bg1"/>
                </a:solidFill>
              </a:rPr>
              <a:t> </a:t>
            </a:r>
          </a:p>
        </p:txBody>
      </p:sp>
    </p:spTree>
    <p:extLst>
      <p:ext uri="{BB962C8B-B14F-4D97-AF65-F5344CB8AC3E}">
        <p14:creationId xmlns:p14="http://schemas.microsoft.com/office/powerpoint/2010/main" val="30317326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Shape 4">
            <a:extLst>
              <a:ext uri="{FF2B5EF4-FFF2-40B4-BE49-F238E27FC236}">
                <a16:creationId xmlns:a16="http://schemas.microsoft.com/office/drawing/2014/main" id="{332CC2D7-4B7A-403C-B7BD-F83C7DA34148}"/>
              </a:ext>
            </a:extLst>
          </p:cNvPr>
          <p:cNvSpPr/>
          <p:nvPr/>
        </p:nvSpPr>
        <p:spPr>
          <a:xfrm>
            <a:off x="-6615" y="9904001"/>
            <a:ext cx="24393790" cy="3757253"/>
          </a:xfrm>
          <a:custGeom>
            <a:avLst/>
            <a:gdLst>
              <a:gd name="connsiteX0" fmla="*/ 24387822 w 24390966"/>
              <a:gd name="connsiteY0" fmla="*/ 3306000 h 3310128"/>
              <a:gd name="connsiteX1" fmla="*/ 3822 w 24390966"/>
              <a:gd name="connsiteY1" fmla="*/ 3306000 h 3310128"/>
              <a:gd name="connsiteX2" fmla="*/ 3822 w 24390966"/>
              <a:gd name="connsiteY2" fmla="*/ 5016 h 3310128"/>
              <a:gd name="connsiteX3" fmla="*/ 24387822 w 24390966"/>
              <a:gd name="connsiteY3" fmla="*/ 5016 h 3310128"/>
            </a:gdLst>
            <a:ahLst/>
            <a:cxnLst>
              <a:cxn ang="0">
                <a:pos x="connsiteX0" y="connsiteY0"/>
              </a:cxn>
              <a:cxn ang="0">
                <a:pos x="connsiteX1" y="connsiteY1"/>
              </a:cxn>
              <a:cxn ang="0">
                <a:pos x="connsiteX2" y="connsiteY2"/>
              </a:cxn>
              <a:cxn ang="0">
                <a:pos x="connsiteX3" y="connsiteY3"/>
              </a:cxn>
            </a:cxnLst>
            <a:rect l="l" t="t" r="r" b="b"/>
            <a:pathLst>
              <a:path w="24390966" h="3310128">
                <a:moveTo>
                  <a:pt x="24387822" y="3306000"/>
                </a:moveTo>
                <a:lnTo>
                  <a:pt x="3822" y="3306000"/>
                </a:lnTo>
                <a:lnTo>
                  <a:pt x="3822" y="5016"/>
                </a:lnTo>
                <a:lnTo>
                  <a:pt x="24387822" y="5016"/>
                </a:lnTo>
                <a:close/>
              </a:path>
            </a:pathLst>
          </a:custGeom>
          <a:solidFill>
            <a:schemeClr val="bg1">
              <a:lumMod val="85000"/>
              <a:alpha val="21000"/>
            </a:schemeClr>
          </a:solidFill>
          <a:ln w="6967" cap="flat">
            <a:noFill/>
            <a:prstDash val="solid"/>
            <a:miter/>
          </a:ln>
        </p:spPr>
        <p:txBody>
          <a:bodyPr rtlCol="0" anchor="ctr"/>
          <a:lstStyle/>
          <a:p>
            <a:endParaRPr lang="en-US"/>
          </a:p>
        </p:txBody>
      </p:sp>
      <p:grpSp>
        <p:nvGrpSpPr>
          <p:cNvPr id="2" name="Group 1">
            <a:extLst>
              <a:ext uri="{FF2B5EF4-FFF2-40B4-BE49-F238E27FC236}">
                <a16:creationId xmlns:a16="http://schemas.microsoft.com/office/drawing/2014/main" id="{404B3B22-F51F-4E7E-868B-51780E4A14F2}"/>
              </a:ext>
            </a:extLst>
          </p:cNvPr>
          <p:cNvGrpSpPr/>
          <p:nvPr/>
        </p:nvGrpSpPr>
        <p:grpSpPr>
          <a:xfrm>
            <a:off x="15651" y="1553069"/>
            <a:ext cx="15952472" cy="10452929"/>
            <a:chOff x="320058" y="4543896"/>
            <a:chExt cx="12695841" cy="8319007"/>
          </a:xfrm>
        </p:grpSpPr>
        <p:sp>
          <p:nvSpPr>
            <p:cNvPr id="8" name="Freeform: Shape 7">
              <a:extLst>
                <a:ext uri="{FF2B5EF4-FFF2-40B4-BE49-F238E27FC236}">
                  <a16:creationId xmlns:a16="http://schemas.microsoft.com/office/drawing/2014/main" id="{7556295E-C7CA-4A0F-B8EB-EC5E4D3F1ED1}"/>
                </a:ext>
              </a:extLst>
            </p:cNvPr>
            <p:cNvSpPr/>
            <p:nvPr/>
          </p:nvSpPr>
          <p:spPr>
            <a:xfrm>
              <a:off x="1939500" y="6697830"/>
              <a:ext cx="2022566" cy="4029810"/>
            </a:xfrm>
            <a:custGeom>
              <a:avLst/>
              <a:gdLst>
                <a:gd name="connsiteX0" fmla="*/ 1899091 w 2022332"/>
                <a:gd name="connsiteY0" fmla="*/ 4031512 h 4029343"/>
                <a:gd name="connsiteX1" fmla="*/ 1673264 w 2022332"/>
                <a:gd name="connsiteY1" fmla="*/ 1396122 h 4029343"/>
                <a:gd name="connsiteX2" fmla="*/ 215116 w 2022332"/>
                <a:gd name="connsiteY2" fmla="*/ 4619 h 4029343"/>
                <a:gd name="connsiteX3" fmla="*/ 1899091 w 2022332"/>
                <a:gd name="connsiteY3" fmla="*/ 4031512 h 4029343"/>
              </a:gdLst>
              <a:ahLst/>
              <a:cxnLst>
                <a:cxn ang="0">
                  <a:pos x="connsiteX0" y="connsiteY0"/>
                </a:cxn>
                <a:cxn ang="0">
                  <a:pos x="connsiteX1" y="connsiteY1"/>
                </a:cxn>
                <a:cxn ang="0">
                  <a:pos x="connsiteX2" y="connsiteY2"/>
                </a:cxn>
                <a:cxn ang="0">
                  <a:pos x="connsiteX3" y="connsiteY3"/>
                </a:cxn>
              </a:cxnLst>
              <a:rect l="l" t="t" r="r" b="b"/>
              <a:pathLst>
                <a:path w="2022332" h="4029343">
                  <a:moveTo>
                    <a:pt x="1899091" y="4031512"/>
                  </a:moveTo>
                  <a:cubicBezTo>
                    <a:pt x="1899091" y="4031512"/>
                    <a:pt x="2296816" y="2311610"/>
                    <a:pt x="1673264" y="1396122"/>
                  </a:cubicBezTo>
                  <a:cubicBezTo>
                    <a:pt x="908531" y="273727"/>
                    <a:pt x="215116" y="4619"/>
                    <a:pt x="215116" y="4619"/>
                  </a:cubicBezTo>
                  <a:cubicBezTo>
                    <a:pt x="215116" y="4619"/>
                    <a:pt x="-873113" y="2359564"/>
                    <a:pt x="1899091" y="4031512"/>
                  </a:cubicBezTo>
                  <a:close/>
                </a:path>
              </a:pathLst>
            </a:custGeom>
            <a:solidFill>
              <a:srgbClr val="129F49"/>
            </a:solidFill>
            <a:ln w="7658"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4A2F615F-5364-419F-9DCB-D25F9C37427A}"/>
                </a:ext>
              </a:extLst>
            </p:cNvPr>
            <p:cNvSpPr/>
            <p:nvPr/>
          </p:nvSpPr>
          <p:spPr>
            <a:xfrm>
              <a:off x="2093941" y="6697830"/>
              <a:ext cx="1777407" cy="4029810"/>
            </a:xfrm>
            <a:custGeom>
              <a:avLst/>
              <a:gdLst>
                <a:gd name="connsiteX0" fmla="*/ 605191 w 1777201"/>
                <a:gd name="connsiteY0" fmla="*/ 627253 h 4029343"/>
                <a:gd name="connsiteX1" fmla="*/ 583972 w 1777201"/>
                <a:gd name="connsiteY1" fmla="*/ 662720 h 4029343"/>
                <a:gd name="connsiteX2" fmla="*/ 359677 w 1777201"/>
                <a:gd name="connsiteY2" fmla="*/ 1035702 h 4029343"/>
                <a:gd name="connsiteX3" fmla="*/ 60693 w 1777201"/>
                <a:gd name="connsiteY3" fmla="*/ 4619 h 4029343"/>
                <a:gd name="connsiteX4" fmla="*/ 262313 w 1777201"/>
                <a:gd name="connsiteY4" fmla="*/ 1031029 h 4029343"/>
                <a:gd name="connsiteX5" fmla="*/ 4619 w 1777201"/>
                <a:gd name="connsiteY5" fmla="*/ 851854 h 4029343"/>
                <a:gd name="connsiteX6" fmla="*/ 302300 w 1777201"/>
                <a:gd name="connsiteY6" fmla="*/ 1162634 h 4029343"/>
                <a:gd name="connsiteX7" fmla="*/ 466232 w 1777201"/>
                <a:gd name="connsiteY7" fmla="*/ 1635048 h 4029343"/>
                <a:gd name="connsiteX8" fmla="*/ 101753 w 1777201"/>
                <a:gd name="connsiteY8" fmla="*/ 1307875 h 4029343"/>
                <a:gd name="connsiteX9" fmla="*/ 514875 w 1777201"/>
                <a:gd name="connsiteY9" fmla="*/ 1761214 h 4029343"/>
                <a:gd name="connsiteX10" fmla="*/ 670227 w 1777201"/>
                <a:gd name="connsiteY10" fmla="*/ 2134579 h 4029343"/>
                <a:gd name="connsiteX11" fmla="*/ 125346 w 1777201"/>
                <a:gd name="connsiteY11" fmla="*/ 1717933 h 4029343"/>
                <a:gd name="connsiteX12" fmla="*/ 751733 w 1777201"/>
                <a:gd name="connsiteY12" fmla="*/ 2317126 h 4029343"/>
                <a:gd name="connsiteX13" fmla="*/ 981161 w 1777201"/>
                <a:gd name="connsiteY13" fmla="*/ 2794059 h 4029343"/>
                <a:gd name="connsiteX14" fmla="*/ 503844 w 1777201"/>
                <a:gd name="connsiteY14" fmla="*/ 2527632 h 4029343"/>
                <a:gd name="connsiteX15" fmla="*/ 1097598 w 1777201"/>
                <a:gd name="connsiteY15" fmla="*/ 3019886 h 4029343"/>
                <a:gd name="connsiteX16" fmla="*/ 1321434 w 1777201"/>
                <a:gd name="connsiteY16" fmla="*/ 3429332 h 4029343"/>
                <a:gd name="connsiteX17" fmla="*/ 817536 w 1777201"/>
                <a:gd name="connsiteY17" fmla="*/ 3058877 h 4029343"/>
                <a:gd name="connsiteX18" fmla="*/ 1419256 w 1777201"/>
                <a:gd name="connsiteY18" fmla="*/ 3644970 h 4029343"/>
                <a:gd name="connsiteX19" fmla="*/ 1658642 w 1777201"/>
                <a:gd name="connsiteY19" fmla="*/ 3978426 h 4029343"/>
                <a:gd name="connsiteX20" fmla="*/ 1744744 w 1777201"/>
                <a:gd name="connsiteY20" fmla="*/ 4031512 h 4029343"/>
                <a:gd name="connsiteX21" fmla="*/ 1772858 w 1777201"/>
                <a:gd name="connsiteY21" fmla="*/ 3891404 h 4029343"/>
                <a:gd name="connsiteX22" fmla="*/ 1535157 w 1777201"/>
                <a:gd name="connsiteY22" fmla="*/ 3545156 h 4029343"/>
                <a:gd name="connsiteX23" fmla="*/ 1583954 w 1777201"/>
                <a:gd name="connsiteY23" fmla="*/ 2878476 h 4029343"/>
                <a:gd name="connsiteX24" fmla="*/ 1440322 w 1777201"/>
                <a:gd name="connsiteY24" fmla="*/ 3352575 h 4029343"/>
                <a:gd name="connsiteX25" fmla="*/ 1234106 w 1777201"/>
                <a:gd name="connsiteY25" fmla="*/ 2968025 h 4029343"/>
                <a:gd name="connsiteX26" fmla="*/ 1418337 w 1777201"/>
                <a:gd name="connsiteY26" fmla="*/ 2196475 h 4029343"/>
                <a:gd name="connsiteX27" fmla="*/ 1142947 w 1777201"/>
                <a:gd name="connsiteY27" fmla="*/ 2792450 h 4029343"/>
                <a:gd name="connsiteX28" fmla="*/ 895058 w 1777201"/>
                <a:gd name="connsiteY28" fmla="*/ 2292306 h 4029343"/>
                <a:gd name="connsiteX29" fmla="*/ 1090244 w 1777201"/>
                <a:gd name="connsiteY29" fmla="*/ 1583111 h 4029343"/>
                <a:gd name="connsiteX30" fmla="*/ 823434 w 1777201"/>
                <a:gd name="connsiteY30" fmla="*/ 2140555 h 4029343"/>
                <a:gd name="connsiteX31" fmla="*/ 645178 w 1777201"/>
                <a:gd name="connsiteY31" fmla="*/ 1745204 h 4029343"/>
                <a:gd name="connsiteX32" fmla="*/ 796010 w 1777201"/>
                <a:gd name="connsiteY32" fmla="*/ 997247 h 4029343"/>
                <a:gd name="connsiteX33" fmla="*/ 570260 w 1777201"/>
                <a:gd name="connsiteY33" fmla="*/ 1569705 h 4029343"/>
                <a:gd name="connsiteX34" fmla="*/ 391544 w 1777201"/>
                <a:gd name="connsiteY34" fmla="*/ 1121268 h 4029343"/>
                <a:gd name="connsiteX35" fmla="*/ 605191 w 1777201"/>
                <a:gd name="connsiteY35" fmla="*/ 627253 h 402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777201" h="4029343">
                  <a:moveTo>
                    <a:pt x="605191" y="627253"/>
                  </a:moveTo>
                  <a:lnTo>
                    <a:pt x="583972" y="662720"/>
                  </a:lnTo>
                  <a:lnTo>
                    <a:pt x="359677" y="1035702"/>
                  </a:lnTo>
                  <a:cubicBezTo>
                    <a:pt x="106732" y="345964"/>
                    <a:pt x="60693" y="4619"/>
                    <a:pt x="60693" y="4619"/>
                  </a:cubicBezTo>
                  <a:cubicBezTo>
                    <a:pt x="86815" y="335470"/>
                    <a:pt x="160431" y="683863"/>
                    <a:pt x="262313" y="1031029"/>
                  </a:cubicBezTo>
                  <a:lnTo>
                    <a:pt x="4619" y="851854"/>
                  </a:lnTo>
                  <a:lnTo>
                    <a:pt x="302300" y="1162634"/>
                  </a:lnTo>
                  <a:cubicBezTo>
                    <a:pt x="352093" y="1321510"/>
                    <a:pt x="407400" y="1479543"/>
                    <a:pt x="466232" y="1635048"/>
                  </a:cubicBezTo>
                  <a:lnTo>
                    <a:pt x="101753" y="1307875"/>
                  </a:lnTo>
                  <a:lnTo>
                    <a:pt x="514875" y="1761214"/>
                  </a:lnTo>
                  <a:cubicBezTo>
                    <a:pt x="564897" y="1888146"/>
                    <a:pt x="617064" y="2012856"/>
                    <a:pt x="670227" y="2134579"/>
                  </a:cubicBezTo>
                  <a:lnTo>
                    <a:pt x="125346" y="1717933"/>
                  </a:lnTo>
                  <a:lnTo>
                    <a:pt x="751733" y="2317126"/>
                  </a:lnTo>
                  <a:cubicBezTo>
                    <a:pt x="828107" y="2484351"/>
                    <a:pt x="905477" y="2644146"/>
                    <a:pt x="981161" y="2794059"/>
                  </a:cubicBezTo>
                  <a:lnTo>
                    <a:pt x="503844" y="2527632"/>
                  </a:lnTo>
                  <a:lnTo>
                    <a:pt x="1097598" y="3019886"/>
                  </a:lnTo>
                  <a:cubicBezTo>
                    <a:pt x="1177495" y="3171561"/>
                    <a:pt x="1253333" y="3309294"/>
                    <a:pt x="1321434" y="3429332"/>
                  </a:cubicBezTo>
                  <a:lnTo>
                    <a:pt x="817536" y="3058877"/>
                  </a:lnTo>
                  <a:lnTo>
                    <a:pt x="1419256" y="3644970"/>
                  </a:lnTo>
                  <a:cubicBezTo>
                    <a:pt x="1527037" y="3809898"/>
                    <a:pt x="1658642" y="3978426"/>
                    <a:pt x="1658642" y="3978426"/>
                  </a:cubicBezTo>
                  <a:lnTo>
                    <a:pt x="1744744" y="4031512"/>
                  </a:lnTo>
                  <a:lnTo>
                    <a:pt x="1772858" y="3891404"/>
                  </a:lnTo>
                  <a:cubicBezTo>
                    <a:pt x="1679708" y="3770447"/>
                    <a:pt x="1606399" y="3672625"/>
                    <a:pt x="1535157" y="3545156"/>
                  </a:cubicBezTo>
                  <a:lnTo>
                    <a:pt x="1583954" y="2878476"/>
                  </a:lnTo>
                  <a:lnTo>
                    <a:pt x="1440322" y="3352575"/>
                  </a:lnTo>
                  <a:cubicBezTo>
                    <a:pt x="1367855" y="3220357"/>
                    <a:pt x="1299219" y="3092276"/>
                    <a:pt x="1234106" y="2968025"/>
                  </a:cubicBezTo>
                  <a:lnTo>
                    <a:pt x="1418337" y="2196475"/>
                  </a:lnTo>
                  <a:lnTo>
                    <a:pt x="1142947" y="2792450"/>
                  </a:lnTo>
                  <a:cubicBezTo>
                    <a:pt x="1053168" y="2617411"/>
                    <a:pt x="970819" y="2450722"/>
                    <a:pt x="895058" y="2292306"/>
                  </a:cubicBezTo>
                  <a:lnTo>
                    <a:pt x="1090244" y="1583111"/>
                  </a:lnTo>
                  <a:lnTo>
                    <a:pt x="823434" y="2140555"/>
                  </a:lnTo>
                  <a:cubicBezTo>
                    <a:pt x="758781" y="2001979"/>
                    <a:pt x="699490" y="1870221"/>
                    <a:pt x="645178" y="1745204"/>
                  </a:cubicBezTo>
                  <a:lnTo>
                    <a:pt x="796010" y="997247"/>
                  </a:lnTo>
                  <a:lnTo>
                    <a:pt x="570260" y="1569705"/>
                  </a:lnTo>
                  <a:cubicBezTo>
                    <a:pt x="502236" y="1407536"/>
                    <a:pt x="443021" y="1258006"/>
                    <a:pt x="391544" y="1121268"/>
                  </a:cubicBezTo>
                  <a:lnTo>
                    <a:pt x="605191" y="627253"/>
                  </a:lnTo>
                  <a:close/>
                </a:path>
              </a:pathLst>
            </a:custGeom>
            <a:solidFill>
              <a:srgbClr val="31E8B8"/>
            </a:solidFill>
            <a:ln w="7658"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D38D4803-667B-40D9-99DD-074BEA521EFA}"/>
                </a:ext>
              </a:extLst>
            </p:cNvPr>
            <p:cNvSpPr/>
            <p:nvPr/>
          </p:nvSpPr>
          <p:spPr>
            <a:xfrm>
              <a:off x="320058" y="9331741"/>
              <a:ext cx="3600781" cy="1570554"/>
            </a:xfrm>
            <a:custGeom>
              <a:avLst/>
              <a:gdLst>
                <a:gd name="connsiteX0" fmla="*/ 3601383 w 3600364"/>
                <a:gd name="connsiteY0" fmla="*/ 1296328 h 1570371"/>
                <a:gd name="connsiteX1" fmla="*/ 1347479 w 3600364"/>
                <a:gd name="connsiteY1" fmla="*/ 1406024 h 1570371"/>
                <a:gd name="connsiteX2" fmla="*/ 4619 w 3600364"/>
                <a:gd name="connsiteY2" fmla="*/ 331967 h 1570371"/>
                <a:gd name="connsiteX3" fmla="*/ 3601383 w 3600364"/>
                <a:gd name="connsiteY3" fmla="*/ 1296328 h 1570371"/>
              </a:gdLst>
              <a:ahLst/>
              <a:cxnLst>
                <a:cxn ang="0">
                  <a:pos x="connsiteX0" y="connsiteY0"/>
                </a:cxn>
                <a:cxn ang="0">
                  <a:pos x="connsiteX1" y="connsiteY1"/>
                </a:cxn>
                <a:cxn ang="0">
                  <a:pos x="connsiteX2" y="connsiteY2"/>
                </a:cxn>
                <a:cxn ang="0">
                  <a:pos x="connsiteX3" y="connsiteY3"/>
                </a:cxn>
              </a:cxnLst>
              <a:rect l="l" t="t" r="r" b="b"/>
              <a:pathLst>
                <a:path w="3600364" h="1570371">
                  <a:moveTo>
                    <a:pt x="3601383" y="1296328"/>
                  </a:moveTo>
                  <a:cubicBezTo>
                    <a:pt x="3601383" y="1296328"/>
                    <a:pt x="2192568" y="1828799"/>
                    <a:pt x="1347479" y="1406024"/>
                  </a:cubicBezTo>
                  <a:cubicBezTo>
                    <a:pt x="311263" y="887572"/>
                    <a:pt x="4619" y="331967"/>
                    <a:pt x="4619" y="331967"/>
                  </a:cubicBezTo>
                  <a:cubicBezTo>
                    <a:pt x="4619" y="331967"/>
                    <a:pt x="1871600" y="-856766"/>
                    <a:pt x="3601383" y="1296328"/>
                  </a:cubicBezTo>
                  <a:close/>
                </a:path>
              </a:pathLst>
            </a:custGeom>
            <a:solidFill>
              <a:srgbClr val="129F49"/>
            </a:solidFill>
            <a:ln w="7658"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16BA6BE-842E-476C-AF1C-C324094C965D}"/>
                </a:ext>
              </a:extLst>
            </p:cNvPr>
            <p:cNvSpPr/>
            <p:nvPr/>
          </p:nvSpPr>
          <p:spPr>
            <a:xfrm>
              <a:off x="320058" y="9515019"/>
              <a:ext cx="3600781" cy="1156847"/>
            </a:xfrm>
            <a:custGeom>
              <a:avLst/>
              <a:gdLst>
                <a:gd name="connsiteX0" fmla="*/ 593164 w 3600364"/>
                <a:gd name="connsiteY0" fmla="*/ 538009 h 1156712"/>
                <a:gd name="connsiteX1" fmla="*/ 620741 w 3600364"/>
                <a:gd name="connsiteY1" fmla="*/ 516024 h 1156712"/>
                <a:gd name="connsiteX2" fmla="*/ 910456 w 3600364"/>
                <a:gd name="connsiteY2" fmla="*/ 283839 h 1156712"/>
                <a:gd name="connsiteX3" fmla="*/ 4619 w 3600364"/>
                <a:gd name="connsiteY3" fmla="*/ 148711 h 1156712"/>
                <a:gd name="connsiteX4" fmla="*/ 895441 w 3600364"/>
                <a:gd name="connsiteY4" fmla="*/ 202103 h 1156712"/>
                <a:gd name="connsiteX5" fmla="*/ 714581 w 3600364"/>
                <a:gd name="connsiteY5" fmla="*/ 4619 h 1156712"/>
                <a:gd name="connsiteX6" fmla="*/ 1011342 w 3600364"/>
                <a:gd name="connsiteY6" fmla="*/ 220871 h 1156712"/>
                <a:gd name="connsiteX7" fmla="*/ 1429444 w 3600364"/>
                <a:gd name="connsiteY7" fmla="*/ 305595 h 1156712"/>
                <a:gd name="connsiteX8" fmla="*/ 1111233 w 3600364"/>
                <a:gd name="connsiteY8" fmla="*/ 34801 h 1156712"/>
                <a:gd name="connsiteX9" fmla="*/ 1541668 w 3600364"/>
                <a:gd name="connsiteY9" fmla="*/ 332329 h 1156712"/>
                <a:gd name="connsiteX10" fmla="*/ 1875123 w 3600364"/>
                <a:gd name="connsiteY10" fmla="*/ 421113 h 1156712"/>
                <a:gd name="connsiteX11" fmla="*/ 1460699 w 3600364"/>
                <a:gd name="connsiteY11" fmla="*/ 7990 h 1156712"/>
                <a:gd name="connsiteX12" fmla="*/ 2038825 w 3600364"/>
                <a:gd name="connsiteY12" fmla="*/ 469220 h 1156712"/>
                <a:gd name="connsiteX13" fmla="*/ 2468188 w 3600364"/>
                <a:gd name="connsiteY13" fmla="*/ 608791 h 1156712"/>
                <a:gd name="connsiteX14" fmla="*/ 2188432 w 3600364"/>
                <a:gd name="connsiteY14" fmla="*/ 235656 h 1156712"/>
                <a:gd name="connsiteX15" fmla="*/ 2672336 w 3600364"/>
                <a:gd name="connsiteY15" fmla="*/ 681488 h 1156712"/>
                <a:gd name="connsiteX16" fmla="*/ 3044016 w 3600364"/>
                <a:gd name="connsiteY16" fmla="*/ 824047 h 1156712"/>
                <a:gd name="connsiteX17" fmla="*/ 2673332 w 3600364"/>
                <a:gd name="connsiteY17" fmla="*/ 440264 h 1156712"/>
                <a:gd name="connsiteX18" fmla="*/ 3237517 w 3600364"/>
                <a:gd name="connsiteY18" fmla="*/ 882113 h 1156712"/>
                <a:gd name="connsiteX19" fmla="*/ 3546765 w 3600364"/>
                <a:gd name="connsiteY19" fmla="*/ 1046504 h 1156712"/>
                <a:gd name="connsiteX20" fmla="*/ 3601460 w 3600364"/>
                <a:gd name="connsiteY20" fmla="*/ 1113225 h 1156712"/>
                <a:gd name="connsiteX21" fmla="*/ 3486172 w 3600364"/>
                <a:gd name="connsiteY21" fmla="*/ 1152983 h 1156712"/>
                <a:gd name="connsiteX22" fmla="*/ 3166276 w 3600364"/>
                <a:gd name="connsiteY22" fmla="*/ 991502 h 1156712"/>
                <a:gd name="connsiteX23" fmla="*/ 2608142 w 3600364"/>
                <a:gd name="connsiteY23" fmla="*/ 1108782 h 1156712"/>
                <a:gd name="connsiteX24" fmla="*/ 2992615 w 3600364"/>
                <a:gd name="connsiteY24" fmla="*/ 933207 h 1156712"/>
                <a:gd name="connsiteX25" fmla="*/ 2643916 w 3600364"/>
                <a:gd name="connsiteY25" fmla="*/ 802751 h 1156712"/>
                <a:gd name="connsiteX26" fmla="*/ 2012627 w 3600364"/>
                <a:gd name="connsiteY26" fmla="*/ 1046580 h 1156712"/>
                <a:gd name="connsiteX27" fmla="*/ 2485117 w 3600364"/>
                <a:gd name="connsiteY27" fmla="*/ 745758 h 1156712"/>
                <a:gd name="connsiteX28" fmla="*/ 2033999 w 3600364"/>
                <a:gd name="connsiteY28" fmla="*/ 593241 h 1156712"/>
                <a:gd name="connsiteX29" fmla="*/ 1456639 w 3600364"/>
                <a:gd name="connsiteY29" fmla="*/ 839138 h 1156712"/>
                <a:gd name="connsiteX30" fmla="*/ 1897492 w 3600364"/>
                <a:gd name="connsiteY30" fmla="*/ 549960 h 1156712"/>
                <a:gd name="connsiteX31" fmla="*/ 1542894 w 3600364"/>
                <a:gd name="connsiteY31" fmla="*/ 444324 h 1156712"/>
                <a:gd name="connsiteX32" fmla="*/ 927691 w 3600364"/>
                <a:gd name="connsiteY32" fmla="*/ 657128 h 1156712"/>
                <a:gd name="connsiteX33" fmla="*/ 1385934 w 3600364"/>
                <a:gd name="connsiteY33" fmla="*/ 400889 h 1156712"/>
                <a:gd name="connsiteX34" fmla="*/ 986370 w 3600364"/>
                <a:gd name="connsiteY34" fmla="*/ 300998 h 1156712"/>
                <a:gd name="connsiteX35" fmla="*/ 593164 w 3600364"/>
                <a:gd name="connsiteY35" fmla="*/ 538009 h 115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600364" h="1156712">
                  <a:moveTo>
                    <a:pt x="593164" y="538009"/>
                  </a:moveTo>
                  <a:lnTo>
                    <a:pt x="620741" y="516024"/>
                  </a:lnTo>
                  <a:lnTo>
                    <a:pt x="910456" y="283839"/>
                  </a:lnTo>
                  <a:cubicBezTo>
                    <a:pt x="298547" y="148711"/>
                    <a:pt x="4619" y="148711"/>
                    <a:pt x="4619" y="148711"/>
                  </a:cubicBezTo>
                  <a:cubicBezTo>
                    <a:pt x="287286" y="133084"/>
                    <a:pt x="590253" y="155605"/>
                    <a:pt x="895441" y="202103"/>
                  </a:cubicBezTo>
                  <a:lnTo>
                    <a:pt x="714581" y="4619"/>
                  </a:lnTo>
                  <a:lnTo>
                    <a:pt x="1011342" y="220871"/>
                  </a:lnTo>
                  <a:cubicBezTo>
                    <a:pt x="1151374" y="244848"/>
                    <a:pt x="1291252" y="273575"/>
                    <a:pt x="1429444" y="305595"/>
                  </a:cubicBezTo>
                  <a:lnTo>
                    <a:pt x="1111233" y="34801"/>
                  </a:lnTo>
                  <a:lnTo>
                    <a:pt x="1541668" y="332329"/>
                  </a:lnTo>
                  <a:cubicBezTo>
                    <a:pt x="1654659" y="360136"/>
                    <a:pt x="1766117" y="390012"/>
                    <a:pt x="1875123" y="421113"/>
                  </a:cubicBezTo>
                  <a:lnTo>
                    <a:pt x="1460699" y="7990"/>
                  </a:lnTo>
                  <a:lnTo>
                    <a:pt x="2038825" y="469220"/>
                  </a:lnTo>
                  <a:cubicBezTo>
                    <a:pt x="2188892" y="514722"/>
                    <a:pt x="2332906" y="561910"/>
                    <a:pt x="2468188" y="608791"/>
                  </a:cubicBezTo>
                  <a:lnTo>
                    <a:pt x="2188432" y="235656"/>
                  </a:lnTo>
                  <a:lnTo>
                    <a:pt x="2672336" y="681488"/>
                  </a:lnTo>
                  <a:cubicBezTo>
                    <a:pt x="2809686" y="731740"/>
                    <a:pt x="2934780" y="780153"/>
                    <a:pt x="3044016" y="824047"/>
                  </a:cubicBezTo>
                  <a:lnTo>
                    <a:pt x="2673332" y="440264"/>
                  </a:lnTo>
                  <a:lnTo>
                    <a:pt x="3237517" y="882113"/>
                  </a:lnTo>
                  <a:cubicBezTo>
                    <a:pt x="3389268" y="954426"/>
                    <a:pt x="3546765" y="1046504"/>
                    <a:pt x="3546765" y="1046504"/>
                  </a:cubicBezTo>
                  <a:lnTo>
                    <a:pt x="3601460" y="1113225"/>
                  </a:lnTo>
                  <a:lnTo>
                    <a:pt x="3486172" y="1152983"/>
                  </a:lnTo>
                  <a:cubicBezTo>
                    <a:pt x="3373258" y="1088023"/>
                    <a:pt x="3282176" y="1037235"/>
                    <a:pt x="3166276" y="991502"/>
                  </a:cubicBezTo>
                  <a:lnTo>
                    <a:pt x="2608142" y="1108782"/>
                  </a:lnTo>
                  <a:lnTo>
                    <a:pt x="2992615" y="933207"/>
                  </a:lnTo>
                  <a:cubicBezTo>
                    <a:pt x="2872578" y="887015"/>
                    <a:pt x="2756447" y="843658"/>
                    <a:pt x="2643916" y="802751"/>
                  </a:cubicBezTo>
                  <a:lnTo>
                    <a:pt x="2012627" y="1046580"/>
                  </a:lnTo>
                  <a:lnTo>
                    <a:pt x="2485117" y="745758"/>
                  </a:lnTo>
                  <a:cubicBezTo>
                    <a:pt x="2326854" y="689838"/>
                    <a:pt x="2176558" y="639203"/>
                    <a:pt x="2033999" y="593241"/>
                  </a:cubicBezTo>
                  <a:lnTo>
                    <a:pt x="1456639" y="839138"/>
                  </a:lnTo>
                  <a:lnTo>
                    <a:pt x="1897492" y="549960"/>
                  </a:lnTo>
                  <a:cubicBezTo>
                    <a:pt x="1772934" y="511122"/>
                    <a:pt x="1654735" y="476037"/>
                    <a:pt x="1542894" y="444324"/>
                  </a:cubicBezTo>
                  <a:lnTo>
                    <a:pt x="927691" y="657128"/>
                  </a:lnTo>
                  <a:lnTo>
                    <a:pt x="1385934" y="400889"/>
                  </a:lnTo>
                  <a:cubicBezTo>
                    <a:pt x="1241076" y="361898"/>
                    <a:pt x="1107939" y="328882"/>
                    <a:pt x="986370" y="300998"/>
                  </a:cubicBezTo>
                  <a:lnTo>
                    <a:pt x="593164" y="538009"/>
                  </a:lnTo>
                  <a:close/>
                </a:path>
              </a:pathLst>
            </a:custGeom>
            <a:solidFill>
              <a:srgbClr val="31E8B8"/>
            </a:solidFill>
            <a:ln w="7658"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9DC23949-76C1-4EB5-AB58-F16D12E17912}"/>
                </a:ext>
              </a:extLst>
            </p:cNvPr>
            <p:cNvSpPr/>
            <p:nvPr/>
          </p:nvSpPr>
          <p:spPr>
            <a:xfrm>
              <a:off x="1437680" y="8478146"/>
              <a:ext cx="2443935" cy="2191114"/>
            </a:xfrm>
            <a:custGeom>
              <a:avLst/>
              <a:gdLst>
                <a:gd name="connsiteX0" fmla="*/ 2442372 w 2443651"/>
                <a:gd name="connsiteY0" fmla="*/ 2188740 h 2190859"/>
                <a:gd name="connsiteX1" fmla="*/ 632002 w 2443651"/>
                <a:gd name="connsiteY1" fmla="*/ 1382182 h 2190859"/>
                <a:gd name="connsiteX2" fmla="*/ 4619 w 2443651"/>
                <a:gd name="connsiteY2" fmla="*/ 8375 h 2190859"/>
                <a:gd name="connsiteX3" fmla="*/ 2442372 w 2443651"/>
                <a:gd name="connsiteY3" fmla="*/ 2188740 h 2190859"/>
              </a:gdLst>
              <a:ahLst/>
              <a:cxnLst>
                <a:cxn ang="0">
                  <a:pos x="connsiteX0" y="connsiteY0"/>
                </a:cxn>
                <a:cxn ang="0">
                  <a:pos x="connsiteX1" y="connsiteY1"/>
                </a:cxn>
                <a:cxn ang="0">
                  <a:pos x="connsiteX2" y="connsiteY2"/>
                </a:cxn>
                <a:cxn ang="0">
                  <a:pos x="connsiteX3" y="connsiteY3"/>
                </a:cxn>
              </a:cxnLst>
              <a:rect l="l" t="t" r="r" b="b"/>
              <a:pathLst>
                <a:path w="2443651" h="2190859">
                  <a:moveTo>
                    <a:pt x="2442372" y="2188740"/>
                  </a:moveTo>
                  <a:cubicBezTo>
                    <a:pt x="2442372" y="2188740"/>
                    <a:pt x="1127090" y="2048249"/>
                    <a:pt x="632002" y="1382182"/>
                  </a:cubicBezTo>
                  <a:cubicBezTo>
                    <a:pt x="24996" y="565359"/>
                    <a:pt x="4619" y="8375"/>
                    <a:pt x="4619" y="8375"/>
                  </a:cubicBezTo>
                  <a:cubicBezTo>
                    <a:pt x="4619" y="8375"/>
                    <a:pt x="1938934" y="-184206"/>
                    <a:pt x="2442372" y="2188740"/>
                  </a:cubicBezTo>
                  <a:close/>
                </a:path>
              </a:pathLst>
            </a:custGeom>
            <a:solidFill>
              <a:srgbClr val="129F49"/>
            </a:solidFill>
            <a:ln w="7658"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6B5A142-9272-42DF-81BF-070A9C880067}"/>
                </a:ext>
              </a:extLst>
            </p:cNvPr>
            <p:cNvSpPr/>
            <p:nvPr/>
          </p:nvSpPr>
          <p:spPr>
            <a:xfrm>
              <a:off x="1437603" y="8481901"/>
              <a:ext cx="2443935" cy="2183453"/>
            </a:xfrm>
            <a:custGeom>
              <a:avLst/>
              <a:gdLst>
                <a:gd name="connsiteX0" fmla="*/ 311876 w 2443651"/>
                <a:gd name="connsiteY0" fmla="*/ 542912 h 2183199"/>
                <a:gd name="connsiteX1" fmla="*/ 342211 w 2443651"/>
                <a:gd name="connsiteY1" fmla="*/ 536554 h 2183199"/>
                <a:gd name="connsiteX2" fmla="*/ 661264 w 2443651"/>
                <a:gd name="connsiteY2" fmla="*/ 469296 h 2183199"/>
                <a:gd name="connsiteX3" fmla="*/ 4619 w 2443651"/>
                <a:gd name="connsiteY3" fmla="*/ 4619 h 2183199"/>
                <a:gd name="connsiteX4" fmla="*/ 681794 w 2443651"/>
                <a:gd name="connsiteY4" fmla="*/ 399204 h 2183199"/>
                <a:gd name="connsiteX5" fmla="*/ 618213 w 2443651"/>
                <a:gd name="connsiteY5" fmla="*/ 172764 h 2183199"/>
                <a:gd name="connsiteX6" fmla="*/ 765215 w 2443651"/>
                <a:gd name="connsiteY6" fmla="*/ 459797 h 2183199"/>
                <a:gd name="connsiteX7" fmla="*/ 1059450 w 2443651"/>
                <a:gd name="connsiteY7" fmla="*/ 691829 h 2183199"/>
                <a:gd name="connsiteX8" fmla="*/ 917273 w 2443651"/>
                <a:gd name="connsiteY8" fmla="*/ 353548 h 2183199"/>
                <a:gd name="connsiteX9" fmla="*/ 1136819 w 2443651"/>
                <a:gd name="connsiteY9" fmla="*/ 757249 h 2183199"/>
                <a:gd name="connsiteX10" fmla="*/ 1363029 w 2443651"/>
                <a:gd name="connsiteY10" fmla="*/ 958869 h 2183199"/>
                <a:gd name="connsiteX11" fmla="*/ 1201779 w 2443651"/>
                <a:gd name="connsiteY11" fmla="*/ 470828 h 2183199"/>
                <a:gd name="connsiteX12" fmla="*/ 1472342 w 2443651"/>
                <a:gd name="connsiteY12" fmla="*/ 1061365 h 2183199"/>
                <a:gd name="connsiteX13" fmla="*/ 1753707 w 2443651"/>
                <a:gd name="connsiteY13" fmla="*/ 1340814 h 2183199"/>
                <a:gd name="connsiteX14" fmla="*/ 1682159 w 2443651"/>
                <a:gd name="connsiteY14" fmla="*/ 937497 h 2183199"/>
                <a:gd name="connsiteX15" fmla="*/ 1885005 w 2443651"/>
                <a:gd name="connsiteY15" fmla="*/ 1478624 h 2183199"/>
                <a:gd name="connsiteX16" fmla="*/ 2119948 w 2443651"/>
                <a:gd name="connsiteY16" fmla="*/ 1737544 h 2183199"/>
                <a:gd name="connsiteX17" fmla="*/ 1981373 w 2443651"/>
                <a:gd name="connsiteY17" fmla="*/ 1289873 h 2183199"/>
                <a:gd name="connsiteX18" fmla="*/ 2248719 w 2443651"/>
                <a:gd name="connsiteY18" fmla="*/ 1859650 h 2183199"/>
                <a:gd name="connsiteX19" fmla="*/ 2426056 w 2443651"/>
                <a:gd name="connsiteY19" fmla="*/ 2110986 h 2183199"/>
                <a:gd name="connsiteX20" fmla="*/ 2442526 w 2443651"/>
                <a:gd name="connsiteY20" fmla="*/ 2184985 h 2183199"/>
                <a:gd name="connsiteX21" fmla="*/ 2336430 w 2443651"/>
                <a:gd name="connsiteY21" fmla="*/ 2170507 h 2183199"/>
                <a:gd name="connsiteX22" fmla="*/ 2149594 w 2443651"/>
                <a:gd name="connsiteY22" fmla="*/ 1917255 h 2183199"/>
                <a:gd name="connsiteX23" fmla="*/ 1665613 w 2443651"/>
                <a:gd name="connsiteY23" fmla="*/ 1788179 h 2183199"/>
                <a:gd name="connsiteX24" fmla="*/ 2036527 w 2443651"/>
                <a:gd name="connsiteY24" fmla="*/ 1802810 h 2183199"/>
                <a:gd name="connsiteX25" fmla="*/ 1814837 w 2443651"/>
                <a:gd name="connsiteY25" fmla="*/ 1562428 h 2183199"/>
                <a:gd name="connsiteX26" fmla="*/ 1223381 w 2443651"/>
                <a:gd name="connsiteY26" fmla="*/ 1503596 h 2183199"/>
                <a:gd name="connsiteX27" fmla="*/ 1712877 w 2443651"/>
                <a:gd name="connsiteY27" fmla="*/ 1454877 h 2183199"/>
                <a:gd name="connsiteX28" fmla="*/ 1419639 w 2443651"/>
                <a:gd name="connsiteY28" fmla="*/ 1156659 h 2183199"/>
                <a:gd name="connsiteX29" fmla="*/ 869626 w 2443651"/>
                <a:gd name="connsiteY29" fmla="*/ 1120809 h 2183199"/>
                <a:gd name="connsiteX30" fmla="*/ 1329783 w 2443651"/>
                <a:gd name="connsiteY30" fmla="*/ 1068719 h 2183199"/>
                <a:gd name="connsiteX31" fmla="*/ 1093615 w 2443651"/>
                <a:gd name="connsiteY31" fmla="*/ 845496 h 2183199"/>
                <a:gd name="connsiteX32" fmla="*/ 527055 w 2443651"/>
                <a:gd name="connsiteY32" fmla="*/ 768739 h 2183199"/>
                <a:gd name="connsiteX33" fmla="*/ 987749 w 2443651"/>
                <a:gd name="connsiteY33" fmla="*/ 749359 h 2183199"/>
                <a:gd name="connsiteX34" fmla="*/ 714121 w 2443651"/>
                <a:gd name="connsiteY34" fmla="*/ 512807 h 2183199"/>
                <a:gd name="connsiteX35" fmla="*/ 311876 w 2443651"/>
                <a:gd name="connsiteY35" fmla="*/ 542912 h 2183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443651" h="2183199">
                  <a:moveTo>
                    <a:pt x="311876" y="542912"/>
                  </a:moveTo>
                  <a:lnTo>
                    <a:pt x="342211" y="536554"/>
                  </a:lnTo>
                  <a:lnTo>
                    <a:pt x="661264" y="469296"/>
                  </a:lnTo>
                  <a:cubicBezTo>
                    <a:pt x="235043" y="121057"/>
                    <a:pt x="4619" y="4619"/>
                    <a:pt x="4619" y="4619"/>
                  </a:cubicBezTo>
                  <a:cubicBezTo>
                    <a:pt x="232438" y="104281"/>
                    <a:pt x="461023" y="241937"/>
                    <a:pt x="681794" y="399204"/>
                  </a:cubicBezTo>
                  <a:lnTo>
                    <a:pt x="618213" y="172764"/>
                  </a:lnTo>
                  <a:lnTo>
                    <a:pt x="765215" y="459797"/>
                  </a:lnTo>
                  <a:cubicBezTo>
                    <a:pt x="865489" y="534026"/>
                    <a:pt x="963772" y="611932"/>
                    <a:pt x="1059450" y="691829"/>
                  </a:cubicBezTo>
                  <a:lnTo>
                    <a:pt x="917273" y="353548"/>
                  </a:lnTo>
                  <a:lnTo>
                    <a:pt x="1136819" y="757249"/>
                  </a:lnTo>
                  <a:cubicBezTo>
                    <a:pt x="1214418" y="823817"/>
                    <a:pt x="1289949" y="891305"/>
                    <a:pt x="1363029" y="958869"/>
                  </a:cubicBezTo>
                  <a:lnTo>
                    <a:pt x="1201779" y="470828"/>
                  </a:lnTo>
                  <a:lnTo>
                    <a:pt x="1472342" y="1061365"/>
                  </a:lnTo>
                  <a:cubicBezTo>
                    <a:pt x="1572004" y="1156429"/>
                    <a:pt x="1666149" y="1250499"/>
                    <a:pt x="1753707" y="1340814"/>
                  </a:cubicBezTo>
                  <a:lnTo>
                    <a:pt x="1682159" y="937497"/>
                  </a:lnTo>
                  <a:lnTo>
                    <a:pt x="1885005" y="1478624"/>
                  </a:lnTo>
                  <a:cubicBezTo>
                    <a:pt x="1972793" y="1572387"/>
                    <a:pt x="2051695" y="1659944"/>
                    <a:pt x="2119948" y="1737544"/>
                  </a:cubicBezTo>
                  <a:lnTo>
                    <a:pt x="1981373" y="1289873"/>
                  </a:lnTo>
                  <a:lnTo>
                    <a:pt x="2248719" y="1859650"/>
                  </a:lnTo>
                  <a:cubicBezTo>
                    <a:pt x="2339034" y="1976470"/>
                    <a:pt x="2426056" y="2110986"/>
                    <a:pt x="2426056" y="2110986"/>
                  </a:cubicBezTo>
                  <a:lnTo>
                    <a:pt x="2442526" y="2184985"/>
                  </a:lnTo>
                  <a:lnTo>
                    <a:pt x="2336430" y="2170507"/>
                  </a:lnTo>
                  <a:cubicBezTo>
                    <a:pt x="2273691" y="2074829"/>
                    <a:pt x="2222367" y="1998991"/>
                    <a:pt x="2149594" y="1917255"/>
                  </a:cubicBezTo>
                  <a:lnTo>
                    <a:pt x="1665613" y="1788179"/>
                  </a:lnTo>
                  <a:lnTo>
                    <a:pt x="2036527" y="1802810"/>
                  </a:lnTo>
                  <a:cubicBezTo>
                    <a:pt x="1960690" y="1719082"/>
                    <a:pt x="1886844" y="1639031"/>
                    <a:pt x="1814837" y="1562428"/>
                  </a:cubicBezTo>
                  <a:lnTo>
                    <a:pt x="1223381" y="1503596"/>
                  </a:lnTo>
                  <a:lnTo>
                    <a:pt x="1712877" y="1454877"/>
                  </a:lnTo>
                  <a:cubicBezTo>
                    <a:pt x="1610995" y="1348398"/>
                    <a:pt x="1513172" y="1249120"/>
                    <a:pt x="1419639" y="1156659"/>
                  </a:cubicBezTo>
                  <a:lnTo>
                    <a:pt x="869626" y="1120809"/>
                  </a:lnTo>
                  <a:lnTo>
                    <a:pt x="1329783" y="1068719"/>
                  </a:lnTo>
                  <a:cubicBezTo>
                    <a:pt x="1247511" y="988974"/>
                    <a:pt x="1168763" y="914592"/>
                    <a:pt x="1093615" y="845496"/>
                  </a:cubicBezTo>
                  <a:lnTo>
                    <a:pt x="527055" y="768739"/>
                  </a:lnTo>
                  <a:lnTo>
                    <a:pt x="987749" y="749359"/>
                  </a:lnTo>
                  <a:cubicBezTo>
                    <a:pt x="889619" y="661418"/>
                    <a:pt x="798308" y="582746"/>
                    <a:pt x="714121" y="512807"/>
                  </a:cubicBezTo>
                  <a:lnTo>
                    <a:pt x="311876" y="542912"/>
                  </a:lnTo>
                  <a:close/>
                </a:path>
              </a:pathLst>
            </a:custGeom>
            <a:solidFill>
              <a:srgbClr val="31E8B8"/>
            </a:solidFill>
            <a:ln w="7658"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A11DE755-3EC8-4CD8-935A-69FBB1B5C69B}"/>
                </a:ext>
              </a:extLst>
            </p:cNvPr>
            <p:cNvSpPr/>
            <p:nvPr/>
          </p:nvSpPr>
          <p:spPr>
            <a:xfrm>
              <a:off x="7088914" y="11617186"/>
              <a:ext cx="1248782" cy="942332"/>
            </a:xfrm>
            <a:custGeom>
              <a:avLst/>
              <a:gdLst>
                <a:gd name="connsiteX0" fmla="*/ 100680 w 1248636"/>
                <a:gd name="connsiteY0" fmla="*/ 4619 h 942222"/>
                <a:gd name="connsiteX1" fmla="*/ 1159799 w 1248636"/>
                <a:gd name="connsiteY1" fmla="*/ 4619 h 942222"/>
                <a:gd name="connsiteX2" fmla="*/ 1251188 w 1248636"/>
                <a:gd name="connsiteY2" fmla="*/ 938646 h 942222"/>
                <a:gd name="connsiteX3" fmla="*/ 4619 w 1248636"/>
                <a:gd name="connsiteY3" fmla="*/ 938646 h 942222"/>
              </a:gdLst>
              <a:ahLst/>
              <a:cxnLst>
                <a:cxn ang="0">
                  <a:pos x="connsiteX0" y="connsiteY0"/>
                </a:cxn>
                <a:cxn ang="0">
                  <a:pos x="connsiteX1" y="connsiteY1"/>
                </a:cxn>
                <a:cxn ang="0">
                  <a:pos x="connsiteX2" y="connsiteY2"/>
                </a:cxn>
                <a:cxn ang="0">
                  <a:pos x="connsiteX3" y="connsiteY3"/>
                </a:cxn>
              </a:cxnLst>
              <a:rect l="l" t="t" r="r" b="b"/>
              <a:pathLst>
                <a:path w="1248636" h="942222">
                  <a:moveTo>
                    <a:pt x="100680" y="4619"/>
                  </a:moveTo>
                  <a:lnTo>
                    <a:pt x="1159799" y="4619"/>
                  </a:lnTo>
                  <a:lnTo>
                    <a:pt x="1251188" y="938646"/>
                  </a:lnTo>
                  <a:lnTo>
                    <a:pt x="4619" y="938646"/>
                  </a:lnTo>
                  <a:close/>
                </a:path>
              </a:pathLst>
            </a:custGeom>
            <a:solidFill>
              <a:srgbClr val="953092"/>
            </a:solidFill>
            <a:ln w="7658"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959CC350-6767-422E-BD0C-D4BB161D36BE}"/>
                </a:ext>
              </a:extLst>
            </p:cNvPr>
            <p:cNvSpPr/>
            <p:nvPr/>
          </p:nvSpPr>
          <p:spPr>
            <a:xfrm>
              <a:off x="7153421" y="11639096"/>
              <a:ext cx="1126201" cy="245159"/>
            </a:xfrm>
            <a:custGeom>
              <a:avLst/>
              <a:gdLst>
                <a:gd name="connsiteX0" fmla="*/ 4619 w 1126071"/>
                <a:gd name="connsiteY0" fmla="*/ 247070 h 245131"/>
                <a:gd name="connsiteX1" fmla="*/ 33652 w 1126071"/>
                <a:gd name="connsiteY1" fmla="*/ 4619 h 245131"/>
                <a:gd name="connsiteX2" fmla="*/ 1097445 w 1126071"/>
                <a:gd name="connsiteY2" fmla="*/ 4619 h 245131"/>
                <a:gd name="connsiteX3" fmla="*/ 1125022 w 1126071"/>
                <a:gd name="connsiteY3" fmla="*/ 247070 h 245131"/>
              </a:gdLst>
              <a:ahLst/>
              <a:cxnLst>
                <a:cxn ang="0">
                  <a:pos x="connsiteX0" y="connsiteY0"/>
                </a:cxn>
                <a:cxn ang="0">
                  <a:pos x="connsiteX1" y="connsiteY1"/>
                </a:cxn>
                <a:cxn ang="0">
                  <a:pos x="connsiteX2" y="connsiteY2"/>
                </a:cxn>
                <a:cxn ang="0">
                  <a:pos x="connsiteX3" y="connsiteY3"/>
                </a:cxn>
              </a:cxnLst>
              <a:rect l="l" t="t" r="r" b="b"/>
              <a:pathLst>
                <a:path w="1126071" h="245131">
                  <a:moveTo>
                    <a:pt x="4619" y="247070"/>
                  </a:moveTo>
                  <a:lnTo>
                    <a:pt x="33652" y="4619"/>
                  </a:lnTo>
                  <a:lnTo>
                    <a:pt x="1097445" y="4619"/>
                  </a:lnTo>
                  <a:lnTo>
                    <a:pt x="1125022" y="247070"/>
                  </a:lnTo>
                  <a:close/>
                </a:path>
              </a:pathLst>
            </a:custGeom>
            <a:solidFill>
              <a:srgbClr val="000000">
                <a:alpha val="20000"/>
              </a:srgbClr>
            </a:solidFill>
            <a:ln w="7658"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DB7076ED-0D1D-4032-96F2-212FDEF332FC}"/>
                </a:ext>
              </a:extLst>
            </p:cNvPr>
            <p:cNvSpPr/>
            <p:nvPr/>
          </p:nvSpPr>
          <p:spPr>
            <a:xfrm>
              <a:off x="7090216" y="12524812"/>
              <a:ext cx="1248782" cy="68951"/>
            </a:xfrm>
            <a:custGeom>
              <a:avLst/>
              <a:gdLst>
                <a:gd name="connsiteX0" fmla="*/ 4849 w 1248636"/>
                <a:gd name="connsiteY0" fmla="*/ 65060 h 68943"/>
                <a:gd name="connsiteX1" fmla="*/ 4619 w 1248636"/>
                <a:gd name="connsiteY1" fmla="*/ 4619 h 68943"/>
                <a:gd name="connsiteX2" fmla="*/ 1248660 w 1248636"/>
                <a:gd name="connsiteY2" fmla="*/ 4619 h 68943"/>
                <a:gd name="connsiteX3" fmla="*/ 1248660 w 1248636"/>
                <a:gd name="connsiteY3" fmla="*/ 67817 h 68943"/>
              </a:gdLst>
              <a:ahLst/>
              <a:cxnLst>
                <a:cxn ang="0">
                  <a:pos x="connsiteX0" y="connsiteY0"/>
                </a:cxn>
                <a:cxn ang="0">
                  <a:pos x="connsiteX1" y="connsiteY1"/>
                </a:cxn>
                <a:cxn ang="0">
                  <a:pos x="connsiteX2" y="connsiteY2"/>
                </a:cxn>
                <a:cxn ang="0">
                  <a:pos x="connsiteX3" y="connsiteY3"/>
                </a:cxn>
              </a:cxnLst>
              <a:rect l="l" t="t" r="r" b="b"/>
              <a:pathLst>
                <a:path w="1248636" h="68943">
                  <a:moveTo>
                    <a:pt x="4849" y="65060"/>
                  </a:moveTo>
                  <a:lnTo>
                    <a:pt x="4619" y="4619"/>
                  </a:lnTo>
                  <a:lnTo>
                    <a:pt x="1248660" y="4619"/>
                  </a:lnTo>
                  <a:lnTo>
                    <a:pt x="1248660" y="67817"/>
                  </a:lnTo>
                  <a:close/>
                </a:path>
              </a:pathLst>
            </a:custGeom>
            <a:solidFill>
              <a:srgbClr val="FFFFFF">
                <a:alpha val="10000"/>
              </a:srgbClr>
            </a:solidFill>
            <a:ln w="7658"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84C3C896-0984-4755-A618-50758EE34666}"/>
                </a:ext>
              </a:extLst>
            </p:cNvPr>
            <p:cNvSpPr/>
            <p:nvPr/>
          </p:nvSpPr>
          <p:spPr>
            <a:xfrm>
              <a:off x="3457794" y="6634930"/>
              <a:ext cx="8511633" cy="5110044"/>
            </a:xfrm>
            <a:custGeom>
              <a:avLst/>
              <a:gdLst>
                <a:gd name="connsiteX0" fmla="*/ 8386114 w 8510648"/>
                <a:gd name="connsiteY0" fmla="*/ 5107255 h 5109452"/>
                <a:gd name="connsiteX1" fmla="*/ 131092 w 8510648"/>
                <a:gd name="connsiteY1" fmla="*/ 5107255 h 5109452"/>
                <a:gd name="connsiteX2" fmla="*/ 49739 w 8510648"/>
                <a:gd name="connsiteY2" fmla="*/ 5077609 h 5109452"/>
                <a:gd name="connsiteX3" fmla="*/ 4619 w 8510648"/>
                <a:gd name="connsiteY3" fmla="*/ 4980782 h 5109452"/>
                <a:gd name="connsiteX4" fmla="*/ 4619 w 8510648"/>
                <a:gd name="connsiteY4" fmla="*/ 131015 h 5109452"/>
                <a:gd name="connsiteX5" fmla="*/ 31890 w 8510648"/>
                <a:gd name="connsiteY5" fmla="*/ 52573 h 5109452"/>
                <a:gd name="connsiteX6" fmla="*/ 131092 w 8510648"/>
                <a:gd name="connsiteY6" fmla="*/ 4619 h 5109452"/>
                <a:gd name="connsiteX7" fmla="*/ 8386114 w 8510648"/>
                <a:gd name="connsiteY7" fmla="*/ 4619 h 5109452"/>
                <a:gd name="connsiteX8" fmla="*/ 8475510 w 8510648"/>
                <a:gd name="connsiteY8" fmla="*/ 41619 h 5109452"/>
                <a:gd name="connsiteX9" fmla="*/ 8512510 w 8510648"/>
                <a:gd name="connsiteY9" fmla="*/ 131015 h 5109452"/>
                <a:gd name="connsiteX10" fmla="*/ 8512510 w 8510648"/>
                <a:gd name="connsiteY10" fmla="*/ 4980782 h 5109452"/>
                <a:gd name="connsiteX11" fmla="*/ 8468539 w 8510648"/>
                <a:gd name="connsiteY11" fmla="*/ 5076614 h 5109452"/>
                <a:gd name="connsiteX12" fmla="*/ 8386114 w 8510648"/>
                <a:gd name="connsiteY12" fmla="*/ 5107255 h 5109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10648" h="5109452">
                  <a:moveTo>
                    <a:pt x="8386114" y="5107255"/>
                  </a:moveTo>
                  <a:lnTo>
                    <a:pt x="131092" y="5107255"/>
                  </a:lnTo>
                  <a:cubicBezTo>
                    <a:pt x="100144" y="5107255"/>
                    <a:pt x="71724" y="5096147"/>
                    <a:pt x="49739" y="5077609"/>
                  </a:cubicBezTo>
                  <a:cubicBezTo>
                    <a:pt x="22162" y="5054398"/>
                    <a:pt x="4619" y="5019621"/>
                    <a:pt x="4619" y="4980782"/>
                  </a:cubicBezTo>
                  <a:lnTo>
                    <a:pt x="4619" y="131015"/>
                  </a:lnTo>
                  <a:cubicBezTo>
                    <a:pt x="4619" y="101370"/>
                    <a:pt x="14808" y="74098"/>
                    <a:pt x="31890" y="52573"/>
                  </a:cubicBezTo>
                  <a:cubicBezTo>
                    <a:pt x="55025" y="23311"/>
                    <a:pt x="90875" y="4619"/>
                    <a:pt x="131092" y="4619"/>
                  </a:cubicBezTo>
                  <a:lnTo>
                    <a:pt x="8386114" y="4619"/>
                  </a:lnTo>
                  <a:cubicBezTo>
                    <a:pt x="8421045" y="4619"/>
                    <a:pt x="8452606" y="18791"/>
                    <a:pt x="8475510" y="41619"/>
                  </a:cubicBezTo>
                  <a:cubicBezTo>
                    <a:pt x="8498415" y="64523"/>
                    <a:pt x="8512510" y="96084"/>
                    <a:pt x="8512510" y="131015"/>
                  </a:cubicBezTo>
                  <a:lnTo>
                    <a:pt x="8512510" y="4980782"/>
                  </a:lnTo>
                  <a:cubicBezTo>
                    <a:pt x="8512510" y="5019084"/>
                    <a:pt x="8495427" y="5053479"/>
                    <a:pt x="8468539" y="5076614"/>
                  </a:cubicBezTo>
                  <a:cubicBezTo>
                    <a:pt x="8446477" y="5095688"/>
                    <a:pt x="8417674" y="5107255"/>
                    <a:pt x="8386114" y="5107255"/>
                  </a:cubicBezTo>
                  <a:close/>
                </a:path>
              </a:pathLst>
            </a:custGeom>
            <a:solidFill>
              <a:srgbClr val="953092"/>
            </a:solidFill>
            <a:ln w="7658"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346934AC-305E-47CB-9067-DBB9B44475B6}"/>
                </a:ext>
              </a:extLst>
            </p:cNvPr>
            <p:cNvSpPr/>
            <p:nvPr/>
          </p:nvSpPr>
          <p:spPr>
            <a:xfrm>
              <a:off x="3673152" y="6854425"/>
              <a:ext cx="8082604" cy="4696338"/>
            </a:xfrm>
            <a:custGeom>
              <a:avLst/>
              <a:gdLst>
                <a:gd name="connsiteX0" fmla="*/ 4619 w 8081668"/>
                <a:gd name="connsiteY0" fmla="*/ 4619 h 4695794"/>
                <a:gd name="connsiteX1" fmla="*/ 8084144 w 8081668"/>
                <a:gd name="connsiteY1" fmla="*/ 4619 h 4695794"/>
                <a:gd name="connsiteX2" fmla="*/ 8084144 w 8081668"/>
                <a:gd name="connsiteY2" fmla="*/ 4697579 h 4695794"/>
                <a:gd name="connsiteX3" fmla="*/ 4619 w 8081668"/>
                <a:gd name="connsiteY3" fmla="*/ 4697579 h 4695794"/>
              </a:gdLst>
              <a:ahLst/>
              <a:cxnLst>
                <a:cxn ang="0">
                  <a:pos x="connsiteX0" y="connsiteY0"/>
                </a:cxn>
                <a:cxn ang="0">
                  <a:pos x="connsiteX1" y="connsiteY1"/>
                </a:cxn>
                <a:cxn ang="0">
                  <a:pos x="connsiteX2" y="connsiteY2"/>
                </a:cxn>
                <a:cxn ang="0">
                  <a:pos x="connsiteX3" y="connsiteY3"/>
                </a:cxn>
              </a:cxnLst>
              <a:rect l="l" t="t" r="r" b="b"/>
              <a:pathLst>
                <a:path w="8081668" h="4695794">
                  <a:moveTo>
                    <a:pt x="4619" y="4619"/>
                  </a:moveTo>
                  <a:lnTo>
                    <a:pt x="8084144" y="4619"/>
                  </a:lnTo>
                  <a:lnTo>
                    <a:pt x="8084144" y="4697579"/>
                  </a:lnTo>
                  <a:lnTo>
                    <a:pt x="4619" y="4697579"/>
                  </a:lnTo>
                  <a:close/>
                </a:path>
              </a:pathLst>
            </a:custGeom>
            <a:solidFill>
              <a:srgbClr val="F5F3B6"/>
            </a:solidFill>
            <a:ln w="7658"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C1E00716-8D0A-4B75-9164-6B608AC5AB98}"/>
                </a:ext>
              </a:extLst>
            </p:cNvPr>
            <p:cNvSpPr/>
            <p:nvPr/>
          </p:nvSpPr>
          <p:spPr>
            <a:xfrm>
              <a:off x="3673918" y="6852126"/>
              <a:ext cx="8082604" cy="4711660"/>
            </a:xfrm>
            <a:custGeom>
              <a:avLst/>
              <a:gdLst>
                <a:gd name="connsiteX0" fmla="*/ 99531 w 8081668"/>
                <a:gd name="connsiteY0" fmla="*/ 8986 h 4711114"/>
                <a:gd name="connsiteX1" fmla="*/ 99531 w 8081668"/>
                <a:gd name="connsiteY1" fmla="*/ 4590717 h 4711114"/>
                <a:gd name="connsiteX2" fmla="*/ 8082228 w 8081668"/>
                <a:gd name="connsiteY2" fmla="*/ 4590717 h 4711114"/>
                <a:gd name="connsiteX3" fmla="*/ 8080390 w 8081668"/>
                <a:gd name="connsiteY3" fmla="*/ 4706695 h 4711114"/>
                <a:gd name="connsiteX4" fmla="*/ 4619 w 8081668"/>
                <a:gd name="connsiteY4" fmla="*/ 4706695 h 4711114"/>
                <a:gd name="connsiteX5" fmla="*/ 4619 w 8081668"/>
                <a:gd name="connsiteY5" fmla="*/ 4619 h 471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81668" h="4711114">
                  <a:moveTo>
                    <a:pt x="99531" y="8986"/>
                  </a:moveTo>
                  <a:lnTo>
                    <a:pt x="99531" y="4590717"/>
                  </a:lnTo>
                  <a:lnTo>
                    <a:pt x="8082228" y="4590717"/>
                  </a:lnTo>
                  <a:lnTo>
                    <a:pt x="8080390" y="4706695"/>
                  </a:lnTo>
                  <a:lnTo>
                    <a:pt x="4619" y="4706695"/>
                  </a:lnTo>
                  <a:lnTo>
                    <a:pt x="4619" y="4619"/>
                  </a:lnTo>
                  <a:close/>
                </a:path>
              </a:pathLst>
            </a:custGeom>
            <a:solidFill>
              <a:srgbClr val="000000">
                <a:alpha val="10000"/>
              </a:srgbClr>
            </a:solidFill>
            <a:ln w="7658"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F1A24729-EA56-4460-B21D-E0A545255796}"/>
                </a:ext>
              </a:extLst>
            </p:cNvPr>
            <p:cNvSpPr/>
            <p:nvPr/>
          </p:nvSpPr>
          <p:spPr>
            <a:xfrm>
              <a:off x="6437861" y="12551320"/>
              <a:ext cx="2551191" cy="145564"/>
            </a:xfrm>
            <a:custGeom>
              <a:avLst/>
              <a:gdLst>
                <a:gd name="connsiteX0" fmla="*/ 2540119 w 2550896"/>
                <a:gd name="connsiteY0" fmla="*/ 55024 h 145546"/>
                <a:gd name="connsiteX1" fmla="*/ 2293762 w 2550896"/>
                <a:gd name="connsiteY1" fmla="*/ 4619 h 145546"/>
                <a:gd name="connsiteX2" fmla="*/ 264075 w 2550896"/>
                <a:gd name="connsiteY2" fmla="*/ 4619 h 145546"/>
                <a:gd name="connsiteX3" fmla="*/ 17719 w 2550896"/>
                <a:gd name="connsiteY3" fmla="*/ 55024 h 145546"/>
                <a:gd name="connsiteX4" fmla="*/ 4619 w 2550896"/>
                <a:gd name="connsiteY4" fmla="*/ 72949 h 145546"/>
                <a:gd name="connsiteX5" fmla="*/ 4619 w 2550896"/>
                <a:gd name="connsiteY5" fmla="*/ 129329 h 145546"/>
                <a:gd name="connsiteX6" fmla="*/ 16263 w 2550896"/>
                <a:gd name="connsiteY6" fmla="*/ 142659 h 145546"/>
                <a:gd name="connsiteX7" fmla="*/ 2541727 w 2550896"/>
                <a:gd name="connsiteY7" fmla="*/ 142659 h 145546"/>
                <a:gd name="connsiteX8" fmla="*/ 2553371 w 2550896"/>
                <a:gd name="connsiteY8" fmla="*/ 129329 h 145546"/>
                <a:gd name="connsiteX9" fmla="*/ 2553371 w 2550896"/>
                <a:gd name="connsiteY9" fmla="*/ 72949 h 145546"/>
                <a:gd name="connsiteX10" fmla="*/ 2540119 w 2550896"/>
                <a:gd name="connsiteY10" fmla="*/ 55024 h 145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50896" h="145546">
                  <a:moveTo>
                    <a:pt x="2540119" y="55024"/>
                  </a:moveTo>
                  <a:lnTo>
                    <a:pt x="2293762" y="4619"/>
                  </a:lnTo>
                  <a:lnTo>
                    <a:pt x="264075" y="4619"/>
                  </a:lnTo>
                  <a:lnTo>
                    <a:pt x="17719" y="55024"/>
                  </a:lnTo>
                  <a:cubicBezTo>
                    <a:pt x="10135" y="56556"/>
                    <a:pt x="4619" y="64140"/>
                    <a:pt x="4619" y="72949"/>
                  </a:cubicBezTo>
                  <a:lnTo>
                    <a:pt x="4619" y="129329"/>
                  </a:lnTo>
                  <a:cubicBezTo>
                    <a:pt x="4619" y="136684"/>
                    <a:pt x="9828" y="142659"/>
                    <a:pt x="16263" y="142659"/>
                  </a:cubicBezTo>
                  <a:lnTo>
                    <a:pt x="2541727" y="142659"/>
                  </a:lnTo>
                  <a:cubicBezTo>
                    <a:pt x="2548162" y="142659"/>
                    <a:pt x="2553371" y="136684"/>
                    <a:pt x="2553371" y="129329"/>
                  </a:cubicBezTo>
                  <a:lnTo>
                    <a:pt x="2553371" y="72949"/>
                  </a:lnTo>
                  <a:cubicBezTo>
                    <a:pt x="2553218" y="64140"/>
                    <a:pt x="2547703" y="56556"/>
                    <a:pt x="2540119" y="55024"/>
                  </a:cubicBezTo>
                  <a:close/>
                </a:path>
              </a:pathLst>
            </a:custGeom>
            <a:solidFill>
              <a:srgbClr val="2A367C"/>
            </a:solidFill>
            <a:ln w="7658"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F93DFAA8-22CB-4B35-99C6-0C29574C4E4A}"/>
                </a:ext>
              </a:extLst>
            </p:cNvPr>
            <p:cNvSpPr/>
            <p:nvPr/>
          </p:nvSpPr>
          <p:spPr>
            <a:xfrm>
              <a:off x="5900962" y="7205999"/>
              <a:ext cx="1739100" cy="2880624"/>
            </a:xfrm>
            <a:custGeom>
              <a:avLst/>
              <a:gdLst>
                <a:gd name="connsiteX0" fmla="*/ 4619 w 1738899"/>
                <a:gd name="connsiteY0" fmla="*/ 4619 h 2880291"/>
                <a:gd name="connsiteX1" fmla="*/ 1736318 w 1738899"/>
                <a:gd name="connsiteY1" fmla="*/ 4619 h 2880291"/>
                <a:gd name="connsiteX2" fmla="*/ 1736318 w 1738899"/>
                <a:gd name="connsiteY2" fmla="*/ 2879089 h 2880291"/>
                <a:gd name="connsiteX3" fmla="*/ 4619 w 1738899"/>
                <a:gd name="connsiteY3" fmla="*/ 2879089 h 2880291"/>
              </a:gdLst>
              <a:ahLst/>
              <a:cxnLst>
                <a:cxn ang="0">
                  <a:pos x="connsiteX0" y="connsiteY0"/>
                </a:cxn>
                <a:cxn ang="0">
                  <a:pos x="connsiteX1" y="connsiteY1"/>
                </a:cxn>
                <a:cxn ang="0">
                  <a:pos x="connsiteX2" y="connsiteY2"/>
                </a:cxn>
                <a:cxn ang="0">
                  <a:pos x="connsiteX3" y="connsiteY3"/>
                </a:cxn>
              </a:cxnLst>
              <a:rect l="l" t="t" r="r" b="b"/>
              <a:pathLst>
                <a:path w="1738899" h="2880291">
                  <a:moveTo>
                    <a:pt x="4619" y="4619"/>
                  </a:moveTo>
                  <a:lnTo>
                    <a:pt x="1736318" y="4619"/>
                  </a:lnTo>
                  <a:lnTo>
                    <a:pt x="1736318" y="2879089"/>
                  </a:lnTo>
                  <a:lnTo>
                    <a:pt x="4619" y="2879089"/>
                  </a:lnTo>
                  <a:close/>
                </a:path>
              </a:pathLst>
            </a:custGeom>
            <a:solidFill>
              <a:srgbClr val="FFFFFF"/>
            </a:solidFill>
            <a:ln w="7658"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FEFE276C-10AC-4235-9BDC-96701C59204E}"/>
                </a:ext>
              </a:extLst>
            </p:cNvPr>
            <p:cNvSpPr/>
            <p:nvPr/>
          </p:nvSpPr>
          <p:spPr>
            <a:xfrm>
              <a:off x="5882215" y="7188861"/>
              <a:ext cx="1769746" cy="2911270"/>
            </a:xfrm>
            <a:custGeom>
              <a:avLst/>
              <a:gdLst>
                <a:gd name="connsiteX0" fmla="*/ 1769465 w 1769540"/>
                <a:gd name="connsiteY0" fmla="*/ 2912159 h 2910932"/>
                <a:gd name="connsiteX1" fmla="*/ 5745 w 1769540"/>
                <a:gd name="connsiteY1" fmla="*/ 2912159 h 2910932"/>
                <a:gd name="connsiteX2" fmla="*/ 5745 w 1769540"/>
                <a:gd name="connsiteY2" fmla="*/ 5745 h 2910932"/>
                <a:gd name="connsiteX3" fmla="*/ 1769465 w 1769540"/>
                <a:gd name="connsiteY3" fmla="*/ 5745 h 2910932"/>
                <a:gd name="connsiteX4" fmla="*/ 1769465 w 1769540"/>
                <a:gd name="connsiteY4" fmla="*/ 2912159 h 2910932"/>
                <a:gd name="connsiteX5" fmla="*/ 37766 w 1769540"/>
                <a:gd name="connsiteY5" fmla="*/ 2880138 h 2910932"/>
                <a:gd name="connsiteX6" fmla="*/ 1737444 w 1769540"/>
                <a:gd name="connsiteY6" fmla="*/ 2880138 h 2910932"/>
                <a:gd name="connsiteX7" fmla="*/ 1737444 w 1769540"/>
                <a:gd name="connsiteY7" fmla="*/ 37766 h 2910932"/>
                <a:gd name="connsiteX8" fmla="*/ 37766 w 1769540"/>
                <a:gd name="connsiteY8" fmla="*/ 37766 h 2910932"/>
                <a:gd name="connsiteX9" fmla="*/ 37766 w 1769540"/>
                <a:gd name="connsiteY9" fmla="*/ 2880138 h 2910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9540" h="2910932">
                  <a:moveTo>
                    <a:pt x="1769465" y="2912159"/>
                  </a:moveTo>
                  <a:lnTo>
                    <a:pt x="5745" y="2912159"/>
                  </a:lnTo>
                  <a:lnTo>
                    <a:pt x="5745" y="5745"/>
                  </a:lnTo>
                  <a:lnTo>
                    <a:pt x="1769465" y="5745"/>
                  </a:lnTo>
                  <a:lnTo>
                    <a:pt x="1769465" y="2912159"/>
                  </a:lnTo>
                  <a:close/>
                  <a:moveTo>
                    <a:pt x="37766" y="2880138"/>
                  </a:moveTo>
                  <a:lnTo>
                    <a:pt x="1737444" y="2880138"/>
                  </a:lnTo>
                  <a:lnTo>
                    <a:pt x="1737444" y="37766"/>
                  </a:lnTo>
                  <a:lnTo>
                    <a:pt x="37766" y="37766"/>
                  </a:lnTo>
                  <a:lnTo>
                    <a:pt x="37766" y="2880138"/>
                  </a:lnTo>
                  <a:close/>
                </a:path>
              </a:pathLst>
            </a:custGeom>
            <a:solidFill>
              <a:srgbClr val="953092"/>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E480BE94-FA3C-4995-86F4-A2AD8D97FC4A}"/>
                </a:ext>
              </a:extLst>
            </p:cNvPr>
            <p:cNvSpPr/>
            <p:nvPr/>
          </p:nvSpPr>
          <p:spPr>
            <a:xfrm>
              <a:off x="6119155" y="8589005"/>
              <a:ext cx="222176" cy="214515"/>
            </a:xfrm>
            <a:custGeom>
              <a:avLst/>
              <a:gdLst>
                <a:gd name="connsiteX0" fmla="*/ 178969 w 222150"/>
                <a:gd name="connsiteY0" fmla="*/ 210147 h 214489"/>
                <a:gd name="connsiteX1" fmla="*/ 112400 w 222150"/>
                <a:gd name="connsiteY1" fmla="*/ 162269 h 214489"/>
                <a:gd name="connsiteX2" fmla="*/ 45526 w 222150"/>
                <a:gd name="connsiteY2" fmla="*/ 209840 h 214489"/>
                <a:gd name="connsiteX3" fmla="*/ 70498 w 222150"/>
                <a:gd name="connsiteY3" fmla="*/ 131628 h 214489"/>
                <a:gd name="connsiteX4" fmla="*/ 4619 w 222150"/>
                <a:gd name="connsiteY4" fmla="*/ 82755 h 214489"/>
                <a:gd name="connsiteX5" fmla="*/ 86662 w 222150"/>
                <a:gd name="connsiteY5" fmla="*/ 82372 h 214489"/>
                <a:gd name="connsiteX6" fmla="*/ 112783 w 222150"/>
                <a:gd name="connsiteY6" fmla="*/ 4619 h 214489"/>
                <a:gd name="connsiteX7" fmla="*/ 138522 w 222150"/>
                <a:gd name="connsiteY7" fmla="*/ 82449 h 214489"/>
                <a:gd name="connsiteX8" fmla="*/ 220565 w 222150"/>
                <a:gd name="connsiteY8" fmla="*/ 83291 h 214489"/>
                <a:gd name="connsiteX9" fmla="*/ 154379 w 222150"/>
                <a:gd name="connsiteY9" fmla="*/ 131858 h 21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50" h="214489">
                  <a:moveTo>
                    <a:pt x="178969" y="210147"/>
                  </a:moveTo>
                  <a:lnTo>
                    <a:pt x="112400" y="162269"/>
                  </a:lnTo>
                  <a:lnTo>
                    <a:pt x="45526" y="209840"/>
                  </a:lnTo>
                  <a:lnTo>
                    <a:pt x="70498" y="131628"/>
                  </a:lnTo>
                  <a:lnTo>
                    <a:pt x="4619" y="82755"/>
                  </a:lnTo>
                  <a:lnTo>
                    <a:pt x="86662" y="82372"/>
                  </a:lnTo>
                  <a:lnTo>
                    <a:pt x="112783" y="4619"/>
                  </a:lnTo>
                  <a:lnTo>
                    <a:pt x="138522" y="82449"/>
                  </a:lnTo>
                  <a:lnTo>
                    <a:pt x="220565" y="83291"/>
                  </a:lnTo>
                  <a:lnTo>
                    <a:pt x="154379" y="131858"/>
                  </a:lnTo>
                  <a:close/>
                </a:path>
              </a:pathLst>
            </a:custGeom>
            <a:solidFill>
              <a:srgbClr val="70C9C3"/>
            </a:solidFill>
            <a:ln w="7658"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BC88C63E-4B28-4D90-BB47-E31FFF474BDA}"/>
                </a:ext>
              </a:extLst>
            </p:cNvPr>
            <p:cNvSpPr/>
            <p:nvPr/>
          </p:nvSpPr>
          <p:spPr>
            <a:xfrm>
              <a:off x="6388064" y="8589005"/>
              <a:ext cx="222176" cy="214515"/>
            </a:xfrm>
            <a:custGeom>
              <a:avLst/>
              <a:gdLst>
                <a:gd name="connsiteX0" fmla="*/ 178969 w 222150"/>
                <a:gd name="connsiteY0" fmla="*/ 210147 h 214489"/>
                <a:gd name="connsiteX1" fmla="*/ 112400 w 222150"/>
                <a:gd name="connsiteY1" fmla="*/ 162269 h 214489"/>
                <a:gd name="connsiteX2" fmla="*/ 45526 w 222150"/>
                <a:gd name="connsiteY2" fmla="*/ 209840 h 214489"/>
                <a:gd name="connsiteX3" fmla="*/ 70499 w 222150"/>
                <a:gd name="connsiteY3" fmla="*/ 131628 h 214489"/>
                <a:gd name="connsiteX4" fmla="*/ 4619 w 222150"/>
                <a:gd name="connsiteY4" fmla="*/ 82755 h 214489"/>
                <a:gd name="connsiteX5" fmla="*/ 86662 w 222150"/>
                <a:gd name="connsiteY5" fmla="*/ 82372 h 214489"/>
                <a:gd name="connsiteX6" fmla="*/ 112783 w 222150"/>
                <a:gd name="connsiteY6" fmla="*/ 4619 h 214489"/>
                <a:gd name="connsiteX7" fmla="*/ 138523 w 222150"/>
                <a:gd name="connsiteY7" fmla="*/ 82449 h 214489"/>
                <a:gd name="connsiteX8" fmla="*/ 220565 w 222150"/>
                <a:gd name="connsiteY8" fmla="*/ 83291 h 214489"/>
                <a:gd name="connsiteX9" fmla="*/ 154456 w 222150"/>
                <a:gd name="connsiteY9" fmla="*/ 131858 h 21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50" h="214489">
                  <a:moveTo>
                    <a:pt x="178969" y="210147"/>
                  </a:moveTo>
                  <a:lnTo>
                    <a:pt x="112400" y="162269"/>
                  </a:lnTo>
                  <a:lnTo>
                    <a:pt x="45526" y="209840"/>
                  </a:lnTo>
                  <a:lnTo>
                    <a:pt x="70499" y="131628"/>
                  </a:lnTo>
                  <a:lnTo>
                    <a:pt x="4619" y="82755"/>
                  </a:lnTo>
                  <a:lnTo>
                    <a:pt x="86662" y="82372"/>
                  </a:lnTo>
                  <a:lnTo>
                    <a:pt x="112783" y="4619"/>
                  </a:lnTo>
                  <a:lnTo>
                    <a:pt x="138523" y="82449"/>
                  </a:lnTo>
                  <a:lnTo>
                    <a:pt x="220565" y="83291"/>
                  </a:lnTo>
                  <a:lnTo>
                    <a:pt x="154456" y="131858"/>
                  </a:lnTo>
                  <a:close/>
                </a:path>
              </a:pathLst>
            </a:custGeom>
            <a:solidFill>
              <a:srgbClr val="70C9C3"/>
            </a:solidFill>
            <a:ln w="7658"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C88033F3-4492-48FA-84F5-8F48050B701C}"/>
                </a:ext>
              </a:extLst>
            </p:cNvPr>
            <p:cNvSpPr/>
            <p:nvPr/>
          </p:nvSpPr>
          <p:spPr>
            <a:xfrm>
              <a:off x="6656973" y="8589005"/>
              <a:ext cx="222176" cy="214515"/>
            </a:xfrm>
            <a:custGeom>
              <a:avLst/>
              <a:gdLst>
                <a:gd name="connsiteX0" fmla="*/ 178969 w 222150"/>
                <a:gd name="connsiteY0" fmla="*/ 210147 h 214489"/>
                <a:gd name="connsiteX1" fmla="*/ 112400 w 222150"/>
                <a:gd name="connsiteY1" fmla="*/ 162269 h 214489"/>
                <a:gd name="connsiteX2" fmla="*/ 45525 w 222150"/>
                <a:gd name="connsiteY2" fmla="*/ 209840 h 214489"/>
                <a:gd name="connsiteX3" fmla="*/ 70498 w 222150"/>
                <a:gd name="connsiteY3" fmla="*/ 131628 h 214489"/>
                <a:gd name="connsiteX4" fmla="*/ 4619 w 222150"/>
                <a:gd name="connsiteY4" fmla="*/ 82755 h 214489"/>
                <a:gd name="connsiteX5" fmla="*/ 86661 w 222150"/>
                <a:gd name="connsiteY5" fmla="*/ 82372 h 214489"/>
                <a:gd name="connsiteX6" fmla="*/ 112783 w 222150"/>
                <a:gd name="connsiteY6" fmla="*/ 4619 h 214489"/>
                <a:gd name="connsiteX7" fmla="*/ 138522 w 222150"/>
                <a:gd name="connsiteY7" fmla="*/ 82449 h 214489"/>
                <a:gd name="connsiteX8" fmla="*/ 220565 w 222150"/>
                <a:gd name="connsiteY8" fmla="*/ 83291 h 214489"/>
                <a:gd name="connsiteX9" fmla="*/ 154456 w 222150"/>
                <a:gd name="connsiteY9" fmla="*/ 131858 h 21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50" h="214489">
                  <a:moveTo>
                    <a:pt x="178969" y="210147"/>
                  </a:moveTo>
                  <a:lnTo>
                    <a:pt x="112400" y="162269"/>
                  </a:lnTo>
                  <a:lnTo>
                    <a:pt x="45525" y="209840"/>
                  </a:lnTo>
                  <a:lnTo>
                    <a:pt x="70498" y="131628"/>
                  </a:lnTo>
                  <a:lnTo>
                    <a:pt x="4619" y="82755"/>
                  </a:lnTo>
                  <a:lnTo>
                    <a:pt x="86661" y="82372"/>
                  </a:lnTo>
                  <a:lnTo>
                    <a:pt x="112783" y="4619"/>
                  </a:lnTo>
                  <a:lnTo>
                    <a:pt x="138522" y="82449"/>
                  </a:lnTo>
                  <a:lnTo>
                    <a:pt x="220565" y="83291"/>
                  </a:lnTo>
                  <a:lnTo>
                    <a:pt x="154456" y="131858"/>
                  </a:lnTo>
                  <a:close/>
                </a:path>
              </a:pathLst>
            </a:custGeom>
            <a:solidFill>
              <a:srgbClr val="70C9C3"/>
            </a:solidFill>
            <a:ln w="7658"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5A77A74C-60CC-4EC7-ABB6-63D96D45E292}"/>
                </a:ext>
              </a:extLst>
            </p:cNvPr>
            <p:cNvSpPr/>
            <p:nvPr/>
          </p:nvSpPr>
          <p:spPr>
            <a:xfrm>
              <a:off x="6925882" y="8589005"/>
              <a:ext cx="222176" cy="214515"/>
            </a:xfrm>
            <a:custGeom>
              <a:avLst/>
              <a:gdLst>
                <a:gd name="connsiteX0" fmla="*/ 178969 w 222150"/>
                <a:gd name="connsiteY0" fmla="*/ 210147 h 214489"/>
                <a:gd name="connsiteX1" fmla="*/ 112400 w 222150"/>
                <a:gd name="connsiteY1" fmla="*/ 162269 h 214489"/>
                <a:gd name="connsiteX2" fmla="*/ 45526 w 222150"/>
                <a:gd name="connsiteY2" fmla="*/ 209840 h 214489"/>
                <a:gd name="connsiteX3" fmla="*/ 70499 w 222150"/>
                <a:gd name="connsiteY3" fmla="*/ 131628 h 214489"/>
                <a:gd name="connsiteX4" fmla="*/ 4619 w 222150"/>
                <a:gd name="connsiteY4" fmla="*/ 82755 h 214489"/>
                <a:gd name="connsiteX5" fmla="*/ 86662 w 222150"/>
                <a:gd name="connsiteY5" fmla="*/ 82372 h 214489"/>
                <a:gd name="connsiteX6" fmla="*/ 112783 w 222150"/>
                <a:gd name="connsiteY6" fmla="*/ 4619 h 214489"/>
                <a:gd name="connsiteX7" fmla="*/ 138522 w 222150"/>
                <a:gd name="connsiteY7" fmla="*/ 82449 h 214489"/>
                <a:gd name="connsiteX8" fmla="*/ 220565 w 222150"/>
                <a:gd name="connsiteY8" fmla="*/ 83291 h 214489"/>
                <a:gd name="connsiteX9" fmla="*/ 154456 w 222150"/>
                <a:gd name="connsiteY9" fmla="*/ 131858 h 21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50" h="214489">
                  <a:moveTo>
                    <a:pt x="178969" y="210147"/>
                  </a:moveTo>
                  <a:lnTo>
                    <a:pt x="112400" y="162269"/>
                  </a:lnTo>
                  <a:lnTo>
                    <a:pt x="45526" y="209840"/>
                  </a:lnTo>
                  <a:lnTo>
                    <a:pt x="70499" y="131628"/>
                  </a:lnTo>
                  <a:lnTo>
                    <a:pt x="4619" y="82755"/>
                  </a:lnTo>
                  <a:lnTo>
                    <a:pt x="86662" y="82372"/>
                  </a:lnTo>
                  <a:lnTo>
                    <a:pt x="112783" y="4619"/>
                  </a:lnTo>
                  <a:lnTo>
                    <a:pt x="138522" y="82449"/>
                  </a:lnTo>
                  <a:lnTo>
                    <a:pt x="220565" y="83291"/>
                  </a:lnTo>
                  <a:lnTo>
                    <a:pt x="154456" y="131858"/>
                  </a:lnTo>
                  <a:close/>
                </a:path>
              </a:pathLst>
            </a:custGeom>
            <a:solidFill>
              <a:srgbClr val="70C9C3"/>
            </a:solidFill>
            <a:ln w="7658"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A797F36E-86CF-4FBA-886D-578A9EFEAFA1}"/>
                </a:ext>
              </a:extLst>
            </p:cNvPr>
            <p:cNvSpPr/>
            <p:nvPr/>
          </p:nvSpPr>
          <p:spPr>
            <a:xfrm>
              <a:off x="7194792" y="8589005"/>
              <a:ext cx="222176" cy="214515"/>
            </a:xfrm>
            <a:custGeom>
              <a:avLst/>
              <a:gdLst>
                <a:gd name="connsiteX0" fmla="*/ 178968 w 222150"/>
                <a:gd name="connsiteY0" fmla="*/ 210147 h 214489"/>
                <a:gd name="connsiteX1" fmla="*/ 112400 w 222150"/>
                <a:gd name="connsiteY1" fmla="*/ 162269 h 214489"/>
                <a:gd name="connsiteX2" fmla="*/ 45525 w 222150"/>
                <a:gd name="connsiteY2" fmla="*/ 209840 h 214489"/>
                <a:gd name="connsiteX3" fmla="*/ 70498 w 222150"/>
                <a:gd name="connsiteY3" fmla="*/ 131628 h 214489"/>
                <a:gd name="connsiteX4" fmla="*/ 4619 w 222150"/>
                <a:gd name="connsiteY4" fmla="*/ 82755 h 214489"/>
                <a:gd name="connsiteX5" fmla="*/ 86661 w 222150"/>
                <a:gd name="connsiteY5" fmla="*/ 82372 h 214489"/>
                <a:gd name="connsiteX6" fmla="*/ 112783 w 222150"/>
                <a:gd name="connsiteY6" fmla="*/ 4619 h 214489"/>
                <a:gd name="connsiteX7" fmla="*/ 138522 w 222150"/>
                <a:gd name="connsiteY7" fmla="*/ 82449 h 214489"/>
                <a:gd name="connsiteX8" fmla="*/ 220565 w 222150"/>
                <a:gd name="connsiteY8" fmla="*/ 83291 h 214489"/>
                <a:gd name="connsiteX9" fmla="*/ 154456 w 222150"/>
                <a:gd name="connsiteY9" fmla="*/ 131858 h 21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50" h="214489">
                  <a:moveTo>
                    <a:pt x="178968" y="210147"/>
                  </a:moveTo>
                  <a:lnTo>
                    <a:pt x="112400" y="162269"/>
                  </a:lnTo>
                  <a:lnTo>
                    <a:pt x="45525" y="209840"/>
                  </a:lnTo>
                  <a:lnTo>
                    <a:pt x="70498" y="131628"/>
                  </a:lnTo>
                  <a:lnTo>
                    <a:pt x="4619" y="82755"/>
                  </a:lnTo>
                  <a:lnTo>
                    <a:pt x="86661" y="82372"/>
                  </a:lnTo>
                  <a:lnTo>
                    <a:pt x="112783" y="4619"/>
                  </a:lnTo>
                  <a:lnTo>
                    <a:pt x="138522" y="82449"/>
                  </a:lnTo>
                  <a:lnTo>
                    <a:pt x="220565" y="83291"/>
                  </a:lnTo>
                  <a:lnTo>
                    <a:pt x="154456" y="131858"/>
                  </a:lnTo>
                  <a:close/>
                </a:path>
              </a:pathLst>
            </a:custGeom>
            <a:solidFill>
              <a:srgbClr val="70C9C3"/>
            </a:solidFill>
            <a:ln w="7658"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D58A6EBE-1376-41A1-B0FC-7646E7DC956D}"/>
                </a:ext>
              </a:extLst>
            </p:cNvPr>
            <p:cNvSpPr/>
            <p:nvPr/>
          </p:nvSpPr>
          <p:spPr>
            <a:xfrm>
              <a:off x="6119101" y="8907966"/>
              <a:ext cx="1294749" cy="53628"/>
            </a:xfrm>
            <a:custGeom>
              <a:avLst/>
              <a:gdLst>
                <a:gd name="connsiteX0" fmla="*/ 5745 w 1294599"/>
                <a:gd name="connsiteY0" fmla="*/ 5745 h 53622"/>
                <a:gd name="connsiteX1" fmla="*/ 1295749 w 1294599"/>
                <a:gd name="connsiteY1" fmla="*/ 5745 h 53622"/>
                <a:gd name="connsiteX2" fmla="*/ 1295749 w 1294599"/>
                <a:gd name="connsiteY2" fmla="*/ 50635 h 53622"/>
                <a:gd name="connsiteX3" fmla="*/ 5745 w 1294599"/>
                <a:gd name="connsiteY3" fmla="*/ 50635 h 53622"/>
              </a:gdLst>
              <a:ahLst/>
              <a:cxnLst>
                <a:cxn ang="0">
                  <a:pos x="connsiteX0" y="connsiteY0"/>
                </a:cxn>
                <a:cxn ang="0">
                  <a:pos x="connsiteX1" y="connsiteY1"/>
                </a:cxn>
                <a:cxn ang="0">
                  <a:pos x="connsiteX2" y="connsiteY2"/>
                </a:cxn>
                <a:cxn ang="0">
                  <a:pos x="connsiteX3" y="connsiteY3"/>
                </a:cxn>
              </a:cxnLst>
              <a:rect l="l" t="t" r="r" b="b"/>
              <a:pathLst>
                <a:path w="1294599" h="53622">
                  <a:moveTo>
                    <a:pt x="5745" y="5745"/>
                  </a:moveTo>
                  <a:lnTo>
                    <a:pt x="1295749" y="5745"/>
                  </a:lnTo>
                  <a:lnTo>
                    <a:pt x="1295749"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C78DD624-2A84-4268-BFD9-2C4A32A5348F}"/>
                </a:ext>
              </a:extLst>
            </p:cNvPr>
            <p:cNvSpPr/>
            <p:nvPr/>
          </p:nvSpPr>
          <p:spPr>
            <a:xfrm>
              <a:off x="6119101" y="9036598"/>
              <a:ext cx="1294749" cy="53628"/>
            </a:xfrm>
            <a:custGeom>
              <a:avLst/>
              <a:gdLst>
                <a:gd name="connsiteX0" fmla="*/ 5745 w 1294599"/>
                <a:gd name="connsiteY0" fmla="*/ 5745 h 53622"/>
                <a:gd name="connsiteX1" fmla="*/ 1295749 w 1294599"/>
                <a:gd name="connsiteY1" fmla="*/ 5745 h 53622"/>
                <a:gd name="connsiteX2" fmla="*/ 1295749 w 1294599"/>
                <a:gd name="connsiteY2" fmla="*/ 50635 h 53622"/>
                <a:gd name="connsiteX3" fmla="*/ 5745 w 1294599"/>
                <a:gd name="connsiteY3" fmla="*/ 50635 h 53622"/>
              </a:gdLst>
              <a:ahLst/>
              <a:cxnLst>
                <a:cxn ang="0">
                  <a:pos x="connsiteX0" y="connsiteY0"/>
                </a:cxn>
                <a:cxn ang="0">
                  <a:pos x="connsiteX1" y="connsiteY1"/>
                </a:cxn>
                <a:cxn ang="0">
                  <a:pos x="connsiteX2" y="connsiteY2"/>
                </a:cxn>
                <a:cxn ang="0">
                  <a:pos x="connsiteX3" y="connsiteY3"/>
                </a:cxn>
              </a:cxnLst>
              <a:rect l="l" t="t" r="r" b="b"/>
              <a:pathLst>
                <a:path w="1294599" h="53622">
                  <a:moveTo>
                    <a:pt x="5745" y="5745"/>
                  </a:moveTo>
                  <a:lnTo>
                    <a:pt x="1295749" y="5745"/>
                  </a:lnTo>
                  <a:lnTo>
                    <a:pt x="1295749"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5B4F5483-C8DB-4613-9B17-6407BED700A4}"/>
                </a:ext>
              </a:extLst>
            </p:cNvPr>
            <p:cNvSpPr/>
            <p:nvPr/>
          </p:nvSpPr>
          <p:spPr>
            <a:xfrm>
              <a:off x="6119101" y="9165307"/>
              <a:ext cx="1294749" cy="53628"/>
            </a:xfrm>
            <a:custGeom>
              <a:avLst/>
              <a:gdLst>
                <a:gd name="connsiteX0" fmla="*/ 5745 w 1294599"/>
                <a:gd name="connsiteY0" fmla="*/ 5745 h 53622"/>
                <a:gd name="connsiteX1" fmla="*/ 1295749 w 1294599"/>
                <a:gd name="connsiteY1" fmla="*/ 5745 h 53622"/>
                <a:gd name="connsiteX2" fmla="*/ 1295749 w 1294599"/>
                <a:gd name="connsiteY2" fmla="*/ 50635 h 53622"/>
                <a:gd name="connsiteX3" fmla="*/ 5745 w 1294599"/>
                <a:gd name="connsiteY3" fmla="*/ 50635 h 53622"/>
              </a:gdLst>
              <a:ahLst/>
              <a:cxnLst>
                <a:cxn ang="0">
                  <a:pos x="connsiteX0" y="connsiteY0"/>
                </a:cxn>
                <a:cxn ang="0">
                  <a:pos x="connsiteX1" y="connsiteY1"/>
                </a:cxn>
                <a:cxn ang="0">
                  <a:pos x="connsiteX2" y="connsiteY2"/>
                </a:cxn>
                <a:cxn ang="0">
                  <a:pos x="connsiteX3" y="connsiteY3"/>
                </a:cxn>
              </a:cxnLst>
              <a:rect l="l" t="t" r="r" b="b"/>
              <a:pathLst>
                <a:path w="1294599" h="53622">
                  <a:moveTo>
                    <a:pt x="5745" y="5745"/>
                  </a:moveTo>
                  <a:lnTo>
                    <a:pt x="1295749" y="5745"/>
                  </a:lnTo>
                  <a:lnTo>
                    <a:pt x="1295749"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C32B4781-ABE6-4E90-9A75-547FAE2B5E88}"/>
                </a:ext>
              </a:extLst>
            </p:cNvPr>
            <p:cNvSpPr/>
            <p:nvPr/>
          </p:nvSpPr>
          <p:spPr>
            <a:xfrm>
              <a:off x="6119101" y="9294016"/>
              <a:ext cx="1294749" cy="53628"/>
            </a:xfrm>
            <a:custGeom>
              <a:avLst/>
              <a:gdLst>
                <a:gd name="connsiteX0" fmla="*/ 5745 w 1294599"/>
                <a:gd name="connsiteY0" fmla="*/ 5745 h 53622"/>
                <a:gd name="connsiteX1" fmla="*/ 1295749 w 1294599"/>
                <a:gd name="connsiteY1" fmla="*/ 5745 h 53622"/>
                <a:gd name="connsiteX2" fmla="*/ 1295749 w 1294599"/>
                <a:gd name="connsiteY2" fmla="*/ 50635 h 53622"/>
                <a:gd name="connsiteX3" fmla="*/ 5745 w 1294599"/>
                <a:gd name="connsiteY3" fmla="*/ 50635 h 53622"/>
              </a:gdLst>
              <a:ahLst/>
              <a:cxnLst>
                <a:cxn ang="0">
                  <a:pos x="connsiteX0" y="connsiteY0"/>
                </a:cxn>
                <a:cxn ang="0">
                  <a:pos x="connsiteX1" y="connsiteY1"/>
                </a:cxn>
                <a:cxn ang="0">
                  <a:pos x="connsiteX2" y="connsiteY2"/>
                </a:cxn>
                <a:cxn ang="0">
                  <a:pos x="connsiteX3" y="connsiteY3"/>
                </a:cxn>
              </a:cxnLst>
              <a:rect l="l" t="t" r="r" b="b"/>
              <a:pathLst>
                <a:path w="1294599" h="53622">
                  <a:moveTo>
                    <a:pt x="5745" y="5745"/>
                  </a:moveTo>
                  <a:lnTo>
                    <a:pt x="1295749" y="5745"/>
                  </a:lnTo>
                  <a:lnTo>
                    <a:pt x="1295749"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1DCB912B-A8F3-425A-B0E6-0E1EA9354EE2}"/>
                </a:ext>
              </a:extLst>
            </p:cNvPr>
            <p:cNvSpPr/>
            <p:nvPr/>
          </p:nvSpPr>
          <p:spPr>
            <a:xfrm>
              <a:off x="6119101" y="9422648"/>
              <a:ext cx="1294749" cy="53628"/>
            </a:xfrm>
            <a:custGeom>
              <a:avLst/>
              <a:gdLst>
                <a:gd name="connsiteX0" fmla="*/ 5745 w 1294599"/>
                <a:gd name="connsiteY0" fmla="*/ 5745 h 53622"/>
                <a:gd name="connsiteX1" fmla="*/ 1295749 w 1294599"/>
                <a:gd name="connsiteY1" fmla="*/ 5745 h 53622"/>
                <a:gd name="connsiteX2" fmla="*/ 1295749 w 1294599"/>
                <a:gd name="connsiteY2" fmla="*/ 50635 h 53622"/>
                <a:gd name="connsiteX3" fmla="*/ 5745 w 1294599"/>
                <a:gd name="connsiteY3" fmla="*/ 50635 h 53622"/>
              </a:gdLst>
              <a:ahLst/>
              <a:cxnLst>
                <a:cxn ang="0">
                  <a:pos x="connsiteX0" y="connsiteY0"/>
                </a:cxn>
                <a:cxn ang="0">
                  <a:pos x="connsiteX1" y="connsiteY1"/>
                </a:cxn>
                <a:cxn ang="0">
                  <a:pos x="connsiteX2" y="connsiteY2"/>
                </a:cxn>
                <a:cxn ang="0">
                  <a:pos x="connsiteX3" y="connsiteY3"/>
                </a:cxn>
              </a:cxnLst>
              <a:rect l="l" t="t" r="r" b="b"/>
              <a:pathLst>
                <a:path w="1294599" h="53622">
                  <a:moveTo>
                    <a:pt x="5745" y="5745"/>
                  </a:moveTo>
                  <a:lnTo>
                    <a:pt x="1295749" y="5745"/>
                  </a:lnTo>
                  <a:lnTo>
                    <a:pt x="1295749"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264F25A3-6BFC-4B1E-BCAD-B60B08A84EC2}"/>
                </a:ext>
              </a:extLst>
            </p:cNvPr>
            <p:cNvSpPr/>
            <p:nvPr/>
          </p:nvSpPr>
          <p:spPr>
            <a:xfrm>
              <a:off x="6119101" y="9551357"/>
              <a:ext cx="812091" cy="53628"/>
            </a:xfrm>
            <a:custGeom>
              <a:avLst/>
              <a:gdLst>
                <a:gd name="connsiteX0" fmla="*/ 5745 w 811997"/>
                <a:gd name="connsiteY0" fmla="*/ 5745 h 53622"/>
                <a:gd name="connsiteX1" fmla="*/ 812380 w 811997"/>
                <a:gd name="connsiteY1" fmla="*/ 5745 h 53622"/>
                <a:gd name="connsiteX2" fmla="*/ 812380 w 811997"/>
                <a:gd name="connsiteY2" fmla="*/ 50635 h 53622"/>
                <a:gd name="connsiteX3" fmla="*/ 5745 w 811997"/>
                <a:gd name="connsiteY3" fmla="*/ 50635 h 53622"/>
              </a:gdLst>
              <a:ahLst/>
              <a:cxnLst>
                <a:cxn ang="0">
                  <a:pos x="connsiteX0" y="connsiteY0"/>
                </a:cxn>
                <a:cxn ang="0">
                  <a:pos x="connsiteX1" y="connsiteY1"/>
                </a:cxn>
                <a:cxn ang="0">
                  <a:pos x="connsiteX2" y="connsiteY2"/>
                </a:cxn>
                <a:cxn ang="0">
                  <a:pos x="connsiteX3" y="connsiteY3"/>
                </a:cxn>
              </a:cxnLst>
              <a:rect l="l" t="t" r="r" b="b"/>
              <a:pathLst>
                <a:path w="811997" h="53622">
                  <a:moveTo>
                    <a:pt x="5745" y="5745"/>
                  </a:moveTo>
                  <a:lnTo>
                    <a:pt x="812380" y="5745"/>
                  </a:lnTo>
                  <a:lnTo>
                    <a:pt x="812380"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70F04766-BDBD-4DB7-A69A-B6AA616DC578}"/>
                </a:ext>
              </a:extLst>
            </p:cNvPr>
            <p:cNvSpPr/>
            <p:nvPr/>
          </p:nvSpPr>
          <p:spPr>
            <a:xfrm>
              <a:off x="6120227" y="9744626"/>
              <a:ext cx="1294749" cy="214515"/>
            </a:xfrm>
            <a:custGeom>
              <a:avLst/>
              <a:gdLst>
                <a:gd name="connsiteX0" fmla="*/ 4619 w 1294599"/>
                <a:gd name="connsiteY0" fmla="*/ 4619 h 214489"/>
                <a:gd name="connsiteX1" fmla="*/ 1294623 w 1294599"/>
                <a:gd name="connsiteY1" fmla="*/ 4619 h 214489"/>
                <a:gd name="connsiteX2" fmla="*/ 1294623 w 1294599"/>
                <a:gd name="connsiteY2" fmla="*/ 212674 h 214489"/>
                <a:gd name="connsiteX3" fmla="*/ 4619 w 1294599"/>
                <a:gd name="connsiteY3" fmla="*/ 212674 h 214489"/>
              </a:gdLst>
              <a:ahLst/>
              <a:cxnLst>
                <a:cxn ang="0">
                  <a:pos x="connsiteX0" y="connsiteY0"/>
                </a:cxn>
                <a:cxn ang="0">
                  <a:pos x="connsiteX1" y="connsiteY1"/>
                </a:cxn>
                <a:cxn ang="0">
                  <a:pos x="connsiteX2" y="connsiteY2"/>
                </a:cxn>
                <a:cxn ang="0">
                  <a:pos x="connsiteX3" y="connsiteY3"/>
                </a:cxn>
              </a:cxnLst>
              <a:rect l="l" t="t" r="r" b="b"/>
              <a:pathLst>
                <a:path w="1294599" h="214489">
                  <a:moveTo>
                    <a:pt x="4619" y="4619"/>
                  </a:moveTo>
                  <a:lnTo>
                    <a:pt x="1294623" y="4619"/>
                  </a:lnTo>
                  <a:lnTo>
                    <a:pt x="1294623" y="212674"/>
                  </a:lnTo>
                  <a:lnTo>
                    <a:pt x="4619" y="212674"/>
                  </a:lnTo>
                  <a:close/>
                </a:path>
              </a:pathLst>
            </a:custGeom>
            <a:solidFill>
              <a:srgbClr val="8CA33C"/>
            </a:solidFill>
            <a:ln w="7658"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D483B890-B53C-480D-87DE-CD2B4B120E3D}"/>
                </a:ext>
              </a:extLst>
            </p:cNvPr>
            <p:cNvSpPr/>
            <p:nvPr/>
          </p:nvSpPr>
          <p:spPr>
            <a:xfrm>
              <a:off x="6250415" y="7451412"/>
              <a:ext cx="1041929" cy="1041929"/>
            </a:xfrm>
            <a:custGeom>
              <a:avLst/>
              <a:gdLst>
                <a:gd name="connsiteX0" fmla="*/ 1039586 w 1041807"/>
                <a:gd name="connsiteY0" fmla="*/ 522666 h 1041807"/>
                <a:gd name="connsiteX1" fmla="*/ 522666 w 1041807"/>
                <a:gd name="connsiteY1" fmla="*/ 1039586 h 1041807"/>
                <a:gd name="connsiteX2" fmla="*/ 5746 w 1041807"/>
                <a:gd name="connsiteY2" fmla="*/ 522665 h 1041807"/>
                <a:gd name="connsiteX3" fmla="*/ 522666 w 1041807"/>
                <a:gd name="connsiteY3" fmla="*/ 5745 h 1041807"/>
                <a:gd name="connsiteX4" fmla="*/ 1039586 w 1041807"/>
                <a:gd name="connsiteY4" fmla="*/ 522666 h 1041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1807" h="1041807">
                  <a:moveTo>
                    <a:pt x="1039586" y="522666"/>
                  </a:moveTo>
                  <a:cubicBezTo>
                    <a:pt x="1039586" y="808153"/>
                    <a:pt x="808153" y="1039586"/>
                    <a:pt x="522666" y="1039586"/>
                  </a:cubicBezTo>
                  <a:cubicBezTo>
                    <a:pt x="237178" y="1039586"/>
                    <a:pt x="5746" y="808153"/>
                    <a:pt x="5746" y="522665"/>
                  </a:cubicBezTo>
                  <a:cubicBezTo>
                    <a:pt x="5746" y="237178"/>
                    <a:pt x="237179" y="5745"/>
                    <a:pt x="522666" y="5745"/>
                  </a:cubicBezTo>
                  <a:cubicBezTo>
                    <a:pt x="808153" y="5745"/>
                    <a:pt x="1039586" y="237178"/>
                    <a:pt x="1039586" y="522666"/>
                  </a:cubicBezTo>
                  <a:close/>
                </a:path>
              </a:pathLst>
            </a:custGeom>
            <a:solidFill>
              <a:srgbClr val="69CCE7"/>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9AF734B5-2D3D-4F69-8DDB-7805F651A500}"/>
                </a:ext>
              </a:extLst>
            </p:cNvPr>
            <p:cNvSpPr/>
            <p:nvPr/>
          </p:nvSpPr>
          <p:spPr>
            <a:xfrm>
              <a:off x="6562215" y="7733036"/>
              <a:ext cx="421368" cy="505642"/>
            </a:xfrm>
            <a:custGeom>
              <a:avLst/>
              <a:gdLst>
                <a:gd name="connsiteX0" fmla="*/ 383183 w 421319"/>
                <a:gd name="connsiteY0" fmla="*/ 227055 h 505583"/>
                <a:gd name="connsiteX1" fmla="*/ 214425 w 421319"/>
                <a:gd name="connsiteY1" fmla="*/ 5747 h 505583"/>
                <a:gd name="connsiteX2" fmla="*/ 45668 w 421319"/>
                <a:gd name="connsiteY2" fmla="*/ 227055 h 505583"/>
                <a:gd name="connsiteX3" fmla="*/ 6370 w 421319"/>
                <a:gd name="connsiteY3" fmla="*/ 281750 h 505583"/>
                <a:gd name="connsiteX4" fmla="*/ 63670 w 421319"/>
                <a:gd name="connsiteY4" fmla="*/ 343645 h 505583"/>
                <a:gd name="connsiteX5" fmla="*/ 130315 w 421319"/>
                <a:gd name="connsiteY5" fmla="*/ 480076 h 505583"/>
                <a:gd name="connsiteX6" fmla="*/ 214425 w 421319"/>
                <a:gd name="connsiteY6" fmla="*/ 503900 h 505583"/>
                <a:gd name="connsiteX7" fmla="*/ 298536 w 421319"/>
                <a:gd name="connsiteY7" fmla="*/ 480076 h 505583"/>
                <a:gd name="connsiteX8" fmla="*/ 365181 w 421319"/>
                <a:gd name="connsiteY8" fmla="*/ 343645 h 505583"/>
                <a:gd name="connsiteX9" fmla="*/ 422481 w 421319"/>
                <a:gd name="connsiteY9" fmla="*/ 281750 h 505583"/>
                <a:gd name="connsiteX10" fmla="*/ 383183 w 421319"/>
                <a:gd name="connsiteY10" fmla="*/ 227055 h 50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1319" h="505583">
                  <a:moveTo>
                    <a:pt x="383183" y="227055"/>
                  </a:moveTo>
                  <a:cubicBezTo>
                    <a:pt x="383183" y="227055"/>
                    <a:pt x="394520" y="4981"/>
                    <a:pt x="214425" y="5747"/>
                  </a:cubicBezTo>
                  <a:cubicBezTo>
                    <a:pt x="34331" y="4981"/>
                    <a:pt x="45668" y="227055"/>
                    <a:pt x="45668" y="227055"/>
                  </a:cubicBezTo>
                  <a:cubicBezTo>
                    <a:pt x="24832" y="225829"/>
                    <a:pt x="1621" y="225293"/>
                    <a:pt x="6370" y="281750"/>
                  </a:cubicBezTo>
                  <a:cubicBezTo>
                    <a:pt x="11120" y="338283"/>
                    <a:pt x="63670" y="343645"/>
                    <a:pt x="63670" y="343645"/>
                  </a:cubicBezTo>
                  <a:cubicBezTo>
                    <a:pt x="66811" y="400792"/>
                    <a:pt x="103350" y="456252"/>
                    <a:pt x="130315" y="480076"/>
                  </a:cubicBezTo>
                  <a:cubicBezTo>
                    <a:pt x="157279" y="503900"/>
                    <a:pt x="214425" y="503900"/>
                    <a:pt x="214425" y="503900"/>
                  </a:cubicBezTo>
                  <a:cubicBezTo>
                    <a:pt x="214425" y="503900"/>
                    <a:pt x="271572" y="503900"/>
                    <a:pt x="298536" y="480076"/>
                  </a:cubicBezTo>
                  <a:cubicBezTo>
                    <a:pt x="325500" y="456252"/>
                    <a:pt x="361964" y="400715"/>
                    <a:pt x="365181" y="343645"/>
                  </a:cubicBezTo>
                  <a:cubicBezTo>
                    <a:pt x="365181" y="343645"/>
                    <a:pt x="417731" y="338283"/>
                    <a:pt x="422481" y="281750"/>
                  </a:cubicBezTo>
                  <a:cubicBezTo>
                    <a:pt x="427230" y="225293"/>
                    <a:pt x="404019" y="225906"/>
                    <a:pt x="383183" y="227055"/>
                  </a:cubicBezTo>
                  <a:close/>
                </a:path>
              </a:pathLst>
            </a:custGeom>
            <a:solidFill>
              <a:srgbClr val="B1B2AA"/>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10B98E12-DEE7-4198-BEF8-CD197F5DC151}"/>
                </a:ext>
              </a:extLst>
            </p:cNvPr>
            <p:cNvSpPr/>
            <p:nvPr/>
          </p:nvSpPr>
          <p:spPr>
            <a:xfrm>
              <a:off x="6567193" y="7658833"/>
              <a:ext cx="406046" cy="352417"/>
            </a:xfrm>
            <a:custGeom>
              <a:avLst/>
              <a:gdLst>
                <a:gd name="connsiteX0" fmla="*/ 350857 w 405998"/>
                <a:gd name="connsiteY0" fmla="*/ 54204 h 352376"/>
                <a:gd name="connsiteX1" fmla="*/ 237637 w 405998"/>
                <a:gd name="connsiteY1" fmla="*/ 8319 h 352376"/>
                <a:gd name="connsiteX2" fmla="*/ 74242 w 405998"/>
                <a:gd name="connsiteY2" fmla="*/ 62784 h 352376"/>
                <a:gd name="connsiteX3" fmla="*/ 62138 w 405998"/>
                <a:gd name="connsiteY3" fmla="*/ 45241 h 352376"/>
                <a:gd name="connsiteX4" fmla="*/ 61755 w 405998"/>
                <a:gd name="connsiteY4" fmla="*/ 66614 h 352376"/>
                <a:gd name="connsiteX5" fmla="*/ 40383 w 405998"/>
                <a:gd name="connsiteY5" fmla="*/ 57958 h 352376"/>
                <a:gd name="connsiteX6" fmla="*/ 48196 w 405998"/>
                <a:gd name="connsiteY6" fmla="*/ 86148 h 352376"/>
                <a:gd name="connsiteX7" fmla="*/ 8669 w 405998"/>
                <a:gd name="connsiteY7" fmla="*/ 226409 h 352376"/>
                <a:gd name="connsiteX8" fmla="*/ 24679 w 405998"/>
                <a:gd name="connsiteY8" fmla="*/ 299795 h 352376"/>
                <a:gd name="connsiteX9" fmla="*/ 48656 w 405998"/>
                <a:gd name="connsiteY9" fmla="*/ 349970 h 352376"/>
                <a:gd name="connsiteX10" fmla="*/ 59840 w 405998"/>
                <a:gd name="connsiteY10" fmla="*/ 224800 h 352376"/>
                <a:gd name="connsiteX11" fmla="*/ 85655 w 405998"/>
                <a:gd name="connsiteY11" fmla="*/ 166658 h 352376"/>
                <a:gd name="connsiteX12" fmla="*/ 246599 w 405998"/>
                <a:gd name="connsiteY12" fmla="*/ 202432 h 352376"/>
                <a:gd name="connsiteX13" fmla="*/ 362960 w 405998"/>
                <a:gd name="connsiteY13" fmla="*/ 198065 h 352376"/>
                <a:gd name="connsiteX14" fmla="*/ 366407 w 405998"/>
                <a:gd name="connsiteY14" fmla="*/ 337484 h 352376"/>
                <a:gd name="connsiteX15" fmla="*/ 399270 w 405998"/>
                <a:gd name="connsiteY15" fmla="*/ 302246 h 352376"/>
                <a:gd name="connsiteX16" fmla="*/ 405322 w 405998"/>
                <a:gd name="connsiteY16" fmla="*/ 193316 h 352376"/>
                <a:gd name="connsiteX17" fmla="*/ 350857 w 405998"/>
                <a:gd name="connsiteY17" fmla="*/ 54204 h 352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05998" h="352376">
                  <a:moveTo>
                    <a:pt x="350857" y="54204"/>
                  </a:moveTo>
                  <a:cubicBezTo>
                    <a:pt x="357444" y="53208"/>
                    <a:pt x="302290" y="15443"/>
                    <a:pt x="237637" y="8319"/>
                  </a:cubicBezTo>
                  <a:cubicBezTo>
                    <a:pt x="173213" y="-1870"/>
                    <a:pt x="99214" y="18583"/>
                    <a:pt x="74242" y="62784"/>
                  </a:cubicBezTo>
                  <a:cubicBezTo>
                    <a:pt x="74855" y="51523"/>
                    <a:pt x="70488" y="46391"/>
                    <a:pt x="62138" y="45241"/>
                  </a:cubicBezTo>
                  <a:cubicBezTo>
                    <a:pt x="65509" y="55430"/>
                    <a:pt x="65585" y="59796"/>
                    <a:pt x="61755" y="66614"/>
                  </a:cubicBezTo>
                  <a:cubicBezTo>
                    <a:pt x="56699" y="57651"/>
                    <a:pt x="53099" y="51982"/>
                    <a:pt x="40383" y="57958"/>
                  </a:cubicBezTo>
                  <a:cubicBezTo>
                    <a:pt x="48503" y="66384"/>
                    <a:pt x="49115" y="70904"/>
                    <a:pt x="48196" y="86148"/>
                  </a:cubicBezTo>
                  <a:cubicBezTo>
                    <a:pt x="24449" y="98251"/>
                    <a:pt x="-3434" y="140996"/>
                    <a:pt x="8669" y="226409"/>
                  </a:cubicBezTo>
                  <a:cubicBezTo>
                    <a:pt x="20696" y="289530"/>
                    <a:pt x="24756" y="300025"/>
                    <a:pt x="24679" y="299795"/>
                  </a:cubicBezTo>
                  <a:cubicBezTo>
                    <a:pt x="24679" y="299795"/>
                    <a:pt x="41302" y="312051"/>
                    <a:pt x="48656" y="349970"/>
                  </a:cubicBezTo>
                  <a:cubicBezTo>
                    <a:pt x="48656" y="350276"/>
                    <a:pt x="56393" y="242189"/>
                    <a:pt x="59840" y="224800"/>
                  </a:cubicBezTo>
                  <a:cubicBezTo>
                    <a:pt x="63287" y="207947"/>
                    <a:pt x="85655" y="166735"/>
                    <a:pt x="85655" y="166658"/>
                  </a:cubicBezTo>
                  <a:cubicBezTo>
                    <a:pt x="85425" y="165969"/>
                    <a:pt x="162872" y="186192"/>
                    <a:pt x="246599" y="202432"/>
                  </a:cubicBezTo>
                  <a:cubicBezTo>
                    <a:pt x="268891" y="206492"/>
                    <a:pt x="317228" y="208713"/>
                    <a:pt x="362960" y="198065"/>
                  </a:cubicBezTo>
                  <a:cubicBezTo>
                    <a:pt x="364109" y="244717"/>
                    <a:pt x="365258" y="291215"/>
                    <a:pt x="366407" y="337484"/>
                  </a:cubicBezTo>
                  <a:cubicBezTo>
                    <a:pt x="366407" y="337407"/>
                    <a:pt x="375217" y="297650"/>
                    <a:pt x="399270" y="302246"/>
                  </a:cubicBezTo>
                  <a:cubicBezTo>
                    <a:pt x="399270" y="302170"/>
                    <a:pt x="404250" y="244640"/>
                    <a:pt x="405322" y="193316"/>
                  </a:cubicBezTo>
                  <a:cubicBezTo>
                    <a:pt x="410990" y="110201"/>
                    <a:pt x="356372" y="58264"/>
                    <a:pt x="350857" y="54204"/>
                  </a:cubicBezTo>
                  <a:close/>
                </a:path>
              </a:pathLst>
            </a:custGeom>
            <a:solidFill>
              <a:srgbClr val="0F1128"/>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EFB6499E-FA57-4B1B-A460-02E40ED2B6E4}"/>
                </a:ext>
              </a:extLst>
            </p:cNvPr>
            <p:cNvSpPr/>
            <p:nvPr/>
          </p:nvSpPr>
          <p:spPr>
            <a:xfrm>
              <a:off x="6882237" y="8260591"/>
              <a:ext cx="15323" cy="15323"/>
            </a:xfrm>
            <a:custGeom>
              <a:avLst/>
              <a:gdLst>
                <a:gd name="connsiteX0" fmla="*/ 5745 w 15320"/>
                <a:gd name="connsiteY0" fmla="*/ 16700 h 15320"/>
                <a:gd name="connsiteX1" fmla="*/ 16623 w 15320"/>
                <a:gd name="connsiteY1" fmla="*/ 5745 h 15320"/>
                <a:gd name="connsiteX2" fmla="*/ 5745 w 15320"/>
                <a:gd name="connsiteY2" fmla="*/ 16700 h 15320"/>
              </a:gdLst>
              <a:ahLst/>
              <a:cxnLst>
                <a:cxn ang="0">
                  <a:pos x="connsiteX0" y="connsiteY0"/>
                </a:cxn>
                <a:cxn ang="0">
                  <a:pos x="connsiteX1" y="connsiteY1"/>
                </a:cxn>
                <a:cxn ang="0">
                  <a:pos x="connsiteX2" y="connsiteY2"/>
                </a:cxn>
              </a:cxnLst>
              <a:rect l="l" t="t" r="r" b="b"/>
              <a:pathLst>
                <a:path w="15320" h="15320">
                  <a:moveTo>
                    <a:pt x="5745" y="16700"/>
                  </a:moveTo>
                  <a:lnTo>
                    <a:pt x="16623" y="5745"/>
                  </a:lnTo>
                  <a:lnTo>
                    <a:pt x="5745" y="16700"/>
                  </a:lnTo>
                  <a:close/>
                </a:path>
              </a:pathLst>
            </a:custGeom>
            <a:solidFill>
              <a:srgbClr val="B1B2AA"/>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1CBC04EE-0BFC-4BE9-9F24-B05313F3A043}"/>
                </a:ext>
              </a:extLst>
            </p:cNvPr>
            <p:cNvSpPr/>
            <p:nvPr/>
          </p:nvSpPr>
          <p:spPr>
            <a:xfrm>
              <a:off x="6344188" y="8297672"/>
              <a:ext cx="429030" cy="191531"/>
            </a:xfrm>
            <a:custGeom>
              <a:avLst/>
              <a:gdLst>
                <a:gd name="connsiteX0" fmla="*/ 394661 w 428979"/>
                <a:gd name="connsiteY0" fmla="*/ 90239 h 191508"/>
                <a:gd name="connsiteX1" fmla="*/ 410825 w 428979"/>
                <a:gd name="connsiteY1" fmla="*/ 66722 h 191508"/>
                <a:gd name="connsiteX2" fmla="*/ 410825 w 428979"/>
                <a:gd name="connsiteY2" fmla="*/ 66722 h 191508"/>
                <a:gd name="connsiteX3" fmla="*/ 353984 w 428979"/>
                <a:gd name="connsiteY3" fmla="*/ 149530 h 191508"/>
                <a:gd name="connsiteX4" fmla="*/ 307026 w 428979"/>
                <a:gd name="connsiteY4" fmla="*/ 5745 h 191508"/>
                <a:gd name="connsiteX5" fmla="*/ 93763 w 428979"/>
                <a:gd name="connsiteY5" fmla="*/ 64653 h 191508"/>
                <a:gd name="connsiteX6" fmla="*/ 5745 w 428979"/>
                <a:gd name="connsiteY6" fmla="*/ 193194 h 191508"/>
                <a:gd name="connsiteX7" fmla="*/ 407914 w 428979"/>
                <a:gd name="connsiteY7" fmla="*/ 193194 h 191508"/>
                <a:gd name="connsiteX8" fmla="*/ 424536 w 428979"/>
                <a:gd name="connsiteY8" fmla="*/ 135282 h 191508"/>
                <a:gd name="connsiteX9" fmla="*/ 394661 w 428979"/>
                <a:gd name="connsiteY9" fmla="*/ 90239 h 191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8979" h="191508">
                  <a:moveTo>
                    <a:pt x="394661" y="90239"/>
                  </a:moveTo>
                  <a:lnTo>
                    <a:pt x="410825" y="66722"/>
                  </a:lnTo>
                  <a:lnTo>
                    <a:pt x="410825" y="66722"/>
                  </a:lnTo>
                  <a:lnTo>
                    <a:pt x="353984" y="149530"/>
                  </a:lnTo>
                  <a:lnTo>
                    <a:pt x="307026" y="5745"/>
                  </a:lnTo>
                  <a:lnTo>
                    <a:pt x="93763" y="64653"/>
                  </a:lnTo>
                  <a:cubicBezTo>
                    <a:pt x="93763" y="64653"/>
                    <a:pt x="56303" y="102112"/>
                    <a:pt x="5745" y="193194"/>
                  </a:cubicBezTo>
                  <a:lnTo>
                    <a:pt x="407914" y="193194"/>
                  </a:lnTo>
                  <a:lnTo>
                    <a:pt x="424536" y="135282"/>
                  </a:lnTo>
                  <a:cubicBezTo>
                    <a:pt x="414578" y="120268"/>
                    <a:pt x="404620" y="105253"/>
                    <a:pt x="394661" y="90239"/>
                  </a:cubicBezTo>
                  <a:close/>
                </a:path>
              </a:pathLst>
            </a:custGeom>
            <a:solidFill>
              <a:srgbClr val="B1B2AA"/>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50EF80B6-AF3E-4819-B767-B0FCA15582BD}"/>
                </a:ext>
              </a:extLst>
            </p:cNvPr>
            <p:cNvSpPr/>
            <p:nvPr/>
          </p:nvSpPr>
          <p:spPr>
            <a:xfrm>
              <a:off x="6799955" y="8295834"/>
              <a:ext cx="429030" cy="199192"/>
            </a:xfrm>
            <a:custGeom>
              <a:avLst/>
              <a:gdLst>
                <a:gd name="connsiteX0" fmla="*/ 338511 w 428979"/>
                <a:gd name="connsiteY0" fmla="*/ 66492 h 199169"/>
                <a:gd name="connsiteX1" fmla="*/ 125783 w 428979"/>
                <a:gd name="connsiteY1" fmla="*/ 5745 h 199169"/>
                <a:gd name="connsiteX2" fmla="*/ 78289 w 428979"/>
                <a:gd name="connsiteY2" fmla="*/ 151368 h 199169"/>
                <a:gd name="connsiteX3" fmla="*/ 34778 w 428979"/>
                <a:gd name="connsiteY3" fmla="*/ 87941 h 199169"/>
                <a:gd name="connsiteX4" fmla="*/ 38072 w 428979"/>
                <a:gd name="connsiteY4" fmla="*/ 92767 h 199169"/>
                <a:gd name="connsiteX5" fmla="*/ 5745 w 428979"/>
                <a:gd name="connsiteY5" fmla="*/ 137120 h 199169"/>
                <a:gd name="connsiteX6" fmla="*/ 17619 w 428979"/>
                <a:gd name="connsiteY6" fmla="*/ 195032 h 199169"/>
                <a:gd name="connsiteX7" fmla="*/ 426605 w 428979"/>
                <a:gd name="connsiteY7" fmla="*/ 195032 h 199169"/>
                <a:gd name="connsiteX8" fmla="*/ 338511 w 428979"/>
                <a:gd name="connsiteY8" fmla="*/ 66492 h 199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979" h="199169">
                  <a:moveTo>
                    <a:pt x="338511" y="66492"/>
                  </a:moveTo>
                  <a:lnTo>
                    <a:pt x="125783" y="5745"/>
                  </a:lnTo>
                  <a:lnTo>
                    <a:pt x="78289" y="151368"/>
                  </a:lnTo>
                  <a:lnTo>
                    <a:pt x="34778" y="87941"/>
                  </a:lnTo>
                  <a:lnTo>
                    <a:pt x="38072" y="92767"/>
                  </a:lnTo>
                  <a:lnTo>
                    <a:pt x="5745" y="137120"/>
                  </a:lnTo>
                  <a:lnTo>
                    <a:pt x="17619" y="195032"/>
                  </a:lnTo>
                  <a:lnTo>
                    <a:pt x="426605" y="195032"/>
                  </a:lnTo>
                  <a:cubicBezTo>
                    <a:pt x="375970" y="104027"/>
                    <a:pt x="338511" y="66492"/>
                    <a:pt x="338511" y="66492"/>
                  </a:cubicBezTo>
                  <a:close/>
                </a:path>
              </a:pathLst>
            </a:custGeom>
            <a:solidFill>
              <a:srgbClr val="B1B2AA"/>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252799CD-7855-4734-8665-25280144A6CA}"/>
                </a:ext>
              </a:extLst>
            </p:cNvPr>
            <p:cNvSpPr/>
            <p:nvPr/>
          </p:nvSpPr>
          <p:spPr>
            <a:xfrm>
              <a:off x="6855039" y="8203822"/>
              <a:ext cx="15323" cy="7661"/>
            </a:xfrm>
            <a:custGeom>
              <a:avLst/>
              <a:gdLst>
                <a:gd name="connsiteX0" fmla="*/ 9652 w 15320"/>
                <a:gd name="connsiteY0" fmla="*/ 5745 h 7660"/>
                <a:gd name="connsiteX1" fmla="*/ 5745 w 15320"/>
                <a:gd name="connsiteY1" fmla="*/ 9346 h 7660"/>
                <a:gd name="connsiteX2" fmla="*/ 9652 w 15320"/>
                <a:gd name="connsiteY2" fmla="*/ 5745 h 7660"/>
              </a:gdLst>
              <a:ahLst/>
              <a:cxnLst>
                <a:cxn ang="0">
                  <a:pos x="connsiteX0" y="connsiteY0"/>
                </a:cxn>
                <a:cxn ang="0">
                  <a:pos x="connsiteX1" y="connsiteY1"/>
                </a:cxn>
                <a:cxn ang="0">
                  <a:pos x="connsiteX2" y="connsiteY2"/>
                </a:cxn>
              </a:cxnLst>
              <a:rect l="l" t="t" r="r" b="b"/>
              <a:pathLst>
                <a:path w="15320" h="7660">
                  <a:moveTo>
                    <a:pt x="9652" y="5745"/>
                  </a:moveTo>
                  <a:cubicBezTo>
                    <a:pt x="8350" y="7048"/>
                    <a:pt x="7047" y="8273"/>
                    <a:pt x="5745" y="9346"/>
                  </a:cubicBezTo>
                  <a:cubicBezTo>
                    <a:pt x="7047" y="8273"/>
                    <a:pt x="8350" y="7048"/>
                    <a:pt x="9652" y="5745"/>
                  </a:cubicBezTo>
                  <a:close/>
                </a:path>
              </a:pathLst>
            </a:custGeom>
            <a:solidFill>
              <a:srgbClr val="B1B2AA"/>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7EAE6926-0B1C-4C1D-9559-33E7BF0AA40E}"/>
                </a:ext>
              </a:extLst>
            </p:cNvPr>
            <p:cNvSpPr/>
            <p:nvPr/>
          </p:nvSpPr>
          <p:spPr>
            <a:xfrm>
              <a:off x="6688636" y="8209645"/>
              <a:ext cx="7661" cy="15323"/>
            </a:xfrm>
            <a:custGeom>
              <a:avLst/>
              <a:gdLst>
                <a:gd name="connsiteX0" fmla="*/ 6895 w 7660"/>
                <a:gd name="connsiteY0" fmla="*/ 5975 h 15320"/>
                <a:gd name="connsiteX1" fmla="*/ 6588 w 7660"/>
                <a:gd name="connsiteY1" fmla="*/ 5745 h 15320"/>
                <a:gd name="connsiteX2" fmla="*/ 5745 w 7660"/>
                <a:gd name="connsiteY2" fmla="*/ 13712 h 15320"/>
                <a:gd name="connsiteX3" fmla="*/ 6895 w 7660"/>
                <a:gd name="connsiteY3" fmla="*/ 5975 h 15320"/>
                <a:gd name="connsiteX4" fmla="*/ 6895 w 7660"/>
                <a:gd name="connsiteY4" fmla="*/ 5975 h 15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60" h="15320">
                  <a:moveTo>
                    <a:pt x="6895" y="5975"/>
                  </a:moveTo>
                  <a:cubicBezTo>
                    <a:pt x="6818" y="5898"/>
                    <a:pt x="6664" y="5822"/>
                    <a:pt x="6588" y="5745"/>
                  </a:cubicBezTo>
                  <a:lnTo>
                    <a:pt x="5745" y="13712"/>
                  </a:lnTo>
                  <a:lnTo>
                    <a:pt x="6895" y="5975"/>
                  </a:lnTo>
                  <a:cubicBezTo>
                    <a:pt x="6895" y="5975"/>
                    <a:pt x="6895" y="5975"/>
                    <a:pt x="6895" y="5975"/>
                  </a:cubicBezTo>
                  <a:close/>
                </a:path>
              </a:pathLst>
            </a:custGeom>
            <a:solidFill>
              <a:srgbClr val="B1B2AA"/>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AB342877-3335-4228-A2BC-B8BD518EDDE6}"/>
                </a:ext>
              </a:extLst>
            </p:cNvPr>
            <p:cNvSpPr/>
            <p:nvPr/>
          </p:nvSpPr>
          <p:spPr>
            <a:xfrm>
              <a:off x="6859023" y="8199761"/>
              <a:ext cx="15323" cy="15323"/>
            </a:xfrm>
            <a:custGeom>
              <a:avLst/>
              <a:gdLst>
                <a:gd name="connsiteX0" fmla="*/ 5745 w 15320"/>
                <a:gd name="connsiteY0" fmla="*/ 9729 h 15320"/>
                <a:gd name="connsiteX1" fmla="*/ 9652 w 15320"/>
                <a:gd name="connsiteY1" fmla="*/ 5745 h 15320"/>
                <a:gd name="connsiteX2" fmla="*/ 5745 w 15320"/>
                <a:gd name="connsiteY2" fmla="*/ 9729 h 15320"/>
              </a:gdLst>
              <a:ahLst/>
              <a:cxnLst>
                <a:cxn ang="0">
                  <a:pos x="connsiteX0" y="connsiteY0"/>
                </a:cxn>
                <a:cxn ang="0">
                  <a:pos x="connsiteX1" y="connsiteY1"/>
                </a:cxn>
                <a:cxn ang="0">
                  <a:pos x="connsiteX2" y="connsiteY2"/>
                </a:cxn>
              </a:cxnLst>
              <a:rect l="l" t="t" r="r" b="b"/>
              <a:pathLst>
                <a:path w="15320" h="15320">
                  <a:moveTo>
                    <a:pt x="5745" y="9729"/>
                  </a:moveTo>
                  <a:cubicBezTo>
                    <a:pt x="7048" y="8503"/>
                    <a:pt x="8350" y="7201"/>
                    <a:pt x="9652" y="5745"/>
                  </a:cubicBezTo>
                  <a:cubicBezTo>
                    <a:pt x="8350" y="7124"/>
                    <a:pt x="7048" y="8503"/>
                    <a:pt x="5745" y="9729"/>
                  </a:cubicBezTo>
                  <a:close/>
                </a:path>
              </a:pathLst>
            </a:custGeom>
            <a:solidFill>
              <a:srgbClr val="B1B2AA"/>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C44B922F-BFEB-4097-81CE-1CCF52077B1C}"/>
                </a:ext>
              </a:extLst>
            </p:cNvPr>
            <p:cNvSpPr/>
            <p:nvPr/>
          </p:nvSpPr>
          <p:spPr>
            <a:xfrm>
              <a:off x="6749315" y="8346473"/>
              <a:ext cx="15323" cy="22984"/>
            </a:xfrm>
            <a:custGeom>
              <a:avLst/>
              <a:gdLst>
                <a:gd name="connsiteX0" fmla="*/ 5745 w 15320"/>
                <a:gd name="connsiteY0" fmla="*/ 17925 h 22981"/>
                <a:gd name="connsiteX1" fmla="*/ 5745 w 15320"/>
                <a:gd name="connsiteY1" fmla="*/ 17925 h 22981"/>
                <a:gd name="connsiteX2" fmla="*/ 14095 w 15320"/>
                <a:gd name="connsiteY2" fmla="*/ 5745 h 22981"/>
              </a:gdLst>
              <a:ahLst/>
              <a:cxnLst>
                <a:cxn ang="0">
                  <a:pos x="connsiteX0" y="connsiteY0"/>
                </a:cxn>
                <a:cxn ang="0">
                  <a:pos x="connsiteX1" y="connsiteY1"/>
                </a:cxn>
                <a:cxn ang="0">
                  <a:pos x="connsiteX2" y="connsiteY2"/>
                </a:cxn>
              </a:cxnLst>
              <a:rect l="l" t="t" r="r" b="b"/>
              <a:pathLst>
                <a:path w="15320" h="22981">
                  <a:moveTo>
                    <a:pt x="5745" y="17925"/>
                  </a:moveTo>
                  <a:lnTo>
                    <a:pt x="5745" y="17925"/>
                  </a:lnTo>
                  <a:lnTo>
                    <a:pt x="14095" y="5745"/>
                  </a:lnTo>
                  <a:close/>
                </a:path>
              </a:pathLst>
            </a:custGeom>
            <a:solidFill>
              <a:srgbClr val="B1B2AA"/>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DC67292C-F56B-4E00-B896-DDDDFE2D5C78}"/>
                </a:ext>
              </a:extLst>
            </p:cNvPr>
            <p:cNvSpPr/>
            <p:nvPr/>
          </p:nvSpPr>
          <p:spPr>
            <a:xfrm>
              <a:off x="6682585" y="8190567"/>
              <a:ext cx="206853" cy="160886"/>
            </a:xfrm>
            <a:custGeom>
              <a:avLst/>
              <a:gdLst>
                <a:gd name="connsiteX0" fmla="*/ 80817 w 206829"/>
                <a:gd name="connsiteY0" fmla="*/ 161633 h 160867"/>
                <a:gd name="connsiteX1" fmla="*/ 130456 w 206829"/>
                <a:gd name="connsiteY1" fmla="*/ 161633 h 160867"/>
                <a:gd name="connsiteX2" fmla="*/ 205374 w 206829"/>
                <a:gd name="connsiteY2" fmla="*/ 86715 h 160867"/>
                <a:gd name="connsiteX3" fmla="*/ 205374 w 206829"/>
                <a:gd name="connsiteY3" fmla="*/ 86715 h 160867"/>
                <a:gd name="connsiteX4" fmla="*/ 205297 w 206829"/>
                <a:gd name="connsiteY4" fmla="*/ 86792 h 160867"/>
                <a:gd name="connsiteX5" fmla="*/ 203842 w 206829"/>
                <a:gd name="connsiteY5" fmla="*/ 75838 h 160867"/>
                <a:gd name="connsiteX6" fmla="*/ 203842 w 206829"/>
                <a:gd name="connsiteY6" fmla="*/ 75838 h 160867"/>
                <a:gd name="connsiteX7" fmla="*/ 194343 w 206829"/>
                <a:gd name="connsiteY7" fmla="*/ 5745 h 160867"/>
                <a:gd name="connsiteX8" fmla="*/ 186223 w 206829"/>
                <a:gd name="connsiteY8" fmla="*/ 14861 h 160867"/>
                <a:gd name="connsiteX9" fmla="*/ 194266 w 206829"/>
                <a:gd name="connsiteY9" fmla="*/ 5822 h 160867"/>
                <a:gd name="connsiteX10" fmla="*/ 198556 w 206829"/>
                <a:gd name="connsiteY10" fmla="*/ 37383 h 160867"/>
                <a:gd name="connsiteX11" fmla="*/ 102113 w 206829"/>
                <a:gd name="connsiteY11" fmla="*/ 86868 h 160867"/>
                <a:gd name="connsiteX12" fmla="*/ 10725 w 206829"/>
                <a:gd name="connsiteY12" fmla="*/ 41596 h 160867"/>
                <a:gd name="connsiteX13" fmla="*/ 5745 w 206829"/>
                <a:gd name="connsiteY13" fmla="*/ 86868 h 160867"/>
                <a:gd name="connsiteX14" fmla="*/ 80817 w 206829"/>
                <a:gd name="connsiteY14" fmla="*/ 161633 h 160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6829" h="160867">
                  <a:moveTo>
                    <a:pt x="80817" y="161633"/>
                  </a:moveTo>
                  <a:lnTo>
                    <a:pt x="130456" y="161633"/>
                  </a:lnTo>
                  <a:lnTo>
                    <a:pt x="205374" y="86715"/>
                  </a:lnTo>
                  <a:lnTo>
                    <a:pt x="205374" y="86715"/>
                  </a:lnTo>
                  <a:lnTo>
                    <a:pt x="205297" y="86792"/>
                  </a:lnTo>
                  <a:lnTo>
                    <a:pt x="203842" y="75838"/>
                  </a:lnTo>
                  <a:lnTo>
                    <a:pt x="203842" y="75838"/>
                  </a:lnTo>
                  <a:lnTo>
                    <a:pt x="194343" y="5745"/>
                  </a:lnTo>
                  <a:cubicBezTo>
                    <a:pt x="191585" y="9039"/>
                    <a:pt x="188904" y="12027"/>
                    <a:pt x="186223" y="14861"/>
                  </a:cubicBezTo>
                  <a:cubicBezTo>
                    <a:pt x="188904" y="12103"/>
                    <a:pt x="191585" y="9039"/>
                    <a:pt x="194266" y="5822"/>
                  </a:cubicBezTo>
                  <a:lnTo>
                    <a:pt x="198556" y="37383"/>
                  </a:lnTo>
                  <a:cubicBezTo>
                    <a:pt x="186146" y="53622"/>
                    <a:pt x="127315" y="86639"/>
                    <a:pt x="102113" y="86868"/>
                  </a:cubicBezTo>
                  <a:cubicBezTo>
                    <a:pt x="77829" y="87098"/>
                    <a:pt x="15167" y="44583"/>
                    <a:pt x="10725" y="41596"/>
                  </a:cubicBezTo>
                  <a:lnTo>
                    <a:pt x="5745" y="86868"/>
                  </a:lnTo>
                  <a:lnTo>
                    <a:pt x="80817" y="161633"/>
                  </a:lnTo>
                  <a:close/>
                </a:path>
              </a:pathLst>
            </a:custGeom>
            <a:solidFill>
              <a:srgbClr val="EBBEA8"/>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DE8917A1-C38E-44F0-8CC4-CD36D74BEB72}"/>
                </a:ext>
              </a:extLst>
            </p:cNvPr>
            <p:cNvSpPr/>
            <p:nvPr/>
          </p:nvSpPr>
          <p:spPr>
            <a:xfrm>
              <a:off x="6746403" y="8422855"/>
              <a:ext cx="76612" cy="68951"/>
            </a:xfrm>
            <a:custGeom>
              <a:avLst/>
              <a:gdLst>
                <a:gd name="connsiteX0" fmla="*/ 40983 w 76603"/>
                <a:gd name="connsiteY0" fmla="*/ 5747 h 68943"/>
                <a:gd name="connsiteX1" fmla="*/ 22368 w 76603"/>
                <a:gd name="connsiteY1" fmla="*/ 10113 h 68943"/>
                <a:gd name="connsiteX2" fmla="*/ 5745 w 76603"/>
                <a:gd name="connsiteY2" fmla="*/ 68025 h 68943"/>
                <a:gd name="connsiteX3" fmla="*/ 42821 w 76603"/>
                <a:gd name="connsiteY3" fmla="*/ 68025 h 68943"/>
                <a:gd name="connsiteX4" fmla="*/ 71164 w 76603"/>
                <a:gd name="connsiteY4" fmla="*/ 68025 h 68943"/>
                <a:gd name="connsiteX5" fmla="*/ 59291 w 76603"/>
                <a:gd name="connsiteY5" fmla="*/ 10113 h 68943"/>
                <a:gd name="connsiteX6" fmla="*/ 40983 w 76603"/>
                <a:gd name="connsiteY6" fmla="*/ 5747 h 68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603" h="68943">
                  <a:moveTo>
                    <a:pt x="40983" y="5747"/>
                  </a:moveTo>
                  <a:cubicBezTo>
                    <a:pt x="32250" y="5670"/>
                    <a:pt x="25585" y="8505"/>
                    <a:pt x="22368" y="10113"/>
                  </a:cubicBezTo>
                  <a:lnTo>
                    <a:pt x="5745" y="68025"/>
                  </a:lnTo>
                  <a:lnTo>
                    <a:pt x="42821" y="68025"/>
                  </a:lnTo>
                  <a:lnTo>
                    <a:pt x="71164" y="68025"/>
                  </a:lnTo>
                  <a:lnTo>
                    <a:pt x="59291" y="10113"/>
                  </a:lnTo>
                  <a:cubicBezTo>
                    <a:pt x="55997" y="8505"/>
                    <a:pt x="49486" y="5823"/>
                    <a:pt x="40983" y="5747"/>
                  </a:cubicBezTo>
                  <a:close/>
                </a:path>
              </a:pathLst>
            </a:custGeom>
            <a:solidFill>
              <a:srgbClr val="72C05F"/>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A15DCFD9-3304-45C0-A219-BBD382C48E8C}"/>
                </a:ext>
              </a:extLst>
            </p:cNvPr>
            <p:cNvSpPr/>
            <p:nvPr/>
          </p:nvSpPr>
          <p:spPr>
            <a:xfrm>
              <a:off x="6644814" y="8260591"/>
              <a:ext cx="122580" cy="191531"/>
            </a:xfrm>
            <a:custGeom>
              <a:avLst/>
              <a:gdLst>
                <a:gd name="connsiteX0" fmla="*/ 110233 w 122565"/>
                <a:gd name="connsiteY0" fmla="*/ 103798 h 191508"/>
                <a:gd name="connsiteX1" fmla="*/ 118582 w 122565"/>
                <a:gd name="connsiteY1" fmla="*/ 91618 h 191508"/>
                <a:gd name="connsiteX2" fmla="*/ 43664 w 122565"/>
                <a:gd name="connsiteY2" fmla="*/ 16776 h 191508"/>
                <a:gd name="connsiteX3" fmla="*/ 43664 w 122565"/>
                <a:gd name="connsiteY3" fmla="*/ 16776 h 191508"/>
                <a:gd name="connsiteX4" fmla="*/ 32709 w 122565"/>
                <a:gd name="connsiteY4" fmla="*/ 5745 h 191508"/>
                <a:gd name="connsiteX5" fmla="*/ 5745 w 122565"/>
                <a:gd name="connsiteY5" fmla="*/ 40676 h 191508"/>
                <a:gd name="connsiteX6" fmla="*/ 6434 w 122565"/>
                <a:gd name="connsiteY6" fmla="*/ 42821 h 191508"/>
                <a:gd name="connsiteX7" fmla="*/ 53316 w 122565"/>
                <a:gd name="connsiteY7" fmla="*/ 186606 h 191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565" h="191508">
                  <a:moveTo>
                    <a:pt x="110233" y="103798"/>
                  </a:moveTo>
                  <a:lnTo>
                    <a:pt x="118582" y="91618"/>
                  </a:lnTo>
                  <a:lnTo>
                    <a:pt x="43664" y="16776"/>
                  </a:lnTo>
                  <a:lnTo>
                    <a:pt x="43664" y="16776"/>
                  </a:lnTo>
                  <a:lnTo>
                    <a:pt x="32709" y="5745"/>
                  </a:lnTo>
                  <a:lnTo>
                    <a:pt x="5745" y="40676"/>
                  </a:lnTo>
                  <a:lnTo>
                    <a:pt x="6434" y="42821"/>
                  </a:lnTo>
                  <a:lnTo>
                    <a:pt x="53316" y="186606"/>
                  </a:lnTo>
                  <a:close/>
                </a:path>
              </a:pathLst>
            </a:custGeom>
            <a:solidFill>
              <a:srgbClr val="72C05F"/>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56E7838A-7109-448F-B62E-8912896E442A}"/>
                </a:ext>
              </a:extLst>
            </p:cNvPr>
            <p:cNvSpPr/>
            <p:nvPr/>
          </p:nvSpPr>
          <p:spPr>
            <a:xfrm>
              <a:off x="6671783" y="8260591"/>
              <a:ext cx="22984" cy="15323"/>
            </a:xfrm>
            <a:custGeom>
              <a:avLst/>
              <a:gdLst>
                <a:gd name="connsiteX0" fmla="*/ 17925 w 22981"/>
                <a:gd name="connsiteY0" fmla="*/ 5745 h 15320"/>
                <a:gd name="connsiteX1" fmla="*/ 5745 w 22981"/>
                <a:gd name="connsiteY1" fmla="*/ 5745 h 15320"/>
                <a:gd name="connsiteX2" fmla="*/ 16700 w 22981"/>
                <a:gd name="connsiteY2" fmla="*/ 16776 h 15320"/>
              </a:gdLst>
              <a:ahLst/>
              <a:cxnLst>
                <a:cxn ang="0">
                  <a:pos x="connsiteX0" y="connsiteY0"/>
                </a:cxn>
                <a:cxn ang="0">
                  <a:pos x="connsiteX1" y="connsiteY1"/>
                </a:cxn>
                <a:cxn ang="0">
                  <a:pos x="connsiteX2" y="connsiteY2"/>
                </a:cxn>
              </a:cxnLst>
              <a:rect l="l" t="t" r="r" b="b"/>
              <a:pathLst>
                <a:path w="22981" h="15320">
                  <a:moveTo>
                    <a:pt x="17925" y="5745"/>
                  </a:moveTo>
                  <a:lnTo>
                    <a:pt x="5745" y="5745"/>
                  </a:lnTo>
                  <a:lnTo>
                    <a:pt x="16700" y="16776"/>
                  </a:lnTo>
                  <a:close/>
                </a:path>
              </a:pathLst>
            </a:custGeom>
            <a:solidFill>
              <a:srgbClr val="B1B2AA"/>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FCB6D481-5424-4A8A-955B-EB4E13915505}"/>
                </a:ext>
              </a:extLst>
            </p:cNvPr>
            <p:cNvSpPr/>
            <p:nvPr/>
          </p:nvSpPr>
          <p:spPr>
            <a:xfrm>
              <a:off x="6807233" y="8260591"/>
              <a:ext cx="122580" cy="191531"/>
            </a:xfrm>
            <a:custGeom>
              <a:avLst/>
              <a:gdLst>
                <a:gd name="connsiteX0" fmla="*/ 5745 w 122565"/>
                <a:gd name="connsiteY0" fmla="*/ 91618 h 191508"/>
                <a:gd name="connsiteX1" fmla="*/ 5745 w 122565"/>
                <a:gd name="connsiteY1" fmla="*/ 91618 h 191508"/>
                <a:gd name="connsiteX2" fmla="*/ 27424 w 122565"/>
                <a:gd name="connsiteY2" fmla="*/ 123255 h 191508"/>
                <a:gd name="connsiteX3" fmla="*/ 71011 w 122565"/>
                <a:gd name="connsiteY3" fmla="*/ 186606 h 191508"/>
                <a:gd name="connsiteX4" fmla="*/ 118505 w 122565"/>
                <a:gd name="connsiteY4" fmla="*/ 40983 h 191508"/>
                <a:gd name="connsiteX5" fmla="*/ 118582 w 122565"/>
                <a:gd name="connsiteY5" fmla="*/ 40676 h 191508"/>
                <a:gd name="connsiteX6" fmla="*/ 91617 w 122565"/>
                <a:gd name="connsiteY6" fmla="*/ 5745 h 191508"/>
                <a:gd name="connsiteX7" fmla="*/ 80740 w 122565"/>
                <a:gd name="connsiteY7" fmla="*/ 16700 h 191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565" h="191508">
                  <a:moveTo>
                    <a:pt x="5745" y="91618"/>
                  </a:moveTo>
                  <a:lnTo>
                    <a:pt x="5745" y="91618"/>
                  </a:lnTo>
                  <a:lnTo>
                    <a:pt x="27424" y="123255"/>
                  </a:lnTo>
                  <a:lnTo>
                    <a:pt x="71011" y="186606"/>
                  </a:lnTo>
                  <a:lnTo>
                    <a:pt x="118505" y="40983"/>
                  </a:lnTo>
                  <a:lnTo>
                    <a:pt x="118582" y="40676"/>
                  </a:lnTo>
                  <a:lnTo>
                    <a:pt x="91617" y="5745"/>
                  </a:lnTo>
                  <a:lnTo>
                    <a:pt x="80740" y="16700"/>
                  </a:lnTo>
                  <a:close/>
                </a:path>
              </a:pathLst>
            </a:custGeom>
            <a:solidFill>
              <a:srgbClr val="72C05F"/>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5D9DEE30-04FB-4768-8993-B6CB61AFBB08}"/>
                </a:ext>
              </a:extLst>
            </p:cNvPr>
            <p:cNvSpPr/>
            <p:nvPr/>
          </p:nvSpPr>
          <p:spPr>
            <a:xfrm>
              <a:off x="6880781" y="8260591"/>
              <a:ext cx="22984" cy="15323"/>
            </a:xfrm>
            <a:custGeom>
              <a:avLst/>
              <a:gdLst>
                <a:gd name="connsiteX0" fmla="*/ 7124 w 22981"/>
                <a:gd name="connsiteY0" fmla="*/ 16776 h 15320"/>
                <a:gd name="connsiteX1" fmla="*/ 7201 w 22981"/>
                <a:gd name="connsiteY1" fmla="*/ 16700 h 15320"/>
                <a:gd name="connsiteX2" fmla="*/ 18078 w 22981"/>
                <a:gd name="connsiteY2" fmla="*/ 5745 h 15320"/>
                <a:gd name="connsiteX3" fmla="*/ 5745 w 22981"/>
                <a:gd name="connsiteY3" fmla="*/ 5745 h 15320"/>
                <a:gd name="connsiteX4" fmla="*/ 5745 w 22981"/>
                <a:gd name="connsiteY4" fmla="*/ 5745 h 15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81" h="15320">
                  <a:moveTo>
                    <a:pt x="7124" y="16776"/>
                  </a:moveTo>
                  <a:lnTo>
                    <a:pt x="7201" y="16700"/>
                  </a:lnTo>
                  <a:lnTo>
                    <a:pt x="18078" y="5745"/>
                  </a:lnTo>
                  <a:lnTo>
                    <a:pt x="5745" y="5745"/>
                  </a:lnTo>
                  <a:lnTo>
                    <a:pt x="5745" y="5745"/>
                  </a:lnTo>
                  <a:close/>
                </a:path>
              </a:pathLst>
            </a:custGeom>
            <a:solidFill>
              <a:srgbClr val="B1B2AA"/>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2796D675-24D1-4203-9928-44F6B22D1759}"/>
                </a:ext>
              </a:extLst>
            </p:cNvPr>
            <p:cNvSpPr/>
            <p:nvPr/>
          </p:nvSpPr>
          <p:spPr>
            <a:xfrm>
              <a:off x="6733072" y="8346473"/>
              <a:ext cx="107257" cy="91935"/>
            </a:xfrm>
            <a:custGeom>
              <a:avLst/>
              <a:gdLst>
                <a:gd name="connsiteX0" fmla="*/ 79898 w 107244"/>
                <a:gd name="connsiteY0" fmla="*/ 5745 h 91924"/>
                <a:gd name="connsiteX1" fmla="*/ 79898 w 107244"/>
                <a:gd name="connsiteY1" fmla="*/ 5745 h 91924"/>
                <a:gd name="connsiteX2" fmla="*/ 30258 w 107244"/>
                <a:gd name="connsiteY2" fmla="*/ 5745 h 91924"/>
                <a:gd name="connsiteX3" fmla="*/ 21909 w 107244"/>
                <a:gd name="connsiteY3" fmla="*/ 17849 h 91924"/>
                <a:gd name="connsiteX4" fmla="*/ 5745 w 107244"/>
                <a:gd name="connsiteY4" fmla="*/ 41366 h 91924"/>
                <a:gd name="connsiteX5" fmla="*/ 35621 w 107244"/>
                <a:gd name="connsiteY5" fmla="*/ 86409 h 91924"/>
                <a:gd name="connsiteX6" fmla="*/ 54235 w 107244"/>
                <a:gd name="connsiteY6" fmla="*/ 82042 h 91924"/>
                <a:gd name="connsiteX7" fmla="*/ 72467 w 107244"/>
                <a:gd name="connsiteY7" fmla="*/ 86409 h 91924"/>
                <a:gd name="connsiteX8" fmla="*/ 104794 w 107244"/>
                <a:gd name="connsiteY8" fmla="*/ 42055 h 91924"/>
                <a:gd name="connsiteX9" fmla="*/ 101500 w 107244"/>
                <a:gd name="connsiteY9" fmla="*/ 37229 h 91924"/>
                <a:gd name="connsiteX10" fmla="*/ 79898 w 107244"/>
                <a:gd name="connsiteY10" fmla="*/ 5745 h 9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244" h="91924">
                  <a:moveTo>
                    <a:pt x="79898" y="5745"/>
                  </a:moveTo>
                  <a:lnTo>
                    <a:pt x="79898" y="5745"/>
                  </a:lnTo>
                  <a:lnTo>
                    <a:pt x="30258" y="5745"/>
                  </a:lnTo>
                  <a:lnTo>
                    <a:pt x="21909" y="17849"/>
                  </a:lnTo>
                  <a:lnTo>
                    <a:pt x="5745" y="41366"/>
                  </a:lnTo>
                  <a:cubicBezTo>
                    <a:pt x="15704" y="56380"/>
                    <a:pt x="25662" y="71395"/>
                    <a:pt x="35621" y="86409"/>
                  </a:cubicBezTo>
                  <a:cubicBezTo>
                    <a:pt x="38915" y="84800"/>
                    <a:pt x="45502" y="81966"/>
                    <a:pt x="54235" y="82042"/>
                  </a:cubicBezTo>
                  <a:cubicBezTo>
                    <a:pt x="62815" y="82119"/>
                    <a:pt x="69250" y="84800"/>
                    <a:pt x="72467" y="86409"/>
                  </a:cubicBezTo>
                  <a:lnTo>
                    <a:pt x="104794" y="42055"/>
                  </a:lnTo>
                  <a:lnTo>
                    <a:pt x="101500" y="37229"/>
                  </a:lnTo>
                  <a:lnTo>
                    <a:pt x="79898" y="5745"/>
                  </a:lnTo>
                  <a:close/>
                </a:path>
              </a:pathLst>
            </a:custGeom>
            <a:solidFill>
              <a:srgbClr val="72C05F"/>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1E39FF80-BC19-4F71-8DB8-292B1132F1BD}"/>
                </a:ext>
              </a:extLst>
            </p:cNvPr>
            <p:cNvSpPr/>
            <p:nvPr/>
          </p:nvSpPr>
          <p:spPr>
            <a:xfrm>
              <a:off x="6687411" y="8190567"/>
              <a:ext cx="199192" cy="91935"/>
            </a:xfrm>
            <a:custGeom>
              <a:avLst/>
              <a:gdLst>
                <a:gd name="connsiteX0" fmla="*/ 97363 w 199169"/>
                <a:gd name="connsiteY0" fmla="*/ 86792 h 91924"/>
                <a:gd name="connsiteX1" fmla="*/ 193807 w 199169"/>
                <a:gd name="connsiteY1" fmla="*/ 37306 h 91924"/>
                <a:gd name="connsiteX2" fmla="*/ 189517 w 199169"/>
                <a:gd name="connsiteY2" fmla="*/ 5745 h 91924"/>
                <a:gd name="connsiteX3" fmla="*/ 181474 w 199169"/>
                <a:gd name="connsiteY3" fmla="*/ 14785 h 91924"/>
                <a:gd name="connsiteX4" fmla="*/ 181320 w 199169"/>
                <a:gd name="connsiteY4" fmla="*/ 14938 h 91924"/>
                <a:gd name="connsiteX5" fmla="*/ 177413 w 199169"/>
                <a:gd name="connsiteY5" fmla="*/ 18921 h 91924"/>
                <a:gd name="connsiteX6" fmla="*/ 177337 w 199169"/>
                <a:gd name="connsiteY6" fmla="*/ 18998 h 91924"/>
                <a:gd name="connsiteX7" fmla="*/ 173430 w 199169"/>
                <a:gd name="connsiteY7" fmla="*/ 22598 h 91924"/>
                <a:gd name="connsiteX8" fmla="*/ 89319 w 199169"/>
                <a:gd name="connsiteY8" fmla="*/ 46422 h 91924"/>
                <a:gd name="connsiteX9" fmla="*/ 8197 w 199169"/>
                <a:gd name="connsiteY9" fmla="*/ 25049 h 91924"/>
                <a:gd name="connsiteX10" fmla="*/ 8120 w 199169"/>
                <a:gd name="connsiteY10" fmla="*/ 24973 h 91924"/>
                <a:gd name="connsiteX11" fmla="*/ 6971 w 199169"/>
                <a:gd name="connsiteY11" fmla="*/ 32786 h 91924"/>
                <a:gd name="connsiteX12" fmla="*/ 5745 w 199169"/>
                <a:gd name="connsiteY12" fmla="*/ 41213 h 91924"/>
                <a:gd name="connsiteX13" fmla="*/ 5975 w 199169"/>
                <a:gd name="connsiteY13" fmla="*/ 41366 h 91924"/>
                <a:gd name="connsiteX14" fmla="*/ 97363 w 199169"/>
                <a:gd name="connsiteY14" fmla="*/ 86792 h 9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9169" h="91924">
                  <a:moveTo>
                    <a:pt x="97363" y="86792"/>
                  </a:moveTo>
                  <a:cubicBezTo>
                    <a:pt x="122566" y="86562"/>
                    <a:pt x="181397" y="53546"/>
                    <a:pt x="193807" y="37306"/>
                  </a:cubicBezTo>
                  <a:lnTo>
                    <a:pt x="189517" y="5745"/>
                  </a:lnTo>
                  <a:cubicBezTo>
                    <a:pt x="186836" y="8963"/>
                    <a:pt x="184078" y="12027"/>
                    <a:pt x="181474" y="14785"/>
                  </a:cubicBezTo>
                  <a:cubicBezTo>
                    <a:pt x="181397" y="14861"/>
                    <a:pt x="181397" y="14938"/>
                    <a:pt x="181320" y="14938"/>
                  </a:cubicBezTo>
                  <a:cubicBezTo>
                    <a:pt x="180018" y="16317"/>
                    <a:pt x="178716" y="17619"/>
                    <a:pt x="177413" y="18921"/>
                  </a:cubicBezTo>
                  <a:cubicBezTo>
                    <a:pt x="177413" y="18921"/>
                    <a:pt x="177337" y="18998"/>
                    <a:pt x="177337" y="18998"/>
                  </a:cubicBezTo>
                  <a:cubicBezTo>
                    <a:pt x="176035" y="20300"/>
                    <a:pt x="174733" y="21526"/>
                    <a:pt x="173430" y="22598"/>
                  </a:cubicBezTo>
                  <a:cubicBezTo>
                    <a:pt x="146466" y="46422"/>
                    <a:pt x="89319" y="46422"/>
                    <a:pt x="89319" y="46422"/>
                  </a:cubicBezTo>
                  <a:cubicBezTo>
                    <a:pt x="89319" y="46422"/>
                    <a:pt x="36157" y="46422"/>
                    <a:pt x="8197" y="25049"/>
                  </a:cubicBezTo>
                  <a:cubicBezTo>
                    <a:pt x="8197" y="25049"/>
                    <a:pt x="8120" y="25049"/>
                    <a:pt x="8120" y="24973"/>
                  </a:cubicBezTo>
                  <a:lnTo>
                    <a:pt x="6971" y="32786"/>
                  </a:lnTo>
                  <a:lnTo>
                    <a:pt x="5745" y="41213"/>
                  </a:lnTo>
                  <a:cubicBezTo>
                    <a:pt x="5745" y="41213"/>
                    <a:pt x="5822" y="41289"/>
                    <a:pt x="5975" y="41366"/>
                  </a:cubicBezTo>
                  <a:cubicBezTo>
                    <a:pt x="10418" y="44507"/>
                    <a:pt x="73080" y="87022"/>
                    <a:pt x="97363" y="86792"/>
                  </a:cubicBezTo>
                  <a:close/>
                </a:path>
              </a:pathLst>
            </a:custGeom>
            <a:solidFill>
              <a:srgbClr val="B1B2AA"/>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DB0874F3-1406-4CEE-893A-E39281067828}"/>
                </a:ext>
              </a:extLst>
            </p:cNvPr>
            <p:cNvSpPr/>
            <p:nvPr/>
          </p:nvSpPr>
          <p:spPr>
            <a:xfrm>
              <a:off x="4012161" y="7205999"/>
              <a:ext cx="1739100" cy="2880624"/>
            </a:xfrm>
            <a:custGeom>
              <a:avLst/>
              <a:gdLst>
                <a:gd name="connsiteX0" fmla="*/ 4619 w 1738899"/>
                <a:gd name="connsiteY0" fmla="*/ 4619 h 2880291"/>
                <a:gd name="connsiteX1" fmla="*/ 1736318 w 1738899"/>
                <a:gd name="connsiteY1" fmla="*/ 4619 h 2880291"/>
                <a:gd name="connsiteX2" fmla="*/ 1736318 w 1738899"/>
                <a:gd name="connsiteY2" fmla="*/ 2879089 h 2880291"/>
                <a:gd name="connsiteX3" fmla="*/ 4620 w 1738899"/>
                <a:gd name="connsiteY3" fmla="*/ 2879089 h 2880291"/>
              </a:gdLst>
              <a:ahLst/>
              <a:cxnLst>
                <a:cxn ang="0">
                  <a:pos x="connsiteX0" y="connsiteY0"/>
                </a:cxn>
                <a:cxn ang="0">
                  <a:pos x="connsiteX1" y="connsiteY1"/>
                </a:cxn>
                <a:cxn ang="0">
                  <a:pos x="connsiteX2" y="connsiteY2"/>
                </a:cxn>
                <a:cxn ang="0">
                  <a:pos x="connsiteX3" y="connsiteY3"/>
                </a:cxn>
              </a:cxnLst>
              <a:rect l="l" t="t" r="r" b="b"/>
              <a:pathLst>
                <a:path w="1738899" h="2880291">
                  <a:moveTo>
                    <a:pt x="4619" y="4619"/>
                  </a:moveTo>
                  <a:lnTo>
                    <a:pt x="1736318" y="4619"/>
                  </a:lnTo>
                  <a:lnTo>
                    <a:pt x="1736318" y="2879089"/>
                  </a:lnTo>
                  <a:lnTo>
                    <a:pt x="4620" y="2879089"/>
                  </a:lnTo>
                  <a:close/>
                </a:path>
              </a:pathLst>
            </a:custGeom>
            <a:solidFill>
              <a:srgbClr val="FFFFFF"/>
            </a:solidFill>
            <a:ln w="7658"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6B486FF9-9146-471E-8530-5A449FB8283F}"/>
                </a:ext>
              </a:extLst>
            </p:cNvPr>
            <p:cNvSpPr/>
            <p:nvPr/>
          </p:nvSpPr>
          <p:spPr>
            <a:xfrm>
              <a:off x="4141190" y="7234243"/>
              <a:ext cx="1478618" cy="1478618"/>
            </a:xfrm>
            <a:custGeom>
              <a:avLst/>
              <a:gdLst>
                <a:gd name="connsiteX0" fmla="*/ 1108081 w 1478447"/>
                <a:gd name="connsiteY0" fmla="*/ 374777 h 1478447"/>
                <a:gd name="connsiteX1" fmla="*/ 1108081 w 1478447"/>
                <a:gd name="connsiteY1" fmla="*/ 1108081 h 1478447"/>
                <a:gd name="connsiteX2" fmla="*/ 374777 w 1478447"/>
                <a:gd name="connsiteY2" fmla="*/ 1108081 h 1478447"/>
                <a:gd name="connsiteX3" fmla="*/ 374777 w 1478447"/>
                <a:gd name="connsiteY3" fmla="*/ 374777 h 1478447"/>
                <a:gd name="connsiteX4" fmla="*/ 1108081 w 1478447"/>
                <a:gd name="connsiteY4" fmla="*/ 374777 h 14784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8447" h="1478447">
                  <a:moveTo>
                    <a:pt x="1108081" y="374777"/>
                  </a:moveTo>
                  <a:cubicBezTo>
                    <a:pt x="1310577" y="577273"/>
                    <a:pt x="1310577" y="905584"/>
                    <a:pt x="1108081" y="1108081"/>
                  </a:cubicBezTo>
                  <a:cubicBezTo>
                    <a:pt x="905585" y="1310577"/>
                    <a:pt x="577273" y="1310577"/>
                    <a:pt x="374777" y="1108081"/>
                  </a:cubicBezTo>
                  <a:cubicBezTo>
                    <a:pt x="172281" y="905584"/>
                    <a:pt x="172281" y="577273"/>
                    <a:pt x="374777" y="374777"/>
                  </a:cubicBezTo>
                  <a:cubicBezTo>
                    <a:pt x="577273" y="172281"/>
                    <a:pt x="905585" y="172281"/>
                    <a:pt x="1108081" y="374777"/>
                  </a:cubicBezTo>
                  <a:close/>
                </a:path>
              </a:pathLst>
            </a:custGeom>
            <a:solidFill>
              <a:srgbClr val="69CCE7"/>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D650F456-13EC-4308-A1DC-CC1E15E0450E}"/>
                </a:ext>
              </a:extLst>
            </p:cNvPr>
            <p:cNvSpPr/>
            <p:nvPr/>
          </p:nvSpPr>
          <p:spPr>
            <a:xfrm>
              <a:off x="4587154" y="7649528"/>
              <a:ext cx="589915" cy="704834"/>
            </a:xfrm>
            <a:custGeom>
              <a:avLst/>
              <a:gdLst>
                <a:gd name="connsiteX0" fmla="*/ 195038 w 589846"/>
                <a:gd name="connsiteY0" fmla="*/ 601418 h 704752"/>
                <a:gd name="connsiteX1" fmla="*/ 234565 w 589846"/>
                <a:gd name="connsiteY1" fmla="*/ 564188 h 704752"/>
                <a:gd name="connsiteX2" fmla="*/ 235408 w 589846"/>
                <a:gd name="connsiteY2" fmla="*/ 565031 h 704752"/>
                <a:gd name="connsiteX3" fmla="*/ 236403 w 589846"/>
                <a:gd name="connsiteY3" fmla="*/ 532245 h 704752"/>
                <a:gd name="connsiteX4" fmla="*/ 95223 w 589846"/>
                <a:gd name="connsiteY4" fmla="*/ 362185 h 704752"/>
                <a:gd name="connsiteX5" fmla="*/ 98594 w 589846"/>
                <a:gd name="connsiteY5" fmla="*/ 258924 h 704752"/>
                <a:gd name="connsiteX6" fmla="*/ 401484 w 589846"/>
                <a:gd name="connsiteY6" fmla="*/ 135822 h 704752"/>
                <a:gd name="connsiteX7" fmla="*/ 484522 w 589846"/>
                <a:gd name="connsiteY7" fmla="*/ 260609 h 704752"/>
                <a:gd name="connsiteX8" fmla="*/ 472343 w 589846"/>
                <a:gd name="connsiteY8" fmla="*/ 380953 h 704752"/>
                <a:gd name="connsiteX9" fmla="*/ 348628 w 589846"/>
                <a:gd name="connsiteY9" fmla="*/ 534007 h 704752"/>
                <a:gd name="connsiteX10" fmla="*/ 348628 w 589846"/>
                <a:gd name="connsiteY10" fmla="*/ 534083 h 704752"/>
                <a:gd name="connsiteX11" fmla="*/ 348628 w 589846"/>
                <a:gd name="connsiteY11" fmla="*/ 534083 h 704752"/>
                <a:gd name="connsiteX12" fmla="*/ 348628 w 589846"/>
                <a:gd name="connsiteY12" fmla="*/ 538373 h 704752"/>
                <a:gd name="connsiteX13" fmla="*/ 348628 w 589846"/>
                <a:gd name="connsiteY13" fmla="*/ 564571 h 704752"/>
                <a:gd name="connsiteX14" fmla="*/ 349011 w 589846"/>
                <a:gd name="connsiteY14" fmla="*/ 564188 h 704752"/>
                <a:gd name="connsiteX15" fmla="*/ 388538 w 589846"/>
                <a:gd name="connsiteY15" fmla="*/ 601418 h 704752"/>
                <a:gd name="connsiteX16" fmla="*/ 388385 w 589846"/>
                <a:gd name="connsiteY16" fmla="*/ 601954 h 704752"/>
                <a:gd name="connsiteX17" fmla="*/ 422014 w 589846"/>
                <a:gd name="connsiteY17" fmla="*/ 627922 h 704752"/>
                <a:gd name="connsiteX18" fmla="*/ 586022 w 589846"/>
                <a:gd name="connsiteY18" fmla="*/ 669595 h 704752"/>
                <a:gd name="connsiteX19" fmla="*/ 521215 w 589846"/>
                <a:gd name="connsiteY19" fmla="*/ 365173 h 704752"/>
                <a:gd name="connsiteX20" fmla="*/ 287575 w 589846"/>
                <a:gd name="connsiteY20" fmla="*/ 5826 h 704752"/>
                <a:gd name="connsiteX21" fmla="*/ 53934 w 589846"/>
                <a:gd name="connsiteY21" fmla="*/ 365173 h 704752"/>
                <a:gd name="connsiteX22" fmla="*/ 7742 w 589846"/>
                <a:gd name="connsiteY22" fmla="*/ 655653 h 704752"/>
                <a:gd name="connsiteX23" fmla="*/ 118971 w 589846"/>
                <a:gd name="connsiteY23" fmla="*/ 669518 h 704752"/>
                <a:gd name="connsiteX24" fmla="*/ 195267 w 589846"/>
                <a:gd name="connsiteY24" fmla="*/ 602107 h 704752"/>
                <a:gd name="connsiteX25" fmla="*/ 195038 w 589846"/>
                <a:gd name="connsiteY25" fmla="*/ 601418 h 704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89846" h="704752">
                  <a:moveTo>
                    <a:pt x="195038" y="601418"/>
                  </a:moveTo>
                  <a:lnTo>
                    <a:pt x="234565" y="564188"/>
                  </a:lnTo>
                  <a:lnTo>
                    <a:pt x="235408" y="565031"/>
                  </a:lnTo>
                  <a:lnTo>
                    <a:pt x="236403" y="532245"/>
                  </a:lnTo>
                  <a:cubicBezTo>
                    <a:pt x="189675" y="516158"/>
                    <a:pt x="123567" y="473796"/>
                    <a:pt x="95223" y="362185"/>
                  </a:cubicBezTo>
                  <a:cubicBezTo>
                    <a:pt x="88865" y="337136"/>
                    <a:pt x="86337" y="286884"/>
                    <a:pt x="98594" y="258924"/>
                  </a:cubicBezTo>
                  <a:cubicBezTo>
                    <a:pt x="166464" y="279453"/>
                    <a:pt x="295312" y="259460"/>
                    <a:pt x="401484" y="135822"/>
                  </a:cubicBezTo>
                  <a:cubicBezTo>
                    <a:pt x="411749" y="196338"/>
                    <a:pt x="451583" y="234793"/>
                    <a:pt x="484522" y="260609"/>
                  </a:cubicBezTo>
                  <a:cubicBezTo>
                    <a:pt x="485518" y="297149"/>
                    <a:pt x="479390" y="356057"/>
                    <a:pt x="472343" y="380953"/>
                  </a:cubicBezTo>
                  <a:cubicBezTo>
                    <a:pt x="444152" y="480537"/>
                    <a:pt x="390760" y="519222"/>
                    <a:pt x="348628" y="534007"/>
                  </a:cubicBezTo>
                  <a:lnTo>
                    <a:pt x="348628" y="534083"/>
                  </a:lnTo>
                  <a:cubicBezTo>
                    <a:pt x="348628" y="534083"/>
                    <a:pt x="348628" y="534083"/>
                    <a:pt x="348628" y="534083"/>
                  </a:cubicBezTo>
                  <a:lnTo>
                    <a:pt x="348628" y="538373"/>
                  </a:lnTo>
                  <a:lnTo>
                    <a:pt x="348628" y="564571"/>
                  </a:lnTo>
                  <a:lnTo>
                    <a:pt x="349011" y="564188"/>
                  </a:lnTo>
                  <a:lnTo>
                    <a:pt x="388538" y="601418"/>
                  </a:lnTo>
                  <a:lnTo>
                    <a:pt x="388385" y="601954"/>
                  </a:lnTo>
                  <a:cubicBezTo>
                    <a:pt x="394819" y="603410"/>
                    <a:pt x="415426" y="626314"/>
                    <a:pt x="422014" y="627922"/>
                  </a:cubicBezTo>
                  <a:cubicBezTo>
                    <a:pt x="444229" y="722451"/>
                    <a:pt x="622179" y="725209"/>
                    <a:pt x="586022" y="669595"/>
                  </a:cubicBezTo>
                  <a:cubicBezTo>
                    <a:pt x="500533" y="538067"/>
                    <a:pt x="521215" y="365173"/>
                    <a:pt x="521215" y="365173"/>
                  </a:cubicBezTo>
                  <a:cubicBezTo>
                    <a:pt x="571314" y="1382"/>
                    <a:pt x="305270" y="5136"/>
                    <a:pt x="287575" y="5826"/>
                  </a:cubicBezTo>
                  <a:cubicBezTo>
                    <a:pt x="269879" y="5136"/>
                    <a:pt x="3835" y="1382"/>
                    <a:pt x="53934" y="365173"/>
                  </a:cubicBezTo>
                  <a:cubicBezTo>
                    <a:pt x="53934" y="365173"/>
                    <a:pt x="63356" y="508345"/>
                    <a:pt x="7742" y="655653"/>
                  </a:cubicBezTo>
                  <a:cubicBezTo>
                    <a:pt x="-4591" y="688363"/>
                    <a:pt x="41141" y="705675"/>
                    <a:pt x="118971" y="669518"/>
                  </a:cubicBezTo>
                  <a:cubicBezTo>
                    <a:pt x="127091" y="667603"/>
                    <a:pt x="187377" y="603946"/>
                    <a:pt x="195267" y="602107"/>
                  </a:cubicBezTo>
                  <a:lnTo>
                    <a:pt x="195038" y="601418"/>
                  </a:lnTo>
                  <a:close/>
                </a:path>
              </a:pathLst>
            </a:custGeom>
            <a:solidFill>
              <a:srgbClr val="0F1128"/>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A74B5771-0FA8-4090-A00A-624D983D0CA7}"/>
                </a:ext>
              </a:extLst>
            </p:cNvPr>
            <p:cNvSpPr/>
            <p:nvPr/>
          </p:nvSpPr>
          <p:spPr>
            <a:xfrm>
              <a:off x="4636805" y="8283422"/>
              <a:ext cx="15323" cy="7661"/>
            </a:xfrm>
            <a:custGeom>
              <a:avLst/>
              <a:gdLst>
                <a:gd name="connsiteX0" fmla="*/ 5745 w 15320"/>
                <a:gd name="connsiteY0" fmla="*/ 7660 h 7660"/>
                <a:gd name="connsiteX1" fmla="*/ 9729 w 15320"/>
                <a:gd name="connsiteY1" fmla="*/ 5745 h 7660"/>
                <a:gd name="connsiteX2" fmla="*/ 5745 w 15320"/>
                <a:gd name="connsiteY2" fmla="*/ 7660 h 7660"/>
              </a:gdLst>
              <a:ahLst/>
              <a:cxnLst>
                <a:cxn ang="0">
                  <a:pos x="connsiteX0" y="connsiteY0"/>
                </a:cxn>
                <a:cxn ang="0">
                  <a:pos x="connsiteX1" y="connsiteY1"/>
                </a:cxn>
                <a:cxn ang="0">
                  <a:pos x="connsiteX2" y="connsiteY2"/>
                </a:cxn>
              </a:cxnLst>
              <a:rect l="l" t="t" r="r" b="b"/>
              <a:pathLst>
                <a:path w="15320" h="7660">
                  <a:moveTo>
                    <a:pt x="5745" y="7660"/>
                  </a:moveTo>
                  <a:cubicBezTo>
                    <a:pt x="6895" y="7048"/>
                    <a:pt x="8273" y="6435"/>
                    <a:pt x="9729" y="5745"/>
                  </a:cubicBezTo>
                  <a:cubicBezTo>
                    <a:pt x="8273" y="6435"/>
                    <a:pt x="6971" y="7048"/>
                    <a:pt x="5745" y="7660"/>
                  </a:cubicBezTo>
                  <a:close/>
                </a:path>
              </a:pathLst>
            </a:custGeom>
            <a:solidFill>
              <a:srgbClr val="7F3F95"/>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36F3EB3E-79FC-422F-AEB3-8209C1480FA8}"/>
                </a:ext>
              </a:extLst>
            </p:cNvPr>
            <p:cNvSpPr/>
            <p:nvPr/>
          </p:nvSpPr>
          <p:spPr>
            <a:xfrm>
              <a:off x="4569768" y="8285337"/>
              <a:ext cx="76612" cy="206853"/>
            </a:xfrm>
            <a:custGeom>
              <a:avLst/>
              <a:gdLst>
                <a:gd name="connsiteX0" fmla="*/ 69709 w 76603"/>
                <a:gd name="connsiteY0" fmla="*/ 7507 h 206829"/>
                <a:gd name="connsiteX1" fmla="*/ 72773 w 76603"/>
                <a:gd name="connsiteY1" fmla="*/ 5745 h 206829"/>
                <a:gd name="connsiteX2" fmla="*/ 69709 w 76603"/>
                <a:gd name="connsiteY2" fmla="*/ 7507 h 206829"/>
                <a:gd name="connsiteX3" fmla="*/ 5745 w 76603"/>
                <a:gd name="connsiteY3" fmla="*/ 208592 h 206829"/>
                <a:gd name="connsiteX4" fmla="*/ 5745 w 76603"/>
                <a:gd name="connsiteY4" fmla="*/ 208592 h 206829"/>
                <a:gd name="connsiteX5" fmla="*/ 69709 w 76603"/>
                <a:gd name="connsiteY5" fmla="*/ 7507 h 206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603" h="206829">
                  <a:moveTo>
                    <a:pt x="69709" y="7507"/>
                  </a:moveTo>
                  <a:cubicBezTo>
                    <a:pt x="70552" y="6971"/>
                    <a:pt x="71625" y="6358"/>
                    <a:pt x="72773" y="5745"/>
                  </a:cubicBezTo>
                  <a:cubicBezTo>
                    <a:pt x="71625" y="6358"/>
                    <a:pt x="70552" y="6971"/>
                    <a:pt x="69709" y="7507"/>
                  </a:cubicBezTo>
                  <a:cubicBezTo>
                    <a:pt x="38991" y="27731"/>
                    <a:pt x="5745" y="208592"/>
                    <a:pt x="5745" y="208592"/>
                  </a:cubicBezTo>
                  <a:lnTo>
                    <a:pt x="5745" y="208592"/>
                  </a:lnTo>
                  <a:cubicBezTo>
                    <a:pt x="5745" y="208592"/>
                    <a:pt x="38991" y="27731"/>
                    <a:pt x="69709" y="7507"/>
                  </a:cubicBezTo>
                  <a:close/>
                </a:path>
              </a:pathLst>
            </a:custGeom>
            <a:solidFill>
              <a:srgbClr val="7F3F95"/>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4FC4CF52-8C70-4925-BFD7-3EA20CA36FE1}"/>
                </a:ext>
              </a:extLst>
            </p:cNvPr>
            <p:cNvSpPr/>
            <p:nvPr/>
          </p:nvSpPr>
          <p:spPr>
            <a:xfrm>
              <a:off x="4671420" y="7779619"/>
              <a:ext cx="406046" cy="490319"/>
            </a:xfrm>
            <a:custGeom>
              <a:avLst/>
              <a:gdLst>
                <a:gd name="connsiteX0" fmla="*/ 207608 w 405998"/>
                <a:gd name="connsiteY0" fmla="*/ 489343 h 490262"/>
                <a:gd name="connsiteX1" fmla="*/ 264449 w 405998"/>
                <a:gd name="connsiteY1" fmla="*/ 434495 h 490262"/>
                <a:gd name="connsiteX2" fmla="*/ 264449 w 405998"/>
                <a:gd name="connsiteY2" fmla="*/ 408297 h 490262"/>
                <a:gd name="connsiteX3" fmla="*/ 264449 w 405998"/>
                <a:gd name="connsiteY3" fmla="*/ 414808 h 490262"/>
                <a:gd name="connsiteX4" fmla="*/ 209600 w 405998"/>
                <a:gd name="connsiteY4" fmla="*/ 432810 h 490262"/>
                <a:gd name="connsiteX5" fmla="*/ 151841 w 405998"/>
                <a:gd name="connsiteY5" fmla="*/ 415114 h 490262"/>
                <a:gd name="connsiteX6" fmla="*/ 152378 w 405998"/>
                <a:gd name="connsiteY6" fmla="*/ 402321 h 490262"/>
                <a:gd name="connsiteX7" fmla="*/ 209371 w 405998"/>
                <a:gd name="connsiteY7" fmla="*/ 412740 h 490262"/>
                <a:gd name="connsiteX8" fmla="*/ 264449 w 405998"/>
                <a:gd name="connsiteY8" fmla="*/ 404007 h 490262"/>
                <a:gd name="connsiteX9" fmla="*/ 264449 w 405998"/>
                <a:gd name="connsiteY9" fmla="*/ 403930 h 490262"/>
                <a:gd name="connsiteX10" fmla="*/ 388163 w 405998"/>
                <a:gd name="connsiteY10" fmla="*/ 250876 h 490262"/>
                <a:gd name="connsiteX11" fmla="*/ 400343 w 405998"/>
                <a:gd name="connsiteY11" fmla="*/ 130532 h 490262"/>
                <a:gd name="connsiteX12" fmla="*/ 317305 w 405998"/>
                <a:gd name="connsiteY12" fmla="*/ 5745 h 490262"/>
                <a:gd name="connsiteX13" fmla="*/ 14415 w 405998"/>
                <a:gd name="connsiteY13" fmla="*/ 128847 h 490262"/>
                <a:gd name="connsiteX14" fmla="*/ 11044 w 405998"/>
                <a:gd name="connsiteY14" fmla="*/ 232108 h 490262"/>
                <a:gd name="connsiteX15" fmla="*/ 152224 w 405998"/>
                <a:gd name="connsiteY15" fmla="*/ 402168 h 490262"/>
                <a:gd name="connsiteX16" fmla="*/ 151228 w 405998"/>
                <a:gd name="connsiteY16" fmla="*/ 434955 h 490262"/>
                <a:gd name="connsiteX17" fmla="*/ 207608 w 405998"/>
                <a:gd name="connsiteY17" fmla="*/ 489343 h 490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05998" h="490262">
                  <a:moveTo>
                    <a:pt x="207608" y="489343"/>
                  </a:moveTo>
                  <a:lnTo>
                    <a:pt x="264449" y="434495"/>
                  </a:lnTo>
                  <a:lnTo>
                    <a:pt x="264449" y="408297"/>
                  </a:lnTo>
                  <a:lnTo>
                    <a:pt x="264449" y="414808"/>
                  </a:lnTo>
                  <a:cubicBezTo>
                    <a:pt x="245604" y="424077"/>
                    <a:pt x="223925" y="433499"/>
                    <a:pt x="209600" y="432810"/>
                  </a:cubicBezTo>
                  <a:cubicBezTo>
                    <a:pt x="195965" y="432197"/>
                    <a:pt x="170762" y="422851"/>
                    <a:pt x="151841" y="415114"/>
                  </a:cubicBezTo>
                  <a:lnTo>
                    <a:pt x="152378" y="402321"/>
                  </a:lnTo>
                  <a:cubicBezTo>
                    <a:pt x="184015" y="412740"/>
                    <a:pt x="209371" y="412740"/>
                    <a:pt x="209371" y="412740"/>
                  </a:cubicBezTo>
                  <a:cubicBezTo>
                    <a:pt x="209371" y="412740"/>
                    <a:pt x="231739" y="414961"/>
                    <a:pt x="264449" y="404007"/>
                  </a:cubicBezTo>
                  <a:lnTo>
                    <a:pt x="264449" y="403930"/>
                  </a:lnTo>
                  <a:cubicBezTo>
                    <a:pt x="306580" y="389222"/>
                    <a:pt x="359973" y="350461"/>
                    <a:pt x="388163" y="250876"/>
                  </a:cubicBezTo>
                  <a:cubicBezTo>
                    <a:pt x="395211" y="226057"/>
                    <a:pt x="401262" y="167149"/>
                    <a:pt x="400343" y="130532"/>
                  </a:cubicBezTo>
                  <a:cubicBezTo>
                    <a:pt x="367404" y="104717"/>
                    <a:pt x="327570" y="66262"/>
                    <a:pt x="317305" y="5745"/>
                  </a:cubicBezTo>
                  <a:cubicBezTo>
                    <a:pt x="211132" y="129307"/>
                    <a:pt x="82285" y="149377"/>
                    <a:pt x="14415" y="128847"/>
                  </a:cubicBezTo>
                  <a:cubicBezTo>
                    <a:pt x="2158" y="156807"/>
                    <a:pt x="4686" y="207059"/>
                    <a:pt x="11044" y="232108"/>
                  </a:cubicBezTo>
                  <a:cubicBezTo>
                    <a:pt x="39464" y="343720"/>
                    <a:pt x="105496" y="386082"/>
                    <a:pt x="152224" y="402168"/>
                  </a:cubicBezTo>
                  <a:lnTo>
                    <a:pt x="151228" y="434955"/>
                  </a:lnTo>
                  <a:lnTo>
                    <a:pt x="207608" y="489343"/>
                  </a:lnTo>
                  <a:close/>
                </a:path>
              </a:pathLst>
            </a:custGeom>
            <a:solidFill>
              <a:srgbClr val="B1B2AA"/>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D6FCDFBE-956A-4758-B860-1BEE7FE79CCD}"/>
                </a:ext>
              </a:extLst>
            </p:cNvPr>
            <p:cNvSpPr/>
            <p:nvPr/>
          </p:nvSpPr>
          <p:spPr>
            <a:xfrm>
              <a:off x="4776469" y="8208035"/>
              <a:ext cx="199192" cy="130241"/>
            </a:xfrm>
            <a:custGeom>
              <a:avLst/>
              <a:gdLst>
                <a:gd name="connsiteX0" fmla="*/ 159718 w 199169"/>
                <a:gd name="connsiteY0" fmla="*/ 5745 h 130225"/>
                <a:gd name="connsiteX1" fmla="*/ 159412 w 199169"/>
                <a:gd name="connsiteY1" fmla="*/ 6128 h 130225"/>
                <a:gd name="connsiteX2" fmla="*/ 102572 w 199169"/>
                <a:gd name="connsiteY2" fmla="*/ 60977 h 130225"/>
                <a:gd name="connsiteX3" fmla="*/ 46192 w 199169"/>
                <a:gd name="connsiteY3" fmla="*/ 6588 h 130225"/>
                <a:gd name="connsiteX4" fmla="*/ 45349 w 199169"/>
                <a:gd name="connsiteY4" fmla="*/ 5745 h 130225"/>
                <a:gd name="connsiteX5" fmla="*/ 5745 w 199169"/>
                <a:gd name="connsiteY5" fmla="*/ 42975 h 130225"/>
                <a:gd name="connsiteX6" fmla="*/ 6052 w 199169"/>
                <a:gd name="connsiteY6" fmla="*/ 43664 h 130225"/>
                <a:gd name="connsiteX7" fmla="*/ 38378 w 199169"/>
                <a:gd name="connsiteY7" fmla="*/ 132065 h 130225"/>
                <a:gd name="connsiteX8" fmla="*/ 102572 w 199169"/>
                <a:gd name="connsiteY8" fmla="*/ 62202 h 130225"/>
                <a:gd name="connsiteX9" fmla="*/ 166689 w 199169"/>
                <a:gd name="connsiteY9" fmla="*/ 132065 h 130225"/>
                <a:gd name="connsiteX10" fmla="*/ 199092 w 199169"/>
                <a:gd name="connsiteY10" fmla="*/ 43434 h 130225"/>
                <a:gd name="connsiteX11" fmla="*/ 199322 w 199169"/>
                <a:gd name="connsiteY11" fmla="*/ 42975 h 13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9169" h="130225">
                  <a:moveTo>
                    <a:pt x="159718" y="5745"/>
                  </a:moveTo>
                  <a:lnTo>
                    <a:pt x="159412" y="6128"/>
                  </a:lnTo>
                  <a:lnTo>
                    <a:pt x="102572" y="60977"/>
                  </a:lnTo>
                  <a:lnTo>
                    <a:pt x="46192" y="6588"/>
                  </a:lnTo>
                  <a:lnTo>
                    <a:pt x="45349" y="5745"/>
                  </a:lnTo>
                  <a:lnTo>
                    <a:pt x="5745" y="42975"/>
                  </a:lnTo>
                  <a:lnTo>
                    <a:pt x="6052" y="43664"/>
                  </a:lnTo>
                  <a:lnTo>
                    <a:pt x="38378" y="132065"/>
                  </a:lnTo>
                  <a:lnTo>
                    <a:pt x="102572" y="62202"/>
                  </a:lnTo>
                  <a:lnTo>
                    <a:pt x="166689" y="132065"/>
                  </a:lnTo>
                  <a:lnTo>
                    <a:pt x="199092" y="43434"/>
                  </a:lnTo>
                  <a:lnTo>
                    <a:pt x="199322" y="42975"/>
                  </a:lnTo>
                  <a:close/>
                </a:path>
              </a:pathLst>
            </a:custGeom>
            <a:solidFill>
              <a:srgbClr val="72C05F"/>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DBFB9C9-E211-4C27-9AA4-276637B58763}"/>
                </a:ext>
              </a:extLst>
            </p:cNvPr>
            <p:cNvSpPr/>
            <p:nvPr/>
          </p:nvSpPr>
          <p:spPr>
            <a:xfrm>
              <a:off x="4569922" y="8245652"/>
              <a:ext cx="612899" cy="252821"/>
            </a:xfrm>
            <a:custGeom>
              <a:avLst/>
              <a:gdLst>
                <a:gd name="connsiteX0" fmla="*/ 549783 w 612827"/>
                <a:gd name="connsiteY0" fmla="*/ 47188 h 252791"/>
                <a:gd name="connsiteX1" fmla="*/ 546719 w 612827"/>
                <a:gd name="connsiteY1" fmla="*/ 45426 h 252791"/>
                <a:gd name="connsiteX2" fmla="*/ 546719 w 612827"/>
                <a:gd name="connsiteY2" fmla="*/ 45426 h 252791"/>
                <a:gd name="connsiteX3" fmla="*/ 542736 w 612827"/>
                <a:gd name="connsiteY3" fmla="*/ 43511 h 252791"/>
                <a:gd name="connsiteX4" fmla="*/ 542736 w 612827"/>
                <a:gd name="connsiteY4" fmla="*/ 43511 h 252791"/>
                <a:gd name="connsiteX5" fmla="*/ 542736 w 612827"/>
                <a:gd name="connsiteY5" fmla="*/ 43511 h 252791"/>
                <a:gd name="connsiteX6" fmla="*/ 425303 w 612827"/>
                <a:gd name="connsiteY6" fmla="*/ 10342 h 252791"/>
                <a:gd name="connsiteX7" fmla="*/ 405692 w 612827"/>
                <a:gd name="connsiteY7" fmla="*/ 5745 h 252791"/>
                <a:gd name="connsiteX8" fmla="*/ 373212 w 612827"/>
                <a:gd name="connsiteY8" fmla="*/ 94376 h 252791"/>
                <a:gd name="connsiteX9" fmla="*/ 309095 w 612827"/>
                <a:gd name="connsiteY9" fmla="*/ 24513 h 252791"/>
                <a:gd name="connsiteX10" fmla="*/ 244978 w 612827"/>
                <a:gd name="connsiteY10" fmla="*/ 94376 h 252791"/>
                <a:gd name="connsiteX11" fmla="*/ 212651 w 612827"/>
                <a:gd name="connsiteY11" fmla="*/ 6052 h 252791"/>
                <a:gd name="connsiteX12" fmla="*/ 188521 w 612827"/>
                <a:gd name="connsiteY12" fmla="*/ 11720 h 252791"/>
                <a:gd name="connsiteX13" fmla="*/ 76757 w 612827"/>
                <a:gd name="connsiteY13" fmla="*/ 43511 h 252791"/>
                <a:gd name="connsiteX14" fmla="*/ 76757 w 612827"/>
                <a:gd name="connsiteY14" fmla="*/ 43511 h 252791"/>
                <a:gd name="connsiteX15" fmla="*/ 72773 w 612827"/>
                <a:gd name="connsiteY15" fmla="*/ 45426 h 252791"/>
                <a:gd name="connsiteX16" fmla="*/ 72773 w 612827"/>
                <a:gd name="connsiteY16" fmla="*/ 45426 h 252791"/>
                <a:gd name="connsiteX17" fmla="*/ 69709 w 612827"/>
                <a:gd name="connsiteY17" fmla="*/ 47188 h 252791"/>
                <a:gd name="connsiteX18" fmla="*/ 5745 w 612827"/>
                <a:gd name="connsiteY18" fmla="*/ 248272 h 252791"/>
                <a:gd name="connsiteX19" fmla="*/ 120268 w 612827"/>
                <a:gd name="connsiteY19" fmla="*/ 248272 h 252791"/>
                <a:gd name="connsiteX20" fmla="*/ 120268 w 612827"/>
                <a:gd name="connsiteY20" fmla="*/ 248272 h 252791"/>
                <a:gd name="connsiteX21" fmla="*/ 308635 w 612827"/>
                <a:gd name="connsiteY21" fmla="*/ 248272 h 252791"/>
                <a:gd name="connsiteX22" fmla="*/ 311010 w 612827"/>
                <a:gd name="connsiteY22" fmla="*/ 248272 h 252791"/>
                <a:gd name="connsiteX23" fmla="*/ 499378 w 612827"/>
                <a:gd name="connsiteY23" fmla="*/ 248272 h 252791"/>
                <a:gd name="connsiteX24" fmla="*/ 613901 w 612827"/>
                <a:gd name="connsiteY24" fmla="*/ 248272 h 252791"/>
                <a:gd name="connsiteX25" fmla="*/ 549783 w 612827"/>
                <a:gd name="connsiteY25" fmla="*/ 47188 h 252791"/>
                <a:gd name="connsiteX26" fmla="*/ 120881 w 612827"/>
                <a:gd name="connsiteY26" fmla="*/ 209434 h 252791"/>
                <a:gd name="connsiteX27" fmla="*/ 120268 w 612827"/>
                <a:gd name="connsiteY27" fmla="*/ 194496 h 252791"/>
                <a:gd name="connsiteX28" fmla="*/ 119425 w 612827"/>
                <a:gd name="connsiteY28" fmla="*/ 182316 h 252791"/>
                <a:gd name="connsiteX29" fmla="*/ 116820 w 612827"/>
                <a:gd name="connsiteY29" fmla="*/ 159182 h 252791"/>
                <a:gd name="connsiteX30" fmla="*/ 119425 w 612827"/>
                <a:gd name="connsiteY30" fmla="*/ 182316 h 252791"/>
                <a:gd name="connsiteX31" fmla="*/ 120268 w 612827"/>
                <a:gd name="connsiteY31" fmla="*/ 194496 h 252791"/>
                <a:gd name="connsiteX32" fmla="*/ 120881 w 612827"/>
                <a:gd name="connsiteY32" fmla="*/ 209434 h 252791"/>
                <a:gd name="connsiteX33" fmla="*/ 121033 w 612827"/>
                <a:gd name="connsiteY33" fmla="*/ 223299 h 252791"/>
                <a:gd name="connsiteX34" fmla="*/ 120881 w 612827"/>
                <a:gd name="connsiteY34" fmla="*/ 209434 h 252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612827" h="252791">
                  <a:moveTo>
                    <a:pt x="549783" y="47188"/>
                  </a:moveTo>
                  <a:cubicBezTo>
                    <a:pt x="548941" y="46652"/>
                    <a:pt x="547868" y="46039"/>
                    <a:pt x="546719" y="45426"/>
                  </a:cubicBezTo>
                  <a:cubicBezTo>
                    <a:pt x="546719" y="45426"/>
                    <a:pt x="546719" y="45426"/>
                    <a:pt x="546719" y="45426"/>
                  </a:cubicBezTo>
                  <a:cubicBezTo>
                    <a:pt x="545570" y="44813"/>
                    <a:pt x="544191" y="44200"/>
                    <a:pt x="542736" y="43511"/>
                  </a:cubicBezTo>
                  <a:cubicBezTo>
                    <a:pt x="542736" y="43511"/>
                    <a:pt x="542736" y="43511"/>
                    <a:pt x="542736" y="43511"/>
                  </a:cubicBezTo>
                  <a:lnTo>
                    <a:pt x="542736" y="43511"/>
                  </a:lnTo>
                  <a:cubicBezTo>
                    <a:pt x="521976" y="34395"/>
                    <a:pt x="473027" y="21602"/>
                    <a:pt x="425303" y="10342"/>
                  </a:cubicBezTo>
                  <a:cubicBezTo>
                    <a:pt x="418715" y="8809"/>
                    <a:pt x="412127" y="7277"/>
                    <a:pt x="405692" y="5745"/>
                  </a:cubicBezTo>
                  <a:lnTo>
                    <a:pt x="373212" y="94376"/>
                  </a:lnTo>
                  <a:lnTo>
                    <a:pt x="309095" y="24513"/>
                  </a:lnTo>
                  <a:lnTo>
                    <a:pt x="244978" y="94376"/>
                  </a:lnTo>
                  <a:lnTo>
                    <a:pt x="212651" y="6052"/>
                  </a:lnTo>
                  <a:cubicBezTo>
                    <a:pt x="204685" y="7890"/>
                    <a:pt x="196641" y="9729"/>
                    <a:pt x="188521" y="11720"/>
                  </a:cubicBezTo>
                  <a:cubicBezTo>
                    <a:pt x="142636" y="22675"/>
                    <a:pt x="96674" y="34778"/>
                    <a:pt x="76757" y="43511"/>
                  </a:cubicBezTo>
                  <a:cubicBezTo>
                    <a:pt x="76757" y="43511"/>
                    <a:pt x="76757" y="43511"/>
                    <a:pt x="76757" y="43511"/>
                  </a:cubicBezTo>
                  <a:cubicBezTo>
                    <a:pt x="75301" y="44124"/>
                    <a:pt x="73923" y="44813"/>
                    <a:pt x="72773" y="45426"/>
                  </a:cubicBezTo>
                  <a:cubicBezTo>
                    <a:pt x="72773" y="45426"/>
                    <a:pt x="72773" y="45426"/>
                    <a:pt x="72773" y="45426"/>
                  </a:cubicBezTo>
                  <a:cubicBezTo>
                    <a:pt x="71624" y="46039"/>
                    <a:pt x="70552" y="46652"/>
                    <a:pt x="69709" y="47188"/>
                  </a:cubicBezTo>
                  <a:cubicBezTo>
                    <a:pt x="38991" y="67411"/>
                    <a:pt x="5745" y="248272"/>
                    <a:pt x="5745" y="248272"/>
                  </a:cubicBezTo>
                  <a:lnTo>
                    <a:pt x="120268" y="248272"/>
                  </a:lnTo>
                  <a:lnTo>
                    <a:pt x="120268" y="248272"/>
                  </a:lnTo>
                  <a:lnTo>
                    <a:pt x="308635" y="248272"/>
                  </a:lnTo>
                  <a:lnTo>
                    <a:pt x="311010" y="248272"/>
                  </a:lnTo>
                  <a:lnTo>
                    <a:pt x="499378" y="248272"/>
                  </a:lnTo>
                  <a:lnTo>
                    <a:pt x="613901" y="248272"/>
                  </a:lnTo>
                  <a:cubicBezTo>
                    <a:pt x="613747" y="248272"/>
                    <a:pt x="580425" y="67411"/>
                    <a:pt x="549783" y="47188"/>
                  </a:cubicBezTo>
                  <a:close/>
                  <a:moveTo>
                    <a:pt x="120881" y="209434"/>
                  </a:moveTo>
                  <a:cubicBezTo>
                    <a:pt x="120727" y="204608"/>
                    <a:pt x="120574" y="199705"/>
                    <a:pt x="120268" y="194496"/>
                  </a:cubicBezTo>
                  <a:cubicBezTo>
                    <a:pt x="120038" y="190360"/>
                    <a:pt x="119808" y="186300"/>
                    <a:pt x="119425" y="182316"/>
                  </a:cubicBezTo>
                  <a:cubicBezTo>
                    <a:pt x="118735" y="174350"/>
                    <a:pt x="117893" y="166613"/>
                    <a:pt x="116820" y="159182"/>
                  </a:cubicBezTo>
                  <a:cubicBezTo>
                    <a:pt x="117893" y="166613"/>
                    <a:pt x="118735" y="174350"/>
                    <a:pt x="119425" y="182316"/>
                  </a:cubicBezTo>
                  <a:cubicBezTo>
                    <a:pt x="119731" y="186300"/>
                    <a:pt x="120038" y="190360"/>
                    <a:pt x="120268" y="194496"/>
                  </a:cubicBezTo>
                  <a:cubicBezTo>
                    <a:pt x="120497" y="199629"/>
                    <a:pt x="120727" y="204608"/>
                    <a:pt x="120881" y="209434"/>
                  </a:cubicBezTo>
                  <a:cubicBezTo>
                    <a:pt x="121033" y="214260"/>
                    <a:pt x="121033" y="218856"/>
                    <a:pt x="121033" y="223299"/>
                  </a:cubicBezTo>
                  <a:cubicBezTo>
                    <a:pt x="121033" y="218856"/>
                    <a:pt x="120957" y="214260"/>
                    <a:pt x="120881" y="209434"/>
                  </a:cubicBezTo>
                  <a:close/>
                </a:path>
              </a:pathLst>
            </a:custGeom>
            <a:solidFill>
              <a:srgbClr val="B1B2AA"/>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DF024801-2BA3-47DC-A860-5EA9E4B8C1CF}"/>
                </a:ext>
              </a:extLst>
            </p:cNvPr>
            <p:cNvSpPr/>
            <p:nvPr/>
          </p:nvSpPr>
          <p:spPr>
            <a:xfrm>
              <a:off x="4817533" y="8176165"/>
              <a:ext cx="122580" cy="38306"/>
            </a:xfrm>
            <a:custGeom>
              <a:avLst/>
              <a:gdLst>
                <a:gd name="connsiteX0" fmla="*/ 63275 w 122565"/>
                <a:gd name="connsiteY0" fmla="*/ 16163 h 38301"/>
                <a:gd name="connsiteX1" fmla="*/ 6282 w 122565"/>
                <a:gd name="connsiteY1" fmla="*/ 5745 h 38301"/>
                <a:gd name="connsiteX2" fmla="*/ 5745 w 122565"/>
                <a:gd name="connsiteY2" fmla="*/ 18538 h 38301"/>
                <a:gd name="connsiteX3" fmla="*/ 63504 w 122565"/>
                <a:gd name="connsiteY3" fmla="*/ 36234 h 38301"/>
                <a:gd name="connsiteX4" fmla="*/ 118352 w 122565"/>
                <a:gd name="connsiteY4" fmla="*/ 18232 h 38301"/>
                <a:gd name="connsiteX5" fmla="*/ 118352 w 122565"/>
                <a:gd name="connsiteY5" fmla="*/ 11721 h 38301"/>
                <a:gd name="connsiteX6" fmla="*/ 118352 w 122565"/>
                <a:gd name="connsiteY6" fmla="*/ 7431 h 38301"/>
                <a:gd name="connsiteX7" fmla="*/ 118352 w 122565"/>
                <a:gd name="connsiteY7" fmla="*/ 7431 h 38301"/>
                <a:gd name="connsiteX8" fmla="*/ 63275 w 122565"/>
                <a:gd name="connsiteY8" fmla="*/ 16163 h 38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565" h="38301">
                  <a:moveTo>
                    <a:pt x="63275" y="16163"/>
                  </a:moveTo>
                  <a:cubicBezTo>
                    <a:pt x="63275" y="16163"/>
                    <a:pt x="37996" y="16163"/>
                    <a:pt x="6282" y="5745"/>
                  </a:cubicBezTo>
                  <a:lnTo>
                    <a:pt x="5745" y="18538"/>
                  </a:lnTo>
                  <a:cubicBezTo>
                    <a:pt x="24666" y="26275"/>
                    <a:pt x="49869" y="35621"/>
                    <a:pt x="63504" y="36234"/>
                  </a:cubicBezTo>
                  <a:cubicBezTo>
                    <a:pt x="77829" y="36846"/>
                    <a:pt x="99508" y="27501"/>
                    <a:pt x="118352" y="18232"/>
                  </a:cubicBezTo>
                  <a:lnTo>
                    <a:pt x="118352" y="11721"/>
                  </a:lnTo>
                  <a:lnTo>
                    <a:pt x="118352" y="7431"/>
                  </a:lnTo>
                  <a:cubicBezTo>
                    <a:pt x="118352" y="7431"/>
                    <a:pt x="118352" y="7431"/>
                    <a:pt x="118352" y="7431"/>
                  </a:cubicBezTo>
                  <a:cubicBezTo>
                    <a:pt x="85643" y="18461"/>
                    <a:pt x="63275" y="16163"/>
                    <a:pt x="63275" y="16163"/>
                  </a:cubicBezTo>
                  <a:close/>
                </a:path>
              </a:pathLst>
            </a:custGeom>
            <a:solidFill>
              <a:srgbClr val="EBBEA8"/>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0829BD44-B280-4C6A-80B1-95A929D2E713}"/>
                </a:ext>
              </a:extLst>
            </p:cNvPr>
            <p:cNvSpPr/>
            <p:nvPr/>
          </p:nvSpPr>
          <p:spPr>
            <a:xfrm>
              <a:off x="4868098" y="8314220"/>
              <a:ext cx="22984" cy="22984"/>
            </a:xfrm>
            <a:custGeom>
              <a:avLst/>
              <a:gdLst>
                <a:gd name="connsiteX0" fmla="*/ 17236 w 22981"/>
                <a:gd name="connsiteY0" fmla="*/ 11491 h 22981"/>
                <a:gd name="connsiteX1" fmla="*/ 11490 w 22981"/>
                <a:gd name="connsiteY1" fmla="*/ 17236 h 22981"/>
                <a:gd name="connsiteX2" fmla="*/ 5745 w 22981"/>
                <a:gd name="connsiteY2" fmla="*/ 11491 h 22981"/>
                <a:gd name="connsiteX3" fmla="*/ 11490 w 22981"/>
                <a:gd name="connsiteY3" fmla="*/ 5745 h 22981"/>
                <a:gd name="connsiteX4" fmla="*/ 17236 w 22981"/>
                <a:gd name="connsiteY4" fmla="*/ 11491 h 22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81" h="22981">
                  <a:moveTo>
                    <a:pt x="17236" y="11491"/>
                  </a:moveTo>
                  <a:cubicBezTo>
                    <a:pt x="17236" y="14664"/>
                    <a:pt x="14663" y="17236"/>
                    <a:pt x="11490" y="17236"/>
                  </a:cubicBezTo>
                  <a:cubicBezTo>
                    <a:pt x="8318" y="17236"/>
                    <a:pt x="5745" y="14664"/>
                    <a:pt x="5745" y="11491"/>
                  </a:cubicBezTo>
                  <a:cubicBezTo>
                    <a:pt x="5745" y="8318"/>
                    <a:pt x="8318" y="5745"/>
                    <a:pt x="11490" y="5745"/>
                  </a:cubicBezTo>
                  <a:cubicBezTo>
                    <a:pt x="14663" y="5745"/>
                    <a:pt x="17236" y="8318"/>
                    <a:pt x="17236" y="11491"/>
                  </a:cubicBezTo>
                  <a:close/>
                </a:path>
              </a:pathLst>
            </a:custGeom>
            <a:solidFill>
              <a:srgbClr val="A753C4"/>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266B6562-60EB-4CE8-86EA-125A84945CF2}"/>
                </a:ext>
              </a:extLst>
            </p:cNvPr>
            <p:cNvSpPr/>
            <p:nvPr/>
          </p:nvSpPr>
          <p:spPr>
            <a:xfrm>
              <a:off x="4868098" y="8381026"/>
              <a:ext cx="22984" cy="22984"/>
            </a:xfrm>
            <a:custGeom>
              <a:avLst/>
              <a:gdLst>
                <a:gd name="connsiteX0" fmla="*/ 17236 w 22981"/>
                <a:gd name="connsiteY0" fmla="*/ 11491 h 22981"/>
                <a:gd name="connsiteX1" fmla="*/ 11490 w 22981"/>
                <a:gd name="connsiteY1" fmla="*/ 17236 h 22981"/>
                <a:gd name="connsiteX2" fmla="*/ 5745 w 22981"/>
                <a:gd name="connsiteY2" fmla="*/ 11491 h 22981"/>
                <a:gd name="connsiteX3" fmla="*/ 11490 w 22981"/>
                <a:gd name="connsiteY3" fmla="*/ 5745 h 22981"/>
                <a:gd name="connsiteX4" fmla="*/ 17236 w 22981"/>
                <a:gd name="connsiteY4" fmla="*/ 11491 h 22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81" h="22981">
                  <a:moveTo>
                    <a:pt x="17236" y="11491"/>
                  </a:moveTo>
                  <a:cubicBezTo>
                    <a:pt x="17236" y="14664"/>
                    <a:pt x="14663" y="17236"/>
                    <a:pt x="11490" y="17236"/>
                  </a:cubicBezTo>
                  <a:cubicBezTo>
                    <a:pt x="8318" y="17236"/>
                    <a:pt x="5745" y="14664"/>
                    <a:pt x="5745" y="11491"/>
                  </a:cubicBezTo>
                  <a:cubicBezTo>
                    <a:pt x="5745" y="8318"/>
                    <a:pt x="8318" y="5745"/>
                    <a:pt x="11490" y="5745"/>
                  </a:cubicBezTo>
                  <a:cubicBezTo>
                    <a:pt x="14663" y="5745"/>
                    <a:pt x="17236" y="8318"/>
                    <a:pt x="17236" y="11491"/>
                  </a:cubicBezTo>
                  <a:close/>
                </a:path>
              </a:pathLst>
            </a:custGeom>
            <a:solidFill>
              <a:srgbClr val="A753C4"/>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CD7BCDBB-B908-4AD6-AFDF-2C18C74DCA8B}"/>
                </a:ext>
              </a:extLst>
            </p:cNvPr>
            <p:cNvSpPr/>
            <p:nvPr/>
          </p:nvSpPr>
          <p:spPr>
            <a:xfrm>
              <a:off x="4868098" y="8447832"/>
              <a:ext cx="22984" cy="22984"/>
            </a:xfrm>
            <a:custGeom>
              <a:avLst/>
              <a:gdLst>
                <a:gd name="connsiteX0" fmla="*/ 17236 w 22981"/>
                <a:gd name="connsiteY0" fmla="*/ 11491 h 22981"/>
                <a:gd name="connsiteX1" fmla="*/ 11490 w 22981"/>
                <a:gd name="connsiteY1" fmla="*/ 17236 h 22981"/>
                <a:gd name="connsiteX2" fmla="*/ 5745 w 22981"/>
                <a:gd name="connsiteY2" fmla="*/ 11491 h 22981"/>
                <a:gd name="connsiteX3" fmla="*/ 11490 w 22981"/>
                <a:gd name="connsiteY3" fmla="*/ 5745 h 22981"/>
                <a:gd name="connsiteX4" fmla="*/ 17236 w 22981"/>
                <a:gd name="connsiteY4" fmla="*/ 11491 h 22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81" h="22981">
                  <a:moveTo>
                    <a:pt x="17236" y="11491"/>
                  </a:moveTo>
                  <a:cubicBezTo>
                    <a:pt x="17236" y="14664"/>
                    <a:pt x="14663" y="17236"/>
                    <a:pt x="11490" y="17236"/>
                  </a:cubicBezTo>
                  <a:cubicBezTo>
                    <a:pt x="8318" y="17236"/>
                    <a:pt x="5745" y="14664"/>
                    <a:pt x="5745" y="11491"/>
                  </a:cubicBezTo>
                  <a:cubicBezTo>
                    <a:pt x="5745" y="8318"/>
                    <a:pt x="8318" y="5745"/>
                    <a:pt x="11490" y="5745"/>
                  </a:cubicBezTo>
                  <a:cubicBezTo>
                    <a:pt x="14663" y="5745"/>
                    <a:pt x="17236" y="8318"/>
                    <a:pt x="17236" y="11491"/>
                  </a:cubicBezTo>
                  <a:close/>
                </a:path>
              </a:pathLst>
            </a:custGeom>
            <a:solidFill>
              <a:srgbClr val="A753C4"/>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E6EE7B6B-0F8D-4D1F-BE4C-3B53383ADEF1}"/>
                </a:ext>
              </a:extLst>
            </p:cNvPr>
            <p:cNvSpPr/>
            <p:nvPr/>
          </p:nvSpPr>
          <p:spPr>
            <a:xfrm>
              <a:off x="3993415" y="7188861"/>
              <a:ext cx="1769746" cy="2911270"/>
            </a:xfrm>
            <a:custGeom>
              <a:avLst/>
              <a:gdLst>
                <a:gd name="connsiteX0" fmla="*/ 1769464 w 1769540"/>
                <a:gd name="connsiteY0" fmla="*/ 2912159 h 2910932"/>
                <a:gd name="connsiteX1" fmla="*/ 5745 w 1769540"/>
                <a:gd name="connsiteY1" fmla="*/ 2912159 h 2910932"/>
                <a:gd name="connsiteX2" fmla="*/ 5745 w 1769540"/>
                <a:gd name="connsiteY2" fmla="*/ 5745 h 2910932"/>
                <a:gd name="connsiteX3" fmla="*/ 1769464 w 1769540"/>
                <a:gd name="connsiteY3" fmla="*/ 5745 h 2910932"/>
                <a:gd name="connsiteX4" fmla="*/ 1769464 w 1769540"/>
                <a:gd name="connsiteY4" fmla="*/ 2912159 h 2910932"/>
                <a:gd name="connsiteX5" fmla="*/ 37765 w 1769540"/>
                <a:gd name="connsiteY5" fmla="*/ 2880138 h 2910932"/>
                <a:gd name="connsiteX6" fmla="*/ 1737444 w 1769540"/>
                <a:gd name="connsiteY6" fmla="*/ 2880138 h 2910932"/>
                <a:gd name="connsiteX7" fmla="*/ 1737444 w 1769540"/>
                <a:gd name="connsiteY7" fmla="*/ 37766 h 2910932"/>
                <a:gd name="connsiteX8" fmla="*/ 37765 w 1769540"/>
                <a:gd name="connsiteY8" fmla="*/ 37766 h 2910932"/>
                <a:gd name="connsiteX9" fmla="*/ 37765 w 1769540"/>
                <a:gd name="connsiteY9" fmla="*/ 2880138 h 2910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9540" h="2910932">
                  <a:moveTo>
                    <a:pt x="1769464" y="2912159"/>
                  </a:moveTo>
                  <a:lnTo>
                    <a:pt x="5745" y="2912159"/>
                  </a:lnTo>
                  <a:lnTo>
                    <a:pt x="5745" y="5745"/>
                  </a:lnTo>
                  <a:lnTo>
                    <a:pt x="1769464" y="5745"/>
                  </a:lnTo>
                  <a:lnTo>
                    <a:pt x="1769464" y="2912159"/>
                  </a:lnTo>
                  <a:close/>
                  <a:moveTo>
                    <a:pt x="37765" y="2880138"/>
                  </a:moveTo>
                  <a:lnTo>
                    <a:pt x="1737444" y="2880138"/>
                  </a:lnTo>
                  <a:lnTo>
                    <a:pt x="1737444" y="37766"/>
                  </a:lnTo>
                  <a:lnTo>
                    <a:pt x="37765" y="37766"/>
                  </a:lnTo>
                  <a:lnTo>
                    <a:pt x="37765" y="2880138"/>
                  </a:lnTo>
                  <a:close/>
                </a:path>
              </a:pathLst>
            </a:custGeom>
            <a:solidFill>
              <a:srgbClr val="953092"/>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44BF85CE-CD67-43D1-B97B-427BC8C8DA79}"/>
                </a:ext>
              </a:extLst>
            </p:cNvPr>
            <p:cNvSpPr/>
            <p:nvPr/>
          </p:nvSpPr>
          <p:spPr>
            <a:xfrm>
              <a:off x="4230353" y="8589005"/>
              <a:ext cx="222176" cy="214515"/>
            </a:xfrm>
            <a:custGeom>
              <a:avLst/>
              <a:gdLst>
                <a:gd name="connsiteX0" fmla="*/ 179045 w 222150"/>
                <a:gd name="connsiteY0" fmla="*/ 210147 h 214489"/>
                <a:gd name="connsiteX1" fmla="*/ 112400 w 222150"/>
                <a:gd name="connsiteY1" fmla="*/ 162269 h 214489"/>
                <a:gd name="connsiteX2" fmla="*/ 45526 w 222150"/>
                <a:gd name="connsiteY2" fmla="*/ 209840 h 214489"/>
                <a:gd name="connsiteX3" fmla="*/ 70498 w 222150"/>
                <a:gd name="connsiteY3" fmla="*/ 131628 h 214489"/>
                <a:gd name="connsiteX4" fmla="*/ 4619 w 222150"/>
                <a:gd name="connsiteY4" fmla="*/ 82755 h 214489"/>
                <a:gd name="connsiteX5" fmla="*/ 86662 w 222150"/>
                <a:gd name="connsiteY5" fmla="*/ 82372 h 214489"/>
                <a:gd name="connsiteX6" fmla="*/ 112784 w 222150"/>
                <a:gd name="connsiteY6" fmla="*/ 4619 h 214489"/>
                <a:gd name="connsiteX7" fmla="*/ 138522 w 222150"/>
                <a:gd name="connsiteY7" fmla="*/ 82449 h 214489"/>
                <a:gd name="connsiteX8" fmla="*/ 220565 w 222150"/>
                <a:gd name="connsiteY8" fmla="*/ 83291 h 214489"/>
                <a:gd name="connsiteX9" fmla="*/ 154456 w 222150"/>
                <a:gd name="connsiteY9" fmla="*/ 131858 h 21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50" h="214489">
                  <a:moveTo>
                    <a:pt x="179045" y="210147"/>
                  </a:moveTo>
                  <a:lnTo>
                    <a:pt x="112400" y="162269"/>
                  </a:lnTo>
                  <a:lnTo>
                    <a:pt x="45526" y="209840"/>
                  </a:lnTo>
                  <a:lnTo>
                    <a:pt x="70498" y="131628"/>
                  </a:lnTo>
                  <a:lnTo>
                    <a:pt x="4619" y="82755"/>
                  </a:lnTo>
                  <a:lnTo>
                    <a:pt x="86662" y="82372"/>
                  </a:lnTo>
                  <a:lnTo>
                    <a:pt x="112784" y="4619"/>
                  </a:lnTo>
                  <a:lnTo>
                    <a:pt x="138522" y="82449"/>
                  </a:lnTo>
                  <a:lnTo>
                    <a:pt x="220565" y="83291"/>
                  </a:lnTo>
                  <a:lnTo>
                    <a:pt x="154456" y="131858"/>
                  </a:lnTo>
                  <a:close/>
                </a:path>
              </a:pathLst>
            </a:custGeom>
            <a:solidFill>
              <a:srgbClr val="70C9C3"/>
            </a:solidFill>
            <a:ln w="7658"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E63E2E36-43B9-4C4B-A6CB-80ACAD27C4F6}"/>
                </a:ext>
              </a:extLst>
            </p:cNvPr>
            <p:cNvSpPr/>
            <p:nvPr/>
          </p:nvSpPr>
          <p:spPr>
            <a:xfrm>
              <a:off x="4499262" y="8589005"/>
              <a:ext cx="222176" cy="214515"/>
            </a:xfrm>
            <a:custGeom>
              <a:avLst/>
              <a:gdLst>
                <a:gd name="connsiteX0" fmla="*/ 179046 w 222150"/>
                <a:gd name="connsiteY0" fmla="*/ 210147 h 214489"/>
                <a:gd name="connsiteX1" fmla="*/ 112400 w 222150"/>
                <a:gd name="connsiteY1" fmla="*/ 162269 h 214489"/>
                <a:gd name="connsiteX2" fmla="*/ 45526 w 222150"/>
                <a:gd name="connsiteY2" fmla="*/ 209840 h 214489"/>
                <a:gd name="connsiteX3" fmla="*/ 70498 w 222150"/>
                <a:gd name="connsiteY3" fmla="*/ 131628 h 214489"/>
                <a:gd name="connsiteX4" fmla="*/ 4619 w 222150"/>
                <a:gd name="connsiteY4" fmla="*/ 82755 h 214489"/>
                <a:gd name="connsiteX5" fmla="*/ 86662 w 222150"/>
                <a:gd name="connsiteY5" fmla="*/ 82372 h 214489"/>
                <a:gd name="connsiteX6" fmla="*/ 112783 w 222150"/>
                <a:gd name="connsiteY6" fmla="*/ 4619 h 214489"/>
                <a:gd name="connsiteX7" fmla="*/ 138522 w 222150"/>
                <a:gd name="connsiteY7" fmla="*/ 82449 h 214489"/>
                <a:gd name="connsiteX8" fmla="*/ 220565 w 222150"/>
                <a:gd name="connsiteY8" fmla="*/ 83291 h 214489"/>
                <a:gd name="connsiteX9" fmla="*/ 154456 w 222150"/>
                <a:gd name="connsiteY9" fmla="*/ 131858 h 21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50" h="214489">
                  <a:moveTo>
                    <a:pt x="179046" y="210147"/>
                  </a:moveTo>
                  <a:lnTo>
                    <a:pt x="112400" y="162269"/>
                  </a:lnTo>
                  <a:lnTo>
                    <a:pt x="45526" y="209840"/>
                  </a:lnTo>
                  <a:lnTo>
                    <a:pt x="70498" y="131628"/>
                  </a:lnTo>
                  <a:lnTo>
                    <a:pt x="4619" y="82755"/>
                  </a:lnTo>
                  <a:lnTo>
                    <a:pt x="86662" y="82372"/>
                  </a:lnTo>
                  <a:lnTo>
                    <a:pt x="112783" y="4619"/>
                  </a:lnTo>
                  <a:lnTo>
                    <a:pt x="138522" y="82449"/>
                  </a:lnTo>
                  <a:lnTo>
                    <a:pt x="220565" y="83291"/>
                  </a:lnTo>
                  <a:lnTo>
                    <a:pt x="154456" y="131858"/>
                  </a:lnTo>
                  <a:close/>
                </a:path>
              </a:pathLst>
            </a:custGeom>
            <a:solidFill>
              <a:srgbClr val="70C9C3"/>
            </a:solidFill>
            <a:ln w="7658"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9C1F81B2-3527-41EA-91CA-52290A292331}"/>
                </a:ext>
              </a:extLst>
            </p:cNvPr>
            <p:cNvSpPr/>
            <p:nvPr/>
          </p:nvSpPr>
          <p:spPr>
            <a:xfrm>
              <a:off x="4768171" y="8589005"/>
              <a:ext cx="222176" cy="214515"/>
            </a:xfrm>
            <a:custGeom>
              <a:avLst/>
              <a:gdLst>
                <a:gd name="connsiteX0" fmla="*/ 179046 w 222150"/>
                <a:gd name="connsiteY0" fmla="*/ 210147 h 214489"/>
                <a:gd name="connsiteX1" fmla="*/ 112400 w 222150"/>
                <a:gd name="connsiteY1" fmla="*/ 162269 h 214489"/>
                <a:gd name="connsiteX2" fmla="*/ 45526 w 222150"/>
                <a:gd name="connsiteY2" fmla="*/ 209840 h 214489"/>
                <a:gd name="connsiteX3" fmla="*/ 70499 w 222150"/>
                <a:gd name="connsiteY3" fmla="*/ 131628 h 214489"/>
                <a:gd name="connsiteX4" fmla="*/ 4619 w 222150"/>
                <a:gd name="connsiteY4" fmla="*/ 82755 h 214489"/>
                <a:gd name="connsiteX5" fmla="*/ 86662 w 222150"/>
                <a:gd name="connsiteY5" fmla="*/ 82372 h 214489"/>
                <a:gd name="connsiteX6" fmla="*/ 112783 w 222150"/>
                <a:gd name="connsiteY6" fmla="*/ 4619 h 214489"/>
                <a:gd name="connsiteX7" fmla="*/ 138523 w 222150"/>
                <a:gd name="connsiteY7" fmla="*/ 82449 h 214489"/>
                <a:gd name="connsiteX8" fmla="*/ 220565 w 222150"/>
                <a:gd name="connsiteY8" fmla="*/ 83291 h 214489"/>
                <a:gd name="connsiteX9" fmla="*/ 154456 w 222150"/>
                <a:gd name="connsiteY9" fmla="*/ 131858 h 21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50" h="214489">
                  <a:moveTo>
                    <a:pt x="179046" y="210147"/>
                  </a:moveTo>
                  <a:lnTo>
                    <a:pt x="112400" y="162269"/>
                  </a:lnTo>
                  <a:lnTo>
                    <a:pt x="45526" y="209840"/>
                  </a:lnTo>
                  <a:lnTo>
                    <a:pt x="70499" y="131628"/>
                  </a:lnTo>
                  <a:lnTo>
                    <a:pt x="4619" y="82755"/>
                  </a:lnTo>
                  <a:lnTo>
                    <a:pt x="86662" y="82372"/>
                  </a:lnTo>
                  <a:lnTo>
                    <a:pt x="112783" y="4619"/>
                  </a:lnTo>
                  <a:lnTo>
                    <a:pt x="138523" y="82449"/>
                  </a:lnTo>
                  <a:lnTo>
                    <a:pt x="220565" y="83291"/>
                  </a:lnTo>
                  <a:lnTo>
                    <a:pt x="154456" y="131858"/>
                  </a:lnTo>
                  <a:close/>
                </a:path>
              </a:pathLst>
            </a:custGeom>
            <a:solidFill>
              <a:srgbClr val="70C9C3"/>
            </a:solidFill>
            <a:ln w="7658"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8C9C5371-8FA5-4232-8317-FBD3B3A95360}"/>
                </a:ext>
              </a:extLst>
            </p:cNvPr>
            <p:cNvSpPr/>
            <p:nvPr/>
          </p:nvSpPr>
          <p:spPr>
            <a:xfrm>
              <a:off x="5037081" y="8589005"/>
              <a:ext cx="222176" cy="214515"/>
            </a:xfrm>
            <a:custGeom>
              <a:avLst/>
              <a:gdLst>
                <a:gd name="connsiteX0" fmla="*/ 179045 w 222150"/>
                <a:gd name="connsiteY0" fmla="*/ 210147 h 214489"/>
                <a:gd name="connsiteX1" fmla="*/ 112400 w 222150"/>
                <a:gd name="connsiteY1" fmla="*/ 162269 h 214489"/>
                <a:gd name="connsiteX2" fmla="*/ 45525 w 222150"/>
                <a:gd name="connsiteY2" fmla="*/ 209840 h 214489"/>
                <a:gd name="connsiteX3" fmla="*/ 70498 w 222150"/>
                <a:gd name="connsiteY3" fmla="*/ 131628 h 214489"/>
                <a:gd name="connsiteX4" fmla="*/ 4619 w 222150"/>
                <a:gd name="connsiteY4" fmla="*/ 82755 h 214489"/>
                <a:gd name="connsiteX5" fmla="*/ 86661 w 222150"/>
                <a:gd name="connsiteY5" fmla="*/ 82372 h 214489"/>
                <a:gd name="connsiteX6" fmla="*/ 112783 w 222150"/>
                <a:gd name="connsiteY6" fmla="*/ 4619 h 214489"/>
                <a:gd name="connsiteX7" fmla="*/ 138522 w 222150"/>
                <a:gd name="connsiteY7" fmla="*/ 82449 h 214489"/>
                <a:gd name="connsiteX8" fmla="*/ 220565 w 222150"/>
                <a:gd name="connsiteY8" fmla="*/ 83291 h 214489"/>
                <a:gd name="connsiteX9" fmla="*/ 154456 w 222150"/>
                <a:gd name="connsiteY9" fmla="*/ 131858 h 21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50" h="214489">
                  <a:moveTo>
                    <a:pt x="179045" y="210147"/>
                  </a:moveTo>
                  <a:lnTo>
                    <a:pt x="112400" y="162269"/>
                  </a:lnTo>
                  <a:lnTo>
                    <a:pt x="45525" y="209840"/>
                  </a:lnTo>
                  <a:lnTo>
                    <a:pt x="70498" y="131628"/>
                  </a:lnTo>
                  <a:lnTo>
                    <a:pt x="4619" y="82755"/>
                  </a:lnTo>
                  <a:lnTo>
                    <a:pt x="86661" y="82372"/>
                  </a:lnTo>
                  <a:lnTo>
                    <a:pt x="112783" y="4619"/>
                  </a:lnTo>
                  <a:lnTo>
                    <a:pt x="138522" y="82449"/>
                  </a:lnTo>
                  <a:lnTo>
                    <a:pt x="220565" y="83291"/>
                  </a:lnTo>
                  <a:lnTo>
                    <a:pt x="154456" y="131858"/>
                  </a:lnTo>
                  <a:close/>
                </a:path>
              </a:pathLst>
            </a:custGeom>
            <a:solidFill>
              <a:srgbClr val="70C9C3"/>
            </a:solidFill>
            <a:ln w="7658"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2F6FB537-2731-4E7A-B63B-55EFE6A28E15}"/>
                </a:ext>
              </a:extLst>
            </p:cNvPr>
            <p:cNvSpPr/>
            <p:nvPr/>
          </p:nvSpPr>
          <p:spPr>
            <a:xfrm>
              <a:off x="5305990" y="8589005"/>
              <a:ext cx="222176" cy="214515"/>
            </a:xfrm>
            <a:custGeom>
              <a:avLst/>
              <a:gdLst>
                <a:gd name="connsiteX0" fmla="*/ 179046 w 222150"/>
                <a:gd name="connsiteY0" fmla="*/ 210147 h 214489"/>
                <a:gd name="connsiteX1" fmla="*/ 112400 w 222150"/>
                <a:gd name="connsiteY1" fmla="*/ 162269 h 214489"/>
                <a:gd name="connsiteX2" fmla="*/ 45526 w 222150"/>
                <a:gd name="connsiteY2" fmla="*/ 209840 h 214489"/>
                <a:gd name="connsiteX3" fmla="*/ 70499 w 222150"/>
                <a:gd name="connsiteY3" fmla="*/ 131628 h 214489"/>
                <a:gd name="connsiteX4" fmla="*/ 4619 w 222150"/>
                <a:gd name="connsiteY4" fmla="*/ 82755 h 214489"/>
                <a:gd name="connsiteX5" fmla="*/ 86662 w 222150"/>
                <a:gd name="connsiteY5" fmla="*/ 82372 h 214489"/>
                <a:gd name="connsiteX6" fmla="*/ 112783 w 222150"/>
                <a:gd name="connsiteY6" fmla="*/ 4619 h 214489"/>
                <a:gd name="connsiteX7" fmla="*/ 138523 w 222150"/>
                <a:gd name="connsiteY7" fmla="*/ 82449 h 214489"/>
                <a:gd name="connsiteX8" fmla="*/ 220565 w 222150"/>
                <a:gd name="connsiteY8" fmla="*/ 83291 h 214489"/>
                <a:gd name="connsiteX9" fmla="*/ 154456 w 222150"/>
                <a:gd name="connsiteY9" fmla="*/ 131858 h 21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50" h="214489">
                  <a:moveTo>
                    <a:pt x="179046" y="210147"/>
                  </a:moveTo>
                  <a:lnTo>
                    <a:pt x="112400" y="162269"/>
                  </a:lnTo>
                  <a:lnTo>
                    <a:pt x="45526" y="209840"/>
                  </a:lnTo>
                  <a:lnTo>
                    <a:pt x="70499" y="131628"/>
                  </a:lnTo>
                  <a:lnTo>
                    <a:pt x="4619" y="82755"/>
                  </a:lnTo>
                  <a:lnTo>
                    <a:pt x="86662" y="82372"/>
                  </a:lnTo>
                  <a:lnTo>
                    <a:pt x="112783" y="4619"/>
                  </a:lnTo>
                  <a:lnTo>
                    <a:pt x="138523" y="82449"/>
                  </a:lnTo>
                  <a:lnTo>
                    <a:pt x="220565" y="83291"/>
                  </a:lnTo>
                  <a:lnTo>
                    <a:pt x="154456" y="131858"/>
                  </a:lnTo>
                  <a:close/>
                </a:path>
              </a:pathLst>
            </a:custGeom>
            <a:solidFill>
              <a:srgbClr val="2C3618"/>
            </a:solidFill>
            <a:ln w="7658"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EE4CFBAF-75B2-4A56-A65F-7904B3F5C685}"/>
                </a:ext>
              </a:extLst>
            </p:cNvPr>
            <p:cNvSpPr/>
            <p:nvPr/>
          </p:nvSpPr>
          <p:spPr>
            <a:xfrm>
              <a:off x="4230300" y="8907966"/>
              <a:ext cx="1294749" cy="53628"/>
            </a:xfrm>
            <a:custGeom>
              <a:avLst/>
              <a:gdLst>
                <a:gd name="connsiteX0" fmla="*/ 5745 w 1294599"/>
                <a:gd name="connsiteY0" fmla="*/ 5745 h 53622"/>
                <a:gd name="connsiteX1" fmla="*/ 1295748 w 1294599"/>
                <a:gd name="connsiteY1" fmla="*/ 5745 h 53622"/>
                <a:gd name="connsiteX2" fmla="*/ 1295748 w 1294599"/>
                <a:gd name="connsiteY2" fmla="*/ 50635 h 53622"/>
                <a:gd name="connsiteX3" fmla="*/ 5745 w 1294599"/>
                <a:gd name="connsiteY3" fmla="*/ 50635 h 53622"/>
              </a:gdLst>
              <a:ahLst/>
              <a:cxnLst>
                <a:cxn ang="0">
                  <a:pos x="connsiteX0" y="connsiteY0"/>
                </a:cxn>
                <a:cxn ang="0">
                  <a:pos x="connsiteX1" y="connsiteY1"/>
                </a:cxn>
                <a:cxn ang="0">
                  <a:pos x="connsiteX2" y="connsiteY2"/>
                </a:cxn>
                <a:cxn ang="0">
                  <a:pos x="connsiteX3" y="connsiteY3"/>
                </a:cxn>
              </a:cxnLst>
              <a:rect l="l" t="t" r="r" b="b"/>
              <a:pathLst>
                <a:path w="1294599" h="53622">
                  <a:moveTo>
                    <a:pt x="5745" y="5745"/>
                  </a:moveTo>
                  <a:lnTo>
                    <a:pt x="1295748" y="5745"/>
                  </a:lnTo>
                  <a:lnTo>
                    <a:pt x="1295748"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057549C2-7169-4AD0-A0C4-2807F9691A29}"/>
                </a:ext>
              </a:extLst>
            </p:cNvPr>
            <p:cNvSpPr/>
            <p:nvPr/>
          </p:nvSpPr>
          <p:spPr>
            <a:xfrm>
              <a:off x="4230300" y="9036598"/>
              <a:ext cx="1294749" cy="53628"/>
            </a:xfrm>
            <a:custGeom>
              <a:avLst/>
              <a:gdLst>
                <a:gd name="connsiteX0" fmla="*/ 5745 w 1294599"/>
                <a:gd name="connsiteY0" fmla="*/ 5745 h 53622"/>
                <a:gd name="connsiteX1" fmla="*/ 1295748 w 1294599"/>
                <a:gd name="connsiteY1" fmla="*/ 5745 h 53622"/>
                <a:gd name="connsiteX2" fmla="*/ 1295748 w 1294599"/>
                <a:gd name="connsiteY2" fmla="*/ 50635 h 53622"/>
                <a:gd name="connsiteX3" fmla="*/ 5745 w 1294599"/>
                <a:gd name="connsiteY3" fmla="*/ 50635 h 53622"/>
              </a:gdLst>
              <a:ahLst/>
              <a:cxnLst>
                <a:cxn ang="0">
                  <a:pos x="connsiteX0" y="connsiteY0"/>
                </a:cxn>
                <a:cxn ang="0">
                  <a:pos x="connsiteX1" y="connsiteY1"/>
                </a:cxn>
                <a:cxn ang="0">
                  <a:pos x="connsiteX2" y="connsiteY2"/>
                </a:cxn>
                <a:cxn ang="0">
                  <a:pos x="connsiteX3" y="connsiteY3"/>
                </a:cxn>
              </a:cxnLst>
              <a:rect l="l" t="t" r="r" b="b"/>
              <a:pathLst>
                <a:path w="1294599" h="53622">
                  <a:moveTo>
                    <a:pt x="5745" y="5745"/>
                  </a:moveTo>
                  <a:lnTo>
                    <a:pt x="1295748" y="5745"/>
                  </a:lnTo>
                  <a:lnTo>
                    <a:pt x="1295748"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8A939623-3079-435F-B150-6F3CDBB13738}"/>
                </a:ext>
              </a:extLst>
            </p:cNvPr>
            <p:cNvSpPr/>
            <p:nvPr/>
          </p:nvSpPr>
          <p:spPr>
            <a:xfrm>
              <a:off x="4230300" y="9165307"/>
              <a:ext cx="1294749" cy="53628"/>
            </a:xfrm>
            <a:custGeom>
              <a:avLst/>
              <a:gdLst>
                <a:gd name="connsiteX0" fmla="*/ 5745 w 1294599"/>
                <a:gd name="connsiteY0" fmla="*/ 5745 h 53622"/>
                <a:gd name="connsiteX1" fmla="*/ 1295748 w 1294599"/>
                <a:gd name="connsiteY1" fmla="*/ 5745 h 53622"/>
                <a:gd name="connsiteX2" fmla="*/ 1295748 w 1294599"/>
                <a:gd name="connsiteY2" fmla="*/ 50635 h 53622"/>
                <a:gd name="connsiteX3" fmla="*/ 5745 w 1294599"/>
                <a:gd name="connsiteY3" fmla="*/ 50635 h 53622"/>
              </a:gdLst>
              <a:ahLst/>
              <a:cxnLst>
                <a:cxn ang="0">
                  <a:pos x="connsiteX0" y="connsiteY0"/>
                </a:cxn>
                <a:cxn ang="0">
                  <a:pos x="connsiteX1" y="connsiteY1"/>
                </a:cxn>
                <a:cxn ang="0">
                  <a:pos x="connsiteX2" y="connsiteY2"/>
                </a:cxn>
                <a:cxn ang="0">
                  <a:pos x="connsiteX3" y="connsiteY3"/>
                </a:cxn>
              </a:cxnLst>
              <a:rect l="l" t="t" r="r" b="b"/>
              <a:pathLst>
                <a:path w="1294599" h="53622">
                  <a:moveTo>
                    <a:pt x="5745" y="5745"/>
                  </a:moveTo>
                  <a:lnTo>
                    <a:pt x="1295748" y="5745"/>
                  </a:lnTo>
                  <a:lnTo>
                    <a:pt x="1295748"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AEFB310C-04DE-4D75-ADAB-8A51243DF230}"/>
                </a:ext>
              </a:extLst>
            </p:cNvPr>
            <p:cNvSpPr/>
            <p:nvPr/>
          </p:nvSpPr>
          <p:spPr>
            <a:xfrm>
              <a:off x="4230300" y="9294016"/>
              <a:ext cx="1294749" cy="53628"/>
            </a:xfrm>
            <a:custGeom>
              <a:avLst/>
              <a:gdLst>
                <a:gd name="connsiteX0" fmla="*/ 5745 w 1294599"/>
                <a:gd name="connsiteY0" fmla="*/ 5745 h 53622"/>
                <a:gd name="connsiteX1" fmla="*/ 1295748 w 1294599"/>
                <a:gd name="connsiteY1" fmla="*/ 5745 h 53622"/>
                <a:gd name="connsiteX2" fmla="*/ 1295748 w 1294599"/>
                <a:gd name="connsiteY2" fmla="*/ 50635 h 53622"/>
                <a:gd name="connsiteX3" fmla="*/ 5745 w 1294599"/>
                <a:gd name="connsiteY3" fmla="*/ 50635 h 53622"/>
              </a:gdLst>
              <a:ahLst/>
              <a:cxnLst>
                <a:cxn ang="0">
                  <a:pos x="connsiteX0" y="connsiteY0"/>
                </a:cxn>
                <a:cxn ang="0">
                  <a:pos x="connsiteX1" y="connsiteY1"/>
                </a:cxn>
                <a:cxn ang="0">
                  <a:pos x="connsiteX2" y="connsiteY2"/>
                </a:cxn>
                <a:cxn ang="0">
                  <a:pos x="connsiteX3" y="connsiteY3"/>
                </a:cxn>
              </a:cxnLst>
              <a:rect l="l" t="t" r="r" b="b"/>
              <a:pathLst>
                <a:path w="1294599" h="53622">
                  <a:moveTo>
                    <a:pt x="5745" y="5745"/>
                  </a:moveTo>
                  <a:lnTo>
                    <a:pt x="1295748" y="5745"/>
                  </a:lnTo>
                  <a:lnTo>
                    <a:pt x="1295748"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48E5060F-D60E-4133-AEDD-4C0EF3A264CC}"/>
                </a:ext>
              </a:extLst>
            </p:cNvPr>
            <p:cNvSpPr/>
            <p:nvPr/>
          </p:nvSpPr>
          <p:spPr>
            <a:xfrm>
              <a:off x="4230300" y="9422648"/>
              <a:ext cx="1294749" cy="53628"/>
            </a:xfrm>
            <a:custGeom>
              <a:avLst/>
              <a:gdLst>
                <a:gd name="connsiteX0" fmla="*/ 5745 w 1294599"/>
                <a:gd name="connsiteY0" fmla="*/ 5745 h 53622"/>
                <a:gd name="connsiteX1" fmla="*/ 1295748 w 1294599"/>
                <a:gd name="connsiteY1" fmla="*/ 5745 h 53622"/>
                <a:gd name="connsiteX2" fmla="*/ 1295748 w 1294599"/>
                <a:gd name="connsiteY2" fmla="*/ 50635 h 53622"/>
                <a:gd name="connsiteX3" fmla="*/ 5745 w 1294599"/>
                <a:gd name="connsiteY3" fmla="*/ 50635 h 53622"/>
              </a:gdLst>
              <a:ahLst/>
              <a:cxnLst>
                <a:cxn ang="0">
                  <a:pos x="connsiteX0" y="connsiteY0"/>
                </a:cxn>
                <a:cxn ang="0">
                  <a:pos x="connsiteX1" y="connsiteY1"/>
                </a:cxn>
                <a:cxn ang="0">
                  <a:pos x="connsiteX2" y="connsiteY2"/>
                </a:cxn>
                <a:cxn ang="0">
                  <a:pos x="connsiteX3" y="connsiteY3"/>
                </a:cxn>
              </a:cxnLst>
              <a:rect l="l" t="t" r="r" b="b"/>
              <a:pathLst>
                <a:path w="1294599" h="53622">
                  <a:moveTo>
                    <a:pt x="5745" y="5745"/>
                  </a:moveTo>
                  <a:lnTo>
                    <a:pt x="1295748" y="5745"/>
                  </a:lnTo>
                  <a:lnTo>
                    <a:pt x="1295748"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64F4A96B-6765-4FE1-8078-EFCE5F527570}"/>
                </a:ext>
              </a:extLst>
            </p:cNvPr>
            <p:cNvSpPr/>
            <p:nvPr/>
          </p:nvSpPr>
          <p:spPr>
            <a:xfrm>
              <a:off x="4230300" y="9551357"/>
              <a:ext cx="812091" cy="53628"/>
            </a:xfrm>
            <a:custGeom>
              <a:avLst/>
              <a:gdLst>
                <a:gd name="connsiteX0" fmla="*/ 5745 w 811997"/>
                <a:gd name="connsiteY0" fmla="*/ 5745 h 53622"/>
                <a:gd name="connsiteX1" fmla="*/ 812380 w 811997"/>
                <a:gd name="connsiteY1" fmla="*/ 5745 h 53622"/>
                <a:gd name="connsiteX2" fmla="*/ 812380 w 811997"/>
                <a:gd name="connsiteY2" fmla="*/ 50635 h 53622"/>
                <a:gd name="connsiteX3" fmla="*/ 5746 w 811997"/>
                <a:gd name="connsiteY3" fmla="*/ 50635 h 53622"/>
              </a:gdLst>
              <a:ahLst/>
              <a:cxnLst>
                <a:cxn ang="0">
                  <a:pos x="connsiteX0" y="connsiteY0"/>
                </a:cxn>
                <a:cxn ang="0">
                  <a:pos x="connsiteX1" y="connsiteY1"/>
                </a:cxn>
                <a:cxn ang="0">
                  <a:pos x="connsiteX2" y="connsiteY2"/>
                </a:cxn>
                <a:cxn ang="0">
                  <a:pos x="connsiteX3" y="connsiteY3"/>
                </a:cxn>
              </a:cxnLst>
              <a:rect l="l" t="t" r="r" b="b"/>
              <a:pathLst>
                <a:path w="811997" h="53622">
                  <a:moveTo>
                    <a:pt x="5745" y="5745"/>
                  </a:moveTo>
                  <a:lnTo>
                    <a:pt x="812380" y="5745"/>
                  </a:lnTo>
                  <a:lnTo>
                    <a:pt x="812380" y="50635"/>
                  </a:lnTo>
                  <a:lnTo>
                    <a:pt x="5746" y="50635"/>
                  </a:lnTo>
                  <a:close/>
                </a:path>
              </a:pathLst>
            </a:custGeom>
            <a:solidFill>
              <a:srgbClr val="293C1A"/>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CAC787C5-E5B2-4286-95F7-B60024566DC8}"/>
                </a:ext>
              </a:extLst>
            </p:cNvPr>
            <p:cNvSpPr/>
            <p:nvPr/>
          </p:nvSpPr>
          <p:spPr>
            <a:xfrm>
              <a:off x="4231426" y="9744626"/>
              <a:ext cx="1294749" cy="214515"/>
            </a:xfrm>
            <a:custGeom>
              <a:avLst/>
              <a:gdLst>
                <a:gd name="connsiteX0" fmla="*/ 4619 w 1294599"/>
                <a:gd name="connsiteY0" fmla="*/ 4619 h 214489"/>
                <a:gd name="connsiteX1" fmla="*/ 1294622 w 1294599"/>
                <a:gd name="connsiteY1" fmla="*/ 4619 h 214489"/>
                <a:gd name="connsiteX2" fmla="*/ 1294622 w 1294599"/>
                <a:gd name="connsiteY2" fmla="*/ 212674 h 214489"/>
                <a:gd name="connsiteX3" fmla="*/ 4619 w 1294599"/>
                <a:gd name="connsiteY3" fmla="*/ 212674 h 214489"/>
              </a:gdLst>
              <a:ahLst/>
              <a:cxnLst>
                <a:cxn ang="0">
                  <a:pos x="connsiteX0" y="connsiteY0"/>
                </a:cxn>
                <a:cxn ang="0">
                  <a:pos x="connsiteX1" y="connsiteY1"/>
                </a:cxn>
                <a:cxn ang="0">
                  <a:pos x="connsiteX2" y="connsiteY2"/>
                </a:cxn>
                <a:cxn ang="0">
                  <a:pos x="connsiteX3" y="connsiteY3"/>
                </a:cxn>
              </a:cxnLst>
              <a:rect l="l" t="t" r="r" b="b"/>
              <a:pathLst>
                <a:path w="1294599" h="214489">
                  <a:moveTo>
                    <a:pt x="4619" y="4619"/>
                  </a:moveTo>
                  <a:lnTo>
                    <a:pt x="1294622" y="4619"/>
                  </a:lnTo>
                  <a:lnTo>
                    <a:pt x="1294622" y="212674"/>
                  </a:lnTo>
                  <a:lnTo>
                    <a:pt x="4619" y="212674"/>
                  </a:lnTo>
                  <a:close/>
                </a:path>
              </a:pathLst>
            </a:custGeom>
            <a:solidFill>
              <a:srgbClr val="8CA33C"/>
            </a:solidFill>
            <a:ln w="7658"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85DE9F40-69A5-488E-9733-59D3D8F6F640}"/>
                </a:ext>
              </a:extLst>
            </p:cNvPr>
            <p:cNvSpPr/>
            <p:nvPr/>
          </p:nvSpPr>
          <p:spPr>
            <a:xfrm>
              <a:off x="9731581" y="7205999"/>
              <a:ext cx="1739100" cy="2880624"/>
            </a:xfrm>
            <a:custGeom>
              <a:avLst/>
              <a:gdLst>
                <a:gd name="connsiteX0" fmla="*/ 4619 w 1738899"/>
                <a:gd name="connsiteY0" fmla="*/ 4619 h 2880291"/>
                <a:gd name="connsiteX1" fmla="*/ 1736318 w 1738899"/>
                <a:gd name="connsiteY1" fmla="*/ 4619 h 2880291"/>
                <a:gd name="connsiteX2" fmla="*/ 1736318 w 1738899"/>
                <a:gd name="connsiteY2" fmla="*/ 2879089 h 2880291"/>
                <a:gd name="connsiteX3" fmla="*/ 4619 w 1738899"/>
                <a:gd name="connsiteY3" fmla="*/ 2879089 h 2880291"/>
              </a:gdLst>
              <a:ahLst/>
              <a:cxnLst>
                <a:cxn ang="0">
                  <a:pos x="connsiteX0" y="connsiteY0"/>
                </a:cxn>
                <a:cxn ang="0">
                  <a:pos x="connsiteX1" y="connsiteY1"/>
                </a:cxn>
                <a:cxn ang="0">
                  <a:pos x="connsiteX2" y="connsiteY2"/>
                </a:cxn>
                <a:cxn ang="0">
                  <a:pos x="connsiteX3" y="connsiteY3"/>
                </a:cxn>
              </a:cxnLst>
              <a:rect l="l" t="t" r="r" b="b"/>
              <a:pathLst>
                <a:path w="1738899" h="2880291">
                  <a:moveTo>
                    <a:pt x="4619" y="4619"/>
                  </a:moveTo>
                  <a:lnTo>
                    <a:pt x="1736318" y="4619"/>
                  </a:lnTo>
                  <a:lnTo>
                    <a:pt x="1736318" y="2879089"/>
                  </a:lnTo>
                  <a:lnTo>
                    <a:pt x="4619" y="2879089"/>
                  </a:lnTo>
                  <a:close/>
                </a:path>
              </a:pathLst>
            </a:custGeom>
            <a:solidFill>
              <a:srgbClr val="FFFFFF"/>
            </a:solidFill>
            <a:ln w="7658"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F1D7D87D-7E71-428B-88E5-358F2699E0FA}"/>
                </a:ext>
              </a:extLst>
            </p:cNvPr>
            <p:cNvSpPr/>
            <p:nvPr/>
          </p:nvSpPr>
          <p:spPr>
            <a:xfrm>
              <a:off x="9712833" y="7188861"/>
              <a:ext cx="1769746" cy="2911270"/>
            </a:xfrm>
            <a:custGeom>
              <a:avLst/>
              <a:gdLst>
                <a:gd name="connsiteX0" fmla="*/ 1769464 w 1769540"/>
                <a:gd name="connsiteY0" fmla="*/ 2912159 h 2910932"/>
                <a:gd name="connsiteX1" fmla="*/ 5745 w 1769540"/>
                <a:gd name="connsiteY1" fmla="*/ 2912159 h 2910932"/>
                <a:gd name="connsiteX2" fmla="*/ 5745 w 1769540"/>
                <a:gd name="connsiteY2" fmla="*/ 5745 h 2910932"/>
                <a:gd name="connsiteX3" fmla="*/ 1769464 w 1769540"/>
                <a:gd name="connsiteY3" fmla="*/ 5745 h 2910932"/>
                <a:gd name="connsiteX4" fmla="*/ 1769464 w 1769540"/>
                <a:gd name="connsiteY4" fmla="*/ 2912159 h 2910932"/>
                <a:gd name="connsiteX5" fmla="*/ 37765 w 1769540"/>
                <a:gd name="connsiteY5" fmla="*/ 2880138 h 2910932"/>
                <a:gd name="connsiteX6" fmla="*/ 1737443 w 1769540"/>
                <a:gd name="connsiteY6" fmla="*/ 2880138 h 2910932"/>
                <a:gd name="connsiteX7" fmla="*/ 1737443 w 1769540"/>
                <a:gd name="connsiteY7" fmla="*/ 37766 h 2910932"/>
                <a:gd name="connsiteX8" fmla="*/ 37765 w 1769540"/>
                <a:gd name="connsiteY8" fmla="*/ 37766 h 2910932"/>
                <a:gd name="connsiteX9" fmla="*/ 37765 w 1769540"/>
                <a:gd name="connsiteY9" fmla="*/ 2880138 h 2910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9540" h="2910932">
                  <a:moveTo>
                    <a:pt x="1769464" y="2912159"/>
                  </a:moveTo>
                  <a:lnTo>
                    <a:pt x="5745" y="2912159"/>
                  </a:lnTo>
                  <a:lnTo>
                    <a:pt x="5745" y="5745"/>
                  </a:lnTo>
                  <a:lnTo>
                    <a:pt x="1769464" y="5745"/>
                  </a:lnTo>
                  <a:lnTo>
                    <a:pt x="1769464" y="2912159"/>
                  </a:lnTo>
                  <a:close/>
                  <a:moveTo>
                    <a:pt x="37765" y="2880138"/>
                  </a:moveTo>
                  <a:lnTo>
                    <a:pt x="1737443" y="2880138"/>
                  </a:lnTo>
                  <a:lnTo>
                    <a:pt x="1737443" y="37766"/>
                  </a:lnTo>
                  <a:lnTo>
                    <a:pt x="37765" y="37766"/>
                  </a:lnTo>
                  <a:lnTo>
                    <a:pt x="37765" y="2880138"/>
                  </a:lnTo>
                  <a:close/>
                </a:path>
              </a:pathLst>
            </a:custGeom>
            <a:solidFill>
              <a:srgbClr val="953092"/>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C1852929-B945-4B08-8CEA-769A0E25CD29}"/>
                </a:ext>
              </a:extLst>
            </p:cNvPr>
            <p:cNvSpPr/>
            <p:nvPr/>
          </p:nvSpPr>
          <p:spPr>
            <a:xfrm>
              <a:off x="9949772" y="8589005"/>
              <a:ext cx="222176" cy="214515"/>
            </a:xfrm>
            <a:custGeom>
              <a:avLst/>
              <a:gdLst>
                <a:gd name="connsiteX0" fmla="*/ 178969 w 222150"/>
                <a:gd name="connsiteY0" fmla="*/ 210147 h 214489"/>
                <a:gd name="connsiteX1" fmla="*/ 112401 w 222150"/>
                <a:gd name="connsiteY1" fmla="*/ 162269 h 214489"/>
                <a:gd name="connsiteX2" fmla="*/ 45526 w 222150"/>
                <a:gd name="connsiteY2" fmla="*/ 209840 h 214489"/>
                <a:gd name="connsiteX3" fmla="*/ 70499 w 222150"/>
                <a:gd name="connsiteY3" fmla="*/ 131628 h 214489"/>
                <a:gd name="connsiteX4" fmla="*/ 4619 w 222150"/>
                <a:gd name="connsiteY4" fmla="*/ 82755 h 214489"/>
                <a:gd name="connsiteX5" fmla="*/ 86662 w 222150"/>
                <a:gd name="connsiteY5" fmla="*/ 82372 h 214489"/>
                <a:gd name="connsiteX6" fmla="*/ 112784 w 222150"/>
                <a:gd name="connsiteY6" fmla="*/ 4619 h 214489"/>
                <a:gd name="connsiteX7" fmla="*/ 138523 w 222150"/>
                <a:gd name="connsiteY7" fmla="*/ 82449 h 214489"/>
                <a:gd name="connsiteX8" fmla="*/ 220565 w 222150"/>
                <a:gd name="connsiteY8" fmla="*/ 83291 h 214489"/>
                <a:gd name="connsiteX9" fmla="*/ 154380 w 222150"/>
                <a:gd name="connsiteY9" fmla="*/ 131858 h 21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50" h="214489">
                  <a:moveTo>
                    <a:pt x="178969" y="210147"/>
                  </a:moveTo>
                  <a:lnTo>
                    <a:pt x="112401" y="162269"/>
                  </a:lnTo>
                  <a:lnTo>
                    <a:pt x="45526" y="209840"/>
                  </a:lnTo>
                  <a:lnTo>
                    <a:pt x="70499" y="131628"/>
                  </a:lnTo>
                  <a:lnTo>
                    <a:pt x="4619" y="82755"/>
                  </a:lnTo>
                  <a:lnTo>
                    <a:pt x="86662" y="82372"/>
                  </a:lnTo>
                  <a:lnTo>
                    <a:pt x="112784" y="4619"/>
                  </a:lnTo>
                  <a:lnTo>
                    <a:pt x="138523" y="82449"/>
                  </a:lnTo>
                  <a:lnTo>
                    <a:pt x="220565" y="83291"/>
                  </a:lnTo>
                  <a:lnTo>
                    <a:pt x="154380" y="131858"/>
                  </a:lnTo>
                  <a:close/>
                </a:path>
              </a:pathLst>
            </a:custGeom>
            <a:solidFill>
              <a:srgbClr val="70C9C3"/>
            </a:solidFill>
            <a:ln w="7658"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465CA0BB-E8C5-48FD-A893-5AE761273CA2}"/>
                </a:ext>
              </a:extLst>
            </p:cNvPr>
            <p:cNvSpPr/>
            <p:nvPr/>
          </p:nvSpPr>
          <p:spPr>
            <a:xfrm>
              <a:off x="10218682" y="8589005"/>
              <a:ext cx="222176" cy="214515"/>
            </a:xfrm>
            <a:custGeom>
              <a:avLst/>
              <a:gdLst>
                <a:gd name="connsiteX0" fmla="*/ 178969 w 222150"/>
                <a:gd name="connsiteY0" fmla="*/ 210147 h 214489"/>
                <a:gd name="connsiteX1" fmla="*/ 112400 w 222150"/>
                <a:gd name="connsiteY1" fmla="*/ 162269 h 214489"/>
                <a:gd name="connsiteX2" fmla="*/ 45525 w 222150"/>
                <a:gd name="connsiteY2" fmla="*/ 209840 h 214489"/>
                <a:gd name="connsiteX3" fmla="*/ 70498 w 222150"/>
                <a:gd name="connsiteY3" fmla="*/ 131628 h 214489"/>
                <a:gd name="connsiteX4" fmla="*/ 4619 w 222150"/>
                <a:gd name="connsiteY4" fmla="*/ 82755 h 214489"/>
                <a:gd name="connsiteX5" fmla="*/ 86661 w 222150"/>
                <a:gd name="connsiteY5" fmla="*/ 82372 h 214489"/>
                <a:gd name="connsiteX6" fmla="*/ 112783 w 222150"/>
                <a:gd name="connsiteY6" fmla="*/ 4619 h 214489"/>
                <a:gd name="connsiteX7" fmla="*/ 138522 w 222150"/>
                <a:gd name="connsiteY7" fmla="*/ 82449 h 214489"/>
                <a:gd name="connsiteX8" fmla="*/ 220564 w 222150"/>
                <a:gd name="connsiteY8" fmla="*/ 83291 h 214489"/>
                <a:gd name="connsiteX9" fmla="*/ 154455 w 222150"/>
                <a:gd name="connsiteY9" fmla="*/ 131858 h 21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50" h="214489">
                  <a:moveTo>
                    <a:pt x="178969" y="210147"/>
                  </a:moveTo>
                  <a:lnTo>
                    <a:pt x="112400" y="162269"/>
                  </a:lnTo>
                  <a:lnTo>
                    <a:pt x="45525" y="209840"/>
                  </a:lnTo>
                  <a:lnTo>
                    <a:pt x="70498" y="131628"/>
                  </a:lnTo>
                  <a:lnTo>
                    <a:pt x="4619" y="82755"/>
                  </a:lnTo>
                  <a:lnTo>
                    <a:pt x="86661" y="82372"/>
                  </a:lnTo>
                  <a:lnTo>
                    <a:pt x="112783" y="4619"/>
                  </a:lnTo>
                  <a:lnTo>
                    <a:pt x="138522" y="82449"/>
                  </a:lnTo>
                  <a:lnTo>
                    <a:pt x="220564" y="83291"/>
                  </a:lnTo>
                  <a:lnTo>
                    <a:pt x="154455" y="131858"/>
                  </a:lnTo>
                  <a:close/>
                </a:path>
              </a:pathLst>
            </a:custGeom>
            <a:solidFill>
              <a:srgbClr val="70C9C3"/>
            </a:solidFill>
            <a:ln w="7658"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C33C4BCA-0163-4606-93C8-376AE9866C6B}"/>
                </a:ext>
              </a:extLst>
            </p:cNvPr>
            <p:cNvSpPr/>
            <p:nvPr/>
          </p:nvSpPr>
          <p:spPr>
            <a:xfrm>
              <a:off x="10487591" y="8589005"/>
              <a:ext cx="222176" cy="214515"/>
            </a:xfrm>
            <a:custGeom>
              <a:avLst/>
              <a:gdLst>
                <a:gd name="connsiteX0" fmla="*/ 178969 w 222150"/>
                <a:gd name="connsiteY0" fmla="*/ 210147 h 214489"/>
                <a:gd name="connsiteX1" fmla="*/ 112400 w 222150"/>
                <a:gd name="connsiteY1" fmla="*/ 162269 h 214489"/>
                <a:gd name="connsiteX2" fmla="*/ 45525 w 222150"/>
                <a:gd name="connsiteY2" fmla="*/ 209840 h 214489"/>
                <a:gd name="connsiteX3" fmla="*/ 70498 w 222150"/>
                <a:gd name="connsiteY3" fmla="*/ 131628 h 214489"/>
                <a:gd name="connsiteX4" fmla="*/ 4619 w 222150"/>
                <a:gd name="connsiteY4" fmla="*/ 82755 h 214489"/>
                <a:gd name="connsiteX5" fmla="*/ 86661 w 222150"/>
                <a:gd name="connsiteY5" fmla="*/ 82372 h 214489"/>
                <a:gd name="connsiteX6" fmla="*/ 112783 w 222150"/>
                <a:gd name="connsiteY6" fmla="*/ 4619 h 214489"/>
                <a:gd name="connsiteX7" fmla="*/ 138522 w 222150"/>
                <a:gd name="connsiteY7" fmla="*/ 82449 h 214489"/>
                <a:gd name="connsiteX8" fmla="*/ 220564 w 222150"/>
                <a:gd name="connsiteY8" fmla="*/ 83291 h 214489"/>
                <a:gd name="connsiteX9" fmla="*/ 154455 w 222150"/>
                <a:gd name="connsiteY9" fmla="*/ 131858 h 21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50" h="214489">
                  <a:moveTo>
                    <a:pt x="178969" y="210147"/>
                  </a:moveTo>
                  <a:lnTo>
                    <a:pt x="112400" y="162269"/>
                  </a:lnTo>
                  <a:lnTo>
                    <a:pt x="45525" y="209840"/>
                  </a:lnTo>
                  <a:lnTo>
                    <a:pt x="70498" y="131628"/>
                  </a:lnTo>
                  <a:lnTo>
                    <a:pt x="4619" y="82755"/>
                  </a:lnTo>
                  <a:lnTo>
                    <a:pt x="86661" y="82372"/>
                  </a:lnTo>
                  <a:lnTo>
                    <a:pt x="112783" y="4619"/>
                  </a:lnTo>
                  <a:lnTo>
                    <a:pt x="138522" y="82449"/>
                  </a:lnTo>
                  <a:lnTo>
                    <a:pt x="220564" y="83291"/>
                  </a:lnTo>
                  <a:lnTo>
                    <a:pt x="154455" y="131858"/>
                  </a:lnTo>
                  <a:close/>
                </a:path>
              </a:pathLst>
            </a:custGeom>
            <a:solidFill>
              <a:srgbClr val="70C9C3"/>
            </a:solidFill>
            <a:ln w="7658"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4F4C6E88-2B78-42B0-9CB0-84C18E785810}"/>
                </a:ext>
              </a:extLst>
            </p:cNvPr>
            <p:cNvSpPr/>
            <p:nvPr/>
          </p:nvSpPr>
          <p:spPr>
            <a:xfrm>
              <a:off x="10756500" y="8589005"/>
              <a:ext cx="222176" cy="214515"/>
            </a:xfrm>
            <a:custGeom>
              <a:avLst/>
              <a:gdLst>
                <a:gd name="connsiteX0" fmla="*/ 178969 w 222150"/>
                <a:gd name="connsiteY0" fmla="*/ 210147 h 214489"/>
                <a:gd name="connsiteX1" fmla="*/ 112401 w 222150"/>
                <a:gd name="connsiteY1" fmla="*/ 162269 h 214489"/>
                <a:gd name="connsiteX2" fmla="*/ 45525 w 222150"/>
                <a:gd name="connsiteY2" fmla="*/ 209840 h 214489"/>
                <a:gd name="connsiteX3" fmla="*/ 70498 w 222150"/>
                <a:gd name="connsiteY3" fmla="*/ 131628 h 214489"/>
                <a:gd name="connsiteX4" fmla="*/ 4619 w 222150"/>
                <a:gd name="connsiteY4" fmla="*/ 82755 h 214489"/>
                <a:gd name="connsiteX5" fmla="*/ 86661 w 222150"/>
                <a:gd name="connsiteY5" fmla="*/ 82372 h 214489"/>
                <a:gd name="connsiteX6" fmla="*/ 112783 w 222150"/>
                <a:gd name="connsiteY6" fmla="*/ 4619 h 214489"/>
                <a:gd name="connsiteX7" fmla="*/ 138522 w 222150"/>
                <a:gd name="connsiteY7" fmla="*/ 82449 h 214489"/>
                <a:gd name="connsiteX8" fmla="*/ 220565 w 222150"/>
                <a:gd name="connsiteY8" fmla="*/ 83291 h 214489"/>
                <a:gd name="connsiteX9" fmla="*/ 154456 w 222150"/>
                <a:gd name="connsiteY9" fmla="*/ 131858 h 21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50" h="214489">
                  <a:moveTo>
                    <a:pt x="178969" y="210147"/>
                  </a:moveTo>
                  <a:lnTo>
                    <a:pt x="112401" y="162269"/>
                  </a:lnTo>
                  <a:lnTo>
                    <a:pt x="45525" y="209840"/>
                  </a:lnTo>
                  <a:lnTo>
                    <a:pt x="70498" y="131628"/>
                  </a:lnTo>
                  <a:lnTo>
                    <a:pt x="4619" y="82755"/>
                  </a:lnTo>
                  <a:lnTo>
                    <a:pt x="86661" y="82372"/>
                  </a:lnTo>
                  <a:lnTo>
                    <a:pt x="112783" y="4619"/>
                  </a:lnTo>
                  <a:lnTo>
                    <a:pt x="138522" y="82449"/>
                  </a:lnTo>
                  <a:lnTo>
                    <a:pt x="220565" y="83291"/>
                  </a:lnTo>
                  <a:lnTo>
                    <a:pt x="154456" y="131858"/>
                  </a:lnTo>
                  <a:close/>
                </a:path>
              </a:pathLst>
            </a:custGeom>
            <a:solidFill>
              <a:srgbClr val="70C9C3"/>
            </a:solidFill>
            <a:ln w="7658"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4E8AED26-2B99-465B-BD90-220A29562D64}"/>
                </a:ext>
              </a:extLst>
            </p:cNvPr>
            <p:cNvSpPr/>
            <p:nvPr/>
          </p:nvSpPr>
          <p:spPr>
            <a:xfrm>
              <a:off x="11025409" y="8589005"/>
              <a:ext cx="222176" cy="214515"/>
            </a:xfrm>
            <a:custGeom>
              <a:avLst/>
              <a:gdLst>
                <a:gd name="connsiteX0" fmla="*/ 178969 w 222150"/>
                <a:gd name="connsiteY0" fmla="*/ 210147 h 214489"/>
                <a:gd name="connsiteX1" fmla="*/ 112401 w 222150"/>
                <a:gd name="connsiteY1" fmla="*/ 162269 h 214489"/>
                <a:gd name="connsiteX2" fmla="*/ 45526 w 222150"/>
                <a:gd name="connsiteY2" fmla="*/ 209840 h 214489"/>
                <a:gd name="connsiteX3" fmla="*/ 70498 w 222150"/>
                <a:gd name="connsiteY3" fmla="*/ 131628 h 214489"/>
                <a:gd name="connsiteX4" fmla="*/ 4619 w 222150"/>
                <a:gd name="connsiteY4" fmla="*/ 82755 h 214489"/>
                <a:gd name="connsiteX5" fmla="*/ 86662 w 222150"/>
                <a:gd name="connsiteY5" fmla="*/ 82372 h 214489"/>
                <a:gd name="connsiteX6" fmla="*/ 112783 w 222150"/>
                <a:gd name="connsiteY6" fmla="*/ 4619 h 214489"/>
                <a:gd name="connsiteX7" fmla="*/ 138522 w 222150"/>
                <a:gd name="connsiteY7" fmla="*/ 82449 h 214489"/>
                <a:gd name="connsiteX8" fmla="*/ 220565 w 222150"/>
                <a:gd name="connsiteY8" fmla="*/ 83291 h 214489"/>
                <a:gd name="connsiteX9" fmla="*/ 154456 w 222150"/>
                <a:gd name="connsiteY9" fmla="*/ 131858 h 21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50" h="214489">
                  <a:moveTo>
                    <a:pt x="178969" y="210147"/>
                  </a:moveTo>
                  <a:lnTo>
                    <a:pt x="112401" y="162269"/>
                  </a:lnTo>
                  <a:lnTo>
                    <a:pt x="45526" y="209840"/>
                  </a:lnTo>
                  <a:lnTo>
                    <a:pt x="70498" y="131628"/>
                  </a:lnTo>
                  <a:lnTo>
                    <a:pt x="4619" y="82755"/>
                  </a:lnTo>
                  <a:lnTo>
                    <a:pt x="86662" y="82372"/>
                  </a:lnTo>
                  <a:lnTo>
                    <a:pt x="112783" y="4619"/>
                  </a:lnTo>
                  <a:lnTo>
                    <a:pt x="138522" y="82449"/>
                  </a:lnTo>
                  <a:lnTo>
                    <a:pt x="220565" y="83291"/>
                  </a:lnTo>
                  <a:lnTo>
                    <a:pt x="154456" y="131858"/>
                  </a:lnTo>
                  <a:close/>
                </a:path>
              </a:pathLst>
            </a:custGeom>
            <a:solidFill>
              <a:srgbClr val="70C9C3"/>
            </a:solidFill>
            <a:ln w="7658"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83B11FD5-2C07-4EB2-9863-20E7C5D3CCFA}"/>
                </a:ext>
              </a:extLst>
            </p:cNvPr>
            <p:cNvSpPr/>
            <p:nvPr/>
          </p:nvSpPr>
          <p:spPr>
            <a:xfrm>
              <a:off x="9949719" y="8907966"/>
              <a:ext cx="1294749" cy="53628"/>
            </a:xfrm>
            <a:custGeom>
              <a:avLst/>
              <a:gdLst>
                <a:gd name="connsiteX0" fmla="*/ 5745 w 1294599"/>
                <a:gd name="connsiteY0" fmla="*/ 5745 h 53622"/>
                <a:gd name="connsiteX1" fmla="*/ 1295748 w 1294599"/>
                <a:gd name="connsiteY1" fmla="*/ 5745 h 53622"/>
                <a:gd name="connsiteX2" fmla="*/ 1295748 w 1294599"/>
                <a:gd name="connsiteY2" fmla="*/ 50635 h 53622"/>
                <a:gd name="connsiteX3" fmla="*/ 5745 w 1294599"/>
                <a:gd name="connsiteY3" fmla="*/ 50635 h 53622"/>
              </a:gdLst>
              <a:ahLst/>
              <a:cxnLst>
                <a:cxn ang="0">
                  <a:pos x="connsiteX0" y="connsiteY0"/>
                </a:cxn>
                <a:cxn ang="0">
                  <a:pos x="connsiteX1" y="connsiteY1"/>
                </a:cxn>
                <a:cxn ang="0">
                  <a:pos x="connsiteX2" y="connsiteY2"/>
                </a:cxn>
                <a:cxn ang="0">
                  <a:pos x="connsiteX3" y="connsiteY3"/>
                </a:cxn>
              </a:cxnLst>
              <a:rect l="l" t="t" r="r" b="b"/>
              <a:pathLst>
                <a:path w="1294599" h="53622">
                  <a:moveTo>
                    <a:pt x="5745" y="5745"/>
                  </a:moveTo>
                  <a:lnTo>
                    <a:pt x="1295748" y="5745"/>
                  </a:lnTo>
                  <a:lnTo>
                    <a:pt x="1295748"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8DECF9E0-3830-4937-8D59-86E6944DE68C}"/>
                </a:ext>
              </a:extLst>
            </p:cNvPr>
            <p:cNvSpPr/>
            <p:nvPr/>
          </p:nvSpPr>
          <p:spPr>
            <a:xfrm>
              <a:off x="9949719" y="9036598"/>
              <a:ext cx="1294749" cy="53628"/>
            </a:xfrm>
            <a:custGeom>
              <a:avLst/>
              <a:gdLst>
                <a:gd name="connsiteX0" fmla="*/ 5745 w 1294599"/>
                <a:gd name="connsiteY0" fmla="*/ 5745 h 53622"/>
                <a:gd name="connsiteX1" fmla="*/ 1295748 w 1294599"/>
                <a:gd name="connsiteY1" fmla="*/ 5745 h 53622"/>
                <a:gd name="connsiteX2" fmla="*/ 1295748 w 1294599"/>
                <a:gd name="connsiteY2" fmla="*/ 50635 h 53622"/>
                <a:gd name="connsiteX3" fmla="*/ 5745 w 1294599"/>
                <a:gd name="connsiteY3" fmla="*/ 50635 h 53622"/>
              </a:gdLst>
              <a:ahLst/>
              <a:cxnLst>
                <a:cxn ang="0">
                  <a:pos x="connsiteX0" y="connsiteY0"/>
                </a:cxn>
                <a:cxn ang="0">
                  <a:pos x="connsiteX1" y="connsiteY1"/>
                </a:cxn>
                <a:cxn ang="0">
                  <a:pos x="connsiteX2" y="connsiteY2"/>
                </a:cxn>
                <a:cxn ang="0">
                  <a:pos x="connsiteX3" y="connsiteY3"/>
                </a:cxn>
              </a:cxnLst>
              <a:rect l="l" t="t" r="r" b="b"/>
              <a:pathLst>
                <a:path w="1294599" h="53622">
                  <a:moveTo>
                    <a:pt x="5745" y="5745"/>
                  </a:moveTo>
                  <a:lnTo>
                    <a:pt x="1295748" y="5745"/>
                  </a:lnTo>
                  <a:lnTo>
                    <a:pt x="1295748"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BF86FF71-C43A-47B8-9CA2-9DAEC01F031A}"/>
                </a:ext>
              </a:extLst>
            </p:cNvPr>
            <p:cNvSpPr/>
            <p:nvPr/>
          </p:nvSpPr>
          <p:spPr>
            <a:xfrm>
              <a:off x="9949719" y="9165307"/>
              <a:ext cx="1294749" cy="53628"/>
            </a:xfrm>
            <a:custGeom>
              <a:avLst/>
              <a:gdLst>
                <a:gd name="connsiteX0" fmla="*/ 5745 w 1294599"/>
                <a:gd name="connsiteY0" fmla="*/ 5745 h 53622"/>
                <a:gd name="connsiteX1" fmla="*/ 1295748 w 1294599"/>
                <a:gd name="connsiteY1" fmla="*/ 5745 h 53622"/>
                <a:gd name="connsiteX2" fmla="*/ 1295748 w 1294599"/>
                <a:gd name="connsiteY2" fmla="*/ 50635 h 53622"/>
                <a:gd name="connsiteX3" fmla="*/ 5745 w 1294599"/>
                <a:gd name="connsiteY3" fmla="*/ 50635 h 53622"/>
              </a:gdLst>
              <a:ahLst/>
              <a:cxnLst>
                <a:cxn ang="0">
                  <a:pos x="connsiteX0" y="connsiteY0"/>
                </a:cxn>
                <a:cxn ang="0">
                  <a:pos x="connsiteX1" y="connsiteY1"/>
                </a:cxn>
                <a:cxn ang="0">
                  <a:pos x="connsiteX2" y="connsiteY2"/>
                </a:cxn>
                <a:cxn ang="0">
                  <a:pos x="connsiteX3" y="connsiteY3"/>
                </a:cxn>
              </a:cxnLst>
              <a:rect l="l" t="t" r="r" b="b"/>
              <a:pathLst>
                <a:path w="1294599" h="53622">
                  <a:moveTo>
                    <a:pt x="5745" y="5745"/>
                  </a:moveTo>
                  <a:lnTo>
                    <a:pt x="1295748" y="5745"/>
                  </a:lnTo>
                  <a:lnTo>
                    <a:pt x="1295748"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F9C80166-69CE-4213-8739-258AF21BFA2D}"/>
                </a:ext>
              </a:extLst>
            </p:cNvPr>
            <p:cNvSpPr/>
            <p:nvPr/>
          </p:nvSpPr>
          <p:spPr>
            <a:xfrm>
              <a:off x="9949719" y="9294016"/>
              <a:ext cx="1294749" cy="53628"/>
            </a:xfrm>
            <a:custGeom>
              <a:avLst/>
              <a:gdLst>
                <a:gd name="connsiteX0" fmla="*/ 5745 w 1294599"/>
                <a:gd name="connsiteY0" fmla="*/ 5745 h 53622"/>
                <a:gd name="connsiteX1" fmla="*/ 1295748 w 1294599"/>
                <a:gd name="connsiteY1" fmla="*/ 5745 h 53622"/>
                <a:gd name="connsiteX2" fmla="*/ 1295748 w 1294599"/>
                <a:gd name="connsiteY2" fmla="*/ 50635 h 53622"/>
                <a:gd name="connsiteX3" fmla="*/ 5745 w 1294599"/>
                <a:gd name="connsiteY3" fmla="*/ 50635 h 53622"/>
              </a:gdLst>
              <a:ahLst/>
              <a:cxnLst>
                <a:cxn ang="0">
                  <a:pos x="connsiteX0" y="connsiteY0"/>
                </a:cxn>
                <a:cxn ang="0">
                  <a:pos x="connsiteX1" y="connsiteY1"/>
                </a:cxn>
                <a:cxn ang="0">
                  <a:pos x="connsiteX2" y="connsiteY2"/>
                </a:cxn>
                <a:cxn ang="0">
                  <a:pos x="connsiteX3" y="connsiteY3"/>
                </a:cxn>
              </a:cxnLst>
              <a:rect l="l" t="t" r="r" b="b"/>
              <a:pathLst>
                <a:path w="1294599" h="53622">
                  <a:moveTo>
                    <a:pt x="5745" y="5745"/>
                  </a:moveTo>
                  <a:lnTo>
                    <a:pt x="1295748" y="5745"/>
                  </a:lnTo>
                  <a:lnTo>
                    <a:pt x="1295748"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3A9DA306-A2B3-4D18-915B-A09EEB2427B3}"/>
                </a:ext>
              </a:extLst>
            </p:cNvPr>
            <p:cNvSpPr/>
            <p:nvPr/>
          </p:nvSpPr>
          <p:spPr>
            <a:xfrm>
              <a:off x="9949719" y="9422648"/>
              <a:ext cx="1294749" cy="53628"/>
            </a:xfrm>
            <a:custGeom>
              <a:avLst/>
              <a:gdLst>
                <a:gd name="connsiteX0" fmla="*/ 5745 w 1294599"/>
                <a:gd name="connsiteY0" fmla="*/ 5745 h 53622"/>
                <a:gd name="connsiteX1" fmla="*/ 1295748 w 1294599"/>
                <a:gd name="connsiteY1" fmla="*/ 5745 h 53622"/>
                <a:gd name="connsiteX2" fmla="*/ 1295748 w 1294599"/>
                <a:gd name="connsiteY2" fmla="*/ 50635 h 53622"/>
                <a:gd name="connsiteX3" fmla="*/ 5745 w 1294599"/>
                <a:gd name="connsiteY3" fmla="*/ 50635 h 53622"/>
              </a:gdLst>
              <a:ahLst/>
              <a:cxnLst>
                <a:cxn ang="0">
                  <a:pos x="connsiteX0" y="connsiteY0"/>
                </a:cxn>
                <a:cxn ang="0">
                  <a:pos x="connsiteX1" y="connsiteY1"/>
                </a:cxn>
                <a:cxn ang="0">
                  <a:pos x="connsiteX2" y="connsiteY2"/>
                </a:cxn>
                <a:cxn ang="0">
                  <a:pos x="connsiteX3" y="connsiteY3"/>
                </a:cxn>
              </a:cxnLst>
              <a:rect l="l" t="t" r="r" b="b"/>
              <a:pathLst>
                <a:path w="1294599" h="53622">
                  <a:moveTo>
                    <a:pt x="5745" y="5745"/>
                  </a:moveTo>
                  <a:lnTo>
                    <a:pt x="1295748" y="5745"/>
                  </a:lnTo>
                  <a:lnTo>
                    <a:pt x="1295748"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CFD027A3-CF7E-4446-81B9-DE5FFE5CEAF5}"/>
                </a:ext>
              </a:extLst>
            </p:cNvPr>
            <p:cNvSpPr/>
            <p:nvPr/>
          </p:nvSpPr>
          <p:spPr>
            <a:xfrm>
              <a:off x="9949719" y="9551357"/>
              <a:ext cx="812091" cy="53628"/>
            </a:xfrm>
            <a:custGeom>
              <a:avLst/>
              <a:gdLst>
                <a:gd name="connsiteX0" fmla="*/ 5745 w 811997"/>
                <a:gd name="connsiteY0" fmla="*/ 5745 h 53622"/>
                <a:gd name="connsiteX1" fmla="*/ 812380 w 811997"/>
                <a:gd name="connsiteY1" fmla="*/ 5745 h 53622"/>
                <a:gd name="connsiteX2" fmla="*/ 812380 w 811997"/>
                <a:gd name="connsiteY2" fmla="*/ 50635 h 53622"/>
                <a:gd name="connsiteX3" fmla="*/ 5745 w 811997"/>
                <a:gd name="connsiteY3" fmla="*/ 50635 h 53622"/>
              </a:gdLst>
              <a:ahLst/>
              <a:cxnLst>
                <a:cxn ang="0">
                  <a:pos x="connsiteX0" y="connsiteY0"/>
                </a:cxn>
                <a:cxn ang="0">
                  <a:pos x="connsiteX1" y="connsiteY1"/>
                </a:cxn>
                <a:cxn ang="0">
                  <a:pos x="connsiteX2" y="connsiteY2"/>
                </a:cxn>
                <a:cxn ang="0">
                  <a:pos x="connsiteX3" y="connsiteY3"/>
                </a:cxn>
              </a:cxnLst>
              <a:rect l="l" t="t" r="r" b="b"/>
              <a:pathLst>
                <a:path w="811997" h="53622">
                  <a:moveTo>
                    <a:pt x="5745" y="5745"/>
                  </a:moveTo>
                  <a:lnTo>
                    <a:pt x="812380" y="5745"/>
                  </a:lnTo>
                  <a:lnTo>
                    <a:pt x="812380"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D4D55467-A94B-495F-A4A8-790D36766B62}"/>
                </a:ext>
              </a:extLst>
            </p:cNvPr>
            <p:cNvSpPr/>
            <p:nvPr/>
          </p:nvSpPr>
          <p:spPr>
            <a:xfrm>
              <a:off x="9950845" y="9744626"/>
              <a:ext cx="1294749" cy="214515"/>
            </a:xfrm>
            <a:custGeom>
              <a:avLst/>
              <a:gdLst>
                <a:gd name="connsiteX0" fmla="*/ 4619 w 1294599"/>
                <a:gd name="connsiteY0" fmla="*/ 4619 h 214489"/>
                <a:gd name="connsiteX1" fmla="*/ 1294622 w 1294599"/>
                <a:gd name="connsiteY1" fmla="*/ 4619 h 214489"/>
                <a:gd name="connsiteX2" fmla="*/ 1294622 w 1294599"/>
                <a:gd name="connsiteY2" fmla="*/ 212674 h 214489"/>
                <a:gd name="connsiteX3" fmla="*/ 4619 w 1294599"/>
                <a:gd name="connsiteY3" fmla="*/ 212674 h 214489"/>
              </a:gdLst>
              <a:ahLst/>
              <a:cxnLst>
                <a:cxn ang="0">
                  <a:pos x="connsiteX0" y="connsiteY0"/>
                </a:cxn>
                <a:cxn ang="0">
                  <a:pos x="connsiteX1" y="connsiteY1"/>
                </a:cxn>
                <a:cxn ang="0">
                  <a:pos x="connsiteX2" y="connsiteY2"/>
                </a:cxn>
                <a:cxn ang="0">
                  <a:pos x="connsiteX3" y="connsiteY3"/>
                </a:cxn>
              </a:cxnLst>
              <a:rect l="l" t="t" r="r" b="b"/>
              <a:pathLst>
                <a:path w="1294599" h="214489">
                  <a:moveTo>
                    <a:pt x="4619" y="4619"/>
                  </a:moveTo>
                  <a:lnTo>
                    <a:pt x="1294622" y="4619"/>
                  </a:lnTo>
                  <a:lnTo>
                    <a:pt x="1294622" y="212674"/>
                  </a:lnTo>
                  <a:lnTo>
                    <a:pt x="4619" y="212674"/>
                  </a:lnTo>
                  <a:close/>
                </a:path>
              </a:pathLst>
            </a:custGeom>
            <a:solidFill>
              <a:srgbClr val="8CA33C"/>
            </a:solidFill>
            <a:ln w="7658"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2F02A831-645C-45F5-97B9-D567DB365063}"/>
                </a:ext>
              </a:extLst>
            </p:cNvPr>
            <p:cNvSpPr/>
            <p:nvPr/>
          </p:nvSpPr>
          <p:spPr>
            <a:xfrm>
              <a:off x="10081032" y="7451412"/>
              <a:ext cx="1041929" cy="1041929"/>
            </a:xfrm>
            <a:custGeom>
              <a:avLst/>
              <a:gdLst>
                <a:gd name="connsiteX0" fmla="*/ 1039586 w 1041807"/>
                <a:gd name="connsiteY0" fmla="*/ 522666 h 1041807"/>
                <a:gd name="connsiteX1" fmla="*/ 522666 w 1041807"/>
                <a:gd name="connsiteY1" fmla="*/ 1039586 h 1041807"/>
                <a:gd name="connsiteX2" fmla="*/ 5746 w 1041807"/>
                <a:gd name="connsiteY2" fmla="*/ 522665 h 1041807"/>
                <a:gd name="connsiteX3" fmla="*/ 522666 w 1041807"/>
                <a:gd name="connsiteY3" fmla="*/ 5745 h 1041807"/>
                <a:gd name="connsiteX4" fmla="*/ 1039586 w 1041807"/>
                <a:gd name="connsiteY4" fmla="*/ 522666 h 1041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1807" h="1041807">
                  <a:moveTo>
                    <a:pt x="1039586" y="522666"/>
                  </a:moveTo>
                  <a:cubicBezTo>
                    <a:pt x="1039586" y="808153"/>
                    <a:pt x="808154" y="1039586"/>
                    <a:pt x="522666" y="1039586"/>
                  </a:cubicBezTo>
                  <a:cubicBezTo>
                    <a:pt x="237179" y="1039586"/>
                    <a:pt x="5746" y="808153"/>
                    <a:pt x="5746" y="522665"/>
                  </a:cubicBezTo>
                  <a:cubicBezTo>
                    <a:pt x="5746" y="237178"/>
                    <a:pt x="237179" y="5745"/>
                    <a:pt x="522666" y="5745"/>
                  </a:cubicBezTo>
                  <a:cubicBezTo>
                    <a:pt x="808154" y="5745"/>
                    <a:pt x="1039586" y="237178"/>
                    <a:pt x="1039586" y="522666"/>
                  </a:cubicBezTo>
                  <a:close/>
                </a:path>
              </a:pathLst>
            </a:custGeom>
            <a:solidFill>
              <a:srgbClr val="69CCE7"/>
            </a:solid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8E4151AC-D4C9-4BBF-8498-2ADC24FB5365}"/>
                </a:ext>
              </a:extLst>
            </p:cNvPr>
            <p:cNvSpPr/>
            <p:nvPr/>
          </p:nvSpPr>
          <p:spPr>
            <a:xfrm>
              <a:off x="10392832" y="7733036"/>
              <a:ext cx="421368" cy="505642"/>
            </a:xfrm>
            <a:custGeom>
              <a:avLst/>
              <a:gdLst>
                <a:gd name="connsiteX0" fmla="*/ 383182 w 421319"/>
                <a:gd name="connsiteY0" fmla="*/ 227055 h 505583"/>
                <a:gd name="connsiteX1" fmla="*/ 214426 w 421319"/>
                <a:gd name="connsiteY1" fmla="*/ 5747 h 505583"/>
                <a:gd name="connsiteX2" fmla="*/ 45668 w 421319"/>
                <a:gd name="connsiteY2" fmla="*/ 227055 h 505583"/>
                <a:gd name="connsiteX3" fmla="*/ 6370 w 421319"/>
                <a:gd name="connsiteY3" fmla="*/ 281750 h 505583"/>
                <a:gd name="connsiteX4" fmla="*/ 63670 w 421319"/>
                <a:gd name="connsiteY4" fmla="*/ 343645 h 505583"/>
                <a:gd name="connsiteX5" fmla="*/ 130315 w 421319"/>
                <a:gd name="connsiteY5" fmla="*/ 480076 h 505583"/>
                <a:gd name="connsiteX6" fmla="*/ 214426 w 421319"/>
                <a:gd name="connsiteY6" fmla="*/ 503900 h 505583"/>
                <a:gd name="connsiteX7" fmla="*/ 298536 w 421319"/>
                <a:gd name="connsiteY7" fmla="*/ 480076 h 505583"/>
                <a:gd name="connsiteX8" fmla="*/ 365181 w 421319"/>
                <a:gd name="connsiteY8" fmla="*/ 343645 h 505583"/>
                <a:gd name="connsiteX9" fmla="*/ 422480 w 421319"/>
                <a:gd name="connsiteY9" fmla="*/ 281750 h 505583"/>
                <a:gd name="connsiteX10" fmla="*/ 383182 w 421319"/>
                <a:gd name="connsiteY10" fmla="*/ 227055 h 50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1319" h="505583">
                  <a:moveTo>
                    <a:pt x="383182" y="227055"/>
                  </a:moveTo>
                  <a:cubicBezTo>
                    <a:pt x="383182" y="227055"/>
                    <a:pt x="394521" y="4981"/>
                    <a:pt x="214426" y="5747"/>
                  </a:cubicBezTo>
                  <a:cubicBezTo>
                    <a:pt x="34331" y="4981"/>
                    <a:pt x="45668" y="227055"/>
                    <a:pt x="45668" y="227055"/>
                  </a:cubicBezTo>
                  <a:cubicBezTo>
                    <a:pt x="24832" y="225829"/>
                    <a:pt x="1621" y="225293"/>
                    <a:pt x="6370" y="281750"/>
                  </a:cubicBezTo>
                  <a:cubicBezTo>
                    <a:pt x="11120" y="338283"/>
                    <a:pt x="63670" y="343645"/>
                    <a:pt x="63670" y="343645"/>
                  </a:cubicBezTo>
                  <a:cubicBezTo>
                    <a:pt x="66811" y="400792"/>
                    <a:pt x="103351" y="456252"/>
                    <a:pt x="130315" y="480076"/>
                  </a:cubicBezTo>
                  <a:cubicBezTo>
                    <a:pt x="157279" y="503900"/>
                    <a:pt x="214426" y="503900"/>
                    <a:pt x="214426" y="503900"/>
                  </a:cubicBezTo>
                  <a:cubicBezTo>
                    <a:pt x="214426" y="503900"/>
                    <a:pt x="271572" y="503900"/>
                    <a:pt x="298536" y="480076"/>
                  </a:cubicBezTo>
                  <a:cubicBezTo>
                    <a:pt x="325501" y="456252"/>
                    <a:pt x="361964" y="400715"/>
                    <a:pt x="365181" y="343645"/>
                  </a:cubicBezTo>
                  <a:cubicBezTo>
                    <a:pt x="365181" y="343645"/>
                    <a:pt x="417731" y="338283"/>
                    <a:pt x="422480" y="281750"/>
                  </a:cubicBezTo>
                  <a:cubicBezTo>
                    <a:pt x="427229" y="225293"/>
                    <a:pt x="404019" y="225906"/>
                    <a:pt x="383182" y="227055"/>
                  </a:cubicBezTo>
                  <a:close/>
                </a:path>
              </a:pathLst>
            </a:custGeom>
            <a:solidFill>
              <a:srgbClr val="B1B2AA"/>
            </a:solid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E310C1E1-A220-4663-938F-0917CD33EE28}"/>
                </a:ext>
              </a:extLst>
            </p:cNvPr>
            <p:cNvSpPr/>
            <p:nvPr/>
          </p:nvSpPr>
          <p:spPr>
            <a:xfrm>
              <a:off x="10397812" y="7658833"/>
              <a:ext cx="406046" cy="352417"/>
            </a:xfrm>
            <a:custGeom>
              <a:avLst/>
              <a:gdLst>
                <a:gd name="connsiteX0" fmla="*/ 350857 w 405998"/>
                <a:gd name="connsiteY0" fmla="*/ 54204 h 352376"/>
                <a:gd name="connsiteX1" fmla="*/ 237637 w 405998"/>
                <a:gd name="connsiteY1" fmla="*/ 8319 h 352376"/>
                <a:gd name="connsiteX2" fmla="*/ 74242 w 405998"/>
                <a:gd name="connsiteY2" fmla="*/ 62784 h 352376"/>
                <a:gd name="connsiteX3" fmla="*/ 62139 w 405998"/>
                <a:gd name="connsiteY3" fmla="*/ 45241 h 352376"/>
                <a:gd name="connsiteX4" fmla="*/ 61755 w 405998"/>
                <a:gd name="connsiteY4" fmla="*/ 66614 h 352376"/>
                <a:gd name="connsiteX5" fmla="*/ 40383 w 405998"/>
                <a:gd name="connsiteY5" fmla="*/ 57958 h 352376"/>
                <a:gd name="connsiteX6" fmla="*/ 48196 w 405998"/>
                <a:gd name="connsiteY6" fmla="*/ 86148 h 352376"/>
                <a:gd name="connsiteX7" fmla="*/ 8669 w 405998"/>
                <a:gd name="connsiteY7" fmla="*/ 226409 h 352376"/>
                <a:gd name="connsiteX8" fmla="*/ 24680 w 405998"/>
                <a:gd name="connsiteY8" fmla="*/ 299795 h 352376"/>
                <a:gd name="connsiteX9" fmla="*/ 48657 w 405998"/>
                <a:gd name="connsiteY9" fmla="*/ 349970 h 352376"/>
                <a:gd name="connsiteX10" fmla="*/ 59840 w 405998"/>
                <a:gd name="connsiteY10" fmla="*/ 224800 h 352376"/>
                <a:gd name="connsiteX11" fmla="*/ 85656 w 405998"/>
                <a:gd name="connsiteY11" fmla="*/ 166658 h 352376"/>
                <a:gd name="connsiteX12" fmla="*/ 246600 w 405998"/>
                <a:gd name="connsiteY12" fmla="*/ 202432 h 352376"/>
                <a:gd name="connsiteX13" fmla="*/ 362960 w 405998"/>
                <a:gd name="connsiteY13" fmla="*/ 198065 h 352376"/>
                <a:gd name="connsiteX14" fmla="*/ 366408 w 405998"/>
                <a:gd name="connsiteY14" fmla="*/ 337484 h 352376"/>
                <a:gd name="connsiteX15" fmla="*/ 399270 w 405998"/>
                <a:gd name="connsiteY15" fmla="*/ 302246 h 352376"/>
                <a:gd name="connsiteX16" fmla="*/ 405322 w 405998"/>
                <a:gd name="connsiteY16" fmla="*/ 193316 h 352376"/>
                <a:gd name="connsiteX17" fmla="*/ 350857 w 405998"/>
                <a:gd name="connsiteY17" fmla="*/ 54204 h 352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05998" h="352376">
                  <a:moveTo>
                    <a:pt x="350857" y="54204"/>
                  </a:moveTo>
                  <a:cubicBezTo>
                    <a:pt x="357445" y="53208"/>
                    <a:pt x="302367" y="15443"/>
                    <a:pt x="237637" y="8319"/>
                  </a:cubicBezTo>
                  <a:cubicBezTo>
                    <a:pt x="173214" y="-1870"/>
                    <a:pt x="99215" y="18583"/>
                    <a:pt x="74242" y="62784"/>
                  </a:cubicBezTo>
                  <a:cubicBezTo>
                    <a:pt x="74854" y="51523"/>
                    <a:pt x="70488" y="46391"/>
                    <a:pt x="62139" y="45241"/>
                  </a:cubicBezTo>
                  <a:cubicBezTo>
                    <a:pt x="65509" y="55430"/>
                    <a:pt x="65586" y="59796"/>
                    <a:pt x="61755" y="66614"/>
                  </a:cubicBezTo>
                  <a:cubicBezTo>
                    <a:pt x="56699" y="57651"/>
                    <a:pt x="53099" y="51982"/>
                    <a:pt x="40383" y="57958"/>
                  </a:cubicBezTo>
                  <a:cubicBezTo>
                    <a:pt x="48503" y="66384"/>
                    <a:pt x="49116" y="70904"/>
                    <a:pt x="48196" y="86148"/>
                  </a:cubicBezTo>
                  <a:cubicBezTo>
                    <a:pt x="24450" y="98251"/>
                    <a:pt x="-3434" y="140996"/>
                    <a:pt x="8669" y="226409"/>
                  </a:cubicBezTo>
                  <a:cubicBezTo>
                    <a:pt x="20696" y="289530"/>
                    <a:pt x="24756" y="300025"/>
                    <a:pt x="24680" y="299795"/>
                  </a:cubicBezTo>
                  <a:cubicBezTo>
                    <a:pt x="24680" y="299795"/>
                    <a:pt x="41302" y="312051"/>
                    <a:pt x="48657" y="349970"/>
                  </a:cubicBezTo>
                  <a:cubicBezTo>
                    <a:pt x="48657" y="350276"/>
                    <a:pt x="56394" y="242189"/>
                    <a:pt x="59840" y="224800"/>
                  </a:cubicBezTo>
                  <a:cubicBezTo>
                    <a:pt x="63287" y="207947"/>
                    <a:pt x="85656" y="166735"/>
                    <a:pt x="85656" y="166658"/>
                  </a:cubicBezTo>
                  <a:cubicBezTo>
                    <a:pt x="85426" y="165969"/>
                    <a:pt x="162872" y="186192"/>
                    <a:pt x="246600" y="202432"/>
                  </a:cubicBezTo>
                  <a:cubicBezTo>
                    <a:pt x="268892" y="206492"/>
                    <a:pt x="317228" y="208713"/>
                    <a:pt x="362960" y="198065"/>
                  </a:cubicBezTo>
                  <a:cubicBezTo>
                    <a:pt x="364109" y="244717"/>
                    <a:pt x="365258" y="291215"/>
                    <a:pt x="366408" y="337484"/>
                  </a:cubicBezTo>
                  <a:cubicBezTo>
                    <a:pt x="366408" y="337407"/>
                    <a:pt x="375217" y="297650"/>
                    <a:pt x="399270" y="302246"/>
                  </a:cubicBezTo>
                  <a:cubicBezTo>
                    <a:pt x="399270" y="302170"/>
                    <a:pt x="404249" y="244640"/>
                    <a:pt x="405322" y="193316"/>
                  </a:cubicBezTo>
                  <a:cubicBezTo>
                    <a:pt x="410991" y="110201"/>
                    <a:pt x="356372" y="58264"/>
                    <a:pt x="350857" y="54204"/>
                  </a:cubicBezTo>
                  <a:close/>
                </a:path>
              </a:pathLst>
            </a:custGeom>
            <a:solidFill>
              <a:srgbClr val="0F1128"/>
            </a:solid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A78C79E4-C09A-4C41-91CB-59C56B54D065}"/>
                </a:ext>
              </a:extLst>
            </p:cNvPr>
            <p:cNvSpPr/>
            <p:nvPr/>
          </p:nvSpPr>
          <p:spPr>
            <a:xfrm>
              <a:off x="10712854" y="8260591"/>
              <a:ext cx="15323" cy="15323"/>
            </a:xfrm>
            <a:custGeom>
              <a:avLst/>
              <a:gdLst>
                <a:gd name="connsiteX0" fmla="*/ 5745 w 15320"/>
                <a:gd name="connsiteY0" fmla="*/ 16700 h 15320"/>
                <a:gd name="connsiteX1" fmla="*/ 16623 w 15320"/>
                <a:gd name="connsiteY1" fmla="*/ 5745 h 15320"/>
                <a:gd name="connsiteX2" fmla="*/ 5745 w 15320"/>
                <a:gd name="connsiteY2" fmla="*/ 16700 h 15320"/>
              </a:gdLst>
              <a:ahLst/>
              <a:cxnLst>
                <a:cxn ang="0">
                  <a:pos x="connsiteX0" y="connsiteY0"/>
                </a:cxn>
                <a:cxn ang="0">
                  <a:pos x="connsiteX1" y="connsiteY1"/>
                </a:cxn>
                <a:cxn ang="0">
                  <a:pos x="connsiteX2" y="connsiteY2"/>
                </a:cxn>
              </a:cxnLst>
              <a:rect l="l" t="t" r="r" b="b"/>
              <a:pathLst>
                <a:path w="15320" h="15320">
                  <a:moveTo>
                    <a:pt x="5745" y="16700"/>
                  </a:moveTo>
                  <a:lnTo>
                    <a:pt x="16623" y="5745"/>
                  </a:lnTo>
                  <a:lnTo>
                    <a:pt x="5745" y="16700"/>
                  </a:lnTo>
                  <a:close/>
                </a:path>
              </a:pathLst>
            </a:custGeom>
            <a:solidFill>
              <a:srgbClr val="B1B2AA"/>
            </a:solid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CE4F0AF7-28D0-4752-BB99-CD96A1C060B0}"/>
                </a:ext>
              </a:extLst>
            </p:cNvPr>
            <p:cNvSpPr/>
            <p:nvPr/>
          </p:nvSpPr>
          <p:spPr>
            <a:xfrm>
              <a:off x="10174806" y="8297672"/>
              <a:ext cx="429030" cy="191531"/>
            </a:xfrm>
            <a:custGeom>
              <a:avLst/>
              <a:gdLst>
                <a:gd name="connsiteX0" fmla="*/ 394661 w 428979"/>
                <a:gd name="connsiteY0" fmla="*/ 90239 h 191508"/>
                <a:gd name="connsiteX1" fmla="*/ 410825 w 428979"/>
                <a:gd name="connsiteY1" fmla="*/ 66722 h 191508"/>
                <a:gd name="connsiteX2" fmla="*/ 410825 w 428979"/>
                <a:gd name="connsiteY2" fmla="*/ 66722 h 191508"/>
                <a:gd name="connsiteX3" fmla="*/ 353985 w 428979"/>
                <a:gd name="connsiteY3" fmla="*/ 149530 h 191508"/>
                <a:gd name="connsiteX4" fmla="*/ 307027 w 428979"/>
                <a:gd name="connsiteY4" fmla="*/ 5745 h 191508"/>
                <a:gd name="connsiteX5" fmla="*/ 93763 w 428979"/>
                <a:gd name="connsiteY5" fmla="*/ 64653 h 191508"/>
                <a:gd name="connsiteX6" fmla="*/ 5745 w 428979"/>
                <a:gd name="connsiteY6" fmla="*/ 193194 h 191508"/>
                <a:gd name="connsiteX7" fmla="*/ 407914 w 428979"/>
                <a:gd name="connsiteY7" fmla="*/ 193194 h 191508"/>
                <a:gd name="connsiteX8" fmla="*/ 424537 w 428979"/>
                <a:gd name="connsiteY8" fmla="*/ 135282 h 191508"/>
                <a:gd name="connsiteX9" fmla="*/ 394661 w 428979"/>
                <a:gd name="connsiteY9" fmla="*/ 90239 h 191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8979" h="191508">
                  <a:moveTo>
                    <a:pt x="394661" y="90239"/>
                  </a:moveTo>
                  <a:lnTo>
                    <a:pt x="410825" y="66722"/>
                  </a:lnTo>
                  <a:lnTo>
                    <a:pt x="410825" y="66722"/>
                  </a:lnTo>
                  <a:lnTo>
                    <a:pt x="353985" y="149530"/>
                  </a:lnTo>
                  <a:lnTo>
                    <a:pt x="307027" y="5745"/>
                  </a:lnTo>
                  <a:lnTo>
                    <a:pt x="93763" y="64653"/>
                  </a:lnTo>
                  <a:cubicBezTo>
                    <a:pt x="93763" y="64653"/>
                    <a:pt x="56304" y="102112"/>
                    <a:pt x="5745" y="193194"/>
                  </a:cubicBezTo>
                  <a:lnTo>
                    <a:pt x="407914" y="193194"/>
                  </a:lnTo>
                  <a:lnTo>
                    <a:pt x="424537" y="135282"/>
                  </a:lnTo>
                  <a:cubicBezTo>
                    <a:pt x="414578" y="120268"/>
                    <a:pt x="404620" y="105253"/>
                    <a:pt x="394661" y="90239"/>
                  </a:cubicBezTo>
                  <a:close/>
                </a:path>
              </a:pathLst>
            </a:custGeom>
            <a:solidFill>
              <a:srgbClr val="B1B2AA"/>
            </a:solid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4E6D87C1-915C-4889-BC27-81C20AC47411}"/>
                </a:ext>
              </a:extLst>
            </p:cNvPr>
            <p:cNvSpPr/>
            <p:nvPr/>
          </p:nvSpPr>
          <p:spPr>
            <a:xfrm>
              <a:off x="10630573" y="8295834"/>
              <a:ext cx="429030" cy="199192"/>
            </a:xfrm>
            <a:custGeom>
              <a:avLst/>
              <a:gdLst>
                <a:gd name="connsiteX0" fmla="*/ 338511 w 428979"/>
                <a:gd name="connsiteY0" fmla="*/ 66492 h 199169"/>
                <a:gd name="connsiteX1" fmla="*/ 125783 w 428979"/>
                <a:gd name="connsiteY1" fmla="*/ 5745 h 199169"/>
                <a:gd name="connsiteX2" fmla="*/ 78289 w 428979"/>
                <a:gd name="connsiteY2" fmla="*/ 151368 h 199169"/>
                <a:gd name="connsiteX3" fmla="*/ 34778 w 428979"/>
                <a:gd name="connsiteY3" fmla="*/ 87941 h 199169"/>
                <a:gd name="connsiteX4" fmla="*/ 38073 w 428979"/>
                <a:gd name="connsiteY4" fmla="*/ 92767 h 199169"/>
                <a:gd name="connsiteX5" fmla="*/ 5745 w 428979"/>
                <a:gd name="connsiteY5" fmla="*/ 137120 h 199169"/>
                <a:gd name="connsiteX6" fmla="*/ 17619 w 428979"/>
                <a:gd name="connsiteY6" fmla="*/ 195032 h 199169"/>
                <a:gd name="connsiteX7" fmla="*/ 426605 w 428979"/>
                <a:gd name="connsiteY7" fmla="*/ 195032 h 199169"/>
                <a:gd name="connsiteX8" fmla="*/ 338511 w 428979"/>
                <a:gd name="connsiteY8" fmla="*/ 66492 h 199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979" h="199169">
                  <a:moveTo>
                    <a:pt x="338511" y="66492"/>
                  </a:moveTo>
                  <a:lnTo>
                    <a:pt x="125783" y="5745"/>
                  </a:lnTo>
                  <a:lnTo>
                    <a:pt x="78289" y="151368"/>
                  </a:lnTo>
                  <a:lnTo>
                    <a:pt x="34778" y="87941"/>
                  </a:lnTo>
                  <a:lnTo>
                    <a:pt x="38073" y="92767"/>
                  </a:lnTo>
                  <a:lnTo>
                    <a:pt x="5745" y="137120"/>
                  </a:lnTo>
                  <a:lnTo>
                    <a:pt x="17619" y="195032"/>
                  </a:lnTo>
                  <a:lnTo>
                    <a:pt x="426605" y="195032"/>
                  </a:lnTo>
                  <a:cubicBezTo>
                    <a:pt x="375971" y="104027"/>
                    <a:pt x="338511" y="66492"/>
                    <a:pt x="338511" y="66492"/>
                  </a:cubicBezTo>
                  <a:close/>
                </a:path>
              </a:pathLst>
            </a:custGeom>
            <a:solidFill>
              <a:srgbClr val="B1B2AA"/>
            </a:solid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37FBF08C-7167-48B0-8422-2034956E6FD4}"/>
                </a:ext>
              </a:extLst>
            </p:cNvPr>
            <p:cNvSpPr/>
            <p:nvPr/>
          </p:nvSpPr>
          <p:spPr>
            <a:xfrm>
              <a:off x="10685657" y="8203822"/>
              <a:ext cx="15323" cy="7661"/>
            </a:xfrm>
            <a:custGeom>
              <a:avLst/>
              <a:gdLst>
                <a:gd name="connsiteX0" fmla="*/ 9652 w 15320"/>
                <a:gd name="connsiteY0" fmla="*/ 5745 h 7660"/>
                <a:gd name="connsiteX1" fmla="*/ 5745 w 15320"/>
                <a:gd name="connsiteY1" fmla="*/ 9346 h 7660"/>
                <a:gd name="connsiteX2" fmla="*/ 9652 w 15320"/>
                <a:gd name="connsiteY2" fmla="*/ 5745 h 7660"/>
              </a:gdLst>
              <a:ahLst/>
              <a:cxnLst>
                <a:cxn ang="0">
                  <a:pos x="connsiteX0" y="connsiteY0"/>
                </a:cxn>
                <a:cxn ang="0">
                  <a:pos x="connsiteX1" y="connsiteY1"/>
                </a:cxn>
                <a:cxn ang="0">
                  <a:pos x="connsiteX2" y="connsiteY2"/>
                </a:cxn>
              </a:cxnLst>
              <a:rect l="l" t="t" r="r" b="b"/>
              <a:pathLst>
                <a:path w="15320" h="7660">
                  <a:moveTo>
                    <a:pt x="9652" y="5745"/>
                  </a:moveTo>
                  <a:cubicBezTo>
                    <a:pt x="8350" y="7048"/>
                    <a:pt x="7048" y="8273"/>
                    <a:pt x="5745" y="9346"/>
                  </a:cubicBezTo>
                  <a:cubicBezTo>
                    <a:pt x="7048" y="8273"/>
                    <a:pt x="8350" y="7048"/>
                    <a:pt x="9652" y="5745"/>
                  </a:cubicBezTo>
                  <a:close/>
                </a:path>
              </a:pathLst>
            </a:custGeom>
            <a:solidFill>
              <a:srgbClr val="B1B2AA"/>
            </a:solid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C890EB6C-C098-414A-8AC3-27A3CE435535}"/>
                </a:ext>
              </a:extLst>
            </p:cNvPr>
            <p:cNvSpPr/>
            <p:nvPr/>
          </p:nvSpPr>
          <p:spPr>
            <a:xfrm>
              <a:off x="10519256" y="8209645"/>
              <a:ext cx="7661" cy="15323"/>
            </a:xfrm>
            <a:custGeom>
              <a:avLst/>
              <a:gdLst>
                <a:gd name="connsiteX0" fmla="*/ 6894 w 7660"/>
                <a:gd name="connsiteY0" fmla="*/ 5975 h 15320"/>
                <a:gd name="connsiteX1" fmla="*/ 6588 w 7660"/>
                <a:gd name="connsiteY1" fmla="*/ 5745 h 15320"/>
                <a:gd name="connsiteX2" fmla="*/ 5745 w 7660"/>
                <a:gd name="connsiteY2" fmla="*/ 13712 h 15320"/>
                <a:gd name="connsiteX3" fmla="*/ 6894 w 7660"/>
                <a:gd name="connsiteY3" fmla="*/ 5975 h 15320"/>
                <a:gd name="connsiteX4" fmla="*/ 6894 w 7660"/>
                <a:gd name="connsiteY4" fmla="*/ 5975 h 15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60" h="15320">
                  <a:moveTo>
                    <a:pt x="6894" y="5975"/>
                  </a:moveTo>
                  <a:cubicBezTo>
                    <a:pt x="6818" y="5898"/>
                    <a:pt x="6664" y="5822"/>
                    <a:pt x="6588" y="5745"/>
                  </a:cubicBezTo>
                  <a:lnTo>
                    <a:pt x="5745" y="13712"/>
                  </a:lnTo>
                  <a:lnTo>
                    <a:pt x="6894" y="5975"/>
                  </a:lnTo>
                  <a:cubicBezTo>
                    <a:pt x="6894" y="5975"/>
                    <a:pt x="6894" y="5975"/>
                    <a:pt x="6894" y="5975"/>
                  </a:cubicBezTo>
                  <a:close/>
                </a:path>
              </a:pathLst>
            </a:custGeom>
            <a:solidFill>
              <a:srgbClr val="B1B2AA"/>
            </a:solid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780E6B1A-2F97-4FBF-BC25-E6678DB20859}"/>
                </a:ext>
              </a:extLst>
            </p:cNvPr>
            <p:cNvSpPr/>
            <p:nvPr/>
          </p:nvSpPr>
          <p:spPr>
            <a:xfrm>
              <a:off x="10689642" y="8199761"/>
              <a:ext cx="15323" cy="15323"/>
            </a:xfrm>
            <a:custGeom>
              <a:avLst/>
              <a:gdLst>
                <a:gd name="connsiteX0" fmla="*/ 5745 w 15320"/>
                <a:gd name="connsiteY0" fmla="*/ 9729 h 15320"/>
                <a:gd name="connsiteX1" fmla="*/ 9652 w 15320"/>
                <a:gd name="connsiteY1" fmla="*/ 5745 h 15320"/>
                <a:gd name="connsiteX2" fmla="*/ 5745 w 15320"/>
                <a:gd name="connsiteY2" fmla="*/ 9729 h 15320"/>
              </a:gdLst>
              <a:ahLst/>
              <a:cxnLst>
                <a:cxn ang="0">
                  <a:pos x="connsiteX0" y="connsiteY0"/>
                </a:cxn>
                <a:cxn ang="0">
                  <a:pos x="connsiteX1" y="connsiteY1"/>
                </a:cxn>
                <a:cxn ang="0">
                  <a:pos x="connsiteX2" y="connsiteY2"/>
                </a:cxn>
              </a:cxnLst>
              <a:rect l="l" t="t" r="r" b="b"/>
              <a:pathLst>
                <a:path w="15320" h="15320">
                  <a:moveTo>
                    <a:pt x="5745" y="9729"/>
                  </a:moveTo>
                  <a:cubicBezTo>
                    <a:pt x="7047" y="8503"/>
                    <a:pt x="8350" y="7201"/>
                    <a:pt x="9652" y="5745"/>
                  </a:cubicBezTo>
                  <a:cubicBezTo>
                    <a:pt x="8350" y="7124"/>
                    <a:pt x="7047" y="8503"/>
                    <a:pt x="5745" y="9729"/>
                  </a:cubicBezTo>
                  <a:close/>
                </a:path>
              </a:pathLst>
            </a:custGeom>
            <a:solidFill>
              <a:srgbClr val="B1B2AA"/>
            </a:solid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4D245CE9-463C-4149-9136-887089294AEB}"/>
                </a:ext>
              </a:extLst>
            </p:cNvPr>
            <p:cNvSpPr/>
            <p:nvPr/>
          </p:nvSpPr>
          <p:spPr>
            <a:xfrm>
              <a:off x="10579932" y="8346473"/>
              <a:ext cx="15323" cy="22984"/>
            </a:xfrm>
            <a:custGeom>
              <a:avLst/>
              <a:gdLst>
                <a:gd name="connsiteX0" fmla="*/ 5745 w 15320"/>
                <a:gd name="connsiteY0" fmla="*/ 17925 h 22981"/>
                <a:gd name="connsiteX1" fmla="*/ 5745 w 15320"/>
                <a:gd name="connsiteY1" fmla="*/ 17925 h 22981"/>
                <a:gd name="connsiteX2" fmla="*/ 14096 w 15320"/>
                <a:gd name="connsiteY2" fmla="*/ 5745 h 22981"/>
              </a:gdLst>
              <a:ahLst/>
              <a:cxnLst>
                <a:cxn ang="0">
                  <a:pos x="connsiteX0" y="connsiteY0"/>
                </a:cxn>
                <a:cxn ang="0">
                  <a:pos x="connsiteX1" y="connsiteY1"/>
                </a:cxn>
                <a:cxn ang="0">
                  <a:pos x="connsiteX2" y="connsiteY2"/>
                </a:cxn>
              </a:cxnLst>
              <a:rect l="l" t="t" r="r" b="b"/>
              <a:pathLst>
                <a:path w="15320" h="22981">
                  <a:moveTo>
                    <a:pt x="5745" y="17925"/>
                  </a:moveTo>
                  <a:lnTo>
                    <a:pt x="5745" y="17925"/>
                  </a:lnTo>
                  <a:lnTo>
                    <a:pt x="14096" y="5745"/>
                  </a:lnTo>
                  <a:close/>
                </a:path>
              </a:pathLst>
            </a:custGeom>
            <a:solidFill>
              <a:srgbClr val="B1B2AA"/>
            </a:solid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F7BF5DF0-4AA9-4555-B18B-9513B2E1391B}"/>
                </a:ext>
              </a:extLst>
            </p:cNvPr>
            <p:cNvSpPr/>
            <p:nvPr/>
          </p:nvSpPr>
          <p:spPr>
            <a:xfrm>
              <a:off x="10513203" y="8190567"/>
              <a:ext cx="206853" cy="160886"/>
            </a:xfrm>
            <a:custGeom>
              <a:avLst/>
              <a:gdLst>
                <a:gd name="connsiteX0" fmla="*/ 80817 w 206829"/>
                <a:gd name="connsiteY0" fmla="*/ 161633 h 160867"/>
                <a:gd name="connsiteX1" fmla="*/ 130456 w 206829"/>
                <a:gd name="connsiteY1" fmla="*/ 161633 h 160867"/>
                <a:gd name="connsiteX2" fmla="*/ 205373 w 206829"/>
                <a:gd name="connsiteY2" fmla="*/ 86715 h 160867"/>
                <a:gd name="connsiteX3" fmla="*/ 205373 w 206829"/>
                <a:gd name="connsiteY3" fmla="*/ 86715 h 160867"/>
                <a:gd name="connsiteX4" fmla="*/ 205298 w 206829"/>
                <a:gd name="connsiteY4" fmla="*/ 86792 h 160867"/>
                <a:gd name="connsiteX5" fmla="*/ 203842 w 206829"/>
                <a:gd name="connsiteY5" fmla="*/ 75838 h 160867"/>
                <a:gd name="connsiteX6" fmla="*/ 203842 w 206829"/>
                <a:gd name="connsiteY6" fmla="*/ 75838 h 160867"/>
                <a:gd name="connsiteX7" fmla="*/ 194343 w 206829"/>
                <a:gd name="connsiteY7" fmla="*/ 5745 h 160867"/>
                <a:gd name="connsiteX8" fmla="*/ 186223 w 206829"/>
                <a:gd name="connsiteY8" fmla="*/ 14861 h 160867"/>
                <a:gd name="connsiteX9" fmla="*/ 194266 w 206829"/>
                <a:gd name="connsiteY9" fmla="*/ 5822 h 160867"/>
                <a:gd name="connsiteX10" fmla="*/ 198557 w 206829"/>
                <a:gd name="connsiteY10" fmla="*/ 37383 h 160867"/>
                <a:gd name="connsiteX11" fmla="*/ 102112 w 206829"/>
                <a:gd name="connsiteY11" fmla="*/ 86868 h 160867"/>
                <a:gd name="connsiteX12" fmla="*/ 10725 w 206829"/>
                <a:gd name="connsiteY12" fmla="*/ 41596 h 160867"/>
                <a:gd name="connsiteX13" fmla="*/ 5745 w 206829"/>
                <a:gd name="connsiteY13" fmla="*/ 86868 h 160867"/>
                <a:gd name="connsiteX14" fmla="*/ 80817 w 206829"/>
                <a:gd name="connsiteY14" fmla="*/ 161633 h 160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6829" h="160867">
                  <a:moveTo>
                    <a:pt x="80817" y="161633"/>
                  </a:moveTo>
                  <a:lnTo>
                    <a:pt x="130456" y="161633"/>
                  </a:lnTo>
                  <a:lnTo>
                    <a:pt x="205373" y="86715"/>
                  </a:lnTo>
                  <a:lnTo>
                    <a:pt x="205373" y="86715"/>
                  </a:lnTo>
                  <a:lnTo>
                    <a:pt x="205298" y="86792"/>
                  </a:lnTo>
                  <a:lnTo>
                    <a:pt x="203842" y="75838"/>
                  </a:lnTo>
                  <a:lnTo>
                    <a:pt x="203842" y="75838"/>
                  </a:lnTo>
                  <a:lnTo>
                    <a:pt x="194343" y="5745"/>
                  </a:lnTo>
                  <a:cubicBezTo>
                    <a:pt x="191585" y="9039"/>
                    <a:pt x="188904" y="12027"/>
                    <a:pt x="186223" y="14861"/>
                  </a:cubicBezTo>
                  <a:cubicBezTo>
                    <a:pt x="188904" y="12103"/>
                    <a:pt x="191585" y="9039"/>
                    <a:pt x="194266" y="5822"/>
                  </a:cubicBezTo>
                  <a:lnTo>
                    <a:pt x="198557" y="37383"/>
                  </a:lnTo>
                  <a:cubicBezTo>
                    <a:pt x="186147" y="53622"/>
                    <a:pt x="127315" y="86639"/>
                    <a:pt x="102112" y="86868"/>
                  </a:cubicBezTo>
                  <a:cubicBezTo>
                    <a:pt x="77829" y="87098"/>
                    <a:pt x="15167" y="44583"/>
                    <a:pt x="10725" y="41596"/>
                  </a:cubicBezTo>
                  <a:lnTo>
                    <a:pt x="5745" y="86868"/>
                  </a:lnTo>
                  <a:lnTo>
                    <a:pt x="80817" y="161633"/>
                  </a:lnTo>
                  <a:close/>
                </a:path>
              </a:pathLst>
            </a:custGeom>
            <a:solidFill>
              <a:srgbClr val="EBBEA8"/>
            </a:solid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540464AF-1D86-44E9-89D2-C7B66859FC3C}"/>
                </a:ext>
              </a:extLst>
            </p:cNvPr>
            <p:cNvSpPr/>
            <p:nvPr/>
          </p:nvSpPr>
          <p:spPr>
            <a:xfrm>
              <a:off x="10577020" y="8422855"/>
              <a:ext cx="76612" cy="68951"/>
            </a:xfrm>
            <a:custGeom>
              <a:avLst/>
              <a:gdLst>
                <a:gd name="connsiteX0" fmla="*/ 40984 w 76603"/>
                <a:gd name="connsiteY0" fmla="*/ 5747 h 68943"/>
                <a:gd name="connsiteX1" fmla="*/ 22369 w 76603"/>
                <a:gd name="connsiteY1" fmla="*/ 10113 h 68943"/>
                <a:gd name="connsiteX2" fmla="*/ 5745 w 76603"/>
                <a:gd name="connsiteY2" fmla="*/ 68025 h 68943"/>
                <a:gd name="connsiteX3" fmla="*/ 42822 w 76603"/>
                <a:gd name="connsiteY3" fmla="*/ 68025 h 68943"/>
                <a:gd name="connsiteX4" fmla="*/ 71165 w 76603"/>
                <a:gd name="connsiteY4" fmla="*/ 68025 h 68943"/>
                <a:gd name="connsiteX5" fmla="*/ 59291 w 76603"/>
                <a:gd name="connsiteY5" fmla="*/ 10113 h 68943"/>
                <a:gd name="connsiteX6" fmla="*/ 40984 w 76603"/>
                <a:gd name="connsiteY6" fmla="*/ 5747 h 68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603" h="68943">
                  <a:moveTo>
                    <a:pt x="40984" y="5747"/>
                  </a:moveTo>
                  <a:cubicBezTo>
                    <a:pt x="32251" y="5670"/>
                    <a:pt x="25586" y="8505"/>
                    <a:pt x="22369" y="10113"/>
                  </a:cubicBezTo>
                  <a:lnTo>
                    <a:pt x="5745" y="68025"/>
                  </a:lnTo>
                  <a:lnTo>
                    <a:pt x="42822" y="68025"/>
                  </a:lnTo>
                  <a:lnTo>
                    <a:pt x="71165" y="68025"/>
                  </a:lnTo>
                  <a:lnTo>
                    <a:pt x="59291" y="10113"/>
                  </a:lnTo>
                  <a:cubicBezTo>
                    <a:pt x="55998" y="8505"/>
                    <a:pt x="49486" y="5823"/>
                    <a:pt x="40984" y="5747"/>
                  </a:cubicBezTo>
                  <a:close/>
                </a:path>
              </a:pathLst>
            </a:custGeom>
            <a:solidFill>
              <a:srgbClr val="72C05F"/>
            </a:solid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37D4CDF5-3AE6-46BA-8ED6-D9118FAAA80A}"/>
                </a:ext>
              </a:extLst>
            </p:cNvPr>
            <p:cNvSpPr/>
            <p:nvPr/>
          </p:nvSpPr>
          <p:spPr>
            <a:xfrm>
              <a:off x="10475433" y="8260591"/>
              <a:ext cx="122580" cy="191531"/>
            </a:xfrm>
            <a:custGeom>
              <a:avLst/>
              <a:gdLst>
                <a:gd name="connsiteX0" fmla="*/ 110233 w 122565"/>
                <a:gd name="connsiteY0" fmla="*/ 103798 h 191508"/>
                <a:gd name="connsiteX1" fmla="*/ 118583 w 122565"/>
                <a:gd name="connsiteY1" fmla="*/ 91618 h 191508"/>
                <a:gd name="connsiteX2" fmla="*/ 43665 w 122565"/>
                <a:gd name="connsiteY2" fmla="*/ 16776 h 191508"/>
                <a:gd name="connsiteX3" fmla="*/ 43665 w 122565"/>
                <a:gd name="connsiteY3" fmla="*/ 16776 h 191508"/>
                <a:gd name="connsiteX4" fmla="*/ 32710 w 122565"/>
                <a:gd name="connsiteY4" fmla="*/ 5745 h 191508"/>
                <a:gd name="connsiteX5" fmla="*/ 5745 w 122565"/>
                <a:gd name="connsiteY5" fmla="*/ 40676 h 191508"/>
                <a:gd name="connsiteX6" fmla="*/ 6435 w 122565"/>
                <a:gd name="connsiteY6" fmla="*/ 42821 h 191508"/>
                <a:gd name="connsiteX7" fmla="*/ 53317 w 122565"/>
                <a:gd name="connsiteY7" fmla="*/ 186606 h 191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565" h="191508">
                  <a:moveTo>
                    <a:pt x="110233" y="103798"/>
                  </a:moveTo>
                  <a:lnTo>
                    <a:pt x="118583" y="91618"/>
                  </a:lnTo>
                  <a:lnTo>
                    <a:pt x="43665" y="16776"/>
                  </a:lnTo>
                  <a:lnTo>
                    <a:pt x="43665" y="16776"/>
                  </a:lnTo>
                  <a:lnTo>
                    <a:pt x="32710" y="5745"/>
                  </a:lnTo>
                  <a:lnTo>
                    <a:pt x="5745" y="40676"/>
                  </a:lnTo>
                  <a:lnTo>
                    <a:pt x="6435" y="42821"/>
                  </a:lnTo>
                  <a:lnTo>
                    <a:pt x="53317" y="186606"/>
                  </a:lnTo>
                  <a:close/>
                </a:path>
              </a:pathLst>
            </a:custGeom>
            <a:solidFill>
              <a:srgbClr val="72C05F"/>
            </a:solid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4BBF3F79-763C-474E-9F25-49DF45677C15}"/>
                </a:ext>
              </a:extLst>
            </p:cNvPr>
            <p:cNvSpPr/>
            <p:nvPr/>
          </p:nvSpPr>
          <p:spPr>
            <a:xfrm>
              <a:off x="10502400" y="8260591"/>
              <a:ext cx="22984" cy="15323"/>
            </a:xfrm>
            <a:custGeom>
              <a:avLst/>
              <a:gdLst>
                <a:gd name="connsiteX0" fmla="*/ 17926 w 22981"/>
                <a:gd name="connsiteY0" fmla="*/ 5745 h 15320"/>
                <a:gd name="connsiteX1" fmla="*/ 5745 w 22981"/>
                <a:gd name="connsiteY1" fmla="*/ 5745 h 15320"/>
                <a:gd name="connsiteX2" fmla="*/ 16700 w 22981"/>
                <a:gd name="connsiteY2" fmla="*/ 16776 h 15320"/>
              </a:gdLst>
              <a:ahLst/>
              <a:cxnLst>
                <a:cxn ang="0">
                  <a:pos x="connsiteX0" y="connsiteY0"/>
                </a:cxn>
                <a:cxn ang="0">
                  <a:pos x="connsiteX1" y="connsiteY1"/>
                </a:cxn>
                <a:cxn ang="0">
                  <a:pos x="connsiteX2" y="connsiteY2"/>
                </a:cxn>
              </a:cxnLst>
              <a:rect l="l" t="t" r="r" b="b"/>
              <a:pathLst>
                <a:path w="22981" h="15320">
                  <a:moveTo>
                    <a:pt x="17926" y="5745"/>
                  </a:moveTo>
                  <a:lnTo>
                    <a:pt x="5745" y="5745"/>
                  </a:lnTo>
                  <a:lnTo>
                    <a:pt x="16700" y="16776"/>
                  </a:lnTo>
                  <a:close/>
                </a:path>
              </a:pathLst>
            </a:custGeom>
            <a:solidFill>
              <a:srgbClr val="B1B2AA"/>
            </a:solid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B572696C-C775-4A2E-A48D-BD1A5EF7C81D}"/>
                </a:ext>
              </a:extLst>
            </p:cNvPr>
            <p:cNvSpPr/>
            <p:nvPr/>
          </p:nvSpPr>
          <p:spPr>
            <a:xfrm>
              <a:off x="10637852" y="8260591"/>
              <a:ext cx="122580" cy="191531"/>
            </a:xfrm>
            <a:custGeom>
              <a:avLst/>
              <a:gdLst>
                <a:gd name="connsiteX0" fmla="*/ 5745 w 122565"/>
                <a:gd name="connsiteY0" fmla="*/ 91618 h 191508"/>
                <a:gd name="connsiteX1" fmla="*/ 5745 w 122565"/>
                <a:gd name="connsiteY1" fmla="*/ 91618 h 191508"/>
                <a:gd name="connsiteX2" fmla="*/ 27424 w 122565"/>
                <a:gd name="connsiteY2" fmla="*/ 123255 h 191508"/>
                <a:gd name="connsiteX3" fmla="*/ 71012 w 122565"/>
                <a:gd name="connsiteY3" fmla="*/ 186606 h 191508"/>
                <a:gd name="connsiteX4" fmla="*/ 118505 w 122565"/>
                <a:gd name="connsiteY4" fmla="*/ 40983 h 191508"/>
                <a:gd name="connsiteX5" fmla="*/ 118582 w 122565"/>
                <a:gd name="connsiteY5" fmla="*/ 40676 h 191508"/>
                <a:gd name="connsiteX6" fmla="*/ 91617 w 122565"/>
                <a:gd name="connsiteY6" fmla="*/ 5745 h 191508"/>
                <a:gd name="connsiteX7" fmla="*/ 80739 w 122565"/>
                <a:gd name="connsiteY7" fmla="*/ 16700 h 191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565" h="191508">
                  <a:moveTo>
                    <a:pt x="5745" y="91618"/>
                  </a:moveTo>
                  <a:lnTo>
                    <a:pt x="5745" y="91618"/>
                  </a:lnTo>
                  <a:lnTo>
                    <a:pt x="27424" y="123255"/>
                  </a:lnTo>
                  <a:lnTo>
                    <a:pt x="71012" y="186606"/>
                  </a:lnTo>
                  <a:lnTo>
                    <a:pt x="118505" y="40983"/>
                  </a:lnTo>
                  <a:lnTo>
                    <a:pt x="118582" y="40676"/>
                  </a:lnTo>
                  <a:lnTo>
                    <a:pt x="91617" y="5745"/>
                  </a:lnTo>
                  <a:lnTo>
                    <a:pt x="80739" y="16700"/>
                  </a:lnTo>
                  <a:close/>
                </a:path>
              </a:pathLst>
            </a:custGeom>
            <a:solidFill>
              <a:srgbClr val="72C05F"/>
            </a:solid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C3E7190D-967D-42BB-A508-3366E6641732}"/>
                </a:ext>
              </a:extLst>
            </p:cNvPr>
            <p:cNvSpPr/>
            <p:nvPr/>
          </p:nvSpPr>
          <p:spPr>
            <a:xfrm>
              <a:off x="10711399" y="8260591"/>
              <a:ext cx="22984" cy="15323"/>
            </a:xfrm>
            <a:custGeom>
              <a:avLst/>
              <a:gdLst>
                <a:gd name="connsiteX0" fmla="*/ 7125 w 22981"/>
                <a:gd name="connsiteY0" fmla="*/ 16776 h 15320"/>
                <a:gd name="connsiteX1" fmla="*/ 7200 w 22981"/>
                <a:gd name="connsiteY1" fmla="*/ 16700 h 15320"/>
                <a:gd name="connsiteX2" fmla="*/ 18078 w 22981"/>
                <a:gd name="connsiteY2" fmla="*/ 5745 h 15320"/>
                <a:gd name="connsiteX3" fmla="*/ 5745 w 22981"/>
                <a:gd name="connsiteY3" fmla="*/ 5745 h 15320"/>
                <a:gd name="connsiteX4" fmla="*/ 5745 w 22981"/>
                <a:gd name="connsiteY4" fmla="*/ 5745 h 15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81" h="15320">
                  <a:moveTo>
                    <a:pt x="7125" y="16776"/>
                  </a:moveTo>
                  <a:lnTo>
                    <a:pt x="7200" y="16700"/>
                  </a:lnTo>
                  <a:lnTo>
                    <a:pt x="18078" y="5745"/>
                  </a:lnTo>
                  <a:lnTo>
                    <a:pt x="5745" y="5745"/>
                  </a:lnTo>
                  <a:lnTo>
                    <a:pt x="5745" y="5745"/>
                  </a:lnTo>
                  <a:close/>
                </a:path>
              </a:pathLst>
            </a:custGeom>
            <a:solidFill>
              <a:srgbClr val="B1B2AA"/>
            </a:solid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64A488FD-01F9-49DF-AFE2-D0350AF55BBB}"/>
                </a:ext>
              </a:extLst>
            </p:cNvPr>
            <p:cNvSpPr/>
            <p:nvPr/>
          </p:nvSpPr>
          <p:spPr>
            <a:xfrm>
              <a:off x="10563690" y="8346473"/>
              <a:ext cx="107257" cy="91935"/>
            </a:xfrm>
            <a:custGeom>
              <a:avLst/>
              <a:gdLst>
                <a:gd name="connsiteX0" fmla="*/ 79898 w 107244"/>
                <a:gd name="connsiteY0" fmla="*/ 5745 h 91924"/>
                <a:gd name="connsiteX1" fmla="*/ 79898 w 107244"/>
                <a:gd name="connsiteY1" fmla="*/ 5745 h 91924"/>
                <a:gd name="connsiteX2" fmla="*/ 30259 w 107244"/>
                <a:gd name="connsiteY2" fmla="*/ 5745 h 91924"/>
                <a:gd name="connsiteX3" fmla="*/ 21908 w 107244"/>
                <a:gd name="connsiteY3" fmla="*/ 17849 h 91924"/>
                <a:gd name="connsiteX4" fmla="*/ 5745 w 107244"/>
                <a:gd name="connsiteY4" fmla="*/ 41366 h 91924"/>
                <a:gd name="connsiteX5" fmla="*/ 35621 w 107244"/>
                <a:gd name="connsiteY5" fmla="*/ 86409 h 91924"/>
                <a:gd name="connsiteX6" fmla="*/ 54236 w 107244"/>
                <a:gd name="connsiteY6" fmla="*/ 82042 h 91924"/>
                <a:gd name="connsiteX7" fmla="*/ 72468 w 107244"/>
                <a:gd name="connsiteY7" fmla="*/ 86409 h 91924"/>
                <a:gd name="connsiteX8" fmla="*/ 104794 w 107244"/>
                <a:gd name="connsiteY8" fmla="*/ 42055 h 91924"/>
                <a:gd name="connsiteX9" fmla="*/ 101500 w 107244"/>
                <a:gd name="connsiteY9" fmla="*/ 37229 h 91924"/>
                <a:gd name="connsiteX10" fmla="*/ 79898 w 107244"/>
                <a:gd name="connsiteY10" fmla="*/ 5745 h 9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244" h="91924">
                  <a:moveTo>
                    <a:pt x="79898" y="5745"/>
                  </a:moveTo>
                  <a:lnTo>
                    <a:pt x="79898" y="5745"/>
                  </a:lnTo>
                  <a:lnTo>
                    <a:pt x="30259" y="5745"/>
                  </a:lnTo>
                  <a:lnTo>
                    <a:pt x="21908" y="17849"/>
                  </a:lnTo>
                  <a:lnTo>
                    <a:pt x="5745" y="41366"/>
                  </a:lnTo>
                  <a:cubicBezTo>
                    <a:pt x="15704" y="56380"/>
                    <a:pt x="25662" y="71395"/>
                    <a:pt x="35621" y="86409"/>
                  </a:cubicBezTo>
                  <a:cubicBezTo>
                    <a:pt x="38915" y="84800"/>
                    <a:pt x="45503" y="81966"/>
                    <a:pt x="54236" y="82042"/>
                  </a:cubicBezTo>
                  <a:cubicBezTo>
                    <a:pt x="62815" y="82119"/>
                    <a:pt x="69250" y="84800"/>
                    <a:pt x="72468" y="86409"/>
                  </a:cubicBezTo>
                  <a:lnTo>
                    <a:pt x="104794" y="42055"/>
                  </a:lnTo>
                  <a:lnTo>
                    <a:pt x="101500" y="37229"/>
                  </a:lnTo>
                  <a:lnTo>
                    <a:pt x="79898" y="5745"/>
                  </a:lnTo>
                  <a:close/>
                </a:path>
              </a:pathLst>
            </a:custGeom>
            <a:solidFill>
              <a:srgbClr val="72C05F"/>
            </a:solid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72D29340-04F1-4B81-883B-B8B8E798B960}"/>
                </a:ext>
              </a:extLst>
            </p:cNvPr>
            <p:cNvSpPr/>
            <p:nvPr/>
          </p:nvSpPr>
          <p:spPr>
            <a:xfrm>
              <a:off x="10518030" y="8190567"/>
              <a:ext cx="199192" cy="91935"/>
            </a:xfrm>
            <a:custGeom>
              <a:avLst/>
              <a:gdLst>
                <a:gd name="connsiteX0" fmla="*/ 97363 w 199169"/>
                <a:gd name="connsiteY0" fmla="*/ 86792 h 91924"/>
                <a:gd name="connsiteX1" fmla="*/ 193807 w 199169"/>
                <a:gd name="connsiteY1" fmla="*/ 37306 h 91924"/>
                <a:gd name="connsiteX2" fmla="*/ 189517 w 199169"/>
                <a:gd name="connsiteY2" fmla="*/ 5745 h 91924"/>
                <a:gd name="connsiteX3" fmla="*/ 181473 w 199169"/>
                <a:gd name="connsiteY3" fmla="*/ 14785 h 91924"/>
                <a:gd name="connsiteX4" fmla="*/ 181321 w 199169"/>
                <a:gd name="connsiteY4" fmla="*/ 14938 h 91924"/>
                <a:gd name="connsiteX5" fmla="*/ 177414 w 199169"/>
                <a:gd name="connsiteY5" fmla="*/ 18921 h 91924"/>
                <a:gd name="connsiteX6" fmla="*/ 177337 w 199169"/>
                <a:gd name="connsiteY6" fmla="*/ 18998 h 91924"/>
                <a:gd name="connsiteX7" fmla="*/ 173430 w 199169"/>
                <a:gd name="connsiteY7" fmla="*/ 22598 h 91924"/>
                <a:gd name="connsiteX8" fmla="*/ 89320 w 199169"/>
                <a:gd name="connsiteY8" fmla="*/ 46422 h 91924"/>
                <a:gd name="connsiteX9" fmla="*/ 8196 w 199169"/>
                <a:gd name="connsiteY9" fmla="*/ 25049 h 91924"/>
                <a:gd name="connsiteX10" fmla="*/ 8119 w 199169"/>
                <a:gd name="connsiteY10" fmla="*/ 24973 h 91924"/>
                <a:gd name="connsiteX11" fmla="*/ 6971 w 199169"/>
                <a:gd name="connsiteY11" fmla="*/ 32786 h 91924"/>
                <a:gd name="connsiteX12" fmla="*/ 5745 w 199169"/>
                <a:gd name="connsiteY12" fmla="*/ 41213 h 91924"/>
                <a:gd name="connsiteX13" fmla="*/ 5975 w 199169"/>
                <a:gd name="connsiteY13" fmla="*/ 41366 h 91924"/>
                <a:gd name="connsiteX14" fmla="*/ 97363 w 199169"/>
                <a:gd name="connsiteY14" fmla="*/ 86792 h 9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9169" h="91924">
                  <a:moveTo>
                    <a:pt x="97363" y="86792"/>
                  </a:moveTo>
                  <a:cubicBezTo>
                    <a:pt x="122566" y="86562"/>
                    <a:pt x="181397" y="53546"/>
                    <a:pt x="193807" y="37306"/>
                  </a:cubicBezTo>
                  <a:lnTo>
                    <a:pt x="189517" y="5745"/>
                  </a:lnTo>
                  <a:cubicBezTo>
                    <a:pt x="186836" y="8963"/>
                    <a:pt x="184078" y="12027"/>
                    <a:pt x="181473" y="14785"/>
                  </a:cubicBezTo>
                  <a:cubicBezTo>
                    <a:pt x="181397" y="14861"/>
                    <a:pt x="181397" y="14938"/>
                    <a:pt x="181321" y="14938"/>
                  </a:cubicBezTo>
                  <a:cubicBezTo>
                    <a:pt x="180018" y="16317"/>
                    <a:pt x="178716" y="17619"/>
                    <a:pt x="177414" y="18921"/>
                  </a:cubicBezTo>
                  <a:cubicBezTo>
                    <a:pt x="177414" y="18921"/>
                    <a:pt x="177337" y="18998"/>
                    <a:pt x="177337" y="18998"/>
                  </a:cubicBezTo>
                  <a:cubicBezTo>
                    <a:pt x="176035" y="20300"/>
                    <a:pt x="174732" y="21526"/>
                    <a:pt x="173430" y="22598"/>
                  </a:cubicBezTo>
                  <a:cubicBezTo>
                    <a:pt x="146466" y="46422"/>
                    <a:pt x="89320" y="46422"/>
                    <a:pt x="89320" y="46422"/>
                  </a:cubicBezTo>
                  <a:cubicBezTo>
                    <a:pt x="89320" y="46422"/>
                    <a:pt x="36157" y="46422"/>
                    <a:pt x="8196" y="25049"/>
                  </a:cubicBezTo>
                  <a:cubicBezTo>
                    <a:pt x="8196" y="25049"/>
                    <a:pt x="8119" y="25049"/>
                    <a:pt x="8119" y="24973"/>
                  </a:cubicBezTo>
                  <a:lnTo>
                    <a:pt x="6971" y="32786"/>
                  </a:lnTo>
                  <a:lnTo>
                    <a:pt x="5745" y="41213"/>
                  </a:lnTo>
                  <a:cubicBezTo>
                    <a:pt x="5745" y="41213"/>
                    <a:pt x="5822" y="41289"/>
                    <a:pt x="5975" y="41366"/>
                  </a:cubicBezTo>
                  <a:cubicBezTo>
                    <a:pt x="10418" y="44507"/>
                    <a:pt x="73080" y="87022"/>
                    <a:pt x="97363" y="86792"/>
                  </a:cubicBezTo>
                  <a:close/>
                </a:path>
              </a:pathLst>
            </a:custGeom>
            <a:solidFill>
              <a:srgbClr val="B1B2AA"/>
            </a:solid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02B6E0F5-B101-4A1A-A3F6-EB9D5532DFC4}"/>
                </a:ext>
              </a:extLst>
            </p:cNvPr>
            <p:cNvSpPr/>
            <p:nvPr/>
          </p:nvSpPr>
          <p:spPr>
            <a:xfrm>
              <a:off x="7842779" y="7205999"/>
              <a:ext cx="1739100" cy="2880624"/>
            </a:xfrm>
            <a:custGeom>
              <a:avLst/>
              <a:gdLst>
                <a:gd name="connsiteX0" fmla="*/ 4619 w 1738899"/>
                <a:gd name="connsiteY0" fmla="*/ 4619 h 2880291"/>
                <a:gd name="connsiteX1" fmla="*/ 1736318 w 1738899"/>
                <a:gd name="connsiteY1" fmla="*/ 4619 h 2880291"/>
                <a:gd name="connsiteX2" fmla="*/ 1736318 w 1738899"/>
                <a:gd name="connsiteY2" fmla="*/ 2879089 h 2880291"/>
                <a:gd name="connsiteX3" fmla="*/ 4619 w 1738899"/>
                <a:gd name="connsiteY3" fmla="*/ 2879089 h 2880291"/>
              </a:gdLst>
              <a:ahLst/>
              <a:cxnLst>
                <a:cxn ang="0">
                  <a:pos x="connsiteX0" y="connsiteY0"/>
                </a:cxn>
                <a:cxn ang="0">
                  <a:pos x="connsiteX1" y="connsiteY1"/>
                </a:cxn>
                <a:cxn ang="0">
                  <a:pos x="connsiteX2" y="connsiteY2"/>
                </a:cxn>
                <a:cxn ang="0">
                  <a:pos x="connsiteX3" y="connsiteY3"/>
                </a:cxn>
              </a:cxnLst>
              <a:rect l="l" t="t" r="r" b="b"/>
              <a:pathLst>
                <a:path w="1738899" h="2880291">
                  <a:moveTo>
                    <a:pt x="4619" y="4619"/>
                  </a:moveTo>
                  <a:lnTo>
                    <a:pt x="1736318" y="4619"/>
                  </a:lnTo>
                  <a:lnTo>
                    <a:pt x="1736318" y="2879089"/>
                  </a:lnTo>
                  <a:lnTo>
                    <a:pt x="4619" y="2879089"/>
                  </a:lnTo>
                  <a:close/>
                </a:path>
              </a:pathLst>
            </a:custGeom>
            <a:solidFill>
              <a:srgbClr val="FFFFFF"/>
            </a:solidFill>
            <a:ln w="7658"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94E81850-A1B0-4DC9-A3B5-666308502C59}"/>
                </a:ext>
              </a:extLst>
            </p:cNvPr>
            <p:cNvSpPr/>
            <p:nvPr/>
          </p:nvSpPr>
          <p:spPr>
            <a:xfrm>
              <a:off x="7971782" y="7234268"/>
              <a:ext cx="1478618" cy="1478618"/>
            </a:xfrm>
            <a:custGeom>
              <a:avLst/>
              <a:gdLst>
                <a:gd name="connsiteX0" fmla="*/ 1108081 w 1478447"/>
                <a:gd name="connsiteY0" fmla="*/ 374777 h 1478447"/>
                <a:gd name="connsiteX1" fmla="*/ 1108081 w 1478447"/>
                <a:gd name="connsiteY1" fmla="*/ 1108080 h 1478447"/>
                <a:gd name="connsiteX2" fmla="*/ 374778 w 1478447"/>
                <a:gd name="connsiteY2" fmla="*/ 1108080 h 1478447"/>
                <a:gd name="connsiteX3" fmla="*/ 374777 w 1478447"/>
                <a:gd name="connsiteY3" fmla="*/ 374777 h 1478447"/>
                <a:gd name="connsiteX4" fmla="*/ 1108081 w 1478447"/>
                <a:gd name="connsiteY4" fmla="*/ 374777 h 14784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8447" h="1478447">
                  <a:moveTo>
                    <a:pt x="1108081" y="374777"/>
                  </a:moveTo>
                  <a:cubicBezTo>
                    <a:pt x="1310577" y="577273"/>
                    <a:pt x="1310577" y="905584"/>
                    <a:pt x="1108081" y="1108080"/>
                  </a:cubicBezTo>
                  <a:cubicBezTo>
                    <a:pt x="905585" y="1310577"/>
                    <a:pt x="577274" y="1310576"/>
                    <a:pt x="374778" y="1108080"/>
                  </a:cubicBezTo>
                  <a:cubicBezTo>
                    <a:pt x="172281" y="905584"/>
                    <a:pt x="172281" y="577273"/>
                    <a:pt x="374777" y="374777"/>
                  </a:cubicBezTo>
                  <a:cubicBezTo>
                    <a:pt x="577274" y="172280"/>
                    <a:pt x="905585" y="172281"/>
                    <a:pt x="1108081" y="374777"/>
                  </a:cubicBezTo>
                  <a:close/>
                </a:path>
              </a:pathLst>
            </a:custGeom>
            <a:solidFill>
              <a:srgbClr val="69CCE7"/>
            </a:solid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4821BCB3-FDE5-4618-A2BA-6D40544C4AC9}"/>
                </a:ext>
              </a:extLst>
            </p:cNvPr>
            <p:cNvSpPr/>
            <p:nvPr/>
          </p:nvSpPr>
          <p:spPr>
            <a:xfrm>
              <a:off x="8417773" y="7649528"/>
              <a:ext cx="589915" cy="704834"/>
            </a:xfrm>
            <a:custGeom>
              <a:avLst/>
              <a:gdLst>
                <a:gd name="connsiteX0" fmla="*/ 195037 w 589846"/>
                <a:gd name="connsiteY0" fmla="*/ 601418 h 704752"/>
                <a:gd name="connsiteX1" fmla="*/ 234565 w 589846"/>
                <a:gd name="connsiteY1" fmla="*/ 564188 h 704752"/>
                <a:gd name="connsiteX2" fmla="*/ 235408 w 589846"/>
                <a:gd name="connsiteY2" fmla="*/ 565031 h 704752"/>
                <a:gd name="connsiteX3" fmla="*/ 236403 w 589846"/>
                <a:gd name="connsiteY3" fmla="*/ 532245 h 704752"/>
                <a:gd name="connsiteX4" fmla="*/ 95224 w 589846"/>
                <a:gd name="connsiteY4" fmla="*/ 362185 h 704752"/>
                <a:gd name="connsiteX5" fmla="*/ 98594 w 589846"/>
                <a:gd name="connsiteY5" fmla="*/ 258924 h 704752"/>
                <a:gd name="connsiteX6" fmla="*/ 401484 w 589846"/>
                <a:gd name="connsiteY6" fmla="*/ 135822 h 704752"/>
                <a:gd name="connsiteX7" fmla="*/ 484522 w 589846"/>
                <a:gd name="connsiteY7" fmla="*/ 260609 h 704752"/>
                <a:gd name="connsiteX8" fmla="*/ 472343 w 589846"/>
                <a:gd name="connsiteY8" fmla="*/ 380953 h 704752"/>
                <a:gd name="connsiteX9" fmla="*/ 348628 w 589846"/>
                <a:gd name="connsiteY9" fmla="*/ 534007 h 704752"/>
                <a:gd name="connsiteX10" fmla="*/ 348628 w 589846"/>
                <a:gd name="connsiteY10" fmla="*/ 534083 h 704752"/>
                <a:gd name="connsiteX11" fmla="*/ 348628 w 589846"/>
                <a:gd name="connsiteY11" fmla="*/ 534083 h 704752"/>
                <a:gd name="connsiteX12" fmla="*/ 348628 w 589846"/>
                <a:gd name="connsiteY12" fmla="*/ 538373 h 704752"/>
                <a:gd name="connsiteX13" fmla="*/ 348628 w 589846"/>
                <a:gd name="connsiteY13" fmla="*/ 564571 h 704752"/>
                <a:gd name="connsiteX14" fmla="*/ 349011 w 589846"/>
                <a:gd name="connsiteY14" fmla="*/ 564188 h 704752"/>
                <a:gd name="connsiteX15" fmla="*/ 388538 w 589846"/>
                <a:gd name="connsiteY15" fmla="*/ 601418 h 704752"/>
                <a:gd name="connsiteX16" fmla="*/ 388385 w 589846"/>
                <a:gd name="connsiteY16" fmla="*/ 601954 h 704752"/>
                <a:gd name="connsiteX17" fmla="*/ 422014 w 589846"/>
                <a:gd name="connsiteY17" fmla="*/ 627922 h 704752"/>
                <a:gd name="connsiteX18" fmla="*/ 586022 w 589846"/>
                <a:gd name="connsiteY18" fmla="*/ 669595 h 704752"/>
                <a:gd name="connsiteX19" fmla="*/ 521216 w 589846"/>
                <a:gd name="connsiteY19" fmla="*/ 365173 h 704752"/>
                <a:gd name="connsiteX20" fmla="*/ 287575 w 589846"/>
                <a:gd name="connsiteY20" fmla="*/ 5826 h 704752"/>
                <a:gd name="connsiteX21" fmla="*/ 53934 w 589846"/>
                <a:gd name="connsiteY21" fmla="*/ 365173 h 704752"/>
                <a:gd name="connsiteX22" fmla="*/ 7742 w 589846"/>
                <a:gd name="connsiteY22" fmla="*/ 655653 h 704752"/>
                <a:gd name="connsiteX23" fmla="*/ 118971 w 589846"/>
                <a:gd name="connsiteY23" fmla="*/ 669518 h 704752"/>
                <a:gd name="connsiteX24" fmla="*/ 195267 w 589846"/>
                <a:gd name="connsiteY24" fmla="*/ 602107 h 704752"/>
                <a:gd name="connsiteX25" fmla="*/ 195037 w 589846"/>
                <a:gd name="connsiteY25" fmla="*/ 601418 h 704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89846" h="704752">
                  <a:moveTo>
                    <a:pt x="195037" y="601418"/>
                  </a:moveTo>
                  <a:lnTo>
                    <a:pt x="234565" y="564188"/>
                  </a:lnTo>
                  <a:lnTo>
                    <a:pt x="235408" y="565031"/>
                  </a:lnTo>
                  <a:lnTo>
                    <a:pt x="236403" y="532245"/>
                  </a:lnTo>
                  <a:cubicBezTo>
                    <a:pt x="189675" y="516158"/>
                    <a:pt x="123567" y="473796"/>
                    <a:pt x="95224" y="362185"/>
                  </a:cubicBezTo>
                  <a:cubicBezTo>
                    <a:pt x="88865" y="337136"/>
                    <a:pt x="86337" y="286884"/>
                    <a:pt x="98594" y="258924"/>
                  </a:cubicBezTo>
                  <a:cubicBezTo>
                    <a:pt x="166464" y="279453"/>
                    <a:pt x="295312" y="259460"/>
                    <a:pt x="401484" y="135822"/>
                  </a:cubicBezTo>
                  <a:cubicBezTo>
                    <a:pt x="411749" y="196338"/>
                    <a:pt x="451582" y="234793"/>
                    <a:pt x="484522" y="260609"/>
                  </a:cubicBezTo>
                  <a:cubicBezTo>
                    <a:pt x="485518" y="297149"/>
                    <a:pt x="479390" y="356057"/>
                    <a:pt x="472343" y="380953"/>
                  </a:cubicBezTo>
                  <a:cubicBezTo>
                    <a:pt x="444152" y="480537"/>
                    <a:pt x="390760" y="519222"/>
                    <a:pt x="348628" y="534007"/>
                  </a:cubicBezTo>
                  <a:lnTo>
                    <a:pt x="348628" y="534083"/>
                  </a:lnTo>
                  <a:cubicBezTo>
                    <a:pt x="348628" y="534083"/>
                    <a:pt x="348628" y="534083"/>
                    <a:pt x="348628" y="534083"/>
                  </a:cubicBezTo>
                  <a:lnTo>
                    <a:pt x="348628" y="538373"/>
                  </a:lnTo>
                  <a:lnTo>
                    <a:pt x="348628" y="564571"/>
                  </a:lnTo>
                  <a:lnTo>
                    <a:pt x="349011" y="564188"/>
                  </a:lnTo>
                  <a:lnTo>
                    <a:pt x="388538" y="601418"/>
                  </a:lnTo>
                  <a:lnTo>
                    <a:pt x="388385" y="601954"/>
                  </a:lnTo>
                  <a:cubicBezTo>
                    <a:pt x="394820" y="603410"/>
                    <a:pt x="415426" y="626314"/>
                    <a:pt x="422014" y="627922"/>
                  </a:cubicBezTo>
                  <a:cubicBezTo>
                    <a:pt x="444229" y="722451"/>
                    <a:pt x="622179" y="725209"/>
                    <a:pt x="586022" y="669595"/>
                  </a:cubicBezTo>
                  <a:cubicBezTo>
                    <a:pt x="500532" y="538067"/>
                    <a:pt x="521216" y="365173"/>
                    <a:pt x="521216" y="365173"/>
                  </a:cubicBezTo>
                  <a:cubicBezTo>
                    <a:pt x="571314" y="1382"/>
                    <a:pt x="305270" y="5136"/>
                    <a:pt x="287575" y="5826"/>
                  </a:cubicBezTo>
                  <a:cubicBezTo>
                    <a:pt x="269879" y="5136"/>
                    <a:pt x="3835" y="1382"/>
                    <a:pt x="53934" y="365173"/>
                  </a:cubicBezTo>
                  <a:cubicBezTo>
                    <a:pt x="53934" y="365173"/>
                    <a:pt x="63356" y="508345"/>
                    <a:pt x="7742" y="655653"/>
                  </a:cubicBezTo>
                  <a:cubicBezTo>
                    <a:pt x="-4591" y="688363"/>
                    <a:pt x="41141" y="705675"/>
                    <a:pt x="118971" y="669518"/>
                  </a:cubicBezTo>
                  <a:cubicBezTo>
                    <a:pt x="127090" y="667603"/>
                    <a:pt x="187377" y="603946"/>
                    <a:pt x="195267" y="602107"/>
                  </a:cubicBezTo>
                  <a:lnTo>
                    <a:pt x="195037" y="601418"/>
                  </a:lnTo>
                  <a:close/>
                </a:path>
              </a:pathLst>
            </a:custGeom>
            <a:solidFill>
              <a:srgbClr val="0F1128"/>
            </a:solid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E40D58B3-EAC2-4FC0-908C-E7FBF46B74A2}"/>
                </a:ext>
              </a:extLst>
            </p:cNvPr>
            <p:cNvSpPr/>
            <p:nvPr/>
          </p:nvSpPr>
          <p:spPr>
            <a:xfrm>
              <a:off x="8467422" y="8283422"/>
              <a:ext cx="15323" cy="7661"/>
            </a:xfrm>
            <a:custGeom>
              <a:avLst/>
              <a:gdLst>
                <a:gd name="connsiteX0" fmla="*/ 5745 w 15320"/>
                <a:gd name="connsiteY0" fmla="*/ 7660 h 7660"/>
                <a:gd name="connsiteX1" fmla="*/ 9729 w 15320"/>
                <a:gd name="connsiteY1" fmla="*/ 5745 h 7660"/>
                <a:gd name="connsiteX2" fmla="*/ 5745 w 15320"/>
                <a:gd name="connsiteY2" fmla="*/ 7660 h 7660"/>
              </a:gdLst>
              <a:ahLst/>
              <a:cxnLst>
                <a:cxn ang="0">
                  <a:pos x="connsiteX0" y="connsiteY0"/>
                </a:cxn>
                <a:cxn ang="0">
                  <a:pos x="connsiteX1" y="connsiteY1"/>
                </a:cxn>
                <a:cxn ang="0">
                  <a:pos x="connsiteX2" y="connsiteY2"/>
                </a:cxn>
              </a:cxnLst>
              <a:rect l="l" t="t" r="r" b="b"/>
              <a:pathLst>
                <a:path w="15320" h="7660">
                  <a:moveTo>
                    <a:pt x="5745" y="7660"/>
                  </a:moveTo>
                  <a:cubicBezTo>
                    <a:pt x="6895" y="7048"/>
                    <a:pt x="8274" y="6435"/>
                    <a:pt x="9729" y="5745"/>
                  </a:cubicBezTo>
                  <a:cubicBezTo>
                    <a:pt x="8274" y="6435"/>
                    <a:pt x="6971" y="7048"/>
                    <a:pt x="5745" y="7660"/>
                  </a:cubicBezTo>
                  <a:close/>
                </a:path>
              </a:pathLst>
            </a:custGeom>
            <a:solidFill>
              <a:srgbClr val="7F3F95"/>
            </a:solid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E185C408-09A8-4B9E-BCE8-83CFB2C394FD}"/>
                </a:ext>
              </a:extLst>
            </p:cNvPr>
            <p:cNvSpPr/>
            <p:nvPr/>
          </p:nvSpPr>
          <p:spPr>
            <a:xfrm>
              <a:off x="8400387" y="8285337"/>
              <a:ext cx="76612" cy="206853"/>
            </a:xfrm>
            <a:custGeom>
              <a:avLst/>
              <a:gdLst>
                <a:gd name="connsiteX0" fmla="*/ 69709 w 76603"/>
                <a:gd name="connsiteY0" fmla="*/ 7507 h 206829"/>
                <a:gd name="connsiteX1" fmla="*/ 72773 w 76603"/>
                <a:gd name="connsiteY1" fmla="*/ 5745 h 206829"/>
                <a:gd name="connsiteX2" fmla="*/ 69709 w 76603"/>
                <a:gd name="connsiteY2" fmla="*/ 7507 h 206829"/>
                <a:gd name="connsiteX3" fmla="*/ 5745 w 76603"/>
                <a:gd name="connsiteY3" fmla="*/ 208592 h 206829"/>
                <a:gd name="connsiteX4" fmla="*/ 5745 w 76603"/>
                <a:gd name="connsiteY4" fmla="*/ 208592 h 206829"/>
                <a:gd name="connsiteX5" fmla="*/ 69709 w 76603"/>
                <a:gd name="connsiteY5" fmla="*/ 7507 h 206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603" h="206829">
                  <a:moveTo>
                    <a:pt x="69709" y="7507"/>
                  </a:moveTo>
                  <a:cubicBezTo>
                    <a:pt x="70552" y="6971"/>
                    <a:pt x="71624" y="6358"/>
                    <a:pt x="72773" y="5745"/>
                  </a:cubicBezTo>
                  <a:cubicBezTo>
                    <a:pt x="71624" y="6358"/>
                    <a:pt x="70552" y="6971"/>
                    <a:pt x="69709" y="7507"/>
                  </a:cubicBezTo>
                  <a:cubicBezTo>
                    <a:pt x="38991" y="27731"/>
                    <a:pt x="5745" y="208592"/>
                    <a:pt x="5745" y="208592"/>
                  </a:cubicBezTo>
                  <a:lnTo>
                    <a:pt x="5745" y="208592"/>
                  </a:lnTo>
                  <a:cubicBezTo>
                    <a:pt x="5745" y="208592"/>
                    <a:pt x="38991" y="27731"/>
                    <a:pt x="69709" y="7507"/>
                  </a:cubicBezTo>
                  <a:close/>
                </a:path>
              </a:pathLst>
            </a:custGeom>
            <a:solidFill>
              <a:srgbClr val="7F3F95"/>
            </a:solid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3BD9E55E-6C97-4AE6-9E4A-014581D30611}"/>
                </a:ext>
              </a:extLst>
            </p:cNvPr>
            <p:cNvSpPr/>
            <p:nvPr/>
          </p:nvSpPr>
          <p:spPr>
            <a:xfrm>
              <a:off x="8502038" y="7779619"/>
              <a:ext cx="406046" cy="490319"/>
            </a:xfrm>
            <a:custGeom>
              <a:avLst/>
              <a:gdLst>
                <a:gd name="connsiteX0" fmla="*/ 207608 w 405998"/>
                <a:gd name="connsiteY0" fmla="*/ 489343 h 490262"/>
                <a:gd name="connsiteX1" fmla="*/ 264448 w 405998"/>
                <a:gd name="connsiteY1" fmla="*/ 434495 h 490262"/>
                <a:gd name="connsiteX2" fmla="*/ 264448 w 405998"/>
                <a:gd name="connsiteY2" fmla="*/ 408297 h 490262"/>
                <a:gd name="connsiteX3" fmla="*/ 264448 w 405998"/>
                <a:gd name="connsiteY3" fmla="*/ 414808 h 490262"/>
                <a:gd name="connsiteX4" fmla="*/ 209600 w 405998"/>
                <a:gd name="connsiteY4" fmla="*/ 432810 h 490262"/>
                <a:gd name="connsiteX5" fmla="*/ 151841 w 405998"/>
                <a:gd name="connsiteY5" fmla="*/ 415114 h 490262"/>
                <a:gd name="connsiteX6" fmla="*/ 152378 w 405998"/>
                <a:gd name="connsiteY6" fmla="*/ 402321 h 490262"/>
                <a:gd name="connsiteX7" fmla="*/ 209370 w 405998"/>
                <a:gd name="connsiteY7" fmla="*/ 412740 h 490262"/>
                <a:gd name="connsiteX8" fmla="*/ 264448 w 405998"/>
                <a:gd name="connsiteY8" fmla="*/ 404007 h 490262"/>
                <a:gd name="connsiteX9" fmla="*/ 264448 w 405998"/>
                <a:gd name="connsiteY9" fmla="*/ 403930 h 490262"/>
                <a:gd name="connsiteX10" fmla="*/ 388163 w 405998"/>
                <a:gd name="connsiteY10" fmla="*/ 250876 h 490262"/>
                <a:gd name="connsiteX11" fmla="*/ 400343 w 405998"/>
                <a:gd name="connsiteY11" fmla="*/ 130532 h 490262"/>
                <a:gd name="connsiteX12" fmla="*/ 317305 w 405998"/>
                <a:gd name="connsiteY12" fmla="*/ 5745 h 490262"/>
                <a:gd name="connsiteX13" fmla="*/ 14415 w 405998"/>
                <a:gd name="connsiteY13" fmla="*/ 128847 h 490262"/>
                <a:gd name="connsiteX14" fmla="*/ 11044 w 405998"/>
                <a:gd name="connsiteY14" fmla="*/ 232108 h 490262"/>
                <a:gd name="connsiteX15" fmla="*/ 152224 w 405998"/>
                <a:gd name="connsiteY15" fmla="*/ 402168 h 490262"/>
                <a:gd name="connsiteX16" fmla="*/ 151228 w 405998"/>
                <a:gd name="connsiteY16" fmla="*/ 434955 h 490262"/>
                <a:gd name="connsiteX17" fmla="*/ 207608 w 405998"/>
                <a:gd name="connsiteY17" fmla="*/ 489343 h 490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05998" h="490262">
                  <a:moveTo>
                    <a:pt x="207608" y="489343"/>
                  </a:moveTo>
                  <a:lnTo>
                    <a:pt x="264448" y="434495"/>
                  </a:lnTo>
                  <a:lnTo>
                    <a:pt x="264448" y="408297"/>
                  </a:lnTo>
                  <a:lnTo>
                    <a:pt x="264448" y="414808"/>
                  </a:lnTo>
                  <a:cubicBezTo>
                    <a:pt x="245604" y="424077"/>
                    <a:pt x="223925" y="433499"/>
                    <a:pt x="209600" y="432810"/>
                  </a:cubicBezTo>
                  <a:cubicBezTo>
                    <a:pt x="195964" y="432197"/>
                    <a:pt x="170763" y="422851"/>
                    <a:pt x="151841" y="415114"/>
                  </a:cubicBezTo>
                  <a:lnTo>
                    <a:pt x="152378" y="402321"/>
                  </a:lnTo>
                  <a:cubicBezTo>
                    <a:pt x="184015" y="412740"/>
                    <a:pt x="209370" y="412740"/>
                    <a:pt x="209370" y="412740"/>
                  </a:cubicBezTo>
                  <a:cubicBezTo>
                    <a:pt x="209370" y="412740"/>
                    <a:pt x="231739" y="414961"/>
                    <a:pt x="264448" y="404007"/>
                  </a:cubicBezTo>
                  <a:lnTo>
                    <a:pt x="264448" y="403930"/>
                  </a:lnTo>
                  <a:cubicBezTo>
                    <a:pt x="306580" y="389222"/>
                    <a:pt x="359973" y="350461"/>
                    <a:pt x="388163" y="250876"/>
                  </a:cubicBezTo>
                  <a:cubicBezTo>
                    <a:pt x="395210" y="226057"/>
                    <a:pt x="401262" y="167149"/>
                    <a:pt x="400343" y="130532"/>
                  </a:cubicBezTo>
                  <a:cubicBezTo>
                    <a:pt x="367403" y="104717"/>
                    <a:pt x="327570" y="66262"/>
                    <a:pt x="317305" y="5745"/>
                  </a:cubicBezTo>
                  <a:cubicBezTo>
                    <a:pt x="211133" y="129307"/>
                    <a:pt x="82285" y="149377"/>
                    <a:pt x="14415" y="128847"/>
                  </a:cubicBezTo>
                  <a:cubicBezTo>
                    <a:pt x="2158" y="156807"/>
                    <a:pt x="4686" y="207059"/>
                    <a:pt x="11044" y="232108"/>
                  </a:cubicBezTo>
                  <a:cubicBezTo>
                    <a:pt x="39464" y="343720"/>
                    <a:pt x="105496" y="386082"/>
                    <a:pt x="152224" y="402168"/>
                  </a:cubicBezTo>
                  <a:lnTo>
                    <a:pt x="151228" y="434955"/>
                  </a:lnTo>
                  <a:lnTo>
                    <a:pt x="207608" y="489343"/>
                  </a:lnTo>
                  <a:close/>
                </a:path>
              </a:pathLst>
            </a:custGeom>
            <a:solidFill>
              <a:srgbClr val="B1B2AA"/>
            </a:solid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393EC51F-1AFE-49E2-AA00-4A216B580A09}"/>
                </a:ext>
              </a:extLst>
            </p:cNvPr>
            <p:cNvSpPr/>
            <p:nvPr/>
          </p:nvSpPr>
          <p:spPr>
            <a:xfrm>
              <a:off x="8607087" y="8208035"/>
              <a:ext cx="199192" cy="130241"/>
            </a:xfrm>
            <a:custGeom>
              <a:avLst/>
              <a:gdLst>
                <a:gd name="connsiteX0" fmla="*/ 159719 w 199169"/>
                <a:gd name="connsiteY0" fmla="*/ 5745 h 130225"/>
                <a:gd name="connsiteX1" fmla="*/ 159412 w 199169"/>
                <a:gd name="connsiteY1" fmla="*/ 6128 h 130225"/>
                <a:gd name="connsiteX2" fmla="*/ 102572 w 199169"/>
                <a:gd name="connsiteY2" fmla="*/ 60977 h 130225"/>
                <a:gd name="connsiteX3" fmla="*/ 46192 w 199169"/>
                <a:gd name="connsiteY3" fmla="*/ 6588 h 130225"/>
                <a:gd name="connsiteX4" fmla="*/ 45350 w 199169"/>
                <a:gd name="connsiteY4" fmla="*/ 5745 h 130225"/>
                <a:gd name="connsiteX5" fmla="*/ 5745 w 199169"/>
                <a:gd name="connsiteY5" fmla="*/ 42975 h 130225"/>
                <a:gd name="connsiteX6" fmla="*/ 6052 w 199169"/>
                <a:gd name="connsiteY6" fmla="*/ 43664 h 130225"/>
                <a:gd name="connsiteX7" fmla="*/ 38378 w 199169"/>
                <a:gd name="connsiteY7" fmla="*/ 132065 h 130225"/>
                <a:gd name="connsiteX8" fmla="*/ 102572 w 199169"/>
                <a:gd name="connsiteY8" fmla="*/ 62202 h 130225"/>
                <a:gd name="connsiteX9" fmla="*/ 166689 w 199169"/>
                <a:gd name="connsiteY9" fmla="*/ 132065 h 130225"/>
                <a:gd name="connsiteX10" fmla="*/ 199092 w 199169"/>
                <a:gd name="connsiteY10" fmla="*/ 43434 h 130225"/>
                <a:gd name="connsiteX11" fmla="*/ 199322 w 199169"/>
                <a:gd name="connsiteY11" fmla="*/ 42975 h 13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9169" h="130225">
                  <a:moveTo>
                    <a:pt x="159719" y="5745"/>
                  </a:moveTo>
                  <a:lnTo>
                    <a:pt x="159412" y="6128"/>
                  </a:lnTo>
                  <a:lnTo>
                    <a:pt x="102572" y="60977"/>
                  </a:lnTo>
                  <a:lnTo>
                    <a:pt x="46192" y="6588"/>
                  </a:lnTo>
                  <a:lnTo>
                    <a:pt x="45350" y="5745"/>
                  </a:lnTo>
                  <a:lnTo>
                    <a:pt x="5745" y="42975"/>
                  </a:lnTo>
                  <a:lnTo>
                    <a:pt x="6052" y="43664"/>
                  </a:lnTo>
                  <a:lnTo>
                    <a:pt x="38378" y="132065"/>
                  </a:lnTo>
                  <a:lnTo>
                    <a:pt x="102572" y="62202"/>
                  </a:lnTo>
                  <a:lnTo>
                    <a:pt x="166689" y="132065"/>
                  </a:lnTo>
                  <a:lnTo>
                    <a:pt x="199092" y="43434"/>
                  </a:lnTo>
                  <a:lnTo>
                    <a:pt x="199322" y="42975"/>
                  </a:lnTo>
                  <a:close/>
                </a:path>
              </a:pathLst>
            </a:custGeom>
            <a:solidFill>
              <a:srgbClr val="72C05F"/>
            </a:solid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02A4682F-BCC4-41B0-95E9-D2773807EF6D}"/>
                </a:ext>
              </a:extLst>
            </p:cNvPr>
            <p:cNvSpPr/>
            <p:nvPr/>
          </p:nvSpPr>
          <p:spPr>
            <a:xfrm>
              <a:off x="8400541" y="8245652"/>
              <a:ext cx="612899" cy="252821"/>
            </a:xfrm>
            <a:custGeom>
              <a:avLst/>
              <a:gdLst>
                <a:gd name="connsiteX0" fmla="*/ 549783 w 612827"/>
                <a:gd name="connsiteY0" fmla="*/ 47188 h 252791"/>
                <a:gd name="connsiteX1" fmla="*/ 546719 w 612827"/>
                <a:gd name="connsiteY1" fmla="*/ 45426 h 252791"/>
                <a:gd name="connsiteX2" fmla="*/ 546719 w 612827"/>
                <a:gd name="connsiteY2" fmla="*/ 45426 h 252791"/>
                <a:gd name="connsiteX3" fmla="*/ 542736 w 612827"/>
                <a:gd name="connsiteY3" fmla="*/ 43511 h 252791"/>
                <a:gd name="connsiteX4" fmla="*/ 542736 w 612827"/>
                <a:gd name="connsiteY4" fmla="*/ 43511 h 252791"/>
                <a:gd name="connsiteX5" fmla="*/ 542736 w 612827"/>
                <a:gd name="connsiteY5" fmla="*/ 43511 h 252791"/>
                <a:gd name="connsiteX6" fmla="*/ 425303 w 612827"/>
                <a:gd name="connsiteY6" fmla="*/ 10342 h 252791"/>
                <a:gd name="connsiteX7" fmla="*/ 405692 w 612827"/>
                <a:gd name="connsiteY7" fmla="*/ 5745 h 252791"/>
                <a:gd name="connsiteX8" fmla="*/ 373212 w 612827"/>
                <a:gd name="connsiteY8" fmla="*/ 94376 h 252791"/>
                <a:gd name="connsiteX9" fmla="*/ 309095 w 612827"/>
                <a:gd name="connsiteY9" fmla="*/ 24513 h 252791"/>
                <a:gd name="connsiteX10" fmla="*/ 244978 w 612827"/>
                <a:gd name="connsiteY10" fmla="*/ 94376 h 252791"/>
                <a:gd name="connsiteX11" fmla="*/ 212651 w 612827"/>
                <a:gd name="connsiteY11" fmla="*/ 6052 h 252791"/>
                <a:gd name="connsiteX12" fmla="*/ 188521 w 612827"/>
                <a:gd name="connsiteY12" fmla="*/ 11720 h 252791"/>
                <a:gd name="connsiteX13" fmla="*/ 76757 w 612827"/>
                <a:gd name="connsiteY13" fmla="*/ 43511 h 252791"/>
                <a:gd name="connsiteX14" fmla="*/ 76757 w 612827"/>
                <a:gd name="connsiteY14" fmla="*/ 43511 h 252791"/>
                <a:gd name="connsiteX15" fmla="*/ 72773 w 612827"/>
                <a:gd name="connsiteY15" fmla="*/ 45426 h 252791"/>
                <a:gd name="connsiteX16" fmla="*/ 72773 w 612827"/>
                <a:gd name="connsiteY16" fmla="*/ 45426 h 252791"/>
                <a:gd name="connsiteX17" fmla="*/ 69709 w 612827"/>
                <a:gd name="connsiteY17" fmla="*/ 47188 h 252791"/>
                <a:gd name="connsiteX18" fmla="*/ 5745 w 612827"/>
                <a:gd name="connsiteY18" fmla="*/ 248272 h 252791"/>
                <a:gd name="connsiteX19" fmla="*/ 120267 w 612827"/>
                <a:gd name="connsiteY19" fmla="*/ 248272 h 252791"/>
                <a:gd name="connsiteX20" fmla="*/ 120267 w 612827"/>
                <a:gd name="connsiteY20" fmla="*/ 248272 h 252791"/>
                <a:gd name="connsiteX21" fmla="*/ 308636 w 612827"/>
                <a:gd name="connsiteY21" fmla="*/ 248272 h 252791"/>
                <a:gd name="connsiteX22" fmla="*/ 311010 w 612827"/>
                <a:gd name="connsiteY22" fmla="*/ 248272 h 252791"/>
                <a:gd name="connsiteX23" fmla="*/ 499379 w 612827"/>
                <a:gd name="connsiteY23" fmla="*/ 248272 h 252791"/>
                <a:gd name="connsiteX24" fmla="*/ 613901 w 612827"/>
                <a:gd name="connsiteY24" fmla="*/ 248272 h 252791"/>
                <a:gd name="connsiteX25" fmla="*/ 549783 w 612827"/>
                <a:gd name="connsiteY25" fmla="*/ 47188 h 252791"/>
                <a:gd name="connsiteX26" fmla="*/ 120881 w 612827"/>
                <a:gd name="connsiteY26" fmla="*/ 209434 h 252791"/>
                <a:gd name="connsiteX27" fmla="*/ 120267 w 612827"/>
                <a:gd name="connsiteY27" fmla="*/ 194496 h 252791"/>
                <a:gd name="connsiteX28" fmla="*/ 119425 w 612827"/>
                <a:gd name="connsiteY28" fmla="*/ 182316 h 252791"/>
                <a:gd name="connsiteX29" fmla="*/ 116820 w 612827"/>
                <a:gd name="connsiteY29" fmla="*/ 159182 h 252791"/>
                <a:gd name="connsiteX30" fmla="*/ 119425 w 612827"/>
                <a:gd name="connsiteY30" fmla="*/ 182316 h 252791"/>
                <a:gd name="connsiteX31" fmla="*/ 120267 w 612827"/>
                <a:gd name="connsiteY31" fmla="*/ 194496 h 252791"/>
                <a:gd name="connsiteX32" fmla="*/ 120881 w 612827"/>
                <a:gd name="connsiteY32" fmla="*/ 209434 h 252791"/>
                <a:gd name="connsiteX33" fmla="*/ 121034 w 612827"/>
                <a:gd name="connsiteY33" fmla="*/ 223299 h 252791"/>
                <a:gd name="connsiteX34" fmla="*/ 120881 w 612827"/>
                <a:gd name="connsiteY34" fmla="*/ 209434 h 252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612827" h="252791">
                  <a:moveTo>
                    <a:pt x="549783" y="47188"/>
                  </a:moveTo>
                  <a:cubicBezTo>
                    <a:pt x="548941" y="46652"/>
                    <a:pt x="547868" y="46039"/>
                    <a:pt x="546719" y="45426"/>
                  </a:cubicBezTo>
                  <a:cubicBezTo>
                    <a:pt x="546719" y="45426"/>
                    <a:pt x="546719" y="45426"/>
                    <a:pt x="546719" y="45426"/>
                  </a:cubicBezTo>
                  <a:cubicBezTo>
                    <a:pt x="545570" y="44813"/>
                    <a:pt x="544192" y="44200"/>
                    <a:pt x="542736" y="43511"/>
                  </a:cubicBezTo>
                  <a:cubicBezTo>
                    <a:pt x="542736" y="43511"/>
                    <a:pt x="542736" y="43511"/>
                    <a:pt x="542736" y="43511"/>
                  </a:cubicBezTo>
                  <a:lnTo>
                    <a:pt x="542736" y="43511"/>
                  </a:lnTo>
                  <a:cubicBezTo>
                    <a:pt x="521976" y="34395"/>
                    <a:pt x="473027" y="21602"/>
                    <a:pt x="425303" y="10342"/>
                  </a:cubicBezTo>
                  <a:cubicBezTo>
                    <a:pt x="418715" y="8809"/>
                    <a:pt x="412127" y="7277"/>
                    <a:pt x="405692" y="5745"/>
                  </a:cubicBezTo>
                  <a:lnTo>
                    <a:pt x="373212" y="94376"/>
                  </a:lnTo>
                  <a:lnTo>
                    <a:pt x="309095" y="24513"/>
                  </a:lnTo>
                  <a:lnTo>
                    <a:pt x="244978" y="94376"/>
                  </a:lnTo>
                  <a:lnTo>
                    <a:pt x="212651" y="6052"/>
                  </a:lnTo>
                  <a:cubicBezTo>
                    <a:pt x="204684" y="7890"/>
                    <a:pt x="196642" y="9729"/>
                    <a:pt x="188521" y="11720"/>
                  </a:cubicBezTo>
                  <a:cubicBezTo>
                    <a:pt x="142636" y="22675"/>
                    <a:pt x="96674" y="34778"/>
                    <a:pt x="76757" y="43511"/>
                  </a:cubicBezTo>
                  <a:cubicBezTo>
                    <a:pt x="76757" y="43511"/>
                    <a:pt x="76757" y="43511"/>
                    <a:pt x="76757" y="43511"/>
                  </a:cubicBezTo>
                  <a:cubicBezTo>
                    <a:pt x="75301" y="44124"/>
                    <a:pt x="73923" y="44813"/>
                    <a:pt x="72773" y="45426"/>
                  </a:cubicBezTo>
                  <a:cubicBezTo>
                    <a:pt x="72773" y="45426"/>
                    <a:pt x="72773" y="45426"/>
                    <a:pt x="72773" y="45426"/>
                  </a:cubicBezTo>
                  <a:cubicBezTo>
                    <a:pt x="71624" y="46039"/>
                    <a:pt x="70552" y="46652"/>
                    <a:pt x="69709" y="47188"/>
                  </a:cubicBezTo>
                  <a:cubicBezTo>
                    <a:pt x="38991" y="67411"/>
                    <a:pt x="5745" y="248272"/>
                    <a:pt x="5745" y="248272"/>
                  </a:cubicBezTo>
                  <a:lnTo>
                    <a:pt x="120267" y="248272"/>
                  </a:lnTo>
                  <a:lnTo>
                    <a:pt x="120267" y="248272"/>
                  </a:lnTo>
                  <a:lnTo>
                    <a:pt x="308636" y="248272"/>
                  </a:lnTo>
                  <a:lnTo>
                    <a:pt x="311010" y="248272"/>
                  </a:lnTo>
                  <a:lnTo>
                    <a:pt x="499379" y="248272"/>
                  </a:lnTo>
                  <a:lnTo>
                    <a:pt x="613901" y="248272"/>
                  </a:lnTo>
                  <a:cubicBezTo>
                    <a:pt x="613747" y="248272"/>
                    <a:pt x="580425" y="67411"/>
                    <a:pt x="549783" y="47188"/>
                  </a:cubicBezTo>
                  <a:close/>
                  <a:moveTo>
                    <a:pt x="120881" y="209434"/>
                  </a:moveTo>
                  <a:cubicBezTo>
                    <a:pt x="120727" y="204608"/>
                    <a:pt x="120574" y="199705"/>
                    <a:pt x="120267" y="194496"/>
                  </a:cubicBezTo>
                  <a:cubicBezTo>
                    <a:pt x="120038" y="190360"/>
                    <a:pt x="119808" y="186300"/>
                    <a:pt x="119425" y="182316"/>
                  </a:cubicBezTo>
                  <a:cubicBezTo>
                    <a:pt x="118735" y="174350"/>
                    <a:pt x="117893" y="166613"/>
                    <a:pt x="116820" y="159182"/>
                  </a:cubicBezTo>
                  <a:cubicBezTo>
                    <a:pt x="117893" y="166613"/>
                    <a:pt x="118735" y="174350"/>
                    <a:pt x="119425" y="182316"/>
                  </a:cubicBezTo>
                  <a:cubicBezTo>
                    <a:pt x="119731" y="186300"/>
                    <a:pt x="120038" y="190360"/>
                    <a:pt x="120267" y="194496"/>
                  </a:cubicBezTo>
                  <a:cubicBezTo>
                    <a:pt x="120497" y="199629"/>
                    <a:pt x="120727" y="204608"/>
                    <a:pt x="120881" y="209434"/>
                  </a:cubicBezTo>
                  <a:cubicBezTo>
                    <a:pt x="121034" y="214260"/>
                    <a:pt x="121034" y="218856"/>
                    <a:pt x="121034" y="223299"/>
                  </a:cubicBezTo>
                  <a:cubicBezTo>
                    <a:pt x="121034" y="218856"/>
                    <a:pt x="120957" y="214260"/>
                    <a:pt x="120881" y="209434"/>
                  </a:cubicBezTo>
                  <a:close/>
                </a:path>
              </a:pathLst>
            </a:custGeom>
            <a:solidFill>
              <a:srgbClr val="B1B2AA"/>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08A743FF-4319-42D1-B1DD-554FF7F9CDBF}"/>
                </a:ext>
              </a:extLst>
            </p:cNvPr>
            <p:cNvSpPr/>
            <p:nvPr/>
          </p:nvSpPr>
          <p:spPr>
            <a:xfrm>
              <a:off x="8648151" y="8176165"/>
              <a:ext cx="122580" cy="38306"/>
            </a:xfrm>
            <a:custGeom>
              <a:avLst/>
              <a:gdLst>
                <a:gd name="connsiteX0" fmla="*/ 63275 w 122565"/>
                <a:gd name="connsiteY0" fmla="*/ 16163 h 38301"/>
                <a:gd name="connsiteX1" fmla="*/ 6282 w 122565"/>
                <a:gd name="connsiteY1" fmla="*/ 5745 h 38301"/>
                <a:gd name="connsiteX2" fmla="*/ 5745 w 122565"/>
                <a:gd name="connsiteY2" fmla="*/ 18538 h 38301"/>
                <a:gd name="connsiteX3" fmla="*/ 63505 w 122565"/>
                <a:gd name="connsiteY3" fmla="*/ 36234 h 38301"/>
                <a:gd name="connsiteX4" fmla="*/ 118353 w 122565"/>
                <a:gd name="connsiteY4" fmla="*/ 18232 h 38301"/>
                <a:gd name="connsiteX5" fmla="*/ 118353 w 122565"/>
                <a:gd name="connsiteY5" fmla="*/ 11721 h 38301"/>
                <a:gd name="connsiteX6" fmla="*/ 118353 w 122565"/>
                <a:gd name="connsiteY6" fmla="*/ 7431 h 38301"/>
                <a:gd name="connsiteX7" fmla="*/ 118353 w 122565"/>
                <a:gd name="connsiteY7" fmla="*/ 7431 h 38301"/>
                <a:gd name="connsiteX8" fmla="*/ 63275 w 122565"/>
                <a:gd name="connsiteY8" fmla="*/ 16163 h 38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565" h="38301">
                  <a:moveTo>
                    <a:pt x="63275" y="16163"/>
                  </a:moveTo>
                  <a:cubicBezTo>
                    <a:pt x="63275" y="16163"/>
                    <a:pt x="37996" y="16163"/>
                    <a:pt x="6282" y="5745"/>
                  </a:cubicBezTo>
                  <a:lnTo>
                    <a:pt x="5745" y="18538"/>
                  </a:lnTo>
                  <a:cubicBezTo>
                    <a:pt x="24667" y="26275"/>
                    <a:pt x="49869" y="35621"/>
                    <a:pt x="63505" y="36234"/>
                  </a:cubicBezTo>
                  <a:cubicBezTo>
                    <a:pt x="77829" y="36846"/>
                    <a:pt x="99509" y="27501"/>
                    <a:pt x="118353" y="18232"/>
                  </a:cubicBezTo>
                  <a:lnTo>
                    <a:pt x="118353" y="11721"/>
                  </a:lnTo>
                  <a:lnTo>
                    <a:pt x="118353" y="7431"/>
                  </a:lnTo>
                  <a:cubicBezTo>
                    <a:pt x="118353" y="7431"/>
                    <a:pt x="118353" y="7431"/>
                    <a:pt x="118353" y="7431"/>
                  </a:cubicBezTo>
                  <a:cubicBezTo>
                    <a:pt x="85643" y="18461"/>
                    <a:pt x="63275" y="16163"/>
                    <a:pt x="63275" y="16163"/>
                  </a:cubicBezTo>
                  <a:close/>
                </a:path>
              </a:pathLst>
            </a:custGeom>
            <a:solidFill>
              <a:srgbClr val="EBBEA8"/>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35242E31-9236-4598-AB84-B47D4ADA9116}"/>
                </a:ext>
              </a:extLst>
            </p:cNvPr>
            <p:cNvSpPr/>
            <p:nvPr/>
          </p:nvSpPr>
          <p:spPr>
            <a:xfrm>
              <a:off x="8698715" y="8314220"/>
              <a:ext cx="22984" cy="22984"/>
            </a:xfrm>
            <a:custGeom>
              <a:avLst/>
              <a:gdLst>
                <a:gd name="connsiteX0" fmla="*/ 17236 w 22981"/>
                <a:gd name="connsiteY0" fmla="*/ 11491 h 22981"/>
                <a:gd name="connsiteX1" fmla="*/ 11491 w 22981"/>
                <a:gd name="connsiteY1" fmla="*/ 17236 h 22981"/>
                <a:gd name="connsiteX2" fmla="*/ 5746 w 22981"/>
                <a:gd name="connsiteY2" fmla="*/ 11491 h 22981"/>
                <a:gd name="connsiteX3" fmla="*/ 11491 w 22981"/>
                <a:gd name="connsiteY3" fmla="*/ 5745 h 22981"/>
                <a:gd name="connsiteX4" fmla="*/ 17236 w 22981"/>
                <a:gd name="connsiteY4" fmla="*/ 11491 h 22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81" h="22981">
                  <a:moveTo>
                    <a:pt x="17236" y="11491"/>
                  </a:moveTo>
                  <a:cubicBezTo>
                    <a:pt x="17236" y="14664"/>
                    <a:pt x="14664" y="17236"/>
                    <a:pt x="11491" y="17236"/>
                  </a:cubicBezTo>
                  <a:cubicBezTo>
                    <a:pt x="8318" y="17236"/>
                    <a:pt x="5746" y="14664"/>
                    <a:pt x="5746" y="11491"/>
                  </a:cubicBezTo>
                  <a:cubicBezTo>
                    <a:pt x="5746" y="8318"/>
                    <a:pt x="8318" y="5745"/>
                    <a:pt x="11491" y="5745"/>
                  </a:cubicBezTo>
                  <a:cubicBezTo>
                    <a:pt x="14664" y="5745"/>
                    <a:pt x="17236" y="8318"/>
                    <a:pt x="17236" y="11491"/>
                  </a:cubicBezTo>
                  <a:close/>
                </a:path>
              </a:pathLst>
            </a:custGeom>
            <a:solidFill>
              <a:srgbClr val="A753C4"/>
            </a:solid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EC30CA26-5F14-4B29-8438-B867ACB314B1}"/>
                </a:ext>
              </a:extLst>
            </p:cNvPr>
            <p:cNvSpPr/>
            <p:nvPr/>
          </p:nvSpPr>
          <p:spPr>
            <a:xfrm>
              <a:off x="8698715" y="8381026"/>
              <a:ext cx="22984" cy="22984"/>
            </a:xfrm>
            <a:custGeom>
              <a:avLst/>
              <a:gdLst>
                <a:gd name="connsiteX0" fmla="*/ 17236 w 22981"/>
                <a:gd name="connsiteY0" fmla="*/ 11491 h 22981"/>
                <a:gd name="connsiteX1" fmla="*/ 11491 w 22981"/>
                <a:gd name="connsiteY1" fmla="*/ 17236 h 22981"/>
                <a:gd name="connsiteX2" fmla="*/ 5746 w 22981"/>
                <a:gd name="connsiteY2" fmla="*/ 11491 h 22981"/>
                <a:gd name="connsiteX3" fmla="*/ 11491 w 22981"/>
                <a:gd name="connsiteY3" fmla="*/ 5745 h 22981"/>
                <a:gd name="connsiteX4" fmla="*/ 17236 w 22981"/>
                <a:gd name="connsiteY4" fmla="*/ 11491 h 22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81" h="22981">
                  <a:moveTo>
                    <a:pt x="17236" y="11491"/>
                  </a:moveTo>
                  <a:cubicBezTo>
                    <a:pt x="17236" y="14664"/>
                    <a:pt x="14664" y="17236"/>
                    <a:pt x="11491" y="17236"/>
                  </a:cubicBezTo>
                  <a:cubicBezTo>
                    <a:pt x="8318" y="17236"/>
                    <a:pt x="5746" y="14664"/>
                    <a:pt x="5746" y="11491"/>
                  </a:cubicBezTo>
                  <a:cubicBezTo>
                    <a:pt x="5746" y="8318"/>
                    <a:pt x="8318" y="5745"/>
                    <a:pt x="11491" y="5745"/>
                  </a:cubicBezTo>
                  <a:cubicBezTo>
                    <a:pt x="14664" y="5745"/>
                    <a:pt x="17236" y="8318"/>
                    <a:pt x="17236" y="11491"/>
                  </a:cubicBezTo>
                  <a:close/>
                </a:path>
              </a:pathLst>
            </a:custGeom>
            <a:solidFill>
              <a:srgbClr val="A753C4"/>
            </a:solid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88CDCF1E-C276-4F5A-A35E-EB97FD0CC7A3}"/>
                </a:ext>
              </a:extLst>
            </p:cNvPr>
            <p:cNvSpPr/>
            <p:nvPr/>
          </p:nvSpPr>
          <p:spPr>
            <a:xfrm>
              <a:off x="8698715" y="8447832"/>
              <a:ext cx="22984" cy="22984"/>
            </a:xfrm>
            <a:custGeom>
              <a:avLst/>
              <a:gdLst>
                <a:gd name="connsiteX0" fmla="*/ 17236 w 22981"/>
                <a:gd name="connsiteY0" fmla="*/ 11491 h 22981"/>
                <a:gd name="connsiteX1" fmla="*/ 11491 w 22981"/>
                <a:gd name="connsiteY1" fmla="*/ 17236 h 22981"/>
                <a:gd name="connsiteX2" fmla="*/ 5746 w 22981"/>
                <a:gd name="connsiteY2" fmla="*/ 11491 h 22981"/>
                <a:gd name="connsiteX3" fmla="*/ 11491 w 22981"/>
                <a:gd name="connsiteY3" fmla="*/ 5745 h 22981"/>
                <a:gd name="connsiteX4" fmla="*/ 17236 w 22981"/>
                <a:gd name="connsiteY4" fmla="*/ 11491 h 22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81" h="22981">
                  <a:moveTo>
                    <a:pt x="17236" y="11491"/>
                  </a:moveTo>
                  <a:cubicBezTo>
                    <a:pt x="17236" y="14664"/>
                    <a:pt x="14664" y="17236"/>
                    <a:pt x="11491" y="17236"/>
                  </a:cubicBezTo>
                  <a:cubicBezTo>
                    <a:pt x="8318" y="17236"/>
                    <a:pt x="5746" y="14664"/>
                    <a:pt x="5746" y="11491"/>
                  </a:cubicBezTo>
                  <a:cubicBezTo>
                    <a:pt x="5746" y="8318"/>
                    <a:pt x="8318" y="5745"/>
                    <a:pt x="11491" y="5745"/>
                  </a:cubicBezTo>
                  <a:cubicBezTo>
                    <a:pt x="14664" y="5745"/>
                    <a:pt x="17236" y="8318"/>
                    <a:pt x="17236" y="11491"/>
                  </a:cubicBezTo>
                  <a:close/>
                </a:path>
              </a:pathLst>
            </a:custGeom>
            <a:solidFill>
              <a:srgbClr val="A753C4"/>
            </a:solid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AF05C072-F951-4D58-893C-1C82825B50F8}"/>
                </a:ext>
              </a:extLst>
            </p:cNvPr>
            <p:cNvSpPr/>
            <p:nvPr/>
          </p:nvSpPr>
          <p:spPr>
            <a:xfrm>
              <a:off x="7824032" y="7188861"/>
              <a:ext cx="1769746" cy="2911270"/>
            </a:xfrm>
            <a:custGeom>
              <a:avLst/>
              <a:gdLst>
                <a:gd name="connsiteX0" fmla="*/ 1769464 w 1769540"/>
                <a:gd name="connsiteY0" fmla="*/ 2912159 h 2910932"/>
                <a:gd name="connsiteX1" fmla="*/ 5745 w 1769540"/>
                <a:gd name="connsiteY1" fmla="*/ 2912159 h 2910932"/>
                <a:gd name="connsiteX2" fmla="*/ 5745 w 1769540"/>
                <a:gd name="connsiteY2" fmla="*/ 5745 h 2910932"/>
                <a:gd name="connsiteX3" fmla="*/ 1769464 w 1769540"/>
                <a:gd name="connsiteY3" fmla="*/ 5745 h 2910932"/>
                <a:gd name="connsiteX4" fmla="*/ 1769464 w 1769540"/>
                <a:gd name="connsiteY4" fmla="*/ 2912159 h 2910932"/>
                <a:gd name="connsiteX5" fmla="*/ 37765 w 1769540"/>
                <a:gd name="connsiteY5" fmla="*/ 2880138 h 2910932"/>
                <a:gd name="connsiteX6" fmla="*/ 1737444 w 1769540"/>
                <a:gd name="connsiteY6" fmla="*/ 2880138 h 2910932"/>
                <a:gd name="connsiteX7" fmla="*/ 1737444 w 1769540"/>
                <a:gd name="connsiteY7" fmla="*/ 37766 h 2910932"/>
                <a:gd name="connsiteX8" fmla="*/ 37765 w 1769540"/>
                <a:gd name="connsiteY8" fmla="*/ 37766 h 2910932"/>
                <a:gd name="connsiteX9" fmla="*/ 37765 w 1769540"/>
                <a:gd name="connsiteY9" fmla="*/ 2880138 h 2910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9540" h="2910932">
                  <a:moveTo>
                    <a:pt x="1769464" y="2912159"/>
                  </a:moveTo>
                  <a:lnTo>
                    <a:pt x="5745" y="2912159"/>
                  </a:lnTo>
                  <a:lnTo>
                    <a:pt x="5745" y="5745"/>
                  </a:lnTo>
                  <a:lnTo>
                    <a:pt x="1769464" y="5745"/>
                  </a:lnTo>
                  <a:lnTo>
                    <a:pt x="1769464" y="2912159"/>
                  </a:lnTo>
                  <a:close/>
                  <a:moveTo>
                    <a:pt x="37765" y="2880138"/>
                  </a:moveTo>
                  <a:lnTo>
                    <a:pt x="1737444" y="2880138"/>
                  </a:lnTo>
                  <a:lnTo>
                    <a:pt x="1737444" y="37766"/>
                  </a:lnTo>
                  <a:lnTo>
                    <a:pt x="37765" y="37766"/>
                  </a:lnTo>
                  <a:lnTo>
                    <a:pt x="37765" y="2880138"/>
                  </a:lnTo>
                  <a:close/>
                </a:path>
              </a:pathLst>
            </a:custGeom>
            <a:solidFill>
              <a:srgbClr val="953092"/>
            </a:solid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C1EF1086-C342-4BF0-9F25-7B1022B7548F}"/>
                </a:ext>
              </a:extLst>
            </p:cNvPr>
            <p:cNvSpPr/>
            <p:nvPr/>
          </p:nvSpPr>
          <p:spPr>
            <a:xfrm>
              <a:off x="8060971" y="8589005"/>
              <a:ext cx="222176" cy="214515"/>
            </a:xfrm>
            <a:custGeom>
              <a:avLst/>
              <a:gdLst>
                <a:gd name="connsiteX0" fmla="*/ 179046 w 222150"/>
                <a:gd name="connsiteY0" fmla="*/ 210147 h 214489"/>
                <a:gd name="connsiteX1" fmla="*/ 112400 w 222150"/>
                <a:gd name="connsiteY1" fmla="*/ 162269 h 214489"/>
                <a:gd name="connsiteX2" fmla="*/ 45525 w 222150"/>
                <a:gd name="connsiteY2" fmla="*/ 209840 h 214489"/>
                <a:gd name="connsiteX3" fmla="*/ 70498 w 222150"/>
                <a:gd name="connsiteY3" fmla="*/ 131628 h 214489"/>
                <a:gd name="connsiteX4" fmla="*/ 4619 w 222150"/>
                <a:gd name="connsiteY4" fmla="*/ 82755 h 214489"/>
                <a:gd name="connsiteX5" fmla="*/ 86661 w 222150"/>
                <a:gd name="connsiteY5" fmla="*/ 82372 h 214489"/>
                <a:gd name="connsiteX6" fmla="*/ 112783 w 222150"/>
                <a:gd name="connsiteY6" fmla="*/ 4619 h 214489"/>
                <a:gd name="connsiteX7" fmla="*/ 138522 w 222150"/>
                <a:gd name="connsiteY7" fmla="*/ 82449 h 214489"/>
                <a:gd name="connsiteX8" fmla="*/ 220564 w 222150"/>
                <a:gd name="connsiteY8" fmla="*/ 83291 h 214489"/>
                <a:gd name="connsiteX9" fmla="*/ 154455 w 222150"/>
                <a:gd name="connsiteY9" fmla="*/ 131858 h 21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50" h="214489">
                  <a:moveTo>
                    <a:pt x="179046" y="210147"/>
                  </a:moveTo>
                  <a:lnTo>
                    <a:pt x="112400" y="162269"/>
                  </a:lnTo>
                  <a:lnTo>
                    <a:pt x="45525" y="209840"/>
                  </a:lnTo>
                  <a:lnTo>
                    <a:pt x="70498" y="131628"/>
                  </a:lnTo>
                  <a:lnTo>
                    <a:pt x="4619" y="82755"/>
                  </a:lnTo>
                  <a:lnTo>
                    <a:pt x="86661" y="82372"/>
                  </a:lnTo>
                  <a:lnTo>
                    <a:pt x="112783" y="4619"/>
                  </a:lnTo>
                  <a:lnTo>
                    <a:pt x="138522" y="82449"/>
                  </a:lnTo>
                  <a:lnTo>
                    <a:pt x="220564" y="83291"/>
                  </a:lnTo>
                  <a:lnTo>
                    <a:pt x="154455" y="131858"/>
                  </a:lnTo>
                  <a:close/>
                </a:path>
              </a:pathLst>
            </a:custGeom>
            <a:solidFill>
              <a:srgbClr val="70C9C3"/>
            </a:solidFill>
            <a:ln w="7658"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F9599F76-84D9-448D-B4CA-80F78753EEB7}"/>
                </a:ext>
              </a:extLst>
            </p:cNvPr>
            <p:cNvSpPr/>
            <p:nvPr/>
          </p:nvSpPr>
          <p:spPr>
            <a:xfrm>
              <a:off x="8329880" y="8589005"/>
              <a:ext cx="222176" cy="214515"/>
            </a:xfrm>
            <a:custGeom>
              <a:avLst/>
              <a:gdLst>
                <a:gd name="connsiteX0" fmla="*/ 179046 w 222150"/>
                <a:gd name="connsiteY0" fmla="*/ 210147 h 214489"/>
                <a:gd name="connsiteX1" fmla="*/ 112400 w 222150"/>
                <a:gd name="connsiteY1" fmla="*/ 162269 h 214489"/>
                <a:gd name="connsiteX2" fmla="*/ 45525 w 222150"/>
                <a:gd name="connsiteY2" fmla="*/ 209840 h 214489"/>
                <a:gd name="connsiteX3" fmla="*/ 70498 w 222150"/>
                <a:gd name="connsiteY3" fmla="*/ 131628 h 214489"/>
                <a:gd name="connsiteX4" fmla="*/ 4619 w 222150"/>
                <a:gd name="connsiteY4" fmla="*/ 82755 h 214489"/>
                <a:gd name="connsiteX5" fmla="*/ 86661 w 222150"/>
                <a:gd name="connsiteY5" fmla="*/ 82372 h 214489"/>
                <a:gd name="connsiteX6" fmla="*/ 112783 w 222150"/>
                <a:gd name="connsiteY6" fmla="*/ 4619 h 214489"/>
                <a:gd name="connsiteX7" fmla="*/ 138522 w 222150"/>
                <a:gd name="connsiteY7" fmla="*/ 82449 h 214489"/>
                <a:gd name="connsiteX8" fmla="*/ 220564 w 222150"/>
                <a:gd name="connsiteY8" fmla="*/ 83291 h 214489"/>
                <a:gd name="connsiteX9" fmla="*/ 154456 w 222150"/>
                <a:gd name="connsiteY9" fmla="*/ 131858 h 21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50" h="214489">
                  <a:moveTo>
                    <a:pt x="179046" y="210147"/>
                  </a:moveTo>
                  <a:lnTo>
                    <a:pt x="112400" y="162269"/>
                  </a:lnTo>
                  <a:lnTo>
                    <a:pt x="45525" y="209840"/>
                  </a:lnTo>
                  <a:lnTo>
                    <a:pt x="70498" y="131628"/>
                  </a:lnTo>
                  <a:lnTo>
                    <a:pt x="4619" y="82755"/>
                  </a:lnTo>
                  <a:lnTo>
                    <a:pt x="86661" y="82372"/>
                  </a:lnTo>
                  <a:lnTo>
                    <a:pt x="112783" y="4619"/>
                  </a:lnTo>
                  <a:lnTo>
                    <a:pt x="138522" y="82449"/>
                  </a:lnTo>
                  <a:lnTo>
                    <a:pt x="220564" y="83291"/>
                  </a:lnTo>
                  <a:lnTo>
                    <a:pt x="154456" y="131858"/>
                  </a:lnTo>
                  <a:close/>
                </a:path>
              </a:pathLst>
            </a:custGeom>
            <a:solidFill>
              <a:srgbClr val="70C9C3"/>
            </a:solidFill>
            <a:ln w="7658"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CCCF949B-5818-4368-B409-D4A71070D309}"/>
                </a:ext>
              </a:extLst>
            </p:cNvPr>
            <p:cNvSpPr/>
            <p:nvPr/>
          </p:nvSpPr>
          <p:spPr>
            <a:xfrm>
              <a:off x="8598790" y="8589005"/>
              <a:ext cx="222176" cy="214515"/>
            </a:xfrm>
            <a:custGeom>
              <a:avLst/>
              <a:gdLst>
                <a:gd name="connsiteX0" fmla="*/ 179046 w 222150"/>
                <a:gd name="connsiteY0" fmla="*/ 210147 h 214489"/>
                <a:gd name="connsiteX1" fmla="*/ 112401 w 222150"/>
                <a:gd name="connsiteY1" fmla="*/ 162269 h 214489"/>
                <a:gd name="connsiteX2" fmla="*/ 45525 w 222150"/>
                <a:gd name="connsiteY2" fmla="*/ 209840 h 214489"/>
                <a:gd name="connsiteX3" fmla="*/ 70498 w 222150"/>
                <a:gd name="connsiteY3" fmla="*/ 131628 h 214489"/>
                <a:gd name="connsiteX4" fmla="*/ 4619 w 222150"/>
                <a:gd name="connsiteY4" fmla="*/ 82755 h 214489"/>
                <a:gd name="connsiteX5" fmla="*/ 86662 w 222150"/>
                <a:gd name="connsiteY5" fmla="*/ 82372 h 214489"/>
                <a:gd name="connsiteX6" fmla="*/ 112783 w 222150"/>
                <a:gd name="connsiteY6" fmla="*/ 4619 h 214489"/>
                <a:gd name="connsiteX7" fmla="*/ 138522 w 222150"/>
                <a:gd name="connsiteY7" fmla="*/ 82449 h 214489"/>
                <a:gd name="connsiteX8" fmla="*/ 220565 w 222150"/>
                <a:gd name="connsiteY8" fmla="*/ 83291 h 214489"/>
                <a:gd name="connsiteX9" fmla="*/ 154456 w 222150"/>
                <a:gd name="connsiteY9" fmla="*/ 131858 h 21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50" h="214489">
                  <a:moveTo>
                    <a:pt x="179046" y="210147"/>
                  </a:moveTo>
                  <a:lnTo>
                    <a:pt x="112401" y="162269"/>
                  </a:lnTo>
                  <a:lnTo>
                    <a:pt x="45525" y="209840"/>
                  </a:lnTo>
                  <a:lnTo>
                    <a:pt x="70498" y="131628"/>
                  </a:lnTo>
                  <a:lnTo>
                    <a:pt x="4619" y="82755"/>
                  </a:lnTo>
                  <a:lnTo>
                    <a:pt x="86662" y="82372"/>
                  </a:lnTo>
                  <a:lnTo>
                    <a:pt x="112783" y="4619"/>
                  </a:lnTo>
                  <a:lnTo>
                    <a:pt x="138522" y="82449"/>
                  </a:lnTo>
                  <a:lnTo>
                    <a:pt x="220565" y="83291"/>
                  </a:lnTo>
                  <a:lnTo>
                    <a:pt x="154456" y="131858"/>
                  </a:lnTo>
                  <a:close/>
                </a:path>
              </a:pathLst>
            </a:custGeom>
            <a:solidFill>
              <a:srgbClr val="70C9C3"/>
            </a:solidFill>
            <a:ln w="7658"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F41DC122-BBBD-4936-9210-832DFEDE4D1D}"/>
                </a:ext>
              </a:extLst>
            </p:cNvPr>
            <p:cNvSpPr/>
            <p:nvPr/>
          </p:nvSpPr>
          <p:spPr>
            <a:xfrm>
              <a:off x="8867699" y="8589005"/>
              <a:ext cx="222176" cy="214515"/>
            </a:xfrm>
            <a:custGeom>
              <a:avLst/>
              <a:gdLst>
                <a:gd name="connsiteX0" fmla="*/ 179046 w 222150"/>
                <a:gd name="connsiteY0" fmla="*/ 210147 h 214489"/>
                <a:gd name="connsiteX1" fmla="*/ 112401 w 222150"/>
                <a:gd name="connsiteY1" fmla="*/ 162269 h 214489"/>
                <a:gd name="connsiteX2" fmla="*/ 45526 w 222150"/>
                <a:gd name="connsiteY2" fmla="*/ 209840 h 214489"/>
                <a:gd name="connsiteX3" fmla="*/ 70499 w 222150"/>
                <a:gd name="connsiteY3" fmla="*/ 131628 h 214489"/>
                <a:gd name="connsiteX4" fmla="*/ 4619 w 222150"/>
                <a:gd name="connsiteY4" fmla="*/ 82755 h 214489"/>
                <a:gd name="connsiteX5" fmla="*/ 86662 w 222150"/>
                <a:gd name="connsiteY5" fmla="*/ 82372 h 214489"/>
                <a:gd name="connsiteX6" fmla="*/ 112783 w 222150"/>
                <a:gd name="connsiteY6" fmla="*/ 4619 h 214489"/>
                <a:gd name="connsiteX7" fmla="*/ 138523 w 222150"/>
                <a:gd name="connsiteY7" fmla="*/ 82449 h 214489"/>
                <a:gd name="connsiteX8" fmla="*/ 220565 w 222150"/>
                <a:gd name="connsiteY8" fmla="*/ 83291 h 214489"/>
                <a:gd name="connsiteX9" fmla="*/ 154456 w 222150"/>
                <a:gd name="connsiteY9" fmla="*/ 131858 h 21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50" h="214489">
                  <a:moveTo>
                    <a:pt x="179046" y="210147"/>
                  </a:moveTo>
                  <a:lnTo>
                    <a:pt x="112401" y="162269"/>
                  </a:lnTo>
                  <a:lnTo>
                    <a:pt x="45526" y="209840"/>
                  </a:lnTo>
                  <a:lnTo>
                    <a:pt x="70499" y="131628"/>
                  </a:lnTo>
                  <a:lnTo>
                    <a:pt x="4619" y="82755"/>
                  </a:lnTo>
                  <a:lnTo>
                    <a:pt x="86662" y="82372"/>
                  </a:lnTo>
                  <a:lnTo>
                    <a:pt x="112783" y="4619"/>
                  </a:lnTo>
                  <a:lnTo>
                    <a:pt x="138523" y="82449"/>
                  </a:lnTo>
                  <a:lnTo>
                    <a:pt x="220565" y="83291"/>
                  </a:lnTo>
                  <a:lnTo>
                    <a:pt x="154456" y="131858"/>
                  </a:lnTo>
                  <a:close/>
                </a:path>
              </a:pathLst>
            </a:custGeom>
            <a:solidFill>
              <a:srgbClr val="70C9C3"/>
            </a:solidFill>
            <a:ln w="7658"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EBF84F93-569D-4E7D-A55C-2FF571CA8234}"/>
                </a:ext>
              </a:extLst>
            </p:cNvPr>
            <p:cNvSpPr/>
            <p:nvPr/>
          </p:nvSpPr>
          <p:spPr>
            <a:xfrm>
              <a:off x="9136609" y="8589005"/>
              <a:ext cx="222176" cy="214515"/>
            </a:xfrm>
            <a:custGeom>
              <a:avLst/>
              <a:gdLst>
                <a:gd name="connsiteX0" fmla="*/ 179045 w 222150"/>
                <a:gd name="connsiteY0" fmla="*/ 210147 h 214489"/>
                <a:gd name="connsiteX1" fmla="*/ 112400 w 222150"/>
                <a:gd name="connsiteY1" fmla="*/ 162269 h 214489"/>
                <a:gd name="connsiteX2" fmla="*/ 45525 w 222150"/>
                <a:gd name="connsiteY2" fmla="*/ 209840 h 214489"/>
                <a:gd name="connsiteX3" fmla="*/ 70498 w 222150"/>
                <a:gd name="connsiteY3" fmla="*/ 131628 h 214489"/>
                <a:gd name="connsiteX4" fmla="*/ 4619 w 222150"/>
                <a:gd name="connsiteY4" fmla="*/ 82755 h 214489"/>
                <a:gd name="connsiteX5" fmla="*/ 86661 w 222150"/>
                <a:gd name="connsiteY5" fmla="*/ 82372 h 214489"/>
                <a:gd name="connsiteX6" fmla="*/ 112783 w 222150"/>
                <a:gd name="connsiteY6" fmla="*/ 4619 h 214489"/>
                <a:gd name="connsiteX7" fmla="*/ 138522 w 222150"/>
                <a:gd name="connsiteY7" fmla="*/ 82449 h 214489"/>
                <a:gd name="connsiteX8" fmla="*/ 220564 w 222150"/>
                <a:gd name="connsiteY8" fmla="*/ 83291 h 214489"/>
                <a:gd name="connsiteX9" fmla="*/ 154455 w 222150"/>
                <a:gd name="connsiteY9" fmla="*/ 131858 h 21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50" h="214489">
                  <a:moveTo>
                    <a:pt x="179045" y="210147"/>
                  </a:moveTo>
                  <a:lnTo>
                    <a:pt x="112400" y="162269"/>
                  </a:lnTo>
                  <a:lnTo>
                    <a:pt x="45525" y="209840"/>
                  </a:lnTo>
                  <a:lnTo>
                    <a:pt x="70498" y="131628"/>
                  </a:lnTo>
                  <a:lnTo>
                    <a:pt x="4619" y="82755"/>
                  </a:lnTo>
                  <a:lnTo>
                    <a:pt x="86661" y="82372"/>
                  </a:lnTo>
                  <a:lnTo>
                    <a:pt x="112783" y="4619"/>
                  </a:lnTo>
                  <a:lnTo>
                    <a:pt x="138522" y="82449"/>
                  </a:lnTo>
                  <a:lnTo>
                    <a:pt x="220564" y="83291"/>
                  </a:lnTo>
                  <a:lnTo>
                    <a:pt x="154455" y="131858"/>
                  </a:lnTo>
                  <a:close/>
                </a:path>
              </a:pathLst>
            </a:custGeom>
            <a:solidFill>
              <a:srgbClr val="2C3618"/>
            </a:solidFill>
            <a:ln w="7658"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F4694E33-6B52-4A83-A4BC-FA2D6BE8AEE5}"/>
                </a:ext>
              </a:extLst>
            </p:cNvPr>
            <p:cNvSpPr/>
            <p:nvPr/>
          </p:nvSpPr>
          <p:spPr>
            <a:xfrm>
              <a:off x="8060917" y="8907966"/>
              <a:ext cx="1294749" cy="53628"/>
            </a:xfrm>
            <a:custGeom>
              <a:avLst/>
              <a:gdLst>
                <a:gd name="connsiteX0" fmla="*/ 5745 w 1294599"/>
                <a:gd name="connsiteY0" fmla="*/ 5745 h 53622"/>
                <a:gd name="connsiteX1" fmla="*/ 1295748 w 1294599"/>
                <a:gd name="connsiteY1" fmla="*/ 5745 h 53622"/>
                <a:gd name="connsiteX2" fmla="*/ 1295748 w 1294599"/>
                <a:gd name="connsiteY2" fmla="*/ 50635 h 53622"/>
                <a:gd name="connsiteX3" fmla="*/ 5745 w 1294599"/>
                <a:gd name="connsiteY3" fmla="*/ 50635 h 53622"/>
              </a:gdLst>
              <a:ahLst/>
              <a:cxnLst>
                <a:cxn ang="0">
                  <a:pos x="connsiteX0" y="connsiteY0"/>
                </a:cxn>
                <a:cxn ang="0">
                  <a:pos x="connsiteX1" y="connsiteY1"/>
                </a:cxn>
                <a:cxn ang="0">
                  <a:pos x="connsiteX2" y="connsiteY2"/>
                </a:cxn>
                <a:cxn ang="0">
                  <a:pos x="connsiteX3" y="connsiteY3"/>
                </a:cxn>
              </a:cxnLst>
              <a:rect l="l" t="t" r="r" b="b"/>
              <a:pathLst>
                <a:path w="1294599" h="53622">
                  <a:moveTo>
                    <a:pt x="5745" y="5745"/>
                  </a:moveTo>
                  <a:lnTo>
                    <a:pt x="1295748" y="5745"/>
                  </a:lnTo>
                  <a:lnTo>
                    <a:pt x="1295748"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6B187E59-145E-4797-A03E-35188613110C}"/>
                </a:ext>
              </a:extLst>
            </p:cNvPr>
            <p:cNvSpPr/>
            <p:nvPr/>
          </p:nvSpPr>
          <p:spPr>
            <a:xfrm>
              <a:off x="8060917" y="9036598"/>
              <a:ext cx="1294749" cy="53628"/>
            </a:xfrm>
            <a:custGeom>
              <a:avLst/>
              <a:gdLst>
                <a:gd name="connsiteX0" fmla="*/ 5745 w 1294599"/>
                <a:gd name="connsiteY0" fmla="*/ 5745 h 53622"/>
                <a:gd name="connsiteX1" fmla="*/ 1295748 w 1294599"/>
                <a:gd name="connsiteY1" fmla="*/ 5745 h 53622"/>
                <a:gd name="connsiteX2" fmla="*/ 1295748 w 1294599"/>
                <a:gd name="connsiteY2" fmla="*/ 50635 h 53622"/>
                <a:gd name="connsiteX3" fmla="*/ 5745 w 1294599"/>
                <a:gd name="connsiteY3" fmla="*/ 50635 h 53622"/>
              </a:gdLst>
              <a:ahLst/>
              <a:cxnLst>
                <a:cxn ang="0">
                  <a:pos x="connsiteX0" y="connsiteY0"/>
                </a:cxn>
                <a:cxn ang="0">
                  <a:pos x="connsiteX1" y="connsiteY1"/>
                </a:cxn>
                <a:cxn ang="0">
                  <a:pos x="connsiteX2" y="connsiteY2"/>
                </a:cxn>
                <a:cxn ang="0">
                  <a:pos x="connsiteX3" y="connsiteY3"/>
                </a:cxn>
              </a:cxnLst>
              <a:rect l="l" t="t" r="r" b="b"/>
              <a:pathLst>
                <a:path w="1294599" h="53622">
                  <a:moveTo>
                    <a:pt x="5745" y="5745"/>
                  </a:moveTo>
                  <a:lnTo>
                    <a:pt x="1295748" y="5745"/>
                  </a:lnTo>
                  <a:lnTo>
                    <a:pt x="1295748"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922C4E76-E04B-473B-8137-A8F68DD2B476}"/>
                </a:ext>
              </a:extLst>
            </p:cNvPr>
            <p:cNvSpPr/>
            <p:nvPr/>
          </p:nvSpPr>
          <p:spPr>
            <a:xfrm>
              <a:off x="8060917" y="9165307"/>
              <a:ext cx="1294749" cy="53628"/>
            </a:xfrm>
            <a:custGeom>
              <a:avLst/>
              <a:gdLst>
                <a:gd name="connsiteX0" fmla="*/ 5745 w 1294599"/>
                <a:gd name="connsiteY0" fmla="*/ 5745 h 53622"/>
                <a:gd name="connsiteX1" fmla="*/ 1295748 w 1294599"/>
                <a:gd name="connsiteY1" fmla="*/ 5745 h 53622"/>
                <a:gd name="connsiteX2" fmla="*/ 1295748 w 1294599"/>
                <a:gd name="connsiteY2" fmla="*/ 50635 h 53622"/>
                <a:gd name="connsiteX3" fmla="*/ 5745 w 1294599"/>
                <a:gd name="connsiteY3" fmla="*/ 50635 h 53622"/>
              </a:gdLst>
              <a:ahLst/>
              <a:cxnLst>
                <a:cxn ang="0">
                  <a:pos x="connsiteX0" y="connsiteY0"/>
                </a:cxn>
                <a:cxn ang="0">
                  <a:pos x="connsiteX1" y="connsiteY1"/>
                </a:cxn>
                <a:cxn ang="0">
                  <a:pos x="connsiteX2" y="connsiteY2"/>
                </a:cxn>
                <a:cxn ang="0">
                  <a:pos x="connsiteX3" y="connsiteY3"/>
                </a:cxn>
              </a:cxnLst>
              <a:rect l="l" t="t" r="r" b="b"/>
              <a:pathLst>
                <a:path w="1294599" h="53622">
                  <a:moveTo>
                    <a:pt x="5745" y="5745"/>
                  </a:moveTo>
                  <a:lnTo>
                    <a:pt x="1295748" y="5745"/>
                  </a:lnTo>
                  <a:lnTo>
                    <a:pt x="1295748"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766B2DE3-52B5-4287-B245-AAE09E205AC5}"/>
                </a:ext>
              </a:extLst>
            </p:cNvPr>
            <p:cNvSpPr/>
            <p:nvPr/>
          </p:nvSpPr>
          <p:spPr>
            <a:xfrm>
              <a:off x="8060917" y="9294016"/>
              <a:ext cx="1294749" cy="53628"/>
            </a:xfrm>
            <a:custGeom>
              <a:avLst/>
              <a:gdLst>
                <a:gd name="connsiteX0" fmla="*/ 5745 w 1294599"/>
                <a:gd name="connsiteY0" fmla="*/ 5745 h 53622"/>
                <a:gd name="connsiteX1" fmla="*/ 1295748 w 1294599"/>
                <a:gd name="connsiteY1" fmla="*/ 5745 h 53622"/>
                <a:gd name="connsiteX2" fmla="*/ 1295748 w 1294599"/>
                <a:gd name="connsiteY2" fmla="*/ 50635 h 53622"/>
                <a:gd name="connsiteX3" fmla="*/ 5745 w 1294599"/>
                <a:gd name="connsiteY3" fmla="*/ 50635 h 53622"/>
              </a:gdLst>
              <a:ahLst/>
              <a:cxnLst>
                <a:cxn ang="0">
                  <a:pos x="connsiteX0" y="connsiteY0"/>
                </a:cxn>
                <a:cxn ang="0">
                  <a:pos x="connsiteX1" y="connsiteY1"/>
                </a:cxn>
                <a:cxn ang="0">
                  <a:pos x="connsiteX2" y="connsiteY2"/>
                </a:cxn>
                <a:cxn ang="0">
                  <a:pos x="connsiteX3" y="connsiteY3"/>
                </a:cxn>
              </a:cxnLst>
              <a:rect l="l" t="t" r="r" b="b"/>
              <a:pathLst>
                <a:path w="1294599" h="53622">
                  <a:moveTo>
                    <a:pt x="5745" y="5745"/>
                  </a:moveTo>
                  <a:lnTo>
                    <a:pt x="1295748" y="5745"/>
                  </a:lnTo>
                  <a:lnTo>
                    <a:pt x="1295748"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54375603-F65C-462D-9ABF-C1194E9C4962}"/>
                </a:ext>
              </a:extLst>
            </p:cNvPr>
            <p:cNvSpPr/>
            <p:nvPr/>
          </p:nvSpPr>
          <p:spPr>
            <a:xfrm>
              <a:off x="8060917" y="9422648"/>
              <a:ext cx="1294749" cy="53628"/>
            </a:xfrm>
            <a:custGeom>
              <a:avLst/>
              <a:gdLst>
                <a:gd name="connsiteX0" fmla="*/ 5745 w 1294599"/>
                <a:gd name="connsiteY0" fmla="*/ 5745 h 53622"/>
                <a:gd name="connsiteX1" fmla="*/ 1295748 w 1294599"/>
                <a:gd name="connsiteY1" fmla="*/ 5745 h 53622"/>
                <a:gd name="connsiteX2" fmla="*/ 1295748 w 1294599"/>
                <a:gd name="connsiteY2" fmla="*/ 50635 h 53622"/>
                <a:gd name="connsiteX3" fmla="*/ 5745 w 1294599"/>
                <a:gd name="connsiteY3" fmla="*/ 50635 h 53622"/>
              </a:gdLst>
              <a:ahLst/>
              <a:cxnLst>
                <a:cxn ang="0">
                  <a:pos x="connsiteX0" y="connsiteY0"/>
                </a:cxn>
                <a:cxn ang="0">
                  <a:pos x="connsiteX1" y="connsiteY1"/>
                </a:cxn>
                <a:cxn ang="0">
                  <a:pos x="connsiteX2" y="connsiteY2"/>
                </a:cxn>
                <a:cxn ang="0">
                  <a:pos x="connsiteX3" y="connsiteY3"/>
                </a:cxn>
              </a:cxnLst>
              <a:rect l="l" t="t" r="r" b="b"/>
              <a:pathLst>
                <a:path w="1294599" h="53622">
                  <a:moveTo>
                    <a:pt x="5745" y="5745"/>
                  </a:moveTo>
                  <a:lnTo>
                    <a:pt x="1295748" y="5745"/>
                  </a:lnTo>
                  <a:lnTo>
                    <a:pt x="1295748"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3735D2B2-C92A-4BE6-845A-79EDD4AF2C4F}"/>
                </a:ext>
              </a:extLst>
            </p:cNvPr>
            <p:cNvSpPr/>
            <p:nvPr/>
          </p:nvSpPr>
          <p:spPr>
            <a:xfrm>
              <a:off x="8060917" y="9551357"/>
              <a:ext cx="812091" cy="53628"/>
            </a:xfrm>
            <a:custGeom>
              <a:avLst/>
              <a:gdLst>
                <a:gd name="connsiteX0" fmla="*/ 5745 w 811997"/>
                <a:gd name="connsiteY0" fmla="*/ 5745 h 53622"/>
                <a:gd name="connsiteX1" fmla="*/ 812380 w 811997"/>
                <a:gd name="connsiteY1" fmla="*/ 5745 h 53622"/>
                <a:gd name="connsiteX2" fmla="*/ 812380 w 811997"/>
                <a:gd name="connsiteY2" fmla="*/ 50635 h 53622"/>
                <a:gd name="connsiteX3" fmla="*/ 5745 w 811997"/>
                <a:gd name="connsiteY3" fmla="*/ 50635 h 53622"/>
              </a:gdLst>
              <a:ahLst/>
              <a:cxnLst>
                <a:cxn ang="0">
                  <a:pos x="connsiteX0" y="connsiteY0"/>
                </a:cxn>
                <a:cxn ang="0">
                  <a:pos x="connsiteX1" y="connsiteY1"/>
                </a:cxn>
                <a:cxn ang="0">
                  <a:pos x="connsiteX2" y="connsiteY2"/>
                </a:cxn>
                <a:cxn ang="0">
                  <a:pos x="connsiteX3" y="connsiteY3"/>
                </a:cxn>
              </a:cxnLst>
              <a:rect l="l" t="t" r="r" b="b"/>
              <a:pathLst>
                <a:path w="811997" h="53622">
                  <a:moveTo>
                    <a:pt x="5745" y="5745"/>
                  </a:moveTo>
                  <a:lnTo>
                    <a:pt x="812380" y="5745"/>
                  </a:lnTo>
                  <a:lnTo>
                    <a:pt x="812380" y="50635"/>
                  </a:lnTo>
                  <a:lnTo>
                    <a:pt x="5745" y="50635"/>
                  </a:lnTo>
                  <a:close/>
                </a:path>
              </a:pathLst>
            </a:custGeom>
            <a:solidFill>
              <a:srgbClr val="293C1A"/>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E84643CD-C2B8-414B-BDB2-655727CD7E1B}"/>
                </a:ext>
              </a:extLst>
            </p:cNvPr>
            <p:cNvSpPr/>
            <p:nvPr/>
          </p:nvSpPr>
          <p:spPr>
            <a:xfrm>
              <a:off x="8062043" y="9744626"/>
              <a:ext cx="1294749" cy="214515"/>
            </a:xfrm>
            <a:custGeom>
              <a:avLst/>
              <a:gdLst>
                <a:gd name="connsiteX0" fmla="*/ 4619 w 1294599"/>
                <a:gd name="connsiteY0" fmla="*/ 4619 h 214489"/>
                <a:gd name="connsiteX1" fmla="*/ 1294622 w 1294599"/>
                <a:gd name="connsiteY1" fmla="*/ 4619 h 214489"/>
                <a:gd name="connsiteX2" fmla="*/ 1294622 w 1294599"/>
                <a:gd name="connsiteY2" fmla="*/ 212674 h 214489"/>
                <a:gd name="connsiteX3" fmla="*/ 4619 w 1294599"/>
                <a:gd name="connsiteY3" fmla="*/ 212674 h 214489"/>
              </a:gdLst>
              <a:ahLst/>
              <a:cxnLst>
                <a:cxn ang="0">
                  <a:pos x="connsiteX0" y="connsiteY0"/>
                </a:cxn>
                <a:cxn ang="0">
                  <a:pos x="connsiteX1" y="connsiteY1"/>
                </a:cxn>
                <a:cxn ang="0">
                  <a:pos x="connsiteX2" y="connsiteY2"/>
                </a:cxn>
                <a:cxn ang="0">
                  <a:pos x="connsiteX3" y="connsiteY3"/>
                </a:cxn>
              </a:cxnLst>
              <a:rect l="l" t="t" r="r" b="b"/>
              <a:pathLst>
                <a:path w="1294599" h="214489">
                  <a:moveTo>
                    <a:pt x="4619" y="4619"/>
                  </a:moveTo>
                  <a:lnTo>
                    <a:pt x="1294622" y="4619"/>
                  </a:lnTo>
                  <a:lnTo>
                    <a:pt x="1294622" y="212674"/>
                  </a:lnTo>
                  <a:lnTo>
                    <a:pt x="4619" y="212674"/>
                  </a:lnTo>
                  <a:close/>
                </a:path>
              </a:pathLst>
            </a:custGeom>
            <a:solidFill>
              <a:srgbClr val="8CA33C"/>
            </a:solidFill>
            <a:ln w="7658"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17E841B3-E103-49E9-B22D-1B8D3D46FCF9}"/>
                </a:ext>
              </a:extLst>
            </p:cNvPr>
            <p:cNvSpPr/>
            <p:nvPr/>
          </p:nvSpPr>
          <p:spPr>
            <a:xfrm>
              <a:off x="3997298" y="10443101"/>
              <a:ext cx="7400754" cy="743140"/>
            </a:xfrm>
            <a:custGeom>
              <a:avLst/>
              <a:gdLst>
                <a:gd name="connsiteX0" fmla="*/ 4619 w 7399897"/>
                <a:gd name="connsiteY0" fmla="*/ 4619 h 743053"/>
                <a:gd name="connsiteX1" fmla="*/ 7399768 w 7399897"/>
                <a:gd name="connsiteY1" fmla="*/ 4619 h 743053"/>
                <a:gd name="connsiteX2" fmla="*/ 7399768 w 7399897"/>
                <a:gd name="connsiteY2" fmla="*/ 744839 h 743053"/>
                <a:gd name="connsiteX3" fmla="*/ 4619 w 7399897"/>
                <a:gd name="connsiteY3" fmla="*/ 744839 h 743053"/>
              </a:gdLst>
              <a:ahLst/>
              <a:cxnLst>
                <a:cxn ang="0">
                  <a:pos x="connsiteX0" y="connsiteY0"/>
                </a:cxn>
                <a:cxn ang="0">
                  <a:pos x="connsiteX1" y="connsiteY1"/>
                </a:cxn>
                <a:cxn ang="0">
                  <a:pos x="connsiteX2" y="connsiteY2"/>
                </a:cxn>
                <a:cxn ang="0">
                  <a:pos x="connsiteX3" y="connsiteY3"/>
                </a:cxn>
              </a:cxnLst>
              <a:rect l="l" t="t" r="r" b="b"/>
              <a:pathLst>
                <a:path w="7399897" h="743053">
                  <a:moveTo>
                    <a:pt x="4619" y="4619"/>
                  </a:moveTo>
                  <a:lnTo>
                    <a:pt x="7399768" y="4619"/>
                  </a:lnTo>
                  <a:lnTo>
                    <a:pt x="7399768" y="744839"/>
                  </a:lnTo>
                  <a:lnTo>
                    <a:pt x="4619" y="744839"/>
                  </a:lnTo>
                  <a:close/>
                </a:path>
              </a:pathLst>
            </a:custGeom>
            <a:solidFill>
              <a:srgbClr val="0F9B48"/>
            </a:solidFill>
            <a:ln w="7658"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C37BB9D1-60F4-4C31-8746-8D3B0A9D3326}"/>
                </a:ext>
              </a:extLst>
            </p:cNvPr>
            <p:cNvSpPr/>
            <p:nvPr/>
          </p:nvSpPr>
          <p:spPr>
            <a:xfrm>
              <a:off x="12748675" y="12451747"/>
              <a:ext cx="107257" cy="145564"/>
            </a:xfrm>
            <a:custGeom>
              <a:avLst/>
              <a:gdLst>
                <a:gd name="connsiteX0" fmla="*/ 5745 w 107244"/>
                <a:gd name="connsiteY0" fmla="*/ 141793 h 145546"/>
                <a:gd name="connsiteX1" fmla="*/ 104793 w 107244"/>
                <a:gd name="connsiteY1" fmla="*/ 141793 h 145546"/>
                <a:gd name="connsiteX2" fmla="*/ 104793 w 107244"/>
                <a:gd name="connsiteY2" fmla="*/ 5745 h 145546"/>
                <a:gd name="connsiteX3" fmla="*/ 5745 w 107244"/>
                <a:gd name="connsiteY3" fmla="*/ 5745 h 145546"/>
              </a:gdLst>
              <a:ahLst/>
              <a:cxnLst>
                <a:cxn ang="0">
                  <a:pos x="connsiteX0" y="connsiteY0"/>
                </a:cxn>
                <a:cxn ang="0">
                  <a:pos x="connsiteX1" y="connsiteY1"/>
                </a:cxn>
                <a:cxn ang="0">
                  <a:pos x="connsiteX2" y="connsiteY2"/>
                </a:cxn>
                <a:cxn ang="0">
                  <a:pos x="connsiteX3" y="connsiteY3"/>
                </a:cxn>
              </a:cxnLst>
              <a:rect l="l" t="t" r="r" b="b"/>
              <a:pathLst>
                <a:path w="107244" h="145546">
                  <a:moveTo>
                    <a:pt x="5745" y="141793"/>
                  </a:moveTo>
                  <a:lnTo>
                    <a:pt x="104793" y="141793"/>
                  </a:lnTo>
                  <a:lnTo>
                    <a:pt x="104793" y="5745"/>
                  </a:lnTo>
                  <a:lnTo>
                    <a:pt x="5745" y="5745"/>
                  </a:lnTo>
                  <a:close/>
                </a:path>
              </a:pathLst>
            </a:custGeom>
            <a:solidFill>
              <a:srgbClr val="FFECDC"/>
            </a:solid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7C78EC37-9A9A-4CFF-870D-4B007C9BEE26}"/>
                </a:ext>
              </a:extLst>
            </p:cNvPr>
            <p:cNvSpPr/>
            <p:nvPr/>
          </p:nvSpPr>
          <p:spPr>
            <a:xfrm>
              <a:off x="12129953" y="12439336"/>
              <a:ext cx="107257" cy="145564"/>
            </a:xfrm>
            <a:custGeom>
              <a:avLst/>
              <a:gdLst>
                <a:gd name="connsiteX0" fmla="*/ 5745 w 107244"/>
                <a:gd name="connsiteY0" fmla="*/ 141870 h 145546"/>
                <a:gd name="connsiteX1" fmla="*/ 104716 w 107244"/>
                <a:gd name="connsiteY1" fmla="*/ 141870 h 145546"/>
                <a:gd name="connsiteX2" fmla="*/ 104716 w 107244"/>
                <a:gd name="connsiteY2" fmla="*/ 5745 h 145546"/>
                <a:gd name="connsiteX3" fmla="*/ 5745 w 107244"/>
                <a:gd name="connsiteY3" fmla="*/ 5745 h 145546"/>
              </a:gdLst>
              <a:ahLst/>
              <a:cxnLst>
                <a:cxn ang="0">
                  <a:pos x="connsiteX0" y="connsiteY0"/>
                </a:cxn>
                <a:cxn ang="0">
                  <a:pos x="connsiteX1" y="connsiteY1"/>
                </a:cxn>
                <a:cxn ang="0">
                  <a:pos x="connsiteX2" y="connsiteY2"/>
                </a:cxn>
                <a:cxn ang="0">
                  <a:pos x="connsiteX3" y="connsiteY3"/>
                </a:cxn>
              </a:cxnLst>
              <a:rect l="l" t="t" r="r" b="b"/>
              <a:pathLst>
                <a:path w="107244" h="145546">
                  <a:moveTo>
                    <a:pt x="5745" y="141870"/>
                  </a:moveTo>
                  <a:lnTo>
                    <a:pt x="104716" y="141870"/>
                  </a:lnTo>
                  <a:lnTo>
                    <a:pt x="104716" y="5745"/>
                  </a:lnTo>
                  <a:lnTo>
                    <a:pt x="5745" y="5745"/>
                  </a:lnTo>
                  <a:close/>
                </a:path>
              </a:pathLst>
            </a:custGeom>
            <a:solidFill>
              <a:srgbClr val="FFECDC"/>
            </a:solid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BB9D18BF-F184-47B7-A2DF-D039E9EE7F20}"/>
                </a:ext>
              </a:extLst>
            </p:cNvPr>
            <p:cNvSpPr/>
            <p:nvPr/>
          </p:nvSpPr>
          <p:spPr>
            <a:xfrm>
              <a:off x="12399702" y="9620978"/>
              <a:ext cx="206853" cy="260482"/>
            </a:xfrm>
            <a:custGeom>
              <a:avLst/>
              <a:gdLst>
                <a:gd name="connsiteX0" fmla="*/ 51404 w 206829"/>
                <a:gd name="connsiteY0" fmla="*/ 259705 h 260451"/>
                <a:gd name="connsiteX1" fmla="*/ 179868 w 206829"/>
                <a:gd name="connsiteY1" fmla="*/ 217037 h 260451"/>
                <a:gd name="connsiteX2" fmla="*/ 203768 w 206829"/>
                <a:gd name="connsiteY2" fmla="*/ 28439 h 260451"/>
                <a:gd name="connsiteX3" fmla="*/ 12873 w 206829"/>
                <a:gd name="connsiteY3" fmla="*/ 149856 h 260451"/>
                <a:gd name="connsiteX4" fmla="*/ 14328 w 206829"/>
                <a:gd name="connsiteY4" fmla="*/ 173296 h 260451"/>
                <a:gd name="connsiteX5" fmla="*/ 7280 w 206829"/>
                <a:gd name="connsiteY5" fmla="*/ 210908 h 260451"/>
                <a:gd name="connsiteX6" fmla="*/ 7051 w 206829"/>
                <a:gd name="connsiteY6" fmla="*/ 211828 h 260451"/>
                <a:gd name="connsiteX7" fmla="*/ 51404 w 206829"/>
                <a:gd name="connsiteY7" fmla="*/ 259705 h 260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6829" h="260451">
                  <a:moveTo>
                    <a:pt x="51404" y="259705"/>
                  </a:moveTo>
                  <a:cubicBezTo>
                    <a:pt x="80360" y="254496"/>
                    <a:pt x="121956" y="242622"/>
                    <a:pt x="179868" y="217037"/>
                  </a:cubicBezTo>
                  <a:cubicBezTo>
                    <a:pt x="179868" y="217037"/>
                    <a:pt x="175884" y="119520"/>
                    <a:pt x="203768" y="28439"/>
                  </a:cubicBezTo>
                  <a:cubicBezTo>
                    <a:pt x="231652" y="-62642"/>
                    <a:pt x="12873" y="149856"/>
                    <a:pt x="12873" y="149856"/>
                  </a:cubicBezTo>
                  <a:cubicBezTo>
                    <a:pt x="15170" y="151464"/>
                    <a:pt x="15631" y="160580"/>
                    <a:pt x="14328" y="173296"/>
                  </a:cubicBezTo>
                  <a:cubicBezTo>
                    <a:pt x="13255" y="184097"/>
                    <a:pt x="10881" y="197426"/>
                    <a:pt x="7280" y="210908"/>
                  </a:cubicBezTo>
                  <a:cubicBezTo>
                    <a:pt x="7204" y="211215"/>
                    <a:pt x="7128" y="211521"/>
                    <a:pt x="7051" y="211828"/>
                  </a:cubicBezTo>
                  <a:cubicBezTo>
                    <a:pt x="-150" y="239328"/>
                    <a:pt x="23520" y="264761"/>
                    <a:pt x="51404" y="259705"/>
                  </a:cubicBezTo>
                  <a:close/>
                </a:path>
              </a:pathLst>
            </a:custGeom>
            <a:solidFill>
              <a:srgbClr val="B1B2AA"/>
            </a:solid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8DE5DD38-5FA5-4591-B474-4532DB4ABDB4}"/>
                </a:ext>
              </a:extLst>
            </p:cNvPr>
            <p:cNvSpPr/>
            <p:nvPr/>
          </p:nvSpPr>
          <p:spPr>
            <a:xfrm>
              <a:off x="11914672" y="12550081"/>
              <a:ext cx="344756" cy="183869"/>
            </a:xfrm>
            <a:custGeom>
              <a:avLst/>
              <a:gdLst>
                <a:gd name="connsiteX0" fmla="*/ 210047 w 344715"/>
                <a:gd name="connsiteY0" fmla="*/ 15894 h 183848"/>
                <a:gd name="connsiteX1" fmla="*/ 100198 w 344715"/>
                <a:gd name="connsiteY1" fmla="*/ 85143 h 183848"/>
                <a:gd name="connsiteX2" fmla="*/ 5746 w 344715"/>
                <a:gd name="connsiteY2" fmla="*/ 145277 h 183848"/>
                <a:gd name="connsiteX3" fmla="*/ 228355 w 344715"/>
                <a:gd name="connsiteY3" fmla="*/ 166650 h 183848"/>
                <a:gd name="connsiteX4" fmla="*/ 342954 w 344715"/>
                <a:gd name="connsiteY4" fmla="*/ 107435 h 183848"/>
                <a:gd name="connsiteX5" fmla="*/ 331081 w 344715"/>
                <a:gd name="connsiteY5" fmla="*/ 8770 h 183848"/>
                <a:gd name="connsiteX6" fmla="*/ 210047 w 344715"/>
                <a:gd name="connsiteY6" fmla="*/ 15894 h 183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4715" h="183848">
                  <a:moveTo>
                    <a:pt x="210047" y="15894"/>
                  </a:moveTo>
                  <a:cubicBezTo>
                    <a:pt x="210047" y="15894"/>
                    <a:pt x="155505" y="73116"/>
                    <a:pt x="100198" y="85143"/>
                  </a:cubicBezTo>
                  <a:cubicBezTo>
                    <a:pt x="44814" y="97170"/>
                    <a:pt x="6128" y="112414"/>
                    <a:pt x="5746" y="145277"/>
                  </a:cubicBezTo>
                  <a:cubicBezTo>
                    <a:pt x="5363" y="178140"/>
                    <a:pt x="165004" y="199742"/>
                    <a:pt x="228355" y="166650"/>
                  </a:cubicBezTo>
                  <a:cubicBezTo>
                    <a:pt x="322884" y="117240"/>
                    <a:pt x="332536" y="132101"/>
                    <a:pt x="342954" y="107435"/>
                  </a:cubicBezTo>
                  <a:cubicBezTo>
                    <a:pt x="353448" y="82692"/>
                    <a:pt x="330391" y="16659"/>
                    <a:pt x="331081" y="8770"/>
                  </a:cubicBezTo>
                  <a:cubicBezTo>
                    <a:pt x="331923" y="-959"/>
                    <a:pt x="210047" y="15894"/>
                    <a:pt x="210047" y="15894"/>
                  </a:cubicBezTo>
                  <a:close/>
                </a:path>
              </a:pathLst>
            </a:custGeom>
            <a:solidFill>
              <a:srgbClr val="201B58"/>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03B9B33C-B2BF-47CD-90B5-58B6DD44A03E}"/>
                </a:ext>
              </a:extLst>
            </p:cNvPr>
            <p:cNvSpPr/>
            <p:nvPr/>
          </p:nvSpPr>
          <p:spPr>
            <a:xfrm>
              <a:off x="12118889" y="12430066"/>
              <a:ext cx="130241" cy="53628"/>
            </a:xfrm>
            <a:custGeom>
              <a:avLst/>
              <a:gdLst>
                <a:gd name="connsiteX0" fmla="*/ 11983 w 130225"/>
                <a:gd name="connsiteY0" fmla="*/ 21832 h 53622"/>
                <a:gd name="connsiteX1" fmla="*/ 5854 w 130225"/>
                <a:gd name="connsiteY1" fmla="*/ 49256 h 53622"/>
                <a:gd name="connsiteX2" fmla="*/ 126888 w 130225"/>
                <a:gd name="connsiteY2" fmla="*/ 42132 h 53622"/>
                <a:gd name="connsiteX3" fmla="*/ 119534 w 130225"/>
                <a:gd name="connsiteY3" fmla="*/ 5745 h 53622"/>
                <a:gd name="connsiteX4" fmla="*/ 11983 w 130225"/>
                <a:gd name="connsiteY4" fmla="*/ 21832 h 53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225" h="53622">
                  <a:moveTo>
                    <a:pt x="11983" y="21832"/>
                  </a:moveTo>
                  <a:cubicBezTo>
                    <a:pt x="11983" y="21832"/>
                    <a:pt x="4782" y="48643"/>
                    <a:pt x="5854" y="49256"/>
                  </a:cubicBezTo>
                  <a:cubicBezTo>
                    <a:pt x="6927" y="49792"/>
                    <a:pt x="130565" y="63658"/>
                    <a:pt x="126888" y="42132"/>
                  </a:cubicBezTo>
                  <a:cubicBezTo>
                    <a:pt x="123824" y="24666"/>
                    <a:pt x="119534" y="5745"/>
                    <a:pt x="119534" y="5745"/>
                  </a:cubicBezTo>
                  <a:lnTo>
                    <a:pt x="11983" y="21832"/>
                  </a:lnTo>
                  <a:close/>
                </a:path>
              </a:pathLst>
            </a:custGeom>
            <a:solidFill>
              <a:srgbClr val="2F6B8C"/>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5DAFB45F-5136-434E-907D-0B76C151A389}"/>
                </a:ext>
              </a:extLst>
            </p:cNvPr>
            <p:cNvSpPr/>
            <p:nvPr/>
          </p:nvSpPr>
          <p:spPr>
            <a:xfrm>
              <a:off x="12551359" y="12563741"/>
              <a:ext cx="321772" cy="191531"/>
            </a:xfrm>
            <a:custGeom>
              <a:avLst/>
              <a:gdLst>
                <a:gd name="connsiteX0" fmla="*/ 189326 w 321734"/>
                <a:gd name="connsiteY0" fmla="*/ 9741 h 191508"/>
                <a:gd name="connsiteX1" fmla="*/ 95564 w 321734"/>
                <a:gd name="connsiteY1" fmla="*/ 78379 h 191508"/>
                <a:gd name="connsiteX2" fmla="*/ 5785 w 321734"/>
                <a:gd name="connsiteY2" fmla="*/ 147168 h 191508"/>
                <a:gd name="connsiteX3" fmla="*/ 219968 w 321734"/>
                <a:gd name="connsiteY3" fmla="*/ 164863 h 191508"/>
                <a:gd name="connsiteX4" fmla="*/ 312504 w 321734"/>
                <a:gd name="connsiteY4" fmla="*/ 106722 h 191508"/>
                <a:gd name="connsiteX5" fmla="*/ 307526 w 321734"/>
                <a:gd name="connsiteY5" fmla="*/ 10048 h 191508"/>
                <a:gd name="connsiteX6" fmla="*/ 189326 w 321734"/>
                <a:gd name="connsiteY6" fmla="*/ 9741 h 191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734" h="191508">
                  <a:moveTo>
                    <a:pt x="189326" y="9741"/>
                  </a:moveTo>
                  <a:cubicBezTo>
                    <a:pt x="189326" y="9741"/>
                    <a:pt x="149186" y="65509"/>
                    <a:pt x="95564" y="78379"/>
                  </a:cubicBezTo>
                  <a:cubicBezTo>
                    <a:pt x="42630" y="91094"/>
                    <a:pt x="8389" y="115224"/>
                    <a:pt x="5785" y="147168"/>
                  </a:cubicBezTo>
                  <a:cubicBezTo>
                    <a:pt x="3179" y="179111"/>
                    <a:pt x="130494" y="220938"/>
                    <a:pt x="219968" y="164863"/>
                  </a:cubicBezTo>
                  <a:cubicBezTo>
                    <a:pt x="278723" y="128018"/>
                    <a:pt x="300631" y="130086"/>
                    <a:pt x="312504" y="106722"/>
                  </a:cubicBezTo>
                  <a:cubicBezTo>
                    <a:pt x="324378" y="83281"/>
                    <a:pt x="306300" y="17708"/>
                    <a:pt x="307526" y="10048"/>
                  </a:cubicBezTo>
                  <a:cubicBezTo>
                    <a:pt x="308981" y="549"/>
                    <a:pt x="189326" y="9741"/>
                    <a:pt x="189326" y="9741"/>
                  </a:cubicBezTo>
                  <a:close/>
                </a:path>
              </a:pathLst>
            </a:custGeom>
            <a:solidFill>
              <a:srgbClr val="201B58"/>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53E4DC57-14CC-4AD4-AF24-236B92ED2083}"/>
                </a:ext>
              </a:extLst>
            </p:cNvPr>
            <p:cNvSpPr/>
            <p:nvPr/>
          </p:nvSpPr>
          <p:spPr>
            <a:xfrm>
              <a:off x="12734734" y="12450904"/>
              <a:ext cx="122580" cy="53628"/>
            </a:xfrm>
            <a:custGeom>
              <a:avLst/>
              <a:gdLst>
                <a:gd name="connsiteX0" fmla="*/ 7581 w 122565"/>
                <a:gd name="connsiteY0" fmla="*/ 15781 h 53622"/>
                <a:gd name="connsiteX1" fmla="*/ 5972 w 122565"/>
                <a:gd name="connsiteY1" fmla="*/ 43358 h 53622"/>
                <a:gd name="connsiteX2" fmla="*/ 124172 w 122565"/>
                <a:gd name="connsiteY2" fmla="*/ 43588 h 53622"/>
                <a:gd name="connsiteX3" fmla="*/ 116664 w 122565"/>
                <a:gd name="connsiteY3" fmla="*/ 5745 h 53622"/>
                <a:gd name="connsiteX4" fmla="*/ 7581 w 122565"/>
                <a:gd name="connsiteY4" fmla="*/ 15781 h 53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65" h="53622">
                  <a:moveTo>
                    <a:pt x="7581" y="15781"/>
                  </a:moveTo>
                  <a:cubicBezTo>
                    <a:pt x="7581" y="15781"/>
                    <a:pt x="4976" y="42745"/>
                    <a:pt x="5972" y="43358"/>
                  </a:cubicBezTo>
                  <a:cubicBezTo>
                    <a:pt x="6968" y="43970"/>
                    <a:pt x="124861" y="64807"/>
                    <a:pt x="124172" y="43588"/>
                  </a:cubicBezTo>
                  <a:cubicBezTo>
                    <a:pt x="123635" y="26735"/>
                    <a:pt x="116664" y="5745"/>
                    <a:pt x="116664" y="5745"/>
                  </a:cubicBezTo>
                  <a:lnTo>
                    <a:pt x="7581" y="15781"/>
                  </a:lnTo>
                  <a:close/>
                </a:path>
              </a:pathLst>
            </a:custGeom>
            <a:solidFill>
              <a:srgbClr val="2F6B8C"/>
            </a:solid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C464EF89-11ED-40DF-AC58-78EBE85D49DC}"/>
                </a:ext>
              </a:extLst>
            </p:cNvPr>
            <p:cNvSpPr/>
            <p:nvPr/>
          </p:nvSpPr>
          <p:spPr>
            <a:xfrm>
              <a:off x="12113696" y="10716144"/>
              <a:ext cx="750801" cy="1792729"/>
            </a:xfrm>
            <a:custGeom>
              <a:avLst/>
              <a:gdLst>
                <a:gd name="connsiteX0" fmla="*/ 141885 w 750714"/>
                <a:gd name="connsiteY0" fmla="*/ 124737 h 1792521"/>
                <a:gd name="connsiteX1" fmla="*/ 61222 w 750714"/>
                <a:gd name="connsiteY1" fmla="*/ 681339 h 1792521"/>
                <a:gd name="connsiteX2" fmla="*/ 16945 w 750714"/>
                <a:gd name="connsiteY2" fmla="*/ 1066731 h 1792521"/>
                <a:gd name="connsiteX3" fmla="*/ 5990 w 750714"/>
                <a:gd name="connsiteY3" fmla="*/ 1752868 h 1792521"/>
                <a:gd name="connsiteX4" fmla="*/ 134072 w 750714"/>
                <a:gd name="connsiteY4" fmla="*/ 1767883 h 1792521"/>
                <a:gd name="connsiteX5" fmla="*/ 274255 w 750714"/>
                <a:gd name="connsiteY5" fmla="*/ 939799 h 1792521"/>
                <a:gd name="connsiteX6" fmla="*/ 398277 w 750714"/>
                <a:gd name="connsiteY6" fmla="*/ 425023 h 1792521"/>
                <a:gd name="connsiteX7" fmla="*/ 519158 w 750714"/>
                <a:gd name="connsiteY7" fmla="*/ 1036166 h 1792521"/>
                <a:gd name="connsiteX8" fmla="*/ 626555 w 750714"/>
                <a:gd name="connsiteY8" fmla="*/ 1775236 h 1792521"/>
                <a:gd name="connsiteX9" fmla="*/ 751802 w 750714"/>
                <a:gd name="connsiteY9" fmla="*/ 1775236 h 1792521"/>
                <a:gd name="connsiteX10" fmla="*/ 744678 w 750714"/>
                <a:gd name="connsiteY10" fmla="*/ 1034327 h 1792521"/>
                <a:gd name="connsiteX11" fmla="*/ 681403 w 750714"/>
                <a:gd name="connsiteY11" fmla="*/ 53650 h 1792521"/>
                <a:gd name="connsiteX12" fmla="*/ 141885 w 750714"/>
                <a:gd name="connsiteY12" fmla="*/ 124737 h 179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50714" h="1792521">
                  <a:moveTo>
                    <a:pt x="141885" y="124737"/>
                  </a:moveTo>
                  <a:cubicBezTo>
                    <a:pt x="141885" y="124737"/>
                    <a:pt x="84585" y="540694"/>
                    <a:pt x="61222" y="681339"/>
                  </a:cubicBezTo>
                  <a:cubicBezTo>
                    <a:pt x="33874" y="845729"/>
                    <a:pt x="24605" y="981624"/>
                    <a:pt x="16945" y="1066731"/>
                  </a:cubicBezTo>
                  <a:cubicBezTo>
                    <a:pt x="7369" y="1173746"/>
                    <a:pt x="12654" y="1721537"/>
                    <a:pt x="5990" y="1752868"/>
                  </a:cubicBezTo>
                  <a:cubicBezTo>
                    <a:pt x="-751" y="1784199"/>
                    <a:pt x="134072" y="1767883"/>
                    <a:pt x="134072" y="1767883"/>
                  </a:cubicBezTo>
                  <a:cubicBezTo>
                    <a:pt x="134072" y="1767883"/>
                    <a:pt x="245683" y="1053785"/>
                    <a:pt x="274255" y="939799"/>
                  </a:cubicBezTo>
                  <a:cubicBezTo>
                    <a:pt x="300838" y="833626"/>
                    <a:pt x="373993" y="396067"/>
                    <a:pt x="398277" y="425023"/>
                  </a:cubicBezTo>
                  <a:cubicBezTo>
                    <a:pt x="422560" y="453979"/>
                    <a:pt x="501155" y="952515"/>
                    <a:pt x="519158" y="1036166"/>
                  </a:cubicBezTo>
                  <a:cubicBezTo>
                    <a:pt x="537159" y="1119894"/>
                    <a:pt x="626555" y="1775236"/>
                    <a:pt x="626555" y="1775236"/>
                  </a:cubicBezTo>
                  <a:cubicBezTo>
                    <a:pt x="626555" y="1775236"/>
                    <a:pt x="718862" y="1801435"/>
                    <a:pt x="751802" y="1775236"/>
                  </a:cubicBezTo>
                  <a:cubicBezTo>
                    <a:pt x="751802" y="1775236"/>
                    <a:pt x="756092" y="1191211"/>
                    <a:pt x="744678" y="1034327"/>
                  </a:cubicBezTo>
                  <a:cubicBezTo>
                    <a:pt x="740312" y="974500"/>
                    <a:pt x="782520" y="318238"/>
                    <a:pt x="681403" y="53650"/>
                  </a:cubicBezTo>
                  <a:cubicBezTo>
                    <a:pt x="627934" y="-86229"/>
                    <a:pt x="141885" y="124737"/>
                    <a:pt x="141885" y="124737"/>
                  </a:cubicBezTo>
                  <a:close/>
                </a:path>
              </a:pathLst>
            </a:custGeom>
            <a:solidFill>
              <a:srgbClr val="201B58"/>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A23AFB58-737A-4069-A9FF-1A1D967AF872}"/>
                </a:ext>
              </a:extLst>
            </p:cNvPr>
            <p:cNvSpPr/>
            <p:nvPr/>
          </p:nvSpPr>
          <p:spPr>
            <a:xfrm>
              <a:off x="12755418" y="10232747"/>
              <a:ext cx="84274" cy="206853"/>
            </a:xfrm>
            <a:custGeom>
              <a:avLst/>
              <a:gdLst>
                <a:gd name="connsiteX0" fmla="*/ 5745 w 84263"/>
                <a:gd name="connsiteY0" fmla="*/ 5745 h 206829"/>
                <a:gd name="connsiteX1" fmla="*/ 32326 w 84263"/>
                <a:gd name="connsiteY1" fmla="*/ 203918 h 206829"/>
                <a:gd name="connsiteX2" fmla="*/ 5745 w 84263"/>
                <a:gd name="connsiteY2" fmla="*/ 5745 h 206829"/>
              </a:gdLst>
              <a:ahLst/>
              <a:cxnLst>
                <a:cxn ang="0">
                  <a:pos x="connsiteX0" y="connsiteY0"/>
                </a:cxn>
                <a:cxn ang="0">
                  <a:pos x="connsiteX1" y="connsiteY1"/>
                </a:cxn>
                <a:cxn ang="0">
                  <a:pos x="connsiteX2" y="connsiteY2"/>
                </a:cxn>
              </a:cxnLst>
              <a:rect l="l" t="t" r="r" b="b"/>
              <a:pathLst>
                <a:path w="84263" h="206829">
                  <a:moveTo>
                    <a:pt x="5745" y="5745"/>
                  </a:moveTo>
                  <a:cubicBezTo>
                    <a:pt x="5745" y="5745"/>
                    <a:pt x="34395" y="191968"/>
                    <a:pt x="32326" y="203918"/>
                  </a:cubicBezTo>
                  <a:cubicBezTo>
                    <a:pt x="30335" y="215869"/>
                    <a:pt x="161939" y="166460"/>
                    <a:pt x="5745" y="5745"/>
                  </a:cubicBezTo>
                  <a:close/>
                </a:path>
              </a:pathLst>
            </a:custGeom>
            <a:solidFill>
              <a:srgbClr val="B53A31"/>
            </a:solid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A2BE1C30-D677-4AA7-9CB9-33C377BAC548}"/>
                </a:ext>
              </a:extLst>
            </p:cNvPr>
            <p:cNvSpPr/>
            <p:nvPr/>
          </p:nvSpPr>
          <p:spPr>
            <a:xfrm>
              <a:off x="11767117" y="9832370"/>
              <a:ext cx="1248782" cy="1118540"/>
            </a:xfrm>
            <a:custGeom>
              <a:avLst/>
              <a:gdLst>
                <a:gd name="connsiteX0" fmla="*/ 17618 w 1248636"/>
                <a:gd name="connsiteY0" fmla="*/ 439321 h 1118410"/>
                <a:gd name="connsiteX1" fmla="*/ 84110 w 1248636"/>
                <a:gd name="connsiteY1" fmla="*/ 447978 h 1118410"/>
                <a:gd name="connsiteX2" fmla="*/ 205450 w 1248636"/>
                <a:gd name="connsiteY2" fmla="*/ 464141 h 1118410"/>
                <a:gd name="connsiteX3" fmla="*/ 367849 w 1248636"/>
                <a:gd name="connsiteY3" fmla="*/ 228432 h 1118410"/>
                <a:gd name="connsiteX4" fmla="*/ 463834 w 1248636"/>
                <a:gd name="connsiteY4" fmla="*/ 75455 h 1118410"/>
                <a:gd name="connsiteX5" fmla="*/ 506655 w 1248636"/>
                <a:gd name="connsiteY5" fmla="*/ 48796 h 1118410"/>
                <a:gd name="connsiteX6" fmla="*/ 656568 w 1248636"/>
                <a:gd name="connsiteY6" fmla="*/ 10801 h 1118410"/>
                <a:gd name="connsiteX7" fmla="*/ 812456 w 1248636"/>
                <a:gd name="connsiteY7" fmla="*/ 5745 h 1118410"/>
                <a:gd name="connsiteX8" fmla="*/ 1024878 w 1248636"/>
                <a:gd name="connsiteY8" fmla="*/ 65113 h 1118410"/>
                <a:gd name="connsiteX9" fmla="*/ 1025031 w 1248636"/>
                <a:gd name="connsiteY9" fmla="*/ 65266 h 1118410"/>
                <a:gd name="connsiteX10" fmla="*/ 1143154 w 1248636"/>
                <a:gd name="connsiteY10" fmla="*/ 246893 h 1118410"/>
                <a:gd name="connsiteX11" fmla="*/ 1247104 w 1248636"/>
                <a:gd name="connsiteY11" fmla="*/ 533773 h 1118410"/>
                <a:gd name="connsiteX12" fmla="*/ 1055749 w 1248636"/>
                <a:gd name="connsiteY12" fmla="*/ 567325 h 1118410"/>
                <a:gd name="connsiteX13" fmla="*/ 1039202 w 1248636"/>
                <a:gd name="connsiteY13" fmla="*/ 700769 h 1118410"/>
                <a:gd name="connsiteX14" fmla="*/ 1091600 w 1248636"/>
                <a:gd name="connsiteY14" fmla="*/ 1088229 h 1118410"/>
                <a:gd name="connsiteX15" fmla="*/ 472031 w 1248636"/>
                <a:gd name="connsiteY15" fmla="*/ 1119024 h 1118410"/>
                <a:gd name="connsiteX16" fmla="*/ 468736 w 1248636"/>
                <a:gd name="connsiteY16" fmla="*/ 598580 h 1118410"/>
                <a:gd name="connsiteX17" fmla="*/ 440393 w 1248636"/>
                <a:gd name="connsiteY17" fmla="*/ 421473 h 1118410"/>
                <a:gd name="connsiteX18" fmla="*/ 428060 w 1248636"/>
                <a:gd name="connsiteY18" fmla="*/ 439551 h 1118410"/>
                <a:gd name="connsiteX19" fmla="*/ 428060 w 1248636"/>
                <a:gd name="connsiteY19" fmla="*/ 439628 h 1118410"/>
                <a:gd name="connsiteX20" fmla="*/ 389069 w 1248636"/>
                <a:gd name="connsiteY20" fmla="*/ 493173 h 1118410"/>
                <a:gd name="connsiteX21" fmla="*/ 273321 w 1248636"/>
                <a:gd name="connsiteY21" fmla="*/ 598580 h 1118410"/>
                <a:gd name="connsiteX22" fmla="*/ 5745 w 1248636"/>
                <a:gd name="connsiteY22" fmla="*/ 479615 h 1118410"/>
                <a:gd name="connsiteX23" fmla="*/ 17618 w 1248636"/>
                <a:gd name="connsiteY23" fmla="*/ 439321 h 1118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48636" h="1118410">
                  <a:moveTo>
                    <a:pt x="17618" y="439321"/>
                  </a:moveTo>
                  <a:cubicBezTo>
                    <a:pt x="21066" y="441006"/>
                    <a:pt x="35237" y="443841"/>
                    <a:pt x="84110" y="447978"/>
                  </a:cubicBezTo>
                  <a:cubicBezTo>
                    <a:pt x="134745" y="452191"/>
                    <a:pt x="197943" y="468813"/>
                    <a:pt x="205450" y="464141"/>
                  </a:cubicBezTo>
                  <a:cubicBezTo>
                    <a:pt x="212957" y="459468"/>
                    <a:pt x="357508" y="250876"/>
                    <a:pt x="367849" y="228432"/>
                  </a:cubicBezTo>
                  <a:cubicBezTo>
                    <a:pt x="378191" y="205910"/>
                    <a:pt x="424383" y="117663"/>
                    <a:pt x="463834" y="75455"/>
                  </a:cubicBezTo>
                  <a:cubicBezTo>
                    <a:pt x="478388" y="59827"/>
                    <a:pt x="493479" y="52244"/>
                    <a:pt x="506655" y="48796"/>
                  </a:cubicBezTo>
                  <a:cubicBezTo>
                    <a:pt x="552541" y="32327"/>
                    <a:pt x="656568" y="10801"/>
                    <a:pt x="656568" y="10801"/>
                  </a:cubicBezTo>
                  <a:lnTo>
                    <a:pt x="812456" y="5745"/>
                  </a:lnTo>
                  <a:cubicBezTo>
                    <a:pt x="812456" y="5745"/>
                    <a:pt x="998143" y="42515"/>
                    <a:pt x="1024878" y="65113"/>
                  </a:cubicBezTo>
                  <a:cubicBezTo>
                    <a:pt x="1024954" y="65190"/>
                    <a:pt x="1024954" y="65266"/>
                    <a:pt x="1025031" y="65266"/>
                  </a:cubicBezTo>
                  <a:cubicBezTo>
                    <a:pt x="1099719" y="105560"/>
                    <a:pt x="1136795" y="235250"/>
                    <a:pt x="1143154" y="246893"/>
                  </a:cubicBezTo>
                  <a:cubicBezTo>
                    <a:pt x="1151580" y="262214"/>
                    <a:pt x="1220600" y="450046"/>
                    <a:pt x="1247104" y="533773"/>
                  </a:cubicBezTo>
                  <a:lnTo>
                    <a:pt x="1055749" y="567325"/>
                  </a:lnTo>
                  <a:cubicBezTo>
                    <a:pt x="1049391" y="617961"/>
                    <a:pt x="1043493" y="665685"/>
                    <a:pt x="1039202" y="700769"/>
                  </a:cubicBezTo>
                  <a:cubicBezTo>
                    <a:pt x="1027176" y="799281"/>
                    <a:pt x="1091600" y="1088229"/>
                    <a:pt x="1091600" y="1088229"/>
                  </a:cubicBezTo>
                  <a:cubicBezTo>
                    <a:pt x="791620" y="1127297"/>
                    <a:pt x="472031" y="1119024"/>
                    <a:pt x="472031" y="1119024"/>
                  </a:cubicBezTo>
                  <a:cubicBezTo>
                    <a:pt x="435796" y="1068543"/>
                    <a:pt x="488271" y="670434"/>
                    <a:pt x="468736" y="598580"/>
                  </a:cubicBezTo>
                  <a:cubicBezTo>
                    <a:pt x="458395" y="560355"/>
                    <a:pt x="447747" y="487964"/>
                    <a:pt x="440393" y="421473"/>
                  </a:cubicBezTo>
                  <a:cubicBezTo>
                    <a:pt x="436333" y="427448"/>
                    <a:pt x="432273" y="433499"/>
                    <a:pt x="428060" y="439551"/>
                  </a:cubicBezTo>
                  <a:cubicBezTo>
                    <a:pt x="428060" y="439551"/>
                    <a:pt x="428060" y="439551"/>
                    <a:pt x="428060" y="439628"/>
                  </a:cubicBezTo>
                  <a:cubicBezTo>
                    <a:pt x="415574" y="457630"/>
                    <a:pt x="402474" y="475785"/>
                    <a:pt x="389069" y="493173"/>
                  </a:cubicBezTo>
                  <a:cubicBezTo>
                    <a:pt x="348469" y="545800"/>
                    <a:pt x="305724" y="590537"/>
                    <a:pt x="273321" y="598580"/>
                  </a:cubicBezTo>
                  <a:cubicBezTo>
                    <a:pt x="203152" y="615816"/>
                    <a:pt x="5745" y="479615"/>
                    <a:pt x="5745" y="479615"/>
                  </a:cubicBezTo>
                  <a:lnTo>
                    <a:pt x="17618" y="439321"/>
                  </a:lnTo>
                  <a:close/>
                </a:path>
              </a:pathLst>
            </a:custGeom>
            <a:solidFill>
              <a:srgbClr val="129F49"/>
            </a:solid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72E23D53-3923-425B-B664-4E4872EFE661}"/>
                </a:ext>
              </a:extLst>
            </p:cNvPr>
            <p:cNvSpPr/>
            <p:nvPr/>
          </p:nvSpPr>
          <p:spPr>
            <a:xfrm>
              <a:off x="11777959" y="10217807"/>
              <a:ext cx="7661" cy="7661"/>
            </a:xfrm>
            <a:custGeom>
              <a:avLst/>
              <a:gdLst>
                <a:gd name="connsiteX0" fmla="*/ 7008 w 7660"/>
                <a:gd name="connsiteY0" fmla="*/ 5745 h 7660"/>
                <a:gd name="connsiteX1" fmla="*/ 6778 w 7660"/>
                <a:gd name="connsiteY1" fmla="*/ 7507 h 7660"/>
                <a:gd name="connsiteX2" fmla="*/ 7008 w 7660"/>
                <a:gd name="connsiteY2" fmla="*/ 5745 h 7660"/>
              </a:gdLst>
              <a:ahLst/>
              <a:cxnLst>
                <a:cxn ang="0">
                  <a:pos x="connsiteX0" y="connsiteY0"/>
                </a:cxn>
                <a:cxn ang="0">
                  <a:pos x="connsiteX1" y="connsiteY1"/>
                </a:cxn>
                <a:cxn ang="0">
                  <a:pos x="connsiteX2" y="connsiteY2"/>
                </a:cxn>
              </a:cxnLst>
              <a:rect l="l" t="t" r="r" b="b"/>
              <a:pathLst>
                <a:path w="7660" h="7660">
                  <a:moveTo>
                    <a:pt x="7008" y="5745"/>
                  </a:moveTo>
                  <a:lnTo>
                    <a:pt x="6778" y="7507"/>
                  </a:lnTo>
                  <a:cubicBezTo>
                    <a:pt x="4327" y="6358"/>
                    <a:pt x="7008" y="5745"/>
                    <a:pt x="7008" y="5745"/>
                  </a:cubicBezTo>
                  <a:close/>
                </a:path>
              </a:pathLst>
            </a:custGeom>
            <a:solidFill>
              <a:srgbClr val="BE73DE"/>
            </a:solid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AF558B3D-668A-48E1-ADE4-174BDCEFA775}"/>
                </a:ext>
              </a:extLst>
            </p:cNvPr>
            <p:cNvSpPr/>
            <p:nvPr/>
          </p:nvSpPr>
          <p:spPr>
            <a:xfrm>
              <a:off x="12309172" y="9360150"/>
              <a:ext cx="329433" cy="436691"/>
            </a:xfrm>
            <a:custGeom>
              <a:avLst/>
              <a:gdLst>
                <a:gd name="connsiteX0" fmla="*/ 177163 w 329395"/>
                <a:gd name="connsiteY0" fmla="*/ 14384 h 436639"/>
                <a:gd name="connsiteX1" fmla="*/ 6260 w 329395"/>
                <a:gd name="connsiteY1" fmla="*/ 189192 h 436639"/>
                <a:gd name="connsiteX2" fmla="*/ 180303 w 329395"/>
                <a:gd name="connsiteY2" fmla="*/ 422221 h 436639"/>
                <a:gd name="connsiteX3" fmla="*/ 325849 w 329395"/>
                <a:gd name="connsiteY3" fmla="*/ 161922 h 436639"/>
                <a:gd name="connsiteX4" fmla="*/ 177163 w 329395"/>
                <a:gd name="connsiteY4" fmla="*/ 14384 h 436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395" h="436639">
                  <a:moveTo>
                    <a:pt x="177163" y="14384"/>
                  </a:moveTo>
                  <a:cubicBezTo>
                    <a:pt x="177163" y="14384"/>
                    <a:pt x="-5154" y="-53105"/>
                    <a:pt x="6260" y="189192"/>
                  </a:cubicBezTo>
                  <a:cubicBezTo>
                    <a:pt x="17674" y="431413"/>
                    <a:pt x="60342" y="456079"/>
                    <a:pt x="180303" y="422221"/>
                  </a:cubicBezTo>
                  <a:cubicBezTo>
                    <a:pt x="300187" y="388361"/>
                    <a:pt x="310223" y="235538"/>
                    <a:pt x="325849" y="161922"/>
                  </a:cubicBezTo>
                  <a:cubicBezTo>
                    <a:pt x="341477" y="88382"/>
                    <a:pt x="236759" y="24954"/>
                    <a:pt x="177163" y="14384"/>
                  </a:cubicBezTo>
                  <a:close/>
                </a:path>
              </a:pathLst>
            </a:custGeom>
            <a:solidFill>
              <a:srgbClr val="B1B2AA"/>
            </a:solid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C3B642B5-B11A-471E-AA67-FE393FC1A828}"/>
                </a:ext>
              </a:extLst>
            </p:cNvPr>
            <p:cNvSpPr/>
            <p:nvPr/>
          </p:nvSpPr>
          <p:spPr>
            <a:xfrm>
              <a:off x="12402924" y="9720899"/>
              <a:ext cx="168548" cy="99597"/>
            </a:xfrm>
            <a:custGeom>
              <a:avLst/>
              <a:gdLst>
                <a:gd name="connsiteX0" fmla="*/ 5745 w 168527"/>
                <a:gd name="connsiteY0" fmla="*/ 95678 h 99584"/>
                <a:gd name="connsiteX1" fmla="*/ 166766 w 168527"/>
                <a:gd name="connsiteY1" fmla="*/ 5745 h 99584"/>
                <a:gd name="connsiteX2" fmla="*/ 11030 w 168527"/>
                <a:gd name="connsiteY2" fmla="*/ 73463 h 99584"/>
                <a:gd name="connsiteX3" fmla="*/ 5745 w 168527"/>
                <a:gd name="connsiteY3" fmla="*/ 95678 h 99584"/>
              </a:gdLst>
              <a:ahLst/>
              <a:cxnLst>
                <a:cxn ang="0">
                  <a:pos x="connsiteX0" y="connsiteY0"/>
                </a:cxn>
                <a:cxn ang="0">
                  <a:pos x="connsiteX1" y="connsiteY1"/>
                </a:cxn>
                <a:cxn ang="0">
                  <a:pos x="connsiteX2" y="connsiteY2"/>
                </a:cxn>
                <a:cxn ang="0">
                  <a:pos x="connsiteX3" y="connsiteY3"/>
                </a:cxn>
              </a:cxnLst>
              <a:rect l="l" t="t" r="r" b="b"/>
              <a:pathLst>
                <a:path w="168527" h="99584">
                  <a:moveTo>
                    <a:pt x="5745" y="95678"/>
                  </a:moveTo>
                  <a:cubicBezTo>
                    <a:pt x="147002" y="71931"/>
                    <a:pt x="166459" y="6971"/>
                    <a:pt x="166766" y="5745"/>
                  </a:cubicBezTo>
                  <a:cubicBezTo>
                    <a:pt x="111841" y="76603"/>
                    <a:pt x="11030" y="73463"/>
                    <a:pt x="11030" y="73463"/>
                  </a:cubicBezTo>
                  <a:cubicBezTo>
                    <a:pt x="9958" y="84187"/>
                    <a:pt x="9345" y="82119"/>
                    <a:pt x="5745" y="95678"/>
                  </a:cubicBezTo>
                  <a:close/>
                </a:path>
              </a:pathLst>
            </a:custGeom>
            <a:solidFill>
              <a:srgbClr val="B07C63"/>
            </a:solid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51AE368D-5B84-41B5-B0F4-E2EE95341F7F}"/>
                </a:ext>
              </a:extLst>
            </p:cNvPr>
            <p:cNvSpPr/>
            <p:nvPr/>
          </p:nvSpPr>
          <p:spPr>
            <a:xfrm>
              <a:off x="12287462" y="9258161"/>
              <a:ext cx="383061" cy="421368"/>
            </a:xfrm>
            <a:custGeom>
              <a:avLst/>
              <a:gdLst>
                <a:gd name="connsiteX0" fmla="*/ 40146 w 383017"/>
                <a:gd name="connsiteY0" fmla="*/ 5745 h 421319"/>
                <a:gd name="connsiteX1" fmla="*/ 188221 w 383017"/>
                <a:gd name="connsiteY1" fmla="*/ 56840 h 421319"/>
                <a:gd name="connsiteX2" fmla="*/ 188221 w 383017"/>
                <a:gd name="connsiteY2" fmla="*/ 56916 h 421319"/>
                <a:gd name="connsiteX3" fmla="*/ 308029 w 383017"/>
                <a:gd name="connsiteY3" fmla="*/ 98742 h 421319"/>
                <a:gd name="connsiteX4" fmla="*/ 380189 w 383017"/>
                <a:gd name="connsiteY4" fmla="*/ 179865 h 421319"/>
                <a:gd name="connsiteX5" fmla="*/ 312702 w 383017"/>
                <a:gd name="connsiteY5" fmla="*/ 418332 h 421319"/>
                <a:gd name="connsiteX6" fmla="*/ 295695 w 383017"/>
                <a:gd name="connsiteY6" fmla="*/ 313385 h 421319"/>
                <a:gd name="connsiteX7" fmla="*/ 231655 w 383017"/>
                <a:gd name="connsiteY7" fmla="*/ 366777 h 421319"/>
                <a:gd name="connsiteX8" fmla="*/ 233264 w 383017"/>
                <a:gd name="connsiteY8" fmla="*/ 343643 h 421319"/>
                <a:gd name="connsiteX9" fmla="*/ 226982 w 383017"/>
                <a:gd name="connsiteY9" fmla="*/ 263056 h 421319"/>
                <a:gd name="connsiteX10" fmla="*/ 28579 w 383017"/>
                <a:gd name="connsiteY10" fmla="*/ 239156 h 421319"/>
                <a:gd name="connsiteX11" fmla="*/ 25592 w 383017"/>
                <a:gd name="connsiteY11" fmla="*/ 233947 h 421319"/>
                <a:gd name="connsiteX12" fmla="*/ 25285 w 383017"/>
                <a:gd name="connsiteY12" fmla="*/ 234100 h 421319"/>
                <a:gd name="connsiteX13" fmla="*/ 40146 w 383017"/>
                <a:gd name="connsiteY13" fmla="*/ 5745 h 421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3017" h="421319">
                  <a:moveTo>
                    <a:pt x="40146" y="5745"/>
                  </a:moveTo>
                  <a:cubicBezTo>
                    <a:pt x="76993" y="42592"/>
                    <a:pt x="188221" y="56840"/>
                    <a:pt x="188221" y="56840"/>
                  </a:cubicBezTo>
                  <a:lnTo>
                    <a:pt x="188221" y="56916"/>
                  </a:lnTo>
                  <a:cubicBezTo>
                    <a:pt x="229434" y="57759"/>
                    <a:pt x="273481" y="67947"/>
                    <a:pt x="308029" y="98742"/>
                  </a:cubicBezTo>
                  <a:cubicBezTo>
                    <a:pt x="308029" y="98742"/>
                    <a:pt x="375133" y="128617"/>
                    <a:pt x="380189" y="179865"/>
                  </a:cubicBezTo>
                  <a:cubicBezTo>
                    <a:pt x="392599" y="303579"/>
                    <a:pt x="334534" y="383247"/>
                    <a:pt x="312702" y="418332"/>
                  </a:cubicBezTo>
                  <a:cubicBezTo>
                    <a:pt x="312702" y="418332"/>
                    <a:pt x="322660" y="319283"/>
                    <a:pt x="295695" y="313385"/>
                  </a:cubicBezTo>
                  <a:cubicBezTo>
                    <a:pt x="268808" y="307409"/>
                    <a:pt x="231655" y="366777"/>
                    <a:pt x="231655" y="366777"/>
                  </a:cubicBezTo>
                  <a:lnTo>
                    <a:pt x="233264" y="343643"/>
                  </a:lnTo>
                  <a:cubicBezTo>
                    <a:pt x="233264" y="343643"/>
                    <a:pt x="252644" y="278071"/>
                    <a:pt x="226982" y="263056"/>
                  </a:cubicBezTo>
                  <a:cubicBezTo>
                    <a:pt x="201320" y="248042"/>
                    <a:pt x="47883" y="261218"/>
                    <a:pt x="28579" y="239156"/>
                  </a:cubicBezTo>
                  <a:cubicBezTo>
                    <a:pt x="27430" y="237854"/>
                    <a:pt x="26434" y="236092"/>
                    <a:pt x="25592" y="233947"/>
                  </a:cubicBezTo>
                  <a:lnTo>
                    <a:pt x="25285" y="234100"/>
                  </a:lnTo>
                  <a:cubicBezTo>
                    <a:pt x="-26115" y="108930"/>
                    <a:pt x="40146" y="5745"/>
                    <a:pt x="40146" y="5745"/>
                  </a:cubicBezTo>
                  <a:close/>
                </a:path>
              </a:pathLst>
            </a:custGeom>
            <a:solidFill>
              <a:srgbClr val="201B58"/>
            </a:solid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44D6F93E-C168-43C9-AD06-FFAA4F6772DD}"/>
                </a:ext>
              </a:extLst>
            </p:cNvPr>
            <p:cNvSpPr/>
            <p:nvPr/>
          </p:nvSpPr>
          <p:spPr>
            <a:xfrm>
              <a:off x="12699183" y="10125336"/>
              <a:ext cx="122580" cy="291127"/>
            </a:xfrm>
            <a:custGeom>
              <a:avLst/>
              <a:gdLst>
                <a:gd name="connsiteX0" fmla="*/ 117127 w 122565"/>
                <a:gd name="connsiteY0" fmla="*/ 265584 h 291093"/>
                <a:gd name="connsiteX1" fmla="*/ 67641 w 122565"/>
                <a:gd name="connsiteY1" fmla="*/ 265584 h 291093"/>
                <a:gd name="connsiteX2" fmla="*/ 5745 w 122565"/>
                <a:gd name="connsiteY2" fmla="*/ 5745 h 291093"/>
                <a:gd name="connsiteX3" fmla="*/ 30488 w 122565"/>
                <a:gd name="connsiteY3" fmla="*/ 290327 h 291093"/>
                <a:gd name="connsiteX4" fmla="*/ 108317 w 122565"/>
                <a:gd name="connsiteY4" fmla="*/ 290327 h 291093"/>
                <a:gd name="connsiteX5" fmla="*/ 117127 w 122565"/>
                <a:gd name="connsiteY5" fmla="*/ 265584 h 291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565" h="291093">
                  <a:moveTo>
                    <a:pt x="117127" y="265584"/>
                  </a:moveTo>
                  <a:lnTo>
                    <a:pt x="67641" y="265584"/>
                  </a:lnTo>
                  <a:lnTo>
                    <a:pt x="5745" y="5745"/>
                  </a:lnTo>
                  <a:lnTo>
                    <a:pt x="30488" y="290327"/>
                  </a:lnTo>
                  <a:lnTo>
                    <a:pt x="108317" y="290327"/>
                  </a:lnTo>
                  <a:cubicBezTo>
                    <a:pt x="108317" y="290327"/>
                    <a:pt x="129460" y="277917"/>
                    <a:pt x="117127" y="265584"/>
                  </a:cubicBezTo>
                  <a:close/>
                </a:path>
              </a:pathLst>
            </a:custGeom>
            <a:solidFill>
              <a:srgbClr val="000000">
                <a:alpha val="10000"/>
              </a:srgbClr>
            </a:solid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1FC3E9ED-8C59-4FBA-A89E-A71A7913A5A6}"/>
                </a:ext>
              </a:extLst>
            </p:cNvPr>
            <p:cNvSpPr/>
            <p:nvPr/>
          </p:nvSpPr>
          <p:spPr>
            <a:xfrm>
              <a:off x="11635254" y="10017773"/>
              <a:ext cx="1287088" cy="1041929"/>
            </a:xfrm>
            <a:custGeom>
              <a:avLst/>
              <a:gdLst>
                <a:gd name="connsiteX0" fmla="*/ 1083800 w 1286938"/>
                <a:gd name="connsiteY0" fmla="*/ 1013464 h 1041807"/>
                <a:gd name="connsiteX1" fmla="*/ 22995 w 1286938"/>
                <a:gd name="connsiteY1" fmla="*/ 217860 h 1041807"/>
                <a:gd name="connsiteX2" fmla="*/ 8364 w 1286938"/>
                <a:gd name="connsiteY2" fmla="*/ 198173 h 1041807"/>
                <a:gd name="connsiteX3" fmla="*/ 14338 w 1286938"/>
                <a:gd name="connsiteY3" fmla="*/ 157420 h 1041807"/>
                <a:gd name="connsiteX4" fmla="*/ 115149 w 1286938"/>
                <a:gd name="connsiteY4" fmla="*/ 22981 h 1041807"/>
                <a:gd name="connsiteX5" fmla="*/ 149544 w 1286938"/>
                <a:gd name="connsiteY5" fmla="*/ 5745 h 1041807"/>
                <a:gd name="connsiteX6" fmla="*/ 175589 w 1286938"/>
                <a:gd name="connsiteY6" fmla="*/ 14401 h 1041807"/>
                <a:gd name="connsiteX7" fmla="*/ 1236394 w 1286938"/>
                <a:gd name="connsiteY7" fmla="*/ 810005 h 1041807"/>
                <a:gd name="connsiteX8" fmla="*/ 1286186 w 1286938"/>
                <a:gd name="connsiteY8" fmla="*/ 928664 h 1041807"/>
                <a:gd name="connsiteX9" fmla="*/ 1261827 w 1286938"/>
                <a:gd name="connsiteY9" fmla="*/ 988032 h 1041807"/>
                <a:gd name="connsiteX10" fmla="*/ 1261827 w 1286938"/>
                <a:gd name="connsiteY10" fmla="*/ 988032 h 1041807"/>
                <a:gd name="connsiteX11" fmla="*/ 1206902 w 1286938"/>
                <a:gd name="connsiteY11" fmla="*/ 1030011 h 1041807"/>
                <a:gd name="connsiteX12" fmla="*/ 1083800 w 1286938"/>
                <a:gd name="connsiteY12" fmla="*/ 1013464 h 1041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86938" h="1041807">
                  <a:moveTo>
                    <a:pt x="1083800" y="1013464"/>
                  </a:moveTo>
                  <a:lnTo>
                    <a:pt x="22995" y="217860"/>
                  </a:lnTo>
                  <a:cubicBezTo>
                    <a:pt x="16024" y="212651"/>
                    <a:pt x="11122" y="205757"/>
                    <a:pt x="8364" y="198173"/>
                  </a:cubicBezTo>
                  <a:cubicBezTo>
                    <a:pt x="3538" y="184921"/>
                    <a:pt x="5300" y="169524"/>
                    <a:pt x="14338" y="157420"/>
                  </a:cubicBezTo>
                  <a:lnTo>
                    <a:pt x="115149" y="22981"/>
                  </a:lnTo>
                  <a:cubicBezTo>
                    <a:pt x="123575" y="11721"/>
                    <a:pt x="136521" y="5745"/>
                    <a:pt x="149544" y="5745"/>
                  </a:cubicBezTo>
                  <a:cubicBezTo>
                    <a:pt x="158583" y="5745"/>
                    <a:pt x="167775" y="8503"/>
                    <a:pt x="175589" y="14401"/>
                  </a:cubicBezTo>
                  <a:lnTo>
                    <a:pt x="1236394" y="810005"/>
                  </a:lnTo>
                  <a:cubicBezTo>
                    <a:pt x="1274543" y="838655"/>
                    <a:pt x="1292085" y="884541"/>
                    <a:pt x="1286186" y="928664"/>
                  </a:cubicBezTo>
                  <a:cubicBezTo>
                    <a:pt x="1283429" y="949577"/>
                    <a:pt x="1275385" y="970030"/>
                    <a:pt x="1261827" y="988032"/>
                  </a:cubicBezTo>
                  <a:lnTo>
                    <a:pt x="1261827" y="988032"/>
                  </a:lnTo>
                  <a:cubicBezTo>
                    <a:pt x="1247195" y="1007566"/>
                    <a:pt x="1228045" y="1021661"/>
                    <a:pt x="1206902" y="1030011"/>
                  </a:cubicBezTo>
                  <a:cubicBezTo>
                    <a:pt x="1167221" y="1045638"/>
                    <a:pt x="1120493" y="1040965"/>
                    <a:pt x="1083800" y="1013464"/>
                  </a:cubicBezTo>
                  <a:close/>
                </a:path>
              </a:pathLst>
            </a:custGeom>
            <a:solidFill>
              <a:srgbClr val="F7883C"/>
            </a:solid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255CF230-9264-4937-94F8-95297BDE6F50}"/>
                </a:ext>
              </a:extLst>
            </p:cNvPr>
            <p:cNvSpPr/>
            <p:nvPr/>
          </p:nvSpPr>
          <p:spPr>
            <a:xfrm>
              <a:off x="11572446" y="9977015"/>
              <a:ext cx="183869" cy="206853"/>
            </a:xfrm>
            <a:custGeom>
              <a:avLst/>
              <a:gdLst>
                <a:gd name="connsiteX0" fmla="*/ 69709 w 183848"/>
                <a:gd name="connsiteY0" fmla="*/ 208208 h 206829"/>
                <a:gd name="connsiteX1" fmla="*/ 5745 w 183848"/>
                <a:gd name="connsiteY1" fmla="*/ 160255 h 206829"/>
                <a:gd name="connsiteX2" fmla="*/ 121570 w 183848"/>
                <a:gd name="connsiteY2" fmla="*/ 5745 h 206829"/>
                <a:gd name="connsiteX3" fmla="*/ 185533 w 183848"/>
                <a:gd name="connsiteY3" fmla="*/ 53699 h 206829"/>
              </a:gdLst>
              <a:ahLst/>
              <a:cxnLst>
                <a:cxn ang="0">
                  <a:pos x="connsiteX0" y="connsiteY0"/>
                </a:cxn>
                <a:cxn ang="0">
                  <a:pos x="connsiteX1" y="connsiteY1"/>
                </a:cxn>
                <a:cxn ang="0">
                  <a:pos x="connsiteX2" y="connsiteY2"/>
                </a:cxn>
                <a:cxn ang="0">
                  <a:pos x="connsiteX3" y="connsiteY3"/>
                </a:cxn>
              </a:cxnLst>
              <a:rect l="l" t="t" r="r" b="b"/>
              <a:pathLst>
                <a:path w="183848" h="206829">
                  <a:moveTo>
                    <a:pt x="69709" y="208208"/>
                  </a:moveTo>
                  <a:lnTo>
                    <a:pt x="5745" y="160255"/>
                  </a:lnTo>
                  <a:lnTo>
                    <a:pt x="121570" y="5745"/>
                  </a:lnTo>
                  <a:lnTo>
                    <a:pt x="185533" y="53699"/>
                  </a:lnTo>
                  <a:close/>
                </a:path>
              </a:pathLst>
            </a:custGeom>
            <a:solidFill>
              <a:srgbClr val="C662C2"/>
            </a:solid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8E55CD9D-2EA6-4A01-A7CB-96C235D35BEC}"/>
                </a:ext>
              </a:extLst>
            </p:cNvPr>
            <p:cNvSpPr/>
            <p:nvPr/>
          </p:nvSpPr>
          <p:spPr>
            <a:xfrm>
              <a:off x="10006738" y="8545764"/>
              <a:ext cx="1861680" cy="1861680"/>
            </a:xfrm>
            <a:custGeom>
              <a:avLst/>
              <a:gdLst>
                <a:gd name="connsiteX0" fmla="*/ 1355096 w 1861464"/>
                <a:gd name="connsiteY0" fmla="*/ 108372 h 1861464"/>
                <a:gd name="connsiteX1" fmla="*/ 108374 w 1861464"/>
                <a:gd name="connsiteY1" fmla="*/ 508548 h 1861464"/>
                <a:gd name="connsiteX2" fmla="*/ 508474 w 1861464"/>
                <a:gd name="connsiteY2" fmla="*/ 1755270 h 1861464"/>
                <a:gd name="connsiteX3" fmla="*/ 1755196 w 1861464"/>
                <a:gd name="connsiteY3" fmla="*/ 1355170 h 1861464"/>
                <a:gd name="connsiteX4" fmla="*/ 1355096 w 1861464"/>
                <a:gd name="connsiteY4" fmla="*/ 108372 h 1861464"/>
                <a:gd name="connsiteX5" fmla="*/ 577953 w 1861464"/>
                <a:gd name="connsiteY5" fmla="*/ 1620065 h 1861464"/>
                <a:gd name="connsiteX6" fmla="*/ 157859 w 1861464"/>
                <a:gd name="connsiteY6" fmla="*/ 942124 h 1861464"/>
                <a:gd name="connsiteX7" fmla="*/ 157859 w 1861464"/>
                <a:gd name="connsiteY7" fmla="*/ 942124 h 1861464"/>
                <a:gd name="connsiteX8" fmla="*/ 243578 w 1861464"/>
                <a:gd name="connsiteY8" fmla="*/ 578028 h 1861464"/>
                <a:gd name="connsiteX9" fmla="*/ 1285616 w 1861464"/>
                <a:gd name="connsiteY9" fmla="*/ 243577 h 1861464"/>
                <a:gd name="connsiteX10" fmla="*/ 1656684 w 1861464"/>
                <a:gd name="connsiteY10" fmla="*/ 660836 h 1861464"/>
                <a:gd name="connsiteX11" fmla="*/ 1620067 w 1861464"/>
                <a:gd name="connsiteY11" fmla="*/ 1285614 h 1861464"/>
                <a:gd name="connsiteX12" fmla="*/ 577953 w 1861464"/>
                <a:gd name="connsiteY12" fmla="*/ 1620065 h 1861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1464" h="1861464">
                  <a:moveTo>
                    <a:pt x="1355096" y="108372"/>
                  </a:moveTo>
                  <a:cubicBezTo>
                    <a:pt x="900301" y="-125422"/>
                    <a:pt x="342091" y="53753"/>
                    <a:pt x="108374" y="508548"/>
                  </a:cubicBezTo>
                  <a:cubicBezTo>
                    <a:pt x="-125420" y="963343"/>
                    <a:pt x="53756" y="1521553"/>
                    <a:pt x="508474" y="1755270"/>
                  </a:cubicBezTo>
                  <a:cubicBezTo>
                    <a:pt x="963269" y="1989064"/>
                    <a:pt x="1521478" y="1809889"/>
                    <a:pt x="1755196" y="1355170"/>
                  </a:cubicBezTo>
                  <a:cubicBezTo>
                    <a:pt x="1988990" y="900375"/>
                    <a:pt x="1809891" y="342166"/>
                    <a:pt x="1355096" y="108372"/>
                  </a:cubicBezTo>
                  <a:close/>
                  <a:moveTo>
                    <a:pt x="577953" y="1620065"/>
                  </a:moveTo>
                  <a:cubicBezTo>
                    <a:pt x="314513" y="1484630"/>
                    <a:pt x="161766" y="1218969"/>
                    <a:pt x="157859" y="942124"/>
                  </a:cubicBezTo>
                  <a:cubicBezTo>
                    <a:pt x="157859" y="942124"/>
                    <a:pt x="157859" y="942124"/>
                    <a:pt x="157859" y="942124"/>
                  </a:cubicBezTo>
                  <a:cubicBezTo>
                    <a:pt x="156098" y="819482"/>
                    <a:pt x="183598" y="694695"/>
                    <a:pt x="243578" y="578028"/>
                  </a:cubicBezTo>
                  <a:cubicBezTo>
                    <a:pt x="438994" y="197921"/>
                    <a:pt x="905509" y="48238"/>
                    <a:pt x="1285616" y="243577"/>
                  </a:cubicBezTo>
                  <a:cubicBezTo>
                    <a:pt x="1464026" y="335271"/>
                    <a:pt x="1591647" y="486717"/>
                    <a:pt x="1656684" y="660836"/>
                  </a:cubicBezTo>
                  <a:cubicBezTo>
                    <a:pt x="1730223" y="857784"/>
                    <a:pt x="1723788" y="1083917"/>
                    <a:pt x="1620067" y="1285614"/>
                  </a:cubicBezTo>
                  <a:cubicBezTo>
                    <a:pt x="1424575" y="1665721"/>
                    <a:pt x="958059" y="1815404"/>
                    <a:pt x="577953" y="1620065"/>
                  </a:cubicBezTo>
                  <a:close/>
                </a:path>
              </a:pathLst>
            </a:custGeom>
            <a:solidFill>
              <a:srgbClr val="B6499B"/>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9ACF8957-0E44-4471-B325-13219F73973A}"/>
                </a:ext>
              </a:extLst>
            </p:cNvPr>
            <p:cNvSpPr/>
            <p:nvPr/>
          </p:nvSpPr>
          <p:spPr>
            <a:xfrm>
              <a:off x="10158487" y="8697867"/>
              <a:ext cx="1509264" cy="789107"/>
            </a:xfrm>
            <a:custGeom>
              <a:avLst/>
              <a:gdLst>
                <a:gd name="connsiteX0" fmla="*/ 1504876 w 1509088"/>
                <a:gd name="connsiteY0" fmla="*/ 508752 h 789015"/>
                <a:gd name="connsiteX1" fmla="*/ 5745 w 1509088"/>
                <a:gd name="connsiteY1" fmla="*/ 739022 h 789015"/>
                <a:gd name="connsiteX2" fmla="*/ 6129 w 1509088"/>
                <a:gd name="connsiteY2" fmla="*/ 790040 h 789015"/>
                <a:gd name="connsiteX3" fmla="*/ 91848 w 1509088"/>
                <a:gd name="connsiteY3" fmla="*/ 425944 h 789015"/>
                <a:gd name="connsiteX4" fmla="*/ 1133885 w 1509088"/>
                <a:gd name="connsiteY4" fmla="*/ 91493 h 789015"/>
                <a:gd name="connsiteX5" fmla="*/ 1504876 w 1509088"/>
                <a:gd name="connsiteY5" fmla="*/ 508752 h 789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09088" h="789015">
                  <a:moveTo>
                    <a:pt x="1504876" y="508752"/>
                  </a:moveTo>
                  <a:cubicBezTo>
                    <a:pt x="1504876" y="508752"/>
                    <a:pt x="615662" y="-229553"/>
                    <a:pt x="5745" y="739022"/>
                  </a:cubicBezTo>
                  <a:cubicBezTo>
                    <a:pt x="5745" y="739022"/>
                    <a:pt x="6129" y="790040"/>
                    <a:pt x="6129" y="790040"/>
                  </a:cubicBezTo>
                  <a:cubicBezTo>
                    <a:pt x="4367" y="667398"/>
                    <a:pt x="31867" y="542611"/>
                    <a:pt x="91848" y="425944"/>
                  </a:cubicBezTo>
                  <a:cubicBezTo>
                    <a:pt x="287263" y="45837"/>
                    <a:pt x="753779" y="-103846"/>
                    <a:pt x="1133885" y="91493"/>
                  </a:cubicBezTo>
                  <a:cubicBezTo>
                    <a:pt x="1312218" y="183187"/>
                    <a:pt x="1439840" y="334632"/>
                    <a:pt x="1504876" y="508752"/>
                  </a:cubicBezTo>
                  <a:close/>
                </a:path>
              </a:pathLst>
            </a:custGeom>
            <a:solidFill>
              <a:srgbClr val="FFFFFF">
                <a:alpha val="14000"/>
              </a:srgbClr>
            </a:solid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61403FD8-A66C-4D87-9817-5CD726DC07CC}"/>
                </a:ext>
              </a:extLst>
            </p:cNvPr>
            <p:cNvSpPr/>
            <p:nvPr/>
          </p:nvSpPr>
          <p:spPr>
            <a:xfrm>
              <a:off x="12377876" y="10363065"/>
              <a:ext cx="620560" cy="505642"/>
            </a:xfrm>
            <a:custGeom>
              <a:avLst/>
              <a:gdLst>
                <a:gd name="connsiteX0" fmla="*/ 22977 w 620488"/>
                <a:gd name="connsiteY0" fmla="*/ 377196 h 505583"/>
                <a:gd name="connsiteX1" fmla="*/ 42434 w 620488"/>
                <a:gd name="connsiteY1" fmla="*/ 353372 h 505583"/>
                <a:gd name="connsiteX2" fmla="*/ 46034 w 620488"/>
                <a:gd name="connsiteY2" fmla="*/ 350767 h 505583"/>
                <a:gd name="connsiteX3" fmla="*/ 151058 w 620488"/>
                <a:gd name="connsiteY3" fmla="*/ 328016 h 505583"/>
                <a:gd name="connsiteX4" fmla="*/ 149908 w 620488"/>
                <a:gd name="connsiteY4" fmla="*/ 326637 h 505583"/>
                <a:gd name="connsiteX5" fmla="*/ 297141 w 620488"/>
                <a:gd name="connsiteY5" fmla="*/ 189900 h 505583"/>
                <a:gd name="connsiteX6" fmla="*/ 442993 w 620488"/>
                <a:gd name="connsiteY6" fmla="*/ 37000 h 505583"/>
                <a:gd name="connsiteX7" fmla="*/ 444219 w 620488"/>
                <a:gd name="connsiteY7" fmla="*/ 24513 h 505583"/>
                <a:gd name="connsiteX8" fmla="*/ 613283 w 620488"/>
                <a:gd name="connsiteY8" fmla="*/ 5745 h 505583"/>
                <a:gd name="connsiteX9" fmla="*/ 614969 w 620488"/>
                <a:gd name="connsiteY9" fmla="*/ 11261 h 505583"/>
                <a:gd name="connsiteX10" fmla="*/ 546945 w 620488"/>
                <a:gd name="connsiteY10" fmla="*/ 166689 h 505583"/>
                <a:gd name="connsiteX11" fmla="*/ 207668 w 620488"/>
                <a:gd name="connsiteY11" fmla="*/ 396883 h 505583"/>
                <a:gd name="connsiteX12" fmla="*/ 205063 w 620488"/>
                <a:gd name="connsiteY12" fmla="*/ 393742 h 505583"/>
                <a:gd name="connsiteX13" fmla="*/ 149372 w 620488"/>
                <a:gd name="connsiteY13" fmla="*/ 464064 h 505583"/>
                <a:gd name="connsiteX14" fmla="*/ 116356 w 620488"/>
                <a:gd name="connsiteY14" fmla="*/ 481606 h 505583"/>
                <a:gd name="connsiteX15" fmla="*/ 110382 w 620488"/>
                <a:gd name="connsiteY15" fmla="*/ 484977 h 505583"/>
                <a:gd name="connsiteX16" fmla="*/ 92609 w 620488"/>
                <a:gd name="connsiteY16" fmla="*/ 496850 h 505583"/>
                <a:gd name="connsiteX17" fmla="*/ 72769 w 620488"/>
                <a:gd name="connsiteY17" fmla="*/ 501523 h 505583"/>
                <a:gd name="connsiteX18" fmla="*/ 55610 w 620488"/>
                <a:gd name="connsiteY18" fmla="*/ 480993 h 505583"/>
                <a:gd name="connsiteX19" fmla="*/ 35310 w 620488"/>
                <a:gd name="connsiteY19" fmla="*/ 455178 h 505583"/>
                <a:gd name="connsiteX20" fmla="*/ 19836 w 620488"/>
                <a:gd name="connsiteY20" fmla="*/ 426145 h 505583"/>
                <a:gd name="connsiteX21" fmla="*/ 5818 w 620488"/>
                <a:gd name="connsiteY21" fmla="*/ 406229 h 505583"/>
                <a:gd name="connsiteX22" fmla="*/ 22977 w 620488"/>
                <a:gd name="connsiteY22" fmla="*/ 377196 h 50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20488" h="505583">
                  <a:moveTo>
                    <a:pt x="22977" y="377196"/>
                  </a:moveTo>
                  <a:cubicBezTo>
                    <a:pt x="27879" y="372217"/>
                    <a:pt x="32092" y="361722"/>
                    <a:pt x="42434" y="353372"/>
                  </a:cubicBezTo>
                  <a:cubicBezTo>
                    <a:pt x="43506" y="352453"/>
                    <a:pt x="44732" y="351610"/>
                    <a:pt x="46034" y="350767"/>
                  </a:cubicBezTo>
                  <a:cubicBezTo>
                    <a:pt x="56759" y="343720"/>
                    <a:pt x="126391" y="332000"/>
                    <a:pt x="151058" y="328016"/>
                  </a:cubicBezTo>
                  <a:lnTo>
                    <a:pt x="149908" y="326637"/>
                  </a:lnTo>
                  <a:cubicBezTo>
                    <a:pt x="149908" y="326637"/>
                    <a:pt x="289863" y="199935"/>
                    <a:pt x="297141" y="189900"/>
                  </a:cubicBezTo>
                  <a:cubicBezTo>
                    <a:pt x="304418" y="179789"/>
                    <a:pt x="429741" y="56150"/>
                    <a:pt x="442993" y="37000"/>
                  </a:cubicBezTo>
                  <a:cubicBezTo>
                    <a:pt x="444603" y="34625"/>
                    <a:pt x="444908" y="30258"/>
                    <a:pt x="444219" y="24513"/>
                  </a:cubicBezTo>
                  <a:lnTo>
                    <a:pt x="613283" y="5745"/>
                  </a:lnTo>
                  <a:cubicBezTo>
                    <a:pt x="613820" y="7584"/>
                    <a:pt x="614432" y="9499"/>
                    <a:pt x="614969" y="11261"/>
                  </a:cubicBezTo>
                  <a:cubicBezTo>
                    <a:pt x="641013" y="93610"/>
                    <a:pt x="570538" y="143095"/>
                    <a:pt x="546945" y="166689"/>
                  </a:cubicBezTo>
                  <a:cubicBezTo>
                    <a:pt x="523350" y="190283"/>
                    <a:pt x="207668" y="396883"/>
                    <a:pt x="207668" y="396883"/>
                  </a:cubicBezTo>
                  <a:lnTo>
                    <a:pt x="205063" y="393742"/>
                  </a:lnTo>
                  <a:cubicBezTo>
                    <a:pt x="201999" y="397955"/>
                    <a:pt x="161706" y="453799"/>
                    <a:pt x="149372" y="464064"/>
                  </a:cubicBezTo>
                  <a:cubicBezTo>
                    <a:pt x="136579" y="474712"/>
                    <a:pt x="122408" y="478925"/>
                    <a:pt x="116356" y="481606"/>
                  </a:cubicBezTo>
                  <a:cubicBezTo>
                    <a:pt x="114901" y="482296"/>
                    <a:pt x="112756" y="483521"/>
                    <a:pt x="110382" y="484977"/>
                  </a:cubicBezTo>
                  <a:cubicBezTo>
                    <a:pt x="102797" y="489649"/>
                    <a:pt x="92609" y="496850"/>
                    <a:pt x="92609" y="496850"/>
                  </a:cubicBezTo>
                  <a:cubicBezTo>
                    <a:pt x="86710" y="500374"/>
                    <a:pt x="72769" y="501523"/>
                    <a:pt x="72769" y="501523"/>
                  </a:cubicBezTo>
                  <a:cubicBezTo>
                    <a:pt x="61278" y="499761"/>
                    <a:pt x="55610" y="480993"/>
                    <a:pt x="55610" y="480993"/>
                  </a:cubicBezTo>
                  <a:cubicBezTo>
                    <a:pt x="38833" y="474099"/>
                    <a:pt x="35310" y="455178"/>
                    <a:pt x="35310" y="455178"/>
                  </a:cubicBezTo>
                  <a:cubicBezTo>
                    <a:pt x="24278" y="446522"/>
                    <a:pt x="19836" y="426145"/>
                    <a:pt x="19836" y="426145"/>
                  </a:cubicBezTo>
                  <a:cubicBezTo>
                    <a:pt x="13171" y="423234"/>
                    <a:pt x="7656" y="416723"/>
                    <a:pt x="5818" y="406229"/>
                  </a:cubicBezTo>
                  <a:cubicBezTo>
                    <a:pt x="4515" y="398492"/>
                    <a:pt x="21215" y="379034"/>
                    <a:pt x="22977" y="377196"/>
                  </a:cubicBezTo>
                  <a:close/>
                </a:path>
              </a:pathLst>
            </a:custGeom>
            <a:solidFill>
              <a:srgbClr val="B1B2AA"/>
            </a:solid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FC29A7DD-1F0B-4663-B8EE-4D72867921CF}"/>
                </a:ext>
              </a:extLst>
            </p:cNvPr>
            <p:cNvSpPr/>
            <p:nvPr/>
          </p:nvSpPr>
          <p:spPr>
            <a:xfrm>
              <a:off x="11595398" y="10196802"/>
              <a:ext cx="176208" cy="176208"/>
            </a:xfrm>
            <a:custGeom>
              <a:avLst/>
              <a:gdLst>
                <a:gd name="connsiteX0" fmla="*/ 16194 w 176188"/>
                <a:gd name="connsiteY0" fmla="*/ 58769 h 176188"/>
                <a:gd name="connsiteX1" fmla="*/ 88814 w 176188"/>
                <a:gd name="connsiteY1" fmla="*/ 5759 h 176188"/>
                <a:gd name="connsiteX2" fmla="*/ 96551 w 176188"/>
                <a:gd name="connsiteY2" fmla="*/ 27208 h 176188"/>
                <a:gd name="connsiteX3" fmla="*/ 129720 w 176188"/>
                <a:gd name="connsiteY3" fmla="*/ 17556 h 176188"/>
                <a:gd name="connsiteX4" fmla="*/ 126426 w 176188"/>
                <a:gd name="connsiteY4" fmla="*/ 51261 h 176188"/>
                <a:gd name="connsiteX5" fmla="*/ 155306 w 176188"/>
                <a:gd name="connsiteY5" fmla="*/ 55934 h 176188"/>
                <a:gd name="connsiteX6" fmla="*/ 146880 w 176188"/>
                <a:gd name="connsiteY6" fmla="*/ 88108 h 176188"/>
                <a:gd name="connsiteX7" fmla="*/ 172082 w 176188"/>
                <a:gd name="connsiteY7" fmla="*/ 109480 h 176188"/>
                <a:gd name="connsiteX8" fmla="*/ 112944 w 176188"/>
                <a:gd name="connsiteY8" fmla="*/ 174669 h 176188"/>
                <a:gd name="connsiteX9" fmla="*/ 88201 w 176188"/>
                <a:gd name="connsiteY9" fmla="*/ 162719 h 176188"/>
                <a:gd name="connsiteX10" fmla="*/ 49823 w 176188"/>
                <a:gd name="connsiteY10" fmla="*/ 139355 h 176188"/>
                <a:gd name="connsiteX11" fmla="*/ 24773 w 176188"/>
                <a:gd name="connsiteY11" fmla="*/ 103045 h 176188"/>
                <a:gd name="connsiteX12" fmla="*/ 16194 w 176188"/>
                <a:gd name="connsiteY12" fmla="*/ 58769 h 176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6188" h="176188">
                  <a:moveTo>
                    <a:pt x="16194" y="58769"/>
                  </a:moveTo>
                  <a:cubicBezTo>
                    <a:pt x="16194" y="58769"/>
                    <a:pt x="64683" y="4763"/>
                    <a:pt x="88814" y="5759"/>
                  </a:cubicBezTo>
                  <a:cubicBezTo>
                    <a:pt x="112944" y="6755"/>
                    <a:pt x="96551" y="27208"/>
                    <a:pt x="96551" y="27208"/>
                  </a:cubicBezTo>
                  <a:cubicBezTo>
                    <a:pt x="96551" y="27208"/>
                    <a:pt x="112484" y="6755"/>
                    <a:pt x="129720" y="17556"/>
                  </a:cubicBezTo>
                  <a:cubicBezTo>
                    <a:pt x="146955" y="28357"/>
                    <a:pt x="126426" y="51261"/>
                    <a:pt x="126426" y="51261"/>
                  </a:cubicBezTo>
                  <a:cubicBezTo>
                    <a:pt x="126426" y="51261"/>
                    <a:pt x="142589" y="38928"/>
                    <a:pt x="155306" y="55934"/>
                  </a:cubicBezTo>
                  <a:cubicBezTo>
                    <a:pt x="168021" y="72940"/>
                    <a:pt x="146880" y="88108"/>
                    <a:pt x="146880" y="88108"/>
                  </a:cubicBezTo>
                  <a:cubicBezTo>
                    <a:pt x="146880" y="88108"/>
                    <a:pt x="178899" y="83358"/>
                    <a:pt x="172082" y="109480"/>
                  </a:cubicBezTo>
                  <a:cubicBezTo>
                    <a:pt x="160591" y="153604"/>
                    <a:pt x="112944" y="174669"/>
                    <a:pt x="112944" y="174669"/>
                  </a:cubicBezTo>
                  <a:cubicBezTo>
                    <a:pt x="112944" y="174669"/>
                    <a:pt x="99308" y="180032"/>
                    <a:pt x="88201" y="162719"/>
                  </a:cubicBezTo>
                  <a:cubicBezTo>
                    <a:pt x="88201" y="162719"/>
                    <a:pt x="58095" y="174057"/>
                    <a:pt x="49823" y="139355"/>
                  </a:cubicBezTo>
                  <a:cubicBezTo>
                    <a:pt x="49823" y="139355"/>
                    <a:pt x="13743" y="131006"/>
                    <a:pt x="24773" y="103045"/>
                  </a:cubicBezTo>
                  <a:cubicBezTo>
                    <a:pt x="24696" y="103122"/>
                    <a:pt x="-11537" y="89104"/>
                    <a:pt x="16194" y="58769"/>
                  </a:cubicBezTo>
                  <a:close/>
                </a:path>
              </a:pathLst>
            </a:custGeom>
            <a:solidFill>
              <a:srgbClr val="B1B2AA"/>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0B062469-5B95-40E5-B08C-FA3880AA84BC}"/>
                </a:ext>
              </a:extLst>
            </p:cNvPr>
            <p:cNvSpPr/>
            <p:nvPr/>
          </p:nvSpPr>
          <p:spPr>
            <a:xfrm>
              <a:off x="2396736" y="11100228"/>
              <a:ext cx="2367322" cy="1601198"/>
            </a:xfrm>
            <a:custGeom>
              <a:avLst/>
              <a:gdLst>
                <a:gd name="connsiteX0" fmla="*/ 5745 w 2367048"/>
                <a:gd name="connsiteY0" fmla="*/ 5745 h 1601013"/>
                <a:gd name="connsiteX1" fmla="*/ 2364826 w 2367048"/>
                <a:gd name="connsiteY1" fmla="*/ 5745 h 1601013"/>
                <a:gd name="connsiteX2" fmla="*/ 2364826 w 2367048"/>
                <a:gd name="connsiteY2" fmla="*/ 1595345 h 1601013"/>
                <a:gd name="connsiteX3" fmla="*/ 5745 w 2367048"/>
                <a:gd name="connsiteY3" fmla="*/ 1595345 h 1601013"/>
              </a:gdLst>
              <a:ahLst/>
              <a:cxnLst>
                <a:cxn ang="0">
                  <a:pos x="connsiteX0" y="connsiteY0"/>
                </a:cxn>
                <a:cxn ang="0">
                  <a:pos x="connsiteX1" y="connsiteY1"/>
                </a:cxn>
                <a:cxn ang="0">
                  <a:pos x="connsiteX2" y="connsiteY2"/>
                </a:cxn>
                <a:cxn ang="0">
                  <a:pos x="connsiteX3" y="connsiteY3"/>
                </a:cxn>
              </a:cxnLst>
              <a:rect l="l" t="t" r="r" b="b"/>
              <a:pathLst>
                <a:path w="2367048" h="1601013">
                  <a:moveTo>
                    <a:pt x="5745" y="5745"/>
                  </a:moveTo>
                  <a:lnTo>
                    <a:pt x="2364826" y="5745"/>
                  </a:lnTo>
                  <a:lnTo>
                    <a:pt x="2364826" y="1595345"/>
                  </a:lnTo>
                  <a:lnTo>
                    <a:pt x="5745" y="1595345"/>
                  </a:lnTo>
                  <a:close/>
                </a:path>
              </a:pathLst>
            </a:custGeom>
            <a:solidFill>
              <a:srgbClr val="E25B00"/>
            </a:solid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D02B2AAE-C692-4D0C-A5FB-4DF39C9920DE}"/>
                </a:ext>
              </a:extLst>
            </p:cNvPr>
            <p:cNvSpPr/>
            <p:nvPr/>
          </p:nvSpPr>
          <p:spPr>
            <a:xfrm>
              <a:off x="2398345" y="10102429"/>
              <a:ext cx="2367322" cy="1003622"/>
            </a:xfrm>
            <a:custGeom>
              <a:avLst/>
              <a:gdLst>
                <a:gd name="connsiteX0" fmla="*/ 5745 w 2367048"/>
                <a:gd name="connsiteY0" fmla="*/ 1005038 h 1003505"/>
                <a:gd name="connsiteX1" fmla="*/ 1093668 w 2367048"/>
                <a:gd name="connsiteY1" fmla="*/ 39911 h 1003505"/>
                <a:gd name="connsiteX2" fmla="*/ 1183754 w 2367048"/>
                <a:gd name="connsiteY2" fmla="*/ 5745 h 1003505"/>
                <a:gd name="connsiteX3" fmla="*/ 1273839 w 2367048"/>
                <a:gd name="connsiteY3" fmla="*/ 39911 h 1003505"/>
                <a:gd name="connsiteX4" fmla="*/ 2361762 w 2367048"/>
                <a:gd name="connsiteY4" fmla="*/ 1004961 h 1003505"/>
                <a:gd name="connsiteX5" fmla="*/ 5745 w 2367048"/>
                <a:gd name="connsiteY5" fmla="*/ 1004961 h 1003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7048" h="1003505">
                  <a:moveTo>
                    <a:pt x="5745" y="1005038"/>
                  </a:moveTo>
                  <a:lnTo>
                    <a:pt x="1093668" y="39911"/>
                  </a:lnTo>
                  <a:cubicBezTo>
                    <a:pt x="1119330" y="17083"/>
                    <a:pt x="1151504" y="5745"/>
                    <a:pt x="1183754" y="5745"/>
                  </a:cubicBezTo>
                  <a:cubicBezTo>
                    <a:pt x="1215927" y="5745"/>
                    <a:pt x="1248101" y="17160"/>
                    <a:pt x="1273839" y="39911"/>
                  </a:cubicBezTo>
                  <a:lnTo>
                    <a:pt x="2361762" y="1004961"/>
                  </a:lnTo>
                  <a:lnTo>
                    <a:pt x="5745" y="1004961"/>
                  </a:lnTo>
                  <a:close/>
                </a:path>
              </a:pathLst>
            </a:custGeom>
            <a:solidFill>
              <a:srgbClr val="F6883C"/>
            </a:solid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C996554F-27FD-4AA6-AF2B-E4EA06AFC381}"/>
                </a:ext>
              </a:extLst>
            </p:cNvPr>
            <p:cNvSpPr/>
            <p:nvPr/>
          </p:nvSpPr>
          <p:spPr>
            <a:xfrm>
              <a:off x="3161557" y="10398766"/>
              <a:ext cx="842736" cy="38306"/>
            </a:xfrm>
            <a:custGeom>
              <a:avLst/>
              <a:gdLst>
                <a:gd name="connsiteX0" fmla="*/ 34242 w 842638"/>
                <a:gd name="connsiteY0" fmla="*/ 5745 h 38301"/>
                <a:gd name="connsiteX1" fmla="*/ 806865 w 842638"/>
                <a:gd name="connsiteY1" fmla="*/ 5745 h 38301"/>
                <a:gd name="connsiteX2" fmla="*/ 838579 w 842638"/>
                <a:gd name="connsiteY2" fmla="*/ 34242 h 38301"/>
                <a:gd name="connsiteX3" fmla="*/ 5745 w 842638"/>
                <a:gd name="connsiteY3" fmla="*/ 34242 h 38301"/>
              </a:gdLst>
              <a:ahLst/>
              <a:cxnLst>
                <a:cxn ang="0">
                  <a:pos x="connsiteX0" y="connsiteY0"/>
                </a:cxn>
                <a:cxn ang="0">
                  <a:pos x="connsiteX1" y="connsiteY1"/>
                </a:cxn>
                <a:cxn ang="0">
                  <a:pos x="connsiteX2" y="connsiteY2"/>
                </a:cxn>
                <a:cxn ang="0">
                  <a:pos x="connsiteX3" y="connsiteY3"/>
                </a:cxn>
              </a:cxnLst>
              <a:rect l="l" t="t" r="r" b="b"/>
              <a:pathLst>
                <a:path w="842638" h="38301">
                  <a:moveTo>
                    <a:pt x="34242" y="5745"/>
                  </a:moveTo>
                  <a:lnTo>
                    <a:pt x="806865" y="5745"/>
                  </a:lnTo>
                  <a:lnTo>
                    <a:pt x="838579" y="34242"/>
                  </a:lnTo>
                  <a:lnTo>
                    <a:pt x="5745" y="34242"/>
                  </a:lnTo>
                  <a:close/>
                </a:path>
              </a:pathLst>
            </a:custGeom>
            <a:solidFill>
              <a:srgbClr val="000000">
                <a:alpha val="10000"/>
              </a:srgbClr>
            </a:solid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188C2C00-30DF-4603-8EA8-BA58E4DFB1AA}"/>
                </a:ext>
              </a:extLst>
            </p:cNvPr>
            <p:cNvSpPr/>
            <p:nvPr/>
          </p:nvSpPr>
          <p:spPr>
            <a:xfrm>
              <a:off x="2594703" y="10417766"/>
              <a:ext cx="1907648" cy="1907648"/>
            </a:xfrm>
            <a:custGeom>
              <a:avLst/>
              <a:gdLst>
                <a:gd name="connsiteX0" fmla="*/ 5745 w 1907427"/>
                <a:gd name="connsiteY0" fmla="*/ 5745 h 1907426"/>
                <a:gd name="connsiteX1" fmla="*/ 1908806 w 1907427"/>
                <a:gd name="connsiteY1" fmla="*/ 5745 h 1907426"/>
                <a:gd name="connsiteX2" fmla="*/ 1908806 w 1907427"/>
                <a:gd name="connsiteY2" fmla="*/ 1908806 h 1907426"/>
                <a:gd name="connsiteX3" fmla="*/ 5745 w 1907427"/>
                <a:gd name="connsiteY3" fmla="*/ 1908806 h 1907426"/>
              </a:gdLst>
              <a:ahLst/>
              <a:cxnLst>
                <a:cxn ang="0">
                  <a:pos x="connsiteX0" y="connsiteY0"/>
                </a:cxn>
                <a:cxn ang="0">
                  <a:pos x="connsiteX1" y="connsiteY1"/>
                </a:cxn>
                <a:cxn ang="0">
                  <a:pos x="connsiteX2" y="connsiteY2"/>
                </a:cxn>
                <a:cxn ang="0">
                  <a:pos x="connsiteX3" y="connsiteY3"/>
                </a:cxn>
              </a:cxnLst>
              <a:rect l="l" t="t" r="r" b="b"/>
              <a:pathLst>
                <a:path w="1907427" h="1907426">
                  <a:moveTo>
                    <a:pt x="5745" y="5745"/>
                  </a:moveTo>
                  <a:lnTo>
                    <a:pt x="1908806" y="5745"/>
                  </a:lnTo>
                  <a:lnTo>
                    <a:pt x="1908806" y="1908806"/>
                  </a:lnTo>
                  <a:lnTo>
                    <a:pt x="5745" y="1908806"/>
                  </a:lnTo>
                  <a:close/>
                </a:path>
              </a:pathLst>
            </a:custGeom>
            <a:solidFill>
              <a:srgbClr val="FFFFFF"/>
            </a:solid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D32D48F2-5ED3-4429-9915-9018E24D6E73}"/>
                </a:ext>
              </a:extLst>
            </p:cNvPr>
            <p:cNvSpPr/>
            <p:nvPr/>
          </p:nvSpPr>
          <p:spPr>
            <a:xfrm>
              <a:off x="2962058" y="10576123"/>
              <a:ext cx="1179831" cy="214515"/>
            </a:xfrm>
            <a:custGeom>
              <a:avLst/>
              <a:gdLst>
                <a:gd name="connsiteX0" fmla="*/ 5745 w 1179693"/>
                <a:gd name="connsiteY0" fmla="*/ 5745 h 214489"/>
                <a:gd name="connsiteX1" fmla="*/ 1174178 w 1179693"/>
                <a:gd name="connsiteY1" fmla="*/ 5745 h 214489"/>
                <a:gd name="connsiteX2" fmla="*/ 1174178 w 1179693"/>
                <a:gd name="connsiteY2" fmla="*/ 214720 h 214489"/>
                <a:gd name="connsiteX3" fmla="*/ 5745 w 1179693"/>
                <a:gd name="connsiteY3" fmla="*/ 214720 h 214489"/>
              </a:gdLst>
              <a:ahLst/>
              <a:cxnLst>
                <a:cxn ang="0">
                  <a:pos x="connsiteX0" y="connsiteY0"/>
                </a:cxn>
                <a:cxn ang="0">
                  <a:pos x="connsiteX1" y="connsiteY1"/>
                </a:cxn>
                <a:cxn ang="0">
                  <a:pos x="connsiteX2" y="connsiteY2"/>
                </a:cxn>
                <a:cxn ang="0">
                  <a:pos x="connsiteX3" y="connsiteY3"/>
                </a:cxn>
              </a:cxnLst>
              <a:rect l="l" t="t" r="r" b="b"/>
              <a:pathLst>
                <a:path w="1179693" h="214489">
                  <a:moveTo>
                    <a:pt x="5745" y="5745"/>
                  </a:moveTo>
                  <a:lnTo>
                    <a:pt x="1174178" y="5745"/>
                  </a:lnTo>
                  <a:lnTo>
                    <a:pt x="1174178" y="214720"/>
                  </a:lnTo>
                  <a:lnTo>
                    <a:pt x="5745" y="214720"/>
                  </a:lnTo>
                  <a:close/>
                </a:path>
              </a:pathLst>
            </a:custGeom>
            <a:solidFill>
              <a:srgbClr val="B1B2AA"/>
            </a:solid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3E288C83-B41B-4C0F-A3A5-9FEA60B0DC46}"/>
                </a:ext>
              </a:extLst>
            </p:cNvPr>
            <p:cNvSpPr/>
            <p:nvPr/>
          </p:nvSpPr>
          <p:spPr>
            <a:xfrm>
              <a:off x="2794201" y="10959262"/>
              <a:ext cx="1539908" cy="22984"/>
            </a:xfrm>
            <a:custGeom>
              <a:avLst/>
              <a:gdLst>
                <a:gd name="connsiteX0" fmla="*/ 5745 w 1539730"/>
                <a:gd name="connsiteY0" fmla="*/ 5745 h 22981"/>
                <a:gd name="connsiteX1" fmla="*/ 1535211 w 1539730"/>
                <a:gd name="connsiteY1" fmla="*/ 5745 h 22981"/>
                <a:gd name="connsiteX2" fmla="*/ 1535211 w 1539730"/>
                <a:gd name="connsiteY2" fmla="*/ 21602 h 22981"/>
                <a:gd name="connsiteX3" fmla="*/ 5745 w 1539730"/>
                <a:gd name="connsiteY3" fmla="*/ 21602 h 22981"/>
              </a:gdLst>
              <a:ahLst/>
              <a:cxnLst>
                <a:cxn ang="0">
                  <a:pos x="connsiteX0" y="connsiteY0"/>
                </a:cxn>
                <a:cxn ang="0">
                  <a:pos x="connsiteX1" y="connsiteY1"/>
                </a:cxn>
                <a:cxn ang="0">
                  <a:pos x="connsiteX2" y="connsiteY2"/>
                </a:cxn>
                <a:cxn ang="0">
                  <a:pos x="connsiteX3" y="connsiteY3"/>
                </a:cxn>
              </a:cxnLst>
              <a:rect l="l" t="t" r="r" b="b"/>
              <a:pathLst>
                <a:path w="1539730" h="22981">
                  <a:moveTo>
                    <a:pt x="5745" y="5745"/>
                  </a:moveTo>
                  <a:lnTo>
                    <a:pt x="1535211" y="5745"/>
                  </a:lnTo>
                  <a:lnTo>
                    <a:pt x="1535211" y="21602"/>
                  </a:lnTo>
                  <a:lnTo>
                    <a:pt x="5745" y="21602"/>
                  </a:lnTo>
                  <a:close/>
                </a:path>
              </a:pathLst>
            </a:custGeom>
            <a:solidFill>
              <a:srgbClr val="B1B2AA"/>
            </a:solid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204A4217-F6F1-4F25-9094-6AFF686A5A21}"/>
                </a:ext>
              </a:extLst>
            </p:cNvPr>
            <p:cNvSpPr/>
            <p:nvPr/>
          </p:nvSpPr>
          <p:spPr>
            <a:xfrm>
              <a:off x="2794201" y="11054338"/>
              <a:ext cx="1539908" cy="22984"/>
            </a:xfrm>
            <a:custGeom>
              <a:avLst/>
              <a:gdLst>
                <a:gd name="connsiteX0" fmla="*/ 5745 w 1539730"/>
                <a:gd name="connsiteY0" fmla="*/ 5745 h 22981"/>
                <a:gd name="connsiteX1" fmla="*/ 1535211 w 1539730"/>
                <a:gd name="connsiteY1" fmla="*/ 5745 h 22981"/>
                <a:gd name="connsiteX2" fmla="*/ 1535211 w 1539730"/>
                <a:gd name="connsiteY2" fmla="*/ 21602 h 22981"/>
                <a:gd name="connsiteX3" fmla="*/ 5745 w 1539730"/>
                <a:gd name="connsiteY3" fmla="*/ 21602 h 22981"/>
              </a:gdLst>
              <a:ahLst/>
              <a:cxnLst>
                <a:cxn ang="0">
                  <a:pos x="connsiteX0" y="connsiteY0"/>
                </a:cxn>
                <a:cxn ang="0">
                  <a:pos x="connsiteX1" y="connsiteY1"/>
                </a:cxn>
                <a:cxn ang="0">
                  <a:pos x="connsiteX2" y="connsiteY2"/>
                </a:cxn>
                <a:cxn ang="0">
                  <a:pos x="connsiteX3" y="connsiteY3"/>
                </a:cxn>
              </a:cxnLst>
              <a:rect l="l" t="t" r="r" b="b"/>
              <a:pathLst>
                <a:path w="1539730" h="22981">
                  <a:moveTo>
                    <a:pt x="5745" y="5745"/>
                  </a:moveTo>
                  <a:lnTo>
                    <a:pt x="1535211" y="5745"/>
                  </a:lnTo>
                  <a:lnTo>
                    <a:pt x="1535211" y="21602"/>
                  </a:lnTo>
                  <a:lnTo>
                    <a:pt x="5745" y="21602"/>
                  </a:lnTo>
                  <a:close/>
                </a:path>
              </a:pathLst>
            </a:custGeom>
            <a:solidFill>
              <a:srgbClr val="B1B2AA"/>
            </a:solid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1EC2354C-9087-4A02-A69F-8B615DA385A9}"/>
                </a:ext>
              </a:extLst>
            </p:cNvPr>
            <p:cNvSpPr/>
            <p:nvPr/>
          </p:nvSpPr>
          <p:spPr>
            <a:xfrm>
              <a:off x="2794201" y="11149337"/>
              <a:ext cx="1539908" cy="22984"/>
            </a:xfrm>
            <a:custGeom>
              <a:avLst/>
              <a:gdLst>
                <a:gd name="connsiteX0" fmla="*/ 5745 w 1539730"/>
                <a:gd name="connsiteY0" fmla="*/ 5745 h 22981"/>
                <a:gd name="connsiteX1" fmla="*/ 1535211 w 1539730"/>
                <a:gd name="connsiteY1" fmla="*/ 5745 h 22981"/>
                <a:gd name="connsiteX2" fmla="*/ 1535211 w 1539730"/>
                <a:gd name="connsiteY2" fmla="*/ 21602 h 22981"/>
                <a:gd name="connsiteX3" fmla="*/ 5745 w 1539730"/>
                <a:gd name="connsiteY3" fmla="*/ 21602 h 22981"/>
              </a:gdLst>
              <a:ahLst/>
              <a:cxnLst>
                <a:cxn ang="0">
                  <a:pos x="connsiteX0" y="connsiteY0"/>
                </a:cxn>
                <a:cxn ang="0">
                  <a:pos x="connsiteX1" y="connsiteY1"/>
                </a:cxn>
                <a:cxn ang="0">
                  <a:pos x="connsiteX2" y="connsiteY2"/>
                </a:cxn>
                <a:cxn ang="0">
                  <a:pos x="connsiteX3" y="connsiteY3"/>
                </a:cxn>
              </a:cxnLst>
              <a:rect l="l" t="t" r="r" b="b"/>
              <a:pathLst>
                <a:path w="1539730" h="22981">
                  <a:moveTo>
                    <a:pt x="5745" y="5745"/>
                  </a:moveTo>
                  <a:lnTo>
                    <a:pt x="1535211" y="5745"/>
                  </a:lnTo>
                  <a:lnTo>
                    <a:pt x="1535211" y="21602"/>
                  </a:lnTo>
                  <a:lnTo>
                    <a:pt x="5745" y="21602"/>
                  </a:lnTo>
                  <a:close/>
                </a:path>
              </a:pathLst>
            </a:custGeom>
            <a:solidFill>
              <a:srgbClr val="B1B2AA"/>
            </a:solid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FE39F0E8-4406-487C-AB13-AC19B9AA308A}"/>
                </a:ext>
              </a:extLst>
            </p:cNvPr>
            <p:cNvSpPr/>
            <p:nvPr/>
          </p:nvSpPr>
          <p:spPr>
            <a:xfrm>
              <a:off x="2794201" y="11244337"/>
              <a:ext cx="1539908" cy="22984"/>
            </a:xfrm>
            <a:custGeom>
              <a:avLst/>
              <a:gdLst>
                <a:gd name="connsiteX0" fmla="*/ 5745 w 1539730"/>
                <a:gd name="connsiteY0" fmla="*/ 5745 h 22981"/>
                <a:gd name="connsiteX1" fmla="*/ 1535211 w 1539730"/>
                <a:gd name="connsiteY1" fmla="*/ 5745 h 22981"/>
                <a:gd name="connsiteX2" fmla="*/ 1535211 w 1539730"/>
                <a:gd name="connsiteY2" fmla="*/ 21602 h 22981"/>
                <a:gd name="connsiteX3" fmla="*/ 5745 w 1539730"/>
                <a:gd name="connsiteY3" fmla="*/ 21602 h 22981"/>
              </a:gdLst>
              <a:ahLst/>
              <a:cxnLst>
                <a:cxn ang="0">
                  <a:pos x="connsiteX0" y="connsiteY0"/>
                </a:cxn>
                <a:cxn ang="0">
                  <a:pos x="connsiteX1" y="connsiteY1"/>
                </a:cxn>
                <a:cxn ang="0">
                  <a:pos x="connsiteX2" y="connsiteY2"/>
                </a:cxn>
                <a:cxn ang="0">
                  <a:pos x="connsiteX3" y="connsiteY3"/>
                </a:cxn>
              </a:cxnLst>
              <a:rect l="l" t="t" r="r" b="b"/>
              <a:pathLst>
                <a:path w="1539730" h="22981">
                  <a:moveTo>
                    <a:pt x="5745" y="5745"/>
                  </a:moveTo>
                  <a:lnTo>
                    <a:pt x="1535211" y="5745"/>
                  </a:lnTo>
                  <a:lnTo>
                    <a:pt x="1535211" y="21602"/>
                  </a:lnTo>
                  <a:lnTo>
                    <a:pt x="5745" y="21602"/>
                  </a:lnTo>
                  <a:close/>
                </a:path>
              </a:pathLst>
            </a:custGeom>
            <a:solidFill>
              <a:srgbClr val="B1B2AA"/>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B270801C-5967-42F4-8654-49AE7AF16DB8}"/>
                </a:ext>
              </a:extLst>
            </p:cNvPr>
            <p:cNvSpPr/>
            <p:nvPr/>
          </p:nvSpPr>
          <p:spPr>
            <a:xfrm>
              <a:off x="2794201" y="11339336"/>
              <a:ext cx="1539908" cy="22984"/>
            </a:xfrm>
            <a:custGeom>
              <a:avLst/>
              <a:gdLst>
                <a:gd name="connsiteX0" fmla="*/ 5745 w 1539730"/>
                <a:gd name="connsiteY0" fmla="*/ 5745 h 22981"/>
                <a:gd name="connsiteX1" fmla="*/ 1535211 w 1539730"/>
                <a:gd name="connsiteY1" fmla="*/ 5745 h 22981"/>
                <a:gd name="connsiteX2" fmla="*/ 1535211 w 1539730"/>
                <a:gd name="connsiteY2" fmla="*/ 21602 h 22981"/>
                <a:gd name="connsiteX3" fmla="*/ 5745 w 1539730"/>
                <a:gd name="connsiteY3" fmla="*/ 21602 h 22981"/>
              </a:gdLst>
              <a:ahLst/>
              <a:cxnLst>
                <a:cxn ang="0">
                  <a:pos x="connsiteX0" y="connsiteY0"/>
                </a:cxn>
                <a:cxn ang="0">
                  <a:pos x="connsiteX1" y="connsiteY1"/>
                </a:cxn>
                <a:cxn ang="0">
                  <a:pos x="connsiteX2" y="connsiteY2"/>
                </a:cxn>
                <a:cxn ang="0">
                  <a:pos x="connsiteX3" y="connsiteY3"/>
                </a:cxn>
              </a:cxnLst>
              <a:rect l="l" t="t" r="r" b="b"/>
              <a:pathLst>
                <a:path w="1539730" h="22981">
                  <a:moveTo>
                    <a:pt x="5745" y="5745"/>
                  </a:moveTo>
                  <a:lnTo>
                    <a:pt x="1535211" y="5745"/>
                  </a:lnTo>
                  <a:lnTo>
                    <a:pt x="1535211" y="21602"/>
                  </a:lnTo>
                  <a:lnTo>
                    <a:pt x="5745" y="21602"/>
                  </a:lnTo>
                  <a:close/>
                </a:path>
              </a:pathLst>
            </a:custGeom>
            <a:solidFill>
              <a:srgbClr val="B1B2AA"/>
            </a:solid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1A37443B-B544-402C-B066-7D475B2A498A}"/>
                </a:ext>
              </a:extLst>
            </p:cNvPr>
            <p:cNvSpPr/>
            <p:nvPr/>
          </p:nvSpPr>
          <p:spPr>
            <a:xfrm>
              <a:off x="2794201" y="11453335"/>
              <a:ext cx="972977" cy="22984"/>
            </a:xfrm>
            <a:custGeom>
              <a:avLst/>
              <a:gdLst>
                <a:gd name="connsiteX0" fmla="*/ 5745 w 972864"/>
                <a:gd name="connsiteY0" fmla="*/ 5745 h 22981"/>
                <a:gd name="connsiteX1" fmla="*/ 974703 w 972864"/>
                <a:gd name="connsiteY1" fmla="*/ 5745 h 22981"/>
                <a:gd name="connsiteX2" fmla="*/ 974703 w 972864"/>
                <a:gd name="connsiteY2" fmla="*/ 21602 h 22981"/>
                <a:gd name="connsiteX3" fmla="*/ 5745 w 972864"/>
                <a:gd name="connsiteY3" fmla="*/ 21602 h 22981"/>
              </a:gdLst>
              <a:ahLst/>
              <a:cxnLst>
                <a:cxn ang="0">
                  <a:pos x="connsiteX0" y="connsiteY0"/>
                </a:cxn>
                <a:cxn ang="0">
                  <a:pos x="connsiteX1" y="connsiteY1"/>
                </a:cxn>
                <a:cxn ang="0">
                  <a:pos x="connsiteX2" y="connsiteY2"/>
                </a:cxn>
                <a:cxn ang="0">
                  <a:pos x="connsiteX3" y="connsiteY3"/>
                </a:cxn>
              </a:cxnLst>
              <a:rect l="l" t="t" r="r" b="b"/>
              <a:pathLst>
                <a:path w="972864" h="22981">
                  <a:moveTo>
                    <a:pt x="5745" y="5745"/>
                  </a:moveTo>
                  <a:lnTo>
                    <a:pt x="974703" y="5745"/>
                  </a:lnTo>
                  <a:lnTo>
                    <a:pt x="974703" y="21602"/>
                  </a:lnTo>
                  <a:lnTo>
                    <a:pt x="5745" y="21602"/>
                  </a:lnTo>
                  <a:close/>
                </a:path>
              </a:pathLst>
            </a:custGeom>
            <a:solidFill>
              <a:srgbClr val="B1B2AA"/>
            </a:solid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07AA7D42-C099-48BB-94B8-0372DBB2EC3C}"/>
                </a:ext>
              </a:extLst>
            </p:cNvPr>
            <p:cNvSpPr/>
            <p:nvPr/>
          </p:nvSpPr>
          <p:spPr>
            <a:xfrm>
              <a:off x="2398345" y="11098620"/>
              <a:ext cx="2367322" cy="1601198"/>
            </a:xfrm>
            <a:custGeom>
              <a:avLst/>
              <a:gdLst>
                <a:gd name="connsiteX0" fmla="*/ 5745 w 2367048"/>
                <a:gd name="connsiteY0" fmla="*/ 5745 h 1601013"/>
                <a:gd name="connsiteX1" fmla="*/ 1183677 w 2367048"/>
                <a:gd name="connsiteY1" fmla="*/ 727733 h 1601013"/>
                <a:gd name="connsiteX2" fmla="*/ 2361609 w 2367048"/>
                <a:gd name="connsiteY2" fmla="*/ 5745 h 1601013"/>
                <a:gd name="connsiteX3" fmla="*/ 2361609 w 2367048"/>
                <a:gd name="connsiteY3" fmla="*/ 1595344 h 1601013"/>
                <a:gd name="connsiteX4" fmla="*/ 5745 w 2367048"/>
                <a:gd name="connsiteY4" fmla="*/ 1595344 h 16010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7048" h="1601013">
                  <a:moveTo>
                    <a:pt x="5745" y="5745"/>
                  </a:moveTo>
                  <a:lnTo>
                    <a:pt x="1183677" y="727733"/>
                  </a:lnTo>
                  <a:lnTo>
                    <a:pt x="2361609" y="5745"/>
                  </a:lnTo>
                  <a:lnTo>
                    <a:pt x="2361609" y="1595344"/>
                  </a:lnTo>
                  <a:lnTo>
                    <a:pt x="5745" y="1595344"/>
                  </a:lnTo>
                  <a:close/>
                </a:path>
              </a:pathLst>
            </a:custGeom>
            <a:solidFill>
              <a:srgbClr val="F6883C"/>
            </a:solid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A45C9A41-C53B-4B60-86F3-B8BAA435DC02}"/>
                </a:ext>
              </a:extLst>
            </p:cNvPr>
            <p:cNvSpPr/>
            <p:nvPr/>
          </p:nvSpPr>
          <p:spPr>
            <a:xfrm>
              <a:off x="2398345" y="11098620"/>
              <a:ext cx="2367322" cy="727817"/>
            </a:xfrm>
            <a:custGeom>
              <a:avLst/>
              <a:gdLst>
                <a:gd name="connsiteX0" fmla="*/ 1186818 w 2367048"/>
                <a:gd name="connsiteY0" fmla="*/ 680239 h 727733"/>
                <a:gd name="connsiteX1" fmla="*/ 2361609 w 2367048"/>
                <a:gd name="connsiteY1" fmla="*/ 5745 h 727733"/>
                <a:gd name="connsiteX2" fmla="*/ 1183677 w 2367048"/>
                <a:gd name="connsiteY2" fmla="*/ 727733 h 727733"/>
                <a:gd name="connsiteX3" fmla="*/ 5745 w 2367048"/>
                <a:gd name="connsiteY3" fmla="*/ 5745 h 727733"/>
              </a:gdLst>
              <a:ahLst/>
              <a:cxnLst>
                <a:cxn ang="0">
                  <a:pos x="connsiteX0" y="connsiteY0"/>
                </a:cxn>
                <a:cxn ang="0">
                  <a:pos x="connsiteX1" y="connsiteY1"/>
                </a:cxn>
                <a:cxn ang="0">
                  <a:pos x="connsiteX2" y="connsiteY2"/>
                </a:cxn>
                <a:cxn ang="0">
                  <a:pos x="connsiteX3" y="connsiteY3"/>
                </a:cxn>
              </a:cxnLst>
              <a:rect l="l" t="t" r="r" b="b"/>
              <a:pathLst>
                <a:path w="2367048" h="727733">
                  <a:moveTo>
                    <a:pt x="1186818" y="680239"/>
                  </a:moveTo>
                  <a:lnTo>
                    <a:pt x="2361609" y="5745"/>
                  </a:lnTo>
                  <a:lnTo>
                    <a:pt x="1183677" y="727733"/>
                  </a:lnTo>
                  <a:lnTo>
                    <a:pt x="5745" y="5745"/>
                  </a:lnTo>
                  <a:close/>
                </a:path>
              </a:pathLst>
            </a:custGeom>
            <a:solidFill>
              <a:srgbClr val="000000">
                <a:alpha val="10000"/>
              </a:srgbClr>
            </a:solid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53E4B56-C4BD-4B5B-99CC-ADC5E8F4CA52}"/>
                </a:ext>
              </a:extLst>
            </p:cNvPr>
            <p:cNvSpPr/>
            <p:nvPr/>
          </p:nvSpPr>
          <p:spPr>
            <a:xfrm>
              <a:off x="2398345" y="11643793"/>
              <a:ext cx="2367322" cy="1049589"/>
            </a:xfrm>
            <a:custGeom>
              <a:avLst/>
              <a:gdLst>
                <a:gd name="connsiteX0" fmla="*/ 5745 w 2367048"/>
                <a:gd name="connsiteY0" fmla="*/ 1050234 h 1049467"/>
                <a:gd name="connsiteX1" fmla="*/ 1099720 w 2367048"/>
                <a:gd name="connsiteY1" fmla="*/ 38608 h 1049467"/>
                <a:gd name="connsiteX2" fmla="*/ 1183677 w 2367048"/>
                <a:gd name="connsiteY2" fmla="*/ 5745 h 1049467"/>
                <a:gd name="connsiteX3" fmla="*/ 1267635 w 2367048"/>
                <a:gd name="connsiteY3" fmla="*/ 38608 h 1049467"/>
                <a:gd name="connsiteX4" fmla="*/ 2361609 w 2367048"/>
                <a:gd name="connsiteY4" fmla="*/ 1050234 h 1049467"/>
                <a:gd name="connsiteX5" fmla="*/ 5745 w 2367048"/>
                <a:gd name="connsiteY5" fmla="*/ 1050234 h 104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7048" h="1049467">
                  <a:moveTo>
                    <a:pt x="5745" y="1050234"/>
                  </a:moveTo>
                  <a:lnTo>
                    <a:pt x="1099720" y="38608"/>
                  </a:lnTo>
                  <a:cubicBezTo>
                    <a:pt x="1123390" y="16700"/>
                    <a:pt x="1153572" y="5745"/>
                    <a:pt x="1183677" y="5745"/>
                  </a:cubicBezTo>
                  <a:cubicBezTo>
                    <a:pt x="1213859" y="5745"/>
                    <a:pt x="1243964" y="16700"/>
                    <a:pt x="1267635" y="38608"/>
                  </a:cubicBezTo>
                  <a:lnTo>
                    <a:pt x="2361609" y="1050234"/>
                  </a:lnTo>
                  <a:lnTo>
                    <a:pt x="5745" y="1050234"/>
                  </a:lnTo>
                  <a:close/>
                </a:path>
              </a:pathLst>
            </a:custGeom>
            <a:solidFill>
              <a:srgbClr val="F6883C"/>
            </a:solid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4B538EA7-6038-4D22-BF60-2E39E6894DE3}"/>
                </a:ext>
              </a:extLst>
            </p:cNvPr>
            <p:cNvSpPr/>
            <p:nvPr/>
          </p:nvSpPr>
          <p:spPr>
            <a:xfrm>
              <a:off x="2398345" y="11711442"/>
              <a:ext cx="1041929" cy="988299"/>
            </a:xfrm>
            <a:custGeom>
              <a:avLst/>
              <a:gdLst>
                <a:gd name="connsiteX0" fmla="*/ 5745 w 1041807"/>
                <a:gd name="connsiteY0" fmla="*/ 982593 h 988185"/>
                <a:gd name="connsiteX1" fmla="*/ 1039509 w 1041807"/>
                <a:gd name="connsiteY1" fmla="*/ 26658 h 988185"/>
                <a:gd name="connsiteX2" fmla="*/ 1005421 w 1041807"/>
                <a:gd name="connsiteY2" fmla="*/ 5745 h 988185"/>
              </a:gdLst>
              <a:ahLst/>
              <a:cxnLst>
                <a:cxn ang="0">
                  <a:pos x="connsiteX0" y="connsiteY0"/>
                </a:cxn>
                <a:cxn ang="0">
                  <a:pos x="connsiteX1" y="connsiteY1"/>
                </a:cxn>
                <a:cxn ang="0">
                  <a:pos x="connsiteX2" y="connsiteY2"/>
                </a:cxn>
              </a:cxnLst>
              <a:rect l="l" t="t" r="r" b="b"/>
              <a:pathLst>
                <a:path w="1041807" h="988185">
                  <a:moveTo>
                    <a:pt x="5745" y="982593"/>
                  </a:moveTo>
                  <a:lnTo>
                    <a:pt x="1039509" y="26658"/>
                  </a:lnTo>
                  <a:lnTo>
                    <a:pt x="1005421" y="5745"/>
                  </a:lnTo>
                  <a:close/>
                </a:path>
              </a:pathLst>
            </a:custGeom>
            <a:solidFill>
              <a:srgbClr val="000000">
                <a:alpha val="10000"/>
              </a:srgbClr>
            </a:solid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CC0974D0-4F25-4BA5-9314-B13356028CDD}"/>
                </a:ext>
              </a:extLst>
            </p:cNvPr>
            <p:cNvSpPr/>
            <p:nvPr/>
          </p:nvSpPr>
          <p:spPr>
            <a:xfrm>
              <a:off x="3722130" y="11711442"/>
              <a:ext cx="1041929" cy="988299"/>
            </a:xfrm>
            <a:custGeom>
              <a:avLst/>
              <a:gdLst>
                <a:gd name="connsiteX0" fmla="*/ 1039509 w 1041807"/>
                <a:gd name="connsiteY0" fmla="*/ 982593 h 988185"/>
                <a:gd name="connsiteX1" fmla="*/ 5745 w 1041807"/>
                <a:gd name="connsiteY1" fmla="*/ 26658 h 988185"/>
                <a:gd name="connsiteX2" fmla="*/ 39834 w 1041807"/>
                <a:gd name="connsiteY2" fmla="*/ 5745 h 988185"/>
              </a:gdLst>
              <a:ahLst/>
              <a:cxnLst>
                <a:cxn ang="0">
                  <a:pos x="connsiteX0" y="connsiteY0"/>
                </a:cxn>
                <a:cxn ang="0">
                  <a:pos x="connsiteX1" y="connsiteY1"/>
                </a:cxn>
                <a:cxn ang="0">
                  <a:pos x="connsiteX2" y="connsiteY2"/>
                </a:cxn>
              </a:cxnLst>
              <a:rect l="l" t="t" r="r" b="b"/>
              <a:pathLst>
                <a:path w="1041807" h="988185">
                  <a:moveTo>
                    <a:pt x="1039509" y="982593"/>
                  </a:moveTo>
                  <a:lnTo>
                    <a:pt x="5745" y="26658"/>
                  </a:lnTo>
                  <a:lnTo>
                    <a:pt x="39834" y="5745"/>
                  </a:lnTo>
                  <a:close/>
                </a:path>
              </a:pathLst>
            </a:custGeom>
            <a:solidFill>
              <a:srgbClr val="000000">
                <a:alpha val="10000"/>
              </a:srgbClr>
            </a:solid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5BD1AEE3-5C1C-4FB7-AFCE-F9DDAF17E685}"/>
                </a:ext>
              </a:extLst>
            </p:cNvPr>
            <p:cNvSpPr/>
            <p:nvPr/>
          </p:nvSpPr>
          <p:spPr>
            <a:xfrm>
              <a:off x="5041961" y="10335385"/>
              <a:ext cx="191531" cy="497981"/>
            </a:xfrm>
            <a:custGeom>
              <a:avLst/>
              <a:gdLst>
                <a:gd name="connsiteX0" fmla="*/ 54665 w 191508"/>
                <a:gd name="connsiteY0" fmla="*/ 4619 h 497922"/>
                <a:gd name="connsiteX1" fmla="*/ 4643 w 191508"/>
                <a:gd name="connsiteY1" fmla="*/ 222710 h 497922"/>
                <a:gd name="connsiteX2" fmla="*/ 52520 w 191508"/>
                <a:gd name="connsiteY2" fmla="*/ 284299 h 497922"/>
                <a:gd name="connsiteX3" fmla="*/ 137013 w 191508"/>
                <a:gd name="connsiteY3" fmla="*/ 495495 h 497922"/>
                <a:gd name="connsiteX4" fmla="*/ 192091 w 191508"/>
                <a:gd name="connsiteY4" fmla="*/ 440417 h 497922"/>
                <a:gd name="connsiteX5" fmla="*/ 137013 w 191508"/>
                <a:gd name="connsiteY5" fmla="*/ 230523 h 497922"/>
                <a:gd name="connsiteX6" fmla="*/ 148810 w 191508"/>
                <a:gd name="connsiteY6" fmla="*/ 21242 h 497922"/>
                <a:gd name="connsiteX7" fmla="*/ 54665 w 191508"/>
                <a:gd name="connsiteY7" fmla="*/ 4619 h 49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1508" h="497922">
                  <a:moveTo>
                    <a:pt x="54665" y="4619"/>
                  </a:moveTo>
                  <a:lnTo>
                    <a:pt x="4643" y="222710"/>
                  </a:lnTo>
                  <a:cubicBezTo>
                    <a:pt x="3494" y="243699"/>
                    <a:pt x="44706" y="264765"/>
                    <a:pt x="52520" y="284299"/>
                  </a:cubicBezTo>
                  <a:lnTo>
                    <a:pt x="137013" y="495495"/>
                  </a:lnTo>
                  <a:lnTo>
                    <a:pt x="192091" y="440417"/>
                  </a:lnTo>
                  <a:lnTo>
                    <a:pt x="137013" y="230523"/>
                  </a:lnTo>
                  <a:lnTo>
                    <a:pt x="148810" y="21242"/>
                  </a:lnTo>
                  <a:lnTo>
                    <a:pt x="54665" y="4619"/>
                  </a:lnTo>
                  <a:close/>
                </a:path>
              </a:pathLst>
            </a:custGeom>
            <a:solidFill>
              <a:srgbClr val="B1B2AA"/>
            </a:solidFill>
            <a:ln w="7658"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E2282898-9BCE-4A17-938A-EAD246CE63AE}"/>
                </a:ext>
              </a:extLst>
            </p:cNvPr>
            <p:cNvSpPr/>
            <p:nvPr/>
          </p:nvSpPr>
          <p:spPr>
            <a:xfrm>
              <a:off x="5142764" y="10695539"/>
              <a:ext cx="306449" cy="2091517"/>
            </a:xfrm>
            <a:custGeom>
              <a:avLst/>
              <a:gdLst>
                <a:gd name="connsiteX0" fmla="*/ 286870 w 306413"/>
                <a:gd name="connsiteY0" fmla="*/ 207159 h 2091275"/>
                <a:gd name="connsiteX1" fmla="*/ 34921 w 306413"/>
                <a:gd name="connsiteY1" fmla="*/ 4619 h 2091275"/>
                <a:gd name="connsiteX2" fmla="*/ 22741 w 306413"/>
                <a:gd name="connsiteY2" fmla="*/ 296478 h 2091275"/>
                <a:gd name="connsiteX3" fmla="*/ 33695 w 306413"/>
                <a:gd name="connsiteY3" fmla="*/ 456963 h 2091275"/>
                <a:gd name="connsiteX4" fmla="*/ 126002 w 306413"/>
                <a:gd name="connsiteY4" fmla="*/ 985910 h 2091275"/>
                <a:gd name="connsiteX5" fmla="*/ 70771 w 306413"/>
                <a:gd name="connsiteY5" fmla="*/ 1216104 h 2091275"/>
                <a:gd name="connsiteX6" fmla="*/ 58515 w 306413"/>
                <a:gd name="connsiteY6" fmla="*/ 1798980 h 2091275"/>
                <a:gd name="connsiteX7" fmla="*/ 58285 w 306413"/>
                <a:gd name="connsiteY7" fmla="*/ 1798903 h 2091275"/>
                <a:gd name="connsiteX8" fmla="*/ 40819 w 306413"/>
                <a:gd name="connsiteY8" fmla="*/ 1923001 h 2091275"/>
                <a:gd name="connsiteX9" fmla="*/ 10867 w 306413"/>
                <a:gd name="connsiteY9" fmla="*/ 2000600 h 2091275"/>
                <a:gd name="connsiteX10" fmla="*/ 39900 w 306413"/>
                <a:gd name="connsiteY10" fmla="*/ 2046026 h 2091275"/>
                <a:gd name="connsiteX11" fmla="*/ 80500 w 306413"/>
                <a:gd name="connsiteY11" fmla="*/ 2045489 h 2091275"/>
                <a:gd name="connsiteX12" fmla="*/ 202759 w 306413"/>
                <a:gd name="connsiteY12" fmla="*/ 2091298 h 2091275"/>
                <a:gd name="connsiteX13" fmla="*/ 277830 w 306413"/>
                <a:gd name="connsiteY13" fmla="*/ 2070386 h 2091275"/>
                <a:gd name="connsiteX14" fmla="*/ 280358 w 306413"/>
                <a:gd name="connsiteY14" fmla="*/ 2048094 h 2091275"/>
                <a:gd name="connsiteX15" fmla="*/ 198316 w 306413"/>
                <a:gd name="connsiteY15" fmla="*/ 2009945 h 2091275"/>
                <a:gd name="connsiteX16" fmla="*/ 145459 w 306413"/>
                <a:gd name="connsiteY16" fmla="*/ 1942381 h 2091275"/>
                <a:gd name="connsiteX17" fmla="*/ 145000 w 306413"/>
                <a:gd name="connsiteY17" fmla="*/ 1916029 h 2091275"/>
                <a:gd name="connsiteX18" fmla="*/ 145000 w 306413"/>
                <a:gd name="connsiteY18" fmla="*/ 1916029 h 2091275"/>
                <a:gd name="connsiteX19" fmla="*/ 154116 w 306413"/>
                <a:gd name="connsiteY19" fmla="*/ 1849385 h 2091275"/>
                <a:gd name="connsiteX20" fmla="*/ 159325 w 306413"/>
                <a:gd name="connsiteY20" fmla="*/ 1819356 h 2091275"/>
                <a:gd name="connsiteX21" fmla="*/ 158559 w 306413"/>
                <a:gd name="connsiteY21" fmla="*/ 1819202 h 2091275"/>
                <a:gd name="connsiteX22" fmla="*/ 303646 w 306413"/>
                <a:gd name="connsiteY22" fmla="*/ 994413 h 2091275"/>
                <a:gd name="connsiteX23" fmla="*/ 286870 w 306413"/>
                <a:gd name="connsiteY23" fmla="*/ 207159 h 2091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6413" h="2091275">
                  <a:moveTo>
                    <a:pt x="286870" y="207159"/>
                  </a:moveTo>
                  <a:lnTo>
                    <a:pt x="34921" y="4619"/>
                  </a:lnTo>
                  <a:cubicBezTo>
                    <a:pt x="34921" y="4619"/>
                    <a:pt x="-24217" y="147102"/>
                    <a:pt x="22741" y="296478"/>
                  </a:cubicBezTo>
                  <a:cubicBezTo>
                    <a:pt x="45798" y="369941"/>
                    <a:pt x="21285" y="422185"/>
                    <a:pt x="33695" y="456963"/>
                  </a:cubicBezTo>
                  <a:cubicBezTo>
                    <a:pt x="45339" y="489519"/>
                    <a:pt x="130752" y="951822"/>
                    <a:pt x="126002" y="985910"/>
                  </a:cubicBezTo>
                  <a:cubicBezTo>
                    <a:pt x="121253" y="1019999"/>
                    <a:pt x="83640" y="1115830"/>
                    <a:pt x="70771" y="1216104"/>
                  </a:cubicBezTo>
                  <a:cubicBezTo>
                    <a:pt x="56676" y="1326260"/>
                    <a:pt x="65792" y="1662472"/>
                    <a:pt x="58515" y="1798980"/>
                  </a:cubicBezTo>
                  <a:lnTo>
                    <a:pt x="58285" y="1798903"/>
                  </a:lnTo>
                  <a:cubicBezTo>
                    <a:pt x="58285" y="1798903"/>
                    <a:pt x="52233" y="1900556"/>
                    <a:pt x="40819" y="1923001"/>
                  </a:cubicBezTo>
                  <a:cubicBezTo>
                    <a:pt x="29328" y="1945446"/>
                    <a:pt x="13088" y="1970571"/>
                    <a:pt x="10867" y="2000600"/>
                  </a:cubicBezTo>
                  <a:cubicBezTo>
                    <a:pt x="9565" y="2017989"/>
                    <a:pt x="19677" y="2036297"/>
                    <a:pt x="39900" y="2046026"/>
                  </a:cubicBezTo>
                  <a:cubicBezTo>
                    <a:pt x="60123" y="2055754"/>
                    <a:pt x="73222" y="2044800"/>
                    <a:pt x="80500" y="2045489"/>
                  </a:cubicBezTo>
                  <a:cubicBezTo>
                    <a:pt x="122478" y="2049550"/>
                    <a:pt x="130675" y="2081187"/>
                    <a:pt x="202759" y="2091298"/>
                  </a:cubicBezTo>
                  <a:cubicBezTo>
                    <a:pt x="224974" y="2094439"/>
                    <a:pt x="258679" y="2086166"/>
                    <a:pt x="277830" y="2070386"/>
                  </a:cubicBezTo>
                  <a:cubicBezTo>
                    <a:pt x="285261" y="2064258"/>
                    <a:pt x="284725" y="2054606"/>
                    <a:pt x="280358" y="2048094"/>
                  </a:cubicBezTo>
                  <a:cubicBezTo>
                    <a:pt x="275992" y="2041583"/>
                    <a:pt x="222599" y="2024654"/>
                    <a:pt x="198316" y="2009945"/>
                  </a:cubicBezTo>
                  <a:cubicBezTo>
                    <a:pt x="175182" y="1995927"/>
                    <a:pt x="151971" y="1956094"/>
                    <a:pt x="145459" y="1942381"/>
                  </a:cubicBezTo>
                  <a:cubicBezTo>
                    <a:pt x="143774" y="1938858"/>
                    <a:pt x="143927" y="1928823"/>
                    <a:pt x="145000" y="1916029"/>
                  </a:cubicBezTo>
                  <a:cubicBezTo>
                    <a:pt x="145000" y="1916029"/>
                    <a:pt x="145000" y="1916029"/>
                    <a:pt x="145000" y="1916029"/>
                  </a:cubicBezTo>
                  <a:cubicBezTo>
                    <a:pt x="147681" y="1894581"/>
                    <a:pt x="150745" y="1872289"/>
                    <a:pt x="154116" y="1849385"/>
                  </a:cubicBezTo>
                  <a:cubicBezTo>
                    <a:pt x="156950" y="1832072"/>
                    <a:pt x="159325" y="1819356"/>
                    <a:pt x="159325" y="1819356"/>
                  </a:cubicBezTo>
                  <a:lnTo>
                    <a:pt x="158559" y="1819202"/>
                  </a:lnTo>
                  <a:cubicBezTo>
                    <a:pt x="203831" y="1522441"/>
                    <a:pt x="291925" y="1129465"/>
                    <a:pt x="303646" y="994413"/>
                  </a:cubicBezTo>
                  <a:cubicBezTo>
                    <a:pt x="316668" y="843887"/>
                    <a:pt x="303339" y="569417"/>
                    <a:pt x="286870" y="207159"/>
                  </a:cubicBezTo>
                  <a:close/>
                </a:path>
              </a:pathLst>
            </a:custGeom>
            <a:solidFill>
              <a:srgbClr val="B1B2AA"/>
            </a:solidFill>
            <a:ln w="7658"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DC1F30FF-6DB2-4FC5-9852-E17BDA9AFD36}"/>
                </a:ext>
              </a:extLst>
            </p:cNvPr>
            <p:cNvSpPr/>
            <p:nvPr/>
          </p:nvSpPr>
          <p:spPr>
            <a:xfrm>
              <a:off x="5138538" y="12631916"/>
              <a:ext cx="291127" cy="168548"/>
            </a:xfrm>
            <a:custGeom>
              <a:avLst/>
              <a:gdLst>
                <a:gd name="connsiteX0" fmla="*/ 287724 w 291093"/>
                <a:gd name="connsiteY0" fmla="*/ 139288 h 168527"/>
                <a:gd name="connsiteX1" fmla="*/ 288796 w 291093"/>
                <a:gd name="connsiteY1" fmla="*/ 113396 h 168527"/>
                <a:gd name="connsiteX2" fmla="*/ 243447 w 291093"/>
                <a:gd name="connsiteY2" fmla="*/ 87581 h 168527"/>
                <a:gd name="connsiteX3" fmla="*/ 215027 w 291093"/>
                <a:gd name="connsiteY3" fmla="*/ 80379 h 168527"/>
                <a:gd name="connsiteX4" fmla="*/ 195876 w 291093"/>
                <a:gd name="connsiteY4" fmla="*/ 99990 h 168527"/>
                <a:gd name="connsiteX5" fmla="*/ 91082 w 291093"/>
                <a:gd name="connsiteY5" fmla="*/ 63374 h 168527"/>
                <a:gd name="connsiteX6" fmla="*/ 35545 w 291093"/>
                <a:gd name="connsiteY6" fmla="*/ 4619 h 168527"/>
                <a:gd name="connsiteX7" fmla="*/ 10189 w 291093"/>
                <a:gd name="connsiteY7" fmla="*/ 55943 h 168527"/>
                <a:gd name="connsiteX8" fmla="*/ 5593 w 291093"/>
                <a:gd name="connsiteY8" fmla="*/ 94781 h 168527"/>
                <a:gd name="connsiteX9" fmla="*/ 10572 w 291093"/>
                <a:gd name="connsiteY9" fmla="*/ 131551 h 168527"/>
                <a:gd name="connsiteX10" fmla="*/ 37383 w 291093"/>
                <a:gd name="connsiteY10" fmla="*/ 140514 h 168527"/>
                <a:gd name="connsiteX11" fmla="*/ 66033 w 291093"/>
                <a:gd name="connsiteY11" fmla="*/ 140284 h 168527"/>
                <a:gd name="connsiteX12" fmla="*/ 68637 w 291093"/>
                <a:gd name="connsiteY12" fmla="*/ 116996 h 168527"/>
                <a:gd name="connsiteX13" fmla="*/ 91542 w 291093"/>
                <a:gd name="connsiteY13" fmla="*/ 118681 h 168527"/>
                <a:gd name="connsiteX14" fmla="*/ 126933 w 291093"/>
                <a:gd name="connsiteY14" fmla="*/ 134155 h 168527"/>
                <a:gd name="connsiteX15" fmla="*/ 143479 w 291093"/>
                <a:gd name="connsiteY15" fmla="*/ 154532 h 168527"/>
                <a:gd name="connsiteX16" fmla="*/ 202847 w 291093"/>
                <a:gd name="connsiteY16" fmla="*/ 167861 h 168527"/>
                <a:gd name="connsiteX17" fmla="*/ 287724 w 291093"/>
                <a:gd name="connsiteY17" fmla="*/ 139288 h 168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1093" h="168527">
                  <a:moveTo>
                    <a:pt x="287724" y="139288"/>
                  </a:moveTo>
                  <a:cubicBezTo>
                    <a:pt x="292779" y="130172"/>
                    <a:pt x="293775" y="116614"/>
                    <a:pt x="288796" y="113396"/>
                  </a:cubicBezTo>
                  <a:cubicBezTo>
                    <a:pt x="281902" y="108953"/>
                    <a:pt x="257542" y="93633"/>
                    <a:pt x="243447" y="87581"/>
                  </a:cubicBezTo>
                  <a:cubicBezTo>
                    <a:pt x="229352" y="81529"/>
                    <a:pt x="207137" y="76397"/>
                    <a:pt x="215027" y="80379"/>
                  </a:cubicBezTo>
                  <a:cubicBezTo>
                    <a:pt x="222917" y="84363"/>
                    <a:pt x="208975" y="100449"/>
                    <a:pt x="195876" y="99990"/>
                  </a:cubicBezTo>
                  <a:cubicBezTo>
                    <a:pt x="150833" y="98305"/>
                    <a:pt x="116898" y="69196"/>
                    <a:pt x="91082" y="63374"/>
                  </a:cubicBezTo>
                  <a:cubicBezTo>
                    <a:pt x="53853" y="55024"/>
                    <a:pt x="37307" y="11666"/>
                    <a:pt x="35545" y="4619"/>
                  </a:cubicBezTo>
                  <a:cubicBezTo>
                    <a:pt x="28651" y="9215"/>
                    <a:pt x="13253" y="44759"/>
                    <a:pt x="10189" y="55943"/>
                  </a:cubicBezTo>
                  <a:cubicBezTo>
                    <a:pt x="7431" y="65978"/>
                    <a:pt x="2529" y="84440"/>
                    <a:pt x="5593" y="94781"/>
                  </a:cubicBezTo>
                  <a:cubicBezTo>
                    <a:pt x="7738" y="101905"/>
                    <a:pt x="12411" y="116307"/>
                    <a:pt x="10572" y="131551"/>
                  </a:cubicBezTo>
                  <a:cubicBezTo>
                    <a:pt x="10572" y="131551"/>
                    <a:pt x="18003" y="136989"/>
                    <a:pt x="37383" y="140514"/>
                  </a:cubicBezTo>
                  <a:cubicBezTo>
                    <a:pt x="49640" y="142735"/>
                    <a:pt x="66033" y="140284"/>
                    <a:pt x="66033" y="140284"/>
                  </a:cubicBezTo>
                  <a:lnTo>
                    <a:pt x="68637" y="116996"/>
                  </a:lnTo>
                  <a:cubicBezTo>
                    <a:pt x="68637" y="116996"/>
                    <a:pt x="78672" y="116384"/>
                    <a:pt x="91542" y="118681"/>
                  </a:cubicBezTo>
                  <a:cubicBezTo>
                    <a:pt x="104411" y="121056"/>
                    <a:pt x="125630" y="132700"/>
                    <a:pt x="126933" y="134155"/>
                  </a:cubicBezTo>
                  <a:cubicBezTo>
                    <a:pt x="132218" y="140130"/>
                    <a:pt x="136585" y="151238"/>
                    <a:pt x="143479" y="154532"/>
                  </a:cubicBezTo>
                  <a:cubicBezTo>
                    <a:pt x="161711" y="163188"/>
                    <a:pt x="179943" y="167095"/>
                    <a:pt x="202847" y="167861"/>
                  </a:cubicBezTo>
                  <a:cubicBezTo>
                    <a:pt x="251337" y="169469"/>
                    <a:pt x="279144" y="154762"/>
                    <a:pt x="287724" y="139288"/>
                  </a:cubicBezTo>
                  <a:close/>
                </a:path>
              </a:pathLst>
            </a:custGeom>
            <a:solidFill>
              <a:srgbClr val="2A367C"/>
            </a:solidFill>
            <a:ln w="7658"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B7537590-72D8-4561-96A0-EDEA6AB5EF3B}"/>
                </a:ext>
              </a:extLst>
            </p:cNvPr>
            <p:cNvSpPr/>
            <p:nvPr/>
          </p:nvSpPr>
          <p:spPr>
            <a:xfrm>
              <a:off x="5186301" y="10652712"/>
              <a:ext cx="612899" cy="2152807"/>
            </a:xfrm>
            <a:custGeom>
              <a:avLst/>
              <a:gdLst>
                <a:gd name="connsiteX0" fmla="*/ 605749 w 612827"/>
                <a:gd name="connsiteY0" fmla="*/ 2095052 h 2152558"/>
                <a:gd name="connsiteX1" fmla="*/ 516123 w 612827"/>
                <a:gd name="connsiteY1" fmla="*/ 2069544 h 2152558"/>
                <a:gd name="connsiteX2" fmla="*/ 452925 w 612827"/>
                <a:gd name="connsiteY2" fmla="*/ 2010558 h 2152558"/>
                <a:gd name="connsiteX3" fmla="*/ 447869 w 612827"/>
                <a:gd name="connsiteY3" fmla="*/ 1891134 h 2152558"/>
                <a:gd name="connsiteX4" fmla="*/ 489694 w 612827"/>
                <a:gd name="connsiteY4" fmla="*/ 1029881 h 2152558"/>
                <a:gd name="connsiteX5" fmla="*/ 379845 w 612827"/>
                <a:gd name="connsiteY5" fmla="*/ 240405 h 2152558"/>
                <a:gd name="connsiteX6" fmla="*/ 66077 w 612827"/>
                <a:gd name="connsiteY6" fmla="*/ 4619 h 2152558"/>
                <a:gd name="connsiteX7" fmla="*/ 11306 w 612827"/>
                <a:gd name="connsiteY7" fmla="*/ 322294 h 2152558"/>
                <a:gd name="connsiteX8" fmla="*/ 116865 w 612827"/>
                <a:gd name="connsiteY8" fmla="*/ 459950 h 2152558"/>
                <a:gd name="connsiteX9" fmla="*/ 323924 w 612827"/>
                <a:gd name="connsiteY9" fmla="*/ 1056309 h 2152558"/>
                <a:gd name="connsiteX10" fmla="*/ 287768 w 612827"/>
                <a:gd name="connsiteY10" fmla="*/ 1311935 h 2152558"/>
                <a:gd name="connsiteX11" fmla="*/ 353187 w 612827"/>
                <a:gd name="connsiteY11" fmla="*/ 1899790 h 2152558"/>
                <a:gd name="connsiteX12" fmla="*/ 352268 w 612827"/>
                <a:gd name="connsiteY12" fmla="*/ 2006116 h 2152558"/>
                <a:gd name="connsiteX13" fmla="*/ 321473 w 612827"/>
                <a:gd name="connsiteY13" fmla="*/ 2088541 h 2152558"/>
                <a:gd name="connsiteX14" fmla="*/ 357247 w 612827"/>
                <a:gd name="connsiteY14" fmla="*/ 2129141 h 2152558"/>
                <a:gd name="connsiteX15" fmla="*/ 399149 w 612827"/>
                <a:gd name="connsiteY15" fmla="*/ 2122476 h 2152558"/>
                <a:gd name="connsiteX16" fmla="*/ 531290 w 612827"/>
                <a:gd name="connsiteY16" fmla="*/ 2149517 h 2152558"/>
                <a:gd name="connsiteX17" fmla="*/ 606209 w 612827"/>
                <a:gd name="connsiteY17" fmla="*/ 2117497 h 2152558"/>
                <a:gd name="connsiteX18" fmla="*/ 605749 w 612827"/>
                <a:gd name="connsiteY18" fmla="*/ 2095052 h 2152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12827" h="2152558">
                  <a:moveTo>
                    <a:pt x="605749" y="2095052"/>
                  </a:moveTo>
                  <a:cubicBezTo>
                    <a:pt x="600387" y="2089230"/>
                    <a:pt x="543087" y="2080497"/>
                    <a:pt x="516123" y="2069544"/>
                  </a:cubicBezTo>
                  <a:cubicBezTo>
                    <a:pt x="490460" y="2059126"/>
                    <a:pt x="459130" y="2025036"/>
                    <a:pt x="452925" y="2010558"/>
                  </a:cubicBezTo>
                  <a:cubicBezTo>
                    <a:pt x="446720" y="1996004"/>
                    <a:pt x="447409" y="1922159"/>
                    <a:pt x="447869" y="1891134"/>
                  </a:cubicBezTo>
                  <a:cubicBezTo>
                    <a:pt x="451086" y="1674652"/>
                    <a:pt x="485022" y="1161868"/>
                    <a:pt x="489694" y="1029881"/>
                  </a:cubicBezTo>
                  <a:cubicBezTo>
                    <a:pt x="497431" y="812480"/>
                    <a:pt x="466943" y="588415"/>
                    <a:pt x="379845" y="240405"/>
                  </a:cubicBezTo>
                  <a:lnTo>
                    <a:pt x="66077" y="4619"/>
                  </a:lnTo>
                  <a:cubicBezTo>
                    <a:pt x="66077" y="4619"/>
                    <a:pt x="-19489" y="167555"/>
                    <a:pt x="11306" y="322294"/>
                  </a:cubicBezTo>
                  <a:cubicBezTo>
                    <a:pt x="29154" y="412073"/>
                    <a:pt x="103843" y="425096"/>
                    <a:pt x="116865" y="459950"/>
                  </a:cubicBezTo>
                  <a:cubicBezTo>
                    <a:pt x="129811" y="494729"/>
                    <a:pt x="323924" y="1056309"/>
                    <a:pt x="323924" y="1056309"/>
                  </a:cubicBezTo>
                  <a:cubicBezTo>
                    <a:pt x="323924" y="1056309"/>
                    <a:pt x="288534" y="1178492"/>
                    <a:pt x="287768" y="1311935"/>
                  </a:cubicBezTo>
                  <a:cubicBezTo>
                    <a:pt x="287078" y="1425844"/>
                    <a:pt x="342233" y="1768952"/>
                    <a:pt x="353187" y="1899790"/>
                  </a:cubicBezTo>
                  <a:cubicBezTo>
                    <a:pt x="354566" y="1925375"/>
                    <a:pt x="359622" y="1986581"/>
                    <a:pt x="352268" y="2006116"/>
                  </a:cubicBezTo>
                  <a:cubicBezTo>
                    <a:pt x="343305" y="2030093"/>
                    <a:pt x="320018" y="2058359"/>
                    <a:pt x="321473" y="2088541"/>
                  </a:cubicBezTo>
                  <a:cubicBezTo>
                    <a:pt x="322316" y="2106007"/>
                    <a:pt x="335109" y="2122553"/>
                    <a:pt x="357247" y="2129141"/>
                  </a:cubicBezTo>
                  <a:cubicBezTo>
                    <a:pt x="379385" y="2135729"/>
                    <a:pt x="391565" y="2122859"/>
                    <a:pt x="399149" y="2122476"/>
                  </a:cubicBezTo>
                  <a:cubicBezTo>
                    <a:pt x="443043" y="2120178"/>
                    <a:pt x="455453" y="2150283"/>
                    <a:pt x="531290" y="2149517"/>
                  </a:cubicBezTo>
                  <a:cubicBezTo>
                    <a:pt x="554654" y="2149287"/>
                    <a:pt x="588436" y="2136035"/>
                    <a:pt x="606209" y="2117497"/>
                  </a:cubicBezTo>
                  <a:cubicBezTo>
                    <a:pt x="612873" y="2110373"/>
                    <a:pt x="611111" y="2100874"/>
                    <a:pt x="605749" y="2095052"/>
                  </a:cubicBezTo>
                  <a:close/>
                </a:path>
              </a:pathLst>
            </a:custGeom>
            <a:solidFill>
              <a:srgbClr val="B1B2AA"/>
            </a:solidFill>
            <a:ln w="7658"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46490AFD-A6FA-4C43-B752-88E6D9EC0387}"/>
                </a:ext>
              </a:extLst>
            </p:cNvPr>
            <p:cNvSpPr/>
            <p:nvPr/>
          </p:nvSpPr>
          <p:spPr>
            <a:xfrm>
              <a:off x="5494663" y="12674513"/>
              <a:ext cx="306449" cy="145564"/>
            </a:xfrm>
            <a:custGeom>
              <a:avLst/>
              <a:gdLst>
                <a:gd name="connsiteX0" fmla="*/ 304163 w 306413"/>
                <a:gd name="connsiteY0" fmla="*/ 100220 h 145546"/>
                <a:gd name="connsiteX1" fmla="*/ 302018 w 306413"/>
                <a:gd name="connsiteY1" fmla="*/ 74405 h 145546"/>
                <a:gd name="connsiteX2" fmla="*/ 251920 w 306413"/>
                <a:gd name="connsiteY2" fmla="*/ 55637 h 145546"/>
                <a:gd name="connsiteX3" fmla="*/ 221661 w 306413"/>
                <a:gd name="connsiteY3" fmla="*/ 52803 h 145546"/>
                <a:gd name="connsiteX4" fmla="*/ 204349 w 306413"/>
                <a:gd name="connsiteY4" fmla="*/ 75094 h 145546"/>
                <a:gd name="connsiteX5" fmla="*/ 91435 w 306413"/>
                <a:gd name="connsiteY5" fmla="*/ 54565 h 145546"/>
                <a:gd name="connsiteX6" fmla="*/ 34289 w 306413"/>
                <a:gd name="connsiteY6" fmla="*/ 4619 h 145546"/>
                <a:gd name="connsiteX7" fmla="*/ 6865 w 306413"/>
                <a:gd name="connsiteY7" fmla="*/ 59391 h 145546"/>
                <a:gd name="connsiteX8" fmla="*/ 7095 w 306413"/>
                <a:gd name="connsiteY8" fmla="*/ 98535 h 145546"/>
                <a:gd name="connsiteX9" fmla="*/ 16900 w 306413"/>
                <a:gd name="connsiteY9" fmla="*/ 134233 h 145546"/>
                <a:gd name="connsiteX10" fmla="*/ 45779 w 306413"/>
                <a:gd name="connsiteY10" fmla="*/ 139059 h 145546"/>
                <a:gd name="connsiteX11" fmla="*/ 75348 w 306413"/>
                <a:gd name="connsiteY11" fmla="*/ 134462 h 145546"/>
                <a:gd name="connsiteX12" fmla="*/ 75119 w 306413"/>
                <a:gd name="connsiteY12" fmla="*/ 110945 h 145546"/>
                <a:gd name="connsiteX13" fmla="*/ 99019 w 306413"/>
                <a:gd name="connsiteY13" fmla="*/ 109183 h 145546"/>
                <a:gd name="connsiteX14" fmla="*/ 137780 w 306413"/>
                <a:gd name="connsiteY14" fmla="*/ 122436 h 145546"/>
                <a:gd name="connsiteX15" fmla="*/ 158693 w 306413"/>
                <a:gd name="connsiteY15" fmla="*/ 137144 h 145546"/>
                <a:gd name="connsiteX16" fmla="*/ 220206 w 306413"/>
                <a:gd name="connsiteY16" fmla="*/ 141203 h 145546"/>
                <a:gd name="connsiteX17" fmla="*/ 304163 w 306413"/>
                <a:gd name="connsiteY17" fmla="*/ 100220 h 145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06413" h="145546">
                  <a:moveTo>
                    <a:pt x="304163" y="100220"/>
                  </a:moveTo>
                  <a:cubicBezTo>
                    <a:pt x="308223" y="90492"/>
                    <a:pt x="307533" y="76857"/>
                    <a:pt x="302018" y="74405"/>
                  </a:cubicBezTo>
                  <a:cubicBezTo>
                    <a:pt x="294358" y="71035"/>
                    <a:pt x="267240" y="59544"/>
                    <a:pt x="251920" y="55637"/>
                  </a:cubicBezTo>
                  <a:cubicBezTo>
                    <a:pt x="236599" y="51731"/>
                    <a:pt x="213005" y="49969"/>
                    <a:pt x="221661" y="52803"/>
                  </a:cubicBezTo>
                  <a:cubicBezTo>
                    <a:pt x="230317" y="55637"/>
                    <a:pt x="217908" y="73639"/>
                    <a:pt x="204349" y="75094"/>
                  </a:cubicBezTo>
                  <a:cubicBezTo>
                    <a:pt x="157544" y="80227"/>
                    <a:pt x="118859" y="56480"/>
                    <a:pt x="91435" y="54565"/>
                  </a:cubicBezTo>
                  <a:cubicBezTo>
                    <a:pt x="51907" y="51884"/>
                    <a:pt x="36970" y="11360"/>
                    <a:pt x="34289" y="4619"/>
                  </a:cubicBezTo>
                  <a:cubicBezTo>
                    <a:pt x="27778" y="10211"/>
                    <a:pt x="8627" y="47900"/>
                    <a:pt x="6865" y="59391"/>
                  </a:cubicBezTo>
                  <a:cubicBezTo>
                    <a:pt x="5333" y="69809"/>
                    <a:pt x="2575" y="88730"/>
                    <a:pt x="7095" y="98535"/>
                  </a:cubicBezTo>
                  <a:cubicBezTo>
                    <a:pt x="10235" y="105276"/>
                    <a:pt x="16900" y="118835"/>
                    <a:pt x="16900" y="134233"/>
                  </a:cubicBezTo>
                  <a:cubicBezTo>
                    <a:pt x="16900" y="134233"/>
                    <a:pt x="25250" y="138522"/>
                    <a:pt x="45779" y="139059"/>
                  </a:cubicBezTo>
                  <a:cubicBezTo>
                    <a:pt x="58725" y="139441"/>
                    <a:pt x="75348" y="134462"/>
                    <a:pt x="75348" y="134462"/>
                  </a:cubicBezTo>
                  <a:lnTo>
                    <a:pt x="75119" y="110945"/>
                  </a:lnTo>
                  <a:cubicBezTo>
                    <a:pt x="75119" y="110945"/>
                    <a:pt x="85460" y="108800"/>
                    <a:pt x="99019" y="109183"/>
                  </a:cubicBezTo>
                  <a:cubicBezTo>
                    <a:pt x="112654" y="109566"/>
                    <a:pt x="129507" y="116384"/>
                    <a:pt x="137780" y="122436"/>
                  </a:cubicBezTo>
                  <a:cubicBezTo>
                    <a:pt x="144291" y="127185"/>
                    <a:pt x="151109" y="135305"/>
                    <a:pt x="158693" y="137144"/>
                  </a:cubicBezTo>
                  <a:cubicBezTo>
                    <a:pt x="180678" y="142429"/>
                    <a:pt x="196458" y="143808"/>
                    <a:pt x="220206" y="141203"/>
                  </a:cubicBezTo>
                  <a:cubicBezTo>
                    <a:pt x="270381" y="135611"/>
                    <a:pt x="297269" y="116844"/>
                    <a:pt x="304163" y="100220"/>
                  </a:cubicBezTo>
                  <a:close/>
                </a:path>
              </a:pathLst>
            </a:custGeom>
            <a:solidFill>
              <a:srgbClr val="2A367C"/>
            </a:solidFill>
            <a:ln w="7658"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205D2C80-3C73-4579-BD19-C390C0BC071C}"/>
                </a:ext>
              </a:extLst>
            </p:cNvPr>
            <p:cNvSpPr/>
            <p:nvPr/>
          </p:nvSpPr>
          <p:spPr>
            <a:xfrm>
              <a:off x="5490320" y="9825363"/>
              <a:ext cx="927009" cy="413707"/>
            </a:xfrm>
            <a:custGeom>
              <a:avLst/>
              <a:gdLst>
                <a:gd name="connsiteX0" fmla="*/ 922176 w 926902"/>
                <a:gd name="connsiteY0" fmla="*/ 11680 h 413658"/>
                <a:gd name="connsiteX1" fmla="*/ 902949 w 926902"/>
                <a:gd name="connsiteY1" fmla="*/ 17808 h 413658"/>
                <a:gd name="connsiteX2" fmla="*/ 834312 w 926902"/>
                <a:gd name="connsiteY2" fmla="*/ 63617 h 413658"/>
                <a:gd name="connsiteX3" fmla="*/ 843964 w 926902"/>
                <a:gd name="connsiteY3" fmla="*/ 46611 h 413658"/>
                <a:gd name="connsiteX4" fmla="*/ 840670 w 926902"/>
                <a:gd name="connsiteY4" fmla="*/ 24933 h 413658"/>
                <a:gd name="connsiteX5" fmla="*/ 824736 w 926902"/>
                <a:gd name="connsiteY5" fmla="*/ 39334 h 413658"/>
                <a:gd name="connsiteX6" fmla="*/ 790035 w 926902"/>
                <a:gd name="connsiteY6" fmla="*/ 68826 h 413658"/>
                <a:gd name="connsiteX7" fmla="*/ 764832 w 926902"/>
                <a:gd name="connsiteY7" fmla="*/ 103145 h 413658"/>
                <a:gd name="connsiteX8" fmla="*/ 763071 w 926902"/>
                <a:gd name="connsiteY8" fmla="*/ 111801 h 413658"/>
                <a:gd name="connsiteX9" fmla="*/ 394991 w 926902"/>
                <a:gd name="connsiteY9" fmla="*/ 265621 h 413658"/>
                <a:gd name="connsiteX10" fmla="*/ 4619 w 926902"/>
                <a:gd name="connsiteY10" fmla="*/ 264395 h 413658"/>
                <a:gd name="connsiteX11" fmla="*/ 47211 w 926902"/>
                <a:gd name="connsiteY11" fmla="*/ 416147 h 413658"/>
                <a:gd name="connsiteX12" fmla="*/ 402192 w 926902"/>
                <a:gd name="connsiteY12" fmla="*/ 389105 h 413658"/>
                <a:gd name="connsiteX13" fmla="*/ 765369 w 926902"/>
                <a:gd name="connsiteY13" fmla="*/ 169637 h 413658"/>
                <a:gd name="connsiteX14" fmla="*/ 882342 w 926902"/>
                <a:gd name="connsiteY14" fmla="*/ 135395 h 413658"/>
                <a:gd name="connsiteX15" fmla="*/ 888317 w 926902"/>
                <a:gd name="connsiteY15" fmla="*/ 112796 h 413658"/>
                <a:gd name="connsiteX16" fmla="*/ 886249 w 926902"/>
                <a:gd name="connsiteY16" fmla="*/ 78478 h 413658"/>
                <a:gd name="connsiteX17" fmla="*/ 922176 w 926902"/>
                <a:gd name="connsiteY17" fmla="*/ 11680 h 413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26902" h="413658">
                  <a:moveTo>
                    <a:pt x="922176" y="11680"/>
                  </a:moveTo>
                  <a:cubicBezTo>
                    <a:pt x="924321" y="2641"/>
                    <a:pt x="913826" y="-40"/>
                    <a:pt x="902949" y="17808"/>
                  </a:cubicBezTo>
                  <a:cubicBezTo>
                    <a:pt x="887781" y="42705"/>
                    <a:pt x="864187" y="56953"/>
                    <a:pt x="834312" y="63617"/>
                  </a:cubicBezTo>
                  <a:cubicBezTo>
                    <a:pt x="832397" y="58638"/>
                    <a:pt x="838985" y="57106"/>
                    <a:pt x="843964" y="46611"/>
                  </a:cubicBezTo>
                  <a:cubicBezTo>
                    <a:pt x="849403" y="34968"/>
                    <a:pt x="845879" y="26848"/>
                    <a:pt x="840670" y="24933"/>
                  </a:cubicBezTo>
                  <a:cubicBezTo>
                    <a:pt x="836763" y="23477"/>
                    <a:pt x="827801" y="36729"/>
                    <a:pt x="824736" y="39334"/>
                  </a:cubicBezTo>
                  <a:cubicBezTo>
                    <a:pt x="813169" y="49139"/>
                    <a:pt x="801602" y="59021"/>
                    <a:pt x="790035" y="68826"/>
                  </a:cubicBezTo>
                  <a:cubicBezTo>
                    <a:pt x="777319" y="79628"/>
                    <a:pt x="770654" y="87365"/>
                    <a:pt x="764832" y="103145"/>
                  </a:cubicBezTo>
                  <a:cubicBezTo>
                    <a:pt x="764526" y="103987"/>
                    <a:pt x="763684" y="107588"/>
                    <a:pt x="763071" y="111801"/>
                  </a:cubicBezTo>
                  <a:cubicBezTo>
                    <a:pt x="685395" y="171015"/>
                    <a:pt x="429539" y="244631"/>
                    <a:pt x="394991" y="265621"/>
                  </a:cubicBezTo>
                  <a:cubicBezTo>
                    <a:pt x="372316" y="279409"/>
                    <a:pt x="4619" y="264395"/>
                    <a:pt x="4619" y="264395"/>
                  </a:cubicBezTo>
                  <a:lnTo>
                    <a:pt x="47211" y="416147"/>
                  </a:lnTo>
                  <a:cubicBezTo>
                    <a:pt x="164108" y="414768"/>
                    <a:pt x="373389" y="394774"/>
                    <a:pt x="402192" y="389105"/>
                  </a:cubicBezTo>
                  <a:cubicBezTo>
                    <a:pt x="510432" y="367887"/>
                    <a:pt x="741392" y="186029"/>
                    <a:pt x="765369" y="169637"/>
                  </a:cubicBezTo>
                  <a:cubicBezTo>
                    <a:pt x="781456" y="173696"/>
                    <a:pt x="869320" y="156231"/>
                    <a:pt x="882342" y="135395"/>
                  </a:cubicBezTo>
                  <a:cubicBezTo>
                    <a:pt x="886555" y="128653"/>
                    <a:pt x="889237" y="120764"/>
                    <a:pt x="888317" y="112796"/>
                  </a:cubicBezTo>
                  <a:cubicBezTo>
                    <a:pt x="895977" y="103757"/>
                    <a:pt x="909230" y="71814"/>
                    <a:pt x="886249" y="78478"/>
                  </a:cubicBezTo>
                  <a:cubicBezTo>
                    <a:pt x="909766" y="62698"/>
                    <a:pt x="915818" y="38568"/>
                    <a:pt x="922176" y="11680"/>
                  </a:cubicBezTo>
                  <a:close/>
                </a:path>
              </a:pathLst>
            </a:custGeom>
            <a:solidFill>
              <a:srgbClr val="B1B2AA"/>
            </a:solidFill>
            <a:ln w="7658"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107622EF-82F7-4152-8CF0-B72C1826FAC9}"/>
                </a:ext>
              </a:extLst>
            </p:cNvPr>
            <p:cNvSpPr/>
            <p:nvPr/>
          </p:nvSpPr>
          <p:spPr>
            <a:xfrm>
              <a:off x="5077609" y="10093290"/>
              <a:ext cx="122580" cy="260482"/>
            </a:xfrm>
            <a:custGeom>
              <a:avLst/>
              <a:gdLst>
                <a:gd name="connsiteX0" fmla="*/ 70499 w 122565"/>
                <a:gd name="connsiteY0" fmla="*/ 4619 h 260451"/>
                <a:gd name="connsiteX1" fmla="*/ 4619 w 122565"/>
                <a:gd name="connsiteY1" fmla="*/ 244388 h 260451"/>
                <a:gd name="connsiteX2" fmla="*/ 124810 w 122565"/>
                <a:gd name="connsiteY2" fmla="*/ 263309 h 260451"/>
                <a:gd name="connsiteX3" fmla="*/ 124810 w 122565"/>
                <a:gd name="connsiteY3" fmla="*/ 93096 h 260451"/>
              </a:gdLst>
              <a:ahLst/>
              <a:cxnLst>
                <a:cxn ang="0">
                  <a:pos x="connsiteX0" y="connsiteY0"/>
                </a:cxn>
                <a:cxn ang="0">
                  <a:pos x="connsiteX1" y="connsiteY1"/>
                </a:cxn>
                <a:cxn ang="0">
                  <a:pos x="connsiteX2" y="connsiteY2"/>
                </a:cxn>
                <a:cxn ang="0">
                  <a:pos x="connsiteX3" y="connsiteY3"/>
                </a:cxn>
              </a:cxnLst>
              <a:rect l="l" t="t" r="r" b="b"/>
              <a:pathLst>
                <a:path w="122565" h="260451">
                  <a:moveTo>
                    <a:pt x="70499" y="4619"/>
                  </a:moveTo>
                  <a:cubicBezTo>
                    <a:pt x="70499" y="4619"/>
                    <a:pt x="20859" y="138445"/>
                    <a:pt x="4619" y="244388"/>
                  </a:cubicBezTo>
                  <a:lnTo>
                    <a:pt x="124810" y="263309"/>
                  </a:lnTo>
                  <a:lnTo>
                    <a:pt x="124810" y="93096"/>
                  </a:lnTo>
                </a:path>
              </a:pathLst>
            </a:custGeom>
            <a:solidFill>
              <a:srgbClr val="F9B253"/>
            </a:solidFill>
            <a:ln w="7658"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9FA67705-E79A-4901-8BF8-1C5B55EAD19B}"/>
                </a:ext>
              </a:extLst>
            </p:cNvPr>
            <p:cNvSpPr/>
            <p:nvPr/>
          </p:nvSpPr>
          <p:spPr>
            <a:xfrm>
              <a:off x="5118872" y="10637797"/>
              <a:ext cx="559271" cy="865719"/>
            </a:xfrm>
            <a:custGeom>
              <a:avLst/>
              <a:gdLst>
                <a:gd name="connsiteX0" fmla="*/ 435316 w 559205"/>
                <a:gd name="connsiteY0" fmla="*/ 5745 h 865619"/>
                <a:gd name="connsiteX1" fmla="*/ 552443 w 559205"/>
                <a:gd name="connsiteY1" fmla="*/ 468431 h 865619"/>
                <a:gd name="connsiteX2" fmla="*/ 551217 w 559205"/>
                <a:gd name="connsiteY2" fmla="*/ 817666 h 865619"/>
                <a:gd name="connsiteX3" fmla="*/ 92132 w 559205"/>
                <a:gd name="connsiteY3" fmla="*/ 803648 h 865619"/>
                <a:gd name="connsiteX4" fmla="*/ 55669 w 559205"/>
                <a:gd name="connsiteY4" fmla="*/ 515925 h 865619"/>
                <a:gd name="connsiteX5" fmla="*/ 10243 w 559205"/>
                <a:gd name="connsiteY5" fmla="*/ 349618 h 865619"/>
                <a:gd name="connsiteX6" fmla="*/ 112662 w 559205"/>
                <a:gd name="connsiteY6" fmla="*/ 18538 h 865619"/>
                <a:gd name="connsiteX7" fmla="*/ 435316 w 559205"/>
                <a:gd name="connsiteY7" fmla="*/ 5745 h 865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9205" h="865619">
                  <a:moveTo>
                    <a:pt x="435316" y="5745"/>
                  </a:moveTo>
                  <a:cubicBezTo>
                    <a:pt x="437384" y="24896"/>
                    <a:pt x="539803" y="238850"/>
                    <a:pt x="552443" y="468431"/>
                  </a:cubicBezTo>
                  <a:cubicBezTo>
                    <a:pt x="560869" y="620565"/>
                    <a:pt x="563091" y="707893"/>
                    <a:pt x="551217" y="817666"/>
                  </a:cubicBezTo>
                  <a:cubicBezTo>
                    <a:pt x="444355" y="880557"/>
                    <a:pt x="208340" y="887988"/>
                    <a:pt x="92132" y="803648"/>
                  </a:cubicBezTo>
                  <a:cubicBezTo>
                    <a:pt x="93664" y="712795"/>
                    <a:pt x="68155" y="595592"/>
                    <a:pt x="55669" y="515925"/>
                  </a:cubicBezTo>
                  <a:cubicBezTo>
                    <a:pt x="50230" y="480917"/>
                    <a:pt x="14840" y="384703"/>
                    <a:pt x="10243" y="349618"/>
                  </a:cubicBezTo>
                  <a:cubicBezTo>
                    <a:pt x="-7222" y="217324"/>
                    <a:pt x="26023" y="93303"/>
                    <a:pt x="112662" y="18538"/>
                  </a:cubicBezTo>
                  <a:lnTo>
                    <a:pt x="435316" y="5745"/>
                  </a:lnTo>
                  <a:close/>
                </a:path>
              </a:pathLst>
            </a:custGeom>
            <a:solidFill>
              <a:srgbClr val="2A367C"/>
            </a:solid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9EC72DE3-1915-4C95-BB3F-670A5A803F48}"/>
                </a:ext>
              </a:extLst>
            </p:cNvPr>
            <p:cNvSpPr/>
            <p:nvPr/>
          </p:nvSpPr>
          <p:spPr>
            <a:xfrm>
              <a:off x="5525237" y="10192809"/>
              <a:ext cx="76612" cy="482658"/>
            </a:xfrm>
            <a:custGeom>
              <a:avLst/>
              <a:gdLst>
                <a:gd name="connsiteX0" fmla="*/ 25857 w 76603"/>
                <a:gd name="connsiteY0" fmla="*/ 244388 h 482602"/>
                <a:gd name="connsiteX1" fmla="*/ 31525 w 76603"/>
                <a:gd name="connsiteY1" fmla="*/ 418432 h 482602"/>
                <a:gd name="connsiteX2" fmla="*/ 37194 w 76603"/>
                <a:gd name="connsiteY2" fmla="*/ 464317 h 482602"/>
                <a:gd name="connsiteX3" fmla="*/ 28155 w 76603"/>
                <a:gd name="connsiteY3" fmla="*/ 482242 h 482602"/>
                <a:gd name="connsiteX4" fmla="*/ 28155 w 76603"/>
                <a:gd name="connsiteY4" fmla="*/ 482012 h 482602"/>
                <a:gd name="connsiteX5" fmla="*/ 9234 w 76603"/>
                <a:gd name="connsiteY5" fmla="*/ 329801 h 482602"/>
                <a:gd name="connsiteX6" fmla="*/ 20648 w 76603"/>
                <a:gd name="connsiteY6" fmla="*/ 127798 h 482602"/>
                <a:gd name="connsiteX7" fmla="*/ 44242 w 76603"/>
                <a:gd name="connsiteY7" fmla="*/ 40163 h 482602"/>
                <a:gd name="connsiteX8" fmla="*/ 67069 w 76603"/>
                <a:gd name="connsiteY8" fmla="*/ 4619 h 482602"/>
                <a:gd name="connsiteX9" fmla="*/ 66839 w 76603"/>
                <a:gd name="connsiteY9" fmla="*/ 87581 h 482602"/>
                <a:gd name="connsiteX10" fmla="*/ 25857 w 76603"/>
                <a:gd name="connsiteY10" fmla="*/ 244388 h 482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603" h="482602">
                  <a:moveTo>
                    <a:pt x="25857" y="244388"/>
                  </a:moveTo>
                  <a:cubicBezTo>
                    <a:pt x="21414" y="285371"/>
                    <a:pt x="25857" y="348416"/>
                    <a:pt x="31525" y="418432"/>
                  </a:cubicBezTo>
                  <a:cubicBezTo>
                    <a:pt x="32598" y="430382"/>
                    <a:pt x="38266" y="452367"/>
                    <a:pt x="37194" y="464317"/>
                  </a:cubicBezTo>
                  <a:cubicBezTo>
                    <a:pt x="36658" y="471288"/>
                    <a:pt x="33594" y="477263"/>
                    <a:pt x="28155" y="482242"/>
                  </a:cubicBezTo>
                  <a:lnTo>
                    <a:pt x="28155" y="482012"/>
                  </a:lnTo>
                  <a:cubicBezTo>
                    <a:pt x="35968" y="464623"/>
                    <a:pt x="17277" y="378291"/>
                    <a:pt x="9234" y="329801"/>
                  </a:cubicBezTo>
                  <a:cubicBezTo>
                    <a:pt x="961" y="281082"/>
                    <a:pt x="3259" y="187166"/>
                    <a:pt x="20648" y="127798"/>
                  </a:cubicBezTo>
                  <a:cubicBezTo>
                    <a:pt x="37730" y="68430"/>
                    <a:pt x="44242" y="40163"/>
                    <a:pt x="44242" y="40163"/>
                  </a:cubicBezTo>
                  <a:cubicBezTo>
                    <a:pt x="44242" y="40163"/>
                    <a:pt x="57723" y="19940"/>
                    <a:pt x="67069" y="4619"/>
                  </a:cubicBezTo>
                  <a:cubicBezTo>
                    <a:pt x="78713" y="36027"/>
                    <a:pt x="77411" y="59084"/>
                    <a:pt x="66839" y="87581"/>
                  </a:cubicBezTo>
                  <a:cubicBezTo>
                    <a:pt x="46616" y="142735"/>
                    <a:pt x="32368" y="182416"/>
                    <a:pt x="25857" y="244388"/>
                  </a:cubicBezTo>
                  <a:close/>
                </a:path>
              </a:pathLst>
            </a:custGeom>
            <a:solidFill>
              <a:srgbClr val="CCCCCC"/>
            </a:solidFill>
            <a:ln w="7658"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A7F3D4C0-FE21-4E89-815B-E85F7A7D4B7F}"/>
                </a:ext>
              </a:extLst>
            </p:cNvPr>
            <p:cNvSpPr/>
            <p:nvPr/>
          </p:nvSpPr>
          <p:spPr>
            <a:xfrm>
              <a:off x="5132710" y="9956418"/>
              <a:ext cx="628222" cy="758463"/>
            </a:xfrm>
            <a:custGeom>
              <a:avLst/>
              <a:gdLst>
                <a:gd name="connsiteX0" fmla="*/ 624325 w 628148"/>
                <a:gd name="connsiteY0" fmla="*/ 127304 h 758374"/>
                <a:gd name="connsiteX1" fmla="*/ 467747 w 628148"/>
                <a:gd name="connsiteY1" fmla="*/ 79733 h 758374"/>
                <a:gd name="connsiteX2" fmla="*/ 367550 w 628148"/>
                <a:gd name="connsiteY2" fmla="*/ 61884 h 758374"/>
                <a:gd name="connsiteX3" fmla="*/ 307493 w 628148"/>
                <a:gd name="connsiteY3" fmla="*/ 5351 h 758374"/>
                <a:gd name="connsiteX4" fmla="*/ 205074 w 628148"/>
                <a:gd name="connsiteY4" fmla="*/ 5811 h 758374"/>
                <a:gd name="connsiteX5" fmla="*/ 5062 w 628148"/>
                <a:gd name="connsiteY5" fmla="*/ 224820 h 758374"/>
                <a:gd name="connsiteX6" fmla="*/ 27660 w 628148"/>
                <a:gd name="connsiteY6" fmla="*/ 391969 h 758374"/>
                <a:gd name="connsiteX7" fmla="*/ 39074 w 628148"/>
                <a:gd name="connsiteY7" fmla="*/ 674636 h 758374"/>
                <a:gd name="connsiteX8" fmla="*/ 23753 w 628148"/>
                <a:gd name="connsiteY8" fmla="*/ 728565 h 758374"/>
                <a:gd name="connsiteX9" fmla="*/ 96910 w 628148"/>
                <a:gd name="connsiteY9" fmla="*/ 755529 h 758374"/>
                <a:gd name="connsiteX10" fmla="*/ 357515 w 628148"/>
                <a:gd name="connsiteY10" fmla="*/ 742813 h 758374"/>
                <a:gd name="connsiteX11" fmla="*/ 420559 w 628148"/>
                <a:gd name="connsiteY11" fmla="*/ 718453 h 758374"/>
                <a:gd name="connsiteX12" fmla="*/ 429599 w 628148"/>
                <a:gd name="connsiteY12" fmla="*/ 700528 h 758374"/>
                <a:gd name="connsiteX13" fmla="*/ 423930 w 628148"/>
                <a:gd name="connsiteY13" fmla="*/ 654642 h 758374"/>
                <a:gd name="connsiteX14" fmla="*/ 418261 w 628148"/>
                <a:gd name="connsiteY14" fmla="*/ 480599 h 758374"/>
                <a:gd name="connsiteX15" fmla="*/ 459244 w 628148"/>
                <a:gd name="connsiteY15" fmla="*/ 323715 h 758374"/>
                <a:gd name="connsiteX16" fmla="*/ 465602 w 628148"/>
                <a:gd name="connsiteY16" fmla="*/ 302189 h 758374"/>
                <a:gd name="connsiteX17" fmla="*/ 480004 w 628148"/>
                <a:gd name="connsiteY17" fmla="*/ 300274 h 758374"/>
                <a:gd name="connsiteX18" fmla="*/ 619422 w 628148"/>
                <a:gd name="connsiteY18" fmla="*/ 294529 h 758374"/>
                <a:gd name="connsiteX19" fmla="*/ 624325 w 628148"/>
                <a:gd name="connsiteY19" fmla="*/ 127304 h 75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28148" h="758374">
                  <a:moveTo>
                    <a:pt x="624325" y="127304"/>
                  </a:moveTo>
                  <a:cubicBezTo>
                    <a:pt x="624325" y="127304"/>
                    <a:pt x="518459" y="109685"/>
                    <a:pt x="467747" y="79733"/>
                  </a:cubicBezTo>
                  <a:cubicBezTo>
                    <a:pt x="440170" y="63417"/>
                    <a:pt x="391910" y="61655"/>
                    <a:pt x="367550" y="61884"/>
                  </a:cubicBezTo>
                  <a:cubicBezTo>
                    <a:pt x="341045" y="28332"/>
                    <a:pt x="315153" y="6577"/>
                    <a:pt x="307493" y="5351"/>
                  </a:cubicBezTo>
                  <a:cubicBezTo>
                    <a:pt x="299909" y="4049"/>
                    <a:pt x="256398" y="4662"/>
                    <a:pt x="205074" y="5811"/>
                  </a:cubicBezTo>
                  <a:cubicBezTo>
                    <a:pt x="88253" y="8568"/>
                    <a:pt x="-2522" y="108153"/>
                    <a:pt x="5062" y="224820"/>
                  </a:cubicBezTo>
                  <a:cubicBezTo>
                    <a:pt x="8433" y="276910"/>
                    <a:pt x="16170" y="328618"/>
                    <a:pt x="27660" y="391969"/>
                  </a:cubicBezTo>
                  <a:cubicBezTo>
                    <a:pt x="39840" y="458844"/>
                    <a:pt x="41908" y="608757"/>
                    <a:pt x="39074" y="674636"/>
                  </a:cubicBezTo>
                  <a:cubicBezTo>
                    <a:pt x="37772" y="704741"/>
                    <a:pt x="23753" y="713244"/>
                    <a:pt x="23753" y="728565"/>
                  </a:cubicBezTo>
                  <a:cubicBezTo>
                    <a:pt x="23753" y="750626"/>
                    <a:pt x="60830" y="762806"/>
                    <a:pt x="96910" y="755529"/>
                  </a:cubicBezTo>
                  <a:cubicBezTo>
                    <a:pt x="135288" y="748022"/>
                    <a:pt x="271413" y="758363"/>
                    <a:pt x="357515" y="742813"/>
                  </a:cubicBezTo>
                  <a:cubicBezTo>
                    <a:pt x="383943" y="738140"/>
                    <a:pt x="408073" y="730633"/>
                    <a:pt x="420559" y="718453"/>
                  </a:cubicBezTo>
                  <a:cubicBezTo>
                    <a:pt x="425998" y="713550"/>
                    <a:pt x="429139" y="707575"/>
                    <a:pt x="429599" y="700528"/>
                  </a:cubicBezTo>
                  <a:cubicBezTo>
                    <a:pt x="430671" y="688578"/>
                    <a:pt x="424926" y="666592"/>
                    <a:pt x="423930" y="654642"/>
                  </a:cubicBezTo>
                  <a:cubicBezTo>
                    <a:pt x="418261" y="584627"/>
                    <a:pt x="413818" y="521582"/>
                    <a:pt x="418261" y="480599"/>
                  </a:cubicBezTo>
                  <a:cubicBezTo>
                    <a:pt x="424773" y="418627"/>
                    <a:pt x="439021" y="378946"/>
                    <a:pt x="459244" y="323715"/>
                  </a:cubicBezTo>
                  <a:cubicBezTo>
                    <a:pt x="462002" y="316285"/>
                    <a:pt x="464147" y="309161"/>
                    <a:pt x="465602" y="302189"/>
                  </a:cubicBezTo>
                  <a:cubicBezTo>
                    <a:pt x="470428" y="301424"/>
                    <a:pt x="475254" y="300811"/>
                    <a:pt x="480004" y="300274"/>
                  </a:cubicBezTo>
                  <a:cubicBezTo>
                    <a:pt x="584261" y="288937"/>
                    <a:pt x="619422" y="294529"/>
                    <a:pt x="619422" y="294529"/>
                  </a:cubicBezTo>
                  <a:cubicBezTo>
                    <a:pt x="632522" y="248261"/>
                    <a:pt x="624325" y="127304"/>
                    <a:pt x="624325" y="127304"/>
                  </a:cubicBezTo>
                  <a:close/>
                </a:path>
              </a:pathLst>
            </a:custGeom>
            <a:solidFill>
              <a:srgbClr val="F37321"/>
            </a:solidFill>
            <a:ln w="7658"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9372F115-F11B-4FD7-B818-B7E2E728714B}"/>
                </a:ext>
              </a:extLst>
            </p:cNvPr>
            <p:cNvSpPr/>
            <p:nvPr/>
          </p:nvSpPr>
          <p:spPr>
            <a:xfrm>
              <a:off x="5136666" y="9499010"/>
              <a:ext cx="398384" cy="490319"/>
            </a:xfrm>
            <a:custGeom>
              <a:avLst/>
              <a:gdLst>
                <a:gd name="connsiteX0" fmla="*/ 349270 w 398338"/>
                <a:gd name="connsiteY0" fmla="*/ 115002 h 490262"/>
                <a:gd name="connsiteX1" fmla="*/ 184879 w 398338"/>
                <a:gd name="connsiteY1" fmla="*/ 5535 h 490262"/>
                <a:gd name="connsiteX2" fmla="*/ 4631 w 398338"/>
                <a:gd name="connsiteY2" fmla="*/ 150086 h 490262"/>
                <a:gd name="connsiteX3" fmla="*/ 74493 w 398338"/>
                <a:gd name="connsiteY3" fmla="*/ 362201 h 490262"/>
                <a:gd name="connsiteX4" fmla="*/ 85524 w 398338"/>
                <a:gd name="connsiteY4" fmla="*/ 488214 h 490262"/>
                <a:gd name="connsiteX5" fmla="*/ 293502 w 398338"/>
                <a:gd name="connsiteY5" fmla="*/ 482009 h 490262"/>
                <a:gd name="connsiteX6" fmla="*/ 309743 w 398338"/>
                <a:gd name="connsiteY6" fmla="*/ 389243 h 490262"/>
                <a:gd name="connsiteX7" fmla="*/ 379835 w 398338"/>
                <a:gd name="connsiteY7" fmla="*/ 321831 h 490262"/>
                <a:gd name="connsiteX8" fmla="*/ 397607 w 398338"/>
                <a:gd name="connsiteY8" fmla="*/ 246530 h 490262"/>
                <a:gd name="connsiteX9" fmla="*/ 371255 w 398338"/>
                <a:gd name="connsiteY9" fmla="*/ 146333 h 490262"/>
                <a:gd name="connsiteX10" fmla="*/ 349270 w 398338"/>
                <a:gd name="connsiteY10" fmla="*/ 115002 h 490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8338" h="490262">
                  <a:moveTo>
                    <a:pt x="349270" y="115002"/>
                  </a:moveTo>
                  <a:cubicBezTo>
                    <a:pt x="323531" y="65669"/>
                    <a:pt x="282625" y="-4193"/>
                    <a:pt x="184879" y="5535"/>
                  </a:cubicBezTo>
                  <a:cubicBezTo>
                    <a:pt x="87133" y="15188"/>
                    <a:pt x="3482" y="76853"/>
                    <a:pt x="4631" y="150086"/>
                  </a:cubicBezTo>
                  <a:cubicBezTo>
                    <a:pt x="5780" y="223319"/>
                    <a:pt x="55419" y="311490"/>
                    <a:pt x="74493" y="362201"/>
                  </a:cubicBezTo>
                  <a:cubicBezTo>
                    <a:pt x="93568" y="412836"/>
                    <a:pt x="85524" y="488214"/>
                    <a:pt x="85524" y="488214"/>
                  </a:cubicBezTo>
                  <a:lnTo>
                    <a:pt x="293502" y="482009"/>
                  </a:lnTo>
                  <a:cubicBezTo>
                    <a:pt x="293502" y="482009"/>
                    <a:pt x="296490" y="414292"/>
                    <a:pt x="309743" y="389243"/>
                  </a:cubicBezTo>
                  <a:cubicBezTo>
                    <a:pt x="317173" y="375224"/>
                    <a:pt x="346206" y="349026"/>
                    <a:pt x="379835" y="321831"/>
                  </a:cubicBezTo>
                  <a:cubicBezTo>
                    <a:pt x="394543" y="309958"/>
                    <a:pt x="406416" y="285138"/>
                    <a:pt x="397607" y="246530"/>
                  </a:cubicBezTo>
                  <a:cubicBezTo>
                    <a:pt x="384431" y="188694"/>
                    <a:pt x="379758" y="163338"/>
                    <a:pt x="371255" y="146333"/>
                  </a:cubicBezTo>
                  <a:cubicBezTo>
                    <a:pt x="365204" y="134000"/>
                    <a:pt x="354862" y="125726"/>
                    <a:pt x="349270" y="115002"/>
                  </a:cubicBezTo>
                  <a:close/>
                </a:path>
              </a:pathLst>
            </a:custGeom>
            <a:solidFill>
              <a:srgbClr val="B1B2AA"/>
            </a:solidFill>
            <a:ln w="7658"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BFBF7ED7-D175-4B34-B480-B05CB4D53AEF}"/>
                </a:ext>
              </a:extLst>
            </p:cNvPr>
            <p:cNvSpPr/>
            <p:nvPr/>
          </p:nvSpPr>
          <p:spPr>
            <a:xfrm>
              <a:off x="4873361" y="9449679"/>
              <a:ext cx="643543" cy="927009"/>
            </a:xfrm>
            <a:custGeom>
              <a:avLst/>
              <a:gdLst>
                <a:gd name="connsiteX0" fmla="*/ 629627 w 643469"/>
                <a:gd name="connsiteY0" fmla="*/ 112008 h 926902"/>
                <a:gd name="connsiteX1" fmla="*/ 546512 w 643469"/>
                <a:gd name="connsiteY1" fmla="*/ 11580 h 926902"/>
                <a:gd name="connsiteX2" fmla="*/ 243698 w 643469"/>
                <a:gd name="connsiteY2" fmla="*/ 297158 h 926902"/>
                <a:gd name="connsiteX3" fmla="*/ 23463 w 643469"/>
                <a:gd name="connsiteY3" fmla="*/ 778841 h 926902"/>
                <a:gd name="connsiteX4" fmla="*/ 106042 w 643469"/>
                <a:gd name="connsiteY4" fmla="*/ 851078 h 926902"/>
                <a:gd name="connsiteX5" fmla="*/ 209227 w 643469"/>
                <a:gd name="connsiteY5" fmla="*/ 923315 h 926902"/>
                <a:gd name="connsiteX6" fmla="*/ 328958 w 643469"/>
                <a:gd name="connsiteY6" fmla="*/ 890069 h 926902"/>
                <a:gd name="connsiteX7" fmla="*/ 426015 w 643469"/>
                <a:gd name="connsiteY7" fmla="*/ 916420 h 926902"/>
                <a:gd name="connsiteX8" fmla="*/ 494805 w 643469"/>
                <a:gd name="connsiteY8" fmla="*/ 792553 h 926902"/>
                <a:gd name="connsiteX9" fmla="*/ 487910 w 643469"/>
                <a:gd name="connsiteY9" fmla="*/ 273028 h 926902"/>
                <a:gd name="connsiteX10" fmla="*/ 563365 w 643469"/>
                <a:gd name="connsiteY10" fmla="*/ 258626 h 926902"/>
                <a:gd name="connsiteX11" fmla="*/ 574472 w 643469"/>
                <a:gd name="connsiteY11" fmla="*/ 245757 h 926902"/>
                <a:gd name="connsiteX12" fmla="*/ 629627 w 643469"/>
                <a:gd name="connsiteY12" fmla="*/ 112008 h 926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3469" h="926902">
                  <a:moveTo>
                    <a:pt x="629627" y="112008"/>
                  </a:moveTo>
                  <a:cubicBezTo>
                    <a:pt x="662413" y="93010"/>
                    <a:pt x="646250" y="32263"/>
                    <a:pt x="546512" y="11580"/>
                  </a:cubicBezTo>
                  <a:cubicBezTo>
                    <a:pt x="446698" y="-9026"/>
                    <a:pt x="209303" y="-2209"/>
                    <a:pt x="243698" y="297158"/>
                  </a:cubicBezTo>
                  <a:cubicBezTo>
                    <a:pt x="278094" y="596525"/>
                    <a:pt x="46061" y="759767"/>
                    <a:pt x="23463" y="778841"/>
                  </a:cubicBezTo>
                  <a:cubicBezTo>
                    <a:pt x="-21273" y="816683"/>
                    <a:pt x="16569" y="895815"/>
                    <a:pt x="106042" y="851078"/>
                  </a:cubicBezTo>
                  <a:cubicBezTo>
                    <a:pt x="195515" y="806341"/>
                    <a:pt x="171385" y="912974"/>
                    <a:pt x="209227" y="923315"/>
                  </a:cubicBezTo>
                  <a:cubicBezTo>
                    <a:pt x="247069" y="933656"/>
                    <a:pt x="276561" y="929137"/>
                    <a:pt x="328958" y="890069"/>
                  </a:cubicBezTo>
                  <a:cubicBezTo>
                    <a:pt x="381278" y="851078"/>
                    <a:pt x="387100" y="911365"/>
                    <a:pt x="426015" y="916420"/>
                  </a:cubicBezTo>
                  <a:cubicBezTo>
                    <a:pt x="505146" y="926762"/>
                    <a:pt x="515488" y="840737"/>
                    <a:pt x="494805" y="792553"/>
                  </a:cubicBezTo>
                  <a:cubicBezTo>
                    <a:pt x="474198" y="744369"/>
                    <a:pt x="388173" y="348712"/>
                    <a:pt x="487910" y="273028"/>
                  </a:cubicBezTo>
                  <a:cubicBezTo>
                    <a:pt x="515104" y="252421"/>
                    <a:pt x="544291" y="254030"/>
                    <a:pt x="563365" y="258626"/>
                  </a:cubicBezTo>
                  <a:cubicBezTo>
                    <a:pt x="570949" y="260465"/>
                    <a:pt x="577383" y="253034"/>
                    <a:pt x="574472" y="245757"/>
                  </a:cubicBezTo>
                  <a:cubicBezTo>
                    <a:pt x="562369" y="216341"/>
                    <a:pt x="583435" y="138742"/>
                    <a:pt x="629627" y="112008"/>
                  </a:cubicBezTo>
                  <a:close/>
                </a:path>
              </a:pathLst>
            </a:custGeom>
            <a:solidFill>
              <a:srgbClr val="0F180E"/>
            </a:solidFill>
            <a:ln w="7658"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E9DB40E9-E26C-4211-A9F0-5A77BB21E2A0}"/>
                </a:ext>
              </a:extLst>
            </p:cNvPr>
            <p:cNvSpPr/>
            <p:nvPr/>
          </p:nvSpPr>
          <p:spPr>
            <a:xfrm>
              <a:off x="8079281" y="12740323"/>
              <a:ext cx="1547570" cy="122580"/>
            </a:xfrm>
            <a:custGeom>
              <a:avLst/>
              <a:gdLst>
                <a:gd name="connsiteX0" fmla="*/ 1545882 w 1547390"/>
                <a:gd name="connsiteY0" fmla="*/ 63910 h 122565"/>
                <a:gd name="connsiteX1" fmla="*/ 775251 w 1547390"/>
                <a:gd name="connsiteY1" fmla="*/ 123201 h 122565"/>
                <a:gd name="connsiteX2" fmla="*/ 4620 w 1547390"/>
                <a:gd name="connsiteY2" fmla="*/ 63910 h 122565"/>
                <a:gd name="connsiteX3" fmla="*/ 775251 w 1547390"/>
                <a:gd name="connsiteY3" fmla="*/ 4619 h 122565"/>
                <a:gd name="connsiteX4" fmla="*/ 1545882 w 1547390"/>
                <a:gd name="connsiteY4" fmla="*/ 63910 h 1225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390" h="122565">
                  <a:moveTo>
                    <a:pt x="1545882" y="63910"/>
                  </a:moveTo>
                  <a:cubicBezTo>
                    <a:pt x="1545882" y="96655"/>
                    <a:pt x="1200858" y="123201"/>
                    <a:pt x="775251" y="123201"/>
                  </a:cubicBezTo>
                  <a:cubicBezTo>
                    <a:pt x="349643" y="123201"/>
                    <a:pt x="4620" y="96655"/>
                    <a:pt x="4620" y="63910"/>
                  </a:cubicBezTo>
                  <a:cubicBezTo>
                    <a:pt x="4620" y="31165"/>
                    <a:pt x="349643" y="4619"/>
                    <a:pt x="775251" y="4619"/>
                  </a:cubicBezTo>
                  <a:cubicBezTo>
                    <a:pt x="1200858" y="4619"/>
                    <a:pt x="1545882" y="31165"/>
                    <a:pt x="1545882" y="63910"/>
                  </a:cubicBezTo>
                  <a:close/>
                </a:path>
              </a:pathLst>
            </a:custGeom>
            <a:solidFill>
              <a:srgbClr val="000000">
                <a:alpha val="10000"/>
              </a:srgbClr>
            </a:solidFill>
            <a:ln w="7658"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F49CFF74-9E6E-41F3-8942-59C6141D9B8B}"/>
                </a:ext>
              </a:extLst>
            </p:cNvPr>
            <p:cNvSpPr/>
            <p:nvPr/>
          </p:nvSpPr>
          <p:spPr>
            <a:xfrm>
              <a:off x="8763507" y="12115396"/>
              <a:ext cx="429030" cy="674189"/>
            </a:xfrm>
            <a:custGeom>
              <a:avLst/>
              <a:gdLst>
                <a:gd name="connsiteX0" fmla="*/ 316166 w 428979"/>
                <a:gd name="connsiteY0" fmla="*/ 675972 h 674110"/>
                <a:gd name="connsiteX1" fmla="*/ 394378 w 428979"/>
                <a:gd name="connsiteY1" fmla="*/ 4619 h 674110"/>
                <a:gd name="connsiteX2" fmla="*/ 4619 w 428979"/>
                <a:gd name="connsiteY2" fmla="*/ 675359 h 674110"/>
                <a:gd name="connsiteX3" fmla="*/ 316166 w 428979"/>
                <a:gd name="connsiteY3" fmla="*/ 675972 h 674110"/>
              </a:gdLst>
              <a:ahLst/>
              <a:cxnLst>
                <a:cxn ang="0">
                  <a:pos x="connsiteX0" y="connsiteY0"/>
                </a:cxn>
                <a:cxn ang="0">
                  <a:pos x="connsiteX1" y="connsiteY1"/>
                </a:cxn>
                <a:cxn ang="0">
                  <a:pos x="connsiteX2" y="connsiteY2"/>
                </a:cxn>
                <a:cxn ang="0">
                  <a:pos x="connsiteX3" y="connsiteY3"/>
                </a:cxn>
              </a:cxnLst>
              <a:rect l="l" t="t" r="r" b="b"/>
              <a:pathLst>
                <a:path w="428979" h="674110">
                  <a:moveTo>
                    <a:pt x="316166" y="675972"/>
                  </a:moveTo>
                  <a:cubicBezTo>
                    <a:pt x="316166" y="675972"/>
                    <a:pt x="494728" y="399204"/>
                    <a:pt x="394378" y="4619"/>
                  </a:cubicBezTo>
                  <a:cubicBezTo>
                    <a:pt x="394378" y="4619"/>
                    <a:pt x="102978" y="68736"/>
                    <a:pt x="4619" y="675359"/>
                  </a:cubicBezTo>
                  <a:lnTo>
                    <a:pt x="316166" y="675972"/>
                  </a:lnTo>
                  <a:close/>
                </a:path>
              </a:pathLst>
            </a:custGeom>
            <a:solidFill>
              <a:srgbClr val="129F49"/>
            </a:solidFill>
            <a:ln w="7658"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F846682E-C9E6-4D83-B026-54FA64516A98}"/>
                </a:ext>
              </a:extLst>
            </p:cNvPr>
            <p:cNvSpPr/>
            <p:nvPr/>
          </p:nvSpPr>
          <p:spPr>
            <a:xfrm>
              <a:off x="8914050" y="12349830"/>
              <a:ext cx="153225" cy="444351"/>
            </a:xfrm>
            <a:custGeom>
              <a:avLst/>
              <a:gdLst>
                <a:gd name="connsiteX0" fmla="*/ 32962 w 153206"/>
                <a:gd name="connsiteY0" fmla="*/ 441259 h 444300"/>
                <a:gd name="connsiteX1" fmla="*/ 152388 w 153206"/>
                <a:gd name="connsiteY1" fmla="*/ 4619 h 444300"/>
                <a:gd name="connsiteX2" fmla="*/ 4619 w 153206"/>
                <a:gd name="connsiteY2" fmla="*/ 441259 h 444300"/>
                <a:gd name="connsiteX3" fmla="*/ 32962 w 153206"/>
                <a:gd name="connsiteY3" fmla="*/ 441259 h 444300"/>
              </a:gdLst>
              <a:ahLst/>
              <a:cxnLst>
                <a:cxn ang="0">
                  <a:pos x="connsiteX0" y="connsiteY0"/>
                </a:cxn>
                <a:cxn ang="0">
                  <a:pos x="connsiteX1" y="connsiteY1"/>
                </a:cxn>
                <a:cxn ang="0">
                  <a:pos x="connsiteX2" y="connsiteY2"/>
                </a:cxn>
                <a:cxn ang="0">
                  <a:pos x="connsiteX3" y="connsiteY3"/>
                </a:cxn>
              </a:cxnLst>
              <a:rect l="l" t="t" r="r" b="b"/>
              <a:pathLst>
                <a:path w="153206" h="444300">
                  <a:moveTo>
                    <a:pt x="32962" y="441259"/>
                  </a:moveTo>
                  <a:cubicBezTo>
                    <a:pt x="32962" y="441259"/>
                    <a:pt x="109719" y="77316"/>
                    <a:pt x="152388" y="4619"/>
                  </a:cubicBezTo>
                  <a:cubicBezTo>
                    <a:pt x="152388" y="4619"/>
                    <a:pt x="24077" y="234967"/>
                    <a:pt x="4619" y="441259"/>
                  </a:cubicBezTo>
                  <a:lnTo>
                    <a:pt x="32962" y="441259"/>
                  </a:lnTo>
                  <a:close/>
                </a:path>
              </a:pathLst>
            </a:custGeom>
            <a:solidFill>
              <a:srgbClr val="00663E"/>
            </a:solidFill>
            <a:ln w="7658"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1947ECEF-FFF4-4FBE-B4D8-4E10137DFD75}"/>
                </a:ext>
              </a:extLst>
            </p:cNvPr>
            <p:cNvSpPr/>
            <p:nvPr/>
          </p:nvSpPr>
          <p:spPr>
            <a:xfrm>
              <a:off x="8475867" y="12119303"/>
              <a:ext cx="421368" cy="674189"/>
            </a:xfrm>
            <a:custGeom>
              <a:avLst/>
              <a:gdLst>
                <a:gd name="connsiteX0" fmla="*/ 111671 w 421319"/>
                <a:gd name="connsiteY0" fmla="*/ 676278 h 674110"/>
                <a:gd name="connsiteX1" fmla="*/ 36217 w 421319"/>
                <a:gd name="connsiteY1" fmla="*/ 4619 h 674110"/>
                <a:gd name="connsiteX2" fmla="*/ 423217 w 421319"/>
                <a:gd name="connsiteY2" fmla="*/ 676968 h 674110"/>
                <a:gd name="connsiteX3" fmla="*/ 111671 w 421319"/>
                <a:gd name="connsiteY3" fmla="*/ 676278 h 674110"/>
              </a:gdLst>
              <a:ahLst/>
              <a:cxnLst>
                <a:cxn ang="0">
                  <a:pos x="connsiteX0" y="connsiteY0"/>
                </a:cxn>
                <a:cxn ang="0">
                  <a:pos x="connsiteX1" y="connsiteY1"/>
                </a:cxn>
                <a:cxn ang="0">
                  <a:pos x="connsiteX2" y="connsiteY2"/>
                </a:cxn>
                <a:cxn ang="0">
                  <a:pos x="connsiteX3" y="connsiteY3"/>
                </a:cxn>
              </a:cxnLst>
              <a:rect l="l" t="t" r="r" b="b"/>
              <a:pathLst>
                <a:path w="421319" h="674110">
                  <a:moveTo>
                    <a:pt x="111671" y="676278"/>
                  </a:moveTo>
                  <a:cubicBezTo>
                    <a:pt x="111671" y="676278"/>
                    <a:pt x="-65743" y="398821"/>
                    <a:pt x="36217" y="4619"/>
                  </a:cubicBezTo>
                  <a:cubicBezTo>
                    <a:pt x="36217" y="4619"/>
                    <a:pt x="327386" y="69962"/>
                    <a:pt x="423217" y="676968"/>
                  </a:cubicBezTo>
                  <a:lnTo>
                    <a:pt x="111671" y="676278"/>
                  </a:lnTo>
                  <a:close/>
                </a:path>
              </a:pathLst>
            </a:custGeom>
            <a:solidFill>
              <a:srgbClr val="129F49"/>
            </a:solidFill>
            <a:ln w="7658"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F9680F69-F571-4B09-9696-F82A015760DA}"/>
                </a:ext>
              </a:extLst>
            </p:cNvPr>
            <p:cNvSpPr/>
            <p:nvPr/>
          </p:nvSpPr>
          <p:spPr>
            <a:xfrm>
              <a:off x="8597947" y="12354120"/>
              <a:ext cx="153225" cy="444351"/>
            </a:xfrm>
            <a:custGeom>
              <a:avLst/>
              <a:gdLst>
                <a:gd name="connsiteX0" fmla="*/ 122282 w 153206"/>
                <a:gd name="connsiteY0" fmla="*/ 441795 h 444300"/>
                <a:gd name="connsiteX1" fmla="*/ 4619 w 153206"/>
                <a:gd name="connsiteY1" fmla="*/ 4619 h 444300"/>
                <a:gd name="connsiteX2" fmla="*/ 150549 w 153206"/>
                <a:gd name="connsiteY2" fmla="*/ 441795 h 444300"/>
                <a:gd name="connsiteX3" fmla="*/ 122282 w 153206"/>
                <a:gd name="connsiteY3" fmla="*/ 441795 h 444300"/>
              </a:gdLst>
              <a:ahLst/>
              <a:cxnLst>
                <a:cxn ang="0">
                  <a:pos x="connsiteX0" y="connsiteY0"/>
                </a:cxn>
                <a:cxn ang="0">
                  <a:pos x="connsiteX1" y="connsiteY1"/>
                </a:cxn>
                <a:cxn ang="0">
                  <a:pos x="connsiteX2" y="connsiteY2"/>
                </a:cxn>
                <a:cxn ang="0">
                  <a:pos x="connsiteX3" y="connsiteY3"/>
                </a:cxn>
              </a:cxnLst>
              <a:rect l="l" t="t" r="r" b="b"/>
              <a:pathLst>
                <a:path w="153206" h="444300">
                  <a:moveTo>
                    <a:pt x="122282" y="441795"/>
                  </a:moveTo>
                  <a:cubicBezTo>
                    <a:pt x="122282" y="441795"/>
                    <a:pt x="46981" y="77545"/>
                    <a:pt x="4619" y="4619"/>
                  </a:cubicBezTo>
                  <a:cubicBezTo>
                    <a:pt x="4619" y="4619"/>
                    <a:pt x="131934" y="235502"/>
                    <a:pt x="150549" y="441795"/>
                  </a:cubicBezTo>
                  <a:lnTo>
                    <a:pt x="122282" y="441795"/>
                  </a:lnTo>
                  <a:close/>
                </a:path>
              </a:pathLst>
            </a:custGeom>
            <a:solidFill>
              <a:srgbClr val="00663E"/>
            </a:solidFill>
            <a:ln w="7658"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AC229431-0CB6-488A-8998-ED4A4C7FBCA9}"/>
                </a:ext>
              </a:extLst>
            </p:cNvPr>
            <p:cNvSpPr/>
            <p:nvPr/>
          </p:nvSpPr>
          <p:spPr>
            <a:xfrm>
              <a:off x="8108258" y="11924401"/>
              <a:ext cx="543948" cy="873381"/>
            </a:xfrm>
            <a:custGeom>
              <a:avLst/>
              <a:gdLst>
                <a:gd name="connsiteX0" fmla="*/ 142642 w 543884"/>
                <a:gd name="connsiteY0" fmla="*/ 870468 h 873279"/>
                <a:gd name="connsiteX1" fmla="*/ 45356 w 543884"/>
                <a:gd name="connsiteY1" fmla="*/ 4619 h 873279"/>
                <a:gd name="connsiteX2" fmla="*/ 544198 w 543884"/>
                <a:gd name="connsiteY2" fmla="*/ 871311 h 873279"/>
                <a:gd name="connsiteX3" fmla="*/ 142642 w 543884"/>
                <a:gd name="connsiteY3" fmla="*/ 870468 h 873279"/>
              </a:gdLst>
              <a:ahLst/>
              <a:cxnLst>
                <a:cxn ang="0">
                  <a:pos x="connsiteX0" y="connsiteY0"/>
                </a:cxn>
                <a:cxn ang="0">
                  <a:pos x="connsiteX1" y="connsiteY1"/>
                </a:cxn>
                <a:cxn ang="0">
                  <a:pos x="connsiteX2" y="connsiteY2"/>
                </a:cxn>
                <a:cxn ang="0">
                  <a:pos x="connsiteX3" y="connsiteY3"/>
                </a:cxn>
              </a:cxnLst>
              <a:rect l="l" t="t" r="r" b="b"/>
              <a:pathLst>
                <a:path w="543884" h="873279">
                  <a:moveTo>
                    <a:pt x="142642" y="870468"/>
                  </a:moveTo>
                  <a:cubicBezTo>
                    <a:pt x="142642" y="870468"/>
                    <a:pt x="-86096" y="512807"/>
                    <a:pt x="45356" y="4619"/>
                  </a:cubicBezTo>
                  <a:cubicBezTo>
                    <a:pt x="45356" y="4619"/>
                    <a:pt x="420636" y="88806"/>
                    <a:pt x="544198" y="871311"/>
                  </a:cubicBezTo>
                  <a:lnTo>
                    <a:pt x="142642" y="870468"/>
                  </a:lnTo>
                  <a:close/>
                </a:path>
              </a:pathLst>
            </a:custGeom>
            <a:solidFill>
              <a:srgbClr val="129F49"/>
            </a:solidFill>
            <a:ln w="7658"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293D0A4E-B83D-43E7-B071-A62DDCFF3BBA}"/>
                </a:ext>
              </a:extLst>
            </p:cNvPr>
            <p:cNvSpPr/>
            <p:nvPr/>
          </p:nvSpPr>
          <p:spPr>
            <a:xfrm>
              <a:off x="8265679" y="12227174"/>
              <a:ext cx="191531" cy="566932"/>
            </a:xfrm>
            <a:custGeom>
              <a:avLst/>
              <a:gdLst>
                <a:gd name="connsiteX0" fmla="*/ 156218 w 191508"/>
                <a:gd name="connsiteY0" fmla="*/ 568115 h 566865"/>
                <a:gd name="connsiteX1" fmla="*/ 4619 w 191508"/>
                <a:gd name="connsiteY1" fmla="*/ 4619 h 566865"/>
                <a:gd name="connsiteX2" fmla="*/ 192758 w 191508"/>
                <a:gd name="connsiteY2" fmla="*/ 568192 h 566865"/>
                <a:gd name="connsiteX3" fmla="*/ 156218 w 191508"/>
                <a:gd name="connsiteY3" fmla="*/ 568115 h 566865"/>
              </a:gdLst>
              <a:ahLst/>
              <a:cxnLst>
                <a:cxn ang="0">
                  <a:pos x="connsiteX0" y="connsiteY0"/>
                </a:cxn>
                <a:cxn ang="0">
                  <a:pos x="connsiteX1" y="connsiteY1"/>
                </a:cxn>
                <a:cxn ang="0">
                  <a:pos x="connsiteX2" y="connsiteY2"/>
                </a:cxn>
                <a:cxn ang="0">
                  <a:pos x="connsiteX3" y="connsiteY3"/>
                </a:cxn>
              </a:cxnLst>
              <a:rect l="l" t="t" r="r" b="b"/>
              <a:pathLst>
                <a:path w="191508" h="566865">
                  <a:moveTo>
                    <a:pt x="156218" y="568115"/>
                  </a:moveTo>
                  <a:cubicBezTo>
                    <a:pt x="156218" y="568115"/>
                    <a:pt x="59161" y="98612"/>
                    <a:pt x="4619" y="4619"/>
                  </a:cubicBezTo>
                  <a:cubicBezTo>
                    <a:pt x="4619" y="4619"/>
                    <a:pt x="168781" y="302224"/>
                    <a:pt x="192758" y="568192"/>
                  </a:cubicBezTo>
                  <a:lnTo>
                    <a:pt x="156218" y="568115"/>
                  </a:lnTo>
                  <a:close/>
                </a:path>
              </a:pathLst>
            </a:custGeom>
            <a:solidFill>
              <a:srgbClr val="00663E"/>
            </a:solidFill>
            <a:ln w="7658"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8DC1C3EB-FACE-47EC-98AB-FCC92687A991}"/>
                </a:ext>
              </a:extLst>
            </p:cNvPr>
            <p:cNvSpPr/>
            <p:nvPr/>
          </p:nvSpPr>
          <p:spPr>
            <a:xfrm>
              <a:off x="9077334" y="11926187"/>
              <a:ext cx="551609" cy="873381"/>
            </a:xfrm>
            <a:custGeom>
              <a:avLst/>
              <a:gdLst>
                <a:gd name="connsiteX0" fmla="*/ 407224 w 551545"/>
                <a:gd name="connsiteY0" fmla="*/ 871211 h 873279"/>
                <a:gd name="connsiteX1" fmla="*/ 508112 w 551545"/>
                <a:gd name="connsiteY1" fmla="*/ 5745 h 873279"/>
                <a:gd name="connsiteX2" fmla="*/ 5745 w 551545"/>
                <a:gd name="connsiteY2" fmla="*/ 870368 h 873279"/>
                <a:gd name="connsiteX3" fmla="*/ 407224 w 551545"/>
                <a:gd name="connsiteY3" fmla="*/ 871211 h 873279"/>
              </a:gdLst>
              <a:ahLst/>
              <a:cxnLst>
                <a:cxn ang="0">
                  <a:pos x="connsiteX0" y="connsiteY0"/>
                </a:cxn>
                <a:cxn ang="0">
                  <a:pos x="connsiteX1" y="connsiteY1"/>
                </a:cxn>
                <a:cxn ang="0">
                  <a:pos x="connsiteX2" y="connsiteY2"/>
                </a:cxn>
                <a:cxn ang="0">
                  <a:pos x="connsiteX3" y="connsiteY3"/>
                </a:cxn>
              </a:cxnLst>
              <a:rect l="l" t="t" r="r" b="b"/>
              <a:pathLst>
                <a:path w="551545" h="873279">
                  <a:moveTo>
                    <a:pt x="407224" y="871211"/>
                  </a:moveTo>
                  <a:cubicBezTo>
                    <a:pt x="407224" y="871211"/>
                    <a:pt x="637418" y="514469"/>
                    <a:pt x="508112" y="5745"/>
                  </a:cubicBezTo>
                  <a:cubicBezTo>
                    <a:pt x="508112" y="5745"/>
                    <a:pt x="132448" y="88400"/>
                    <a:pt x="5745" y="870368"/>
                  </a:cubicBezTo>
                  <a:lnTo>
                    <a:pt x="407224" y="871211"/>
                  </a:lnTo>
                  <a:close/>
                </a:path>
              </a:pathLst>
            </a:custGeom>
            <a:solidFill>
              <a:srgbClr val="129F49"/>
            </a:solid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295ACDC2-3ADC-496E-934F-56BA2B29B632}"/>
                </a:ext>
              </a:extLst>
            </p:cNvPr>
            <p:cNvSpPr/>
            <p:nvPr/>
          </p:nvSpPr>
          <p:spPr>
            <a:xfrm>
              <a:off x="9271316" y="12228499"/>
              <a:ext cx="199192" cy="566932"/>
            </a:xfrm>
            <a:custGeom>
              <a:avLst/>
              <a:gdLst>
                <a:gd name="connsiteX0" fmla="*/ 42209 w 199169"/>
                <a:gd name="connsiteY0" fmla="*/ 568628 h 566865"/>
                <a:gd name="connsiteX1" fmla="*/ 196181 w 199169"/>
                <a:gd name="connsiteY1" fmla="*/ 5745 h 566865"/>
                <a:gd name="connsiteX2" fmla="*/ 5745 w 199169"/>
                <a:gd name="connsiteY2" fmla="*/ 568551 h 566865"/>
                <a:gd name="connsiteX3" fmla="*/ 42209 w 199169"/>
                <a:gd name="connsiteY3" fmla="*/ 568628 h 566865"/>
              </a:gdLst>
              <a:ahLst/>
              <a:cxnLst>
                <a:cxn ang="0">
                  <a:pos x="connsiteX0" y="connsiteY0"/>
                </a:cxn>
                <a:cxn ang="0">
                  <a:pos x="connsiteX1" y="connsiteY1"/>
                </a:cxn>
                <a:cxn ang="0">
                  <a:pos x="connsiteX2" y="connsiteY2"/>
                </a:cxn>
                <a:cxn ang="0">
                  <a:pos x="connsiteX3" y="connsiteY3"/>
                </a:cxn>
              </a:cxnLst>
              <a:rect l="l" t="t" r="r" b="b"/>
              <a:pathLst>
                <a:path w="199169" h="566865">
                  <a:moveTo>
                    <a:pt x="42209" y="568628"/>
                  </a:moveTo>
                  <a:cubicBezTo>
                    <a:pt x="42209" y="568628"/>
                    <a:pt x="141180" y="99508"/>
                    <a:pt x="196181" y="5745"/>
                  </a:cubicBezTo>
                  <a:cubicBezTo>
                    <a:pt x="196181" y="5745"/>
                    <a:pt x="30795" y="302661"/>
                    <a:pt x="5745" y="568551"/>
                  </a:cubicBezTo>
                  <a:lnTo>
                    <a:pt x="42209" y="568628"/>
                  </a:lnTo>
                  <a:close/>
                </a:path>
              </a:pathLst>
            </a:custGeom>
            <a:solidFill>
              <a:srgbClr val="00663E"/>
            </a:solid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12CC11BF-DC56-4BF3-AFE9-76DD64BE4532}"/>
                </a:ext>
              </a:extLst>
            </p:cNvPr>
            <p:cNvSpPr/>
            <p:nvPr/>
          </p:nvSpPr>
          <p:spPr>
            <a:xfrm>
              <a:off x="11293706" y="6106305"/>
              <a:ext cx="1195153" cy="1195152"/>
            </a:xfrm>
            <a:custGeom>
              <a:avLst/>
              <a:gdLst>
                <a:gd name="connsiteX0" fmla="*/ 1190901 w 1195014"/>
                <a:gd name="connsiteY0" fmla="*/ 597760 h 1195014"/>
                <a:gd name="connsiteX1" fmla="*/ 597760 w 1195014"/>
                <a:gd name="connsiteY1" fmla="*/ 1190901 h 1195014"/>
                <a:gd name="connsiteX2" fmla="*/ 4618 w 1195014"/>
                <a:gd name="connsiteY2" fmla="*/ 597760 h 1195014"/>
                <a:gd name="connsiteX3" fmla="*/ 597760 w 1195014"/>
                <a:gd name="connsiteY3" fmla="*/ 4619 h 1195014"/>
                <a:gd name="connsiteX4" fmla="*/ 1190901 w 1195014"/>
                <a:gd name="connsiteY4" fmla="*/ 597760 h 11950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14" h="1195014">
                  <a:moveTo>
                    <a:pt x="1190901" y="597760"/>
                  </a:moveTo>
                  <a:cubicBezTo>
                    <a:pt x="1190901" y="925343"/>
                    <a:pt x="925342" y="1190901"/>
                    <a:pt x="597760" y="1190901"/>
                  </a:cubicBezTo>
                  <a:cubicBezTo>
                    <a:pt x="270177" y="1190901"/>
                    <a:pt x="4618" y="925343"/>
                    <a:pt x="4618" y="597760"/>
                  </a:cubicBezTo>
                  <a:cubicBezTo>
                    <a:pt x="4618" y="270177"/>
                    <a:pt x="270177" y="4619"/>
                    <a:pt x="597760" y="4619"/>
                  </a:cubicBezTo>
                  <a:cubicBezTo>
                    <a:pt x="925342" y="4619"/>
                    <a:pt x="1190901" y="270178"/>
                    <a:pt x="1190901" y="597760"/>
                  </a:cubicBezTo>
                  <a:close/>
                </a:path>
              </a:pathLst>
            </a:custGeom>
            <a:solidFill>
              <a:srgbClr val="F7883C"/>
            </a:solidFill>
            <a:ln w="7658"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3C5B45FE-A077-4415-99A8-EF0C8BCB4C86}"/>
                </a:ext>
              </a:extLst>
            </p:cNvPr>
            <p:cNvSpPr/>
            <p:nvPr/>
          </p:nvSpPr>
          <p:spPr>
            <a:xfrm>
              <a:off x="11530768" y="6465334"/>
              <a:ext cx="766124" cy="528625"/>
            </a:xfrm>
            <a:custGeom>
              <a:avLst/>
              <a:gdLst>
                <a:gd name="connsiteX0" fmla="*/ 5745 w 766034"/>
                <a:gd name="connsiteY0" fmla="*/ 5745 h 528564"/>
                <a:gd name="connsiteX1" fmla="*/ 766800 w 766034"/>
                <a:gd name="connsiteY1" fmla="*/ 5745 h 528564"/>
                <a:gd name="connsiteX2" fmla="*/ 766800 w 766034"/>
                <a:gd name="connsiteY2" fmla="*/ 524428 h 528564"/>
                <a:gd name="connsiteX3" fmla="*/ 5745 w 766034"/>
                <a:gd name="connsiteY3" fmla="*/ 524428 h 528564"/>
              </a:gdLst>
              <a:ahLst/>
              <a:cxnLst>
                <a:cxn ang="0">
                  <a:pos x="connsiteX0" y="connsiteY0"/>
                </a:cxn>
                <a:cxn ang="0">
                  <a:pos x="connsiteX1" y="connsiteY1"/>
                </a:cxn>
                <a:cxn ang="0">
                  <a:pos x="connsiteX2" y="connsiteY2"/>
                </a:cxn>
                <a:cxn ang="0">
                  <a:pos x="connsiteX3" y="connsiteY3"/>
                </a:cxn>
              </a:cxnLst>
              <a:rect l="l" t="t" r="r" b="b"/>
              <a:pathLst>
                <a:path w="766034" h="528564">
                  <a:moveTo>
                    <a:pt x="5745" y="5745"/>
                  </a:moveTo>
                  <a:lnTo>
                    <a:pt x="766800" y="5745"/>
                  </a:lnTo>
                  <a:lnTo>
                    <a:pt x="766800" y="524428"/>
                  </a:lnTo>
                  <a:lnTo>
                    <a:pt x="5745" y="524428"/>
                  </a:lnTo>
                  <a:close/>
                </a:path>
              </a:pathLst>
            </a:custGeom>
            <a:solidFill>
              <a:srgbClr val="6C78BA"/>
            </a:solid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A3172434-6AD7-4153-A426-3988EE4B9CE9}"/>
                </a:ext>
              </a:extLst>
            </p:cNvPr>
            <p:cNvSpPr/>
            <p:nvPr/>
          </p:nvSpPr>
          <p:spPr>
            <a:xfrm>
              <a:off x="11522034" y="6456677"/>
              <a:ext cx="766124" cy="528625"/>
            </a:xfrm>
            <a:custGeom>
              <a:avLst/>
              <a:gdLst>
                <a:gd name="connsiteX0" fmla="*/ 5746 w 766034"/>
                <a:gd name="connsiteY0" fmla="*/ 5745 h 528564"/>
                <a:gd name="connsiteX1" fmla="*/ 766801 w 766034"/>
                <a:gd name="connsiteY1" fmla="*/ 5745 h 528564"/>
                <a:gd name="connsiteX2" fmla="*/ 766801 w 766034"/>
                <a:gd name="connsiteY2" fmla="*/ 524428 h 528564"/>
                <a:gd name="connsiteX3" fmla="*/ 5746 w 766034"/>
                <a:gd name="connsiteY3" fmla="*/ 524428 h 528564"/>
              </a:gdLst>
              <a:ahLst/>
              <a:cxnLst>
                <a:cxn ang="0">
                  <a:pos x="connsiteX0" y="connsiteY0"/>
                </a:cxn>
                <a:cxn ang="0">
                  <a:pos x="connsiteX1" y="connsiteY1"/>
                </a:cxn>
                <a:cxn ang="0">
                  <a:pos x="connsiteX2" y="connsiteY2"/>
                </a:cxn>
                <a:cxn ang="0">
                  <a:pos x="connsiteX3" y="connsiteY3"/>
                </a:cxn>
              </a:cxnLst>
              <a:rect l="l" t="t" r="r" b="b"/>
              <a:pathLst>
                <a:path w="766034" h="528564">
                  <a:moveTo>
                    <a:pt x="5746" y="5745"/>
                  </a:moveTo>
                  <a:lnTo>
                    <a:pt x="766801" y="5745"/>
                  </a:lnTo>
                  <a:lnTo>
                    <a:pt x="766801" y="524428"/>
                  </a:lnTo>
                  <a:lnTo>
                    <a:pt x="5746" y="524428"/>
                  </a:lnTo>
                  <a:close/>
                </a:path>
              </a:pathLst>
            </a:custGeom>
            <a:solidFill>
              <a:srgbClr val="FFFFFF"/>
            </a:solid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3C497020-099F-40B6-BE22-AB6CAD8EF692}"/>
                </a:ext>
              </a:extLst>
            </p:cNvPr>
            <p:cNvSpPr/>
            <p:nvPr/>
          </p:nvSpPr>
          <p:spPr>
            <a:xfrm>
              <a:off x="11522035" y="6657784"/>
              <a:ext cx="766124" cy="321772"/>
            </a:xfrm>
            <a:custGeom>
              <a:avLst/>
              <a:gdLst>
                <a:gd name="connsiteX0" fmla="*/ 5745 w 766034"/>
                <a:gd name="connsiteY0" fmla="*/ 323343 h 321734"/>
                <a:gd name="connsiteX1" fmla="*/ 99890 w 766034"/>
                <a:gd name="connsiteY1" fmla="*/ 243752 h 321734"/>
                <a:gd name="connsiteX2" fmla="*/ 194495 w 766034"/>
                <a:gd name="connsiteY2" fmla="*/ 164698 h 321734"/>
                <a:gd name="connsiteX3" fmla="*/ 384319 w 766034"/>
                <a:gd name="connsiteY3" fmla="*/ 7354 h 321734"/>
                <a:gd name="connsiteX4" fmla="*/ 386234 w 766034"/>
                <a:gd name="connsiteY4" fmla="*/ 5745 h 321734"/>
                <a:gd name="connsiteX5" fmla="*/ 388226 w 766034"/>
                <a:gd name="connsiteY5" fmla="*/ 7354 h 321734"/>
                <a:gd name="connsiteX6" fmla="*/ 578050 w 766034"/>
                <a:gd name="connsiteY6" fmla="*/ 164698 h 321734"/>
                <a:gd name="connsiteX7" fmla="*/ 672578 w 766034"/>
                <a:gd name="connsiteY7" fmla="*/ 243752 h 321734"/>
                <a:gd name="connsiteX8" fmla="*/ 766801 w 766034"/>
                <a:gd name="connsiteY8" fmla="*/ 323343 h 321734"/>
                <a:gd name="connsiteX9" fmla="*/ 670663 w 766034"/>
                <a:gd name="connsiteY9" fmla="*/ 246050 h 321734"/>
                <a:gd name="connsiteX10" fmla="*/ 574985 w 766034"/>
                <a:gd name="connsiteY10" fmla="*/ 168374 h 321734"/>
                <a:gd name="connsiteX11" fmla="*/ 384319 w 766034"/>
                <a:gd name="connsiteY11" fmla="*/ 12103 h 321734"/>
                <a:gd name="connsiteX12" fmla="*/ 388226 w 766034"/>
                <a:gd name="connsiteY12" fmla="*/ 12103 h 321734"/>
                <a:gd name="connsiteX13" fmla="*/ 197483 w 766034"/>
                <a:gd name="connsiteY13" fmla="*/ 168298 h 321734"/>
                <a:gd name="connsiteX14" fmla="*/ 101805 w 766034"/>
                <a:gd name="connsiteY14" fmla="*/ 246050 h 321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66034" h="321734">
                  <a:moveTo>
                    <a:pt x="5745" y="323343"/>
                  </a:moveTo>
                  <a:lnTo>
                    <a:pt x="99890" y="243752"/>
                  </a:lnTo>
                  <a:lnTo>
                    <a:pt x="194495" y="164698"/>
                  </a:lnTo>
                  <a:lnTo>
                    <a:pt x="384319" y="7354"/>
                  </a:lnTo>
                  <a:lnTo>
                    <a:pt x="386234" y="5745"/>
                  </a:lnTo>
                  <a:lnTo>
                    <a:pt x="388226" y="7354"/>
                  </a:lnTo>
                  <a:lnTo>
                    <a:pt x="578050" y="164698"/>
                  </a:lnTo>
                  <a:lnTo>
                    <a:pt x="672578" y="243752"/>
                  </a:lnTo>
                  <a:lnTo>
                    <a:pt x="766801" y="323343"/>
                  </a:lnTo>
                  <a:lnTo>
                    <a:pt x="670663" y="246050"/>
                  </a:lnTo>
                  <a:lnTo>
                    <a:pt x="574985" y="168374"/>
                  </a:lnTo>
                  <a:lnTo>
                    <a:pt x="384319" y="12103"/>
                  </a:lnTo>
                  <a:lnTo>
                    <a:pt x="388226" y="12103"/>
                  </a:lnTo>
                  <a:lnTo>
                    <a:pt x="197483" y="168298"/>
                  </a:lnTo>
                  <a:lnTo>
                    <a:pt x="101805" y="246050"/>
                  </a:lnTo>
                  <a:close/>
                </a:path>
              </a:pathLst>
            </a:custGeom>
            <a:solidFill>
              <a:srgbClr val="ABA6E2"/>
            </a:solid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86F52937-3FD9-48B2-9FDB-B7056C18C416}"/>
                </a:ext>
              </a:extLst>
            </p:cNvPr>
            <p:cNvSpPr/>
            <p:nvPr/>
          </p:nvSpPr>
          <p:spPr>
            <a:xfrm>
              <a:off x="11522035" y="6456677"/>
              <a:ext cx="766124" cy="321772"/>
            </a:xfrm>
            <a:custGeom>
              <a:avLst/>
              <a:gdLst>
                <a:gd name="connsiteX0" fmla="*/ 5745 w 766034"/>
                <a:gd name="connsiteY0" fmla="*/ 5745 h 321734"/>
                <a:gd name="connsiteX1" fmla="*/ 386234 w 766034"/>
                <a:gd name="connsiteY1" fmla="*/ 319283 h 321734"/>
                <a:gd name="connsiteX2" fmla="*/ 766801 w 766034"/>
                <a:gd name="connsiteY2" fmla="*/ 5745 h 321734"/>
              </a:gdLst>
              <a:ahLst/>
              <a:cxnLst>
                <a:cxn ang="0">
                  <a:pos x="connsiteX0" y="connsiteY0"/>
                </a:cxn>
                <a:cxn ang="0">
                  <a:pos x="connsiteX1" y="connsiteY1"/>
                </a:cxn>
                <a:cxn ang="0">
                  <a:pos x="connsiteX2" y="connsiteY2"/>
                </a:cxn>
              </a:cxnLst>
              <a:rect l="l" t="t" r="r" b="b"/>
              <a:pathLst>
                <a:path w="766034" h="321734">
                  <a:moveTo>
                    <a:pt x="5745" y="5745"/>
                  </a:moveTo>
                  <a:lnTo>
                    <a:pt x="386234" y="319283"/>
                  </a:lnTo>
                  <a:lnTo>
                    <a:pt x="766801" y="5745"/>
                  </a:lnTo>
                </a:path>
              </a:pathLst>
            </a:custGeom>
            <a:solidFill>
              <a:srgbClr val="FFFFFF"/>
            </a:solid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51D3EC9E-9DAA-4F85-A3D7-A8D593BAF880}"/>
                </a:ext>
              </a:extLst>
            </p:cNvPr>
            <p:cNvSpPr/>
            <p:nvPr/>
          </p:nvSpPr>
          <p:spPr>
            <a:xfrm>
              <a:off x="11522035" y="6456677"/>
              <a:ext cx="766124" cy="321772"/>
            </a:xfrm>
            <a:custGeom>
              <a:avLst/>
              <a:gdLst>
                <a:gd name="connsiteX0" fmla="*/ 5745 w 766034"/>
                <a:gd name="connsiteY0" fmla="*/ 5745 h 321734"/>
                <a:gd name="connsiteX1" fmla="*/ 101805 w 766034"/>
                <a:gd name="connsiteY1" fmla="*/ 82962 h 321734"/>
                <a:gd name="connsiteX2" fmla="*/ 197483 w 766034"/>
                <a:gd name="connsiteY2" fmla="*/ 160714 h 321734"/>
                <a:gd name="connsiteX3" fmla="*/ 388226 w 766034"/>
                <a:gd name="connsiteY3" fmla="*/ 316909 h 321734"/>
                <a:gd name="connsiteX4" fmla="*/ 384319 w 766034"/>
                <a:gd name="connsiteY4" fmla="*/ 316909 h 321734"/>
                <a:gd name="connsiteX5" fmla="*/ 574985 w 766034"/>
                <a:gd name="connsiteY5" fmla="*/ 160714 h 321734"/>
                <a:gd name="connsiteX6" fmla="*/ 670663 w 766034"/>
                <a:gd name="connsiteY6" fmla="*/ 82962 h 321734"/>
                <a:gd name="connsiteX7" fmla="*/ 766801 w 766034"/>
                <a:gd name="connsiteY7" fmla="*/ 5745 h 321734"/>
                <a:gd name="connsiteX8" fmla="*/ 672578 w 766034"/>
                <a:gd name="connsiteY8" fmla="*/ 85260 h 321734"/>
                <a:gd name="connsiteX9" fmla="*/ 578050 w 766034"/>
                <a:gd name="connsiteY9" fmla="*/ 164314 h 321734"/>
                <a:gd name="connsiteX10" fmla="*/ 388226 w 766034"/>
                <a:gd name="connsiteY10" fmla="*/ 321658 h 321734"/>
                <a:gd name="connsiteX11" fmla="*/ 386234 w 766034"/>
                <a:gd name="connsiteY11" fmla="*/ 323343 h 321734"/>
                <a:gd name="connsiteX12" fmla="*/ 384319 w 766034"/>
                <a:gd name="connsiteY12" fmla="*/ 321658 h 321734"/>
                <a:gd name="connsiteX13" fmla="*/ 194495 w 766034"/>
                <a:gd name="connsiteY13" fmla="*/ 164314 h 321734"/>
                <a:gd name="connsiteX14" fmla="*/ 99890 w 766034"/>
                <a:gd name="connsiteY14" fmla="*/ 85260 h 321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66034" h="321734">
                  <a:moveTo>
                    <a:pt x="5745" y="5745"/>
                  </a:moveTo>
                  <a:lnTo>
                    <a:pt x="101805" y="82962"/>
                  </a:lnTo>
                  <a:lnTo>
                    <a:pt x="197483" y="160714"/>
                  </a:lnTo>
                  <a:lnTo>
                    <a:pt x="388226" y="316909"/>
                  </a:lnTo>
                  <a:lnTo>
                    <a:pt x="384319" y="316909"/>
                  </a:lnTo>
                  <a:lnTo>
                    <a:pt x="574985" y="160714"/>
                  </a:lnTo>
                  <a:lnTo>
                    <a:pt x="670663" y="82962"/>
                  </a:lnTo>
                  <a:lnTo>
                    <a:pt x="766801" y="5745"/>
                  </a:lnTo>
                  <a:lnTo>
                    <a:pt x="672578" y="85260"/>
                  </a:lnTo>
                  <a:lnTo>
                    <a:pt x="578050" y="164314"/>
                  </a:lnTo>
                  <a:lnTo>
                    <a:pt x="388226" y="321658"/>
                  </a:lnTo>
                  <a:lnTo>
                    <a:pt x="386234" y="323343"/>
                  </a:lnTo>
                  <a:lnTo>
                    <a:pt x="384319" y="321658"/>
                  </a:lnTo>
                  <a:lnTo>
                    <a:pt x="194495" y="164314"/>
                  </a:lnTo>
                  <a:lnTo>
                    <a:pt x="99890" y="85260"/>
                  </a:lnTo>
                  <a:close/>
                </a:path>
              </a:pathLst>
            </a:custGeom>
            <a:solidFill>
              <a:srgbClr val="ABA6E2"/>
            </a:solid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72A7210C-5BB3-4883-956D-859869E4F286}"/>
                </a:ext>
              </a:extLst>
            </p:cNvPr>
            <p:cNvSpPr/>
            <p:nvPr/>
          </p:nvSpPr>
          <p:spPr>
            <a:xfrm>
              <a:off x="7269129" y="4543896"/>
              <a:ext cx="1555231" cy="1133863"/>
            </a:xfrm>
            <a:custGeom>
              <a:avLst/>
              <a:gdLst>
                <a:gd name="connsiteX0" fmla="*/ 411514 w 1555050"/>
                <a:gd name="connsiteY0" fmla="*/ 1128293 h 1133731"/>
                <a:gd name="connsiteX1" fmla="*/ 5745 w 1555050"/>
                <a:gd name="connsiteY1" fmla="*/ 610760 h 1133731"/>
                <a:gd name="connsiteX2" fmla="*/ 1556353 w 1555050"/>
                <a:gd name="connsiteY2" fmla="*/ 5745 h 1133731"/>
              </a:gdLst>
              <a:ahLst/>
              <a:cxnLst>
                <a:cxn ang="0">
                  <a:pos x="connsiteX0" y="connsiteY0"/>
                </a:cxn>
                <a:cxn ang="0">
                  <a:pos x="connsiteX1" y="connsiteY1"/>
                </a:cxn>
                <a:cxn ang="0">
                  <a:pos x="connsiteX2" y="connsiteY2"/>
                </a:cxn>
              </a:cxnLst>
              <a:rect l="l" t="t" r="r" b="b"/>
              <a:pathLst>
                <a:path w="1555050" h="1133731">
                  <a:moveTo>
                    <a:pt x="411514" y="1128293"/>
                  </a:moveTo>
                  <a:lnTo>
                    <a:pt x="5745" y="610760"/>
                  </a:lnTo>
                  <a:lnTo>
                    <a:pt x="1556353" y="5745"/>
                  </a:lnTo>
                  <a:close/>
                </a:path>
              </a:pathLst>
            </a:custGeom>
            <a:solidFill>
              <a:srgbClr val="B58ABF"/>
            </a:solid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CD6509F2-F1E0-45EF-A84E-91DDBDD3986A}"/>
                </a:ext>
              </a:extLst>
            </p:cNvPr>
            <p:cNvSpPr/>
            <p:nvPr/>
          </p:nvSpPr>
          <p:spPr>
            <a:xfrm>
              <a:off x="6922305" y="4543896"/>
              <a:ext cx="1907648" cy="612899"/>
            </a:xfrm>
            <a:custGeom>
              <a:avLst/>
              <a:gdLst>
                <a:gd name="connsiteX0" fmla="*/ 352529 w 1907427"/>
                <a:gd name="connsiteY0" fmla="*/ 610760 h 612827"/>
                <a:gd name="connsiteX1" fmla="*/ 1903137 w 1907427"/>
                <a:gd name="connsiteY1" fmla="*/ 5745 h 612827"/>
                <a:gd name="connsiteX2" fmla="*/ 5745 w 1907427"/>
                <a:gd name="connsiteY2" fmla="*/ 564108 h 612827"/>
              </a:gdLst>
              <a:ahLst/>
              <a:cxnLst>
                <a:cxn ang="0">
                  <a:pos x="connsiteX0" y="connsiteY0"/>
                </a:cxn>
                <a:cxn ang="0">
                  <a:pos x="connsiteX1" y="connsiteY1"/>
                </a:cxn>
                <a:cxn ang="0">
                  <a:pos x="connsiteX2" y="connsiteY2"/>
                </a:cxn>
              </a:cxnLst>
              <a:rect l="l" t="t" r="r" b="b"/>
              <a:pathLst>
                <a:path w="1907427" h="612827">
                  <a:moveTo>
                    <a:pt x="352529" y="610760"/>
                  </a:moveTo>
                  <a:lnTo>
                    <a:pt x="1903137" y="5745"/>
                  </a:lnTo>
                  <a:lnTo>
                    <a:pt x="5745" y="564108"/>
                  </a:lnTo>
                  <a:close/>
                </a:path>
              </a:pathLst>
            </a:custGeom>
            <a:solidFill>
              <a:srgbClr val="4DB748"/>
            </a:solid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3FD1979F-9F4D-45E6-B906-B474C8655420}"/>
                </a:ext>
              </a:extLst>
            </p:cNvPr>
            <p:cNvSpPr/>
            <p:nvPr/>
          </p:nvSpPr>
          <p:spPr>
            <a:xfrm>
              <a:off x="7655408" y="4543896"/>
              <a:ext cx="1172169" cy="1133863"/>
            </a:xfrm>
            <a:custGeom>
              <a:avLst/>
              <a:gdLst>
                <a:gd name="connsiteX0" fmla="*/ 5745 w 1172033"/>
                <a:gd name="connsiteY0" fmla="*/ 662237 h 1133731"/>
                <a:gd name="connsiteX1" fmla="*/ 25279 w 1172033"/>
                <a:gd name="connsiteY1" fmla="*/ 1128293 h 1133731"/>
                <a:gd name="connsiteX2" fmla="*/ 1170118 w 1172033"/>
                <a:gd name="connsiteY2" fmla="*/ 5745 h 1133731"/>
              </a:gdLst>
              <a:ahLst/>
              <a:cxnLst>
                <a:cxn ang="0">
                  <a:pos x="connsiteX0" y="connsiteY0"/>
                </a:cxn>
                <a:cxn ang="0">
                  <a:pos x="connsiteX1" y="connsiteY1"/>
                </a:cxn>
                <a:cxn ang="0">
                  <a:pos x="connsiteX2" y="connsiteY2"/>
                </a:cxn>
              </a:cxnLst>
              <a:rect l="l" t="t" r="r" b="b"/>
              <a:pathLst>
                <a:path w="1172033" h="1133731">
                  <a:moveTo>
                    <a:pt x="5745" y="662237"/>
                  </a:moveTo>
                  <a:lnTo>
                    <a:pt x="25279" y="1128293"/>
                  </a:lnTo>
                  <a:lnTo>
                    <a:pt x="1170118" y="5745"/>
                  </a:lnTo>
                  <a:close/>
                </a:path>
              </a:pathLst>
            </a:custGeom>
            <a:solidFill>
              <a:srgbClr val="AE26C6"/>
            </a:solid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1C633598-210C-466F-ADB8-7518CBBABDE7}"/>
                </a:ext>
              </a:extLst>
            </p:cNvPr>
            <p:cNvSpPr/>
            <p:nvPr/>
          </p:nvSpPr>
          <p:spPr>
            <a:xfrm>
              <a:off x="7655408" y="4543896"/>
              <a:ext cx="1172169" cy="735479"/>
            </a:xfrm>
            <a:custGeom>
              <a:avLst/>
              <a:gdLst>
                <a:gd name="connsiteX0" fmla="*/ 1170118 w 1172033"/>
                <a:gd name="connsiteY0" fmla="*/ 5745 h 735393"/>
                <a:gd name="connsiteX1" fmla="*/ 515771 w 1172033"/>
                <a:gd name="connsiteY1" fmla="*/ 732483 h 735393"/>
                <a:gd name="connsiteX2" fmla="*/ 5745 w 1172033"/>
                <a:gd name="connsiteY2" fmla="*/ 662237 h 735393"/>
              </a:gdLst>
              <a:ahLst/>
              <a:cxnLst>
                <a:cxn ang="0">
                  <a:pos x="connsiteX0" y="connsiteY0"/>
                </a:cxn>
                <a:cxn ang="0">
                  <a:pos x="connsiteX1" y="connsiteY1"/>
                </a:cxn>
                <a:cxn ang="0">
                  <a:pos x="connsiteX2" y="connsiteY2"/>
                </a:cxn>
              </a:cxnLst>
              <a:rect l="l" t="t" r="r" b="b"/>
              <a:pathLst>
                <a:path w="1172033" h="735393">
                  <a:moveTo>
                    <a:pt x="1170118" y="5745"/>
                  </a:moveTo>
                  <a:lnTo>
                    <a:pt x="515771" y="732483"/>
                  </a:lnTo>
                  <a:lnTo>
                    <a:pt x="5745" y="662237"/>
                  </a:lnTo>
                  <a:close/>
                </a:path>
              </a:pathLst>
            </a:custGeom>
            <a:solidFill>
              <a:srgbClr val="4DB748"/>
            </a:solid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7FFAD3A0-553F-4E78-AF17-BA5400DE90A1}"/>
                </a:ext>
              </a:extLst>
            </p:cNvPr>
            <p:cNvSpPr/>
            <p:nvPr/>
          </p:nvSpPr>
          <p:spPr>
            <a:xfrm>
              <a:off x="3040816" y="4907498"/>
              <a:ext cx="1210475" cy="980638"/>
            </a:xfrm>
            <a:custGeom>
              <a:avLst/>
              <a:gdLst>
                <a:gd name="connsiteX0" fmla="*/ 483751 w 1210335"/>
                <a:gd name="connsiteY0" fmla="*/ 82732 h 980524"/>
                <a:gd name="connsiteX1" fmla="*/ 453952 w 1210335"/>
                <a:gd name="connsiteY1" fmla="*/ 43281 h 980524"/>
                <a:gd name="connsiteX2" fmla="*/ 377962 w 1210335"/>
                <a:gd name="connsiteY2" fmla="*/ 5745 h 980524"/>
                <a:gd name="connsiteX3" fmla="*/ 53393 w 1210335"/>
                <a:gd name="connsiteY3" fmla="*/ 5745 h 980524"/>
                <a:gd name="connsiteX4" fmla="*/ 5745 w 1210335"/>
                <a:gd name="connsiteY4" fmla="*/ 52397 h 980524"/>
                <a:gd name="connsiteX5" fmla="*/ 5745 w 1210335"/>
                <a:gd name="connsiteY5" fmla="*/ 126089 h 980524"/>
                <a:gd name="connsiteX6" fmla="*/ 5745 w 1210335"/>
                <a:gd name="connsiteY6" fmla="*/ 330314 h 980524"/>
                <a:gd name="connsiteX7" fmla="*/ 5745 w 1210335"/>
                <a:gd name="connsiteY7" fmla="*/ 930962 h 980524"/>
                <a:gd name="connsiteX8" fmla="*/ 53393 w 1210335"/>
                <a:gd name="connsiteY8" fmla="*/ 977537 h 980524"/>
                <a:gd name="connsiteX9" fmla="*/ 1161386 w 1210335"/>
                <a:gd name="connsiteY9" fmla="*/ 977537 h 980524"/>
                <a:gd name="connsiteX10" fmla="*/ 1209033 w 1210335"/>
                <a:gd name="connsiteY10" fmla="*/ 930962 h 980524"/>
                <a:gd name="connsiteX11" fmla="*/ 1209033 w 1210335"/>
                <a:gd name="connsiteY11" fmla="*/ 172894 h 980524"/>
                <a:gd name="connsiteX12" fmla="*/ 1161386 w 1210335"/>
                <a:gd name="connsiteY12" fmla="*/ 125860 h 980524"/>
                <a:gd name="connsiteX13" fmla="*/ 559665 w 1210335"/>
                <a:gd name="connsiteY13" fmla="*/ 120651 h 980524"/>
                <a:gd name="connsiteX14" fmla="*/ 483751 w 1210335"/>
                <a:gd name="connsiteY14" fmla="*/ 82732 h 980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0335" h="980524">
                  <a:moveTo>
                    <a:pt x="483751" y="82732"/>
                  </a:moveTo>
                  <a:lnTo>
                    <a:pt x="453952" y="43281"/>
                  </a:lnTo>
                  <a:cubicBezTo>
                    <a:pt x="438325" y="22675"/>
                    <a:pt x="404237" y="5745"/>
                    <a:pt x="377962" y="5745"/>
                  </a:cubicBezTo>
                  <a:lnTo>
                    <a:pt x="53393" y="5745"/>
                  </a:lnTo>
                  <a:cubicBezTo>
                    <a:pt x="27041" y="5745"/>
                    <a:pt x="5745" y="26581"/>
                    <a:pt x="5745" y="52397"/>
                  </a:cubicBezTo>
                  <a:lnTo>
                    <a:pt x="5745" y="126089"/>
                  </a:lnTo>
                  <a:lnTo>
                    <a:pt x="5745" y="330314"/>
                  </a:lnTo>
                  <a:lnTo>
                    <a:pt x="5745" y="930962"/>
                  </a:lnTo>
                  <a:cubicBezTo>
                    <a:pt x="5745" y="956778"/>
                    <a:pt x="27041" y="977537"/>
                    <a:pt x="53393" y="977537"/>
                  </a:cubicBezTo>
                  <a:lnTo>
                    <a:pt x="1161386" y="977537"/>
                  </a:lnTo>
                  <a:cubicBezTo>
                    <a:pt x="1187737" y="977537"/>
                    <a:pt x="1209033" y="956701"/>
                    <a:pt x="1209033" y="930962"/>
                  </a:cubicBezTo>
                  <a:lnTo>
                    <a:pt x="1209033" y="172894"/>
                  </a:lnTo>
                  <a:cubicBezTo>
                    <a:pt x="1209033" y="147079"/>
                    <a:pt x="1187814" y="125860"/>
                    <a:pt x="1161386" y="125860"/>
                  </a:cubicBezTo>
                  <a:lnTo>
                    <a:pt x="559665" y="120651"/>
                  </a:lnTo>
                  <a:cubicBezTo>
                    <a:pt x="533237" y="120651"/>
                    <a:pt x="499302" y="103491"/>
                    <a:pt x="483751" y="82732"/>
                  </a:cubicBezTo>
                  <a:close/>
                </a:path>
              </a:pathLst>
            </a:custGeom>
            <a:solidFill>
              <a:srgbClr val="F6883C"/>
            </a:solid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CC04A3DC-D49D-4625-A6FD-AC1921558EFE}"/>
                </a:ext>
              </a:extLst>
            </p:cNvPr>
            <p:cNvSpPr/>
            <p:nvPr/>
          </p:nvSpPr>
          <p:spPr>
            <a:xfrm>
              <a:off x="3083336" y="5081485"/>
              <a:ext cx="1126201" cy="536286"/>
            </a:xfrm>
            <a:custGeom>
              <a:avLst/>
              <a:gdLst>
                <a:gd name="connsiteX0" fmla="*/ 1100026 w 1126071"/>
                <a:gd name="connsiteY0" fmla="*/ 533390 h 536224"/>
                <a:gd name="connsiteX1" fmla="*/ 29569 w 1126071"/>
                <a:gd name="connsiteY1" fmla="*/ 533390 h 536224"/>
                <a:gd name="connsiteX2" fmla="*/ 5745 w 1126071"/>
                <a:gd name="connsiteY2" fmla="*/ 510179 h 536224"/>
                <a:gd name="connsiteX3" fmla="*/ 5745 w 1126071"/>
                <a:gd name="connsiteY3" fmla="*/ 29109 h 536224"/>
                <a:gd name="connsiteX4" fmla="*/ 29569 w 1126071"/>
                <a:gd name="connsiteY4" fmla="*/ 5745 h 536224"/>
                <a:gd name="connsiteX5" fmla="*/ 1100026 w 1126071"/>
                <a:gd name="connsiteY5" fmla="*/ 5745 h 536224"/>
                <a:gd name="connsiteX6" fmla="*/ 1123850 w 1126071"/>
                <a:gd name="connsiteY6" fmla="*/ 29109 h 536224"/>
                <a:gd name="connsiteX7" fmla="*/ 1123850 w 1126071"/>
                <a:gd name="connsiteY7" fmla="*/ 510256 h 536224"/>
                <a:gd name="connsiteX8" fmla="*/ 1100026 w 1126071"/>
                <a:gd name="connsiteY8" fmla="*/ 533390 h 53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26071" h="536224">
                  <a:moveTo>
                    <a:pt x="1100026" y="533390"/>
                  </a:moveTo>
                  <a:lnTo>
                    <a:pt x="29569" y="533390"/>
                  </a:lnTo>
                  <a:cubicBezTo>
                    <a:pt x="16317" y="533390"/>
                    <a:pt x="5745" y="522972"/>
                    <a:pt x="5745" y="510179"/>
                  </a:cubicBezTo>
                  <a:lnTo>
                    <a:pt x="5745" y="29109"/>
                  </a:lnTo>
                  <a:cubicBezTo>
                    <a:pt x="5745" y="16087"/>
                    <a:pt x="16393" y="5745"/>
                    <a:pt x="29569" y="5745"/>
                  </a:cubicBezTo>
                  <a:lnTo>
                    <a:pt x="1100026" y="5745"/>
                  </a:lnTo>
                  <a:cubicBezTo>
                    <a:pt x="1113279" y="5745"/>
                    <a:pt x="1123850" y="16163"/>
                    <a:pt x="1123850" y="29109"/>
                  </a:cubicBezTo>
                  <a:lnTo>
                    <a:pt x="1123850" y="510256"/>
                  </a:lnTo>
                  <a:cubicBezTo>
                    <a:pt x="1123927" y="523049"/>
                    <a:pt x="1113279" y="533390"/>
                    <a:pt x="1100026" y="533390"/>
                  </a:cubicBezTo>
                  <a:close/>
                </a:path>
              </a:pathLst>
            </a:custGeom>
            <a:solidFill>
              <a:srgbClr val="CBCFD8"/>
            </a:solid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B878B33A-A0F6-4F74-95F8-03CDA25B67FA}"/>
                </a:ext>
              </a:extLst>
            </p:cNvPr>
            <p:cNvSpPr/>
            <p:nvPr/>
          </p:nvSpPr>
          <p:spPr>
            <a:xfrm>
              <a:off x="3065102" y="5129521"/>
              <a:ext cx="1164508" cy="536286"/>
            </a:xfrm>
            <a:custGeom>
              <a:avLst/>
              <a:gdLst>
                <a:gd name="connsiteX0" fmla="*/ 1135723 w 1164373"/>
                <a:gd name="connsiteY0" fmla="*/ 533543 h 536224"/>
                <a:gd name="connsiteX1" fmla="*/ 30335 w 1164373"/>
                <a:gd name="connsiteY1" fmla="*/ 533543 h 536224"/>
                <a:gd name="connsiteX2" fmla="*/ 5745 w 1164373"/>
                <a:gd name="connsiteY2" fmla="*/ 510103 h 536224"/>
                <a:gd name="connsiteX3" fmla="*/ 5745 w 1164373"/>
                <a:gd name="connsiteY3" fmla="*/ 29186 h 536224"/>
                <a:gd name="connsiteX4" fmla="*/ 30335 w 1164373"/>
                <a:gd name="connsiteY4" fmla="*/ 5745 h 536224"/>
                <a:gd name="connsiteX5" fmla="*/ 1135723 w 1164373"/>
                <a:gd name="connsiteY5" fmla="*/ 5745 h 536224"/>
                <a:gd name="connsiteX6" fmla="*/ 1160313 w 1164373"/>
                <a:gd name="connsiteY6" fmla="*/ 29186 h 536224"/>
                <a:gd name="connsiteX7" fmla="*/ 1160313 w 1164373"/>
                <a:gd name="connsiteY7" fmla="*/ 510103 h 536224"/>
                <a:gd name="connsiteX8" fmla="*/ 1135723 w 1164373"/>
                <a:gd name="connsiteY8" fmla="*/ 533543 h 53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64373" h="536224">
                  <a:moveTo>
                    <a:pt x="1135723" y="533543"/>
                  </a:moveTo>
                  <a:lnTo>
                    <a:pt x="30335" y="533543"/>
                  </a:lnTo>
                  <a:cubicBezTo>
                    <a:pt x="16623" y="533543"/>
                    <a:pt x="5745" y="523125"/>
                    <a:pt x="5745" y="510103"/>
                  </a:cubicBezTo>
                  <a:lnTo>
                    <a:pt x="5745" y="29186"/>
                  </a:lnTo>
                  <a:cubicBezTo>
                    <a:pt x="5745" y="16163"/>
                    <a:pt x="16700" y="5745"/>
                    <a:pt x="30335" y="5745"/>
                  </a:cubicBezTo>
                  <a:lnTo>
                    <a:pt x="1135723" y="5745"/>
                  </a:lnTo>
                  <a:cubicBezTo>
                    <a:pt x="1149435" y="5745"/>
                    <a:pt x="1160313" y="16163"/>
                    <a:pt x="1160313" y="29186"/>
                  </a:cubicBezTo>
                  <a:lnTo>
                    <a:pt x="1160313" y="510103"/>
                  </a:lnTo>
                  <a:cubicBezTo>
                    <a:pt x="1160390" y="523125"/>
                    <a:pt x="1149435" y="533543"/>
                    <a:pt x="1135723" y="533543"/>
                  </a:cubicBezTo>
                  <a:close/>
                </a:path>
              </a:pathLst>
            </a:custGeom>
            <a:solidFill>
              <a:srgbClr val="F0F1F4"/>
            </a:solid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E1C9878D-EE45-417C-AE36-472E0CB5209F}"/>
                </a:ext>
              </a:extLst>
            </p:cNvPr>
            <p:cNvSpPr/>
            <p:nvPr/>
          </p:nvSpPr>
          <p:spPr>
            <a:xfrm>
              <a:off x="2966705" y="5183532"/>
              <a:ext cx="1356039" cy="858058"/>
            </a:xfrm>
            <a:custGeom>
              <a:avLst/>
              <a:gdLst>
                <a:gd name="connsiteX0" fmla="*/ 1223691 w 1355881"/>
                <a:gd name="connsiteY0" fmla="*/ 857040 h 857959"/>
                <a:gd name="connsiteX1" fmla="*/ 139139 w 1355881"/>
                <a:gd name="connsiteY1" fmla="*/ 857040 h 857959"/>
                <a:gd name="connsiteX2" fmla="*/ 87431 w 1355881"/>
                <a:gd name="connsiteY2" fmla="*/ 810848 h 857959"/>
                <a:gd name="connsiteX3" fmla="*/ 6002 w 1355881"/>
                <a:gd name="connsiteY3" fmla="*/ 51937 h 857959"/>
                <a:gd name="connsiteX4" fmla="*/ 47751 w 1355881"/>
                <a:gd name="connsiteY4" fmla="*/ 5745 h 857959"/>
                <a:gd name="connsiteX5" fmla="*/ 1315079 w 1355881"/>
                <a:gd name="connsiteY5" fmla="*/ 5745 h 857959"/>
                <a:gd name="connsiteX6" fmla="*/ 1356828 w 1355881"/>
                <a:gd name="connsiteY6" fmla="*/ 51937 h 857959"/>
                <a:gd name="connsiteX7" fmla="*/ 1275399 w 1355881"/>
                <a:gd name="connsiteY7" fmla="*/ 810848 h 857959"/>
                <a:gd name="connsiteX8" fmla="*/ 1223691 w 1355881"/>
                <a:gd name="connsiteY8" fmla="*/ 857040 h 857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5881" h="857959">
                  <a:moveTo>
                    <a:pt x="1223691" y="857040"/>
                  </a:moveTo>
                  <a:lnTo>
                    <a:pt x="139139" y="857040"/>
                  </a:lnTo>
                  <a:cubicBezTo>
                    <a:pt x="113323" y="857040"/>
                    <a:pt x="90189" y="836434"/>
                    <a:pt x="87431" y="810848"/>
                  </a:cubicBezTo>
                  <a:lnTo>
                    <a:pt x="6002" y="51937"/>
                  </a:lnTo>
                  <a:cubicBezTo>
                    <a:pt x="3321" y="26352"/>
                    <a:pt x="21935" y="5745"/>
                    <a:pt x="47751" y="5745"/>
                  </a:cubicBezTo>
                  <a:lnTo>
                    <a:pt x="1315079" y="5745"/>
                  </a:lnTo>
                  <a:cubicBezTo>
                    <a:pt x="1340895" y="5745"/>
                    <a:pt x="1359509" y="26352"/>
                    <a:pt x="1356828" y="51937"/>
                  </a:cubicBezTo>
                  <a:lnTo>
                    <a:pt x="1275399" y="810848"/>
                  </a:lnTo>
                  <a:cubicBezTo>
                    <a:pt x="1272641" y="836434"/>
                    <a:pt x="1249507" y="857040"/>
                    <a:pt x="1223691" y="857040"/>
                  </a:cubicBezTo>
                  <a:close/>
                </a:path>
              </a:pathLst>
            </a:custGeom>
            <a:solidFill>
              <a:srgbClr val="F5BA46"/>
            </a:solid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A4E0490B-A23A-4C2C-9BFC-DDE6257ACBF1}"/>
                </a:ext>
              </a:extLst>
            </p:cNvPr>
            <p:cNvSpPr/>
            <p:nvPr/>
          </p:nvSpPr>
          <p:spPr>
            <a:xfrm>
              <a:off x="2966705" y="5198472"/>
              <a:ext cx="1356039" cy="858058"/>
            </a:xfrm>
            <a:custGeom>
              <a:avLst/>
              <a:gdLst>
                <a:gd name="connsiteX0" fmla="*/ 1223691 w 1355881"/>
                <a:gd name="connsiteY0" fmla="*/ 857270 h 857959"/>
                <a:gd name="connsiteX1" fmla="*/ 139139 w 1355881"/>
                <a:gd name="connsiteY1" fmla="*/ 857270 h 857959"/>
                <a:gd name="connsiteX2" fmla="*/ 87431 w 1355881"/>
                <a:gd name="connsiteY2" fmla="*/ 810848 h 857959"/>
                <a:gd name="connsiteX3" fmla="*/ 6002 w 1355881"/>
                <a:gd name="connsiteY3" fmla="*/ 52167 h 857959"/>
                <a:gd name="connsiteX4" fmla="*/ 47751 w 1355881"/>
                <a:gd name="connsiteY4" fmla="*/ 5745 h 857959"/>
                <a:gd name="connsiteX5" fmla="*/ 1315079 w 1355881"/>
                <a:gd name="connsiteY5" fmla="*/ 5745 h 857959"/>
                <a:gd name="connsiteX6" fmla="*/ 1356828 w 1355881"/>
                <a:gd name="connsiteY6" fmla="*/ 52167 h 857959"/>
                <a:gd name="connsiteX7" fmla="*/ 1275399 w 1355881"/>
                <a:gd name="connsiteY7" fmla="*/ 810848 h 857959"/>
                <a:gd name="connsiteX8" fmla="*/ 1223691 w 1355881"/>
                <a:gd name="connsiteY8" fmla="*/ 857270 h 857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5881" h="857959">
                  <a:moveTo>
                    <a:pt x="1223691" y="857270"/>
                  </a:moveTo>
                  <a:lnTo>
                    <a:pt x="139139" y="857270"/>
                  </a:lnTo>
                  <a:cubicBezTo>
                    <a:pt x="113323" y="857270"/>
                    <a:pt x="90189" y="836434"/>
                    <a:pt x="87431" y="810848"/>
                  </a:cubicBezTo>
                  <a:lnTo>
                    <a:pt x="6002" y="52167"/>
                  </a:lnTo>
                  <a:cubicBezTo>
                    <a:pt x="3321" y="26581"/>
                    <a:pt x="21935" y="5745"/>
                    <a:pt x="47751" y="5745"/>
                  </a:cubicBezTo>
                  <a:lnTo>
                    <a:pt x="1315079" y="5745"/>
                  </a:lnTo>
                  <a:cubicBezTo>
                    <a:pt x="1340895" y="5745"/>
                    <a:pt x="1359509" y="26581"/>
                    <a:pt x="1356828" y="52167"/>
                  </a:cubicBezTo>
                  <a:lnTo>
                    <a:pt x="1275399" y="810848"/>
                  </a:lnTo>
                  <a:cubicBezTo>
                    <a:pt x="1272641" y="836434"/>
                    <a:pt x="1249507" y="857270"/>
                    <a:pt x="1223691" y="857270"/>
                  </a:cubicBezTo>
                  <a:close/>
                </a:path>
              </a:pathLst>
            </a:custGeom>
            <a:solidFill>
              <a:srgbClr val="F6883C"/>
            </a:solidFill>
            <a:ln w="9525" cap="flat">
              <a:noFill/>
              <a:prstDash val="solid"/>
              <a:miter/>
            </a:ln>
          </p:spPr>
          <p:txBody>
            <a:bodyPr rtlCol="0" anchor="ctr"/>
            <a:lstStyle/>
            <a:p>
              <a:endParaRPr lang="en-US"/>
            </a:p>
          </p:txBody>
        </p:sp>
      </p:grpSp>
      <p:sp>
        <p:nvSpPr>
          <p:cNvPr id="210" name="Freeform: Shape 209">
            <a:extLst>
              <a:ext uri="{FF2B5EF4-FFF2-40B4-BE49-F238E27FC236}">
                <a16:creationId xmlns:a16="http://schemas.microsoft.com/office/drawing/2014/main" id="{3D1947AB-C09E-45A0-AD69-37606818ECF4}"/>
              </a:ext>
            </a:extLst>
          </p:cNvPr>
          <p:cNvSpPr/>
          <p:nvPr/>
        </p:nvSpPr>
        <p:spPr>
          <a:xfrm>
            <a:off x="16713570" y="7579062"/>
            <a:ext cx="2741193" cy="791900"/>
          </a:xfrm>
          <a:custGeom>
            <a:avLst/>
            <a:gdLst>
              <a:gd name="connsiteX0" fmla="*/ 2108575 w 2442365"/>
              <a:gd name="connsiteY0" fmla="*/ 700416 h 705572"/>
              <a:gd name="connsiteX1" fmla="*/ 360385 w 2442365"/>
              <a:gd name="connsiteY1" fmla="*/ 700416 h 705572"/>
              <a:gd name="connsiteX2" fmla="*/ 20353 w 2442365"/>
              <a:gd name="connsiteY2" fmla="*/ 360385 h 705572"/>
              <a:gd name="connsiteX3" fmla="*/ 20353 w 2442365"/>
              <a:gd name="connsiteY3" fmla="*/ 360385 h 705572"/>
              <a:gd name="connsiteX4" fmla="*/ 360385 w 2442365"/>
              <a:gd name="connsiteY4" fmla="*/ 20353 h 705572"/>
              <a:gd name="connsiteX5" fmla="*/ 2108575 w 2442365"/>
              <a:gd name="connsiteY5" fmla="*/ 20353 h 705572"/>
              <a:gd name="connsiteX6" fmla="*/ 2448607 w 2442365"/>
              <a:gd name="connsiteY6" fmla="*/ 360385 h 705572"/>
              <a:gd name="connsiteX7" fmla="*/ 2448607 w 2442365"/>
              <a:gd name="connsiteY7" fmla="*/ 360385 h 705572"/>
              <a:gd name="connsiteX8" fmla="*/ 2108575 w 2442365"/>
              <a:gd name="connsiteY8" fmla="*/ 700416 h 70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2365" h="705572">
                <a:moveTo>
                  <a:pt x="2108575" y="700416"/>
                </a:moveTo>
                <a:lnTo>
                  <a:pt x="360385" y="700416"/>
                </a:lnTo>
                <a:cubicBezTo>
                  <a:pt x="172594" y="700416"/>
                  <a:pt x="20353" y="548176"/>
                  <a:pt x="20353" y="360385"/>
                </a:cubicBezTo>
                <a:lnTo>
                  <a:pt x="20353" y="360385"/>
                </a:lnTo>
                <a:cubicBezTo>
                  <a:pt x="20353" y="172594"/>
                  <a:pt x="172594" y="20353"/>
                  <a:pt x="360385" y="20353"/>
                </a:cubicBezTo>
                <a:lnTo>
                  <a:pt x="2108575" y="20353"/>
                </a:lnTo>
                <a:cubicBezTo>
                  <a:pt x="2296366" y="20353"/>
                  <a:pt x="2448607" y="172594"/>
                  <a:pt x="2448607" y="360385"/>
                </a:cubicBezTo>
                <a:lnTo>
                  <a:pt x="2448607" y="360385"/>
                </a:lnTo>
                <a:cubicBezTo>
                  <a:pt x="2448335" y="548176"/>
                  <a:pt x="2296366" y="700416"/>
                  <a:pt x="2108575" y="700416"/>
                </a:cubicBezTo>
                <a:close/>
              </a:path>
            </a:pathLst>
          </a:custGeom>
          <a:solidFill>
            <a:srgbClr val="ECB22F"/>
          </a:solidFill>
          <a:ln w="9525" cap="flat">
            <a:noFill/>
            <a:prstDash val="solid"/>
            <a:miter/>
          </a:ln>
        </p:spPr>
        <p:txBody>
          <a:bodyPr rtlCol="0" anchor="ctr"/>
          <a:lstStyle/>
          <a:p>
            <a:endParaRPr lang="en-US"/>
          </a:p>
        </p:txBody>
      </p:sp>
      <p:sp>
        <p:nvSpPr>
          <p:cNvPr id="212" name="Rectangle 211">
            <a:extLst>
              <a:ext uri="{FF2B5EF4-FFF2-40B4-BE49-F238E27FC236}">
                <a16:creationId xmlns:a16="http://schemas.microsoft.com/office/drawing/2014/main" id="{6F8FFDE5-FAA1-42AF-BACC-F85240091264}"/>
              </a:ext>
            </a:extLst>
          </p:cNvPr>
          <p:cNvSpPr/>
          <p:nvPr/>
        </p:nvSpPr>
        <p:spPr>
          <a:xfrm>
            <a:off x="16707822" y="2816495"/>
            <a:ext cx="7810359" cy="1108124"/>
          </a:xfrm>
          <a:prstGeom prst="rect">
            <a:avLst/>
          </a:prstGeom>
        </p:spPr>
        <p:txBody>
          <a:bodyPr wrap="square">
            <a:spAutoFit/>
          </a:bodyPr>
          <a:lstStyle/>
          <a:p>
            <a:r>
              <a:rPr lang="en-US" sz="6601" dirty="0">
                <a:latin typeface="+mj-lt"/>
              </a:rPr>
              <a:t>WE’RE HIRING</a:t>
            </a:r>
          </a:p>
        </p:txBody>
      </p:sp>
      <p:sp>
        <p:nvSpPr>
          <p:cNvPr id="213" name="Rectangle 212">
            <a:extLst>
              <a:ext uri="{FF2B5EF4-FFF2-40B4-BE49-F238E27FC236}">
                <a16:creationId xmlns:a16="http://schemas.microsoft.com/office/drawing/2014/main" id="{881B4FFF-0089-4C95-9831-AC26F3391FD5}"/>
              </a:ext>
            </a:extLst>
          </p:cNvPr>
          <p:cNvSpPr/>
          <p:nvPr/>
        </p:nvSpPr>
        <p:spPr>
          <a:xfrm>
            <a:off x="16778544" y="4259346"/>
            <a:ext cx="6589222" cy="2242152"/>
          </a:xfrm>
          <a:prstGeom prst="rect">
            <a:avLst/>
          </a:prstGeom>
        </p:spPr>
        <p:txBody>
          <a:bodyPr wrap="square">
            <a:spAutoFit/>
          </a:bodyPr>
          <a:lstStyle/>
          <a:p>
            <a:pPr>
              <a:lnSpc>
                <a:spcPct val="150000"/>
              </a:lnSpc>
            </a:pPr>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 text ever since the</a:t>
            </a:r>
            <a:endParaRPr lang="en-US" sz="2400" dirty="0"/>
          </a:p>
        </p:txBody>
      </p:sp>
      <p:sp>
        <p:nvSpPr>
          <p:cNvPr id="214" name="Rectangle 213">
            <a:extLst>
              <a:ext uri="{FF2B5EF4-FFF2-40B4-BE49-F238E27FC236}">
                <a16:creationId xmlns:a16="http://schemas.microsoft.com/office/drawing/2014/main" id="{58E734E9-AE88-4250-ACE3-6809A73FB86B}"/>
              </a:ext>
            </a:extLst>
          </p:cNvPr>
          <p:cNvSpPr/>
          <p:nvPr/>
        </p:nvSpPr>
        <p:spPr>
          <a:xfrm>
            <a:off x="17030813" y="7771892"/>
            <a:ext cx="2045753" cy="400110"/>
          </a:xfrm>
          <a:prstGeom prst="rect">
            <a:avLst/>
          </a:prstGeom>
        </p:spPr>
        <p:txBody>
          <a:bodyPr wrap="none">
            <a:spAutoFit/>
          </a:bodyPr>
          <a:lstStyle/>
          <a:p>
            <a:pPr algn="ctr"/>
            <a:r>
              <a:rPr lang="en-US" sz="2000" b="1" dirty="0">
                <a:solidFill>
                  <a:schemeClr val="bg1"/>
                </a:solidFill>
              </a:rPr>
              <a:t>Lorem Ipsum</a:t>
            </a:r>
            <a:r>
              <a:rPr lang="en-US" sz="2000" dirty="0">
                <a:solidFill>
                  <a:schemeClr val="bg1"/>
                </a:solidFill>
              </a:rPr>
              <a:t> </a:t>
            </a:r>
          </a:p>
        </p:txBody>
      </p:sp>
    </p:spTree>
    <p:extLst>
      <p:ext uri="{BB962C8B-B14F-4D97-AF65-F5344CB8AC3E}">
        <p14:creationId xmlns:p14="http://schemas.microsoft.com/office/powerpoint/2010/main" val="16425574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Shape 4">
            <a:extLst>
              <a:ext uri="{FF2B5EF4-FFF2-40B4-BE49-F238E27FC236}">
                <a16:creationId xmlns:a16="http://schemas.microsoft.com/office/drawing/2014/main" id="{771FF4F4-4420-4EA5-804D-5A2217A0BD38}"/>
              </a:ext>
            </a:extLst>
          </p:cNvPr>
          <p:cNvSpPr/>
          <p:nvPr/>
        </p:nvSpPr>
        <p:spPr>
          <a:xfrm>
            <a:off x="463431" y="673971"/>
            <a:ext cx="21748092" cy="12393460"/>
          </a:xfrm>
          <a:custGeom>
            <a:avLst/>
            <a:gdLst>
              <a:gd name="connsiteX0" fmla="*/ 7144 w 21745575"/>
              <a:gd name="connsiteY0" fmla="*/ 7144 h 12392025"/>
              <a:gd name="connsiteX1" fmla="*/ 21743004 w 21745575"/>
              <a:gd name="connsiteY1" fmla="*/ 7144 h 12392025"/>
              <a:gd name="connsiteX2" fmla="*/ 21743004 w 21745575"/>
              <a:gd name="connsiteY2" fmla="*/ 12389644 h 12392025"/>
              <a:gd name="connsiteX3" fmla="*/ 7145 w 21745575"/>
              <a:gd name="connsiteY3" fmla="*/ 12389644 h 12392025"/>
            </a:gdLst>
            <a:ahLst/>
            <a:cxnLst>
              <a:cxn ang="0">
                <a:pos x="connsiteX0" y="connsiteY0"/>
              </a:cxn>
              <a:cxn ang="0">
                <a:pos x="connsiteX1" y="connsiteY1"/>
              </a:cxn>
              <a:cxn ang="0">
                <a:pos x="connsiteX2" y="connsiteY2"/>
              </a:cxn>
              <a:cxn ang="0">
                <a:pos x="connsiteX3" y="connsiteY3"/>
              </a:cxn>
            </a:cxnLst>
            <a:rect l="l" t="t" r="r" b="b"/>
            <a:pathLst>
              <a:path w="21745575" h="12392025">
                <a:moveTo>
                  <a:pt x="7144" y="7144"/>
                </a:moveTo>
                <a:lnTo>
                  <a:pt x="21743004" y="7144"/>
                </a:lnTo>
                <a:lnTo>
                  <a:pt x="21743004" y="12389644"/>
                </a:lnTo>
                <a:lnTo>
                  <a:pt x="7145" y="12389644"/>
                </a:lnTo>
                <a:close/>
              </a:path>
            </a:pathLst>
          </a:custGeom>
          <a:solidFill>
            <a:srgbClr val="FFFFFF"/>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21B7C2C9-0CAE-4D67-9FF9-C4AA72222DB1}"/>
              </a:ext>
            </a:extLst>
          </p:cNvPr>
          <p:cNvSpPr/>
          <p:nvPr/>
        </p:nvSpPr>
        <p:spPr>
          <a:xfrm>
            <a:off x="440758" y="645393"/>
            <a:ext cx="1419389" cy="6001445"/>
          </a:xfrm>
          <a:custGeom>
            <a:avLst/>
            <a:gdLst>
              <a:gd name="connsiteX0" fmla="*/ 7144 w 1419225"/>
              <a:gd name="connsiteY0" fmla="*/ 7144 h 6000750"/>
              <a:gd name="connsiteX1" fmla="*/ 1414367 w 1419225"/>
              <a:gd name="connsiteY1" fmla="*/ 7144 h 6000750"/>
              <a:gd name="connsiteX2" fmla="*/ 1414367 w 1419225"/>
              <a:gd name="connsiteY2" fmla="*/ 5996464 h 6000750"/>
              <a:gd name="connsiteX3" fmla="*/ 7144 w 1419225"/>
              <a:gd name="connsiteY3" fmla="*/ 5996464 h 6000750"/>
            </a:gdLst>
            <a:ahLst/>
            <a:cxnLst>
              <a:cxn ang="0">
                <a:pos x="connsiteX0" y="connsiteY0"/>
              </a:cxn>
              <a:cxn ang="0">
                <a:pos x="connsiteX1" y="connsiteY1"/>
              </a:cxn>
              <a:cxn ang="0">
                <a:pos x="connsiteX2" y="connsiteY2"/>
              </a:cxn>
              <a:cxn ang="0">
                <a:pos x="connsiteX3" y="connsiteY3"/>
              </a:cxn>
            </a:cxnLst>
            <a:rect l="l" t="t" r="r" b="b"/>
            <a:pathLst>
              <a:path w="1419225" h="6000750">
                <a:moveTo>
                  <a:pt x="7144" y="7144"/>
                </a:moveTo>
                <a:lnTo>
                  <a:pt x="1414367" y="7144"/>
                </a:lnTo>
                <a:lnTo>
                  <a:pt x="1414367" y="5996464"/>
                </a:lnTo>
                <a:lnTo>
                  <a:pt x="7144" y="5996464"/>
                </a:lnTo>
                <a:close/>
              </a:path>
            </a:pathLst>
          </a:custGeom>
          <a:solidFill>
            <a:srgbClr val="AA7D57"/>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A36956FA-8C20-414A-B066-68071F6A09F0}"/>
              </a:ext>
            </a:extLst>
          </p:cNvPr>
          <p:cNvSpPr/>
          <p:nvPr/>
        </p:nvSpPr>
        <p:spPr>
          <a:xfrm>
            <a:off x="1848240" y="645393"/>
            <a:ext cx="20719273" cy="5991919"/>
          </a:xfrm>
          <a:custGeom>
            <a:avLst/>
            <a:gdLst>
              <a:gd name="connsiteX0" fmla="*/ 20692776 w 20716875"/>
              <a:gd name="connsiteY0" fmla="*/ 1362647 h 5991225"/>
              <a:gd name="connsiteX1" fmla="*/ 20505040 w 20716875"/>
              <a:gd name="connsiteY1" fmla="*/ 1362647 h 5991225"/>
              <a:gd name="connsiteX2" fmla="*/ 20505040 w 20716875"/>
              <a:gd name="connsiteY2" fmla="*/ 7144 h 5991225"/>
              <a:gd name="connsiteX3" fmla="*/ 7144 w 20716875"/>
              <a:gd name="connsiteY3" fmla="*/ 7144 h 5991225"/>
              <a:gd name="connsiteX4" fmla="*/ 7144 w 20716875"/>
              <a:gd name="connsiteY4" fmla="*/ 4230720 h 5991225"/>
              <a:gd name="connsiteX5" fmla="*/ 7144 w 20716875"/>
              <a:gd name="connsiteY5" fmla="*/ 5993416 h 5991225"/>
              <a:gd name="connsiteX6" fmla="*/ 20547044 w 20716875"/>
              <a:gd name="connsiteY6" fmla="*/ 5993416 h 5991225"/>
              <a:gd name="connsiteX7" fmla="*/ 20547044 w 20716875"/>
              <a:gd name="connsiteY7" fmla="*/ 3375851 h 5991225"/>
              <a:gd name="connsiteX8" fmla="*/ 20505040 w 20716875"/>
              <a:gd name="connsiteY8" fmla="*/ 3375851 h 5991225"/>
              <a:gd name="connsiteX9" fmla="*/ 20505040 w 20716875"/>
              <a:gd name="connsiteY9" fmla="*/ 2267426 h 5991225"/>
              <a:gd name="connsiteX10" fmla="*/ 20712780 w 20716875"/>
              <a:gd name="connsiteY10" fmla="*/ 2267426 h 5991225"/>
              <a:gd name="connsiteX11" fmla="*/ 20712780 w 20716875"/>
              <a:gd name="connsiteY11" fmla="*/ 1282541 h 5991225"/>
              <a:gd name="connsiteX12" fmla="*/ 20692776 w 20716875"/>
              <a:gd name="connsiteY12" fmla="*/ 1282541 h 5991225"/>
              <a:gd name="connsiteX13" fmla="*/ 20692776 w 20716875"/>
              <a:gd name="connsiteY13" fmla="*/ 1362647 h 599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716875" h="5991225">
                <a:moveTo>
                  <a:pt x="20692776" y="1362647"/>
                </a:moveTo>
                <a:lnTo>
                  <a:pt x="20505040" y="1362647"/>
                </a:lnTo>
                <a:lnTo>
                  <a:pt x="20505040" y="7144"/>
                </a:lnTo>
                <a:lnTo>
                  <a:pt x="7144" y="7144"/>
                </a:lnTo>
                <a:lnTo>
                  <a:pt x="7144" y="4230720"/>
                </a:lnTo>
                <a:cubicBezTo>
                  <a:pt x="7144" y="4230910"/>
                  <a:pt x="7144" y="5993416"/>
                  <a:pt x="7144" y="5993416"/>
                </a:cubicBezTo>
                <a:lnTo>
                  <a:pt x="20547044" y="5993416"/>
                </a:lnTo>
                <a:lnTo>
                  <a:pt x="20547044" y="3375851"/>
                </a:lnTo>
                <a:lnTo>
                  <a:pt x="20505040" y="3375851"/>
                </a:lnTo>
                <a:lnTo>
                  <a:pt x="20505040" y="2267426"/>
                </a:lnTo>
                <a:lnTo>
                  <a:pt x="20712780" y="2267426"/>
                </a:lnTo>
                <a:lnTo>
                  <a:pt x="20712780" y="1282541"/>
                </a:lnTo>
                <a:lnTo>
                  <a:pt x="20692776" y="1282541"/>
                </a:lnTo>
                <a:lnTo>
                  <a:pt x="20692776" y="1362647"/>
                </a:lnTo>
                <a:close/>
              </a:path>
            </a:pathLst>
          </a:custGeom>
          <a:solidFill>
            <a:srgbClr val="D09E75"/>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5D224C37-63CC-40AF-972C-24A8C3D236EC}"/>
              </a:ext>
            </a:extLst>
          </p:cNvPr>
          <p:cNvSpPr/>
          <p:nvPr/>
        </p:nvSpPr>
        <p:spPr>
          <a:xfrm>
            <a:off x="3724025"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alpha val="20000"/>
            </a:srgbClr>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DC793D59-EF44-43C8-BAF1-255B244149E3}"/>
              </a:ext>
            </a:extLst>
          </p:cNvPr>
          <p:cNvSpPr/>
          <p:nvPr/>
        </p:nvSpPr>
        <p:spPr>
          <a:xfrm>
            <a:off x="4052390"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alpha val="20000"/>
            </a:srgbClr>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A3C4539C-10C7-4087-A861-2C6A71F27996}"/>
              </a:ext>
            </a:extLst>
          </p:cNvPr>
          <p:cNvSpPr/>
          <p:nvPr/>
        </p:nvSpPr>
        <p:spPr>
          <a:xfrm>
            <a:off x="2082201"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6493694C-1878-46DB-B78A-D68828C9C987}"/>
              </a:ext>
            </a:extLst>
          </p:cNvPr>
          <p:cNvSpPr/>
          <p:nvPr/>
        </p:nvSpPr>
        <p:spPr>
          <a:xfrm>
            <a:off x="2410566"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2BFA7A71-B4FC-49D2-9D6E-CEF55885E600}"/>
              </a:ext>
            </a:extLst>
          </p:cNvPr>
          <p:cNvSpPr/>
          <p:nvPr/>
        </p:nvSpPr>
        <p:spPr>
          <a:xfrm>
            <a:off x="2738931"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3727B7A6-8DB5-4298-B4C0-803BD13DA976}"/>
              </a:ext>
            </a:extLst>
          </p:cNvPr>
          <p:cNvSpPr/>
          <p:nvPr/>
        </p:nvSpPr>
        <p:spPr>
          <a:xfrm>
            <a:off x="3067295"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691001E7-3F30-441A-94F6-82F248AC8466}"/>
              </a:ext>
            </a:extLst>
          </p:cNvPr>
          <p:cNvSpPr/>
          <p:nvPr/>
        </p:nvSpPr>
        <p:spPr>
          <a:xfrm>
            <a:off x="3395660"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A955B068-9BFD-4858-AB9D-BDE01EE522FA}"/>
              </a:ext>
            </a:extLst>
          </p:cNvPr>
          <p:cNvSpPr/>
          <p:nvPr/>
        </p:nvSpPr>
        <p:spPr>
          <a:xfrm>
            <a:off x="5087687"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51BFC54C-54D1-4F91-A4C3-72C2127AD060}"/>
              </a:ext>
            </a:extLst>
          </p:cNvPr>
          <p:cNvSpPr/>
          <p:nvPr/>
        </p:nvSpPr>
        <p:spPr>
          <a:xfrm>
            <a:off x="5416051"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EABA0454-A362-49B7-BE47-B1B5A8AD8B9B}"/>
              </a:ext>
            </a:extLst>
          </p:cNvPr>
          <p:cNvSpPr/>
          <p:nvPr/>
        </p:nvSpPr>
        <p:spPr>
          <a:xfrm>
            <a:off x="5744416"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1C664CF-6C06-49BB-8062-1BD89EC70ABA}"/>
              </a:ext>
            </a:extLst>
          </p:cNvPr>
          <p:cNvSpPr/>
          <p:nvPr/>
        </p:nvSpPr>
        <p:spPr>
          <a:xfrm>
            <a:off x="6072781" y="645393"/>
            <a:ext cx="47631" cy="5115517"/>
          </a:xfrm>
          <a:custGeom>
            <a:avLst/>
            <a:gdLst>
              <a:gd name="connsiteX0" fmla="*/ 7143 w 47625"/>
              <a:gd name="connsiteY0" fmla="*/ 7144 h 5114925"/>
              <a:gd name="connsiteX1" fmla="*/ 43338 w 47625"/>
              <a:gd name="connsiteY1" fmla="*/ 7144 h 5114925"/>
              <a:gd name="connsiteX2" fmla="*/ 43338 w 47625"/>
              <a:gd name="connsiteY2" fmla="*/ 5108544 h 5114925"/>
              <a:gd name="connsiteX3" fmla="*/ 7143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3" y="7144"/>
                </a:moveTo>
                <a:lnTo>
                  <a:pt x="43338" y="7144"/>
                </a:lnTo>
                <a:lnTo>
                  <a:pt x="43338" y="5108544"/>
                </a:lnTo>
                <a:lnTo>
                  <a:pt x="7143" y="5108544"/>
                </a:lnTo>
                <a:close/>
              </a:path>
            </a:pathLst>
          </a:custGeom>
          <a:solidFill>
            <a:srgbClr val="796857"/>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1AB92F17-ADB1-4423-92DB-C0E9A9DF2DF7}"/>
              </a:ext>
            </a:extLst>
          </p:cNvPr>
          <p:cNvSpPr/>
          <p:nvPr/>
        </p:nvSpPr>
        <p:spPr>
          <a:xfrm>
            <a:off x="6401146"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87AE807F-C9BE-4EA7-8F6A-BBC355AEA87F}"/>
              </a:ext>
            </a:extLst>
          </p:cNvPr>
          <p:cNvSpPr/>
          <p:nvPr/>
        </p:nvSpPr>
        <p:spPr>
          <a:xfrm>
            <a:off x="6729510" y="645393"/>
            <a:ext cx="47631" cy="5115517"/>
          </a:xfrm>
          <a:custGeom>
            <a:avLst/>
            <a:gdLst>
              <a:gd name="connsiteX0" fmla="*/ 7143 w 47625"/>
              <a:gd name="connsiteY0" fmla="*/ 7144 h 5114925"/>
              <a:gd name="connsiteX1" fmla="*/ 43338 w 47625"/>
              <a:gd name="connsiteY1" fmla="*/ 7144 h 5114925"/>
              <a:gd name="connsiteX2" fmla="*/ 43338 w 47625"/>
              <a:gd name="connsiteY2" fmla="*/ 5108544 h 5114925"/>
              <a:gd name="connsiteX3" fmla="*/ 7143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3" y="7144"/>
                </a:moveTo>
                <a:lnTo>
                  <a:pt x="43338" y="7144"/>
                </a:lnTo>
                <a:lnTo>
                  <a:pt x="43338" y="5108544"/>
                </a:lnTo>
                <a:lnTo>
                  <a:pt x="7143" y="5108544"/>
                </a:lnTo>
                <a:close/>
              </a:path>
            </a:pathLst>
          </a:custGeom>
          <a:solidFill>
            <a:srgbClr val="796857"/>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345A7FC1-9171-4088-8DE7-C3B3FD8203D5}"/>
              </a:ext>
            </a:extLst>
          </p:cNvPr>
          <p:cNvSpPr/>
          <p:nvPr/>
        </p:nvSpPr>
        <p:spPr>
          <a:xfrm>
            <a:off x="7057875"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3B983BDA-09C1-480D-A1BD-10ECE3BE82A1}"/>
              </a:ext>
            </a:extLst>
          </p:cNvPr>
          <p:cNvSpPr/>
          <p:nvPr/>
        </p:nvSpPr>
        <p:spPr>
          <a:xfrm>
            <a:off x="7386240" y="645393"/>
            <a:ext cx="47631" cy="5115517"/>
          </a:xfrm>
          <a:custGeom>
            <a:avLst/>
            <a:gdLst>
              <a:gd name="connsiteX0" fmla="*/ 7144 w 47625"/>
              <a:gd name="connsiteY0" fmla="*/ 7144 h 5114925"/>
              <a:gd name="connsiteX1" fmla="*/ 43338 w 47625"/>
              <a:gd name="connsiteY1" fmla="*/ 7144 h 5114925"/>
              <a:gd name="connsiteX2" fmla="*/ 43338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8" y="7144"/>
                </a:lnTo>
                <a:lnTo>
                  <a:pt x="43338"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C4629331-7314-4ED1-B7DC-7C1550A76514}"/>
              </a:ext>
            </a:extLst>
          </p:cNvPr>
          <p:cNvSpPr/>
          <p:nvPr/>
        </p:nvSpPr>
        <p:spPr>
          <a:xfrm>
            <a:off x="7714605"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73515988-1B03-4620-BD1A-0B58FDEAE661}"/>
              </a:ext>
            </a:extLst>
          </p:cNvPr>
          <p:cNvSpPr/>
          <p:nvPr/>
        </p:nvSpPr>
        <p:spPr>
          <a:xfrm>
            <a:off x="8042969" y="645393"/>
            <a:ext cx="47631" cy="5115517"/>
          </a:xfrm>
          <a:custGeom>
            <a:avLst/>
            <a:gdLst>
              <a:gd name="connsiteX0" fmla="*/ 7144 w 47625"/>
              <a:gd name="connsiteY0" fmla="*/ 7144 h 5114925"/>
              <a:gd name="connsiteX1" fmla="*/ 43338 w 47625"/>
              <a:gd name="connsiteY1" fmla="*/ 7144 h 5114925"/>
              <a:gd name="connsiteX2" fmla="*/ 43338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8" y="7144"/>
                </a:lnTo>
                <a:lnTo>
                  <a:pt x="43338"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A403A566-5226-4B62-8705-C6DB2CE4F003}"/>
              </a:ext>
            </a:extLst>
          </p:cNvPr>
          <p:cNvSpPr/>
          <p:nvPr/>
        </p:nvSpPr>
        <p:spPr>
          <a:xfrm>
            <a:off x="8371334"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1DAAF7E9-8FE3-44EF-8086-F60B5D4AB120}"/>
              </a:ext>
            </a:extLst>
          </p:cNvPr>
          <p:cNvSpPr/>
          <p:nvPr/>
        </p:nvSpPr>
        <p:spPr>
          <a:xfrm>
            <a:off x="4759322"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B9DF94C0-3750-40A5-A2CC-D50642E49F1A}"/>
              </a:ext>
            </a:extLst>
          </p:cNvPr>
          <p:cNvSpPr/>
          <p:nvPr/>
        </p:nvSpPr>
        <p:spPr>
          <a:xfrm>
            <a:off x="8699699" y="645393"/>
            <a:ext cx="47631" cy="5115517"/>
          </a:xfrm>
          <a:custGeom>
            <a:avLst/>
            <a:gdLst>
              <a:gd name="connsiteX0" fmla="*/ 7144 w 47625"/>
              <a:gd name="connsiteY0" fmla="*/ 7144 h 5114925"/>
              <a:gd name="connsiteX1" fmla="*/ 43338 w 47625"/>
              <a:gd name="connsiteY1" fmla="*/ 7144 h 5114925"/>
              <a:gd name="connsiteX2" fmla="*/ 43338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8" y="7144"/>
                </a:lnTo>
                <a:lnTo>
                  <a:pt x="43338" y="5108544"/>
                </a:lnTo>
                <a:lnTo>
                  <a:pt x="7144" y="5108544"/>
                </a:lnTo>
                <a:close/>
              </a:path>
            </a:pathLst>
          </a:custGeom>
          <a:solidFill>
            <a:srgbClr val="796857">
              <a:alpha val="20000"/>
            </a:srgbClr>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F937BDD-F6D0-4D46-ACC8-8AC7B8B4516E}"/>
              </a:ext>
            </a:extLst>
          </p:cNvPr>
          <p:cNvSpPr/>
          <p:nvPr/>
        </p:nvSpPr>
        <p:spPr>
          <a:xfrm>
            <a:off x="9028064"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alpha val="20000"/>
            </a:srgbClr>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C85CD8B0-F126-4F34-93C9-DE7A2B46A85E}"/>
              </a:ext>
            </a:extLst>
          </p:cNvPr>
          <p:cNvSpPr/>
          <p:nvPr/>
        </p:nvSpPr>
        <p:spPr>
          <a:xfrm>
            <a:off x="10063075" y="645393"/>
            <a:ext cx="47631" cy="5115517"/>
          </a:xfrm>
          <a:custGeom>
            <a:avLst/>
            <a:gdLst>
              <a:gd name="connsiteX0" fmla="*/ 7144 w 47625"/>
              <a:gd name="connsiteY0" fmla="*/ 7144 h 5114925"/>
              <a:gd name="connsiteX1" fmla="*/ 43338 w 47625"/>
              <a:gd name="connsiteY1" fmla="*/ 7144 h 5114925"/>
              <a:gd name="connsiteX2" fmla="*/ 43338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8" y="7144"/>
                </a:lnTo>
                <a:lnTo>
                  <a:pt x="43338"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A49CEE5F-5A52-4FCD-802B-079DDB57289E}"/>
              </a:ext>
            </a:extLst>
          </p:cNvPr>
          <p:cNvSpPr/>
          <p:nvPr/>
        </p:nvSpPr>
        <p:spPr>
          <a:xfrm>
            <a:off x="10391440" y="645393"/>
            <a:ext cx="47631" cy="5115517"/>
          </a:xfrm>
          <a:custGeom>
            <a:avLst/>
            <a:gdLst>
              <a:gd name="connsiteX0" fmla="*/ 7143 w 47625"/>
              <a:gd name="connsiteY0" fmla="*/ 7144 h 5114925"/>
              <a:gd name="connsiteX1" fmla="*/ 43339 w 47625"/>
              <a:gd name="connsiteY1" fmla="*/ 7144 h 5114925"/>
              <a:gd name="connsiteX2" fmla="*/ 43339 w 47625"/>
              <a:gd name="connsiteY2" fmla="*/ 5108544 h 5114925"/>
              <a:gd name="connsiteX3" fmla="*/ 7143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3" y="7144"/>
                </a:moveTo>
                <a:lnTo>
                  <a:pt x="43339" y="7144"/>
                </a:lnTo>
                <a:lnTo>
                  <a:pt x="43339" y="5108544"/>
                </a:lnTo>
                <a:lnTo>
                  <a:pt x="7143" y="5108544"/>
                </a:lnTo>
                <a:close/>
              </a:path>
            </a:pathLst>
          </a:custGeom>
          <a:solidFill>
            <a:srgbClr val="796857"/>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A7586D50-FE09-4226-97DC-4C9F1FAFE38A}"/>
              </a:ext>
            </a:extLst>
          </p:cNvPr>
          <p:cNvSpPr/>
          <p:nvPr/>
        </p:nvSpPr>
        <p:spPr>
          <a:xfrm>
            <a:off x="10719804" y="645393"/>
            <a:ext cx="47631" cy="5115517"/>
          </a:xfrm>
          <a:custGeom>
            <a:avLst/>
            <a:gdLst>
              <a:gd name="connsiteX0" fmla="*/ 7144 w 47625"/>
              <a:gd name="connsiteY0" fmla="*/ 7144 h 5114925"/>
              <a:gd name="connsiteX1" fmla="*/ 43340 w 47625"/>
              <a:gd name="connsiteY1" fmla="*/ 7144 h 5114925"/>
              <a:gd name="connsiteX2" fmla="*/ 43340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40" y="7144"/>
                </a:lnTo>
                <a:lnTo>
                  <a:pt x="43340"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C9DC4603-9F5F-41E6-96BA-572AD77CC751}"/>
              </a:ext>
            </a:extLst>
          </p:cNvPr>
          <p:cNvSpPr/>
          <p:nvPr/>
        </p:nvSpPr>
        <p:spPr>
          <a:xfrm>
            <a:off x="11048169"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D105DF32-2A84-487D-BD46-A92B8F5728FB}"/>
              </a:ext>
            </a:extLst>
          </p:cNvPr>
          <p:cNvSpPr/>
          <p:nvPr/>
        </p:nvSpPr>
        <p:spPr>
          <a:xfrm>
            <a:off x="11376534"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2F937B6C-0F4D-4E8D-9622-1632F81A8DDB}"/>
              </a:ext>
            </a:extLst>
          </p:cNvPr>
          <p:cNvSpPr/>
          <p:nvPr/>
        </p:nvSpPr>
        <p:spPr>
          <a:xfrm>
            <a:off x="11704899" y="645393"/>
            <a:ext cx="47631" cy="5115517"/>
          </a:xfrm>
          <a:custGeom>
            <a:avLst/>
            <a:gdLst>
              <a:gd name="connsiteX0" fmla="*/ 7143 w 47625"/>
              <a:gd name="connsiteY0" fmla="*/ 7144 h 5114925"/>
              <a:gd name="connsiteX1" fmla="*/ 43339 w 47625"/>
              <a:gd name="connsiteY1" fmla="*/ 7144 h 5114925"/>
              <a:gd name="connsiteX2" fmla="*/ 43339 w 47625"/>
              <a:gd name="connsiteY2" fmla="*/ 5108544 h 5114925"/>
              <a:gd name="connsiteX3" fmla="*/ 7143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3" y="7144"/>
                </a:moveTo>
                <a:lnTo>
                  <a:pt x="43339" y="7144"/>
                </a:lnTo>
                <a:lnTo>
                  <a:pt x="43339" y="5108544"/>
                </a:lnTo>
                <a:lnTo>
                  <a:pt x="7143" y="5108544"/>
                </a:lnTo>
                <a:close/>
              </a:path>
            </a:pathLst>
          </a:custGeom>
          <a:solidFill>
            <a:srgbClr val="796857"/>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35B558CC-830C-4444-BE35-B1F8E38EBE23}"/>
              </a:ext>
            </a:extLst>
          </p:cNvPr>
          <p:cNvSpPr/>
          <p:nvPr/>
        </p:nvSpPr>
        <p:spPr>
          <a:xfrm>
            <a:off x="12033263" y="645393"/>
            <a:ext cx="47631" cy="5115517"/>
          </a:xfrm>
          <a:custGeom>
            <a:avLst/>
            <a:gdLst>
              <a:gd name="connsiteX0" fmla="*/ 7144 w 47625"/>
              <a:gd name="connsiteY0" fmla="*/ 7144 h 5114925"/>
              <a:gd name="connsiteX1" fmla="*/ 43340 w 47625"/>
              <a:gd name="connsiteY1" fmla="*/ 7144 h 5114925"/>
              <a:gd name="connsiteX2" fmla="*/ 43340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40" y="7144"/>
                </a:lnTo>
                <a:lnTo>
                  <a:pt x="43340"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3ADC42B3-96C1-4362-8C89-8F3CF014CD9E}"/>
              </a:ext>
            </a:extLst>
          </p:cNvPr>
          <p:cNvSpPr/>
          <p:nvPr/>
        </p:nvSpPr>
        <p:spPr>
          <a:xfrm>
            <a:off x="12361628"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A6238DEE-63F0-4CC8-A7DC-53D7D8D9B409}"/>
              </a:ext>
            </a:extLst>
          </p:cNvPr>
          <p:cNvSpPr/>
          <p:nvPr/>
        </p:nvSpPr>
        <p:spPr>
          <a:xfrm>
            <a:off x="12689993"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74C23BB2-F343-4BB6-B5F4-729988719C22}"/>
              </a:ext>
            </a:extLst>
          </p:cNvPr>
          <p:cNvSpPr/>
          <p:nvPr/>
        </p:nvSpPr>
        <p:spPr>
          <a:xfrm>
            <a:off x="13018358" y="645393"/>
            <a:ext cx="47631" cy="5115517"/>
          </a:xfrm>
          <a:custGeom>
            <a:avLst/>
            <a:gdLst>
              <a:gd name="connsiteX0" fmla="*/ 7143 w 47625"/>
              <a:gd name="connsiteY0" fmla="*/ 7144 h 5114925"/>
              <a:gd name="connsiteX1" fmla="*/ 43339 w 47625"/>
              <a:gd name="connsiteY1" fmla="*/ 7144 h 5114925"/>
              <a:gd name="connsiteX2" fmla="*/ 43339 w 47625"/>
              <a:gd name="connsiteY2" fmla="*/ 5108544 h 5114925"/>
              <a:gd name="connsiteX3" fmla="*/ 7143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3" y="7144"/>
                </a:moveTo>
                <a:lnTo>
                  <a:pt x="43339" y="7144"/>
                </a:lnTo>
                <a:lnTo>
                  <a:pt x="43339" y="5108544"/>
                </a:lnTo>
                <a:lnTo>
                  <a:pt x="7143" y="5108544"/>
                </a:lnTo>
                <a:close/>
              </a:path>
            </a:pathLst>
          </a:custGeom>
          <a:solidFill>
            <a:srgbClr val="796857"/>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6204F472-2440-4B10-B29B-C5491DE53215}"/>
              </a:ext>
            </a:extLst>
          </p:cNvPr>
          <p:cNvSpPr/>
          <p:nvPr/>
        </p:nvSpPr>
        <p:spPr>
          <a:xfrm>
            <a:off x="13346722" y="645393"/>
            <a:ext cx="47631" cy="5115517"/>
          </a:xfrm>
          <a:custGeom>
            <a:avLst/>
            <a:gdLst>
              <a:gd name="connsiteX0" fmla="*/ 7144 w 47625"/>
              <a:gd name="connsiteY0" fmla="*/ 7144 h 5114925"/>
              <a:gd name="connsiteX1" fmla="*/ 43340 w 47625"/>
              <a:gd name="connsiteY1" fmla="*/ 7144 h 5114925"/>
              <a:gd name="connsiteX2" fmla="*/ 43340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40" y="7144"/>
                </a:lnTo>
                <a:lnTo>
                  <a:pt x="43340"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F95CB18B-E13B-4915-86E9-0203E3D1B2A9}"/>
              </a:ext>
            </a:extLst>
          </p:cNvPr>
          <p:cNvSpPr/>
          <p:nvPr/>
        </p:nvSpPr>
        <p:spPr>
          <a:xfrm>
            <a:off x="9734710"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C6049E1E-1CD4-4D01-98EA-07E6608609D4}"/>
              </a:ext>
            </a:extLst>
          </p:cNvPr>
          <p:cNvSpPr/>
          <p:nvPr/>
        </p:nvSpPr>
        <p:spPr>
          <a:xfrm>
            <a:off x="13675087"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alpha val="20000"/>
            </a:srgbClr>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C934C800-ABAD-4716-B388-201205A75388}"/>
              </a:ext>
            </a:extLst>
          </p:cNvPr>
          <p:cNvSpPr/>
          <p:nvPr/>
        </p:nvSpPr>
        <p:spPr>
          <a:xfrm>
            <a:off x="14003357"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alpha val="20000"/>
            </a:srgbClr>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0FC7B97-9F73-47CB-95C9-7E92365EB31E}"/>
              </a:ext>
            </a:extLst>
          </p:cNvPr>
          <p:cNvSpPr/>
          <p:nvPr/>
        </p:nvSpPr>
        <p:spPr>
          <a:xfrm>
            <a:off x="15038367"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F6C9E94F-C137-44BF-B0F6-FE50A3DFBBC6}"/>
              </a:ext>
            </a:extLst>
          </p:cNvPr>
          <p:cNvSpPr/>
          <p:nvPr/>
        </p:nvSpPr>
        <p:spPr>
          <a:xfrm>
            <a:off x="15366732"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6B919A97-4D4B-40AB-B625-070D9F43547C}"/>
              </a:ext>
            </a:extLst>
          </p:cNvPr>
          <p:cNvSpPr/>
          <p:nvPr/>
        </p:nvSpPr>
        <p:spPr>
          <a:xfrm>
            <a:off x="15695096" y="645393"/>
            <a:ext cx="47631" cy="5115517"/>
          </a:xfrm>
          <a:custGeom>
            <a:avLst/>
            <a:gdLst>
              <a:gd name="connsiteX0" fmla="*/ 7143 w 47625"/>
              <a:gd name="connsiteY0" fmla="*/ 7144 h 5114925"/>
              <a:gd name="connsiteX1" fmla="*/ 43339 w 47625"/>
              <a:gd name="connsiteY1" fmla="*/ 7144 h 5114925"/>
              <a:gd name="connsiteX2" fmla="*/ 43339 w 47625"/>
              <a:gd name="connsiteY2" fmla="*/ 5108544 h 5114925"/>
              <a:gd name="connsiteX3" fmla="*/ 7143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3" y="7144"/>
                </a:moveTo>
                <a:lnTo>
                  <a:pt x="43339" y="7144"/>
                </a:lnTo>
                <a:lnTo>
                  <a:pt x="43339" y="5108544"/>
                </a:lnTo>
                <a:lnTo>
                  <a:pt x="7143" y="5108544"/>
                </a:lnTo>
                <a:close/>
              </a:path>
            </a:pathLst>
          </a:custGeom>
          <a:solidFill>
            <a:srgbClr val="796857"/>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D2419498-1EA7-4DDE-B6A7-4D3555D53346}"/>
              </a:ext>
            </a:extLst>
          </p:cNvPr>
          <p:cNvSpPr/>
          <p:nvPr/>
        </p:nvSpPr>
        <p:spPr>
          <a:xfrm>
            <a:off x="16023461" y="645393"/>
            <a:ext cx="47631" cy="5115517"/>
          </a:xfrm>
          <a:custGeom>
            <a:avLst/>
            <a:gdLst>
              <a:gd name="connsiteX0" fmla="*/ 7144 w 47625"/>
              <a:gd name="connsiteY0" fmla="*/ 7144 h 5114925"/>
              <a:gd name="connsiteX1" fmla="*/ 43340 w 47625"/>
              <a:gd name="connsiteY1" fmla="*/ 7144 h 5114925"/>
              <a:gd name="connsiteX2" fmla="*/ 43340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40" y="7144"/>
                </a:lnTo>
                <a:lnTo>
                  <a:pt x="43340"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113A4C62-0ABC-4E53-B900-247429DFBF66}"/>
              </a:ext>
            </a:extLst>
          </p:cNvPr>
          <p:cNvSpPr/>
          <p:nvPr/>
        </p:nvSpPr>
        <p:spPr>
          <a:xfrm>
            <a:off x="16351826"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96458EE2-6DF1-4DAA-9974-6D40A433B417}"/>
              </a:ext>
            </a:extLst>
          </p:cNvPr>
          <p:cNvSpPr/>
          <p:nvPr/>
        </p:nvSpPr>
        <p:spPr>
          <a:xfrm>
            <a:off x="16680191"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AF0EC0BD-B64C-444C-83EA-C8E1029276FA}"/>
              </a:ext>
            </a:extLst>
          </p:cNvPr>
          <p:cNvSpPr/>
          <p:nvPr/>
        </p:nvSpPr>
        <p:spPr>
          <a:xfrm>
            <a:off x="17008555" y="645393"/>
            <a:ext cx="47631" cy="5115517"/>
          </a:xfrm>
          <a:custGeom>
            <a:avLst/>
            <a:gdLst>
              <a:gd name="connsiteX0" fmla="*/ 7143 w 47625"/>
              <a:gd name="connsiteY0" fmla="*/ 7144 h 5114925"/>
              <a:gd name="connsiteX1" fmla="*/ 43339 w 47625"/>
              <a:gd name="connsiteY1" fmla="*/ 7144 h 5114925"/>
              <a:gd name="connsiteX2" fmla="*/ 43339 w 47625"/>
              <a:gd name="connsiteY2" fmla="*/ 5108544 h 5114925"/>
              <a:gd name="connsiteX3" fmla="*/ 7143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3" y="7144"/>
                </a:moveTo>
                <a:lnTo>
                  <a:pt x="43339" y="7144"/>
                </a:lnTo>
                <a:lnTo>
                  <a:pt x="43339" y="5108544"/>
                </a:lnTo>
                <a:lnTo>
                  <a:pt x="7143" y="5108544"/>
                </a:lnTo>
                <a:close/>
              </a:path>
            </a:pathLst>
          </a:custGeom>
          <a:solidFill>
            <a:srgbClr val="796857"/>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104090DA-ADB1-4B18-9633-AA98B20D9C37}"/>
              </a:ext>
            </a:extLst>
          </p:cNvPr>
          <p:cNvSpPr/>
          <p:nvPr/>
        </p:nvSpPr>
        <p:spPr>
          <a:xfrm>
            <a:off x="17336920" y="645393"/>
            <a:ext cx="47631" cy="5115517"/>
          </a:xfrm>
          <a:custGeom>
            <a:avLst/>
            <a:gdLst>
              <a:gd name="connsiteX0" fmla="*/ 7144 w 47625"/>
              <a:gd name="connsiteY0" fmla="*/ 7144 h 5114925"/>
              <a:gd name="connsiteX1" fmla="*/ 43340 w 47625"/>
              <a:gd name="connsiteY1" fmla="*/ 7144 h 5114925"/>
              <a:gd name="connsiteX2" fmla="*/ 43340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40" y="7144"/>
                </a:lnTo>
                <a:lnTo>
                  <a:pt x="43340"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524961AD-BABD-4B2C-98F8-93425FE771B2}"/>
              </a:ext>
            </a:extLst>
          </p:cNvPr>
          <p:cNvSpPr/>
          <p:nvPr/>
        </p:nvSpPr>
        <p:spPr>
          <a:xfrm>
            <a:off x="17665285"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A073C1AF-BF5C-40EF-9D2A-2BFBB3CD1427}"/>
              </a:ext>
            </a:extLst>
          </p:cNvPr>
          <p:cNvSpPr/>
          <p:nvPr/>
        </p:nvSpPr>
        <p:spPr>
          <a:xfrm>
            <a:off x="17993650"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A4C5F297-DEFB-4EFC-93FE-006DBF19BE15}"/>
              </a:ext>
            </a:extLst>
          </p:cNvPr>
          <p:cNvSpPr/>
          <p:nvPr/>
        </p:nvSpPr>
        <p:spPr>
          <a:xfrm>
            <a:off x="18322014" y="645393"/>
            <a:ext cx="47631" cy="5115517"/>
          </a:xfrm>
          <a:custGeom>
            <a:avLst/>
            <a:gdLst>
              <a:gd name="connsiteX0" fmla="*/ 7143 w 47625"/>
              <a:gd name="connsiteY0" fmla="*/ 7144 h 5114925"/>
              <a:gd name="connsiteX1" fmla="*/ 43339 w 47625"/>
              <a:gd name="connsiteY1" fmla="*/ 7144 h 5114925"/>
              <a:gd name="connsiteX2" fmla="*/ 43339 w 47625"/>
              <a:gd name="connsiteY2" fmla="*/ 5108544 h 5114925"/>
              <a:gd name="connsiteX3" fmla="*/ 7143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3" y="7144"/>
                </a:moveTo>
                <a:lnTo>
                  <a:pt x="43339" y="7144"/>
                </a:lnTo>
                <a:lnTo>
                  <a:pt x="43339" y="5108544"/>
                </a:lnTo>
                <a:lnTo>
                  <a:pt x="7143" y="5108544"/>
                </a:lnTo>
                <a:close/>
              </a:path>
            </a:pathLst>
          </a:custGeom>
          <a:solidFill>
            <a:srgbClr val="796857"/>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D30A3215-EDBB-4A24-93A5-22B5049D9A01}"/>
              </a:ext>
            </a:extLst>
          </p:cNvPr>
          <p:cNvSpPr/>
          <p:nvPr/>
        </p:nvSpPr>
        <p:spPr>
          <a:xfrm>
            <a:off x="14710002" y="645393"/>
            <a:ext cx="47631" cy="5115517"/>
          </a:xfrm>
          <a:custGeom>
            <a:avLst/>
            <a:gdLst>
              <a:gd name="connsiteX0" fmla="*/ 7144 w 47625"/>
              <a:gd name="connsiteY0" fmla="*/ 7144 h 5114925"/>
              <a:gd name="connsiteX1" fmla="*/ 43340 w 47625"/>
              <a:gd name="connsiteY1" fmla="*/ 7144 h 5114925"/>
              <a:gd name="connsiteX2" fmla="*/ 43340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40" y="7144"/>
                </a:lnTo>
                <a:lnTo>
                  <a:pt x="43340"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2CBC24C0-7C90-4387-8D4A-B750DC411510}"/>
              </a:ext>
            </a:extLst>
          </p:cNvPr>
          <p:cNvSpPr/>
          <p:nvPr/>
        </p:nvSpPr>
        <p:spPr>
          <a:xfrm>
            <a:off x="18650379" y="645393"/>
            <a:ext cx="47631" cy="5115517"/>
          </a:xfrm>
          <a:custGeom>
            <a:avLst/>
            <a:gdLst>
              <a:gd name="connsiteX0" fmla="*/ 7144 w 47625"/>
              <a:gd name="connsiteY0" fmla="*/ 7144 h 5114925"/>
              <a:gd name="connsiteX1" fmla="*/ 43340 w 47625"/>
              <a:gd name="connsiteY1" fmla="*/ 7144 h 5114925"/>
              <a:gd name="connsiteX2" fmla="*/ 43340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40" y="7144"/>
                </a:lnTo>
                <a:lnTo>
                  <a:pt x="43340" y="5108544"/>
                </a:lnTo>
                <a:lnTo>
                  <a:pt x="7144" y="5108544"/>
                </a:lnTo>
                <a:close/>
              </a:path>
            </a:pathLst>
          </a:custGeom>
          <a:solidFill>
            <a:srgbClr val="796857">
              <a:alpha val="20000"/>
            </a:srgbClr>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0A27A7CC-7E4B-442C-9683-0E58C97BD7E3}"/>
              </a:ext>
            </a:extLst>
          </p:cNvPr>
          <p:cNvSpPr/>
          <p:nvPr/>
        </p:nvSpPr>
        <p:spPr>
          <a:xfrm>
            <a:off x="18978744"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alpha val="20000"/>
            </a:srgbClr>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D7153B30-F3BF-45BF-8F8C-AF4C407A6B41}"/>
              </a:ext>
            </a:extLst>
          </p:cNvPr>
          <p:cNvSpPr/>
          <p:nvPr/>
        </p:nvSpPr>
        <p:spPr>
          <a:xfrm>
            <a:off x="20013755" y="645393"/>
            <a:ext cx="47631" cy="5115517"/>
          </a:xfrm>
          <a:custGeom>
            <a:avLst/>
            <a:gdLst>
              <a:gd name="connsiteX0" fmla="*/ 7143 w 47625"/>
              <a:gd name="connsiteY0" fmla="*/ 7144 h 5114925"/>
              <a:gd name="connsiteX1" fmla="*/ 43338 w 47625"/>
              <a:gd name="connsiteY1" fmla="*/ 7144 h 5114925"/>
              <a:gd name="connsiteX2" fmla="*/ 43338 w 47625"/>
              <a:gd name="connsiteY2" fmla="*/ 5108544 h 5114925"/>
              <a:gd name="connsiteX3" fmla="*/ 7143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3" y="7144"/>
                </a:moveTo>
                <a:lnTo>
                  <a:pt x="43338" y="7144"/>
                </a:lnTo>
                <a:lnTo>
                  <a:pt x="43338" y="5108544"/>
                </a:lnTo>
                <a:lnTo>
                  <a:pt x="7143" y="5108544"/>
                </a:lnTo>
                <a:close/>
              </a:path>
            </a:pathLst>
          </a:custGeom>
          <a:solidFill>
            <a:srgbClr val="796857"/>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D5E8669F-9843-4895-9CD0-74D9606F80A2}"/>
              </a:ext>
            </a:extLst>
          </p:cNvPr>
          <p:cNvSpPr/>
          <p:nvPr/>
        </p:nvSpPr>
        <p:spPr>
          <a:xfrm>
            <a:off x="20342120" y="645393"/>
            <a:ext cx="47631" cy="5115517"/>
          </a:xfrm>
          <a:custGeom>
            <a:avLst/>
            <a:gdLst>
              <a:gd name="connsiteX0" fmla="*/ 7143 w 47625"/>
              <a:gd name="connsiteY0" fmla="*/ 7144 h 5114925"/>
              <a:gd name="connsiteX1" fmla="*/ 43338 w 47625"/>
              <a:gd name="connsiteY1" fmla="*/ 7144 h 5114925"/>
              <a:gd name="connsiteX2" fmla="*/ 43338 w 47625"/>
              <a:gd name="connsiteY2" fmla="*/ 5108544 h 5114925"/>
              <a:gd name="connsiteX3" fmla="*/ 7143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3" y="7144"/>
                </a:moveTo>
                <a:lnTo>
                  <a:pt x="43338" y="7144"/>
                </a:lnTo>
                <a:lnTo>
                  <a:pt x="43338" y="5108544"/>
                </a:lnTo>
                <a:lnTo>
                  <a:pt x="7143" y="5108544"/>
                </a:lnTo>
                <a:close/>
              </a:path>
            </a:pathLst>
          </a:custGeom>
          <a:solidFill>
            <a:srgbClr val="796857"/>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32E217DC-3DD9-47A6-A6DD-2953EF3DC503}"/>
              </a:ext>
            </a:extLst>
          </p:cNvPr>
          <p:cNvSpPr/>
          <p:nvPr/>
        </p:nvSpPr>
        <p:spPr>
          <a:xfrm>
            <a:off x="20670485" y="645393"/>
            <a:ext cx="47631" cy="5115517"/>
          </a:xfrm>
          <a:custGeom>
            <a:avLst/>
            <a:gdLst>
              <a:gd name="connsiteX0" fmla="*/ 7145 w 47625"/>
              <a:gd name="connsiteY0" fmla="*/ 7144 h 5114925"/>
              <a:gd name="connsiteX1" fmla="*/ 43340 w 47625"/>
              <a:gd name="connsiteY1" fmla="*/ 7144 h 5114925"/>
              <a:gd name="connsiteX2" fmla="*/ 43340 w 47625"/>
              <a:gd name="connsiteY2" fmla="*/ 5108544 h 5114925"/>
              <a:gd name="connsiteX3" fmla="*/ 7145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5" y="7144"/>
                </a:moveTo>
                <a:lnTo>
                  <a:pt x="43340" y="7144"/>
                </a:lnTo>
                <a:lnTo>
                  <a:pt x="43340" y="5108544"/>
                </a:lnTo>
                <a:lnTo>
                  <a:pt x="7145" y="5108544"/>
                </a:lnTo>
                <a:close/>
              </a:path>
            </a:pathLst>
          </a:custGeom>
          <a:solidFill>
            <a:srgbClr val="796857"/>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EA1D7BCA-11AD-4A10-80E4-0FA291EFB37F}"/>
              </a:ext>
            </a:extLst>
          </p:cNvPr>
          <p:cNvSpPr/>
          <p:nvPr/>
        </p:nvSpPr>
        <p:spPr>
          <a:xfrm>
            <a:off x="20998849" y="645393"/>
            <a:ext cx="47631" cy="5115517"/>
          </a:xfrm>
          <a:custGeom>
            <a:avLst/>
            <a:gdLst>
              <a:gd name="connsiteX0" fmla="*/ 7144 w 47625"/>
              <a:gd name="connsiteY0" fmla="*/ 7144 h 5114925"/>
              <a:gd name="connsiteX1" fmla="*/ 43340 w 47625"/>
              <a:gd name="connsiteY1" fmla="*/ 7144 h 5114925"/>
              <a:gd name="connsiteX2" fmla="*/ 43340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40" y="7144"/>
                </a:lnTo>
                <a:lnTo>
                  <a:pt x="43340"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260B311A-7348-4693-B5FE-365BE84C100F}"/>
              </a:ext>
            </a:extLst>
          </p:cNvPr>
          <p:cNvSpPr/>
          <p:nvPr/>
        </p:nvSpPr>
        <p:spPr>
          <a:xfrm>
            <a:off x="21327214" y="645393"/>
            <a:ext cx="47631" cy="5115517"/>
          </a:xfrm>
          <a:custGeom>
            <a:avLst/>
            <a:gdLst>
              <a:gd name="connsiteX0" fmla="*/ 7144 w 47625"/>
              <a:gd name="connsiteY0" fmla="*/ 7144 h 5114925"/>
              <a:gd name="connsiteX1" fmla="*/ 43340 w 47625"/>
              <a:gd name="connsiteY1" fmla="*/ 7144 h 5114925"/>
              <a:gd name="connsiteX2" fmla="*/ 43340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40" y="7144"/>
                </a:lnTo>
                <a:lnTo>
                  <a:pt x="43340"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C37B53C4-C95D-40EE-BF29-475768204C28}"/>
              </a:ext>
            </a:extLst>
          </p:cNvPr>
          <p:cNvSpPr/>
          <p:nvPr/>
        </p:nvSpPr>
        <p:spPr>
          <a:xfrm>
            <a:off x="21655579"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9802D37A-BAC0-4240-ABDF-8ED083029634}"/>
              </a:ext>
            </a:extLst>
          </p:cNvPr>
          <p:cNvSpPr/>
          <p:nvPr/>
        </p:nvSpPr>
        <p:spPr>
          <a:xfrm>
            <a:off x="19685390" y="645393"/>
            <a:ext cx="47631" cy="5115517"/>
          </a:xfrm>
          <a:custGeom>
            <a:avLst/>
            <a:gdLst>
              <a:gd name="connsiteX0" fmla="*/ 7143 w 47625"/>
              <a:gd name="connsiteY0" fmla="*/ 7144 h 5114925"/>
              <a:gd name="connsiteX1" fmla="*/ 43339 w 47625"/>
              <a:gd name="connsiteY1" fmla="*/ 7144 h 5114925"/>
              <a:gd name="connsiteX2" fmla="*/ 43339 w 47625"/>
              <a:gd name="connsiteY2" fmla="*/ 5108544 h 5114925"/>
              <a:gd name="connsiteX3" fmla="*/ 7143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3" y="7144"/>
                </a:moveTo>
                <a:lnTo>
                  <a:pt x="43339" y="7144"/>
                </a:lnTo>
                <a:lnTo>
                  <a:pt x="43339" y="5108544"/>
                </a:lnTo>
                <a:lnTo>
                  <a:pt x="7143" y="5108544"/>
                </a:lnTo>
                <a:close/>
              </a:path>
            </a:pathLst>
          </a:custGeom>
          <a:solidFill>
            <a:srgbClr val="796857"/>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D124E592-27E4-41E1-A5CE-D5256B61125C}"/>
              </a:ext>
            </a:extLst>
          </p:cNvPr>
          <p:cNvSpPr/>
          <p:nvPr/>
        </p:nvSpPr>
        <p:spPr>
          <a:xfrm>
            <a:off x="21983943" y="645393"/>
            <a:ext cx="47631" cy="5115517"/>
          </a:xfrm>
          <a:custGeom>
            <a:avLst/>
            <a:gdLst>
              <a:gd name="connsiteX0" fmla="*/ 7144 w 47625"/>
              <a:gd name="connsiteY0" fmla="*/ 7144 h 5114925"/>
              <a:gd name="connsiteX1" fmla="*/ 43339 w 47625"/>
              <a:gd name="connsiteY1" fmla="*/ 7144 h 5114925"/>
              <a:gd name="connsiteX2" fmla="*/ 43339 w 47625"/>
              <a:gd name="connsiteY2" fmla="*/ 5108544 h 5114925"/>
              <a:gd name="connsiteX3" fmla="*/ 7144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4" y="7144"/>
                </a:moveTo>
                <a:lnTo>
                  <a:pt x="43339" y="7144"/>
                </a:lnTo>
                <a:lnTo>
                  <a:pt x="43339" y="5108544"/>
                </a:lnTo>
                <a:lnTo>
                  <a:pt x="7144" y="5108544"/>
                </a:lnTo>
                <a:close/>
              </a:path>
            </a:pathLst>
          </a:custGeom>
          <a:solidFill>
            <a:srgbClr val="796857"/>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6BD41494-8BB7-417E-8270-33C77B6276CF}"/>
              </a:ext>
            </a:extLst>
          </p:cNvPr>
          <p:cNvSpPr/>
          <p:nvPr/>
        </p:nvSpPr>
        <p:spPr>
          <a:xfrm>
            <a:off x="22312403" y="645393"/>
            <a:ext cx="47631" cy="5115517"/>
          </a:xfrm>
          <a:custGeom>
            <a:avLst/>
            <a:gdLst>
              <a:gd name="connsiteX0" fmla="*/ 7143 w 47625"/>
              <a:gd name="connsiteY0" fmla="*/ 7144 h 5114925"/>
              <a:gd name="connsiteX1" fmla="*/ 43244 w 47625"/>
              <a:gd name="connsiteY1" fmla="*/ 7144 h 5114925"/>
              <a:gd name="connsiteX2" fmla="*/ 43244 w 47625"/>
              <a:gd name="connsiteY2" fmla="*/ 5108544 h 5114925"/>
              <a:gd name="connsiteX3" fmla="*/ 7143 w 47625"/>
              <a:gd name="connsiteY3" fmla="*/ 5108544 h 5114925"/>
            </a:gdLst>
            <a:ahLst/>
            <a:cxnLst>
              <a:cxn ang="0">
                <a:pos x="connsiteX0" y="connsiteY0"/>
              </a:cxn>
              <a:cxn ang="0">
                <a:pos x="connsiteX1" y="connsiteY1"/>
              </a:cxn>
              <a:cxn ang="0">
                <a:pos x="connsiteX2" y="connsiteY2"/>
              </a:cxn>
              <a:cxn ang="0">
                <a:pos x="connsiteX3" y="connsiteY3"/>
              </a:cxn>
            </a:cxnLst>
            <a:rect l="l" t="t" r="r" b="b"/>
            <a:pathLst>
              <a:path w="47625" h="5114925">
                <a:moveTo>
                  <a:pt x="7143" y="7144"/>
                </a:moveTo>
                <a:lnTo>
                  <a:pt x="43244" y="7144"/>
                </a:lnTo>
                <a:lnTo>
                  <a:pt x="43244" y="5108544"/>
                </a:lnTo>
                <a:lnTo>
                  <a:pt x="7143" y="5108544"/>
                </a:lnTo>
                <a:close/>
              </a:path>
            </a:pathLst>
          </a:custGeom>
          <a:solidFill>
            <a:srgbClr val="796857"/>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A169B16D-0E4C-48E9-8037-BB5B4430196D}"/>
              </a:ext>
            </a:extLst>
          </p:cNvPr>
          <p:cNvSpPr/>
          <p:nvPr/>
        </p:nvSpPr>
        <p:spPr>
          <a:xfrm>
            <a:off x="1932737" y="5747384"/>
            <a:ext cx="20471594" cy="123839"/>
          </a:xfrm>
          <a:custGeom>
            <a:avLst/>
            <a:gdLst>
              <a:gd name="connsiteX0" fmla="*/ 20462556 w 20469225"/>
              <a:gd name="connsiteY0" fmla="*/ 7144 h 123825"/>
              <a:gd name="connsiteX1" fmla="*/ 20462556 w 20469225"/>
              <a:gd name="connsiteY1" fmla="*/ 125444 h 123825"/>
              <a:gd name="connsiteX2" fmla="*/ 7144 w 20469225"/>
              <a:gd name="connsiteY2" fmla="*/ 125444 h 123825"/>
              <a:gd name="connsiteX3" fmla="*/ 7144 w 20469225"/>
              <a:gd name="connsiteY3" fmla="*/ 7144 h 123825"/>
              <a:gd name="connsiteX4" fmla="*/ 8473726 w 20469225"/>
              <a:gd name="connsiteY4" fmla="*/ 7144 h 123825"/>
              <a:gd name="connsiteX5" fmla="*/ 20462556 w 20469225"/>
              <a:gd name="connsiteY5" fmla="*/ 714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69225" h="123825">
                <a:moveTo>
                  <a:pt x="20462556" y="7144"/>
                </a:moveTo>
                <a:lnTo>
                  <a:pt x="20462556" y="125444"/>
                </a:lnTo>
                <a:lnTo>
                  <a:pt x="7144" y="125444"/>
                </a:lnTo>
                <a:lnTo>
                  <a:pt x="7144" y="7144"/>
                </a:lnTo>
                <a:lnTo>
                  <a:pt x="8473726" y="7144"/>
                </a:lnTo>
                <a:cubicBezTo>
                  <a:pt x="8473821" y="7144"/>
                  <a:pt x="20462556" y="7144"/>
                  <a:pt x="20462556" y="7144"/>
                </a:cubicBezTo>
                <a:close/>
              </a:path>
            </a:pathLst>
          </a:custGeom>
          <a:solidFill>
            <a:srgbClr val="CBA78A"/>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DDCE17EA-5925-4880-8324-19954EF5D997}"/>
              </a:ext>
            </a:extLst>
          </p:cNvPr>
          <p:cNvSpPr/>
          <p:nvPr/>
        </p:nvSpPr>
        <p:spPr>
          <a:xfrm>
            <a:off x="1947216" y="5865507"/>
            <a:ext cx="20452542" cy="123839"/>
          </a:xfrm>
          <a:custGeom>
            <a:avLst/>
            <a:gdLst>
              <a:gd name="connsiteX0" fmla="*/ 7144 w 20450175"/>
              <a:gd name="connsiteY0" fmla="*/ 7144 h 123825"/>
              <a:gd name="connsiteX1" fmla="*/ 20448078 w 20450175"/>
              <a:gd name="connsiteY1" fmla="*/ 7144 h 123825"/>
              <a:gd name="connsiteX2" fmla="*/ 20448078 w 20450175"/>
              <a:gd name="connsiteY2" fmla="*/ 125539 h 123825"/>
              <a:gd name="connsiteX3" fmla="*/ 7143 w 20450175"/>
              <a:gd name="connsiteY3" fmla="*/ 125539 h 123825"/>
            </a:gdLst>
            <a:ahLst/>
            <a:cxnLst>
              <a:cxn ang="0">
                <a:pos x="connsiteX0" y="connsiteY0"/>
              </a:cxn>
              <a:cxn ang="0">
                <a:pos x="connsiteX1" y="connsiteY1"/>
              </a:cxn>
              <a:cxn ang="0">
                <a:pos x="connsiteX2" y="connsiteY2"/>
              </a:cxn>
              <a:cxn ang="0">
                <a:pos x="connsiteX3" y="connsiteY3"/>
              </a:cxn>
            </a:cxnLst>
            <a:rect l="l" t="t" r="r" b="b"/>
            <a:pathLst>
              <a:path w="20450175" h="123825">
                <a:moveTo>
                  <a:pt x="7144" y="7144"/>
                </a:moveTo>
                <a:lnTo>
                  <a:pt x="20448078" y="7144"/>
                </a:lnTo>
                <a:lnTo>
                  <a:pt x="20448078" y="125539"/>
                </a:lnTo>
                <a:lnTo>
                  <a:pt x="7143" y="125539"/>
                </a:lnTo>
                <a:close/>
              </a:path>
            </a:pathLst>
          </a:custGeom>
          <a:solidFill>
            <a:srgbClr val="AA7D57"/>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92132760-D449-4B03-ADD5-C617280D1E90}"/>
              </a:ext>
            </a:extLst>
          </p:cNvPr>
          <p:cNvSpPr/>
          <p:nvPr/>
        </p:nvSpPr>
        <p:spPr>
          <a:xfrm>
            <a:off x="1848240" y="5983917"/>
            <a:ext cx="20547803" cy="657301"/>
          </a:xfrm>
          <a:custGeom>
            <a:avLst/>
            <a:gdLst>
              <a:gd name="connsiteX0" fmla="*/ 7144 w 20545425"/>
              <a:gd name="connsiteY0" fmla="*/ 7143 h 657225"/>
              <a:gd name="connsiteX1" fmla="*/ 20547044 w 20545425"/>
              <a:gd name="connsiteY1" fmla="*/ 7143 h 657225"/>
              <a:gd name="connsiteX2" fmla="*/ 20547044 w 20545425"/>
              <a:gd name="connsiteY2" fmla="*/ 655510 h 657225"/>
              <a:gd name="connsiteX3" fmla="*/ 7143 w 20545425"/>
              <a:gd name="connsiteY3" fmla="*/ 655510 h 657225"/>
            </a:gdLst>
            <a:ahLst/>
            <a:cxnLst>
              <a:cxn ang="0">
                <a:pos x="connsiteX0" y="connsiteY0"/>
              </a:cxn>
              <a:cxn ang="0">
                <a:pos x="connsiteX1" y="connsiteY1"/>
              </a:cxn>
              <a:cxn ang="0">
                <a:pos x="connsiteX2" y="connsiteY2"/>
              </a:cxn>
              <a:cxn ang="0">
                <a:pos x="connsiteX3" y="connsiteY3"/>
              </a:cxn>
            </a:cxnLst>
            <a:rect l="l" t="t" r="r" b="b"/>
            <a:pathLst>
              <a:path w="20545425" h="657225">
                <a:moveTo>
                  <a:pt x="7144" y="7143"/>
                </a:moveTo>
                <a:lnTo>
                  <a:pt x="20547044" y="7143"/>
                </a:lnTo>
                <a:lnTo>
                  <a:pt x="20547044" y="655510"/>
                </a:lnTo>
                <a:lnTo>
                  <a:pt x="7143" y="655510"/>
                </a:lnTo>
                <a:close/>
              </a:path>
            </a:pathLst>
          </a:custGeom>
          <a:solidFill>
            <a:srgbClr val="B9875F"/>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E5F539DE-E208-42D9-869C-3516E422E83C}"/>
              </a:ext>
            </a:extLst>
          </p:cNvPr>
          <p:cNvSpPr/>
          <p:nvPr/>
        </p:nvSpPr>
        <p:spPr>
          <a:xfrm>
            <a:off x="11176009" y="4614253"/>
            <a:ext cx="1162185" cy="381044"/>
          </a:xfrm>
          <a:custGeom>
            <a:avLst/>
            <a:gdLst>
              <a:gd name="connsiteX0" fmla="*/ 7144 w 1162050"/>
              <a:gd name="connsiteY0" fmla="*/ 7144 h 381000"/>
              <a:gd name="connsiteX1" fmla="*/ 1161384 w 1162050"/>
              <a:gd name="connsiteY1" fmla="*/ 7144 h 381000"/>
              <a:gd name="connsiteX2" fmla="*/ 1161384 w 1162050"/>
              <a:gd name="connsiteY2" fmla="*/ 374999 h 381000"/>
              <a:gd name="connsiteX3" fmla="*/ 7144 w 1162050"/>
              <a:gd name="connsiteY3" fmla="*/ 374999 h 381000"/>
            </a:gdLst>
            <a:ahLst/>
            <a:cxnLst>
              <a:cxn ang="0">
                <a:pos x="connsiteX0" y="connsiteY0"/>
              </a:cxn>
              <a:cxn ang="0">
                <a:pos x="connsiteX1" y="connsiteY1"/>
              </a:cxn>
              <a:cxn ang="0">
                <a:pos x="connsiteX2" y="connsiteY2"/>
              </a:cxn>
              <a:cxn ang="0">
                <a:pos x="connsiteX3" y="connsiteY3"/>
              </a:cxn>
            </a:cxnLst>
            <a:rect l="l" t="t" r="r" b="b"/>
            <a:pathLst>
              <a:path w="1162050" h="381000">
                <a:moveTo>
                  <a:pt x="7144" y="7144"/>
                </a:moveTo>
                <a:lnTo>
                  <a:pt x="1161384" y="7144"/>
                </a:lnTo>
                <a:lnTo>
                  <a:pt x="1161384" y="374999"/>
                </a:lnTo>
                <a:lnTo>
                  <a:pt x="7144" y="374999"/>
                </a:lnTo>
                <a:close/>
              </a:path>
            </a:pathLst>
          </a:custGeom>
          <a:solidFill>
            <a:srgbClr val="5C7980"/>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C26E3537-9277-4FF2-B89E-0FA834946D86}"/>
              </a:ext>
            </a:extLst>
          </p:cNvPr>
          <p:cNvSpPr/>
          <p:nvPr/>
        </p:nvSpPr>
        <p:spPr>
          <a:xfrm>
            <a:off x="1848145" y="6268366"/>
            <a:ext cx="3819967" cy="381044"/>
          </a:xfrm>
          <a:custGeom>
            <a:avLst/>
            <a:gdLst>
              <a:gd name="connsiteX0" fmla="*/ 7144 w 3819525"/>
              <a:gd name="connsiteY0" fmla="*/ 7144 h 381000"/>
              <a:gd name="connsiteX1" fmla="*/ 3753612 w 3819525"/>
              <a:gd name="connsiteY1" fmla="*/ 7144 h 381000"/>
              <a:gd name="connsiteX2" fmla="*/ 3819525 w 3819525"/>
              <a:gd name="connsiteY2" fmla="*/ 7144 h 381000"/>
              <a:gd name="connsiteX3" fmla="*/ 3819525 w 3819525"/>
              <a:gd name="connsiteY3" fmla="*/ 376428 h 381000"/>
              <a:gd name="connsiteX4" fmla="*/ 3753612 w 3819525"/>
              <a:gd name="connsiteY4" fmla="*/ 376428 h 381000"/>
              <a:gd name="connsiteX5" fmla="*/ 3753612 w 3819525"/>
              <a:gd name="connsiteY5" fmla="*/ 73057 h 381000"/>
              <a:gd name="connsiteX6" fmla="*/ 7144 w 3819525"/>
              <a:gd name="connsiteY6" fmla="*/ 73057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19525" h="381000">
                <a:moveTo>
                  <a:pt x="7144" y="7144"/>
                </a:moveTo>
                <a:lnTo>
                  <a:pt x="3753612" y="7144"/>
                </a:lnTo>
                <a:lnTo>
                  <a:pt x="3819525" y="7144"/>
                </a:lnTo>
                <a:lnTo>
                  <a:pt x="3819525" y="376428"/>
                </a:lnTo>
                <a:lnTo>
                  <a:pt x="3753612" y="376428"/>
                </a:lnTo>
                <a:lnTo>
                  <a:pt x="3753612" y="73057"/>
                </a:lnTo>
                <a:lnTo>
                  <a:pt x="7144" y="73057"/>
                </a:lnTo>
                <a:close/>
              </a:path>
            </a:pathLst>
          </a:custGeom>
          <a:solidFill>
            <a:srgbClr val="3B5155"/>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3D3A88DB-1704-4BE9-9E1B-9B4D167F7663}"/>
              </a:ext>
            </a:extLst>
          </p:cNvPr>
          <p:cNvSpPr/>
          <p:nvPr/>
        </p:nvSpPr>
        <p:spPr>
          <a:xfrm>
            <a:off x="1848145" y="6126999"/>
            <a:ext cx="3991437" cy="523936"/>
          </a:xfrm>
          <a:custGeom>
            <a:avLst/>
            <a:gdLst>
              <a:gd name="connsiteX0" fmla="*/ 7144 w 3990975"/>
              <a:gd name="connsiteY0" fmla="*/ 7334 h 523875"/>
              <a:gd name="connsiteX1" fmla="*/ 3919728 w 3990975"/>
              <a:gd name="connsiteY1" fmla="*/ 7239 h 523875"/>
              <a:gd name="connsiteX2" fmla="*/ 3985546 w 3990975"/>
              <a:gd name="connsiteY2" fmla="*/ 7144 h 523875"/>
              <a:gd name="connsiteX3" fmla="*/ 3985546 w 3990975"/>
              <a:gd name="connsiteY3" fmla="*/ 73152 h 523875"/>
              <a:gd name="connsiteX4" fmla="*/ 3985546 w 3990975"/>
              <a:gd name="connsiteY4" fmla="*/ 517779 h 523875"/>
              <a:gd name="connsiteX5" fmla="*/ 3919728 w 3990975"/>
              <a:gd name="connsiteY5" fmla="*/ 517779 h 523875"/>
              <a:gd name="connsiteX6" fmla="*/ 3919728 w 3990975"/>
              <a:gd name="connsiteY6" fmla="*/ 73152 h 523875"/>
              <a:gd name="connsiteX7" fmla="*/ 7144 w 3990975"/>
              <a:gd name="connsiteY7" fmla="*/ 73247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90975" h="523875">
                <a:moveTo>
                  <a:pt x="7144" y="7334"/>
                </a:moveTo>
                <a:lnTo>
                  <a:pt x="3919728" y="7239"/>
                </a:lnTo>
                <a:lnTo>
                  <a:pt x="3985546" y="7144"/>
                </a:lnTo>
                <a:lnTo>
                  <a:pt x="3985546" y="73152"/>
                </a:lnTo>
                <a:lnTo>
                  <a:pt x="3985546" y="517779"/>
                </a:lnTo>
                <a:lnTo>
                  <a:pt x="3919728" y="517779"/>
                </a:lnTo>
                <a:lnTo>
                  <a:pt x="3919728" y="73152"/>
                </a:lnTo>
                <a:lnTo>
                  <a:pt x="7144" y="73247"/>
                </a:lnTo>
                <a:close/>
              </a:path>
            </a:pathLst>
          </a:custGeom>
          <a:solidFill>
            <a:srgbClr val="3B5155"/>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F9AB2952-139B-45F0-9058-72EBAF9F91CE}"/>
              </a:ext>
            </a:extLst>
          </p:cNvPr>
          <p:cNvSpPr/>
          <p:nvPr/>
        </p:nvSpPr>
        <p:spPr>
          <a:xfrm>
            <a:off x="17822942" y="4834878"/>
            <a:ext cx="3010248" cy="1809960"/>
          </a:xfrm>
          <a:custGeom>
            <a:avLst/>
            <a:gdLst>
              <a:gd name="connsiteX0" fmla="*/ 3011426 w 3009900"/>
              <a:gd name="connsiteY0" fmla="*/ 7239 h 1809750"/>
              <a:gd name="connsiteX1" fmla="*/ 1917478 w 3009900"/>
              <a:gd name="connsiteY1" fmla="*/ 7144 h 1809750"/>
              <a:gd name="connsiteX2" fmla="*/ 1917478 w 3009900"/>
              <a:gd name="connsiteY2" fmla="*/ 1440466 h 1809750"/>
              <a:gd name="connsiteX3" fmla="*/ 72962 w 3009900"/>
              <a:gd name="connsiteY3" fmla="*/ 1440466 h 1809750"/>
              <a:gd name="connsiteX4" fmla="*/ 7144 w 3009900"/>
              <a:gd name="connsiteY4" fmla="*/ 1440466 h 1809750"/>
              <a:gd name="connsiteX5" fmla="*/ 7144 w 3009900"/>
              <a:gd name="connsiteY5" fmla="*/ 1809750 h 1809750"/>
              <a:gd name="connsiteX6" fmla="*/ 72962 w 3009900"/>
              <a:gd name="connsiteY6" fmla="*/ 1809750 h 1809750"/>
              <a:gd name="connsiteX7" fmla="*/ 72962 w 3009900"/>
              <a:gd name="connsiteY7" fmla="*/ 1506379 h 1809750"/>
              <a:gd name="connsiteX8" fmla="*/ 1983392 w 3009900"/>
              <a:gd name="connsiteY8" fmla="*/ 1506379 h 1809750"/>
              <a:gd name="connsiteX9" fmla="*/ 1983392 w 3009900"/>
              <a:gd name="connsiteY9" fmla="*/ 73152 h 1809750"/>
              <a:gd name="connsiteX10" fmla="*/ 3011426 w 3009900"/>
              <a:gd name="connsiteY10" fmla="*/ 73152 h 1809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09900" h="1809750">
                <a:moveTo>
                  <a:pt x="3011426" y="7239"/>
                </a:moveTo>
                <a:lnTo>
                  <a:pt x="1917478" y="7144"/>
                </a:lnTo>
                <a:lnTo>
                  <a:pt x="1917478" y="1440466"/>
                </a:lnTo>
                <a:lnTo>
                  <a:pt x="72962" y="1440466"/>
                </a:lnTo>
                <a:lnTo>
                  <a:pt x="7144" y="1440466"/>
                </a:lnTo>
                <a:lnTo>
                  <a:pt x="7144" y="1809750"/>
                </a:lnTo>
                <a:lnTo>
                  <a:pt x="72962" y="1809750"/>
                </a:lnTo>
                <a:lnTo>
                  <a:pt x="72962" y="1506379"/>
                </a:lnTo>
                <a:lnTo>
                  <a:pt x="1983392" y="1506379"/>
                </a:lnTo>
                <a:lnTo>
                  <a:pt x="1983392" y="73152"/>
                </a:lnTo>
                <a:lnTo>
                  <a:pt x="3011426" y="73152"/>
                </a:lnTo>
                <a:close/>
              </a:path>
            </a:pathLst>
          </a:custGeom>
          <a:solidFill>
            <a:srgbClr val="3B5155"/>
          </a:solid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0E2EB33C-C398-4E30-BADA-F7030700171E}"/>
              </a:ext>
            </a:extLst>
          </p:cNvPr>
          <p:cNvSpPr/>
          <p:nvPr/>
        </p:nvSpPr>
        <p:spPr>
          <a:xfrm>
            <a:off x="17679384" y="4695416"/>
            <a:ext cx="3153140" cy="1952851"/>
          </a:xfrm>
          <a:custGeom>
            <a:avLst/>
            <a:gdLst>
              <a:gd name="connsiteX0" fmla="*/ 3154967 w 3152775"/>
              <a:gd name="connsiteY0" fmla="*/ 7144 h 1952625"/>
              <a:gd name="connsiteX1" fmla="*/ 1921478 w 3152775"/>
              <a:gd name="connsiteY1" fmla="*/ 7144 h 1952625"/>
              <a:gd name="connsiteX2" fmla="*/ 1921478 w 3152775"/>
              <a:gd name="connsiteY2" fmla="*/ 39814 h 1952625"/>
              <a:gd name="connsiteX3" fmla="*/ 1921669 w 3152775"/>
              <a:gd name="connsiteY3" fmla="*/ 1438656 h 1952625"/>
              <a:gd name="connsiteX4" fmla="*/ 72962 w 3152775"/>
              <a:gd name="connsiteY4" fmla="*/ 1438656 h 1952625"/>
              <a:gd name="connsiteX5" fmla="*/ 7144 w 3152775"/>
              <a:gd name="connsiteY5" fmla="*/ 1438561 h 1952625"/>
              <a:gd name="connsiteX6" fmla="*/ 7144 w 3152775"/>
              <a:gd name="connsiteY6" fmla="*/ 1504569 h 1952625"/>
              <a:gd name="connsiteX7" fmla="*/ 7144 w 3152775"/>
              <a:gd name="connsiteY7" fmla="*/ 1949196 h 1952625"/>
              <a:gd name="connsiteX8" fmla="*/ 72962 w 3152775"/>
              <a:gd name="connsiteY8" fmla="*/ 1949196 h 1952625"/>
              <a:gd name="connsiteX9" fmla="*/ 72962 w 3152775"/>
              <a:gd name="connsiteY9" fmla="*/ 1504569 h 1952625"/>
              <a:gd name="connsiteX10" fmla="*/ 1987582 w 3152775"/>
              <a:gd name="connsiteY10" fmla="*/ 1504569 h 1952625"/>
              <a:gd name="connsiteX11" fmla="*/ 1987582 w 3152775"/>
              <a:gd name="connsiteY11" fmla="*/ 73057 h 1952625"/>
              <a:gd name="connsiteX12" fmla="*/ 3154967 w 3152775"/>
              <a:gd name="connsiteY12" fmla="*/ 73057 h 1952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52775" h="1952625">
                <a:moveTo>
                  <a:pt x="3154967" y="7144"/>
                </a:moveTo>
                <a:lnTo>
                  <a:pt x="1921478" y="7144"/>
                </a:lnTo>
                <a:lnTo>
                  <a:pt x="1921478" y="39814"/>
                </a:lnTo>
                <a:lnTo>
                  <a:pt x="1921669" y="1438656"/>
                </a:lnTo>
                <a:lnTo>
                  <a:pt x="72962" y="1438656"/>
                </a:lnTo>
                <a:lnTo>
                  <a:pt x="7144" y="1438561"/>
                </a:lnTo>
                <a:lnTo>
                  <a:pt x="7144" y="1504569"/>
                </a:lnTo>
                <a:lnTo>
                  <a:pt x="7144" y="1949196"/>
                </a:lnTo>
                <a:lnTo>
                  <a:pt x="72962" y="1949196"/>
                </a:lnTo>
                <a:lnTo>
                  <a:pt x="72962" y="1504569"/>
                </a:lnTo>
                <a:lnTo>
                  <a:pt x="1987582" y="1504569"/>
                </a:lnTo>
                <a:lnTo>
                  <a:pt x="1987582" y="73057"/>
                </a:lnTo>
                <a:lnTo>
                  <a:pt x="3154967" y="73057"/>
                </a:lnTo>
                <a:close/>
              </a:path>
            </a:pathLst>
          </a:custGeom>
          <a:solidFill>
            <a:srgbClr val="3B5155"/>
          </a:solid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94426EA1-F738-4B2B-B6D0-27213B74990B}"/>
              </a:ext>
            </a:extLst>
          </p:cNvPr>
          <p:cNvSpPr/>
          <p:nvPr/>
        </p:nvSpPr>
        <p:spPr>
          <a:xfrm>
            <a:off x="21984039" y="4834973"/>
            <a:ext cx="419149" cy="76209"/>
          </a:xfrm>
          <a:custGeom>
            <a:avLst/>
            <a:gdLst>
              <a:gd name="connsiteX0" fmla="*/ 7144 w 419100"/>
              <a:gd name="connsiteY0" fmla="*/ 7144 h 76200"/>
              <a:gd name="connsiteX1" fmla="*/ 413575 w 419100"/>
              <a:gd name="connsiteY1" fmla="*/ 7144 h 76200"/>
              <a:gd name="connsiteX2" fmla="*/ 413575 w 419100"/>
              <a:gd name="connsiteY2" fmla="*/ 73057 h 76200"/>
              <a:gd name="connsiteX3" fmla="*/ 7144 w 419100"/>
              <a:gd name="connsiteY3" fmla="*/ 73057 h 76200"/>
            </a:gdLst>
            <a:ahLst/>
            <a:cxnLst>
              <a:cxn ang="0">
                <a:pos x="connsiteX0" y="connsiteY0"/>
              </a:cxn>
              <a:cxn ang="0">
                <a:pos x="connsiteX1" y="connsiteY1"/>
              </a:cxn>
              <a:cxn ang="0">
                <a:pos x="connsiteX2" y="connsiteY2"/>
              </a:cxn>
              <a:cxn ang="0">
                <a:pos x="connsiteX3" y="connsiteY3"/>
              </a:cxn>
            </a:cxnLst>
            <a:rect l="l" t="t" r="r" b="b"/>
            <a:pathLst>
              <a:path w="419100" h="76200">
                <a:moveTo>
                  <a:pt x="7144" y="7144"/>
                </a:moveTo>
                <a:lnTo>
                  <a:pt x="413575" y="7144"/>
                </a:lnTo>
                <a:lnTo>
                  <a:pt x="413575" y="73057"/>
                </a:lnTo>
                <a:lnTo>
                  <a:pt x="7144" y="73057"/>
                </a:lnTo>
                <a:close/>
              </a:path>
            </a:pathLst>
          </a:custGeom>
          <a:solidFill>
            <a:srgbClr val="3B5155"/>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BCF0A324-1ADB-4AA0-8CD0-BF4FAACB726A}"/>
              </a:ext>
            </a:extLst>
          </p:cNvPr>
          <p:cNvSpPr/>
          <p:nvPr/>
        </p:nvSpPr>
        <p:spPr>
          <a:xfrm>
            <a:off x="21984039" y="4695416"/>
            <a:ext cx="419149" cy="76209"/>
          </a:xfrm>
          <a:custGeom>
            <a:avLst/>
            <a:gdLst>
              <a:gd name="connsiteX0" fmla="*/ 7144 w 419100"/>
              <a:gd name="connsiteY0" fmla="*/ 7144 h 76200"/>
              <a:gd name="connsiteX1" fmla="*/ 413575 w 419100"/>
              <a:gd name="connsiteY1" fmla="*/ 7144 h 76200"/>
              <a:gd name="connsiteX2" fmla="*/ 413575 w 419100"/>
              <a:gd name="connsiteY2" fmla="*/ 73057 h 76200"/>
              <a:gd name="connsiteX3" fmla="*/ 7144 w 419100"/>
              <a:gd name="connsiteY3" fmla="*/ 73057 h 76200"/>
            </a:gdLst>
            <a:ahLst/>
            <a:cxnLst>
              <a:cxn ang="0">
                <a:pos x="connsiteX0" y="connsiteY0"/>
              </a:cxn>
              <a:cxn ang="0">
                <a:pos x="connsiteX1" y="connsiteY1"/>
              </a:cxn>
              <a:cxn ang="0">
                <a:pos x="connsiteX2" y="connsiteY2"/>
              </a:cxn>
              <a:cxn ang="0">
                <a:pos x="connsiteX3" y="connsiteY3"/>
              </a:cxn>
            </a:cxnLst>
            <a:rect l="l" t="t" r="r" b="b"/>
            <a:pathLst>
              <a:path w="419100" h="76200">
                <a:moveTo>
                  <a:pt x="7144" y="7144"/>
                </a:moveTo>
                <a:lnTo>
                  <a:pt x="413575" y="7144"/>
                </a:lnTo>
                <a:lnTo>
                  <a:pt x="413575" y="73057"/>
                </a:lnTo>
                <a:lnTo>
                  <a:pt x="7144" y="73057"/>
                </a:lnTo>
                <a:close/>
              </a:path>
            </a:pathLst>
          </a:custGeom>
          <a:solidFill>
            <a:srgbClr val="3B5155"/>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1BE8F504-3C13-4A11-BE36-42B218D831F9}"/>
              </a:ext>
            </a:extLst>
          </p:cNvPr>
          <p:cNvSpPr/>
          <p:nvPr/>
        </p:nvSpPr>
        <p:spPr>
          <a:xfrm>
            <a:off x="20827570" y="4614253"/>
            <a:ext cx="1162185" cy="381044"/>
          </a:xfrm>
          <a:custGeom>
            <a:avLst/>
            <a:gdLst>
              <a:gd name="connsiteX0" fmla="*/ 7145 w 1162050"/>
              <a:gd name="connsiteY0" fmla="*/ 7144 h 381000"/>
              <a:gd name="connsiteX1" fmla="*/ 1161384 w 1162050"/>
              <a:gd name="connsiteY1" fmla="*/ 7144 h 381000"/>
              <a:gd name="connsiteX2" fmla="*/ 1161384 w 1162050"/>
              <a:gd name="connsiteY2" fmla="*/ 374999 h 381000"/>
              <a:gd name="connsiteX3" fmla="*/ 7145 w 1162050"/>
              <a:gd name="connsiteY3" fmla="*/ 374999 h 381000"/>
            </a:gdLst>
            <a:ahLst/>
            <a:cxnLst>
              <a:cxn ang="0">
                <a:pos x="connsiteX0" y="connsiteY0"/>
              </a:cxn>
              <a:cxn ang="0">
                <a:pos x="connsiteX1" y="connsiteY1"/>
              </a:cxn>
              <a:cxn ang="0">
                <a:pos x="connsiteX2" y="connsiteY2"/>
              </a:cxn>
              <a:cxn ang="0">
                <a:pos x="connsiteX3" y="connsiteY3"/>
              </a:cxn>
            </a:cxnLst>
            <a:rect l="l" t="t" r="r" b="b"/>
            <a:pathLst>
              <a:path w="1162050" h="381000">
                <a:moveTo>
                  <a:pt x="7145" y="7144"/>
                </a:moveTo>
                <a:lnTo>
                  <a:pt x="1161384" y="7144"/>
                </a:lnTo>
                <a:lnTo>
                  <a:pt x="1161384" y="374999"/>
                </a:lnTo>
                <a:lnTo>
                  <a:pt x="7145" y="374999"/>
                </a:lnTo>
                <a:close/>
              </a:path>
            </a:pathLst>
          </a:custGeom>
          <a:solidFill>
            <a:srgbClr val="5C7980"/>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1BC72A1F-F5C9-439D-8500-06A784ADC027}"/>
              </a:ext>
            </a:extLst>
          </p:cNvPr>
          <p:cNvSpPr/>
          <p:nvPr/>
        </p:nvSpPr>
        <p:spPr>
          <a:xfrm>
            <a:off x="8171381" y="4834878"/>
            <a:ext cx="3010248" cy="1809960"/>
          </a:xfrm>
          <a:custGeom>
            <a:avLst/>
            <a:gdLst>
              <a:gd name="connsiteX0" fmla="*/ 3011424 w 3009900"/>
              <a:gd name="connsiteY0" fmla="*/ 7239 h 1809750"/>
              <a:gd name="connsiteX1" fmla="*/ 1917478 w 3009900"/>
              <a:gd name="connsiteY1" fmla="*/ 7144 h 1809750"/>
              <a:gd name="connsiteX2" fmla="*/ 1917478 w 3009900"/>
              <a:gd name="connsiteY2" fmla="*/ 1440466 h 1809750"/>
              <a:gd name="connsiteX3" fmla="*/ 72961 w 3009900"/>
              <a:gd name="connsiteY3" fmla="*/ 1440466 h 1809750"/>
              <a:gd name="connsiteX4" fmla="*/ 7144 w 3009900"/>
              <a:gd name="connsiteY4" fmla="*/ 1440466 h 1809750"/>
              <a:gd name="connsiteX5" fmla="*/ 7144 w 3009900"/>
              <a:gd name="connsiteY5" fmla="*/ 1809750 h 1809750"/>
              <a:gd name="connsiteX6" fmla="*/ 72961 w 3009900"/>
              <a:gd name="connsiteY6" fmla="*/ 1809750 h 1809750"/>
              <a:gd name="connsiteX7" fmla="*/ 72961 w 3009900"/>
              <a:gd name="connsiteY7" fmla="*/ 1506379 h 1809750"/>
              <a:gd name="connsiteX8" fmla="*/ 1983391 w 3009900"/>
              <a:gd name="connsiteY8" fmla="*/ 1506379 h 1809750"/>
              <a:gd name="connsiteX9" fmla="*/ 1983391 w 3009900"/>
              <a:gd name="connsiteY9" fmla="*/ 73152 h 1809750"/>
              <a:gd name="connsiteX10" fmla="*/ 3011424 w 3009900"/>
              <a:gd name="connsiteY10" fmla="*/ 73152 h 1809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09900" h="1809750">
                <a:moveTo>
                  <a:pt x="3011424" y="7239"/>
                </a:moveTo>
                <a:lnTo>
                  <a:pt x="1917478" y="7144"/>
                </a:lnTo>
                <a:lnTo>
                  <a:pt x="1917478" y="1440466"/>
                </a:lnTo>
                <a:lnTo>
                  <a:pt x="72961" y="1440466"/>
                </a:lnTo>
                <a:lnTo>
                  <a:pt x="7144" y="1440466"/>
                </a:lnTo>
                <a:lnTo>
                  <a:pt x="7144" y="1809750"/>
                </a:lnTo>
                <a:lnTo>
                  <a:pt x="72961" y="1809750"/>
                </a:lnTo>
                <a:lnTo>
                  <a:pt x="72961" y="1506379"/>
                </a:lnTo>
                <a:lnTo>
                  <a:pt x="1983391" y="1506379"/>
                </a:lnTo>
                <a:lnTo>
                  <a:pt x="1983391" y="73152"/>
                </a:lnTo>
                <a:lnTo>
                  <a:pt x="3011424" y="73152"/>
                </a:lnTo>
                <a:close/>
              </a:path>
            </a:pathLst>
          </a:custGeom>
          <a:solidFill>
            <a:srgbClr val="3B5155"/>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A3773614-B0DA-4C56-8831-0C769C6AECAE}"/>
              </a:ext>
            </a:extLst>
          </p:cNvPr>
          <p:cNvSpPr/>
          <p:nvPr/>
        </p:nvSpPr>
        <p:spPr>
          <a:xfrm>
            <a:off x="8027823" y="4695416"/>
            <a:ext cx="3153140" cy="1952851"/>
          </a:xfrm>
          <a:custGeom>
            <a:avLst/>
            <a:gdLst>
              <a:gd name="connsiteX0" fmla="*/ 3154966 w 3152775"/>
              <a:gd name="connsiteY0" fmla="*/ 7144 h 1952625"/>
              <a:gd name="connsiteX1" fmla="*/ 1921478 w 3152775"/>
              <a:gd name="connsiteY1" fmla="*/ 7144 h 1952625"/>
              <a:gd name="connsiteX2" fmla="*/ 1921478 w 3152775"/>
              <a:gd name="connsiteY2" fmla="*/ 39814 h 1952625"/>
              <a:gd name="connsiteX3" fmla="*/ 1921669 w 3152775"/>
              <a:gd name="connsiteY3" fmla="*/ 1438656 h 1952625"/>
              <a:gd name="connsiteX4" fmla="*/ 72961 w 3152775"/>
              <a:gd name="connsiteY4" fmla="*/ 1438656 h 1952625"/>
              <a:gd name="connsiteX5" fmla="*/ 7144 w 3152775"/>
              <a:gd name="connsiteY5" fmla="*/ 1438561 h 1952625"/>
              <a:gd name="connsiteX6" fmla="*/ 7144 w 3152775"/>
              <a:gd name="connsiteY6" fmla="*/ 1504569 h 1952625"/>
              <a:gd name="connsiteX7" fmla="*/ 7144 w 3152775"/>
              <a:gd name="connsiteY7" fmla="*/ 1949196 h 1952625"/>
              <a:gd name="connsiteX8" fmla="*/ 72961 w 3152775"/>
              <a:gd name="connsiteY8" fmla="*/ 1949196 h 1952625"/>
              <a:gd name="connsiteX9" fmla="*/ 72961 w 3152775"/>
              <a:gd name="connsiteY9" fmla="*/ 1504569 h 1952625"/>
              <a:gd name="connsiteX10" fmla="*/ 1987582 w 3152775"/>
              <a:gd name="connsiteY10" fmla="*/ 1504569 h 1952625"/>
              <a:gd name="connsiteX11" fmla="*/ 1987582 w 3152775"/>
              <a:gd name="connsiteY11" fmla="*/ 73057 h 1952625"/>
              <a:gd name="connsiteX12" fmla="*/ 3154966 w 3152775"/>
              <a:gd name="connsiteY12" fmla="*/ 73057 h 1952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52775" h="1952625">
                <a:moveTo>
                  <a:pt x="3154966" y="7144"/>
                </a:moveTo>
                <a:lnTo>
                  <a:pt x="1921478" y="7144"/>
                </a:lnTo>
                <a:lnTo>
                  <a:pt x="1921478" y="39814"/>
                </a:lnTo>
                <a:lnTo>
                  <a:pt x="1921669" y="1438656"/>
                </a:lnTo>
                <a:lnTo>
                  <a:pt x="72961" y="1438656"/>
                </a:lnTo>
                <a:lnTo>
                  <a:pt x="7144" y="1438561"/>
                </a:lnTo>
                <a:lnTo>
                  <a:pt x="7144" y="1504569"/>
                </a:lnTo>
                <a:lnTo>
                  <a:pt x="7144" y="1949196"/>
                </a:lnTo>
                <a:lnTo>
                  <a:pt x="72961" y="1949196"/>
                </a:lnTo>
                <a:lnTo>
                  <a:pt x="72961" y="1504569"/>
                </a:lnTo>
                <a:lnTo>
                  <a:pt x="1987582" y="1504569"/>
                </a:lnTo>
                <a:lnTo>
                  <a:pt x="1987582" y="73057"/>
                </a:lnTo>
                <a:lnTo>
                  <a:pt x="3154966" y="73057"/>
                </a:lnTo>
                <a:close/>
              </a:path>
            </a:pathLst>
          </a:custGeom>
          <a:solidFill>
            <a:srgbClr val="3B5155"/>
          </a:solid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8606A5E6-26A6-45E0-BDF8-4E51BDC0A972}"/>
              </a:ext>
            </a:extLst>
          </p:cNvPr>
          <p:cNvSpPr/>
          <p:nvPr/>
        </p:nvSpPr>
        <p:spPr>
          <a:xfrm>
            <a:off x="12307805" y="4834878"/>
            <a:ext cx="3010248" cy="1809960"/>
          </a:xfrm>
          <a:custGeom>
            <a:avLst/>
            <a:gdLst>
              <a:gd name="connsiteX0" fmla="*/ 7144 w 3009900"/>
              <a:gd name="connsiteY0" fmla="*/ 7239 h 1809750"/>
              <a:gd name="connsiteX1" fmla="*/ 1101090 w 3009900"/>
              <a:gd name="connsiteY1" fmla="*/ 7144 h 1809750"/>
              <a:gd name="connsiteX2" fmla="*/ 1101090 w 3009900"/>
              <a:gd name="connsiteY2" fmla="*/ 1440466 h 1809750"/>
              <a:gd name="connsiteX3" fmla="*/ 2945606 w 3009900"/>
              <a:gd name="connsiteY3" fmla="*/ 1440466 h 1809750"/>
              <a:gd name="connsiteX4" fmla="*/ 3011520 w 3009900"/>
              <a:gd name="connsiteY4" fmla="*/ 1440466 h 1809750"/>
              <a:gd name="connsiteX5" fmla="*/ 3011520 w 3009900"/>
              <a:gd name="connsiteY5" fmla="*/ 1809750 h 1809750"/>
              <a:gd name="connsiteX6" fmla="*/ 2945606 w 3009900"/>
              <a:gd name="connsiteY6" fmla="*/ 1809750 h 1809750"/>
              <a:gd name="connsiteX7" fmla="*/ 2945606 w 3009900"/>
              <a:gd name="connsiteY7" fmla="*/ 1506379 h 1809750"/>
              <a:gd name="connsiteX8" fmla="*/ 1035273 w 3009900"/>
              <a:gd name="connsiteY8" fmla="*/ 1506379 h 1809750"/>
              <a:gd name="connsiteX9" fmla="*/ 1035273 w 3009900"/>
              <a:gd name="connsiteY9" fmla="*/ 73152 h 1809750"/>
              <a:gd name="connsiteX10" fmla="*/ 7144 w 3009900"/>
              <a:gd name="connsiteY10" fmla="*/ 73152 h 1809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09900" h="1809750">
                <a:moveTo>
                  <a:pt x="7144" y="7239"/>
                </a:moveTo>
                <a:lnTo>
                  <a:pt x="1101090" y="7144"/>
                </a:lnTo>
                <a:lnTo>
                  <a:pt x="1101090" y="1440466"/>
                </a:lnTo>
                <a:lnTo>
                  <a:pt x="2945606" y="1440466"/>
                </a:lnTo>
                <a:lnTo>
                  <a:pt x="3011520" y="1440466"/>
                </a:lnTo>
                <a:lnTo>
                  <a:pt x="3011520" y="1809750"/>
                </a:lnTo>
                <a:lnTo>
                  <a:pt x="2945606" y="1809750"/>
                </a:lnTo>
                <a:lnTo>
                  <a:pt x="2945606" y="1506379"/>
                </a:lnTo>
                <a:lnTo>
                  <a:pt x="1035273" y="1506379"/>
                </a:lnTo>
                <a:lnTo>
                  <a:pt x="1035273" y="73152"/>
                </a:lnTo>
                <a:lnTo>
                  <a:pt x="7144" y="73152"/>
                </a:lnTo>
                <a:close/>
              </a:path>
            </a:pathLst>
          </a:custGeom>
          <a:solidFill>
            <a:srgbClr val="3B5155"/>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E68BC1E9-063A-4119-BD11-A9DAF9DBBEC9}"/>
              </a:ext>
            </a:extLst>
          </p:cNvPr>
          <p:cNvSpPr/>
          <p:nvPr/>
        </p:nvSpPr>
        <p:spPr>
          <a:xfrm>
            <a:off x="12307805" y="4695416"/>
            <a:ext cx="3181718" cy="1952851"/>
          </a:xfrm>
          <a:custGeom>
            <a:avLst/>
            <a:gdLst>
              <a:gd name="connsiteX0" fmla="*/ 7144 w 3181350"/>
              <a:gd name="connsiteY0" fmla="*/ 7144 h 1952625"/>
              <a:gd name="connsiteX1" fmla="*/ 1263206 w 3181350"/>
              <a:gd name="connsiteY1" fmla="*/ 7144 h 1952625"/>
              <a:gd name="connsiteX2" fmla="*/ 1263206 w 3181350"/>
              <a:gd name="connsiteY2" fmla="*/ 39814 h 1952625"/>
              <a:gd name="connsiteX3" fmla="*/ 1263015 w 3181350"/>
              <a:gd name="connsiteY3" fmla="*/ 1438656 h 1952625"/>
              <a:gd name="connsiteX4" fmla="*/ 3111723 w 3181350"/>
              <a:gd name="connsiteY4" fmla="*/ 1438656 h 1952625"/>
              <a:gd name="connsiteX5" fmla="*/ 3177635 w 3181350"/>
              <a:gd name="connsiteY5" fmla="*/ 1438561 h 1952625"/>
              <a:gd name="connsiteX6" fmla="*/ 3177635 w 3181350"/>
              <a:gd name="connsiteY6" fmla="*/ 1504569 h 1952625"/>
              <a:gd name="connsiteX7" fmla="*/ 3177635 w 3181350"/>
              <a:gd name="connsiteY7" fmla="*/ 1949196 h 1952625"/>
              <a:gd name="connsiteX8" fmla="*/ 3111723 w 3181350"/>
              <a:gd name="connsiteY8" fmla="*/ 1949196 h 1952625"/>
              <a:gd name="connsiteX9" fmla="*/ 3111723 w 3181350"/>
              <a:gd name="connsiteY9" fmla="*/ 1504569 h 1952625"/>
              <a:gd name="connsiteX10" fmla="*/ 1197198 w 3181350"/>
              <a:gd name="connsiteY10" fmla="*/ 1504569 h 1952625"/>
              <a:gd name="connsiteX11" fmla="*/ 1197198 w 3181350"/>
              <a:gd name="connsiteY11" fmla="*/ 73057 h 1952625"/>
              <a:gd name="connsiteX12" fmla="*/ 7144 w 3181350"/>
              <a:gd name="connsiteY12" fmla="*/ 73057 h 1952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81350" h="1952625">
                <a:moveTo>
                  <a:pt x="7144" y="7144"/>
                </a:moveTo>
                <a:lnTo>
                  <a:pt x="1263206" y="7144"/>
                </a:lnTo>
                <a:lnTo>
                  <a:pt x="1263206" y="39814"/>
                </a:lnTo>
                <a:lnTo>
                  <a:pt x="1263015" y="1438656"/>
                </a:lnTo>
                <a:lnTo>
                  <a:pt x="3111723" y="1438656"/>
                </a:lnTo>
                <a:lnTo>
                  <a:pt x="3177635" y="1438561"/>
                </a:lnTo>
                <a:lnTo>
                  <a:pt x="3177635" y="1504569"/>
                </a:lnTo>
                <a:lnTo>
                  <a:pt x="3177635" y="1949196"/>
                </a:lnTo>
                <a:lnTo>
                  <a:pt x="3111723" y="1949196"/>
                </a:lnTo>
                <a:lnTo>
                  <a:pt x="3111723" y="1504569"/>
                </a:lnTo>
                <a:lnTo>
                  <a:pt x="1197198" y="1504569"/>
                </a:lnTo>
                <a:lnTo>
                  <a:pt x="1197198" y="73057"/>
                </a:lnTo>
                <a:lnTo>
                  <a:pt x="7144" y="73057"/>
                </a:lnTo>
                <a:close/>
              </a:path>
            </a:pathLst>
          </a:custGeom>
          <a:solidFill>
            <a:srgbClr val="3B5155"/>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69FCA6D5-B527-4B75-A1FC-D95455C07D61}"/>
              </a:ext>
            </a:extLst>
          </p:cNvPr>
          <p:cNvSpPr/>
          <p:nvPr/>
        </p:nvSpPr>
        <p:spPr>
          <a:xfrm>
            <a:off x="11176009" y="4614253"/>
            <a:ext cx="1162185" cy="381044"/>
          </a:xfrm>
          <a:custGeom>
            <a:avLst/>
            <a:gdLst>
              <a:gd name="connsiteX0" fmla="*/ 7144 w 1162050"/>
              <a:gd name="connsiteY0" fmla="*/ 7144 h 381000"/>
              <a:gd name="connsiteX1" fmla="*/ 1161384 w 1162050"/>
              <a:gd name="connsiteY1" fmla="*/ 7144 h 381000"/>
              <a:gd name="connsiteX2" fmla="*/ 1161384 w 1162050"/>
              <a:gd name="connsiteY2" fmla="*/ 374999 h 381000"/>
              <a:gd name="connsiteX3" fmla="*/ 7144 w 1162050"/>
              <a:gd name="connsiteY3" fmla="*/ 374999 h 381000"/>
            </a:gdLst>
            <a:ahLst/>
            <a:cxnLst>
              <a:cxn ang="0">
                <a:pos x="connsiteX0" y="connsiteY0"/>
              </a:cxn>
              <a:cxn ang="0">
                <a:pos x="connsiteX1" y="connsiteY1"/>
              </a:cxn>
              <a:cxn ang="0">
                <a:pos x="connsiteX2" y="connsiteY2"/>
              </a:cxn>
              <a:cxn ang="0">
                <a:pos x="connsiteX3" y="connsiteY3"/>
              </a:cxn>
            </a:cxnLst>
            <a:rect l="l" t="t" r="r" b="b"/>
            <a:pathLst>
              <a:path w="1162050" h="381000">
                <a:moveTo>
                  <a:pt x="7144" y="7144"/>
                </a:moveTo>
                <a:lnTo>
                  <a:pt x="1161384" y="7144"/>
                </a:lnTo>
                <a:lnTo>
                  <a:pt x="1161384" y="374999"/>
                </a:lnTo>
                <a:lnTo>
                  <a:pt x="7144" y="374999"/>
                </a:lnTo>
                <a:close/>
              </a:path>
            </a:pathLst>
          </a:custGeom>
          <a:solidFill>
            <a:srgbClr val="0A5E77">
              <a:alpha val="50000"/>
            </a:srgbClr>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38BBD8BD-C148-4881-8A95-C7253870B711}"/>
              </a:ext>
            </a:extLst>
          </p:cNvPr>
          <p:cNvSpPr/>
          <p:nvPr/>
        </p:nvSpPr>
        <p:spPr>
          <a:xfrm>
            <a:off x="11125330" y="4614253"/>
            <a:ext cx="1162185" cy="381044"/>
          </a:xfrm>
          <a:custGeom>
            <a:avLst/>
            <a:gdLst>
              <a:gd name="connsiteX0" fmla="*/ 7144 w 1162050"/>
              <a:gd name="connsiteY0" fmla="*/ 7144 h 381000"/>
              <a:gd name="connsiteX1" fmla="*/ 1161384 w 1162050"/>
              <a:gd name="connsiteY1" fmla="*/ 7144 h 381000"/>
              <a:gd name="connsiteX2" fmla="*/ 1161384 w 1162050"/>
              <a:gd name="connsiteY2" fmla="*/ 374999 h 381000"/>
              <a:gd name="connsiteX3" fmla="*/ 7144 w 1162050"/>
              <a:gd name="connsiteY3" fmla="*/ 374999 h 381000"/>
            </a:gdLst>
            <a:ahLst/>
            <a:cxnLst>
              <a:cxn ang="0">
                <a:pos x="connsiteX0" y="connsiteY0"/>
              </a:cxn>
              <a:cxn ang="0">
                <a:pos x="connsiteX1" y="connsiteY1"/>
              </a:cxn>
              <a:cxn ang="0">
                <a:pos x="connsiteX2" y="connsiteY2"/>
              </a:cxn>
              <a:cxn ang="0">
                <a:pos x="connsiteX3" y="connsiteY3"/>
              </a:cxn>
            </a:cxnLst>
            <a:rect l="l" t="t" r="r" b="b"/>
            <a:pathLst>
              <a:path w="1162050" h="381000">
                <a:moveTo>
                  <a:pt x="7144" y="7144"/>
                </a:moveTo>
                <a:lnTo>
                  <a:pt x="1161384" y="7144"/>
                </a:lnTo>
                <a:lnTo>
                  <a:pt x="1161384" y="374999"/>
                </a:lnTo>
                <a:lnTo>
                  <a:pt x="7144" y="374999"/>
                </a:lnTo>
                <a:close/>
              </a:path>
            </a:pathLst>
          </a:custGeom>
          <a:solidFill>
            <a:srgbClr val="5C7980"/>
          </a:solid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DCED1270-83DB-40CB-9E88-C2EE8B66AEA7}"/>
              </a:ext>
            </a:extLst>
          </p:cNvPr>
          <p:cNvSpPr/>
          <p:nvPr/>
        </p:nvSpPr>
        <p:spPr>
          <a:xfrm>
            <a:off x="440758" y="6483180"/>
            <a:ext cx="21957666" cy="161944"/>
          </a:xfrm>
          <a:custGeom>
            <a:avLst/>
            <a:gdLst>
              <a:gd name="connsiteX0" fmla="*/ 7144 w 21955125"/>
              <a:gd name="connsiteY0" fmla="*/ 7144 h 161925"/>
              <a:gd name="connsiteX1" fmla="*/ 21954362 w 21955125"/>
              <a:gd name="connsiteY1" fmla="*/ 7144 h 161925"/>
              <a:gd name="connsiteX2" fmla="*/ 21954362 w 21955125"/>
              <a:gd name="connsiteY2" fmla="*/ 159353 h 161925"/>
              <a:gd name="connsiteX3" fmla="*/ 7143 w 21955125"/>
              <a:gd name="connsiteY3" fmla="*/ 159353 h 161925"/>
            </a:gdLst>
            <a:ahLst/>
            <a:cxnLst>
              <a:cxn ang="0">
                <a:pos x="connsiteX0" y="connsiteY0"/>
              </a:cxn>
              <a:cxn ang="0">
                <a:pos x="connsiteX1" y="connsiteY1"/>
              </a:cxn>
              <a:cxn ang="0">
                <a:pos x="connsiteX2" y="connsiteY2"/>
              </a:cxn>
              <a:cxn ang="0">
                <a:pos x="connsiteX3" y="connsiteY3"/>
              </a:cxn>
            </a:cxnLst>
            <a:rect l="l" t="t" r="r" b="b"/>
            <a:pathLst>
              <a:path w="21955125" h="161925">
                <a:moveTo>
                  <a:pt x="7144" y="7144"/>
                </a:moveTo>
                <a:lnTo>
                  <a:pt x="21954362" y="7144"/>
                </a:lnTo>
                <a:lnTo>
                  <a:pt x="21954362" y="159353"/>
                </a:lnTo>
                <a:lnTo>
                  <a:pt x="7143" y="159353"/>
                </a:lnTo>
                <a:close/>
              </a:path>
            </a:pathLst>
          </a:custGeom>
          <a:solidFill>
            <a:srgbClr val="C39A78"/>
          </a:solid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19EA0B99-27D7-432B-9FE3-BAA298BCF9BE}"/>
              </a:ext>
            </a:extLst>
          </p:cNvPr>
          <p:cNvSpPr/>
          <p:nvPr/>
        </p:nvSpPr>
        <p:spPr>
          <a:xfrm>
            <a:off x="1848240" y="3214869"/>
            <a:ext cx="20023867" cy="647775"/>
          </a:xfrm>
          <a:custGeom>
            <a:avLst/>
            <a:gdLst>
              <a:gd name="connsiteX0" fmla="*/ 18535174 w 20021550"/>
              <a:gd name="connsiteY0" fmla="*/ 232315 h 647700"/>
              <a:gd name="connsiteX1" fmla="*/ 18535174 w 20021550"/>
              <a:gd name="connsiteY1" fmla="*/ 268986 h 647700"/>
              <a:gd name="connsiteX2" fmla="*/ 19138010 w 20021550"/>
              <a:gd name="connsiteY2" fmla="*/ 268986 h 647700"/>
              <a:gd name="connsiteX3" fmla="*/ 19138010 w 20021550"/>
              <a:gd name="connsiteY3" fmla="*/ 232315 h 647700"/>
              <a:gd name="connsiteX4" fmla="*/ 18535174 w 20021550"/>
              <a:gd name="connsiteY4" fmla="*/ 232315 h 647700"/>
              <a:gd name="connsiteX5" fmla="*/ 18827306 w 20021550"/>
              <a:gd name="connsiteY5" fmla="*/ 305752 h 647700"/>
              <a:gd name="connsiteX6" fmla="*/ 18827306 w 20021550"/>
              <a:gd name="connsiteY6" fmla="*/ 342424 h 647700"/>
              <a:gd name="connsiteX7" fmla="*/ 19138010 w 20021550"/>
              <a:gd name="connsiteY7" fmla="*/ 342424 h 647700"/>
              <a:gd name="connsiteX8" fmla="*/ 19138010 w 20021550"/>
              <a:gd name="connsiteY8" fmla="*/ 305752 h 647700"/>
              <a:gd name="connsiteX9" fmla="*/ 18827306 w 20021550"/>
              <a:gd name="connsiteY9" fmla="*/ 305752 h 647700"/>
              <a:gd name="connsiteX10" fmla="*/ 18535174 w 20021550"/>
              <a:gd name="connsiteY10" fmla="*/ 379285 h 647700"/>
              <a:gd name="connsiteX11" fmla="*/ 18535174 w 20021550"/>
              <a:gd name="connsiteY11" fmla="*/ 416052 h 647700"/>
              <a:gd name="connsiteX12" fmla="*/ 19155634 w 20021550"/>
              <a:gd name="connsiteY12" fmla="*/ 416052 h 647700"/>
              <a:gd name="connsiteX13" fmla="*/ 19155634 w 20021550"/>
              <a:gd name="connsiteY13" fmla="*/ 379285 h 647700"/>
              <a:gd name="connsiteX14" fmla="*/ 18535174 w 20021550"/>
              <a:gd name="connsiteY14" fmla="*/ 379285 h 647700"/>
              <a:gd name="connsiteX15" fmla="*/ 19138010 w 20021550"/>
              <a:gd name="connsiteY15" fmla="*/ 342424 h 647700"/>
              <a:gd name="connsiteX16" fmla="*/ 19138010 w 20021550"/>
              <a:gd name="connsiteY16" fmla="*/ 305752 h 647700"/>
              <a:gd name="connsiteX17" fmla="*/ 18827306 w 20021550"/>
              <a:gd name="connsiteY17" fmla="*/ 305752 h 647700"/>
              <a:gd name="connsiteX18" fmla="*/ 18827306 w 20021550"/>
              <a:gd name="connsiteY18" fmla="*/ 342424 h 647700"/>
              <a:gd name="connsiteX19" fmla="*/ 19138010 w 20021550"/>
              <a:gd name="connsiteY19" fmla="*/ 342424 h 647700"/>
              <a:gd name="connsiteX20" fmla="*/ 17878520 w 20021550"/>
              <a:gd name="connsiteY20" fmla="*/ 232315 h 647700"/>
              <a:gd name="connsiteX21" fmla="*/ 17878520 w 20021550"/>
              <a:gd name="connsiteY21" fmla="*/ 268986 h 647700"/>
              <a:gd name="connsiteX22" fmla="*/ 18316670 w 20021550"/>
              <a:gd name="connsiteY22" fmla="*/ 268986 h 647700"/>
              <a:gd name="connsiteX23" fmla="*/ 18316670 w 20021550"/>
              <a:gd name="connsiteY23" fmla="*/ 232315 h 647700"/>
              <a:gd name="connsiteX24" fmla="*/ 17878520 w 20021550"/>
              <a:gd name="connsiteY24" fmla="*/ 232315 h 647700"/>
              <a:gd name="connsiteX25" fmla="*/ 18170652 w 20021550"/>
              <a:gd name="connsiteY25" fmla="*/ 305752 h 647700"/>
              <a:gd name="connsiteX26" fmla="*/ 18170652 w 20021550"/>
              <a:gd name="connsiteY26" fmla="*/ 342424 h 647700"/>
              <a:gd name="connsiteX27" fmla="*/ 18316670 w 20021550"/>
              <a:gd name="connsiteY27" fmla="*/ 342424 h 647700"/>
              <a:gd name="connsiteX28" fmla="*/ 18316670 w 20021550"/>
              <a:gd name="connsiteY28" fmla="*/ 305752 h 647700"/>
              <a:gd name="connsiteX29" fmla="*/ 18170652 w 20021550"/>
              <a:gd name="connsiteY29" fmla="*/ 305752 h 647700"/>
              <a:gd name="connsiteX30" fmla="*/ 17842324 w 20021550"/>
              <a:gd name="connsiteY30" fmla="*/ 379285 h 647700"/>
              <a:gd name="connsiteX31" fmla="*/ 17842324 w 20021550"/>
              <a:gd name="connsiteY31" fmla="*/ 416052 h 647700"/>
              <a:gd name="connsiteX32" fmla="*/ 18330862 w 20021550"/>
              <a:gd name="connsiteY32" fmla="*/ 416052 h 647700"/>
              <a:gd name="connsiteX33" fmla="*/ 18330862 w 20021550"/>
              <a:gd name="connsiteY33" fmla="*/ 379285 h 647700"/>
              <a:gd name="connsiteX34" fmla="*/ 17842324 w 20021550"/>
              <a:gd name="connsiteY34" fmla="*/ 379285 h 647700"/>
              <a:gd name="connsiteX35" fmla="*/ 18316670 w 20021550"/>
              <a:gd name="connsiteY35" fmla="*/ 342424 h 647700"/>
              <a:gd name="connsiteX36" fmla="*/ 18316670 w 20021550"/>
              <a:gd name="connsiteY36" fmla="*/ 305752 h 647700"/>
              <a:gd name="connsiteX37" fmla="*/ 18170652 w 20021550"/>
              <a:gd name="connsiteY37" fmla="*/ 305752 h 647700"/>
              <a:gd name="connsiteX38" fmla="*/ 18170652 w 20021550"/>
              <a:gd name="connsiteY38" fmla="*/ 342424 h 647700"/>
              <a:gd name="connsiteX39" fmla="*/ 18316670 w 20021550"/>
              <a:gd name="connsiteY39" fmla="*/ 342424 h 647700"/>
              <a:gd name="connsiteX40" fmla="*/ 16479107 w 20021550"/>
              <a:gd name="connsiteY40" fmla="*/ 379285 h 647700"/>
              <a:gd name="connsiteX41" fmla="*/ 16479107 w 20021550"/>
              <a:gd name="connsiteY41" fmla="*/ 416052 h 647700"/>
              <a:gd name="connsiteX42" fmla="*/ 16688372 w 20021550"/>
              <a:gd name="connsiteY42" fmla="*/ 416052 h 647700"/>
              <a:gd name="connsiteX43" fmla="*/ 16688372 w 20021550"/>
              <a:gd name="connsiteY43" fmla="*/ 379285 h 647700"/>
              <a:gd name="connsiteX44" fmla="*/ 16479107 w 20021550"/>
              <a:gd name="connsiteY44" fmla="*/ 379285 h 647700"/>
              <a:gd name="connsiteX45" fmla="*/ 16674179 w 20021550"/>
              <a:gd name="connsiteY45" fmla="*/ 305752 h 647700"/>
              <a:gd name="connsiteX46" fmla="*/ 16515302 w 20021550"/>
              <a:gd name="connsiteY46" fmla="*/ 305752 h 647700"/>
              <a:gd name="connsiteX47" fmla="*/ 16515302 w 20021550"/>
              <a:gd name="connsiteY47" fmla="*/ 342424 h 647700"/>
              <a:gd name="connsiteX48" fmla="*/ 16674179 w 20021550"/>
              <a:gd name="connsiteY48" fmla="*/ 342424 h 647700"/>
              <a:gd name="connsiteX49" fmla="*/ 16674179 w 20021550"/>
              <a:gd name="connsiteY49" fmla="*/ 305752 h 647700"/>
              <a:gd name="connsiteX50" fmla="*/ 15201995 w 20021550"/>
              <a:gd name="connsiteY50" fmla="*/ 379285 h 647700"/>
              <a:gd name="connsiteX51" fmla="*/ 15201995 w 20021550"/>
              <a:gd name="connsiteY51" fmla="*/ 416052 h 647700"/>
              <a:gd name="connsiteX52" fmla="*/ 15867126 w 20021550"/>
              <a:gd name="connsiteY52" fmla="*/ 416052 h 647700"/>
              <a:gd name="connsiteX53" fmla="*/ 15867126 w 20021550"/>
              <a:gd name="connsiteY53" fmla="*/ 379285 h 647700"/>
              <a:gd name="connsiteX54" fmla="*/ 15201995 w 20021550"/>
              <a:gd name="connsiteY54" fmla="*/ 379285 h 647700"/>
              <a:gd name="connsiteX55" fmla="*/ 15852934 w 20021550"/>
              <a:gd name="connsiteY55" fmla="*/ 342424 h 647700"/>
              <a:gd name="connsiteX56" fmla="*/ 15852934 w 20021550"/>
              <a:gd name="connsiteY56" fmla="*/ 305752 h 647700"/>
              <a:gd name="connsiteX57" fmla="*/ 15494128 w 20021550"/>
              <a:gd name="connsiteY57" fmla="*/ 305752 h 647700"/>
              <a:gd name="connsiteX58" fmla="*/ 15494128 w 20021550"/>
              <a:gd name="connsiteY58" fmla="*/ 342424 h 647700"/>
              <a:gd name="connsiteX59" fmla="*/ 15852934 w 20021550"/>
              <a:gd name="connsiteY59" fmla="*/ 342424 h 647700"/>
              <a:gd name="connsiteX60" fmla="*/ 15822454 w 20021550"/>
              <a:gd name="connsiteY60" fmla="*/ 232315 h 647700"/>
              <a:gd name="connsiteX61" fmla="*/ 15530322 w 20021550"/>
              <a:gd name="connsiteY61" fmla="*/ 232315 h 647700"/>
              <a:gd name="connsiteX62" fmla="*/ 15530322 w 20021550"/>
              <a:gd name="connsiteY62" fmla="*/ 268986 h 647700"/>
              <a:gd name="connsiteX63" fmla="*/ 15822454 w 20021550"/>
              <a:gd name="connsiteY63" fmla="*/ 268986 h 647700"/>
              <a:gd name="connsiteX64" fmla="*/ 15822454 w 20021550"/>
              <a:gd name="connsiteY64" fmla="*/ 232315 h 647700"/>
              <a:gd name="connsiteX65" fmla="*/ 14397038 w 20021550"/>
              <a:gd name="connsiteY65" fmla="*/ 379285 h 647700"/>
              <a:gd name="connsiteX66" fmla="*/ 14397038 w 20021550"/>
              <a:gd name="connsiteY66" fmla="*/ 416052 h 647700"/>
              <a:gd name="connsiteX67" fmla="*/ 15045880 w 20021550"/>
              <a:gd name="connsiteY67" fmla="*/ 416052 h 647700"/>
              <a:gd name="connsiteX68" fmla="*/ 15045880 w 20021550"/>
              <a:gd name="connsiteY68" fmla="*/ 379285 h 647700"/>
              <a:gd name="connsiteX69" fmla="*/ 14397038 w 20021550"/>
              <a:gd name="connsiteY69" fmla="*/ 379285 h 647700"/>
              <a:gd name="connsiteX70" fmla="*/ 15031688 w 20021550"/>
              <a:gd name="connsiteY70" fmla="*/ 342424 h 647700"/>
              <a:gd name="connsiteX71" fmla="*/ 15031688 w 20021550"/>
              <a:gd name="connsiteY71" fmla="*/ 305752 h 647700"/>
              <a:gd name="connsiteX72" fmla="*/ 14509147 w 20021550"/>
              <a:gd name="connsiteY72" fmla="*/ 305752 h 647700"/>
              <a:gd name="connsiteX73" fmla="*/ 14509147 w 20021550"/>
              <a:gd name="connsiteY73" fmla="*/ 342424 h 647700"/>
              <a:gd name="connsiteX74" fmla="*/ 15031688 w 20021550"/>
              <a:gd name="connsiteY74" fmla="*/ 342424 h 647700"/>
              <a:gd name="connsiteX75" fmla="*/ 13848016 w 20021550"/>
              <a:gd name="connsiteY75" fmla="*/ 379285 h 647700"/>
              <a:gd name="connsiteX76" fmla="*/ 13848016 w 20021550"/>
              <a:gd name="connsiteY76" fmla="*/ 416052 h 647700"/>
              <a:gd name="connsiteX77" fmla="*/ 14224635 w 20021550"/>
              <a:gd name="connsiteY77" fmla="*/ 416052 h 647700"/>
              <a:gd name="connsiteX78" fmla="*/ 14224635 w 20021550"/>
              <a:gd name="connsiteY78" fmla="*/ 379285 h 647700"/>
              <a:gd name="connsiteX79" fmla="*/ 13848016 w 20021550"/>
              <a:gd name="connsiteY79" fmla="*/ 379285 h 647700"/>
              <a:gd name="connsiteX80" fmla="*/ 10519315 w 20021550"/>
              <a:gd name="connsiteY80" fmla="*/ 379285 h 647700"/>
              <a:gd name="connsiteX81" fmla="*/ 10519315 w 20021550"/>
              <a:gd name="connsiteY81" fmla="*/ 416052 h 647700"/>
              <a:gd name="connsiteX82" fmla="*/ 10939653 w 20021550"/>
              <a:gd name="connsiteY82" fmla="*/ 416052 h 647700"/>
              <a:gd name="connsiteX83" fmla="*/ 10939653 w 20021550"/>
              <a:gd name="connsiteY83" fmla="*/ 379285 h 647700"/>
              <a:gd name="connsiteX84" fmla="*/ 10519315 w 20021550"/>
              <a:gd name="connsiteY84" fmla="*/ 379285 h 647700"/>
              <a:gd name="connsiteX85" fmla="*/ 10847641 w 20021550"/>
              <a:gd name="connsiteY85" fmla="*/ 342424 h 647700"/>
              <a:gd name="connsiteX86" fmla="*/ 10847641 w 20021550"/>
              <a:gd name="connsiteY86" fmla="*/ 305752 h 647700"/>
              <a:gd name="connsiteX87" fmla="*/ 10519315 w 20021550"/>
              <a:gd name="connsiteY87" fmla="*/ 305752 h 647700"/>
              <a:gd name="connsiteX88" fmla="*/ 10519315 w 20021550"/>
              <a:gd name="connsiteY88" fmla="*/ 342424 h 647700"/>
              <a:gd name="connsiteX89" fmla="*/ 10847641 w 20021550"/>
              <a:gd name="connsiteY89" fmla="*/ 342424 h 647700"/>
              <a:gd name="connsiteX90" fmla="*/ 9412700 w 20021550"/>
              <a:gd name="connsiteY90" fmla="*/ 379285 h 647700"/>
              <a:gd name="connsiteX91" fmla="*/ 9412700 w 20021550"/>
              <a:gd name="connsiteY91" fmla="*/ 365760 h 647700"/>
              <a:gd name="connsiteX92" fmla="*/ 9384316 w 20021550"/>
              <a:gd name="connsiteY92" fmla="*/ 365760 h 647700"/>
              <a:gd name="connsiteX93" fmla="*/ 9384316 w 20021550"/>
              <a:gd name="connsiteY93" fmla="*/ 379285 h 647700"/>
              <a:gd name="connsiteX94" fmla="*/ 9297066 w 20021550"/>
              <a:gd name="connsiteY94" fmla="*/ 379285 h 647700"/>
              <a:gd name="connsiteX95" fmla="*/ 9297066 w 20021550"/>
              <a:gd name="connsiteY95" fmla="*/ 416052 h 647700"/>
              <a:gd name="connsiteX96" fmla="*/ 9342310 w 20021550"/>
              <a:gd name="connsiteY96" fmla="*/ 416052 h 647700"/>
              <a:gd name="connsiteX97" fmla="*/ 9342310 w 20021550"/>
              <a:gd name="connsiteY97" fmla="*/ 392906 h 647700"/>
              <a:gd name="connsiteX98" fmla="*/ 9416701 w 20021550"/>
              <a:gd name="connsiteY98" fmla="*/ 392906 h 647700"/>
              <a:gd name="connsiteX99" fmla="*/ 9416701 w 20021550"/>
              <a:gd name="connsiteY99" fmla="*/ 416052 h 647700"/>
              <a:gd name="connsiteX100" fmla="*/ 10118313 w 20021550"/>
              <a:gd name="connsiteY100" fmla="*/ 416052 h 647700"/>
              <a:gd name="connsiteX101" fmla="*/ 10118313 w 20021550"/>
              <a:gd name="connsiteY101" fmla="*/ 379285 h 647700"/>
              <a:gd name="connsiteX102" fmla="*/ 9412700 w 20021550"/>
              <a:gd name="connsiteY102" fmla="*/ 379285 h 647700"/>
              <a:gd name="connsiteX103" fmla="*/ 8630412 w 20021550"/>
              <a:gd name="connsiteY103" fmla="*/ 392906 h 647700"/>
              <a:gd name="connsiteX104" fmla="*/ 8630412 w 20021550"/>
              <a:gd name="connsiteY104" fmla="*/ 416052 h 647700"/>
              <a:gd name="connsiteX105" fmla="*/ 9142952 w 20021550"/>
              <a:gd name="connsiteY105" fmla="*/ 416052 h 647700"/>
              <a:gd name="connsiteX106" fmla="*/ 9142952 w 20021550"/>
              <a:gd name="connsiteY106" fmla="*/ 392906 h 647700"/>
              <a:gd name="connsiteX107" fmla="*/ 8630412 w 20021550"/>
              <a:gd name="connsiteY107" fmla="*/ 392906 h 647700"/>
              <a:gd name="connsiteX108" fmla="*/ 8490013 w 20021550"/>
              <a:gd name="connsiteY108" fmla="*/ 392906 h 647700"/>
              <a:gd name="connsiteX109" fmla="*/ 8490013 w 20021550"/>
              <a:gd name="connsiteY109" fmla="*/ 416052 h 647700"/>
              <a:gd name="connsiteX110" fmla="*/ 8506491 w 20021550"/>
              <a:gd name="connsiteY110" fmla="*/ 416052 h 647700"/>
              <a:gd name="connsiteX111" fmla="*/ 8506491 w 20021550"/>
              <a:gd name="connsiteY111" fmla="*/ 392906 h 647700"/>
              <a:gd name="connsiteX112" fmla="*/ 8490013 w 20021550"/>
              <a:gd name="connsiteY112" fmla="*/ 392906 h 647700"/>
              <a:gd name="connsiteX113" fmla="*/ 8591455 w 20021550"/>
              <a:gd name="connsiteY113" fmla="*/ 379285 h 647700"/>
              <a:gd name="connsiteX114" fmla="*/ 8591455 w 20021550"/>
              <a:gd name="connsiteY114" fmla="*/ 342424 h 647700"/>
              <a:gd name="connsiteX115" fmla="*/ 9249061 w 20021550"/>
              <a:gd name="connsiteY115" fmla="*/ 342424 h 647700"/>
              <a:gd name="connsiteX116" fmla="*/ 9249061 w 20021550"/>
              <a:gd name="connsiteY116" fmla="*/ 305752 h 647700"/>
              <a:gd name="connsiteX117" fmla="*/ 8244459 w 20021550"/>
              <a:gd name="connsiteY117" fmla="*/ 305752 h 647700"/>
              <a:gd name="connsiteX118" fmla="*/ 8244459 w 20021550"/>
              <a:gd name="connsiteY118" fmla="*/ 342424 h 647700"/>
              <a:gd name="connsiteX119" fmla="*/ 8563070 w 20021550"/>
              <a:gd name="connsiteY119" fmla="*/ 342424 h 647700"/>
              <a:gd name="connsiteX120" fmla="*/ 8563070 w 20021550"/>
              <a:gd name="connsiteY120" fmla="*/ 379285 h 647700"/>
              <a:gd name="connsiteX121" fmla="*/ 7770210 w 20021550"/>
              <a:gd name="connsiteY121" fmla="*/ 379285 h 647700"/>
              <a:gd name="connsiteX122" fmla="*/ 7770210 w 20021550"/>
              <a:gd name="connsiteY122" fmla="*/ 342424 h 647700"/>
              <a:gd name="connsiteX123" fmla="*/ 7741825 w 20021550"/>
              <a:gd name="connsiteY123" fmla="*/ 342424 h 647700"/>
              <a:gd name="connsiteX124" fmla="*/ 7741825 w 20021550"/>
              <a:gd name="connsiteY124" fmla="*/ 379285 h 647700"/>
              <a:gd name="connsiteX125" fmla="*/ 7244620 w 20021550"/>
              <a:gd name="connsiteY125" fmla="*/ 379285 h 647700"/>
              <a:gd name="connsiteX126" fmla="*/ 7244620 w 20021550"/>
              <a:gd name="connsiteY126" fmla="*/ 416052 h 647700"/>
              <a:gd name="connsiteX127" fmla="*/ 7731919 w 20021550"/>
              <a:gd name="connsiteY127" fmla="*/ 416052 h 647700"/>
              <a:gd name="connsiteX128" fmla="*/ 7731919 w 20021550"/>
              <a:gd name="connsiteY128" fmla="*/ 392906 h 647700"/>
              <a:gd name="connsiteX129" fmla="*/ 8244459 w 20021550"/>
              <a:gd name="connsiteY129" fmla="*/ 392906 h 647700"/>
              <a:gd name="connsiteX130" fmla="*/ 8244459 w 20021550"/>
              <a:gd name="connsiteY130" fmla="*/ 416052 h 647700"/>
              <a:gd name="connsiteX131" fmla="*/ 8490013 w 20021550"/>
              <a:gd name="connsiteY131" fmla="*/ 416052 h 647700"/>
              <a:gd name="connsiteX132" fmla="*/ 8490013 w 20021550"/>
              <a:gd name="connsiteY132" fmla="*/ 392906 h 647700"/>
              <a:gd name="connsiteX133" fmla="*/ 9142952 w 20021550"/>
              <a:gd name="connsiteY133" fmla="*/ 392906 h 647700"/>
              <a:gd name="connsiteX134" fmla="*/ 9142952 w 20021550"/>
              <a:gd name="connsiteY134" fmla="*/ 416052 h 647700"/>
              <a:gd name="connsiteX135" fmla="*/ 9297066 w 20021550"/>
              <a:gd name="connsiteY135" fmla="*/ 416052 h 647700"/>
              <a:gd name="connsiteX136" fmla="*/ 9297066 w 20021550"/>
              <a:gd name="connsiteY136" fmla="*/ 379285 h 647700"/>
              <a:gd name="connsiteX137" fmla="*/ 8591455 w 20021550"/>
              <a:gd name="connsiteY137" fmla="*/ 379285 h 647700"/>
              <a:gd name="connsiteX138" fmla="*/ 6127623 w 20021550"/>
              <a:gd name="connsiteY138" fmla="*/ 379285 h 647700"/>
              <a:gd name="connsiteX139" fmla="*/ 6127623 w 20021550"/>
              <a:gd name="connsiteY139" fmla="*/ 342424 h 647700"/>
              <a:gd name="connsiteX140" fmla="*/ 6819138 w 20021550"/>
              <a:gd name="connsiteY140" fmla="*/ 342424 h 647700"/>
              <a:gd name="connsiteX141" fmla="*/ 6819138 w 20021550"/>
              <a:gd name="connsiteY141" fmla="*/ 305752 h 647700"/>
              <a:gd name="connsiteX142" fmla="*/ 6127623 w 20021550"/>
              <a:gd name="connsiteY142" fmla="*/ 305752 h 647700"/>
              <a:gd name="connsiteX143" fmla="*/ 6127623 w 20021550"/>
              <a:gd name="connsiteY143" fmla="*/ 268986 h 647700"/>
              <a:gd name="connsiteX144" fmla="*/ 6099334 w 20021550"/>
              <a:gd name="connsiteY144" fmla="*/ 268986 h 647700"/>
              <a:gd name="connsiteX145" fmla="*/ 6099334 w 20021550"/>
              <a:gd name="connsiteY145" fmla="*/ 305752 h 647700"/>
              <a:gd name="connsiteX146" fmla="*/ 5544503 w 20021550"/>
              <a:gd name="connsiteY146" fmla="*/ 305752 h 647700"/>
              <a:gd name="connsiteX147" fmla="*/ 5544503 w 20021550"/>
              <a:gd name="connsiteY147" fmla="*/ 342424 h 647700"/>
              <a:gd name="connsiteX148" fmla="*/ 6099334 w 20021550"/>
              <a:gd name="connsiteY148" fmla="*/ 342424 h 647700"/>
              <a:gd name="connsiteX149" fmla="*/ 6099334 w 20021550"/>
              <a:gd name="connsiteY149" fmla="*/ 379285 h 647700"/>
              <a:gd name="connsiteX150" fmla="*/ 5544503 w 20021550"/>
              <a:gd name="connsiteY150" fmla="*/ 379285 h 647700"/>
              <a:gd name="connsiteX151" fmla="*/ 5544503 w 20021550"/>
              <a:gd name="connsiteY151" fmla="*/ 381000 h 647700"/>
              <a:gd name="connsiteX152" fmla="*/ 5617940 w 20021550"/>
              <a:gd name="connsiteY152" fmla="*/ 381000 h 647700"/>
              <a:gd name="connsiteX153" fmla="*/ 5617940 w 20021550"/>
              <a:gd name="connsiteY153" fmla="*/ 392906 h 647700"/>
              <a:gd name="connsiteX154" fmla="*/ 5997893 w 20021550"/>
              <a:gd name="connsiteY154" fmla="*/ 392906 h 647700"/>
              <a:gd name="connsiteX155" fmla="*/ 5997893 w 20021550"/>
              <a:gd name="connsiteY155" fmla="*/ 416052 h 647700"/>
              <a:gd name="connsiteX156" fmla="*/ 6833330 w 20021550"/>
              <a:gd name="connsiteY156" fmla="*/ 416052 h 647700"/>
              <a:gd name="connsiteX157" fmla="*/ 6833330 w 20021550"/>
              <a:gd name="connsiteY157" fmla="*/ 379285 h 647700"/>
              <a:gd name="connsiteX158" fmla="*/ 6127623 w 20021550"/>
              <a:gd name="connsiteY158" fmla="*/ 379285 h 647700"/>
              <a:gd name="connsiteX159" fmla="*/ 5617940 w 20021550"/>
              <a:gd name="connsiteY159" fmla="*/ 392906 h 647700"/>
              <a:gd name="connsiteX160" fmla="*/ 5617940 w 20021550"/>
              <a:gd name="connsiteY160" fmla="*/ 381000 h 647700"/>
              <a:gd name="connsiteX161" fmla="*/ 5544503 w 20021550"/>
              <a:gd name="connsiteY161" fmla="*/ 381000 h 647700"/>
              <a:gd name="connsiteX162" fmla="*/ 5544503 w 20021550"/>
              <a:gd name="connsiteY162" fmla="*/ 392906 h 647700"/>
              <a:gd name="connsiteX163" fmla="*/ 5475828 w 20021550"/>
              <a:gd name="connsiteY163" fmla="*/ 392906 h 647700"/>
              <a:gd name="connsiteX164" fmla="*/ 5475828 w 20021550"/>
              <a:gd name="connsiteY164" fmla="*/ 416052 h 647700"/>
              <a:gd name="connsiteX165" fmla="*/ 5997893 w 20021550"/>
              <a:gd name="connsiteY165" fmla="*/ 416052 h 647700"/>
              <a:gd name="connsiteX166" fmla="*/ 5997893 w 20021550"/>
              <a:gd name="connsiteY166" fmla="*/ 392906 h 647700"/>
              <a:gd name="connsiteX167" fmla="*/ 5617940 w 20021550"/>
              <a:gd name="connsiteY167" fmla="*/ 392906 h 647700"/>
              <a:gd name="connsiteX168" fmla="*/ 4595717 w 20021550"/>
              <a:gd name="connsiteY168" fmla="*/ 379285 h 647700"/>
              <a:gd name="connsiteX169" fmla="*/ 4595717 w 20021550"/>
              <a:gd name="connsiteY169" fmla="*/ 416052 h 647700"/>
              <a:gd name="connsiteX170" fmla="*/ 5216176 w 20021550"/>
              <a:gd name="connsiteY170" fmla="*/ 416052 h 647700"/>
              <a:gd name="connsiteX171" fmla="*/ 5216176 w 20021550"/>
              <a:gd name="connsiteY171" fmla="*/ 379285 h 647700"/>
              <a:gd name="connsiteX172" fmla="*/ 4595717 w 20021550"/>
              <a:gd name="connsiteY172" fmla="*/ 379285 h 647700"/>
              <a:gd name="connsiteX173" fmla="*/ 5190839 w 20021550"/>
              <a:gd name="connsiteY173" fmla="*/ 342424 h 647700"/>
              <a:gd name="connsiteX174" fmla="*/ 5190839 w 20021550"/>
              <a:gd name="connsiteY174" fmla="*/ 305752 h 647700"/>
              <a:gd name="connsiteX175" fmla="*/ 4675252 w 20021550"/>
              <a:gd name="connsiteY175" fmla="*/ 305752 h 647700"/>
              <a:gd name="connsiteX176" fmla="*/ 4675252 w 20021550"/>
              <a:gd name="connsiteY176" fmla="*/ 342424 h 647700"/>
              <a:gd name="connsiteX177" fmla="*/ 5190839 w 20021550"/>
              <a:gd name="connsiteY177" fmla="*/ 342424 h 647700"/>
              <a:gd name="connsiteX178" fmla="*/ 3939064 w 20021550"/>
              <a:gd name="connsiteY178" fmla="*/ 379285 h 647700"/>
              <a:gd name="connsiteX179" fmla="*/ 3939064 w 20021550"/>
              <a:gd name="connsiteY179" fmla="*/ 392906 h 647700"/>
              <a:gd name="connsiteX180" fmla="*/ 3902011 w 20021550"/>
              <a:gd name="connsiteY180" fmla="*/ 392906 h 647700"/>
              <a:gd name="connsiteX181" fmla="*/ 3902011 w 20021550"/>
              <a:gd name="connsiteY181" fmla="*/ 416052 h 647700"/>
              <a:gd name="connsiteX182" fmla="*/ 4369594 w 20021550"/>
              <a:gd name="connsiteY182" fmla="*/ 416052 h 647700"/>
              <a:gd name="connsiteX183" fmla="*/ 4369594 w 20021550"/>
              <a:gd name="connsiteY183" fmla="*/ 379285 h 647700"/>
              <a:gd name="connsiteX184" fmla="*/ 3939064 w 20021550"/>
              <a:gd name="connsiteY184" fmla="*/ 379285 h 647700"/>
              <a:gd name="connsiteX185" fmla="*/ 4355402 w 20021550"/>
              <a:gd name="connsiteY185" fmla="*/ 342424 h 647700"/>
              <a:gd name="connsiteX186" fmla="*/ 4355402 w 20021550"/>
              <a:gd name="connsiteY186" fmla="*/ 305752 h 647700"/>
              <a:gd name="connsiteX187" fmla="*/ 4267391 w 20021550"/>
              <a:gd name="connsiteY187" fmla="*/ 305752 h 647700"/>
              <a:gd name="connsiteX188" fmla="*/ 4267391 w 20021550"/>
              <a:gd name="connsiteY188" fmla="*/ 342424 h 647700"/>
              <a:gd name="connsiteX189" fmla="*/ 4355402 w 20021550"/>
              <a:gd name="connsiteY189" fmla="*/ 342424 h 647700"/>
              <a:gd name="connsiteX190" fmla="*/ 3452146 w 20021550"/>
              <a:gd name="connsiteY190" fmla="*/ 392906 h 647700"/>
              <a:gd name="connsiteX191" fmla="*/ 3452146 w 20021550"/>
              <a:gd name="connsiteY191" fmla="*/ 416052 h 647700"/>
              <a:gd name="connsiteX192" fmla="*/ 3514725 w 20021550"/>
              <a:gd name="connsiteY192" fmla="*/ 416052 h 647700"/>
              <a:gd name="connsiteX193" fmla="*/ 3514725 w 20021550"/>
              <a:gd name="connsiteY193" fmla="*/ 392906 h 647700"/>
              <a:gd name="connsiteX194" fmla="*/ 3452146 w 20021550"/>
              <a:gd name="connsiteY194" fmla="*/ 392906 h 647700"/>
              <a:gd name="connsiteX195" fmla="*/ 2247233 w 20021550"/>
              <a:gd name="connsiteY195" fmla="*/ 232315 h 647700"/>
              <a:gd name="connsiteX196" fmla="*/ 2247233 w 20021550"/>
              <a:gd name="connsiteY196" fmla="*/ 268986 h 647700"/>
              <a:gd name="connsiteX197" fmla="*/ 3574542 w 20021550"/>
              <a:gd name="connsiteY197" fmla="*/ 268986 h 647700"/>
              <a:gd name="connsiteX198" fmla="*/ 3574542 w 20021550"/>
              <a:gd name="connsiteY198" fmla="*/ 232315 h 647700"/>
              <a:gd name="connsiteX199" fmla="*/ 2247233 w 20021550"/>
              <a:gd name="connsiteY199" fmla="*/ 232315 h 647700"/>
              <a:gd name="connsiteX200" fmla="*/ 3548349 w 20021550"/>
              <a:gd name="connsiteY200" fmla="*/ 380238 h 647700"/>
              <a:gd name="connsiteX201" fmla="*/ 3548349 w 20021550"/>
              <a:gd name="connsiteY201" fmla="*/ 379285 h 647700"/>
              <a:gd name="connsiteX202" fmla="*/ 2692432 w 20021550"/>
              <a:gd name="connsiteY202" fmla="*/ 379285 h 647700"/>
              <a:gd name="connsiteX203" fmla="*/ 2692432 w 20021550"/>
              <a:gd name="connsiteY203" fmla="*/ 416052 h 647700"/>
              <a:gd name="connsiteX204" fmla="*/ 3452146 w 20021550"/>
              <a:gd name="connsiteY204" fmla="*/ 416052 h 647700"/>
              <a:gd name="connsiteX205" fmla="*/ 3452146 w 20021550"/>
              <a:gd name="connsiteY205" fmla="*/ 392906 h 647700"/>
              <a:gd name="connsiteX206" fmla="*/ 3514725 w 20021550"/>
              <a:gd name="connsiteY206" fmla="*/ 392906 h 647700"/>
              <a:gd name="connsiteX207" fmla="*/ 3514725 w 20021550"/>
              <a:gd name="connsiteY207" fmla="*/ 416052 h 647700"/>
              <a:gd name="connsiteX208" fmla="*/ 3548349 w 20021550"/>
              <a:gd name="connsiteY208" fmla="*/ 416052 h 647700"/>
              <a:gd name="connsiteX209" fmla="*/ 3548349 w 20021550"/>
              <a:gd name="connsiteY209" fmla="*/ 392906 h 647700"/>
              <a:gd name="connsiteX210" fmla="*/ 3574542 w 20021550"/>
              <a:gd name="connsiteY210" fmla="*/ 392906 h 647700"/>
              <a:gd name="connsiteX211" fmla="*/ 3574542 w 20021550"/>
              <a:gd name="connsiteY211" fmla="*/ 380238 h 647700"/>
              <a:gd name="connsiteX212" fmla="*/ 3548349 w 20021550"/>
              <a:gd name="connsiteY212" fmla="*/ 380238 h 647700"/>
              <a:gd name="connsiteX213" fmla="*/ 3548349 w 20021550"/>
              <a:gd name="connsiteY213" fmla="*/ 342424 h 647700"/>
              <a:gd name="connsiteX214" fmla="*/ 3548349 w 20021550"/>
              <a:gd name="connsiteY214" fmla="*/ 305752 h 647700"/>
              <a:gd name="connsiteX215" fmla="*/ 2269617 w 20021550"/>
              <a:gd name="connsiteY215" fmla="*/ 305752 h 647700"/>
              <a:gd name="connsiteX216" fmla="*/ 2269617 w 20021550"/>
              <a:gd name="connsiteY216" fmla="*/ 342424 h 647700"/>
              <a:gd name="connsiteX217" fmla="*/ 3548349 w 20021550"/>
              <a:gd name="connsiteY217" fmla="*/ 342424 h 647700"/>
              <a:gd name="connsiteX218" fmla="*/ 3839433 w 20021550"/>
              <a:gd name="connsiteY218" fmla="*/ 232315 h 647700"/>
              <a:gd name="connsiteX219" fmla="*/ 3839433 w 20021550"/>
              <a:gd name="connsiteY219" fmla="*/ 268986 h 647700"/>
              <a:gd name="connsiteX220" fmla="*/ 4355402 w 20021550"/>
              <a:gd name="connsiteY220" fmla="*/ 268986 h 647700"/>
              <a:gd name="connsiteX221" fmla="*/ 4355402 w 20021550"/>
              <a:gd name="connsiteY221" fmla="*/ 232315 h 647700"/>
              <a:gd name="connsiteX222" fmla="*/ 3839433 w 20021550"/>
              <a:gd name="connsiteY222" fmla="*/ 232315 h 647700"/>
              <a:gd name="connsiteX223" fmla="*/ 3902011 w 20021550"/>
              <a:gd name="connsiteY223" fmla="*/ 305752 h 647700"/>
              <a:gd name="connsiteX224" fmla="*/ 3902011 w 20021550"/>
              <a:gd name="connsiteY224" fmla="*/ 342424 h 647700"/>
              <a:gd name="connsiteX225" fmla="*/ 4267391 w 20021550"/>
              <a:gd name="connsiteY225" fmla="*/ 342424 h 647700"/>
              <a:gd name="connsiteX226" fmla="*/ 4267391 w 20021550"/>
              <a:gd name="connsiteY226" fmla="*/ 305752 h 647700"/>
              <a:gd name="connsiteX227" fmla="*/ 3902011 w 20021550"/>
              <a:gd name="connsiteY227" fmla="*/ 305752 h 647700"/>
              <a:gd name="connsiteX228" fmla="*/ 4675252 w 20021550"/>
              <a:gd name="connsiteY228" fmla="*/ 232315 h 647700"/>
              <a:gd name="connsiteX229" fmla="*/ 4675252 w 20021550"/>
              <a:gd name="connsiteY229" fmla="*/ 268986 h 647700"/>
              <a:gd name="connsiteX230" fmla="*/ 5219224 w 20021550"/>
              <a:gd name="connsiteY230" fmla="*/ 268986 h 647700"/>
              <a:gd name="connsiteX231" fmla="*/ 5219224 w 20021550"/>
              <a:gd name="connsiteY231" fmla="*/ 232315 h 647700"/>
              <a:gd name="connsiteX232" fmla="*/ 4675252 w 20021550"/>
              <a:gd name="connsiteY232" fmla="*/ 232315 h 647700"/>
              <a:gd name="connsiteX233" fmla="*/ 5450301 w 20021550"/>
              <a:gd name="connsiteY233" fmla="*/ 232315 h 647700"/>
              <a:gd name="connsiteX234" fmla="*/ 5450301 w 20021550"/>
              <a:gd name="connsiteY234" fmla="*/ 268986 h 647700"/>
              <a:gd name="connsiteX235" fmla="*/ 5858542 w 20021550"/>
              <a:gd name="connsiteY235" fmla="*/ 268986 h 647700"/>
              <a:gd name="connsiteX236" fmla="*/ 5858542 w 20021550"/>
              <a:gd name="connsiteY236" fmla="*/ 232315 h 647700"/>
              <a:gd name="connsiteX237" fmla="*/ 5450301 w 20021550"/>
              <a:gd name="connsiteY237" fmla="*/ 232315 h 647700"/>
              <a:gd name="connsiteX238" fmla="*/ 6127623 w 20021550"/>
              <a:gd name="connsiteY238" fmla="*/ 232315 h 647700"/>
              <a:gd name="connsiteX239" fmla="*/ 6127623 w 20021550"/>
              <a:gd name="connsiteY239" fmla="*/ 144208 h 647700"/>
              <a:gd name="connsiteX240" fmla="*/ 6099334 w 20021550"/>
              <a:gd name="connsiteY240" fmla="*/ 144208 h 647700"/>
              <a:gd name="connsiteX241" fmla="*/ 6099334 w 20021550"/>
              <a:gd name="connsiteY241" fmla="*/ 232315 h 647700"/>
              <a:gd name="connsiteX242" fmla="*/ 5858542 w 20021550"/>
              <a:gd name="connsiteY242" fmla="*/ 232315 h 647700"/>
              <a:gd name="connsiteX243" fmla="*/ 5858542 w 20021550"/>
              <a:gd name="connsiteY243" fmla="*/ 268986 h 647700"/>
              <a:gd name="connsiteX244" fmla="*/ 6819138 w 20021550"/>
              <a:gd name="connsiteY244" fmla="*/ 268986 h 647700"/>
              <a:gd name="connsiteX245" fmla="*/ 6819138 w 20021550"/>
              <a:gd name="connsiteY245" fmla="*/ 232315 h 647700"/>
              <a:gd name="connsiteX246" fmla="*/ 6127623 w 20021550"/>
              <a:gd name="connsiteY246" fmla="*/ 232315 h 647700"/>
              <a:gd name="connsiteX247" fmla="*/ 8591455 w 20021550"/>
              <a:gd name="connsiteY247" fmla="*/ 232315 h 647700"/>
              <a:gd name="connsiteX248" fmla="*/ 8591455 w 20021550"/>
              <a:gd name="connsiteY248" fmla="*/ 217456 h 647700"/>
              <a:gd name="connsiteX249" fmla="*/ 8563070 w 20021550"/>
              <a:gd name="connsiteY249" fmla="*/ 217456 h 647700"/>
              <a:gd name="connsiteX250" fmla="*/ 8563070 w 20021550"/>
              <a:gd name="connsiteY250" fmla="*/ 232315 h 647700"/>
              <a:gd name="connsiteX251" fmla="*/ 7770210 w 20021550"/>
              <a:gd name="connsiteY251" fmla="*/ 232315 h 647700"/>
              <a:gd name="connsiteX252" fmla="*/ 7770210 w 20021550"/>
              <a:gd name="connsiteY252" fmla="*/ 217456 h 647700"/>
              <a:gd name="connsiteX253" fmla="*/ 7741825 w 20021550"/>
              <a:gd name="connsiteY253" fmla="*/ 217456 h 647700"/>
              <a:gd name="connsiteX254" fmla="*/ 7741825 w 20021550"/>
              <a:gd name="connsiteY254" fmla="*/ 232315 h 647700"/>
              <a:gd name="connsiteX255" fmla="*/ 7186137 w 20021550"/>
              <a:gd name="connsiteY255" fmla="*/ 232315 h 647700"/>
              <a:gd name="connsiteX256" fmla="*/ 7186137 w 20021550"/>
              <a:gd name="connsiteY256" fmla="*/ 268986 h 647700"/>
              <a:gd name="connsiteX257" fmla="*/ 7741825 w 20021550"/>
              <a:gd name="connsiteY257" fmla="*/ 268986 h 647700"/>
              <a:gd name="connsiteX258" fmla="*/ 7741825 w 20021550"/>
              <a:gd name="connsiteY258" fmla="*/ 305752 h 647700"/>
              <a:gd name="connsiteX259" fmla="*/ 7301103 w 20021550"/>
              <a:gd name="connsiteY259" fmla="*/ 305752 h 647700"/>
              <a:gd name="connsiteX260" fmla="*/ 7301103 w 20021550"/>
              <a:gd name="connsiteY260" fmla="*/ 342424 h 647700"/>
              <a:gd name="connsiteX261" fmla="*/ 8244459 w 20021550"/>
              <a:gd name="connsiteY261" fmla="*/ 342424 h 647700"/>
              <a:gd name="connsiteX262" fmla="*/ 8244459 w 20021550"/>
              <a:gd name="connsiteY262" fmla="*/ 305752 h 647700"/>
              <a:gd name="connsiteX263" fmla="*/ 7770210 w 20021550"/>
              <a:gd name="connsiteY263" fmla="*/ 305752 h 647700"/>
              <a:gd name="connsiteX264" fmla="*/ 7770210 w 20021550"/>
              <a:gd name="connsiteY264" fmla="*/ 268986 h 647700"/>
              <a:gd name="connsiteX265" fmla="*/ 8563070 w 20021550"/>
              <a:gd name="connsiteY265" fmla="*/ 268986 h 647700"/>
              <a:gd name="connsiteX266" fmla="*/ 8563070 w 20021550"/>
              <a:gd name="connsiteY266" fmla="*/ 305752 h 647700"/>
              <a:gd name="connsiteX267" fmla="*/ 8591455 w 20021550"/>
              <a:gd name="connsiteY267" fmla="*/ 305752 h 647700"/>
              <a:gd name="connsiteX268" fmla="*/ 8591455 w 20021550"/>
              <a:gd name="connsiteY268" fmla="*/ 268986 h 647700"/>
              <a:gd name="connsiteX269" fmla="*/ 9249061 w 20021550"/>
              <a:gd name="connsiteY269" fmla="*/ 268986 h 647700"/>
              <a:gd name="connsiteX270" fmla="*/ 9249061 w 20021550"/>
              <a:gd name="connsiteY270" fmla="*/ 232315 h 647700"/>
              <a:gd name="connsiteX271" fmla="*/ 8591455 w 20021550"/>
              <a:gd name="connsiteY271" fmla="*/ 232315 h 647700"/>
              <a:gd name="connsiteX272" fmla="*/ 8591455 w 20021550"/>
              <a:gd name="connsiteY272" fmla="*/ 232315 h 647700"/>
              <a:gd name="connsiteX273" fmla="*/ 8591455 w 20021550"/>
              <a:gd name="connsiteY273" fmla="*/ 217456 h 647700"/>
              <a:gd name="connsiteX274" fmla="*/ 8563070 w 20021550"/>
              <a:gd name="connsiteY274" fmla="*/ 217456 h 647700"/>
              <a:gd name="connsiteX275" fmla="*/ 8563070 w 20021550"/>
              <a:gd name="connsiteY275" fmla="*/ 232315 h 647700"/>
              <a:gd name="connsiteX276" fmla="*/ 8244459 w 20021550"/>
              <a:gd name="connsiteY276" fmla="*/ 232315 h 647700"/>
              <a:gd name="connsiteX277" fmla="*/ 8244459 w 20021550"/>
              <a:gd name="connsiteY277" fmla="*/ 268986 h 647700"/>
              <a:gd name="connsiteX278" fmla="*/ 8563070 w 20021550"/>
              <a:gd name="connsiteY278" fmla="*/ 268986 h 647700"/>
              <a:gd name="connsiteX279" fmla="*/ 8563070 w 20021550"/>
              <a:gd name="connsiteY279" fmla="*/ 305752 h 647700"/>
              <a:gd name="connsiteX280" fmla="*/ 8591455 w 20021550"/>
              <a:gd name="connsiteY280" fmla="*/ 305752 h 647700"/>
              <a:gd name="connsiteX281" fmla="*/ 8591455 w 20021550"/>
              <a:gd name="connsiteY281" fmla="*/ 268986 h 647700"/>
              <a:gd name="connsiteX282" fmla="*/ 9249061 w 20021550"/>
              <a:gd name="connsiteY282" fmla="*/ 268986 h 647700"/>
              <a:gd name="connsiteX283" fmla="*/ 9249061 w 20021550"/>
              <a:gd name="connsiteY283" fmla="*/ 232315 h 647700"/>
              <a:gd name="connsiteX284" fmla="*/ 8591455 w 20021550"/>
              <a:gd name="connsiteY284" fmla="*/ 232315 h 647700"/>
              <a:gd name="connsiteX285" fmla="*/ 8631745 w 20021550"/>
              <a:gd name="connsiteY285" fmla="*/ 232315 h 647700"/>
              <a:gd name="connsiteX286" fmla="*/ 8631745 w 20021550"/>
              <a:gd name="connsiteY286" fmla="*/ 268986 h 647700"/>
              <a:gd name="connsiteX287" fmla="*/ 9249061 w 20021550"/>
              <a:gd name="connsiteY287" fmla="*/ 268986 h 647700"/>
              <a:gd name="connsiteX288" fmla="*/ 9249061 w 20021550"/>
              <a:gd name="connsiteY288" fmla="*/ 232315 h 647700"/>
              <a:gd name="connsiteX289" fmla="*/ 8631745 w 20021550"/>
              <a:gd name="connsiteY289" fmla="*/ 232315 h 647700"/>
              <a:gd name="connsiteX290" fmla="*/ 9412700 w 20021550"/>
              <a:gd name="connsiteY290" fmla="*/ 232315 h 647700"/>
              <a:gd name="connsiteX291" fmla="*/ 9412700 w 20021550"/>
              <a:gd name="connsiteY291" fmla="*/ 124492 h 647700"/>
              <a:gd name="connsiteX292" fmla="*/ 9384316 w 20021550"/>
              <a:gd name="connsiteY292" fmla="*/ 124492 h 647700"/>
              <a:gd name="connsiteX293" fmla="*/ 9384316 w 20021550"/>
              <a:gd name="connsiteY293" fmla="*/ 232315 h 647700"/>
              <a:gd name="connsiteX294" fmla="*/ 9249061 w 20021550"/>
              <a:gd name="connsiteY294" fmla="*/ 232315 h 647700"/>
              <a:gd name="connsiteX295" fmla="*/ 9249061 w 20021550"/>
              <a:gd name="connsiteY295" fmla="*/ 268986 h 647700"/>
              <a:gd name="connsiteX296" fmla="*/ 9384316 w 20021550"/>
              <a:gd name="connsiteY296" fmla="*/ 268986 h 647700"/>
              <a:gd name="connsiteX297" fmla="*/ 9384316 w 20021550"/>
              <a:gd name="connsiteY297" fmla="*/ 305752 h 647700"/>
              <a:gd name="connsiteX298" fmla="*/ 9249061 w 20021550"/>
              <a:gd name="connsiteY298" fmla="*/ 305752 h 647700"/>
              <a:gd name="connsiteX299" fmla="*/ 9249061 w 20021550"/>
              <a:gd name="connsiteY299" fmla="*/ 342424 h 647700"/>
              <a:gd name="connsiteX300" fmla="*/ 9384316 w 20021550"/>
              <a:gd name="connsiteY300" fmla="*/ 342424 h 647700"/>
              <a:gd name="connsiteX301" fmla="*/ 9384316 w 20021550"/>
              <a:gd name="connsiteY301" fmla="*/ 365760 h 647700"/>
              <a:gd name="connsiteX302" fmla="*/ 9412700 w 20021550"/>
              <a:gd name="connsiteY302" fmla="*/ 365760 h 647700"/>
              <a:gd name="connsiteX303" fmla="*/ 9412700 w 20021550"/>
              <a:gd name="connsiteY303" fmla="*/ 342424 h 647700"/>
              <a:gd name="connsiteX304" fmla="*/ 9903619 w 20021550"/>
              <a:gd name="connsiteY304" fmla="*/ 342424 h 647700"/>
              <a:gd name="connsiteX305" fmla="*/ 9903619 w 20021550"/>
              <a:gd name="connsiteY305" fmla="*/ 305752 h 647700"/>
              <a:gd name="connsiteX306" fmla="*/ 9412700 w 20021550"/>
              <a:gd name="connsiteY306" fmla="*/ 305752 h 647700"/>
              <a:gd name="connsiteX307" fmla="*/ 9412700 w 20021550"/>
              <a:gd name="connsiteY307" fmla="*/ 268986 h 647700"/>
              <a:gd name="connsiteX308" fmla="*/ 10104120 w 20021550"/>
              <a:gd name="connsiteY308" fmla="*/ 268986 h 647700"/>
              <a:gd name="connsiteX309" fmla="*/ 10104120 w 20021550"/>
              <a:gd name="connsiteY309" fmla="*/ 232315 h 647700"/>
              <a:gd name="connsiteX310" fmla="*/ 9412700 w 20021550"/>
              <a:gd name="connsiteY310" fmla="*/ 232315 h 647700"/>
              <a:gd name="connsiteX311" fmla="*/ 10390632 w 20021550"/>
              <a:gd name="connsiteY311" fmla="*/ 232315 h 647700"/>
              <a:gd name="connsiteX312" fmla="*/ 10390632 w 20021550"/>
              <a:gd name="connsiteY312" fmla="*/ 268986 h 647700"/>
              <a:gd name="connsiteX313" fmla="*/ 10925461 w 20021550"/>
              <a:gd name="connsiteY313" fmla="*/ 268986 h 647700"/>
              <a:gd name="connsiteX314" fmla="*/ 10925461 w 20021550"/>
              <a:gd name="connsiteY314" fmla="*/ 232315 h 647700"/>
              <a:gd name="connsiteX315" fmla="*/ 10390632 w 20021550"/>
              <a:gd name="connsiteY315" fmla="*/ 232315 h 647700"/>
              <a:gd name="connsiteX316" fmla="*/ 11175968 w 20021550"/>
              <a:gd name="connsiteY316" fmla="*/ 232315 h 647700"/>
              <a:gd name="connsiteX317" fmla="*/ 11175968 w 20021550"/>
              <a:gd name="connsiteY317" fmla="*/ 268986 h 647700"/>
              <a:gd name="connsiteX318" fmla="*/ 11746706 w 20021550"/>
              <a:gd name="connsiteY318" fmla="*/ 268986 h 647700"/>
              <a:gd name="connsiteX319" fmla="*/ 11746706 w 20021550"/>
              <a:gd name="connsiteY319" fmla="*/ 232315 h 647700"/>
              <a:gd name="connsiteX320" fmla="*/ 11175968 w 20021550"/>
              <a:gd name="connsiteY320" fmla="*/ 232315 h 647700"/>
              <a:gd name="connsiteX321" fmla="*/ 12160948 w 20021550"/>
              <a:gd name="connsiteY321" fmla="*/ 232315 h 647700"/>
              <a:gd name="connsiteX322" fmla="*/ 12160948 w 20021550"/>
              <a:gd name="connsiteY322" fmla="*/ 268986 h 647700"/>
              <a:gd name="connsiteX323" fmla="*/ 12582144 w 20021550"/>
              <a:gd name="connsiteY323" fmla="*/ 268986 h 647700"/>
              <a:gd name="connsiteX324" fmla="*/ 12582144 w 20021550"/>
              <a:gd name="connsiteY324" fmla="*/ 232315 h 647700"/>
              <a:gd name="connsiteX325" fmla="*/ 12160948 w 20021550"/>
              <a:gd name="connsiteY325" fmla="*/ 232315 h 647700"/>
              <a:gd name="connsiteX326" fmla="*/ 12197144 w 20021550"/>
              <a:gd name="connsiteY326" fmla="*/ 305752 h 647700"/>
              <a:gd name="connsiteX327" fmla="*/ 12197144 w 20021550"/>
              <a:gd name="connsiteY327" fmla="*/ 342424 h 647700"/>
              <a:gd name="connsiteX328" fmla="*/ 12574334 w 20021550"/>
              <a:gd name="connsiteY328" fmla="*/ 342424 h 647700"/>
              <a:gd name="connsiteX329" fmla="*/ 12574334 w 20021550"/>
              <a:gd name="connsiteY329" fmla="*/ 305752 h 647700"/>
              <a:gd name="connsiteX330" fmla="*/ 12197144 w 20021550"/>
              <a:gd name="connsiteY330" fmla="*/ 305752 h 647700"/>
              <a:gd name="connsiteX331" fmla="*/ 12219432 w 20021550"/>
              <a:gd name="connsiteY331" fmla="*/ 379285 h 647700"/>
              <a:gd name="connsiteX332" fmla="*/ 12219432 w 20021550"/>
              <a:gd name="connsiteY332" fmla="*/ 416052 h 647700"/>
              <a:gd name="connsiteX333" fmla="*/ 12567951 w 20021550"/>
              <a:gd name="connsiteY333" fmla="*/ 416052 h 647700"/>
              <a:gd name="connsiteX334" fmla="*/ 12567951 w 20021550"/>
              <a:gd name="connsiteY334" fmla="*/ 379285 h 647700"/>
              <a:gd name="connsiteX335" fmla="*/ 12219432 w 20021550"/>
              <a:gd name="connsiteY335" fmla="*/ 379285 h 647700"/>
              <a:gd name="connsiteX336" fmla="*/ 14509147 w 20021550"/>
              <a:gd name="connsiteY336" fmla="*/ 232315 h 647700"/>
              <a:gd name="connsiteX337" fmla="*/ 14509147 w 20021550"/>
              <a:gd name="connsiteY337" fmla="*/ 268986 h 647700"/>
              <a:gd name="connsiteX338" fmla="*/ 14751748 w 20021550"/>
              <a:gd name="connsiteY338" fmla="*/ 268986 h 647700"/>
              <a:gd name="connsiteX339" fmla="*/ 14751748 w 20021550"/>
              <a:gd name="connsiteY339" fmla="*/ 232315 h 647700"/>
              <a:gd name="connsiteX340" fmla="*/ 14509147 w 20021550"/>
              <a:gd name="connsiteY340" fmla="*/ 232315 h 647700"/>
              <a:gd name="connsiteX341" fmla="*/ 17135762 w 20021550"/>
              <a:gd name="connsiteY341" fmla="*/ 232315 h 647700"/>
              <a:gd name="connsiteX342" fmla="*/ 17135762 w 20021550"/>
              <a:gd name="connsiteY342" fmla="*/ 268986 h 647700"/>
              <a:gd name="connsiteX343" fmla="*/ 17509618 w 20021550"/>
              <a:gd name="connsiteY343" fmla="*/ 268986 h 647700"/>
              <a:gd name="connsiteX344" fmla="*/ 17509618 w 20021550"/>
              <a:gd name="connsiteY344" fmla="*/ 232315 h 647700"/>
              <a:gd name="connsiteX345" fmla="*/ 17135762 w 20021550"/>
              <a:gd name="connsiteY345" fmla="*/ 232315 h 647700"/>
              <a:gd name="connsiteX346" fmla="*/ 17249488 w 20021550"/>
              <a:gd name="connsiteY346" fmla="*/ 305752 h 647700"/>
              <a:gd name="connsiteX347" fmla="*/ 17249488 w 20021550"/>
              <a:gd name="connsiteY347" fmla="*/ 342424 h 647700"/>
              <a:gd name="connsiteX348" fmla="*/ 17495426 w 20021550"/>
              <a:gd name="connsiteY348" fmla="*/ 342424 h 647700"/>
              <a:gd name="connsiteX349" fmla="*/ 17495426 w 20021550"/>
              <a:gd name="connsiteY349" fmla="*/ 305752 h 647700"/>
              <a:gd name="connsiteX350" fmla="*/ 17249488 w 20021550"/>
              <a:gd name="connsiteY350" fmla="*/ 305752 h 647700"/>
              <a:gd name="connsiteX351" fmla="*/ 17249488 w 20021550"/>
              <a:gd name="connsiteY351" fmla="*/ 305752 h 647700"/>
              <a:gd name="connsiteX352" fmla="*/ 17249488 w 20021550"/>
              <a:gd name="connsiteY352" fmla="*/ 342424 h 647700"/>
              <a:gd name="connsiteX353" fmla="*/ 17495426 w 20021550"/>
              <a:gd name="connsiteY353" fmla="*/ 342424 h 647700"/>
              <a:gd name="connsiteX354" fmla="*/ 17495426 w 20021550"/>
              <a:gd name="connsiteY354" fmla="*/ 305752 h 647700"/>
              <a:gd name="connsiteX355" fmla="*/ 17249488 w 20021550"/>
              <a:gd name="connsiteY355" fmla="*/ 305752 h 647700"/>
              <a:gd name="connsiteX356" fmla="*/ 16515302 w 20021550"/>
              <a:gd name="connsiteY356" fmla="*/ 305752 h 647700"/>
              <a:gd name="connsiteX357" fmla="*/ 16515302 w 20021550"/>
              <a:gd name="connsiteY357" fmla="*/ 342424 h 647700"/>
              <a:gd name="connsiteX358" fmla="*/ 16674179 w 20021550"/>
              <a:gd name="connsiteY358" fmla="*/ 342424 h 647700"/>
              <a:gd name="connsiteX359" fmla="*/ 16674179 w 20021550"/>
              <a:gd name="connsiteY359" fmla="*/ 305752 h 647700"/>
              <a:gd name="connsiteX360" fmla="*/ 16515302 w 20021550"/>
              <a:gd name="connsiteY360" fmla="*/ 305752 h 647700"/>
              <a:gd name="connsiteX361" fmla="*/ 15494128 w 20021550"/>
              <a:gd name="connsiteY361" fmla="*/ 305752 h 647700"/>
              <a:gd name="connsiteX362" fmla="*/ 15494128 w 20021550"/>
              <a:gd name="connsiteY362" fmla="*/ 342424 h 647700"/>
              <a:gd name="connsiteX363" fmla="*/ 15852934 w 20021550"/>
              <a:gd name="connsiteY363" fmla="*/ 342424 h 647700"/>
              <a:gd name="connsiteX364" fmla="*/ 15852934 w 20021550"/>
              <a:gd name="connsiteY364" fmla="*/ 305752 h 647700"/>
              <a:gd name="connsiteX365" fmla="*/ 15494128 w 20021550"/>
              <a:gd name="connsiteY365" fmla="*/ 305752 h 647700"/>
              <a:gd name="connsiteX366" fmla="*/ 15822454 w 20021550"/>
              <a:gd name="connsiteY366" fmla="*/ 232315 h 647700"/>
              <a:gd name="connsiteX367" fmla="*/ 15530322 w 20021550"/>
              <a:gd name="connsiteY367" fmla="*/ 232315 h 647700"/>
              <a:gd name="connsiteX368" fmla="*/ 15530322 w 20021550"/>
              <a:gd name="connsiteY368" fmla="*/ 268986 h 647700"/>
              <a:gd name="connsiteX369" fmla="*/ 15822454 w 20021550"/>
              <a:gd name="connsiteY369" fmla="*/ 268986 h 647700"/>
              <a:gd name="connsiteX370" fmla="*/ 15822454 w 20021550"/>
              <a:gd name="connsiteY370" fmla="*/ 232315 h 647700"/>
              <a:gd name="connsiteX371" fmla="*/ 14509147 w 20021550"/>
              <a:gd name="connsiteY371" fmla="*/ 305752 h 647700"/>
              <a:gd name="connsiteX372" fmla="*/ 14509147 w 20021550"/>
              <a:gd name="connsiteY372" fmla="*/ 342424 h 647700"/>
              <a:gd name="connsiteX373" fmla="*/ 15031688 w 20021550"/>
              <a:gd name="connsiteY373" fmla="*/ 342424 h 647700"/>
              <a:gd name="connsiteX374" fmla="*/ 15031688 w 20021550"/>
              <a:gd name="connsiteY374" fmla="*/ 305752 h 647700"/>
              <a:gd name="connsiteX375" fmla="*/ 14509147 w 20021550"/>
              <a:gd name="connsiteY375" fmla="*/ 305752 h 647700"/>
              <a:gd name="connsiteX376" fmla="*/ 12219432 w 20021550"/>
              <a:gd name="connsiteY376" fmla="*/ 379285 h 647700"/>
              <a:gd name="connsiteX377" fmla="*/ 12219432 w 20021550"/>
              <a:gd name="connsiteY377" fmla="*/ 416052 h 647700"/>
              <a:gd name="connsiteX378" fmla="*/ 12567951 w 20021550"/>
              <a:gd name="connsiteY378" fmla="*/ 416052 h 647700"/>
              <a:gd name="connsiteX379" fmla="*/ 12567951 w 20021550"/>
              <a:gd name="connsiteY379" fmla="*/ 379285 h 647700"/>
              <a:gd name="connsiteX380" fmla="*/ 12219432 w 20021550"/>
              <a:gd name="connsiteY380" fmla="*/ 379285 h 647700"/>
              <a:gd name="connsiteX381" fmla="*/ 10519315 w 20021550"/>
              <a:gd name="connsiteY381" fmla="*/ 305752 h 647700"/>
              <a:gd name="connsiteX382" fmla="*/ 10519315 w 20021550"/>
              <a:gd name="connsiteY382" fmla="*/ 342424 h 647700"/>
              <a:gd name="connsiteX383" fmla="*/ 10847641 w 20021550"/>
              <a:gd name="connsiteY383" fmla="*/ 342424 h 647700"/>
              <a:gd name="connsiteX384" fmla="*/ 10847641 w 20021550"/>
              <a:gd name="connsiteY384" fmla="*/ 305752 h 647700"/>
              <a:gd name="connsiteX385" fmla="*/ 10519315 w 20021550"/>
              <a:gd name="connsiteY385" fmla="*/ 305752 h 647700"/>
              <a:gd name="connsiteX386" fmla="*/ 8755666 w 20021550"/>
              <a:gd name="connsiteY386" fmla="*/ 305752 h 647700"/>
              <a:gd name="connsiteX387" fmla="*/ 8755666 w 20021550"/>
              <a:gd name="connsiteY387" fmla="*/ 342424 h 647700"/>
              <a:gd name="connsiteX388" fmla="*/ 9249061 w 20021550"/>
              <a:gd name="connsiteY388" fmla="*/ 342424 h 647700"/>
              <a:gd name="connsiteX389" fmla="*/ 9249061 w 20021550"/>
              <a:gd name="connsiteY389" fmla="*/ 305752 h 647700"/>
              <a:gd name="connsiteX390" fmla="*/ 8755666 w 20021550"/>
              <a:gd name="connsiteY390" fmla="*/ 305752 h 647700"/>
              <a:gd name="connsiteX391" fmla="*/ 8244459 w 20021550"/>
              <a:gd name="connsiteY391" fmla="*/ 305752 h 647700"/>
              <a:gd name="connsiteX392" fmla="*/ 8244459 w 20021550"/>
              <a:gd name="connsiteY392" fmla="*/ 342424 h 647700"/>
              <a:gd name="connsiteX393" fmla="*/ 8506491 w 20021550"/>
              <a:gd name="connsiteY393" fmla="*/ 342424 h 647700"/>
              <a:gd name="connsiteX394" fmla="*/ 8506491 w 20021550"/>
              <a:gd name="connsiteY394" fmla="*/ 305752 h 647700"/>
              <a:gd name="connsiteX395" fmla="*/ 8244459 w 20021550"/>
              <a:gd name="connsiteY395" fmla="*/ 305752 h 647700"/>
              <a:gd name="connsiteX396" fmla="*/ 6237352 w 20021550"/>
              <a:gd name="connsiteY396" fmla="*/ 305752 h 647700"/>
              <a:gd name="connsiteX397" fmla="*/ 6237352 w 20021550"/>
              <a:gd name="connsiteY397" fmla="*/ 342424 h 647700"/>
              <a:gd name="connsiteX398" fmla="*/ 6819138 w 20021550"/>
              <a:gd name="connsiteY398" fmla="*/ 342424 h 647700"/>
              <a:gd name="connsiteX399" fmla="*/ 6819138 w 20021550"/>
              <a:gd name="connsiteY399" fmla="*/ 305752 h 647700"/>
              <a:gd name="connsiteX400" fmla="*/ 6237352 w 20021550"/>
              <a:gd name="connsiteY400" fmla="*/ 305752 h 647700"/>
              <a:gd name="connsiteX401" fmla="*/ 4675252 w 20021550"/>
              <a:gd name="connsiteY401" fmla="*/ 305752 h 647700"/>
              <a:gd name="connsiteX402" fmla="*/ 4675252 w 20021550"/>
              <a:gd name="connsiteY402" fmla="*/ 342424 h 647700"/>
              <a:gd name="connsiteX403" fmla="*/ 5190839 w 20021550"/>
              <a:gd name="connsiteY403" fmla="*/ 342424 h 647700"/>
              <a:gd name="connsiteX404" fmla="*/ 5190839 w 20021550"/>
              <a:gd name="connsiteY404" fmla="*/ 305752 h 647700"/>
              <a:gd name="connsiteX405" fmla="*/ 4675252 w 20021550"/>
              <a:gd name="connsiteY405" fmla="*/ 305752 h 647700"/>
              <a:gd name="connsiteX406" fmla="*/ 4267391 w 20021550"/>
              <a:gd name="connsiteY406" fmla="*/ 305752 h 647700"/>
              <a:gd name="connsiteX407" fmla="*/ 4267391 w 20021550"/>
              <a:gd name="connsiteY407" fmla="*/ 342424 h 647700"/>
              <a:gd name="connsiteX408" fmla="*/ 4355402 w 20021550"/>
              <a:gd name="connsiteY408" fmla="*/ 342424 h 647700"/>
              <a:gd name="connsiteX409" fmla="*/ 4355402 w 20021550"/>
              <a:gd name="connsiteY409" fmla="*/ 305752 h 647700"/>
              <a:gd name="connsiteX410" fmla="*/ 4267391 w 20021550"/>
              <a:gd name="connsiteY410" fmla="*/ 305752 h 647700"/>
              <a:gd name="connsiteX411" fmla="*/ 3548349 w 20021550"/>
              <a:gd name="connsiteY411" fmla="*/ 380238 h 647700"/>
              <a:gd name="connsiteX412" fmla="*/ 3548349 w 20021550"/>
              <a:gd name="connsiteY412" fmla="*/ 379285 h 647700"/>
              <a:gd name="connsiteX413" fmla="*/ 2692432 w 20021550"/>
              <a:gd name="connsiteY413" fmla="*/ 379285 h 647700"/>
              <a:gd name="connsiteX414" fmla="*/ 2692432 w 20021550"/>
              <a:gd name="connsiteY414" fmla="*/ 416052 h 647700"/>
              <a:gd name="connsiteX415" fmla="*/ 3452146 w 20021550"/>
              <a:gd name="connsiteY415" fmla="*/ 416052 h 647700"/>
              <a:gd name="connsiteX416" fmla="*/ 3452146 w 20021550"/>
              <a:gd name="connsiteY416" fmla="*/ 392906 h 647700"/>
              <a:gd name="connsiteX417" fmla="*/ 3514725 w 20021550"/>
              <a:gd name="connsiteY417" fmla="*/ 392906 h 647700"/>
              <a:gd name="connsiteX418" fmla="*/ 3514725 w 20021550"/>
              <a:gd name="connsiteY418" fmla="*/ 416052 h 647700"/>
              <a:gd name="connsiteX419" fmla="*/ 3548349 w 20021550"/>
              <a:gd name="connsiteY419" fmla="*/ 416052 h 647700"/>
              <a:gd name="connsiteX420" fmla="*/ 3548349 w 20021550"/>
              <a:gd name="connsiteY420" fmla="*/ 392906 h 647700"/>
              <a:gd name="connsiteX421" fmla="*/ 3574542 w 20021550"/>
              <a:gd name="connsiteY421" fmla="*/ 392906 h 647700"/>
              <a:gd name="connsiteX422" fmla="*/ 3574542 w 20021550"/>
              <a:gd name="connsiteY422" fmla="*/ 380238 h 647700"/>
              <a:gd name="connsiteX423" fmla="*/ 3548349 w 20021550"/>
              <a:gd name="connsiteY423" fmla="*/ 380238 h 647700"/>
              <a:gd name="connsiteX424" fmla="*/ 3548349 w 20021550"/>
              <a:gd name="connsiteY424" fmla="*/ 380238 h 647700"/>
              <a:gd name="connsiteX425" fmla="*/ 3548349 w 20021550"/>
              <a:gd name="connsiteY425" fmla="*/ 379285 h 647700"/>
              <a:gd name="connsiteX426" fmla="*/ 2692432 w 20021550"/>
              <a:gd name="connsiteY426" fmla="*/ 379285 h 647700"/>
              <a:gd name="connsiteX427" fmla="*/ 2692432 w 20021550"/>
              <a:gd name="connsiteY427" fmla="*/ 416052 h 647700"/>
              <a:gd name="connsiteX428" fmla="*/ 3452146 w 20021550"/>
              <a:gd name="connsiteY428" fmla="*/ 416052 h 647700"/>
              <a:gd name="connsiteX429" fmla="*/ 3452146 w 20021550"/>
              <a:gd name="connsiteY429" fmla="*/ 392906 h 647700"/>
              <a:gd name="connsiteX430" fmla="*/ 3514725 w 20021550"/>
              <a:gd name="connsiteY430" fmla="*/ 392906 h 647700"/>
              <a:gd name="connsiteX431" fmla="*/ 3514725 w 20021550"/>
              <a:gd name="connsiteY431" fmla="*/ 416052 h 647700"/>
              <a:gd name="connsiteX432" fmla="*/ 3548349 w 20021550"/>
              <a:gd name="connsiteY432" fmla="*/ 416052 h 647700"/>
              <a:gd name="connsiteX433" fmla="*/ 3548349 w 20021550"/>
              <a:gd name="connsiteY433" fmla="*/ 392906 h 647700"/>
              <a:gd name="connsiteX434" fmla="*/ 3574542 w 20021550"/>
              <a:gd name="connsiteY434" fmla="*/ 392906 h 647700"/>
              <a:gd name="connsiteX435" fmla="*/ 3574542 w 20021550"/>
              <a:gd name="connsiteY435" fmla="*/ 380238 h 647700"/>
              <a:gd name="connsiteX436" fmla="*/ 3548349 w 20021550"/>
              <a:gd name="connsiteY436" fmla="*/ 380238 h 647700"/>
              <a:gd name="connsiteX437" fmla="*/ 3548349 w 20021550"/>
              <a:gd name="connsiteY437" fmla="*/ 342424 h 647700"/>
              <a:gd name="connsiteX438" fmla="*/ 3548349 w 20021550"/>
              <a:gd name="connsiteY438" fmla="*/ 305752 h 647700"/>
              <a:gd name="connsiteX439" fmla="*/ 2269617 w 20021550"/>
              <a:gd name="connsiteY439" fmla="*/ 305752 h 647700"/>
              <a:gd name="connsiteX440" fmla="*/ 2269617 w 20021550"/>
              <a:gd name="connsiteY440" fmla="*/ 342424 h 647700"/>
              <a:gd name="connsiteX441" fmla="*/ 3548349 w 20021550"/>
              <a:gd name="connsiteY441" fmla="*/ 342424 h 647700"/>
              <a:gd name="connsiteX442" fmla="*/ 3902011 w 20021550"/>
              <a:gd name="connsiteY442" fmla="*/ 305752 h 647700"/>
              <a:gd name="connsiteX443" fmla="*/ 3902011 w 20021550"/>
              <a:gd name="connsiteY443" fmla="*/ 342424 h 647700"/>
              <a:gd name="connsiteX444" fmla="*/ 4267391 w 20021550"/>
              <a:gd name="connsiteY444" fmla="*/ 342424 h 647700"/>
              <a:gd name="connsiteX445" fmla="*/ 4267391 w 20021550"/>
              <a:gd name="connsiteY445" fmla="*/ 305752 h 647700"/>
              <a:gd name="connsiteX446" fmla="*/ 3902011 w 20021550"/>
              <a:gd name="connsiteY446" fmla="*/ 305752 h 647700"/>
              <a:gd name="connsiteX447" fmla="*/ 7301103 w 20021550"/>
              <a:gd name="connsiteY447" fmla="*/ 305752 h 647700"/>
              <a:gd name="connsiteX448" fmla="*/ 7301103 w 20021550"/>
              <a:gd name="connsiteY448" fmla="*/ 342424 h 647700"/>
              <a:gd name="connsiteX449" fmla="*/ 7731919 w 20021550"/>
              <a:gd name="connsiteY449" fmla="*/ 342424 h 647700"/>
              <a:gd name="connsiteX450" fmla="*/ 7731919 w 20021550"/>
              <a:gd name="connsiteY450" fmla="*/ 305752 h 647700"/>
              <a:gd name="connsiteX451" fmla="*/ 7301103 w 20021550"/>
              <a:gd name="connsiteY451" fmla="*/ 305752 h 647700"/>
              <a:gd name="connsiteX452" fmla="*/ 9412700 w 20021550"/>
              <a:gd name="connsiteY452" fmla="*/ 305752 h 647700"/>
              <a:gd name="connsiteX453" fmla="*/ 9412700 w 20021550"/>
              <a:gd name="connsiteY453" fmla="*/ 287274 h 647700"/>
              <a:gd name="connsiteX454" fmla="*/ 9384316 w 20021550"/>
              <a:gd name="connsiteY454" fmla="*/ 287274 h 647700"/>
              <a:gd name="connsiteX455" fmla="*/ 9384316 w 20021550"/>
              <a:gd name="connsiteY455" fmla="*/ 305752 h 647700"/>
              <a:gd name="connsiteX456" fmla="*/ 9249061 w 20021550"/>
              <a:gd name="connsiteY456" fmla="*/ 305752 h 647700"/>
              <a:gd name="connsiteX457" fmla="*/ 9249061 w 20021550"/>
              <a:gd name="connsiteY457" fmla="*/ 342424 h 647700"/>
              <a:gd name="connsiteX458" fmla="*/ 9384316 w 20021550"/>
              <a:gd name="connsiteY458" fmla="*/ 342424 h 647700"/>
              <a:gd name="connsiteX459" fmla="*/ 9384316 w 20021550"/>
              <a:gd name="connsiteY459" fmla="*/ 365760 h 647700"/>
              <a:gd name="connsiteX460" fmla="*/ 9412700 w 20021550"/>
              <a:gd name="connsiteY460" fmla="*/ 365760 h 647700"/>
              <a:gd name="connsiteX461" fmla="*/ 9412700 w 20021550"/>
              <a:gd name="connsiteY461" fmla="*/ 342424 h 647700"/>
              <a:gd name="connsiteX462" fmla="*/ 9903619 w 20021550"/>
              <a:gd name="connsiteY462" fmla="*/ 342424 h 647700"/>
              <a:gd name="connsiteX463" fmla="*/ 9903619 w 20021550"/>
              <a:gd name="connsiteY463" fmla="*/ 305752 h 647700"/>
              <a:gd name="connsiteX464" fmla="*/ 9412700 w 20021550"/>
              <a:gd name="connsiteY464" fmla="*/ 305752 h 647700"/>
              <a:gd name="connsiteX465" fmla="*/ 12197144 w 20021550"/>
              <a:gd name="connsiteY465" fmla="*/ 305752 h 647700"/>
              <a:gd name="connsiteX466" fmla="*/ 12197144 w 20021550"/>
              <a:gd name="connsiteY466" fmla="*/ 342424 h 647700"/>
              <a:gd name="connsiteX467" fmla="*/ 12574334 w 20021550"/>
              <a:gd name="connsiteY467" fmla="*/ 342424 h 647700"/>
              <a:gd name="connsiteX468" fmla="*/ 12574334 w 20021550"/>
              <a:gd name="connsiteY468" fmla="*/ 305752 h 647700"/>
              <a:gd name="connsiteX469" fmla="*/ 12197144 w 20021550"/>
              <a:gd name="connsiteY469" fmla="*/ 305752 h 647700"/>
              <a:gd name="connsiteX470" fmla="*/ 12219432 w 20021550"/>
              <a:gd name="connsiteY470" fmla="*/ 379285 h 647700"/>
              <a:gd name="connsiteX471" fmla="*/ 12219432 w 20021550"/>
              <a:gd name="connsiteY471" fmla="*/ 416052 h 647700"/>
              <a:gd name="connsiteX472" fmla="*/ 12567951 w 20021550"/>
              <a:gd name="connsiteY472" fmla="*/ 416052 h 647700"/>
              <a:gd name="connsiteX473" fmla="*/ 12567951 w 20021550"/>
              <a:gd name="connsiteY473" fmla="*/ 379285 h 647700"/>
              <a:gd name="connsiteX474" fmla="*/ 12219432 w 20021550"/>
              <a:gd name="connsiteY474" fmla="*/ 379285 h 647700"/>
              <a:gd name="connsiteX475" fmla="*/ 15530322 w 20021550"/>
              <a:gd name="connsiteY475" fmla="*/ 232315 h 647700"/>
              <a:gd name="connsiteX476" fmla="*/ 15530322 w 20021550"/>
              <a:gd name="connsiteY476" fmla="*/ 268986 h 647700"/>
              <a:gd name="connsiteX477" fmla="*/ 15822454 w 20021550"/>
              <a:gd name="connsiteY477" fmla="*/ 268986 h 647700"/>
              <a:gd name="connsiteX478" fmla="*/ 15822454 w 20021550"/>
              <a:gd name="connsiteY478" fmla="*/ 232315 h 647700"/>
              <a:gd name="connsiteX479" fmla="*/ 15530322 w 20021550"/>
              <a:gd name="connsiteY479" fmla="*/ 232315 h 647700"/>
              <a:gd name="connsiteX480" fmla="*/ 19267742 w 20021550"/>
              <a:gd name="connsiteY480" fmla="*/ 75533 h 647700"/>
              <a:gd name="connsiteX481" fmla="*/ 20018978 w 20021550"/>
              <a:gd name="connsiteY481" fmla="*/ 75533 h 647700"/>
              <a:gd name="connsiteX482" fmla="*/ 20018978 w 20021550"/>
              <a:gd name="connsiteY482" fmla="*/ 7144 h 647700"/>
              <a:gd name="connsiteX483" fmla="*/ 7144 w 20021550"/>
              <a:gd name="connsiteY483" fmla="*/ 7144 h 647700"/>
              <a:gd name="connsiteX484" fmla="*/ 7144 w 20021550"/>
              <a:gd name="connsiteY484" fmla="*/ 75533 h 647700"/>
              <a:gd name="connsiteX485" fmla="*/ 350520 w 20021550"/>
              <a:gd name="connsiteY485" fmla="*/ 75533 h 647700"/>
              <a:gd name="connsiteX486" fmla="*/ 350520 w 20021550"/>
              <a:gd name="connsiteY486" fmla="*/ 232315 h 647700"/>
              <a:gd name="connsiteX487" fmla="*/ 7144 w 20021550"/>
              <a:gd name="connsiteY487" fmla="*/ 232315 h 647700"/>
              <a:gd name="connsiteX488" fmla="*/ 7144 w 20021550"/>
              <a:gd name="connsiteY488" fmla="*/ 268986 h 647700"/>
              <a:gd name="connsiteX489" fmla="*/ 350520 w 20021550"/>
              <a:gd name="connsiteY489" fmla="*/ 268986 h 647700"/>
              <a:gd name="connsiteX490" fmla="*/ 350520 w 20021550"/>
              <a:gd name="connsiteY490" fmla="*/ 305752 h 647700"/>
              <a:gd name="connsiteX491" fmla="*/ 7144 w 20021550"/>
              <a:gd name="connsiteY491" fmla="*/ 305752 h 647700"/>
              <a:gd name="connsiteX492" fmla="*/ 7144 w 20021550"/>
              <a:gd name="connsiteY492" fmla="*/ 342424 h 647700"/>
              <a:gd name="connsiteX493" fmla="*/ 350520 w 20021550"/>
              <a:gd name="connsiteY493" fmla="*/ 342424 h 647700"/>
              <a:gd name="connsiteX494" fmla="*/ 350520 w 20021550"/>
              <a:gd name="connsiteY494" fmla="*/ 379285 h 647700"/>
              <a:gd name="connsiteX495" fmla="*/ 7144 w 20021550"/>
              <a:gd name="connsiteY495" fmla="*/ 379285 h 647700"/>
              <a:gd name="connsiteX496" fmla="*/ 7144 w 20021550"/>
              <a:gd name="connsiteY496" fmla="*/ 416052 h 647700"/>
              <a:gd name="connsiteX497" fmla="*/ 350520 w 20021550"/>
              <a:gd name="connsiteY497" fmla="*/ 416052 h 647700"/>
              <a:gd name="connsiteX498" fmla="*/ 350520 w 20021550"/>
              <a:gd name="connsiteY498" fmla="*/ 452914 h 647700"/>
              <a:gd name="connsiteX499" fmla="*/ 7144 w 20021550"/>
              <a:gd name="connsiteY499" fmla="*/ 452914 h 647700"/>
              <a:gd name="connsiteX500" fmla="*/ 7144 w 20021550"/>
              <a:gd name="connsiteY500" fmla="*/ 640556 h 647700"/>
              <a:gd name="connsiteX501" fmla="*/ 20018978 w 20021550"/>
              <a:gd name="connsiteY501" fmla="*/ 640556 h 647700"/>
              <a:gd name="connsiteX502" fmla="*/ 20018978 w 20021550"/>
              <a:gd name="connsiteY502" fmla="*/ 452914 h 647700"/>
              <a:gd name="connsiteX503" fmla="*/ 19267742 w 20021550"/>
              <a:gd name="connsiteY503" fmla="*/ 452914 h 647700"/>
              <a:gd name="connsiteX504" fmla="*/ 19267742 w 20021550"/>
              <a:gd name="connsiteY504" fmla="*/ 416052 h 647700"/>
              <a:gd name="connsiteX505" fmla="*/ 20018978 w 20021550"/>
              <a:gd name="connsiteY505" fmla="*/ 416052 h 647700"/>
              <a:gd name="connsiteX506" fmla="*/ 20018978 w 20021550"/>
              <a:gd name="connsiteY506" fmla="*/ 379285 h 647700"/>
              <a:gd name="connsiteX507" fmla="*/ 19267742 w 20021550"/>
              <a:gd name="connsiteY507" fmla="*/ 379285 h 647700"/>
              <a:gd name="connsiteX508" fmla="*/ 19267742 w 20021550"/>
              <a:gd name="connsiteY508" fmla="*/ 342424 h 647700"/>
              <a:gd name="connsiteX509" fmla="*/ 20018978 w 20021550"/>
              <a:gd name="connsiteY509" fmla="*/ 342424 h 647700"/>
              <a:gd name="connsiteX510" fmla="*/ 20018978 w 20021550"/>
              <a:gd name="connsiteY510" fmla="*/ 305752 h 647700"/>
              <a:gd name="connsiteX511" fmla="*/ 19267742 w 20021550"/>
              <a:gd name="connsiteY511" fmla="*/ 305752 h 647700"/>
              <a:gd name="connsiteX512" fmla="*/ 19267742 w 20021550"/>
              <a:gd name="connsiteY512" fmla="*/ 268986 h 647700"/>
              <a:gd name="connsiteX513" fmla="*/ 20018978 w 20021550"/>
              <a:gd name="connsiteY513" fmla="*/ 268986 h 647700"/>
              <a:gd name="connsiteX514" fmla="*/ 20018978 w 20021550"/>
              <a:gd name="connsiteY514" fmla="*/ 232315 h 647700"/>
              <a:gd name="connsiteX515" fmla="*/ 19267742 w 20021550"/>
              <a:gd name="connsiteY515" fmla="*/ 232315 h 647700"/>
              <a:gd name="connsiteX516" fmla="*/ 19267742 w 20021550"/>
              <a:gd name="connsiteY516" fmla="*/ 75533 h 647700"/>
              <a:gd name="connsiteX517" fmla="*/ 18418110 w 20021550"/>
              <a:gd name="connsiteY517" fmla="*/ 75533 h 647700"/>
              <a:gd name="connsiteX518" fmla="*/ 18418110 w 20021550"/>
              <a:gd name="connsiteY518" fmla="*/ 232315 h 647700"/>
              <a:gd name="connsiteX519" fmla="*/ 17625250 w 20021550"/>
              <a:gd name="connsiteY519" fmla="*/ 232315 h 647700"/>
              <a:gd name="connsiteX520" fmla="*/ 17625250 w 20021550"/>
              <a:gd name="connsiteY520" fmla="*/ 75533 h 647700"/>
              <a:gd name="connsiteX521" fmla="*/ 18418110 w 20021550"/>
              <a:gd name="connsiteY521" fmla="*/ 75533 h 647700"/>
              <a:gd name="connsiteX522" fmla="*/ 19239356 w 20021550"/>
              <a:gd name="connsiteY522" fmla="*/ 379285 h 647700"/>
              <a:gd name="connsiteX523" fmla="*/ 18446494 w 20021550"/>
              <a:gd name="connsiteY523" fmla="*/ 379285 h 647700"/>
              <a:gd name="connsiteX524" fmla="*/ 18446494 w 20021550"/>
              <a:gd name="connsiteY524" fmla="*/ 342424 h 647700"/>
              <a:gd name="connsiteX525" fmla="*/ 19239356 w 20021550"/>
              <a:gd name="connsiteY525" fmla="*/ 342424 h 647700"/>
              <a:gd name="connsiteX526" fmla="*/ 19239356 w 20021550"/>
              <a:gd name="connsiteY526" fmla="*/ 379285 h 647700"/>
              <a:gd name="connsiteX527" fmla="*/ 15133130 w 20021550"/>
              <a:gd name="connsiteY527" fmla="*/ 452914 h 647700"/>
              <a:gd name="connsiteX528" fmla="*/ 14340269 w 20021550"/>
              <a:gd name="connsiteY528" fmla="*/ 452914 h 647700"/>
              <a:gd name="connsiteX529" fmla="*/ 14340269 w 20021550"/>
              <a:gd name="connsiteY529" fmla="*/ 416052 h 647700"/>
              <a:gd name="connsiteX530" fmla="*/ 15133130 w 20021550"/>
              <a:gd name="connsiteY530" fmla="*/ 416052 h 647700"/>
              <a:gd name="connsiteX531" fmla="*/ 15133130 w 20021550"/>
              <a:gd name="connsiteY531" fmla="*/ 452914 h 647700"/>
              <a:gd name="connsiteX532" fmla="*/ 11876437 w 20021550"/>
              <a:gd name="connsiteY532" fmla="*/ 452914 h 647700"/>
              <a:gd name="connsiteX533" fmla="*/ 11876437 w 20021550"/>
              <a:gd name="connsiteY533" fmla="*/ 416052 h 647700"/>
              <a:gd name="connsiteX534" fmla="*/ 12669298 w 20021550"/>
              <a:gd name="connsiteY534" fmla="*/ 416052 h 647700"/>
              <a:gd name="connsiteX535" fmla="*/ 12669298 w 20021550"/>
              <a:gd name="connsiteY535" fmla="*/ 452914 h 647700"/>
              <a:gd name="connsiteX536" fmla="*/ 11876437 w 20021550"/>
              <a:gd name="connsiteY536" fmla="*/ 452914 h 647700"/>
              <a:gd name="connsiteX537" fmla="*/ 11055191 w 20021550"/>
              <a:gd name="connsiteY537" fmla="*/ 452914 h 647700"/>
              <a:gd name="connsiteX538" fmla="*/ 11055191 w 20021550"/>
              <a:gd name="connsiteY538" fmla="*/ 416052 h 647700"/>
              <a:gd name="connsiteX539" fmla="*/ 11848052 w 20021550"/>
              <a:gd name="connsiteY539" fmla="*/ 416052 h 647700"/>
              <a:gd name="connsiteX540" fmla="*/ 11848052 w 20021550"/>
              <a:gd name="connsiteY540" fmla="*/ 452914 h 647700"/>
              <a:gd name="connsiteX541" fmla="*/ 11055191 w 20021550"/>
              <a:gd name="connsiteY541" fmla="*/ 452914 h 647700"/>
              <a:gd name="connsiteX542" fmla="*/ 7770210 w 20021550"/>
              <a:gd name="connsiteY542" fmla="*/ 452914 h 647700"/>
              <a:gd name="connsiteX543" fmla="*/ 7770210 w 20021550"/>
              <a:gd name="connsiteY543" fmla="*/ 416052 h 647700"/>
              <a:gd name="connsiteX544" fmla="*/ 8563070 w 20021550"/>
              <a:gd name="connsiteY544" fmla="*/ 416052 h 647700"/>
              <a:gd name="connsiteX545" fmla="*/ 8563070 w 20021550"/>
              <a:gd name="connsiteY545" fmla="*/ 452914 h 647700"/>
              <a:gd name="connsiteX546" fmla="*/ 7770210 w 20021550"/>
              <a:gd name="connsiteY546" fmla="*/ 452914 h 647700"/>
              <a:gd name="connsiteX547" fmla="*/ 5306378 w 20021550"/>
              <a:gd name="connsiteY547" fmla="*/ 452914 h 647700"/>
              <a:gd name="connsiteX548" fmla="*/ 5306378 w 20021550"/>
              <a:gd name="connsiteY548" fmla="*/ 416052 h 647700"/>
              <a:gd name="connsiteX549" fmla="*/ 6099334 w 20021550"/>
              <a:gd name="connsiteY549" fmla="*/ 416052 h 647700"/>
              <a:gd name="connsiteX550" fmla="*/ 6099334 w 20021550"/>
              <a:gd name="connsiteY550" fmla="*/ 452914 h 647700"/>
              <a:gd name="connsiteX551" fmla="*/ 5306378 w 20021550"/>
              <a:gd name="connsiteY551" fmla="*/ 452914 h 647700"/>
              <a:gd name="connsiteX552" fmla="*/ 4485132 w 20021550"/>
              <a:gd name="connsiteY552" fmla="*/ 452914 h 647700"/>
              <a:gd name="connsiteX553" fmla="*/ 4485132 w 20021550"/>
              <a:gd name="connsiteY553" fmla="*/ 416052 h 647700"/>
              <a:gd name="connsiteX554" fmla="*/ 5277993 w 20021550"/>
              <a:gd name="connsiteY554" fmla="*/ 416052 h 647700"/>
              <a:gd name="connsiteX555" fmla="*/ 5277993 w 20021550"/>
              <a:gd name="connsiteY555" fmla="*/ 452914 h 647700"/>
              <a:gd name="connsiteX556" fmla="*/ 4485132 w 20021550"/>
              <a:gd name="connsiteY556" fmla="*/ 452914 h 647700"/>
              <a:gd name="connsiteX557" fmla="*/ 2021396 w 20021550"/>
              <a:gd name="connsiteY557" fmla="*/ 452914 h 647700"/>
              <a:gd name="connsiteX558" fmla="*/ 2021396 w 20021550"/>
              <a:gd name="connsiteY558" fmla="*/ 416052 h 647700"/>
              <a:gd name="connsiteX559" fmla="*/ 3635502 w 20021550"/>
              <a:gd name="connsiteY559" fmla="*/ 416052 h 647700"/>
              <a:gd name="connsiteX560" fmla="*/ 3635502 w 20021550"/>
              <a:gd name="connsiteY560" fmla="*/ 452914 h 647700"/>
              <a:gd name="connsiteX561" fmla="*/ 2021396 w 20021550"/>
              <a:gd name="connsiteY561" fmla="*/ 452914 h 647700"/>
              <a:gd name="connsiteX562" fmla="*/ 1200150 w 20021550"/>
              <a:gd name="connsiteY562" fmla="*/ 342424 h 647700"/>
              <a:gd name="connsiteX563" fmla="*/ 1993011 w 20021550"/>
              <a:gd name="connsiteY563" fmla="*/ 342424 h 647700"/>
              <a:gd name="connsiteX564" fmla="*/ 1993011 w 20021550"/>
              <a:gd name="connsiteY564" fmla="*/ 379285 h 647700"/>
              <a:gd name="connsiteX565" fmla="*/ 1200150 w 20021550"/>
              <a:gd name="connsiteY565" fmla="*/ 379285 h 647700"/>
              <a:gd name="connsiteX566" fmla="*/ 1200150 w 20021550"/>
              <a:gd name="connsiteY566" fmla="*/ 342424 h 647700"/>
              <a:gd name="connsiteX567" fmla="*/ 1200150 w 20021550"/>
              <a:gd name="connsiteY567" fmla="*/ 268986 h 647700"/>
              <a:gd name="connsiteX568" fmla="*/ 1993011 w 20021550"/>
              <a:gd name="connsiteY568" fmla="*/ 268986 h 647700"/>
              <a:gd name="connsiteX569" fmla="*/ 1993011 w 20021550"/>
              <a:gd name="connsiteY569" fmla="*/ 305752 h 647700"/>
              <a:gd name="connsiteX570" fmla="*/ 1200150 w 20021550"/>
              <a:gd name="connsiteY570" fmla="*/ 305752 h 647700"/>
              <a:gd name="connsiteX571" fmla="*/ 1200150 w 20021550"/>
              <a:gd name="connsiteY571" fmla="*/ 268986 h 647700"/>
              <a:gd name="connsiteX572" fmla="*/ 3635502 w 20021550"/>
              <a:gd name="connsiteY572" fmla="*/ 268986 h 647700"/>
              <a:gd name="connsiteX573" fmla="*/ 3635502 w 20021550"/>
              <a:gd name="connsiteY573" fmla="*/ 305752 h 647700"/>
              <a:gd name="connsiteX574" fmla="*/ 2021396 w 20021550"/>
              <a:gd name="connsiteY574" fmla="*/ 305752 h 647700"/>
              <a:gd name="connsiteX575" fmla="*/ 2021396 w 20021550"/>
              <a:gd name="connsiteY575" fmla="*/ 268986 h 647700"/>
              <a:gd name="connsiteX576" fmla="*/ 3635502 w 20021550"/>
              <a:gd name="connsiteY576" fmla="*/ 268986 h 647700"/>
              <a:gd name="connsiteX577" fmla="*/ 7770210 w 20021550"/>
              <a:gd name="connsiteY577" fmla="*/ 75533 h 647700"/>
              <a:gd name="connsiteX578" fmla="*/ 8563070 w 20021550"/>
              <a:gd name="connsiteY578" fmla="*/ 75533 h 647700"/>
              <a:gd name="connsiteX579" fmla="*/ 8563070 w 20021550"/>
              <a:gd name="connsiteY579" fmla="*/ 232315 h 647700"/>
              <a:gd name="connsiteX580" fmla="*/ 7770210 w 20021550"/>
              <a:gd name="connsiteY580" fmla="*/ 232315 h 647700"/>
              <a:gd name="connsiteX581" fmla="*/ 7770210 w 20021550"/>
              <a:gd name="connsiteY581" fmla="*/ 75533 h 647700"/>
              <a:gd name="connsiteX582" fmla="*/ 17596866 w 20021550"/>
              <a:gd name="connsiteY582" fmla="*/ 305752 h 647700"/>
              <a:gd name="connsiteX583" fmla="*/ 16804004 w 20021550"/>
              <a:gd name="connsiteY583" fmla="*/ 305752 h 647700"/>
              <a:gd name="connsiteX584" fmla="*/ 16804004 w 20021550"/>
              <a:gd name="connsiteY584" fmla="*/ 268986 h 647700"/>
              <a:gd name="connsiteX585" fmla="*/ 17596866 w 20021550"/>
              <a:gd name="connsiteY585" fmla="*/ 268986 h 647700"/>
              <a:gd name="connsiteX586" fmla="*/ 17596866 w 20021550"/>
              <a:gd name="connsiteY586" fmla="*/ 305752 h 647700"/>
              <a:gd name="connsiteX587" fmla="*/ 16775620 w 20021550"/>
              <a:gd name="connsiteY587" fmla="*/ 305752 h 647700"/>
              <a:gd name="connsiteX588" fmla="*/ 15982759 w 20021550"/>
              <a:gd name="connsiteY588" fmla="*/ 305752 h 647700"/>
              <a:gd name="connsiteX589" fmla="*/ 15982759 w 20021550"/>
              <a:gd name="connsiteY589" fmla="*/ 268986 h 647700"/>
              <a:gd name="connsiteX590" fmla="*/ 16775620 w 20021550"/>
              <a:gd name="connsiteY590" fmla="*/ 268986 h 647700"/>
              <a:gd name="connsiteX591" fmla="*/ 16775620 w 20021550"/>
              <a:gd name="connsiteY591" fmla="*/ 305752 h 647700"/>
              <a:gd name="connsiteX592" fmla="*/ 15954375 w 20021550"/>
              <a:gd name="connsiteY592" fmla="*/ 305752 h 647700"/>
              <a:gd name="connsiteX593" fmla="*/ 15161514 w 20021550"/>
              <a:gd name="connsiteY593" fmla="*/ 305752 h 647700"/>
              <a:gd name="connsiteX594" fmla="*/ 15161514 w 20021550"/>
              <a:gd name="connsiteY594" fmla="*/ 268986 h 647700"/>
              <a:gd name="connsiteX595" fmla="*/ 15954375 w 20021550"/>
              <a:gd name="connsiteY595" fmla="*/ 268986 h 647700"/>
              <a:gd name="connsiteX596" fmla="*/ 15954375 w 20021550"/>
              <a:gd name="connsiteY596" fmla="*/ 305752 h 647700"/>
              <a:gd name="connsiteX597" fmla="*/ 15133130 w 20021550"/>
              <a:gd name="connsiteY597" fmla="*/ 305752 h 647700"/>
              <a:gd name="connsiteX598" fmla="*/ 14340269 w 20021550"/>
              <a:gd name="connsiteY598" fmla="*/ 305752 h 647700"/>
              <a:gd name="connsiteX599" fmla="*/ 14340269 w 20021550"/>
              <a:gd name="connsiteY599" fmla="*/ 268986 h 647700"/>
              <a:gd name="connsiteX600" fmla="*/ 15133130 w 20021550"/>
              <a:gd name="connsiteY600" fmla="*/ 268986 h 647700"/>
              <a:gd name="connsiteX601" fmla="*/ 15133130 w 20021550"/>
              <a:gd name="connsiteY601" fmla="*/ 305752 h 647700"/>
              <a:gd name="connsiteX602" fmla="*/ 7770210 w 20021550"/>
              <a:gd name="connsiteY602" fmla="*/ 342424 h 647700"/>
              <a:gd name="connsiteX603" fmla="*/ 8563070 w 20021550"/>
              <a:gd name="connsiteY603" fmla="*/ 342424 h 647700"/>
              <a:gd name="connsiteX604" fmla="*/ 8563070 w 20021550"/>
              <a:gd name="connsiteY604" fmla="*/ 379285 h 647700"/>
              <a:gd name="connsiteX605" fmla="*/ 7770210 w 20021550"/>
              <a:gd name="connsiteY605" fmla="*/ 379285 h 647700"/>
              <a:gd name="connsiteX606" fmla="*/ 7770210 w 20021550"/>
              <a:gd name="connsiteY606" fmla="*/ 342424 h 647700"/>
              <a:gd name="connsiteX607" fmla="*/ 9384316 w 20021550"/>
              <a:gd name="connsiteY607" fmla="*/ 75533 h 647700"/>
              <a:gd name="connsiteX608" fmla="*/ 9384316 w 20021550"/>
              <a:gd name="connsiteY608" fmla="*/ 232315 h 647700"/>
              <a:gd name="connsiteX609" fmla="*/ 8591455 w 20021550"/>
              <a:gd name="connsiteY609" fmla="*/ 232315 h 647700"/>
              <a:gd name="connsiteX610" fmla="*/ 8591455 w 20021550"/>
              <a:gd name="connsiteY610" fmla="*/ 75533 h 647700"/>
              <a:gd name="connsiteX611" fmla="*/ 9384316 w 20021550"/>
              <a:gd name="connsiteY611" fmla="*/ 75533 h 647700"/>
              <a:gd name="connsiteX612" fmla="*/ 10205561 w 20021550"/>
              <a:gd name="connsiteY612" fmla="*/ 342424 h 647700"/>
              <a:gd name="connsiteX613" fmla="*/ 10205561 w 20021550"/>
              <a:gd name="connsiteY613" fmla="*/ 379285 h 647700"/>
              <a:gd name="connsiteX614" fmla="*/ 9412700 w 20021550"/>
              <a:gd name="connsiteY614" fmla="*/ 379285 h 647700"/>
              <a:gd name="connsiteX615" fmla="*/ 9412700 w 20021550"/>
              <a:gd name="connsiteY615" fmla="*/ 342424 h 647700"/>
              <a:gd name="connsiteX616" fmla="*/ 10205561 w 20021550"/>
              <a:gd name="connsiteY616" fmla="*/ 342424 h 647700"/>
              <a:gd name="connsiteX617" fmla="*/ 8591455 w 20021550"/>
              <a:gd name="connsiteY617" fmla="*/ 342424 h 647700"/>
              <a:gd name="connsiteX618" fmla="*/ 9384316 w 20021550"/>
              <a:gd name="connsiteY618" fmla="*/ 342424 h 647700"/>
              <a:gd name="connsiteX619" fmla="*/ 9384316 w 20021550"/>
              <a:gd name="connsiteY619" fmla="*/ 379285 h 647700"/>
              <a:gd name="connsiteX620" fmla="*/ 8591455 w 20021550"/>
              <a:gd name="connsiteY620" fmla="*/ 379285 h 647700"/>
              <a:gd name="connsiteX621" fmla="*/ 8591455 w 20021550"/>
              <a:gd name="connsiteY621" fmla="*/ 342424 h 647700"/>
              <a:gd name="connsiteX622" fmla="*/ 8591455 w 20021550"/>
              <a:gd name="connsiteY622" fmla="*/ 268986 h 647700"/>
              <a:gd name="connsiteX623" fmla="*/ 9384316 w 20021550"/>
              <a:gd name="connsiteY623" fmla="*/ 268986 h 647700"/>
              <a:gd name="connsiteX624" fmla="*/ 9384316 w 20021550"/>
              <a:gd name="connsiteY624" fmla="*/ 305752 h 647700"/>
              <a:gd name="connsiteX625" fmla="*/ 8591455 w 20021550"/>
              <a:gd name="connsiteY625" fmla="*/ 305752 h 647700"/>
              <a:gd name="connsiteX626" fmla="*/ 8591455 w 20021550"/>
              <a:gd name="connsiteY626" fmla="*/ 268986 h 647700"/>
              <a:gd name="connsiteX627" fmla="*/ 9412700 w 20021550"/>
              <a:gd name="connsiteY627" fmla="*/ 452914 h 647700"/>
              <a:gd name="connsiteX628" fmla="*/ 9412700 w 20021550"/>
              <a:gd name="connsiteY628" fmla="*/ 416052 h 647700"/>
              <a:gd name="connsiteX629" fmla="*/ 10205561 w 20021550"/>
              <a:gd name="connsiteY629" fmla="*/ 416052 h 647700"/>
              <a:gd name="connsiteX630" fmla="*/ 10205561 w 20021550"/>
              <a:gd name="connsiteY630" fmla="*/ 452914 h 647700"/>
              <a:gd name="connsiteX631" fmla="*/ 9412700 w 20021550"/>
              <a:gd name="connsiteY631" fmla="*/ 452914 h 647700"/>
              <a:gd name="connsiteX632" fmla="*/ 10233946 w 20021550"/>
              <a:gd name="connsiteY632" fmla="*/ 342424 h 647700"/>
              <a:gd name="connsiteX633" fmla="*/ 11026807 w 20021550"/>
              <a:gd name="connsiteY633" fmla="*/ 342424 h 647700"/>
              <a:gd name="connsiteX634" fmla="*/ 11026807 w 20021550"/>
              <a:gd name="connsiteY634" fmla="*/ 379285 h 647700"/>
              <a:gd name="connsiteX635" fmla="*/ 10233946 w 20021550"/>
              <a:gd name="connsiteY635" fmla="*/ 379285 h 647700"/>
              <a:gd name="connsiteX636" fmla="*/ 10233946 w 20021550"/>
              <a:gd name="connsiteY636" fmla="*/ 342424 h 647700"/>
              <a:gd name="connsiteX637" fmla="*/ 11055191 w 20021550"/>
              <a:gd name="connsiteY637" fmla="*/ 342424 h 647700"/>
              <a:gd name="connsiteX638" fmla="*/ 11848052 w 20021550"/>
              <a:gd name="connsiteY638" fmla="*/ 342424 h 647700"/>
              <a:gd name="connsiteX639" fmla="*/ 11848052 w 20021550"/>
              <a:gd name="connsiteY639" fmla="*/ 379285 h 647700"/>
              <a:gd name="connsiteX640" fmla="*/ 11055191 w 20021550"/>
              <a:gd name="connsiteY640" fmla="*/ 379285 h 647700"/>
              <a:gd name="connsiteX641" fmla="*/ 11055191 w 20021550"/>
              <a:gd name="connsiteY641" fmla="*/ 342424 h 647700"/>
              <a:gd name="connsiteX642" fmla="*/ 11876437 w 20021550"/>
              <a:gd name="connsiteY642" fmla="*/ 342424 h 647700"/>
              <a:gd name="connsiteX643" fmla="*/ 12669298 w 20021550"/>
              <a:gd name="connsiteY643" fmla="*/ 342424 h 647700"/>
              <a:gd name="connsiteX644" fmla="*/ 12669298 w 20021550"/>
              <a:gd name="connsiteY644" fmla="*/ 379285 h 647700"/>
              <a:gd name="connsiteX645" fmla="*/ 11876437 w 20021550"/>
              <a:gd name="connsiteY645" fmla="*/ 379285 h 647700"/>
              <a:gd name="connsiteX646" fmla="*/ 11876437 w 20021550"/>
              <a:gd name="connsiteY646" fmla="*/ 342424 h 647700"/>
              <a:gd name="connsiteX647" fmla="*/ 12697682 w 20021550"/>
              <a:gd name="connsiteY647" fmla="*/ 342424 h 647700"/>
              <a:gd name="connsiteX648" fmla="*/ 13490543 w 20021550"/>
              <a:gd name="connsiteY648" fmla="*/ 342424 h 647700"/>
              <a:gd name="connsiteX649" fmla="*/ 13490543 w 20021550"/>
              <a:gd name="connsiteY649" fmla="*/ 379285 h 647700"/>
              <a:gd name="connsiteX650" fmla="*/ 12697682 w 20021550"/>
              <a:gd name="connsiteY650" fmla="*/ 379285 h 647700"/>
              <a:gd name="connsiteX651" fmla="*/ 12697682 w 20021550"/>
              <a:gd name="connsiteY651" fmla="*/ 342424 h 647700"/>
              <a:gd name="connsiteX652" fmla="*/ 14311885 w 20021550"/>
              <a:gd name="connsiteY652" fmla="*/ 379285 h 647700"/>
              <a:gd name="connsiteX653" fmla="*/ 13518928 w 20021550"/>
              <a:gd name="connsiteY653" fmla="*/ 379285 h 647700"/>
              <a:gd name="connsiteX654" fmla="*/ 13518928 w 20021550"/>
              <a:gd name="connsiteY654" fmla="*/ 342424 h 647700"/>
              <a:gd name="connsiteX655" fmla="*/ 14311885 w 20021550"/>
              <a:gd name="connsiteY655" fmla="*/ 342424 h 647700"/>
              <a:gd name="connsiteX656" fmla="*/ 14311885 w 20021550"/>
              <a:gd name="connsiteY656" fmla="*/ 379285 h 647700"/>
              <a:gd name="connsiteX657" fmla="*/ 13518928 w 20021550"/>
              <a:gd name="connsiteY657" fmla="*/ 416052 h 647700"/>
              <a:gd name="connsiteX658" fmla="*/ 14311885 w 20021550"/>
              <a:gd name="connsiteY658" fmla="*/ 416052 h 647700"/>
              <a:gd name="connsiteX659" fmla="*/ 14311885 w 20021550"/>
              <a:gd name="connsiteY659" fmla="*/ 452914 h 647700"/>
              <a:gd name="connsiteX660" fmla="*/ 13518928 w 20021550"/>
              <a:gd name="connsiteY660" fmla="*/ 452914 h 647700"/>
              <a:gd name="connsiteX661" fmla="*/ 13518928 w 20021550"/>
              <a:gd name="connsiteY661" fmla="*/ 416052 h 647700"/>
              <a:gd name="connsiteX662" fmla="*/ 14311885 w 20021550"/>
              <a:gd name="connsiteY662" fmla="*/ 305752 h 647700"/>
              <a:gd name="connsiteX663" fmla="*/ 13518928 w 20021550"/>
              <a:gd name="connsiteY663" fmla="*/ 305752 h 647700"/>
              <a:gd name="connsiteX664" fmla="*/ 13518928 w 20021550"/>
              <a:gd name="connsiteY664" fmla="*/ 268986 h 647700"/>
              <a:gd name="connsiteX665" fmla="*/ 14311885 w 20021550"/>
              <a:gd name="connsiteY665" fmla="*/ 268986 h 647700"/>
              <a:gd name="connsiteX666" fmla="*/ 14311885 w 20021550"/>
              <a:gd name="connsiteY666" fmla="*/ 305752 h 647700"/>
              <a:gd name="connsiteX667" fmla="*/ 13490543 w 20021550"/>
              <a:gd name="connsiteY667" fmla="*/ 305752 h 647700"/>
              <a:gd name="connsiteX668" fmla="*/ 12697682 w 20021550"/>
              <a:gd name="connsiteY668" fmla="*/ 305752 h 647700"/>
              <a:gd name="connsiteX669" fmla="*/ 12697682 w 20021550"/>
              <a:gd name="connsiteY669" fmla="*/ 268986 h 647700"/>
              <a:gd name="connsiteX670" fmla="*/ 13490543 w 20021550"/>
              <a:gd name="connsiteY670" fmla="*/ 268986 h 647700"/>
              <a:gd name="connsiteX671" fmla="*/ 13490543 w 20021550"/>
              <a:gd name="connsiteY671" fmla="*/ 305752 h 647700"/>
              <a:gd name="connsiteX672" fmla="*/ 12669298 w 20021550"/>
              <a:gd name="connsiteY672" fmla="*/ 305752 h 647700"/>
              <a:gd name="connsiteX673" fmla="*/ 11876437 w 20021550"/>
              <a:gd name="connsiteY673" fmla="*/ 305752 h 647700"/>
              <a:gd name="connsiteX674" fmla="*/ 11876437 w 20021550"/>
              <a:gd name="connsiteY674" fmla="*/ 268986 h 647700"/>
              <a:gd name="connsiteX675" fmla="*/ 12669298 w 20021550"/>
              <a:gd name="connsiteY675" fmla="*/ 268986 h 647700"/>
              <a:gd name="connsiteX676" fmla="*/ 12669298 w 20021550"/>
              <a:gd name="connsiteY676" fmla="*/ 305752 h 647700"/>
              <a:gd name="connsiteX677" fmla="*/ 11848052 w 20021550"/>
              <a:gd name="connsiteY677" fmla="*/ 305752 h 647700"/>
              <a:gd name="connsiteX678" fmla="*/ 11055191 w 20021550"/>
              <a:gd name="connsiteY678" fmla="*/ 305752 h 647700"/>
              <a:gd name="connsiteX679" fmla="*/ 11055191 w 20021550"/>
              <a:gd name="connsiteY679" fmla="*/ 268986 h 647700"/>
              <a:gd name="connsiteX680" fmla="*/ 11848052 w 20021550"/>
              <a:gd name="connsiteY680" fmla="*/ 268986 h 647700"/>
              <a:gd name="connsiteX681" fmla="*/ 11848052 w 20021550"/>
              <a:gd name="connsiteY681" fmla="*/ 305752 h 647700"/>
              <a:gd name="connsiteX682" fmla="*/ 11026807 w 20021550"/>
              <a:gd name="connsiteY682" fmla="*/ 305752 h 647700"/>
              <a:gd name="connsiteX683" fmla="*/ 10233946 w 20021550"/>
              <a:gd name="connsiteY683" fmla="*/ 305752 h 647700"/>
              <a:gd name="connsiteX684" fmla="*/ 10233946 w 20021550"/>
              <a:gd name="connsiteY684" fmla="*/ 268986 h 647700"/>
              <a:gd name="connsiteX685" fmla="*/ 11026807 w 20021550"/>
              <a:gd name="connsiteY685" fmla="*/ 268986 h 647700"/>
              <a:gd name="connsiteX686" fmla="*/ 11026807 w 20021550"/>
              <a:gd name="connsiteY686" fmla="*/ 305752 h 647700"/>
              <a:gd name="connsiteX687" fmla="*/ 10205561 w 20021550"/>
              <a:gd name="connsiteY687" fmla="*/ 305752 h 647700"/>
              <a:gd name="connsiteX688" fmla="*/ 9412700 w 20021550"/>
              <a:gd name="connsiteY688" fmla="*/ 305752 h 647700"/>
              <a:gd name="connsiteX689" fmla="*/ 9412700 w 20021550"/>
              <a:gd name="connsiteY689" fmla="*/ 268986 h 647700"/>
              <a:gd name="connsiteX690" fmla="*/ 10205561 w 20021550"/>
              <a:gd name="connsiteY690" fmla="*/ 268986 h 647700"/>
              <a:gd name="connsiteX691" fmla="*/ 10205561 w 20021550"/>
              <a:gd name="connsiteY691" fmla="*/ 305752 h 647700"/>
              <a:gd name="connsiteX692" fmla="*/ 8563070 w 20021550"/>
              <a:gd name="connsiteY692" fmla="*/ 268986 h 647700"/>
              <a:gd name="connsiteX693" fmla="*/ 8563070 w 20021550"/>
              <a:gd name="connsiteY693" fmla="*/ 305752 h 647700"/>
              <a:gd name="connsiteX694" fmla="*/ 7770210 w 20021550"/>
              <a:gd name="connsiteY694" fmla="*/ 305752 h 647700"/>
              <a:gd name="connsiteX695" fmla="*/ 7770210 w 20021550"/>
              <a:gd name="connsiteY695" fmla="*/ 268986 h 647700"/>
              <a:gd name="connsiteX696" fmla="*/ 8563070 w 20021550"/>
              <a:gd name="connsiteY696" fmla="*/ 268986 h 647700"/>
              <a:gd name="connsiteX697" fmla="*/ 7741825 w 20021550"/>
              <a:gd name="connsiteY697" fmla="*/ 305752 h 647700"/>
              <a:gd name="connsiteX698" fmla="*/ 6948964 w 20021550"/>
              <a:gd name="connsiteY698" fmla="*/ 305752 h 647700"/>
              <a:gd name="connsiteX699" fmla="*/ 6948964 w 20021550"/>
              <a:gd name="connsiteY699" fmla="*/ 268986 h 647700"/>
              <a:gd name="connsiteX700" fmla="*/ 7741825 w 20021550"/>
              <a:gd name="connsiteY700" fmla="*/ 268986 h 647700"/>
              <a:gd name="connsiteX701" fmla="*/ 7741825 w 20021550"/>
              <a:gd name="connsiteY701" fmla="*/ 305752 h 647700"/>
              <a:gd name="connsiteX702" fmla="*/ 6920580 w 20021550"/>
              <a:gd name="connsiteY702" fmla="*/ 305752 h 647700"/>
              <a:gd name="connsiteX703" fmla="*/ 6127623 w 20021550"/>
              <a:gd name="connsiteY703" fmla="*/ 305752 h 647700"/>
              <a:gd name="connsiteX704" fmla="*/ 6127623 w 20021550"/>
              <a:gd name="connsiteY704" fmla="*/ 268986 h 647700"/>
              <a:gd name="connsiteX705" fmla="*/ 6920580 w 20021550"/>
              <a:gd name="connsiteY705" fmla="*/ 268986 h 647700"/>
              <a:gd name="connsiteX706" fmla="*/ 6920580 w 20021550"/>
              <a:gd name="connsiteY706" fmla="*/ 305752 h 647700"/>
              <a:gd name="connsiteX707" fmla="*/ 2021396 w 20021550"/>
              <a:gd name="connsiteY707" fmla="*/ 379285 h 647700"/>
              <a:gd name="connsiteX708" fmla="*/ 2021396 w 20021550"/>
              <a:gd name="connsiteY708" fmla="*/ 342424 h 647700"/>
              <a:gd name="connsiteX709" fmla="*/ 3635502 w 20021550"/>
              <a:gd name="connsiteY709" fmla="*/ 342424 h 647700"/>
              <a:gd name="connsiteX710" fmla="*/ 3635502 w 20021550"/>
              <a:gd name="connsiteY710" fmla="*/ 379285 h 647700"/>
              <a:gd name="connsiteX711" fmla="*/ 2021396 w 20021550"/>
              <a:gd name="connsiteY711" fmla="*/ 379285 h 647700"/>
              <a:gd name="connsiteX712" fmla="*/ 5277993 w 20021550"/>
              <a:gd name="connsiteY712" fmla="*/ 342424 h 647700"/>
              <a:gd name="connsiteX713" fmla="*/ 5277993 w 20021550"/>
              <a:gd name="connsiteY713" fmla="*/ 379285 h 647700"/>
              <a:gd name="connsiteX714" fmla="*/ 4485132 w 20021550"/>
              <a:gd name="connsiteY714" fmla="*/ 379285 h 647700"/>
              <a:gd name="connsiteX715" fmla="*/ 4485132 w 20021550"/>
              <a:gd name="connsiteY715" fmla="*/ 342424 h 647700"/>
              <a:gd name="connsiteX716" fmla="*/ 5277993 w 20021550"/>
              <a:gd name="connsiteY716" fmla="*/ 342424 h 647700"/>
              <a:gd name="connsiteX717" fmla="*/ 6099334 w 20021550"/>
              <a:gd name="connsiteY717" fmla="*/ 342424 h 647700"/>
              <a:gd name="connsiteX718" fmla="*/ 6099334 w 20021550"/>
              <a:gd name="connsiteY718" fmla="*/ 379285 h 647700"/>
              <a:gd name="connsiteX719" fmla="*/ 5306378 w 20021550"/>
              <a:gd name="connsiteY719" fmla="*/ 379285 h 647700"/>
              <a:gd name="connsiteX720" fmla="*/ 5306378 w 20021550"/>
              <a:gd name="connsiteY720" fmla="*/ 342424 h 647700"/>
              <a:gd name="connsiteX721" fmla="*/ 6099334 w 20021550"/>
              <a:gd name="connsiteY721" fmla="*/ 342424 h 647700"/>
              <a:gd name="connsiteX722" fmla="*/ 4456748 w 20021550"/>
              <a:gd name="connsiteY722" fmla="*/ 379285 h 647700"/>
              <a:gd name="connsiteX723" fmla="*/ 3663886 w 20021550"/>
              <a:gd name="connsiteY723" fmla="*/ 379285 h 647700"/>
              <a:gd name="connsiteX724" fmla="*/ 3663886 w 20021550"/>
              <a:gd name="connsiteY724" fmla="*/ 342424 h 647700"/>
              <a:gd name="connsiteX725" fmla="*/ 4456748 w 20021550"/>
              <a:gd name="connsiteY725" fmla="*/ 342424 h 647700"/>
              <a:gd name="connsiteX726" fmla="*/ 4456748 w 20021550"/>
              <a:gd name="connsiteY726" fmla="*/ 379285 h 647700"/>
              <a:gd name="connsiteX727" fmla="*/ 6099334 w 20021550"/>
              <a:gd name="connsiteY727" fmla="*/ 305752 h 647700"/>
              <a:gd name="connsiteX728" fmla="*/ 5306378 w 20021550"/>
              <a:gd name="connsiteY728" fmla="*/ 305752 h 647700"/>
              <a:gd name="connsiteX729" fmla="*/ 5306378 w 20021550"/>
              <a:gd name="connsiteY729" fmla="*/ 268986 h 647700"/>
              <a:gd name="connsiteX730" fmla="*/ 6099334 w 20021550"/>
              <a:gd name="connsiteY730" fmla="*/ 268986 h 647700"/>
              <a:gd name="connsiteX731" fmla="*/ 6099334 w 20021550"/>
              <a:gd name="connsiteY731" fmla="*/ 305752 h 647700"/>
              <a:gd name="connsiteX732" fmla="*/ 5277993 w 20021550"/>
              <a:gd name="connsiteY732" fmla="*/ 305752 h 647700"/>
              <a:gd name="connsiteX733" fmla="*/ 4485132 w 20021550"/>
              <a:gd name="connsiteY733" fmla="*/ 305752 h 647700"/>
              <a:gd name="connsiteX734" fmla="*/ 4485132 w 20021550"/>
              <a:gd name="connsiteY734" fmla="*/ 268986 h 647700"/>
              <a:gd name="connsiteX735" fmla="*/ 5277993 w 20021550"/>
              <a:gd name="connsiteY735" fmla="*/ 268986 h 647700"/>
              <a:gd name="connsiteX736" fmla="*/ 5277993 w 20021550"/>
              <a:gd name="connsiteY736" fmla="*/ 305752 h 647700"/>
              <a:gd name="connsiteX737" fmla="*/ 4456748 w 20021550"/>
              <a:gd name="connsiteY737" fmla="*/ 305752 h 647700"/>
              <a:gd name="connsiteX738" fmla="*/ 3663886 w 20021550"/>
              <a:gd name="connsiteY738" fmla="*/ 305752 h 647700"/>
              <a:gd name="connsiteX739" fmla="*/ 3663886 w 20021550"/>
              <a:gd name="connsiteY739" fmla="*/ 268986 h 647700"/>
              <a:gd name="connsiteX740" fmla="*/ 4456748 w 20021550"/>
              <a:gd name="connsiteY740" fmla="*/ 268986 h 647700"/>
              <a:gd name="connsiteX741" fmla="*/ 4456748 w 20021550"/>
              <a:gd name="connsiteY741" fmla="*/ 305752 h 647700"/>
              <a:gd name="connsiteX742" fmla="*/ 3663886 w 20021550"/>
              <a:gd name="connsiteY742" fmla="*/ 416052 h 647700"/>
              <a:gd name="connsiteX743" fmla="*/ 4456748 w 20021550"/>
              <a:gd name="connsiteY743" fmla="*/ 416052 h 647700"/>
              <a:gd name="connsiteX744" fmla="*/ 4456748 w 20021550"/>
              <a:gd name="connsiteY744" fmla="*/ 452914 h 647700"/>
              <a:gd name="connsiteX745" fmla="*/ 3663886 w 20021550"/>
              <a:gd name="connsiteY745" fmla="*/ 452914 h 647700"/>
              <a:gd name="connsiteX746" fmla="*/ 3663886 w 20021550"/>
              <a:gd name="connsiteY746" fmla="*/ 416052 h 647700"/>
              <a:gd name="connsiteX747" fmla="*/ 6127623 w 20021550"/>
              <a:gd name="connsiteY747" fmla="*/ 379285 h 647700"/>
              <a:gd name="connsiteX748" fmla="*/ 6127623 w 20021550"/>
              <a:gd name="connsiteY748" fmla="*/ 342424 h 647700"/>
              <a:gd name="connsiteX749" fmla="*/ 6920580 w 20021550"/>
              <a:gd name="connsiteY749" fmla="*/ 342424 h 647700"/>
              <a:gd name="connsiteX750" fmla="*/ 6920580 w 20021550"/>
              <a:gd name="connsiteY750" fmla="*/ 379285 h 647700"/>
              <a:gd name="connsiteX751" fmla="*/ 6127623 w 20021550"/>
              <a:gd name="connsiteY751" fmla="*/ 379285 h 647700"/>
              <a:gd name="connsiteX752" fmla="*/ 6948964 w 20021550"/>
              <a:gd name="connsiteY752" fmla="*/ 342424 h 647700"/>
              <a:gd name="connsiteX753" fmla="*/ 7741825 w 20021550"/>
              <a:gd name="connsiteY753" fmla="*/ 342424 h 647700"/>
              <a:gd name="connsiteX754" fmla="*/ 7741825 w 20021550"/>
              <a:gd name="connsiteY754" fmla="*/ 379285 h 647700"/>
              <a:gd name="connsiteX755" fmla="*/ 6948964 w 20021550"/>
              <a:gd name="connsiteY755" fmla="*/ 379285 h 647700"/>
              <a:gd name="connsiteX756" fmla="*/ 6948964 w 20021550"/>
              <a:gd name="connsiteY756" fmla="*/ 342424 h 647700"/>
              <a:gd name="connsiteX757" fmla="*/ 8591455 w 20021550"/>
              <a:gd name="connsiteY757" fmla="*/ 416052 h 647700"/>
              <a:gd name="connsiteX758" fmla="*/ 9384316 w 20021550"/>
              <a:gd name="connsiteY758" fmla="*/ 416052 h 647700"/>
              <a:gd name="connsiteX759" fmla="*/ 9384316 w 20021550"/>
              <a:gd name="connsiteY759" fmla="*/ 452914 h 647700"/>
              <a:gd name="connsiteX760" fmla="*/ 8591455 w 20021550"/>
              <a:gd name="connsiteY760" fmla="*/ 452914 h 647700"/>
              <a:gd name="connsiteX761" fmla="*/ 8591455 w 20021550"/>
              <a:gd name="connsiteY761" fmla="*/ 416052 h 647700"/>
              <a:gd name="connsiteX762" fmla="*/ 10233946 w 20021550"/>
              <a:gd name="connsiteY762" fmla="*/ 416052 h 647700"/>
              <a:gd name="connsiteX763" fmla="*/ 11026807 w 20021550"/>
              <a:gd name="connsiteY763" fmla="*/ 416052 h 647700"/>
              <a:gd name="connsiteX764" fmla="*/ 11026807 w 20021550"/>
              <a:gd name="connsiteY764" fmla="*/ 452914 h 647700"/>
              <a:gd name="connsiteX765" fmla="*/ 10233946 w 20021550"/>
              <a:gd name="connsiteY765" fmla="*/ 452914 h 647700"/>
              <a:gd name="connsiteX766" fmla="*/ 10233946 w 20021550"/>
              <a:gd name="connsiteY766" fmla="*/ 416052 h 647700"/>
              <a:gd name="connsiteX767" fmla="*/ 12697682 w 20021550"/>
              <a:gd name="connsiteY767" fmla="*/ 416052 h 647700"/>
              <a:gd name="connsiteX768" fmla="*/ 13490543 w 20021550"/>
              <a:gd name="connsiteY768" fmla="*/ 416052 h 647700"/>
              <a:gd name="connsiteX769" fmla="*/ 13490543 w 20021550"/>
              <a:gd name="connsiteY769" fmla="*/ 452914 h 647700"/>
              <a:gd name="connsiteX770" fmla="*/ 12697682 w 20021550"/>
              <a:gd name="connsiteY770" fmla="*/ 452914 h 647700"/>
              <a:gd name="connsiteX771" fmla="*/ 12697682 w 20021550"/>
              <a:gd name="connsiteY771" fmla="*/ 416052 h 647700"/>
              <a:gd name="connsiteX772" fmla="*/ 14340269 w 20021550"/>
              <a:gd name="connsiteY772" fmla="*/ 379285 h 647700"/>
              <a:gd name="connsiteX773" fmla="*/ 14340269 w 20021550"/>
              <a:gd name="connsiteY773" fmla="*/ 342424 h 647700"/>
              <a:gd name="connsiteX774" fmla="*/ 15133130 w 20021550"/>
              <a:gd name="connsiteY774" fmla="*/ 342424 h 647700"/>
              <a:gd name="connsiteX775" fmla="*/ 15133130 w 20021550"/>
              <a:gd name="connsiteY775" fmla="*/ 379285 h 647700"/>
              <a:gd name="connsiteX776" fmla="*/ 14340269 w 20021550"/>
              <a:gd name="connsiteY776" fmla="*/ 379285 h 647700"/>
              <a:gd name="connsiteX777" fmla="*/ 15161514 w 20021550"/>
              <a:gd name="connsiteY777" fmla="*/ 342424 h 647700"/>
              <a:gd name="connsiteX778" fmla="*/ 15954375 w 20021550"/>
              <a:gd name="connsiteY778" fmla="*/ 342424 h 647700"/>
              <a:gd name="connsiteX779" fmla="*/ 15954375 w 20021550"/>
              <a:gd name="connsiteY779" fmla="*/ 379285 h 647700"/>
              <a:gd name="connsiteX780" fmla="*/ 15161514 w 20021550"/>
              <a:gd name="connsiteY780" fmla="*/ 379285 h 647700"/>
              <a:gd name="connsiteX781" fmla="*/ 15161514 w 20021550"/>
              <a:gd name="connsiteY781" fmla="*/ 342424 h 647700"/>
              <a:gd name="connsiteX782" fmla="*/ 15982759 w 20021550"/>
              <a:gd name="connsiteY782" fmla="*/ 342424 h 647700"/>
              <a:gd name="connsiteX783" fmla="*/ 16775620 w 20021550"/>
              <a:gd name="connsiteY783" fmla="*/ 342424 h 647700"/>
              <a:gd name="connsiteX784" fmla="*/ 16775620 w 20021550"/>
              <a:gd name="connsiteY784" fmla="*/ 379285 h 647700"/>
              <a:gd name="connsiteX785" fmla="*/ 15982759 w 20021550"/>
              <a:gd name="connsiteY785" fmla="*/ 379285 h 647700"/>
              <a:gd name="connsiteX786" fmla="*/ 15982759 w 20021550"/>
              <a:gd name="connsiteY786" fmla="*/ 342424 h 647700"/>
              <a:gd name="connsiteX787" fmla="*/ 16804004 w 20021550"/>
              <a:gd name="connsiteY787" fmla="*/ 342424 h 647700"/>
              <a:gd name="connsiteX788" fmla="*/ 17596866 w 20021550"/>
              <a:gd name="connsiteY788" fmla="*/ 342424 h 647700"/>
              <a:gd name="connsiteX789" fmla="*/ 17596866 w 20021550"/>
              <a:gd name="connsiteY789" fmla="*/ 379285 h 647700"/>
              <a:gd name="connsiteX790" fmla="*/ 16804004 w 20021550"/>
              <a:gd name="connsiteY790" fmla="*/ 379285 h 647700"/>
              <a:gd name="connsiteX791" fmla="*/ 16804004 w 20021550"/>
              <a:gd name="connsiteY791" fmla="*/ 342424 h 647700"/>
              <a:gd name="connsiteX792" fmla="*/ 17625250 w 20021550"/>
              <a:gd name="connsiteY792" fmla="*/ 342424 h 647700"/>
              <a:gd name="connsiteX793" fmla="*/ 18418110 w 20021550"/>
              <a:gd name="connsiteY793" fmla="*/ 342424 h 647700"/>
              <a:gd name="connsiteX794" fmla="*/ 18418110 w 20021550"/>
              <a:gd name="connsiteY794" fmla="*/ 379285 h 647700"/>
              <a:gd name="connsiteX795" fmla="*/ 17625250 w 20021550"/>
              <a:gd name="connsiteY795" fmla="*/ 379285 h 647700"/>
              <a:gd name="connsiteX796" fmla="*/ 17625250 w 20021550"/>
              <a:gd name="connsiteY796" fmla="*/ 342424 h 647700"/>
              <a:gd name="connsiteX797" fmla="*/ 18418110 w 20021550"/>
              <a:gd name="connsiteY797" fmla="*/ 305752 h 647700"/>
              <a:gd name="connsiteX798" fmla="*/ 17625250 w 20021550"/>
              <a:gd name="connsiteY798" fmla="*/ 305752 h 647700"/>
              <a:gd name="connsiteX799" fmla="*/ 17625250 w 20021550"/>
              <a:gd name="connsiteY799" fmla="*/ 268986 h 647700"/>
              <a:gd name="connsiteX800" fmla="*/ 18418110 w 20021550"/>
              <a:gd name="connsiteY800" fmla="*/ 268986 h 647700"/>
              <a:gd name="connsiteX801" fmla="*/ 18418110 w 20021550"/>
              <a:gd name="connsiteY801" fmla="*/ 305752 h 647700"/>
              <a:gd name="connsiteX802" fmla="*/ 17596866 w 20021550"/>
              <a:gd name="connsiteY802" fmla="*/ 75533 h 647700"/>
              <a:gd name="connsiteX803" fmla="*/ 17596866 w 20021550"/>
              <a:gd name="connsiteY803" fmla="*/ 232315 h 647700"/>
              <a:gd name="connsiteX804" fmla="*/ 16804004 w 20021550"/>
              <a:gd name="connsiteY804" fmla="*/ 232315 h 647700"/>
              <a:gd name="connsiteX805" fmla="*/ 16804004 w 20021550"/>
              <a:gd name="connsiteY805" fmla="*/ 75533 h 647700"/>
              <a:gd name="connsiteX806" fmla="*/ 17596866 w 20021550"/>
              <a:gd name="connsiteY806" fmla="*/ 75533 h 647700"/>
              <a:gd name="connsiteX807" fmla="*/ 16775620 w 20021550"/>
              <a:gd name="connsiteY807" fmla="*/ 75533 h 647700"/>
              <a:gd name="connsiteX808" fmla="*/ 16775620 w 20021550"/>
              <a:gd name="connsiteY808" fmla="*/ 232315 h 647700"/>
              <a:gd name="connsiteX809" fmla="*/ 15982759 w 20021550"/>
              <a:gd name="connsiteY809" fmla="*/ 232315 h 647700"/>
              <a:gd name="connsiteX810" fmla="*/ 15982759 w 20021550"/>
              <a:gd name="connsiteY810" fmla="*/ 75533 h 647700"/>
              <a:gd name="connsiteX811" fmla="*/ 16775620 w 20021550"/>
              <a:gd name="connsiteY811" fmla="*/ 75533 h 647700"/>
              <a:gd name="connsiteX812" fmla="*/ 15954375 w 20021550"/>
              <a:gd name="connsiteY812" fmla="*/ 75533 h 647700"/>
              <a:gd name="connsiteX813" fmla="*/ 15954375 w 20021550"/>
              <a:gd name="connsiteY813" fmla="*/ 232315 h 647700"/>
              <a:gd name="connsiteX814" fmla="*/ 15161514 w 20021550"/>
              <a:gd name="connsiteY814" fmla="*/ 232315 h 647700"/>
              <a:gd name="connsiteX815" fmla="*/ 15161514 w 20021550"/>
              <a:gd name="connsiteY815" fmla="*/ 75533 h 647700"/>
              <a:gd name="connsiteX816" fmla="*/ 15954375 w 20021550"/>
              <a:gd name="connsiteY816" fmla="*/ 75533 h 647700"/>
              <a:gd name="connsiteX817" fmla="*/ 15133130 w 20021550"/>
              <a:gd name="connsiteY817" fmla="*/ 75533 h 647700"/>
              <a:gd name="connsiteX818" fmla="*/ 15133130 w 20021550"/>
              <a:gd name="connsiteY818" fmla="*/ 232315 h 647700"/>
              <a:gd name="connsiteX819" fmla="*/ 14340269 w 20021550"/>
              <a:gd name="connsiteY819" fmla="*/ 232315 h 647700"/>
              <a:gd name="connsiteX820" fmla="*/ 14340269 w 20021550"/>
              <a:gd name="connsiteY820" fmla="*/ 75533 h 647700"/>
              <a:gd name="connsiteX821" fmla="*/ 15133130 w 20021550"/>
              <a:gd name="connsiteY821" fmla="*/ 75533 h 647700"/>
              <a:gd name="connsiteX822" fmla="*/ 14311885 w 20021550"/>
              <a:gd name="connsiteY822" fmla="*/ 75533 h 647700"/>
              <a:gd name="connsiteX823" fmla="*/ 14311885 w 20021550"/>
              <a:gd name="connsiteY823" fmla="*/ 232315 h 647700"/>
              <a:gd name="connsiteX824" fmla="*/ 13518928 w 20021550"/>
              <a:gd name="connsiteY824" fmla="*/ 232315 h 647700"/>
              <a:gd name="connsiteX825" fmla="*/ 13518928 w 20021550"/>
              <a:gd name="connsiteY825" fmla="*/ 75533 h 647700"/>
              <a:gd name="connsiteX826" fmla="*/ 14311885 w 20021550"/>
              <a:gd name="connsiteY826" fmla="*/ 75533 h 647700"/>
              <a:gd name="connsiteX827" fmla="*/ 13490543 w 20021550"/>
              <a:gd name="connsiteY827" fmla="*/ 75533 h 647700"/>
              <a:gd name="connsiteX828" fmla="*/ 13490543 w 20021550"/>
              <a:gd name="connsiteY828" fmla="*/ 232315 h 647700"/>
              <a:gd name="connsiteX829" fmla="*/ 12697682 w 20021550"/>
              <a:gd name="connsiteY829" fmla="*/ 232315 h 647700"/>
              <a:gd name="connsiteX830" fmla="*/ 12697682 w 20021550"/>
              <a:gd name="connsiteY830" fmla="*/ 75533 h 647700"/>
              <a:gd name="connsiteX831" fmla="*/ 13490543 w 20021550"/>
              <a:gd name="connsiteY831" fmla="*/ 75533 h 647700"/>
              <a:gd name="connsiteX832" fmla="*/ 12669298 w 20021550"/>
              <a:gd name="connsiteY832" fmla="*/ 75533 h 647700"/>
              <a:gd name="connsiteX833" fmla="*/ 12669298 w 20021550"/>
              <a:gd name="connsiteY833" fmla="*/ 232315 h 647700"/>
              <a:gd name="connsiteX834" fmla="*/ 11876437 w 20021550"/>
              <a:gd name="connsiteY834" fmla="*/ 232315 h 647700"/>
              <a:gd name="connsiteX835" fmla="*/ 11876437 w 20021550"/>
              <a:gd name="connsiteY835" fmla="*/ 75533 h 647700"/>
              <a:gd name="connsiteX836" fmla="*/ 12669298 w 20021550"/>
              <a:gd name="connsiteY836" fmla="*/ 75533 h 647700"/>
              <a:gd name="connsiteX837" fmla="*/ 11848052 w 20021550"/>
              <a:gd name="connsiteY837" fmla="*/ 75533 h 647700"/>
              <a:gd name="connsiteX838" fmla="*/ 11848052 w 20021550"/>
              <a:gd name="connsiteY838" fmla="*/ 232315 h 647700"/>
              <a:gd name="connsiteX839" fmla="*/ 11055191 w 20021550"/>
              <a:gd name="connsiteY839" fmla="*/ 232315 h 647700"/>
              <a:gd name="connsiteX840" fmla="*/ 11055191 w 20021550"/>
              <a:gd name="connsiteY840" fmla="*/ 75533 h 647700"/>
              <a:gd name="connsiteX841" fmla="*/ 11848052 w 20021550"/>
              <a:gd name="connsiteY841" fmla="*/ 75533 h 647700"/>
              <a:gd name="connsiteX842" fmla="*/ 11026807 w 20021550"/>
              <a:gd name="connsiteY842" fmla="*/ 75533 h 647700"/>
              <a:gd name="connsiteX843" fmla="*/ 11026807 w 20021550"/>
              <a:gd name="connsiteY843" fmla="*/ 232315 h 647700"/>
              <a:gd name="connsiteX844" fmla="*/ 10233946 w 20021550"/>
              <a:gd name="connsiteY844" fmla="*/ 232315 h 647700"/>
              <a:gd name="connsiteX845" fmla="*/ 10233946 w 20021550"/>
              <a:gd name="connsiteY845" fmla="*/ 75533 h 647700"/>
              <a:gd name="connsiteX846" fmla="*/ 11026807 w 20021550"/>
              <a:gd name="connsiteY846" fmla="*/ 75533 h 647700"/>
              <a:gd name="connsiteX847" fmla="*/ 10205561 w 20021550"/>
              <a:gd name="connsiteY847" fmla="*/ 75533 h 647700"/>
              <a:gd name="connsiteX848" fmla="*/ 10205561 w 20021550"/>
              <a:gd name="connsiteY848" fmla="*/ 232315 h 647700"/>
              <a:gd name="connsiteX849" fmla="*/ 9412700 w 20021550"/>
              <a:gd name="connsiteY849" fmla="*/ 232315 h 647700"/>
              <a:gd name="connsiteX850" fmla="*/ 9412700 w 20021550"/>
              <a:gd name="connsiteY850" fmla="*/ 75533 h 647700"/>
              <a:gd name="connsiteX851" fmla="*/ 10205561 w 20021550"/>
              <a:gd name="connsiteY851" fmla="*/ 75533 h 647700"/>
              <a:gd name="connsiteX852" fmla="*/ 7741825 w 20021550"/>
              <a:gd name="connsiteY852" fmla="*/ 75533 h 647700"/>
              <a:gd name="connsiteX853" fmla="*/ 7741825 w 20021550"/>
              <a:gd name="connsiteY853" fmla="*/ 232315 h 647700"/>
              <a:gd name="connsiteX854" fmla="*/ 6948964 w 20021550"/>
              <a:gd name="connsiteY854" fmla="*/ 232315 h 647700"/>
              <a:gd name="connsiteX855" fmla="*/ 6948964 w 20021550"/>
              <a:gd name="connsiteY855" fmla="*/ 75533 h 647700"/>
              <a:gd name="connsiteX856" fmla="*/ 7741825 w 20021550"/>
              <a:gd name="connsiteY856" fmla="*/ 75533 h 647700"/>
              <a:gd name="connsiteX857" fmla="*/ 6920580 w 20021550"/>
              <a:gd name="connsiteY857" fmla="*/ 75533 h 647700"/>
              <a:gd name="connsiteX858" fmla="*/ 6920580 w 20021550"/>
              <a:gd name="connsiteY858" fmla="*/ 232315 h 647700"/>
              <a:gd name="connsiteX859" fmla="*/ 6127623 w 20021550"/>
              <a:gd name="connsiteY859" fmla="*/ 232315 h 647700"/>
              <a:gd name="connsiteX860" fmla="*/ 6127623 w 20021550"/>
              <a:gd name="connsiteY860" fmla="*/ 75533 h 647700"/>
              <a:gd name="connsiteX861" fmla="*/ 6920580 w 20021550"/>
              <a:gd name="connsiteY861" fmla="*/ 75533 h 647700"/>
              <a:gd name="connsiteX862" fmla="*/ 6099334 w 20021550"/>
              <a:gd name="connsiteY862" fmla="*/ 75533 h 647700"/>
              <a:gd name="connsiteX863" fmla="*/ 6099334 w 20021550"/>
              <a:gd name="connsiteY863" fmla="*/ 232315 h 647700"/>
              <a:gd name="connsiteX864" fmla="*/ 5306378 w 20021550"/>
              <a:gd name="connsiteY864" fmla="*/ 232315 h 647700"/>
              <a:gd name="connsiteX865" fmla="*/ 5306378 w 20021550"/>
              <a:gd name="connsiteY865" fmla="*/ 75533 h 647700"/>
              <a:gd name="connsiteX866" fmla="*/ 6099334 w 20021550"/>
              <a:gd name="connsiteY866" fmla="*/ 75533 h 647700"/>
              <a:gd name="connsiteX867" fmla="*/ 5277993 w 20021550"/>
              <a:gd name="connsiteY867" fmla="*/ 75533 h 647700"/>
              <a:gd name="connsiteX868" fmla="*/ 5277993 w 20021550"/>
              <a:gd name="connsiteY868" fmla="*/ 232315 h 647700"/>
              <a:gd name="connsiteX869" fmla="*/ 4485132 w 20021550"/>
              <a:gd name="connsiteY869" fmla="*/ 232315 h 647700"/>
              <a:gd name="connsiteX870" fmla="*/ 4485132 w 20021550"/>
              <a:gd name="connsiteY870" fmla="*/ 75533 h 647700"/>
              <a:gd name="connsiteX871" fmla="*/ 5277993 w 20021550"/>
              <a:gd name="connsiteY871" fmla="*/ 75533 h 647700"/>
              <a:gd name="connsiteX872" fmla="*/ 4456748 w 20021550"/>
              <a:gd name="connsiteY872" fmla="*/ 75533 h 647700"/>
              <a:gd name="connsiteX873" fmla="*/ 4456748 w 20021550"/>
              <a:gd name="connsiteY873" fmla="*/ 232315 h 647700"/>
              <a:gd name="connsiteX874" fmla="*/ 3663886 w 20021550"/>
              <a:gd name="connsiteY874" fmla="*/ 232315 h 647700"/>
              <a:gd name="connsiteX875" fmla="*/ 3663886 w 20021550"/>
              <a:gd name="connsiteY875" fmla="*/ 75533 h 647700"/>
              <a:gd name="connsiteX876" fmla="*/ 4456748 w 20021550"/>
              <a:gd name="connsiteY876" fmla="*/ 75533 h 647700"/>
              <a:gd name="connsiteX877" fmla="*/ 3635502 w 20021550"/>
              <a:gd name="connsiteY877" fmla="*/ 75533 h 647700"/>
              <a:gd name="connsiteX878" fmla="*/ 3635502 w 20021550"/>
              <a:gd name="connsiteY878" fmla="*/ 232315 h 647700"/>
              <a:gd name="connsiteX879" fmla="*/ 2021396 w 20021550"/>
              <a:gd name="connsiteY879" fmla="*/ 232315 h 647700"/>
              <a:gd name="connsiteX880" fmla="*/ 2021396 w 20021550"/>
              <a:gd name="connsiteY880" fmla="*/ 75533 h 647700"/>
              <a:gd name="connsiteX881" fmla="*/ 3635502 w 20021550"/>
              <a:gd name="connsiteY881" fmla="*/ 75533 h 647700"/>
              <a:gd name="connsiteX882" fmla="*/ 1993011 w 20021550"/>
              <a:gd name="connsiteY882" fmla="*/ 75533 h 647700"/>
              <a:gd name="connsiteX883" fmla="*/ 1993011 w 20021550"/>
              <a:gd name="connsiteY883" fmla="*/ 232315 h 647700"/>
              <a:gd name="connsiteX884" fmla="*/ 1200150 w 20021550"/>
              <a:gd name="connsiteY884" fmla="*/ 232315 h 647700"/>
              <a:gd name="connsiteX885" fmla="*/ 1200150 w 20021550"/>
              <a:gd name="connsiteY885" fmla="*/ 75533 h 647700"/>
              <a:gd name="connsiteX886" fmla="*/ 1993011 w 20021550"/>
              <a:gd name="connsiteY886" fmla="*/ 75533 h 647700"/>
              <a:gd name="connsiteX887" fmla="*/ 378905 w 20021550"/>
              <a:gd name="connsiteY887" fmla="*/ 75533 h 647700"/>
              <a:gd name="connsiteX888" fmla="*/ 1171765 w 20021550"/>
              <a:gd name="connsiteY888" fmla="*/ 75533 h 647700"/>
              <a:gd name="connsiteX889" fmla="*/ 1171765 w 20021550"/>
              <a:gd name="connsiteY889" fmla="*/ 232315 h 647700"/>
              <a:gd name="connsiteX890" fmla="*/ 378905 w 20021550"/>
              <a:gd name="connsiteY890" fmla="*/ 232315 h 647700"/>
              <a:gd name="connsiteX891" fmla="*/ 378905 w 20021550"/>
              <a:gd name="connsiteY891" fmla="*/ 75533 h 647700"/>
              <a:gd name="connsiteX892" fmla="*/ 378905 w 20021550"/>
              <a:gd name="connsiteY892" fmla="*/ 268986 h 647700"/>
              <a:gd name="connsiteX893" fmla="*/ 1171765 w 20021550"/>
              <a:gd name="connsiteY893" fmla="*/ 268986 h 647700"/>
              <a:gd name="connsiteX894" fmla="*/ 1171765 w 20021550"/>
              <a:gd name="connsiteY894" fmla="*/ 305752 h 647700"/>
              <a:gd name="connsiteX895" fmla="*/ 378905 w 20021550"/>
              <a:gd name="connsiteY895" fmla="*/ 305752 h 647700"/>
              <a:gd name="connsiteX896" fmla="*/ 378905 w 20021550"/>
              <a:gd name="connsiteY896" fmla="*/ 268986 h 647700"/>
              <a:gd name="connsiteX897" fmla="*/ 378905 w 20021550"/>
              <a:gd name="connsiteY897" fmla="*/ 342424 h 647700"/>
              <a:gd name="connsiteX898" fmla="*/ 1171765 w 20021550"/>
              <a:gd name="connsiteY898" fmla="*/ 342424 h 647700"/>
              <a:gd name="connsiteX899" fmla="*/ 1171765 w 20021550"/>
              <a:gd name="connsiteY899" fmla="*/ 379285 h 647700"/>
              <a:gd name="connsiteX900" fmla="*/ 378905 w 20021550"/>
              <a:gd name="connsiteY900" fmla="*/ 379285 h 647700"/>
              <a:gd name="connsiteX901" fmla="*/ 378905 w 20021550"/>
              <a:gd name="connsiteY901" fmla="*/ 342424 h 647700"/>
              <a:gd name="connsiteX902" fmla="*/ 378905 w 20021550"/>
              <a:gd name="connsiteY902" fmla="*/ 452914 h 647700"/>
              <a:gd name="connsiteX903" fmla="*/ 378905 w 20021550"/>
              <a:gd name="connsiteY903" fmla="*/ 416052 h 647700"/>
              <a:gd name="connsiteX904" fmla="*/ 1171765 w 20021550"/>
              <a:gd name="connsiteY904" fmla="*/ 416052 h 647700"/>
              <a:gd name="connsiteX905" fmla="*/ 1171765 w 20021550"/>
              <a:gd name="connsiteY905" fmla="*/ 452914 h 647700"/>
              <a:gd name="connsiteX906" fmla="*/ 378905 w 20021550"/>
              <a:gd name="connsiteY906" fmla="*/ 452914 h 647700"/>
              <a:gd name="connsiteX907" fmla="*/ 1200150 w 20021550"/>
              <a:gd name="connsiteY907" fmla="*/ 452914 h 647700"/>
              <a:gd name="connsiteX908" fmla="*/ 1200150 w 20021550"/>
              <a:gd name="connsiteY908" fmla="*/ 416052 h 647700"/>
              <a:gd name="connsiteX909" fmla="*/ 1993011 w 20021550"/>
              <a:gd name="connsiteY909" fmla="*/ 416052 h 647700"/>
              <a:gd name="connsiteX910" fmla="*/ 1993011 w 20021550"/>
              <a:gd name="connsiteY910" fmla="*/ 452914 h 647700"/>
              <a:gd name="connsiteX911" fmla="*/ 1200150 w 20021550"/>
              <a:gd name="connsiteY911" fmla="*/ 452914 h 647700"/>
              <a:gd name="connsiteX912" fmla="*/ 6127623 w 20021550"/>
              <a:gd name="connsiteY912" fmla="*/ 452914 h 647700"/>
              <a:gd name="connsiteX913" fmla="*/ 6127623 w 20021550"/>
              <a:gd name="connsiteY913" fmla="*/ 416052 h 647700"/>
              <a:gd name="connsiteX914" fmla="*/ 6920580 w 20021550"/>
              <a:gd name="connsiteY914" fmla="*/ 416052 h 647700"/>
              <a:gd name="connsiteX915" fmla="*/ 6920580 w 20021550"/>
              <a:gd name="connsiteY915" fmla="*/ 452914 h 647700"/>
              <a:gd name="connsiteX916" fmla="*/ 6127623 w 20021550"/>
              <a:gd name="connsiteY916" fmla="*/ 452914 h 647700"/>
              <a:gd name="connsiteX917" fmla="*/ 6948964 w 20021550"/>
              <a:gd name="connsiteY917" fmla="*/ 452914 h 647700"/>
              <a:gd name="connsiteX918" fmla="*/ 6948964 w 20021550"/>
              <a:gd name="connsiteY918" fmla="*/ 416052 h 647700"/>
              <a:gd name="connsiteX919" fmla="*/ 7741825 w 20021550"/>
              <a:gd name="connsiteY919" fmla="*/ 416052 h 647700"/>
              <a:gd name="connsiteX920" fmla="*/ 7741825 w 20021550"/>
              <a:gd name="connsiteY920" fmla="*/ 452914 h 647700"/>
              <a:gd name="connsiteX921" fmla="*/ 6948964 w 20021550"/>
              <a:gd name="connsiteY921" fmla="*/ 452914 h 647700"/>
              <a:gd name="connsiteX922" fmla="*/ 15161514 w 20021550"/>
              <a:gd name="connsiteY922" fmla="*/ 452914 h 647700"/>
              <a:gd name="connsiteX923" fmla="*/ 15161514 w 20021550"/>
              <a:gd name="connsiteY923" fmla="*/ 416052 h 647700"/>
              <a:gd name="connsiteX924" fmla="*/ 15954375 w 20021550"/>
              <a:gd name="connsiteY924" fmla="*/ 416052 h 647700"/>
              <a:gd name="connsiteX925" fmla="*/ 15954375 w 20021550"/>
              <a:gd name="connsiteY925" fmla="*/ 452914 h 647700"/>
              <a:gd name="connsiteX926" fmla="*/ 15161514 w 20021550"/>
              <a:gd name="connsiteY926" fmla="*/ 452914 h 647700"/>
              <a:gd name="connsiteX927" fmla="*/ 15982759 w 20021550"/>
              <a:gd name="connsiteY927" fmla="*/ 452914 h 647700"/>
              <a:gd name="connsiteX928" fmla="*/ 15982759 w 20021550"/>
              <a:gd name="connsiteY928" fmla="*/ 416052 h 647700"/>
              <a:gd name="connsiteX929" fmla="*/ 16775620 w 20021550"/>
              <a:gd name="connsiteY929" fmla="*/ 416052 h 647700"/>
              <a:gd name="connsiteX930" fmla="*/ 16775620 w 20021550"/>
              <a:gd name="connsiteY930" fmla="*/ 452914 h 647700"/>
              <a:gd name="connsiteX931" fmla="*/ 15982759 w 20021550"/>
              <a:gd name="connsiteY931" fmla="*/ 452914 h 647700"/>
              <a:gd name="connsiteX932" fmla="*/ 16804004 w 20021550"/>
              <a:gd name="connsiteY932" fmla="*/ 452914 h 647700"/>
              <a:gd name="connsiteX933" fmla="*/ 16804004 w 20021550"/>
              <a:gd name="connsiteY933" fmla="*/ 416052 h 647700"/>
              <a:gd name="connsiteX934" fmla="*/ 17596866 w 20021550"/>
              <a:gd name="connsiteY934" fmla="*/ 416052 h 647700"/>
              <a:gd name="connsiteX935" fmla="*/ 17596866 w 20021550"/>
              <a:gd name="connsiteY935" fmla="*/ 452914 h 647700"/>
              <a:gd name="connsiteX936" fmla="*/ 16804004 w 20021550"/>
              <a:gd name="connsiteY936" fmla="*/ 452914 h 647700"/>
              <a:gd name="connsiteX937" fmla="*/ 17625250 w 20021550"/>
              <a:gd name="connsiteY937" fmla="*/ 452914 h 647700"/>
              <a:gd name="connsiteX938" fmla="*/ 17625250 w 20021550"/>
              <a:gd name="connsiteY938" fmla="*/ 416052 h 647700"/>
              <a:gd name="connsiteX939" fmla="*/ 18418110 w 20021550"/>
              <a:gd name="connsiteY939" fmla="*/ 416052 h 647700"/>
              <a:gd name="connsiteX940" fmla="*/ 18418110 w 20021550"/>
              <a:gd name="connsiteY940" fmla="*/ 452914 h 647700"/>
              <a:gd name="connsiteX941" fmla="*/ 17625250 w 20021550"/>
              <a:gd name="connsiteY941" fmla="*/ 452914 h 647700"/>
              <a:gd name="connsiteX942" fmla="*/ 19239356 w 20021550"/>
              <a:gd name="connsiteY942" fmla="*/ 452914 h 647700"/>
              <a:gd name="connsiteX943" fmla="*/ 18446494 w 20021550"/>
              <a:gd name="connsiteY943" fmla="*/ 452914 h 647700"/>
              <a:gd name="connsiteX944" fmla="*/ 18446494 w 20021550"/>
              <a:gd name="connsiteY944" fmla="*/ 416052 h 647700"/>
              <a:gd name="connsiteX945" fmla="*/ 19239356 w 20021550"/>
              <a:gd name="connsiteY945" fmla="*/ 416052 h 647700"/>
              <a:gd name="connsiteX946" fmla="*/ 19239356 w 20021550"/>
              <a:gd name="connsiteY946" fmla="*/ 452914 h 647700"/>
              <a:gd name="connsiteX947" fmla="*/ 19239356 w 20021550"/>
              <a:gd name="connsiteY947" fmla="*/ 305752 h 647700"/>
              <a:gd name="connsiteX948" fmla="*/ 18446494 w 20021550"/>
              <a:gd name="connsiteY948" fmla="*/ 305752 h 647700"/>
              <a:gd name="connsiteX949" fmla="*/ 18446494 w 20021550"/>
              <a:gd name="connsiteY949" fmla="*/ 268986 h 647700"/>
              <a:gd name="connsiteX950" fmla="*/ 19239356 w 20021550"/>
              <a:gd name="connsiteY950" fmla="*/ 268986 h 647700"/>
              <a:gd name="connsiteX951" fmla="*/ 19239356 w 20021550"/>
              <a:gd name="connsiteY951" fmla="*/ 305752 h 647700"/>
              <a:gd name="connsiteX952" fmla="*/ 18446494 w 20021550"/>
              <a:gd name="connsiteY952" fmla="*/ 232315 h 647700"/>
              <a:gd name="connsiteX953" fmla="*/ 18446494 w 20021550"/>
              <a:gd name="connsiteY953" fmla="*/ 75533 h 647700"/>
              <a:gd name="connsiteX954" fmla="*/ 19239356 w 20021550"/>
              <a:gd name="connsiteY954" fmla="*/ 75533 h 647700"/>
              <a:gd name="connsiteX955" fmla="*/ 19239356 w 20021550"/>
              <a:gd name="connsiteY955" fmla="*/ 232315 h 647700"/>
              <a:gd name="connsiteX956" fmla="*/ 18446494 w 20021550"/>
              <a:gd name="connsiteY956" fmla="*/ 232315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Lst>
            <a:rect l="l" t="t" r="r" b="b"/>
            <a:pathLst>
              <a:path w="20021550" h="647700">
                <a:moveTo>
                  <a:pt x="18535174" y="232315"/>
                </a:moveTo>
                <a:lnTo>
                  <a:pt x="18535174" y="268986"/>
                </a:lnTo>
                <a:lnTo>
                  <a:pt x="19138010" y="268986"/>
                </a:lnTo>
                <a:lnTo>
                  <a:pt x="19138010" y="232315"/>
                </a:lnTo>
                <a:lnTo>
                  <a:pt x="18535174" y="232315"/>
                </a:lnTo>
                <a:close/>
                <a:moveTo>
                  <a:pt x="18827306" y="305752"/>
                </a:moveTo>
                <a:lnTo>
                  <a:pt x="18827306" y="342424"/>
                </a:lnTo>
                <a:lnTo>
                  <a:pt x="19138010" y="342424"/>
                </a:lnTo>
                <a:lnTo>
                  <a:pt x="19138010" y="305752"/>
                </a:lnTo>
                <a:lnTo>
                  <a:pt x="18827306" y="305752"/>
                </a:lnTo>
                <a:close/>
                <a:moveTo>
                  <a:pt x="18535174" y="379285"/>
                </a:moveTo>
                <a:lnTo>
                  <a:pt x="18535174" y="416052"/>
                </a:lnTo>
                <a:lnTo>
                  <a:pt x="19155634" y="416052"/>
                </a:lnTo>
                <a:lnTo>
                  <a:pt x="19155634" y="379285"/>
                </a:lnTo>
                <a:lnTo>
                  <a:pt x="18535174" y="379285"/>
                </a:lnTo>
                <a:close/>
                <a:moveTo>
                  <a:pt x="19138010" y="342424"/>
                </a:moveTo>
                <a:lnTo>
                  <a:pt x="19138010" y="305752"/>
                </a:lnTo>
                <a:lnTo>
                  <a:pt x="18827306" y="305752"/>
                </a:lnTo>
                <a:lnTo>
                  <a:pt x="18827306" y="342424"/>
                </a:lnTo>
                <a:lnTo>
                  <a:pt x="19138010" y="342424"/>
                </a:lnTo>
                <a:close/>
                <a:moveTo>
                  <a:pt x="17878520" y="232315"/>
                </a:moveTo>
                <a:lnTo>
                  <a:pt x="17878520" y="268986"/>
                </a:lnTo>
                <a:lnTo>
                  <a:pt x="18316670" y="268986"/>
                </a:lnTo>
                <a:lnTo>
                  <a:pt x="18316670" y="232315"/>
                </a:lnTo>
                <a:lnTo>
                  <a:pt x="17878520" y="232315"/>
                </a:lnTo>
                <a:close/>
                <a:moveTo>
                  <a:pt x="18170652" y="305752"/>
                </a:moveTo>
                <a:lnTo>
                  <a:pt x="18170652" y="342424"/>
                </a:lnTo>
                <a:lnTo>
                  <a:pt x="18316670" y="342424"/>
                </a:lnTo>
                <a:lnTo>
                  <a:pt x="18316670" y="305752"/>
                </a:lnTo>
                <a:lnTo>
                  <a:pt x="18170652" y="305752"/>
                </a:lnTo>
                <a:close/>
                <a:moveTo>
                  <a:pt x="17842324" y="379285"/>
                </a:moveTo>
                <a:lnTo>
                  <a:pt x="17842324" y="416052"/>
                </a:lnTo>
                <a:lnTo>
                  <a:pt x="18330862" y="416052"/>
                </a:lnTo>
                <a:lnTo>
                  <a:pt x="18330862" y="379285"/>
                </a:lnTo>
                <a:lnTo>
                  <a:pt x="17842324" y="379285"/>
                </a:lnTo>
                <a:close/>
                <a:moveTo>
                  <a:pt x="18316670" y="342424"/>
                </a:moveTo>
                <a:lnTo>
                  <a:pt x="18316670" y="305752"/>
                </a:lnTo>
                <a:lnTo>
                  <a:pt x="18170652" y="305752"/>
                </a:lnTo>
                <a:lnTo>
                  <a:pt x="18170652" y="342424"/>
                </a:lnTo>
                <a:lnTo>
                  <a:pt x="18316670" y="342424"/>
                </a:lnTo>
                <a:close/>
                <a:moveTo>
                  <a:pt x="16479107" y="379285"/>
                </a:moveTo>
                <a:lnTo>
                  <a:pt x="16479107" y="416052"/>
                </a:lnTo>
                <a:lnTo>
                  <a:pt x="16688372" y="416052"/>
                </a:lnTo>
                <a:lnTo>
                  <a:pt x="16688372" y="379285"/>
                </a:lnTo>
                <a:lnTo>
                  <a:pt x="16479107" y="379285"/>
                </a:lnTo>
                <a:close/>
                <a:moveTo>
                  <a:pt x="16674179" y="305752"/>
                </a:moveTo>
                <a:lnTo>
                  <a:pt x="16515302" y="305752"/>
                </a:lnTo>
                <a:lnTo>
                  <a:pt x="16515302" y="342424"/>
                </a:lnTo>
                <a:lnTo>
                  <a:pt x="16674179" y="342424"/>
                </a:lnTo>
                <a:lnTo>
                  <a:pt x="16674179" y="305752"/>
                </a:lnTo>
                <a:close/>
                <a:moveTo>
                  <a:pt x="15201995" y="379285"/>
                </a:moveTo>
                <a:lnTo>
                  <a:pt x="15201995" y="416052"/>
                </a:lnTo>
                <a:lnTo>
                  <a:pt x="15867126" y="416052"/>
                </a:lnTo>
                <a:lnTo>
                  <a:pt x="15867126" y="379285"/>
                </a:lnTo>
                <a:lnTo>
                  <a:pt x="15201995" y="379285"/>
                </a:lnTo>
                <a:close/>
                <a:moveTo>
                  <a:pt x="15852934" y="342424"/>
                </a:moveTo>
                <a:lnTo>
                  <a:pt x="15852934" y="305752"/>
                </a:lnTo>
                <a:lnTo>
                  <a:pt x="15494128" y="305752"/>
                </a:lnTo>
                <a:lnTo>
                  <a:pt x="15494128" y="342424"/>
                </a:lnTo>
                <a:lnTo>
                  <a:pt x="15852934" y="342424"/>
                </a:lnTo>
                <a:close/>
                <a:moveTo>
                  <a:pt x="15822454" y="232315"/>
                </a:moveTo>
                <a:lnTo>
                  <a:pt x="15530322" y="232315"/>
                </a:lnTo>
                <a:lnTo>
                  <a:pt x="15530322" y="268986"/>
                </a:lnTo>
                <a:lnTo>
                  <a:pt x="15822454" y="268986"/>
                </a:lnTo>
                <a:lnTo>
                  <a:pt x="15822454" y="232315"/>
                </a:lnTo>
                <a:close/>
                <a:moveTo>
                  <a:pt x="14397038" y="379285"/>
                </a:moveTo>
                <a:lnTo>
                  <a:pt x="14397038" y="416052"/>
                </a:lnTo>
                <a:lnTo>
                  <a:pt x="15045880" y="416052"/>
                </a:lnTo>
                <a:lnTo>
                  <a:pt x="15045880" y="379285"/>
                </a:lnTo>
                <a:lnTo>
                  <a:pt x="14397038" y="379285"/>
                </a:lnTo>
                <a:close/>
                <a:moveTo>
                  <a:pt x="15031688" y="342424"/>
                </a:moveTo>
                <a:lnTo>
                  <a:pt x="15031688" y="305752"/>
                </a:lnTo>
                <a:lnTo>
                  <a:pt x="14509147" y="305752"/>
                </a:lnTo>
                <a:lnTo>
                  <a:pt x="14509147" y="342424"/>
                </a:lnTo>
                <a:lnTo>
                  <a:pt x="15031688" y="342424"/>
                </a:lnTo>
                <a:close/>
                <a:moveTo>
                  <a:pt x="13848016" y="379285"/>
                </a:moveTo>
                <a:lnTo>
                  <a:pt x="13848016" y="416052"/>
                </a:lnTo>
                <a:lnTo>
                  <a:pt x="14224635" y="416052"/>
                </a:lnTo>
                <a:lnTo>
                  <a:pt x="14224635" y="379285"/>
                </a:lnTo>
                <a:lnTo>
                  <a:pt x="13848016" y="379285"/>
                </a:lnTo>
                <a:close/>
                <a:moveTo>
                  <a:pt x="10519315" y="379285"/>
                </a:moveTo>
                <a:lnTo>
                  <a:pt x="10519315" y="416052"/>
                </a:lnTo>
                <a:lnTo>
                  <a:pt x="10939653" y="416052"/>
                </a:lnTo>
                <a:lnTo>
                  <a:pt x="10939653" y="379285"/>
                </a:lnTo>
                <a:lnTo>
                  <a:pt x="10519315" y="379285"/>
                </a:lnTo>
                <a:close/>
                <a:moveTo>
                  <a:pt x="10847641" y="342424"/>
                </a:moveTo>
                <a:lnTo>
                  <a:pt x="10847641" y="305752"/>
                </a:lnTo>
                <a:lnTo>
                  <a:pt x="10519315" y="305752"/>
                </a:lnTo>
                <a:lnTo>
                  <a:pt x="10519315" y="342424"/>
                </a:lnTo>
                <a:lnTo>
                  <a:pt x="10847641" y="342424"/>
                </a:lnTo>
                <a:close/>
                <a:moveTo>
                  <a:pt x="9412700" y="379285"/>
                </a:moveTo>
                <a:lnTo>
                  <a:pt x="9412700" y="365760"/>
                </a:lnTo>
                <a:lnTo>
                  <a:pt x="9384316" y="365760"/>
                </a:lnTo>
                <a:lnTo>
                  <a:pt x="9384316" y="379285"/>
                </a:lnTo>
                <a:lnTo>
                  <a:pt x="9297066" y="379285"/>
                </a:lnTo>
                <a:lnTo>
                  <a:pt x="9297066" y="416052"/>
                </a:lnTo>
                <a:lnTo>
                  <a:pt x="9342310" y="416052"/>
                </a:lnTo>
                <a:lnTo>
                  <a:pt x="9342310" y="392906"/>
                </a:lnTo>
                <a:lnTo>
                  <a:pt x="9416701" y="392906"/>
                </a:lnTo>
                <a:lnTo>
                  <a:pt x="9416701" y="416052"/>
                </a:lnTo>
                <a:lnTo>
                  <a:pt x="10118313" y="416052"/>
                </a:lnTo>
                <a:lnTo>
                  <a:pt x="10118313" y="379285"/>
                </a:lnTo>
                <a:lnTo>
                  <a:pt x="9412700" y="379285"/>
                </a:lnTo>
                <a:close/>
                <a:moveTo>
                  <a:pt x="8630412" y="392906"/>
                </a:moveTo>
                <a:lnTo>
                  <a:pt x="8630412" y="416052"/>
                </a:lnTo>
                <a:lnTo>
                  <a:pt x="9142952" y="416052"/>
                </a:lnTo>
                <a:lnTo>
                  <a:pt x="9142952" y="392906"/>
                </a:lnTo>
                <a:lnTo>
                  <a:pt x="8630412" y="392906"/>
                </a:lnTo>
                <a:close/>
                <a:moveTo>
                  <a:pt x="8490013" y="392906"/>
                </a:moveTo>
                <a:lnTo>
                  <a:pt x="8490013" y="416052"/>
                </a:lnTo>
                <a:lnTo>
                  <a:pt x="8506491" y="416052"/>
                </a:lnTo>
                <a:lnTo>
                  <a:pt x="8506491" y="392906"/>
                </a:lnTo>
                <a:lnTo>
                  <a:pt x="8490013" y="392906"/>
                </a:lnTo>
                <a:close/>
                <a:moveTo>
                  <a:pt x="8591455" y="379285"/>
                </a:moveTo>
                <a:lnTo>
                  <a:pt x="8591455" y="342424"/>
                </a:lnTo>
                <a:lnTo>
                  <a:pt x="9249061" y="342424"/>
                </a:lnTo>
                <a:lnTo>
                  <a:pt x="9249061" y="305752"/>
                </a:lnTo>
                <a:lnTo>
                  <a:pt x="8244459" y="305752"/>
                </a:lnTo>
                <a:lnTo>
                  <a:pt x="8244459" y="342424"/>
                </a:lnTo>
                <a:lnTo>
                  <a:pt x="8563070" y="342424"/>
                </a:lnTo>
                <a:lnTo>
                  <a:pt x="8563070" y="379285"/>
                </a:lnTo>
                <a:lnTo>
                  <a:pt x="7770210" y="379285"/>
                </a:lnTo>
                <a:lnTo>
                  <a:pt x="7770210" y="342424"/>
                </a:lnTo>
                <a:lnTo>
                  <a:pt x="7741825" y="342424"/>
                </a:lnTo>
                <a:lnTo>
                  <a:pt x="7741825" y="379285"/>
                </a:lnTo>
                <a:lnTo>
                  <a:pt x="7244620" y="379285"/>
                </a:lnTo>
                <a:lnTo>
                  <a:pt x="7244620" y="416052"/>
                </a:lnTo>
                <a:lnTo>
                  <a:pt x="7731919" y="416052"/>
                </a:lnTo>
                <a:lnTo>
                  <a:pt x="7731919" y="392906"/>
                </a:lnTo>
                <a:lnTo>
                  <a:pt x="8244459" y="392906"/>
                </a:lnTo>
                <a:lnTo>
                  <a:pt x="8244459" y="416052"/>
                </a:lnTo>
                <a:lnTo>
                  <a:pt x="8490013" y="416052"/>
                </a:lnTo>
                <a:lnTo>
                  <a:pt x="8490013" y="392906"/>
                </a:lnTo>
                <a:lnTo>
                  <a:pt x="9142952" y="392906"/>
                </a:lnTo>
                <a:lnTo>
                  <a:pt x="9142952" y="416052"/>
                </a:lnTo>
                <a:lnTo>
                  <a:pt x="9297066" y="416052"/>
                </a:lnTo>
                <a:lnTo>
                  <a:pt x="9297066" y="379285"/>
                </a:lnTo>
                <a:lnTo>
                  <a:pt x="8591455" y="379285"/>
                </a:lnTo>
                <a:close/>
                <a:moveTo>
                  <a:pt x="6127623" y="379285"/>
                </a:moveTo>
                <a:lnTo>
                  <a:pt x="6127623" y="342424"/>
                </a:lnTo>
                <a:lnTo>
                  <a:pt x="6819138" y="342424"/>
                </a:lnTo>
                <a:lnTo>
                  <a:pt x="6819138" y="305752"/>
                </a:lnTo>
                <a:lnTo>
                  <a:pt x="6127623" y="305752"/>
                </a:lnTo>
                <a:lnTo>
                  <a:pt x="6127623" y="268986"/>
                </a:lnTo>
                <a:lnTo>
                  <a:pt x="6099334" y="268986"/>
                </a:lnTo>
                <a:lnTo>
                  <a:pt x="6099334" y="305752"/>
                </a:lnTo>
                <a:lnTo>
                  <a:pt x="5544503" y="305752"/>
                </a:lnTo>
                <a:lnTo>
                  <a:pt x="5544503" y="342424"/>
                </a:lnTo>
                <a:lnTo>
                  <a:pt x="6099334" y="342424"/>
                </a:lnTo>
                <a:lnTo>
                  <a:pt x="6099334" y="379285"/>
                </a:lnTo>
                <a:lnTo>
                  <a:pt x="5544503" y="379285"/>
                </a:lnTo>
                <a:lnTo>
                  <a:pt x="5544503" y="381000"/>
                </a:lnTo>
                <a:lnTo>
                  <a:pt x="5617940" y="381000"/>
                </a:lnTo>
                <a:lnTo>
                  <a:pt x="5617940" y="392906"/>
                </a:lnTo>
                <a:lnTo>
                  <a:pt x="5997893" y="392906"/>
                </a:lnTo>
                <a:lnTo>
                  <a:pt x="5997893" y="416052"/>
                </a:lnTo>
                <a:lnTo>
                  <a:pt x="6833330" y="416052"/>
                </a:lnTo>
                <a:lnTo>
                  <a:pt x="6833330" y="379285"/>
                </a:lnTo>
                <a:lnTo>
                  <a:pt x="6127623" y="379285"/>
                </a:lnTo>
                <a:close/>
                <a:moveTo>
                  <a:pt x="5617940" y="392906"/>
                </a:moveTo>
                <a:lnTo>
                  <a:pt x="5617940" y="381000"/>
                </a:lnTo>
                <a:lnTo>
                  <a:pt x="5544503" y="381000"/>
                </a:lnTo>
                <a:lnTo>
                  <a:pt x="5544503" y="392906"/>
                </a:lnTo>
                <a:lnTo>
                  <a:pt x="5475828" y="392906"/>
                </a:lnTo>
                <a:lnTo>
                  <a:pt x="5475828" y="416052"/>
                </a:lnTo>
                <a:lnTo>
                  <a:pt x="5997893" y="416052"/>
                </a:lnTo>
                <a:lnTo>
                  <a:pt x="5997893" y="392906"/>
                </a:lnTo>
                <a:lnTo>
                  <a:pt x="5617940" y="392906"/>
                </a:lnTo>
                <a:close/>
                <a:moveTo>
                  <a:pt x="4595717" y="379285"/>
                </a:moveTo>
                <a:lnTo>
                  <a:pt x="4595717" y="416052"/>
                </a:lnTo>
                <a:lnTo>
                  <a:pt x="5216176" y="416052"/>
                </a:lnTo>
                <a:lnTo>
                  <a:pt x="5216176" y="379285"/>
                </a:lnTo>
                <a:lnTo>
                  <a:pt x="4595717" y="379285"/>
                </a:lnTo>
                <a:close/>
                <a:moveTo>
                  <a:pt x="5190839" y="342424"/>
                </a:moveTo>
                <a:lnTo>
                  <a:pt x="5190839" y="305752"/>
                </a:lnTo>
                <a:lnTo>
                  <a:pt x="4675252" y="305752"/>
                </a:lnTo>
                <a:lnTo>
                  <a:pt x="4675252" y="342424"/>
                </a:lnTo>
                <a:lnTo>
                  <a:pt x="5190839" y="342424"/>
                </a:lnTo>
                <a:close/>
                <a:moveTo>
                  <a:pt x="3939064" y="379285"/>
                </a:moveTo>
                <a:lnTo>
                  <a:pt x="3939064" y="392906"/>
                </a:lnTo>
                <a:lnTo>
                  <a:pt x="3902011" y="392906"/>
                </a:lnTo>
                <a:lnTo>
                  <a:pt x="3902011" y="416052"/>
                </a:lnTo>
                <a:lnTo>
                  <a:pt x="4369594" y="416052"/>
                </a:lnTo>
                <a:lnTo>
                  <a:pt x="4369594" y="379285"/>
                </a:lnTo>
                <a:lnTo>
                  <a:pt x="3939064" y="379285"/>
                </a:lnTo>
                <a:close/>
                <a:moveTo>
                  <a:pt x="4355402" y="342424"/>
                </a:moveTo>
                <a:lnTo>
                  <a:pt x="4355402" y="305752"/>
                </a:lnTo>
                <a:lnTo>
                  <a:pt x="4267391" y="305752"/>
                </a:lnTo>
                <a:lnTo>
                  <a:pt x="4267391" y="342424"/>
                </a:lnTo>
                <a:lnTo>
                  <a:pt x="4355402" y="342424"/>
                </a:lnTo>
                <a:close/>
                <a:moveTo>
                  <a:pt x="3452146" y="392906"/>
                </a:moveTo>
                <a:lnTo>
                  <a:pt x="3452146" y="416052"/>
                </a:lnTo>
                <a:lnTo>
                  <a:pt x="3514725" y="416052"/>
                </a:lnTo>
                <a:lnTo>
                  <a:pt x="3514725" y="392906"/>
                </a:lnTo>
                <a:lnTo>
                  <a:pt x="3452146" y="392906"/>
                </a:lnTo>
                <a:close/>
                <a:moveTo>
                  <a:pt x="2247233" y="232315"/>
                </a:moveTo>
                <a:lnTo>
                  <a:pt x="2247233" y="268986"/>
                </a:lnTo>
                <a:lnTo>
                  <a:pt x="3574542" y="268986"/>
                </a:lnTo>
                <a:lnTo>
                  <a:pt x="3574542" y="232315"/>
                </a:lnTo>
                <a:lnTo>
                  <a:pt x="2247233" y="232315"/>
                </a:lnTo>
                <a:close/>
                <a:moveTo>
                  <a:pt x="3548349" y="380238"/>
                </a:moveTo>
                <a:lnTo>
                  <a:pt x="3548349" y="379285"/>
                </a:lnTo>
                <a:lnTo>
                  <a:pt x="2692432" y="379285"/>
                </a:lnTo>
                <a:lnTo>
                  <a:pt x="2692432" y="416052"/>
                </a:lnTo>
                <a:lnTo>
                  <a:pt x="3452146" y="416052"/>
                </a:lnTo>
                <a:lnTo>
                  <a:pt x="3452146" y="392906"/>
                </a:lnTo>
                <a:lnTo>
                  <a:pt x="3514725" y="392906"/>
                </a:lnTo>
                <a:lnTo>
                  <a:pt x="3514725" y="416052"/>
                </a:lnTo>
                <a:lnTo>
                  <a:pt x="3548349" y="416052"/>
                </a:lnTo>
                <a:lnTo>
                  <a:pt x="3548349" y="392906"/>
                </a:lnTo>
                <a:lnTo>
                  <a:pt x="3574542" y="392906"/>
                </a:lnTo>
                <a:lnTo>
                  <a:pt x="3574542" y="380238"/>
                </a:lnTo>
                <a:lnTo>
                  <a:pt x="3548349" y="380238"/>
                </a:lnTo>
                <a:close/>
                <a:moveTo>
                  <a:pt x="3548349" y="342424"/>
                </a:moveTo>
                <a:lnTo>
                  <a:pt x="3548349" y="305752"/>
                </a:lnTo>
                <a:lnTo>
                  <a:pt x="2269617" y="305752"/>
                </a:lnTo>
                <a:lnTo>
                  <a:pt x="2269617" y="342424"/>
                </a:lnTo>
                <a:lnTo>
                  <a:pt x="3548349" y="342424"/>
                </a:lnTo>
                <a:close/>
                <a:moveTo>
                  <a:pt x="3839433" y="232315"/>
                </a:moveTo>
                <a:lnTo>
                  <a:pt x="3839433" y="268986"/>
                </a:lnTo>
                <a:lnTo>
                  <a:pt x="4355402" y="268986"/>
                </a:lnTo>
                <a:lnTo>
                  <a:pt x="4355402" y="232315"/>
                </a:lnTo>
                <a:lnTo>
                  <a:pt x="3839433" y="232315"/>
                </a:lnTo>
                <a:close/>
                <a:moveTo>
                  <a:pt x="3902011" y="305752"/>
                </a:moveTo>
                <a:lnTo>
                  <a:pt x="3902011" y="342424"/>
                </a:lnTo>
                <a:lnTo>
                  <a:pt x="4267391" y="342424"/>
                </a:lnTo>
                <a:lnTo>
                  <a:pt x="4267391" y="305752"/>
                </a:lnTo>
                <a:lnTo>
                  <a:pt x="3902011" y="305752"/>
                </a:lnTo>
                <a:close/>
                <a:moveTo>
                  <a:pt x="4675252" y="232315"/>
                </a:moveTo>
                <a:lnTo>
                  <a:pt x="4675252" y="268986"/>
                </a:lnTo>
                <a:lnTo>
                  <a:pt x="5219224" y="268986"/>
                </a:lnTo>
                <a:lnTo>
                  <a:pt x="5219224" y="232315"/>
                </a:lnTo>
                <a:lnTo>
                  <a:pt x="4675252" y="232315"/>
                </a:lnTo>
                <a:close/>
                <a:moveTo>
                  <a:pt x="5450301" y="232315"/>
                </a:moveTo>
                <a:lnTo>
                  <a:pt x="5450301" y="268986"/>
                </a:lnTo>
                <a:lnTo>
                  <a:pt x="5858542" y="268986"/>
                </a:lnTo>
                <a:lnTo>
                  <a:pt x="5858542" y="232315"/>
                </a:lnTo>
                <a:lnTo>
                  <a:pt x="5450301" y="232315"/>
                </a:lnTo>
                <a:close/>
                <a:moveTo>
                  <a:pt x="6127623" y="232315"/>
                </a:moveTo>
                <a:lnTo>
                  <a:pt x="6127623" y="144208"/>
                </a:lnTo>
                <a:lnTo>
                  <a:pt x="6099334" y="144208"/>
                </a:lnTo>
                <a:lnTo>
                  <a:pt x="6099334" y="232315"/>
                </a:lnTo>
                <a:lnTo>
                  <a:pt x="5858542" y="232315"/>
                </a:lnTo>
                <a:lnTo>
                  <a:pt x="5858542" y="268986"/>
                </a:lnTo>
                <a:lnTo>
                  <a:pt x="6819138" y="268986"/>
                </a:lnTo>
                <a:lnTo>
                  <a:pt x="6819138" y="232315"/>
                </a:lnTo>
                <a:lnTo>
                  <a:pt x="6127623" y="232315"/>
                </a:lnTo>
                <a:close/>
                <a:moveTo>
                  <a:pt x="8591455" y="232315"/>
                </a:moveTo>
                <a:lnTo>
                  <a:pt x="8591455" y="217456"/>
                </a:lnTo>
                <a:lnTo>
                  <a:pt x="8563070" y="217456"/>
                </a:lnTo>
                <a:lnTo>
                  <a:pt x="8563070" y="232315"/>
                </a:lnTo>
                <a:lnTo>
                  <a:pt x="7770210" y="232315"/>
                </a:lnTo>
                <a:lnTo>
                  <a:pt x="7770210" y="217456"/>
                </a:lnTo>
                <a:lnTo>
                  <a:pt x="7741825" y="217456"/>
                </a:lnTo>
                <a:lnTo>
                  <a:pt x="7741825" y="232315"/>
                </a:lnTo>
                <a:lnTo>
                  <a:pt x="7186137" y="232315"/>
                </a:lnTo>
                <a:lnTo>
                  <a:pt x="7186137" y="268986"/>
                </a:lnTo>
                <a:lnTo>
                  <a:pt x="7741825" y="268986"/>
                </a:lnTo>
                <a:lnTo>
                  <a:pt x="7741825" y="305752"/>
                </a:lnTo>
                <a:lnTo>
                  <a:pt x="7301103" y="305752"/>
                </a:lnTo>
                <a:lnTo>
                  <a:pt x="7301103" y="342424"/>
                </a:lnTo>
                <a:lnTo>
                  <a:pt x="8244459" y="342424"/>
                </a:lnTo>
                <a:lnTo>
                  <a:pt x="8244459" y="305752"/>
                </a:lnTo>
                <a:lnTo>
                  <a:pt x="7770210" y="305752"/>
                </a:lnTo>
                <a:lnTo>
                  <a:pt x="7770210" y="268986"/>
                </a:lnTo>
                <a:lnTo>
                  <a:pt x="8563070" y="268986"/>
                </a:lnTo>
                <a:lnTo>
                  <a:pt x="8563070" y="305752"/>
                </a:lnTo>
                <a:lnTo>
                  <a:pt x="8591455" y="305752"/>
                </a:lnTo>
                <a:lnTo>
                  <a:pt x="8591455" y="268986"/>
                </a:lnTo>
                <a:lnTo>
                  <a:pt x="9249061" y="268986"/>
                </a:lnTo>
                <a:lnTo>
                  <a:pt x="9249061" y="232315"/>
                </a:lnTo>
                <a:lnTo>
                  <a:pt x="8591455" y="232315"/>
                </a:lnTo>
                <a:close/>
                <a:moveTo>
                  <a:pt x="8591455" y="232315"/>
                </a:moveTo>
                <a:lnTo>
                  <a:pt x="8591455" y="217456"/>
                </a:lnTo>
                <a:lnTo>
                  <a:pt x="8563070" y="217456"/>
                </a:lnTo>
                <a:lnTo>
                  <a:pt x="8563070" y="232315"/>
                </a:lnTo>
                <a:lnTo>
                  <a:pt x="8244459" y="232315"/>
                </a:lnTo>
                <a:lnTo>
                  <a:pt x="8244459" y="268986"/>
                </a:lnTo>
                <a:lnTo>
                  <a:pt x="8563070" y="268986"/>
                </a:lnTo>
                <a:lnTo>
                  <a:pt x="8563070" y="305752"/>
                </a:lnTo>
                <a:lnTo>
                  <a:pt x="8591455" y="305752"/>
                </a:lnTo>
                <a:lnTo>
                  <a:pt x="8591455" y="268986"/>
                </a:lnTo>
                <a:lnTo>
                  <a:pt x="9249061" y="268986"/>
                </a:lnTo>
                <a:lnTo>
                  <a:pt x="9249061" y="232315"/>
                </a:lnTo>
                <a:lnTo>
                  <a:pt x="8591455" y="232315"/>
                </a:lnTo>
                <a:close/>
                <a:moveTo>
                  <a:pt x="8631745" y="232315"/>
                </a:moveTo>
                <a:lnTo>
                  <a:pt x="8631745" y="268986"/>
                </a:lnTo>
                <a:lnTo>
                  <a:pt x="9249061" y="268986"/>
                </a:lnTo>
                <a:lnTo>
                  <a:pt x="9249061" y="232315"/>
                </a:lnTo>
                <a:lnTo>
                  <a:pt x="8631745" y="232315"/>
                </a:lnTo>
                <a:close/>
                <a:moveTo>
                  <a:pt x="9412700" y="232315"/>
                </a:moveTo>
                <a:lnTo>
                  <a:pt x="9412700" y="124492"/>
                </a:lnTo>
                <a:lnTo>
                  <a:pt x="9384316" y="124492"/>
                </a:lnTo>
                <a:lnTo>
                  <a:pt x="9384316" y="232315"/>
                </a:lnTo>
                <a:lnTo>
                  <a:pt x="9249061" y="232315"/>
                </a:lnTo>
                <a:lnTo>
                  <a:pt x="9249061" y="268986"/>
                </a:lnTo>
                <a:lnTo>
                  <a:pt x="9384316" y="268986"/>
                </a:lnTo>
                <a:lnTo>
                  <a:pt x="9384316" y="305752"/>
                </a:lnTo>
                <a:lnTo>
                  <a:pt x="9249061" y="305752"/>
                </a:lnTo>
                <a:lnTo>
                  <a:pt x="9249061" y="342424"/>
                </a:lnTo>
                <a:lnTo>
                  <a:pt x="9384316" y="342424"/>
                </a:lnTo>
                <a:lnTo>
                  <a:pt x="9384316" y="365760"/>
                </a:lnTo>
                <a:lnTo>
                  <a:pt x="9412700" y="365760"/>
                </a:lnTo>
                <a:lnTo>
                  <a:pt x="9412700" y="342424"/>
                </a:lnTo>
                <a:lnTo>
                  <a:pt x="9903619" y="342424"/>
                </a:lnTo>
                <a:lnTo>
                  <a:pt x="9903619" y="305752"/>
                </a:lnTo>
                <a:lnTo>
                  <a:pt x="9412700" y="305752"/>
                </a:lnTo>
                <a:lnTo>
                  <a:pt x="9412700" y="268986"/>
                </a:lnTo>
                <a:lnTo>
                  <a:pt x="10104120" y="268986"/>
                </a:lnTo>
                <a:lnTo>
                  <a:pt x="10104120" y="232315"/>
                </a:lnTo>
                <a:lnTo>
                  <a:pt x="9412700" y="232315"/>
                </a:lnTo>
                <a:close/>
                <a:moveTo>
                  <a:pt x="10390632" y="232315"/>
                </a:moveTo>
                <a:lnTo>
                  <a:pt x="10390632" y="268986"/>
                </a:lnTo>
                <a:lnTo>
                  <a:pt x="10925461" y="268986"/>
                </a:lnTo>
                <a:lnTo>
                  <a:pt x="10925461" y="232315"/>
                </a:lnTo>
                <a:lnTo>
                  <a:pt x="10390632" y="232315"/>
                </a:lnTo>
                <a:close/>
                <a:moveTo>
                  <a:pt x="11175968" y="232315"/>
                </a:moveTo>
                <a:lnTo>
                  <a:pt x="11175968" y="268986"/>
                </a:lnTo>
                <a:lnTo>
                  <a:pt x="11746706" y="268986"/>
                </a:lnTo>
                <a:lnTo>
                  <a:pt x="11746706" y="232315"/>
                </a:lnTo>
                <a:lnTo>
                  <a:pt x="11175968" y="232315"/>
                </a:lnTo>
                <a:close/>
                <a:moveTo>
                  <a:pt x="12160948" y="232315"/>
                </a:moveTo>
                <a:lnTo>
                  <a:pt x="12160948" y="268986"/>
                </a:lnTo>
                <a:lnTo>
                  <a:pt x="12582144" y="268986"/>
                </a:lnTo>
                <a:lnTo>
                  <a:pt x="12582144" y="232315"/>
                </a:lnTo>
                <a:lnTo>
                  <a:pt x="12160948" y="232315"/>
                </a:lnTo>
                <a:close/>
                <a:moveTo>
                  <a:pt x="12197144" y="305752"/>
                </a:moveTo>
                <a:lnTo>
                  <a:pt x="12197144" y="342424"/>
                </a:lnTo>
                <a:lnTo>
                  <a:pt x="12574334" y="342424"/>
                </a:lnTo>
                <a:lnTo>
                  <a:pt x="12574334" y="305752"/>
                </a:lnTo>
                <a:lnTo>
                  <a:pt x="12197144" y="305752"/>
                </a:lnTo>
                <a:close/>
                <a:moveTo>
                  <a:pt x="12219432" y="379285"/>
                </a:moveTo>
                <a:lnTo>
                  <a:pt x="12219432" y="416052"/>
                </a:lnTo>
                <a:lnTo>
                  <a:pt x="12567951" y="416052"/>
                </a:lnTo>
                <a:lnTo>
                  <a:pt x="12567951" y="379285"/>
                </a:lnTo>
                <a:lnTo>
                  <a:pt x="12219432" y="379285"/>
                </a:lnTo>
                <a:close/>
                <a:moveTo>
                  <a:pt x="14509147" y="232315"/>
                </a:moveTo>
                <a:lnTo>
                  <a:pt x="14509147" y="268986"/>
                </a:lnTo>
                <a:lnTo>
                  <a:pt x="14751748" y="268986"/>
                </a:lnTo>
                <a:lnTo>
                  <a:pt x="14751748" y="232315"/>
                </a:lnTo>
                <a:lnTo>
                  <a:pt x="14509147" y="232315"/>
                </a:lnTo>
                <a:close/>
                <a:moveTo>
                  <a:pt x="17135762" y="232315"/>
                </a:moveTo>
                <a:lnTo>
                  <a:pt x="17135762" y="268986"/>
                </a:lnTo>
                <a:lnTo>
                  <a:pt x="17509618" y="268986"/>
                </a:lnTo>
                <a:lnTo>
                  <a:pt x="17509618" y="232315"/>
                </a:lnTo>
                <a:lnTo>
                  <a:pt x="17135762" y="232315"/>
                </a:lnTo>
                <a:close/>
                <a:moveTo>
                  <a:pt x="17249488" y="305752"/>
                </a:moveTo>
                <a:lnTo>
                  <a:pt x="17249488" y="342424"/>
                </a:lnTo>
                <a:lnTo>
                  <a:pt x="17495426" y="342424"/>
                </a:lnTo>
                <a:lnTo>
                  <a:pt x="17495426" y="305752"/>
                </a:lnTo>
                <a:lnTo>
                  <a:pt x="17249488" y="305752"/>
                </a:lnTo>
                <a:close/>
                <a:moveTo>
                  <a:pt x="17249488" y="305752"/>
                </a:moveTo>
                <a:lnTo>
                  <a:pt x="17249488" y="342424"/>
                </a:lnTo>
                <a:lnTo>
                  <a:pt x="17495426" y="342424"/>
                </a:lnTo>
                <a:lnTo>
                  <a:pt x="17495426" y="305752"/>
                </a:lnTo>
                <a:lnTo>
                  <a:pt x="17249488" y="305752"/>
                </a:lnTo>
                <a:close/>
                <a:moveTo>
                  <a:pt x="16515302" y="305752"/>
                </a:moveTo>
                <a:lnTo>
                  <a:pt x="16515302" y="342424"/>
                </a:lnTo>
                <a:lnTo>
                  <a:pt x="16674179" y="342424"/>
                </a:lnTo>
                <a:lnTo>
                  <a:pt x="16674179" y="305752"/>
                </a:lnTo>
                <a:lnTo>
                  <a:pt x="16515302" y="305752"/>
                </a:lnTo>
                <a:close/>
                <a:moveTo>
                  <a:pt x="15494128" y="305752"/>
                </a:moveTo>
                <a:lnTo>
                  <a:pt x="15494128" y="342424"/>
                </a:lnTo>
                <a:lnTo>
                  <a:pt x="15852934" y="342424"/>
                </a:lnTo>
                <a:lnTo>
                  <a:pt x="15852934" y="305752"/>
                </a:lnTo>
                <a:lnTo>
                  <a:pt x="15494128" y="305752"/>
                </a:lnTo>
                <a:close/>
                <a:moveTo>
                  <a:pt x="15822454" y="232315"/>
                </a:moveTo>
                <a:lnTo>
                  <a:pt x="15530322" y="232315"/>
                </a:lnTo>
                <a:lnTo>
                  <a:pt x="15530322" y="268986"/>
                </a:lnTo>
                <a:lnTo>
                  <a:pt x="15822454" y="268986"/>
                </a:lnTo>
                <a:lnTo>
                  <a:pt x="15822454" y="232315"/>
                </a:lnTo>
                <a:close/>
                <a:moveTo>
                  <a:pt x="14509147" y="305752"/>
                </a:moveTo>
                <a:lnTo>
                  <a:pt x="14509147" y="342424"/>
                </a:lnTo>
                <a:lnTo>
                  <a:pt x="15031688" y="342424"/>
                </a:lnTo>
                <a:lnTo>
                  <a:pt x="15031688" y="305752"/>
                </a:lnTo>
                <a:lnTo>
                  <a:pt x="14509147" y="305752"/>
                </a:lnTo>
                <a:close/>
                <a:moveTo>
                  <a:pt x="12219432" y="379285"/>
                </a:moveTo>
                <a:lnTo>
                  <a:pt x="12219432" y="416052"/>
                </a:lnTo>
                <a:lnTo>
                  <a:pt x="12567951" y="416052"/>
                </a:lnTo>
                <a:lnTo>
                  <a:pt x="12567951" y="379285"/>
                </a:lnTo>
                <a:lnTo>
                  <a:pt x="12219432" y="379285"/>
                </a:lnTo>
                <a:close/>
                <a:moveTo>
                  <a:pt x="10519315" y="305752"/>
                </a:moveTo>
                <a:lnTo>
                  <a:pt x="10519315" y="342424"/>
                </a:lnTo>
                <a:lnTo>
                  <a:pt x="10847641" y="342424"/>
                </a:lnTo>
                <a:lnTo>
                  <a:pt x="10847641" y="305752"/>
                </a:lnTo>
                <a:lnTo>
                  <a:pt x="10519315" y="305752"/>
                </a:lnTo>
                <a:close/>
                <a:moveTo>
                  <a:pt x="8755666" y="305752"/>
                </a:moveTo>
                <a:lnTo>
                  <a:pt x="8755666" y="342424"/>
                </a:lnTo>
                <a:lnTo>
                  <a:pt x="9249061" y="342424"/>
                </a:lnTo>
                <a:lnTo>
                  <a:pt x="9249061" y="305752"/>
                </a:lnTo>
                <a:lnTo>
                  <a:pt x="8755666" y="305752"/>
                </a:lnTo>
                <a:close/>
                <a:moveTo>
                  <a:pt x="8244459" y="305752"/>
                </a:moveTo>
                <a:lnTo>
                  <a:pt x="8244459" y="342424"/>
                </a:lnTo>
                <a:lnTo>
                  <a:pt x="8506491" y="342424"/>
                </a:lnTo>
                <a:lnTo>
                  <a:pt x="8506491" y="305752"/>
                </a:lnTo>
                <a:lnTo>
                  <a:pt x="8244459" y="305752"/>
                </a:lnTo>
                <a:close/>
                <a:moveTo>
                  <a:pt x="6237352" y="305752"/>
                </a:moveTo>
                <a:lnTo>
                  <a:pt x="6237352" y="342424"/>
                </a:lnTo>
                <a:lnTo>
                  <a:pt x="6819138" y="342424"/>
                </a:lnTo>
                <a:lnTo>
                  <a:pt x="6819138" y="305752"/>
                </a:lnTo>
                <a:lnTo>
                  <a:pt x="6237352" y="305752"/>
                </a:lnTo>
                <a:close/>
                <a:moveTo>
                  <a:pt x="4675252" y="305752"/>
                </a:moveTo>
                <a:lnTo>
                  <a:pt x="4675252" y="342424"/>
                </a:lnTo>
                <a:lnTo>
                  <a:pt x="5190839" y="342424"/>
                </a:lnTo>
                <a:lnTo>
                  <a:pt x="5190839" y="305752"/>
                </a:lnTo>
                <a:lnTo>
                  <a:pt x="4675252" y="305752"/>
                </a:lnTo>
                <a:close/>
                <a:moveTo>
                  <a:pt x="4267391" y="305752"/>
                </a:moveTo>
                <a:lnTo>
                  <a:pt x="4267391" y="342424"/>
                </a:lnTo>
                <a:lnTo>
                  <a:pt x="4355402" y="342424"/>
                </a:lnTo>
                <a:lnTo>
                  <a:pt x="4355402" y="305752"/>
                </a:lnTo>
                <a:lnTo>
                  <a:pt x="4267391" y="305752"/>
                </a:lnTo>
                <a:close/>
                <a:moveTo>
                  <a:pt x="3548349" y="380238"/>
                </a:moveTo>
                <a:lnTo>
                  <a:pt x="3548349" y="379285"/>
                </a:lnTo>
                <a:lnTo>
                  <a:pt x="2692432" y="379285"/>
                </a:lnTo>
                <a:lnTo>
                  <a:pt x="2692432" y="416052"/>
                </a:lnTo>
                <a:lnTo>
                  <a:pt x="3452146" y="416052"/>
                </a:lnTo>
                <a:lnTo>
                  <a:pt x="3452146" y="392906"/>
                </a:lnTo>
                <a:lnTo>
                  <a:pt x="3514725" y="392906"/>
                </a:lnTo>
                <a:lnTo>
                  <a:pt x="3514725" y="416052"/>
                </a:lnTo>
                <a:lnTo>
                  <a:pt x="3548349" y="416052"/>
                </a:lnTo>
                <a:lnTo>
                  <a:pt x="3548349" y="392906"/>
                </a:lnTo>
                <a:lnTo>
                  <a:pt x="3574542" y="392906"/>
                </a:lnTo>
                <a:lnTo>
                  <a:pt x="3574542" y="380238"/>
                </a:lnTo>
                <a:lnTo>
                  <a:pt x="3548349" y="380238"/>
                </a:lnTo>
                <a:close/>
                <a:moveTo>
                  <a:pt x="3548349" y="380238"/>
                </a:moveTo>
                <a:lnTo>
                  <a:pt x="3548349" y="379285"/>
                </a:lnTo>
                <a:lnTo>
                  <a:pt x="2692432" y="379285"/>
                </a:lnTo>
                <a:lnTo>
                  <a:pt x="2692432" y="416052"/>
                </a:lnTo>
                <a:lnTo>
                  <a:pt x="3452146" y="416052"/>
                </a:lnTo>
                <a:lnTo>
                  <a:pt x="3452146" y="392906"/>
                </a:lnTo>
                <a:lnTo>
                  <a:pt x="3514725" y="392906"/>
                </a:lnTo>
                <a:lnTo>
                  <a:pt x="3514725" y="416052"/>
                </a:lnTo>
                <a:lnTo>
                  <a:pt x="3548349" y="416052"/>
                </a:lnTo>
                <a:lnTo>
                  <a:pt x="3548349" y="392906"/>
                </a:lnTo>
                <a:lnTo>
                  <a:pt x="3574542" y="392906"/>
                </a:lnTo>
                <a:lnTo>
                  <a:pt x="3574542" y="380238"/>
                </a:lnTo>
                <a:lnTo>
                  <a:pt x="3548349" y="380238"/>
                </a:lnTo>
                <a:close/>
                <a:moveTo>
                  <a:pt x="3548349" y="342424"/>
                </a:moveTo>
                <a:lnTo>
                  <a:pt x="3548349" y="305752"/>
                </a:lnTo>
                <a:lnTo>
                  <a:pt x="2269617" y="305752"/>
                </a:lnTo>
                <a:lnTo>
                  <a:pt x="2269617" y="342424"/>
                </a:lnTo>
                <a:lnTo>
                  <a:pt x="3548349" y="342424"/>
                </a:lnTo>
                <a:close/>
                <a:moveTo>
                  <a:pt x="3902011" y="305752"/>
                </a:moveTo>
                <a:lnTo>
                  <a:pt x="3902011" y="342424"/>
                </a:lnTo>
                <a:lnTo>
                  <a:pt x="4267391" y="342424"/>
                </a:lnTo>
                <a:lnTo>
                  <a:pt x="4267391" y="305752"/>
                </a:lnTo>
                <a:lnTo>
                  <a:pt x="3902011" y="305752"/>
                </a:lnTo>
                <a:close/>
                <a:moveTo>
                  <a:pt x="7301103" y="305752"/>
                </a:moveTo>
                <a:lnTo>
                  <a:pt x="7301103" y="342424"/>
                </a:lnTo>
                <a:lnTo>
                  <a:pt x="7731919" y="342424"/>
                </a:lnTo>
                <a:lnTo>
                  <a:pt x="7731919" y="305752"/>
                </a:lnTo>
                <a:lnTo>
                  <a:pt x="7301103" y="305752"/>
                </a:lnTo>
                <a:close/>
                <a:moveTo>
                  <a:pt x="9412700" y="305752"/>
                </a:moveTo>
                <a:lnTo>
                  <a:pt x="9412700" y="287274"/>
                </a:lnTo>
                <a:lnTo>
                  <a:pt x="9384316" y="287274"/>
                </a:lnTo>
                <a:lnTo>
                  <a:pt x="9384316" y="305752"/>
                </a:lnTo>
                <a:lnTo>
                  <a:pt x="9249061" y="305752"/>
                </a:lnTo>
                <a:lnTo>
                  <a:pt x="9249061" y="342424"/>
                </a:lnTo>
                <a:lnTo>
                  <a:pt x="9384316" y="342424"/>
                </a:lnTo>
                <a:lnTo>
                  <a:pt x="9384316" y="365760"/>
                </a:lnTo>
                <a:lnTo>
                  <a:pt x="9412700" y="365760"/>
                </a:lnTo>
                <a:lnTo>
                  <a:pt x="9412700" y="342424"/>
                </a:lnTo>
                <a:lnTo>
                  <a:pt x="9903619" y="342424"/>
                </a:lnTo>
                <a:lnTo>
                  <a:pt x="9903619" y="305752"/>
                </a:lnTo>
                <a:lnTo>
                  <a:pt x="9412700" y="305752"/>
                </a:lnTo>
                <a:close/>
                <a:moveTo>
                  <a:pt x="12197144" y="305752"/>
                </a:moveTo>
                <a:lnTo>
                  <a:pt x="12197144" y="342424"/>
                </a:lnTo>
                <a:lnTo>
                  <a:pt x="12574334" y="342424"/>
                </a:lnTo>
                <a:lnTo>
                  <a:pt x="12574334" y="305752"/>
                </a:lnTo>
                <a:lnTo>
                  <a:pt x="12197144" y="305752"/>
                </a:lnTo>
                <a:close/>
                <a:moveTo>
                  <a:pt x="12219432" y="379285"/>
                </a:moveTo>
                <a:lnTo>
                  <a:pt x="12219432" y="416052"/>
                </a:lnTo>
                <a:lnTo>
                  <a:pt x="12567951" y="416052"/>
                </a:lnTo>
                <a:lnTo>
                  <a:pt x="12567951" y="379285"/>
                </a:lnTo>
                <a:lnTo>
                  <a:pt x="12219432" y="379285"/>
                </a:lnTo>
                <a:close/>
                <a:moveTo>
                  <a:pt x="15530322" y="232315"/>
                </a:moveTo>
                <a:lnTo>
                  <a:pt x="15530322" y="268986"/>
                </a:lnTo>
                <a:lnTo>
                  <a:pt x="15822454" y="268986"/>
                </a:lnTo>
                <a:lnTo>
                  <a:pt x="15822454" y="232315"/>
                </a:lnTo>
                <a:lnTo>
                  <a:pt x="15530322" y="232315"/>
                </a:lnTo>
                <a:close/>
                <a:moveTo>
                  <a:pt x="19267742" y="75533"/>
                </a:moveTo>
                <a:lnTo>
                  <a:pt x="20018978" y="75533"/>
                </a:lnTo>
                <a:lnTo>
                  <a:pt x="20018978" y="7144"/>
                </a:lnTo>
                <a:lnTo>
                  <a:pt x="7144" y="7144"/>
                </a:lnTo>
                <a:lnTo>
                  <a:pt x="7144" y="75533"/>
                </a:lnTo>
                <a:lnTo>
                  <a:pt x="350520" y="75533"/>
                </a:lnTo>
                <a:lnTo>
                  <a:pt x="350520" y="232315"/>
                </a:lnTo>
                <a:lnTo>
                  <a:pt x="7144" y="232315"/>
                </a:lnTo>
                <a:lnTo>
                  <a:pt x="7144" y="268986"/>
                </a:lnTo>
                <a:lnTo>
                  <a:pt x="350520" y="268986"/>
                </a:lnTo>
                <a:lnTo>
                  <a:pt x="350520" y="305752"/>
                </a:lnTo>
                <a:lnTo>
                  <a:pt x="7144" y="305752"/>
                </a:lnTo>
                <a:lnTo>
                  <a:pt x="7144" y="342424"/>
                </a:lnTo>
                <a:lnTo>
                  <a:pt x="350520" y="342424"/>
                </a:lnTo>
                <a:lnTo>
                  <a:pt x="350520" y="379285"/>
                </a:lnTo>
                <a:lnTo>
                  <a:pt x="7144" y="379285"/>
                </a:lnTo>
                <a:lnTo>
                  <a:pt x="7144" y="416052"/>
                </a:lnTo>
                <a:lnTo>
                  <a:pt x="350520" y="416052"/>
                </a:lnTo>
                <a:lnTo>
                  <a:pt x="350520" y="452914"/>
                </a:lnTo>
                <a:lnTo>
                  <a:pt x="7144" y="452914"/>
                </a:lnTo>
                <a:lnTo>
                  <a:pt x="7144" y="640556"/>
                </a:lnTo>
                <a:lnTo>
                  <a:pt x="20018978" y="640556"/>
                </a:lnTo>
                <a:lnTo>
                  <a:pt x="20018978" y="452914"/>
                </a:lnTo>
                <a:lnTo>
                  <a:pt x="19267742" y="452914"/>
                </a:lnTo>
                <a:lnTo>
                  <a:pt x="19267742" y="416052"/>
                </a:lnTo>
                <a:lnTo>
                  <a:pt x="20018978" y="416052"/>
                </a:lnTo>
                <a:lnTo>
                  <a:pt x="20018978" y="379285"/>
                </a:lnTo>
                <a:lnTo>
                  <a:pt x="19267742" y="379285"/>
                </a:lnTo>
                <a:lnTo>
                  <a:pt x="19267742" y="342424"/>
                </a:lnTo>
                <a:lnTo>
                  <a:pt x="20018978" y="342424"/>
                </a:lnTo>
                <a:lnTo>
                  <a:pt x="20018978" y="305752"/>
                </a:lnTo>
                <a:lnTo>
                  <a:pt x="19267742" y="305752"/>
                </a:lnTo>
                <a:lnTo>
                  <a:pt x="19267742" y="268986"/>
                </a:lnTo>
                <a:lnTo>
                  <a:pt x="20018978" y="268986"/>
                </a:lnTo>
                <a:lnTo>
                  <a:pt x="20018978" y="232315"/>
                </a:lnTo>
                <a:lnTo>
                  <a:pt x="19267742" y="232315"/>
                </a:lnTo>
                <a:lnTo>
                  <a:pt x="19267742" y="75533"/>
                </a:lnTo>
                <a:close/>
                <a:moveTo>
                  <a:pt x="18418110" y="75533"/>
                </a:moveTo>
                <a:lnTo>
                  <a:pt x="18418110" y="232315"/>
                </a:lnTo>
                <a:lnTo>
                  <a:pt x="17625250" y="232315"/>
                </a:lnTo>
                <a:lnTo>
                  <a:pt x="17625250" y="75533"/>
                </a:lnTo>
                <a:lnTo>
                  <a:pt x="18418110" y="75533"/>
                </a:lnTo>
                <a:close/>
                <a:moveTo>
                  <a:pt x="19239356" y="379285"/>
                </a:moveTo>
                <a:lnTo>
                  <a:pt x="18446494" y="379285"/>
                </a:lnTo>
                <a:lnTo>
                  <a:pt x="18446494" y="342424"/>
                </a:lnTo>
                <a:lnTo>
                  <a:pt x="19239356" y="342424"/>
                </a:lnTo>
                <a:lnTo>
                  <a:pt x="19239356" y="379285"/>
                </a:lnTo>
                <a:close/>
                <a:moveTo>
                  <a:pt x="15133130" y="452914"/>
                </a:moveTo>
                <a:lnTo>
                  <a:pt x="14340269" y="452914"/>
                </a:lnTo>
                <a:lnTo>
                  <a:pt x="14340269" y="416052"/>
                </a:lnTo>
                <a:lnTo>
                  <a:pt x="15133130" y="416052"/>
                </a:lnTo>
                <a:lnTo>
                  <a:pt x="15133130" y="452914"/>
                </a:lnTo>
                <a:close/>
                <a:moveTo>
                  <a:pt x="11876437" y="452914"/>
                </a:moveTo>
                <a:lnTo>
                  <a:pt x="11876437" y="416052"/>
                </a:lnTo>
                <a:lnTo>
                  <a:pt x="12669298" y="416052"/>
                </a:lnTo>
                <a:lnTo>
                  <a:pt x="12669298" y="452914"/>
                </a:lnTo>
                <a:lnTo>
                  <a:pt x="11876437" y="452914"/>
                </a:lnTo>
                <a:close/>
                <a:moveTo>
                  <a:pt x="11055191" y="452914"/>
                </a:moveTo>
                <a:lnTo>
                  <a:pt x="11055191" y="416052"/>
                </a:lnTo>
                <a:lnTo>
                  <a:pt x="11848052" y="416052"/>
                </a:lnTo>
                <a:lnTo>
                  <a:pt x="11848052" y="452914"/>
                </a:lnTo>
                <a:lnTo>
                  <a:pt x="11055191" y="452914"/>
                </a:lnTo>
                <a:close/>
                <a:moveTo>
                  <a:pt x="7770210" y="452914"/>
                </a:moveTo>
                <a:lnTo>
                  <a:pt x="7770210" y="416052"/>
                </a:lnTo>
                <a:lnTo>
                  <a:pt x="8563070" y="416052"/>
                </a:lnTo>
                <a:lnTo>
                  <a:pt x="8563070" y="452914"/>
                </a:lnTo>
                <a:lnTo>
                  <a:pt x="7770210" y="452914"/>
                </a:lnTo>
                <a:close/>
                <a:moveTo>
                  <a:pt x="5306378" y="452914"/>
                </a:moveTo>
                <a:lnTo>
                  <a:pt x="5306378" y="416052"/>
                </a:lnTo>
                <a:lnTo>
                  <a:pt x="6099334" y="416052"/>
                </a:lnTo>
                <a:lnTo>
                  <a:pt x="6099334" y="452914"/>
                </a:lnTo>
                <a:lnTo>
                  <a:pt x="5306378" y="452914"/>
                </a:lnTo>
                <a:close/>
                <a:moveTo>
                  <a:pt x="4485132" y="452914"/>
                </a:moveTo>
                <a:lnTo>
                  <a:pt x="4485132" y="416052"/>
                </a:lnTo>
                <a:lnTo>
                  <a:pt x="5277993" y="416052"/>
                </a:lnTo>
                <a:lnTo>
                  <a:pt x="5277993" y="452914"/>
                </a:lnTo>
                <a:lnTo>
                  <a:pt x="4485132" y="452914"/>
                </a:lnTo>
                <a:close/>
                <a:moveTo>
                  <a:pt x="2021396" y="452914"/>
                </a:moveTo>
                <a:lnTo>
                  <a:pt x="2021396" y="416052"/>
                </a:lnTo>
                <a:lnTo>
                  <a:pt x="3635502" y="416052"/>
                </a:lnTo>
                <a:lnTo>
                  <a:pt x="3635502" y="452914"/>
                </a:lnTo>
                <a:lnTo>
                  <a:pt x="2021396" y="452914"/>
                </a:lnTo>
                <a:close/>
                <a:moveTo>
                  <a:pt x="1200150" y="342424"/>
                </a:moveTo>
                <a:lnTo>
                  <a:pt x="1993011" y="342424"/>
                </a:lnTo>
                <a:lnTo>
                  <a:pt x="1993011" y="379285"/>
                </a:lnTo>
                <a:lnTo>
                  <a:pt x="1200150" y="379285"/>
                </a:lnTo>
                <a:lnTo>
                  <a:pt x="1200150" y="342424"/>
                </a:lnTo>
                <a:close/>
                <a:moveTo>
                  <a:pt x="1200150" y="268986"/>
                </a:moveTo>
                <a:lnTo>
                  <a:pt x="1993011" y="268986"/>
                </a:lnTo>
                <a:lnTo>
                  <a:pt x="1993011" y="305752"/>
                </a:lnTo>
                <a:lnTo>
                  <a:pt x="1200150" y="305752"/>
                </a:lnTo>
                <a:lnTo>
                  <a:pt x="1200150" y="268986"/>
                </a:lnTo>
                <a:close/>
                <a:moveTo>
                  <a:pt x="3635502" y="268986"/>
                </a:moveTo>
                <a:lnTo>
                  <a:pt x="3635502" y="305752"/>
                </a:lnTo>
                <a:lnTo>
                  <a:pt x="2021396" y="305752"/>
                </a:lnTo>
                <a:lnTo>
                  <a:pt x="2021396" y="268986"/>
                </a:lnTo>
                <a:lnTo>
                  <a:pt x="3635502" y="268986"/>
                </a:lnTo>
                <a:close/>
                <a:moveTo>
                  <a:pt x="7770210" y="75533"/>
                </a:moveTo>
                <a:lnTo>
                  <a:pt x="8563070" y="75533"/>
                </a:lnTo>
                <a:lnTo>
                  <a:pt x="8563070" y="232315"/>
                </a:lnTo>
                <a:lnTo>
                  <a:pt x="7770210" y="232315"/>
                </a:lnTo>
                <a:lnTo>
                  <a:pt x="7770210" y="75533"/>
                </a:lnTo>
                <a:close/>
                <a:moveTo>
                  <a:pt x="17596866" y="305752"/>
                </a:moveTo>
                <a:lnTo>
                  <a:pt x="16804004" y="305752"/>
                </a:lnTo>
                <a:lnTo>
                  <a:pt x="16804004" y="268986"/>
                </a:lnTo>
                <a:lnTo>
                  <a:pt x="17596866" y="268986"/>
                </a:lnTo>
                <a:lnTo>
                  <a:pt x="17596866" y="305752"/>
                </a:lnTo>
                <a:close/>
                <a:moveTo>
                  <a:pt x="16775620" y="305752"/>
                </a:moveTo>
                <a:lnTo>
                  <a:pt x="15982759" y="305752"/>
                </a:lnTo>
                <a:lnTo>
                  <a:pt x="15982759" y="268986"/>
                </a:lnTo>
                <a:lnTo>
                  <a:pt x="16775620" y="268986"/>
                </a:lnTo>
                <a:lnTo>
                  <a:pt x="16775620" y="305752"/>
                </a:lnTo>
                <a:close/>
                <a:moveTo>
                  <a:pt x="15954375" y="305752"/>
                </a:moveTo>
                <a:lnTo>
                  <a:pt x="15161514" y="305752"/>
                </a:lnTo>
                <a:lnTo>
                  <a:pt x="15161514" y="268986"/>
                </a:lnTo>
                <a:lnTo>
                  <a:pt x="15954375" y="268986"/>
                </a:lnTo>
                <a:lnTo>
                  <a:pt x="15954375" y="305752"/>
                </a:lnTo>
                <a:close/>
                <a:moveTo>
                  <a:pt x="15133130" y="305752"/>
                </a:moveTo>
                <a:lnTo>
                  <a:pt x="14340269" y="305752"/>
                </a:lnTo>
                <a:lnTo>
                  <a:pt x="14340269" y="268986"/>
                </a:lnTo>
                <a:lnTo>
                  <a:pt x="15133130" y="268986"/>
                </a:lnTo>
                <a:lnTo>
                  <a:pt x="15133130" y="305752"/>
                </a:lnTo>
                <a:close/>
                <a:moveTo>
                  <a:pt x="7770210" y="342424"/>
                </a:moveTo>
                <a:lnTo>
                  <a:pt x="8563070" y="342424"/>
                </a:lnTo>
                <a:lnTo>
                  <a:pt x="8563070" y="379285"/>
                </a:lnTo>
                <a:lnTo>
                  <a:pt x="7770210" y="379285"/>
                </a:lnTo>
                <a:lnTo>
                  <a:pt x="7770210" y="342424"/>
                </a:lnTo>
                <a:close/>
                <a:moveTo>
                  <a:pt x="9384316" y="75533"/>
                </a:moveTo>
                <a:lnTo>
                  <a:pt x="9384316" y="232315"/>
                </a:lnTo>
                <a:lnTo>
                  <a:pt x="8591455" y="232315"/>
                </a:lnTo>
                <a:lnTo>
                  <a:pt x="8591455" y="75533"/>
                </a:lnTo>
                <a:lnTo>
                  <a:pt x="9384316" y="75533"/>
                </a:lnTo>
                <a:close/>
                <a:moveTo>
                  <a:pt x="10205561" y="342424"/>
                </a:moveTo>
                <a:lnTo>
                  <a:pt x="10205561" y="379285"/>
                </a:lnTo>
                <a:lnTo>
                  <a:pt x="9412700" y="379285"/>
                </a:lnTo>
                <a:lnTo>
                  <a:pt x="9412700" y="342424"/>
                </a:lnTo>
                <a:lnTo>
                  <a:pt x="10205561" y="342424"/>
                </a:lnTo>
                <a:close/>
                <a:moveTo>
                  <a:pt x="8591455" y="342424"/>
                </a:moveTo>
                <a:lnTo>
                  <a:pt x="9384316" y="342424"/>
                </a:lnTo>
                <a:lnTo>
                  <a:pt x="9384316" y="379285"/>
                </a:lnTo>
                <a:lnTo>
                  <a:pt x="8591455" y="379285"/>
                </a:lnTo>
                <a:lnTo>
                  <a:pt x="8591455" y="342424"/>
                </a:lnTo>
                <a:close/>
                <a:moveTo>
                  <a:pt x="8591455" y="268986"/>
                </a:moveTo>
                <a:lnTo>
                  <a:pt x="9384316" y="268986"/>
                </a:lnTo>
                <a:lnTo>
                  <a:pt x="9384316" y="305752"/>
                </a:lnTo>
                <a:lnTo>
                  <a:pt x="8591455" y="305752"/>
                </a:lnTo>
                <a:lnTo>
                  <a:pt x="8591455" y="268986"/>
                </a:lnTo>
                <a:close/>
                <a:moveTo>
                  <a:pt x="9412700" y="452914"/>
                </a:moveTo>
                <a:lnTo>
                  <a:pt x="9412700" y="416052"/>
                </a:lnTo>
                <a:lnTo>
                  <a:pt x="10205561" y="416052"/>
                </a:lnTo>
                <a:lnTo>
                  <a:pt x="10205561" y="452914"/>
                </a:lnTo>
                <a:lnTo>
                  <a:pt x="9412700" y="452914"/>
                </a:lnTo>
                <a:close/>
                <a:moveTo>
                  <a:pt x="10233946" y="342424"/>
                </a:moveTo>
                <a:lnTo>
                  <a:pt x="11026807" y="342424"/>
                </a:lnTo>
                <a:lnTo>
                  <a:pt x="11026807" y="379285"/>
                </a:lnTo>
                <a:lnTo>
                  <a:pt x="10233946" y="379285"/>
                </a:lnTo>
                <a:lnTo>
                  <a:pt x="10233946" y="342424"/>
                </a:lnTo>
                <a:close/>
                <a:moveTo>
                  <a:pt x="11055191" y="342424"/>
                </a:moveTo>
                <a:lnTo>
                  <a:pt x="11848052" y="342424"/>
                </a:lnTo>
                <a:lnTo>
                  <a:pt x="11848052" y="379285"/>
                </a:lnTo>
                <a:lnTo>
                  <a:pt x="11055191" y="379285"/>
                </a:lnTo>
                <a:lnTo>
                  <a:pt x="11055191" y="342424"/>
                </a:lnTo>
                <a:close/>
                <a:moveTo>
                  <a:pt x="11876437" y="342424"/>
                </a:moveTo>
                <a:lnTo>
                  <a:pt x="12669298" y="342424"/>
                </a:lnTo>
                <a:lnTo>
                  <a:pt x="12669298" y="379285"/>
                </a:lnTo>
                <a:lnTo>
                  <a:pt x="11876437" y="379285"/>
                </a:lnTo>
                <a:lnTo>
                  <a:pt x="11876437" y="342424"/>
                </a:lnTo>
                <a:close/>
                <a:moveTo>
                  <a:pt x="12697682" y="342424"/>
                </a:moveTo>
                <a:lnTo>
                  <a:pt x="13490543" y="342424"/>
                </a:lnTo>
                <a:lnTo>
                  <a:pt x="13490543" y="379285"/>
                </a:lnTo>
                <a:lnTo>
                  <a:pt x="12697682" y="379285"/>
                </a:lnTo>
                <a:lnTo>
                  <a:pt x="12697682" y="342424"/>
                </a:lnTo>
                <a:close/>
                <a:moveTo>
                  <a:pt x="14311885" y="379285"/>
                </a:moveTo>
                <a:lnTo>
                  <a:pt x="13518928" y="379285"/>
                </a:lnTo>
                <a:lnTo>
                  <a:pt x="13518928" y="342424"/>
                </a:lnTo>
                <a:lnTo>
                  <a:pt x="14311885" y="342424"/>
                </a:lnTo>
                <a:lnTo>
                  <a:pt x="14311885" y="379285"/>
                </a:lnTo>
                <a:close/>
                <a:moveTo>
                  <a:pt x="13518928" y="416052"/>
                </a:moveTo>
                <a:lnTo>
                  <a:pt x="14311885" y="416052"/>
                </a:lnTo>
                <a:lnTo>
                  <a:pt x="14311885" y="452914"/>
                </a:lnTo>
                <a:lnTo>
                  <a:pt x="13518928" y="452914"/>
                </a:lnTo>
                <a:lnTo>
                  <a:pt x="13518928" y="416052"/>
                </a:lnTo>
                <a:close/>
                <a:moveTo>
                  <a:pt x="14311885" y="305752"/>
                </a:moveTo>
                <a:lnTo>
                  <a:pt x="13518928" y="305752"/>
                </a:lnTo>
                <a:lnTo>
                  <a:pt x="13518928" y="268986"/>
                </a:lnTo>
                <a:lnTo>
                  <a:pt x="14311885" y="268986"/>
                </a:lnTo>
                <a:lnTo>
                  <a:pt x="14311885" y="305752"/>
                </a:lnTo>
                <a:close/>
                <a:moveTo>
                  <a:pt x="13490543" y="305752"/>
                </a:moveTo>
                <a:lnTo>
                  <a:pt x="12697682" y="305752"/>
                </a:lnTo>
                <a:lnTo>
                  <a:pt x="12697682" y="268986"/>
                </a:lnTo>
                <a:lnTo>
                  <a:pt x="13490543" y="268986"/>
                </a:lnTo>
                <a:lnTo>
                  <a:pt x="13490543" y="305752"/>
                </a:lnTo>
                <a:close/>
                <a:moveTo>
                  <a:pt x="12669298" y="305752"/>
                </a:moveTo>
                <a:lnTo>
                  <a:pt x="11876437" y="305752"/>
                </a:lnTo>
                <a:lnTo>
                  <a:pt x="11876437" y="268986"/>
                </a:lnTo>
                <a:lnTo>
                  <a:pt x="12669298" y="268986"/>
                </a:lnTo>
                <a:lnTo>
                  <a:pt x="12669298" y="305752"/>
                </a:lnTo>
                <a:close/>
                <a:moveTo>
                  <a:pt x="11848052" y="305752"/>
                </a:moveTo>
                <a:lnTo>
                  <a:pt x="11055191" y="305752"/>
                </a:lnTo>
                <a:lnTo>
                  <a:pt x="11055191" y="268986"/>
                </a:lnTo>
                <a:lnTo>
                  <a:pt x="11848052" y="268986"/>
                </a:lnTo>
                <a:lnTo>
                  <a:pt x="11848052" y="305752"/>
                </a:lnTo>
                <a:close/>
                <a:moveTo>
                  <a:pt x="11026807" y="305752"/>
                </a:moveTo>
                <a:lnTo>
                  <a:pt x="10233946" y="305752"/>
                </a:lnTo>
                <a:lnTo>
                  <a:pt x="10233946" y="268986"/>
                </a:lnTo>
                <a:lnTo>
                  <a:pt x="11026807" y="268986"/>
                </a:lnTo>
                <a:lnTo>
                  <a:pt x="11026807" y="305752"/>
                </a:lnTo>
                <a:close/>
                <a:moveTo>
                  <a:pt x="10205561" y="305752"/>
                </a:moveTo>
                <a:lnTo>
                  <a:pt x="9412700" y="305752"/>
                </a:lnTo>
                <a:lnTo>
                  <a:pt x="9412700" y="268986"/>
                </a:lnTo>
                <a:lnTo>
                  <a:pt x="10205561" y="268986"/>
                </a:lnTo>
                <a:lnTo>
                  <a:pt x="10205561" y="305752"/>
                </a:lnTo>
                <a:close/>
                <a:moveTo>
                  <a:pt x="8563070" y="268986"/>
                </a:moveTo>
                <a:lnTo>
                  <a:pt x="8563070" y="305752"/>
                </a:lnTo>
                <a:lnTo>
                  <a:pt x="7770210" y="305752"/>
                </a:lnTo>
                <a:lnTo>
                  <a:pt x="7770210" y="268986"/>
                </a:lnTo>
                <a:lnTo>
                  <a:pt x="8563070" y="268986"/>
                </a:lnTo>
                <a:close/>
                <a:moveTo>
                  <a:pt x="7741825" y="305752"/>
                </a:moveTo>
                <a:lnTo>
                  <a:pt x="6948964" y="305752"/>
                </a:lnTo>
                <a:lnTo>
                  <a:pt x="6948964" y="268986"/>
                </a:lnTo>
                <a:lnTo>
                  <a:pt x="7741825" y="268986"/>
                </a:lnTo>
                <a:lnTo>
                  <a:pt x="7741825" y="305752"/>
                </a:lnTo>
                <a:close/>
                <a:moveTo>
                  <a:pt x="6920580" y="305752"/>
                </a:moveTo>
                <a:lnTo>
                  <a:pt x="6127623" y="305752"/>
                </a:lnTo>
                <a:lnTo>
                  <a:pt x="6127623" y="268986"/>
                </a:lnTo>
                <a:lnTo>
                  <a:pt x="6920580" y="268986"/>
                </a:lnTo>
                <a:lnTo>
                  <a:pt x="6920580" y="305752"/>
                </a:lnTo>
                <a:close/>
                <a:moveTo>
                  <a:pt x="2021396" y="379285"/>
                </a:moveTo>
                <a:lnTo>
                  <a:pt x="2021396" y="342424"/>
                </a:lnTo>
                <a:lnTo>
                  <a:pt x="3635502" y="342424"/>
                </a:lnTo>
                <a:lnTo>
                  <a:pt x="3635502" y="379285"/>
                </a:lnTo>
                <a:lnTo>
                  <a:pt x="2021396" y="379285"/>
                </a:lnTo>
                <a:close/>
                <a:moveTo>
                  <a:pt x="5277993" y="342424"/>
                </a:moveTo>
                <a:lnTo>
                  <a:pt x="5277993" y="379285"/>
                </a:lnTo>
                <a:lnTo>
                  <a:pt x="4485132" y="379285"/>
                </a:lnTo>
                <a:lnTo>
                  <a:pt x="4485132" y="342424"/>
                </a:lnTo>
                <a:lnTo>
                  <a:pt x="5277993" y="342424"/>
                </a:lnTo>
                <a:close/>
                <a:moveTo>
                  <a:pt x="6099334" y="342424"/>
                </a:moveTo>
                <a:lnTo>
                  <a:pt x="6099334" y="379285"/>
                </a:lnTo>
                <a:lnTo>
                  <a:pt x="5306378" y="379285"/>
                </a:lnTo>
                <a:lnTo>
                  <a:pt x="5306378" y="342424"/>
                </a:lnTo>
                <a:lnTo>
                  <a:pt x="6099334" y="342424"/>
                </a:lnTo>
                <a:close/>
                <a:moveTo>
                  <a:pt x="4456748" y="379285"/>
                </a:moveTo>
                <a:lnTo>
                  <a:pt x="3663886" y="379285"/>
                </a:lnTo>
                <a:lnTo>
                  <a:pt x="3663886" y="342424"/>
                </a:lnTo>
                <a:lnTo>
                  <a:pt x="4456748" y="342424"/>
                </a:lnTo>
                <a:lnTo>
                  <a:pt x="4456748" y="379285"/>
                </a:lnTo>
                <a:close/>
                <a:moveTo>
                  <a:pt x="6099334" y="305752"/>
                </a:moveTo>
                <a:lnTo>
                  <a:pt x="5306378" y="305752"/>
                </a:lnTo>
                <a:lnTo>
                  <a:pt x="5306378" y="268986"/>
                </a:lnTo>
                <a:lnTo>
                  <a:pt x="6099334" y="268986"/>
                </a:lnTo>
                <a:lnTo>
                  <a:pt x="6099334" y="305752"/>
                </a:lnTo>
                <a:close/>
                <a:moveTo>
                  <a:pt x="5277993" y="305752"/>
                </a:moveTo>
                <a:lnTo>
                  <a:pt x="4485132" y="305752"/>
                </a:lnTo>
                <a:lnTo>
                  <a:pt x="4485132" y="268986"/>
                </a:lnTo>
                <a:lnTo>
                  <a:pt x="5277993" y="268986"/>
                </a:lnTo>
                <a:lnTo>
                  <a:pt x="5277993" y="305752"/>
                </a:lnTo>
                <a:close/>
                <a:moveTo>
                  <a:pt x="4456748" y="305752"/>
                </a:moveTo>
                <a:lnTo>
                  <a:pt x="3663886" y="305752"/>
                </a:lnTo>
                <a:lnTo>
                  <a:pt x="3663886" y="268986"/>
                </a:lnTo>
                <a:lnTo>
                  <a:pt x="4456748" y="268986"/>
                </a:lnTo>
                <a:lnTo>
                  <a:pt x="4456748" y="305752"/>
                </a:lnTo>
                <a:close/>
                <a:moveTo>
                  <a:pt x="3663886" y="416052"/>
                </a:moveTo>
                <a:lnTo>
                  <a:pt x="4456748" y="416052"/>
                </a:lnTo>
                <a:lnTo>
                  <a:pt x="4456748" y="452914"/>
                </a:lnTo>
                <a:lnTo>
                  <a:pt x="3663886" y="452914"/>
                </a:lnTo>
                <a:lnTo>
                  <a:pt x="3663886" y="416052"/>
                </a:lnTo>
                <a:close/>
                <a:moveTo>
                  <a:pt x="6127623" y="379285"/>
                </a:moveTo>
                <a:lnTo>
                  <a:pt x="6127623" y="342424"/>
                </a:lnTo>
                <a:lnTo>
                  <a:pt x="6920580" y="342424"/>
                </a:lnTo>
                <a:lnTo>
                  <a:pt x="6920580" y="379285"/>
                </a:lnTo>
                <a:lnTo>
                  <a:pt x="6127623" y="379285"/>
                </a:lnTo>
                <a:close/>
                <a:moveTo>
                  <a:pt x="6948964" y="342424"/>
                </a:moveTo>
                <a:lnTo>
                  <a:pt x="7741825" y="342424"/>
                </a:lnTo>
                <a:lnTo>
                  <a:pt x="7741825" y="379285"/>
                </a:lnTo>
                <a:lnTo>
                  <a:pt x="6948964" y="379285"/>
                </a:lnTo>
                <a:lnTo>
                  <a:pt x="6948964" y="342424"/>
                </a:lnTo>
                <a:close/>
                <a:moveTo>
                  <a:pt x="8591455" y="416052"/>
                </a:moveTo>
                <a:lnTo>
                  <a:pt x="9384316" y="416052"/>
                </a:lnTo>
                <a:lnTo>
                  <a:pt x="9384316" y="452914"/>
                </a:lnTo>
                <a:lnTo>
                  <a:pt x="8591455" y="452914"/>
                </a:lnTo>
                <a:lnTo>
                  <a:pt x="8591455" y="416052"/>
                </a:lnTo>
                <a:close/>
                <a:moveTo>
                  <a:pt x="10233946" y="416052"/>
                </a:moveTo>
                <a:lnTo>
                  <a:pt x="11026807" y="416052"/>
                </a:lnTo>
                <a:lnTo>
                  <a:pt x="11026807" y="452914"/>
                </a:lnTo>
                <a:lnTo>
                  <a:pt x="10233946" y="452914"/>
                </a:lnTo>
                <a:lnTo>
                  <a:pt x="10233946" y="416052"/>
                </a:lnTo>
                <a:close/>
                <a:moveTo>
                  <a:pt x="12697682" y="416052"/>
                </a:moveTo>
                <a:lnTo>
                  <a:pt x="13490543" y="416052"/>
                </a:lnTo>
                <a:lnTo>
                  <a:pt x="13490543" y="452914"/>
                </a:lnTo>
                <a:lnTo>
                  <a:pt x="12697682" y="452914"/>
                </a:lnTo>
                <a:lnTo>
                  <a:pt x="12697682" y="416052"/>
                </a:lnTo>
                <a:close/>
                <a:moveTo>
                  <a:pt x="14340269" y="379285"/>
                </a:moveTo>
                <a:lnTo>
                  <a:pt x="14340269" y="342424"/>
                </a:lnTo>
                <a:lnTo>
                  <a:pt x="15133130" y="342424"/>
                </a:lnTo>
                <a:lnTo>
                  <a:pt x="15133130" y="379285"/>
                </a:lnTo>
                <a:lnTo>
                  <a:pt x="14340269" y="379285"/>
                </a:lnTo>
                <a:close/>
                <a:moveTo>
                  <a:pt x="15161514" y="342424"/>
                </a:moveTo>
                <a:lnTo>
                  <a:pt x="15954375" y="342424"/>
                </a:lnTo>
                <a:lnTo>
                  <a:pt x="15954375" y="379285"/>
                </a:lnTo>
                <a:lnTo>
                  <a:pt x="15161514" y="379285"/>
                </a:lnTo>
                <a:lnTo>
                  <a:pt x="15161514" y="342424"/>
                </a:lnTo>
                <a:close/>
                <a:moveTo>
                  <a:pt x="15982759" y="342424"/>
                </a:moveTo>
                <a:lnTo>
                  <a:pt x="16775620" y="342424"/>
                </a:lnTo>
                <a:lnTo>
                  <a:pt x="16775620" y="379285"/>
                </a:lnTo>
                <a:lnTo>
                  <a:pt x="15982759" y="379285"/>
                </a:lnTo>
                <a:lnTo>
                  <a:pt x="15982759" y="342424"/>
                </a:lnTo>
                <a:close/>
                <a:moveTo>
                  <a:pt x="16804004" y="342424"/>
                </a:moveTo>
                <a:lnTo>
                  <a:pt x="17596866" y="342424"/>
                </a:lnTo>
                <a:lnTo>
                  <a:pt x="17596866" y="379285"/>
                </a:lnTo>
                <a:lnTo>
                  <a:pt x="16804004" y="379285"/>
                </a:lnTo>
                <a:lnTo>
                  <a:pt x="16804004" y="342424"/>
                </a:lnTo>
                <a:close/>
                <a:moveTo>
                  <a:pt x="17625250" y="342424"/>
                </a:moveTo>
                <a:lnTo>
                  <a:pt x="18418110" y="342424"/>
                </a:lnTo>
                <a:lnTo>
                  <a:pt x="18418110" y="379285"/>
                </a:lnTo>
                <a:lnTo>
                  <a:pt x="17625250" y="379285"/>
                </a:lnTo>
                <a:lnTo>
                  <a:pt x="17625250" y="342424"/>
                </a:lnTo>
                <a:close/>
                <a:moveTo>
                  <a:pt x="18418110" y="305752"/>
                </a:moveTo>
                <a:lnTo>
                  <a:pt x="17625250" y="305752"/>
                </a:lnTo>
                <a:lnTo>
                  <a:pt x="17625250" y="268986"/>
                </a:lnTo>
                <a:lnTo>
                  <a:pt x="18418110" y="268986"/>
                </a:lnTo>
                <a:lnTo>
                  <a:pt x="18418110" y="305752"/>
                </a:lnTo>
                <a:close/>
                <a:moveTo>
                  <a:pt x="17596866" y="75533"/>
                </a:moveTo>
                <a:lnTo>
                  <a:pt x="17596866" y="232315"/>
                </a:lnTo>
                <a:lnTo>
                  <a:pt x="16804004" y="232315"/>
                </a:lnTo>
                <a:lnTo>
                  <a:pt x="16804004" y="75533"/>
                </a:lnTo>
                <a:lnTo>
                  <a:pt x="17596866" y="75533"/>
                </a:lnTo>
                <a:close/>
                <a:moveTo>
                  <a:pt x="16775620" y="75533"/>
                </a:moveTo>
                <a:lnTo>
                  <a:pt x="16775620" y="232315"/>
                </a:lnTo>
                <a:lnTo>
                  <a:pt x="15982759" y="232315"/>
                </a:lnTo>
                <a:lnTo>
                  <a:pt x="15982759" y="75533"/>
                </a:lnTo>
                <a:lnTo>
                  <a:pt x="16775620" y="75533"/>
                </a:lnTo>
                <a:close/>
                <a:moveTo>
                  <a:pt x="15954375" y="75533"/>
                </a:moveTo>
                <a:lnTo>
                  <a:pt x="15954375" y="232315"/>
                </a:lnTo>
                <a:lnTo>
                  <a:pt x="15161514" y="232315"/>
                </a:lnTo>
                <a:lnTo>
                  <a:pt x="15161514" y="75533"/>
                </a:lnTo>
                <a:lnTo>
                  <a:pt x="15954375" y="75533"/>
                </a:lnTo>
                <a:close/>
                <a:moveTo>
                  <a:pt x="15133130" y="75533"/>
                </a:moveTo>
                <a:lnTo>
                  <a:pt x="15133130" y="232315"/>
                </a:lnTo>
                <a:lnTo>
                  <a:pt x="14340269" y="232315"/>
                </a:lnTo>
                <a:lnTo>
                  <a:pt x="14340269" y="75533"/>
                </a:lnTo>
                <a:lnTo>
                  <a:pt x="15133130" y="75533"/>
                </a:lnTo>
                <a:close/>
                <a:moveTo>
                  <a:pt x="14311885" y="75533"/>
                </a:moveTo>
                <a:lnTo>
                  <a:pt x="14311885" y="232315"/>
                </a:lnTo>
                <a:lnTo>
                  <a:pt x="13518928" y="232315"/>
                </a:lnTo>
                <a:lnTo>
                  <a:pt x="13518928" y="75533"/>
                </a:lnTo>
                <a:lnTo>
                  <a:pt x="14311885" y="75533"/>
                </a:lnTo>
                <a:close/>
                <a:moveTo>
                  <a:pt x="13490543" y="75533"/>
                </a:moveTo>
                <a:lnTo>
                  <a:pt x="13490543" y="232315"/>
                </a:lnTo>
                <a:lnTo>
                  <a:pt x="12697682" y="232315"/>
                </a:lnTo>
                <a:lnTo>
                  <a:pt x="12697682" y="75533"/>
                </a:lnTo>
                <a:lnTo>
                  <a:pt x="13490543" y="75533"/>
                </a:lnTo>
                <a:close/>
                <a:moveTo>
                  <a:pt x="12669298" y="75533"/>
                </a:moveTo>
                <a:lnTo>
                  <a:pt x="12669298" y="232315"/>
                </a:lnTo>
                <a:lnTo>
                  <a:pt x="11876437" y="232315"/>
                </a:lnTo>
                <a:lnTo>
                  <a:pt x="11876437" y="75533"/>
                </a:lnTo>
                <a:lnTo>
                  <a:pt x="12669298" y="75533"/>
                </a:lnTo>
                <a:close/>
                <a:moveTo>
                  <a:pt x="11848052" y="75533"/>
                </a:moveTo>
                <a:lnTo>
                  <a:pt x="11848052" y="232315"/>
                </a:lnTo>
                <a:lnTo>
                  <a:pt x="11055191" y="232315"/>
                </a:lnTo>
                <a:lnTo>
                  <a:pt x="11055191" y="75533"/>
                </a:lnTo>
                <a:lnTo>
                  <a:pt x="11848052" y="75533"/>
                </a:lnTo>
                <a:close/>
                <a:moveTo>
                  <a:pt x="11026807" y="75533"/>
                </a:moveTo>
                <a:lnTo>
                  <a:pt x="11026807" y="232315"/>
                </a:lnTo>
                <a:lnTo>
                  <a:pt x="10233946" y="232315"/>
                </a:lnTo>
                <a:lnTo>
                  <a:pt x="10233946" y="75533"/>
                </a:lnTo>
                <a:lnTo>
                  <a:pt x="11026807" y="75533"/>
                </a:lnTo>
                <a:close/>
                <a:moveTo>
                  <a:pt x="10205561" y="75533"/>
                </a:moveTo>
                <a:lnTo>
                  <a:pt x="10205561" y="232315"/>
                </a:lnTo>
                <a:lnTo>
                  <a:pt x="9412700" y="232315"/>
                </a:lnTo>
                <a:lnTo>
                  <a:pt x="9412700" y="75533"/>
                </a:lnTo>
                <a:lnTo>
                  <a:pt x="10205561" y="75533"/>
                </a:lnTo>
                <a:close/>
                <a:moveTo>
                  <a:pt x="7741825" y="75533"/>
                </a:moveTo>
                <a:lnTo>
                  <a:pt x="7741825" y="232315"/>
                </a:lnTo>
                <a:lnTo>
                  <a:pt x="6948964" y="232315"/>
                </a:lnTo>
                <a:lnTo>
                  <a:pt x="6948964" y="75533"/>
                </a:lnTo>
                <a:lnTo>
                  <a:pt x="7741825" y="75533"/>
                </a:lnTo>
                <a:close/>
                <a:moveTo>
                  <a:pt x="6920580" y="75533"/>
                </a:moveTo>
                <a:lnTo>
                  <a:pt x="6920580" y="232315"/>
                </a:lnTo>
                <a:lnTo>
                  <a:pt x="6127623" y="232315"/>
                </a:lnTo>
                <a:lnTo>
                  <a:pt x="6127623" y="75533"/>
                </a:lnTo>
                <a:lnTo>
                  <a:pt x="6920580" y="75533"/>
                </a:lnTo>
                <a:close/>
                <a:moveTo>
                  <a:pt x="6099334" y="75533"/>
                </a:moveTo>
                <a:lnTo>
                  <a:pt x="6099334" y="232315"/>
                </a:lnTo>
                <a:lnTo>
                  <a:pt x="5306378" y="232315"/>
                </a:lnTo>
                <a:lnTo>
                  <a:pt x="5306378" y="75533"/>
                </a:lnTo>
                <a:lnTo>
                  <a:pt x="6099334" y="75533"/>
                </a:lnTo>
                <a:close/>
                <a:moveTo>
                  <a:pt x="5277993" y="75533"/>
                </a:moveTo>
                <a:lnTo>
                  <a:pt x="5277993" y="232315"/>
                </a:lnTo>
                <a:lnTo>
                  <a:pt x="4485132" y="232315"/>
                </a:lnTo>
                <a:lnTo>
                  <a:pt x="4485132" y="75533"/>
                </a:lnTo>
                <a:lnTo>
                  <a:pt x="5277993" y="75533"/>
                </a:lnTo>
                <a:close/>
                <a:moveTo>
                  <a:pt x="4456748" y="75533"/>
                </a:moveTo>
                <a:lnTo>
                  <a:pt x="4456748" y="232315"/>
                </a:lnTo>
                <a:lnTo>
                  <a:pt x="3663886" y="232315"/>
                </a:lnTo>
                <a:lnTo>
                  <a:pt x="3663886" y="75533"/>
                </a:lnTo>
                <a:lnTo>
                  <a:pt x="4456748" y="75533"/>
                </a:lnTo>
                <a:close/>
                <a:moveTo>
                  <a:pt x="3635502" y="75533"/>
                </a:moveTo>
                <a:lnTo>
                  <a:pt x="3635502" y="232315"/>
                </a:lnTo>
                <a:lnTo>
                  <a:pt x="2021396" y="232315"/>
                </a:lnTo>
                <a:lnTo>
                  <a:pt x="2021396" y="75533"/>
                </a:lnTo>
                <a:lnTo>
                  <a:pt x="3635502" y="75533"/>
                </a:lnTo>
                <a:close/>
                <a:moveTo>
                  <a:pt x="1993011" y="75533"/>
                </a:moveTo>
                <a:lnTo>
                  <a:pt x="1993011" y="232315"/>
                </a:lnTo>
                <a:lnTo>
                  <a:pt x="1200150" y="232315"/>
                </a:lnTo>
                <a:lnTo>
                  <a:pt x="1200150" y="75533"/>
                </a:lnTo>
                <a:lnTo>
                  <a:pt x="1993011" y="75533"/>
                </a:lnTo>
                <a:close/>
                <a:moveTo>
                  <a:pt x="378905" y="75533"/>
                </a:moveTo>
                <a:lnTo>
                  <a:pt x="1171765" y="75533"/>
                </a:lnTo>
                <a:lnTo>
                  <a:pt x="1171765" y="232315"/>
                </a:lnTo>
                <a:lnTo>
                  <a:pt x="378905" y="232315"/>
                </a:lnTo>
                <a:lnTo>
                  <a:pt x="378905" y="75533"/>
                </a:lnTo>
                <a:close/>
                <a:moveTo>
                  <a:pt x="378905" y="268986"/>
                </a:moveTo>
                <a:lnTo>
                  <a:pt x="1171765" y="268986"/>
                </a:lnTo>
                <a:lnTo>
                  <a:pt x="1171765" y="305752"/>
                </a:lnTo>
                <a:lnTo>
                  <a:pt x="378905" y="305752"/>
                </a:lnTo>
                <a:lnTo>
                  <a:pt x="378905" y="268986"/>
                </a:lnTo>
                <a:close/>
                <a:moveTo>
                  <a:pt x="378905" y="342424"/>
                </a:moveTo>
                <a:lnTo>
                  <a:pt x="1171765" y="342424"/>
                </a:lnTo>
                <a:lnTo>
                  <a:pt x="1171765" y="379285"/>
                </a:lnTo>
                <a:lnTo>
                  <a:pt x="378905" y="379285"/>
                </a:lnTo>
                <a:lnTo>
                  <a:pt x="378905" y="342424"/>
                </a:lnTo>
                <a:close/>
                <a:moveTo>
                  <a:pt x="378905" y="452914"/>
                </a:moveTo>
                <a:lnTo>
                  <a:pt x="378905" y="416052"/>
                </a:lnTo>
                <a:lnTo>
                  <a:pt x="1171765" y="416052"/>
                </a:lnTo>
                <a:lnTo>
                  <a:pt x="1171765" y="452914"/>
                </a:lnTo>
                <a:lnTo>
                  <a:pt x="378905" y="452914"/>
                </a:lnTo>
                <a:close/>
                <a:moveTo>
                  <a:pt x="1200150" y="452914"/>
                </a:moveTo>
                <a:lnTo>
                  <a:pt x="1200150" y="416052"/>
                </a:lnTo>
                <a:lnTo>
                  <a:pt x="1993011" y="416052"/>
                </a:lnTo>
                <a:lnTo>
                  <a:pt x="1993011" y="452914"/>
                </a:lnTo>
                <a:lnTo>
                  <a:pt x="1200150" y="452914"/>
                </a:lnTo>
                <a:close/>
                <a:moveTo>
                  <a:pt x="6127623" y="452914"/>
                </a:moveTo>
                <a:lnTo>
                  <a:pt x="6127623" y="416052"/>
                </a:lnTo>
                <a:lnTo>
                  <a:pt x="6920580" y="416052"/>
                </a:lnTo>
                <a:lnTo>
                  <a:pt x="6920580" y="452914"/>
                </a:lnTo>
                <a:lnTo>
                  <a:pt x="6127623" y="452914"/>
                </a:lnTo>
                <a:close/>
                <a:moveTo>
                  <a:pt x="6948964" y="452914"/>
                </a:moveTo>
                <a:lnTo>
                  <a:pt x="6948964" y="416052"/>
                </a:lnTo>
                <a:lnTo>
                  <a:pt x="7741825" y="416052"/>
                </a:lnTo>
                <a:lnTo>
                  <a:pt x="7741825" y="452914"/>
                </a:lnTo>
                <a:lnTo>
                  <a:pt x="6948964" y="452914"/>
                </a:lnTo>
                <a:close/>
                <a:moveTo>
                  <a:pt x="15161514" y="452914"/>
                </a:moveTo>
                <a:lnTo>
                  <a:pt x="15161514" y="416052"/>
                </a:lnTo>
                <a:lnTo>
                  <a:pt x="15954375" y="416052"/>
                </a:lnTo>
                <a:lnTo>
                  <a:pt x="15954375" y="452914"/>
                </a:lnTo>
                <a:lnTo>
                  <a:pt x="15161514" y="452914"/>
                </a:lnTo>
                <a:close/>
                <a:moveTo>
                  <a:pt x="15982759" y="452914"/>
                </a:moveTo>
                <a:lnTo>
                  <a:pt x="15982759" y="416052"/>
                </a:lnTo>
                <a:lnTo>
                  <a:pt x="16775620" y="416052"/>
                </a:lnTo>
                <a:lnTo>
                  <a:pt x="16775620" y="452914"/>
                </a:lnTo>
                <a:lnTo>
                  <a:pt x="15982759" y="452914"/>
                </a:lnTo>
                <a:close/>
                <a:moveTo>
                  <a:pt x="16804004" y="452914"/>
                </a:moveTo>
                <a:lnTo>
                  <a:pt x="16804004" y="416052"/>
                </a:lnTo>
                <a:lnTo>
                  <a:pt x="17596866" y="416052"/>
                </a:lnTo>
                <a:lnTo>
                  <a:pt x="17596866" y="452914"/>
                </a:lnTo>
                <a:lnTo>
                  <a:pt x="16804004" y="452914"/>
                </a:lnTo>
                <a:close/>
                <a:moveTo>
                  <a:pt x="17625250" y="452914"/>
                </a:moveTo>
                <a:lnTo>
                  <a:pt x="17625250" y="416052"/>
                </a:lnTo>
                <a:lnTo>
                  <a:pt x="18418110" y="416052"/>
                </a:lnTo>
                <a:lnTo>
                  <a:pt x="18418110" y="452914"/>
                </a:lnTo>
                <a:lnTo>
                  <a:pt x="17625250" y="452914"/>
                </a:lnTo>
                <a:close/>
                <a:moveTo>
                  <a:pt x="19239356" y="452914"/>
                </a:moveTo>
                <a:lnTo>
                  <a:pt x="18446494" y="452914"/>
                </a:lnTo>
                <a:lnTo>
                  <a:pt x="18446494" y="416052"/>
                </a:lnTo>
                <a:lnTo>
                  <a:pt x="19239356" y="416052"/>
                </a:lnTo>
                <a:lnTo>
                  <a:pt x="19239356" y="452914"/>
                </a:lnTo>
                <a:close/>
                <a:moveTo>
                  <a:pt x="19239356" y="305752"/>
                </a:moveTo>
                <a:lnTo>
                  <a:pt x="18446494" y="305752"/>
                </a:lnTo>
                <a:lnTo>
                  <a:pt x="18446494" y="268986"/>
                </a:lnTo>
                <a:lnTo>
                  <a:pt x="19239356" y="268986"/>
                </a:lnTo>
                <a:lnTo>
                  <a:pt x="19239356" y="305752"/>
                </a:lnTo>
                <a:close/>
                <a:moveTo>
                  <a:pt x="18446494" y="232315"/>
                </a:moveTo>
                <a:lnTo>
                  <a:pt x="18446494" y="75533"/>
                </a:lnTo>
                <a:lnTo>
                  <a:pt x="19239356" y="75533"/>
                </a:lnTo>
                <a:lnTo>
                  <a:pt x="19239356" y="232315"/>
                </a:lnTo>
                <a:lnTo>
                  <a:pt x="18446494" y="232315"/>
                </a:lnTo>
                <a:close/>
              </a:path>
            </a:pathLst>
          </a:custGeom>
          <a:solidFill>
            <a:srgbClr val="D09E75">
              <a:alpha val="50000"/>
            </a:srgbClr>
          </a:solid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7CC41698-0F07-4930-A9AC-9AD116585C23}"/>
              </a:ext>
            </a:extLst>
          </p:cNvPr>
          <p:cNvSpPr/>
          <p:nvPr/>
        </p:nvSpPr>
        <p:spPr>
          <a:xfrm>
            <a:off x="1052811" y="972139"/>
            <a:ext cx="409622" cy="142892"/>
          </a:xfrm>
          <a:custGeom>
            <a:avLst/>
            <a:gdLst>
              <a:gd name="connsiteX0" fmla="*/ 7144 w 409575"/>
              <a:gd name="connsiteY0" fmla="*/ 7144 h 142875"/>
              <a:gd name="connsiteX1" fmla="*/ 404813 w 409575"/>
              <a:gd name="connsiteY1" fmla="*/ 7144 h 142875"/>
              <a:gd name="connsiteX2" fmla="*/ 404813 w 409575"/>
              <a:gd name="connsiteY2" fmla="*/ 144018 h 142875"/>
              <a:gd name="connsiteX3" fmla="*/ 7144 w 409575"/>
              <a:gd name="connsiteY3" fmla="*/ 144018 h 142875"/>
            </a:gdLst>
            <a:ahLst/>
            <a:cxnLst>
              <a:cxn ang="0">
                <a:pos x="connsiteX0" y="connsiteY0"/>
              </a:cxn>
              <a:cxn ang="0">
                <a:pos x="connsiteX1" y="connsiteY1"/>
              </a:cxn>
              <a:cxn ang="0">
                <a:pos x="connsiteX2" y="connsiteY2"/>
              </a:cxn>
              <a:cxn ang="0">
                <a:pos x="connsiteX3" y="connsiteY3"/>
              </a:cxn>
            </a:cxnLst>
            <a:rect l="l" t="t" r="r" b="b"/>
            <a:pathLst>
              <a:path w="409575" h="142875">
                <a:moveTo>
                  <a:pt x="7144" y="7144"/>
                </a:moveTo>
                <a:lnTo>
                  <a:pt x="404813" y="7144"/>
                </a:lnTo>
                <a:lnTo>
                  <a:pt x="404813" y="144018"/>
                </a:lnTo>
                <a:lnTo>
                  <a:pt x="7144" y="144018"/>
                </a:lnTo>
                <a:close/>
              </a:path>
            </a:pathLst>
          </a:custGeom>
          <a:solidFill>
            <a:srgbClr val="3B5155"/>
          </a:solid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0DF40FED-9A78-486E-A8B0-69C88B31E965}"/>
              </a:ext>
            </a:extLst>
          </p:cNvPr>
          <p:cNvSpPr/>
          <p:nvPr/>
        </p:nvSpPr>
        <p:spPr>
          <a:xfrm>
            <a:off x="1375554" y="859826"/>
            <a:ext cx="276257" cy="5344144"/>
          </a:xfrm>
          <a:custGeom>
            <a:avLst/>
            <a:gdLst>
              <a:gd name="connsiteX0" fmla="*/ 7144 w 276225"/>
              <a:gd name="connsiteY0" fmla="*/ 7144 h 5343525"/>
              <a:gd name="connsiteX1" fmla="*/ 7144 w 276225"/>
              <a:gd name="connsiteY1" fmla="*/ 5274088 h 5343525"/>
              <a:gd name="connsiteX2" fmla="*/ 7144 w 276225"/>
              <a:gd name="connsiteY2" fmla="*/ 5340001 h 5343525"/>
              <a:gd name="connsiteX3" fmla="*/ 274796 w 276225"/>
              <a:gd name="connsiteY3" fmla="*/ 5340001 h 5343525"/>
              <a:gd name="connsiteX4" fmla="*/ 274796 w 276225"/>
              <a:gd name="connsiteY4" fmla="*/ 5274088 h 5343525"/>
              <a:gd name="connsiteX5" fmla="*/ 73057 w 276225"/>
              <a:gd name="connsiteY5" fmla="*/ 5274088 h 5343525"/>
              <a:gd name="connsiteX6" fmla="*/ 73057 w 276225"/>
              <a:gd name="connsiteY6" fmla="*/ 7144 h 5343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6225" h="5343525">
                <a:moveTo>
                  <a:pt x="7144" y="7144"/>
                </a:moveTo>
                <a:lnTo>
                  <a:pt x="7144" y="5274088"/>
                </a:lnTo>
                <a:lnTo>
                  <a:pt x="7144" y="5340001"/>
                </a:lnTo>
                <a:lnTo>
                  <a:pt x="274796" y="5340001"/>
                </a:lnTo>
                <a:lnTo>
                  <a:pt x="274796" y="5274088"/>
                </a:lnTo>
                <a:lnTo>
                  <a:pt x="73057" y="5274088"/>
                </a:lnTo>
                <a:lnTo>
                  <a:pt x="73057" y="7144"/>
                </a:lnTo>
                <a:close/>
              </a:path>
            </a:pathLst>
          </a:custGeom>
          <a:solidFill>
            <a:srgbClr val="3B5155"/>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2BCF8C38-3EB4-4B4A-99C0-AFDC27D4457D}"/>
              </a:ext>
            </a:extLst>
          </p:cNvPr>
          <p:cNvSpPr/>
          <p:nvPr/>
        </p:nvSpPr>
        <p:spPr>
          <a:xfrm>
            <a:off x="1234378" y="859826"/>
            <a:ext cx="419149" cy="5487035"/>
          </a:xfrm>
          <a:custGeom>
            <a:avLst/>
            <a:gdLst>
              <a:gd name="connsiteX0" fmla="*/ 7239 w 419100"/>
              <a:gd name="connsiteY0" fmla="*/ 7144 h 5486400"/>
              <a:gd name="connsiteX1" fmla="*/ 7144 w 419100"/>
              <a:gd name="connsiteY1" fmla="*/ 5414772 h 5486400"/>
              <a:gd name="connsiteX2" fmla="*/ 7144 w 419100"/>
              <a:gd name="connsiteY2" fmla="*/ 5480685 h 5486400"/>
              <a:gd name="connsiteX3" fmla="*/ 72962 w 419100"/>
              <a:gd name="connsiteY3" fmla="*/ 5480685 h 5486400"/>
              <a:gd name="connsiteX4" fmla="*/ 415957 w 419100"/>
              <a:gd name="connsiteY4" fmla="*/ 5480685 h 5486400"/>
              <a:gd name="connsiteX5" fmla="*/ 415957 w 419100"/>
              <a:gd name="connsiteY5" fmla="*/ 5414772 h 5486400"/>
              <a:gd name="connsiteX6" fmla="*/ 72962 w 419100"/>
              <a:gd name="connsiteY6" fmla="*/ 5414772 h 5486400"/>
              <a:gd name="connsiteX7" fmla="*/ 73057 w 419100"/>
              <a:gd name="connsiteY7" fmla="*/ 7144 h 548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100" h="5486400">
                <a:moveTo>
                  <a:pt x="7239" y="7144"/>
                </a:moveTo>
                <a:lnTo>
                  <a:pt x="7144" y="5414772"/>
                </a:lnTo>
                <a:lnTo>
                  <a:pt x="7144" y="5480685"/>
                </a:lnTo>
                <a:lnTo>
                  <a:pt x="72962" y="5480685"/>
                </a:lnTo>
                <a:lnTo>
                  <a:pt x="415957" y="5480685"/>
                </a:lnTo>
                <a:lnTo>
                  <a:pt x="415957" y="5414772"/>
                </a:lnTo>
                <a:lnTo>
                  <a:pt x="72962" y="5414772"/>
                </a:lnTo>
                <a:lnTo>
                  <a:pt x="73057" y="7144"/>
                </a:lnTo>
                <a:close/>
              </a:path>
            </a:pathLst>
          </a:custGeom>
          <a:solidFill>
            <a:srgbClr val="3B5155"/>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7EBDBA2B-0012-48CB-9146-C1E4E480A151}"/>
              </a:ext>
            </a:extLst>
          </p:cNvPr>
          <p:cNvSpPr/>
          <p:nvPr/>
        </p:nvSpPr>
        <p:spPr>
          <a:xfrm>
            <a:off x="440758" y="859826"/>
            <a:ext cx="723984" cy="657301"/>
          </a:xfrm>
          <a:custGeom>
            <a:avLst/>
            <a:gdLst>
              <a:gd name="connsiteX0" fmla="*/ 725043 w 723900"/>
              <a:gd name="connsiteY0" fmla="*/ 7144 h 657225"/>
              <a:gd name="connsiteX1" fmla="*/ 659225 w 723900"/>
              <a:gd name="connsiteY1" fmla="*/ 7144 h 657225"/>
              <a:gd name="connsiteX2" fmla="*/ 659225 w 723900"/>
              <a:gd name="connsiteY2" fmla="*/ 588359 h 657225"/>
              <a:gd name="connsiteX3" fmla="*/ 7144 w 723900"/>
              <a:gd name="connsiteY3" fmla="*/ 588359 h 657225"/>
              <a:gd name="connsiteX4" fmla="*/ 7144 w 723900"/>
              <a:gd name="connsiteY4" fmla="*/ 654272 h 657225"/>
              <a:gd name="connsiteX5" fmla="*/ 659225 w 723900"/>
              <a:gd name="connsiteY5" fmla="*/ 654272 h 657225"/>
              <a:gd name="connsiteX6" fmla="*/ 725043 w 723900"/>
              <a:gd name="connsiteY6" fmla="*/ 654272 h 657225"/>
              <a:gd name="connsiteX7" fmla="*/ 725043 w 723900"/>
              <a:gd name="connsiteY7" fmla="*/ 588359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3900" h="657225">
                <a:moveTo>
                  <a:pt x="725043" y="7144"/>
                </a:moveTo>
                <a:lnTo>
                  <a:pt x="659225" y="7144"/>
                </a:lnTo>
                <a:lnTo>
                  <a:pt x="659225" y="588359"/>
                </a:lnTo>
                <a:lnTo>
                  <a:pt x="7144" y="588359"/>
                </a:lnTo>
                <a:lnTo>
                  <a:pt x="7144" y="654272"/>
                </a:lnTo>
                <a:lnTo>
                  <a:pt x="659225" y="654272"/>
                </a:lnTo>
                <a:lnTo>
                  <a:pt x="725043" y="654272"/>
                </a:lnTo>
                <a:lnTo>
                  <a:pt x="725043" y="588359"/>
                </a:lnTo>
                <a:close/>
              </a:path>
            </a:pathLst>
          </a:custGeom>
          <a:solidFill>
            <a:srgbClr val="3B5155"/>
          </a:solid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653D8E73-D7BF-44DE-AE77-DBE2D9674F09}"/>
              </a:ext>
            </a:extLst>
          </p:cNvPr>
          <p:cNvSpPr/>
          <p:nvPr/>
        </p:nvSpPr>
        <p:spPr>
          <a:xfrm>
            <a:off x="1092915" y="645393"/>
            <a:ext cx="76209" cy="800193"/>
          </a:xfrm>
          <a:custGeom>
            <a:avLst/>
            <a:gdLst>
              <a:gd name="connsiteX0" fmla="*/ 7144 w 76200"/>
              <a:gd name="connsiteY0" fmla="*/ 7144 h 800100"/>
              <a:gd name="connsiteX1" fmla="*/ 73057 w 76200"/>
              <a:gd name="connsiteY1" fmla="*/ 7144 h 800100"/>
              <a:gd name="connsiteX2" fmla="*/ 73057 w 76200"/>
              <a:gd name="connsiteY2" fmla="*/ 794004 h 800100"/>
              <a:gd name="connsiteX3" fmla="*/ 7144 w 76200"/>
              <a:gd name="connsiteY3" fmla="*/ 794004 h 800100"/>
            </a:gdLst>
            <a:ahLst/>
            <a:cxnLst>
              <a:cxn ang="0">
                <a:pos x="connsiteX0" y="connsiteY0"/>
              </a:cxn>
              <a:cxn ang="0">
                <a:pos x="connsiteX1" y="connsiteY1"/>
              </a:cxn>
              <a:cxn ang="0">
                <a:pos x="connsiteX2" y="connsiteY2"/>
              </a:cxn>
              <a:cxn ang="0">
                <a:pos x="connsiteX3" y="connsiteY3"/>
              </a:cxn>
            </a:cxnLst>
            <a:rect l="l" t="t" r="r" b="b"/>
            <a:pathLst>
              <a:path w="76200" h="800100">
                <a:moveTo>
                  <a:pt x="7144" y="7144"/>
                </a:moveTo>
                <a:lnTo>
                  <a:pt x="73057" y="7144"/>
                </a:lnTo>
                <a:lnTo>
                  <a:pt x="73057" y="794004"/>
                </a:lnTo>
                <a:lnTo>
                  <a:pt x="7144" y="794004"/>
                </a:lnTo>
                <a:close/>
              </a:path>
            </a:pathLst>
          </a:custGeom>
          <a:solidFill>
            <a:srgbClr val="3B5155"/>
          </a:solid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AF676F56-9D83-41AA-9BE2-92BBEB8507F5}"/>
              </a:ext>
            </a:extLst>
          </p:cNvPr>
          <p:cNvSpPr/>
          <p:nvPr/>
        </p:nvSpPr>
        <p:spPr>
          <a:xfrm>
            <a:off x="1234473" y="645393"/>
            <a:ext cx="76209" cy="657301"/>
          </a:xfrm>
          <a:custGeom>
            <a:avLst/>
            <a:gdLst>
              <a:gd name="connsiteX0" fmla="*/ 7144 w 76200"/>
              <a:gd name="connsiteY0" fmla="*/ 7144 h 657225"/>
              <a:gd name="connsiteX1" fmla="*/ 73057 w 76200"/>
              <a:gd name="connsiteY1" fmla="*/ 7144 h 657225"/>
              <a:gd name="connsiteX2" fmla="*/ 73057 w 76200"/>
              <a:gd name="connsiteY2" fmla="*/ 657035 h 657225"/>
              <a:gd name="connsiteX3" fmla="*/ 7144 w 76200"/>
              <a:gd name="connsiteY3" fmla="*/ 657035 h 657225"/>
            </a:gdLst>
            <a:ahLst/>
            <a:cxnLst>
              <a:cxn ang="0">
                <a:pos x="connsiteX0" y="connsiteY0"/>
              </a:cxn>
              <a:cxn ang="0">
                <a:pos x="connsiteX1" y="connsiteY1"/>
              </a:cxn>
              <a:cxn ang="0">
                <a:pos x="connsiteX2" y="connsiteY2"/>
              </a:cxn>
              <a:cxn ang="0">
                <a:pos x="connsiteX3" y="connsiteY3"/>
              </a:cxn>
            </a:cxnLst>
            <a:rect l="l" t="t" r="r" b="b"/>
            <a:pathLst>
              <a:path w="76200" h="657225">
                <a:moveTo>
                  <a:pt x="7144" y="7144"/>
                </a:moveTo>
                <a:lnTo>
                  <a:pt x="73057" y="7144"/>
                </a:lnTo>
                <a:lnTo>
                  <a:pt x="73057" y="657035"/>
                </a:lnTo>
                <a:lnTo>
                  <a:pt x="7144" y="657035"/>
                </a:lnTo>
                <a:close/>
              </a:path>
            </a:pathLst>
          </a:custGeom>
          <a:solidFill>
            <a:srgbClr val="3B5155"/>
          </a:solid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8E1CB9C7-71B1-4CC9-8285-AB34BB2E227C}"/>
              </a:ext>
            </a:extLst>
          </p:cNvPr>
          <p:cNvSpPr/>
          <p:nvPr/>
        </p:nvSpPr>
        <p:spPr>
          <a:xfrm>
            <a:off x="1375459" y="645393"/>
            <a:ext cx="76209" cy="533462"/>
          </a:xfrm>
          <a:custGeom>
            <a:avLst/>
            <a:gdLst>
              <a:gd name="connsiteX0" fmla="*/ 7144 w 76200"/>
              <a:gd name="connsiteY0" fmla="*/ 7144 h 533400"/>
              <a:gd name="connsiteX1" fmla="*/ 73057 w 76200"/>
              <a:gd name="connsiteY1" fmla="*/ 7144 h 533400"/>
              <a:gd name="connsiteX2" fmla="*/ 73057 w 76200"/>
              <a:gd name="connsiteY2" fmla="*/ 530257 h 533400"/>
              <a:gd name="connsiteX3" fmla="*/ 7144 w 76200"/>
              <a:gd name="connsiteY3" fmla="*/ 530257 h 533400"/>
            </a:gdLst>
            <a:ahLst/>
            <a:cxnLst>
              <a:cxn ang="0">
                <a:pos x="connsiteX0" y="connsiteY0"/>
              </a:cxn>
              <a:cxn ang="0">
                <a:pos x="connsiteX1" y="connsiteY1"/>
              </a:cxn>
              <a:cxn ang="0">
                <a:pos x="connsiteX2" y="connsiteY2"/>
              </a:cxn>
              <a:cxn ang="0">
                <a:pos x="connsiteX3" y="connsiteY3"/>
              </a:cxn>
            </a:cxnLst>
            <a:rect l="l" t="t" r="r" b="b"/>
            <a:pathLst>
              <a:path w="76200" h="533400">
                <a:moveTo>
                  <a:pt x="7144" y="7144"/>
                </a:moveTo>
                <a:lnTo>
                  <a:pt x="73057" y="7144"/>
                </a:lnTo>
                <a:lnTo>
                  <a:pt x="73057" y="530257"/>
                </a:lnTo>
                <a:lnTo>
                  <a:pt x="7144" y="530257"/>
                </a:lnTo>
                <a:close/>
              </a:path>
            </a:pathLst>
          </a:custGeom>
          <a:solidFill>
            <a:srgbClr val="3B5155"/>
          </a:solid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B45B3376-B8D8-4E7E-9C3D-3364720CE55E}"/>
              </a:ext>
            </a:extLst>
          </p:cNvPr>
          <p:cNvSpPr/>
          <p:nvPr/>
        </p:nvSpPr>
        <p:spPr>
          <a:xfrm>
            <a:off x="1052811" y="972139"/>
            <a:ext cx="352466" cy="142892"/>
          </a:xfrm>
          <a:custGeom>
            <a:avLst/>
            <a:gdLst>
              <a:gd name="connsiteX0" fmla="*/ 7144 w 352425"/>
              <a:gd name="connsiteY0" fmla="*/ 7144 h 142875"/>
              <a:gd name="connsiteX1" fmla="*/ 354140 w 352425"/>
              <a:gd name="connsiteY1" fmla="*/ 7144 h 142875"/>
              <a:gd name="connsiteX2" fmla="*/ 354140 w 352425"/>
              <a:gd name="connsiteY2" fmla="*/ 144018 h 142875"/>
              <a:gd name="connsiteX3" fmla="*/ 7144 w 352425"/>
              <a:gd name="connsiteY3" fmla="*/ 144018 h 142875"/>
            </a:gdLst>
            <a:ahLst/>
            <a:cxnLst>
              <a:cxn ang="0">
                <a:pos x="connsiteX0" y="connsiteY0"/>
              </a:cxn>
              <a:cxn ang="0">
                <a:pos x="connsiteX1" y="connsiteY1"/>
              </a:cxn>
              <a:cxn ang="0">
                <a:pos x="connsiteX2" y="connsiteY2"/>
              </a:cxn>
              <a:cxn ang="0">
                <a:pos x="connsiteX3" y="connsiteY3"/>
              </a:cxn>
            </a:cxnLst>
            <a:rect l="l" t="t" r="r" b="b"/>
            <a:pathLst>
              <a:path w="352425" h="142875">
                <a:moveTo>
                  <a:pt x="7144" y="7144"/>
                </a:moveTo>
                <a:lnTo>
                  <a:pt x="354140" y="7144"/>
                </a:lnTo>
                <a:lnTo>
                  <a:pt x="354140" y="144018"/>
                </a:lnTo>
                <a:lnTo>
                  <a:pt x="7144" y="144018"/>
                </a:lnTo>
                <a:close/>
              </a:path>
            </a:pathLst>
          </a:custGeom>
          <a:solidFill>
            <a:srgbClr val="0A5E77">
              <a:alpha val="50000"/>
            </a:srgbClr>
          </a:solid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C46B9992-B5B7-4707-ACAC-0A072487B353}"/>
              </a:ext>
            </a:extLst>
          </p:cNvPr>
          <p:cNvSpPr/>
          <p:nvPr/>
        </p:nvSpPr>
        <p:spPr>
          <a:xfrm>
            <a:off x="1070243" y="972139"/>
            <a:ext cx="409622" cy="142892"/>
          </a:xfrm>
          <a:custGeom>
            <a:avLst/>
            <a:gdLst>
              <a:gd name="connsiteX0" fmla="*/ 7144 w 409575"/>
              <a:gd name="connsiteY0" fmla="*/ 7144 h 142875"/>
              <a:gd name="connsiteX1" fmla="*/ 404813 w 409575"/>
              <a:gd name="connsiteY1" fmla="*/ 7144 h 142875"/>
              <a:gd name="connsiteX2" fmla="*/ 404813 w 409575"/>
              <a:gd name="connsiteY2" fmla="*/ 144018 h 142875"/>
              <a:gd name="connsiteX3" fmla="*/ 7144 w 409575"/>
              <a:gd name="connsiteY3" fmla="*/ 144018 h 142875"/>
            </a:gdLst>
            <a:ahLst/>
            <a:cxnLst>
              <a:cxn ang="0">
                <a:pos x="connsiteX0" y="connsiteY0"/>
              </a:cxn>
              <a:cxn ang="0">
                <a:pos x="connsiteX1" y="connsiteY1"/>
              </a:cxn>
              <a:cxn ang="0">
                <a:pos x="connsiteX2" y="connsiteY2"/>
              </a:cxn>
              <a:cxn ang="0">
                <a:pos x="connsiteX3" y="connsiteY3"/>
              </a:cxn>
            </a:cxnLst>
            <a:rect l="l" t="t" r="r" b="b"/>
            <a:pathLst>
              <a:path w="409575" h="142875">
                <a:moveTo>
                  <a:pt x="7144" y="7144"/>
                </a:moveTo>
                <a:lnTo>
                  <a:pt x="404813" y="7144"/>
                </a:lnTo>
                <a:lnTo>
                  <a:pt x="404813" y="144018"/>
                </a:lnTo>
                <a:lnTo>
                  <a:pt x="7144" y="144018"/>
                </a:lnTo>
                <a:close/>
              </a:path>
            </a:pathLst>
          </a:custGeom>
          <a:solidFill>
            <a:srgbClr val="3B5155"/>
          </a:solid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668EF3FB-ABCE-409E-9231-8D1E355AB218}"/>
              </a:ext>
            </a:extLst>
          </p:cNvPr>
          <p:cNvSpPr/>
          <p:nvPr/>
        </p:nvSpPr>
        <p:spPr>
          <a:xfrm>
            <a:off x="590794" y="1765854"/>
            <a:ext cx="21252735" cy="4877365"/>
          </a:xfrm>
          <a:custGeom>
            <a:avLst/>
            <a:gdLst>
              <a:gd name="connsiteX0" fmla="*/ 21246656 w 21250275"/>
              <a:gd name="connsiteY0" fmla="*/ 54673 h 4876800"/>
              <a:gd name="connsiteX1" fmla="*/ 21246656 w 21250275"/>
              <a:gd name="connsiteY1" fmla="*/ 7144 h 4876800"/>
              <a:gd name="connsiteX2" fmla="*/ 29623 w 21250275"/>
              <a:gd name="connsiteY2" fmla="*/ 7144 h 4876800"/>
              <a:gd name="connsiteX3" fmla="*/ 29623 w 21250275"/>
              <a:gd name="connsiteY3" fmla="*/ 4862037 h 4876800"/>
              <a:gd name="connsiteX4" fmla="*/ 21527 w 21250275"/>
              <a:gd name="connsiteY4" fmla="*/ 4862037 h 4876800"/>
              <a:gd name="connsiteX5" fmla="*/ 7144 w 21250275"/>
              <a:gd name="connsiteY5" fmla="*/ 4876419 h 4876800"/>
              <a:gd name="connsiteX6" fmla="*/ 144494 w 21250275"/>
              <a:gd name="connsiteY6" fmla="*/ 4876419 h 4876800"/>
              <a:gd name="connsiteX7" fmla="*/ 130112 w 21250275"/>
              <a:gd name="connsiteY7" fmla="*/ 4862037 h 4876800"/>
              <a:gd name="connsiteX8" fmla="*/ 127921 w 21250275"/>
              <a:gd name="connsiteY8" fmla="*/ 4862037 h 4876800"/>
              <a:gd name="connsiteX9" fmla="*/ 127921 w 21250275"/>
              <a:gd name="connsiteY9" fmla="*/ 54673 h 4876800"/>
              <a:gd name="connsiteX10" fmla="*/ 21246656 w 21250275"/>
              <a:gd name="connsiteY10" fmla="*/ 54673 h 487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250275" h="4876800">
                <a:moveTo>
                  <a:pt x="21246656" y="54673"/>
                </a:moveTo>
                <a:lnTo>
                  <a:pt x="21246656" y="7144"/>
                </a:lnTo>
                <a:lnTo>
                  <a:pt x="29623" y="7144"/>
                </a:lnTo>
                <a:lnTo>
                  <a:pt x="29623" y="4862037"/>
                </a:lnTo>
                <a:lnTo>
                  <a:pt x="21527" y="4862037"/>
                </a:lnTo>
                <a:cubicBezTo>
                  <a:pt x="13621" y="4862037"/>
                  <a:pt x="7144" y="4868513"/>
                  <a:pt x="7144" y="4876419"/>
                </a:cubicBezTo>
                <a:lnTo>
                  <a:pt x="144494" y="4876419"/>
                </a:lnTo>
                <a:cubicBezTo>
                  <a:pt x="144494" y="4868513"/>
                  <a:pt x="138017" y="4862037"/>
                  <a:pt x="130112" y="4862037"/>
                </a:cubicBezTo>
                <a:lnTo>
                  <a:pt x="127921" y="4862037"/>
                </a:lnTo>
                <a:lnTo>
                  <a:pt x="127921" y="54673"/>
                </a:lnTo>
                <a:lnTo>
                  <a:pt x="21246656" y="54673"/>
                </a:lnTo>
                <a:close/>
              </a:path>
            </a:pathLst>
          </a:custGeom>
          <a:solidFill>
            <a:srgbClr val="D09E75">
              <a:alpha val="50000"/>
            </a:srgbClr>
          </a:solid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CE420D3B-DD50-461C-9548-D361A8DBDFAB}"/>
              </a:ext>
            </a:extLst>
          </p:cNvPr>
          <p:cNvSpPr/>
          <p:nvPr/>
        </p:nvSpPr>
        <p:spPr>
          <a:xfrm>
            <a:off x="537162" y="1689740"/>
            <a:ext cx="21233682" cy="4953573"/>
          </a:xfrm>
          <a:custGeom>
            <a:avLst/>
            <a:gdLst>
              <a:gd name="connsiteX0" fmla="*/ 21224176 w 21231225"/>
              <a:gd name="connsiteY0" fmla="*/ 7144 h 4953000"/>
              <a:gd name="connsiteX1" fmla="*/ 88106 w 21231225"/>
              <a:gd name="connsiteY1" fmla="*/ 7144 h 4953000"/>
              <a:gd name="connsiteX2" fmla="*/ 7144 w 21231225"/>
              <a:gd name="connsiteY2" fmla="*/ 88106 h 4953000"/>
              <a:gd name="connsiteX3" fmla="*/ 7144 w 21231225"/>
              <a:gd name="connsiteY3" fmla="*/ 4952524 h 4953000"/>
              <a:gd name="connsiteX4" fmla="*/ 105347 w 21231225"/>
              <a:gd name="connsiteY4" fmla="*/ 4952524 h 4953000"/>
              <a:gd name="connsiteX5" fmla="*/ 105347 w 21231225"/>
              <a:gd name="connsiteY5" fmla="*/ 105442 h 4953000"/>
              <a:gd name="connsiteX6" fmla="*/ 21224176 w 21231225"/>
              <a:gd name="connsiteY6" fmla="*/ 105442 h 4953000"/>
              <a:gd name="connsiteX7" fmla="*/ 21224176 w 21231225"/>
              <a:gd name="connsiteY7" fmla="*/ 7144 h 4953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31225" h="4953000">
                <a:moveTo>
                  <a:pt x="21224176" y="7144"/>
                </a:moveTo>
                <a:lnTo>
                  <a:pt x="88106" y="7144"/>
                </a:lnTo>
                <a:cubicBezTo>
                  <a:pt x="43434" y="7144"/>
                  <a:pt x="7144" y="43434"/>
                  <a:pt x="7144" y="88106"/>
                </a:cubicBezTo>
                <a:lnTo>
                  <a:pt x="7144" y="4952524"/>
                </a:lnTo>
                <a:lnTo>
                  <a:pt x="105347" y="4952524"/>
                </a:lnTo>
                <a:lnTo>
                  <a:pt x="105347" y="105442"/>
                </a:lnTo>
                <a:lnTo>
                  <a:pt x="21224176" y="105442"/>
                </a:lnTo>
                <a:lnTo>
                  <a:pt x="21224176" y="7144"/>
                </a:lnTo>
                <a:close/>
              </a:path>
            </a:pathLst>
          </a:custGeom>
          <a:solidFill>
            <a:srgbClr val="3B5155"/>
          </a:solid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5613F4BD-C04A-4C4E-B2F5-DFE33E6A1BA7}"/>
              </a:ext>
            </a:extLst>
          </p:cNvPr>
          <p:cNvSpPr/>
          <p:nvPr/>
        </p:nvSpPr>
        <p:spPr>
          <a:xfrm>
            <a:off x="517634" y="6621308"/>
            <a:ext cx="142892" cy="28578"/>
          </a:xfrm>
          <a:custGeom>
            <a:avLst/>
            <a:gdLst>
              <a:gd name="connsiteX0" fmla="*/ 144494 w 142875"/>
              <a:gd name="connsiteY0" fmla="*/ 21527 h 28575"/>
              <a:gd name="connsiteX1" fmla="*/ 130112 w 142875"/>
              <a:gd name="connsiteY1" fmla="*/ 7144 h 28575"/>
              <a:gd name="connsiteX2" fmla="*/ 21527 w 142875"/>
              <a:gd name="connsiteY2" fmla="*/ 7144 h 28575"/>
              <a:gd name="connsiteX3" fmla="*/ 7144 w 142875"/>
              <a:gd name="connsiteY3" fmla="*/ 21527 h 28575"/>
              <a:gd name="connsiteX4" fmla="*/ 144494 w 142875"/>
              <a:gd name="connsiteY4" fmla="*/ 2152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875" h="28575">
                <a:moveTo>
                  <a:pt x="144494" y="21527"/>
                </a:moveTo>
                <a:cubicBezTo>
                  <a:pt x="144494" y="13621"/>
                  <a:pt x="138017" y="7144"/>
                  <a:pt x="130112" y="7144"/>
                </a:cubicBezTo>
                <a:lnTo>
                  <a:pt x="21527" y="7144"/>
                </a:lnTo>
                <a:cubicBezTo>
                  <a:pt x="13621" y="7144"/>
                  <a:pt x="7144" y="13621"/>
                  <a:pt x="7144" y="21527"/>
                </a:cubicBezTo>
                <a:lnTo>
                  <a:pt x="144494" y="21527"/>
                </a:lnTo>
                <a:close/>
              </a:path>
            </a:pathLst>
          </a:custGeom>
          <a:solidFill>
            <a:srgbClr val="3B5155"/>
          </a:solid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5D6456DF-26E5-4664-804D-560BFDC0D1D0}"/>
              </a:ext>
            </a:extLst>
          </p:cNvPr>
          <p:cNvSpPr/>
          <p:nvPr/>
        </p:nvSpPr>
        <p:spPr>
          <a:xfrm>
            <a:off x="602988" y="1755566"/>
            <a:ext cx="21167000" cy="4886891"/>
          </a:xfrm>
          <a:custGeom>
            <a:avLst/>
            <a:gdLst>
              <a:gd name="connsiteX0" fmla="*/ 21158358 w 21164550"/>
              <a:gd name="connsiteY0" fmla="*/ 39624 h 4886325"/>
              <a:gd name="connsiteX1" fmla="*/ 21158358 w 21164550"/>
              <a:gd name="connsiteY1" fmla="*/ 7144 h 4886325"/>
              <a:gd name="connsiteX2" fmla="*/ 36862 w 21164550"/>
              <a:gd name="connsiteY2" fmla="*/ 7144 h 4886325"/>
              <a:gd name="connsiteX3" fmla="*/ 7144 w 21164550"/>
              <a:gd name="connsiteY3" fmla="*/ 36862 h 4886325"/>
              <a:gd name="connsiteX4" fmla="*/ 7144 w 21164550"/>
              <a:gd name="connsiteY4" fmla="*/ 4872228 h 4886325"/>
              <a:gd name="connsiteX5" fmla="*/ 7144 w 21164550"/>
              <a:gd name="connsiteY5" fmla="*/ 4886611 h 4886325"/>
              <a:gd name="connsiteX6" fmla="*/ 39529 w 21164550"/>
              <a:gd name="connsiteY6" fmla="*/ 4886611 h 4886325"/>
              <a:gd name="connsiteX7" fmla="*/ 59055 w 21164550"/>
              <a:gd name="connsiteY7" fmla="*/ 4886611 h 4886325"/>
              <a:gd name="connsiteX8" fmla="*/ 44672 w 21164550"/>
              <a:gd name="connsiteY8" fmla="*/ 4872228 h 4886325"/>
              <a:gd name="connsiteX9" fmla="*/ 39529 w 21164550"/>
              <a:gd name="connsiteY9" fmla="*/ 4872228 h 4886325"/>
              <a:gd name="connsiteX10" fmla="*/ 39529 w 21164550"/>
              <a:gd name="connsiteY10" fmla="*/ 39624 h 4886325"/>
              <a:gd name="connsiteX11" fmla="*/ 21158358 w 21164550"/>
              <a:gd name="connsiteY11" fmla="*/ 39624 h 488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164550" h="4886325">
                <a:moveTo>
                  <a:pt x="21158358" y="39624"/>
                </a:moveTo>
                <a:lnTo>
                  <a:pt x="21158358" y="7144"/>
                </a:lnTo>
                <a:lnTo>
                  <a:pt x="36862" y="7144"/>
                </a:lnTo>
                <a:cubicBezTo>
                  <a:pt x="20479" y="7144"/>
                  <a:pt x="7144" y="20479"/>
                  <a:pt x="7144" y="36862"/>
                </a:cubicBezTo>
                <a:lnTo>
                  <a:pt x="7144" y="4872228"/>
                </a:lnTo>
                <a:lnTo>
                  <a:pt x="7144" y="4886611"/>
                </a:lnTo>
                <a:lnTo>
                  <a:pt x="39529" y="4886611"/>
                </a:lnTo>
                <a:lnTo>
                  <a:pt x="59055" y="4886611"/>
                </a:lnTo>
                <a:cubicBezTo>
                  <a:pt x="59055" y="4878705"/>
                  <a:pt x="52578" y="4872228"/>
                  <a:pt x="44672" y="4872228"/>
                </a:cubicBezTo>
                <a:lnTo>
                  <a:pt x="39529" y="4872228"/>
                </a:lnTo>
                <a:lnTo>
                  <a:pt x="39529" y="39624"/>
                </a:lnTo>
                <a:lnTo>
                  <a:pt x="21158358" y="39624"/>
                </a:lnTo>
                <a:close/>
              </a:path>
            </a:pathLst>
          </a:custGeom>
          <a:solidFill>
            <a:srgbClr val="D09E75">
              <a:alpha val="50000"/>
            </a:srgbClr>
          </a:solid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1D420B72-D498-4E46-8E37-C470BC860B95}"/>
              </a:ext>
            </a:extLst>
          </p:cNvPr>
          <p:cNvSpPr/>
          <p:nvPr/>
        </p:nvSpPr>
        <p:spPr>
          <a:xfrm>
            <a:off x="1746787" y="1689740"/>
            <a:ext cx="20023867" cy="38104"/>
          </a:xfrm>
          <a:custGeom>
            <a:avLst/>
            <a:gdLst>
              <a:gd name="connsiteX0" fmla="*/ 65722 w 20021550"/>
              <a:gd name="connsiteY0" fmla="*/ 7144 h 38100"/>
              <a:gd name="connsiteX1" fmla="*/ 7144 w 20021550"/>
              <a:gd name="connsiteY1" fmla="*/ 7144 h 38100"/>
              <a:gd name="connsiteX2" fmla="*/ 36481 w 20021550"/>
              <a:gd name="connsiteY2" fmla="*/ 36481 h 38100"/>
              <a:gd name="connsiteX3" fmla="*/ 20014786 w 20021550"/>
              <a:gd name="connsiteY3" fmla="*/ 36481 h 38100"/>
              <a:gd name="connsiteX4" fmla="*/ 20014786 w 20021550"/>
              <a:gd name="connsiteY4" fmla="*/ 7144 h 38100"/>
              <a:gd name="connsiteX5" fmla="*/ 65722 w 20021550"/>
              <a:gd name="connsiteY5" fmla="*/ 7144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21550" h="38100">
                <a:moveTo>
                  <a:pt x="65722" y="7144"/>
                </a:moveTo>
                <a:lnTo>
                  <a:pt x="7144" y="7144"/>
                </a:lnTo>
                <a:cubicBezTo>
                  <a:pt x="7144" y="23336"/>
                  <a:pt x="20288" y="36481"/>
                  <a:pt x="36481" y="36481"/>
                </a:cubicBezTo>
                <a:lnTo>
                  <a:pt x="20014786" y="36481"/>
                </a:lnTo>
                <a:lnTo>
                  <a:pt x="20014786" y="7144"/>
                </a:lnTo>
                <a:lnTo>
                  <a:pt x="65722" y="7144"/>
                </a:lnTo>
                <a:close/>
              </a:path>
            </a:pathLst>
          </a:custGeom>
          <a:solidFill>
            <a:srgbClr val="62AAB1">
              <a:alpha val="50000"/>
            </a:srgbClr>
          </a:solid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3013658-5D17-436B-A5F9-6335E750116F}"/>
              </a:ext>
            </a:extLst>
          </p:cNvPr>
          <p:cNvSpPr/>
          <p:nvPr/>
        </p:nvSpPr>
        <p:spPr>
          <a:xfrm>
            <a:off x="918302" y="4228637"/>
            <a:ext cx="20862164" cy="2419630"/>
          </a:xfrm>
          <a:custGeom>
            <a:avLst/>
            <a:gdLst>
              <a:gd name="connsiteX0" fmla="*/ 20860034 w 20859750"/>
              <a:gd name="connsiteY0" fmla="*/ 50197 h 2419350"/>
              <a:gd name="connsiteX1" fmla="*/ 20860034 w 20859750"/>
              <a:gd name="connsiteY1" fmla="*/ 7144 h 2419350"/>
              <a:gd name="connsiteX2" fmla="*/ 149924 w 20859750"/>
              <a:gd name="connsiteY2" fmla="*/ 7144 h 2419350"/>
              <a:gd name="connsiteX3" fmla="*/ 149924 w 20859750"/>
              <a:gd name="connsiteY3" fmla="*/ 9620 h 2419350"/>
              <a:gd name="connsiteX4" fmla="*/ 149924 w 20859750"/>
              <a:gd name="connsiteY4" fmla="*/ 100965 h 2419350"/>
              <a:gd name="connsiteX5" fmla="*/ 149924 w 20859750"/>
              <a:gd name="connsiteY5" fmla="*/ 2385632 h 2419350"/>
              <a:gd name="connsiteX6" fmla="*/ 35147 w 20859750"/>
              <a:gd name="connsiteY6" fmla="*/ 2385632 h 2419350"/>
              <a:gd name="connsiteX7" fmla="*/ 7144 w 20859750"/>
              <a:gd name="connsiteY7" fmla="*/ 2413635 h 2419350"/>
              <a:gd name="connsiteX8" fmla="*/ 150019 w 20859750"/>
              <a:gd name="connsiteY8" fmla="*/ 2413635 h 2419350"/>
              <a:gd name="connsiteX9" fmla="*/ 244030 w 20859750"/>
              <a:gd name="connsiteY9" fmla="*/ 2413921 h 2419350"/>
              <a:gd name="connsiteX10" fmla="*/ 274510 w 20859750"/>
              <a:gd name="connsiteY10" fmla="*/ 2413635 h 2419350"/>
              <a:gd name="connsiteX11" fmla="*/ 246507 w 20859750"/>
              <a:gd name="connsiteY11" fmla="*/ 2385632 h 2419350"/>
              <a:gd name="connsiteX12" fmla="*/ 244030 w 20859750"/>
              <a:gd name="connsiteY12" fmla="*/ 2385632 h 2419350"/>
              <a:gd name="connsiteX13" fmla="*/ 244030 w 20859750"/>
              <a:gd name="connsiteY13" fmla="*/ 50197 h 2419350"/>
              <a:gd name="connsiteX14" fmla="*/ 20860034 w 20859750"/>
              <a:gd name="connsiteY14" fmla="*/ 50197 h 241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859750" h="2419350">
                <a:moveTo>
                  <a:pt x="20860034" y="50197"/>
                </a:moveTo>
                <a:lnTo>
                  <a:pt x="20860034" y="7144"/>
                </a:lnTo>
                <a:lnTo>
                  <a:pt x="149924" y="7144"/>
                </a:lnTo>
                <a:lnTo>
                  <a:pt x="149924" y="9620"/>
                </a:lnTo>
                <a:lnTo>
                  <a:pt x="149924" y="100965"/>
                </a:lnTo>
                <a:lnTo>
                  <a:pt x="149924" y="2385632"/>
                </a:lnTo>
                <a:lnTo>
                  <a:pt x="35147" y="2385632"/>
                </a:lnTo>
                <a:cubicBezTo>
                  <a:pt x="19717" y="2385632"/>
                  <a:pt x="7144" y="2398205"/>
                  <a:pt x="7144" y="2413635"/>
                </a:cubicBezTo>
                <a:lnTo>
                  <a:pt x="150019" y="2413635"/>
                </a:lnTo>
                <a:cubicBezTo>
                  <a:pt x="150019" y="2413921"/>
                  <a:pt x="244030" y="2413921"/>
                  <a:pt x="244030" y="2413921"/>
                </a:cubicBezTo>
                <a:cubicBezTo>
                  <a:pt x="244030" y="2413635"/>
                  <a:pt x="274510" y="2413635"/>
                  <a:pt x="274510" y="2413635"/>
                </a:cubicBezTo>
                <a:cubicBezTo>
                  <a:pt x="274510" y="2398109"/>
                  <a:pt x="261937" y="2385632"/>
                  <a:pt x="246507" y="2385632"/>
                </a:cubicBezTo>
                <a:lnTo>
                  <a:pt x="244030" y="2385632"/>
                </a:lnTo>
                <a:lnTo>
                  <a:pt x="244030" y="50197"/>
                </a:lnTo>
                <a:lnTo>
                  <a:pt x="20860034" y="50197"/>
                </a:lnTo>
                <a:close/>
              </a:path>
            </a:pathLst>
          </a:custGeom>
          <a:solidFill>
            <a:srgbClr val="D09E75">
              <a:alpha val="50000"/>
            </a:srgbClr>
          </a:solid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619C6B19-7C53-4BB1-AB2E-D34608B7A339}"/>
              </a:ext>
            </a:extLst>
          </p:cNvPr>
          <p:cNvSpPr/>
          <p:nvPr/>
        </p:nvSpPr>
        <p:spPr>
          <a:xfrm>
            <a:off x="844570" y="4014490"/>
            <a:ext cx="21557570" cy="2629204"/>
          </a:xfrm>
          <a:custGeom>
            <a:avLst/>
            <a:gdLst>
              <a:gd name="connsiteX0" fmla="*/ 21550598 w 21555075"/>
              <a:gd name="connsiteY0" fmla="*/ 7144 h 2628900"/>
              <a:gd name="connsiteX1" fmla="*/ 21550598 w 21555075"/>
              <a:gd name="connsiteY1" fmla="*/ 223742 h 2628900"/>
              <a:gd name="connsiteX2" fmla="*/ 223647 w 21555075"/>
              <a:gd name="connsiteY2" fmla="*/ 223742 h 2628900"/>
              <a:gd name="connsiteX3" fmla="*/ 223647 w 21555075"/>
              <a:gd name="connsiteY3" fmla="*/ 2630043 h 2628900"/>
              <a:gd name="connsiteX4" fmla="*/ 7144 w 21555075"/>
              <a:gd name="connsiteY4" fmla="*/ 2630043 h 2628900"/>
              <a:gd name="connsiteX5" fmla="*/ 7144 w 21555075"/>
              <a:gd name="connsiteY5" fmla="*/ 179356 h 2628900"/>
              <a:gd name="connsiteX6" fmla="*/ 179356 w 21555075"/>
              <a:gd name="connsiteY6" fmla="*/ 7144 h 2628900"/>
              <a:gd name="connsiteX7" fmla="*/ 21550598 w 21555075"/>
              <a:gd name="connsiteY7" fmla="*/ 7144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555075" h="2628900">
                <a:moveTo>
                  <a:pt x="21550598" y="7144"/>
                </a:moveTo>
                <a:lnTo>
                  <a:pt x="21550598" y="223742"/>
                </a:lnTo>
                <a:lnTo>
                  <a:pt x="223647" y="223742"/>
                </a:lnTo>
                <a:lnTo>
                  <a:pt x="223647" y="2630043"/>
                </a:lnTo>
                <a:lnTo>
                  <a:pt x="7144" y="2630043"/>
                </a:lnTo>
                <a:lnTo>
                  <a:pt x="7144" y="179356"/>
                </a:lnTo>
                <a:cubicBezTo>
                  <a:pt x="7144" y="84296"/>
                  <a:pt x="84296" y="7144"/>
                  <a:pt x="179356" y="7144"/>
                </a:cubicBezTo>
                <a:lnTo>
                  <a:pt x="21550598" y="7144"/>
                </a:lnTo>
                <a:close/>
              </a:path>
            </a:pathLst>
          </a:custGeom>
          <a:solidFill>
            <a:srgbClr val="3B5155"/>
          </a:solid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1C456C48-1474-4706-B059-3843F86C1BE2}"/>
              </a:ext>
            </a:extLst>
          </p:cNvPr>
          <p:cNvSpPr/>
          <p:nvPr/>
        </p:nvSpPr>
        <p:spPr>
          <a:xfrm>
            <a:off x="817897" y="6607400"/>
            <a:ext cx="276257" cy="38104"/>
          </a:xfrm>
          <a:custGeom>
            <a:avLst/>
            <a:gdLst>
              <a:gd name="connsiteX0" fmla="*/ 274511 w 276225"/>
              <a:gd name="connsiteY0" fmla="*/ 35147 h 38100"/>
              <a:gd name="connsiteX1" fmla="*/ 246507 w 276225"/>
              <a:gd name="connsiteY1" fmla="*/ 7144 h 38100"/>
              <a:gd name="connsiteX2" fmla="*/ 35147 w 276225"/>
              <a:gd name="connsiteY2" fmla="*/ 7144 h 38100"/>
              <a:gd name="connsiteX3" fmla="*/ 7144 w 276225"/>
              <a:gd name="connsiteY3" fmla="*/ 35147 h 38100"/>
              <a:gd name="connsiteX4" fmla="*/ 274511 w 276225"/>
              <a:gd name="connsiteY4" fmla="*/ 3514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38100">
                <a:moveTo>
                  <a:pt x="274511" y="35147"/>
                </a:moveTo>
                <a:cubicBezTo>
                  <a:pt x="274511" y="19621"/>
                  <a:pt x="261937" y="7144"/>
                  <a:pt x="246507" y="7144"/>
                </a:cubicBezTo>
                <a:lnTo>
                  <a:pt x="35147" y="7144"/>
                </a:lnTo>
                <a:cubicBezTo>
                  <a:pt x="19717" y="7144"/>
                  <a:pt x="7144" y="19717"/>
                  <a:pt x="7144" y="35147"/>
                </a:cubicBezTo>
                <a:lnTo>
                  <a:pt x="274511" y="35147"/>
                </a:lnTo>
                <a:close/>
              </a:path>
            </a:pathLst>
          </a:custGeom>
          <a:solidFill>
            <a:srgbClr val="3B5155"/>
          </a:solid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31481B41-69DC-4A97-873B-EFAB8CD15C0C}"/>
              </a:ext>
            </a:extLst>
          </p:cNvPr>
          <p:cNvSpPr/>
          <p:nvPr/>
        </p:nvSpPr>
        <p:spPr>
          <a:xfrm>
            <a:off x="996701" y="4166717"/>
            <a:ext cx="21405152" cy="2476787"/>
          </a:xfrm>
          <a:custGeom>
            <a:avLst/>
            <a:gdLst>
              <a:gd name="connsiteX0" fmla="*/ 21398484 w 21402675"/>
              <a:gd name="connsiteY0" fmla="*/ 7144 h 2476500"/>
              <a:gd name="connsiteX1" fmla="*/ 21398484 w 21402675"/>
              <a:gd name="connsiteY1" fmla="*/ 71533 h 2476500"/>
              <a:gd name="connsiteX2" fmla="*/ 71533 w 21402675"/>
              <a:gd name="connsiteY2" fmla="*/ 71533 h 2476500"/>
              <a:gd name="connsiteX3" fmla="*/ 71533 w 21402675"/>
              <a:gd name="connsiteY3" fmla="*/ 2448306 h 2476500"/>
              <a:gd name="connsiteX4" fmla="*/ 92869 w 21402675"/>
              <a:gd name="connsiteY4" fmla="*/ 2463356 h 2476500"/>
              <a:gd name="connsiteX5" fmla="*/ 94488 w 21402675"/>
              <a:gd name="connsiteY5" fmla="*/ 2467261 h 2476500"/>
              <a:gd name="connsiteX6" fmla="*/ 95440 w 21402675"/>
              <a:gd name="connsiteY6" fmla="*/ 2471928 h 2476500"/>
              <a:gd name="connsiteX7" fmla="*/ 95536 w 21402675"/>
              <a:gd name="connsiteY7" fmla="*/ 2472690 h 2476500"/>
              <a:gd name="connsiteX8" fmla="*/ 95726 w 21402675"/>
              <a:gd name="connsiteY8" fmla="*/ 2475548 h 2476500"/>
              <a:gd name="connsiteX9" fmla="*/ 71533 w 21402675"/>
              <a:gd name="connsiteY9" fmla="*/ 2475548 h 2476500"/>
              <a:gd name="connsiteX10" fmla="*/ 7144 w 21402675"/>
              <a:gd name="connsiteY10" fmla="*/ 2475834 h 2476500"/>
              <a:gd name="connsiteX11" fmla="*/ 7144 w 21402675"/>
              <a:gd name="connsiteY11" fmla="*/ 58864 h 2476500"/>
              <a:gd name="connsiteX12" fmla="*/ 58960 w 21402675"/>
              <a:gd name="connsiteY12" fmla="*/ 7144 h 2476500"/>
              <a:gd name="connsiteX13" fmla="*/ 21398484 w 21402675"/>
              <a:gd name="connsiteY13" fmla="*/ 7144 h 2476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02675" h="2476500">
                <a:moveTo>
                  <a:pt x="21398484" y="7144"/>
                </a:moveTo>
                <a:lnTo>
                  <a:pt x="21398484" y="71533"/>
                </a:lnTo>
                <a:lnTo>
                  <a:pt x="71533" y="71533"/>
                </a:lnTo>
                <a:lnTo>
                  <a:pt x="71533" y="2448306"/>
                </a:lnTo>
                <a:cubicBezTo>
                  <a:pt x="80867" y="2449640"/>
                  <a:pt x="88868" y="2455355"/>
                  <a:pt x="92869" y="2463356"/>
                </a:cubicBezTo>
                <a:cubicBezTo>
                  <a:pt x="93440" y="2464594"/>
                  <a:pt x="94012" y="2465927"/>
                  <a:pt x="94488" y="2467261"/>
                </a:cubicBezTo>
                <a:cubicBezTo>
                  <a:pt x="94964" y="2468785"/>
                  <a:pt x="95250" y="2470309"/>
                  <a:pt x="95440" y="2471928"/>
                </a:cubicBezTo>
                <a:cubicBezTo>
                  <a:pt x="95536" y="2472119"/>
                  <a:pt x="95536" y="2472404"/>
                  <a:pt x="95536" y="2472690"/>
                </a:cubicBezTo>
                <a:cubicBezTo>
                  <a:pt x="95631" y="2473642"/>
                  <a:pt x="95726" y="2474595"/>
                  <a:pt x="95726" y="2475548"/>
                </a:cubicBezTo>
                <a:lnTo>
                  <a:pt x="71533" y="2475548"/>
                </a:lnTo>
                <a:cubicBezTo>
                  <a:pt x="71533" y="2475834"/>
                  <a:pt x="7144" y="2475834"/>
                  <a:pt x="7144" y="2475834"/>
                </a:cubicBezTo>
                <a:lnTo>
                  <a:pt x="7144" y="58864"/>
                </a:lnTo>
                <a:cubicBezTo>
                  <a:pt x="7144" y="30289"/>
                  <a:pt x="30385" y="7144"/>
                  <a:pt x="58960" y="7144"/>
                </a:cubicBezTo>
                <a:lnTo>
                  <a:pt x="21398484" y="7144"/>
                </a:lnTo>
                <a:close/>
              </a:path>
            </a:pathLst>
          </a:custGeom>
          <a:solidFill>
            <a:srgbClr val="D09E75">
              <a:alpha val="50000"/>
            </a:srgbClr>
          </a:solid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B6A0F4DB-EFE3-49D3-B0EB-F5875B7A1B0D}"/>
              </a:ext>
            </a:extLst>
          </p:cNvPr>
          <p:cNvSpPr/>
          <p:nvPr/>
        </p:nvSpPr>
        <p:spPr>
          <a:xfrm>
            <a:off x="1655908" y="4014490"/>
            <a:ext cx="20747851" cy="57157"/>
          </a:xfrm>
          <a:custGeom>
            <a:avLst/>
            <a:gdLst>
              <a:gd name="connsiteX0" fmla="*/ 20739354 w 20745450"/>
              <a:gd name="connsiteY0" fmla="*/ 7144 h 57150"/>
              <a:gd name="connsiteX1" fmla="*/ 20739354 w 20745450"/>
              <a:gd name="connsiteY1" fmla="*/ 54007 h 57150"/>
              <a:gd name="connsiteX2" fmla="*/ 58769 w 20745450"/>
              <a:gd name="connsiteY2" fmla="*/ 54007 h 57150"/>
              <a:gd name="connsiteX3" fmla="*/ 21050 w 20745450"/>
              <a:gd name="connsiteY3" fmla="*/ 39052 h 57150"/>
              <a:gd name="connsiteX4" fmla="*/ 7144 w 20745450"/>
              <a:gd name="connsiteY4" fmla="*/ 7144 h 57150"/>
              <a:gd name="connsiteX5" fmla="*/ 20739354 w 20745450"/>
              <a:gd name="connsiteY5" fmla="*/ 7144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745450" h="57150">
                <a:moveTo>
                  <a:pt x="20739354" y="7144"/>
                </a:moveTo>
                <a:lnTo>
                  <a:pt x="20739354" y="54007"/>
                </a:lnTo>
                <a:lnTo>
                  <a:pt x="58769" y="54007"/>
                </a:lnTo>
                <a:cubicBezTo>
                  <a:pt x="43910" y="54007"/>
                  <a:pt x="30385" y="48292"/>
                  <a:pt x="21050" y="39052"/>
                </a:cubicBezTo>
                <a:cubicBezTo>
                  <a:pt x="12383" y="30766"/>
                  <a:pt x="7144" y="19526"/>
                  <a:pt x="7144" y="7144"/>
                </a:cubicBezTo>
                <a:lnTo>
                  <a:pt x="20739354" y="7144"/>
                </a:lnTo>
                <a:close/>
              </a:path>
            </a:pathLst>
          </a:custGeom>
          <a:solidFill>
            <a:srgbClr val="D09E75">
              <a:alpha val="50000"/>
            </a:srgbClr>
          </a:solid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8D5DCF97-9C75-454D-8938-9C933249CA4D}"/>
              </a:ext>
            </a:extLst>
          </p:cNvPr>
          <p:cNvSpPr/>
          <p:nvPr/>
        </p:nvSpPr>
        <p:spPr>
          <a:xfrm>
            <a:off x="20284202" y="1920653"/>
            <a:ext cx="57157" cy="990715"/>
          </a:xfrm>
          <a:custGeom>
            <a:avLst/>
            <a:gdLst>
              <a:gd name="connsiteX0" fmla="*/ 7144 w 57150"/>
              <a:gd name="connsiteY0" fmla="*/ 7144 h 990600"/>
              <a:gd name="connsiteX1" fmla="*/ 57818 w 57150"/>
              <a:gd name="connsiteY1" fmla="*/ 7144 h 990600"/>
              <a:gd name="connsiteX2" fmla="*/ 57818 w 57150"/>
              <a:gd name="connsiteY2" fmla="*/ 992314 h 990600"/>
              <a:gd name="connsiteX3" fmla="*/ 7144 w 57150"/>
              <a:gd name="connsiteY3" fmla="*/ 992314 h 990600"/>
            </a:gdLst>
            <a:ahLst/>
            <a:cxnLst>
              <a:cxn ang="0">
                <a:pos x="connsiteX0" y="connsiteY0"/>
              </a:cxn>
              <a:cxn ang="0">
                <a:pos x="connsiteX1" y="connsiteY1"/>
              </a:cxn>
              <a:cxn ang="0">
                <a:pos x="connsiteX2" y="connsiteY2"/>
              </a:cxn>
              <a:cxn ang="0">
                <a:pos x="connsiteX3" y="connsiteY3"/>
              </a:cxn>
            </a:cxnLst>
            <a:rect l="l" t="t" r="r" b="b"/>
            <a:pathLst>
              <a:path w="57150" h="990600">
                <a:moveTo>
                  <a:pt x="7144" y="7144"/>
                </a:moveTo>
                <a:lnTo>
                  <a:pt x="57818" y="7144"/>
                </a:lnTo>
                <a:lnTo>
                  <a:pt x="57818" y="992314"/>
                </a:lnTo>
                <a:lnTo>
                  <a:pt x="7144" y="992314"/>
                </a:lnTo>
                <a:close/>
              </a:path>
            </a:pathLst>
          </a:custGeom>
          <a:solidFill>
            <a:srgbClr val="D09E75">
              <a:alpha val="50000"/>
            </a:srgbClr>
          </a:solid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C83D2D65-7151-4F7C-92BE-2C3C05A2EC18}"/>
              </a:ext>
            </a:extLst>
          </p:cNvPr>
          <p:cNvSpPr/>
          <p:nvPr/>
        </p:nvSpPr>
        <p:spPr>
          <a:xfrm>
            <a:off x="20334974" y="1920653"/>
            <a:ext cx="2229108" cy="990715"/>
          </a:xfrm>
          <a:custGeom>
            <a:avLst/>
            <a:gdLst>
              <a:gd name="connsiteX0" fmla="*/ 2228185 w 2228850"/>
              <a:gd name="connsiteY0" fmla="*/ 7429 h 990600"/>
              <a:gd name="connsiteX1" fmla="*/ 2228185 w 2228850"/>
              <a:gd name="connsiteY1" fmla="*/ 992315 h 990600"/>
              <a:gd name="connsiteX2" fmla="*/ 7144 w 2228850"/>
              <a:gd name="connsiteY2" fmla="*/ 992315 h 990600"/>
              <a:gd name="connsiteX3" fmla="*/ 7144 w 2228850"/>
              <a:gd name="connsiteY3" fmla="*/ 7144 h 990600"/>
              <a:gd name="connsiteX4" fmla="*/ 2020444 w 2228850"/>
              <a:gd name="connsiteY4" fmla="*/ 7144 h 990600"/>
              <a:gd name="connsiteX5" fmla="*/ 2020444 w 2228850"/>
              <a:gd name="connsiteY5" fmla="*/ 87535 h 990600"/>
              <a:gd name="connsiteX6" fmla="*/ 2208182 w 2228850"/>
              <a:gd name="connsiteY6" fmla="*/ 87535 h 990600"/>
              <a:gd name="connsiteX7" fmla="*/ 2208182 w 2228850"/>
              <a:gd name="connsiteY7" fmla="*/ 7429 h 990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28850" h="990600">
                <a:moveTo>
                  <a:pt x="2228185" y="7429"/>
                </a:moveTo>
                <a:lnTo>
                  <a:pt x="2228185" y="992315"/>
                </a:lnTo>
                <a:lnTo>
                  <a:pt x="7144" y="992315"/>
                </a:lnTo>
                <a:lnTo>
                  <a:pt x="7144" y="7144"/>
                </a:lnTo>
                <a:lnTo>
                  <a:pt x="2020444" y="7144"/>
                </a:lnTo>
                <a:lnTo>
                  <a:pt x="2020444" y="87535"/>
                </a:lnTo>
                <a:lnTo>
                  <a:pt x="2208182" y="87535"/>
                </a:lnTo>
                <a:lnTo>
                  <a:pt x="2208182" y="7429"/>
                </a:lnTo>
                <a:close/>
              </a:path>
            </a:pathLst>
          </a:custGeom>
          <a:solidFill>
            <a:srgbClr val="E3D8CE"/>
          </a:solid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F83146E2-D634-4C14-A37A-C2C7BF4A0A95}"/>
              </a:ext>
            </a:extLst>
          </p:cNvPr>
          <p:cNvSpPr/>
          <p:nvPr/>
        </p:nvSpPr>
        <p:spPr>
          <a:xfrm>
            <a:off x="20334975" y="2129941"/>
            <a:ext cx="2229108" cy="47631"/>
          </a:xfrm>
          <a:custGeom>
            <a:avLst/>
            <a:gdLst>
              <a:gd name="connsiteX0" fmla="*/ 7143 w 2228850"/>
              <a:gd name="connsiteY0" fmla="*/ 7144 h 47625"/>
              <a:gd name="connsiteX1" fmla="*/ 2228182 w 2228850"/>
              <a:gd name="connsiteY1" fmla="*/ 7144 h 47625"/>
              <a:gd name="connsiteX2" fmla="*/ 2228182 w 2228850"/>
              <a:gd name="connsiteY2" fmla="*/ 47339 h 47625"/>
              <a:gd name="connsiteX3" fmla="*/ 7143 w 2228850"/>
              <a:gd name="connsiteY3" fmla="*/ 47339 h 47625"/>
            </a:gdLst>
            <a:ahLst/>
            <a:cxnLst>
              <a:cxn ang="0">
                <a:pos x="connsiteX0" y="connsiteY0"/>
              </a:cxn>
              <a:cxn ang="0">
                <a:pos x="connsiteX1" y="connsiteY1"/>
              </a:cxn>
              <a:cxn ang="0">
                <a:pos x="connsiteX2" y="connsiteY2"/>
              </a:cxn>
              <a:cxn ang="0">
                <a:pos x="connsiteX3" y="connsiteY3"/>
              </a:cxn>
            </a:cxnLst>
            <a:rect l="l" t="t" r="r" b="b"/>
            <a:pathLst>
              <a:path w="2228850" h="47625">
                <a:moveTo>
                  <a:pt x="7143" y="7144"/>
                </a:moveTo>
                <a:lnTo>
                  <a:pt x="2228182" y="7144"/>
                </a:lnTo>
                <a:lnTo>
                  <a:pt x="2228182" y="47339"/>
                </a:lnTo>
                <a:lnTo>
                  <a:pt x="7143" y="47339"/>
                </a:lnTo>
                <a:close/>
              </a:path>
            </a:pathLst>
          </a:custGeom>
          <a:solidFill>
            <a:srgbClr val="FFFFFF"/>
          </a:solid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B7A7557F-7625-4114-9BE3-1F22BDF144E3}"/>
              </a:ext>
            </a:extLst>
          </p:cNvPr>
          <p:cNvSpPr/>
          <p:nvPr/>
        </p:nvSpPr>
        <p:spPr>
          <a:xfrm>
            <a:off x="20334975" y="2656449"/>
            <a:ext cx="2229108" cy="47631"/>
          </a:xfrm>
          <a:custGeom>
            <a:avLst/>
            <a:gdLst>
              <a:gd name="connsiteX0" fmla="*/ 7143 w 2228850"/>
              <a:gd name="connsiteY0" fmla="*/ 7144 h 47625"/>
              <a:gd name="connsiteX1" fmla="*/ 2228182 w 2228850"/>
              <a:gd name="connsiteY1" fmla="*/ 7144 h 47625"/>
              <a:gd name="connsiteX2" fmla="*/ 2228182 w 2228850"/>
              <a:gd name="connsiteY2" fmla="*/ 47339 h 47625"/>
              <a:gd name="connsiteX3" fmla="*/ 7143 w 2228850"/>
              <a:gd name="connsiteY3" fmla="*/ 47339 h 47625"/>
            </a:gdLst>
            <a:ahLst/>
            <a:cxnLst>
              <a:cxn ang="0">
                <a:pos x="connsiteX0" y="connsiteY0"/>
              </a:cxn>
              <a:cxn ang="0">
                <a:pos x="connsiteX1" y="connsiteY1"/>
              </a:cxn>
              <a:cxn ang="0">
                <a:pos x="connsiteX2" y="connsiteY2"/>
              </a:cxn>
              <a:cxn ang="0">
                <a:pos x="connsiteX3" y="connsiteY3"/>
              </a:cxn>
            </a:cxnLst>
            <a:rect l="l" t="t" r="r" b="b"/>
            <a:pathLst>
              <a:path w="2228850" h="47625">
                <a:moveTo>
                  <a:pt x="7143" y="7144"/>
                </a:moveTo>
                <a:lnTo>
                  <a:pt x="2228182" y="7144"/>
                </a:lnTo>
                <a:lnTo>
                  <a:pt x="2228182" y="47339"/>
                </a:lnTo>
                <a:lnTo>
                  <a:pt x="7143" y="47339"/>
                </a:lnTo>
                <a:close/>
              </a:path>
            </a:pathLst>
          </a:custGeom>
          <a:solidFill>
            <a:srgbClr val="FFFFFF"/>
          </a:solid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F9EB98F6-9183-4A60-9DC9-6BBF710414D1}"/>
              </a:ext>
            </a:extLst>
          </p:cNvPr>
          <p:cNvSpPr/>
          <p:nvPr/>
        </p:nvSpPr>
        <p:spPr>
          <a:xfrm>
            <a:off x="20775243" y="1920885"/>
            <a:ext cx="28578" cy="990715"/>
          </a:xfrm>
          <a:custGeom>
            <a:avLst/>
            <a:gdLst>
              <a:gd name="connsiteX0" fmla="*/ 7144 w 28575"/>
              <a:gd name="connsiteY0" fmla="*/ 992029 h 990600"/>
              <a:gd name="connsiteX1" fmla="*/ 7144 w 28575"/>
              <a:gd name="connsiteY1" fmla="*/ 7145 h 990600"/>
              <a:gd name="connsiteX2" fmla="*/ 27242 w 28575"/>
              <a:gd name="connsiteY2" fmla="*/ 7145 h 990600"/>
              <a:gd name="connsiteX3" fmla="*/ 27242 w 28575"/>
              <a:gd name="connsiteY3" fmla="*/ 992029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4" y="992029"/>
                </a:moveTo>
                <a:lnTo>
                  <a:pt x="7144" y="7145"/>
                </a:lnTo>
                <a:lnTo>
                  <a:pt x="27242" y="7145"/>
                </a:lnTo>
                <a:lnTo>
                  <a:pt x="27242" y="992029"/>
                </a:lnTo>
                <a:close/>
              </a:path>
            </a:pathLst>
          </a:custGeom>
          <a:solidFill>
            <a:srgbClr val="FFFFFF"/>
          </a:solid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7E4CA70E-EE99-45AB-954B-7CB0A69854AE}"/>
              </a:ext>
            </a:extLst>
          </p:cNvPr>
          <p:cNvSpPr/>
          <p:nvPr/>
        </p:nvSpPr>
        <p:spPr>
          <a:xfrm>
            <a:off x="21215498" y="1920941"/>
            <a:ext cx="28578" cy="990715"/>
          </a:xfrm>
          <a:custGeom>
            <a:avLst/>
            <a:gdLst>
              <a:gd name="connsiteX0" fmla="*/ 7144 w 28575"/>
              <a:gd name="connsiteY0" fmla="*/ 992030 h 990600"/>
              <a:gd name="connsiteX1" fmla="*/ 7144 w 28575"/>
              <a:gd name="connsiteY1" fmla="*/ 7145 h 990600"/>
              <a:gd name="connsiteX2" fmla="*/ 27242 w 28575"/>
              <a:gd name="connsiteY2" fmla="*/ 7145 h 990600"/>
              <a:gd name="connsiteX3" fmla="*/ 27242 w 28575"/>
              <a:gd name="connsiteY3" fmla="*/ 992030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4" y="992030"/>
                </a:moveTo>
                <a:lnTo>
                  <a:pt x="7144" y="7145"/>
                </a:lnTo>
                <a:lnTo>
                  <a:pt x="27242" y="7145"/>
                </a:lnTo>
                <a:lnTo>
                  <a:pt x="27242" y="992030"/>
                </a:lnTo>
                <a:close/>
              </a:path>
            </a:pathLst>
          </a:custGeom>
          <a:solidFill>
            <a:srgbClr val="FFFFFF"/>
          </a:solid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87CCC11E-1F6A-4275-BE95-3E948C3E2829}"/>
              </a:ext>
            </a:extLst>
          </p:cNvPr>
          <p:cNvSpPr/>
          <p:nvPr/>
        </p:nvSpPr>
        <p:spPr>
          <a:xfrm>
            <a:off x="21655753" y="1920899"/>
            <a:ext cx="28578" cy="990715"/>
          </a:xfrm>
          <a:custGeom>
            <a:avLst/>
            <a:gdLst>
              <a:gd name="connsiteX0" fmla="*/ 7144 w 28575"/>
              <a:gd name="connsiteY0" fmla="*/ 992030 h 990600"/>
              <a:gd name="connsiteX1" fmla="*/ 7144 w 28575"/>
              <a:gd name="connsiteY1" fmla="*/ 7146 h 990600"/>
              <a:gd name="connsiteX2" fmla="*/ 27242 w 28575"/>
              <a:gd name="connsiteY2" fmla="*/ 7146 h 990600"/>
              <a:gd name="connsiteX3" fmla="*/ 27242 w 28575"/>
              <a:gd name="connsiteY3" fmla="*/ 992030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4" y="992030"/>
                </a:moveTo>
                <a:lnTo>
                  <a:pt x="7144" y="7146"/>
                </a:lnTo>
                <a:lnTo>
                  <a:pt x="27242" y="7146"/>
                </a:lnTo>
                <a:lnTo>
                  <a:pt x="27242" y="992030"/>
                </a:lnTo>
                <a:close/>
              </a:path>
            </a:pathLst>
          </a:custGeom>
          <a:solidFill>
            <a:srgbClr val="FFFFFF"/>
          </a:solid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371C19AD-9B58-43CC-A162-495EC34DDECE}"/>
              </a:ext>
            </a:extLst>
          </p:cNvPr>
          <p:cNvSpPr/>
          <p:nvPr/>
        </p:nvSpPr>
        <p:spPr>
          <a:xfrm>
            <a:off x="22096008" y="1920952"/>
            <a:ext cx="28578" cy="990715"/>
          </a:xfrm>
          <a:custGeom>
            <a:avLst/>
            <a:gdLst>
              <a:gd name="connsiteX0" fmla="*/ 7144 w 28575"/>
              <a:gd name="connsiteY0" fmla="*/ 992028 h 990600"/>
              <a:gd name="connsiteX1" fmla="*/ 7144 w 28575"/>
              <a:gd name="connsiteY1" fmla="*/ 7144 h 990600"/>
              <a:gd name="connsiteX2" fmla="*/ 27242 w 28575"/>
              <a:gd name="connsiteY2" fmla="*/ 7144 h 990600"/>
              <a:gd name="connsiteX3" fmla="*/ 27242 w 28575"/>
              <a:gd name="connsiteY3" fmla="*/ 992028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4" y="992028"/>
                </a:moveTo>
                <a:lnTo>
                  <a:pt x="7144" y="7144"/>
                </a:lnTo>
                <a:lnTo>
                  <a:pt x="27242" y="7144"/>
                </a:lnTo>
                <a:lnTo>
                  <a:pt x="27242" y="992028"/>
                </a:lnTo>
                <a:close/>
              </a:path>
            </a:pathLst>
          </a:custGeom>
          <a:solidFill>
            <a:srgbClr val="FFFFFF"/>
          </a:solid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12BE7741-BA45-484C-BBCB-9156442264D6}"/>
              </a:ext>
            </a:extLst>
          </p:cNvPr>
          <p:cNvSpPr/>
          <p:nvPr/>
        </p:nvSpPr>
        <p:spPr>
          <a:xfrm>
            <a:off x="22536267" y="1920939"/>
            <a:ext cx="28578" cy="990715"/>
          </a:xfrm>
          <a:custGeom>
            <a:avLst/>
            <a:gdLst>
              <a:gd name="connsiteX0" fmla="*/ 7143 w 28575"/>
              <a:gd name="connsiteY0" fmla="*/ 7144 h 990600"/>
              <a:gd name="connsiteX1" fmla="*/ 27147 w 28575"/>
              <a:gd name="connsiteY1" fmla="*/ 7144 h 990600"/>
              <a:gd name="connsiteX2" fmla="*/ 27147 w 28575"/>
              <a:gd name="connsiteY2" fmla="*/ 992029 h 990600"/>
              <a:gd name="connsiteX3" fmla="*/ 7143 w 28575"/>
              <a:gd name="connsiteY3" fmla="*/ 992029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3" y="7144"/>
                </a:moveTo>
                <a:lnTo>
                  <a:pt x="27147" y="7144"/>
                </a:lnTo>
                <a:lnTo>
                  <a:pt x="27147" y="992029"/>
                </a:lnTo>
                <a:lnTo>
                  <a:pt x="7143" y="992029"/>
                </a:lnTo>
                <a:close/>
              </a:path>
            </a:pathLst>
          </a:custGeom>
          <a:solidFill>
            <a:srgbClr val="FFFFFF"/>
          </a:solid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B16EF76F-B2AE-40DC-8E3C-5CB8AE6A5002}"/>
              </a:ext>
            </a:extLst>
          </p:cNvPr>
          <p:cNvSpPr/>
          <p:nvPr/>
        </p:nvSpPr>
        <p:spPr>
          <a:xfrm>
            <a:off x="20334974" y="1920653"/>
            <a:ext cx="571566" cy="571566"/>
          </a:xfrm>
          <a:custGeom>
            <a:avLst/>
            <a:gdLst>
              <a:gd name="connsiteX0" fmla="*/ 477108 w 571500"/>
              <a:gd name="connsiteY0" fmla="*/ 7144 h 571500"/>
              <a:gd name="connsiteX1" fmla="*/ 7144 w 571500"/>
              <a:gd name="connsiteY1" fmla="*/ 477488 h 571500"/>
              <a:gd name="connsiteX2" fmla="*/ 7144 w 571500"/>
              <a:gd name="connsiteY2" fmla="*/ 572262 h 571500"/>
              <a:gd name="connsiteX3" fmla="*/ 571881 w 571500"/>
              <a:gd name="connsiteY3" fmla="*/ 7144 h 571500"/>
            </a:gdLst>
            <a:ahLst/>
            <a:cxnLst>
              <a:cxn ang="0">
                <a:pos x="connsiteX0" y="connsiteY0"/>
              </a:cxn>
              <a:cxn ang="0">
                <a:pos x="connsiteX1" y="connsiteY1"/>
              </a:cxn>
              <a:cxn ang="0">
                <a:pos x="connsiteX2" y="connsiteY2"/>
              </a:cxn>
              <a:cxn ang="0">
                <a:pos x="connsiteX3" y="connsiteY3"/>
              </a:cxn>
            </a:cxnLst>
            <a:rect l="l" t="t" r="r" b="b"/>
            <a:pathLst>
              <a:path w="571500" h="571500">
                <a:moveTo>
                  <a:pt x="477108" y="7144"/>
                </a:moveTo>
                <a:lnTo>
                  <a:pt x="7144" y="477488"/>
                </a:lnTo>
                <a:lnTo>
                  <a:pt x="7144" y="572262"/>
                </a:lnTo>
                <a:lnTo>
                  <a:pt x="571881" y="7144"/>
                </a:lnTo>
                <a:close/>
              </a:path>
            </a:pathLst>
          </a:custGeom>
          <a:solidFill>
            <a:srgbClr val="FFFFFF"/>
          </a:solid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A0042EF9-9CA0-4B61-9FFD-13B82F6C6020}"/>
              </a:ext>
            </a:extLst>
          </p:cNvPr>
          <p:cNvSpPr/>
          <p:nvPr/>
        </p:nvSpPr>
        <p:spPr>
          <a:xfrm>
            <a:off x="20334974" y="1920653"/>
            <a:ext cx="1428915" cy="990715"/>
          </a:xfrm>
          <a:custGeom>
            <a:avLst/>
            <a:gdLst>
              <a:gd name="connsiteX0" fmla="*/ 785243 w 1428750"/>
              <a:gd name="connsiteY0" fmla="*/ 7144 h 990600"/>
              <a:gd name="connsiteX1" fmla="*/ 7144 w 1428750"/>
              <a:gd name="connsiteY1" fmla="*/ 785813 h 990600"/>
              <a:gd name="connsiteX2" fmla="*/ 7144 w 1428750"/>
              <a:gd name="connsiteY2" fmla="*/ 992315 h 990600"/>
              <a:gd name="connsiteX3" fmla="*/ 438531 w 1428750"/>
              <a:gd name="connsiteY3" fmla="*/ 992315 h 990600"/>
              <a:gd name="connsiteX4" fmla="*/ 1422941 w 1428750"/>
              <a:gd name="connsiteY4" fmla="*/ 7144 h 990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8750" h="990600">
                <a:moveTo>
                  <a:pt x="785243" y="7144"/>
                </a:moveTo>
                <a:lnTo>
                  <a:pt x="7144" y="785813"/>
                </a:lnTo>
                <a:lnTo>
                  <a:pt x="7144" y="992315"/>
                </a:lnTo>
                <a:lnTo>
                  <a:pt x="438531" y="992315"/>
                </a:lnTo>
                <a:lnTo>
                  <a:pt x="1422941" y="7144"/>
                </a:lnTo>
                <a:close/>
              </a:path>
            </a:pathLst>
          </a:custGeom>
          <a:solidFill>
            <a:srgbClr val="FFFFFF"/>
          </a:solid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769524E1-19CB-4A3D-ABF3-FAAA04C1D9AD}"/>
              </a:ext>
            </a:extLst>
          </p:cNvPr>
          <p:cNvSpPr/>
          <p:nvPr/>
        </p:nvSpPr>
        <p:spPr>
          <a:xfrm>
            <a:off x="20985608" y="1920653"/>
            <a:ext cx="1228867" cy="990715"/>
          </a:xfrm>
          <a:custGeom>
            <a:avLst/>
            <a:gdLst>
              <a:gd name="connsiteX0" fmla="*/ 991553 w 1228725"/>
              <a:gd name="connsiteY0" fmla="*/ 7144 h 990600"/>
              <a:gd name="connsiteX1" fmla="*/ 7144 w 1228725"/>
              <a:gd name="connsiteY1" fmla="*/ 992315 h 990600"/>
              <a:gd name="connsiteX2" fmla="*/ 242792 w 1228725"/>
              <a:gd name="connsiteY2" fmla="*/ 992315 h 990600"/>
              <a:gd name="connsiteX3" fmla="*/ 1227297 w 1228725"/>
              <a:gd name="connsiteY3" fmla="*/ 7144 h 990600"/>
            </a:gdLst>
            <a:ahLst/>
            <a:cxnLst>
              <a:cxn ang="0">
                <a:pos x="connsiteX0" y="connsiteY0"/>
              </a:cxn>
              <a:cxn ang="0">
                <a:pos x="connsiteX1" y="connsiteY1"/>
              </a:cxn>
              <a:cxn ang="0">
                <a:pos x="connsiteX2" y="connsiteY2"/>
              </a:cxn>
              <a:cxn ang="0">
                <a:pos x="connsiteX3" y="connsiteY3"/>
              </a:cxn>
            </a:cxnLst>
            <a:rect l="l" t="t" r="r" b="b"/>
            <a:pathLst>
              <a:path w="1228725" h="990600">
                <a:moveTo>
                  <a:pt x="991553" y="7144"/>
                </a:moveTo>
                <a:lnTo>
                  <a:pt x="7144" y="992315"/>
                </a:lnTo>
                <a:lnTo>
                  <a:pt x="242792" y="992315"/>
                </a:lnTo>
                <a:lnTo>
                  <a:pt x="1227297" y="7144"/>
                </a:lnTo>
                <a:close/>
              </a:path>
            </a:pathLst>
          </a:custGeom>
          <a:solidFill>
            <a:srgbClr val="FFFFFF"/>
          </a:solid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29F08DF3-7F33-4B1F-8D7A-4A2B4D61F286}"/>
              </a:ext>
            </a:extLst>
          </p:cNvPr>
          <p:cNvSpPr/>
          <p:nvPr/>
        </p:nvSpPr>
        <p:spPr>
          <a:xfrm>
            <a:off x="22297829" y="2647304"/>
            <a:ext cx="266731" cy="266731"/>
          </a:xfrm>
          <a:custGeom>
            <a:avLst/>
            <a:gdLst>
              <a:gd name="connsiteX0" fmla="*/ 265558 w 266700"/>
              <a:gd name="connsiteY0" fmla="*/ 7144 h 266700"/>
              <a:gd name="connsiteX1" fmla="*/ 265558 w 266700"/>
              <a:gd name="connsiteY1" fmla="*/ 102013 h 266700"/>
              <a:gd name="connsiteX2" fmla="*/ 245555 w 266700"/>
              <a:gd name="connsiteY2" fmla="*/ 122015 h 266700"/>
              <a:gd name="connsiteX3" fmla="*/ 101917 w 266700"/>
              <a:gd name="connsiteY3" fmla="*/ 265748 h 266700"/>
              <a:gd name="connsiteX4" fmla="*/ 7144 w 266700"/>
              <a:gd name="connsiteY4" fmla="*/ 265748 h 266700"/>
              <a:gd name="connsiteX5" fmla="*/ 21717 w 266700"/>
              <a:gd name="connsiteY5" fmla="*/ 251174 h 266700"/>
              <a:gd name="connsiteX6" fmla="*/ 57817 w 266700"/>
              <a:gd name="connsiteY6" fmla="*/ 215075 h 266700"/>
              <a:gd name="connsiteX7" fmla="*/ 216312 w 266700"/>
              <a:gd name="connsiteY7" fmla="*/ 56483 h 266700"/>
              <a:gd name="connsiteX8" fmla="*/ 245555 w 266700"/>
              <a:gd name="connsiteY8" fmla="*/ 27146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6700" h="266700">
                <a:moveTo>
                  <a:pt x="265558" y="7144"/>
                </a:moveTo>
                <a:lnTo>
                  <a:pt x="265558" y="102013"/>
                </a:lnTo>
                <a:lnTo>
                  <a:pt x="245555" y="122015"/>
                </a:lnTo>
                <a:lnTo>
                  <a:pt x="101917" y="265748"/>
                </a:lnTo>
                <a:lnTo>
                  <a:pt x="7144" y="265748"/>
                </a:lnTo>
                <a:lnTo>
                  <a:pt x="21717" y="251174"/>
                </a:lnTo>
                <a:lnTo>
                  <a:pt x="57817" y="215075"/>
                </a:lnTo>
                <a:lnTo>
                  <a:pt x="216312" y="56483"/>
                </a:lnTo>
                <a:lnTo>
                  <a:pt x="245555" y="27146"/>
                </a:lnTo>
                <a:close/>
              </a:path>
            </a:pathLst>
          </a:custGeom>
          <a:solidFill>
            <a:srgbClr val="FFFFFF"/>
          </a:solid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0E0E80F0-C00A-4170-A0A2-AA3D5449BE1F}"/>
              </a:ext>
            </a:extLst>
          </p:cNvPr>
          <p:cNvSpPr/>
          <p:nvPr/>
        </p:nvSpPr>
        <p:spPr>
          <a:xfrm>
            <a:off x="20334975" y="1920653"/>
            <a:ext cx="2019534" cy="85735"/>
          </a:xfrm>
          <a:custGeom>
            <a:avLst/>
            <a:gdLst>
              <a:gd name="connsiteX0" fmla="*/ 7143 w 2019300"/>
              <a:gd name="connsiteY0" fmla="*/ 7144 h 85725"/>
              <a:gd name="connsiteX1" fmla="*/ 2020443 w 2019300"/>
              <a:gd name="connsiteY1" fmla="*/ 7144 h 85725"/>
              <a:gd name="connsiteX2" fmla="*/ 2020443 w 2019300"/>
              <a:gd name="connsiteY2" fmla="*/ 87535 h 85725"/>
              <a:gd name="connsiteX3" fmla="*/ 7143 w 2019300"/>
              <a:gd name="connsiteY3" fmla="*/ 87535 h 85725"/>
            </a:gdLst>
            <a:ahLst/>
            <a:cxnLst>
              <a:cxn ang="0">
                <a:pos x="connsiteX0" y="connsiteY0"/>
              </a:cxn>
              <a:cxn ang="0">
                <a:pos x="connsiteX1" y="connsiteY1"/>
              </a:cxn>
              <a:cxn ang="0">
                <a:pos x="connsiteX2" y="connsiteY2"/>
              </a:cxn>
              <a:cxn ang="0">
                <a:pos x="connsiteX3" y="connsiteY3"/>
              </a:cxn>
            </a:cxnLst>
            <a:rect l="l" t="t" r="r" b="b"/>
            <a:pathLst>
              <a:path w="2019300" h="85725">
                <a:moveTo>
                  <a:pt x="7143" y="7144"/>
                </a:moveTo>
                <a:lnTo>
                  <a:pt x="2020443" y="7144"/>
                </a:lnTo>
                <a:lnTo>
                  <a:pt x="2020443" y="87535"/>
                </a:lnTo>
                <a:lnTo>
                  <a:pt x="7143" y="87535"/>
                </a:lnTo>
                <a:close/>
              </a:path>
            </a:pathLst>
          </a:custGeom>
          <a:solidFill>
            <a:srgbClr val="D09E75">
              <a:alpha val="50000"/>
            </a:srgbClr>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865D11CA-3D1B-45D8-B999-B31A4F45F71A}"/>
              </a:ext>
            </a:extLst>
          </p:cNvPr>
          <p:cNvSpPr/>
          <p:nvPr/>
        </p:nvSpPr>
        <p:spPr>
          <a:xfrm>
            <a:off x="22536267" y="1920939"/>
            <a:ext cx="28578" cy="85735"/>
          </a:xfrm>
          <a:custGeom>
            <a:avLst/>
            <a:gdLst>
              <a:gd name="connsiteX0" fmla="*/ 7143 w 28575"/>
              <a:gd name="connsiteY0" fmla="*/ 7144 h 85725"/>
              <a:gd name="connsiteX1" fmla="*/ 27147 w 28575"/>
              <a:gd name="connsiteY1" fmla="*/ 7144 h 85725"/>
              <a:gd name="connsiteX2" fmla="*/ 27147 w 28575"/>
              <a:gd name="connsiteY2" fmla="*/ 87249 h 85725"/>
              <a:gd name="connsiteX3" fmla="*/ 7143 w 28575"/>
              <a:gd name="connsiteY3" fmla="*/ 87249 h 85725"/>
            </a:gdLst>
            <a:ahLst/>
            <a:cxnLst>
              <a:cxn ang="0">
                <a:pos x="connsiteX0" y="connsiteY0"/>
              </a:cxn>
              <a:cxn ang="0">
                <a:pos x="connsiteX1" y="connsiteY1"/>
              </a:cxn>
              <a:cxn ang="0">
                <a:pos x="connsiteX2" y="connsiteY2"/>
              </a:cxn>
              <a:cxn ang="0">
                <a:pos x="connsiteX3" y="connsiteY3"/>
              </a:cxn>
            </a:cxnLst>
            <a:rect l="l" t="t" r="r" b="b"/>
            <a:pathLst>
              <a:path w="28575" h="85725">
                <a:moveTo>
                  <a:pt x="7143" y="7144"/>
                </a:moveTo>
                <a:lnTo>
                  <a:pt x="27147" y="7144"/>
                </a:lnTo>
                <a:lnTo>
                  <a:pt x="27147" y="87249"/>
                </a:lnTo>
                <a:lnTo>
                  <a:pt x="7143" y="87249"/>
                </a:lnTo>
                <a:close/>
              </a:path>
            </a:pathLst>
          </a:custGeom>
          <a:solidFill>
            <a:srgbClr val="D09E75">
              <a:alpha val="50000"/>
            </a:srgbClr>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E366EB66-A3BE-4863-ADA1-FAE9FF303BF1}"/>
              </a:ext>
            </a:extLst>
          </p:cNvPr>
          <p:cNvSpPr/>
          <p:nvPr/>
        </p:nvSpPr>
        <p:spPr>
          <a:xfrm>
            <a:off x="4311595" y="645393"/>
            <a:ext cx="361992" cy="6001445"/>
          </a:xfrm>
          <a:custGeom>
            <a:avLst/>
            <a:gdLst>
              <a:gd name="connsiteX0" fmla="*/ 7144 w 361950"/>
              <a:gd name="connsiteY0" fmla="*/ 7144 h 6000750"/>
              <a:gd name="connsiteX1" fmla="*/ 362045 w 361950"/>
              <a:gd name="connsiteY1" fmla="*/ 7144 h 6000750"/>
              <a:gd name="connsiteX2" fmla="*/ 362045 w 361950"/>
              <a:gd name="connsiteY2" fmla="*/ 5996464 h 6000750"/>
              <a:gd name="connsiteX3" fmla="*/ 7144 w 361950"/>
              <a:gd name="connsiteY3" fmla="*/ 5996464 h 6000750"/>
            </a:gdLst>
            <a:ahLst/>
            <a:cxnLst>
              <a:cxn ang="0">
                <a:pos x="connsiteX0" y="connsiteY0"/>
              </a:cxn>
              <a:cxn ang="0">
                <a:pos x="connsiteX1" y="connsiteY1"/>
              </a:cxn>
              <a:cxn ang="0">
                <a:pos x="connsiteX2" y="connsiteY2"/>
              </a:cxn>
              <a:cxn ang="0">
                <a:pos x="connsiteX3" y="connsiteY3"/>
              </a:cxn>
            </a:cxnLst>
            <a:rect l="l" t="t" r="r" b="b"/>
            <a:pathLst>
              <a:path w="361950" h="6000750">
                <a:moveTo>
                  <a:pt x="7144" y="7144"/>
                </a:moveTo>
                <a:lnTo>
                  <a:pt x="362045" y="7144"/>
                </a:lnTo>
                <a:lnTo>
                  <a:pt x="362045" y="5996464"/>
                </a:lnTo>
                <a:lnTo>
                  <a:pt x="7144" y="5996464"/>
                </a:lnTo>
                <a:close/>
              </a:path>
            </a:pathLst>
          </a:custGeom>
          <a:solidFill>
            <a:srgbClr val="D09E75">
              <a:alpha val="50000"/>
            </a:srgbClr>
          </a:solid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D669A682-F2C5-43DC-A540-6CF8D3A1CC4C}"/>
              </a:ext>
            </a:extLst>
          </p:cNvPr>
          <p:cNvSpPr/>
          <p:nvPr/>
        </p:nvSpPr>
        <p:spPr>
          <a:xfrm>
            <a:off x="9287269" y="645393"/>
            <a:ext cx="361992" cy="6001445"/>
          </a:xfrm>
          <a:custGeom>
            <a:avLst/>
            <a:gdLst>
              <a:gd name="connsiteX0" fmla="*/ 7143 w 361950"/>
              <a:gd name="connsiteY0" fmla="*/ 7144 h 6000750"/>
              <a:gd name="connsiteX1" fmla="*/ 362045 w 361950"/>
              <a:gd name="connsiteY1" fmla="*/ 7144 h 6000750"/>
              <a:gd name="connsiteX2" fmla="*/ 362045 w 361950"/>
              <a:gd name="connsiteY2" fmla="*/ 5996464 h 6000750"/>
              <a:gd name="connsiteX3" fmla="*/ 7143 w 361950"/>
              <a:gd name="connsiteY3" fmla="*/ 5996464 h 6000750"/>
            </a:gdLst>
            <a:ahLst/>
            <a:cxnLst>
              <a:cxn ang="0">
                <a:pos x="connsiteX0" y="connsiteY0"/>
              </a:cxn>
              <a:cxn ang="0">
                <a:pos x="connsiteX1" y="connsiteY1"/>
              </a:cxn>
              <a:cxn ang="0">
                <a:pos x="connsiteX2" y="connsiteY2"/>
              </a:cxn>
              <a:cxn ang="0">
                <a:pos x="connsiteX3" y="connsiteY3"/>
              </a:cxn>
            </a:cxnLst>
            <a:rect l="l" t="t" r="r" b="b"/>
            <a:pathLst>
              <a:path w="361950" h="6000750">
                <a:moveTo>
                  <a:pt x="7143" y="7144"/>
                </a:moveTo>
                <a:lnTo>
                  <a:pt x="362045" y="7144"/>
                </a:lnTo>
                <a:lnTo>
                  <a:pt x="362045" y="5996464"/>
                </a:lnTo>
                <a:lnTo>
                  <a:pt x="7143" y="5996464"/>
                </a:lnTo>
                <a:close/>
              </a:path>
            </a:pathLst>
          </a:custGeom>
          <a:solidFill>
            <a:srgbClr val="D09E75">
              <a:alpha val="50000"/>
            </a:srgbClr>
          </a:solid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DACA5389-DA3C-4DAB-A06A-A885D6B51851}"/>
              </a:ext>
            </a:extLst>
          </p:cNvPr>
          <p:cNvSpPr/>
          <p:nvPr/>
        </p:nvSpPr>
        <p:spPr>
          <a:xfrm>
            <a:off x="14262657" y="645393"/>
            <a:ext cx="361992" cy="6001445"/>
          </a:xfrm>
          <a:custGeom>
            <a:avLst/>
            <a:gdLst>
              <a:gd name="connsiteX0" fmla="*/ 7143 w 361950"/>
              <a:gd name="connsiteY0" fmla="*/ 7144 h 6000750"/>
              <a:gd name="connsiteX1" fmla="*/ 362045 w 361950"/>
              <a:gd name="connsiteY1" fmla="*/ 7144 h 6000750"/>
              <a:gd name="connsiteX2" fmla="*/ 362045 w 361950"/>
              <a:gd name="connsiteY2" fmla="*/ 5996464 h 6000750"/>
              <a:gd name="connsiteX3" fmla="*/ 7143 w 361950"/>
              <a:gd name="connsiteY3" fmla="*/ 5996464 h 6000750"/>
            </a:gdLst>
            <a:ahLst/>
            <a:cxnLst>
              <a:cxn ang="0">
                <a:pos x="connsiteX0" y="connsiteY0"/>
              </a:cxn>
              <a:cxn ang="0">
                <a:pos x="connsiteX1" y="connsiteY1"/>
              </a:cxn>
              <a:cxn ang="0">
                <a:pos x="connsiteX2" y="connsiteY2"/>
              </a:cxn>
              <a:cxn ang="0">
                <a:pos x="connsiteX3" y="connsiteY3"/>
              </a:cxn>
            </a:cxnLst>
            <a:rect l="l" t="t" r="r" b="b"/>
            <a:pathLst>
              <a:path w="361950" h="6000750">
                <a:moveTo>
                  <a:pt x="7143" y="7144"/>
                </a:moveTo>
                <a:lnTo>
                  <a:pt x="362045" y="7144"/>
                </a:lnTo>
                <a:lnTo>
                  <a:pt x="362045" y="5996464"/>
                </a:lnTo>
                <a:lnTo>
                  <a:pt x="7143" y="5996464"/>
                </a:lnTo>
                <a:close/>
              </a:path>
            </a:pathLst>
          </a:custGeom>
          <a:solidFill>
            <a:srgbClr val="D09E75">
              <a:alpha val="50000"/>
            </a:srgbClr>
          </a:solid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75DEB120-E734-461A-A299-4D6E360F3D57}"/>
              </a:ext>
            </a:extLst>
          </p:cNvPr>
          <p:cNvSpPr/>
          <p:nvPr/>
        </p:nvSpPr>
        <p:spPr>
          <a:xfrm>
            <a:off x="19238045" y="645393"/>
            <a:ext cx="361992" cy="6001445"/>
          </a:xfrm>
          <a:custGeom>
            <a:avLst/>
            <a:gdLst>
              <a:gd name="connsiteX0" fmla="*/ 7144 w 361950"/>
              <a:gd name="connsiteY0" fmla="*/ 7144 h 6000750"/>
              <a:gd name="connsiteX1" fmla="*/ 362045 w 361950"/>
              <a:gd name="connsiteY1" fmla="*/ 7144 h 6000750"/>
              <a:gd name="connsiteX2" fmla="*/ 362045 w 361950"/>
              <a:gd name="connsiteY2" fmla="*/ 5996464 h 6000750"/>
              <a:gd name="connsiteX3" fmla="*/ 7144 w 361950"/>
              <a:gd name="connsiteY3" fmla="*/ 5996464 h 6000750"/>
            </a:gdLst>
            <a:ahLst/>
            <a:cxnLst>
              <a:cxn ang="0">
                <a:pos x="connsiteX0" y="connsiteY0"/>
              </a:cxn>
              <a:cxn ang="0">
                <a:pos x="connsiteX1" y="connsiteY1"/>
              </a:cxn>
              <a:cxn ang="0">
                <a:pos x="connsiteX2" y="connsiteY2"/>
              </a:cxn>
              <a:cxn ang="0">
                <a:pos x="connsiteX3" y="connsiteY3"/>
              </a:cxn>
            </a:cxnLst>
            <a:rect l="l" t="t" r="r" b="b"/>
            <a:pathLst>
              <a:path w="361950" h="6000750">
                <a:moveTo>
                  <a:pt x="7144" y="7144"/>
                </a:moveTo>
                <a:lnTo>
                  <a:pt x="362045" y="7144"/>
                </a:lnTo>
                <a:lnTo>
                  <a:pt x="362045" y="5996464"/>
                </a:lnTo>
                <a:lnTo>
                  <a:pt x="7144" y="5996464"/>
                </a:lnTo>
                <a:close/>
              </a:path>
            </a:pathLst>
          </a:custGeom>
          <a:solidFill>
            <a:srgbClr val="D09E75">
              <a:alpha val="50000"/>
            </a:srgbClr>
          </a:solid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F77BE0A4-F33E-4139-807A-E2FD1BA40F22}"/>
              </a:ext>
            </a:extLst>
          </p:cNvPr>
          <p:cNvSpPr/>
          <p:nvPr/>
        </p:nvSpPr>
        <p:spPr>
          <a:xfrm>
            <a:off x="4238721"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6" y="20193"/>
                  <a:pt x="65246" y="36195"/>
                </a:cubicBezTo>
                <a:lnTo>
                  <a:pt x="65246" y="358997"/>
                </a:lnTo>
                <a:cubicBezTo>
                  <a:pt x="65246" y="375094"/>
                  <a:pt x="52197" y="388048"/>
                  <a:pt x="36195" y="388048"/>
                </a:cubicBezTo>
                <a:cubicBezTo>
                  <a:pt x="20193" y="388048"/>
                  <a:pt x="7144" y="374999"/>
                  <a:pt x="7144" y="358997"/>
                </a:cubicBezTo>
                <a:close/>
              </a:path>
            </a:pathLst>
          </a:custGeom>
          <a:solidFill>
            <a:srgbClr val="F8FCFC"/>
          </a:solid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58044CC0-D0D2-4299-8770-E53595D14A8A}"/>
              </a:ext>
            </a:extLst>
          </p:cNvPr>
          <p:cNvSpPr/>
          <p:nvPr/>
        </p:nvSpPr>
        <p:spPr>
          <a:xfrm>
            <a:off x="1898919" y="5200394"/>
            <a:ext cx="1743277" cy="1447968"/>
          </a:xfrm>
          <a:custGeom>
            <a:avLst/>
            <a:gdLst>
              <a:gd name="connsiteX0" fmla="*/ 767334 w 1743075"/>
              <a:gd name="connsiteY0" fmla="*/ 467392 h 1447800"/>
              <a:gd name="connsiteX1" fmla="*/ 694849 w 1743075"/>
              <a:gd name="connsiteY1" fmla="*/ 394811 h 1447800"/>
              <a:gd name="connsiteX2" fmla="*/ 570166 w 1743075"/>
              <a:gd name="connsiteY2" fmla="*/ 270129 h 1447800"/>
              <a:gd name="connsiteX3" fmla="*/ 554926 w 1743075"/>
              <a:gd name="connsiteY3" fmla="*/ 254794 h 1447800"/>
              <a:gd name="connsiteX4" fmla="*/ 554926 w 1743075"/>
              <a:gd name="connsiteY4" fmla="*/ 322707 h 1447800"/>
              <a:gd name="connsiteX5" fmla="*/ 612076 w 1743075"/>
              <a:gd name="connsiteY5" fmla="*/ 379857 h 1447800"/>
              <a:gd name="connsiteX6" fmla="*/ 612076 w 1743075"/>
              <a:gd name="connsiteY6" fmla="*/ 532162 h 1447800"/>
              <a:gd name="connsiteX7" fmla="*/ 633984 w 1743075"/>
              <a:gd name="connsiteY7" fmla="*/ 554069 h 1447800"/>
              <a:gd name="connsiteX8" fmla="*/ 640461 w 1743075"/>
              <a:gd name="connsiteY8" fmla="*/ 554069 h 1447800"/>
              <a:gd name="connsiteX9" fmla="*/ 640461 w 1743075"/>
              <a:gd name="connsiteY9" fmla="*/ 408242 h 1447800"/>
              <a:gd name="connsiteX10" fmla="*/ 673703 w 1743075"/>
              <a:gd name="connsiteY10" fmla="*/ 441484 h 1447800"/>
              <a:gd name="connsiteX11" fmla="*/ 694849 w 1743075"/>
              <a:gd name="connsiteY11" fmla="*/ 462724 h 1447800"/>
              <a:gd name="connsiteX12" fmla="*/ 733425 w 1743075"/>
              <a:gd name="connsiteY12" fmla="*/ 501301 h 1447800"/>
              <a:gd name="connsiteX13" fmla="*/ 775144 w 1743075"/>
              <a:gd name="connsiteY13" fmla="*/ 543115 h 1447800"/>
              <a:gd name="connsiteX14" fmla="*/ 775144 w 1743075"/>
              <a:gd name="connsiteY14" fmla="*/ 475202 h 1447800"/>
              <a:gd name="connsiteX15" fmla="*/ 767334 w 1743075"/>
              <a:gd name="connsiteY15" fmla="*/ 467392 h 1447800"/>
              <a:gd name="connsiteX16" fmla="*/ 426910 w 1743075"/>
              <a:gd name="connsiteY16" fmla="*/ 346805 h 1447800"/>
              <a:gd name="connsiteX17" fmla="*/ 426053 w 1743075"/>
              <a:gd name="connsiteY17" fmla="*/ 345948 h 1447800"/>
              <a:gd name="connsiteX18" fmla="*/ 426053 w 1743075"/>
              <a:gd name="connsiteY18" fmla="*/ 536829 h 1447800"/>
              <a:gd name="connsiteX19" fmla="*/ 426910 w 1743075"/>
              <a:gd name="connsiteY19" fmla="*/ 537210 h 1447800"/>
              <a:gd name="connsiteX20" fmla="*/ 454438 w 1743075"/>
              <a:gd name="connsiteY20" fmla="*/ 549307 h 1447800"/>
              <a:gd name="connsiteX21" fmla="*/ 454438 w 1743075"/>
              <a:gd name="connsiteY21" fmla="*/ 374333 h 1447800"/>
              <a:gd name="connsiteX22" fmla="*/ 426910 w 1743075"/>
              <a:gd name="connsiteY22" fmla="*/ 346805 h 1447800"/>
              <a:gd name="connsiteX23" fmla="*/ 1736598 w 1743075"/>
              <a:gd name="connsiteY23" fmla="*/ 1437227 h 1447800"/>
              <a:gd name="connsiteX24" fmla="*/ 1643729 w 1743075"/>
              <a:gd name="connsiteY24" fmla="*/ 1344263 h 1447800"/>
              <a:gd name="connsiteX25" fmla="*/ 1586674 w 1743075"/>
              <a:gd name="connsiteY25" fmla="*/ 1287208 h 1447800"/>
              <a:gd name="connsiteX26" fmla="*/ 1440466 w 1743075"/>
              <a:gd name="connsiteY26" fmla="*/ 1140905 h 1447800"/>
              <a:gd name="connsiteX27" fmla="*/ 1374553 w 1743075"/>
              <a:gd name="connsiteY27" fmla="*/ 1074992 h 1447800"/>
              <a:gd name="connsiteX28" fmla="*/ 1322546 w 1743075"/>
              <a:gd name="connsiteY28" fmla="*/ 1022890 h 1447800"/>
              <a:gd name="connsiteX29" fmla="*/ 1299305 w 1743075"/>
              <a:gd name="connsiteY29" fmla="*/ 999744 h 1447800"/>
              <a:gd name="connsiteX30" fmla="*/ 1269492 w 1743075"/>
              <a:gd name="connsiteY30" fmla="*/ 969835 h 1447800"/>
              <a:gd name="connsiteX31" fmla="*/ 1233488 w 1743075"/>
              <a:gd name="connsiteY31" fmla="*/ 933831 h 1447800"/>
              <a:gd name="connsiteX32" fmla="*/ 1090327 w 1743075"/>
              <a:gd name="connsiteY32" fmla="*/ 790575 h 1447800"/>
              <a:gd name="connsiteX33" fmla="*/ 1022699 w 1743075"/>
              <a:gd name="connsiteY33" fmla="*/ 722852 h 1447800"/>
              <a:gd name="connsiteX34" fmla="*/ 972217 w 1743075"/>
              <a:gd name="connsiteY34" fmla="*/ 672370 h 1447800"/>
              <a:gd name="connsiteX35" fmla="*/ 946594 w 1743075"/>
              <a:gd name="connsiteY35" fmla="*/ 646747 h 1447800"/>
              <a:gd name="connsiteX36" fmla="*/ 878681 w 1743075"/>
              <a:gd name="connsiteY36" fmla="*/ 578834 h 1447800"/>
              <a:gd name="connsiteX37" fmla="*/ 854011 w 1743075"/>
              <a:gd name="connsiteY37" fmla="*/ 554069 h 1447800"/>
              <a:gd name="connsiteX38" fmla="*/ 847058 w 1743075"/>
              <a:gd name="connsiteY38" fmla="*/ 547116 h 1447800"/>
              <a:gd name="connsiteX39" fmla="*/ 843439 w 1743075"/>
              <a:gd name="connsiteY39" fmla="*/ 543496 h 1447800"/>
              <a:gd name="connsiteX40" fmla="*/ 767334 w 1743075"/>
              <a:gd name="connsiteY40" fmla="*/ 467392 h 1447800"/>
              <a:gd name="connsiteX41" fmla="*/ 694849 w 1743075"/>
              <a:gd name="connsiteY41" fmla="*/ 394811 h 1447800"/>
              <a:gd name="connsiteX42" fmla="*/ 570166 w 1743075"/>
              <a:gd name="connsiteY42" fmla="*/ 270129 h 1447800"/>
              <a:gd name="connsiteX43" fmla="*/ 554926 w 1743075"/>
              <a:gd name="connsiteY43" fmla="*/ 254794 h 1447800"/>
              <a:gd name="connsiteX44" fmla="*/ 518731 w 1743075"/>
              <a:gd name="connsiteY44" fmla="*/ 218599 h 1447800"/>
              <a:gd name="connsiteX45" fmla="*/ 485680 w 1743075"/>
              <a:gd name="connsiteY45" fmla="*/ 185547 h 1447800"/>
              <a:gd name="connsiteX46" fmla="*/ 426910 w 1743075"/>
              <a:gd name="connsiteY46" fmla="*/ 126778 h 1447800"/>
              <a:gd name="connsiteX47" fmla="*/ 412718 w 1743075"/>
              <a:gd name="connsiteY47" fmla="*/ 112586 h 1447800"/>
              <a:gd name="connsiteX48" fmla="*/ 398526 w 1743075"/>
              <a:gd name="connsiteY48" fmla="*/ 98298 h 1447800"/>
              <a:gd name="connsiteX49" fmla="*/ 377666 w 1743075"/>
              <a:gd name="connsiteY49" fmla="*/ 77438 h 1447800"/>
              <a:gd name="connsiteX50" fmla="*/ 328708 w 1743075"/>
              <a:gd name="connsiteY50" fmla="*/ 28480 h 1447800"/>
              <a:gd name="connsiteX51" fmla="*/ 268414 w 1743075"/>
              <a:gd name="connsiteY51" fmla="*/ 28480 h 1447800"/>
              <a:gd name="connsiteX52" fmla="*/ 268414 w 1743075"/>
              <a:gd name="connsiteY52" fmla="*/ 7144 h 1447800"/>
              <a:gd name="connsiteX53" fmla="*/ 240125 w 1743075"/>
              <a:gd name="connsiteY53" fmla="*/ 7144 h 1447800"/>
              <a:gd name="connsiteX54" fmla="*/ 240125 w 1743075"/>
              <a:gd name="connsiteY54" fmla="*/ 578739 h 1447800"/>
              <a:gd name="connsiteX55" fmla="*/ 226790 w 1743075"/>
              <a:gd name="connsiteY55" fmla="*/ 565500 h 1447800"/>
              <a:gd name="connsiteX56" fmla="*/ 215360 w 1743075"/>
              <a:gd name="connsiteY56" fmla="*/ 554069 h 1447800"/>
              <a:gd name="connsiteX57" fmla="*/ 7144 w 1743075"/>
              <a:gd name="connsiteY57" fmla="*/ 554069 h 1447800"/>
              <a:gd name="connsiteX58" fmla="*/ 7144 w 1743075"/>
              <a:gd name="connsiteY58" fmla="*/ 704374 h 1447800"/>
              <a:gd name="connsiteX59" fmla="*/ 55435 w 1743075"/>
              <a:gd name="connsiteY59" fmla="*/ 752665 h 1447800"/>
              <a:gd name="connsiteX60" fmla="*/ 93250 w 1743075"/>
              <a:gd name="connsiteY60" fmla="*/ 790575 h 1447800"/>
              <a:gd name="connsiteX61" fmla="*/ 222409 w 1743075"/>
              <a:gd name="connsiteY61" fmla="*/ 919829 h 1447800"/>
              <a:gd name="connsiteX62" fmla="*/ 236410 w 1743075"/>
              <a:gd name="connsiteY62" fmla="*/ 933831 h 1447800"/>
              <a:gd name="connsiteX63" fmla="*/ 302323 w 1743075"/>
              <a:gd name="connsiteY63" fmla="*/ 999744 h 1447800"/>
              <a:gd name="connsiteX64" fmla="*/ 316135 w 1743075"/>
              <a:gd name="connsiteY64" fmla="*/ 1013651 h 1447800"/>
              <a:gd name="connsiteX65" fmla="*/ 377476 w 1743075"/>
              <a:gd name="connsiteY65" fmla="*/ 1074992 h 1447800"/>
              <a:gd name="connsiteX66" fmla="*/ 443293 w 1743075"/>
              <a:gd name="connsiteY66" fmla="*/ 1140905 h 1447800"/>
              <a:gd name="connsiteX67" fmla="*/ 570166 w 1743075"/>
              <a:gd name="connsiteY67" fmla="*/ 1267873 h 1447800"/>
              <a:gd name="connsiteX68" fmla="*/ 673703 w 1743075"/>
              <a:gd name="connsiteY68" fmla="*/ 1371410 h 1447800"/>
              <a:gd name="connsiteX69" fmla="*/ 694849 w 1743075"/>
              <a:gd name="connsiteY69" fmla="*/ 1392650 h 1447800"/>
              <a:gd name="connsiteX70" fmla="*/ 746474 w 1743075"/>
              <a:gd name="connsiteY70" fmla="*/ 1444276 h 1447800"/>
              <a:gd name="connsiteX71" fmla="*/ 1104995 w 1743075"/>
              <a:gd name="connsiteY71" fmla="*/ 1444276 h 1447800"/>
              <a:gd name="connsiteX72" fmla="*/ 1099090 w 1743075"/>
              <a:gd name="connsiteY72" fmla="*/ 1438370 h 1447800"/>
              <a:gd name="connsiteX73" fmla="*/ 1045464 w 1743075"/>
              <a:gd name="connsiteY73" fmla="*/ 1384650 h 1447800"/>
              <a:gd name="connsiteX74" fmla="*/ 1017080 w 1743075"/>
              <a:gd name="connsiteY74" fmla="*/ 1356265 h 1447800"/>
              <a:gd name="connsiteX75" fmla="*/ 1011746 w 1743075"/>
              <a:gd name="connsiteY75" fmla="*/ 1350931 h 1447800"/>
              <a:gd name="connsiteX76" fmla="*/ 1011746 w 1743075"/>
              <a:gd name="connsiteY76" fmla="*/ 779812 h 1447800"/>
              <a:gd name="connsiteX77" fmla="*/ 1022509 w 1743075"/>
              <a:gd name="connsiteY77" fmla="*/ 790575 h 1447800"/>
              <a:gd name="connsiteX78" fmla="*/ 1165574 w 1743075"/>
              <a:gd name="connsiteY78" fmla="*/ 933831 h 1447800"/>
              <a:gd name="connsiteX79" fmla="*/ 1169194 w 1743075"/>
              <a:gd name="connsiteY79" fmla="*/ 937451 h 1447800"/>
              <a:gd name="connsiteX80" fmla="*/ 1169194 w 1743075"/>
              <a:gd name="connsiteY80" fmla="*/ 1444276 h 1447800"/>
              <a:gd name="connsiteX81" fmla="*/ 1197578 w 1743075"/>
              <a:gd name="connsiteY81" fmla="*/ 1444276 h 1447800"/>
              <a:gd name="connsiteX82" fmla="*/ 1197578 w 1743075"/>
              <a:gd name="connsiteY82" fmla="*/ 965835 h 1447800"/>
              <a:gd name="connsiteX83" fmla="*/ 1231392 w 1743075"/>
              <a:gd name="connsiteY83" fmla="*/ 999744 h 1447800"/>
              <a:gd name="connsiteX84" fmla="*/ 1269492 w 1743075"/>
              <a:gd name="connsiteY84" fmla="*/ 1037749 h 1447800"/>
              <a:gd name="connsiteX85" fmla="*/ 1306639 w 1743075"/>
              <a:gd name="connsiteY85" fmla="*/ 1074992 h 1447800"/>
              <a:gd name="connsiteX86" fmla="*/ 1322546 w 1743075"/>
              <a:gd name="connsiteY86" fmla="*/ 1090898 h 1447800"/>
              <a:gd name="connsiteX87" fmla="*/ 1355122 w 1743075"/>
              <a:gd name="connsiteY87" fmla="*/ 1123474 h 1447800"/>
              <a:gd name="connsiteX88" fmla="*/ 1355122 w 1743075"/>
              <a:gd name="connsiteY88" fmla="*/ 1444276 h 1447800"/>
              <a:gd name="connsiteX89" fmla="*/ 1383506 w 1743075"/>
              <a:gd name="connsiteY89" fmla="*/ 1444276 h 1447800"/>
              <a:gd name="connsiteX90" fmla="*/ 1383506 w 1743075"/>
              <a:gd name="connsiteY90" fmla="*/ 1151859 h 1447800"/>
              <a:gd name="connsiteX91" fmla="*/ 1518761 w 1743075"/>
              <a:gd name="connsiteY91" fmla="*/ 1287208 h 1447800"/>
              <a:gd name="connsiteX92" fmla="*/ 1541050 w 1743075"/>
              <a:gd name="connsiteY92" fmla="*/ 1309497 h 1447800"/>
              <a:gd name="connsiteX93" fmla="*/ 1541050 w 1743075"/>
              <a:gd name="connsiteY93" fmla="*/ 1444276 h 1447800"/>
              <a:gd name="connsiteX94" fmla="*/ 1569434 w 1743075"/>
              <a:gd name="connsiteY94" fmla="*/ 1444276 h 1447800"/>
              <a:gd name="connsiteX95" fmla="*/ 1569434 w 1743075"/>
              <a:gd name="connsiteY95" fmla="*/ 1337881 h 1447800"/>
              <a:gd name="connsiteX96" fmla="*/ 1575816 w 1743075"/>
              <a:gd name="connsiteY96" fmla="*/ 1344263 h 1447800"/>
              <a:gd name="connsiteX97" fmla="*/ 1668685 w 1743075"/>
              <a:gd name="connsiteY97" fmla="*/ 1437227 h 1447800"/>
              <a:gd name="connsiteX98" fmla="*/ 1675733 w 1743075"/>
              <a:gd name="connsiteY98" fmla="*/ 1444276 h 1447800"/>
              <a:gd name="connsiteX99" fmla="*/ 1741361 w 1743075"/>
              <a:gd name="connsiteY99" fmla="*/ 1441990 h 1447800"/>
              <a:gd name="connsiteX100" fmla="*/ 1736598 w 1743075"/>
              <a:gd name="connsiteY100" fmla="*/ 1437227 h 1447800"/>
              <a:gd name="connsiteX101" fmla="*/ 640461 w 1743075"/>
              <a:gd name="connsiteY101" fmla="*/ 408242 h 1447800"/>
              <a:gd name="connsiteX102" fmla="*/ 673703 w 1743075"/>
              <a:gd name="connsiteY102" fmla="*/ 441484 h 1447800"/>
              <a:gd name="connsiteX103" fmla="*/ 694849 w 1743075"/>
              <a:gd name="connsiteY103" fmla="*/ 462724 h 1447800"/>
              <a:gd name="connsiteX104" fmla="*/ 733425 w 1743075"/>
              <a:gd name="connsiteY104" fmla="*/ 501301 h 1447800"/>
              <a:gd name="connsiteX105" fmla="*/ 775144 w 1743075"/>
              <a:gd name="connsiteY105" fmla="*/ 543115 h 1447800"/>
              <a:gd name="connsiteX106" fmla="*/ 798005 w 1743075"/>
              <a:gd name="connsiteY106" fmla="*/ 565976 h 1447800"/>
              <a:gd name="connsiteX107" fmla="*/ 798005 w 1743075"/>
              <a:gd name="connsiteY107" fmla="*/ 1137094 h 1447800"/>
              <a:gd name="connsiteX108" fmla="*/ 775144 w 1743075"/>
              <a:gd name="connsiteY108" fmla="*/ 1114235 h 1447800"/>
              <a:gd name="connsiteX109" fmla="*/ 735997 w 1743075"/>
              <a:gd name="connsiteY109" fmla="*/ 1074992 h 1447800"/>
              <a:gd name="connsiteX110" fmla="*/ 694849 w 1743075"/>
              <a:gd name="connsiteY110" fmla="*/ 1033844 h 1447800"/>
              <a:gd name="connsiteX111" fmla="*/ 674275 w 1743075"/>
              <a:gd name="connsiteY111" fmla="*/ 1013175 h 1447800"/>
              <a:gd name="connsiteX112" fmla="*/ 645890 w 1743075"/>
              <a:gd name="connsiteY112" fmla="*/ 984790 h 1447800"/>
              <a:gd name="connsiteX113" fmla="*/ 640461 w 1743075"/>
              <a:gd name="connsiteY113" fmla="*/ 979360 h 1447800"/>
              <a:gd name="connsiteX114" fmla="*/ 640461 w 1743075"/>
              <a:gd name="connsiteY114" fmla="*/ 408242 h 1447800"/>
              <a:gd name="connsiteX115" fmla="*/ 454438 w 1743075"/>
              <a:gd name="connsiteY115" fmla="*/ 222123 h 1447800"/>
              <a:gd name="connsiteX116" fmla="*/ 518731 w 1743075"/>
              <a:gd name="connsiteY116" fmla="*/ 286417 h 1447800"/>
              <a:gd name="connsiteX117" fmla="*/ 554926 w 1743075"/>
              <a:gd name="connsiteY117" fmla="*/ 322707 h 1447800"/>
              <a:gd name="connsiteX118" fmla="*/ 612076 w 1743075"/>
              <a:gd name="connsiteY118" fmla="*/ 379857 h 1447800"/>
              <a:gd name="connsiteX119" fmla="*/ 612076 w 1743075"/>
              <a:gd name="connsiteY119" fmla="*/ 950976 h 1447800"/>
              <a:gd name="connsiteX120" fmla="*/ 591312 w 1743075"/>
              <a:gd name="connsiteY120" fmla="*/ 930212 h 1447800"/>
              <a:gd name="connsiteX121" fmla="*/ 580930 w 1743075"/>
              <a:gd name="connsiteY121" fmla="*/ 919829 h 1447800"/>
              <a:gd name="connsiteX122" fmla="*/ 570166 w 1743075"/>
              <a:gd name="connsiteY122" fmla="*/ 909066 h 1447800"/>
              <a:gd name="connsiteX123" fmla="*/ 454438 w 1743075"/>
              <a:gd name="connsiteY123" fmla="*/ 793337 h 1447800"/>
              <a:gd name="connsiteX124" fmla="*/ 454438 w 1743075"/>
              <a:gd name="connsiteY124" fmla="*/ 222123 h 1447800"/>
              <a:gd name="connsiteX125" fmla="*/ 277844 w 1743075"/>
              <a:gd name="connsiteY125" fmla="*/ 45434 h 1447800"/>
              <a:gd name="connsiteX126" fmla="*/ 299847 w 1743075"/>
              <a:gd name="connsiteY126" fmla="*/ 67437 h 1447800"/>
              <a:gd name="connsiteX127" fmla="*/ 328231 w 1743075"/>
              <a:gd name="connsiteY127" fmla="*/ 95821 h 1447800"/>
              <a:gd name="connsiteX128" fmla="*/ 375761 w 1743075"/>
              <a:gd name="connsiteY128" fmla="*/ 143446 h 1447800"/>
              <a:gd name="connsiteX129" fmla="*/ 384334 w 1743075"/>
              <a:gd name="connsiteY129" fmla="*/ 152019 h 1447800"/>
              <a:gd name="connsiteX130" fmla="*/ 398526 w 1743075"/>
              <a:gd name="connsiteY130" fmla="*/ 166211 h 1447800"/>
              <a:gd name="connsiteX131" fmla="*/ 412718 w 1743075"/>
              <a:gd name="connsiteY131" fmla="*/ 180404 h 1447800"/>
              <a:gd name="connsiteX132" fmla="*/ 426053 w 1743075"/>
              <a:gd name="connsiteY132" fmla="*/ 193738 h 1447800"/>
              <a:gd name="connsiteX133" fmla="*/ 426053 w 1743075"/>
              <a:gd name="connsiteY133" fmla="*/ 764858 h 1447800"/>
              <a:gd name="connsiteX134" fmla="*/ 273939 w 1743075"/>
              <a:gd name="connsiteY134" fmla="*/ 612743 h 1447800"/>
              <a:gd name="connsiteX135" fmla="*/ 268414 w 1743075"/>
              <a:gd name="connsiteY135" fmla="*/ 607218 h 1447800"/>
              <a:gd name="connsiteX136" fmla="*/ 268414 w 1743075"/>
              <a:gd name="connsiteY136" fmla="*/ 36004 h 1447800"/>
              <a:gd name="connsiteX137" fmla="*/ 277844 w 1743075"/>
              <a:gd name="connsiteY137" fmla="*/ 45434 h 1447800"/>
              <a:gd name="connsiteX138" fmla="*/ 983361 w 1743075"/>
              <a:gd name="connsiteY138" fmla="*/ 1322546 h 1447800"/>
              <a:gd name="connsiteX139" fmla="*/ 950595 w 1743075"/>
              <a:gd name="connsiteY139" fmla="*/ 1289780 h 1447800"/>
              <a:gd name="connsiteX140" fmla="*/ 878681 w 1743075"/>
              <a:gd name="connsiteY140" fmla="*/ 1217771 h 1447800"/>
              <a:gd name="connsiteX141" fmla="*/ 826389 w 1743075"/>
              <a:gd name="connsiteY141" fmla="*/ 1165479 h 1447800"/>
              <a:gd name="connsiteX142" fmla="*/ 826389 w 1743075"/>
              <a:gd name="connsiteY142" fmla="*/ 594360 h 1447800"/>
              <a:gd name="connsiteX143" fmla="*/ 912685 w 1743075"/>
              <a:gd name="connsiteY143" fmla="*/ 680656 h 1447800"/>
              <a:gd name="connsiteX144" fmla="*/ 983361 w 1743075"/>
              <a:gd name="connsiteY144" fmla="*/ 751427 h 1447800"/>
              <a:gd name="connsiteX145" fmla="*/ 983361 w 1743075"/>
              <a:gd name="connsiteY145" fmla="*/ 1322546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1743075" h="1447800">
                <a:moveTo>
                  <a:pt x="767334" y="467392"/>
                </a:moveTo>
                <a:lnTo>
                  <a:pt x="694849" y="394811"/>
                </a:lnTo>
                <a:lnTo>
                  <a:pt x="570166" y="270129"/>
                </a:lnTo>
                <a:lnTo>
                  <a:pt x="554926" y="254794"/>
                </a:lnTo>
                <a:lnTo>
                  <a:pt x="554926" y="322707"/>
                </a:lnTo>
                <a:lnTo>
                  <a:pt x="612076" y="379857"/>
                </a:lnTo>
                <a:lnTo>
                  <a:pt x="612076" y="532162"/>
                </a:lnTo>
                <a:lnTo>
                  <a:pt x="633984" y="554069"/>
                </a:lnTo>
                <a:lnTo>
                  <a:pt x="640461" y="554069"/>
                </a:lnTo>
                <a:lnTo>
                  <a:pt x="640461" y="408242"/>
                </a:lnTo>
                <a:lnTo>
                  <a:pt x="673703" y="441484"/>
                </a:lnTo>
                <a:lnTo>
                  <a:pt x="694849" y="462724"/>
                </a:lnTo>
                <a:lnTo>
                  <a:pt x="733425" y="501301"/>
                </a:lnTo>
                <a:lnTo>
                  <a:pt x="775144" y="543115"/>
                </a:lnTo>
                <a:lnTo>
                  <a:pt x="775144" y="475202"/>
                </a:lnTo>
                <a:lnTo>
                  <a:pt x="767334" y="467392"/>
                </a:lnTo>
                <a:close/>
                <a:moveTo>
                  <a:pt x="426910" y="346805"/>
                </a:moveTo>
                <a:lnTo>
                  <a:pt x="426053" y="345948"/>
                </a:lnTo>
                <a:lnTo>
                  <a:pt x="426053" y="536829"/>
                </a:lnTo>
                <a:cubicBezTo>
                  <a:pt x="426339" y="536925"/>
                  <a:pt x="426625" y="537019"/>
                  <a:pt x="426910" y="537210"/>
                </a:cubicBezTo>
                <a:cubicBezTo>
                  <a:pt x="440150" y="542353"/>
                  <a:pt x="451961" y="546640"/>
                  <a:pt x="454438" y="549307"/>
                </a:cubicBezTo>
                <a:lnTo>
                  <a:pt x="454438" y="374333"/>
                </a:lnTo>
                <a:lnTo>
                  <a:pt x="426910" y="346805"/>
                </a:lnTo>
                <a:close/>
                <a:moveTo>
                  <a:pt x="1736598" y="1437227"/>
                </a:moveTo>
                <a:lnTo>
                  <a:pt x="1643729" y="1344263"/>
                </a:lnTo>
                <a:lnTo>
                  <a:pt x="1586674" y="1287208"/>
                </a:lnTo>
                <a:lnTo>
                  <a:pt x="1440466" y="1140905"/>
                </a:lnTo>
                <a:lnTo>
                  <a:pt x="1374553" y="1074992"/>
                </a:lnTo>
                <a:lnTo>
                  <a:pt x="1322546" y="1022890"/>
                </a:lnTo>
                <a:lnTo>
                  <a:pt x="1299305" y="999744"/>
                </a:lnTo>
                <a:lnTo>
                  <a:pt x="1269492" y="969835"/>
                </a:lnTo>
                <a:lnTo>
                  <a:pt x="1233488" y="933831"/>
                </a:lnTo>
                <a:lnTo>
                  <a:pt x="1090327" y="790575"/>
                </a:lnTo>
                <a:lnTo>
                  <a:pt x="1022699" y="722852"/>
                </a:lnTo>
                <a:lnTo>
                  <a:pt x="972217" y="672370"/>
                </a:lnTo>
                <a:cubicBezTo>
                  <a:pt x="972026" y="672179"/>
                  <a:pt x="946594" y="646747"/>
                  <a:pt x="946594" y="646747"/>
                </a:cubicBezTo>
                <a:lnTo>
                  <a:pt x="878681" y="578834"/>
                </a:lnTo>
                <a:lnTo>
                  <a:pt x="854011" y="554069"/>
                </a:lnTo>
                <a:lnTo>
                  <a:pt x="847058" y="547116"/>
                </a:lnTo>
                <a:lnTo>
                  <a:pt x="843439" y="543496"/>
                </a:lnTo>
                <a:lnTo>
                  <a:pt x="767334" y="467392"/>
                </a:lnTo>
                <a:lnTo>
                  <a:pt x="694849" y="394811"/>
                </a:lnTo>
                <a:lnTo>
                  <a:pt x="570166" y="270129"/>
                </a:lnTo>
                <a:lnTo>
                  <a:pt x="554926" y="254794"/>
                </a:lnTo>
                <a:lnTo>
                  <a:pt x="518731" y="218599"/>
                </a:lnTo>
                <a:lnTo>
                  <a:pt x="485680" y="185547"/>
                </a:lnTo>
                <a:lnTo>
                  <a:pt x="426910" y="126778"/>
                </a:lnTo>
                <a:lnTo>
                  <a:pt x="412718" y="112586"/>
                </a:lnTo>
                <a:lnTo>
                  <a:pt x="398526" y="98298"/>
                </a:lnTo>
                <a:lnTo>
                  <a:pt x="377666" y="77438"/>
                </a:lnTo>
                <a:lnTo>
                  <a:pt x="328708" y="28480"/>
                </a:lnTo>
                <a:lnTo>
                  <a:pt x="268414" y="28480"/>
                </a:lnTo>
                <a:lnTo>
                  <a:pt x="268414" y="7144"/>
                </a:lnTo>
                <a:lnTo>
                  <a:pt x="240125" y="7144"/>
                </a:lnTo>
                <a:lnTo>
                  <a:pt x="240125" y="578739"/>
                </a:lnTo>
                <a:lnTo>
                  <a:pt x="226790" y="565500"/>
                </a:lnTo>
                <a:lnTo>
                  <a:pt x="215360" y="554069"/>
                </a:lnTo>
                <a:lnTo>
                  <a:pt x="7144" y="554069"/>
                </a:lnTo>
                <a:lnTo>
                  <a:pt x="7144" y="704374"/>
                </a:lnTo>
                <a:lnTo>
                  <a:pt x="55435" y="752665"/>
                </a:lnTo>
                <a:lnTo>
                  <a:pt x="93250" y="790575"/>
                </a:lnTo>
                <a:lnTo>
                  <a:pt x="222409" y="919829"/>
                </a:lnTo>
                <a:lnTo>
                  <a:pt x="236410" y="933831"/>
                </a:lnTo>
                <a:lnTo>
                  <a:pt x="302323" y="999744"/>
                </a:lnTo>
                <a:lnTo>
                  <a:pt x="316135" y="1013651"/>
                </a:lnTo>
                <a:lnTo>
                  <a:pt x="377476" y="1074992"/>
                </a:lnTo>
                <a:lnTo>
                  <a:pt x="443293" y="1140905"/>
                </a:lnTo>
                <a:lnTo>
                  <a:pt x="570166" y="1267873"/>
                </a:lnTo>
                <a:lnTo>
                  <a:pt x="673703" y="1371410"/>
                </a:lnTo>
                <a:lnTo>
                  <a:pt x="694849" y="1392650"/>
                </a:lnTo>
                <a:lnTo>
                  <a:pt x="746474" y="1444276"/>
                </a:lnTo>
                <a:lnTo>
                  <a:pt x="1104995" y="1444276"/>
                </a:lnTo>
                <a:lnTo>
                  <a:pt x="1099090" y="1438370"/>
                </a:lnTo>
                <a:lnTo>
                  <a:pt x="1045464" y="1384650"/>
                </a:lnTo>
                <a:lnTo>
                  <a:pt x="1017080" y="1356265"/>
                </a:lnTo>
                <a:lnTo>
                  <a:pt x="1011746" y="1350931"/>
                </a:lnTo>
                <a:lnTo>
                  <a:pt x="1011746" y="779812"/>
                </a:lnTo>
                <a:lnTo>
                  <a:pt x="1022509" y="790575"/>
                </a:lnTo>
                <a:lnTo>
                  <a:pt x="1165574" y="933831"/>
                </a:lnTo>
                <a:lnTo>
                  <a:pt x="1169194" y="937451"/>
                </a:lnTo>
                <a:lnTo>
                  <a:pt x="1169194" y="1444276"/>
                </a:lnTo>
                <a:lnTo>
                  <a:pt x="1197578" y="1444276"/>
                </a:lnTo>
                <a:lnTo>
                  <a:pt x="1197578" y="965835"/>
                </a:lnTo>
                <a:lnTo>
                  <a:pt x="1231392" y="999744"/>
                </a:lnTo>
                <a:lnTo>
                  <a:pt x="1269492" y="1037749"/>
                </a:lnTo>
                <a:lnTo>
                  <a:pt x="1306639" y="1074992"/>
                </a:lnTo>
                <a:lnTo>
                  <a:pt x="1322546" y="1090898"/>
                </a:lnTo>
                <a:lnTo>
                  <a:pt x="1355122" y="1123474"/>
                </a:lnTo>
                <a:lnTo>
                  <a:pt x="1355122" y="1444276"/>
                </a:lnTo>
                <a:lnTo>
                  <a:pt x="1383506" y="1444276"/>
                </a:lnTo>
                <a:lnTo>
                  <a:pt x="1383506" y="1151859"/>
                </a:lnTo>
                <a:lnTo>
                  <a:pt x="1518761" y="1287208"/>
                </a:lnTo>
                <a:lnTo>
                  <a:pt x="1541050" y="1309497"/>
                </a:lnTo>
                <a:lnTo>
                  <a:pt x="1541050" y="1444276"/>
                </a:lnTo>
                <a:lnTo>
                  <a:pt x="1569434" y="1444276"/>
                </a:lnTo>
                <a:lnTo>
                  <a:pt x="1569434" y="1337881"/>
                </a:lnTo>
                <a:lnTo>
                  <a:pt x="1575816" y="1344263"/>
                </a:lnTo>
                <a:lnTo>
                  <a:pt x="1668685" y="1437227"/>
                </a:lnTo>
                <a:lnTo>
                  <a:pt x="1675733" y="1444276"/>
                </a:lnTo>
                <a:lnTo>
                  <a:pt x="1741361" y="1441990"/>
                </a:lnTo>
                <a:lnTo>
                  <a:pt x="1736598" y="1437227"/>
                </a:lnTo>
                <a:close/>
                <a:moveTo>
                  <a:pt x="640461" y="408242"/>
                </a:moveTo>
                <a:lnTo>
                  <a:pt x="673703" y="441484"/>
                </a:lnTo>
                <a:lnTo>
                  <a:pt x="694849" y="462724"/>
                </a:lnTo>
                <a:lnTo>
                  <a:pt x="733425" y="501301"/>
                </a:lnTo>
                <a:lnTo>
                  <a:pt x="775144" y="543115"/>
                </a:lnTo>
                <a:lnTo>
                  <a:pt x="798005" y="565976"/>
                </a:lnTo>
                <a:lnTo>
                  <a:pt x="798005" y="1137094"/>
                </a:lnTo>
                <a:lnTo>
                  <a:pt x="775144" y="1114235"/>
                </a:lnTo>
                <a:lnTo>
                  <a:pt x="735997" y="1074992"/>
                </a:lnTo>
                <a:lnTo>
                  <a:pt x="694849" y="1033844"/>
                </a:lnTo>
                <a:lnTo>
                  <a:pt x="674275" y="1013175"/>
                </a:lnTo>
                <a:lnTo>
                  <a:pt x="645890" y="984790"/>
                </a:lnTo>
                <a:lnTo>
                  <a:pt x="640461" y="979360"/>
                </a:lnTo>
                <a:lnTo>
                  <a:pt x="640461" y="408242"/>
                </a:lnTo>
                <a:close/>
                <a:moveTo>
                  <a:pt x="454438" y="222123"/>
                </a:moveTo>
                <a:lnTo>
                  <a:pt x="518731" y="286417"/>
                </a:lnTo>
                <a:lnTo>
                  <a:pt x="554926" y="322707"/>
                </a:lnTo>
                <a:lnTo>
                  <a:pt x="612076" y="379857"/>
                </a:lnTo>
                <a:lnTo>
                  <a:pt x="612076" y="950976"/>
                </a:lnTo>
                <a:lnTo>
                  <a:pt x="591312" y="930212"/>
                </a:lnTo>
                <a:lnTo>
                  <a:pt x="580930" y="919829"/>
                </a:lnTo>
                <a:lnTo>
                  <a:pt x="570166" y="909066"/>
                </a:lnTo>
                <a:lnTo>
                  <a:pt x="454438" y="793337"/>
                </a:lnTo>
                <a:lnTo>
                  <a:pt x="454438" y="222123"/>
                </a:lnTo>
                <a:close/>
                <a:moveTo>
                  <a:pt x="277844" y="45434"/>
                </a:moveTo>
                <a:lnTo>
                  <a:pt x="299847" y="67437"/>
                </a:lnTo>
                <a:lnTo>
                  <a:pt x="328231" y="95821"/>
                </a:lnTo>
                <a:lnTo>
                  <a:pt x="375761" y="143446"/>
                </a:lnTo>
                <a:lnTo>
                  <a:pt x="384334" y="152019"/>
                </a:lnTo>
                <a:lnTo>
                  <a:pt x="398526" y="166211"/>
                </a:lnTo>
                <a:lnTo>
                  <a:pt x="412718" y="180404"/>
                </a:lnTo>
                <a:lnTo>
                  <a:pt x="426053" y="193738"/>
                </a:lnTo>
                <a:lnTo>
                  <a:pt x="426053" y="764858"/>
                </a:lnTo>
                <a:lnTo>
                  <a:pt x="273939" y="612743"/>
                </a:lnTo>
                <a:lnTo>
                  <a:pt x="268414" y="607218"/>
                </a:lnTo>
                <a:lnTo>
                  <a:pt x="268414" y="36004"/>
                </a:lnTo>
                <a:lnTo>
                  <a:pt x="277844" y="45434"/>
                </a:lnTo>
                <a:close/>
                <a:moveTo>
                  <a:pt x="983361" y="1322546"/>
                </a:moveTo>
                <a:lnTo>
                  <a:pt x="950595" y="1289780"/>
                </a:lnTo>
                <a:lnTo>
                  <a:pt x="878681" y="1217771"/>
                </a:lnTo>
                <a:lnTo>
                  <a:pt x="826389" y="1165479"/>
                </a:lnTo>
                <a:lnTo>
                  <a:pt x="826389" y="594360"/>
                </a:lnTo>
                <a:lnTo>
                  <a:pt x="912685" y="680656"/>
                </a:lnTo>
                <a:lnTo>
                  <a:pt x="983361" y="751427"/>
                </a:lnTo>
                <a:lnTo>
                  <a:pt x="983361" y="1322546"/>
                </a:lnTo>
                <a:close/>
              </a:path>
            </a:pathLst>
          </a:custGeom>
          <a:solidFill>
            <a:srgbClr val="D09E75">
              <a:alpha val="50000"/>
            </a:srgbClr>
          </a:solid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83D79A6B-C1C9-4325-8763-FDA55F9B20C8}"/>
              </a:ext>
            </a:extLst>
          </p:cNvPr>
          <p:cNvSpPr/>
          <p:nvPr/>
        </p:nvSpPr>
        <p:spPr>
          <a:xfrm>
            <a:off x="1746787" y="5200394"/>
            <a:ext cx="1743277" cy="1447968"/>
          </a:xfrm>
          <a:custGeom>
            <a:avLst/>
            <a:gdLst>
              <a:gd name="connsiteX0" fmla="*/ 977932 w 1743075"/>
              <a:gd name="connsiteY0" fmla="*/ 678085 h 1447800"/>
              <a:gd name="connsiteX1" fmla="*/ 972217 w 1743075"/>
              <a:gd name="connsiteY1" fmla="*/ 672370 h 1447800"/>
              <a:gd name="connsiteX2" fmla="*/ 950119 w 1743075"/>
              <a:gd name="connsiteY2" fmla="*/ 650272 h 1447800"/>
              <a:gd name="connsiteX3" fmla="*/ 950119 w 1743075"/>
              <a:gd name="connsiteY3" fmla="*/ 672179 h 1447800"/>
              <a:gd name="connsiteX4" fmla="*/ 904208 w 1743075"/>
              <a:gd name="connsiteY4" fmla="*/ 672179 h 1447800"/>
              <a:gd name="connsiteX5" fmla="*/ 927259 w 1743075"/>
              <a:gd name="connsiteY5" fmla="*/ 695325 h 1447800"/>
              <a:gd name="connsiteX6" fmla="*/ 950119 w 1743075"/>
              <a:gd name="connsiteY6" fmla="*/ 718185 h 1447800"/>
              <a:gd name="connsiteX7" fmla="*/ 978503 w 1743075"/>
              <a:gd name="connsiteY7" fmla="*/ 746569 h 1447800"/>
              <a:gd name="connsiteX8" fmla="*/ 978503 w 1743075"/>
              <a:gd name="connsiteY8" fmla="*/ 678656 h 1447800"/>
              <a:gd name="connsiteX9" fmla="*/ 977932 w 1743075"/>
              <a:gd name="connsiteY9" fmla="*/ 678085 h 1447800"/>
              <a:gd name="connsiteX10" fmla="*/ 786098 w 1743075"/>
              <a:gd name="connsiteY10" fmla="*/ 554069 h 1447800"/>
              <a:gd name="connsiteX11" fmla="*/ 792575 w 1743075"/>
              <a:gd name="connsiteY11" fmla="*/ 560546 h 1447800"/>
              <a:gd name="connsiteX12" fmla="*/ 792575 w 1743075"/>
              <a:gd name="connsiteY12" fmla="*/ 554069 h 1447800"/>
              <a:gd name="connsiteX13" fmla="*/ 786098 w 1743075"/>
              <a:gd name="connsiteY13" fmla="*/ 554069 h 1447800"/>
              <a:gd name="connsiteX14" fmla="*/ 393097 w 1743075"/>
              <a:gd name="connsiteY14" fmla="*/ 92869 h 1447800"/>
              <a:gd name="connsiteX15" fmla="*/ 378905 w 1743075"/>
              <a:gd name="connsiteY15" fmla="*/ 78677 h 1447800"/>
              <a:gd name="connsiteX16" fmla="*/ 378905 w 1743075"/>
              <a:gd name="connsiteY16" fmla="*/ 146495 h 1447800"/>
              <a:gd name="connsiteX17" fmla="*/ 392239 w 1743075"/>
              <a:gd name="connsiteY17" fmla="*/ 159925 h 1447800"/>
              <a:gd name="connsiteX18" fmla="*/ 393097 w 1743075"/>
              <a:gd name="connsiteY18" fmla="*/ 160782 h 1447800"/>
              <a:gd name="connsiteX19" fmla="*/ 420529 w 1743075"/>
              <a:gd name="connsiteY19" fmla="*/ 188214 h 1447800"/>
              <a:gd name="connsiteX20" fmla="*/ 420529 w 1743075"/>
              <a:gd name="connsiteY20" fmla="*/ 120396 h 1447800"/>
              <a:gd name="connsiteX21" fmla="*/ 393097 w 1743075"/>
              <a:gd name="connsiteY21" fmla="*/ 92869 h 1447800"/>
              <a:gd name="connsiteX22" fmla="*/ 666178 w 1743075"/>
              <a:gd name="connsiteY22" fmla="*/ 366141 h 1447800"/>
              <a:gd name="connsiteX23" fmla="*/ 637794 w 1743075"/>
              <a:gd name="connsiteY23" fmla="*/ 337756 h 1447800"/>
              <a:gd name="connsiteX24" fmla="*/ 606552 w 1743075"/>
              <a:gd name="connsiteY24" fmla="*/ 306514 h 1447800"/>
              <a:gd name="connsiteX25" fmla="*/ 606552 w 1743075"/>
              <a:gd name="connsiteY25" fmla="*/ 374333 h 1447800"/>
              <a:gd name="connsiteX26" fmla="*/ 612076 w 1743075"/>
              <a:gd name="connsiteY26" fmla="*/ 379857 h 1447800"/>
              <a:gd name="connsiteX27" fmla="*/ 612076 w 1743075"/>
              <a:gd name="connsiteY27" fmla="*/ 790575 h 1447800"/>
              <a:gd name="connsiteX28" fmla="*/ 640461 w 1743075"/>
              <a:gd name="connsiteY28" fmla="*/ 790575 h 1447800"/>
              <a:gd name="connsiteX29" fmla="*/ 640461 w 1743075"/>
              <a:gd name="connsiteY29" fmla="*/ 408242 h 1447800"/>
              <a:gd name="connsiteX30" fmla="*/ 670846 w 1743075"/>
              <a:gd name="connsiteY30" fmla="*/ 438626 h 1447800"/>
              <a:gd name="connsiteX31" fmla="*/ 707041 w 1743075"/>
              <a:gd name="connsiteY31" fmla="*/ 474917 h 1447800"/>
              <a:gd name="connsiteX32" fmla="*/ 707041 w 1743075"/>
              <a:gd name="connsiteY32" fmla="*/ 407003 h 1447800"/>
              <a:gd name="connsiteX33" fmla="*/ 666178 w 1743075"/>
              <a:gd name="connsiteY33" fmla="*/ 366141 h 1447800"/>
              <a:gd name="connsiteX34" fmla="*/ 1736598 w 1743075"/>
              <a:gd name="connsiteY34" fmla="*/ 1437227 h 1447800"/>
              <a:gd name="connsiteX35" fmla="*/ 1721548 w 1743075"/>
              <a:gd name="connsiteY35" fmla="*/ 1422177 h 1447800"/>
              <a:gd name="connsiteX36" fmla="*/ 1720596 w 1743075"/>
              <a:gd name="connsiteY36" fmla="*/ 1421225 h 1447800"/>
              <a:gd name="connsiteX37" fmla="*/ 1693164 w 1743075"/>
              <a:gd name="connsiteY37" fmla="*/ 1393793 h 1447800"/>
              <a:gd name="connsiteX38" fmla="*/ 1657350 w 1743075"/>
              <a:gd name="connsiteY38" fmla="*/ 1357884 h 1447800"/>
              <a:gd name="connsiteX39" fmla="*/ 1643729 w 1743075"/>
              <a:gd name="connsiteY39" fmla="*/ 1344263 h 1447800"/>
              <a:gd name="connsiteX40" fmla="*/ 1594675 w 1743075"/>
              <a:gd name="connsiteY40" fmla="*/ 1295210 h 1447800"/>
              <a:gd name="connsiteX41" fmla="*/ 1589246 w 1743075"/>
              <a:gd name="connsiteY41" fmla="*/ 1289780 h 1447800"/>
              <a:gd name="connsiteX42" fmla="*/ 1586674 w 1743075"/>
              <a:gd name="connsiteY42" fmla="*/ 1287208 h 1447800"/>
              <a:gd name="connsiteX43" fmla="*/ 1535621 w 1743075"/>
              <a:gd name="connsiteY43" fmla="*/ 1236155 h 1447800"/>
              <a:gd name="connsiteX44" fmla="*/ 1507236 w 1743075"/>
              <a:gd name="connsiteY44" fmla="*/ 1207770 h 1447800"/>
              <a:gd name="connsiteX45" fmla="*/ 1474661 w 1743075"/>
              <a:gd name="connsiteY45" fmla="*/ 1175100 h 1447800"/>
              <a:gd name="connsiteX46" fmla="*/ 1349692 w 1743075"/>
              <a:gd name="connsiteY46" fmla="*/ 1050131 h 1447800"/>
              <a:gd name="connsiteX47" fmla="*/ 1321308 w 1743075"/>
              <a:gd name="connsiteY47" fmla="*/ 1021651 h 1447800"/>
              <a:gd name="connsiteX48" fmla="*/ 1233488 w 1743075"/>
              <a:gd name="connsiteY48" fmla="*/ 933831 h 1447800"/>
              <a:gd name="connsiteX49" fmla="*/ 1163860 w 1743075"/>
              <a:gd name="connsiteY49" fmla="*/ 864108 h 1447800"/>
              <a:gd name="connsiteX50" fmla="*/ 1098709 w 1743075"/>
              <a:gd name="connsiteY50" fmla="*/ 798957 h 1447800"/>
              <a:gd name="connsiteX51" fmla="*/ 1090327 w 1743075"/>
              <a:gd name="connsiteY51" fmla="*/ 790575 h 1447800"/>
              <a:gd name="connsiteX52" fmla="*/ 1030796 w 1743075"/>
              <a:gd name="connsiteY52" fmla="*/ 730949 h 1447800"/>
              <a:gd name="connsiteX53" fmla="*/ 1022699 w 1743075"/>
              <a:gd name="connsiteY53" fmla="*/ 722852 h 1447800"/>
              <a:gd name="connsiteX54" fmla="*/ 978503 w 1743075"/>
              <a:gd name="connsiteY54" fmla="*/ 678656 h 1447800"/>
              <a:gd name="connsiteX55" fmla="*/ 977932 w 1743075"/>
              <a:gd name="connsiteY55" fmla="*/ 678085 h 1447800"/>
              <a:gd name="connsiteX56" fmla="*/ 972217 w 1743075"/>
              <a:gd name="connsiteY56" fmla="*/ 672370 h 1447800"/>
              <a:gd name="connsiteX57" fmla="*/ 950119 w 1743075"/>
              <a:gd name="connsiteY57" fmla="*/ 650272 h 1447800"/>
              <a:gd name="connsiteX58" fmla="*/ 927259 w 1743075"/>
              <a:gd name="connsiteY58" fmla="*/ 627412 h 1447800"/>
              <a:gd name="connsiteX59" fmla="*/ 854011 w 1743075"/>
              <a:gd name="connsiteY59" fmla="*/ 554069 h 1447800"/>
              <a:gd name="connsiteX60" fmla="*/ 843439 w 1743075"/>
              <a:gd name="connsiteY60" fmla="*/ 543496 h 1447800"/>
              <a:gd name="connsiteX61" fmla="*/ 825818 w 1743075"/>
              <a:gd name="connsiteY61" fmla="*/ 525875 h 1447800"/>
              <a:gd name="connsiteX62" fmla="*/ 792575 w 1743075"/>
              <a:gd name="connsiteY62" fmla="*/ 492633 h 1447800"/>
              <a:gd name="connsiteX63" fmla="*/ 764191 w 1743075"/>
              <a:gd name="connsiteY63" fmla="*/ 464249 h 1447800"/>
              <a:gd name="connsiteX64" fmla="*/ 743426 w 1743075"/>
              <a:gd name="connsiteY64" fmla="*/ 443484 h 1447800"/>
              <a:gd name="connsiteX65" fmla="*/ 722281 w 1743075"/>
              <a:gd name="connsiteY65" fmla="*/ 422338 h 1447800"/>
              <a:gd name="connsiteX66" fmla="*/ 707041 w 1743075"/>
              <a:gd name="connsiteY66" fmla="*/ 407003 h 1447800"/>
              <a:gd name="connsiteX67" fmla="*/ 666178 w 1743075"/>
              <a:gd name="connsiteY67" fmla="*/ 366141 h 1447800"/>
              <a:gd name="connsiteX68" fmla="*/ 637794 w 1743075"/>
              <a:gd name="connsiteY68" fmla="*/ 337756 h 1447800"/>
              <a:gd name="connsiteX69" fmla="*/ 606552 w 1743075"/>
              <a:gd name="connsiteY69" fmla="*/ 306514 h 1447800"/>
              <a:gd name="connsiteX70" fmla="*/ 579025 w 1743075"/>
              <a:gd name="connsiteY70" fmla="*/ 278987 h 1447800"/>
              <a:gd name="connsiteX71" fmla="*/ 578168 w 1743075"/>
              <a:gd name="connsiteY71" fmla="*/ 278130 h 1447800"/>
              <a:gd name="connsiteX72" fmla="*/ 564832 w 1743075"/>
              <a:gd name="connsiteY72" fmla="*/ 264795 h 1447800"/>
              <a:gd name="connsiteX73" fmla="*/ 550640 w 1743075"/>
              <a:gd name="connsiteY73" fmla="*/ 250507 h 1447800"/>
              <a:gd name="connsiteX74" fmla="*/ 480346 w 1743075"/>
              <a:gd name="connsiteY74" fmla="*/ 180213 h 1447800"/>
              <a:gd name="connsiteX75" fmla="*/ 455771 w 1743075"/>
              <a:gd name="connsiteY75" fmla="*/ 155543 h 1447800"/>
              <a:gd name="connsiteX76" fmla="*/ 451961 w 1743075"/>
              <a:gd name="connsiteY76" fmla="*/ 151829 h 1447800"/>
              <a:gd name="connsiteX77" fmla="*/ 420529 w 1743075"/>
              <a:gd name="connsiteY77" fmla="*/ 120396 h 1447800"/>
              <a:gd name="connsiteX78" fmla="*/ 393097 w 1743075"/>
              <a:gd name="connsiteY78" fmla="*/ 92869 h 1447800"/>
              <a:gd name="connsiteX79" fmla="*/ 328708 w 1743075"/>
              <a:gd name="connsiteY79" fmla="*/ 28480 h 1447800"/>
              <a:gd name="connsiteX80" fmla="*/ 302038 w 1743075"/>
              <a:gd name="connsiteY80" fmla="*/ 19050 h 1447800"/>
              <a:gd name="connsiteX81" fmla="*/ 282607 w 1743075"/>
              <a:gd name="connsiteY81" fmla="*/ 12097 h 1447800"/>
              <a:gd name="connsiteX82" fmla="*/ 268510 w 1743075"/>
              <a:gd name="connsiteY82" fmla="*/ 7144 h 1447800"/>
              <a:gd name="connsiteX83" fmla="*/ 240125 w 1743075"/>
              <a:gd name="connsiteY83" fmla="*/ 7144 h 1447800"/>
              <a:gd name="connsiteX84" fmla="*/ 240125 w 1743075"/>
              <a:gd name="connsiteY84" fmla="*/ 578739 h 1447800"/>
              <a:gd name="connsiteX85" fmla="*/ 217265 w 1743075"/>
              <a:gd name="connsiteY85" fmla="*/ 555975 h 1447800"/>
              <a:gd name="connsiteX86" fmla="*/ 215360 w 1743075"/>
              <a:gd name="connsiteY86" fmla="*/ 554069 h 1447800"/>
              <a:gd name="connsiteX87" fmla="*/ 7144 w 1743075"/>
              <a:gd name="connsiteY87" fmla="*/ 554069 h 1447800"/>
              <a:gd name="connsiteX88" fmla="*/ 7144 w 1743075"/>
              <a:gd name="connsiteY88" fmla="*/ 704374 h 1447800"/>
              <a:gd name="connsiteX89" fmla="*/ 33718 w 1743075"/>
              <a:gd name="connsiteY89" fmla="*/ 730949 h 1447800"/>
              <a:gd name="connsiteX90" fmla="*/ 89535 w 1743075"/>
              <a:gd name="connsiteY90" fmla="*/ 786860 h 1447800"/>
              <a:gd name="connsiteX91" fmla="*/ 108585 w 1743075"/>
              <a:gd name="connsiteY91" fmla="*/ 805910 h 1447800"/>
              <a:gd name="connsiteX92" fmla="*/ 193072 w 1743075"/>
              <a:gd name="connsiteY92" fmla="*/ 890492 h 1447800"/>
              <a:gd name="connsiteX93" fmla="*/ 302323 w 1743075"/>
              <a:gd name="connsiteY93" fmla="*/ 999744 h 1447800"/>
              <a:gd name="connsiteX94" fmla="*/ 316135 w 1743075"/>
              <a:gd name="connsiteY94" fmla="*/ 1013651 h 1447800"/>
              <a:gd name="connsiteX95" fmla="*/ 377476 w 1743075"/>
              <a:gd name="connsiteY95" fmla="*/ 1074992 h 1447800"/>
              <a:gd name="connsiteX96" fmla="*/ 443293 w 1743075"/>
              <a:gd name="connsiteY96" fmla="*/ 1140905 h 1447800"/>
              <a:gd name="connsiteX97" fmla="*/ 592074 w 1743075"/>
              <a:gd name="connsiteY97" fmla="*/ 1289780 h 1447800"/>
              <a:gd name="connsiteX98" fmla="*/ 722281 w 1743075"/>
              <a:gd name="connsiteY98" fmla="*/ 1420082 h 1447800"/>
              <a:gd name="connsiteX99" fmla="*/ 741140 w 1743075"/>
              <a:gd name="connsiteY99" fmla="*/ 1438942 h 1447800"/>
              <a:gd name="connsiteX100" fmla="*/ 743426 w 1743075"/>
              <a:gd name="connsiteY100" fmla="*/ 1441227 h 1447800"/>
              <a:gd name="connsiteX101" fmla="*/ 744188 w 1743075"/>
              <a:gd name="connsiteY101" fmla="*/ 1441990 h 1447800"/>
              <a:gd name="connsiteX102" fmla="*/ 746474 w 1743075"/>
              <a:gd name="connsiteY102" fmla="*/ 1444276 h 1447800"/>
              <a:gd name="connsiteX103" fmla="*/ 1104995 w 1743075"/>
              <a:gd name="connsiteY103" fmla="*/ 1444276 h 1447800"/>
              <a:gd name="connsiteX104" fmla="*/ 1099090 w 1743075"/>
              <a:gd name="connsiteY104" fmla="*/ 1438370 h 1447800"/>
              <a:gd name="connsiteX105" fmla="*/ 1030796 w 1743075"/>
              <a:gd name="connsiteY105" fmla="*/ 1369981 h 1447800"/>
              <a:gd name="connsiteX106" fmla="*/ 1011746 w 1743075"/>
              <a:gd name="connsiteY106" fmla="*/ 1350931 h 1447800"/>
              <a:gd name="connsiteX107" fmla="*/ 1011746 w 1743075"/>
              <a:gd name="connsiteY107" fmla="*/ 779812 h 1447800"/>
              <a:gd name="connsiteX108" fmla="*/ 1030796 w 1743075"/>
              <a:gd name="connsiteY108" fmla="*/ 798862 h 1447800"/>
              <a:gd name="connsiteX109" fmla="*/ 1064800 w 1743075"/>
              <a:gd name="connsiteY109" fmla="*/ 832961 h 1447800"/>
              <a:gd name="connsiteX110" fmla="*/ 1135475 w 1743075"/>
              <a:gd name="connsiteY110" fmla="*/ 903732 h 1447800"/>
              <a:gd name="connsiteX111" fmla="*/ 1163860 w 1743075"/>
              <a:gd name="connsiteY111" fmla="*/ 932117 h 1447800"/>
              <a:gd name="connsiteX112" fmla="*/ 1169194 w 1743075"/>
              <a:gd name="connsiteY112" fmla="*/ 937451 h 1447800"/>
              <a:gd name="connsiteX113" fmla="*/ 1169194 w 1743075"/>
              <a:gd name="connsiteY113" fmla="*/ 1444276 h 1447800"/>
              <a:gd name="connsiteX114" fmla="*/ 1197578 w 1743075"/>
              <a:gd name="connsiteY114" fmla="*/ 1444276 h 1447800"/>
              <a:gd name="connsiteX115" fmla="*/ 1197578 w 1743075"/>
              <a:gd name="connsiteY115" fmla="*/ 965835 h 1447800"/>
              <a:gd name="connsiteX116" fmla="*/ 1231392 w 1743075"/>
              <a:gd name="connsiteY116" fmla="*/ 999744 h 1447800"/>
              <a:gd name="connsiteX117" fmla="*/ 1321308 w 1743075"/>
              <a:gd name="connsiteY117" fmla="*/ 1089660 h 1447800"/>
              <a:gd name="connsiteX118" fmla="*/ 1349692 w 1743075"/>
              <a:gd name="connsiteY118" fmla="*/ 1118044 h 1447800"/>
              <a:gd name="connsiteX119" fmla="*/ 1355122 w 1743075"/>
              <a:gd name="connsiteY119" fmla="*/ 1123474 h 1447800"/>
              <a:gd name="connsiteX120" fmla="*/ 1355122 w 1743075"/>
              <a:gd name="connsiteY120" fmla="*/ 1444276 h 1447800"/>
              <a:gd name="connsiteX121" fmla="*/ 1383506 w 1743075"/>
              <a:gd name="connsiteY121" fmla="*/ 1444276 h 1447800"/>
              <a:gd name="connsiteX122" fmla="*/ 1383506 w 1743075"/>
              <a:gd name="connsiteY122" fmla="*/ 1151859 h 1447800"/>
              <a:gd name="connsiteX123" fmla="*/ 1421606 w 1743075"/>
              <a:gd name="connsiteY123" fmla="*/ 1189959 h 1447800"/>
              <a:gd name="connsiteX124" fmla="*/ 1474661 w 1743075"/>
              <a:gd name="connsiteY124" fmla="*/ 1243108 h 1447800"/>
              <a:gd name="connsiteX125" fmla="*/ 1507236 w 1743075"/>
              <a:gd name="connsiteY125" fmla="*/ 1275684 h 1447800"/>
              <a:gd name="connsiteX126" fmla="*/ 1541050 w 1743075"/>
              <a:gd name="connsiteY126" fmla="*/ 1309497 h 1447800"/>
              <a:gd name="connsiteX127" fmla="*/ 1541050 w 1743075"/>
              <a:gd name="connsiteY127" fmla="*/ 1444276 h 1447800"/>
              <a:gd name="connsiteX128" fmla="*/ 1569434 w 1743075"/>
              <a:gd name="connsiteY128" fmla="*/ 1444276 h 1447800"/>
              <a:gd name="connsiteX129" fmla="*/ 1569434 w 1743075"/>
              <a:gd name="connsiteY129" fmla="*/ 1337881 h 1447800"/>
              <a:gd name="connsiteX130" fmla="*/ 1575816 w 1743075"/>
              <a:gd name="connsiteY130" fmla="*/ 1344263 h 1447800"/>
              <a:gd name="connsiteX131" fmla="*/ 1594675 w 1743075"/>
              <a:gd name="connsiteY131" fmla="*/ 1363123 h 1447800"/>
              <a:gd name="connsiteX132" fmla="*/ 1657350 w 1743075"/>
              <a:gd name="connsiteY132" fmla="*/ 1425892 h 1447800"/>
              <a:gd name="connsiteX133" fmla="*/ 1675733 w 1743075"/>
              <a:gd name="connsiteY133" fmla="*/ 1444276 h 1447800"/>
              <a:gd name="connsiteX134" fmla="*/ 1693164 w 1743075"/>
              <a:gd name="connsiteY134" fmla="*/ 1443704 h 1447800"/>
              <a:gd name="connsiteX135" fmla="*/ 1721548 w 1743075"/>
              <a:gd name="connsiteY135" fmla="*/ 1442656 h 1447800"/>
              <a:gd name="connsiteX136" fmla="*/ 1741361 w 1743075"/>
              <a:gd name="connsiteY136" fmla="*/ 1441990 h 1447800"/>
              <a:gd name="connsiteX137" fmla="*/ 1736598 w 1743075"/>
              <a:gd name="connsiteY137" fmla="*/ 1437227 h 1447800"/>
              <a:gd name="connsiteX138" fmla="*/ 640461 w 1743075"/>
              <a:gd name="connsiteY138" fmla="*/ 408242 h 1447800"/>
              <a:gd name="connsiteX139" fmla="*/ 670846 w 1743075"/>
              <a:gd name="connsiteY139" fmla="*/ 438626 h 1447800"/>
              <a:gd name="connsiteX140" fmla="*/ 707041 w 1743075"/>
              <a:gd name="connsiteY140" fmla="*/ 474917 h 1447800"/>
              <a:gd name="connsiteX141" fmla="*/ 722281 w 1743075"/>
              <a:gd name="connsiteY141" fmla="*/ 490156 h 1447800"/>
              <a:gd name="connsiteX142" fmla="*/ 743426 w 1743075"/>
              <a:gd name="connsiteY142" fmla="*/ 511302 h 1447800"/>
              <a:gd name="connsiteX143" fmla="*/ 764191 w 1743075"/>
              <a:gd name="connsiteY143" fmla="*/ 532162 h 1447800"/>
              <a:gd name="connsiteX144" fmla="*/ 786098 w 1743075"/>
              <a:gd name="connsiteY144" fmla="*/ 554069 h 1447800"/>
              <a:gd name="connsiteX145" fmla="*/ 792575 w 1743075"/>
              <a:gd name="connsiteY145" fmla="*/ 560546 h 1447800"/>
              <a:gd name="connsiteX146" fmla="*/ 798005 w 1743075"/>
              <a:gd name="connsiteY146" fmla="*/ 565976 h 1447800"/>
              <a:gd name="connsiteX147" fmla="*/ 798005 w 1743075"/>
              <a:gd name="connsiteY147" fmla="*/ 1137094 h 1447800"/>
              <a:gd name="connsiteX148" fmla="*/ 743426 w 1743075"/>
              <a:gd name="connsiteY148" fmla="*/ 1082421 h 1447800"/>
              <a:gd name="connsiteX149" fmla="*/ 722281 w 1743075"/>
              <a:gd name="connsiteY149" fmla="*/ 1061276 h 1447800"/>
              <a:gd name="connsiteX150" fmla="*/ 674751 w 1743075"/>
              <a:gd name="connsiteY150" fmla="*/ 1013651 h 1447800"/>
              <a:gd name="connsiteX151" fmla="*/ 660844 w 1743075"/>
              <a:gd name="connsiteY151" fmla="*/ 999744 h 1447800"/>
              <a:gd name="connsiteX152" fmla="*/ 640461 w 1743075"/>
              <a:gd name="connsiteY152" fmla="*/ 979360 h 1447800"/>
              <a:gd name="connsiteX153" fmla="*/ 640461 w 1743075"/>
              <a:gd name="connsiteY153" fmla="*/ 408242 h 1447800"/>
              <a:gd name="connsiteX154" fmla="*/ 454438 w 1743075"/>
              <a:gd name="connsiteY154" fmla="*/ 222123 h 1447800"/>
              <a:gd name="connsiteX155" fmla="*/ 467868 w 1743075"/>
              <a:gd name="connsiteY155" fmla="*/ 235553 h 1447800"/>
              <a:gd name="connsiteX156" fmla="*/ 480346 w 1743075"/>
              <a:gd name="connsiteY156" fmla="*/ 248031 h 1447800"/>
              <a:gd name="connsiteX157" fmla="*/ 527780 w 1743075"/>
              <a:gd name="connsiteY157" fmla="*/ 295561 h 1447800"/>
              <a:gd name="connsiteX158" fmla="*/ 564832 w 1743075"/>
              <a:gd name="connsiteY158" fmla="*/ 332613 h 1447800"/>
              <a:gd name="connsiteX159" fmla="*/ 578168 w 1743075"/>
              <a:gd name="connsiteY159" fmla="*/ 345948 h 1447800"/>
              <a:gd name="connsiteX160" fmla="*/ 579025 w 1743075"/>
              <a:gd name="connsiteY160" fmla="*/ 346805 h 1447800"/>
              <a:gd name="connsiteX161" fmla="*/ 606552 w 1743075"/>
              <a:gd name="connsiteY161" fmla="*/ 374333 h 1447800"/>
              <a:gd name="connsiteX162" fmla="*/ 612076 w 1743075"/>
              <a:gd name="connsiteY162" fmla="*/ 379857 h 1447800"/>
              <a:gd name="connsiteX163" fmla="*/ 612076 w 1743075"/>
              <a:gd name="connsiteY163" fmla="*/ 950976 h 1447800"/>
              <a:gd name="connsiteX164" fmla="*/ 454438 w 1743075"/>
              <a:gd name="connsiteY164" fmla="*/ 793337 h 1447800"/>
              <a:gd name="connsiteX165" fmla="*/ 454438 w 1743075"/>
              <a:gd name="connsiteY165" fmla="*/ 222123 h 1447800"/>
              <a:gd name="connsiteX166" fmla="*/ 335566 w 1743075"/>
              <a:gd name="connsiteY166" fmla="*/ 103061 h 1447800"/>
              <a:gd name="connsiteX167" fmla="*/ 342519 w 1743075"/>
              <a:gd name="connsiteY167" fmla="*/ 110109 h 1447800"/>
              <a:gd name="connsiteX168" fmla="*/ 378905 w 1743075"/>
              <a:gd name="connsiteY168" fmla="*/ 146495 h 1447800"/>
              <a:gd name="connsiteX169" fmla="*/ 392239 w 1743075"/>
              <a:gd name="connsiteY169" fmla="*/ 159925 h 1447800"/>
              <a:gd name="connsiteX170" fmla="*/ 393097 w 1743075"/>
              <a:gd name="connsiteY170" fmla="*/ 160782 h 1447800"/>
              <a:gd name="connsiteX171" fmla="*/ 420529 w 1743075"/>
              <a:gd name="connsiteY171" fmla="*/ 188214 h 1447800"/>
              <a:gd name="connsiteX172" fmla="*/ 426053 w 1743075"/>
              <a:gd name="connsiteY172" fmla="*/ 193738 h 1447800"/>
              <a:gd name="connsiteX173" fmla="*/ 426053 w 1743075"/>
              <a:gd name="connsiteY173" fmla="*/ 764858 h 1447800"/>
              <a:gd name="connsiteX174" fmla="*/ 333661 w 1743075"/>
              <a:gd name="connsiteY174" fmla="*/ 672370 h 1447800"/>
              <a:gd name="connsiteX175" fmla="*/ 268510 w 1743075"/>
              <a:gd name="connsiteY175" fmla="*/ 607218 h 1447800"/>
              <a:gd name="connsiteX176" fmla="*/ 268510 w 1743075"/>
              <a:gd name="connsiteY176" fmla="*/ 36004 h 1447800"/>
              <a:gd name="connsiteX177" fmla="*/ 294418 w 1743075"/>
              <a:gd name="connsiteY177" fmla="*/ 61913 h 1447800"/>
              <a:gd name="connsiteX178" fmla="*/ 335566 w 1743075"/>
              <a:gd name="connsiteY178" fmla="*/ 103061 h 1447800"/>
              <a:gd name="connsiteX179" fmla="*/ 983361 w 1743075"/>
              <a:gd name="connsiteY179" fmla="*/ 1322546 h 1447800"/>
              <a:gd name="connsiteX180" fmla="*/ 927259 w 1743075"/>
              <a:gd name="connsiteY180" fmla="*/ 1266444 h 1447800"/>
              <a:gd name="connsiteX181" fmla="*/ 846963 w 1743075"/>
              <a:gd name="connsiteY181" fmla="*/ 1186053 h 1447800"/>
              <a:gd name="connsiteX182" fmla="*/ 826389 w 1743075"/>
              <a:gd name="connsiteY182" fmla="*/ 1165479 h 1447800"/>
              <a:gd name="connsiteX183" fmla="*/ 826389 w 1743075"/>
              <a:gd name="connsiteY183" fmla="*/ 594360 h 1447800"/>
              <a:gd name="connsiteX184" fmla="*/ 846963 w 1743075"/>
              <a:gd name="connsiteY184" fmla="*/ 614934 h 1447800"/>
              <a:gd name="connsiteX185" fmla="*/ 904208 w 1743075"/>
              <a:gd name="connsiteY185" fmla="*/ 672179 h 1447800"/>
              <a:gd name="connsiteX186" fmla="*/ 927259 w 1743075"/>
              <a:gd name="connsiteY186" fmla="*/ 695325 h 1447800"/>
              <a:gd name="connsiteX187" fmla="*/ 950119 w 1743075"/>
              <a:gd name="connsiteY187" fmla="*/ 718185 h 1447800"/>
              <a:gd name="connsiteX188" fmla="*/ 983361 w 1743075"/>
              <a:gd name="connsiteY188" fmla="*/ 751427 h 1447800"/>
              <a:gd name="connsiteX189" fmla="*/ 983361 w 1743075"/>
              <a:gd name="connsiteY189" fmla="*/ 1322546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Lst>
            <a:rect l="l" t="t" r="r" b="b"/>
            <a:pathLst>
              <a:path w="1743075" h="1447800">
                <a:moveTo>
                  <a:pt x="977932" y="678085"/>
                </a:moveTo>
                <a:lnTo>
                  <a:pt x="972217" y="672370"/>
                </a:lnTo>
                <a:lnTo>
                  <a:pt x="950119" y="650272"/>
                </a:lnTo>
                <a:lnTo>
                  <a:pt x="950119" y="672179"/>
                </a:lnTo>
                <a:lnTo>
                  <a:pt x="904208" y="672179"/>
                </a:lnTo>
                <a:cubicBezTo>
                  <a:pt x="904399" y="672370"/>
                  <a:pt x="927259" y="695325"/>
                  <a:pt x="927259" y="695325"/>
                </a:cubicBezTo>
                <a:lnTo>
                  <a:pt x="950119" y="718185"/>
                </a:lnTo>
                <a:lnTo>
                  <a:pt x="978503" y="746569"/>
                </a:lnTo>
                <a:lnTo>
                  <a:pt x="978503" y="678656"/>
                </a:lnTo>
                <a:lnTo>
                  <a:pt x="977932" y="678085"/>
                </a:lnTo>
                <a:close/>
                <a:moveTo>
                  <a:pt x="786098" y="554069"/>
                </a:moveTo>
                <a:lnTo>
                  <a:pt x="792575" y="560546"/>
                </a:lnTo>
                <a:lnTo>
                  <a:pt x="792575" y="554069"/>
                </a:lnTo>
                <a:lnTo>
                  <a:pt x="786098" y="554069"/>
                </a:lnTo>
                <a:close/>
                <a:moveTo>
                  <a:pt x="393097" y="92869"/>
                </a:moveTo>
                <a:lnTo>
                  <a:pt x="378905" y="78677"/>
                </a:lnTo>
                <a:lnTo>
                  <a:pt x="378905" y="146495"/>
                </a:lnTo>
                <a:lnTo>
                  <a:pt x="392239" y="159925"/>
                </a:lnTo>
                <a:lnTo>
                  <a:pt x="393097" y="160782"/>
                </a:lnTo>
                <a:lnTo>
                  <a:pt x="420529" y="188214"/>
                </a:lnTo>
                <a:lnTo>
                  <a:pt x="420529" y="120396"/>
                </a:lnTo>
                <a:lnTo>
                  <a:pt x="393097" y="92869"/>
                </a:lnTo>
                <a:close/>
                <a:moveTo>
                  <a:pt x="666178" y="366141"/>
                </a:moveTo>
                <a:lnTo>
                  <a:pt x="637794" y="337756"/>
                </a:lnTo>
                <a:lnTo>
                  <a:pt x="606552" y="306514"/>
                </a:lnTo>
                <a:lnTo>
                  <a:pt x="606552" y="374333"/>
                </a:lnTo>
                <a:lnTo>
                  <a:pt x="612076" y="379857"/>
                </a:lnTo>
                <a:lnTo>
                  <a:pt x="612076" y="790575"/>
                </a:lnTo>
                <a:lnTo>
                  <a:pt x="640461" y="790575"/>
                </a:lnTo>
                <a:lnTo>
                  <a:pt x="640461" y="408242"/>
                </a:lnTo>
                <a:lnTo>
                  <a:pt x="670846" y="438626"/>
                </a:lnTo>
                <a:lnTo>
                  <a:pt x="707041" y="474917"/>
                </a:lnTo>
                <a:lnTo>
                  <a:pt x="707041" y="407003"/>
                </a:lnTo>
                <a:lnTo>
                  <a:pt x="666178" y="366141"/>
                </a:lnTo>
                <a:close/>
                <a:moveTo>
                  <a:pt x="1736598" y="1437227"/>
                </a:moveTo>
                <a:lnTo>
                  <a:pt x="1721548" y="1422177"/>
                </a:lnTo>
                <a:lnTo>
                  <a:pt x="1720596" y="1421225"/>
                </a:lnTo>
                <a:lnTo>
                  <a:pt x="1693164" y="1393793"/>
                </a:lnTo>
                <a:lnTo>
                  <a:pt x="1657350" y="1357884"/>
                </a:lnTo>
                <a:lnTo>
                  <a:pt x="1643729" y="1344263"/>
                </a:lnTo>
                <a:lnTo>
                  <a:pt x="1594675" y="1295210"/>
                </a:lnTo>
                <a:lnTo>
                  <a:pt x="1589246" y="1289780"/>
                </a:lnTo>
                <a:lnTo>
                  <a:pt x="1586674" y="1287208"/>
                </a:lnTo>
                <a:lnTo>
                  <a:pt x="1535621" y="1236155"/>
                </a:lnTo>
                <a:lnTo>
                  <a:pt x="1507236" y="1207770"/>
                </a:lnTo>
                <a:lnTo>
                  <a:pt x="1474661" y="1175100"/>
                </a:lnTo>
                <a:lnTo>
                  <a:pt x="1349692" y="1050131"/>
                </a:lnTo>
                <a:lnTo>
                  <a:pt x="1321308" y="1021651"/>
                </a:lnTo>
                <a:lnTo>
                  <a:pt x="1233488" y="933831"/>
                </a:lnTo>
                <a:lnTo>
                  <a:pt x="1163860" y="864108"/>
                </a:lnTo>
                <a:lnTo>
                  <a:pt x="1098709" y="798957"/>
                </a:lnTo>
                <a:lnTo>
                  <a:pt x="1090327" y="790575"/>
                </a:lnTo>
                <a:lnTo>
                  <a:pt x="1030796" y="730949"/>
                </a:lnTo>
                <a:lnTo>
                  <a:pt x="1022699" y="722852"/>
                </a:lnTo>
                <a:lnTo>
                  <a:pt x="978503" y="678656"/>
                </a:lnTo>
                <a:lnTo>
                  <a:pt x="977932" y="678085"/>
                </a:lnTo>
                <a:lnTo>
                  <a:pt x="972217" y="672370"/>
                </a:lnTo>
                <a:lnTo>
                  <a:pt x="950119" y="650272"/>
                </a:lnTo>
                <a:lnTo>
                  <a:pt x="927259" y="627412"/>
                </a:lnTo>
                <a:lnTo>
                  <a:pt x="854011" y="554069"/>
                </a:lnTo>
                <a:lnTo>
                  <a:pt x="843439" y="543496"/>
                </a:lnTo>
                <a:lnTo>
                  <a:pt x="825818" y="525875"/>
                </a:lnTo>
                <a:lnTo>
                  <a:pt x="792575" y="492633"/>
                </a:lnTo>
                <a:lnTo>
                  <a:pt x="764191" y="464249"/>
                </a:lnTo>
                <a:lnTo>
                  <a:pt x="743426" y="443484"/>
                </a:lnTo>
                <a:lnTo>
                  <a:pt x="722281" y="422338"/>
                </a:lnTo>
                <a:lnTo>
                  <a:pt x="707041" y="407003"/>
                </a:lnTo>
                <a:lnTo>
                  <a:pt x="666178" y="366141"/>
                </a:lnTo>
                <a:lnTo>
                  <a:pt x="637794" y="337756"/>
                </a:lnTo>
                <a:lnTo>
                  <a:pt x="606552" y="306514"/>
                </a:lnTo>
                <a:lnTo>
                  <a:pt x="579025" y="278987"/>
                </a:lnTo>
                <a:lnTo>
                  <a:pt x="578168" y="278130"/>
                </a:lnTo>
                <a:lnTo>
                  <a:pt x="564832" y="264795"/>
                </a:lnTo>
                <a:lnTo>
                  <a:pt x="550640" y="250507"/>
                </a:lnTo>
                <a:lnTo>
                  <a:pt x="480346" y="180213"/>
                </a:lnTo>
                <a:lnTo>
                  <a:pt x="455771" y="155543"/>
                </a:lnTo>
                <a:lnTo>
                  <a:pt x="451961" y="151829"/>
                </a:lnTo>
                <a:lnTo>
                  <a:pt x="420529" y="120396"/>
                </a:lnTo>
                <a:lnTo>
                  <a:pt x="393097" y="92869"/>
                </a:lnTo>
                <a:lnTo>
                  <a:pt x="328708" y="28480"/>
                </a:lnTo>
                <a:lnTo>
                  <a:pt x="302038" y="19050"/>
                </a:lnTo>
                <a:cubicBezTo>
                  <a:pt x="301752" y="18955"/>
                  <a:pt x="282607" y="12097"/>
                  <a:pt x="282607" y="12097"/>
                </a:cubicBezTo>
                <a:cubicBezTo>
                  <a:pt x="282416" y="12097"/>
                  <a:pt x="268510" y="7144"/>
                  <a:pt x="268510" y="7144"/>
                </a:cubicBezTo>
                <a:lnTo>
                  <a:pt x="240125" y="7144"/>
                </a:lnTo>
                <a:lnTo>
                  <a:pt x="240125" y="578739"/>
                </a:lnTo>
                <a:lnTo>
                  <a:pt x="217265" y="555975"/>
                </a:lnTo>
                <a:lnTo>
                  <a:pt x="215360" y="554069"/>
                </a:lnTo>
                <a:lnTo>
                  <a:pt x="7144" y="554069"/>
                </a:lnTo>
                <a:lnTo>
                  <a:pt x="7144" y="704374"/>
                </a:lnTo>
                <a:lnTo>
                  <a:pt x="33718" y="730949"/>
                </a:lnTo>
                <a:lnTo>
                  <a:pt x="89535" y="786860"/>
                </a:lnTo>
                <a:lnTo>
                  <a:pt x="108585" y="805910"/>
                </a:lnTo>
                <a:lnTo>
                  <a:pt x="193072" y="890492"/>
                </a:lnTo>
                <a:lnTo>
                  <a:pt x="302323" y="999744"/>
                </a:lnTo>
                <a:lnTo>
                  <a:pt x="316135" y="1013651"/>
                </a:lnTo>
                <a:lnTo>
                  <a:pt x="377476" y="1074992"/>
                </a:lnTo>
                <a:lnTo>
                  <a:pt x="443293" y="1140905"/>
                </a:lnTo>
                <a:lnTo>
                  <a:pt x="592074" y="1289780"/>
                </a:lnTo>
                <a:lnTo>
                  <a:pt x="722281" y="1420082"/>
                </a:lnTo>
                <a:lnTo>
                  <a:pt x="741140" y="1438942"/>
                </a:lnTo>
                <a:lnTo>
                  <a:pt x="743426" y="1441227"/>
                </a:lnTo>
                <a:lnTo>
                  <a:pt x="744188" y="1441990"/>
                </a:lnTo>
                <a:lnTo>
                  <a:pt x="746474" y="1444276"/>
                </a:lnTo>
                <a:lnTo>
                  <a:pt x="1104995" y="1444276"/>
                </a:lnTo>
                <a:lnTo>
                  <a:pt x="1099090" y="1438370"/>
                </a:lnTo>
                <a:lnTo>
                  <a:pt x="1030796" y="1369981"/>
                </a:lnTo>
                <a:lnTo>
                  <a:pt x="1011746" y="1350931"/>
                </a:lnTo>
                <a:lnTo>
                  <a:pt x="1011746" y="779812"/>
                </a:lnTo>
                <a:lnTo>
                  <a:pt x="1030796" y="798862"/>
                </a:lnTo>
                <a:lnTo>
                  <a:pt x="1064800" y="832961"/>
                </a:lnTo>
                <a:lnTo>
                  <a:pt x="1135475" y="903732"/>
                </a:lnTo>
                <a:lnTo>
                  <a:pt x="1163860" y="932117"/>
                </a:lnTo>
                <a:lnTo>
                  <a:pt x="1169194" y="937451"/>
                </a:lnTo>
                <a:lnTo>
                  <a:pt x="1169194" y="1444276"/>
                </a:lnTo>
                <a:lnTo>
                  <a:pt x="1197578" y="1444276"/>
                </a:lnTo>
                <a:lnTo>
                  <a:pt x="1197578" y="965835"/>
                </a:lnTo>
                <a:lnTo>
                  <a:pt x="1231392" y="999744"/>
                </a:lnTo>
                <a:lnTo>
                  <a:pt x="1321308" y="1089660"/>
                </a:lnTo>
                <a:lnTo>
                  <a:pt x="1349692" y="1118044"/>
                </a:lnTo>
                <a:lnTo>
                  <a:pt x="1355122" y="1123474"/>
                </a:lnTo>
                <a:lnTo>
                  <a:pt x="1355122" y="1444276"/>
                </a:lnTo>
                <a:lnTo>
                  <a:pt x="1383506" y="1444276"/>
                </a:lnTo>
                <a:lnTo>
                  <a:pt x="1383506" y="1151859"/>
                </a:lnTo>
                <a:lnTo>
                  <a:pt x="1421606" y="1189959"/>
                </a:lnTo>
                <a:lnTo>
                  <a:pt x="1474661" y="1243108"/>
                </a:lnTo>
                <a:lnTo>
                  <a:pt x="1507236" y="1275684"/>
                </a:lnTo>
                <a:lnTo>
                  <a:pt x="1541050" y="1309497"/>
                </a:lnTo>
                <a:lnTo>
                  <a:pt x="1541050" y="1444276"/>
                </a:lnTo>
                <a:lnTo>
                  <a:pt x="1569434" y="1444276"/>
                </a:lnTo>
                <a:lnTo>
                  <a:pt x="1569434" y="1337881"/>
                </a:lnTo>
                <a:lnTo>
                  <a:pt x="1575816" y="1344263"/>
                </a:lnTo>
                <a:lnTo>
                  <a:pt x="1594675" y="1363123"/>
                </a:lnTo>
                <a:lnTo>
                  <a:pt x="1657350" y="1425892"/>
                </a:lnTo>
                <a:lnTo>
                  <a:pt x="1675733" y="1444276"/>
                </a:lnTo>
                <a:lnTo>
                  <a:pt x="1693164" y="1443704"/>
                </a:lnTo>
                <a:lnTo>
                  <a:pt x="1721548" y="1442656"/>
                </a:lnTo>
                <a:lnTo>
                  <a:pt x="1741361" y="1441990"/>
                </a:lnTo>
                <a:lnTo>
                  <a:pt x="1736598" y="1437227"/>
                </a:lnTo>
                <a:close/>
                <a:moveTo>
                  <a:pt x="640461" y="408242"/>
                </a:moveTo>
                <a:lnTo>
                  <a:pt x="670846" y="438626"/>
                </a:lnTo>
                <a:lnTo>
                  <a:pt x="707041" y="474917"/>
                </a:lnTo>
                <a:lnTo>
                  <a:pt x="722281" y="490156"/>
                </a:lnTo>
                <a:lnTo>
                  <a:pt x="743426" y="511302"/>
                </a:lnTo>
                <a:lnTo>
                  <a:pt x="764191" y="532162"/>
                </a:lnTo>
                <a:lnTo>
                  <a:pt x="786098" y="554069"/>
                </a:lnTo>
                <a:lnTo>
                  <a:pt x="792575" y="560546"/>
                </a:lnTo>
                <a:lnTo>
                  <a:pt x="798005" y="565976"/>
                </a:lnTo>
                <a:lnTo>
                  <a:pt x="798005" y="1137094"/>
                </a:lnTo>
                <a:lnTo>
                  <a:pt x="743426" y="1082421"/>
                </a:lnTo>
                <a:lnTo>
                  <a:pt x="722281" y="1061276"/>
                </a:lnTo>
                <a:lnTo>
                  <a:pt x="674751" y="1013651"/>
                </a:lnTo>
                <a:lnTo>
                  <a:pt x="660844" y="999744"/>
                </a:lnTo>
                <a:lnTo>
                  <a:pt x="640461" y="979360"/>
                </a:lnTo>
                <a:lnTo>
                  <a:pt x="640461" y="408242"/>
                </a:lnTo>
                <a:close/>
                <a:moveTo>
                  <a:pt x="454438" y="222123"/>
                </a:moveTo>
                <a:lnTo>
                  <a:pt x="467868" y="235553"/>
                </a:lnTo>
                <a:lnTo>
                  <a:pt x="480346" y="248031"/>
                </a:lnTo>
                <a:lnTo>
                  <a:pt x="527780" y="295561"/>
                </a:lnTo>
                <a:lnTo>
                  <a:pt x="564832" y="332613"/>
                </a:lnTo>
                <a:lnTo>
                  <a:pt x="578168" y="345948"/>
                </a:lnTo>
                <a:lnTo>
                  <a:pt x="579025" y="346805"/>
                </a:lnTo>
                <a:lnTo>
                  <a:pt x="606552" y="374333"/>
                </a:lnTo>
                <a:lnTo>
                  <a:pt x="612076" y="379857"/>
                </a:lnTo>
                <a:lnTo>
                  <a:pt x="612076" y="950976"/>
                </a:lnTo>
                <a:lnTo>
                  <a:pt x="454438" y="793337"/>
                </a:lnTo>
                <a:lnTo>
                  <a:pt x="454438" y="222123"/>
                </a:lnTo>
                <a:close/>
                <a:moveTo>
                  <a:pt x="335566" y="103061"/>
                </a:moveTo>
                <a:lnTo>
                  <a:pt x="342519" y="110109"/>
                </a:lnTo>
                <a:lnTo>
                  <a:pt x="378905" y="146495"/>
                </a:lnTo>
                <a:lnTo>
                  <a:pt x="392239" y="159925"/>
                </a:lnTo>
                <a:lnTo>
                  <a:pt x="393097" y="160782"/>
                </a:lnTo>
                <a:lnTo>
                  <a:pt x="420529" y="188214"/>
                </a:lnTo>
                <a:lnTo>
                  <a:pt x="426053" y="193738"/>
                </a:lnTo>
                <a:lnTo>
                  <a:pt x="426053" y="764858"/>
                </a:lnTo>
                <a:lnTo>
                  <a:pt x="333661" y="672370"/>
                </a:lnTo>
                <a:cubicBezTo>
                  <a:pt x="333470" y="672179"/>
                  <a:pt x="268510" y="607218"/>
                  <a:pt x="268510" y="607218"/>
                </a:cubicBezTo>
                <a:lnTo>
                  <a:pt x="268510" y="36004"/>
                </a:lnTo>
                <a:lnTo>
                  <a:pt x="294418" y="61913"/>
                </a:lnTo>
                <a:lnTo>
                  <a:pt x="335566" y="103061"/>
                </a:lnTo>
                <a:close/>
                <a:moveTo>
                  <a:pt x="983361" y="1322546"/>
                </a:moveTo>
                <a:lnTo>
                  <a:pt x="927259" y="1266444"/>
                </a:lnTo>
                <a:lnTo>
                  <a:pt x="846963" y="1186053"/>
                </a:lnTo>
                <a:lnTo>
                  <a:pt x="826389" y="1165479"/>
                </a:lnTo>
                <a:lnTo>
                  <a:pt x="826389" y="594360"/>
                </a:lnTo>
                <a:lnTo>
                  <a:pt x="846963" y="614934"/>
                </a:lnTo>
                <a:lnTo>
                  <a:pt x="904208" y="672179"/>
                </a:lnTo>
                <a:cubicBezTo>
                  <a:pt x="904399" y="672370"/>
                  <a:pt x="927259" y="695325"/>
                  <a:pt x="927259" y="695325"/>
                </a:cubicBezTo>
                <a:lnTo>
                  <a:pt x="950119" y="718185"/>
                </a:lnTo>
                <a:lnTo>
                  <a:pt x="983361" y="751427"/>
                </a:lnTo>
                <a:lnTo>
                  <a:pt x="983361" y="1322546"/>
                </a:lnTo>
                <a:close/>
              </a:path>
            </a:pathLst>
          </a:custGeom>
          <a:solidFill>
            <a:srgbClr val="71513D"/>
          </a:solid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C86CB8BF-1EC7-447D-ADB4-B721BE9D8012}"/>
              </a:ext>
            </a:extLst>
          </p:cNvPr>
          <p:cNvSpPr/>
          <p:nvPr/>
        </p:nvSpPr>
        <p:spPr>
          <a:xfrm>
            <a:off x="9143043" y="645393"/>
            <a:ext cx="361992" cy="6001445"/>
          </a:xfrm>
          <a:custGeom>
            <a:avLst/>
            <a:gdLst>
              <a:gd name="connsiteX0" fmla="*/ 7144 w 361950"/>
              <a:gd name="connsiteY0" fmla="*/ 7144 h 6000750"/>
              <a:gd name="connsiteX1" fmla="*/ 362046 w 361950"/>
              <a:gd name="connsiteY1" fmla="*/ 7144 h 6000750"/>
              <a:gd name="connsiteX2" fmla="*/ 362046 w 361950"/>
              <a:gd name="connsiteY2" fmla="*/ 5996464 h 6000750"/>
              <a:gd name="connsiteX3" fmla="*/ 7144 w 361950"/>
              <a:gd name="connsiteY3" fmla="*/ 5996464 h 6000750"/>
            </a:gdLst>
            <a:ahLst/>
            <a:cxnLst>
              <a:cxn ang="0">
                <a:pos x="connsiteX0" y="connsiteY0"/>
              </a:cxn>
              <a:cxn ang="0">
                <a:pos x="connsiteX1" y="connsiteY1"/>
              </a:cxn>
              <a:cxn ang="0">
                <a:pos x="connsiteX2" y="connsiteY2"/>
              </a:cxn>
              <a:cxn ang="0">
                <a:pos x="connsiteX3" y="connsiteY3"/>
              </a:cxn>
            </a:cxnLst>
            <a:rect l="l" t="t" r="r" b="b"/>
            <a:pathLst>
              <a:path w="361950" h="6000750">
                <a:moveTo>
                  <a:pt x="7144" y="7144"/>
                </a:moveTo>
                <a:lnTo>
                  <a:pt x="362046" y="7144"/>
                </a:lnTo>
                <a:lnTo>
                  <a:pt x="362046" y="5996464"/>
                </a:lnTo>
                <a:lnTo>
                  <a:pt x="7144" y="5996464"/>
                </a:lnTo>
                <a:close/>
              </a:path>
            </a:pathLst>
          </a:custGeom>
          <a:solidFill>
            <a:srgbClr val="90694C"/>
          </a:solid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588BC1CD-6F36-4D21-9F5C-5F7C7369D6F0}"/>
              </a:ext>
            </a:extLst>
          </p:cNvPr>
          <p:cNvSpPr/>
          <p:nvPr/>
        </p:nvSpPr>
        <p:spPr>
          <a:xfrm>
            <a:off x="14102332" y="645393"/>
            <a:ext cx="361992" cy="6001445"/>
          </a:xfrm>
          <a:custGeom>
            <a:avLst/>
            <a:gdLst>
              <a:gd name="connsiteX0" fmla="*/ 7144 w 361950"/>
              <a:gd name="connsiteY0" fmla="*/ 7144 h 6000750"/>
              <a:gd name="connsiteX1" fmla="*/ 362045 w 361950"/>
              <a:gd name="connsiteY1" fmla="*/ 7144 h 6000750"/>
              <a:gd name="connsiteX2" fmla="*/ 362045 w 361950"/>
              <a:gd name="connsiteY2" fmla="*/ 5997511 h 6000750"/>
              <a:gd name="connsiteX3" fmla="*/ 7144 w 361950"/>
              <a:gd name="connsiteY3" fmla="*/ 5997511 h 6000750"/>
            </a:gdLst>
            <a:ahLst/>
            <a:cxnLst>
              <a:cxn ang="0">
                <a:pos x="connsiteX0" y="connsiteY0"/>
              </a:cxn>
              <a:cxn ang="0">
                <a:pos x="connsiteX1" y="connsiteY1"/>
              </a:cxn>
              <a:cxn ang="0">
                <a:pos x="connsiteX2" y="connsiteY2"/>
              </a:cxn>
              <a:cxn ang="0">
                <a:pos x="connsiteX3" y="connsiteY3"/>
              </a:cxn>
            </a:cxnLst>
            <a:rect l="l" t="t" r="r" b="b"/>
            <a:pathLst>
              <a:path w="361950" h="6000750">
                <a:moveTo>
                  <a:pt x="7144" y="7144"/>
                </a:moveTo>
                <a:lnTo>
                  <a:pt x="362045" y="7144"/>
                </a:lnTo>
                <a:lnTo>
                  <a:pt x="362045" y="5997511"/>
                </a:lnTo>
                <a:lnTo>
                  <a:pt x="7144" y="5997511"/>
                </a:lnTo>
                <a:close/>
              </a:path>
            </a:pathLst>
          </a:custGeom>
          <a:solidFill>
            <a:srgbClr val="90694C"/>
          </a:solid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55FF99BC-A23B-4898-AC12-17EF80C8DB51}"/>
              </a:ext>
            </a:extLst>
          </p:cNvPr>
          <p:cNvSpPr/>
          <p:nvPr/>
        </p:nvSpPr>
        <p:spPr>
          <a:xfrm>
            <a:off x="19092486" y="645393"/>
            <a:ext cx="361992" cy="6001445"/>
          </a:xfrm>
          <a:custGeom>
            <a:avLst/>
            <a:gdLst>
              <a:gd name="connsiteX0" fmla="*/ 7143 w 361950"/>
              <a:gd name="connsiteY0" fmla="*/ 7144 h 6000750"/>
              <a:gd name="connsiteX1" fmla="*/ 362045 w 361950"/>
              <a:gd name="connsiteY1" fmla="*/ 7144 h 6000750"/>
              <a:gd name="connsiteX2" fmla="*/ 362045 w 361950"/>
              <a:gd name="connsiteY2" fmla="*/ 5997511 h 6000750"/>
              <a:gd name="connsiteX3" fmla="*/ 7143 w 361950"/>
              <a:gd name="connsiteY3" fmla="*/ 5997511 h 6000750"/>
            </a:gdLst>
            <a:ahLst/>
            <a:cxnLst>
              <a:cxn ang="0">
                <a:pos x="connsiteX0" y="connsiteY0"/>
              </a:cxn>
              <a:cxn ang="0">
                <a:pos x="connsiteX1" y="connsiteY1"/>
              </a:cxn>
              <a:cxn ang="0">
                <a:pos x="connsiteX2" y="connsiteY2"/>
              </a:cxn>
              <a:cxn ang="0">
                <a:pos x="connsiteX3" y="connsiteY3"/>
              </a:cxn>
            </a:cxnLst>
            <a:rect l="l" t="t" r="r" b="b"/>
            <a:pathLst>
              <a:path w="361950" h="6000750">
                <a:moveTo>
                  <a:pt x="7143" y="7144"/>
                </a:moveTo>
                <a:lnTo>
                  <a:pt x="362045" y="7144"/>
                </a:lnTo>
                <a:lnTo>
                  <a:pt x="362045" y="5997511"/>
                </a:lnTo>
                <a:lnTo>
                  <a:pt x="7143" y="5997511"/>
                </a:lnTo>
                <a:close/>
              </a:path>
            </a:pathLst>
          </a:custGeom>
          <a:solidFill>
            <a:srgbClr val="90694C"/>
          </a:solid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1288554C-6951-410D-A598-260C1BFCF202}"/>
              </a:ext>
            </a:extLst>
          </p:cNvPr>
          <p:cNvSpPr/>
          <p:nvPr/>
        </p:nvSpPr>
        <p:spPr>
          <a:xfrm>
            <a:off x="4171752" y="645393"/>
            <a:ext cx="361992" cy="6001445"/>
          </a:xfrm>
          <a:custGeom>
            <a:avLst/>
            <a:gdLst>
              <a:gd name="connsiteX0" fmla="*/ 7144 w 361950"/>
              <a:gd name="connsiteY0" fmla="*/ 7144 h 6000750"/>
              <a:gd name="connsiteX1" fmla="*/ 362045 w 361950"/>
              <a:gd name="connsiteY1" fmla="*/ 7144 h 6000750"/>
              <a:gd name="connsiteX2" fmla="*/ 362045 w 361950"/>
              <a:gd name="connsiteY2" fmla="*/ 5996464 h 6000750"/>
              <a:gd name="connsiteX3" fmla="*/ 7144 w 361950"/>
              <a:gd name="connsiteY3" fmla="*/ 5996464 h 6000750"/>
            </a:gdLst>
            <a:ahLst/>
            <a:cxnLst>
              <a:cxn ang="0">
                <a:pos x="connsiteX0" y="connsiteY0"/>
              </a:cxn>
              <a:cxn ang="0">
                <a:pos x="connsiteX1" y="connsiteY1"/>
              </a:cxn>
              <a:cxn ang="0">
                <a:pos x="connsiteX2" y="connsiteY2"/>
              </a:cxn>
              <a:cxn ang="0">
                <a:pos x="connsiteX3" y="connsiteY3"/>
              </a:cxn>
            </a:cxnLst>
            <a:rect l="l" t="t" r="r" b="b"/>
            <a:pathLst>
              <a:path w="361950" h="6000750">
                <a:moveTo>
                  <a:pt x="7144" y="7144"/>
                </a:moveTo>
                <a:lnTo>
                  <a:pt x="362045" y="7144"/>
                </a:lnTo>
                <a:lnTo>
                  <a:pt x="362045" y="5996464"/>
                </a:lnTo>
                <a:lnTo>
                  <a:pt x="7144" y="5996464"/>
                </a:lnTo>
                <a:close/>
              </a:path>
            </a:pathLst>
          </a:custGeom>
          <a:solidFill>
            <a:srgbClr val="90694C"/>
          </a:solid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E2077A03-7F9A-4D1A-823A-196E3D9A0B76}"/>
              </a:ext>
            </a:extLst>
          </p:cNvPr>
          <p:cNvSpPr/>
          <p:nvPr/>
        </p:nvSpPr>
        <p:spPr>
          <a:xfrm>
            <a:off x="1669816" y="645393"/>
            <a:ext cx="114313" cy="6001445"/>
          </a:xfrm>
          <a:custGeom>
            <a:avLst/>
            <a:gdLst>
              <a:gd name="connsiteX0" fmla="*/ 7144 w 114300"/>
              <a:gd name="connsiteY0" fmla="*/ 7144 h 6000750"/>
              <a:gd name="connsiteX1" fmla="*/ 110680 w 114300"/>
              <a:gd name="connsiteY1" fmla="*/ 7144 h 6000750"/>
              <a:gd name="connsiteX2" fmla="*/ 110680 w 114300"/>
              <a:gd name="connsiteY2" fmla="*/ 5998750 h 6000750"/>
              <a:gd name="connsiteX3" fmla="*/ 7144 w 114300"/>
              <a:gd name="connsiteY3" fmla="*/ 5998750 h 6000750"/>
            </a:gdLst>
            <a:ahLst/>
            <a:cxnLst>
              <a:cxn ang="0">
                <a:pos x="connsiteX0" y="connsiteY0"/>
              </a:cxn>
              <a:cxn ang="0">
                <a:pos x="connsiteX1" y="connsiteY1"/>
              </a:cxn>
              <a:cxn ang="0">
                <a:pos x="connsiteX2" y="connsiteY2"/>
              </a:cxn>
              <a:cxn ang="0">
                <a:pos x="connsiteX3" y="connsiteY3"/>
              </a:cxn>
            </a:cxnLst>
            <a:rect l="l" t="t" r="r" b="b"/>
            <a:pathLst>
              <a:path w="114300" h="6000750">
                <a:moveTo>
                  <a:pt x="7144" y="7144"/>
                </a:moveTo>
                <a:lnTo>
                  <a:pt x="110680" y="7144"/>
                </a:lnTo>
                <a:lnTo>
                  <a:pt x="110680" y="5998750"/>
                </a:lnTo>
                <a:lnTo>
                  <a:pt x="7144" y="5998750"/>
                </a:lnTo>
                <a:close/>
              </a:path>
            </a:pathLst>
          </a:custGeom>
          <a:solidFill>
            <a:srgbClr val="90694C"/>
          </a:solid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93718917-49DA-418F-88C9-F2F1A91F5167}"/>
              </a:ext>
            </a:extLst>
          </p:cNvPr>
          <p:cNvSpPr/>
          <p:nvPr/>
        </p:nvSpPr>
        <p:spPr>
          <a:xfrm>
            <a:off x="1643238" y="645393"/>
            <a:ext cx="114313" cy="6001445"/>
          </a:xfrm>
          <a:custGeom>
            <a:avLst/>
            <a:gdLst>
              <a:gd name="connsiteX0" fmla="*/ 7144 w 114300"/>
              <a:gd name="connsiteY0" fmla="*/ 7144 h 6000750"/>
              <a:gd name="connsiteX1" fmla="*/ 110681 w 114300"/>
              <a:gd name="connsiteY1" fmla="*/ 7144 h 6000750"/>
              <a:gd name="connsiteX2" fmla="*/ 110681 w 114300"/>
              <a:gd name="connsiteY2" fmla="*/ 5998750 h 6000750"/>
              <a:gd name="connsiteX3" fmla="*/ 7144 w 114300"/>
              <a:gd name="connsiteY3" fmla="*/ 5998750 h 6000750"/>
            </a:gdLst>
            <a:ahLst/>
            <a:cxnLst>
              <a:cxn ang="0">
                <a:pos x="connsiteX0" y="connsiteY0"/>
              </a:cxn>
              <a:cxn ang="0">
                <a:pos x="connsiteX1" y="connsiteY1"/>
              </a:cxn>
              <a:cxn ang="0">
                <a:pos x="connsiteX2" y="connsiteY2"/>
              </a:cxn>
              <a:cxn ang="0">
                <a:pos x="connsiteX3" y="connsiteY3"/>
              </a:cxn>
            </a:cxnLst>
            <a:rect l="l" t="t" r="r" b="b"/>
            <a:pathLst>
              <a:path w="114300" h="6000750">
                <a:moveTo>
                  <a:pt x="7144" y="7144"/>
                </a:moveTo>
                <a:lnTo>
                  <a:pt x="110681" y="7144"/>
                </a:lnTo>
                <a:lnTo>
                  <a:pt x="110681" y="5998750"/>
                </a:lnTo>
                <a:lnTo>
                  <a:pt x="7144" y="5998750"/>
                </a:lnTo>
                <a:close/>
              </a:path>
            </a:pathLst>
          </a:custGeom>
          <a:solidFill>
            <a:srgbClr val="F1E4D9"/>
          </a:solid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801682DB-B621-4CAF-AB91-C308A8AB2507}"/>
              </a:ext>
            </a:extLst>
          </p:cNvPr>
          <p:cNvSpPr/>
          <p:nvPr/>
        </p:nvSpPr>
        <p:spPr>
          <a:xfrm>
            <a:off x="1829188" y="645393"/>
            <a:ext cx="114313" cy="6001445"/>
          </a:xfrm>
          <a:custGeom>
            <a:avLst/>
            <a:gdLst>
              <a:gd name="connsiteX0" fmla="*/ 7144 w 114300"/>
              <a:gd name="connsiteY0" fmla="*/ 7144 h 6000750"/>
              <a:gd name="connsiteX1" fmla="*/ 110680 w 114300"/>
              <a:gd name="connsiteY1" fmla="*/ 7144 h 6000750"/>
              <a:gd name="connsiteX2" fmla="*/ 110680 w 114300"/>
              <a:gd name="connsiteY2" fmla="*/ 5998750 h 6000750"/>
              <a:gd name="connsiteX3" fmla="*/ 7144 w 114300"/>
              <a:gd name="connsiteY3" fmla="*/ 5998750 h 6000750"/>
            </a:gdLst>
            <a:ahLst/>
            <a:cxnLst>
              <a:cxn ang="0">
                <a:pos x="connsiteX0" y="connsiteY0"/>
              </a:cxn>
              <a:cxn ang="0">
                <a:pos x="connsiteX1" y="connsiteY1"/>
              </a:cxn>
              <a:cxn ang="0">
                <a:pos x="connsiteX2" y="connsiteY2"/>
              </a:cxn>
              <a:cxn ang="0">
                <a:pos x="connsiteX3" y="connsiteY3"/>
              </a:cxn>
            </a:cxnLst>
            <a:rect l="l" t="t" r="r" b="b"/>
            <a:pathLst>
              <a:path w="114300" h="6000750">
                <a:moveTo>
                  <a:pt x="7144" y="7144"/>
                </a:moveTo>
                <a:lnTo>
                  <a:pt x="110680" y="7144"/>
                </a:lnTo>
                <a:lnTo>
                  <a:pt x="110680" y="5998750"/>
                </a:lnTo>
                <a:lnTo>
                  <a:pt x="7144" y="5998750"/>
                </a:lnTo>
                <a:close/>
              </a:path>
            </a:pathLst>
          </a:custGeom>
          <a:solidFill>
            <a:srgbClr val="D09E75">
              <a:alpha val="50000"/>
            </a:srgbClr>
          </a:solid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1FE5EC4A-2D95-4448-A037-706FE1A92119}"/>
              </a:ext>
            </a:extLst>
          </p:cNvPr>
          <p:cNvSpPr/>
          <p:nvPr/>
        </p:nvSpPr>
        <p:spPr>
          <a:xfrm>
            <a:off x="19037330" y="645393"/>
            <a:ext cx="361992" cy="6001445"/>
          </a:xfrm>
          <a:custGeom>
            <a:avLst/>
            <a:gdLst>
              <a:gd name="connsiteX0" fmla="*/ 7144 w 361950"/>
              <a:gd name="connsiteY0" fmla="*/ 7144 h 6000750"/>
              <a:gd name="connsiteX1" fmla="*/ 362046 w 361950"/>
              <a:gd name="connsiteY1" fmla="*/ 7144 h 6000750"/>
              <a:gd name="connsiteX2" fmla="*/ 362046 w 361950"/>
              <a:gd name="connsiteY2" fmla="*/ 5994369 h 6000750"/>
              <a:gd name="connsiteX3" fmla="*/ 7144 w 361950"/>
              <a:gd name="connsiteY3" fmla="*/ 5994369 h 6000750"/>
            </a:gdLst>
            <a:ahLst/>
            <a:cxnLst>
              <a:cxn ang="0">
                <a:pos x="connsiteX0" y="connsiteY0"/>
              </a:cxn>
              <a:cxn ang="0">
                <a:pos x="connsiteX1" y="connsiteY1"/>
              </a:cxn>
              <a:cxn ang="0">
                <a:pos x="connsiteX2" y="connsiteY2"/>
              </a:cxn>
              <a:cxn ang="0">
                <a:pos x="connsiteX3" y="connsiteY3"/>
              </a:cxn>
            </a:cxnLst>
            <a:rect l="l" t="t" r="r" b="b"/>
            <a:pathLst>
              <a:path w="361950" h="6000750">
                <a:moveTo>
                  <a:pt x="7144" y="7144"/>
                </a:moveTo>
                <a:lnTo>
                  <a:pt x="362046" y="7144"/>
                </a:lnTo>
                <a:lnTo>
                  <a:pt x="362046" y="5994369"/>
                </a:lnTo>
                <a:lnTo>
                  <a:pt x="7144" y="5994369"/>
                </a:lnTo>
                <a:close/>
              </a:path>
            </a:pathLst>
          </a:custGeom>
          <a:solidFill>
            <a:srgbClr val="E3BB9A"/>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530A3C15-9C55-43CD-B03E-6605D7C7991E}"/>
              </a:ext>
            </a:extLst>
          </p:cNvPr>
          <p:cNvSpPr/>
          <p:nvPr/>
        </p:nvSpPr>
        <p:spPr>
          <a:xfrm>
            <a:off x="1744691" y="5153812"/>
            <a:ext cx="933558" cy="971662"/>
          </a:xfrm>
          <a:custGeom>
            <a:avLst/>
            <a:gdLst>
              <a:gd name="connsiteX0" fmla="*/ 7144 w 933450"/>
              <a:gd name="connsiteY0" fmla="*/ 7144 h 971550"/>
              <a:gd name="connsiteX1" fmla="*/ 7144 w 933450"/>
              <a:gd name="connsiteY1" fmla="*/ 75057 h 971550"/>
              <a:gd name="connsiteX2" fmla="*/ 268129 w 933450"/>
              <a:gd name="connsiteY2" fmla="*/ 75057 h 971550"/>
              <a:gd name="connsiteX3" fmla="*/ 268129 w 933450"/>
              <a:gd name="connsiteY3" fmla="*/ 600647 h 971550"/>
              <a:gd name="connsiteX4" fmla="*/ 110680 w 933450"/>
              <a:gd name="connsiteY4" fmla="*/ 600647 h 971550"/>
              <a:gd name="connsiteX5" fmla="*/ 110680 w 933450"/>
              <a:gd name="connsiteY5" fmla="*/ 966406 h 971550"/>
              <a:gd name="connsiteX6" fmla="*/ 825818 w 933450"/>
              <a:gd name="connsiteY6" fmla="*/ 966406 h 971550"/>
              <a:gd name="connsiteX7" fmla="*/ 825818 w 933450"/>
              <a:gd name="connsiteY7" fmla="*/ 600647 h 971550"/>
              <a:gd name="connsiteX8" fmla="*/ 668274 w 933450"/>
              <a:gd name="connsiteY8" fmla="*/ 600647 h 971550"/>
              <a:gd name="connsiteX9" fmla="*/ 668274 w 933450"/>
              <a:gd name="connsiteY9" fmla="*/ 75057 h 971550"/>
              <a:gd name="connsiteX10" fmla="*/ 929354 w 933450"/>
              <a:gd name="connsiteY10" fmla="*/ 75057 h 971550"/>
              <a:gd name="connsiteX11" fmla="*/ 929354 w 933450"/>
              <a:gd name="connsiteY11" fmla="*/ 7144 h 971550"/>
              <a:gd name="connsiteX12" fmla="*/ 7144 w 933450"/>
              <a:gd name="connsiteY12" fmla="*/ 7144 h 971550"/>
              <a:gd name="connsiteX13" fmla="*/ 454057 w 933450"/>
              <a:gd name="connsiteY13" fmla="*/ 75057 h 971550"/>
              <a:gd name="connsiteX14" fmla="*/ 454057 w 933450"/>
              <a:gd name="connsiteY14" fmla="*/ 600647 h 971550"/>
              <a:gd name="connsiteX15" fmla="*/ 296513 w 933450"/>
              <a:gd name="connsiteY15" fmla="*/ 600647 h 971550"/>
              <a:gd name="connsiteX16" fmla="*/ 296513 w 933450"/>
              <a:gd name="connsiteY16" fmla="*/ 75057 h 971550"/>
              <a:gd name="connsiteX17" fmla="*/ 454057 w 933450"/>
              <a:gd name="connsiteY17" fmla="*/ 75057 h 971550"/>
              <a:gd name="connsiteX18" fmla="*/ 639889 w 933450"/>
              <a:gd name="connsiteY18" fmla="*/ 600647 h 971550"/>
              <a:gd name="connsiteX19" fmla="*/ 482441 w 933450"/>
              <a:gd name="connsiteY19" fmla="*/ 600647 h 971550"/>
              <a:gd name="connsiteX20" fmla="*/ 482441 w 933450"/>
              <a:gd name="connsiteY20" fmla="*/ 75057 h 971550"/>
              <a:gd name="connsiteX21" fmla="*/ 639889 w 933450"/>
              <a:gd name="connsiteY21" fmla="*/ 75057 h 971550"/>
              <a:gd name="connsiteX22" fmla="*/ 639889 w 933450"/>
              <a:gd name="connsiteY22" fmla="*/ 600647 h 97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3450" h="971550">
                <a:moveTo>
                  <a:pt x="7144" y="7144"/>
                </a:moveTo>
                <a:lnTo>
                  <a:pt x="7144" y="75057"/>
                </a:lnTo>
                <a:lnTo>
                  <a:pt x="268129" y="75057"/>
                </a:lnTo>
                <a:lnTo>
                  <a:pt x="268129" y="600647"/>
                </a:lnTo>
                <a:lnTo>
                  <a:pt x="110680" y="600647"/>
                </a:lnTo>
                <a:lnTo>
                  <a:pt x="110680" y="966406"/>
                </a:lnTo>
                <a:lnTo>
                  <a:pt x="825818" y="966406"/>
                </a:lnTo>
                <a:lnTo>
                  <a:pt x="825818" y="600647"/>
                </a:lnTo>
                <a:lnTo>
                  <a:pt x="668274" y="600647"/>
                </a:lnTo>
                <a:lnTo>
                  <a:pt x="668274" y="75057"/>
                </a:lnTo>
                <a:lnTo>
                  <a:pt x="929354" y="75057"/>
                </a:lnTo>
                <a:lnTo>
                  <a:pt x="929354" y="7144"/>
                </a:lnTo>
                <a:lnTo>
                  <a:pt x="7144" y="7144"/>
                </a:lnTo>
                <a:close/>
                <a:moveTo>
                  <a:pt x="454057" y="75057"/>
                </a:moveTo>
                <a:lnTo>
                  <a:pt x="454057" y="600647"/>
                </a:lnTo>
                <a:lnTo>
                  <a:pt x="296513" y="600647"/>
                </a:lnTo>
                <a:lnTo>
                  <a:pt x="296513" y="75057"/>
                </a:lnTo>
                <a:lnTo>
                  <a:pt x="454057" y="75057"/>
                </a:lnTo>
                <a:close/>
                <a:moveTo>
                  <a:pt x="639889" y="600647"/>
                </a:moveTo>
                <a:lnTo>
                  <a:pt x="482441" y="600647"/>
                </a:lnTo>
                <a:lnTo>
                  <a:pt x="482441" y="75057"/>
                </a:lnTo>
                <a:lnTo>
                  <a:pt x="639889" y="75057"/>
                </a:lnTo>
                <a:lnTo>
                  <a:pt x="639889" y="600647"/>
                </a:lnTo>
                <a:close/>
              </a:path>
            </a:pathLst>
          </a:custGeom>
          <a:solidFill>
            <a:srgbClr val="D09E75">
              <a:alpha val="50000"/>
            </a:srgbClr>
          </a:solid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6F6C1859-DE47-43A6-B6AA-667B143D79D2}"/>
              </a:ext>
            </a:extLst>
          </p:cNvPr>
          <p:cNvSpPr/>
          <p:nvPr/>
        </p:nvSpPr>
        <p:spPr>
          <a:xfrm>
            <a:off x="2104397" y="5186392"/>
            <a:ext cx="38104" cy="619197"/>
          </a:xfrm>
          <a:custGeom>
            <a:avLst/>
            <a:gdLst>
              <a:gd name="connsiteX0" fmla="*/ 7144 w 38100"/>
              <a:gd name="connsiteY0" fmla="*/ 7144 h 619125"/>
              <a:gd name="connsiteX1" fmla="*/ 35528 w 38100"/>
              <a:gd name="connsiteY1" fmla="*/ 7144 h 619125"/>
              <a:gd name="connsiteX2" fmla="*/ 35528 w 38100"/>
              <a:gd name="connsiteY2" fmla="*/ 614649 h 619125"/>
              <a:gd name="connsiteX3" fmla="*/ 7144 w 38100"/>
              <a:gd name="connsiteY3" fmla="*/ 614649 h 619125"/>
            </a:gdLst>
            <a:ahLst/>
            <a:cxnLst>
              <a:cxn ang="0">
                <a:pos x="connsiteX0" y="connsiteY0"/>
              </a:cxn>
              <a:cxn ang="0">
                <a:pos x="connsiteX1" y="connsiteY1"/>
              </a:cxn>
              <a:cxn ang="0">
                <a:pos x="connsiteX2" y="connsiteY2"/>
              </a:cxn>
              <a:cxn ang="0">
                <a:pos x="connsiteX3" y="connsiteY3"/>
              </a:cxn>
            </a:cxnLst>
            <a:rect l="l" t="t" r="r" b="b"/>
            <a:pathLst>
              <a:path w="38100" h="619125">
                <a:moveTo>
                  <a:pt x="7144" y="7144"/>
                </a:moveTo>
                <a:lnTo>
                  <a:pt x="35528" y="7144"/>
                </a:lnTo>
                <a:lnTo>
                  <a:pt x="35528" y="614649"/>
                </a:lnTo>
                <a:lnTo>
                  <a:pt x="7144" y="614649"/>
                </a:lnTo>
                <a:close/>
              </a:path>
            </a:pathLst>
          </a:custGeom>
          <a:solidFill>
            <a:srgbClr val="263436"/>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EBC49DE9-4EE9-4240-A1A7-3DB6E1CD195B}"/>
              </a:ext>
            </a:extLst>
          </p:cNvPr>
          <p:cNvSpPr/>
          <p:nvPr/>
        </p:nvSpPr>
        <p:spPr>
          <a:xfrm>
            <a:off x="2290251" y="5186392"/>
            <a:ext cx="38104" cy="619197"/>
          </a:xfrm>
          <a:custGeom>
            <a:avLst/>
            <a:gdLst>
              <a:gd name="connsiteX0" fmla="*/ 7144 w 38100"/>
              <a:gd name="connsiteY0" fmla="*/ 7144 h 619125"/>
              <a:gd name="connsiteX1" fmla="*/ 35528 w 38100"/>
              <a:gd name="connsiteY1" fmla="*/ 7144 h 619125"/>
              <a:gd name="connsiteX2" fmla="*/ 35528 w 38100"/>
              <a:gd name="connsiteY2" fmla="*/ 614649 h 619125"/>
              <a:gd name="connsiteX3" fmla="*/ 7144 w 38100"/>
              <a:gd name="connsiteY3" fmla="*/ 614649 h 619125"/>
            </a:gdLst>
            <a:ahLst/>
            <a:cxnLst>
              <a:cxn ang="0">
                <a:pos x="connsiteX0" y="connsiteY0"/>
              </a:cxn>
              <a:cxn ang="0">
                <a:pos x="connsiteX1" y="connsiteY1"/>
              </a:cxn>
              <a:cxn ang="0">
                <a:pos x="connsiteX2" y="connsiteY2"/>
              </a:cxn>
              <a:cxn ang="0">
                <a:pos x="connsiteX3" y="connsiteY3"/>
              </a:cxn>
            </a:cxnLst>
            <a:rect l="l" t="t" r="r" b="b"/>
            <a:pathLst>
              <a:path w="38100" h="619125">
                <a:moveTo>
                  <a:pt x="7144" y="7144"/>
                </a:moveTo>
                <a:lnTo>
                  <a:pt x="35528" y="7144"/>
                </a:lnTo>
                <a:lnTo>
                  <a:pt x="35528" y="614649"/>
                </a:lnTo>
                <a:lnTo>
                  <a:pt x="7144" y="614649"/>
                </a:lnTo>
                <a:close/>
              </a:path>
            </a:pathLst>
          </a:custGeom>
          <a:solidFill>
            <a:srgbClr val="263436"/>
          </a:solid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91E723DC-1BA5-417C-A3B7-58AB845B7809}"/>
              </a:ext>
            </a:extLst>
          </p:cNvPr>
          <p:cNvSpPr/>
          <p:nvPr/>
        </p:nvSpPr>
        <p:spPr>
          <a:xfrm>
            <a:off x="1918447" y="5186392"/>
            <a:ext cx="38104" cy="619197"/>
          </a:xfrm>
          <a:custGeom>
            <a:avLst/>
            <a:gdLst>
              <a:gd name="connsiteX0" fmla="*/ 7144 w 38100"/>
              <a:gd name="connsiteY0" fmla="*/ 7144 h 619125"/>
              <a:gd name="connsiteX1" fmla="*/ 35528 w 38100"/>
              <a:gd name="connsiteY1" fmla="*/ 7144 h 619125"/>
              <a:gd name="connsiteX2" fmla="*/ 35528 w 38100"/>
              <a:gd name="connsiteY2" fmla="*/ 614649 h 619125"/>
              <a:gd name="connsiteX3" fmla="*/ 7144 w 38100"/>
              <a:gd name="connsiteY3" fmla="*/ 614649 h 619125"/>
            </a:gdLst>
            <a:ahLst/>
            <a:cxnLst>
              <a:cxn ang="0">
                <a:pos x="connsiteX0" y="connsiteY0"/>
              </a:cxn>
              <a:cxn ang="0">
                <a:pos x="connsiteX1" y="connsiteY1"/>
              </a:cxn>
              <a:cxn ang="0">
                <a:pos x="connsiteX2" y="connsiteY2"/>
              </a:cxn>
              <a:cxn ang="0">
                <a:pos x="connsiteX3" y="connsiteY3"/>
              </a:cxn>
            </a:cxnLst>
            <a:rect l="l" t="t" r="r" b="b"/>
            <a:pathLst>
              <a:path w="38100" h="619125">
                <a:moveTo>
                  <a:pt x="7144" y="7144"/>
                </a:moveTo>
                <a:lnTo>
                  <a:pt x="35528" y="7144"/>
                </a:lnTo>
                <a:lnTo>
                  <a:pt x="35528" y="614649"/>
                </a:lnTo>
                <a:lnTo>
                  <a:pt x="7144" y="614649"/>
                </a:lnTo>
                <a:close/>
              </a:path>
            </a:pathLst>
          </a:custGeom>
          <a:solidFill>
            <a:srgbClr val="263436"/>
          </a:solid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DEA789B4-497B-4CB9-A91A-C23EAD81AB52}"/>
              </a:ext>
            </a:extLst>
          </p:cNvPr>
          <p:cNvSpPr/>
          <p:nvPr/>
        </p:nvSpPr>
        <p:spPr>
          <a:xfrm>
            <a:off x="2090204" y="5186420"/>
            <a:ext cx="38104" cy="619197"/>
          </a:xfrm>
          <a:custGeom>
            <a:avLst/>
            <a:gdLst>
              <a:gd name="connsiteX0" fmla="*/ 35528 w 38100"/>
              <a:gd name="connsiteY0" fmla="*/ 7144 h 619125"/>
              <a:gd name="connsiteX1" fmla="*/ 35528 w 38100"/>
              <a:gd name="connsiteY1" fmla="*/ 614648 h 619125"/>
              <a:gd name="connsiteX2" fmla="*/ 7144 w 38100"/>
              <a:gd name="connsiteY2" fmla="*/ 614648 h 619125"/>
              <a:gd name="connsiteX3" fmla="*/ 7144 w 38100"/>
              <a:gd name="connsiteY3" fmla="*/ 7144 h 619125"/>
            </a:gdLst>
            <a:ahLst/>
            <a:cxnLst>
              <a:cxn ang="0">
                <a:pos x="connsiteX0" y="connsiteY0"/>
              </a:cxn>
              <a:cxn ang="0">
                <a:pos x="connsiteX1" y="connsiteY1"/>
              </a:cxn>
              <a:cxn ang="0">
                <a:pos x="connsiteX2" y="connsiteY2"/>
              </a:cxn>
              <a:cxn ang="0">
                <a:pos x="connsiteX3" y="connsiteY3"/>
              </a:cxn>
            </a:cxnLst>
            <a:rect l="l" t="t" r="r" b="b"/>
            <a:pathLst>
              <a:path w="38100" h="619125">
                <a:moveTo>
                  <a:pt x="35528" y="7144"/>
                </a:moveTo>
                <a:lnTo>
                  <a:pt x="35528" y="614648"/>
                </a:lnTo>
                <a:lnTo>
                  <a:pt x="7144" y="614648"/>
                </a:lnTo>
                <a:lnTo>
                  <a:pt x="7144" y="7144"/>
                </a:lnTo>
                <a:close/>
              </a:path>
            </a:pathLst>
          </a:custGeom>
          <a:solidFill>
            <a:srgbClr val="3B5155"/>
          </a:solid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9F5F80C6-2C6A-4B46-81E2-32AD5DE40279}"/>
              </a:ext>
            </a:extLst>
          </p:cNvPr>
          <p:cNvSpPr/>
          <p:nvPr/>
        </p:nvSpPr>
        <p:spPr>
          <a:xfrm>
            <a:off x="2276115" y="5186457"/>
            <a:ext cx="38104" cy="619197"/>
          </a:xfrm>
          <a:custGeom>
            <a:avLst/>
            <a:gdLst>
              <a:gd name="connsiteX0" fmla="*/ 35528 w 38100"/>
              <a:gd name="connsiteY0" fmla="*/ 7144 h 619125"/>
              <a:gd name="connsiteX1" fmla="*/ 35528 w 38100"/>
              <a:gd name="connsiteY1" fmla="*/ 614648 h 619125"/>
              <a:gd name="connsiteX2" fmla="*/ 7144 w 38100"/>
              <a:gd name="connsiteY2" fmla="*/ 614648 h 619125"/>
              <a:gd name="connsiteX3" fmla="*/ 7144 w 38100"/>
              <a:gd name="connsiteY3" fmla="*/ 7144 h 619125"/>
            </a:gdLst>
            <a:ahLst/>
            <a:cxnLst>
              <a:cxn ang="0">
                <a:pos x="connsiteX0" y="connsiteY0"/>
              </a:cxn>
              <a:cxn ang="0">
                <a:pos x="connsiteX1" y="connsiteY1"/>
              </a:cxn>
              <a:cxn ang="0">
                <a:pos x="connsiteX2" y="connsiteY2"/>
              </a:cxn>
              <a:cxn ang="0">
                <a:pos x="connsiteX3" y="connsiteY3"/>
              </a:cxn>
            </a:cxnLst>
            <a:rect l="l" t="t" r="r" b="b"/>
            <a:pathLst>
              <a:path w="38100" h="619125">
                <a:moveTo>
                  <a:pt x="35528" y="7144"/>
                </a:moveTo>
                <a:lnTo>
                  <a:pt x="35528" y="614648"/>
                </a:lnTo>
                <a:lnTo>
                  <a:pt x="7144" y="614648"/>
                </a:lnTo>
                <a:lnTo>
                  <a:pt x="7144" y="7144"/>
                </a:lnTo>
                <a:close/>
              </a:path>
            </a:pathLst>
          </a:custGeom>
          <a:solidFill>
            <a:srgbClr val="3B5155"/>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E9BCC738-4EE7-4507-80F3-E966B59A5FF0}"/>
              </a:ext>
            </a:extLst>
          </p:cNvPr>
          <p:cNvSpPr/>
          <p:nvPr/>
        </p:nvSpPr>
        <p:spPr>
          <a:xfrm>
            <a:off x="1904291" y="5186383"/>
            <a:ext cx="38104" cy="619197"/>
          </a:xfrm>
          <a:custGeom>
            <a:avLst/>
            <a:gdLst>
              <a:gd name="connsiteX0" fmla="*/ 35528 w 38100"/>
              <a:gd name="connsiteY0" fmla="*/ 7144 h 619125"/>
              <a:gd name="connsiteX1" fmla="*/ 35528 w 38100"/>
              <a:gd name="connsiteY1" fmla="*/ 614648 h 619125"/>
              <a:gd name="connsiteX2" fmla="*/ 7144 w 38100"/>
              <a:gd name="connsiteY2" fmla="*/ 614648 h 619125"/>
              <a:gd name="connsiteX3" fmla="*/ 7144 w 38100"/>
              <a:gd name="connsiteY3" fmla="*/ 7144 h 619125"/>
            </a:gdLst>
            <a:ahLst/>
            <a:cxnLst>
              <a:cxn ang="0">
                <a:pos x="connsiteX0" y="connsiteY0"/>
              </a:cxn>
              <a:cxn ang="0">
                <a:pos x="connsiteX1" y="connsiteY1"/>
              </a:cxn>
              <a:cxn ang="0">
                <a:pos x="connsiteX2" y="connsiteY2"/>
              </a:cxn>
              <a:cxn ang="0">
                <a:pos x="connsiteX3" y="connsiteY3"/>
              </a:cxn>
            </a:cxnLst>
            <a:rect l="l" t="t" r="r" b="b"/>
            <a:pathLst>
              <a:path w="38100" h="619125">
                <a:moveTo>
                  <a:pt x="35528" y="7144"/>
                </a:moveTo>
                <a:lnTo>
                  <a:pt x="35528" y="614648"/>
                </a:lnTo>
                <a:lnTo>
                  <a:pt x="7144" y="614648"/>
                </a:lnTo>
                <a:lnTo>
                  <a:pt x="7144" y="7144"/>
                </a:lnTo>
                <a:close/>
              </a:path>
            </a:pathLst>
          </a:custGeom>
          <a:solidFill>
            <a:srgbClr val="3B5155"/>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5D169D65-1F50-4D9B-9636-57DF59CEA485}"/>
              </a:ext>
            </a:extLst>
          </p:cNvPr>
          <p:cNvSpPr/>
          <p:nvPr/>
        </p:nvSpPr>
        <p:spPr>
          <a:xfrm>
            <a:off x="1643238" y="5153812"/>
            <a:ext cx="933558" cy="76209"/>
          </a:xfrm>
          <a:custGeom>
            <a:avLst/>
            <a:gdLst>
              <a:gd name="connsiteX0" fmla="*/ 7144 w 933450"/>
              <a:gd name="connsiteY0" fmla="*/ 7144 h 76200"/>
              <a:gd name="connsiteX1" fmla="*/ 929354 w 933450"/>
              <a:gd name="connsiteY1" fmla="*/ 7144 h 76200"/>
              <a:gd name="connsiteX2" fmla="*/ 929354 w 933450"/>
              <a:gd name="connsiteY2" fmla="*/ 75057 h 76200"/>
              <a:gd name="connsiteX3" fmla="*/ 7144 w 933450"/>
              <a:gd name="connsiteY3" fmla="*/ 75057 h 76200"/>
            </a:gdLst>
            <a:ahLst/>
            <a:cxnLst>
              <a:cxn ang="0">
                <a:pos x="connsiteX0" y="connsiteY0"/>
              </a:cxn>
              <a:cxn ang="0">
                <a:pos x="connsiteX1" y="connsiteY1"/>
              </a:cxn>
              <a:cxn ang="0">
                <a:pos x="connsiteX2" y="connsiteY2"/>
              </a:cxn>
              <a:cxn ang="0">
                <a:pos x="connsiteX3" y="connsiteY3"/>
              </a:cxn>
            </a:cxnLst>
            <a:rect l="l" t="t" r="r" b="b"/>
            <a:pathLst>
              <a:path w="933450" h="76200">
                <a:moveTo>
                  <a:pt x="7144" y="7144"/>
                </a:moveTo>
                <a:lnTo>
                  <a:pt x="929354" y="7144"/>
                </a:lnTo>
                <a:lnTo>
                  <a:pt x="929354" y="75057"/>
                </a:lnTo>
                <a:lnTo>
                  <a:pt x="7144" y="75057"/>
                </a:lnTo>
                <a:close/>
              </a:path>
            </a:pathLst>
          </a:custGeom>
          <a:solidFill>
            <a:srgbClr val="F1E4D9"/>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212025CF-051D-4398-8FFE-28553B40D9CC}"/>
              </a:ext>
            </a:extLst>
          </p:cNvPr>
          <p:cNvSpPr/>
          <p:nvPr/>
        </p:nvSpPr>
        <p:spPr>
          <a:xfrm>
            <a:off x="1746787" y="5747384"/>
            <a:ext cx="723984" cy="371518"/>
          </a:xfrm>
          <a:custGeom>
            <a:avLst/>
            <a:gdLst>
              <a:gd name="connsiteX0" fmla="*/ 7144 w 723900"/>
              <a:gd name="connsiteY0" fmla="*/ 7144 h 371475"/>
              <a:gd name="connsiteX1" fmla="*/ 722281 w 723900"/>
              <a:gd name="connsiteY1" fmla="*/ 7144 h 371475"/>
              <a:gd name="connsiteX2" fmla="*/ 722281 w 723900"/>
              <a:gd name="connsiteY2" fmla="*/ 372999 h 371475"/>
              <a:gd name="connsiteX3" fmla="*/ 7144 w 723900"/>
              <a:gd name="connsiteY3" fmla="*/ 372999 h 371475"/>
            </a:gdLst>
            <a:ahLst/>
            <a:cxnLst>
              <a:cxn ang="0">
                <a:pos x="connsiteX0" y="connsiteY0"/>
              </a:cxn>
              <a:cxn ang="0">
                <a:pos x="connsiteX1" y="connsiteY1"/>
              </a:cxn>
              <a:cxn ang="0">
                <a:pos x="connsiteX2" y="connsiteY2"/>
              </a:cxn>
              <a:cxn ang="0">
                <a:pos x="connsiteX3" y="connsiteY3"/>
              </a:cxn>
            </a:cxnLst>
            <a:rect l="l" t="t" r="r" b="b"/>
            <a:pathLst>
              <a:path w="723900" h="371475">
                <a:moveTo>
                  <a:pt x="7144" y="7144"/>
                </a:moveTo>
                <a:lnTo>
                  <a:pt x="722281" y="7144"/>
                </a:lnTo>
                <a:lnTo>
                  <a:pt x="722281" y="372999"/>
                </a:lnTo>
                <a:lnTo>
                  <a:pt x="7144" y="372999"/>
                </a:lnTo>
                <a:close/>
              </a:path>
            </a:pathLst>
          </a:custGeom>
          <a:solidFill>
            <a:srgbClr val="F1E4D9"/>
          </a:solid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16DD5CFD-9C2B-4F9A-BAEE-7F8536D2BB1C}"/>
              </a:ext>
            </a:extLst>
          </p:cNvPr>
          <p:cNvSpPr/>
          <p:nvPr/>
        </p:nvSpPr>
        <p:spPr>
          <a:xfrm>
            <a:off x="14061941" y="645393"/>
            <a:ext cx="361992" cy="6001445"/>
          </a:xfrm>
          <a:custGeom>
            <a:avLst/>
            <a:gdLst>
              <a:gd name="connsiteX0" fmla="*/ 7144 w 361950"/>
              <a:gd name="connsiteY0" fmla="*/ 7144 h 6000750"/>
              <a:gd name="connsiteX1" fmla="*/ 362045 w 361950"/>
              <a:gd name="connsiteY1" fmla="*/ 7144 h 6000750"/>
              <a:gd name="connsiteX2" fmla="*/ 362045 w 361950"/>
              <a:gd name="connsiteY2" fmla="*/ 5994369 h 6000750"/>
              <a:gd name="connsiteX3" fmla="*/ 7144 w 361950"/>
              <a:gd name="connsiteY3" fmla="*/ 5994369 h 6000750"/>
            </a:gdLst>
            <a:ahLst/>
            <a:cxnLst>
              <a:cxn ang="0">
                <a:pos x="connsiteX0" y="connsiteY0"/>
              </a:cxn>
              <a:cxn ang="0">
                <a:pos x="connsiteX1" y="connsiteY1"/>
              </a:cxn>
              <a:cxn ang="0">
                <a:pos x="connsiteX2" y="connsiteY2"/>
              </a:cxn>
              <a:cxn ang="0">
                <a:pos x="connsiteX3" y="connsiteY3"/>
              </a:cxn>
            </a:cxnLst>
            <a:rect l="l" t="t" r="r" b="b"/>
            <a:pathLst>
              <a:path w="361950" h="6000750">
                <a:moveTo>
                  <a:pt x="7144" y="7144"/>
                </a:moveTo>
                <a:lnTo>
                  <a:pt x="362045" y="7144"/>
                </a:lnTo>
                <a:lnTo>
                  <a:pt x="362045" y="5994369"/>
                </a:lnTo>
                <a:lnTo>
                  <a:pt x="7144" y="5994369"/>
                </a:lnTo>
                <a:close/>
              </a:path>
            </a:pathLst>
          </a:custGeom>
          <a:solidFill>
            <a:srgbClr val="E3BB9A"/>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34AFBD4B-0051-4A57-A197-2E0E6027E1FE}"/>
              </a:ext>
            </a:extLst>
          </p:cNvPr>
          <p:cNvSpPr/>
          <p:nvPr/>
        </p:nvSpPr>
        <p:spPr>
          <a:xfrm>
            <a:off x="9086554" y="645393"/>
            <a:ext cx="361992" cy="6001445"/>
          </a:xfrm>
          <a:custGeom>
            <a:avLst/>
            <a:gdLst>
              <a:gd name="connsiteX0" fmla="*/ 7144 w 361950"/>
              <a:gd name="connsiteY0" fmla="*/ 7144 h 6000750"/>
              <a:gd name="connsiteX1" fmla="*/ 362046 w 361950"/>
              <a:gd name="connsiteY1" fmla="*/ 7144 h 6000750"/>
              <a:gd name="connsiteX2" fmla="*/ 362046 w 361950"/>
              <a:gd name="connsiteY2" fmla="*/ 5994369 h 6000750"/>
              <a:gd name="connsiteX3" fmla="*/ 7144 w 361950"/>
              <a:gd name="connsiteY3" fmla="*/ 5994369 h 6000750"/>
            </a:gdLst>
            <a:ahLst/>
            <a:cxnLst>
              <a:cxn ang="0">
                <a:pos x="connsiteX0" y="connsiteY0"/>
              </a:cxn>
              <a:cxn ang="0">
                <a:pos x="connsiteX1" y="connsiteY1"/>
              </a:cxn>
              <a:cxn ang="0">
                <a:pos x="connsiteX2" y="connsiteY2"/>
              </a:cxn>
              <a:cxn ang="0">
                <a:pos x="connsiteX3" y="connsiteY3"/>
              </a:cxn>
            </a:cxnLst>
            <a:rect l="l" t="t" r="r" b="b"/>
            <a:pathLst>
              <a:path w="361950" h="6000750">
                <a:moveTo>
                  <a:pt x="7144" y="7144"/>
                </a:moveTo>
                <a:lnTo>
                  <a:pt x="362046" y="7144"/>
                </a:lnTo>
                <a:lnTo>
                  <a:pt x="362046" y="5994369"/>
                </a:lnTo>
                <a:lnTo>
                  <a:pt x="7144" y="5994369"/>
                </a:lnTo>
                <a:close/>
              </a:path>
            </a:pathLst>
          </a:custGeom>
          <a:solidFill>
            <a:srgbClr val="E3BB9A"/>
          </a:solid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54E3AC6D-0D24-4F37-99FC-C08AE8C058B7}"/>
              </a:ext>
            </a:extLst>
          </p:cNvPr>
          <p:cNvSpPr/>
          <p:nvPr/>
        </p:nvSpPr>
        <p:spPr>
          <a:xfrm>
            <a:off x="2666914" y="645393"/>
            <a:ext cx="114313" cy="5991919"/>
          </a:xfrm>
          <a:custGeom>
            <a:avLst/>
            <a:gdLst>
              <a:gd name="connsiteX0" fmla="*/ 7144 w 114300"/>
              <a:gd name="connsiteY0" fmla="*/ 7144 h 5991225"/>
              <a:gd name="connsiteX1" fmla="*/ 110680 w 114300"/>
              <a:gd name="connsiteY1" fmla="*/ 7144 h 5991225"/>
              <a:gd name="connsiteX2" fmla="*/ 110680 w 114300"/>
              <a:gd name="connsiteY2" fmla="*/ 5993416 h 5991225"/>
              <a:gd name="connsiteX3" fmla="*/ 7144 w 114300"/>
              <a:gd name="connsiteY3" fmla="*/ 5993416 h 5991225"/>
            </a:gdLst>
            <a:ahLst/>
            <a:cxnLst>
              <a:cxn ang="0">
                <a:pos x="connsiteX0" y="connsiteY0"/>
              </a:cxn>
              <a:cxn ang="0">
                <a:pos x="connsiteX1" y="connsiteY1"/>
              </a:cxn>
              <a:cxn ang="0">
                <a:pos x="connsiteX2" y="connsiteY2"/>
              </a:cxn>
              <a:cxn ang="0">
                <a:pos x="connsiteX3" y="connsiteY3"/>
              </a:cxn>
            </a:cxnLst>
            <a:rect l="l" t="t" r="r" b="b"/>
            <a:pathLst>
              <a:path w="114300" h="5991225">
                <a:moveTo>
                  <a:pt x="7144" y="7144"/>
                </a:moveTo>
                <a:lnTo>
                  <a:pt x="110680" y="7144"/>
                </a:lnTo>
                <a:lnTo>
                  <a:pt x="110680" y="5993416"/>
                </a:lnTo>
                <a:lnTo>
                  <a:pt x="7144" y="5993416"/>
                </a:lnTo>
                <a:close/>
              </a:path>
            </a:pathLst>
          </a:custGeom>
          <a:solidFill>
            <a:srgbClr val="D09E75">
              <a:alpha val="50000"/>
            </a:srgbClr>
          </a:solid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ED1EE070-F12C-4647-8544-94BA301C24C1}"/>
              </a:ext>
            </a:extLst>
          </p:cNvPr>
          <p:cNvSpPr/>
          <p:nvPr/>
        </p:nvSpPr>
        <p:spPr>
          <a:xfrm>
            <a:off x="2483154" y="645393"/>
            <a:ext cx="114313" cy="6001445"/>
          </a:xfrm>
          <a:custGeom>
            <a:avLst/>
            <a:gdLst>
              <a:gd name="connsiteX0" fmla="*/ 7144 w 114300"/>
              <a:gd name="connsiteY0" fmla="*/ 7144 h 6000750"/>
              <a:gd name="connsiteX1" fmla="*/ 110680 w 114300"/>
              <a:gd name="connsiteY1" fmla="*/ 7144 h 6000750"/>
              <a:gd name="connsiteX2" fmla="*/ 110680 w 114300"/>
              <a:gd name="connsiteY2" fmla="*/ 5998750 h 6000750"/>
              <a:gd name="connsiteX3" fmla="*/ 7144 w 114300"/>
              <a:gd name="connsiteY3" fmla="*/ 5998750 h 6000750"/>
            </a:gdLst>
            <a:ahLst/>
            <a:cxnLst>
              <a:cxn ang="0">
                <a:pos x="connsiteX0" y="connsiteY0"/>
              </a:cxn>
              <a:cxn ang="0">
                <a:pos x="connsiteX1" y="connsiteY1"/>
              </a:cxn>
              <a:cxn ang="0">
                <a:pos x="connsiteX2" y="connsiteY2"/>
              </a:cxn>
              <a:cxn ang="0">
                <a:pos x="connsiteX3" y="connsiteY3"/>
              </a:cxn>
            </a:cxnLst>
            <a:rect l="l" t="t" r="r" b="b"/>
            <a:pathLst>
              <a:path w="114300" h="6000750">
                <a:moveTo>
                  <a:pt x="7144" y="7144"/>
                </a:moveTo>
                <a:lnTo>
                  <a:pt x="110680" y="7144"/>
                </a:lnTo>
                <a:lnTo>
                  <a:pt x="110680" y="5998750"/>
                </a:lnTo>
                <a:lnTo>
                  <a:pt x="7144" y="5998750"/>
                </a:lnTo>
                <a:close/>
              </a:path>
            </a:pathLst>
          </a:custGeom>
          <a:solidFill>
            <a:srgbClr val="90694C"/>
          </a:solid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68D9587C-D342-412D-8A3B-CB634DEEAB67}"/>
              </a:ext>
            </a:extLst>
          </p:cNvPr>
          <p:cNvSpPr/>
          <p:nvPr/>
        </p:nvSpPr>
        <p:spPr>
          <a:xfrm>
            <a:off x="2462007" y="645393"/>
            <a:ext cx="114313" cy="6001445"/>
          </a:xfrm>
          <a:custGeom>
            <a:avLst/>
            <a:gdLst>
              <a:gd name="connsiteX0" fmla="*/ 7144 w 114300"/>
              <a:gd name="connsiteY0" fmla="*/ 7144 h 6000750"/>
              <a:gd name="connsiteX1" fmla="*/ 110680 w 114300"/>
              <a:gd name="connsiteY1" fmla="*/ 7144 h 6000750"/>
              <a:gd name="connsiteX2" fmla="*/ 110680 w 114300"/>
              <a:gd name="connsiteY2" fmla="*/ 5998750 h 6000750"/>
              <a:gd name="connsiteX3" fmla="*/ 7144 w 114300"/>
              <a:gd name="connsiteY3" fmla="*/ 5998750 h 6000750"/>
            </a:gdLst>
            <a:ahLst/>
            <a:cxnLst>
              <a:cxn ang="0">
                <a:pos x="connsiteX0" y="connsiteY0"/>
              </a:cxn>
              <a:cxn ang="0">
                <a:pos x="connsiteX1" y="connsiteY1"/>
              </a:cxn>
              <a:cxn ang="0">
                <a:pos x="connsiteX2" y="connsiteY2"/>
              </a:cxn>
              <a:cxn ang="0">
                <a:pos x="connsiteX3" y="connsiteY3"/>
              </a:cxn>
            </a:cxnLst>
            <a:rect l="l" t="t" r="r" b="b"/>
            <a:pathLst>
              <a:path w="114300" h="6000750">
                <a:moveTo>
                  <a:pt x="7144" y="7144"/>
                </a:moveTo>
                <a:lnTo>
                  <a:pt x="110680" y="7144"/>
                </a:lnTo>
                <a:lnTo>
                  <a:pt x="110680" y="5998750"/>
                </a:lnTo>
                <a:lnTo>
                  <a:pt x="7144" y="5998750"/>
                </a:lnTo>
                <a:close/>
              </a:path>
            </a:pathLst>
          </a:custGeom>
          <a:solidFill>
            <a:srgbClr val="F1E4D9"/>
          </a:solid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C94D2272-9BA6-495C-886E-FB11B4DE9200}"/>
              </a:ext>
            </a:extLst>
          </p:cNvPr>
          <p:cNvSpPr/>
          <p:nvPr/>
        </p:nvSpPr>
        <p:spPr>
          <a:xfrm>
            <a:off x="4110880" y="645393"/>
            <a:ext cx="361992" cy="6001445"/>
          </a:xfrm>
          <a:custGeom>
            <a:avLst/>
            <a:gdLst>
              <a:gd name="connsiteX0" fmla="*/ 7144 w 361950"/>
              <a:gd name="connsiteY0" fmla="*/ 7144 h 6000750"/>
              <a:gd name="connsiteX1" fmla="*/ 362045 w 361950"/>
              <a:gd name="connsiteY1" fmla="*/ 7144 h 6000750"/>
              <a:gd name="connsiteX2" fmla="*/ 362045 w 361950"/>
              <a:gd name="connsiteY2" fmla="*/ 5994369 h 6000750"/>
              <a:gd name="connsiteX3" fmla="*/ 7144 w 361950"/>
              <a:gd name="connsiteY3" fmla="*/ 5994369 h 6000750"/>
            </a:gdLst>
            <a:ahLst/>
            <a:cxnLst>
              <a:cxn ang="0">
                <a:pos x="connsiteX0" y="connsiteY0"/>
              </a:cxn>
              <a:cxn ang="0">
                <a:pos x="connsiteX1" y="connsiteY1"/>
              </a:cxn>
              <a:cxn ang="0">
                <a:pos x="connsiteX2" y="connsiteY2"/>
              </a:cxn>
              <a:cxn ang="0">
                <a:pos x="connsiteX3" y="connsiteY3"/>
              </a:cxn>
            </a:cxnLst>
            <a:rect l="l" t="t" r="r" b="b"/>
            <a:pathLst>
              <a:path w="361950" h="6000750">
                <a:moveTo>
                  <a:pt x="7144" y="7144"/>
                </a:moveTo>
                <a:lnTo>
                  <a:pt x="362045" y="7144"/>
                </a:lnTo>
                <a:lnTo>
                  <a:pt x="362045" y="5994369"/>
                </a:lnTo>
                <a:lnTo>
                  <a:pt x="7144" y="5994369"/>
                </a:lnTo>
                <a:close/>
              </a:path>
            </a:pathLst>
          </a:custGeom>
          <a:solidFill>
            <a:srgbClr val="E3BB9A"/>
          </a:solid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8C974479-34FB-4162-A45F-2B89F4DA52A3}"/>
              </a:ext>
            </a:extLst>
          </p:cNvPr>
          <p:cNvSpPr/>
          <p:nvPr/>
        </p:nvSpPr>
        <p:spPr>
          <a:xfrm>
            <a:off x="2717688" y="1491502"/>
            <a:ext cx="2495839" cy="2181478"/>
          </a:xfrm>
          <a:custGeom>
            <a:avLst/>
            <a:gdLst>
              <a:gd name="connsiteX0" fmla="*/ 2160461 w 2495550"/>
              <a:gd name="connsiteY0" fmla="*/ 2065591 h 2181225"/>
              <a:gd name="connsiteX1" fmla="*/ 2123789 w 2495550"/>
              <a:gd name="connsiteY1" fmla="*/ 2028920 h 2181225"/>
              <a:gd name="connsiteX2" fmla="*/ 2089690 w 2495550"/>
              <a:gd name="connsiteY2" fmla="*/ 1994725 h 2181225"/>
              <a:gd name="connsiteX3" fmla="*/ 2089690 w 2495550"/>
              <a:gd name="connsiteY3" fmla="*/ 2102453 h 2181225"/>
              <a:gd name="connsiteX4" fmla="*/ 2197227 w 2495550"/>
              <a:gd name="connsiteY4" fmla="*/ 2102453 h 2181225"/>
              <a:gd name="connsiteX5" fmla="*/ 2160461 w 2495550"/>
              <a:gd name="connsiteY5" fmla="*/ 2065591 h 2181225"/>
              <a:gd name="connsiteX6" fmla="*/ 1825371 w 2495550"/>
              <a:gd name="connsiteY6" fmla="*/ 1730312 h 2181225"/>
              <a:gd name="connsiteX7" fmla="*/ 1815941 w 2495550"/>
              <a:gd name="connsiteY7" fmla="*/ 1720882 h 2181225"/>
              <a:gd name="connsiteX8" fmla="*/ 1755172 w 2495550"/>
              <a:gd name="connsiteY8" fmla="*/ 1660017 h 2181225"/>
              <a:gd name="connsiteX9" fmla="*/ 1715262 w 2495550"/>
              <a:gd name="connsiteY9" fmla="*/ 1620012 h 2181225"/>
              <a:gd name="connsiteX10" fmla="*/ 1715262 w 2495550"/>
              <a:gd name="connsiteY10" fmla="*/ 1828800 h 2181225"/>
              <a:gd name="connsiteX11" fmla="*/ 1755172 w 2495550"/>
              <a:gd name="connsiteY11" fmla="*/ 1828800 h 2181225"/>
              <a:gd name="connsiteX12" fmla="*/ 1755172 w 2495550"/>
              <a:gd name="connsiteY12" fmla="*/ 2018824 h 2181225"/>
              <a:gd name="connsiteX13" fmla="*/ 1815941 w 2495550"/>
              <a:gd name="connsiteY13" fmla="*/ 2079593 h 2181225"/>
              <a:gd name="connsiteX14" fmla="*/ 1815941 w 2495550"/>
              <a:gd name="connsiteY14" fmla="*/ 1740694 h 2181225"/>
              <a:gd name="connsiteX15" fmla="*/ 1835753 w 2495550"/>
              <a:gd name="connsiteY15" fmla="*/ 1740694 h 2181225"/>
              <a:gd name="connsiteX16" fmla="*/ 1825371 w 2495550"/>
              <a:gd name="connsiteY16" fmla="*/ 1730312 h 2181225"/>
              <a:gd name="connsiteX17" fmla="*/ 2424684 w 2495550"/>
              <a:gd name="connsiteY17" fmla="*/ 1730312 h 2181225"/>
              <a:gd name="connsiteX18" fmla="*/ 2413063 w 2495550"/>
              <a:gd name="connsiteY18" fmla="*/ 1718596 h 2181225"/>
              <a:gd name="connsiteX19" fmla="*/ 2376869 w 2495550"/>
              <a:gd name="connsiteY19" fmla="*/ 1682401 h 2181225"/>
              <a:gd name="connsiteX20" fmla="*/ 2084737 w 2495550"/>
              <a:gd name="connsiteY20" fmla="*/ 1390079 h 2181225"/>
              <a:gd name="connsiteX21" fmla="*/ 2048542 w 2495550"/>
              <a:gd name="connsiteY21" fmla="*/ 1353884 h 2181225"/>
              <a:gd name="connsiteX22" fmla="*/ 1955863 w 2495550"/>
              <a:gd name="connsiteY22" fmla="*/ 1261110 h 2181225"/>
              <a:gd name="connsiteX23" fmla="*/ 1815941 w 2495550"/>
              <a:gd name="connsiteY23" fmla="*/ 1121093 h 2181225"/>
              <a:gd name="connsiteX24" fmla="*/ 1755172 w 2495550"/>
              <a:gd name="connsiteY24" fmla="*/ 1060323 h 2181225"/>
              <a:gd name="connsiteX25" fmla="*/ 1600962 w 2495550"/>
              <a:gd name="connsiteY25" fmla="*/ 906018 h 2181225"/>
              <a:gd name="connsiteX26" fmla="*/ 1461040 w 2495550"/>
              <a:gd name="connsiteY26" fmla="*/ 766001 h 2181225"/>
              <a:gd name="connsiteX27" fmla="*/ 1400270 w 2495550"/>
              <a:gd name="connsiteY27" fmla="*/ 705136 h 2181225"/>
              <a:gd name="connsiteX28" fmla="*/ 1377886 w 2495550"/>
              <a:gd name="connsiteY28" fmla="*/ 682752 h 2181225"/>
              <a:gd name="connsiteX29" fmla="*/ 1341692 w 2495550"/>
              <a:gd name="connsiteY29" fmla="*/ 646557 h 2181225"/>
              <a:gd name="connsiteX30" fmla="*/ 1049560 w 2495550"/>
              <a:gd name="connsiteY30" fmla="*/ 354235 h 2181225"/>
              <a:gd name="connsiteX31" fmla="*/ 1024318 w 2495550"/>
              <a:gd name="connsiteY31" fmla="*/ 328994 h 2181225"/>
              <a:gd name="connsiteX32" fmla="*/ 1013365 w 2495550"/>
              <a:gd name="connsiteY32" fmla="*/ 318040 h 2181225"/>
              <a:gd name="connsiteX33" fmla="*/ 999077 w 2495550"/>
              <a:gd name="connsiteY33" fmla="*/ 303657 h 2181225"/>
              <a:gd name="connsiteX34" fmla="*/ 900779 w 2495550"/>
              <a:gd name="connsiteY34" fmla="*/ 205359 h 2181225"/>
              <a:gd name="connsiteX35" fmla="*/ 850106 w 2495550"/>
              <a:gd name="connsiteY35" fmla="*/ 154591 h 2181225"/>
              <a:gd name="connsiteX36" fmla="*/ 800957 w 2495550"/>
              <a:gd name="connsiteY36" fmla="*/ 105442 h 2181225"/>
              <a:gd name="connsiteX37" fmla="*/ 732187 w 2495550"/>
              <a:gd name="connsiteY37" fmla="*/ 104489 h 2181225"/>
              <a:gd name="connsiteX38" fmla="*/ 732853 w 2495550"/>
              <a:gd name="connsiteY38" fmla="*/ 105156 h 2181225"/>
              <a:gd name="connsiteX39" fmla="*/ 722376 w 2495550"/>
              <a:gd name="connsiteY39" fmla="*/ 105156 h 2181225"/>
              <a:gd name="connsiteX40" fmla="*/ 722376 w 2495550"/>
              <a:gd name="connsiteY40" fmla="*/ 626555 h 2181225"/>
              <a:gd name="connsiteX41" fmla="*/ 721233 w 2495550"/>
              <a:gd name="connsiteY41" fmla="*/ 625411 h 2181225"/>
              <a:gd name="connsiteX42" fmla="*/ 685038 w 2495550"/>
              <a:gd name="connsiteY42" fmla="*/ 589216 h 2181225"/>
              <a:gd name="connsiteX43" fmla="*/ 598646 w 2495550"/>
              <a:gd name="connsiteY43" fmla="*/ 502730 h 2181225"/>
              <a:gd name="connsiteX44" fmla="*/ 564833 w 2495550"/>
              <a:gd name="connsiteY44" fmla="*/ 468916 h 2181225"/>
              <a:gd name="connsiteX45" fmla="*/ 564833 w 2495550"/>
              <a:gd name="connsiteY45" fmla="*/ 42863 h 2181225"/>
              <a:gd name="connsiteX46" fmla="*/ 536448 w 2495550"/>
              <a:gd name="connsiteY46" fmla="*/ 42863 h 2181225"/>
              <a:gd name="connsiteX47" fmla="*/ 536448 w 2495550"/>
              <a:gd name="connsiteY47" fmla="*/ 440531 h 2181225"/>
              <a:gd name="connsiteX48" fmla="*/ 425006 w 2495550"/>
              <a:gd name="connsiteY48" fmla="*/ 328994 h 2181225"/>
              <a:gd name="connsiteX49" fmla="*/ 378904 w 2495550"/>
              <a:gd name="connsiteY49" fmla="*/ 282892 h 2181225"/>
              <a:gd name="connsiteX50" fmla="*/ 378904 w 2495550"/>
              <a:gd name="connsiteY50" fmla="*/ 22765 h 2181225"/>
              <a:gd name="connsiteX51" fmla="*/ 350520 w 2495550"/>
              <a:gd name="connsiteY51" fmla="*/ 22765 h 2181225"/>
              <a:gd name="connsiteX52" fmla="*/ 350520 w 2495550"/>
              <a:gd name="connsiteY52" fmla="*/ 254508 h 2181225"/>
              <a:gd name="connsiteX53" fmla="*/ 301371 w 2495550"/>
              <a:gd name="connsiteY53" fmla="*/ 205359 h 2181225"/>
              <a:gd name="connsiteX54" fmla="*/ 250698 w 2495550"/>
              <a:gd name="connsiteY54" fmla="*/ 154591 h 2181225"/>
              <a:gd name="connsiteX55" fmla="*/ 198406 w 2495550"/>
              <a:gd name="connsiteY55" fmla="*/ 102298 h 2181225"/>
              <a:gd name="connsiteX56" fmla="*/ 152495 w 2495550"/>
              <a:gd name="connsiteY56" fmla="*/ 56293 h 2181225"/>
              <a:gd name="connsiteX57" fmla="*/ 103346 w 2495550"/>
              <a:gd name="connsiteY57" fmla="*/ 7144 h 2181225"/>
              <a:gd name="connsiteX58" fmla="*/ 7144 w 2495550"/>
              <a:gd name="connsiteY58" fmla="*/ 7144 h 2181225"/>
              <a:gd name="connsiteX59" fmla="*/ 7144 w 2495550"/>
              <a:gd name="connsiteY59" fmla="*/ 269558 h 2181225"/>
              <a:gd name="connsiteX60" fmla="*/ 19050 w 2495550"/>
              <a:gd name="connsiteY60" fmla="*/ 281464 h 2181225"/>
              <a:gd name="connsiteX61" fmla="*/ 28384 w 2495550"/>
              <a:gd name="connsiteY61" fmla="*/ 290798 h 2181225"/>
              <a:gd name="connsiteX62" fmla="*/ 41243 w 2495550"/>
              <a:gd name="connsiteY62" fmla="*/ 303657 h 2181225"/>
              <a:gd name="connsiteX63" fmla="*/ 66580 w 2495550"/>
              <a:gd name="connsiteY63" fmla="*/ 328994 h 2181225"/>
              <a:gd name="connsiteX64" fmla="*/ 198406 w 2495550"/>
              <a:gd name="connsiteY64" fmla="*/ 460915 h 2181225"/>
              <a:gd name="connsiteX65" fmla="*/ 222313 w 2495550"/>
              <a:gd name="connsiteY65" fmla="*/ 484918 h 2181225"/>
              <a:gd name="connsiteX66" fmla="*/ 356711 w 2495550"/>
              <a:gd name="connsiteY66" fmla="*/ 619411 h 2181225"/>
              <a:gd name="connsiteX67" fmla="*/ 384334 w 2495550"/>
              <a:gd name="connsiteY67" fmla="*/ 647033 h 2181225"/>
              <a:gd name="connsiteX68" fmla="*/ 387572 w 2495550"/>
              <a:gd name="connsiteY68" fmla="*/ 650272 h 2181225"/>
              <a:gd name="connsiteX69" fmla="*/ 392906 w 2495550"/>
              <a:gd name="connsiteY69" fmla="*/ 655606 h 2181225"/>
              <a:gd name="connsiteX70" fmla="*/ 685038 w 2495550"/>
              <a:gd name="connsiteY70" fmla="*/ 947928 h 2181225"/>
              <a:gd name="connsiteX71" fmla="*/ 721233 w 2495550"/>
              <a:gd name="connsiteY71" fmla="*/ 984123 h 2181225"/>
              <a:gd name="connsiteX72" fmla="*/ 1013365 w 2495550"/>
              <a:gd name="connsiteY72" fmla="*/ 1276445 h 2181225"/>
              <a:gd name="connsiteX73" fmla="*/ 1049560 w 2495550"/>
              <a:gd name="connsiteY73" fmla="*/ 1312736 h 2181225"/>
              <a:gd name="connsiteX74" fmla="*/ 1313783 w 2495550"/>
              <a:gd name="connsiteY74" fmla="*/ 1577150 h 2181225"/>
              <a:gd name="connsiteX75" fmla="*/ 1341692 w 2495550"/>
              <a:gd name="connsiteY75" fmla="*/ 1605058 h 2181225"/>
              <a:gd name="connsiteX76" fmla="*/ 1377886 w 2495550"/>
              <a:gd name="connsiteY76" fmla="*/ 1641253 h 2181225"/>
              <a:gd name="connsiteX77" fmla="*/ 1400270 w 2495550"/>
              <a:gd name="connsiteY77" fmla="*/ 1663637 h 2181225"/>
              <a:gd name="connsiteX78" fmla="*/ 1461040 w 2495550"/>
              <a:gd name="connsiteY78" fmla="*/ 1724501 h 2181225"/>
              <a:gd name="connsiteX79" fmla="*/ 1466850 w 2495550"/>
              <a:gd name="connsiteY79" fmla="*/ 1730312 h 2181225"/>
              <a:gd name="connsiteX80" fmla="*/ 1490472 w 2495550"/>
              <a:gd name="connsiteY80" fmla="*/ 1753933 h 2181225"/>
              <a:gd name="connsiteX81" fmla="*/ 1535240 w 2495550"/>
              <a:gd name="connsiteY81" fmla="*/ 1798701 h 2181225"/>
              <a:gd name="connsiteX82" fmla="*/ 1565338 w 2495550"/>
              <a:gd name="connsiteY82" fmla="*/ 1828800 h 2181225"/>
              <a:gd name="connsiteX83" fmla="*/ 1600962 w 2495550"/>
              <a:gd name="connsiteY83" fmla="*/ 1864519 h 2181225"/>
              <a:gd name="connsiteX84" fmla="*/ 1691926 w 2495550"/>
              <a:gd name="connsiteY84" fmla="*/ 1955483 h 2181225"/>
              <a:gd name="connsiteX85" fmla="*/ 1728502 w 2495550"/>
              <a:gd name="connsiteY85" fmla="*/ 1992154 h 2181225"/>
              <a:gd name="connsiteX86" fmla="*/ 1838801 w 2495550"/>
              <a:gd name="connsiteY86" fmla="*/ 2102453 h 2181225"/>
              <a:gd name="connsiteX87" fmla="*/ 1851469 w 2495550"/>
              <a:gd name="connsiteY87" fmla="*/ 2115217 h 2181225"/>
              <a:gd name="connsiteX88" fmla="*/ 1912334 w 2495550"/>
              <a:gd name="connsiteY88" fmla="*/ 2176082 h 2181225"/>
              <a:gd name="connsiteX89" fmla="*/ 2270855 w 2495550"/>
              <a:gd name="connsiteY89" fmla="*/ 2176082 h 2181225"/>
              <a:gd name="connsiteX90" fmla="*/ 2241804 w 2495550"/>
              <a:gd name="connsiteY90" fmla="*/ 2147030 h 2181225"/>
              <a:gd name="connsiteX91" fmla="*/ 2241804 w 2495550"/>
              <a:gd name="connsiteY91" fmla="*/ 1626965 h 2181225"/>
              <a:gd name="connsiteX92" fmla="*/ 2344293 w 2495550"/>
              <a:gd name="connsiteY92" fmla="*/ 1730312 h 2181225"/>
              <a:gd name="connsiteX93" fmla="*/ 2376869 w 2495550"/>
              <a:gd name="connsiteY93" fmla="*/ 1763173 h 2181225"/>
              <a:gd name="connsiteX94" fmla="*/ 2400681 w 2495550"/>
              <a:gd name="connsiteY94" fmla="*/ 1787176 h 2181225"/>
              <a:gd name="connsiteX95" fmla="*/ 2400681 w 2495550"/>
              <a:gd name="connsiteY95" fmla="*/ 2176082 h 2181225"/>
              <a:gd name="connsiteX96" fmla="*/ 2413063 w 2495550"/>
              <a:gd name="connsiteY96" fmla="*/ 2176748 h 2181225"/>
              <a:gd name="connsiteX97" fmla="*/ 2429066 w 2495550"/>
              <a:gd name="connsiteY97" fmla="*/ 2177606 h 2181225"/>
              <a:gd name="connsiteX98" fmla="*/ 2429066 w 2495550"/>
              <a:gd name="connsiteY98" fmla="*/ 1798701 h 2181225"/>
              <a:gd name="connsiteX99" fmla="*/ 2493074 w 2495550"/>
              <a:gd name="connsiteY99" fmla="*/ 1798701 h 2181225"/>
              <a:gd name="connsiteX100" fmla="*/ 2424684 w 2495550"/>
              <a:gd name="connsiteY100" fmla="*/ 1730312 h 2181225"/>
              <a:gd name="connsiteX101" fmla="*/ 1867376 w 2495550"/>
              <a:gd name="connsiteY101" fmla="*/ 1249299 h 2181225"/>
              <a:gd name="connsiteX102" fmla="*/ 1955863 w 2495550"/>
              <a:gd name="connsiteY102" fmla="*/ 1338548 h 2181225"/>
              <a:gd name="connsiteX103" fmla="*/ 2026253 w 2495550"/>
              <a:gd name="connsiteY103" fmla="*/ 1409510 h 2181225"/>
              <a:gd name="connsiteX104" fmla="*/ 2026253 w 2495550"/>
              <a:gd name="connsiteY104" fmla="*/ 1931289 h 2181225"/>
              <a:gd name="connsiteX105" fmla="*/ 1955863 w 2495550"/>
              <a:gd name="connsiteY105" fmla="*/ 1860899 h 2181225"/>
              <a:gd name="connsiteX106" fmla="*/ 1902524 w 2495550"/>
              <a:gd name="connsiteY106" fmla="*/ 1807464 h 2181225"/>
              <a:gd name="connsiteX107" fmla="*/ 1867376 w 2495550"/>
              <a:gd name="connsiteY107" fmla="*/ 1772317 h 2181225"/>
              <a:gd name="connsiteX108" fmla="*/ 1867376 w 2495550"/>
              <a:gd name="connsiteY108" fmla="*/ 1249299 h 2181225"/>
              <a:gd name="connsiteX109" fmla="*/ 1680210 w 2495550"/>
              <a:gd name="connsiteY109" fmla="*/ 1060514 h 2181225"/>
              <a:gd name="connsiteX110" fmla="*/ 1755172 w 2495550"/>
              <a:gd name="connsiteY110" fmla="*/ 1136142 h 2181225"/>
              <a:gd name="connsiteX111" fmla="*/ 1815941 w 2495550"/>
              <a:gd name="connsiteY111" fmla="*/ 1197483 h 2181225"/>
              <a:gd name="connsiteX112" fmla="*/ 1838992 w 2495550"/>
              <a:gd name="connsiteY112" fmla="*/ 1220724 h 2181225"/>
              <a:gd name="connsiteX113" fmla="*/ 1838992 w 2495550"/>
              <a:gd name="connsiteY113" fmla="*/ 1743932 h 2181225"/>
              <a:gd name="connsiteX114" fmla="*/ 1837277 w 2495550"/>
              <a:gd name="connsiteY114" fmla="*/ 1742218 h 2181225"/>
              <a:gd name="connsiteX115" fmla="*/ 1835753 w 2495550"/>
              <a:gd name="connsiteY115" fmla="*/ 1740694 h 2181225"/>
              <a:gd name="connsiteX116" fmla="*/ 1825371 w 2495550"/>
              <a:gd name="connsiteY116" fmla="*/ 1730312 h 2181225"/>
              <a:gd name="connsiteX117" fmla="*/ 1815941 w 2495550"/>
              <a:gd name="connsiteY117" fmla="*/ 1720882 h 2181225"/>
              <a:gd name="connsiteX118" fmla="*/ 1755172 w 2495550"/>
              <a:gd name="connsiteY118" fmla="*/ 1660017 h 2181225"/>
              <a:gd name="connsiteX119" fmla="*/ 1715262 w 2495550"/>
              <a:gd name="connsiteY119" fmla="*/ 1620012 h 2181225"/>
              <a:gd name="connsiteX120" fmla="*/ 1686877 w 2495550"/>
              <a:gd name="connsiteY120" fmla="*/ 1591628 h 2181225"/>
              <a:gd name="connsiteX121" fmla="*/ 1680210 w 2495550"/>
              <a:gd name="connsiteY121" fmla="*/ 1584960 h 2181225"/>
              <a:gd name="connsiteX122" fmla="*/ 1680210 w 2495550"/>
              <a:gd name="connsiteY122" fmla="*/ 1060514 h 2181225"/>
              <a:gd name="connsiteX123" fmla="*/ 1494282 w 2495550"/>
              <a:gd name="connsiteY123" fmla="*/ 873061 h 2181225"/>
              <a:gd name="connsiteX124" fmla="*/ 1600962 w 2495550"/>
              <a:gd name="connsiteY124" fmla="*/ 980599 h 2181225"/>
              <a:gd name="connsiteX125" fmla="*/ 1651826 w 2495550"/>
              <a:gd name="connsiteY125" fmla="*/ 1031939 h 2181225"/>
              <a:gd name="connsiteX126" fmla="*/ 1651826 w 2495550"/>
              <a:gd name="connsiteY126" fmla="*/ 1556576 h 2181225"/>
              <a:gd name="connsiteX127" fmla="*/ 1600962 w 2495550"/>
              <a:gd name="connsiteY127" fmla="*/ 1505712 h 2181225"/>
              <a:gd name="connsiteX128" fmla="*/ 1528096 w 2495550"/>
              <a:gd name="connsiteY128" fmla="*/ 1432751 h 2181225"/>
              <a:gd name="connsiteX129" fmla="*/ 1494282 w 2495550"/>
              <a:gd name="connsiteY129" fmla="*/ 1398937 h 2181225"/>
              <a:gd name="connsiteX130" fmla="*/ 1494282 w 2495550"/>
              <a:gd name="connsiteY130" fmla="*/ 873061 h 2181225"/>
              <a:gd name="connsiteX131" fmla="*/ 1308354 w 2495550"/>
              <a:gd name="connsiteY131" fmla="*/ 685610 h 2181225"/>
              <a:gd name="connsiteX132" fmla="*/ 1341692 w 2495550"/>
              <a:gd name="connsiteY132" fmla="*/ 719233 h 2181225"/>
              <a:gd name="connsiteX133" fmla="*/ 1377886 w 2495550"/>
              <a:gd name="connsiteY133" fmla="*/ 755714 h 2181225"/>
              <a:gd name="connsiteX134" fmla="*/ 1400270 w 2495550"/>
              <a:gd name="connsiteY134" fmla="*/ 778288 h 2181225"/>
              <a:gd name="connsiteX135" fmla="*/ 1461040 w 2495550"/>
              <a:gd name="connsiteY135" fmla="*/ 839629 h 2181225"/>
              <a:gd name="connsiteX136" fmla="*/ 1465898 w 2495550"/>
              <a:gd name="connsiteY136" fmla="*/ 844486 h 2181225"/>
              <a:gd name="connsiteX137" fmla="*/ 1465898 w 2495550"/>
              <a:gd name="connsiteY137" fmla="*/ 1370552 h 2181225"/>
              <a:gd name="connsiteX138" fmla="*/ 1400270 w 2495550"/>
              <a:gd name="connsiteY138" fmla="*/ 1304925 h 2181225"/>
              <a:gd name="connsiteX139" fmla="*/ 1377886 w 2495550"/>
              <a:gd name="connsiteY139" fmla="*/ 1282446 h 2181225"/>
              <a:gd name="connsiteX140" fmla="*/ 1342168 w 2495550"/>
              <a:gd name="connsiteY140" fmla="*/ 1246727 h 2181225"/>
              <a:gd name="connsiteX141" fmla="*/ 1341692 w 2495550"/>
              <a:gd name="connsiteY141" fmla="*/ 1246251 h 2181225"/>
              <a:gd name="connsiteX142" fmla="*/ 1313783 w 2495550"/>
              <a:gd name="connsiteY142" fmla="*/ 1218343 h 2181225"/>
              <a:gd name="connsiteX143" fmla="*/ 1308354 w 2495550"/>
              <a:gd name="connsiteY143" fmla="*/ 1212914 h 2181225"/>
              <a:gd name="connsiteX144" fmla="*/ 1308354 w 2495550"/>
              <a:gd name="connsiteY144" fmla="*/ 685610 h 2181225"/>
              <a:gd name="connsiteX145" fmla="*/ 1122521 w 2495550"/>
              <a:gd name="connsiteY145" fmla="*/ 498157 h 2181225"/>
              <a:gd name="connsiteX146" fmla="*/ 1279969 w 2495550"/>
              <a:gd name="connsiteY146" fmla="*/ 657035 h 2181225"/>
              <a:gd name="connsiteX147" fmla="*/ 1279969 w 2495550"/>
              <a:gd name="connsiteY147" fmla="*/ 1184529 h 2181225"/>
              <a:gd name="connsiteX148" fmla="*/ 1156240 w 2495550"/>
              <a:gd name="connsiteY148" fmla="*/ 1060704 h 2181225"/>
              <a:gd name="connsiteX149" fmla="*/ 1127951 w 2495550"/>
              <a:gd name="connsiteY149" fmla="*/ 1032415 h 2181225"/>
              <a:gd name="connsiteX150" fmla="*/ 1122521 w 2495550"/>
              <a:gd name="connsiteY150" fmla="*/ 1026986 h 2181225"/>
              <a:gd name="connsiteX151" fmla="*/ 1122521 w 2495550"/>
              <a:gd name="connsiteY151" fmla="*/ 498157 h 2181225"/>
              <a:gd name="connsiteX152" fmla="*/ 1049560 w 2495550"/>
              <a:gd name="connsiteY152" fmla="*/ 424529 h 2181225"/>
              <a:gd name="connsiteX153" fmla="*/ 1094137 w 2495550"/>
              <a:gd name="connsiteY153" fmla="*/ 469487 h 2181225"/>
              <a:gd name="connsiteX154" fmla="*/ 1094137 w 2495550"/>
              <a:gd name="connsiteY154" fmla="*/ 998506 h 2181225"/>
              <a:gd name="connsiteX155" fmla="*/ 1049560 w 2495550"/>
              <a:gd name="connsiteY155" fmla="*/ 953929 h 2181225"/>
              <a:gd name="connsiteX156" fmla="*/ 1013365 w 2495550"/>
              <a:gd name="connsiteY156" fmla="*/ 917734 h 2181225"/>
              <a:gd name="connsiteX157" fmla="*/ 970407 w 2495550"/>
              <a:gd name="connsiteY157" fmla="*/ 874776 h 2181225"/>
              <a:gd name="connsiteX158" fmla="*/ 942023 w 2495550"/>
              <a:gd name="connsiteY158" fmla="*/ 846391 h 2181225"/>
              <a:gd name="connsiteX159" fmla="*/ 936593 w 2495550"/>
              <a:gd name="connsiteY159" fmla="*/ 840962 h 2181225"/>
              <a:gd name="connsiteX160" fmla="*/ 936593 w 2495550"/>
              <a:gd name="connsiteY160" fmla="*/ 310706 h 2181225"/>
              <a:gd name="connsiteX161" fmla="*/ 954786 w 2495550"/>
              <a:gd name="connsiteY161" fmla="*/ 328994 h 2181225"/>
              <a:gd name="connsiteX162" fmla="*/ 1013365 w 2495550"/>
              <a:gd name="connsiteY162" fmla="*/ 388048 h 2181225"/>
              <a:gd name="connsiteX163" fmla="*/ 1049560 w 2495550"/>
              <a:gd name="connsiteY163" fmla="*/ 424529 h 2181225"/>
              <a:gd name="connsiteX164" fmla="*/ 750760 w 2495550"/>
              <a:gd name="connsiteY164" fmla="*/ 123254 h 2181225"/>
              <a:gd name="connsiteX165" fmla="*/ 781812 w 2495550"/>
              <a:gd name="connsiteY165" fmla="*/ 154591 h 2181225"/>
              <a:gd name="connsiteX166" fmla="*/ 832199 w 2495550"/>
              <a:gd name="connsiteY166" fmla="*/ 205359 h 2181225"/>
              <a:gd name="connsiteX167" fmla="*/ 861155 w 2495550"/>
              <a:gd name="connsiteY167" fmla="*/ 234601 h 2181225"/>
              <a:gd name="connsiteX168" fmla="*/ 897445 w 2495550"/>
              <a:gd name="connsiteY168" fmla="*/ 271177 h 2181225"/>
              <a:gd name="connsiteX169" fmla="*/ 907637 w 2495550"/>
              <a:gd name="connsiteY169" fmla="*/ 281464 h 2181225"/>
              <a:gd name="connsiteX170" fmla="*/ 908209 w 2495550"/>
              <a:gd name="connsiteY170" fmla="*/ 282035 h 2181225"/>
              <a:gd name="connsiteX171" fmla="*/ 908209 w 2495550"/>
              <a:gd name="connsiteY171" fmla="*/ 812482 h 2181225"/>
              <a:gd name="connsiteX172" fmla="*/ 784479 w 2495550"/>
              <a:gd name="connsiteY172" fmla="*/ 688657 h 2181225"/>
              <a:gd name="connsiteX173" fmla="*/ 750760 w 2495550"/>
              <a:gd name="connsiteY173" fmla="*/ 654939 h 2181225"/>
              <a:gd name="connsiteX174" fmla="*/ 750760 w 2495550"/>
              <a:gd name="connsiteY174" fmla="*/ 123254 h 2181225"/>
              <a:gd name="connsiteX175" fmla="*/ 2213420 w 2495550"/>
              <a:gd name="connsiteY175" fmla="*/ 2118646 h 2181225"/>
              <a:gd name="connsiteX176" fmla="*/ 2197227 w 2495550"/>
              <a:gd name="connsiteY176" fmla="*/ 2102453 h 2181225"/>
              <a:gd name="connsiteX177" fmla="*/ 2160461 w 2495550"/>
              <a:gd name="connsiteY177" fmla="*/ 2065591 h 2181225"/>
              <a:gd name="connsiteX178" fmla="*/ 2123789 w 2495550"/>
              <a:gd name="connsiteY178" fmla="*/ 2028920 h 2181225"/>
              <a:gd name="connsiteX179" fmla="*/ 2089690 w 2495550"/>
              <a:gd name="connsiteY179" fmla="*/ 1994725 h 2181225"/>
              <a:gd name="connsiteX180" fmla="*/ 2087118 w 2495550"/>
              <a:gd name="connsiteY180" fmla="*/ 1992154 h 2181225"/>
              <a:gd name="connsiteX181" fmla="*/ 2084737 w 2495550"/>
              <a:gd name="connsiteY181" fmla="*/ 1989773 h 2181225"/>
              <a:gd name="connsiteX182" fmla="*/ 2061305 w 2495550"/>
              <a:gd name="connsiteY182" fmla="*/ 1966341 h 2181225"/>
              <a:gd name="connsiteX183" fmla="*/ 2054638 w 2495550"/>
              <a:gd name="connsiteY183" fmla="*/ 1959674 h 2181225"/>
              <a:gd name="connsiteX184" fmla="*/ 2054638 w 2495550"/>
              <a:gd name="connsiteY184" fmla="*/ 1438180 h 2181225"/>
              <a:gd name="connsiteX185" fmla="*/ 2084737 w 2495550"/>
              <a:gd name="connsiteY185" fmla="*/ 1468565 h 2181225"/>
              <a:gd name="connsiteX186" fmla="*/ 2213420 w 2495550"/>
              <a:gd name="connsiteY186" fmla="*/ 1598295 h 2181225"/>
              <a:gd name="connsiteX187" fmla="*/ 2213420 w 2495550"/>
              <a:gd name="connsiteY187" fmla="*/ 2118646 h 218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2495550" h="2181225">
                <a:moveTo>
                  <a:pt x="2160461" y="2065591"/>
                </a:moveTo>
                <a:lnTo>
                  <a:pt x="2123789" y="2028920"/>
                </a:lnTo>
                <a:lnTo>
                  <a:pt x="2089690" y="1994725"/>
                </a:lnTo>
                <a:lnTo>
                  <a:pt x="2089690" y="2102453"/>
                </a:lnTo>
                <a:lnTo>
                  <a:pt x="2197227" y="2102453"/>
                </a:lnTo>
                <a:lnTo>
                  <a:pt x="2160461" y="2065591"/>
                </a:lnTo>
                <a:close/>
                <a:moveTo>
                  <a:pt x="1825371" y="1730312"/>
                </a:moveTo>
                <a:lnTo>
                  <a:pt x="1815941" y="1720882"/>
                </a:lnTo>
                <a:lnTo>
                  <a:pt x="1755172" y="1660017"/>
                </a:lnTo>
                <a:lnTo>
                  <a:pt x="1715262" y="1620012"/>
                </a:lnTo>
                <a:lnTo>
                  <a:pt x="1715262" y="1828800"/>
                </a:lnTo>
                <a:lnTo>
                  <a:pt x="1755172" y="1828800"/>
                </a:lnTo>
                <a:lnTo>
                  <a:pt x="1755172" y="2018824"/>
                </a:lnTo>
                <a:lnTo>
                  <a:pt x="1815941" y="2079593"/>
                </a:lnTo>
                <a:lnTo>
                  <a:pt x="1815941" y="1740694"/>
                </a:lnTo>
                <a:lnTo>
                  <a:pt x="1835753" y="1740694"/>
                </a:lnTo>
                <a:lnTo>
                  <a:pt x="1825371" y="1730312"/>
                </a:lnTo>
                <a:close/>
                <a:moveTo>
                  <a:pt x="2424684" y="1730312"/>
                </a:moveTo>
                <a:lnTo>
                  <a:pt x="2413063" y="1718596"/>
                </a:lnTo>
                <a:lnTo>
                  <a:pt x="2376869" y="1682401"/>
                </a:lnTo>
                <a:lnTo>
                  <a:pt x="2084737" y="1390079"/>
                </a:lnTo>
                <a:lnTo>
                  <a:pt x="2048542" y="1353884"/>
                </a:lnTo>
                <a:lnTo>
                  <a:pt x="1955863" y="1261110"/>
                </a:lnTo>
                <a:lnTo>
                  <a:pt x="1815941" y="1121093"/>
                </a:lnTo>
                <a:lnTo>
                  <a:pt x="1755172" y="1060323"/>
                </a:lnTo>
                <a:lnTo>
                  <a:pt x="1600962" y="906018"/>
                </a:lnTo>
                <a:lnTo>
                  <a:pt x="1461040" y="766001"/>
                </a:lnTo>
                <a:lnTo>
                  <a:pt x="1400270" y="705136"/>
                </a:lnTo>
                <a:lnTo>
                  <a:pt x="1377886" y="682752"/>
                </a:lnTo>
                <a:lnTo>
                  <a:pt x="1341692" y="646557"/>
                </a:lnTo>
                <a:lnTo>
                  <a:pt x="1049560" y="354235"/>
                </a:lnTo>
                <a:lnTo>
                  <a:pt x="1024318" y="328994"/>
                </a:lnTo>
                <a:lnTo>
                  <a:pt x="1013365" y="318040"/>
                </a:lnTo>
                <a:lnTo>
                  <a:pt x="999077" y="303657"/>
                </a:lnTo>
                <a:lnTo>
                  <a:pt x="900779" y="205359"/>
                </a:lnTo>
                <a:lnTo>
                  <a:pt x="850106" y="154591"/>
                </a:lnTo>
                <a:lnTo>
                  <a:pt x="800957" y="105442"/>
                </a:lnTo>
                <a:lnTo>
                  <a:pt x="732187" y="104489"/>
                </a:lnTo>
                <a:lnTo>
                  <a:pt x="732853" y="105156"/>
                </a:lnTo>
                <a:lnTo>
                  <a:pt x="722376" y="105156"/>
                </a:lnTo>
                <a:lnTo>
                  <a:pt x="722376" y="626555"/>
                </a:lnTo>
                <a:lnTo>
                  <a:pt x="721233" y="625411"/>
                </a:lnTo>
                <a:lnTo>
                  <a:pt x="685038" y="589216"/>
                </a:lnTo>
                <a:lnTo>
                  <a:pt x="598646" y="502730"/>
                </a:lnTo>
                <a:lnTo>
                  <a:pt x="564833" y="468916"/>
                </a:lnTo>
                <a:lnTo>
                  <a:pt x="564833" y="42863"/>
                </a:lnTo>
                <a:lnTo>
                  <a:pt x="536448" y="42863"/>
                </a:lnTo>
                <a:lnTo>
                  <a:pt x="536448" y="440531"/>
                </a:lnTo>
                <a:lnTo>
                  <a:pt x="425006" y="328994"/>
                </a:lnTo>
                <a:lnTo>
                  <a:pt x="378904" y="282892"/>
                </a:lnTo>
                <a:lnTo>
                  <a:pt x="378904" y="22765"/>
                </a:lnTo>
                <a:lnTo>
                  <a:pt x="350520" y="22765"/>
                </a:lnTo>
                <a:lnTo>
                  <a:pt x="350520" y="254508"/>
                </a:lnTo>
                <a:lnTo>
                  <a:pt x="301371" y="205359"/>
                </a:lnTo>
                <a:lnTo>
                  <a:pt x="250698" y="154591"/>
                </a:lnTo>
                <a:lnTo>
                  <a:pt x="198406" y="102298"/>
                </a:lnTo>
                <a:lnTo>
                  <a:pt x="152495" y="56293"/>
                </a:lnTo>
                <a:lnTo>
                  <a:pt x="103346" y="7144"/>
                </a:lnTo>
                <a:lnTo>
                  <a:pt x="7144" y="7144"/>
                </a:lnTo>
                <a:lnTo>
                  <a:pt x="7144" y="269558"/>
                </a:lnTo>
                <a:lnTo>
                  <a:pt x="19050" y="281464"/>
                </a:lnTo>
                <a:lnTo>
                  <a:pt x="28384" y="290798"/>
                </a:lnTo>
                <a:lnTo>
                  <a:pt x="41243" y="303657"/>
                </a:lnTo>
                <a:lnTo>
                  <a:pt x="66580" y="328994"/>
                </a:lnTo>
                <a:lnTo>
                  <a:pt x="198406" y="460915"/>
                </a:lnTo>
                <a:lnTo>
                  <a:pt x="222313" y="484918"/>
                </a:lnTo>
                <a:lnTo>
                  <a:pt x="356711" y="619411"/>
                </a:lnTo>
                <a:lnTo>
                  <a:pt x="384334" y="647033"/>
                </a:lnTo>
                <a:lnTo>
                  <a:pt x="387572" y="650272"/>
                </a:lnTo>
                <a:lnTo>
                  <a:pt x="392906" y="655606"/>
                </a:lnTo>
                <a:lnTo>
                  <a:pt x="685038" y="947928"/>
                </a:lnTo>
                <a:lnTo>
                  <a:pt x="721233" y="984123"/>
                </a:lnTo>
                <a:lnTo>
                  <a:pt x="1013365" y="1276445"/>
                </a:lnTo>
                <a:lnTo>
                  <a:pt x="1049560" y="1312736"/>
                </a:lnTo>
                <a:lnTo>
                  <a:pt x="1313783" y="1577150"/>
                </a:lnTo>
                <a:lnTo>
                  <a:pt x="1341692" y="1605058"/>
                </a:lnTo>
                <a:lnTo>
                  <a:pt x="1377886" y="1641253"/>
                </a:lnTo>
                <a:lnTo>
                  <a:pt x="1400270" y="1663637"/>
                </a:lnTo>
                <a:lnTo>
                  <a:pt x="1461040" y="1724501"/>
                </a:lnTo>
                <a:lnTo>
                  <a:pt x="1466850" y="1730312"/>
                </a:lnTo>
                <a:lnTo>
                  <a:pt x="1490472" y="1753933"/>
                </a:lnTo>
                <a:lnTo>
                  <a:pt x="1535240" y="1798701"/>
                </a:lnTo>
                <a:lnTo>
                  <a:pt x="1565338" y="1828800"/>
                </a:lnTo>
                <a:lnTo>
                  <a:pt x="1600962" y="1864519"/>
                </a:lnTo>
                <a:lnTo>
                  <a:pt x="1691926" y="1955483"/>
                </a:lnTo>
                <a:lnTo>
                  <a:pt x="1728502" y="1992154"/>
                </a:lnTo>
                <a:lnTo>
                  <a:pt x="1838801" y="2102453"/>
                </a:lnTo>
                <a:lnTo>
                  <a:pt x="1851469" y="2115217"/>
                </a:lnTo>
                <a:lnTo>
                  <a:pt x="1912334" y="2176082"/>
                </a:lnTo>
                <a:lnTo>
                  <a:pt x="2270855" y="2176082"/>
                </a:lnTo>
                <a:lnTo>
                  <a:pt x="2241804" y="2147030"/>
                </a:lnTo>
                <a:lnTo>
                  <a:pt x="2241804" y="1626965"/>
                </a:lnTo>
                <a:lnTo>
                  <a:pt x="2344293" y="1730312"/>
                </a:lnTo>
                <a:lnTo>
                  <a:pt x="2376869" y="1763173"/>
                </a:lnTo>
                <a:lnTo>
                  <a:pt x="2400681" y="1787176"/>
                </a:lnTo>
                <a:lnTo>
                  <a:pt x="2400681" y="2176082"/>
                </a:lnTo>
                <a:lnTo>
                  <a:pt x="2413063" y="2176748"/>
                </a:lnTo>
                <a:lnTo>
                  <a:pt x="2429066" y="2177606"/>
                </a:lnTo>
                <a:lnTo>
                  <a:pt x="2429066" y="1798701"/>
                </a:lnTo>
                <a:lnTo>
                  <a:pt x="2493074" y="1798701"/>
                </a:lnTo>
                <a:lnTo>
                  <a:pt x="2424684" y="1730312"/>
                </a:lnTo>
                <a:close/>
                <a:moveTo>
                  <a:pt x="1867376" y="1249299"/>
                </a:moveTo>
                <a:lnTo>
                  <a:pt x="1955863" y="1338548"/>
                </a:lnTo>
                <a:lnTo>
                  <a:pt x="2026253" y="1409510"/>
                </a:lnTo>
                <a:lnTo>
                  <a:pt x="2026253" y="1931289"/>
                </a:lnTo>
                <a:lnTo>
                  <a:pt x="1955863" y="1860899"/>
                </a:lnTo>
                <a:lnTo>
                  <a:pt x="1902524" y="1807464"/>
                </a:lnTo>
                <a:lnTo>
                  <a:pt x="1867376" y="1772317"/>
                </a:lnTo>
                <a:lnTo>
                  <a:pt x="1867376" y="1249299"/>
                </a:lnTo>
                <a:close/>
                <a:moveTo>
                  <a:pt x="1680210" y="1060514"/>
                </a:moveTo>
                <a:lnTo>
                  <a:pt x="1755172" y="1136142"/>
                </a:lnTo>
                <a:lnTo>
                  <a:pt x="1815941" y="1197483"/>
                </a:lnTo>
                <a:lnTo>
                  <a:pt x="1838992" y="1220724"/>
                </a:lnTo>
                <a:lnTo>
                  <a:pt x="1838992" y="1743932"/>
                </a:lnTo>
                <a:lnTo>
                  <a:pt x="1837277" y="1742218"/>
                </a:lnTo>
                <a:lnTo>
                  <a:pt x="1835753" y="1740694"/>
                </a:lnTo>
                <a:lnTo>
                  <a:pt x="1825371" y="1730312"/>
                </a:lnTo>
                <a:lnTo>
                  <a:pt x="1815941" y="1720882"/>
                </a:lnTo>
                <a:lnTo>
                  <a:pt x="1755172" y="1660017"/>
                </a:lnTo>
                <a:lnTo>
                  <a:pt x="1715262" y="1620012"/>
                </a:lnTo>
                <a:lnTo>
                  <a:pt x="1686877" y="1591628"/>
                </a:lnTo>
                <a:lnTo>
                  <a:pt x="1680210" y="1584960"/>
                </a:lnTo>
                <a:lnTo>
                  <a:pt x="1680210" y="1060514"/>
                </a:lnTo>
                <a:close/>
                <a:moveTo>
                  <a:pt x="1494282" y="873061"/>
                </a:moveTo>
                <a:lnTo>
                  <a:pt x="1600962" y="980599"/>
                </a:lnTo>
                <a:lnTo>
                  <a:pt x="1651826" y="1031939"/>
                </a:lnTo>
                <a:lnTo>
                  <a:pt x="1651826" y="1556576"/>
                </a:lnTo>
                <a:lnTo>
                  <a:pt x="1600962" y="1505712"/>
                </a:lnTo>
                <a:lnTo>
                  <a:pt x="1528096" y="1432751"/>
                </a:lnTo>
                <a:lnTo>
                  <a:pt x="1494282" y="1398937"/>
                </a:lnTo>
                <a:lnTo>
                  <a:pt x="1494282" y="873061"/>
                </a:lnTo>
                <a:close/>
                <a:moveTo>
                  <a:pt x="1308354" y="685610"/>
                </a:moveTo>
                <a:lnTo>
                  <a:pt x="1341692" y="719233"/>
                </a:lnTo>
                <a:lnTo>
                  <a:pt x="1377886" y="755714"/>
                </a:lnTo>
                <a:lnTo>
                  <a:pt x="1400270" y="778288"/>
                </a:lnTo>
                <a:lnTo>
                  <a:pt x="1461040" y="839629"/>
                </a:lnTo>
                <a:lnTo>
                  <a:pt x="1465898" y="844486"/>
                </a:lnTo>
                <a:lnTo>
                  <a:pt x="1465898" y="1370552"/>
                </a:lnTo>
                <a:lnTo>
                  <a:pt x="1400270" y="1304925"/>
                </a:lnTo>
                <a:lnTo>
                  <a:pt x="1377886" y="1282446"/>
                </a:lnTo>
                <a:lnTo>
                  <a:pt x="1342168" y="1246727"/>
                </a:lnTo>
                <a:lnTo>
                  <a:pt x="1341692" y="1246251"/>
                </a:lnTo>
                <a:lnTo>
                  <a:pt x="1313783" y="1218343"/>
                </a:lnTo>
                <a:lnTo>
                  <a:pt x="1308354" y="1212914"/>
                </a:lnTo>
                <a:lnTo>
                  <a:pt x="1308354" y="685610"/>
                </a:lnTo>
                <a:close/>
                <a:moveTo>
                  <a:pt x="1122521" y="498157"/>
                </a:moveTo>
                <a:lnTo>
                  <a:pt x="1279969" y="657035"/>
                </a:lnTo>
                <a:lnTo>
                  <a:pt x="1279969" y="1184529"/>
                </a:lnTo>
                <a:lnTo>
                  <a:pt x="1156240" y="1060704"/>
                </a:lnTo>
                <a:lnTo>
                  <a:pt x="1127951" y="1032415"/>
                </a:lnTo>
                <a:lnTo>
                  <a:pt x="1122521" y="1026986"/>
                </a:lnTo>
                <a:lnTo>
                  <a:pt x="1122521" y="498157"/>
                </a:lnTo>
                <a:close/>
                <a:moveTo>
                  <a:pt x="1049560" y="424529"/>
                </a:moveTo>
                <a:lnTo>
                  <a:pt x="1094137" y="469487"/>
                </a:lnTo>
                <a:lnTo>
                  <a:pt x="1094137" y="998506"/>
                </a:lnTo>
                <a:lnTo>
                  <a:pt x="1049560" y="953929"/>
                </a:lnTo>
                <a:lnTo>
                  <a:pt x="1013365" y="917734"/>
                </a:lnTo>
                <a:lnTo>
                  <a:pt x="970407" y="874776"/>
                </a:lnTo>
                <a:lnTo>
                  <a:pt x="942023" y="846391"/>
                </a:lnTo>
                <a:lnTo>
                  <a:pt x="936593" y="840962"/>
                </a:lnTo>
                <a:lnTo>
                  <a:pt x="936593" y="310706"/>
                </a:lnTo>
                <a:lnTo>
                  <a:pt x="954786" y="328994"/>
                </a:lnTo>
                <a:lnTo>
                  <a:pt x="1013365" y="388048"/>
                </a:lnTo>
                <a:lnTo>
                  <a:pt x="1049560" y="424529"/>
                </a:lnTo>
                <a:close/>
                <a:moveTo>
                  <a:pt x="750760" y="123254"/>
                </a:moveTo>
                <a:lnTo>
                  <a:pt x="781812" y="154591"/>
                </a:lnTo>
                <a:lnTo>
                  <a:pt x="832199" y="205359"/>
                </a:lnTo>
                <a:lnTo>
                  <a:pt x="861155" y="234601"/>
                </a:lnTo>
                <a:lnTo>
                  <a:pt x="897445" y="271177"/>
                </a:lnTo>
                <a:lnTo>
                  <a:pt x="907637" y="281464"/>
                </a:lnTo>
                <a:lnTo>
                  <a:pt x="908209" y="282035"/>
                </a:lnTo>
                <a:lnTo>
                  <a:pt x="908209" y="812482"/>
                </a:lnTo>
                <a:lnTo>
                  <a:pt x="784479" y="688657"/>
                </a:lnTo>
                <a:lnTo>
                  <a:pt x="750760" y="654939"/>
                </a:lnTo>
                <a:lnTo>
                  <a:pt x="750760" y="123254"/>
                </a:lnTo>
                <a:close/>
                <a:moveTo>
                  <a:pt x="2213420" y="2118646"/>
                </a:moveTo>
                <a:lnTo>
                  <a:pt x="2197227" y="2102453"/>
                </a:lnTo>
                <a:lnTo>
                  <a:pt x="2160461" y="2065591"/>
                </a:lnTo>
                <a:lnTo>
                  <a:pt x="2123789" y="2028920"/>
                </a:lnTo>
                <a:lnTo>
                  <a:pt x="2089690" y="1994725"/>
                </a:lnTo>
                <a:lnTo>
                  <a:pt x="2087118" y="1992154"/>
                </a:lnTo>
                <a:lnTo>
                  <a:pt x="2084737" y="1989773"/>
                </a:lnTo>
                <a:lnTo>
                  <a:pt x="2061305" y="1966341"/>
                </a:lnTo>
                <a:lnTo>
                  <a:pt x="2054638" y="1959674"/>
                </a:lnTo>
                <a:lnTo>
                  <a:pt x="2054638" y="1438180"/>
                </a:lnTo>
                <a:lnTo>
                  <a:pt x="2084737" y="1468565"/>
                </a:lnTo>
                <a:lnTo>
                  <a:pt x="2213420" y="1598295"/>
                </a:lnTo>
                <a:lnTo>
                  <a:pt x="2213420" y="2118646"/>
                </a:lnTo>
                <a:close/>
              </a:path>
            </a:pathLst>
          </a:custGeom>
          <a:solidFill>
            <a:srgbClr val="D09E75">
              <a:alpha val="50000"/>
            </a:srgbClr>
          </a:solid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DF1E48B4-5952-4642-98E1-8CFA09275805}"/>
              </a:ext>
            </a:extLst>
          </p:cNvPr>
          <p:cNvSpPr/>
          <p:nvPr/>
        </p:nvSpPr>
        <p:spPr>
          <a:xfrm>
            <a:off x="2565556" y="1491502"/>
            <a:ext cx="2276738" cy="2181478"/>
          </a:xfrm>
          <a:custGeom>
            <a:avLst/>
            <a:gdLst>
              <a:gd name="connsiteX0" fmla="*/ 1912334 w 2276475"/>
              <a:gd name="connsiteY0" fmla="*/ 2176082 h 2181225"/>
              <a:gd name="connsiteX1" fmla="*/ 7144 w 2276475"/>
              <a:gd name="connsiteY1" fmla="*/ 269558 h 2181225"/>
              <a:gd name="connsiteX2" fmla="*/ 7144 w 2276475"/>
              <a:gd name="connsiteY2" fmla="*/ 7144 h 2181225"/>
              <a:gd name="connsiteX3" fmla="*/ 103346 w 2276475"/>
              <a:gd name="connsiteY3" fmla="*/ 7144 h 2181225"/>
              <a:gd name="connsiteX4" fmla="*/ 2270855 w 2276475"/>
              <a:gd name="connsiteY4" fmla="*/ 2176082 h 2181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6475" h="2181225">
                <a:moveTo>
                  <a:pt x="1912334" y="2176082"/>
                </a:moveTo>
                <a:lnTo>
                  <a:pt x="7144" y="269558"/>
                </a:lnTo>
                <a:lnTo>
                  <a:pt x="7144" y="7144"/>
                </a:lnTo>
                <a:lnTo>
                  <a:pt x="103346" y="7144"/>
                </a:lnTo>
                <a:lnTo>
                  <a:pt x="2270855" y="2176082"/>
                </a:lnTo>
                <a:close/>
              </a:path>
            </a:pathLst>
          </a:custGeom>
          <a:solidFill>
            <a:srgbClr val="F1E4D9"/>
          </a:solid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1AA87A4D-B5F0-4B45-B70D-D8A004ABCADD}"/>
              </a:ext>
            </a:extLst>
          </p:cNvPr>
          <p:cNvSpPr/>
          <p:nvPr/>
        </p:nvSpPr>
        <p:spPr>
          <a:xfrm>
            <a:off x="3290683" y="1588858"/>
            <a:ext cx="1771855" cy="1705172"/>
          </a:xfrm>
          <a:custGeom>
            <a:avLst/>
            <a:gdLst>
              <a:gd name="connsiteX0" fmla="*/ 7144 w 1771650"/>
              <a:gd name="connsiteY0" fmla="*/ 7144 h 1704975"/>
              <a:gd name="connsiteX1" fmla="*/ 1687068 w 1771650"/>
              <a:gd name="connsiteY1" fmla="*/ 1701356 h 1704975"/>
              <a:gd name="connsiteX2" fmla="*/ 1768031 w 1771650"/>
              <a:gd name="connsiteY2" fmla="*/ 1701356 h 1704975"/>
              <a:gd name="connsiteX3" fmla="*/ 75914 w 1771650"/>
              <a:gd name="connsiteY3" fmla="*/ 8096 h 1704975"/>
            </a:gdLst>
            <a:ahLst/>
            <a:cxnLst>
              <a:cxn ang="0">
                <a:pos x="connsiteX0" y="connsiteY0"/>
              </a:cxn>
              <a:cxn ang="0">
                <a:pos x="connsiteX1" y="connsiteY1"/>
              </a:cxn>
              <a:cxn ang="0">
                <a:pos x="connsiteX2" y="connsiteY2"/>
              </a:cxn>
              <a:cxn ang="0">
                <a:pos x="connsiteX3" y="connsiteY3"/>
              </a:cxn>
            </a:cxnLst>
            <a:rect l="l" t="t" r="r" b="b"/>
            <a:pathLst>
              <a:path w="1771650" h="1704975">
                <a:moveTo>
                  <a:pt x="7144" y="7144"/>
                </a:moveTo>
                <a:lnTo>
                  <a:pt x="1687068" y="1701356"/>
                </a:lnTo>
                <a:lnTo>
                  <a:pt x="1768031" y="1701356"/>
                </a:lnTo>
                <a:lnTo>
                  <a:pt x="75914" y="8096"/>
                </a:lnTo>
                <a:close/>
              </a:path>
            </a:pathLst>
          </a:custGeom>
          <a:solidFill>
            <a:srgbClr val="F1E4D9"/>
          </a:solid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B718F9FB-524A-4EF0-B1C2-279E4AC44996}"/>
              </a:ext>
            </a:extLst>
          </p:cNvPr>
          <p:cNvSpPr/>
          <p:nvPr/>
        </p:nvSpPr>
        <p:spPr>
          <a:xfrm>
            <a:off x="2908972" y="1507125"/>
            <a:ext cx="38104" cy="476305"/>
          </a:xfrm>
          <a:custGeom>
            <a:avLst/>
            <a:gdLst>
              <a:gd name="connsiteX0" fmla="*/ 7144 w 38100"/>
              <a:gd name="connsiteY0" fmla="*/ 7144 h 476250"/>
              <a:gd name="connsiteX1" fmla="*/ 35528 w 38100"/>
              <a:gd name="connsiteY1" fmla="*/ 7144 h 476250"/>
              <a:gd name="connsiteX2" fmla="*/ 35528 w 38100"/>
              <a:gd name="connsiteY2" fmla="*/ 469297 h 476250"/>
              <a:gd name="connsiteX3" fmla="*/ 7144 w 38100"/>
              <a:gd name="connsiteY3" fmla="*/ 469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69297"/>
                </a:lnTo>
                <a:lnTo>
                  <a:pt x="7144" y="469297"/>
                </a:lnTo>
                <a:close/>
              </a:path>
            </a:pathLst>
          </a:custGeom>
          <a:solidFill>
            <a:srgbClr val="F1E4D9"/>
          </a:solid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06AC8F50-B7FA-4B07-B911-A86B82AE61B3}"/>
              </a:ext>
            </a:extLst>
          </p:cNvPr>
          <p:cNvSpPr/>
          <p:nvPr/>
        </p:nvSpPr>
        <p:spPr>
          <a:xfrm>
            <a:off x="3094921" y="1527225"/>
            <a:ext cx="38104" cy="619197"/>
          </a:xfrm>
          <a:custGeom>
            <a:avLst/>
            <a:gdLst>
              <a:gd name="connsiteX0" fmla="*/ 7144 w 38100"/>
              <a:gd name="connsiteY0" fmla="*/ 7144 h 619125"/>
              <a:gd name="connsiteX1" fmla="*/ 35528 w 38100"/>
              <a:gd name="connsiteY1" fmla="*/ 7144 h 619125"/>
              <a:gd name="connsiteX2" fmla="*/ 35528 w 38100"/>
              <a:gd name="connsiteY2" fmla="*/ 614648 h 619125"/>
              <a:gd name="connsiteX3" fmla="*/ 7144 w 38100"/>
              <a:gd name="connsiteY3" fmla="*/ 614648 h 619125"/>
            </a:gdLst>
            <a:ahLst/>
            <a:cxnLst>
              <a:cxn ang="0">
                <a:pos x="connsiteX0" y="connsiteY0"/>
              </a:cxn>
              <a:cxn ang="0">
                <a:pos x="connsiteX1" y="connsiteY1"/>
              </a:cxn>
              <a:cxn ang="0">
                <a:pos x="connsiteX2" y="connsiteY2"/>
              </a:cxn>
              <a:cxn ang="0">
                <a:pos x="connsiteX3" y="connsiteY3"/>
              </a:cxn>
            </a:cxnLst>
            <a:rect l="l" t="t" r="r" b="b"/>
            <a:pathLst>
              <a:path w="38100" h="619125">
                <a:moveTo>
                  <a:pt x="7144" y="7144"/>
                </a:moveTo>
                <a:lnTo>
                  <a:pt x="35528" y="7144"/>
                </a:lnTo>
                <a:lnTo>
                  <a:pt x="35528" y="614648"/>
                </a:lnTo>
                <a:lnTo>
                  <a:pt x="7144" y="614648"/>
                </a:lnTo>
                <a:close/>
              </a:path>
            </a:pathLst>
          </a:custGeom>
          <a:solidFill>
            <a:srgbClr val="F1E4D9"/>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3B3CA741-0844-40D7-B703-E7E63D50A08C}"/>
              </a:ext>
            </a:extLst>
          </p:cNvPr>
          <p:cNvSpPr/>
          <p:nvPr/>
        </p:nvSpPr>
        <p:spPr>
          <a:xfrm>
            <a:off x="3280776" y="1589525"/>
            <a:ext cx="38104" cy="619197"/>
          </a:xfrm>
          <a:custGeom>
            <a:avLst/>
            <a:gdLst>
              <a:gd name="connsiteX0" fmla="*/ 7144 w 38100"/>
              <a:gd name="connsiteY0" fmla="*/ 7144 h 619125"/>
              <a:gd name="connsiteX1" fmla="*/ 35528 w 38100"/>
              <a:gd name="connsiteY1" fmla="*/ 7144 h 619125"/>
              <a:gd name="connsiteX2" fmla="*/ 35528 w 38100"/>
              <a:gd name="connsiteY2" fmla="*/ 614648 h 619125"/>
              <a:gd name="connsiteX3" fmla="*/ 7144 w 38100"/>
              <a:gd name="connsiteY3" fmla="*/ 614648 h 619125"/>
            </a:gdLst>
            <a:ahLst/>
            <a:cxnLst>
              <a:cxn ang="0">
                <a:pos x="connsiteX0" y="connsiteY0"/>
              </a:cxn>
              <a:cxn ang="0">
                <a:pos x="connsiteX1" y="connsiteY1"/>
              </a:cxn>
              <a:cxn ang="0">
                <a:pos x="connsiteX2" y="connsiteY2"/>
              </a:cxn>
              <a:cxn ang="0">
                <a:pos x="connsiteX3" y="connsiteY3"/>
              </a:cxn>
            </a:cxnLst>
            <a:rect l="l" t="t" r="r" b="b"/>
            <a:pathLst>
              <a:path w="38100" h="619125">
                <a:moveTo>
                  <a:pt x="7144" y="7144"/>
                </a:moveTo>
                <a:lnTo>
                  <a:pt x="35528" y="7144"/>
                </a:lnTo>
                <a:lnTo>
                  <a:pt x="35528" y="614648"/>
                </a:lnTo>
                <a:lnTo>
                  <a:pt x="7144" y="614648"/>
                </a:lnTo>
                <a:close/>
              </a:path>
            </a:pathLst>
          </a:custGeom>
          <a:solidFill>
            <a:srgbClr val="F1E4D9"/>
          </a:solid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FC2788F5-27BA-4D7E-B8A6-316DE12FED36}"/>
              </a:ext>
            </a:extLst>
          </p:cNvPr>
          <p:cNvSpPr/>
          <p:nvPr/>
        </p:nvSpPr>
        <p:spPr>
          <a:xfrm>
            <a:off x="3466725" y="1765092"/>
            <a:ext cx="38104" cy="619197"/>
          </a:xfrm>
          <a:custGeom>
            <a:avLst/>
            <a:gdLst>
              <a:gd name="connsiteX0" fmla="*/ 7144 w 38100"/>
              <a:gd name="connsiteY0" fmla="*/ 7144 h 619125"/>
              <a:gd name="connsiteX1" fmla="*/ 35528 w 38100"/>
              <a:gd name="connsiteY1" fmla="*/ 7144 h 619125"/>
              <a:gd name="connsiteX2" fmla="*/ 35528 w 38100"/>
              <a:gd name="connsiteY2" fmla="*/ 614648 h 619125"/>
              <a:gd name="connsiteX3" fmla="*/ 7144 w 38100"/>
              <a:gd name="connsiteY3" fmla="*/ 614648 h 619125"/>
            </a:gdLst>
            <a:ahLst/>
            <a:cxnLst>
              <a:cxn ang="0">
                <a:pos x="connsiteX0" y="connsiteY0"/>
              </a:cxn>
              <a:cxn ang="0">
                <a:pos x="connsiteX1" y="connsiteY1"/>
              </a:cxn>
              <a:cxn ang="0">
                <a:pos x="connsiteX2" y="connsiteY2"/>
              </a:cxn>
              <a:cxn ang="0">
                <a:pos x="connsiteX3" y="connsiteY3"/>
              </a:cxn>
            </a:cxnLst>
            <a:rect l="l" t="t" r="r" b="b"/>
            <a:pathLst>
              <a:path w="38100" h="619125">
                <a:moveTo>
                  <a:pt x="7144" y="7144"/>
                </a:moveTo>
                <a:lnTo>
                  <a:pt x="35528" y="7144"/>
                </a:lnTo>
                <a:lnTo>
                  <a:pt x="35528" y="614648"/>
                </a:lnTo>
                <a:lnTo>
                  <a:pt x="7144" y="614648"/>
                </a:lnTo>
                <a:close/>
              </a:path>
            </a:pathLst>
          </a:custGeom>
          <a:solidFill>
            <a:srgbClr val="F1E4D9"/>
          </a:solid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03ECDDF1-6036-475C-991C-B7E1983CD628}"/>
              </a:ext>
            </a:extLst>
          </p:cNvPr>
          <p:cNvSpPr/>
          <p:nvPr/>
        </p:nvSpPr>
        <p:spPr>
          <a:xfrm>
            <a:off x="3652675" y="1924654"/>
            <a:ext cx="38104" cy="619197"/>
          </a:xfrm>
          <a:custGeom>
            <a:avLst/>
            <a:gdLst>
              <a:gd name="connsiteX0" fmla="*/ 7144 w 38100"/>
              <a:gd name="connsiteY0" fmla="*/ 7144 h 619125"/>
              <a:gd name="connsiteX1" fmla="*/ 35528 w 38100"/>
              <a:gd name="connsiteY1" fmla="*/ 7144 h 619125"/>
              <a:gd name="connsiteX2" fmla="*/ 35528 w 38100"/>
              <a:gd name="connsiteY2" fmla="*/ 614648 h 619125"/>
              <a:gd name="connsiteX3" fmla="*/ 7144 w 38100"/>
              <a:gd name="connsiteY3" fmla="*/ 614648 h 619125"/>
            </a:gdLst>
            <a:ahLst/>
            <a:cxnLst>
              <a:cxn ang="0">
                <a:pos x="connsiteX0" y="connsiteY0"/>
              </a:cxn>
              <a:cxn ang="0">
                <a:pos x="connsiteX1" y="connsiteY1"/>
              </a:cxn>
              <a:cxn ang="0">
                <a:pos x="connsiteX2" y="connsiteY2"/>
              </a:cxn>
              <a:cxn ang="0">
                <a:pos x="connsiteX3" y="connsiteY3"/>
              </a:cxn>
            </a:cxnLst>
            <a:rect l="l" t="t" r="r" b="b"/>
            <a:pathLst>
              <a:path w="38100" h="619125">
                <a:moveTo>
                  <a:pt x="7144" y="7144"/>
                </a:moveTo>
                <a:lnTo>
                  <a:pt x="35528" y="7144"/>
                </a:lnTo>
                <a:lnTo>
                  <a:pt x="35528" y="614648"/>
                </a:lnTo>
                <a:lnTo>
                  <a:pt x="7144" y="614648"/>
                </a:lnTo>
                <a:close/>
              </a:path>
            </a:pathLst>
          </a:custGeom>
          <a:solidFill>
            <a:srgbClr val="F1E4D9"/>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2103CF26-3B9F-4546-B932-F95367290ADC}"/>
              </a:ext>
            </a:extLst>
          </p:cNvPr>
          <p:cNvSpPr/>
          <p:nvPr/>
        </p:nvSpPr>
        <p:spPr>
          <a:xfrm>
            <a:off x="3838528" y="2108602"/>
            <a:ext cx="38104" cy="619197"/>
          </a:xfrm>
          <a:custGeom>
            <a:avLst/>
            <a:gdLst>
              <a:gd name="connsiteX0" fmla="*/ 7144 w 38100"/>
              <a:gd name="connsiteY0" fmla="*/ 7144 h 619125"/>
              <a:gd name="connsiteX1" fmla="*/ 35528 w 38100"/>
              <a:gd name="connsiteY1" fmla="*/ 7144 h 619125"/>
              <a:gd name="connsiteX2" fmla="*/ 35528 w 38100"/>
              <a:gd name="connsiteY2" fmla="*/ 614648 h 619125"/>
              <a:gd name="connsiteX3" fmla="*/ 7144 w 38100"/>
              <a:gd name="connsiteY3" fmla="*/ 614648 h 619125"/>
            </a:gdLst>
            <a:ahLst/>
            <a:cxnLst>
              <a:cxn ang="0">
                <a:pos x="connsiteX0" y="connsiteY0"/>
              </a:cxn>
              <a:cxn ang="0">
                <a:pos x="connsiteX1" y="connsiteY1"/>
              </a:cxn>
              <a:cxn ang="0">
                <a:pos x="connsiteX2" y="connsiteY2"/>
              </a:cxn>
              <a:cxn ang="0">
                <a:pos x="connsiteX3" y="connsiteY3"/>
              </a:cxn>
            </a:cxnLst>
            <a:rect l="l" t="t" r="r" b="b"/>
            <a:pathLst>
              <a:path w="38100" h="619125">
                <a:moveTo>
                  <a:pt x="7144" y="7144"/>
                </a:moveTo>
                <a:lnTo>
                  <a:pt x="35528" y="7144"/>
                </a:lnTo>
                <a:lnTo>
                  <a:pt x="35528" y="614648"/>
                </a:lnTo>
                <a:lnTo>
                  <a:pt x="7144" y="614648"/>
                </a:lnTo>
                <a:close/>
              </a:path>
            </a:pathLst>
          </a:custGeom>
          <a:solidFill>
            <a:srgbClr val="F1E4D9"/>
          </a:solid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1D546E7E-55D2-40F5-94C2-6AB307D6E342}"/>
              </a:ext>
            </a:extLst>
          </p:cNvPr>
          <p:cNvSpPr/>
          <p:nvPr/>
        </p:nvSpPr>
        <p:spPr>
          <a:xfrm>
            <a:off x="4024478" y="2324940"/>
            <a:ext cx="38104" cy="752562"/>
          </a:xfrm>
          <a:custGeom>
            <a:avLst/>
            <a:gdLst>
              <a:gd name="connsiteX0" fmla="*/ 7144 w 38100"/>
              <a:gd name="connsiteY0" fmla="*/ 7144 h 752475"/>
              <a:gd name="connsiteX1" fmla="*/ 35528 w 38100"/>
              <a:gd name="connsiteY1" fmla="*/ 7144 h 752475"/>
              <a:gd name="connsiteX2" fmla="*/ 35528 w 38100"/>
              <a:gd name="connsiteY2" fmla="*/ 754475 h 752475"/>
              <a:gd name="connsiteX3" fmla="*/ 7144 w 38100"/>
              <a:gd name="connsiteY3" fmla="*/ 754475 h 752475"/>
            </a:gdLst>
            <a:ahLst/>
            <a:cxnLst>
              <a:cxn ang="0">
                <a:pos x="connsiteX0" y="connsiteY0"/>
              </a:cxn>
              <a:cxn ang="0">
                <a:pos x="connsiteX1" y="connsiteY1"/>
              </a:cxn>
              <a:cxn ang="0">
                <a:pos x="connsiteX2" y="connsiteY2"/>
              </a:cxn>
              <a:cxn ang="0">
                <a:pos x="connsiteX3" y="connsiteY3"/>
              </a:cxn>
            </a:cxnLst>
            <a:rect l="l" t="t" r="r" b="b"/>
            <a:pathLst>
              <a:path w="38100" h="752475">
                <a:moveTo>
                  <a:pt x="7144" y="7144"/>
                </a:moveTo>
                <a:lnTo>
                  <a:pt x="35528" y="7144"/>
                </a:lnTo>
                <a:lnTo>
                  <a:pt x="35528" y="754475"/>
                </a:lnTo>
                <a:lnTo>
                  <a:pt x="7144" y="754475"/>
                </a:lnTo>
                <a:close/>
              </a:path>
            </a:pathLst>
          </a:custGeom>
          <a:solidFill>
            <a:srgbClr val="F1E4D9"/>
          </a:solid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963F54BA-A5AC-4AEA-AE76-AE6D9574F87E}"/>
              </a:ext>
            </a:extLst>
          </p:cNvPr>
          <p:cNvSpPr/>
          <p:nvPr/>
        </p:nvSpPr>
        <p:spPr>
          <a:xfrm>
            <a:off x="4210332" y="2477930"/>
            <a:ext cx="38104" cy="752562"/>
          </a:xfrm>
          <a:custGeom>
            <a:avLst/>
            <a:gdLst>
              <a:gd name="connsiteX0" fmla="*/ 7144 w 38100"/>
              <a:gd name="connsiteY0" fmla="*/ 7144 h 752475"/>
              <a:gd name="connsiteX1" fmla="*/ 35528 w 38100"/>
              <a:gd name="connsiteY1" fmla="*/ 7144 h 752475"/>
              <a:gd name="connsiteX2" fmla="*/ 35528 w 38100"/>
              <a:gd name="connsiteY2" fmla="*/ 754475 h 752475"/>
              <a:gd name="connsiteX3" fmla="*/ 7144 w 38100"/>
              <a:gd name="connsiteY3" fmla="*/ 754475 h 752475"/>
            </a:gdLst>
            <a:ahLst/>
            <a:cxnLst>
              <a:cxn ang="0">
                <a:pos x="connsiteX0" y="connsiteY0"/>
              </a:cxn>
              <a:cxn ang="0">
                <a:pos x="connsiteX1" y="connsiteY1"/>
              </a:cxn>
              <a:cxn ang="0">
                <a:pos x="connsiteX2" y="connsiteY2"/>
              </a:cxn>
              <a:cxn ang="0">
                <a:pos x="connsiteX3" y="connsiteY3"/>
              </a:cxn>
            </a:cxnLst>
            <a:rect l="l" t="t" r="r" b="b"/>
            <a:pathLst>
              <a:path w="38100" h="752475">
                <a:moveTo>
                  <a:pt x="7144" y="7144"/>
                </a:moveTo>
                <a:lnTo>
                  <a:pt x="35528" y="7144"/>
                </a:lnTo>
                <a:lnTo>
                  <a:pt x="35528" y="754475"/>
                </a:lnTo>
                <a:lnTo>
                  <a:pt x="7144" y="754475"/>
                </a:lnTo>
                <a:close/>
              </a:path>
            </a:pathLst>
          </a:custGeom>
          <a:solidFill>
            <a:srgbClr val="F1E4D9"/>
          </a:solid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17EB8F95-C57D-4922-8ED6-35A8C7E2AD5F}"/>
              </a:ext>
            </a:extLst>
          </p:cNvPr>
          <p:cNvSpPr/>
          <p:nvPr/>
        </p:nvSpPr>
        <p:spPr>
          <a:xfrm>
            <a:off x="4397616" y="2665308"/>
            <a:ext cx="38104" cy="752562"/>
          </a:xfrm>
          <a:custGeom>
            <a:avLst/>
            <a:gdLst>
              <a:gd name="connsiteX0" fmla="*/ 7144 w 38100"/>
              <a:gd name="connsiteY0" fmla="*/ 7144 h 752475"/>
              <a:gd name="connsiteX1" fmla="*/ 35528 w 38100"/>
              <a:gd name="connsiteY1" fmla="*/ 7144 h 752475"/>
              <a:gd name="connsiteX2" fmla="*/ 35528 w 38100"/>
              <a:gd name="connsiteY2" fmla="*/ 754475 h 752475"/>
              <a:gd name="connsiteX3" fmla="*/ 7144 w 38100"/>
              <a:gd name="connsiteY3" fmla="*/ 754475 h 752475"/>
            </a:gdLst>
            <a:ahLst/>
            <a:cxnLst>
              <a:cxn ang="0">
                <a:pos x="connsiteX0" y="connsiteY0"/>
              </a:cxn>
              <a:cxn ang="0">
                <a:pos x="connsiteX1" y="connsiteY1"/>
              </a:cxn>
              <a:cxn ang="0">
                <a:pos x="connsiteX2" y="connsiteY2"/>
              </a:cxn>
              <a:cxn ang="0">
                <a:pos x="connsiteX3" y="connsiteY3"/>
              </a:cxn>
            </a:cxnLst>
            <a:rect l="l" t="t" r="r" b="b"/>
            <a:pathLst>
              <a:path w="38100" h="752475">
                <a:moveTo>
                  <a:pt x="7144" y="7144"/>
                </a:moveTo>
                <a:lnTo>
                  <a:pt x="35528" y="7144"/>
                </a:lnTo>
                <a:lnTo>
                  <a:pt x="35528" y="754475"/>
                </a:lnTo>
                <a:lnTo>
                  <a:pt x="7144" y="754475"/>
                </a:lnTo>
                <a:close/>
              </a:path>
            </a:pathLst>
          </a:custGeom>
          <a:solidFill>
            <a:srgbClr val="F1E4D9"/>
          </a:solid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579E23FD-F25B-4442-82D4-D0080B049E5D}"/>
              </a:ext>
            </a:extLst>
          </p:cNvPr>
          <p:cNvSpPr/>
          <p:nvPr/>
        </p:nvSpPr>
        <p:spPr>
          <a:xfrm>
            <a:off x="4584804" y="2852687"/>
            <a:ext cx="38104" cy="752562"/>
          </a:xfrm>
          <a:custGeom>
            <a:avLst/>
            <a:gdLst>
              <a:gd name="connsiteX0" fmla="*/ 7144 w 38100"/>
              <a:gd name="connsiteY0" fmla="*/ 7144 h 752475"/>
              <a:gd name="connsiteX1" fmla="*/ 35528 w 38100"/>
              <a:gd name="connsiteY1" fmla="*/ 7144 h 752475"/>
              <a:gd name="connsiteX2" fmla="*/ 35528 w 38100"/>
              <a:gd name="connsiteY2" fmla="*/ 754475 h 752475"/>
              <a:gd name="connsiteX3" fmla="*/ 7144 w 38100"/>
              <a:gd name="connsiteY3" fmla="*/ 754475 h 752475"/>
            </a:gdLst>
            <a:ahLst/>
            <a:cxnLst>
              <a:cxn ang="0">
                <a:pos x="connsiteX0" y="connsiteY0"/>
              </a:cxn>
              <a:cxn ang="0">
                <a:pos x="connsiteX1" y="connsiteY1"/>
              </a:cxn>
              <a:cxn ang="0">
                <a:pos x="connsiteX2" y="connsiteY2"/>
              </a:cxn>
              <a:cxn ang="0">
                <a:pos x="connsiteX3" y="connsiteY3"/>
              </a:cxn>
            </a:cxnLst>
            <a:rect l="l" t="t" r="r" b="b"/>
            <a:pathLst>
              <a:path w="38100" h="752475">
                <a:moveTo>
                  <a:pt x="7144" y="7144"/>
                </a:moveTo>
                <a:lnTo>
                  <a:pt x="35528" y="7144"/>
                </a:lnTo>
                <a:lnTo>
                  <a:pt x="35528" y="754475"/>
                </a:lnTo>
                <a:lnTo>
                  <a:pt x="7144" y="754475"/>
                </a:lnTo>
                <a:close/>
              </a:path>
            </a:pathLst>
          </a:custGeom>
          <a:solidFill>
            <a:srgbClr val="F1E4D9"/>
          </a:solid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EE74C7E8-52BD-4901-921D-E9AA8008B6B1}"/>
              </a:ext>
            </a:extLst>
          </p:cNvPr>
          <p:cNvSpPr/>
          <p:nvPr/>
        </p:nvSpPr>
        <p:spPr>
          <a:xfrm>
            <a:off x="4772086" y="3039970"/>
            <a:ext cx="38104" cy="752562"/>
          </a:xfrm>
          <a:custGeom>
            <a:avLst/>
            <a:gdLst>
              <a:gd name="connsiteX0" fmla="*/ 7144 w 38100"/>
              <a:gd name="connsiteY0" fmla="*/ 7144 h 752475"/>
              <a:gd name="connsiteX1" fmla="*/ 35528 w 38100"/>
              <a:gd name="connsiteY1" fmla="*/ 7144 h 752475"/>
              <a:gd name="connsiteX2" fmla="*/ 35528 w 38100"/>
              <a:gd name="connsiteY2" fmla="*/ 754475 h 752475"/>
              <a:gd name="connsiteX3" fmla="*/ 7144 w 38100"/>
              <a:gd name="connsiteY3" fmla="*/ 754475 h 752475"/>
            </a:gdLst>
            <a:ahLst/>
            <a:cxnLst>
              <a:cxn ang="0">
                <a:pos x="connsiteX0" y="connsiteY0"/>
              </a:cxn>
              <a:cxn ang="0">
                <a:pos x="connsiteX1" y="connsiteY1"/>
              </a:cxn>
              <a:cxn ang="0">
                <a:pos x="connsiteX2" y="connsiteY2"/>
              </a:cxn>
              <a:cxn ang="0">
                <a:pos x="connsiteX3" y="connsiteY3"/>
              </a:cxn>
            </a:cxnLst>
            <a:rect l="l" t="t" r="r" b="b"/>
            <a:pathLst>
              <a:path w="38100" h="752475">
                <a:moveTo>
                  <a:pt x="7144" y="7144"/>
                </a:moveTo>
                <a:lnTo>
                  <a:pt x="35528" y="7144"/>
                </a:lnTo>
                <a:lnTo>
                  <a:pt x="35528" y="754475"/>
                </a:lnTo>
                <a:lnTo>
                  <a:pt x="7144" y="754475"/>
                </a:lnTo>
                <a:close/>
              </a:path>
            </a:pathLst>
          </a:custGeom>
          <a:solidFill>
            <a:srgbClr val="F1E4D9"/>
          </a:solid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9E3937D4-D3EB-455B-9123-DD0B467C07E6}"/>
              </a:ext>
            </a:extLst>
          </p:cNvPr>
          <p:cNvSpPr/>
          <p:nvPr/>
        </p:nvSpPr>
        <p:spPr>
          <a:xfrm>
            <a:off x="4959370" y="3227348"/>
            <a:ext cx="38104" cy="628723"/>
          </a:xfrm>
          <a:custGeom>
            <a:avLst/>
            <a:gdLst>
              <a:gd name="connsiteX0" fmla="*/ 7144 w 38100"/>
              <a:gd name="connsiteY0" fmla="*/ 7144 h 628650"/>
              <a:gd name="connsiteX1" fmla="*/ 35528 w 38100"/>
              <a:gd name="connsiteY1" fmla="*/ 7144 h 628650"/>
              <a:gd name="connsiteX2" fmla="*/ 35528 w 38100"/>
              <a:gd name="connsiteY2" fmla="*/ 627983 h 628650"/>
              <a:gd name="connsiteX3" fmla="*/ 7144 w 38100"/>
              <a:gd name="connsiteY3" fmla="*/ 627983 h 628650"/>
            </a:gdLst>
            <a:ahLst/>
            <a:cxnLst>
              <a:cxn ang="0">
                <a:pos x="connsiteX0" y="connsiteY0"/>
              </a:cxn>
              <a:cxn ang="0">
                <a:pos x="connsiteX1" y="connsiteY1"/>
              </a:cxn>
              <a:cxn ang="0">
                <a:pos x="connsiteX2" y="connsiteY2"/>
              </a:cxn>
              <a:cxn ang="0">
                <a:pos x="connsiteX3" y="connsiteY3"/>
              </a:cxn>
            </a:cxnLst>
            <a:rect l="l" t="t" r="r" b="b"/>
            <a:pathLst>
              <a:path w="38100" h="628650">
                <a:moveTo>
                  <a:pt x="7144" y="7144"/>
                </a:moveTo>
                <a:lnTo>
                  <a:pt x="35528" y="7144"/>
                </a:lnTo>
                <a:lnTo>
                  <a:pt x="35528" y="627983"/>
                </a:lnTo>
                <a:lnTo>
                  <a:pt x="7144" y="627983"/>
                </a:lnTo>
                <a:close/>
              </a:path>
            </a:pathLst>
          </a:custGeom>
          <a:solidFill>
            <a:srgbClr val="F1E4D9"/>
          </a:solid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67588937-69EA-45F9-BBAD-18776B0EC725}"/>
              </a:ext>
            </a:extLst>
          </p:cNvPr>
          <p:cNvSpPr/>
          <p:nvPr/>
        </p:nvSpPr>
        <p:spPr>
          <a:xfrm>
            <a:off x="1746787" y="1540657"/>
            <a:ext cx="20023867" cy="104787"/>
          </a:xfrm>
          <a:custGeom>
            <a:avLst/>
            <a:gdLst>
              <a:gd name="connsiteX0" fmla="*/ 7144 w 20021550"/>
              <a:gd name="connsiteY0" fmla="*/ 7144 h 104775"/>
              <a:gd name="connsiteX1" fmla="*/ 20014786 w 20021550"/>
              <a:gd name="connsiteY1" fmla="*/ 7144 h 104775"/>
              <a:gd name="connsiteX2" fmla="*/ 20014786 w 20021550"/>
              <a:gd name="connsiteY2" fmla="*/ 105442 h 104775"/>
              <a:gd name="connsiteX3" fmla="*/ 7143 w 20021550"/>
              <a:gd name="connsiteY3" fmla="*/ 105442 h 104775"/>
            </a:gdLst>
            <a:ahLst/>
            <a:cxnLst>
              <a:cxn ang="0">
                <a:pos x="connsiteX0" y="connsiteY0"/>
              </a:cxn>
              <a:cxn ang="0">
                <a:pos x="connsiteX1" y="connsiteY1"/>
              </a:cxn>
              <a:cxn ang="0">
                <a:pos x="connsiteX2" y="connsiteY2"/>
              </a:cxn>
              <a:cxn ang="0">
                <a:pos x="connsiteX3" y="connsiteY3"/>
              </a:cxn>
            </a:cxnLst>
            <a:rect l="l" t="t" r="r" b="b"/>
            <a:pathLst>
              <a:path w="20021550" h="104775">
                <a:moveTo>
                  <a:pt x="7144" y="7144"/>
                </a:moveTo>
                <a:lnTo>
                  <a:pt x="20014786" y="7144"/>
                </a:lnTo>
                <a:lnTo>
                  <a:pt x="20014786" y="105442"/>
                </a:lnTo>
                <a:lnTo>
                  <a:pt x="7143" y="105442"/>
                </a:lnTo>
                <a:close/>
              </a:path>
            </a:pathLst>
          </a:custGeom>
          <a:solidFill>
            <a:srgbClr val="62AAB1">
              <a:alpha val="50000"/>
            </a:srgbClr>
          </a:solid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0983D283-A742-4129-8CC7-299774E13660}"/>
              </a:ext>
            </a:extLst>
          </p:cNvPr>
          <p:cNvSpPr/>
          <p:nvPr/>
        </p:nvSpPr>
        <p:spPr>
          <a:xfrm>
            <a:off x="21739028"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5 w 66675"/>
              <a:gd name="connsiteY3" fmla="*/ 36195 h 390525"/>
              <a:gd name="connsiteX4" fmla="*/ 65245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2" y="7144"/>
                  <a:pt x="36195" y="7144"/>
                </a:cubicBezTo>
                <a:cubicBezTo>
                  <a:pt x="52197" y="7144"/>
                  <a:pt x="65245" y="20193"/>
                  <a:pt x="65245" y="36195"/>
                </a:cubicBezTo>
                <a:lnTo>
                  <a:pt x="65245" y="358997"/>
                </a:lnTo>
                <a:cubicBezTo>
                  <a:pt x="65245" y="375094"/>
                  <a:pt x="52197" y="388048"/>
                  <a:pt x="36195" y="388048"/>
                </a:cubicBezTo>
                <a:cubicBezTo>
                  <a:pt x="20192"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26B1C19E-8CF1-4389-8222-347BBA045D14}"/>
              </a:ext>
            </a:extLst>
          </p:cNvPr>
          <p:cNvSpPr/>
          <p:nvPr/>
        </p:nvSpPr>
        <p:spPr>
          <a:xfrm>
            <a:off x="2088012"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197" y="7144"/>
                  <a:pt x="65246" y="20193"/>
                  <a:pt x="65246" y="36195"/>
                </a:cubicBezTo>
                <a:lnTo>
                  <a:pt x="65246" y="358997"/>
                </a:lnTo>
                <a:cubicBezTo>
                  <a:pt x="65246" y="375094"/>
                  <a:pt x="52197" y="388048"/>
                  <a:pt x="36195" y="388048"/>
                </a:cubicBezTo>
                <a:cubicBezTo>
                  <a:pt x="20193"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CC4AE33C-F232-455B-A59D-5D01900677CB}"/>
              </a:ext>
            </a:extLst>
          </p:cNvPr>
          <p:cNvSpPr/>
          <p:nvPr/>
        </p:nvSpPr>
        <p:spPr>
          <a:xfrm>
            <a:off x="2906780"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6" y="20193"/>
                  <a:pt x="65246" y="36195"/>
                </a:cubicBezTo>
                <a:lnTo>
                  <a:pt x="65246" y="358997"/>
                </a:lnTo>
                <a:cubicBezTo>
                  <a:pt x="65246" y="375094"/>
                  <a:pt x="52197" y="388048"/>
                  <a:pt x="36195" y="388048"/>
                </a:cubicBezTo>
                <a:cubicBezTo>
                  <a:pt x="20193"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A12792C3-B722-4FA7-A33F-66054BB40EEE}"/>
              </a:ext>
            </a:extLst>
          </p:cNvPr>
          <p:cNvSpPr/>
          <p:nvPr/>
        </p:nvSpPr>
        <p:spPr>
          <a:xfrm>
            <a:off x="3725549"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6" y="20193"/>
                  <a:pt x="65246" y="36195"/>
                </a:cubicBezTo>
                <a:lnTo>
                  <a:pt x="65246" y="358997"/>
                </a:lnTo>
                <a:cubicBezTo>
                  <a:pt x="65246" y="375094"/>
                  <a:pt x="52197" y="388048"/>
                  <a:pt x="36195" y="388048"/>
                </a:cubicBezTo>
                <a:cubicBezTo>
                  <a:pt x="20193"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DAA3136B-55AC-4FD8-BCDD-CC589C3A746D}"/>
              </a:ext>
            </a:extLst>
          </p:cNvPr>
          <p:cNvSpPr/>
          <p:nvPr/>
        </p:nvSpPr>
        <p:spPr>
          <a:xfrm>
            <a:off x="4544413"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197" y="7144"/>
                  <a:pt x="65246" y="20193"/>
                  <a:pt x="65246" y="36195"/>
                </a:cubicBezTo>
                <a:lnTo>
                  <a:pt x="65246" y="358997"/>
                </a:lnTo>
                <a:cubicBezTo>
                  <a:pt x="65246" y="375094"/>
                  <a:pt x="52197" y="388048"/>
                  <a:pt x="36195" y="388048"/>
                </a:cubicBezTo>
                <a:cubicBezTo>
                  <a:pt x="20193"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53D9E579-8633-446D-8781-184FB928BC78}"/>
              </a:ext>
            </a:extLst>
          </p:cNvPr>
          <p:cNvSpPr/>
          <p:nvPr/>
        </p:nvSpPr>
        <p:spPr>
          <a:xfrm>
            <a:off x="5363181"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7 w 66675"/>
              <a:gd name="connsiteY3" fmla="*/ 36195 h 390525"/>
              <a:gd name="connsiteX4" fmla="*/ 65247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7" y="20193"/>
                  <a:pt x="65247" y="36195"/>
                </a:cubicBezTo>
                <a:lnTo>
                  <a:pt x="65247" y="358997"/>
                </a:lnTo>
                <a:cubicBezTo>
                  <a:pt x="65247" y="375094"/>
                  <a:pt x="52197" y="388048"/>
                  <a:pt x="36195" y="388048"/>
                </a:cubicBezTo>
                <a:cubicBezTo>
                  <a:pt x="20098"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26442689-41CF-4C22-A698-F53B90B632A1}"/>
              </a:ext>
            </a:extLst>
          </p:cNvPr>
          <p:cNvSpPr/>
          <p:nvPr/>
        </p:nvSpPr>
        <p:spPr>
          <a:xfrm>
            <a:off x="6181949"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7 w 66675"/>
              <a:gd name="connsiteY3" fmla="*/ 36195 h 390525"/>
              <a:gd name="connsiteX4" fmla="*/ 65247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7" y="20193"/>
                  <a:pt x="65247" y="36195"/>
                </a:cubicBezTo>
                <a:lnTo>
                  <a:pt x="65247" y="358997"/>
                </a:lnTo>
                <a:cubicBezTo>
                  <a:pt x="65247" y="375094"/>
                  <a:pt x="52197" y="388048"/>
                  <a:pt x="36195" y="388048"/>
                </a:cubicBezTo>
                <a:cubicBezTo>
                  <a:pt x="20193"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FC8CA2E2-B2BC-4865-993F-2FF51487EA89}"/>
              </a:ext>
            </a:extLst>
          </p:cNvPr>
          <p:cNvSpPr/>
          <p:nvPr/>
        </p:nvSpPr>
        <p:spPr>
          <a:xfrm>
            <a:off x="7000718"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6" y="20193"/>
                  <a:pt x="65246" y="36195"/>
                </a:cubicBezTo>
                <a:lnTo>
                  <a:pt x="65246" y="358997"/>
                </a:lnTo>
                <a:cubicBezTo>
                  <a:pt x="65246" y="375094"/>
                  <a:pt x="52197" y="388048"/>
                  <a:pt x="36195" y="388048"/>
                </a:cubicBezTo>
                <a:cubicBezTo>
                  <a:pt x="20193"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0827A124-9882-45BA-9795-F8E8165193B9}"/>
              </a:ext>
            </a:extLst>
          </p:cNvPr>
          <p:cNvSpPr/>
          <p:nvPr/>
        </p:nvSpPr>
        <p:spPr>
          <a:xfrm>
            <a:off x="7819582"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6" y="20193"/>
                  <a:pt x="65246" y="36195"/>
                </a:cubicBezTo>
                <a:lnTo>
                  <a:pt x="65246" y="358997"/>
                </a:lnTo>
                <a:cubicBezTo>
                  <a:pt x="65246" y="375094"/>
                  <a:pt x="52197" y="388048"/>
                  <a:pt x="36195" y="388048"/>
                </a:cubicBezTo>
                <a:cubicBezTo>
                  <a:pt x="20098"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3555C894-4FE3-4768-B92C-79C679AFC393}"/>
              </a:ext>
            </a:extLst>
          </p:cNvPr>
          <p:cNvSpPr/>
          <p:nvPr/>
        </p:nvSpPr>
        <p:spPr>
          <a:xfrm>
            <a:off x="8638351"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7 w 66675"/>
              <a:gd name="connsiteY3" fmla="*/ 36195 h 390525"/>
              <a:gd name="connsiteX4" fmla="*/ 65247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3" y="7144"/>
                  <a:pt x="65247" y="20193"/>
                  <a:pt x="65247" y="36195"/>
                </a:cubicBezTo>
                <a:lnTo>
                  <a:pt x="65247" y="358997"/>
                </a:lnTo>
                <a:cubicBezTo>
                  <a:pt x="65247" y="375094"/>
                  <a:pt x="52197" y="388048"/>
                  <a:pt x="36195" y="388048"/>
                </a:cubicBezTo>
                <a:cubicBezTo>
                  <a:pt x="20193"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7AD4C209-32AC-47B4-8E39-97E1B319103C}"/>
              </a:ext>
            </a:extLst>
          </p:cNvPr>
          <p:cNvSpPr/>
          <p:nvPr/>
        </p:nvSpPr>
        <p:spPr>
          <a:xfrm>
            <a:off x="9457119"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7 w 66675"/>
              <a:gd name="connsiteY3" fmla="*/ 36195 h 390525"/>
              <a:gd name="connsiteX4" fmla="*/ 65247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7" y="20193"/>
                  <a:pt x="65247" y="36195"/>
                </a:cubicBezTo>
                <a:lnTo>
                  <a:pt x="65247" y="358997"/>
                </a:lnTo>
                <a:cubicBezTo>
                  <a:pt x="65247" y="375094"/>
                  <a:pt x="52197" y="388048"/>
                  <a:pt x="36195" y="388048"/>
                </a:cubicBezTo>
                <a:cubicBezTo>
                  <a:pt x="20193"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E257D95B-7454-4FB8-A27E-E4C536B02598}"/>
              </a:ext>
            </a:extLst>
          </p:cNvPr>
          <p:cNvSpPr/>
          <p:nvPr/>
        </p:nvSpPr>
        <p:spPr>
          <a:xfrm>
            <a:off x="10275887"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7 w 66675"/>
              <a:gd name="connsiteY3" fmla="*/ 36195 h 390525"/>
              <a:gd name="connsiteX4" fmla="*/ 65247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4" y="7144"/>
                  <a:pt x="36195" y="7144"/>
                </a:cubicBezTo>
                <a:cubicBezTo>
                  <a:pt x="52293" y="7144"/>
                  <a:pt x="65247" y="20193"/>
                  <a:pt x="65247" y="36195"/>
                </a:cubicBezTo>
                <a:lnTo>
                  <a:pt x="65247" y="358997"/>
                </a:lnTo>
                <a:cubicBezTo>
                  <a:pt x="65247" y="375094"/>
                  <a:pt x="52198" y="388048"/>
                  <a:pt x="36195" y="388048"/>
                </a:cubicBezTo>
                <a:cubicBezTo>
                  <a:pt x="20194"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66CD6CF2-C811-4A4D-9BCE-B7B535C8D8BA}"/>
              </a:ext>
            </a:extLst>
          </p:cNvPr>
          <p:cNvSpPr/>
          <p:nvPr/>
        </p:nvSpPr>
        <p:spPr>
          <a:xfrm>
            <a:off x="11094751" y="1158088"/>
            <a:ext cx="66683" cy="390570"/>
          </a:xfrm>
          <a:custGeom>
            <a:avLst/>
            <a:gdLst>
              <a:gd name="connsiteX0" fmla="*/ 7144 w 66675"/>
              <a:gd name="connsiteY0" fmla="*/ 358997 h 390525"/>
              <a:gd name="connsiteX1" fmla="*/ 7144 w 66675"/>
              <a:gd name="connsiteY1" fmla="*/ 36195 h 390525"/>
              <a:gd name="connsiteX2" fmla="*/ 36194 w 66675"/>
              <a:gd name="connsiteY2" fmla="*/ 7144 h 390525"/>
              <a:gd name="connsiteX3" fmla="*/ 65246 w 66675"/>
              <a:gd name="connsiteY3" fmla="*/ 36195 h 390525"/>
              <a:gd name="connsiteX4" fmla="*/ 65246 w 66675"/>
              <a:gd name="connsiteY4" fmla="*/ 358997 h 390525"/>
              <a:gd name="connsiteX5" fmla="*/ 36194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4" y="7144"/>
                </a:cubicBezTo>
                <a:cubicBezTo>
                  <a:pt x="52197" y="7144"/>
                  <a:pt x="65246" y="20193"/>
                  <a:pt x="65246" y="36195"/>
                </a:cubicBezTo>
                <a:lnTo>
                  <a:pt x="65246" y="358997"/>
                </a:lnTo>
                <a:cubicBezTo>
                  <a:pt x="65246" y="375094"/>
                  <a:pt x="52197" y="388048"/>
                  <a:pt x="36194" y="388048"/>
                </a:cubicBezTo>
                <a:cubicBezTo>
                  <a:pt x="20193"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8FA8D200-17F4-4FA9-96B8-2909C249B203}"/>
              </a:ext>
            </a:extLst>
          </p:cNvPr>
          <p:cNvSpPr/>
          <p:nvPr/>
        </p:nvSpPr>
        <p:spPr>
          <a:xfrm>
            <a:off x="11913520"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6" y="20193"/>
                  <a:pt x="65246" y="36195"/>
                </a:cubicBezTo>
                <a:lnTo>
                  <a:pt x="65246" y="358997"/>
                </a:lnTo>
                <a:cubicBezTo>
                  <a:pt x="65246" y="375094"/>
                  <a:pt x="52197" y="388048"/>
                  <a:pt x="36195" y="388048"/>
                </a:cubicBezTo>
                <a:cubicBezTo>
                  <a:pt x="20193"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383A3BD9-0C96-4DCF-AF9E-0D00FF17F3DA}"/>
              </a:ext>
            </a:extLst>
          </p:cNvPr>
          <p:cNvSpPr/>
          <p:nvPr/>
        </p:nvSpPr>
        <p:spPr>
          <a:xfrm>
            <a:off x="12732289" y="1158088"/>
            <a:ext cx="66683" cy="390570"/>
          </a:xfrm>
          <a:custGeom>
            <a:avLst/>
            <a:gdLst>
              <a:gd name="connsiteX0" fmla="*/ 7144 w 66675"/>
              <a:gd name="connsiteY0" fmla="*/ 358997 h 390525"/>
              <a:gd name="connsiteX1" fmla="*/ 7144 w 66675"/>
              <a:gd name="connsiteY1" fmla="*/ 36195 h 390525"/>
              <a:gd name="connsiteX2" fmla="*/ 36194 w 66675"/>
              <a:gd name="connsiteY2" fmla="*/ 7144 h 390525"/>
              <a:gd name="connsiteX3" fmla="*/ 65246 w 66675"/>
              <a:gd name="connsiteY3" fmla="*/ 36195 h 390525"/>
              <a:gd name="connsiteX4" fmla="*/ 65246 w 66675"/>
              <a:gd name="connsiteY4" fmla="*/ 358997 h 390525"/>
              <a:gd name="connsiteX5" fmla="*/ 36194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4" y="7144"/>
                </a:cubicBezTo>
                <a:cubicBezTo>
                  <a:pt x="52292" y="7144"/>
                  <a:pt x="65246" y="20193"/>
                  <a:pt x="65246" y="36195"/>
                </a:cubicBezTo>
                <a:lnTo>
                  <a:pt x="65246" y="358997"/>
                </a:lnTo>
                <a:cubicBezTo>
                  <a:pt x="65246" y="375094"/>
                  <a:pt x="52197" y="388048"/>
                  <a:pt x="36194" y="388048"/>
                </a:cubicBezTo>
                <a:cubicBezTo>
                  <a:pt x="20193"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2A7BA857-1BC3-4657-B1F7-C2D765F130CF}"/>
              </a:ext>
            </a:extLst>
          </p:cNvPr>
          <p:cNvSpPr/>
          <p:nvPr/>
        </p:nvSpPr>
        <p:spPr>
          <a:xfrm>
            <a:off x="13551152"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6" y="20193"/>
                  <a:pt x="65246" y="36195"/>
                </a:cubicBezTo>
                <a:lnTo>
                  <a:pt x="65246" y="358997"/>
                </a:lnTo>
                <a:cubicBezTo>
                  <a:pt x="65246" y="375094"/>
                  <a:pt x="52197" y="388048"/>
                  <a:pt x="36195" y="388048"/>
                </a:cubicBezTo>
                <a:cubicBezTo>
                  <a:pt x="20098"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D9A3793C-5734-4CDE-9AA4-D9AF03A4286E}"/>
              </a:ext>
            </a:extLst>
          </p:cNvPr>
          <p:cNvSpPr/>
          <p:nvPr/>
        </p:nvSpPr>
        <p:spPr>
          <a:xfrm>
            <a:off x="14369920"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7 w 66675"/>
              <a:gd name="connsiteY3" fmla="*/ 36195 h 390525"/>
              <a:gd name="connsiteX4" fmla="*/ 65247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197" y="7144"/>
                  <a:pt x="65247" y="20193"/>
                  <a:pt x="65247" y="36195"/>
                </a:cubicBezTo>
                <a:lnTo>
                  <a:pt x="65247" y="358997"/>
                </a:lnTo>
                <a:cubicBezTo>
                  <a:pt x="65247" y="375094"/>
                  <a:pt x="52197" y="388048"/>
                  <a:pt x="36195" y="388048"/>
                </a:cubicBezTo>
                <a:cubicBezTo>
                  <a:pt x="20193"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22E834D9-6193-4018-B120-4821AF38E3FC}"/>
              </a:ext>
            </a:extLst>
          </p:cNvPr>
          <p:cNvSpPr/>
          <p:nvPr/>
        </p:nvSpPr>
        <p:spPr>
          <a:xfrm>
            <a:off x="15188690" y="1158088"/>
            <a:ext cx="66683" cy="390570"/>
          </a:xfrm>
          <a:custGeom>
            <a:avLst/>
            <a:gdLst>
              <a:gd name="connsiteX0" fmla="*/ 7144 w 66675"/>
              <a:gd name="connsiteY0" fmla="*/ 358997 h 390525"/>
              <a:gd name="connsiteX1" fmla="*/ 7144 w 66675"/>
              <a:gd name="connsiteY1" fmla="*/ 36195 h 390525"/>
              <a:gd name="connsiteX2" fmla="*/ 36194 w 66675"/>
              <a:gd name="connsiteY2" fmla="*/ 7144 h 390525"/>
              <a:gd name="connsiteX3" fmla="*/ 65246 w 66675"/>
              <a:gd name="connsiteY3" fmla="*/ 36195 h 390525"/>
              <a:gd name="connsiteX4" fmla="*/ 65246 w 66675"/>
              <a:gd name="connsiteY4" fmla="*/ 358997 h 390525"/>
              <a:gd name="connsiteX5" fmla="*/ 36194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4" y="7144"/>
                </a:cubicBezTo>
                <a:cubicBezTo>
                  <a:pt x="52292" y="7144"/>
                  <a:pt x="65246" y="20193"/>
                  <a:pt x="65246" y="36195"/>
                </a:cubicBezTo>
                <a:lnTo>
                  <a:pt x="65246" y="358997"/>
                </a:lnTo>
                <a:cubicBezTo>
                  <a:pt x="65246" y="375094"/>
                  <a:pt x="52197" y="388048"/>
                  <a:pt x="36194" y="388048"/>
                </a:cubicBezTo>
                <a:cubicBezTo>
                  <a:pt x="20193"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2B951057-E3AB-45E8-A542-DBBE491330F6}"/>
              </a:ext>
            </a:extLst>
          </p:cNvPr>
          <p:cNvSpPr/>
          <p:nvPr/>
        </p:nvSpPr>
        <p:spPr>
          <a:xfrm>
            <a:off x="16007458"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6" y="20193"/>
                  <a:pt x="65246" y="36195"/>
                </a:cubicBezTo>
                <a:lnTo>
                  <a:pt x="65246" y="358997"/>
                </a:lnTo>
                <a:cubicBezTo>
                  <a:pt x="65246" y="375094"/>
                  <a:pt x="52197" y="388048"/>
                  <a:pt x="36195" y="388048"/>
                </a:cubicBezTo>
                <a:cubicBezTo>
                  <a:pt x="20193"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46043CAF-C4BA-4141-9965-A988969ACFE9}"/>
              </a:ext>
            </a:extLst>
          </p:cNvPr>
          <p:cNvSpPr/>
          <p:nvPr/>
        </p:nvSpPr>
        <p:spPr>
          <a:xfrm>
            <a:off x="16826320"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7 w 66675"/>
              <a:gd name="connsiteY3" fmla="*/ 36195 h 390525"/>
              <a:gd name="connsiteX4" fmla="*/ 65247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3" y="7144"/>
                  <a:pt x="65247" y="20193"/>
                  <a:pt x="65247" y="36195"/>
                </a:cubicBezTo>
                <a:lnTo>
                  <a:pt x="65247" y="358997"/>
                </a:lnTo>
                <a:cubicBezTo>
                  <a:pt x="65247" y="375094"/>
                  <a:pt x="52198" y="388048"/>
                  <a:pt x="36195" y="388048"/>
                </a:cubicBezTo>
                <a:cubicBezTo>
                  <a:pt x="20099"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394654B3-47A7-43E9-9694-4C1358D9FFD8}"/>
              </a:ext>
            </a:extLst>
          </p:cNvPr>
          <p:cNvSpPr/>
          <p:nvPr/>
        </p:nvSpPr>
        <p:spPr>
          <a:xfrm>
            <a:off x="17645090" y="1158088"/>
            <a:ext cx="66683" cy="390570"/>
          </a:xfrm>
          <a:custGeom>
            <a:avLst/>
            <a:gdLst>
              <a:gd name="connsiteX0" fmla="*/ 7144 w 66675"/>
              <a:gd name="connsiteY0" fmla="*/ 358997 h 390525"/>
              <a:gd name="connsiteX1" fmla="*/ 7144 w 66675"/>
              <a:gd name="connsiteY1" fmla="*/ 36195 h 390525"/>
              <a:gd name="connsiteX2" fmla="*/ 36194 w 66675"/>
              <a:gd name="connsiteY2" fmla="*/ 7144 h 390525"/>
              <a:gd name="connsiteX3" fmla="*/ 65246 w 66675"/>
              <a:gd name="connsiteY3" fmla="*/ 36195 h 390525"/>
              <a:gd name="connsiteX4" fmla="*/ 65246 w 66675"/>
              <a:gd name="connsiteY4" fmla="*/ 358997 h 390525"/>
              <a:gd name="connsiteX5" fmla="*/ 36194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4" y="7144"/>
                </a:cubicBezTo>
                <a:cubicBezTo>
                  <a:pt x="52292" y="7144"/>
                  <a:pt x="65246" y="20193"/>
                  <a:pt x="65246" y="36195"/>
                </a:cubicBezTo>
                <a:lnTo>
                  <a:pt x="65246" y="358997"/>
                </a:lnTo>
                <a:cubicBezTo>
                  <a:pt x="65246" y="375094"/>
                  <a:pt x="52197" y="388048"/>
                  <a:pt x="36194" y="388048"/>
                </a:cubicBezTo>
                <a:cubicBezTo>
                  <a:pt x="20098"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4568F16E-F3DB-449B-B362-D488CAAB1DE2}"/>
              </a:ext>
            </a:extLst>
          </p:cNvPr>
          <p:cNvSpPr/>
          <p:nvPr/>
        </p:nvSpPr>
        <p:spPr>
          <a:xfrm>
            <a:off x="18463858"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6" y="20193"/>
                  <a:pt x="65246" y="36195"/>
                </a:cubicBezTo>
                <a:lnTo>
                  <a:pt x="65246" y="358997"/>
                </a:lnTo>
                <a:cubicBezTo>
                  <a:pt x="65246" y="375094"/>
                  <a:pt x="52197" y="388048"/>
                  <a:pt x="36195" y="388048"/>
                </a:cubicBezTo>
                <a:cubicBezTo>
                  <a:pt x="20193"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E2FDAC0D-1E1B-4D28-BF95-F6FD806D7553}"/>
              </a:ext>
            </a:extLst>
          </p:cNvPr>
          <p:cNvSpPr/>
          <p:nvPr/>
        </p:nvSpPr>
        <p:spPr>
          <a:xfrm>
            <a:off x="19282628" y="1158088"/>
            <a:ext cx="66683" cy="390570"/>
          </a:xfrm>
          <a:custGeom>
            <a:avLst/>
            <a:gdLst>
              <a:gd name="connsiteX0" fmla="*/ 7144 w 66675"/>
              <a:gd name="connsiteY0" fmla="*/ 358997 h 390525"/>
              <a:gd name="connsiteX1" fmla="*/ 7144 w 66675"/>
              <a:gd name="connsiteY1" fmla="*/ 36195 h 390525"/>
              <a:gd name="connsiteX2" fmla="*/ 36194 w 66675"/>
              <a:gd name="connsiteY2" fmla="*/ 7144 h 390525"/>
              <a:gd name="connsiteX3" fmla="*/ 65246 w 66675"/>
              <a:gd name="connsiteY3" fmla="*/ 36195 h 390525"/>
              <a:gd name="connsiteX4" fmla="*/ 65246 w 66675"/>
              <a:gd name="connsiteY4" fmla="*/ 358997 h 390525"/>
              <a:gd name="connsiteX5" fmla="*/ 36194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4" y="7144"/>
                </a:cubicBezTo>
                <a:cubicBezTo>
                  <a:pt x="52292" y="7144"/>
                  <a:pt x="65246" y="20193"/>
                  <a:pt x="65246" y="36195"/>
                </a:cubicBezTo>
                <a:lnTo>
                  <a:pt x="65246" y="358997"/>
                </a:lnTo>
                <a:cubicBezTo>
                  <a:pt x="65246" y="375094"/>
                  <a:pt x="52197" y="388048"/>
                  <a:pt x="36194" y="388048"/>
                </a:cubicBezTo>
                <a:cubicBezTo>
                  <a:pt x="20193"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AA764CEC-F34D-4721-A52F-D92E8C72BC1E}"/>
              </a:ext>
            </a:extLst>
          </p:cNvPr>
          <p:cNvSpPr/>
          <p:nvPr/>
        </p:nvSpPr>
        <p:spPr>
          <a:xfrm>
            <a:off x="20101489"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7 w 66675"/>
              <a:gd name="connsiteY3" fmla="*/ 36195 h 390525"/>
              <a:gd name="connsiteX4" fmla="*/ 65247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4" y="7144"/>
                  <a:pt x="36195" y="7144"/>
                </a:cubicBezTo>
                <a:cubicBezTo>
                  <a:pt x="52294" y="7144"/>
                  <a:pt x="65247" y="20193"/>
                  <a:pt x="65247" y="36195"/>
                </a:cubicBezTo>
                <a:lnTo>
                  <a:pt x="65247" y="358997"/>
                </a:lnTo>
                <a:cubicBezTo>
                  <a:pt x="65247" y="375094"/>
                  <a:pt x="52199" y="388048"/>
                  <a:pt x="36195" y="388048"/>
                </a:cubicBezTo>
                <a:cubicBezTo>
                  <a:pt x="20099"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4280B108-F9C1-47B0-91F2-B88E25A456E1}"/>
              </a:ext>
            </a:extLst>
          </p:cNvPr>
          <p:cNvSpPr/>
          <p:nvPr/>
        </p:nvSpPr>
        <p:spPr>
          <a:xfrm>
            <a:off x="20920260" y="1158088"/>
            <a:ext cx="66683" cy="390570"/>
          </a:xfrm>
          <a:custGeom>
            <a:avLst/>
            <a:gdLst>
              <a:gd name="connsiteX0" fmla="*/ 7144 w 66675"/>
              <a:gd name="connsiteY0" fmla="*/ 358997 h 390525"/>
              <a:gd name="connsiteX1" fmla="*/ 7144 w 66675"/>
              <a:gd name="connsiteY1" fmla="*/ 36195 h 390525"/>
              <a:gd name="connsiteX2" fmla="*/ 36193 w 66675"/>
              <a:gd name="connsiteY2" fmla="*/ 7144 h 390525"/>
              <a:gd name="connsiteX3" fmla="*/ 65245 w 66675"/>
              <a:gd name="connsiteY3" fmla="*/ 36195 h 390525"/>
              <a:gd name="connsiteX4" fmla="*/ 65245 w 66675"/>
              <a:gd name="connsiteY4" fmla="*/ 358997 h 390525"/>
              <a:gd name="connsiteX5" fmla="*/ 36193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2" y="7144"/>
                  <a:pt x="36193" y="7144"/>
                </a:cubicBezTo>
                <a:cubicBezTo>
                  <a:pt x="52292" y="7144"/>
                  <a:pt x="65245" y="20193"/>
                  <a:pt x="65245" y="36195"/>
                </a:cubicBezTo>
                <a:lnTo>
                  <a:pt x="65245" y="358997"/>
                </a:lnTo>
                <a:cubicBezTo>
                  <a:pt x="65245" y="375094"/>
                  <a:pt x="52197" y="388048"/>
                  <a:pt x="36193" y="388048"/>
                </a:cubicBezTo>
                <a:cubicBezTo>
                  <a:pt x="20192" y="388048"/>
                  <a:pt x="7144" y="374999"/>
                  <a:pt x="7144" y="358997"/>
                </a:cubicBezTo>
                <a:close/>
              </a:path>
            </a:pathLst>
          </a:custGeom>
          <a:solidFill>
            <a:srgbClr val="90694C"/>
          </a:solid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989A25E5-9216-4418-B31B-8B174FD69D45}"/>
              </a:ext>
            </a:extLst>
          </p:cNvPr>
          <p:cNvSpPr/>
          <p:nvPr/>
        </p:nvSpPr>
        <p:spPr>
          <a:xfrm>
            <a:off x="5361276" y="1920653"/>
            <a:ext cx="57157" cy="990715"/>
          </a:xfrm>
          <a:custGeom>
            <a:avLst/>
            <a:gdLst>
              <a:gd name="connsiteX0" fmla="*/ 7144 w 57150"/>
              <a:gd name="connsiteY0" fmla="*/ 7144 h 990600"/>
              <a:gd name="connsiteX1" fmla="*/ 57817 w 57150"/>
              <a:gd name="connsiteY1" fmla="*/ 7144 h 990600"/>
              <a:gd name="connsiteX2" fmla="*/ 57817 w 57150"/>
              <a:gd name="connsiteY2" fmla="*/ 992314 h 990600"/>
              <a:gd name="connsiteX3" fmla="*/ 7144 w 57150"/>
              <a:gd name="connsiteY3" fmla="*/ 992314 h 990600"/>
            </a:gdLst>
            <a:ahLst/>
            <a:cxnLst>
              <a:cxn ang="0">
                <a:pos x="connsiteX0" y="connsiteY0"/>
              </a:cxn>
              <a:cxn ang="0">
                <a:pos x="connsiteX1" y="connsiteY1"/>
              </a:cxn>
              <a:cxn ang="0">
                <a:pos x="connsiteX2" y="connsiteY2"/>
              </a:cxn>
              <a:cxn ang="0">
                <a:pos x="connsiteX3" y="connsiteY3"/>
              </a:cxn>
            </a:cxnLst>
            <a:rect l="l" t="t" r="r" b="b"/>
            <a:pathLst>
              <a:path w="57150" h="990600">
                <a:moveTo>
                  <a:pt x="7144" y="7144"/>
                </a:moveTo>
                <a:lnTo>
                  <a:pt x="57817" y="7144"/>
                </a:lnTo>
                <a:lnTo>
                  <a:pt x="57817" y="992314"/>
                </a:lnTo>
                <a:lnTo>
                  <a:pt x="7144" y="992314"/>
                </a:lnTo>
                <a:close/>
              </a:path>
            </a:pathLst>
          </a:custGeom>
          <a:solidFill>
            <a:srgbClr val="D09E75">
              <a:alpha val="50000"/>
            </a:srgbClr>
          </a:solid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0B100246-E801-4DB6-ADA0-04972470AF86}"/>
              </a:ext>
            </a:extLst>
          </p:cNvPr>
          <p:cNvSpPr/>
          <p:nvPr/>
        </p:nvSpPr>
        <p:spPr>
          <a:xfrm>
            <a:off x="5412050" y="1920653"/>
            <a:ext cx="3086457" cy="990715"/>
          </a:xfrm>
          <a:custGeom>
            <a:avLst/>
            <a:gdLst>
              <a:gd name="connsiteX0" fmla="*/ 7144 w 3086100"/>
              <a:gd name="connsiteY0" fmla="*/ 7144 h 990600"/>
              <a:gd name="connsiteX1" fmla="*/ 3088005 w 3086100"/>
              <a:gd name="connsiteY1" fmla="*/ 7144 h 990600"/>
              <a:gd name="connsiteX2" fmla="*/ 3088005 w 3086100"/>
              <a:gd name="connsiteY2" fmla="*/ 992314 h 990600"/>
              <a:gd name="connsiteX3" fmla="*/ 7144 w 3086100"/>
              <a:gd name="connsiteY3" fmla="*/ 992314 h 990600"/>
            </a:gdLst>
            <a:ahLst/>
            <a:cxnLst>
              <a:cxn ang="0">
                <a:pos x="connsiteX0" y="connsiteY0"/>
              </a:cxn>
              <a:cxn ang="0">
                <a:pos x="connsiteX1" y="connsiteY1"/>
              </a:cxn>
              <a:cxn ang="0">
                <a:pos x="connsiteX2" y="connsiteY2"/>
              </a:cxn>
              <a:cxn ang="0">
                <a:pos x="connsiteX3" y="connsiteY3"/>
              </a:cxn>
            </a:cxnLst>
            <a:rect l="l" t="t" r="r" b="b"/>
            <a:pathLst>
              <a:path w="3086100" h="990600">
                <a:moveTo>
                  <a:pt x="7144" y="7144"/>
                </a:moveTo>
                <a:lnTo>
                  <a:pt x="3088005" y="7144"/>
                </a:lnTo>
                <a:lnTo>
                  <a:pt x="3088005" y="992314"/>
                </a:lnTo>
                <a:lnTo>
                  <a:pt x="7144" y="992314"/>
                </a:lnTo>
                <a:close/>
              </a:path>
            </a:pathLst>
          </a:custGeom>
          <a:solidFill>
            <a:srgbClr val="E3D8CE"/>
          </a:solid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E5B9A78C-A67C-46D8-9463-4631D965DCE1}"/>
              </a:ext>
            </a:extLst>
          </p:cNvPr>
          <p:cNvSpPr/>
          <p:nvPr/>
        </p:nvSpPr>
        <p:spPr>
          <a:xfrm>
            <a:off x="5412050" y="2129941"/>
            <a:ext cx="3086457" cy="47631"/>
          </a:xfrm>
          <a:custGeom>
            <a:avLst/>
            <a:gdLst>
              <a:gd name="connsiteX0" fmla="*/ 7144 w 3086100"/>
              <a:gd name="connsiteY0" fmla="*/ 7144 h 47625"/>
              <a:gd name="connsiteX1" fmla="*/ 3088005 w 3086100"/>
              <a:gd name="connsiteY1" fmla="*/ 7144 h 47625"/>
              <a:gd name="connsiteX2" fmla="*/ 3088005 w 3086100"/>
              <a:gd name="connsiteY2" fmla="*/ 47339 h 47625"/>
              <a:gd name="connsiteX3" fmla="*/ 7144 w 3086100"/>
              <a:gd name="connsiteY3" fmla="*/ 47339 h 47625"/>
            </a:gdLst>
            <a:ahLst/>
            <a:cxnLst>
              <a:cxn ang="0">
                <a:pos x="connsiteX0" y="connsiteY0"/>
              </a:cxn>
              <a:cxn ang="0">
                <a:pos x="connsiteX1" y="connsiteY1"/>
              </a:cxn>
              <a:cxn ang="0">
                <a:pos x="connsiteX2" y="connsiteY2"/>
              </a:cxn>
              <a:cxn ang="0">
                <a:pos x="connsiteX3" y="connsiteY3"/>
              </a:cxn>
            </a:cxnLst>
            <a:rect l="l" t="t" r="r" b="b"/>
            <a:pathLst>
              <a:path w="3086100" h="47625">
                <a:moveTo>
                  <a:pt x="7144" y="7144"/>
                </a:moveTo>
                <a:lnTo>
                  <a:pt x="3088005" y="7144"/>
                </a:lnTo>
                <a:lnTo>
                  <a:pt x="3088005" y="47339"/>
                </a:lnTo>
                <a:lnTo>
                  <a:pt x="7144" y="47339"/>
                </a:lnTo>
                <a:close/>
              </a:path>
            </a:pathLst>
          </a:custGeom>
          <a:solidFill>
            <a:srgbClr val="FFFFFF"/>
          </a:solid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161D7109-9CB9-4087-A094-7F7226E3853D}"/>
              </a:ext>
            </a:extLst>
          </p:cNvPr>
          <p:cNvSpPr/>
          <p:nvPr/>
        </p:nvSpPr>
        <p:spPr>
          <a:xfrm>
            <a:off x="5412050" y="2656449"/>
            <a:ext cx="3086457" cy="47631"/>
          </a:xfrm>
          <a:custGeom>
            <a:avLst/>
            <a:gdLst>
              <a:gd name="connsiteX0" fmla="*/ 7144 w 3086100"/>
              <a:gd name="connsiteY0" fmla="*/ 7144 h 47625"/>
              <a:gd name="connsiteX1" fmla="*/ 3088005 w 3086100"/>
              <a:gd name="connsiteY1" fmla="*/ 7144 h 47625"/>
              <a:gd name="connsiteX2" fmla="*/ 3088005 w 3086100"/>
              <a:gd name="connsiteY2" fmla="*/ 47339 h 47625"/>
              <a:gd name="connsiteX3" fmla="*/ 7144 w 3086100"/>
              <a:gd name="connsiteY3" fmla="*/ 47339 h 47625"/>
            </a:gdLst>
            <a:ahLst/>
            <a:cxnLst>
              <a:cxn ang="0">
                <a:pos x="connsiteX0" y="connsiteY0"/>
              </a:cxn>
              <a:cxn ang="0">
                <a:pos x="connsiteX1" y="connsiteY1"/>
              </a:cxn>
              <a:cxn ang="0">
                <a:pos x="connsiteX2" y="connsiteY2"/>
              </a:cxn>
              <a:cxn ang="0">
                <a:pos x="connsiteX3" y="connsiteY3"/>
              </a:cxn>
            </a:cxnLst>
            <a:rect l="l" t="t" r="r" b="b"/>
            <a:pathLst>
              <a:path w="3086100" h="47625">
                <a:moveTo>
                  <a:pt x="7144" y="7144"/>
                </a:moveTo>
                <a:lnTo>
                  <a:pt x="3088005" y="7144"/>
                </a:lnTo>
                <a:lnTo>
                  <a:pt x="3088005" y="47339"/>
                </a:lnTo>
                <a:lnTo>
                  <a:pt x="7144" y="47339"/>
                </a:lnTo>
                <a:close/>
              </a:path>
            </a:pathLst>
          </a:custGeom>
          <a:solidFill>
            <a:srgbClr val="FFFFFF"/>
          </a:solid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5E62D531-9EED-4729-9576-896204AAE5EC}"/>
              </a:ext>
            </a:extLst>
          </p:cNvPr>
          <p:cNvSpPr/>
          <p:nvPr/>
        </p:nvSpPr>
        <p:spPr>
          <a:xfrm>
            <a:off x="5852306" y="1920873"/>
            <a:ext cx="28578" cy="990715"/>
          </a:xfrm>
          <a:custGeom>
            <a:avLst/>
            <a:gdLst>
              <a:gd name="connsiteX0" fmla="*/ 7144 w 28575"/>
              <a:gd name="connsiteY0" fmla="*/ 992029 h 990600"/>
              <a:gd name="connsiteX1" fmla="*/ 7144 w 28575"/>
              <a:gd name="connsiteY1" fmla="*/ 7144 h 990600"/>
              <a:gd name="connsiteX2" fmla="*/ 27242 w 28575"/>
              <a:gd name="connsiteY2" fmla="*/ 7144 h 990600"/>
              <a:gd name="connsiteX3" fmla="*/ 27242 w 28575"/>
              <a:gd name="connsiteY3" fmla="*/ 992029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4" y="992029"/>
                </a:moveTo>
                <a:lnTo>
                  <a:pt x="7144" y="7144"/>
                </a:lnTo>
                <a:lnTo>
                  <a:pt x="27242" y="7144"/>
                </a:lnTo>
                <a:lnTo>
                  <a:pt x="27242" y="992029"/>
                </a:lnTo>
                <a:close/>
              </a:path>
            </a:pathLst>
          </a:custGeom>
          <a:solidFill>
            <a:srgbClr val="FFFFFF"/>
          </a:solid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827F3D1C-1B7F-48EE-B507-B8B458872161}"/>
              </a:ext>
            </a:extLst>
          </p:cNvPr>
          <p:cNvSpPr/>
          <p:nvPr/>
        </p:nvSpPr>
        <p:spPr>
          <a:xfrm>
            <a:off x="6292561" y="1920927"/>
            <a:ext cx="28578" cy="990715"/>
          </a:xfrm>
          <a:custGeom>
            <a:avLst/>
            <a:gdLst>
              <a:gd name="connsiteX0" fmla="*/ 7144 w 28575"/>
              <a:gd name="connsiteY0" fmla="*/ 992029 h 990600"/>
              <a:gd name="connsiteX1" fmla="*/ 7144 w 28575"/>
              <a:gd name="connsiteY1" fmla="*/ 7143 h 990600"/>
              <a:gd name="connsiteX2" fmla="*/ 27242 w 28575"/>
              <a:gd name="connsiteY2" fmla="*/ 7143 h 990600"/>
              <a:gd name="connsiteX3" fmla="*/ 27242 w 28575"/>
              <a:gd name="connsiteY3" fmla="*/ 992029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4" y="992029"/>
                </a:moveTo>
                <a:lnTo>
                  <a:pt x="7144" y="7143"/>
                </a:lnTo>
                <a:lnTo>
                  <a:pt x="27242" y="7143"/>
                </a:lnTo>
                <a:lnTo>
                  <a:pt x="27242" y="992029"/>
                </a:lnTo>
                <a:close/>
              </a:path>
            </a:pathLst>
          </a:custGeom>
          <a:solidFill>
            <a:srgbClr val="FFFFFF"/>
          </a:solid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71BA7544-5FD9-4CF6-B6EC-ABCC29A96D2A}"/>
              </a:ext>
            </a:extLst>
          </p:cNvPr>
          <p:cNvSpPr/>
          <p:nvPr/>
        </p:nvSpPr>
        <p:spPr>
          <a:xfrm>
            <a:off x="6732815" y="1920885"/>
            <a:ext cx="28578" cy="990715"/>
          </a:xfrm>
          <a:custGeom>
            <a:avLst/>
            <a:gdLst>
              <a:gd name="connsiteX0" fmla="*/ 7144 w 28575"/>
              <a:gd name="connsiteY0" fmla="*/ 992029 h 990600"/>
              <a:gd name="connsiteX1" fmla="*/ 7144 w 28575"/>
              <a:gd name="connsiteY1" fmla="*/ 7144 h 990600"/>
              <a:gd name="connsiteX2" fmla="*/ 27242 w 28575"/>
              <a:gd name="connsiteY2" fmla="*/ 7144 h 990600"/>
              <a:gd name="connsiteX3" fmla="*/ 27242 w 28575"/>
              <a:gd name="connsiteY3" fmla="*/ 992029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4" y="992029"/>
                </a:moveTo>
                <a:lnTo>
                  <a:pt x="7144" y="7144"/>
                </a:lnTo>
                <a:lnTo>
                  <a:pt x="27242" y="7144"/>
                </a:lnTo>
                <a:lnTo>
                  <a:pt x="27242" y="992029"/>
                </a:lnTo>
                <a:close/>
              </a:path>
            </a:pathLst>
          </a:custGeom>
          <a:solidFill>
            <a:srgbClr val="FFFFFF"/>
          </a:solid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773C5235-8EEF-4E83-823B-F65CE19804F9}"/>
              </a:ext>
            </a:extLst>
          </p:cNvPr>
          <p:cNvSpPr/>
          <p:nvPr/>
        </p:nvSpPr>
        <p:spPr>
          <a:xfrm>
            <a:off x="7173071" y="1920940"/>
            <a:ext cx="28578" cy="990715"/>
          </a:xfrm>
          <a:custGeom>
            <a:avLst/>
            <a:gdLst>
              <a:gd name="connsiteX0" fmla="*/ 7144 w 28575"/>
              <a:gd name="connsiteY0" fmla="*/ 992029 h 990600"/>
              <a:gd name="connsiteX1" fmla="*/ 7144 w 28575"/>
              <a:gd name="connsiteY1" fmla="*/ 7143 h 990600"/>
              <a:gd name="connsiteX2" fmla="*/ 27242 w 28575"/>
              <a:gd name="connsiteY2" fmla="*/ 7143 h 990600"/>
              <a:gd name="connsiteX3" fmla="*/ 27242 w 28575"/>
              <a:gd name="connsiteY3" fmla="*/ 992029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4" y="992029"/>
                </a:moveTo>
                <a:lnTo>
                  <a:pt x="7144" y="7143"/>
                </a:lnTo>
                <a:lnTo>
                  <a:pt x="27242" y="7143"/>
                </a:lnTo>
                <a:lnTo>
                  <a:pt x="27242" y="992029"/>
                </a:lnTo>
                <a:close/>
              </a:path>
            </a:pathLst>
          </a:custGeom>
          <a:solidFill>
            <a:srgbClr val="FFFFFF"/>
          </a:solid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01EB0AD4-F970-4EFE-BCE1-A85FBE8FF816}"/>
              </a:ext>
            </a:extLst>
          </p:cNvPr>
          <p:cNvSpPr/>
          <p:nvPr/>
        </p:nvSpPr>
        <p:spPr>
          <a:xfrm>
            <a:off x="7613326" y="1920898"/>
            <a:ext cx="28578" cy="990715"/>
          </a:xfrm>
          <a:custGeom>
            <a:avLst/>
            <a:gdLst>
              <a:gd name="connsiteX0" fmla="*/ 7144 w 28575"/>
              <a:gd name="connsiteY0" fmla="*/ 992029 h 990600"/>
              <a:gd name="connsiteX1" fmla="*/ 7144 w 28575"/>
              <a:gd name="connsiteY1" fmla="*/ 7144 h 990600"/>
              <a:gd name="connsiteX2" fmla="*/ 27242 w 28575"/>
              <a:gd name="connsiteY2" fmla="*/ 7144 h 990600"/>
              <a:gd name="connsiteX3" fmla="*/ 27242 w 28575"/>
              <a:gd name="connsiteY3" fmla="*/ 992029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4" y="992029"/>
                </a:moveTo>
                <a:lnTo>
                  <a:pt x="7144" y="7144"/>
                </a:lnTo>
                <a:lnTo>
                  <a:pt x="27242" y="7144"/>
                </a:lnTo>
                <a:lnTo>
                  <a:pt x="27242" y="992029"/>
                </a:lnTo>
                <a:close/>
              </a:path>
            </a:pathLst>
          </a:custGeom>
          <a:solidFill>
            <a:srgbClr val="FFFFFF"/>
          </a:solid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B829FDD6-7B48-46B9-BBD5-BC521E2363CB}"/>
              </a:ext>
            </a:extLst>
          </p:cNvPr>
          <p:cNvSpPr/>
          <p:nvPr/>
        </p:nvSpPr>
        <p:spPr>
          <a:xfrm>
            <a:off x="8053580" y="1920951"/>
            <a:ext cx="28578" cy="990715"/>
          </a:xfrm>
          <a:custGeom>
            <a:avLst/>
            <a:gdLst>
              <a:gd name="connsiteX0" fmla="*/ 7144 w 28575"/>
              <a:gd name="connsiteY0" fmla="*/ 992029 h 990600"/>
              <a:gd name="connsiteX1" fmla="*/ 7144 w 28575"/>
              <a:gd name="connsiteY1" fmla="*/ 7144 h 990600"/>
              <a:gd name="connsiteX2" fmla="*/ 27242 w 28575"/>
              <a:gd name="connsiteY2" fmla="*/ 7144 h 990600"/>
              <a:gd name="connsiteX3" fmla="*/ 27242 w 28575"/>
              <a:gd name="connsiteY3" fmla="*/ 992029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4" y="992029"/>
                </a:moveTo>
                <a:lnTo>
                  <a:pt x="7144" y="7144"/>
                </a:lnTo>
                <a:lnTo>
                  <a:pt x="27242" y="7144"/>
                </a:lnTo>
                <a:lnTo>
                  <a:pt x="27242" y="992029"/>
                </a:lnTo>
                <a:close/>
              </a:path>
            </a:pathLst>
          </a:custGeom>
          <a:solidFill>
            <a:srgbClr val="FFFFFF"/>
          </a:solid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3C835F28-9244-4C9E-865F-E1A400D9AD4F}"/>
              </a:ext>
            </a:extLst>
          </p:cNvPr>
          <p:cNvSpPr/>
          <p:nvPr/>
        </p:nvSpPr>
        <p:spPr>
          <a:xfrm>
            <a:off x="5412050" y="1920653"/>
            <a:ext cx="571566" cy="571566"/>
          </a:xfrm>
          <a:custGeom>
            <a:avLst/>
            <a:gdLst>
              <a:gd name="connsiteX0" fmla="*/ 477012 w 571500"/>
              <a:gd name="connsiteY0" fmla="*/ 7144 h 571500"/>
              <a:gd name="connsiteX1" fmla="*/ 7144 w 571500"/>
              <a:gd name="connsiteY1" fmla="*/ 477488 h 571500"/>
              <a:gd name="connsiteX2" fmla="*/ 7144 w 571500"/>
              <a:gd name="connsiteY2" fmla="*/ 572262 h 571500"/>
              <a:gd name="connsiteX3" fmla="*/ 571786 w 571500"/>
              <a:gd name="connsiteY3" fmla="*/ 7144 h 571500"/>
            </a:gdLst>
            <a:ahLst/>
            <a:cxnLst>
              <a:cxn ang="0">
                <a:pos x="connsiteX0" y="connsiteY0"/>
              </a:cxn>
              <a:cxn ang="0">
                <a:pos x="connsiteX1" y="connsiteY1"/>
              </a:cxn>
              <a:cxn ang="0">
                <a:pos x="connsiteX2" y="connsiteY2"/>
              </a:cxn>
              <a:cxn ang="0">
                <a:pos x="connsiteX3" y="connsiteY3"/>
              </a:cxn>
            </a:cxnLst>
            <a:rect l="l" t="t" r="r" b="b"/>
            <a:pathLst>
              <a:path w="571500" h="571500">
                <a:moveTo>
                  <a:pt x="477012" y="7144"/>
                </a:moveTo>
                <a:lnTo>
                  <a:pt x="7144" y="477488"/>
                </a:lnTo>
                <a:lnTo>
                  <a:pt x="7144" y="572262"/>
                </a:lnTo>
                <a:lnTo>
                  <a:pt x="571786" y="7144"/>
                </a:lnTo>
                <a:close/>
              </a:path>
            </a:pathLst>
          </a:custGeom>
          <a:solidFill>
            <a:srgbClr val="FFFFFF"/>
          </a:solid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691A2D80-EF06-4555-8C64-A243E187D6AA}"/>
              </a:ext>
            </a:extLst>
          </p:cNvPr>
          <p:cNvSpPr/>
          <p:nvPr/>
        </p:nvSpPr>
        <p:spPr>
          <a:xfrm>
            <a:off x="5412050" y="1920653"/>
            <a:ext cx="1428915" cy="990715"/>
          </a:xfrm>
          <a:custGeom>
            <a:avLst/>
            <a:gdLst>
              <a:gd name="connsiteX0" fmla="*/ 785241 w 1428750"/>
              <a:gd name="connsiteY0" fmla="*/ 7144 h 990600"/>
              <a:gd name="connsiteX1" fmla="*/ 7144 w 1428750"/>
              <a:gd name="connsiteY1" fmla="*/ 785813 h 990600"/>
              <a:gd name="connsiteX2" fmla="*/ 7144 w 1428750"/>
              <a:gd name="connsiteY2" fmla="*/ 992315 h 990600"/>
              <a:gd name="connsiteX3" fmla="*/ 438531 w 1428750"/>
              <a:gd name="connsiteY3" fmla="*/ 992315 h 990600"/>
              <a:gd name="connsiteX4" fmla="*/ 1422940 w 1428750"/>
              <a:gd name="connsiteY4" fmla="*/ 7144 h 990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8750" h="990600">
                <a:moveTo>
                  <a:pt x="785241" y="7144"/>
                </a:moveTo>
                <a:lnTo>
                  <a:pt x="7144" y="785813"/>
                </a:lnTo>
                <a:lnTo>
                  <a:pt x="7144" y="992315"/>
                </a:lnTo>
                <a:lnTo>
                  <a:pt x="438531" y="992315"/>
                </a:lnTo>
                <a:lnTo>
                  <a:pt x="1422940" y="7144"/>
                </a:lnTo>
                <a:close/>
              </a:path>
            </a:pathLst>
          </a:custGeom>
          <a:solidFill>
            <a:srgbClr val="FFFFFF"/>
          </a:solid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44ED0CBD-5CA8-4B64-A3C6-A099A796352E}"/>
              </a:ext>
            </a:extLst>
          </p:cNvPr>
          <p:cNvSpPr/>
          <p:nvPr/>
        </p:nvSpPr>
        <p:spPr>
          <a:xfrm>
            <a:off x="6062588" y="1920653"/>
            <a:ext cx="1228867" cy="990715"/>
          </a:xfrm>
          <a:custGeom>
            <a:avLst/>
            <a:gdLst>
              <a:gd name="connsiteX0" fmla="*/ 991648 w 1228725"/>
              <a:gd name="connsiteY0" fmla="*/ 7144 h 990600"/>
              <a:gd name="connsiteX1" fmla="*/ 7144 w 1228725"/>
              <a:gd name="connsiteY1" fmla="*/ 992315 h 990600"/>
              <a:gd name="connsiteX2" fmla="*/ 242888 w 1228725"/>
              <a:gd name="connsiteY2" fmla="*/ 992315 h 990600"/>
              <a:gd name="connsiteX3" fmla="*/ 1227391 w 1228725"/>
              <a:gd name="connsiteY3" fmla="*/ 7144 h 990600"/>
            </a:gdLst>
            <a:ahLst/>
            <a:cxnLst>
              <a:cxn ang="0">
                <a:pos x="connsiteX0" y="connsiteY0"/>
              </a:cxn>
              <a:cxn ang="0">
                <a:pos x="connsiteX1" y="connsiteY1"/>
              </a:cxn>
              <a:cxn ang="0">
                <a:pos x="connsiteX2" y="connsiteY2"/>
              </a:cxn>
              <a:cxn ang="0">
                <a:pos x="connsiteX3" y="connsiteY3"/>
              </a:cxn>
            </a:cxnLst>
            <a:rect l="l" t="t" r="r" b="b"/>
            <a:pathLst>
              <a:path w="1228725" h="990600">
                <a:moveTo>
                  <a:pt x="991648" y="7144"/>
                </a:moveTo>
                <a:lnTo>
                  <a:pt x="7144" y="992315"/>
                </a:lnTo>
                <a:lnTo>
                  <a:pt x="242888" y="992315"/>
                </a:lnTo>
                <a:lnTo>
                  <a:pt x="1227391" y="7144"/>
                </a:lnTo>
                <a:close/>
              </a:path>
            </a:pathLst>
          </a:custGeom>
          <a:solidFill>
            <a:srgbClr val="FFFFFF"/>
          </a:solid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525F8A62-8698-4FB3-98FC-5B55D4D53BEA}"/>
              </a:ext>
            </a:extLst>
          </p:cNvPr>
          <p:cNvSpPr/>
          <p:nvPr/>
        </p:nvSpPr>
        <p:spPr>
          <a:xfrm>
            <a:off x="7374904" y="1920653"/>
            <a:ext cx="1085976" cy="990715"/>
          </a:xfrm>
          <a:custGeom>
            <a:avLst/>
            <a:gdLst>
              <a:gd name="connsiteX0" fmla="*/ 991553 w 1085850"/>
              <a:gd name="connsiteY0" fmla="*/ 7144 h 990600"/>
              <a:gd name="connsiteX1" fmla="*/ 7144 w 1085850"/>
              <a:gd name="connsiteY1" fmla="*/ 992315 h 990600"/>
              <a:gd name="connsiteX2" fmla="*/ 101918 w 1085850"/>
              <a:gd name="connsiteY2" fmla="*/ 992315 h 990600"/>
              <a:gd name="connsiteX3" fmla="*/ 1086327 w 1085850"/>
              <a:gd name="connsiteY3" fmla="*/ 7144 h 990600"/>
            </a:gdLst>
            <a:ahLst/>
            <a:cxnLst>
              <a:cxn ang="0">
                <a:pos x="connsiteX0" y="connsiteY0"/>
              </a:cxn>
              <a:cxn ang="0">
                <a:pos x="connsiteX1" y="connsiteY1"/>
              </a:cxn>
              <a:cxn ang="0">
                <a:pos x="connsiteX2" y="connsiteY2"/>
              </a:cxn>
              <a:cxn ang="0">
                <a:pos x="connsiteX3" y="connsiteY3"/>
              </a:cxn>
            </a:cxnLst>
            <a:rect l="l" t="t" r="r" b="b"/>
            <a:pathLst>
              <a:path w="1085850" h="990600">
                <a:moveTo>
                  <a:pt x="991553" y="7144"/>
                </a:moveTo>
                <a:lnTo>
                  <a:pt x="7144" y="992315"/>
                </a:lnTo>
                <a:lnTo>
                  <a:pt x="101918" y="992315"/>
                </a:lnTo>
                <a:lnTo>
                  <a:pt x="1086327" y="7144"/>
                </a:lnTo>
                <a:close/>
              </a:path>
            </a:pathLst>
          </a:custGeom>
          <a:solidFill>
            <a:srgbClr val="FFFFFF"/>
          </a:solid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3D7D3259-E791-4B7C-B249-417B7DC17AFE}"/>
              </a:ext>
            </a:extLst>
          </p:cNvPr>
          <p:cNvSpPr/>
          <p:nvPr/>
        </p:nvSpPr>
        <p:spPr>
          <a:xfrm>
            <a:off x="7728702" y="2139943"/>
            <a:ext cx="771614" cy="771614"/>
          </a:xfrm>
          <a:custGeom>
            <a:avLst/>
            <a:gdLst>
              <a:gd name="connsiteX0" fmla="*/ 772478 w 771525"/>
              <a:gd name="connsiteY0" fmla="*/ 7144 h 771525"/>
              <a:gd name="connsiteX1" fmla="*/ 7144 w 771525"/>
              <a:gd name="connsiteY1" fmla="*/ 773049 h 771525"/>
              <a:gd name="connsiteX2" fmla="*/ 242888 w 771525"/>
              <a:gd name="connsiteY2" fmla="*/ 773049 h 771525"/>
              <a:gd name="connsiteX3" fmla="*/ 772478 w 771525"/>
              <a:gd name="connsiteY3" fmla="*/ 243078 h 771525"/>
            </a:gdLst>
            <a:ahLst/>
            <a:cxnLst>
              <a:cxn ang="0">
                <a:pos x="connsiteX0" y="connsiteY0"/>
              </a:cxn>
              <a:cxn ang="0">
                <a:pos x="connsiteX1" y="connsiteY1"/>
              </a:cxn>
              <a:cxn ang="0">
                <a:pos x="connsiteX2" y="connsiteY2"/>
              </a:cxn>
              <a:cxn ang="0">
                <a:pos x="connsiteX3" y="connsiteY3"/>
              </a:cxn>
            </a:cxnLst>
            <a:rect l="l" t="t" r="r" b="b"/>
            <a:pathLst>
              <a:path w="771525" h="771525">
                <a:moveTo>
                  <a:pt x="772478" y="7144"/>
                </a:moveTo>
                <a:lnTo>
                  <a:pt x="7144" y="773049"/>
                </a:lnTo>
                <a:lnTo>
                  <a:pt x="242888" y="773049"/>
                </a:lnTo>
                <a:lnTo>
                  <a:pt x="772478" y="243078"/>
                </a:lnTo>
                <a:close/>
              </a:path>
            </a:pathLst>
          </a:custGeom>
          <a:solidFill>
            <a:srgbClr val="FFFFFF"/>
          </a:solid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565F84FB-A55D-4A70-9A26-E4F50C7FD960}"/>
              </a:ext>
            </a:extLst>
          </p:cNvPr>
          <p:cNvSpPr/>
          <p:nvPr/>
        </p:nvSpPr>
        <p:spPr>
          <a:xfrm>
            <a:off x="5412050" y="1920653"/>
            <a:ext cx="3086457" cy="85735"/>
          </a:xfrm>
          <a:custGeom>
            <a:avLst/>
            <a:gdLst>
              <a:gd name="connsiteX0" fmla="*/ 7144 w 3086100"/>
              <a:gd name="connsiteY0" fmla="*/ 7144 h 85725"/>
              <a:gd name="connsiteX1" fmla="*/ 3088005 w 3086100"/>
              <a:gd name="connsiteY1" fmla="*/ 7144 h 85725"/>
              <a:gd name="connsiteX2" fmla="*/ 3088005 w 3086100"/>
              <a:gd name="connsiteY2" fmla="*/ 87439 h 85725"/>
              <a:gd name="connsiteX3" fmla="*/ 7144 w 3086100"/>
              <a:gd name="connsiteY3" fmla="*/ 87439 h 85725"/>
            </a:gdLst>
            <a:ahLst/>
            <a:cxnLst>
              <a:cxn ang="0">
                <a:pos x="connsiteX0" y="connsiteY0"/>
              </a:cxn>
              <a:cxn ang="0">
                <a:pos x="connsiteX1" y="connsiteY1"/>
              </a:cxn>
              <a:cxn ang="0">
                <a:pos x="connsiteX2" y="connsiteY2"/>
              </a:cxn>
              <a:cxn ang="0">
                <a:pos x="connsiteX3" y="connsiteY3"/>
              </a:cxn>
            </a:cxnLst>
            <a:rect l="l" t="t" r="r" b="b"/>
            <a:pathLst>
              <a:path w="3086100" h="85725">
                <a:moveTo>
                  <a:pt x="7144" y="7144"/>
                </a:moveTo>
                <a:lnTo>
                  <a:pt x="3088005" y="7144"/>
                </a:lnTo>
                <a:lnTo>
                  <a:pt x="3088005" y="87439"/>
                </a:lnTo>
                <a:lnTo>
                  <a:pt x="7144" y="87439"/>
                </a:lnTo>
                <a:close/>
              </a:path>
            </a:pathLst>
          </a:custGeom>
          <a:solidFill>
            <a:srgbClr val="D09E75">
              <a:alpha val="50000"/>
            </a:srgbClr>
          </a:solid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B8ABE740-6291-41F7-AE07-4D1A8138EF26}"/>
              </a:ext>
            </a:extLst>
          </p:cNvPr>
          <p:cNvSpPr/>
          <p:nvPr/>
        </p:nvSpPr>
        <p:spPr>
          <a:xfrm>
            <a:off x="10334378" y="1920653"/>
            <a:ext cx="57157" cy="990715"/>
          </a:xfrm>
          <a:custGeom>
            <a:avLst/>
            <a:gdLst>
              <a:gd name="connsiteX0" fmla="*/ 7143 w 57150"/>
              <a:gd name="connsiteY0" fmla="*/ 7144 h 990600"/>
              <a:gd name="connsiteX1" fmla="*/ 57816 w 57150"/>
              <a:gd name="connsiteY1" fmla="*/ 7144 h 990600"/>
              <a:gd name="connsiteX2" fmla="*/ 57816 w 57150"/>
              <a:gd name="connsiteY2" fmla="*/ 992314 h 990600"/>
              <a:gd name="connsiteX3" fmla="*/ 7143 w 57150"/>
              <a:gd name="connsiteY3" fmla="*/ 992314 h 990600"/>
            </a:gdLst>
            <a:ahLst/>
            <a:cxnLst>
              <a:cxn ang="0">
                <a:pos x="connsiteX0" y="connsiteY0"/>
              </a:cxn>
              <a:cxn ang="0">
                <a:pos x="connsiteX1" y="connsiteY1"/>
              </a:cxn>
              <a:cxn ang="0">
                <a:pos x="connsiteX2" y="connsiteY2"/>
              </a:cxn>
              <a:cxn ang="0">
                <a:pos x="connsiteX3" y="connsiteY3"/>
              </a:cxn>
            </a:cxnLst>
            <a:rect l="l" t="t" r="r" b="b"/>
            <a:pathLst>
              <a:path w="57150" h="990600">
                <a:moveTo>
                  <a:pt x="7143" y="7144"/>
                </a:moveTo>
                <a:lnTo>
                  <a:pt x="57816" y="7144"/>
                </a:lnTo>
                <a:lnTo>
                  <a:pt x="57816" y="992314"/>
                </a:lnTo>
                <a:lnTo>
                  <a:pt x="7143" y="992314"/>
                </a:lnTo>
                <a:close/>
              </a:path>
            </a:pathLst>
          </a:custGeom>
          <a:solidFill>
            <a:srgbClr val="D09E75">
              <a:alpha val="50000"/>
            </a:srgbClr>
          </a:solid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9A996A54-3641-4F78-B65A-01AA4333E05A}"/>
              </a:ext>
            </a:extLst>
          </p:cNvPr>
          <p:cNvSpPr/>
          <p:nvPr/>
        </p:nvSpPr>
        <p:spPr>
          <a:xfrm>
            <a:off x="10385152" y="1920653"/>
            <a:ext cx="3086457" cy="990715"/>
          </a:xfrm>
          <a:custGeom>
            <a:avLst/>
            <a:gdLst>
              <a:gd name="connsiteX0" fmla="*/ 7144 w 3086100"/>
              <a:gd name="connsiteY0" fmla="*/ 7144 h 990600"/>
              <a:gd name="connsiteX1" fmla="*/ 3088005 w 3086100"/>
              <a:gd name="connsiteY1" fmla="*/ 7144 h 990600"/>
              <a:gd name="connsiteX2" fmla="*/ 3088005 w 3086100"/>
              <a:gd name="connsiteY2" fmla="*/ 992314 h 990600"/>
              <a:gd name="connsiteX3" fmla="*/ 7144 w 3086100"/>
              <a:gd name="connsiteY3" fmla="*/ 992314 h 990600"/>
            </a:gdLst>
            <a:ahLst/>
            <a:cxnLst>
              <a:cxn ang="0">
                <a:pos x="connsiteX0" y="connsiteY0"/>
              </a:cxn>
              <a:cxn ang="0">
                <a:pos x="connsiteX1" y="connsiteY1"/>
              </a:cxn>
              <a:cxn ang="0">
                <a:pos x="connsiteX2" y="connsiteY2"/>
              </a:cxn>
              <a:cxn ang="0">
                <a:pos x="connsiteX3" y="connsiteY3"/>
              </a:cxn>
            </a:cxnLst>
            <a:rect l="l" t="t" r="r" b="b"/>
            <a:pathLst>
              <a:path w="3086100" h="990600">
                <a:moveTo>
                  <a:pt x="7144" y="7144"/>
                </a:moveTo>
                <a:lnTo>
                  <a:pt x="3088005" y="7144"/>
                </a:lnTo>
                <a:lnTo>
                  <a:pt x="3088005" y="992314"/>
                </a:lnTo>
                <a:lnTo>
                  <a:pt x="7144" y="992314"/>
                </a:lnTo>
                <a:close/>
              </a:path>
            </a:pathLst>
          </a:custGeom>
          <a:solidFill>
            <a:srgbClr val="E3D8CE"/>
          </a:solid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693F86B3-7AF8-4B41-8B5C-D902757617B9}"/>
              </a:ext>
            </a:extLst>
          </p:cNvPr>
          <p:cNvSpPr/>
          <p:nvPr/>
        </p:nvSpPr>
        <p:spPr>
          <a:xfrm>
            <a:off x="10385152" y="2129941"/>
            <a:ext cx="3086457" cy="47631"/>
          </a:xfrm>
          <a:custGeom>
            <a:avLst/>
            <a:gdLst>
              <a:gd name="connsiteX0" fmla="*/ 7144 w 3086100"/>
              <a:gd name="connsiteY0" fmla="*/ 7144 h 47625"/>
              <a:gd name="connsiteX1" fmla="*/ 3088005 w 3086100"/>
              <a:gd name="connsiteY1" fmla="*/ 7144 h 47625"/>
              <a:gd name="connsiteX2" fmla="*/ 3088005 w 3086100"/>
              <a:gd name="connsiteY2" fmla="*/ 47339 h 47625"/>
              <a:gd name="connsiteX3" fmla="*/ 7144 w 3086100"/>
              <a:gd name="connsiteY3" fmla="*/ 47339 h 47625"/>
            </a:gdLst>
            <a:ahLst/>
            <a:cxnLst>
              <a:cxn ang="0">
                <a:pos x="connsiteX0" y="connsiteY0"/>
              </a:cxn>
              <a:cxn ang="0">
                <a:pos x="connsiteX1" y="connsiteY1"/>
              </a:cxn>
              <a:cxn ang="0">
                <a:pos x="connsiteX2" y="connsiteY2"/>
              </a:cxn>
              <a:cxn ang="0">
                <a:pos x="connsiteX3" y="connsiteY3"/>
              </a:cxn>
            </a:cxnLst>
            <a:rect l="l" t="t" r="r" b="b"/>
            <a:pathLst>
              <a:path w="3086100" h="47625">
                <a:moveTo>
                  <a:pt x="7144" y="7144"/>
                </a:moveTo>
                <a:lnTo>
                  <a:pt x="3088005" y="7144"/>
                </a:lnTo>
                <a:lnTo>
                  <a:pt x="3088005" y="47339"/>
                </a:lnTo>
                <a:lnTo>
                  <a:pt x="7144" y="47339"/>
                </a:lnTo>
                <a:close/>
              </a:path>
            </a:pathLst>
          </a:custGeom>
          <a:solidFill>
            <a:srgbClr val="FFFFFF"/>
          </a:solid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4FBB0DB9-7091-40EC-A3FB-F69828478F30}"/>
              </a:ext>
            </a:extLst>
          </p:cNvPr>
          <p:cNvSpPr/>
          <p:nvPr/>
        </p:nvSpPr>
        <p:spPr>
          <a:xfrm>
            <a:off x="10385152" y="2656449"/>
            <a:ext cx="3086457" cy="47631"/>
          </a:xfrm>
          <a:custGeom>
            <a:avLst/>
            <a:gdLst>
              <a:gd name="connsiteX0" fmla="*/ 7144 w 3086100"/>
              <a:gd name="connsiteY0" fmla="*/ 7144 h 47625"/>
              <a:gd name="connsiteX1" fmla="*/ 3088005 w 3086100"/>
              <a:gd name="connsiteY1" fmla="*/ 7144 h 47625"/>
              <a:gd name="connsiteX2" fmla="*/ 3088005 w 3086100"/>
              <a:gd name="connsiteY2" fmla="*/ 47339 h 47625"/>
              <a:gd name="connsiteX3" fmla="*/ 7144 w 3086100"/>
              <a:gd name="connsiteY3" fmla="*/ 47339 h 47625"/>
            </a:gdLst>
            <a:ahLst/>
            <a:cxnLst>
              <a:cxn ang="0">
                <a:pos x="connsiteX0" y="connsiteY0"/>
              </a:cxn>
              <a:cxn ang="0">
                <a:pos x="connsiteX1" y="connsiteY1"/>
              </a:cxn>
              <a:cxn ang="0">
                <a:pos x="connsiteX2" y="connsiteY2"/>
              </a:cxn>
              <a:cxn ang="0">
                <a:pos x="connsiteX3" y="connsiteY3"/>
              </a:cxn>
            </a:cxnLst>
            <a:rect l="l" t="t" r="r" b="b"/>
            <a:pathLst>
              <a:path w="3086100" h="47625">
                <a:moveTo>
                  <a:pt x="7144" y="7144"/>
                </a:moveTo>
                <a:lnTo>
                  <a:pt x="3088005" y="7144"/>
                </a:lnTo>
                <a:lnTo>
                  <a:pt x="3088005" y="47339"/>
                </a:lnTo>
                <a:lnTo>
                  <a:pt x="7144" y="47339"/>
                </a:lnTo>
                <a:close/>
              </a:path>
            </a:pathLst>
          </a:custGeom>
          <a:solidFill>
            <a:srgbClr val="FFFFFF"/>
          </a:solid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47747823-42C1-474A-B69B-6516771E8403}"/>
              </a:ext>
            </a:extLst>
          </p:cNvPr>
          <p:cNvSpPr/>
          <p:nvPr/>
        </p:nvSpPr>
        <p:spPr>
          <a:xfrm>
            <a:off x="10825429" y="1920895"/>
            <a:ext cx="28578" cy="990715"/>
          </a:xfrm>
          <a:custGeom>
            <a:avLst/>
            <a:gdLst>
              <a:gd name="connsiteX0" fmla="*/ 7144 w 28575"/>
              <a:gd name="connsiteY0" fmla="*/ 992029 h 990600"/>
              <a:gd name="connsiteX1" fmla="*/ 7144 w 28575"/>
              <a:gd name="connsiteY1" fmla="*/ 7144 h 990600"/>
              <a:gd name="connsiteX2" fmla="*/ 27242 w 28575"/>
              <a:gd name="connsiteY2" fmla="*/ 7144 h 990600"/>
              <a:gd name="connsiteX3" fmla="*/ 27242 w 28575"/>
              <a:gd name="connsiteY3" fmla="*/ 992029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4" y="992029"/>
                </a:moveTo>
                <a:lnTo>
                  <a:pt x="7144" y="7144"/>
                </a:lnTo>
                <a:lnTo>
                  <a:pt x="27242" y="7144"/>
                </a:lnTo>
                <a:lnTo>
                  <a:pt x="27242" y="992029"/>
                </a:lnTo>
                <a:close/>
              </a:path>
            </a:pathLst>
          </a:custGeom>
          <a:solidFill>
            <a:srgbClr val="FFFFFF"/>
          </a:solid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FD4593E0-7A1A-4705-9BE1-97A1FDD5D944}"/>
              </a:ext>
            </a:extLst>
          </p:cNvPr>
          <p:cNvSpPr/>
          <p:nvPr/>
        </p:nvSpPr>
        <p:spPr>
          <a:xfrm>
            <a:off x="11265684" y="1920948"/>
            <a:ext cx="28578" cy="990715"/>
          </a:xfrm>
          <a:custGeom>
            <a:avLst/>
            <a:gdLst>
              <a:gd name="connsiteX0" fmla="*/ 7144 w 28575"/>
              <a:gd name="connsiteY0" fmla="*/ 992029 h 990600"/>
              <a:gd name="connsiteX1" fmla="*/ 7144 w 28575"/>
              <a:gd name="connsiteY1" fmla="*/ 7144 h 990600"/>
              <a:gd name="connsiteX2" fmla="*/ 27242 w 28575"/>
              <a:gd name="connsiteY2" fmla="*/ 7144 h 990600"/>
              <a:gd name="connsiteX3" fmla="*/ 27242 w 28575"/>
              <a:gd name="connsiteY3" fmla="*/ 992029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4" y="992029"/>
                </a:moveTo>
                <a:lnTo>
                  <a:pt x="7144" y="7144"/>
                </a:lnTo>
                <a:lnTo>
                  <a:pt x="27242" y="7144"/>
                </a:lnTo>
                <a:lnTo>
                  <a:pt x="27242" y="992029"/>
                </a:lnTo>
                <a:close/>
              </a:path>
            </a:pathLst>
          </a:custGeom>
          <a:solidFill>
            <a:srgbClr val="FFFFFF"/>
          </a:solid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782E7C80-0D2B-4A71-8133-93BB2AB93758}"/>
              </a:ext>
            </a:extLst>
          </p:cNvPr>
          <p:cNvSpPr/>
          <p:nvPr/>
        </p:nvSpPr>
        <p:spPr>
          <a:xfrm>
            <a:off x="11705940" y="1920907"/>
            <a:ext cx="28578" cy="990715"/>
          </a:xfrm>
          <a:custGeom>
            <a:avLst/>
            <a:gdLst>
              <a:gd name="connsiteX0" fmla="*/ 7144 w 28575"/>
              <a:gd name="connsiteY0" fmla="*/ 992028 h 990600"/>
              <a:gd name="connsiteX1" fmla="*/ 7144 w 28575"/>
              <a:gd name="connsiteY1" fmla="*/ 7143 h 990600"/>
              <a:gd name="connsiteX2" fmla="*/ 27242 w 28575"/>
              <a:gd name="connsiteY2" fmla="*/ 7143 h 990600"/>
              <a:gd name="connsiteX3" fmla="*/ 27242 w 28575"/>
              <a:gd name="connsiteY3" fmla="*/ 992028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4" y="992028"/>
                </a:moveTo>
                <a:lnTo>
                  <a:pt x="7144" y="7143"/>
                </a:lnTo>
                <a:lnTo>
                  <a:pt x="27242" y="7143"/>
                </a:lnTo>
                <a:lnTo>
                  <a:pt x="27242" y="992028"/>
                </a:lnTo>
                <a:close/>
              </a:path>
            </a:pathLst>
          </a:custGeom>
          <a:solidFill>
            <a:srgbClr val="FFFFFF"/>
          </a:solid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CDAF5223-B068-4D60-B4BF-74BC6915AED4}"/>
              </a:ext>
            </a:extLst>
          </p:cNvPr>
          <p:cNvSpPr/>
          <p:nvPr/>
        </p:nvSpPr>
        <p:spPr>
          <a:xfrm>
            <a:off x="12146194" y="1920864"/>
            <a:ext cx="28578" cy="990715"/>
          </a:xfrm>
          <a:custGeom>
            <a:avLst/>
            <a:gdLst>
              <a:gd name="connsiteX0" fmla="*/ 7144 w 28575"/>
              <a:gd name="connsiteY0" fmla="*/ 992029 h 990600"/>
              <a:gd name="connsiteX1" fmla="*/ 7144 w 28575"/>
              <a:gd name="connsiteY1" fmla="*/ 7143 h 990600"/>
              <a:gd name="connsiteX2" fmla="*/ 27242 w 28575"/>
              <a:gd name="connsiteY2" fmla="*/ 7143 h 990600"/>
              <a:gd name="connsiteX3" fmla="*/ 27242 w 28575"/>
              <a:gd name="connsiteY3" fmla="*/ 992029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4" y="992029"/>
                </a:moveTo>
                <a:lnTo>
                  <a:pt x="7144" y="7143"/>
                </a:lnTo>
                <a:lnTo>
                  <a:pt x="27242" y="7143"/>
                </a:lnTo>
                <a:lnTo>
                  <a:pt x="27242" y="992029"/>
                </a:lnTo>
                <a:close/>
              </a:path>
            </a:pathLst>
          </a:custGeom>
          <a:solidFill>
            <a:srgbClr val="FFFFFF"/>
          </a:solid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27661EB6-7568-443A-99F8-47FC1742A329}"/>
              </a:ext>
            </a:extLst>
          </p:cNvPr>
          <p:cNvSpPr/>
          <p:nvPr/>
        </p:nvSpPr>
        <p:spPr>
          <a:xfrm>
            <a:off x="12586450" y="1920919"/>
            <a:ext cx="28578" cy="990715"/>
          </a:xfrm>
          <a:custGeom>
            <a:avLst/>
            <a:gdLst>
              <a:gd name="connsiteX0" fmla="*/ 7144 w 28575"/>
              <a:gd name="connsiteY0" fmla="*/ 992029 h 990600"/>
              <a:gd name="connsiteX1" fmla="*/ 7144 w 28575"/>
              <a:gd name="connsiteY1" fmla="*/ 7144 h 990600"/>
              <a:gd name="connsiteX2" fmla="*/ 27242 w 28575"/>
              <a:gd name="connsiteY2" fmla="*/ 7144 h 990600"/>
              <a:gd name="connsiteX3" fmla="*/ 27242 w 28575"/>
              <a:gd name="connsiteY3" fmla="*/ 992029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4" y="992029"/>
                </a:moveTo>
                <a:lnTo>
                  <a:pt x="7144" y="7144"/>
                </a:lnTo>
                <a:lnTo>
                  <a:pt x="27242" y="7144"/>
                </a:lnTo>
                <a:lnTo>
                  <a:pt x="27242" y="992029"/>
                </a:lnTo>
                <a:close/>
              </a:path>
            </a:pathLst>
          </a:custGeom>
          <a:solidFill>
            <a:srgbClr val="FFFFFF"/>
          </a:solid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37D43905-9B88-463F-ABCC-67165F3E411C}"/>
              </a:ext>
            </a:extLst>
          </p:cNvPr>
          <p:cNvSpPr/>
          <p:nvPr/>
        </p:nvSpPr>
        <p:spPr>
          <a:xfrm>
            <a:off x="13026705" y="1920878"/>
            <a:ext cx="28578" cy="990715"/>
          </a:xfrm>
          <a:custGeom>
            <a:avLst/>
            <a:gdLst>
              <a:gd name="connsiteX0" fmla="*/ 7144 w 28575"/>
              <a:gd name="connsiteY0" fmla="*/ 992028 h 990600"/>
              <a:gd name="connsiteX1" fmla="*/ 7144 w 28575"/>
              <a:gd name="connsiteY1" fmla="*/ 7143 h 990600"/>
              <a:gd name="connsiteX2" fmla="*/ 27242 w 28575"/>
              <a:gd name="connsiteY2" fmla="*/ 7143 h 990600"/>
              <a:gd name="connsiteX3" fmla="*/ 27242 w 28575"/>
              <a:gd name="connsiteY3" fmla="*/ 992028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4" y="992028"/>
                </a:moveTo>
                <a:lnTo>
                  <a:pt x="7144" y="7143"/>
                </a:lnTo>
                <a:lnTo>
                  <a:pt x="27242" y="7143"/>
                </a:lnTo>
                <a:lnTo>
                  <a:pt x="27242" y="992028"/>
                </a:lnTo>
                <a:close/>
              </a:path>
            </a:pathLst>
          </a:custGeom>
          <a:solidFill>
            <a:srgbClr val="FFFFFF"/>
          </a:solid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DC7877F6-099C-4BBA-9FCF-341858E95124}"/>
              </a:ext>
            </a:extLst>
          </p:cNvPr>
          <p:cNvSpPr/>
          <p:nvPr/>
        </p:nvSpPr>
        <p:spPr>
          <a:xfrm>
            <a:off x="10385152" y="1920653"/>
            <a:ext cx="571566" cy="571566"/>
          </a:xfrm>
          <a:custGeom>
            <a:avLst/>
            <a:gdLst>
              <a:gd name="connsiteX0" fmla="*/ 477107 w 571500"/>
              <a:gd name="connsiteY0" fmla="*/ 7144 h 571500"/>
              <a:gd name="connsiteX1" fmla="*/ 7144 w 571500"/>
              <a:gd name="connsiteY1" fmla="*/ 477488 h 571500"/>
              <a:gd name="connsiteX2" fmla="*/ 7144 w 571500"/>
              <a:gd name="connsiteY2" fmla="*/ 572262 h 571500"/>
              <a:gd name="connsiteX3" fmla="*/ 571880 w 571500"/>
              <a:gd name="connsiteY3" fmla="*/ 7144 h 571500"/>
            </a:gdLst>
            <a:ahLst/>
            <a:cxnLst>
              <a:cxn ang="0">
                <a:pos x="connsiteX0" y="connsiteY0"/>
              </a:cxn>
              <a:cxn ang="0">
                <a:pos x="connsiteX1" y="connsiteY1"/>
              </a:cxn>
              <a:cxn ang="0">
                <a:pos x="connsiteX2" y="connsiteY2"/>
              </a:cxn>
              <a:cxn ang="0">
                <a:pos x="connsiteX3" y="connsiteY3"/>
              </a:cxn>
            </a:cxnLst>
            <a:rect l="l" t="t" r="r" b="b"/>
            <a:pathLst>
              <a:path w="571500" h="571500">
                <a:moveTo>
                  <a:pt x="477107" y="7144"/>
                </a:moveTo>
                <a:lnTo>
                  <a:pt x="7144" y="477488"/>
                </a:lnTo>
                <a:lnTo>
                  <a:pt x="7144" y="572262"/>
                </a:lnTo>
                <a:lnTo>
                  <a:pt x="571880" y="7144"/>
                </a:lnTo>
                <a:close/>
              </a:path>
            </a:pathLst>
          </a:custGeom>
          <a:solidFill>
            <a:srgbClr val="FFFFFF"/>
          </a:solid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49B0DC36-2479-4C7C-80A9-CED75D6E92F3}"/>
              </a:ext>
            </a:extLst>
          </p:cNvPr>
          <p:cNvSpPr/>
          <p:nvPr/>
        </p:nvSpPr>
        <p:spPr>
          <a:xfrm>
            <a:off x="10385152" y="1920653"/>
            <a:ext cx="1428915" cy="990715"/>
          </a:xfrm>
          <a:custGeom>
            <a:avLst/>
            <a:gdLst>
              <a:gd name="connsiteX0" fmla="*/ 785240 w 1428750"/>
              <a:gd name="connsiteY0" fmla="*/ 7144 h 990600"/>
              <a:gd name="connsiteX1" fmla="*/ 7144 w 1428750"/>
              <a:gd name="connsiteY1" fmla="*/ 785813 h 990600"/>
              <a:gd name="connsiteX2" fmla="*/ 7144 w 1428750"/>
              <a:gd name="connsiteY2" fmla="*/ 992315 h 990600"/>
              <a:gd name="connsiteX3" fmla="*/ 438530 w 1428750"/>
              <a:gd name="connsiteY3" fmla="*/ 992315 h 990600"/>
              <a:gd name="connsiteX4" fmla="*/ 1422940 w 1428750"/>
              <a:gd name="connsiteY4" fmla="*/ 7144 h 990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8750" h="990600">
                <a:moveTo>
                  <a:pt x="785240" y="7144"/>
                </a:moveTo>
                <a:lnTo>
                  <a:pt x="7144" y="785813"/>
                </a:lnTo>
                <a:lnTo>
                  <a:pt x="7144" y="992315"/>
                </a:lnTo>
                <a:lnTo>
                  <a:pt x="438530" y="992315"/>
                </a:lnTo>
                <a:lnTo>
                  <a:pt x="1422940" y="7144"/>
                </a:lnTo>
                <a:close/>
              </a:path>
            </a:pathLst>
          </a:custGeom>
          <a:solidFill>
            <a:srgbClr val="FFFFFF"/>
          </a:solid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57835817-DA64-4B06-B9A6-351F6DD68005}"/>
              </a:ext>
            </a:extLst>
          </p:cNvPr>
          <p:cNvSpPr/>
          <p:nvPr/>
        </p:nvSpPr>
        <p:spPr>
          <a:xfrm>
            <a:off x="11035784" y="1920653"/>
            <a:ext cx="1228867" cy="990715"/>
          </a:xfrm>
          <a:custGeom>
            <a:avLst/>
            <a:gdLst>
              <a:gd name="connsiteX0" fmla="*/ 991553 w 1228725"/>
              <a:gd name="connsiteY0" fmla="*/ 7144 h 990600"/>
              <a:gd name="connsiteX1" fmla="*/ 7144 w 1228725"/>
              <a:gd name="connsiteY1" fmla="*/ 992315 h 990600"/>
              <a:gd name="connsiteX2" fmla="*/ 242792 w 1228725"/>
              <a:gd name="connsiteY2" fmla="*/ 992315 h 990600"/>
              <a:gd name="connsiteX3" fmla="*/ 1227297 w 1228725"/>
              <a:gd name="connsiteY3" fmla="*/ 7144 h 990600"/>
            </a:gdLst>
            <a:ahLst/>
            <a:cxnLst>
              <a:cxn ang="0">
                <a:pos x="connsiteX0" y="connsiteY0"/>
              </a:cxn>
              <a:cxn ang="0">
                <a:pos x="connsiteX1" y="connsiteY1"/>
              </a:cxn>
              <a:cxn ang="0">
                <a:pos x="connsiteX2" y="connsiteY2"/>
              </a:cxn>
              <a:cxn ang="0">
                <a:pos x="connsiteX3" y="connsiteY3"/>
              </a:cxn>
            </a:cxnLst>
            <a:rect l="l" t="t" r="r" b="b"/>
            <a:pathLst>
              <a:path w="1228725" h="990600">
                <a:moveTo>
                  <a:pt x="991553" y="7144"/>
                </a:moveTo>
                <a:lnTo>
                  <a:pt x="7144" y="992315"/>
                </a:lnTo>
                <a:lnTo>
                  <a:pt x="242792" y="992315"/>
                </a:lnTo>
                <a:lnTo>
                  <a:pt x="1227297" y="7144"/>
                </a:lnTo>
                <a:close/>
              </a:path>
            </a:pathLst>
          </a:custGeom>
          <a:solidFill>
            <a:srgbClr val="FFFFFF"/>
          </a:solid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22E13AE9-513C-49C2-AA2A-CF9D0B5A33E1}"/>
              </a:ext>
            </a:extLst>
          </p:cNvPr>
          <p:cNvSpPr/>
          <p:nvPr/>
        </p:nvSpPr>
        <p:spPr>
          <a:xfrm>
            <a:off x="12348005" y="1920653"/>
            <a:ext cx="1085976" cy="990715"/>
          </a:xfrm>
          <a:custGeom>
            <a:avLst/>
            <a:gdLst>
              <a:gd name="connsiteX0" fmla="*/ 991553 w 1085850"/>
              <a:gd name="connsiteY0" fmla="*/ 7144 h 990600"/>
              <a:gd name="connsiteX1" fmla="*/ 7144 w 1085850"/>
              <a:gd name="connsiteY1" fmla="*/ 992315 h 990600"/>
              <a:gd name="connsiteX2" fmla="*/ 101918 w 1085850"/>
              <a:gd name="connsiteY2" fmla="*/ 992315 h 990600"/>
              <a:gd name="connsiteX3" fmla="*/ 1086327 w 1085850"/>
              <a:gd name="connsiteY3" fmla="*/ 7144 h 990600"/>
            </a:gdLst>
            <a:ahLst/>
            <a:cxnLst>
              <a:cxn ang="0">
                <a:pos x="connsiteX0" y="connsiteY0"/>
              </a:cxn>
              <a:cxn ang="0">
                <a:pos x="connsiteX1" y="connsiteY1"/>
              </a:cxn>
              <a:cxn ang="0">
                <a:pos x="connsiteX2" y="connsiteY2"/>
              </a:cxn>
              <a:cxn ang="0">
                <a:pos x="connsiteX3" y="connsiteY3"/>
              </a:cxn>
            </a:cxnLst>
            <a:rect l="l" t="t" r="r" b="b"/>
            <a:pathLst>
              <a:path w="1085850" h="990600">
                <a:moveTo>
                  <a:pt x="991553" y="7144"/>
                </a:moveTo>
                <a:lnTo>
                  <a:pt x="7144" y="992315"/>
                </a:lnTo>
                <a:lnTo>
                  <a:pt x="101918" y="992315"/>
                </a:lnTo>
                <a:lnTo>
                  <a:pt x="1086327" y="7144"/>
                </a:lnTo>
                <a:close/>
              </a:path>
            </a:pathLst>
          </a:custGeom>
          <a:solidFill>
            <a:srgbClr val="FFFFFF"/>
          </a:solid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367A60DB-4B6D-41D4-B026-C503EFC862F7}"/>
              </a:ext>
            </a:extLst>
          </p:cNvPr>
          <p:cNvSpPr/>
          <p:nvPr/>
        </p:nvSpPr>
        <p:spPr>
          <a:xfrm>
            <a:off x="12701900" y="2139943"/>
            <a:ext cx="771614" cy="771614"/>
          </a:xfrm>
          <a:custGeom>
            <a:avLst/>
            <a:gdLst>
              <a:gd name="connsiteX0" fmla="*/ 772382 w 771525"/>
              <a:gd name="connsiteY0" fmla="*/ 7144 h 771525"/>
              <a:gd name="connsiteX1" fmla="*/ 7144 w 771525"/>
              <a:gd name="connsiteY1" fmla="*/ 773049 h 771525"/>
              <a:gd name="connsiteX2" fmla="*/ 242792 w 771525"/>
              <a:gd name="connsiteY2" fmla="*/ 773049 h 771525"/>
              <a:gd name="connsiteX3" fmla="*/ 772382 w 771525"/>
              <a:gd name="connsiteY3" fmla="*/ 243078 h 771525"/>
            </a:gdLst>
            <a:ahLst/>
            <a:cxnLst>
              <a:cxn ang="0">
                <a:pos x="connsiteX0" y="connsiteY0"/>
              </a:cxn>
              <a:cxn ang="0">
                <a:pos x="connsiteX1" y="connsiteY1"/>
              </a:cxn>
              <a:cxn ang="0">
                <a:pos x="connsiteX2" y="connsiteY2"/>
              </a:cxn>
              <a:cxn ang="0">
                <a:pos x="connsiteX3" y="connsiteY3"/>
              </a:cxn>
            </a:cxnLst>
            <a:rect l="l" t="t" r="r" b="b"/>
            <a:pathLst>
              <a:path w="771525" h="771525">
                <a:moveTo>
                  <a:pt x="772382" y="7144"/>
                </a:moveTo>
                <a:lnTo>
                  <a:pt x="7144" y="773049"/>
                </a:lnTo>
                <a:lnTo>
                  <a:pt x="242792" y="773049"/>
                </a:lnTo>
                <a:lnTo>
                  <a:pt x="772382" y="243078"/>
                </a:lnTo>
                <a:close/>
              </a:path>
            </a:pathLst>
          </a:custGeom>
          <a:solidFill>
            <a:srgbClr val="FFFFFF"/>
          </a:solid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2CAB2F6E-300E-4E32-B40F-61F46CAE32E9}"/>
              </a:ext>
            </a:extLst>
          </p:cNvPr>
          <p:cNvSpPr/>
          <p:nvPr/>
        </p:nvSpPr>
        <p:spPr>
          <a:xfrm>
            <a:off x="10385152" y="1920653"/>
            <a:ext cx="3086457" cy="85735"/>
          </a:xfrm>
          <a:custGeom>
            <a:avLst/>
            <a:gdLst>
              <a:gd name="connsiteX0" fmla="*/ 7144 w 3086100"/>
              <a:gd name="connsiteY0" fmla="*/ 7144 h 85725"/>
              <a:gd name="connsiteX1" fmla="*/ 3088005 w 3086100"/>
              <a:gd name="connsiteY1" fmla="*/ 7144 h 85725"/>
              <a:gd name="connsiteX2" fmla="*/ 3088005 w 3086100"/>
              <a:gd name="connsiteY2" fmla="*/ 87439 h 85725"/>
              <a:gd name="connsiteX3" fmla="*/ 7144 w 3086100"/>
              <a:gd name="connsiteY3" fmla="*/ 87439 h 85725"/>
            </a:gdLst>
            <a:ahLst/>
            <a:cxnLst>
              <a:cxn ang="0">
                <a:pos x="connsiteX0" y="connsiteY0"/>
              </a:cxn>
              <a:cxn ang="0">
                <a:pos x="connsiteX1" y="connsiteY1"/>
              </a:cxn>
              <a:cxn ang="0">
                <a:pos x="connsiteX2" y="connsiteY2"/>
              </a:cxn>
              <a:cxn ang="0">
                <a:pos x="connsiteX3" y="connsiteY3"/>
              </a:cxn>
            </a:cxnLst>
            <a:rect l="l" t="t" r="r" b="b"/>
            <a:pathLst>
              <a:path w="3086100" h="85725">
                <a:moveTo>
                  <a:pt x="7144" y="7144"/>
                </a:moveTo>
                <a:lnTo>
                  <a:pt x="3088005" y="7144"/>
                </a:lnTo>
                <a:lnTo>
                  <a:pt x="3088005" y="87439"/>
                </a:lnTo>
                <a:lnTo>
                  <a:pt x="7144" y="87439"/>
                </a:lnTo>
                <a:close/>
              </a:path>
            </a:pathLst>
          </a:custGeom>
          <a:solidFill>
            <a:srgbClr val="D09E75">
              <a:alpha val="50000"/>
            </a:srgbClr>
          </a:solid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2CD09FFB-5160-4ADC-BB63-0C1B1426AC9A}"/>
              </a:ext>
            </a:extLst>
          </p:cNvPr>
          <p:cNvSpPr/>
          <p:nvPr/>
        </p:nvSpPr>
        <p:spPr>
          <a:xfrm>
            <a:off x="15308528" y="1920653"/>
            <a:ext cx="57157" cy="990715"/>
          </a:xfrm>
          <a:custGeom>
            <a:avLst/>
            <a:gdLst>
              <a:gd name="connsiteX0" fmla="*/ 7144 w 57150"/>
              <a:gd name="connsiteY0" fmla="*/ 7144 h 990600"/>
              <a:gd name="connsiteX1" fmla="*/ 57816 w 57150"/>
              <a:gd name="connsiteY1" fmla="*/ 7144 h 990600"/>
              <a:gd name="connsiteX2" fmla="*/ 57816 w 57150"/>
              <a:gd name="connsiteY2" fmla="*/ 992314 h 990600"/>
              <a:gd name="connsiteX3" fmla="*/ 7144 w 57150"/>
              <a:gd name="connsiteY3" fmla="*/ 992314 h 990600"/>
            </a:gdLst>
            <a:ahLst/>
            <a:cxnLst>
              <a:cxn ang="0">
                <a:pos x="connsiteX0" y="connsiteY0"/>
              </a:cxn>
              <a:cxn ang="0">
                <a:pos x="connsiteX1" y="connsiteY1"/>
              </a:cxn>
              <a:cxn ang="0">
                <a:pos x="connsiteX2" y="connsiteY2"/>
              </a:cxn>
              <a:cxn ang="0">
                <a:pos x="connsiteX3" y="connsiteY3"/>
              </a:cxn>
            </a:cxnLst>
            <a:rect l="l" t="t" r="r" b="b"/>
            <a:pathLst>
              <a:path w="57150" h="990600">
                <a:moveTo>
                  <a:pt x="7144" y="7144"/>
                </a:moveTo>
                <a:lnTo>
                  <a:pt x="57816" y="7144"/>
                </a:lnTo>
                <a:lnTo>
                  <a:pt x="57816" y="992314"/>
                </a:lnTo>
                <a:lnTo>
                  <a:pt x="7144" y="992314"/>
                </a:lnTo>
                <a:close/>
              </a:path>
            </a:pathLst>
          </a:custGeom>
          <a:solidFill>
            <a:srgbClr val="D09E75">
              <a:alpha val="50000"/>
            </a:srgbClr>
          </a:solid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BAF8301D-B40D-4894-8ED4-5B9554593E43}"/>
              </a:ext>
            </a:extLst>
          </p:cNvPr>
          <p:cNvSpPr/>
          <p:nvPr/>
        </p:nvSpPr>
        <p:spPr>
          <a:xfrm>
            <a:off x="15359302" y="1920653"/>
            <a:ext cx="3086457" cy="990715"/>
          </a:xfrm>
          <a:custGeom>
            <a:avLst/>
            <a:gdLst>
              <a:gd name="connsiteX0" fmla="*/ 7143 w 3086100"/>
              <a:gd name="connsiteY0" fmla="*/ 7144 h 990600"/>
              <a:gd name="connsiteX1" fmla="*/ 3088004 w 3086100"/>
              <a:gd name="connsiteY1" fmla="*/ 7144 h 990600"/>
              <a:gd name="connsiteX2" fmla="*/ 3088004 w 3086100"/>
              <a:gd name="connsiteY2" fmla="*/ 992314 h 990600"/>
              <a:gd name="connsiteX3" fmla="*/ 7143 w 3086100"/>
              <a:gd name="connsiteY3" fmla="*/ 992314 h 990600"/>
            </a:gdLst>
            <a:ahLst/>
            <a:cxnLst>
              <a:cxn ang="0">
                <a:pos x="connsiteX0" y="connsiteY0"/>
              </a:cxn>
              <a:cxn ang="0">
                <a:pos x="connsiteX1" y="connsiteY1"/>
              </a:cxn>
              <a:cxn ang="0">
                <a:pos x="connsiteX2" y="connsiteY2"/>
              </a:cxn>
              <a:cxn ang="0">
                <a:pos x="connsiteX3" y="connsiteY3"/>
              </a:cxn>
            </a:cxnLst>
            <a:rect l="l" t="t" r="r" b="b"/>
            <a:pathLst>
              <a:path w="3086100" h="990600">
                <a:moveTo>
                  <a:pt x="7143" y="7144"/>
                </a:moveTo>
                <a:lnTo>
                  <a:pt x="3088004" y="7144"/>
                </a:lnTo>
                <a:lnTo>
                  <a:pt x="3088004" y="992314"/>
                </a:lnTo>
                <a:lnTo>
                  <a:pt x="7143" y="992314"/>
                </a:lnTo>
                <a:close/>
              </a:path>
            </a:pathLst>
          </a:custGeom>
          <a:solidFill>
            <a:srgbClr val="E3D8CE"/>
          </a:solid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0C1D10B9-669D-442B-A27C-67B5429AE906}"/>
              </a:ext>
            </a:extLst>
          </p:cNvPr>
          <p:cNvSpPr/>
          <p:nvPr/>
        </p:nvSpPr>
        <p:spPr>
          <a:xfrm>
            <a:off x="15359302" y="2129941"/>
            <a:ext cx="3086457" cy="47631"/>
          </a:xfrm>
          <a:custGeom>
            <a:avLst/>
            <a:gdLst>
              <a:gd name="connsiteX0" fmla="*/ 7143 w 3086100"/>
              <a:gd name="connsiteY0" fmla="*/ 7144 h 47625"/>
              <a:gd name="connsiteX1" fmla="*/ 3088004 w 3086100"/>
              <a:gd name="connsiteY1" fmla="*/ 7144 h 47625"/>
              <a:gd name="connsiteX2" fmla="*/ 3088004 w 3086100"/>
              <a:gd name="connsiteY2" fmla="*/ 47339 h 47625"/>
              <a:gd name="connsiteX3" fmla="*/ 7143 w 3086100"/>
              <a:gd name="connsiteY3" fmla="*/ 47339 h 47625"/>
            </a:gdLst>
            <a:ahLst/>
            <a:cxnLst>
              <a:cxn ang="0">
                <a:pos x="connsiteX0" y="connsiteY0"/>
              </a:cxn>
              <a:cxn ang="0">
                <a:pos x="connsiteX1" y="connsiteY1"/>
              </a:cxn>
              <a:cxn ang="0">
                <a:pos x="connsiteX2" y="connsiteY2"/>
              </a:cxn>
              <a:cxn ang="0">
                <a:pos x="connsiteX3" y="connsiteY3"/>
              </a:cxn>
            </a:cxnLst>
            <a:rect l="l" t="t" r="r" b="b"/>
            <a:pathLst>
              <a:path w="3086100" h="47625">
                <a:moveTo>
                  <a:pt x="7143" y="7144"/>
                </a:moveTo>
                <a:lnTo>
                  <a:pt x="3088004" y="7144"/>
                </a:lnTo>
                <a:lnTo>
                  <a:pt x="3088004" y="47339"/>
                </a:lnTo>
                <a:lnTo>
                  <a:pt x="7143" y="47339"/>
                </a:lnTo>
                <a:close/>
              </a:path>
            </a:pathLst>
          </a:custGeom>
          <a:solidFill>
            <a:srgbClr val="FFFFFF"/>
          </a:solid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36FBA4DD-FEE2-4494-B5C8-FCEA82DC7438}"/>
              </a:ext>
            </a:extLst>
          </p:cNvPr>
          <p:cNvSpPr/>
          <p:nvPr/>
        </p:nvSpPr>
        <p:spPr>
          <a:xfrm>
            <a:off x="15359302" y="2656449"/>
            <a:ext cx="3086457" cy="47631"/>
          </a:xfrm>
          <a:custGeom>
            <a:avLst/>
            <a:gdLst>
              <a:gd name="connsiteX0" fmla="*/ 7143 w 3086100"/>
              <a:gd name="connsiteY0" fmla="*/ 7144 h 47625"/>
              <a:gd name="connsiteX1" fmla="*/ 3088004 w 3086100"/>
              <a:gd name="connsiteY1" fmla="*/ 7144 h 47625"/>
              <a:gd name="connsiteX2" fmla="*/ 3088004 w 3086100"/>
              <a:gd name="connsiteY2" fmla="*/ 47339 h 47625"/>
              <a:gd name="connsiteX3" fmla="*/ 7143 w 3086100"/>
              <a:gd name="connsiteY3" fmla="*/ 47339 h 47625"/>
            </a:gdLst>
            <a:ahLst/>
            <a:cxnLst>
              <a:cxn ang="0">
                <a:pos x="connsiteX0" y="connsiteY0"/>
              </a:cxn>
              <a:cxn ang="0">
                <a:pos x="connsiteX1" y="connsiteY1"/>
              </a:cxn>
              <a:cxn ang="0">
                <a:pos x="connsiteX2" y="connsiteY2"/>
              </a:cxn>
              <a:cxn ang="0">
                <a:pos x="connsiteX3" y="connsiteY3"/>
              </a:cxn>
            </a:cxnLst>
            <a:rect l="l" t="t" r="r" b="b"/>
            <a:pathLst>
              <a:path w="3086100" h="47625">
                <a:moveTo>
                  <a:pt x="7143" y="7144"/>
                </a:moveTo>
                <a:lnTo>
                  <a:pt x="3088004" y="7144"/>
                </a:lnTo>
                <a:lnTo>
                  <a:pt x="3088004" y="47339"/>
                </a:lnTo>
                <a:lnTo>
                  <a:pt x="7143" y="47339"/>
                </a:lnTo>
                <a:close/>
              </a:path>
            </a:pathLst>
          </a:custGeom>
          <a:solidFill>
            <a:srgbClr val="FFFFFF"/>
          </a:solid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1E496889-197C-4E5D-B97A-270893E1FD83}"/>
              </a:ext>
            </a:extLst>
          </p:cNvPr>
          <p:cNvSpPr/>
          <p:nvPr/>
        </p:nvSpPr>
        <p:spPr>
          <a:xfrm>
            <a:off x="15799567" y="1920883"/>
            <a:ext cx="28578" cy="990715"/>
          </a:xfrm>
          <a:custGeom>
            <a:avLst/>
            <a:gdLst>
              <a:gd name="connsiteX0" fmla="*/ 7144 w 28575"/>
              <a:gd name="connsiteY0" fmla="*/ 992029 h 990600"/>
              <a:gd name="connsiteX1" fmla="*/ 7144 w 28575"/>
              <a:gd name="connsiteY1" fmla="*/ 7143 h 990600"/>
              <a:gd name="connsiteX2" fmla="*/ 27242 w 28575"/>
              <a:gd name="connsiteY2" fmla="*/ 7143 h 990600"/>
              <a:gd name="connsiteX3" fmla="*/ 27242 w 28575"/>
              <a:gd name="connsiteY3" fmla="*/ 992029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4" y="992029"/>
                </a:moveTo>
                <a:lnTo>
                  <a:pt x="7144" y="7143"/>
                </a:lnTo>
                <a:lnTo>
                  <a:pt x="27242" y="7143"/>
                </a:lnTo>
                <a:lnTo>
                  <a:pt x="27242" y="992029"/>
                </a:lnTo>
                <a:close/>
              </a:path>
            </a:pathLst>
          </a:custGeom>
          <a:solidFill>
            <a:srgbClr val="FFFFFF"/>
          </a:solid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B4234BE0-F37D-4EB6-95FB-F934EC10A56B}"/>
              </a:ext>
            </a:extLst>
          </p:cNvPr>
          <p:cNvSpPr/>
          <p:nvPr/>
        </p:nvSpPr>
        <p:spPr>
          <a:xfrm>
            <a:off x="16239822" y="1920936"/>
            <a:ext cx="28578" cy="990715"/>
          </a:xfrm>
          <a:custGeom>
            <a:avLst/>
            <a:gdLst>
              <a:gd name="connsiteX0" fmla="*/ 7144 w 28575"/>
              <a:gd name="connsiteY0" fmla="*/ 992029 h 990600"/>
              <a:gd name="connsiteX1" fmla="*/ 7144 w 28575"/>
              <a:gd name="connsiteY1" fmla="*/ 7144 h 990600"/>
              <a:gd name="connsiteX2" fmla="*/ 27242 w 28575"/>
              <a:gd name="connsiteY2" fmla="*/ 7144 h 990600"/>
              <a:gd name="connsiteX3" fmla="*/ 27242 w 28575"/>
              <a:gd name="connsiteY3" fmla="*/ 992029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4" y="992029"/>
                </a:moveTo>
                <a:lnTo>
                  <a:pt x="7144" y="7144"/>
                </a:lnTo>
                <a:lnTo>
                  <a:pt x="27242" y="7144"/>
                </a:lnTo>
                <a:lnTo>
                  <a:pt x="27242" y="992029"/>
                </a:lnTo>
                <a:close/>
              </a:path>
            </a:pathLst>
          </a:custGeom>
          <a:solidFill>
            <a:srgbClr val="FFFFFF"/>
          </a:solid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9BDD1AF3-636F-4E02-98B3-6CE89A05DBF1}"/>
              </a:ext>
            </a:extLst>
          </p:cNvPr>
          <p:cNvSpPr/>
          <p:nvPr/>
        </p:nvSpPr>
        <p:spPr>
          <a:xfrm>
            <a:off x="16680074" y="1920895"/>
            <a:ext cx="28578" cy="990715"/>
          </a:xfrm>
          <a:custGeom>
            <a:avLst/>
            <a:gdLst>
              <a:gd name="connsiteX0" fmla="*/ 7144 w 28575"/>
              <a:gd name="connsiteY0" fmla="*/ 992029 h 990600"/>
              <a:gd name="connsiteX1" fmla="*/ 7144 w 28575"/>
              <a:gd name="connsiteY1" fmla="*/ 7144 h 990600"/>
              <a:gd name="connsiteX2" fmla="*/ 27242 w 28575"/>
              <a:gd name="connsiteY2" fmla="*/ 7144 h 990600"/>
              <a:gd name="connsiteX3" fmla="*/ 27242 w 28575"/>
              <a:gd name="connsiteY3" fmla="*/ 992029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4" y="992029"/>
                </a:moveTo>
                <a:lnTo>
                  <a:pt x="7144" y="7144"/>
                </a:lnTo>
                <a:lnTo>
                  <a:pt x="27242" y="7144"/>
                </a:lnTo>
                <a:lnTo>
                  <a:pt x="27242" y="992029"/>
                </a:lnTo>
                <a:close/>
              </a:path>
            </a:pathLst>
          </a:custGeom>
          <a:solidFill>
            <a:srgbClr val="FFFFFF"/>
          </a:solid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F1B6E5E3-F03C-493A-BBAF-0A59F05D3F47}"/>
              </a:ext>
            </a:extLst>
          </p:cNvPr>
          <p:cNvSpPr/>
          <p:nvPr/>
        </p:nvSpPr>
        <p:spPr>
          <a:xfrm>
            <a:off x="17120330" y="1920947"/>
            <a:ext cx="28578" cy="990715"/>
          </a:xfrm>
          <a:custGeom>
            <a:avLst/>
            <a:gdLst>
              <a:gd name="connsiteX0" fmla="*/ 7144 w 28575"/>
              <a:gd name="connsiteY0" fmla="*/ 992029 h 990600"/>
              <a:gd name="connsiteX1" fmla="*/ 7144 w 28575"/>
              <a:gd name="connsiteY1" fmla="*/ 7143 h 990600"/>
              <a:gd name="connsiteX2" fmla="*/ 27242 w 28575"/>
              <a:gd name="connsiteY2" fmla="*/ 7143 h 990600"/>
              <a:gd name="connsiteX3" fmla="*/ 27242 w 28575"/>
              <a:gd name="connsiteY3" fmla="*/ 992029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4" y="992029"/>
                </a:moveTo>
                <a:lnTo>
                  <a:pt x="7144" y="7143"/>
                </a:lnTo>
                <a:lnTo>
                  <a:pt x="27242" y="7143"/>
                </a:lnTo>
                <a:lnTo>
                  <a:pt x="27242" y="992029"/>
                </a:lnTo>
                <a:close/>
              </a:path>
            </a:pathLst>
          </a:custGeom>
          <a:solidFill>
            <a:srgbClr val="FFFFFF"/>
          </a:solid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F4FBCADE-1013-4032-8706-6204AFC45495}"/>
              </a:ext>
            </a:extLst>
          </p:cNvPr>
          <p:cNvSpPr/>
          <p:nvPr/>
        </p:nvSpPr>
        <p:spPr>
          <a:xfrm>
            <a:off x="17560585" y="1920906"/>
            <a:ext cx="28578" cy="990715"/>
          </a:xfrm>
          <a:custGeom>
            <a:avLst/>
            <a:gdLst>
              <a:gd name="connsiteX0" fmla="*/ 7144 w 28575"/>
              <a:gd name="connsiteY0" fmla="*/ 992029 h 990600"/>
              <a:gd name="connsiteX1" fmla="*/ 7144 w 28575"/>
              <a:gd name="connsiteY1" fmla="*/ 7144 h 990600"/>
              <a:gd name="connsiteX2" fmla="*/ 27242 w 28575"/>
              <a:gd name="connsiteY2" fmla="*/ 7144 h 990600"/>
              <a:gd name="connsiteX3" fmla="*/ 27242 w 28575"/>
              <a:gd name="connsiteY3" fmla="*/ 992029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4" y="992029"/>
                </a:moveTo>
                <a:lnTo>
                  <a:pt x="7144" y="7144"/>
                </a:lnTo>
                <a:lnTo>
                  <a:pt x="27242" y="7144"/>
                </a:lnTo>
                <a:lnTo>
                  <a:pt x="27242" y="992029"/>
                </a:lnTo>
                <a:close/>
              </a:path>
            </a:pathLst>
          </a:custGeom>
          <a:solidFill>
            <a:srgbClr val="FFFFFF"/>
          </a:solid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E764550E-0F9A-4FE7-9D2E-7C3E4ADCA6E4}"/>
              </a:ext>
            </a:extLst>
          </p:cNvPr>
          <p:cNvSpPr/>
          <p:nvPr/>
        </p:nvSpPr>
        <p:spPr>
          <a:xfrm>
            <a:off x="18000840" y="1920960"/>
            <a:ext cx="28578" cy="990715"/>
          </a:xfrm>
          <a:custGeom>
            <a:avLst/>
            <a:gdLst>
              <a:gd name="connsiteX0" fmla="*/ 7144 w 28575"/>
              <a:gd name="connsiteY0" fmla="*/ 992029 h 990600"/>
              <a:gd name="connsiteX1" fmla="*/ 7144 w 28575"/>
              <a:gd name="connsiteY1" fmla="*/ 7144 h 990600"/>
              <a:gd name="connsiteX2" fmla="*/ 27242 w 28575"/>
              <a:gd name="connsiteY2" fmla="*/ 7144 h 990600"/>
              <a:gd name="connsiteX3" fmla="*/ 27242 w 28575"/>
              <a:gd name="connsiteY3" fmla="*/ 992029 h 990600"/>
            </a:gdLst>
            <a:ahLst/>
            <a:cxnLst>
              <a:cxn ang="0">
                <a:pos x="connsiteX0" y="connsiteY0"/>
              </a:cxn>
              <a:cxn ang="0">
                <a:pos x="connsiteX1" y="connsiteY1"/>
              </a:cxn>
              <a:cxn ang="0">
                <a:pos x="connsiteX2" y="connsiteY2"/>
              </a:cxn>
              <a:cxn ang="0">
                <a:pos x="connsiteX3" y="connsiteY3"/>
              </a:cxn>
            </a:cxnLst>
            <a:rect l="l" t="t" r="r" b="b"/>
            <a:pathLst>
              <a:path w="28575" h="990600">
                <a:moveTo>
                  <a:pt x="7144" y="992029"/>
                </a:moveTo>
                <a:lnTo>
                  <a:pt x="7144" y="7144"/>
                </a:lnTo>
                <a:lnTo>
                  <a:pt x="27242" y="7144"/>
                </a:lnTo>
                <a:lnTo>
                  <a:pt x="27242" y="992029"/>
                </a:lnTo>
                <a:close/>
              </a:path>
            </a:pathLst>
          </a:custGeom>
          <a:solidFill>
            <a:srgbClr val="FFFFFF"/>
          </a:solid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19F77856-957D-4038-8FDB-872E36701BFB}"/>
              </a:ext>
            </a:extLst>
          </p:cNvPr>
          <p:cNvSpPr/>
          <p:nvPr/>
        </p:nvSpPr>
        <p:spPr>
          <a:xfrm>
            <a:off x="15359301" y="1920653"/>
            <a:ext cx="571566" cy="571566"/>
          </a:xfrm>
          <a:custGeom>
            <a:avLst/>
            <a:gdLst>
              <a:gd name="connsiteX0" fmla="*/ 477108 w 571500"/>
              <a:gd name="connsiteY0" fmla="*/ 7144 h 571500"/>
              <a:gd name="connsiteX1" fmla="*/ 7144 w 571500"/>
              <a:gd name="connsiteY1" fmla="*/ 477488 h 571500"/>
              <a:gd name="connsiteX2" fmla="*/ 7144 w 571500"/>
              <a:gd name="connsiteY2" fmla="*/ 572262 h 571500"/>
              <a:gd name="connsiteX3" fmla="*/ 571881 w 571500"/>
              <a:gd name="connsiteY3" fmla="*/ 7144 h 571500"/>
            </a:gdLst>
            <a:ahLst/>
            <a:cxnLst>
              <a:cxn ang="0">
                <a:pos x="connsiteX0" y="connsiteY0"/>
              </a:cxn>
              <a:cxn ang="0">
                <a:pos x="connsiteX1" y="connsiteY1"/>
              </a:cxn>
              <a:cxn ang="0">
                <a:pos x="connsiteX2" y="connsiteY2"/>
              </a:cxn>
              <a:cxn ang="0">
                <a:pos x="connsiteX3" y="connsiteY3"/>
              </a:cxn>
            </a:cxnLst>
            <a:rect l="l" t="t" r="r" b="b"/>
            <a:pathLst>
              <a:path w="571500" h="571500">
                <a:moveTo>
                  <a:pt x="477108" y="7144"/>
                </a:moveTo>
                <a:lnTo>
                  <a:pt x="7144" y="477488"/>
                </a:lnTo>
                <a:lnTo>
                  <a:pt x="7144" y="572262"/>
                </a:lnTo>
                <a:lnTo>
                  <a:pt x="571881" y="7144"/>
                </a:lnTo>
                <a:close/>
              </a:path>
            </a:pathLst>
          </a:custGeom>
          <a:solidFill>
            <a:srgbClr val="FFFFFF"/>
          </a:solid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2F3498C-AB12-4B03-B775-70C4EF7FC7F0}"/>
              </a:ext>
            </a:extLst>
          </p:cNvPr>
          <p:cNvSpPr/>
          <p:nvPr/>
        </p:nvSpPr>
        <p:spPr>
          <a:xfrm>
            <a:off x="15359301" y="1920653"/>
            <a:ext cx="1428915" cy="990715"/>
          </a:xfrm>
          <a:custGeom>
            <a:avLst/>
            <a:gdLst>
              <a:gd name="connsiteX0" fmla="*/ 785242 w 1428750"/>
              <a:gd name="connsiteY0" fmla="*/ 7144 h 990600"/>
              <a:gd name="connsiteX1" fmla="*/ 7144 w 1428750"/>
              <a:gd name="connsiteY1" fmla="*/ 785813 h 990600"/>
              <a:gd name="connsiteX2" fmla="*/ 7144 w 1428750"/>
              <a:gd name="connsiteY2" fmla="*/ 992315 h 990600"/>
              <a:gd name="connsiteX3" fmla="*/ 438531 w 1428750"/>
              <a:gd name="connsiteY3" fmla="*/ 992315 h 990600"/>
              <a:gd name="connsiteX4" fmla="*/ 1422940 w 1428750"/>
              <a:gd name="connsiteY4" fmla="*/ 7144 h 990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8750" h="990600">
                <a:moveTo>
                  <a:pt x="785242" y="7144"/>
                </a:moveTo>
                <a:lnTo>
                  <a:pt x="7144" y="785813"/>
                </a:lnTo>
                <a:lnTo>
                  <a:pt x="7144" y="992315"/>
                </a:lnTo>
                <a:lnTo>
                  <a:pt x="438531" y="992315"/>
                </a:lnTo>
                <a:lnTo>
                  <a:pt x="1422940" y="7144"/>
                </a:lnTo>
                <a:close/>
              </a:path>
            </a:pathLst>
          </a:custGeom>
          <a:solidFill>
            <a:srgbClr val="FFFFFF"/>
          </a:solid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4D555E66-B855-44B6-9038-D60C3D569C05}"/>
              </a:ext>
            </a:extLst>
          </p:cNvPr>
          <p:cNvSpPr/>
          <p:nvPr/>
        </p:nvSpPr>
        <p:spPr>
          <a:xfrm>
            <a:off x="16009934" y="1920653"/>
            <a:ext cx="1228867" cy="990715"/>
          </a:xfrm>
          <a:custGeom>
            <a:avLst/>
            <a:gdLst>
              <a:gd name="connsiteX0" fmla="*/ 991552 w 1228725"/>
              <a:gd name="connsiteY0" fmla="*/ 7144 h 990600"/>
              <a:gd name="connsiteX1" fmla="*/ 7144 w 1228725"/>
              <a:gd name="connsiteY1" fmla="*/ 992315 h 990600"/>
              <a:gd name="connsiteX2" fmla="*/ 242792 w 1228725"/>
              <a:gd name="connsiteY2" fmla="*/ 992315 h 990600"/>
              <a:gd name="connsiteX3" fmla="*/ 1227296 w 1228725"/>
              <a:gd name="connsiteY3" fmla="*/ 7144 h 990600"/>
            </a:gdLst>
            <a:ahLst/>
            <a:cxnLst>
              <a:cxn ang="0">
                <a:pos x="connsiteX0" y="connsiteY0"/>
              </a:cxn>
              <a:cxn ang="0">
                <a:pos x="connsiteX1" y="connsiteY1"/>
              </a:cxn>
              <a:cxn ang="0">
                <a:pos x="connsiteX2" y="connsiteY2"/>
              </a:cxn>
              <a:cxn ang="0">
                <a:pos x="connsiteX3" y="connsiteY3"/>
              </a:cxn>
            </a:cxnLst>
            <a:rect l="l" t="t" r="r" b="b"/>
            <a:pathLst>
              <a:path w="1228725" h="990600">
                <a:moveTo>
                  <a:pt x="991552" y="7144"/>
                </a:moveTo>
                <a:lnTo>
                  <a:pt x="7144" y="992315"/>
                </a:lnTo>
                <a:lnTo>
                  <a:pt x="242792" y="992315"/>
                </a:lnTo>
                <a:lnTo>
                  <a:pt x="1227296" y="7144"/>
                </a:lnTo>
                <a:close/>
              </a:path>
            </a:pathLst>
          </a:custGeom>
          <a:solidFill>
            <a:srgbClr val="FFFFFF"/>
          </a:solid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975B2595-2A3F-4638-887D-48196C60E669}"/>
              </a:ext>
            </a:extLst>
          </p:cNvPr>
          <p:cNvSpPr/>
          <p:nvPr/>
        </p:nvSpPr>
        <p:spPr>
          <a:xfrm>
            <a:off x="17322155" y="1920653"/>
            <a:ext cx="1085976" cy="990715"/>
          </a:xfrm>
          <a:custGeom>
            <a:avLst/>
            <a:gdLst>
              <a:gd name="connsiteX0" fmla="*/ 991552 w 1085850"/>
              <a:gd name="connsiteY0" fmla="*/ 7144 h 990600"/>
              <a:gd name="connsiteX1" fmla="*/ 7144 w 1085850"/>
              <a:gd name="connsiteY1" fmla="*/ 992315 h 990600"/>
              <a:gd name="connsiteX2" fmla="*/ 101917 w 1085850"/>
              <a:gd name="connsiteY2" fmla="*/ 992315 h 990600"/>
              <a:gd name="connsiteX3" fmla="*/ 1086327 w 1085850"/>
              <a:gd name="connsiteY3" fmla="*/ 7144 h 990600"/>
            </a:gdLst>
            <a:ahLst/>
            <a:cxnLst>
              <a:cxn ang="0">
                <a:pos x="connsiteX0" y="connsiteY0"/>
              </a:cxn>
              <a:cxn ang="0">
                <a:pos x="connsiteX1" y="connsiteY1"/>
              </a:cxn>
              <a:cxn ang="0">
                <a:pos x="connsiteX2" y="connsiteY2"/>
              </a:cxn>
              <a:cxn ang="0">
                <a:pos x="connsiteX3" y="connsiteY3"/>
              </a:cxn>
            </a:cxnLst>
            <a:rect l="l" t="t" r="r" b="b"/>
            <a:pathLst>
              <a:path w="1085850" h="990600">
                <a:moveTo>
                  <a:pt x="991552" y="7144"/>
                </a:moveTo>
                <a:lnTo>
                  <a:pt x="7144" y="992315"/>
                </a:lnTo>
                <a:lnTo>
                  <a:pt x="101917" y="992315"/>
                </a:lnTo>
                <a:lnTo>
                  <a:pt x="1086327" y="7144"/>
                </a:lnTo>
                <a:close/>
              </a:path>
            </a:pathLst>
          </a:custGeom>
          <a:solidFill>
            <a:srgbClr val="FFFFFF"/>
          </a:solid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3075293E-B68E-4894-9D2E-9DC0625DDE92}"/>
              </a:ext>
            </a:extLst>
          </p:cNvPr>
          <p:cNvSpPr/>
          <p:nvPr/>
        </p:nvSpPr>
        <p:spPr>
          <a:xfrm>
            <a:off x="17675955" y="2139943"/>
            <a:ext cx="771614" cy="771614"/>
          </a:xfrm>
          <a:custGeom>
            <a:avLst/>
            <a:gdLst>
              <a:gd name="connsiteX0" fmla="*/ 772477 w 771525"/>
              <a:gd name="connsiteY0" fmla="*/ 7144 h 771525"/>
              <a:gd name="connsiteX1" fmla="*/ 7144 w 771525"/>
              <a:gd name="connsiteY1" fmla="*/ 773049 h 771525"/>
              <a:gd name="connsiteX2" fmla="*/ 242888 w 771525"/>
              <a:gd name="connsiteY2" fmla="*/ 773049 h 771525"/>
              <a:gd name="connsiteX3" fmla="*/ 772477 w 771525"/>
              <a:gd name="connsiteY3" fmla="*/ 243078 h 771525"/>
            </a:gdLst>
            <a:ahLst/>
            <a:cxnLst>
              <a:cxn ang="0">
                <a:pos x="connsiteX0" y="connsiteY0"/>
              </a:cxn>
              <a:cxn ang="0">
                <a:pos x="connsiteX1" y="connsiteY1"/>
              </a:cxn>
              <a:cxn ang="0">
                <a:pos x="connsiteX2" y="connsiteY2"/>
              </a:cxn>
              <a:cxn ang="0">
                <a:pos x="connsiteX3" y="connsiteY3"/>
              </a:cxn>
            </a:cxnLst>
            <a:rect l="l" t="t" r="r" b="b"/>
            <a:pathLst>
              <a:path w="771525" h="771525">
                <a:moveTo>
                  <a:pt x="772477" y="7144"/>
                </a:moveTo>
                <a:lnTo>
                  <a:pt x="7144" y="773049"/>
                </a:lnTo>
                <a:lnTo>
                  <a:pt x="242888" y="773049"/>
                </a:lnTo>
                <a:lnTo>
                  <a:pt x="772477" y="243078"/>
                </a:lnTo>
                <a:close/>
              </a:path>
            </a:pathLst>
          </a:custGeom>
          <a:solidFill>
            <a:srgbClr val="FFFFFF"/>
          </a:solid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21E9A315-E889-4A8C-9483-79E8C09F223F}"/>
              </a:ext>
            </a:extLst>
          </p:cNvPr>
          <p:cNvSpPr/>
          <p:nvPr/>
        </p:nvSpPr>
        <p:spPr>
          <a:xfrm>
            <a:off x="15359302" y="1920653"/>
            <a:ext cx="3086457" cy="85735"/>
          </a:xfrm>
          <a:custGeom>
            <a:avLst/>
            <a:gdLst>
              <a:gd name="connsiteX0" fmla="*/ 7143 w 3086100"/>
              <a:gd name="connsiteY0" fmla="*/ 7144 h 85725"/>
              <a:gd name="connsiteX1" fmla="*/ 3088004 w 3086100"/>
              <a:gd name="connsiteY1" fmla="*/ 7144 h 85725"/>
              <a:gd name="connsiteX2" fmla="*/ 3088004 w 3086100"/>
              <a:gd name="connsiteY2" fmla="*/ 87439 h 85725"/>
              <a:gd name="connsiteX3" fmla="*/ 7143 w 3086100"/>
              <a:gd name="connsiteY3" fmla="*/ 87439 h 85725"/>
            </a:gdLst>
            <a:ahLst/>
            <a:cxnLst>
              <a:cxn ang="0">
                <a:pos x="connsiteX0" y="connsiteY0"/>
              </a:cxn>
              <a:cxn ang="0">
                <a:pos x="connsiteX1" y="connsiteY1"/>
              </a:cxn>
              <a:cxn ang="0">
                <a:pos x="connsiteX2" y="connsiteY2"/>
              </a:cxn>
              <a:cxn ang="0">
                <a:pos x="connsiteX3" y="connsiteY3"/>
              </a:cxn>
            </a:cxnLst>
            <a:rect l="l" t="t" r="r" b="b"/>
            <a:pathLst>
              <a:path w="3086100" h="85725">
                <a:moveTo>
                  <a:pt x="7143" y="7144"/>
                </a:moveTo>
                <a:lnTo>
                  <a:pt x="3088004" y="7144"/>
                </a:lnTo>
                <a:lnTo>
                  <a:pt x="3088004" y="87439"/>
                </a:lnTo>
                <a:lnTo>
                  <a:pt x="7143" y="87439"/>
                </a:lnTo>
                <a:close/>
              </a:path>
            </a:pathLst>
          </a:custGeom>
          <a:solidFill>
            <a:srgbClr val="D09E75">
              <a:alpha val="50000"/>
            </a:srgbClr>
          </a:solid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8C41CB12-21E9-49D0-A75C-E810F1B97FED}"/>
              </a:ext>
            </a:extLst>
          </p:cNvPr>
          <p:cNvSpPr/>
          <p:nvPr/>
        </p:nvSpPr>
        <p:spPr>
          <a:xfrm>
            <a:off x="5412812" y="4614253"/>
            <a:ext cx="924032" cy="390570"/>
          </a:xfrm>
          <a:custGeom>
            <a:avLst/>
            <a:gdLst>
              <a:gd name="connsiteX0" fmla="*/ 7144 w 923925"/>
              <a:gd name="connsiteY0" fmla="*/ 7144 h 390525"/>
              <a:gd name="connsiteX1" fmla="*/ 926116 w 923925"/>
              <a:gd name="connsiteY1" fmla="*/ 7144 h 390525"/>
              <a:gd name="connsiteX2" fmla="*/ 926116 w 923925"/>
              <a:gd name="connsiteY2" fmla="*/ 387668 h 390525"/>
              <a:gd name="connsiteX3" fmla="*/ 7144 w 923925"/>
              <a:gd name="connsiteY3" fmla="*/ 387668 h 390525"/>
            </a:gdLst>
            <a:ahLst/>
            <a:cxnLst>
              <a:cxn ang="0">
                <a:pos x="connsiteX0" y="connsiteY0"/>
              </a:cxn>
              <a:cxn ang="0">
                <a:pos x="connsiteX1" y="connsiteY1"/>
              </a:cxn>
              <a:cxn ang="0">
                <a:pos x="connsiteX2" y="connsiteY2"/>
              </a:cxn>
              <a:cxn ang="0">
                <a:pos x="connsiteX3" y="connsiteY3"/>
              </a:cxn>
            </a:cxnLst>
            <a:rect l="l" t="t" r="r" b="b"/>
            <a:pathLst>
              <a:path w="923925" h="390525">
                <a:moveTo>
                  <a:pt x="7144" y="7144"/>
                </a:moveTo>
                <a:lnTo>
                  <a:pt x="926116" y="7144"/>
                </a:lnTo>
                <a:lnTo>
                  <a:pt x="926116" y="387668"/>
                </a:lnTo>
                <a:lnTo>
                  <a:pt x="7144" y="387668"/>
                </a:lnTo>
                <a:close/>
              </a:path>
            </a:pathLst>
          </a:custGeom>
          <a:solidFill>
            <a:srgbClr val="E3D8CE"/>
          </a:solid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E4A48CB2-9637-419D-9293-5F420E706638}"/>
              </a:ext>
            </a:extLst>
          </p:cNvPr>
          <p:cNvSpPr/>
          <p:nvPr/>
        </p:nvSpPr>
        <p:spPr>
          <a:xfrm>
            <a:off x="5862317" y="4614244"/>
            <a:ext cx="28578" cy="390570"/>
          </a:xfrm>
          <a:custGeom>
            <a:avLst/>
            <a:gdLst>
              <a:gd name="connsiteX0" fmla="*/ 7144 w 28575"/>
              <a:gd name="connsiteY0" fmla="*/ 387667 h 390525"/>
              <a:gd name="connsiteX1" fmla="*/ 7144 w 28575"/>
              <a:gd name="connsiteY1" fmla="*/ 7144 h 390525"/>
              <a:gd name="connsiteX2" fmla="*/ 27241 w 28575"/>
              <a:gd name="connsiteY2" fmla="*/ 7144 h 390525"/>
              <a:gd name="connsiteX3" fmla="*/ 27241 w 28575"/>
              <a:gd name="connsiteY3" fmla="*/ 387667 h 390525"/>
            </a:gdLst>
            <a:ahLst/>
            <a:cxnLst>
              <a:cxn ang="0">
                <a:pos x="connsiteX0" y="connsiteY0"/>
              </a:cxn>
              <a:cxn ang="0">
                <a:pos x="connsiteX1" y="connsiteY1"/>
              </a:cxn>
              <a:cxn ang="0">
                <a:pos x="connsiteX2" y="connsiteY2"/>
              </a:cxn>
              <a:cxn ang="0">
                <a:pos x="connsiteX3" y="connsiteY3"/>
              </a:cxn>
            </a:cxnLst>
            <a:rect l="l" t="t" r="r" b="b"/>
            <a:pathLst>
              <a:path w="28575" h="390525">
                <a:moveTo>
                  <a:pt x="7144" y="387667"/>
                </a:moveTo>
                <a:lnTo>
                  <a:pt x="7144" y="7144"/>
                </a:lnTo>
                <a:lnTo>
                  <a:pt x="27241" y="7144"/>
                </a:lnTo>
                <a:lnTo>
                  <a:pt x="27241" y="387667"/>
                </a:lnTo>
                <a:close/>
              </a:path>
            </a:pathLst>
          </a:custGeom>
          <a:solidFill>
            <a:srgbClr val="FFFFFF"/>
          </a:solid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27C205A6-63C6-4A9F-BF7F-5E62E746F94D}"/>
              </a:ext>
            </a:extLst>
          </p:cNvPr>
          <p:cNvSpPr/>
          <p:nvPr/>
        </p:nvSpPr>
        <p:spPr>
          <a:xfrm>
            <a:off x="5412812" y="4778197"/>
            <a:ext cx="924032" cy="47631"/>
          </a:xfrm>
          <a:custGeom>
            <a:avLst/>
            <a:gdLst>
              <a:gd name="connsiteX0" fmla="*/ 7144 w 923925"/>
              <a:gd name="connsiteY0" fmla="*/ 7144 h 47625"/>
              <a:gd name="connsiteX1" fmla="*/ 926116 w 923925"/>
              <a:gd name="connsiteY1" fmla="*/ 7144 h 47625"/>
              <a:gd name="connsiteX2" fmla="*/ 926116 w 923925"/>
              <a:gd name="connsiteY2" fmla="*/ 47339 h 47625"/>
              <a:gd name="connsiteX3" fmla="*/ 7144 w 923925"/>
              <a:gd name="connsiteY3" fmla="*/ 47339 h 47625"/>
            </a:gdLst>
            <a:ahLst/>
            <a:cxnLst>
              <a:cxn ang="0">
                <a:pos x="connsiteX0" y="connsiteY0"/>
              </a:cxn>
              <a:cxn ang="0">
                <a:pos x="connsiteX1" y="connsiteY1"/>
              </a:cxn>
              <a:cxn ang="0">
                <a:pos x="connsiteX2" y="connsiteY2"/>
              </a:cxn>
              <a:cxn ang="0">
                <a:pos x="connsiteX3" y="connsiteY3"/>
              </a:cxn>
            </a:cxnLst>
            <a:rect l="l" t="t" r="r" b="b"/>
            <a:pathLst>
              <a:path w="923925" h="47625">
                <a:moveTo>
                  <a:pt x="7144" y="7144"/>
                </a:moveTo>
                <a:lnTo>
                  <a:pt x="926116" y="7144"/>
                </a:lnTo>
                <a:lnTo>
                  <a:pt x="926116" y="47339"/>
                </a:lnTo>
                <a:lnTo>
                  <a:pt x="7144" y="47339"/>
                </a:lnTo>
                <a:close/>
              </a:path>
            </a:pathLst>
          </a:custGeom>
          <a:solidFill>
            <a:srgbClr val="FFFFFF"/>
          </a:solid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790CF7E4-8572-4438-84C6-69D617F8F409}"/>
              </a:ext>
            </a:extLst>
          </p:cNvPr>
          <p:cNvSpPr/>
          <p:nvPr/>
        </p:nvSpPr>
        <p:spPr>
          <a:xfrm>
            <a:off x="5361276" y="4614253"/>
            <a:ext cx="57157" cy="390570"/>
          </a:xfrm>
          <a:custGeom>
            <a:avLst/>
            <a:gdLst>
              <a:gd name="connsiteX0" fmla="*/ 7144 w 57150"/>
              <a:gd name="connsiteY0" fmla="*/ 7144 h 390525"/>
              <a:gd name="connsiteX1" fmla="*/ 58674 w 57150"/>
              <a:gd name="connsiteY1" fmla="*/ 7144 h 390525"/>
              <a:gd name="connsiteX2" fmla="*/ 58674 w 57150"/>
              <a:gd name="connsiteY2" fmla="*/ 387668 h 390525"/>
              <a:gd name="connsiteX3" fmla="*/ 7144 w 57150"/>
              <a:gd name="connsiteY3" fmla="*/ 387668 h 390525"/>
            </a:gdLst>
            <a:ahLst/>
            <a:cxnLst>
              <a:cxn ang="0">
                <a:pos x="connsiteX0" y="connsiteY0"/>
              </a:cxn>
              <a:cxn ang="0">
                <a:pos x="connsiteX1" y="connsiteY1"/>
              </a:cxn>
              <a:cxn ang="0">
                <a:pos x="connsiteX2" y="connsiteY2"/>
              </a:cxn>
              <a:cxn ang="0">
                <a:pos x="connsiteX3" y="connsiteY3"/>
              </a:cxn>
            </a:cxnLst>
            <a:rect l="l" t="t" r="r" b="b"/>
            <a:pathLst>
              <a:path w="57150" h="390525">
                <a:moveTo>
                  <a:pt x="7144" y="7144"/>
                </a:moveTo>
                <a:lnTo>
                  <a:pt x="58674" y="7144"/>
                </a:lnTo>
                <a:lnTo>
                  <a:pt x="58674" y="387668"/>
                </a:lnTo>
                <a:lnTo>
                  <a:pt x="7144" y="387668"/>
                </a:lnTo>
                <a:close/>
              </a:path>
            </a:pathLst>
          </a:custGeom>
          <a:solidFill>
            <a:srgbClr val="D09E75">
              <a:alpha val="50000"/>
            </a:srgbClr>
          </a:solid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CF1B8640-F76F-4A1A-B6AE-2AC2EA66C81A}"/>
              </a:ext>
            </a:extLst>
          </p:cNvPr>
          <p:cNvSpPr/>
          <p:nvPr/>
        </p:nvSpPr>
        <p:spPr>
          <a:xfrm>
            <a:off x="5412812" y="4614253"/>
            <a:ext cx="114313" cy="114313"/>
          </a:xfrm>
          <a:custGeom>
            <a:avLst/>
            <a:gdLst>
              <a:gd name="connsiteX0" fmla="*/ 70961 w 114300"/>
              <a:gd name="connsiteY0" fmla="*/ 7144 h 114300"/>
              <a:gd name="connsiteX1" fmla="*/ 7144 w 114300"/>
              <a:gd name="connsiteY1" fmla="*/ 70961 h 114300"/>
              <a:gd name="connsiteX2" fmla="*/ 7144 w 114300"/>
              <a:gd name="connsiteY2" fmla="*/ 107632 h 114300"/>
              <a:gd name="connsiteX3" fmla="*/ 107537 w 114300"/>
              <a:gd name="connsiteY3" fmla="*/ 7144 h 114300"/>
            </a:gdLst>
            <a:ahLst/>
            <a:cxnLst>
              <a:cxn ang="0">
                <a:pos x="connsiteX0" y="connsiteY0"/>
              </a:cxn>
              <a:cxn ang="0">
                <a:pos x="connsiteX1" y="connsiteY1"/>
              </a:cxn>
              <a:cxn ang="0">
                <a:pos x="connsiteX2" y="connsiteY2"/>
              </a:cxn>
              <a:cxn ang="0">
                <a:pos x="connsiteX3" y="connsiteY3"/>
              </a:cxn>
            </a:cxnLst>
            <a:rect l="l" t="t" r="r" b="b"/>
            <a:pathLst>
              <a:path w="114300" h="114300">
                <a:moveTo>
                  <a:pt x="70961" y="7144"/>
                </a:moveTo>
                <a:lnTo>
                  <a:pt x="7144" y="70961"/>
                </a:lnTo>
                <a:lnTo>
                  <a:pt x="7144" y="107632"/>
                </a:lnTo>
                <a:lnTo>
                  <a:pt x="107537" y="7144"/>
                </a:lnTo>
                <a:close/>
              </a:path>
            </a:pathLst>
          </a:custGeom>
          <a:solidFill>
            <a:srgbClr val="FFFFFF"/>
          </a:solid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E0ACE491-90EC-45EA-B391-63F49FE75E41}"/>
              </a:ext>
            </a:extLst>
          </p:cNvPr>
          <p:cNvSpPr/>
          <p:nvPr/>
        </p:nvSpPr>
        <p:spPr>
          <a:xfrm>
            <a:off x="5412812" y="4614253"/>
            <a:ext cx="438201" cy="390570"/>
          </a:xfrm>
          <a:custGeom>
            <a:avLst/>
            <a:gdLst>
              <a:gd name="connsiteX0" fmla="*/ 190024 w 438150"/>
              <a:gd name="connsiteY0" fmla="*/ 7144 h 390525"/>
              <a:gd name="connsiteX1" fmla="*/ 7144 w 438150"/>
              <a:gd name="connsiteY1" fmla="*/ 190119 h 390525"/>
              <a:gd name="connsiteX2" fmla="*/ 7144 w 438150"/>
              <a:gd name="connsiteY2" fmla="*/ 387667 h 390525"/>
              <a:gd name="connsiteX3" fmla="*/ 56102 w 438150"/>
              <a:gd name="connsiteY3" fmla="*/ 387667 h 390525"/>
              <a:gd name="connsiteX4" fmla="*/ 436340 w 438150"/>
              <a:gd name="connsiteY4" fmla="*/ 7144 h 390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150" h="390525">
                <a:moveTo>
                  <a:pt x="190024" y="7144"/>
                </a:moveTo>
                <a:lnTo>
                  <a:pt x="7144" y="190119"/>
                </a:lnTo>
                <a:lnTo>
                  <a:pt x="7144" y="387667"/>
                </a:lnTo>
                <a:lnTo>
                  <a:pt x="56102" y="387667"/>
                </a:lnTo>
                <a:lnTo>
                  <a:pt x="436340" y="7144"/>
                </a:lnTo>
                <a:close/>
              </a:path>
            </a:pathLst>
          </a:custGeom>
          <a:solidFill>
            <a:srgbClr val="FFFFFF"/>
          </a:solid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423202BC-158E-4EE4-8E12-7C576C64A9D1}"/>
              </a:ext>
            </a:extLst>
          </p:cNvPr>
          <p:cNvSpPr/>
          <p:nvPr/>
        </p:nvSpPr>
        <p:spPr>
          <a:xfrm>
            <a:off x="5546368" y="4614253"/>
            <a:ext cx="476305" cy="390570"/>
          </a:xfrm>
          <a:custGeom>
            <a:avLst/>
            <a:gdLst>
              <a:gd name="connsiteX0" fmla="*/ 387477 w 476250"/>
              <a:gd name="connsiteY0" fmla="*/ 7144 h 390525"/>
              <a:gd name="connsiteX1" fmla="*/ 7144 w 476250"/>
              <a:gd name="connsiteY1" fmla="*/ 387667 h 390525"/>
              <a:gd name="connsiteX2" fmla="*/ 98203 w 476250"/>
              <a:gd name="connsiteY2" fmla="*/ 387667 h 390525"/>
              <a:gd name="connsiteX3" fmla="*/ 478536 w 476250"/>
              <a:gd name="connsiteY3" fmla="*/ 7144 h 390525"/>
            </a:gdLst>
            <a:ahLst/>
            <a:cxnLst>
              <a:cxn ang="0">
                <a:pos x="connsiteX0" y="connsiteY0"/>
              </a:cxn>
              <a:cxn ang="0">
                <a:pos x="connsiteX1" y="connsiteY1"/>
              </a:cxn>
              <a:cxn ang="0">
                <a:pos x="connsiteX2" y="connsiteY2"/>
              </a:cxn>
              <a:cxn ang="0">
                <a:pos x="connsiteX3" y="connsiteY3"/>
              </a:cxn>
            </a:cxnLst>
            <a:rect l="l" t="t" r="r" b="b"/>
            <a:pathLst>
              <a:path w="476250" h="390525">
                <a:moveTo>
                  <a:pt x="387477" y="7144"/>
                </a:moveTo>
                <a:lnTo>
                  <a:pt x="7144" y="387667"/>
                </a:lnTo>
                <a:lnTo>
                  <a:pt x="98203" y="387667"/>
                </a:lnTo>
                <a:lnTo>
                  <a:pt x="478536" y="7144"/>
                </a:lnTo>
                <a:close/>
              </a:path>
            </a:pathLst>
          </a:custGeom>
          <a:solidFill>
            <a:srgbClr val="FFFFFF"/>
          </a:solid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6C613DDF-9A4D-402B-969E-54B61D892242}"/>
              </a:ext>
            </a:extLst>
          </p:cNvPr>
          <p:cNvSpPr/>
          <p:nvPr/>
        </p:nvSpPr>
        <p:spPr>
          <a:xfrm>
            <a:off x="6053252" y="4715992"/>
            <a:ext cx="285783" cy="285783"/>
          </a:xfrm>
          <a:custGeom>
            <a:avLst/>
            <a:gdLst>
              <a:gd name="connsiteX0" fmla="*/ 285750 w 285750"/>
              <a:gd name="connsiteY0" fmla="*/ 7144 h 285750"/>
              <a:gd name="connsiteX1" fmla="*/ 7144 w 285750"/>
              <a:gd name="connsiteY1" fmla="*/ 285940 h 285750"/>
              <a:gd name="connsiteX2" fmla="*/ 43815 w 285750"/>
              <a:gd name="connsiteY2" fmla="*/ 285940 h 285750"/>
              <a:gd name="connsiteX3" fmla="*/ 285750 w 285750"/>
              <a:gd name="connsiteY3" fmla="*/ 43815 h 285750"/>
            </a:gdLst>
            <a:ahLst/>
            <a:cxnLst>
              <a:cxn ang="0">
                <a:pos x="connsiteX0" y="connsiteY0"/>
              </a:cxn>
              <a:cxn ang="0">
                <a:pos x="connsiteX1" y="connsiteY1"/>
              </a:cxn>
              <a:cxn ang="0">
                <a:pos x="connsiteX2" y="connsiteY2"/>
              </a:cxn>
              <a:cxn ang="0">
                <a:pos x="connsiteX3" y="connsiteY3"/>
              </a:cxn>
            </a:cxnLst>
            <a:rect l="l" t="t" r="r" b="b"/>
            <a:pathLst>
              <a:path w="285750" h="285750">
                <a:moveTo>
                  <a:pt x="285750" y="7144"/>
                </a:moveTo>
                <a:lnTo>
                  <a:pt x="7144" y="285940"/>
                </a:lnTo>
                <a:lnTo>
                  <a:pt x="43815" y="285940"/>
                </a:lnTo>
                <a:lnTo>
                  <a:pt x="285750" y="43815"/>
                </a:lnTo>
                <a:close/>
              </a:path>
            </a:pathLst>
          </a:custGeom>
          <a:solidFill>
            <a:srgbClr val="FFFFFF"/>
          </a:solid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97DC762E-DB0F-40A6-B9CD-C40C169DA700}"/>
              </a:ext>
            </a:extLst>
          </p:cNvPr>
          <p:cNvSpPr/>
          <p:nvPr/>
        </p:nvSpPr>
        <p:spPr>
          <a:xfrm>
            <a:off x="6189951" y="4852787"/>
            <a:ext cx="152418" cy="152418"/>
          </a:xfrm>
          <a:custGeom>
            <a:avLst/>
            <a:gdLst>
              <a:gd name="connsiteX0" fmla="*/ 149066 w 152400"/>
              <a:gd name="connsiteY0" fmla="*/ 7144 h 152400"/>
              <a:gd name="connsiteX1" fmla="*/ 7144 w 152400"/>
              <a:gd name="connsiteY1" fmla="*/ 149161 h 152400"/>
              <a:gd name="connsiteX2" fmla="*/ 98203 w 152400"/>
              <a:gd name="connsiteY2" fmla="*/ 149161 h 152400"/>
              <a:gd name="connsiteX3" fmla="*/ 149066 w 152400"/>
              <a:gd name="connsiteY3" fmla="*/ 98203 h 152400"/>
            </a:gdLst>
            <a:ahLst/>
            <a:cxnLst>
              <a:cxn ang="0">
                <a:pos x="connsiteX0" y="connsiteY0"/>
              </a:cxn>
              <a:cxn ang="0">
                <a:pos x="connsiteX1" y="connsiteY1"/>
              </a:cxn>
              <a:cxn ang="0">
                <a:pos x="connsiteX2" y="connsiteY2"/>
              </a:cxn>
              <a:cxn ang="0">
                <a:pos x="connsiteX3" y="connsiteY3"/>
              </a:cxn>
            </a:cxnLst>
            <a:rect l="l" t="t" r="r" b="b"/>
            <a:pathLst>
              <a:path w="152400" h="152400">
                <a:moveTo>
                  <a:pt x="149066" y="7144"/>
                </a:moveTo>
                <a:lnTo>
                  <a:pt x="7144" y="149161"/>
                </a:lnTo>
                <a:lnTo>
                  <a:pt x="98203" y="149161"/>
                </a:lnTo>
                <a:lnTo>
                  <a:pt x="149066" y="98203"/>
                </a:lnTo>
                <a:close/>
              </a:path>
            </a:pathLst>
          </a:custGeom>
          <a:solidFill>
            <a:srgbClr val="FFFFFF"/>
          </a:solid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8EEC75A0-CD41-4650-B9D3-B0925A6A1A54}"/>
              </a:ext>
            </a:extLst>
          </p:cNvPr>
          <p:cNvSpPr/>
          <p:nvPr/>
        </p:nvSpPr>
        <p:spPr>
          <a:xfrm>
            <a:off x="5412812" y="4614253"/>
            <a:ext cx="924032" cy="38104"/>
          </a:xfrm>
          <a:custGeom>
            <a:avLst/>
            <a:gdLst>
              <a:gd name="connsiteX0" fmla="*/ 7144 w 923925"/>
              <a:gd name="connsiteY0" fmla="*/ 7144 h 38100"/>
              <a:gd name="connsiteX1" fmla="*/ 926116 w 923925"/>
              <a:gd name="connsiteY1" fmla="*/ 7144 h 38100"/>
              <a:gd name="connsiteX2" fmla="*/ 926116 w 923925"/>
              <a:gd name="connsiteY2" fmla="*/ 38195 h 38100"/>
              <a:gd name="connsiteX3" fmla="*/ 7144 w 923925"/>
              <a:gd name="connsiteY3" fmla="*/ 38195 h 38100"/>
            </a:gdLst>
            <a:ahLst/>
            <a:cxnLst>
              <a:cxn ang="0">
                <a:pos x="connsiteX0" y="connsiteY0"/>
              </a:cxn>
              <a:cxn ang="0">
                <a:pos x="connsiteX1" y="connsiteY1"/>
              </a:cxn>
              <a:cxn ang="0">
                <a:pos x="connsiteX2" y="connsiteY2"/>
              </a:cxn>
              <a:cxn ang="0">
                <a:pos x="connsiteX3" y="connsiteY3"/>
              </a:cxn>
            </a:cxnLst>
            <a:rect l="l" t="t" r="r" b="b"/>
            <a:pathLst>
              <a:path w="923925" h="38100">
                <a:moveTo>
                  <a:pt x="7144" y="7144"/>
                </a:moveTo>
                <a:lnTo>
                  <a:pt x="926116" y="7144"/>
                </a:lnTo>
                <a:lnTo>
                  <a:pt x="926116" y="38195"/>
                </a:lnTo>
                <a:lnTo>
                  <a:pt x="7144" y="38195"/>
                </a:lnTo>
                <a:close/>
              </a:path>
            </a:pathLst>
          </a:custGeom>
          <a:solidFill>
            <a:srgbClr val="D09E75">
              <a:alpha val="50000"/>
            </a:srgbClr>
          </a:solid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C8FEEE38-C358-411C-A5D9-2C382866735C}"/>
              </a:ext>
            </a:extLst>
          </p:cNvPr>
          <p:cNvSpPr/>
          <p:nvPr/>
        </p:nvSpPr>
        <p:spPr>
          <a:xfrm>
            <a:off x="7574190" y="4614253"/>
            <a:ext cx="924032" cy="390570"/>
          </a:xfrm>
          <a:custGeom>
            <a:avLst/>
            <a:gdLst>
              <a:gd name="connsiteX0" fmla="*/ 7144 w 923925"/>
              <a:gd name="connsiteY0" fmla="*/ 7144 h 390525"/>
              <a:gd name="connsiteX1" fmla="*/ 926116 w 923925"/>
              <a:gd name="connsiteY1" fmla="*/ 7144 h 390525"/>
              <a:gd name="connsiteX2" fmla="*/ 926116 w 923925"/>
              <a:gd name="connsiteY2" fmla="*/ 387668 h 390525"/>
              <a:gd name="connsiteX3" fmla="*/ 7144 w 923925"/>
              <a:gd name="connsiteY3" fmla="*/ 387668 h 390525"/>
            </a:gdLst>
            <a:ahLst/>
            <a:cxnLst>
              <a:cxn ang="0">
                <a:pos x="connsiteX0" y="connsiteY0"/>
              </a:cxn>
              <a:cxn ang="0">
                <a:pos x="connsiteX1" y="connsiteY1"/>
              </a:cxn>
              <a:cxn ang="0">
                <a:pos x="connsiteX2" y="connsiteY2"/>
              </a:cxn>
              <a:cxn ang="0">
                <a:pos x="connsiteX3" y="connsiteY3"/>
              </a:cxn>
            </a:cxnLst>
            <a:rect l="l" t="t" r="r" b="b"/>
            <a:pathLst>
              <a:path w="923925" h="390525">
                <a:moveTo>
                  <a:pt x="7144" y="7144"/>
                </a:moveTo>
                <a:lnTo>
                  <a:pt x="926116" y="7144"/>
                </a:lnTo>
                <a:lnTo>
                  <a:pt x="926116" y="387668"/>
                </a:lnTo>
                <a:lnTo>
                  <a:pt x="7144" y="387668"/>
                </a:lnTo>
                <a:close/>
              </a:path>
            </a:pathLst>
          </a:custGeom>
          <a:solidFill>
            <a:srgbClr val="E3D8CE"/>
          </a:solid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959FBFED-F092-48E1-849A-3D5491CCA3D9}"/>
              </a:ext>
            </a:extLst>
          </p:cNvPr>
          <p:cNvSpPr/>
          <p:nvPr/>
        </p:nvSpPr>
        <p:spPr>
          <a:xfrm>
            <a:off x="8023713" y="4614263"/>
            <a:ext cx="28578" cy="390570"/>
          </a:xfrm>
          <a:custGeom>
            <a:avLst/>
            <a:gdLst>
              <a:gd name="connsiteX0" fmla="*/ 7144 w 28575"/>
              <a:gd name="connsiteY0" fmla="*/ 387667 h 390525"/>
              <a:gd name="connsiteX1" fmla="*/ 7144 w 28575"/>
              <a:gd name="connsiteY1" fmla="*/ 7143 h 390525"/>
              <a:gd name="connsiteX2" fmla="*/ 27241 w 28575"/>
              <a:gd name="connsiteY2" fmla="*/ 7143 h 390525"/>
              <a:gd name="connsiteX3" fmla="*/ 27241 w 28575"/>
              <a:gd name="connsiteY3" fmla="*/ 387667 h 390525"/>
            </a:gdLst>
            <a:ahLst/>
            <a:cxnLst>
              <a:cxn ang="0">
                <a:pos x="connsiteX0" y="connsiteY0"/>
              </a:cxn>
              <a:cxn ang="0">
                <a:pos x="connsiteX1" y="connsiteY1"/>
              </a:cxn>
              <a:cxn ang="0">
                <a:pos x="connsiteX2" y="connsiteY2"/>
              </a:cxn>
              <a:cxn ang="0">
                <a:pos x="connsiteX3" y="connsiteY3"/>
              </a:cxn>
            </a:cxnLst>
            <a:rect l="l" t="t" r="r" b="b"/>
            <a:pathLst>
              <a:path w="28575" h="390525">
                <a:moveTo>
                  <a:pt x="7144" y="387667"/>
                </a:moveTo>
                <a:lnTo>
                  <a:pt x="7144" y="7143"/>
                </a:lnTo>
                <a:lnTo>
                  <a:pt x="27241" y="7143"/>
                </a:lnTo>
                <a:lnTo>
                  <a:pt x="27241" y="387667"/>
                </a:lnTo>
                <a:close/>
              </a:path>
            </a:pathLst>
          </a:custGeom>
          <a:solidFill>
            <a:srgbClr val="FFFFFF"/>
          </a:solid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4D25CE93-33ED-4E0C-A1C7-0DE3B55D2B89}"/>
              </a:ext>
            </a:extLst>
          </p:cNvPr>
          <p:cNvSpPr/>
          <p:nvPr/>
        </p:nvSpPr>
        <p:spPr>
          <a:xfrm>
            <a:off x="7574190" y="4778197"/>
            <a:ext cx="924032" cy="47631"/>
          </a:xfrm>
          <a:custGeom>
            <a:avLst/>
            <a:gdLst>
              <a:gd name="connsiteX0" fmla="*/ 7144 w 923925"/>
              <a:gd name="connsiteY0" fmla="*/ 7144 h 47625"/>
              <a:gd name="connsiteX1" fmla="*/ 926116 w 923925"/>
              <a:gd name="connsiteY1" fmla="*/ 7144 h 47625"/>
              <a:gd name="connsiteX2" fmla="*/ 926116 w 923925"/>
              <a:gd name="connsiteY2" fmla="*/ 47339 h 47625"/>
              <a:gd name="connsiteX3" fmla="*/ 7144 w 923925"/>
              <a:gd name="connsiteY3" fmla="*/ 47339 h 47625"/>
            </a:gdLst>
            <a:ahLst/>
            <a:cxnLst>
              <a:cxn ang="0">
                <a:pos x="connsiteX0" y="connsiteY0"/>
              </a:cxn>
              <a:cxn ang="0">
                <a:pos x="connsiteX1" y="connsiteY1"/>
              </a:cxn>
              <a:cxn ang="0">
                <a:pos x="connsiteX2" y="connsiteY2"/>
              </a:cxn>
              <a:cxn ang="0">
                <a:pos x="connsiteX3" y="connsiteY3"/>
              </a:cxn>
            </a:cxnLst>
            <a:rect l="l" t="t" r="r" b="b"/>
            <a:pathLst>
              <a:path w="923925" h="47625">
                <a:moveTo>
                  <a:pt x="7144" y="7144"/>
                </a:moveTo>
                <a:lnTo>
                  <a:pt x="926116" y="7144"/>
                </a:lnTo>
                <a:lnTo>
                  <a:pt x="926116" y="47339"/>
                </a:lnTo>
                <a:lnTo>
                  <a:pt x="7144" y="47339"/>
                </a:lnTo>
                <a:close/>
              </a:path>
            </a:pathLst>
          </a:custGeom>
          <a:solidFill>
            <a:srgbClr val="FFFFFF"/>
          </a:solid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E8B0890C-947A-4BC4-B8F4-3A0715D3B373}"/>
              </a:ext>
            </a:extLst>
          </p:cNvPr>
          <p:cNvSpPr/>
          <p:nvPr/>
        </p:nvSpPr>
        <p:spPr>
          <a:xfrm>
            <a:off x="7522654" y="4614253"/>
            <a:ext cx="57157" cy="390570"/>
          </a:xfrm>
          <a:custGeom>
            <a:avLst/>
            <a:gdLst>
              <a:gd name="connsiteX0" fmla="*/ 7144 w 57150"/>
              <a:gd name="connsiteY0" fmla="*/ 7144 h 390525"/>
              <a:gd name="connsiteX1" fmla="*/ 58674 w 57150"/>
              <a:gd name="connsiteY1" fmla="*/ 7144 h 390525"/>
              <a:gd name="connsiteX2" fmla="*/ 58674 w 57150"/>
              <a:gd name="connsiteY2" fmla="*/ 387668 h 390525"/>
              <a:gd name="connsiteX3" fmla="*/ 7144 w 57150"/>
              <a:gd name="connsiteY3" fmla="*/ 387668 h 390525"/>
            </a:gdLst>
            <a:ahLst/>
            <a:cxnLst>
              <a:cxn ang="0">
                <a:pos x="connsiteX0" y="connsiteY0"/>
              </a:cxn>
              <a:cxn ang="0">
                <a:pos x="connsiteX1" y="connsiteY1"/>
              </a:cxn>
              <a:cxn ang="0">
                <a:pos x="connsiteX2" y="connsiteY2"/>
              </a:cxn>
              <a:cxn ang="0">
                <a:pos x="connsiteX3" y="connsiteY3"/>
              </a:cxn>
            </a:cxnLst>
            <a:rect l="l" t="t" r="r" b="b"/>
            <a:pathLst>
              <a:path w="57150" h="390525">
                <a:moveTo>
                  <a:pt x="7144" y="7144"/>
                </a:moveTo>
                <a:lnTo>
                  <a:pt x="58674" y="7144"/>
                </a:lnTo>
                <a:lnTo>
                  <a:pt x="58674" y="387668"/>
                </a:lnTo>
                <a:lnTo>
                  <a:pt x="7144" y="387668"/>
                </a:lnTo>
                <a:close/>
              </a:path>
            </a:pathLst>
          </a:custGeom>
          <a:solidFill>
            <a:srgbClr val="D09E75">
              <a:alpha val="50000"/>
            </a:srgbClr>
          </a:solid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9C8D9940-F518-44B1-BA97-CB44A8B0CBBD}"/>
              </a:ext>
            </a:extLst>
          </p:cNvPr>
          <p:cNvSpPr/>
          <p:nvPr/>
        </p:nvSpPr>
        <p:spPr>
          <a:xfrm>
            <a:off x="7574190" y="4614253"/>
            <a:ext cx="114313" cy="114313"/>
          </a:xfrm>
          <a:custGeom>
            <a:avLst/>
            <a:gdLst>
              <a:gd name="connsiteX0" fmla="*/ 70961 w 114300"/>
              <a:gd name="connsiteY0" fmla="*/ 7144 h 114300"/>
              <a:gd name="connsiteX1" fmla="*/ 7144 w 114300"/>
              <a:gd name="connsiteY1" fmla="*/ 70961 h 114300"/>
              <a:gd name="connsiteX2" fmla="*/ 7144 w 114300"/>
              <a:gd name="connsiteY2" fmla="*/ 107632 h 114300"/>
              <a:gd name="connsiteX3" fmla="*/ 107632 w 114300"/>
              <a:gd name="connsiteY3" fmla="*/ 7144 h 114300"/>
            </a:gdLst>
            <a:ahLst/>
            <a:cxnLst>
              <a:cxn ang="0">
                <a:pos x="connsiteX0" y="connsiteY0"/>
              </a:cxn>
              <a:cxn ang="0">
                <a:pos x="connsiteX1" y="connsiteY1"/>
              </a:cxn>
              <a:cxn ang="0">
                <a:pos x="connsiteX2" y="connsiteY2"/>
              </a:cxn>
              <a:cxn ang="0">
                <a:pos x="connsiteX3" y="connsiteY3"/>
              </a:cxn>
            </a:cxnLst>
            <a:rect l="l" t="t" r="r" b="b"/>
            <a:pathLst>
              <a:path w="114300" h="114300">
                <a:moveTo>
                  <a:pt x="70961" y="7144"/>
                </a:moveTo>
                <a:lnTo>
                  <a:pt x="7144" y="70961"/>
                </a:lnTo>
                <a:lnTo>
                  <a:pt x="7144" y="107632"/>
                </a:lnTo>
                <a:lnTo>
                  <a:pt x="107632" y="7144"/>
                </a:lnTo>
                <a:close/>
              </a:path>
            </a:pathLst>
          </a:custGeom>
          <a:solidFill>
            <a:srgbClr val="FFFFFF"/>
          </a:solid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6E3B0340-2C15-486D-8FB8-E1235CE45CF7}"/>
              </a:ext>
            </a:extLst>
          </p:cNvPr>
          <p:cNvSpPr/>
          <p:nvPr/>
        </p:nvSpPr>
        <p:spPr>
          <a:xfrm>
            <a:off x="7574190" y="4614253"/>
            <a:ext cx="438201" cy="390570"/>
          </a:xfrm>
          <a:custGeom>
            <a:avLst/>
            <a:gdLst>
              <a:gd name="connsiteX0" fmla="*/ 190024 w 438150"/>
              <a:gd name="connsiteY0" fmla="*/ 7144 h 390525"/>
              <a:gd name="connsiteX1" fmla="*/ 7144 w 438150"/>
              <a:gd name="connsiteY1" fmla="*/ 190119 h 390525"/>
              <a:gd name="connsiteX2" fmla="*/ 7144 w 438150"/>
              <a:gd name="connsiteY2" fmla="*/ 387667 h 390525"/>
              <a:gd name="connsiteX3" fmla="*/ 56102 w 438150"/>
              <a:gd name="connsiteY3" fmla="*/ 387667 h 390525"/>
              <a:gd name="connsiteX4" fmla="*/ 436340 w 438150"/>
              <a:gd name="connsiteY4" fmla="*/ 7144 h 390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150" h="390525">
                <a:moveTo>
                  <a:pt x="190024" y="7144"/>
                </a:moveTo>
                <a:lnTo>
                  <a:pt x="7144" y="190119"/>
                </a:lnTo>
                <a:lnTo>
                  <a:pt x="7144" y="387667"/>
                </a:lnTo>
                <a:lnTo>
                  <a:pt x="56102" y="387667"/>
                </a:lnTo>
                <a:lnTo>
                  <a:pt x="436340" y="7144"/>
                </a:lnTo>
                <a:close/>
              </a:path>
            </a:pathLst>
          </a:custGeom>
          <a:solidFill>
            <a:srgbClr val="FFFFFF"/>
          </a:solid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47358884-3782-48A5-83A6-50670CC2BDF2}"/>
              </a:ext>
            </a:extLst>
          </p:cNvPr>
          <p:cNvSpPr/>
          <p:nvPr/>
        </p:nvSpPr>
        <p:spPr>
          <a:xfrm>
            <a:off x="7707841" y="4614253"/>
            <a:ext cx="476305" cy="390570"/>
          </a:xfrm>
          <a:custGeom>
            <a:avLst/>
            <a:gdLst>
              <a:gd name="connsiteX0" fmla="*/ 387382 w 476250"/>
              <a:gd name="connsiteY0" fmla="*/ 7144 h 390525"/>
              <a:gd name="connsiteX1" fmla="*/ 7144 w 476250"/>
              <a:gd name="connsiteY1" fmla="*/ 387667 h 390525"/>
              <a:gd name="connsiteX2" fmla="*/ 98107 w 476250"/>
              <a:gd name="connsiteY2" fmla="*/ 387667 h 390525"/>
              <a:gd name="connsiteX3" fmla="*/ 478441 w 476250"/>
              <a:gd name="connsiteY3" fmla="*/ 7144 h 390525"/>
            </a:gdLst>
            <a:ahLst/>
            <a:cxnLst>
              <a:cxn ang="0">
                <a:pos x="connsiteX0" y="connsiteY0"/>
              </a:cxn>
              <a:cxn ang="0">
                <a:pos x="connsiteX1" y="connsiteY1"/>
              </a:cxn>
              <a:cxn ang="0">
                <a:pos x="connsiteX2" y="connsiteY2"/>
              </a:cxn>
              <a:cxn ang="0">
                <a:pos x="connsiteX3" y="connsiteY3"/>
              </a:cxn>
            </a:cxnLst>
            <a:rect l="l" t="t" r="r" b="b"/>
            <a:pathLst>
              <a:path w="476250" h="390525">
                <a:moveTo>
                  <a:pt x="387382" y="7144"/>
                </a:moveTo>
                <a:lnTo>
                  <a:pt x="7144" y="387667"/>
                </a:lnTo>
                <a:lnTo>
                  <a:pt x="98107" y="387667"/>
                </a:lnTo>
                <a:lnTo>
                  <a:pt x="478441" y="7144"/>
                </a:lnTo>
                <a:close/>
              </a:path>
            </a:pathLst>
          </a:custGeom>
          <a:solidFill>
            <a:srgbClr val="FFFFFF"/>
          </a:solid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CBF84196-4757-4F69-952E-46DE45D914FF}"/>
              </a:ext>
            </a:extLst>
          </p:cNvPr>
          <p:cNvSpPr/>
          <p:nvPr/>
        </p:nvSpPr>
        <p:spPr>
          <a:xfrm>
            <a:off x="8214630" y="4715992"/>
            <a:ext cx="285783" cy="285783"/>
          </a:xfrm>
          <a:custGeom>
            <a:avLst/>
            <a:gdLst>
              <a:gd name="connsiteX0" fmla="*/ 285750 w 285750"/>
              <a:gd name="connsiteY0" fmla="*/ 7144 h 285750"/>
              <a:gd name="connsiteX1" fmla="*/ 7144 w 285750"/>
              <a:gd name="connsiteY1" fmla="*/ 285940 h 285750"/>
              <a:gd name="connsiteX2" fmla="*/ 43815 w 285750"/>
              <a:gd name="connsiteY2" fmla="*/ 285940 h 285750"/>
              <a:gd name="connsiteX3" fmla="*/ 285750 w 285750"/>
              <a:gd name="connsiteY3" fmla="*/ 43815 h 285750"/>
            </a:gdLst>
            <a:ahLst/>
            <a:cxnLst>
              <a:cxn ang="0">
                <a:pos x="connsiteX0" y="connsiteY0"/>
              </a:cxn>
              <a:cxn ang="0">
                <a:pos x="connsiteX1" y="connsiteY1"/>
              </a:cxn>
              <a:cxn ang="0">
                <a:pos x="connsiteX2" y="connsiteY2"/>
              </a:cxn>
              <a:cxn ang="0">
                <a:pos x="connsiteX3" y="connsiteY3"/>
              </a:cxn>
            </a:cxnLst>
            <a:rect l="l" t="t" r="r" b="b"/>
            <a:pathLst>
              <a:path w="285750" h="285750">
                <a:moveTo>
                  <a:pt x="285750" y="7144"/>
                </a:moveTo>
                <a:lnTo>
                  <a:pt x="7144" y="285940"/>
                </a:lnTo>
                <a:lnTo>
                  <a:pt x="43815" y="285940"/>
                </a:lnTo>
                <a:lnTo>
                  <a:pt x="285750" y="43815"/>
                </a:lnTo>
                <a:close/>
              </a:path>
            </a:pathLst>
          </a:custGeom>
          <a:solidFill>
            <a:srgbClr val="FFFFFF"/>
          </a:solid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51689157-68A1-42DD-8EBF-3F54557DDD6C}"/>
              </a:ext>
            </a:extLst>
          </p:cNvPr>
          <p:cNvSpPr/>
          <p:nvPr/>
        </p:nvSpPr>
        <p:spPr>
          <a:xfrm>
            <a:off x="8351329" y="4852787"/>
            <a:ext cx="152418" cy="152418"/>
          </a:xfrm>
          <a:custGeom>
            <a:avLst/>
            <a:gdLst>
              <a:gd name="connsiteX0" fmla="*/ 149066 w 152400"/>
              <a:gd name="connsiteY0" fmla="*/ 7144 h 152400"/>
              <a:gd name="connsiteX1" fmla="*/ 7144 w 152400"/>
              <a:gd name="connsiteY1" fmla="*/ 149161 h 152400"/>
              <a:gd name="connsiteX2" fmla="*/ 98203 w 152400"/>
              <a:gd name="connsiteY2" fmla="*/ 149161 h 152400"/>
              <a:gd name="connsiteX3" fmla="*/ 149066 w 152400"/>
              <a:gd name="connsiteY3" fmla="*/ 98203 h 152400"/>
            </a:gdLst>
            <a:ahLst/>
            <a:cxnLst>
              <a:cxn ang="0">
                <a:pos x="connsiteX0" y="connsiteY0"/>
              </a:cxn>
              <a:cxn ang="0">
                <a:pos x="connsiteX1" y="connsiteY1"/>
              </a:cxn>
              <a:cxn ang="0">
                <a:pos x="connsiteX2" y="connsiteY2"/>
              </a:cxn>
              <a:cxn ang="0">
                <a:pos x="connsiteX3" y="connsiteY3"/>
              </a:cxn>
            </a:cxnLst>
            <a:rect l="l" t="t" r="r" b="b"/>
            <a:pathLst>
              <a:path w="152400" h="152400">
                <a:moveTo>
                  <a:pt x="149066" y="7144"/>
                </a:moveTo>
                <a:lnTo>
                  <a:pt x="7144" y="149161"/>
                </a:lnTo>
                <a:lnTo>
                  <a:pt x="98203" y="149161"/>
                </a:lnTo>
                <a:lnTo>
                  <a:pt x="149066" y="98203"/>
                </a:lnTo>
                <a:close/>
              </a:path>
            </a:pathLst>
          </a:custGeom>
          <a:solidFill>
            <a:srgbClr val="FFFFFF"/>
          </a:solid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55AE87A2-F84E-41A7-BD9C-0D928D4929FC}"/>
              </a:ext>
            </a:extLst>
          </p:cNvPr>
          <p:cNvSpPr/>
          <p:nvPr/>
        </p:nvSpPr>
        <p:spPr>
          <a:xfrm>
            <a:off x="7574190" y="4614253"/>
            <a:ext cx="924032" cy="38104"/>
          </a:xfrm>
          <a:custGeom>
            <a:avLst/>
            <a:gdLst>
              <a:gd name="connsiteX0" fmla="*/ 7144 w 923925"/>
              <a:gd name="connsiteY0" fmla="*/ 7144 h 38100"/>
              <a:gd name="connsiteX1" fmla="*/ 926116 w 923925"/>
              <a:gd name="connsiteY1" fmla="*/ 7144 h 38100"/>
              <a:gd name="connsiteX2" fmla="*/ 926116 w 923925"/>
              <a:gd name="connsiteY2" fmla="*/ 38195 h 38100"/>
              <a:gd name="connsiteX3" fmla="*/ 7144 w 923925"/>
              <a:gd name="connsiteY3" fmla="*/ 38195 h 38100"/>
            </a:gdLst>
            <a:ahLst/>
            <a:cxnLst>
              <a:cxn ang="0">
                <a:pos x="connsiteX0" y="connsiteY0"/>
              </a:cxn>
              <a:cxn ang="0">
                <a:pos x="connsiteX1" y="connsiteY1"/>
              </a:cxn>
              <a:cxn ang="0">
                <a:pos x="connsiteX2" y="connsiteY2"/>
              </a:cxn>
              <a:cxn ang="0">
                <a:pos x="connsiteX3" y="connsiteY3"/>
              </a:cxn>
            </a:cxnLst>
            <a:rect l="l" t="t" r="r" b="b"/>
            <a:pathLst>
              <a:path w="923925" h="38100">
                <a:moveTo>
                  <a:pt x="7144" y="7144"/>
                </a:moveTo>
                <a:lnTo>
                  <a:pt x="926116" y="7144"/>
                </a:lnTo>
                <a:lnTo>
                  <a:pt x="926116" y="38195"/>
                </a:lnTo>
                <a:lnTo>
                  <a:pt x="7144" y="38195"/>
                </a:lnTo>
                <a:close/>
              </a:path>
            </a:pathLst>
          </a:custGeom>
          <a:solidFill>
            <a:srgbClr val="D09E75">
              <a:alpha val="50000"/>
            </a:srgbClr>
          </a:solid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77F0A9B8-A4B1-43EC-8779-7E202E27CE0E}"/>
              </a:ext>
            </a:extLst>
          </p:cNvPr>
          <p:cNvSpPr/>
          <p:nvPr/>
        </p:nvSpPr>
        <p:spPr>
          <a:xfrm>
            <a:off x="15363969" y="4614253"/>
            <a:ext cx="924032" cy="390570"/>
          </a:xfrm>
          <a:custGeom>
            <a:avLst/>
            <a:gdLst>
              <a:gd name="connsiteX0" fmla="*/ 7144 w 923925"/>
              <a:gd name="connsiteY0" fmla="*/ 7144 h 390525"/>
              <a:gd name="connsiteX1" fmla="*/ 926116 w 923925"/>
              <a:gd name="connsiteY1" fmla="*/ 7144 h 390525"/>
              <a:gd name="connsiteX2" fmla="*/ 926116 w 923925"/>
              <a:gd name="connsiteY2" fmla="*/ 387668 h 390525"/>
              <a:gd name="connsiteX3" fmla="*/ 7144 w 923925"/>
              <a:gd name="connsiteY3" fmla="*/ 387668 h 390525"/>
            </a:gdLst>
            <a:ahLst/>
            <a:cxnLst>
              <a:cxn ang="0">
                <a:pos x="connsiteX0" y="connsiteY0"/>
              </a:cxn>
              <a:cxn ang="0">
                <a:pos x="connsiteX1" y="connsiteY1"/>
              </a:cxn>
              <a:cxn ang="0">
                <a:pos x="connsiteX2" y="connsiteY2"/>
              </a:cxn>
              <a:cxn ang="0">
                <a:pos x="connsiteX3" y="connsiteY3"/>
              </a:cxn>
            </a:cxnLst>
            <a:rect l="l" t="t" r="r" b="b"/>
            <a:pathLst>
              <a:path w="923925" h="390525">
                <a:moveTo>
                  <a:pt x="7144" y="7144"/>
                </a:moveTo>
                <a:lnTo>
                  <a:pt x="926116" y="7144"/>
                </a:lnTo>
                <a:lnTo>
                  <a:pt x="926116" y="387668"/>
                </a:lnTo>
                <a:lnTo>
                  <a:pt x="7144" y="387668"/>
                </a:lnTo>
                <a:close/>
              </a:path>
            </a:pathLst>
          </a:custGeom>
          <a:solidFill>
            <a:srgbClr val="E3D8CE"/>
          </a:solid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88038AB1-E0A1-420D-91EC-28F02E2C2370}"/>
              </a:ext>
            </a:extLst>
          </p:cNvPr>
          <p:cNvSpPr/>
          <p:nvPr/>
        </p:nvSpPr>
        <p:spPr>
          <a:xfrm>
            <a:off x="15813530" y="4614205"/>
            <a:ext cx="28578" cy="390570"/>
          </a:xfrm>
          <a:custGeom>
            <a:avLst/>
            <a:gdLst>
              <a:gd name="connsiteX0" fmla="*/ 7144 w 28575"/>
              <a:gd name="connsiteY0" fmla="*/ 387668 h 390525"/>
              <a:gd name="connsiteX1" fmla="*/ 7144 w 28575"/>
              <a:gd name="connsiteY1" fmla="*/ 7145 h 390525"/>
              <a:gd name="connsiteX2" fmla="*/ 27241 w 28575"/>
              <a:gd name="connsiteY2" fmla="*/ 7145 h 390525"/>
              <a:gd name="connsiteX3" fmla="*/ 27241 w 28575"/>
              <a:gd name="connsiteY3" fmla="*/ 387668 h 390525"/>
            </a:gdLst>
            <a:ahLst/>
            <a:cxnLst>
              <a:cxn ang="0">
                <a:pos x="connsiteX0" y="connsiteY0"/>
              </a:cxn>
              <a:cxn ang="0">
                <a:pos x="connsiteX1" y="connsiteY1"/>
              </a:cxn>
              <a:cxn ang="0">
                <a:pos x="connsiteX2" y="connsiteY2"/>
              </a:cxn>
              <a:cxn ang="0">
                <a:pos x="connsiteX3" y="connsiteY3"/>
              </a:cxn>
            </a:cxnLst>
            <a:rect l="l" t="t" r="r" b="b"/>
            <a:pathLst>
              <a:path w="28575" h="390525">
                <a:moveTo>
                  <a:pt x="7144" y="387668"/>
                </a:moveTo>
                <a:lnTo>
                  <a:pt x="7144" y="7145"/>
                </a:lnTo>
                <a:lnTo>
                  <a:pt x="27241" y="7145"/>
                </a:lnTo>
                <a:lnTo>
                  <a:pt x="27241" y="387668"/>
                </a:lnTo>
                <a:close/>
              </a:path>
            </a:pathLst>
          </a:custGeom>
          <a:solidFill>
            <a:srgbClr val="FFFFFF"/>
          </a:solid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3EA42872-6A11-492A-B98B-B0F0DEDA06B6}"/>
              </a:ext>
            </a:extLst>
          </p:cNvPr>
          <p:cNvSpPr/>
          <p:nvPr/>
        </p:nvSpPr>
        <p:spPr>
          <a:xfrm>
            <a:off x="15363969" y="4778197"/>
            <a:ext cx="924032" cy="47631"/>
          </a:xfrm>
          <a:custGeom>
            <a:avLst/>
            <a:gdLst>
              <a:gd name="connsiteX0" fmla="*/ 7144 w 923925"/>
              <a:gd name="connsiteY0" fmla="*/ 7144 h 47625"/>
              <a:gd name="connsiteX1" fmla="*/ 926116 w 923925"/>
              <a:gd name="connsiteY1" fmla="*/ 7144 h 47625"/>
              <a:gd name="connsiteX2" fmla="*/ 926116 w 923925"/>
              <a:gd name="connsiteY2" fmla="*/ 47339 h 47625"/>
              <a:gd name="connsiteX3" fmla="*/ 7144 w 923925"/>
              <a:gd name="connsiteY3" fmla="*/ 47339 h 47625"/>
            </a:gdLst>
            <a:ahLst/>
            <a:cxnLst>
              <a:cxn ang="0">
                <a:pos x="connsiteX0" y="connsiteY0"/>
              </a:cxn>
              <a:cxn ang="0">
                <a:pos x="connsiteX1" y="connsiteY1"/>
              </a:cxn>
              <a:cxn ang="0">
                <a:pos x="connsiteX2" y="connsiteY2"/>
              </a:cxn>
              <a:cxn ang="0">
                <a:pos x="connsiteX3" y="connsiteY3"/>
              </a:cxn>
            </a:cxnLst>
            <a:rect l="l" t="t" r="r" b="b"/>
            <a:pathLst>
              <a:path w="923925" h="47625">
                <a:moveTo>
                  <a:pt x="7144" y="7144"/>
                </a:moveTo>
                <a:lnTo>
                  <a:pt x="926116" y="7144"/>
                </a:lnTo>
                <a:lnTo>
                  <a:pt x="926116" y="47339"/>
                </a:lnTo>
                <a:lnTo>
                  <a:pt x="7144" y="47339"/>
                </a:lnTo>
                <a:close/>
              </a:path>
            </a:pathLst>
          </a:custGeom>
          <a:solidFill>
            <a:srgbClr val="FFFFFF"/>
          </a:solid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709CCDA7-142E-4F92-B3AD-13C8079CDF22}"/>
              </a:ext>
            </a:extLst>
          </p:cNvPr>
          <p:cNvSpPr/>
          <p:nvPr/>
        </p:nvSpPr>
        <p:spPr>
          <a:xfrm>
            <a:off x="15312528" y="4614253"/>
            <a:ext cx="57157" cy="390570"/>
          </a:xfrm>
          <a:custGeom>
            <a:avLst/>
            <a:gdLst>
              <a:gd name="connsiteX0" fmla="*/ 7144 w 57150"/>
              <a:gd name="connsiteY0" fmla="*/ 7144 h 390525"/>
              <a:gd name="connsiteX1" fmla="*/ 58675 w 57150"/>
              <a:gd name="connsiteY1" fmla="*/ 7144 h 390525"/>
              <a:gd name="connsiteX2" fmla="*/ 58675 w 57150"/>
              <a:gd name="connsiteY2" fmla="*/ 387668 h 390525"/>
              <a:gd name="connsiteX3" fmla="*/ 7144 w 57150"/>
              <a:gd name="connsiteY3" fmla="*/ 387668 h 390525"/>
            </a:gdLst>
            <a:ahLst/>
            <a:cxnLst>
              <a:cxn ang="0">
                <a:pos x="connsiteX0" y="connsiteY0"/>
              </a:cxn>
              <a:cxn ang="0">
                <a:pos x="connsiteX1" y="connsiteY1"/>
              </a:cxn>
              <a:cxn ang="0">
                <a:pos x="connsiteX2" y="connsiteY2"/>
              </a:cxn>
              <a:cxn ang="0">
                <a:pos x="connsiteX3" y="connsiteY3"/>
              </a:cxn>
            </a:cxnLst>
            <a:rect l="l" t="t" r="r" b="b"/>
            <a:pathLst>
              <a:path w="57150" h="390525">
                <a:moveTo>
                  <a:pt x="7144" y="7144"/>
                </a:moveTo>
                <a:lnTo>
                  <a:pt x="58675" y="7144"/>
                </a:lnTo>
                <a:lnTo>
                  <a:pt x="58675" y="387668"/>
                </a:lnTo>
                <a:lnTo>
                  <a:pt x="7144" y="387668"/>
                </a:lnTo>
                <a:close/>
              </a:path>
            </a:pathLst>
          </a:custGeom>
          <a:solidFill>
            <a:srgbClr val="62AAB1">
              <a:alpha val="50000"/>
            </a:srgbClr>
          </a:solid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D3AC1999-643E-40F3-AFEA-9DC7E3B8C2CA}"/>
              </a:ext>
            </a:extLst>
          </p:cNvPr>
          <p:cNvSpPr/>
          <p:nvPr/>
        </p:nvSpPr>
        <p:spPr>
          <a:xfrm>
            <a:off x="15363970" y="4614253"/>
            <a:ext cx="114313" cy="114313"/>
          </a:xfrm>
          <a:custGeom>
            <a:avLst/>
            <a:gdLst>
              <a:gd name="connsiteX0" fmla="*/ 71056 w 114300"/>
              <a:gd name="connsiteY0" fmla="*/ 7144 h 114300"/>
              <a:gd name="connsiteX1" fmla="*/ 7144 w 114300"/>
              <a:gd name="connsiteY1" fmla="*/ 70961 h 114300"/>
              <a:gd name="connsiteX2" fmla="*/ 7144 w 114300"/>
              <a:gd name="connsiteY2" fmla="*/ 107632 h 114300"/>
              <a:gd name="connsiteX3" fmla="*/ 107632 w 114300"/>
              <a:gd name="connsiteY3" fmla="*/ 7144 h 114300"/>
            </a:gdLst>
            <a:ahLst/>
            <a:cxnLst>
              <a:cxn ang="0">
                <a:pos x="connsiteX0" y="connsiteY0"/>
              </a:cxn>
              <a:cxn ang="0">
                <a:pos x="connsiteX1" y="connsiteY1"/>
              </a:cxn>
              <a:cxn ang="0">
                <a:pos x="connsiteX2" y="connsiteY2"/>
              </a:cxn>
              <a:cxn ang="0">
                <a:pos x="connsiteX3" y="connsiteY3"/>
              </a:cxn>
            </a:cxnLst>
            <a:rect l="l" t="t" r="r" b="b"/>
            <a:pathLst>
              <a:path w="114300" h="114300">
                <a:moveTo>
                  <a:pt x="71056" y="7144"/>
                </a:moveTo>
                <a:lnTo>
                  <a:pt x="7144" y="70961"/>
                </a:lnTo>
                <a:lnTo>
                  <a:pt x="7144" y="107632"/>
                </a:lnTo>
                <a:lnTo>
                  <a:pt x="107632" y="7144"/>
                </a:lnTo>
                <a:close/>
              </a:path>
            </a:pathLst>
          </a:custGeom>
          <a:solidFill>
            <a:srgbClr val="FFFFFF"/>
          </a:solid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2CEC4C42-7459-4355-85C1-8FB115B67ADA}"/>
              </a:ext>
            </a:extLst>
          </p:cNvPr>
          <p:cNvSpPr/>
          <p:nvPr/>
        </p:nvSpPr>
        <p:spPr>
          <a:xfrm>
            <a:off x="15363970" y="4614253"/>
            <a:ext cx="438201" cy="390570"/>
          </a:xfrm>
          <a:custGeom>
            <a:avLst/>
            <a:gdLst>
              <a:gd name="connsiteX0" fmla="*/ 190023 w 438150"/>
              <a:gd name="connsiteY0" fmla="*/ 7144 h 390525"/>
              <a:gd name="connsiteX1" fmla="*/ 7144 w 438150"/>
              <a:gd name="connsiteY1" fmla="*/ 190119 h 390525"/>
              <a:gd name="connsiteX2" fmla="*/ 7238 w 438150"/>
              <a:gd name="connsiteY2" fmla="*/ 387667 h 390525"/>
              <a:gd name="connsiteX3" fmla="*/ 56101 w 438150"/>
              <a:gd name="connsiteY3" fmla="*/ 387667 h 390525"/>
              <a:gd name="connsiteX4" fmla="*/ 436435 w 438150"/>
              <a:gd name="connsiteY4" fmla="*/ 7144 h 390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150" h="390525">
                <a:moveTo>
                  <a:pt x="190023" y="7144"/>
                </a:moveTo>
                <a:lnTo>
                  <a:pt x="7144" y="190119"/>
                </a:lnTo>
                <a:lnTo>
                  <a:pt x="7238" y="387667"/>
                </a:lnTo>
                <a:lnTo>
                  <a:pt x="56101" y="387667"/>
                </a:lnTo>
                <a:lnTo>
                  <a:pt x="436435" y="7144"/>
                </a:lnTo>
                <a:close/>
              </a:path>
            </a:pathLst>
          </a:custGeom>
          <a:solidFill>
            <a:srgbClr val="D09E75">
              <a:alpha val="50000"/>
            </a:srgbClr>
          </a:solid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3CA474B7-62F1-4187-A4A7-D5E7CAD78BD0}"/>
              </a:ext>
            </a:extLst>
          </p:cNvPr>
          <p:cNvSpPr/>
          <p:nvPr/>
        </p:nvSpPr>
        <p:spPr>
          <a:xfrm>
            <a:off x="15497621" y="4614253"/>
            <a:ext cx="476305" cy="390570"/>
          </a:xfrm>
          <a:custGeom>
            <a:avLst/>
            <a:gdLst>
              <a:gd name="connsiteX0" fmla="*/ 387382 w 476250"/>
              <a:gd name="connsiteY0" fmla="*/ 7144 h 390525"/>
              <a:gd name="connsiteX1" fmla="*/ 7144 w 476250"/>
              <a:gd name="connsiteY1" fmla="*/ 387667 h 390525"/>
              <a:gd name="connsiteX2" fmla="*/ 98203 w 476250"/>
              <a:gd name="connsiteY2" fmla="*/ 387667 h 390525"/>
              <a:gd name="connsiteX3" fmla="*/ 478441 w 476250"/>
              <a:gd name="connsiteY3" fmla="*/ 7144 h 390525"/>
            </a:gdLst>
            <a:ahLst/>
            <a:cxnLst>
              <a:cxn ang="0">
                <a:pos x="connsiteX0" y="connsiteY0"/>
              </a:cxn>
              <a:cxn ang="0">
                <a:pos x="connsiteX1" y="connsiteY1"/>
              </a:cxn>
              <a:cxn ang="0">
                <a:pos x="connsiteX2" y="connsiteY2"/>
              </a:cxn>
              <a:cxn ang="0">
                <a:pos x="connsiteX3" y="connsiteY3"/>
              </a:cxn>
            </a:cxnLst>
            <a:rect l="l" t="t" r="r" b="b"/>
            <a:pathLst>
              <a:path w="476250" h="390525">
                <a:moveTo>
                  <a:pt x="387382" y="7144"/>
                </a:moveTo>
                <a:lnTo>
                  <a:pt x="7144" y="387667"/>
                </a:lnTo>
                <a:lnTo>
                  <a:pt x="98203" y="387667"/>
                </a:lnTo>
                <a:lnTo>
                  <a:pt x="478441" y="7144"/>
                </a:lnTo>
                <a:close/>
              </a:path>
            </a:pathLst>
          </a:custGeom>
          <a:solidFill>
            <a:srgbClr val="FFFFFF"/>
          </a:solid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2ACA4E5E-48B2-4955-996B-3C3E34F90EC6}"/>
              </a:ext>
            </a:extLst>
          </p:cNvPr>
          <p:cNvSpPr/>
          <p:nvPr/>
        </p:nvSpPr>
        <p:spPr>
          <a:xfrm>
            <a:off x="16004505" y="4715992"/>
            <a:ext cx="285783" cy="285783"/>
          </a:xfrm>
          <a:custGeom>
            <a:avLst/>
            <a:gdLst>
              <a:gd name="connsiteX0" fmla="*/ 285655 w 285750"/>
              <a:gd name="connsiteY0" fmla="*/ 7144 h 285750"/>
              <a:gd name="connsiteX1" fmla="*/ 7144 w 285750"/>
              <a:gd name="connsiteY1" fmla="*/ 285940 h 285750"/>
              <a:gd name="connsiteX2" fmla="*/ 43719 w 285750"/>
              <a:gd name="connsiteY2" fmla="*/ 285940 h 285750"/>
              <a:gd name="connsiteX3" fmla="*/ 285655 w 285750"/>
              <a:gd name="connsiteY3" fmla="*/ 43815 h 285750"/>
            </a:gdLst>
            <a:ahLst/>
            <a:cxnLst>
              <a:cxn ang="0">
                <a:pos x="connsiteX0" y="connsiteY0"/>
              </a:cxn>
              <a:cxn ang="0">
                <a:pos x="connsiteX1" y="connsiteY1"/>
              </a:cxn>
              <a:cxn ang="0">
                <a:pos x="connsiteX2" y="connsiteY2"/>
              </a:cxn>
              <a:cxn ang="0">
                <a:pos x="connsiteX3" y="connsiteY3"/>
              </a:cxn>
            </a:cxnLst>
            <a:rect l="l" t="t" r="r" b="b"/>
            <a:pathLst>
              <a:path w="285750" h="285750">
                <a:moveTo>
                  <a:pt x="285655" y="7144"/>
                </a:moveTo>
                <a:lnTo>
                  <a:pt x="7144" y="285940"/>
                </a:lnTo>
                <a:lnTo>
                  <a:pt x="43719" y="285940"/>
                </a:lnTo>
                <a:lnTo>
                  <a:pt x="285655" y="43815"/>
                </a:lnTo>
                <a:close/>
              </a:path>
            </a:pathLst>
          </a:custGeom>
          <a:solidFill>
            <a:srgbClr val="FFFFFF"/>
          </a:solid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5B914627-586E-4E58-90D4-5ED0F14430AE}"/>
              </a:ext>
            </a:extLst>
          </p:cNvPr>
          <p:cNvSpPr/>
          <p:nvPr/>
        </p:nvSpPr>
        <p:spPr>
          <a:xfrm>
            <a:off x="16141204" y="4852787"/>
            <a:ext cx="152418" cy="152418"/>
          </a:xfrm>
          <a:custGeom>
            <a:avLst/>
            <a:gdLst>
              <a:gd name="connsiteX0" fmla="*/ 148971 w 152400"/>
              <a:gd name="connsiteY0" fmla="*/ 7144 h 152400"/>
              <a:gd name="connsiteX1" fmla="*/ 7144 w 152400"/>
              <a:gd name="connsiteY1" fmla="*/ 149161 h 152400"/>
              <a:gd name="connsiteX2" fmla="*/ 98202 w 152400"/>
              <a:gd name="connsiteY2" fmla="*/ 149161 h 152400"/>
              <a:gd name="connsiteX3" fmla="*/ 148971 w 152400"/>
              <a:gd name="connsiteY3" fmla="*/ 98203 h 152400"/>
            </a:gdLst>
            <a:ahLst/>
            <a:cxnLst>
              <a:cxn ang="0">
                <a:pos x="connsiteX0" y="connsiteY0"/>
              </a:cxn>
              <a:cxn ang="0">
                <a:pos x="connsiteX1" y="connsiteY1"/>
              </a:cxn>
              <a:cxn ang="0">
                <a:pos x="connsiteX2" y="connsiteY2"/>
              </a:cxn>
              <a:cxn ang="0">
                <a:pos x="connsiteX3" y="connsiteY3"/>
              </a:cxn>
            </a:cxnLst>
            <a:rect l="l" t="t" r="r" b="b"/>
            <a:pathLst>
              <a:path w="152400" h="152400">
                <a:moveTo>
                  <a:pt x="148971" y="7144"/>
                </a:moveTo>
                <a:lnTo>
                  <a:pt x="7144" y="149161"/>
                </a:lnTo>
                <a:lnTo>
                  <a:pt x="98202" y="149161"/>
                </a:lnTo>
                <a:lnTo>
                  <a:pt x="148971" y="98203"/>
                </a:lnTo>
                <a:close/>
              </a:path>
            </a:pathLst>
          </a:custGeom>
          <a:solidFill>
            <a:srgbClr val="FFFFFF"/>
          </a:solid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E0859708-5200-4DF3-A1A6-AB23F7E6BFD8}"/>
              </a:ext>
            </a:extLst>
          </p:cNvPr>
          <p:cNvSpPr/>
          <p:nvPr/>
        </p:nvSpPr>
        <p:spPr>
          <a:xfrm>
            <a:off x="15363969" y="4614253"/>
            <a:ext cx="924032" cy="38104"/>
          </a:xfrm>
          <a:custGeom>
            <a:avLst/>
            <a:gdLst>
              <a:gd name="connsiteX0" fmla="*/ 7144 w 923925"/>
              <a:gd name="connsiteY0" fmla="*/ 7144 h 38100"/>
              <a:gd name="connsiteX1" fmla="*/ 926116 w 923925"/>
              <a:gd name="connsiteY1" fmla="*/ 7144 h 38100"/>
              <a:gd name="connsiteX2" fmla="*/ 926116 w 923925"/>
              <a:gd name="connsiteY2" fmla="*/ 38195 h 38100"/>
              <a:gd name="connsiteX3" fmla="*/ 7144 w 923925"/>
              <a:gd name="connsiteY3" fmla="*/ 38195 h 38100"/>
            </a:gdLst>
            <a:ahLst/>
            <a:cxnLst>
              <a:cxn ang="0">
                <a:pos x="connsiteX0" y="connsiteY0"/>
              </a:cxn>
              <a:cxn ang="0">
                <a:pos x="connsiteX1" y="connsiteY1"/>
              </a:cxn>
              <a:cxn ang="0">
                <a:pos x="connsiteX2" y="connsiteY2"/>
              </a:cxn>
              <a:cxn ang="0">
                <a:pos x="connsiteX3" y="connsiteY3"/>
              </a:cxn>
            </a:cxnLst>
            <a:rect l="l" t="t" r="r" b="b"/>
            <a:pathLst>
              <a:path w="923925" h="38100">
                <a:moveTo>
                  <a:pt x="7144" y="7144"/>
                </a:moveTo>
                <a:lnTo>
                  <a:pt x="926116" y="7144"/>
                </a:lnTo>
                <a:lnTo>
                  <a:pt x="926116" y="38195"/>
                </a:lnTo>
                <a:lnTo>
                  <a:pt x="7144" y="38195"/>
                </a:lnTo>
                <a:close/>
              </a:path>
            </a:pathLst>
          </a:custGeom>
          <a:solidFill>
            <a:srgbClr val="D09E75">
              <a:alpha val="50000"/>
            </a:srgbClr>
          </a:solid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17465630-A7CB-408D-B6B8-F3ED2FCF6FB2}"/>
              </a:ext>
            </a:extLst>
          </p:cNvPr>
          <p:cNvSpPr/>
          <p:nvPr/>
        </p:nvSpPr>
        <p:spPr>
          <a:xfrm>
            <a:off x="17525442" y="4614253"/>
            <a:ext cx="924032" cy="390570"/>
          </a:xfrm>
          <a:custGeom>
            <a:avLst/>
            <a:gdLst>
              <a:gd name="connsiteX0" fmla="*/ 7143 w 923925"/>
              <a:gd name="connsiteY0" fmla="*/ 7144 h 390525"/>
              <a:gd name="connsiteX1" fmla="*/ 926115 w 923925"/>
              <a:gd name="connsiteY1" fmla="*/ 7144 h 390525"/>
              <a:gd name="connsiteX2" fmla="*/ 926115 w 923925"/>
              <a:gd name="connsiteY2" fmla="*/ 387668 h 390525"/>
              <a:gd name="connsiteX3" fmla="*/ 7143 w 923925"/>
              <a:gd name="connsiteY3" fmla="*/ 387668 h 390525"/>
            </a:gdLst>
            <a:ahLst/>
            <a:cxnLst>
              <a:cxn ang="0">
                <a:pos x="connsiteX0" y="connsiteY0"/>
              </a:cxn>
              <a:cxn ang="0">
                <a:pos x="connsiteX1" y="connsiteY1"/>
              </a:cxn>
              <a:cxn ang="0">
                <a:pos x="connsiteX2" y="connsiteY2"/>
              </a:cxn>
              <a:cxn ang="0">
                <a:pos x="connsiteX3" y="connsiteY3"/>
              </a:cxn>
            </a:cxnLst>
            <a:rect l="l" t="t" r="r" b="b"/>
            <a:pathLst>
              <a:path w="923925" h="390525">
                <a:moveTo>
                  <a:pt x="7143" y="7144"/>
                </a:moveTo>
                <a:lnTo>
                  <a:pt x="926115" y="7144"/>
                </a:lnTo>
                <a:lnTo>
                  <a:pt x="926115" y="387668"/>
                </a:lnTo>
                <a:lnTo>
                  <a:pt x="7143" y="387668"/>
                </a:lnTo>
                <a:close/>
              </a:path>
            </a:pathLst>
          </a:custGeom>
          <a:solidFill>
            <a:srgbClr val="E3D8CE"/>
          </a:solid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0077BF41-E0FC-4676-A2E3-D962076073AB}"/>
              </a:ext>
            </a:extLst>
          </p:cNvPr>
          <p:cNvSpPr/>
          <p:nvPr/>
        </p:nvSpPr>
        <p:spPr>
          <a:xfrm>
            <a:off x="17974925" y="4614223"/>
            <a:ext cx="28578" cy="390570"/>
          </a:xfrm>
          <a:custGeom>
            <a:avLst/>
            <a:gdLst>
              <a:gd name="connsiteX0" fmla="*/ 7144 w 28575"/>
              <a:gd name="connsiteY0" fmla="*/ 387668 h 390525"/>
              <a:gd name="connsiteX1" fmla="*/ 7144 w 28575"/>
              <a:gd name="connsiteY1" fmla="*/ 7144 h 390525"/>
              <a:gd name="connsiteX2" fmla="*/ 27241 w 28575"/>
              <a:gd name="connsiteY2" fmla="*/ 7144 h 390525"/>
              <a:gd name="connsiteX3" fmla="*/ 27241 w 28575"/>
              <a:gd name="connsiteY3" fmla="*/ 387668 h 390525"/>
            </a:gdLst>
            <a:ahLst/>
            <a:cxnLst>
              <a:cxn ang="0">
                <a:pos x="connsiteX0" y="connsiteY0"/>
              </a:cxn>
              <a:cxn ang="0">
                <a:pos x="connsiteX1" y="connsiteY1"/>
              </a:cxn>
              <a:cxn ang="0">
                <a:pos x="connsiteX2" y="connsiteY2"/>
              </a:cxn>
              <a:cxn ang="0">
                <a:pos x="connsiteX3" y="connsiteY3"/>
              </a:cxn>
            </a:cxnLst>
            <a:rect l="l" t="t" r="r" b="b"/>
            <a:pathLst>
              <a:path w="28575" h="390525">
                <a:moveTo>
                  <a:pt x="7144" y="387668"/>
                </a:moveTo>
                <a:lnTo>
                  <a:pt x="7144" y="7144"/>
                </a:lnTo>
                <a:lnTo>
                  <a:pt x="27241" y="7144"/>
                </a:lnTo>
                <a:lnTo>
                  <a:pt x="27241" y="387668"/>
                </a:lnTo>
                <a:close/>
              </a:path>
            </a:pathLst>
          </a:custGeom>
          <a:solidFill>
            <a:srgbClr val="FFFFFF"/>
          </a:solid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E478546D-98B8-4307-8B28-B96786DE6E5A}"/>
              </a:ext>
            </a:extLst>
          </p:cNvPr>
          <p:cNvSpPr/>
          <p:nvPr/>
        </p:nvSpPr>
        <p:spPr>
          <a:xfrm>
            <a:off x="17525442" y="4778197"/>
            <a:ext cx="924032" cy="47631"/>
          </a:xfrm>
          <a:custGeom>
            <a:avLst/>
            <a:gdLst>
              <a:gd name="connsiteX0" fmla="*/ 7143 w 923925"/>
              <a:gd name="connsiteY0" fmla="*/ 7144 h 47625"/>
              <a:gd name="connsiteX1" fmla="*/ 926115 w 923925"/>
              <a:gd name="connsiteY1" fmla="*/ 7144 h 47625"/>
              <a:gd name="connsiteX2" fmla="*/ 926115 w 923925"/>
              <a:gd name="connsiteY2" fmla="*/ 47339 h 47625"/>
              <a:gd name="connsiteX3" fmla="*/ 7143 w 923925"/>
              <a:gd name="connsiteY3" fmla="*/ 47339 h 47625"/>
            </a:gdLst>
            <a:ahLst/>
            <a:cxnLst>
              <a:cxn ang="0">
                <a:pos x="connsiteX0" y="connsiteY0"/>
              </a:cxn>
              <a:cxn ang="0">
                <a:pos x="connsiteX1" y="connsiteY1"/>
              </a:cxn>
              <a:cxn ang="0">
                <a:pos x="connsiteX2" y="connsiteY2"/>
              </a:cxn>
              <a:cxn ang="0">
                <a:pos x="connsiteX3" y="connsiteY3"/>
              </a:cxn>
            </a:cxnLst>
            <a:rect l="l" t="t" r="r" b="b"/>
            <a:pathLst>
              <a:path w="923925" h="47625">
                <a:moveTo>
                  <a:pt x="7143" y="7144"/>
                </a:moveTo>
                <a:lnTo>
                  <a:pt x="926115" y="7144"/>
                </a:lnTo>
                <a:lnTo>
                  <a:pt x="926115" y="47339"/>
                </a:lnTo>
                <a:lnTo>
                  <a:pt x="7143" y="47339"/>
                </a:lnTo>
                <a:close/>
              </a:path>
            </a:pathLst>
          </a:custGeom>
          <a:solidFill>
            <a:srgbClr val="FFFFFF"/>
          </a:solid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A7285301-EED1-4AA2-BF97-26E84B13FB1E}"/>
              </a:ext>
            </a:extLst>
          </p:cNvPr>
          <p:cNvSpPr/>
          <p:nvPr/>
        </p:nvSpPr>
        <p:spPr>
          <a:xfrm>
            <a:off x="17473906" y="4614253"/>
            <a:ext cx="57157" cy="390570"/>
          </a:xfrm>
          <a:custGeom>
            <a:avLst/>
            <a:gdLst>
              <a:gd name="connsiteX0" fmla="*/ 7144 w 57150"/>
              <a:gd name="connsiteY0" fmla="*/ 7144 h 390525"/>
              <a:gd name="connsiteX1" fmla="*/ 58675 w 57150"/>
              <a:gd name="connsiteY1" fmla="*/ 7144 h 390525"/>
              <a:gd name="connsiteX2" fmla="*/ 58675 w 57150"/>
              <a:gd name="connsiteY2" fmla="*/ 387668 h 390525"/>
              <a:gd name="connsiteX3" fmla="*/ 7144 w 57150"/>
              <a:gd name="connsiteY3" fmla="*/ 387668 h 390525"/>
            </a:gdLst>
            <a:ahLst/>
            <a:cxnLst>
              <a:cxn ang="0">
                <a:pos x="connsiteX0" y="connsiteY0"/>
              </a:cxn>
              <a:cxn ang="0">
                <a:pos x="connsiteX1" y="connsiteY1"/>
              </a:cxn>
              <a:cxn ang="0">
                <a:pos x="connsiteX2" y="connsiteY2"/>
              </a:cxn>
              <a:cxn ang="0">
                <a:pos x="connsiteX3" y="connsiteY3"/>
              </a:cxn>
            </a:cxnLst>
            <a:rect l="l" t="t" r="r" b="b"/>
            <a:pathLst>
              <a:path w="57150" h="390525">
                <a:moveTo>
                  <a:pt x="7144" y="7144"/>
                </a:moveTo>
                <a:lnTo>
                  <a:pt x="58675" y="7144"/>
                </a:lnTo>
                <a:lnTo>
                  <a:pt x="58675" y="387668"/>
                </a:lnTo>
                <a:lnTo>
                  <a:pt x="7144" y="387668"/>
                </a:lnTo>
                <a:close/>
              </a:path>
            </a:pathLst>
          </a:custGeom>
          <a:solidFill>
            <a:srgbClr val="D09E75">
              <a:alpha val="50000"/>
            </a:srgbClr>
          </a:solid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C77B2B0C-031A-40E8-852F-664FA6286FA7}"/>
              </a:ext>
            </a:extLst>
          </p:cNvPr>
          <p:cNvSpPr/>
          <p:nvPr/>
        </p:nvSpPr>
        <p:spPr>
          <a:xfrm>
            <a:off x="17525441" y="4614253"/>
            <a:ext cx="114313" cy="114313"/>
          </a:xfrm>
          <a:custGeom>
            <a:avLst/>
            <a:gdLst>
              <a:gd name="connsiteX0" fmla="*/ 70962 w 114300"/>
              <a:gd name="connsiteY0" fmla="*/ 7144 h 114300"/>
              <a:gd name="connsiteX1" fmla="*/ 7144 w 114300"/>
              <a:gd name="connsiteY1" fmla="*/ 70961 h 114300"/>
              <a:gd name="connsiteX2" fmla="*/ 7144 w 114300"/>
              <a:gd name="connsiteY2" fmla="*/ 107632 h 114300"/>
              <a:gd name="connsiteX3" fmla="*/ 107538 w 114300"/>
              <a:gd name="connsiteY3" fmla="*/ 7144 h 114300"/>
            </a:gdLst>
            <a:ahLst/>
            <a:cxnLst>
              <a:cxn ang="0">
                <a:pos x="connsiteX0" y="connsiteY0"/>
              </a:cxn>
              <a:cxn ang="0">
                <a:pos x="connsiteX1" y="connsiteY1"/>
              </a:cxn>
              <a:cxn ang="0">
                <a:pos x="connsiteX2" y="connsiteY2"/>
              </a:cxn>
              <a:cxn ang="0">
                <a:pos x="connsiteX3" y="connsiteY3"/>
              </a:cxn>
            </a:cxnLst>
            <a:rect l="l" t="t" r="r" b="b"/>
            <a:pathLst>
              <a:path w="114300" h="114300">
                <a:moveTo>
                  <a:pt x="70962" y="7144"/>
                </a:moveTo>
                <a:lnTo>
                  <a:pt x="7144" y="70961"/>
                </a:lnTo>
                <a:lnTo>
                  <a:pt x="7144" y="107632"/>
                </a:lnTo>
                <a:lnTo>
                  <a:pt x="107538" y="7144"/>
                </a:lnTo>
                <a:close/>
              </a:path>
            </a:pathLst>
          </a:custGeom>
          <a:solidFill>
            <a:srgbClr val="FFFFFF"/>
          </a:solid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06C015E1-1FE8-4F0A-8B7B-C4B0623CAF2F}"/>
              </a:ext>
            </a:extLst>
          </p:cNvPr>
          <p:cNvSpPr/>
          <p:nvPr/>
        </p:nvSpPr>
        <p:spPr>
          <a:xfrm>
            <a:off x="17525441" y="4614253"/>
            <a:ext cx="438201" cy="390570"/>
          </a:xfrm>
          <a:custGeom>
            <a:avLst/>
            <a:gdLst>
              <a:gd name="connsiteX0" fmla="*/ 190024 w 438150"/>
              <a:gd name="connsiteY0" fmla="*/ 7144 h 390525"/>
              <a:gd name="connsiteX1" fmla="*/ 7144 w 438150"/>
              <a:gd name="connsiteY1" fmla="*/ 190119 h 390525"/>
              <a:gd name="connsiteX2" fmla="*/ 7144 w 438150"/>
              <a:gd name="connsiteY2" fmla="*/ 387667 h 390525"/>
              <a:gd name="connsiteX3" fmla="*/ 56007 w 438150"/>
              <a:gd name="connsiteY3" fmla="*/ 387667 h 390525"/>
              <a:gd name="connsiteX4" fmla="*/ 436341 w 438150"/>
              <a:gd name="connsiteY4" fmla="*/ 7144 h 390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150" h="390525">
                <a:moveTo>
                  <a:pt x="190024" y="7144"/>
                </a:moveTo>
                <a:lnTo>
                  <a:pt x="7144" y="190119"/>
                </a:lnTo>
                <a:lnTo>
                  <a:pt x="7144" y="387667"/>
                </a:lnTo>
                <a:lnTo>
                  <a:pt x="56007" y="387667"/>
                </a:lnTo>
                <a:lnTo>
                  <a:pt x="436341" y="7144"/>
                </a:lnTo>
                <a:close/>
              </a:path>
            </a:pathLst>
          </a:custGeom>
          <a:solidFill>
            <a:srgbClr val="FFFFFF"/>
          </a:solid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51625BFC-48C4-4A5A-961F-47C8693E24EC}"/>
              </a:ext>
            </a:extLst>
          </p:cNvPr>
          <p:cNvSpPr/>
          <p:nvPr/>
        </p:nvSpPr>
        <p:spPr>
          <a:xfrm>
            <a:off x="17658998" y="4614253"/>
            <a:ext cx="476305" cy="390570"/>
          </a:xfrm>
          <a:custGeom>
            <a:avLst/>
            <a:gdLst>
              <a:gd name="connsiteX0" fmla="*/ 387382 w 476250"/>
              <a:gd name="connsiteY0" fmla="*/ 7144 h 390525"/>
              <a:gd name="connsiteX1" fmla="*/ 7144 w 476250"/>
              <a:gd name="connsiteY1" fmla="*/ 387667 h 390525"/>
              <a:gd name="connsiteX2" fmla="*/ 98203 w 476250"/>
              <a:gd name="connsiteY2" fmla="*/ 387667 h 390525"/>
              <a:gd name="connsiteX3" fmla="*/ 478441 w 476250"/>
              <a:gd name="connsiteY3" fmla="*/ 7144 h 390525"/>
            </a:gdLst>
            <a:ahLst/>
            <a:cxnLst>
              <a:cxn ang="0">
                <a:pos x="connsiteX0" y="connsiteY0"/>
              </a:cxn>
              <a:cxn ang="0">
                <a:pos x="connsiteX1" y="connsiteY1"/>
              </a:cxn>
              <a:cxn ang="0">
                <a:pos x="connsiteX2" y="connsiteY2"/>
              </a:cxn>
              <a:cxn ang="0">
                <a:pos x="connsiteX3" y="connsiteY3"/>
              </a:cxn>
            </a:cxnLst>
            <a:rect l="l" t="t" r="r" b="b"/>
            <a:pathLst>
              <a:path w="476250" h="390525">
                <a:moveTo>
                  <a:pt x="387382" y="7144"/>
                </a:moveTo>
                <a:lnTo>
                  <a:pt x="7144" y="387667"/>
                </a:lnTo>
                <a:lnTo>
                  <a:pt x="98203" y="387667"/>
                </a:lnTo>
                <a:lnTo>
                  <a:pt x="478441" y="7144"/>
                </a:lnTo>
                <a:close/>
              </a:path>
            </a:pathLst>
          </a:custGeom>
          <a:solidFill>
            <a:srgbClr val="FFFFFF"/>
          </a:solid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21DFEC12-D5E9-45D0-9173-9FBC6757A135}"/>
              </a:ext>
            </a:extLst>
          </p:cNvPr>
          <p:cNvSpPr/>
          <p:nvPr/>
        </p:nvSpPr>
        <p:spPr>
          <a:xfrm>
            <a:off x="18165881" y="4715992"/>
            <a:ext cx="285783" cy="285783"/>
          </a:xfrm>
          <a:custGeom>
            <a:avLst/>
            <a:gdLst>
              <a:gd name="connsiteX0" fmla="*/ 285750 w 285750"/>
              <a:gd name="connsiteY0" fmla="*/ 7144 h 285750"/>
              <a:gd name="connsiteX1" fmla="*/ 7144 w 285750"/>
              <a:gd name="connsiteY1" fmla="*/ 285940 h 285750"/>
              <a:gd name="connsiteX2" fmla="*/ 43721 w 285750"/>
              <a:gd name="connsiteY2" fmla="*/ 285940 h 285750"/>
              <a:gd name="connsiteX3" fmla="*/ 285750 w 285750"/>
              <a:gd name="connsiteY3" fmla="*/ 43815 h 285750"/>
            </a:gdLst>
            <a:ahLst/>
            <a:cxnLst>
              <a:cxn ang="0">
                <a:pos x="connsiteX0" y="connsiteY0"/>
              </a:cxn>
              <a:cxn ang="0">
                <a:pos x="connsiteX1" y="connsiteY1"/>
              </a:cxn>
              <a:cxn ang="0">
                <a:pos x="connsiteX2" y="connsiteY2"/>
              </a:cxn>
              <a:cxn ang="0">
                <a:pos x="connsiteX3" y="connsiteY3"/>
              </a:cxn>
            </a:cxnLst>
            <a:rect l="l" t="t" r="r" b="b"/>
            <a:pathLst>
              <a:path w="285750" h="285750">
                <a:moveTo>
                  <a:pt x="285750" y="7144"/>
                </a:moveTo>
                <a:lnTo>
                  <a:pt x="7144" y="285940"/>
                </a:lnTo>
                <a:lnTo>
                  <a:pt x="43721" y="285940"/>
                </a:lnTo>
                <a:lnTo>
                  <a:pt x="285750" y="43815"/>
                </a:lnTo>
                <a:close/>
              </a:path>
            </a:pathLst>
          </a:custGeom>
          <a:solidFill>
            <a:srgbClr val="FFFFFF"/>
          </a:solid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F959E38B-A954-457C-9880-A356359A851A}"/>
              </a:ext>
            </a:extLst>
          </p:cNvPr>
          <p:cNvSpPr/>
          <p:nvPr/>
        </p:nvSpPr>
        <p:spPr>
          <a:xfrm>
            <a:off x="18302582" y="4852787"/>
            <a:ext cx="152418" cy="152418"/>
          </a:xfrm>
          <a:custGeom>
            <a:avLst/>
            <a:gdLst>
              <a:gd name="connsiteX0" fmla="*/ 149065 w 152400"/>
              <a:gd name="connsiteY0" fmla="*/ 7144 h 152400"/>
              <a:gd name="connsiteX1" fmla="*/ 7144 w 152400"/>
              <a:gd name="connsiteY1" fmla="*/ 149161 h 152400"/>
              <a:gd name="connsiteX2" fmla="*/ 98202 w 152400"/>
              <a:gd name="connsiteY2" fmla="*/ 149161 h 152400"/>
              <a:gd name="connsiteX3" fmla="*/ 149065 w 152400"/>
              <a:gd name="connsiteY3" fmla="*/ 98203 h 152400"/>
            </a:gdLst>
            <a:ahLst/>
            <a:cxnLst>
              <a:cxn ang="0">
                <a:pos x="connsiteX0" y="connsiteY0"/>
              </a:cxn>
              <a:cxn ang="0">
                <a:pos x="connsiteX1" y="connsiteY1"/>
              </a:cxn>
              <a:cxn ang="0">
                <a:pos x="connsiteX2" y="connsiteY2"/>
              </a:cxn>
              <a:cxn ang="0">
                <a:pos x="connsiteX3" y="connsiteY3"/>
              </a:cxn>
            </a:cxnLst>
            <a:rect l="l" t="t" r="r" b="b"/>
            <a:pathLst>
              <a:path w="152400" h="152400">
                <a:moveTo>
                  <a:pt x="149065" y="7144"/>
                </a:moveTo>
                <a:lnTo>
                  <a:pt x="7144" y="149161"/>
                </a:lnTo>
                <a:lnTo>
                  <a:pt x="98202" y="149161"/>
                </a:lnTo>
                <a:lnTo>
                  <a:pt x="149065" y="98203"/>
                </a:lnTo>
                <a:close/>
              </a:path>
            </a:pathLst>
          </a:custGeom>
          <a:solidFill>
            <a:srgbClr val="FFFFFF"/>
          </a:solid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B40512F8-D5CC-46CE-B7EB-A1D02FCC9666}"/>
              </a:ext>
            </a:extLst>
          </p:cNvPr>
          <p:cNvSpPr/>
          <p:nvPr/>
        </p:nvSpPr>
        <p:spPr>
          <a:xfrm>
            <a:off x="17525442" y="4614253"/>
            <a:ext cx="924032" cy="38104"/>
          </a:xfrm>
          <a:custGeom>
            <a:avLst/>
            <a:gdLst>
              <a:gd name="connsiteX0" fmla="*/ 7143 w 923925"/>
              <a:gd name="connsiteY0" fmla="*/ 7144 h 38100"/>
              <a:gd name="connsiteX1" fmla="*/ 926115 w 923925"/>
              <a:gd name="connsiteY1" fmla="*/ 7144 h 38100"/>
              <a:gd name="connsiteX2" fmla="*/ 926115 w 923925"/>
              <a:gd name="connsiteY2" fmla="*/ 38195 h 38100"/>
              <a:gd name="connsiteX3" fmla="*/ 7143 w 923925"/>
              <a:gd name="connsiteY3" fmla="*/ 38195 h 38100"/>
            </a:gdLst>
            <a:ahLst/>
            <a:cxnLst>
              <a:cxn ang="0">
                <a:pos x="connsiteX0" y="connsiteY0"/>
              </a:cxn>
              <a:cxn ang="0">
                <a:pos x="connsiteX1" y="connsiteY1"/>
              </a:cxn>
              <a:cxn ang="0">
                <a:pos x="connsiteX2" y="connsiteY2"/>
              </a:cxn>
              <a:cxn ang="0">
                <a:pos x="connsiteX3" y="connsiteY3"/>
              </a:cxn>
            </a:cxnLst>
            <a:rect l="l" t="t" r="r" b="b"/>
            <a:pathLst>
              <a:path w="923925" h="38100">
                <a:moveTo>
                  <a:pt x="7143" y="7144"/>
                </a:moveTo>
                <a:lnTo>
                  <a:pt x="926115" y="7144"/>
                </a:lnTo>
                <a:lnTo>
                  <a:pt x="926115" y="38195"/>
                </a:lnTo>
                <a:lnTo>
                  <a:pt x="7143" y="38195"/>
                </a:lnTo>
                <a:close/>
              </a:path>
            </a:pathLst>
          </a:custGeom>
          <a:solidFill>
            <a:srgbClr val="D09E75">
              <a:alpha val="50000"/>
            </a:srgbClr>
          </a:solid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A2239DB7-B5AF-4F35-AB24-01A68A32F1A3}"/>
              </a:ext>
            </a:extLst>
          </p:cNvPr>
          <p:cNvSpPr/>
          <p:nvPr/>
        </p:nvSpPr>
        <p:spPr>
          <a:xfrm>
            <a:off x="1746787" y="1442347"/>
            <a:ext cx="20023867" cy="104787"/>
          </a:xfrm>
          <a:custGeom>
            <a:avLst/>
            <a:gdLst>
              <a:gd name="connsiteX0" fmla="*/ 7144 w 20021550"/>
              <a:gd name="connsiteY0" fmla="*/ 7144 h 104775"/>
              <a:gd name="connsiteX1" fmla="*/ 20014786 w 20021550"/>
              <a:gd name="connsiteY1" fmla="*/ 7144 h 104775"/>
              <a:gd name="connsiteX2" fmla="*/ 20014786 w 20021550"/>
              <a:gd name="connsiteY2" fmla="*/ 105442 h 104775"/>
              <a:gd name="connsiteX3" fmla="*/ 7143 w 20021550"/>
              <a:gd name="connsiteY3" fmla="*/ 105442 h 104775"/>
            </a:gdLst>
            <a:ahLst/>
            <a:cxnLst>
              <a:cxn ang="0">
                <a:pos x="connsiteX0" y="connsiteY0"/>
              </a:cxn>
              <a:cxn ang="0">
                <a:pos x="connsiteX1" y="connsiteY1"/>
              </a:cxn>
              <a:cxn ang="0">
                <a:pos x="connsiteX2" y="connsiteY2"/>
              </a:cxn>
              <a:cxn ang="0">
                <a:pos x="connsiteX3" y="connsiteY3"/>
              </a:cxn>
            </a:cxnLst>
            <a:rect l="l" t="t" r="r" b="b"/>
            <a:pathLst>
              <a:path w="20021550" h="104775">
                <a:moveTo>
                  <a:pt x="7144" y="7144"/>
                </a:moveTo>
                <a:lnTo>
                  <a:pt x="20014786" y="7144"/>
                </a:lnTo>
                <a:lnTo>
                  <a:pt x="20014786" y="105442"/>
                </a:lnTo>
                <a:lnTo>
                  <a:pt x="7143" y="105442"/>
                </a:lnTo>
                <a:close/>
              </a:path>
            </a:pathLst>
          </a:custGeom>
          <a:solidFill>
            <a:srgbClr val="3B5155"/>
          </a:solid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967FE652-3605-4875-A2D9-145791796308}"/>
              </a:ext>
            </a:extLst>
          </p:cNvPr>
          <p:cNvSpPr/>
          <p:nvPr/>
        </p:nvSpPr>
        <p:spPr>
          <a:xfrm>
            <a:off x="1746787" y="1208767"/>
            <a:ext cx="20023867" cy="38104"/>
          </a:xfrm>
          <a:custGeom>
            <a:avLst/>
            <a:gdLst>
              <a:gd name="connsiteX0" fmla="*/ 7144 w 20021550"/>
              <a:gd name="connsiteY0" fmla="*/ 7144 h 38100"/>
              <a:gd name="connsiteX1" fmla="*/ 20014786 w 20021550"/>
              <a:gd name="connsiteY1" fmla="*/ 7144 h 38100"/>
              <a:gd name="connsiteX2" fmla="*/ 20014786 w 20021550"/>
              <a:gd name="connsiteY2" fmla="*/ 34004 h 38100"/>
              <a:gd name="connsiteX3" fmla="*/ 7143 w 20021550"/>
              <a:gd name="connsiteY3" fmla="*/ 34004 h 38100"/>
            </a:gdLst>
            <a:ahLst/>
            <a:cxnLst>
              <a:cxn ang="0">
                <a:pos x="connsiteX0" y="connsiteY0"/>
              </a:cxn>
              <a:cxn ang="0">
                <a:pos x="connsiteX1" y="connsiteY1"/>
              </a:cxn>
              <a:cxn ang="0">
                <a:pos x="connsiteX2" y="connsiteY2"/>
              </a:cxn>
              <a:cxn ang="0">
                <a:pos x="connsiteX3" y="connsiteY3"/>
              </a:cxn>
            </a:cxnLst>
            <a:rect l="l" t="t" r="r" b="b"/>
            <a:pathLst>
              <a:path w="20021550" h="38100">
                <a:moveTo>
                  <a:pt x="7144" y="7144"/>
                </a:moveTo>
                <a:lnTo>
                  <a:pt x="20014786" y="7144"/>
                </a:lnTo>
                <a:lnTo>
                  <a:pt x="20014786" y="34004"/>
                </a:lnTo>
                <a:lnTo>
                  <a:pt x="7143" y="34004"/>
                </a:lnTo>
                <a:close/>
              </a:path>
            </a:pathLst>
          </a:custGeom>
          <a:solidFill>
            <a:srgbClr val="3B5155"/>
          </a:solid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2C9CB194-BC0E-4E06-9EDF-4164ADA721D8}"/>
              </a:ext>
            </a:extLst>
          </p:cNvPr>
          <p:cNvSpPr/>
          <p:nvPr/>
        </p:nvSpPr>
        <p:spPr>
          <a:xfrm>
            <a:off x="1746787" y="1334512"/>
            <a:ext cx="20023867" cy="66683"/>
          </a:xfrm>
          <a:custGeom>
            <a:avLst/>
            <a:gdLst>
              <a:gd name="connsiteX0" fmla="*/ 7144 w 20021550"/>
              <a:gd name="connsiteY0" fmla="*/ 7144 h 66675"/>
              <a:gd name="connsiteX1" fmla="*/ 20014786 w 20021550"/>
              <a:gd name="connsiteY1" fmla="*/ 7144 h 66675"/>
              <a:gd name="connsiteX2" fmla="*/ 20014786 w 20021550"/>
              <a:gd name="connsiteY2" fmla="*/ 64198 h 66675"/>
              <a:gd name="connsiteX3" fmla="*/ 7143 w 20021550"/>
              <a:gd name="connsiteY3" fmla="*/ 64198 h 66675"/>
            </a:gdLst>
            <a:ahLst/>
            <a:cxnLst>
              <a:cxn ang="0">
                <a:pos x="connsiteX0" y="connsiteY0"/>
              </a:cxn>
              <a:cxn ang="0">
                <a:pos x="connsiteX1" y="connsiteY1"/>
              </a:cxn>
              <a:cxn ang="0">
                <a:pos x="connsiteX2" y="connsiteY2"/>
              </a:cxn>
              <a:cxn ang="0">
                <a:pos x="connsiteX3" y="connsiteY3"/>
              </a:cxn>
            </a:cxnLst>
            <a:rect l="l" t="t" r="r" b="b"/>
            <a:pathLst>
              <a:path w="20021550" h="66675">
                <a:moveTo>
                  <a:pt x="7144" y="7144"/>
                </a:moveTo>
                <a:lnTo>
                  <a:pt x="20014786" y="7144"/>
                </a:lnTo>
                <a:lnTo>
                  <a:pt x="20014786" y="64198"/>
                </a:lnTo>
                <a:lnTo>
                  <a:pt x="7143" y="64198"/>
                </a:lnTo>
                <a:close/>
              </a:path>
            </a:pathLst>
          </a:custGeom>
          <a:solidFill>
            <a:srgbClr val="3B5155"/>
          </a:solid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BD5EB81A-58EC-4735-BD5A-34CE65197B48}"/>
              </a:ext>
            </a:extLst>
          </p:cNvPr>
          <p:cNvSpPr/>
          <p:nvPr/>
        </p:nvSpPr>
        <p:spPr>
          <a:xfrm>
            <a:off x="2462007" y="1491502"/>
            <a:ext cx="19299884" cy="104787"/>
          </a:xfrm>
          <a:custGeom>
            <a:avLst/>
            <a:gdLst>
              <a:gd name="connsiteX0" fmla="*/ 7144 w 19297650"/>
              <a:gd name="connsiteY0" fmla="*/ 7144 h 104775"/>
              <a:gd name="connsiteX1" fmla="*/ 19299554 w 19297650"/>
              <a:gd name="connsiteY1" fmla="*/ 7144 h 104775"/>
              <a:gd name="connsiteX2" fmla="*/ 19299554 w 19297650"/>
              <a:gd name="connsiteY2" fmla="*/ 105442 h 104775"/>
              <a:gd name="connsiteX3" fmla="*/ 7143 w 19297650"/>
              <a:gd name="connsiteY3" fmla="*/ 105442 h 104775"/>
            </a:gdLst>
            <a:ahLst/>
            <a:cxnLst>
              <a:cxn ang="0">
                <a:pos x="connsiteX0" y="connsiteY0"/>
              </a:cxn>
              <a:cxn ang="0">
                <a:pos x="connsiteX1" y="connsiteY1"/>
              </a:cxn>
              <a:cxn ang="0">
                <a:pos x="connsiteX2" y="connsiteY2"/>
              </a:cxn>
              <a:cxn ang="0">
                <a:pos x="connsiteX3" y="connsiteY3"/>
              </a:cxn>
            </a:cxnLst>
            <a:rect l="l" t="t" r="r" b="b"/>
            <a:pathLst>
              <a:path w="19297650" h="104775">
                <a:moveTo>
                  <a:pt x="7144" y="7144"/>
                </a:moveTo>
                <a:lnTo>
                  <a:pt x="19299554" y="7144"/>
                </a:lnTo>
                <a:lnTo>
                  <a:pt x="19299554" y="105442"/>
                </a:lnTo>
                <a:lnTo>
                  <a:pt x="7143" y="105442"/>
                </a:lnTo>
                <a:close/>
              </a:path>
            </a:pathLst>
          </a:custGeom>
          <a:solidFill>
            <a:srgbClr val="F1E4D9"/>
          </a:solid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0AEDFFDB-BE8E-464A-B308-8CFA51F8AFF7}"/>
              </a:ext>
            </a:extLst>
          </p:cNvPr>
          <p:cNvSpPr/>
          <p:nvPr/>
        </p:nvSpPr>
        <p:spPr>
          <a:xfrm>
            <a:off x="5897882" y="645393"/>
            <a:ext cx="28578" cy="352466"/>
          </a:xfrm>
          <a:custGeom>
            <a:avLst/>
            <a:gdLst>
              <a:gd name="connsiteX0" fmla="*/ 7144 w 28575"/>
              <a:gd name="connsiteY0" fmla="*/ 7144 h 352425"/>
              <a:gd name="connsiteX1" fmla="*/ 26956 w 28575"/>
              <a:gd name="connsiteY1" fmla="*/ 7144 h 352425"/>
              <a:gd name="connsiteX2" fmla="*/ 26956 w 28575"/>
              <a:gd name="connsiteY2" fmla="*/ 351282 h 352425"/>
              <a:gd name="connsiteX3" fmla="*/ 7144 w 28575"/>
              <a:gd name="connsiteY3" fmla="*/ 351282 h 352425"/>
            </a:gdLst>
            <a:ahLst/>
            <a:cxnLst>
              <a:cxn ang="0">
                <a:pos x="connsiteX0" y="connsiteY0"/>
              </a:cxn>
              <a:cxn ang="0">
                <a:pos x="connsiteX1" y="connsiteY1"/>
              </a:cxn>
              <a:cxn ang="0">
                <a:pos x="connsiteX2" y="connsiteY2"/>
              </a:cxn>
              <a:cxn ang="0">
                <a:pos x="connsiteX3" y="connsiteY3"/>
              </a:cxn>
            </a:cxnLst>
            <a:rect l="l" t="t" r="r" b="b"/>
            <a:pathLst>
              <a:path w="28575" h="352425">
                <a:moveTo>
                  <a:pt x="7144" y="7144"/>
                </a:moveTo>
                <a:lnTo>
                  <a:pt x="26956" y="7144"/>
                </a:lnTo>
                <a:lnTo>
                  <a:pt x="26956" y="351282"/>
                </a:lnTo>
                <a:lnTo>
                  <a:pt x="7144" y="351282"/>
                </a:lnTo>
                <a:close/>
              </a:path>
            </a:pathLst>
          </a:custGeom>
          <a:solidFill>
            <a:srgbClr val="504639"/>
          </a:solid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6F4C87E0-35E5-4FB0-825F-2750610CC6FF}"/>
              </a:ext>
            </a:extLst>
          </p:cNvPr>
          <p:cNvSpPr/>
          <p:nvPr/>
        </p:nvSpPr>
        <p:spPr>
          <a:xfrm>
            <a:off x="7935038" y="645393"/>
            <a:ext cx="28578" cy="352466"/>
          </a:xfrm>
          <a:custGeom>
            <a:avLst/>
            <a:gdLst>
              <a:gd name="connsiteX0" fmla="*/ 7144 w 28575"/>
              <a:gd name="connsiteY0" fmla="*/ 7144 h 352425"/>
              <a:gd name="connsiteX1" fmla="*/ 26956 w 28575"/>
              <a:gd name="connsiteY1" fmla="*/ 7144 h 352425"/>
              <a:gd name="connsiteX2" fmla="*/ 26956 w 28575"/>
              <a:gd name="connsiteY2" fmla="*/ 351282 h 352425"/>
              <a:gd name="connsiteX3" fmla="*/ 7144 w 28575"/>
              <a:gd name="connsiteY3" fmla="*/ 351282 h 352425"/>
            </a:gdLst>
            <a:ahLst/>
            <a:cxnLst>
              <a:cxn ang="0">
                <a:pos x="connsiteX0" y="connsiteY0"/>
              </a:cxn>
              <a:cxn ang="0">
                <a:pos x="connsiteX1" y="connsiteY1"/>
              </a:cxn>
              <a:cxn ang="0">
                <a:pos x="connsiteX2" y="connsiteY2"/>
              </a:cxn>
              <a:cxn ang="0">
                <a:pos x="connsiteX3" y="connsiteY3"/>
              </a:cxn>
            </a:cxnLst>
            <a:rect l="l" t="t" r="r" b="b"/>
            <a:pathLst>
              <a:path w="28575" h="352425">
                <a:moveTo>
                  <a:pt x="7144" y="7144"/>
                </a:moveTo>
                <a:lnTo>
                  <a:pt x="26956" y="7144"/>
                </a:lnTo>
                <a:lnTo>
                  <a:pt x="26956" y="351282"/>
                </a:lnTo>
                <a:lnTo>
                  <a:pt x="7144" y="351282"/>
                </a:lnTo>
                <a:close/>
              </a:path>
            </a:pathLst>
          </a:custGeom>
          <a:solidFill>
            <a:srgbClr val="504639"/>
          </a:solid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1A218F32-3FB1-4AD1-85B8-091588B0075F}"/>
              </a:ext>
            </a:extLst>
          </p:cNvPr>
          <p:cNvSpPr/>
          <p:nvPr/>
        </p:nvSpPr>
        <p:spPr>
          <a:xfrm>
            <a:off x="5340795" y="888023"/>
            <a:ext cx="3181718" cy="142892"/>
          </a:xfrm>
          <a:custGeom>
            <a:avLst/>
            <a:gdLst>
              <a:gd name="connsiteX0" fmla="*/ 3158585 w 3181350"/>
              <a:gd name="connsiteY0" fmla="*/ 107061 h 142875"/>
              <a:gd name="connsiteX1" fmla="*/ 3057144 w 3181350"/>
              <a:gd name="connsiteY1" fmla="*/ 7144 h 142875"/>
              <a:gd name="connsiteX2" fmla="*/ 614743 w 3181350"/>
              <a:gd name="connsiteY2" fmla="*/ 7144 h 142875"/>
              <a:gd name="connsiteX3" fmla="*/ 439674 w 3181350"/>
              <a:gd name="connsiteY3" fmla="*/ 7144 h 142875"/>
              <a:gd name="connsiteX4" fmla="*/ 126778 w 3181350"/>
              <a:gd name="connsiteY4" fmla="*/ 7144 h 142875"/>
              <a:gd name="connsiteX5" fmla="*/ 25336 w 3181350"/>
              <a:gd name="connsiteY5" fmla="*/ 107061 h 142875"/>
              <a:gd name="connsiteX6" fmla="*/ 7144 w 3181350"/>
              <a:gd name="connsiteY6" fmla="*/ 125254 h 142875"/>
              <a:gd name="connsiteX7" fmla="*/ 25336 w 3181350"/>
              <a:gd name="connsiteY7" fmla="*/ 143447 h 142875"/>
              <a:gd name="connsiteX8" fmla="*/ 3158490 w 3181350"/>
              <a:gd name="connsiteY8" fmla="*/ 143447 h 142875"/>
              <a:gd name="connsiteX9" fmla="*/ 3176683 w 3181350"/>
              <a:gd name="connsiteY9" fmla="*/ 125254 h 142875"/>
              <a:gd name="connsiteX10" fmla="*/ 3158585 w 3181350"/>
              <a:gd name="connsiteY10" fmla="*/ 10706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81350" h="142875">
                <a:moveTo>
                  <a:pt x="3158585" y="107061"/>
                </a:moveTo>
                <a:lnTo>
                  <a:pt x="3057144" y="7144"/>
                </a:lnTo>
                <a:lnTo>
                  <a:pt x="614743" y="7144"/>
                </a:lnTo>
                <a:lnTo>
                  <a:pt x="439674" y="7144"/>
                </a:lnTo>
                <a:lnTo>
                  <a:pt x="126778" y="7144"/>
                </a:lnTo>
                <a:lnTo>
                  <a:pt x="25336" y="107061"/>
                </a:lnTo>
                <a:cubicBezTo>
                  <a:pt x="15240" y="107061"/>
                  <a:pt x="7144" y="115253"/>
                  <a:pt x="7144" y="125254"/>
                </a:cubicBezTo>
                <a:cubicBezTo>
                  <a:pt x="7144" y="135255"/>
                  <a:pt x="15335" y="143447"/>
                  <a:pt x="25336" y="143447"/>
                </a:cubicBezTo>
                <a:lnTo>
                  <a:pt x="3158490" y="143447"/>
                </a:lnTo>
                <a:cubicBezTo>
                  <a:pt x="3168586" y="143447"/>
                  <a:pt x="3176683" y="135255"/>
                  <a:pt x="3176683" y="125254"/>
                </a:cubicBezTo>
                <a:cubicBezTo>
                  <a:pt x="3176683" y="115253"/>
                  <a:pt x="3168586" y="107061"/>
                  <a:pt x="3158585" y="107061"/>
                </a:cubicBezTo>
                <a:close/>
              </a:path>
            </a:pathLst>
          </a:custGeom>
          <a:solidFill>
            <a:srgbClr val="504639"/>
          </a:solid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0D2B263A-8370-4A08-B16B-22ADB6BB10CD}"/>
              </a:ext>
            </a:extLst>
          </p:cNvPr>
          <p:cNvSpPr/>
          <p:nvPr/>
        </p:nvSpPr>
        <p:spPr>
          <a:xfrm>
            <a:off x="5340795" y="888118"/>
            <a:ext cx="2972144" cy="142892"/>
          </a:xfrm>
          <a:custGeom>
            <a:avLst/>
            <a:gdLst>
              <a:gd name="connsiteX0" fmla="*/ 2955703 w 2971800"/>
              <a:gd name="connsiteY0" fmla="*/ 106966 h 142875"/>
              <a:gd name="connsiteX1" fmla="*/ 2854357 w 2971800"/>
              <a:gd name="connsiteY1" fmla="*/ 7144 h 142875"/>
              <a:gd name="connsiteX2" fmla="*/ 614743 w 2971800"/>
              <a:gd name="connsiteY2" fmla="*/ 7144 h 142875"/>
              <a:gd name="connsiteX3" fmla="*/ 439674 w 2971800"/>
              <a:gd name="connsiteY3" fmla="*/ 7144 h 142875"/>
              <a:gd name="connsiteX4" fmla="*/ 411956 w 2971800"/>
              <a:gd name="connsiteY4" fmla="*/ 7144 h 142875"/>
              <a:gd name="connsiteX5" fmla="*/ 236887 w 2971800"/>
              <a:gd name="connsiteY5" fmla="*/ 7144 h 142875"/>
              <a:gd name="connsiteX6" fmla="*/ 126778 w 2971800"/>
              <a:gd name="connsiteY6" fmla="*/ 7144 h 142875"/>
              <a:gd name="connsiteX7" fmla="*/ 25336 w 2971800"/>
              <a:gd name="connsiteY7" fmla="*/ 107061 h 142875"/>
              <a:gd name="connsiteX8" fmla="*/ 7144 w 2971800"/>
              <a:gd name="connsiteY8" fmla="*/ 125254 h 142875"/>
              <a:gd name="connsiteX9" fmla="*/ 25336 w 2971800"/>
              <a:gd name="connsiteY9" fmla="*/ 143447 h 142875"/>
              <a:gd name="connsiteX10" fmla="*/ 2955703 w 2971800"/>
              <a:gd name="connsiteY10" fmla="*/ 143447 h 142875"/>
              <a:gd name="connsiteX11" fmla="*/ 2973895 w 2971800"/>
              <a:gd name="connsiteY11" fmla="*/ 125254 h 142875"/>
              <a:gd name="connsiteX12" fmla="*/ 2955703 w 2971800"/>
              <a:gd name="connsiteY12" fmla="*/ 106966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71800" h="142875">
                <a:moveTo>
                  <a:pt x="2955703" y="106966"/>
                </a:moveTo>
                <a:lnTo>
                  <a:pt x="2854357" y="7144"/>
                </a:lnTo>
                <a:lnTo>
                  <a:pt x="614743" y="7144"/>
                </a:lnTo>
                <a:lnTo>
                  <a:pt x="439674" y="7144"/>
                </a:lnTo>
                <a:lnTo>
                  <a:pt x="411956" y="7144"/>
                </a:lnTo>
                <a:lnTo>
                  <a:pt x="236887" y="7144"/>
                </a:lnTo>
                <a:lnTo>
                  <a:pt x="126778" y="7144"/>
                </a:lnTo>
                <a:lnTo>
                  <a:pt x="25336" y="107061"/>
                </a:lnTo>
                <a:cubicBezTo>
                  <a:pt x="15240" y="107061"/>
                  <a:pt x="7144" y="115253"/>
                  <a:pt x="7144" y="125254"/>
                </a:cubicBezTo>
                <a:cubicBezTo>
                  <a:pt x="7144" y="135255"/>
                  <a:pt x="15335" y="143447"/>
                  <a:pt x="25336" y="143447"/>
                </a:cubicBezTo>
                <a:lnTo>
                  <a:pt x="2955703" y="143447"/>
                </a:lnTo>
                <a:cubicBezTo>
                  <a:pt x="2965799" y="143447"/>
                  <a:pt x="2973895" y="135255"/>
                  <a:pt x="2973895" y="125254"/>
                </a:cubicBezTo>
                <a:cubicBezTo>
                  <a:pt x="2973895" y="115253"/>
                  <a:pt x="2965799" y="106966"/>
                  <a:pt x="2955703" y="106966"/>
                </a:cubicBezTo>
                <a:close/>
              </a:path>
            </a:pathLst>
          </a:custGeom>
          <a:solidFill>
            <a:srgbClr val="71513D"/>
          </a:solid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585171E2-9BD7-4875-B586-6A43C2B04771}"/>
              </a:ext>
            </a:extLst>
          </p:cNvPr>
          <p:cNvSpPr/>
          <p:nvPr/>
        </p:nvSpPr>
        <p:spPr>
          <a:xfrm>
            <a:off x="4895450" y="1024437"/>
            <a:ext cx="4153381" cy="1495598"/>
          </a:xfrm>
          <a:custGeom>
            <a:avLst/>
            <a:gdLst>
              <a:gd name="connsiteX0" fmla="*/ 4152519 w 4152900"/>
              <a:gd name="connsiteY0" fmla="*/ 1491520 h 1495425"/>
              <a:gd name="connsiteX1" fmla="*/ 7144 w 4152900"/>
              <a:gd name="connsiteY1" fmla="*/ 1491520 h 1495425"/>
              <a:gd name="connsiteX2" fmla="*/ 615505 w 4152900"/>
              <a:gd name="connsiteY2" fmla="*/ 7144 h 1495425"/>
              <a:gd name="connsiteX3" fmla="*/ 3544157 w 4152900"/>
              <a:gd name="connsiteY3" fmla="*/ 7144 h 1495425"/>
            </a:gdLst>
            <a:ahLst/>
            <a:cxnLst>
              <a:cxn ang="0">
                <a:pos x="connsiteX0" y="connsiteY0"/>
              </a:cxn>
              <a:cxn ang="0">
                <a:pos x="connsiteX1" y="connsiteY1"/>
              </a:cxn>
              <a:cxn ang="0">
                <a:pos x="connsiteX2" y="connsiteY2"/>
              </a:cxn>
              <a:cxn ang="0">
                <a:pos x="connsiteX3" y="connsiteY3"/>
              </a:cxn>
            </a:cxnLst>
            <a:rect l="l" t="t" r="r" b="b"/>
            <a:pathLst>
              <a:path w="4152900" h="1495425">
                <a:moveTo>
                  <a:pt x="4152519" y="1491520"/>
                </a:moveTo>
                <a:lnTo>
                  <a:pt x="7144" y="1491520"/>
                </a:lnTo>
                <a:lnTo>
                  <a:pt x="615505" y="7144"/>
                </a:lnTo>
                <a:lnTo>
                  <a:pt x="3544157" y="7144"/>
                </a:lnTo>
                <a:close/>
              </a:path>
            </a:pathLst>
          </a:custGeom>
          <a:solidFill>
            <a:srgbClr val="F8E8D0">
              <a:alpha val="80000"/>
            </a:srgbClr>
          </a:solid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A2AA0CDA-6A7B-4154-9BC2-B76D56FC0FDB}"/>
              </a:ext>
            </a:extLst>
          </p:cNvPr>
          <p:cNvSpPr/>
          <p:nvPr/>
        </p:nvSpPr>
        <p:spPr>
          <a:xfrm>
            <a:off x="2610804" y="645393"/>
            <a:ext cx="28578" cy="352466"/>
          </a:xfrm>
          <a:custGeom>
            <a:avLst/>
            <a:gdLst>
              <a:gd name="connsiteX0" fmla="*/ 7144 w 28575"/>
              <a:gd name="connsiteY0" fmla="*/ 7144 h 352425"/>
              <a:gd name="connsiteX1" fmla="*/ 26956 w 28575"/>
              <a:gd name="connsiteY1" fmla="*/ 7144 h 352425"/>
              <a:gd name="connsiteX2" fmla="*/ 26956 w 28575"/>
              <a:gd name="connsiteY2" fmla="*/ 351282 h 352425"/>
              <a:gd name="connsiteX3" fmla="*/ 7144 w 28575"/>
              <a:gd name="connsiteY3" fmla="*/ 351282 h 352425"/>
            </a:gdLst>
            <a:ahLst/>
            <a:cxnLst>
              <a:cxn ang="0">
                <a:pos x="connsiteX0" y="connsiteY0"/>
              </a:cxn>
              <a:cxn ang="0">
                <a:pos x="connsiteX1" y="connsiteY1"/>
              </a:cxn>
              <a:cxn ang="0">
                <a:pos x="connsiteX2" y="connsiteY2"/>
              </a:cxn>
              <a:cxn ang="0">
                <a:pos x="connsiteX3" y="connsiteY3"/>
              </a:cxn>
            </a:cxnLst>
            <a:rect l="l" t="t" r="r" b="b"/>
            <a:pathLst>
              <a:path w="28575" h="352425">
                <a:moveTo>
                  <a:pt x="7144" y="7144"/>
                </a:moveTo>
                <a:lnTo>
                  <a:pt x="26956" y="7144"/>
                </a:lnTo>
                <a:lnTo>
                  <a:pt x="26956" y="351282"/>
                </a:lnTo>
                <a:lnTo>
                  <a:pt x="7144" y="351282"/>
                </a:lnTo>
                <a:close/>
              </a:path>
            </a:pathLst>
          </a:custGeom>
          <a:solidFill>
            <a:srgbClr val="504639"/>
          </a:solid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10D06293-C359-4D5B-8B09-320D14A8F9B0}"/>
              </a:ext>
            </a:extLst>
          </p:cNvPr>
          <p:cNvSpPr/>
          <p:nvPr/>
        </p:nvSpPr>
        <p:spPr>
          <a:xfrm>
            <a:off x="3531122" y="645393"/>
            <a:ext cx="28578" cy="352466"/>
          </a:xfrm>
          <a:custGeom>
            <a:avLst/>
            <a:gdLst>
              <a:gd name="connsiteX0" fmla="*/ 7144 w 28575"/>
              <a:gd name="connsiteY0" fmla="*/ 7144 h 352425"/>
              <a:gd name="connsiteX1" fmla="*/ 26956 w 28575"/>
              <a:gd name="connsiteY1" fmla="*/ 7144 h 352425"/>
              <a:gd name="connsiteX2" fmla="*/ 26956 w 28575"/>
              <a:gd name="connsiteY2" fmla="*/ 351282 h 352425"/>
              <a:gd name="connsiteX3" fmla="*/ 7144 w 28575"/>
              <a:gd name="connsiteY3" fmla="*/ 351282 h 352425"/>
            </a:gdLst>
            <a:ahLst/>
            <a:cxnLst>
              <a:cxn ang="0">
                <a:pos x="connsiteX0" y="connsiteY0"/>
              </a:cxn>
              <a:cxn ang="0">
                <a:pos x="connsiteX1" y="connsiteY1"/>
              </a:cxn>
              <a:cxn ang="0">
                <a:pos x="connsiteX2" y="connsiteY2"/>
              </a:cxn>
              <a:cxn ang="0">
                <a:pos x="connsiteX3" y="connsiteY3"/>
              </a:cxn>
            </a:cxnLst>
            <a:rect l="l" t="t" r="r" b="b"/>
            <a:pathLst>
              <a:path w="28575" h="352425">
                <a:moveTo>
                  <a:pt x="7144" y="7144"/>
                </a:moveTo>
                <a:lnTo>
                  <a:pt x="26956" y="7144"/>
                </a:lnTo>
                <a:lnTo>
                  <a:pt x="26956" y="351282"/>
                </a:lnTo>
                <a:lnTo>
                  <a:pt x="7144" y="351282"/>
                </a:lnTo>
                <a:close/>
              </a:path>
            </a:pathLst>
          </a:custGeom>
          <a:solidFill>
            <a:srgbClr val="504639"/>
          </a:solid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2F55150B-132D-4382-A5F5-EDC2B04A1CE2}"/>
              </a:ext>
            </a:extLst>
          </p:cNvPr>
          <p:cNvSpPr/>
          <p:nvPr/>
        </p:nvSpPr>
        <p:spPr>
          <a:xfrm>
            <a:off x="2205849" y="888023"/>
            <a:ext cx="1762329" cy="142892"/>
          </a:xfrm>
          <a:custGeom>
            <a:avLst/>
            <a:gdLst>
              <a:gd name="connsiteX0" fmla="*/ 1738979 w 1762125"/>
              <a:gd name="connsiteY0" fmla="*/ 107061 h 142875"/>
              <a:gd name="connsiteX1" fmla="*/ 1637538 w 1762125"/>
              <a:gd name="connsiteY1" fmla="*/ 7144 h 142875"/>
              <a:gd name="connsiteX2" fmla="*/ 614839 w 1762125"/>
              <a:gd name="connsiteY2" fmla="*/ 7144 h 142875"/>
              <a:gd name="connsiteX3" fmla="*/ 439674 w 1762125"/>
              <a:gd name="connsiteY3" fmla="*/ 7144 h 142875"/>
              <a:gd name="connsiteX4" fmla="*/ 126778 w 1762125"/>
              <a:gd name="connsiteY4" fmla="*/ 7144 h 142875"/>
              <a:gd name="connsiteX5" fmla="*/ 25337 w 1762125"/>
              <a:gd name="connsiteY5" fmla="*/ 107061 h 142875"/>
              <a:gd name="connsiteX6" fmla="*/ 7144 w 1762125"/>
              <a:gd name="connsiteY6" fmla="*/ 125254 h 142875"/>
              <a:gd name="connsiteX7" fmla="*/ 25337 w 1762125"/>
              <a:gd name="connsiteY7" fmla="*/ 143447 h 142875"/>
              <a:gd name="connsiteX8" fmla="*/ 1738884 w 1762125"/>
              <a:gd name="connsiteY8" fmla="*/ 143447 h 142875"/>
              <a:gd name="connsiteX9" fmla="*/ 1757077 w 1762125"/>
              <a:gd name="connsiteY9" fmla="*/ 125254 h 142875"/>
              <a:gd name="connsiteX10" fmla="*/ 1738979 w 1762125"/>
              <a:gd name="connsiteY10" fmla="*/ 10706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62125" h="142875">
                <a:moveTo>
                  <a:pt x="1738979" y="107061"/>
                </a:moveTo>
                <a:lnTo>
                  <a:pt x="1637538" y="7144"/>
                </a:lnTo>
                <a:lnTo>
                  <a:pt x="614839" y="7144"/>
                </a:lnTo>
                <a:lnTo>
                  <a:pt x="439674" y="7144"/>
                </a:lnTo>
                <a:lnTo>
                  <a:pt x="126778" y="7144"/>
                </a:lnTo>
                <a:lnTo>
                  <a:pt x="25337" y="107061"/>
                </a:lnTo>
                <a:cubicBezTo>
                  <a:pt x="15240" y="107061"/>
                  <a:pt x="7144" y="115253"/>
                  <a:pt x="7144" y="125254"/>
                </a:cubicBezTo>
                <a:cubicBezTo>
                  <a:pt x="7144" y="135255"/>
                  <a:pt x="15335" y="143447"/>
                  <a:pt x="25337" y="143447"/>
                </a:cubicBezTo>
                <a:lnTo>
                  <a:pt x="1738884" y="143447"/>
                </a:lnTo>
                <a:cubicBezTo>
                  <a:pt x="1748981" y="143447"/>
                  <a:pt x="1757077" y="135255"/>
                  <a:pt x="1757077" y="125254"/>
                </a:cubicBezTo>
                <a:cubicBezTo>
                  <a:pt x="1757077" y="115253"/>
                  <a:pt x="1748981" y="107061"/>
                  <a:pt x="1738979" y="107061"/>
                </a:cubicBezTo>
                <a:close/>
              </a:path>
            </a:pathLst>
          </a:custGeom>
          <a:solidFill>
            <a:srgbClr val="504639"/>
          </a:solid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14867A75-C975-4B9E-A495-C748F87437FE}"/>
              </a:ext>
            </a:extLst>
          </p:cNvPr>
          <p:cNvSpPr/>
          <p:nvPr/>
        </p:nvSpPr>
        <p:spPr>
          <a:xfrm>
            <a:off x="2205849" y="888023"/>
            <a:ext cx="1552755" cy="142892"/>
          </a:xfrm>
          <a:custGeom>
            <a:avLst/>
            <a:gdLst>
              <a:gd name="connsiteX0" fmla="*/ 1536097 w 1552575"/>
              <a:gd name="connsiteY0" fmla="*/ 107061 h 142875"/>
              <a:gd name="connsiteX1" fmla="*/ 1434656 w 1552575"/>
              <a:gd name="connsiteY1" fmla="*/ 7144 h 142875"/>
              <a:gd name="connsiteX2" fmla="*/ 614744 w 1552575"/>
              <a:gd name="connsiteY2" fmla="*/ 7144 h 142875"/>
              <a:gd name="connsiteX3" fmla="*/ 439674 w 1552575"/>
              <a:gd name="connsiteY3" fmla="*/ 7144 h 142875"/>
              <a:gd name="connsiteX4" fmla="*/ 411956 w 1552575"/>
              <a:gd name="connsiteY4" fmla="*/ 7144 h 142875"/>
              <a:gd name="connsiteX5" fmla="*/ 236887 w 1552575"/>
              <a:gd name="connsiteY5" fmla="*/ 7144 h 142875"/>
              <a:gd name="connsiteX6" fmla="*/ 126778 w 1552575"/>
              <a:gd name="connsiteY6" fmla="*/ 7144 h 142875"/>
              <a:gd name="connsiteX7" fmla="*/ 25337 w 1552575"/>
              <a:gd name="connsiteY7" fmla="*/ 107061 h 142875"/>
              <a:gd name="connsiteX8" fmla="*/ 7144 w 1552575"/>
              <a:gd name="connsiteY8" fmla="*/ 125254 h 142875"/>
              <a:gd name="connsiteX9" fmla="*/ 25337 w 1552575"/>
              <a:gd name="connsiteY9" fmla="*/ 143447 h 142875"/>
              <a:gd name="connsiteX10" fmla="*/ 1536097 w 1552575"/>
              <a:gd name="connsiteY10" fmla="*/ 143447 h 142875"/>
              <a:gd name="connsiteX11" fmla="*/ 1554290 w 1552575"/>
              <a:gd name="connsiteY11" fmla="*/ 125254 h 142875"/>
              <a:gd name="connsiteX12" fmla="*/ 1536097 w 1552575"/>
              <a:gd name="connsiteY12" fmla="*/ 10706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52575" h="142875">
                <a:moveTo>
                  <a:pt x="1536097" y="107061"/>
                </a:moveTo>
                <a:lnTo>
                  <a:pt x="1434656" y="7144"/>
                </a:lnTo>
                <a:lnTo>
                  <a:pt x="614744" y="7144"/>
                </a:lnTo>
                <a:lnTo>
                  <a:pt x="439674" y="7144"/>
                </a:lnTo>
                <a:lnTo>
                  <a:pt x="411956" y="7144"/>
                </a:lnTo>
                <a:lnTo>
                  <a:pt x="236887" y="7144"/>
                </a:lnTo>
                <a:lnTo>
                  <a:pt x="126778" y="7144"/>
                </a:lnTo>
                <a:lnTo>
                  <a:pt x="25337" y="107061"/>
                </a:lnTo>
                <a:cubicBezTo>
                  <a:pt x="15240" y="107061"/>
                  <a:pt x="7144" y="115253"/>
                  <a:pt x="7144" y="125254"/>
                </a:cubicBezTo>
                <a:cubicBezTo>
                  <a:pt x="7144" y="135255"/>
                  <a:pt x="15335" y="143447"/>
                  <a:pt x="25337" y="143447"/>
                </a:cubicBezTo>
                <a:lnTo>
                  <a:pt x="1536097" y="143447"/>
                </a:lnTo>
                <a:cubicBezTo>
                  <a:pt x="1546193" y="143447"/>
                  <a:pt x="1554290" y="135255"/>
                  <a:pt x="1554290" y="125254"/>
                </a:cubicBezTo>
                <a:cubicBezTo>
                  <a:pt x="1554290" y="115253"/>
                  <a:pt x="1546193" y="107061"/>
                  <a:pt x="1536097" y="107061"/>
                </a:cubicBezTo>
                <a:close/>
              </a:path>
            </a:pathLst>
          </a:custGeom>
          <a:solidFill>
            <a:srgbClr val="71513D"/>
          </a:solid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EB5F7297-57F9-48E9-B16A-2D1B361AF0AF}"/>
              </a:ext>
            </a:extLst>
          </p:cNvPr>
          <p:cNvSpPr/>
          <p:nvPr/>
        </p:nvSpPr>
        <p:spPr>
          <a:xfrm>
            <a:off x="1669816" y="1024437"/>
            <a:ext cx="2829252" cy="1762329"/>
          </a:xfrm>
          <a:custGeom>
            <a:avLst/>
            <a:gdLst>
              <a:gd name="connsiteX0" fmla="*/ 2829782 w 2828925"/>
              <a:gd name="connsiteY0" fmla="*/ 1761554 h 1762125"/>
              <a:gd name="connsiteX1" fmla="*/ 7144 w 2828925"/>
              <a:gd name="connsiteY1" fmla="*/ 1761554 h 1762125"/>
              <a:gd name="connsiteX2" fmla="*/ 666179 w 2828925"/>
              <a:gd name="connsiteY2" fmla="*/ 7144 h 1762125"/>
              <a:gd name="connsiteX3" fmla="*/ 2170652 w 2828925"/>
              <a:gd name="connsiteY3" fmla="*/ 7144 h 1762125"/>
            </a:gdLst>
            <a:ahLst/>
            <a:cxnLst>
              <a:cxn ang="0">
                <a:pos x="connsiteX0" y="connsiteY0"/>
              </a:cxn>
              <a:cxn ang="0">
                <a:pos x="connsiteX1" y="connsiteY1"/>
              </a:cxn>
              <a:cxn ang="0">
                <a:pos x="connsiteX2" y="connsiteY2"/>
              </a:cxn>
              <a:cxn ang="0">
                <a:pos x="connsiteX3" y="connsiteY3"/>
              </a:cxn>
            </a:cxnLst>
            <a:rect l="l" t="t" r="r" b="b"/>
            <a:pathLst>
              <a:path w="2828925" h="1762125">
                <a:moveTo>
                  <a:pt x="2829782" y="1761554"/>
                </a:moveTo>
                <a:lnTo>
                  <a:pt x="7144" y="1761554"/>
                </a:lnTo>
                <a:lnTo>
                  <a:pt x="666179" y="7144"/>
                </a:lnTo>
                <a:lnTo>
                  <a:pt x="2170652" y="7144"/>
                </a:lnTo>
                <a:close/>
              </a:path>
            </a:pathLst>
          </a:custGeom>
          <a:solidFill>
            <a:srgbClr val="F8E8D0">
              <a:alpha val="80000"/>
            </a:srgbClr>
          </a:solid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4C41A6C8-E962-4871-A310-607948887250}"/>
              </a:ext>
            </a:extLst>
          </p:cNvPr>
          <p:cNvSpPr/>
          <p:nvPr/>
        </p:nvSpPr>
        <p:spPr>
          <a:xfrm>
            <a:off x="2717688" y="3660214"/>
            <a:ext cx="2276738" cy="2457735"/>
          </a:xfrm>
          <a:custGeom>
            <a:avLst/>
            <a:gdLst>
              <a:gd name="connsiteX0" fmla="*/ 1851469 w 2276475"/>
              <a:gd name="connsiteY0" fmla="*/ 9049 h 2457450"/>
              <a:gd name="connsiteX1" fmla="*/ 1837277 w 2276475"/>
              <a:gd name="connsiteY1" fmla="*/ 9049 h 2457450"/>
              <a:gd name="connsiteX2" fmla="*/ 1823085 w 2276475"/>
              <a:gd name="connsiteY2" fmla="*/ 8954 h 2457450"/>
              <a:gd name="connsiteX3" fmla="*/ 1808893 w 2276475"/>
              <a:gd name="connsiteY3" fmla="*/ 8954 h 2457450"/>
              <a:gd name="connsiteX4" fmla="*/ 1755172 w 2276475"/>
              <a:gd name="connsiteY4" fmla="*/ 8763 h 2457450"/>
              <a:gd name="connsiteX5" fmla="*/ 1610677 w 2276475"/>
              <a:gd name="connsiteY5" fmla="*/ 8191 h 2457450"/>
              <a:gd name="connsiteX6" fmla="*/ 1651826 w 2276475"/>
              <a:gd name="connsiteY6" fmla="*/ 9239 h 2457450"/>
              <a:gd name="connsiteX7" fmla="*/ 1651826 w 2276475"/>
              <a:gd name="connsiteY7" fmla="*/ 195263 h 2457450"/>
              <a:gd name="connsiteX8" fmla="*/ 1680210 w 2276475"/>
              <a:gd name="connsiteY8" fmla="*/ 195263 h 2457450"/>
              <a:gd name="connsiteX9" fmla="*/ 1680210 w 2276475"/>
              <a:gd name="connsiteY9" fmla="*/ 9239 h 2457450"/>
              <a:gd name="connsiteX10" fmla="*/ 1755172 w 2276475"/>
              <a:gd name="connsiteY10" fmla="*/ 9239 h 2457450"/>
              <a:gd name="connsiteX11" fmla="*/ 1808893 w 2276475"/>
              <a:gd name="connsiteY11" fmla="*/ 9144 h 2457450"/>
              <a:gd name="connsiteX12" fmla="*/ 1837658 w 2276475"/>
              <a:gd name="connsiteY12" fmla="*/ 9144 h 2457450"/>
              <a:gd name="connsiteX13" fmla="*/ 1837658 w 2276475"/>
              <a:gd name="connsiteY13" fmla="*/ 97726 h 2457450"/>
              <a:gd name="connsiteX14" fmla="*/ 1866043 w 2276475"/>
              <a:gd name="connsiteY14" fmla="*/ 97726 h 2457450"/>
              <a:gd name="connsiteX15" fmla="*/ 1866043 w 2276475"/>
              <a:gd name="connsiteY15" fmla="*/ 9144 h 2457450"/>
              <a:gd name="connsiteX16" fmla="*/ 1851469 w 2276475"/>
              <a:gd name="connsiteY16" fmla="*/ 9049 h 2457450"/>
              <a:gd name="connsiteX17" fmla="*/ 1586579 w 2276475"/>
              <a:gd name="connsiteY17" fmla="*/ 7620 h 2457450"/>
              <a:gd name="connsiteX18" fmla="*/ 1567339 w 2276475"/>
              <a:gd name="connsiteY18" fmla="*/ 7144 h 2457450"/>
              <a:gd name="connsiteX19" fmla="*/ 1566862 w 2276475"/>
              <a:gd name="connsiteY19" fmla="*/ 7620 h 2457450"/>
              <a:gd name="connsiteX20" fmla="*/ 1566386 w 2276475"/>
              <a:gd name="connsiteY20" fmla="*/ 8096 h 2457450"/>
              <a:gd name="connsiteX21" fmla="*/ 1600962 w 2276475"/>
              <a:gd name="connsiteY21" fmla="*/ 8191 h 2457450"/>
              <a:gd name="connsiteX22" fmla="*/ 1610677 w 2276475"/>
              <a:gd name="connsiteY22" fmla="*/ 8191 h 2457450"/>
              <a:gd name="connsiteX23" fmla="*/ 1600962 w 2276475"/>
              <a:gd name="connsiteY23" fmla="*/ 8001 h 2457450"/>
              <a:gd name="connsiteX24" fmla="*/ 1586579 w 2276475"/>
              <a:gd name="connsiteY24" fmla="*/ 7620 h 2457450"/>
              <a:gd name="connsiteX25" fmla="*/ 1465898 w 2276475"/>
              <a:gd name="connsiteY25" fmla="*/ 361379 h 2457450"/>
              <a:gd name="connsiteX26" fmla="*/ 1465898 w 2276475"/>
              <a:gd name="connsiteY26" fmla="*/ 477583 h 2457450"/>
              <a:gd name="connsiteX27" fmla="*/ 1469993 w 2276475"/>
              <a:gd name="connsiteY27" fmla="*/ 485108 h 2457450"/>
              <a:gd name="connsiteX28" fmla="*/ 1494282 w 2276475"/>
              <a:gd name="connsiteY28" fmla="*/ 460819 h 2457450"/>
              <a:gd name="connsiteX29" fmla="*/ 1494282 w 2276475"/>
              <a:gd name="connsiteY29" fmla="*/ 361379 h 2457450"/>
              <a:gd name="connsiteX30" fmla="*/ 1465898 w 2276475"/>
              <a:gd name="connsiteY30" fmla="*/ 361379 h 2457450"/>
              <a:gd name="connsiteX31" fmla="*/ 1098423 w 2276475"/>
              <a:gd name="connsiteY31" fmla="*/ 856869 h 2457450"/>
              <a:gd name="connsiteX32" fmla="*/ 1110139 w 2276475"/>
              <a:gd name="connsiteY32" fmla="*/ 878205 h 2457450"/>
              <a:gd name="connsiteX33" fmla="*/ 1122521 w 2276475"/>
              <a:gd name="connsiteY33" fmla="*/ 878205 h 2457450"/>
              <a:gd name="connsiteX34" fmla="*/ 1122521 w 2276475"/>
              <a:gd name="connsiteY34" fmla="*/ 832771 h 2457450"/>
              <a:gd name="connsiteX35" fmla="*/ 1098423 w 2276475"/>
              <a:gd name="connsiteY35" fmla="*/ 856869 h 2457450"/>
              <a:gd name="connsiteX36" fmla="*/ 1094137 w 2276475"/>
              <a:gd name="connsiteY36" fmla="*/ 520541 h 2457450"/>
              <a:gd name="connsiteX37" fmla="*/ 1094137 w 2276475"/>
              <a:gd name="connsiteY37" fmla="*/ 849154 h 2457450"/>
              <a:gd name="connsiteX38" fmla="*/ 1098423 w 2276475"/>
              <a:gd name="connsiteY38" fmla="*/ 856869 h 2457450"/>
              <a:gd name="connsiteX39" fmla="*/ 1122521 w 2276475"/>
              <a:gd name="connsiteY39" fmla="*/ 832771 h 2457450"/>
              <a:gd name="connsiteX40" fmla="*/ 1122521 w 2276475"/>
              <a:gd name="connsiteY40" fmla="*/ 572167 h 2457450"/>
              <a:gd name="connsiteX41" fmla="*/ 1094137 w 2276475"/>
              <a:gd name="connsiteY41" fmla="*/ 520541 h 2457450"/>
              <a:gd name="connsiteX42" fmla="*/ 982885 w 2276475"/>
              <a:gd name="connsiteY42" fmla="*/ 578358 h 2457450"/>
              <a:gd name="connsiteX43" fmla="*/ 987743 w 2276475"/>
              <a:gd name="connsiteY43" fmla="*/ 587216 h 2457450"/>
              <a:gd name="connsiteX44" fmla="*/ 996982 w 2276475"/>
              <a:gd name="connsiteY44" fmla="*/ 577977 h 2457450"/>
              <a:gd name="connsiteX45" fmla="*/ 982885 w 2276475"/>
              <a:gd name="connsiteY45" fmla="*/ 577977 h 2457450"/>
              <a:gd name="connsiteX46" fmla="*/ 982885 w 2276475"/>
              <a:gd name="connsiteY46" fmla="*/ 578358 h 2457450"/>
              <a:gd name="connsiteX47" fmla="*/ 908209 w 2276475"/>
              <a:gd name="connsiteY47" fmla="*/ 703707 h 2457450"/>
              <a:gd name="connsiteX48" fmla="*/ 908209 w 2276475"/>
              <a:gd name="connsiteY48" fmla="*/ 925449 h 2457450"/>
              <a:gd name="connsiteX49" fmla="*/ 936593 w 2276475"/>
              <a:gd name="connsiteY49" fmla="*/ 976979 h 2457450"/>
              <a:gd name="connsiteX50" fmla="*/ 936593 w 2276475"/>
              <a:gd name="connsiteY50" fmla="*/ 703707 h 2457450"/>
              <a:gd name="connsiteX51" fmla="*/ 908209 w 2276475"/>
              <a:gd name="connsiteY51" fmla="*/ 703707 h 2457450"/>
              <a:gd name="connsiteX52" fmla="*/ 426434 w 2276475"/>
              <a:gd name="connsiteY52" fmla="*/ 1080897 h 2457450"/>
              <a:gd name="connsiteX53" fmla="*/ 426434 w 2276475"/>
              <a:gd name="connsiteY53" fmla="*/ 1148906 h 2457450"/>
              <a:gd name="connsiteX54" fmla="*/ 450818 w 2276475"/>
              <a:gd name="connsiteY54" fmla="*/ 1124522 h 2457450"/>
              <a:gd name="connsiteX55" fmla="*/ 450818 w 2276475"/>
              <a:gd name="connsiteY55" fmla="*/ 1056418 h 2457450"/>
              <a:gd name="connsiteX56" fmla="*/ 426434 w 2276475"/>
              <a:gd name="connsiteY56" fmla="*/ 1080897 h 2457450"/>
              <a:gd name="connsiteX57" fmla="*/ 685038 w 2276475"/>
              <a:gd name="connsiteY57" fmla="*/ 822007 h 2457450"/>
              <a:gd name="connsiteX58" fmla="*/ 614839 w 2276475"/>
              <a:gd name="connsiteY58" fmla="*/ 892302 h 2457450"/>
              <a:gd name="connsiteX59" fmla="*/ 598646 w 2276475"/>
              <a:gd name="connsiteY59" fmla="*/ 908494 h 2457450"/>
              <a:gd name="connsiteX60" fmla="*/ 598646 w 2276475"/>
              <a:gd name="connsiteY60" fmla="*/ 976598 h 2457450"/>
              <a:gd name="connsiteX61" fmla="*/ 614839 w 2276475"/>
              <a:gd name="connsiteY61" fmla="*/ 960406 h 2457450"/>
              <a:gd name="connsiteX62" fmla="*/ 617982 w 2276475"/>
              <a:gd name="connsiteY62" fmla="*/ 957263 h 2457450"/>
              <a:gd name="connsiteX63" fmla="*/ 685038 w 2276475"/>
              <a:gd name="connsiteY63" fmla="*/ 890111 h 2457450"/>
              <a:gd name="connsiteX64" fmla="*/ 721233 w 2276475"/>
              <a:gd name="connsiteY64" fmla="*/ 853916 h 2457450"/>
              <a:gd name="connsiteX65" fmla="*/ 721233 w 2276475"/>
              <a:gd name="connsiteY65" fmla="*/ 785717 h 2457450"/>
              <a:gd name="connsiteX66" fmla="*/ 685038 w 2276475"/>
              <a:gd name="connsiteY66" fmla="*/ 822007 h 2457450"/>
              <a:gd name="connsiteX67" fmla="*/ 1851469 w 2276475"/>
              <a:gd name="connsiteY67" fmla="*/ 9049 h 2457450"/>
              <a:gd name="connsiteX68" fmla="*/ 1851469 w 2276475"/>
              <a:gd name="connsiteY68" fmla="*/ 38386 h 2457450"/>
              <a:gd name="connsiteX69" fmla="*/ 1837658 w 2276475"/>
              <a:gd name="connsiteY69" fmla="*/ 38386 h 2457450"/>
              <a:gd name="connsiteX70" fmla="*/ 1837658 w 2276475"/>
              <a:gd name="connsiteY70" fmla="*/ 97726 h 2457450"/>
              <a:gd name="connsiteX71" fmla="*/ 1866043 w 2276475"/>
              <a:gd name="connsiteY71" fmla="*/ 97726 h 2457450"/>
              <a:gd name="connsiteX72" fmla="*/ 1866043 w 2276475"/>
              <a:gd name="connsiteY72" fmla="*/ 9144 h 2457450"/>
              <a:gd name="connsiteX73" fmla="*/ 1851469 w 2276475"/>
              <a:gd name="connsiteY73" fmla="*/ 9049 h 2457450"/>
              <a:gd name="connsiteX74" fmla="*/ 1911668 w 2276475"/>
              <a:gd name="connsiteY74" fmla="*/ 195263 h 2457450"/>
              <a:gd name="connsiteX75" fmla="*/ 1904143 w 2276475"/>
              <a:gd name="connsiteY75" fmla="*/ 202787 h 2457450"/>
              <a:gd name="connsiteX76" fmla="*/ 1866043 w 2276475"/>
              <a:gd name="connsiteY76" fmla="*/ 240887 h 2457450"/>
              <a:gd name="connsiteX77" fmla="*/ 1866043 w 2276475"/>
              <a:gd name="connsiteY77" fmla="*/ 9144 h 2457450"/>
              <a:gd name="connsiteX78" fmla="*/ 1851469 w 2276475"/>
              <a:gd name="connsiteY78" fmla="*/ 9049 h 2457450"/>
              <a:gd name="connsiteX79" fmla="*/ 1837277 w 2276475"/>
              <a:gd name="connsiteY79" fmla="*/ 9049 h 2457450"/>
              <a:gd name="connsiteX80" fmla="*/ 1823085 w 2276475"/>
              <a:gd name="connsiteY80" fmla="*/ 8954 h 2457450"/>
              <a:gd name="connsiteX81" fmla="*/ 1808893 w 2276475"/>
              <a:gd name="connsiteY81" fmla="*/ 8954 h 2457450"/>
              <a:gd name="connsiteX82" fmla="*/ 1755172 w 2276475"/>
              <a:gd name="connsiteY82" fmla="*/ 8763 h 2457450"/>
              <a:gd name="connsiteX83" fmla="*/ 1610677 w 2276475"/>
              <a:gd name="connsiteY83" fmla="*/ 8191 h 2457450"/>
              <a:gd name="connsiteX84" fmla="*/ 1651826 w 2276475"/>
              <a:gd name="connsiteY84" fmla="*/ 9239 h 2457450"/>
              <a:gd name="connsiteX85" fmla="*/ 1651826 w 2276475"/>
              <a:gd name="connsiteY85" fmla="*/ 455390 h 2457450"/>
              <a:gd name="connsiteX86" fmla="*/ 1650206 w 2276475"/>
              <a:gd name="connsiteY86" fmla="*/ 457009 h 2457450"/>
              <a:gd name="connsiteX87" fmla="*/ 1504378 w 2276475"/>
              <a:gd name="connsiteY87" fmla="*/ 602837 h 2457450"/>
              <a:gd name="connsiteX88" fmla="*/ 1499711 w 2276475"/>
              <a:gd name="connsiteY88" fmla="*/ 607505 h 2457450"/>
              <a:gd name="connsiteX89" fmla="*/ 1494282 w 2276475"/>
              <a:gd name="connsiteY89" fmla="*/ 612934 h 2457450"/>
              <a:gd name="connsiteX90" fmla="*/ 1494282 w 2276475"/>
              <a:gd name="connsiteY90" fmla="*/ 80296 h 2457450"/>
              <a:gd name="connsiteX91" fmla="*/ 1511808 w 2276475"/>
              <a:gd name="connsiteY91" fmla="*/ 62770 h 2457450"/>
              <a:gd name="connsiteX92" fmla="*/ 1528096 w 2276475"/>
              <a:gd name="connsiteY92" fmla="*/ 46482 h 2457450"/>
              <a:gd name="connsiteX93" fmla="*/ 1540193 w 2276475"/>
              <a:gd name="connsiteY93" fmla="*/ 34290 h 2457450"/>
              <a:gd name="connsiteX94" fmla="*/ 1566386 w 2276475"/>
              <a:gd name="connsiteY94" fmla="*/ 8096 h 2457450"/>
              <a:gd name="connsiteX95" fmla="*/ 1498378 w 2276475"/>
              <a:gd name="connsiteY95" fmla="*/ 7810 h 2457450"/>
              <a:gd name="connsiteX96" fmla="*/ 1461040 w 2276475"/>
              <a:gd name="connsiteY96" fmla="*/ 45148 h 2457450"/>
              <a:gd name="connsiteX97" fmla="*/ 1408557 w 2276475"/>
              <a:gd name="connsiteY97" fmla="*/ 97726 h 2457450"/>
              <a:gd name="connsiteX98" fmla="*/ 1400270 w 2276475"/>
              <a:gd name="connsiteY98" fmla="*/ 106013 h 2457450"/>
              <a:gd name="connsiteX99" fmla="*/ 1377886 w 2276475"/>
              <a:gd name="connsiteY99" fmla="*/ 128397 h 2457450"/>
              <a:gd name="connsiteX100" fmla="*/ 1356360 w 2276475"/>
              <a:gd name="connsiteY100" fmla="*/ 150019 h 2457450"/>
              <a:gd name="connsiteX101" fmla="*/ 1342168 w 2276475"/>
              <a:gd name="connsiteY101" fmla="*/ 164211 h 2457450"/>
              <a:gd name="connsiteX102" fmla="*/ 1341692 w 2276475"/>
              <a:gd name="connsiteY102" fmla="*/ 164687 h 2457450"/>
              <a:gd name="connsiteX103" fmla="*/ 1303592 w 2276475"/>
              <a:gd name="connsiteY103" fmla="*/ 202787 h 2457450"/>
              <a:gd name="connsiteX104" fmla="*/ 1257014 w 2276475"/>
              <a:gd name="connsiteY104" fmla="*/ 249460 h 2457450"/>
              <a:gd name="connsiteX105" fmla="*/ 1203960 w 2276475"/>
              <a:gd name="connsiteY105" fmla="*/ 302514 h 2457450"/>
              <a:gd name="connsiteX106" fmla="*/ 1170337 w 2276475"/>
              <a:gd name="connsiteY106" fmla="*/ 336232 h 2457450"/>
              <a:gd name="connsiteX107" fmla="*/ 1156240 w 2276475"/>
              <a:gd name="connsiteY107" fmla="*/ 350330 h 2457450"/>
              <a:gd name="connsiteX108" fmla="*/ 1145191 w 2276475"/>
              <a:gd name="connsiteY108" fmla="*/ 361379 h 2457450"/>
              <a:gd name="connsiteX109" fmla="*/ 1141952 w 2276475"/>
              <a:gd name="connsiteY109" fmla="*/ 364617 h 2457450"/>
              <a:gd name="connsiteX110" fmla="*/ 1127951 w 2276475"/>
              <a:gd name="connsiteY110" fmla="*/ 378619 h 2457450"/>
              <a:gd name="connsiteX111" fmla="*/ 1098328 w 2276475"/>
              <a:gd name="connsiteY111" fmla="*/ 408241 h 2457450"/>
              <a:gd name="connsiteX112" fmla="*/ 1084993 w 2276475"/>
              <a:gd name="connsiteY112" fmla="*/ 421576 h 2457450"/>
              <a:gd name="connsiteX113" fmla="*/ 1057656 w 2276475"/>
              <a:gd name="connsiteY113" fmla="*/ 449008 h 2457450"/>
              <a:gd name="connsiteX114" fmla="*/ 993076 w 2276475"/>
              <a:gd name="connsiteY114" fmla="*/ 513588 h 2457450"/>
              <a:gd name="connsiteX115" fmla="*/ 982885 w 2276475"/>
              <a:gd name="connsiteY115" fmla="*/ 523875 h 2457450"/>
              <a:gd name="connsiteX116" fmla="*/ 970407 w 2276475"/>
              <a:gd name="connsiteY116" fmla="*/ 536353 h 2457450"/>
              <a:gd name="connsiteX117" fmla="*/ 963549 w 2276475"/>
              <a:gd name="connsiteY117" fmla="*/ 543211 h 2457450"/>
              <a:gd name="connsiteX118" fmla="*/ 958977 w 2276475"/>
              <a:gd name="connsiteY118" fmla="*/ 547688 h 2457450"/>
              <a:gd name="connsiteX119" fmla="*/ 954500 w 2276475"/>
              <a:gd name="connsiteY119" fmla="*/ 552259 h 2457450"/>
              <a:gd name="connsiteX120" fmla="*/ 948595 w 2276475"/>
              <a:gd name="connsiteY120" fmla="*/ 558165 h 2457450"/>
              <a:gd name="connsiteX121" fmla="*/ 944118 w 2276475"/>
              <a:gd name="connsiteY121" fmla="*/ 562642 h 2457450"/>
              <a:gd name="connsiteX122" fmla="*/ 942023 w 2276475"/>
              <a:gd name="connsiteY122" fmla="*/ 564737 h 2457450"/>
              <a:gd name="connsiteX123" fmla="*/ 928783 w 2276475"/>
              <a:gd name="connsiteY123" fmla="*/ 577977 h 2457450"/>
              <a:gd name="connsiteX124" fmla="*/ 895921 w 2276475"/>
              <a:gd name="connsiteY124" fmla="*/ 610838 h 2457450"/>
              <a:gd name="connsiteX125" fmla="*/ 890778 w 2276475"/>
              <a:gd name="connsiteY125" fmla="*/ 616077 h 2457450"/>
              <a:gd name="connsiteX126" fmla="*/ 888301 w 2276475"/>
              <a:gd name="connsiteY126" fmla="*/ 618554 h 2457450"/>
              <a:gd name="connsiteX127" fmla="*/ 876681 w 2276475"/>
              <a:gd name="connsiteY127" fmla="*/ 630174 h 2457450"/>
              <a:gd name="connsiteX128" fmla="*/ 871537 w 2276475"/>
              <a:gd name="connsiteY128" fmla="*/ 635317 h 2457450"/>
              <a:gd name="connsiteX129" fmla="*/ 800481 w 2276475"/>
              <a:gd name="connsiteY129" fmla="*/ 706469 h 2457450"/>
              <a:gd name="connsiteX130" fmla="*/ 784479 w 2276475"/>
              <a:gd name="connsiteY130" fmla="*/ 722471 h 2457450"/>
              <a:gd name="connsiteX131" fmla="*/ 778383 w 2276475"/>
              <a:gd name="connsiteY131" fmla="*/ 728567 h 2457450"/>
              <a:gd name="connsiteX132" fmla="*/ 773716 w 2276475"/>
              <a:gd name="connsiteY132" fmla="*/ 733234 h 2457450"/>
              <a:gd name="connsiteX133" fmla="*/ 756094 w 2276475"/>
              <a:gd name="connsiteY133" fmla="*/ 750856 h 2457450"/>
              <a:gd name="connsiteX134" fmla="*/ 721233 w 2276475"/>
              <a:gd name="connsiteY134" fmla="*/ 785717 h 2457450"/>
              <a:gd name="connsiteX135" fmla="*/ 685038 w 2276475"/>
              <a:gd name="connsiteY135" fmla="*/ 822007 h 2457450"/>
              <a:gd name="connsiteX136" fmla="*/ 614839 w 2276475"/>
              <a:gd name="connsiteY136" fmla="*/ 892302 h 2457450"/>
              <a:gd name="connsiteX137" fmla="*/ 541020 w 2276475"/>
              <a:gd name="connsiteY137" fmla="*/ 966121 h 2457450"/>
              <a:gd name="connsiteX138" fmla="*/ 503873 w 2276475"/>
              <a:gd name="connsiteY138" fmla="*/ 1003363 h 2457450"/>
              <a:gd name="connsiteX139" fmla="*/ 450818 w 2276475"/>
              <a:gd name="connsiteY139" fmla="*/ 1056418 h 2457450"/>
              <a:gd name="connsiteX140" fmla="*/ 426434 w 2276475"/>
              <a:gd name="connsiteY140" fmla="*/ 1080897 h 2457450"/>
              <a:gd name="connsiteX141" fmla="*/ 412718 w 2276475"/>
              <a:gd name="connsiteY141" fmla="*/ 1094613 h 2457450"/>
              <a:gd name="connsiteX142" fmla="*/ 398145 w 2276475"/>
              <a:gd name="connsiteY142" fmla="*/ 1109186 h 2457450"/>
              <a:gd name="connsiteX143" fmla="*/ 392906 w 2276475"/>
              <a:gd name="connsiteY143" fmla="*/ 1114425 h 2457450"/>
              <a:gd name="connsiteX144" fmla="*/ 384334 w 2276475"/>
              <a:gd name="connsiteY144" fmla="*/ 1122998 h 2457450"/>
              <a:gd name="connsiteX145" fmla="*/ 356711 w 2276475"/>
              <a:gd name="connsiteY145" fmla="*/ 1150620 h 2457450"/>
              <a:gd name="connsiteX146" fmla="*/ 240220 w 2276475"/>
              <a:gd name="connsiteY146" fmla="*/ 1267301 h 2457450"/>
              <a:gd name="connsiteX147" fmla="*/ 226790 w 2276475"/>
              <a:gd name="connsiteY147" fmla="*/ 1280731 h 2457450"/>
              <a:gd name="connsiteX148" fmla="*/ 198406 w 2276475"/>
              <a:gd name="connsiteY148" fmla="*/ 1309116 h 2457450"/>
              <a:gd name="connsiteX149" fmla="*/ 64579 w 2276475"/>
              <a:gd name="connsiteY149" fmla="*/ 1443038 h 2457450"/>
              <a:gd name="connsiteX150" fmla="*/ 60008 w 2276475"/>
              <a:gd name="connsiteY150" fmla="*/ 1447609 h 2457450"/>
              <a:gd name="connsiteX151" fmla="*/ 55150 w 2276475"/>
              <a:gd name="connsiteY151" fmla="*/ 1452563 h 2457450"/>
              <a:gd name="connsiteX152" fmla="*/ 40958 w 2276475"/>
              <a:gd name="connsiteY152" fmla="*/ 1466755 h 2457450"/>
              <a:gd name="connsiteX153" fmla="*/ 28384 w 2276475"/>
              <a:gd name="connsiteY153" fmla="*/ 1479328 h 2457450"/>
              <a:gd name="connsiteX154" fmla="*/ 26765 w 2276475"/>
              <a:gd name="connsiteY154" fmla="*/ 1480947 h 2457450"/>
              <a:gd name="connsiteX155" fmla="*/ 12573 w 2276475"/>
              <a:gd name="connsiteY155" fmla="*/ 1495139 h 2457450"/>
              <a:gd name="connsiteX156" fmla="*/ 12573 w 2276475"/>
              <a:gd name="connsiteY156" fmla="*/ 1563052 h 2457450"/>
              <a:gd name="connsiteX157" fmla="*/ 26765 w 2276475"/>
              <a:gd name="connsiteY157" fmla="*/ 1548860 h 2457450"/>
              <a:gd name="connsiteX158" fmla="*/ 28384 w 2276475"/>
              <a:gd name="connsiteY158" fmla="*/ 1547241 h 2457450"/>
              <a:gd name="connsiteX159" fmla="*/ 40958 w 2276475"/>
              <a:gd name="connsiteY159" fmla="*/ 1534668 h 2457450"/>
              <a:gd name="connsiteX160" fmla="*/ 64579 w 2276475"/>
              <a:gd name="connsiteY160" fmla="*/ 1511046 h 2457450"/>
              <a:gd name="connsiteX161" fmla="*/ 164687 w 2276475"/>
              <a:gd name="connsiteY161" fmla="*/ 1410843 h 2457450"/>
              <a:gd name="connsiteX162" fmla="*/ 164687 w 2276475"/>
              <a:gd name="connsiteY162" fmla="*/ 1943481 h 2457450"/>
              <a:gd name="connsiteX163" fmla="*/ 64579 w 2276475"/>
              <a:gd name="connsiteY163" fmla="*/ 2043684 h 2457450"/>
              <a:gd name="connsiteX164" fmla="*/ 28384 w 2276475"/>
              <a:gd name="connsiteY164" fmla="*/ 2079879 h 2457450"/>
              <a:gd name="connsiteX165" fmla="*/ 24765 w 2276475"/>
              <a:gd name="connsiteY165" fmla="*/ 2083498 h 2457450"/>
              <a:gd name="connsiteX166" fmla="*/ 14192 w 2276475"/>
              <a:gd name="connsiteY166" fmla="*/ 2094071 h 2457450"/>
              <a:gd name="connsiteX167" fmla="*/ 7144 w 2276475"/>
              <a:gd name="connsiteY167" fmla="*/ 2101120 h 2457450"/>
              <a:gd name="connsiteX168" fmla="*/ 7144 w 2276475"/>
              <a:gd name="connsiteY168" fmla="*/ 2459831 h 2457450"/>
              <a:gd name="connsiteX169" fmla="*/ 7715 w 2276475"/>
              <a:gd name="connsiteY169" fmla="*/ 2459260 h 2457450"/>
              <a:gd name="connsiteX170" fmla="*/ 12573 w 2276475"/>
              <a:gd name="connsiteY170" fmla="*/ 2454402 h 2457450"/>
              <a:gd name="connsiteX171" fmla="*/ 40958 w 2276475"/>
              <a:gd name="connsiteY171" fmla="*/ 2426017 h 2457450"/>
              <a:gd name="connsiteX172" fmla="*/ 94012 w 2276475"/>
              <a:gd name="connsiteY172" fmla="*/ 2372963 h 2457450"/>
              <a:gd name="connsiteX173" fmla="*/ 127921 w 2276475"/>
              <a:gd name="connsiteY173" fmla="*/ 2338959 h 2457450"/>
              <a:gd name="connsiteX174" fmla="*/ 136303 w 2276475"/>
              <a:gd name="connsiteY174" fmla="*/ 2330577 h 2457450"/>
              <a:gd name="connsiteX175" fmla="*/ 164687 w 2276475"/>
              <a:gd name="connsiteY175" fmla="*/ 2302192 h 2457450"/>
              <a:gd name="connsiteX176" fmla="*/ 204025 w 2276475"/>
              <a:gd name="connsiteY176" fmla="*/ 2262854 h 2457450"/>
              <a:gd name="connsiteX177" fmla="*/ 254413 w 2276475"/>
              <a:gd name="connsiteY177" fmla="*/ 2212372 h 2457450"/>
              <a:gd name="connsiteX178" fmla="*/ 372618 w 2276475"/>
              <a:gd name="connsiteY178" fmla="*/ 2094071 h 2457450"/>
              <a:gd name="connsiteX179" fmla="*/ 450818 w 2276475"/>
              <a:gd name="connsiteY179" fmla="*/ 2015871 h 2457450"/>
              <a:gd name="connsiteX180" fmla="*/ 503873 w 2276475"/>
              <a:gd name="connsiteY180" fmla="*/ 1962721 h 2457450"/>
              <a:gd name="connsiteX181" fmla="*/ 685038 w 2276475"/>
              <a:gd name="connsiteY181" fmla="*/ 1781461 h 2457450"/>
              <a:gd name="connsiteX182" fmla="*/ 721233 w 2276475"/>
              <a:gd name="connsiteY182" fmla="*/ 1745266 h 2457450"/>
              <a:gd name="connsiteX183" fmla="*/ 832961 w 2276475"/>
              <a:gd name="connsiteY183" fmla="*/ 1633442 h 2457450"/>
              <a:gd name="connsiteX184" fmla="*/ 937927 w 2276475"/>
              <a:gd name="connsiteY184" fmla="*/ 1528381 h 2457450"/>
              <a:gd name="connsiteX185" fmla="*/ 948785 w 2276475"/>
              <a:gd name="connsiteY185" fmla="*/ 1517523 h 2457450"/>
              <a:gd name="connsiteX186" fmla="*/ 954976 w 2276475"/>
              <a:gd name="connsiteY186" fmla="*/ 1511332 h 2457450"/>
              <a:gd name="connsiteX187" fmla="*/ 1049560 w 2276475"/>
              <a:gd name="connsiteY187" fmla="*/ 1416748 h 2457450"/>
              <a:gd name="connsiteX188" fmla="*/ 1060418 w 2276475"/>
              <a:gd name="connsiteY188" fmla="*/ 1405795 h 2457450"/>
              <a:gd name="connsiteX189" fmla="*/ 1064514 w 2276475"/>
              <a:gd name="connsiteY189" fmla="*/ 1401794 h 2457450"/>
              <a:gd name="connsiteX190" fmla="*/ 1076420 w 2276475"/>
              <a:gd name="connsiteY190" fmla="*/ 1389793 h 2457450"/>
              <a:gd name="connsiteX191" fmla="*/ 1079944 w 2276475"/>
              <a:gd name="connsiteY191" fmla="*/ 1386268 h 2457450"/>
              <a:gd name="connsiteX192" fmla="*/ 1086517 w 2276475"/>
              <a:gd name="connsiteY192" fmla="*/ 1379791 h 2457450"/>
              <a:gd name="connsiteX193" fmla="*/ 1099471 w 2276475"/>
              <a:gd name="connsiteY193" fmla="*/ 1366742 h 2457450"/>
              <a:gd name="connsiteX194" fmla="*/ 1100518 w 2276475"/>
              <a:gd name="connsiteY194" fmla="*/ 1365790 h 2457450"/>
              <a:gd name="connsiteX195" fmla="*/ 1106043 w 2276475"/>
              <a:gd name="connsiteY195" fmla="*/ 1360170 h 2457450"/>
              <a:gd name="connsiteX196" fmla="*/ 1203960 w 2276475"/>
              <a:gd name="connsiteY196" fmla="*/ 1262253 h 2457450"/>
              <a:gd name="connsiteX197" fmla="*/ 1257014 w 2276475"/>
              <a:gd name="connsiteY197" fmla="*/ 1209104 h 2457450"/>
              <a:gd name="connsiteX198" fmla="*/ 1261777 w 2276475"/>
              <a:gd name="connsiteY198" fmla="*/ 1204436 h 2457450"/>
              <a:gd name="connsiteX199" fmla="*/ 1272254 w 2276475"/>
              <a:gd name="connsiteY199" fmla="*/ 1193864 h 2457450"/>
              <a:gd name="connsiteX200" fmla="*/ 1296067 w 2276475"/>
              <a:gd name="connsiteY200" fmla="*/ 1169956 h 2457450"/>
              <a:gd name="connsiteX201" fmla="*/ 1306544 w 2276475"/>
              <a:gd name="connsiteY201" fmla="*/ 1159478 h 2457450"/>
              <a:gd name="connsiteX202" fmla="*/ 1341692 w 2276475"/>
              <a:gd name="connsiteY202" fmla="*/ 1124426 h 2457450"/>
              <a:gd name="connsiteX203" fmla="*/ 1377886 w 2276475"/>
              <a:gd name="connsiteY203" fmla="*/ 1088136 h 2457450"/>
              <a:gd name="connsiteX204" fmla="*/ 1400270 w 2276475"/>
              <a:gd name="connsiteY204" fmla="*/ 1065752 h 2457450"/>
              <a:gd name="connsiteX205" fmla="*/ 1481709 w 2276475"/>
              <a:gd name="connsiteY205" fmla="*/ 984313 h 2457450"/>
              <a:gd name="connsiteX206" fmla="*/ 1493615 w 2276475"/>
              <a:gd name="connsiteY206" fmla="*/ 972312 h 2457450"/>
              <a:gd name="connsiteX207" fmla="*/ 1515427 w 2276475"/>
              <a:gd name="connsiteY207" fmla="*/ 950500 h 2457450"/>
              <a:gd name="connsiteX208" fmla="*/ 1519333 w 2276475"/>
              <a:gd name="connsiteY208" fmla="*/ 946690 h 2457450"/>
              <a:gd name="connsiteX209" fmla="*/ 1526191 w 2276475"/>
              <a:gd name="connsiteY209" fmla="*/ 939737 h 2457450"/>
              <a:gd name="connsiteX210" fmla="*/ 1530858 w 2276475"/>
              <a:gd name="connsiteY210" fmla="*/ 935069 h 2457450"/>
              <a:gd name="connsiteX211" fmla="*/ 1553718 w 2276475"/>
              <a:gd name="connsiteY211" fmla="*/ 912209 h 2457450"/>
              <a:gd name="connsiteX212" fmla="*/ 1600962 w 2276475"/>
              <a:gd name="connsiteY212" fmla="*/ 864965 h 2457450"/>
              <a:gd name="connsiteX213" fmla="*/ 1640967 w 2276475"/>
              <a:gd name="connsiteY213" fmla="*/ 824865 h 2457450"/>
              <a:gd name="connsiteX214" fmla="*/ 1644015 w 2276475"/>
              <a:gd name="connsiteY214" fmla="*/ 821817 h 2457450"/>
              <a:gd name="connsiteX215" fmla="*/ 1650206 w 2276475"/>
              <a:gd name="connsiteY215" fmla="*/ 815626 h 2457450"/>
              <a:gd name="connsiteX216" fmla="*/ 1666208 w 2276475"/>
              <a:gd name="connsiteY216" fmla="*/ 799624 h 2457450"/>
              <a:gd name="connsiteX217" fmla="*/ 1671352 w 2276475"/>
              <a:gd name="connsiteY217" fmla="*/ 794480 h 2457450"/>
              <a:gd name="connsiteX218" fmla="*/ 1679067 w 2276475"/>
              <a:gd name="connsiteY218" fmla="*/ 786765 h 2457450"/>
              <a:gd name="connsiteX219" fmla="*/ 1684687 w 2276475"/>
              <a:gd name="connsiteY219" fmla="*/ 781145 h 2457450"/>
              <a:gd name="connsiteX220" fmla="*/ 1686687 w 2276475"/>
              <a:gd name="connsiteY220" fmla="*/ 779145 h 2457450"/>
              <a:gd name="connsiteX221" fmla="*/ 1694878 w 2276475"/>
              <a:gd name="connsiteY221" fmla="*/ 770954 h 2457450"/>
              <a:gd name="connsiteX222" fmla="*/ 1705546 w 2276475"/>
              <a:gd name="connsiteY222" fmla="*/ 760285 h 2457450"/>
              <a:gd name="connsiteX223" fmla="*/ 1715834 w 2276475"/>
              <a:gd name="connsiteY223" fmla="*/ 749998 h 2457450"/>
              <a:gd name="connsiteX224" fmla="*/ 1720882 w 2276475"/>
              <a:gd name="connsiteY224" fmla="*/ 744950 h 2457450"/>
              <a:gd name="connsiteX225" fmla="*/ 1755172 w 2276475"/>
              <a:gd name="connsiteY225" fmla="*/ 710660 h 2457450"/>
              <a:gd name="connsiteX226" fmla="*/ 1787366 w 2276475"/>
              <a:gd name="connsiteY226" fmla="*/ 678371 h 2457450"/>
              <a:gd name="connsiteX227" fmla="*/ 1803463 w 2276475"/>
              <a:gd name="connsiteY227" fmla="*/ 662273 h 2457450"/>
              <a:gd name="connsiteX228" fmla="*/ 1808988 w 2276475"/>
              <a:gd name="connsiteY228" fmla="*/ 656844 h 2457450"/>
              <a:gd name="connsiteX229" fmla="*/ 1815941 w 2276475"/>
              <a:gd name="connsiteY229" fmla="*/ 649796 h 2457450"/>
              <a:gd name="connsiteX230" fmla="*/ 1843564 w 2276475"/>
              <a:gd name="connsiteY230" fmla="*/ 622173 h 2457450"/>
              <a:gd name="connsiteX231" fmla="*/ 1869853 w 2276475"/>
              <a:gd name="connsiteY231" fmla="*/ 595884 h 2457450"/>
              <a:gd name="connsiteX232" fmla="*/ 1874996 w 2276475"/>
              <a:gd name="connsiteY232" fmla="*/ 590740 h 2457450"/>
              <a:gd name="connsiteX233" fmla="*/ 1907477 w 2276475"/>
              <a:gd name="connsiteY233" fmla="*/ 558260 h 2457450"/>
              <a:gd name="connsiteX234" fmla="*/ 1952053 w 2276475"/>
              <a:gd name="connsiteY234" fmla="*/ 513588 h 2457450"/>
              <a:gd name="connsiteX235" fmla="*/ 2057400 w 2276475"/>
              <a:gd name="connsiteY235" fmla="*/ 408241 h 2457450"/>
              <a:gd name="connsiteX236" fmla="*/ 2084737 w 2276475"/>
              <a:gd name="connsiteY236" fmla="*/ 380809 h 2457450"/>
              <a:gd name="connsiteX237" fmla="*/ 2176462 w 2276475"/>
              <a:gd name="connsiteY237" fmla="*/ 289084 h 2457450"/>
              <a:gd name="connsiteX238" fmla="*/ 2218658 w 2276475"/>
              <a:gd name="connsiteY238" fmla="*/ 246793 h 2457450"/>
              <a:gd name="connsiteX239" fmla="*/ 2270188 w 2276475"/>
              <a:gd name="connsiteY239" fmla="*/ 195263 h 2457450"/>
              <a:gd name="connsiteX240" fmla="*/ 1911668 w 2276475"/>
              <a:gd name="connsiteY240" fmla="*/ 195263 h 2457450"/>
              <a:gd name="connsiteX241" fmla="*/ 1680210 w 2276475"/>
              <a:gd name="connsiteY241" fmla="*/ 9239 h 2457450"/>
              <a:gd name="connsiteX242" fmla="*/ 1755172 w 2276475"/>
              <a:gd name="connsiteY242" fmla="*/ 9239 h 2457450"/>
              <a:gd name="connsiteX243" fmla="*/ 1808893 w 2276475"/>
              <a:gd name="connsiteY243" fmla="*/ 9144 h 2457450"/>
              <a:gd name="connsiteX244" fmla="*/ 1837658 w 2276475"/>
              <a:gd name="connsiteY244" fmla="*/ 9144 h 2457450"/>
              <a:gd name="connsiteX245" fmla="*/ 1837658 w 2276475"/>
              <a:gd name="connsiteY245" fmla="*/ 269367 h 2457450"/>
              <a:gd name="connsiteX246" fmla="*/ 1815941 w 2276475"/>
              <a:gd name="connsiteY246" fmla="*/ 291084 h 2457450"/>
              <a:gd name="connsiteX247" fmla="*/ 1755172 w 2276475"/>
              <a:gd name="connsiteY247" fmla="*/ 351949 h 2457450"/>
              <a:gd name="connsiteX248" fmla="*/ 1680210 w 2276475"/>
              <a:gd name="connsiteY248" fmla="*/ 426910 h 2457450"/>
              <a:gd name="connsiteX249" fmla="*/ 1680210 w 2276475"/>
              <a:gd name="connsiteY249" fmla="*/ 9239 h 2457450"/>
              <a:gd name="connsiteX250" fmla="*/ 1400270 w 2276475"/>
              <a:gd name="connsiteY250" fmla="*/ 174307 h 2457450"/>
              <a:gd name="connsiteX251" fmla="*/ 1465898 w 2276475"/>
              <a:gd name="connsiteY251" fmla="*/ 108680 h 2457450"/>
              <a:gd name="connsiteX252" fmla="*/ 1465898 w 2276475"/>
              <a:gd name="connsiteY252" fmla="*/ 641413 h 2457450"/>
              <a:gd name="connsiteX253" fmla="*/ 1438370 w 2276475"/>
              <a:gd name="connsiteY253" fmla="*/ 668941 h 2457450"/>
              <a:gd name="connsiteX254" fmla="*/ 1432179 w 2276475"/>
              <a:gd name="connsiteY254" fmla="*/ 675132 h 2457450"/>
              <a:gd name="connsiteX255" fmla="*/ 1419796 w 2276475"/>
              <a:gd name="connsiteY255" fmla="*/ 687514 h 2457450"/>
              <a:gd name="connsiteX256" fmla="*/ 1342168 w 2276475"/>
              <a:gd name="connsiteY256" fmla="*/ 765143 h 2457450"/>
              <a:gd name="connsiteX257" fmla="*/ 1341692 w 2276475"/>
              <a:gd name="connsiteY257" fmla="*/ 765619 h 2457450"/>
              <a:gd name="connsiteX258" fmla="*/ 1313783 w 2276475"/>
              <a:gd name="connsiteY258" fmla="*/ 793528 h 2457450"/>
              <a:gd name="connsiteX259" fmla="*/ 1312926 w 2276475"/>
              <a:gd name="connsiteY259" fmla="*/ 794385 h 2457450"/>
              <a:gd name="connsiteX260" fmla="*/ 1308354 w 2276475"/>
              <a:gd name="connsiteY260" fmla="*/ 798957 h 2457450"/>
              <a:gd name="connsiteX261" fmla="*/ 1308354 w 2276475"/>
              <a:gd name="connsiteY261" fmla="*/ 266319 h 2457450"/>
              <a:gd name="connsiteX262" fmla="*/ 1341692 w 2276475"/>
              <a:gd name="connsiteY262" fmla="*/ 232981 h 2457450"/>
              <a:gd name="connsiteX263" fmla="*/ 1342168 w 2276475"/>
              <a:gd name="connsiteY263" fmla="*/ 232505 h 2457450"/>
              <a:gd name="connsiteX264" fmla="*/ 1377886 w 2276475"/>
              <a:gd name="connsiteY264" fmla="*/ 196787 h 2457450"/>
              <a:gd name="connsiteX265" fmla="*/ 1379410 w 2276475"/>
              <a:gd name="connsiteY265" fmla="*/ 195263 h 2457450"/>
              <a:gd name="connsiteX266" fmla="*/ 1400270 w 2276475"/>
              <a:gd name="connsiteY266" fmla="*/ 174307 h 2457450"/>
              <a:gd name="connsiteX267" fmla="*/ 1257014 w 2276475"/>
              <a:gd name="connsiteY267" fmla="*/ 317659 h 2457450"/>
              <a:gd name="connsiteX268" fmla="*/ 1279969 w 2276475"/>
              <a:gd name="connsiteY268" fmla="*/ 294704 h 2457450"/>
              <a:gd name="connsiteX269" fmla="*/ 1279969 w 2276475"/>
              <a:gd name="connsiteY269" fmla="*/ 827437 h 2457450"/>
              <a:gd name="connsiteX270" fmla="*/ 1257014 w 2276475"/>
              <a:gd name="connsiteY270" fmla="*/ 850392 h 2457450"/>
              <a:gd name="connsiteX271" fmla="*/ 1241203 w 2276475"/>
              <a:gd name="connsiteY271" fmla="*/ 866204 h 2457450"/>
              <a:gd name="connsiteX272" fmla="*/ 1235011 w 2276475"/>
              <a:gd name="connsiteY272" fmla="*/ 872395 h 2457450"/>
              <a:gd name="connsiteX273" fmla="*/ 1229201 w 2276475"/>
              <a:gd name="connsiteY273" fmla="*/ 878205 h 2457450"/>
              <a:gd name="connsiteX274" fmla="*/ 1215866 w 2276475"/>
              <a:gd name="connsiteY274" fmla="*/ 891540 h 2457450"/>
              <a:gd name="connsiteX275" fmla="*/ 1209675 w 2276475"/>
              <a:gd name="connsiteY275" fmla="*/ 897731 h 2457450"/>
              <a:gd name="connsiteX276" fmla="*/ 1203960 w 2276475"/>
              <a:gd name="connsiteY276" fmla="*/ 903446 h 2457450"/>
              <a:gd name="connsiteX277" fmla="*/ 1179385 w 2276475"/>
              <a:gd name="connsiteY277" fmla="*/ 928116 h 2457450"/>
              <a:gd name="connsiteX278" fmla="*/ 1168908 w 2276475"/>
              <a:gd name="connsiteY278" fmla="*/ 938593 h 2457450"/>
              <a:gd name="connsiteX279" fmla="*/ 1152430 w 2276475"/>
              <a:gd name="connsiteY279" fmla="*/ 955072 h 2457450"/>
              <a:gd name="connsiteX280" fmla="*/ 1145762 w 2276475"/>
              <a:gd name="connsiteY280" fmla="*/ 961739 h 2457450"/>
              <a:gd name="connsiteX281" fmla="*/ 1145000 w 2276475"/>
              <a:gd name="connsiteY281" fmla="*/ 962501 h 2457450"/>
              <a:gd name="connsiteX282" fmla="*/ 1134523 w 2276475"/>
              <a:gd name="connsiteY282" fmla="*/ 972979 h 2457450"/>
              <a:gd name="connsiteX283" fmla="*/ 1126236 w 2276475"/>
              <a:gd name="connsiteY283" fmla="*/ 981265 h 2457450"/>
              <a:gd name="connsiteX284" fmla="*/ 1122521 w 2276475"/>
              <a:gd name="connsiteY284" fmla="*/ 984980 h 2457450"/>
              <a:gd name="connsiteX285" fmla="*/ 1122521 w 2276475"/>
              <a:gd name="connsiteY285" fmla="*/ 452342 h 2457450"/>
              <a:gd name="connsiteX286" fmla="*/ 1127951 w 2276475"/>
              <a:gd name="connsiteY286" fmla="*/ 446913 h 2457450"/>
              <a:gd name="connsiteX287" fmla="*/ 1156240 w 2276475"/>
              <a:gd name="connsiteY287" fmla="*/ 418624 h 2457450"/>
              <a:gd name="connsiteX288" fmla="*/ 1166527 w 2276475"/>
              <a:gd name="connsiteY288" fmla="*/ 408241 h 2457450"/>
              <a:gd name="connsiteX289" fmla="*/ 1170337 w 2276475"/>
              <a:gd name="connsiteY289" fmla="*/ 404431 h 2457450"/>
              <a:gd name="connsiteX290" fmla="*/ 1203960 w 2276475"/>
              <a:gd name="connsiteY290" fmla="*/ 370808 h 2457450"/>
              <a:gd name="connsiteX291" fmla="*/ 1213390 w 2276475"/>
              <a:gd name="connsiteY291" fmla="*/ 361379 h 2457450"/>
              <a:gd name="connsiteX292" fmla="*/ 1257014 w 2276475"/>
              <a:gd name="connsiteY292" fmla="*/ 317659 h 2457450"/>
              <a:gd name="connsiteX293" fmla="*/ 1071848 w 2276475"/>
              <a:gd name="connsiteY293" fmla="*/ 503015 h 2457450"/>
              <a:gd name="connsiteX294" fmla="*/ 1080040 w 2276475"/>
              <a:gd name="connsiteY294" fmla="*/ 494919 h 2457450"/>
              <a:gd name="connsiteX295" fmla="*/ 1085088 w 2276475"/>
              <a:gd name="connsiteY295" fmla="*/ 489775 h 2457450"/>
              <a:gd name="connsiteX296" fmla="*/ 1094137 w 2276475"/>
              <a:gd name="connsiteY296" fmla="*/ 480727 h 2457450"/>
              <a:gd name="connsiteX297" fmla="*/ 1094137 w 2276475"/>
              <a:gd name="connsiteY297" fmla="*/ 1013365 h 2457450"/>
              <a:gd name="connsiteX298" fmla="*/ 1023176 w 2276475"/>
              <a:gd name="connsiteY298" fmla="*/ 1084326 h 2457450"/>
              <a:gd name="connsiteX299" fmla="*/ 1013365 w 2276475"/>
              <a:gd name="connsiteY299" fmla="*/ 1094232 h 2457450"/>
              <a:gd name="connsiteX300" fmla="*/ 1010793 w 2276475"/>
              <a:gd name="connsiteY300" fmla="*/ 1096804 h 2457450"/>
              <a:gd name="connsiteX301" fmla="*/ 1004030 w 2276475"/>
              <a:gd name="connsiteY301" fmla="*/ 1103566 h 2457450"/>
              <a:gd name="connsiteX302" fmla="*/ 997934 w 2276475"/>
              <a:gd name="connsiteY302" fmla="*/ 1109663 h 2457450"/>
              <a:gd name="connsiteX303" fmla="*/ 979170 w 2276475"/>
              <a:gd name="connsiteY303" fmla="*/ 1128427 h 2457450"/>
              <a:gd name="connsiteX304" fmla="*/ 961644 w 2276475"/>
              <a:gd name="connsiteY304" fmla="*/ 1145953 h 2457450"/>
              <a:gd name="connsiteX305" fmla="*/ 936593 w 2276475"/>
              <a:gd name="connsiteY305" fmla="*/ 1171004 h 2457450"/>
              <a:gd name="connsiteX306" fmla="*/ 936593 w 2276475"/>
              <a:gd name="connsiteY306" fmla="*/ 638365 h 2457450"/>
              <a:gd name="connsiteX307" fmla="*/ 970407 w 2276475"/>
              <a:gd name="connsiteY307" fmla="*/ 604552 h 2457450"/>
              <a:gd name="connsiteX308" fmla="*/ 972788 w 2276475"/>
              <a:gd name="connsiteY308" fmla="*/ 602075 h 2457450"/>
              <a:gd name="connsiteX309" fmla="*/ 982885 w 2276475"/>
              <a:gd name="connsiteY309" fmla="*/ 592074 h 2457450"/>
              <a:gd name="connsiteX310" fmla="*/ 983170 w 2276475"/>
              <a:gd name="connsiteY310" fmla="*/ 591693 h 2457450"/>
              <a:gd name="connsiteX311" fmla="*/ 987743 w 2276475"/>
              <a:gd name="connsiteY311" fmla="*/ 587216 h 2457450"/>
              <a:gd name="connsiteX312" fmla="*/ 1013365 w 2276475"/>
              <a:gd name="connsiteY312" fmla="*/ 561594 h 2457450"/>
              <a:gd name="connsiteX313" fmla="*/ 1033177 w 2276475"/>
              <a:gd name="connsiteY313" fmla="*/ 541687 h 2457450"/>
              <a:gd name="connsiteX314" fmla="*/ 1038320 w 2276475"/>
              <a:gd name="connsiteY314" fmla="*/ 536543 h 2457450"/>
              <a:gd name="connsiteX315" fmla="*/ 1052512 w 2276475"/>
              <a:gd name="connsiteY315" fmla="*/ 522351 h 2457450"/>
              <a:gd name="connsiteX316" fmla="*/ 1057656 w 2276475"/>
              <a:gd name="connsiteY316" fmla="*/ 517207 h 2457450"/>
              <a:gd name="connsiteX317" fmla="*/ 1061276 w 2276475"/>
              <a:gd name="connsiteY317" fmla="*/ 513588 h 2457450"/>
              <a:gd name="connsiteX318" fmla="*/ 1071848 w 2276475"/>
              <a:gd name="connsiteY318" fmla="*/ 503015 h 2457450"/>
              <a:gd name="connsiteX319" fmla="*/ 750760 w 2276475"/>
              <a:gd name="connsiteY319" fmla="*/ 824389 h 2457450"/>
              <a:gd name="connsiteX320" fmla="*/ 766953 w 2276475"/>
              <a:gd name="connsiteY320" fmla="*/ 808196 h 2457450"/>
              <a:gd name="connsiteX321" fmla="*/ 772096 w 2276475"/>
              <a:gd name="connsiteY321" fmla="*/ 803053 h 2457450"/>
              <a:gd name="connsiteX322" fmla="*/ 784479 w 2276475"/>
              <a:gd name="connsiteY322" fmla="*/ 790670 h 2457450"/>
              <a:gd name="connsiteX323" fmla="*/ 792290 w 2276475"/>
              <a:gd name="connsiteY323" fmla="*/ 782764 h 2457450"/>
              <a:gd name="connsiteX324" fmla="*/ 801434 w 2276475"/>
              <a:gd name="connsiteY324" fmla="*/ 773621 h 2457450"/>
              <a:gd name="connsiteX325" fmla="*/ 810577 w 2276475"/>
              <a:gd name="connsiteY325" fmla="*/ 764572 h 2457450"/>
              <a:gd name="connsiteX326" fmla="*/ 816197 w 2276475"/>
              <a:gd name="connsiteY326" fmla="*/ 758857 h 2457450"/>
              <a:gd name="connsiteX327" fmla="*/ 846487 w 2276475"/>
              <a:gd name="connsiteY327" fmla="*/ 728567 h 2457450"/>
              <a:gd name="connsiteX328" fmla="*/ 871537 w 2276475"/>
              <a:gd name="connsiteY328" fmla="*/ 703421 h 2457450"/>
              <a:gd name="connsiteX329" fmla="*/ 908209 w 2276475"/>
              <a:gd name="connsiteY329" fmla="*/ 666750 h 2457450"/>
              <a:gd name="connsiteX330" fmla="*/ 908209 w 2276475"/>
              <a:gd name="connsiteY330" fmla="*/ 1199388 h 2457450"/>
              <a:gd name="connsiteX331" fmla="*/ 906304 w 2276475"/>
              <a:gd name="connsiteY331" fmla="*/ 1201388 h 2457450"/>
              <a:gd name="connsiteX332" fmla="*/ 866203 w 2276475"/>
              <a:gd name="connsiteY332" fmla="*/ 1241393 h 2457450"/>
              <a:gd name="connsiteX333" fmla="*/ 831818 w 2276475"/>
              <a:gd name="connsiteY333" fmla="*/ 1275874 h 2457450"/>
              <a:gd name="connsiteX334" fmla="*/ 825913 w 2276475"/>
              <a:gd name="connsiteY334" fmla="*/ 1281874 h 2457450"/>
              <a:gd name="connsiteX335" fmla="*/ 812292 w 2276475"/>
              <a:gd name="connsiteY335" fmla="*/ 1295400 h 2457450"/>
              <a:gd name="connsiteX336" fmla="*/ 806386 w 2276475"/>
              <a:gd name="connsiteY336" fmla="*/ 1301401 h 2457450"/>
              <a:gd name="connsiteX337" fmla="*/ 750760 w 2276475"/>
              <a:gd name="connsiteY337" fmla="*/ 1357027 h 2457450"/>
              <a:gd name="connsiteX338" fmla="*/ 750760 w 2276475"/>
              <a:gd name="connsiteY338" fmla="*/ 824389 h 2457450"/>
              <a:gd name="connsiteX339" fmla="*/ 586454 w 2276475"/>
              <a:gd name="connsiteY339" fmla="*/ 988790 h 2457450"/>
              <a:gd name="connsiteX340" fmla="*/ 598646 w 2276475"/>
              <a:gd name="connsiteY340" fmla="*/ 976598 h 2457450"/>
              <a:gd name="connsiteX341" fmla="*/ 614839 w 2276475"/>
              <a:gd name="connsiteY341" fmla="*/ 960406 h 2457450"/>
              <a:gd name="connsiteX342" fmla="*/ 617982 w 2276475"/>
              <a:gd name="connsiteY342" fmla="*/ 957263 h 2457450"/>
              <a:gd name="connsiteX343" fmla="*/ 685038 w 2276475"/>
              <a:gd name="connsiteY343" fmla="*/ 890111 h 2457450"/>
              <a:gd name="connsiteX344" fmla="*/ 721233 w 2276475"/>
              <a:gd name="connsiteY344" fmla="*/ 853916 h 2457450"/>
              <a:gd name="connsiteX345" fmla="*/ 722376 w 2276475"/>
              <a:gd name="connsiteY345" fmla="*/ 852773 h 2457450"/>
              <a:gd name="connsiteX346" fmla="*/ 722376 w 2276475"/>
              <a:gd name="connsiteY346" fmla="*/ 1385411 h 2457450"/>
              <a:gd name="connsiteX347" fmla="*/ 685038 w 2276475"/>
              <a:gd name="connsiteY347" fmla="*/ 1422749 h 2457450"/>
              <a:gd name="connsiteX348" fmla="*/ 579501 w 2276475"/>
              <a:gd name="connsiteY348" fmla="*/ 1528381 h 2457450"/>
              <a:gd name="connsiteX349" fmla="*/ 564833 w 2276475"/>
              <a:gd name="connsiteY349" fmla="*/ 1543050 h 2457450"/>
              <a:gd name="connsiteX350" fmla="*/ 564833 w 2276475"/>
              <a:gd name="connsiteY350" fmla="*/ 1010412 h 2457450"/>
              <a:gd name="connsiteX351" fmla="*/ 586454 w 2276475"/>
              <a:gd name="connsiteY351" fmla="*/ 988790 h 2457450"/>
              <a:gd name="connsiteX352" fmla="*/ 378904 w 2276475"/>
              <a:gd name="connsiteY352" fmla="*/ 1196435 h 2457450"/>
              <a:gd name="connsiteX353" fmla="*/ 384334 w 2276475"/>
              <a:gd name="connsiteY353" fmla="*/ 1191006 h 2457450"/>
              <a:gd name="connsiteX354" fmla="*/ 392906 w 2276475"/>
              <a:gd name="connsiteY354" fmla="*/ 1182433 h 2457450"/>
              <a:gd name="connsiteX355" fmla="*/ 412718 w 2276475"/>
              <a:gd name="connsiteY355" fmla="*/ 1162622 h 2457450"/>
              <a:gd name="connsiteX356" fmla="*/ 426434 w 2276475"/>
              <a:gd name="connsiteY356" fmla="*/ 1148906 h 2457450"/>
              <a:gd name="connsiteX357" fmla="*/ 450818 w 2276475"/>
              <a:gd name="connsiteY357" fmla="*/ 1124522 h 2457450"/>
              <a:gd name="connsiteX358" fmla="*/ 503873 w 2276475"/>
              <a:gd name="connsiteY358" fmla="*/ 1071372 h 2457450"/>
              <a:gd name="connsiteX359" fmla="*/ 536448 w 2276475"/>
              <a:gd name="connsiteY359" fmla="*/ 1038797 h 2457450"/>
              <a:gd name="connsiteX360" fmla="*/ 536448 w 2276475"/>
              <a:gd name="connsiteY360" fmla="*/ 1571434 h 2457450"/>
              <a:gd name="connsiteX361" fmla="*/ 474440 w 2276475"/>
              <a:gd name="connsiteY361" fmla="*/ 1633442 h 2457450"/>
              <a:gd name="connsiteX362" fmla="*/ 473107 w 2276475"/>
              <a:gd name="connsiteY362" fmla="*/ 1634776 h 2457450"/>
              <a:gd name="connsiteX363" fmla="*/ 450818 w 2276475"/>
              <a:gd name="connsiteY363" fmla="*/ 1657159 h 2457450"/>
              <a:gd name="connsiteX364" fmla="*/ 392906 w 2276475"/>
              <a:gd name="connsiteY364" fmla="*/ 1715072 h 2457450"/>
              <a:gd name="connsiteX365" fmla="*/ 378904 w 2276475"/>
              <a:gd name="connsiteY365" fmla="*/ 1729073 h 2457450"/>
              <a:gd name="connsiteX366" fmla="*/ 378904 w 2276475"/>
              <a:gd name="connsiteY366" fmla="*/ 1196435 h 2457450"/>
              <a:gd name="connsiteX367" fmla="*/ 193072 w 2276475"/>
              <a:gd name="connsiteY367" fmla="*/ 1382458 h 2457450"/>
              <a:gd name="connsiteX368" fmla="*/ 226790 w 2276475"/>
              <a:gd name="connsiteY368" fmla="*/ 1348740 h 2457450"/>
              <a:gd name="connsiteX369" fmla="*/ 240220 w 2276475"/>
              <a:gd name="connsiteY369" fmla="*/ 1335214 h 2457450"/>
              <a:gd name="connsiteX370" fmla="*/ 350520 w 2276475"/>
              <a:gd name="connsiteY370" fmla="*/ 1224820 h 2457450"/>
              <a:gd name="connsiteX371" fmla="*/ 350520 w 2276475"/>
              <a:gd name="connsiteY371" fmla="*/ 1757458 h 2457450"/>
              <a:gd name="connsiteX372" fmla="*/ 193072 w 2276475"/>
              <a:gd name="connsiteY372" fmla="*/ 1915096 h 2457450"/>
              <a:gd name="connsiteX373" fmla="*/ 193072 w 2276475"/>
              <a:gd name="connsiteY373" fmla="*/ 1382458 h 2457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Lst>
            <a:rect l="l" t="t" r="r" b="b"/>
            <a:pathLst>
              <a:path w="2276475" h="2457450">
                <a:moveTo>
                  <a:pt x="1851469" y="9049"/>
                </a:moveTo>
                <a:lnTo>
                  <a:pt x="1837277" y="9049"/>
                </a:lnTo>
                <a:lnTo>
                  <a:pt x="1823085" y="8954"/>
                </a:lnTo>
                <a:lnTo>
                  <a:pt x="1808893" y="8954"/>
                </a:lnTo>
                <a:lnTo>
                  <a:pt x="1755172" y="8763"/>
                </a:lnTo>
                <a:lnTo>
                  <a:pt x="1610677" y="8191"/>
                </a:lnTo>
                <a:lnTo>
                  <a:pt x="1651826" y="9239"/>
                </a:lnTo>
                <a:lnTo>
                  <a:pt x="1651826" y="195263"/>
                </a:lnTo>
                <a:lnTo>
                  <a:pt x="1680210" y="195263"/>
                </a:lnTo>
                <a:lnTo>
                  <a:pt x="1680210" y="9239"/>
                </a:lnTo>
                <a:lnTo>
                  <a:pt x="1755172" y="9239"/>
                </a:lnTo>
                <a:lnTo>
                  <a:pt x="1808893" y="9144"/>
                </a:lnTo>
                <a:lnTo>
                  <a:pt x="1837658" y="9144"/>
                </a:lnTo>
                <a:lnTo>
                  <a:pt x="1837658" y="97726"/>
                </a:lnTo>
                <a:lnTo>
                  <a:pt x="1866043" y="97726"/>
                </a:lnTo>
                <a:lnTo>
                  <a:pt x="1866043" y="9144"/>
                </a:lnTo>
                <a:lnTo>
                  <a:pt x="1851469" y="9049"/>
                </a:lnTo>
                <a:close/>
                <a:moveTo>
                  <a:pt x="1586579" y="7620"/>
                </a:moveTo>
                <a:lnTo>
                  <a:pt x="1567339" y="7144"/>
                </a:lnTo>
                <a:lnTo>
                  <a:pt x="1566862" y="7620"/>
                </a:lnTo>
                <a:lnTo>
                  <a:pt x="1566386" y="8096"/>
                </a:lnTo>
                <a:lnTo>
                  <a:pt x="1600962" y="8191"/>
                </a:lnTo>
                <a:lnTo>
                  <a:pt x="1610677" y="8191"/>
                </a:lnTo>
                <a:lnTo>
                  <a:pt x="1600962" y="8001"/>
                </a:lnTo>
                <a:lnTo>
                  <a:pt x="1586579" y="7620"/>
                </a:lnTo>
                <a:close/>
                <a:moveTo>
                  <a:pt x="1465898" y="361379"/>
                </a:moveTo>
                <a:lnTo>
                  <a:pt x="1465898" y="477583"/>
                </a:lnTo>
                <a:lnTo>
                  <a:pt x="1469993" y="485108"/>
                </a:lnTo>
                <a:lnTo>
                  <a:pt x="1494282" y="460819"/>
                </a:lnTo>
                <a:lnTo>
                  <a:pt x="1494282" y="361379"/>
                </a:lnTo>
                <a:lnTo>
                  <a:pt x="1465898" y="361379"/>
                </a:lnTo>
                <a:close/>
                <a:moveTo>
                  <a:pt x="1098423" y="856869"/>
                </a:moveTo>
                <a:lnTo>
                  <a:pt x="1110139" y="878205"/>
                </a:lnTo>
                <a:lnTo>
                  <a:pt x="1122521" y="878205"/>
                </a:lnTo>
                <a:lnTo>
                  <a:pt x="1122521" y="832771"/>
                </a:lnTo>
                <a:lnTo>
                  <a:pt x="1098423" y="856869"/>
                </a:lnTo>
                <a:close/>
                <a:moveTo>
                  <a:pt x="1094137" y="520541"/>
                </a:moveTo>
                <a:lnTo>
                  <a:pt x="1094137" y="849154"/>
                </a:lnTo>
                <a:lnTo>
                  <a:pt x="1098423" y="856869"/>
                </a:lnTo>
                <a:lnTo>
                  <a:pt x="1122521" y="832771"/>
                </a:lnTo>
                <a:lnTo>
                  <a:pt x="1122521" y="572167"/>
                </a:lnTo>
                <a:lnTo>
                  <a:pt x="1094137" y="520541"/>
                </a:lnTo>
                <a:close/>
                <a:moveTo>
                  <a:pt x="982885" y="578358"/>
                </a:moveTo>
                <a:lnTo>
                  <a:pt x="987743" y="587216"/>
                </a:lnTo>
                <a:lnTo>
                  <a:pt x="996982" y="577977"/>
                </a:lnTo>
                <a:lnTo>
                  <a:pt x="982885" y="577977"/>
                </a:lnTo>
                <a:lnTo>
                  <a:pt x="982885" y="578358"/>
                </a:lnTo>
                <a:close/>
                <a:moveTo>
                  <a:pt x="908209" y="703707"/>
                </a:moveTo>
                <a:lnTo>
                  <a:pt x="908209" y="925449"/>
                </a:lnTo>
                <a:lnTo>
                  <a:pt x="936593" y="976979"/>
                </a:lnTo>
                <a:lnTo>
                  <a:pt x="936593" y="703707"/>
                </a:lnTo>
                <a:lnTo>
                  <a:pt x="908209" y="703707"/>
                </a:lnTo>
                <a:close/>
                <a:moveTo>
                  <a:pt x="426434" y="1080897"/>
                </a:moveTo>
                <a:lnTo>
                  <a:pt x="426434" y="1148906"/>
                </a:lnTo>
                <a:lnTo>
                  <a:pt x="450818" y="1124522"/>
                </a:lnTo>
                <a:lnTo>
                  <a:pt x="450818" y="1056418"/>
                </a:lnTo>
                <a:lnTo>
                  <a:pt x="426434" y="1080897"/>
                </a:lnTo>
                <a:close/>
                <a:moveTo>
                  <a:pt x="685038" y="822007"/>
                </a:moveTo>
                <a:lnTo>
                  <a:pt x="614839" y="892302"/>
                </a:lnTo>
                <a:lnTo>
                  <a:pt x="598646" y="908494"/>
                </a:lnTo>
                <a:lnTo>
                  <a:pt x="598646" y="976598"/>
                </a:lnTo>
                <a:lnTo>
                  <a:pt x="614839" y="960406"/>
                </a:lnTo>
                <a:lnTo>
                  <a:pt x="617982" y="957263"/>
                </a:lnTo>
                <a:lnTo>
                  <a:pt x="685038" y="890111"/>
                </a:lnTo>
                <a:lnTo>
                  <a:pt x="721233" y="853916"/>
                </a:lnTo>
                <a:lnTo>
                  <a:pt x="721233" y="785717"/>
                </a:lnTo>
                <a:lnTo>
                  <a:pt x="685038" y="822007"/>
                </a:lnTo>
                <a:close/>
                <a:moveTo>
                  <a:pt x="1851469" y="9049"/>
                </a:moveTo>
                <a:lnTo>
                  <a:pt x="1851469" y="38386"/>
                </a:lnTo>
                <a:lnTo>
                  <a:pt x="1837658" y="38386"/>
                </a:lnTo>
                <a:lnTo>
                  <a:pt x="1837658" y="97726"/>
                </a:lnTo>
                <a:lnTo>
                  <a:pt x="1866043" y="97726"/>
                </a:lnTo>
                <a:lnTo>
                  <a:pt x="1866043" y="9144"/>
                </a:lnTo>
                <a:lnTo>
                  <a:pt x="1851469" y="9049"/>
                </a:lnTo>
                <a:close/>
                <a:moveTo>
                  <a:pt x="1911668" y="195263"/>
                </a:moveTo>
                <a:lnTo>
                  <a:pt x="1904143" y="202787"/>
                </a:lnTo>
                <a:lnTo>
                  <a:pt x="1866043" y="240887"/>
                </a:lnTo>
                <a:lnTo>
                  <a:pt x="1866043" y="9144"/>
                </a:lnTo>
                <a:lnTo>
                  <a:pt x="1851469" y="9049"/>
                </a:lnTo>
                <a:lnTo>
                  <a:pt x="1837277" y="9049"/>
                </a:lnTo>
                <a:lnTo>
                  <a:pt x="1823085" y="8954"/>
                </a:lnTo>
                <a:lnTo>
                  <a:pt x="1808893" y="8954"/>
                </a:lnTo>
                <a:lnTo>
                  <a:pt x="1755172" y="8763"/>
                </a:lnTo>
                <a:lnTo>
                  <a:pt x="1610677" y="8191"/>
                </a:lnTo>
                <a:lnTo>
                  <a:pt x="1651826" y="9239"/>
                </a:lnTo>
                <a:lnTo>
                  <a:pt x="1651826" y="455390"/>
                </a:lnTo>
                <a:lnTo>
                  <a:pt x="1650206" y="457009"/>
                </a:lnTo>
                <a:lnTo>
                  <a:pt x="1504378" y="602837"/>
                </a:lnTo>
                <a:cubicBezTo>
                  <a:pt x="1504188" y="603028"/>
                  <a:pt x="1499711" y="607505"/>
                  <a:pt x="1499711" y="607505"/>
                </a:cubicBezTo>
                <a:lnTo>
                  <a:pt x="1494282" y="612934"/>
                </a:lnTo>
                <a:lnTo>
                  <a:pt x="1494282" y="80296"/>
                </a:lnTo>
                <a:lnTo>
                  <a:pt x="1511808" y="62770"/>
                </a:lnTo>
                <a:lnTo>
                  <a:pt x="1528096" y="46482"/>
                </a:lnTo>
                <a:lnTo>
                  <a:pt x="1540193" y="34290"/>
                </a:lnTo>
                <a:lnTo>
                  <a:pt x="1566386" y="8096"/>
                </a:lnTo>
                <a:lnTo>
                  <a:pt x="1498378" y="7810"/>
                </a:lnTo>
                <a:lnTo>
                  <a:pt x="1461040" y="45148"/>
                </a:lnTo>
                <a:lnTo>
                  <a:pt x="1408557" y="97726"/>
                </a:lnTo>
                <a:lnTo>
                  <a:pt x="1400270" y="106013"/>
                </a:lnTo>
                <a:lnTo>
                  <a:pt x="1377886" y="128397"/>
                </a:lnTo>
                <a:lnTo>
                  <a:pt x="1356360" y="150019"/>
                </a:lnTo>
                <a:lnTo>
                  <a:pt x="1342168" y="164211"/>
                </a:lnTo>
                <a:lnTo>
                  <a:pt x="1341692" y="164687"/>
                </a:lnTo>
                <a:lnTo>
                  <a:pt x="1303592" y="202787"/>
                </a:lnTo>
                <a:lnTo>
                  <a:pt x="1257014" y="249460"/>
                </a:lnTo>
                <a:lnTo>
                  <a:pt x="1203960" y="302514"/>
                </a:lnTo>
                <a:lnTo>
                  <a:pt x="1170337" y="336232"/>
                </a:lnTo>
                <a:lnTo>
                  <a:pt x="1156240" y="350330"/>
                </a:lnTo>
                <a:lnTo>
                  <a:pt x="1145191" y="361379"/>
                </a:lnTo>
                <a:lnTo>
                  <a:pt x="1141952" y="364617"/>
                </a:lnTo>
                <a:lnTo>
                  <a:pt x="1127951" y="378619"/>
                </a:lnTo>
                <a:lnTo>
                  <a:pt x="1098328" y="408241"/>
                </a:lnTo>
                <a:lnTo>
                  <a:pt x="1084993" y="421576"/>
                </a:lnTo>
                <a:lnTo>
                  <a:pt x="1057656" y="449008"/>
                </a:lnTo>
                <a:lnTo>
                  <a:pt x="993076" y="513588"/>
                </a:lnTo>
                <a:lnTo>
                  <a:pt x="982885" y="523875"/>
                </a:lnTo>
                <a:lnTo>
                  <a:pt x="970407" y="536353"/>
                </a:lnTo>
                <a:lnTo>
                  <a:pt x="963549" y="543211"/>
                </a:lnTo>
                <a:lnTo>
                  <a:pt x="958977" y="547688"/>
                </a:lnTo>
                <a:lnTo>
                  <a:pt x="954500" y="552259"/>
                </a:lnTo>
                <a:lnTo>
                  <a:pt x="948595" y="558165"/>
                </a:lnTo>
                <a:lnTo>
                  <a:pt x="944118" y="562642"/>
                </a:lnTo>
                <a:lnTo>
                  <a:pt x="942023" y="564737"/>
                </a:lnTo>
                <a:lnTo>
                  <a:pt x="928783" y="577977"/>
                </a:lnTo>
                <a:lnTo>
                  <a:pt x="895921" y="610838"/>
                </a:lnTo>
                <a:lnTo>
                  <a:pt x="890778" y="616077"/>
                </a:lnTo>
                <a:lnTo>
                  <a:pt x="888301" y="618554"/>
                </a:lnTo>
                <a:lnTo>
                  <a:pt x="876681" y="630174"/>
                </a:lnTo>
                <a:lnTo>
                  <a:pt x="871537" y="635317"/>
                </a:lnTo>
                <a:lnTo>
                  <a:pt x="800481" y="706469"/>
                </a:lnTo>
                <a:lnTo>
                  <a:pt x="784479" y="722471"/>
                </a:lnTo>
                <a:lnTo>
                  <a:pt x="778383" y="728567"/>
                </a:lnTo>
                <a:lnTo>
                  <a:pt x="773716" y="733234"/>
                </a:lnTo>
                <a:lnTo>
                  <a:pt x="756094" y="750856"/>
                </a:lnTo>
                <a:lnTo>
                  <a:pt x="721233" y="785717"/>
                </a:lnTo>
                <a:lnTo>
                  <a:pt x="685038" y="822007"/>
                </a:lnTo>
                <a:lnTo>
                  <a:pt x="614839" y="892302"/>
                </a:lnTo>
                <a:lnTo>
                  <a:pt x="541020" y="966121"/>
                </a:lnTo>
                <a:lnTo>
                  <a:pt x="503873" y="1003363"/>
                </a:lnTo>
                <a:lnTo>
                  <a:pt x="450818" y="1056418"/>
                </a:lnTo>
                <a:lnTo>
                  <a:pt x="426434" y="1080897"/>
                </a:lnTo>
                <a:lnTo>
                  <a:pt x="412718" y="1094613"/>
                </a:lnTo>
                <a:lnTo>
                  <a:pt x="398145" y="1109186"/>
                </a:lnTo>
                <a:lnTo>
                  <a:pt x="392906" y="1114425"/>
                </a:lnTo>
                <a:lnTo>
                  <a:pt x="384334" y="1122998"/>
                </a:lnTo>
                <a:lnTo>
                  <a:pt x="356711" y="1150620"/>
                </a:lnTo>
                <a:lnTo>
                  <a:pt x="240220" y="1267301"/>
                </a:lnTo>
                <a:lnTo>
                  <a:pt x="226790" y="1280731"/>
                </a:lnTo>
                <a:lnTo>
                  <a:pt x="198406" y="1309116"/>
                </a:lnTo>
                <a:lnTo>
                  <a:pt x="64579" y="1443038"/>
                </a:lnTo>
                <a:lnTo>
                  <a:pt x="60008" y="1447609"/>
                </a:lnTo>
                <a:lnTo>
                  <a:pt x="55150" y="1452563"/>
                </a:lnTo>
                <a:lnTo>
                  <a:pt x="40958" y="1466755"/>
                </a:lnTo>
                <a:lnTo>
                  <a:pt x="28384" y="1479328"/>
                </a:lnTo>
                <a:lnTo>
                  <a:pt x="26765" y="1480947"/>
                </a:lnTo>
                <a:lnTo>
                  <a:pt x="12573" y="1495139"/>
                </a:lnTo>
                <a:lnTo>
                  <a:pt x="12573" y="1563052"/>
                </a:lnTo>
                <a:lnTo>
                  <a:pt x="26765" y="1548860"/>
                </a:lnTo>
                <a:lnTo>
                  <a:pt x="28384" y="1547241"/>
                </a:lnTo>
                <a:lnTo>
                  <a:pt x="40958" y="1534668"/>
                </a:lnTo>
                <a:lnTo>
                  <a:pt x="64579" y="1511046"/>
                </a:lnTo>
                <a:lnTo>
                  <a:pt x="164687" y="1410843"/>
                </a:lnTo>
                <a:lnTo>
                  <a:pt x="164687" y="1943481"/>
                </a:lnTo>
                <a:lnTo>
                  <a:pt x="64579" y="2043684"/>
                </a:lnTo>
                <a:lnTo>
                  <a:pt x="28384" y="2079879"/>
                </a:lnTo>
                <a:lnTo>
                  <a:pt x="24765" y="2083498"/>
                </a:lnTo>
                <a:lnTo>
                  <a:pt x="14192" y="2094071"/>
                </a:lnTo>
                <a:lnTo>
                  <a:pt x="7144" y="2101120"/>
                </a:lnTo>
                <a:lnTo>
                  <a:pt x="7144" y="2459831"/>
                </a:lnTo>
                <a:lnTo>
                  <a:pt x="7715" y="2459260"/>
                </a:lnTo>
                <a:lnTo>
                  <a:pt x="12573" y="2454402"/>
                </a:lnTo>
                <a:lnTo>
                  <a:pt x="40958" y="2426017"/>
                </a:lnTo>
                <a:lnTo>
                  <a:pt x="94012" y="2372963"/>
                </a:lnTo>
                <a:lnTo>
                  <a:pt x="127921" y="2338959"/>
                </a:lnTo>
                <a:lnTo>
                  <a:pt x="136303" y="2330577"/>
                </a:lnTo>
                <a:lnTo>
                  <a:pt x="164687" y="2302192"/>
                </a:lnTo>
                <a:lnTo>
                  <a:pt x="204025" y="2262854"/>
                </a:lnTo>
                <a:lnTo>
                  <a:pt x="254413" y="2212372"/>
                </a:lnTo>
                <a:cubicBezTo>
                  <a:pt x="254603" y="2212181"/>
                  <a:pt x="372618" y="2094071"/>
                  <a:pt x="372618" y="2094071"/>
                </a:cubicBezTo>
                <a:lnTo>
                  <a:pt x="450818" y="2015871"/>
                </a:lnTo>
                <a:lnTo>
                  <a:pt x="503873" y="1962721"/>
                </a:lnTo>
                <a:lnTo>
                  <a:pt x="685038" y="1781461"/>
                </a:lnTo>
                <a:lnTo>
                  <a:pt x="721233" y="1745266"/>
                </a:lnTo>
                <a:lnTo>
                  <a:pt x="832961" y="1633442"/>
                </a:lnTo>
                <a:lnTo>
                  <a:pt x="937927" y="1528381"/>
                </a:lnTo>
                <a:lnTo>
                  <a:pt x="948785" y="1517523"/>
                </a:lnTo>
                <a:lnTo>
                  <a:pt x="954976" y="1511332"/>
                </a:lnTo>
                <a:lnTo>
                  <a:pt x="1049560" y="1416748"/>
                </a:lnTo>
                <a:lnTo>
                  <a:pt x="1060418" y="1405795"/>
                </a:lnTo>
                <a:lnTo>
                  <a:pt x="1064514" y="1401794"/>
                </a:lnTo>
                <a:lnTo>
                  <a:pt x="1076420" y="1389793"/>
                </a:lnTo>
                <a:lnTo>
                  <a:pt x="1079944" y="1386268"/>
                </a:lnTo>
                <a:lnTo>
                  <a:pt x="1086517" y="1379791"/>
                </a:lnTo>
                <a:lnTo>
                  <a:pt x="1099471" y="1366742"/>
                </a:lnTo>
                <a:lnTo>
                  <a:pt x="1100518" y="1365790"/>
                </a:lnTo>
                <a:lnTo>
                  <a:pt x="1106043" y="1360170"/>
                </a:lnTo>
                <a:lnTo>
                  <a:pt x="1203960" y="1262253"/>
                </a:lnTo>
                <a:lnTo>
                  <a:pt x="1257014" y="1209104"/>
                </a:lnTo>
                <a:lnTo>
                  <a:pt x="1261777" y="1204436"/>
                </a:lnTo>
                <a:lnTo>
                  <a:pt x="1272254" y="1193864"/>
                </a:lnTo>
                <a:lnTo>
                  <a:pt x="1296067" y="1169956"/>
                </a:lnTo>
                <a:lnTo>
                  <a:pt x="1306544" y="1159478"/>
                </a:lnTo>
                <a:lnTo>
                  <a:pt x="1341692" y="1124426"/>
                </a:lnTo>
                <a:lnTo>
                  <a:pt x="1377886" y="1088136"/>
                </a:lnTo>
                <a:lnTo>
                  <a:pt x="1400270" y="1065752"/>
                </a:lnTo>
                <a:lnTo>
                  <a:pt x="1481709" y="984313"/>
                </a:lnTo>
                <a:lnTo>
                  <a:pt x="1493615" y="972312"/>
                </a:lnTo>
                <a:lnTo>
                  <a:pt x="1515427" y="950500"/>
                </a:lnTo>
                <a:lnTo>
                  <a:pt x="1519333" y="946690"/>
                </a:lnTo>
                <a:lnTo>
                  <a:pt x="1526191" y="939737"/>
                </a:lnTo>
                <a:lnTo>
                  <a:pt x="1530858" y="935069"/>
                </a:lnTo>
                <a:lnTo>
                  <a:pt x="1553718" y="912209"/>
                </a:lnTo>
                <a:lnTo>
                  <a:pt x="1600962" y="864965"/>
                </a:lnTo>
                <a:lnTo>
                  <a:pt x="1640967" y="824865"/>
                </a:lnTo>
                <a:cubicBezTo>
                  <a:pt x="1641158" y="824674"/>
                  <a:pt x="1644015" y="821817"/>
                  <a:pt x="1644015" y="821817"/>
                </a:cubicBezTo>
                <a:lnTo>
                  <a:pt x="1650206" y="815626"/>
                </a:lnTo>
                <a:lnTo>
                  <a:pt x="1666208" y="799624"/>
                </a:lnTo>
                <a:cubicBezTo>
                  <a:pt x="1666494" y="799433"/>
                  <a:pt x="1671352" y="794480"/>
                  <a:pt x="1671352" y="794480"/>
                </a:cubicBezTo>
                <a:lnTo>
                  <a:pt x="1679067" y="786765"/>
                </a:lnTo>
                <a:lnTo>
                  <a:pt x="1684687" y="781145"/>
                </a:lnTo>
                <a:lnTo>
                  <a:pt x="1686687" y="779145"/>
                </a:lnTo>
                <a:lnTo>
                  <a:pt x="1694878" y="770954"/>
                </a:lnTo>
                <a:lnTo>
                  <a:pt x="1705546" y="760285"/>
                </a:lnTo>
                <a:lnTo>
                  <a:pt x="1715834" y="749998"/>
                </a:lnTo>
                <a:lnTo>
                  <a:pt x="1720882" y="744950"/>
                </a:lnTo>
                <a:lnTo>
                  <a:pt x="1755172" y="710660"/>
                </a:lnTo>
                <a:lnTo>
                  <a:pt x="1787366" y="678371"/>
                </a:lnTo>
                <a:lnTo>
                  <a:pt x="1803463" y="662273"/>
                </a:lnTo>
                <a:lnTo>
                  <a:pt x="1808988" y="656844"/>
                </a:lnTo>
                <a:lnTo>
                  <a:pt x="1815941" y="649796"/>
                </a:lnTo>
                <a:lnTo>
                  <a:pt x="1843564" y="622173"/>
                </a:lnTo>
                <a:lnTo>
                  <a:pt x="1869853" y="595884"/>
                </a:lnTo>
                <a:lnTo>
                  <a:pt x="1874996" y="590740"/>
                </a:lnTo>
                <a:lnTo>
                  <a:pt x="1907477" y="558260"/>
                </a:lnTo>
                <a:lnTo>
                  <a:pt x="1952053" y="513588"/>
                </a:lnTo>
                <a:lnTo>
                  <a:pt x="2057400" y="408241"/>
                </a:lnTo>
                <a:lnTo>
                  <a:pt x="2084737" y="380809"/>
                </a:lnTo>
                <a:lnTo>
                  <a:pt x="2176462" y="289084"/>
                </a:lnTo>
                <a:lnTo>
                  <a:pt x="2218658" y="246793"/>
                </a:lnTo>
                <a:lnTo>
                  <a:pt x="2270188" y="195263"/>
                </a:lnTo>
                <a:lnTo>
                  <a:pt x="1911668" y="195263"/>
                </a:lnTo>
                <a:close/>
                <a:moveTo>
                  <a:pt x="1680210" y="9239"/>
                </a:moveTo>
                <a:lnTo>
                  <a:pt x="1755172" y="9239"/>
                </a:lnTo>
                <a:lnTo>
                  <a:pt x="1808893" y="9144"/>
                </a:lnTo>
                <a:lnTo>
                  <a:pt x="1837658" y="9144"/>
                </a:lnTo>
                <a:lnTo>
                  <a:pt x="1837658" y="269367"/>
                </a:lnTo>
                <a:lnTo>
                  <a:pt x="1815941" y="291084"/>
                </a:lnTo>
                <a:lnTo>
                  <a:pt x="1755172" y="351949"/>
                </a:lnTo>
                <a:lnTo>
                  <a:pt x="1680210" y="426910"/>
                </a:lnTo>
                <a:lnTo>
                  <a:pt x="1680210" y="9239"/>
                </a:lnTo>
                <a:close/>
                <a:moveTo>
                  <a:pt x="1400270" y="174307"/>
                </a:moveTo>
                <a:lnTo>
                  <a:pt x="1465898" y="108680"/>
                </a:lnTo>
                <a:lnTo>
                  <a:pt x="1465898" y="641413"/>
                </a:lnTo>
                <a:lnTo>
                  <a:pt x="1438370" y="668941"/>
                </a:lnTo>
                <a:lnTo>
                  <a:pt x="1432179" y="675132"/>
                </a:lnTo>
                <a:lnTo>
                  <a:pt x="1419796" y="687514"/>
                </a:lnTo>
                <a:lnTo>
                  <a:pt x="1342168" y="765143"/>
                </a:lnTo>
                <a:lnTo>
                  <a:pt x="1341692" y="765619"/>
                </a:lnTo>
                <a:lnTo>
                  <a:pt x="1313783" y="793528"/>
                </a:lnTo>
                <a:lnTo>
                  <a:pt x="1312926" y="794385"/>
                </a:lnTo>
                <a:lnTo>
                  <a:pt x="1308354" y="798957"/>
                </a:lnTo>
                <a:lnTo>
                  <a:pt x="1308354" y="266319"/>
                </a:lnTo>
                <a:lnTo>
                  <a:pt x="1341692" y="232981"/>
                </a:lnTo>
                <a:lnTo>
                  <a:pt x="1342168" y="232505"/>
                </a:lnTo>
                <a:lnTo>
                  <a:pt x="1377886" y="196787"/>
                </a:lnTo>
                <a:lnTo>
                  <a:pt x="1379410" y="195263"/>
                </a:lnTo>
                <a:lnTo>
                  <a:pt x="1400270" y="174307"/>
                </a:lnTo>
                <a:close/>
                <a:moveTo>
                  <a:pt x="1257014" y="317659"/>
                </a:moveTo>
                <a:lnTo>
                  <a:pt x="1279969" y="294704"/>
                </a:lnTo>
                <a:lnTo>
                  <a:pt x="1279969" y="827437"/>
                </a:lnTo>
                <a:lnTo>
                  <a:pt x="1257014" y="850392"/>
                </a:lnTo>
                <a:lnTo>
                  <a:pt x="1241203" y="866204"/>
                </a:lnTo>
                <a:lnTo>
                  <a:pt x="1235011" y="872395"/>
                </a:lnTo>
                <a:lnTo>
                  <a:pt x="1229201" y="878205"/>
                </a:lnTo>
                <a:lnTo>
                  <a:pt x="1215866" y="891540"/>
                </a:lnTo>
                <a:lnTo>
                  <a:pt x="1209675" y="897731"/>
                </a:lnTo>
                <a:lnTo>
                  <a:pt x="1203960" y="903446"/>
                </a:lnTo>
                <a:lnTo>
                  <a:pt x="1179385" y="928116"/>
                </a:lnTo>
                <a:lnTo>
                  <a:pt x="1168908" y="938593"/>
                </a:lnTo>
                <a:lnTo>
                  <a:pt x="1152430" y="955072"/>
                </a:lnTo>
                <a:lnTo>
                  <a:pt x="1145762" y="961739"/>
                </a:lnTo>
                <a:lnTo>
                  <a:pt x="1145000" y="962501"/>
                </a:lnTo>
                <a:lnTo>
                  <a:pt x="1134523" y="972979"/>
                </a:lnTo>
                <a:lnTo>
                  <a:pt x="1126236" y="981265"/>
                </a:lnTo>
                <a:lnTo>
                  <a:pt x="1122521" y="984980"/>
                </a:lnTo>
                <a:lnTo>
                  <a:pt x="1122521" y="452342"/>
                </a:lnTo>
                <a:lnTo>
                  <a:pt x="1127951" y="446913"/>
                </a:lnTo>
                <a:lnTo>
                  <a:pt x="1156240" y="418624"/>
                </a:lnTo>
                <a:lnTo>
                  <a:pt x="1166527" y="408241"/>
                </a:lnTo>
                <a:lnTo>
                  <a:pt x="1170337" y="404431"/>
                </a:lnTo>
                <a:lnTo>
                  <a:pt x="1203960" y="370808"/>
                </a:lnTo>
                <a:lnTo>
                  <a:pt x="1213390" y="361379"/>
                </a:lnTo>
                <a:lnTo>
                  <a:pt x="1257014" y="317659"/>
                </a:lnTo>
                <a:close/>
                <a:moveTo>
                  <a:pt x="1071848" y="503015"/>
                </a:moveTo>
                <a:lnTo>
                  <a:pt x="1080040" y="494919"/>
                </a:lnTo>
                <a:lnTo>
                  <a:pt x="1085088" y="489775"/>
                </a:lnTo>
                <a:lnTo>
                  <a:pt x="1094137" y="480727"/>
                </a:lnTo>
                <a:lnTo>
                  <a:pt x="1094137" y="1013365"/>
                </a:lnTo>
                <a:lnTo>
                  <a:pt x="1023176" y="1084326"/>
                </a:lnTo>
                <a:lnTo>
                  <a:pt x="1013365" y="1094232"/>
                </a:lnTo>
                <a:lnTo>
                  <a:pt x="1010793" y="1096804"/>
                </a:lnTo>
                <a:lnTo>
                  <a:pt x="1004030" y="1103566"/>
                </a:lnTo>
                <a:lnTo>
                  <a:pt x="997934" y="1109663"/>
                </a:lnTo>
                <a:lnTo>
                  <a:pt x="979170" y="1128427"/>
                </a:lnTo>
                <a:cubicBezTo>
                  <a:pt x="979075" y="1128522"/>
                  <a:pt x="961644" y="1145953"/>
                  <a:pt x="961644" y="1145953"/>
                </a:cubicBezTo>
                <a:lnTo>
                  <a:pt x="936593" y="1171004"/>
                </a:lnTo>
                <a:lnTo>
                  <a:pt x="936593" y="638365"/>
                </a:lnTo>
                <a:lnTo>
                  <a:pt x="970407" y="604552"/>
                </a:lnTo>
                <a:lnTo>
                  <a:pt x="972788" y="602075"/>
                </a:lnTo>
                <a:lnTo>
                  <a:pt x="982885" y="592074"/>
                </a:lnTo>
                <a:lnTo>
                  <a:pt x="983170" y="591693"/>
                </a:lnTo>
                <a:lnTo>
                  <a:pt x="987743" y="587216"/>
                </a:lnTo>
                <a:lnTo>
                  <a:pt x="1013365" y="561594"/>
                </a:lnTo>
                <a:lnTo>
                  <a:pt x="1033177" y="541687"/>
                </a:lnTo>
                <a:lnTo>
                  <a:pt x="1038320" y="536543"/>
                </a:lnTo>
                <a:lnTo>
                  <a:pt x="1052512" y="522351"/>
                </a:lnTo>
                <a:lnTo>
                  <a:pt x="1057656" y="517207"/>
                </a:lnTo>
                <a:lnTo>
                  <a:pt x="1061276" y="513588"/>
                </a:lnTo>
                <a:lnTo>
                  <a:pt x="1071848" y="503015"/>
                </a:lnTo>
                <a:close/>
                <a:moveTo>
                  <a:pt x="750760" y="824389"/>
                </a:moveTo>
                <a:lnTo>
                  <a:pt x="766953" y="808196"/>
                </a:lnTo>
                <a:lnTo>
                  <a:pt x="772096" y="803053"/>
                </a:lnTo>
                <a:lnTo>
                  <a:pt x="784479" y="790670"/>
                </a:lnTo>
                <a:lnTo>
                  <a:pt x="792290" y="782764"/>
                </a:lnTo>
                <a:lnTo>
                  <a:pt x="801434" y="773621"/>
                </a:lnTo>
                <a:lnTo>
                  <a:pt x="810577" y="764572"/>
                </a:lnTo>
                <a:lnTo>
                  <a:pt x="816197" y="758857"/>
                </a:lnTo>
                <a:lnTo>
                  <a:pt x="846487" y="728567"/>
                </a:lnTo>
                <a:lnTo>
                  <a:pt x="871537" y="703421"/>
                </a:lnTo>
                <a:lnTo>
                  <a:pt x="908209" y="666750"/>
                </a:lnTo>
                <a:lnTo>
                  <a:pt x="908209" y="1199388"/>
                </a:lnTo>
                <a:lnTo>
                  <a:pt x="906304" y="1201388"/>
                </a:lnTo>
                <a:lnTo>
                  <a:pt x="866203" y="1241393"/>
                </a:lnTo>
                <a:lnTo>
                  <a:pt x="831818" y="1275874"/>
                </a:lnTo>
                <a:lnTo>
                  <a:pt x="825913" y="1281874"/>
                </a:lnTo>
                <a:lnTo>
                  <a:pt x="812292" y="1295400"/>
                </a:lnTo>
                <a:lnTo>
                  <a:pt x="806386" y="1301401"/>
                </a:lnTo>
                <a:lnTo>
                  <a:pt x="750760" y="1357027"/>
                </a:lnTo>
                <a:lnTo>
                  <a:pt x="750760" y="824389"/>
                </a:lnTo>
                <a:close/>
                <a:moveTo>
                  <a:pt x="586454" y="988790"/>
                </a:moveTo>
                <a:lnTo>
                  <a:pt x="598646" y="976598"/>
                </a:lnTo>
                <a:lnTo>
                  <a:pt x="614839" y="960406"/>
                </a:lnTo>
                <a:lnTo>
                  <a:pt x="617982" y="957263"/>
                </a:lnTo>
                <a:lnTo>
                  <a:pt x="685038" y="890111"/>
                </a:lnTo>
                <a:lnTo>
                  <a:pt x="721233" y="853916"/>
                </a:lnTo>
                <a:lnTo>
                  <a:pt x="722376" y="852773"/>
                </a:lnTo>
                <a:lnTo>
                  <a:pt x="722376" y="1385411"/>
                </a:lnTo>
                <a:lnTo>
                  <a:pt x="685038" y="1422749"/>
                </a:lnTo>
                <a:lnTo>
                  <a:pt x="579501" y="1528381"/>
                </a:lnTo>
                <a:lnTo>
                  <a:pt x="564833" y="1543050"/>
                </a:lnTo>
                <a:lnTo>
                  <a:pt x="564833" y="1010412"/>
                </a:lnTo>
                <a:lnTo>
                  <a:pt x="586454" y="988790"/>
                </a:lnTo>
                <a:close/>
                <a:moveTo>
                  <a:pt x="378904" y="1196435"/>
                </a:moveTo>
                <a:lnTo>
                  <a:pt x="384334" y="1191006"/>
                </a:lnTo>
                <a:lnTo>
                  <a:pt x="392906" y="1182433"/>
                </a:lnTo>
                <a:lnTo>
                  <a:pt x="412718" y="1162622"/>
                </a:lnTo>
                <a:lnTo>
                  <a:pt x="426434" y="1148906"/>
                </a:lnTo>
                <a:lnTo>
                  <a:pt x="450818" y="1124522"/>
                </a:lnTo>
                <a:lnTo>
                  <a:pt x="503873" y="1071372"/>
                </a:lnTo>
                <a:lnTo>
                  <a:pt x="536448" y="1038797"/>
                </a:lnTo>
                <a:lnTo>
                  <a:pt x="536448" y="1571434"/>
                </a:lnTo>
                <a:lnTo>
                  <a:pt x="474440" y="1633442"/>
                </a:lnTo>
                <a:lnTo>
                  <a:pt x="473107" y="1634776"/>
                </a:lnTo>
                <a:lnTo>
                  <a:pt x="450818" y="1657159"/>
                </a:lnTo>
                <a:lnTo>
                  <a:pt x="392906" y="1715072"/>
                </a:lnTo>
                <a:lnTo>
                  <a:pt x="378904" y="1729073"/>
                </a:lnTo>
                <a:lnTo>
                  <a:pt x="378904" y="1196435"/>
                </a:lnTo>
                <a:close/>
                <a:moveTo>
                  <a:pt x="193072" y="1382458"/>
                </a:moveTo>
                <a:lnTo>
                  <a:pt x="226790" y="1348740"/>
                </a:lnTo>
                <a:lnTo>
                  <a:pt x="240220" y="1335214"/>
                </a:lnTo>
                <a:lnTo>
                  <a:pt x="350520" y="1224820"/>
                </a:lnTo>
                <a:lnTo>
                  <a:pt x="350520" y="1757458"/>
                </a:lnTo>
                <a:lnTo>
                  <a:pt x="193072" y="1915096"/>
                </a:lnTo>
                <a:lnTo>
                  <a:pt x="193072" y="1382458"/>
                </a:lnTo>
                <a:close/>
              </a:path>
            </a:pathLst>
          </a:custGeom>
          <a:solidFill>
            <a:srgbClr val="D09E75">
              <a:alpha val="50000"/>
            </a:srgbClr>
          </a:solid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A6544F12-EEBF-49E3-A48B-50B47E544ED4}"/>
              </a:ext>
            </a:extLst>
          </p:cNvPr>
          <p:cNvSpPr/>
          <p:nvPr/>
        </p:nvSpPr>
        <p:spPr>
          <a:xfrm>
            <a:off x="2737311" y="5015684"/>
            <a:ext cx="38104" cy="590618"/>
          </a:xfrm>
          <a:custGeom>
            <a:avLst/>
            <a:gdLst>
              <a:gd name="connsiteX0" fmla="*/ 7144 w 38100"/>
              <a:gd name="connsiteY0" fmla="*/ 7144 h 590550"/>
              <a:gd name="connsiteX1" fmla="*/ 35528 w 38100"/>
              <a:gd name="connsiteY1" fmla="*/ 7144 h 590550"/>
              <a:gd name="connsiteX2" fmla="*/ 35528 w 38100"/>
              <a:gd name="connsiteY2" fmla="*/ 584263 h 590550"/>
              <a:gd name="connsiteX3" fmla="*/ 7144 w 38100"/>
              <a:gd name="connsiteY3" fmla="*/ 584263 h 590550"/>
            </a:gdLst>
            <a:ahLst/>
            <a:cxnLst>
              <a:cxn ang="0">
                <a:pos x="connsiteX0" y="connsiteY0"/>
              </a:cxn>
              <a:cxn ang="0">
                <a:pos x="connsiteX1" y="connsiteY1"/>
              </a:cxn>
              <a:cxn ang="0">
                <a:pos x="connsiteX2" y="connsiteY2"/>
              </a:cxn>
              <a:cxn ang="0">
                <a:pos x="connsiteX3" y="connsiteY3"/>
              </a:cxn>
            </a:cxnLst>
            <a:rect l="l" t="t" r="r" b="b"/>
            <a:pathLst>
              <a:path w="38100" h="590550">
                <a:moveTo>
                  <a:pt x="7144" y="7144"/>
                </a:moveTo>
                <a:lnTo>
                  <a:pt x="35528" y="7144"/>
                </a:lnTo>
                <a:lnTo>
                  <a:pt x="35528" y="584263"/>
                </a:lnTo>
                <a:lnTo>
                  <a:pt x="7144" y="584263"/>
                </a:lnTo>
                <a:close/>
              </a:path>
            </a:pathLst>
          </a:custGeom>
          <a:solidFill>
            <a:srgbClr val="263436"/>
          </a:solid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DD6A8462-E72E-4568-8978-0F61BE2722F2}"/>
              </a:ext>
            </a:extLst>
          </p:cNvPr>
          <p:cNvSpPr/>
          <p:nvPr/>
        </p:nvSpPr>
        <p:spPr>
          <a:xfrm>
            <a:off x="2922403" y="4830496"/>
            <a:ext cx="38104" cy="590618"/>
          </a:xfrm>
          <a:custGeom>
            <a:avLst/>
            <a:gdLst>
              <a:gd name="connsiteX0" fmla="*/ 7144 w 38100"/>
              <a:gd name="connsiteY0" fmla="*/ 7144 h 590550"/>
              <a:gd name="connsiteX1" fmla="*/ 35528 w 38100"/>
              <a:gd name="connsiteY1" fmla="*/ 7144 h 590550"/>
              <a:gd name="connsiteX2" fmla="*/ 35528 w 38100"/>
              <a:gd name="connsiteY2" fmla="*/ 584263 h 590550"/>
              <a:gd name="connsiteX3" fmla="*/ 7144 w 38100"/>
              <a:gd name="connsiteY3" fmla="*/ 584263 h 590550"/>
            </a:gdLst>
            <a:ahLst/>
            <a:cxnLst>
              <a:cxn ang="0">
                <a:pos x="connsiteX0" y="connsiteY0"/>
              </a:cxn>
              <a:cxn ang="0">
                <a:pos x="connsiteX1" y="connsiteY1"/>
              </a:cxn>
              <a:cxn ang="0">
                <a:pos x="connsiteX2" y="connsiteY2"/>
              </a:cxn>
              <a:cxn ang="0">
                <a:pos x="connsiteX3" y="connsiteY3"/>
              </a:cxn>
            </a:cxnLst>
            <a:rect l="l" t="t" r="r" b="b"/>
            <a:pathLst>
              <a:path w="38100" h="590550">
                <a:moveTo>
                  <a:pt x="7144" y="7144"/>
                </a:moveTo>
                <a:lnTo>
                  <a:pt x="35528" y="7144"/>
                </a:lnTo>
                <a:lnTo>
                  <a:pt x="35528" y="584263"/>
                </a:lnTo>
                <a:lnTo>
                  <a:pt x="7144" y="584263"/>
                </a:lnTo>
                <a:close/>
              </a:path>
            </a:pathLst>
          </a:custGeom>
          <a:solidFill>
            <a:srgbClr val="263436"/>
          </a:solid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DEF0904A-0EAC-4AAB-851D-F18AE89039B8}"/>
              </a:ext>
            </a:extLst>
          </p:cNvPr>
          <p:cNvSpPr/>
          <p:nvPr/>
        </p:nvSpPr>
        <p:spPr>
          <a:xfrm>
            <a:off x="3108639" y="4644070"/>
            <a:ext cx="38104" cy="590618"/>
          </a:xfrm>
          <a:custGeom>
            <a:avLst/>
            <a:gdLst>
              <a:gd name="connsiteX0" fmla="*/ 7144 w 38100"/>
              <a:gd name="connsiteY0" fmla="*/ 7144 h 590550"/>
              <a:gd name="connsiteX1" fmla="*/ 35528 w 38100"/>
              <a:gd name="connsiteY1" fmla="*/ 7144 h 590550"/>
              <a:gd name="connsiteX2" fmla="*/ 35528 w 38100"/>
              <a:gd name="connsiteY2" fmla="*/ 584264 h 590550"/>
              <a:gd name="connsiteX3" fmla="*/ 7144 w 38100"/>
              <a:gd name="connsiteY3" fmla="*/ 584264 h 590550"/>
            </a:gdLst>
            <a:ahLst/>
            <a:cxnLst>
              <a:cxn ang="0">
                <a:pos x="connsiteX0" y="connsiteY0"/>
              </a:cxn>
              <a:cxn ang="0">
                <a:pos x="connsiteX1" y="connsiteY1"/>
              </a:cxn>
              <a:cxn ang="0">
                <a:pos x="connsiteX2" y="connsiteY2"/>
              </a:cxn>
              <a:cxn ang="0">
                <a:pos x="connsiteX3" y="connsiteY3"/>
              </a:cxn>
            </a:cxnLst>
            <a:rect l="l" t="t" r="r" b="b"/>
            <a:pathLst>
              <a:path w="38100" h="590550">
                <a:moveTo>
                  <a:pt x="7144" y="7144"/>
                </a:moveTo>
                <a:lnTo>
                  <a:pt x="35528" y="7144"/>
                </a:lnTo>
                <a:lnTo>
                  <a:pt x="35528" y="584264"/>
                </a:lnTo>
                <a:lnTo>
                  <a:pt x="7144" y="584264"/>
                </a:lnTo>
                <a:close/>
              </a:path>
            </a:pathLst>
          </a:custGeom>
          <a:solidFill>
            <a:srgbClr val="263436"/>
          </a:solid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E9AEEBCE-61C4-43CF-9308-24DA783C563F}"/>
              </a:ext>
            </a:extLst>
          </p:cNvPr>
          <p:cNvSpPr/>
          <p:nvPr/>
        </p:nvSpPr>
        <p:spPr>
          <a:xfrm>
            <a:off x="3297065" y="4455644"/>
            <a:ext cx="38104" cy="590618"/>
          </a:xfrm>
          <a:custGeom>
            <a:avLst/>
            <a:gdLst>
              <a:gd name="connsiteX0" fmla="*/ 7144 w 38100"/>
              <a:gd name="connsiteY0" fmla="*/ 7144 h 590550"/>
              <a:gd name="connsiteX1" fmla="*/ 35528 w 38100"/>
              <a:gd name="connsiteY1" fmla="*/ 7144 h 590550"/>
              <a:gd name="connsiteX2" fmla="*/ 35528 w 38100"/>
              <a:gd name="connsiteY2" fmla="*/ 584264 h 590550"/>
              <a:gd name="connsiteX3" fmla="*/ 7144 w 38100"/>
              <a:gd name="connsiteY3" fmla="*/ 584264 h 590550"/>
            </a:gdLst>
            <a:ahLst/>
            <a:cxnLst>
              <a:cxn ang="0">
                <a:pos x="connsiteX0" y="connsiteY0"/>
              </a:cxn>
              <a:cxn ang="0">
                <a:pos x="connsiteX1" y="connsiteY1"/>
              </a:cxn>
              <a:cxn ang="0">
                <a:pos x="connsiteX2" y="connsiteY2"/>
              </a:cxn>
              <a:cxn ang="0">
                <a:pos x="connsiteX3" y="connsiteY3"/>
              </a:cxn>
            </a:cxnLst>
            <a:rect l="l" t="t" r="r" b="b"/>
            <a:pathLst>
              <a:path w="38100" h="590550">
                <a:moveTo>
                  <a:pt x="7144" y="7144"/>
                </a:moveTo>
                <a:lnTo>
                  <a:pt x="35528" y="7144"/>
                </a:lnTo>
                <a:lnTo>
                  <a:pt x="35528" y="584264"/>
                </a:lnTo>
                <a:lnTo>
                  <a:pt x="7144" y="584264"/>
                </a:lnTo>
                <a:close/>
              </a:path>
            </a:pathLst>
          </a:custGeom>
          <a:solidFill>
            <a:srgbClr val="263436"/>
          </a:solid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94B732FD-E00E-4861-BADC-10E319CB5589}"/>
              </a:ext>
            </a:extLst>
          </p:cNvPr>
          <p:cNvSpPr/>
          <p:nvPr/>
        </p:nvSpPr>
        <p:spPr>
          <a:xfrm>
            <a:off x="3482729" y="4269790"/>
            <a:ext cx="38104" cy="590618"/>
          </a:xfrm>
          <a:custGeom>
            <a:avLst/>
            <a:gdLst>
              <a:gd name="connsiteX0" fmla="*/ 7144 w 38100"/>
              <a:gd name="connsiteY0" fmla="*/ 7144 h 590550"/>
              <a:gd name="connsiteX1" fmla="*/ 35528 w 38100"/>
              <a:gd name="connsiteY1" fmla="*/ 7144 h 590550"/>
              <a:gd name="connsiteX2" fmla="*/ 35528 w 38100"/>
              <a:gd name="connsiteY2" fmla="*/ 584264 h 590550"/>
              <a:gd name="connsiteX3" fmla="*/ 7144 w 38100"/>
              <a:gd name="connsiteY3" fmla="*/ 584264 h 590550"/>
            </a:gdLst>
            <a:ahLst/>
            <a:cxnLst>
              <a:cxn ang="0">
                <a:pos x="connsiteX0" y="connsiteY0"/>
              </a:cxn>
              <a:cxn ang="0">
                <a:pos x="connsiteX1" y="connsiteY1"/>
              </a:cxn>
              <a:cxn ang="0">
                <a:pos x="connsiteX2" y="connsiteY2"/>
              </a:cxn>
              <a:cxn ang="0">
                <a:pos x="connsiteX3" y="connsiteY3"/>
              </a:cxn>
            </a:cxnLst>
            <a:rect l="l" t="t" r="r" b="b"/>
            <a:pathLst>
              <a:path w="38100" h="590550">
                <a:moveTo>
                  <a:pt x="7144" y="7144"/>
                </a:moveTo>
                <a:lnTo>
                  <a:pt x="35528" y="7144"/>
                </a:lnTo>
                <a:lnTo>
                  <a:pt x="35528" y="584264"/>
                </a:lnTo>
                <a:lnTo>
                  <a:pt x="7144" y="584264"/>
                </a:lnTo>
                <a:close/>
              </a:path>
            </a:pathLst>
          </a:custGeom>
          <a:solidFill>
            <a:srgbClr val="263436"/>
          </a:solid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8FBB571B-DB23-4533-A581-40AB6BFDFFCB}"/>
              </a:ext>
            </a:extLst>
          </p:cNvPr>
          <p:cNvSpPr/>
          <p:nvPr/>
        </p:nvSpPr>
        <p:spPr>
          <a:xfrm>
            <a:off x="3665058" y="4087269"/>
            <a:ext cx="38104" cy="590618"/>
          </a:xfrm>
          <a:custGeom>
            <a:avLst/>
            <a:gdLst>
              <a:gd name="connsiteX0" fmla="*/ 7144 w 38100"/>
              <a:gd name="connsiteY0" fmla="*/ 7144 h 590550"/>
              <a:gd name="connsiteX1" fmla="*/ 35528 w 38100"/>
              <a:gd name="connsiteY1" fmla="*/ 7144 h 590550"/>
              <a:gd name="connsiteX2" fmla="*/ 35528 w 38100"/>
              <a:gd name="connsiteY2" fmla="*/ 584263 h 590550"/>
              <a:gd name="connsiteX3" fmla="*/ 7144 w 38100"/>
              <a:gd name="connsiteY3" fmla="*/ 584263 h 590550"/>
            </a:gdLst>
            <a:ahLst/>
            <a:cxnLst>
              <a:cxn ang="0">
                <a:pos x="connsiteX0" y="connsiteY0"/>
              </a:cxn>
              <a:cxn ang="0">
                <a:pos x="connsiteX1" y="connsiteY1"/>
              </a:cxn>
              <a:cxn ang="0">
                <a:pos x="connsiteX2" y="connsiteY2"/>
              </a:cxn>
              <a:cxn ang="0">
                <a:pos x="connsiteX3" y="connsiteY3"/>
              </a:cxn>
            </a:cxnLst>
            <a:rect l="l" t="t" r="r" b="b"/>
            <a:pathLst>
              <a:path w="38100" h="590550">
                <a:moveTo>
                  <a:pt x="7144" y="7144"/>
                </a:moveTo>
                <a:lnTo>
                  <a:pt x="35528" y="7144"/>
                </a:lnTo>
                <a:lnTo>
                  <a:pt x="35528" y="584263"/>
                </a:lnTo>
                <a:lnTo>
                  <a:pt x="7144" y="584263"/>
                </a:lnTo>
                <a:close/>
              </a:path>
            </a:pathLst>
          </a:custGeom>
          <a:solidFill>
            <a:srgbClr val="263436"/>
          </a:solid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299E6175-6713-4298-8DF1-D5C99A7594EC}"/>
              </a:ext>
            </a:extLst>
          </p:cNvPr>
          <p:cNvSpPr/>
          <p:nvPr/>
        </p:nvSpPr>
        <p:spPr>
          <a:xfrm>
            <a:off x="3852627" y="3899606"/>
            <a:ext cx="38104" cy="590618"/>
          </a:xfrm>
          <a:custGeom>
            <a:avLst/>
            <a:gdLst>
              <a:gd name="connsiteX0" fmla="*/ 7144 w 38100"/>
              <a:gd name="connsiteY0" fmla="*/ 7144 h 590550"/>
              <a:gd name="connsiteX1" fmla="*/ 35528 w 38100"/>
              <a:gd name="connsiteY1" fmla="*/ 7144 h 590550"/>
              <a:gd name="connsiteX2" fmla="*/ 35528 w 38100"/>
              <a:gd name="connsiteY2" fmla="*/ 584263 h 590550"/>
              <a:gd name="connsiteX3" fmla="*/ 7144 w 38100"/>
              <a:gd name="connsiteY3" fmla="*/ 584263 h 590550"/>
            </a:gdLst>
            <a:ahLst/>
            <a:cxnLst>
              <a:cxn ang="0">
                <a:pos x="connsiteX0" y="connsiteY0"/>
              </a:cxn>
              <a:cxn ang="0">
                <a:pos x="connsiteX1" y="connsiteY1"/>
              </a:cxn>
              <a:cxn ang="0">
                <a:pos x="connsiteX2" y="connsiteY2"/>
              </a:cxn>
              <a:cxn ang="0">
                <a:pos x="connsiteX3" y="connsiteY3"/>
              </a:cxn>
            </a:cxnLst>
            <a:rect l="l" t="t" r="r" b="b"/>
            <a:pathLst>
              <a:path w="38100" h="590550">
                <a:moveTo>
                  <a:pt x="7144" y="7144"/>
                </a:moveTo>
                <a:lnTo>
                  <a:pt x="35528" y="7144"/>
                </a:lnTo>
                <a:lnTo>
                  <a:pt x="35528" y="584263"/>
                </a:lnTo>
                <a:lnTo>
                  <a:pt x="7144" y="584263"/>
                </a:lnTo>
                <a:close/>
              </a:path>
            </a:pathLst>
          </a:custGeom>
          <a:solidFill>
            <a:srgbClr val="263436"/>
          </a:solid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EF2716A7-2DC9-4638-9512-BEC2E4693B8D}"/>
              </a:ext>
            </a:extLst>
          </p:cNvPr>
          <p:cNvSpPr/>
          <p:nvPr/>
        </p:nvSpPr>
        <p:spPr>
          <a:xfrm>
            <a:off x="4038576" y="3713560"/>
            <a:ext cx="38104" cy="590618"/>
          </a:xfrm>
          <a:custGeom>
            <a:avLst/>
            <a:gdLst>
              <a:gd name="connsiteX0" fmla="*/ 7144 w 38100"/>
              <a:gd name="connsiteY0" fmla="*/ 7144 h 590550"/>
              <a:gd name="connsiteX1" fmla="*/ 35528 w 38100"/>
              <a:gd name="connsiteY1" fmla="*/ 7144 h 590550"/>
              <a:gd name="connsiteX2" fmla="*/ 35528 w 38100"/>
              <a:gd name="connsiteY2" fmla="*/ 584263 h 590550"/>
              <a:gd name="connsiteX3" fmla="*/ 7144 w 38100"/>
              <a:gd name="connsiteY3" fmla="*/ 584263 h 590550"/>
            </a:gdLst>
            <a:ahLst/>
            <a:cxnLst>
              <a:cxn ang="0">
                <a:pos x="connsiteX0" y="connsiteY0"/>
              </a:cxn>
              <a:cxn ang="0">
                <a:pos x="connsiteX1" y="connsiteY1"/>
              </a:cxn>
              <a:cxn ang="0">
                <a:pos x="connsiteX2" y="connsiteY2"/>
              </a:cxn>
              <a:cxn ang="0">
                <a:pos x="connsiteX3" y="connsiteY3"/>
              </a:cxn>
            </a:cxnLst>
            <a:rect l="l" t="t" r="r" b="b"/>
            <a:pathLst>
              <a:path w="38100" h="590550">
                <a:moveTo>
                  <a:pt x="7144" y="7144"/>
                </a:moveTo>
                <a:lnTo>
                  <a:pt x="35528" y="7144"/>
                </a:lnTo>
                <a:lnTo>
                  <a:pt x="35528" y="584263"/>
                </a:lnTo>
                <a:lnTo>
                  <a:pt x="7144" y="584263"/>
                </a:lnTo>
                <a:close/>
              </a:path>
            </a:pathLst>
          </a:custGeom>
          <a:solidFill>
            <a:srgbClr val="263436"/>
          </a:solid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82B9C75D-A264-4C24-8279-0CF1B4917D89}"/>
              </a:ext>
            </a:extLst>
          </p:cNvPr>
          <p:cNvSpPr/>
          <p:nvPr/>
        </p:nvSpPr>
        <p:spPr>
          <a:xfrm>
            <a:off x="4222526" y="3662215"/>
            <a:ext cx="38104" cy="457253"/>
          </a:xfrm>
          <a:custGeom>
            <a:avLst/>
            <a:gdLst>
              <a:gd name="connsiteX0" fmla="*/ 7144 w 38100"/>
              <a:gd name="connsiteY0" fmla="*/ 7144 h 457200"/>
              <a:gd name="connsiteX1" fmla="*/ 35528 w 38100"/>
              <a:gd name="connsiteY1" fmla="*/ 7144 h 457200"/>
              <a:gd name="connsiteX2" fmla="*/ 35528 w 38100"/>
              <a:gd name="connsiteY2" fmla="*/ 451485 h 457200"/>
              <a:gd name="connsiteX3" fmla="*/ 7144 w 38100"/>
              <a:gd name="connsiteY3" fmla="*/ 451485 h 457200"/>
            </a:gdLst>
            <a:ahLst/>
            <a:cxnLst>
              <a:cxn ang="0">
                <a:pos x="connsiteX0" y="connsiteY0"/>
              </a:cxn>
              <a:cxn ang="0">
                <a:pos x="connsiteX1" y="connsiteY1"/>
              </a:cxn>
              <a:cxn ang="0">
                <a:pos x="connsiteX2" y="connsiteY2"/>
              </a:cxn>
              <a:cxn ang="0">
                <a:pos x="connsiteX3" y="connsiteY3"/>
              </a:cxn>
            </a:cxnLst>
            <a:rect l="l" t="t" r="r" b="b"/>
            <a:pathLst>
              <a:path w="38100" h="457200">
                <a:moveTo>
                  <a:pt x="7144" y="7144"/>
                </a:moveTo>
                <a:lnTo>
                  <a:pt x="35528" y="7144"/>
                </a:lnTo>
                <a:lnTo>
                  <a:pt x="35528" y="451485"/>
                </a:lnTo>
                <a:lnTo>
                  <a:pt x="7144" y="451485"/>
                </a:lnTo>
                <a:close/>
              </a:path>
            </a:pathLst>
          </a:custGeom>
          <a:solidFill>
            <a:srgbClr val="263436"/>
          </a:solid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4272D87E-16E3-4B63-BDCB-03337957FD18}"/>
              </a:ext>
            </a:extLst>
          </p:cNvPr>
          <p:cNvSpPr/>
          <p:nvPr/>
        </p:nvSpPr>
        <p:spPr>
          <a:xfrm>
            <a:off x="4411810" y="3662215"/>
            <a:ext cx="38104" cy="428675"/>
          </a:xfrm>
          <a:custGeom>
            <a:avLst/>
            <a:gdLst>
              <a:gd name="connsiteX0" fmla="*/ 7144 w 38100"/>
              <a:gd name="connsiteY0" fmla="*/ 7144 h 428625"/>
              <a:gd name="connsiteX1" fmla="*/ 35528 w 38100"/>
              <a:gd name="connsiteY1" fmla="*/ 7144 h 428625"/>
              <a:gd name="connsiteX2" fmla="*/ 35528 w 38100"/>
              <a:gd name="connsiteY2" fmla="*/ 430625 h 428625"/>
              <a:gd name="connsiteX3" fmla="*/ 7144 w 38100"/>
              <a:gd name="connsiteY3" fmla="*/ 430625 h 428625"/>
            </a:gdLst>
            <a:ahLst/>
            <a:cxnLst>
              <a:cxn ang="0">
                <a:pos x="connsiteX0" y="connsiteY0"/>
              </a:cxn>
              <a:cxn ang="0">
                <a:pos x="connsiteX1" y="connsiteY1"/>
              </a:cxn>
              <a:cxn ang="0">
                <a:pos x="connsiteX2" y="connsiteY2"/>
              </a:cxn>
              <a:cxn ang="0">
                <a:pos x="connsiteX3" y="connsiteY3"/>
              </a:cxn>
            </a:cxnLst>
            <a:rect l="l" t="t" r="r" b="b"/>
            <a:pathLst>
              <a:path w="38100" h="428625">
                <a:moveTo>
                  <a:pt x="7144" y="7144"/>
                </a:moveTo>
                <a:lnTo>
                  <a:pt x="35528" y="7144"/>
                </a:lnTo>
                <a:lnTo>
                  <a:pt x="35528" y="430625"/>
                </a:lnTo>
                <a:lnTo>
                  <a:pt x="7144" y="430625"/>
                </a:lnTo>
                <a:close/>
              </a:path>
            </a:pathLst>
          </a:custGeom>
          <a:solidFill>
            <a:srgbClr val="263436"/>
          </a:solid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2F19EC7A-19DE-49E9-AA73-BB226636178D}"/>
              </a:ext>
            </a:extLst>
          </p:cNvPr>
          <p:cNvSpPr/>
          <p:nvPr/>
        </p:nvSpPr>
        <p:spPr>
          <a:xfrm>
            <a:off x="2723117" y="5029973"/>
            <a:ext cx="38104" cy="590618"/>
          </a:xfrm>
          <a:custGeom>
            <a:avLst/>
            <a:gdLst>
              <a:gd name="connsiteX0" fmla="*/ 7144 w 38100"/>
              <a:gd name="connsiteY0" fmla="*/ 7144 h 590550"/>
              <a:gd name="connsiteX1" fmla="*/ 35528 w 38100"/>
              <a:gd name="connsiteY1" fmla="*/ 7144 h 590550"/>
              <a:gd name="connsiteX2" fmla="*/ 35528 w 38100"/>
              <a:gd name="connsiteY2" fmla="*/ 584263 h 590550"/>
              <a:gd name="connsiteX3" fmla="*/ 7144 w 38100"/>
              <a:gd name="connsiteY3" fmla="*/ 584263 h 590550"/>
            </a:gdLst>
            <a:ahLst/>
            <a:cxnLst>
              <a:cxn ang="0">
                <a:pos x="connsiteX0" y="connsiteY0"/>
              </a:cxn>
              <a:cxn ang="0">
                <a:pos x="connsiteX1" y="connsiteY1"/>
              </a:cxn>
              <a:cxn ang="0">
                <a:pos x="connsiteX2" y="connsiteY2"/>
              </a:cxn>
              <a:cxn ang="0">
                <a:pos x="connsiteX3" y="connsiteY3"/>
              </a:cxn>
            </a:cxnLst>
            <a:rect l="l" t="t" r="r" b="b"/>
            <a:pathLst>
              <a:path w="38100" h="590550">
                <a:moveTo>
                  <a:pt x="7144" y="7144"/>
                </a:moveTo>
                <a:lnTo>
                  <a:pt x="35528" y="7144"/>
                </a:lnTo>
                <a:lnTo>
                  <a:pt x="35528" y="584263"/>
                </a:lnTo>
                <a:lnTo>
                  <a:pt x="7144" y="584263"/>
                </a:lnTo>
                <a:close/>
              </a:path>
            </a:pathLst>
          </a:custGeom>
          <a:solidFill>
            <a:srgbClr val="3B5155"/>
          </a:solid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332ED58D-CEBB-465A-93E3-E3ED7D2D7857}"/>
              </a:ext>
            </a:extLst>
          </p:cNvPr>
          <p:cNvSpPr/>
          <p:nvPr/>
        </p:nvSpPr>
        <p:spPr>
          <a:xfrm>
            <a:off x="2908972" y="4835450"/>
            <a:ext cx="38104" cy="619197"/>
          </a:xfrm>
          <a:custGeom>
            <a:avLst/>
            <a:gdLst>
              <a:gd name="connsiteX0" fmla="*/ 7144 w 38100"/>
              <a:gd name="connsiteY0" fmla="*/ 7144 h 619125"/>
              <a:gd name="connsiteX1" fmla="*/ 35528 w 38100"/>
              <a:gd name="connsiteY1" fmla="*/ 7144 h 619125"/>
              <a:gd name="connsiteX2" fmla="*/ 35528 w 38100"/>
              <a:gd name="connsiteY2" fmla="*/ 614648 h 619125"/>
              <a:gd name="connsiteX3" fmla="*/ 7144 w 38100"/>
              <a:gd name="connsiteY3" fmla="*/ 614648 h 619125"/>
            </a:gdLst>
            <a:ahLst/>
            <a:cxnLst>
              <a:cxn ang="0">
                <a:pos x="connsiteX0" y="connsiteY0"/>
              </a:cxn>
              <a:cxn ang="0">
                <a:pos x="connsiteX1" y="connsiteY1"/>
              </a:cxn>
              <a:cxn ang="0">
                <a:pos x="connsiteX2" y="connsiteY2"/>
              </a:cxn>
              <a:cxn ang="0">
                <a:pos x="connsiteX3" y="connsiteY3"/>
              </a:cxn>
            </a:cxnLst>
            <a:rect l="l" t="t" r="r" b="b"/>
            <a:pathLst>
              <a:path w="38100" h="619125">
                <a:moveTo>
                  <a:pt x="7144" y="7144"/>
                </a:moveTo>
                <a:lnTo>
                  <a:pt x="35528" y="7144"/>
                </a:lnTo>
                <a:lnTo>
                  <a:pt x="35528" y="614648"/>
                </a:lnTo>
                <a:lnTo>
                  <a:pt x="7144" y="614648"/>
                </a:lnTo>
                <a:close/>
              </a:path>
            </a:pathLst>
          </a:custGeom>
          <a:solidFill>
            <a:srgbClr val="3B5155"/>
          </a:solid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4EE09E55-16CD-4023-A005-D9A56940B55F}"/>
              </a:ext>
            </a:extLst>
          </p:cNvPr>
          <p:cNvSpPr/>
          <p:nvPr/>
        </p:nvSpPr>
        <p:spPr>
          <a:xfrm>
            <a:off x="3094921" y="4652644"/>
            <a:ext cx="38104" cy="619197"/>
          </a:xfrm>
          <a:custGeom>
            <a:avLst/>
            <a:gdLst>
              <a:gd name="connsiteX0" fmla="*/ 7144 w 38100"/>
              <a:gd name="connsiteY0" fmla="*/ 7144 h 619125"/>
              <a:gd name="connsiteX1" fmla="*/ 35528 w 38100"/>
              <a:gd name="connsiteY1" fmla="*/ 7144 h 619125"/>
              <a:gd name="connsiteX2" fmla="*/ 35528 w 38100"/>
              <a:gd name="connsiteY2" fmla="*/ 614648 h 619125"/>
              <a:gd name="connsiteX3" fmla="*/ 7144 w 38100"/>
              <a:gd name="connsiteY3" fmla="*/ 614648 h 619125"/>
            </a:gdLst>
            <a:ahLst/>
            <a:cxnLst>
              <a:cxn ang="0">
                <a:pos x="connsiteX0" y="connsiteY0"/>
              </a:cxn>
              <a:cxn ang="0">
                <a:pos x="connsiteX1" y="connsiteY1"/>
              </a:cxn>
              <a:cxn ang="0">
                <a:pos x="connsiteX2" y="connsiteY2"/>
              </a:cxn>
              <a:cxn ang="0">
                <a:pos x="connsiteX3" y="connsiteY3"/>
              </a:cxn>
            </a:cxnLst>
            <a:rect l="l" t="t" r="r" b="b"/>
            <a:pathLst>
              <a:path w="38100" h="619125">
                <a:moveTo>
                  <a:pt x="7144" y="7144"/>
                </a:moveTo>
                <a:lnTo>
                  <a:pt x="35528" y="7144"/>
                </a:lnTo>
                <a:lnTo>
                  <a:pt x="35528" y="614648"/>
                </a:lnTo>
                <a:lnTo>
                  <a:pt x="7144" y="614648"/>
                </a:lnTo>
                <a:close/>
              </a:path>
            </a:pathLst>
          </a:custGeom>
          <a:solidFill>
            <a:srgbClr val="3B5155"/>
          </a:solid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652EF209-3C71-4701-8CB5-CBB14CDCB509}"/>
              </a:ext>
            </a:extLst>
          </p:cNvPr>
          <p:cNvSpPr/>
          <p:nvPr/>
        </p:nvSpPr>
        <p:spPr>
          <a:xfrm>
            <a:off x="3280776" y="4461265"/>
            <a:ext cx="38104" cy="619197"/>
          </a:xfrm>
          <a:custGeom>
            <a:avLst/>
            <a:gdLst>
              <a:gd name="connsiteX0" fmla="*/ 7144 w 38100"/>
              <a:gd name="connsiteY0" fmla="*/ 7144 h 619125"/>
              <a:gd name="connsiteX1" fmla="*/ 35528 w 38100"/>
              <a:gd name="connsiteY1" fmla="*/ 7144 h 619125"/>
              <a:gd name="connsiteX2" fmla="*/ 35528 w 38100"/>
              <a:gd name="connsiteY2" fmla="*/ 614648 h 619125"/>
              <a:gd name="connsiteX3" fmla="*/ 7144 w 38100"/>
              <a:gd name="connsiteY3" fmla="*/ 614648 h 619125"/>
            </a:gdLst>
            <a:ahLst/>
            <a:cxnLst>
              <a:cxn ang="0">
                <a:pos x="connsiteX0" y="connsiteY0"/>
              </a:cxn>
              <a:cxn ang="0">
                <a:pos x="connsiteX1" y="connsiteY1"/>
              </a:cxn>
              <a:cxn ang="0">
                <a:pos x="connsiteX2" y="connsiteY2"/>
              </a:cxn>
              <a:cxn ang="0">
                <a:pos x="connsiteX3" y="connsiteY3"/>
              </a:cxn>
            </a:cxnLst>
            <a:rect l="l" t="t" r="r" b="b"/>
            <a:pathLst>
              <a:path w="38100" h="619125">
                <a:moveTo>
                  <a:pt x="7144" y="7144"/>
                </a:moveTo>
                <a:lnTo>
                  <a:pt x="35528" y="7144"/>
                </a:lnTo>
                <a:lnTo>
                  <a:pt x="35528" y="614648"/>
                </a:lnTo>
                <a:lnTo>
                  <a:pt x="7144" y="614648"/>
                </a:lnTo>
                <a:close/>
              </a:path>
            </a:pathLst>
          </a:custGeom>
          <a:solidFill>
            <a:srgbClr val="3B5155"/>
          </a:solid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D19E0F61-89B2-453B-8851-2CE4225BE676}"/>
              </a:ext>
            </a:extLst>
          </p:cNvPr>
          <p:cNvSpPr/>
          <p:nvPr/>
        </p:nvSpPr>
        <p:spPr>
          <a:xfrm>
            <a:off x="3466725" y="4281602"/>
            <a:ext cx="38104" cy="619197"/>
          </a:xfrm>
          <a:custGeom>
            <a:avLst/>
            <a:gdLst>
              <a:gd name="connsiteX0" fmla="*/ 7144 w 38100"/>
              <a:gd name="connsiteY0" fmla="*/ 7144 h 619125"/>
              <a:gd name="connsiteX1" fmla="*/ 35528 w 38100"/>
              <a:gd name="connsiteY1" fmla="*/ 7144 h 619125"/>
              <a:gd name="connsiteX2" fmla="*/ 35528 w 38100"/>
              <a:gd name="connsiteY2" fmla="*/ 614648 h 619125"/>
              <a:gd name="connsiteX3" fmla="*/ 7144 w 38100"/>
              <a:gd name="connsiteY3" fmla="*/ 614648 h 619125"/>
            </a:gdLst>
            <a:ahLst/>
            <a:cxnLst>
              <a:cxn ang="0">
                <a:pos x="connsiteX0" y="connsiteY0"/>
              </a:cxn>
              <a:cxn ang="0">
                <a:pos x="connsiteX1" y="connsiteY1"/>
              </a:cxn>
              <a:cxn ang="0">
                <a:pos x="connsiteX2" y="connsiteY2"/>
              </a:cxn>
              <a:cxn ang="0">
                <a:pos x="connsiteX3" y="connsiteY3"/>
              </a:cxn>
            </a:cxnLst>
            <a:rect l="l" t="t" r="r" b="b"/>
            <a:pathLst>
              <a:path w="38100" h="619125">
                <a:moveTo>
                  <a:pt x="7144" y="7144"/>
                </a:moveTo>
                <a:lnTo>
                  <a:pt x="35528" y="7144"/>
                </a:lnTo>
                <a:lnTo>
                  <a:pt x="35528" y="614648"/>
                </a:lnTo>
                <a:lnTo>
                  <a:pt x="7144" y="614648"/>
                </a:lnTo>
                <a:close/>
              </a:path>
            </a:pathLst>
          </a:custGeom>
          <a:solidFill>
            <a:srgbClr val="3B5155"/>
          </a:solid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2A9E12FE-8AAB-43EB-B239-4DFC6B7C2FBC}"/>
              </a:ext>
            </a:extLst>
          </p:cNvPr>
          <p:cNvSpPr/>
          <p:nvPr/>
        </p:nvSpPr>
        <p:spPr>
          <a:xfrm>
            <a:off x="3652675" y="4086031"/>
            <a:ext cx="38104" cy="619197"/>
          </a:xfrm>
          <a:custGeom>
            <a:avLst/>
            <a:gdLst>
              <a:gd name="connsiteX0" fmla="*/ 7144 w 38100"/>
              <a:gd name="connsiteY0" fmla="*/ 7144 h 619125"/>
              <a:gd name="connsiteX1" fmla="*/ 35528 w 38100"/>
              <a:gd name="connsiteY1" fmla="*/ 7144 h 619125"/>
              <a:gd name="connsiteX2" fmla="*/ 35528 w 38100"/>
              <a:gd name="connsiteY2" fmla="*/ 614648 h 619125"/>
              <a:gd name="connsiteX3" fmla="*/ 7144 w 38100"/>
              <a:gd name="connsiteY3" fmla="*/ 614648 h 619125"/>
            </a:gdLst>
            <a:ahLst/>
            <a:cxnLst>
              <a:cxn ang="0">
                <a:pos x="connsiteX0" y="connsiteY0"/>
              </a:cxn>
              <a:cxn ang="0">
                <a:pos x="connsiteX1" y="connsiteY1"/>
              </a:cxn>
              <a:cxn ang="0">
                <a:pos x="connsiteX2" y="connsiteY2"/>
              </a:cxn>
              <a:cxn ang="0">
                <a:pos x="connsiteX3" y="connsiteY3"/>
              </a:cxn>
            </a:cxnLst>
            <a:rect l="l" t="t" r="r" b="b"/>
            <a:pathLst>
              <a:path w="38100" h="619125">
                <a:moveTo>
                  <a:pt x="7144" y="7144"/>
                </a:moveTo>
                <a:lnTo>
                  <a:pt x="35528" y="7144"/>
                </a:lnTo>
                <a:lnTo>
                  <a:pt x="35528" y="614648"/>
                </a:lnTo>
                <a:lnTo>
                  <a:pt x="7144" y="614648"/>
                </a:lnTo>
                <a:close/>
              </a:path>
            </a:pathLst>
          </a:custGeom>
          <a:solidFill>
            <a:srgbClr val="3B5155"/>
          </a:solid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E571A43E-61D2-487C-B1C9-50D420370A0B}"/>
              </a:ext>
            </a:extLst>
          </p:cNvPr>
          <p:cNvSpPr/>
          <p:nvPr/>
        </p:nvSpPr>
        <p:spPr>
          <a:xfrm>
            <a:off x="3838528" y="3914751"/>
            <a:ext cx="38104" cy="619197"/>
          </a:xfrm>
          <a:custGeom>
            <a:avLst/>
            <a:gdLst>
              <a:gd name="connsiteX0" fmla="*/ 7144 w 38100"/>
              <a:gd name="connsiteY0" fmla="*/ 7144 h 619125"/>
              <a:gd name="connsiteX1" fmla="*/ 35528 w 38100"/>
              <a:gd name="connsiteY1" fmla="*/ 7144 h 619125"/>
              <a:gd name="connsiteX2" fmla="*/ 35528 w 38100"/>
              <a:gd name="connsiteY2" fmla="*/ 614648 h 619125"/>
              <a:gd name="connsiteX3" fmla="*/ 7144 w 38100"/>
              <a:gd name="connsiteY3" fmla="*/ 614648 h 619125"/>
            </a:gdLst>
            <a:ahLst/>
            <a:cxnLst>
              <a:cxn ang="0">
                <a:pos x="connsiteX0" y="connsiteY0"/>
              </a:cxn>
              <a:cxn ang="0">
                <a:pos x="connsiteX1" y="connsiteY1"/>
              </a:cxn>
              <a:cxn ang="0">
                <a:pos x="connsiteX2" y="connsiteY2"/>
              </a:cxn>
              <a:cxn ang="0">
                <a:pos x="connsiteX3" y="connsiteY3"/>
              </a:cxn>
            </a:cxnLst>
            <a:rect l="l" t="t" r="r" b="b"/>
            <a:pathLst>
              <a:path w="38100" h="619125">
                <a:moveTo>
                  <a:pt x="7144" y="7144"/>
                </a:moveTo>
                <a:lnTo>
                  <a:pt x="35528" y="7144"/>
                </a:lnTo>
                <a:lnTo>
                  <a:pt x="35528" y="614648"/>
                </a:lnTo>
                <a:lnTo>
                  <a:pt x="7144" y="614648"/>
                </a:lnTo>
                <a:close/>
              </a:path>
            </a:pathLst>
          </a:custGeom>
          <a:solidFill>
            <a:srgbClr val="3B5155"/>
          </a:solid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DC2C25F4-495F-422D-8003-00F473B84B24}"/>
              </a:ext>
            </a:extLst>
          </p:cNvPr>
          <p:cNvSpPr/>
          <p:nvPr/>
        </p:nvSpPr>
        <p:spPr>
          <a:xfrm>
            <a:off x="4024478" y="3725183"/>
            <a:ext cx="38104" cy="752562"/>
          </a:xfrm>
          <a:custGeom>
            <a:avLst/>
            <a:gdLst>
              <a:gd name="connsiteX0" fmla="*/ 7144 w 38100"/>
              <a:gd name="connsiteY0" fmla="*/ 7144 h 752475"/>
              <a:gd name="connsiteX1" fmla="*/ 35528 w 38100"/>
              <a:gd name="connsiteY1" fmla="*/ 7144 h 752475"/>
              <a:gd name="connsiteX2" fmla="*/ 35528 w 38100"/>
              <a:gd name="connsiteY2" fmla="*/ 754475 h 752475"/>
              <a:gd name="connsiteX3" fmla="*/ 7144 w 38100"/>
              <a:gd name="connsiteY3" fmla="*/ 754475 h 752475"/>
            </a:gdLst>
            <a:ahLst/>
            <a:cxnLst>
              <a:cxn ang="0">
                <a:pos x="connsiteX0" y="connsiteY0"/>
              </a:cxn>
              <a:cxn ang="0">
                <a:pos x="connsiteX1" y="connsiteY1"/>
              </a:cxn>
              <a:cxn ang="0">
                <a:pos x="connsiteX2" y="connsiteY2"/>
              </a:cxn>
              <a:cxn ang="0">
                <a:pos x="connsiteX3" y="connsiteY3"/>
              </a:cxn>
            </a:cxnLst>
            <a:rect l="l" t="t" r="r" b="b"/>
            <a:pathLst>
              <a:path w="38100" h="752475">
                <a:moveTo>
                  <a:pt x="7144" y="7144"/>
                </a:moveTo>
                <a:lnTo>
                  <a:pt x="35528" y="7144"/>
                </a:lnTo>
                <a:lnTo>
                  <a:pt x="35528" y="754475"/>
                </a:lnTo>
                <a:lnTo>
                  <a:pt x="7144" y="754475"/>
                </a:lnTo>
                <a:close/>
              </a:path>
            </a:pathLst>
          </a:custGeom>
          <a:solidFill>
            <a:srgbClr val="3B5155"/>
          </a:solid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0E7356C0-390A-468D-91CC-23BC6647A8D5}"/>
              </a:ext>
            </a:extLst>
          </p:cNvPr>
          <p:cNvSpPr/>
          <p:nvPr/>
        </p:nvSpPr>
        <p:spPr>
          <a:xfrm>
            <a:off x="4210332" y="3662215"/>
            <a:ext cx="38104" cy="619197"/>
          </a:xfrm>
          <a:custGeom>
            <a:avLst/>
            <a:gdLst>
              <a:gd name="connsiteX0" fmla="*/ 7144 w 38100"/>
              <a:gd name="connsiteY0" fmla="*/ 7144 h 619125"/>
              <a:gd name="connsiteX1" fmla="*/ 35528 w 38100"/>
              <a:gd name="connsiteY1" fmla="*/ 7144 h 619125"/>
              <a:gd name="connsiteX2" fmla="*/ 35528 w 38100"/>
              <a:gd name="connsiteY2" fmla="*/ 620363 h 619125"/>
              <a:gd name="connsiteX3" fmla="*/ 7144 w 38100"/>
              <a:gd name="connsiteY3" fmla="*/ 620363 h 619125"/>
            </a:gdLst>
            <a:ahLst/>
            <a:cxnLst>
              <a:cxn ang="0">
                <a:pos x="connsiteX0" y="connsiteY0"/>
              </a:cxn>
              <a:cxn ang="0">
                <a:pos x="connsiteX1" y="connsiteY1"/>
              </a:cxn>
              <a:cxn ang="0">
                <a:pos x="connsiteX2" y="connsiteY2"/>
              </a:cxn>
              <a:cxn ang="0">
                <a:pos x="connsiteX3" y="connsiteY3"/>
              </a:cxn>
            </a:cxnLst>
            <a:rect l="l" t="t" r="r" b="b"/>
            <a:pathLst>
              <a:path w="38100" h="619125">
                <a:moveTo>
                  <a:pt x="7144" y="7144"/>
                </a:moveTo>
                <a:lnTo>
                  <a:pt x="35528" y="7144"/>
                </a:lnTo>
                <a:lnTo>
                  <a:pt x="35528" y="620363"/>
                </a:lnTo>
                <a:lnTo>
                  <a:pt x="7144" y="620363"/>
                </a:lnTo>
                <a:close/>
              </a:path>
            </a:pathLst>
          </a:custGeom>
          <a:solidFill>
            <a:srgbClr val="3B5155"/>
          </a:solid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5971D3F7-17BB-4271-AB19-97DE7A174D22}"/>
              </a:ext>
            </a:extLst>
          </p:cNvPr>
          <p:cNvSpPr/>
          <p:nvPr/>
        </p:nvSpPr>
        <p:spPr>
          <a:xfrm>
            <a:off x="4396282" y="3662215"/>
            <a:ext cx="38104" cy="428675"/>
          </a:xfrm>
          <a:custGeom>
            <a:avLst/>
            <a:gdLst>
              <a:gd name="connsiteX0" fmla="*/ 7144 w 38100"/>
              <a:gd name="connsiteY0" fmla="*/ 7144 h 428625"/>
              <a:gd name="connsiteX1" fmla="*/ 35528 w 38100"/>
              <a:gd name="connsiteY1" fmla="*/ 7144 h 428625"/>
              <a:gd name="connsiteX2" fmla="*/ 35528 w 38100"/>
              <a:gd name="connsiteY2" fmla="*/ 430625 h 428625"/>
              <a:gd name="connsiteX3" fmla="*/ 7144 w 38100"/>
              <a:gd name="connsiteY3" fmla="*/ 430625 h 428625"/>
            </a:gdLst>
            <a:ahLst/>
            <a:cxnLst>
              <a:cxn ang="0">
                <a:pos x="connsiteX0" y="connsiteY0"/>
              </a:cxn>
              <a:cxn ang="0">
                <a:pos x="connsiteX1" y="connsiteY1"/>
              </a:cxn>
              <a:cxn ang="0">
                <a:pos x="connsiteX2" y="connsiteY2"/>
              </a:cxn>
              <a:cxn ang="0">
                <a:pos x="connsiteX3" y="connsiteY3"/>
              </a:cxn>
            </a:cxnLst>
            <a:rect l="l" t="t" r="r" b="b"/>
            <a:pathLst>
              <a:path w="38100" h="428625">
                <a:moveTo>
                  <a:pt x="7144" y="7144"/>
                </a:moveTo>
                <a:lnTo>
                  <a:pt x="35528" y="7144"/>
                </a:lnTo>
                <a:lnTo>
                  <a:pt x="35528" y="430625"/>
                </a:lnTo>
                <a:lnTo>
                  <a:pt x="7144" y="430625"/>
                </a:lnTo>
                <a:close/>
              </a:path>
            </a:pathLst>
          </a:custGeom>
          <a:solidFill>
            <a:srgbClr val="3B5155"/>
          </a:solid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4D3868B7-9D64-4621-B609-82A6942CF4A1}"/>
              </a:ext>
            </a:extLst>
          </p:cNvPr>
          <p:cNvSpPr/>
          <p:nvPr/>
        </p:nvSpPr>
        <p:spPr>
          <a:xfrm>
            <a:off x="2565556" y="3848355"/>
            <a:ext cx="2276738" cy="2276739"/>
          </a:xfrm>
          <a:custGeom>
            <a:avLst/>
            <a:gdLst>
              <a:gd name="connsiteX0" fmla="*/ 2270189 w 2276475"/>
              <a:gd name="connsiteY0" fmla="*/ 7144 h 2276475"/>
              <a:gd name="connsiteX1" fmla="*/ 7144 w 2276475"/>
              <a:gd name="connsiteY1" fmla="*/ 2271712 h 2276475"/>
              <a:gd name="connsiteX2" fmla="*/ 7144 w 2276475"/>
              <a:gd name="connsiteY2" fmla="*/ 1913001 h 2276475"/>
              <a:gd name="connsiteX3" fmla="*/ 1911668 w 2276475"/>
              <a:gd name="connsiteY3" fmla="*/ 7144 h 2276475"/>
            </a:gdLst>
            <a:ahLst/>
            <a:cxnLst>
              <a:cxn ang="0">
                <a:pos x="connsiteX0" y="connsiteY0"/>
              </a:cxn>
              <a:cxn ang="0">
                <a:pos x="connsiteX1" y="connsiteY1"/>
              </a:cxn>
              <a:cxn ang="0">
                <a:pos x="connsiteX2" y="connsiteY2"/>
              </a:cxn>
              <a:cxn ang="0">
                <a:pos x="connsiteX3" y="connsiteY3"/>
              </a:cxn>
            </a:cxnLst>
            <a:rect l="l" t="t" r="r" b="b"/>
            <a:pathLst>
              <a:path w="2276475" h="2276475">
                <a:moveTo>
                  <a:pt x="2270189" y="7144"/>
                </a:moveTo>
                <a:lnTo>
                  <a:pt x="7144" y="2271712"/>
                </a:lnTo>
                <a:lnTo>
                  <a:pt x="7144" y="1913001"/>
                </a:lnTo>
                <a:lnTo>
                  <a:pt x="1911668" y="7144"/>
                </a:lnTo>
                <a:close/>
              </a:path>
            </a:pathLst>
          </a:custGeom>
          <a:solidFill>
            <a:srgbClr val="F1E4D9"/>
          </a:solid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814C79C3-1255-4A12-8B97-CC0104BA3E6C}"/>
              </a:ext>
            </a:extLst>
          </p:cNvPr>
          <p:cNvSpPr/>
          <p:nvPr/>
        </p:nvSpPr>
        <p:spPr>
          <a:xfrm>
            <a:off x="2565556" y="3660690"/>
            <a:ext cx="1571807" cy="1571807"/>
          </a:xfrm>
          <a:custGeom>
            <a:avLst/>
            <a:gdLst>
              <a:gd name="connsiteX0" fmla="*/ 7144 w 1571625"/>
              <a:gd name="connsiteY0" fmla="*/ 1500092 h 1571625"/>
              <a:gd name="connsiteX1" fmla="*/ 1498568 w 1571625"/>
              <a:gd name="connsiteY1" fmla="*/ 7144 h 1571625"/>
              <a:gd name="connsiteX2" fmla="*/ 1566862 w 1571625"/>
              <a:gd name="connsiteY2" fmla="*/ 7144 h 1571625"/>
              <a:gd name="connsiteX3" fmla="*/ 7144 w 1571625"/>
              <a:gd name="connsiteY3" fmla="*/ 1568006 h 1571625"/>
            </a:gdLst>
            <a:ahLst/>
            <a:cxnLst>
              <a:cxn ang="0">
                <a:pos x="connsiteX0" y="connsiteY0"/>
              </a:cxn>
              <a:cxn ang="0">
                <a:pos x="connsiteX1" y="connsiteY1"/>
              </a:cxn>
              <a:cxn ang="0">
                <a:pos x="connsiteX2" y="connsiteY2"/>
              </a:cxn>
              <a:cxn ang="0">
                <a:pos x="connsiteX3" y="connsiteY3"/>
              </a:cxn>
            </a:cxnLst>
            <a:rect l="l" t="t" r="r" b="b"/>
            <a:pathLst>
              <a:path w="1571625" h="1571625">
                <a:moveTo>
                  <a:pt x="7144" y="1500092"/>
                </a:moveTo>
                <a:lnTo>
                  <a:pt x="1498568" y="7144"/>
                </a:lnTo>
                <a:lnTo>
                  <a:pt x="1566862" y="7144"/>
                </a:lnTo>
                <a:lnTo>
                  <a:pt x="7144" y="1568006"/>
                </a:lnTo>
                <a:close/>
              </a:path>
            </a:pathLst>
          </a:custGeom>
          <a:solidFill>
            <a:srgbClr val="F1E4D9"/>
          </a:solid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5EDBB933-7B5D-4BB6-9D70-76E0687B35E6}"/>
              </a:ext>
            </a:extLst>
          </p:cNvPr>
          <p:cNvSpPr/>
          <p:nvPr/>
        </p:nvSpPr>
        <p:spPr>
          <a:xfrm>
            <a:off x="10873555" y="645393"/>
            <a:ext cx="28578" cy="352466"/>
          </a:xfrm>
          <a:custGeom>
            <a:avLst/>
            <a:gdLst>
              <a:gd name="connsiteX0" fmla="*/ 7144 w 28575"/>
              <a:gd name="connsiteY0" fmla="*/ 7144 h 352425"/>
              <a:gd name="connsiteX1" fmla="*/ 26956 w 28575"/>
              <a:gd name="connsiteY1" fmla="*/ 7144 h 352425"/>
              <a:gd name="connsiteX2" fmla="*/ 26956 w 28575"/>
              <a:gd name="connsiteY2" fmla="*/ 351282 h 352425"/>
              <a:gd name="connsiteX3" fmla="*/ 7144 w 28575"/>
              <a:gd name="connsiteY3" fmla="*/ 351282 h 352425"/>
            </a:gdLst>
            <a:ahLst/>
            <a:cxnLst>
              <a:cxn ang="0">
                <a:pos x="connsiteX0" y="connsiteY0"/>
              </a:cxn>
              <a:cxn ang="0">
                <a:pos x="connsiteX1" y="connsiteY1"/>
              </a:cxn>
              <a:cxn ang="0">
                <a:pos x="connsiteX2" y="connsiteY2"/>
              </a:cxn>
              <a:cxn ang="0">
                <a:pos x="connsiteX3" y="connsiteY3"/>
              </a:cxn>
            </a:cxnLst>
            <a:rect l="l" t="t" r="r" b="b"/>
            <a:pathLst>
              <a:path w="28575" h="352425">
                <a:moveTo>
                  <a:pt x="7144" y="7144"/>
                </a:moveTo>
                <a:lnTo>
                  <a:pt x="26956" y="7144"/>
                </a:lnTo>
                <a:lnTo>
                  <a:pt x="26956" y="351282"/>
                </a:lnTo>
                <a:lnTo>
                  <a:pt x="7144" y="351282"/>
                </a:lnTo>
                <a:close/>
              </a:path>
            </a:pathLst>
          </a:custGeom>
          <a:solidFill>
            <a:srgbClr val="504639"/>
          </a:solid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9019AB80-122E-4B39-8679-946429B15A90}"/>
              </a:ext>
            </a:extLst>
          </p:cNvPr>
          <p:cNvSpPr/>
          <p:nvPr/>
        </p:nvSpPr>
        <p:spPr>
          <a:xfrm>
            <a:off x="12910617" y="645393"/>
            <a:ext cx="28578" cy="352466"/>
          </a:xfrm>
          <a:custGeom>
            <a:avLst/>
            <a:gdLst>
              <a:gd name="connsiteX0" fmla="*/ 7144 w 28575"/>
              <a:gd name="connsiteY0" fmla="*/ 7144 h 352425"/>
              <a:gd name="connsiteX1" fmla="*/ 26956 w 28575"/>
              <a:gd name="connsiteY1" fmla="*/ 7144 h 352425"/>
              <a:gd name="connsiteX2" fmla="*/ 26956 w 28575"/>
              <a:gd name="connsiteY2" fmla="*/ 351282 h 352425"/>
              <a:gd name="connsiteX3" fmla="*/ 7144 w 28575"/>
              <a:gd name="connsiteY3" fmla="*/ 351282 h 352425"/>
            </a:gdLst>
            <a:ahLst/>
            <a:cxnLst>
              <a:cxn ang="0">
                <a:pos x="connsiteX0" y="connsiteY0"/>
              </a:cxn>
              <a:cxn ang="0">
                <a:pos x="connsiteX1" y="connsiteY1"/>
              </a:cxn>
              <a:cxn ang="0">
                <a:pos x="connsiteX2" y="connsiteY2"/>
              </a:cxn>
              <a:cxn ang="0">
                <a:pos x="connsiteX3" y="connsiteY3"/>
              </a:cxn>
            </a:cxnLst>
            <a:rect l="l" t="t" r="r" b="b"/>
            <a:pathLst>
              <a:path w="28575" h="352425">
                <a:moveTo>
                  <a:pt x="7144" y="7144"/>
                </a:moveTo>
                <a:lnTo>
                  <a:pt x="26956" y="7144"/>
                </a:lnTo>
                <a:lnTo>
                  <a:pt x="26956" y="351282"/>
                </a:lnTo>
                <a:lnTo>
                  <a:pt x="7144" y="351282"/>
                </a:lnTo>
                <a:close/>
              </a:path>
            </a:pathLst>
          </a:custGeom>
          <a:solidFill>
            <a:srgbClr val="504639"/>
          </a:solid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EB77FAED-0CE9-4273-BB03-8B6605F851DC}"/>
              </a:ext>
            </a:extLst>
          </p:cNvPr>
          <p:cNvSpPr/>
          <p:nvPr/>
        </p:nvSpPr>
        <p:spPr>
          <a:xfrm>
            <a:off x="10316373" y="888023"/>
            <a:ext cx="3181718" cy="142892"/>
          </a:xfrm>
          <a:custGeom>
            <a:avLst/>
            <a:gdLst>
              <a:gd name="connsiteX0" fmla="*/ 3158586 w 3181350"/>
              <a:gd name="connsiteY0" fmla="*/ 107061 h 142875"/>
              <a:gd name="connsiteX1" fmla="*/ 3057145 w 3181350"/>
              <a:gd name="connsiteY1" fmla="*/ 7144 h 142875"/>
              <a:gd name="connsiteX2" fmla="*/ 614744 w 3181350"/>
              <a:gd name="connsiteY2" fmla="*/ 7144 h 142875"/>
              <a:gd name="connsiteX3" fmla="*/ 439674 w 3181350"/>
              <a:gd name="connsiteY3" fmla="*/ 7144 h 142875"/>
              <a:gd name="connsiteX4" fmla="*/ 126778 w 3181350"/>
              <a:gd name="connsiteY4" fmla="*/ 7144 h 142875"/>
              <a:gd name="connsiteX5" fmla="*/ 25337 w 3181350"/>
              <a:gd name="connsiteY5" fmla="*/ 107061 h 142875"/>
              <a:gd name="connsiteX6" fmla="*/ 7144 w 3181350"/>
              <a:gd name="connsiteY6" fmla="*/ 125254 h 142875"/>
              <a:gd name="connsiteX7" fmla="*/ 25337 w 3181350"/>
              <a:gd name="connsiteY7" fmla="*/ 143447 h 142875"/>
              <a:gd name="connsiteX8" fmla="*/ 3158491 w 3181350"/>
              <a:gd name="connsiteY8" fmla="*/ 143447 h 142875"/>
              <a:gd name="connsiteX9" fmla="*/ 3176683 w 3181350"/>
              <a:gd name="connsiteY9" fmla="*/ 125254 h 142875"/>
              <a:gd name="connsiteX10" fmla="*/ 3158586 w 3181350"/>
              <a:gd name="connsiteY10" fmla="*/ 10706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81350" h="142875">
                <a:moveTo>
                  <a:pt x="3158586" y="107061"/>
                </a:moveTo>
                <a:lnTo>
                  <a:pt x="3057145" y="7144"/>
                </a:lnTo>
                <a:lnTo>
                  <a:pt x="614744" y="7144"/>
                </a:lnTo>
                <a:lnTo>
                  <a:pt x="439674" y="7144"/>
                </a:lnTo>
                <a:lnTo>
                  <a:pt x="126778" y="7144"/>
                </a:lnTo>
                <a:lnTo>
                  <a:pt x="25337" y="107061"/>
                </a:lnTo>
                <a:cubicBezTo>
                  <a:pt x="15241" y="107061"/>
                  <a:pt x="7144" y="115253"/>
                  <a:pt x="7144" y="125254"/>
                </a:cubicBezTo>
                <a:cubicBezTo>
                  <a:pt x="7144" y="135255"/>
                  <a:pt x="15336" y="143447"/>
                  <a:pt x="25337" y="143447"/>
                </a:cubicBezTo>
                <a:lnTo>
                  <a:pt x="3158491" y="143447"/>
                </a:lnTo>
                <a:cubicBezTo>
                  <a:pt x="3168587" y="143447"/>
                  <a:pt x="3176683" y="135255"/>
                  <a:pt x="3176683" y="125254"/>
                </a:cubicBezTo>
                <a:cubicBezTo>
                  <a:pt x="3176683" y="115253"/>
                  <a:pt x="3168682" y="107061"/>
                  <a:pt x="3158586" y="107061"/>
                </a:cubicBezTo>
                <a:close/>
              </a:path>
            </a:pathLst>
          </a:custGeom>
          <a:solidFill>
            <a:srgbClr val="504639"/>
          </a:solid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3D621E4A-C4FB-42C4-9532-E7F75EA5C854}"/>
              </a:ext>
            </a:extLst>
          </p:cNvPr>
          <p:cNvSpPr/>
          <p:nvPr/>
        </p:nvSpPr>
        <p:spPr>
          <a:xfrm>
            <a:off x="10316373" y="888023"/>
            <a:ext cx="2972144" cy="142892"/>
          </a:xfrm>
          <a:custGeom>
            <a:avLst/>
            <a:gdLst>
              <a:gd name="connsiteX0" fmla="*/ 2955799 w 2971800"/>
              <a:gd name="connsiteY0" fmla="*/ 107061 h 142875"/>
              <a:gd name="connsiteX1" fmla="*/ 2854357 w 2971800"/>
              <a:gd name="connsiteY1" fmla="*/ 7144 h 142875"/>
              <a:gd name="connsiteX2" fmla="*/ 614744 w 2971800"/>
              <a:gd name="connsiteY2" fmla="*/ 7144 h 142875"/>
              <a:gd name="connsiteX3" fmla="*/ 439674 w 2971800"/>
              <a:gd name="connsiteY3" fmla="*/ 7144 h 142875"/>
              <a:gd name="connsiteX4" fmla="*/ 411956 w 2971800"/>
              <a:gd name="connsiteY4" fmla="*/ 7144 h 142875"/>
              <a:gd name="connsiteX5" fmla="*/ 236888 w 2971800"/>
              <a:gd name="connsiteY5" fmla="*/ 7144 h 142875"/>
              <a:gd name="connsiteX6" fmla="*/ 126778 w 2971800"/>
              <a:gd name="connsiteY6" fmla="*/ 7144 h 142875"/>
              <a:gd name="connsiteX7" fmla="*/ 25337 w 2971800"/>
              <a:gd name="connsiteY7" fmla="*/ 107061 h 142875"/>
              <a:gd name="connsiteX8" fmla="*/ 7144 w 2971800"/>
              <a:gd name="connsiteY8" fmla="*/ 125254 h 142875"/>
              <a:gd name="connsiteX9" fmla="*/ 25337 w 2971800"/>
              <a:gd name="connsiteY9" fmla="*/ 143447 h 142875"/>
              <a:gd name="connsiteX10" fmla="*/ 2955703 w 2971800"/>
              <a:gd name="connsiteY10" fmla="*/ 143447 h 142875"/>
              <a:gd name="connsiteX11" fmla="*/ 2973897 w 2971800"/>
              <a:gd name="connsiteY11" fmla="*/ 125254 h 142875"/>
              <a:gd name="connsiteX12" fmla="*/ 2955799 w 2971800"/>
              <a:gd name="connsiteY12" fmla="*/ 10706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71800" h="142875">
                <a:moveTo>
                  <a:pt x="2955799" y="107061"/>
                </a:moveTo>
                <a:lnTo>
                  <a:pt x="2854357" y="7144"/>
                </a:lnTo>
                <a:lnTo>
                  <a:pt x="614744" y="7144"/>
                </a:lnTo>
                <a:lnTo>
                  <a:pt x="439674" y="7144"/>
                </a:lnTo>
                <a:lnTo>
                  <a:pt x="411956" y="7144"/>
                </a:lnTo>
                <a:lnTo>
                  <a:pt x="236888" y="7144"/>
                </a:lnTo>
                <a:lnTo>
                  <a:pt x="126778" y="7144"/>
                </a:lnTo>
                <a:lnTo>
                  <a:pt x="25337" y="107061"/>
                </a:lnTo>
                <a:cubicBezTo>
                  <a:pt x="15241" y="107061"/>
                  <a:pt x="7144" y="115253"/>
                  <a:pt x="7144" y="125254"/>
                </a:cubicBezTo>
                <a:cubicBezTo>
                  <a:pt x="7144" y="135255"/>
                  <a:pt x="15336" y="143447"/>
                  <a:pt x="25337" y="143447"/>
                </a:cubicBezTo>
                <a:lnTo>
                  <a:pt x="2955703" y="143447"/>
                </a:lnTo>
                <a:cubicBezTo>
                  <a:pt x="2965800" y="143447"/>
                  <a:pt x="2973897" y="135255"/>
                  <a:pt x="2973897" y="125254"/>
                </a:cubicBezTo>
                <a:cubicBezTo>
                  <a:pt x="2973897" y="115253"/>
                  <a:pt x="2965895" y="107061"/>
                  <a:pt x="2955799" y="107061"/>
                </a:cubicBezTo>
                <a:close/>
              </a:path>
            </a:pathLst>
          </a:custGeom>
          <a:solidFill>
            <a:srgbClr val="71513D"/>
          </a:solid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47405BC1-F3A2-4024-ACBC-68E91E6B4224}"/>
              </a:ext>
            </a:extLst>
          </p:cNvPr>
          <p:cNvSpPr/>
          <p:nvPr/>
        </p:nvSpPr>
        <p:spPr>
          <a:xfrm>
            <a:off x="9831019" y="1024437"/>
            <a:ext cx="4153381" cy="1495598"/>
          </a:xfrm>
          <a:custGeom>
            <a:avLst/>
            <a:gdLst>
              <a:gd name="connsiteX0" fmla="*/ 4152614 w 4152900"/>
              <a:gd name="connsiteY0" fmla="*/ 1491520 h 1495425"/>
              <a:gd name="connsiteX1" fmla="*/ 7144 w 4152900"/>
              <a:gd name="connsiteY1" fmla="*/ 1491520 h 1495425"/>
              <a:gd name="connsiteX2" fmla="*/ 615601 w 4152900"/>
              <a:gd name="connsiteY2" fmla="*/ 7144 h 1495425"/>
              <a:gd name="connsiteX3" fmla="*/ 3544157 w 4152900"/>
              <a:gd name="connsiteY3" fmla="*/ 7144 h 1495425"/>
            </a:gdLst>
            <a:ahLst/>
            <a:cxnLst>
              <a:cxn ang="0">
                <a:pos x="connsiteX0" y="connsiteY0"/>
              </a:cxn>
              <a:cxn ang="0">
                <a:pos x="connsiteX1" y="connsiteY1"/>
              </a:cxn>
              <a:cxn ang="0">
                <a:pos x="connsiteX2" y="connsiteY2"/>
              </a:cxn>
              <a:cxn ang="0">
                <a:pos x="connsiteX3" y="connsiteY3"/>
              </a:cxn>
            </a:cxnLst>
            <a:rect l="l" t="t" r="r" b="b"/>
            <a:pathLst>
              <a:path w="4152900" h="1495425">
                <a:moveTo>
                  <a:pt x="4152614" y="1491520"/>
                </a:moveTo>
                <a:lnTo>
                  <a:pt x="7144" y="1491520"/>
                </a:lnTo>
                <a:lnTo>
                  <a:pt x="615601" y="7144"/>
                </a:lnTo>
                <a:lnTo>
                  <a:pt x="3544157" y="7144"/>
                </a:lnTo>
                <a:close/>
              </a:path>
            </a:pathLst>
          </a:custGeom>
          <a:solidFill>
            <a:srgbClr val="F8E8D0">
              <a:alpha val="80000"/>
            </a:srgbClr>
          </a:solid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A074F88B-F3AF-4682-87F2-097C1782EBEE}"/>
              </a:ext>
            </a:extLst>
          </p:cNvPr>
          <p:cNvSpPr/>
          <p:nvPr/>
        </p:nvSpPr>
        <p:spPr>
          <a:xfrm>
            <a:off x="15812172" y="645393"/>
            <a:ext cx="28578" cy="352466"/>
          </a:xfrm>
          <a:custGeom>
            <a:avLst/>
            <a:gdLst>
              <a:gd name="connsiteX0" fmla="*/ 7144 w 28575"/>
              <a:gd name="connsiteY0" fmla="*/ 7144 h 352425"/>
              <a:gd name="connsiteX1" fmla="*/ 26955 w 28575"/>
              <a:gd name="connsiteY1" fmla="*/ 7144 h 352425"/>
              <a:gd name="connsiteX2" fmla="*/ 26955 w 28575"/>
              <a:gd name="connsiteY2" fmla="*/ 351282 h 352425"/>
              <a:gd name="connsiteX3" fmla="*/ 7144 w 28575"/>
              <a:gd name="connsiteY3" fmla="*/ 351282 h 352425"/>
            </a:gdLst>
            <a:ahLst/>
            <a:cxnLst>
              <a:cxn ang="0">
                <a:pos x="connsiteX0" y="connsiteY0"/>
              </a:cxn>
              <a:cxn ang="0">
                <a:pos x="connsiteX1" y="connsiteY1"/>
              </a:cxn>
              <a:cxn ang="0">
                <a:pos x="connsiteX2" y="connsiteY2"/>
              </a:cxn>
              <a:cxn ang="0">
                <a:pos x="connsiteX3" y="connsiteY3"/>
              </a:cxn>
            </a:cxnLst>
            <a:rect l="l" t="t" r="r" b="b"/>
            <a:pathLst>
              <a:path w="28575" h="352425">
                <a:moveTo>
                  <a:pt x="7144" y="7144"/>
                </a:moveTo>
                <a:lnTo>
                  <a:pt x="26955" y="7144"/>
                </a:lnTo>
                <a:lnTo>
                  <a:pt x="26955" y="351282"/>
                </a:lnTo>
                <a:lnTo>
                  <a:pt x="7144" y="351282"/>
                </a:lnTo>
                <a:close/>
              </a:path>
            </a:pathLst>
          </a:custGeom>
          <a:solidFill>
            <a:srgbClr val="504639"/>
          </a:solid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E70AE26B-FAFD-4A92-96D3-B5B05929B7EE}"/>
              </a:ext>
            </a:extLst>
          </p:cNvPr>
          <p:cNvSpPr/>
          <p:nvPr/>
        </p:nvSpPr>
        <p:spPr>
          <a:xfrm>
            <a:off x="17849330" y="645393"/>
            <a:ext cx="28578" cy="352466"/>
          </a:xfrm>
          <a:custGeom>
            <a:avLst/>
            <a:gdLst>
              <a:gd name="connsiteX0" fmla="*/ 7143 w 28575"/>
              <a:gd name="connsiteY0" fmla="*/ 7144 h 352425"/>
              <a:gd name="connsiteX1" fmla="*/ 26955 w 28575"/>
              <a:gd name="connsiteY1" fmla="*/ 7144 h 352425"/>
              <a:gd name="connsiteX2" fmla="*/ 26955 w 28575"/>
              <a:gd name="connsiteY2" fmla="*/ 351282 h 352425"/>
              <a:gd name="connsiteX3" fmla="*/ 7143 w 28575"/>
              <a:gd name="connsiteY3" fmla="*/ 351282 h 352425"/>
            </a:gdLst>
            <a:ahLst/>
            <a:cxnLst>
              <a:cxn ang="0">
                <a:pos x="connsiteX0" y="connsiteY0"/>
              </a:cxn>
              <a:cxn ang="0">
                <a:pos x="connsiteX1" y="connsiteY1"/>
              </a:cxn>
              <a:cxn ang="0">
                <a:pos x="connsiteX2" y="connsiteY2"/>
              </a:cxn>
              <a:cxn ang="0">
                <a:pos x="connsiteX3" y="connsiteY3"/>
              </a:cxn>
            </a:cxnLst>
            <a:rect l="l" t="t" r="r" b="b"/>
            <a:pathLst>
              <a:path w="28575" h="352425">
                <a:moveTo>
                  <a:pt x="7143" y="7144"/>
                </a:moveTo>
                <a:lnTo>
                  <a:pt x="26955" y="7144"/>
                </a:lnTo>
                <a:lnTo>
                  <a:pt x="26955" y="351282"/>
                </a:lnTo>
                <a:lnTo>
                  <a:pt x="7143" y="351282"/>
                </a:lnTo>
                <a:close/>
              </a:path>
            </a:pathLst>
          </a:custGeom>
          <a:solidFill>
            <a:srgbClr val="504639"/>
          </a:solid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5931D415-CC31-4787-BCD8-B9C6BBFBEFEC}"/>
              </a:ext>
            </a:extLst>
          </p:cNvPr>
          <p:cNvSpPr/>
          <p:nvPr/>
        </p:nvSpPr>
        <p:spPr>
          <a:xfrm>
            <a:off x="15255087" y="888023"/>
            <a:ext cx="3181718" cy="142892"/>
          </a:xfrm>
          <a:custGeom>
            <a:avLst/>
            <a:gdLst>
              <a:gd name="connsiteX0" fmla="*/ 3158585 w 3181350"/>
              <a:gd name="connsiteY0" fmla="*/ 107061 h 142875"/>
              <a:gd name="connsiteX1" fmla="*/ 3057144 w 3181350"/>
              <a:gd name="connsiteY1" fmla="*/ 7144 h 142875"/>
              <a:gd name="connsiteX2" fmla="*/ 614744 w 3181350"/>
              <a:gd name="connsiteY2" fmla="*/ 7144 h 142875"/>
              <a:gd name="connsiteX3" fmla="*/ 439674 w 3181350"/>
              <a:gd name="connsiteY3" fmla="*/ 7144 h 142875"/>
              <a:gd name="connsiteX4" fmla="*/ 126777 w 3181350"/>
              <a:gd name="connsiteY4" fmla="*/ 7144 h 142875"/>
              <a:gd name="connsiteX5" fmla="*/ 25337 w 3181350"/>
              <a:gd name="connsiteY5" fmla="*/ 107061 h 142875"/>
              <a:gd name="connsiteX6" fmla="*/ 7144 w 3181350"/>
              <a:gd name="connsiteY6" fmla="*/ 125254 h 142875"/>
              <a:gd name="connsiteX7" fmla="*/ 25337 w 3181350"/>
              <a:gd name="connsiteY7" fmla="*/ 143447 h 142875"/>
              <a:gd name="connsiteX8" fmla="*/ 3158490 w 3181350"/>
              <a:gd name="connsiteY8" fmla="*/ 143447 h 142875"/>
              <a:gd name="connsiteX9" fmla="*/ 3176683 w 3181350"/>
              <a:gd name="connsiteY9" fmla="*/ 125254 h 142875"/>
              <a:gd name="connsiteX10" fmla="*/ 3158585 w 3181350"/>
              <a:gd name="connsiteY10" fmla="*/ 10706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81350" h="142875">
                <a:moveTo>
                  <a:pt x="3158585" y="107061"/>
                </a:moveTo>
                <a:lnTo>
                  <a:pt x="3057144" y="7144"/>
                </a:lnTo>
                <a:lnTo>
                  <a:pt x="614744" y="7144"/>
                </a:lnTo>
                <a:lnTo>
                  <a:pt x="439674" y="7144"/>
                </a:lnTo>
                <a:lnTo>
                  <a:pt x="126777" y="7144"/>
                </a:lnTo>
                <a:lnTo>
                  <a:pt x="25337" y="107061"/>
                </a:lnTo>
                <a:cubicBezTo>
                  <a:pt x="15240" y="107061"/>
                  <a:pt x="7144" y="115253"/>
                  <a:pt x="7144" y="125254"/>
                </a:cubicBezTo>
                <a:cubicBezTo>
                  <a:pt x="7144" y="135255"/>
                  <a:pt x="15335" y="143447"/>
                  <a:pt x="25337" y="143447"/>
                </a:cubicBezTo>
                <a:lnTo>
                  <a:pt x="3158490" y="143447"/>
                </a:lnTo>
                <a:cubicBezTo>
                  <a:pt x="3168587" y="143447"/>
                  <a:pt x="3176683" y="135255"/>
                  <a:pt x="3176683" y="125254"/>
                </a:cubicBezTo>
                <a:cubicBezTo>
                  <a:pt x="3176683" y="115253"/>
                  <a:pt x="3168587" y="107061"/>
                  <a:pt x="3158585" y="107061"/>
                </a:cubicBezTo>
                <a:close/>
              </a:path>
            </a:pathLst>
          </a:custGeom>
          <a:solidFill>
            <a:srgbClr val="504639"/>
          </a:solid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E5F2CE2E-2A50-4185-B989-D2F328D86ABF}"/>
              </a:ext>
            </a:extLst>
          </p:cNvPr>
          <p:cNvSpPr/>
          <p:nvPr/>
        </p:nvSpPr>
        <p:spPr>
          <a:xfrm>
            <a:off x="15255087" y="888023"/>
            <a:ext cx="2972144" cy="142892"/>
          </a:xfrm>
          <a:custGeom>
            <a:avLst/>
            <a:gdLst>
              <a:gd name="connsiteX0" fmla="*/ 2955798 w 2971800"/>
              <a:gd name="connsiteY0" fmla="*/ 107061 h 142875"/>
              <a:gd name="connsiteX1" fmla="*/ 2854357 w 2971800"/>
              <a:gd name="connsiteY1" fmla="*/ 7144 h 142875"/>
              <a:gd name="connsiteX2" fmla="*/ 614744 w 2971800"/>
              <a:gd name="connsiteY2" fmla="*/ 7144 h 142875"/>
              <a:gd name="connsiteX3" fmla="*/ 439674 w 2971800"/>
              <a:gd name="connsiteY3" fmla="*/ 7144 h 142875"/>
              <a:gd name="connsiteX4" fmla="*/ 411956 w 2971800"/>
              <a:gd name="connsiteY4" fmla="*/ 7144 h 142875"/>
              <a:gd name="connsiteX5" fmla="*/ 236887 w 2971800"/>
              <a:gd name="connsiteY5" fmla="*/ 7144 h 142875"/>
              <a:gd name="connsiteX6" fmla="*/ 126777 w 2971800"/>
              <a:gd name="connsiteY6" fmla="*/ 7144 h 142875"/>
              <a:gd name="connsiteX7" fmla="*/ 25337 w 2971800"/>
              <a:gd name="connsiteY7" fmla="*/ 107061 h 142875"/>
              <a:gd name="connsiteX8" fmla="*/ 7144 w 2971800"/>
              <a:gd name="connsiteY8" fmla="*/ 125254 h 142875"/>
              <a:gd name="connsiteX9" fmla="*/ 25337 w 2971800"/>
              <a:gd name="connsiteY9" fmla="*/ 143447 h 142875"/>
              <a:gd name="connsiteX10" fmla="*/ 2955702 w 2971800"/>
              <a:gd name="connsiteY10" fmla="*/ 143447 h 142875"/>
              <a:gd name="connsiteX11" fmla="*/ 2973895 w 2971800"/>
              <a:gd name="connsiteY11" fmla="*/ 125254 h 142875"/>
              <a:gd name="connsiteX12" fmla="*/ 2955798 w 2971800"/>
              <a:gd name="connsiteY12" fmla="*/ 10706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71800" h="142875">
                <a:moveTo>
                  <a:pt x="2955798" y="107061"/>
                </a:moveTo>
                <a:lnTo>
                  <a:pt x="2854357" y="7144"/>
                </a:lnTo>
                <a:lnTo>
                  <a:pt x="614744" y="7144"/>
                </a:lnTo>
                <a:lnTo>
                  <a:pt x="439674" y="7144"/>
                </a:lnTo>
                <a:lnTo>
                  <a:pt x="411956" y="7144"/>
                </a:lnTo>
                <a:lnTo>
                  <a:pt x="236887" y="7144"/>
                </a:lnTo>
                <a:lnTo>
                  <a:pt x="126777" y="7144"/>
                </a:lnTo>
                <a:lnTo>
                  <a:pt x="25337" y="107061"/>
                </a:lnTo>
                <a:cubicBezTo>
                  <a:pt x="15240" y="107061"/>
                  <a:pt x="7144" y="115253"/>
                  <a:pt x="7144" y="125254"/>
                </a:cubicBezTo>
                <a:cubicBezTo>
                  <a:pt x="7144" y="135255"/>
                  <a:pt x="15335" y="143447"/>
                  <a:pt x="25337" y="143447"/>
                </a:cubicBezTo>
                <a:lnTo>
                  <a:pt x="2955702" y="143447"/>
                </a:lnTo>
                <a:cubicBezTo>
                  <a:pt x="2965799" y="143447"/>
                  <a:pt x="2973895" y="135255"/>
                  <a:pt x="2973895" y="125254"/>
                </a:cubicBezTo>
                <a:cubicBezTo>
                  <a:pt x="2973895" y="115253"/>
                  <a:pt x="2965799" y="107061"/>
                  <a:pt x="2955798" y="107061"/>
                </a:cubicBezTo>
                <a:close/>
              </a:path>
            </a:pathLst>
          </a:custGeom>
          <a:solidFill>
            <a:srgbClr val="71513D"/>
          </a:solid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74BC775F-8123-45AD-8E26-AF4A4EE9EE8C}"/>
              </a:ext>
            </a:extLst>
          </p:cNvPr>
          <p:cNvSpPr/>
          <p:nvPr/>
        </p:nvSpPr>
        <p:spPr>
          <a:xfrm>
            <a:off x="14769731" y="1024437"/>
            <a:ext cx="4153381" cy="1495598"/>
          </a:xfrm>
          <a:custGeom>
            <a:avLst/>
            <a:gdLst>
              <a:gd name="connsiteX0" fmla="*/ 4152614 w 4152900"/>
              <a:gd name="connsiteY0" fmla="*/ 1491520 h 1495425"/>
              <a:gd name="connsiteX1" fmla="*/ 7144 w 4152900"/>
              <a:gd name="connsiteY1" fmla="*/ 1491520 h 1495425"/>
              <a:gd name="connsiteX2" fmla="*/ 615505 w 4152900"/>
              <a:gd name="connsiteY2" fmla="*/ 7144 h 1495425"/>
              <a:gd name="connsiteX3" fmla="*/ 3544157 w 4152900"/>
              <a:gd name="connsiteY3" fmla="*/ 7144 h 1495425"/>
            </a:gdLst>
            <a:ahLst/>
            <a:cxnLst>
              <a:cxn ang="0">
                <a:pos x="connsiteX0" y="connsiteY0"/>
              </a:cxn>
              <a:cxn ang="0">
                <a:pos x="connsiteX1" y="connsiteY1"/>
              </a:cxn>
              <a:cxn ang="0">
                <a:pos x="connsiteX2" y="connsiteY2"/>
              </a:cxn>
              <a:cxn ang="0">
                <a:pos x="connsiteX3" y="connsiteY3"/>
              </a:cxn>
            </a:cxnLst>
            <a:rect l="l" t="t" r="r" b="b"/>
            <a:pathLst>
              <a:path w="4152900" h="1495425">
                <a:moveTo>
                  <a:pt x="4152614" y="1491520"/>
                </a:moveTo>
                <a:lnTo>
                  <a:pt x="7144" y="1491520"/>
                </a:lnTo>
                <a:lnTo>
                  <a:pt x="615505" y="7144"/>
                </a:lnTo>
                <a:lnTo>
                  <a:pt x="3544157" y="7144"/>
                </a:lnTo>
                <a:close/>
              </a:path>
            </a:pathLst>
          </a:custGeom>
          <a:solidFill>
            <a:srgbClr val="F8E8D0">
              <a:alpha val="80000"/>
            </a:srgbClr>
          </a:solid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959C1A61-F72B-4B55-BAEF-EC202C8B9D4F}"/>
              </a:ext>
            </a:extLst>
          </p:cNvPr>
          <p:cNvSpPr/>
          <p:nvPr/>
        </p:nvSpPr>
        <p:spPr>
          <a:xfrm>
            <a:off x="20831857" y="645393"/>
            <a:ext cx="28578" cy="352466"/>
          </a:xfrm>
          <a:custGeom>
            <a:avLst/>
            <a:gdLst>
              <a:gd name="connsiteX0" fmla="*/ 7144 w 28575"/>
              <a:gd name="connsiteY0" fmla="*/ 7144 h 352425"/>
              <a:gd name="connsiteX1" fmla="*/ 26957 w 28575"/>
              <a:gd name="connsiteY1" fmla="*/ 7144 h 352425"/>
              <a:gd name="connsiteX2" fmla="*/ 26957 w 28575"/>
              <a:gd name="connsiteY2" fmla="*/ 351282 h 352425"/>
              <a:gd name="connsiteX3" fmla="*/ 7144 w 28575"/>
              <a:gd name="connsiteY3" fmla="*/ 351282 h 352425"/>
            </a:gdLst>
            <a:ahLst/>
            <a:cxnLst>
              <a:cxn ang="0">
                <a:pos x="connsiteX0" y="connsiteY0"/>
              </a:cxn>
              <a:cxn ang="0">
                <a:pos x="connsiteX1" y="connsiteY1"/>
              </a:cxn>
              <a:cxn ang="0">
                <a:pos x="connsiteX2" y="connsiteY2"/>
              </a:cxn>
              <a:cxn ang="0">
                <a:pos x="connsiteX3" y="connsiteY3"/>
              </a:cxn>
            </a:cxnLst>
            <a:rect l="l" t="t" r="r" b="b"/>
            <a:pathLst>
              <a:path w="28575" h="352425">
                <a:moveTo>
                  <a:pt x="7144" y="7144"/>
                </a:moveTo>
                <a:lnTo>
                  <a:pt x="26957" y="7144"/>
                </a:lnTo>
                <a:lnTo>
                  <a:pt x="26957" y="351282"/>
                </a:lnTo>
                <a:lnTo>
                  <a:pt x="7144" y="351282"/>
                </a:lnTo>
                <a:close/>
              </a:path>
            </a:pathLst>
          </a:custGeom>
          <a:solidFill>
            <a:srgbClr val="504639"/>
          </a:solid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6337121B-F7CF-4B83-B7AA-9F4ACF4A3019}"/>
              </a:ext>
            </a:extLst>
          </p:cNvPr>
          <p:cNvSpPr/>
          <p:nvPr/>
        </p:nvSpPr>
        <p:spPr>
          <a:xfrm>
            <a:off x="20274771" y="888118"/>
            <a:ext cx="2086216" cy="142892"/>
          </a:xfrm>
          <a:custGeom>
            <a:avLst/>
            <a:gdLst>
              <a:gd name="connsiteX0" fmla="*/ 2080641 w 2085975"/>
              <a:gd name="connsiteY0" fmla="*/ 7144 h 142875"/>
              <a:gd name="connsiteX1" fmla="*/ 2080641 w 2085975"/>
              <a:gd name="connsiteY1" fmla="*/ 143447 h 142875"/>
              <a:gd name="connsiteX2" fmla="*/ 25336 w 2085975"/>
              <a:gd name="connsiteY2" fmla="*/ 143447 h 142875"/>
              <a:gd name="connsiteX3" fmla="*/ 7144 w 2085975"/>
              <a:gd name="connsiteY3" fmla="*/ 125254 h 142875"/>
              <a:gd name="connsiteX4" fmla="*/ 25336 w 2085975"/>
              <a:gd name="connsiteY4" fmla="*/ 106966 h 142875"/>
              <a:gd name="connsiteX5" fmla="*/ 74579 w 2085975"/>
              <a:gd name="connsiteY5" fmla="*/ 58484 h 142875"/>
              <a:gd name="connsiteX6" fmla="*/ 110775 w 2085975"/>
              <a:gd name="connsiteY6" fmla="*/ 22860 h 142875"/>
              <a:gd name="connsiteX7" fmla="*/ 126776 w 2085975"/>
              <a:gd name="connsiteY7" fmla="*/ 7144 h 142875"/>
              <a:gd name="connsiteX8" fmla="*/ 2080641 w 2085975"/>
              <a:gd name="connsiteY8"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5975" h="142875">
                <a:moveTo>
                  <a:pt x="2080641" y="7144"/>
                </a:moveTo>
                <a:lnTo>
                  <a:pt x="2080641" y="143447"/>
                </a:lnTo>
                <a:lnTo>
                  <a:pt x="25336" y="143447"/>
                </a:lnTo>
                <a:cubicBezTo>
                  <a:pt x="15334" y="143447"/>
                  <a:pt x="7144" y="135255"/>
                  <a:pt x="7144" y="125254"/>
                </a:cubicBezTo>
                <a:cubicBezTo>
                  <a:pt x="7144" y="115157"/>
                  <a:pt x="15334" y="106966"/>
                  <a:pt x="25336" y="106966"/>
                </a:cubicBezTo>
                <a:lnTo>
                  <a:pt x="74579" y="58484"/>
                </a:lnTo>
                <a:lnTo>
                  <a:pt x="110775" y="22860"/>
                </a:lnTo>
                <a:lnTo>
                  <a:pt x="126776" y="7144"/>
                </a:lnTo>
                <a:lnTo>
                  <a:pt x="2080641" y="7144"/>
                </a:lnTo>
                <a:close/>
              </a:path>
            </a:pathLst>
          </a:custGeom>
          <a:solidFill>
            <a:srgbClr val="214E66"/>
          </a:solid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04AC1E45-C8B0-44E1-AF3E-D01DF5184ADE}"/>
              </a:ext>
            </a:extLst>
          </p:cNvPr>
          <p:cNvSpPr/>
          <p:nvPr/>
        </p:nvSpPr>
        <p:spPr>
          <a:xfrm>
            <a:off x="20274771" y="888118"/>
            <a:ext cx="2086216" cy="142892"/>
          </a:xfrm>
          <a:custGeom>
            <a:avLst/>
            <a:gdLst>
              <a:gd name="connsiteX0" fmla="*/ 2080641 w 2085975"/>
              <a:gd name="connsiteY0" fmla="*/ 7144 h 142875"/>
              <a:gd name="connsiteX1" fmla="*/ 2080641 w 2085975"/>
              <a:gd name="connsiteY1" fmla="*/ 143447 h 142875"/>
              <a:gd name="connsiteX2" fmla="*/ 25336 w 2085975"/>
              <a:gd name="connsiteY2" fmla="*/ 143447 h 142875"/>
              <a:gd name="connsiteX3" fmla="*/ 7144 w 2085975"/>
              <a:gd name="connsiteY3" fmla="*/ 125254 h 142875"/>
              <a:gd name="connsiteX4" fmla="*/ 25336 w 2085975"/>
              <a:gd name="connsiteY4" fmla="*/ 106966 h 142875"/>
              <a:gd name="connsiteX5" fmla="*/ 74579 w 2085975"/>
              <a:gd name="connsiteY5" fmla="*/ 58484 h 142875"/>
              <a:gd name="connsiteX6" fmla="*/ 110775 w 2085975"/>
              <a:gd name="connsiteY6" fmla="*/ 22860 h 142875"/>
              <a:gd name="connsiteX7" fmla="*/ 126776 w 2085975"/>
              <a:gd name="connsiteY7" fmla="*/ 7144 h 142875"/>
              <a:gd name="connsiteX8" fmla="*/ 2080641 w 2085975"/>
              <a:gd name="connsiteY8"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5975" h="142875">
                <a:moveTo>
                  <a:pt x="2080641" y="7144"/>
                </a:moveTo>
                <a:lnTo>
                  <a:pt x="2080641" y="143447"/>
                </a:lnTo>
                <a:lnTo>
                  <a:pt x="25336" y="143447"/>
                </a:lnTo>
                <a:cubicBezTo>
                  <a:pt x="15334" y="143447"/>
                  <a:pt x="7144" y="135255"/>
                  <a:pt x="7144" y="125254"/>
                </a:cubicBezTo>
                <a:cubicBezTo>
                  <a:pt x="7144" y="115157"/>
                  <a:pt x="15334" y="106966"/>
                  <a:pt x="25336" y="106966"/>
                </a:cubicBezTo>
                <a:lnTo>
                  <a:pt x="74579" y="58484"/>
                </a:lnTo>
                <a:lnTo>
                  <a:pt x="110775" y="22860"/>
                </a:lnTo>
                <a:lnTo>
                  <a:pt x="126776" y="7144"/>
                </a:lnTo>
                <a:lnTo>
                  <a:pt x="2080641" y="7144"/>
                </a:lnTo>
                <a:close/>
              </a:path>
            </a:pathLst>
          </a:custGeom>
          <a:solidFill>
            <a:srgbClr val="71513D"/>
          </a:solid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3E85E5C8-E49C-45EF-9739-2CCBF4C98F65}"/>
              </a:ext>
            </a:extLst>
          </p:cNvPr>
          <p:cNvSpPr/>
          <p:nvPr/>
        </p:nvSpPr>
        <p:spPr>
          <a:xfrm>
            <a:off x="19789320" y="1024437"/>
            <a:ext cx="4153381" cy="1495598"/>
          </a:xfrm>
          <a:custGeom>
            <a:avLst/>
            <a:gdLst>
              <a:gd name="connsiteX0" fmla="*/ 4152615 w 4152900"/>
              <a:gd name="connsiteY0" fmla="*/ 1491520 h 1495425"/>
              <a:gd name="connsiteX1" fmla="*/ 7144 w 4152900"/>
              <a:gd name="connsiteY1" fmla="*/ 1491520 h 1495425"/>
              <a:gd name="connsiteX2" fmla="*/ 615601 w 4152900"/>
              <a:gd name="connsiteY2" fmla="*/ 7144 h 1495425"/>
              <a:gd name="connsiteX3" fmla="*/ 3544252 w 4152900"/>
              <a:gd name="connsiteY3" fmla="*/ 7144 h 1495425"/>
            </a:gdLst>
            <a:ahLst/>
            <a:cxnLst>
              <a:cxn ang="0">
                <a:pos x="connsiteX0" y="connsiteY0"/>
              </a:cxn>
              <a:cxn ang="0">
                <a:pos x="connsiteX1" y="connsiteY1"/>
              </a:cxn>
              <a:cxn ang="0">
                <a:pos x="connsiteX2" y="connsiteY2"/>
              </a:cxn>
              <a:cxn ang="0">
                <a:pos x="connsiteX3" y="connsiteY3"/>
              </a:cxn>
            </a:cxnLst>
            <a:rect l="l" t="t" r="r" b="b"/>
            <a:pathLst>
              <a:path w="4152900" h="1495425">
                <a:moveTo>
                  <a:pt x="4152615" y="1491520"/>
                </a:moveTo>
                <a:lnTo>
                  <a:pt x="7144" y="1491520"/>
                </a:lnTo>
                <a:lnTo>
                  <a:pt x="615601" y="7144"/>
                </a:lnTo>
                <a:lnTo>
                  <a:pt x="3544252" y="7144"/>
                </a:lnTo>
                <a:close/>
              </a:path>
            </a:pathLst>
          </a:custGeom>
          <a:solidFill>
            <a:srgbClr val="F8E8D0">
              <a:alpha val="80000"/>
            </a:srgbClr>
          </a:solid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3E6E277B-C7AB-46FA-BB4B-C4607ED1ECC2}"/>
              </a:ext>
            </a:extLst>
          </p:cNvPr>
          <p:cNvSpPr/>
          <p:nvPr/>
        </p:nvSpPr>
        <p:spPr>
          <a:xfrm>
            <a:off x="22111688" y="645393"/>
            <a:ext cx="457253" cy="6001445"/>
          </a:xfrm>
          <a:custGeom>
            <a:avLst/>
            <a:gdLst>
              <a:gd name="connsiteX0" fmla="*/ 431674 w 457200"/>
              <a:gd name="connsiteY0" fmla="*/ 1362647 h 6000750"/>
              <a:gd name="connsiteX1" fmla="*/ 243936 w 457200"/>
              <a:gd name="connsiteY1" fmla="*/ 1362647 h 6000750"/>
              <a:gd name="connsiteX2" fmla="*/ 243936 w 457200"/>
              <a:gd name="connsiteY2" fmla="*/ 7144 h 6000750"/>
              <a:gd name="connsiteX3" fmla="*/ 7144 w 457200"/>
              <a:gd name="connsiteY3" fmla="*/ 7144 h 6000750"/>
              <a:gd name="connsiteX4" fmla="*/ 7144 w 457200"/>
              <a:gd name="connsiteY4" fmla="*/ 5996464 h 6000750"/>
              <a:gd name="connsiteX5" fmla="*/ 285941 w 457200"/>
              <a:gd name="connsiteY5" fmla="*/ 5996464 h 6000750"/>
              <a:gd name="connsiteX6" fmla="*/ 285941 w 457200"/>
              <a:gd name="connsiteY6" fmla="*/ 3375851 h 6000750"/>
              <a:gd name="connsiteX7" fmla="*/ 243936 w 457200"/>
              <a:gd name="connsiteY7" fmla="*/ 3375851 h 6000750"/>
              <a:gd name="connsiteX8" fmla="*/ 243936 w 457200"/>
              <a:gd name="connsiteY8" fmla="*/ 2267426 h 6000750"/>
              <a:gd name="connsiteX9" fmla="*/ 451677 w 457200"/>
              <a:gd name="connsiteY9" fmla="*/ 2267426 h 6000750"/>
              <a:gd name="connsiteX10" fmla="*/ 451677 w 457200"/>
              <a:gd name="connsiteY10" fmla="*/ 1282541 h 6000750"/>
              <a:gd name="connsiteX11" fmla="*/ 431674 w 457200"/>
              <a:gd name="connsiteY11" fmla="*/ 1282541 h 6000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6000750">
                <a:moveTo>
                  <a:pt x="431674" y="1362647"/>
                </a:moveTo>
                <a:lnTo>
                  <a:pt x="243936" y="1362647"/>
                </a:lnTo>
                <a:lnTo>
                  <a:pt x="243936" y="7144"/>
                </a:lnTo>
                <a:lnTo>
                  <a:pt x="7144" y="7144"/>
                </a:lnTo>
                <a:lnTo>
                  <a:pt x="7144" y="5996464"/>
                </a:lnTo>
                <a:lnTo>
                  <a:pt x="285941" y="5996464"/>
                </a:lnTo>
                <a:lnTo>
                  <a:pt x="285941" y="3375851"/>
                </a:lnTo>
                <a:lnTo>
                  <a:pt x="243936" y="3375851"/>
                </a:lnTo>
                <a:lnTo>
                  <a:pt x="243936" y="2267426"/>
                </a:lnTo>
                <a:lnTo>
                  <a:pt x="451677" y="2267426"/>
                </a:lnTo>
                <a:lnTo>
                  <a:pt x="451677" y="1282541"/>
                </a:lnTo>
                <a:lnTo>
                  <a:pt x="431674" y="1282541"/>
                </a:lnTo>
                <a:close/>
              </a:path>
            </a:pathLst>
          </a:custGeom>
          <a:solidFill>
            <a:srgbClr val="B2825B"/>
          </a:solid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F43FC15B-E48A-458F-973B-F82B1138CA16}"/>
              </a:ext>
            </a:extLst>
          </p:cNvPr>
          <p:cNvSpPr/>
          <p:nvPr/>
        </p:nvSpPr>
        <p:spPr>
          <a:xfrm>
            <a:off x="2565556" y="3848355"/>
            <a:ext cx="19204623" cy="104787"/>
          </a:xfrm>
          <a:custGeom>
            <a:avLst/>
            <a:gdLst>
              <a:gd name="connsiteX0" fmla="*/ 7144 w 19202400"/>
              <a:gd name="connsiteY0" fmla="*/ 7144 h 104775"/>
              <a:gd name="connsiteX1" fmla="*/ 19200306 w 19202400"/>
              <a:gd name="connsiteY1" fmla="*/ 7144 h 104775"/>
              <a:gd name="connsiteX2" fmla="*/ 19200306 w 19202400"/>
              <a:gd name="connsiteY2" fmla="*/ 100965 h 104775"/>
              <a:gd name="connsiteX3" fmla="*/ 7145 w 19202400"/>
              <a:gd name="connsiteY3" fmla="*/ 100965 h 104775"/>
            </a:gdLst>
            <a:ahLst/>
            <a:cxnLst>
              <a:cxn ang="0">
                <a:pos x="connsiteX0" y="connsiteY0"/>
              </a:cxn>
              <a:cxn ang="0">
                <a:pos x="connsiteX1" y="connsiteY1"/>
              </a:cxn>
              <a:cxn ang="0">
                <a:pos x="connsiteX2" y="connsiteY2"/>
              </a:cxn>
              <a:cxn ang="0">
                <a:pos x="connsiteX3" y="connsiteY3"/>
              </a:cxn>
            </a:cxnLst>
            <a:rect l="l" t="t" r="r" b="b"/>
            <a:pathLst>
              <a:path w="19202400" h="104775">
                <a:moveTo>
                  <a:pt x="7144" y="7144"/>
                </a:moveTo>
                <a:lnTo>
                  <a:pt x="19200306" y="7144"/>
                </a:lnTo>
                <a:lnTo>
                  <a:pt x="19200306" y="100965"/>
                </a:lnTo>
                <a:lnTo>
                  <a:pt x="7145" y="100965"/>
                </a:lnTo>
                <a:close/>
              </a:path>
            </a:pathLst>
          </a:custGeom>
          <a:solidFill>
            <a:srgbClr val="D09E75">
              <a:alpha val="50000"/>
            </a:srgbClr>
          </a:solid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B374CDF2-83F9-46AE-959E-B1524F6AEEC2}"/>
              </a:ext>
            </a:extLst>
          </p:cNvPr>
          <p:cNvSpPr/>
          <p:nvPr/>
        </p:nvSpPr>
        <p:spPr>
          <a:xfrm>
            <a:off x="21726357"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7 w 66675"/>
              <a:gd name="connsiteY3" fmla="*/ 36195 h 390525"/>
              <a:gd name="connsiteX4" fmla="*/ 65247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4" y="7144"/>
                  <a:pt x="36195" y="7144"/>
                </a:cubicBezTo>
                <a:cubicBezTo>
                  <a:pt x="52197" y="7144"/>
                  <a:pt x="65247" y="20193"/>
                  <a:pt x="65247" y="36195"/>
                </a:cubicBezTo>
                <a:lnTo>
                  <a:pt x="65247" y="358997"/>
                </a:lnTo>
                <a:cubicBezTo>
                  <a:pt x="65247" y="375094"/>
                  <a:pt x="52197" y="388048"/>
                  <a:pt x="36195" y="388048"/>
                </a:cubicBezTo>
                <a:cubicBezTo>
                  <a:pt x="20194"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78DB5B86-DC06-4CD2-B6B8-122AAE307C8E}"/>
              </a:ext>
            </a:extLst>
          </p:cNvPr>
          <p:cNvSpPr/>
          <p:nvPr/>
        </p:nvSpPr>
        <p:spPr>
          <a:xfrm>
            <a:off x="2075342"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6" y="20193"/>
                  <a:pt x="65246" y="36195"/>
                </a:cubicBezTo>
                <a:lnTo>
                  <a:pt x="65246" y="358997"/>
                </a:lnTo>
                <a:cubicBezTo>
                  <a:pt x="65246" y="375094"/>
                  <a:pt x="52197" y="388048"/>
                  <a:pt x="36195" y="388048"/>
                </a:cubicBezTo>
                <a:cubicBezTo>
                  <a:pt x="20098"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9FE54F4-41BB-4BD7-801B-2B8015168852}"/>
              </a:ext>
            </a:extLst>
          </p:cNvPr>
          <p:cNvSpPr/>
          <p:nvPr/>
        </p:nvSpPr>
        <p:spPr>
          <a:xfrm>
            <a:off x="2894111"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6" y="20193"/>
                  <a:pt x="65246" y="36195"/>
                </a:cubicBezTo>
                <a:lnTo>
                  <a:pt x="65246" y="358997"/>
                </a:lnTo>
                <a:cubicBezTo>
                  <a:pt x="65246" y="375094"/>
                  <a:pt x="52197" y="388048"/>
                  <a:pt x="36195" y="388048"/>
                </a:cubicBezTo>
                <a:cubicBezTo>
                  <a:pt x="20193"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4FE46939-E67B-40AF-9D4C-CA2A2136CE86}"/>
              </a:ext>
            </a:extLst>
          </p:cNvPr>
          <p:cNvSpPr/>
          <p:nvPr/>
        </p:nvSpPr>
        <p:spPr>
          <a:xfrm>
            <a:off x="3712879"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6" y="20193"/>
                  <a:pt x="65246" y="36195"/>
                </a:cubicBezTo>
                <a:lnTo>
                  <a:pt x="65246" y="358997"/>
                </a:lnTo>
                <a:cubicBezTo>
                  <a:pt x="65246" y="375094"/>
                  <a:pt x="52197" y="388048"/>
                  <a:pt x="36195" y="388048"/>
                </a:cubicBezTo>
                <a:cubicBezTo>
                  <a:pt x="20193"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A1B136FB-7880-4AA3-BAA8-46935B2C5474}"/>
              </a:ext>
            </a:extLst>
          </p:cNvPr>
          <p:cNvSpPr/>
          <p:nvPr/>
        </p:nvSpPr>
        <p:spPr>
          <a:xfrm>
            <a:off x="4531647"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6" y="20193"/>
                  <a:pt x="65246" y="36195"/>
                </a:cubicBezTo>
                <a:lnTo>
                  <a:pt x="65246" y="358997"/>
                </a:lnTo>
                <a:cubicBezTo>
                  <a:pt x="65246" y="375094"/>
                  <a:pt x="52197" y="388048"/>
                  <a:pt x="36195" y="388048"/>
                </a:cubicBezTo>
                <a:cubicBezTo>
                  <a:pt x="20193"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3BBFE6A8-545F-4D74-BD1F-B408AD32EC5A}"/>
              </a:ext>
            </a:extLst>
          </p:cNvPr>
          <p:cNvSpPr/>
          <p:nvPr/>
        </p:nvSpPr>
        <p:spPr>
          <a:xfrm>
            <a:off x="5350511"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6" y="20193"/>
                  <a:pt x="65246" y="36195"/>
                </a:cubicBezTo>
                <a:lnTo>
                  <a:pt x="65246" y="358997"/>
                </a:lnTo>
                <a:cubicBezTo>
                  <a:pt x="65246" y="375094"/>
                  <a:pt x="52197" y="388048"/>
                  <a:pt x="36195" y="388048"/>
                </a:cubicBezTo>
                <a:cubicBezTo>
                  <a:pt x="20098"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90215F24-11EE-4CC7-B88B-6DCF99FFF869}"/>
              </a:ext>
            </a:extLst>
          </p:cNvPr>
          <p:cNvSpPr/>
          <p:nvPr/>
        </p:nvSpPr>
        <p:spPr>
          <a:xfrm>
            <a:off x="6169280"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7 w 66675"/>
              <a:gd name="connsiteY3" fmla="*/ 36195 h 390525"/>
              <a:gd name="connsiteX4" fmla="*/ 65247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197" y="7144"/>
                  <a:pt x="65247" y="20193"/>
                  <a:pt x="65247" y="36195"/>
                </a:cubicBezTo>
                <a:lnTo>
                  <a:pt x="65247" y="358997"/>
                </a:lnTo>
                <a:cubicBezTo>
                  <a:pt x="65247" y="375094"/>
                  <a:pt x="52197" y="388048"/>
                  <a:pt x="36195" y="388048"/>
                </a:cubicBezTo>
                <a:cubicBezTo>
                  <a:pt x="20193"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E99A4370-CF6C-4181-9A95-0B6E80B5E1F9}"/>
              </a:ext>
            </a:extLst>
          </p:cNvPr>
          <p:cNvSpPr/>
          <p:nvPr/>
        </p:nvSpPr>
        <p:spPr>
          <a:xfrm>
            <a:off x="6988049"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7 w 66675"/>
              <a:gd name="connsiteY3" fmla="*/ 36195 h 390525"/>
              <a:gd name="connsiteX4" fmla="*/ 65247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7" y="20193"/>
                  <a:pt x="65247" y="36195"/>
                </a:cubicBezTo>
                <a:lnTo>
                  <a:pt x="65247" y="358997"/>
                </a:lnTo>
                <a:cubicBezTo>
                  <a:pt x="65247" y="375094"/>
                  <a:pt x="52197" y="388048"/>
                  <a:pt x="36195" y="388048"/>
                </a:cubicBezTo>
                <a:cubicBezTo>
                  <a:pt x="20193"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07338044-ECC2-4F5D-AA95-5E735944D21A}"/>
              </a:ext>
            </a:extLst>
          </p:cNvPr>
          <p:cNvSpPr/>
          <p:nvPr/>
        </p:nvSpPr>
        <p:spPr>
          <a:xfrm>
            <a:off x="7806913"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6" y="20193"/>
                  <a:pt x="65246" y="36195"/>
                </a:cubicBezTo>
                <a:lnTo>
                  <a:pt x="65246" y="358997"/>
                </a:lnTo>
                <a:cubicBezTo>
                  <a:pt x="65246" y="375094"/>
                  <a:pt x="52197" y="388048"/>
                  <a:pt x="36195" y="388048"/>
                </a:cubicBezTo>
                <a:cubicBezTo>
                  <a:pt x="20098"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C21FE419-45B0-4B3B-9CAE-33412F5C6A80}"/>
              </a:ext>
            </a:extLst>
          </p:cNvPr>
          <p:cNvSpPr/>
          <p:nvPr/>
        </p:nvSpPr>
        <p:spPr>
          <a:xfrm>
            <a:off x="8625681"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6" y="20193"/>
                  <a:pt x="65246" y="36195"/>
                </a:cubicBezTo>
                <a:lnTo>
                  <a:pt x="65246" y="358997"/>
                </a:lnTo>
                <a:cubicBezTo>
                  <a:pt x="65246" y="375094"/>
                  <a:pt x="52197" y="388048"/>
                  <a:pt x="36195" y="388048"/>
                </a:cubicBezTo>
                <a:cubicBezTo>
                  <a:pt x="20098"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2722792A-2378-483B-8126-42050B6F35A4}"/>
              </a:ext>
            </a:extLst>
          </p:cNvPr>
          <p:cNvSpPr/>
          <p:nvPr/>
        </p:nvSpPr>
        <p:spPr>
          <a:xfrm>
            <a:off x="9444449"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7 w 66675"/>
              <a:gd name="connsiteY3" fmla="*/ 36195 h 390525"/>
              <a:gd name="connsiteX4" fmla="*/ 65247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4" y="7144"/>
                  <a:pt x="36195" y="7144"/>
                </a:cubicBezTo>
                <a:cubicBezTo>
                  <a:pt x="52293" y="7144"/>
                  <a:pt x="65247" y="20193"/>
                  <a:pt x="65247" y="36195"/>
                </a:cubicBezTo>
                <a:lnTo>
                  <a:pt x="65247" y="358997"/>
                </a:lnTo>
                <a:cubicBezTo>
                  <a:pt x="65247" y="375094"/>
                  <a:pt x="52197" y="388048"/>
                  <a:pt x="36195" y="388048"/>
                </a:cubicBezTo>
                <a:cubicBezTo>
                  <a:pt x="20194"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0CB03AF5-FE4A-4EBF-B349-286849AB2E7B}"/>
              </a:ext>
            </a:extLst>
          </p:cNvPr>
          <p:cNvSpPr/>
          <p:nvPr/>
        </p:nvSpPr>
        <p:spPr>
          <a:xfrm>
            <a:off x="10263218"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6" y="20193"/>
                  <a:pt x="65246" y="36195"/>
                </a:cubicBezTo>
                <a:lnTo>
                  <a:pt x="65246" y="358997"/>
                </a:lnTo>
                <a:cubicBezTo>
                  <a:pt x="65246" y="375094"/>
                  <a:pt x="52197" y="388048"/>
                  <a:pt x="36195" y="388048"/>
                </a:cubicBezTo>
                <a:cubicBezTo>
                  <a:pt x="20193"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97BCAD55-A4A9-4B47-9BE1-AA2689E01E23}"/>
              </a:ext>
            </a:extLst>
          </p:cNvPr>
          <p:cNvSpPr/>
          <p:nvPr/>
        </p:nvSpPr>
        <p:spPr>
          <a:xfrm>
            <a:off x="11082081"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7 w 66675"/>
              <a:gd name="connsiteY3" fmla="*/ 36195 h 390525"/>
              <a:gd name="connsiteX4" fmla="*/ 65247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3" y="7144"/>
                  <a:pt x="65247" y="20193"/>
                  <a:pt x="65247" y="36195"/>
                </a:cubicBezTo>
                <a:lnTo>
                  <a:pt x="65247" y="358997"/>
                </a:lnTo>
                <a:cubicBezTo>
                  <a:pt x="65247" y="375094"/>
                  <a:pt x="52198" y="388048"/>
                  <a:pt x="36195" y="388048"/>
                </a:cubicBezTo>
                <a:cubicBezTo>
                  <a:pt x="20099"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9205A36D-BB56-4A10-B1B5-E5C8E1DD0CCD}"/>
              </a:ext>
            </a:extLst>
          </p:cNvPr>
          <p:cNvSpPr/>
          <p:nvPr/>
        </p:nvSpPr>
        <p:spPr>
          <a:xfrm>
            <a:off x="11900850" y="1158088"/>
            <a:ext cx="66683" cy="390570"/>
          </a:xfrm>
          <a:custGeom>
            <a:avLst/>
            <a:gdLst>
              <a:gd name="connsiteX0" fmla="*/ 7144 w 66675"/>
              <a:gd name="connsiteY0" fmla="*/ 358997 h 390525"/>
              <a:gd name="connsiteX1" fmla="*/ 7144 w 66675"/>
              <a:gd name="connsiteY1" fmla="*/ 36195 h 390525"/>
              <a:gd name="connsiteX2" fmla="*/ 36194 w 66675"/>
              <a:gd name="connsiteY2" fmla="*/ 7144 h 390525"/>
              <a:gd name="connsiteX3" fmla="*/ 65246 w 66675"/>
              <a:gd name="connsiteY3" fmla="*/ 36195 h 390525"/>
              <a:gd name="connsiteX4" fmla="*/ 65246 w 66675"/>
              <a:gd name="connsiteY4" fmla="*/ 358997 h 390525"/>
              <a:gd name="connsiteX5" fmla="*/ 36194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4" y="7144"/>
                </a:cubicBezTo>
                <a:cubicBezTo>
                  <a:pt x="52292" y="7144"/>
                  <a:pt x="65246" y="20193"/>
                  <a:pt x="65246" y="36195"/>
                </a:cubicBezTo>
                <a:lnTo>
                  <a:pt x="65246" y="358997"/>
                </a:lnTo>
                <a:cubicBezTo>
                  <a:pt x="65246" y="375094"/>
                  <a:pt x="52197" y="388048"/>
                  <a:pt x="36194" y="388048"/>
                </a:cubicBezTo>
                <a:cubicBezTo>
                  <a:pt x="20193"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C27397FB-909D-48FA-8097-F3BAAAA127FC}"/>
              </a:ext>
            </a:extLst>
          </p:cNvPr>
          <p:cNvSpPr/>
          <p:nvPr/>
        </p:nvSpPr>
        <p:spPr>
          <a:xfrm>
            <a:off x="12719618"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197" y="7144"/>
                  <a:pt x="65246" y="20193"/>
                  <a:pt x="65246" y="36195"/>
                </a:cubicBezTo>
                <a:lnTo>
                  <a:pt x="65246" y="358997"/>
                </a:lnTo>
                <a:cubicBezTo>
                  <a:pt x="65246" y="375094"/>
                  <a:pt x="52197" y="388048"/>
                  <a:pt x="36195" y="388048"/>
                </a:cubicBezTo>
                <a:cubicBezTo>
                  <a:pt x="20193"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ABC9A1F4-8367-49DA-B33D-64D987D13C3A}"/>
              </a:ext>
            </a:extLst>
          </p:cNvPr>
          <p:cNvSpPr/>
          <p:nvPr/>
        </p:nvSpPr>
        <p:spPr>
          <a:xfrm>
            <a:off x="13538388" y="1158088"/>
            <a:ext cx="66683" cy="390570"/>
          </a:xfrm>
          <a:custGeom>
            <a:avLst/>
            <a:gdLst>
              <a:gd name="connsiteX0" fmla="*/ 7144 w 66675"/>
              <a:gd name="connsiteY0" fmla="*/ 358997 h 390525"/>
              <a:gd name="connsiteX1" fmla="*/ 7144 w 66675"/>
              <a:gd name="connsiteY1" fmla="*/ 36195 h 390525"/>
              <a:gd name="connsiteX2" fmla="*/ 36194 w 66675"/>
              <a:gd name="connsiteY2" fmla="*/ 7144 h 390525"/>
              <a:gd name="connsiteX3" fmla="*/ 65246 w 66675"/>
              <a:gd name="connsiteY3" fmla="*/ 36195 h 390525"/>
              <a:gd name="connsiteX4" fmla="*/ 65246 w 66675"/>
              <a:gd name="connsiteY4" fmla="*/ 358997 h 390525"/>
              <a:gd name="connsiteX5" fmla="*/ 36194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4" y="7144"/>
                </a:cubicBezTo>
                <a:cubicBezTo>
                  <a:pt x="52197" y="7144"/>
                  <a:pt x="65246" y="20193"/>
                  <a:pt x="65246" y="36195"/>
                </a:cubicBezTo>
                <a:lnTo>
                  <a:pt x="65246" y="358997"/>
                </a:lnTo>
                <a:cubicBezTo>
                  <a:pt x="65246" y="375094"/>
                  <a:pt x="52197" y="388048"/>
                  <a:pt x="36194" y="388048"/>
                </a:cubicBezTo>
                <a:cubicBezTo>
                  <a:pt x="20193"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9C8390CB-DF7C-470C-BF6C-EEDD94FF32E9}"/>
              </a:ext>
            </a:extLst>
          </p:cNvPr>
          <p:cNvSpPr/>
          <p:nvPr/>
        </p:nvSpPr>
        <p:spPr>
          <a:xfrm>
            <a:off x="14357251"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6" y="20193"/>
                  <a:pt x="65246" y="36195"/>
                </a:cubicBezTo>
                <a:lnTo>
                  <a:pt x="65246" y="358997"/>
                </a:lnTo>
                <a:cubicBezTo>
                  <a:pt x="65246" y="375094"/>
                  <a:pt x="52197" y="388048"/>
                  <a:pt x="36195" y="388048"/>
                </a:cubicBezTo>
                <a:cubicBezTo>
                  <a:pt x="20098"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C68569ED-8746-432B-8CA9-A8BEA0FEF5D3}"/>
              </a:ext>
            </a:extLst>
          </p:cNvPr>
          <p:cNvSpPr/>
          <p:nvPr/>
        </p:nvSpPr>
        <p:spPr>
          <a:xfrm>
            <a:off x="15176019"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7 w 66675"/>
              <a:gd name="connsiteY3" fmla="*/ 36195 h 390525"/>
              <a:gd name="connsiteX4" fmla="*/ 65247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198" y="7144"/>
                  <a:pt x="65247" y="20193"/>
                  <a:pt x="65247" y="36195"/>
                </a:cubicBezTo>
                <a:lnTo>
                  <a:pt x="65247" y="358997"/>
                </a:lnTo>
                <a:cubicBezTo>
                  <a:pt x="65247" y="375094"/>
                  <a:pt x="52198" y="388048"/>
                  <a:pt x="36195" y="388048"/>
                </a:cubicBezTo>
                <a:cubicBezTo>
                  <a:pt x="20193"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B9455591-D75F-4F81-ACDA-2487AEB33AB0}"/>
              </a:ext>
            </a:extLst>
          </p:cNvPr>
          <p:cNvSpPr/>
          <p:nvPr/>
        </p:nvSpPr>
        <p:spPr>
          <a:xfrm>
            <a:off x="15994788" y="1158088"/>
            <a:ext cx="66683" cy="390570"/>
          </a:xfrm>
          <a:custGeom>
            <a:avLst/>
            <a:gdLst>
              <a:gd name="connsiteX0" fmla="*/ 7144 w 66675"/>
              <a:gd name="connsiteY0" fmla="*/ 358997 h 390525"/>
              <a:gd name="connsiteX1" fmla="*/ 7144 w 66675"/>
              <a:gd name="connsiteY1" fmla="*/ 36195 h 390525"/>
              <a:gd name="connsiteX2" fmla="*/ 36194 w 66675"/>
              <a:gd name="connsiteY2" fmla="*/ 7144 h 390525"/>
              <a:gd name="connsiteX3" fmla="*/ 65246 w 66675"/>
              <a:gd name="connsiteY3" fmla="*/ 36195 h 390525"/>
              <a:gd name="connsiteX4" fmla="*/ 65246 w 66675"/>
              <a:gd name="connsiteY4" fmla="*/ 358997 h 390525"/>
              <a:gd name="connsiteX5" fmla="*/ 36194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4" y="7144"/>
                </a:cubicBezTo>
                <a:cubicBezTo>
                  <a:pt x="52292" y="7144"/>
                  <a:pt x="65246" y="20193"/>
                  <a:pt x="65246" y="36195"/>
                </a:cubicBezTo>
                <a:lnTo>
                  <a:pt x="65246" y="358997"/>
                </a:lnTo>
                <a:cubicBezTo>
                  <a:pt x="65246" y="375094"/>
                  <a:pt x="52197" y="388048"/>
                  <a:pt x="36194" y="388048"/>
                </a:cubicBezTo>
                <a:cubicBezTo>
                  <a:pt x="20193"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7E3F4156-E386-4671-A4FA-F941AE1D6052}"/>
              </a:ext>
            </a:extLst>
          </p:cNvPr>
          <p:cNvSpPr/>
          <p:nvPr/>
        </p:nvSpPr>
        <p:spPr>
          <a:xfrm>
            <a:off x="16813652"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292" y="7144"/>
                  <a:pt x="65246" y="20193"/>
                  <a:pt x="65246" y="36195"/>
                </a:cubicBezTo>
                <a:lnTo>
                  <a:pt x="65246" y="358997"/>
                </a:lnTo>
                <a:cubicBezTo>
                  <a:pt x="65246" y="375094"/>
                  <a:pt x="52197" y="388048"/>
                  <a:pt x="36195" y="388048"/>
                </a:cubicBezTo>
                <a:cubicBezTo>
                  <a:pt x="20098"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367DBCFF-261C-4A61-85EA-062F1E6B5596}"/>
              </a:ext>
            </a:extLst>
          </p:cNvPr>
          <p:cNvSpPr/>
          <p:nvPr/>
        </p:nvSpPr>
        <p:spPr>
          <a:xfrm>
            <a:off x="17632420"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7 w 66675"/>
              <a:gd name="connsiteY3" fmla="*/ 36195 h 390525"/>
              <a:gd name="connsiteX4" fmla="*/ 65247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4" y="7144"/>
                  <a:pt x="36195" y="7144"/>
                </a:cubicBezTo>
                <a:cubicBezTo>
                  <a:pt x="52293" y="7144"/>
                  <a:pt x="65247" y="20193"/>
                  <a:pt x="65247" y="36195"/>
                </a:cubicBezTo>
                <a:lnTo>
                  <a:pt x="65247" y="358997"/>
                </a:lnTo>
                <a:cubicBezTo>
                  <a:pt x="65247" y="375094"/>
                  <a:pt x="52198" y="388048"/>
                  <a:pt x="36195" y="388048"/>
                </a:cubicBezTo>
                <a:cubicBezTo>
                  <a:pt x="20099"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B2F5528D-4928-435D-A2ED-604DB4A8BB29}"/>
              </a:ext>
            </a:extLst>
          </p:cNvPr>
          <p:cNvSpPr/>
          <p:nvPr/>
        </p:nvSpPr>
        <p:spPr>
          <a:xfrm>
            <a:off x="18451188" y="1158088"/>
            <a:ext cx="66683" cy="390570"/>
          </a:xfrm>
          <a:custGeom>
            <a:avLst/>
            <a:gdLst>
              <a:gd name="connsiteX0" fmla="*/ 7144 w 66675"/>
              <a:gd name="connsiteY0" fmla="*/ 358997 h 390525"/>
              <a:gd name="connsiteX1" fmla="*/ 7144 w 66675"/>
              <a:gd name="connsiteY1" fmla="*/ 36195 h 390525"/>
              <a:gd name="connsiteX2" fmla="*/ 36194 w 66675"/>
              <a:gd name="connsiteY2" fmla="*/ 7144 h 390525"/>
              <a:gd name="connsiteX3" fmla="*/ 65246 w 66675"/>
              <a:gd name="connsiteY3" fmla="*/ 36195 h 390525"/>
              <a:gd name="connsiteX4" fmla="*/ 65246 w 66675"/>
              <a:gd name="connsiteY4" fmla="*/ 358997 h 390525"/>
              <a:gd name="connsiteX5" fmla="*/ 36194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4" y="7144"/>
                </a:cubicBezTo>
                <a:cubicBezTo>
                  <a:pt x="52197" y="7144"/>
                  <a:pt x="65246" y="20193"/>
                  <a:pt x="65246" y="36195"/>
                </a:cubicBezTo>
                <a:lnTo>
                  <a:pt x="65246" y="358997"/>
                </a:lnTo>
                <a:cubicBezTo>
                  <a:pt x="65246" y="375094"/>
                  <a:pt x="52197" y="388048"/>
                  <a:pt x="36194" y="388048"/>
                </a:cubicBezTo>
                <a:cubicBezTo>
                  <a:pt x="20193"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EA20D778-6989-41BE-A5FF-71FD1E3FB058}"/>
              </a:ext>
            </a:extLst>
          </p:cNvPr>
          <p:cNvSpPr/>
          <p:nvPr/>
        </p:nvSpPr>
        <p:spPr>
          <a:xfrm>
            <a:off x="19269957"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6 w 66675"/>
              <a:gd name="connsiteY3" fmla="*/ 36195 h 390525"/>
              <a:gd name="connsiteX4" fmla="*/ 65246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3" y="7144"/>
                  <a:pt x="36195" y="7144"/>
                </a:cubicBezTo>
                <a:cubicBezTo>
                  <a:pt x="52197" y="7144"/>
                  <a:pt x="65246" y="20193"/>
                  <a:pt x="65246" y="36195"/>
                </a:cubicBezTo>
                <a:lnTo>
                  <a:pt x="65246" y="358997"/>
                </a:lnTo>
                <a:cubicBezTo>
                  <a:pt x="65246" y="375094"/>
                  <a:pt x="52197" y="388048"/>
                  <a:pt x="36195" y="388048"/>
                </a:cubicBezTo>
                <a:cubicBezTo>
                  <a:pt x="20193"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C8D679D5-C9FD-414C-B162-BCF53E6D7EA9}"/>
              </a:ext>
            </a:extLst>
          </p:cNvPr>
          <p:cNvSpPr/>
          <p:nvPr/>
        </p:nvSpPr>
        <p:spPr>
          <a:xfrm>
            <a:off x="20088821"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5 w 66675"/>
              <a:gd name="connsiteY3" fmla="*/ 36195 h 390525"/>
              <a:gd name="connsiteX4" fmla="*/ 65245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2" y="7144"/>
                  <a:pt x="36195" y="7144"/>
                </a:cubicBezTo>
                <a:cubicBezTo>
                  <a:pt x="52197" y="7144"/>
                  <a:pt x="65245" y="20193"/>
                  <a:pt x="65245" y="36195"/>
                </a:cubicBezTo>
                <a:lnTo>
                  <a:pt x="65245" y="358997"/>
                </a:lnTo>
                <a:cubicBezTo>
                  <a:pt x="65245" y="375094"/>
                  <a:pt x="52197" y="388048"/>
                  <a:pt x="36195" y="388048"/>
                </a:cubicBezTo>
                <a:cubicBezTo>
                  <a:pt x="20192"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87034080-32F9-45AD-B044-E86541DF23AB}"/>
              </a:ext>
            </a:extLst>
          </p:cNvPr>
          <p:cNvSpPr/>
          <p:nvPr/>
        </p:nvSpPr>
        <p:spPr>
          <a:xfrm>
            <a:off x="20907590" y="1158088"/>
            <a:ext cx="66683" cy="390570"/>
          </a:xfrm>
          <a:custGeom>
            <a:avLst/>
            <a:gdLst>
              <a:gd name="connsiteX0" fmla="*/ 7144 w 66675"/>
              <a:gd name="connsiteY0" fmla="*/ 358997 h 390525"/>
              <a:gd name="connsiteX1" fmla="*/ 7144 w 66675"/>
              <a:gd name="connsiteY1" fmla="*/ 36195 h 390525"/>
              <a:gd name="connsiteX2" fmla="*/ 36195 w 66675"/>
              <a:gd name="connsiteY2" fmla="*/ 7144 h 390525"/>
              <a:gd name="connsiteX3" fmla="*/ 65247 w 66675"/>
              <a:gd name="connsiteY3" fmla="*/ 36195 h 390525"/>
              <a:gd name="connsiteX4" fmla="*/ 65247 w 66675"/>
              <a:gd name="connsiteY4" fmla="*/ 358997 h 390525"/>
              <a:gd name="connsiteX5" fmla="*/ 36195 w 66675"/>
              <a:gd name="connsiteY5" fmla="*/ 388048 h 390525"/>
              <a:gd name="connsiteX6" fmla="*/ 7144 w 66675"/>
              <a:gd name="connsiteY6" fmla="*/ 358997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390525">
                <a:moveTo>
                  <a:pt x="7144" y="358997"/>
                </a:moveTo>
                <a:lnTo>
                  <a:pt x="7144" y="36195"/>
                </a:lnTo>
                <a:cubicBezTo>
                  <a:pt x="7144" y="20098"/>
                  <a:pt x="20194" y="7144"/>
                  <a:pt x="36195" y="7144"/>
                </a:cubicBezTo>
                <a:cubicBezTo>
                  <a:pt x="52197" y="7144"/>
                  <a:pt x="65247" y="20193"/>
                  <a:pt x="65247" y="36195"/>
                </a:cubicBezTo>
                <a:lnTo>
                  <a:pt x="65247" y="358997"/>
                </a:lnTo>
                <a:cubicBezTo>
                  <a:pt x="65247" y="375094"/>
                  <a:pt x="52197" y="388048"/>
                  <a:pt x="36195" y="388048"/>
                </a:cubicBezTo>
                <a:cubicBezTo>
                  <a:pt x="20194" y="388048"/>
                  <a:pt x="7144" y="374999"/>
                  <a:pt x="7144" y="358997"/>
                </a:cubicBezTo>
                <a:close/>
              </a:path>
            </a:pathLst>
          </a:custGeom>
          <a:solidFill>
            <a:srgbClr val="F1E4D9"/>
          </a:solid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A36A382F-4D32-4E02-B1E9-2E280E694D70}"/>
              </a:ext>
            </a:extLst>
          </p:cNvPr>
          <p:cNvSpPr/>
          <p:nvPr/>
        </p:nvSpPr>
        <p:spPr>
          <a:xfrm>
            <a:off x="1696013" y="1491502"/>
            <a:ext cx="771614" cy="104787"/>
          </a:xfrm>
          <a:custGeom>
            <a:avLst/>
            <a:gdLst>
              <a:gd name="connsiteX0" fmla="*/ 7144 w 771525"/>
              <a:gd name="connsiteY0" fmla="*/ 7144 h 104775"/>
              <a:gd name="connsiteX1" fmla="*/ 773049 w 771525"/>
              <a:gd name="connsiteY1" fmla="*/ 7144 h 104775"/>
              <a:gd name="connsiteX2" fmla="*/ 773049 w 771525"/>
              <a:gd name="connsiteY2" fmla="*/ 105442 h 104775"/>
              <a:gd name="connsiteX3" fmla="*/ 7144 w 771525"/>
              <a:gd name="connsiteY3" fmla="*/ 105442 h 104775"/>
            </a:gdLst>
            <a:ahLst/>
            <a:cxnLst>
              <a:cxn ang="0">
                <a:pos x="connsiteX0" y="connsiteY0"/>
              </a:cxn>
              <a:cxn ang="0">
                <a:pos x="connsiteX1" y="connsiteY1"/>
              </a:cxn>
              <a:cxn ang="0">
                <a:pos x="connsiteX2" y="connsiteY2"/>
              </a:cxn>
              <a:cxn ang="0">
                <a:pos x="connsiteX3" y="connsiteY3"/>
              </a:cxn>
            </a:cxnLst>
            <a:rect l="l" t="t" r="r" b="b"/>
            <a:pathLst>
              <a:path w="771525" h="104775">
                <a:moveTo>
                  <a:pt x="7144" y="7144"/>
                </a:moveTo>
                <a:lnTo>
                  <a:pt x="773049" y="7144"/>
                </a:lnTo>
                <a:lnTo>
                  <a:pt x="773049" y="105442"/>
                </a:lnTo>
                <a:lnTo>
                  <a:pt x="7144" y="105442"/>
                </a:lnTo>
                <a:close/>
              </a:path>
            </a:pathLst>
          </a:custGeom>
          <a:solidFill>
            <a:srgbClr val="F1E4D9"/>
          </a:solid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C2D9C4B0-9177-42A9-856D-99C474769D15}"/>
              </a:ext>
            </a:extLst>
          </p:cNvPr>
          <p:cNvSpPr/>
          <p:nvPr/>
        </p:nvSpPr>
        <p:spPr>
          <a:xfrm>
            <a:off x="1746787" y="6113186"/>
            <a:ext cx="723984" cy="104787"/>
          </a:xfrm>
          <a:custGeom>
            <a:avLst/>
            <a:gdLst>
              <a:gd name="connsiteX0" fmla="*/ 7144 w 723900"/>
              <a:gd name="connsiteY0" fmla="*/ 7144 h 104775"/>
              <a:gd name="connsiteX1" fmla="*/ 722281 w 723900"/>
              <a:gd name="connsiteY1" fmla="*/ 7144 h 104775"/>
              <a:gd name="connsiteX2" fmla="*/ 722281 w 723900"/>
              <a:gd name="connsiteY2" fmla="*/ 100965 h 104775"/>
              <a:gd name="connsiteX3" fmla="*/ 7144 w 723900"/>
              <a:gd name="connsiteY3" fmla="*/ 100965 h 104775"/>
            </a:gdLst>
            <a:ahLst/>
            <a:cxnLst>
              <a:cxn ang="0">
                <a:pos x="connsiteX0" y="connsiteY0"/>
              </a:cxn>
              <a:cxn ang="0">
                <a:pos x="connsiteX1" y="connsiteY1"/>
              </a:cxn>
              <a:cxn ang="0">
                <a:pos x="connsiteX2" y="connsiteY2"/>
              </a:cxn>
              <a:cxn ang="0">
                <a:pos x="connsiteX3" y="connsiteY3"/>
              </a:cxn>
            </a:cxnLst>
            <a:rect l="l" t="t" r="r" b="b"/>
            <a:pathLst>
              <a:path w="723900" h="104775">
                <a:moveTo>
                  <a:pt x="7144" y="7144"/>
                </a:moveTo>
                <a:lnTo>
                  <a:pt x="722281" y="7144"/>
                </a:lnTo>
                <a:lnTo>
                  <a:pt x="722281" y="100965"/>
                </a:lnTo>
                <a:lnTo>
                  <a:pt x="7144" y="100965"/>
                </a:lnTo>
                <a:close/>
              </a:path>
            </a:pathLst>
          </a:custGeom>
          <a:solidFill>
            <a:srgbClr val="D09E75">
              <a:alpha val="50000"/>
            </a:srgbClr>
          </a:solid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6207E5B2-D798-4DCD-A0D5-ADC3FEDA8409}"/>
              </a:ext>
            </a:extLst>
          </p:cNvPr>
          <p:cNvSpPr/>
          <p:nvPr/>
        </p:nvSpPr>
        <p:spPr>
          <a:xfrm>
            <a:off x="1746787" y="3848355"/>
            <a:ext cx="723984" cy="104787"/>
          </a:xfrm>
          <a:custGeom>
            <a:avLst/>
            <a:gdLst>
              <a:gd name="connsiteX0" fmla="*/ 7144 w 723900"/>
              <a:gd name="connsiteY0" fmla="*/ 7144 h 104775"/>
              <a:gd name="connsiteX1" fmla="*/ 722281 w 723900"/>
              <a:gd name="connsiteY1" fmla="*/ 7144 h 104775"/>
              <a:gd name="connsiteX2" fmla="*/ 722281 w 723900"/>
              <a:gd name="connsiteY2" fmla="*/ 100965 h 104775"/>
              <a:gd name="connsiteX3" fmla="*/ 7144 w 723900"/>
              <a:gd name="connsiteY3" fmla="*/ 100965 h 104775"/>
            </a:gdLst>
            <a:ahLst/>
            <a:cxnLst>
              <a:cxn ang="0">
                <a:pos x="connsiteX0" y="connsiteY0"/>
              </a:cxn>
              <a:cxn ang="0">
                <a:pos x="connsiteX1" y="connsiteY1"/>
              </a:cxn>
              <a:cxn ang="0">
                <a:pos x="connsiteX2" y="connsiteY2"/>
              </a:cxn>
              <a:cxn ang="0">
                <a:pos x="connsiteX3" y="connsiteY3"/>
              </a:cxn>
            </a:cxnLst>
            <a:rect l="l" t="t" r="r" b="b"/>
            <a:pathLst>
              <a:path w="723900" h="104775">
                <a:moveTo>
                  <a:pt x="7144" y="7144"/>
                </a:moveTo>
                <a:lnTo>
                  <a:pt x="722281" y="7144"/>
                </a:lnTo>
                <a:lnTo>
                  <a:pt x="722281" y="100965"/>
                </a:lnTo>
                <a:lnTo>
                  <a:pt x="7144" y="100965"/>
                </a:lnTo>
                <a:close/>
              </a:path>
            </a:pathLst>
          </a:custGeom>
          <a:solidFill>
            <a:srgbClr val="D09E75">
              <a:alpha val="50000"/>
            </a:srgbClr>
          </a:solid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C5EB2730-23A1-4AF8-A912-A964127EAB37}"/>
              </a:ext>
            </a:extLst>
          </p:cNvPr>
          <p:cNvSpPr/>
          <p:nvPr/>
        </p:nvSpPr>
        <p:spPr>
          <a:xfrm>
            <a:off x="21756651" y="645393"/>
            <a:ext cx="361992" cy="6001445"/>
          </a:xfrm>
          <a:custGeom>
            <a:avLst/>
            <a:gdLst>
              <a:gd name="connsiteX0" fmla="*/ 7143 w 361950"/>
              <a:gd name="connsiteY0" fmla="*/ 7144 h 6000750"/>
              <a:gd name="connsiteX1" fmla="*/ 362044 w 361950"/>
              <a:gd name="connsiteY1" fmla="*/ 7144 h 6000750"/>
              <a:gd name="connsiteX2" fmla="*/ 362044 w 361950"/>
              <a:gd name="connsiteY2" fmla="*/ 5996464 h 6000750"/>
              <a:gd name="connsiteX3" fmla="*/ 7143 w 361950"/>
              <a:gd name="connsiteY3" fmla="*/ 5996464 h 6000750"/>
            </a:gdLst>
            <a:ahLst/>
            <a:cxnLst>
              <a:cxn ang="0">
                <a:pos x="connsiteX0" y="connsiteY0"/>
              </a:cxn>
              <a:cxn ang="0">
                <a:pos x="connsiteX1" y="connsiteY1"/>
              </a:cxn>
              <a:cxn ang="0">
                <a:pos x="connsiteX2" y="connsiteY2"/>
              </a:cxn>
              <a:cxn ang="0">
                <a:pos x="connsiteX3" y="connsiteY3"/>
              </a:cxn>
            </a:cxnLst>
            <a:rect l="l" t="t" r="r" b="b"/>
            <a:pathLst>
              <a:path w="361950" h="6000750">
                <a:moveTo>
                  <a:pt x="7143" y="7144"/>
                </a:moveTo>
                <a:lnTo>
                  <a:pt x="362044" y="7144"/>
                </a:lnTo>
                <a:lnTo>
                  <a:pt x="362044" y="5996464"/>
                </a:lnTo>
                <a:lnTo>
                  <a:pt x="7143" y="5996464"/>
                </a:lnTo>
                <a:close/>
              </a:path>
            </a:pathLst>
          </a:custGeom>
          <a:solidFill>
            <a:srgbClr val="D09E75"/>
          </a:solid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2DECE98B-1326-4858-B9CE-C95AFB6C6419}"/>
              </a:ext>
            </a:extLst>
          </p:cNvPr>
          <p:cNvSpPr/>
          <p:nvPr/>
        </p:nvSpPr>
        <p:spPr>
          <a:xfrm>
            <a:off x="948309" y="645393"/>
            <a:ext cx="523936" cy="228626"/>
          </a:xfrm>
          <a:custGeom>
            <a:avLst/>
            <a:gdLst>
              <a:gd name="connsiteX0" fmla="*/ 7144 w 523875"/>
              <a:gd name="connsiteY0" fmla="*/ 7144 h 228600"/>
              <a:gd name="connsiteX1" fmla="*/ 522637 w 523875"/>
              <a:gd name="connsiteY1" fmla="*/ 7144 h 228600"/>
              <a:gd name="connsiteX2" fmla="*/ 522637 w 523875"/>
              <a:gd name="connsiteY2" fmla="*/ 225266 h 228600"/>
              <a:gd name="connsiteX3" fmla="*/ 7144 w 523875"/>
              <a:gd name="connsiteY3" fmla="*/ 225266 h 228600"/>
            </a:gdLst>
            <a:ahLst/>
            <a:cxnLst>
              <a:cxn ang="0">
                <a:pos x="connsiteX0" y="connsiteY0"/>
              </a:cxn>
              <a:cxn ang="0">
                <a:pos x="connsiteX1" y="connsiteY1"/>
              </a:cxn>
              <a:cxn ang="0">
                <a:pos x="connsiteX2" y="connsiteY2"/>
              </a:cxn>
              <a:cxn ang="0">
                <a:pos x="connsiteX3" y="connsiteY3"/>
              </a:cxn>
            </a:cxnLst>
            <a:rect l="l" t="t" r="r" b="b"/>
            <a:pathLst>
              <a:path w="523875" h="228600">
                <a:moveTo>
                  <a:pt x="7144" y="7144"/>
                </a:moveTo>
                <a:lnTo>
                  <a:pt x="522637" y="7144"/>
                </a:lnTo>
                <a:lnTo>
                  <a:pt x="522637" y="225266"/>
                </a:lnTo>
                <a:lnTo>
                  <a:pt x="7144" y="225266"/>
                </a:lnTo>
                <a:close/>
              </a:path>
            </a:pathLst>
          </a:custGeom>
          <a:solidFill>
            <a:srgbClr val="5C7980"/>
          </a:solid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C787A055-D3B2-423D-9FAB-AFFCE5B04B9A}"/>
              </a:ext>
            </a:extLst>
          </p:cNvPr>
          <p:cNvSpPr/>
          <p:nvPr/>
        </p:nvSpPr>
        <p:spPr>
          <a:xfrm>
            <a:off x="4046007" y="3235446"/>
            <a:ext cx="447727" cy="85735"/>
          </a:xfrm>
          <a:custGeom>
            <a:avLst/>
            <a:gdLst>
              <a:gd name="connsiteX0" fmla="*/ 443484 w 447675"/>
              <a:gd name="connsiteY0" fmla="*/ 85058 h 85725"/>
              <a:gd name="connsiteX1" fmla="*/ 84963 w 447675"/>
              <a:gd name="connsiteY1" fmla="*/ 85058 h 85725"/>
              <a:gd name="connsiteX2" fmla="*/ 7144 w 447675"/>
              <a:gd name="connsiteY2" fmla="*/ 7144 h 85725"/>
              <a:gd name="connsiteX3" fmla="*/ 372904 w 447675"/>
              <a:gd name="connsiteY3" fmla="*/ 14383 h 85725"/>
            </a:gdLst>
            <a:ahLst/>
            <a:cxnLst>
              <a:cxn ang="0">
                <a:pos x="connsiteX0" y="connsiteY0"/>
              </a:cxn>
              <a:cxn ang="0">
                <a:pos x="connsiteX1" y="connsiteY1"/>
              </a:cxn>
              <a:cxn ang="0">
                <a:pos x="connsiteX2" y="connsiteY2"/>
              </a:cxn>
              <a:cxn ang="0">
                <a:pos x="connsiteX3" y="connsiteY3"/>
              </a:cxn>
            </a:cxnLst>
            <a:rect l="l" t="t" r="r" b="b"/>
            <a:pathLst>
              <a:path w="447675" h="85725">
                <a:moveTo>
                  <a:pt x="443484" y="85058"/>
                </a:moveTo>
                <a:lnTo>
                  <a:pt x="84963" y="85058"/>
                </a:lnTo>
                <a:lnTo>
                  <a:pt x="7144" y="7144"/>
                </a:lnTo>
                <a:lnTo>
                  <a:pt x="372904" y="14383"/>
                </a:lnTo>
                <a:close/>
              </a:path>
            </a:pathLst>
          </a:custGeom>
          <a:solidFill>
            <a:srgbClr val="D09E75">
              <a:alpha val="50000"/>
            </a:srgbClr>
          </a:solid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67E5EC81-205A-4DEE-91E0-42EC3485D062}"/>
              </a:ext>
            </a:extLst>
          </p:cNvPr>
          <p:cNvSpPr/>
          <p:nvPr/>
        </p:nvSpPr>
        <p:spPr>
          <a:xfrm>
            <a:off x="4584804" y="3244114"/>
            <a:ext cx="38104" cy="76209"/>
          </a:xfrm>
          <a:custGeom>
            <a:avLst/>
            <a:gdLst>
              <a:gd name="connsiteX0" fmla="*/ 7144 w 38100"/>
              <a:gd name="connsiteY0" fmla="*/ 7144 h 76200"/>
              <a:gd name="connsiteX1" fmla="*/ 35528 w 38100"/>
              <a:gd name="connsiteY1" fmla="*/ 7144 h 76200"/>
              <a:gd name="connsiteX2" fmla="*/ 35528 w 38100"/>
              <a:gd name="connsiteY2" fmla="*/ 76390 h 76200"/>
              <a:gd name="connsiteX3" fmla="*/ 7144 w 38100"/>
              <a:gd name="connsiteY3" fmla="*/ 76390 h 76200"/>
            </a:gdLst>
            <a:ahLst/>
            <a:cxnLst>
              <a:cxn ang="0">
                <a:pos x="connsiteX0" y="connsiteY0"/>
              </a:cxn>
              <a:cxn ang="0">
                <a:pos x="connsiteX1" y="connsiteY1"/>
              </a:cxn>
              <a:cxn ang="0">
                <a:pos x="connsiteX2" y="connsiteY2"/>
              </a:cxn>
              <a:cxn ang="0">
                <a:pos x="connsiteX3" y="connsiteY3"/>
              </a:cxn>
            </a:cxnLst>
            <a:rect l="l" t="t" r="r" b="b"/>
            <a:pathLst>
              <a:path w="38100" h="76200">
                <a:moveTo>
                  <a:pt x="7144" y="7144"/>
                </a:moveTo>
                <a:lnTo>
                  <a:pt x="35528" y="7144"/>
                </a:lnTo>
                <a:lnTo>
                  <a:pt x="35528" y="76390"/>
                </a:lnTo>
                <a:lnTo>
                  <a:pt x="7144" y="76390"/>
                </a:lnTo>
                <a:close/>
              </a:path>
            </a:pathLst>
          </a:custGeom>
          <a:solidFill>
            <a:srgbClr val="D09E75">
              <a:alpha val="50000"/>
            </a:srgbClr>
          </a:solid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70F5C582-5AC4-47DF-BCDB-5F4DA00636E8}"/>
              </a:ext>
            </a:extLst>
          </p:cNvPr>
          <p:cNvSpPr/>
          <p:nvPr/>
        </p:nvSpPr>
        <p:spPr>
          <a:xfrm>
            <a:off x="4772086" y="3244114"/>
            <a:ext cx="38104" cy="76209"/>
          </a:xfrm>
          <a:custGeom>
            <a:avLst/>
            <a:gdLst>
              <a:gd name="connsiteX0" fmla="*/ 7144 w 38100"/>
              <a:gd name="connsiteY0" fmla="*/ 7144 h 76200"/>
              <a:gd name="connsiteX1" fmla="*/ 35528 w 38100"/>
              <a:gd name="connsiteY1" fmla="*/ 7144 h 76200"/>
              <a:gd name="connsiteX2" fmla="*/ 35528 w 38100"/>
              <a:gd name="connsiteY2" fmla="*/ 76390 h 76200"/>
              <a:gd name="connsiteX3" fmla="*/ 7144 w 38100"/>
              <a:gd name="connsiteY3" fmla="*/ 76390 h 76200"/>
            </a:gdLst>
            <a:ahLst/>
            <a:cxnLst>
              <a:cxn ang="0">
                <a:pos x="connsiteX0" y="connsiteY0"/>
              </a:cxn>
              <a:cxn ang="0">
                <a:pos x="connsiteX1" y="connsiteY1"/>
              </a:cxn>
              <a:cxn ang="0">
                <a:pos x="connsiteX2" y="connsiteY2"/>
              </a:cxn>
              <a:cxn ang="0">
                <a:pos x="connsiteX3" y="connsiteY3"/>
              </a:cxn>
            </a:cxnLst>
            <a:rect l="l" t="t" r="r" b="b"/>
            <a:pathLst>
              <a:path w="38100" h="76200">
                <a:moveTo>
                  <a:pt x="7144" y="7144"/>
                </a:moveTo>
                <a:lnTo>
                  <a:pt x="35528" y="7144"/>
                </a:lnTo>
                <a:lnTo>
                  <a:pt x="35528" y="76390"/>
                </a:lnTo>
                <a:lnTo>
                  <a:pt x="7144" y="76390"/>
                </a:lnTo>
                <a:close/>
              </a:path>
            </a:pathLst>
          </a:custGeom>
          <a:solidFill>
            <a:srgbClr val="D09E75">
              <a:alpha val="50000"/>
            </a:srgbClr>
          </a:solid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E7113627-996A-470E-91D5-2143CCE93141}"/>
              </a:ext>
            </a:extLst>
          </p:cNvPr>
          <p:cNvSpPr/>
          <p:nvPr/>
        </p:nvSpPr>
        <p:spPr>
          <a:xfrm>
            <a:off x="4959370" y="3244114"/>
            <a:ext cx="38104" cy="76209"/>
          </a:xfrm>
          <a:custGeom>
            <a:avLst/>
            <a:gdLst>
              <a:gd name="connsiteX0" fmla="*/ 7144 w 38100"/>
              <a:gd name="connsiteY0" fmla="*/ 7144 h 76200"/>
              <a:gd name="connsiteX1" fmla="*/ 35528 w 38100"/>
              <a:gd name="connsiteY1" fmla="*/ 7144 h 76200"/>
              <a:gd name="connsiteX2" fmla="*/ 35528 w 38100"/>
              <a:gd name="connsiteY2" fmla="*/ 76390 h 76200"/>
              <a:gd name="connsiteX3" fmla="*/ 7144 w 38100"/>
              <a:gd name="connsiteY3" fmla="*/ 76390 h 76200"/>
            </a:gdLst>
            <a:ahLst/>
            <a:cxnLst>
              <a:cxn ang="0">
                <a:pos x="connsiteX0" y="connsiteY0"/>
              </a:cxn>
              <a:cxn ang="0">
                <a:pos x="connsiteX1" y="connsiteY1"/>
              </a:cxn>
              <a:cxn ang="0">
                <a:pos x="connsiteX2" y="connsiteY2"/>
              </a:cxn>
              <a:cxn ang="0">
                <a:pos x="connsiteX3" y="connsiteY3"/>
              </a:cxn>
            </a:cxnLst>
            <a:rect l="l" t="t" r="r" b="b"/>
            <a:pathLst>
              <a:path w="38100" h="76200">
                <a:moveTo>
                  <a:pt x="7144" y="7144"/>
                </a:moveTo>
                <a:lnTo>
                  <a:pt x="35528" y="7144"/>
                </a:lnTo>
                <a:lnTo>
                  <a:pt x="35528" y="76390"/>
                </a:lnTo>
                <a:lnTo>
                  <a:pt x="7144" y="76390"/>
                </a:lnTo>
                <a:close/>
              </a:path>
            </a:pathLst>
          </a:custGeom>
          <a:solidFill>
            <a:srgbClr val="D09E75">
              <a:alpha val="50000"/>
            </a:srgbClr>
          </a:solid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EBB527D5-F412-4DD2-A07D-1354BD567D01}"/>
              </a:ext>
            </a:extLst>
          </p:cNvPr>
          <p:cNvSpPr/>
          <p:nvPr/>
        </p:nvSpPr>
        <p:spPr>
          <a:xfrm>
            <a:off x="4250914" y="3440066"/>
            <a:ext cx="590618" cy="228626"/>
          </a:xfrm>
          <a:custGeom>
            <a:avLst/>
            <a:gdLst>
              <a:gd name="connsiteX0" fmla="*/ 585692 w 590550"/>
              <a:gd name="connsiteY0" fmla="*/ 227743 h 228600"/>
              <a:gd name="connsiteX1" fmla="*/ 227171 w 590550"/>
              <a:gd name="connsiteY1" fmla="*/ 227743 h 228600"/>
              <a:gd name="connsiteX2" fmla="*/ 7144 w 590550"/>
              <a:gd name="connsiteY2" fmla="*/ 7144 h 228600"/>
              <a:gd name="connsiteX3" fmla="*/ 365188 w 590550"/>
              <a:gd name="connsiteY3" fmla="*/ 7144 h 228600"/>
            </a:gdLst>
            <a:ahLst/>
            <a:cxnLst>
              <a:cxn ang="0">
                <a:pos x="connsiteX0" y="connsiteY0"/>
              </a:cxn>
              <a:cxn ang="0">
                <a:pos x="connsiteX1" y="connsiteY1"/>
              </a:cxn>
              <a:cxn ang="0">
                <a:pos x="connsiteX2" y="connsiteY2"/>
              </a:cxn>
              <a:cxn ang="0">
                <a:pos x="connsiteX3" y="connsiteY3"/>
              </a:cxn>
            </a:cxnLst>
            <a:rect l="l" t="t" r="r" b="b"/>
            <a:pathLst>
              <a:path w="590550" h="228600">
                <a:moveTo>
                  <a:pt x="585692" y="227743"/>
                </a:moveTo>
                <a:lnTo>
                  <a:pt x="227171" y="227743"/>
                </a:lnTo>
                <a:lnTo>
                  <a:pt x="7144" y="7144"/>
                </a:lnTo>
                <a:lnTo>
                  <a:pt x="365188" y="7144"/>
                </a:lnTo>
                <a:close/>
              </a:path>
            </a:pathLst>
          </a:custGeom>
          <a:solidFill>
            <a:srgbClr val="D09E75">
              <a:alpha val="50000"/>
            </a:srgbClr>
          </a:solid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72F38A41-5FBE-49C7-8C34-7E721A77A290}"/>
              </a:ext>
            </a:extLst>
          </p:cNvPr>
          <p:cNvSpPr/>
          <p:nvPr/>
        </p:nvSpPr>
        <p:spPr>
          <a:xfrm>
            <a:off x="1746787" y="3587054"/>
            <a:ext cx="20023867" cy="47631"/>
          </a:xfrm>
          <a:custGeom>
            <a:avLst/>
            <a:gdLst>
              <a:gd name="connsiteX0" fmla="*/ 7144 w 20021550"/>
              <a:gd name="connsiteY0" fmla="*/ 7144 h 47625"/>
              <a:gd name="connsiteX1" fmla="*/ 20018978 w 20021550"/>
              <a:gd name="connsiteY1" fmla="*/ 7144 h 47625"/>
              <a:gd name="connsiteX2" fmla="*/ 20018978 w 20021550"/>
              <a:gd name="connsiteY2" fmla="*/ 43910 h 47625"/>
              <a:gd name="connsiteX3" fmla="*/ 7145 w 20021550"/>
              <a:gd name="connsiteY3" fmla="*/ 43910 h 47625"/>
            </a:gdLst>
            <a:ahLst/>
            <a:cxnLst>
              <a:cxn ang="0">
                <a:pos x="connsiteX0" y="connsiteY0"/>
              </a:cxn>
              <a:cxn ang="0">
                <a:pos x="connsiteX1" y="connsiteY1"/>
              </a:cxn>
              <a:cxn ang="0">
                <a:pos x="connsiteX2" y="connsiteY2"/>
              </a:cxn>
              <a:cxn ang="0">
                <a:pos x="connsiteX3" y="connsiteY3"/>
              </a:cxn>
            </a:cxnLst>
            <a:rect l="l" t="t" r="r" b="b"/>
            <a:pathLst>
              <a:path w="20021550" h="47625">
                <a:moveTo>
                  <a:pt x="7144" y="7144"/>
                </a:moveTo>
                <a:lnTo>
                  <a:pt x="20018978" y="7144"/>
                </a:lnTo>
                <a:lnTo>
                  <a:pt x="20018978" y="43910"/>
                </a:lnTo>
                <a:lnTo>
                  <a:pt x="7145" y="43910"/>
                </a:lnTo>
                <a:close/>
              </a:path>
            </a:pathLst>
          </a:custGeom>
          <a:solidFill>
            <a:srgbClr val="3B5155"/>
          </a:solid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7D990E3F-B95B-48DD-9119-8D96D68829F5}"/>
              </a:ext>
            </a:extLst>
          </p:cNvPr>
          <p:cNvSpPr/>
          <p:nvPr/>
        </p:nvSpPr>
        <p:spPr>
          <a:xfrm>
            <a:off x="1746787" y="3440067"/>
            <a:ext cx="20023867" cy="47631"/>
          </a:xfrm>
          <a:custGeom>
            <a:avLst/>
            <a:gdLst>
              <a:gd name="connsiteX0" fmla="*/ 7144 w 20021550"/>
              <a:gd name="connsiteY0" fmla="*/ 7144 h 47625"/>
              <a:gd name="connsiteX1" fmla="*/ 20018978 w 20021550"/>
              <a:gd name="connsiteY1" fmla="*/ 7144 h 47625"/>
              <a:gd name="connsiteX2" fmla="*/ 20018978 w 20021550"/>
              <a:gd name="connsiteY2" fmla="*/ 43910 h 47625"/>
              <a:gd name="connsiteX3" fmla="*/ 7145 w 20021550"/>
              <a:gd name="connsiteY3" fmla="*/ 43910 h 47625"/>
            </a:gdLst>
            <a:ahLst/>
            <a:cxnLst>
              <a:cxn ang="0">
                <a:pos x="connsiteX0" y="connsiteY0"/>
              </a:cxn>
              <a:cxn ang="0">
                <a:pos x="connsiteX1" y="connsiteY1"/>
              </a:cxn>
              <a:cxn ang="0">
                <a:pos x="connsiteX2" y="connsiteY2"/>
              </a:cxn>
              <a:cxn ang="0">
                <a:pos x="connsiteX3" y="connsiteY3"/>
              </a:cxn>
            </a:cxnLst>
            <a:rect l="l" t="t" r="r" b="b"/>
            <a:pathLst>
              <a:path w="20021550" h="47625">
                <a:moveTo>
                  <a:pt x="7144" y="7144"/>
                </a:moveTo>
                <a:lnTo>
                  <a:pt x="20018978" y="7144"/>
                </a:lnTo>
                <a:lnTo>
                  <a:pt x="20018978" y="43910"/>
                </a:lnTo>
                <a:lnTo>
                  <a:pt x="7145" y="43910"/>
                </a:lnTo>
                <a:close/>
              </a:path>
            </a:pathLst>
          </a:custGeom>
          <a:solidFill>
            <a:srgbClr val="3B5155"/>
          </a:solid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582E84A3-2CD8-4AD6-9E1D-989BA2F233AE}"/>
              </a:ext>
            </a:extLst>
          </p:cNvPr>
          <p:cNvSpPr/>
          <p:nvPr/>
        </p:nvSpPr>
        <p:spPr>
          <a:xfrm>
            <a:off x="1746787" y="3513512"/>
            <a:ext cx="20023867" cy="47631"/>
          </a:xfrm>
          <a:custGeom>
            <a:avLst/>
            <a:gdLst>
              <a:gd name="connsiteX0" fmla="*/ 7144 w 20021550"/>
              <a:gd name="connsiteY0" fmla="*/ 7144 h 47625"/>
              <a:gd name="connsiteX1" fmla="*/ 20018978 w 20021550"/>
              <a:gd name="connsiteY1" fmla="*/ 7144 h 47625"/>
              <a:gd name="connsiteX2" fmla="*/ 20018978 w 20021550"/>
              <a:gd name="connsiteY2" fmla="*/ 43910 h 47625"/>
              <a:gd name="connsiteX3" fmla="*/ 7145 w 20021550"/>
              <a:gd name="connsiteY3" fmla="*/ 43910 h 47625"/>
            </a:gdLst>
            <a:ahLst/>
            <a:cxnLst>
              <a:cxn ang="0">
                <a:pos x="connsiteX0" y="connsiteY0"/>
              </a:cxn>
              <a:cxn ang="0">
                <a:pos x="connsiteX1" y="connsiteY1"/>
              </a:cxn>
              <a:cxn ang="0">
                <a:pos x="connsiteX2" y="connsiteY2"/>
              </a:cxn>
              <a:cxn ang="0">
                <a:pos x="connsiteX3" y="connsiteY3"/>
              </a:cxn>
            </a:cxnLst>
            <a:rect l="l" t="t" r="r" b="b"/>
            <a:pathLst>
              <a:path w="20021550" h="47625">
                <a:moveTo>
                  <a:pt x="7144" y="7144"/>
                </a:moveTo>
                <a:lnTo>
                  <a:pt x="20018978" y="7144"/>
                </a:lnTo>
                <a:lnTo>
                  <a:pt x="20018978" y="43910"/>
                </a:lnTo>
                <a:lnTo>
                  <a:pt x="7145" y="43910"/>
                </a:lnTo>
                <a:close/>
              </a:path>
            </a:pathLst>
          </a:custGeom>
          <a:solidFill>
            <a:srgbClr val="3B5155"/>
          </a:solid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7B43F222-6D02-4CB7-82E5-46AEF9C31CCA}"/>
              </a:ext>
            </a:extLst>
          </p:cNvPr>
          <p:cNvSpPr/>
          <p:nvPr/>
        </p:nvSpPr>
        <p:spPr>
          <a:xfrm>
            <a:off x="2104397"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90694C"/>
          </a:solid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2DEDC467-6CA1-43D3-8ED3-5F5BDBACFF07}"/>
              </a:ext>
            </a:extLst>
          </p:cNvPr>
          <p:cNvSpPr/>
          <p:nvPr/>
        </p:nvSpPr>
        <p:spPr>
          <a:xfrm>
            <a:off x="2925738"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90694C"/>
          </a:solid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05CEE656-C973-4855-821E-CD01277055DA}"/>
              </a:ext>
            </a:extLst>
          </p:cNvPr>
          <p:cNvSpPr/>
          <p:nvPr/>
        </p:nvSpPr>
        <p:spPr>
          <a:xfrm>
            <a:off x="3747078"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90694C"/>
          </a:solid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D09DF87E-E5B9-4D40-8DE3-8124A4E984B6}"/>
              </a:ext>
            </a:extLst>
          </p:cNvPr>
          <p:cNvSpPr/>
          <p:nvPr/>
        </p:nvSpPr>
        <p:spPr>
          <a:xfrm>
            <a:off x="5389759"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90694C"/>
          </a:solid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02126BDE-0CFD-4541-8D85-B572C21CBA1C}"/>
              </a:ext>
            </a:extLst>
          </p:cNvPr>
          <p:cNvSpPr/>
          <p:nvPr/>
        </p:nvSpPr>
        <p:spPr>
          <a:xfrm>
            <a:off x="6211100"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90694C"/>
          </a:solid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393D86D5-A7D4-44CF-B491-D825113C2794}"/>
              </a:ext>
            </a:extLst>
          </p:cNvPr>
          <p:cNvSpPr/>
          <p:nvPr/>
        </p:nvSpPr>
        <p:spPr>
          <a:xfrm>
            <a:off x="7032536" y="3225253"/>
            <a:ext cx="38104" cy="476305"/>
          </a:xfrm>
          <a:custGeom>
            <a:avLst/>
            <a:gdLst>
              <a:gd name="connsiteX0" fmla="*/ 7143 w 38100"/>
              <a:gd name="connsiteY0" fmla="*/ 7144 h 476250"/>
              <a:gd name="connsiteX1" fmla="*/ 35528 w 38100"/>
              <a:gd name="connsiteY1" fmla="*/ 7144 h 476250"/>
              <a:gd name="connsiteX2" fmla="*/ 35528 w 38100"/>
              <a:gd name="connsiteY2" fmla="*/ 473297 h 476250"/>
              <a:gd name="connsiteX3" fmla="*/ 7143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3" y="7144"/>
                </a:moveTo>
                <a:lnTo>
                  <a:pt x="35528" y="7144"/>
                </a:lnTo>
                <a:lnTo>
                  <a:pt x="35528" y="473297"/>
                </a:lnTo>
                <a:lnTo>
                  <a:pt x="7143" y="473297"/>
                </a:lnTo>
                <a:close/>
              </a:path>
            </a:pathLst>
          </a:custGeom>
          <a:solidFill>
            <a:srgbClr val="90694C"/>
          </a:solid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74A5A880-1620-466D-9C5B-AE0F1C68BCAB}"/>
              </a:ext>
            </a:extLst>
          </p:cNvPr>
          <p:cNvSpPr/>
          <p:nvPr/>
        </p:nvSpPr>
        <p:spPr>
          <a:xfrm>
            <a:off x="7853876"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90694C"/>
          </a:solid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F147D8CA-8192-4244-AA1D-DF5ED70A42E6}"/>
              </a:ext>
            </a:extLst>
          </p:cNvPr>
          <p:cNvSpPr/>
          <p:nvPr/>
        </p:nvSpPr>
        <p:spPr>
          <a:xfrm>
            <a:off x="8675217" y="3225253"/>
            <a:ext cx="38104" cy="476305"/>
          </a:xfrm>
          <a:custGeom>
            <a:avLst/>
            <a:gdLst>
              <a:gd name="connsiteX0" fmla="*/ 7143 w 38100"/>
              <a:gd name="connsiteY0" fmla="*/ 7144 h 476250"/>
              <a:gd name="connsiteX1" fmla="*/ 35528 w 38100"/>
              <a:gd name="connsiteY1" fmla="*/ 7144 h 476250"/>
              <a:gd name="connsiteX2" fmla="*/ 35528 w 38100"/>
              <a:gd name="connsiteY2" fmla="*/ 473297 h 476250"/>
              <a:gd name="connsiteX3" fmla="*/ 7143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3" y="7144"/>
                </a:moveTo>
                <a:lnTo>
                  <a:pt x="35528" y="7144"/>
                </a:lnTo>
                <a:lnTo>
                  <a:pt x="35528" y="473297"/>
                </a:lnTo>
                <a:lnTo>
                  <a:pt x="7143" y="473297"/>
                </a:lnTo>
                <a:close/>
              </a:path>
            </a:pathLst>
          </a:custGeom>
          <a:solidFill>
            <a:srgbClr val="90694C"/>
          </a:solid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F993CAF1-BB9C-48D9-B50F-60C36968EC9E}"/>
              </a:ext>
            </a:extLst>
          </p:cNvPr>
          <p:cNvSpPr/>
          <p:nvPr/>
        </p:nvSpPr>
        <p:spPr>
          <a:xfrm>
            <a:off x="9496557"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90694C"/>
          </a:solid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C95A1441-5E46-4B0A-AB2E-2CC51C28F126}"/>
              </a:ext>
            </a:extLst>
          </p:cNvPr>
          <p:cNvSpPr/>
          <p:nvPr/>
        </p:nvSpPr>
        <p:spPr>
          <a:xfrm>
            <a:off x="10317898"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90694C"/>
          </a:solid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F79B6DB0-0E81-4C4F-8297-B1161F52EC61}"/>
              </a:ext>
            </a:extLst>
          </p:cNvPr>
          <p:cNvSpPr/>
          <p:nvPr/>
        </p:nvSpPr>
        <p:spPr>
          <a:xfrm>
            <a:off x="11139238" y="3225253"/>
            <a:ext cx="38104" cy="476305"/>
          </a:xfrm>
          <a:custGeom>
            <a:avLst/>
            <a:gdLst>
              <a:gd name="connsiteX0" fmla="*/ 7143 w 38100"/>
              <a:gd name="connsiteY0" fmla="*/ 7144 h 476250"/>
              <a:gd name="connsiteX1" fmla="*/ 35528 w 38100"/>
              <a:gd name="connsiteY1" fmla="*/ 7144 h 476250"/>
              <a:gd name="connsiteX2" fmla="*/ 35528 w 38100"/>
              <a:gd name="connsiteY2" fmla="*/ 473297 h 476250"/>
              <a:gd name="connsiteX3" fmla="*/ 7143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3" y="7144"/>
                </a:moveTo>
                <a:lnTo>
                  <a:pt x="35528" y="7144"/>
                </a:lnTo>
                <a:lnTo>
                  <a:pt x="35528" y="473297"/>
                </a:lnTo>
                <a:lnTo>
                  <a:pt x="7143" y="473297"/>
                </a:lnTo>
                <a:close/>
              </a:path>
            </a:pathLst>
          </a:custGeom>
          <a:solidFill>
            <a:srgbClr val="90694C"/>
          </a:solid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5FAFFB99-689F-4C7A-B8DE-182975FCD0A6}"/>
              </a:ext>
            </a:extLst>
          </p:cNvPr>
          <p:cNvSpPr/>
          <p:nvPr/>
        </p:nvSpPr>
        <p:spPr>
          <a:xfrm>
            <a:off x="11960579"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90694C"/>
          </a:solid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AB99CEE6-0698-454B-A208-3C69C61E2611}"/>
              </a:ext>
            </a:extLst>
          </p:cNvPr>
          <p:cNvSpPr/>
          <p:nvPr/>
        </p:nvSpPr>
        <p:spPr>
          <a:xfrm>
            <a:off x="12781919"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90694C"/>
          </a:solid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3F117718-4D21-4536-91B5-C49C1BDA4D11}"/>
              </a:ext>
            </a:extLst>
          </p:cNvPr>
          <p:cNvSpPr/>
          <p:nvPr/>
        </p:nvSpPr>
        <p:spPr>
          <a:xfrm>
            <a:off x="13603260"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90694C"/>
          </a:solid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7B2D6F1B-5328-4DC8-9474-BEB91278DB16}"/>
              </a:ext>
            </a:extLst>
          </p:cNvPr>
          <p:cNvSpPr/>
          <p:nvPr/>
        </p:nvSpPr>
        <p:spPr>
          <a:xfrm>
            <a:off x="14424600" y="3225253"/>
            <a:ext cx="38104" cy="476305"/>
          </a:xfrm>
          <a:custGeom>
            <a:avLst/>
            <a:gdLst>
              <a:gd name="connsiteX0" fmla="*/ 7143 w 38100"/>
              <a:gd name="connsiteY0" fmla="*/ 7144 h 476250"/>
              <a:gd name="connsiteX1" fmla="*/ 35528 w 38100"/>
              <a:gd name="connsiteY1" fmla="*/ 7144 h 476250"/>
              <a:gd name="connsiteX2" fmla="*/ 35528 w 38100"/>
              <a:gd name="connsiteY2" fmla="*/ 473297 h 476250"/>
              <a:gd name="connsiteX3" fmla="*/ 7143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3" y="7144"/>
                </a:moveTo>
                <a:lnTo>
                  <a:pt x="35528" y="7144"/>
                </a:lnTo>
                <a:lnTo>
                  <a:pt x="35528" y="473297"/>
                </a:lnTo>
                <a:lnTo>
                  <a:pt x="7143" y="473297"/>
                </a:lnTo>
                <a:close/>
              </a:path>
            </a:pathLst>
          </a:custGeom>
          <a:solidFill>
            <a:srgbClr val="90694C"/>
          </a:solid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3DE37674-012F-401F-9757-4D6903B5C02F}"/>
              </a:ext>
            </a:extLst>
          </p:cNvPr>
          <p:cNvSpPr/>
          <p:nvPr/>
        </p:nvSpPr>
        <p:spPr>
          <a:xfrm>
            <a:off x="15246036" y="3225253"/>
            <a:ext cx="38104" cy="476305"/>
          </a:xfrm>
          <a:custGeom>
            <a:avLst/>
            <a:gdLst>
              <a:gd name="connsiteX0" fmla="*/ 7144 w 38100"/>
              <a:gd name="connsiteY0" fmla="*/ 7144 h 476250"/>
              <a:gd name="connsiteX1" fmla="*/ 35529 w 38100"/>
              <a:gd name="connsiteY1" fmla="*/ 7144 h 476250"/>
              <a:gd name="connsiteX2" fmla="*/ 35529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9" y="7144"/>
                </a:lnTo>
                <a:lnTo>
                  <a:pt x="35529" y="473297"/>
                </a:lnTo>
                <a:lnTo>
                  <a:pt x="7144" y="473297"/>
                </a:lnTo>
                <a:close/>
              </a:path>
            </a:pathLst>
          </a:custGeom>
          <a:solidFill>
            <a:srgbClr val="90694C"/>
          </a:solid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7171856F-DFA1-4AA1-8ED3-F156CEFE47E1}"/>
              </a:ext>
            </a:extLst>
          </p:cNvPr>
          <p:cNvSpPr/>
          <p:nvPr/>
        </p:nvSpPr>
        <p:spPr>
          <a:xfrm>
            <a:off x="16067377"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90694C"/>
          </a:solid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C3FD634D-923F-4E47-8B6C-51623F7D3EAF}"/>
              </a:ext>
            </a:extLst>
          </p:cNvPr>
          <p:cNvSpPr/>
          <p:nvPr/>
        </p:nvSpPr>
        <p:spPr>
          <a:xfrm>
            <a:off x="16888718"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90694C"/>
          </a:solid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B0B2F520-1587-4DE8-BB6C-1AA94A7B3B20}"/>
              </a:ext>
            </a:extLst>
          </p:cNvPr>
          <p:cNvSpPr/>
          <p:nvPr/>
        </p:nvSpPr>
        <p:spPr>
          <a:xfrm>
            <a:off x="17710058" y="3225253"/>
            <a:ext cx="38104" cy="476305"/>
          </a:xfrm>
          <a:custGeom>
            <a:avLst/>
            <a:gdLst>
              <a:gd name="connsiteX0" fmla="*/ 7143 w 38100"/>
              <a:gd name="connsiteY0" fmla="*/ 7144 h 476250"/>
              <a:gd name="connsiteX1" fmla="*/ 35528 w 38100"/>
              <a:gd name="connsiteY1" fmla="*/ 7144 h 476250"/>
              <a:gd name="connsiteX2" fmla="*/ 35528 w 38100"/>
              <a:gd name="connsiteY2" fmla="*/ 473297 h 476250"/>
              <a:gd name="connsiteX3" fmla="*/ 7143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3" y="7144"/>
                </a:moveTo>
                <a:lnTo>
                  <a:pt x="35528" y="7144"/>
                </a:lnTo>
                <a:lnTo>
                  <a:pt x="35528" y="473297"/>
                </a:lnTo>
                <a:lnTo>
                  <a:pt x="7143" y="473297"/>
                </a:lnTo>
                <a:close/>
              </a:path>
            </a:pathLst>
          </a:custGeom>
          <a:solidFill>
            <a:srgbClr val="90694C"/>
          </a:solid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D68DF5D1-AF73-4605-B431-917ADE97A416}"/>
              </a:ext>
            </a:extLst>
          </p:cNvPr>
          <p:cNvSpPr/>
          <p:nvPr/>
        </p:nvSpPr>
        <p:spPr>
          <a:xfrm>
            <a:off x="18531399" y="3225253"/>
            <a:ext cx="38104" cy="476305"/>
          </a:xfrm>
          <a:custGeom>
            <a:avLst/>
            <a:gdLst>
              <a:gd name="connsiteX0" fmla="*/ 7144 w 38100"/>
              <a:gd name="connsiteY0" fmla="*/ 7144 h 476250"/>
              <a:gd name="connsiteX1" fmla="*/ 35529 w 38100"/>
              <a:gd name="connsiteY1" fmla="*/ 7144 h 476250"/>
              <a:gd name="connsiteX2" fmla="*/ 35529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9" y="7144"/>
                </a:lnTo>
                <a:lnTo>
                  <a:pt x="35529" y="473297"/>
                </a:lnTo>
                <a:lnTo>
                  <a:pt x="7144" y="473297"/>
                </a:lnTo>
                <a:close/>
              </a:path>
            </a:pathLst>
          </a:custGeom>
          <a:solidFill>
            <a:srgbClr val="90694C"/>
          </a:solid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E2945BD1-E744-4149-A4DB-FBE8ECAB279B}"/>
              </a:ext>
            </a:extLst>
          </p:cNvPr>
          <p:cNvSpPr/>
          <p:nvPr/>
        </p:nvSpPr>
        <p:spPr>
          <a:xfrm>
            <a:off x="19352739"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90694C"/>
          </a:solid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D2DF7E82-F245-4E9E-8010-788A84C67821}"/>
              </a:ext>
            </a:extLst>
          </p:cNvPr>
          <p:cNvSpPr/>
          <p:nvPr/>
        </p:nvSpPr>
        <p:spPr>
          <a:xfrm>
            <a:off x="20174080"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90694C"/>
          </a:solid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4364A467-5FEE-47C7-9CB3-9B48C05BFEFE}"/>
              </a:ext>
            </a:extLst>
          </p:cNvPr>
          <p:cNvSpPr/>
          <p:nvPr/>
        </p:nvSpPr>
        <p:spPr>
          <a:xfrm>
            <a:off x="20995420" y="3225253"/>
            <a:ext cx="38104" cy="476305"/>
          </a:xfrm>
          <a:custGeom>
            <a:avLst/>
            <a:gdLst>
              <a:gd name="connsiteX0" fmla="*/ 7143 w 38100"/>
              <a:gd name="connsiteY0" fmla="*/ 7144 h 476250"/>
              <a:gd name="connsiteX1" fmla="*/ 35528 w 38100"/>
              <a:gd name="connsiteY1" fmla="*/ 7144 h 476250"/>
              <a:gd name="connsiteX2" fmla="*/ 35528 w 38100"/>
              <a:gd name="connsiteY2" fmla="*/ 473297 h 476250"/>
              <a:gd name="connsiteX3" fmla="*/ 7143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3" y="7144"/>
                </a:moveTo>
                <a:lnTo>
                  <a:pt x="35528" y="7144"/>
                </a:lnTo>
                <a:lnTo>
                  <a:pt x="35528" y="473297"/>
                </a:lnTo>
                <a:lnTo>
                  <a:pt x="7143" y="473297"/>
                </a:lnTo>
                <a:close/>
              </a:path>
            </a:pathLst>
          </a:custGeom>
          <a:solidFill>
            <a:srgbClr val="90694C"/>
          </a:solid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653B4F80-B077-42FC-BD08-84FDAB1496AF}"/>
              </a:ext>
            </a:extLst>
          </p:cNvPr>
          <p:cNvSpPr/>
          <p:nvPr/>
        </p:nvSpPr>
        <p:spPr>
          <a:xfrm>
            <a:off x="2090203"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F1E4D9"/>
          </a:solid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531D4BD6-F323-4165-9D87-A34792D72D75}"/>
              </a:ext>
            </a:extLst>
          </p:cNvPr>
          <p:cNvSpPr/>
          <p:nvPr/>
        </p:nvSpPr>
        <p:spPr>
          <a:xfrm>
            <a:off x="2911544"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F1E4D9"/>
          </a:solid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D3E40C50-6090-480D-8118-FF73516503C5}"/>
              </a:ext>
            </a:extLst>
          </p:cNvPr>
          <p:cNvSpPr/>
          <p:nvPr/>
        </p:nvSpPr>
        <p:spPr>
          <a:xfrm>
            <a:off x="3732884"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F1E4D9"/>
          </a:solid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13E993C6-C62D-4ABC-8E2A-D1CEF3DB8765}"/>
              </a:ext>
            </a:extLst>
          </p:cNvPr>
          <p:cNvSpPr/>
          <p:nvPr/>
        </p:nvSpPr>
        <p:spPr>
          <a:xfrm>
            <a:off x="5375565"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F1E4D9"/>
          </a:solid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EF5D3620-BC7B-4A10-BB74-BB46856B0DF6}"/>
              </a:ext>
            </a:extLst>
          </p:cNvPr>
          <p:cNvSpPr/>
          <p:nvPr/>
        </p:nvSpPr>
        <p:spPr>
          <a:xfrm>
            <a:off x="6196906"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F1E4D9"/>
          </a:solid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C9E24D28-235A-4B36-9DD4-729F767F621D}"/>
              </a:ext>
            </a:extLst>
          </p:cNvPr>
          <p:cNvSpPr/>
          <p:nvPr/>
        </p:nvSpPr>
        <p:spPr>
          <a:xfrm>
            <a:off x="7018341"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F1E4D9"/>
          </a:solid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0DEAB090-440C-4169-BF59-3F0247F780AB}"/>
              </a:ext>
            </a:extLst>
          </p:cNvPr>
          <p:cNvSpPr/>
          <p:nvPr/>
        </p:nvSpPr>
        <p:spPr>
          <a:xfrm>
            <a:off x="7839682"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F1E4D9"/>
          </a:solid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CE797217-11D1-4E2E-937F-76B185FB2F1E}"/>
              </a:ext>
            </a:extLst>
          </p:cNvPr>
          <p:cNvSpPr/>
          <p:nvPr/>
        </p:nvSpPr>
        <p:spPr>
          <a:xfrm>
            <a:off x="8661022"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F1E4D9"/>
          </a:solid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CE91D6EA-8135-4D40-9141-71A9BC686B70}"/>
              </a:ext>
            </a:extLst>
          </p:cNvPr>
          <p:cNvSpPr/>
          <p:nvPr/>
        </p:nvSpPr>
        <p:spPr>
          <a:xfrm>
            <a:off x="9482363"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F1E4D9"/>
          </a:solid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A1DE25AF-9ACF-4B6A-98AC-E354DDBA4C69}"/>
              </a:ext>
            </a:extLst>
          </p:cNvPr>
          <p:cNvSpPr/>
          <p:nvPr/>
        </p:nvSpPr>
        <p:spPr>
          <a:xfrm>
            <a:off x="10303703"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F1E4D9"/>
          </a:solid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6211B4AB-EF89-481B-AA46-2328F3929B34}"/>
              </a:ext>
            </a:extLst>
          </p:cNvPr>
          <p:cNvSpPr/>
          <p:nvPr/>
        </p:nvSpPr>
        <p:spPr>
          <a:xfrm>
            <a:off x="11125045" y="3225253"/>
            <a:ext cx="38104" cy="476305"/>
          </a:xfrm>
          <a:custGeom>
            <a:avLst/>
            <a:gdLst>
              <a:gd name="connsiteX0" fmla="*/ 7143 w 38100"/>
              <a:gd name="connsiteY0" fmla="*/ 7144 h 476250"/>
              <a:gd name="connsiteX1" fmla="*/ 35528 w 38100"/>
              <a:gd name="connsiteY1" fmla="*/ 7144 h 476250"/>
              <a:gd name="connsiteX2" fmla="*/ 35528 w 38100"/>
              <a:gd name="connsiteY2" fmla="*/ 473297 h 476250"/>
              <a:gd name="connsiteX3" fmla="*/ 7143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3" y="7144"/>
                </a:moveTo>
                <a:lnTo>
                  <a:pt x="35528" y="7144"/>
                </a:lnTo>
                <a:lnTo>
                  <a:pt x="35528" y="473297"/>
                </a:lnTo>
                <a:lnTo>
                  <a:pt x="7143" y="473297"/>
                </a:lnTo>
                <a:close/>
              </a:path>
            </a:pathLst>
          </a:custGeom>
          <a:solidFill>
            <a:srgbClr val="F1E4D9"/>
          </a:solid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8BFF90B3-51D0-4A3B-9B4A-F2BF9D6BAE78}"/>
              </a:ext>
            </a:extLst>
          </p:cNvPr>
          <p:cNvSpPr/>
          <p:nvPr/>
        </p:nvSpPr>
        <p:spPr>
          <a:xfrm>
            <a:off x="11946385" y="3225253"/>
            <a:ext cx="38104" cy="476305"/>
          </a:xfrm>
          <a:custGeom>
            <a:avLst/>
            <a:gdLst>
              <a:gd name="connsiteX0" fmla="*/ 7144 w 38100"/>
              <a:gd name="connsiteY0" fmla="*/ 7144 h 476250"/>
              <a:gd name="connsiteX1" fmla="*/ 35529 w 38100"/>
              <a:gd name="connsiteY1" fmla="*/ 7144 h 476250"/>
              <a:gd name="connsiteX2" fmla="*/ 35529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9" y="7144"/>
                </a:lnTo>
                <a:lnTo>
                  <a:pt x="35529" y="473297"/>
                </a:lnTo>
                <a:lnTo>
                  <a:pt x="7144" y="473297"/>
                </a:lnTo>
                <a:close/>
              </a:path>
            </a:pathLst>
          </a:custGeom>
          <a:solidFill>
            <a:srgbClr val="F1E4D9"/>
          </a:solid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611748A1-3F5B-4343-9185-441B35310266}"/>
              </a:ext>
            </a:extLst>
          </p:cNvPr>
          <p:cNvSpPr/>
          <p:nvPr/>
        </p:nvSpPr>
        <p:spPr>
          <a:xfrm>
            <a:off x="12767726"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F1E4D9"/>
          </a:solid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4EBA388B-7213-4E2F-9052-C5390CC4950F}"/>
              </a:ext>
            </a:extLst>
          </p:cNvPr>
          <p:cNvSpPr/>
          <p:nvPr/>
        </p:nvSpPr>
        <p:spPr>
          <a:xfrm>
            <a:off x="13589066"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F1E4D9"/>
          </a:solid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30528BA2-4AF6-4A59-BF32-69E4A0471D7E}"/>
              </a:ext>
            </a:extLst>
          </p:cNvPr>
          <p:cNvSpPr/>
          <p:nvPr/>
        </p:nvSpPr>
        <p:spPr>
          <a:xfrm>
            <a:off x="14410407" y="3225253"/>
            <a:ext cx="38104" cy="476305"/>
          </a:xfrm>
          <a:custGeom>
            <a:avLst/>
            <a:gdLst>
              <a:gd name="connsiteX0" fmla="*/ 7143 w 38100"/>
              <a:gd name="connsiteY0" fmla="*/ 7144 h 476250"/>
              <a:gd name="connsiteX1" fmla="*/ 35528 w 38100"/>
              <a:gd name="connsiteY1" fmla="*/ 7144 h 476250"/>
              <a:gd name="connsiteX2" fmla="*/ 35528 w 38100"/>
              <a:gd name="connsiteY2" fmla="*/ 473297 h 476250"/>
              <a:gd name="connsiteX3" fmla="*/ 7143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3" y="7144"/>
                </a:moveTo>
                <a:lnTo>
                  <a:pt x="35528" y="7144"/>
                </a:lnTo>
                <a:lnTo>
                  <a:pt x="35528" y="473297"/>
                </a:lnTo>
                <a:lnTo>
                  <a:pt x="7143" y="473297"/>
                </a:lnTo>
                <a:close/>
              </a:path>
            </a:pathLst>
          </a:custGeom>
          <a:solidFill>
            <a:srgbClr val="F1E4D9"/>
          </a:solid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FB97378B-AA57-4512-8C4E-53D0D1B59A0C}"/>
              </a:ext>
            </a:extLst>
          </p:cNvPr>
          <p:cNvSpPr/>
          <p:nvPr/>
        </p:nvSpPr>
        <p:spPr>
          <a:xfrm>
            <a:off x="15231843" y="3225253"/>
            <a:ext cx="38104" cy="476305"/>
          </a:xfrm>
          <a:custGeom>
            <a:avLst/>
            <a:gdLst>
              <a:gd name="connsiteX0" fmla="*/ 7143 w 38100"/>
              <a:gd name="connsiteY0" fmla="*/ 7144 h 476250"/>
              <a:gd name="connsiteX1" fmla="*/ 35528 w 38100"/>
              <a:gd name="connsiteY1" fmla="*/ 7144 h 476250"/>
              <a:gd name="connsiteX2" fmla="*/ 35528 w 38100"/>
              <a:gd name="connsiteY2" fmla="*/ 473297 h 476250"/>
              <a:gd name="connsiteX3" fmla="*/ 7143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3" y="7144"/>
                </a:moveTo>
                <a:lnTo>
                  <a:pt x="35528" y="7144"/>
                </a:lnTo>
                <a:lnTo>
                  <a:pt x="35528" y="473297"/>
                </a:lnTo>
                <a:lnTo>
                  <a:pt x="7143" y="473297"/>
                </a:lnTo>
                <a:close/>
              </a:path>
            </a:pathLst>
          </a:custGeom>
          <a:solidFill>
            <a:srgbClr val="F1E4D9"/>
          </a:solidFill>
          <a:ln w="952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F076BD12-AD37-4844-8E3F-03E2B0830295}"/>
              </a:ext>
            </a:extLst>
          </p:cNvPr>
          <p:cNvSpPr/>
          <p:nvPr/>
        </p:nvSpPr>
        <p:spPr>
          <a:xfrm>
            <a:off x="16053183"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F1E4D9"/>
          </a:solidFill>
          <a:ln w="952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1B2AC9DE-9F3E-4043-AF8B-34C324DF0D30}"/>
              </a:ext>
            </a:extLst>
          </p:cNvPr>
          <p:cNvSpPr/>
          <p:nvPr/>
        </p:nvSpPr>
        <p:spPr>
          <a:xfrm>
            <a:off x="16874524"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F1E4D9"/>
          </a:solidFill>
          <a:ln w="952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CEB95AFB-031C-405C-8089-A0E4AFE76EC6}"/>
              </a:ext>
            </a:extLst>
          </p:cNvPr>
          <p:cNvSpPr/>
          <p:nvPr/>
        </p:nvSpPr>
        <p:spPr>
          <a:xfrm>
            <a:off x="17695864"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F1E4D9"/>
          </a:solidFill>
          <a:ln w="952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01D1F487-23B7-42BF-99DA-91FD05C257D7}"/>
              </a:ext>
            </a:extLst>
          </p:cNvPr>
          <p:cNvSpPr/>
          <p:nvPr/>
        </p:nvSpPr>
        <p:spPr>
          <a:xfrm>
            <a:off x="18517205" y="3225253"/>
            <a:ext cx="38104" cy="476305"/>
          </a:xfrm>
          <a:custGeom>
            <a:avLst/>
            <a:gdLst>
              <a:gd name="connsiteX0" fmla="*/ 7143 w 38100"/>
              <a:gd name="connsiteY0" fmla="*/ 7144 h 476250"/>
              <a:gd name="connsiteX1" fmla="*/ 35528 w 38100"/>
              <a:gd name="connsiteY1" fmla="*/ 7144 h 476250"/>
              <a:gd name="connsiteX2" fmla="*/ 35528 w 38100"/>
              <a:gd name="connsiteY2" fmla="*/ 473297 h 476250"/>
              <a:gd name="connsiteX3" fmla="*/ 7143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3" y="7144"/>
                </a:moveTo>
                <a:lnTo>
                  <a:pt x="35528" y="7144"/>
                </a:lnTo>
                <a:lnTo>
                  <a:pt x="35528" y="473297"/>
                </a:lnTo>
                <a:lnTo>
                  <a:pt x="7143" y="473297"/>
                </a:lnTo>
                <a:close/>
              </a:path>
            </a:pathLst>
          </a:custGeom>
          <a:solidFill>
            <a:srgbClr val="F1E4D9"/>
          </a:solidFill>
          <a:ln w="952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BB53BB3F-8F1B-4511-8EF5-5DFF20E3079F}"/>
              </a:ext>
            </a:extLst>
          </p:cNvPr>
          <p:cNvSpPr/>
          <p:nvPr/>
        </p:nvSpPr>
        <p:spPr>
          <a:xfrm>
            <a:off x="19338545"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F1E4D9"/>
          </a:solidFill>
          <a:ln w="952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27941F36-DA2D-4DF3-BAAE-57543451AE43}"/>
              </a:ext>
            </a:extLst>
          </p:cNvPr>
          <p:cNvSpPr/>
          <p:nvPr/>
        </p:nvSpPr>
        <p:spPr>
          <a:xfrm>
            <a:off x="20159886"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F1E4D9"/>
          </a:solidFill>
          <a:ln w="952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A99359FA-B5BB-41E3-974F-CE405BFDBCCE}"/>
              </a:ext>
            </a:extLst>
          </p:cNvPr>
          <p:cNvSpPr/>
          <p:nvPr/>
        </p:nvSpPr>
        <p:spPr>
          <a:xfrm>
            <a:off x="20981226"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F1E4D9"/>
          </a:solidFill>
          <a:ln w="952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FB2AF7B9-60C7-4DBF-9184-1FCD6D0B5D45}"/>
              </a:ext>
            </a:extLst>
          </p:cNvPr>
          <p:cNvSpPr/>
          <p:nvPr/>
        </p:nvSpPr>
        <p:spPr>
          <a:xfrm>
            <a:off x="4533839" y="3225253"/>
            <a:ext cx="38104" cy="476305"/>
          </a:xfrm>
          <a:custGeom>
            <a:avLst/>
            <a:gdLst>
              <a:gd name="connsiteX0" fmla="*/ 7144 w 38100"/>
              <a:gd name="connsiteY0" fmla="*/ 7144 h 476250"/>
              <a:gd name="connsiteX1" fmla="*/ 35528 w 38100"/>
              <a:gd name="connsiteY1" fmla="*/ 7144 h 476250"/>
              <a:gd name="connsiteX2" fmla="*/ 35528 w 38100"/>
              <a:gd name="connsiteY2" fmla="*/ 473297 h 476250"/>
              <a:gd name="connsiteX3" fmla="*/ 7144 w 38100"/>
              <a:gd name="connsiteY3" fmla="*/ 473297 h 476250"/>
            </a:gdLst>
            <a:ahLst/>
            <a:cxnLst>
              <a:cxn ang="0">
                <a:pos x="connsiteX0" y="connsiteY0"/>
              </a:cxn>
              <a:cxn ang="0">
                <a:pos x="connsiteX1" y="connsiteY1"/>
              </a:cxn>
              <a:cxn ang="0">
                <a:pos x="connsiteX2" y="connsiteY2"/>
              </a:cxn>
              <a:cxn ang="0">
                <a:pos x="connsiteX3" y="connsiteY3"/>
              </a:cxn>
            </a:cxnLst>
            <a:rect l="l" t="t" r="r" b="b"/>
            <a:pathLst>
              <a:path w="38100" h="476250">
                <a:moveTo>
                  <a:pt x="7144" y="7144"/>
                </a:moveTo>
                <a:lnTo>
                  <a:pt x="35528" y="7144"/>
                </a:lnTo>
                <a:lnTo>
                  <a:pt x="35528" y="473297"/>
                </a:lnTo>
                <a:lnTo>
                  <a:pt x="7144" y="473297"/>
                </a:lnTo>
                <a:close/>
              </a:path>
            </a:pathLst>
          </a:custGeom>
          <a:solidFill>
            <a:srgbClr val="90694C"/>
          </a:solidFill>
          <a:ln w="952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F155F7F0-BBE5-4E01-A344-79E7F8EFDFD6}"/>
              </a:ext>
            </a:extLst>
          </p:cNvPr>
          <p:cNvSpPr/>
          <p:nvPr/>
        </p:nvSpPr>
        <p:spPr>
          <a:xfrm>
            <a:off x="4519673" y="3225291"/>
            <a:ext cx="38104" cy="476305"/>
          </a:xfrm>
          <a:custGeom>
            <a:avLst/>
            <a:gdLst>
              <a:gd name="connsiteX0" fmla="*/ 35528 w 38100"/>
              <a:gd name="connsiteY0" fmla="*/ 7144 h 476250"/>
              <a:gd name="connsiteX1" fmla="*/ 35528 w 38100"/>
              <a:gd name="connsiteY1" fmla="*/ 473297 h 476250"/>
              <a:gd name="connsiteX2" fmla="*/ 7144 w 38100"/>
              <a:gd name="connsiteY2" fmla="*/ 473297 h 476250"/>
              <a:gd name="connsiteX3" fmla="*/ 7144 w 38100"/>
              <a:gd name="connsiteY3" fmla="*/ 7144 h 476250"/>
            </a:gdLst>
            <a:ahLst/>
            <a:cxnLst>
              <a:cxn ang="0">
                <a:pos x="connsiteX0" y="connsiteY0"/>
              </a:cxn>
              <a:cxn ang="0">
                <a:pos x="connsiteX1" y="connsiteY1"/>
              </a:cxn>
              <a:cxn ang="0">
                <a:pos x="connsiteX2" y="connsiteY2"/>
              </a:cxn>
              <a:cxn ang="0">
                <a:pos x="connsiteX3" y="connsiteY3"/>
              </a:cxn>
            </a:cxnLst>
            <a:rect l="l" t="t" r="r" b="b"/>
            <a:pathLst>
              <a:path w="38100" h="476250">
                <a:moveTo>
                  <a:pt x="35528" y="7144"/>
                </a:moveTo>
                <a:lnTo>
                  <a:pt x="35528" y="473297"/>
                </a:lnTo>
                <a:lnTo>
                  <a:pt x="7144" y="473297"/>
                </a:lnTo>
                <a:lnTo>
                  <a:pt x="7144" y="7144"/>
                </a:lnTo>
                <a:close/>
              </a:path>
            </a:pathLst>
          </a:custGeom>
          <a:solidFill>
            <a:srgbClr val="F1E4D9"/>
          </a:solidFill>
          <a:ln w="952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B9476D40-91F5-4BDD-80EE-2FDF4F1BD111}"/>
              </a:ext>
            </a:extLst>
          </p:cNvPr>
          <p:cNvSpPr/>
          <p:nvPr/>
        </p:nvSpPr>
        <p:spPr>
          <a:xfrm>
            <a:off x="1746787" y="3660690"/>
            <a:ext cx="20023867" cy="200048"/>
          </a:xfrm>
          <a:custGeom>
            <a:avLst/>
            <a:gdLst>
              <a:gd name="connsiteX0" fmla="*/ 7144 w 20021550"/>
              <a:gd name="connsiteY0" fmla="*/ 7144 h 200025"/>
              <a:gd name="connsiteX1" fmla="*/ 20018978 w 20021550"/>
              <a:gd name="connsiteY1" fmla="*/ 7144 h 200025"/>
              <a:gd name="connsiteX2" fmla="*/ 20018978 w 20021550"/>
              <a:gd name="connsiteY2" fmla="*/ 194786 h 200025"/>
              <a:gd name="connsiteX3" fmla="*/ 7145 w 20021550"/>
              <a:gd name="connsiteY3" fmla="*/ 194786 h 200025"/>
            </a:gdLst>
            <a:ahLst/>
            <a:cxnLst>
              <a:cxn ang="0">
                <a:pos x="connsiteX0" y="connsiteY0"/>
              </a:cxn>
              <a:cxn ang="0">
                <a:pos x="connsiteX1" y="connsiteY1"/>
              </a:cxn>
              <a:cxn ang="0">
                <a:pos x="connsiteX2" y="connsiteY2"/>
              </a:cxn>
              <a:cxn ang="0">
                <a:pos x="connsiteX3" y="connsiteY3"/>
              </a:cxn>
            </a:cxnLst>
            <a:rect l="l" t="t" r="r" b="b"/>
            <a:pathLst>
              <a:path w="20021550" h="200025">
                <a:moveTo>
                  <a:pt x="7144" y="7144"/>
                </a:moveTo>
                <a:lnTo>
                  <a:pt x="20018978" y="7144"/>
                </a:lnTo>
                <a:lnTo>
                  <a:pt x="20018978" y="194786"/>
                </a:lnTo>
                <a:lnTo>
                  <a:pt x="7145" y="194786"/>
                </a:lnTo>
                <a:close/>
              </a:path>
            </a:pathLst>
          </a:custGeom>
          <a:solidFill>
            <a:srgbClr val="F1E4D9"/>
          </a:solidFill>
          <a:ln w="952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5C92670E-4971-4478-95ED-96C1D3D4498E}"/>
              </a:ext>
            </a:extLst>
          </p:cNvPr>
          <p:cNvSpPr/>
          <p:nvPr/>
        </p:nvSpPr>
        <p:spPr>
          <a:xfrm>
            <a:off x="1746787" y="3214869"/>
            <a:ext cx="20023867" cy="76209"/>
          </a:xfrm>
          <a:custGeom>
            <a:avLst/>
            <a:gdLst>
              <a:gd name="connsiteX0" fmla="*/ 7144 w 20021550"/>
              <a:gd name="connsiteY0" fmla="*/ 7144 h 76200"/>
              <a:gd name="connsiteX1" fmla="*/ 20018978 w 20021550"/>
              <a:gd name="connsiteY1" fmla="*/ 7144 h 76200"/>
              <a:gd name="connsiteX2" fmla="*/ 20018978 w 20021550"/>
              <a:gd name="connsiteY2" fmla="*/ 75629 h 76200"/>
              <a:gd name="connsiteX3" fmla="*/ 7145 w 20021550"/>
              <a:gd name="connsiteY3" fmla="*/ 75629 h 76200"/>
            </a:gdLst>
            <a:ahLst/>
            <a:cxnLst>
              <a:cxn ang="0">
                <a:pos x="connsiteX0" y="connsiteY0"/>
              </a:cxn>
              <a:cxn ang="0">
                <a:pos x="connsiteX1" y="connsiteY1"/>
              </a:cxn>
              <a:cxn ang="0">
                <a:pos x="connsiteX2" y="connsiteY2"/>
              </a:cxn>
              <a:cxn ang="0">
                <a:pos x="connsiteX3" y="connsiteY3"/>
              </a:cxn>
            </a:cxnLst>
            <a:rect l="l" t="t" r="r" b="b"/>
            <a:pathLst>
              <a:path w="20021550" h="76200">
                <a:moveTo>
                  <a:pt x="7144" y="7144"/>
                </a:moveTo>
                <a:lnTo>
                  <a:pt x="20018978" y="7144"/>
                </a:lnTo>
                <a:lnTo>
                  <a:pt x="20018978" y="75629"/>
                </a:lnTo>
                <a:lnTo>
                  <a:pt x="7145" y="75629"/>
                </a:lnTo>
                <a:close/>
              </a:path>
            </a:pathLst>
          </a:custGeom>
          <a:solidFill>
            <a:srgbClr val="F1E4D9"/>
          </a:solidFill>
          <a:ln w="952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6CF1EA09-9F61-46B3-B989-53F1FB3E076F}"/>
              </a:ext>
            </a:extLst>
          </p:cNvPr>
          <p:cNvSpPr/>
          <p:nvPr/>
        </p:nvSpPr>
        <p:spPr>
          <a:xfrm>
            <a:off x="20754695" y="6632453"/>
            <a:ext cx="1648016" cy="523936"/>
          </a:xfrm>
          <a:custGeom>
            <a:avLst/>
            <a:gdLst>
              <a:gd name="connsiteX0" fmla="*/ 1642777 w 1647825"/>
              <a:gd name="connsiteY0" fmla="*/ 8287 h 523875"/>
              <a:gd name="connsiteX1" fmla="*/ 1517333 w 1647825"/>
              <a:gd name="connsiteY1" fmla="*/ 8287 h 523875"/>
              <a:gd name="connsiteX2" fmla="*/ 1548099 w 1647825"/>
              <a:gd name="connsiteY2" fmla="*/ 31147 h 523875"/>
              <a:gd name="connsiteX3" fmla="*/ 1548099 w 1647825"/>
              <a:gd name="connsiteY3" fmla="*/ 497586 h 523875"/>
              <a:gd name="connsiteX4" fmla="*/ 1498950 w 1647825"/>
              <a:gd name="connsiteY4" fmla="*/ 522161 h 523875"/>
              <a:gd name="connsiteX5" fmla="*/ 1454088 w 1647825"/>
              <a:gd name="connsiteY5" fmla="*/ 522161 h 523875"/>
              <a:gd name="connsiteX6" fmla="*/ 1454088 w 1647825"/>
              <a:gd name="connsiteY6" fmla="*/ 522923 h 523875"/>
              <a:gd name="connsiteX7" fmla="*/ 56390 w 1647825"/>
              <a:gd name="connsiteY7" fmla="*/ 522923 h 523875"/>
              <a:gd name="connsiteX8" fmla="*/ 44958 w 1647825"/>
              <a:gd name="connsiteY8" fmla="*/ 522161 h 523875"/>
              <a:gd name="connsiteX9" fmla="*/ 7144 w 1647825"/>
              <a:gd name="connsiteY9" fmla="*/ 498253 h 523875"/>
              <a:gd name="connsiteX10" fmla="*/ 7144 w 1647825"/>
              <a:gd name="connsiteY10" fmla="*/ 31814 h 523875"/>
              <a:gd name="connsiteX11" fmla="*/ 41816 w 1647825"/>
              <a:gd name="connsiteY11" fmla="*/ 8287 h 523875"/>
              <a:gd name="connsiteX12" fmla="*/ 56390 w 1647825"/>
              <a:gd name="connsiteY12" fmla="*/ 7144 h 523875"/>
              <a:gd name="connsiteX13" fmla="*/ 1642777 w 1647825"/>
              <a:gd name="connsiteY13" fmla="*/ 7144 h 523875"/>
              <a:gd name="connsiteX14" fmla="*/ 1642777 w 1647825"/>
              <a:gd name="connsiteY14" fmla="*/ 8287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7825" h="523875">
                <a:moveTo>
                  <a:pt x="1642777" y="8287"/>
                </a:moveTo>
                <a:lnTo>
                  <a:pt x="1517333" y="8287"/>
                </a:lnTo>
                <a:cubicBezTo>
                  <a:pt x="1535334" y="11906"/>
                  <a:pt x="1548099" y="20764"/>
                  <a:pt x="1548099" y="31147"/>
                </a:cubicBezTo>
                <a:lnTo>
                  <a:pt x="1548099" y="497586"/>
                </a:lnTo>
                <a:cubicBezTo>
                  <a:pt x="1548099" y="511207"/>
                  <a:pt x="1526095" y="522161"/>
                  <a:pt x="1498950" y="522161"/>
                </a:cubicBezTo>
                <a:lnTo>
                  <a:pt x="1454088" y="522161"/>
                </a:lnTo>
                <a:lnTo>
                  <a:pt x="1454088" y="522923"/>
                </a:lnTo>
                <a:lnTo>
                  <a:pt x="56390" y="522923"/>
                </a:lnTo>
                <a:cubicBezTo>
                  <a:pt x="52483" y="522923"/>
                  <a:pt x="48578" y="522637"/>
                  <a:pt x="44958" y="522161"/>
                </a:cubicBezTo>
                <a:cubicBezTo>
                  <a:pt x="23240" y="519589"/>
                  <a:pt x="7144" y="509874"/>
                  <a:pt x="7144" y="498253"/>
                </a:cubicBezTo>
                <a:lnTo>
                  <a:pt x="7144" y="31814"/>
                </a:lnTo>
                <a:cubicBezTo>
                  <a:pt x="7144" y="20764"/>
                  <a:pt x="21717" y="11430"/>
                  <a:pt x="41816" y="8287"/>
                </a:cubicBezTo>
                <a:cubicBezTo>
                  <a:pt x="46388" y="7525"/>
                  <a:pt x="51341" y="7144"/>
                  <a:pt x="56390" y="7144"/>
                </a:cubicBezTo>
                <a:lnTo>
                  <a:pt x="1642777" y="7144"/>
                </a:lnTo>
                <a:lnTo>
                  <a:pt x="1642777" y="8287"/>
                </a:lnTo>
                <a:close/>
              </a:path>
            </a:pathLst>
          </a:custGeom>
          <a:solidFill>
            <a:srgbClr val="796857"/>
          </a:solidFill>
          <a:ln w="952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0F830A41-C765-4922-85A6-9BDA246B8A57}"/>
              </a:ext>
            </a:extLst>
          </p:cNvPr>
          <p:cNvSpPr/>
          <p:nvPr/>
        </p:nvSpPr>
        <p:spPr>
          <a:xfrm>
            <a:off x="440758" y="6631691"/>
            <a:ext cx="21862405" cy="523936"/>
          </a:xfrm>
          <a:custGeom>
            <a:avLst/>
            <a:gdLst>
              <a:gd name="connsiteX0" fmla="*/ 21828918 w 21859875"/>
              <a:gd name="connsiteY0" fmla="*/ 9049 h 523875"/>
              <a:gd name="connsiteX1" fmla="*/ 21822062 w 21859875"/>
              <a:gd name="connsiteY1" fmla="*/ 7906 h 523875"/>
              <a:gd name="connsiteX2" fmla="*/ 21817394 w 21859875"/>
              <a:gd name="connsiteY2" fmla="*/ 7430 h 523875"/>
              <a:gd name="connsiteX3" fmla="*/ 21810536 w 21859875"/>
              <a:gd name="connsiteY3" fmla="*/ 7144 h 523875"/>
              <a:gd name="connsiteX4" fmla="*/ 7144 w 21859875"/>
              <a:gd name="connsiteY4" fmla="*/ 7144 h 523875"/>
              <a:gd name="connsiteX5" fmla="*/ 7144 w 21859875"/>
              <a:gd name="connsiteY5" fmla="*/ 522827 h 523875"/>
              <a:gd name="connsiteX6" fmla="*/ 21810536 w 21859875"/>
              <a:gd name="connsiteY6" fmla="*/ 522827 h 523875"/>
              <a:gd name="connsiteX7" fmla="*/ 21859684 w 21859875"/>
              <a:gd name="connsiteY7" fmla="*/ 498253 h 523875"/>
              <a:gd name="connsiteX8" fmla="*/ 21859684 w 21859875"/>
              <a:gd name="connsiteY8" fmla="*/ 31814 h 523875"/>
              <a:gd name="connsiteX9" fmla="*/ 21828918 w 21859875"/>
              <a:gd name="connsiteY9" fmla="*/ 9049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59875" h="523875">
                <a:moveTo>
                  <a:pt x="21828918" y="9049"/>
                </a:moveTo>
                <a:cubicBezTo>
                  <a:pt x="21826728" y="8573"/>
                  <a:pt x="21824442" y="8192"/>
                  <a:pt x="21822062" y="7906"/>
                </a:cubicBezTo>
                <a:cubicBezTo>
                  <a:pt x="21820538" y="7620"/>
                  <a:pt x="21819012" y="7525"/>
                  <a:pt x="21817394" y="7430"/>
                </a:cubicBezTo>
                <a:cubicBezTo>
                  <a:pt x="21815204" y="7239"/>
                  <a:pt x="21812918" y="7144"/>
                  <a:pt x="21810536" y="7144"/>
                </a:cubicBezTo>
                <a:lnTo>
                  <a:pt x="7144" y="7144"/>
                </a:lnTo>
                <a:lnTo>
                  <a:pt x="7144" y="522827"/>
                </a:lnTo>
                <a:lnTo>
                  <a:pt x="21810536" y="522827"/>
                </a:lnTo>
                <a:cubicBezTo>
                  <a:pt x="21837682" y="522827"/>
                  <a:pt x="21859684" y="511779"/>
                  <a:pt x="21859684" y="498253"/>
                </a:cubicBezTo>
                <a:lnTo>
                  <a:pt x="21859684" y="31814"/>
                </a:lnTo>
                <a:cubicBezTo>
                  <a:pt x="21859684" y="21527"/>
                  <a:pt x="21846920" y="12668"/>
                  <a:pt x="21828918" y="9049"/>
                </a:cubicBezTo>
                <a:close/>
              </a:path>
            </a:pathLst>
          </a:custGeom>
          <a:solidFill>
            <a:srgbClr val="A79785"/>
          </a:solidFill>
          <a:ln w="952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24D83FD0-ACF9-4F70-996E-A3E6E58D36C3}"/>
              </a:ext>
            </a:extLst>
          </p:cNvPr>
          <p:cNvSpPr/>
          <p:nvPr/>
        </p:nvSpPr>
        <p:spPr>
          <a:xfrm>
            <a:off x="948309" y="645393"/>
            <a:ext cx="523936" cy="228626"/>
          </a:xfrm>
          <a:custGeom>
            <a:avLst/>
            <a:gdLst>
              <a:gd name="connsiteX0" fmla="*/ 7144 w 523875"/>
              <a:gd name="connsiteY0" fmla="*/ 7144 h 228600"/>
              <a:gd name="connsiteX1" fmla="*/ 522637 w 523875"/>
              <a:gd name="connsiteY1" fmla="*/ 7144 h 228600"/>
              <a:gd name="connsiteX2" fmla="*/ 522637 w 523875"/>
              <a:gd name="connsiteY2" fmla="*/ 225266 h 228600"/>
              <a:gd name="connsiteX3" fmla="*/ 7144 w 523875"/>
              <a:gd name="connsiteY3" fmla="*/ 225266 h 228600"/>
            </a:gdLst>
            <a:ahLst/>
            <a:cxnLst>
              <a:cxn ang="0">
                <a:pos x="connsiteX0" y="connsiteY0"/>
              </a:cxn>
              <a:cxn ang="0">
                <a:pos x="connsiteX1" y="connsiteY1"/>
              </a:cxn>
              <a:cxn ang="0">
                <a:pos x="connsiteX2" y="connsiteY2"/>
              </a:cxn>
              <a:cxn ang="0">
                <a:pos x="connsiteX3" y="connsiteY3"/>
              </a:cxn>
            </a:cxnLst>
            <a:rect l="l" t="t" r="r" b="b"/>
            <a:pathLst>
              <a:path w="523875" h="228600">
                <a:moveTo>
                  <a:pt x="7144" y="7144"/>
                </a:moveTo>
                <a:lnTo>
                  <a:pt x="522637" y="7144"/>
                </a:lnTo>
                <a:lnTo>
                  <a:pt x="522637" y="225266"/>
                </a:lnTo>
                <a:lnTo>
                  <a:pt x="7144" y="225266"/>
                </a:lnTo>
                <a:close/>
              </a:path>
            </a:pathLst>
          </a:custGeom>
          <a:solidFill>
            <a:srgbClr val="0A5E77">
              <a:alpha val="50000"/>
            </a:srgbClr>
          </a:solidFill>
          <a:ln w="952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736762D3-DC1E-4E64-A6F6-814757CD9375}"/>
              </a:ext>
            </a:extLst>
          </p:cNvPr>
          <p:cNvSpPr/>
          <p:nvPr/>
        </p:nvSpPr>
        <p:spPr>
          <a:xfrm>
            <a:off x="993844" y="645393"/>
            <a:ext cx="523936" cy="228626"/>
          </a:xfrm>
          <a:custGeom>
            <a:avLst/>
            <a:gdLst>
              <a:gd name="connsiteX0" fmla="*/ 7144 w 523875"/>
              <a:gd name="connsiteY0" fmla="*/ 7144 h 228600"/>
              <a:gd name="connsiteX1" fmla="*/ 522637 w 523875"/>
              <a:gd name="connsiteY1" fmla="*/ 7144 h 228600"/>
              <a:gd name="connsiteX2" fmla="*/ 522637 w 523875"/>
              <a:gd name="connsiteY2" fmla="*/ 225266 h 228600"/>
              <a:gd name="connsiteX3" fmla="*/ 7144 w 523875"/>
              <a:gd name="connsiteY3" fmla="*/ 225266 h 228600"/>
            </a:gdLst>
            <a:ahLst/>
            <a:cxnLst>
              <a:cxn ang="0">
                <a:pos x="connsiteX0" y="connsiteY0"/>
              </a:cxn>
              <a:cxn ang="0">
                <a:pos x="connsiteX1" y="connsiteY1"/>
              </a:cxn>
              <a:cxn ang="0">
                <a:pos x="connsiteX2" y="connsiteY2"/>
              </a:cxn>
              <a:cxn ang="0">
                <a:pos x="connsiteX3" y="connsiteY3"/>
              </a:cxn>
            </a:cxnLst>
            <a:rect l="l" t="t" r="r" b="b"/>
            <a:pathLst>
              <a:path w="523875" h="228600">
                <a:moveTo>
                  <a:pt x="7144" y="7144"/>
                </a:moveTo>
                <a:lnTo>
                  <a:pt x="522637" y="7144"/>
                </a:lnTo>
                <a:lnTo>
                  <a:pt x="522637" y="225266"/>
                </a:lnTo>
                <a:lnTo>
                  <a:pt x="7144" y="225266"/>
                </a:lnTo>
                <a:close/>
              </a:path>
            </a:pathLst>
          </a:custGeom>
          <a:solidFill>
            <a:srgbClr val="5C7980"/>
          </a:solid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14B64923-6F7D-4EE1-BAE4-EEA09A291E6F}"/>
              </a:ext>
            </a:extLst>
          </p:cNvPr>
          <p:cNvSpPr/>
          <p:nvPr/>
        </p:nvSpPr>
        <p:spPr>
          <a:xfrm>
            <a:off x="5558752" y="2509176"/>
            <a:ext cx="1228867" cy="28578"/>
          </a:xfrm>
          <a:custGeom>
            <a:avLst/>
            <a:gdLst>
              <a:gd name="connsiteX0" fmla="*/ 7144 w 1228725"/>
              <a:gd name="connsiteY0" fmla="*/ 7144 h 28575"/>
              <a:gd name="connsiteX1" fmla="*/ 1221867 w 1228725"/>
              <a:gd name="connsiteY1" fmla="*/ 7144 h 28575"/>
              <a:gd name="connsiteX2" fmla="*/ 1221867 w 1228725"/>
              <a:gd name="connsiteY2" fmla="*/ 24289 h 28575"/>
              <a:gd name="connsiteX3" fmla="*/ 7144 w 1228725"/>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28725" h="28575">
                <a:moveTo>
                  <a:pt x="7144" y="7144"/>
                </a:moveTo>
                <a:lnTo>
                  <a:pt x="1221867" y="7144"/>
                </a:lnTo>
                <a:lnTo>
                  <a:pt x="1221867"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CC79665C-115F-4C8C-ACC5-D54C5FDA5A38}"/>
              </a:ext>
            </a:extLst>
          </p:cNvPr>
          <p:cNvSpPr/>
          <p:nvPr/>
        </p:nvSpPr>
        <p:spPr>
          <a:xfrm>
            <a:off x="4599378" y="2603389"/>
            <a:ext cx="1933799" cy="133365"/>
          </a:xfrm>
          <a:custGeom>
            <a:avLst/>
            <a:gdLst>
              <a:gd name="connsiteX0" fmla="*/ 7144 w 1933575"/>
              <a:gd name="connsiteY0" fmla="*/ 7144 h 133350"/>
              <a:gd name="connsiteX1" fmla="*/ 1927479 w 1933575"/>
              <a:gd name="connsiteY1" fmla="*/ 7144 h 133350"/>
              <a:gd name="connsiteX2" fmla="*/ 1927479 w 1933575"/>
              <a:gd name="connsiteY2" fmla="*/ 132683 h 133350"/>
              <a:gd name="connsiteX3" fmla="*/ 7144 w 1933575"/>
              <a:gd name="connsiteY3" fmla="*/ 132683 h 133350"/>
            </a:gdLst>
            <a:ahLst/>
            <a:cxnLst>
              <a:cxn ang="0">
                <a:pos x="connsiteX0" y="connsiteY0"/>
              </a:cxn>
              <a:cxn ang="0">
                <a:pos x="connsiteX1" y="connsiteY1"/>
              </a:cxn>
              <a:cxn ang="0">
                <a:pos x="connsiteX2" y="connsiteY2"/>
              </a:cxn>
              <a:cxn ang="0">
                <a:pos x="connsiteX3" y="connsiteY3"/>
              </a:cxn>
            </a:cxnLst>
            <a:rect l="l" t="t" r="r" b="b"/>
            <a:pathLst>
              <a:path w="1933575" h="133350">
                <a:moveTo>
                  <a:pt x="7144" y="7144"/>
                </a:moveTo>
                <a:lnTo>
                  <a:pt x="1927479" y="7144"/>
                </a:lnTo>
                <a:lnTo>
                  <a:pt x="1927479" y="132683"/>
                </a:lnTo>
                <a:lnTo>
                  <a:pt x="7144" y="132683"/>
                </a:lnTo>
                <a:close/>
              </a:path>
            </a:pathLst>
          </a:custGeom>
          <a:solidFill>
            <a:srgbClr val="6E562C">
              <a:alpha val="80000"/>
            </a:srgbClr>
          </a:solidFill>
          <a:ln w="952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C7D39B7D-8EB3-4B30-849F-82694BE7EC71}"/>
              </a:ext>
            </a:extLst>
          </p:cNvPr>
          <p:cNvSpPr/>
          <p:nvPr/>
        </p:nvSpPr>
        <p:spPr>
          <a:xfrm>
            <a:off x="4345698" y="2509176"/>
            <a:ext cx="1219341" cy="28578"/>
          </a:xfrm>
          <a:custGeom>
            <a:avLst/>
            <a:gdLst>
              <a:gd name="connsiteX0" fmla="*/ 7144 w 1219200"/>
              <a:gd name="connsiteY0" fmla="*/ 7144 h 28575"/>
              <a:gd name="connsiteX1" fmla="*/ 1220915 w 1219200"/>
              <a:gd name="connsiteY1" fmla="*/ 7144 h 28575"/>
              <a:gd name="connsiteX2" fmla="*/ 1220915 w 1219200"/>
              <a:gd name="connsiteY2" fmla="*/ 24289 h 28575"/>
              <a:gd name="connsiteX3" fmla="*/ 7144 w 121920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19200" h="28575">
                <a:moveTo>
                  <a:pt x="7144" y="7144"/>
                </a:moveTo>
                <a:lnTo>
                  <a:pt x="1220915" y="7144"/>
                </a:lnTo>
                <a:lnTo>
                  <a:pt x="1220915"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0652DAF3-6E45-49E9-A31C-984FA6C292AC}"/>
              </a:ext>
            </a:extLst>
          </p:cNvPr>
          <p:cNvSpPr/>
          <p:nvPr/>
        </p:nvSpPr>
        <p:spPr>
          <a:xfrm>
            <a:off x="4430290" y="2526323"/>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70C0FFD4-54F9-456C-872A-44F3E5A6C93D}"/>
              </a:ext>
            </a:extLst>
          </p:cNvPr>
          <p:cNvSpPr/>
          <p:nvPr/>
        </p:nvSpPr>
        <p:spPr>
          <a:xfrm>
            <a:off x="4953082" y="2526323"/>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133C1E6A-C4EA-4306-B393-D0A152B0068A}"/>
              </a:ext>
            </a:extLst>
          </p:cNvPr>
          <p:cNvSpPr/>
          <p:nvPr/>
        </p:nvSpPr>
        <p:spPr>
          <a:xfrm>
            <a:off x="4345698" y="2526323"/>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C35900A3-8ED9-48DE-94FD-14A328D855EF}"/>
              </a:ext>
            </a:extLst>
          </p:cNvPr>
          <p:cNvSpPr/>
          <p:nvPr/>
        </p:nvSpPr>
        <p:spPr>
          <a:xfrm>
            <a:off x="4868586" y="2526323"/>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510CB779-7121-44D8-ADCA-EAC205501079}"/>
              </a:ext>
            </a:extLst>
          </p:cNvPr>
          <p:cNvSpPr/>
          <p:nvPr/>
        </p:nvSpPr>
        <p:spPr>
          <a:xfrm>
            <a:off x="5391379" y="2526323"/>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8B0CBE2D-9CC8-4DAC-BFBB-CE230263A2A1}"/>
              </a:ext>
            </a:extLst>
          </p:cNvPr>
          <p:cNvSpPr/>
          <p:nvPr/>
        </p:nvSpPr>
        <p:spPr>
          <a:xfrm>
            <a:off x="5558752" y="2526323"/>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E9B964"/>
          </a:solidFill>
          <a:ln w="952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CC94153E-8FCB-4D89-809C-9BD04AF86053}"/>
              </a:ext>
            </a:extLst>
          </p:cNvPr>
          <p:cNvSpPr/>
          <p:nvPr/>
        </p:nvSpPr>
        <p:spPr>
          <a:xfrm>
            <a:off x="5997048" y="2526323"/>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B68B40"/>
          </a:solidFill>
          <a:ln w="952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BF84DA26-9851-4BD4-B751-B0905303324C}"/>
              </a:ext>
            </a:extLst>
          </p:cNvPr>
          <p:cNvSpPr/>
          <p:nvPr/>
        </p:nvSpPr>
        <p:spPr>
          <a:xfrm>
            <a:off x="6519936" y="2526323"/>
            <a:ext cx="180996" cy="209574"/>
          </a:xfrm>
          <a:custGeom>
            <a:avLst/>
            <a:gdLst>
              <a:gd name="connsiteX0" fmla="*/ 7143 w 180975"/>
              <a:gd name="connsiteY0" fmla="*/ 7144 h 209550"/>
              <a:gd name="connsiteX1" fmla="*/ 176212 w 180975"/>
              <a:gd name="connsiteY1" fmla="*/ 7144 h 209550"/>
              <a:gd name="connsiteX2" fmla="*/ 176212 w 180975"/>
              <a:gd name="connsiteY2" fmla="*/ 209741 h 209550"/>
              <a:gd name="connsiteX3" fmla="*/ 7143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3" y="7144"/>
                </a:moveTo>
                <a:lnTo>
                  <a:pt x="176212" y="7144"/>
                </a:lnTo>
                <a:lnTo>
                  <a:pt x="176212" y="209741"/>
                </a:lnTo>
                <a:lnTo>
                  <a:pt x="7143" y="209741"/>
                </a:lnTo>
                <a:close/>
              </a:path>
            </a:pathLst>
          </a:custGeom>
          <a:solidFill>
            <a:srgbClr val="B68B40"/>
          </a:solidFill>
          <a:ln w="952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76077F9C-89C4-4289-982C-7DAD79E9719A}"/>
              </a:ext>
            </a:extLst>
          </p:cNvPr>
          <p:cNvSpPr/>
          <p:nvPr/>
        </p:nvSpPr>
        <p:spPr>
          <a:xfrm>
            <a:off x="4345698" y="2526323"/>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FAD186"/>
          </a:solidFill>
          <a:ln w="952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30446D8F-C189-4A1B-9972-64D6F666D3CF}"/>
              </a:ext>
            </a:extLst>
          </p:cNvPr>
          <p:cNvSpPr/>
          <p:nvPr/>
        </p:nvSpPr>
        <p:spPr>
          <a:xfrm>
            <a:off x="5559609" y="2526323"/>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E9B65C"/>
          </a:solidFill>
          <a:ln w="952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47DBBD6E-5B15-4187-8E85-6A73EC75DA9C}"/>
              </a:ext>
            </a:extLst>
          </p:cNvPr>
          <p:cNvSpPr/>
          <p:nvPr/>
        </p:nvSpPr>
        <p:spPr>
          <a:xfrm>
            <a:off x="6081640" y="2526323"/>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A81E6BFC-212E-4408-87C2-0D8B29A395E4}"/>
              </a:ext>
            </a:extLst>
          </p:cNvPr>
          <p:cNvSpPr/>
          <p:nvPr/>
        </p:nvSpPr>
        <p:spPr>
          <a:xfrm>
            <a:off x="6604432" y="2526323"/>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D55A053D-FBC8-4BF1-B7D0-02F55535C48D}"/>
              </a:ext>
            </a:extLst>
          </p:cNvPr>
          <p:cNvSpPr/>
          <p:nvPr/>
        </p:nvSpPr>
        <p:spPr>
          <a:xfrm>
            <a:off x="5558752" y="2289408"/>
            <a:ext cx="1228867" cy="28578"/>
          </a:xfrm>
          <a:custGeom>
            <a:avLst/>
            <a:gdLst>
              <a:gd name="connsiteX0" fmla="*/ 7144 w 1228725"/>
              <a:gd name="connsiteY0" fmla="*/ 7144 h 28575"/>
              <a:gd name="connsiteX1" fmla="*/ 1221867 w 1228725"/>
              <a:gd name="connsiteY1" fmla="*/ 7144 h 28575"/>
              <a:gd name="connsiteX2" fmla="*/ 1221867 w 1228725"/>
              <a:gd name="connsiteY2" fmla="*/ 24289 h 28575"/>
              <a:gd name="connsiteX3" fmla="*/ 7144 w 1228725"/>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28725" h="28575">
                <a:moveTo>
                  <a:pt x="7144" y="7144"/>
                </a:moveTo>
                <a:lnTo>
                  <a:pt x="1221867" y="7144"/>
                </a:lnTo>
                <a:lnTo>
                  <a:pt x="1221867"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C3C09D18-F771-450F-96B7-663EE66D85CA}"/>
              </a:ext>
            </a:extLst>
          </p:cNvPr>
          <p:cNvSpPr/>
          <p:nvPr/>
        </p:nvSpPr>
        <p:spPr>
          <a:xfrm>
            <a:off x="4599378" y="2383526"/>
            <a:ext cx="1933799" cy="133365"/>
          </a:xfrm>
          <a:custGeom>
            <a:avLst/>
            <a:gdLst>
              <a:gd name="connsiteX0" fmla="*/ 7144 w 1933575"/>
              <a:gd name="connsiteY0" fmla="*/ 7144 h 133350"/>
              <a:gd name="connsiteX1" fmla="*/ 1927479 w 1933575"/>
              <a:gd name="connsiteY1" fmla="*/ 7144 h 133350"/>
              <a:gd name="connsiteX2" fmla="*/ 1927479 w 1933575"/>
              <a:gd name="connsiteY2" fmla="*/ 132683 h 133350"/>
              <a:gd name="connsiteX3" fmla="*/ 7144 w 1933575"/>
              <a:gd name="connsiteY3" fmla="*/ 132683 h 133350"/>
            </a:gdLst>
            <a:ahLst/>
            <a:cxnLst>
              <a:cxn ang="0">
                <a:pos x="connsiteX0" y="connsiteY0"/>
              </a:cxn>
              <a:cxn ang="0">
                <a:pos x="connsiteX1" y="connsiteY1"/>
              </a:cxn>
              <a:cxn ang="0">
                <a:pos x="connsiteX2" y="connsiteY2"/>
              </a:cxn>
              <a:cxn ang="0">
                <a:pos x="connsiteX3" y="connsiteY3"/>
              </a:cxn>
            </a:cxnLst>
            <a:rect l="l" t="t" r="r" b="b"/>
            <a:pathLst>
              <a:path w="1933575" h="133350">
                <a:moveTo>
                  <a:pt x="7144" y="7144"/>
                </a:moveTo>
                <a:lnTo>
                  <a:pt x="1927479" y="7144"/>
                </a:lnTo>
                <a:lnTo>
                  <a:pt x="1927479" y="132683"/>
                </a:lnTo>
                <a:lnTo>
                  <a:pt x="7144" y="132683"/>
                </a:lnTo>
                <a:close/>
              </a:path>
            </a:pathLst>
          </a:custGeom>
          <a:solidFill>
            <a:srgbClr val="6E562C">
              <a:alpha val="80000"/>
            </a:srgbClr>
          </a:solid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C0D7CC3B-13D2-4959-9375-15FD30ADD866}"/>
              </a:ext>
            </a:extLst>
          </p:cNvPr>
          <p:cNvSpPr/>
          <p:nvPr/>
        </p:nvSpPr>
        <p:spPr>
          <a:xfrm>
            <a:off x="4345698" y="2289408"/>
            <a:ext cx="1219341" cy="28578"/>
          </a:xfrm>
          <a:custGeom>
            <a:avLst/>
            <a:gdLst>
              <a:gd name="connsiteX0" fmla="*/ 7144 w 1219200"/>
              <a:gd name="connsiteY0" fmla="*/ 7144 h 28575"/>
              <a:gd name="connsiteX1" fmla="*/ 1220915 w 1219200"/>
              <a:gd name="connsiteY1" fmla="*/ 7144 h 28575"/>
              <a:gd name="connsiteX2" fmla="*/ 1220915 w 1219200"/>
              <a:gd name="connsiteY2" fmla="*/ 24289 h 28575"/>
              <a:gd name="connsiteX3" fmla="*/ 7144 w 121920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19200" h="28575">
                <a:moveTo>
                  <a:pt x="7144" y="7144"/>
                </a:moveTo>
                <a:lnTo>
                  <a:pt x="1220915" y="7144"/>
                </a:lnTo>
                <a:lnTo>
                  <a:pt x="1220915"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99C6793A-8CA9-4D63-B478-461E49A5DE50}"/>
              </a:ext>
            </a:extLst>
          </p:cNvPr>
          <p:cNvSpPr/>
          <p:nvPr/>
        </p:nvSpPr>
        <p:spPr>
          <a:xfrm>
            <a:off x="4430290" y="2306555"/>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3336DC82-4B67-41EF-B7BE-A5644D9D717B}"/>
              </a:ext>
            </a:extLst>
          </p:cNvPr>
          <p:cNvSpPr/>
          <p:nvPr/>
        </p:nvSpPr>
        <p:spPr>
          <a:xfrm>
            <a:off x="4953082" y="2306555"/>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D0355026-C2FF-452D-ABFE-75F8956A2D65}"/>
              </a:ext>
            </a:extLst>
          </p:cNvPr>
          <p:cNvSpPr/>
          <p:nvPr/>
        </p:nvSpPr>
        <p:spPr>
          <a:xfrm>
            <a:off x="4345698" y="2306555"/>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2EE1714C-78D2-45D1-BCB7-E3D9F546A9AF}"/>
              </a:ext>
            </a:extLst>
          </p:cNvPr>
          <p:cNvSpPr/>
          <p:nvPr/>
        </p:nvSpPr>
        <p:spPr>
          <a:xfrm>
            <a:off x="4868586" y="2306555"/>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89466B11-EE43-42A2-9D38-4EEC0AD0EBEB}"/>
              </a:ext>
            </a:extLst>
          </p:cNvPr>
          <p:cNvSpPr/>
          <p:nvPr/>
        </p:nvSpPr>
        <p:spPr>
          <a:xfrm>
            <a:off x="5391379" y="2306555"/>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F1DF2CC0-BF9E-4D47-9495-40B9EDEA058F}"/>
              </a:ext>
            </a:extLst>
          </p:cNvPr>
          <p:cNvSpPr/>
          <p:nvPr/>
        </p:nvSpPr>
        <p:spPr>
          <a:xfrm>
            <a:off x="5558752" y="2306555"/>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E9B964"/>
          </a:solidFill>
          <a:ln w="952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59D9D786-4A54-4C44-B1A4-AE053C612298}"/>
              </a:ext>
            </a:extLst>
          </p:cNvPr>
          <p:cNvSpPr/>
          <p:nvPr/>
        </p:nvSpPr>
        <p:spPr>
          <a:xfrm>
            <a:off x="5997048" y="2306555"/>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B68B40"/>
          </a:solidFill>
          <a:ln w="952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C5B71508-F22D-4B8E-B7B3-8FC6BFCDD2A8}"/>
              </a:ext>
            </a:extLst>
          </p:cNvPr>
          <p:cNvSpPr/>
          <p:nvPr/>
        </p:nvSpPr>
        <p:spPr>
          <a:xfrm>
            <a:off x="6519936" y="2306555"/>
            <a:ext cx="180996" cy="209574"/>
          </a:xfrm>
          <a:custGeom>
            <a:avLst/>
            <a:gdLst>
              <a:gd name="connsiteX0" fmla="*/ 7143 w 180975"/>
              <a:gd name="connsiteY0" fmla="*/ 7144 h 209550"/>
              <a:gd name="connsiteX1" fmla="*/ 176212 w 180975"/>
              <a:gd name="connsiteY1" fmla="*/ 7144 h 209550"/>
              <a:gd name="connsiteX2" fmla="*/ 176212 w 180975"/>
              <a:gd name="connsiteY2" fmla="*/ 209741 h 209550"/>
              <a:gd name="connsiteX3" fmla="*/ 7143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3" y="7144"/>
                </a:moveTo>
                <a:lnTo>
                  <a:pt x="176212" y="7144"/>
                </a:lnTo>
                <a:lnTo>
                  <a:pt x="176212" y="209741"/>
                </a:lnTo>
                <a:lnTo>
                  <a:pt x="7143" y="209741"/>
                </a:lnTo>
                <a:close/>
              </a:path>
            </a:pathLst>
          </a:custGeom>
          <a:solidFill>
            <a:srgbClr val="B68B40"/>
          </a:solidFill>
          <a:ln w="952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29C1087D-1E67-4BE5-B474-A9DFA310E255}"/>
              </a:ext>
            </a:extLst>
          </p:cNvPr>
          <p:cNvSpPr/>
          <p:nvPr/>
        </p:nvSpPr>
        <p:spPr>
          <a:xfrm>
            <a:off x="4345698" y="2306555"/>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FAD186"/>
          </a:solidFill>
          <a:ln w="952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C9FD9E2C-571D-4B24-9727-47DC3CDCCD6A}"/>
              </a:ext>
            </a:extLst>
          </p:cNvPr>
          <p:cNvSpPr/>
          <p:nvPr/>
        </p:nvSpPr>
        <p:spPr>
          <a:xfrm>
            <a:off x="5559609" y="2306555"/>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E9B65C"/>
          </a:solidFill>
          <a:ln w="952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1C6052A1-B22B-4D66-9338-087B8A531B24}"/>
              </a:ext>
            </a:extLst>
          </p:cNvPr>
          <p:cNvSpPr/>
          <p:nvPr/>
        </p:nvSpPr>
        <p:spPr>
          <a:xfrm>
            <a:off x="6081640" y="2306555"/>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755AB0F6-BD1A-42E3-BBD4-0F89FFFA3CF0}"/>
              </a:ext>
            </a:extLst>
          </p:cNvPr>
          <p:cNvSpPr/>
          <p:nvPr/>
        </p:nvSpPr>
        <p:spPr>
          <a:xfrm>
            <a:off x="6604432" y="2306555"/>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26E9726D-A213-4BE7-A541-A8DB18BE19AD}"/>
              </a:ext>
            </a:extLst>
          </p:cNvPr>
          <p:cNvSpPr/>
          <p:nvPr/>
        </p:nvSpPr>
        <p:spPr>
          <a:xfrm>
            <a:off x="2653196" y="2846019"/>
            <a:ext cx="85735" cy="1848064"/>
          </a:xfrm>
          <a:custGeom>
            <a:avLst/>
            <a:gdLst>
              <a:gd name="connsiteX0" fmla="*/ 7144 w 85725"/>
              <a:gd name="connsiteY0" fmla="*/ 7144 h 1847850"/>
              <a:gd name="connsiteX1" fmla="*/ 78867 w 85725"/>
              <a:gd name="connsiteY1" fmla="*/ 7144 h 1847850"/>
              <a:gd name="connsiteX2" fmla="*/ 78867 w 85725"/>
              <a:gd name="connsiteY2" fmla="*/ 1846040 h 1847850"/>
              <a:gd name="connsiteX3" fmla="*/ 7144 w 85725"/>
              <a:gd name="connsiteY3" fmla="*/ 1846040 h 1847850"/>
            </a:gdLst>
            <a:ahLst/>
            <a:cxnLst>
              <a:cxn ang="0">
                <a:pos x="connsiteX0" y="connsiteY0"/>
              </a:cxn>
              <a:cxn ang="0">
                <a:pos x="connsiteX1" y="connsiteY1"/>
              </a:cxn>
              <a:cxn ang="0">
                <a:pos x="connsiteX2" y="connsiteY2"/>
              </a:cxn>
              <a:cxn ang="0">
                <a:pos x="connsiteX3" y="connsiteY3"/>
              </a:cxn>
            </a:cxnLst>
            <a:rect l="l" t="t" r="r" b="b"/>
            <a:pathLst>
              <a:path w="85725" h="1847850">
                <a:moveTo>
                  <a:pt x="7144" y="7144"/>
                </a:moveTo>
                <a:lnTo>
                  <a:pt x="78867" y="7144"/>
                </a:lnTo>
                <a:lnTo>
                  <a:pt x="78867" y="1846040"/>
                </a:lnTo>
                <a:lnTo>
                  <a:pt x="7144" y="1846040"/>
                </a:lnTo>
                <a:close/>
              </a:path>
            </a:pathLst>
          </a:custGeom>
          <a:solidFill>
            <a:srgbClr val="504639"/>
          </a:solidFill>
          <a:ln w="952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A61DB7B9-AAF7-4939-97FF-93A3D6479E01}"/>
              </a:ext>
            </a:extLst>
          </p:cNvPr>
          <p:cNvSpPr/>
          <p:nvPr/>
        </p:nvSpPr>
        <p:spPr>
          <a:xfrm>
            <a:off x="1636379" y="2870691"/>
            <a:ext cx="85735" cy="1819486"/>
          </a:xfrm>
          <a:custGeom>
            <a:avLst/>
            <a:gdLst>
              <a:gd name="connsiteX0" fmla="*/ 7144 w 85725"/>
              <a:gd name="connsiteY0" fmla="*/ 7144 h 1819275"/>
              <a:gd name="connsiteX1" fmla="*/ 78867 w 85725"/>
              <a:gd name="connsiteY1" fmla="*/ 7144 h 1819275"/>
              <a:gd name="connsiteX2" fmla="*/ 78867 w 85725"/>
              <a:gd name="connsiteY2" fmla="*/ 1821466 h 1819275"/>
              <a:gd name="connsiteX3" fmla="*/ 7144 w 85725"/>
              <a:gd name="connsiteY3" fmla="*/ 1821466 h 1819275"/>
            </a:gdLst>
            <a:ahLst/>
            <a:cxnLst>
              <a:cxn ang="0">
                <a:pos x="connsiteX0" y="connsiteY0"/>
              </a:cxn>
              <a:cxn ang="0">
                <a:pos x="connsiteX1" y="connsiteY1"/>
              </a:cxn>
              <a:cxn ang="0">
                <a:pos x="connsiteX2" y="connsiteY2"/>
              </a:cxn>
              <a:cxn ang="0">
                <a:pos x="connsiteX3" y="connsiteY3"/>
              </a:cxn>
            </a:cxnLst>
            <a:rect l="l" t="t" r="r" b="b"/>
            <a:pathLst>
              <a:path w="85725" h="1819275">
                <a:moveTo>
                  <a:pt x="7144" y="7144"/>
                </a:moveTo>
                <a:lnTo>
                  <a:pt x="78867" y="7144"/>
                </a:lnTo>
                <a:lnTo>
                  <a:pt x="78867" y="1821466"/>
                </a:lnTo>
                <a:lnTo>
                  <a:pt x="7144" y="1821466"/>
                </a:lnTo>
                <a:close/>
              </a:path>
            </a:pathLst>
          </a:custGeom>
          <a:solidFill>
            <a:srgbClr val="504639"/>
          </a:solidFill>
          <a:ln w="952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49419B16-7F47-4424-A0CF-B6399287148F}"/>
              </a:ext>
            </a:extLst>
          </p:cNvPr>
          <p:cNvSpPr/>
          <p:nvPr/>
        </p:nvSpPr>
        <p:spPr>
          <a:xfrm>
            <a:off x="1636379" y="2846018"/>
            <a:ext cx="1095502" cy="962136"/>
          </a:xfrm>
          <a:custGeom>
            <a:avLst/>
            <a:gdLst>
              <a:gd name="connsiteX0" fmla="*/ 47911 w 1095375"/>
              <a:gd name="connsiteY0" fmla="*/ 959358 h 962025"/>
              <a:gd name="connsiteX1" fmla="*/ 7144 w 1095375"/>
              <a:gd name="connsiteY1" fmla="*/ 893921 h 962025"/>
              <a:gd name="connsiteX2" fmla="*/ 1054799 w 1095375"/>
              <a:gd name="connsiteY2" fmla="*/ 7144 h 962025"/>
              <a:gd name="connsiteX3" fmla="*/ 1095566 w 1095375"/>
              <a:gd name="connsiteY3" fmla="*/ 72581 h 962025"/>
            </a:gdLst>
            <a:ahLst/>
            <a:cxnLst>
              <a:cxn ang="0">
                <a:pos x="connsiteX0" y="connsiteY0"/>
              </a:cxn>
              <a:cxn ang="0">
                <a:pos x="connsiteX1" y="connsiteY1"/>
              </a:cxn>
              <a:cxn ang="0">
                <a:pos x="connsiteX2" y="connsiteY2"/>
              </a:cxn>
              <a:cxn ang="0">
                <a:pos x="connsiteX3" y="connsiteY3"/>
              </a:cxn>
            </a:cxnLst>
            <a:rect l="l" t="t" r="r" b="b"/>
            <a:pathLst>
              <a:path w="1095375" h="962025">
                <a:moveTo>
                  <a:pt x="47911" y="959358"/>
                </a:moveTo>
                <a:lnTo>
                  <a:pt x="7144" y="893921"/>
                </a:lnTo>
                <a:lnTo>
                  <a:pt x="1054799" y="7144"/>
                </a:lnTo>
                <a:lnTo>
                  <a:pt x="1095566" y="72581"/>
                </a:lnTo>
                <a:close/>
              </a:path>
            </a:pathLst>
          </a:custGeom>
          <a:solidFill>
            <a:srgbClr val="504639"/>
          </a:solidFill>
          <a:ln w="952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AF153257-40BA-4940-BF8D-4DDAB3E48E3C}"/>
              </a:ext>
            </a:extLst>
          </p:cNvPr>
          <p:cNvSpPr/>
          <p:nvPr/>
        </p:nvSpPr>
        <p:spPr>
          <a:xfrm>
            <a:off x="1636379" y="3732898"/>
            <a:ext cx="1095502" cy="962136"/>
          </a:xfrm>
          <a:custGeom>
            <a:avLst/>
            <a:gdLst>
              <a:gd name="connsiteX0" fmla="*/ 1054799 w 1095375"/>
              <a:gd name="connsiteY0" fmla="*/ 959358 h 962025"/>
              <a:gd name="connsiteX1" fmla="*/ 7144 w 1095375"/>
              <a:gd name="connsiteY1" fmla="*/ 72581 h 962025"/>
              <a:gd name="connsiteX2" fmla="*/ 47911 w 1095375"/>
              <a:gd name="connsiteY2" fmla="*/ 7144 h 962025"/>
              <a:gd name="connsiteX3" fmla="*/ 1095566 w 1095375"/>
              <a:gd name="connsiteY3" fmla="*/ 893921 h 962025"/>
            </a:gdLst>
            <a:ahLst/>
            <a:cxnLst>
              <a:cxn ang="0">
                <a:pos x="connsiteX0" y="connsiteY0"/>
              </a:cxn>
              <a:cxn ang="0">
                <a:pos x="connsiteX1" y="connsiteY1"/>
              </a:cxn>
              <a:cxn ang="0">
                <a:pos x="connsiteX2" y="connsiteY2"/>
              </a:cxn>
              <a:cxn ang="0">
                <a:pos x="connsiteX3" y="connsiteY3"/>
              </a:cxn>
            </a:cxnLst>
            <a:rect l="l" t="t" r="r" b="b"/>
            <a:pathLst>
              <a:path w="1095375" h="962025">
                <a:moveTo>
                  <a:pt x="1054799" y="959358"/>
                </a:moveTo>
                <a:lnTo>
                  <a:pt x="7144" y="72581"/>
                </a:lnTo>
                <a:lnTo>
                  <a:pt x="47911" y="7144"/>
                </a:lnTo>
                <a:lnTo>
                  <a:pt x="1095566" y="893921"/>
                </a:lnTo>
                <a:close/>
              </a:path>
            </a:pathLst>
          </a:custGeom>
          <a:solidFill>
            <a:srgbClr val="504639"/>
          </a:solidFill>
          <a:ln w="952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4B885CC0-0B31-415C-BF5B-7658833BCB17}"/>
              </a:ext>
            </a:extLst>
          </p:cNvPr>
          <p:cNvSpPr/>
          <p:nvPr/>
        </p:nvSpPr>
        <p:spPr>
          <a:xfrm>
            <a:off x="2653196" y="4779437"/>
            <a:ext cx="85735" cy="1848064"/>
          </a:xfrm>
          <a:custGeom>
            <a:avLst/>
            <a:gdLst>
              <a:gd name="connsiteX0" fmla="*/ 7144 w 85725"/>
              <a:gd name="connsiteY0" fmla="*/ 7144 h 1847850"/>
              <a:gd name="connsiteX1" fmla="*/ 78867 w 85725"/>
              <a:gd name="connsiteY1" fmla="*/ 7144 h 1847850"/>
              <a:gd name="connsiteX2" fmla="*/ 78867 w 85725"/>
              <a:gd name="connsiteY2" fmla="*/ 1846041 h 1847850"/>
              <a:gd name="connsiteX3" fmla="*/ 7144 w 85725"/>
              <a:gd name="connsiteY3" fmla="*/ 1846041 h 1847850"/>
            </a:gdLst>
            <a:ahLst/>
            <a:cxnLst>
              <a:cxn ang="0">
                <a:pos x="connsiteX0" y="connsiteY0"/>
              </a:cxn>
              <a:cxn ang="0">
                <a:pos x="connsiteX1" y="connsiteY1"/>
              </a:cxn>
              <a:cxn ang="0">
                <a:pos x="connsiteX2" y="connsiteY2"/>
              </a:cxn>
              <a:cxn ang="0">
                <a:pos x="connsiteX3" y="connsiteY3"/>
              </a:cxn>
            </a:cxnLst>
            <a:rect l="l" t="t" r="r" b="b"/>
            <a:pathLst>
              <a:path w="85725" h="1847850">
                <a:moveTo>
                  <a:pt x="7144" y="7144"/>
                </a:moveTo>
                <a:lnTo>
                  <a:pt x="78867" y="7144"/>
                </a:lnTo>
                <a:lnTo>
                  <a:pt x="78867" y="1846041"/>
                </a:lnTo>
                <a:lnTo>
                  <a:pt x="7144" y="1846041"/>
                </a:lnTo>
                <a:close/>
              </a:path>
            </a:pathLst>
          </a:custGeom>
          <a:solidFill>
            <a:srgbClr val="504639"/>
          </a:solidFill>
          <a:ln w="952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A38BEAE0-82C4-4133-A4E8-A4218C0839BA}"/>
              </a:ext>
            </a:extLst>
          </p:cNvPr>
          <p:cNvSpPr/>
          <p:nvPr/>
        </p:nvSpPr>
        <p:spPr>
          <a:xfrm>
            <a:off x="1636379" y="4804108"/>
            <a:ext cx="85735" cy="1819486"/>
          </a:xfrm>
          <a:custGeom>
            <a:avLst/>
            <a:gdLst>
              <a:gd name="connsiteX0" fmla="*/ 7144 w 85725"/>
              <a:gd name="connsiteY0" fmla="*/ 7144 h 1819275"/>
              <a:gd name="connsiteX1" fmla="*/ 78867 w 85725"/>
              <a:gd name="connsiteY1" fmla="*/ 7144 h 1819275"/>
              <a:gd name="connsiteX2" fmla="*/ 78867 w 85725"/>
              <a:gd name="connsiteY2" fmla="*/ 1821466 h 1819275"/>
              <a:gd name="connsiteX3" fmla="*/ 7144 w 85725"/>
              <a:gd name="connsiteY3" fmla="*/ 1821466 h 1819275"/>
            </a:gdLst>
            <a:ahLst/>
            <a:cxnLst>
              <a:cxn ang="0">
                <a:pos x="connsiteX0" y="connsiteY0"/>
              </a:cxn>
              <a:cxn ang="0">
                <a:pos x="connsiteX1" y="connsiteY1"/>
              </a:cxn>
              <a:cxn ang="0">
                <a:pos x="connsiteX2" y="connsiteY2"/>
              </a:cxn>
              <a:cxn ang="0">
                <a:pos x="connsiteX3" y="connsiteY3"/>
              </a:cxn>
            </a:cxnLst>
            <a:rect l="l" t="t" r="r" b="b"/>
            <a:pathLst>
              <a:path w="85725" h="1819275">
                <a:moveTo>
                  <a:pt x="7144" y="7144"/>
                </a:moveTo>
                <a:lnTo>
                  <a:pt x="78867" y="7144"/>
                </a:lnTo>
                <a:lnTo>
                  <a:pt x="78867" y="1821466"/>
                </a:lnTo>
                <a:lnTo>
                  <a:pt x="7144" y="1821466"/>
                </a:lnTo>
                <a:close/>
              </a:path>
            </a:pathLst>
          </a:custGeom>
          <a:solidFill>
            <a:srgbClr val="504639"/>
          </a:solidFill>
          <a:ln w="952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E456F2AC-8A80-4078-B009-24B065D9A079}"/>
              </a:ext>
            </a:extLst>
          </p:cNvPr>
          <p:cNvSpPr/>
          <p:nvPr/>
        </p:nvSpPr>
        <p:spPr>
          <a:xfrm>
            <a:off x="1636379" y="4779437"/>
            <a:ext cx="1095502" cy="962136"/>
          </a:xfrm>
          <a:custGeom>
            <a:avLst/>
            <a:gdLst>
              <a:gd name="connsiteX0" fmla="*/ 47911 w 1095375"/>
              <a:gd name="connsiteY0" fmla="*/ 959358 h 962025"/>
              <a:gd name="connsiteX1" fmla="*/ 7144 w 1095375"/>
              <a:gd name="connsiteY1" fmla="*/ 893921 h 962025"/>
              <a:gd name="connsiteX2" fmla="*/ 1054799 w 1095375"/>
              <a:gd name="connsiteY2" fmla="*/ 7144 h 962025"/>
              <a:gd name="connsiteX3" fmla="*/ 1095566 w 1095375"/>
              <a:gd name="connsiteY3" fmla="*/ 72580 h 962025"/>
            </a:gdLst>
            <a:ahLst/>
            <a:cxnLst>
              <a:cxn ang="0">
                <a:pos x="connsiteX0" y="connsiteY0"/>
              </a:cxn>
              <a:cxn ang="0">
                <a:pos x="connsiteX1" y="connsiteY1"/>
              </a:cxn>
              <a:cxn ang="0">
                <a:pos x="connsiteX2" y="connsiteY2"/>
              </a:cxn>
              <a:cxn ang="0">
                <a:pos x="connsiteX3" y="connsiteY3"/>
              </a:cxn>
            </a:cxnLst>
            <a:rect l="l" t="t" r="r" b="b"/>
            <a:pathLst>
              <a:path w="1095375" h="962025">
                <a:moveTo>
                  <a:pt x="47911" y="959358"/>
                </a:moveTo>
                <a:lnTo>
                  <a:pt x="7144" y="893921"/>
                </a:lnTo>
                <a:lnTo>
                  <a:pt x="1054799" y="7144"/>
                </a:lnTo>
                <a:lnTo>
                  <a:pt x="1095566" y="72580"/>
                </a:lnTo>
                <a:close/>
              </a:path>
            </a:pathLst>
          </a:custGeom>
          <a:solidFill>
            <a:srgbClr val="504639"/>
          </a:solidFill>
          <a:ln w="952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A5064FD7-2FB5-4A6C-8CAA-DE94BB80A359}"/>
              </a:ext>
            </a:extLst>
          </p:cNvPr>
          <p:cNvSpPr/>
          <p:nvPr/>
        </p:nvSpPr>
        <p:spPr>
          <a:xfrm>
            <a:off x="1636379" y="5666316"/>
            <a:ext cx="1095502" cy="962136"/>
          </a:xfrm>
          <a:custGeom>
            <a:avLst/>
            <a:gdLst>
              <a:gd name="connsiteX0" fmla="*/ 1054799 w 1095375"/>
              <a:gd name="connsiteY0" fmla="*/ 959358 h 962025"/>
              <a:gd name="connsiteX1" fmla="*/ 7144 w 1095375"/>
              <a:gd name="connsiteY1" fmla="*/ 72580 h 962025"/>
              <a:gd name="connsiteX2" fmla="*/ 47911 w 1095375"/>
              <a:gd name="connsiteY2" fmla="*/ 7144 h 962025"/>
              <a:gd name="connsiteX3" fmla="*/ 1095566 w 1095375"/>
              <a:gd name="connsiteY3" fmla="*/ 893921 h 962025"/>
            </a:gdLst>
            <a:ahLst/>
            <a:cxnLst>
              <a:cxn ang="0">
                <a:pos x="connsiteX0" y="connsiteY0"/>
              </a:cxn>
              <a:cxn ang="0">
                <a:pos x="connsiteX1" y="connsiteY1"/>
              </a:cxn>
              <a:cxn ang="0">
                <a:pos x="connsiteX2" y="connsiteY2"/>
              </a:cxn>
              <a:cxn ang="0">
                <a:pos x="connsiteX3" y="connsiteY3"/>
              </a:cxn>
            </a:cxnLst>
            <a:rect l="l" t="t" r="r" b="b"/>
            <a:pathLst>
              <a:path w="1095375" h="962025">
                <a:moveTo>
                  <a:pt x="1054799" y="959358"/>
                </a:moveTo>
                <a:lnTo>
                  <a:pt x="7144" y="72580"/>
                </a:lnTo>
                <a:lnTo>
                  <a:pt x="47911" y="7144"/>
                </a:lnTo>
                <a:lnTo>
                  <a:pt x="1095566" y="893921"/>
                </a:lnTo>
                <a:close/>
              </a:path>
            </a:pathLst>
          </a:custGeom>
          <a:solidFill>
            <a:srgbClr val="504639"/>
          </a:solidFill>
          <a:ln w="952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AD4215D4-0791-41F5-9667-27009CA97981}"/>
              </a:ext>
            </a:extLst>
          </p:cNvPr>
          <p:cNvSpPr/>
          <p:nvPr/>
        </p:nvSpPr>
        <p:spPr>
          <a:xfrm>
            <a:off x="1551598" y="2728942"/>
            <a:ext cx="7620882" cy="152418"/>
          </a:xfrm>
          <a:custGeom>
            <a:avLst/>
            <a:gdLst>
              <a:gd name="connsiteX0" fmla="*/ 7545610 w 7620000"/>
              <a:gd name="connsiteY0" fmla="*/ 148876 h 152400"/>
              <a:gd name="connsiteX1" fmla="*/ 78010 w 7620000"/>
              <a:gd name="connsiteY1" fmla="*/ 148876 h 152400"/>
              <a:gd name="connsiteX2" fmla="*/ 7144 w 7620000"/>
              <a:gd name="connsiteY2" fmla="*/ 78010 h 152400"/>
              <a:gd name="connsiteX3" fmla="*/ 78010 w 7620000"/>
              <a:gd name="connsiteY3" fmla="*/ 7144 h 152400"/>
              <a:gd name="connsiteX4" fmla="*/ 7545610 w 7620000"/>
              <a:gd name="connsiteY4" fmla="*/ 7144 h 152400"/>
              <a:gd name="connsiteX5" fmla="*/ 7616476 w 7620000"/>
              <a:gd name="connsiteY5" fmla="*/ 78010 h 152400"/>
              <a:gd name="connsiteX6" fmla="*/ 7545610 w 7620000"/>
              <a:gd name="connsiteY6" fmla="*/ 148876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00" h="152400">
                <a:moveTo>
                  <a:pt x="7545610" y="148876"/>
                </a:moveTo>
                <a:lnTo>
                  <a:pt x="78010" y="148876"/>
                </a:lnTo>
                <a:cubicBezTo>
                  <a:pt x="38862" y="148876"/>
                  <a:pt x="7144" y="117158"/>
                  <a:pt x="7144" y="78010"/>
                </a:cubicBezTo>
                <a:cubicBezTo>
                  <a:pt x="7144" y="38862"/>
                  <a:pt x="38862" y="7144"/>
                  <a:pt x="78010" y="7144"/>
                </a:cubicBezTo>
                <a:lnTo>
                  <a:pt x="7545610" y="7144"/>
                </a:lnTo>
                <a:cubicBezTo>
                  <a:pt x="7584757" y="7144"/>
                  <a:pt x="7616476" y="38862"/>
                  <a:pt x="7616476" y="78010"/>
                </a:cubicBezTo>
                <a:cubicBezTo>
                  <a:pt x="7616476" y="117158"/>
                  <a:pt x="7584757" y="148876"/>
                  <a:pt x="7545610" y="148876"/>
                </a:cubicBezTo>
                <a:close/>
              </a:path>
            </a:pathLst>
          </a:custGeom>
          <a:solidFill>
            <a:srgbClr val="705E53"/>
          </a:solidFill>
          <a:ln w="952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B870CE84-0BDF-4F03-92AF-8EEF944FEB15}"/>
              </a:ext>
            </a:extLst>
          </p:cNvPr>
          <p:cNvSpPr/>
          <p:nvPr/>
        </p:nvSpPr>
        <p:spPr>
          <a:xfrm>
            <a:off x="1551598" y="4660550"/>
            <a:ext cx="7620882" cy="152418"/>
          </a:xfrm>
          <a:custGeom>
            <a:avLst/>
            <a:gdLst>
              <a:gd name="connsiteX0" fmla="*/ 7545610 w 7620000"/>
              <a:gd name="connsiteY0" fmla="*/ 148876 h 152400"/>
              <a:gd name="connsiteX1" fmla="*/ 78010 w 7620000"/>
              <a:gd name="connsiteY1" fmla="*/ 148876 h 152400"/>
              <a:gd name="connsiteX2" fmla="*/ 7144 w 7620000"/>
              <a:gd name="connsiteY2" fmla="*/ 78010 h 152400"/>
              <a:gd name="connsiteX3" fmla="*/ 78010 w 7620000"/>
              <a:gd name="connsiteY3" fmla="*/ 7144 h 152400"/>
              <a:gd name="connsiteX4" fmla="*/ 7545610 w 7620000"/>
              <a:gd name="connsiteY4" fmla="*/ 7144 h 152400"/>
              <a:gd name="connsiteX5" fmla="*/ 7616476 w 7620000"/>
              <a:gd name="connsiteY5" fmla="*/ 78010 h 152400"/>
              <a:gd name="connsiteX6" fmla="*/ 7545610 w 7620000"/>
              <a:gd name="connsiteY6" fmla="*/ 148876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00" h="152400">
                <a:moveTo>
                  <a:pt x="7545610" y="148876"/>
                </a:moveTo>
                <a:lnTo>
                  <a:pt x="78010" y="148876"/>
                </a:lnTo>
                <a:cubicBezTo>
                  <a:pt x="38862" y="148876"/>
                  <a:pt x="7144" y="117158"/>
                  <a:pt x="7144" y="78010"/>
                </a:cubicBezTo>
                <a:cubicBezTo>
                  <a:pt x="7144" y="38862"/>
                  <a:pt x="38862" y="7144"/>
                  <a:pt x="78010" y="7144"/>
                </a:cubicBezTo>
                <a:lnTo>
                  <a:pt x="7545610" y="7144"/>
                </a:lnTo>
                <a:cubicBezTo>
                  <a:pt x="7584757" y="7144"/>
                  <a:pt x="7616476" y="38862"/>
                  <a:pt x="7616476" y="78010"/>
                </a:cubicBezTo>
                <a:cubicBezTo>
                  <a:pt x="7616476" y="117158"/>
                  <a:pt x="7584757" y="148876"/>
                  <a:pt x="7545610" y="148876"/>
                </a:cubicBezTo>
                <a:close/>
              </a:path>
            </a:pathLst>
          </a:custGeom>
          <a:solidFill>
            <a:srgbClr val="705E53"/>
          </a:solidFill>
          <a:ln w="952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623E48B2-7CD6-4910-B6D0-23238F418B84}"/>
              </a:ext>
            </a:extLst>
          </p:cNvPr>
          <p:cNvSpPr/>
          <p:nvPr/>
        </p:nvSpPr>
        <p:spPr>
          <a:xfrm>
            <a:off x="2031129" y="4161560"/>
            <a:ext cx="257205" cy="466779"/>
          </a:xfrm>
          <a:custGeom>
            <a:avLst/>
            <a:gdLst>
              <a:gd name="connsiteX0" fmla="*/ 258890 w 257175"/>
              <a:gd name="connsiteY0" fmla="*/ 7144 h 466725"/>
              <a:gd name="connsiteX1" fmla="*/ 258890 w 257175"/>
              <a:gd name="connsiteY1" fmla="*/ 465106 h 466725"/>
              <a:gd name="connsiteX2" fmla="*/ 7144 w 257175"/>
              <a:gd name="connsiteY2" fmla="*/ 465106 h 466725"/>
              <a:gd name="connsiteX3" fmla="*/ 7144 w 257175"/>
              <a:gd name="connsiteY3" fmla="*/ 7144 h 466725"/>
            </a:gdLst>
            <a:ahLst/>
            <a:cxnLst>
              <a:cxn ang="0">
                <a:pos x="connsiteX0" y="connsiteY0"/>
              </a:cxn>
              <a:cxn ang="0">
                <a:pos x="connsiteX1" y="connsiteY1"/>
              </a:cxn>
              <a:cxn ang="0">
                <a:pos x="connsiteX2" y="connsiteY2"/>
              </a:cxn>
              <a:cxn ang="0">
                <a:pos x="connsiteX3" y="connsiteY3"/>
              </a:cxn>
            </a:cxnLst>
            <a:rect l="l" t="t" r="r" b="b"/>
            <a:pathLst>
              <a:path w="257175" h="466725">
                <a:moveTo>
                  <a:pt x="258890" y="7144"/>
                </a:moveTo>
                <a:lnTo>
                  <a:pt x="258890" y="465106"/>
                </a:lnTo>
                <a:lnTo>
                  <a:pt x="7144" y="465106"/>
                </a:lnTo>
                <a:lnTo>
                  <a:pt x="7144" y="7144"/>
                </a:lnTo>
                <a:close/>
              </a:path>
            </a:pathLst>
          </a:custGeom>
          <a:solidFill>
            <a:srgbClr val="E9B964"/>
          </a:solidFill>
          <a:ln w="952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ACC27E19-1D77-4EF9-8F7E-70E701BF4801}"/>
              </a:ext>
            </a:extLst>
          </p:cNvPr>
          <p:cNvSpPr/>
          <p:nvPr/>
        </p:nvSpPr>
        <p:spPr>
          <a:xfrm>
            <a:off x="2351253" y="4161607"/>
            <a:ext cx="257205" cy="466779"/>
          </a:xfrm>
          <a:custGeom>
            <a:avLst/>
            <a:gdLst>
              <a:gd name="connsiteX0" fmla="*/ 258890 w 257175"/>
              <a:gd name="connsiteY0" fmla="*/ 7144 h 466725"/>
              <a:gd name="connsiteX1" fmla="*/ 258890 w 257175"/>
              <a:gd name="connsiteY1" fmla="*/ 465106 h 466725"/>
              <a:gd name="connsiteX2" fmla="*/ 7144 w 257175"/>
              <a:gd name="connsiteY2" fmla="*/ 465106 h 466725"/>
              <a:gd name="connsiteX3" fmla="*/ 7144 w 257175"/>
              <a:gd name="connsiteY3" fmla="*/ 7144 h 466725"/>
            </a:gdLst>
            <a:ahLst/>
            <a:cxnLst>
              <a:cxn ang="0">
                <a:pos x="connsiteX0" y="connsiteY0"/>
              </a:cxn>
              <a:cxn ang="0">
                <a:pos x="connsiteX1" y="connsiteY1"/>
              </a:cxn>
              <a:cxn ang="0">
                <a:pos x="connsiteX2" y="connsiteY2"/>
              </a:cxn>
              <a:cxn ang="0">
                <a:pos x="connsiteX3" y="connsiteY3"/>
              </a:cxn>
            </a:cxnLst>
            <a:rect l="l" t="t" r="r" b="b"/>
            <a:pathLst>
              <a:path w="257175" h="466725">
                <a:moveTo>
                  <a:pt x="258890" y="7144"/>
                </a:moveTo>
                <a:lnTo>
                  <a:pt x="258890" y="465106"/>
                </a:lnTo>
                <a:lnTo>
                  <a:pt x="7144" y="465106"/>
                </a:lnTo>
                <a:lnTo>
                  <a:pt x="7144" y="7144"/>
                </a:lnTo>
                <a:close/>
              </a:path>
            </a:pathLst>
          </a:custGeom>
          <a:solidFill>
            <a:srgbClr val="C59A50"/>
          </a:solidFill>
          <a:ln w="952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2979CEFB-B331-4AC3-AD89-7C6A0DFBFCAD}"/>
              </a:ext>
            </a:extLst>
          </p:cNvPr>
          <p:cNvSpPr/>
          <p:nvPr/>
        </p:nvSpPr>
        <p:spPr>
          <a:xfrm>
            <a:off x="2308731" y="4120610"/>
            <a:ext cx="333414" cy="552514"/>
          </a:xfrm>
          <a:custGeom>
            <a:avLst/>
            <a:gdLst>
              <a:gd name="connsiteX0" fmla="*/ 7144 w 333375"/>
              <a:gd name="connsiteY0" fmla="*/ 7144 h 552450"/>
              <a:gd name="connsiteX1" fmla="*/ 7144 w 333375"/>
              <a:gd name="connsiteY1" fmla="*/ 546926 h 552450"/>
              <a:gd name="connsiteX2" fmla="*/ 327184 w 333375"/>
              <a:gd name="connsiteY2" fmla="*/ 546926 h 552450"/>
              <a:gd name="connsiteX3" fmla="*/ 327184 w 333375"/>
              <a:gd name="connsiteY3" fmla="*/ 7144 h 552450"/>
              <a:gd name="connsiteX4" fmla="*/ 7144 w 333375"/>
              <a:gd name="connsiteY4" fmla="*/ 7144 h 552450"/>
              <a:gd name="connsiteX5" fmla="*/ 41338 w 333375"/>
              <a:gd name="connsiteY5" fmla="*/ 506063 h 552450"/>
              <a:gd name="connsiteX6" fmla="*/ 41338 w 333375"/>
              <a:gd name="connsiteY6" fmla="*/ 48196 h 552450"/>
              <a:gd name="connsiteX7" fmla="*/ 293084 w 333375"/>
              <a:gd name="connsiteY7" fmla="*/ 48196 h 552450"/>
              <a:gd name="connsiteX8" fmla="*/ 293084 w 333375"/>
              <a:gd name="connsiteY8" fmla="*/ 506063 h 552450"/>
              <a:gd name="connsiteX9" fmla="*/ 41338 w 333375"/>
              <a:gd name="connsiteY9" fmla="*/ 506063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3375" h="552450">
                <a:moveTo>
                  <a:pt x="7144" y="7144"/>
                </a:moveTo>
                <a:lnTo>
                  <a:pt x="7144" y="546926"/>
                </a:lnTo>
                <a:lnTo>
                  <a:pt x="327184" y="546926"/>
                </a:lnTo>
                <a:lnTo>
                  <a:pt x="327184" y="7144"/>
                </a:lnTo>
                <a:lnTo>
                  <a:pt x="7144" y="7144"/>
                </a:lnTo>
                <a:close/>
                <a:moveTo>
                  <a:pt x="41338" y="506063"/>
                </a:moveTo>
                <a:lnTo>
                  <a:pt x="41338" y="48196"/>
                </a:lnTo>
                <a:lnTo>
                  <a:pt x="293084" y="48196"/>
                </a:lnTo>
                <a:lnTo>
                  <a:pt x="293084" y="506063"/>
                </a:lnTo>
                <a:lnTo>
                  <a:pt x="41338" y="506063"/>
                </a:lnTo>
                <a:close/>
              </a:path>
            </a:pathLst>
          </a:custGeom>
          <a:solidFill>
            <a:srgbClr val="B68B40"/>
          </a:solidFill>
          <a:ln w="952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8BBFF8C1-8515-4389-9FA3-58BF082172A0}"/>
              </a:ext>
            </a:extLst>
          </p:cNvPr>
          <p:cNvSpPr/>
          <p:nvPr/>
        </p:nvSpPr>
        <p:spPr>
          <a:xfrm>
            <a:off x="2342930" y="4171480"/>
            <a:ext cx="257205" cy="466779"/>
          </a:xfrm>
          <a:custGeom>
            <a:avLst/>
            <a:gdLst>
              <a:gd name="connsiteX0" fmla="*/ 27527 w 257175"/>
              <a:gd name="connsiteY0" fmla="*/ 7144 h 466725"/>
              <a:gd name="connsiteX1" fmla="*/ 7144 w 257175"/>
              <a:gd name="connsiteY1" fmla="*/ 7144 h 466725"/>
              <a:gd name="connsiteX2" fmla="*/ 7144 w 257175"/>
              <a:gd name="connsiteY2" fmla="*/ 44387 h 466725"/>
              <a:gd name="connsiteX3" fmla="*/ 238411 w 257175"/>
              <a:gd name="connsiteY3" fmla="*/ 465106 h 466725"/>
              <a:gd name="connsiteX4" fmla="*/ 258890 w 257175"/>
              <a:gd name="connsiteY4" fmla="*/ 465106 h 466725"/>
              <a:gd name="connsiteX5" fmla="*/ 258890 w 257175"/>
              <a:gd name="connsiteY5" fmla="*/ 427958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175" h="466725">
                <a:moveTo>
                  <a:pt x="27527" y="7144"/>
                </a:moveTo>
                <a:lnTo>
                  <a:pt x="7144" y="7144"/>
                </a:lnTo>
                <a:lnTo>
                  <a:pt x="7144" y="44387"/>
                </a:lnTo>
                <a:lnTo>
                  <a:pt x="238411" y="465106"/>
                </a:lnTo>
                <a:lnTo>
                  <a:pt x="258890" y="465106"/>
                </a:lnTo>
                <a:lnTo>
                  <a:pt x="258890" y="427958"/>
                </a:lnTo>
                <a:close/>
              </a:path>
            </a:pathLst>
          </a:custGeom>
          <a:solidFill>
            <a:srgbClr val="B68B40"/>
          </a:solidFill>
          <a:ln w="952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49BEE1F3-1CC6-4961-86AD-254835FE069C}"/>
              </a:ext>
            </a:extLst>
          </p:cNvPr>
          <p:cNvSpPr/>
          <p:nvPr/>
        </p:nvSpPr>
        <p:spPr>
          <a:xfrm>
            <a:off x="2351218" y="4161573"/>
            <a:ext cx="257205" cy="466779"/>
          </a:xfrm>
          <a:custGeom>
            <a:avLst/>
            <a:gdLst>
              <a:gd name="connsiteX0" fmla="*/ 27527 w 257175"/>
              <a:gd name="connsiteY0" fmla="*/ 7144 h 466725"/>
              <a:gd name="connsiteX1" fmla="*/ 7144 w 257175"/>
              <a:gd name="connsiteY1" fmla="*/ 7144 h 466725"/>
              <a:gd name="connsiteX2" fmla="*/ 7144 w 257175"/>
              <a:gd name="connsiteY2" fmla="*/ 44291 h 466725"/>
              <a:gd name="connsiteX3" fmla="*/ 238506 w 257175"/>
              <a:gd name="connsiteY3" fmla="*/ 465106 h 466725"/>
              <a:gd name="connsiteX4" fmla="*/ 258889 w 257175"/>
              <a:gd name="connsiteY4" fmla="*/ 465106 h 466725"/>
              <a:gd name="connsiteX5" fmla="*/ 258889 w 257175"/>
              <a:gd name="connsiteY5" fmla="*/ 427958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175" h="466725">
                <a:moveTo>
                  <a:pt x="27527" y="7144"/>
                </a:moveTo>
                <a:lnTo>
                  <a:pt x="7144" y="7144"/>
                </a:lnTo>
                <a:lnTo>
                  <a:pt x="7144" y="44291"/>
                </a:lnTo>
                <a:lnTo>
                  <a:pt x="238506" y="465106"/>
                </a:lnTo>
                <a:lnTo>
                  <a:pt x="258889" y="465106"/>
                </a:lnTo>
                <a:lnTo>
                  <a:pt x="258889" y="427958"/>
                </a:lnTo>
                <a:close/>
              </a:path>
            </a:pathLst>
          </a:custGeom>
          <a:solidFill>
            <a:srgbClr val="E9B964"/>
          </a:solidFill>
          <a:ln w="952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C9EB3B8F-C25B-4613-B3F1-4E9932F85AEE}"/>
              </a:ext>
            </a:extLst>
          </p:cNvPr>
          <p:cNvSpPr/>
          <p:nvPr/>
        </p:nvSpPr>
        <p:spPr>
          <a:xfrm>
            <a:off x="2005992" y="4120610"/>
            <a:ext cx="333414" cy="552514"/>
          </a:xfrm>
          <a:custGeom>
            <a:avLst/>
            <a:gdLst>
              <a:gd name="connsiteX0" fmla="*/ 7144 w 333375"/>
              <a:gd name="connsiteY0" fmla="*/ 7144 h 552450"/>
              <a:gd name="connsiteX1" fmla="*/ 7144 w 333375"/>
              <a:gd name="connsiteY1" fmla="*/ 546926 h 552450"/>
              <a:gd name="connsiteX2" fmla="*/ 327184 w 333375"/>
              <a:gd name="connsiteY2" fmla="*/ 546926 h 552450"/>
              <a:gd name="connsiteX3" fmla="*/ 327184 w 333375"/>
              <a:gd name="connsiteY3" fmla="*/ 7144 h 552450"/>
              <a:gd name="connsiteX4" fmla="*/ 7144 w 333375"/>
              <a:gd name="connsiteY4" fmla="*/ 7144 h 552450"/>
              <a:gd name="connsiteX5" fmla="*/ 41338 w 333375"/>
              <a:gd name="connsiteY5" fmla="*/ 506063 h 552450"/>
              <a:gd name="connsiteX6" fmla="*/ 41338 w 333375"/>
              <a:gd name="connsiteY6" fmla="*/ 48196 h 552450"/>
              <a:gd name="connsiteX7" fmla="*/ 293084 w 333375"/>
              <a:gd name="connsiteY7" fmla="*/ 48196 h 552450"/>
              <a:gd name="connsiteX8" fmla="*/ 293084 w 333375"/>
              <a:gd name="connsiteY8" fmla="*/ 506063 h 552450"/>
              <a:gd name="connsiteX9" fmla="*/ 41338 w 333375"/>
              <a:gd name="connsiteY9" fmla="*/ 506063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3375" h="552450">
                <a:moveTo>
                  <a:pt x="7144" y="7144"/>
                </a:moveTo>
                <a:lnTo>
                  <a:pt x="7144" y="546926"/>
                </a:lnTo>
                <a:lnTo>
                  <a:pt x="327184" y="546926"/>
                </a:lnTo>
                <a:lnTo>
                  <a:pt x="327184" y="7144"/>
                </a:lnTo>
                <a:lnTo>
                  <a:pt x="7144" y="7144"/>
                </a:lnTo>
                <a:close/>
                <a:moveTo>
                  <a:pt x="41338" y="506063"/>
                </a:moveTo>
                <a:lnTo>
                  <a:pt x="41338" y="48196"/>
                </a:lnTo>
                <a:lnTo>
                  <a:pt x="293084" y="48196"/>
                </a:lnTo>
                <a:lnTo>
                  <a:pt x="293084" y="506063"/>
                </a:lnTo>
                <a:lnTo>
                  <a:pt x="41338" y="506063"/>
                </a:lnTo>
                <a:close/>
              </a:path>
            </a:pathLst>
          </a:custGeom>
          <a:solidFill>
            <a:srgbClr val="C59C55"/>
          </a:solidFill>
          <a:ln w="952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4D0EAE3D-9079-4916-ABA6-9AFE411D215F}"/>
              </a:ext>
            </a:extLst>
          </p:cNvPr>
          <p:cNvSpPr/>
          <p:nvPr/>
        </p:nvSpPr>
        <p:spPr>
          <a:xfrm>
            <a:off x="2043525" y="4161573"/>
            <a:ext cx="257205" cy="466779"/>
          </a:xfrm>
          <a:custGeom>
            <a:avLst/>
            <a:gdLst>
              <a:gd name="connsiteX0" fmla="*/ 27622 w 257175"/>
              <a:gd name="connsiteY0" fmla="*/ 7144 h 466725"/>
              <a:gd name="connsiteX1" fmla="*/ 7144 w 257175"/>
              <a:gd name="connsiteY1" fmla="*/ 7144 h 466725"/>
              <a:gd name="connsiteX2" fmla="*/ 7144 w 257175"/>
              <a:gd name="connsiteY2" fmla="*/ 44291 h 466725"/>
              <a:gd name="connsiteX3" fmla="*/ 238506 w 257175"/>
              <a:gd name="connsiteY3" fmla="*/ 465106 h 466725"/>
              <a:gd name="connsiteX4" fmla="*/ 258889 w 257175"/>
              <a:gd name="connsiteY4" fmla="*/ 465106 h 466725"/>
              <a:gd name="connsiteX5" fmla="*/ 258889 w 257175"/>
              <a:gd name="connsiteY5" fmla="*/ 427958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175" h="466725">
                <a:moveTo>
                  <a:pt x="27622" y="7144"/>
                </a:moveTo>
                <a:lnTo>
                  <a:pt x="7144" y="7144"/>
                </a:lnTo>
                <a:lnTo>
                  <a:pt x="7144" y="44291"/>
                </a:lnTo>
                <a:lnTo>
                  <a:pt x="238506" y="465106"/>
                </a:lnTo>
                <a:lnTo>
                  <a:pt x="258889" y="465106"/>
                </a:lnTo>
                <a:lnTo>
                  <a:pt x="258889" y="427958"/>
                </a:lnTo>
                <a:close/>
              </a:path>
            </a:pathLst>
          </a:custGeom>
          <a:solidFill>
            <a:srgbClr val="C59C55"/>
          </a:solidFill>
          <a:ln w="952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3A9E48F3-3CF6-4D2A-8134-8B386234E3F3}"/>
              </a:ext>
            </a:extLst>
          </p:cNvPr>
          <p:cNvSpPr/>
          <p:nvPr/>
        </p:nvSpPr>
        <p:spPr>
          <a:xfrm>
            <a:off x="2031046" y="4161573"/>
            <a:ext cx="257205" cy="466779"/>
          </a:xfrm>
          <a:custGeom>
            <a:avLst/>
            <a:gdLst>
              <a:gd name="connsiteX0" fmla="*/ 27622 w 257175"/>
              <a:gd name="connsiteY0" fmla="*/ 7144 h 466725"/>
              <a:gd name="connsiteX1" fmla="*/ 7144 w 257175"/>
              <a:gd name="connsiteY1" fmla="*/ 7144 h 466725"/>
              <a:gd name="connsiteX2" fmla="*/ 7144 w 257175"/>
              <a:gd name="connsiteY2" fmla="*/ 44291 h 466725"/>
              <a:gd name="connsiteX3" fmla="*/ 238506 w 257175"/>
              <a:gd name="connsiteY3" fmla="*/ 465106 h 466725"/>
              <a:gd name="connsiteX4" fmla="*/ 258985 w 257175"/>
              <a:gd name="connsiteY4" fmla="*/ 465106 h 466725"/>
              <a:gd name="connsiteX5" fmla="*/ 258985 w 257175"/>
              <a:gd name="connsiteY5" fmla="*/ 427958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175" h="466725">
                <a:moveTo>
                  <a:pt x="27622" y="7144"/>
                </a:moveTo>
                <a:lnTo>
                  <a:pt x="7144" y="7144"/>
                </a:lnTo>
                <a:lnTo>
                  <a:pt x="7144" y="44291"/>
                </a:lnTo>
                <a:lnTo>
                  <a:pt x="238506" y="465106"/>
                </a:lnTo>
                <a:lnTo>
                  <a:pt x="258985" y="465106"/>
                </a:lnTo>
                <a:lnTo>
                  <a:pt x="258985" y="427958"/>
                </a:lnTo>
                <a:close/>
              </a:path>
            </a:pathLst>
          </a:custGeom>
          <a:solidFill>
            <a:srgbClr val="FAD186"/>
          </a:solidFill>
          <a:ln w="952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E4511FFB-9FA1-410F-AE67-F68F015420A8}"/>
              </a:ext>
            </a:extLst>
          </p:cNvPr>
          <p:cNvSpPr/>
          <p:nvPr/>
        </p:nvSpPr>
        <p:spPr>
          <a:xfrm>
            <a:off x="1996847" y="4120610"/>
            <a:ext cx="333414" cy="552514"/>
          </a:xfrm>
          <a:custGeom>
            <a:avLst/>
            <a:gdLst>
              <a:gd name="connsiteX0" fmla="*/ 7144 w 333375"/>
              <a:gd name="connsiteY0" fmla="*/ 7144 h 552450"/>
              <a:gd name="connsiteX1" fmla="*/ 7144 w 333375"/>
              <a:gd name="connsiteY1" fmla="*/ 546926 h 552450"/>
              <a:gd name="connsiteX2" fmla="*/ 327279 w 333375"/>
              <a:gd name="connsiteY2" fmla="*/ 546926 h 552450"/>
              <a:gd name="connsiteX3" fmla="*/ 327279 w 333375"/>
              <a:gd name="connsiteY3" fmla="*/ 7144 h 552450"/>
              <a:gd name="connsiteX4" fmla="*/ 7144 w 333375"/>
              <a:gd name="connsiteY4" fmla="*/ 7144 h 552450"/>
              <a:gd name="connsiteX5" fmla="*/ 41338 w 333375"/>
              <a:gd name="connsiteY5" fmla="*/ 506063 h 552450"/>
              <a:gd name="connsiteX6" fmla="*/ 41338 w 333375"/>
              <a:gd name="connsiteY6" fmla="*/ 48196 h 552450"/>
              <a:gd name="connsiteX7" fmla="*/ 293084 w 333375"/>
              <a:gd name="connsiteY7" fmla="*/ 48196 h 552450"/>
              <a:gd name="connsiteX8" fmla="*/ 293084 w 333375"/>
              <a:gd name="connsiteY8" fmla="*/ 506063 h 552450"/>
              <a:gd name="connsiteX9" fmla="*/ 41338 w 333375"/>
              <a:gd name="connsiteY9" fmla="*/ 506063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3375" h="552450">
                <a:moveTo>
                  <a:pt x="7144" y="7144"/>
                </a:moveTo>
                <a:lnTo>
                  <a:pt x="7144" y="546926"/>
                </a:lnTo>
                <a:lnTo>
                  <a:pt x="327279" y="546926"/>
                </a:lnTo>
                <a:lnTo>
                  <a:pt x="327279" y="7144"/>
                </a:lnTo>
                <a:lnTo>
                  <a:pt x="7144" y="7144"/>
                </a:lnTo>
                <a:close/>
                <a:moveTo>
                  <a:pt x="41338" y="506063"/>
                </a:moveTo>
                <a:lnTo>
                  <a:pt x="41338" y="48196"/>
                </a:lnTo>
                <a:lnTo>
                  <a:pt x="293084" y="48196"/>
                </a:lnTo>
                <a:lnTo>
                  <a:pt x="293084" y="506063"/>
                </a:lnTo>
                <a:lnTo>
                  <a:pt x="41338" y="506063"/>
                </a:lnTo>
                <a:close/>
              </a:path>
            </a:pathLst>
          </a:custGeom>
          <a:solidFill>
            <a:srgbClr val="FAD186"/>
          </a:solidFill>
          <a:ln w="952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9AA99817-975C-41EC-A6E1-212EAAC3A3A8}"/>
              </a:ext>
            </a:extLst>
          </p:cNvPr>
          <p:cNvSpPr/>
          <p:nvPr/>
        </p:nvSpPr>
        <p:spPr>
          <a:xfrm>
            <a:off x="2317115" y="4120610"/>
            <a:ext cx="333414" cy="552514"/>
          </a:xfrm>
          <a:custGeom>
            <a:avLst/>
            <a:gdLst>
              <a:gd name="connsiteX0" fmla="*/ 7144 w 333375"/>
              <a:gd name="connsiteY0" fmla="*/ 7144 h 552450"/>
              <a:gd name="connsiteX1" fmla="*/ 7144 w 333375"/>
              <a:gd name="connsiteY1" fmla="*/ 546926 h 552450"/>
              <a:gd name="connsiteX2" fmla="*/ 327184 w 333375"/>
              <a:gd name="connsiteY2" fmla="*/ 546926 h 552450"/>
              <a:gd name="connsiteX3" fmla="*/ 327184 w 333375"/>
              <a:gd name="connsiteY3" fmla="*/ 7144 h 552450"/>
              <a:gd name="connsiteX4" fmla="*/ 7144 w 333375"/>
              <a:gd name="connsiteY4" fmla="*/ 7144 h 552450"/>
              <a:gd name="connsiteX5" fmla="*/ 292989 w 333375"/>
              <a:gd name="connsiteY5" fmla="*/ 506063 h 552450"/>
              <a:gd name="connsiteX6" fmla="*/ 41243 w 333375"/>
              <a:gd name="connsiteY6" fmla="*/ 506063 h 552450"/>
              <a:gd name="connsiteX7" fmla="*/ 41243 w 333375"/>
              <a:gd name="connsiteY7" fmla="*/ 48196 h 552450"/>
              <a:gd name="connsiteX8" fmla="*/ 292989 w 333375"/>
              <a:gd name="connsiteY8" fmla="*/ 48196 h 552450"/>
              <a:gd name="connsiteX9" fmla="*/ 292989 w 333375"/>
              <a:gd name="connsiteY9" fmla="*/ 506063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3375" h="552450">
                <a:moveTo>
                  <a:pt x="7144" y="7144"/>
                </a:moveTo>
                <a:lnTo>
                  <a:pt x="7144" y="546926"/>
                </a:lnTo>
                <a:lnTo>
                  <a:pt x="327184" y="546926"/>
                </a:lnTo>
                <a:lnTo>
                  <a:pt x="327184" y="7144"/>
                </a:lnTo>
                <a:lnTo>
                  <a:pt x="7144" y="7144"/>
                </a:lnTo>
                <a:close/>
                <a:moveTo>
                  <a:pt x="292989" y="506063"/>
                </a:moveTo>
                <a:lnTo>
                  <a:pt x="41243" y="506063"/>
                </a:lnTo>
                <a:lnTo>
                  <a:pt x="41243" y="48196"/>
                </a:lnTo>
                <a:lnTo>
                  <a:pt x="292989" y="48196"/>
                </a:lnTo>
                <a:lnTo>
                  <a:pt x="292989" y="506063"/>
                </a:lnTo>
                <a:close/>
              </a:path>
            </a:pathLst>
          </a:custGeom>
          <a:solidFill>
            <a:srgbClr val="E9B65C"/>
          </a:solidFill>
          <a:ln w="952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5954016E-2B08-422D-BFF7-7E1C9DE5AFC0}"/>
              </a:ext>
            </a:extLst>
          </p:cNvPr>
          <p:cNvSpPr/>
          <p:nvPr/>
        </p:nvSpPr>
        <p:spPr>
          <a:xfrm>
            <a:off x="2097412" y="3621484"/>
            <a:ext cx="257205" cy="466779"/>
          </a:xfrm>
          <a:custGeom>
            <a:avLst/>
            <a:gdLst>
              <a:gd name="connsiteX0" fmla="*/ 258890 w 257175"/>
              <a:gd name="connsiteY0" fmla="*/ 7144 h 466725"/>
              <a:gd name="connsiteX1" fmla="*/ 258890 w 257175"/>
              <a:gd name="connsiteY1" fmla="*/ 465106 h 466725"/>
              <a:gd name="connsiteX2" fmla="*/ 7144 w 257175"/>
              <a:gd name="connsiteY2" fmla="*/ 465106 h 466725"/>
              <a:gd name="connsiteX3" fmla="*/ 7144 w 257175"/>
              <a:gd name="connsiteY3" fmla="*/ 7144 h 466725"/>
            </a:gdLst>
            <a:ahLst/>
            <a:cxnLst>
              <a:cxn ang="0">
                <a:pos x="connsiteX0" y="connsiteY0"/>
              </a:cxn>
              <a:cxn ang="0">
                <a:pos x="connsiteX1" y="connsiteY1"/>
              </a:cxn>
              <a:cxn ang="0">
                <a:pos x="connsiteX2" y="connsiteY2"/>
              </a:cxn>
              <a:cxn ang="0">
                <a:pos x="connsiteX3" y="connsiteY3"/>
              </a:cxn>
            </a:cxnLst>
            <a:rect l="l" t="t" r="r" b="b"/>
            <a:pathLst>
              <a:path w="257175" h="466725">
                <a:moveTo>
                  <a:pt x="258890" y="7144"/>
                </a:moveTo>
                <a:lnTo>
                  <a:pt x="258890" y="465106"/>
                </a:lnTo>
                <a:lnTo>
                  <a:pt x="7144" y="465106"/>
                </a:lnTo>
                <a:lnTo>
                  <a:pt x="7144" y="7144"/>
                </a:lnTo>
                <a:close/>
              </a:path>
            </a:pathLst>
          </a:custGeom>
          <a:solidFill>
            <a:srgbClr val="E9B964"/>
          </a:solidFill>
          <a:ln w="952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C67AB5F7-E0B9-4E62-A89E-586259952F1B}"/>
              </a:ext>
            </a:extLst>
          </p:cNvPr>
          <p:cNvSpPr/>
          <p:nvPr/>
        </p:nvSpPr>
        <p:spPr>
          <a:xfrm>
            <a:off x="2417537" y="3621530"/>
            <a:ext cx="257205" cy="466779"/>
          </a:xfrm>
          <a:custGeom>
            <a:avLst/>
            <a:gdLst>
              <a:gd name="connsiteX0" fmla="*/ 258890 w 257175"/>
              <a:gd name="connsiteY0" fmla="*/ 7144 h 466725"/>
              <a:gd name="connsiteX1" fmla="*/ 258890 w 257175"/>
              <a:gd name="connsiteY1" fmla="*/ 465106 h 466725"/>
              <a:gd name="connsiteX2" fmla="*/ 7144 w 257175"/>
              <a:gd name="connsiteY2" fmla="*/ 465106 h 466725"/>
              <a:gd name="connsiteX3" fmla="*/ 7144 w 257175"/>
              <a:gd name="connsiteY3" fmla="*/ 7144 h 466725"/>
            </a:gdLst>
            <a:ahLst/>
            <a:cxnLst>
              <a:cxn ang="0">
                <a:pos x="connsiteX0" y="connsiteY0"/>
              </a:cxn>
              <a:cxn ang="0">
                <a:pos x="connsiteX1" y="connsiteY1"/>
              </a:cxn>
              <a:cxn ang="0">
                <a:pos x="connsiteX2" y="connsiteY2"/>
              </a:cxn>
              <a:cxn ang="0">
                <a:pos x="connsiteX3" y="connsiteY3"/>
              </a:cxn>
            </a:cxnLst>
            <a:rect l="l" t="t" r="r" b="b"/>
            <a:pathLst>
              <a:path w="257175" h="466725">
                <a:moveTo>
                  <a:pt x="258890" y="7144"/>
                </a:moveTo>
                <a:lnTo>
                  <a:pt x="258890" y="465106"/>
                </a:lnTo>
                <a:lnTo>
                  <a:pt x="7144" y="465106"/>
                </a:lnTo>
                <a:lnTo>
                  <a:pt x="7144" y="7144"/>
                </a:lnTo>
                <a:close/>
              </a:path>
            </a:pathLst>
          </a:custGeom>
          <a:solidFill>
            <a:srgbClr val="C59A50"/>
          </a:solidFill>
          <a:ln w="952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EA255942-C454-490D-BF44-E8D1F46B808E}"/>
              </a:ext>
            </a:extLst>
          </p:cNvPr>
          <p:cNvSpPr/>
          <p:nvPr/>
        </p:nvSpPr>
        <p:spPr>
          <a:xfrm>
            <a:off x="2375129" y="3580576"/>
            <a:ext cx="333414" cy="552514"/>
          </a:xfrm>
          <a:custGeom>
            <a:avLst/>
            <a:gdLst>
              <a:gd name="connsiteX0" fmla="*/ 7144 w 333375"/>
              <a:gd name="connsiteY0" fmla="*/ 7144 h 552450"/>
              <a:gd name="connsiteX1" fmla="*/ 7144 w 333375"/>
              <a:gd name="connsiteY1" fmla="*/ 546926 h 552450"/>
              <a:gd name="connsiteX2" fmla="*/ 327184 w 333375"/>
              <a:gd name="connsiteY2" fmla="*/ 546926 h 552450"/>
              <a:gd name="connsiteX3" fmla="*/ 327184 w 333375"/>
              <a:gd name="connsiteY3" fmla="*/ 7144 h 552450"/>
              <a:gd name="connsiteX4" fmla="*/ 7144 w 333375"/>
              <a:gd name="connsiteY4" fmla="*/ 7144 h 552450"/>
              <a:gd name="connsiteX5" fmla="*/ 41148 w 333375"/>
              <a:gd name="connsiteY5" fmla="*/ 505968 h 552450"/>
              <a:gd name="connsiteX6" fmla="*/ 41148 w 333375"/>
              <a:gd name="connsiteY6" fmla="*/ 48101 h 552450"/>
              <a:gd name="connsiteX7" fmla="*/ 292894 w 333375"/>
              <a:gd name="connsiteY7" fmla="*/ 48101 h 552450"/>
              <a:gd name="connsiteX8" fmla="*/ 292894 w 333375"/>
              <a:gd name="connsiteY8" fmla="*/ 505968 h 552450"/>
              <a:gd name="connsiteX9" fmla="*/ 41148 w 333375"/>
              <a:gd name="connsiteY9" fmla="*/ 50596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3375" h="552450">
                <a:moveTo>
                  <a:pt x="7144" y="7144"/>
                </a:moveTo>
                <a:lnTo>
                  <a:pt x="7144" y="546926"/>
                </a:lnTo>
                <a:lnTo>
                  <a:pt x="327184" y="546926"/>
                </a:lnTo>
                <a:lnTo>
                  <a:pt x="327184" y="7144"/>
                </a:lnTo>
                <a:lnTo>
                  <a:pt x="7144" y="7144"/>
                </a:lnTo>
                <a:close/>
                <a:moveTo>
                  <a:pt x="41148" y="505968"/>
                </a:moveTo>
                <a:lnTo>
                  <a:pt x="41148" y="48101"/>
                </a:lnTo>
                <a:lnTo>
                  <a:pt x="292894" y="48101"/>
                </a:lnTo>
                <a:lnTo>
                  <a:pt x="292894" y="505968"/>
                </a:lnTo>
                <a:lnTo>
                  <a:pt x="41148" y="505968"/>
                </a:lnTo>
                <a:close/>
              </a:path>
            </a:pathLst>
          </a:custGeom>
          <a:solidFill>
            <a:srgbClr val="B68B40"/>
          </a:solidFill>
          <a:ln w="952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EB996587-C537-4BF4-B484-90B1FCB997AC}"/>
              </a:ext>
            </a:extLst>
          </p:cNvPr>
          <p:cNvSpPr/>
          <p:nvPr/>
        </p:nvSpPr>
        <p:spPr>
          <a:xfrm>
            <a:off x="2409232" y="3631446"/>
            <a:ext cx="257205" cy="466779"/>
          </a:xfrm>
          <a:custGeom>
            <a:avLst/>
            <a:gdLst>
              <a:gd name="connsiteX0" fmla="*/ 27527 w 257175"/>
              <a:gd name="connsiteY0" fmla="*/ 7144 h 466725"/>
              <a:gd name="connsiteX1" fmla="*/ 7144 w 257175"/>
              <a:gd name="connsiteY1" fmla="*/ 7144 h 466725"/>
              <a:gd name="connsiteX2" fmla="*/ 7144 w 257175"/>
              <a:gd name="connsiteY2" fmla="*/ 44291 h 466725"/>
              <a:gd name="connsiteX3" fmla="*/ 238506 w 257175"/>
              <a:gd name="connsiteY3" fmla="*/ 465106 h 466725"/>
              <a:gd name="connsiteX4" fmla="*/ 258890 w 257175"/>
              <a:gd name="connsiteY4" fmla="*/ 465106 h 466725"/>
              <a:gd name="connsiteX5" fmla="*/ 258890 w 257175"/>
              <a:gd name="connsiteY5" fmla="*/ 427958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175" h="466725">
                <a:moveTo>
                  <a:pt x="27527" y="7144"/>
                </a:moveTo>
                <a:lnTo>
                  <a:pt x="7144" y="7144"/>
                </a:lnTo>
                <a:lnTo>
                  <a:pt x="7144" y="44291"/>
                </a:lnTo>
                <a:lnTo>
                  <a:pt x="238506" y="465106"/>
                </a:lnTo>
                <a:lnTo>
                  <a:pt x="258890" y="465106"/>
                </a:lnTo>
                <a:lnTo>
                  <a:pt x="258890" y="427958"/>
                </a:lnTo>
                <a:close/>
              </a:path>
            </a:pathLst>
          </a:custGeom>
          <a:solidFill>
            <a:srgbClr val="B68B40"/>
          </a:solidFill>
          <a:ln w="952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DD20A21F-F6A7-4613-B8D1-A993CC749ED4}"/>
              </a:ext>
            </a:extLst>
          </p:cNvPr>
          <p:cNvSpPr/>
          <p:nvPr/>
        </p:nvSpPr>
        <p:spPr>
          <a:xfrm>
            <a:off x="2417520" y="3621539"/>
            <a:ext cx="257205" cy="466779"/>
          </a:xfrm>
          <a:custGeom>
            <a:avLst/>
            <a:gdLst>
              <a:gd name="connsiteX0" fmla="*/ 27623 w 257175"/>
              <a:gd name="connsiteY0" fmla="*/ 7144 h 466725"/>
              <a:gd name="connsiteX1" fmla="*/ 7144 w 257175"/>
              <a:gd name="connsiteY1" fmla="*/ 7144 h 466725"/>
              <a:gd name="connsiteX2" fmla="*/ 7144 w 257175"/>
              <a:gd name="connsiteY2" fmla="*/ 44291 h 466725"/>
              <a:gd name="connsiteX3" fmla="*/ 238506 w 257175"/>
              <a:gd name="connsiteY3" fmla="*/ 465106 h 466725"/>
              <a:gd name="connsiteX4" fmla="*/ 258890 w 257175"/>
              <a:gd name="connsiteY4" fmla="*/ 465106 h 466725"/>
              <a:gd name="connsiteX5" fmla="*/ 258890 w 257175"/>
              <a:gd name="connsiteY5" fmla="*/ 427863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175" h="466725">
                <a:moveTo>
                  <a:pt x="27623" y="7144"/>
                </a:moveTo>
                <a:lnTo>
                  <a:pt x="7144" y="7144"/>
                </a:lnTo>
                <a:lnTo>
                  <a:pt x="7144" y="44291"/>
                </a:lnTo>
                <a:lnTo>
                  <a:pt x="238506" y="465106"/>
                </a:lnTo>
                <a:lnTo>
                  <a:pt x="258890" y="465106"/>
                </a:lnTo>
                <a:lnTo>
                  <a:pt x="258890" y="427863"/>
                </a:lnTo>
                <a:close/>
              </a:path>
            </a:pathLst>
          </a:custGeom>
          <a:solidFill>
            <a:srgbClr val="E9B964"/>
          </a:solidFill>
          <a:ln w="952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6DD398C3-9E1D-4A82-AC81-D15AFF93479F}"/>
              </a:ext>
            </a:extLst>
          </p:cNvPr>
          <p:cNvSpPr/>
          <p:nvPr/>
        </p:nvSpPr>
        <p:spPr>
          <a:xfrm>
            <a:off x="2072389" y="3580576"/>
            <a:ext cx="333414" cy="552514"/>
          </a:xfrm>
          <a:custGeom>
            <a:avLst/>
            <a:gdLst>
              <a:gd name="connsiteX0" fmla="*/ 7144 w 333375"/>
              <a:gd name="connsiteY0" fmla="*/ 7144 h 552450"/>
              <a:gd name="connsiteX1" fmla="*/ 7144 w 333375"/>
              <a:gd name="connsiteY1" fmla="*/ 546926 h 552450"/>
              <a:gd name="connsiteX2" fmla="*/ 327184 w 333375"/>
              <a:gd name="connsiteY2" fmla="*/ 546926 h 552450"/>
              <a:gd name="connsiteX3" fmla="*/ 327184 w 333375"/>
              <a:gd name="connsiteY3" fmla="*/ 7144 h 552450"/>
              <a:gd name="connsiteX4" fmla="*/ 7144 w 333375"/>
              <a:gd name="connsiteY4" fmla="*/ 7144 h 552450"/>
              <a:gd name="connsiteX5" fmla="*/ 41148 w 333375"/>
              <a:gd name="connsiteY5" fmla="*/ 505968 h 552450"/>
              <a:gd name="connsiteX6" fmla="*/ 41148 w 333375"/>
              <a:gd name="connsiteY6" fmla="*/ 48101 h 552450"/>
              <a:gd name="connsiteX7" fmla="*/ 292894 w 333375"/>
              <a:gd name="connsiteY7" fmla="*/ 48101 h 552450"/>
              <a:gd name="connsiteX8" fmla="*/ 292894 w 333375"/>
              <a:gd name="connsiteY8" fmla="*/ 505968 h 552450"/>
              <a:gd name="connsiteX9" fmla="*/ 41148 w 333375"/>
              <a:gd name="connsiteY9" fmla="*/ 50596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3375" h="552450">
                <a:moveTo>
                  <a:pt x="7144" y="7144"/>
                </a:moveTo>
                <a:lnTo>
                  <a:pt x="7144" y="546926"/>
                </a:lnTo>
                <a:lnTo>
                  <a:pt x="327184" y="546926"/>
                </a:lnTo>
                <a:lnTo>
                  <a:pt x="327184" y="7144"/>
                </a:lnTo>
                <a:lnTo>
                  <a:pt x="7144" y="7144"/>
                </a:lnTo>
                <a:close/>
                <a:moveTo>
                  <a:pt x="41148" y="505968"/>
                </a:moveTo>
                <a:lnTo>
                  <a:pt x="41148" y="48101"/>
                </a:lnTo>
                <a:lnTo>
                  <a:pt x="292894" y="48101"/>
                </a:lnTo>
                <a:lnTo>
                  <a:pt x="292894" y="505968"/>
                </a:lnTo>
                <a:lnTo>
                  <a:pt x="41148" y="505968"/>
                </a:lnTo>
                <a:close/>
              </a:path>
            </a:pathLst>
          </a:custGeom>
          <a:solidFill>
            <a:srgbClr val="C59C55"/>
          </a:solidFill>
          <a:ln w="952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D3A7A44D-25C6-453D-B8ED-16B06A251CE1}"/>
              </a:ext>
            </a:extLst>
          </p:cNvPr>
          <p:cNvSpPr/>
          <p:nvPr/>
        </p:nvSpPr>
        <p:spPr>
          <a:xfrm>
            <a:off x="2109827" y="3621539"/>
            <a:ext cx="257205" cy="466779"/>
          </a:xfrm>
          <a:custGeom>
            <a:avLst/>
            <a:gdLst>
              <a:gd name="connsiteX0" fmla="*/ 27622 w 257175"/>
              <a:gd name="connsiteY0" fmla="*/ 7144 h 466725"/>
              <a:gd name="connsiteX1" fmla="*/ 7144 w 257175"/>
              <a:gd name="connsiteY1" fmla="*/ 7144 h 466725"/>
              <a:gd name="connsiteX2" fmla="*/ 7144 w 257175"/>
              <a:gd name="connsiteY2" fmla="*/ 44291 h 466725"/>
              <a:gd name="connsiteX3" fmla="*/ 238506 w 257175"/>
              <a:gd name="connsiteY3" fmla="*/ 465106 h 466725"/>
              <a:gd name="connsiteX4" fmla="*/ 258985 w 257175"/>
              <a:gd name="connsiteY4" fmla="*/ 465106 h 466725"/>
              <a:gd name="connsiteX5" fmla="*/ 258985 w 257175"/>
              <a:gd name="connsiteY5" fmla="*/ 427863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175" h="466725">
                <a:moveTo>
                  <a:pt x="27622" y="7144"/>
                </a:moveTo>
                <a:lnTo>
                  <a:pt x="7144" y="7144"/>
                </a:lnTo>
                <a:lnTo>
                  <a:pt x="7144" y="44291"/>
                </a:lnTo>
                <a:lnTo>
                  <a:pt x="238506" y="465106"/>
                </a:lnTo>
                <a:lnTo>
                  <a:pt x="258985" y="465106"/>
                </a:lnTo>
                <a:lnTo>
                  <a:pt x="258985" y="427863"/>
                </a:lnTo>
                <a:close/>
              </a:path>
            </a:pathLst>
          </a:custGeom>
          <a:solidFill>
            <a:srgbClr val="C59C55"/>
          </a:solidFill>
          <a:ln w="9525"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80A43BBF-FEF6-4F62-AB97-0F397BB76A9E}"/>
              </a:ext>
            </a:extLst>
          </p:cNvPr>
          <p:cNvSpPr/>
          <p:nvPr/>
        </p:nvSpPr>
        <p:spPr>
          <a:xfrm>
            <a:off x="2097348" y="3621539"/>
            <a:ext cx="257205" cy="466779"/>
          </a:xfrm>
          <a:custGeom>
            <a:avLst/>
            <a:gdLst>
              <a:gd name="connsiteX0" fmla="*/ 27623 w 257175"/>
              <a:gd name="connsiteY0" fmla="*/ 7144 h 466725"/>
              <a:gd name="connsiteX1" fmla="*/ 7144 w 257175"/>
              <a:gd name="connsiteY1" fmla="*/ 7144 h 466725"/>
              <a:gd name="connsiteX2" fmla="*/ 7144 w 257175"/>
              <a:gd name="connsiteY2" fmla="*/ 44291 h 466725"/>
              <a:gd name="connsiteX3" fmla="*/ 238506 w 257175"/>
              <a:gd name="connsiteY3" fmla="*/ 465106 h 466725"/>
              <a:gd name="connsiteX4" fmla="*/ 258985 w 257175"/>
              <a:gd name="connsiteY4" fmla="*/ 465106 h 466725"/>
              <a:gd name="connsiteX5" fmla="*/ 258985 w 257175"/>
              <a:gd name="connsiteY5" fmla="*/ 427863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175" h="466725">
                <a:moveTo>
                  <a:pt x="27623" y="7144"/>
                </a:moveTo>
                <a:lnTo>
                  <a:pt x="7144" y="7144"/>
                </a:lnTo>
                <a:lnTo>
                  <a:pt x="7144" y="44291"/>
                </a:lnTo>
                <a:lnTo>
                  <a:pt x="238506" y="465106"/>
                </a:lnTo>
                <a:lnTo>
                  <a:pt x="258985" y="465106"/>
                </a:lnTo>
                <a:lnTo>
                  <a:pt x="258985" y="427863"/>
                </a:lnTo>
                <a:close/>
              </a:path>
            </a:pathLst>
          </a:custGeom>
          <a:solidFill>
            <a:srgbClr val="FAD186"/>
          </a:solidFill>
          <a:ln w="952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63001F6B-1857-4AF2-A44B-C39D7D9981D8}"/>
              </a:ext>
            </a:extLst>
          </p:cNvPr>
          <p:cNvSpPr/>
          <p:nvPr/>
        </p:nvSpPr>
        <p:spPr>
          <a:xfrm>
            <a:off x="2063244" y="3580576"/>
            <a:ext cx="333414" cy="552514"/>
          </a:xfrm>
          <a:custGeom>
            <a:avLst/>
            <a:gdLst>
              <a:gd name="connsiteX0" fmla="*/ 7144 w 333375"/>
              <a:gd name="connsiteY0" fmla="*/ 7144 h 552450"/>
              <a:gd name="connsiteX1" fmla="*/ 7144 w 333375"/>
              <a:gd name="connsiteY1" fmla="*/ 546926 h 552450"/>
              <a:gd name="connsiteX2" fmla="*/ 327184 w 333375"/>
              <a:gd name="connsiteY2" fmla="*/ 546926 h 552450"/>
              <a:gd name="connsiteX3" fmla="*/ 327184 w 333375"/>
              <a:gd name="connsiteY3" fmla="*/ 7144 h 552450"/>
              <a:gd name="connsiteX4" fmla="*/ 7144 w 333375"/>
              <a:gd name="connsiteY4" fmla="*/ 7144 h 552450"/>
              <a:gd name="connsiteX5" fmla="*/ 41338 w 333375"/>
              <a:gd name="connsiteY5" fmla="*/ 505968 h 552450"/>
              <a:gd name="connsiteX6" fmla="*/ 41338 w 333375"/>
              <a:gd name="connsiteY6" fmla="*/ 48101 h 552450"/>
              <a:gd name="connsiteX7" fmla="*/ 293084 w 333375"/>
              <a:gd name="connsiteY7" fmla="*/ 48101 h 552450"/>
              <a:gd name="connsiteX8" fmla="*/ 293084 w 333375"/>
              <a:gd name="connsiteY8" fmla="*/ 505968 h 552450"/>
              <a:gd name="connsiteX9" fmla="*/ 41338 w 333375"/>
              <a:gd name="connsiteY9" fmla="*/ 50596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3375" h="552450">
                <a:moveTo>
                  <a:pt x="7144" y="7144"/>
                </a:moveTo>
                <a:lnTo>
                  <a:pt x="7144" y="546926"/>
                </a:lnTo>
                <a:lnTo>
                  <a:pt x="327184" y="546926"/>
                </a:lnTo>
                <a:lnTo>
                  <a:pt x="327184" y="7144"/>
                </a:lnTo>
                <a:lnTo>
                  <a:pt x="7144" y="7144"/>
                </a:lnTo>
                <a:close/>
                <a:moveTo>
                  <a:pt x="41338" y="505968"/>
                </a:moveTo>
                <a:lnTo>
                  <a:pt x="41338" y="48101"/>
                </a:lnTo>
                <a:lnTo>
                  <a:pt x="293084" y="48101"/>
                </a:lnTo>
                <a:lnTo>
                  <a:pt x="293084" y="505968"/>
                </a:lnTo>
                <a:lnTo>
                  <a:pt x="41338" y="505968"/>
                </a:lnTo>
                <a:close/>
              </a:path>
            </a:pathLst>
          </a:custGeom>
          <a:solidFill>
            <a:srgbClr val="FAD186"/>
          </a:solidFill>
          <a:ln w="952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9B57B340-BC73-4319-9872-D9C70499CFB9}"/>
              </a:ext>
            </a:extLst>
          </p:cNvPr>
          <p:cNvSpPr/>
          <p:nvPr/>
        </p:nvSpPr>
        <p:spPr>
          <a:xfrm>
            <a:off x="2383321" y="3580576"/>
            <a:ext cx="333414" cy="552514"/>
          </a:xfrm>
          <a:custGeom>
            <a:avLst/>
            <a:gdLst>
              <a:gd name="connsiteX0" fmla="*/ 7144 w 333375"/>
              <a:gd name="connsiteY0" fmla="*/ 7144 h 552450"/>
              <a:gd name="connsiteX1" fmla="*/ 7144 w 333375"/>
              <a:gd name="connsiteY1" fmla="*/ 546926 h 552450"/>
              <a:gd name="connsiteX2" fmla="*/ 327279 w 333375"/>
              <a:gd name="connsiteY2" fmla="*/ 546926 h 552450"/>
              <a:gd name="connsiteX3" fmla="*/ 327279 w 333375"/>
              <a:gd name="connsiteY3" fmla="*/ 7144 h 552450"/>
              <a:gd name="connsiteX4" fmla="*/ 7144 w 333375"/>
              <a:gd name="connsiteY4" fmla="*/ 7144 h 552450"/>
              <a:gd name="connsiteX5" fmla="*/ 41338 w 333375"/>
              <a:gd name="connsiteY5" fmla="*/ 505968 h 552450"/>
              <a:gd name="connsiteX6" fmla="*/ 41338 w 333375"/>
              <a:gd name="connsiteY6" fmla="*/ 48101 h 552450"/>
              <a:gd name="connsiteX7" fmla="*/ 293084 w 333375"/>
              <a:gd name="connsiteY7" fmla="*/ 48101 h 552450"/>
              <a:gd name="connsiteX8" fmla="*/ 293084 w 333375"/>
              <a:gd name="connsiteY8" fmla="*/ 505968 h 552450"/>
              <a:gd name="connsiteX9" fmla="*/ 41338 w 333375"/>
              <a:gd name="connsiteY9" fmla="*/ 50596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3375" h="552450">
                <a:moveTo>
                  <a:pt x="7144" y="7144"/>
                </a:moveTo>
                <a:lnTo>
                  <a:pt x="7144" y="546926"/>
                </a:lnTo>
                <a:lnTo>
                  <a:pt x="327279" y="546926"/>
                </a:lnTo>
                <a:lnTo>
                  <a:pt x="327279" y="7144"/>
                </a:lnTo>
                <a:lnTo>
                  <a:pt x="7144" y="7144"/>
                </a:lnTo>
                <a:close/>
                <a:moveTo>
                  <a:pt x="41338" y="505968"/>
                </a:moveTo>
                <a:lnTo>
                  <a:pt x="41338" y="48101"/>
                </a:lnTo>
                <a:lnTo>
                  <a:pt x="293084" y="48101"/>
                </a:lnTo>
                <a:lnTo>
                  <a:pt x="293084" y="505968"/>
                </a:lnTo>
                <a:lnTo>
                  <a:pt x="41338" y="505968"/>
                </a:lnTo>
                <a:close/>
              </a:path>
            </a:pathLst>
          </a:custGeom>
          <a:solidFill>
            <a:srgbClr val="E9B65C"/>
          </a:solidFill>
          <a:ln w="952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AFF87D19-3F2C-4E33-85BC-83995965CCA2}"/>
              </a:ext>
            </a:extLst>
          </p:cNvPr>
          <p:cNvSpPr/>
          <p:nvPr/>
        </p:nvSpPr>
        <p:spPr>
          <a:xfrm>
            <a:off x="2230414" y="3197377"/>
            <a:ext cx="200048" cy="361992"/>
          </a:xfrm>
          <a:custGeom>
            <a:avLst/>
            <a:gdLst>
              <a:gd name="connsiteX0" fmla="*/ 199358 w 200025"/>
              <a:gd name="connsiteY0" fmla="*/ 7144 h 361950"/>
              <a:gd name="connsiteX1" fmla="*/ 199358 w 200025"/>
              <a:gd name="connsiteY1" fmla="*/ 356711 h 361950"/>
              <a:gd name="connsiteX2" fmla="*/ 7144 w 200025"/>
              <a:gd name="connsiteY2" fmla="*/ 356711 h 361950"/>
              <a:gd name="connsiteX3" fmla="*/ 7144 w 200025"/>
              <a:gd name="connsiteY3" fmla="*/ 7144 h 361950"/>
            </a:gdLst>
            <a:ahLst/>
            <a:cxnLst>
              <a:cxn ang="0">
                <a:pos x="connsiteX0" y="connsiteY0"/>
              </a:cxn>
              <a:cxn ang="0">
                <a:pos x="connsiteX1" y="connsiteY1"/>
              </a:cxn>
              <a:cxn ang="0">
                <a:pos x="connsiteX2" y="connsiteY2"/>
              </a:cxn>
              <a:cxn ang="0">
                <a:pos x="connsiteX3" y="connsiteY3"/>
              </a:cxn>
            </a:cxnLst>
            <a:rect l="l" t="t" r="r" b="b"/>
            <a:pathLst>
              <a:path w="200025" h="361950">
                <a:moveTo>
                  <a:pt x="199358" y="7144"/>
                </a:moveTo>
                <a:lnTo>
                  <a:pt x="199358" y="356711"/>
                </a:lnTo>
                <a:lnTo>
                  <a:pt x="7144" y="356711"/>
                </a:lnTo>
                <a:lnTo>
                  <a:pt x="7144" y="7144"/>
                </a:lnTo>
                <a:close/>
              </a:path>
            </a:pathLst>
          </a:custGeom>
          <a:solidFill>
            <a:srgbClr val="E9B964"/>
          </a:solidFill>
          <a:ln w="952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1F2A50E0-3B7C-4696-9A9B-06235FAEAE0B}"/>
              </a:ext>
            </a:extLst>
          </p:cNvPr>
          <p:cNvSpPr/>
          <p:nvPr/>
        </p:nvSpPr>
        <p:spPr>
          <a:xfrm>
            <a:off x="2474795" y="3197338"/>
            <a:ext cx="200048" cy="361992"/>
          </a:xfrm>
          <a:custGeom>
            <a:avLst/>
            <a:gdLst>
              <a:gd name="connsiteX0" fmla="*/ 199358 w 200025"/>
              <a:gd name="connsiteY0" fmla="*/ 7144 h 361950"/>
              <a:gd name="connsiteX1" fmla="*/ 199358 w 200025"/>
              <a:gd name="connsiteY1" fmla="*/ 356711 h 361950"/>
              <a:gd name="connsiteX2" fmla="*/ 7144 w 200025"/>
              <a:gd name="connsiteY2" fmla="*/ 356711 h 361950"/>
              <a:gd name="connsiteX3" fmla="*/ 7144 w 200025"/>
              <a:gd name="connsiteY3" fmla="*/ 7144 h 361950"/>
            </a:gdLst>
            <a:ahLst/>
            <a:cxnLst>
              <a:cxn ang="0">
                <a:pos x="connsiteX0" y="connsiteY0"/>
              </a:cxn>
              <a:cxn ang="0">
                <a:pos x="connsiteX1" y="connsiteY1"/>
              </a:cxn>
              <a:cxn ang="0">
                <a:pos x="connsiteX2" y="connsiteY2"/>
              </a:cxn>
              <a:cxn ang="0">
                <a:pos x="connsiteX3" y="connsiteY3"/>
              </a:cxn>
            </a:cxnLst>
            <a:rect l="l" t="t" r="r" b="b"/>
            <a:pathLst>
              <a:path w="200025" h="361950">
                <a:moveTo>
                  <a:pt x="199358" y="7144"/>
                </a:moveTo>
                <a:lnTo>
                  <a:pt x="199358" y="356711"/>
                </a:lnTo>
                <a:lnTo>
                  <a:pt x="7144" y="356711"/>
                </a:lnTo>
                <a:lnTo>
                  <a:pt x="7144" y="7144"/>
                </a:lnTo>
                <a:close/>
              </a:path>
            </a:pathLst>
          </a:custGeom>
          <a:solidFill>
            <a:srgbClr val="C59A50"/>
          </a:solidFill>
          <a:ln w="952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CBD72A03-FE2C-4CA5-92E0-CB87D0FFCC22}"/>
              </a:ext>
            </a:extLst>
          </p:cNvPr>
          <p:cNvSpPr/>
          <p:nvPr/>
        </p:nvSpPr>
        <p:spPr>
          <a:xfrm>
            <a:off x="2442479" y="3166095"/>
            <a:ext cx="257205" cy="419149"/>
          </a:xfrm>
          <a:custGeom>
            <a:avLst/>
            <a:gdLst>
              <a:gd name="connsiteX0" fmla="*/ 7144 w 257175"/>
              <a:gd name="connsiteY0" fmla="*/ 7144 h 419100"/>
              <a:gd name="connsiteX1" fmla="*/ 7144 w 257175"/>
              <a:gd name="connsiteY1" fmla="*/ 419291 h 419100"/>
              <a:gd name="connsiteX2" fmla="*/ 251460 w 257175"/>
              <a:gd name="connsiteY2" fmla="*/ 419291 h 419100"/>
              <a:gd name="connsiteX3" fmla="*/ 251460 w 257175"/>
              <a:gd name="connsiteY3" fmla="*/ 7144 h 419100"/>
              <a:gd name="connsiteX4" fmla="*/ 7144 w 257175"/>
              <a:gd name="connsiteY4" fmla="*/ 7144 h 419100"/>
              <a:gd name="connsiteX5" fmla="*/ 33147 w 257175"/>
              <a:gd name="connsiteY5" fmla="*/ 388049 h 419100"/>
              <a:gd name="connsiteX6" fmla="*/ 33147 w 257175"/>
              <a:gd name="connsiteY6" fmla="*/ 38386 h 419100"/>
              <a:gd name="connsiteX7" fmla="*/ 225361 w 257175"/>
              <a:gd name="connsiteY7" fmla="*/ 38386 h 419100"/>
              <a:gd name="connsiteX8" fmla="*/ 225361 w 257175"/>
              <a:gd name="connsiteY8" fmla="*/ 388049 h 419100"/>
              <a:gd name="connsiteX9" fmla="*/ 33147 w 257175"/>
              <a:gd name="connsiteY9" fmla="*/ 388049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7175" h="419100">
                <a:moveTo>
                  <a:pt x="7144" y="7144"/>
                </a:moveTo>
                <a:lnTo>
                  <a:pt x="7144" y="419291"/>
                </a:lnTo>
                <a:lnTo>
                  <a:pt x="251460" y="419291"/>
                </a:lnTo>
                <a:lnTo>
                  <a:pt x="251460" y="7144"/>
                </a:lnTo>
                <a:lnTo>
                  <a:pt x="7144" y="7144"/>
                </a:lnTo>
                <a:close/>
                <a:moveTo>
                  <a:pt x="33147" y="388049"/>
                </a:moveTo>
                <a:lnTo>
                  <a:pt x="33147" y="38386"/>
                </a:lnTo>
                <a:lnTo>
                  <a:pt x="225361" y="38386"/>
                </a:lnTo>
                <a:lnTo>
                  <a:pt x="225361" y="388049"/>
                </a:lnTo>
                <a:lnTo>
                  <a:pt x="33147" y="388049"/>
                </a:lnTo>
                <a:close/>
              </a:path>
            </a:pathLst>
          </a:custGeom>
          <a:solidFill>
            <a:srgbClr val="B68B40"/>
          </a:solidFill>
          <a:ln w="952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3225F5E1-D5EA-4184-8273-D498AEC1500E}"/>
              </a:ext>
            </a:extLst>
          </p:cNvPr>
          <p:cNvSpPr/>
          <p:nvPr/>
        </p:nvSpPr>
        <p:spPr>
          <a:xfrm>
            <a:off x="2468485" y="3204962"/>
            <a:ext cx="200048" cy="361992"/>
          </a:xfrm>
          <a:custGeom>
            <a:avLst/>
            <a:gdLst>
              <a:gd name="connsiteX0" fmla="*/ 22765 w 200025"/>
              <a:gd name="connsiteY0" fmla="*/ 7144 h 361950"/>
              <a:gd name="connsiteX1" fmla="*/ 7144 w 200025"/>
              <a:gd name="connsiteY1" fmla="*/ 7144 h 361950"/>
              <a:gd name="connsiteX2" fmla="*/ 7144 w 200025"/>
              <a:gd name="connsiteY2" fmla="*/ 35528 h 361950"/>
              <a:gd name="connsiteX3" fmla="*/ 183737 w 200025"/>
              <a:gd name="connsiteY3" fmla="*/ 356711 h 361950"/>
              <a:gd name="connsiteX4" fmla="*/ 199358 w 200025"/>
              <a:gd name="connsiteY4" fmla="*/ 356711 h 361950"/>
              <a:gd name="connsiteX5" fmla="*/ 199358 w 200025"/>
              <a:gd name="connsiteY5" fmla="*/ 32842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025" h="361950">
                <a:moveTo>
                  <a:pt x="22765" y="7144"/>
                </a:moveTo>
                <a:lnTo>
                  <a:pt x="7144" y="7144"/>
                </a:lnTo>
                <a:lnTo>
                  <a:pt x="7144" y="35528"/>
                </a:lnTo>
                <a:lnTo>
                  <a:pt x="183737" y="356711"/>
                </a:lnTo>
                <a:lnTo>
                  <a:pt x="199358" y="356711"/>
                </a:lnTo>
                <a:lnTo>
                  <a:pt x="199358" y="328422"/>
                </a:lnTo>
                <a:close/>
              </a:path>
            </a:pathLst>
          </a:custGeom>
          <a:solidFill>
            <a:srgbClr val="B68B40"/>
          </a:solidFill>
          <a:ln w="952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F5F50B39-FEFE-4ABF-A6DF-4AB6E83E52A4}"/>
              </a:ext>
            </a:extLst>
          </p:cNvPr>
          <p:cNvSpPr/>
          <p:nvPr/>
        </p:nvSpPr>
        <p:spPr>
          <a:xfrm>
            <a:off x="2474866" y="3197341"/>
            <a:ext cx="200048" cy="361992"/>
          </a:xfrm>
          <a:custGeom>
            <a:avLst/>
            <a:gdLst>
              <a:gd name="connsiteX0" fmla="*/ 22670 w 200025"/>
              <a:gd name="connsiteY0" fmla="*/ 7144 h 361950"/>
              <a:gd name="connsiteX1" fmla="*/ 7144 w 200025"/>
              <a:gd name="connsiteY1" fmla="*/ 7144 h 361950"/>
              <a:gd name="connsiteX2" fmla="*/ 7144 w 200025"/>
              <a:gd name="connsiteY2" fmla="*/ 35528 h 361950"/>
              <a:gd name="connsiteX3" fmla="*/ 183737 w 200025"/>
              <a:gd name="connsiteY3" fmla="*/ 356806 h 361950"/>
              <a:gd name="connsiteX4" fmla="*/ 199358 w 200025"/>
              <a:gd name="connsiteY4" fmla="*/ 356806 h 361950"/>
              <a:gd name="connsiteX5" fmla="*/ 199358 w 200025"/>
              <a:gd name="connsiteY5" fmla="*/ 32842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025" h="361950">
                <a:moveTo>
                  <a:pt x="22670" y="7144"/>
                </a:moveTo>
                <a:lnTo>
                  <a:pt x="7144" y="7144"/>
                </a:lnTo>
                <a:lnTo>
                  <a:pt x="7144" y="35528"/>
                </a:lnTo>
                <a:lnTo>
                  <a:pt x="183737" y="356806"/>
                </a:lnTo>
                <a:lnTo>
                  <a:pt x="199358" y="356806"/>
                </a:lnTo>
                <a:lnTo>
                  <a:pt x="199358" y="328422"/>
                </a:lnTo>
                <a:close/>
              </a:path>
            </a:pathLst>
          </a:custGeom>
          <a:solidFill>
            <a:srgbClr val="E9B964"/>
          </a:solidFill>
          <a:ln w="952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E5988D3B-F485-449D-A175-D8A15B0E944C}"/>
              </a:ext>
            </a:extLst>
          </p:cNvPr>
          <p:cNvSpPr/>
          <p:nvPr/>
        </p:nvSpPr>
        <p:spPr>
          <a:xfrm>
            <a:off x="2211375" y="3166095"/>
            <a:ext cx="257205" cy="419149"/>
          </a:xfrm>
          <a:custGeom>
            <a:avLst/>
            <a:gdLst>
              <a:gd name="connsiteX0" fmla="*/ 7144 w 257175"/>
              <a:gd name="connsiteY0" fmla="*/ 7144 h 419100"/>
              <a:gd name="connsiteX1" fmla="*/ 7144 w 257175"/>
              <a:gd name="connsiteY1" fmla="*/ 419291 h 419100"/>
              <a:gd name="connsiteX2" fmla="*/ 251460 w 257175"/>
              <a:gd name="connsiteY2" fmla="*/ 419291 h 419100"/>
              <a:gd name="connsiteX3" fmla="*/ 251460 w 257175"/>
              <a:gd name="connsiteY3" fmla="*/ 7144 h 419100"/>
              <a:gd name="connsiteX4" fmla="*/ 7144 w 257175"/>
              <a:gd name="connsiteY4" fmla="*/ 7144 h 419100"/>
              <a:gd name="connsiteX5" fmla="*/ 33147 w 257175"/>
              <a:gd name="connsiteY5" fmla="*/ 388049 h 419100"/>
              <a:gd name="connsiteX6" fmla="*/ 33147 w 257175"/>
              <a:gd name="connsiteY6" fmla="*/ 38386 h 419100"/>
              <a:gd name="connsiteX7" fmla="*/ 225362 w 257175"/>
              <a:gd name="connsiteY7" fmla="*/ 38386 h 419100"/>
              <a:gd name="connsiteX8" fmla="*/ 225362 w 257175"/>
              <a:gd name="connsiteY8" fmla="*/ 388049 h 419100"/>
              <a:gd name="connsiteX9" fmla="*/ 33147 w 257175"/>
              <a:gd name="connsiteY9" fmla="*/ 388049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7175" h="419100">
                <a:moveTo>
                  <a:pt x="7144" y="7144"/>
                </a:moveTo>
                <a:lnTo>
                  <a:pt x="7144" y="419291"/>
                </a:lnTo>
                <a:lnTo>
                  <a:pt x="251460" y="419291"/>
                </a:lnTo>
                <a:lnTo>
                  <a:pt x="251460" y="7144"/>
                </a:lnTo>
                <a:lnTo>
                  <a:pt x="7144" y="7144"/>
                </a:lnTo>
                <a:close/>
                <a:moveTo>
                  <a:pt x="33147" y="388049"/>
                </a:moveTo>
                <a:lnTo>
                  <a:pt x="33147" y="38386"/>
                </a:lnTo>
                <a:lnTo>
                  <a:pt x="225362" y="38386"/>
                </a:lnTo>
                <a:lnTo>
                  <a:pt x="225362" y="388049"/>
                </a:lnTo>
                <a:lnTo>
                  <a:pt x="33147" y="388049"/>
                </a:lnTo>
                <a:close/>
              </a:path>
            </a:pathLst>
          </a:custGeom>
          <a:solidFill>
            <a:srgbClr val="C59C55"/>
          </a:solidFill>
          <a:ln w="952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8662DB37-5ED9-42E3-8BE8-0F22B5E8E045}"/>
              </a:ext>
            </a:extLst>
          </p:cNvPr>
          <p:cNvSpPr/>
          <p:nvPr/>
        </p:nvSpPr>
        <p:spPr>
          <a:xfrm>
            <a:off x="2239953" y="3197341"/>
            <a:ext cx="200048" cy="361992"/>
          </a:xfrm>
          <a:custGeom>
            <a:avLst/>
            <a:gdLst>
              <a:gd name="connsiteX0" fmla="*/ 22765 w 200025"/>
              <a:gd name="connsiteY0" fmla="*/ 7144 h 361950"/>
              <a:gd name="connsiteX1" fmla="*/ 7144 w 200025"/>
              <a:gd name="connsiteY1" fmla="*/ 7144 h 361950"/>
              <a:gd name="connsiteX2" fmla="*/ 7144 w 200025"/>
              <a:gd name="connsiteY2" fmla="*/ 35528 h 361950"/>
              <a:gd name="connsiteX3" fmla="*/ 183737 w 200025"/>
              <a:gd name="connsiteY3" fmla="*/ 356806 h 361950"/>
              <a:gd name="connsiteX4" fmla="*/ 199358 w 200025"/>
              <a:gd name="connsiteY4" fmla="*/ 356806 h 361950"/>
              <a:gd name="connsiteX5" fmla="*/ 199358 w 200025"/>
              <a:gd name="connsiteY5" fmla="*/ 32842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025" h="361950">
                <a:moveTo>
                  <a:pt x="22765" y="7144"/>
                </a:moveTo>
                <a:lnTo>
                  <a:pt x="7144" y="7144"/>
                </a:lnTo>
                <a:lnTo>
                  <a:pt x="7144" y="35528"/>
                </a:lnTo>
                <a:lnTo>
                  <a:pt x="183737" y="356806"/>
                </a:lnTo>
                <a:lnTo>
                  <a:pt x="199358" y="356806"/>
                </a:lnTo>
                <a:lnTo>
                  <a:pt x="199358" y="328422"/>
                </a:lnTo>
                <a:close/>
              </a:path>
            </a:pathLst>
          </a:custGeom>
          <a:solidFill>
            <a:srgbClr val="C59C55"/>
          </a:solidFill>
          <a:ln w="9525"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86444FE9-26C9-45F7-90BB-E1E300CE15D1}"/>
              </a:ext>
            </a:extLst>
          </p:cNvPr>
          <p:cNvSpPr/>
          <p:nvPr/>
        </p:nvSpPr>
        <p:spPr>
          <a:xfrm>
            <a:off x="2230427" y="3197341"/>
            <a:ext cx="200048" cy="361992"/>
          </a:xfrm>
          <a:custGeom>
            <a:avLst/>
            <a:gdLst>
              <a:gd name="connsiteX0" fmla="*/ 22765 w 200025"/>
              <a:gd name="connsiteY0" fmla="*/ 7144 h 361950"/>
              <a:gd name="connsiteX1" fmla="*/ 7144 w 200025"/>
              <a:gd name="connsiteY1" fmla="*/ 7144 h 361950"/>
              <a:gd name="connsiteX2" fmla="*/ 7144 w 200025"/>
              <a:gd name="connsiteY2" fmla="*/ 35528 h 361950"/>
              <a:gd name="connsiteX3" fmla="*/ 183737 w 200025"/>
              <a:gd name="connsiteY3" fmla="*/ 356806 h 361950"/>
              <a:gd name="connsiteX4" fmla="*/ 199358 w 200025"/>
              <a:gd name="connsiteY4" fmla="*/ 356806 h 361950"/>
              <a:gd name="connsiteX5" fmla="*/ 199358 w 200025"/>
              <a:gd name="connsiteY5" fmla="*/ 32842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025" h="361950">
                <a:moveTo>
                  <a:pt x="22765" y="7144"/>
                </a:moveTo>
                <a:lnTo>
                  <a:pt x="7144" y="7144"/>
                </a:lnTo>
                <a:lnTo>
                  <a:pt x="7144" y="35528"/>
                </a:lnTo>
                <a:lnTo>
                  <a:pt x="183737" y="356806"/>
                </a:lnTo>
                <a:lnTo>
                  <a:pt x="199358" y="356806"/>
                </a:lnTo>
                <a:lnTo>
                  <a:pt x="199358" y="328422"/>
                </a:lnTo>
                <a:close/>
              </a:path>
            </a:pathLst>
          </a:custGeom>
          <a:solidFill>
            <a:srgbClr val="FAD186"/>
          </a:solidFill>
          <a:ln w="9525"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0F2311F7-FC99-46EC-9C8C-97C4C4DF8D17}"/>
              </a:ext>
            </a:extLst>
          </p:cNvPr>
          <p:cNvSpPr/>
          <p:nvPr/>
        </p:nvSpPr>
        <p:spPr>
          <a:xfrm>
            <a:off x="2204421" y="3166095"/>
            <a:ext cx="257205" cy="419149"/>
          </a:xfrm>
          <a:custGeom>
            <a:avLst/>
            <a:gdLst>
              <a:gd name="connsiteX0" fmla="*/ 7144 w 257175"/>
              <a:gd name="connsiteY0" fmla="*/ 7144 h 419100"/>
              <a:gd name="connsiteX1" fmla="*/ 7144 w 257175"/>
              <a:gd name="connsiteY1" fmla="*/ 419291 h 419100"/>
              <a:gd name="connsiteX2" fmla="*/ 251460 w 257175"/>
              <a:gd name="connsiteY2" fmla="*/ 419291 h 419100"/>
              <a:gd name="connsiteX3" fmla="*/ 251460 w 257175"/>
              <a:gd name="connsiteY3" fmla="*/ 7144 h 419100"/>
              <a:gd name="connsiteX4" fmla="*/ 7144 w 257175"/>
              <a:gd name="connsiteY4" fmla="*/ 7144 h 419100"/>
              <a:gd name="connsiteX5" fmla="*/ 33147 w 257175"/>
              <a:gd name="connsiteY5" fmla="*/ 388049 h 419100"/>
              <a:gd name="connsiteX6" fmla="*/ 33147 w 257175"/>
              <a:gd name="connsiteY6" fmla="*/ 38386 h 419100"/>
              <a:gd name="connsiteX7" fmla="*/ 225362 w 257175"/>
              <a:gd name="connsiteY7" fmla="*/ 38386 h 419100"/>
              <a:gd name="connsiteX8" fmla="*/ 225362 w 257175"/>
              <a:gd name="connsiteY8" fmla="*/ 388049 h 419100"/>
              <a:gd name="connsiteX9" fmla="*/ 33147 w 257175"/>
              <a:gd name="connsiteY9" fmla="*/ 388049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7175" h="419100">
                <a:moveTo>
                  <a:pt x="7144" y="7144"/>
                </a:moveTo>
                <a:lnTo>
                  <a:pt x="7144" y="419291"/>
                </a:lnTo>
                <a:lnTo>
                  <a:pt x="251460" y="419291"/>
                </a:lnTo>
                <a:lnTo>
                  <a:pt x="251460" y="7144"/>
                </a:lnTo>
                <a:lnTo>
                  <a:pt x="7144" y="7144"/>
                </a:lnTo>
                <a:close/>
                <a:moveTo>
                  <a:pt x="33147" y="388049"/>
                </a:moveTo>
                <a:lnTo>
                  <a:pt x="33147" y="38386"/>
                </a:lnTo>
                <a:lnTo>
                  <a:pt x="225362" y="38386"/>
                </a:lnTo>
                <a:lnTo>
                  <a:pt x="225362" y="388049"/>
                </a:lnTo>
                <a:lnTo>
                  <a:pt x="33147" y="388049"/>
                </a:lnTo>
                <a:close/>
              </a:path>
            </a:pathLst>
          </a:custGeom>
          <a:solidFill>
            <a:srgbClr val="FAD186"/>
          </a:solidFill>
          <a:ln w="9525"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957A7B67-D74A-40B2-AFA0-CCEF2E776529}"/>
              </a:ext>
            </a:extLst>
          </p:cNvPr>
          <p:cNvSpPr/>
          <p:nvPr/>
        </p:nvSpPr>
        <p:spPr>
          <a:xfrm>
            <a:off x="2448765" y="3166095"/>
            <a:ext cx="257205" cy="419149"/>
          </a:xfrm>
          <a:custGeom>
            <a:avLst/>
            <a:gdLst>
              <a:gd name="connsiteX0" fmla="*/ 7144 w 257175"/>
              <a:gd name="connsiteY0" fmla="*/ 7144 h 419100"/>
              <a:gd name="connsiteX1" fmla="*/ 7144 w 257175"/>
              <a:gd name="connsiteY1" fmla="*/ 419291 h 419100"/>
              <a:gd name="connsiteX2" fmla="*/ 251460 w 257175"/>
              <a:gd name="connsiteY2" fmla="*/ 419291 h 419100"/>
              <a:gd name="connsiteX3" fmla="*/ 251460 w 257175"/>
              <a:gd name="connsiteY3" fmla="*/ 7144 h 419100"/>
              <a:gd name="connsiteX4" fmla="*/ 7144 w 257175"/>
              <a:gd name="connsiteY4" fmla="*/ 7144 h 419100"/>
              <a:gd name="connsiteX5" fmla="*/ 225362 w 257175"/>
              <a:gd name="connsiteY5" fmla="*/ 388049 h 419100"/>
              <a:gd name="connsiteX6" fmla="*/ 33242 w 257175"/>
              <a:gd name="connsiteY6" fmla="*/ 388049 h 419100"/>
              <a:gd name="connsiteX7" fmla="*/ 33242 w 257175"/>
              <a:gd name="connsiteY7" fmla="*/ 38386 h 419100"/>
              <a:gd name="connsiteX8" fmla="*/ 225362 w 257175"/>
              <a:gd name="connsiteY8" fmla="*/ 38386 h 419100"/>
              <a:gd name="connsiteX9" fmla="*/ 225362 w 257175"/>
              <a:gd name="connsiteY9" fmla="*/ 388049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7175" h="419100">
                <a:moveTo>
                  <a:pt x="7144" y="7144"/>
                </a:moveTo>
                <a:lnTo>
                  <a:pt x="7144" y="419291"/>
                </a:lnTo>
                <a:lnTo>
                  <a:pt x="251460" y="419291"/>
                </a:lnTo>
                <a:lnTo>
                  <a:pt x="251460" y="7144"/>
                </a:lnTo>
                <a:lnTo>
                  <a:pt x="7144" y="7144"/>
                </a:lnTo>
                <a:close/>
                <a:moveTo>
                  <a:pt x="225362" y="388049"/>
                </a:moveTo>
                <a:lnTo>
                  <a:pt x="33242" y="388049"/>
                </a:lnTo>
                <a:lnTo>
                  <a:pt x="33242" y="38386"/>
                </a:lnTo>
                <a:lnTo>
                  <a:pt x="225362" y="38386"/>
                </a:lnTo>
                <a:lnTo>
                  <a:pt x="225362" y="388049"/>
                </a:lnTo>
                <a:close/>
              </a:path>
            </a:pathLst>
          </a:custGeom>
          <a:solidFill>
            <a:srgbClr val="E9B65C"/>
          </a:solidFill>
          <a:ln w="9525"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20BA7FF1-3137-449C-9B16-8E29EE526E57}"/>
              </a:ext>
            </a:extLst>
          </p:cNvPr>
          <p:cNvSpPr/>
          <p:nvPr/>
        </p:nvSpPr>
        <p:spPr>
          <a:xfrm>
            <a:off x="2525134" y="3782602"/>
            <a:ext cx="457253" cy="819245"/>
          </a:xfrm>
          <a:custGeom>
            <a:avLst/>
            <a:gdLst>
              <a:gd name="connsiteX0" fmla="*/ 450152 w 457200"/>
              <a:gd name="connsiteY0" fmla="*/ 7144 h 819150"/>
              <a:gd name="connsiteX1" fmla="*/ 450152 w 457200"/>
              <a:gd name="connsiteY1" fmla="*/ 812959 h 819150"/>
              <a:gd name="connsiteX2" fmla="*/ 7144 w 457200"/>
              <a:gd name="connsiteY2" fmla="*/ 812959 h 819150"/>
              <a:gd name="connsiteX3" fmla="*/ 7144 w 457200"/>
              <a:gd name="connsiteY3" fmla="*/ 7144 h 819150"/>
            </a:gdLst>
            <a:ahLst/>
            <a:cxnLst>
              <a:cxn ang="0">
                <a:pos x="connsiteX0" y="connsiteY0"/>
              </a:cxn>
              <a:cxn ang="0">
                <a:pos x="connsiteX1" y="connsiteY1"/>
              </a:cxn>
              <a:cxn ang="0">
                <a:pos x="connsiteX2" y="connsiteY2"/>
              </a:cxn>
              <a:cxn ang="0">
                <a:pos x="connsiteX3" y="connsiteY3"/>
              </a:cxn>
            </a:cxnLst>
            <a:rect l="l" t="t" r="r" b="b"/>
            <a:pathLst>
              <a:path w="457200" h="819150">
                <a:moveTo>
                  <a:pt x="450152" y="7144"/>
                </a:moveTo>
                <a:lnTo>
                  <a:pt x="450152" y="812959"/>
                </a:lnTo>
                <a:lnTo>
                  <a:pt x="7144" y="812959"/>
                </a:lnTo>
                <a:lnTo>
                  <a:pt x="7144" y="7144"/>
                </a:lnTo>
                <a:close/>
              </a:path>
            </a:pathLst>
          </a:custGeom>
          <a:solidFill>
            <a:srgbClr val="E9B964"/>
          </a:solidFill>
          <a:ln w="9525"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9D86B58C-FA48-4E4D-BC07-859D79812AD9}"/>
              </a:ext>
            </a:extLst>
          </p:cNvPr>
          <p:cNvSpPr/>
          <p:nvPr/>
        </p:nvSpPr>
        <p:spPr>
          <a:xfrm>
            <a:off x="3088402" y="3782611"/>
            <a:ext cx="457253" cy="819245"/>
          </a:xfrm>
          <a:custGeom>
            <a:avLst/>
            <a:gdLst>
              <a:gd name="connsiteX0" fmla="*/ 450152 w 457200"/>
              <a:gd name="connsiteY0" fmla="*/ 7144 h 819150"/>
              <a:gd name="connsiteX1" fmla="*/ 450152 w 457200"/>
              <a:gd name="connsiteY1" fmla="*/ 812959 h 819150"/>
              <a:gd name="connsiteX2" fmla="*/ 7144 w 457200"/>
              <a:gd name="connsiteY2" fmla="*/ 812959 h 819150"/>
              <a:gd name="connsiteX3" fmla="*/ 7144 w 457200"/>
              <a:gd name="connsiteY3" fmla="*/ 7144 h 819150"/>
            </a:gdLst>
            <a:ahLst/>
            <a:cxnLst>
              <a:cxn ang="0">
                <a:pos x="connsiteX0" y="connsiteY0"/>
              </a:cxn>
              <a:cxn ang="0">
                <a:pos x="connsiteX1" y="connsiteY1"/>
              </a:cxn>
              <a:cxn ang="0">
                <a:pos x="connsiteX2" y="connsiteY2"/>
              </a:cxn>
              <a:cxn ang="0">
                <a:pos x="connsiteX3" y="connsiteY3"/>
              </a:cxn>
            </a:cxnLst>
            <a:rect l="l" t="t" r="r" b="b"/>
            <a:pathLst>
              <a:path w="457200" h="819150">
                <a:moveTo>
                  <a:pt x="450152" y="7144"/>
                </a:moveTo>
                <a:lnTo>
                  <a:pt x="450152" y="812959"/>
                </a:lnTo>
                <a:lnTo>
                  <a:pt x="7144" y="812959"/>
                </a:lnTo>
                <a:lnTo>
                  <a:pt x="7144" y="7144"/>
                </a:lnTo>
                <a:close/>
              </a:path>
            </a:pathLst>
          </a:custGeom>
          <a:solidFill>
            <a:srgbClr val="C59A50"/>
          </a:solidFill>
          <a:ln w="952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48A50642-DF2A-4180-BE12-26B3D8B837F6}"/>
              </a:ext>
            </a:extLst>
          </p:cNvPr>
          <p:cNvSpPr/>
          <p:nvPr/>
        </p:nvSpPr>
        <p:spPr>
          <a:xfrm>
            <a:off x="3013759" y="3710607"/>
            <a:ext cx="571566" cy="962136"/>
          </a:xfrm>
          <a:custGeom>
            <a:avLst/>
            <a:gdLst>
              <a:gd name="connsiteX0" fmla="*/ 7144 w 571500"/>
              <a:gd name="connsiteY0" fmla="*/ 7144 h 962025"/>
              <a:gd name="connsiteX1" fmla="*/ 7144 w 571500"/>
              <a:gd name="connsiteY1" fmla="*/ 956882 h 962025"/>
              <a:gd name="connsiteX2" fmla="*/ 570357 w 571500"/>
              <a:gd name="connsiteY2" fmla="*/ 956882 h 962025"/>
              <a:gd name="connsiteX3" fmla="*/ 570357 w 571500"/>
              <a:gd name="connsiteY3" fmla="*/ 7144 h 962025"/>
              <a:gd name="connsiteX4" fmla="*/ 7144 w 571500"/>
              <a:gd name="connsiteY4" fmla="*/ 7144 h 962025"/>
              <a:gd name="connsiteX5" fmla="*/ 67151 w 571500"/>
              <a:gd name="connsiteY5" fmla="*/ 884873 h 962025"/>
              <a:gd name="connsiteX6" fmla="*/ 67151 w 571500"/>
              <a:gd name="connsiteY6" fmla="*/ 79153 h 962025"/>
              <a:gd name="connsiteX7" fmla="*/ 510159 w 571500"/>
              <a:gd name="connsiteY7" fmla="*/ 79153 h 962025"/>
              <a:gd name="connsiteX8" fmla="*/ 510159 w 571500"/>
              <a:gd name="connsiteY8" fmla="*/ 884873 h 962025"/>
              <a:gd name="connsiteX9" fmla="*/ 67151 w 571500"/>
              <a:gd name="connsiteY9" fmla="*/ 88487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1500" h="962025">
                <a:moveTo>
                  <a:pt x="7144" y="7144"/>
                </a:moveTo>
                <a:lnTo>
                  <a:pt x="7144" y="956882"/>
                </a:lnTo>
                <a:lnTo>
                  <a:pt x="570357" y="956882"/>
                </a:lnTo>
                <a:lnTo>
                  <a:pt x="570357" y="7144"/>
                </a:lnTo>
                <a:lnTo>
                  <a:pt x="7144" y="7144"/>
                </a:lnTo>
                <a:close/>
                <a:moveTo>
                  <a:pt x="67151" y="884873"/>
                </a:moveTo>
                <a:lnTo>
                  <a:pt x="67151" y="79153"/>
                </a:lnTo>
                <a:lnTo>
                  <a:pt x="510159" y="79153"/>
                </a:lnTo>
                <a:lnTo>
                  <a:pt x="510159" y="884873"/>
                </a:lnTo>
                <a:lnTo>
                  <a:pt x="67151" y="884873"/>
                </a:lnTo>
                <a:close/>
              </a:path>
            </a:pathLst>
          </a:custGeom>
          <a:solidFill>
            <a:srgbClr val="B68B40"/>
          </a:solidFill>
          <a:ln w="9525"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9D0AF3E2-15F1-436D-B3FC-92CDB09F3D4E}"/>
              </a:ext>
            </a:extLst>
          </p:cNvPr>
          <p:cNvSpPr/>
          <p:nvPr/>
        </p:nvSpPr>
        <p:spPr>
          <a:xfrm>
            <a:off x="3073773" y="3800153"/>
            <a:ext cx="457253" cy="819245"/>
          </a:xfrm>
          <a:custGeom>
            <a:avLst/>
            <a:gdLst>
              <a:gd name="connsiteX0" fmla="*/ 43148 w 457200"/>
              <a:gd name="connsiteY0" fmla="*/ 7144 h 819150"/>
              <a:gd name="connsiteX1" fmla="*/ 7144 w 457200"/>
              <a:gd name="connsiteY1" fmla="*/ 7144 h 819150"/>
              <a:gd name="connsiteX2" fmla="*/ 7144 w 457200"/>
              <a:gd name="connsiteY2" fmla="*/ 72485 h 819150"/>
              <a:gd name="connsiteX3" fmla="*/ 414242 w 457200"/>
              <a:gd name="connsiteY3" fmla="*/ 812863 h 819150"/>
              <a:gd name="connsiteX4" fmla="*/ 450152 w 457200"/>
              <a:gd name="connsiteY4" fmla="*/ 812863 h 819150"/>
              <a:gd name="connsiteX5" fmla="*/ 450152 w 457200"/>
              <a:gd name="connsiteY5" fmla="*/ 747427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819150">
                <a:moveTo>
                  <a:pt x="43148" y="7144"/>
                </a:moveTo>
                <a:lnTo>
                  <a:pt x="7144" y="7144"/>
                </a:lnTo>
                <a:lnTo>
                  <a:pt x="7144" y="72485"/>
                </a:lnTo>
                <a:lnTo>
                  <a:pt x="414242" y="812863"/>
                </a:lnTo>
                <a:lnTo>
                  <a:pt x="450152" y="812863"/>
                </a:lnTo>
                <a:lnTo>
                  <a:pt x="450152" y="747427"/>
                </a:lnTo>
                <a:close/>
              </a:path>
            </a:pathLst>
          </a:custGeom>
          <a:solidFill>
            <a:srgbClr val="B68B40"/>
          </a:solidFill>
          <a:ln w="952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4D712F95-A5FA-40D7-ADE5-BA5B832A0A5D}"/>
              </a:ext>
            </a:extLst>
          </p:cNvPr>
          <p:cNvSpPr/>
          <p:nvPr/>
        </p:nvSpPr>
        <p:spPr>
          <a:xfrm>
            <a:off x="3088347" y="3782624"/>
            <a:ext cx="457253" cy="819245"/>
          </a:xfrm>
          <a:custGeom>
            <a:avLst/>
            <a:gdLst>
              <a:gd name="connsiteX0" fmla="*/ 43148 w 457200"/>
              <a:gd name="connsiteY0" fmla="*/ 7144 h 819150"/>
              <a:gd name="connsiteX1" fmla="*/ 7144 w 457200"/>
              <a:gd name="connsiteY1" fmla="*/ 7144 h 819150"/>
              <a:gd name="connsiteX2" fmla="*/ 7144 w 457200"/>
              <a:gd name="connsiteY2" fmla="*/ 72581 h 819150"/>
              <a:gd name="connsiteX3" fmla="*/ 414242 w 457200"/>
              <a:gd name="connsiteY3" fmla="*/ 812959 h 819150"/>
              <a:gd name="connsiteX4" fmla="*/ 450152 w 457200"/>
              <a:gd name="connsiteY4" fmla="*/ 812959 h 819150"/>
              <a:gd name="connsiteX5" fmla="*/ 450152 w 457200"/>
              <a:gd name="connsiteY5" fmla="*/ 747522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819150">
                <a:moveTo>
                  <a:pt x="43148" y="7144"/>
                </a:moveTo>
                <a:lnTo>
                  <a:pt x="7144" y="7144"/>
                </a:lnTo>
                <a:lnTo>
                  <a:pt x="7144" y="72581"/>
                </a:lnTo>
                <a:lnTo>
                  <a:pt x="414242" y="812959"/>
                </a:lnTo>
                <a:lnTo>
                  <a:pt x="450152" y="812959"/>
                </a:lnTo>
                <a:lnTo>
                  <a:pt x="450152" y="747522"/>
                </a:lnTo>
                <a:close/>
              </a:path>
            </a:pathLst>
          </a:custGeom>
          <a:solidFill>
            <a:srgbClr val="E9B964"/>
          </a:solidFill>
          <a:ln w="9525"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0D298C80-AA6A-4620-A1A5-F7603A823CA8}"/>
              </a:ext>
            </a:extLst>
          </p:cNvPr>
          <p:cNvSpPr/>
          <p:nvPr/>
        </p:nvSpPr>
        <p:spPr>
          <a:xfrm>
            <a:off x="2481059" y="3710607"/>
            <a:ext cx="571566" cy="962136"/>
          </a:xfrm>
          <a:custGeom>
            <a:avLst/>
            <a:gdLst>
              <a:gd name="connsiteX0" fmla="*/ 51149 w 571500"/>
              <a:gd name="connsiteY0" fmla="*/ 737140 h 962025"/>
              <a:gd name="connsiteX1" fmla="*/ 61436 w 571500"/>
              <a:gd name="connsiteY1" fmla="*/ 755809 h 962025"/>
              <a:gd name="connsiteX2" fmla="*/ 67247 w 571500"/>
              <a:gd name="connsiteY2" fmla="*/ 766382 h 962025"/>
              <a:gd name="connsiteX3" fmla="*/ 67247 w 571500"/>
              <a:gd name="connsiteY3" fmla="*/ 504444 h 962025"/>
              <a:gd name="connsiteX4" fmla="*/ 51149 w 571500"/>
              <a:gd name="connsiteY4" fmla="*/ 520541 h 962025"/>
              <a:gd name="connsiteX5" fmla="*/ 51149 w 571500"/>
              <a:gd name="connsiteY5" fmla="*/ 737140 h 962025"/>
              <a:gd name="connsiteX6" fmla="*/ 51149 w 571500"/>
              <a:gd name="connsiteY6" fmla="*/ 79153 h 962025"/>
              <a:gd name="connsiteX7" fmla="*/ 51149 w 571500"/>
              <a:gd name="connsiteY7" fmla="*/ 417100 h 962025"/>
              <a:gd name="connsiteX8" fmla="*/ 67247 w 571500"/>
              <a:gd name="connsiteY8" fmla="*/ 417100 h 962025"/>
              <a:gd name="connsiteX9" fmla="*/ 67247 w 571500"/>
              <a:gd name="connsiteY9" fmla="*/ 79153 h 962025"/>
              <a:gd name="connsiteX10" fmla="*/ 51149 w 571500"/>
              <a:gd name="connsiteY10" fmla="*/ 79153 h 962025"/>
              <a:gd name="connsiteX11" fmla="*/ 7144 w 571500"/>
              <a:gd name="connsiteY11" fmla="*/ 7144 h 962025"/>
              <a:gd name="connsiteX12" fmla="*/ 7144 w 571500"/>
              <a:gd name="connsiteY12" fmla="*/ 956882 h 962025"/>
              <a:gd name="connsiteX13" fmla="*/ 570357 w 571500"/>
              <a:gd name="connsiteY13" fmla="*/ 956882 h 962025"/>
              <a:gd name="connsiteX14" fmla="*/ 570357 w 571500"/>
              <a:gd name="connsiteY14" fmla="*/ 7144 h 962025"/>
              <a:gd name="connsiteX15" fmla="*/ 7144 w 571500"/>
              <a:gd name="connsiteY15" fmla="*/ 7144 h 962025"/>
              <a:gd name="connsiteX16" fmla="*/ 67151 w 571500"/>
              <a:gd name="connsiteY16" fmla="*/ 884873 h 962025"/>
              <a:gd name="connsiteX17" fmla="*/ 67151 w 571500"/>
              <a:gd name="connsiteY17" fmla="*/ 79153 h 962025"/>
              <a:gd name="connsiteX18" fmla="*/ 510159 w 571500"/>
              <a:gd name="connsiteY18" fmla="*/ 79153 h 962025"/>
              <a:gd name="connsiteX19" fmla="*/ 510159 w 571500"/>
              <a:gd name="connsiteY19" fmla="*/ 884873 h 962025"/>
              <a:gd name="connsiteX20" fmla="*/ 67151 w 571500"/>
              <a:gd name="connsiteY20" fmla="*/ 88487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1500" h="962025">
                <a:moveTo>
                  <a:pt x="51149" y="737140"/>
                </a:moveTo>
                <a:lnTo>
                  <a:pt x="61436" y="755809"/>
                </a:lnTo>
                <a:lnTo>
                  <a:pt x="67247" y="766382"/>
                </a:lnTo>
                <a:lnTo>
                  <a:pt x="67247" y="504444"/>
                </a:lnTo>
                <a:lnTo>
                  <a:pt x="51149" y="520541"/>
                </a:lnTo>
                <a:lnTo>
                  <a:pt x="51149" y="737140"/>
                </a:lnTo>
                <a:close/>
                <a:moveTo>
                  <a:pt x="51149" y="79153"/>
                </a:moveTo>
                <a:lnTo>
                  <a:pt x="51149" y="417100"/>
                </a:lnTo>
                <a:lnTo>
                  <a:pt x="67247" y="417100"/>
                </a:lnTo>
                <a:lnTo>
                  <a:pt x="67247" y="79153"/>
                </a:lnTo>
                <a:lnTo>
                  <a:pt x="51149" y="79153"/>
                </a:lnTo>
                <a:close/>
                <a:moveTo>
                  <a:pt x="7144" y="7144"/>
                </a:moveTo>
                <a:lnTo>
                  <a:pt x="7144" y="956882"/>
                </a:lnTo>
                <a:lnTo>
                  <a:pt x="570357" y="956882"/>
                </a:lnTo>
                <a:lnTo>
                  <a:pt x="570357" y="7144"/>
                </a:lnTo>
                <a:lnTo>
                  <a:pt x="7144" y="7144"/>
                </a:lnTo>
                <a:close/>
                <a:moveTo>
                  <a:pt x="67151" y="884873"/>
                </a:moveTo>
                <a:lnTo>
                  <a:pt x="67151" y="79153"/>
                </a:lnTo>
                <a:lnTo>
                  <a:pt x="510159" y="79153"/>
                </a:lnTo>
                <a:lnTo>
                  <a:pt x="510159" y="884873"/>
                </a:lnTo>
                <a:lnTo>
                  <a:pt x="67151" y="884873"/>
                </a:lnTo>
                <a:close/>
              </a:path>
            </a:pathLst>
          </a:custGeom>
          <a:solidFill>
            <a:srgbClr val="C59C55"/>
          </a:solidFill>
          <a:ln w="9525"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0AD7A659-9E3A-4342-A165-3D872CAFB116}"/>
              </a:ext>
            </a:extLst>
          </p:cNvPr>
          <p:cNvSpPr/>
          <p:nvPr/>
        </p:nvSpPr>
        <p:spPr>
          <a:xfrm>
            <a:off x="2546980" y="3782624"/>
            <a:ext cx="457253" cy="819245"/>
          </a:xfrm>
          <a:custGeom>
            <a:avLst/>
            <a:gdLst>
              <a:gd name="connsiteX0" fmla="*/ 43148 w 457200"/>
              <a:gd name="connsiteY0" fmla="*/ 7144 h 819150"/>
              <a:gd name="connsiteX1" fmla="*/ 7144 w 457200"/>
              <a:gd name="connsiteY1" fmla="*/ 7144 h 819150"/>
              <a:gd name="connsiteX2" fmla="*/ 7144 w 457200"/>
              <a:gd name="connsiteY2" fmla="*/ 72581 h 819150"/>
              <a:gd name="connsiteX3" fmla="*/ 414242 w 457200"/>
              <a:gd name="connsiteY3" fmla="*/ 812959 h 819150"/>
              <a:gd name="connsiteX4" fmla="*/ 450247 w 457200"/>
              <a:gd name="connsiteY4" fmla="*/ 812959 h 819150"/>
              <a:gd name="connsiteX5" fmla="*/ 450247 w 457200"/>
              <a:gd name="connsiteY5" fmla="*/ 747522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819150">
                <a:moveTo>
                  <a:pt x="43148" y="7144"/>
                </a:moveTo>
                <a:lnTo>
                  <a:pt x="7144" y="7144"/>
                </a:lnTo>
                <a:lnTo>
                  <a:pt x="7144" y="72581"/>
                </a:lnTo>
                <a:lnTo>
                  <a:pt x="414242" y="812959"/>
                </a:lnTo>
                <a:lnTo>
                  <a:pt x="450247" y="812959"/>
                </a:lnTo>
                <a:lnTo>
                  <a:pt x="450247" y="747522"/>
                </a:lnTo>
                <a:close/>
              </a:path>
            </a:pathLst>
          </a:custGeom>
          <a:solidFill>
            <a:srgbClr val="C59C55"/>
          </a:solidFill>
          <a:ln w="9525"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B095E2CE-9AFD-4A4F-88E6-C1A65FE68A96}"/>
              </a:ext>
            </a:extLst>
          </p:cNvPr>
          <p:cNvSpPr/>
          <p:nvPr/>
        </p:nvSpPr>
        <p:spPr>
          <a:xfrm>
            <a:off x="2525069" y="3782624"/>
            <a:ext cx="457253" cy="819245"/>
          </a:xfrm>
          <a:custGeom>
            <a:avLst/>
            <a:gdLst>
              <a:gd name="connsiteX0" fmla="*/ 43148 w 457200"/>
              <a:gd name="connsiteY0" fmla="*/ 7144 h 819150"/>
              <a:gd name="connsiteX1" fmla="*/ 7144 w 457200"/>
              <a:gd name="connsiteY1" fmla="*/ 7144 h 819150"/>
              <a:gd name="connsiteX2" fmla="*/ 7144 w 457200"/>
              <a:gd name="connsiteY2" fmla="*/ 72581 h 819150"/>
              <a:gd name="connsiteX3" fmla="*/ 414242 w 457200"/>
              <a:gd name="connsiteY3" fmla="*/ 812959 h 819150"/>
              <a:gd name="connsiteX4" fmla="*/ 450247 w 457200"/>
              <a:gd name="connsiteY4" fmla="*/ 812959 h 819150"/>
              <a:gd name="connsiteX5" fmla="*/ 450247 w 457200"/>
              <a:gd name="connsiteY5" fmla="*/ 747522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819150">
                <a:moveTo>
                  <a:pt x="43148" y="7144"/>
                </a:moveTo>
                <a:lnTo>
                  <a:pt x="7144" y="7144"/>
                </a:lnTo>
                <a:lnTo>
                  <a:pt x="7144" y="72581"/>
                </a:lnTo>
                <a:lnTo>
                  <a:pt x="414242" y="812959"/>
                </a:lnTo>
                <a:lnTo>
                  <a:pt x="450247" y="812959"/>
                </a:lnTo>
                <a:lnTo>
                  <a:pt x="450247" y="747522"/>
                </a:lnTo>
                <a:close/>
              </a:path>
            </a:pathLst>
          </a:custGeom>
          <a:solidFill>
            <a:srgbClr val="FAD186"/>
          </a:solidFill>
          <a:ln w="9525"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28C65B6D-8EBE-4157-BD74-FCB380525DEE}"/>
              </a:ext>
            </a:extLst>
          </p:cNvPr>
          <p:cNvSpPr/>
          <p:nvPr/>
        </p:nvSpPr>
        <p:spPr>
          <a:xfrm>
            <a:off x="2464960" y="3710607"/>
            <a:ext cx="571566" cy="962136"/>
          </a:xfrm>
          <a:custGeom>
            <a:avLst/>
            <a:gdLst>
              <a:gd name="connsiteX0" fmla="*/ 7144 w 571500"/>
              <a:gd name="connsiteY0" fmla="*/ 7144 h 962025"/>
              <a:gd name="connsiteX1" fmla="*/ 7144 w 571500"/>
              <a:gd name="connsiteY1" fmla="*/ 956882 h 962025"/>
              <a:gd name="connsiteX2" fmla="*/ 570357 w 571500"/>
              <a:gd name="connsiteY2" fmla="*/ 956882 h 962025"/>
              <a:gd name="connsiteX3" fmla="*/ 570357 w 571500"/>
              <a:gd name="connsiteY3" fmla="*/ 7144 h 962025"/>
              <a:gd name="connsiteX4" fmla="*/ 7144 w 571500"/>
              <a:gd name="connsiteY4" fmla="*/ 7144 h 962025"/>
              <a:gd name="connsiteX5" fmla="*/ 67246 w 571500"/>
              <a:gd name="connsiteY5" fmla="*/ 884873 h 962025"/>
              <a:gd name="connsiteX6" fmla="*/ 67246 w 571500"/>
              <a:gd name="connsiteY6" fmla="*/ 79153 h 962025"/>
              <a:gd name="connsiteX7" fmla="*/ 510350 w 571500"/>
              <a:gd name="connsiteY7" fmla="*/ 79153 h 962025"/>
              <a:gd name="connsiteX8" fmla="*/ 510350 w 571500"/>
              <a:gd name="connsiteY8" fmla="*/ 884873 h 962025"/>
              <a:gd name="connsiteX9" fmla="*/ 67246 w 571500"/>
              <a:gd name="connsiteY9" fmla="*/ 88487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1500" h="962025">
                <a:moveTo>
                  <a:pt x="7144" y="7144"/>
                </a:moveTo>
                <a:lnTo>
                  <a:pt x="7144" y="956882"/>
                </a:lnTo>
                <a:lnTo>
                  <a:pt x="570357" y="956882"/>
                </a:lnTo>
                <a:lnTo>
                  <a:pt x="570357" y="7144"/>
                </a:lnTo>
                <a:lnTo>
                  <a:pt x="7144" y="7144"/>
                </a:lnTo>
                <a:close/>
                <a:moveTo>
                  <a:pt x="67246" y="884873"/>
                </a:moveTo>
                <a:lnTo>
                  <a:pt x="67246" y="79153"/>
                </a:lnTo>
                <a:lnTo>
                  <a:pt x="510350" y="79153"/>
                </a:lnTo>
                <a:lnTo>
                  <a:pt x="510350" y="884873"/>
                </a:lnTo>
                <a:lnTo>
                  <a:pt x="67246" y="884873"/>
                </a:lnTo>
                <a:close/>
              </a:path>
            </a:pathLst>
          </a:custGeom>
          <a:solidFill>
            <a:srgbClr val="FAD186"/>
          </a:solidFill>
          <a:ln w="9525"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9C65017A-D0AF-47F2-B4B0-5A50A40D6795}"/>
              </a:ext>
            </a:extLst>
          </p:cNvPr>
          <p:cNvSpPr/>
          <p:nvPr/>
        </p:nvSpPr>
        <p:spPr>
          <a:xfrm>
            <a:off x="3028238" y="3710607"/>
            <a:ext cx="571566" cy="962136"/>
          </a:xfrm>
          <a:custGeom>
            <a:avLst/>
            <a:gdLst>
              <a:gd name="connsiteX0" fmla="*/ 7144 w 571500"/>
              <a:gd name="connsiteY0" fmla="*/ 7144 h 962025"/>
              <a:gd name="connsiteX1" fmla="*/ 7144 w 571500"/>
              <a:gd name="connsiteY1" fmla="*/ 956882 h 962025"/>
              <a:gd name="connsiteX2" fmla="*/ 570357 w 571500"/>
              <a:gd name="connsiteY2" fmla="*/ 956882 h 962025"/>
              <a:gd name="connsiteX3" fmla="*/ 570357 w 571500"/>
              <a:gd name="connsiteY3" fmla="*/ 7144 h 962025"/>
              <a:gd name="connsiteX4" fmla="*/ 7144 w 571500"/>
              <a:gd name="connsiteY4" fmla="*/ 7144 h 962025"/>
              <a:gd name="connsiteX5" fmla="*/ 67246 w 571500"/>
              <a:gd name="connsiteY5" fmla="*/ 884873 h 962025"/>
              <a:gd name="connsiteX6" fmla="*/ 67246 w 571500"/>
              <a:gd name="connsiteY6" fmla="*/ 79153 h 962025"/>
              <a:gd name="connsiteX7" fmla="*/ 510350 w 571500"/>
              <a:gd name="connsiteY7" fmla="*/ 79153 h 962025"/>
              <a:gd name="connsiteX8" fmla="*/ 510350 w 571500"/>
              <a:gd name="connsiteY8" fmla="*/ 884873 h 962025"/>
              <a:gd name="connsiteX9" fmla="*/ 67246 w 571500"/>
              <a:gd name="connsiteY9" fmla="*/ 88487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1500" h="962025">
                <a:moveTo>
                  <a:pt x="7144" y="7144"/>
                </a:moveTo>
                <a:lnTo>
                  <a:pt x="7144" y="956882"/>
                </a:lnTo>
                <a:lnTo>
                  <a:pt x="570357" y="956882"/>
                </a:lnTo>
                <a:lnTo>
                  <a:pt x="570357" y="7144"/>
                </a:lnTo>
                <a:lnTo>
                  <a:pt x="7144" y="7144"/>
                </a:lnTo>
                <a:close/>
                <a:moveTo>
                  <a:pt x="67246" y="884873"/>
                </a:moveTo>
                <a:lnTo>
                  <a:pt x="67246" y="79153"/>
                </a:lnTo>
                <a:lnTo>
                  <a:pt x="510350" y="79153"/>
                </a:lnTo>
                <a:lnTo>
                  <a:pt x="510350" y="884873"/>
                </a:lnTo>
                <a:lnTo>
                  <a:pt x="67246" y="884873"/>
                </a:lnTo>
                <a:close/>
              </a:path>
            </a:pathLst>
          </a:custGeom>
          <a:solidFill>
            <a:srgbClr val="E9B65C"/>
          </a:solidFill>
          <a:ln w="9525"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644B3EE2-3740-4BF6-A728-B3CC91976257}"/>
              </a:ext>
            </a:extLst>
          </p:cNvPr>
          <p:cNvSpPr/>
          <p:nvPr/>
        </p:nvSpPr>
        <p:spPr>
          <a:xfrm>
            <a:off x="6724271" y="2603294"/>
            <a:ext cx="1933799" cy="133365"/>
          </a:xfrm>
          <a:custGeom>
            <a:avLst/>
            <a:gdLst>
              <a:gd name="connsiteX0" fmla="*/ 7144 w 1933575"/>
              <a:gd name="connsiteY0" fmla="*/ 7144 h 133350"/>
              <a:gd name="connsiteX1" fmla="*/ 1927479 w 1933575"/>
              <a:gd name="connsiteY1" fmla="*/ 7144 h 133350"/>
              <a:gd name="connsiteX2" fmla="*/ 1927479 w 1933575"/>
              <a:gd name="connsiteY2" fmla="*/ 132683 h 133350"/>
              <a:gd name="connsiteX3" fmla="*/ 7144 w 1933575"/>
              <a:gd name="connsiteY3" fmla="*/ 132683 h 133350"/>
            </a:gdLst>
            <a:ahLst/>
            <a:cxnLst>
              <a:cxn ang="0">
                <a:pos x="connsiteX0" y="connsiteY0"/>
              </a:cxn>
              <a:cxn ang="0">
                <a:pos x="connsiteX1" y="connsiteY1"/>
              </a:cxn>
              <a:cxn ang="0">
                <a:pos x="connsiteX2" y="connsiteY2"/>
              </a:cxn>
              <a:cxn ang="0">
                <a:pos x="connsiteX3" y="connsiteY3"/>
              </a:cxn>
            </a:cxnLst>
            <a:rect l="l" t="t" r="r" b="b"/>
            <a:pathLst>
              <a:path w="1933575" h="133350">
                <a:moveTo>
                  <a:pt x="7144" y="7144"/>
                </a:moveTo>
                <a:lnTo>
                  <a:pt x="1927479" y="7144"/>
                </a:lnTo>
                <a:lnTo>
                  <a:pt x="1927479" y="132683"/>
                </a:lnTo>
                <a:lnTo>
                  <a:pt x="7144" y="132683"/>
                </a:lnTo>
                <a:close/>
              </a:path>
            </a:pathLst>
          </a:custGeom>
          <a:solidFill>
            <a:srgbClr val="6E562C">
              <a:alpha val="80000"/>
            </a:srgbClr>
          </a:solidFill>
          <a:ln w="9525"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DD7D3252-2005-4937-AECF-7D878E3F6273}"/>
              </a:ext>
            </a:extLst>
          </p:cNvPr>
          <p:cNvSpPr/>
          <p:nvPr/>
        </p:nvSpPr>
        <p:spPr>
          <a:xfrm>
            <a:off x="6555183" y="2526227"/>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6142C87F-D131-428A-B213-22406B518B76}"/>
              </a:ext>
            </a:extLst>
          </p:cNvPr>
          <p:cNvSpPr/>
          <p:nvPr/>
        </p:nvSpPr>
        <p:spPr>
          <a:xfrm>
            <a:off x="7078070" y="2526227"/>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DD4C887A-3B9A-400F-A366-AA36B09E4A7C}"/>
              </a:ext>
            </a:extLst>
          </p:cNvPr>
          <p:cNvSpPr/>
          <p:nvPr/>
        </p:nvSpPr>
        <p:spPr>
          <a:xfrm>
            <a:off x="6470591" y="2526227"/>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0B875A00-58D7-4503-8756-964EFC42134C}"/>
              </a:ext>
            </a:extLst>
          </p:cNvPr>
          <p:cNvSpPr/>
          <p:nvPr/>
        </p:nvSpPr>
        <p:spPr>
          <a:xfrm>
            <a:off x="6993478" y="2526227"/>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9AB7847A-D47C-4B06-BC0B-528FB3B4DC5A}"/>
              </a:ext>
            </a:extLst>
          </p:cNvPr>
          <p:cNvSpPr/>
          <p:nvPr/>
        </p:nvSpPr>
        <p:spPr>
          <a:xfrm>
            <a:off x="7516366" y="2526227"/>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0BB0B37A-8F9E-4E69-8974-B3FBFE01CE19}"/>
              </a:ext>
            </a:extLst>
          </p:cNvPr>
          <p:cNvSpPr/>
          <p:nvPr/>
        </p:nvSpPr>
        <p:spPr>
          <a:xfrm>
            <a:off x="7683644" y="2526227"/>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E9B964"/>
          </a:solidFill>
          <a:ln w="952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551F9155-CC7E-4359-87E0-021CA128A691}"/>
              </a:ext>
            </a:extLst>
          </p:cNvPr>
          <p:cNvSpPr/>
          <p:nvPr/>
        </p:nvSpPr>
        <p:spPr>
          <a:xfrm>
            <a:off x="8121941" y="2526227"/>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B68B40"/>
          </a:solidFill>
          <a:ln w="952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86A7B0F1-DEE9-42EB-A794-B2A5B9DD61DC}"/>
              </a:ext>
            </a:extLst>
          </p:cNvPr>
          <p:cNvSpPr/>
          <p:nvPr/>
        </p:nvSpPr>
        <p:spPr>
          <a:xfrm>
            <a:off x="8644828" y="2526227"/>
            <a:ext cx="180996" cy="209574"/>
          </a:xfrm>
          <a:custGeom>
            <a:avLst/>
            <a:gdLst>
              <a:gd name="connsiteX0" fmla="*/ 7143 w 180975"/>
              <a:gd name="connsiteY0" fmla="*/ 7144 h 209550"/>
              <a:gd name="connsiteX1" fmla="*/ 176212 w 180975"/>
              <a:gd name="connsiteY1" fmla="*/ 7144 h 209550"/>
              <a:gd name="connsiteX2" fmla="*/ 176212 w 180975"/>
              <a:gd name="connsiteY2" fmla="*/ 209741 h 209550"/>
              <a:gd name="connsiteX3" fmla="*/ 7143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3" y="7144"/>
                </a:moveTo>
                <a:lnTo>
                  <a:pt x="176212" y="7144"/>
                </a:lnTo>
                <a:lnTo>
                  <a:pt x="176212" y="209741"/>
                </a:lnTo>
                <a:lnTo>
                  <a:pt x="7143" y="209741"/>
                </a:lnTo>
                <a:close/>
              </a:path>
            </a:pathLst>
          </a:custGeom>
          <a:solidFill>
            <a:srgbClr val="B68B40"/>
          </a:solidFill>
          <a:ln w="952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FC315104-1A37-405B-BB4E-6C16C74D1DAF}"/>
              </a:ext>
            </a:extLst>
          </p:cNvPr>
          <p:cNvSpPr/>
          <p:nvPr/>
        </p:nvSpPr>
        <p:spPr>
          <a:xfrm>
            <a:off x="6470591" y="2526227"/>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FAD186"/>
          </a:solidFill>
          <a:ln w="9525"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5F01DCD5-0494-4719-8F3C-24C2D34E5D3A}"/>
              </a:ext>
            </a:extLst>
          </p:cNvPr>
          <p:cNvSpPr/>
          <p:nvPr/>
        </p:nvSpPr>
        <p:spPr>
          <a:xfrm>
            <a:off x="7684597" y="2526227"/>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E9B65C"/>
          </a:solidFill>
          <a:ln w="952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9C8A04AF-8FD0-432A-AB66-7DA91EDE553C}"/>
              </a:ext>
            </a:extLst>
          </p:cNvPr>
          <p:cNvSpPr/>
          <p:nvPr/>
        </p:nvSpPr>
        <p:spPr>
          <a:xfrm>
            <a:off x="8206533" y="2526227"/>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A99E5CCE-BD65-48E5-A1B8-BA01991B48A6}"/>
              </a:ext>
            </a:extLst>
          </p:cNvPr>
          <p:cNvSpPr/>
          <p:nvPr/>
        </p:nvSpPr>
        <p:spPr>
          <a:xfrm>
            <a:off x="8729420" y="2526227"/>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2619813E-B01F-44AB-92A0-099490B4B055}"/>
              </a:ext>
            </a:extLst>
          </p:cNvPr>
          <p:cNvSpPr/>
          <p:nvPr/>
        </p:nvSpPr>
        <p:spPr>
          <a:xfrm>
            <a:off x="6555183" y="1214007"/>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FAD186"/>
          </a:solidFill>
          <a:ln w="952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5B0F6943-CBE8-44B9-9D88-517322A49604}"/>
              </a:ext>
            </a:extLst>
          </p:cNvPr>
          <p:cNvSpPr/>
          <p:nvPr/>
        </p:nvSpPr>
        <p:spPr>
          <a:xfrm>
            <a:off x="7212579" y="1214007"/>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E9B65C"/>
          </a:solidFill>
          <a:ln w="952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D5123899-F537-4A02-B2F2-1107DD4101F1}"/>
              </a:ext>
            </a:extLst>
          </p:cNvPr>
          <p:cNvSpPr/>
          <p:nvPr/>
        </p:nvSpPr>
        <p:spPr>
          <a:xfrm>
            <a:off x="6555183" y="1293930"/>
            <a:ext cx="428675" cy="171470"/>
          </a:xfrm>
          <a:custGeom>
            <a:avLst/>
            <a:gdLst>
              <a:gd name="connsiteX0" fmla="*/ 7144 w 428625"/>
              <a:gd name="connsiteY0" fmla="*/ 7144 h 171450"/>
              <a:gd name="connsiteX1" fmla="*/ 427482 w 428625"/>
              <a:gd name="connsiteY1" fmla="*/ 7144 h 171450"/>
              <a:gd name="connsiteX2" fmla="*/ 427482 w 428625"/>
              <a:gd name="connsiteY2" fmla="*/ 166973 h 171450"/>
              <a:gd name="connsiteX3" fmla="*/ 7144 w 42862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428625" h="171450">
                <a:moveTo>
                  <a:pt x="7144" y="7144"/>
                </a:moveTo>
                <a:lnTo>
                  <a:pt x="427482" y="7144"/>
                </a:lnTo>
                <a:lnTo>
                  <a:pt x="427482" y="166973"/>
                </a:lnTo>
                <a:lnTo>
                  <a:pt x="7144" y="166973"/>
                </a:lnTo>
                <a:close/>
              </a:path>
            </a:pathLst>
          </a:custGeom>
          <a:solidFill>
            <a:srgbClr val="FAF4E8"/>
          </a:solidFill>
          <a:ln w="952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3174174B-FEC6-47F7-B62D-BC6A877A2605}"/>
              </a:ext>
            </a:extLst>
          </p:cNvPr>
          <p:cNvSpPr/>
          <p:nvPr/>
        </p:nvSpPr>
        <p:spPr>
          <a:xfrm>
            <a:off x="6765423" y="1293930"/>
            <a:ext cx="104787" cy="171470"/>
          </a:xfrm>
          <a:custGeom>
            <a:avLst/>
            <a:gdLst>
              <a:gd name="connsiteX0" fmla="*/ 7144 w 104775"/>
              <a:gd name="connsiteY0" fmla="*/ 7144 h 171450"/>
              <a:gd name="connsiteX1" fmla="*/ 98774 w 104775"/>
              <a:gd name="connsiteY1" fmla="*/ 7144 h 171450"/>
              <a:gd name="connsiteX2" fmla="*/ 98774 w 104775"/>
              <a:gd name="connsiteY2" fmla="*/ 166973 h 171450"/>
              <a:gd name="connsiteX3" fmla="*/ 7144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4" y="7144"/>
                </a:moveTo>
                <a:lnTo>
                  <a:pt x="98774" y="7144"/>
                </a:lnTo>
                <a:lnTo>
                  <a:pt x="98774" y="166973"/>
                </a:lnTo>
                <a:lnTo>
                  <a:pt x="7144" y="166973"/>
                </a:lnTo>
                <a:close/>
              </a:path>
            </a:pathLst>
          </a:custGeom>
          <a:solidFill>
            <a:srgbClr val="C59A50"/>
          </a:solidFill>
          <a:ln w="952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22A899F1-7661-4388-A888-C901069B0845}"/>
              </a:ext>
            </a:extLst>
          </p:cNvPr>
          <p:cNvSpPr/>
          <p:nvPr/>
        </p:nvSpPr>
        <p:spPr>
          <a:xfrm>
            <a:off x="6880118" y="1293930"/>
            <a:ext cx="104787" cy="171470"/>
          </a:xfrm>
          <a:custGeom>
            <a:avLst/>
            <a:gdLst>
              <a:gd name="connsiteX0" fmla="*/ 7143 w 104775"/>
              <a:gd name="connsiteY0" fmla="*/ 7144 h 171450"/>
              <a:gd name="connsiteX1" fmla="*/ 102584 w 104775"/>
              <a:gd name="connsiteY1" fmla="*/ 7144 h 171450"/>
              <a:gd name="connsiteX2" fmla="*/ 102584 w 104775"/>
              <a:gd name="connsiteY2" fmla="*/ 166973 h 171450"/>
              <a:gd name="connsiteX3" fmla="*/ 7143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3" y="7144"/>
                </a:moveTo>
                <a:lnTo>
                  <a:pt x="102584" y="7144"/>
                </a:lnTo>
                <a:lnTo>
                  <a:pt x="102584" y="166973"/>
                </a:lnTo>
                <a:lnTo>
                  <a:pt x="7143" y="166973"/>
                </a:lnTo>
                <a:close/>
              </a:path>
            </a:pathLst>
          </a:custGeom>
          <a:solidFill>
            <a:srgbClr val="C59A50"/>
          </a:solidFill>
          <a:ln w="952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85D60266-C623-4F37-8F35-484490667442}"/>
              </a:ext>
            </a:extLst>
          </p:cNvPr>
          <p:cNvSpPr/>
          <p:nvPr/>
        </p:nvSpPr>
        <p:spPr>
          <a:xfrm>
            <a:off x="6555183" y="1525224"/>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34AB90D0-CB9B-4CF4-9827-29276D937654}"/>
              </a:ext>
            </a:extLst>
          </p:cNvPr>
          <p:cNvSpPr/>
          <p:nvPr/>
        </p:nvSpPr>
        <p:spPr>
          <a:xfrm>
            <a:off x="7212579" y="1525224"/>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03A0881F-3488-4646-9D61-C2D9653AFE95}"/>
              </a:ext>
            </a:extLst>
          </p:cNvPr>
          <p:cNvSpPr/>
          <p:nvPr/>
        </p:nvSpPr>
        <p:spPr>
          <a:xfrm>
            <a:off x="6555183" y="1542371"/>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FAD186"/>
          </a:solidFill>
          <a:ln w="952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DFE5BDAF-6761-4F7B-B5FB-E958B473CB2E}"/>
              </a:ext>
            </a:extLst>
          </p:cNvPr>
          <p:cNvSpPr/>
          <p:nvPr/>
        </p:nvSpPr>
        <p:spPr>
          <a:xfrm>
            <a:off x="7212579" y="1542371"/>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E9B65C"/>
          </a:solidFill>
          <a:ln w="952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6F623168-64F6-4E8B-BEB3-1F1C468CA06B}"/>
              </a:ext>
            </a:extLst>
          </p:cNvPr>
          <p:cNvSpPr/>
          <p:nvPr/>
        </p:nvSpPr>
        <p:spPr>
          <a:xfrm>
            <a:off x="6555183" y="1622295"/>
            <a:ext cx="428675" cy="171470"/>
          </a:xfrm>
          <a:custGeom>
            <a:avLst/>
            <a:gdLst>
              <a:gd name="connsiteX0" fmla="*/ 7144 w 428625"/>
              <a:gd name="connsiteY0" fmla="*/ 7144 h 171450"/>
              <a:gd name="connsiteX1" fmla="*/ 427482 w 428625"/>
              <a:gd name="connsiteY1" fmla="*/ 7144 h 171450"/>
              <a:gd name="connsiteX2" fmla="*/ 427482 w 428625"/>
              <a:gd name="connsiteY2" fmla="*/ 166973 h 171450"/>
              <a:gd name="connsiteX3" fmla="*/ 7144 w 42862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428625" h="171450">
                <a:moveTo>
                  <a:pt x="7144" y="7144"/>
                </a:moveTo>
                <a:lnTo>
                  <a:pt x="427482" y="7144"/>
                </a:lnTo>
                <a:lnTo>
                  <a:pt x="427482" y="166973"/>
                </a:lnTo>
                <a:lnTo>
                  <a:pt x="7144" y="166973"/>
                </a:lnTo>
                <a:close/>
              </a:path>
            </a:pathLst>
          </a:custGeom>
          <a:solidFill>
            <a:srgbClr val="FAF4E8"/>
          </a:solidFill>
          <a:ln w="952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2BBEFE83-C6F6-4CEB-BEE4-FBDD7D0DECC6}"/>
              </a:ext>
            </a:extLst>
          </p:cNvPr>
          <p:cNvSpPr/>
          <p:nvPr/>
        </p:nvSpPr>
        <p:spPr>
          <a:xfrm>
            <a:off x="6765423" y="1622295"/>
            <a:ext cx="104787" cy="171470"/>
          </a:xfrm>
          <a:custGeom>
            <a:avLst/>
            <a:gdLst>
              <a:gd name="connsiteX0" fmla="*/ 7144 w 104775"/>
              <a:gd name="connsiteY0" fmla="*/ 7144 h 171450"/>
              <a:gd name="connsiteX1" fmla="*/ 98774 w 104775"/>
              <a:gd name="connsiteY1" fmla="*/ 7144 h 171450"/>
              <a:gd name="connsiteX2" fmla="*/ 98774 w 104775"/>
              <a:gd name="connsiteY2" fmla="*/ 166973 h 171450"/>
              <a:gd name="connsiteX3" fmla="*/ 7144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4" y="7144"/>
                </a:moveTo>
                <a:lnTo>
                  <a:pt x="98774" y="7144"/>
                </a:lnTo>
                <a:lnTo>
                  <a:pt x="98774" y="166973"/>
                </a:lnTo>
                <a:lnTo>
                  <a:pt x="7144" y="166973"/>
                </a:lnTo>
                <a:close/>
              </a:path>
            </a:pathLst>
          </a:custGeom>
          <a:solidFill>
            <a:srgbClr val="C59A50"/>
          </a:solidFill>
          <a:ln w="952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1B0B2797-D982-4BFB-8509-A83E8F803810}"/>
              </a:ext>
            </a:extLst>
          </p:cNvPr>
          <p:cNvSpPr/>
          <p:nvPr/>
        </p:nvSpPr>
        <p:spPr>
          <a:xfrm>
            <a:off x="6880118" y="1622295"/>
            <a:ext cx="104787" cy="171470"/>
          </a:xfrm>
          <a:custGeom>
            <a:avLst/>
            <a:gdLst>
              <a:gd name="connsiteX0" fmla="*/ 7143 w 104775"/>
              <a:gd name="connsiteY0" fmla="*/ 7144 h 171450"/>
              <a:gd name="connsiteX1" fmla="*/ 102584 w 104775"/>
              <a:gd name="connsiteY1" fmla="*/ 7144 h 171450"/>
              <a:gd name="connsiteX2" fmla="*/ 102584 w 104775"/>
              <a:gd name="connsiteY2" fmla="*/ 166973 h 171450"/>
              <a:gd name="connsiteX3" fmla="*/ 7143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3" y="7144"/>
                </a:moveTo>
                <a:lnTo>
                  <a:pt x="102584" y="7144"/>
                </a:lnTo>
                <a:lnTo>
                  <a:pt x="102584" y="166973"/>
                </a:lnTo>
                <a:lnTo>
                  <a:pt x="7143" y="166973"/>
                </a:lnTo>
                <a:close/>
              </a:path>
            </a:pathLst>
          </a:custGeom>
          <a:solidFill>
            <a:srgbClr val="C59A50"/>
          </a:solidFill>
          <a:ln w="952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28407564-E712-4015-89F0-746D761D7CDA}"/>
              </a:ext>
            </a:extLst>
          </p:cNvPr>
          <p:cNvSpPr/>
          <p:nvPr/>
        </p:nvSpPr>
        <p:spPr>
          <a:xfrm>
            <a:off x="6555183" y="1853494"/>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56C0490E-4666-4A35-98DF-1555A5BE9CF7}"/>
              </a:ext>
            </a:extLst>
          </p:cNvPr>
          <p:cNvSpPr/>
          <p:nvPr/>
        </p:nvSpPr>
        <p:spPr>
          <a:xfrm>
            <a:off x="7212579" y="1853494"/>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3A5D15A7-81F4-4863-914D-AEF65DBFCE77}"/>
              </a:ext>
            </a:extLst>
          </p:cNvPr>
          <p:cNvSpPr/>
          <p:nvPr/>
        </p:nvSpPr>
        <p:spPr>
          <a:xfrm>
            <a:off x="6555183" y="1870641"/>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FAD186"/>
          </a:solidFill>
          <a:ln w="952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95B447A1-D85A-44CA-B747-1EEEC38DC1FB}"/>
              </a:ext>
            </a:extLst>
          </p:cNvPr>
          <p:cNvSpPr/>
          <p:nvPr/>
        </p:nvSpPr>
        <p:spPr>
          <a:xfrm>
            <a:off x="7212579" y="1870641"/>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E9B65C"/>
          </a:solidFill>
          <a:ln w="952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542D86D6-0DCA-4107-8E64-45E187647D68}"/>
              </a:ext>
            </a:extLst>
          </p:cNvPr>
          <p:cNvSpPr/>
          <p:nvPr/>
        </p:nvSpPr>
        <p:spPr>
          <a:xfrm>
            <a:off x="6555183" y="1950565"/>
            <a:ext cx="428675" cy="171470"/>
          </a:xfrm>
          <a:custGeom>
            <a:avLst/>
            <a:gdLst>
              <a:gd name="connsiteX0" fmla="*/ 7144 w 428625"/>
              <a:gd name="connsiteY0" fmla="*/ 7144 h 171450"/>
              <a:gd name="connsiteX1" fmla="*/ 427482 w 428625"/>
              <a:gd name="connsiteY1" fmla="*/ 7144 h 171450"/>
              <a:gd name="connsiteX2" fmla="*/ 427482 w 428625"/>
              <a:gd name="connsiteY2" fmla="*/ 166973 h 171450"/>
              <a:gd name="connsiteX3" fmla="*/ 7144 w 42862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428625" h="171450">
                <a:moveTo>
                  <a:pt x="7144" y="7144"/>
                </a:moveTo>
                <a:lnTo>
                  <a:pt x="427482" y="7144"/>
                </a:lnTo>
                <a:lnTo>
                  <a:pt x="427482" y="166973"/>
                </a:lnTo>
                <a:lnTo>
                  <a:pt x="7144" y="166973"/>
                </a:lnTo>
                <a:close/>
              </a:path>
            </a:pathLst>
          </a:custGeom>
          <a:solidFill>
            <a:srgbClr val="FAF4E8"/>
          </a:solidFill>
          <a:ln w="952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CB4A7602-1DCF-4594-B4DC-F70D8E9F0D50}"/>
              </a:ext>
            </a:extLst>
          </p:cNvPr>
          <p:cNvSpPr/>
          <p:nvPr/>
        </p:nvSpPr>
        <p:spPr>
          <a:xfrm>
            <a:off x="6765423" y="1950565"/>
            <a:ext cx="104787" cy="171470"/>
          </a:xfrm>
          <a:custGeom>
            <a:avLst/>
            <a:gdLst>
              <a:gd name="connsiteX0" fmla="*/ 7144 w 104775"/>
              <a:gd name="connsiteY0" fmla="*/ 7144 h 171450"/>
              <a:gd name="connsiteX1" fmla="*/ 98774 w 104775"/>
              <a:gd name="connsiteY1" fmla="*/ 7144 h 171450"/>
              <a:gd name="connsiteX2" fmla="*/ 98774 w 104775"/>
              <a:gd name="connsiteY2" fmla="*/ 166973 h 171450"/>
              <a:gd name="connsiteX3" fmla="*/ 7144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4" y="7144"/>
                </a:moveTo>
                <a:lnTo>
                  <a:pt x="98774" y="7144"/>
                </a:lnTo>
                <a:lnTo>
                  <a:pt x="98774" y="166973"/>
                </a:lnTo>
                <a:lnTo>
                  <a:pt x="7144" y="166973"/>
                </a:lnTo>
                <a:close/>
              </a:path>
            </a:pathLst>
          </a:custGeom>
          <a:solidFill>
            <a:srgbClr val="C59A50"/>
          </a:solidFill>
          <a:ln w="952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F249FD07-FDA8-4689-A99B-B090C9B80913}"/>
              </a:ext>
            </a:extLst>
          </p:cNvPr>
          <p:cNvSpPr/>
          <p:nvPr/>
        </p:nvSpPr>
        <p:spPr>
          <a:xfrm>
            <a:off x="6880118" y="1950565"/>
            <a:ext cx="104787" cy="171470"/>
          </a:xfrm>
          <a:custGeom>
            <a:avLst/>
            <a:gdLst>
              <a:gd name="connsiteX0" fmla="*/ 7143 w 104775"/>
              <a:gd name="connsiteY0" fmla="*/ 7144 h 171450"/>
              <a:gd name="connsiteX1" fmla="*/ 102584 w 104775"/>
              <a:gd name="connsiteY1" fmla="*/ 7144 h 171450"/>
              <a:gd name="connsiteX2" fmla="*/ 102584 w 104775"/>
              <a:gd name="connsiteY2" fmla="*/ 166973 h 171450"/>
              <a:gd name="connsiteX3" fmla="*/ 7143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3" y="7144"/>
                </a:moveTo>
                <a:lnTo>
                  <a:pt x="102584" y="7144"/>
                </a:lnTo>
                <a:lnTo>
                  <a:pt x="102584" y="166973"/>
                </a:lnTo>
                <a:lnTo>
                  <a:pt x="7143" y="166973"/>
                </a:lnTo>
                <a:close/>
              </a:path>
            </a:pathLst>
          </a:custGeom>
          <a:solidFill>
            <a:srgbClr val="C59A50"/>
          </a:solidFill>
          <a:ln w="952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3935748E-1254-407C-BE0B-6046AC934518}"/>
              </a:ext>
            </a:extLst>
          </p:cNvPr>
          <p:cNvSpPr/>
          <p:nvPr/>
        </p:nvSpPr>
        <p:spPr>
          <a:xfrm>
            <a:off x="6555183" y="2181859"/>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ABF7D4F5-C4AD-45E4-846E-A69AF9DB5513}"/>
              </a:ext>
            </a:extLst>
          </p:cNvPr>
          <p:cNvSpPr/>
          <p:nvPr/>
        </p:nvSpPr>
        <p:spPr>
          <a:xfrm>
            <a:off x="7212579" y="2181859"/>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21554719-A518-4651-94F5-61E5F10903E3}"/>
              </a:ext>
            </a:extLst>
          </p:cNvPr>
          <p:cNvSpPr/>
          <p:nvPr/>
        </p:nvSpPr>
        <p:spPr>
          <a:xfrm>
            <a:off x="6555183" y="2199006"/>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FAD186"/>
          </a:solidFill>
          <a:ln w="952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D8D4A4BF-D34F-4F06-AA2B-F7F5D4A510D2}"/>
              </a:ext>
            </a:extLst>
          </p:cNvPr>
          <p:cNvSpPr/>
          <p:nvPr/>
        </p:nvSpPr>
        <p:spPr>
          <a:xfrm>
            <a:off x="7212579" y="2199006"/>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E9B65C"/>
          </a:solidFill>
          <a:ln w="952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8F31B0C8-F06B-460F-BF8D-1475A9A2472B}"/>
              </a:ext>
            </a:extLst>
          </p:cNvPr>
          <p:cNvSpPr/>
          <p:nvPr/>
        </p:nvSpPr>
        <p:spPr>
          <a:xfrm>
            <a:off x="6555183" y="2278929"/>
            <a:ext cx="428675" cy="171470"/>
          </a:xfrm>
          <a:custGeom>
            <a:avLst/>
            <a:gdLst>
              <a:gd name="connsiteX0" fmla="*/ 7144 w 428625"/>
              <a:gd name="connsiteY0" fmla="*/ 7144 h 171450"/>
              <a:gd name="connsiteX1" fmla="*/ 427482 w 428625"/>
              <a:gd name="connsiteY1" fmla="*/ 7144 h 171450"/>
              <a:gd name="connsiteX2" fmla="*/ 427482 w 428625"/>
              <a:gd name="connsiteY2" fmla="*/ 166973 h 171450"/>
              <a:gd name="connsiteX3" fmla="*/ 7144 w 42862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428625" h="171450">
                <a:moveTo>
                  <a:pt x="7144" y="7144"/>
                </a:moveTo>
                <a:lnTo>
                  <a:pt x="427482" y="7144"/>
                </a:lnTo>
                <a:lnTo>
                  <a:pt x="427482" y="166973"/>
                </a:lnTo>
                <a:lnTo>
                  <a:pt x="7144" y="166973"/>
                </a:lnTo>
                <a:close/>
              </a:path>
            </a:pathLst>
          </a:custGeom>
          <a:solidFill>
            <a:srgbClr val="FAF4E8"/>
          </a:solidFill>
          <a:ln w="952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A639324D-940C-49BE-AFA9-365752364063}"/>
              </a:ext>
            </a:extLst>
          </p:cNvPr>
          <p:cNvSpPr/>
          <p:nvPr/>
        </p:nvSpPr>
        <p:spPr>
          <a:xfrm>
            <a:off x="6765423" y="2278929"/>
            <a:ext cx="104787" cy="171470"/>
          </a:xfrm>
          <a:custGeom>
            <a:avLst/>
            <a:gdLst>
              <a:gd name="connsiteX0" fmla="*/ 7144 w 104775"/>
              <a:gd name="connsiteY0" fmla="*/ 7144 h 171450"/>
              <a:gd name="connsiteX1" fmla="*/ 98774 w 104775"/>
              <a:gd name="connsiteY1" fmla="*/ 7144 h 171450"/>
              <a:gd name="connsiteX2" fmla="*/ 98774 w 104775"/>
              <a:gd name="connsiteY2" fmla="*/ 166973 h 171450"/>
              <a:gd name="connsiteX3" fmla="*/ 7144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4" y="7144"/>
                </a:moveTo>
                <a:lnTo>
                  <a:pt x="98774" y="7144"/>
                </a:lnTo>
                <a:lnTo>
                  <a:pt x="98774" y="166973"/>
                </a:lnTo>
                <a:lnTo>
                  <a:pt x="7144" y="166973"/>
                </a:lnTo>
                <a:close/>
              </a:path>
            </a:pathLst>
          </a:custGeom>
          <a:solidFill>
            <a:srgbClr val="C59A50"/>
          </a:solidFill>
          <a:ln w="952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FF6140E4-B74D-445A-8692-3EE14A728F66}"/>
              </a:ext>
            </a:extLst>
          </p:cNvPr>
          <p:cNvSpPr/>
          <p:nvPr/>
        </p:nvSpPr>
        <p:spPr>
          <a:xfrm>
            <a:off x="6880118" y="2278929"/>
            <a:ext cx="104787" cy="171470"/>
          </a:xfrm>
          <a:custGeom>
            <a:avLst/>
            <a:gdLst>
              <a:gd name="connsiteX0" fmla="*/ 7143 w 104775"/>
              <a:gd name="connsiteY0" fmla="*/ 7144 h 171450"/>
              <a:gd name="connsiteX1" fmla="*/ 102584 w 104775"/>
              <a:gd name="connsiteY1" fmla="*/ 7144 h 171450"/>
              <a:gd name="connsiteX2" fmla="*/ 102584 w 104775"/>
              <a:gd name="connsiteY2" fmla="*/ 166973 h 171450"/>
              <a:gd name="connsiteX3" fmla="*/ 7143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3" y="7144"/>
                </a:moveTo>
                <a:lnTo>
                  <a:pt x="102584" y="7144"/>
                </a:lnTo>
                <a:lnTo>
                  <a:pt x="102584" y="166973"/>
                </a:lnTo>
                <a:lnTo>
                  <a:pt x="7143" y="166973"/>
                </a:lnTo>
                <a:close/>
              </a:path>
            </a:pathLst>
          </a:custGeom>
          <a:solidFill>
            <a:srgbClr val="C59A50"/>
          </a:solidFill>
          <a:ln w="952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74C679EB-2542-4966-BE1D-CB6AA2D3B091}"/>
              </a:ext>
            </a:extLst>
          </p:cNvPr>
          <p:cNvSpPr/>
          <p:nvPr/>
        </p:nvSpPr>
        <p:spPr>
          <a:xfrm>
            <a:off x="6555183" y="2510223"/>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095654B6-9D6B-4CC4-888B-4499B8003908}"/>
              </a:ext>
            </a:extLst>
          </p:cNvPr>
          <p:cNvSpPr/>
          <p:nvPr/>
        </p:nvSpPr>
        <p:spPr>
          <a:xfrm>
            <a:off x="7212579" y="2510223"/>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09306FF2-2243-4802-868B-703F77AE7D8D}"/>
              </a:ext>
            </a:extLst>
          </p:cNvPr>
          <p:cNvSpPr/>
          <p:nvPr/>
        </p:nvSpPr>
        <p:spPr>
          <a:xfrm>
            <a:off x="7438919" y="1214007"/>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FAD186"/>
          </a:solidFill>
          <a:ln w="952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3E74AE34-9883-4631-875C-536B5E2D1CD5}"/>
              </a:ext>
            </a:extLst>
          </p:cNvPr>
          <p:cNvSpPr/>
          <p:nvPr/>
        </p:nvSpPr>
        <p:spPr>
          <a:xfrm>
            <a:off x="8096315" y="1214007"/>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E9B65C"/>
          </a:solidFill>
          <a:ln w="952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BB61C3EA-2E68-4FFD-A288-8326F2EDB97C}"/>
              </a:ext>
            </a:extLst>
          </p:cNvPr>
          <p:cNvSpPr/>
          <p:nvPr/>
        </p:nvSpPr>
        <p:spPr>
          <a:xfrm>
            <a:off x="7438919" y="1293930"/>
            <a:ext cx="428675" cy="171470"/>
          </a:xfrm>
          <a:custGeom>
            <a:avLst/>
            <a:gdLst>
              <a:gd name="connsiteX0" fmla="*/ 7144 w 428625"/>
              <a:gd name="connsiteY0" fmla="*/ 7144 h 171450"/>
              <a:gd name="connsiteX1" fmla="*/ 427482 w 428625"/>
              <a:gd name="connsiteY1" fmla="*/ 7144 h 171450"/>
              <a:gd name="connsiteX2" fmla="*/ 427482 w 428625"/>
              <a:gd name="connsiteY2" fmla="*/ 166973 h 171450"/>
              <a:gd name="connsiteX3" fmla="*/ 7144 w 42862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428625" h="171450">
                <a:moveTo>
                  <a:pt x="7144" y="7144"/>
                </a:moveTo>
                <a:lnTo>
                  <a:pt x="427482" y="7144"/>
                </a:lnTo>
                <a:lnTo>
                  <a:pt x="427482" y="166973"/>
                </a:lnTo>
                <a:lnTo>
                  <a:pt x="7144" y="166973"/>
                </a:lnTo>
                <a:close/>
              </a:path>
            </a:pathLst>
          </a:custGeom>
          <a:solidFill>
            <a:srgbClr val="FAF4E8"/>
          </a:solidFill>
          <a:ln w="952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49B273A2-BDA3-495B-8CB5-68D8496036CE}"/>
              </a:ext>
            </a:extLst>
          </p:cNvPr>
          <p:cNvSpPr/>
          <p:nvPr/>
        </p:nvSpPr>
        <p:spPr>
          <a:xfrm>
            <a:off x="7649160" y="1293930"/>
            <a:ext cx="104787" cy="171470"/>
          </a:xfrm>
          <a:custGeom>
            <a:avLst/>
            <a:gdLst>
              <a:gd name="connsiteX0" fmla="*/ 7144 w 104775"/>
              <a:gd name="connsiteY0" fmla="*/ 7144 h 171450"/>
              <a:gd name="connsiteX1" fmla="*/ 98774 w 104775"/>
              <a:gd name="connsiteY1" fmla="*/ 7144 h 171450"/>
              <a:gd name="connsiteX2" fmla="*/ 98774 w 104775"/>
              <a:gd name="connsiteY2" fmla="*/ 166973 h 171450"/>
              <a:gd name="connsiteX3" fmla="*/ 7144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4" y="7144"/>
                </a:moveTo>
                <a:lnTo>
                  <a:pt x="98774" y="7144"/>
                </a:lnTo>
                <a:lnTo>
                  <a:pt x="98774" y="166973"/>
                </a:lnTo>
                <a:lnTo>
                  <a:pt x="7144" y="166973"/>
                </a:lnTo>
                <a:close/>
              </a:path>
            </a:pathLst>
          </a:custGeom>
          <a:solidFill>
            <a:srgbClr val="C59A50"/>
          </a:solidFill>
          <a:ln w="952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D3F58DCE-F9F2-411B-BD35-3D41188C31E9}"/>
              </a:ext>
            </a:extLst>
          </p:cNvPr>
          <p:cNvSpPr/>
          <p:nvPr/>
        </p:nvSpPr>
        <p:spPr>
          <a:xfrm>
            <a:off x="7763855" y="1293930"/>
            <a:ext cx="104787" cy="171470"/>
          </a:xfrm>
          <a:custGeom>
            <a:avLst/>
            <a:gdLst>
              <a:gd name="connsiteX0" fmla="*/ 7144 w 104775"/>
              <a:gd name="connsiteY0" fmla="*/ 7144 h 171450"/>
              <a:gd name="connsiteX1" fmla="*/ 102584 w 104775"/>
              <a:gd name="connsiteY1" fmla="*/ 7144 h 171450"/>
              <a:gd name="connsiteX2" fmla="*/ 102584 w 104775"/>
              <a:gd name="connsiteY2" fmla="*/ 166973 h 171450"/>
              <a:gd name="connsiteX3" fmla="*/ 7144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4" y="7144"/>
                </a:moveTo>
                <a:lnTo>
                  <a:pt x="102584" y="7144"/>
                </a:lnTo>
                <a:lnTo>
                  <a:pt x="102584" y="166973"/>
                </a:lnTo>
                <a:lnTo>
                  <a:pt x="7144" y="166973"/>
                </a:lnTo>
                <a:close/>
              </a:path>
            </a:pathLst>
          </a:custGeom>
          <a:solidFill>
            <a:srgbClr val="C59A50"/>
          </a:solidFill>
          <a:ln w="952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2E1B7C2A-2F75-4C90-8756-DDBEEC0698F6}"/>
              </a:ext>
            </a:extLst>
          </p:cNvPr>
          <p:cNvSpPr/>
          <p:nvPr/>
        </p:nvSpPr>
        <p:spPr>
          <a:xfrm>
            <a:off x="7438919" y="1525224"/>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7076E698-0F4C-4749-A943-43B6DAA7F9DA}"/>
              </a:ext>
            </a:extLst>
          </p:cNvPr>
          <p:cNvSpPr/>
          <p:nvPr/>
        </p:nvSpPr>
        <p:spPr>
          <a:xfrm>
            <a:off x="8096315" y="1525224"/>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2C10AA0E-1ED7-4410-9D0B-4D772AFF6A1D}"/>
              </a:ext>
            </a:extLst>
          </p:cNvPr>
          <p:cNvSpPr/>
          <p:nvPr/>
        </p:nvSpPr>
        <p:spPr>
          <a:xfrm>
            <a:off x="7438919" y="1542371"/>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FAD186"/>
          </a:solidFill>
          <a:ln w="952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1CEB553B-2097-47F2-8918-9EAFA958F684}"/>
              </a:ext>
            </a:extLst>
          </p:cNvPr>
          <p:cNvSpPr/>
          <p:nvPr/>
        </p:nvSpPr>
        <p:spPr>
          <a:xfrm>
            <a:off x="8096315" y="1542371"/>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E9B65C"/>
          </a:solidFill>
          <a:ln w="952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E04C2559-97E0-4920-90FC-63378D25268A}"/>
              </a:ext>
            </a:extLst>
          </p:cNvPr>
          <p:cNvSpPr/>
          <p:nvPr/>
        </p:nvSpPr>
        <p:spPr>
          <a:xfrm>
            <a:off x="7438919" y="1622295"/>
            <a:ext cx="428675" cy="171470"/>
          </a:xfrm>
          <a:custGeom>
            <a:avLst/>
            <a:gdLst>
              <a:gd name="connsiteX0" fmla="*/ 7144 w 428625"/>
              <a:gd name="connsiteY0" fmla="*/ 7144 h 171450"/>
              <a:gd name="connsiteX1" fmla="*/ 427482 w 428625"/>
              <a:gd name="connsiteY1" fmla="*/ 7144 h 171450"/>
              <a:gd name="connsiteX2" fmla="*/ 427482 w 428625"/>
              <a:gd name="connsiteY2" fmla="*/ 166973 h 171450"/>
              <a:gd name="connsiteX3" fmla="*/ 7144 w 42862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428625" h="171450">
                <a:moveTo>
                  <a:pt x="7144" y="7144"/>
                </a:moveTo>
                <a:lnTo>
                  <a:pt x="427482" y="7144"/>
                </a:lnTo>
                <a:lnTo>
                  <a:pt x="427482" y="166973"/>
                </a:lnTo>
                <a:lnTo>
                  <a:pt x="7144" y="166973"/>
                </a:lnTo>
                <a:close/>
              </a:path>
            </a:pathLst>
          </a:custGeom>
          <a:solidFill>
            <a:srgbClr val="FAF4E8"/>
          </a:solidFill>
          <a:ln w="952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94B63A8E-0CAA-4314-9C6F-E296A0296BC0}"/>
              </a:ext>
            </a:extLst>
          </p:cNvPr>
          <p:cNvSpPr/>
          <p:nvPr/>
        </p:nvSpPr>
        <p:spPr>
          <a:xfrm>
            <a:off x="7649160" y="1622295"/>
            <a:ext cx="104787" cy="171470"/>
          </a:xfrm>
          <a:custGeom>
            <a:avLst/>
            <a:gdLst>
              <a:gd name="connsiteX0" fmla="*/ 7144 w 104775"/>
              <a:gd name="connsiteY0" fmla="*/ 7144 h 171450"/>
              <a:gd name="connsiteX1" fmla="*/ 98774 w 104775"/>
              <a:gd name="connsiteY1" fmla="*/ 7144 h 171450"/>
              <a:gd name="connsiteX2" fmla="*/ 98774 w 104775"/>
              <a:gd name="connsiteY2" fmla="*/ 166973 h 171450"/>
              <a:gd name="connsiteX3" fmla="*/ 7144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4" y="7144"/>
                </a:moveTo>
                <a:lnTo>
                  <a:pt x="98774" y="7144"/>
                </a:lnTo>
                <a:lnTo>
                  <a:pt x="98774" y="166973"/>
                </a:lnTo>
                <a:lnTo>
                  <a:pt x="7144" y="166973"/>
                </a:lnTo>
                <a:close/>
              </a:path>
            </a:pathLst>
          </a:custGeom>
          <a:solidFill>
            <a:srgbClr val="C59A50"/>
          </a:solidFill>
          <a:ln w="952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400E0AD0-4309-4CD9-9EC1-2D352D1E4CCE}"/>
              </a:ext>
            </a:extLst>
          </p:cNvPr>
          <p:cNvSpPr/>
          <p:nvPr/>
        </p:nvSpPr>
        <p:spPr>
          <a:xfrm>
            <a:off x="7763855" y="1622295"/>
            <a:ext cx="104787" cy="171470"/>
          </a:xfrm>
          <a:custGeom>
            <a:avLst/>
            <a:gdLst>
              <a:gd name="connsiteX0" fmla="*/ 7144 w 104775"/>
              <a:gd name="connsiteY0" fmla="*/ 7144 h 171450"/>
              <a:gd name="connsiteX1" fmla="*/ 102584 w 104775"/>
              <a:gd name="connsiteY1" fmla="*/ 7144 h 171450"/>
              <a:gd name="connsiteX2" fmla="*/ 102584 w 104775"/>
              <a:gd name="connsiteY2" fmla="*/ 166973 h 171450"/>
              <a:gd name="connsiteX3" fmla="*/ 7144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4" y="7144"/>
                </a:moveTo>
                <a:lnTo>
                  <a:pt x="102584" y="7144"/>
                </a:lnTo>
                <a:lnTo>
                  <a:pt x="102584" y="166973"/>
                </a:lnTo>
                <a:lnTo>
                  <a:pt x="7144" y="166973"/>
                </a:lnTo>
                <a:close/>
              </a:path>
            </a:pathLst>
          </a:custGeom>
          <a:solidFill>
            <a:srgbClr val="C59A50"/>
          </a:solidFill>
          <a:ln w="952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E571DDD5-FB1A-4CD6-9732-00E9EC0A3C42}"/>
              </a:ext>
            </a:extLst>
          </p:cNvPr>
          <p:cNvSpPr/>
          <p:nvPr/>
        </p:nvSpPr>
        <p:spPr>
          <a:xfrm>
            <a:off x="7438919" y="1853494"/>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1E367BEF-2CD9-4228-8516-C0CAB59C466F}"/>
              </a:ext>
            </a:extLst>
          </p:cNvPr>
          <p:cNvSpPr/>
          <p:nvPr/>
        </p:nvSpPr>
        <p:spPr>
          <a:xfrm>
            <a:off x="8096315" y="1853494"/>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7B11FD7F-8B79-406C-A2A6-E1483E171239}"/>
              </a:ext>
            </a:extLst>
          </p:cNvPr>
          <p:cNvSpPr/>
          <p:nvPr/>
        </p:nvSpPr>
        <p:spPr>
          <a:xfrm>
            <a:off x="7438919" y="1870641"/>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FAD186"/>
          </a:solidFill>
          <a:ln w="952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CD89E248-49BA-46D1-B88D-16BF78A8D3CA}"/>
              </a:ext>
            </a:extLst>
          </p:cNvPr>
          <p:cNvSpPr/>
          <p:nvPr/>
        </p:nvSpPr>
        <p:spPr>
          <a:xfrm>
            <a:off x="8096315" y="1870641"/>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E9B65C"/>
          </a:solidFill>
          <a:ln w="952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F97CB477-7C7E-48A1-BD15-FFE6A45BD6A0}"/>
              </a:ext>
            </a:extLst>
          </p:cNvPr>
          <p:cNvSpPr/>
          <p:nvPr/>
        </p:nvSpPr>
        <p:spPr>
          <a:xfrm>
            <a:off x="7438919" y="1950565"/>
            <a:ext cx="428675" cy="171470"/>
          </a:xfrm>
          <a:custGeom>
            <a:avLst/>
            <a:gdLst>
              <a:gd name="connsiteX0" fmla="*/ 7144 w 428625"/>
              <a:gd name="connsiteY0" fmla="*/ 7144 h 171450"/>
              <a:gd name="connsiteX1" fmla="*/ 427482 w 428625"/>
              <a:gd name="connsiteY1" fmla="*/ 7144 h 171450"/>
              <a:gd name="connsiteX2" fmla="*/ 427482 w 428625"/>
              <a:gd name="connsiteY2" fmla="*/ 166973 h 171450"/>
              <a:gd name="connsiteX3" fmla="*/ 7144 w 42862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428625" h="171450">
                <a:moveTo>
                  <a:pt x="7144" y="7144"/>
                </a:moveTo>
                <a:lnTo>
                  <a:pt x="427482" y="7144"/>
                </a:lnTo>
                <a:lnTo>
                  <a:pt x="427482" y="166973"/>
                </a:lnTo>
                <a:lnTo>
                  <a:pt x="7144" y="166973"/>
                </a:lnTo>
                <a:close/>
              </a:path>
            </a:pathLst>
          </a:custGeom>
          <a:solidFill>
            <a:srgbClr val="FAF4E8"/>
          </a:solidFill>
          <a:ln w="952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8CE25A04-F13C-4C86-B3D5-8E2FF2F43F33}"/>
              </a:ext>
            </a:extLst>
          </p:cNvPr>
          <p:cNvSpPr/>
          <p:nvPr/>
        </p:nvSpPr>
        <p:spPr>
          <a:xfrm>
            <a:off x="7649160" y="1950565"/>
            <a:ext cx="104787" cy="171470"/>
          </a:xfrm>
          <a:custGeom>
            <a:avLst/>
            <a:gdLst>
              <a:gd name="connsiteX0" fmla="*/ 7144 w 104775"/>
              <a:gd name="connsiteY0" fmla="*/ 7144 h 171450"/>
              <a:gd name="connsiteX1" fmla="*/ 98774 w 104775"/>
              <a:gd name="connsiteY1" fmla="*/ 7144 h 171450"/>
              <a:gd name="connsiteX2" fmla="*/ 98774 w 104775"/>
              <a:gd name="connsiteY2" fmla="*/ 166973 h 171450"/>
              <a:gd name="connsiteX3" fmla="*/ 7144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4" y="7144"/>
                </a:moveTo>
                <a:lnTo>
                  <a:pt x="98774" y="7144"/>
                </a:lnTo>
                <a:lnTo>
                  <a:pt x="98774" y="166973"/>
                </a:lnTo>
                <a:lnTo>
                  <a:pt x="7144" y="166973"/>
                </a:lnTo>
                <a:close/>
              </a:path>
            </a:pathLst>
          </a:custGeom>
          <a:solidFill>
            <a:srgbClr val="C59A50"/>
          </a:solidFill>
          <a:ln w="952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C9BAD171-E03E-4393-A5E6-41920E18F83A}"/>
              </a:ext>
            </a:extLst>
          </p:cNvPr>
          <p:cNvSpPr/>
          <p:nvPr/>
        </p:nvSpPr>
        <p:spPr>
          <a:xfrm>
            <a:off x="7763855" y="1950565"/>
            <a:ext cx="104787" cy="171470"/>
          </a:xfrm>
          <a:custGeom>
            <a:avLst/>
            <a:gdLst>
              <a:gd name="connsiteX0" fmla="*/ 7144 w 104775"/>
              <a:gd name="connsiteY0" fmla="*/ 7144 h 171450"/>
              <a:gd name="connsiteX1" fmla="*/ 102584 w 104775"/>
              <a:gd name="connsiteY1" fmla="*/ 7144 h 171450"/>
              <a:gd name="connsiteX2" fmla="*/ 102584 w 104775"/>
              <a:gd name="connsiteY2" fmla="*/ 166973 h 171450"/>
              <a:gd name="connsiteX3" fmla="*/ 7144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4" y="7144"/>
                </a:moveTo>
                <a:lnTo>
                  <a:pt x="102584" y="7144"/>
                </a:lnTo>
                <a:lnTo>
                  <a:pt x="102584" y="166973"/>
                </a:lnTo>
                <a:lnTo>
                  <a:pt x="7144" y="166973"/>
                </a:lnTo>
                <a:close/>
              </a:path>
            </a:pathLst>
          </a:custGeom>
          <a:solidFill>
            <a:srgbClr val="C59A50"/>
          </a:solidFill>
          <a:ln w="952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0B23FF8E-EF13-4184-B73D-FA2F6B60BE4B}"/>
              </a:ext>
            </a:extLst>
          </p:cNvPr>
          <p:cNvSpPr/>
          <p:nvPr/>
        </p:nvSpPr>
        <p:spPr>
          <a:xfrm>
            <a:off x="7438919" y="2181859"/>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6ECFC256-8475-480E-91E2-81D5ADA9298D}"/>
              </a:ext>
            </a:extLst>
          </p:cNvPr>
          <p:cNvSpPr/>
          <p:nvPr/>
        </p:nvSpPr>
        <p:spPr>
          <a:xfrm>
            <a:off x="8096315" y="2181859"/>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12F9ABE9-EF17-414F-BFD3-3B5120723639}"/>
              </a:ext>
            </a:extLst>
          </p:cNvPr>
          <p:cNvSpPr/>
          <p:nvPr/>
        </p:nvSpPr>
        <p:spPr>
          <a:xfrm>
            <a:off x="7438919" y="2199006"/>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FAD186"/>
          </a:solidFill>
          <a:ln w="952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A360EE0A-DC4D-4DBF-88BB-D4F09DF55AB6}"/>
              </a:ext>
            </a:extLst>
          </p:cNvPr>
          <p:cNvSpPr/>
          <p:nvPr/>
        </p:nvSpPr>
        <p:spPr>
          <a:xfrm>
            <a:off x="8096315" y="2199006"/>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E9B65C"/>
          </a:solidFill>
          <a:ln w="952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2FB1ECBE-D121-42FD-A6BB-C8193CB88A87}"/>
              </a:ext>
            </a:extLst>
          </p:cNvPr>
          <p:cNvSpPr/>
          <p:nvPr/>
        </p:nvSpPr>
        <p:spPr>
          <a:xfrm>
            <a:off x="7438919" y="2278929"/>
            <a:ext cx="428675" cy="171470"/>
          </a:xfrm>
          <a:custGeom>
            <a:avLst/>
            <a:gdLst>
              <a:gd name="connsiteX0" fmla="*/ 7144 w 428625"/>
              <a:gd name="connsiteY0" fmla="*/ 7144 h 171450"/>
              <a:gd name="connsiteX1" fmla="*/ 427482 w 428625"/>
              <a:gd name="connsiteY1" fmla="*/ 7144 h 171450"/>
              <a:gd name="connsiteX2" fmla="*/ 427482 w 428625"/>
              <a:gd name="connsiteY2" fmla="*/ 166973 h 171450"/>
              <a:gd name="connsiteX3" fmla="*/ 7144 w 42862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428625" h="171450">
                <a:moveTo>
                  <a:pt x="7144" y="7144"/>
                </a:moveTo>
                <a:lnTo>
                  <a:pt x="427482" y="7144"/>
                </a:lnTo>
                <a:lnTo>
                  <a:pt x="427482" y="166973"/>
                </a:lnTo>
                <a:lnTo>
                  <a:pt x="7144" y="166973"/>
                </a:lnTo>
                <a:close/>
              </a:path>
            </a:pathLst>
          </a:custGeom>
          <a:solidFill>
            <a:srgbClr val="FAF4E8"/>
          </a:solidFill>
          <a:ln w="952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A629B7D9-48DE-48F0-8C56-1114CA545514}"/>
              </a:ext>
            </a:extLst>
          </p:cNvPr>
          <p:cNvSpPr/>
          <p:nvPr/>
        </p:nvSpPr>
        <p:spPr>
          <a:xfrm>
            <a:off x="7649160" y="2278929"/>
            <a:ext cx="104787" cy="171470"/>
          </a:xfrm>
          <a:custGeom>
            <a:avLst/>
            <a:gdLst>
              <a:gd name="connsiteX0" fmla="*/ 7144 w 104775"/>
              <a:gd name="connsiteY0" fmla="*/ 7144 h 171450"/>
              <a:gd name="connsiteX1" fmla="*/ 98774 w 104775"/>
              <a:gd name="connsiteY1" fmla="*/ 7144 h 171450"/>
              <a:gd name="connsiteX2" fmla="*/ 98774 w 104775"/>
              <a:gd name="connsiteY2" fmla="*/ 166973 h 171450"/>
              <a:gd name="connsiteX3" fmla="*/ 7144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4" y="7144"/>
                </a:moveTo>
                <a:lnTo>
                  <a:pt x="98774" y="7144"/>
                </a:lnTo>
                <a:lnTo>
                  <a:pt x="98774" y="166973"/>
                </a:lnTo>
                <a:lnTo>
                  <a:pt x="7144" y="166973"/>
                </a:lnTo>
                <a:close/>
              </a:path>
            </a:pathLst>
          </a:custGeom>
          <a:solidFill>
            <a:srgbClr val="C59A50"/>
          </a:solidFill>
          <a:ln w="952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AD81032A-8844-4F4C-9C8E-037BC63F3C07}"/>
              </a:ext>
            </a:extLst>
          </p:cNvPr>
          <p:cNvSpPr/>
          <p:nvPr/>
        </p:nvSpPr>
        <p:spPr>
          <a:xfrm>
            <a:off x="7763855" y="2278929"/>
            <a:ext cx="104787" cy="171470"/>
          </a:xfrm>
          <a:custGeom>
            <a:avLst/>
            <a:gdLst>
              <a:gd name="connsiteX0" fmla="*/ 7144 w 104775"/>
              <a:gd name="connsiteY0" fmla="*/ 7144 h 171450"/>
              <a:gd name="connsiteX1" fmla="*/ 102584 w 104775"/>
              <a:gd name="connsiteY1" fmla="*/ 7144 h 171450"/>
              <a:gd name="connsiteX2" fmla="*/ 102584 w 104775"/>
              <a:gd name="connsiteY2" fmla="*/ 166973 h 171450"/>
              <a:gd name="connsiteX3" fmla="*/ 7144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4" y="7144"/>
                </a:moveTo>
                <a:lnTo>
                  <a:pt x="102584" y="7144"/>
                </a:lnTo>
                <a:lnTo>
                  <a:pt x="102584" y="166973"/>
                </a:lnTo>
                <a:lnTo>
                  <a:pt x="7144" y="166973"/>
                </a:lnTo>
                <a:close/>
              </a:path>
            </a:pathLst>
          </a:custGeom>
          <a:solidFill>
            <a:srgbClr val="C59A50"/>
          </a:solidFill>
          <a:ln w="952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61384A21-8ABE-4FB3-B20D-8EBF9F39008A}"/>
              </a:ext>
            </a:extLst>
          </p:cNvPr>
          <p:cNvSpPr/>
          <p:nvPr/>
        </p:nvSpPr>
        <p:spPr>
          <a:xfrm>
            <a:off x="7438919" y="2510223"/>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332DB205-10D5-43EE-ACBC-571B8155C792}"/>
              </a:ext>
            </a:extLst>
          </p:cNvPr>
          <p:cNvSpPr/>
          <p:nvPr/>
        </p:nvSpPr>
        <p:spPr>
          <a:xfrm>
            <a:off x="8096315" y="2510223"/>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5584F529-2D69-44FB-A47E-73837857C766}"/>
              </a:ext>
            </a:extLst>
          </p:cNvPr>
          <p:cNvSpPr/>
          <p:nvPr/>
        </p:nvSpPr>
        <p:spPr>
          <a:xfrm>
            <a:off x="6625390" y="6491087"/>
            <a:ext cx="1933799" cy="133365"/>
          </a:xfrm>
          <a:custGeom>
            <a:avLst/>
            <a:gdLst>
              <a:gd name="connsiteX0" fmla="*/ 7144 w 1933575"/>
              <a:gd name="connsiteY0" fmla="*/ 7144 h 133350"/>
              <a:gd name="connsiteX1" fmla="*/ 1927479 w 1933575"/>
              <a:gd name="connsiteY1" fmla="*/ 7144 h 133350"/>
              <a:gd name="connsiteX2" fmla="*/ 1927479 w 1933575"/>
              <a:gd name="connsiteY2" fmla="*/ 132683 h 133350"/>
              <a:gd name="connsiteX3" fmla="*/ 7144 w 1933575"/>
              <a:gd name="connsiteY3" fmla="*/ 132683 h 133350"/>
            </a:gdLst>
            <a:ahLst/>
            <a:cxnLst>
              <a:cxn ang="0">
                <a:pos x="connsiteX0" y="connsiteY0"/>
              </a:cxn>
              <a:cxn ang="0">
                <a:pos x="connsiteX1" y="connsiteY1"/>
              </a:cxn>
              <a:cxn ang="0">
                <a:pos x="connsiteX2" y="connsiteY2"/>
              </a:cxn>
              <a:cxn ang="0">
                <a:pos x="connsiteX3" y="connsiteY3"/>
              </a:cxn>
            </a:cxnLst>
            <a:rect l="l" t="t" r="r" b="b"/>
            <a:pathLst>
              <a:path w="1933575" h="133350">
                <a:moveTo>
                  <a:pt x="7144" y="7144"/>
                </a:moveTo>
                <a:lnTo>
                  <a:pt x="1927479" y="7144"/>
                </a:lnTo>
                <a:lnTo>
                  <a:pt x="1927479" y="132683"/>
                </a:lnTo>
                <a:lnTo>
                  <a:pt x="7144" y="132683"/>
                </a:lnTo>
                <a:close/>
              </a:path>
            </a:pathLst>
          </a:custGeom>
          <a:solidFill>
            <a:srgbClr val="6E562C">
              <a:alpha val="80000"/>
            </a:srgbClr>
          </a:solidFill>
          <a:ln w="952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2CEB5E4F-7222-4286-B7B4-5805EB305F5A}"/>
              </a:ext>
            </a:extLst>
          </p:cNvPr>
          <p:cNvSpPr/>
          <p:nvPr/>
        </p:nvSpPr>
        <p:spPr>
          <a:xfrm>
            <a:off x="6455444" y="6414020"/>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FC93CB36-4315-4376-86AB-A0058205C7BC}"/>
              </a:ext>
            </a:extLst>
          </p:cNvPr>
          <p:cNvSpPr/>
          <p:nvPr/>
        </p:nvSpPr>
        <p:spPr>
          <a:xfrm>
            <a:off x="6978237" y="6414020"/>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AFF31E89-2C49-424D-8260-DA519271B4B6}"/>
              </a:ext>
            </a:extLst>
          </p:cNvPr>
          <p:cNvSpPr/>
          <p:nvPr/>
        </p:nvSpPr>
        <p:spPr>
          <a:xfrm>
            <a:off x="6370852" y="6414020"/>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2FFC285E-1278-47BC-8BDA-A7A0BCC78778}"/>
              </a:ext>
            </a:extLst>
          </p:cNvPr>
          <p:cNvSpPr/>
          <p:nvPr/>
        </p:nvSpPr>
        <p:spPr>
          <a:xfrm>
            <a:off x="6893740" y="6414020"/>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D8B7F792-B162-46FF-98D1-31D88606AEEE}"/>
              </a:ext>
            </a:extLst>
          </p:cNvPr>
          <p:cNvSpPr/>
          <p:nvPr/>
        </p:nvSpPr>
        <p:spPr>
          <a:xfrm>
            <a:off x="7416532" y="6414020"/>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A234746D-AAD0-4C9E-97EC-080BDA5FEBC3}"/>
              </a:ext>
            </a:extLst>
          </p:cNvPr>
          <p:cNvSpPr/>
          <p:nvPr/>
        </p:nvSpPr>
        <p:spPr>
          <a:xfrm>
            <a:off x="7583907" y="6414020"/>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E9B964"/>
          </a:solidFill>
          <a:ln w="952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D42FC939-5875-469C-B11B-BF407722861A}"/>
              </a:ext>
            </a:extLst>
          </p:cNvPr>
          <p:cNvSpPr/>
          <p:nvPr/>
        </p:nvSpPr>
        <p:spPr>
          <a:xfrm>
            <a:off x="8022202" y="6414020"/>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B68B40"/>
          </a:solidFill>
          <a:ln w="952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131CBF28-018E-41EB-9DD6-0DCD629C2741}"/>
              </a:ext>
            </a:extLst>
          </p:cNvPr>
          <p:cNvSpPr/>
          <p:nvPr/>
        </p:nvSpPr>
        <p:spPr>
          <a:xfrm>
            <a:off x="8545090" y="6414020"/>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B68B40"/>
          </a:solidFill>
          <a:ln w="952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6A0D434B-1666-4064-9D6C-310309884611}"/>
              </a:ext>
            </a:extLst>
          </p:cNvPr>
          <p:cNvSpPr/>
          <p:nvPr/>
        </p:nvSpPr>
        <p:spPr>
          <a:xfrm>
            <a:off x="6370852" y="6414020"/>
            <a:ext cx="1219341" cy="85735"/>
          </a:xfrm>
          <a:custGeom>
            <a:avLst/>
            <a:gdLst>
              <a:gd name="connsiteX0" fmla="*/ 7144 w 1219200"/>
              <a:gd name="connsiteY0" fmla="*/ 7144 h 85725"/>
              <a:gd name="connsiteX1" fmla="*/ 1220058 w 1219200"/>
              <a:gd name="connsiteY1" fmla="*/ 7144 h 85725"/>
              <a:gd name="connsiteX2" fmla="*/ 1220058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8" y="7144"/>
                </a:lnTo>
                <a:lnTo>
                  <a:pt x="1220058" y="84201"/>
                </a:lnTo>
                <a:lnTo>
                  <a:pt x="7144" y="84201"/>
                </a:lnTo>
                <a:close/>
              </a:path>
            </a:pathLst>
          </a:custGeom>
          <a:solidFill>
            <a:srgbClr val="FAD186"/>
          </a:solidFill>
          <a:ln w="952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F95CB7F2-8700-4796-8E36-76F52261A17E}"/>
              </a:ext>
            </a:extLst>
          </p:cNvPr>
          <p:cNvSpPr/>
          <p:nvPr/>
        </p:nvSpPr>
        <p:spPr>
          <a:xfrm>
            <a:off x="7584764" y="6414020"/>
            <a:ext cx="1219341" cy="85735"/>
          </a:xfrm>
          <a:custGeom>
            <a:avLst/>
            <a:gdLst>
              <a:gd name="connsiteX0" fmla="*/ 7144 w 1219200"/>
              <a:gd name="connsiteY0" fmla="*/ 7144 h 85725"/>
              <a:gd name="connsiteX1" fmla="*/ 1220058 w 1219200"/>
              <a:gd name="connsiteY1" fmla="*/ 7144 h 85725"/>
              <a:gd name="connsiteX2" fmla="*/ 1220058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8" y="7144"/>
                </a:lnTo>
                <a:lnTo>
                  <a:pt x="1220058" y="84201"/>
                </a:lnTo>
                <a:lnTo>
                  <a:pt x="7144" y="84201"/>
                </a:lnTo>
                <a:close/>
              </a:path>
            </a:pathLst>
          </a:custGeom>
          <a:solidFill>
            <a:srgbClr val="E9B65C"/>
          </a:solidFill>
          <a:ln w="952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C1533560-E5BE-4C25-B76C-F1DB5180DA94}"/>
              </a:ext>
            </a:extLst>
          </p:cNvPr>
          <p:cNvSpPr/>
          <p:nvPr/>
        </p:nvSpPr>
        <p:spPr>
          <a:xfrm>
            <a:off x="8106794" y="6414020"/>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A64871F0-5B11-48E7-A399-C9040582E608}"/>
              </a:ext>
            </a:extLst>
          </p:cNvPr>
          <p:cNvSpPr/>
          <p:nvPr/>
        </p:nvSpPr>
        <p:spPr>
          <a:xfrm>
            <a:off x="8629587" y="6414020"/>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C79ACB9C-459E-48BA-A7D3-61E6742CDAB7}"/>
              </a:ext>
            </a:extLst>
          </p:cNvPr>
          <p:cNvSpPr/>
          <p:nvPr/>
        </p:nvSpPr>
        <p:spPr>
          <a:xfrm>
            <a:off x="6853445" y="5036545"/>
            <a:ext cx="952610" cy="1390811"/>
          </a:xfrm>
          <a:custGeom>
            <a:avLst/>
            <a:gdLst>
              <a:gd name="connsiteX0" fmla="*/ 7144 w 952500"/>
              <a:gd name="connsiteY0" fmla="*/ 7144 h 1390650"/>
              <a:gd name="connsiteX1" fmla="*/ 951548 w 952500"/>
              <a:gd name="connsiteY1" fmla="*/ 7144 h 1390650"/>
              <a:gd name="connsiteX2" fmla="*/ 951548 w 952500"/>
              <a:gd name="connsiteY2" fmla="*/ 1384459 h 1390650"/>
              <a:gd name="connsiteX3" fmla="*/ 7144 w 952500"/>
              <a:gd name="connsiteY3" fmla="*/ 1384459 h 1390650"/>
            </a:gdLst>
            <a:ahLst/>
            <a:cxnLst>
              <a:cxn ang="0">
                <a:pos x="connsiteX0" y="connsiteY0"/>
              </a:cxn>
              <a:cxn ang="0">
                <a:pos x="connsiteX1" y="connsiteY1"/>
              </a:cxn>
              <a:cxn ang="0">
                <a:pos x="connsiteX2" y="connsiteY2"/>
              </a:cxn>
              <a:cxn ang="0">
                <a:pos x="connsiteX3" y="connsiteY3"/>
              </a:cxn>
            </a:cxnLst>
            <a:rect l="l" t="t" r="r" b="b"/>
            <a:pathLst>
              <a:path w="952500" h="1390650">
                <a:moveTo>
                  <a:pt x="7144" y="7144"/>
                </a:moveTo>
                <a:lnTo>
                  <a:pt x="951548" y="7144"/>
                </a:lnTo>
                <a:lnTo>
                  <a:pt x="951548" y="1384459"/>
                </a:lnTo>
                <a:lnTo>
                  <a:pt x="7144" y="1384459"/>
                </a:lnTo>
                <a:close/>
              </a:path>
            </a:pathLst>
          </a:custGeom>
          <a:solidFill>
            <a:srgbClr val="CEDB60"/>
          </a:solidFill>
          <a:ln w="952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93185C84-D6AD-4CE0-B0C4-B3DFDEF0F3ED}"/>
              </a:ext>
            </a:extLst>
          </p:cNvPr>
          <p:cNvSpPr/>
          <p:nvPr/>
        </p:nvSpPr>
        <p:spPr>
          <a:xfrm>
            <a:off x="6795812" y="5036545"/>
            <a:ext cx="1066923" cy="85735"/>
          </a:xfrm>
          <a:custGeom>
            <a:avLst/>
            <a:gdLst>
              <a:gd name="connsiteX0" fmla="*/ 1026605 w 1066800"/>
              <a:gd name="connsiteY0" fmla="*/ 87725 h 85725"/>
              <a:gd name="connsiteX1" fmla="*/ 47434 w 1066800"/>
              <a:gd name="connsiteY1" fmla="*/ 87725 h 85725"/>
              <a:gd name="connsiteX2" fmla="*/ 7144 w 1066800"/>
              <a:gd name="connsiteY2" fmla="*/ 47435 h 85725"/>
              <a:gd name="connsiteX3" fmla="*/ 47434 w 1066800"/>
              <a:gd name="connsiteY3" fmla="*/ 7144 h 85725"/>
              <a:gd name="connsiteX4" fmla="*/ 1026605 w 1066800"/>
              <a:gd name="connsiteY4" fmla="*/ 7144 h 85725"/>
              <a:gd name="connsiteX5" fmla="*/ 1066895 w 1066800"/>
              <a:gd name="connsiteY5" fmla="*/ 47435 h 85725"/>
              <a:gd name="connsiteX6" fmla="*/ 1026605 w 1066800"/>
              <a:gd name="connsiteY6" fmla="*/ 8772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800" h="85725">
                <a:moveTo>
                  <a:pt x="1026605" y="87725"/>
                </a:moveTo>
                <a:lnTo>
                  <a:pt x="47434" y="87725"/>
                </a:lnTo>
                <a:cubicBezTo>
                  <a:pt x="25241" y="87725"/>
                  <a:pt x="7144" y="69723"/>
                  <a:pt x="7144" y="47435"/>
                </a:cubicBezTo>
                <a:cubicBezTo>
                  <a:pt x="7144" y="25146"/>
                  <a:pt x="25146" y="7144"/>
                  <a:pt x="47434" y="7144"/>
                </a:cubicBezTo>
                <a:lnTo>
                  <a:pt x="1026605" y="7144"/>
                </a:lnTo>
                <a:cubicBezTo>
                  <a:pt x="1048798" y="7144"/>
                  <a:pt x="1066895" y="25146"/>
                  <a:pt x="1066895" y="47435"/>
                </a:cubicBezTo>
                <a:cubicBezTo>
                  <a:pt x="1066895" y="69628"/>
                  <a:pt x="1048798" y="87725"/>
                  <a:pt x="1026605" y="87725"/>
                </a:cubicBezTo>
                <a:close/>
              </a:path>
            </a:pathLst>
          </a:custGeom>
          <a:solidFill>
            <a:srgbClr val="B0C05F"/>
          </a:solidFill>
          <a:ln w="952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E9AA7434-9B58-4991-9A04-F52750CB4ABD}"/>
              </a:ext>
            </a:extLst>
          </p:cNvPr>
          <p:cNvSpPr/>
          <p:nvPr/>
        </p:nvSpPr>
        <p:spPr>
          <a:xfrm>
            <a:off x="6795812" y="5421210"/>
            <a:ext cx="1066923" cy="85735"/>
          </a:xfrm>
          <a:custGeom>
            <a:avLst/>
            <a:gdLst>
              <a:gd name="connsiteX0" fmla="*/ 1026605 w 1066800"/>
              <a:gd name="connsiteY0" fmla="*/ 87725 h 85725"/>
              <a:gd name="connsiteX1" fmla="*/ 47434 w 1066800"/>
              <a:gd name="connsiteY1" fmla="*/ 87725 h 85725"/>
              <a:gd name="connsiteX2" fmla="*/ 7144 w 1066800"/>
              <a:gd name="connsiteY2" fmla="*/ 47435 h 85725"/>
              <a:gd name="connsiteX3" fmla="*/ 47434 w 1066800"/>
              <a:gd name="connsiteY3" fmla="*/ 7144 h 85725"/>
              <a:gd name="connsiteX4" fmla="*/ 1026605 w 1066800"/>
              <a:gd name="connsiteY4" fmla="*/ 7144 h 85725"/>
              <a:gd name="connsiteX5" fmla="*/ 1066895 w 1066800"/>
              <a:gd name="connsiteY5" fmla="*/ 47435 h 85725"/>
              <a:gd name="connsiteX6" fmla="*/ 1026605 w 1066800"/>
              <a:gd name="connsiteY6" fmla="*/ 8772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800" h="85725">
                <a:moveTo>
                  <a:pt x="1026605" y="87725"/>
                </a:moveTo>
                <a:lnTo>
                  <a:pt x="47434" y="87725"/>
                </a:lnTo>
                <a:cubicBezTo>
                  <a:pt x="25241" y="87725"/>
                  <a:pt x="7144" y="69723"/>
                  <a:pt x="7144" y="47435"/>
                </a:cubicBezTo>
                <a:cubicBezTo>
                  <a:pt x="7144" y="25146"/>
                  <a:pt x="25146" y="7144"/>
                  <a:pt x="47434" y="7144"/>
                </a:cubicBezTo>
                <a:lnTo>
                  <a:pt x="1026605" y="7144"/>
                </a:lnTo>
                <a:cubicBezTo>
                  <a:pt x="1048798" y="7144"/>
                  <a:pt x="1066895" y="25146"/>
                  <a:pt x="1066895" y="47435"/>
                </a:cubicBezTo>
                <a:cubicBezTo>
                  <a:pt x="1066895" y="69628"/>
                  <a:pt x="1048798" y="87725"/>
                  <a:pt x="1026605" y="87725"/>
                </a:cubicBezTo>
                <a:close/>
              </a:path>
            </a:pathLst>
          </a:custGeom>
          <a:solidFill>
            <a:srgbClr val="B0C05F"/>
          </a:solidFill>
          <a:ln w="952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15C0D5A0-0C04-4513-A8DA-F910FF66BF8D}"/>
              </a:ext>
            </a:extLst>
          </p:cNvPr>
          <p:cNvSpPr/>
          <p:nvPr/>
        </p:nvSpPr>
        <p:spPr>
          <a:xfrm>
            <a:off x="6795812" y="5948765"/>
            <a:ext cx="1066923" cy="85735"/>
          </a:xfrm>
          <a:custGeom>
            <a:avLst/>
            <a:gdLst>
              <a:gd name="connsiteX0" fmla="*/ 1026605 w 1066800"/>
              <a:gd name="connsiteY0" fmla="*/ 87725 h 85725"/>
              <a:gd name="connsiteX1" fmla="*/ 47434 w 1066800"/>
              <a:gd name="connsiteY1" fmla="*/ 87725 h 85725"/>
              <a:gd name="connsiteX2" fmla="*/ 7144 w 1066800"/>
              <a:gd name="connsiteY2" fmla="*/ 47435 h 85725"/>
              <a:gd name="connsiteX3" fmla="*/ 47434 w 1066800"/>
              <a:gd name="connsiteY3" fmla="*/ 7144 h 85725"/>
              <a:gd name="connsiteX4" fmla="*/ 1026605 w 1066800"/>
              <a:gd name="connsiteY4" fmla="*/ 7144 h 85725"/>
              <a:gd name="connsiteX5" fmla="*/ 1066895 w 1066800"/>
              <a:gd name="connsiteY5" fmla="*/ 47435 h 85725"/>
              <a:gd name="connsiteX6" fmla="*/ 1026605 w 1066800"/>
              <a:gd name="connsiteY6" fmla="*/ 8772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800" h="85725">
                <a:moveTo>
                  <a:pt x="1026605" y="87725"/>
                </a:moveTo>
                <a:lnTo>
                  <a:pt x="47434" y="87725"/>
                </a:lnTo>
                <a:cubicBezTo>
                  <a:pt x="25241" y="87725"/>
                  <a:pt x="7144" y="69723"/>
                  <a:pt x="7144" y="47435"/>
                </a:cubicBezTo>
                <a:cubicBezTo>
                  <a:pt x="7144" y="25146"/>
                  <a:pt x="25146" y="7144"/>
                  <a:pt x="47434" y="7144"/>
                </a:cubicBezTo>
                <a:lnTo>
                  <a:pt x="1026605" y="7144"/>
                </a:lnTo>
                <a:cubicBezTo>
                  <a:pt x="1048798" y="7144"/>
                  <a:pt x="1066895" y="25146"/>
                  <a:pt x="1066895" y="47435"/>
                </a:cubicBezTo>
                <a:cubicBezTo>
                  <a:pt x="1066895" y="69628"/>
                  <a:pt x="1048798" y="87725"/>
                  <a:pt x="1026605" y="87725"/>
                </a:cubicBezTo>
                <a:close/>
              </a:path>
            </a:pathLst>
          </a:custGeom>
          <a:solidFill>
            <a:srgbClr val="B0C05F"/>
          </a:solidFill>
          <a:ln w="952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4AD7180E-AD68-49CC-8CBB-839F8F44D5A5}"/>
              </a:ext>
            </a:extLst>
          </p:cNvPr>
          <p:cNvSpPr/>
          <p:nvPr/>
        </p:nvSpPr>
        <p:spPr>
          <a:xfrm>
            <a:off x="6795812" y="6333429"/>
            <a:ext cx="1066923" cy="85735"/>
          </a:xfrm>
          <a:custGeom>
            <a:avLst/>
            <a:gdLst>
              <a:gd name="connsiteX0" fmla="*/ 1026605 w 1066800"/>
              <a:gd name="connsiteY0" fmla="*/ 87725 h 85725"/>
              <a:gd name="connsiteX1" fmla="*/ 47434 w 1066800"/>
              <a:gd name="connsiteY1" fmla="*/ 87725 h 85725"/>
              <a:gd name="connsiteX2" fmla="*/ 7144 w 1066800"/>
              <a:gd name="connsiteY2" fmla="*/ 47435 h 85725"/>
              <a:gd name="connsiteX3" fmla="*/ 47434 w 1066800"/>
              <a:gd name="connsiteY3" fmla="*/ 7144 h 85725"/>
              <a:gd name="connsiteX4" fmla="*/ 1026605 w 1066800"/>
              <a:gd name="connsiteY4" fmla="*/ 7144 h 85725"/>
              <a:gd name="connsiteX5" fmla="*/ 1066895 w 1066800"/>
              <a:gd name="connsiteY5" fmla="*/ 47435 h 85725"/>
              <a:gd name="connsiteX6" fmla="*/ 1026605 w 1066800"/>
              <a:gd name="connsiteY6" fmla="*/ 8772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800" h="85725">
                <a:moveTo>
                  <a:pt x="1026605" y="87725"/>
                </a:moveTo>
                <a:lnTo>
                  <a:pt x="47434" y="87725"/>
                </a:lnTo>
                <a:cubicBezTo>
                  <a:pt x="25146" y="87725"/>
                  <a:pt x="7144" y="69723"/>
                  <a:pt x="7144" y="47435"/>
                </a:cubicBezTo>
                <a:cubicBezTo>
                  <a:pt x="7144" y="25146"/>
                  <a:pt x="25146" y="7144"/>
                  <a:pt x="47434" y="7144"/>
                </a:cubicBezTo>
                <a:lnTo>
                  <a:pt x="1026605" y="7144"/>
                </a:lnTo>
                <a:cubicBezTo>
                  <a:pt x="1048893" y="7144"/>
                  <a:pt x="1066895" y="25146"/>
                  <a:pt x="1066895" y="47435"/>
                </a:cubicBezTo>
                <a:cubicBezTo>
                  <a:pt x="1066895" y="69628"/>
                  <a:pt x="1048798" y="87725"/>
                  <a:pt x="1026605" y="87725"/>
                </a:cubicBezTo>
                <a:close/>
              </a:path>
            </a:pathLst>
          </a:custGeom>
          <a:solidFill>
            <a:srgbClr val="B0C05F"/>
          </a:solidFill>
          <a:ln w="952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62B72421-3738-401D-8940-5261A92ED584}"/>
              </a:ext>
            </a:extLst>
          </p:cNvPr>
          <p:cNvSpPr/>
          <p:nvPr/>
        </p:nvSpPr>
        <p:spPr>
          <a:xfrm>
            <a:off x="7382238" y="5036545"/>
            <a:ext cx="485831" cy="1390811"/>
          </a:xfrm>
          <a:custGeom>
            <a:avLst/>
            <a:gdLst>
              <a:gd name="connsiteX0" fmla="*/ 480536 w 485775"/>
              <a:gd name="connsiteY0" fmla="*/ 1344168 h 1390650"/>
              <a:gd name="connsiteX1" fmla="*/ 440246 w 485775"/>
              <a:gd name="connsiteY1" fmla="*/ 1303877 h 1390650"/>
              <a:gd name="connsiteX2" fmla="*/ 422815 w 485775"/>
              <a:gd name="connsiteY2" fmla="*/ 1303877 h 1390650"/>
              <a:gd name="connsiteX3" fmla="*/ 422815 w 485775"/>
              <a:gd name="connsiteY3" fmla="*/ 999839 h 1390650"/>
              <a:gd name="connsiteX4" fmla="*/ 440246 w 485775"/>
              <a:gd name="connsiteY4" fmla="*/ 999839 h 1390650"/>
              <a:gd name="connsiteX5" fmla="*/ 480536 w 485775"/>
              <a:gd name="connsiteY5" fmla="*/ 959549 h 1390650"/>
              <a:gd name="connsiteX6" fmla="*/ 440246 w 485775"/>
              <a:gd name="connsiteY6" fmla="*/ 919258 h 1390650"/>
              <a:gd name="connsiteX7" fmla="*/ 422815 w 485775"/>
              <a:gd name="connsiteY7" fmla="*/ 919258 h 1390650"/>
              <a:gd name="connsiteX8" fmla="*/ 422815 w 485775"/>
              <a:gd name="connsiteY8" fmla="*/ 472345 h 1390650"/>
              <a:gd name="connsiteX9" fmla="*/ 440246 w 485775"/>
              <a:gd name="connsiteY9" fmla="*/ 472345 h 1390650"/>
              <a:gd name="connsiteX10" fmla="*/ 480536 w 485775"/>
              <a:gd name="connsiteY10" fmla="*/ 432054 h 1390650"/>
              <a:gd name="connsiteX11" fmla="*/ 440246 w 485775"/>
              <a:gd name="connsiteY11" fmla="*/ 391763 h 1390650"/>
              <a:gd name="connsiteX12" fmla="*/ 422815 w 485775"/>
              <a:gd name="connsiteY12" fmla="*/ 391763 h 1390650"/>
              <a:gd name="connsiteX13" fmla="*/ 422815 w 485775"/>
              <a:gd name="connsiteY13" fmla="*/ 87725 h 1390650"/>
              <a:gd name="connsiteX14" fmla="*/ 440246 w 485775"/>
              <a:gd name="connsiteY14" fmla="*/ 87725 h 1390650"/>
              <a:gd name="connsiteX15" fmla="*/ 480536 w 485775"/>
              <a:gd name="connsiteY15" fmla="*/ 47435 h 1390650"/>
              <a:gd name="connsiteX16" fmla="*/ 440246 w 485775"/>
              <a:gd name="connsiteY16" fmla="*/ 7144 h 1390650"/>
              <a:gd name="connsiteX17" fmla="*/ 422815 w 485775"/>
              <a:gd name="connsiteY17" fmla="*/ 7144 h 1390650"/>
              <a:gd name="connsiteX18" fmla="*/ 7144 w 485775"/>
              <a:gd name="connsiteY18" fmla="*/ 7144 h 1390650"/>
              <a:gd name="connsiteX19" fmla="*/ 7144 w 485775"/>
              <a:gd name="connsiteY19" fmla="*/ 1384459 h 1390650"/>
              <a:gd name="connsiteX20" fmla="*/ 422815 w 485775"/>
              <a:gd name="connsiteY20" fmla="*/ 1384459 h 1390650"/>
              <a:gd name="connsiteX21" fmla="*/ 440246 w 485775"/>
              <a:gd name="connsiteY21" fmla="*/ 1384459 h 1390650"/>
              <a:gd name="connsiteX22" fmla="*/ 480536 w 485775"/>
              <a:gd name="connsiteY22" fmla="*/ 1344168 h 139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85775" h="1390650">
                <a:moveTo>
                  <a:pt x="480536" y="1344168"/>
                </a:moveTo>
                <a:cubicBezTo>
                  <a:pt x="480536" y="1321880"/>
                  <a:pt x="462534" y="1303877"/>
                  <a:pt x="440246" y="1303877"/>
                </a:cubicBezTo>
                <a:lnTo>
                  <a:pt x="422815" y="1303877"/>
                </a:lnTo>
                <a:lnTo>
                  <a:pt x="422815" y="999839"/>
                </a:lnTo>
                <a:lnTo>
                  <a:pt x="440246" y="999839"/>
                </a:lnTo>
                <a:cubicBezTo>
                  <a:pt x="462439" y="999839"/>
                  <a:pt x="480536" y="981837"/>
                  <a:pt x="480536" y="959549"/>
                </a:cubicBezTo>
                <a:cubicBezTo>
                  <a:pt x="480536" y="937260"/>
                  <a:pt x="462534" y="919258"/>
                  <a:pt x="440246" y="919258"/>
                </a:cubicBezTo>
                <a:lnTo>
                  <a:pt x="422815" y="919258"/>
                </a:lnTo>
                <a:lnTo>
                  <a:pt x="422815" y="472345"/>
                </a:lnTo>
                <a:lnTo>
                  <a:pt x="440246" y="472345"/>
                </a:lnTo>
                <a:cubicBezTo>
                  <a:pt x="462439" y="472345"/>
                  <a:pt x="480536" y="454343"/>
                  <a:pt x="480536" y="432054"/>
                </a:cubicBezTo>
                <a:cubicBezTo>
                  <a:pt x="480536" y="409766"/>
                  <a:pt x="462534" y="391763"/>
                  <a:pt x="440246" y="391763"/>
                </a:cubicBezTo>
                <a:lnTo>
                  <a:pt x="422815" y="391763"/>
                </a:lnTo>
                <a:lnTo>
                  <a:pt x="422815" y="87725"/>
                </a:lnTo>
                <a:lnTo>
                  <a:pt x="440246" y="87725"/>
                </a:lnTo>
                <a:cubicBezTo>
                  <a:pt x="462439" y="87725"/>
                  <a:pt x="480536" y="69723"/>
                  <a:pt x="480536" y="47435"/>
                </a:cubicBezTo>
                <a:cubicBezTo>
                  <a:pt x="480536" y="25146"/>
                  <a:pt x="462534" y="7144"/>
                  <a:pt x="440246" y="7144"/>
                </a:cubicBezTo>
                <a:lnTo>
                  <a:pt x="422815" y="7144"/>
                </a:lnTo>
                <a:lnTo>
                  <a:pt x="7144" y="7144"/>
                </a:lnTo>
                <a:lnTo>
                  <a:pt x="7144" y="1384459"/>
                </a:lnTo>
                <a:lnTo>
                  <a:pt x="422815" y="1384459"/>
                </a:lnTo>
                <a:lnTo>
                  <a:pt x="440246" y="1384459"/>
                </a:lnTo>
                <a:cubicBezTo>
                  <a:pt x="462439" y="1384459"/>
                  <a:pt x="480536" y="1366361"/>
                  <a:pt x="480536" y="1344168"/>
                </a:cubicBezTo>
                <a:close/>
              </a:path>
            </a:pathLst>
          </a:custGeom>
          <a:solidFill>
            <a:srgbClr val="B0C05F">
              <a:alpha val="90000"/>
            </a:srgbClr>
          </a:solidFill>
          <a:ln w="952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2D5D440E-FBC6-4F01-8A6E-F7593F13DEEB}"/>
              </a:ext>
            </a:extLst>
          </p:cNvPr>
          <p:cNvSpPr/>
          <p:nvPr/>
        </p:nvSpPr>
        <p:spPr>
          <a:xfrm>
            <a:off x="6795716" y="5036545"/>
            <a:ext cx="228626" cy="1390811"/>
          </a:xfrm>
          <a:custGeom>
            <a:avLst/>
            <a:gdLst>
              <a:gd name="connsiteX0" fmla="*/ 222504 w 228600"/>
              <a:gd name="connsiteY0" fmla="*/ 7144 h 1390650"/>
              <a:gd name="connsiteX1" fmla="*/ 64865 w 228600"/>
              <a:gd name="connsiteY1" fmla="*/ 7144 h 1390650"/>
              <a:gd name="connsiteX2" fmla="*/ 47435 w 228600"/>
              <a:gd name="connsiteY2" fmla="*/ 7144 h 1390650"/>
              <a:gd name="connsiteX3" fmla="*/ 7144 w 228600"/>
              <a:gd name="connsiteY3" fmla="*/ 47435 h 1390650"/>
              <a:gd name="connsiteX4" fmla="*/ 47435 w 228600"/>
              <a:gd name="connsiteY4" fmla="*/ 87725 h 1390650"/>
              <a:gd name="connsiteX5" fmla="*/ 64865 w 228600"/>
              <a:gd name="connsiteY5" fmla="*/ 87725 h 1390650"/>
              <a:gd name="connsiteX6" fmla="*/ 64865 w 228600"/>
              <a:gd name="connsiteY6" fmla="*/ 391763 h 1390650"/>
              <a:gd name="connsiteX7" fmla="*/ 47435 w 228600"/>
              <a:gd name="connsiteY7" fmla="*/ 391763 h 1390650"/>
              <a:gd name="connsiteX8" fmla="*/ 7144 w 228600"/>
              <a:gd name="connsiteY8" fmla="*/ 432054 h 1390650"/>
              <a:gd name="connsiteX9" fmla="*/ 47435 w 228600"/>
              <a:gd name="connsiteY9" fmla="*/ 472345 h 1390650"/>
              <a:gd name="connsiteX10" fmla="*/ 64865 w 228600"/>
              <a:gd name="connsiteY10" fmla="*/ 472345 h 1390650"/>
              <a:gd name="connsiteX11" fmla="*/ 64865 w 228600"/>
              <a:gd name="connsiteY11" fmla="*/ 919258 h 1390650"/>
              <a:gd name="connsiteX12" fmla="*/ 47435 w 228600"/>
              <a:gd name="connsiteY12" fmla="*/ 919258 h 1390650"/>
              <a:gd name="connsiteX13" fmla="*/ 7144 w 228600"/>
              <a:gd name="connsiteY13" fmla="*/ 959549 h 1390650"/>
              <a:gd name="connsiteX14" fmla="*/ 47435 w 228600"/>
              <a:gd name="connsiteY14" fmla="*/ 999839 h 1390650"/>
              <a:gd name="connsiteX15" fmla="*/ 64865 w 228600"/>
              <a:gd name="connsiteY15" fmla="*/ 999839 h 1390650"/>
              <a:gd name="connsiteX16" fmla="*/ 64865 w 228600"/>
              <a:gd name="connsiteY16" fmla="*/ 1303877 h 1390650"/>
              <a:gd name="connsiteX17" fmla="*/ 47435 w 228600"/>
              <a:gd name="connsiteY17" fmla="*/ 1303877 h 1390650"/>
              <a:gd name="connsiteX18" fmla="*/ 7144 w 228600"/>
              <a:gd name="connsiteY18" fmla="*/ 1344168 h 1390650"/>
              <a:gd name="connsiteX19" fmla="*/ 47435 w 228600"/>
              <a:gd name="connsiteY19" fmla="*/ 1384459 h 1390650"/>
              <a:gd name="connsiteX20" fmla="*/ 64865 w 228600"/>
              <a:gd name="connsiteY20" fmla="*/ 1384459 h 1390650"/>
              <a:gd name="connsiteX21" fmla="*/ 222504 w 228600"/>
              <a:gd name="connsiteY21" fmla="*/ 1384459 h 1390650"/>
              <a:gd name="connsiteX22" fmla="*/ 222504 w 228600"/>
              <a:gd name="connsiteY22" fmla="*/ 7144 h 139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8600" h="1390650">
                <a:moveTo>
                  <a:pt x="222504" y="7144"/>
                </a:moveTo>
                <a:lnTo>
                  <a:pt x="64865" y="7144"/>
                </a:lnTo>
                <a:lnTo>
                  <a:pt x="47435" y="7144"/>
                </a:lnTo>
                <a:cubicBezTo>
                  <a:pt x="25241" y="7144"/>
                  <a:pt x="7144" y="25146"/>
                  <a:pt x="7144" y="47435"/>
                </a:cubicBezTo>
                <a:cubicBezTo>
                  <a:pt x="7144" y="69723"/>
                  <a:pt x="25146" y="87725"/>
                  <a:pt x="47435" y="87725"/>
                </a:cubicBezTo>
                <a:lnTo>
                  <a:pt x="64865" y="87725"/>
                </a:lnTo>
                <a:lnTo>
                  <a:pt x="64865" y="391763"/>
                </a:lnTo>
                <a:lnTo>
                  <a:pt x="47435" y="391763"/>
                </a:lnTo>
                <a:cubicBezTo>
                  <a:pt x="25241" y="391763"/>
                  <a:pt x="7144" y="409766"/>
                  <a:pt x="7144" y="432054"/>
                </a:cubicBezTo>
                <a:cubicBezTo>
                  <a:pt x="7144" y="454343"/>
                  <a:pt x="25146" y="472345"/>
                  <a:pt x="47435" y="472345"/>
                </a:cubicBezTo>
                <a:lnTo>
                  <a:pt x="64865" y="472345"/>
                </a:lnTo>
                <a:lnTo>
                  <a:pt x="64865" y="919258"/>
                </a:lnTo>
                <a:lnTo>
                  <a:pt x="47435" y="919258"/>
                </a:lnTo>
                <a:cubicBezTo>
                  <a:pt x="25241" y="919258"/>
                  <a:pt x="7144" y="937260"/>
                  <a:pt x="7144" y="959549"/>
                </a:cubicBezTo>
                <a:cubicBezTo>
                  <a:pt x="7144" y="981837"/>
                  <a:pt x="25146" y="999839"/>
                  <a:pt x="47435" y="999839"/>
                </a:cubicBezTo>
                <a:lnTo>
                  <a:pt x="64865" y="999839"/>
                </a:lnTo>
                <a:lnTo>
                  <a:pt x="64865" y="1303877"/>
                </a:lnTo>
                <a:lnTo>
                  <a:pt x="47435" y="1303877"/>
                </a:lnTo>
                <a:cubicBezTo>
                  <a:pt x="25241" y="1303877"/>
                  <a:pt x="7144" y="1321880"/>
                  <a:pt x="7144" y="1344168"/>
                </a:cubicBezTo>
                <a:cubicBezTo>
                  <a:pt x="7144" y="1366456"/>
                  <a:pt x="25146" y="1384459"/>
                  <a:pt x="47435" y="1384459"/>
                </a:cubicBezTo>
                <a:lnTo>
                  <a:pt x="64865" y="1384459"/>
                </a:lnTo>
                <a:lnTo>
                  <a:pt x="222504" y="1384459"/>
                </a:lnTo>
                <a:lnTo>
                  <a:pt x="222504" y="7144"/>
                </a:lnTo>
                <a:close/>
              </a:path>
            </a:pathLst>
          </a:custGeom>
          <a:solidFill>
            <a:srgbClr val="B0C05F">
              <a:alpha val="50000"/>
            </a:srgbClr>
          </a:solidFill>
          <a:ln w="952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544E39B3-F62B-4D7E-A069-D22CC448B5D0}"/>
              </a:ext>
            </a:extLst>
          </p:cNvPr>
          <p:cNvSpPr/>
          <p:nvPr/>
        </p:nvSpPr>
        <p:spPr>
          <a:xfrm>
            <a:off x="7133227" y="5036545"/>
            <a:ext cx="85735" cy="1390811"/>
          </a:xfrm>
          <a:custGeom>
            <a:avLst/>
            <a:gdLst>
              <a:gd name="connsiteX0" fmla="*/ 7144 w 85725"/>
              <a:gd name="connsiteY0" fmla="*/ 7144 h 1390650"/>
              <a:gd name="connsiteX1" fmla="*/ 82581 w 85725"/>
              <a:gd name="connsiteY1" fmla="*/ 7144 h 1390650"/>
              <a:gd name="connsiteX2" fmla="*/ 82581 w 85725"/>
              <a:gd name="connsiteY2" fmla="*/ 1384459 h 1390650"/>
              <a:gd name="connsiteX3" fmla="*/ 7144 w 85725"/>
              <a:gd name="connsiteY3" fmla="*/ 1384459 h 1390650"/>
            </a:gdLst>
            <a:ahLst/>
            <a:cxnLst>
              <a:cxn ang="0">
                <a:pos x="connsiteX0" y="connsiteY0"/>
              </a:cxn>
              <a:cxn ang="0">
                <a:pos x="connsiteX1" y="connsiteY1"/>
              </a:cxn>
              <a:cxn ang="0">
                <a:pos x="connsiteX2" y="connsiteY2"/>
              </a:cxn>
              <a:cxn ang="0">
                <a:pos x="connsiteX3" y="connsiteY3"/>
              </a:cxn>
            </a:cxnLst>
            <a:rect l="l" t="t" r="r" b="b"/>
            <a:pathLst>
              <a:path w="85725" h="1390650">
                <a:moveTo>
                  <a:pt x="7144" y="7144"/>
                </a:moveTo>
                <a:lnTo>
                  <a:pt x="82581" y="7144"/>
                </a:lnTo>
                <a:lnTo>
                  <a:pt x="82581" y="1384459"/>
                </a:lnTo>
                <a:lnTo>
                  <a:pt x="7144" y="1384459"/>
                </a:lnTo>
                <a:close/>
              </a:path>
            </a:pathLst>
          </a:custGeom>
          <a:solidFill>
            <a:srgbClr val="B0C05F">
              <a:alpha val="50000"/>
            </a:srgbClr>
          </a:solidFill>
          <a:ln w="952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A3E98FBD-F495-45E7-9EE1-C5B1AF872D24}"/>
              </a:ext>
            </a:extLst>
          </p:cNvPr>
          <p:cNvSpPr/>
          <p:nvPr/>
        </p:nvSpPr>
        <p:spPr>
          <a:xfrm>
            <a:off x="7543516" y="4907467"/>
            <a:ext cx="1038345" cy="1514650"/>
          </a:xfrm>
          <a:custGeom>
            <a:avLst/>
            <a:gdLst>
              <a:gd name="connsiteX0" fmla="*/ 7144 w 1038225"/>
              <a:gd name="connsiteY0" fmla="*/ 7144 h 1514475"/>
              <a:gd name="connsiteX1" fmla="*/ 1040035 w 1038225"/>
              <a:gd name="connsiteY1" fmla="*/ 7144 h 1514475"/>
              <a:gd name="connsiteX2" fmla="*/ 1040035 w 1038225"/>
              <a:gd name="connsiteY2" fmla="*/ 1513427 h 1514475"/>
              <a:gd name="connsiteX3" fmla="*/ 7144 w 1038225"/>
              <a:gd name="connsiteY3" fmla="*/ 1513427 h 1514475"/>
            </a:gdLst>
            <a:ahLst/>
            <a:cxnLst>
              <a:cxn ang="0">
                <a:pos x="connsiteX0" y="connsiteY0"/>
              </a:cxn>
              <a:cxn ang="0">
                <a:pos x="connsiteX1" y="connsiteY1"/>
              </a:cxn>
              <a:cxn ang="0">
                <a:pos x="connsiteX2" y="connsiteY2"/>
              </a:cxn>
              <a:cxn ang="0">
                <a:pos x="connsiteX3" y="connsiteY3"/>
              </a:cxn>
            </a:cxnLst>
            <a:rect l="l" t="t" r="r" b="b"/>
            <a:pathLst>
              <a:path w="1038225" h="1514475">
                <a:moveTo>
                  <a:pt x="7144" y="7144"/>
                </a:moveTo>
                <a:lnTo>
                  <a:pt x="1040035" y="7144"/>
                </a:lnTo>
                <a:lnTo>
                  <a:pt x="1040035" y="1513427"/>
                </a:lnTo>
                <a:lnTo>
                  <a:pt x="7144" y="1513427"/>
                </a:lnTo>
                <a:close/>
              </a:path>
            </a:pathLst>
          </a:custGeom>
          <a:solidFill>
            <a:srgbClr val="CEDB60"/>
          </a:solidFill>
          <a:ln w="952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0C9B27C1-13CD-4BDF-9C1C-3AFD7438016D}"/>
              </a:ext>
            </a:extLst>
          </p:cNvPr>
          <p:cNvSpPr/>
          <p:nvPr/>
        </p:nvSpPr>
        <p:spPr>
          <a:xfrm>
            <a:off x="7480358" y="4907467"/>
            <a:ext cx="1171711" cy="95261"/>
          </a:xfrm>
          <a:custGeom>
            <a:avLst/>
            <a:gdLst>
              <a:gd name="connsiteX0" fmla="*/ 1122140 w 1171575"/>
              <a:gd name="connsiteY0" fmla="*/ 95345 h 95250"/>
              <a:gd name="connsiteX1" fmla="*/ 51245 w 1171575"/>
              <a:gd name="connsiteY1" fmla="*/ 95345 h 95250"/>
              <a:gd name="connsiteX2" fmla="*/ 7144 w 1171575"/>
              <a:gd name="connsiteY2" fmla="*/ 51245 h 95250"/>
              <a:gd name="connsiteX3" fmla="*/ 51245 w 1171575"/>
              <a:gd name="connsiteY3" fmla="*/ 7144 h 95250"/>
              <a:gd name="connsiteX4" fmla="*/ 1122140 w 1171575"/>
              <a:gd name="connsiteY4" fmla="*/ 7144 h 95250"/>
              <a:gd name="connsiteX5" fmla="*/ 1166146 w 1171575"/>
              <a:gd name="connsiteY5" fmla="*/ 51245 h 95250"/>
              <a:gd name="connsiteX6" fmla="*/ 1122140 w 1171575"/>
              <a:gd name="connsiteY6" fmla="*/ 9534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1575" h="95250">
                <a:moveTo>
                  <a:pt x="1122140" y="95345"/>
                </a:moveTo>
                <a:lnTo>
                  <a:pt x="51245" y="95345"/>
                </a:lnTo>
                <a:cubicBezTo>
                  <a:pt x="26956" y="95345"/>
                  <a:pt x="7144" y="75629"/>
                  <a:pt x="7144" y="51245"/>
                </a:cubicBezTo>
                <a:cubicBezTo>
                  <a:pt x="7144" y="26861"/>
                  <a:pt x="26861" y="7144"/>
                  <a:pt x="51245" y="7144"/>
                </a:cubicBezTo>
                <a:lnTo>
                  <a:pt x="1122140" y="7144"/>
                </a:lnTo>
                <a:cubicBezTo>
                  <a:pt x="1146430" y="7144"/>
                  <a:pt x="1166146" y="26861"/>
                  <a:pt x="1166146" y="51245"/>
                </a:cubicBezTo>
                <a:cubicBezTo>
                  <a:pt x="1166241" y="75629"/>
                  <a:pt x="1146524" y="95345"/>
                  <a:pt x="1122140" y="95345"/>
                </a:cubicBezTo>
                <a:close/>
              </a:path>
            </a:pathLst>
          </a:custGeom>
          <a:solidFill>
            <a:srgbClr val="B0C05F"/>
          </a:solidFill>
          <a:ln w="952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B073FFB9-ACD3-4AD0-A32F-AC13BB9796EA}"/>
              </a:ext>
            </a:extLst>
          </p:cNvPr>
          <p:cNvSpPr/>
          <p:nvPr/>
        </p:nvSpPr>
        <p:spPr>
          <a:xfrm>
            <a:off x="7480358" y="5328140"/>
            <a:ext cx="1171711" cy="95261"/>
          </a:xfrm>
          <a:custGeom>
            <a:avLst/>
            <a:gdLst>
              <a:gd name="connsiteX0" fmla="*/ 1122140 w 1171575"/>
              <a:gd name="connsiteY0" fmla="*/ 95345 h 95250"/>
              <a:gd name="connsiteX1" fmla="*/ 51245 w 1171575"/>
              <a:gd name="connsiteY1" fmla="*/ 95345 h 95250"/>
              <a:gd name="connsiteX2" fmla="*/ 7144 w 1171575"/>
              <a:gd name="connsiteY2" fmla="*/ 51245 h 95250"/>
              <a:gd name="connsiteX3" fmla="*/ 51245 w 1171575"/>
              <a:gd name="connsiteY3" fmla="*/ 7144 h 95250"/>
              <a:gd name="connsiteX4" fmla="*/ 1122140 w 1171575"/>
              <a:gd name="connsiteY4" fmla="*/ 7144 h 95250"/>
              <a:gd name="connsiteX5" fmla="*/ 1166146 w 1171575"/>
              <a:gd name="connsiteY5" fmla="*/ 51149 h 95250"/>
              <a:gd name="connsiteX6" fmla="*/ 1122140 w 1171575"/>
              <a:gd name="connsiteY6" fmla="*/ 9534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1575" h="95250">
                <a:moveTo>
                  <a:pt x="1122140" y="95345"/>
                </a:moveTo>
                <a:lnTo>
                  <a:pt x="51245" y="95345"/>
                </a:lnTo>
                <a:cubicBezTo>
                  <a:pt x="26956" y="95345"/>
                  <a:pt x="7144" y="75629"/>
                  <a:pt x="7144" y="51245"/>
                </a:cubicBezTo>
                <a:cubicBezTo>
                  <a:pt x="7144" y="26861"/>
                  <a:pt x="26861" y="7144"/>
                  <a:pt x="51245" y="7144"/>
                </a:cubicBezTo>
                <a:lnTo>
                  <a:pt x="1122140" y="7144"/>
                </a:lnTo>
                <a:cubicBezTo>
                  <a:pt x="1146430" y="7144"/>
                  <a:pt x="1166146" y="26861"/>
                  <a:pt x="1166146" y="51149"/>
                </a:cubicBezTo>
                <a:cubicBezTo>
                  <a:pt x="1166241" y="75629"/>
                  <a:pt x="1146524" y="95345"/>
                  <a:pt x="1122140" y="95345"/>
                </a:cubicBezTo>
                <a:close/>
              </a:path>
            </a:pathLst>
          </a:custGeom>
          <a:solidFill>
            <a:srgbClr val="B0C05F"/>
          </a:solidFill>
          <a:ln w="952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CBD5B12A-FD0E-4215-B0B9-02B69864F6D0}"/>
              </a:ext>
            </a:extLst>
          </p:cNvPr>
          <p:cNvSpPr/>
          <p:nvPr/>
        </p:nvSpPr>
        <p:spPr>
          <a:xfrm>
            <a:off x="7480358" y="5905136"/>
            <a:ext cx="1171711" cy="95261"/>
          </a:xfrm>
          <a:custGeom>
            <a:avLst/>
            <a:gdLst>
              <a:gd name="connsiteX0" fmla="*/ 1122140 w 1171575"/>
              <a:gd name="connsiteY0" fmla="*/ 95345 h 95250"/>
              <a:gd name="connsiteX1" fmla="*/ 51245 w 1171575"/>
              <a:gd name="connsiteY1" fmla="*/ 95345 h 95250"/>
              <a:gd name="connsiteX2" fmla="*/ 7144 w 1171575"/>
              <a:gd name="connsiteY2" fmla="*/ 51245 h 95250"/>
              <a:gd name="connsiteX3" fmla="*/ 51245 w 1171575"/>
              <a:gd name="connsiteY3" fmla="*/ 7144 h 95250"/>
              <a:gd name="connsiteX4" fmla="*/ 1122140 w 1171575"/>
              <a:gd name="connsiteY4" fmla="*/ 7144 h 95250"/>
              <a:gd name="connsiteX5" fmla="*/ 1166146 w 1171575"/>
              <a:gd name="connsiteY5" fmla="*/ 51245 h 95250"/>
              <a:gd name="connsiteX6" fmla="*/ 1122140 w 1171575"/>
              <a:gd name="connsiteY6" fmla="*/ 9534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1575" h="95250">
                <a:moveTo>
                  <a:pt x="1122140" y="95345"/>
                </a:moveTo>
                <a:lnTo>
                  <a:pt x="51245" y="95345"/>
                </a:lnTo>
                <a:cubicBezTo>
                  <a:pt x="26956" y="95345"/>
                  <a:pt x="7144" y="75629"/>
                  <a:pt x="7144" y="51245"/>
                </a:cubicBezTo>
                <a:cubicBezTo>
                  <a:pt x="7144" y="26861"/>
                  <a:pt x="26861" y="7144"/>
                  <a:pt x="51245" y="7144"/>
                </a:cubicBezTo>
                <a:lnTo>
                  <a:pt x="1122140" y="7144"/>
                </a:lnTo>
                <a:cubicBezTo>
                  <a:pt x="1146430" y="7144"/>
                  <a:pt x="1166146" y="26861"/>
                  <a:pt x="1166146" y="51245"/>
                </a:cubicBezTo>
                <a:cubicBezTo>
                  <a:pt x="1166241" y="75629"/>
                  <a:pt x="1146524" y="95345"/>
                  <a:pt x="1122140" y="95345"/>
                </a:cubicBezTo>
                <a:close/>
              </a:path>
            </a:pathLst>
          </a:custGeom>
          <a:solidFill>
            <a:srgbClr val="B0C05F"/>
          </a:solidFill>
          <a:ln w="952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EE32EE53-51DC-4F33-9C59-91803854E548}"/>
              </a:ext>
            </a:extLst>
          </p:cNvPr>
          <p:cNvSpPr/>
          <p:nvPr/>
        </p:nvSpPr>
        <p:spPr>
          <a:xfrm>
            <a:off x="7480453" y="6325809"/>
            <a:ext cx="1171711" cy="95261"/>
          </a:xfrm>
          <a:custGeom>
            <a:avLst/>
            <a:gdLst>
              <a:gd name="connsiteX0" fmla="*/ 1122045 w 1171575"/>
              <a:gd name="connsiteY0" fmla="*/ 95345 h 95250"/>
              <a:gd name="connsiteX1" fmla="*/ 51149 w 1171575"/>
              <a:gd name="connsiteY1" fmla="*/ 95345 h 95250"/>
              <a:gd name="connsiteX2" fmla="*/ 7144 w 1171575"/>
              <a:gd name="connsiteY2" fmla="*/ 51245 h 95250"/>
              <a:gd name="connsiteX3" fmla="*/ 51149 w 1171575"/>
              <a:gd name="connsiteY3" fmla="*/ 7144 h 95250"/>
              <a:gd name="connsiteX4" fmla="*/ 1122045 w 1171575"/>
              <a:gd name="connsiteY4" fmla="*/ 7144 h 95250"/>
              <a:gd name="connsiteX5" fmla="*/ 1166050 w 1171575"/>
              <a:gd name="connsiteY5" fmla="*/ 51245 h 95250"/>
              <a:gd name="connsiteX6" fmla="*/ 1122045 w 1171575"/>
              <a:gd name="connsiteY6" fmla="*/ 9534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1575" h="95250">
                <a:moveTo>
                  <a:pt x="1122045" y="95345"/>
                </a:moveTo>
                <a:lnTo>
                  <a:pt x="51149" y="95345"/>
                </a:lnTo>
                <a:cubicBezTo>
                  <a:pt x="26861" y="95345"/>
                  <a:pt x="7144" y="75629"/>
                  <a:pt x="7144" y="51245"/>
                </a:cubicBezTo>
                <a:cubicBezTo>
                  <a:pt x="7144" y="26861"/>
                  <a:pt x="26861" y="7144"/>
                  <a:pt x="51149" y="7144"/>
                </a:cubicBezTo>
                <a:lnTo>
                  <a:pt x="1122045" y="7144"/>
                </a:lnTo>
                <a:cubicBezTo>
                  <a:pt x="1146334" y="7144"/>
                  <a:pt x="1166050" y="26861"/>
                  <a:pt x="1166050" y="51245"/>
                </a:cubicBezTo>
                <a:cubicBezTo>
                  <a:pt x="1166146" y="75629"/>
                  <a:pt x="1146429" y="95345"/>
                  <a:pt x="1122045" y="95345"/>
                </a:cubicBezTo>
                <a:close/>
              </a:path>
            </a:pathLst>
          </a:custGeom>
          <a:solidFill>
            <a:srgbClr val="B0C05F"/>
          </a:solidFill>
          <a:ln w="952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A6C65016-00B0-4FB1-907F-7C28E226DBFF}"/>
              </a:ext>
            </a:extLst>
          </p:cNvPr>
          <p:cNvSpPr/>
          <p:nvPr/>
        </p:nvSpPr>
        <p:spPr>
          <a:xfrm>
            <a:off x="8121845" y="4907371"/>
            <a:ext cx="523936" cy="1514650"/>
          </a:xfrm>
          <a:custGeom>
            <a:avLst/>
            <a:gdLst>
              <a:gd name="connsiteX0" fmla="*/ 524827 w 523875"/>
              <a:gd name="connsiteY0" fmla="*/ 1469517 h 1514475"/>
              <a:gd name="connsiteX1" fmla="*/ 480822 w 523875"/>
              <a:gd name="connsiteY1" fmla="*/ 1425416 h 1514475"/>
              <a:gd name="connsiteX2" fmla="*/ 461772 w 523875"/>
              <a:gd name="connsiteY2" fmla="*/ 1425416 h 1514475"/>
              <a:gd name="connsiteX3" fmla="*/ 461772 w 523875"/>
              <a:gd name="connsiteY3" fmla="*/ 1092994 h 1514475"/>
              <a:gd name="connsiteX4" fmla="*/ 480822 w 523875"/>
              <a:gd name="connsiteY4" fmla="*/ 1092994 h 1514475"/>
              <a:gd name="connsiteX5" fmla="*/ 524827 w 523875"/>
              <a:gd name="connsiteY5" fmla="*/ 1048893 h 1514475"/>
              <a:gd name="connsiteX6" fmla="*/ 480822 w 523875"/>
              <a:gd name="connsiteY6" fmla="*/ 1004792 h 1514475"/>
              <a:gd name="connsiteX7" fmla="*/ 461772 w 523875"/>
              <a:gd name="connsiteY7" fmla="*/ 1004792 h 1514475"/>
              <a:gd name="connsiteX8" fmla="*/ 461772 w 523875"/>
              <a:gd name="connsiteY8" fmla="*/ 516064 h 1514475"/>
              <a:gd name="connsiteX9" fmla="*/ 480822 w 523875"/>
              <a:gd name="connsiteY9" fmla="*/ 516064 h 1514475"/>
              <a:gd name="connsiteX10" fmla="*/ 524827 w 523875"/>
              <a:gd name="connsiteY10" fmla="*/ 471964 h 1514475"/>
              <a:gd name="connsiteX11" fmla="*/ 480822 w 523875"/>
              <a:gd name="connsiteY11" fmla="*/ 427863 h 1514475"/>
              <a:gd name="connsiteX12" fmla="*/ 461772 w 523875"/>
              <a:gd name="connsiteY12" fmla="*/ 427863 h 1514475"/>
              <a:gd name="connsiteX13" fmla="*/ 461772 w 523875"/>
              <a:gd name="connsiteY13" fmla="*/ 95345 h 1514475"/>
              <a:gd name="connsiteX14" fmla="*/ 480822 w 523875"/>
              <a:gd name="connsiteY14" fmla="*/ 95345 h 1514475"/>
              <a:gd name="connsiteX15" fmla="*/ 524827 w 523875"/>
              <a:gd name="connsiteY15" fmla="*/ 51245 h 1514475"/>
              <a:gd name="connsiteX16" fmla="*/ 480822 w 523875"/>
              <a:gd name="connsiteY16" fmla="*/ 7144 h 1514475"/>
              <a:gd name="connsiteX17" fmla="*/ 461772 w 523875"/>
              <a:gd name="connsiteY17" fmla="*/ 7144 h 1514475"/>
              <a:gd name="connsiteX18" fmla="*/ 7144 w 523875"/>
              <a:gd name="connsiteY18" fmla="*/ 7144 h 1514475"/>
              <a:gd name="connsiteX19" fmla="*/ 7144 w 523875"/>
              <a:gd name="connsiteY19" fmla="*/ 1513427 h 1514475"/>
              <a:gd name="connsiteX20" fmla="*/ 461772 w 523875"/>
              <a:gd name="connsiteY20" fmla="*/ 1513427 h 1514475"/>
              <a:gd name="connsiteX21" fmla="*/ 480822 w 523875"/>
              <a:gd name="connsiteY21" fmla="*/ 1513427 h 1514475"/>
              <a:gd name="connsiteX22" fmla="*/ 524827 w 523875"/>
              <a:gd name="connsiteY22" fmla="*/ 1469517 h 151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3875" h="1514475">
                <a:moveTo>
                  <a:pt x="524827" y="1469517"/>
                </a:moveTo>
                <a:cubicBezTo>
                  <a:pt x="524827" y="1445133"/>
                  <a:pt x="505110" y="1425416"/>
                  <a:pt x="480822" y="1425416"/>
                </a:cubicBezTo>
                <a:lnTo>
                  <a:pt x="461772" y="1425416"/>
                </a:lnTo>
                <a:lnTo>
                  <a:pt x="461772" y="1092994"/>
                </a:lnTo>
                <a:lnTo>
                  <a:pt x="480822" y="1092994"/>
                </a:lnTo>
                <a:cubicBezTo>
                  <a:pt x="505110" y="1092994"/>
                  <a:pt x="524827" y="1073277"/>
                  <a:pt x="524827" y="1048893"/>
                </a:cubicBezTo>
                <a:cubicBezTo>
                  <a:pt x="524827" y="1024509"/>
                  <a:pt x="505110" y="1004792"/>
                  <a:pt x="480822" y="1004792"/>
                </a:cubicBezTo>
                <a:lnTo>
                  <a:pt x="461772" y="1004792"/>
                </a:lnTo>
                <a:lnTo>
                  <a:pt x="461772" y="516064"/>
                </a:lnTo>
                <a:lnTo>
                  <a:pt x="480822" y="516064"/>
                </a:lnTo>
                <a:cubicBezTo>
                  <a:pt x="505110" y="516064"/>
                  <a:pt x="524827" y="496348"/>
                  <a:pt x="524827" y="471964"/>
                </a:cubicBezTo>
                <a:cubicBezTo>
                  <a:pt x="524827" y="447580"/>
                  <a:pt x="505110" y="427863"/>
                  <a:pt x="480822" y="427863"/>
                </a:cubicBezTo>
                <a:lnTo>
                  <a:pt x="461772" y="427863"/>
                </a:lnTo>
                <a:lnTo>
                  <a:pt x="461772" y="95345"/>
                </a:lnTo>
                <a:lnTo>
                  <a:pt x="480822" y="95345"/>
                </a:lnTo>
                <a:cubicBezTo>
                  <a:pt x="505110" y="95345"/>
                  <a:pt x="524827" y="75629"/>
                  <a:pt x="524827" y="51245"/>
                </a:cubicBezTo>
                <a:cubicBezTo>
                  <a:pt x="524827" y="26861"/>
                  <a:pt x="505110" y="7144"/>
                  <a:pt x="480822" y="7144"/>
                </a:cubicBezTo>
                <a:lnTo>
                  <a:pt x="461772" y="7144"/>
                </a:lnTo>
                <a:lnTo>
                  <a:pt x="7144" y="7144"/>
                </a:lnTo>
                <a:lnTo>
                  <a:pt x="7144" y="1513427"/>
                </a:lnTo>
                <a:lnTo>
                  <a:pt x="461772" y="1513427"/>
                </a:lnTo>
                <a:lnTo>
                  <a:pt x="480822" y="1513427"/>
                </a:lnTo>
                <a:cubicBezTo>
                  <a:pt x="505110" y="1513618"/>
                  <a:pt x="524827" y="1493901"/>
                  <a:pt x="524827" y="1469517"/>
                </a:cubicBezTo>
                <a:close/>
              </a:path>
            </a:pathLst>
          </a:custGeom>
          <a:solidFill>
            <a:srgbClr val="B0C05F">
              <a:alpha val="50000"/>
            </a:srgbClr>
          </a:solidFill>
          <a:ln w="952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22CE4226-1E74-44F6-B3E9-B2A9B46B98AF}"/>
              </a:ext>
            </a:extLst>
          </p:cNvPr>
          <p:cNvSpPr/>
          <p:nvPr/>
        </p:nvSpPr>
        <p:spPr>
          <a:xfrm>
            <a:off x="7480453" y="4907467"/>
            <a:ext cx="247679" cy="1514650"/>
          </a:xfrm>
          <a:custGeom>
            <a:avLst/>
            <a:gdLst>
              <a:gd name="connsiteX0" fmla="*/ 242602 w 247650"/>
              <a:gd name="connsiteY0" fmla="*/ 7144 h 1514475"/>
              <a:gd name="connsiteX1" fmla="*/ 70199 w 247650"/>
              <a:gd name="connsiteY1" fmla="*/ 7144 h 1514475"/>
              <a:gd name="connsiteX2" fmla="*/ 51149 w 247650"/>
              <a:gd name="connsiteY2" fmla="*/ 7144 h 1514475"/>
              <a:gd name="connsiteX3" fmla="*/ 7144 w 247650"/>
              <a:gd name="connsiteY3" fmla="*/ 51245 h 1514475"/>
              <a:gd name="connsiteX4" fmla="*/ 51149 w 247650"/>
              <a:gd name="connsiteY4" fmla="*/ 95345 h 1514475"/>
              <a:gd name="connsiteX5" fmla="*/ 70199 w 247650"/>
              <a:gd name="connsiteY5" fmla="*/ 95345 h 1514475"/>
              <a:gd name="connsiteX6" fmla="*/ 70199 w 247650"/>
              <a:gd name="connsiteY6" fmla="*/ 427863 h 1514475"/>
              <a:gd name="connsiteX7" fmla="*/ 51149 w 247650"/>
              <a:gd name="connsiteY7" fmla="*/ 427863 h 1514475"/>
              <a:gd name="connsiteX8" fmla="*/ 7144 w 247650"/>
              <a:gd name="connsiteY8" fmla="*/ 471964 h 1514475"/>
              <a:gd name="connsiteX9" fmla="*/ 51149 w 247650"/>
              <a:gd name="connsiteY9" fmla="*/ 516064 h 1514475"/>
              <a:gd name="connsiteX10" fmla="*/ 70199 w 247650"/>
              <a:gd name="connsiteY10" fmla="*/ 516064 h 1514475"/>
              <a:gd name="connsiteX11" fmla="*/ 70199 w 247650"/>
              <a:gd name="connsiteY11" fmla="*/ 1004792 h 1514475"/>
              <a:gd name="connsiteX12" fmla="*/ 51149 w 247650"/>
              <a:gd name="connsiteY12" fmla="*/ 1004792 h 1514475"/>
              <a:gd name="connsiteX13" fmla="*/ 7144 w 247650"/>
              <a:gd name="connsiteY13" fmla="*/ 1048893 h 1514475"/>
              <a:gd name="connsiteX14" fmla="*/ 51149 w 247650"/>
              <a:gd name="connsiteY14" fmla="*/ 1092994 h 1514475"/>
              <a:gd name="connsiteX15" fmla="*/ 70199 w 247650"/>
              <a:gd name="connsiteY15" fmla="*/ 1092994 h 1514475"/>
              <a:gd name="connsiteX16" fmla="*/ 70199 w 247650"/>
              <a:gd name="connsiteY16" fmla="*/ 1425512 h 1514475"/>
              <a:gd name="connsiteX17" fmla="*/ 51149 w 247650"/>
              <a:gd name="connsiteY17" fmla="*/ 1425512 h 1514475"/>
              <a:gd name="connsiteX18" fmla="*/ 7144 w 247650"/>
              <a:gd name="connsiteY18" fmla="*/ 1469612 h 1514475"/>
              <a:gd name="connsiteX19" fmla="*/ 51149 w 247650"/>
              <a:gd name="connsiteY19" fmla="*/ 1513713 h 1514475"/>
              <a:gd name="connsiteX20" fmla="*/ 70199 w 247650"/>
              <a:gd name="connsiteY20" fmla="*/ 1513713 h 1514475"/>
              <a:gd name="connsiteX21" fmla="*/ 242602 w 247650"/>
              <a:gd name="connsiteY21" fmla="*/ 1513713 h 1514475"/>
              <a:gd name="connsiteX22" fmla="*/ 242602 w 247650"/>
              <a:gd name="connsiteY22" fmla="*/ 7144 h 151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7650" h="1514475">
                <a:moveTo>
                  <a:pt x="242602" y="7144"/>
                </a:moveTo>
                <a:lnTo>
                  <a:pt x="70199" y="7144"/>
                </a:lnTo>
                <a:lnTo>
                  <a:pt x="51149" y="7144"/>
                </a:lnTo>
                <a:cubicBezTo>
                  <a:pt x="26861" y="7144"/>
                  <a:pt x="7144" y="26861"/>
                  <a:pt x="7144" y="51245"/>
                </a:cubicBezTo>
                <a:cubicBezTo>
                  <a:pt x="7144" y="75629"/>
                  <a:pt x="26861" y="95345"/>
                  <a:pt x="51149" y="95345"/>
                </a:cubicBezTo>
                <a:lnTo>
                  <a:pt x="70199" y="95345"/>
                </a:lnTo>
                <a:lnTo>
                  <a:pt x="70199" y="427863"/>
                </a:lnTo>
                <a:lnTo>
                  <a:pt x="51149" y="427863"/>
                </a:lnTo>
                <a:cubicBezTo>
                  <a:pt x="26861" y="427863"/>
                  <a:pt x="7144" y="447580"/>
                  <a:pt x="7144" y="471964"/>
                </a:cubicBezTo>
                <a:cubicBezTo>
                  <a:pt x="7144" y="496348"/>
                  <a:pt x="26861" y="516064"/>
                  <a:pt x="51149" y="516064"/>
                </a:cubicBezTo>
                <a:lnTo>
                  <a:pt x="70199" y="516064"/>
                </a:lnTo>
                <a:lnTo>
                  <a:pt x="70199" y="1004792"/>
                </a:lnTo>
                <a:lnTo>
                  <a:pt x="51149" y="1004792"/>
                </a:lnTo>
                <a:cubicBezTo>
                  <a:pt x="26861" y="1004792"/>
                  <a:pt x="7144" y="1024509"/>
                  <a:pt x="7144" y="1048893"/>
                </a:cubicBezTo>
                <a:cubicBezTo>
                  <a:pt x="7144" y="1073277"/>
                  <a:pt x="26861" y="1092994"/>
                  <a:pt x="51149" y="1092994"/>
                </a:cubicBezTo>
                <a:lnTo>
                  <a:pt x="70199" y="1092994"/>
                </a:lnTo>
                <a:lnTo>
                  <a:pt x="70199" y="1425512"/>
                </a:lnTo>
                <a:lnTo>
                  <a:pt x="51149" y="1425512"/>
                </a:lnTo>
                <a:cubicBezTo>
                  <a:pt x="26861" y="1425512"/>
                  <a:pt x="7144" y="1445228"/>
                  <a:pt x="7144" y="1469612"/>
                </a:cubicBezTo>
                <a:cubicBezTo>
                  <a:pt x="7144" y="1493996"/>
                  <a:pt x="26861" y="1513713"/>
                  <a:pt x="51149" y="1513713"/>
                </a:cubicBezTo>
                <a:lnTo>
                  <a:pt x="70199" y="1513713"/>
                </a:lnTo>
                <a:lnTo>
                  <a:pt x="242602" y="1513713"/>
                </a:lnTo>
                <a:lnTo>
                  <a:pt x="242602" y="7144"/>
                </a:lnTo>
                <a:close/>
              </a:path>
            </a:pathLst>
          </a:custGeom>
          <a:solidFill>
            <a:srgbClr val="B0C05F">
              <a:alpha val="50000"/>
            </a:srgbClr>
          </a:solidFill>
          <a:ln w="952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7B593A0F-75C7-40B0-9500-C2FC5769C3DE}"/>
              </a:ext>
            </a:extLst>
          </p:cNvPr>
          <p:cNvSpPr/>
          <p:nvPr/>
        </p:nvSpPr>
        <p:spPr>
          <a:xfrm>
            <a:off x="7849398" y="4907467"/>
            <a:ext cx="95261" cy="1514650"/>
          </a:xfrm>
          <a:custGeom>
            <a:avLst/>
            <a:gdLst>
              <a:gd name="connsiteX0" fmla="*/ 7143 w 95250"/>
              <a:gd name="connsiteY0" fmla="*/ 7144 h 1514475"/>
              <a:gd name="connsiteX1" fmla="*/ 89725 w 95250"/>
              <a:gd name="connsiteY1" fmla="*/ 7144 h 1514475"/>
              <a:gd name="connsiteX2" fmla="*/ 89725 w 95250"/>
              <a:gd name="connsiteY2" fmla="*/ 1513427 h 1514475"/>
              <a:gd name="connsiteX3" fmla="*/ 7143 w 95250"/>
              <a:gd name="connsiteY3" fmla="*/ 1513427 h 1514475"/>
            </a:gdLst>
            <a:ahLst/>
            <a:cxnLst>
              <a:cxn ang="0">
                <a:pos x="connsiteX0" y="connsiteY0"/>
              </a:cxn>
              <a:cxn ang="0">
                <a:pos x="connsiteX1" y="connsiteY1"/>
              </a:cxn>
              <a:cxn ang="0">
                <a:pos x="connsiteX2" y="connsiteY2"/>
              </a:cxn>
              <a:cxn ang="0">
                <a:pos x="connsiteX3" y="connsiteY3"/>
              </a:cxn>
            </a:cxnLst>
            <a:rect l="l" t="t" r="r" b="b"/>
            <a:pathLst>
              <a:path w="95250" h="1514475">
                <a:moveTo>
                  <a:pt x="7143" y="7144"/>
                </a:moveTo>
                <a:lnTo>
                  <a:pt x="89725" y="7144"/>
                </a:lnTo>
                <a:lnTo>
                  <a:pt x="89725" y="1513427"/>
                </a:lnTo>
                <a:lnTo>
                  <a:pt x="7143" y="1513427"/>
                </a:lnTo>
                <a:close/>
              </a:path>
            </a:pathLst>
          </a:custGeom>
          <a:solidFill>
            <a:srgbClr val="B0C05F">
              <a:alpha val="50000"/>
            </a:srgbClr>
          </a:solidFill>
          <a:ln w="952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52B261D9-ADF3-49B9-9E23-00E2525FB07B}"/>
              </a:ext>
            </a:extLst>
          </p:cNvPr>
          <p:cNvSpPr/>
          <p:nvPr/>
        </p:nvSpPr>
        <p:spPr>
          <a:xfrm>
            <a:off x="8999295" y="4779437"/>
            <a:ext cx="85735" cy="1848064"/>
          </a:xfrm>
          <a:custGeom>
            <a:avLst/>
            <a:gdLst>
              <a:gd name="connsiteX0" fmla="*/ 7144 w 85725"/>
              <a:gd name="connsiteY0" fmla="*/ 7144 h 1847850"/>
              <a:gd name="connsiteX1" fmla="*/ 78867 w 85725"/>
              <a:gd name="connsiteY1" fmla="*/ 7144 h 1847850"/>
              <a:gd name="connsiteX2" fmla="*/ 78867 w 85725"/>
              <a:gd name="connsiteY2" fmla="*/ 1846041 h 1847850"/>
              <a:gd name="connsiteX3" fmla="*/ 7144 w 85725"/>
              <a:gd name="connsiteY3" fmla="*/ 1846041 h 1847850"/>
            </a:gdLst>
            <a:ahLst/>
            <a:cxnLst>
              <a:cxn ang="0">
                <a:pos x="connsiteX0" y="connsiteY0"/>
              </a:cxn>
              <a:cxn ang="0">
                <a:pos x="connsiteX1" y="connsiteY1"/>
              </a:cxn>
              <a:cxn ang="0">
                <a:pos x="connsiteX2" y="connsiteY2"/>
              </a:cxn>
              <a:cxn ang="0">
                <a:pos x="connsiteX3" y="connsiteY3"/>
              </a:cxn>
            </a:cxnLst>
            <a:rect l="l" t="t" r="r" b="b"/>
            <a:pathLst>
              <a:path w="85725" h="1847850">
                <a:moveTo>
                  <a:pt x="7144" y="7144"/>
                </a:moveTo>
                <a:lnTo>
                  <a:pt x="78867" y="7144"/>
                </a:lnTo>
                <a:lnTo>
                  <a:pt x="78867" y="1846041"/>
                </a:lnTo>
                <a:lnTo>
                  <a:pt x="7144" y="1846041"/>
                </a:lnTo>
                <a:close/>
              </a:path>
            </a:pathLst>
          </a:custGeom>
          <a:solidFill>
            <a:srgbClr val="504639"/>
          </a:solidFill>
          <a:ln w="952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2B410452-E066-420C-BCF7-6EDBF4BA082E}"/>
              </a:ext>
            </a:extLst>
          </p:cNvPr>
          <p:cNvSpPr/>
          <p:nvPr/>
        </p:nvSpPr>
        <p:spPr>
          <a:xfrm>
            <a:off x="7982383" y="4804108"/>
            <a:ext cx="85735" cy="1819486"/>
          </a:xfrm>
          <a:custGeom>
            <a:avLst/>
            <a:gdLst>
              <a:gd name="connsiteX0" fmla="*/ 7144 w 85725"/>
              <a:gd name="connsiteY0" fmla="*/ 7144 h 1819275"/>
              <a:gd name="connsiteX1" fmla="*/ 78867 w 85725"/>
              <a:gd name="connsiteY1" fmla="*/ 7144 h 1819275"/>
              <a:gd name="connsiteX2" fmla="*/ 78867 w 85725"/>
              <a:gd name="connsiteY2" fmla="*/ 1821466 h 1819275"/>
              <a:gd name="connsiteX3" fmla="*/ 7144 w 85725"/>
              <a:gd name="connsiteY3" fmla="*/ 1821466 h 1819275"/>
            </a:gdLst>
            <a:ahLst/>
            <a:cxnLst>
              <a:cxn ang="0">
                <a:pos x="connsiteX0" y="connsiteY0"/>
              </a:cxn>
              <a:cxn ang="0">
                <a:pos x="connsiteX1" y="connsiteY1"/>
              </a:cxn>
              <a:cxn ang="0">
                <a:pos x="connsiteX2" y="connsiteY2"/>
              </a:cxn>
              <a:cxn ang="0">
                <a:pos x="connsiteX3" y="connsiteY3"/>
              </a:cxn>
            </a:cxnLst>
            <a:rect l="l" t="t" r="r" b="b"/>
            <a:pathLst>
              <a:path w="85725" h="1819275">
                <a:moveTo>
                  <a:pt x="7144" y="7144"/>
                </a:moveTo>
                <a:lnTo>
                  <a:pt x="78867" y="7144"/>
                </a:lnTo>
                <a:lnTo>
                  <a:pt x="78867" y="1821466"/>
                </a:lnTo>
                <a:lnTo>
                  <a:pt x="7144" y="1821466"/>
                </a:lnTo>
                <a:close/>
              </a:path>
            </a:pathLst>
          </a:custGeom>
          <a:solidFill>
            <a:srgbClr val="504639"/>
          </a:solidFill>
          <a:ln w="952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94C71774-E443-46B8-B3E9-21160721A8D3}"/>
              </a:ext>
            </a:extLst>
          </p:cNvPr>
          <p:cNvSpPr/>
          <p:nvPr/>
        </p:nvSpPr>
        <p:spPr>
          <a:xfrm>
            <a:off x="7982383" y="4779437"/>
            <a:ext cx="1095502" cy="962136"/>
          </a:xfrm>
          <a:custGeom>
            <a:avLst/>
            <a:gdLst>
              <a:gd name="connsiteX0" fmla="*/ 47911 w 1095375"/>
              <a:gd name="connsiteY0" fmla="*/ 959358 h 962025"/>
              <a:gd name="connsiteX1" fmla="*/ 7144 w 1095375"/>
              <a:gd name="connsiteY1" fmla="*/ 893921 h 962025"/>
              <a:gd name="connsiteX2" fmla="*/ 1054894 w 1095375"/>
              <a:gd name="connsiteY2" fmla="*/ 7144 h 962025"/>
              <a:gd name="connsiteX3" fmla="*/ 1095566 w 1095375"/>
              <a:gd name="connsiteY3" fmla="*/ 72580 h 962025"/>
            </a:gdLst>
            <a:ahLst/>
            <a:cxnLst>
              <a:cxn ang="0">
                <a:pos x="connsiteX0" y="connsiteY0"/>
              </a:cxn>
              <a:cxn ang="0">
                <a:pos x="connsiteX1" y="connsiteY1"/>
              </a:cxn>
              <a:cxn ang="0">
                <a:pos x="connsiteX2" y="connsiteY2"/>
              </a:cxn>
              <a:cxn ang="0">
                <a:pos x="connsiteX3" y="connsiteY3"/>
              </a:cxn>
            </a:cxnLst>
            <a:rect l="l" t="t" r="r" b="b"/>
            <a:pathLst>
              <a:path w="1095375" h="962025">
                <a:moveTo>
                  <a:pt x="47911" y="959358"/>
                </a:moveTo>
                <a:lnTo>
                  <a:pt x="7144" y="893921"/>
                </a:lnTo>
                <a:lnTo>
                  <a:pt x="1054894" y="7144"/>
                </a:lnTo>
                <a:lnTo>
                  <a:pt x="1095566" y="72580"/>
                </a:lnTo>
                <a:close/>
              </a:path>
            </a:pathLst>
          </a:custGeom>
          <a:solidFill>
            <a:srgbClr val="504639"/>
          </a:solidFill>
          <a:ln w="952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D03D9FB3-4703-49A5-9C33-377D51AC81F0}"/>
              </a:ext>
            </a:extLst>
          </p:cNvPr>
          <p:cNvSpPr/>
          <p:nvPr/>
        </p:nvSpPr>
        <p:spPr>
          <a:xfrm>
            <a:off x="7982383" y="5666316"/>
            <a:ext cx="1095502" cy="962136"/>
          </a:xfrm>
          <a:custGeom>
            <a:avLst/>
            <a:gdLst>
              <a:gd name="connsiteX0" fmla="*/ 1054894 w 1095375"/>
              <a:gd name="connsiteY0" fmla="*/ 959358 h 962025"/>
              <a:gd name="connsiteX1" fmla="*/ 7144 w 1095375"/>
              <a:gd name="connsiteY1" fmla="*/ 72580 h 962025"/>
              <a:gd name="connsiteX2" fmla="*/ 47911 w 1095375"/>
              <a:gd name="connsiteY2" fmla="*/ 7144 h 962025"/>
              <a:gd name="connsiteX3" fmla="*/ 1095566 w 1095375"/>
              <a:gd name="connsiteY3" fmla="*/ 893921 h 962025"/>
            </a:gdLst>
            <a:ahLst/>
            <a:cxnLst>
              <a:cxn ang="0">
                <a:pos x="connsiteX0" y="connsiteY0"/>
              </a:cxn>
              <a:cxn ang="0">
                <a:pos x="connsiteX1" y="connsiteY1"/>
              </a:cxn>
              <a:cxn ang="0">
                <a:pos x="connsiteX2" y="connsiteY2"/>
              </a:cxn>
              <a:cxn ang="0">
                <a:pos x="connsiteX3" y="connsiteY3"/>
              </a:cxn>
            </a:cxnLst>
            <a:rect l="l" t="t" r="r" b="b"/>
            <a:pathLst>
              <a:path w="1095375" h="962025">
                <a:moveTo>
                  <a:pt x="1054894" y="959358"/>
                </a:moveTo>
                <a:lnTo>
                  <a:pt x="7144" y="72580"/>
                </a:lnTo>
                <a:lnTo>
                  <a:pt x="47911" y="7144"/>
                </a:lnTo>
                <a:lnTo>
                  <a:pt x="1095566" y="893921"/>
                </a:lnTo>
                <a:close/>
              </a:path>
            </a:pathLst>
          </a:custGeom>
          <a:solidFill>
            <a:srgbClr val="504639"/>
          </a:solidFill>
          <a:ln w="952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39263198-D270-4655-98D1-8B748CA9F929}"/>
              </a:ext>
            </a:extLst>
          </p:cNvPr>
          <p:cNvSpPr/>
          <p:nvPr/>
        </p:nvSpPr>
        <p:spPr>
          <a:xfrm>
            <a:off x="2649646" y="3211405"/>
            <a:ext cx="257205" cy="466779"/>
          </a:xfrm>
          <a:custGeom>
            <a:avLst/>
            <a:gdLst>
              <a:gd name="connsiteX0" fmla="*/ 258889 w 257175"/>
              <a:gd name="connsiteY0" fmla="*/ 7144 h 466725"/>
              <a:gd name="connsiteX1" fmla="*/ 258889 w 257175"/>
              <a:gd name="connsiteY1" fmla="*/ 465106 h 466725"/>
              <a:gd name="connsiteX2" fmla="*/ 7144 w 257175"/>
              <a:gd name="connsiteY2" fmla="*/ 465106 h 466725"/>
              <a:gd name="connsiteX3" fmla="*/ 7144 w 257175"/>
              <a:gd name="connsiteY3" fmla="*/ 7144 h 466725"/>
            </a:gdLst>
            <a:ahLst/>
            <a:cxnLst>
              <a:cxn ang="0">
                <a:pos x="connsiteX0" y="connsiteY0"/>
              </a:cxn>
              <a:cxn ang="0">
                <a:pos x="connsiteX1" y="connsiteY1"/>
              </a:cxn>
              <a:cxn ang="0">
                <a:pos x="connsiteX2" y="connsiteY2"/>
              </a:cxn>
              <a:cxn ang="0">
                <a:pos x="connsiteX3" y="connsiteY3"/>
              </a:cxn>
            </a:cxnLst>
            <a:rect l="l" t="t" r="r" b="b"/>
            <a:pathLst>
              <a:path w="257175" h="466725">
                <a:moveTo>
                  <a:pt x="258889" y="7144"/>
                </a:moveTo>
                <a:lnTo>
                  <a:pt x="258889" y="465106"/>
                </a:lnTo>
                <a:lnTo>
                  <a:pt x="7144" y="465106"/>
                </a:lnTo>
                <a:lnTo>
                  <a:pt x="7144" y="7144"/>
                </a:lnTo>
                <a:close/>
              </a:path>
            </a:pathLst>
          </a:custGeom>
          <a:solidFill>
            <a:srgbClr val="E9B964"/>
          </a:solidFill>
          <a:ln w="952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81E8F65F-844F-4BBF-B405-DF2027968148}"/>
              </a:ext>
            </a:extLst>
          </p:cNvPr>
          <p:cNvSpPr/>
          <p:nvPr/>
        </p:nvSpPr>
        <p:spPr>
          <a:xfrm>
            <a:off x="2969769" y="3211453"/>
            <a:ext cx="257205" cy="466779"/>
          </a:xfrm>
          <a:custGeom>
            <a:avLst/>
            <a:gdLst>
              <a:gd name="connsiteX0" fmla="*/ 258889 w 257175"/>
              <a:gd name="connsiteY0" fmla="*/ 7144 h 466725"/>
              <a:gd name="connsiteX1" fmla="*/ 258889 w 257175"/>
              <a:gd name="connsiteY1" fmla="*/ 465106 h 466725"/>
              <a:gd name="connsiteX2" fmla="*/ 7144 w 257175"/>
              <a:gd name="connsiteY2" fmla="*/ 465106 h 466725"/>
              <a:gd name="connsiteX3" fmla="*/ 7144 w 257175"/>
              <a:gd name="connsiteY3" fmla="*/ 7144 h 466725"/>
            </a:gdLst>
            <a:ahLst/>
            <a:cxnLst>
              <a:cxn ang="0">
                <a:pos x="connsiteX0" y="connsiteY0"/>
              </a:cxn>
              <a:cxn ang="0">
                <a:pos x="connsiteX1" y="connsiteY1"/>
              </a:cxn>
              <a:cxn ang="0">
                <a:pos x="connsiteX2" y="connsiteY2"/>
              </a:cxn>
              <a:cxn ang="0">
                <a:pos x="connsiteX3" y="connsiteY3"/>
              </a:cxn>
            </a:cxnLst>
            <a:rect l="l" t="t" r="r" b="b"/>
            <a:pathLst>
              <a:path w="257175" h="466725">
                <a:moveTo>
                  <a:pt x="258889" y="7144"/>
                </a:moveTo>
                <a:lnTo>
                  <a:pt x="258889" y="465106"/>
                </a:lnTo>
                <a:lnTo>
                  <a:pt x="7144" y="465106"/>
                </a:lnTo>
                <a:lnTo>
                  <a:pt x="7144" y="7144"/>
                </a:lnTo>
                <a:close/>
              </a:path>
            </a:pathLst>
          </a:custGeom>
          <a:solidFill>
            <a:srgbClr val="C59A50"/>
          </a:solidFill>
          <a:ln w="952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33045174-31D3-4F3C-A36F-EABD71DE54D7}"/>
              </a:ext>
            </a:extLst>
          </p:cNvPr>
          <p:cNvSpPr/>
          <p:nvPr/>
        </p:nvSpPr>
        <p:spPr>
          <a:xfrm>
            <a:off x="2927262" y="3170477"/>
            <a:ext cx="333414" cy="552514"/>
          </a:xfrm>
          <a:custGeom>
            <a:avLst/>
            <a:gdLst>
              <a:gd name="connsiteX0" fmla="*/ 7144 w 333375"/>
              <a:gd name="connsiteY0" fmla="*/ 7144 h 552450"/>
              <a:gd name="connsiteX1" fmla="*/ 7144 w 333375"/>
              <a:gd name="connsiteY1" fmla="*/ 546925 h 552450"/>
              <a:gd name="connsiteX2" fmla="*/ 327184 w 333375"/>
              <a:gd name="connsiteY2" fmla="*/ 546925 h 552450"/>
              <a:gd name="connsiteX3" fmla="*/ 327184 w 333375"/>
              <a:gd name="connsiteY3" fmla="*/ 7144 h 552450"/>
              <a:gd name="connsiteX4" fmla="*/ 7144 w 333375"/>
              <a:gd name="connsiteY4" fmla="*/ 7144 h 552450"/>
              <a:gd name="connsiteX5" fmla="*/ 41243 w 333375"/>
              <a:gd name="connsiteY5" fmla="*/ 506063 h 552450"/>
              <a:gd name="connsiteX6" fmla="*/ 41243 w 333375"/>
              <a:gd name="connsiteY6" fmla="*/ 48006 h 552450"/>
              <a:gd name="connsiteX7" fmla="*/ 293180 w 333375"/>
              <a:gd name="connsiteY7" fmla="*/ 48006 h 552450"/>
              <a:gd name="connsiteX8" fmla="*/ 293180 w 333375"/>
              <a:gd name="connsiteY8" fmla="*/ 506063 h 552450"/>
              <a:gd name="connsiteX9" fmla="*/ 41243 w 333375"/>
              <a:gd name="connsiteY9" fmla="*/ 506063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3375" h="552450">
                <a:moveTo>
                  <a:pt x="7144" y="7144"/>
                </a:moveTo>
                <a:lnTo>
                  <a:pt x="7144" y="546925"/>
                </a:lnTo>
                <a:lnTo>
                  <a:pt x="327184" y="546925"/>
                </a:lnTo>
                <a:lnTo>
                  <a:pt x="327184" y="7144"/>
                </a:lnTo>
                <a:lnTo>
                  <a:pt x="7144" y="7144"/>
                </a:lnTo>
                <a:close/>
                <a:moveTo>
                  <a:pt x="41243" y="506063"/>
                </a:moveTo>
                <a:lnTo>
                  <a:pt x="41243" y="48006"/>
                </a:lnTo>
                <a:lnTo>
                  <a:pt x="293180" y="48006"/>
                </a:lnTo>
                <a:lnTo>
                  <a:pt x="293180" y="506063"/>
                </a:lnTo>
                <a:lnTo>
                  <a:pt x="41243" y="506063"/>
                </a:lnTo>
                <a:close/>
              </a:path>
            </a:pathLst>
          </a:custGeom>
          <a:solidFill>
            <a:srgbClr val="B68B40"/>
          </a:solidFill>
          <a:ln w="952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8FBB9EF1-847C-4BD6-AC57-0B2E030ACB6F}"/>
              </a:ext>
            </a:extLst>
          </p:cNvPr>
          <p:cNvSpPr/>
          <p:nvPr/>
        </p:nvSpPr>
        <p:spPr>
          <a:xfrm>
            <a:off x="2961460" y="3221347"/>
            <a:ext cx="257205" cy="466779"/>
          </a:xfrm>
          <a:custGeom>
            <a:avLst/>
            <a:gdLst>
              <a:gd name="connsiteX0" fmla="*/ 27527 w 257175"/>
              <a:gd name="connsiteY0" fmla="*/ 7144 h 466725"/>
              <a:gd name="connsiteX1" fmla="*/ 7144 w 257175"/>
              <a:gd name="connsiteY1" fmla="*/ 7144 h 466725"/>
              <a:gd name="connsiteX2" fmla="*/ 7144 w 257175"/>
              <a:gd name="connsiteY2" fmla="*/ 44291 h 466725"/>
              <a:gd name="connsiteX3" fmla="*/ 238506 w 257175"/>
              <a:gd name="connsiteY3" fmla="*/ 465106 h 466725"/>
              <a:gd name="connsiteX4" fmla="*/ 258890 w 257175"/>
              <a:gd name="connsiteY4" fmla="*/ 465106 h 466725"/>
              <a:gd name="connsiteX5" fmla="*/ 258890 w 257175"/>
              <a:gd name="connsiteY5" fmla="*/ 427958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175" h="466725">
                <a:moveTo>
                  <a:pt x="27527" y="7144"/>
                </a:moveTo>
                <a:lnTo>
                  <a:pt x="7144" y="7144"/>
                </a:lnTo>
                <a:lnTo>
                  <a:pt x="7144" y="44291"/>
                </a:lnTo>
                <a:lnTo>
                  <a:pt x="238506" y="465106"/>
                </a:lnTo>
                <a:lnTo>
                  <a:pt x="258890" y="465106"/>
                </a:lnTo>
                <a:lnTo>
                  <a:pt x="258890" y="427958"/>
                </a:lnTo>
                <a:close/>
              </a:path>
            </a:pathLst>
          </a:custGeom>
          <a:solidFill>
            <a:srgbClr val="B68B40"/>
          </a:solidFill>
          <a:ln w="952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25875654-DBB2-4309-85D9-63C498DB98EF}"/>
              </a:ext>
            </a:extLst>
          </p:cNvPr>
          <p:cNvSpPr/>
          <p:nvPr/>
        </p:nvSpPr>
        <p:spPr>
          <a:xfrm>
            <a:off x="2969748" y="3211439"/>
            <a:ext cx="257205" cy="466779"/>
          </a:xfrm>
          <a:custGeom>
            <a:avLst/>
            <a:gdLst>
              <a:gd name="connsiteX0" fmla="*/ 27527 w 257175"/>
              <a:gd name="connsiteY0" fmla="*/ 7144 h 466725"/>
              <a:gd name="connsiteX1" fmla="*/ 7144 w 257175"/>
              <a:gd name="connsiteY1" fmla="*/ 7144 h 466725"/>
              <a:gd name="connsiteX2" fmla="*/ 7144 w 257175"/>
              <a:gd name="connsiteY2" fmla="*/ 44291 h 466725"/>
              <a:gd name="connsiteX3" fmla="*/ 238506 w 257175"/>
              <a:gd name="connsiteY3" fmla="*/ 465106 h 466725"/>
              <a:gd name="connsiteX4" fmla="*/ 258889 w 257175"/>
              <a:gd name="connsiteY4" fmla="*/ 465106 h 466725"/>
              <a:gd name="connsiteX5" fmla="*/ 258889 w 257175"/>
              <a:gd name="connsiteY5" fmla="*/ 427863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175" h="466725">
                <a:moveTo>
                  <a:pt x="27527" y="7144"/>
                </a:moveTo>
                <a:lnTo>
                  <a:pt x="7144" y="7144"/>
                </a:lnTo>
                <a:lnTo>
                  <a:pt x="7144" y="44291"/>
                </a:lnTo>
                <a:lnTo>
                  <a:pt x="238506" y="465106"/>
                </a:lnTo>
                <a:lnTo>
                  <a:pt x="258889" y="465106"/>
                </a:lnTo>
                <a:lnTo>
                  <a:pt x="258889" y="427863"/>
                </a:lnTo>
                <a:close/>
              </a:path>
            </a:pathLst>
          </a:custGeom>
          <a:solidFill>
            <a:srgbClr val="E9B964"/>
          </a:solidFill>
          <a:ln w="952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0407CA65-3DBF-4B55-979E-E81B5D233A81}"/>
              </a:ext>
            </a:extLst>
          </p:cNvPr>
          <p:cNvSpPr/>
          <p:nvPr/>
        </p:nvSpPr>
        <p:spPr>
          <a:xfrm>
            <a:off x="2624618" y="3170477"/>
            <a:ext cx="333414" cy="552514"/>
          </a:xfrm>
          <a:custGeom>
            <a:avLst/>
            <a:gdLst>
              <a:gd name="connsiteX0" fmla="*/ 35814 w 333375"/>
              <a:gd name="connsiteY0" fmla="*/ 126968 h 552450"/>
              <a:gd name="connsiteX1" fmla="*/ 35814 w 333375"/>
              <a:gd name="connsiteY1" fmla="*/ 210503 h 552450"/>
              <a:gd name="connsiteX2" fmla="*/ 32195 w 333375"/>
              <a:gd name="connsiteY2" fmla="*/ 210503 h 552450"/>
              <a:gd name="connsiteX3" fmla="*/ 32195 w 333375"/>
              <a:gd name="connsiteY3" fmla="*/ 213836 h 552450"/>
              <a:gd name="connsiteX4" fmla="*/ 7144 w 333375"/>
              <a:gd name="connsiteY4" fmla="*/ 213836 h 552450"/>
              <a:gd name="connsiteX5" fmla="*/ 7144 w 333375"/>
              <a:gd name="connsiteY5" fmla="*/ 296989 h 552450"/>
              <a:gd name="connsiteX6" fmla="*/ 32195 w 333375"/>
              <a:gd name="connsiteY6" fmla="*/ 342614 h 552450"/>
              <a:gd name="connsiteX7" fmla="*/ 32195 w 333375"/>
              <a:gd name="connsiteY7" fmla="*/ 417100 h 552450"/>
              <a:gd name="connsiteX8" fmla="*/ 35814 w 333375"/>
              <a:gd name="connsiteY8" fmla="*/ 417100 h 552450"/>
              <a:gd name="connsiteX9" fmla="*/ 35814 w 333375"/>
              <a:gd name="connsiteY9" fmla="*/ 447865 h 552450"/>
              <a:gd name="connsiteX10" fmla="*/ 32195 w 333375"/>
              <a:gd name="connsiteY10" fmla="*/ 451485 h 552450"/>
              <a:gd name="connsiteX11" fmla="*/ 32195 w 333375"/>
              <a:gd name="connsiteY11" fmla="*/ 458057 h 552450"/>
              <a:gd name="connsiteX12" fmla="*/ 41243 w 333375"/>
              <a:gd name="connsiteY12" fmla="*/ 458057 h 552450"/>
              <a:gd name="connsiteX13" fmla="*/ 41243 w 333375"/>
              <a:gd name="connsiteY13" fmla="*/ 126968 h 552450"/>
              <a:gd name="connsiteX14" fmla="*/ 35814 w 333375"/>
              <a:gd name="connsiteY14" fmla="*/ 126968 h 552450"/>
              <a:gd name="connsiteX15" fmla="*/ 7144 w 333375"/>
              <a:gd name="connsiteY15" fmla="*/ 7144 h 552450"/>
              <a:gd name="connsiteX16" fmla="*/ 7144 w 333375"/>
              <a:gd name="connsiteY16" fmla="*/ 546925 h 552450"/>
              <a:gd name="connsiteX17" fmla="*/ 327184 w 333375"/>
              <a:gd name="connsiteY17" fmla="*/ 546925 h 552450"/>
              <a:gd name="connsiteX18" fmla="*/ 327184 w 333375"/>
              <a:gd name="connsiteY18" fmla="*/ 7144 h 552450"/>
              <a:gd name="connsiteX19" fmla="*/ 7144 w 333375"/>
              <a:gd name="connsiteY19" fmla="*/ 7144 h 552450"/>
              <a:gd name="connsiteX20" fmla="*/ 41148 w 333375"/>
              <a:gd name="connsiteY20" fmla="*/ 506063 h 552450"/>
              <a:gd name="connsiteX21" fmla="*/ 41148 w 333375"/>
              <a:gd name="connsiteY21" fmla="*/ 48006 h 552450"/>
              <a:gd name="connsiteX22" fmla="*/ 293084 w 333375"/>
              <a:gd name="connsiteY22" fmla="*/ 48006 h 552450"/>
              <a:gd name="connsiteX23" fmla="*/ 293084 w 333375"/>
              <a:gd name="connsiteY23" fmla="*/ 506063 h 552450"/>
              <a:gd name="connsiteX24" fmla="*/ 41148 w 333375"/>
              <a:gd name="connsiteY24" fmla="*/ 506063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33375" h="552450">
                <a:moveTo>
                  <a:pt x="35814" y="126968"/>
                </a:moveTo>
                <a:lnTo>
                  <a:pt x="35814" y="210503"/>
                </a:lnTo>
                <a:lnTo>
                  <a:pt x="32195" y="210503"/>
                </a:lnTo>
                <a:lnTo>
                  <a:pt x="32195" y="213836"/>
                </a:lnTo>
                <a:lnTo>
                  <a:pt x="7144" y="213836"/>
                </a:lnTo>
                <a:lnTo>
                  <a:pt x="7144" y="296989"/>
                </a:lnTo>
                <a:lnTo>
                  <a:pt x="32195" y="342614"/>
                </a:lnTo>
                <a:lnTo>
                  <a:pt x="32195" y="417100"/>
                </a:lnTo>
                <a:lnTo>
                  <a:pt x="35814" y="417100"/>
                </a:lnTo>
                <a:lnTo>
                  <a:pt x="35814" y="447865"/>
                </a:lnTo>
                <a:lnTo>
                  <a:pt x="32195" y="451485"/>
                </a:lnTo>
                <a:lnTo>
                  <a:pt x="32195" y="458057"/>
                </a:lnTo>
                <a:lnTo>
                  <a:pt x="41243" y="458057"/>
                </a:lnTo>
                <a:lnTo>
                  <a:pt x="41243" y="126968"/>
                </a:lnTo>
                <a:lnTo>
                  <a:pt x="35814" y="126968"/>
                </a:lnTo>
                <a:close/>
                <a:moveTo>
                  <a:pt x="7144" y="7144"/>
                </a:moveTo>
                <a:lnTo>
                  <a:pt x="7144" y="546925"/>
                </a:lnTo>
                <a:lnTo>
                  <a:pt x="327184" y="546925"/>
                </a:lnTo>
                <a:lnTo>
                  <a:pt x="327184" y="7144"/>
                </a:lnTo>
                <a:lnTo>
                  <a:pt x="7144" y="7144"/>
                </a:lnTo>
                <a:close/>
                <a:moveTo>
                  <a:pt x="41148" y="506063"/>
                </a:moveTo>
                <a:lnTo>
                  <a:pt x="41148" y="48006"/>
                </a:lnTo>
                <a:lnTo>
                  <a:pt x="293084" y="48006"/>
                </a:lnTo>
                <a:lnTo>
                  <a:pt x="293084" y="506063"/>
                </a:lnTo>
                <a:lnTo>
                  <a:pt x="41148" y="506063"/>
                </a:lnTo>
                <a:close/>
              </a:path>
            </a:pathLst>
          </a:custGeom>
          <a:solidFill>
            <a:srgbClr val="C59C55"/>
          </a:solidFill>
          <a:ln w="952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4B34C6D1-24B6-4B2D-BF5C-3DBA746C82BD}"/>
              </a:ext>
            </a:extLst>
          </p:cNvPr>
          <p:cNvSpPr/>
          <p:nvPr/>
        </p:nvSpPr>
        <p:spPr>
          <a:xfrm>
            <a:off x="2662055" y="3211439"/>
            <a:ext cx="257205" cy="466779"/>
          </a:xfrm>
          <a:custGeom>
            <a:avLst/>
            <a:gdLst>
              <a:gd name="connsiteX0" fmla="*/ 27623 w 257175"/>
              <a:gd name="connsiteY0" fmla="*/ 7144 h 466725"/>
              <a:gd name="connsiteX1" fmla="*/ 7144 w 257175"/>
              <a:gd name="connsiteY1" fmla="*/ 7144 h 466725"/>
              <a:gd name="connsiteX2" fmla="*/ 7144 w 257175"/>
              <a:gd name="connsiteY2" fmla="*/ 44291 h 466725"/>
              <a:gd name="connsiteX3" fmla="*/ 238506 w 257175"/>
              <a:gd name="connsiteY3" fmla="*/ 465106 h 466725"/>
              <a:gd name="connsiteX4" fmla="*/ 258889 w 257175"/>
              <a:gd name="connsiteY4" fmla="*/ 465106 h 466725"/>
              <a:gd name="connsiteX5" fmla="*/ 258889 w 257175"/>
              <a:gd name="connsiteY5" fmla="*/ 427863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175" h="466725">
                <a:moveTo>
                  <a:pt x="27623" y="7144"/>
                </a:moveTo>
                <a:lnTo>
                  <a:pt x="7144" y="7144"/>
                </a:lnTo>
                <a:lnTo>
                  <a:pt x="7144" y="44291"/>
                </a:lnTo>
                <a:lnTo>
                  <a:pt x="238506" y="465106"/>
                </a:lnTo>
                <a:lnTo>
                  <a:pt x="258889" y="465106"/>
                </a:lnTo>
                <a:lnTo>
                  <a:pt x="258889" y="427863"/>
                </a:lnTo>
                <a:close/>
              </a:path>
            </a:pathLst>
          </a:custGeom>
          <a:solidFill>
            <a:srgbClr val="C59C55"/>
          </a:solidFill>
          <a:ln w="952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7E2D6A80-AAAE-42B2-A121-D13DB937FCE4}"/>
              </a:ext>
            </a:extLst>
          </p:cNvPr>
          <p:cNvSpPr/>
          <p:nvPr/>
        </p:nvSpPr>
        <p:spPr>
          <a:xfrm>
            <a:off x="2649576" y="3211439"/>
            <a:ext cx="257205" cy="466779"/>
          </a:xfrm>
          <a:custGeom>
            <a:avLst/>
            <a:gdLst>
              <a:gd name="connsiteX0" fmla="*/ 27623 w 257175"/>
              <a:gd name="connsiteY0" fmla="*/ 7144 h 466725"/>
              <a:gd name="connsiteX1" fmla="*/ 7144 w 257175"/>
              <a:gd name="connsiteY1" fmla="*/ 7144 h 466725"/>
              <a:gd name="connsiteX2" fmla="*/ 7144 w 257175"/>
              <a:gd name="connsiteY2" fmla="*/ 44291 h 466725"/>
              <a:gd name="connsiteX3" fmla="*/ 238506 w 257175"/>
              <a:gd name="connsiteY3" fmla="*/ 465106 h 466725"/>
              <a:gd name="connsiteX4" fmla="*/ 258985 w 257175"/>
              <a:gd name="connsiteY4" fmla="*/ 465106 h 466725"/>
              <a:gd name="connsiteX5" fmla="*/ 258985 w 257175"/>
              <a:gd name="connsiteY5" fmla="*/ 427863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175" h="466725">
                <a:moveTo>
                  <a:pt x="27623" y="7144"/>
                </a:moveTo>
                <a:lnTo>
                  <a:pt x="7144" y="7144"/>
                </a:lnTo>
                <a:lnTo>
                  <a:pt x="7144" y="44291"/>
                </a:lnTo>
                <a:lnTo>
                  <a:pt x="238506" y="465106"/>
                </a:lnTo>
                <a:lnTo>
                  <a:pt x="258985" y="465106"/>
                </a:lnTo>
                <a:lnTo>
                  <a:pt x="258985" y="427863"/>
                </a:lnTo>
                <a:close/>
              </a:path>
            </a:pathLst>
          </a:custGeom>
          <a:solidFill>
            <a:srgbClr val="FAD186"/>
          </a:solidFill>
          <a:ln w="952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63E8617E-ADA9-42C7-94F7-AA79C592D7AE}"/>
              </a:ext>
            </a:extLst>
          </p:cNvPr>
          <p:cNvSpPr/>
          <p:nvPr/>
        </p:nvSpPr>
        <p:spPr>
          <a:xfrm>
            <a:off x="2615472" y="3170477"/>
            <a:ext cx="333414" cy="552514"/>
          </a:xfrm>
          <a:custGeom>
            <a:avLst/>
            <a:gdLst>
              <a:gd name="connsiteX0" fmla="*/ 16288 w 333375"/>
              <a:gd name="connsiteY0" fmla="*/ 213931 h 552450"/>
              <a:gd name="connsiteX1" fmla="*/ 16288 w 333375"/>
              <a:gd name="connsiteY1" fmla="*/ 268700 h 552450"/>
              <a:gd name="connsiteX2" fmla="*/ 11144 w 333375"/>
              <a:gd name="connsiteY2" fmla="*/ 268700 h 552450"/>
              <a:gd name="connsiteX3" fmla="*/ 16288 w 333375"/>
              <a:gd name="connsiteY3" fmla="*/ 278130 h 552450"/>
              <a:gd name="connsiteX4" fmla="*/ 16288 w 333375"/>
              <a:gd name="connsiteY4" fmla="*/ 297180 h 552450"/>
              <a:gd name="connsiteX5" fmla="*/ 41339 w 333375"/>
              <a:gd name="connsiteY5" fmla="*/ 342805 h 552450"/>
              <a:gd name="connsiteX6" fmla="*/ 41339 w 333375"/>
              <a:gd name="connsiteY6" fmla="*/ 213931 h 552450"/>
              <a:gd name="connsiteX7" fmla="*/ 16288 w 333375"/>
              <a:gd name="connsiteY7" fmla="*/ 213931 h 552450"/>
              <a:gd name="connsiteX8" fmla="*/ 7144 w 333375"/>
              <a:gd name="connsiteY8" fmla="*/ 7144 h 552450"/>
              <a:gd name="connsiteX9" fmla="*/ 7144 w 333375"/>
              <a:gd name="connsiteY9" fmla="*/ 546925 h 552450"/>
              <a:gd name="connsiteX10" fmla="*/ 327184 w 333375"/>
              <a:gd name="connsiteY10" fmla="*/ 546925 h 552450"/>
              <a:gd name="connsiteX11" fmla="*/ 327184 w 333375"/>
              <a:gd name="connsiteY11" fmla="*/ 7144 h 552450"/>
              <a:gd name="connsiteX12" fmla="*/ 7144 w 333375"/>
              <a:gd name="connsiteY12" fmla="*/ 7144 h 552450"/>
              <a:gd name="connsiteX13" fmla="*/ 41339 w 333375"/>
              <a:gd name="connsiteY13" fmla="*/ 506063 h 552450"/>
              <a:gd name="connsiteX14" fmla="*/ 41339 w 333375"/>
              <a:gd name="connsiteY14" fmla="*/ 48006 h 552450"/>
              <a:gd name="connsiteX15" fmla="*/ 293084 w 333375"/>
              <a:gd name="connsiteY15" fmla="*/ 48006 h 552450"/>
              <a:gd name="connsiteX16" fmla="*/ 293084 w 333375"/>
              <a:gd name="connsiteY16" fmla="*/ 506063 h 552450"/>
              <a:gd name="connsiteX17" fmla="*/ 41339 w 333375"/>
              <a:gd name="connsiteY17" fmla="*/ 506063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3375" h="552450">
                <a:moveTo>
                  <a:pt x="16288" y="213931"/>
                </a:moveTo>
                <a:lnTo>
                  <a:pt x="16288" y="268700"/>
                </a:lnTo>
                <a:lnTo>
                  <a:pt x="11144" y="268700"/>
                </a:lnTo>
                <a:lnTo>
                  <a:pt x="16288" y="278130"/>
                </a:lnTo>
                <a:lnTo>
                  <a:pt x="16288" y="297180"/>
                </a:lnTo>
                <a:lnTo>
                  <a:pt x="41339" y="342805"/>
                </a:lnTo>
                <a:lnTo>
                  <a:pt x="41339" y="213931"/>
                </a:lnTo>
                <a:lnTo>
                  <a:pt x="16288" y="213931"/>
                </a:lnTo>
                <a:close/>
                <a:moveTo>
                  <a:pt x="7144" y="7144"/>
                </a:moveTo>
                <a:lnTo>
                  <a:pt x="7144" y="546925"/>
                </a:lnTo>
                <a:lnTo>
                  <a:pt x="327184" y="546925"/>
                </a:lnTo>
                <a:lnTo>
                  <a:pt x="327184" y="7144"/>
                </a:lnTo>
                <a:lnTo>
                  <a:pt x="7144" y="7144"/>
                </a:lnTo>
                <a:close/>
                <a:moveTo>
                  <a:pt x="41339" y="506063"/>
                </a:moveTo>
                <a:lnTo>
                  <a:pt x="41339" y="48006"/>
                </a:lnTo>
                <a:lnTo>
                  <a:pt x="293084" y="48006"/>
                </a:lnTo>
                <a:lnTo>
                  <a:pt x="293084" y="506063"/>
                </a:lnTo>
                <a:lnTo>
                  <a:pt x="41339" y="506063"/>
                </a:lnTo>
                <a:close/>
              </a:path>
            </a:pathLst>
          </a:custGeom>
          <a:solidFill>
            <a:srgbClr val="FAD186"/>
          </a:solidFill>
          <a:ln w="952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57D1049E-EF3C-4FAC-8475-06F5B22D3E6A}"/>
              </a:ext>
            </a:extLst>
          </p:cNvPr>
          <p:cNvSpPr/>
          <p:nvPr/>
        </p:nvSpPr>
        <p:spPr>
          <a:xfrm>
            <a:off x="2935550" y="3170477"/>
            <a:ext cx="333414" cy="552514"/>
          </a:xfrm>
          <a:custGeom>
            <a:avLst/>
            <a:gdLst>
              <a:gd name="connsiteX0" fmla="*/ 7144 w 333375"/>
              <a:gd name="connsiteY0" fmla="*/ 7144 h 552450"/>
              <a:gd name="connsiteX1" fmla="*/ 7144 w 333375"/>
              <a:gd name="connsiteY1" fmla="*/ 546925 h 552450"/>
              <a:gd name="connsiteX2" fmla="*/ 327279 w 333375"/>
              <a:gd name="connsiteY2" fmla="*/ 546925 h 552450"/>
              <a:gd name="connsiteX3" fmla="*/ 327279 w 333375"/>
              <a:gd name="connsiteY3" fmla="*/ 7144 h 552450"/>
              <a:gd name="connsiteX4" fmla="*/ 7144 w 333375"/>
              <a:gd name="connsiteY4" fmla="*/ 7144 h 552450"/>
              <a:gd name="connsiteX5" fmla="*/ 41338 w 333375"/>
              <a:gd name="connsiteY5" fmla="*/ 506063 h 552450"/>
              <a:gd name="connsiteX6" fmla="*/ 41338 w 333375"/>
              <a:gd name="connsiteY6" fmla="*/ 48006 h 552450"/>
              <a:gd name="connsiteX7" fmla="*/ 293084 w 333375"/>
              <a:gd name="connsiteY7" fmla="*/ 48006 h 552450"/>
              <a:gd name="connsiteX8" fmla="*/ 293084 w 333375"/>
              <a:gd name="connsiteY8" fmla="*/ 506063 h 552450"/>
              <a:gd name="connsiteX9" fmla="*/ 41338 w 333375"/>
              <a:gd name="connsiteY9" fmla="*/ 506063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3375" h="552450">
                <a:moveTo>
                  <a:pt x="7144" y="7144"/>
                </a:moveTo>
                <a:lnTo>
                  <a:pt x="7144" y="546925"/>
                </a:lnTo>
                <a:lnTo>
                  <a:pt x="327279" y="546925"/>
                </a:lnTo>
                <a:lnTo>
                  <a:pt x="327279" y="7144"/>
                </a:lnTo>
                <a:lnTo>
                  <a:pt x="7144" y="7144"/>
                </a:lnTo>
                <a:close/>
                <a:moveTo>
                  <a:pt x="41338" y="506063"/>
                </a:moveTo>
                <a:lnTo>
                  <a:pt x="41338" y="48006"/>
                </a:lnTo>
                <a:lnTo>
                  <a:pt x="293084" y="48006"/>
                </a:lnTo>
                <a:lnTo>
                  <a:pt x="293084" y="506063"/>
                </a:lnTo>
                <a:lnTo>
                  <a:pt x="41338" y="506063"/>
                </a:lnTo>
                <a:close/>
              </a:path>
            </a:pathLst>
          </a:custGeom>
          <a:solidFill>
            <a:srgbClr val="E9B65C"/>
          </a:solidFill>
          <a:ln w="952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376446BC-6F78-4B3A-A148-57148F1DB27A}"/>
              </a:ext>
            </a:extLst>
          </p:cNvPr>
          <p:cNvSpPr/>
          <p:nvPr/>
        </p:nvSpPr>
        <p:spPr>
          <a:xfrm>
            <a:off x="3086695" y="3298197"/>
            <a:ext cx="219100" cy="390570"/>
          </a:xfrm>
          <a:custGeom>
            <a:avLst/>
            <a:gdLst>
              <a:gd name="connsiteX0" fmla="*/ 215170 w 219075"/>
              <a:gd name="connsiteY0" fmla="*/ 7144 h 390525"/>
              <a:gd name="connsiteX1" fmla="*/ 215170 w 219075"/>
              <a:gd name="connsiteY1" fmla="*/ 385382 h 390525"/>
              <a:gd name="connsiteX2" fmla="*/ 7144 w 219075"/>
              <a:gd name="connsiteY2" fmla="*/ 385382 h 390525"/>
              <a:gd name="connsiteX3" fmla="*/ 7144 w 219075"/>
              <a:gd name="connsiteY3" fmla="*/ 7144 h 390525"/>
            </a:gdLst>
            <a:ahLst/>
            <a:cxnLst>
              <a:cxn ang="0">
                <a:pos x="connsiteX0" y="connsiteY0"/>
              </a:cxn>
              <a:cxn ang="0">
                <a:pos x="connsiteX1" y="connsiteY1"/>
              </a:cxn>
              <a:cxn ang="0">
                <a:pos x="connsiteX2" y="connsiteY2"/>
              </a:cxn>
              <a:cxn ang="0">
                <a:pos x="connsiteX3" y="connsiteY3"/>
              </a:cxn>
            </a:cxnLst>
            <a:rect l="l" t="t" r="r" b="b"/>
            <a:pathLst>
              <a:path w="219075" h="390525">
                <a:moveTo>
                  <a:pt x="215170" y="7144"/>
                </a:moveTo>
                <a:lnTo>
                  <a:pt x="215170" y="385382"/>
                </a:lnTo>
                <a:lnTo>
                  <a:pt x="7144" y="385382"/>
                </a:lnTo>
                <a:lnTo>
                  <a:pt x="7144" y="7144"/>
                </a:lnTo>
                <a:close/>
              </a:path>
            </a:pathLst>
          </a:custGeom>
          <a:solidFill>
            <a:srgbClr val="E9B964"/>
          </a:solidFill>
          <a:ln w="952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FF690AAB-2CD9-4348-9C28-457195D0982E}"/>
              </a:ext>
            </a:extLst>
          </p:cNvPr>
          <p:cNvSpPr/>
          <p:nvPr/>
        </p:nvSpPr>
        <p:spPr>
          <a:xfrm>
            <a:off x="3351120" y="3298217"/>
            <a:ext cx="219100" cy="390570"/>
          </a:xfrm>
          <a:custGeom>
            <a:avLst/>
            <a:gdLst>
              <a:gd name="connsiteX0" fmla="*/ 215170 w 219075"/>
              <a:gd name="connsiteY0" fmla="*/ 7144 h 390525"/>
              <a:gd name="connsiteX1" fmla="*/ 215170 w 219075"/>
              <a:gd name="connsiteY1" fmla="*/ 385381 h 390525"/>
              <a:gd name="connsiteX2" fmla="*/ 7144 w 219075"/>
              <a:gd name="connsiteY2" fmla="*/ 385381 h 390525"/>
              <a:gd name="connsiteX3" fmla="*/ 7144 w 219075"/>
              <a:gd name="connsiteY3" fmla="*/ 7144 h 390525"/>
            </a:gdLst>
            <a:ahLst/>
            <a:cxnLst>
              <a:cxn ang="0">
                <a:pos x="connsiteX0" y="connsiteY0"/>
              </a:cxn>
              <a:cxn ang="0">
                <a:pos x="connsiteX1" y="connsiteY1"/>
              </a:cxn>
              <a:cxn ang="0">
                <a:pos x="connsiteX2" y="connsiteY2"/>
              </a:cxn>
              <a:cxn ang="0">
                <a:pos x="connsiteX3" y="connsiteY3"/>
              </a:cxn>
            </a:cxnLst>
            <a:rect l="l" t="t" r="r" b="b"/>
            <a:pathLst>
              <a:path w="219075" h="390525">
                <a:moveTo>
                  <a:pt x="215170" y="7144"/>
                </a:moveTo>
                <a:lnTo>
                  <a:pt x="215170" y="385381"/>
                </a:lnTo>
                <a:lnTo>
                  <a:pt x="7144" y="385381"/>
                </a:lnTo>
                <a:lnTo>
                  <a:pt x="7144" y="7144"/>
                </a:lnTo>
                <a:close/>
              </a:path>
            </a:pathLst>
          </a:custGeom>
          <a:solidFill>
            <a:srgbClr val="C59A50"/>
          </a:solidFill>
          <a:ln w="952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65FBAB65-565B-4B89-A736-1FBEA3F8C74D}"/>
              </a:ext>
            </a:extLst>
          </p:cNvPr>
          <p:cNvSpPr/>
          <p:nvPr/>
        </p:nvSpPr>
        <p:spPr>
          <a:xfrm>
            <a:off x="3316022" y="3264404"/>
            <a:ext cx="276257" cy="457253"/>
          </a:xfrm>
          <a:custGeom>
            <a:avLst/>
            <a:gdLst>
              <a:gd name="connsiteX0" fmla="*/ 7144 w 276225"/>
              <a:gd name="connsiteY0" fmla="*/ 7144 h 457200"/>
              <a:gd name="connsiteX1" fmla="*/ 7144 w 276225"/>
              <a:gd name="connsiteY1" fmla="*/ 453104 h 457200"/>
              <a:gd name="connsiteX2" fmla="*/ 271653 w 276225"/>
              <a:gd name="connsiteY2" fmla="*/ 453104 h 457200"/>
              <a:gd name="connsiteX3" fmla="*/ 271653 w 276225"/>
              <a:gd name="connsiteY3" fmla="*/ 7144 h 457200"/>
              <a:gd name="connsiteX4" fmla="*/ 7144 w 276225"/>
              <a:gd name="connsiteY4" fmla="*/ 7144 h 457200"/>
              <a:gd name="connsiteX5" fmla="*/ 35433 w 276225"/>
              <a:gd name="connsiteY5" fmla="*/ 419195 h 457200"/>
              <a:gd name="connsiteX6" fmla="*/ 35433 w 276225"/>
              <a:gd name="connsiteY6" fmla="*/ 40862 h 457200"/>
              <a:gd name="connsiteX7" fmla="*/ 243364 w 276225"/>
              <a:gd name="connsiteY7" fmla="*/ 40862 h 457200"/>
              <a:gd name="connsiteX8" fmla="*/ 243364 w 276225"/>
              <a:gd name="connsiteY8" fmla="*/ 419195 h 457200"/>
              <a:gd name="connsiteX9" fmla="*/ 35433 w 276225"/>
              <a:gd name="connsiteY9" fmla="*/ 419195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6225" h="457200">
                <a:moveTo>
                  <a:pt x="7144" y="7144"/>
                </a:moveTo>
                <a:lnTo>
                  <a:pt x="7144" y="453104"/>
                </a:lnTo>
                <a:lnTo>
                  <a:pt x="271653" y="453104"/>
                </a:lnTo>
                <a:lnTo>
                  <a:pt x="271653" y="7144"/>
                </a:lnTo>
                <a:lnTo>
                  <a:pt x="7144" y="7144"/>
                </a:lnTo>
                <a:close/>
                <a:moveTo>
                  <a:pt x="35433" y="419195"/>
                </a:moveTo>
                <a:lnTo>
                  <a:pt x="35433" y="40862"/>
                </a:lnTo>
                <a:lnTo>
                  <a:pt x="243364" y="40862"/>
                </a:lnTo>
                <a:lnTo>
                  <a:pt x="243364" y="419195"/>
                </a:lnTo>
                <a:lnTo>
                  <a:pt x="35433" y="419195"/>
                </a:lnTo>
                <a:close/>
              </a:path>
            </a:pathLst>
          </a:custGeom>
          <a:solidFill>
            <a:srgbClr val="B68B40"/>
          </a:solidFill>
          <a:ln w="952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6616C53C-0978-4D3C-A6CB-77D5A850365A}"/>
              </a:ext>
            </a:extLst>
          </p:cNvPr>
          <p:cNvSpPr/>
          <p:nvPr/>
        </p:nvSpPr>
        <p:spPr>
          <a:xfrm>
            <a:off x="3344314" y="3306415"/>
            <a:ext cx="219100" cy="390570"/>
          </a:xfrm>
          <a:custGeom>
            <a:avLst/>
            <a:gdLst>
              <a:gd name="connsiteX0" fmla="*/ 24003 w 219075"/>
              <a:gd name="connsiteY0" fmla="*/ 7144 h 390525"/>
              <a:gd name="connsiteX1" fmla="*/ 7144 w 219075"/>
              <a:gd name="connsiteY1" fmla="*/ 7144 h 390525"/>
              <a:gd name="connsiteX2" fmla="*/ 7144 w 219075"/>
              <a:gd name="connsiteY2" fmla="*/ 37910 h 390525"/>
              <a:gd name="connsiteX3" fmla="*/ 198215 w 219075"/>
              <a:gd name="connsiteY3" fmla="*/ 385477 h 390525"/>
              <a:gd name="connsiteX4" fmla="*/ 215170 w 219075"/>
              <a:gd name="connsiteY4" fmla="*/ 385477 h 390525"/>
              <a:gd name="connsiteX5" fmla="*/ 215170 w 219075"/>
              <a:gd name="connsiteY5" fmla="*/ 354711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75" h="390525">
                <a:moveTo>
                  <a:pt x="24003" y="7144"/>
                </a:moveTo>
                <a:lnTo>
                  <a:pt x="7144" y="7144"/>
                </a:lnTo>
                <a:lnTo>
                  <a:pt x="7144" y="37910"/>
                </a:lnTo>
                <a:lnTo>
                  <a:pt x="198215" y="385477"/>
                </a:lnTo>
                <a:lnTo>
                  <a:pt x="215170" y="385477"/>
                </a:lnTo>
                <a:lnTo>
                  <a:pt x="215170" y="354711"/>
                </a:lnTo>
                <a:close/>
              </a:path>
            </a:pathLst>
          </a:custGeom>
          <a:solidFill>
            <a:srgbClr val="B68B40"/>
          </a:solidFill>
          <a:ln w="952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9369FFB8-B514-4BB3-B1FD-E689EA2E1660}"/>
              </a:ext>
            </a:extLst>
          </p:cNvPr>
          <p:cNvSpPr/>
          <p:nvPr/>
        </p:nvSpPr>
        <p:spPr>
          <a:xfrm>
            <a:off x="3351173" y="3298222"/>
            <a:ext cx="219100" cy="390570"/>
          </a:xfrm>
          <a:custGeom>
            <a:avLst/>
            <a:gdLst>
              <a:gd name="connsiteX0" fmla="*/ 24003 w 219075"/>
              <a:gd name="connsiteY0" fmla="*/ 7144 h 390525"/>
              <a:gd name="connsiteX1" fmla="*/ 7144 w 219075"/>
              <a:gd name="connsiteY1" fmla="*/ 7144 h 390525"/>
              <a:gd name="connsiteX2" fmla="*/ 7144 w 219075"/>
              <a:gd name="connsiteY2" fmla="*/ 37814 h 390525"/>
              <a:gd name="connsiteX3" fmla="*/ 198215 w 219075"/>
              <a:gd name="connsiteY3" fmla="*/ 385381 h 390525"/>
              <a:gd name="connsiteX4" fmla="*/ 215170 w 219075"/>
              <a:gd name="connsiteY4" fmla="*/ 385381 h 390525"/>
              <a:gd name="connsiteX5" fmla="*/ 215170 w 219075"/>
              <a:gd name="connsiteY5" fmla="*/ 354711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75" h="390525">
                <a:moveTo>
                  <a:pt x="24003" y="7144"/>
                </a:moveTo>
                <a:lnTo>
                  <a:pt x="7144" y="7144"/>
                </a:lnTo>
                <a:lnTo>
                  <a:pt x="7144" y="37814"/>
                </a:lnTo>
                <a:lnTo>
                  <a:pt x="198215" y="385381"/>
                </a:lnTo>
                <a:lnTo>
                  <a:pt x="215170" y="385381"/>
                </a:lnTo>
                <a:lnTo>
                  <a:pt x="215170" y="354711"/>
                </a:lnTo>
                <a:close/>
              </a:path>
            </a:pathLst>
          </a:custGeom>
          <a:solidFill>
            <a:srgbClr val="E9B964"/>
          </a:solidFill>
          <a:ln w="952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8FF3ADAF-CEEA-4B49-9B67-4C8DAA0BC07F}"/>
              </a:ext>
            </a:extLst>
          </p:cNvPr>
          <p:cNvSpPr/>
          <p:nvPr/>
        </p:nvSpPr>
        <p:spPr>
          <a:xfrm>
            <a:off x="3066057" y="3264404"/>
            <a:ext cx="276257" cy="457253"/>
          </a:xfrm>
          <a:custGeom>
            <a:avLst/>
            <a:gdLst>
              <a:gd name="connsiteX0" fmla="*/ 7144 w 276225"/>
              <a:gd name="connsiteY0" fmla="*/ 7144 h 457200"/>
              <a:gd name="connsiteX1" fmla="*/ 7144 w 276225"/>
              <a:gd name="connsiteY1" fmla="*/ 453104 h 457200"/>
              <a:gd name="connsiteX2" fmla="*/ 271558 w 276225"/>
              <a:gd name="connsiteY2" fmla="*/ 453104 h 457200"/>
              <a:gd name="connsiteX3" fmla="*/ 271558 w 276225"/>
              <a:gd name="connsiteY3" fmla="*/ 7144 h 457200"/>
              <a:gd name="connsiteX4" fmla="*/ 7144 w 276225"/>
              <a:gd name="connsiteY4" fmla="*/ 7144 h 457200"/>
              <a:gd name="connsiteX5" fmla="*/ 35338 w 276225"/>
              <a:gd name="connsiteY5" fmla="*/ 419195 h 457200"/>
              <a:gd name="connsiteX6" fmla="*/ 35338 w 276225"/>
              <a:gd name="connsiteY6" fmla="*/ 40862 h 457200"/>
              <a:gd name="connsiteX7" fmla="*/ 243364 w 276225"/>
              <a:gd name="connsiteY7" fmla="*/ 40862 h 457200"/>
              <a:gd name="connsiteX8" fmla="*/ 243364 w 276225"/>
              <a:gd name="connsiteY8" fmla="*/ 419195 h 457200"/>
              <a:gd name="connsiteX9" fmla="*/ 35338 w 276225"/>
              <a:gd name="connsiteY9" fmla="*/ 419195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6225" h="457200">
                <a:moveTo>
                  <a:pt x="7144" y="7144"/>
                </a:moveTo>
                <a:lnTo>
                  <a:pt x="7144" y="453104"/>
                </a:lnTo>
                <a:lnTo>
                  <a:pt x="271558" y="453104"/>
                </a:lnTo>
                <a:lnTo>
                  <a:pt x="271558" y="7144"/>
                </a:lnTo>
                <a:lnTo>
                  <a:pt x="7144" y="7144"/>
                </a:lnTo>
                <a:close/>
                <a:moveTo>
                  <a:pt x="35338" y="419195"/>
                </a:moveTo>
                <a:lnTo>
                  <a:pt x="35338" y="40862"/>
                </a:lnTo>
                <a:lnTo>
                  <a:pt x="243364" y="40862"/>
                </a:lnTo>
                <a:lnTo>
                  <a:pt x="243364" y="419195"/>
                </a:lnTo>
                <a:lnTo>
                  <a:pt x="35338" y="419195"/>
                </a:lnTo>
                <a:close/>
              </a:path>
            </a:pathLst>
          </a:custGeom>
          <a:solidFill>
            <a:srgbClr val="C59C55"/>
          </a:solidFill>
          <a:ln w="952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67343848-3FC8-4004-98D0-D0E1DFA73CCD}"/>
              </a:ext>
            </a:extLst>
          </p:cNvPr>
          <p:cNvSpPr/>
          <p:nvPr/>
        </p:nvSpPr>
        <p:spPr>
          <a:xfrm>
            <a:off x="3097016" y="3298222"/>
            <a:ext cx="219100" cy="390570"/>
          </a:xfrm>
          <a:custGeom>
            <a:avLst/>
            <a:gdLst>
              <a:gd name="connsiteX0" fmla="*/ 24003 w 219075"/>
              <a:gd name="connsiteY0" fmla="*/ 7144 h 390525"/>
              <a:gd name="connsiteX1" fmla="*/ 7144 w 219075"/>
              <a:gd name="connsiteY1" fmla="*/ 7144 h 390525"/>
              <a:gd name="connsiteX2" fmla="*/ 7144 w 219075"/>
              <a:gd name="connsiteY2" fmla="*/ 37814 h 390525"/>
              <a:gd name="connsiteX3" fmla="*/ 198215 w 219075"/>
              <a:gd name="connsiteY3" fmla="*/ 385381 h 390525"/>
              <a:gd name="connsiteX4" fmla="*/ 215170 w 219075"/>
              <a:gd name="connsiteY4" fmla="*/ 385381 h 390525"/>
              <a:gd name="connsiteX5" fmla="*/ 215170 w 219075"/>
              <a:gd name="connsiteY5" fmla="*/ 354711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75" h="390525">
                <a:moveTo>
                  <a:pt x="24003" y="7144"/>
                </a:moveTo>
                <a:lnTo>
                  <a:pt x="7144" y="7144"/>
                </a:lnTo>
                <a:lnTo>
                  <a:pt x="7144" y="37814"/>
                </a:lnTo>
                <a:lnTo>
                  <a:pt x="198215" y="385381"/>
                </a:lnTo>
                <a:lnTo>
                  <a:pt x="215170" y="385381"/>
                </a:lnTo>
                <a:lnTo>
                  <a:pt x="215170" y="354711"/>
                </a:lnTo>
                <a:close/>
              </a:path>
            </a:pathLst>
          </a:custGeom>
          <a:solidFill>
            <a:srgbClr val="C59C55"/>
          </a:solidFill>
          <a:ln w="952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A6ADBD58-37B0-48AC-997C-441BDE0148AA}"/>
              </a:ext>
            </a:extLst>
          </p:cNvPr>
          <p:cNvSpPr/>
          <p:nvPr/>
        </p:nvSpPr>
        <p:spPr>
          <a:xfrm>
            <a:off x="3086728" y="3298222"/>
            <a:ext cx="219100" cy="390570"/>
          </a:xfrm>
          <a:custGeom>
            <a:avLst/>
            <a:gdLst>
              <a:gd name="connsiteX0" fmla="*/ 24003 w 219075"/>
              <a:gd name="connsiteY0" fmla="*/ 7144 h 390525"/>
              <a:gd name="connsiteX1" fmla="*/ 7144 w 219075"/>
              <a:gd name="connsiteY1" fmla="*/ 7144 h 390525"/>
              <a:gd name="connsiteX2" fmla="*/ 7144 w 219075"/>
              <a:gd name="connsiteY2" fmla="*/ 37814 h 390525"/>
              <a:gd name="connsiteX3" fmla="*/ 198215 w 219075"/>
              <a:gd name="connsiteY3" fmla="*/ 385381 h 390525"/>
              <a:gd name="connsiteX4" fmla="*/ 215170 w 219075"/>
              <a:gd name="connsiteY4" fmla="*/ 385381 h 390525"/>
              <a:gd name="connsiteX5" fmla="*/ 215170 w 219075"/>
              <a:gd name="connsiteY5" fmla="*/ 354711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75" h="390525">
                <a:moveTo>
                  <a:pt x="24003" y="7144"/>
                </a:moveTo>
                <a:lnTo>
                  <a:pt x="7144" y="7144"/>
                </a:lnTo>
                <a:lnTo>
                  <a:pt x="7144" y="37814"/>
                </a:lnTo>
                <a:lnTo>
                  <a:pt x="198215" y="385381"/>
                </a:lnTo>
                <a:lnTo>
                  <a:pt x="215170" y="385381"/>
                </a:lnTo>
                <a:lnTo>
                  <a:pt x="215170" y="354711"/>
                </a:lnTo>
                <a:close/>
              </a:path>
            </a:pathLst>
          </a:custGeom>
          <a:solidFill>
            <a:srgbClr val="FAD186"/>
          </a:solidFill>
          <a:ln w="952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98E9C00B-621E-4011-9D94-D725F130D08B}"/>
              </a:ext>
            </a:extLst>
          </p:cNvPr>
          <p:cNvSpPr/>
          <p:nvPr/>
        </p:nvSpPr>
        <p:spPr>
          <a:xfrm>
            <a:off x="3058626" y="3264404"/>
            <a:ext cx="276257" cy="457253"/>
          </a:xfrm>
          <a:custGeom>
            <a:avLst/>
            <a:gdLst>
              <a:gd name="connsiteX0" fmla="*/ 7144 w 276225"/>
              <a:gd name="connsiteY0" fmla="*/ 7144 h 457200"/>
              <a:gd name="connsiteX1" fmla="*/ 7144 w 276225"/>
              <a:gd name="connsiteY1" fmla="*/ 453104 h 457200"/>
              <a:gd name="connsiteX2" fmla="*/ 271558 w 276225"/>
              <a:gd name="connsiteY2" fmla="*/ 453104 h 457200"/>
              <a:gd name="connsiteX3" fmla="*/ 271558 w 276225"/>
              <a:gd name="connsiteY3" fmla="*/ 7144 h 457200"/>
              <a:gd name="connsiteX4" fmla="*/ 7144 w 276225"/>
              <a:gd name="connsiteY4" fmla="*/ 7144 h 457200"/>
              <a:gd name="connsiteX5" fmla="*/ 35243 w 276225"/>
              <a:gd name="connsiteY5" fmla="*/ 419195 h 457200"/>
              <a:gd name="connsiteX6" fmla="*/ 35243 w 276225"/>
              <a:gd name="connsiteY6" fmla="*/ 40862 h 457200"/>
              <a:gd name="connsiteX7" fmla="*/ 243173 w 276225"/>
              <a:gd name="connsiteY7" fmla="*/ 40862 h 457200"/>
              <a:gd name="connsiteX8" fmla="*/ 243173 w 276225"/>
              <a:gd name="connsiteY8" fmla="*/ 419195 h 457200"/>
              <a:gd name="connsiteX9" fmla="*/ 35243 w 276225"/>
              <a:gd name="connsiteY9" fmla="*/ 419195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6225" h="457200">
                <a:moveTo>
                  <a:pt x="7144" y="7144"/>
                </a:moveTo>
                <a:lnTo>
                  <a:pt x="7144" y="453104"/>
                </a:lnTo>
                <a:lnTo>
                  <a:pt x="271558" y="453104"/>
                </a:lnTo>
                <a:lnTo>
                  <a:pt x="271558" y="7144"/>
                </a:lnTo>
                <a:lnTo>
                  <a:pt x="7144" y="7144"/>
                </a:lnTo>
                <a:close/>
                <a:moveTo>
                  <a:pt x="35243" y="419195"/>
                </a:moveTo>
                <a:lnTo>
                  <a:pt x="35243" y="40862"/>
                </a:lnTo>
                <a:lnTo>
                  <a:pt x="243173" y="40862"/>
                </a:lnTo>
                <a:lnTo>
                  <a:pt x="243173" y="419195"/>
                </a:lnTo>
                <a:lnTo>
                  <a:pt x="35243" y="419195"/>
                </a:lnTo>
                <a:close/>
              </a:path>
            </a:pathLst>
          </a:custGeom>
          <a:solidFill>
            <a:srgbClr val="FAD186"/>
          </a:solidFill>
          <a:ln w="952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7595ED8C-A0A9-45EE-BAAC-EFF45F880126}"/>
              </a:ext>
            </a:extLst>
          </p:cNvPr>
          <p:cNvSpPr/>
          <p:nvPr/>
        </p:nvSpPr>
        <p:spPr>
          <a:xfrm>
            <a:off x="3322976" y="3264404"/>
            <a:ext cx="276257" cy="457253"/>
          </a:xfrm>
          <a:custGeom>
            <a:avLst/>
            <a:gdLst>
              <a:gd name="connsiteX0" fmla="*/ 7144 w 276225"/>
              <a:gd name="connsiteY0" fmla="*/ 7144 h 457200"/>
              <a:gd name="connsiteX1" fmla="*/ 7144 w 276225"/>
              <a:gd name="connsiteY1" fmla="*/ 453104 h 457200"/>
              <a:gd name="connsiteX2" fmla="*/ 271558 w 276225"/>
              <a:gd name="connsiteY2" fmla="*/ 453104 h 457200"/>
              <a:gd name="connsiteX3" fmla="*/ 271558 w 276225"/>
              <a:gd name="connsiteY3" fmla="*/ 7144 h 457200"/>
              <a:gd name="connsiteX4" fmla="*/ 7144 w 276225"/>
              <a:gd name="connsiteY4" fmla="*/ 7144 h 457200"/>
              <a:gd name="connsiteX5" fmla="*/ 243364 w 276225"/>
              <a:gd name="connsiteY5" fmla="*/ 419195 h 457200"/>
              <a:gd name="connsiteX6" fmla="*/ 35338 w 276225"/>
              <a:gd name="connsiteY6" fmla="*/ 419195 h 457200"/>
              <a:gd name="connsiteX7" fmla="*/ 35338 w 276225"/>
              <a:gd name="connsiteY7" fmla="*/ 40862 h 457200"/>
              <a:gd name="connsiteX8" fmla="*/ 243364 w 276225"/>
              <a:gd name="connsiteY8" fmla="*/ 40862 h 457200"/>
              <a:gd name="connsiteX9" fmla="*/ 243364 w 276225"/>
              <a:gd name="connsiteY9" fmla="*/ 419195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6225" h="457200">
                <a:moveTo>
                  <a:pt x="7144" y="7144"/>
                </a:moveTo>
                <a:lnTo>
                  <a:pt x="7144" y="453104"/>
                </a:lnTo>
                <a:lnTo>
                  <a:pt x="271558" y="453104"/>
                </a:lnTo>
                <a:lnTo>
                  <a:pt x="271558" y="7144"/>
                </a:lnTo>
                <a:lnTo>
                  <a:pt x="7144" y="7144"/>
                </a:lnTo>
                <a:close/>
                <a:moveTo>
                  <a:pt x="243364" y="419195"/>
                </a:moveTo>
                <a:lnTo>
                  <a:pt x="35338" y="419195"/>
                </a:lnTo>
                <a:lnTo>
                  <a:pt x="35338" y="40862"/>
                </a:lnTo>
                <a:lnTo>
                  <a:pt x="243364" y="40862"/>
                </a:lnTo>
                <a:lnTo>
                  <a:pt x="243364" y="419195"/>
                </a:lnTo>
                <a:close/>
              </a:path>
            </a:pathLst>
          </a:custGeom>
          <a:solidFill>
            <a:srgbClr val="E9B65C"/>
          </a:solidFill>
          <a:ln w="952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102F5C5D-F5DB-45AC-98B0-059F52B6CB44}"/>
              </a:ext>
            </a:extLst>
          </p:cNvPr>
          <p:cNvSpPr/>
          <p:nvPr/>
        </p:nvSpPr>
        <p:spPr>
          <a:xfrm>
            <a:off x="3516832" y="3393864"/>
            <a:ext cx="847823" cy="1276498"/>
          </a:xfrm>
          <a:custGeom>
            <a:avLst/>
            <a:gdLst>
              <a:gd name="connsiteX0" fmla="*/ 7144 w 847725"/>
              <a:gd name="connsiteY0" fmla="*/ 7144 h 1276350"/>
              <a:gd name="connsiteX1" fmla="*/ 841629 w 847725"/>
              <a:gd name="connsiteY1" fmla="*/ 7144 h 1276350"/>
              <a:gd name="connsiteX2" fmla="*/ 841629 w 847725"/>
              <a:gd name="connsiteY2" fmla="*/ 1273588 h 1276350"/>
              <a:gd name="connsiteX3" fmla="*/ 7144 w 847725"/>
              <a:gd name="connsiteY3" fmla="*/ 1273588 h 1276350"/>
            </a:gdLst>
            <a:ahLst/>
            <a:cxnLst>
              <a:cxn ang="0">
                <a:pos x="connsiteX0" y="connsiteY0"/>
              </a:cxn>
              <a:cxn ang="0">
                <a:pos x="connsiteX1" y="connsiteY1"/>
              </a:cxn>
              <a:cxn ang="0">
                <a:pos x="connsiteX2" y="connsiteY2"/>
              </a:cxn>
              <a:cxn ang="0">
                <a:pos x="connsiteX3" y="connsiteY3"/>
              </a:cxn>
            </a:cxnLst>
            <a:rect l="l" t="t" r="r" b="b"/>
            <a:pathLst>
              <a:path w="847725" h="1276350">
                <a:moveTo>
                  <a:pt x="7144" y="7144"/>
                </a:moveTo>
                <a:lnTo>
                  <a:pt x="841629" y="7144"/>
                </a:lnTo>
                <a:lnTo>
                  <a:pt x="841629" y="1273588"/>
                </a:lnTo>
                <a:lnTo>
                  <a:pt x="7144" y="1273588"/>
                </a:lnTo>
                <a:close/>
              </a:path>
            </a:pathLst>
          </a:custGeom>
          <a:solidFill>
            <a:srgbClr val="FAD186"/>
          </a:solidFill>
          <a:ln w="952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3FFEC96B-BE63-4F11-A6DF-54A41DD4B2CB}"/>
              </a:ext>
            </a:extLst>
          </p:cNvPr>
          <p:cNvSpPr/>
          <p:nvPr/>
        </p:nvSpPr>
        <p:spPr>
          <a:xfrm>
            <a:off x="4351510" y="3393864"/>
            <a:ext cx="847823" cy="1276498"/>
          </a:xfrm>
          <a:custGeom>
            <a:avLst/>
            <a:gdLst>
              <a:gd name="connsiteX0" fmla="*/ 7144 w 847725"/>
              <a:gd name="connsiteY0" fmla="*/ 7144 h 1276350"/>
              <a:gd name="connsiteX1" fmla="*/ 841629 w 847725"/>
              <a:gd name="connsiteY1" fmla="*/ 7144 h 1276350"/>
              <a:gd name="connsiteX2" fmla="*/ 841629 w 847725"/>
              <a:gd name="connsiteY2" fmla="*/ 1273588 h 1276350"/>
              <a:gd name="connsiteX3" fmla="*/ 7144 w 847725"/>
              <a:gd name="connsiteY3" fmla="*/ 1273588 h 1276350"/>
            </a:gdLst>
            <a:ahLst/>
            <a:cxnLst>
              <a:cxn ang="0">
                <a:pos x="connsiteX0" y="connsiteY0"/>
              </a:cxn>
              <a:cxn ang="0">
                <a:pos x="connsiteX1" y="connsiteY1"/>
              </a:cxn>
              <a:cxn ang="0">
                <a:pos x="connsiteX2" y="connsiteY2"/>
              </a:cxn>
              <a:cxn ang="0">
                <a:pos x="connsiteX3" y="connsiteY3"/>
              </a:cxn>
            </a:cxnLst>
            <a:rect l="l" t="t" r="r" b="b"/>
            <a:pathLst>
              <a:path w="847725" h="1276350">
                <a:moveTo>
                  <a:pt x="7144" y="7144"/>
                </a:moveTo>
                <a:lnTo>
                  <a:pt x="841629" y="7144"/>
                </a:lnTo>
                <a:lnTo>
                  <a:pt x="841629" y="1273588"/>
                </a:lnTo>
                <a:lnTo>
                  <a:pt x="7144" y="1273588"/>
                </a:lnTo>
                <a:close/>
              </a:path>
            </a:pathLst>
          </a:custGeom>
          <a:solidFill>
            <a:srgbClr val="E9B65C"/>
          </a:solidFill>
          <a:ln w="952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C345A7C2-24C5-4844-B3BE-5574C1EFC0CA}"/>
              </a:ext>
            </a:extLst>
          </p:cNvPr>
          <p:cNvSpPr/>
          <p:nvPr/>
        </p:nvSpPr>
        <p:spPr>
          <a:xfrm>
            <a:off x="3825764" y="3393864"/>
            <a:ext cx="228626" cy="342940"/>
          </a:xfrm>
          <a:custGeom>
            <a:avLst/>
            <a:gdLst>
              <a:gd name="connsiteX0" fmla="*/ 7144 w 228600"/>
              <a:gd name="connsiteY0" fmla="*/ 7144 h 342900"/>
              <a:gd name="connsiteX1" fmla="*/ 224028 w 228600"/>
              <a:gd name="connsiteY1" fmla="*/ 7144 h 342900"/>
              <a:gd name="connsiteX2" fmla="*/ 224028 w 228600"/>
              <a:gd name="connsiteY2" fmla="*/ 336232 h 342900"/>
              <a:gd name="connsiteX3" fmla="*/ 7144 w 228600"/>
              <a:gd name="connsiteY3" fmla="*/ 336232 h 342900"/>
            </a:gdLst>
            <a:ahLst/>
            <a:cxnLst>
              <a:cxn ang="0">
                <a:pos x="connsiteX0" y="connsiteY0"/>
              </a:cxn>
              <a:cxn ang="0">
                <a:pos x="connsiteX1" y="connsiteY1"/>
              </a:cxn>
              <a:cxn ang="0">
                <a:pos x="connsiteX2" y="connsiteY2"/>
              </a:cxn>
              <a:cxn ang="0">
                <a:pos x="connsiteX3" y="connsiteY3"/>
              </a:cxn>
            </a:cxnLst>
            <a:rect l="l" t="t" r="r" b="b"/>
            <a:pathLst>
              <a:path w="228600" h="342900">
                <a:moveTo>
                  <a:pt x="7144" y="7144"/>
                </a:moveTo>
                <a:lnTo>
                  <a:pt x="224028" y="7144"/>
                </a:lnTo>
                <a:lnTo>
                  <a:pt x="224028" y="336232"/>
                </a:lnTo>
                <a:lnTo>
                  <a:pt x="7144" y="336232"/>
                </a:lnTo>
                <a:close/>
              </a:path>
            </a:pathLst>
          </a:custGeom>
          <a:solidFill>
            <a:srgbClr val="FAF4E8"/>
          </a:solidFill>
          <a:ln w="952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8A2E114D-F90E-4662-A7E5-0E7F9089CDFB}"/>
              </a:ext>
            </a:extLst>
          </p:cNvPr>
          <p:cNvSpPr/>
          <p:nvPr/>
        </p:nvSpPr>
        <p:spPr>
          <a:xfrm>
            <a:off x="3516832" y="4644547"/>
            <a:ext cx="847823" cy="28578"/>
          </a:xfrm>
          <a:custGeom>
            <a:avLst/>
            <a:gdLst>
              <a:gd name="connsiteX0" fmla="*/ 7144 w 847725"/>
              <a:gd name="connsiteY0" fmla="*/ 7144 h 28575"/>
              <a:gd name="connsiteX1" fmla="*/ 841629 w 847725"/>
              <a:gd name="connsiteY1" fmla="*/ 7144 h 28575"/>
              <a:gd name="connsiteX2" fmla="*/ 841629 w 847725"/>
              <a:gd name="connsiteY2" fmla="*/ 23146 h 28575"/>
              <a:gd name="connsiteX3" fmla="*/ 7144 w 847725"/>
              <a:gd name="connsiteY3" fmla="*/ 23146 h 28575"/>
            </a:gdLst>
            <a:ahLst/>
            <a:cxnLst>
              <a:cxn ang="0">
                <a:pos x="connsiteX0" y="connsiteY0"/>
              </a:cxn>
              <a:cxn ang="0">
                <a:pos x="connsiteX1" y="connsiteY1"/>
              </a:cxn>
              <a:cxn ang="0">
                <a:pos x="connsiteX2" y="connsiteY2"/>
              </a:cxn>
              <a:cxn ang="0">
                <a:pos x="connsiteX3" y="connsiteY3"/>
              </a:cxn>
            </a:cxnLst>
            <a:rect l="l" t="t" r="r" b="b"/>
            <a:pathLst>
              <a:path w="847725" h="28575">
                <a:moveTo>
                  <a:pt x="7144" y="7144"/>
                </a:moveTo>
                <a:lnTo>
                  <a:pt x="841629" y="7144"/>
                </a:lnTo>
                <a:lnTo>
                  <a:pt x="841629" y="23146"/>
                </a:lnTo>
                <a:lnTo>
                  <a:pt x="7144" y="23146"/>
                </a:lnTo>
                <a:close/>
              </a:path>
            </a:pathLst>
          </a:custGeom>
          <a:solidFill>
            <a:srgbClr val="C59A50"/>
          </a:solidFill>
          <a:ln w="952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38BABF65-48EC-4BD0-9674-91D88DEE6E64}"/>
              </a:ext>
            </a:extLst>
          </p:cNvPr>
          <p:cNvSpPr/>
          <p:nvPr/>
        </p:nvSpPr>
        <p:spPr>
          <a:xfrm>
            <a:off x="4351510" y="4644547"/>
            <a:ext cx="847823" cy="28578"/>
          </a:xfrm>
          <a:custGeom>
            <a:avLst/>
            <a:gdLst>
              <a:gd name="connsiteX0" fmla="*/ 7144 w 847725"/>
              <a:gd name="connsiteY0" fmla="*/ 7144 h 28575"/>
              <a:gd name="connsiteX1" fmla="*/ 841629 w 847725"/>
              <a:gd name="connsiteY1" fmla="*/ 7144 h 28575"/>
              <a:gd name="connsiteX2" fmla="*/ 841629 w 847725"/>
              <a:gd name="connsiteY2" fmla="*/ 23146 h 28575"/>
              <a:gd name="connsiteX3" fmla="*/ 7144 w 847725"/>
              <a:gd name="connsiteY3" fmla="*/ 23146 h 28575"/>
            </a:gdLst>
            <a:ahLst/>
            <a:cxnLst>
              <a:cxn ang="0">
                <a:pos x="connsiteX0" y="connsiteY0"/>
              </a:cxn>
              <a:cxn ang="0">
                <a:pos x="connsiteX1" y="connsiteY1"/>
              </a:cxn>
              <a:cxn ang="0">
                <a:pos x="connsiteX2" y="connsiteY2"/>
              </a:cxn>
              <a:cxn ang="0">
                <a:pos x="connsiteX3" y="connsiteY3"/>
              </a:cxn>
            </a:cxnLst>
            <a:rect l="l" t="t" r="r" b="b"/>
            <a:pathLst>
              <a:path w="847725" h="28575">
                <a:moveTo>
                  <a:pt x="7144" y="7144"/>
                </a:moveTo>
                <a:lnTo>
                  <a:pt x="841629" y="7144"/>
                </a:lnTo>
                <a:lnTo>
                  <a:pt x="841629" y="23146"/>
                </a:lnTo>
                <a:lnTo>
                  <a:pt x="7144" y="23146"/>
                </a:lnTo>
                <a:close/>
              </a:path>
            </a:pathLst>
          </a:custGeom>
          <a:solidFill>
            <a:srgbClr val="B68B40"/>
          </a:solidFill>
          <a:ln w="952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7FC915E2-6BE1-4671-BE44-07762915A160}"/>
              </a:ext>
            </a:extLst>
          </p:cNvPr>
          <p:cNvSpPr/>
          <p:nvPr/>
        </p:nvSpPr>
        <p:spPr>
          <a:xfrm>
            <a:off x="3603139" y="2890220"/>
            <a:ext cx="342940" cy="514410"/>
          </a:xfrm>
          <a:custGeom>
            <a:avLst/>
            <a:gdLst>
              <a:gd name="connsiteX0" fmla="*/ 7144 w 342900"/>
              <a:gd name="connsiteY0" fmla="*/ 7144 h 514350"/>
              <a:gd name="connsiteX1" fmla="*/ 338995 w 342900"/>
              <a:gd name="connsiteY1" fmla="*/ 7144 h 514350"/>
              <a:gd name="connsiteX2" fmla="*/ 338995 w 342900"/>
              <a:gd name="connsiteY2" fmla="*/ 510730 h 514350"/>
              <a:gd name="connsiteX3" fmla="*/ 7144 w 342900"/>
              <a:gd name="connsiteY3" fmla="*/ 510730 h 514350"/>
            </a:gdLst>
            <a:ahLst/>
            <a:cxnLst>
              <a:cxn ang="0">
                <a:pos x="connsiteX0" y="connsiteY0"/>
              </a:cxn>
              <a:cxn ang="0">
                <a:pos x="connsiteX1" y="connsiteY1"/>
              </a:cxn>
              <a:cxn ang="0">
                <a:pos x="connsiteX2" y="connsiteY2"/>
              </a:cxn>
              <a:cxn ang="0">
                <a:pos x="connsiteX3" y="connsiteY3"/>
              </a:cxn>
            </a:cxnLst>
            <a:rect l="l" t="t" r="r" b="b"/>
            <a:pathLst>
              <a:path w="342900" h="514350">
                <a:moveTo>
                  <a:pt x="7144" y="7144"/>
                </a:moveTo>
                <a:lnTo>
                  <a:pt x="338995" y="7144"/>
                </a:lnTo>
                <a:lnTo>
                  <a:pt x="338995" y="510730"/>
                </a:lnTo>
                <a:lnTo>
                  <a:pt x="7144" y="510730"/>
                </a:lnTo>
                <a:close/>
              </a:path>
            </a:pathLst>
          </a:custGeom>
          <a:solidFill>
            <a:srgbClr val="FAD186"/>
          </a:solidFill>
          <a:ln w="952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95F2A34D-8695-4DB2-A6E5-85DA9B8EABB6}"/>
              </a:ext>
            </a:extLst>
          </p:cNvPr>
          <p:cNvSpPr/>
          <p:nvPr/>
        </p:nvSpPr>
        <p:spPr>
          <a:xfrm>
            <a:off x="3935028" y="2890220"/>
            <a:ext cx="342940" cy="514410"/>
          </a:xfrm>
          <a:custGeom>
            <a:avLst/>
            <a:gdLst>
              <a:gd name="connsiteX0" fmla="*/ 7144 w 342900"/>
              <a:gd name="connsiteY0" fmla="*/ 7144 h 514350"/>
              <a:gd name="connsiteX1" fmla="*/ 338995 w 342900"/>
              <a:gd name="connsiteY1" fmla="*/ 7144 h 514350"/>
              <a:gd name="connsiteX2" fmla="*/ 338995 w 342900"/>
              <a:gd name="connsiteY2" fmla="*/ 510730 h 514350"/>
              <a:gd name="connsiteX3" fmla="*/ 7144 w 342900"/>
              <a:gd name="connsiteY3" fmla="*/ 510730 h 514350"/>
            </a:gdLst>
            <a:ahLst/>
            <a:cxnLst>
              <a:cxn ang="0">
                <a:pos x="connsiteX0" y="connsiteY0"/>
              </a:cxn>
              <a:cxn ang="0">
                <a:pos x="connsiteX1" y="connsiteY1"/>
              </a:cxn>
              <a:cxn ang="0">
                <a:pos x="connsiteX2" y="connsiteY2"/>
              </a:cxn>
              <a:cxn ang="0">
                <a:pos x="connsiteX3" y="connsiteY3"/>
              </a:cxn>
            </a:cxnLst>
            <a:rect l="l" t="t" r="r" b="b"/>
            <a:pathLst>
              <a:path w="342900" h="514350">
                <a:moveTo>
                  <a:pt x="7144" y="7144"/>
                </a:moveTo>
                <a:lnTo>
                  <a:pt x="338995" y="7144"/>
                </a:lnTo>
                <a:lnTo>
                  <a:pt x="338995" y="510730"/>
                </a:lnTo>
                <a:lnTo>
                  <a:pt x="7144" y="510730"/>
                </a:lnTo>
                <a:close/>
              </a:path>
            </a:pathLst>
          </a:custGeom>
          <a:solidFill>
            <a:srgbClr val="E9B65C"/>
          </a:solidFill>
          <a:ln w="952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1AF1C431-BBF6-4865-AB9B-384349D7A43A}"/>
              </a:ext>
            </a:extLst>
          </p:cNvPr>
          <p:cNvSpPr/>
          <p:nvPr/>
        </p:nvSpPr>
        <p:spPr>
          <a:xfrm>
            <a:off x="3725930" y="2890220"/>
            <a:ext cx="95261" cy="142892"/>
          </a:xfrm>
          <a:custGeom>
            <a:avLst/>
            <a:gdLst>
              <a:gd name="connsiteX0" fmla="*/ 7144 w 95250"/>
              <a:gd name="connsiteY0" fmla="*/ 7144 h 142875"/>
              <a:gd name="connsiteX1" fmla="*/ 93345 w 95250"/>
              <a:gd name="connsiteY1" fmla="*/ 7144 h 142875"/>
              <a:gd name="connsiteX2" fmla="*/ 93345 w 95250"/>
              <a:gd name="connsiteY2" fmla="*/ 138017 h 142875"/>
              <a:gd name="connsiteX3" fmla="*/ 7144 w 95250"/>
              <a:gd name="connsiteY3" fmla="*/ 138017 h 142875"/>
            </a:gdLst>
            <a:ahLst/>
            <a:cxnLst>
              <a:cxn ang="0">
                <a:pos x="connsiteX0" y="connsiteY0"/>
              </a:cxn>
              <a:cxn ang="0">
                <a:pos x="connsiteX1" y="connsiteY1"/>
              </a:cxn>
              <a:cxn ang="0">
                <a:pos x="connsiteX2" y="connsiteY2"/>
              </a:cxn>
              <a:cxn ang="0">
                <a:pos x="connsiteX3" y="connsiteY3"/>
              </a:cxn>
            </a:cxnLst>
            <a:rect l="l" t="t" r="r" b="b"/>
            <a:pathLst>
              <a:path w="95250" h="142875">
                <a:moveTo>
                  <a:pt x="7144" y="7144"/>
                </a:moveTo>
                <a:lnTo>
                  <a:pt x="93345" y="7144"/>
                </a:lnTo>
                <a:lnTo>
                  <a:pt x="93345" y="138017"/>
                </a:lnTo>
                <a:lnTo>
                  <a:pt x="7144" y="138017"/>
                </a:lnTo>
                <a:close/>
              </a:path>
            </a:pathLst>
          </a:custGeom>
          <a:solidFill>
            <a:srgbClr val="FAF4E8"/>
          </a:solidFill>
          <a:ln w="952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BBFD4302-4D69-46FB-AD58-9AA957B266AF}"/>
              </a:ext>
            </a:extLst>
          </p:cNvPr>
          <p:cNvSpPr/>
          <p:nvPr/>
        </p:nvSpPr>
        <p:spPr>
          <a:xfrm>
            <a:off x="4023240" y="2890220"/>
            <a:ext cx="342940" cy="514410"/>
          </a:xfrm>
          <a:custGeom>
            <a:avLst/>
            <a:gdLst>
              <a:gd name="connsiteX0" fmla="*/ 7144 w 342900"/>
              <a:gd name="connsiteY0" fmla="*/ 7144 h 514350"/>
              <a:gd name="connsiteX1" fmla="*/ 338995 w 342900"/>
              <a:gd name="connsiteY1" fmla="*/ 7144 h 514350"/>
              <a:gd name="connsiteX2" fmla="*/ 338995 w 342900"/>
              <a:gd name="connsiteY2" fmla="*/ 510730 h 514350"/>
              <a:gd name="connsiteX3" fmla="*/ 7144 w 342900"/>
              <a:gd name="connsiteY3" fmla="*/ 510730 h 514350"/>
            </a:gdLst>
            <a:ahLst/>
            <a:cxnLst>
              <a:cxn ang="0">
                <a:pos x="connsiteX0" y="connsiteY0"/>
              </a:cxn>
              <a:cxn ang="0">
                <a:pos x="connsiteX1" y="connsiteY1"/>
              </a:cxn>
              <a:cxn ang="0">
                <a:pos x="connsiteX2" y="connsiteY2"/>
              </a:cxn>
              <a:cxn ang="0">
                <a:pos x="connsiteX3" y="connsiteY3"/>
              </a:cxn>
            </a:cxnLst>
            <a:rect l="l" t="t" r="r" b="b"/>
            <a:pathLst>
              <a:path w="342900" h="514350">
                <a:moveTo>
                  <a:pt x="7144" y="7144"/>
                </a:moveTo>
                <a:lnTo>
                  <a:pt x="338995" y="7144"/>
                </a:lnTo>
                <a:lnTo>
                  <a:pt x="338995" y="510730"/>
                </a:lnTo>
                <a:lnTo>
                  <a:pt x="7144" y="510730"/>
                </a:lnTo>
                <a:close/>
              </a:path>
            </a:pathLst>
          </a:custGeom>
          <a:solidFill>
            <a:srgbClr val="FAD186"/>
          </a:solidFill>
          <a:ln w="952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A30BE077-DD95-4C97-8A43-1201838DF6AD}"/>
              </a:ext>
            </a:extLst>
          </p:cNvPr>
          <p:cNvSpPr/>
          <p:nvPr/>
        </p:nvSpPr>
        <p:spPr>
          <a:xfrm>
            <a:off x="4355129" y="2890220"/>
            <a:ext cx="342940" cy="514410"/>
          </a:xfrm>
          <a:custGeom>
            <a:avLst/>
            <a:gdLst>
              <a:gd name="connsiteX0" fmla="*/ 7144 w 342900"/>
              <a:gd name="connsiteY0" fmla="*/ 7144 h 514350"/>
              <a:gd name="connsiteX1" fmla="*/ 338995 w 342900"/>
              <a:gd name="connsiteY1" fmla="*/ 7144 h 514350"/>
              <a:gd name="connsiteX2" fmla="*/ 338995 w 342900"/>
              <a:gd name="connsiteY2" fmla="*/ 510730 h 514350"/>
              <a:gd name="connsiteX3" fmla="*/ 7144 w 342900"/>
              <a:gd name="connsiteY3" fmla="*/ 510730 h 514350"/>
            </a:gdLst>
            <a:ahLst/>
            <a:cxnLst>
              <a:cxn ang="0">
                <a:pos x="connsiteX0" y="connsiteY0"/>
              </a:cxn>
              <a:cxn ang="0">
                <a:pos x="connsiteX1" y="connsiteY1"/>
              </a:cxn>
              <a:cxn ang="0">
                <a:pos x="connsiteX2" y="connsiteY2"/>
              </a:cxn>
              <a:cxn ang="0">
                <a:pos x="connsiteX3" y="connsiteY3"/>
              </a:cxn>
            </a:cxnLst>
            <a:rect l="l" t="t" r="r" b="b"/>
            <a:pathLst>
              <a:path w="342900" h="514350">
                <a:moveTo>
                  <a:pt x="7144" y="7144"/>
                </a:moveTo>
                <a:lnTo>
                  <a:pt x="338995" y="7144"/>
                </a:lnTo>
                <a:lnTo>
                  <a:pt x="338995" y="510730"/>
                </a:lnTo>
                <a:lnTo>
                  <a:pt x="7144" y="510730"/>
                </a:lnTo>
                <a:close/>
              </a:path>
            </a:pathLst>
          </a:custGeom>
          <a:solidFill>
            <a:srgbClr val="E9B65C"/>
          </a:solidFill>
          <a:ln w="952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FB387FB2-6073-4489-A941-D874754F2986}"/>
              </a:ext>
            </a:extLst>
          </p:cNvPr>
          <p:cNvSpPr/>
          <p:nvPr/>
        </p:nvSpPr>
        <p:spPr>
          <a:xfrm>
            <a:off x="4146031" y="2890220"/>
            <a:ext cx="95261" cy="142892"/>
          </a:xfrm>
          <a:custGeom>
            <a:avLst/>
            <a:gdLst>
              <a:gd name="connsiteX0" fmla="*/ 7144 w 95250"/>
              <a:gd name="connsiteY0" fmla="*/ 7144 h 142875"/>
              <a:gd name="connsiteX1" fmla="*/ 93345 w 95250"/>
              <a:gd name="connsiteY1" fmla="*/ 7144 h 142875"/>
              <a:gd name="connsiteX2" fmla="*/ 93345 w 95250"/>
              <a:gd name="connsiteY2" fmla="*/ 138017 h 142875"/>
              <a:gd name="connsiteX3" fmla="*/ 7144 w 95250"/>
              <a:gd name="connsiteY3" fmla="*/ 138017 h 142875"/>
            </a:gdLst>
            <a:ahLst/>
            <a:cxnLst>
              <a:cxn ang="0">
                <a:pos x="connsiteX0" y="connsiteY0"/>
              </a:cxn>
              <a:cxn ang="0">
                <a:pos x="connsiteX1" y="connsiteY1"/>
              </a:cxn>
              <a:cxn ang="0">
                <a:pos x="connsiteX2" y="connsiteY2"/>
              </a:cxn>
              <a:cxn ang="0">
                <a:pos x="connsiteX3" y="connsiteY3"/>
              </a:cxn>
            </a:cxnLst>
            <a:rect l="l" t="t" r="r" b="b"/>
            <a:pathLst>
              <a:path w="95250" h="142875">
                <a:moveTo>
                  <a:pt x="7144" y="7144"/>
                </a:moveTo>
                <a:lnTo>
                  <a:pt x="93345" y="7144"/>
                </a:lnTo>
                <a:lnTo>
                  <a:pt x="93345" y="138017"/>
                </a:lnTo>
                <a:lnTo>
                  <a:pt x="7144" y="138017"/>
                </a:lnTo>
                <a:close/>
              </a:path>
            </a:pathLst>
          </a:custGeom>
          <a:solidFill>
            <a:srgbClr val="FAF4E8"/>
          </a:solidFill>
          <a:ln w="952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3E354FAB-4F79-48A8-A112-A6B378AFFCBF}"/>
              </a:ext>
            </a:extLst>
          </p:cNvPr>
          <p:cNvSpPr/>
          <p:nvPr/>
        </p:nvSpPr>
        <p:spPr>
          <a:xfrm>
            <a:off x="4477825" y="2890220"/>
            <a:ext cx="342940" cy="514410"/>
          </a:xfrm>
          <a:custGeom>
            <a:avLst/>
            <a:gdLst>
              <a:gd name="connsiteX0" fmla="*/ 7144 w 342900"/>
              <a:gd name="connsiteY0" fmla="*/ 7144 h 514350"/>
              <a:gd name="connsiteX1" fmla="*/ 338995 w 342900"/>
              <a:gd name="connsiteY1" fmla="*/ 7144 h 514350"/>
              <a:gd name="connsiteX2" fmla="*/ 338995 w 342900"/>
              <a:gd name="connsiteY2" fmla="*/ 510730 h 514350"/>
              <a:gd name="connsiteX3" fmla="*/ 7144 w 342900"/>
              <a:gd name="connsiteY3" fmla="*/ 510730 h 514350"/>
            </a:gdLst>
            <a:ahLst/>
            <a:cxnLst>
              <a:cxn ang="0">
                <a:pos x="connsiteX0" y="connsiteY0"/>
              </a:cxn>
              <a:cxn ang="0">
                <a:pos x="connsiteX1" y="connsiteY1"/>
              </a:cxn>
              <a:cxn ang="0">
                <a:pos x="connsiteX2" y="connsiteY2"/>
              </a:cxn>
              <a:cxn ang="0">
                <a:pos x="connsiteX3" y="connsiteY3"/>
              </a:cxn>
            </a:cxnLst>
            <a:rect l="l" t="t" r="r" b="b"/>
            <a:pathLst>
              <a:path w="342900" h="514350">
                <a:moveTo>
                  <a:pt x="7144" y="7144"/>
                </a:moveTo>
                <a:lnTo>
                  <a:pt x="338995" y="7144"/>
                </a:lnTo>
                <a:lnTo>
                  <a:pt x="338995" y="510730"/>
                </a:lnTo>
                <a:lnTo>
                  <a:pt x="7144" y="510730"/>
                </a:lnTo>
                <a:close/>
              </a:path>
            </a:pathLst>
          </a:custGeom>
          <a:solidFill>
            <a:srgbClr val="FAD186"/>
          </a:solidFill>
          <a:ln w="952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89779D31-E84F-472A-BB34-9387C4856684}"/>
              </a:ext>
            </a:extLst>
          </p:cNvPr>
          <p:cNvSpPr/>
          <p:nvPr/>
        </p:nvSpPr>
        <p:spPr>
          <a:xfrm>
            <a:off x="4809715" y="2890220"/>
            <a:ext cx="342940" cy="514410"/>
          </a:xfrm>
          <a:custGeom>
            <a:avLst/>
            <a:gdLst>
              <a:gd name="connsiteX0" fmla="*/ 7144 w 342900"/>
              <a:gd name="connsiteY0" fmla="*/ 7144 h 514350"/>
              <a:gd name="connsiteX1" fmla="*/ 338995 w 342900"/>
              <a:gd name="connsiteY1" fmla="*/ 7144 h 514350"/>
              <a:gd name="connsiteX2" fmla="*/ 338995 w 342900"/>
              <a:gd name="connsiteY2" fmla="*/ 510730 h 514350"/>
              <a:gd name="connsiteX3" fmla="*/ 7144 w 342900"/>
              <a:gd name="connsiteY3" fmla="*/ 510730 h 514350"/>
            </a:gdLst>
            <a:ahLst/>
            <a:cxnLst>
              <a:cxn ang="0">
                <a:pos x="connsiteX0" y="connsiteY0"/>
              </a:cxn>
              <a:cxn ang="0">
                <a:pos x="connsiteX1" y="connsiteY1"/>
              </a:cxn>
              <a:cxn ang="0">
                <a:pos x="connsiteX2" y="connsiteY2"/>
              </a:cxn>
              <a:cxn ang="0">
                <a:pos x="connsiteX3" y="connsiteY3"/>
              </a:cxn>
            </a:cxnLst>
            <a:rect l="l" t="t" r="r" b="b"/>
            <a:pathLst>
              <a:path w="342900" h="514350">
                <a:moveTo>
                  <a:pt x="7144" y="7144"/>
                </a:moveTo>
                <a:lnTo>
                  <a:pt x="338995" y="7144"/>
                </a:lnTo>
                <a:lnTo>
                  <a:pt x="338995" y="510730"/>
                </a:lnTo>
                <a:lnTo>
                  <a:pt x="7144" y="510730"/>
                </a:lnTo>
                <a:close/>
              </a:path>
            </a:pathLst>
          </a:custGeom>
          <a:solidFill>
            <a:srgbClr val="E9B65C"/>
          </a:solidFill>
          <a:ln w="952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C52B6BE6-A1E6-4503-9C57-40BCCB0F81E2}"/>
              </a:ext>
            </a:extLst>
          </p:cNvPr>
          <p:cNvSpPr/>
          <p:nvPr/>
        </p:nvSpPr>
        <p:spPr>
          <a:xfrm>
            <a:off x="4600616" y="2890220"/>
            <a:ext cx="95261" cy="142892"/>
          </a:xfrm>
          <a:custGeom>
            <a:avLst/>
            <a:gdLst>
              <a:gd name="connsiteX0" fmla="*/ 7144 w 95250"/>
              <a:gd name="connsiteY0" fmla="*/ 7144 h 142875"/>
              <a:gd name="connsiteX1" fmla="*/ 93345 w 95250"/>
              <a:gd name="connsiteY1" fmla="*/ 7144 h 142875"/>
              <a:gd name="connsiteX2" fmla="*/ 93345 w 95250"/>
              <a:gd name="connsiteY2" fmla="*/ 138017 h 142875"/>
              <a:gd name="connsiteX3" fmla="*/ 7144 w 95250"/>
              <a:gd name="connsiteY3" fmla="*/ 138017 h 142875"/>
            </a:gdLst>
            <a:ahLst/>
            <a:cxnLst>
              <a:cxn ang="0">
                <a:pos x="connsiteX0" y="connsiteY0"/>
              </a:cxn>
              <a:cxn ang="0">
                <a:pos x="connsiteX1" y="connsiteY1"/>
              </a:cxn>
              <a:cxn ang="0">
                <a:pos x="connsiteX2" y="connsiteY2"/>
              </a:cxn>
              <a:cxn ang="0">
                <a:pos x="connsiteX3" y="connsiteY3"/>
              </a:cxn>
            </a:cxnLst>
            <a:rect l="l" t="t" r="r" b="b"/>
            <a:pathLst>
              <a:path w="95250" h="142875">
                <a:moveTo>
                  <a:pt x="7144" y="7144"/>
                </a:moveTo>
                <a:lnTo>
                  <a:pt x="93345" y="7144"/>
                </a:lnTo>
                <a:lnTo>
                  <a:pt x="93345" y="138017"/>
                </a:lnTo>
                <a:lnTo>
                  <a:pt x="7144" y="138017"/>
                </a:lnTo>
                <a:close/>
              </a:path>
            </a:pathLst>
          </a:custGeom>
          <a:solidFill>
            <a:srgbClr val="FAF4E8"/>
          </a:solidFill>
          <a:ln w="952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76655AA0-4E3B-4858-AAB5-AB3D3B0C46B4}"/>
              </a:ext>
            </a:extLst>
          </p:cNvPr>
          <p:cNvSpPr/>
          <p:nvPr/>
        </p:nvSpPr>
        <p:spPr>
          <a:xfrm>
            <a:off x="3807474" y="3377956"/>
            <a:ext cx="228626" cy="28578"/>
          </a:xfrm>
          <a:custGeom>
            <a:avLst/>
            <a:gdLst>
              <a:gd name="connsiteX0" fmla="*/ 7144 w 228600"/>
              <a:gd name="connsiteY0" fmla="*/ 7144 h 28575"/>
              <a:gd name="connsiteX1" fmla="*/ 222885 w 228600"/>
              <a:gd name="connsiteY1" fmla="*/ 7144 h 28575"/>
              <a:gd name="connsiteX2" fmla="*/ 222885 w 228600"/>
              <a:gd name="connsiteY2" fmla="*/ 23146 h 28575"/>
              <a:gd name="connsiteX3" fmla="*/ 7144 w 228600"/>
              <a:gd name="connsiteY3" fmla="*/ 23146 h 28575"/>
            </a:gdLst>
            <a:ahLst/>
            <a:cxnLst>
              <a:cxn ang="0">
                <a:pos x="connsiteX0" y="connsiteY0"/>
              </a:cxn>
              <a:cxn ang="0">
                <a:pos x="connsiteX1" y="connsiteY1"/>
              </a:cxn>
              <a:cxn ang="0">
                <a:pos x="connsiteX2" y="connsiteY2"/>
              </a:cxn>
              <a:cxn ang="0">
                <a:pos x="connsiteX3" y="connsiteY3"/>
              </a:cxn>
            </a:cxnLst>
            <a:rect l="l" t="t" r="r" b="b"/>
            <a:pathLst>
              <a:path w="228600" h="28575">
                <a:moveTo>
                  <a:pt x="7144" y="7144"/>
                </a:moveTo>
                <a:lnTo>
                  <a:pt x="222885" y="7144"/>
                </a:lnTo>
                <a:lnTo>
                  <a:pt x="222885" y="23146"/>
                </a:lnTo>
                <a:lnTo>
                  <a:pt x="7144" y="23146"/>
                </a:lnTo>
                <a:close/>
              </a:path>
            </a:pathLst>
          </a:custGeom>
          <a:solidFill>
            <a:srgbClr val="B68B40"/>
          </a:solidFill>
          <a:ln w="952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6ECFF319-22CD-44EA-9B4C-57CDDFF5E1B7}"/>
              </a:ext>
            </a:extLst>
          </p:cNvPr>
          <p:cNvSpPr/>
          <p:nvPr/>
        </p:nvSpPr>
        <p:spPr>
          <a:xfrm>
            <a:off x="3603139" y="3377956"/>
            <a:ext cx="342940" cy="28578"/>
          </a:xfrm>
          <a:custGeom>
            <a:avLst/>
            <a:gdLst>
              <a:gd name="connsiteX0" fmla="*/ 7144 w 342900"/>
              <a:gd name="connsiteY0" fmla="*/ 7144 h 28575"/>
              <a:gd name="connsiteX1" fmla="*/ 338995 w 342900"/>
              <a:gd name="connsiteY1" fmla="*/ 7144 h 28575"/>
              <a:gd name="connsiteX2" fmla="*/ 338995 w 342900"/>
              <a:gd name="connsiteY2" fmla="*/ 23146 h 28575"/>
              <a:gd name="connsiteX3" fmla="*/ 7144 w 342900"/>
              <a:gd name="connsiteY3" fmla="*/ 23146 h 28575"/>
            </a:gdLst>
            <a:ahLst/>
            <a:cxnLst>
              <a:cxn ang="0">
                <a:pos x="connsiteX0" y="connsiteY0"/>
              </a:cxn>
              <a:cxn ang="0">
                <a:pos x="connsiteX1" y="connsiteY1"/>
              </a:cxn>
              <a:cxn ang="0">
                <a:pos x="connsiteX2" y="connsiteY2"/>
              </a:cxn>
              <a:cxn ang="0">
                <a:pos x="connsiteX3" y="connsiteY3"/>
              </a:cxn>
            </a:cxnLst>
            <a:rect l="l" t="t" r="r" b="b"/>
            <a:pathLst>
              <a:path w="342900" h="28575">
                <a:moveTo>
                  <a:pt x="7144" y="7144"/>
                </a:moveTo>
                <a:lnTo>
                  <a:pt x="338995" y="7144"/>
                </a:lnTo>
                <a:lnTo>
                  <a:pt x="338995" y="23146"/>
                </a:lnTo>
                <a:lnTo>
                  <a:pt x="7144" y="23146"/>
                </a:lnTo>
                <a:close/>
              </a:path>
            </a:pathLst>
          </a:custGeom>
          <a:solidFill>
            <a:srgbClr val="C59A50"/>
          </a:solidFill>
          <a:ln w="952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56B9E573-6755-45B6-B70C-F69E25BA1B7B}"/>
              </a:ext>
            </a:extLst>
          </p:cNvPr>
          <p:cNvSpPr/>
          <p:nvPr/>
        </p:nvSpPr>
        <p:spPr>
          <a:xfrm>
            <a:off x="4226622" y="3377956"/>
            <a:ext cx="257205" cy="28578"/>
          </a:xfrm>
          <a:custGeom>
            <a:avLst/>
            <a:gdLst>
              <a:gd name="connsiteX0" fmla="*/ 7144 w 257175"/>
              <a:gd name="connsiteY0" fmla="*/ 7144 h 28575"/>
              <a:gd name="connsiteX1" fmla="*/ 258318 w 257175"/>
              <a:gd name="connsiteY1" fmla="*/ 7144 h 28575"/>
              <a:gd name="connsiteX2" fmla="*/ 258318 w 257175"/>
              <a:gd name="connsiteY2" fmla="*/ 23146 h 28575"/>
              <a:gd name="connsiteX3" fmla="*/ 7144 w 257175"/>
              <a:gd name="connsiteY3" fmla="*/ 23146 h 28575"/>
            </a:gdLst>
            <a:ahLst/>
            <a:cxnLst>
              <a:cxn ang="0">
                <a:pos x="connsiteX0" y="connsiteY0"/>
              </a:cxn>
              <a:cxn ang="0">
                <a:pos x="connsiteX1" y="connsiteY1"/>
              </a:cxn>
              <a:cxn ang="0">
                <a:pos x="connsiteX2" y="connsiteY2"/>
              </a:cxn>
              <a:cxn ang="0">
                <a:pos x="connsiteX3" y="connsiteY3"/>
              </a:cxn>
            </a:cxnLst>
            <a:rect l="l" t="t" r="r" b="b"/>
            <a:pathLst>
              <a:path w="257175" h="28575">
                <a:moveTo>
                  <a:pt x="7144" y="7144"/>
                </a:moveTo>
                <a:lnTo>
                  <a:pt x="258318" y="7144"/>
                </a:lnTo>
                <a:lnTo>
                  <a:pt x="258318" y="23146"/>
                </a:lnTo>
                <a:lnTo>
                  <a:pt x="7144" y="23146"/>
                </a:lnTo>
                <a:close/>
              </a:path>
            </a:pathLst>
          </a:custGeom>
          <a:solidFill>
            <a:srgbClr val="B68B40"/>
          </a:solidFill>
          <a:ln w="952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BC4B4805-1EFA-40B0-8CC1-6E8A39D3959E}"/>
              </a:ext>
            </a:extLst>
          </p:cNvPr>
          <p:cNvSpPr/>
          <p:nvPr/>
        </p:nvSpPr>
        <p:spPr>
          <a:xfrm>
            <a:off x="4022288" y="3377956"/>
            <a:ext cx="342940" cy="28578"/>
          </a:xfrm>
          <a:custGeom>
            <a:avLst/>
            <a:gdLst>
              <a:gd name="connsiteX0" fmla="*/ 7144 w 342900"/>
              <a:gd name="connsiteY0" fmla="*/ 7144 h 28575"/>
              <a:gd name="connsiteX1" fmla="*/ 338995 w 342900"/>
              <a:gd name="connsiteY1" fmla="*/ 7144 h 28575"/>
              <a:gd name="connsiteX2" fmla="*/ 338995 w 342900"/>
              <a:gd name="connsiteY2" fmla="*/ 23146 h 28575"/>
              <a:gd name="connsiteX3" fmla="*/ 7144 w 342900"/>
              <a:gd name="connsiteY3" fmla="*/ 23146 h 28575"/>
            </a:gdLst>
            <a:ahLst/>
            <a:cxnLst>
              <a:cxn ang="0">
                <a:pos x="connsiteX0" y="connsiteY0"/>
              </a:cxn>
              <a:cxn ang="0">
                <a:pos x="connsiteX1" y="connsiteY1"/>
              </a:cxn>
              <a:cxn ang="0">
                <a:pos x="connsiteX2" y="connsiteY2"/>
              </a:cxn>
              <a:cxn ang="0">
                <a:pos x="connsiteX3" y="connsiteY3"/>
              </a:cxn>
            </a:cxnLst>
            <a:rect l="l" t="t" r="r" b="b"/>
            <a:pathLst>
              <a:path w="342900" h="28575">
                <a:moveTo>
                  <a:pt x="7144" y="7144"/>
                </a:moveTo>
                <a:lnTo>
                  <a:pt x="338995" y="7144"/>
                </a:lnTo>
                <a:lnTo>
                  <a:pt x="338995" y="23146"/>
                </a:lnTo>
                <a:lnTo>
                  <a:pt x="7144" y="23146"/>
                </a:lnTo>
                <a:close/>
              </a:path>
            </a:pathLst>
          </a:custGeom>
          <a:solidFill>
            <a:srgbClr val="C59A50"/>
          </a:solidFill>
          <a:ln w="952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0B714EF1-0FF3-4FEE-994F-FC72852E4B3F}"/>
              </a:ext>
            </a:extLst>
          </p:cNvPr>
          <p:cNvSpPr/>
          <p:nvPr/>
        </p:nvSpPr>
        <p:spPr>
          <a:xfrm>
            <a:off x="4682160" y="3377956"/>
            <a:ext cx="466779" cy="28578"/>
          </a:xfrm>
          <a:custGeom>
            <a:avLst/>
            <a:gdLst>
              <a:gd name="connsiteX0" fmla="*/ 7144 w 466725"/>
              <a:gd name="connsiteY0" fmla="*/ 7144 h 28575"/>
              <a:gd name="connsiteX1" fmla="*/ 466535 w 466725"/>
              <a:gd name="connsiteY1" fmla="*/ 7144 h 28575"/>
              <a:gd name="connsiteX2" fmla="*/ 466535 w 466725"/>
              <a:gd name="connsiteY2" fmla="*/ 23146 h 28575"/>
              <a:gd name="connsiteX3" fmla="*/ 7144 w 466725"/>
              <a:gd name="connsiteY3" fmla="*/ 23146 h 28575"/>
            </a:gdLst>
            <a:ahLst/>
            <a:cxnLst>
              <a:cxn ang="0">
                <a:pos x="connsiteX0" y="connsiteY0"/>
              </a:cxn>
              <a:cxn ang="0">
                <a:pos x="connsiteX1" y="connsiteY1"/>
              </a:cxn>
              <a:cxn ang="0">
                <a:pos x="connsiteX2" y="connsiteY2"/>
              </a:cxn>
              <a:cxn ang="0">
                <a:pos x="connsiteX3" y="connsiteY3"/>
              </a:cxn>
            </a:cxnLst>
            <a:rect l="l" t="t" r="r" b="b"/>
            <a:pathLst>
              <a:path w="466725" h="28575">
                <a:moveTo>
                  <a:pt x="7144" y="7144"/>
                </a:moveTo>
                <a:lnTo>
                  <a:pt x="466535" y="7144"/>
                </a:lnTo>
                <a:lnTo>
                  <a:pt x="466535" y="23146"/>
                </a:lnTo>
                <a:lnTo>
                  <a:pt x="7144" y="23146"/>
                </a:lnTo>
                <a:close/>
              </a:path>
            </a:pathLst>
          </a:custGeom>
          <a:solidFill>
            <a:srgbClr val="B68B40"/>
          </a:solidFill>
          <a:ln w="952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56D4EF05-CB7F-491B-8C8E-AE97DD6F58EF}"/>
              </a:ext>
            </a:extLst>
          </p:cNvPr>
          <p:cNvSpPr/>
          <p:nvPr/>
        </p:nvSpPr>
        <p:spPr>
          <a:xfrm>
            <a:off x="4477825" y="3377956"/>
            <a:ext cx="342940" cy="28578"/>
          </a:xfrm>
          <a:custGeom>
            <a:avLst/>
            <a:gdLst>
              <a:gd name="connsiteX0" fmla="*/ 7144 w 342900"/>
              <a:gd name="connsiteY0" fmla="*/ 7144 h 28575"/>
              <a:gd name="connsiteX1" fmla="*/ 338995 w 342900"/>
              <a:gd name="connsiteY1" fmla="*/ 7144 h 28575"/>
              <a:gd name="connsiteX2" fmla="*/ 338995 w 342900"/>
              <a:gd name="connsiteY2" fmla="*/ 23146 h 28575"/>
              <a:gd name="connsiteX3" fmla="*/ 7144 w 342900"/>
              <a:gd name="connsiteY3" fmla="*/ 23146 h 28575"/>
            </a:gdLst>
            <a:ahLst/>
            <a:cxnLst>
              <a:cxn ang="0">
                <a:pos x="connsiteX0" y="connsiteY0"/>
              </a:cxn>
              <a:cxn ang="0">
                <a:pos x="connsiteX1" y="connsiteY1"/>
              </a:cxn>
              <a:cxn ang="0">
                <a:pos x="connsiteX2" y="connsiteY2"/>
              </a:cxn>
              <a:cxn ang="0">
                <a:pos x="connsiteX3" y="connsiteY3"/>
              </a:cxn>
            </a:cxnLst>
            <a:rect l="l" t="t" r="r" b="b"/>
            <a:pathLst>
              <a:path w="342900" h="28575">
                <a:moveTo>
                  <a:pt x="7144" y="7144"/>
                </a:moveTo>
                <a:lnTo>
                  <a:pt x="338995" y="7144"/>
                </a:lnTo>
                <a:lnTo>
                  <a:pt x="338995" y="23146"/>
                </a:lnTo>
                <a:lnTo>
                  <a:pt x="7144" y="23146"/>
                </a:lnTo>
                <a:close/>
              </a:path>
            </a:pathLst>
          </a:custGeom>
          <a:solidFill>
            <a:srgbClr val="C59A50"/>
          </a:solidFill>
          <a:ln w="952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69F0BEB0-DB02-41CB-BFD8-6757F3805920}"/>
              </a:ext>
            </a:extLst>
          </p:cNvPr>
          <p:cNvSpPr/>
          <p:nvPr/>
        </p:nvSpPr>
        <p:spPr>
          <a:xfrm>
            <a:off x="4911929" y="3063214"/>
            <a:ext cx="1057397" cy="1609911"/>
          </a:xfrm>
          <a:custGeom>
            <a:avLst/>
            <a:gdLst>
              <a:gd name="connsiteX0" fmla="*/ 7144 w 1057275"/>
              <a:gd name="connsiteY0" fmla="*/ 7144 h 1609725"/>
              <a:gd name="connsiteX1" fmla="*/ 1059561 w 1057275"/>
              <a:gd name="connsiteY1" fmla="*/ 7144 h 1609725"/>
              <a:gd name="connsiteX2" fmla="*/ 1059561 w 1057275"/>
              <a:gd name="connsiteY2" fmla="*/ 1604296 h 1609725"/>
              <a:gd name="connsiteX3" fmla="*/ 7144 w 1057275"/>
              <a:gd name="connsiteY3" fmla="*/ 1604296 h 1609725"/>
            </a:gdLst>
            <a:ahLst/>
            <a:cxnLst>
              <a:cxn ang="0">
                <a:pos x="connsiteX0" y="connsiteY0"/>
              </a:cxn>
              <a:cxn ang="0">
                <a:pos x="connsiteX1" y="connsiteY1"/>
              </a:cxn>
              <a:cxn ang="0">
                <a:pos x="connsiteX2" y="connsiteY2"/>
              </a:cxn>
              <a:cxn ang="0">
                <a:pos x="connsiteX3" y="connsiteY3"/>
              </a:cxn>
            </a:cxnLst>
            <a:rect l="l" t="t" r="r" b="b"/>
            <a:pathLst>
              <a:path w="1057275" h="1609725">
                <a:moveTo>
                  <a:pt x="7144" y="7144"/>
                </a:moveTo>
                <a:lnTo>
                  <a:pt x="1059561" y="7144"/>
                </a:lnTo>
                <a:lnTo>
                  <a:pt x="1059561" y="1604296"/>
                </a:lnTo>
                <a:lnTo>
                  <a:pt x="7144" y="1604296"/>
                </a:lnTo>
                <a:close/>
              </a:path>
            </a:pathLst>
          </a:custGeom>
          <a:solidFill>
            <a:srgbClr val="FAD186"/>
          </a:solidFill>
          <a:ln w="952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994C4181-7F8A-46F3-B914-6D48EA1AE7E7}"/>
              </a:ext>
            </a:extLst>
          </p:cNvPr>
          <p:cNvSpPr/>
          <p:nvPr/>
        </p:nvSpPr>
        <p:spPr>
          <a:xfrm>
            <a:off x="5964469" y="3063214"/>
            <a:ext cx="1057397" cy="1609911"/>
          </a:xfrm>
          <a:custGeom>
            <a:avLst/>
            <a:gdLst>
              <a:gd name="connsiteX0" fmla="*/ 7144 w 1057275"/>
              <a:gd name="connsiteY0" fmla="*/ 7144 h 1609725"/>
              <a:gd name="connsiteX1" fmla="*/ 1059561 w 1057275"/>
              <a:gd name="connsiteY1" fmla="*/ 7144 h 1609725"/>
              <a:gd name="connsiteX2" fmla="*/ 1059561 w 1057275"/>
              <a:gd name="connsiteY2" fmla="*/ 1604296 h 1609725"/>
              <a:gd name="connsiteX3" fmla="*/ 7144 w 1057275"/>
              <a:gd name="connsiteY3" fmla="*/ 1604296 h 1609725"/>
            </a:gdLst>
            <a:ahLst/>
            <a:cxnLst>
              <a:cxn ang="0">
                <a:pos x="connsiteX0" y="connsiteY0"/>
              </a:cxn>
              <a:cxn ang="0">
                <a:pos x="connsiteX1" y="connsiteY1"/>
              </a:cxn>
              <a:cxn ang="0">
                <a:pos x="connsiteX2" y="connsiteY2"/>
              </a:cxn>
              <a:cxn ang="0">
                <a:pos x="connsiteX3" y="connsiteY3"/>
              </a:cxn>
            </a:cxnLst>
            <a:rect l="l" t="t" r="r" b="b"/>
            <a:pathLst>
              <a:path w="1057275" h="1609725">
                <a:moveTo>
                  <a:pt x="7144" y="7144"/>
                </a:moveTo>
                <a:lnTo>
                  <a:pt x="1059561" y="7144"/>
                </a:lnTo>
                <a:lnTo>
                  <a:pt x="1059561" y="1604296"/>
                </a:lnTo>
                <a:lnTo>
                  <a:pt x="7144" y="1604296"/>
                </a:lnTo>
                <a:close/>
              </a:path>
            </a:pathLst>
          </a:custGeom>
          <a:solidFill>
            <a:srgbClr val="E9B65C"/>
          </a:solidFill>
          <a:ln w="952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16E7E265-E0C0-4AEB-9738-101EBF2E1540}"/>
              </a:ext>
            </a:extLst>
          </p:cNvPr>
          <p:cNvSpPr/>
          <p:nvPr/>
        </p:nvSpPr>
        <p:spPr>
          <a:xfrm>
            <a:off x="5301453" y="3063214"/>
            <a:ext cx="285783" cy="428675"/>
          </a:xfrm>
          <a:custGeom>
            <a:avLst/>
            <a:gdLst>
              <a:gd name="connsiteX0" fmla="*/ 7144 w 285750"/>
              <a:gd name="connsiteY0" fmla="*/ 7144 h 428625"/>
              <a:gd name="connsiteX1" fmla="*/ 280607 w 285750"/>
              <a:gd name="connsiteY1" fmla="*/ 7144 h 428625"/>
              <a:gd name="connsiteX2" fmla="*/ 280607 w 285750"/>
              <a:gd name="connsiteY2" fmla="*/ 422148 h 428625"/>
              <a:gd name="connsiteX3" fmla="*/ 7144 w 285750"/>
              <a:gd name="connsiteY3" fmla="*/ 422148 h 428625"/>
            </a:gdLst>
            <a:ahLst/>
            <a:cxnLst>
              <a:cxn ang="0">
                <a:pos x="connsiteX0" y="connsiteY0"/>
              </a:cxn>
              <a:cxn ang="0">
                <a:pos x="connsiteX1" y="connsiteY1"/>
              </a:cxn>
              <a:cxn ang="0">
                <a:pos x="connsiteX2" y="connsiteY2"/>
              </a:cxn>
              <a:cxn ang="0">
                <a:pos x="connsiteX3" y="connsiteY3"/>
              </a:cxn>
            </a:cxnLst>
            <a:rect l="l" t="t" r="r" b="b"/>
            <a:pathLst>
              <a:path w="285750" h="428625">
                <a:moveTo>
                  <a:pt x="7144" y="7144"/>
                </a:moveTo>
                <a:lnTo>
                  <a:pt x="280607" y="7144"/>
                </a:lnTo>
                <a:lnTo>
                  <a:pt x="280607" y="422148"/>
                </a:lnTo>
                <a:lnTo>
                  <a:pt x="7144" y="422148"/>
                </a:lnTo>
                <a:close/>
              </a:path>
            </a:pathLst>
          </a:custGeom>
          <a:solidFill>
            <a:srgbClr val="FAF4E8"/>
          </a:solidFill>
          <a:ln w="9525"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A613F325-2930-4034-8BDE-A54D341B7B68}"/>
              </a:ext>
            </a:extLst>
          </p:cNvPr>
          <p:cNvSpPr/>
          <p:nvPr/>
        </p:nvSpPr>
        <p:spPr>
          <a:xfrm>
            <a:off x="4911929" y="4640355"/>
            <a:ext cx="1057397" cy="28578"/>
          </a:xfrm>
          <a:custGeom>
            <a:avLst/>
            <a:gdLst>
              <a:gd name="connsiteX0" fmla="*/ 7144 w 1057275"/>
              <a:gd name="connsiteY0" fmla="*/ 7144 h 28575"/>
              <a:gd name="connsiteX1" fmla="*/ 1059561 w 1057275"/>
              <a:gd name="connsiteY1" fmla="*/ 7144 h 28575"/>
              <a:gd name="connsiteX2" fmla="*/ 1059561 w 1057275"/>
              <a:gd name="connsiteY2" fmla="*/ 27241 h 28575"/>
              <a:gd name="connsiteX3" fmla="*/ 7144 w 1057275"/>
              <a:gd name="connsiteY3" fmla="*/ 27241 h 28575"/>
            </a:gdLst>
            <a:ahLst/>
            <a:cxnLst>
              <a:cxn ang="0">
                <a:pos x="connsiteX0" y="connsiteY0"/>
              </a:cxn>
              <a:cxn ang="0">
                <a:pos x="connsiteX1" y="connsiteY1"/>
              </a:cxn>
              <a:cxn ang="0">
                <a:pos x="connsiteX2" y="connsiteY2"/>
              </a:cxn>
              <a:cxn ang="0">
                <a:pos x="connsiteX3" y="connsiteY3"/>
              </a:cxn>
            </a:cxnLst>
            <a:rect l="l" t="t" r="r" b="b"/>
            <a:pathLst>
              <a:path w="1057275" h="28575">
                <a:moveTo>
                  <a:pt x="7144" y="7144"/>
                </a:moveTo>
                <a:lnTo>
                  <a:pt x="1059561" y="7144"/>
                </a:lnTo>
                <a:lnTo>
                  <a:pt x="1059561" y="27241"/>
                </a:lnTo>
                <a:lnTo>
                  <a:pt x="7144" y="27241"/>
                </a:lnTo>
                <a:close/>
              </a:path>
            </a:pathLst>
          </a:custGeom>
          <a:solidFill>
            <a:srgbClr val="C59A50"/>
          </a:solidFill>
          <a:ln w="9525"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A839D2B5-C9AA-4CED-A7ED-F1D101E4403E}"/>
              </a:ext>
            </a:extLst>
          </p:cNvPr>
          <p:cNvSpPr/>
          <p:nvPr/>
        </p:nvSpPr>
        <p:spPr>
          <a:xfrm>
            <a:off x="5964469" y="4640355"/>
            <a:ext cx="1057397" cy="28578"/>
          </a:xfrm>
          <a:custGeom>
            <a:avLst/>
            <a:gdLst>
              <a:gd name="connsiteX0" fmla="*/ 7144 w 1057275"/>
              <a:gd name="connsiteY0" fmla="*/ 7144 h 28575"/>
              <a:gd name="connsiteX1" fmla="*/ 1059561 w 1057275"/>
              <a:gd name="connsiteY1" fmla="*/ 7144 h 28575"/>
              <a:gd name="connsiteX2" fmla="*/ 1059561 w 1057275"/>
              <a:gd name="connsiteY2" fmla="*/ 27241 h 28575"/>
              <a:gd name="connsiteX3" fmla="*/ 7144 w 1057275"/>
              <a:gd name="connsiteY3" fmla="*/ 27241 h 28575"/>
            </a:gdLst>
            <a:ahLst/>
            <a:cxnLst>
              <a:cxn ang="0">
                <a:pos x="connsiteX0" y="connsiteY0"/>
              </a:cxn>
              <a:cxn ang="0">
                <a:pos x="connsiteX1" y="connsiteY1"/>
              </a:cxn>
              <a:cxn ang="0">
                <a:pos x="connsiteX2" y="connsiteY2"/>
              </a:cxn>
              <a:cxn ang="0">
                <a:pos x="connsiteX3" y="connsiteY3"/>
              </a:cxn>
            </a:cxnLst>
            <a:rect l="l" t="t" r="r" b="b"/>
            <a:pathLst>
              <a:path w="1057275" h="28575">
                <a:moveTo>
                  <a:pt x="7144" y="7144"/>
                </a:moveTo>
                <a:lnTo>
                  <a:pt x="1059561" y="7144"/>
                </a:lnTo>
                <a:lnTo>
                  <a:pt x="1059561" y="27241"/>
                </a:lnTo>
                <a:lnTo>
                  <a:pt x="7144" y="27241"/>
                </a:lnTo>
                <a:close/>
              </a:path>
            </a:pathLst>
          </a:custGeom>
          <a:solidFill>
            <a:srgbClr val="B68B40"/>
          </a:solidFill>
          <a:ln w="952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D6F8DD5C-1C36-4B07-8B1D-65C2E7DAB7E6}"/>
              </a:ext>
            </a:extLst>
          </p:cNvPr>
          <p:cNvSpPr/>
          <p:nvPr/>
        </p:nvSpPr>
        <p:spPr>
          <a:xfrm>
            <a:off x="6598050" y="4529853"/>
            <a:ext cx="1933799" cy="133365"/>
          </a:xfrm>
          <a:custGeom>
            <a:avLst/>
            <a:gdLst>
              <a:gd name="connsiteX0" fmla="*/ 7144 w 1933575"/>
              <a:gd name="connsiteY0" fmla="*/ 7144 h 133350"/>
              <a:gd name="connsiteX1" fmla="*/ 1927479 w 1933575"/>
              <a:gd name="connsiteY1" fmla="*/ 7144 h 133350"/>
              <a:gd name="connsiteX2" fmla="*/ 1927479 w 1933575"/>
              <a:gd name="connsiteY2" fmla="*/ 132683 h 133350"/>
              <a:gd name="connsiteX3" fmla="*/ 7144 w 1933575"/>
              <a:gd name="connsiteY3" fmla="*/ 132683 h 133350"/>
            </a:gdLst>
            <a:ahLst/>
            <a:cxnLst>
              <a:cxn ang="0">
                <a:pos x="connsiteX0" y="connsiteY0"/>
              </a:cxn>
              <a:cxn ang="0">
                <a:pos x="connsiteX1" y="connsiteY1"/>
              </a:cxn>
              <a:cxn ang="0">
                <a:pos x="connsiteX2" y="connsiteY2"/>
              </a:cxn>
              <a:cxn ang="0">
                <a:pos x="connsiteX3" y="connsiteY3"/>
              </a:cxn>
            </a:cxnLst>
            <a:rect l="l" t="t" r="r" b="b"/>
            <a:pathLst>
              <a:path w="1933575" h="133350">
                <a:moveTo>
                  <a:pt x="7144" y="7144"/>
                </a:moveTo>
                <a:lnTo>
                  <a:pt x="1927479" y="7144"/>
                </a:lnTo>
                <a:lnTo>
                  <a:pt x="1927479" y="132683"/>
                </a:lnTo>
                <a:lnTo>
                  <a:pt x="7144" y="132683"/>
                </a:lnTo>
                <a:close/>
              </a:path>
            </a:pathLst>
          </a:custGeom>
          <a:solidFill>
            <a:srgbClr val="6E562C">
              <a:alpha val="80000"/>
            </a:srgbClr>
          </a:solidFill>
          <a:ln w="952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890C2EAD-CB3F-4D00-9348-59AC084FFCAB}"/>
              </a:ext>
            </a:extLst>
          </p:cNvPr>
          <p:cNvSpPr/>
          <p:nvPr/>
        </p:nvSpPr>
        <p:spPr>
          <a:xfrm>
            <a:off x="6428866" y="4452786"/>
            <a:ext cx="180996" cy="209574"/>
          </a:xfrm>
          <a:custGeom>
            <a:avLst/>
            <a:gdLst>
              <a:gd name="connsiteX0" fmla="*/ 7144 w 180975"/>
              <a:gd name="connsiteY0" fmla="*/ 7144 h 209550"/>
              <a:gd name="connsiteX1" fmla="*/ 176212 w 180975"/>
              <a:gd name="connsiteY1" fmla="*/ 7144 h 209550"/>
              <a:gd name="connsiteX2" fmla="*/ 176212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0"/>
                </a:lnTo>
                <a:lnTo>
                  <a:pt x="7144" y="209740"/>
                </a:lnTo>
                <a:close/>
              </a:path>
            </a:pathLst>
          </a:custGeom>
          <a:solidFill>
            <a:srgbClr val="C59A50"/>
          </a:solidFill>
          <a:ln w="952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4851E74B-B742-4BC3-8EF9-DB3E0F254E03}"/>
              </a:ext>
            </a:extLst>
          </p:cNvPr>
          <p:cNvSpPr/>
          <p:nvPr/>
        </p:nvSpPr>
        <p:spPr>
          <a:xfrm>
            <a:off x="6951755" y="4452786"/>
            <a:ext cx="180996" cy="209574"/>
          </a:xfrm>
          <a:custGeom>
            <a:avLst/>
            <a:gdLst>
              <a:gd name="connsiteX0" fmla="*/ 7144 w 180975"/>
              <a:gd name="connsiteY0" fmla="*/ 7144 h 209550"/>
              <a:gd name="connsiteX1" fmla="*/ 176212 w 180975"/>
              <a:gd name="connsiteY1" fmla="*/ 7144 h 209550"/>
              <a:gd name="connsiteX2" fmla="*/ 176212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0"/>
                </a:lnTo>
                <a:lnTo>
                  <a:pt x="7144" y="209740"/>
                </a:lnTo>
                <a:close/>
              </a:path>
            </a:pathLst>
          </a:custGeom>
          <a:solidFill>
            <a:srgbClr val="C59A50"/>
          </a:solidFill>
          <a:ln w="952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F0D88C8B-8834-4C57-B2DC-67E98FA8F40C}"/>
              </a:ext>
            </a:extLst>
          </p:cNvPr>
          <p:cNvSpPr/>
          <p:nvPr/>
        </p:nvSpPr>
        <p:spPr>
          <a:xfrm>
            <a:off x="6344370" y="4452786"/>
            <a:ext cx="180996" cy="209574"/>
          </a:xfrm>
          <a:custGeom>
            <a:avLst/>
            <a:gdLst>
              <a:gd name="connsiteX0" fmla="*/ 7144 w 180975"/>
              <a:gd name="connsiteY0" fmla="*/ 7144 h 209550"/>
              <a:gd name="connsiteX1" fmla="*/ 176212 w 180975"/>
              <a:gd name="connsiteY1" fmla="*/ 7144 h 209550"/>
              <a:gd name="connsiteX2" fmla="*/ 176212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0"/>
                </a:lnTo>
                <a:lnTo>
                  <a:pt x="7144" y="209740"/>
                </a:lnTo>
                <a:close/>
              </a:path>
            </a:pathLst>
          </a:custGeom>
          <a:solidFill>
            <a:srgbClr val="FAD186"/>
          </a:solidFill>
          <a:ln w="952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CB23C4F1-84F4-47CB-AA41-01203DE8314C}"/>
              </a:ext>
            </a:extLst>
          </p:cNvPr>
          <p:cNvSpPr/>
          <p:nvPr/>
        </p:nvSpPr>
        <p:spPr>
          <a:xfrm>
            <a:off x="6867163" y="4452786"/>
            <a:ext cx="180996" cy="209574"/>
          </a:xfrm>
          <a:custGeom>
            <a:avLst/>
            <a:gdLst>
              <a:gd name="connsiteX0" fmla="*/ 7144 w 180975"/>
              <a:gd name="connsiteY0" fmla="*/ 7144 h 209550"/>
              <a:gd name="connsiteX1" fmla="*/ 176212 w 180975"/>
              <a:gd name="connsiteY1" fmla="*/ 7144 h 209550"/>
              <a:gd name="connsiteX2" fmla="*/ 176212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0"/>
                </a:lnTo>
                <a:lnTo>
                  <a:pt x="7144" y="209740"/>
                </a:lnTo>
                <a:close/>
              </a:path>
            </a:pathLst>
          </a:custGeom>
          <a:solidFill>
            <a:srgbClr val="FAD186"/>
          </a:solidFill>
          <a:ln w="952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CA4ACF9D-3865-4B24-ADE1-F94B6598AD26}"/>
              </a:ext>
            </a:extLst>
          </p:cNvPr>
          <p:cNvSpPr/>
          <p:nvPr/>
        </p:nvSpPr>
        <p:spPr>
          <a:xfrm>
            <a:off x="7390050" y="4452786"/>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FAD186"/>
          </a:solidFill>
          <a:ln w="952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9619EB3D-6566-4A34-9124-18597017CF66}"/>
              </a:ext>
            </a:extLst>
          </p:cNvPr>
          <p:cNvSpPr/>
          <p:nvPr/>
        </p:nvSpPr>
        <p:spPr>
          <a:xfrm>
            <a:off x="7557424" y="4452786"/>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E9B964"/>
          </a:solidFill>
          <a:ln w="952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2080499E-44D5-42F7-AAE2-A9B69F8D04E2}"/>
              </a:ext>
            </a:extLst>
          </p:cNvPr>
          <p:cNvSpPr/>
          <p:nvPr/>
        </p:nvSpPr>
        <p:spPr>
          <a:xfrm>
            <a:off x="7995719" y="4452786"/>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B68B40"/>
          </a:solidFill>
          <a:ln w="952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2242E33B-0439-41F2-AC2B-44D75A1D56B3}"/>
              </a:ext>
            </a:extLst>
          </p:cNvPr>
          <p:cNvSpPr/>
          <p:nvPr/>
        </p:nvSpPr>
        <p:spPr>
          <a:xfrm>
            <a:off x="8518512" y="4452786"/>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B68B40"/>
          </a:solidFill>
          <a:ln w="952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701C404E-FE1A-4CCD-999E-2C9F45DB5BCD}"/>
              </a:ext>
            </a:extLst>
          </p:cNvPr>
          <p:cNvSpPr/>
          <p:nvPr/>
        </p:nvSpPr>
        <p:spPr>
          <a:xfrm>
            <a:off x="6344370" y="4452786"/>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FAD186"/>
          </a:solidFill>
          <a:ln w="952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43216E2F-CEC6-498D-82A0-A5FB2F1514DD}"/>
              </a:ext>
            </a:extLst>
          </p:cNvPr>
          <p:cNvSpPr/>
          <p:nvPr/>
        </p:nvSpPr>
        <p:spPr>
          <a:xfrm>
            <a:off x="7558281" y="4452786"/>
            <a:ext cx="1219341" cy="85735"/>
          </a:xfrm>
          <a:custGeom>
            <a:avLst/>
            <a:gdLst>
              <a:gd name="connsiteX0" fmla="*/ 7143 w 1219200"/>
              <a:gd name="connsiteY0" fmla="*/ 7144 h 85725"/>
              <a:gd name="connsiteX1" fmla="*/ 1220057 w 1219200"/>
              <a:gd name="connsiteY1" fmla="*/ 7144 h 85725"/>
              <a:gd name="connsiteX2" fmla="*/ 1220057 w 1219200"/>
              <a:gd name="connsiteY2" fmla="*/ 84201 h 85725"/>
              <a:gd name="connsiteX3" fmla="*/ 7143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3" y="7144"/>
                </a:moveTo>
                <a:lnTo>
                  <a:pt x="1220057" y="7144"/>
                </a:lnTo>
                <a:lnTo>
                  <a:pt x="1220057" y="84201"/>
                </a:lnTo>
                <a:lnTo>
                  <a:pt x="7143" y="84201"/>
                </a:lnTo>
                <a:close/>
              </a:path>
            </a:pathLst>
          </a:custGeom>
          <a:solidFill>
            <a:srgbClr val="E9B65C"/>
          </a:solidFill>
          <a:ln w="952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25388852-4B4F-4E46-B7C4-7D0483BA7139}"/>
              </a:ext>
            </a:extLst>
          </p:cNvPr>
          <p:cNvSpPr/>
          <p:nvPr/>
        </p:nvSpPr>
        <p:spPr>
          <a:xfrm>
            <a:off x="8080216" y="4452786"/>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E9B65C"/>
          </a:solidFill>
          <a:ln w="952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3744147C-B822-4103-ACF8-EFD596B6BEB6}"/>
              </a:ext>
            </a:extLst>
          </p:cNvPr>
          <p:cNvSpPr/>
          <p:nvPr/>
        </p:nvSpPr>
        <p:spPr>
          <a:xfrm>
            <a:off x="8603104" y="4452786"/>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E9B65C"/>
          </a:solidFill>
          <a:ln w="952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C9B880CC-A838-43BA-B9E2-84B21EBEF4DD}"/>
              </a:ext>
            </a:extLst>
          </p:cNvPr>
          <p:cNvSpPr/>
          <p:nvPr/>
        </p:nvSpPr>
        <p:spPr>
          <a:xfrm>
            <a:off x="6489166" y="3797200"/>
            <a:ext cx="666827" cy="647775"/>
          </a:xfrm>
          <a:custGeom>
            <a:avLst/>
            <a:gdLst>
              <a:gd name="connsiteX0" fmla="*/ 7144 w 666750"/>
              <a:gd name="connsiteY0" fmla="*/ 7144 h 647700"/>
              <a:gd name="connsiteX1" fmla="*/ 664464 w 666750"/>
              <a:gd name="connsiteY1" fmla="*/ 7144 h 647700"/>
              <a:gd name="connsiteX2" fmla="*/ 664464 w 666750"/>
              <a:gd name="connsiteY2" fmla="*/ 646652 h 647700"/>
              <a:gd name="connsiteX3" fmla="*/ 7144 w 666750"/>
              <a:gd name="connsiteY3" fmla="*/ 646652 h 647700"/>
            </a:gdLst>
            <a:ahLst/>
            <a:cxnLst>
              <a:cxn ang="0">
                <a:pos x="connsiteX0" y="connsiteY0"/>
              </a:cxn>
              <a:cxn ang="0">
                <a:pos x="connsiteX1" y="connsiteY1"/>
              </a:cxn>
              <a:cxn ang="0">
                <a:pos x="connsiteX2" y="connsiteY2"/>
              </a:cxn>
              <a:cxn ang="0">
                <a:pos x="connsiteX3" y="connsiteY3"/>
              </a:cxn>
            </a:cxnLst>
            <a:rect l="l" t="t" r="r" b="b"/>
            <a:pathLst>
              <a:path w="666750" h="647700">
                <a:moveTo>
                  <a:pt x="7144" y="7144"/>
                </a:moveTo>
                <a:lnTo>
                  <a:pt x="664464" y="7144"/>
                </a:lnTo>
                <a:lnTo>
                  <a:pt x="664464" y="646652"/>
                </a:lnTo>
                <a:lnTo>
                  <a:pt x="7144" y="646652"/>
                </a:lnTo>
                <a:close/>
              </a:path>
            </a:pathLst>
          </a:custGeom>
          <a:solidFill>
            <a:srgbClr val="FAD186"/>
          </a:solidFill>
          <a:ln w="952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7A042305-3969-4839-8ACD-F5C4D4383B17}"/>
              </a:ext>
            </a:extLst>
          </p:cNvPr>
          <p:cNvSpPr/>
          <p:nvPr/>
        </p:nvSpPr>
        <p:spPr>
          <a:xfrm>
            <a:off x="7146563" y="3797200"/>
            <a:ext cx="666827" cy="647775"/>
          </a:xfrm>
          <a:custGeom>
            <a:avLst/>
            <a:gdLst>
              <a:gd name="connsiteX0" fmla="*/ 7144 w 666750"/>
              <a:gd name="connsiteY0" fmla="*/ 7144 h 647700"/>
              <a:gd name="connsiteX1" fmla="*/ 664464 w 666750"/>
              <a:gd name="connsiteY1" fmla="*/ 7144 h 647700"/>
              <a:gd name="connsiteX2" fmla="*/ 664464 w 666750"/>
              <a:gd name="connsiteY2" fmla="*/ 646652 h 647700"/>
              <a:gd name="connsiteX3" fmla="*/ 7144 w 666750"/>
              <a:gd name="connsiteY3" fmla="*/ 646652 h 647700"/>
            </a:gdLst>
            <a:ahLst/>
            <a:cxnLst>
              <a:cxn ang="0">
                <a:pos x="connsiteX0" y="connsiteY0"/>
              </a:cxn>
              <a:cxn ang="0">
                <a:pos x="connsiteX1" y="connsiteY1"/>
              </a:cxn>
              <a:cxn ang="0">
                <a:pos x="connsiteX2" y="connsiteY2"/>
              </a:cxn>
              <a:cxn ang="0">
                <a:pos x="connsiteX3" y="connsiteY3"/>
              </a:cxn>
            </a:cxnLst>
            <a:rect l="l" t="t" r="r" b="b"/>
            <a:pathLst>
              <a:path w="666750" h="647700">
                <a:moveTo>
                  <a:pt x="7144" y="7144"/>
                </a:moveTo>
                <a:lnTo>
                  <a:pt x="664464" y="7144"/>
                </a:lnTo>
                <a:lnTo>
                  <a:pt x="664464" y="646652"/>
                </a:lnTo>
                <a:lnTo>
                  <a:pt x="7144" y="646652"/>
                </a:lnTo>
                <a:close/>
              </a:path>
            </a:pathLst>
          </a:custGeom>
          <a:solidFill>
            <a:srgbClr val="E9B65C"/>
          </a:solidFill>
          <a:ln w="952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22D00BEC-DBE3-461D-8E37-5DB70E9A4A39}"/>
              </a:ext>
            </a:extLst>
          </p:cNvPr>
          <p:cNvSpPr/>
          <p:nvPr/>
        </p:nvSpPr>
        <p:spPr>
          <a:xfrm>
            <a:off x="6489166" y="3877219"/>
            <a:ext cx="428675" cy="85735"/>
          </a:xfrm>
          <a:custGeom>
            <a:avLst/>
            <a:gdLst>
              <a:gd name="connsiteX0" fmla="*/ 7144 w 428625"/>
              <a:gd name="connsiteY0" fmla="*/ 7144 h 85725"/>
              <a:gd name="connsiteX1" fmla="*/ 427482 w 428625"/>
              <a:gd name="connsiteY1" fmla="*/ 7144 h 85725"/>
              <a:gd name="connsiteX2" fmla="*/ 427482 w 428625"/>
              <a:gd name="connsiteY2" fmla="*/ 87344 h 85725"/>
              <a:gd name="connsiteX3" fmla="*/ 7144 w 428625"/>
              <a:gd name="connsiteY3" fmla="*/ 87344 h 85725"/>
            </a:gdLst>
            <a:ahLst/>
            <a:cxnLst>
              <a:cxn ang="0">
                <a:pos x="connsiteX0" y="connsiteY0"/>
              </a:cxn>
              <a:cxn ang="0">
                <a:pos x="connsiteX1" y="connsiteY1"/>
              </a:cxn>
              <a:cxn ang="0">
                <a:pos x="connsiteX2" y="connsiteY2"/>
              </a:cxn>
              <a:cxn ang="0">
                <a:pos x="connsiteX3" y="connsiteY3"/>
              </a:cxn>
            </a:cxnLst>
            <a:rect l="l" t="t" r="r" b="b"/>
            <a:pathLst>
              <a:path w="428625" h="85725">
                <a:moveTo>
                  <a:pt x="7144" y="7144"/>
                </a:moveTo>
                <a:lnTo>
                  <a:pt x="427482" y="7144"/>
                </a:lnTo>
                <a:lnTo>
                  <a:pt x="427482" y="87344"/>
                </a:lnTo>
                <a:lnTo>
                  <a:pt x="7144" y="87344"/>
                </a:lnTo>
                <a:close/>
              </a:path>
            </a:pathLst>
          </a:custGeom>
          <a:solidFill>
            <a:srgbClr val="FAF4E8"/>
          </a:solidFill>
          <a:ln w="952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AA77F9D2-B3B0-49B8-84AF-040136D5592A}"/>
              </a:ext>
            </a:extLst>
          </p:cNvPr>
          <p:cNvSpPr/>
          <p:nvPr/>
        </p:nvSpPr>
        <p:spPr>
          <a:xfrm>
            <a:off x="6699312" y="3877219"/>
            <a:ext cx="104787" cy="85735"/>
          </a:xfrm>
          <a:custGeom>
            <a:avLst/>
            <a:gdLst>
              <a:gd name="connsiteX0" fmla="*/ 7144 w 104775"/>
              <a:gd name="connsiteY0" fmla="*/ 7144 h 85725"/>
              <a:gd name="connsiteX1" fmla="*/ 98774 w 104775"/>
              <a:gd name="connsiteY1" fmla="*/ 7144 h 85725"/>
              <a:gd name="connsiteX2" fmla="*/ 98774 w 104775"/>
              <a:gd name="connsiteY2" fmla="*/ 87344 h 85725"/>
              <a:gd name="connsiteX3" fmla="*/ 7144 w 104775"/>
              <a:gd name="connsiteY3" fmla="*/ 87344 h 85725"/>
            </a:gdLst>
            <a:ahLst/>
            <a:cxnLst>
              <a:cxn ang="0">
                <a:pos x="connsiteX0" y="connsiteY0"/>
              </a:cxn>
              <a:cxn ang="0">
                <a:pos x="connsiteX1" y="connsiteY1"/>
              </a:cxn>
              <a:cxn ang="0">
                <a:pos x="connsiteX2" y="connsiteY2"/>
              </a:cxn>
              <a:cxn ang="0">
                <a:pos x="connsiteX3" y="connsiteY3"/>
              </a:cxn>
            </a:cxnLst>
            <a:rect l="l" t="t" r="r" b="b"/>
            <a:pathLst>
              <a:path w="104775" h="85725">
                <a:moveTo>
                  <a:pt x="7144" y="7144"/>
                </a:moveTo>
                <a:lnTo>
                  <a:pt x="98774" y="7144"/>
                </a:lnTo>
                <a:lnTo>
                  <a:pt x="98774" y="87344"/>
                </a:lnTo>
                <a:lnTo>
                  <a:pt x="7144" y="87344"/>
                </a:lnTo>
                <a:close/>
              </a:path>
            </a:pathLst>
          </a:custGeom>
          <a:solidFill>
            <a:srgbClr val="C59A50"/>
          </a:solidFill>
          <a:ln w="952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2D0B35CF-FA8E-4263-98E4-3BAF707D7F5C}"/>
              </a:ext>
            </a:extLst>
          </p:cNvPr>
          <p:cNvSpPr/>
          <p:nvPr/>
        </p:nvSpPr>
        <p:spPr>
          <a:xfrm>
            <a:off x="6814007" y="3877219"/>
            <a:ext cx="104787" cy="85735"/>
          </a:xfrm>
          <a:custGeom>
            <a:avLst/>
            <a:gdLst>
              <a:gd name="connsiteX0" fmla="*/ 7144 w 104775"/>
              <a:gd name="connsiteY0" fmla="*/ 7144 h 85725"/>
              <a:gd name="connsiteX1" fmla="*/ 102585 w 104775"/>
              <a:gd name="connsiteY1" fmla="*/ 7144 h 85725"/>
              <a:gd name="connsiteX2" fmla="*/ 102585 w 104775"/>
              <a:gd name="connsiteY2" fmla="*/ 87344 h 85725"/>
              <a:gd name="connsiteX3" fmla="*/ 7144 w 104775"/>
              <a:gd name="connsiteY3" fmla="*/ 87344 h 85725"/>
            </a:gdLst>
            <a:ahLst/>
            <a:cxnLst>
              <a:cxn ang="0">
                <a:pos x="connsiteX0" y="connsiteY0"/>
              </a:cxn>
              <a:cxn ang="0">
                <a:pos x="connsiteX1" y="connsiteY1"/>
              </a:cxn>
              <a:cxn ang="0">
                <a:pos x="connsiteX2" y="connsiteY2"/>
              </a:cxn>
              <a:cxn ang="0">
                <a:pos x="connsiteX3" y="connsiteY3"/>
              </a:cxn>
            </a:cxnLst>
            <a:rect l="l" t="t" r="r" b="b"/>
            <a:pathLst>
              <a:path w="104775" h="85725">
                <a:moveTo>
                  <a:pt x="7144" y="7144"/>
                </a:moveTo>
                <a:lnTo>
                  <a:pt x="102585" y="7144"/>
                </a:lnTo>
                <a:lnTo>
                  <a:pt x="102585" y="87344"/>
                </a:lnTo>
                <a:lnTo>
                  <a:pt x="7144" y="87344"/>
                </a:lnTo>
                <a:close/>
              </a:path>
            </a:pathLst>
          </a:custGeom>
          <a:solidFill>
            <a:srgbClr val="C59A50"/>
          </a:solidFill>
          <a:ln w="952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A058EC86-F22E-41F4-8E92-BA7B710D15D4}"/>
              </a:ext>
            </a:extLst>
          </p:cNvPr>
          <p:cNvSpPr/>
          <p:nvPr/>
        </p:nvSpPr>
        <p:spPr>
          <a:xfrm>
            <a:off x="6489166" y="4436782"/>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934E0CF0-BF78-4624-A257-3E56447BC77D}"/>
              </a:ext>
            </a:extLst>
          </p:cNvPr>
          <p:cNvSpPr/>
          <p:nvPr/>
        </p:nvSpPr>
        <p:spPr>
          <a:xfrm>
            <a:off x="7146563" y="4436782"/>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F402F87E-28E9-4A0D-80D7-EA66196D99B5}"/>
              </a:ext>
            </a:extLst>
          </p:cNvPr>
          <p:cNvSpPr/>
          <p:nvPr/>
        </p:nvSpPr>
        <p:spPr>
          <a:xfrm>
            <a:off x="6489166" y="3143137"/>
            <a:ext cx="666827" cy="647775"/>
          </a:xfrm>
          <a:custGeom>
            <a:avLst/>
            <a:gdLst>
              <a:gd name="connsiteX0" fmla="*/ 7144 w 666750"/>
              <a:gd name="connsiteY0" fmla="*/ 7144 h 647700"/>
              <a:gd name="connsiteX1" fmla="*/ 664464 w 666750"/>
              <a:gd name="connsiteY1" fmla="*/ 7144 h 647700"/>
              <a:gd name="connsiteX2" fmla="*/ 664464 w 666750"/>
              <a:gd name="connsiteY2" fmla="*/ 646653 h 647700"/>
              <a:gd name="connsiteX3" fmla="*/ 7144 w 666750"/>
              <a:gd name="connsiteY3" fmla="*/ 646653 h 647700"/>
            </a:gdLst>
            <a:ahLst/>
            <a:cxnLst>
              <a:cxn ang="0">
                <a:pos x="connsiteX0" y="connsiteY0"/>
              </a:cxn>
              <a:cxn ang="0">
                <a:pos x="connsiteX1" y="connsiteY1"/>
              </a:cxn>
              <a:cxn ang="0">
                <a:pos x="connsiteX2" y="connsiteY2"/>
              </a:cxn>
              <a:cxn ang="0">
                <a:pos x="connsiteX3" y="connsiteY3"/>
              </a:cxn>
            </a:cxnLst>
            <a:rect l="l" t="t" r="r" b="b"/>
            <a:pathLst>
              <a:path w="666750" h="647700">
                <a:moveTo>
                  <a:pt x="7144" y="7144"/>
                </a:moveTo>
                <a:lnTo>
                  <a:pt x="664464" y="7144"/>
                </a:lnTo>
                <a:lnTo>
                  <a:pt x="664464" y="646653"/>
                </a:lnTo>
                <a:lnTo>
                  <a:pt x="7144" y="646653"/>
                </a:lnTo>
                <a:close/>
              </a:path>
            </a:pathLst>
          </a:custGeom>
          <a:solidFill>
            <a:srgbClr val="FAD186"/>
          </a:solidFill>
          <a:ln w="9525"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8698C748-4192-4E84-B2FF-2AA63A31A22E}"/>
              </a:ext>
            </a:extLst>
          </p:cNvPr>
          <p:cNvSpPr/>
          <p:nvPr/>
        </p:nvSpPr>
        <p:spPr>
          <a:xfrm>
            <a:off x="7146563" y="3143137"/>
            <a:ext cx="666827" cy="647775"/>
          </a:xfrm>
          <a:custGeom>
            <a:avLst/>
            <a:gdLst>
              <a:gd name="connsiteX0" fmla="*/ 7144 w 666750"/>
              <a:gd name="connsiteY0" fmla="*/ 7144 h 647700"/>
              <a:gd name="connsiteX1" fmla="*/ 664464 w 666750"/>
              <a:gd name="connsiteY1" fmla="*/ 7144 h 647700"/>
              <a:gd name="connsiteX2" fmla="*/ 664464 w 666750"/>
              <a:gd name="connsiteY2" fmla="*/ 646653 h 647700"/>
              <a:gd name="connsiteX3" fmla="*/ 7144 w 666750"/>
              <a:gd name="connsiteY3" fmla="*/ 646653 h 647700"/>
            </a:gdLst>
            <a:ahLst/>
            <a:cxnLst>
              <a:cxn ang="0">
                <a:pos x="connsiteX0" y="connsiteY0"/>
              </a:cxn>
              <a:cxn ang="0">
                <a:pos x="connsiteX1" y="connsiteY1"/>
              </a:cxn>
              <a:cxn ang="0">
                <a:pos x="connsiteX2" y="connsiteY2"/>
              </a:cxn>
              <a:cxn ang="0">
                <a:pos x="connsiteX3" y="connsiteY3"/>
              </a:cxn>
            </a:cxnLst>
            <a:rect l="l" t="t" r="r" b="b"/>
            <a:pathLst>
              <a:path w="666750" h="647700">
                <a:moveTo>
                  <a:pt x="7144" y="7144"/>
                </a:moveTo>
                <a:lnTo>
                  <a:pt x="664464" y="7144"/>
                </a:lnTo>
                <a:lnTo>
                  <a:pt x="664464" y="646653"/>
                </a:lnTo>
                <a:lnTo>
                  <a:pt x="7144" y="646653"/>
                </a:lnTo>
                <a:close/>
              </a:path>
            </a:pathLst>
          </a:custGeom>
          <a:solidFill>
            <a:srgbClr val="E9B65C"/>
          </a:solidFill>
          <a:ln w="9525"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C5A8C1F2-9165-43B3-B3D0-8CEB67B2C179}"/>
              </a:ext>
            </a:extLst>
          </p:cNvPr>
          <p:cNvSpPr/>
          <p:nvPr/>
        </p:nvSpPr>
        <p:spPr>
          <a:xfrm>
            <a:off x="6489166" y="3223156"/>
            <a:ext cx="428675" cy="85735"/>
          </a:xfrm>
          <a:custGeom>
            <a:avLst/>
            <a:gdLst>
              <a:gd name="connsiteX0" fmla="*/ 7144 w 428625"/>
              <a:gd name="connsiteY0" fmla="*/ 7144 h 85725"/>
              <a:gd name="connsiteX1" fmla="*/ 427482 w 428625"/>
              <a:gd name="connsiteY1" fmla="*/ 7144 h 85725"/>
              <a:gd name="connsiteX2" fmla="*/ 427482 w 428625"/>
              <a:gd name="connsiteY2" fmla="*/ 87344 h 85725"/>
              <a:gd name="connsiteX3" fmla="*/ 7144 w 428625"/>
              <a:gd name="connsiteY3" fmla="*/ 87344 h 85725"/>
            </a:gdLst>
            <a:ahLst/>
            <a:cxnLst>
              <a:cxn ang="0">
                <a:pos x="connsiteX0" y="connsiteY0"/>
              </a:cxn>
              <a:cxn ang="0">
                <a:pos x="connsiteX1" y="connsiteY1"/>
              </a:cxn>
              <a:cxn ang="0">
                <a:pos x="connsiteX2" y="connsiteY2"/>
              </a:cxn>
              <a:cxn ang="0">
                <a:pos x="connsiteX3" y="connsiteY3"/>
              </a:cxn>
            </a:cxnLst>
            <a:rect l="l" t="t" r="r" b="b"/>
            <a:pathLst>
              <a:path w="428625" h="85725">
                <a:moveTo>
                  <a:pt x="7144" y="7144"/>
                </a:moveTo>
                <a:lnTo>
                  <a:pt x="427482" y="7144"/>
                </a:lnTo>
                <a:lnTo>
                  <a:pt x="427482" y="87344"/>
                </a:lnTo>
                <a:lnTo>
                  <a:pt x="7144" y="87344"/>
                </a:lnTo>
                <a:close/>
              </a:path>
            </a:pathLst>
          </a:custGeom>
          <a:solidFill>
            <a:srgbClr val="FAF4E8"/>
          </a:solidFill>
          <a:ln w="9525"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B8A34367-6069-432B-8A6B-614765901A1F}"/>
              </a:ext>
            </a:extLst>
          </p:cNvPr>
          <p:cNvSpPr/>
          <p:nvPr/>
        </p:nvSpPr>
        <p:spPr>
          <a:xfrm>
            <a:off x="6699312" y="3223156"/>
            <a:ext cx="104787" cy="85735"/>
          </a:xfrm>
          <a:custGeom>
            <a:avLst/>
            <a:gdLst>
              <a:gd name="connsiteX0" fmla="*/ 7144 w 104775"/>
              <a:gd name="connsiteY0" fmla="*/ 7144 h 85725"/>
              <a:gd name="connsiteX1" fmla="*/ 98774 w 104775"/>
              <a:gd name="connsiteY1" fmla="*/ 7144 h 85725"/>
              <a:gd name="connsiteX2" fmla="*/ 98774 w 104775"/>
              <a:gd name="connsiteY2" fmla="*/ 87344 h 85725"/>
              <a:gd name="connsiteX3" fmla="*/ 7144 w 104775"/>
              <a:gd name="connsiteY3" fmla="*/ 87344 h 85725"/>
            </a:gdLst>
            <a:ahLst/>
            <a:cxnLst>
              <a:cxn ang="0">
                <a:pos x="connsiteX0" y="connsiteY0"/>
              </a:cxn>
              <a:cxn ang="0">
                <a:pos x="connsiteX1" y="connsiteY1"/>
              </a:cxn>
              <a:cxn ang="0">
                <a:pos x="connsiteX2" y="connsiteY2"/>
              </a:cxn>
              <a:cxn ang="0">
                <a:pos x="connsiteX3" y="connsiteY3"/>
              </a:cxn>
            </a:cxnLst>
            <a:rect l="l" t="t" r="r" b="b"/>
            <a:pathLst>
              <a:path w="104775" h="85725">
                <a:moveTo>
                  <a:pt x="7144" y="7144"/>
                </a:moveTo>
                <a:lnTo>
                  <a:pt x="98774" y="7144"/>
                </a:lnTo>
                <a:lnTo>
                  <a:pt x="98774" y="87344"/>
                </a:lnTo>
                <a:lnTo>
                  <a:pt x="7144" y="87344"/>
                </a:lnTo>
                <a:close/>
              </a:path>
            </a:pathLst>
          </a:custGeom>
          <a:solidFill>
            <a:srgbClr val="C59A50"/>
          </a:solidFill>
          <a:ln w="9525"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60C9973B-CEC1-43C0-BBB6-DAE187A3AF08}"/>
              </a:ext>
            </a:extLst>
          </p:cNvPr>
          <p:cNvSpPr/>
          <p:nvPr/>
        </p:nvSpPr>
        <p:spPr>
          <a:xfrm>
            <a:off x="6814007" y="3223156"/>
            <a:ext cx="104787" cy="85735"/>
          </a:xfrm>
          <a:custGeom>
            <a:avLst/>
            <a:gdLst>
              <a:gd name="connsiteX0" fmla="*/ 7144 w 104775"/>
              <a:gd name="connsiteY0" fmla="*/ 7144 h 85725"/>
              <a:gd name="connsiteX1" fmla="*/ 102585 w 104775"/>
              <a:gd name="connsiteY1" fmla="*/ 7144 h 85725"/>
              <a:gd name="connsiteX2" fmla="*/ 102585 w 104775"/>
              <a:gd name="connsiteY2" fmla="*/ 87344 h 85725"/>
              <a:gd name="connsiteX3" fmla="*/ 7144 w 104775"/>
              <a:gd name="connsiteY3" fmla="*/ 87344 h 85725"/>
            </a:gdLst>
            <a:ahLst/>
            <a:cxnLst>
              <a:cxn ang="0">
                <a:pos x="connsiteX0" y="connsiteY0"/>
              </a:cxn>
              <a:cxn ang="0">
                <a:pos x="connsiteX1" y="connsiteY1"/>
              </a:cxn>
              <a:cxn ang="0">
                <a:pos x="connsiteX2" y="connsiteY2"/>
              </a:cxn>
              <a:cxn ang="0">
                <a:pos x="connsiteX3" y="connsiteY3"/>
              </a:cxn>
            </a:cxnLst>
            <a:rect l="l" t="t" r="r" b="b"/>
            <a:pathLst>
              <a:path w="104775" h="85725">
                <a:moveTo>
                  <a:pt x="7144" y="7144"/>
                </a:moveTo>
                <a:lnTo>
                  <a:pt x="102585" y="7144"/>
                </a:lnTo>
                <a:lnTo>
                  <a:pt x="102585" y="87344"/>
                </a:lnTo>
                <a:lnTo>
                  <a:pt x="7144" y="87344"/>
                </a:lnTo>
                <a:close/>
              </a:path>
            </a:pathLst>
          </a:custGeom>
          <a:solidFill>
            <a:srgbClr val="C59A50"/>
          </a:solidFill>
          <a:ln w="9525"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F8E4EB3C-B51A-4A5E-A1CB-8265E4294617}"/>
              </a:ext>
            </a:extLst>
          </p:cNvPr>
          <p:cNvSpPr/>
          <p:nvPr/>
        </p:nvSpPr>
        <p:spPr>
          <a:xfrm>
            <a:off x="6489166" y="3782720"/>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B66FBF3C-4374-4E60-A7CB-C2CFB793D96C}"/>
              </a:ext>
            </a:extLst>
          </p:cNvPr>
          <p:cNvSpPr/>
          <p:nvPr/>
        </p:nvSpPr>
        <p:spPr>
          <a:xfrm>
            <a:off x="7146563" y="3782720"/>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AE9814B4-E2E9-4195-91E0-17EF3E6FD1B2}"/>
              </a:ext>
            </a:extLst>
          </p:cNvPr>
          <p:cNvSpPr/>
          <p:nvPr/>
        </p:nvSpPr>
        <p:spPr>
          <a:xfrm>
            <a:off x="7312603" y="3797200"/>
            <a:ext cx="666827" cy="647775"/>
          </a:xfrm>
          <a:custGeom>
            <a:avLst/>
            <a:gdLst>
              <a:gd name="connsiteX0" fmla="*/ 7144 w 666750"/>
              <a:gd name="connsiteY0" fmla="*/ 7144 h 647700"/>
              <a:gd name="connsiteX1" fmla="*/ 664464 w 666750"/>
              <a:gd name="connsiteY1" fmla="*/ 7144 h 647700"/>
              <a:gd name="connsiteX2" fmla="*/ 664464 w 666750"/>
              <a:gd name="connsiteY2" fmla="*/ 646652 h 647700"/>
              <a:gd name="connsiteX3" fmla="*/ 7144 w 666750"/>
              <a:gd name="connsiteY3" fmla="*/ 646652 h 647700"/>
            </a:gdLst>
            <a:ahLst/>
            <a:cxnLst>
              <a:cxn ang="0">
                <a:pos x="connsiteX0" y="connsiteY0"/>
              </a:cxn>
              <a:cxn ang="0">
                <a:pos x="connsiteX1" y="connsiteY1"/>
              </a:cxn>
              <a:cxn ang="0">
                <a:pos x="connsiteX2" y="connsiteY2"/>
              </a:cxn>
              <a:cxn ang="0">
                <a:pos x="connsiteX3" y="connsiteY3"/>
              </a:cxn>
            </a:cxnLst>
            <a:rect l="l" t="t" r="r" b="b"/>
            <a:pathLst>
              <a:path w="666750" h="647700">
                <a:moveTo>
                  <a:pt x="7144" y="7144"/>
                </a:moveTo>
                <a:lnTo>
                  <a:pt x="664464" y="7144"/>
                </a:lnTo>
                <a:lnTo>
                  <a:pt x="664464" y="646652"/>
                </a:lnTo>
                <a:lnTo>
                  <a:pt x="7144" y="646652"/>
                </a:lnTo>
                <a:close/>
              </a:path>
            </a:pathLst>
          </a:custGeom>
          <a:solidFill>
            <a:srgbClr val="FAD186"/>
          </a:solidFill>
          <a:ln w="9525"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0B4A4450-1266-4CAF-9E05-83275B85AF4E}"/>
              </a:ext>
            </a:extLst>
          </p:cNvPr>
          <p:cNvSpPr/>
          <p:nvPr/>
        </p:nvSpPr>
        <p:spPr>
          <a:xfrm>
            <a:off x="7970094" y="3797200"/>
            <a:ext cx="666827" cy="647775"/>
          </a:xfrm>
          <a:custGeom>
            <a:avLst/>
            <a:gdLst>
              <a:gd name="connsiteX0" fmla="*/ 7144 w 666750"/>
              <a:gd name="connsiteY0" fmla="*/ 7144 h 647700"/>
              <a:gd name="connsiteX1" fmla="*/ 664464 w 666750"/>
              <a:gd name="connsiteY1" fmla="*/ 7144 h 647700"/>
              <a:gd name="connsiteX2" fmla="*/ 664464 w 666750"/>
              <a:gd name="connsiteY2" fmla="*/ 646652 h 647700"/>
              <a:gd name="connsiteX3" fmla="*/ 7144 w 666750"/>
              <a:gd name="connsiteY3" fmla="*/ 646652 h 647700"/>
            </a:gdLst>
            <a:ahLst/>
            <a:cxnLst>
              <a:cxn ang="0">
                <a:pos x="connsiteX0" y="connsiteY0"/>
              </a:cxn>
              <a:cxn ang="0">
                <a:pos x="connsiteX1" y="connsiteY1"/>
              </a:cxn>
              <a:cxn ang="0">
                <a:pos x="connsiteX2" y="connsiteY2"/>
              </a:cxn>
              <a:cxn ang="0">
                <a:pos x="connsiteX3" y="connsiteY3"/>
              </a:cxn>
            </a:cxnLst>
            <a:rect l="l" t="t" r="r" b="b"/>
            <a:pathLst>
              <a:path w="666750" h="647700">
                <a:moveTo>
                  <a:pt x="7144" y="7144"/>
                </a:moveTo>
                <a:lnTo>
                  <a:pt x="664464" y="7144"/>
                </a:lnTo>
                <a:lnTo>
                  <a:pt x="664464" y="646652"/>
                </a:lnTo>
                <a:lnTo>
                  <a:pt x="7144" y="646652"/>
                </a:lnTo>
                <a:close/>
              </a:path>
            </a:pathLst>
          </a:custGeom>
          <a:solidFill>
            <a:srgbClr val="E9B65C"/>
          </a:solidFill>
          <a:ln w="9525"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3B7A64E7-13A2-4810-B4CA-3A8E53C4288B}"/>
              </a:ext>
            </a:extLst>
          </p:cNvPr>
          <p:cNvSpPr/>
          <p:nvPr/>
        </p:nvSpPr>
        <p:spPr>
          <a:xfrm>
            <a:off x="7312603" y="3877219"/>
            <a:ext cx="428675" cy="85735"/>
          </a:xfrm>
          <a:custGeom>
            <a:avLst/>
            <a:gdLst>
              <a:gd name="connsiteX0" fmla="*/ 7144 w 428625"/>
              <a:gd name="connsiteY0" fmla="*/ 7144 h 85725"/>
              <a:gd name="connsiteX1" fmla="*/ 427482 w 428625"/>
              <a:gd name="connsiteY1" fmla="*/ 7144 h 85725"/>
              <a:gd name="connsiteX2" fmla="*/ 427482 w 428625"/>
              <a:gd name="connsiteY2" fmla="*/ 87344 h 85725"/>
              <a:gd name="connsiteX3" fmla="*/ 7144 w 428625"/>
              <a:gd name="connsiteY3" fmla="*/ 87344 h 85725"/>
            </a:gdLst>
            <a:ahLst/>
            <a:cxnLst>
              <a:cxn ang="0">
                <a:pos x="connsiteX0" y="connsiteY0"/>
              </a:cxn>
              <a:cxn ang="0">
                <a:pos x="connsiteX1" y="connsiteY1"/>
              </a:cxn>
              <a:cxn ang="0">
                <a:pos x="connsiteX2" y="connsiteY2"/>
              </a:cxn>
              <a:cxn ang="0">
                <a:pos x="connsiteX3" y="connsiteY3"/>
              </a:cxn>
            </a:cxnLst>
            <a:rect l="l" t="t" r="r" b="b"/>
            <a:pathLst>
              <a:path w="428625" h="85725">
                <a:moveTo>
                  <a:pt x="7144" y="7144"/>
                </a:moveTo>
                <a:lnTo>
                  <a:pt x="427482" y="7144"/>
                </a:lnTo>
                <a:lnTo>
                  <a:pt x="427482" y="87344"/>
                </a:lnTo>
                <a:lnTo>
                  <a:pt x="7144" y="87344"/>
                </a:lnTo>
                <a:close/>
              </a:path>
            </a:pathLst>
          </a:custGeom>
          <a:solidFill>
            <a:srgbClr val="FAF4E8"/>
          </a:solidFill>
          <a:ln w="9525"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ABDEC4D5-E6BB-4173-BFA9-781B3939E743}"/>
              </a:ext>
            </a:extLst>
          </p:cNvPr>
          <p:cNvSpPr/>
          <p:nvPr/>
        </p:nvSpPr>
        <p:spPr>
          <a:xfrm>
            <a:off x="7522844" y="3877219"/>
            <a:ext cx="104787" cy="85735"/>
          </a:xfrm>
          <a:custGeom>
            <a:avLst/>
            <a:gdLst>
              <a:gd name="connsiteX0" fmla="*/ 7144 w 104775"/>
              <a:gd name="connsiteY0" fmla="*/ 7144 h 85725"/>
              <a:gd name="connsiteX1" fmla="*/ 98774 w 104775"/>
              <a:gd name="connsiteY1" fmla="*/ 7144 h 85725"/>
              <a:gd name="connsiteX2" fmla="*/ 98774 w 104775"/>
              <a:gd name="connsiteY2" fmla="*/ 87344 h 85725"/>
              <a:gd name="connsiteX3" fmla="*/ 7144 w 104775"/>
              <a:gd name="connsiteY3" fmla="*/ 87344 h 85725"/>
            </a:gdLst>
            <a:ahLst/>
            <a:cxnLst>
              <a:cxn ang="0">
                <a:pos x="connsiteX0" y="connsiteY0"/>
              </a:cxn>
              <a:cxn ang="0">
                <a:pos x="connsiteX1" y="connsiteY1"/>
              </a:cxn>
              <a:cxn ang="0">
                <a:pos x="connsiteX2" y="connsiteY2"/>
              </a:cxn>
              <a:cxn ang="0">
                <a:pos x="connsiteX3" y="connsiteY3"/>
              </a:cxn>
            </a:cxnLst>
            <a:rect l="l" t="t" r="r" b="b"/>
            <a:pathLst>
              <a:path w="104775" h="85725">
                <a:moveTo>
                  <a:pt x="7144" y="7144"/>
                </a:moveTo>
                <a:lnTo>
                  <a:pt x="98774" y="7144"/>
                </a:lnTo>
                <a:lnTo>
                  <a:pt x="98774" y="87344"/>
                </a:lnTo>
                <a:lnTo>
                  <a:pt x="7144" y="87344"/>
                </a:lnTo>
                <a:close/>
              </a:path>
            </a:pathLst>
          </a:custGeom>
          <a:solidFill>
            <a:srgbClr val="C59A50"/>
          </a:solidFill>
          <a:ln w="9525"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FBB104BD-1107-49E2-90E1-C25E30A8BCF5}"/>
              </a:ext>
            </a:extLst>
          </p:cNvPr>
          <p:cNvSpPr/>
          <p:nvPr/>
        </p:nvSpPr>
        <p:spPr>
          <a:xfrm>
            <a:off x="7637538" y="3877219"/>
            <a:ext cx="104787" cy="85735"/>
          </a:xfrm>
          <a:custGeom>
            <a:avLst/>
            <a:gdLst>
              <a:gd name="connsiteX0" fmla="*/ 7144 w 104775"/>
              <a:gd name="connsiteY0" fmla="*/ 7144 h 85725"/>
              <a:gd name="connsiteX1" fmla="*/ 102584 w 104775"/>
              <a:gd name="connsiteY1" fmla="*/ 7144 h 85725"/>
              <a:gd name="connsiteX2" fmla="*/ 102584 w 104775"/>
              <a:gd name="connsiteY2" fmla="*/ 87344 h 85725"/>
              <a:gd name="connsiteX3" fmla="*/ 7144 w 104775"/>
              <a:gd name="connsiteY3" fmla="*/ 87344 h 85725"/>
            </a:gdLst>
            <a:ahLst/>
            <a:cxnLst>
              <a:cxn ang="0">
                <a:pos x="connsiteX0" y="connsiteY0"/>
              </a:cxn>
              <a:cxn ang="0">
                <a:pos x="connsiteX1" y="connsiteY1"/>
              </a:cxn>
              <a:cxn ang="0">
                <a:pos x="connsiteX2" y="connsiteY2"/>
              </a:cxn>
              <a:cxn ang="0">
                <a:pos x="connsiteX3" y="connsiteY3"/>
              </a:cxn>
            </a:cxnLst>
            <a:rect l="l" t="t" r="r" b="b"/>
            <a:pathLst>
              <a:path w="104775" h="85725">
                <a:moveTo>
                  <a:pt x="7144" y="7144"/>
                </a:moveTo>
                <a:lnTo>
                  <a:pt x="102584" y="7144"/>
                </a:lnTo>
                <a:lnTo>
                  <a:pt x="102584" y="87344"/>
                </a:lnTo>
                <a:lnTo>
                  <a:pt x="7144" y="87344"/>
                </a:lnTo>
                <a:close/>
              </a:path>
            </a:pathLst>
          </a:custGeom>
          <a:solidFill>
            <a:srgbClr val="C59A50"/>
          </a:solidFill>
          <a:ln w="9525"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C4B716D3-A7CC-4BD4-8D2D-86A22A08DCE2}"/>
              </a:ext>
            </a:extLst>
          </p:cNvPr>
          <p:cNvSpPr/>
          <p:nvPr/>
        </p:nvSpPr>
        <p:spPr>
          <a:xfrm>
            <a:off x="7312603" y="4436782"/>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CFFB2794-3624-4875-AA0B-68BBC7F79488}"/>
              </a:ext>
            </a:extLst>
          </p:cNvPr>
          <p:cNvSpPr/>
          <p:nvPr/>
        </p:nvSpPr>
        <p:spPr>
          <a:xfrm>
            <a:off x="7970094" y="4436782"/>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FDEF694B-D6C6-485F-8145-DEDB1941BB14}"/>
              </a:ext>
            </a:extLst>
          </p:cNvPr>
          <p:cNvSpPr/>
          <p:nvPr/>
        </p:nvSpPr>
        <p:spPr>
          <a:xfrm>
            <a:off x="7312603" y="3143137"/>
            <a:ext cx="666827" cy="647775"/>
          </a:xfrm>
          <a:custGeom>
            <a:avLst/>
            <a:gdLst>
              <a:gd name="connsiteX0" fmla="*/ 7144 w 666750"/>
              <a:gd name="connsiteY0" fmla="*/ 7144 h 647700"/>
              <a:gd name="connsiteX1" fmla="*/ 664464 w 666750"/>
              <a:gd name="connsiteY1" fmla="*/ 7144 h 647700"/>
              <a:gd name="connsiteX2" fmla="*/ 664464 w 666750"/>
              <a:gd name="connsiteY2" fmla="*/ 646653 h 647700"/>
              <a:gd name="connsiteX3" fmla="*/ 7144 w 666750"/>
              <a:gd name="connsiteY3" fmla="*/ 646653 h 647700"/>
            </a:gdLst>
            <a:ahLst/>
            <a:cxnLst>
              <a:cxn ang="0">
                <a:pos x="connsiteX0" y="connsiteY0"/>
              </a:cxn>
              <a:cxn ang="0">
                <a:pos x="connsiteX1" y="connsiteY1"/>
              </a:cxn>
              <a:cxn ang="0">
                <a:pos x="connsiteX2" y="connsiteY2"/>
              </a:cxn>
              <a:cxn ang="0">
                <a:pos x="connsiteX3" y="connsiteY3"/>
              </a:cxn>
            </a:cxnLst>
            <a:rect l="l" t="t" r="r" b="b"/>
            <a:pathLst>
              <a:path w="666750" h="647700">
                <a:moveTo>
                  <a:pt x="7144" y="7144"/>
                </a:moveTo>
                <a:lnTo>
                  <a:pt x="664464" y="7144"/>
                </a:lnTo>
                <a:lnTo>
                  <a:pt x="664464" y="646653"/>
                </a:lnTo>
                <a:lnTo>
                  <a:pt x="7144" y="646653"/>
                </a:lnTo>
                <a:close/>
              </a:path>
            </a:pathLst>
          </a:custGeom>
          <a:solidFill>
            <a:srgbClr val="FAD186"/>
          </a:solidFill>
          <a:ln w="9525"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C71AF2E3-77D5-4619-99B8-F5FA60D45D90}"/>
              </a:ext>
            </a:extLst>
          </p:cNvPr>
          <p:cNvSpPr/>
          <p:nvPr/>
        </p:nvSpPr>
        <p:spPr>
          <a:xfrm>
            <a:off x="7970094" y="3143137"/>
            <a:ext cx="666827" cy="647775"/>
          </a:xfrm>
          <a:custGeom>
            <a:avLst/>
            <a:gdLst>
              <a:gd name="connsiteX0" fmla="*/ 7144 w 666750"/>
              <a:gd name="connsiteY0" fmla="*/ 7144 h 647700"/>
              <a:gd name="connsiteX1" fmla="*/ 664464 w 666750"/>
              <a:gd name="connsiteY1" fmla="*/ 7144 h 647700"/>
              <a:gd name="connsiteX2" fmla="*/ 664464 w 666750"/>
              <a:gd name="connsiteY2" fmla="*/ 646653 h 647700"/>
              <a:gd name="connsiteX3" fmla="*/ 7144 w 666750"/>
              <a:gd name="connsiteY3" fmla="*/ 646653 h 647700"/>
            </a:gdLst>
            <a:ahLst/>
            <a:cxnLst>
              <a:cxn ang="0">
                <a:pos x="connsiteX0" y="connsiteY0"/>
              </a:cxn>
              <a:cxn ang="0">
                <a:pos x="connsiteX1" y="connsiteY1"/>
              </a:cxn>
              <a:cxn ang="0">
                <a:pos x="connsiteX2" y="connsiteY2"/>
              </a:cxn>
              <a:cxn ang="0">
                <a:pos x="connsiteX3" y="connsiteY3"/>
              </a:cxn>
            </a:cxnLst>
            <a:rect l="l" t="t" r="r" b="b"/>
            <a:pathLst>
              <a:path w="666750" h="647700">
                <a:moveTo>
                  <a:pt x="7144" y="7144"/>
                </a:moveTo>
                <a:lnTo>
                  <a:pt x="664464" y="7144"/>
                </a:lnTo>
                <a:lnTo>
                  <a:pt x="664464" y="646653"/>
                </a:lnTo>
                <a:lnTo>
                  <a:pt x="7144" y="646653"/>
                </a:lnTo>
                <a:close/>
              </a:path>
            </a:pathLst>
          </a:custGeom>
          <a:solidFill>
            <a:srgbClr val="E9B65C"/>
          </a:solidFill>
          <a:ln w="9525"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A0613FFE-C696-42FC-A426-C328A22A8377}"/>
              </a:ext>
            </a:extLst>
          </p:cNvPr>
          <p:cNvSpPr/>
          <p:nvPr/>
        </p:nvSpPr>
        <p:spPr>
          <a:xfrm>
            <a:off x="7312603" y="3223156"/>
            <a:ext cx="428675" cy="85735"/>
          </a:xfrm>
          <a:custGeom>
            <a:avLst/>
            <a:gdLst>
              <a:gd name="connsiteX0" fmla="*/ 7144 w 428625"/>
              <a:gd name="connsiteY0" fmla="*/ 7144 h 85725"/>
              <a:gd name="connsiteX1" fmla="*/ 427482 w 428625"/>
              <a:gd name="connsiteY1" fmla="*/ 7144 h 85725"/>
              <a:gd name="connsiteX2" fmla="*/ 427482 w 428625"/>
              <a:gd name="connsiteY2" fmla="*/ 87344 h 85725"/>
              <a:gd name="connsiteX3" fmla="*/ 7144 w 428625"/>
              <a:gd name="connsiteY3" fmla="*/ 87344 h 85725"/>
            </a:gdLst>
            <a:ahLst/>
            <a:cxnLst>
              <a:cxn ang="0">
                <a:pos x="connsiteX0" y="connsiteY0"/>
              </a:cxn>
              <a:cxn ang="0">
                <a:pos x="connsiteX1" y="connsiteY1"/>
              </a:cxn>
              <a:cxn ang="0">
                <a:pos x="connsiteX2" y="connsiteY2"/>
              </a:cxn>
              <a:cxn ang="0">
                <a:pos x="connsiteX3" y="connsiteY3"/>
              </a:cxn>
            </a:cxnLst>
            <a:rect l="l" t="t" r="r" b="b"/>
            <a:pathLst>
              <a:path w="428625" h="85725">
                <a:moveTo>
                  <a:pt x="7144" y="7144"/>
                </a:moveTo>
                <a:lnTo>
                  <a:pt x="427482" y="7144"/>
                </a:lnTo>
                <a:lnTo>
                  <a:pt x="427482" y="87344"/>
                </a:lnTo>
                <a:lnTo>
                  <a:pt x="7144" y="87344"/>
                </a:lnTo>
                <a:close/>
              </a:path>
            </a:pathLst>
          </a:custGeom>
          <a:solidFill>
            <a:srgbClr val="FAF4E8"/>
          </a:solidFill>
          <a:ln w="9525"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1F05A8AE-DB31-4613-855F-0D6D3384820F}"/>
              </a:ext>
            </a:extLst>
          </p:cNvPr>
          <p:cNvSpPr/>
          <p:nvPr/>
        </p:nvSpPr>
        <p:spPr>
          <a:xfrm>
            <a:off x="7522844" y="3223156"/>
            <a:ext cx="104787" cy="85735"/>
          </a:xfrm>
          <a:custGeom>
            <a:avLst/>
            <a:gdLst>
              <a:gd name="connsiteX0" fmla="*/ 7144 w 104775"/>
              <a:gd name="connsiteY0" fmla="*/ 7144 h 85725"/>
              <a:gd name="connsiteX1" fmla="*/ 98774 w 104775"/>
              <a:gd name="connsiteY1" fmla="*/ 7144 h 85725"/>
              <a:gd name="connsiteX2" fmla="*/ 98774 w 104775"/>
              <a:gd name="connsiteY2" fmla="*/ 87344 h 85725"/>
              <a:gd name="connsiteX3" fmla="*/ 7144 w 104775"/>
              <a:gd name="connsiteY3" fmla="*/ 87344 h 85725"/>
            </a:gdLst>
            <a:ahLst/>
            <a:cxnLst>
              <a:cxn ang="0">
                <a:pos x="connsiteX0" y="connsiteY0"/>
              </a:cxn>
              <a:cxn ang="0">
                <a:pos x="connsiteX1" y="connsiteY1"/>
              </a:cxn>
              <a:cxn ang="0">
                <a:pos x="connsiteX2" y="connsiteY2"/>
              </a:cxn>
              <a:cxn ang="0">
                <a:pos x="connsiteX3" y="connsiteY3"/>
              </a:cxn>
            </a:cxnLst>
            <a:rect l="l" t="t" r="r" b="b"/>
            <a:pathLst>
              <a:path w="104775" h="85725">
                <a:moveTo>
                  <a:pt x="7144" y="7144"/>
                </a:moveTo>
                <a:lnTo>
                  <a:pt x="98774" y="7144"/>
                </a:lnTo>
                <a:lnTo>
                  <a:pt x="98774" y="87344"/>
                </a:lnTo>
                <a:lnTo>
                  <a:pt x="7144" y="87344"/>
                </a:lnTo>
                <a:close/>
              </a:path>
            </a:pathLst>
          </a:custGeom>
          <a:solidFill>
            <a:srgbClr val="C59A50"/>
          </a:solidFill>
          <a:ln w="9525"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630C7176-E635-42A8-BF57-D408942A0A83}"/>
              </a:ext>
            </a:extLst>
          </p:cNvPr>
          <p:cNvSpPr/>
          <p:nvPr/>
        </p:nvSpPr>
        <p:spPr>
          <a:xfrm>
            <a:off x="7637538" y="3223156"/>
            <a:ext cx="104787" cy="85735"/>
          </a:xfrm>
          <a:custGeom>
            <a:avLst/>
            <a:gdLst>
              <a:gd name="connsiteX0" fmla="*/ 7144 w 104775"/>
              <a:gd name="connsiteY0" fmla="*/ 7144 h 85725"/>
              <a:gd name="connsiteX1" fmla="*/ 102584 w 104775"/>
              <a:gd name="connsiteY1" fmla="*/ 7144 h 85725"/>
              <a:gd name="connsiteX2" fmla="*/ 102584 w 104775"/>
              <a:gd name="connsiteY2" fmla="*/ 87344 h 85725"/>
              <a:gd name="connsiteX3" fmla="*/ 7144 w 104775"/>
              <a:gd name="connsiteY3" fmla="*/ 87344 h 85725"/>
            </a:gdLst>
            <a:ahLst/>
            <a:cxnLst>
              <a:cxn ang="0">
                <a:pos x="connsiteX0" y="connsiteY0"/>
              </a:cxn>
              <a:cxn ang="0">
                <a:pos x="connsiteX1" y="connsiteY1"/>
              </a:cxn>
              <a:cxn ang="0">
                <a:pos x="connsiteX2" y="connsiteY2"/>
              </a:cxn>
              <a:cxn ang="0">
                <a:pos x="connsiteX3" y="connsiteY3"/>
              </a:cxn>
            </a:cxnLst>
            <a:rect l="l" t="t" r="r" b="b"/>
            <a:pathLst>
              <a:path w="104775" h="85725">
                <a:moveTo>
                  <a:pt x="7144" y="7144"/>
                </a:moveTo>
                <a:lnTo>
                  <a:pt x="102584" y="7144"/>
                </a:lnTo>
                <a:lnTo>
                  <a:pt x="102584" y="87344"/>
                </a:lnTo>
                <a:lnTo>
                  <a:pt x="7144" y="87344"/>
                </a:lnTo>
                <a:close/>
              </a:path>
            </a:pathLst>
          </a:custGeom>
          <a:solidFill>
            <a:srgbClr val="C59A50"/>
          </a:solidFill>
          <a:ln w="9525"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686BCBE8-3E12-49A8-80DD-3862BE458C6C}"/>
              </a:ext>
            </a:extLst>
          </p:cNvPr>
          <p:cNvSpPr/>
          <p:nvPr/>
        </p:nvSpPr>
        <p:spPr>
          <a:xfrm>
            <a:off x="7312603" y="3782720"/>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C26485C9-03CF-47BD-990B-0950B9BEF9BC}"/>
              </a:ext>
            </a:extLst>
          </p:cNvPr>
          <p:cNvSpPr/>
          <p:nvPr/>
        </p:nvSpPr>
        <p:spPr>
          <a:xfrm>
            <a:off x="7970094" y="3782720"/>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DC92BD01-DD50-40E9-AF08-6698BDB3A757}"/>
              </a:ext>
            </a:extLst>
          </p:cNvPr>
          <p:cNvSpPr/>
          <p:nvPr/>
        </p:nvSpPr>
        <p:spPr>
          <a:xfrm>
            <a:off x="8999295" y="2846019"/>
            <a:ext cx="85735" cy="1848064"/>
          </a:xfrm>
          <a:custGeom>
            <a:avLst/>
            <a:gdLst>
              <a:gd name="connsiteX0" fmla="*/ 7144 w 85725"/>
              <a:gd name="connsiteY0" fmla="*/ 7144 h 1847850"/>
              <a:gd name="connsiteX1" fmla="*/ 78867 w 85725"/>
              <a:gd name="connsiteY1" fmla="*/ 7144 h 1847850"/>
              <a:gd name="connsiteX2" fmla="*/ 78867 w 85725"/>
              <a:gd name="connsiteY2" fmla="*/ 1846040 h 1847850"/>
              <a:gd name="connsiteX3" fmla="*/ 7144 w 85725"/>
              <a:gd name="connsiteY3" fmla="*/ 1846040 h 1847850"/>
            </a:gdLst>
            <a:ahLst/>
            <a:cxnLst>
              <a:cxn ang="0">
                <a:pos x="connsiteX0" y="connsiteY0"/>
              </a:cxn>
              <a:cxn ang="0">
                <a:pos x="connsiteX1" y="connsiteY1"/>
              </a:cxn>
              <a:cxn ang="0">
                <a:pos x="connsiteX2" y="connsiteY2"/>
              </a:cxn>
              <a:cxn ang="0">
                <a:pos x="connsiteX3" y="connsiteY3"/>
              </a:cxn>
            </a:cxnLst>
            <a:rect l="l" t="t" r="r" b="b"/>
            <a:pathLst>
              <a:path w="85725" h="1847850">
                <a:moveTo>
                  <a:pt x="7144" y="7144"/>
                </a:moveTo>
                <a:lnTo>
                  <a:pt x="78867" y="7144"/>
                </a:lnTo>
                <a:lnTo>
                  <a:pt x="78867" y="1846040"/>
                </a:lnTo>
                <a:lnTo>
                  <a:pt x="7144" y="1846040"/>
                </a:lnTo>
                <a:close/>
              </a:path>
            </a:pathLst>
          </a:custGeom>
          <a:solidFill>
            <a:srgbClr val="504639"/>
          </a:solidFill>
          <a:ln w="9525"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FD6A66D7-525D-49BF-A017-589FA5F9422F}"/>
              </a:ext>
            </a:extLst>
          </p:cNvPr>
          <p:cNvSpPr/>
          <p:nvPr/>
        </p:nvSpPr>
        <p:spPr>
          <a:xfrm>
            <a:off x="7982383" y="2870691"/>
            <a:ext cx="85735" cy="1819486"/>
          </a:xfrm>
          <a:custGeom>
            <a:avLst/>
            <a:gdLst>
              <a:gd name="connsiteX0" fmla="*/ 7144 w 85725"/>
              <a:gd name="connsiteY0" fmla="*/ 7144 h 1819275"/>
              <a:gd name="connsiteX1" fmla="*/ 78867 w 85725"/>
              <a:gd name="connsiteY1" fmla="*/ 7144 h 1819275"/>
              <a:gd name="connsiteX2" fmla="*/ 78867 w 85725"/>
              <a:gd name="connsiteY2" fmla="*/ 1821466 h 1819275"/>
              <a:gd name="connsiteX3" fmla="*/ 7144 w 85725"/>
              <a:gd name="connsiteY3" fmla="*/ 1821466 h 1819275"/>
            </a:gdLst>
            <a:ahLst/>
            <a:cxnLst>
              <a:cxn ang="0">
                <a:pos x="connsiteX0" y="connsiteY0"/>
              </a:cxn>
              <a:cxn ang="0">
                <a:pos x="connsiteX1" y="connsiteY1"/>
              </a:cxn>
              <a:cxn ang="0">
                <a:pos x="connsiteX2" y="connsiteY2"/>
              </a:cxn>
              <a:cxn ang="0">
                <a:pos x="connsiteX3" y="connsiteY3"/>
              </a:cxn>
            </a:cxnLst>
            <a:rect l="l" t="t" r="r" b="b"/>
            <a:pathLst>
              <a:path w="85725" h="1819275">
                <a:moveTo>
                  <a:pt x="7144" y="7144"/>
                </a:moveTo>
                <a:lnTo>
                  <a:pt x="78867" y="7144"/>
                </a:lnTo>
                <a:lnTo>
                  <a:pt x="78867" y="1821466"/>
                </a:lnTo>
                <a:lnTo>
                  <a:pt x="7144" y="1821466"/>
                </a:lnTo>
                <a:close/>
              </a:path>
            </a:pathLst>
          </a:custGeom>
          <a:solidFill>
            <a:srgbClr val="504639"/>
          </a:solidFill>
          <a:ln w="9525"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498F16F0-3B15-4450-8E21-B10ADD20DACA}"/>
              </a:ext>
            </a:extLst>
          </p:cNvPr>
          <p:cNvSpPr/>
          <p:nvPr/>
        </p:nvSpPr>
        <p:spPr>
          <a:xfrm>
            <a:off x="7982383" y="2846018"/>
            <a:ext cx="1095502" cy="962136"/>
          </a:xfrm>
          <a:custGeom>
            <a:avLst/>
            <a:gdLst>
              <a:gd name="connsiteX0" fmla="*/ 47911 w 1095375"/>
              <a:gd name="connsiteY0" fmla="*/ 959358 h 962025"/>
              <a:gd name="connsiteX1" fmla="*/ 7144 w 1095375"/>
              <a:gd name="connsiteY1" fmla="*/ 893921 h 962025"/>
              <a:gd name="connsiteX2" fmla="*/ 1054894 w 1095375"/>
              <a:gd name="connsiteY2" fmla="*/ 7144 h 962025"/>
              <a:gd name="connsiteX3" fmla="*/ 1095566 w 1095375"/>
              <a:gd name="connsiteY3" fmla="*/ 72581 h 962025"/>
            </a:gdLst>
            <a:ahLst/>
            <a:cxnLst>
              <a:cxn ang="0">
                <a:pos x="connsiteX0" y="connsiteY0"/>
              </a:cxn>
              <a:cxn ang="0">
                <a:pos x="connsiteX1" y="connsiteY1"/>
              </a:cxn>
              <a:cxn ang="0">
                <a:pos x="connsiteX2" y="connsiteY2"/>
              </a:cxn>
              <a:cxn ang="0">
                <a:pos x="connsiteX3" y="connsiteY3"/>
              </a:cxn>
            </a:cxnLst>
            <a:rect l="l" t="t" r="r" b="b"/>
            <a:pathLst>
              <a:path w="1095375" h="962025">
                <a:moveTo>
                  <a:pt x="47911" y="959358"/>
                </a:moveTo>
                <a:lnTo>
                  <a:pt x="7144" y="893921"/>
                </a:lnTo>
                <a:lnTo>
                  <a:pt x="1054894" y="7144"/>
                </a:lnTo>
                <a:lnTo>
                  <a:pt x="1095566" y="72581"/>
                </a:lnTo>
                <a:close/>
              </a:path>
            </a:pathLst>
          </a:custGeom>
          <a:solidFill>
            <a:srgbClr val="504639"/>
          </a:solidFill>
          <a:ln w="9525"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2FA0CF73-E2C4-4307-B08C-7AC742DA7B6E}"/>
              </a:ext>
            </a:extLst>
          </p:cNvPr>
          <p:cNvSpPr/>
          <p:nvPr/>
        </p:nvSpPr>
        <p:spPr>
          <a:xfrm>
            <a:off x="7982383" y="3732898"/>
            <a:ext cx="1095502" cy="962136"/>
          </a:xfrm>
          <a:custGeom>
            <a:avLst/>
            <a:gdLst>
              <a:gd name="connsiteX0" fmla="*/ 1054894 w 1095375"/>
              <a:gd name="connsiteY0" fmla="*/ 959358 h 962025"/>
              <a:gd name="connsiteX1" fmla="*/ 7144 w 1095375"/>
              <a:gd name="connsiteY1" fmla="*/ 72581 h 962025"/>
              <a:gd name="connsiteX2" fmla="*/ 47911 w 1095375"/>
              <a:gd name="connsiteY2" fmla="*/ 7144 h 962025"/>
              <a:gd name="connsiteX3" fmla="*/ 1095566 w 1095375"/>
              <a:gd name="connsiteY3" fmla="*/ 893921 h 962025"/>
            </a:gdLst>
            <a:ahLst/>
            <a:cxnLst>
              <a:cxn ang="0">
                <a:pos x="connsiteX0" y="connsiteY0"/>
              </a:cxn>
              <a:cxn ang="0">
                <a:pos x="connsiteX1" y="connsiteY1"/>
              </a:cxn>
              <a:cxn ang="0">
                <a:pos x="connsiteX2" y="connsiteY2"/>
              </a:cxn>
              <a:cxn ang="0">
                <a:pos x="connsiteX3" y="connsiteY3"/>
              </a:cxn>
            </a:cxnLst>
            <a:rect l="l" t="t" r="r" b="b"/>
            <a:pathLst>
              <a:path w="1095375" h="962025">
                <a:moveTo>
                  <a:pt x="1054894" y="959358"/>
                </a:moveTo>
                <a:lnTo>
                  <a:pt x="7144" y="72581"/>
                </a:lnTo>
                <a:lnTo>
                  <a:pt x="47911" y="7144"/>
                </a:lnTo>
                <a:lnTo>
                  <a:pt x="1095566" y="893921"/>
                </a:lnTo>
                <a:close/>
              </a:path>
            </a:pathLst>
          </a:custGeom>
          <a:solidFill>
            <a:srgbClr val="504639"/>
          </a:solidFill>
          <a:ln w="9525"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BD5EF704-D8BC-419A-91D5-EBF50FC4173A}"/>
              </a:ext>
            </a:extLst>
          </p:cNvPr>
          <p:cNvSpPr/>
          <p:nvPr/>
        </p:nvSpPr>
        <p:spPr>
          <a:xfrm>
            <a:off x="7887980" y="4660550"/>
            <a:ext cx="1286024" cy="152418"/>
          </a:xfrm>
          <a:custGeom>
            <a:avLst/>
            <a:gdLst>
              <a:gd name="connsiteX0" fmla="*/ 1284351 w 1285875"/>
              <a:gd name="connsiteY0" fmla="*/ 78010 h 152400"/>
              <a:gd name="connsiteX1" fmla="*/ 1213485 w 1285875"/>
              <a:gd name="connsiteY1" fmla="*/ 7144 h 152400"/>
              <a:gd name="connsiteX2" fmla="*/ 78010 w 1285875"/>
              <a:gd name="connsiteY2" fmla="*/ 7144 h 152400"/>
              <a:gd name="connsiteX3" fmla="*/ 7144 w 1285875"/>
              <a:gd name="connsiteY3" fmla="*/ 78010 h 152400"/>
              <a:gd name="connsiteX4" fmla="*/ 78010 w 1285875"/>
              <a:gd name="connsiteY4" fmla="*/ 148876 h 152400"/>
              <a:gd name="connsiteX5" fmla="*/ 1213485 w 1285875"/>
              <a:gd name="connsiteY5" fmla="*/ 148876 h 152400"/>
              <a:gd name="connsiteX6" fmla="*/ 1284351 w 1285875"/>
              <a:gd name="connsiteY6" fmla="*/ 78010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5875" h="152400">
                <a:moveTo>
                  <a:pt x="1284351" y="78010"/>
                </a:moveTo>
                <a:cubicBezTo>
                  <a:pt x="1284351" y="38862"/>
                  <a:pt x="1252633" y="7144"/>
                  <a:pt x="1213485" y="7144"/>
                </a:cubicBezTo>
                <a:lnTo>
                  <a:pt x="78010" y="7144"/>
                </a:lnTo>
                <a:cubicBezTo>
                  <a:pt x="38862" y="7144"/>
                  <a:pt x="7144" y="38862"/>
                  <a:pt x="7144" y="78010"/>
                </a:cubicBezTo>
                <a:cubicBezTo>
                  <a:pt x="7144" y="117158"/>
                  <a:pt x="38862" y="148876"/>
                  <a:pt x="78010" y="148876"/>
                </a:cubicBezTo>
                <a:lnTo>
                  <a:pt x="1213485" y="148876"/>
                </a:lnTo>
                <a:cubicBezTo>
                  <a:pt x="1252633" y="148876"/>
                  <a:pt x="1284351" y="117158"/>
                  <a:pt x="1284351" y="78010"/>
                </a:cubicBezTo>
                <a:close/>
              </a:path>
            </a:pathLst>
          </a:custGeom>
          <a:solidFill>
            <a:srgbClr val="604C3F"/>
          </a:solidFill>
          <a:ln w="9525"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4FF8F5F4-497D-4C14-ABA6-C5AB8246064F}"/>
              </a:ext>
            </a:extLst>
          </p:cNvPr>
          <p:cNvSpPr/>
          <p:nvPr/>
        </p:nvSpPr>
        <p:spPr>
          <a:xfrm>
            <a:off x="7887980" y="2728942"/>
            <a:ext cx="1286024" cy="152418"/>
          </a:xfrm>
          <a:custGeom>
            <a:avLst/>
            <a:gdLst>
              <a:gd name="connsiteX0" fmla="*/ 1284351 w 1285875"/>
              <a:gd name="connsiteY0" fmla="*/ 78010 h 152400"/>
              <a:gd name="connsiteX1" fmla="*/ 1213485 w 1285875"/>
              <a:gd name="connsiteY1" fmla="*/ 7144 h 152400"/>
              <a:gd name="connsiteX2" fmla="*/ 78010 w 1285875"/>
              <a:gd name="connsiteY2" fmla="*/ 7144 h 152400"/>
              <a:gd name="connsiteX3" fmla="*/ 7144 w 1285875"/>
              <a:gd name="connsiteY3" fmla="*/ 78010 h 152400"/>
              <a:gd name="connsiteX4" fmla="*/ 78010 w 1285875"/>
              <a:gd name="connsiteY4" fmla="*/ 148876 h 152400"/>
              <a:gd name="connsiteX5" fmla="*/ 1213485 w 1285875"/>
              <a:gd name="connsiteY5" fmla="*/ 148876 h 152400"/>
              <a:gd name="connsiteX6" fmla="*/ 1284351 w 1285875"/>
              <a:gd name="connsiteY6" fmla="*/ 78010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5875" h="152400">
                <a:moveTo>
                  <a:pt x="1284351" y="78010"/>
                </a:moveTo>
                <a:cubicBezTo>
                  <a:pt x="1284351" y="38862"/>
                  <a:pt x="1252633" y="7144"/>
                  <a:pt x="1213485" y="7144"/>
                </a:cubicBezTo>
                <a:lnTo>
                  <a:pt x="78010" y="7144"/>
                </a:lnTo>
                <a:cubicBezTo>
                  <a:pt x="38862" y="7144"/>
                  <a:pt x="7144" y="38862"/>
                  <a:pt x="7144" y="78010"/>
                </a:cubicBezTo>
                <a:cubicBezTo>
                  <a:pt x="7144" y="117158"/>
                  <a:pt x="38862" y="148876"/>
                  <a:pt x="78010" y="148876"/>
                </a:cubicBezTo>
                <a:lnTo>
                  <a:pt x="1213485" y="148876"/>
                </a:lnTo>
                <a:cubicBezTo>
                  <a:pt x="1252633" y="148876"/>
                  <a:pt x="1284351" y="117158"/>
                  <a:pt x="1284351" y="78010"/>
                </a:cubicBezTo>
                <a:close/>
              </a:path>
            </a:pathLst>
          </a:custGeom>
          <a:solidFill>
            <a:srgbClr val="604C3F"/>
          </a:solidFill>
          <a:ln w="9525"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614A8DDB-5185-4564-ABC2-DA071D61AB39}"/>
              </a:ext>
            </a:extLst>
          </p:cNvPr>
          <p:cNvSpPr/>
          <p:nvPr/>
        </p:nvSpPr>
        <p:spPr>
          <a:xfrm>
            <a:off x="11160196" y="2846019"/>
            <a:ext cx="85735" cy="1848064"/>
          </a:xfrm>
          <a:custGeom>
            <a:avLst/>
            <a:gdLst>
              <a:gd name="connsiteX0" fmla="*/ 7144 w 85725"/>
              <a:gd name="connsiteY0" fmla="*/ 7144 h 1847850"/>
              <a:gd name="connsiteX1" fmla="*/ 78867 w 85725"/>
              <a:gd name="connsiteY1" fmla="*/ 7144 h 1847850"/>
              <a:gd name="connsiteX2" fmla="*/ 78867 w 85725"/>
              <a:gd name="connsiteY2" fmla="*/ 1846040 h 1847850"/>
              <a:gd name="connsiteX3" fmla="*/ 7144 w 85725"/>
              <a:gd name="connsiteY3" fmla="*/ 1846040 h 1847850"/>
            </a:gdLst>
            <a:ahLst/>
            <a:cxnLst>
              <a:cxn ang="0">
                <a:pos x="connsiteX0" y="connsiteY0"/>
              </a:cxn>
              <a:cxn ang="0">
                <a:pos x="connsiteX1" y="connsiteY1"/>
              </a:cxn>
              <a:cxn ang="0">
                <a:pos x="connsiteX2" y="connsiteY2"/>
              </a:cxn>
              <a:cxn ang="0">
                <a:pos x="connsiteX3" y="connsiteY3"/>
              </a:cxn>
            </a:cxnLst>
            <a:rect l="l" t="t" r="r" b="b"/>
            <a:pathLst>
              <a:path w="85725" h="1847850">
                <a:moveTo>
                  <a:pt x="7144" y="7144"/>
                </a:moveTo>
                <a:lnTo>
                  <a:pt x="78867" y="7144"/>
                </a:lnTo>
                <a:lnTo>
                  <a:pt x="78867" y="1846040"/>
                </a:lnTo>
                <a:lnTo>
                  <a:pt x="7144" y="1846040"/>
                </a:lnTo>
                <a:close/>
              </a:path>
            </a:pathLst>
          </a:custGeom>
          <a:solidFill>
            <a:srgbClr val="504639"/>
          </a:solidFill>
          <a:ln w="9525"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BA5BEAA6-34D1-44A1-9968-D9866532144A}"/>
              </a:ext>
            </a:extLst>
          </p:cNvPr>
          <p:cNvSpPr/>
          <p:nvPr/>
        </p:nvSpPr>
        <p:spPr>
          <a:xfrm>
            <a:off x="10143284" y="2870691"/>
            <a:ext cx="85735" cy="1819486"/>
          </a:xfrm>
          <a:custGeom>
            <a:avLst/>
            <a:gdLst>
              <a:gd name="connsiteX0" fmla="*/ 7144 w 85725"/>
              <a:gd name="connsiteY0" fmla="*/ 7144 h 1819275"/>
              <a:gd name="connsiteX1" fmla="*/ 78867 w 85725"/>
              <a:gd name="connsiteY1" fmla="*/ 7144 h 1819275"/>
              <a:gd name="connsiteX2" fmla="*/ 78867 w 85725"/>
              <a:gd name="connsiteY2" fmla="*/ 1821466 h 1819275"/>
              <a:gd name="connsiteX3" fmla="*/ 7144 w 85725"/>
              <a:gd name="connsiteY3" fmla="*/ 1821466 h 1819275"/>
            </a:gdLst>
            <a:ahLst/>
            <a:cxnLst>
              <a:cxn ang="0">
                <a:pos x="connsiteX0" y="connsiteY0"/>
              </a:cxn>
              <a:cxn ang="0">
                <a:pos x="connsiteX1" y="connsiteY1"/>
              </a:cxn>
              <a:cxn ang="0">
                <a:pos x="connsiteX2" y="connsiteY2"/>
              </a:cxn>
              <a:cxn ang="0">
                <a:pos x="connsiteX3" y="connsiteY3"/>
              </a:cxn>
            </a:cxnLst>
            <a:rect l="l" t="t" r="r" b="b"/>
            <a:pathLst>
              <a:path w="85725" h="1819275">
                <a:moveTo>
                  <a:pt x="7144" y="7144"/>
                </a:moveTo>
                <a:lnTo>
                  <a:pt x="78867" y="7144"/>
                </a:lnTo>
                <a:lnTo>
                  <a:pt x="78867" y="1821466"/>
                </a:lnTo>
                <a:lnTo>
                  <a:pt x="7144" y="1821466"/>
                </a:lnTo>
                <a:close/>
              </a:path>
            </a:pathLst>
          </a:custGeom>
          <a:solidFill>
            <a:srgbClr val="504639"/>
          </a:solidFill>
          <a:ln w="9525"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230964E1-E027-4007-AC44-54E369827063}"/>
              </a:ext>
            </a:extLst>
          </p:cNvPr>
          <p:cNvSpPr/>
          <p:nvPr/>
        </p:nvSpPr>
        <p:spPr>
          <a:xfrm>
            <a:off x="10143284" y="2846018"/>
            <a:ext cx="1095502" cy="962136"/>
          </a:xfrm>
          <a:custGeom>
            <a:avLst/>
            <a:gdLst>
              <a:gd name="connsiteX0" fmla="*/ 47910 w 1095375"/>
              <a:gd name="connsiteY0" fmla="*/ 959358 h 962025"/>
              <a:gd name="connsiteX1" fmla="*/ 7144 w 1095375"/>
              <a:gd name="connsiteY1" fmla="*/ 893921 h 962025"/>
              <a:gd name="connsiteX2" fmla="*/ 1054894 w 1095375"/>
              <a:gd name="connsiteY2" fmla="*/ 7144 h 962025"/>
              <a:gd name="connsiteX3" fmla="*/ 1095566 w 1095375"/>
              <a:gd name="connsiteY3" fmla="*/ 72581 h 962025"/>
            </a:gdLst>
            <a:ahLst/>
            <a:cxnLst>
              <a:cxn ang="0">
                <a:pos x="connsiteX0" y="connsiteY0"/>
              </a:cxn>
              <a:cxn ang="0">
                <a:pos x="connsiteX1" y="connsiteY1"/>
              </a:cxn>
              <a:cxn ang="0">
                <a:pos x="connsiteX2" y="connsiteY2"/>
              </a:cxn>
              <a:cxn ang="0">
                <a:pos x="connsiteX3" y="connsiteY3"/>
              </a:cxn>
            </a:cxnLst>
            <a:rect l="l" t="t" r="r" b="b"/>
            <a:pathLst>
              <a:path w="1095375" h="962025">
                <a:moveTo>
                  <a:pt x="47910" y="959358"/>
                </a:moveTo>
                <a:lnTo>
                  <a:pt x="7144" y="893921"/>
                </a:lnTo>
                <a:lnTo>
                  <a:pt x="1054894" y="7144"/>
                </a:lnTo>
                <a:lnTo>
                  <a:pt x="1095566" y="72581"/>
                </a:lnTo>
                <a:close/>
              </a:path>
            </a:pathLst>
          </a:custGeom>
          <a:solidFill>
            <a:srgbClr val="504639"/>
          </a:solidFill>
          <a:ln w="9525"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F22E1FFF-62A3-4EAD-8F60-EE95BF67CD4D}"/>
              </a:ext>
            </a:extLst>
          </p:cNvPr>
          <p:cNvSpPr/>
          <p:nvPr/>
        </p:nvSpPr>
        <p:spPr>
          <a:xfrm>
            <a:off x="10143284" y="3732898"/>
            <a:ext cx="1095502" cy="962136"/>
          </a:xfrm>
          <a:custGeom>
            <a:avLst/>
            <a:gdLst>
              <a:gd name="connsiteX0" fmla="*/ 1054894 w 1095375"/>
              <a:gd name="connsiteY0" fmla="*/ 959358 h 962025"/>
              <a:gd name="connsiteX1" fmla="*/ 7144 w 1095375"/>
              <a:gd name="connsiteY1" fmla="*/ 72581 h 962025"/>
              <a:gd name="connsiteX2" fmla="*/ 47910 w 1095375"/>
              <a:gd name="connsiteY2" fmla="*/ 7144 h 962025"/>
              <a:gd name="connsiteX3" fmla="*/ 1095566 w 1095375"/>
              <a:gd name="connsiteY3" fmla="*/ 893921 h 962025"/>
            </a:gdLst>
            <a:ahLst/>
            <a:cxnLst>
              <a:cxn ang="0">
                <a:pos x="connsiteX0" y="connsiteY0"/>
              </a:cxn>
              <a:cxn ang="0">
                <a:pos x="connsiteX1" y="connsiteY1"/>
              </a:cxn>
              <a:cxn ang="0">
                <a:pos x="connsiteX2" y="connsiteY2"/>
              </a:cxn>
              <a:cxn ang="0">
                <a:pos x="connsiteX3" y="connsiteY3"/>
              </a:cxn>
            </a:cxnLst>
            <a:rect l="l" t="t" r="r" b="b"/>
            <a:pathLst>
              <a:path w="1095375" h="962025">
                <a:moveTo>
                  <a:pt x="1054894" y="959358"/>
                </a:moveTo>
                <a:lnTo>
                  <a:pt x="7144" y="72581"/>
                </a:lnTo>
                <a:lnTo>
                  <a:pt x="47910" y="7144"/>
                </a:lnTo>
                <a:lnTo>
                  <a:pt x="1095566" y="893921"/>
                </a:lnTo>
                <a:close/>
              </a:path>
            </a:pathLst>
          </a:custGeom>
          <a:solidFill>
            <a:srgbClr val="504639"/>
          </a:solidFill>
          <a:ln w="9525"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47A53A55-041F-471D-8833-3F6FADACE1C6}"/>
              </a:ext>
            </a:extLst>
          </p:cNvPr>
          <p:cNvSpPr/>
          <p:nvPr/>
        </p:nvSpPr>
        <p:spPr>
          <a:xfrm>
            <a:off x="14425839" y="2846019"/>
            <a:ext cx="85735" cy="1848064"/>
          </a:xfrm>
          <a:custGeom>
            <a:avLst/>
            <a:gdLst>
              <a:gd name="connsiteX0" fmla="*/ 7143 w 85725"/>
              <a:gd name="connsiteY0" fmla="*/ 7144 h 1847850"/>
              <a:gd name="connsiteX1" fmla="*/ 78867 w 85725"/>
              <a:gd name="connsiteY1" fmla="*/ 7144 h 1847850"/>
              <a:gd name="connsiteX2" fmla="*/ 78867 w 85725"/>
              <a:gd name="connsiteY2" fmla="*/ 1846040 h 1847850"/>
              <a:gd name="connsiteX3" fmla="*/ 7143 w 85725"/>
              <a:gd name="connsiteY3" fmla="*/ 1846040 h 1847850"/>
            </a:gdLst>
            <a:ahLst/>
            <a:cxnLst>
              <a:cxn ang="0">
                <a:pos x="connsiteX0" y="connsiteY0"/>
              </a:cxn>
              <a:cxn ang="0">
                <a:pos x="connsiteX1" y="connsiteY1"/>
              </a:cxn>
              <a:cxn ang="0">
                <a:pos x="connsiteX2" y="connsiteY2"/>
              </a:cxn>
              <a:cxn ang="0">
                <a:pos x="connsiteX3" y="connsiteY3"/>
              </a:cxn>
            </a:cxnLst>
            <a:rect l="l" t="t" r="r" b="b"/>
            <a:pathLst>
              <a:path w="85725" h="1847850">
                <a:moveTo>
                  <a:pt x="7143" y="7144"/>
                </a:moveTo>
                <a:lnTo>
                  <a:pt x="78867" y="7144"/>
                </a:lnTo>
                <a:lnTo>
                  <a:pt x="78867" y="1846040"/>
                </a:lnTo>
                <a:lnTo>
                  <a:pt x="7143" y="1846040"/>
                </a:lnTo>
                <a:close/>
              </a:path>
            </a:pathLst>
          </a:custGeom>
          <a:solidFill>
            <a:srgbClr val="504639"/>
          </a:solidFill>
          <a:ln w="9525"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3F81918D-0E0D-4BF6-8854-BF7C8F3978D5}"/>
              </a:ext>
            </a:extLst>
          </p:cNvPr>
          <p:cNvSpPr/>
          <p:nvPr/>
        </p:nvSpPr>
        <p:spPr>
          <a:xfrm>
            <a:off x="13409023" y="2870691"/>
            <a:ext cx="85735" cy="1819486"/>
          </a:xfrm>
          <a:custGeom>
            <a:avLst/>
            <a:gdLst>
              <a:gd name="connsiteX0" fmla="*/ 7143 w 85725"/>
              <a:gd name="connsiteY0" fmla="*/ 7144 h 1819275"/>
              <a:gd name="connsiteX1" fmla="*/ 78867 w 85725"/>
              <a:gd name="connsiteY1" fmla="*/ 7144 h 1819275"/>
              <a:gd name="connsiteX2" fmla="*/ 78867 w 85725"/>
              <a:gd name="connsiteY2" fmla="*/ 1821466 h 1819275"/>
              <a:gd name="connsiteX3" fmla="*/ 7143 w 85725"/>
              <a:gd name="connsiteY3" fmla="*/ 1821466 h 1819275"/>
            </a:gdLst>
            <a:ahLst/>
            <a:cxnLst>
              <a:cxn ang="0">
                <a:pos x="connsiteX0" y="connsiteY0"/>
              </a:cxn>
              <a:cxn ang="0">
                <a:pos x="connsiteX1" y="connsiteY1"/>
              </a:cxn>
              <a:cxn ang="0">
                <a:pos x="connsiteX2" y="connsiteY2"/>
              </a:cxn>
              <a:cxn ang="0">
                <a:pos x="connsiteX3" y="connsiteY3"/>
              </a:cxn>
            </a:cxnLst>
            <a:rect l="l" t="t" r="r" b="b"/>
            <a:pathLst>
              <a:path w="85725" h="1819275">
                <a:moveTo>
                  <a:pt x="7143" y="7144"/>
                </a:moveTo>
                <a:lnTo>
                  <a:pt x="78867" y="7144"/>
                </a:lnTo>
                <a:lnTo>
                  <a:pt x="78867" y="1821466"/>
                </a:lnTo>
                <a:lnTo>
                  <a:pt x="7143" y="1821466"/>
                </a:lnTo>
                <a:close/>
              </a:path>
            </a:pathLst>
          </a:custGeom>
          <a:solidFill>
            <a:srgbClr val="504639"/>
          </a:solidFill>
          <a:ln w="9525"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E9954B8D-7F14-4784-A55E-4EAE1BC4935E}"/>
              </a:ext>
            </a:extLst>
          </p:cNvPr>
          <p:cNvSpPr/>
          <p:nvPr/>
        </p:nvSpPr>
        <p:spPr>
          <a:xfrm>
            <a:off x="13409022" y="2846018"/>
            <a:ext cx="1095502" cy="962136"/>
          </a:xfrm>
          <a:custGeom>
            <a:avLst/>
            <a:gdLst>
              <a:gd name="connsiteX0" fmla="*/ 47816 w 1095375"/>
              <a:gd name="connsiteY0" fmla="*/ 959358 h 962025"/>
              <a:gd name="connsiteX1" fmla="*/ 7144 w 1095375"/>
              <a:gd name="connsiteY1" fmla="*/ 893921 h 962025"/>
              <a:gd name="connsiteX2" fmla="*/ 1054798 w 1095375"/>
              <a:gd name="connsiteY2" fmla="*/ 7144 h 962025"/>
              <a:gd name="connsiteX3" fmla="*/ 1095566 w 1095375"/>
              <a:gd name="connsiteY3" fmla="*/ 72581 h 962025"/>
            </a:gdLst>
            <a:ahLst/>
            <a:cxnLst>
              <a:cxn ang="0">
                <a:pos x="connsiteX0" y="connsiteY0"/>
              </a:cxn>
              <a:cxn ang="0">
                <a:pos x="connsiteX1" y="connsiteY1"/>
              </a:cxn>
              <a:cxn ang="0">
                <a:pos x="connsiteX2" y="connsiteY2"/>
              </a:cxn>
              <a:cxn ang="0">
                <a:pos x="connsiteX3" y="connsiteY3"/>
              </a:cxn>
            </a:cxnLst>
            <a:rect l="l" t="t" r="r" b="b"/>
            <a:pathLst>
              <a:path w="1095375" h="962025">
                <a:moveTo>
                  <a:pt x="47816" y="959358"/>
                </a:moveTo>
                <a:lnTo>
                  <a:pt x="7144" y="893921"/>
                </a:lnTo>
                <a:lnTo>
                  <a:pt x="1054798" y="7144"/>
                </a:lnTo>
                <a:lnTo>
                  <a:pt x="1095566" y="72581"/>
                </a:lnTo>
                <a:close/>
              </a:path>
            </a:pathLst>
          </a:custGeom>
          <a:solidFill>
            <a:srgbClr val="504639"/>
          </a:solidFill>
          <a:ln w="9525"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D1FD6BA6-2824-4466-82DD-8E1CEE61D23C}"/>
              </a:ext>
            </a:extLst>
          </p:cNvPr>
          <p:cNvSpPr/>
          <p:nvPr/>
        </p:nvSpPr>
        <p:spPr>
          <a:xfrm>
            <a:off x="13409022" y="3732898"/>
            <a:ext cx="1095502" cy="962136"/>
          </a:xfrm>
          <a:custGeom>
            <a:avLst/>
            <a:gdLst>
              <a:gd name="connsiteX0" fmla="*/ 1054798 w 1095375"/>
              <a:gd name="connsiteY0" fmla="*/ 959358 h 962025"/>
              <a:gd name="connsiteX1" fmla="*/ 7144 w 1095375"/>
              <a:gd name="connsiteY1" fmla="*/ 72581 h 962025"/>
              <a:gd name="connsiteX2" fmla="*/ 47816 w 1095375"/>
              <a:gd name="connsiteY2" fmla="*/ 7144 h 962025"/>
              <a:gd name="connsiteX3" fmla="*/ 1095566 w 1095375"/>
              <a:gd name="connsiteY3" fmla="*/ 893921 h 962025"/>
            </a:gdLst>
            <a:ahLst/>
            <a:cxnLst>
              <a:cxn ang="0">
                <a:pos x="connsiteX0" y="connsiteY0"/>
              </a:cxn>
              <a:cxn ang="0">
                <a:pos x="connsiteX1" y="connsiteY1"/>
              </a:cxn>
              <a:cxn ang="0">
                <a:pos x="connsiteX2" y="connsiteY2"/>
              </a:cxn>
              <a:cxn ang="0">
                <a:pos x="connsiteX3" y="connsiteY3"/>
              </a:cxn>
            </a:cxnLst>
            <a:rect l="l" t="t" r="r" b="b"/>
            <a:pathLst>
              <a:path w="1095375" h="962025">
                <a:moveTo>
                  <a:pt x="1054798" y="959358"/>
                </a:moveTo>
                <a:lnTo>
                  <a:pt x="7144" y="72581"/>
                </a:lnTo>
                <a:lnTo>
                  <a:pt x="47816" y="7144"/>
                </a:lnTo>
                <a:lnTo>
                  <a:pt x="1095566" y="893921"/>
                </a:lnTo>
                <a:close/>
              </a:path>
            </a:pathLst>
          </a:custGeom>
          <a:solidFill>
            <a:srgbClr val="504639"/>
          </a:solidFill>
          <a:ln w="9525"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85B95556-CAAA-4C2B-8BB0-7DE515BDCD44}"/>
              </a:ext>
            </a:extLst>
          </p:cNvPr>
          <p:cNvSpPr/>
          <p:nvPr/>
        </p:nvSpPr>
        <p:spPr>
          <a:xfrm>
            <a:off x="17691483" y="2846019"/>
            <a:ext cx="85735" cy="1848064"/>
          </a:xfrm>
          <a:custGeom>
            <a:avLst/>
            <a:gdLst>
              <a:gd name="connsiteX0" fmla="*/ 7144 w 85725"/>
              <a:gd name="connsiteY0" fmla="*/ 7144 h 1847850"/>
              <a:gd name="connsiteX1" fmla="*/ 78867 w 85725"/>
              <a:gd name="connsiteY1" fmla="*/ 7144 h 1847850"/>
              <a:gd name="connsiteX2" fmla="*/ 78867 w 85725"/>
              <a:gd name="connsiteY2" fmla="*/ 1846040 h 1847850"/>
              <a:gd name="connsiteX3" fmla="*/ 7144 w 85725"/>
              <a:gd name="connsiteY3" fmla="*/ 1846040 h 1847850"/>
            </a:gdLst>
            <a:ahLst/>
            <a:cxnLst>
              <a:cxn ang="0">
                <a:pos x="connsiteX0" y="connsiteY0"/>
              </a:cxn>
              <a:cxn ang="0">
                <a:pos x="connsiteX1" y="connsiteY1"/>
              </a:cxn>
              <a:cxn ang="0">
                <a:pos x="connsiteX2" y="connsiteY2"/>
              </a:cxn>
              <a:cxn ang="0">
                <a:pos x="connsiteX3" y="connsiteY3"/>
              </a:cxn>
            </a:cxnLst>
            <a:rect l="l" t="t" r="r" b="b"/>
            <a:pathLst>
              <a:path w="85725" h="1847850">
                <a:moveTo>
                  <a:pt x="7144" y="7144"/>
                </a:moveTo>
                <a:lnTo>
                  <a:pt x="78867" y="7144"/>
                </a:lnTo>
                <a:lnTo>
                  <a:pt x="78867" y="1846040"/>
                </a:lnTo>
                <a:lnTo>
                  <a:pt x="7144" y="1846040"/>
                </a:lnTo>
                <a:close/>
              </a:path>
            </a:pathLst>
          </a:custGeom>
          <a:solidFill>
            <a:srgbClr val="504639"/>
          </a:solidFill>
          <a:ln w="9525"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0010FB47-3D74-406E-BAC2-4F38939E471C}"/>
              </a:ext>
            </a:extLst>
          </p:cNvPr>
          <p:cNvSpPr/>
          <p:nvPr/>
        </p:nvSpPr>
        <p:spPr>
          <a:xfrm>
            <a:off x="16674666" y="2870691"/>
            <a:ext cx="85735" cy="1819486"/>
          </a:xfrm>
          <a:custGeom>
            <a:avLst/>
            <a:gdLst>
              <a:gd name="connsiteX0" fmla="*/ 7144 w 85725"/>
              <a:gd name="connsiteY0" fmla="*/ 7144 h 1819275"/>
              <a:gd name="connsiteX1" fmla="*/ 78868 w 85725"/>
              <a:gd name="connsiteY1" fmla="*/ 7144 h 1819275"/>
              <a:gd name="connsiteX2" fmla="*/ 78868 w 85725"/>
              <a:gd name="connsiteY2" fmla="*/ 1821466 h 1819275"/>
              <a:gd name="connsiteX3" fmla="*/ 7144 w 85725"/>
              <a:gd name="connsiteY3" fmla="*/ 1821466 h 1819275"/>
            </a:gdLst>
            <a:ahLst/>
            <a:cxnLst>
              <a:cxn ang="0">
                <a:pos x="connsiteX0" y="connsiteY0"/>
              </a:cxn>
              <a:cxn ang="0">
                <a:pos x="connsiteX1" y="connsiteY1"/>
              </a:cxn>
              <a:cxn ang="0">
                <a:pos x="connsiteX2" y="connsiteY2"/>
              </a:cxn>
              <a:cxn ang="0">
                <a:pos x="connsiteX3" y="connsiteY3"/>
              </a:cxn>
            </a:cxnLst>
            <a:rect l="l" t="t" r="r" b="b"/>
            <a:pathLst>
              <a:path w="85725" h="1819275">
                <a:moveTo>
                  <a:pt x="7144" y="7144"/>
                </a:moveTo>
                <a:lnTo>
                  <a:pt x="78868" y="7144"/>
                </a:lnTo>
                <a:lnTo>
                  <a:pt x="78868" y="1821466"/>
                </a:lnTo>
                <a:lnTo>
                  <a:pt x="7144" y="1821466"/>
                </a:lnTo>
                <a:close/>
              </a:path>
            </a:pathLst>
          </a:custGeom>
          <a:solidFill>
            <a:srgbClr val="504639"/>
          </a:solidFill>
          <a:ln w="9525"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F53B6C90-00BA-4893-AA89-CE23DCE88F57}"/>
              </a:ext>
            </a:extLst>
          </p:cNvPr>
          <p:cNvSpPr/>
          <p:nvPr/>
        </p:nvSpPr>
        <p:spPr>
          <a:xfrm>
            <a:off x="16674666" y="2846018"/>
            <a:ext cx="1095502" cy="962136"/>
          </a:xfrm>
          <a:custGeom>
            <a:avLst/>
            <a:gdLst>
              <a:gd name="connsiteX0" fmla="*/ 47816 w 1095375"/>
              <a:gd name="connsiteY0" fmla="*/ 959358 h 962025"/>
              <a:gd name="connsiteX1" fmla="*/ 7144 w 1095375"/>
              <a:gd name="connsiteY1" fmla="*/ 893921 h 962025"/>
              <a:gd name="connsiteX2" fmla="*/ 1054798 w 1095375"/>
              <a:gd name="connsiteY2" fmla="*/ 7144 h 962025"/>
              <a:gd name="connsiteX3" fmla="*/ 1095566 w 1095375"/>
              <a:gd name="connsiteY3" fmla="*/ 72581 h 962025"/>
            </a:gdLst>
            <a:ahLst/>
            <a:cxnLst>
              <a:cxn ang="0">
                <a:pos x="connsiteX0" y="connsiteY0"/>
              </a:cxn>
              <a:cxn ang="0">
                <a:pos x="connsiteX1" y="connsiteY1"/>
              </a:cxn>
              <a:cxn ang="0">
                <a:pos x="connsiteX2" y="connsiteY2"/>
              </a:cxn>
              <a:cxn ang="0">
                <a:pos x="connsiteX3" y="connsiteY3"/>
              </a:cxn>
            </a:cxnLst>
            <a:rect l="l" t="t" r="r" b="b"/>
            <a:pathLst>
              <a:path w="1095375" h="962025">
                <a:moveTo>
                  <a:pt x="47816" y="959358"/>
                </a:moveTo>
                <a:lnTo>
                  <a:pt x="7144" y="893921"/>
                </a:lnTo>
                <a:lnTo>
                  <a:pt x="1054798" y="7144"/>
                </a:lnTo>
                <a:lnTo>
                  <a:pt x="1095566" y="72581"/>
                </a:lnTo>
                <a:close/>
              </a:path>
            </a:pathLst>
          </a:custGeom>
          <a:solidFill>
            <a:srgbClr val="504639"/>
          </a:solidFill>
          <a:ln w="9525"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72899725-1AC1-4D73-8CF5-5FEDB35D2853}"/>
              </a:ext>
            </a:extLst>
          </p:cNvPr>
          <p:cNvSpPr/>
          <p:nvPr/>
        </p:nvSpPr>
        <p:spPr>
          <a:xfrm>
            <a:off x="16674666" y="3732898"/>
            <a:ext cx="1095502" cy="962136"/>
          </a:xfrm>
          <a:custGeom>
            <a:avLst/>
            <a:gdLst>
              <a:gd name="connsiteX0" fmla="*/ 1054798 w 1095375"/>
              <a:gd name="connsiteY0" fmla="*/ 959358 h 962025"/>
              <a:gd name="connsiteX1" fmla="*/ 7144 w 1095375"/>
              <a:gd name="connsiteY1" fmla="*/ 72581 h 962025"/>
              <a:gd name="connsiteX2" fmla="*/ 47816 w 1095375"/>
              <a:gd name="connsiteY2" fmla="*/ 7144 h 962025"/>
              <a:gd name="connsiteX3" fmla="*/ 1095566 w 1095375"/>
              <a:gd name="connsiteY3" fmla="*/ 893921 h 962025"/>
            </a:gdLst>
            <a:ahLst/>
            <a:cxnLst>
              <a:cxn ang="0">
                <a:pos x="connsiteX0" y="connsiteY0"/>
              </a:cxn>
              <a:cxn ang="0">
                <a:pos x="connsiteX1" y="connsiteY1"/>
              </a:cxn>
              <a:cxn ang="0">
                <a:pos x="connsiteX2" y="connsiteY2"/>
              </a:cxn>
              <a:cxn ang="0">
                <a:pos x="connsiteX3" y="connsiteY3"/>
              </a:cxn>
            </a:cxnLst>
            <a:rect l="l" t="t" r="r" b="b"/>
            <a:pathLst>
              <a:path w="1095375" h="962025">
                <a:moveTo>
                  <a:pt x="1054798" y="959358"/>
                </a:moveTo>
                <a:lnTo>
                  <a:pt x="7144" y="72581"/>
                </a:lnTo>
                <a:lnTo>
                  <a:pt x="47816" y="7144"/>
                </a:lnTo>
                <a:lnTo>
                  <a:pt x="1095566" y="893921"/>
                </a:lnTo>
                <a:close/>
              </a:path>
            </a:pathLst>
          </a:custGeom>
          <a:solidFill>
            <a:srgbClr val="504639"/>
          </a:solidFill>
          <a:ln w="9525"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BFEEDBBD-C7A4-49D7-B19B-85289AA6B49F}"/>
              </a:ext>
            </a:extLst>
          </p:cNvPr>
          <p:cNvSpPr/>
          <p:nvPr/>
        </p:nvSpPr>
        <p:spPr>
          <a:xfrm>
            <a:off x="20957125" y="2846019"/>
            <a:ext cx="85735" cy="1848064"/>
          </a:xfrm>
          <a:custGeom>
            <a:avLst/>
            <a:gdLst>
              <a:gd name="connsiteX0" fmla="*/ 7143 w 85725"/>
              <a:gd name="connsiteY0" fmla="*/ 7144 h 1847850"/>
              <a:gd name="connsiteX1" fmla="*/ 78867 w 85725"/>
              <a:gd name="connsiteY1" fmla="*/ 7144 h 1847850"/>
              <a:gd name="connsiteX2" fmla="*/ 78867 w 85725"/>
              <a:gd name="connsiteY2" fmla="*/ 1846040 h 1847850"/>
              <a:gd name="connsiteX3" fmla="*/ 7143 w 85725"/>
              <a:gd name="connsiteY3" fmla="*/ 1846040 h 1847850"/>
            </a:gdLst>
            <a:ahLst/>
            <a:cxnLst>
              <a:cxn ang="0">
                <a:pos x="connsiteX0" y="connsiteY0"/>
              </a:cxn>
              <a:cxn ang="0">
                <a:pos x="connsiteX1" y="connsiteY1"/>
              </a:cxn>
              <a:cxn ang="0">
                <a:pos x="connsiteX2" y="connsiteY2"/>
              </a:cxn>
              <a:cxn ang="0">
                <a:pos x="connsiteX3" y="connsiteY3"/>
              </a:cxn>
            </a:cxnLst>
            <a:rect l="l" t="t" r="r" b="b"/>
            <a:pathLst>
              <a:path w="85725" h="1847850">
                <a:moveTo>
                  <a:pt x="7143" y="7144"/>
                </a:moveTo>
                <a:lnTo>
                  <a:pt x="78867" y="7144"/>
                </a:lnTo>
                <a:lnTo>
                  <a:pt x="78867" y="1846040"/>
                </a:lnTo>
                <a:lnTo>
                  <a:pt x="7143" y="1846040"/>
                </a:lnTo>
                <a:close/>
              </a:path>
            </a:pathLst>
          </a:custGeom>
          <a:solidFill>
            <a:srgbClr val="504639"/>
          </a:solidFill>
          <a:ln w="9525"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FF87CCC0-127B-468F-A367-05C4CC0071E2}"/>
              </a:ext>
            </a:extLst>
          </p:cNvPr>
          <p:cNvSpPr/>
          <p:nvPr/>
        </p:nvSpPr>
        <p:spPr>
          <a:xfrm>
            <a:off x="19940309" y="2870691"/>
            <a:ext cx="85735" cy="1819486"/>
          </a:xfrm>
          <a:custGeom>
            <a:avLst/>
            <a:gdLst>
              <a:gd name="connsiteX0" fmla="*/ 7143 w 85725"/>
              <a:gd name="connsiteY0" fmla="*/ 7144 h 1819275"/>
              <a:gd name="connsiteX1" fmla="*/ 78867 w 85725"/>
              <a:gd name="connsiteY1" fmla="*/ 7144 h 1819275"/>
              <a:gd name="connsiteX2" fmla="*/ 78867 w 85725"/>
              <a:gd name="connsiteY2" fmla="*/ 1821466 h 1819275"/>
              <a:gd name="connsiteX3" fmla="*/ 7143 w 85725"/>
              <a:gd name="connsiteY3" fmla="*/ 1821466 h 1819275"/>
            </a:gdLst>
            <a:ahLst/>
            <a:cxnLst>
              <a:cxn ang="0">
                <a:pos x="connsiteX0" y="connsiteY0"/>
              </a:cxn>
              <a:cxn ang="0">
                <a:pos x="connsiteX1" y="connsiteY1"/>
              </a:cxn>
              <a:cxn ang="0">
                <a:pos x="connsiteX2" y="connsiteY2"/>
              </a:cxn>
              <a:cxn ang="0">
                <a:pos x="connsiteX3" y="connsiteY3"/>
              </a:cxn>
            </a:cxnLst>
            <a:rect l="l" t="t" r="r" b="b"/>
            <a:pathLst>
              <a:path w="85725" h="1819275">
                <a:moveTo>
                  <a:pt x="7143" y="7144"/>
                </a:moveTo>
                <a:lnTo>
                  <a:pt x="78867" y="7144"/>
                </a:lnTo>
                <a:lnTo>
                  <a:pt x="78867" y="1821466"/>
                </a:lnTo>
                <a:lnTo>
                  <a:pt x="7143" y="1821466"/>
                </a:lnTo>
                <a:close/>
              </a:path>
            </a:pathLst>
          </a:custGeom>
          <a:solidFill>
            <a:srgbClr val="504639"/>
          </a:solidFill>
          <a:ln w="9525"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FD430AED-E031-4F57-AAF9-4D0D9E4C40F3}"/>
              </a:ext>
            </a:extLst>
          </p:cNvPr>
          <p:cNvSpPr/>
          <p:nvPr/>
        </p:nvSpPr>
        <p:spPr>
          <a:xfrm>
            <a:off x="19940309" y="2846018"/>
            <a:ext cx="1095502" cy="962136"/>
          </a:xfrm>
          <a:custGeom>
            <a:avLst/>
            <a:gdLst>
              <a:gd name="connsiteX0" fmla="*/ 47911 w 1095375"/>
              <a:gd name="connsiteY0" fmla="*/ 959358 h 962025"/>
              <a:gd name="connsiteX1" fmla="*/ 7144 w 1095375"/>
              <a:gd name="connsiteY1" fmla="*/ 893921 h 962025"/>
              <a:gd name="connsiteX2" fmla="*/ 1054798 w 1095375"/>
              <a:gd name="connsiteY2" fmla="*/ 7144 h 962025"/>
              <a:gd name="connsiteX3" fmla="*/ 1095566 w 1095375"/>
              <a:gd name="connsiteY3" fmla="*/ 72581 h 962025"/>
            </a:gdLst>
            <a:ahLst/>
            <a:cxnLst>
              <a:cxn ang="0">
                <a:pos x="connsiteX0" y="connsiteY0"/>
              </a:cxn>
              <a:cxn ang="0">
                <a:pos x="connsiteX1" y="connsiteY1"/>
              </a:cxn>
              <a:cxn ang="0">
                <a:pos x="connsiteX2" y="connsiteY2"/>
              </a:cxn>
              <a:cxn ang="0">
                <a:pos x="connsiteX3" y="connsiteY3"/>
              </a:cxn>
            </a:cxnLst>
            <a:rect l="l" t="t" r="r" b="b"/>
            <a:pathLst>
              <a:path w="1095375" h="962025">
                <a:moveTo>
                  <a:pt x="47911" y="959358"/>
                </a:moveTo>
                <a:lnTo>
                  <a:pt x="7144" y="893921"/>
                </a:lnTo>
                <a:lnTo>
                  <a:pt x="1054798" y="7144"/>
                </a:lnTo>
                <a:lnTo>
                  <a:pt x="1095566" y="72581"/>
                </a:lnTo>
                <a:close/>
              </a:path>
            </a:pathLst>
          </a:custGeom>
          <a:solidFill>
            <a:srgbClr val="504639"/>
          </a:solidFill>
          <a:ln w="9525"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95BB119F-C79E-4472-B309-566CA9E564F1}"/>
              </a:ext>
            </a:extLst>
          </p:cNvPr>
          <p:cNvSpPr/>
          <p:nvPr/>
        </p:nvSpPr>
        <p:spPr>
          <a:xfrm>
            <a:off x="19940309" y="3732898"/>
            <a:ext cx="1095502" cy="962136"/>
          </a:xfrm>
          <a:custGeom>
            <a:avLst/>
            <a:gdLst>
              <a:gd name="connsiteX0" fmla="*/ 1054798 w 1095375"/>
              <a:gd name="connsiteY0" fmla="*/ 959358 h 962025"/>
              <a:gd name="connsiteX1" fmla="*/ 7144 w 1095375"/>
              <a:gd name="connsiteY1" fmla="*/ 72581 h 962025"/>
              <a:gd name="connsiteX2" fmla="*/ 47911 w 1095375"/>
              <a:gd name="connsiteY2" fmla="*/ 7144 h 962025"/>
              <a:gd name="connsiteX3" fmla="*/ 1095566 w 1095375"/>
              <a:gd name="connsiteY3" fmla="*/ 893921 h 962025"/>
            </a:gdLst>
            <a:ahLst/>
            <a:cxnLst>
              <a:cxn ang="0">
                <a:pos x="connsiteX0" y="connsiteY0"/>
              </a:cxn>
              <a:cxn ang="0">
                <a:pos x="connsiteX1" y="connsiteY1"/>
              </a:cxn>
              <a:cxn ang="0">
                <a:pos x="connsiteX2" y="connsiteY2"/>
              </a:cxn>
              <a:cxn ang="0">
                <a:pos x="connsiteX3" y="connsiteY3"/>
              </a:cxn>
            </a:cxnLst>
            <a:rect l="l" t="t" r="r" b="b"/>
            <a:pathLst>
              <a:path w="1095375" h="962025">
                <a:moveTo>
                  <a:pt x="1054798" y="959358"/>
                </a:moveTo>
                <a:lnTo>
                  <a:pt x="7144" y="72581"/>
                </a:lnTo>
                <a:lnTo>
                  <a:pt x="47911" y="7144"/>
                </a:lnTo>
                <a:lnTo>
                  <a:pt x="1095566" y="893921"/>
                </a:lnTo>
                <a:close/>
              </a:path>
            </a:pathLst>
          </a:custGeom>
          <a:solidFill>
            <a:srgbClr val="504639"/>
          </a:solidFill>
          <a:ln w="9525"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151F2854-E0F0-4800-B4AB-3190A29C5859}"/>
              </a:ext>
            </a:extLst>
          </p:cNvPr>
          <p:cNvSpPr/>
          <p:nvPr/>
        </p:nvSpPr>
        <p:spPr>
          <a:xfrm>
            <a:off x="11160196" y="4779437"/>
            <a:ext cx="85735" cy="1848064"/>
          </a:xfrm>
          <a:custGeom>
            <a:avLst/>
            <a:gdLst>
              <a:gd name="connsiteX0" fmla="*/ 7144 w 85725"/>
              <a:gd name="connsiteY0" fmla="*/ 7144 h 1847850"/>
              <a:gd name="connsiteX1" fmla="*/ 78867 w 85725"/>
              <a:gd name="connsiteY1" fmla="*/ 7144 h 1847850"/>
              <a:gd name="connsiteX2" fmla="*/ 78867 w 85725"/>
              <a:gd name="connsiteY2" fmla="*/ 1846041 h 1847850"/>
              <a:gd name="connsiteX3" fmla="*/ 7144 w 85725"/>
              <a:gd name="connsiteY3" fmla="*/ 1846041 h 1847850"/>
            </a:gdLst>
            <a:ahLst/>
            <a:cxnLst>
              <a:cxn ang="0">
                <a:pos x="connsiteX0" y="connsiteY0"/>
              </a:cxn>
              <a:cxn ang="0">
                <a:pos x="connsiteX1" y="connsiteY1"/>
              </a:cxn>
              <a:cxn ang="0">
                <a:pos x="connsiteX2" y="connsiteY2"/>
              </a:cxn>
              <a:cxn ang="0">
                <a:pos x="connsiteX3" y="connsiteY3"/>
              </a:cxn>
            </a:cxnLst>
            <a:rect l="l" t="t" r="r" b="b"/>
            <a:pathLst>
              <a:path w="85725" h="1847850">
                <a:moveTo>
                  <a:pt x="7144" y="7144"/>
                </a:moveTo>
                <a:lnTo>
                  <a:pt x="78867" y="7144"/>
                </a:lnTo>
                <a:lnTo>
                  <a:pt x="78867" y="1846041"/>
                </a:lnTo>
                <a:lnTo>
                  <a:pt x="7144" y="1846041"/>
                </a:lnTo>
                <a:close/>
              </a:path>
            </a:pathLst>
          </a:custGeom>
          <a:solidFill>
            <a:srgbClr val="504639"/>
          </a:solidFill>
          <a:ln w="9525"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929E1340-F34E-400B-81F4-BEBA98B526D5}"/>
              </a:ext>
            </a:extLst>
          </p:cNvPr>
          <p:cNvSpPr/>
          <p:nvPr/>
        </p:nvSpPr>
        <p:spPr>
          <a:xfrm>
            <a:off x="10143284" y="4804108"/>
            <a:ext cx="85735" cy="1819486"/>
          </a:xfrm>
          <a:custGeom>
            <a:avLst/>
            <a:gdLst>
              <a:gd name="connsiteX0" fmla="*/ 7144 w 85725"/>
              <a:gd name="connsiteY0" fmla="*/ 7144 h 1819275"/>
              <a:gd name="connsiteX1" fmla="*/ 78867 w 85725"/>
              <a:gd name="connsiteY1" fmla="*/ 7144 h 1819275"/>
              <a:gd name="connsiteX2" fmla="*/ 78867 w 85725"/>
              <a:gd name="connsiteY2" fmla="*/ 1821466 h 1819275"/>
              <a:gd name="connsiteX3" fmla="*/ 7144 w 85725"/>
              <a:gd name="connsiteY3" fmla="*/ 1821466 h 1819275"/>
            </a:gdLst>
            <a:ahLst/>
            <a:cxnLst>
              <a:cxn ang="0">
                <a:pos x="connsiteX0" y="connsiteY0"/>
              </a:cxn>
              <a:cxn ang="0">
                <a:pos x="connsiteX1" y="connsiteY1"/>
              </a:cxn>
              <a:cxn ang="0">
                <a:pos x="connsiteX2" y="connsiteY2"/>
              </a:cxn>
              <a:cxn ang="0">
                <a:pos x="connsiteX3" y="connsiteY3"/>
              </a:cxn>
            </a:cxnLst>
            <a:rect l="l" t="t" r="r" b="b"/>
            <a:pathLst>
              <a:path w="85725" h="1819275">
                <a:moveTo>
                  <a:pt x="7144" y="7144"/>
                </a:moveTo>
                <a:lnTo>
                  <a:pt x="78867" y="7144"/>
                </a:lnTo>
                <a:lnTo>
                  <a:pt x="78867" y="1821466"/>
                </a:lnTo>
                <a:lnTo>
                  <a:pt x="7144" y="1821466"/>
                </a:lnTo>
                <a:close/>
              </a:path>
            </a:pathLst>
          </a:custGeom>
          <a:solidFill>
            <a:srgbClr val="504639"/>
          </a:solidFill>
          <a:ln w="9525"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E209656E-88EC-4BE0-B723-A00736D5B69F}"/>
              </a:ext>
            </a:extLst>
          </p:cNvPr>
          <p:cNvSpPr/>
          <p:nvPr/>
        </p:nvSpPr>
        <p:spPr>
          <a:xfrm>
            <a:off x="10143284" y="4779437"/>
            <a:ext cx="1095502" cy="962136"/>
          </a:xfrm>
          <a:custGeom>
            <a:avLst/>
            <a:gdLst>
              <a:gd name="connsiteX0" fmla="*/ 47910 w 1095375"/>
              <a:gd name="connsiteY0" fmla="*/ 959358 h 962025"/>
              <a:gd name="connsiteX1" fmla="*/ 7144 w 1095375"/>
              <a:gd name="connsiteY1" fmla="*/ 893921 h 962025"/>
              <a:gd name="connsiteX2" fmla="*/ 1054894 w 1095375"/>
              <a:gd name="connsiteY2" fmla="*/ 7144 h 962025"/>
              <a:gd name="connsiteX3" fmla="*/ 1095566 w 1095375"/>
              <a:gd name="connsiteY3" fmla="*/ 72580 h 962025"/>
            </a:gdLst>
            <a:ahLst/>
            <a:cxnLst>
              <a:cxn ang="0">
                <a:pos x="connsiteX0" y="connsiteY0"/>
              </a:cxn>
              <a:cxn ang="0">
                <a:pos x="connsiteX1" y="connsiteY1"/>
              </a:cxn>
              <a:cxn ang="0">
                <a:pos x="connsiteX2" y="connsiteY2"/>
              </a:cxn>
              <a:cxn ang="0">
                <a:pos x="connsiteX3" y="connsiteY3"/>
              </a:cxn>
            </a:cxnLst>
            <a:rect l="l" t="t" r="r" b="b"/>
            <a:pathLst>
              <a:path w="1095375" h="962025">
                <a:moveTo>
                  <a:pt x="47910" y="959358"/>
                </a:moveTo>
                <a:lnTo>
                  <a:pt x="7144" y="893921"/>
                </a:lnTo>
                <a:lnTo>
                  <a:pt x="1054894" y="7144"/>
                </a:lnTo>
                <a:lnTo>
                  <a:pt x="1095566" y="72580"/>
                </a:lnTo>
                <a:close/>
              </a:path>
            </a:pathLst>
          </a:custGeom>
          <a:solidFill>
            <a:srgbClr val="504639"/>
          </a:solidFill>
          <a:ln w="9525"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6B7166B6-B561-47AB-9A7F-62C4E6BF5BD7}"/>
              </a:ext>
            </a:extLst>
          </p:cNvPr>
          <p:cNvSpPr/>
          <p:nvPr/>
        </p:nvSpPr>
        <p:spPr>
          <a:xfrm>
            <a:off x="10143284" y="5666316"/>
            <a:ext cx="1095502" cy="962136"/>
          </a:xfrm>
          <a:custGeom>
            <a:avLst/>
            <a:gdLst>
              <a:gd name="connsiteX0" fmla="*/ 1054894 w 1095375"/>
              <a:gd name="connsiteY0" fmla="*/ 959358 h 962025"/>
              <a:gd name="connsiteX1" fmla="*/ 7144 w 1095375"/>
              <a:gd name="connsiteY1" fmla="*/ 72580 h 962025"/>
              <a:gd name="connsiteX2" fmla="*/ 47910 w 1095375"/>
              <a:gd name="connsiteY2" fmla="*/ 7144 h 962025"/>
              <a:gd name="connsiteX3" fmla="*/ 1095566 w 1095375"/>
              <a:gd name="connsiteY3" fmla="*/ 893921 h 962025"/>
            </a:gdLst>
            <a:ahLst/>
            <a:cxnLst>
              <a:cxn ang="0">
                <a:pos x="connsiteX0" y="connsiteY0"/>
              </a:cxn>
              <a:cxn ang="0">
                <a:pos x="connsiteX1" y="connsiteY1"/>
              </a:cxn>
              <a:cxn ang="0">
                <a:pos x="connsiteX2" y="connsiteY2"/>
              </a:cxn>
              <a:cxn ang="0">
                <a:pos x="connsiteX3" y="connsiteY3"/>
              </a:cxn>
            </a:cxnLst>
            <a:rect l="l" t="t" r="r" b="b"/>
            <a:pathLst>
              <a:path w="1095375" h="962025">
                <a:moveTo>
                  <a:pt x="1054894" y="959358"/>
                </a:moveTo>
                <a:lnTo>
                  <a:pt x="7144" y="72580"/>
                </a:lnTo>
                <a:lnTo>
                  <a:pt x="47910" y="7144"/>
                </a:lnTo>
                <a:lnTo>
                  <a:pt x="1095566" y="893921"/>
                </a:lnTo>
                <a:close/>
              </a:path>
            </a:pathLst>
          </a:custGeom>
          <a:solidFill>
            <a:srgbClr val="504639"/>
          </a:solidFill>
          <a:ln w="9525"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794E3EA2-870B-41DC-A4EE-29BF540E250E}"/>
              </a:ext>
            </a:extLst>
          </p:cNvPr>
          <p:cNvSpPr/>
          <p:nvPr/>
        </p:nvSpPr>
        <p:spPr>
          <a:xfrm>
            <a:off x="10058597" y="2728942"/>
            <a:ext cx="11059805" cy="152418"/>
          </a:xfrm>
          <a:custGeom>
            <a:avLst/>
            <a:gdLst>
              <a:gd name="connsiteX0" fmla="*/ 10990040 w 11058525"/>
              <a:gd name="connsiteY0" fmla="*/ 148876 h 152400"/>
              <a:gd name="connsiteX1" fmla="*/ 78010 w 11058525"/>
              <a:gd name="connsiteY1" fmla="*/ 148876 h 152400"/>
              <a:gd name="connsiteX2" fmla="*/ 7144 w 11058525"/>
              <a:gd name="connsiteY2" fmla="*/ 78010 h 152400"/>
              <a:gd name="connsiteX3" fmla="*/ 78010 w 11058525"/>
              <a:gd name="connsiteY3" fmla="*/ 7144 h 152400"/>
              <a:gd name="connsiteX4" fmla="*/ 10990040 w 11058525"/>
              <a:gd name="connsiteY4" fmla="*/ 7144 h 152400"/>
              <a:gd name="connsiteX5" fmla="*/ 11060905 w 11058525"/>
              <a:gd name="connsiteY5" fmla="*/ 78010 h 152400"/>
              <a:gd name="connsiteX6" fmla="*/ 10990040 w 11058525"/>
              <a:gd name="connsiteY6" fmla="*/ 148876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058525" h="152400">
                <a:moveTo>
                  <a:pt x="10990040" y="148876"/>
                </a:moveTo>
                <a:lnTo>
                  <a:pt x="78010" y="148876"/>
                </a:lnTo>
                <a:cubicBezTo>
                  <a:pt x="38862" y="148876"/>
                  <a:pt x="7144" y="117158"/>
                  <a:pt x="7144" y="78010"/>
                </a:cubicBezTo>
                <a:cubicBezTo>
                  <a:pt x="7144" y="38862"/>
                  <a:pt x="38862" y="7144"/>
                  <a:pt x="78010" y="7144"/>
                </a:cubicBezTo>
                <a:lnTo>
                  <a:pt x="10990040" y="7144"/>
                </a:lnTo>
                <a:cubicBezTo>
                  <a:pt x="11029188" y="7144"/>
                  <a:pt x="11060905" y="38862"/>
                  <a:pt x="11060905" y="78010"/>
                </a:cubicBezTo>
                <a:cubicBezTo>
                  <a:pt x="11060812" y="117158"/>
                  <a:pt x="11029093" y="148876"/>
                  <a:pt x="10990040" y="148876"/>
                </a:cubicBezTo>
                <a:close/>
              </a:path>
            </a:pathLst>
          </a:custGeom>
          <a:solidFill>
            <a:srgbClr val="705E53"/>
          </a:solidFill>
          <a:ln w="9525"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5E6F7E49-A994-4D0D-8DFA-E391F4AE1A3D}"/>
              </a:ext>
            </a:extLst>
          </p:cNvPr>
          <p:cNvSpPr/>
          <p:nvPr/>
        </p:nvSpPr>
        <p:spPr>
          <a:xfrm>
            <a:off x="17809225" y="1602481"/>
            <a:ext cx="752562" cy="1133606"/>
          </a:xfrm>
          <a:custGeom>
            <a:avLst/>
            <a:gdLst>
              <a:gd name="connsiteX0" fmla="*/ 7144 w 752475"/>
              <a:gd name="connsiteY0" fmla="*/ 7144 h 1133475"/>
              <a:gd name="connsiteX1" fmla="*/ 748379 w 752475"/>
              <a:gd name="connsiteY1" fmla="*/ 7144 h 1133475"/>
              <a:gd name="connsiteX2" fmla="*/ 748379 w 752475"/>
              <a:gd name="connsiteY2" fmla="*/ 1132046 h 1133475"/>
              <a:gd name="connsiteX3" fmla="*/ 7144 w 752475"/>
              <a:gd name="connsiteY3" fmla="*/ 1132046 h 1133475"/>
            </a:gdLst>
            <a:ahLst/>
            <a:cxnLst>
              <a:cxn ang="0">
                <a:pos x="connsiteX0" y="connsiteY0"/>
              </a:cxn>
              <a:cxn ang="0">
                <a:pos x="connsiteX1" y="connsiteY1"/>
              </a:cxn>
              <a:cxn ang="0">
                <a:pos x="connsiteX2" y="connsiteY2"/>
              </a:cxn>
              <a:cxn ang="0">
                <a:pos x="connsiteX3" y="connsiteY3"/>
              </a:cxn>
            </a:cxnLst>
            <a:rect l="l" t="t" r="r" b="b"/>
            <a:pathLst>
              <a:path w="752475" h="1133475">
                <a:moveTo>
                  <a:pt x="7144" y="7144"/>
                </a:moveTo>
                <a:lnTo>
                  <a:pt x="748379" y="7144"/>
                </a:lnTo>
                <a:lnTo>
                  <a:pt x="748379" y="1132046"/>
                </a:lnTo>
                <a:lnTo>
                  <a:pt x="7144" y="1132046"/>
                </a:lnTo>
                <a:close/>
              </a:path>
            </a:pathLst>
          </a:custGeom>
          <a:solidFill>
            <a:srgbClr val="FAD186"/>
          </a:solidFill>
          <a:ln w="9525"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5FEAC7D3-C0B0-479B-8206-77F04CC44B54}"/>
              </a:ext>
            </a:extLst>
          </p:cNvPr>
          <p:cNvSpPr/>
          <p:nvPr/>
        </p:nvSpPr>
        <p:spPr>
          <a:xfrm>
            <a:off x="18550546" y="1602481"/>
            <a:ext cx="752562" cy="1133606"/>
          </a:xfrm>
          <a:custGeom>
            <a:avLst/>
            <a:gdLst>
              <a:gd name="connsiteX0" fmla="*/ 7143 w 752475"/>
              <a:gd name="connsiteY0" fmla="*/ 7144 h 1133475"/>
              <a:gd name="connsiteX1" fmla="*/ 748378 w 752475"/>
              <a:gd name="connsiteY1" fmla="*/ 7144 h 1133475"/>
              <a:gd name="connsiteX2" fmla="*/ 748378 w 752475"/>
              <a:gd name="connsiteY2" fmla="*/ 1132046 h 1133475"/>
              <a:gd name="connsiteX3" fmla="*/ 7143 w 752475"/>
              <a:gd name="connsiteY3" fmla="*/ 1132046 h 1133475"/>
            </a:gdLst>
            <a:ahLst/>
            <a:cxnLst>
              <a:cxn ang="0">
                <a:pos x="connsiteX0" y="connsiteY0"/>
              </a:cxn>
              <a:cxn ang="0">
                <a:pos x="connsiteX1" y="connsiteY1"/>
              </a:cxn>
              <a:cxn ang="0">
                <a:pos x="connsiteX2" y="connsiteY2"/>
              </a:cxn>
              <a:cxn ang="0">
                <a:pos x="connsiteX3" y="connsiteY3"/>
              </a:cxn>
            </a:cxnLst>
            <a:rect l="l" t="t" r="r" b="b"/>
            <a:pathLst>
              <a:path w="752475" h="1133475">
                <a:moveTo>
                  <a:pt x="7143" y="7144"/>
                </a:moveTo>
                <a:lnTo>
                  <a:pt x="748378" y="7144"/>
                </a:lnTo>
                <a:lnTo>
                  <a:pt x="748378" y="1132046"/>
                </a:lnTo>
                <a:lnTo>
                  <a:pt x="7143" y="1132046"/>
                </a:lnTo>
                <a:close/>
              </a:path>
            </a:pathLst>
          </a:custGeom>
          <a:solidFill>
            <a:srgbClr val="E9B65C"/>
          </a:solidFill>
          <a:ln w="9525"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67CDC656-922D-4162-940C-1166A64CC5E3}"/>
              </a:ext>
            </a:extLst>
          </p:cNvPr>
          <p:cNvSpPr/>
          <p:nvPr/>
        </p:nvSpPr>
        <p:spPr>
          <a:xfrm>
            <a:off x="18083577" y="1602481"/>
            <a:ext cx="200048" cy="304835"/>
          </a:xfrm>
          <a:custGeom>
            <a:avLst/>
            <a:gdLst>
              <a:gd name="connsiteX0" fmla="*/ 7144 w 200025"/>
              <a:gd name="connsiteY0" fmla="*/ 7144 h 304800"/>
              <a:gd name="connsiteX1" fmla="*/ 199739 w 200025"/>
              <a:gd name="connsiteY1" fmla="*/ 7144 h 304800"/>
              <a:gd name="connsiteX2" fmla="*/ 199739 w 200025"/>
              <a:gd name="connsiteY2" fmla="*/ 299466 h 304800"/>
              <a:gd name="connsiteX3" fmla="*/ 7144 w 200025"/>
              <a:gd name="connsiteY3" fmla="*/ 299466 h 304800"/>
            </a:gdLst>
            <a:ahLst/>
            <a:cxnLst>
              <a:cxn ang="0">
                <a:pos x="connsiteX0" y="connsiteY0"/>
              </a:cxn>
              <a:cxn ang="0">
                <a:pos x="connsiteX1" y="connsiteY1"/>
              </a:cxn>
              <a:cxn ang="0">
                <a:pos x="connsiteX2" y="connsiteY2"/>
              </a:cxn>
              <a:cxn ang="0">
                <a:pos x="connsiteX3" y="connsiteY3"/>
              </a:cxn>
            </a:cxnLst>
            <a:rect l="l" t="t" r="r" b="b"/>
            <a:pathLst>
              <a:path w="200025" h="304800">
                <a:moveTo>
                  <a:pt x="7144" y="7144"/>
                </a:moveTo>
                <a:lnTo>
                  <a:pt x="199739" y="7144"/>
                </a:lnTo>
                <a:lnTo>
                  <a:pt x="199739" y="299466"/>
                </a:lnTo>
                <a:lnTo>
                  <a:pt x="7144" y="299466"/>
                </a:lnTo>
                <a:close/>
              </a:path>
            </a:pathLst>
          </a:custGeom>
          <a:solidFill>
            <a:srgbClr val="FAF4E8"/>
          </a:solidFill>
          <a:ln w="9525"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43C7685C-FFAD-43ED-926E-0C52BB5C5E4E}"/>
              </a:ext>
            </a:extLst>
          </p:cNvPr>
          <p:cNvSpPr/>
          <p:nvPr/>
        </p:nvSpPr>
        <p:spPr>
          <a:xfrm>
            <a:off x="17809225" y="2713319"/>
            <a:ext cx="752562" cy="19052"/>
          </a:xfrm>
          <a:custGeom>
            <a:avLst/>
            <a:gdLst>
              <a:gd name="connsiteX0" fmla="*/ 7144 w 752475"/>
              <a:gd name="connsiteY0" fmla="*/ 7144 h 19050"/>
              <a:gd name="connsiteX1" fmla="*/ 748379 w 752475"/>
              <a:gd name="connsiteY1" fmla="*/ 7144 h 19050"/>
              <a:gd name="connsiteX2" fmla="*/ 748379 w 752475"/>
              <a:gd name="connsiteY2" fmla="*/ 21336 h 19050"/>
              <a:gd name="connsiteX3" fmla="*/ 7144 w 752475"/>
              <a:gd name="connsiteY3" fmla="*/ 21336 h 19050"/>
            </a:gdLst>
            <a:ahLst/>
            <a:cxnLst>
              <a:cxn ang="0">
                <a:pos x="connsiteX0" y="connsiteY0"/>
              </a:cxn>
              <a:cxn ang="0">
                <a:pos x="connsiteX1" y="connsiteY1"/>
              </a:cxn>
              <a:cxn ang="0">
                <a:pos x="connsiteX2" y="connsiteY2"/>
              </a:cxn>
              <a:cxn ang="0">
                <a:pos x="connsiteX3" y="connsiteY3"/>
              </a:cxn>
            </a:cxnLst>
            <a:rect l="l" t="t" r="r" b="b"/>
            <a:pathLst>
              <a:path w="752475" h="19050">
                <a:moveTo>
                  <a:pt x="7144" y="7144"/>
                </a:moveTo>
                <a:lnTo>
                  <a:pt x="748379" y="7144"/>
                </a:lnTo>
                <a:lnTo>
                  <a:pt x="748379" y="21336"/>
                </a:lnTo>
                <a:lnTo>
                  <a:pt x="7144" y="21336"/>
                </a:lnTo>
                <a:close/>
              </a:path>
            </a:pathLst>
          </a:custGeom>
          <a:solidFill>
            <a:srgbClr val="C59A50"/>
          </a:solidFill>
          <a:ln w="9525"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DC1B1D27-297C-4DDC-B5BE-0431244336D2}"/>
              </a:ext>
            </a:extLst>
          </p:cNvPr>
          <p:cNvSpPr/>
          <p:nvPr/>
        </p:nvSpPr>
        <p:spPr>
          <a:xfrm>
            <a:off x="18550546" y="2713319"/>
            <a:ext cx="752562" cy="19052"/>
          </a:xfrm>
          <a:custGeom>
            <a:avLst/>
            <a:gdLst>
              <a:gd name="connsiteX0" fmla="*/ 7143 w 752475"/>
              <a:gd name="connsiteY0" fmla="*/ 7144 h 19050"/>
              <a:gd name="connsiteX1" fmla="*/ 748378 w 752475"/>
              <a:gd name="connsiteY1" fmla="*/ 7144 h 19050"/>
              <a:gd name="connsiteX2" fmla="*/ 748378 w 752475"/>
              <a:gd name="connsiteY2" fmla="*/ 21336 h 19050"/>
              <a:gd name="connsiteX3" fmla="*/ 7143 w 752475"/>
              <a:gd name="connsiteY3" fmla="*/ 21336 h 19050"/>
            </a:gdLst>
            <a:ahLst/>
            <a:cxnLst>
              <a:cxn ang="0">
                <a:pos x="connsiteX0" y="connsiteY0"/>
              </a:cxn>
              <a:cxn ang="0">
                <a:pos x="connsiteX1" y="connsiteY1"/>
              </a:cxn>
              <a:cxn ang="0">
                <a:pos x="connsiteX2" y="connsiteY2"/>
              </a:cxn>
              <a:cxn ang="0">
                <a:pos x="connsiteX3" y="connsiteY3"/>
              </a:cxn>
            </a:cxnLst>
            <a:rect l="l" t="t" r="r" b="b"/>
            <a:pathLst>
              <a:path w="752475" h="19050">
                <a:moveTo>
                  <a:pt x="7143" y="7144"/>
                </a:moveTo>
                <a:lnTo>
                  <a:pt x="748378" y="7144"/>
                </a:lnTo>
                <a:lnTo>
                  <a:pt x="748378" y="21336"/>
                </a:lnTo>
                <a:lnTo>
                  <a:pt x="7143" y="21336"/>
                </a:lnTo>
                <a:close/>
              </a:path>
            </a:pathLst>
          </a:custGeom>
          <a:solidFill>
            <a:srgbClr val="B68B40"/>
          </a:solidFill>
          <a:ln w="9525"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2BF1BE5C-74A4-433B-A057-144AA8B2D494}"/>
              </a:ext>
            </a:extLst>
          </p:cNvPr>
          <p:cNvSpPr/>
          <p:nvPr/>
        </p:nvSpPr>
        <p:spPr>
          <a:xfrm>
            <a:off x="17885910" y="1155135"/>
            <a:ext cx="304835" cy="457253"/>
          </a:xfrm>
          <a:custGeom>
            <a:avLst/>
            <a:gdLst>
              <a:gd name="connsiteX0" fmla="*/ 7144 w 304800"/>
              <a:gd name="connsiteY0" fmla="*/ 7144 h 457200"/>
              <a:gd name="connsiteX1" fmla="*/ 301847 w 304800"/>
              <a:gd name="connsiteY1" fmla="*/ 7144 h 457200"/>
              <a:gd name="connsiteX2" fmla="*/ 301847 w 304800"/>
              <a:gd name="connsiteY2" fmla="*/ 454438 h 457200"/>
              <a:gd name="connsiteX3" fmla="*/ 7144 w 304800"/>
              <a:gd name="connsiteY3" fmla="*/ 454438 h 457200"/>
            </a:gdLst>
            <a:ahLst/>
            <a:cxnLst>
              <a:cxn ang="0">
                <a:pos x="connsiteX0" y="connsiteY0"/>
              </a:cxn>
              <a:cxn ang="0">
                <a:pos x="connsiteX1" y="connsiteY1"/>
              </a:cxn>
              <a:cxn ang="0">
                <a:pos x="connsiteX2" y="connsiteY2"/>
              </a:cxn>
              <a:cxn ang="0">
                <a:pos x="connsiteX3" y="connsiteY3"/>
              </a:cxn>
            </a:cxnLst>
            <a:rect l="l" t="t" r="r" b="b"/>
            <a:pathLst>
              <a:path w="304800" h="457200">
                <a:moveTo>
                  <a:pt x="7144" y="7144"/>
                </a:moveTo>
                <a:lnTo>
                  <a:pt x="301847" y="7144"/>
                </a:lnTo>
                <a:lnTo>
                  <a:pt x="301847" y="454438"/>
                </a:lnTo>
                <a:lnTo>
                  <a:pt x="7144" y="454438"/>
                </a:lnTo>
                <a:close/>
              </a:path>
            </a:pathLst>
          </a:custGeom>
          <a:solidFill>
            <a:srgbClr val="FAD186"/>
          </a:solidFill>
          <a:ln w="9525"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77133ED8-4FCF-47DE-A02E-70C226F32B11}"/>
              </a:ext>
            </a:extLst>
          </p:cNvPr>
          <p:cNvSpPr/>
          <p:nvPr/>
        </p:nvSpPr>
        <p:spPr>
          <a:xfrm>
            <a:off x="18180647" y="1155135"/>
            <a:ext cx="304835" cy="457253"/>
          </a:xfrm>
          <a:custGeom>
            <a:avLst/>
            <a:gdLst>
              <a:gd name="connsiteX0" fmla="*/ 7144 w 304800"/>
              <a:gd name="connsiteY0" fmla="*/ 7144 h 457200"/>
              <a:gd name="connsiteX1" fmla="*/ 301847 w 304800"/>
              <a:gd name="connsiteY1" fmla="*/ 7144 h 457200"/>
              <a:gd name="connsiteX2" fmla="*/ 301847 w 304800"/>
              <a:gd name="connsiteY2" fmla="*/ 454438 h 457200"/>
              <a:gd name="connsiteX3" fmla="*/ 7144 w 304800"/>
              <a:gd name="connsiteY3" fmla="*/ 454438 h 457200"/>
            </a:gdLst>
            <a:ahLst/>
            <a:cxnLst>
              <a:cxn ang="0">
                <a:pos x="connsiteX0" y="connsiteY0"/>
              </a:cxn>
              <a:cxn ang="0">
                <a:pos x="connsiteX1" y="connsiteY1"/>
              </a:cxn>
              <a:cxn ang="0">
                <a:pos x="connsiteX2" y="connsiteY2"/>
              </a:cxn>
              <a:cxn ang="0">
                <a:pos x="connsiteX3" y="connsiteY3"/>
              </a:cxn>
            </a:cxnLst>
            <a:rect l="l" t="t" r="r" b="b"/>
            <a:pathLst>
              <a:path w="304800" h="457200">
                <a:moveTo>
                  <a:pt x="7144" y="7144"/>
                </a:moveTo>
                <a:lnTo>
                  <a:pt x="301847" y="7144"/>
                </a:lnTo>
                <a:lnTo>
                  <a:pt x="301847" y="454438"/>
                </a:lnTo>
                <a:lnTo>
                  <a:pt x="7144" y="454438"/>
                </a:lnTo>
                <a:close/>
              </a:path>
            </a:pathLst>
          </a:custGeom>
          <a:solidFill>
            <a:srgbClr val="E9B65C"/>
          </a:solidFill>
          <a:ln w="9525"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B2E5A68B-923D-449A-9DF8-8A605EF6CD5F}"/>
              </a:ext>
            </a:extLst>
          </p:cNvPr>
          <p:cNvSpPr/>
          <p:nvPr/>
        </p:nvSpPr>
        <p:spPr>
          <a:xfrm>
            <a:off x="17994984" y="1155135"/>
            <a:ext cx="85735" cy="123839"/>
          </a:xfrm>
          <a:custGeom>
            <a:avLst/>
            <a:gdLst>
              <a:gd name="connsiteX0" fmla="*/ 7144 w 85725"/>
              <a:gd name="connsiteY0" fmla="*/ 7144 h 123825"/>
              <a:gd name="connsiteX1" fmla="*/ 83725 w 85725"/>
              <a:gd name="connsiteY1" fmla="*/ 7144 h 123825"/>
              <a:gd name="connsiteX2" fmla="*/ 83725 w 85725"/>
              <a:gd name="connsiteY2" fmla="*/ 123349 h 123825"/>
              <a:gd name="connsiteX3" fmla="*/ 7144 w 85725"/>
              <a:gd name="connsiteY3" fmla="*/ 123349 h 123825"/>
            </a:gdLst>
            <a:ahLst/>
            <a:cxnLst>
              <a:cxn ang="0">
                <a:pos x="connsiteX0" y="connsiteY0"/>
              </a:cxn>
              <a:cxn ang="0">
                <a:pos x="connsiteX1" y="connsiteY1"/>
              </a:cxn>
              <a:cxn ang="0">
                <a:pos x="connsiteX2" y="connsiteY2"/>
              </a:cxn>
              <a:cxn ang="0">
                <a:pos x="connsiteX3" y="connsiteY3"/>
              </a:cxn>
            </a:cxnLst>
            <a:rect l="l" t="t" r="r" b="b"/>
            <a:pathLst>
              <a:path w="85725" h="123825">
                <a:moveTo>
                  <a:pt x="7144" y="7144"/>
                </a:moveTo>
                <a:lnTo>
                  <a:pt x="83725" y="7144"/>
                </a:lnTo>
                <a:lnTo>
                  <a:pt x="83725" y="123349"/>
                </a:lnTo>
                <a:lnTo>
                  <a:pt x="7144" y="123349"/>
                </a:lnTo>
                <a:close/>
              </a:path>
            </a:pathLst>
          </a:custGeom>
          <a:solidFill>
            <a:srgbClr val="FAF4E8"/>
          </a:solidFill>
          <a:ln w="9525"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30FC72F1-8775-4E15-8222-35DFAD3C7F48}"/>
              </a:ext>
            </a:extLst>
          </p:cNvPr>
          <p:cNvSpPr/>
          <p:nvPr/>
        </p:nvSpPr>
        <p:spPr>
          <a:xfrm>
            <a:off x="18259047" y="1155135"/>
            <a:ext cx="304835" cy="457253"/>
          </a:xfrm>
          <a:custGeom>
            <a:avLst/>
            <a:gdLst>
              <a:gd name="connsiteX0" fmla="*/ 7143 w 304800"/>
              <a:gd name="connsiteY0" fmla="*/ 7144 h 457200"/>
              <a:gd name="connsiteX1" fmla="*/ 301846 w 304800"/>
              <a:gd name="connsiteY1" fmla="*/ 7144 h 457200"/>
              <a:gd name="connsiteX2" fmla="*/ 301846 w 304800"/>
              <a:gd name="connsiteY2" fmla="*/ 454438 h 457200"/>
              <a:gd name="connsiteX3" fmla="*/ 7143 w 304800"/>
              <a:gd name="connsiteY3" fmla="*/ 454438 h 457200"/>
            </a:gdLst>
            <a:ahLst/>
            <a:cxnLst>
              <a:cxn ang="0">
                <a:pos x="connsiteX0" y="connsiteY0"/>
              </a:cxn>
              <a:cxn ang="0">
                <a:pos x="connsiteX1" y="connsiteY1"/>
              </a:cxn>
              <a:cxn ang="0">
                <a:pos x="connsiteX2" y="connsiteY2"/>
              </a:cxn>
              <a:cxn ang="0">
                <a:pos x="connsiteX3" y="connsiteY3"/>
              </a:cxn>
            </a:cxnLst>
            <a:rect l="l" t="t" r="r" b="b"/>
            <a:pathLst>
              <a:path w="304800" h="457200">
                <a:moveTo>
                  <a:pt x="7143" y="7144"/>
                </a:moveTo>
                <a:lnTo>
                  <a:pt x="301846" y="7144"/>
                </a:lnTo>
                <a:lnTo>
                  <a:pt x="301846" y="454438"/>
                </a:lnTo>
                <a:lnTo>
                  <a:pt x="7143" y="454438"/>
                </a:lnTo>
                <a:close/>
              </a:path>
            </a:pathLst>
          </a:custGeom>
          <a:solidFill>
            <a:srgbClr val="FAD186"/>
          </a:solidFill>
          <a:ln w="9525"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0E7BF25B-A6B2-42FD-9835-C79A67DCD521}"/>
              </a:ext>
            </a:extLst>
          </p:cNvPr>
          <p:cNvSpPr/>
          <p:nvPr/>
        </p:nvSpPr>
        <p:spPr>
          <a:xfrm>
            <a:off x="18553785" y="1155135"/>
            <a:ext cx="304835" cy="457253"/>
          </a:xfrm>
          <a:custGeom>
            <a:avLst/>
            <a:gdLst>
              <a:gd name="connsiteX0" fmla="*/ 7144 w 304800"/>
              <a:gd name="connsiteY0" fmla="*/ 7144 h 457200"/>
              <a:gd name="connsiteX1" fmla="*/ 301847 w 304800"/>
              <a:gd name="connsiteY1" fmla="*/ 7144 h 457200"/>
              <a:gd name="connsiteX2" fmla="*/ 301847 w 304800"/>
              <a:gd name="connsiteY2" fmla="*/ 454438 h 457200"/>
              <a:gd name="connsiteX3" fmla="*/ 7144 w 304800"/>
              <a:gd name="connsiteY3" fmla="*/ 454438 h 457200"/>
            </a:gdLst>
            <a:ahLst/>
            <a:cxnLst>
              <a:cxn ang="0">
                <a:pos x="connsiteX0" y="connsiteY0"/>
              </a:cxn>
              <a:cxn ang="0">
                <a:pos x="connsiteX1" y="connsiteY1"/>
              </a:cxn>
              <a:cxn ang="0">
                <a:pos x="connsiteX2" y="connsiteY2"/>
              </a:cxn>
              <a:cxn ang="0">
                <a:pos x="connsiteX3" y="connsiteY3"/>
              </a:cxn>
            </a:cxnLst>
            <a:rect l="l" t="t" r="r" b="b"/>
            <a:pathLst>
              <a:path w="304800" h="457200">
                <a:moveTo>
                  <a:pt x="7144" y="7144"/>
                </a:moveTo>
                <a:lnTo>
                  <a:pt x="301847" y="7144"/>
                </a:lnTo>
                <a:lnTo>
                  <a:pt x="301847" y="454438"/>
                </a:lnTo>
                <a:lnTo>
                  <a:pt x="7144" y="454438"/>
                </a:lnTo>
                <a:close/>
              </a:path>
            </a:pathLst>
          </a:custGeom>
          <a:solidFill>
            <a:srgbClr val="E9B65C"/>
          </a:solidFill>
          <a:ln w="9525"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873B0E36-1354-4D58-BF43-7325C4369DD5}"/>
              </a:ext>
            </a:extLst>
          </p:cNvPr>
          <p:cNvSpPr/>
          <p:nvPr/>
        </p:nvSpPr>
        <p:spPr>
          <a:xfrm>
            <a:off x="18368121" y="1155135"/>
            <a:ext cx="85735" cy="123839"/>
          </a:xfrm>
          <a:custGeom>
            <a:avLst/>
            <a:gdLst>
              <a:gd name="connsiteX0" fmla="*/ 7144 w 85725"/>
              <a:gd name="connsiteY0" fmla="*/ 7144 h 123825"/>
              <a:gd name="connsiteX1" fmla="*/ 83726 w 85725"/>
              <a:gd name="connsiteY1" fmla="*/ 7144 h 123825"/>
              <a:gd name="connsiteX2" fmla="*/ 83726 w 85725"/>
              <a:gd name="connsiteY2" fmla="*/ 123349 h 123825"/>
              <a:gd name="connsiteX3" fmla="*/ 7144 w 85725"/>
              <a:gd name="connsiteY3" fmla="*/ 123349 h 123825"/>
            </a:gdLst>
            <a:ahLst/>
            <a:cxnLst>
              <a:cxn ang="0">
                <a:pos x="connsiteX0" y="connsiteY0"/>
              </a:cxn>
              <a:cxn ang="0">
                <a:pos x="connsiteX1" y="connsiteY1"/>
              </a:cxn>
              <a:cxn ang="0">
                <a:pos x="connsiteX2" y="connsiteY2"/>
              </a:cxn>
              <a:cxn ang="0">
                <a:pos x="connsiteX3" y="connsiteY3"/>
              </a:cxn>
            </a:cxnLst>
            <a:rect l="l" t="t" r="r" b="b"/>
            <a:pathLst>
              <a:path w="85725" h="123825">
                <a:moveTo>
                  <a:pt x="7144" y="7144"/>
                </a:moveTo>
                <a:lnTo>
                  <a:pt x="83726" y="7144"/>
                </a:lnTo>
                <a:lnTo>
                  <a:pt x="83726" y="123349"/>
                </a:lnTo>
                <a:lnTo>
                  <a:pt x="7144" y="123349"/>
                </a:lnTo>
                <a:close/>
              </a:path>
            </a:pathLst>
          </a:custGeom>
          <a:solidFill>
            <a:srgbClr val="FAF4E8"/>
          </a:solidFill>
          <a:ln w="9525"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724F41C0-D2FB-4E82-B139-A4BE8762A813}"/>
              </a:ext>
            </a:extLst>
          </p:cNvPr>
          <p:cNvSpPr/>
          <p:nvPr/>
        </p:nvSpPr>
        <p:spPr>
          <a:xfrm>
            <a:off x="18662764" y="1155135"/>
            <a:ext cx="304835" cy="457253"/>
          </a:xfrm>
          <a:custGeom>
            <a:avLst/>
            <a:gdLst>
              <a:gd name="connsiteX0" fmla="*/ 7144 w 304800"/>
              <a:gd name="connsiteY0" fmla="*/ 7144 h 457200"/>
              <a:gd name="connsiteX1" fmla="*/ 301846 w 304800"/>
              <a:gd name="connsiteY1" fmla="*/ 7144 h 457200"/>
              <a:gd name="connsiteX2" fmla="*/ 301846 w 304800"/>
              <a:gd name="connsiteY2" fmla="*/ 454438 h 457200"/>
              <a:gd name="connsiteX3" fmla="*/ 7144 w 304800"/>
              <a:gd name="connsiteY3" fmla="*/ 454438 h 457200"/>
            </a:gdLst>
            <a:ahLst/>
            <a:cxnLst>
              <a:cxn ang="0">
                <a:pos x="connsiteX0" y="connsiteY0"/>
              </a:cxn>
              <a:cxn ang="0">
                <a:pos x="connsiteX1" y="connsiteY1"/>
              </a:cxn>
              <a:cxn ang="0">
                <a:pos x="connsiteX2" y="connsiteY2"/>
              </a:cxn>
              <a:cxn ang="0">
                <a:pos x="connsiteX3" y="connsiteY3"/>
              </a:cxn>
            </a:cxnLst>
            <a:rect l="l" t="t" r="r" b="b"/>
            <a:pathLst>
              <a:path w="304800" h="457200">
                <a:moveTo>
                  <a:pt x="7144" y="7144"/>
                </a:moveTo>
                <a:lnTo>
                  <a:pt x="301846" y="7144"/>
                </a:lnTo>
                <a:lnTo>
                  <a:pt x="301846" y="454438"/>
                </a:lnTo>
                <a:lnTo>
                  <a:pt x="7144" y="454438"/>
                </a:lnTo>
                <a:close/>
              </a:path>
            </a:pathLst>
          </a:custGeom>
          <a:solidFill>
            <a:srgbClr val="FAD186"/>
          </a:solidFill>
          <a:ln w="9525"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006368A9-6765-49C4-AC75-F795867F74CD}"/>
              </a:ext>
            </a:extLst>
          </p:cNvPr>
          <p:cNvSpPr/>
          <p:nvPr/>
        </p:nvSpPr>
        <p:spPr>
          <a:xfrm>
            <a:off x="18957596" y="1155135"/>
            <a:ext cx="304835" cy="457253"/>
          </a:xfrm>
          <a:custGeom>
            <a:avLst/>
            <a:gdLst>
              <a:gd name="connsiteX0" fmla="*/ 7144 w 304800"/>
              <a:gd name="connsiteY0" fmla="*/ 7144 h 457200"/>
              <a:gd name="connsiteX1" fmla="*/ 301847 w 304800"/>
              <a:gd name="connsiteY1" fmla="*/ 7144 h 457200"/>
              <a:gd name="connsiteX2" fmla="*/ 301847 w 304800"/>
              <a:gd name="connsiteY2" fmla="*/ 454438 h 457200"/>
              <a:gd name="connsiteX3" fmla="*/ 7144 w 304800"/>
              <a:gd name="connsiteY3" fmla="*/ 454438 h 457200"/>
            </a:gdLst>
            <a:ahLst/>
            <a:cxnLst>
              <a:cxn ang="0">
                <a:pos x="connsiteX0" y="connsiteY0"/>
              </a:cxn>
              <a:cxn ang="0">
                <a:pos x="connsiteX1" y="connsiteY1"/>
              </a:cxn>
              <a:cxn ang="0">
                <a:pos x="connsiteX2" y="connsiteY2"/>
              </a:cxn>
              <a:cxn ang="0">
                <a:pos x="connsiteX3" y="connsiteY3"/>
              </a:cxn>
            </a:cxnLst>
            <a:rect l="l" t="t" r="r" b="b"/>
            <a:pathLst>
              <a:path w="304800" h="457200">
                <a:moveTo>
                  <a:pt x="7144" y="7144"/>
                </a:moveTo>
                <a:lnTo>
                  <a:pt x="301847" y="7144"/>
                </a:lnTo>
                <a:lnTo>
                  <a:pt x="301847" y="454438"/>
                </a:lnTo>
                <a:lnTo>
                  <a:pt x="7144" y="454438"/>
                </a:lnTo>
                <a:close/>
              </a:path>
            </a:pathLst>
          </a:custGeom>
          <a:solidFill>
            <a:srgbClr val="E9B65C"/>
          </a:solidFill>
          <a:ln w="9525"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44E20391-7F5C-4433-AC7F-64C32A554693}"/>
              </a:ext>
            </a:extLst>
          </p:cNvPr>
          <p:cNvSpPr/>
          <p:nvPr/>
        </p:nvSpPr>
        <p:spPr>
          <a:xfrm>
            <a:off x="18771933" y="1155135"/>
            <a:ext cx="85735" cy="123839"/>
          </a:xfrm>
          <a:custGeom>
            <a:avLst/>
            <a:gdLst>
              <a:gd name="connsiteX0" fmla="*/ 7144 w 85725"/>
              <a:gd name="connsiteY0" fmla="*/ 7144 h 123825"/>
              <a:gd name="connsiteX1" fmla="*/ 83726 w 85725"/>
              <a:gd name="connsiteY1" fmla="*/ 7144 h 123825"/>
              <a:gd name="connsiteX2" fmla="*/ 83726 w 85725"/>
              <a:gd name="connsiteY2" fmla="*/ 123349 h 123825"/>
              <a:gd name="connsiteX3" fmla="*/ 7144 w 85725"/>
              <a:gd name="connsiteY3" fmla="*/ 123349 h 123825"/>
            </a:gdLst>
            <a:ahLst/>
            <a:cxnLst>
              <a:cxn ang="0">
                <a:pos x="connsiteX0" y="connsiteY0"/>
              </a:cxn>
              <a:cxn ang="0">
                <a:pos x="connsiteX1" y="connsiteY1"/>
              </a:cxn>
              <a:cxn ang="0">
                <a:pos x="connsiteX2" y="connsiteY2"/>
              </a:cxn>
              <a:cxn ang="0">
                <a:pos x="connsiteX3" y="connsiteY3"/>
              </a:cxn>
            </a:cxnLst>
            <a:rect l="l" t="t" r="r" b="b"/>
            <a:pathLst>
              <a:path w="85725" h="123825">
                <a:moveTo>
                  <a:pt x="7144" y="7144"/>
                </a:moveTo>
                <a:lnTo>
                  <a:pt x="83726" y="7144"/>
                </a:lnTo>
                <a:lnTo>
                  <a:pt x="83726" y="123349"/>
                </a:lnTo>
                <a:lnTo>
                  <a:pt x="7144" y="123349"/>
                </a:lnTo>
                <a:close/>
              </a:path>
            </a:pathLst>
          </a:custGeom>
          <a:solidFill>
            <a:srgbClr val="FAF4E8"/>
          </a:solidFill>
          <a:ln w="9525"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A6866D3B-A0DE-4A4E-A4BC-76AAE4ED4FCF}"/>
              </a:ext>
            </a:extLst>
          </p:cNvPr>
          <p:cNvSpPr/>
          <p:nvPr/>
        </p:nvSpPr>
        <p:spPr>
          <a:xfrm>
            <a:off x="18321633" y="826389"/>
            <a:ext cx="228626" cy="342940"/>
          </a:xfrm>
          <a:custGeom>
            <a:avLst/>
            <a:gdLst>
              <a:gd name="connsiteX0" fmla="*/ 7144 w 228600"/>
              <a:gd name="connsiteY0" fmla="*/ 7144 h 342900"/>
              <a:gd name="connsiteX1" fmla="*/ 223743 w 228600"/>
              <a:gd name="connsiteY1" fmla="*/ 7144 h 342900"/>
              <a:gd name="connsiteX2" fmla="*/ 223743 w 228600"/>
              <a:gd name="connsiteY2" fmla="*/ 335851 h 342900"/>
              <a:gd name="connsiteX3" fmla="*/ 7144 w 228600"/>
              <a:gd name="connsiteY3" fmla="*/ 335851 h 342900"/>
            </a:gdLst>
            <a:ahLst/>
            <a:cxnLst>
              <a:cxn ang="0">
                <a:pos x="connsiteX0" y="connsiteY0"/>
              </a:cxn>
              <a:cxn ang="0">
                <a:pos x="connsiteX1" y="connsiteY1"/>
              </a:cxn>
              <a:cxn ang="0">
                <a:pos x="connsiteX2" y="connsiteY2"/>
              </a:cxn>
              <a:cxn ang="0">
                <a:pos x="connsiteX3" y="connsiteY3"/>
              </a:cxn>
            </a:cxnLst>
            <a:rect l="l" t="t" r="r" b="b"/>
            <a:pathLst>
              <a:path w="228600" h="342900">
                <a:moveTo>
                  <a:pt x="7144" y="7144"/>
                </a:moveTo>
                <a:lnTo>
                  <a:pt x="223743" y="7144"/>
                </a:lnTo>
                <a:lnTo>
                  <a:pt x="223743" y="335851"/>
                </a:lnTo>
                <a:lnTo>
                  <a:pt x="7144" y="335851"/>
                </a:lnTo>
                <a:close/>
              </a:path>
            </a:pathLst>
          </a:custGeom>
          <a:solidFill>
            <a:srgbClr val="FAD186"/>
          </a:solidFill>
          <a:ln w="9525"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0A0783F7-742F-4FE6-BF69-2F0847E3AB9D}"/>
              </a:ext>
            </a:extLst>
          </p:cNvPr>
          <p:cNvSpPr/>
          <p:nvPr/>
        </p:nvSpPr>
        <p:spPr>
          <a:xfrm>
            <a:off x="18538258" y="826389"/>
            <a:ext cx="228626" cy="342940"/>
          </a:xfrm>
          <a:custGeom>
            <a:avLst/>
            <a:gdLst>
              <a:gd name="connsiteX0" fmla="*/ 7144 w 228600"/>
              <a:gd name="connsiteY0" fmla="*/ 7144 h 342900"/>
              <a:gd name="connsiteX1" fmla="*/ 223742 w 228600"/>
              <a:gd name="connsiteY1" fmla="*/ 7144 h 342900"/>
              <a:gd name="connsiteX2" fmla="*/ 223742 w 228600"/>
              <a:gd name="connsiteY2" fmla="*/ 335851 h 342900"/>
              <a:gd name="connsiteX3" fmla="*/ 7144 w 228600"/>
              <a:gd name="connsiteY3" fmla="*/ 335851 h 342900"/>
            </a:gdLst>
            <a:ahLst/>
            <a:cxnLst>
              <a:cxn ang="0">
                <a:pos x="connsiteX0" y="connsiteY0"/>
              </a:cxn>
              <a:cxn ang="0">
                <a:pos x="connsiteX1" y="connsiteY1"/>
              </a:cxn>
              <a:cxn ang="0">
                <a:pos x="connsiteX2" y="connsiteY2"/>
              </a:cxn>
              <a:cxn ang="0">
                <a:pos x="connsiteX3" y="connsiteY3"/>
              </a:cxn>
            </a:cxnLst>
            <a:rect l="l" t="t" r="r" b="b"/>
            <a:pathLst>
              <a:path w="228600" h="342900">
                <a:moveTo>
                  <a:pt x="7144" y="7144"/>
                </a:moveTo>
                <a:lnTo>
                  <a:pt x="223742" y="7144"/>
                </a:lnTo>
                <a:lnTo>
                  <a:pt x="223742" y="335851"/>
                </a:lnTo>
                <a:lnTo>
                  <a:pt x="7144" y="335851"/>
                </a:lnTo>
                <a:close/>
              </a:path>
            </a:pathLst>
          </a:custGeom>
          <a:solidFill>
            <a:srgbClr val="E9B65C"/>
          </a:solidFill>
          <a:ln w="9525"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66366038-488E-491D-A230-C5B30905E6EB}"/>
              </a:ext>
            </a:extLst>
          </p:cNvPr>
          <p:cNvSpPr/>
          <p:nvPr/>
        </p:nvSpPr>
        <p:spPr>
          <a:xfrm>
            <a:off x="18401749" y="826389"/>
            <a:ext cx="66683" cy="95261"/>
          </a:xfrm>
          <a:custGeom>
            <a:avLst/>
            <a:gdLst>
              <a:gd name="connsiteX0" fmla="*/ 7143 w 66675"/>
              <a:gd name="connsiteY0" fmla="*/ 7144 h 95250"/>
              <a:gd name="connsiteX1" fmla="*/ 63436 w 66675"/>
              <a:gd name="connsiteY1" fmla="*/ 7144 h 95250"/>
              <a:gd name="connsiteX2" fmla="*/ 63436 w 66675"/>
              <a:gd name="connsiteY2" fmla="*/ 92583 h 95250"/>
              <a:gd name="connsiteX3" fmla="*/ 7143 w 66675"/>
              <a:gd name="connsiteY3" fmla="*/ 92583 h 95250"/>
            </a:gdLst>
            <a:ahLst/>
            <a:cxnLst>
              <a:cxn ang="0">
                <a:pos x="connsiteX0" y="connsiteY0"/>
              </a:cxn>
              <a:cxn ang="0">
                <a:pos x="connsiteX1" y="connsiteY1"/>
              </a:cxn>
              <a:cxn ang="0">
                <a:pos x="connsiteX2" y="connsiteY2"/>
              </a:cxn>
              <a:cxn ang="0">
                <a:pos x="connsiteX3" y="connsiteY3"/>
              </a:cxn>
            </a:cxnLst>
            <a:rect l="l" t="t" r="r" b="b"/>
            <a:pathLst>
              <a:path w="66675" h="95250">
                <a:moveTo>
                  <a:pt x="7143" y="7144"/>
                </a:moveTo>
                <a:lnTo>
                  <a:pt x="63436" y="7144"/>
                </a:lnTo>
                <a:lnTo>
                  <a:pt x="63436" y="92583"/>
                </a:lnTo>
                <a:lnTo>
                  <a:pt x="7143" y="92583"/>
                </a:lnTo>
                <a:close/>
              </a:path>
            </a:pathLst>
          </a:custGeom>
          <a:solidFill>
            <a:srgbClr val="FAF4E8"/>
          </a:solidFill>
          <a:ln w="9525"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EA4EF517-94DC-45EF-AB2E-5B4C17ABF357}"/>
              </a:ext>
            </a:extLst>
          </p:cNvPr>
          <p:cNvSpPr/>
          <p:nvPr/>
        </p:nvSpPr>
        <p:spPr>
          <a:xfrm>
            <a:off x="18618372" y="826389"/>
            <a:ext cx="228626" cy="342940"/>
          </a:xfrm>
          <a:custGeom>
            <a:avLst/>
            <a:gdLst>
              <a:gd name="connsiteX0" fmla="*/ 7143 w 228600"/>
              <a:gd name="connsiteY0" fmla="*/ 7144 h 342900"/>
              <a:gd name="connsiteX1" fmla="*/ 223742 w 228600"/>
              <a:gd name="connsiteY1" fmla="*/ 7144 h 342900"/>
              <a:gd name="connsiteX2" fmla="*/ 223742 w 228600"/>
              <a:gd name="connsiteY2" fmla="*/ 335851 h 342900"/>
              <a:gd name="connsiteX3" fmla="*/ 7143 w 228600"/>
              <a:gd name="connsiteY3" fmla="*/ 335851 h 342900"/>
            </a:gdLst>
            <a:ahLst/>
            <a:cxnLst>
              <a:cxn ang="0">
                <a:pos x="connsiteX0" y="connsiteY0"/>
              </a:cxn>
              <a:cxn ang="0">
                <a:pos x="connsiteX1" y="connsiteY1"/>
              </a:cxn>
              <a:cxn ang="0">
                <a:pos x="connsiteX2" y="connsiteY2"/>
              </a:cxn>
              <a:cxn ang="0">
                <a:pos x="connsiteX3" y="connsiteY3"/>
              </a:cxn>
            </a:cxnLst>
            <a:rect l="l" t="t" r="r" b="b"/>
            <a:pathLst>
              <a:path w="228600" h="342900">
                <a:moveTo>
                  <a:pt x="7143" y="7144"/>
                </a:moveTo>
                <a:lnTo>
                  <a:pt x="223742" y="7144"/>
                </a:lnTo>
                <a:lnTo>
                  <a:pt x="223742" y="335851"/>
                </a:lnTo>
                <a:lnTo>
                  <a:pt x="7143" y="335851"/>
                </a:lnTo>
                <a:close/>
              </a:path>
            </a:pathLst>
          </a:custGeom>
          <a:solidFill>
            <a:srgbClr val="FAD186"/>
          </a:solidFill>
          <a:ln w="9525"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A5E5E42D-10A7-48F7-9720-BE7EDA7ACA77}"/>
              </a:ext>
            </a:extLst>
          </p:cNvPr>
          <p:cNvSpPr/>
          <p:nvPr/>
        </p:nvSpPr>
        <p:spPr>
          <a:xfrm>
            <a:off x="18834996" y="826389"/>
            <a:ext cx="228626" cy="342940"/>
          </a:xfrm>
          <a:custGeom>
            <a:avLst/>
            <a:gdLst>
              <a:gd name="connsiteX0" fmla="*/ 7144 w 228600"/>
              <a:gd name="connsiteY0" fmla="*/ 7144 h 342900"/>
              <a:gd name="connsiteX1" fmla="*/ 223743 w 228600"/>
              <a:gd name="connsiteY1" fmla="*/ 7144 h 342900"/>
              <a:gd name="connsiteX2" fmla="*/ 223743 w 228600"/>
              <a:gd name="connsiteY2" fmla="*/ 335851 h 342900"/>
              <a:gd name="connsiteX3" fmla="*/ 7144 w 228600"/>
              <a:gd name="connsiteY3" fmla="*/ 335851 h 342900"/>
            </a:gdLst>
            <a:ahLst/>
            <a:cxnLst>
              <a:cxn ang="0">
                <a:pos x="connsiteX0" y="connsiteY0"/>
              </a:cxn>
              <a:cxn ang="0">
                <a:pos x="connsiteX1" y="connsiteY1"/>
              </a:cxn>
              <a:cxn ang="0">
                <a:pos x="connsiteX2" y="connsiteY2"/>
              </a:cxn>
              <a:cxn ang="0">
                <a:pos x="connsiteX3" y="connsiteY3"/>
              </a:cxn>
            </a:cxnLst>
            <a:rect l="l" t="t" r="r" b="b"/>
            <a:pathLst>
              <a:path w="228600" h="342900">
                <a:moveTo>
                  <a:pt x="7144" y="7144"/>
                </a:moveTo>
                <a:lnTo>
                  <a:pt x="223743" y="7144"/>
                </a:lnTo>
                <a:lnTo>
                  <a:pt x="223743" y="335851"/>
                </a:lnTo>
                <a:lnTo>
                  <a:pt x="7144" y="335851"/>
                </a:lnTo>
                <a:close/>
              </a:path>
            </a:pathLst>
          </a:custGeom>
          <a:solidFill>
            <a:srgbClr val="E9B65C"/>
          </a:solidFill>
          <a:ln w="9525"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6A4FC16A-18E9-422F-A496-29FC54D93301}"/>
              </a:ext>
            </a:extLst>
          </p:cNvPr>
          <p:cNvSpPr/>
          <p:nvPr/>
        </p:nvSpPr>
        <p:spPr>
          <a:xfrm>
            <a:off x="18698486" y="826389"/>
            <a:ext cx="66683" cy="95261"/>
          </a:xfrm>
          <a:custGeom>
            <a:avLst/>
            <a:gdLst>
              <a:gd name="connsiteX0" fmla="*/ 7144 w 66675"/>
              <a:gd name="connsiteY0" fmla="*/ 7144 h 95250"/>
              <a:gd name="connsiteX1" fmla="*/ 63437 w 66675"/>
              <a:gd name="connsiteY1" fmla="*/ 7144 h 95250"/>
              <a:gd name="connsiteX2" fmla="*/ 63437 w 66675"/>
              <a:gd name="connsiteY2" fmla="*/ 92583 h 95250"/>
              <a:gd name="connsiteX3" fmla="*/ 7144 w 66675"/>
              <a:gd name="connsiteY3" fmla="*/ 92583 h 95250"/>
            </a:gdLst>
            <a:ahLst/>
            <a:cxnLst>
              <a:cxn ang="0">
                <a:pos x="connsiteX0" y="connsiteY0"/>
              </a:cxn>
              <a:cxn ang="0">
                <a:pos x="connsiteX1" y="connsiteY1"/>
              </a:cxn>
              <a:cxn ang="0">
                <a:pos x="connsiteX2" y="connsiteY2"/>
              </a:cxn>
              <a:cxn ang="0">
                <a:pos x="connsiteX3" y="connsiteY3"/>
              </a:cxn>
            </a:cxnLst>
            <a:rect l="l" t="t" r="r" b="b"/>
            <a:pathLst>
              <a:path w="66675" h="95250">
                <a:moveTo>
                  <a:pt x="7144" y="7144"/>
                </a:moveTo>
                <a:lnTo>
                  <a:pt x="63437" y="7144"/>
                </a:lnTo>
                <a:lnTo>
                  <a:pt x="63437" y="92583"/>
                </a:lnTo>
                <a:lnTo>
                  <a:pt x="7144" y="92583"/>
                </a:lnTo>
                <a:close/>
              </a:path>
            </a:pathLst>
          </a:custGeom>
          <a:solidFill>
            <a:srgbClr val="FAF4E8"/>
          </a:solidFill>
          <a:ln w="9525"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01D3E7A0-48FD-43E2-8541-75AAAF10559B}"/>
              </a:ext>
            </a:extLst>
          </p:cNvPr>
          <p:cNvSpPr/>
          <p:nvPr/>
        </p:nvSpPr>
        <p:spPr>
          <a:xfrm>
            <a:off x="18067382" y="1588287"/>
            <a:ext cx="200048" cy="19052"/>
          </a:xfrm>
          <a:custGeom>
            <a:avLst/>
            <a:gdLst>
              <a:gd name="connsiteX0" fmla="*/ 7144 w 200025"/>
              <a:gd name="connsiteY0" fmla="*/ 7144 h 19050"/>
              <a:gd name="connsiteX1" fmla="*/ 198786 w 200025"/>
              <a:gd name="connsiteY1" fmla="*/ 7144 h 19050"/>
              <a:gd name="connsiteX2" fmla="*/ 198786 w 200025"/>
              <a:gd name="connsiteY2" fmla="*/ 21336 h 19050"/>
              <a:gd name="connsiteX3" fmla="*/ 7144 w 200025"/>
              <a:gd name="connsiteY3" fmla="*/ 21336 h 19050"/>
            </a:gdLst>
            <a:ahLst/>
            <a:cxnLst>
              <a:cxn ang="0">
                <a:pos x="connsiteX0" y="connsiteY0"/>
              </a:cxn>
              <a:cxn ang="0">
                <a:pos x="connsiteX1" y="connsiteY1"/>
              </a:cxn>
              <a:cxn ang="0">
                <a:pos x="connsiteX2" y="connsiteY2"/>
              </a:cxn>
              <a:cxn ang="0">
                <a:pos x="connsiteX3" y="connsiteY3"/>
              </a:cxn>
            </a:cxnLst>
            <a:rect l="l" t="t" r="r" b="b"/>
            <a:pathLst>
              <a:path w="200025" h="19050">
                <a:moveTo>
                  <a:pt x="7144" y="7144"/>
                </a:moveTo>
                <a:lnTo>
                  <a:pt x="198786" y="7144"/>
                </a:lnTo>
                <a:lnTo>
                  <a:pt x="198786" y="21336"/>
                </a:lnTo>
                <a:lnTo>
                  <a:pt x="7144" y="21336"/>
                </a:lnTo>
                <a:close/>
              </a:path>
            </a:pathLst>
          </a:custGeom>
          <a:solidFill>
            <a:srgbClr val="B68B40"/>
          </a:solidFill>
          <a:ln w="9525"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A9766B7A-2B13-4A94-8E22-1325D80258E4}"/>
              </a:ext>
            </a:extLst>
          </p:cNvPr>
          <p:cNvSpPr/>
          <p:nvPr/>
        </p:nvSpPr>
        <p:spPr>
          <a:xfrm>
            <a:off x="17885910" y="1588287"/>
            <a:ext cx="304835" cy="19052"/>
          </a:xfrm>
          <a:custGeom>
            <a:avLst/>
            <a:gdLst>
              <a:gd name="connsiteX0" fmla="*/ 7144 w 304800"/>
              <a:gd name="connsiteY0" fmla="*/ 7144 h 19050"/>
              <a:gd name="connsiteX1" fmla="*/ 301847 w 304800"/>
              <a:gd name="connsiteY1" fmla="*/ 7144 h 19050"/>
              <a:gd name="connsiteX2" fmla="*/ 301847 w 304800"/>
              <a:gd name="connsiteY2" fmla="*/ 21336 h 19050"/>
              <a:gd name="connsiteX3" fmla="*/ 7144 w 304800"/>
              <a:gd name="connsiteY3" fmla="*/ 21336 h 19050"/>
            </a:gdLst>
            <a:ahLst/>
            <a:cxnLst>
              <a:cxn ang="0">
                <a:pos x="connsiteX0" y="connsiteY0"/>
              </a:cxn>
              <a:cxn ang="0">
                <a:pos x="connsiteX1" y="connsiteY1"/>
              </a:cxn>
              <a:cxn ang="0">
                <a:pos x="connsiteX2" y="connsiteY2"/>
              </a:cxn>
              <a:cxn ang="0">
                <a:pos x="connsiteX3" y="connsiteY3"/>
              </a:cxn>
            </a:cxnLst>
            <a:rect l="l" t="t" r="r" b="b"/>
            <a:pathLst>
              <a:path w="304800" h="19050">
                <a:moveTo>
                  <a:pt x="7144" y="7144"/>
                </a:moveTo>
                <a:lnTo>
                  <a:pt x="301847" y="7144"/>
                </a:lnTo>
                <a:lnTo>
                  <a:pt x="301847" y="21336"/>
                </a:lnTo>
                <a:lnTo>
                  <a:pt x="7144" y="21336"/>
                </a:lnTo>
                <a:close/>
              </a:path>
            </a:pathLst>
          </a:custGeom>
          <a:solidFill>
            <a:srgbClr val="C59A50"/>
          </a:solidFill>
          <a:ln w="9525"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7E6BB4B4-24B8-4EB8-9DE9-9EDDA285D1C0}"/>
              </a:ext>
            </a:extLst>
          </p:cNvPr>
          <p:cNvSpPr/>
          <p:nvPr/>
        </p:nvSpPr>
        <p:spPr>
          <a:xfrm>
            <a:off x="18439662" y="1588287"/>
            <a:ext cx="228626" cy="19052"/>
          </a:xfrm>
          <a:custGeom>
            <a:avLst/>
            <a:gdLst>
              <a:gd name="connsiteX0" fmla="*/ 7144 w 228600"/>
              <a:gd name="connsiteY0" fmla="*/ 7144 h 19050"/>
              <a:gd name="connsiteX1" fmla="*/ 230316 w 228600"/>
              <a:gd name="connsiteY1" fmla="*/ 7144 h 19050"/>
              <a:gd name="connsiteX2" fmla="*/ 230316 w 228600"/>
              <a:gd name="connsiteY2" fmla="*/ 21336 h 19050"/>
              <a:gd name="connsiteX3" fmla="*/ 7144 w 228600"/>
              <a:gd name="connsiteY3" fmla="*/ 21336 h 19050"/>
            </a:gdLst>
            <a:ahLst/>
            <a:cxnLst>
              <a:cxn ang="0">
                <a:pos x="connsiteX0" y="connsiteY0"/>
              </a:cxn>
              <a:cxn ang="0">
                <a:pos x="connsiteX1" y="connsiteY1"/>
              </a:cxn>
              <a:cxn ang="0">
                <a:pos x="connsiteX2" y="connsiteY2"/>
              </a:cxn>
              <a:cxn ang="0">
                <a:pos x="connsiteX3" y="connsiteY3"/>
              </a:cxn>
            </a:cxnLst>
            <a:rect l="l" t="t" r="r" b="b"/>
            <a:pathLst>
              <a:path w="228600" h="19050">
                <a:moveTo>
                  <a:pt x="7144" y="7144"/>
                </a:moveTo>
                <a:lnTo>
                  <a:pt x="230316" y="7144"/>
                </a:lnTo>
                <a:lnTo>
                  <a:pt x="230316" y="21336"/>
                </a:lnTo>
                <a:lnTo>
                  <a:pt x="7144" y="21336"/>
                </a:lnTo>
                <a:close/>
              </a:path>
            </a:pathLst>
          </a:custGeom>
          <a:solidFill>
            <a:srgbClr val="B68B40"/>
          </a:solidFill>
          <a:ln w="9525"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D4D1BDC7-5A81-4B45-BF08-F9CD3A5CA5C4}"/>
              </a:ext>
            </a:extLst>
          </p:cNvPr>
          <p:cNvSpPr/>
          <p:nvPr/>
        </p:nvSpPr>
        <p:spPr>
          <a:xfrm>
            <a:off x="18258190" y="1588287"/>
            <a:ext cx="304835" cy="19052"/>
          </a:xfrm>
          <a:custGeom>
            <a:avLst/>
            <a:gdLst>
              <a:gd name="connsiteX0" fmla="*/ 7144 w 304800"/>
              <a:gd name="connsiteY0" fmla="*/ 7144 h 19050"/>
              <a:gd name="connsiteX1" fmla="*/ 301847 w 304800"/>
              <a:gd name="connsiteY1" fmla="*/ 7144 h 19050"/>
              <a:gd name="connsiteX2" fmla="*/ 301847 w 304800"/>
              <a:gd name="connsiteY2" fmla="*/ 21336 h 19050"/>
              <a:gd name="connsiteX3" fmla="*/ 7144 w 304800"/>
              <a:gd name="connsiteY3" fmla="*/ 21336 h 19050"/>
            </a:gdLst>
            <a:ahLst/>
            <a:cxnLst>
              <a:cxn ang="0">
                <a:pos x="connsiteX0" y="connsiteY0"/>
              </a:cxn>
              <a:cxn ang="0">
                <a:pos x="connsiteX1" y="connsiteY1"/>
              </a:cxn>
              <a:cxn ang="0">
                <a:pos x="connsiteX2" y="connsiteY2"/>
              </a:cxn>
              <a:cxn ang="0">
                <a:pos x="connsiteX3" y="connsiteY3"/>
              </a:cxn>
            </a:cxnLst>
            <a:rect l="l" t="t" r="r" b="b"/>
            <a:pathLst>
              <a:path w="304800" h="19050">
                <a:moveTo>
                  <a:pt x="7144" y="7144"/>
                </a:moveTo>
                <a:lnTo>
                  <a:pt x="301847" y="7144"/>
                </a:lnTo>
                <a:lnTo>
                  <a:pt x="301847" y="21336"/>
                </a:lnTo>
                <a:lnTo>
                  <a:pt x="7144" y="21336"/>
                </a:lnTo>
                <a:close/>
              </a:path>
            </a:pathLst>
          </a:custGeom>
          <a:solidFill>
            <a:srgbClr val="C59A50"/>
          </a:solidFill>
          <a:ln w="9525"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1323E8A2-30F8-4E38-A269-5192B571E649}"/>
              </a:ext>
            </a:extLst>
          </p:cNvPr>
          <p:cNvSpPr/>
          <p:nvPr/>
        </p:nvSpPr>
        <p:spPr>
          <a:xfrm>
            <a:off x="18454714" y="1140941"/>
            <a:ext cx="171470" cy="19052"/>
          </a:xfrm>
          <a:custGeom>
            <a:avLst/>
            <a:gdLst>
              <a:gd name="connsiteX0" fmla="*/ 7144 w 171450"/>
              <a:gd name="connsiteY0" fmla="*/ 7144 h 19050"/>
              <a:gd name="connsiteX1" fmla="*/ 170784 w 171450"/>
              <a:gd name="connsiteY1" fmla="*/ 7144 h 19050"/>
              <a:gd name="connsiteX2" fmla="*/ 170784 w 171450"/>
              <a:gd name="connsiteY2" fmla="*/ 21336 h 19050"/>
              <a:gd name="connsiteX3" fmla="*/ 7144 w 171450"/>
              <a:gd name="connsiteY3" fmla="*/ 21336 h 19050"/>
            </a:gdLst>
            <a:ahLst/>
            <a:cxnLst>
              <a:cxn ang="0">
                <a:pos x="connsiteX0" y="connsiteY0"/>
              </a:cxn>
              <a:cxn ang="0">
                <a:pos x="connsiteX1" y="connsiteY1"/>
              </a:cxn>
              <a:cxn ang="0">
                <a:pos x="connsiteX2" y="connsiteY2"/>
              </a:cxn>
              <a:cxn ang="0">
                <a:pos x="connsiteX3" y="connsiteY3"/>
              </a:cxn>
            </a:cxnLst>
            <a:rect l="l" t="t" r="r" b="b"/>
            <a:pathLst>
              <a:path w="171450" h="19050">
                <a:moveTo>
                  <a:pt x="7144" y="7144"/>
                </a:moveTo>
                <a:lnTo>
                  <a:pt x="170784" y="7144"/>
                </a:lnTo>
                <a:lnTo>
                  <a:pt x="170784" y="21336"/>
                </a:lnTo>
                <a:lnTo>
                  <a:pt x="7144" y="21336"/>
                </a:lnTo>
                <a:close/>
              </a:path>
            </a:pathLst>
          </a:custGeom>
          <a:solidFill>
            <a:srgbClr val="B68B40"/>
          </a:solidFill>
          <a:ln w="9525"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91DE06A7-D444-421C-97BD-F4E05FED86C2}"/>
              </a:ext>
            </a:extLst>
          </p:cNvPr>
          <p:cNvSpPr/>
          <p:nvPr/>
        </p:nvSpPr>
        <p:spPr>
          <a:xfrm>
            <a:off x="18321633" y="1140941"/>
            <a:ext cx="228626" cy="19052"/>
          </a:xfrm>
          <a:custGeom>
            <a:avLst/>
            <a:gdLst>
              <a:gd name="connsiteX0" fmla="*/ 7144 w 228600"/>
              <a:gd name="connsiteY0" fmla="*/ 7144 h 19050"/>
              <a:gd name="connsiteX1" fmla="*/ 223266 w 228600"/>
              <a:gd name="connsiteY1" fmla="*/ 7144 h 19050"/>
              <a:gd name="connsiteX2" fmla="*/ 223266 w 228600"/>
              <a:gd name="connsiteY2" fmla="*/ 21336 h 19050"/>
              <a:gd name="connsiteX3" fmla="*/ 7144 w 228600"/>
              <a:gd name="connsiteY3" fmla="*/ 21336 h 19050"/>
            </a:gdLst>
            <a:ahLst/>
            <a:cxnLst>
              <a:cxn ang="0">
                <a:pos x="connsiteX0" y="connsiteY0"/>
              </a:cxn>
              <a:cxn ang="0">
                <a:pos x="connsiteX1" y="connsiteY1"/>
              </a:cxn>
              <a:cxn ang="0">
                <a:pos x="connsiteX2" y="connsiteY2"/>
              </a:cxn>
              <a:cxn ang="0">
                <a:pos x="connsiteX3" y="connsiteY3"/>
              </a:cxn>
            </a:cxnLst>
            <a:rect l="l" t="t" r="r" b="b"/>
            <a:pathLst>
              <a:path w="228600" h="19050">
                <a:moveTo>
                  <a:pt x="7144" y="7144"/>
                </a:moveTo>
                <a:lnTo>
                  <a:pt x="223266" y="7144"/>
                </a:lnTo>
                <a:lnTo>
                  <a:pt x="223266" y="21336"/>
                </a:lnTo>
                <a:lnTo>
                  <a:pt x="7144" y="21336"/>
                </a:lnTo>
                <a:close/>
              </a:path>
            </a:pathLst>
          </a:custGeom>
          <a:solidFill>
            <a:srgbClr val="C59A50"/>
          </a:solidFill>
          <a:ln w="9525"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B813708F-2B57-448C-B027-47218BD9ABBE}"/>
              </a:ext>
            </a:extLst>
          </p:cNvPr>
          <p:cNvSpPr/>
          <p:nvPr/>
        </p:nvSpPr>
        <p:spPr>
          <a:xfrm>
            <a:off x="18844331" y="1588287"/>
            <a:ext cx="419149" cy="19052"/>
          </a:xfrm>
          <a:custGeom>
            <a:avLst/>
            <a:gdLst>
              <a:gd name="connsiteX0" fmla="*/ 7144 w 419100"/>
              <a:gd name="connsiteY0" fmla="*/ 7144 h 19050"/>
              <a:gd name="connsiteX1" fmla="*/ 415195 w 419100"/>
              <a:gd name="connsiteY1" fmla="*/ 7144 h 19050"/>
              <a:gd name="connsiteX2" fmla="*/ 415195 w 419100"/>
              <a:gd name="connsiteY2" fmla="*/ 21336 h 19050"/>
              <a:gd name="connsiteX3" fmla="*/ 7144 w 419100"/>
              <a:gd name="connsiteY3" fmla="*/ 21336 h 19050"/>
            </a:gdLst>
            <a:ahLst/>
            <a:cxnLst>
              <a:cxn ang="0">
                <a:pos x="connsiteX0" y="connsiteY0"/>
              </a:cxn>
              <a:cxn ang="0">
                <a:pos x="connsiteX1" y="connsiteY1"/>
              </a:cxn>
              <a:cxn ang="0">
                <a:pos x="connsiteX2" y="connsiteY2"/>
              </a:cxn>
              <a:cxn ang="0">
                <a:pos x="connsiteX3" y="connsiteY3"/>
              </a:cxn>
            </a:cxnLst>
            <a:rect l="l" t="t" r="r" b="b"/>
            <a:pathLst>
              <a:path w="419100" h="19050">
                <a:moveTo>
                  <a:pt x="7144" y="7144"/>
                </a:moveTo>
                <a:lnTo>
                  <a:pt x="415195" y="7144"/>
                </a:lnTo>
                <a:lnTo>
                  <a:pt x="415195" y="21336"/>
                </a:lnTo>
                <a:lnTo>
                  <a:pt x="7144" y="21336"/>
                </a:lnTo>
                <a:close/>
              </a:path>
            </a:pathLst>
          </a:custGeom>
          <a:solidFill>
            <a:srgbClr val="B68B40"/>
          </a:solidFill>
          <a:ln w="9525"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1F7C58FA-CA46-45D1-ABF5-A49EC28C13B6}"/>
              </a:ext>
            </a:extLst>
          </p:cNvPr>
          <p:cNvSpPr/>
          <p:nvPr/>
        </p:nvSpPr>
        <p:spPr>
          <a:xfrm>
            <a:off x="18662764" y="1588287"/>
            <a:ext cx="304835" cy="19052"/>
          </a:xfrm>
          <a:custGeom>
            <a:avLst/>
            <a:gdLst>
              <a:gd name="connsiteX0" fmla="*/ 7144 w 304800"/>
              <a:gd name="connsiteY0" fmla="*/ 7144 h 19050"/>
              <a:gd name="connsiteX1" fmla="*/ 301846 w 304800"/>
              <a:gd name="connsiteY1" fmla="*/ 7144 h 19050"/>
              <a:gd name="connsiteX2" fmla="*/ 301846 w 304800"/>
              <a:gd name="connsiteY2" fmla="*/ 21336 h 19050"/>
              <a:gd name="connsiteX3" fmla="*/ 7144 w 304800"/>
              <a:gd name="connsiteY3" fmla="*/ 21336 h 19050"/>
            </a:gdLst>
            <a:ahLst/>
            <a:cxnLst>
              <a:cxn ang="0">
                <a:pos x="connsiteX0" y="connsiteY0"/>
              </a:cxn>
              <a:cxn ang="0">
                <a:pos x="connsiteX1" y="connsiteY1"/>
              </a:cxn>
              <a:cxn ang="0">
                <a:pos x="connsiteX2" y="connsiteY2"/>
              </a:cxn>
              <a:cxn ang="0">
                <a:pos x="connsiteX3" y="connsiteY3"/>
              </a:cxn>
            </a:cxnLst>
            <a:rect l="l" t="t" r="r" b="b"/>
            <a:pathLst>
              <a:path w="304800" h="19050">
                <a:moveTo>
                  <a:pt x="7144" y="7144"/>
                </a:moveTo>
                <a:lnTo>
                  <a:pt x="301846" y="7144"/>
                </a:lnTo>
                <a:lnTo>
                  <a:pt x="301846" y="21336"/>
                </a:lnTo>
                <a:lnTo>
                  <a:pt x="7144" y="21336"/>
                </a:lnTo>
                <a:close/>
              </a:path>
            </a:pathLst>
          </a:custGeom>
          <a:solidFill>
            <a:srgbClr val="C59A50"/>
          </a:solidFill>
          <a:ln w="9525"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B647A2DC-9292-445E-8C6F-F4523D935F3E}"/>
              </a:ext>
            </a:extLst>
          </p:cNvPr>
          <p:cNvSpPr/>
          <p:nvPr/>
        </p:nvSpPr>
        <p:spPr>
          <a:xfrm>
            <a:off x="18751737" y="1140941"/>
            <a:ext cx="304835" cy="19052"/>
          </a:xfrm>
          <a:custGeom>
            <a:avLst/>
            <a:gdLst>
              <a:gd name="connsiteX0" fmla="*/ 7143 w 304800"/>
              <a:gd name="connsiteY0" fmla="*/ 7144 h 19050"/>
              <a:gd name="connsiteX1" fmla="*/ 306990 w 304800"/>
              <a:gd name="connsiteY1" fmla="*/ 7144 h 19050"/>
              <a:gd name="connsiteX2" fmla="*/ 306990 w 304800"/>
              <a:gd name="connsiteY2" fmla="*/ 21336 h 19050"/>
              <a:gd name="connsiteX3" fmla="*/ 7143 w 304800"/>
              <a:gd name="connsiteY3" fmla="*/ 21336 h 19050"/>
            </a:gdLst>
            <a:ahLst/>
            <a:cxnLst>
              <a:cxn ang="0">
                <a:pos x="connsiteX0" y="connsiteY0"/>
              </a:cxn>
              <a:cxn ang="0">
                <a:pos x="connsiteX1" y="connsiteY1"/>
              </a:cxn>
              <a:cxn ang="0">
                <a:pos x="connsiteX2" y="connsiteY2"/>
              </a:cxn>
              <a:cxn ang="0">
                <a:pos x="connsiteX3" y="connsiteY3"/>
              </a:cxn>
            </a:cxnLst>
            <a:rect l="l" t="t" r="r" b="b"/>
            <a:pathLst>
              <a:path w="304800" h="19050">
                <a:moveTo>
                  <a:pt x="7143" y="7144"/>
                </a:moveTo>
                <a:lnTo>
                  <a:pt x="306990" y="7144"/>
                </a:lnTo>
                <a:lnTo>
                  <a:pt x="306990" y="21336"/>
                </a:lnTo>
                <a:lnTo>
                  <a:pt x="7143" y="21336"/>
                </a:lnTo>
                <a:close/>
              </a:path>
            </a:pathLst>
          </a:custGeom>
          <a:solidFill>
            <a:srgbClr val="B68B40"/>
          </a:solidFill>
          <a:ln w="9525"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80DD53C3-29E0-4C84-8447-651FDA57118F}"/>
              </a:ext>
            </a:extLst>
          </p:cNvPr>
          <p:cNvSpPr/>
          <p:nvPr/>
        </p:nvSpPr>
        <p:spPr>
          <a:xfrm>
            <a:off x="18618372" y="1140941"/>
            <a:ext cx="228626" cy="19052"/>
          </a:xfrm>
          <a:custGeom>
            <a:avLst/>
            <a:gdLst>
              <a:gd name="connsiteX0" fmla="*/ 7143 w 228600"/>
              <a:gd name="connsiteY0" fmla="*/ 7144 h 19050"/>
              <a:gd name="connsiteX1" fmla="*/ 223742 w 228600"/>
              <a:gd name="connsiteY1" fmla="*/ 7144 h 19050"/>
              <a:gd name="connsiteX2" fmla="*/ 223742 w 228600"/>
              <a:gd name="connsiteY2" fmla="*/ 21336 h 19050"/>
              <a:gd name="connsiteX3" fmla="*/ 7143 w 228600"/>
              <a:gd name="connsiteY3" fmla="*/ 21336 h 19050"/>
            </a:gdLst>
            <a:ahLst/>
            <a:cxnLst>
              <a:cxn ang="0">
                <a:pos x="connsiteX0" y="connsiteY0"/>
              </a:cxn>
              <a:cxn ang="0">
                <a:pos x="connsiteX1" y="connsiteY1"/>
              </a:cxn>
              <a:cxn ang="0">
                <a:pos x="connsiteX2" y="connsiteY2"/>
              </a:cxn>
              <a:cxn ang="0">
                <a:pos x="connsiteX3" y="connsiteY3"/>
              </a:cxn>
            </a:cxnLst>
            <a:rect l="l" t="t" r="r" b="b"/>
            <a:pathLst>
              <a:path w="228600" h="19050">
                <a:moveTo>
                  <a:pt x="7143" y="7144"/>
                </a:moveTo>
                <a:lnTo>
                  <a:pt x="223742" y="7144"/>
                </a:lnTo>
                <a:lnTo>
                  <a:pt x="223742" y="21336"/>
                </a:lnTo>
                <a:lnTo>
                  <a:pt x="7143" y="21336"/>
                </a:lnTo>
                <a:close/>
              </a:path>
            </a:pathLst>
          </a:custGeom>
          <a:solidFill>
            <a:srgbClr val="C59A50"/>
          </a:solidFill>
          <a:ln w="9525"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9A0BC34F-7B3E-4A1E-AB59-3C002E86F81E}"/>
              </a:ext>
            </a:extLst>
          </p:cNvPr>
          <p:cNvSpPr/>
          <p:nvPr/>
        </p:nvSpPr>
        <p:spPr>
          <a:xfrm>
            <a:off x="18735924" y="6493944"/>
            <a:ext cx="1933799" cy="133365"/>
          </a:xfrm>
          <a:custGeom>
            <a:avLst/>
            <a:gdLst>
              <a:gd name="connsiteX0" fmla="*/ 7144 w 1933575"/>
              <a:gd name="connsiteY0" fmla="*/ 7144 h 133350"/>
              <a:gd name="connsiteX1" fmla="*/ 1927480 w 1933575"/>
              <a:gd name="connsiteY1" fmla="*/ 7144 h 133350"/>
              <a:gd name="connsiteX2" fmla="*/ 1927480 w 1933575"/>
              <a:gd name="connsiteY2" fmla="*/ 132683 h 133350"/>
              <a:gd name="connsiteX3" fmla="*/ 7145 w 1933575"/>
              <a:gd name="connsiteY3" fmla="*/ 132683 h 133350"/>
            </a:gdLst>
            <a:ahLst/>
            <a:cxnLst>
              <a:cxn ang="0">
                <a:pos x="connsiteX0" y="connsiteY0"/>
              </a:cxn>
              <a:cxn ang="0">
                <a:pos x="connsiteX1" y="connsiteY1"/>
              </a:cxn>
              <a:cxn ang="0">
                <a:pos x="connsiteX2" y="connsiteY2"/>
              </a:cxn>
              <a:cxn ang="0">
                <a:pos x="connsiteX3" y="connsiteY3"/>
              </a:cxn>
            </a:cxnLst>
            <a:rect l="l" t="t" r="r" b="b"/>
            <a:pathLst>
              <a:path w="1933575" h="133350">
                <a:moveTo>
                  <a:pt x="7144" y="7144"/>
                </a:moveTo>
                <a:lnTo>
                  <a:pt x="1927480" y="7144"/>
                </a:lnTo>
                <a:lnTo>
                  <a:pt x="1927480" y="132683"/>
                </a:lnTo>
                <a:lnTo>
                  <a:pt x="7145" y="132683"/>
                </a:lnTo>
                <a:close/>
              </a:path>
            </a:pathLst>
          </a:custGeom>
          <a:solidFill>
            <a:srgbClr val="6E562C">
              <a:alpha val="80000"/>
            </a:srgbClr>
          </a:solidFill>
          <a:ln w="9525"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2A3AEED2-08D2-4E6C-B125-B59B2F10705A}"/>
              </a:ext>
            </a:extLst>
          </p:cNvPr>
          <p:cNvSpPr/>
          <p:nvPr/>
        </p:nvSpPr>
        <p:spPr>
          <a:xfrm>
            <a:off x="18566741" y="6416878"/>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67FEF03D-831F-46E6-8686-0CD83BF7B020}"/>
              </a:ext>
            </a:extLst>
          </p:cNvPr>
          <p:cNvSpPr/>
          <p:nvPr/>
        </p:nvSpPr>
        <p:spPr>
          <a:xfrm>
            <a:off x="19089628" y="6416878"/>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A74F3448-C3DC-4225-9107-ECE5EB34ED3E}"/>
              </a:ext>
            </a:extLst>
          </p:cNvPr>
          <p:cNvSpPr/>
          <p:nvPr/>
        </p:nvSpPr>
        <p:spPr>
          <a:xfrm>
            <a:off x="18482244" y="6416878"/>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A27F5EF3-BFCC-4011-8F67-2245E4DB77B7}"/>
              </a:ext>
            </a:extLst>
          </p:cNvPr>
          <p:cNvSpPr/>
          <p:nvPr/>
        </p:nvSpPr>
        <p:spPr>
          <a:xfrm>
            <a:off x="19005037" y="6416878"/>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E5F97F4F-C444-4687-874D-28A0728F303A}"/>
              </a:ext>
            </a:extLst>
          </p:cNvPr>
          <p:cNvSpPr/>
          <p:nvPr/>
        </p:nvSpPr>
        <p:spPr>
          <a:xfrm>
            <a:off x="19527924" y="6416878"/>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18B6A984-D193-4A9D-A302-C1BFA9DCE83A}"/>
              </a:ext>
            </a:extLst>
          </p:cNvPr>
          <p:cNvSpPr/>
          <p:nvPr/>
        </p:nvSpPr>
        <p:spPr>
          <a:xfrm>
            <a:off x="19695297" y="6416878"/>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E9B964"/>
          </a:solidFill>
          <a:ln w="9525"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D5B1F4EE-E690-47FB-9DF9-E016A84BBC93}"/>
              </a:ext>
            </a:extLst>
          </p:cNvPr>
          <p:cNvSpPr/>
          <p:nvPr/>
        </p:nvSpPr>
        <p:spPr>
          <a:xfrm>
            <a:off x="20133594" y="6416878"/>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B68B40"/>
          </a:solidFill>
          <a:ln w="9525"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8EBF1469-9837-43C4-BF93-3655103E9A27}"/>
              </a:ext>
            </a:extLst>
          </p:cNvPr>
          <p:cNvSpPr/>
          <p:nvPr/>
        </p:nvSpPr>
        <p:spPr>
          <a:xfrm>
            <a:off x="20656387" y="6416878"/>
            <a:ext cx="180996" cy="209574"/>
          </a:xfrm>
          <a:custGeom>
            <a:avLst/>
            <a:gdLst>
              <a:gd name="connsiteX0" fmla="*/ 7143 w 180975"/>
              <a:gd name="connsiteY0" fmla="*/ 7144 h 209550"/>
              <a:gd name="connsiteX1" fmla="*/ 176211 w 180975"/>
              <a:gd name="connsiteY1" fmla="*/ 7144 h 209550"/>
              <a:gd name="connsiteX2" fmla="*/ 176211 w 180975"/>
              <a:gd name="connsiteY2" fmla="*/ 209741 h 209550"/>
              <a:gd name="connsiteX3" fmla="*/ 7143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3" y="7144"/>
                </a:moveTo>
                <a:lnTo>
                  <a:pt x="176211" y="7144"/>
                </a:lnTo>
                <a:lnTo>
                  <a:pt x="176211" y="209741"/>
                </a:lnTo>
                <a:lnTo>
                  <a:pt x="7143" y="209741"/>
                </a:lnTo>
                <a:close/>
              </a:path>
            </a:pathLst>
          </a:custGeom>
          <a:solidFill>
            <a:srgbClr val="B68B40"/>
          </a:solidFill>
          <a:ln w="9525"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5A18538D-0FAF-46A0-8E3A-F18281F36617}"/>
              </a:ext>
            </a:extLst>
          </p:cNvPr>
          <p:cNvSpPr/>
          <p:nvPr/>
        </p:nvSpPr>
        <p:spPr>
          <a:xfrm>
            <a:off x="18482244" y="6416878"/>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FAD186"/>
          </a:solidFill>
          <a:ln w="9525"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19E18942-2B56-4625-8D0A-46ADE298CBEA}"/>
              </a:ext>
            </a:extLst>
          </p:cNvPr>
          <p:cNvSpPr/>
          <p:nvPr/>
        </p:nvSpPr>
        <p:spPr>
          <a:xfrm>
            <a:off x="19696156" y="6416878"/>
            <a:ext cx="1219341" cy="85735"/>
          </a:xfrm>
          <a:custGeom>
            <a:avLst/>
            <a:gdLst>
              <a:gd name="connsiteX0" fmla="*/ 7143 w 1219200"/>
              <a:gd name="connsiteY0" fmla="*/ 7144 h 85725"/>
              <a:gd name="connsiteX1" fmla="*/ 1220057 w 1219200"/>
              <a:gd name="connsiteY1" fmla="*/ 7144 h 85725"/>
              <a:gd name="connsiteX2" fmla="*/ 1220057 w 1219200"/>
              <a:gd name="connsiteY2" fmla="*/ 84201 h 85725"/>
              <a:gd name="connsiteX3" fmla="*/ 7143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3" y="7144"/>
                </a:moveTo>
                <a:lnTo>
                  <a:pt x="1220057" y="7144"/>
                </a:lnTo>
                <a:lnTo>
                  <a:pt x="1220057" y="84201"/>
                </a:lnTo>
                <a:lnTo>
                  <a:pt x="7143" y="84201"/>
                </a:lnTo>
                <a:close/>
              </a:path>
            </a:pathLst>
          </a:custGeom>
          <a:solidFill>
            <a:srgbClr val="E9B65C"/>
          </a:solidFill>
          <a:ln w="9525"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61152F3E-8CDB-48DF-B46D-8B9C74DB9318}"/>
              </a:ext>
            </a:extLst>
          </p:cNvPr>
          <p:cNvSpPr/>
          <p:nvPr/>
        </p:nvSpPr>
        <p:spPr>
          <a:xfrm>
            <a:off x="20218090" y="6416878"/>
            <a:ext cx="180996" cy="209574"/>
          </a:xfrm>
          <a:custGeom>
            <a:avLst/>
            <a:gdLst>
              <a:gd name="connsiteX0" fmla="*/ 7145 w 180975"/>
              <a:gd name="connsiteY0" fmla="*/ 7144 h 209550"/>
              <a:gd name="connsiteX1" fmla="*/ 176214 w 180975"/>
              <a:gd name="connsiteY1" fmla="*/ 7144 h 209550"/>
              <a:gd name="connsiteX2" fmla="*/ 176214 w 180975"/>
              <a:gd name="connsiteY2" fmla="*/ 209741 h 209550"/>
              <a:gd name="connsiteX3" fmla="*/ 7145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5" y="7144"/>
                </a:moveTo>
                <a:lnTo>
                  <a:pt x="176214" y="7144"/>
                </a:lnTo>
                <a:lnTo>
                  <a:pt x="176214" y="209741"/>
                </a:lnTo>
                <a:lnTo>
                  <a:pt x="7145" y="209741"/>
                </a:lnTo>
                <a:close/>
              </a:path>
            </a:pathLst>
          </a:custGeom>
          <a:solidFill>
            <a:srgbClr val="E9B65C"/>
          </a:solidFill>
          <a:ln w="9525"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C7428F13-FD0C-4121-AEF4-57E051EECE9B}"/>
              </a:ext>
            </a:extLst>
          </p:cNvPr>
          <p:cNvSpPr/>
          <p:nvPr/>
        </p:nvSpPr>
        <p:spPr>
          <a:xfrm>
            <a:off x="20740978" y="6416878"/>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351D0880-436E-46B0-BCE3-06BAF66F8A6C}"/>
              </a:ext>
            </a:extLst>
          </p:cNvPr>
          <p:cNvSpPr/>
          <p:nvPr/>
        </p:nvSpPr>
        <p:spPr>
          <a:xfrm>
            <a:off x="18566741" y="5761291"/>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FAD186"/>
          </a:solidFill>
          <a:ln w="9525"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82CB56A8-320B-4757-A1B4-037DE80ADC5F}"/>
              </a:ext>
            </a:extLst>
          </p:cNvPr>
          <p:cNvSpPr/>
          <p:nvPr/>
        </p:nvSpPr>
        <p:spPr>
          <a:xfrm>
            <a:off x="19224232" y="5761291"/>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E9B65C"/>
          </a:solidFill>
          <a:ln w="9525"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E44FC818-110C-40FA-B828-659029D0B052}"/>
              </a:ext>
            </a:extLst>
          </p:cNvPr>
          <p:cNvSpPr/>
          <p:nvPr/>
        </p:nvSpPr>
        <p:spPr>
          <a:xfrm>
            <a:off x="18566741" y="5841215"/>
            <a:ext cx="428675" cy="171470"/>
          </a:xfrm>
          <a:custGeom>
            <a:avLst/>
            <a:gdLst>
              <a:gd name="connsiteX0" fmla="*/ 7144 w 428625"/>
              <a:gd name="connsiteY0" fmla="*/ 7144 h 171450"/>
              <a:gd name="connsiteX1" fmla="*/ 427482 w 428625"/>
              <a:gd name="connsiteY1" fmla="*/ 7144 h 171450"/>
              <a:gd name="connsiteX2" fmla="*/ 427482 w 428625"/>
              <a:gd name="connsiteY2" fmla="*/ 166973 h 171450"/>
              <a:gd name="connsiteX3" fmla="*/ 7144 w 42862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428625" h="171450">
                <a:moveTo>
                  <a:pt x="7144" y="7144"/>
                </a:moveTo>
                <a:lnTo>
                  <a:pt x="427482" y="7144"/>
                </a:lnTo>
                <a:lnTo>
                  <a:pt x="427482" y="166973"/>
                </a:lnTo>
                <a:lnTo>
                  <a:pt x="7144" y="166973"/>
                </a:lnTo>
                <a:close/>
              </a:path>
            </a:pathLst>
          </a:custGeom>
          <a:solidFill>
            <a:srgbClr val="FAF4E8"/>
          </a:solidFill>
          <a:ln w="9525"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40C5E05E-E9C5-4C5F-8004-B21281BC197E}"/>
              </a:ext>
            </a:extLst>
          </p:cNvPr>
          <p:cNvSpPr/>
          <p:nvPr/>
        </p:nvSpPr>
        <p:spPr>
          <a:xfrm>
            <a:off x="18776981" y="5841215"/>
            <a:ext cx="104787" cy="171470"/>
          </a:xfrm>
          <a:custGeom>
            <a:avLst/>
            <a:gdLst>
              <a:gd name="connsiteX0" fmla="*/ 7143 w 104775"/>
              <a:gd name="connsiteY0" fmla="*/ 7144 h 171450"/>
              <a:gd name="connsiteX1" fmla="*/ 98774 w 104775"/>
              <a:gd name="connsiteY1" fmla="*/ 7144 h 171450"/>
              <a:gd name="connsiteX2" fmla="*/ 98774 w 104775"/>
              <a:gd name="connsiteY2" fmla="*/ 166973 h 171450"/>
              <a:gd name="connsiteX3" fmla="*/ 7143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3" y="7144"/>
                </a:moveTo>
                <a:lnTo>
                  <a:pt x="98774" y="7144"/>
                </a:lnTo>
                <a:lnTo>
                  <a:pt x="98774" y="166973"/>
                </a:lnTo>
                <a:lnTo>
                  <a:pt x="7143" y="166973"/>
                </a:lnTo>
                <a:close/>
              </a:path>
            </a:pathLst>
          </a:custGeom>
          <a:solidFill>
            <a:srgbClr val="C59A50"/>
          </a:solidFill>
          <a:ln w="9525"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01E564D2-9AB8-4702-B504-F0EB6086ED83}"/>
              </a:ext>
            </a:extLst>
          </p:cNvPr>
          <p:cNvSpPr/>
          <p:nvPr/>
        </p:nvSpPr>
        <p:spPr>
          <a:xfrm>
            <a:off x="18891675" y="5841215"/>
            <a:ext cx="104787" cy="171470"/>
          </a:xfrm>
          <a:custGeom>
            <a:avLst/>
            <a:gdLst>
              <a:gd name="connsiteX0" fmla="*/ 7144 w 104775"/>
              <a:gd name="connsiteY0" fmla="*/ 7144 h 171450"/>
              <a:gd name="connsiteX1" fmla="*/ 102584 w 104775"/>
              <a:gd name="connsiteY1" fmla="*/ 7144 h 171450"/>
              <a:gd name="connsiteX2" fmla="*/ 102584 w 104775"/>
              <a:gd name="connsiteY2" fmla="*/ 166973 h 171450"/>
              <a:gd name="connsiteX3" fmla="*/ 7144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4" y="7144"/>
                </a:moveTo>
                <a:lnTo>
                  <a:pt x="102584" y="7144"/>
                </a:lnTo>
                <a:lnTo>
                  <a:pt x="102584" y="166973"/>
                </a:lnTo>
                <a:lnTo>
                  <a:pt x="7144" y="166973"/>
                </a:lnTo>
                <a:close/>
              </a:path>
            </a:pathLst>
          </a:custGeom>
          <a:solidFill>
            <a:srgbClr val="C59A50"/>
          </a:solidFill>
          <a:ln w="9525"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257CC3B9-67F7-47A9-BD4D-B9E2E617EE36}"/>
              </a:ext>
            </a:extLst>
          </p:cNvPr>
          <p:cNvSpPr/>
          <p:nvPr/>
        </p:nvSpPr>
        <p:spPr>
          <a:xfrm>
            <a:off x="18566741" y="6072509"/>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BB37C040-4C42-4B76-98B2-0C2F7D7C5818}"/>
              </a:ext>
            </a:extLst>
          </p:cNvPr>
          <p:cNvSpPr/>
          <p:nvPr/>
        </p:nvSpPr>
        <p:spPr>
          <a:xfrm>
            <a:off x="19224232" y="6072509"/>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20235AEF-581E-4787-8C73-EFA493DCE19F}"/>
              </a:ext>
            </a:extLst>
          </p:cNvPr>
          <p:cNvSpPr/>
          <p:nvPr/>
        </p:nvSpPr>
        <p:spPr>
          <a:xfrm>
            <a:off x="18566741" y="6089656"/>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FAD186"/>
          </a:solidFill>
          <a:ln w="9525"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5EFEAC29-16FD-4249-90A8-BF50B2162683}"/>
              </a:ext>
            </a:extLst>
          </p:cNvPr>
          <p:cNvSpPr/>
          <p:nvPr/>
        </p:nvSpPr>
        <p:spPr>
          <a:xfrm>
            <a:off x="19224232" y="6089656"/>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E9B65C"/>
          </a:solidFill>
          <a:ln w="9525"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F20BD3DC-6CDC-4F70-8FC4-276690329C69}"/>
              </a:ext>
            </a:extLst>
          </p:cNvPr>
          <p:cNvSpPr/>
          <p:nvPr/>
        </p:nvSpPr>
        <p:spPr>
          <a:xfrm>
            <a:off x="18566741" y="6169580"/>
            <a:ext cx="428675" cy="171470"/>
          </a:xfrm>
          <a:custGeom>
            <a:avLst/>
            <a:gdLst>
              <a:gd name="connsiteX0" fmla="*/ 7144 w 428625"/>
              <a:gd name="connsiteY0" fmla="*/ 7144 h 171450"/>
              <a:gd name="connsiteX1" fmla="*/ 427482 w 428625"/>
              <a:gd name="connsiteY1" fmla="*/ 7144 h 171450"/>
              <a:gd name="connsiteX2" fmla="*/ 427482 w 428625"/>
              <a:gd name="connsiteY2" fmla="*/ 166974 h 171450"/>
              <a:gd name="connsiteX3" fmla="*/ 7144 w 428625"/>
              <a:gd name="connsiteY3" fmla="*/ 166974 h 171450"/>
            </a:gdLst>
            <a:ahLst/>
            <a:cxnLst>
              <a:cxn ang="0">
                <a:pos x="connsiteX0" y="connsiteY0"/>
              </a:cxn>
              <a:cxn ang="0">
                <a:pos x="connsiteX1" y="connsiteY1"/>
              </a:cxn>
              <a:cxn ang="0">
                <a:pos x="connsiteX2" y="connsiteY2"/>
              </a:cxn>
              <a:cxn ang="0">
                <a:pos x="connsiteX3" y="connsiteY3"/>
              </a:cxn>
            </a:cxnLst>
            <a:rect l="l" t="t" r="r" b="b"/>
            <a:pathLst>
              <a:path w="428625" h="171450">
                <a:moveTo>
                  <a:pt x="7144" y="7144"/>
                </a:moveTo>
                <a:lnTo>
                  <a:pt x="427482" y="7144"/>
                </a:lnTo>
                <a:lnTo>
                  <a:pt x="427482" y="166974"/>
                </a:lnTo>
                <a:lnTo>
                  <a:pt x="7144" y="166974"/>
                </a:lnTo>
                <a:close/>
              </a:path>
            </a:pathLst>
          </a:custGeom>
          <a:solidFill>
            <a:srgbClr val="FAF4E8"/>
          </a:solidFill>
          <a:ln w="9525"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E269B16D-C5C9-43AF-990D-F6D788D4E30C}"/>
              </a:ext>
            </a:extLst>
          </p:cNvPr>
          <p:cNvSpPr/>
          <p:nvPr/>
        </p:nvSpPr>
        <p:spPr>
          <a:xfrm>
            <a:off x="18776981" y="6169580"/>
            <a:ext cx="104787" cy="171470"/>
          </a:xfrm>
          <a:custGeom>
            <a:avLst/>
            <a:gdLst>
              <a:gd name="connsiteX0" fmla="*/ 7143 w 104775"/>
              <a:gd name="connsiteY0" fmla="*/ 7144 h 171450"/>
              <a:gd name="connsiteX1" fmla="*/ 98774 w 104775"/>
              <a:gd name="connsiteY1" fmla="*/ 7144 h 171450"/>
              <a:gd name="connsiteX2" fmla="*/ 98774 w 104775"/>
              <a:gd name="connsiteY2" fmla="*/ 166974 h 171450"/>
              <a:gd name="connsiteX3" fmla="*/ 7143 w 104775"/>
              <a:gd name="connsiteY3" fmla="*/ 166974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3" y="7144"/>
                </a:moveTo>
                <a:lnTo>
                  <a:pt x="98774" y="7144"/>
                </a:lnTo>
                <a:lnTo>
                  <a:pt x="98774" y="166974"/>
                </a:lnTo>
                <a:lnTo>
                  <a:pt x="7143" y="166974"/>
                </a:lnTo>
                <a:close/>
              </a:path>
            </a:pathLst>
          </a:custGeom>
          <a:solidFill>
            <a:srgbClr val="C59A50"/>
          </a:solidFill>
          <a:ln w="9525"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7FE87E47-9C8E-44AC-A8E7-4C3417399672}"/>
              </a:ext>
            </a:extLst>
          </p:cNvPr>
          <p:cNvSpPr/>
          <p:nvPr/>
        </p:nvSpPr>
        <p:spPr>
          <a:xfrm>
            <a:off x="18891675" y="6169580"/>
            <a:ext cx="104787" cy="171470"/>
          </a:xfrm>
          <a:custGeom>
            <a:avLst/>
            <a:gdLst>
              <a:gd name="connsiteX0" fmla="*/ 7144 w 104775"/>
              <a:gd name="connsiteY0" fmla="*/ 7144 h 171450"/>
              <a:gd name="connsiteX1" fmla="*/ 102584 w 104775"/>
              <a:gd name="connsiteY1" fmla="*/ 7144 h 171450"/>
              <a:gd name="connsiteX2" fmla="*/ 102584 w 104775"/>
              <a:gd name="connsiteY2" fmla="*/ 166974 h 171450"/>
              <a:gd name="connsiteX3" fmla="*/ 7144 w 104775"/>
              <a:gd name="connsiteY3" fmla="*/ 166974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4" y="7144"/>
                </a:moveTo>
                <a:lnTo>
                  <a:pt x="102584" y="7144"/>
                </a:lnTo>
                <a:lnTo>
                  <a:pt x="102584" y="166974"/>
                </a:lnTo>
                <a:lnTo>
                  <a:pt x="7144" y="166974"/>
                </a:lnTo>
                <a:close/>
              </a:path>
            </a:pathLst>
          </a:custGeom>
          <a:solidFill>
            <a:srgbClr val="C59A50"/>
          </a:solidFill>
          <a:ln w="9525"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4F4CD650-A8D0-4ED3-A75D-302ECD03D514}"/>
              </a:ext>
            </a:extLst>
          </p:cNvPr>
          <p:cNvSpPr/>
          <p:nvPr/>
        </p:nvSpPr>
        <p:spPr>
          <a:xfrm>
            <a:off x="18566741" y="6400874"/>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75EC08F3-F5C1-4F9C-9FC9-B4C9357664E7}"/>
              </a:ext>
            </a:extLst>
          </p:cNvPr>
          <p:cNvSpPr/>
          <p:nvPr/>
        </p:nvSpPr>
        <p:spPr>
          <a:xfrm>
            <a:off x="19224232" y="6400874"/>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2ED7DEBA-1845-40DB-9703-48CBEB7E720D}"/>
              </a:ext>
            </a:extLst>
          </p:cNvPr>
          <p:cNvSpPr/>
          <p:nvPr/>
        </p:nvSpPr>
        <p:spPr>
          <a:xfrm>
            <a:off x="19450477" y="5104657"/>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FAD186"/>
          </a:solidFill>
          <a:ln w="9525"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18DD584A-8ED4-45AA-BD88-BBB6A768D97D}"/>
              </a:ext>
            </a:extLst>
          </p:cNvPr>
          <p:cNvSpPr/>
          <p:nvPr/>
        </p:nvSpPr>
        <p:spPr>
          <a:xfrm>
            <a:off x="20107968" y="5104657"/>
            <a:ext cx="666827" cy="333414"/>
          </a:xfrm>
          <a:custGeom>
            <a:avLst/>
            <a:gdLst>
              <a:gd name="connsiteX0" fmla="*/ 7144 w 666750"/>
              <a:gd name="connsiteY0" fmla="*/ 7144 h 333375"/>
              <a:gd name="connsiteX1" fmla="*/ 664465 w 666750"/>
              <a:gd name="connsiteY1" fmla="*/ 7144 h 333375"/>
              <a:gd name="connsiteX2" fmla="*/ 664465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5" y="7144"/>
                </a:lnTo>
                <a:lnTo>
                  <a:pt x="664465" y="326898"/>
                </a:lnTo>
                <a:lnTo>
                  <a:pt x="7144" y="326898"/>
                </a:lnTo>
                <a:close/>
              </a:path>
            </a:pathLst>
          </a:custGeom>
          <a:solidFill>
            <a:srgbClr val="E9B65C"/>
          </a:solidFill>
          <a:ln w="9525" cap="flat">
            <a:no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260DAA7B-A417-45C4-BDEE-E35C0D6F9192}"/>
              </a:ext>
            </a:extLst>
          </p:cNvPr>
          <p:cNvSpPr/>
          <p:nvPr/>
        </p:nvSpPr>
        <p:spPr>
          <a:xfrm>
            <a:off x="19450477" y="5184581"/>
            <a:ext cx="428675" cy="171470"/>
          </a:xfrm>
          <a:custGeom>
            <a:avLst/>
            <a:gdLst>
              <a:gd name="connsiteX0" fmla="*/ 7144 w 428625"/>
              <a:gd name="connsiteY0" fmla="*/ 7144 h 171450"/>
              <a:gd name="connsiteX1" fmla="*/ 427482 w 428625"/>
              <a:gd name="connsiteY1" fmla="*/ 7144 h 171450"/>
              <a:gd name="connsiteX2" fmla="*/ 427482 w 428625"/>
              <a:gd name="connsiteY2" fmla="*/ 166973 h 171450"/>
              <a:gd name="connsiteX3" fmla="*/ 7144 w 42862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428625" h="171450">
                <a:moveTo>
                  <a:pt x="7144" y="7144"/>
                </a:moveTo>
                <a:lnTo>
                  <a:pt x="427482" y="7144"/>
                </a:lnTo>
                <a:lnTo>
                  <a:pt x="427482" y="166973"/>
                </a:lnTo>
                <a:lnTo>
                  <a:pt x="7144" y="166973"/>
                </a:lnTo>
                <a:close/>
              </a:path>
            </a:pathLst>
          </a:custGeom>
          <a:solidFill>
            <a:srgbClr val="FAF4E8"/>
          </a:solidFill>
          <a:ln w="9525" cap="flat">
            <a:noFill/>
            <a:prstDash val="solid"/>
            <a:miter/>
          </a:ln>
        </p:spPr>
        <p:txBody>
          <a:bodyPr rtlCol="0" anchor="ctr"/>
          <a:lstStyle/>
          <a:p>
            <a:endParaRPr lang="en-US"/>
          </a:p>
        </p:txBody>
      </p:sp>
      <p:sp>
        <p:nvSpPr>
          <p:cNvPr id="778" name="Freeform: Shape 777">
            <a:extLst>
              <a:ext uri="{FF2B5EF4-FFF2-40B4-BE49-F238E27FC236}">
                <a16:creationId xmlns:a16="http://schemas.microsoft.com/office/drawing/2014/main" id="{F22D6FBA-CA04-441C-A441-115E816E7892}"/>
              </a:ext>
            </a:extLst>
          </p:cNvPr>
          <p:cNvSpPr/>
          <p:nvPr/>
        </p:nvSpPr>
        <p:spPr>
          <a:xfrm>
            <a:off x="19660718" y="5184581"/>
            <a:ext cx="104787" cy="171470"/>
          </a:xfrm>
          <a:custGeom>
            <a:avLst/>
            <a:gdLst>
              <a:gd name="connsiteX0" fmla="*/ 7144 w 104775"/>
              <a:gd name="connsiteY0" fmla="*/ 7144 h 171450"/>
              <a:gd name="connsiteX1" fmla="*/ 98774 w 104775"/>
              <a:gd name="connsiteY1" fmla="*/ 7144 h 171450"/>
              <a:gd name="connsiteX2" fmla="*/ 98774 w 104775"/>
              <a:gd name="connsiteY2" fmla="*/ 166973 h 171450"/>
              <a:gd name="connsiteX3" fmla="*/ 7144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4" y="7144"/>
                </a:moveTo>
                <a:lnTo>
                  <a:pt x="98774" y="7144"/>
                </a:lnTo>
                <a:lnTo>
                  <a:pt x="98774" y="166973"/>
                </a:lnTo>
                <a:lnTo>
                  <a:pt x="7144" y="166973"/>
                </a:lnTo>
                <a:close/>
              </a:path>
            </a:pathLst>
          </a:custGeom>
          <a:solidFill>
            <a:srgbClr val="C59A50"/>
          </a:solidFill>
          <a:ln w="9525" cap="flat">
            <a:noFill/>
            <a:prstDash val="solid"/>
            <a:miter/>
          </a:ln>
        </p:spPr>
        <p:txBody>
          <a:bodyPr rtlCol="0" anchor="ctr"/>
          <a:lstStyle/>
          <a:p>
            <a:endParaRPr lang="en-US"/>
          </a:p>
        </p:txBody>
      </p:sp>
      <p:sp>
        <p:nvSpPr>
          <p:cNvPr id="779" name="Freeform: Shape 778">
            <a:extLst>
              <a:ext uri="{FF2B5EF4-FFF2-40B4-BE49-F238E27FC236}">
                <a16:creationId xmlns:a16="http://schemas.microsoft.com/office/drawing/2014/main" id="{8F388D49-A3CF-4328-8A8B-E7CD43C91371}"/>
              </a:ext>
            </a:extLst>
          </p:cNvPr>
          <p:cNvSpPr/>
          <p:nvPr/>
        </p:nvSpPr>
        <p:spPr>
          <a:xfrm>
            <a:off x="19775413" y="5184581"/>
            <a:ext cx="104787" cy="171470"/>
          </a:xfrm>
          <a:custGeom>
            <a:avLst/>
            <a:gdLst>
              <a:gd name="connsiteX0" fmla="*/ 7144 w 104775"/>
              <a:gd name="connsiteY0" fmla="*/ 7144 h 171450"/>
              <a:gd name="connsiteX1" fmla="*/ 102585 w 104775"/>
              <a:gd name="connsiteY1" fmla="*/ 7144 h 171450"/>
              <a:gd name="connsiteX2" fmla="*/ 102585 w 104775"/>
              <a:gd name="connsiteY2" fmla="*/ 166973 h 171450"/>
              <a:gd name="connsiteX3" fmla="*/ 7144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4" y="7144"/>
                </a:moveTo>
                <a:lnTo>
                  <a:pt x="102585" y="7144"/>
                </a:lnTo>
                <a:lnTo>
                  <a:pt x="102585" y="166973"/>
                </a:lnTo>
                <a:lnTo>
                  <a:pt x="7144" y="166973"/>
                </a:lnTo>
                <a:close/>
              </a:path>
            </a:pathLst>
          </a:custGeom>
          <a:solidFill>
            <a:srgbClr val="C59A50"/>
          </a:solidFill>
          <a:ln w="9525"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4B1ED07F-445B-4531-8786-B1FD42E363BE}"/>
              </a:ext>
            </a:extLst>
          </p:cNvPr>
          <p:cNvSpPr/>
          <p:nvPr/>
        </p:nvSpPr>
        <p:spPr>
          <a:xfrm>
            <a:off x="19450477" y="5415875"/>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781" name="Freeform: Shape 780">
            <a:extLst>
              <a:ext uri="{FF2B5EF4-FFF2-40B4-BE49-F238E27FC236}">
                <a16:creationId xmlns:a16="http://schemas.microsoft.com/office/drawing/2014/main" id="{887C2D22-76D9-40AD-A911-2959FE3A3CE5}"/>
              </a:ext>
            </a:extLst>
          </p:cNvPr>
          <p:cNvSpPr/>
          <p:nvPr/>
        </p:nvSpPr>
        <p:spPr>
          <a:xfrm>
            <a:off x="20107968" y="5415875"/>
            <a:ext cx="666827" cy="28578"/>
          </a:xfrm>
          <a:custGeom>
            <a:avLst/>
            <a:gdLst>
              <a:gd name="connsiteX0" fmla="*/ 7144 w 666750"/>
              <a:gd name="connsiteY0" fmla="*/ 7144 h 28575"/>
              <a:gd name="connsiteX1" fmla="*/ 664465 w 666750"/>
              <a:gd name="connsiteY1" fmla="*/ 7144 h 28575"/>
              <a:gd name="connsiteX2" fmla="*/ 664465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5" y="7144"/>
                </a:lnTo>
                <a:lnTo>
                  <a:pt x="664465"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782" name="Freeform: Shape 781">
            <a:extLst>
              <a:ext uri="{FF2B5EF4-FFF2-40B4-BE49-F238E27FC236}">
                <a16:creationId xmlns:a16="http://schemas.microsoft.com/office/drawing/2014/main" id="{EC654597-ADA5-4868-A65C-F4272E7BFF42}"/>
              </a:ext>
            </a:extLst>
          </p:cNvPr>
          <p:cNvSpPr/>
          <p:nvPr/>
        </p:nvSpPr>
        <p:spPr>
          <a:xfrm>
            <a:off x="19450477" y="5432927"/>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FAD186"/>
          </a:solidFill>
          <a:ln w="9525"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51BE2A59-68CC-4FA0-BB10-3A113548E1D6}"/>
              </a:ext>
            </a:extLst>
          </p:cNvPr>
          <p:cNvSpPr/>
          <p:nvPr/>
        </p:nvSpPr>
        <p:spPr>
          <a:xfrm>
            <a:off x="20107968" y="5432927"/>
            <a:ext cx="666827" cy="333414"/>
          </a:xfrm>
          <a:custGeom>
            <a:avLst/>
            <a:gdLst>
              <a:gd name="connsiteX0" fmla="*/ 7144 w 666750"/>
              <a:gd name="connsiteY0" fmla="*/ 7144 h 333375"/>
              <a:gd name="connsiteX1" fmla="*/ 664465 w 666750"/>
              <a:gd name="connsiteY1" fmla="*/ 7144 h 333375"/>
              <a:gd name="connsiteX2" fmla="*/ 664465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5" y="7144"/>
                </a:lnTo>
                <a:lnTo>
                  <a:pt x="664465" y="326898"/>
                </a:lnTo>
                <a:lnTo>
                  <a:pt x="7144" y="326898"/>
                </a:lnTo>
                <a:close/>
              </a:path>
            </a:pathLst>
          </a:custGeom>
          <a:solidFill>
            <a:srgbClr val="E9B65C"/>
          </a:solidFill>
          <a:ln w="9525"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83DACDC1-8442-4B04-9AE6-3A3B0CCD72B4}"/>
              </a:ext>
            </a:extLst>
          </p:cNvPr>
          <p:cNvSpPr/>
          <p:nvPr/>
        </p:nvSpPr>
        <p:spPr>
          <a:xfrm>
            <a:off x="19450477" y="5512946"/>
            <a:ext cx="428675" cy="171470"/>
          </a:xfrm>
          <a:custGeom>
            <a:avLst/>
            <a:gdLst>
              <a:gd name="connsiteX0" fmla="*/ 7144 w 428625"/>
              <a:gd name="connsiteY0" fmla="*/ 7144 h 171450"/>
              <a:gd name="connsiteX1" fmla="*/ 427482 w 428625"/>
              <a:gd name="connsiteY1" fmla="*/ 7144 h 171450"/>
              <a:gd name="connsiteX2" fmla="*/ 427482 w 428625"/>
              <a:gd name="connsiteY2" fmla="*/ 166973 h 171450"/>
              <a:gd name="connsiteX3" fmla="*/ 7144 w 42862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428625" h="171450">
                <a:moveTo>
                  <a:pt x="7144" y="7144"/>
                </a:moveTo>
                <a:lnTo>
                  <a:pt x="427482" y="7144"/>
                </a:lnTo>
                <a:lnTo>
                  <a:pt x="427482" y="166973"/>
                </a:lnTo>
                <a:lnTo>
                  <a:pt x="7144" y="166973"/>
                </a:lnTo>
                <a:close/>
              </a:path>
            </a:pathLst>
          </a:custGeom>
          <a:solidFill>
            <a:srgbClr val="FAF4E8"/>
          </a:solidFill>
          <a:ln w="9525"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C21BC9D1-1FCD-4EAF-9599-9F3E55C24FDD}"/>
              </a:ext>
            </a:extLst>
          </p:cNvPr>
          <p:cNvSpPr/>
          <p:nvPr/>
        </p:nvSpPr>
        <p:spPr>
          <a:xfrm>
            <a:off x="19660718" y="5512946"/>
            <a:ext cx="104787" cy="171470"/>
          </a:xfrm>
          <a:custGeom>
            <a:avLst/>
            <a:gdLst>
              <a:gd name="connsiteX0" fmla="*/ 7144 w 104775"/>
              <a:gd name="connsiteY0" fmla="*/ 7144 h 171450"/>
              <a:gd name="connsiteX1" fmla="*/ 98774 w 104775"/>
              <a:gd name="connsiteY1" fmla="*/ 7144 h 171450"/>
              <a:gd name="connsiteX2" fmla="*/ 98774 w 104775"/>
              <a:gd name="connsiteY2" fmla="*/ 166973 h 171450"/>
              <a:gd name="connsiteX3" fmla="*/ 7144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4" y="7144"/>
                </a:moveTo>
                <a:lnTo>
                  <a:pt x="98774" y="7144"/>
                </a:lnTo>
                <a:lnTo>
                  <a:pt x="98774" y="166973"/>
                </a:lnTo>
                <a:lnTo>
                  <a:pt x="7144" y="166973"/>
                </a:lnTo>
                <a:close/>
              </a:path>
            </a:pathLst>
          </a:custGeom>
          <a:solidFill>
            <a:srgbClr val="C59A50"/>
          </a:solidFill>
          <a:ln w="9525"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9130FF2D-E715-4267-A30E-20B64E9A4947}"/>
              </a:ext>
            </a:extLst>
          </p:cNvPr>
          <p:cNvSpPr/>
          <p:nvPr/>
        </p:nvSpPr>
        <p:spPr>
          <a:xfrm>
            <a:off x="19775413" y="5512946"/>
            <a:ext cx="104787" cy="171470"/>
          </a:xfrm>
          <a:custGeom>
            <a:avLst/>
            <a:gdLst>
              <a:gd name="connsiteX0" fmla="*/ 7144 w 104775"/>
              <a:gd name="connsiteY0" fmla="*/ 7144 h 171450"/>
              <a:gd name="connsiteX1" fmla="*/ 102585 w 104775"/>
              <a:gd name="connsiteY1" fmla="*/ 7144 h 171450"/>
              <a:gd name="connsiteX2" fmla="*/ 102585 w 104775"/>
              <a:gd name="connsiteY2" fmla="*/ 166973 h 171450"/>
              <a:gd name="connsiteX3" fmla="*/ 7144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4" y="7144"/>
                </a:moveTo>
                <a:lnTo>
                  <a:pt x="102585" y="7144"/>
                </a:lnTo>
                <a:lnTo>
                  <a:pt x="102585" y="166973"/>
                </a:lnTo>
                <a:lnTo>
                  <a:pt x="7144" y="166973"/>
                </a:lnTo>
                <a:close/>
              </a:path>
            </a:pathLst>
          </a:custGeom>
          <a:solidFill>
            <a:srgbClr val="C59A50"/>
          </a:solidFill>
          <a:ln w="9525"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70B925C6-822D-4D69-89CB-33D58F28D6B3}"/>
              </a:ext>
            </a:extLst>
          </p:cNvPr>
          <p:cNvSpPr/>
          <p:nvPr/>
        </p:nvSpPr>
        <p:spPr>
          <a:xfrm>
            <a:off x="19450477" y="5744144"/>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2ABE6322-59CD-49F6-AFE5-9CBCBEAB56D9}"/>
              </a:ext>
            </a:extLst>
          </p:cNvPr>
          <p:cNvSpPr/>
          <p:nvPr/>
        </p:nvSpPr>
        <p:spPr>
          <a:xfrm>
            <a:off x="20107968" y="5744144"/>
            <a:ext cx="666827" cy="28578"/>
          </a:xfrm>
          <a:custGeom>
            <a:avLst/>
            <a:gdLst>
              <a:gd name="connsiteX0" fmla="*/ 7144 w 666750"/>
              <a:gd name="connsiteY0" fmla="*/ 7144 h 28575"/>
              <a:gd name="connsiteX1" fmla="*/ 664465 w 666750"/>
              <a:gd name="connsiteY1" fmla="*/ 7144 h 28575"/>
              <a:gd name="connsiteX2" fmla="*/ 664465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5" y="7144"/>
                </a:lnTo>
                <a:lnTo>
                  <a:pt x="664465"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6B915C5C-F4D9-424A-90B8-8535FF7EC2F9}"/>
              </a:ext>
            </a:extLst>
          </p:cNvPr>
          <p:cNvSpPr/>
          <p:nvPr/>
        </p:nvSpPr>
        <p:spPr>
          <a:xfrm>
            <a:off x="19450477" y="5761291"/>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FAD186"/>
          </a:solidFill>
          <a:ln w="9525"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3B946AE5-6493-47CF-822F-7D78B0F5733C}"/>
              </a:ext>
            </a:extLst>
          </p:cNvPr>
          <p:cNvSpPr/>
          <p:nvPr/>
        </p:nvSpPr>
        <p:spPr>
          <a:xfrm>
            <a:off x="20107968" y="5761291"/>
            <a:ext cx="666827" cy="333414"/>
          </a:xfrm>
          <a:custGeom>
            <a:avLst/>
            <a:gdLst>
              <a:gd name="connsiteX0" fmla="*/ 7144 w 666750"/>
              <a:gd name="connsiteY0" fmla="*/ 7144 h 333375"/>
              <a:gd name="connsiteX1" fmla="*/ 664465 w 666750"/>
              <a:gd name="connsiteY1" fmla="*/ 7144 h 333375"/>
              <a:gd name="connsiteX2" fmla="*/ 664465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5" y="7144"/>
                </a:lnTo>
                <a:lnTo>
                  <a:pt x="664465" y="326898"/>
                </a:lnTo>
                <a:lnTo>
                  <a:pt x="7144" y="326898"/>
                </a:lnTo>
                <a:close/>
              </a:path>
            </a:pathLst>
          </a:custGeom>
          <a:solidFill>
            <a:srgbClr val="E9B65C"/>
          </a:solidFill>
          <a:ln w="9525"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9235B041-CDAB-445D-BE0D-9ECA8741775D}"/>
              </a:ext>
            </a:extLst>
          </p:cNvPr>
          <p:cNvSpPr/>
          <p:nvPr/>
        </p:nvSpPr>
        <p:spPr>
          <a:xfrm>
            <a:off x="19450477" y="5841215"/>
            <a:ext cx="428675" cy="171470"/>
          </a:xfrm>
          <a:custGeom>
            <a:avLst/>
            <a:gdLst>
              <a:gd name="connsiteX0" fmla="*/ 7144 w 428625"/>
              <a:gd name="connsiteY0" fmla="*/ 7144 h 171450"/>
              <a:gd name="connsiteX1" fmla="*/ 427482 w 428625"/>
              <a:gd name="connsiteY1" fmla="*/ 7144 h 171450"/>
              <a:gd name="connsiteX2" fmla="*/ 427482 w 428625"/>
              <a:gd name="connsiteY2" fmla="*/ 166973 h 171450"/>
              <a:gd name="connsiteX3" fmla="*/ 7144 w 42862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428625" h="171450">
                <a:moveTo>
                  <a:pt x="7144" y="7144"/>
                </a:moveTo>
                <a:lnTo>
                  <a:pt x="427482" y="7144"/>
                </a:lnTo>
                <a:lnTo>
                  <a:pt x="427482" y="166973"/>
                </a:lnTo>
                <a:lnTo>
                  <a:pt x="7144" y="166973"/>
                </a:lnTo>
                <a:close/>
              </a:path>
            </a:pathLst>
          </a:custGeom>
          <a:solidFill>
            <a:srgbClr val="FAF4E8"/>
          </a:solidFill>
          <a:ln w="9525"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C3AEC2D0-931F-40D7-BB4C-BF2D234996A1}"/>
              </a:ext>
            </a:extLst>
          </p:cNvPr>
          <p:cNvSpPr/>
          <p:nvPr/>
        </p:nvSpPr>
        <p:spPr>
          <a:xfrm>
            <a:off x="19660718" y="5841215"/>
            <a:ext cx="104787" cy="171470"/>
          </a:xfrm>
          <a:custGeom>
            <a:avLst/>
            <a:gdLst>
              <a:gd name="connsiteX0" fmla="*/ 7144 w 104775"/>
              <a:gd name="connsiteY0" fmla="*/ 7144 h 171450"/>
              <a:gd name="connsiteX1" fmla="*/ 98774 w 104775"/>
              <a:gd name="connsiteY1" fmla="*/ 7144 h 171450"/>
              <a:gd name="connsiteX2" fmla="*/ 98774 w 104775"/>
              <a:gd name="connsiteY2" fmla="*/ 166973 h 171450"/>
              <a:gd name="connsiteX3" fmla="*/ 7144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4" y="7144"/>
                </a:moveTo>
                <a:lnTo>
                  <a:pt x="98774" y="7144"/>
                </a:lnTo>
                <a:lnTo>
                  <a:pt x="98774" y="166973"/>
                </a:lnTo>
                <a:lnTo>
                  <a:pt x="7144" y="166973"/>
                </a:lnTo>
                <a:close/>
              </a:path>
            </a:pathLst>
          </a:custGeom>
          <a:solidFill>
            <a:srgbClr val="C59A50"/>
          </a:solidFill>
          <a:ln w="9525"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9F357B25-231B-48C4-B916-FBA50CC7EA5F}"/>
              </a:ext>
            </a:extLst>
          </p:cNvPr>
          <p:cNvSpPr/>
          <p:nvPr/>
        </p:nvSpPr>
        <p:spPr>
          <a:xfrm>
            <a:off x="19775413" y="5841215"/>
            <a:ext cx="104787" cy="171470"/>
          </a:xfrm>
          <a:custGeom>
            <a:avLst/>
            <a:gdLst>
              <a:gd name="connsiteX0" fmla="*/ 7144 w 104775"/>
              <a:gd name="connsiteY0" fmla="*/ 7144 h 171450"/>
              <a:gd name="connsiteX1" fmla="*/ 102585 w 104775"/>
              <a:gd name="connsiteY1" fmla="*/ 7144 h 171450"/>
              <a:gd name="connsiteX2" fmla="*/ 102585 w 104775"/>
              <a:gd name="connsiteY2" fmla="*/ 166973 h 171450"/>
              <a:gd name="connsiteX3" fmla="*/ 7144 w 104775"/>
              <a:gd name="connsiteY3" fmla="*/ 166973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4" y="7144"/>
                </a:moveTo>
                <a:lnTo>
                  <a:pt x="102585" y="7144"/>
                </a:lnTo>
                <a:lnTo>
                  <a:pt x="102585" y="166973"/>
                </a:lnTo>
                <a:lnTo>
                  <a:pt x="7144" y="166973"/>
                </a:lnTo>
                <a:close/>
              </a:path>
            </a:pathLst>
          </a:custGeom>
          <a:solidFill>
            <a:srgbClr val="C59A50"/>
          </a:solidFill>
          <a:ln w="9525"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8EF836C1-74FB-4D9E-92FB-D6ABE6ED07B1}"/>
              </a:ext>
            </a:extLst>
          </p:cNvPr>
          <p:cNvSpPr/>
          <p:nvPr/>
        </p:nvSpPr>
        <p:spPr>
          <a:xfrm>
            <a:off x="19450477" y="6072509"/>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5239FFB8-89C3-49C3-99D5-17F6ADC6464A}"/>
              </a:ext>
            </a:extLst>
          </p:cNvPr>
          <p:cNvSpPr/>
          <p:nvPr/>
        </p:nvSpPr>
        <p:spPr>
          <a:xfrm>
            <a:off x="20107968" y="6072509"/>
            <a:ext cx="666827" cy="28578"/>
          </a:xfrm>
          <a:custGeom>
            <a:avLst/>
            <a:gdLst>
              <a:gd name="connsiteX0" fmla="*/ 7144 w 666750"/>
              <a:gd name="connsiteY0" fmla="*/ 7144 h 28575"/>
              <a:gd name="connsiteX1" fmla="*/ 664465 w 666750"/>
              <a:gd name="connsiteY1" fmla="*/ 7144 h 28575"/>
              <a:gd name="connsiteX2" fmla="*/ 664465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5" y="7144"/>
                </a:lnTo>
                <a:lnTo>
                  <a:pt x="664465"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0CCF31D6-9AB6-4DA3-BD47-46313C47867F}"/>
              </a:ext>
            </a:extLst>
          </p:cNvPr>
          <p:cNvSpPr/>
          <p:nvPr/>
        </p:nvSpPr>
        <p:spPr>
          <a:xfrm>
            <a:off x="19450477" y="6089656"/>
            <a:ext cx="666827" cy="333414"/>
          </a:xfrm>
          <a:custGeom>
            <a:avLst/>
            <a:gdLst>
              <a:gd name="connsiteX0" fmla="*/ 7144 w 666750"/>
              <a:gd name="connsiteY0" fmla="*/ 7144 h 333375"/>
              <a:gd name="connsiteX1" fmla="*/ 664464 w 666750"/>
              <a:gd name="connsiteY1" fmla="*/ 7144 h 333375"/>
              <a:gd name="connsiteX2" fmla="*/ 664464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4" y="7144"/>
                </a:lnTo>
                <a:lnTo>
                  <a:pt x="664464" y="326898"/>
                </a:lnTo>
                <a:lnTo>
                  <a:pt x="7144" y="326898"/>
                </a:lnTo>
                <a:close/>
              </a:path>
            </a:pathLst>
          </a:custGeom>
          <a:solidFill>
            <a:srgbClr val="FAD186"/>
          </a:solidFill>
          <a:ln w="9525"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A0B85A55-B9C2-4868-93F5-B22F068F88C2}"/>
              </a:ext>
            </a:extLst>
          </p:cNvPr>
          <p:cNvSpPr/>
          <p:nvPr/>
        </p:nvSpPr>
        <p:spPr>
          <a:xfrm>
            <a:off x="20107968" y="6089656"/>
            <a:ext cx="666827" cy="333414"/>
          </a:xfrm>
          <a:custGeom>
            <a:avLst/>
            <a:gdLst>
              <a:gd name="connsiteX0" fmla="*/ 7144 w 666750"/>
              <a:gd name="connsiteY0" fmla="*/ 7144 h 333375"/>
              <a:gd name="connsiteX1" fmla="*/ 664465 w 666750"/>
              <a:gd name="connsiteY1" fmla="*/ 7144 h 333375"/>
              <a:gd name="connsiteX2" fmla="*/ 664465 w 666750"/>
              <a:gd name="connsiteY2" fmla="*/ 326898 h 333375"/>
              <a:gd name="connsiteX3" fmla="*/ 7144 w 666750"/>
              <a:gd name="connsiteY3" fmla="*/ 326898 h 333375"/>
            </a:gdLst>
            <a:ahLst/>
            <a:cxnLst>
              <a:cxn ang="0">
                <a:pos x="connsiteX0" y="connsiteY0"/>
              </a:cxn>
              <a:cxn ang="0">
                <a:pos x="connsiteX1" y="connsiteY1"/>
              </a:cxn>
              <a:cxn ang="0">
                <a:pos x="connsiteX2" y="connsiteY2"/>
              </a:cxn>
              <a:cxn ang="0">
                <a:pos x="connsiteX3" y="connsiteY3"/>
              </a:cxn>
            </a:cxnLst>
            <a:rect l="l" t="t" r="r" b="b"/>
            <a:pathLst>
              <a:path w="666750" h="333375">
                <a:moveTo>
                  <a:pt x="7144" y="7144"/>
                </a:moveTo>
                <a:lnTo>
                  <a:pt x="664465" y="7144"/>
                </a:lnTo>
                <a:lnTo>
                  <a:pt x="664465" y="326898"/>
                </a:lnTo>
                <a:lnTo>
                  <a:pt x="7144" y="326898"/>
                </a:lnTo>
                <a:close/>
              </a:path>
            </a:pathLst>
          </a:custGeom>
          <a:solidFill>
            <a:srgbClr val="E9B65C"/>
          </a:solidFill>
          <a:ln w="9525"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F75AEA75-B6A0-4A68-ABC5-285D33B9A221}"/>
              </a:ext>
            </a:extLst>
          </p:cNvPr>
          <p:cNvSpPr/>
          <p:nvPr/>
        </p:nvSpPr>
        <p:spPr>
          <a:xfrm>
            <a:off x="19450477" y="6169580"/>
            <a:ext cx="428675" cy="171470"/>
          </a:xfrm>
          <a:custGeom>
            <a:avLst/>
            <a:gdLst>
              <a:gd name="connsiteX0" fmla="*/ 7144 w 428625"/>
              <a:gd name="connsiteY0" fmla="*/ 7144 h 171450"/>
              <a:gd name="connsiteX1" fmla="*/ 427482 w 428625"/>
              <a:gd name="connsiteY1" fmla="*/ 7144 h 171450"/>
              <a:gd name="connsiteX2" fmla="*/ 427482 w 428625"/>
              <a:gd name="connsiteY2" fmla="*/ 166974 h 171450"/>
              <a:gd name="connsiteX3" fmla="*/ 7144 w 428625"/>
              <a:gd name="connsiteY3" fmla="*/ 166974 h 171450"/>
            </a:gdLst>
            <a:ahLst/>
            <a:cxnLst>
              <a:cxn ang="0">
                <a:pos x="connsiteX0" y="connsiteY0"/>
              </a:cxn>
              <a:cxn ang="0">
                <a:pos x="connsiteX1" y="connsiteY1"/>
              </a:cxn>
              <a:cxn ang="0">
                <a:pos x="connsiteX2" y="connsiteY2"/>
              </a:cxn>
              <a:cxn ang="0">
                <a:pos x="connsiteX3" y="connsiteY3"/>
              </a:cxn>
            </a:cxnLst>
            <a:rect l="l" t="t" r="r" b="b"/>
            <a:pathLst>
              <a:path w="428625" h="171450">
                <a:moveTo>
                  <a:pt x="7144" y="7144"/>
                </a:moveTo>
                <a:lnTo>
                  <a:pt x="427482" y="7144"/>
                </a:lnTo>
                <a:lnTo>
                  <a:pt x="427482" y="166974"/>
                </a:lnTo>
                <a:lnTo>
                  <a:pt x="7144" y="166974"/>
                </a:lnTo>
                <a:close/>
              </a:path>
            </a:pathLst>
          </a:custGeom>
          <a:solidFill>
            <a:srgbClr val="FAF4E8"/>
          </a:solidFill>
          <a:ln w="9525"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9111A29B-7E0A-4231-A20E-E4142B9955DE}"/>
              </a:ext>
            </a:extLst>
          </p:cNvPr>
          <p:cNvSpPr/>
          <p:nvPr/>
        </p:nvSpPr>
        <p:spPr>
          <a:xfrm>
            <a:off x="19660718" y="6169580"/>
            <a:ext cx="104787" cy="171470"/>
          </a:xfrm>
          <a:custGeom>
            <a:avLst/>
            <a:gdLst>
              <a:gd name="connsiteX0" fmla="*/ 7144 w 104775"/>
              <a:gd name="connsiteY0" fmla="*/ 7144 h 171450"/>
              <a:gd name="connsiteX1" fmla="*/ 98774 w 104775"/>
              <a:gd name="connsiteY1" fmla="*/ 7144 h 171450"/>
              <a:gd name="connsiteX2" fmla="*/ 98774 w 104775"/>
              <a:gd name="connsiteY2" fmla="*/ 166974 h 171450"/>
              <a:gd name="connsiteX3" fmla="*/ 7144 w 104775"/>
              <a:gd name="connsiteY3" fmla="*/ 166974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4" y="7144"/>
                </a:moveTo>
                <a:lnTo>
                  <a:pt x="98774" y="7144"/>
                </a:lnTo>
                <a:lnTo>
                  <a:pt x="98774" y="166974"/>
                </a:lnTo>
                <a:lnTo>
                  <a:pt x="7144" y="166974"/>
                </a:lnTo>
                <a:close/>
              </a:path>
            </a:pathLst>
          </a:custGeom>
          <a:solidFill>
            <a:srgbClr val="C59A50"/>
          </a:solidFill>
          <a:ln w="9525"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82749389-CA80-40B3-B3C2-8C7F0626CE5F}"/>
              </a:ext>
            </a:extLst>
          </p:cNvPr>
          <p:cNvSpPr/>
          <p:nvPr/>
        </p:nvSpPr>
        <p:spPr>
          <a:xfrm>
            <a:off x="19775413" y="6169580"/>
            <a:ext cx="104787" cy="171470"/>
          </a:xfrm>
          <a:custGeom>
            <a:avLst/>
            <a:gdLst>
              <a:gd name="connsiteX0" fmla="*/ 7144 w 104775"/>
              <a:gd name="connsiteY0" fmla="*/ 7144 h 171450"/>
              <a:gd name="connsiteX1" fmla="*/ 102585 w 104775"/>
              <a:gd name="connsiteY1" fmla="*/ 7144 h 171450"/>
              <a:gd name="connsiteX2" fmla="*/ 102585 w 104775"/>
              <a:gd name="connsiteY2" fmla="*/ 166974 h 171450"/>
              <a:gd name="connsiteX3" fmla="*/ 7144 w 104775"/>
              <a:gd name="connsiteY3" fmla="*/ 166974 h 171450"/>
            </a:gdLst>
            <a:ahLst/>
            <a:cxnLst>
              <a:cxn ang="0">
                <a:pos x="connsiteX0" y="connsiteY0"/>
              </a:cxn>
              <a:cxn ang="0">
                <a:pos x="connsiteX1" y="connsiteY1"/>
              </a:cxn>
              <a:cxn ang="0">
                <a:pos x="connsiteX2" y="connsiteY2"/>
              </a:cxn>
              <a:cxn ang="0">
                <a:pos x="connsiteX3" y="connsiteY3"/>
              </a:cxn>
            </a:cxnLst>
            <a:rect l="l" t="t" r="r" b="b"/>
            <a:pathLst>
              <a:path w="104775" h="171450">
                <a:moveTo>
                  <a:pt x="7144" y="7144"/>
                </a:moveTo>
                <a:lnTo>
                  <a:pt x="102585" y="7144"/>
                </a:lnTo>
                <a:lnTo>
                  <a:pt x="102585" y="166974"/>
                </a:lnTo>
                <a:lnTo>
                  <a:pt x="7144" y="166974"/>
                </a:lnTo>
                <a:close/>
              </a:path>
            </a:pathLst>
          </a:custGeom>
          <a:solidFill>
            <a:srgbClr val="C59A50"/>
          </a:solidFill>
          <a:ln w="9525"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B929EE7F-ED2B-49AE-9E07-A4AAC8F9FBA3}"/>
              </a:ext>
            </a:extLst>
          </p:cNvPr>
          <p:cNvSpPr/>
          <p:nvPr/>
        </p:nvSpPr>
        <p:spPr>
          <a:xfrm>
            <a:off x="19450477" y="6400874"/>
            <a:ext cx="666827" cy="28578"/>
          </a:xfrm>
          <a:custGeom>
            <a:avLst/>
            <a:gdLst>
              <a:gd name="connsiteX0" fmla="*/ 7144 w 666750"/>
              <a:gd name="connsiteY0" fmla="*/ 7144 h 28575"/>
              <a:gd name="connsiteX1" fmla="*/ 664464 w 666750"/>
              <a:gd name="connsiteY1" fmla="*/ 7144 h 28575"/>
              <a:gd name="connsiteX2" fmla="*/ 664464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4" y="7144"/>
                </a:lnTo>
                <a:lnTo>
                  <a:pt x="664464"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250B4540-6856-481C-B8E6-119593BE1D93}"/>
              </a:ext>
            </a:extLst>
          </p:cNvPr>
          <p:cNvSpPr/>
          <p:nvPr/>
        </p:nvSpPr>
        <p:spPr>
          <a:xfrm>
            <a:off x="20107968" y="6400874"/>
            <a:ext cx="666827" cy="28578"/>
          </a:xfrm>
          <a:custGeom>
            <a:avLst/>
            <a:gdLst>
              <a:gd name="connsiteX0" fmla="*/ 7144 w 666750"/>
              <a:gd name="connsiteY0" fmla="*/ 7144 h 28575"/>
              <a:gd name="connsiteX1" fmla="*/ 664465 w 666750"/>
              <a:gd name="connsiteY1" fmla="*/ 7144 h 28575"/>
              <a:gd name="connsiteX2" fmla="*/ 664465 w 666750"/>
              <a:gd name="connsiteY2" fmla="*/ 24289 h 28575"/>
              <a:gd name="connsiteX3" fmla="*/ 7144 w 66675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666750" h="28575">
                <a:moveTo>
                  <a:pt x="7144" y="7144"/>
                </a:moveTo>
                <a:lnTo>
                  <a:pt x="664465" y="7144"/>
                </a:lnTo>
                <a:lnTo>
                  <a:pt x="664465"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4BB61F97-D01A-4030-AB33-C1154BB2C351}"/>
              </a:ext>
            </a:extLst>
          </p:cNvPr>
          <p:cNvSpPr/>
          <p:nvPr/>
        </p:nvSpPr>
        <p:spPr>
          <a:xfrm>
            <a:off x="17691483" y="4779437"/>
            <a:ext cx="85735" cy="1848064"/>
          </a:xfrm>
          <a:custGeom>
            <a:avLst/>
            <a:gdLst>
              <a:gd name="connsiteX0" fmla="*/ 7144 w 85725"/>
              <a:gd name="connsiteY0" fmla="*/ 7144 h 1847850"/>
              <a:gd name="connsiteX1" fmla="*/ 78867 w 85725"/>
              <a:gd name="connsiteY1" fmla="*/ 7144 h 1847850"/>
              <a:gd name="connsiteX2" fmla="*/ 78867 w 85725"/>
              <a:gd name="connsiteY2" fmla="*/ 1846041 h 1847850"/>
              <a:gd name="connsiteX3" fmla="*/ 7144 w 85725"/>
              <a:gd name="connsiteY3" fmla="*/ 1846041 h 1847850"/>
            </a:gdLst>
            <a:ahLst/>
            <a:cxnLst>
              <a:cxn ang="0">
                <a:pos x="connsiteX0" y="connsiteY0"/>
              </a:cxn>
              <a:cxn ang="0">
                <a:pos x="connsiteX1" y="connsiteY1"/>
              </a:cxn>
              <a:cxn ang="0">
                <a:pos x="connsiteX2" y="connsiteY2"/>
              </a:cxn>
              <a:cxn ang="0">
                <a:pos x="connsiteX3" y="connsiteY3"/>
              </a:cxn>
            </a:cxnLst>
            <a:rect l="l" t="t" r="r" b="b"/>
            <a:pathLst>
              <a:path w="85725" h="1847850">
                <a:moveTo>
                  <a:pt x="7144" y="7144"/>
                </a:moveTo>
                <a:lnTo>
                  <a:pt x="78867" y="7144"/>
                </a:lnTo>
                <a:lnTo>
                  <a:pt x="78867" y="1846041"/>
                </a:lnTo>
                <a:lnTo>
                  <a:pt x="7144" y="1846041"/>
                </a:lnTo>
                <a:close/>
              </a:path>
            </a:pathLst>
          </a:custGeom>
          <a:solidFill>
            <a:srgbClr val="504639"/>
          </a:solidFill>
          <a:ln w="9525"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FFC2DD9C-E68D-455D-8627-56025FE3315E}"/>
              </a:ext>
            </a:extLst>
          </p:cNvPr>
          <p:cNvSpPr/>
          <p:nvPr/>
        </p:nvSpPr>
        <p:spPr>
          <a:xfrm>
            <a:off x="16674666" y="4804108"/>
            <a:ext cx="85735" cy="1819486"/>
          </a:xfrm>
          <a:custGeom>
            <a:avLst/>
            <a:gdLst>
              <a:gd name="connsiteX0" fmla="*/ 7144 w 85725"/>
              <a:gd name="connsiteY0" fmla="*/ 7144 h 1819275"/>
              <a:gd name="connsiteX1" fmla="*/ 78868 w 85725"/>
              <a:gd name="connsiteY1" fmla="*/ 7144 h 1819275"/>
              <a:gd name="connsiteX2" fmla="*/ 78868 w 85725"/>
              <a:gd name="connsiteY2" fmla="*/ 1821466 h 1819275"/>
              <a:gd name="connsiteX3" fmla="*/ 7144 w 85725"/>
              <a:gd name="connsiteY3" fmla="*/ 1821466 h 1819275"/>
            </a:gdLst>
            <a:ahLst/>
            <a:cxnLst>
              <a:cxn ang="0">
                <a:pos x="connsiteX0" y="connsiteY0"/>
              </a:cxn>
              <a:cxn ang="0">
                <a:pos x="connsiteX1" y="connsiteY1"/>
              </a:cxn>
              <a:cxn ang="0">
                <a:pos x="connsiteX2" y="connsiteY2"/>
              </a:cxn>
              <a:cxn ang="0">
                <a:pos x="connsiteX3" y="connsiteY3"/>
              </a:cxn>
            </a:cxnLst>
            <a:rect l="l" t="t" r="r" b="b"/>
            <a:pathLst>
              <a:path w="85725" h="1819275">
                <a:moveTo>
                  <a:pt x="7144" y="7144"/>
                </a:moveTo>
                <a:lnTo>
                  <a:pt x="78868" y="7144"/>
                </a:lnTo>
                <a:lnTo>
                  <a:pt x="78868" y="1821466"/>
                </a:lnTo>
                <a:lnTo>
                  <a:pt x="7144" y="1821466"/>
                </a:lnTo>
                <a:close/>
              </a:path>
            </a:pathLst>
          </a:custGeom>
          <a:solidFill>
            <a:srgbClr val="504639"/>
          </a:solidFill>
          <a:ln w="9525"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F51825E4-11C0-4BDF-B0F9-B7F08E07F366}"/>
              </a:ext>
            </a:extLst>
          </p:cNvPr>
          <p:cNvSpPr/>
          <p:nvPr/>
        </p:nvSpPr>
        <p:spPr>
          <a:xfrm>
            <a:off x="16674666" y="4779437"/>
            <a:ext cx="1095502" cy="962136"/>
          </a:xfrm>
          <a:custGeom>
            <a:avLst/>
            <a:gdLst>
              <a:gd name="connsiteX0" fmla="*/ 47816 w 1095375"/>
              <a:gd name="connsiteY0" fmla="*/ 959358 h 962025"/>
              <a:gd name="connsiteX1" fmla="*/ 7144 w 1095375"/>
              <a:gd name="connsiteY1" fmla="*/ 893921 h 962025"/>
              <a:gd name="connsiteX2" fmla="*/ 1054798 w 1095375"/>
              <a:gd name="connsiteY2" fmla="*/ 7144 h 962025"/>
              <a:gd name="connsiteX3" fmla="*/ 1095566 w 1095375"/>
              <a:gd name="connsiteY3" fmla="*/ 72580 h 962025"/>
            </a:gdLst>
            <a:ahLst/>
            <a:cxnLst>
              <a:cxn ang="0">
                <a:pos x="connsiteX0" y="connsiteY0"/>
              </a:cxn>
              <a:cxn ang="0">
                <a:pos x="connsiteX1" y="connsiteY1"/>
              </a:cxn>
              <a:cxn ang="0">
                <a:pos x="connsiteX2" y="connsiteY2"/>
              </a:cxn>
              <a:cxn ang="0">
                <a:pos x="connsiteX3" y="connsiteY3"/>
              </a:cxn>
            </a:cxnLst>
            <a:rect l="l" t="t" r="r" b="b"/>
            <a:pathLst>
              <a:path w="1095375" h="962025">
                <a:moveTo>
                  <a:pt x="47816" y="959358"/>
                </a:moveTo>
                <a:lnTo>
                  <a:pt x="7144" y="893921"/>
                </a:lnTo>
                <a:lnTo>
                  <a:pt x="1054798" y="7144"/>
                </a:lnTo>
                <a:lnTo>
                  <a:pt x="1095566" y="72580"/>
                </a:lnTo>
                <a:close/>
              </a:path>
            </a:pathLst>
          </a:custGeom>
          <a:solidFill>
            <a:srgbClr val="504639"/>
          </a:solidFill>
          <a:ln w="9525"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43F29C68-C0C4-4172-9371-34AD73243FA0}"/>
              </a:ext>
            </a:extLst>
          </p:cNvPr>
          <p:cNvSpPr/>
          <p:nvPr/>
        </p:nvSpPr>
        <p:spPr>
          <a:xfrm>
            <a:off x="16674666" y="5666316"/>
            <a:ext cx="1095502" cy="962136"/>
          </a:xfrm>
          <a:custGeom>
            <a:avLst/>
            <a:gdLst>
              <a:gd name="connsiteX0" fmla="*/ 1054798 w 1095375"/>
              <a:gd name="connsiteY0" fmla="*/ 959358 h 962025"/>
              <a:gd name="connsiteX1" fmla="*/ 7144 w 1095375"/>
              <a:gd name="connsiteY1" fmla="*/ 72580 h 962025"/>
              <a:gd name="connsiteX2" fmla="*/ 47816 w 1095375"/>
              <a:gd name="connsiteY2" fmla="*/ 7144 h 962025"/>
              <a:gd name="connsiteX3" fmla="*/ 1095566 w 1095375"/>
              <a:gd name="connsiteY3" fmla="*/ 893921 h 962025"/>
            </a:gdLst>
            <a:ahLst/>
            <a:cxnLst>
              <a:cxn ang="0">
                <a:pos x="connsiteX0" y="connsiteY0"/>
              </a:cxn>
              <a:cxn ang="0">
                <a:pos x="connsiteX1" y="connsiteY1"/>
              </a:cxn>
              <a:cxn ang="0">
                <a:pos x="connsiteX2" y="connsiteY2"/>
              </a:cxn>
              <a:cxn ang="0">
                <a:pos x="connsiteX3" y="connsiteY3"/>
              </a:cxn>
            </a:cxnLst>
            <a:rect l="l" t="t" r="r" b="b"/>
            <a:pathLst>
              <a:path w="1095375" h="962025">
                <a:moveTo>
                  <a:pt x="1054798" y="959358"/>
                </a:moveTo>
                <a:lnTo>
                  <a:pt x="7144" y="72580"/>
                </a:lnTo>
                <a:lnTo>
                  <a:pt x="47816" y="7144"/>
                </a:lnTo>
                <a:lnTo>
                  <a:pt x="1095566" y="893921"/>
                </a:lnTo>
                <a:close/>
              </a:path>
            </a:pathLst>
          </a:custGeom>
          <a:solidFill>
            <a:srgbClr val="504639"/>
          </a:solidFill>
          <a:ln w="9525"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318491C8-8200-46FC-BE7F-8BDF8FBF28AB}"/>
              </a:ext>
            </a:extLst>
          </p:cNvPr>
          <p:cNvSpPr/>
          <p:nvPr/>
        </p:nvSpPr>
        <p:spPr>
          <a:xfrm>
            <a:off x="11506184" y="2509176"/>
            <a:ext cx="1228867" cy="28578"/>
          </a:xfrm>
          <a:custGeom>
            <a:avLst/>
            <a:gdLst>
              <a:gd name="connsiteX0" fmla="*/ 7143 w 1228725"/>
              <a:gd name="connsiteY0" fmla="*/ 7144 h 28575"/>
              <a:gd name="connsiteX1" fmla="*/ 1221867 w 1228725"/>
              <a:gd name="connsiteY1" fmla="*/ 7144 h 28575"/>
              <a:gd name="connsiteX2" fmla="*/ 1221867 w 1228725"/>
              <a:gd name="connsiteY2" fmla="*/ 24289 h 28575"/>
              <a:gd name="connsiteX3" fmla="*/ 7143 w 1228725"/>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28725" h="28575">
                <a:moveTo>
                  <a:pt x="7143" y="7144"/>
                </a:moveTo>
                <a:lnTo>
                  <a:pt x="1221867" y="7144"/>
                </a:lnTo>
                <a:lnTo>
                  <a:pt x="1221867" y="24289"/>
                </a:lnTo>
                <a:lnTo>
                  <a:pt x="7143" y="24289"/>
                </a:lnTo>
                <a:close/>
              </a:path>
            </a:pathLst>
          </a:custGeom>
          <a:solidFill>
            <a:srgbClr val="B68B40"/>
          </a:solidFill>
          <a:ln w="9525"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90B13362-542D-4E98-B68B-44E6335C6276}"/>
              </a:ext>
            </a:extLst>
          </p:cNvPr>
          <p:cNvSpPr/>
          <p:nvPr/>
        </p:nvSpPr>
        <p:spPr>
          <a:xfrm>
            <a:off x="10546810" y="2603294"/>
            <a:ext cx="1933799" cy="133365"/>
          </a:xfrm>
          <a:custGeom>
            <a:avLst/>
            <a:gdLst>
              <a:gd name="connsiteX0" fmla="*/ 7144 w 1933575"/>
              <a:gd name="connsiteY0" fmla="*/ 7144 h 133350"/>
              <a:gd name="connsiteX1" fmla="*/ 1927479 w 1933575"/>
              <a:gd name="connsiteY1" fmla="*/ 7144 h 133350"/>
              <a:gd name="connsiteX2" fmla="*/ 1927479 w 1933575"/>
              <a:gd name="connsiteY2" fmla="*/ 132683 h 133350"/>
              <a:gd name="connsiteX3" fmla="*/ 7144 w 1933575"/>
              <a:gd name="connsiteY3" fmla="*/ 132683 h 133350"/>
            </a:gdLst>
            <a:ahLst/>
            <a:cxnLst>
              <a:cxn ang="0">
                <a:pos x="connsiteX0" y="connsiteY0"/>
              </a:cxn>
              <a:cxn ang="0">
                <a:pos x="connsiteX1" y="connsiteY1"/>
              </a:cxn>
              <a:cxn ang="0">
                <a:pos x="connsiteX2" y="connsiteY2"/>
              </a:cxn>
              <a:cxn ang="0">
                <a:pos x="connsiteX3" y="connsiteY3"/>
              </a:cxn>
            </a:cxnLst>
            <a:rect l="l" t="t" r="r" b="b"/>
            <a:pathLst>
              <a:path w="1933575" h="133350">
                <a:moveTo>
                  <a:pt x="7144" y="7144"/>
                </a:moveTo>
                <a:lnTo>
                  <a:pt x="1927479" y="7144"/>
                </a:lnTo>
                <a:lnTo>
                  <a:pt x="1927479" y="132683"/>
                </a:lnTo>
                <a:lnTo>
                  <a:pt x="7144" y="132683"/>
                </a:lnTo>
                <a:close/>
              </a:path>
            </a:pathLst>
          </a:custGeom>
          <a:solidFill>
            <a:srgbClr val="6E562C">
              <a:alpha val="80000"/>
            </a:srgbClr>
          </a:solidFill>
          <a:ln w="9525"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18D08C86-4E66-4905-8E70-29B99692B6F7}"/>
              </a:ext>
            </a:extLst>
          </p:cNvPr>
          <p:cNvSpPr/>
          <p:nvPr/>
        </p:nvSpPr>
        <p:spPr>
          <a:xfrm>
            <a:off x="10293130" y="2509176"/>
            <a:ext cx="1219341" cy="28578"/>
          </a:xfrm>
          <a:custGeom>
            <a:avLst/>
            <a:gdLst>
              <a:gd name="connsiteX0" fmla="*/ 7144 w 1219200"/>
              <a:gd name="connsiteY0" fmla="*/ 7144 h 28575"/>
              <a:gd name="connsiteX1" fmla="*/ 1220915 w 1219200"/>
              <a:gd name="connsiteY1" fmla="*/ 7144 h 28575"/>
              <a:gd name="connsiteX2" fmla="*/ 1220915 w 1219200"/>
              <a:gd name="connsiteY2" fmla="*/ 24289 h 28575"/>
              <a:gd name="connsiteX3" fmla="*/ 7144 w 121920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19200" h="28575">
                <a:moveTo>
                  <a:pt x="7144" y="7144"/>
                </a:moveTo>
                <a:lnTo>
                  <a:pt x="1220915" y="7144"/>
                </a:lnTo>
                <a:lnTo>
                  <a:pt x="1220915"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86906524-8128-48C1-830A-A041F02672BF}"/>
              </a:ext>
            </a:extLst>
          </p:cNvPr>
          <p:cNvSpPr/>
          <p:nvPr/>
        </p:nvSpPr>
        <p:spPr>
          <a:xfrm>
            <a:off x="10377722" y="2526227"/>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840B9DC2-6FF1-46F1-80DA-CE5137514BFF}"/>
              </a:ext>
            </a:extLst>
          </p:cNvPr>
          <p:cNvSpPr/>
          <p:nvPr/>
        </p:nvSpPr>
        <p:spPr>
          <a:xfrm>
            <a:off x="10900610" y="2526227"/>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31CAF694-F65A-4504-8B60-3A7AE8FACDC5}"/>
              </a:ext>
            </a:extLst>
          </p:cNvPr>
          <p:cNvSpPr/>
          <p:nvPr/>
        </p:nvSpPr>
        <p:spPr>
          <a:xfrm>
            <a:off x="10293130" y="2526227"/>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B5E834D6-123A-431B-88CD-44899E02D87F}"/>
              </a:ext>
            </a:extLst>
          </p:cNvPr>
          <p:cNvSpPr/>
          <p:nvPr/>
        </p:nvSpPr>
        <p:spPr>
          <a:xfrm>
            <a:off x="10816018" y="2526227"/>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259E0838-D500-43AA-9D92-126C12F49719}"/>
              </a:ext>
            </a:extLst>
          </p:cNvPr>
          <p:cNvSpPr/>
          <p:nvPr/>
        </p:nvSpPr>
        <p:spPr>
          <a:xfrm>
            <a:off x="11338905" y="2526227"/>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51700902-6336-41F3-961A-3F5C780599BE}"/>
              </a:ext>
            </a:extLst>
          </p:cNvPr>
          <p:cNvSpPr/>
          <p:nvPr/>
        </p:nvSpPr>
        <p:spPr>
          <a:xfrm>
            <a:off x="11506184" y="2526227"/>
            <a:ext cx="180996" cy="209574"/>
          </a:xfrm>
          <a:custGeom>
            <a:avLst/>
            <a:gdLst>
              <a:gd name="connsiteX0" fmla="*/ 7143 w 180975"/>
              <a:gd name="connsiteY0" fmla="*/ 7144 h 209550"/>
              <a:gd name="connsiteX1" fmla="*/ 176212 w 180975"/>
              <a:gd name="connsiteY1" fmla="*/ 7144 h 209550"/>
              <a:gd name="connsiteX2" fmla="*/ 176212 w 180975"/>
              <a:gd name="connsiteY2" fmla="*/ 209741 h 209550"/>
              <a:gd name="connsiteX3" fmla="*/ 7143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3" y="7144"/>
                </a:moveTo>
                <a:lnTo>
                  <a:pt x="176212" y="7144"/>
                </a:lnTo>
                <a:lnTo>
                  <a:pt x="176212" y="209741"/>
                </a:lnTo>
                <a:lnTo>
                  <a:pt x="7143" y="209741"/>
                </a:lnTo>
                <a:close/>
              </a:path>
            </a:pathLst>
          </a:custGeom>
          <a:solidFill>
            <a:srgbClr val="E9B964"/>
          </a:solidFill>
          <a:ln w="9525"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F8C06D63-983E-4F6A-9954-24458B0641D7}"/>
              </a:ext>
            </a:extLst>
          </p:cNvPr>
          <p:cNvSpPr/>
          <p:nvPr/>
        </p:nvSpPr>
        <p:spPr>
          <a:xfrm>
            <a:off x="11944479" y="2526227"/>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B68B40"/>
          </a:solidFill>
          <a:ln w="9525"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CE25CF00-E34C-42BF-AC06-DA2B0DA1B35E}"/>
              </a:ext>
            </a:extLst>
          </p:cNvPr>
          <p:cNvSpPr/>
          <p:nvPr/>
        </p:nvSpPr>
        <p:spPr>
          <a:xfrm>
            <a:off x="12467368" y="2526227"/>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B68B40"/>
          </a:solidFill>
          <a:ln w="9525"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AD648736-D81A-4EF8-9DAC-2093F0C64AA0}"/>
              </a:ext>
            </a:extLst>
          </p:cNvPr>
          <p:cNvSpPr/>
          <p:nvPr/>
        </p:nvSpPr>
        <p:spPr>
          <a:xfrm>
            <a:off x="10293130" y="2526227"/>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FAD186"/>
          </a:solidFill>
          <a:ln w="9525"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B407D650-1324-4070-B0E4-D2DC2708F264}"/>
              </a:ext>
            </a:extLst>
          </p:cNvPr>
          <p:cNvSpPr/>
          <p:nvPr/>
        </p:nvSpPr>
        <p:spPr>
          <a:xfrm>
            <a:off x="11507137" y="2526227"/>
            <a:ext cx="1219341" cy="85735"/>
          </a:xfrm>
          <a:custGeom>
            <a:avLst/>
            <a:gdLst>
              <a:gd name="connsiteX0" fmla="*/ 7143 w 1219200"/>
              <a:gd name="connsiteY0" fmla="*/ 7144 h 85725"/>
              <a:gd name="connsiteX1" fmla="*/ 1220056 w 1219200"/>
              <a:gd name="connsiteY1" fmla="*/ 7144 h 85725"/>
              <a:gd name="connsiteX2" fmla="*/ 1220056 w 1219200"/>
              <a:gd name="connsiteY2" fmla="*/ 84201 h 85725"/>
              <a:gd name="connsiteX3" fmla="*/ 7143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3" y="7144"/>
                </a:moveTo>
                <a:lnTo>
                  <a:pt x="1220056" y="7144"/>
                </a:lnTo>
                <a:lnTo>
                  <a:pt x="1220056" y="84201"/>
                </a:lnTo>
                <a:lnTo>
                  <a:pt x="7143" y="84201"/>
                </a:lnTo>
                <a:close/>
              </a:path>
            </a:pathLst>
          </a:custGeom>
          <a:solidFill>
            <a:srgbClr val="E9B65C"/>
          </a:solidFill>
          <a:ln w="9525"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7C676A5F-411C-4648-8144-C53ED8D1FD31}"/>
              </a:ext>
            </a:extLst>
          </p:cNvPr>
          <p:cNvSpPr/>
          <p:nvPr/>
        </p:nvSpPr>
        <p:spPr>
          <a:xfrm>
            <a:off x="12029071" y="2526227"/>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596BC2BE-AE8D-442C-811F-CC04D88C507A}"/>
              </a:ext>
            </a:extLst>
          </p:cNvPr>
          <p:cNvSpPr/>
          <p:nvPr/>
        </p:nvSpPr>
        <p:spPr>
          <a:xfrm>
            <a:off x="12551959" y="2526227"/>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ECFCA8BD-4A85-4B2D-8188-1C105CC5C467}"/>
              </a:ext>
            </a:extLst>
          </p:cNvPr>
          <p:cNvSpPr/>
          <p:nvPr/>
        </p:nvSpPr>
        <p:spPr>
          <a:xfrm>
            <a:off x="11506184" y="2289408"/>
            <a:ext cx="1228867" cy="28578"/>
          </a:xfrm>
          <a:custGeom>
            <a:avLst/>
            <a:gdLst>
              <a:gd name="connsiteX0" fmla="*/ 7143 w 1228725"/>
              <a:gd name="connsiteY0" fmla="*/ 7144 h 28575"/>
              <a:gd name="connsiteX1" fmla="*/ 1221867 w 1228725"/>
              <a:gd name="connsiteY1" fmla="*/ 7144 h 28575"/>
              <a:gd name="connsiteX2" fmla="*/ 1221867 w 1228725"/>
              <a:gd name="connsiteY2" fmla="*/ 24289 h 28575"/>
              <a:gd name="connsiteX3" fmla="*/ 7143 w 1228725"/>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28725" h="28575">
                <a:moveTo>
                  <a:pt x="7143" y="7144"/>
                </a:moveTo>
                <a:lnTo>
                  <a:pt x="1221867" y="7144"/>
                </a:lnTo>
                <a:lnTo>
                  <a:pt x="1221867" y="24289"/>
                </a:lnTo>
                <a:lnTo>
                  <a:pt x="7143" y="24289"/>
                </a:lnTo>
                <a:close/>
              </a:path>
            </a:pathLst>
          </a:custGeom>
          <a:solidFill>
            <a:srgbClr val="B68B40"/>
          </a:solidFill>
          <a:ln w="9525"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6AEFC36A-368D-4B13-AE67-BA665AD43715}"/>
              </a:ext>
            </a:extLst>
          </p:cNvPr>
          <p:cNvSpPr/>
          <p:nvPr/>
        </p:nvSpPr>
        <p:spPr>
          <a:xfrm>
            <a:off x="10546810" y="2383526"/>
            <a:ext cx="1933799" cy="133365"/>
          </a:xfrm>
          <a:custGeom>
            <a:avLst/>
            <a:gdLst>
              <a:gd name="connsiteX0" fmla="*/ 7144 w 1933575"/>
              <a:gd name="connsiteY0" fmla="*/ 7144 h 133350"/>
              <a:gd name="connsiteX1" fmla="*/ 1927479 w 1933575"/>
              <a:gd name="connsiteY1" fmla="*/ 7144 h 133350"/>
              <a:gd name="connsiteX2" fmla="*/ 1927479 w 1933575"/>
              <a:gd name="connsiteY2" fmla="*/ 132683 h 133350"/>
              <a:gd name="connsiteX3" fmla="*/ 7144 w 1933575"/>
              <a:gd name="connsiteY3" fmla="*/ 132683 h 133350"/>
            </a:gdLst>
            <a:ahLst/>
            <a:cxnLst>
              <a:cxn ang="0">
                <a:pos x="connsiteX0" y="connsiteY0"/>
              </a:cxn>
              <a:cxn ang="0">
                <a:pos x="connsiteX1" y="connsiteY1"/>
              </a:cxn>
              <a:cxn ang="0">
                <a:pos x="connsiteX2" y="connsiteY2"/>
              </a:cxn>
              <a:cxn ang="0">
                <a:pos x="connsiteX3" y="connsiteY3"/>
              </a:cxn>
            </a:cxnLst>
            <a:rect l="l" t="t" r="r" b="b"/>
            <a:pathLst>
              <a:path w="1933575" h="133350">
                <a:moveTo>
                  <a:pt x="7144" y="7144"/>
                </a:moveTo>
                <a:lnTo>
                  <a:pt x="1927479" y="7144"/>
                </a:lnTo>
                <a:lnTo>
                  <a:pt x="1927479" y="132683"/>
                </a:lnTo>
                <a:lnTo>
                  <a:pt x="7144" y="132683"/>
                </a:lnTo>
                <a:close/>
              </a:path>
            </a:pathLst>
          </a:custGeom>
          <a:solidFill>
            <a:srgbClr val="6E562C">
              <a:alpha val="80000"/>
            </a:srgbClr>
          </a:solidFill>
          <a:ln w="9525"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80565964-A09E-4CA9-B28A-66A9876C5DD5}"/>
              </a:ext>
            </a:extLst>
          </p:cNvPr>
          <p:cNvSpPr/>
          <p:nvPr/>
        </p:nvSpPr>
        <p:spPr>
          <a:xfrm>
            <a:off x="10293130" y="2289408"/>
            <a:ext cx="1219341" cy="28578"/>
          </a:xfrm>
          <a:custGeom>
            <a:avLst/>
            <a:gdLst>
              <a:gd name="connsiteX0" fmla="*/ 7144 w 1219200"/>
              <a:gd name="connsiteY0" fmla="*/ 7144 h 28575"/>
              <a:gd name="connsiteX1" fmla="*/ 1220915 w 1219200"/>
              <a:gd name="connsiteY1" fmla="*/ 7144 h 28575"/>
              <a:gd name="connsiteX2" fmla="*/ 1220915 w 1219200"/>
              <a:gd name="connsiteY2" fmla="*/ 24289 h 28575"/>
              <a:gd name="connsiteX3" fmla="*/ 7144 w 121920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19200" h="28575">
                <a:moveTo>
                  <a:pt x="7144" y="7144"/>
                </a:moveTo>
                <a:lnTo>
                  <a:pt x="1220915" y="7144"/>
                </a:lnTo>
                <a:lnTo>
                  <a:pt x="1220915"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CD3E2CB2-886B-4838-B5DE-851E3799736B}"/>
              </a:ext>
            </a:extLst>
          </p:cNvPr>
          <p:cNvSpPr/>
          <p:nvPr/>
        </p:nvSpPr>
        <p:spPr>
          <a:xfrm>
            <a:off x="10377722" y="2306460"/>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DED25C66-7827-4B64-A3EF-8778ADE53232}"/>
              </a:ext>
            </a:extLst>
          </p:cNvPr>
          <p:cNvSpPr/>
          <p:nvPr/>
        </p:nvSpPr>
        <p:spPr>
          <a:xfrm>
            <a:off x="10900610" y="2306460"/>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E004C5E3-4117-4D4A-9D91-A18CD34A1F0F}"/>
              </a:ext>
            </a:extLst>
          </p:cNvPr>
          <p:cNvSpPr/>
          <p:nvPr/>
        </p:nvSpPr>
        <p:spPr>
          <a:xfrm>
            <a:off x="10293130" y="2306460"/>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BF72AD27-D9F0-4B89-84A2-60B7511FE9B0}"/>
              </a:ext>
            </a:extLst>
          </p:cNvPr>
          <p:cNvSpPr/>
          <p:nvPr/>
        </p:nvSpPr>
        <p:spPr>
          <a:xfrm>
            <a:off x="10816018" y="2306460"/>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6E389285-388D-4BA4-918C-876906CA21DB}"/>
              </a:ext>
            </a:extLst>
          </p:cNvPr>
          <p:cNvSpPr/>
          <p:nvPr/>
        </p:nvSpPr>
        <p:spPr>
          <a:xfrm>
            <a:off x="11338905" y="2306460"/>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CB00BCBF-0ADA-46EB-BF04-E3C1ED312CB3}"/>
              </a:ext>
            </a:extLst>
          </p:cNvPr>
          <p:cNvSpPr/>
          <p:nvPr/>
        </p:nvSpPr>
        <p:spPr>
          <a:xfrm>
            <a:off x="11506184" y="2306460"/>
            <a:ext cx="180996" cy="209574"/>
          </a:xfrm>
          <a:custGeom>
            <a:avLst/>
            <a:gdLst>
              <a:gd name="connsiteX0" fmla="*/ 7143 w 180975"/>
              <a:gd name="connsiteY0" fmla="*/ 7144 h 209550"/>
              <a:gd name="connsiteX1" fmla="*/ 176212 w 180975"/>
              <a:gd name="connsiteY1" fmla="*/ 7144 h 209550"/>
              <a:gd name="connsiteX2" fmla="*/ 176212 w 180975"/>
              <a:gd name="connsiteY2" fmla="*/ 209741 h 209550"/>
              <a:gd name="connsiteX3" fmla="*/ 7143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3" y="7144"/>
                </a:moveTo>
                <a:lnTo>
                  <a:pt x="176212" y="7144"/>
                </a:lnTo>
                <a:lnTo>
                  <a:pt x="176212" y="209741"/>
                </a:lnTo>
                <a:lnTo>
                  <a:pt x="7143" y="209741"/>
                </a:lnTo>
                <a:close/>
              </a:path>
            </a:pathLst>
          </a:custGeom>
          <a:solidFill>
            <a:srgbClr val="E9B964"/>
          </a:solidFill>
          <a:ln w="9525"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D6D1FD11-768F-48B1-BDE0-755B9D37A745}"/>
              </a:ext>
            </a:extLst>
          </p:cNvPr>
          <p:cNvSpPr/>
          <p:nvPr/>
        </p:nvSpPr>
        <p:spPr>
          <a:xfrm>
            <a:off x="11944479" y="2306460"/>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B68B40"/>
          </a:solidFill>
          <a:ln w="9525"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F23DF6B0-1D36-4DE8-870A-9CA9BAE760BD}"/>
              </a:ext>
            </a:extLst>
          </p:cNvPr>
          <p:cNvSpPr/>
          <p:nvPr/>
        </p:nvSpPr>
        <p:spPr>
          <a:xfrm>
            <a:off x="12467368" y="2306460"/>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B68B40"/>
          </a:solidFill>
          <a:ln w="9525"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1C954C29-8ACD-4206-8102-97FAB89D9A30}"/>
              </a:ext>
            </a:extLst>
          </p:cNvPr>
          <p:cNvSpPr/>
          <p:nvPr/>
        </p:nvSpPr>
        <p:spPr>
          <a:xfrm>
            <a:off x="10293130" y="2306460"/>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FAD186"/>
          </a:solidFill>
          <a:ln w="9525"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0200375D-2C8A-4100-ADAE-604B58F594A0}"/>
              </a:ext>
            </a:extLst>
          </p:cNvPr>
          <p:cNvSpPr/>
          <p:nvPr/>
        </p:nvSpPr>
        <p:spPr>
          <a:xfrm>
            <a:off x="11507137" y="2306460"/>
            <a:ext cx="1219341" cy="85735"/>
          </a:xfrm>
          <a:custGeom>
            <a:avLst/>
            <a:gdLst>
              <a:gd name="connsiteX0" fmla="*/ 7143 w 1219200"/>
              <a:gd name="connsiteY0" fmla="*/ 7144 h 85725"/>
              <a:gd name="connsiteX1" fmla="*/ 1220056 w 1219200"/>
              <a:gd name="connsiteY1" fmla="*/ 7144 h 85725"/>
              <a:gd name="connsiteX2" fmla="*/ 1220056 w 1219200"/>
              <a:gd name="connsiteY2" fmla="*/ 84201 h 85725"/>
              <a:gd name="connsiteX3" fmla="*/ 7143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3" y="7144"/>
                </a:moveTo>
                <a:lnTo>
                  <a:pt x="1220056" y="7144"/>
                </a:lnTo>
                <a:lnTo>
                  <a:pt x="1220056" y="84201"/>
                </a:lnTo>
                <a:lnTo>
                  <a:pt x="7143" y="84201"/>
                </a:lnTo>
                <a:close/>
              </a:path>
            </a:pathLst>
          </a:custGeom>
          <a:solidFill>
            <a:srgbClr val="E9B65C"/>
          </a:solidFill>
          <a:ln w="9525"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7155CC06-A3C8-48E3-A3A3-59E0C640B6F6}"/>
              </a:ext>
            </a:extLst>
          </p:cNvPr>
          <p:cNvSpPr/>
          <p:nvPr/>
        </p:nvSpPr>
        <p:spPr>
          <a:xfrm>
            <a:off x="12029071" y="2306460"/>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1BC71582-0EA0-4738-B7E3-31A3CA834FEF}"/>
              </a:ext>
            </a:extLst>
          </p:cNvPr>
          <p:cNvSpPr/>
          <p:nvPr/>
        </p:nvSpPr>
        <p:spPr>
          <a:xfrm>
            <a:off x="12551959" y="2306460"/>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89883E0F-C78B-4132-840E-EDBCB3C8FD11}"/>
              </a:ext>
            </a:extLst>
          </p:cNvPr>
          <p:cNvSpPr/>
          <p:nvPr/>
        </p:nvSpPr>
        <p:spPr>
          <a:xfrm>
            <a:off x="11506184" y="2069641"/>
            <a:ext cx="1228867" cy="28578"/>
          </a:xfrm>
          <a:custGeom>
            <a:avLst/>
            <a:gdLst>
              <a:gd name="connsiteX0" fmla="*/ 7143 w 1228725"/>
              <a:gd name="connsiteY0" fmla="*/ 7144 h 28575"/>
              <a:gd name="connsiteX1" fmla="*/ 1221867 w 1228725"/>
              <a:gd name="connsiteY1" fmla="*/ 7144 h 28575"/>
              <a:gd name="connsiteX2" fmla="*/ 1221867 w 1228725"/>
              <a:gd name="connsiteY2" fmla="*/ 24289 h 28575"/>
              <a:gd name="connsiteX3" fmla="*/ 7143 w 1228725"/>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28725" h="28575">
                <a:moveTo>
                  <a:pt x="7143" y="7144"/>
                </a:moveTo>
                <a:lnTo>
                  <a:pt x="1221867" y="7144"/>
                </a:lnTo>
                <a:lnTo>
                  <a:pt x="1221867" y="24289"/>
                </a:lnTo>
                <a:lnTo>
                  <a:pt x="7143" y="24289"/>
                </a:lnTo>
                <a:close/>
              </a:path>
            </a:pathLst>
          </a:custGeom>
          <a:solidFill>
            <a:srgbClr val="B68B40"/>
          </a:solidFill>
          <a:ln w="9525"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7E1FE139-9FB0-411C-8577-B49FE5979E05}"/>
              </a:ext>
            </a:extLst>
          </p:cNvPr>
          <p:cNvSpPr/>
          <p:nvPr/>
        </p:nvSpPr>
        <p:spPr>
          <a:xfrm>
            <a:off x="10546810" y="2163759"/>
            <a:ext cx="1933799" cy="133365"/>
          </a:xfrm>
          <a:custGeom>
            <a:avLst/>
            <a:gdLst>
              <a:gd name="connsiteX0" fmla="*/ 7144 w 1933575"/>
              <a:gd name="connsiteY0" fmla="*/ 7144 h 133350"/>
              <a:gd name="connsiteX1" fmla="*/ 1927479 w 1933575"/>
              <a:gd name="connsiteY1" fmla="*/ 7144 h 133350"/>
              <a:gd name="connsiteX2" fmla="*/ 1927479 w 1933575"/>
              <a:gd name="connsiteY2" fmla="*/ 132683 h 133350"/>
              <a:gd name="connsiteX3" fmla="*/ 7144 w 1933575"/>
              <a:gd name="connsiteY3" fmla="*/ 132683 h 133350"/>
            </a:gdLst>
            <a:ahLst/>
            <a:cxnLst>
              <a:cxn ang="0">
                <a:pos x="connsiteX0" y="connsiteY0"/>
              </a:cxn>
              <a:cxn ang="0">
                <a:pos x="connsiteX1" y="connsiteY1"/>
              </a:cxn>
              <a:cxn ang="0">
                <a:pos x="connsiteX2" y="connsiteY2"/>
              </a:cxn>
              <a:cxn ang="0">
                <a:pos x="connsiteX3" y="connsiteY3"/>
              </a:cxn>
            </a:cxnLst>
            <a:rect l="l" t="t" r="r" b="b"/>
            <a:pathLst>
              <a:path w="1933575" h="133350">
                <a:moveTo>
                  <a:pt x="7144" y="7144"/>
                </a:moveTo>
                <a:lnTo>
                  <a:pt x="1927479" y="7144"/>
                </a:lnTo>
                <a:lnTo>
                  <a:pt x="1927479" y="132683"/>
                </a:lnTo>
                <a:lnTo>
                  <a:pt x="7144" y="132683"/>
                </a:lnTo>
                <a:close/>
              </a:path>
            </a:pathLst>
          </a:custGeom>
          <a:solidFill>
            <a:srgbClr val="6E562C">
              <a:alpha val="80000"/>
            </a:srgbClr>
          </a:solidFill>
          <a:ln w="9525"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E89F48F3-DBDC-476B-BF3F-58AE6BCF3DFC}"/>
              </a:ext>
            </a:extLst>
          </p:cNvPr>
          <p:cNvSpPr/>
          <p:nvPr/>
        </p:nvSpPr>
        <p:spPr>
          <a:xfrm>
            <a:off x="10293130" y="2069641"/>
            <a:ext cx="1219341" cy="28578"/>
          </a:xfrm>
          <a:custGeom>
            <a:avLst/>
            <a:gdLst>
              <a:gd name="connsiteX0" fmla="*/ 7144 w 1219200"/>
              <a:gd name="connsiteY0" fmla="*/ 7144 h 28575"/>
              <a:gd name="connsiteX1" fmla="*/ 1220915 w 1219200"/>
              <a:gd name="connsiteY1" fmla="*/ 7144 h 28575"/>
              <a:gd name="connsiteX2" fmla="*/ 1220915 w 1219200"/>
              <a:gd name="connsiteY2" fmla="*/ 24289 h 28575"/>
              <a:gd name="connsiteX3" fmla="*/ 7144 w 121920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19200" h="28575">
                <a:moveTo>
                  <a:pt x="7144" y="7144"/>
                </a:moveTo>
                <a:lnTo>
                  <a:pt x="1220915" y="7144"/>
                </a:lnTo>
                <a:lnTo>
                  <a:pt x="1220915"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CE58F93D-FA4C-4A09-BA5A-D598117F573B}"/>
              </a:ext>
            </a:extLst>
          </p:cNvPr>
          <p:cNvSpPr/>
          <p:nvPr/>
        </p:nvSpPr>
        <p:spPr>
          <a:xfrm>
            <a:off x="10377722" y="2086693"/>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85D754E4-3AE5-4761-9FBF-534BAE0D7F91}"/>
              </a:ext>
            </a:extLst>
          </p:cNvPr>
          <p:cNvSpPr/>
          <p:nvPr/>
        </p:nvSpPr>
        <p:spPr>
          <a:xfrm>
            <a:off x="10900610" y="2086693"/>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6B83A355-E25C-474F-9B3B-B5045383ED5B}"/>
              </a:ext>
            </a:extLst>
          </p:cNvPr>
          <p:cNvSpPr/>
          <p:nvPr/>
        </p:nvSpPr>
        <p:spPr>
          <a:xfrm>
            <a:off x="10293130" y="2086693"/>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02B75B3B-AE16-4F2A-B59A-7E78516CAA38}"/>
              </a:ext>
            </a:extLst>
          </p:cNvPr>
          <p:cNvSpPr/>
          <p:nvPr/>
        </p:nvSpPr>
        <p:spPr>
          <a:xfrm>
            <a:off x="10816018" y="2086693"/>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3DAFED62-65D1-4451-AF06-FBD94399292B}"/>
              </a:ext>
            </a:extLst>
          </p:cNvPr>
          <p:cNvSpPr/>
          <p:nvPr/>
        </p:nvSpPr>
        <p:spPr>
          <a:xfrm>
            <a:off x="11338905" y="2086693"/>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08C45A29-D858-41EE-B058-5E65C2429B5D}"/>
              </a:ext>
            </a:extLst>
          </p:cNvPr>
          <p:cNvSpPr/>
          <p:nvPr/>
        </p:nvSpPr>
        <p:spPr>
          <a:xfrm>
            <a:off x="11506184" y="2086693"/>
            <a:ext cx="180996" cy="209574"/>
          </a:xfrm>
          <a:custGeom>
            <a:avLst/>
            <a:gdLst>
              <a:gd name="connsiteX0" fmla="*/ 7143 w 180975"/>
              <a:gd name="connsiteY0" fmla="*/ 7144 h 209550"/>
              <a:gd name="connsiteX1" fmla="*/ 176212 w 180975"/>
              <a:gd name="connsiteY1" fmla="*/ 7144 h 209550"/>
              <a:gd name="connsiteX2" fmla="*/ 176212 w 180975"/>
              <a:gd name="connsiteY2" fmla="*/ 209741 h 209550"/>
              <a:gd name="connsiteX3" fmla="*/ 7143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3" y="7144"/>
                </a:moveTo>
                <a:lnTo>
                  <a:pt x="176212" y="7144"/>
                </a:lnTo>
                <a:lnTo>
                  <a:pt x="176212" y="209741"/>
                </a:lnTo>
                <a:lnTo>
                  <a:pt x="7143" y="209741"/>
                </a:lnTo>
                <a:close/>
              </a:path>
            </a:pathLst>
          </a:custGeom>
          <a:solidFill>
            <a:srgbClr val="E9B964"/>
          </a:solidFill>
          <a:ln w="9525"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ADEF5CB8-5EC2-4657-91F9-98195DDAF9B1}"/>
              </a:ext>
            </a:extLst>
          </p:cNvPr>
          <p:cNvSpPr/>
          <p:nvPr/>
        </p:nvSpPr>
        <p:spPr>
          <a:xfrm>
            <a:off x="11944479" y="2086693"/>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B68B40"/>
          </a:solidFill>
          <a:ln w="9525"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10AA7ECA-F87E-416F-8214-2184C81B0302}"/>
              </a:ext>
            </a:extLst>
          </p:cNvPr>
          <p:cNvSpPr/>
          <p:nvPr/>
        </p:nvSpPr>
        <p:spPr>
          <a:xfrm>
            <a:off x="12467368" y="2086693"/>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B68B40"/>
          </a:solidFill>
          <a:ln w="9525"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71D39ABB-9262-43B9-9B3A-3205AC3E77F2}"/>
              </a:ext>
            </a:extLst>
          </p:cNvPr>
          <p:cNvSpPr/>
          <p:nvPr/>
        </p:nvSpPr>
        <p:spPr>
          <a:xfrm>
            <a:off x="10293130" y="2086693"/>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FAD186"/>
          </a:solidFill>
          <a:ln w="9525" cap="flat">
            <a:noFill/>
            <a:prstDash val="solid"/>
            <a:miter/>
          </a:ln>
        </p:spPr>
        <p:txBody>
          <a:bodyPr rtlCol="0" anchor="ctr"/>
          <a:lstStyle/>
          <a:p>
            <a:endParaRPr lang="en-US"/>
          </a:p>
        </p:txBody>
      </p:sp>
      <p:sp>
        <p:nvSpPr>
          <p:cNvPr id="849" name="Freeform: Shape 848">
            <a:extLst>
              <a:ext uri="{FF2B5EF4-FFF2-40B4-BE49-F238E27FC236}">
                <a16:creationId xmlns:a16="http://schemas.microsoft.com/office/drawing/2014/main" id="{75F08C59-FCBC-459D-9BAB-742AA43C96D6}"/>
              </a:ext>
            </a:extLst>
          </p:cNvPr>
          <p:cNvSpPr/>
          <p:nvPr/>
        </p:nvSpPr>
        <p:spPr>
          <a:xfrm>
            <a:off x="11507137" y="2086693"/>
            <a:ext cx="1219341" cy="85735"/>
          </a:xfrm>
          <a:custGeom>
            <a:avLst/>
            <a:gdLst>
              <a:gd name="connsiteX0" fmla="*/ 7143 w 1219200"/>
              <a:gd name="connsiteY0" fmla="*/ 7144 h 85725"/>
              <a:gd name="connsiteX1" fmla="*/ 1220056 w 1219200"/>
              <a:gd name="connsiteY1" fmla="*/ 7144 h 85725"/>
              <a:gd name="connsiteX2" fmla="*/ 1220056 w 1219200"/>
              <a:gd name="connsiteY2" fmla="*/ 84201 h 85725"/>
              <a:gd name="connsiteX3" fmla="*/ 7143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3" y="7144"/>
                </a:moveTo>
                <a:lnTo>
                  <a:pt x="1220056" y="7144"/>
                </a:lnTo>
                <a:lnTo>
                  <a:pt x="1220056" y="84201"/>
                </a:lnTo>
                <a:lnTo>
                  <a:pt x="7143" y="84201"/>
                </a:lnTo>
                <a:close/>
              </a:path>
            </a:pathLst>
          </a:custGeom>
          <a:solidFill>
            <a:srgbClr val="E9B65C"/>
          </a:solidFill>
          <a:ln w="9525" cap="flat">
            <a:noFill/>
            <a:prstDash val="solid"/>
            <a:miter/>
          </a:ln>
        </p:spPr>
        <p:txBody>
          <a:bodyPr rtlCol="0" anchor="ctr"/>
          <a:lstStyle/>
          <a:p>
            <a:endParaRPr lang="en-US"/>
          </a:p>
        </p:txBody>
      </p:sp>
      <p:sp>
        <p:nvSpPr>
          <p:cNvPr id="850" name="Freeform: Shape 849">
            <a:extLst>
              <a:ext uri="{FF2B5EF4-FFF2-40B4-BE49-F238E27FC236}">
                <a16:creationId xmlns:a16="http://schemas.microsoft.com/office/drawing/2014/main" id="{8C296929-F098-4DA6-98BB-F73D9564969F}"/>
              </a:ext>
            </a:extLst>
          </p:cNvPr>
          <p:cNvSpPr/>
          <p:nvPr/>
        </p:nvSpPr>
        <p:spPr>
          <a:xfrm>
            <a:off x="12029071" y="2086693"/>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851" name="Freeform: Shape 850">
            <a:extLst>
              <a:ext uri="{FF2B5EF4-FFF2-40B4-BE49-F238E27FC236}">
                <a16:creationId xmlns:a16="http://schemas.microsoft.com/office/drawing/2014/main" id="{4A17366F-E796-4622-B405-B7D0994AAE65}"/>
              </a:ext>
            </a:extLst>
          </p:cNvPr>
          <p:cNvSpPr/>
          <p:nvPr/>
        </p:nvSpPr>
        <p:spPr>
          <a:xfrm>
            <a:off x="12551959" y="2086693"/>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852" name="Freeform: Shape 851">
            <a:extLst>
              <a:ext uri="{FF2B5EF4-FFF2-40B4-BE49-F238E27FC236}">
                <a16:creationId xmlns:a16="http://schemas.microsoft.com/office/drawing/2014/main" id="{5994A00B-B19C-4823-8548-A1457C2F6A33}"/>
              </a:ext>
            </a:extLst>
          </p:cNvPr>
          <p:cNvSpPr/>
          <p:nvPr/>
        </p:nvSpPr>
        <p:spPr>
          <a:xfrm>
            <a:off x="11506184" y="1849873"/>
            <a:ext cx="1228867" cy="28578"/>
          </a:xfrm>
          <a:custGeom>
            <a:avLst/>
            <a:gdLst>
              <a:gd name="connsiteX0" fmla="*/ 7143 w 1228725"/>
              <a:gd name="connsiteY0" fmla="*/ 7144 h 28575"/>
              <a:gd name="connsiteX1" fmla="*/ 1221867 w 1228725"/>
              <a:gd name="connsiteY1" fmla="*/ 7144 h 28575"/>
              <a:gd name="connsiteX2" fmla="*/ 1221867 w 1228725"/>
              <a:gd name="connsiteY2" fmla="*/ 24289 h 28575"/>
              <a:gd name="connsiteX3" fmla="*/ 7143 w 1228725"/>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28725" h="28575">
                <a:moveTo>
                  <a:pt x="7143" y="7144"/>
                </a:moveTo>
                <a:lnTo>
                  <a:pt x="1221867" y="7144"/>
                </a:lnTo>
                <a:lnTo>
                  <a:pt x="1221867" y="24289"/>
                </a:lnTo>
                <a:lnTo>
                  <a:pt x="7143" y="24289"/>
                </a:lnTo>
                <a:close/>
              </a:path>
            </a:pathLst>
          </a:custGeom>
          <a:solidFill>
            <a:srgbClr val="B68B40"/>
          </a:solidFill>
          <a:ln w="9525" cap="flat">
            <a:noFill/>
            <a:prstDash val="solid"/>
            <a:miter/>
          </a:ln>
        </p:spPr>
        <p:txBody>
          <a:bodyPr rtlCol="0" anchor="ctr"/>
          <a:lstStyle/>
          <a:p>
            <a:endParaRPr lang="en-US"/>
          </a:p>
        </p:txBody>
      </p:sp>
      <p:sp>
        <p:nvSpPr>
          <p:cNvPr id="853" name="Freeform: Shape 852">
            <a:extLst>
              <a:ext uri="{FF2B5EF4-FFF2-40B4-BE49-F238E27FC236}">
                <a16:creationId xmlns:a16="http://schemas.microsoft.com/office/drawing/2014/main" id="{BF02D780-BBCC-4C26-B042-123C616A9674}"/>
              </a:ext>
            </a:extLst>
          </p:cNvPr>
          <p:cNvSpPr/>
          <p:nvPr/>
        </p:nvSpPr>
        <p:spPr>
          <a:xfrm>
            <a:off x="10546810" y="1943991"/>
            <a:ext cx="1933799" cy="133365"/>
          </a:xfrm>
          <a:custGeom>
            <a:avLst/>
            <a:gdLst>
              <a:gd name="connsiteX0" fmla="*/ 7144 w 1933575"/>
              <a:gd name="connsiteY0" fmla="*/ 7144 h 133350"/>
              <a:gd name="connsiteX1" fmla="*/ 1927479 w 1933575"/>
              <a:gd name="connsiteY1" fmla="*/ 7144 h 133350"/>
              <a:gd name="connsiteX2" fmla="*/ 1927479 w 1933575"/>
              <a:gd name="connsiteY2" fmla="*/ 132683 h 133350"/>
              <a:gd name="connsiteX3" fmla="*/ 7144 w 1933575"/>
              <a:gd name="connsiteY3" fmla="*/ 132683 h 133350"/>
            </a:gdLst>
            <a:ahLst/>
            <a:cxnLst>
              <a:cxn ang="0">
                <a:pos x="connsiteX0" y="connsiteY0"/>
              </a:cxn>
              <a:cxn ang="0">
                <a:pos x="connsiteX1" y="connsiteY1"/>
              </a:cxn>
              <a:cxn ang="0">
                <a:pos x="connsiteX2" y="connsiteY2"/>
              </a:cxn>
              <a:cxn ang="0">
                <a:pos x="connsiteX3" y="connsiteY3"/>
              </a:cxn>
            </a:cxnLst>
            <a:rect l="l" t="t" r="r" b="b"/>
            <a:pathLst>
              <a:path w="1933575" h="133350">
                <a:moveTo>
                  <a:pt x="7144" y="7144"/>
                </a:moveTo>
                <a:lnTo>
                  <a:pt x="1927479" y="7144"/>
                </a:lnTo>
                <a:lnTo>
                  <a:pt x="1927479" y="132683"/>
                </a:lnTo>
                <a:lnTo>
                  <a:pt x="7144" y="132683"/>
                </a:lnTo>
                <a:close/>
              </a:path>
            </a:pathLst>
          </a:custGeom>
          <a:solidFill>
            <a:srgbClr val="6E562C">
              <a:alpha val="80000"/>
            </a:srgbClr>
          </a:solidFill>
          <a:ln w="9525"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EC0526A3-A6E7-4D3D-8891-8C1F4AF8B5C9}"/>
              </a:ext>
            </a:extLst>
          </p:cNvPr>
          <p:cNvSpPr/>
          <p:nvPr/>
        </p:nvSpPr>
        <p:spPr>
          <a:xfrm>
            <a:off x="10293130" y="1849873"/>
            <a:ext cx="1219341" cy="28578"/>
          </a:xfrm>
          <a:custGeom>
            <a:avLst/>
            <a:gdLst>
              <a:gd name="connsiteX0" fmla="*/ 7144 w 1219200"/>
              <a:gd name="connsiteY0" fmla="*/ 7144 h 28575"/>
              <a:gd name="connsiteX1" fmla="*/ 1220915 w 1219200"/>
              <a:gd name="connsiteY1" fmla="*/ 7144 h 28575"/>
              <a:gd name="connsiteX2" fmla="*/ 1220915 w 1219200"/>
              <a:gd name="connsiteY2" fmla="*/ 24289 h 28575"/>
              <a:gd name="connsiteX3" fmla="*/ 7144 w 121920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19200" h="28575">
                <a:moveTo>
                  <a:pt x="7144" y="7144"/>
                </a:moveTo>
                <a:lnTo>
                  <a:pt x="1220915" y="7144"/>
                </a:lnTo>
                <a:lnTo>
                  <a:pt x="1220915"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A8C3EBA8-D5EB-4D19-8AAA-FF6C5C6B918D}"/>
              </a:ext>
            </a:extLst>
          </p:cNvPr>
          <p:cNvSpPr/>
          <p:nvPr/>
        </p:nvSpPr>
        <p:spPr>
          <a:xfrm>
            <a:off x="10377722" y="1866925"/>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FFB5A8A6-72AF-476F-8E40-D0312A81790D}"/>
              </a:ext>
            </a:extLst>
          </p:cNvPr>
          <p:cNvSpPr/>
          <p:nvPr/>
        </p:nvSpPr>
        <p:spPr>
          <a:xfrm>
            <a:off x="10900610" y="1866925"/>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3A741915-C406-42EF-A143-BCC73374E1C4}"/>
              </a:ext>
            </a:extLst>
          </p:cNvPr>
          <p:cNvSpPr/>
          <p:nvPr/>
        </p:nvSpPr>
        <p:spPr>
          <a:xfrm>
            <a:off x="10293130" y="1866925"/>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7E01094D-0A73-4A14-9D73-104E83E904F4}"/>
              </a:ext>
            </a:extLst>
          </p:cNvPr>
          <p:cNvSpPr/>
          <p:nvPr/>
        </p:nvSpPr>
        <p:spPr>
          <a:xfrm>
            <a:off x="10816018" y="1866925"/>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1F56571B-9D49-464D-B2A7-599098E4FFD6}"/>
              </a:ext>
            </a:extLst>
          </p:cNvPr>
          <p:cNvSpPr/>
          <p:nvPr/>
        </p:nvSpPr>
        <p:spPr>
          <a:xfrm>
            <a:off x="11338905" y="1866925"/>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B2FCF572-0BEE-4E2E-8BBE-5D60B0561400}"/>
              </a:ext>
            </a:extLst>
          </p:cNvPr>
          <p:cNvSpPr/>
          <p:nvPr/>
        </p:nvSpPr>
        <p:spPr>
          <a:xfrm>
            <a:off x="11506184" y="1866925"/>
            <a:ext cx="180996" cy="209574"/>
          </a:xfrm>
          <a:custGeom>
            <a:avLst/>
            <a:gdLst>
              <a:gd name="connsiteX0" fmla="*/ 7143 w 180975"/>
              <a:gd name="connsiteY0" fmla="*/ 7144 h 209550"/>
              <a:gd name="connsiteX1" fmla="*/ 176212 w 180975"/>
              <a:gd name="connsiteY1" fmla="*/ 7144 h 209550"/>
              <a:gd name="connsiteX2" fmla="*/ 176212 w 180975"/>
              <a:gd name="connsiteY2" fmla="*/ 209741 h 209550"/>
              <a:gd name="connsiteX3" fmla="*/ 7143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3" y="7144"/>
                </a:moveTo>
                <a:lnTo>
                  <a:pt x="176212" y="7144"/>
                </a:lnTo>
                <a:lnTo>
                  <a:pt x="176212" y="209741"/>
                </a:lnTo>
                <a:lnTo>
                  <a:pt x="7143" y="209741"/>
                </a:lnTo>
                <a:close/>
              </a:path>
            </a:pathLst>
          </a:custGeom>
          <a:solidFill>
            <a:srgbClr val="E9B964"/>
          </a:solidFill>
          <a:ln w="9525"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13B56A65-E2E6-4B13-9181-D61C950F8C8B}"/>
              </a:ext>
            </a:extLst>
          </p:cNvPr>
          <p:cNvSpPr/>
          <p:nvPr/>
        </p:nvSpPr>
        <p:spPr>
          <a:xfrm>
            <a:off x="11944479" y="1866925"/>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B68B40"/>
          </a:solidFill>
          <a:ln w="9525" cap="flat">
            <a:noFill/>
            <a:prstDash val="solid"/>
            <a:miter/>
          </a:ln>
        </p:spPr>
        <p:txBody>
          <a:bodyPr rtlCol="0" anchor="ctr"/>
          <a:lstStyle/>
          <a:p>
            <a:endParaRPr lang="en-US"/>
          </a:p>
        </p:txBody>
      </p:sp>
      <p:sp>
        <p:nvSpPr>
          <p:cNvPr id="862" name="Freeform: Shape 861">
            <a:extLst>
              <a:ext uri="{FF2B5EF4-FFF2-40B4-BE49-F238E27FC236}">
                <a16:creationId xmlns:a16="http://schemas.microsoft.com/office/drawing/2014/main" id="{597BB3C8-34FF-46A9-85C0-2DCC5454D3E3}"/>
              </a:ext>
            </a:extLst>
          </p:cNvPr>
          <p:cNvSpPr/>
          <p:nvPr/>
        </p:nvSpPr>
        <p:spPr>
          <a:xfrm>
            <a:off x="12467368" y="1866925"/>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B68B40"/>
          </a:solidFill>
          <a:ln w="9525" cap="flat">
            <a:noFill/>
            <a:prstDash val="solid"/>
            <a:miter/>
          </a:ln>
        </p:spPr>
        <p:txBody>
          <a:bodyPr rtlCol="0" anchor="ctr"/>
          <a:lstStyle/>
          <a:p>
            <a:endParaRPr lang="en-US"/>
          </a:p>
        </p:txBody>
      </p:sp>
      <p:sp>
        <p:nvSpPr>
          <p:cNvPr id="863" name="Freeform: Shape 862">
            <a:extLst>
              <a:ext uri="{FF2B5EF4-FFF2-40B4-BE49-F238E27FC236}">
                <a16:creationId xmlns:a16="http://schemas.microsoft.com/office/drawing/2014/main" id="{D5918E79-94BB-4F26-A701-596EC8D32634}"/>
              </a:ext>
            </a:extLst>
          </p:cNvPr>
          <p:cNvSpPr/>
          <p:nvPr/>
        </p:nvSpPr>
        <p:spPr>
          <a:xfrm>
            <a:off x="10293130" y="1866925"/>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FAD186"/>
          </a:solidFill>
          <a:ln w="9525" cap="flat">
            <a:noFill/>
            <a:prstDash val="solid"/>
            <a:miter/>
          </a:ln>
        </p:spPr>
        <p:txBody>
          <a:bodyPr rtlCol="0" anchor="ctr"/>
          <a:lstStyle/>
          <a:p>
            <a:endParaRPr lang="en-US"/>
          </a:p>
        </p:txBody>
      </p:sp>
      <p:sp>
        <p:nvSpPr>
          <p:cNvPr id="864" name="Freeform: Shape 863">
            <a:extLst>
              <a:ext uri="{FF2B5EF4-FFF2-40B4-BE49-F238E27FC236}">
                <a16:creationId xmlns:a16="http://schemas.microsoft.com/office/drawing/2014/main" id="{00AE107C-74BC-406E-A7AF-E5DC6CB777CE}"/>
              </a:ext>
            </a:extLst>
          </p:cNvPr>
          <p:cNvSpPr/>
          <p:nvPr/>
        </p:nvSpPr>
        <p:spPr>
          <a:xfrm>
            <a:off x="11507137" y="1866925"/>
            <a:ext cx="1219341" cy="85735"/>
          </a:xfrm>
          <a:custGeom>
            <a:avLst/>
            <a:gdLst>
              <a:gd name="connsiteX0" fmla="*/ 7143 w 1219200"/>
              <a:gd name="connsiteY0" fmla="*/ 7144 h 85725"/>
              <a:gd name="connsiteX1" fmla="*/ 1220056 w 1219200"/>
              <a:gd name="connsiteY1" fmla="*/ 7144 h 85725"/>
              <a:gd name="connsiteX2" fmla="*/ 1220056 w 1219200"/>
              <a:gd name="connsiteY2" fmla="*/ 84201 h 85725"/>
              <a:gd name="connsiteX3" fmla="*/ 7143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3" y="7144"/>
                </a:moveTo>
                <a:lnTo>
                  <a:pt x="1220056" y="7144"/>
                </a:lnTo>
                <a:lnTo>
                  <a:pt x="1220056" y="84201"/>
                </a:lnTo>
                <a:lnTo>
                  <a:pt x="7143" y="84201"/>
                </a:lnTo>
                <a:close/>
              </a:path>
            </a:pathLst>
          </a:custGeom>
          <a:solidFill>
            <a:srgbClr val="E9B65C"/>
          </a:solidFill>
          <a:ln w="9525" cap="flat">
            <a:noFill/>
            <a:prstDash val="solid"/>
            <a:miter/>
          </a:ln>
        </p:spPr>
        <p:txBody>
          <a:bodyPr rtlCol="0" anchor="ctr"/>
          <a:lstStyle/>
          <a:p>
            <a:endParaRPr lang="en-US"/>
          </a:p>
        </p:txBody>
      </p:sp>
      <p:sp>
        <p:nvSpPr>
          <p:cNvPr id="865" name="Freeform: Shape 864">
            <a:extLst>
              <a:ext uri="{FF2B5EF4-FFF2-40B4-BE49-F238E27FC236}">
                <a16:creationId xmlns:a16="http://schemas.microsoft.com/office/drawing/2014/main" id="{25289DAB-733D-425E-AD2C-9DDD20B90DA3}"/>
              </a:ext>
            </a:extLst>
          </p:cNvPr>
          <p:cNvSpPr/>
          <p:nvPr/>
        </p:nvSpPr>
        <p:spPr>
          <a:xfrm>
            <a:off x="12029071" y="1866925"/>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866" name="Freeform: Shape 865">
            <a:extLst>
              <a:ext uri="{FF2B5EF4-FFF2-40B4-BE49-F238E27FC236}">
                <a16:creationId xmlns:a16="http://schemas.microsoft.com/office/drawing/2014/main" id="{6401B4C5-78CB-4F63-8ACC-DEC05EB83053}"/>
              </a:ext>
            </a:extLst>
          </p:cNvPr>
          <p:cNvSpPr/>
          <p:nvPr/>
        </p:nvSpPr>
        <p:spPr>
          <a:xfrm>
            <a:off x="12551959" y="1866925"/>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867" name="Freeform: Shape 866">
            <a:extLst>
              <a:ext uri="{FF2B5EF4-FFF2-40B4-BE49-F238E27FC236}">
                <a16:creationId xmlns:a16="http://schemas.microsoft.com/office/drawing/2014/main" id="{085863AA-A12D-4BF9-8E78-C2ADC78CEE05}"/>
              </a:ext>
            </a:extLst>
          </p:cNvPr>
          <p:cNvSpPr/>
          <p:nvPr/>
        </p:nvSpPr>
        <p:spPr>
          <a:xfrm>
            <a:off x="11506184" y="1630011"/>
            <a:ext cx="1228867" cy="28578"/>
          </a:xfrm>
          <a:custGeom>
            <a:avLst/>
            <a:gdLst>
              <a:gd name="connsiteX0" fmla="*/ 7143 w 1228725"/>
              <a:gd name="connsiteY0" fmla="*/ 7144 h 28575"/>
              <a:gd name="connsiteX1" fmla="*/ 1221867 w 1228725"/>
              <a:gd name="connsiteY1" fmla="*/ 7144 h 28575"/>
              <a:gd name="connsiteX2" fmla="*/ 1221867 w 1228725"/>
              <a:gd name="connsiteY2" fmla="*/ 24289 h 28575"/>
              <a:gd name="connsiteX3" fmla="*/ 7143 w 1228725"/>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28725" h="28575">
                <a:moveTo>
                  <a:pt x="7143" y="7144"/>
                </a:moveTo>
                <a:lnTo>
                  <a:pt x="1221867" y="7144"/>
                </a:lnTo>
                <a:lnTo>
                  <a:pt x="1221867" y="24289"/>
                </a:lnTo>
                <a:lnTo>
                  <a:pt x="7143" y="24289"/>
                </a:lnTo>
                <a:close/>
              </a:path>
            </a:pathLst>
          </a:custGeom>
          <a:solidFill>
            <a:srgbClr val="B68B40"/>
          </a:solidFill>
          <a:ln w="9525" cap="flat">
            <a:noFill/>
            <a:prstDash val="solid"/>
            <a:miter/>
          </a:ln>
        </p:spPr>
        <p:txBody>
          <a:bodyPr rtlCol="0" anchor="ctr"/>
          <a:lstStyle/>
          <a:p>
            <a:endParaRPr lang="en-US"/>
          </a:p>
        </p:txBody>
      </p:sp>
      <p:sp>
        <p:nvSpPr>
          <p:cNvPr id="868" name="Freeform: Shape 867">
            <a:extLst>
              <a:ext uri="{FF2B5EF4-FFF2-40B4-BE49-F238E27FC236}">
                <a16:creationId xmlns:a16="http://schemas.microsoft.com/office/drawing/2014/main" id="{0118BEB2-86B7-4F73-9E9A-B34100D9279A}"/>
              </a:ext>
            </a:extLst>
          </p:cNvPr>
          <p:cNvSpPr/>
          <p:nvPr/>
        </p:nvSpPr>
        <p:spPr>
          <a:xfrm>
            <a:off x="10546810" y="1724225"/>
            <a:ext cx="1933799" cy="133365"/>
          </a:xfrm>
          <a:custGeom>
            <a:avLst/>
            <a:gdLst>
              <a:gd name="connsiteX0" fmla="*/ 7144 w 1933575"/>
              <a:gd name="connsiteY0" fmla="*/ 7144 h 133350"/>
              <a:gd name="connsiteX1" fmla="*/ 1927479 w 1933575"/>
              <a:gd name="connsiteY1" fmla="*/ 7144 h 133350"/>
              <a:gd name="connsiteX2" fmla="*/ 1927479 w 1933575"/>
              <a:gd name="connsiteY2" fmla="*/ 132683 h 133350"/>
              <a:gd name="connsiteX3" fmla="*/ 7144 w 1933575"/>
              <a:gd name="connsiteY3" fmla="*/ 132683 h 133350"/>
            </a:gdLst>
            <a:ahLst/>
            <a:cxnLst>
              <a:cxn ang="0">
                <a:pos x="connsiteX0" y="connsiteY0"/>
              </a:cxn>
              <a:cxn ang="0">
                <a:pos x="connsiteX1" y="connsiteY1"/>
              </a:cxn>
              <a:cxn ang="0">
                <a:pos x="connsiteX2" y="connsiteY2"/>
              </a:cxn>
              <a:cxn ang="0">
                <a:pos x="connsiteX3" y="connsiteY3"/>
              </a:cxn>
            </a:cxnLst>
            <a:rect l="l" t="t" r="r" b="b"/>
            <a:pathLst>
              <a:path w="1933575" h="133350">
                <a:moveTo>
                  <a:pt x="7144" y="7144"/>
                </a:moveTo>
                <a:lnTo>
                  <a:pt x="1927479" y="7144"/>
                </a:lnTo>
                <a:lnTo>
                  <a:pt x="1927479" y="132683"/>
                </a:lnTo>
                <a:lnTo>
                  <a:pt x="7144" y="132683"/>
                </a:lnTo>
                <a:close/>
              </a:path>
            </a:pathLst>
          </a:custGeom>
          <a:solidFill>
            <a:srgbClr val="6E562C">
              <a:alpha val="80000"/>
            </a:srgbClr>
          </a:solidFill>
          <a:ln w="9525" cap="flat">
            <a:noFill/>
            <a:prstDash val="solid"/>
            <a:miter/>
          </a:ln>
        </p:spPr>
        <p:txBody>
          <a:bodyPr rtlCol="0" anchor="ctr"/>
          <a:lstStyle/>
          <a:p>
            <a:endParaRPr lang="en-US"/>
          </a:p>
        </p:txBody>
      </p:sp>
      <p:sp>
        <p:nvSpPr>
          <p:cNvPr id="869" name="Freeform: Shape 868">
            <a:extLst>
              <a:ext uri="{FF2B5EF4-FFF2-40B4-BE49-F238E27FC236}">
                <a16:creationId xmlns:a16="http://schemas.microsoft.com/office/drawing/2014/main" id="{CF8B40EF-3C21-4270-8918-96B71460AB2B}"/>
              </a:ext>
            </a:extLst>
          </p:cNvPr>
          <p:cNvSpPr/>
          <p:nvPr/>
        </p:nvSpPr>
        <p:spPr>
          <a:xfrm>
            <a:off x="10293130" y="1630011"/>
            <a:ext cx="1219341" cy="28578"/>
          </a:xfrm>
          <a:custGeom>
            <a:avLst/>
            <a:gdLst>
              <a:gd name="connsiteX0" fmla="*/ 7144 w 1219200"/>
              <a:gd name="connsiteY0" fmla="*/ 7144 h 28575"/>
              <a:gd name="connsiteX1" fmla="*/ 1220915 w 1219200"/>
              <a:gd name="connsiteY1" fmla="*/ 7144 h 28575"/>
              <a:gd name="connsiteX2" fmla="*/ 1220915 w 1219200"/>
              <a:gd name="connsiteY2" fmla="*/ 24289 h 28575"/>
              <a:gd name="connsiteX3" fmla="*/ 7144 w 121920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19200" h="28575">
                <a:moveTo>
                  <a:pt x="7144" y="7144"/>
                </a:moveTo>
                <a:lnTo>
                  <a:pt x="1220915" y="7144"/>
                </a:lnTo>
                <a:lnTo>
                  <a:pt x="1220915"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870" name="Freeform: Shape 869">
            <a:extLst>
              <a:ext uri="{FF2B5EF4-FFF2-40B4-BE49-F238E27FC236}">
                <a16:creationId xmlns:a16="http://schemas.microsoft.com/office/drawing/2014/main" id="{D8B42C7F-ED62-4535-8F84-BFA35338D78B}"/>
              </a:ext>
            </a:extLst>
          </p:cNvPr>
          <p:cNvSpPr/>
          <p:nvPr/>
        </p:nvSpPr>
        <p:spPr>
          <a:xfrm>
            <a:off x="10377722" y="1647158"/>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871" name="Freeform: Shape 870">
            <a:extLst>
              <a:ext uri="{FF2B5EF4-FFF2-40B4-BE49-F238E27FC236}">
                <a16:creationId xmlns:a16="http://schemas.microsoft.com/office/drawing/2014/main" id="{8EB5C44C-9EBB-4297-AFC9-C614DF31AA9A}"/>
              </a:ext>
            </a:extLst>
          </p:cNvPr>
          <p:cNvSpPr/>
          <p:nvPr/>
        </p:nvSpPr>
        <p:spPr>
          <a:xfrm>
            <a:off x="10900610" y="1647158"/>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872" name="Freeform: Shape 871">
            <a:extLst>
              <a:ext uri="{FF2B5EF4-FFF2-40B4-BE49-F238E27FC236}">
                <a16:creationId xmlns:a16="http://schemas.microsoft.com/office/drawing/2014/main" id="{4D62812B-855F-4276-8CE6-CDF59F52BF8D}"/>
              </a:ext>
            </a:extLst>
          </p:cNvPr>
          <p:cNvSpPr/>
          <p:nvPr/>
        </p:nvSpPr>
        <p:spPr>
          <a:xfrm>
            <a:off x="10293130" y="1647158"/>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873" name="Freeform: Shape 872">
            <a:extLst>
              <a:ext uri="{FF2B5EF4-FFF2-40B4-BE49-F238E27FC236}">
                <a16:creationId xmlns:a16="http://schemas.microsoft.com/office/drawing/2014/main" id="{94F13757-CB59-463D-B95F-53F88F2ED26C}"/>
              </a:ext>
            </a:extLst>
          </p:cNvPr>
          <p:cNvSpPr/>
          <p:nvPr/>
        </p:nvSpPr>
        <p:spPr>
          <a:xfrm>
            <a:off x="10816018" y="1647158"/>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874" name="Freeform: Shape 873">
            <a:extLst>
              <a:ext uri="{FF2B5EF4-FFF2-40B4-BE49-F238E27FC236}">
                <a16:creationId xmlns:a16="http://schemas.microsoft.com/office/drawing/2014/main" id="{5794D2FE-FB9F-46DA-B8E7-5A6448D8088D}"/>
              </a:ext>
            </a:extLst>
          </p:cNvPr>
          <p:cNvSpPr/>
          <p:nvPr/>
        </p:nvSpPr>
        <p:spPr>
          <a:xfrm>
            <a:off x="11338905" y="1647158"/>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875" name="Freeform: Shape 874">
            <a:extLst>
              <a:ext uri="{FF2B5EF4-FFF2-40B4-BE49-F238E27FC236}">
                <a16:creationId xmlns:a16="http://schemas.microsoft.com/office/drawing/2014/main" id="{191BB7AF-5D10-47A5-BBA2-0A7ABF4482D8}"/>
              </a:ext>
            </a:extLst>
          </p:cNvPr>
          <p:cNvSpPr/>
          <p:nvPr/>
        </p:nvSpPr>
        <p:spPr>
          <a:xfrm>
            <a:off x="11506184" y="1647158"/>
            <a:ext cx="180996" cy="209574"/>
          </a:xfrm>
          <a:custGeom>
            <a:avLst/>
            <a:gdLst>
              <a:gd name="connsiteX0" fmla="*/ 7143 w 180975"/>
              <a:gd name="connsiteY0" fmla="*/ 7144 h 209550"/>
              <a:gd name="connsiteX1" fmla="*/ 176212 w 180975"/>
              <a:gd name="connsiteY1" fmla="*/ 7144 h 209550"/>
              <a:gd name="connsiteX2" fmla="*/ 176212 w 180975"/>
              <a:gd name="connsiteY2" fmla="*/ 209741 h 209550"/>
              <a:gd name="connsiteX3" fmla="*/ 7143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3" y="7144"/>
                </a:moveTo>
                <a:lnTo>
                  <a:pt x="176212" y="7144"/>
                </a:lnTo>
                <a:lnTo>
                  <a:pt x="176212" y="209741"/>
                </a:lnTo>
                <a:lnTo>
                  <a:pt x="7143" y="209741"/>
                </a:lnTo>
                <a:close/>
              </a:path>
            </a:pathLst>
          </a:custGeom>
          <a:solidFill>
            <a:srgbClr val="E9B964"/>
          </a:solidFill>
          <a:ln w="9525" cap="flat">
            <a:noFill/>
            <a:prstDash val="solid"/>
            <a:miter/>
          </a:ln>
        </p:spPr>
        <p:txBody>
          <a:bodyPr rtlCol="0" anchor="ctr"/>
          <a:lstStyle/>
          <a:p>
            <a:endParaRPr lang="en-US"/>
          </a:p>
        </p:txBody>
      </p:sp>
      <p:sp>
        <p:nvSpPr>
          <p:cNvPr id="876" name="Freeform: Shape 875">
            <a:extLst>
              <a:ext uri="{FF2B5EF4-FFF2-40B4-BE49-F238E27FC236}">
                <a16:creationId xmlns:a16="http://schemas.microsoft.com/office/drawing/2014/main" id="{DF153B1E-6871-44FA-8680-11E7B1A4C0E7}"/>
              </a:ext>
            </a:extLst>
          </p:cNvPr>
          <p:cNvSpPr/>
          <p:nvPr/>
        </p:nvSpPr>
        <p:spPr>
          <a:xfrm>
            <a:off x="11944479" y="1647158"/>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B68B40"/>
          </a:solidFill>
          <a:ln w="9525" cap="flat">
            <a:noFill/>
            <a:prstDash val="solid"/>
            <a:miter/>
          </a:ln>
        </p:spPr>
        <p:txBody>
          <a:bodyPr rtlCol="0" anchor="ctr"/>
          <a:lstStyle/>
          <a:p>
            <a:endParaRPr lang="en-US"/>
          </a:p>
        </p:txBody>
      </p:sp>
      <p:sp>
        <p:nvSpPr>
          <p:cNvPr id="877" name="Freeform: Shape 876">
            <a:extLst>
              <a:ext uri="{FF2B5EF4-FFF2-40B4-BE49-F238E27FC236}">
                <a16:creationId xmlns:a16="http://schemas.microsoft.com/office/drawing/2014/main" id="{A2012061-00B4-467F-B7B3-F43ECB6AB686}"/>
              </a:ext>
            </a:extLst>
          </p:cNvPr>
          <p:cNvSpPr/>
          <p:nvPr/>
        </p:nvSpPr>
        <p:spPr>
          <a:xfrm>
            <a:off x="12467368" y="1647158"/>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B68B40"/>
          </a:solidFill>
          <a:ln w="9525" cap="flat">
            <a:noFill/>
            <a:prstDash val="solid"/>
            <a:miter/>
          </a:ln>
        </p:spPr>
        <p:txBody>
          <a:bodyPr rtlCol="0" anchor="ctr"/>
          <a:lstStyle/>
          <a:p>
            <a:endParaRPr lang="en-US"/>
          </a:p>
        </p:txBody>
      </p:sp>
      <p:sp>
        <p:nvSpPr>
          <p:cNvPr id="878" name="Freeform: Shape 877">
            <a:extLst>
              <a:ext uri="{FF2B5EF4-FFF2-40B4-BE49-F238E27FC236}">
                <a16:creationId xmlns:a16="http://schemas.microsoft.com/office/drawing/2014/main" id="{32A6373A-6109-4053-B210-7F78C7EC40D6}"/>
              </a:ext>
            </a:extLst>
          </p:cNvPr>
          <p:cNvSpPr/>
          <p:nvPr/>
        </p:nvSpPr>
        <p:spPr>
          <a:xfrm>
            <a:off x="10293130" y="1647158"/>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FAD186"/>
          </a:solidFill>
          <a:ln w="9525" cap="flat">
            <a:noFill/>
            <a:prstDash val="solid"/>
            <a:miter/>
          </a:ln>
        </p:spPr>
        <p:txBody>
          <a:bodyPr rtlCol="0" anchor="ctr"/>
          <a:lstStyle/>
          <a:p>
            <a:endParaRPr lang="en-US"/>
          </a:p>
        </p:txBody>
      </p:sp>
      <p:sp>
        <p:nvSpPr>
          <p:cNvPr id="879" name="Freeform: Shape 878">
            <a:extLst>
              <a:ext uri="{FF2B5EF4-FFF2-40B4-BE49-F238E27FC236}">
                <a16:creationId xmlns:a16="http://schemas.microsoft.com/office/drawing/2014/main" id="{D1D36594-2386-4D02-8030-E6EE976D2852}"/>
              </a:ext>
            </a:extLst>
          </p:cNvPr>
          <p:cNvSpPr/>
          <p:nvPr/>
        </p:nvSpPr>
        <p:spPr>
          <a:xfrm>
            <a:off x="11507137" y="1647158"/>
            <a:ext cx="1219341" cy="85735"/>
          </a:xfrm>
          <a:custGeom>
            <a:avLst/>
            <a:gdLst>
              <a:gd name="connsiteX0" fmla="*/ 7143 w 1219200"/>
              <a:gd name="connsiteY0" fmla="*/ 7144 h 85725"/>
              <a:gd name="connsiteX1" fmla="*/ 1220056 w 1219200"/>
              <a:gd name="connsiteY1" fmla="*/ 7144 h 85725"/>
              <a:gd name="connsiteX2" fmla="*/ 1220056 w 1219200"/>
              <a:gd name="connsiteY2" fmla="*/ 84201 h 85725"/>
              <a:gd name="connsiteX3" fmla="*/ 7143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3" y="7144"/>
                </a:moveTo>
                <a:lnTo>
                  <a:pt x="1220056" y="7144"/>
                </a:lnTo>
                <a:lnTo>
                  <a:pt x="1220056" y="84201"/>
                </a:lnTo>
                <a:lnTo>
                  <a:pt x="7143" y="84201"/>
                </a:lnTo>
                <a:close/>
              </a:path>
            </a:pathLst>
          </a:custGeom>
          <a:solidFill>
            <a:srgbClr val="E9B65C"/>
          </a:solidFill>
          <a:ln w="9525" cap="flat">
            <a:noFill/>
            <a:prstDash val="solid"/>
            <a:miter/>
          </a:ln>
        </p:spPr>
        <p:txBody>
          <a:bodyPr rtlCol="0" anchor="ctr"/>
          <a:lstStyle/>
          <a:p>
            <a:endParaRPr lang="en-US"/>
          </a:p>
        </p:txBody>
      </p:sp>
      <p:sp>
        <p:nvSpPr>
          <p:cNvPr id="880" name="Freeform: Shape 879">
            <a:extLst>
              <a:ext uri="{FF2B5EF4-FFF2-40B4-BE49-F238E27FC236}">
                <a16:creationId xmlns:a16="http://schemas.microsoft.com/office/drawing/2014/main" id="{DD764F2E-B1B4-4D24-8493-E294BA634986}"/>
              </a:ext>
            </a:extLst>
          </p:cNvPr>
          <p:cNvSpPr/>
          <p:nvPr/>
        </p:nvSpPr>
        <p:spPr>
          <a:xfrm>
            <a:off x="12029071" y="1647158"/>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881" name="Freeform: Shape 880">
            <a:extLst>
              <a:ext uri="{FF2B5EF4-FFF2-40B4-BE49-F238E27FC236}">
                <a16:creationId xmlns:a16="http://schemas.microsoft.com/office/drawing/2014/main" id="{75FDE9AA-0B69-4D13-99D4-9ADB684FC61C}"/>
              </a:ext>
            </a:extLst>
          </p:cNvPr>
          <p:cNvSpPr/>
          <p:nvPr/>
        </p:nvSpPr>
        <p:spPr>
          <a:xfrm>
            <a:off x="12551959" y="1647158"/>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882" name="Freeform: Shape 881">
            <a:extLst>
              <a:ext uri="{FF2B5EF4-FFF2-40B4-BE49-F238E27FC236}">
                <a16:creationId xmlns:a16="http://schemas.microsoft.com/office/drawing/2014/main" id="{824C018C-22E2-4494-BEF6-EA93516B95F5}"/>
              </a:ext>
            </a:extLst>
          </p:cNvPr>
          <p:cNvSpPr/>
          <p:nvPr/>
        </p:nvSpPr>
        <p:spPr>
          <a:xfrm>
            <a:off x="11506184" y="1410245"/>
            <a:ext cx="1228867" cy="28578"/>
          </a:xfrm>
          <a:custGeom>
            <a:avLst/>
            <a:gdLst>
              <a:gd name="connsiteX0" fmla="*/ 7143 w 1228725"/>
              <a:gd name="connsiteY0" fmla="*/ 7144 h 28575"/>
              <a:gd name="connsiteX1" fmla="*/ 1221867 w 1228725"/>
              <a:gd name="connsiteY1" fmla="*/ 7144 h 28575"/>
              <a:gd name="connsiteX2" fmla="*/ 1221867 w 1228725"/>
              <a:gd name="connsiteY2" fmla="*/ 24289 h 28575"/>
              <a:gd name="connsiteX3" fmla="*/ 7143 w 1228725"/>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28725" h="28575">
                <a:moveTo>
                  <a:pt x="7143" y="7144"/>
                </a:moveTo>
                <a:lnTo>
                  <a:pt x="1221867" y="7144"/>
                </a:lnTo>
                <a:lnTo>
                  <a:pt x="1221867" y="24289"/>
                </a:lnTo>
                <a:lnTo>
                  <a:pt x="7143" y="24289"/>
                </a:lnTo>
                <a:close/>
              </a:path>
            </a:pathLst>
          </a:custGeom>
          <a:solidFill>
            <a:srgbClr val="B68B40"/>
          </a:solidFill>
          <a:ln w="9525" cap="flat">
            <a:noFill/>
            <a:prstDash val="solid"/>
            <a:miter/>
          </a:ln>
        </p:spPr>
        <p:txBody>
          <a:bodyPr rtlCol="0" anchor="ctr"/>
          <a:lstStyle/>
          <a:p>
            <a:endParaRPr lang="en-US"/>
          </a:p>
        </p:txBody>
      </p:sp>
      <p:sp>
        <p:nvSpPr>
          <p:cNvPr id="883" name="Freeform: Shape 882">
            <a:extLst>
              <a:ext uri="{FF2B5EF4-FFF2-40B4-BE49-F238E27FC236}">
                <a16:creationId xmlns:a16="http://schemas.microsoft.com/office/drawing/2014/main" id="{9E039455-5514-43D9-84AB-91A1C51EC43E}"/>
              </a:ext>
            </a:extLst>
          </p:cNvPr>
          <p:cNvSpPr/>
          <p:nvPr/>
        </p:nvSpPr>
        <p:spPr>
          <a:xfrm>
            <a:off x="10546810" y="1504457"/>
            <a:ext cx="1933799" cy="133365"/>
          </a:xfrm>
          <a:custGeom>
            <a:avLst/>
            <a:gdLst>
              <a:gd name="connsiteX0" fmla="*/ 7144 w 1933575"/>
              <a:gd name="connsiteY0" fmla="*/ 7144 h 133350"/>
              <a:gd name="connsiteX1" fmla="*/ 1927479 w 1933575"/>
              <a:gd name="connsiteY1" fmla="*/ 7144 h 133350"/>
              <a:gd name="connsiteX2" fmla="*/ 1927479 w 1933575"/>
              <a:gd name="connsiteY2" fmla="*/ 132683 h 133350"/>
              <a:gd name="connsiteX3" fmla="*/ 7144 w 1933575"/>
              <a:gd name="connsiteY3" fmla="*/ 132683 h 133350"/>
            </a:gdLst>
            <a:ahLst/>
            <a:cxnLst>
              <a:cxn ang="0">
                <a:pos x="connsiteX0" y="connsiteY0"/>
              </a:cxn>
              <a:cxn ang="0">
                <a:pos x="connsiteX1" y="connsiteY1"/>
              </a:cxn>
              <a:cxn ang="0">
                <a:pos x="connsiteX2" y="connsiteY2"/>
              </a:cxn>
              <a:cxn ang="0">
                <a:pos x="connsiteX3" y="connsiteY3"/>
              </a:cxn>
            </a:cxnLst>
            <a:rect l="l" t="t" r="r" b="b"/>
            <a:pathLst>
              <a:path w="1933575" h="133350">
                <a:moveTo>
                  <a:pt x="7144" y="7144"/>
                </a:moveTo>
                <a:lnTo>
                  <a:pt x="1927479" y="7144"/>
                </a:lnTo>
                <a:lnTo>
                  <a:pt x="1927479" y="132683"/>
                </a:lnTo>
                <a:lnTo>
                  <a:pt x="7144" y="132683"/>
                </a:lnTo>
                <a:close/>
              </a:path>
            </a:pathLst>
          </a:custGeom>
          <a:solidFill>
            <a:srgbClr val="6E562C">
              <a:alpha val="80000"/>
            </a:srgbClr>
          </a:solidFill>
          <a:ln w="9525" cap="flat">
            <a:noFill/>
            <a:prstDash val="solid"/>
            <a:miter/>
          </a:ln>
        </p:spPr>
        <p:txBody>
          <a:bodyPr rtlCol="0" anchor="ctr"/>
          <a:lstStyle/>
          <a:p>
            <a:endParaRPr lang="en-US"/>
          </a:p>
        </p:txBody>
      </p:sp>
      <p:sp>
        <p:nvSpPr>
          <p:cNvPr id="884" name="Freeform: Shape 883">
            <a:extLst>
              <a:ext uri="{FF2B5EF4-FFF2-40B4-BE49-F238E27FC236}">
                <a16:creationId xmlns:a16="http://schemas.microsoft.com/office/drawing/2014/main" id="{23578093-45C1-456C-8078-47A920C53841}"/>
              </a:ext>
            </a:extLst>
          </p:cNvPr>
          <p:cNvSpPr/>
          <p:nvPr/>
        </p:nvSpPr>
        <p:spPr>
          <a:xfrm>
            <a:off x="10293130" y="1410245"/>
            <a:ext cx="1219341" cy="28578"/>
          </a:xfrm>
          <a:custGeom>
            <a:avLst/>
            <a:gdLst>
              <a:gd name="connsiteX0" fmla="*/ 7144 w 1219200"/>
              <a:gd name="connsiteY0" fmla="*/ 7144 h 28575"/>
              <a:gd name="connsiteX1" fmla="*/ 1220915 w 1219200"/>
              <a:gd name="connsiteY1" fmla="*/ 7144 h 28575"/>
              <a:gd name="connsiteX2" fmla="*/ 1220915 w 1219200"/>
              <a:gd name="connsiteY2" fmla="*/ 24289 h 28575"/>
              <a:gd name="connsiteX3" fmla="*/ 7144 w 121920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19200" h="28575">
                <a:moveTo>
                  <a:pt x="7144" y="7144"/>
                </a:moveTo>
                <a:lnTo>
                  <a:pt x="1220915" y="7144"/>
                </a:lnTo>
                <a:lnTo>
                  <a:pt x="1220915"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885" name="Freeform: Shape 884">
            <a:extLst>
              <a:ext uri="{FF2B5EF4-FFF2-40B4-BE49-F238E27FC236}">
                <a16:creationId xmlns:a16="http://schemas.microsoft.com/office/drawing/2014/main" id="{223AE7D7-A021-4847-8A69-C1290BB4B8B9}"/>
              </a:ext>
            </a:extLst>
          </p:cNvPr>
          <p:cNvSpPr/>
          <p:nvPr/>
        </p:nvSpPr>
        <p:spPr>
          <a:xfrm>
            <a:off x="10377722" y="1427392"/>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C59A50"/>
          </a:solidFill>
          <a:ln w="9525" cap="flat">
            <a:noFill/>
            <a:prstDash val="solid"/>
            <a:miter/>
          </a:ln>
        </p:spPr>
        <p:txBody>
          <a:bodyPr rtlCol="0" anchor="ctr"/>
          <a:lstStyle/>
          <a:p>
            <a:endParaRPr lang="en-US"/>
          </a:p>
        </p:txBody>
      </p:sp>
      <p:sp>
        <p:nvSpPr>
          <p:cNvPr id="886" name="Freeform: Shape 885">
            <a:extLst>
              <a:ext uri="{FF2B5EF4-FFF2-40B4-BE49-F238E27FC236}">
                <a16:creationId xmlns:a16="http://schemas.microsoft.com/office/drawing/2014/main" id="{C9A76B7D-8BE3-493C-9EEF-825873CBC3F9}"/>
              </a:ext>
            </a:extLst>
          </p:cNvPr>
          <p:cNvSpPr/>
          <p:nvPr/>
        </p:nvSpPr>
        <p:spPr>
          <a:xfrm>
            <a:off x="10900610" y="1427392"/>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C59A50"/>
          </a:solidFill>
          <a:ln w="9525" cap="flat">
            <a:noFill/>
            <a:prstDash val="solid"/>
            <a:miter/>
          </a:ln>
        </p:spPr>
        <p:txBody>
          <a:bodyPr rtlCol="0" anchor="ctr"/>
          <a:lstStyle/>
          <a:p>
            <a:endParaRPr lang="en-US"/>
          </a:p>
        </p:txBody>
      </p:sp>
      <p:sp>
        <p:nvSpPr>
          <p:cNvPr id="887" name="Freeform: Shape 886">
            <a:extLst>
              <a:ext uri="{FF2B5EF4-FFF2-40B4-BE49-F238E27FC236}">
                <a16:creationId xmlns:a16="http://schemas.microsoft.com/office/drawing/2014/main" id="{8FFC3E26-E197-40E4-96C0-0DCB87F241FC}"/>
              </a:ext>
            </a:extLst>
          </p:cNvPr>
          <p:cNvSpPr/>
          <p:nvPr/>
        </p:nvSpPr>
        <p:spPr>
          <a:xfrm>
            <a:off x="10293130" y="1427392"/>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FAD186"/>
          </a:solidFill>
          <a:ln w="9525" cap="flat">
            <a:noFill/>
            <a:prstDash val="solid"/>
            <a:miter/>
          </a:ln>
        </p:spPr>
        <p:txBody>
          <a:bodyPr rtlCol="0" anchor="ctr"/>
          <a:lstStyle/>
          <a:p>
            <a:endParaRPr lang="en-US"/>
          </a:p>
        </p:txBody>
      </p:sp>
      <p:sp>
        <p:nvSpPr>
          <p:cNvPr id="888" name="Freeform: Shape 887">
            <a:extLst>
              <a:ext uri="{FF2B5EF4-FFF2-40B4-BE49-F238E27FC236}">
                <a16:creationId xmlns:a16="http://schemas.microsoft.com/office/drawing/2014/main" id="{9B0B4CC5-7129-44D8-A369-F7DDE53DAB21}"/>
              </a:ext>
            </a:extLst>
          </p:cNvPr>
          <p:cNvSpPr/>
          <p:nvPr/>
        </p:nvSpPr>
        <p:spPr>
          <a:xfrm>
            <a:off x="10816018" y="1427392"/>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FAD186"/>
          </a:solidFill>
          <a:ln w="9525" cap="flat">
            <a:noFill/>
            <a:prstDash val="solid"/>
            <a:miter/>
          </a:ln>
        </p:spPr>
        <p:txBody>
          <a:bodyPr rtlCol="0" anchor="ctr"/>
          <a:lstStyle/>
          <a:p>
            <a:endParaRPr lang="en-US"/>
          </a:p>
        </p:txBody>
      </p:sp>
      <p:sp>
        <p:nvSpPr>
          <p:cNvPr id="889" name="Freeform: Shape 888">
            <a:extLst>
              <a:ext uri="{FF2B5EF4-FFF2-40B4-BE49-F238E27FC236}">
                <a16:creationId xmlns:a16="http://schemas.microsoft.com/office/drawing/2014/main" id="{A32B2DEC-82D1-4FE4-8C6F-77952A15D1D4}"/>
              </a:ext>
            </a:extLst>
          </p:cNvPr>
          <p:cNvSpPr/>
          <p:nvPr/>
        </p:nvSpPr>
        <p:spPr>
          <a:xfrm>
            <a:off x="11338905" y="1427392"/>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FAD186"/>
          </a:solidFill>
          <a:ln w="9525" cap="flat">
            <a:noFill/>
            <a:prstDash val="solid"/>
            <a:miter/>
          </a:ln>
        </p:spPr>
        <p:txBody>
          <a:bodyPr rtlCol="0" anchor="ctr"/>
          <a:lstStyle/>
          <a:p>
            <a:endParaRPr lang="en-US"/>
          </a:p>
        </p:txBody>
      </p:sp>
      <p:sp>
        <p:nvSpPr>
          <p:cNvPr id="890" name="Freeform: Shape 889">
            <a:extLst>
              <a:ext uri="{FF2B5EF4-FFF2-40B4-BE49-F238E27FC236}">
                <a16:creationId xmlns:a16="http://schemas.microsoft.com/office/drawing/2014/main" id="{A848DF25-CF70-45F3-8869-31EAA511A2E6}"/>
              </a:ext>
            </a:extLst>
          </p:cNvPr>
          <p:cNvSpPr/>
          <p:nvPr/>
        </p:nvSpPr>
        <p:spPr>
          <a:xfrm>
            <a:off x="11506184" y="1427392"/>
            <a:ext cx="180996" cy="209574"/>
          </a:xfrm>
          <a:custGeom>
            <a:avLst/>
            <a:gdLst>
              <a:gd name="connsiteX0" fmla="*/ 7143 w 180975"/>
              <a:gd name="connsiteY0" fmla="*/ 7144 h 209550"/>
              <a:gd name="connsiteX1" fmla="*/ 176212 w 180975"/>
              <a:gd name="connsiteY1" fmla="*/ 7144 h 209550"/>
              <a:gd name="connsiteX2" fmla="*/ 176212 w 180975"/>
              <a:gd name="connsiteY2" fmla="*/ 209740 h 209550"/>
              <a:gd name="connsiteX3" fmla="*/ 7143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3" y="7144"/>
                </a:moveTo>
                <a:lnTo>
                  <a:pt x="176212" y="7144"/>
                </a:lnTo>
                <a:lnTo>
                  <a:pt x="176212" y="209740"/>
                </a:lnTo>
                <a:lnTo>
                  <a:pt x="7143" y="209740"/>
                </a:lnTo>
                <a:close/>
              </a:path>
            </a:pathLst>
          </a:custGeom>
          <a:solidFill>
            <a:srgbClr val="E9B964"/>
          </a:solidFill>
          <a:ln w="9525" cap="flat">
            <a:noFill/>
            <a:prstDash val="solid"/>
            <a:miter/>
          </a:ln>
        </p:spPr>
        <p:txBody>
          <a:bodyPr rtlCol="0" anchor="ctr"/>
          <a:lstStyle/>
          <a:p>
            <a:endParaRPr lang="en-US"/>
          </a:p>
        </p:txBody>
      </p:sp>
      <p:sp>
        <p:nvSpPr>
          <p:cNvPr id="891" name="Freeform: Shape 890">
            <a:extLst>
              <a:ext uri="{FF2B5EF4-FFF2-40B4-BE49-F238E27FC236}">
                <a16:creationId xmlns:a16="http://schemas.microsoft.com/office/drawing/2014/main" id="{008FAC7F-AC86-4C25-A2C6-47F45FBA879C}"/>
              </a:ext>
            </a:extLst>
          </p:cNvPr>
          <p:cNvSpPr/>
          <p:nvPr/>
        </p:nvSpPr>
        <p:spPr>
          <a:xfrm>
            <a:off x="11944479" y="1427392"/>
            <a:ext cx="180996" cy="209574"/>
          </a:xfrm>
          <a:custGeom>
            <a:avLst/>
            <a:gdLst>
              <a:gd name="connsiteX0" fmla="*/ 7144 w 180975"/>
              <a:gd name="connsiteY0" fmla="*/ 7144 h 209550"/>
              <a:gd name="connsiteX1" fmla="*/ 176212 w 180975"/>
              <a:gd name="connsiteY1" fmla="*/ 7144 h 209550"/>
              <a:gd name="connsiteX2" fmla="*/ 176212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0"/>
                </a:lnTo>
                <a:lnTo>
                  <a:pt x="7144" y="209740"/>
                </a:lnTo>
                <a:close/>
              </a:path>
            </a:pathLst>
          </a:custGeom>
          <a:solidFill>
            <a:srgbClr val="B68B40"/>
          </a:solidFill>
          <a:ln w="9525" cap="flat">
            <a:noFill/>
            <a:prstDash val="solid"/>
            <a:miter/>
          </a:ln>
        </p:spPr>
        <p:txBody>
          <a:bodyPr rtlCol="0" anchor="ctr"/>
          <a:lstStyle/>
          <a:p>
            <a:endParaRPr lang="en-US"/>
          </a:p>
        </p:txBody>
      </p:sp>
      <p:sp>
        <p:nvSpPr>
          <p:cNvPr id="892" name="Freeform: Shape 891">
            <a:extLst>
              <a:ext uri="{FF2B5EF4-FFF2-40B4-BE49-F238E27FC236}">
                <a16:creationId xmlns:a16="http://schemas.microsoft.com/office/drawing/2014/main" id="{96A306AF-368E-4384-959B-031281962D84}"/>
              </a:ext>
            </a:extLst>
          </p:cNvPr>
          <p:cNvSpPr/>
          <p:nvPr/>
        </p:nvSpPr>
        <p:spPr>
          <a:xfrm>
            <a:off x="12467368" y="1427392"/>
            <a:ext cx="180996" cy="209574"/>
          </a:xfrm>
          <a:custGeom>
            <a:avLst/>
            <a:gdLst>
              <a:gd name="connsiteX0" fmla="*/ 7144 w 180975"/>
              <a:gd name="connsiteY0" fmla="*/ 7144 h 209550"/>
              <a:gd name="connsiteX1" fmla="*/ 176212 w 180975"/>
              <a:gd name="connsiteY1" fmla="*/ 7144 h 209550"/>
              <a:gd name="connsiteX2" fmla="*/ 176212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0"/>
                </a:lnTo>
                <a:lnTo>
                  <a:pt x="7144" y="209740"/>
                </a:lnTo>
                <a:close/>
              </a:path>
            </a:pathLst>
          </a:custGeom>
          <a:solidFill>
            <a:srgbClr val="B68B40"/>
          </a:solidFill>
          <a:ln w="9525" cap="flat">
            <a:noFill/>
            <a:prstDash val="solid"/>
            <a:miter/>
          </a:ln>
        </p:spPr>
        <p:txBody>
          <a:bodyPr rtlCol="0" anchor="ctr"/>
          <a:lstStyle/>
          <a:p>
            <a:endParaRPr lang="en-US"/>
          </a:p>
        </p:txBody>
      </p:sp>
      <p:sp>
        <p:nvSpPr>
          <p:cNvPr id="893" name="Freeform: Shape 892">
            <a:extLst>
              <a:ext uri="{FF2B5EF4-FFF2-40B4-BE49-F238E27FC236}">
                <a16:creationId xmlns:a16="http://schemas.microsoft.com/office/drawing/2014/main" id="{DE06961A-07F9-4509-B69E-227B28B6E2BB}"/>
              </a:ext>
            </a:extLst>
          </p:cNvPr>
          <p:cNvSpPr/>
          <p:nvPr/>
        </p:nvSpPr>
        <p:spPr>
          <a:xfrm>
            <a:off x="10293130" y="1427392"/>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FAD186"/>
          </a:solidFill>
          <a:ln w="9525" cap="flat">
            <a:noFill/>
            <a:prstDash val="solid"/>
            <a:miter/>
          </a:ln>
        </p:spPr>
        <p:txBody>
          <a:bodyPr rtlCol="0" anchor="ctr"/>
          <a:lstStyle/>
          <a:p>
            <a:endParaRPr lang="en-US"/>
          </a:p>
        </p:txBody>
      </p:sp>
      <p:sp>
        <p:nvSpPr>
          <p:cNvPr id="894" name="Freeform: Shape 893">
            <a:extLst>
              <a:ext uri="{FF2B5EF4-FFF2-40B4-BE49-F238E27FC236}">
                <a16:creationId xmlns:a16="http://schemas.microsoft.com/office/drawing/2014/main" id="{C1209460-8BF4-4861-8916-58581B9172AA}"/>
              </a:ext>
            </a:extLst>
          </p:cNvPr>
          <p:cNvSpPr/>
          <p:nvPr/>
        </p:nvSpPr>
        <p:spPr>
          <a:xfrm>
            <a:off x="11507137" y="1427392"/>
            <a:ext cx="1219341" cy="85735"/>
          </a:xfrm>
          <a:custGeom>
            <a:avLst/>
            <a:gdLst>
              <a:gd name="connsiteX0" fmla="*/ 7143 w 1219200"/>
              <a:gd name="connsiteY0" fmla="*/ 7144 h 85725"/>
              <a:gd name="connsiteX1" fmla="*/ 1220056 w 1219200"/>
              <a:gd name="connsiteY1" fmla="*/ 7144 h 85725"/>
              <a:gd name="connsiteX2" fmla="*/ 1220056 w 1219200"/>
              <a:gd name="connsiteY2" fmla="*/ 84201 h 85725"/>
              <a:gd name="connsiteX3" fmla="*/ 7143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3" y="7144"/>
                </a:moveTo>
                <a:lnTo>
                  <a:pt x="1220056" y="7144"/>
                </a:lnTo>
                <a:lnTo>
                  <a:pt x="1220056" y="84201"/>
                </a:lnTo>
                <a:lnTo>
                  <a:pt x="7143" y="84201"/>
                </a:lnTo>
                <a:close/>
              </a:path>
            </a:pathLst>
          </a:custGeom>
          <a:solidFill>
            <a:srgbClr val="E9B65C"/>
          </a:solidFill>
          <a:ln w="9525" cap="flat">
            <a:noFill/>
            <a:prstDash val="solid"/>
            <a:miter/>
          </a:ln>
        </p:spPr>
        <p:txBody>
          <a:bodyPr rtlCol="0" anchor="ctr"/>
          <a:lstStyle/>
          <a:p>
            <a:endParaRPr lang="en-US"/>
          </a:p>
        </p:txBody>
      </p:sp>
      <p:sp>
        <p:nvSpPr>
          <p:cNvPr id="895" name="Freeform: Shape 894">
            <a:extLst>
              <a:ext uri="{FF2B5EF4-FFF2-40B4-BE49-F238E27FC236}">
                <a16:creationId xmlns:a16="http://schemas.microsoft.com/office/drawing/2014/main" id="{DEEF2093-7BA7-4146-991E-9E0EB1D0755B}"/>
              </a:ext>
            </a:extLst>
          </p:cNvPr>
          <p:cNvSpPr/>
          <p:nvPr/>
        </p:nvSpPr>
        <p:spPr>
          <a:xfrm>
            <a:off x="12029071" y="1427392"/>
            <a:ext cx="180996" cy="209574"/>
          </a:xfrm>
          <a:custGeom>
            <a:avLst/>
            <a:gdLst>
              <a:gd name="connsiteX0" fmla="*/ 7144 w 180975"/>
              <a:gd name="connsiteY0" fmla="*/ 7144 h 209550"/>
              <a:gd name="connsiteX1" fmla="*/ 176212 w 180975"/>
              <a:gd name="connsiteY1" fmla="*/ 7144 h 209550"/>
              <a:gd name="connsiteX2" fmla="*/ 176212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0"/>
                </a:lnTo>
                <a:lnTo>
                  <a:pt x="7144" y="209740"/>
                </a:lnTo>
                <a:close/>
              </a:path>
            </a:pathLst>
          </a:custGeom>
          <a:solidFill>
            <a:srgbClr val="E9B65C"/>
          </a:solidFill>
          <a:ln w="9525" cap="flat">
            <a:noFill/>
            <a:prstDash val="solid"/>
            <a:miter/>
          </a:ln>
        </p:spPr>
        <p:txBody>
          <a:bodyPr rtlCol="0" anchor="ctr"/>
          <a:lstStyle/>
          <a:p>
            <a:endParaRPr lang="en-US"/>
          </a:p>
        </p:txBody>
      </p:sp>
      <p:sp>
        <p:nvSpPr>
          <p:cNvPr id="896" name="Freeform: Shape 895">
            <a:extLst>
              <a:ext uri="{FF2B5EF4-FFF2-40B4-BE49-F238E27FC236}">
                <a16:creationId xmlns:a16="http://schemas.microsoft.com/office/drawing/2014/main" id="{D21C1DF5-F22E-4955-AAC9-54EAAD8C86F5}"/>
              </a:ext>
            </a:extLst>
          </p:cNvPr>
          <p:cNvSpPr/>
          <p:nvPr/>
        </p:nvSpPr>
        <p:spPr>
          <a:xfrm>
            <a:off x="12551959" y="1427392"/>
            <a:ext cx="180996" cy="209574"/>
          </a:xfrm>
          <a:custGeom>
            <a:avLst/>
            <a:gdLst>
              <a:gd name="connsiteX0" fmla="*/ 7144 w 180975"/>
              <a:gd name="connsiteY0" fmla="*/ 7144 h 209550"/>
              <a:gd name="connsiteX1" fmla="*/ 176212 w 180975"/>
              <a:gd name="connsiteY1" fmla="*/ 7144 h 209550"/>
              <a:gd name="connsiteX2" fmla="*/ 176212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0"/>
                </a:lnTo>
                <a:lnTo>
                  <a:pt x="7144" y="209740"/>
                </a:lnTo>
                <a:close/>
              </a:path>
            </a:pathLst>
          </a:custGeom>
          <a:solidFill>
            <a:srgbClr val="E9B65C"/>
          </a:solidFill>
          <a:ln w="9525" cap="flat">
            <a:noFill/>
            <a:prstDash val="solid"/>
            <a:miter/>
          </a:ln>
        </p:spPr>
        <p:txBody>
          <a:bodyPr rtlCol="0" anchor="ctr"/>
          <a:lstStyle/>
          <a:p>
            <a:endParaRPr lang="en-US"/>
          </a:p>
        </p:txBody>
      </p:sp>
      <p:sp>
        <p:nvSpPr>
          <p:cNvPr id="897" name="Freeform: Shape 896">
            <a:extLst>
              <a:ext uri="{FF2B5EF4-FFF2-40B4-BE49-F238E27FC236}">
                <a16:creationId xmlns:a16="http://schemas.microsoft.com/office/drawing/2014/main" id="{353C7883-70A7-4FDA-93FD-80B3C990CE89}"/>
              </a:ext>
            </a:extLst>
          </p:cNvPr>
          <p:cNvSpPr/>
          <p:nvPr/>
        </p:nvSpPr>
        <p:spPr>
          <a:xfrm>
            <a:off x="15454087" y="4423160"/>
            <a:ext cx="1228867" cy="28578"/>
          </a:xfrm>
          <a:custGeom>
            <a:avLst/>
            <a:gdLst>
              <a:gd name="connsiteX0" fmla="*/ 7144 w 1228725"/>
              <a:gd name="connsiteY0" fmla="*/ 7144 h 28575"/>
              <a:gd name="connsiteX1" fmla="*/ 1221868 w 1228725"/>
              <a:gd name="connsiteY1" fmla="*/ 7144 h 28575"/>
              <a:gd name="connsiteX2" fmla="*/ 1221868 w 1228725"/>
              <a:gd name="connsiteY2" fmla="*/ 24289 h 28575"/>
              <a:gd name="connsiteX3" fmla="*/ 7144 w 1228725"/>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28725" h="28575">
                <a:moveTo>
                  <a:pt x="7144" y="7144"/>
                </a:moveTo>
                <a:lnTo>
                  <a:pt x="1221868" y="7144"/>
                </a:lnTo>
                <a:lnTo>
                  <a:pt x="1221868"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898" name="Freeform: Shape 897">
            <a:extLst>
              <a:ext uri="{FF2B5EF4-FFF2-40B4-BE49-F238E27FC236}">
                <a16:creationId xmlns:a16="http://schemas.microsoft.com/office/drawing/2014/main" id="{5641B4B8-5987-41C0-876A-5EB06B00B86A}"/>
              </a:ext>
            </a:extLst>
          </p:cNvPr>
          <p:cNvSpPr/>
          <p:nvPr/>
        </p:nvSpPr>
        <p:spPr>
          <a:xfrm>
            <a:off x="14494713" y="4517373"/>
            <a:ext cx="1933799" cy="133365"/>
          </a:xfrm>
          <a:custGeom>
            <a:avLst/>
            <a:gdLst>
              <a:gd name="connsiteX0" fmla="*/ 7144 w 1933575"/>
              <a:gd name="connsiteY0" fmla="*/ 7144 h 133350"/>
              <a:gd name="connsiteX1" fmla="*/ 1927479 w 1933575"/>
              <a:gd name="connsiteY1" fmla="*/ 7144 h 133350"/>
              <a:gd name="connsiteX2" fmla="*/ 1927479 w 1933575"/>
              <a:gd name="connsiteY2" fmla="*/ 132683 h 133350"/>
              <a:gd name="connsiteX3" fmla="*/ 7144 w 1933575"/>
              <a:gd name="connsiteY3" fmla="*/ 132683 h 133350"/>
            </a:gdLst>
            <a:ahLst/>
            <a:cxnLst>
              <a:cxn ang="0">
                <a:pos x="connsiteX0" y="connsiteY0"/>
              </a:cxn>
              <a:cxn ang="0">
                <a:pos x="connsiteX1" y="connsiteY1"/>
              </a:cxn>
              <a:cxn ang="0">
                <a:pos x="connsiteX2" y="connsiteY2"/>
              </a:cxn>
              <a:cxn ang="0">
                <a:pos x="connsiteX3" y="connsiteY3"/>
              </a:cxn>
            </a:cxnLst>
            <a:rect l="l" t="t" r="r" b="b"/>
            <a:pathLst>
              <a:path w="1933575" h="133350">
                <a:moveTo>
                  <a:pt x="7144" y="7144"/>
                </a:moveTo>
                <a:lnTo>
                  <a:pt x="1927479" y="7144"/>
                </a:lnTo>
                <a:lnTo>
                  <a:pt x="1927479" y="132683"/>
                </a:lnTo>
                <a:lnTo>
                  <a:pt x="7144" y="132683"/>
                </a:lnTo>
                <a:close/>
              </a:path>
            </a:pathLst>
          </a:custGeom>
          <a:solidFill>
            <a:srgbClr val="6E562C">
              <a:alpha val="80000"/>
            </a:srgbClr>
          </a:solidFill>
          <a:ln w="9525" cap="flat">
            <a:noFill/>
            <a:prstDash val="solid"/>
            <a:miter/>
          </a:ln>
        </p:spPr>
        <p:txBody>
          <a:bodyPr rtlCol="0" anchor="ctr"/>
          <a:lstStyle/>
          <a:p>
            <a:endParaRPr lang="en-US"/>
          </a:p>
        </p:txBody>
      </p:sp>
      <p:sp>
        <p:nvSpPr>
          <p:cNvPr id="899" name="Freeform: Shape 898">
            <a:extLst>
              <a:ext uri="{FF2B5EF4-FFF2-40B4-BE49-F238E27FC236}">
                <a16:creationId xmlns:a16="http://schemas.microsoft.com/office/drawing/2014/main" id="{56467F34-6509-4D81-B4EB-849A2C282990}"/>
              </a:ext>
            </a:extLst>
          </p:cNvPr>
          <p:cNvSpPr/>
          <p:nvPr/>
        </p:nvSpPr>
        <p:spPr>
          <a:xfrm>
            <a:off x="14241032" y="4423160"/>
            <a:ext cx="1219341" cy="28578"/>
          </a:xfrm>
          <a:custGeom>
            <a:avLst/>
            <a:gdLst>
              <a:gd name="connsiteX0" fmla="*/ 7144 w 1219200"/>
              <a:gd name="connsiteY0" fmla="*/ 7144 h 28575"/>
              <a:gd name="connsiteX1" fmla="*/ 1220916 w 1219200"/>
              <a:gd name="connsiteY1" fmla="*/ 7144 h 28575"/>
              <a:gd name="connsiteX2" fmla="*/ 1220916 w 1219200"/>
              <a:gd name="connsiteY2" fmla="*/ 24289 h 28575"/>
              <a:gd name="connsiteX3" fmla="*/ 7144 w 121920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19200" h="28575">
                <a:moveTo>
                  <a:pt x="7144" y="7144"/>
                </a:moveTo>
                <a:lnTo>
                  <a:pt x="1220916" y="7144"/>
                </a:lnTo>
                <a:lnTo>
                  <a:pt x="1220916"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900" name="Freeform: Shape 899">
            <a:extLst>
              <a:ext uri="{FF2B5EF4-FFF2-40B4-BE49-F238E27FC236}">
                <a16:creationId xmlns:a16="http://schemas.microsoft.com/office/drawing/2014/main" id="{C929F7C6-A9CB-4418-B0B2-8E81481CD0C8}"/>
              </a:ext>
            </a:extLst>
          </p:cNvPr>
          <p:cNvSpPr/>
          <p:nvPr/>
        </p:nvSpPr>
        <p:spPr>
          <a:xfrm>
            <a:off x="14325624" y="4440307"/>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C59A50"/>
          </a:solidFill>
          <a:ln w="9525" cap="flat">
            <a:noFill/>
            <a:prstDash val="solid"/>
            <a:miter/>
          </a:ln>
        </p:spPr>
        <p:txBody>
          <a:bodyPr rtlCol="0" anchor="ctr"/>
          <a:lstStyle/>
          <a:p>
            <a:endParaRPr lang="en-US"/>
          </a:p>
        </p:txBody>
      </p:sp>
      <p:sp>
        <p:nvSpPr>
          <p:cNvPr id="901" name="Freeform: Shape 900">
            <a:extLst>
              <a:ext uri="{FF2B5EF4-FFF2-40B4-BE49-F238E27FC236}">
                <a16:creationId xmlns:a16="http://schemas.microsoft.com/office/drawing/2014/main" id="{9D64C63F-2D33-4B72-8B53-841B17605E60}"/>
              </a:ext>
            </a:extLst>
          </p:cNvPr>
          <p:cNvSpPr/>
          <p:nvPr/>
        </p:nvSpPr>
        <p:spPr>
          <a:xfrm>
            <a:off x="14848416" y="4440307"/>
            <a:ext cx="180996" cy="209574"/>
          </a:xfrm>
          <a:custGeom>
            <a:avLst/>
            <a:gdLst>
              <a:gd name="connsiteX0" fmla="*/ 7143 w 180975"/>
              <a:gd name="connsiteY0" fmla="*/ 7144 h 209550"/>
              <a:gd name="connsiteX1" fmla="*/ 176212 w 180975"/>
              <a:gd name="connsiteY1" fmla="*/ 7144 h 209550"/>
              <a:gd name="connsiteX2" fmla="*/ 176212 w 180975"/>
              <a:gd name="connsiteY2" fmla="*/ 209740 h 209550"/>
              <a:gd name="connsiteX3" fmla="*/ 7143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3" y="7144"/>
                </a:moveTo>
                <a:lnTo>
                  <a:pt x="176212" y="7144"/>
                </a:lnTo>
                <a:lnTo>
                  <a:pt x="176212" y="209740"/>
                </a:lnTo>
                <a:lnTo>
                  <a:pt x="7143" y="209740"/>
                </a:lnTo>
                <a:close/>
              </a:path>
            </a:pathLst>
          </a:custGeom>
          <a:solidFill>
            <a:srgbClr val="C59A50"/>
          </a:solidFill>
          <a:ln w="9525" cap="flat">
            <a:noFill/>
            <a:prstDash val="solid"/>
            <a:miter/>
          </a:ln>
        </p:spPr>
        <p:txBody>
          <a:bodyPr rtlCol="0" anchor="ctr"/>
          <a:lstStyle/>
          <a:p>
            <a:endParaRPr lang="en-US"/>
          </a:p>
        </p:txBody>
      </p:sp>
      <p:sp>
        <p:nvSpPr>
          <p:cNvPr id="902" name="Freeform: Shape 901">
            <a:extLst>
              <a:ext uri="{FF2B5EF4-FFF2-40B4-BE49-F238E27FC236}">
                <a16:creationId xmlns:a16="http://schemas.microsoft.com/office/drawing/2014/main" id="{E1D74F37-92A5-4729-9648-EAE41F3A52EE}"/>
              </a:ext>
            </a:extLst>
          </p:cNvPr>
          <p:cNvSpPr/>
          <p:nvPr/>
        </p:nvSpPr>
        <p:spPr>
          <a:xfrm>
            <a:off x="14241032" y="4440307"/>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FAD186"/>
          </a:solidFill>
          <a:ln w="9525" cap="flat">
            <a:noFill/>
            <a:prstDash val="solid"/>
            <a:miter/>
          </a:ln>
        </p:spPr>
        <p:txBody>
          <a:bodyPr rtlCol="0" anchor="ctr"/>
          <a:lstStyle/>
          <a:p>
            <a:endParaRPr lang="en-US"/>
          </a:p>
        </p:txBody>
      </p:sp>
      <p:sp>
        <p:nvSpPr>
          <p:cNvPr id="903" name="Freeform: Shape 902">
            <a:extLst>
              <a:ext uri="{FF2B5EF4-FFF2-40B4-BE49-F238E27FC236}">
                <a16:creationId xmlns:a16="http://schemas.microsoft.com/office/drawing/2014/main" id="{DF3F6B8A-5D51-44D1-91E1-B7739244F786}"/>
              </a:ext>
            </a:extLst>
          </p:cNvPr>
          <p:cNvSpPr/>
          <p:nvPr/>
        </p:nvSpPr>
        <p:spPr>
          <a:xfrm>
            <a:off x="14763825" y="4440307"/>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FAD186"/>
          </a:solidFill>
          <a:ln w="9525" cap="flat">
            <a:noFill/>
            <a:prstDash val="solid"/>
            <a:miter/>
          </a:ln>
        </p:spPr>
        <p:txBody>
          <a:bodyPr rtlCol="0" anchor="ctr"/>
          <a:lstStyle/>
          <a:p>
            <a:endParaRPr lang="en-US"/>
          </a:p>
        </p:txBody>
      </p:sp>
      <p:sp>
        <p:nvSpPr>
          <p:cNvPr id="904" name="Freeform: Shape 903">
            <a:extLst>
              <a:ext uri="{FF2B5EF4-FFF2-40B4-BE49-F238E27FC236}">
                <a16:creationId xmlns:a16="http://schemas.microsoft.com/office/drawing/2014/main" id="{942615B1-120E-4097-A827-0C986808DEE8}"/>
              </a:ext>
            </a:extLst>
          </p:cNvPr>
          <p:cNvSpPr/>
          <p:nvPr/>
        </p:nvSpPr>
        <p:spPr>
          <a:xfrm>
            <a:off x="15286713" y="4440307"/>
            <a:ext cx="180996" cy="209574"/>
          </a:xfrm>
          <a:custGeom>
            <a:avLst/>
            <a:gdLst>
              <a:gd name="connsiteX0" fmla="*/ 7143 w 180975"/>
              <a:gd name="connsiteY0" fmla="*/ 7144 h 209550"/>
              <a:gd name="connsiteX1" fmla="*/ 176212 w 180975"/>
              <a:gd name="connsiteY1" fmla="*/ 7144 h 209550"/>
              <a:gd name="connsiteX2" fmla="*/ 176212 w 180975"/>
              <a:gd name="connsiteY2" fmla="*/ 209740 h 209550"/>
              <a:gd name="connsiteX3" fmla="*/ 7143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3" y="7144"/>
                </a:moveTo>
                <a:lnTo>
                  <a:pt x="176212" y="7144"/>
                </a:lnTo>
                <a:lnTo>
                  <a:pt x="176212" y="209740"/>
                </a:lnTo>
                <a:lnTo>
                  <a:pt x="7143" y="209740"/>
                </a:lnTo>
                <a:close/>
              </a:path>
            </a:pathLst>
          </a:custGeom>
          <a:solidFill>
            <a:srgbClr val="FAD186"/>
          </a:solidFill>
          <a:ln w="9525" cap="flat">
            <a:noFill/>
            <a:prstDash val="solid"/>
            <a:miter/>
          </a:ln>
        </p:spPr>
        <p:txBody>
          <a:bodyPr rtlCol="0" anchor="ctr"/>
          <a:lstStyle/>
          <a:p>
            <a:endParaRPr lang="en-US"/>
          </a:p>
        </p:txBody>
      </p:sp>
      <p:sp>
        <p:nvSpPr>
          <p:cNvPr id="905" name="Freeform: Shape 904">
            <a:extLst>
              <a:ext uri="{FF2B5EF4-FFF2-40B4-BE49-F238E27FC236}">
                <a16:creationId xmlns:a16="http://schemas.microsoft.com/office/drawing/2014/main" id="{62351ED8-10F5-4F7A-8996-8DBA654A270A}"/>
              </a:ext>
            </a:extLst>
          </p:cNvPr>
          <p:cNvSpPr/>
          <p:nvPr/>
        </p:nvSpPr>
        <p:spPr>
          <a:xfrm>
            <a:off x="15454087" y="4440307"/>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E9B964"/>
          </a:solidFill>
          <a:ln w="9525" cap="flat">
            <a:noFill/>
            <a:prstDash val="solid"/>
            <a:miter/>
          </a:ln>
        </p:spPr>
        <p:txBody>
          <a:bodyPr rtlCol="0" anchor="ctr"/>
          <a:lstStyle/>
          <a:p>
            <a:endParaRPr lang="en-US"/>
          </a:p>
        </p:txBody>
      </p:sp>
      <p:sp>
        <p:nvSpPr>
          <p:cNvPr id="906" name="Freeform: Shape 905">
            <a:extLst>
              <a:ext uri="{FF2B5EF4-FFF2-40B4-BE49-F238E27FC236}">
                <a16:creationId xmlns:a16="http://schemas.microsoft.com/office/drawing/2014/main" id="{C869078A-90A5-47BA-A212-2868C5754D9F}"/>
              </a:ext>
            </a:extLst>
          </p:cNvPr>
          <p:cNvSpPr/>
          <p:nvPr/>
        </p:nvSpPr>
        <p:spPr>
          <a:xfrm>
            <a:off x="15892382" y="4440307"/>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B68B40"/>
          </a:solidFill>
          <a:ln w="9525" cap="flat">
            <a:noFill/>
            <a:prstDash val="solid"/>
            <a:miter/>
          </a:ln>
        </p:spPr>
        <p:txBody>
          <a:bodyPr rtlCol="0" anchor="ctr"/>
          <a:lstStyle/>
          <a:p>
            <a:endParaRPr lang="en-US"/>
          </a:p>
        </p:txBody>
      </p:sp>
      <p:sp>
        <p:nvSpPr>
          <p:cNvPr id="907" name="Freeform: Shape 906">
            <a:extLst>
              <a:ext uri="{FF2B5EF4-FFF2-40B4-BE49-F238E27FC236}">
                <a16:creationId xmlns:a16="http://schemas.microsoft.com/office/drawing/2014/main" id="{C1D35813-72D1-4B86-BF1D-32FBFF6323E7}"/>
              </a:ext>
            </a:extLst>
          </p:cNvPr>
          <p:cNvSpPr/>
          <p:nvPr/>
        </p:nvSpPr>
        <p:spPr>
          <a:xfrm>
            <a:off x="16415175" y="4440307"/>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B68B40"/>
          </a:solidFill>
          <a:ln w="9525" cap="flat">
            <a:noFill/>
            <a:prstDash val="solid"/>
            <a:miter/>
          </a:ln>
        </p:spPr>
        <p:txBody>
          <a:bodyPr rtlCol="0" anchor="ctr"/>
          <a:lstStyle/>
          <a:p>
            <a:endParaRPr lang="en-US"/>
          </a:p>
        </p:txBody>
      </p:sp>
      <p:sp>
        <p:nvSpPr>
          <p:cNvPr id="908" name="Freeform: Shape 907">
            <a:extLst>
              <a:ext uri="{FF2B5EF4-FFF2-40B4-BE49-F238E27FC236}">
                <a16:creationId xmlns:a16="http://schemas.microsoft.com/office/drawing/2014/main" id="{736AA7FF-310C-4E78-9CD5-C3C39E53E79E}"/>
              </a:ext>
            </a:extLst>
          </p:cNvPr>
          <p:cNvSpPr/>
          <p:nvPr/>
        </p:nvSpPr>
        <p:spPr>
          <a:xfrm>
            <a:off x="14241032" y="4440307"/>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FAD186"/>
          </a:solidFill>
          <a:ln w="9525" cap="flat">
            <a:noFill/>
            <a:prstDash val="solid"/>
            <a:miter/>
          </a:ln>
        </p:spPr>
        <p:txBody>
          <a:bodyPr rtlCol="0" anchor="ctr"/>
          <a:lstStyle/>
          <a:p>
            <a:endParaRPr lang="en-US"/>
          </a:p>
        </p:txBody>
      </p:sp>
      <p:sp>
        <p:nvSpPr>
          <p:cNvPr id="909" name="Freeform: Shape 908">
            <a:extLst>
              <a:ext uri="{FF2B5EF4-FFF2-40B4-BE49-F238E27FC236}">
                <a16:creationId xmlns:a16="http://schemas.microsoft.com/office/drawing/2014/main" id="{1CB91155-01E1-499E-B53B-5239814B619E}"/>
              </a:ext>
            </a:extLst>
          </p:cNvPr>
          <p:cNvSpPr/>
          <p:nvPr/>
        </p:nvSpPr>
        <p:spPr>
          <a:xfrm>
            <a:off x="15454944" y="4440307"/>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E9B65C"/>
          </a:solidFill>
          <a:ln w="9525" cap="flat">
            <a:noFill/>
            <a:prstDash val="solid"/>
            <a:miter/>
          </a:ln>
        </p:spPr>
        <p:txBody>
          <a:bodyPr rtlCol="0" anchor="ctr"/>
          <a:lstStyle/>
          <a:p>
            <a:endParaRPr lang="en-US"/>
          </a:p>
        </p:txBody>
      </p:sp>
      <p:sp>
        <p:nvSpPr>
          <p:cNvPr id="910" name="Freeform: Shape 909">
            <a:extLst>
              <a:ext uri="{FF2B5EF4-FFF2-40B4-BE49-F238E27FC236}">
                <a16:creationId xmlns:a16="http://schemas.microsoft.com/office/drawing/2014/main" id="{98FC0D24-F884-4471-9E01-C5F50360B6F6}"/>
              </a:ext>
            </a:extLst>
          </p:cNvPr>
          <p:cNvSpPr/>
          <p:nvPr/>
        </p:nvSpPr>
        <p:spPr>
          <a:xfrm>
            <a:off x="15976879" y="4440307"/>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E9B65C"/>
          </a:solidFill>
          <a:ln w="9525" cap="flat">
            <a:noFill/>
            <a:prstDash val="solid"/>
            <a:miter/>
          </a:ln>
        </p:spPr>
        <p:txBody>
          <a:bodyPr rtlCol="0" anchor="ctr"/>
          <a:lstStyle/>
          <a:p>
            <a:endParaRPr lang="en-US"/>
          </a:p>
        </p:txBody>
      </p:sp>
      <p:sp>
        <p:nvSpPr>
          <p:cNvPr id="911" name="Freeform: Shape 910">
            <a:extLst>
              <a:ext uri="{FF2B5EF4-FFF2-40B4-BE49-F238E27FC236}">
                <a16:creationId xmlns:a16="http://schemas.microsoft.com/office/drawing/2014/main" id="{9A609141-D81E-4569-880E-53E45DF8A759}"/>
              </a:ext>
            </a:extLst>
          </p:cNvPr>
          <p:cNvSpPr/>
          <p:nvPr/>
        </p:nvSpPr>
        <p:spPr>
          <a:xfrm>
            <a:off x="16499767" y="4440307"/>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E9B65C"/>
          </a:solidFill>
          <a:ln w="9525" cap="flat">
            <a:noFill/>
            <a:prstDash val="solid"/>
            <a:miter/>
          </a:ln>
        </p:spPr>
        <p:txBody>
          <a:bodyPr rtlCol="0" anchor="ctr"/>
          <a:lstStyle/>
          <a:p>
            <a:endParaRPr lang="en-US"/>
          </a:p>
        </p:txBody>
      </p:sp>
      <p:sp>
        <p:nvSpPr>
          <p:cNvPr id="912" name="Freeform: Shape 911">
            <a:extLst>
              <a:ext uri="{FF2B5EF4-FFF2-40B4-BE49-F238E27FC236}">
                <a16:creationId xmlns:a16="http://schemas.microsoft.com/office/drawing/2014/main" id="{548AADFB-9909-46CE-A28C-470263C2293C}"/>
              </a:ext>
            </a:extLst>
          </p:cNvPr>
          <p:cNvSpPr/>
          <p:nvPr/>
        </p:nvSpPr>
        <p:spPr>
          <a:xfrm>
            <a:off x="15454087" y="4203393"/>
            <a:ext cx="1228867" cy="28578"/>
          </a:xfrm>
          <a:custGeom>
            <a:avLst/>
            <a:gdLst>
              <a:gd name="connsiteX0" fmla="*/ 7144 w 1228725"/>
              <a:gd name="connsiteY0" fmla="*/ 7144 h 28575"/>
              <a:gd name="connsiteX1" fmla="*/ 1221868 w 1228725"/>
              <a:gd name="connsiteY1" fmla="*/ 7144 h 28575"/>
              <a:gd name="connsiteX2" fmla="*/ 1221868 w 1228725"/>
              <a:gd name="connsiteY2" fmla="*/ 24289 h 28575"/>
              <a:gd name="connsiteX3" fmla="*/ 7144 w 1228725"/>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28725" h="28575">
                <a:moveTo>
                  <a:pt x="7144" y="7144"/>
                </a:moveTo>
                <a:lnTo>
                  <a:pt x="1221868" y="7144"/>
                </a:lnTo>
                <a:lnTo>
                  <a:pt x="1221868"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913" name="Freeform: Shape 912">
            <a:extLst>
              <a:ext uri="{FF2B5EF4-FFF2-40B4-BE49-F238E27FC236}">
                <a16:creationId xmlns:a16="http://schemas.microsoft.com/office/drawing/2014/main" id="{321DFEF2-816D-4585-990D-BC49CF7DF3A0}"/>
              </a:ext>
            </a:extLst>
          </p:cNvPr>
          <p:cNvSpPr/>
          <p:nvPr/>
        </p:nvSpPr>
        <p:spPr>
          <a:xfrm>
            <a:off x="14494713" y="4297606"/>
            <a:ext cx="1933799" cy="133365"/>
          </a:xfrm>
          <a:custGeom>
            <a:avLst/>
            <a:gdLst>
              <a:gd name="connsiteX0" fmla="*/ 7144 w 1933575"/>
              <a:gd name="connsiteY0" fmla="*/ 7144 h 133350"/>
              <a:gd name="connsiteX1" fmla="*/ 1927479 w 1933575"/>
              <a:gd name="connsiteY1" fmla="*/ 7144 h 133350"/>
              <a:gd name="connsiteX2" fmla="*/ 1927479 w 1933575"/>
              <a:gd name="connsiteY2" fmla="*/ 132683 h 133350"/>
              <a:gd name="connsiteX3" fmla="*/ 7144 w 1933575"/>
              <a:gd name="connsiteY3" fmla="*/ 132683 h 133350"/>
            </a:gdLst>
            <a:ahLst/>
            <a:cxnLst>
              <a:cxn ang="0">
                <a:pos x="connsiteX0" y="connsiteY0"/>
              </a:cxn>
              <a:cxn ang="0">
                <a:pos x="connsiteX1" y="connsiteY1"/>
              </a:cxn>
              <a:cxn ang="0">
                <a:pos x="connsiteX2" y="connsiteY2"/>
              </a:cxn>
              <a:cxn ang="0">
                <a:pos x="connsiteX3" y="connsiteY3"/>
              </a:cxn>
            </a:cxnLst>
            <a:rect l="l" t="t" r="r" b="b"/>
            <a:pathLst>
              <a:path w="1933575" h="133350">
                <a:moveTo>
                  <a:pt x="7144" y="7144"/>
                </a:moveTo>
                <a:lnTo>
                  <a:pt x="1927479" y="7144"/>
                </a:lnTo>
                <a:lnTo>
                  <a:pt x="1927479" y="132683"/>
                </a:lnTo>
                <a:lnTo>
                  <a:pt x="7144" y="132683"/>
                </a:lnTo>
                <a:close/>
              </a:path>
            </a:pathLst>
          </a:custGeom>
          <a:solidFill>
            <a:srgbClr val="6E562C">
              <a:alpha val="80000"/>
            </a:srgbClr>
          </a:solidFill>
          <a:ln w="9525" cap="flat">
            <a:noFill/>
            <a:prstDash val="solid"/>
            <a:miter/>
          </a:ln>
        </p:spPr>
        <p:txBody>
          <a:bodyPr rtlCol="0" anchor="ctr"/>
          <a:lstStyle/>
          <a:p>
            <a:endParaRPr lang="en-US"/>
          </a:p>
        </p:txBody>
      </p:sp>
      <p:sp>
        <p:nvSpPr>
          <p:cNvPr id="914" name="Freeform: Shape 913">
            <a:extLst>
              <a:ext uri="{FF2B5EF4-FFF2-40B4-BE49-F238E27FC236}">
                <a16:creationId xmlns:a16="http://schemas.microsoft.com/office/drawing/2014/main" id="{0B36F7AA-226B-4A87-8EF9-4C19A9F3BAAB}"/>
              </a:ext>
            </a:extLst>
          </p:cNvPr>
          <p:cNvSpPr/>
          <p:nvPr/>
        </p:nvSpPr>
        <p:spPr>
          <a:xfrm>
            <a:off x="14241032" y="4203393"/>
            <a:ext cx="1219341" cy="28578"/>
          </a:xfrm>
          <a:custGeom>
            <a:avLst/>
            <a:gdLst>
              <a:gd name="connsiteX0" fmla="*/ 7144 w 1219200"/>
              <a:gd name="connsiteY0" fmla="*/ 7144 h 28575"/>
              <a:gd name="connsiteX1" fmla="*/ 1220916 w 1219200"/>
              <a:gd name="connsiteY1" fmla="*/ 7144 h 28575"/>
              <a:gd name="connsiteX2" fmla="*/ 1220916 w 1219200"/>
              <a:gd name="connsiteY2" fmla="*/ 24289 h 28575"/>
              <a:gd name="connsiteX3" fmla="*/ 7144 w 121920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19200" h="28575">
                <a:moveTo>
                  <a:pt x="7144" y="7144"/>
                </a:moveTo>
                <a:lnTo>
                  <a:pt x="1220916" y="7144"/>
                </a:lnTo>
                <a:lnTo>
                  <a:pt x="1220916"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915" name="Freeform: Shape 914">
            <a:extLst>
              <a:ext uri="{FF2B5EF4-FFF2-40B4-BE49-F238E27FC236}">
                <a16:creationId xmlns:a16="http://schemas.microsoft.com/office/drawing/2014/main" id="{D4C97E76-5257-4EC2-9747-33A25716A271}"/>
              </a:ext>
            </a:extLst>
          </p:cNvPr>
          <p:cNvSpPr/>
          <p:nvPr/>
        </p:nvSpPr>
        <p:spPr>
          <a:xfrm>
            <a:off x="14325624" y="4220540"/>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C59A50"/>
          </a:solidFill>
          <a:ln w="9525" cap="flat">
            <a:noFill/>
            <a:prstDash val="solid"/>
            <a:miter/>
          </a:ln>
        </p:spPr>
        <p:txBody>
          <a:bodyPr rtlCol="0" anchor="ctr"/>
          <a:lstStyle/>
          <a:p>
            <a:endParaRPr lang="en-US"/>
          </a:p>
        </p:txBody>
      </p:sp>
      <p:sp>
        <p:nvSpPr>
          <p:cNvPr id="916" name="Freeform: Shape 915">
            <a:extLst>
              <a:ext uri="{FF2B5EF4-FFF2-40B4-BE49-F238E27FC236}">
                <a16:creationId xmlns:a16="http://schemas.microsoft.com/office/drawing/2014/main" id="{085D94EB-9894-4B77-B022-842FEFBFF9AC}"/>
              </a:ext>
            </a:extLst>
          </p:cNvPr>
          <p:cNvSpPr/>
          <p:nvPr/>
        </p:nvSpPr>
        <p:spPr>
          <a:xfrm>
            <a:off x="14848416" y="4220540"/>
            <a:ext cx="180996" cy="209574"/>
          </a:xfrm>
          <a:custGeom>
            <a:avLst/>
            <a:gdLst>
              <a:gd name="connsiteX0" fmla="*/ 7143 w 180975"/>
              <a:gd name="connsiteY0" fmla="*/ 7144 h 209550"/>
              <a:gd name="connsiteX1" fmla="*/ 176212 w 180975"/>
              <a:gd name="connsiteY1" fmla="*/ 7144 h 209550"/>
              <a:gd name="connsiteX2" fmla="*/ 176212 w 180975"/>
              <a:gd name="connsiteY2" fmla="*/ 209740 h 209550"/>
              <a:gd name="connsiteX3" fmla="*/ 7143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3" y="7144"/>
                </a:moveTo>
                <a:lnTo>
                  <a:pt x="176212" y="7144"/>
                </a:lnTo>
                <a:lnTo>
                  <a:pt x="176212" y="209740"/>
                </a:lnTo>
                <a:lnTo>
                  <a:pt x="7143" y="209740"/>
                </a:lnTo>
                <a:close/>
              </a:path>
            </a:pathLst>
          </a:custGeom>
          <a:solidFill>
            <a:srgbClr val="C59A50"/>
          </a:solidFill>
          <a:ln w="9525" cap="flat">
            <a:noFill/>
            <a:prstDash val="solid"/>
            <a:miter/>
          </a:ln>
        </p:spPr>
        <p:txBody>
          <a:bodyPr rtlCol="0" anchor="ctr"/>
          <a:lstStyle/>
          <a:p>
            <a:endParaRPr lang="en-US"/>
          </a:p>
        </p:txBody>
      </p:sp>
      <p:sp>
        <p:nvSpPr>
          <p:cNvPr id="917" name="Freeform: Shape 916">
            <a:extLst>
              <a:ext uri="{FF2B5EF4-FFF2-40B4-BE49-F238E27FC236}">
                <a16:creationId xmlns:a16="http://schemas.microsoft.com/office/drawing/2014/main" id="{DBF92262-5257-4790-8C16-035A0D3F2212}"/>
              </a:ext>
            </a:extLst>
          </p:cNvPr>
          <p:cNvSpPr/>
          <p:nvPr/>
        </p:nvSpPr>
        <p:spPr>
          <a:xfrm>
            <a:off x="14241032" y="4220540"/>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FAD186"/>
          </a:solidFill>
          <a:ln w="9525" cap="flat">
            <a:noFill/>
            <a:prstDash val="solid"/>
            <a:miter/>
          </a:ln>
        </p:spPr>
        <p:txBody>
          <a:bodyPr rtlCol="0" anchor="ctr"/>
          <a:lstStyle/>
          <a:p>
            <a:endParaRPr lang="en-US"/>
          </a:p>
        </p:txBody>
      </p:sp>
      <p:sp>
        <p:nvSpPr>
          <p:cNvPr id="918" name="Freeform: Shape 917">
            <a:extLst>
              <a:ext uri="{FF2B5EF4-FFF2-40B4-BE49-F238E27FC236}">
                <a16:creationId xmlns:a16="http://schemas.microsoft.com/office/drawing/2014/main" id="{9163FF0A-90DC-42C3-99AF-1B344A7B6D10}"/>
              </a:ext>
            </a:extLst>
          </p:cNvPr>
          <p:cNvSpPr/>
          <p:nvPr/>
        </p:nvSpPr>
        <p:spPr>
          <a:xfrm>
            <a:off x="14763825" y="4220540"/>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FAD186"/>
          </a:solidFill>
          <a:ln w="9525" cap="flat">
            <a:noFill/>
            <a:prstDash val="solid"/>
            <a:miter/>
          </a:ln>
        </p:spPr>
        <p:txBody>
          <a:bodyPr rtlCol="0" anchor="ctr"/>
          <a:lstStyle/>
          <a:p>
            <a:endParaRPr lang="en-US"/>
          </a:p>
        </p:txBody>
      </p:sp>
      <p:sp>
        <p:nvSpPr>
          <p:cNvPr id="919" name="Freeform: Shape 918">
            <a:extLst>
              <a:ext uri="{FF2B5EF4-FFF2-40B4-BE49-F238E27FC236}">
                <a16:creationId xmlns:a16="http://schemas.microsoft.com/office/drawing/2014/main" id="{CAFCF696-3826-4AC6-875F-EB06BBD07E23}"/>
              </a:ext>
            </a:extLst>
          </p:cNvPr>
          <p:cNvSpPr/>
          <p:nvPr/>
        </p:nvSpPr>
        <p:spPr>
          <a:xfrm>
            <a:off x="15286713" y="4220540"/>
            <a:ext cx="180996" cy="209574"/>
          </a:xfrm>
          <a:custGeom>
            <a:avLst/>
            <a:gdLst>
              <a:gd name="connsiteX0" fmla="*/ 7143 w 180975"/>
              <a:gd name="connsiteY0" fmla="*/ 7144 h 209550"/>
              <a:gd name="connsiteX1" fmla="*/ 176212 w 180975"/>
              <a:gd name="connsiteY1" fmla="*/ 7144 h 209550"/>
              <a:gd name="connsiteX2" fmla="*/ 176212 w 180975"/>
              <a:gd name="connsiteY2" fmla="*/ 209740 h 209550"/>
              <a:gd name="connsiteX3" fmla="*/ 7143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3" y="7144"/>
                </a:moveTo>
                <a:lnTo>
                  <a:pt x="176212" y="7144"/>
                </a:lnTo>
                <a:lnTo>
                  <a:pt x="176212" y="209740"/>
                </a:lnTo>
                <a:lnTo>
                  <a:pt x="7143" y="209740"/>
                </a:lnTo>
                <a:close/>
              </a:path>
            </a:pathLst>
          </a:custGeom>
          <a:solidFill>
            <a:srgbClr val="FAD186"/>
          </a:solidFill>
          <a:ln w="9525" cap="flat">
            <a:noFill/>
            <a:prstDash val="solid"/>
            <a:miter/>
          </a:ln>
        </p:spPr>
        <p:txBody>
          <a:bodyPr rtlCol="0" anchor="ctr"/>
          <a:lstStyle/>
          <a:p>
            <a:endParaRPr lang="en-US"/>
          </a:p>
        </p:txBody>
      </p:sp>
      <p:sp>
        <p:nvSpPr>
          <p:cNvPr id="920" name="Freeform: Shape 919">
            <a:extLst>
              <a:ext uri="{FF2B5EF4-FFF2-40B4-BE49-F238E27FC236}">
                <a16:creationId xmlns:a16="http://schemas.microsoft.com/office/drawing/2014/main" id="{54C8EC73-4B24-47DD-8C13-70D878119C96}"/>
              </a:ext>
            </a:extLst>
          </p:cNvPr>
          <p:cNvSpPr/>
          <p:nvPr/>
        </p:nvSpPr>
        <p:spPr>
          <a:xfrm>
            <a:off x="15454087" y="4220540"/>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E9B964"/>
          </a:solidFill>
          <a:ln w="9525" cap="flat">
            <a:noFill/>
            <a:prstDash val="solid"/>
            <a:miter/>
          </a:ln>
        </p:spPr>
        <p:txBody>
          <a:bodyPr rtlCol="0" anchor="ctr"/>
          <a:lstStyle/>
          <a:p>
            <a:endParaRPr lang="en-US"/>
          </a:p>
        </p:txBody>
      </p:sp>
      <p:sp>
        <p:nvSpPr>
          <p:cNvPr id="921" name="Freeform: Shape 920">
            <a:extLst>
              <a:ext uri="{FF2B5EF4-FFF2-40B4-BE49-F238E27FC236}">
                <a16:creationId xmlns:a16="http://schemas.microsoft.com/office/drawing/2014/main" id="{9B0FAB86-A486-45E1-A737-E4B53FEE7F44}"/>
              </a:ext>
            </a:extLst>
          </p:cNvPr>
          <p:cNvSpPr/>
          <p:nvPr/>
        </p:nvSpPr>
        <p:spPr>
          <a:xfrm>
            <a:off x="15892382" y="4220540"/>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B68B40"/>
          </a:solidFill>
          <a:ln w="9525" cap="flat">
            <a:noFill/>
            <a:prstDash val="solid"/>
            <a:miter/>
          </a:ln>
        </p:spPr>
        <p:txBody>
          <a:bodyPr rtlCol="0" anchor="ctr"/>
          <a:lstStyle/>
          <a:p>
            <a:endParaRPr lang="en-US"/>
          </a:p>
        </p:txBody>
      </p:sp>
      <p:sp>
        <p:nvSpPr>
          <p:cNvPr id="922" name="Freeform: Shape 921">
            <a:extLst>
              <a:ext uri="{FF2B5EF4-FFF2-40B4-BE49-F238E27FC236}">
                <a16:creationId xmlns:a16="http://schemas.microsoft.com/office/drawing/2014/main" id="{D2A78362-6407-47A9-97B8-C43F2386A584}"/>
              </a:ext>
            </a:extLst>
          </p:cNvPr>
          <p:cNvSpPr/>
          <p:nvPr/>
        </p:nvSpPr>
        <p:spPr>
          <a:xfrm>
            <a:off x="16415175" y="4220540"/>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B68B40"/>
          </a:solidFill>
          <a:ln w="9525" cap="flat">
            <a:noFill/>
            <a:prstDash val="solid"/>
            <a:miter/>
          </a:ln>
        </p:spPr>
        <p:txBody>
          <a:bodyPr rtlCol="0" anchor="ctr"/>
          <a:lstStyle/>
          <a:p>
            <a:endParaRPr lang="en-US"/>
          </a:p>
        </p:txBody>
      </p:sp>
      <p:sp>
        <p:nvSpPr>
          <p:cNvPr id="923" name="Freeform: Shape 922">
            <a:extLst>
              <a:ext uri="{FF2B5EF4-FFF2-40B4-BE49-F238E27FC236}">
                <a16:creationId xmlns:a16="http://schemas.microsoft.com/office/drawing/2014/main" id="{28FCF3B6-8843-4756-9632-8699FCFB1A86}"/>
              </a:ext>
            </a:extLst>
          </p:cNvPr>
          <p:cNvSpPr/>
          <p:nvPr/>
        </p:nvSpPr>
        <p:spPr>
          <a:xfrm>
            <a:off x="14241032" y="4220540"/>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FAD186"/>
          </a:solidFill>
          <a:ln w="9525" cap="flat">
            <a:noFill/>
            <a:prstDash val="solid"/>
            <a:miter/>
          </a:ln>
        </p:spPr>
        <p:txBody>
          <a:bodyPr rtlCol="0" anchor="ctr"/>
          <a:lstStyle/>
          <a:p>
            <a:endParaRPr lang="en-US"/>
          </a:p>
        </p:txBody>
      </p:sp>
      <p:sp>
        <p:nvSpPr>
          <p:cNvPr id="924" name="Freeform: Shape 923">
            <a:extLst>
              <a:ext uri="{FF2B5EF4-FFF2-40B4-BE49-F238E27FC236}">
                <a16:creationId xmlns:a16="http://schemas.microsoft.com/office/drawing/2014/main" id="{44EB3508-8D44-437C-869A-623E1290575B}"/>
              </a:ext>
            </a:extLst>
          </p:cNvPr>
          <p:cNvSpPr/>
          <p:nvPr/>
        </p:nvSpPr>
        <p:spPr>
          <a:xfrm>
            <a:off x="15454944" y="4220540"/>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E9B65C"/>
          </a:solidFill>
          <a:ln w="9525" cap="flat">
            <a:noFill/>
            <a:prstDash val="solid"/>
            <a:miter/>
          </a:ln>
        </p:spPr>
        <p:txBody>
          <a:bodyPr rtlCol="0" anchor="ctr"/>
          <a:lstStyle/>
          <a:p>
            <a:endParaRPr lang="en-US"/>
          </a:p>
        </p:txBody>
      </p:sp>
      <p:sp>
        <p:nvSpPr>
          <p:cNvPr id="925" name="Freeform: Shape 924">
            <a:extLst>
              <a:ext uri="{FF2B5EF4-FFF2-40B4-BE49-F238E27FC236}">
                <a16:creationId xmlns:a16="http://schemas.microsoft.com/office/drawing/2014/main" id="{BE2F54E2-477B-4738-952A-4D794738A014}"/>
              </a:ext>
            </a:extLst>
          </p:cNvPr>
          <p:cNvSpPr/>
          <p:nvPr/>
        </p:nvSpPr>
        <p:spPr>
          <a:xfrm>
            <a:off x="15976879" y="4220540"/>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E9B65C"/>
          </a:solidFill>
          <a:ln w="9525" cap="flat">
            <a:noFill/>
            <a:prstDash val="solid"/>
            <a:miter/>
          </a:ln>
        </p:spPr>
        <p:txBody>
          <a:bodyPr rtlCol="0" anchor="ctr"/>
          <a:lstStyle/>
          <a:p>
            <a:endParaRPr lang="en-US"/>
          </a:p>
        </p:txBody>
      </p:sp>
      <p:sp>
        <p:nvSpPr>
          <p:cNvPr id="926" name="Freeform: Shape 925">
            <a:extLst>
              <a:ext uri="{FF2B5EF4-FFF2-40B4-BE49-F238E27FC236}">
                <a16:creationId xmlns:a16="http://schemas.microsoft.com/office/drawing/2014/main" id="{EC4E37AA-FB26-4645-8C7A-6BED89CFE9B5}"/>
              </a:ext>
            </a:extLst>
          </p:cNvPr>
          <p:cNvSpPr/>
          <p:nvPr/>
        </p:nvSpPr>
        <p:spPr>
          <a:xfrm>
            <a:off x="16499767" y="4220540"/>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E9B65C"/>
          </a:solidFill>
          <a:ln w="9525" cap="flat">
            <a:noFill/>
            <a:prstDash val="solid"/>
            <a:miter/>
          </a:ln>
        </p:spPr>
        <p:txBody>
          <a:bodyPr rtlCol="0" anchor="ctr"/>
          <a:lstStyle/>
          <a:p>
            <a:endParaRPr lang="en-US"/>
          </a:p>
        </p:txBody>
      </p:sp>
      <p:sp>
        <p:nvSpPr>
          <p:cNvPr id="927" name="Freeform: Shape 926">
            <a:extLst>
              <a:ext uri="{FF2B5EF4-FFF2-40B4-BE49-F238E27FC236}">
                <a16:creationId xmlns:a16="http://schemas.microsoft.com/office/drawing/2014/main" id="{AE57FDFD-D157-4F5A-ADED-3795DF5817C8}"/>
              </a:ext>
            </a:extLst>
          </p:cNvPr>
          <p:cNvSpPr/>
          <p:nvPr/>
        </p:nvSpPr>
        <p:spPr>
          <a:xfrm>
            <a:off x="15454087" y="3983625"/>
            <a:ext cx="1228867" cy="28578"/>
          </a:xfrm>
          <a:custGeom>
            <a:avLst/>
            <a:gdLst>
              <a:gd name="connsiteX0" fmla="*/ 7144 w 1228725"/>
              <a:gd name="connsiteY0" fmla="*/ 7144 h 28575"/>
              <a:gd name="connsiteX1" fmla="*/ 1221868 w 1228725"/>
              <a:gd name="connsiteY1" fmla="*/ 7144 h 28575"/>
              <a:gd name="connsiteX2" fmla="*/ 1221868 w 1228725"/>
              <a:gd name="connsiteY2" fmla="*/ 24289 h 28575"/>
              <a:gd name="connsiteX3" fmla="*/ 7144 w 1228725"/>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28725" h="28575">
                <a:moveTo>
                  <a:pt x="7144" y="7144"/>
                </a:moveTo>
                <a:lnTo>
                  <a:pt x="1221868" y="7144"/>
                </a:lnTo>
                <a:lnTo>
                  <a:pt x="1221868"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928" name="Freeform: Shape 927">
            <a:extLst>
              <a:ext uri="{FF2B5EF4-FFF2-40B4-BE49-F238E27FC236}">
                <a16:creationId xmlns:a16="http://schemas.microsoft.com/office/drawing/2014/main" id="{369E2453-E2DB-4C06-BCEB-CB8EC25B8664}"/>
              </a:ext>
            </a:extLst>
          </p:cNvPr>
          <p:cNvSpPr/>
          <p:nvPr/>
        </p:nvSpPr>
        <p:spPr>
          <a:xfrm>
            <a:off x="14494713" y="4077838"/>
            <a:ext cx="1933799" cy="133365"/>
          </a:xfrm>
          <a:custGeom>
            <a:avLst/>
            <a:gdLst>
              <a:gd name="connsiteX0" fmla="*/ 7144 w 1933575"/>
              <a:gd name="connsiteY0" fmla="*/ 7144 h 133350"/>
              <a:gd name="connsiteX1" fmla="*/ 1927479 w 1933575"/>
              <a:gd name="connsiteY1" fmla="*/ 7144 h 133350"/>
              <a:gd name="connsiteX2" fmla="*/ 1927479 w 1933575"/>
              <a:gd name="connsiteY2" fmla="*/ 132683 h 133350"/>
              <a:gd name="connsiteX3" fmla="*/ 7144 w 1933575"/>
              <a:gd name="connsiteY3" fmla="*/ 132683 h 133350"/>
            </a:gdLst>
            <a:ahLst/>
            <a:cxnLst>
              <a:cxn ang="0">
                <a:pos x="connsiteX0" y="connsiteY0"/>
              </a:cxn>
              <a:cxn ang="0">
                <a:pos x="connsiteX1" y="connsiteY1"/>
              </a:cxn>
              <a:cxn ang="0">
                <a:pos x="connsiteX2" y="connsiteY2"/>
              </a:cxn>
              <a:cxn ang="0">
                <a:pos x="connsiteX3" y="connsiteY3"/>
              </a:cxn>
            </a:cxnLst>
            <a:rect l="l" t="t" r="r" b="b"/>
            <a:pathLst>
              <a:path w="1933575" h="133350">
                <a:moveTo>
                  <a:pt x="7144" y="7144"/>
                </a:moveTo>
                <a:lnTo>
                  <a:pt x="1927479" y="7144"/>
                </a:lnTo>
                <a:lnTo>
                  <a:pt x="1927479" y="132683"/>
                </a:lnTo>
                <a:lnTo>
                  <a:pt x="7144" y="132683"/>
                </a:lnTo>
                <a:close/>
              </a:path>
            </a:pathLst>
          </a:custGeom>
          <a:solidFill>
            <a:srgbClr val="6E562C">
              <a:alpha val="80000"/>
            </a:srgbClr>
          </a:solidFill>
          <a:ln w="9525" cap="flat">
            <a:noFill/>
            <a:prstDash val="solid"/>
            <a:miter/>
          </a:ln>
        </p:spPr>
        <p:txBody>
          <a:bodyPr rtlCol="0" anchor="ctr"/>
          <a:lstStyle/>
          <a:p>
            <a:endParaRPr lang="en-US"/>
          </a:p>
        </p:txBody>
      </p:sp>
      <p:sp>
        <p:nvSpPr>
          <p:cNvPr id="929" name="Freeform: Shape 928">
            <a:extLst>
              <a:ext uri="{FF2B5EF4-FFF2-40B4-BE49-F238E27FC236}">
                <a16:creationId xmlns:a16="http://schemas.microsoft.com/office/drawing/2014/main" id="{8790DDC5-0BFE-417E-9ACC-F6680CB4F112}"/>
              </a:ext>
            </a:extLst>
          </p:cNvPr>
          <p:cNvSpPr/>
          <p:nvPr/>
        </p:nvSpPr>
        <p:spPr>
          <a:xfrm>
            <a:off x="14241032" y="3983625"/>
            <a:ext cx="1219341" cy="28578"/>
          </a:xfrm>
          <a:custGeom>
            <a:avLst/>
            <a:gdLst>
              <a:gd name="connsiteX0" fmla="*/ 7144 w 1219200"/>
              <a:gd name="connsiteY0" fmla="*/ 7144 h 28575"/>
              <a:gd name="connsiteX1" fmla="*/ 1220916 w 1219200"/>
              <a:gd name="connsiteY1" fmla="*/ 7144 h 28575"/>
              <a:gd name="connsiteX2" fmla="*/ 1220916 w 1219200"/>
              <a:gd name="connsiteY2" fmla="*/ 24289 h 28575"/>
              <a:gd name="connsiteX3" fmla="*/ 7144 w 121920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19200" h="28575">
                <a:moveTo>
                  <a:pt x="7144" y="7144"/>
                </a:moveTo>
                <a:lnTo>
                  <a:pt x="1220916" y="7144"/>
                </a:lnTo>
                <a:lnTo>
                  <a:pt x="1220916"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930" name="Freeform: Shape 929">
            <a:extLst>
              <a:ext uri="{FF2B5EF4-FFF2-40B4-BE49-F238E27FC236}">
                <a16:creationId xmlns:a16="http://schemas.microsoft.com/office/drawing/2014/main" id="{0EA902D2-D884-4B1A-A32D-827BD8A14148}"/>
              </a:ext>
            </a:extLst>
          </p:cNvPr>
          <p:cNvSpPr/>
          <p:nvPr/>
        </p:nvSpPr>
        <p:spPr>
          <a:xfrm>
            <a:off x="14325624" y="4000772"/>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931" name="Freeform: Shape 930">
            <a:extLst>
              <a:ext uri="{FF2B5EF4-FFF2-40B4-BE49-F238E27FC236}">
                <a16:creationId xmlns:a16="http://schemas.microsoft.com/office/drawing/2014/main" id="{7D4A75FA-463E-423B-8779-1DB25BA4AE03}"/>
              </a:ext>
            </a:extLst>
          </p:cNvPr>
          <p:cNvSpPr/>
          <p:nvPr/>
        </p:nvSpPr>
        <p:spPr>
          <a:xfrm>
            <a:off x="14848416" y="4000772"/>
            <a:ext cx="180996" cy="209574"/>
          </a:xfrm>
          <a:custGeom>
            <a:avLst/>
            <a:gdLst>
              <a:gd name="connsiteX0" fmla="*/ 7143 w 180975"/>
              <a:gd name="connsiteY0" fmla="*/ 7144 h 209550"/>
              <a:gd name="connsiteX1" fmla="*/ 176212 w 180975"/>
              <a:gd name="connsiteY1" fmla="*/ 7144 h 209550"/>
              <a:gd name="connsiteX2" fmla="*/ 176212 w 180975"/>
              <a:gd name="connsiteY2" fmla="*/ 209741 h 209550"/>
              <a:gd name="connsiteX3" fmla="*/ 7143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3" y="7144"/>
                </a:moveTo>
                <a:lnTo>
                  <a:pt x="176212" y="7144"/>
                </a:lnTo>
                <a:lnTo>
                  <a:pt x="176212" y="209741"/>
                </a:lnTo>
                <a:lnTo>
                  <a:pt x="7143" y="209741"/>
                </a:lnTo>
                <a:close/>
              </a:path>
            </a:pathLst>
          </a:custGeom>
          <a:solidFill>
            <a:srgbClr val="C59A50"/>
          </a:solidFill>
          <a:ln w="9525" cap="flat">
            <a:noFill/>
            <a:prstDash val="solid"/>
            <a:miter/>
          </a:ln>
        </p:spPr>
        <p:txBody>
          <a:bodyPr rtlCol="0" anchor="ctr"/>
          <a:lstStyle/>
          <a:p>
            <a:endParaRPr lang="en-US"/>
          </a:p>
        </p:txBody>
      </p:sp>
      <p:sp>
        <p:nvSpPr>
          <p:cNvPr id="932" name="Freeform: Shape 931">
            <a:extLst>
              <a:ext uri="{FF2B5EF4-FFF2-40B4-BE49-F238E27FC236}">
                <a16:creationId xmlns:a16="http://schemas.microsoft.com/office/drawing/2014/main" id="{73B7D958-5887-4F8C-9688-C1C8D786ED89}"/>
              </a:ext>
            </a:extLst>
          </p:cNvPr>
          <p:cNvSpPr/>
          <p:nvPr/>
        </p:nvSpPr>
        <p:spPr>
          <a:xfrm>
            <a:off x="14241032" y="4000772"/>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933" name="Freeform: Shape 932">
            <a:extLst>
              <a:ext uri="{FF2B5EF4-FFF2-40B4-BE49-F238E27FC236}">
                <a16:creationId xmlns:a16="http://schemas.microsoft.com/office/drawing/2014/main" id="{23AEC0D4-A43A-4759-A89C-0AC3A4B512CC}"/>
              </a:ext>
            </a:extLst>
          </p:cNvPr>
          <p:cNvSpPr/>
          <p:nvPr/>
        </p:nvSpPr>
        <p:spPr>
          <a:xfrm>
            <a:off x="14763825" y="4000772"/>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934" name="Freeform: Shape 933">
            <a:extLst>
              <a:ext uri="{FF2B5EF4-FFF2-40B4-BE49-F238E27FC236}">
                <a16:creationId xmlns:a16="http://schemas.microsoft.com/office/drawing/2014/main" id="{61A8A70B-066E-4902-B7B9-2A9D32783C07}"/>
              </a:ext>
            </a:extLst>
          </p:cNvPr>
          <p:cNvSpPr/>
          <p:nvPr/>
        </p:nvSpPr>
        <p:spPr>
          <a:xfrm>
            <a:off x="15286713" y="4000772"/>
            <a:ext cx="180996" cy="209574"/>
          </a:xfrm>
          <a:custGeom>
            <a:avLst/>
            <a:gdLst>
              <a:gd name="connsiteX0" fmla="*/ 7143 w 180975"/>
              <a:gd name="connsiteY0" fmla="*/ 7144 h 209550"/>
              <a:gd name="connsiteX1" fmla="*/ 176212 w 180975"/>
              <a:gd name="connsiteY1" fmla="*/ 7144 h 209550"/>
              <a:gd name="connsiteX2" fmla="*/ 176212 w 180975"/>
              <a:gd name="connsiteY2" fmla="*/ 209741 h 209550"/>
              <a:gd name="connsiteX3" fmla="*/ 7143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3" y="7144"/>
                </a:moveTo>
                <a:lnTo>
                  <a:pt x="176212" y="7144"/>
                </a:lnTo>
                <a:lnTo>
                  <a:pt x="176212" y="209741"/>
                </a:lnTo>
                <a:lnTo>
                  <a:pt x="7143" y="209741"/>
                </a:lnTo>
                <a:close/>
              </a:path>
            </a:pathLst>
          </a:custGeom>
          <a:solidFill>
            <a:srgbClr val="FAD186"/>
          </a:solidFill>
          <a:ln w="9525" cap="flat">
            <a:noFill/>
            <a:prstDash val="solid"/>
            <a:miter/>
          </a:ln>
        </p:spPr>
        <p:txBody>
          <a:bodyPr rtlCol="0" anchor="ctr"/>
          <a:lstStyle/>
          <a:p>
            <a:endParaRPr lang="en-US"/>
          </a:p>
        </p:txBody>
      </p:sp>
      <p:sp>
        <p:nvSpPr>
          <p:cNvPr id="935" name="Freeform: Shape 934">
            <a:extLst>
              <a:ext uri="{FF2B5EF4-FFF2-40B4-BE49-F238E27FC236}">
                <a16:creationId xmlns:a16="http://schemas.microsoft.com/office/drawing/2014/main" id="{A9FA057D-5010-426E-AB1A-6113A8E5D630}"/>
              </a:ext>
            </a:extLst>
          </p:cNvPr>
          <p:cNvSpPr/>
          <p:nvPr/>
        </p:nvSpPr>
        <p:spPr>
          <a:xfrm>
            <a:off x="15454087" y="4000772"/>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E9B964"/>
          </a:solidFill>
          <a:ln w="9525" cap="flat">
            <a:noFill/>
            <a:prstDash val="solid"/>
            <a:miter/>
          </a:ln>
        </p:spPr>
        <p:txBody>
          <a:bodyPr rtlCol="0" anchor="ctr"/>
          <a:lstStyle/>
          <a:p>
            <a:endParaRPr lang="en-US"/>
          </a:p>
        </p:txBody>
      </p:sp>
      <p:sp>
        <p:nvSpPr>
          <p:cNvPr id="936" name="Freeform: Shape 935">
            <a:extLst>
              <a:ext uri="{FF2B5EF4-FFF2-40B4-BE49-F238E27FC236}">
                <a16:creationId xmlns:a16="http://schemas.microsoft.com/office/drawing/2014/main" id="{EF86937D-9C72-4400-91E3-D9CA5BBC6EE3}"/>
              </a:ext>
            </a:extLst>
          </p:cNvPr>
          <p:cNvSpPr/>
          <p:nvPr/>
        </p:nvSpPr>
        <p:spPr>
          <a:xfrm>
            <a:off x="15892382" y="4000772"/>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B68B40"/>
          </a:solidFill>
          <a:ln w="9525" cap="flat">
            <a:noFill/>
            <a:prstDash val="solid"/>
            <a:miter/>
          </a:ln>
        </p:spPr>
        <p:txBody>
          <a:bodyPr rtlCol="0" anchor="ctr"/>
          <a:lstStyle/>
          <a:p>
            <a:endParaRPr lang="en-US"/>
          </a:p>
        </p:txBody>
      </p:sp>
      <p:sp>
        <p:nvSpPr>
          <p:cNvPr id="937" name="Freeform: Shape 936">
            <a:extLst>
              <a:ext uri="{FF2B5EF4-FFF2-40B4-BE49-F238E27FC236}">
                <a16:creationId xmlns:a16="http://schemas.microsoft.com/office/drawing/2014/main" id="{69B2E3BA-F964-4753-8FCE-E016601A0925}"/>
              </a:ext>
            </a:extLst>
          </p:cNvPr>
          <p:cNvSpPr/>
          <p:nvPr/>
        </p:nvSpPr>
        <p:spPr>
          <a:xfrm>
            <a:off x="16415175" y="4000772"/>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B68B40"/>
          </a:solidFill>
          <a:ln w="9525" cap="flat">
            <a:noFill/>
            <a:prstDash val="solid"/>
            <a:miter/>
          </a:ln>
        </p:spPr>
        <p:txBody>
          <a:bodyPr rtlCol="0" anchor="ctr"/>
          <a:lstStyle/>
          <a:p>
            <a:endParaRPr lang="en-US"/>
          </a:p>
        </p:txBody>
      </p:sp>
      <p:sp>
        <p:nvSpPr>
          <p:cNvPr id="938" name="Freeform: Shape 937">
            <a:extLst>
              <a:ext uri="{FF2B5EF4-FFF2-40B4-BE49-F238E27FC236}">
                <a16:creationId xmlns:a16="http://schemas.microsoft.com/office/drawing/2014/main" id="{1C20F108-240B-4331-8989-516D36782C0B}"/>
              </a:ext>
            </a:extLst>
          </p:cNvPr>
          <p:cNvSpPr/>
          <p:nvPr/>
        </p:nvSpPr>
        <p:spPr>
          <a:xfrm>
            <a:off x="14241032" y="4000772"/>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FAD186"/>
          </a:solidFill>
          <a:ln w="9525" cap="flat">
            <a:noFill/>
            <a:prstDash val="solid"/>
            <a:miter/>
          </a:ln>
        </p:spPr>
        <p:txBody>
          <a:bodyPr rtlCol="0" anchor="ctr"/>
          <a:lstStyle/>
          <a:p>
            <a:endParaRPr lang="en-US"/>
          </a:p>
        </p:txBody>
      </p:sp>
      <p:sp>
        <p:nvSpPr>
          <p:cNvPr id="939" name="Freeform: Shape 938">
            <a:extLst>
              <a:ext uri="{FF2B5EF4-FFF2-40B4-BE49-F238E27FC236}">
                <a16:creationId xmlns:a16="http://schemas.microsoft.com/office/drawing/2014/main" id="{770E3D3B-3BE9-4319-8B35-9564A63C2FC0}"/>
              </a:ext>
            </a:extLst>
          </p:cNvPr>
          <p:cNvSpPr/>
          <p:nvPr/>
        </p:nvSpPr>
        <p:spPr>
          <a:xfrm>
            <a:off x="15454944" y="4000772"/>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E9B65C"/>
          </a:solidFill>
          <a:ln w="9525" cap="flat">
            <a:noFill/>
            <a:prstDash val="solid"/>
            <a:miter/>
          </a:ln>
        </p:spPr>
        <p:txBody>
          <a:bodyPr rtlCol="0" anchor="ctr"/>
          <a:lstStyle/>
          <a:p>
            <a:endParaRPr lang="en-US"/>
          </a:p>
        </p:txBody>
      </p:sp>
      <p:sp>
        <p:nvSpPr>
          <p:cNvPr id="940" name="Freeform: Shape 939">
            <a:extLst>
              <a:ext uri="{FF2B5EF4-FFF2-40B4-BE49-F238E27FC236}">
                <a16:creationId xmlns:a16="http://schemas.microsoft.com/office/drawing/2014/main" id="{F9BA8B4A-E7D0-4C4B-868A-CBB9C6E780D9}"/>
              </a:ext>
            </a:extLst>
          </p:cNvPr>
          <p:cNvSpPr/>
          <p:nvPr/>
        </p:nvSpPr>
        <p:spPr>
          <a:xfrm>
            <a:off x="15976879" y="4000772"/>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941" name="Freeform: Shape 940">
            <a:extLst>
              <a:ext uri="{FF2B5EF4-FFF2-40B4-BE49-F238E27FC236}">
                <a16:creationId xmlns:a16="http://schemas.microsoft.com/office/drawing/2014/main" id="{4ABAFD03-24FD-4B4D-BE8D-B24D2C0DA115}"/>
              </a:ext>
            </a:extLst>
          </p:cNvPr>
          <p:cNvSpPr/>
          <p:nvPr/>
        </p:nvSpPr>
        <p:spPr>
          <a:xfrm>
            <a:off x="16499767" y="4000772"/>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942" name="Freeform: Shape 941">
            <a:extLst>
              <a:ext uri="{FF2B5EF4-FFF2-40B4-BE49-F238E27FC236}">
                <a16:creationId xmlns:a16="http://schemas.microsoft.com/office/drawing/2014/main" id="{CB7541E6-4633-483E-8205-5E9EBF2FF5E6}"/>
              </a:ext>
            </a:extLst>
          </p:cNvPr>
          <p:cNvSpPr/>
          <p:nvPr/>
        </p:nvSpPr>
        <p:spPr>
          <a:xfrm>
            <a:off x="15454087" y="3763858"/>
            <a:ext cx="1228867" cy="28578"/>
          </a:xfrm>
          <a:custGeom>
            <a:avLst/>
            <a:gdLst>
              <a:gd name="connsiteX0" fmla="*/ 7144 w 1228725"/>
              <a:gd name="connsiteY0" fmla="*/ 7144 h 28575"/>
              <a:gd name="connsiteX1" fmla="*/ 1221868 w 1228725"/>
              <a:gd name="connsiteY1" fmla="*/ 7144 h 28575"/>
              <a:gd name="connsiteX2" fmla="*/ 1221868 w 1228725"/>
              <a:gd name="connsiteY2" fmla="*/ 24288 h 28575"/>
              <a:gd name="connsiteX3" fmla="*/ 7144 w 1228725"/>
              <a:gd name="connsiteY3" fmla="*/ 24288 h 28575"/>
            </a:gdLst>
            <a:ahLst/>
            <a:cxnLst>
              <a:cxn ang="0">
                <a:pos x="connsiteX0" y="connsiteY0"/>
              </a:cxn>
              <a:cxn ang="0">
                <a:pos x="connsiteX1" y="connsiteY1"/>
              </a:cxn>
              <a:cxn ang="0">
                <a:pos x="connsiteX2" y="connsiteY2"/>
              </a:cxn>
              <a:cxn ang="0">
                <a:pos x="connsiteX3" y="connsiteY3"/>
              </a:cxn>
            </a:cxnLst>
            <a:rect l="l" t="t" r="r" b="b"/>
            <a:pathLst>
              <a:path w="1228725" h="28575">
                <a:moveTo>
                  <a:pt x="7144" y="7144"/>
                </a:moveTo>
                <a:lnTo>
                  <a:pt x="1221868" y="7144"/>
                </a:lnTo>
                <a:lnTo>
                  <a:pt x="1221868" y="24288"/>
                </a:lnTo>
                <a:lnTo>
                  <a:pt x="7144" y="24288"/>
                </a:lnTo>
                <a:close/>
              </a:path>
            </a:pathLst>
          </a:custGeom>
          <a:solidFill>
            <a:srgbClr val="B68B40"/>
          </a:solidFill>
          <a:ln w="9525" cap="flat">
            <a:noFill/>
            <a:prstDash val="solid"/>
            <a:miter/>
          </a:ln>
        </p:spPr>
        <p:txBody>
          <a:bodyPr rtlCol="0" anchor="ctr"/>
          <a:lstStyle/>
          <a:p>
            <a:endParaRPr lang="en-US"/>
          </a:p>
        </p:txBody>
      </p:sp>
      <p:sp>
        <p:nvSpPr>
          <p:cNvPr id="943" name="Freeform: Shape 942">
            <a:extLst>
              <a:ext uri="{FF2B5EF4-FFF2-40B4-BE49-F238E27FC236}">
                <a16:creationId xmlns:a16="http://schemas.microsoft.com/office/drawing/2014/main" id="{45E8525E-5690-4437-8428-C105CABC6EDC}"/>
              </a:ext>
            </a:extLst>
          </p:cNvPr>
          <p:cNvSpPr/>
          <p:nvPr/>
        </p:nvSpPr>
        <p:spPr>
          <a:xfrm>
            <a:off x="14494713" y="3858072"/>
            <a:ext cx="1933799" cy="133365"/>
          </a:xfrm>
          <a:custGeom>
            <a:avLst/>
            <a:gdLst>
              <a:gd name="connsiteX0" fmla="*/ 7144 w 1933575"/>
              <a:gd name="connsiteY0" fmla="*/ 7144 h 133350"/>
              <a:gd name="connsiteX1" fmla="*/ 1927479 w 1933575"/>
              <a:gd name="connsiteY1" fmla="*/ 7144 h 133350"/>
              <a:gd name="connsiteX2" fmla="*/ 1927479 w 1933575"/>
              <a:gd name="connsiteY2" fmla="*/ 132683 h 133350"/>
              <a:gd name="connsiteX3" fmla="*/ 7144 w 1933575"/>
              <a:gd name="connsiteY3" fmla="*/ 132683 h 133350"/>
            </a:gdLst>
            <a:ahLst/>
            <a:cxnLst>
              <a:cxn ang="0">
                <a:pos x="connsiteX0" y="connsiteY0"/>
              </a:cxn>
              <a:cxn ang="0">
                <a:pos x="connsiteX1" y="connsiteY1"/>
              </a:cxn>
              <a:cxn ang="0">
                <a:pos x="connsiteX2" y="connsiteY2"/>
              </a:cxn>
              <a:cxn ang="0">
                <a:pos x="connsiteX3" y="connsiteY3"/>
              </a:cxn>
            </a:cxnLst>
            <a:rect l="l" t="t" r="r" b="b"/>
            <a:pathLst>
              <a:path w="1933575" h="133350">
                <a:moveTo>
                  <a:pt x="7144" y="7144"/>
                </a:moveTo>
                <a:lnTo>
                  <a:pt x="1927479" y="7144"/>
                </a:lnTo>
                <a:lnTo>
                  <a:pt x="1927479" y="132683"/>
                </a:lnTo>
                <a:lnTo>
                  <a:pt x="7144" y="132683"/>
                </a:lnTo>
                <a:close/>
              </a:path>
            </a:pathLst>
          </a:custGeom>
          <a:solidFill>
            <a:srgbClr val="6E562C">
              <a:alpha val="80000"/>
            </a:srgbClr>
          </a:solidFill>
          <a:ln w="9525" cap="flat">
            <a:noFill/>
            <a:prstDash val="solid"/>
            <a:miter/>
          </a:ln>
        </p:spPr>
        <p:txBody>
          <a:bodyPr rtlCol="0" anchor="ctr"/>
          <a:lstStyle/>
          <a:p>
            <a:endParaRPr lang="en-US"/>
          </a:p>
        </p:txBody>
      </p:sp>
      <p:sp>
        <p:nvSpPr>
          <p:cNvPr id="944" name="Freeform: Shape 943">
            <a:extLst>
              <a:ext uri="{FF2B5EF4-FFF2-40B4-BE49-F238E27FC236}">
                <a16:creationId xmlns:a16="http://schemas.microsoft.com/office/drawing/2014/main" id="{EA9B0AA3-38AE-433E-83DD-E0E16C6DCF5F}"/>
              </a:ext>
            </a:extLst>
          </p:cNvPr>
          <p:cNvSpPr/>
          <p:nvPr/>
        </p:nvSpPr>
        <p:spPr>
          <a:xfrm>
            <a:off x="14241032" y="3763858"/>
            <a:ext cx="1219341" cy="28578"/>
          </a:xfrm>
          <a:custGeom>
            <a:avLst/>
            <a:gdLst>
              <a:gd name="connsiteX0" fmla="*/ 7144 w 1219200"/>
              <a:gd name="connsiteY0" fmla="*/ 7144 h 28575"/>
              <a:gd name="connsiteX1" fmla="*/ 1220916 w 1219200"/>
              <a:gd name="connsiteY1" fmla="*/ 7144 h 28575"/>
              <a:gd name="connsiteX2" fmla="*/ 1220916 w 1219200"/>
              <a:gd name="connsiteY2" fmla="*/ 24288 h 28575"/>
              <a:gd name="connsiteX3" fmla="*/ 7144 w 1219200"/>
              <a:gd name="connsiteY3" fmla="*/ 24288 h 28575"/>
            </a:gdLst>
            <a:ahLst/>
            <a:cxnLst>
              <a:cxn ang="0">
                <a:pos x="connsiteX0" y="connsiteY0"/>
              </a:cxn>
              <a:cxn ang="0">
                <a:pos x="connsiteX1" y="connsiteY1"/>
              </a:cxn>
              <a:cxn ang="0">
                <a:pos x="connsiteX2" y="connsiteY2"/>
              </a:cxn>
              <a:cxn ang="0">
                <a:pos x="connsiteX3" y="connsiteY3"/>
              </a:cxn>
            </a:cxnLst>
            <a:rect l="l" t="t" r="r" b="b"/>
            <a:pathLst>
              <a:path w="1219200" h="28575">
                <a:moveTo>
                  <a:pt x="7144" y="7144"/>
                </a:moveTo>
                <a:lnTo>
                  <a:pt x="1220916" y="7144"/>
                </a:lnTo>
                <a:lnTo>
                  <a:pt x="1220916" y="24288"/>
                </a:lnTo>
                <a:lnTo>
                  <a:pt x="7144" y="24288"/>
                </a:lnTo>
                <a:close/>
              </a:path>
            </a:pathLst>
          </a:custGeom>
          <a:solidFill>
            <a:srgbClr val="C59A50"/>
          </a:solidFill>
          <a:ln w="9525" cap="flat">
            <a:noFill/>
            <a:prstDash val="solid"/>
            <a:miter/>
          </a:ln>
        </p:spPr>
        <p:txBody>
          <a:bodyPr rtlCol="0" anchor="ctr"/>
          <a:lstStyle/>
          <a:p>
            <a:endParaRPr lang="en-US"/>
          </a:p>
        </p:txBody>
      </p:sp>
      <p:sp>
        <p:nvSpPr>
          <p:cNvPr id="945" name="Freeform: Shape 944">
            <a:extLst>
              <a:ext uri="{FF2B5EF4-FFF2-40B4-BE49-F238E27FC236}">
                <a16:creationId xmlns:a16="http://schemas.microsoft.com/office/drawing/2014/main" id="{753804EB-4ECA-4EFC-8352-0F30063AB974}"/>
              </a:ext>
            </a:extLst>
          </p:cNvPr>
          <p:cNvSpPr/>
          <p:nvPr/>
        </p:nvSpPr>
        <p:spPr>
          <a:xfrm>
            <a:off x="14325624" y="3781005"/>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C59A50"/>
          </a:solidFill>
          <a:ln w="9525" cap="flat">
            <a:noFill/>
            <a:prstDash val="solid"/>
            <a:miter/>
          </a:ln>
        </p:spPr>
        <p:txBody>
          <a:bodyPr rtlCol="0" anchor="ctr"/>
          <a:lstStyle/>
          <a:p>
            <a:endParaRPr lang="en-US"/>
          </a:p>
        </p:txBody>
      </p:sp>
      <p:sp>
        <p:nvSpPr>
          <p:cNvPr id="946" name="Freeform: Shape 945">
            <a:extLst>
              <a:ext uri="{FF2B5EF4-FFF2-40B4-BE49-F238E27FC236}">
                <a16:creationId xmlns:a16="http://schemas.microsoft.com/office/drawing/2014/main" id="{D9E4C739-C8AB-49A6-B9D4-75B9CA2FF6AF}"/>
              </a:ext>
            </a:extLst>
          </p:cNvPr>
          <p:cNvSpPr/>
          <p:nvPr/>
        </p:nvSpPr>
        <p:spPr>
          <a:xfrm>
            <a:off x="14848416" y="3781005"/>
            <a:ext cx="180996" cy="209574"/>
          </a:xfrm>
          <a:custGeom>
            <a:avLst/>
            <a:gdLst>
              <a:gd name="connsiteX0" fmla="*/ 7143 w 180975"/>
              <a:gd name="connsiteY0" fmla="*/ 7144 h 209550"/>
              <a:gd name="connsiteX1" fmla="*/ 176212 w 180975"/>
              <a:gd name="connsiteY1" fmla="*/ 7144 h 209550"/>
              <a:gd name="connsiteX2" fmla="*/ 176212 w 180975"/>
              <a:gd name="connsiteY2" fmla="*/ 209740 h 209550"/>
              <a:gd name="connsiteX3" fmla="*/ 7143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3" y="7144"/>
                </a:moveTo>
                <a:lnTo>
                  <a:pt x="176212" y="7144"/>
                </a:lnTo>
                <a:lnTo>
                  <a:pt x="176212" y="209740"/>
                </a:lnTo>
                <a:lnTo>
                  <a:pt x="7143" y="209740"/>
                </a:lnTo>
                <a:close/>
              </a:path>
            </a:pathLst>
          </a:custGeom>
          <a:solidFill>
            <a:srgbClr val="C59A50"/>
          </a:solidFill>
          <a:ln w="9525" cap="flat">
            <a:noFill/>
            <a:prstDash val="solid"/>
            <a:miter/>
          </a:ln>
        </p:spPr>
        <p:txBody>
          <a:bodyPr rtlCol="0" anchor="ctr"/>
          <a:lstStyle/>
          <a:p>
            <a:endParaRPr lang="en-US"/>
          </a:p>
        </p:txBody>
      </p:sp>
      <p:sp>
        <p:nvSpPr>
          <p:cNvPr id="947" name="Freeform: Shape 946">
            <a:extLst>
              <a:ext uri="{FF2B5EF4-FFF2-40B4-BE49-F238E27FC236}">
                <a16:creationId xmlns:a16="http://schemas.microsoft.com/office/drawing/2014/main" id="{F7EE10A5-83B0-4105-8FBB-30D9E7F0A85B}"/>
              </a:ext>
            </a:extLst>
          </p:cNvPr>
          <p:cNvSpPr/>
          <p:nvPr/>
        </p:nvSpPr>
        <p:spPr>
          <a:xfrm>
            <a:off x="14241032" y="3781005"/>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FAD186"/>
          </a:solidFill>
          <a:ln w="9525" cap="flat">
            <a:noFill/>
            <a:prstDash val="solid"/>
            <a:miter/>
          </a:ln>
        </p:spPr>
        <p:txBody>
          <a:bodyPr rtlCol="0" anchor="ctr"/>
          <a:lstStyle/>
          <a:p>
            <a:endParaRPr lang="en-US"/>
          </a:p>
        </p:txBody>
      </p:sp>
      <p:sp>
        <p:nvSpPr>
          <p:cNvPr id="948" name="Freeform: Shape 947">
            <a:extLst>
              <a:ext uri="{FF2B5EF4-FFF2-40B4-BE49-F238E27FC236}">
                <a16:creationId xmlns:a16="http://schemas.microsoft.com/office/drawing/2014/main" id="{ADE600F8-4350-412E-901F-31EF1F8024E9}"/>
              </a:ext>
            </a:extLst>
          </p:cNvPr>
          <p:cNvSpPr/>
          <p:nvPr/>
        </p:nvSpPr>
        <p:spPr>
          <a:xfrm>
            <a:off x="14763825" y="3781005"/>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FAD186"/>
          </a:solidFill>
          <a:ln w="9525" cap="flat">
            <a:noFill/>
            <a:prstDash val="solid"/>
            <a:miter/>
          </a:ln>
        </p:spPr>
        <p:txBody>
          <a:bodyPr rtlCol="0" anchor="ctr"/>
          <a:lstStyle/>
          <a:p>
            <a:endParaRPr lang="en-US"/>
          </a:p>
        </p:txBody>
      </p:sp>
      <p:sp>
        <p:nvSpPr>
          <p:cNvPr id="949" name="Freeform: Shape 948">
            <a:extLst>
              <a:ext uri="{FF2B5EF4-FFF2-40B4-BE49-F238E27FC236}">
                <a16:creationId xmlns:a16="http://schemas.microsoft.com/office/drawing/2014/main" id="{EE2BD048-9D6E-4B9C-BE68-6C3DA34297FB}"/>
              </a:ext>
            </a:extLst>
          </p:cNvPr>
          <p:cNvSpPr/>
          <p:nvPr/>
        </p:nvSpPr>
        <p:spPr>
          <a:xfrm>
            <a:off x="15286713" y="3781005"/>
            <a:ext cx="180996" cy="209574"/>
          </a:xfrm>
          <a:custGeom>
            <a:avLst/>
            <a:gdLst>
              <a:gd name="connsiteX0" fmla="*/ 7143 w 180975"/>
              <a:gd name="connsiteY0" fmla="*/ 7144 h 209550"/>
              <a:gd name="connsiteX1" fmla="*/ 176212 w 180975"/>
              <a:gd name="connsiteY1" fmla="*/ 7144 h 209550"/>
              <a:gd name="connsiteX2" fmla="*/ 176212 w 180975"/>
              <a:gd name="connsiteY2" fmla="*/ 209740 h 209550"/>
              <a:gd name="connsiteX3" fmla="*/ 7143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3" y="7144"/>
                </a:moveTo>
                <a:lnTo>
                  <a:pt x="176212" y="7144"/>
                </a:lnTo>
                <a:lnTo>
                  <a:pt x="176212" y="209740"/>
                </a:lnTo>
                <a:lnTo>
                  <a:pt x="7143" y="209740"/>
                </a:lnTo>
                <a:close/>
              </a:path>
            </a:pathLst>
          </a:custGeom>
          <a:solidFill>
            <a:srgbClr val="FAD186"/>
          </a:solidFill>
          <a:ln w="9525" cap="flat">
            <a:noFill/>
            <a:prstDash val="solid"/>
            <a:miter/>
          </a:ln>
        </p:spPr>
        <p:txBody>
          <a:bodyPr rtlCol="0" anchor="ctr"/>
          <a:lstStyle/>
          <a:p>
            <a:endParaRPr lang="en-US"/>
          </a:p>
        </p:txBody>
      </p:sp>
      <p:sp>
        <p:nvSpPr>
          <p:cNvPr id="950" name="Freeform: Shape 949">
            <a:extLst>
              <a:ext uri="{FF2B5EF4-FFF2-40B4-BE49-F238E27FC236}">
                <a16:creationId xmlns:a16="http://schemas.microsoft.com/office/drawing/2014/main" id="{FF963C55-05EB-4432-AB84-D8AF515796CE}"/>
              </a:ext>
            </a:extLst>
          </p:cNvPr>
          <p:cNvSpPr/>
          <p:nvPr/>
        </p:nvSpPr>
        <p:spPr>
          <a:xfrm>
            <a:off x="15454087" y="3781005"/>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E9B964"/>
          </a:solidFill>
          <a:ln w="9525" cap="flat">
            <a:noFill/>
            <a:prstDash val="solid"/>
            <a:miter/>
          </a:ln>
        </p:spPr>
        <p:txBody>
          <a:bodyPr rtlCol="0" anchor="ctr"/>
          <a:lstStyle/>
          <a:p>
            <a:endParaRPr lang="en-US"/>
          </a:p>
        </p:txBody>
      </p:sp>
      <p:sp>
        <p:nvSpPr>
          <p:cNvPr id="951" name="Freeform: Shape 950">
            <a:extLst>
              <a:ext uri="{FF2B5EF4-FFF2-40B4-BE49-F238E27FC236}">
                <a16:creationId xmlns:a16="http://schemas.microsoft.com/office/drawing/2014/main" id="{31DAC5D6-805C-42A9-A27C-C19C0C5CAE05}"/>
              </a:ext>
            </a:extLst>
          </p:cNvPr>
          <p:cNvSpPr/>
          <p:nvPr/>
        </p:nvSpPr>
        <p:spPr>
          <a:xfrm>
            <a:off x="15892382" y="3781005"/>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B68B40"/>
          </a:solidFill>
          <a:ln w="9525" cap="flat">
            <a:noFill/>
            <a:prstDash val="solid"/>
            <a:miter/>
          </a:ln>
        </p:spPr>
        <p:txBody>
          <a:bodyPr rtlCol="0" anchor="ctr"/>
          <a:lstStyle/>
          <a:p>
            <a:endParaRPr lang="en-US"/>
          </a:p>
        </p:txBody>
      </p:sp>
      <p:sp>
        <p:nvSpPr>
          <p:cNvPr id="952" name="Freeform: Shape 951">
            <a:extLst>
              <a:ext uri="{FF2B5EF4-FFF2-40B4-BE49-F238E27FC236}">
                <a16:creationId xmlns:a16="http://schemas.microsoft.com/office/drawing/2014/main" id="{BDC621E1-5859-4311-8656-749D7A42AABD}"/>
              </a:ext>
            </a:extLst>
          </p:cNvPr>
          <p:cNvSpPr/>
          <p:nvPr/>
        </p:nvSpPr>
        <p:spPr>
          <a:xfrm>
            <a:off x="16415175" y="3781005"/>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B68B40"/>
          </a:solidFill>
          <a:ln w="9525" cap="flat">
            <a:noFill/>
            <a:prstDash val="solid"/>
            <a:miter/>
          </a:ln>
        </p:spPr>
        <p:txBody>
          <a:bodyPr rtlCol="0" anchor="ctr"/>
          <a:lstStyle/>
          <a:p>
            <a:endParaRPr lang="en-US"/>
          </a:p>
        </p:txBody>
      </p:sp>
      <p:sp>
        <p:nvSpPr>
          <p:cNvPr id="953" name="Freeform: Shape 952">
            <a:extLst>
              <a:ext uri="{FF2B5EF4-FFF2-40B4-BE49-F238E27FC236}">
                <a16:creationId xmlns:a16="http://schemas.microsoft.com/office/drawing/2014/main" id="{C518F074-F0F9-4EF6-AFD4-CB1042FDD855}"/>
              </a:ext>
            </a:extLst>
          </p:cNvPr>
          <p:cNvSpPr/>
          <p:nvPr/>
        </p:nvSpPr>
        <p:spPr>
          <a:xfrm>
            <a:off x="14241032" y="3781005"/>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FAD186"/>
          </a:solidFill>
          <a:ln w="9525" cap="flat">
            <a:noFill/>
            <a:prstDash val="solid"/>
            <a:miter/>
          </a:ln>
        </p:spPr>
        <p:txBody>
          <a:bodyPr rtlCol="0" anchor="ctr"/>
          <a:lstStyle/>
          <a:p>
            <a:endParaRPr lang="en-US"/>
          </a:p>
        </p:txBody>
      </p:sp>
      <p:sp>
        <p:nvSpPr>
          <p:cNvPr id="954" name="Freeform: Shape 953">
            <a:extLst>
              <a:ext uri="{FF2B5EF4-FFF2-40B4-BE49-F238E27FC236}">
                <a16:creationId xmlns:a16="http://schemas.microsoft.com/office/drawing/2014/main" id="{2C079FB9-B7FD-46C0-899E-B5C000A63C85}"/>
              </a:ext>
            </a:extLst>
          </p:cNvPr>
          <p:cNvSpPr/>
          <p:nvPr/>
        </p:nvSpPr>
        <p:spPr>
          <a:xfrm>
            <a:off x="15454944" y="3781005"/>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E9B65C"/>
          </a:solidFill>
          <a:ln w="9525" cap="flat">
            <a:noFill/>
            <a:prstDash val="solid"/>
            <a:miter/>
          </a:ln>
        </p:spPr>
        <p:txBody>
          <a:bodyPr rtlCol="0" anchor="ctr"/>
          <a:lstStyle/>
          <a:p>
            <a:endParaRPr lang="en-US"/>
          </a:p>
        </p:txBody>
      </p:sp>
      <p:sp>
        <p:nvSpPr>
          <p:cNvPr id="955" name="Freeform: Shape 954">
            <a:extLst>
              <a:ext uri="{FF2B5EF4-FFF2-40B4-BE49-F238E27FC236}">
                <a16:creationId xmlns:a16="http://schemas.microsoft.com/office/drawing/2014/main" id="{9BC4615D-1EF2-4365-83C2-ACD12D4B1D1C}"/>
              </a:ext>
            </a:extLst>
          </p:cNvPr>
          <p:cNvSpPr/>
          <p:nvPr/>
        </p:nvSpPr>
        <p:spPr>
          <a:xfrm>
            <a:off x="15976879" y="3781005"/>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E9B65C"/>
          </a:solidFill>
          <a:ln w="9525" cap="flat">
            <a:noFill/>
            <a:prstDash val="solid"/>
            <a:miter/>
          </a:ln>
        </p:spPr>
        <p:txBody>
          <a:bodyPr rtlCol="0" anchor="ctr"/>
          <a:lstStyle/>
          <a:p>
            <a:endParaRPr lang="en-US"/>
          </a:p>
        </p:txBody>
      </p:sp>
      <p:sp>
        <p:nvSpPr>
          <p:cNvPr id="956" name="Freeform: Shape 955">
            <a:extLst>
              <a:ext uri="{FF2B5EF4-FFF2-40B4-BE49-F238E27FC236}">
                <a16:creationId xmlns:a16="http://schemas.microsoft.com/office/drawing/2014/main" id="{8525ABEB-CCB3-4690-AC96-3937B39906B1}"/>
              </a:ext>
            </a:extLst>
          </p:cNvPr>
          <p:cNvSpPr/>
          <p:nvPr/>
        </p:nvSpPr>
        <p:spPr>
          <a:xfrm>
            <a:off x="16499767" y="3781005"/>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E9B65C"/>
          </a:solidFill>
          <a:ln w="9525" cap="flat">
            <a:noFill/>
            <a:prstDash val="solid"/>
            <a:miter/>
          </a:ln>
        </p:spPr>
        <p:txBody>
          <a:bodyPr rtlCol="0" anchor="ctr"/>
          <a:lstStyle/>
          <a:p>
            <a:endParaRPr lang="en-US"/>
          </a:p>
        </p:txBody>
      </p:sp>
      <p:sp>
        <p:nvSpPr>
          <p:cNvPr id="957" name="Freeform: Shape 956">
            <a:extLst>
              <a:ext uri="{FF2B5EF4-FFF2-40B4-BE49-F238E27FC236}">
                <a16:creationId xmlns:a16="http://schemas.microsoft.com/office/drawing/2014/main" id="{E0052945-2D3D-482C-9BEE-3BF57D16D7CD}"/>
              </a:ext>
            </a:extLst>
          </p:cNvPr>
          <p:cNvSpPr/>
          <p:nvPr/>
        </p:nvSpPr>
        <p:spPr>
          <a:xfrm>
            <a:off x="15454087" y="3544092"/>
            <a:ext cx="1228867" cy="28578"/>
          </a:xfrm>
          <a:custGeom>
            <a:avLst/>
            <a:gdLst>
              <a:gd name="connsiteX0" fmla="*/ 7144 w 1228725"/>
              <a:gd name="connsiteY0" fmla="*/ 7144 h 28575"/>
              <a:gd name="connsiteX1" fmla="*/ 1221868 w 1228725"/>
              <a:gd name="connsiteY1" fmla="*/ 7144 h 28575"/>
              <a:gd name="connsiteX2" fmla="*/ 1221868 w 1228725"/>
              <a:gd name="connsiteY2" fmla="*/ 24289 h 28575"/>
              <a:gd name="connsiteX3" fmla="*/ 7144 w 1228725"/>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28725" h="28575">
                <a:moveTo>
                  <a:pt x="7144" y="7144"/>
                </a:moveTo>
                <a:lnTo>
                  <a:pt x="1221868" y="7144"/>
                </a:lnTo>
                <a:lnTo>
                  <a:pt x="1221868" y="24289"/>
                </a:lnTo>
                <a:lnTo>
                  <a:pt x="7144" y="24289"/>
                </a:lnTo>
                <a:close/>
              </a:path>
            </a:pathLst>
          </a:custGeom>
          <a:solidFill>
            <a:srgbClr val="B68B40"/>
          </a:solidFill>
          <a:ln w="9525"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FAA20067-D8BD-449B-B24C-39E9A725EDA2}"/>
              </a:ext>
            </a:extLst>
          </p:cNvPr>
          <p:cNvSpPr/>
          <p:nvPr/>
        </p:nvSpPr>
        <p:spPr>
          <a:xfrm>
            <a:off x="14494713" y="3638304"/>
            <a:ext cx="1933799" cy="133365"/>
          </a:xfrm>
          <a:custGeom>
            <a:avLst/>
            <a:gdLst>
              <a:gd name="connsiteX0" fmla="*/ 7144 w 1933575"/>
              <a:gd name="connsiteY0" fmla="*/ 7144 h 133350"/>
              <a:gd name="connsiteX1" fmla="*/ 1927479 w 1933575"/>
              <a:gd name="connsiteY1" fmla="*/ 7144 h 133350"/>
              <a:gd name="connsiteX2" fmla="*/ 1927479 w 1933575"/>
              <a:gd name="connsiteY2" fmla="*/ 132683 h 133350"/>
              <a:gd name="connsiteX3" fmla="*/ 7144 w 1933575"/>
              <a:gd name="connsiteY3" fmla="*/ 132683 h 133350"/>
            </a:gdLst>
            <a:ahLst/>
            <a:cxnLst>
              <a:cxn ang="0">
                <a:pos x="connsiteX0" y="connsiteY0"/>
              </a:cxn>
              <a:cxn ang="0">
                <a:pos x="connsiteX1" y="connsiteY1"/>
              </a:cxn>
              <a:cxn ang="0">
                <a:pos x="connsiteX2" y="connsiteY2"/>
              </a:cxn>
              <a:cxn ang="0">
                <a:pos x="connsiteX3" y="connsiteY3"/>
              </a:cxn>
            </a:cxnLst>
            <a:rect l="l" t="t" r="r" b="b"/>
            <a:pathLst>
              <a:path w="1933575" h="133350">
                <a:moveTo>
                  <a:pt x="7144" y="7144"/>
                </a:moveTo>
                <a:lnTo>
                  <a:pt x="1927479" y="7144"/>
                </a:lnTo>
                <a:lnTo>
                  <a:pt x="1927479" y="132683"/>
                </a:lnTo>
                <a:lnTo>
                  <a:pt x="7144" y="132683"/>
                </a:lnTo>
                <a:close/>
              </a:path>
            </a:pathLst>
          </a:custGeom>
          <a:solidFill>
            <a:srgbClr val="6E562C">
              <a:alpha val="80000"/>
            </a:srgbClr>
          </a:solidFill>
          <a:ln w="9525" cap="flat">
            <a:noFill/>
            <a:prstDash val="solid"/>
            <a:miter/>
          </a:ln>
        </p:spPr>
        <p:txBody>
          <a:bodyPr rtlCol="0" anchor="ctr"/>
          <a:lstStyle/>
          <a:p>
            <a:endParaRPr lang="en-US"/>
          </a:p>
        </p:txBody>
      </p:sp>
      <p:sp>
        <p:nvSpPr>
          <p:cNvPr id="959" name="Freeform: Shape 958">
            <a:extLst>
              <a:ext uri="{FF2B5EF4-FFF2-40B4-BE49-F238E27FC236}">
                <a16:creationId xmlns:a16="http://schemas.microsoft.com/office/drawing/2014/main" id="{2571680F-0381-43D9-A859-8324523467FB}"/>
              </a:ext>
            </a:extLst>
          </p:cNvPr>
          <p:cNvSpPr/>
          <p:nvPr/>
        </p:nvSpPr>
        <p:spPr>
          <a:xfrm>
            <a:off x="14241032" y="3544092"/>
            <a:ext cx="1219341" cy="28578"/>
          </a:xfrm>
          <a:custGeom>
            <a:avLst/>
            <a:gdLst>
              <a:gd name="connsiteX0" fmla="*/ 7144 w 1219200"/>
              <a:gd name="connsiteY0" fmla="*/ 7144 h 28575"/>
              <a:gd name="connsiteX1" fmla="*/ 1220916 w 1219200"/>
              <a:gd name="connsiteY1" fmla="*/ 7144 h 28575"/>
              <a:gd name="connsiteX2" fmla="*/ 1220916 w 1219200"/>
              <a:gd name="connsiteY2" fmla="*/ 24289 h 28575"/>
              <a:gd name="connsiteX3" fmla="*/ 7144 w 1219200"/>
              <a:gd name="connsiteY3" fmla="*/ 24289 h 28575"/>
            </a:gdLst>
            <a:ahLst/>
            <a:cxnLst>
              <a:cxn ang="0">
                <a:pos x="connsiteX0" y="connsiteY0"/>
              </a:cxn>
              <a:cxn ang="0">
                <a:pos x="connsiteX1" y="connsiteY1"/>
              </a:cxn>
              <a:cxn ang="0">
                <a:pos x="connsiteX2" y="connsiteY2"/>
              </a:cxn>
              <a:cxn ang="0">
                <a:pos x="connsiteX3" y="connsiteY3"/>
              </a:cxn>
            </a:cxnLst>
            <a:rect l="l" t="t" r="r" b="b"/>
            <a:pathLst>
              <a:path w="1219200" h="28575">
                <a:moveTo>
                  <a:pt x="7144" y="7144"/>
                </a:moveTo>
                <a:lnTo>
                  <a:pt x="1220916" y="7144"/>
                </a:lnTo>
                <a:lnTo>
                  <a:pt x="1220916" y="24289"/>
                </a:lnTo>
                <a:lnTo>
                  <a:pt x="7144" y="24289"/>
                </a:lnTo>
                <a:close/>
              </a:path>
            </a:pathLst>
          </a:custGeom>
          <a:solidFill>
            <a:srgbClr val="C59A50"/>
          </a:solidFill>
          <a:ln w="9525"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DA02B8B3-2AB0-4092-898C-24A962D2800A}"/>
              </a:ext>
            </a:extLst>
          </p:cNvPr>
          <p:cNvSpPr/>
          <p:nvPr/>
        </p:nvSpPr>
        <p:spPr>
          <a:xfrm>
            <a:off x="14325624" y="3561238"/>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C59A50"/>
          </a:solidFill>
          <a:ln w="9525"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7477E9CC-412B-4241-927C-DD94509540E8}"/>
              </a:ext>
            </a:extLst>
          </p:cNvPr>
          <p:cNvSpPr/>
          <p:nvPr/>
        </p:nvSpPr>
        <p:spPr>
          <a:xfrm>
            <a:off x="14848416" y="3561238"/>
            <a:ext cx="180996" cy="209574"/>
          </a:xfrm>
          <a:custGeom>
            <a:avLst/>
            <a:gdLst>
              <a:gd name="connsiteX0" fmla="*/ 7143 w 180975"/>
              <a:gd name="connsiteY0" fmla="*/ 7144 h 209550"/>
              <a:gd name="connsiteX1" fmla="*/ 176212 w 180975"/>
              <a:gd name="connsiteY1" fmla="*/ 7144 h 209550"/>
              <a:gd name="connsiteX2" fmla="*/ 176212 w 180975"/>
              <a:gd name="connsiteY2" fmla="*/ 209740 h 209550"/>
              <a:gd name="connsiteX3" fmla="*/ 7143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3" y="7144"/>
                </a:moveTo>
                <a:lnTo>
                  <a:pt x="176212" y="7144"/>
                </a:lnTo>
                <a:lnTo>
                  <a:pt x="176212" y="209740"/>
                </a:lnTo>
                <a:lnTo>
                  <a:pt x="7143" y="209740"/>
                </a:lnTo>
                <a:close/>
              </a:path>
            </a:pathLst>
          </a:custGeom>
          <a:solidFill>
            <a:srgbClr val="C59A50"/>
          </a:solidFill>
          <a:ln w="9525"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3DE16447-42BA-47D6-8347-4B68B78B8C98}"/>
              </a:ext>
            </a:extLst>
          </p:cNvPr>
          <p:cNvSpPr/>
          <p:nvPr/>
        </p:nvSpPr>
        <p:spPr>
          <a:xfrm>
            <a:off x="14241032" y="3561238"/>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FAD186"/>
          </a:solidFill>
          <a:ln w="9525" cap="flat">
            <a:no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064054CE-7278-430C-A2FA-8B52BC46A7B6}"/>
              </a:ext>
            </a:extLst>
          </p:cNvPr>
          <p:cNvSpPr/>
          <p:nvPr/>
        </p:nvSpPr>
        <p:spPr>
          <a:xfrm>
            <a:off x="14763825" y="3561238"/>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FAD186"/>
          </a:solidFill>
          <a:ln w="9525"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9D55250B-3FDE-4107-8ABA-5615645764C7}"/>
              </a:ext>
            </a:extLst>
          </p:cNvPr>
          <p:cNvSpPr/>
          <p:nvPr/>
        </p:nvSpPr>
        <p:spPr>
          <a:xfrm>
            <a:off x="15286713" y="3561238"/>
            <a:ext cx="180996" cy="209574"/>
          </a:xfrm>
          <a:custGeom>
            <a:avLst/>
            <a:gdLst>
              <a:gd name="connsiteX0" fmla="*/ 7143 w 180975"/>
              <a:gd name="connsiteY0" fmla="*/ 7144 h 209550"/>
              <a:gd name="connsiteX1" fmla="*/ 176212 w 180975"/>
              <a:gd name="connsiteY1" fmla="*/ 7144 h 209550"/>
              <a:gd name="connsiteX2" fmla="*/ 176212 w 180975"/>
              <a:gd name="connsiteY2" fmla="*/ 209740 h 209550"/>
              <a:gd name="connsiteX3" fmla="*/ 7143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3" y="7144"/>
                </a:moveTo>
                <a:lnTo>
                  <a:pt x="176212" y="7144"/>
                </a:lnTo>
                <a:lnTo>
                  <a:pt x="176212" y="209740"/>
                </a:lnTo>
                <a:lnTo>
                  <a:pt x="7143" y="209740"/>
                </a:lnTo>
                <a:close/>
              </a:path>
            </a:pathLst>
          </a:custGeom>
          <a:solidFill>
            <a:srgbClr val="FAD186"/>
          </a:solidFill>
          <a:ln w="9525"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D3C6572A-6216-41E3-9216-8722EAC86406}"/>
              </a:ext>
            </a:extLst>
          </p:cNvPr>
          <p:cNvSpPr/>
          <p:nvPr/>
        </p:nvSpPr>
        <p:spPr>
          <a:xfrm>
            <a:off x="15454087" y="3561238"/>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E9B964"/>
          </a:solidFill>
          <a:ln w="9525"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7E3CEF87-2C16-48FF-96D5-2699F4A8A70E}"/>
              </a:ext>
            </a:extLst>
          </p:cNvPr>
          <p:cNvSpPr/>
          <p:nvPr/>
        </p:nvSpPr>
        <p:spPr>
          <a:xfrm>
            <a:off x="15892382" y="3561238"/>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B68B40"/>
          </a:solidFill>
          <a:ln w="9525"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23DA6AF2-0D78-4E6F-818D-6865F2D44EB9}"/>
              </a:ext>
            </a:extLst>
          </p:cNvPr>
          <p:cNvSpPr/>
          <p:nvPr/>
        </p:nvSpPr>
        <p:spPr>
          <a:xfrm>
            <a:off x="16415175" y="3561238"/>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B68B40"/>
          </a:solidFill>
          <a:ln w="9525"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4B32DF06-235D-46A8-A5AC-65446B0236AA}"/>
              </a:ext>
            </a:extLst>
          </p:cNvPr>
          <p:cNvSpPr/>
          <p:nvPr/>
        </p:nvSpPr>
        <p:spPr>
          <a:xfrm>
            <a:off x="14241032" y="3561238"/>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FAD186"/>
          </a:solidFill>
          <a:ln w="9525"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C93737F5-8BC7-4564-A968-9B8BB217AC03}"/>
              </a:ext>
            </a:extLst>
          </p:cNvPr>
          <p:cNvSpPr/>
          <p:nvPr/>
        </p:nvSpPr>
        <p:spPr>
          <a:xfrm>
            <a:off x="15454944" y="3561238"/>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E9B65C"/>
          </a:solidFill>
          <a:ln w="9525"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8E43FC18-45F6-4A18-BAC4-948242BE15E6}"/>
              </a:ext>
            </a:extLst>
          </p:cNvPr>
          <p:cNvSpPr/>
          <p:nvPr/>
        </p:nvSpPr>
        <p:spPr>
          <a:xfrm>
            <a:off x="15976879" y="3561238"/>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E9B65C"/>
          </a:solidFill>
          <a:ln w="9525"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7A053E72-1766-4B7C-A51C-984CB737641A}"/>
              </a:ext>
            </a:extLst>
          </p:cNvPr>
          <p:cNvSpPr/>
          <p:nvPr/>
        </p:nvSpPr>
        <p:spPr>
          <a:xfrm>
            <a:off x="16499767" y="3561238"/>
            <a:ext cx="180996" cy="209574"/>
          </a:xfrm>
          <a:custGeom>
            <a:avLst/>
            <a:gdLst>
              <a:gd name="connsiteX0" fmla="*/ 7144 w 180975"/>
              <a:gd name="connsiteY0" fmla="*/ 7144 h 209550"/>
              <a:gd name="connsiteX1" fmla="*/ 176213 w 180975"/>
              <a:gd name="connsiteY1" fmla="*/ 7144 h 209550"/>
              <a:gd name="connsiteX2" fmla="*/ 176213 w 180975"/>
              <a:gd name="connsiteY2" fmla="*/ 209740 h 209550"/>
              <a:gd name="connsiteX3" fmla="*/ 7144 w 180975"/>
              <a:gd name="connsiteY3" fmla="*/ 209740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0"/>
                </a:lnTo>
                <a:lnTo>
                  <a:pt x="7144" y="209740"/>
                </a:lnTo>
                <a:close/>
              </a:path>
            </a:pathLst>
          </a:custGeom>
          <a:solidFill>
            <a:srgbClr val="E9B65C"/>
          </a:solidFill>
          <a:ln w="9525"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D4DBA09A-5337-4B4F-A8CD-800355443CD4}"/>
              </a:ext>
            </a:extLst>
          </p:cNvPr>
          <p:cNvSpPr/>
          <p:nvPr/>
        </p:nvSpPr>
        <p:spPr>
          <a:xfrm>
            <a:off x="20957125" y="4779437"/>
            <a:ext cx="85735" cy="1848064"/>
          </a:xfrm>
          <a:custGeom>
            <a:avLst/>
            <a:gdLst>
              <a:gd name="connsiteX0" fmla="*/ 7143 w 85725"/>
              <a:gd name="connsiteY0" fmla="*/ 7144 h 1847850"/>
              <a:gd name="connsiteX1" fmla="*/ 78867 w 85725"/>
              <a:gd name="connsiteY1" fmla="*/ 7144 h 1847850"/>
              <a:gd name="connsiteX2" fmla="*/ 78867 w 85725"/>
              <a:gd name="connsiteY2" fmla="*/ 1846041 h 1847850"/>
              <a:gd name="connsiteX3" fmla="*/ 7143 w 85725"/>
              <a:gd name="connsiteY3" fmla="*/ 1846041 h 1847850"/>
            </a:gdLst>
            <a:ahLst/>
            <a:cxnLst>
              <a:cxn ang="0">
                <a:pos x="connsiteX0" y="connsiteY0"/>
              </a:cxn>
              <a:cxn ang="0">
                <a:pos x="connsiteX1" y="connsiteY1"/>
              </a:cxn>
              <a:cxn ang="0">
                <a:pos x="connsiteX2" y="connsiteY2"/>
              </a:cxn>
              <a:cxn ang="0">
                <a:pos x="connsiteX3" y="connsiteY3"/>
              </a:cxn>
            </a:cxnLst>
            <a:rect l="l" t="t" r="r" b="b"/>
            <a:pathLst>
              <a:path w="85725" h="1847850">
                <a:moveTo>
                  <a:pt x="7143" y="7144"/>
                </a:moveTo>
                <a:lnTo>
                  <a:pt x="78867" y="7144"/>
                </a:lnTo>
                <a:lnTo>
                  <a:pt x="78867" y="1846041"/>
                </a:lnTo>
                <a:lnTo>
                  <a:pt x="7143" y="1846041"/>
                </a:lnTo>
                <a:close/>
              </a:path>
            </a:pathLst>
          </a:custGeom>
          <a:solidFill>
            <a:srgbClr val="504639"/>
          </a:solidFill>
          <a:ln w="9525"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6AFEEF03-4A3A-4F12-BC6B-B55656F1D1DA}"/>
              </a:ext>
            </a:extLst>
          </p:cNvPr>
          <p:cNvSpPr/>
          <p:nvPr/>
        </p:nvSpPr>
        <p:spPr>
          <a:xfrm>
            <a:off x="19940309" y="4804108"/>
            <a:ext cx="85735" cy="1819486"/>
          </a:xfrm>
          <a:custGeom>
            <a:avLst/>
            <a:gdLst>
              <a:gd name="connsiteX0" fmla="*/ 7143 w 85725"/>
              <a:gd name="connsiteY0" fmla="*/ 7144 h 1819275"/>
              <a:gd name="connsiteX1" fmla="*/ 78867 w 85725"/>
              <a:gd name="connsiteY1" fmla="*/ 7144 h 1819275"/>
              <a:gd name="connsiteX2" fmla="*/ 78867 w 85725"/>
              <a:gd name="connsiteY2" fmla="*/ 1821466 h 1819275"/>
              <a:gd name="connsiteX3" fmla="*/ 7143 w 85725"/>
              <a:gd name="connsiteY3" fmla="*/ 1821466 h 1819275"/>
            </a:gdLst>
            <a:ahLst/>
            <a:cxnLst>
              <a:cxn ang="0">
                <a:pos x="connsiteX0" y="connsiteY0"/>
              </a:cxn>
              <a:cxn ang="0">
                <a:pos x="connsiteX1" y="connsiteY1"/>
              </a:cxn>
              <a:cxn ang="0">
                <a:pos x="connsiteX2" y="connsiteY2"/>
              </a:cxn>
              <a:cxn ang="0">
                <a:pos x="connsiteX3" y="connsiteY3"/>
              </a:cxn>
            </a:cxnLst>
            <a:rect l="l" t="t" r="r" b="b"/>
            <a:pathLst>
              <a:path w="85725" h="1819275">
                <a:moveTo>
                  <a:pt x="7143" y="7144"/>
                </a:moveTo>
                <a:lnTo>
                  <a:pt x="78867" y="7144"/>
                </a:lnTo>
                <a:lnTo>
                  <a:pt x="78867" y="1821466"/>
                </a:lnTo>
                <a:lnTo>
                  <a:pt x="7143" y="1821466"/>
                </a:lnTo>
                <a:close/>
              </a:path>
            </a:pathLst>
          </a:custGeom>
          <a:solidFill>
            <a:srgbClr val="504639"/>
          </a:solidFill>
          <a:ln w="9525"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8C5623E2-CAA5-4962-ADB3-FB98DAFA76DC}"/>
              </a:ext>
            </a:extLst>
          </p:cNvPr>
          <p:cNvSpPr/>
          <p:nvPr/>
        </p:nvSpPr>
        <p:spPr>
          <a:xfrm>
            <a:off x="19940309" y="4779437"/>
            <a:ext cx="1095502" cy="962136"/>
          </a:xfrm>
          <a:custGeom>
            <a:avLst/>
            <a:gdLst>
              <a:gd name="connsiteX0" fmla="*/ 47911 w 1095375"/>
              <a:gd name="connsiteY0" fmla="*/ 959358 h 962025"/>
              <a:gd name="connsiteX1" fmla="*/ 7144 w 1095375"/>
              <a:gd name="connsiteY1" fmla="*/ 893921 h 962025"/>
              <a:gd name="connsiteX2" fmla="*/ 1054798 w 1095375"/>
              <a:gd name="connsiteY2" fmla="*/ 7144 h 962025"/>
              <a:gd name="connsiteX3" fmla="*/ 1095566 w 1095375"/>
              <a:gd name="connsiteY3" fmla="*/ 72580 h 962025"/>
            </a:gdLst>
            <a:ahLst/>
            <a:cxnLst>
              <a:cxn ang="0">
                <a:pos x="connsiteX0" y="connsiteY0"/>
              </a:cxn>
              <a:cxn ang="0">
                <a:pos x="connsiteX1" y="connsiteY1"/>
              </a:cxn>
              <a:cxn ang="0">
                <a:pos x="connsiteX2" y="connsiteY2"/>
              </a:cxn>
              <a:cxn ang="0">
                <a:pos x="connsiteX3" y="connsiteY3"/>
              </a:cxn>
            </a:cxnLst>
            <a:rect l="l" t="t" r="r" b="b"/>
            <a:pathLst>
              <a:path w="1095375" h="962025">
                <a:moveTo>
                  <a:pt x="47911" y="959358"/>
                </a:moveTo>
                <a:lnTo>
                  <a:pt x="7144" y="893921"/>
                </a:lnTo>
                <a:lnTo>
                  <a:pt x="1054798" y="7144"/>
                </a:lnTo>
                <a:lnTo>
                  <a:pt x="1095566" y="72580"/>
                </a:lnTo>
                <a:close/>
              </a:path>
            </a:pathLst>
          </a:custGeom>
          <a:solidFill>
            <a:srgbClr val="504639"/>
          </a:solidFill>
          <a:ln w="9525"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E2761F4F-DDEE-4CE8-BD40-D440ABC71659}"/>
              </a:ext>
            </a:extLst>
          </p:cNvPr>
          <p:cNvSpPr/>
          <p:nvPr/>
        </p:nvSpPr>
        <p:spPr>
          <a:xfrm>
            <a:off x="19940309" y="5666316"/>
            <a:ext cx="1095502" cy="962136"/>
          </a:xfrm>
          <a:custGeom>
            <a:avLst/>
            <a:gdLst>
              <a:gd name="connsiteX0" fmla="*/ 1054798 w 1095375"/>
              <a:gd name="connsiteY0" fmla="*/ 959358 h 962025"/>
              <a:gd name="connsiteX1" fmla="*/ 7144 w 1095375"/>
              <a:gd name="connsiteY1" fmla="*/ 72580 h 962025"/>
              <a:gd name="connsiteX2" fmla="*/ 47911 w 1095375"/>
              <a:gd name="connsiteY2" fmla="*/ 7144 h 962025"/>
              <a:gd name="connsiteX3" fmla="*/ 1095566 w 1095375"/>
              <a:gd name="connsiteY3" fmla="*/ 893921 h 962025"/>
            </a:gdLst>
            <a:ahLst/>
            <a:cxnLst>
              <a:cxn ang="0">
                <a:pos x="connsiteX0" y="connsiteY0"/>
              </a:cxn>
              <a:cxn ang="0">
                <a:pos x="connsiteX1" y="connsiteY1"/>
              </a:cxn>
              <a:cxn ang="0">
                <a:pos x="connsiteX2" y="connsiteY2"/>
              </a:cxn>
              <a:cxn ang="0">
                <a:pos x="connsiteX3" y="connsiteY3"/>
              </a:cxn>
            </a:cxnLst>
            <a:rect l="l" t="t" r="r" b="b"/>
            <a:pathLst>
              <a:path w="1095375" h="962025">
                <a:moveTo>
                  <a:pt x="1054798" y="959358"/>
                </a:moveTo>
                <a:lnTo>
                  <a:pt x="7144" y="72580"/>
                </a:lnTo>
                <a:lnTo>
                  <a:pt x="47911" y="7144"/>
                </a:lnTo>
                <a:lnTo>
                  <a:pt x="1095566" y="893921"/>
                </a:lnTo>
                <a:close/>
              </a:path>
            </a:pathLst>
          </a:custGeom>
          <a:solidFill>
            <a:srgbClr val="504639"/>
          </a:solidFill>
          <a:ln w="9525"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D4CCCF2E-D7AC-4770-A5E6-09514D1BE06C}"/>
              </a:ext>
            </a:extLst>
          </p:cNvPr>
          <p:cNvSpPr/>
          <p:nvPr/>
        </p:nvSpPr>
        <p:spPr>
          <a:xfrm>
            <a:off x="11572299" y="5739549"/>
            <a:ext cx="457253" cy="819245"/>
          </a:xfrm>
          <a:custGeom>
            <a:avLst/>
            <a:gdLst>
              <a:gd name="connsiteX0" fmla="*/ 450152 w 457200"/>
              <a:gd name="connsiteY0" fmla="*/ 7144 h 819150"/>
              <a:gd name="connsiteX1" fmla="*/ 450152 w 457200"/>
              <a:gd name="connsiteY1" fmla="*/ 812958 h 819150"/>
              <a:gd name="connsiteX2" fmla="*/ 7144 w 457200"/>
              <a:gd name="connsiteY2" fmla="*/ 812958 h 819150"/>
              <a:gd name="connsiteX3" fmla="*/ 7144 w 457200"/>
              <a:gd name="connsiteY3" fmla="*/ 7144 h 819150"/>
            </a:gdLst>
            <a:ahLst/>
            <a:cxnLst>
              <a:cxn ang="0">
                <a:pos x="connsiteX0" y="connsiteY0"/>
              </a:cxn>
              <a:cxn ang="0">
                <a:pos x="connsiteX1" y="connsiteY1"/>
              </a:cxn>
              <a:cxn ang="0">
                <a:pos x="connsiteX2" y="connsiteY2"/>
              </a:cxn>
              <a:cxn ang="0">
                <a:pos x="connsiteX3" y="connsiteY3"/>
              </a:cxn>
            </a:cxnLst>
            <a:rect l="l" t="t" r="r" b="b"/>
            <a:pathLst>
              <a:path w="457200" h="819150">
                <a:moveTo>
                  <a:pt x="450152" y="7144"/>
                </a:moveTo>
                <a:lnTo>
                  <a:pt x="450152" y="812958"/>
                </a:lnTo>
                <a:lnTo>
                  <a:pt x="7144" y="812958"/>
                </a:lnTo>
                <a:lnTo>
                  <a:pt x="7144" y="7144"/>
                </a:lnTo>
                <a:close/>
              </a:path>
            </a:pathLst>
          </a:custGeom>
          <a:solidFill>
            <a:srgbClr val="E9B964"/>
          </a:solidFill>
          <a:ln w="9525"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E63B4F7E-6A97-4D41-B692-8D442CCCF938}"/>
              </a:ext>
            </a:extLst>
          </p:cNvPr>
          <p:cNvSpPr/>
          <p:nvPr/>
        </p:nvSpPr>
        <p:spPr>
          <a:xfrm>
            <a:off x="12135568" y="5739560"/>
            <a:ext cx="457253" cy="819245"/>
          </a:xfrm>
          <a:custGeom>
            <a:avLst/>
            <a:gdLst>
              <a:gd name="connsiteX0" fmla="*/ 450152 w 457200"/>
              <a:gd name="connsiteY0" fmla="*/ 7144 h 819150"/>
              <a:gd name="connsiteX1" fmla="*/ 450152 w 457200"/>
              <a:gd name="connsiteY1" fmla="*/ 812959 h 819150"/>
              <a:gd name="connsiteX2" fmla="*/ 7144 w 457200"/>
              <a:gd name="connsiteY2" fmla="*/ 812959 h 819150"/>
              <a:gd name="connsiteX3" fmla="*/ 7144 w 457200"/>
              <a:gd name="connsiteY3" fmla="*/ 7144 h 819150"/>
            </a:gdLst>
            <a:ahLst/>
            <a:cxnLst>
              <a:cxn ang="0">
                <a:pos x="connsiteX0" y="connsiteY0"/>
              </a:cxn>
              <a:cxn ang="0">
                <a:pos x="connsiteX1" y="connsiteY1"/>
              </a:cxn>
              <a:cxn ang="0">
                <a:pos x="connsiteX2" y="connsiteY2"/>
              </a:cxn>
              <a:cxn ang="0">
                <a:pos x="connsiteX3" y="connsiteY3"/>
              </a:cxn>
            </a:cxnLst>
            <a:rect l="l" t="t" r="r" b="b"/>
            <a:pathLst>
              <a:path w="457200" h="819150">
                <a:moveTo>
                  <a:pt x="450152" y="7144"/>
                </a:moveTo>
                <a:lnTo>
                  <a:pt x="450152" y="812959"/>
                </a:lnTo>
                <a:lnTo>
                  <a:pt x="7144" y="812959"/>
                </a:lnTo>
                <a:lnTo>
                  <a:pt x="7144" y="7144"/>
                </a:lnTo>
                <a:close/>
              </a:path>
            </a:pathLst>
          </a:custGeom>
          <a:solidFill>
            <a:srgbClr val="C59A50"/>
          </a:solidFill>
          <a:ln w="9525"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C3F28911-EF2D-4D37-A8DC-2C825D59F1AA}"/>
              </a:ext>
            </a:extLst>
          </p:cNvPr>
          <p:cNvSpPr/>
          <p:nvPr/>
        </p:nvSpPr>
        <p:spPr>
          <a:xfrm>
            <a:off x="12060888" y="5667554"/>
            <a:ext cx="571566" cy="962136"/>
          </a:xfrm>
          <a:custGeom>
            <a:avLst/>
            <a:gdLst>
              <a:gd name="connsiteX0" fmla="*/ 78296 w 571500"/>
              <a:gd name="connsiteY0" fmla="*/ 50959 h 962025"/>
              <a:gd name="connsiteX1" fmla="*/ 78296 w 571500"/>
              <a:gd name="connsiteY1" fmla="*/ 79153 h 962025"/>
              <a:gd name="connsiteX2" fmla="*/ 144113 w 571500"/>
              <a:gd name="connsiteY2" fmla="*/ 79153 h 962025"/>
              <a:gd name="connsiteX3" fmla="*/ 78296 w 571500"/>
              <a:gd name="connsiteY3" fmla="*/ 50959 h 962025"/>
              <a:gd name="connsiteX4" fmla="*/ 7144 w 571500"/>
              <a:gd name="connsiteY4" fmla="*/ 7144 h 962025"/>
              <a:gd name="connsiteX5" fmla="*/ 7144 w 571500"/>
              <a:gd name="connsiteY5" fmla="*/ 956881 h 962025"/>
              <a:gd name="connsiteX6" fmla="*/ 570357 w 571500"/>
              <a:gd name="connsiteY6" fmla="*/ 956881 h 962025"/>
              <a:gd name="connsiteX7" fmla="*/ 570357 w 571500"/>
              <a:gd name="connsiteY7" fmla="*/ 7144 h 962025"/>
              <a:gd name="connsiteX8" fmla="*/ 7144 w 571500"/>
              <a:gd name="connsiteY8" fmla="*/ 7144 h 962025"/>
              <a:gd name="connsiteX9" fmla="*/ 67152 w 571500"/>
              <a:gd name="connsiteY9" fmla="*/ 884872 h 962025"/>
              <a:gd name="connsiteX10" fmla="*/ 67152 w 571500"/>
              <a:gd name="connsiteY10" fmla="*/ 79153 h 962025"/>
              <a:gd name="connsiteX11" fmla="*/ 510255 w 571500"/>
              <a:gd name="connsiteY11" fmla="*/ 79153 h 962025"/>
              <a:gd name="connsiteX12" fmla="*/ 510255 w 571500"/>
              <a:gd name="connsiteY12" fmla="*/ 884872 h 962025"/>
              <a:gd name="connsiteX13" fmla="*/ 67152 w 571500"/>
              <a:gd name="connsiteY13" fmla="*/ 884872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1500" h="962025">
                <a:moveTo>
                  <a:pt x="78296" y="50959"/>
                </a:moveTo>
                <a:lnTo>
                  <a:pt x="78296" y="79153"/>
                </a:lnTo>
                <a:lnTo>
                  <a:pt x="144113" y="79153"/>
                </a:lnTo>
                <a:cubicBezTo>
                  <a:pt x="134303" y="63818"/>
                  <a:pt x="113824" y="53435"/>
                  <a:pt x="78296" y="50959"/>
                </a:cubicBezTo>
                <a:close/>
                <a:moveTo>
                  <a:pt x="7144" y="7144"/>
                </a:moveTo>
                <a:lnTo>
                  <a:pt x="7144" y="956881"/>
                </a:lnTo>
                <a:lnTo>
                  <a:pt x="570357" y="956881"/>
                </a:lnTo>
                <a:lnTo>
                  <a:pt x="570357" y="7144"/>
                </a:lnTo>
                <a:lnTo>
                  <a:pt x="7144" y="7144"/>
                </a:lnTo>
                <a:close/>
                <a:moveTo>
                  <a:pt x="67152" y="884872"/>
                </a:moveTo>
                <a:lnTo>
                  <a:pt x="67152" y="79153"/>
                </a:lnTo>
                <a:lnTo>
                  <a:pt x="510255" y="79153"/>
                </a:lnTo>
                <a:lnTo>
                  <a:pt x="510255" y="884872"/>
                </a:lnTo>
                <a:lnTo>
                  <a:pt x="67152" y="884872"/>
                </a:lnTo>
                <a:close/>
              </a:path>
            </a:pathLst>
          </a:custGeom>
          <a:solidFill>
            <a:srgbClr val="B68B40"/>
          </a:solidFill>
          <a:ln w="9525"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E8EE7655-873F-489C-ABD8-DD37F21C3EDB}"/>
              </a:ext>
            </a:extLst>
          </p:cNvPr>
          <p:cNvSpPr/>
          <p:nvPr/>
        </p:nvSpPr>
        <p:spPr>
          <a:xfrm>
            <a:off x="12120999" y="5757005"/>
            <a:ext cx="457253" cy="819245"/>
          </a:xfrm>
          <a:custGeom>
            <a:avLst/>
            <a:gdLst>
              <a:gd name="connsiteX0" fmla="*/ 43053 w 457200"/>
              <a:gd name="connsiteY0" fmla="*/ 7144 h 819150"/>
              <a:gd name="connsiteX1" fmla="*/ 7144 w 457200"/>
              <a:gd name="connsiteY1" fmla="*/ 7144 h 819150"/>
              <a:gd name="connsiteX2" fmla="*/ 7144 w 457200"/>
              <a:gd name="connsiteY2" fmla="*/ 72580 h 819150"/>
              <a:gd name="connsiteX3" fmla="*/ 414147 w 457200"/>
              <a:gd name="connsiteY3" fmla="*/ 812959 h 819150"/>
              <a:gd name="connsiteX4" fmla="*/ 450152 w 457200"/>
              <a:gd name="connsiteY4" fmla="*/ 812959 h 819150"/>
              <a:gd name="connsiteX5" fmla="*/ 450152 w 457200"/>
              <a:gd name="connsiteY5" fmla="*/ 747522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819150">
                <a:moveTo>
                  <a:pt x="43053" y="7144"/>
                </a:moveTo>
                <a:lnTo>
                  <a:pt x="7144" y="7144"/>
                </a:lnTo>
                <a:lnTo>
                  <a:pt x="7144" y="72580"/>
                </a:lnTo>
                <a:lnTo>
                  <a:pt x="414147" y="812959"/>
                </a:lnTo>
                <a:lnTo>
                  <a:pt x="450152" y="812959"/>
                </a:lnTo>
                <a:lnTo>
                  <a:pt x="450152" y="747522"/>
                </a:lnTo>
                <a:close/>
              </a:path>
            </a:pathLst>
          </a:custGeom>
          <a:solidFill>
            <a:srgbClr val="B68B40"/>
          </a:solidFill>
          <a:ln w="9525"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91C99E52-BDE0-4E4B-9212-1FD2BCCA71FE}"/>
              </a:ext>
            </a:extLst>
          </p:cNvPr>
          <p:cNvSpPr/>
          <p:nvPr/>
        </p:nvSpPr>
        <p:spPr>
          <a:xfrm>
            <a:off x="12135574" y="5739572"/>
            <a:ext cx="457253" cy="819245"/>
          </a:xfrm>
          <a:custGeom>
            <a:avLst/>
            <a:gdLst>
              <a:gd name="connsiteX0" fmla="*/ 43147 w 457200"/>
              <a:gd name="connsiteY0" fmla="*/ 7144 h 819150"/>
              <a:gd name="connsiteX1" fmla="*/ 7144 w 457200"/>
              <a:gd name="connsiteY1" fmla="*/ 7144 h 819150"/>
              <a:gd name="connsiteX2" fmla="*/ 7144 w 457200"/>
              <a:gd name="connsiteY2" fmla="*/ 72485 h 819150"/>
              <a:gd name="connsiteX3" fmla="*/ 414242 w 457200"/>
              <a:gd name="connsiteY3" fmla="*/ 812863 h 819150"/>
              <a:gd name="connsiteX4" fmla="*/ 450152 w 457200"/>
              <a:gd name="connsiteY4" fmla="*/ 812863 h 819150"/>
              <a:gd name="connsiteX5" fmla="*/ 450152 w 457200"/>
              <a:gd name="connsiteY5" fmla="*/ 747427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819150">
                <a:moveTo>
                  <a:pt x="43147" y="7144"/>
                </a:moveTo>
                <a:lnTo>
                  <a:pt x="7144" y="7144"/>
                </a:lnTo>
                <a:lnTo>
                  <a:pt x="7144" y="72485"/>
                </a:lnTo>
                <a:lnTo>
                  <a:pt x="414242" y="812863"/>
                </a:lnTo>
                <a:lnTo>
                  <a:pt x="450152" y="812863"/>
                </a:lnTo>
                <a:lnTo>
                  <a:pt x="450152" y="747427"/>
                </a:lnTo>
                <a:close/>
              </a:path>
            </a:pathLst>
          </a:custGeom>
          <a:solidFill>
            <a:srgbClr val="E9B964"/>
          </a:solidFill>
          <a:ln w="9525"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C5C40462-FBB5-4E1D-B956-A5796F9F4681}"/>
              </a:ext>
            </a:extLst>
          </p:cNvPr>
          <p:cNvSpPr/>
          <p:nvPr/>
        </p:nvSpPr>
        <p:spPr>
          <a:xfrm>
            <a:off x="11528189" y="5667554"/>
            <a:ext cx="571566" cy="962136"/>
          </a:xfrm>
          <a:custGeom>
            <a:avLst/>
            <a:gdLst>
              <a:gd name="connsiteX0" fmla="*/ 204025 w 571500"/>
              <a:gd name="connsiteY0" fmla="*/ 56483 h 962025"/>
              <a:gd name="connsiteX1" fmla="*/ 176879 w 571500"/>
              <a:gd name="connsiteY1" fmla="*/ 7144 h 962025"/>
              <a:gd name="connsiteX2" fmla="*/ 163354 w 571500"/>
              <a:gd name="connsiteY2" fmla="*/ 7144 h 962025"/>
              <a:gd name="connsiteX3" fmla="*/ 170212 w 571500"/>
              <a:gd name="connsiteY3" fmla="*/ 21812 h 962025"/>
              <a:gd name="connsiteX4" fmla="*/ 180784 w 571500"/>
              <a:gd name="connsiteY4" fmla="*/ 43910 h 962025"/>
              <a:gd name="connsiteX5" fmla="*/ 179927 w 571500"/>
              <a:gd name="connsiteY5" fmla="*/ 44768 h 962025"/>
              <a:gd name="connsiteX6" fmla="*/ 162401 w 571500"/>
              <a:gd name="connsiteY6" fmla="*/ 55912 h 962025"/>
              <a:gd name="connsiteX7" fmla="*/ 163068 w 571500"/>
              <a:gd name="connsiteY7" fmla="*/ 58578 h 962025"/>
              <a:gd name="connsiteX8" fmla="*/ 133730 w 571500"/>
              <a:gd name="connsiteY8" fmla="*/ 78010 h 962025"/>
              <a:gd name="connsiteX9" fmla="*/ 131826 w 571500"/>
              <a:gd name="connsiteY9" fmla="*/ 79057 h 962025"/>
              <a:gd name="connsiteX10" fmla="*/ 216598 w 571500"/>
              <a:gd name="connsiteY10" fmla="*/ 79057 h 962025"/>
              <a:gd name="connsiteX11" fmla="*/ 204025 w 571500"/>
              <a:gd name="connsiteY11" fmla="*/ 56483 h 962025"/>
              <a:gd name="connsiteX12" fmla="*/ 51245 w 571500"/>
              <a:gd name="connsiteY12" fmla="*/ 177451 h 962025"/>
              <a:gd name="connsiteX13" fmla="*/ 62293 w 571500"/>
              <a:gd name="connsiteY13" fmla="*/ 220694 h 962025"/>
              <a:gd name="connsiteX14" fmla="*/ 67151 w 571500"/>
              <a:gd name="connsiteY14" fmla="*/ 239459 h 962025"/>
              <a:gd name="connsiteX15" fmla="*/ 67151 w 571500"/>
              <a:gd name="connsiteY15" fmla="*/ 79153 h 962025"/>
              <a:gd name="connsiteX16" fmla="*/ 51245 w 571500"/>
              <a:gd name="connsiteY16" fmla="*/ 79153 h 962025"/>
              <a:gd name="connsiteX17" fmla="*/ 51245 w 571500"/>
              <a:gd name="connsiteY17" fmla="*/ 177451 h 962025"/>
              <a:gd name="connsiteX18" fmla="*/ 7144 w 571500"/>
              <a:gd name="connsiteY18" fmla="*/ 7144 h 962025"/>
              <a:gd name="connsiteX19" fmla="*/ 7144 w 571500"/>
              <a:gd name="connsiteY19" fmla="*/ 956881 h 962025"/>
              <a:gd name="connsiteX20" fmla="*/ 570357 w 571500"/>
              <a:gd name="connsiteY20" fmla="*/ 956881 h 962025"/>
              <a:gd name="connsiteX21" fmla="*/ 570357 w 571500"/>
              <a:gd name="connsiteY21" fmla="*/ 7144 h 962025"/>
              <a:gd name="connsiteX22" fmla="*/ 7144 w 571500"/>
              <a:gd name="connsiteY22" fmla="*/ 7144 h 962025"/>
              <a:gd name="connsiteX23" fmla="*/ 67151 w 571500"/>
              <a:gd name="connsiteY23" fmla="*/ 884872 h 962025"/>
              <a:gd name="connsiteX24" fmla="*/ 67151 w 571500"/>
              <a:gd name="connsiteY24" fmla="*/ 79153 h 962025"/>
              <a:gd name="connsiteX25" fmla="*/ 510254 w 571500"/>
              <a:gd name="connsiteY25" fmla="*/ 79153 h 962025"/>
              <a:gd name="connsiteX26" fmla="*/ 510254 w 571500"/>
              <a:gd name="connsiteY26" fmla="*/ 884872 h 962025"/>
              <a:gd name="connsiteX27" fmla="*/ 67151 w 571500"/>
              <a:gd name="connsiteY27" fmla="*/ 884872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1500" h="962025">
                <a:moveTo>
                  <a:pt x="204025" y="56483"/>
                </a:moveTo>
                <a:lnTo>
                  <a:pt x="176879" y="7144"/>
                </a:lnTo>
                <a:lnTo>
                  <a:pt x="163354" y="7144"/>
                </a:lnTo>
                <a:cubicBezTo>
                  <a:pt x="165831" y="12573"/>
                  <a:pt x="168116" y="17431"/>
                  <a:pt x="170212" y="21812"/>
                </a:cubicBezTo>
                <a:cubicBezTo>
                  <a:pt x="176688" y="35719"/>
                  <a:pt x="180784" y="43910"/>
                  <a:pt x="180784" y="43910"/>
                </a:cubicBezTo>
                <a:cubicBezTo>
                  <a:pt x="180403" y="44291"/>
                  <a:pt x="180118" y="44386"/>
                  <a:pt x="179927" y="44768"/>
                </a:cubicBezTo>
                <a:cubicBezTo>
                  <a:pt x="178022" y="46291"/>
                  <a:pt x="172879" y="50292"/>
                  <a:pt x="162401" y="55912"/>
                </a:cubicBezTo>
                <a:lnTo>
                  <a:pt x="163068" y="58578"/>
                </a:lnTo>
                <a:cubicBezTo>
                  <a:pt x="155638" y="64389"/>
                  <a:pt x="145827" y="71056"/>
                  <a:pt x="133730" y="78010"/>
                </a:cubicBezTo>
                <a:cubicBezTo>
                  <a:pt x="133064" y="78391"/>
                  <a:pt x="132493" y="78771"/>
                  <a:pt x="131826" y="79057"/>
                </a:cubicBezTo>
                <a:lnTo>
                  <a:pt x="216598" y="79057"/>
                </a:lnTo>
                <a:lnTo>
                  <a:pt x="204025" y="56483"/>
                </a:lnTo>
                <a:close/>
                <a:moveTo>
                  <a:pt x="51245" y="177451"/>
                </a:moveTo>
                <a:lnTo>
                  <a:pt x="62293" y="220694"/>
                </a:lnTo>
                <a:lnTo>
                  <a:pt x="67151" y="239459"/>
                </a:lnTo>
                <a:lnTo>
                  <a:pt x="67151" y="79153"/>
                </a:lnTo>
                <a:lnTo>
                  <a:pt x="51245" y="79153"/>
                </a:lnTo>
                <a:lnTo>
                  <a:pt x="51245" y="177451"/>
                </a:lnTo>
                <a:close/>
                <a:moveTo>
                  <a:pt x="7144" y="7144"/>
                </a:moveTo>
                <a:lnTo>
                  <a:pt x="7144" y="956881"/>
                </a:lnTo>
                <a:lnTo>
                  <a:pt x="570357" y="956881"/>
                </a:lnTo>
                <a:lnTo>
                  <a:pt x="570357" y="7144"/>
                </a:lnTo>
                <a:lnTo>
                  <a:pt x="7144" y="7144"/>
                </a:lnTo>
                <a:close/>
                <a:moveTo>
                  <a:pt x="67151" y="884872"/>
                </a:moveTo>
                <a:lnTo>
                  <a:pt x="67151" y="79153"/>
                </a:lnTo>
                <a:lnTo>
                  <a:pt x="510254" y="79153"/>
                </a:lnTo>
                <a:lnTo>
                  <a:pt x="510254" y="884872"/>
                </a:lnTo>
                <a:lnTo>
                  <a:pt x="67151" y="884872"/>
                </a:lnTo>
                <a:close/>
              </a:path>
            </a:pathLst>
          </a:custGeom>
          <a:solidFill>
            <a:srgbClr val="C59C55"/>
          </a:solidFill>
          <a:ln w="9525"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A11AB52A-0A11-437C-9C49-917DD9C9564C}"/>
              </a:ext>
            </a:extLst>
          </p:cNvPr>
          <p:cNvSpPr/>
          <p:nvPr/>
        </p:nvSpPr>
        <p:spPr>
          <a:xfrm>
            <a:off x="11594205" y="5739572"/>
            <a:ext cx="457253" cy="819245"/>
          </a:xfrm>
          <a:custGeom>
            <a:avLst/>
            <a:gdLst>
              <a:gd name="connsiteX0" fmla="*/ 43149 w 457200"/>
              <a:gd name="connsiteY0" fmla="*/ 7144 h 819150"/>
              <a:gd name="connsiteX1" fmla="*/ 7144 w 457200"/>
              <a:gd name="connsiteY1" fmla="*/ 7144 h 819150"/>
              <a:gd name="connsiteX2" fmla="*/ 7144 w 457200"/>
              <a:gd name="connsiteY2" fmla="*/ 72485 h 819150"/>
              <a:gd name="connsiteX3" fmla="*/ 414242 w 457200"/>
              <a:gd name="connsiteY3" fmla="*/ 812863 h 819150"/>
              <a:gd name="connsiteX4" fmla="*/ 450152 w 457200"/>
              <a:gd name="connsiteY4" fmla="*/ 812863 h 819150"/>
              <a:gd name="connsiteX5" fmla="*/ 450152 w 457200"/>
              <a:gd name="connsiteY5" fmla="*/ 747427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819150">
                <a:moveTo>
                  <a:pt x="43149" y="7144"/>
                </a:moveTo>
                <a:lnTo>
                  <a:pt x="7144" y="7144"/>
                </a:lnTo>
                <a:lnTo>
                  <a:pt x="7144" y="72485"/>
                </a:lnTo>
                <a:lnTo>
                  <a:pt x="414242" y="812863"/>
                </a:lnTo>
                <a:lnTo>
                  <a:pt x="450152" y="812863"/>
                </a:lnTo>
                <a:lnTo>
                  <a:pt x="450152" y="747427"/>
                </a:lnTo>
                <a:close/>
              </a:path>
            </a:pathLst>
          </a:custGeom>
          <a:solidFill>
            <a:srgbClr val="C59C55"/>
          </a:solidFill>
          <a:ln w="9525"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DE6675E3-E1B5-414A-B6DD-71DAFAD3D370}"/>
              </a:ext>
            </a:extLst>
          </p:cNvPr>
          <p:cNvSpPr/>
          <p:nvPr/>
        </p:nvSpPr>
        <p:spPr>
          <a:xfrm>
            <a:off x="11572295" y="5739572"/>
            <a:ext cx="457253" cy="819245"/>
          </a:xfrm>
          <a:custGeom>
            <a:avLst/>
            <a:gdLst>
              <a:gd name="connsiteX0" fmla="*/ 43149 w 457200"/>
              <a:gd name="connsiteY0" fmla="*/ 7144 h 819150"/>
              <a:gd name="connsiteX1" fmla="*/ 7144 w 457200"/>
              <a:gd name="connsiteY1" fmla="*/ 7144 h 819150"/>
              <a:gd name="connsiteX2" fmla="*/ 7144 w 457200"/>
              <a:gd name="connsiteY2" fmla="*/ 72485 h 819150"/>
              <a:gd name="connsiteX3" fmla="*/ 414242 w 457200"/>
              <a:gd name="connsiteY3" fmla="*/ 812863 h 819150"/>
              <a:gd name="connsiteX4" fmla="*/ 450152 w 457200"/>
              <a:gd name="connsiteY4" fmla="*/ 812863 h 819150"/>
              <a:gd name="connsiteX5" fmla="*/ 450152 w 457200"/>
              <a:gd name="connsiteY5" fmla="*/ 747427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819150">
                <a:moveTo>
                  <a:pt x="43149" y="7144"/>
                </a:moveTo>
                <a:lnTo>
                  <a:pt x="7144" y="7144"/>
                </a:lnTo>
                <a:lnTo>
                  <a:pt x="7144" y="72485"/>
                </a:lnTo>
                <a:lnTo>
                  <a:pt x="414242" y="812863"/>
                </a:lnTo>
                <a:lnTo>
                  <a:pt x="450152" y="812863"/>
                </a:lnTo>
                <a:lnTo>
                  <a:pt x="450152" y="747427"/>
                </a:lnTo>
                <a:close/>
              </a:path>
            </a:pathLst>
          </a:custGeom>
          <a:solidFill>
            <a:srgbClr val="FAD186"/>
          </a:solidFill>
          <a:ln w="9525"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66E0E4A2-B3E1-4D76-8055-4BF29F68CC94}"/>
              </a:ext>
            </a:extLst>
          </p:cNvPr>
          <p:cNvSpPr/>
          <p:nvPr/>
        </p:nvSpPr>
        <p:spPr>
          <a:xfrm>
            <a:off x="11512280" y="5667554"/>
            <a:ext cx="571566" cy="962136"/>
          </a:xfrm>
          <a:custGeom>
            <a:avLst/>
            <a:gdLst>
              <a:gd name="connsiteX0" fmla="*/ 219932 w 571500"/>
              <a:gd name="connsiteY0" fmla="*/ 56483 h 962025"/>
              <a:gd name="connsiteX1" fmla="*/ 192786 w 571500"/>
              <a:gd name="connsiteY1" fmla="*/ 7144 h 962025"/>
              <a:gd name="connsiteX2" fmla="*/ 179261 w 571500"/>
              <a:gd name="connsiteY2" fmla="*/ 7144 h 962025"/>
              <a:gd name="connsiteX3" fmla="*/ 186119 w 571500"/>
              <a:gd name="connsiteY3" fmla="*/ 21812 h 962025"/>
              <a:gd name="connsiteX4" fmla="*/ 196691 w 571500"/>
              <a:gd name="connsiteY4" fmla="*/ 43910 h 962025"/>
              <a:gd name="connsiteX5" fmla="*/ 195835 w 571500"/>
              <a:gd name="connsiteY5" fmla="*/ 44768 h 962025"/>
              <a:gd name="connsiteX6" fmla="*/ 178308 w 571500"/>
              <a:gd name="connsiteY6" fmla="*/ 55912 h 962025"/>
              <a:gd name="connsiteX7" fmla="*/ 178975 w 571500"/>
              <a:gd name="connsiteY7" fmla="*/ 58578 h 962025"/>
              <a:gd name="connsiteX8" fmla="*/ 149637 w 571500"/>
              <a:gd name="connsiteY8" fmla="*/ 78010 h 962025"/>
              <a:gd name="connsiteX9" fmla="*/ 147733 w 571500"/>
              <a:gd name="connsiteY9" fmla="*/ 79057 h 962025"/>
              <a:gd name="connsiteX10" fmla="*/ 232506 w 571500"/>
              <a:gd name="connsiteY10" fmla="*/ 79057 h 962025"/>
              <a:gd name="connsiteX11" fmla="*/ 219932 w 571500"/>
              <a:gd name="connsiteY11" fmla="*/ 56483 h 962025"/>
              <a:gd name="connsiteX12" fmla="*/ 7144 w 571500"/>
              <a:gd name="connsiteY12" fmla="*/ 7144 h 962025"/>
              <a:gd name="connsiteX13" fmla="*/ 7144 w 571500"/>
              <a:gd name="connsiteY13" fmla="*/ 956881 h 962025"/>
              <a:gd name="connsiteX14" fmla="*/ 570357 w 571500"/>
              <a:gd name="connsiteY14" fmla="*/ 956881 h 962025"/>
              <a:gd name="connsiteX15" fmla="*/ 570357 w 571500"/>
              <a:gd name="connsiteY15" fmla="*/ 7144 h 962025"/>
              <a:gd name="connsiteX16" fmla="*/ 7144 w 571500"/>
              <a:gd name="connsiteY16" fmla="*/ 7144 h 962025"/>
              <a:gd name="connsiteX17" fmla="*/ 67152 w 571500"/>
              <a:gd name="connsiteY17" fmla="*/ 884872 h 962025"/>
              <a:gd name="connsiteX18" fmla="*/ 67152 w 571500"/>
              <a:gd name="connsiteY18" fmla="*/ 79153 h 962025"/>
              <a:gd name="connsiteX19" fmla="*/ 510160 w 571500"/>
              <a:gd name="connsiteY19" fmla="*/ 79153 h 962025"/>
              <a:gd name="connsiteX20" fmla="*/ 510160 w 571500"/>
              <a:gd name="connsiteY20" fmla="*/ 884872 h 962025"/>
              <a:gd name="connsiteX21" fmla="*/ 67152 w 571500"/>
              <a:gd name="connsiteY21" fmla="*/ 884872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71500" h="962025">
                <a:moveTo>
                  <a:pt x="219932" y="56483"/>
                </a:moveTo>
                <a:lnTo>
                  <a:pt x="192786" y="7144"/>
                </a:lnTo>
                <a:lnTo>
                  <a:pt x="179261" y="7144"/>
                </a:lnTo>
                <a:cubicBezTo>
                  <a:pt x="181738" y="12573"/>
                  <a:pt x="184024" y="17431"/>
                  <a:pt x="186119" y="21812"/>
                </a:cubicBezTo>
                <a:cubicBezTo>
                  <a:pt x="192595" y="35719"/>
                  <a:pt x="196691" y="43910"/>
                  <a:pt x="196691" y="43910"/>
                </a:cubicBezTo>
                <a:cubicBezTo>
                  <a:pt x="196310" y="44291"/>
                  <a:pt x="196025" y="44386"/>
                  <a:pt x="195835" y="44768"/>
                </a:cubicBezTo>
                <a:cubicBezTo>
                  <a:pt x="193929" y="46291"/>
                  <a:pt x="188786" y="50292"/>
                  <a:pt x="178308" y="55912"/>
                </a:cubicBezTo>
                <a:lnTo>
                  <a:pt x="178975" y="58578"/>
                </a:lnTo>
                <a:cubicBezTo>
                  <a:pt x="171545" y="64389"/>
                  <a:pt x="161734" y="71056"/>
                  <a:pt x="149637" y="78010"/>
                </a:cubicBezTo>
                <a:cubicBezTo>
                  <a:pt x="148971" y="78391"/>
                  <a:pt x="148400" y="78771"/>
                  <a:pt x="147733" y="79057"/>
                </a:cubicBezTo>
                <a:lnTo>
                  <a:pt x="232506" y="79057"/>
                </a:lnTo>
                <a:lnTo>
                  <a:pt x="219932" y="56483"/>
                </a:lnTo>
                <a:close/>
                <a:moveTo>
                  <a:pt x="7144" y="7144"/>
                </a:moveTo>
                <a:lnTo>
                  <a:pt x="7144" y="956881"/>
                </a:lnTo>
                <a:lnTo>
                  <a:pt x="570357" y="956881"/>
                </a:lnTo>
                <a:lnTo>
                  <a:pt x="570357" y="7144"/>
                </a:lnTo>
                <a:lnTo>
                  <a:pt x="7144" y="7144"/>
                </a:lnTo>
                <a:close/>
                <a:moveTo>
                  <a:pt x="67152" y="884872"/>
                </a:moveTo>
                <a:lnTo>
                  <a:pt x="67152" y="79153"/>
                </a:lnTo>
                <a:lnTo>
                  <a:pt x="510160" y="79153"/>
                </a:lnTo>
                <a:lnTo>
                  <a:pt x="510160" y="884872"/>
                </a:lnTo>
                <a:lnTo>
                  <a:pt x="67152" y="884872"/>
                </a:lnTo>
                <a:close/>
              </a:path>
            </a:pathLst>
          </a:custGeom>
          <a:solidFill>
            <a:srgbClr val="FAD186"/>
          </a:solidFill>
          <a:ln w="9525"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ABD3BB8D-01D9-4081-9B09-109A8078B14C}"/>
              </a:ext>
            </a:extLst>
          </p:cNvPr>
          <p:cNvSpPr/>
          <p:nvPr/>
        </p:nvSpPr>
        <p:spPr>
          <a:xfrm>
            <a:off x="12075464" y="5667554"/>
            <a:ext cx="571566" cy="962136"/>
          </a:xfrm>
          <a:custGeom>
            <a:avLst/>
            <a:gdLst>
              <a:gd name="connsiteX0" fmla="*/ 7144 w 571500"/>
              <a:gd name="connsiteY0" fmla="*/ 7144 h 962025"/>
              <a:gd name="connsiteX1" fmla="*/ 7144 w 571500"/>
              <a:gd name="connsiteY1" fmla="*/ 956881 h 962025"/>
              <a:gd name="connsiteX2" fmla="*/ 570357 w 571500"/>
              <a:gd name="connsiteY2" fmla="*/ 956881 h 962025"/>
              <a:gd name="connsiteX3" fmla="*/ 570357 w 571500"/>
              <a:gd name="connsiteY3" fmla="*/ 7144 h 962025"/>
              <a:gd name="connsiteX4" fmla="*/ 7144 w 571500"/>
              <a:gd name="connsiteY4" fmla="*/ 7144 h 962025"/>
              <a:gd name="connsiteX5" fmla="*/ 67247 w 571500"/>
              <a:gd name="connsiteY5" fmla="*/ 884872 h 962025"/>
              <a:gd name="connsiteX6" fmla="*/ 67247 w 571500"/>
              <a:gd name="connsiteY6" fmla="*/ 79153 h 962025"/>
              <a:gd name="connsiteX7" fmla="*/ 510255 w 571500"/>
              <a:gd name="connsiteY7" fmla="*/ 79153 h 962025"/>
              <a:gd name="connsiteX8" fmla="*/ 510255 w 571500"/>
              <a:gd name="connsiteY8" fmla="*/ 884872 h 962025"/>
              <a:gd name="connsiteX9" fmla="*/ 67247 w 571500"/>
              <a:gd name="connsiteY9" fmla="*/ 884872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1500" h="962025">
                <a:moveTo>
                  <a:pt x="7144" y="7144"/>
                </a:moveTo>
                <a:lnTo>
                  <a:pt x="7144" y="956881"/>
                </a:lnTo>
                <a:lnTo>
                  <a:pt x="570357" y="956881"/>
                </a:lnTo>
                <a:lnTo>
                  <a:pt x="570357" y="7144"/>
                </a:lnTo>
                <a:lnTo>
                  <a:pt x="7144" y="7144"/>
                </a:lnTo>
                <a:close/>
                <a:moveTo>
                  <a:pt x="67247" y="884872"/>
                </a:moveTo>
                <a:lnTo>
                  <a:pt x="67247" y="79153"/>
                </a:lnTo>
                <a:lnTo>
                  <a:pt x="510255" y="79153"/>
                </a:lnTo>
                <a:lnTo>
                  <a:pt x="510255" y="884872"/>
                </a:lnTo>
                <a:lnTo>
                  <a:pt x="67247" y="884872"/>
                </a:lnTo>
                <a:close/>
              </a:path>
            </a:pathLst>
          </a:custGeom>
          <a:solidFill>
            <a:srgbClr val="E9B65C"/>
          </a:solidFill>
          <a:ln w="9525"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B272287C-FD6F-4777-BC34-652C8BF8DBD6}"/>
              </a:ext>
            </a:extLst>
          </p:cNvPr>
          <p:cNvSpPr/>
          <p:nvPr/>
        </p:nvSpPr>
        <p:spPr>
          <a:xfrm>
            <a:off x="12291274" y="5739510"/>
            <a:ext cx="457253" cy="819245"/>
          </a:xfrm>
          <a:custGeom>
            <a:avLst/>
            <a:gdLst>
              <a:gd name="connsiteX0" fmla="*/ 450152 w 457200"/>
              <a:gd name="connsiteY0" fmla="*/ 7143 h 819150"/>
              <a:gd name="connsiteX1" fmla="*/ 450152 w 457200"/>
              <a:gd name="connsiteY1" fmla="*/ 812958 h 819150"/>
              <a:gd name="connsiteX2" fmla="*/ 7144 w 457200"/>
              <a:gd name="connsiteY2" fmla="*/ 812958 h 819150"/>
              <a:gd name="connsiteX3" fmla="*/ 7144 w 457200"/>
              <a:gd name="connsiteY3" fmla="*/ 7143 h 819150"/>
            </a:gdLst>
            <a:ahLst/>
            <a:cxnLst>
              <a:cxn ang="0">
                <a:pos x="connsiteX0" y="connsiteY0"/>
              </a:cxn>
              <a:cxn ang="0">
                <a:pos x="connsiteX1" y="connsiteY1"/>
              </a:cxn>
              <a:cxn ang="0">
                <a:pos x="connsiteX2" y="connsiteY2"/>
              </a:cxn>
              <a:cxn ang="0">
                <a:pos x="connsiteX3" y="connsiteY3"/>
              </a:cxn>
            </a:cxnLst>
            <a:rect l="l" t="t" r="r" b="b"/>
            <a:pathLst>
              <a:path w="457200" h="819150">
                <a:moveTo>
                  <a:pt x="450152" y="7143"/>
                </a:moveTo>
                <a:lnTo>
                  <a:pt x="450152" y="812958"/>
                </a:lnTo>
                <a:lnTo>
                  <a:pt x="7144" y="812958"/>
                </a:lnTo>
                <a:lnTo>
                  <a:pt x="7144" y="7143"/>
                </a:lnTo>
                <a:close/>
              </a:path>
            </a:pathLst>
          </a:custGeom>
          <a:solidFill>
            <a:srgbClr val="E9B964"/>
          </a:solidFill>
          <a:ln w="9525"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F3C88B49-4714-4E3E-80E9-177C0B82BF68}"/>
              </a:ext>
            </a:extLst>
          </p:cNvPr>
          <p:cNvSpPr/>
          <p:nvPr/>
        </p:nvSpPr>
        <p:spPr>
          <a:xfrm>
            <a:off x="12854542" y="5739522"/>
            <a:ext cx="457253" cy="819245"/>
          </a:xfrm>
          <a:custGeom>
            <a:avLst/>
            <a:gdLst>
              <a:gd name="connsiteX0" fmla="*/ 450152 w 457200"/>
              <a:gd name="connsiteY0" fmla="*/ 7143 h 819150"/>
              <a:gd name="connsiteX1" fmla="*/ 450152 w 457200"/>
              <a:gd name="connsiteY1" fmla="*/ 812958 h 819150"/>
              <a:gd name="connsiteX2" fmla="*/ 7144 w 457200"/>
              <a:gd name="connsiteY2" fmla="*/ 812958 h 819150"/>
              <a:gd name="connsiteX3" fmla="*/ 7144 w 457200"/>
              <a:gd name="connsiteY3" fmla="*/ 7143 h 819150"/>
            </a:gdLst>
            <a:ahLst/>
            <a:cxnLst>
              <a:cxn ang="0">
                <a:pos x="connsiteX0" y="connsiteY0"/>
              </a:cxn>
              <a:cxn ang="0">
                <a:pos x="connsiteX1" y="connsiteY1"/>
              </a:cxn>
              <a:cxn ang="0">
                <a:pos x="connsiteX2" y="connsiteY2"/>
              </a:cxn>
              <a:cxn ang="0">
                <a:pos x="connsiteX3" y="connsiteY3"/>
              </a:cxn>
            </a:cxnLst>
            <a:rect l="l" t="t" r="r" b="b"/>
            <a:pathLst>
              <a:path w="457200" h="819150">
                <a:moveTo>
                  <a:pt x="450152" y="7143"/>
                </a:moveTo>
                <a:lnTo>
                  <a:pt x="450152" y="812958"/>
                </a:lnTo>
                <a:lnTo>
                  <a:pt x="7144" y="812958"/>
                </a:lnTo>
                <a:lnTo>
                  <a:pt x="7144" y="7143"/>
                </a:lnTo>
                <a:close/>
              </a:path>
            </a:pathLst>
          </a:custGeom>
          <a:solidFill>
            <a:srgbClr val="C59A50"/>
          </a:solidFill>
          <a:ln w="9525"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A4183F9D-5EBF-4E30-A18B-F06F7D7A3397}"/>
              </a:ext>
            </a:extLst>
          </p:cNvPr>
          <p:cNvSpPr/>
          <p:nvPr/>
        </p:nvSpPr>
        <p:spPr>
          <a:xfrm>
            <a:off x="12779824" y="5667554"/>
            <a:ext cx="571566" cy="962136"/>
          </a:xfrm>
          <a:custGeom>
            <a:avLst/>
            <a:gdLst>
              <a:gd name="connsiteX0" fmla="*/ 7144 w 571500"/>
              <a:gd name="connsiteY0" fmla="*/ 7144 h 962025"/>
              <a:gd name="connsiteX1" fmla="*/ 7144 w 571500"/>
              <a:gd name="connsiteY1" fmla="*/ 956881 h 962025"/>
              <a:gd name="connsiteX2" fmla="*/ 570357 w 571500"/>
              <a:gd name="connsiteY2" fmla="*/ 956881 h 962025"/>
              <a:gd name="connsiteX3" fmla="*/ 570357 w 571500"/>
              <a:gd name="connsiteY3" fmla="*/ 7144 h 962025"/>
              <a:gd name="connsiteX4" fmla="*/ 7144 w 571500"/>
              <a:gd name="connsiteY4" fmla="*/ 7144 h 962025"/>
              <a:gd name="connsiteX5" fmla="*/ 67246 w 571500"/>
              <a:gd name="connsiteY5" fmla="*/ 884872 h 962025"/>
              <a:gd name="connsiteX6" fmla="*/ 67246 w 571500"/>
              <a:gd name="connsiteY6" fmla="*/ 79153 h 962025"/>
              <a:gd name="connsiteX7" fmla="*/ 510349 w 571500"/>
              <a:gd name="connsiteY7" fmla="*/ 79153 h 962025"/>
              <a:gd name="connsiteX8" fmla="*/ 510349 w 571500"/>
              <a:gd name="connsiteY8" fmla="*/ 884872 h 962025"/>
              <a:gd name="connsiteX9" fmla="*/ 67246 w 571500"/>
              <a:gd name="connsiteY9" fmla="*/ 884872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1500" h="962025">
                <a:moveTo>
                  <a:pt x="7144" y="7144"/>
                </a:moveTo>
                <a:lnTo>
                  <a:pt x="7144" y="956881"/>
                </a:lnTo>
                <a:lnTo>
                  <a:pt x="570357" y="956881"/>
                </a:lnTo>
                <a:lnTo>
                  <a:pt x="570357" y="7144"/>
                </a:lnTo>
                <a:lnTo>
                  <a:pt x="7144" y="7144"/>
                </a:lnTo>
                <a:close/>
                <a:moveTo>
                  <a:pt x="67246" y="884872"/>
                </a:moveTo>
                <a:lnTo>
                  <a:pt x="67246" y="79153"/>
                </a:lnTo>
                <a:lnTo>
                  <a:pt x="510349" y="79153"/>
                </a:lnTo>
                <a:lnTo>
                  <a:pt x="510349" y="884872"/>
                </a:lnTo>
                <a:lnTo>
                  <a:pt x="67246" y="884872"/>
                </a:lnTo>
                <a:close/>
              </a:path>
            </a:pathLst>
          </a:custGeom>
          <a:solidFill>
            <a:srgbClr val="B68B40"/>
          </a:solidFill>
          <a:ln w="9525"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BF86A1D2-1594-47C4-842D-E5B2AC33BCFC}"/>
              </a:ext>
            </a:extLst>
          </p:cNvPr>
          <p:cNvSpPr/>
          <p:nvPr/>
        </p:nvSpPr>
        <p:spPr>
          <a:xfrm>
            <a:off x="12839933" y="5757005"/>
            <a:ext cx="457253" cy="819245"/>
          </a:xfrm>
          <a:custGeom>
            <a:avLst/>
            <a:gdLst>
              <a:gd name="connsiteX0" fmla="*/ 43149 w 457200"/>
              <a:gd name="connsiteY0" fmla="*/ 7144 h 819150"/>
              <a:gd name="connsiteX1" fmla="*/ 7144 w 457200"/>
              <a:gd name="connsiteY1" fmla="*/ 7144 h 819150"/>
              <a:gd name="connsiteX2" fmla="*/ 7144 w 457200"/>
              <a:gd name="connsiteY2" fmla="*/ 72580 h 819150"/>
              <a:gd name="connsiteX3" fmla="*/ 414242 w 457200"/>
              <a:gd name="connsiteY3" fmla="*/ 812959 h 819150"/>
              <a:gd name="connsiteX4" fmla="*/ 450152 w 457200"/>
              <a:gd name="connsiteY4" fmla="*/ 812959 h 819150"/>
              <a:gd name="connsiteX5" fmla="*/ 450152 w 457200"/>
              <a:gd name="connsiteY5" fmla="*/ 747522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819150">
                <a:moveTo>
                  <a:pt x="43149" y="7144"/>
                </a:moveTo>
                <a:lnTo>
                  <a:pt x="7144" y="7144"/>
                </a:lnTo>
                <a:lnTo>
                  <a:pt x="7144" y="72580"/>
                </a:lnTo>
                <a:lnTo>
                  <a:pt x="414242" y="812959"/>
                </a:lnTo>
                <a:lnTo>
                  <a:pt x="450152" y="812959"/>
                </a:lnTo>
                <a:lnTo>
                  <a:pt x="450152" y="747522"/>
                </a:lnTo>
                <a:close/>
              </a:path>
            </a:pathLst>
          </a:custGeom>
          <a:solidFill>
            <a:srgbClr val="B68B40"/>
          </a:solidFill>
          <a:ln w="9525"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6363426E-9626-4F6C-A60E-08CC5E130C62}"/>
              </a:ext>
            </a:extLst>
          </p:cNvPr>
          <p:cNvSpPr/>
          <p:nvPr/>
        </p:nvSpPr>
        <p:spPr>
          <a:xfrm>
            <a:off x="12854509" y="5739572"/>
            <a:ext cx="457253" cy="819245"/>
          </a:xfrm>
          <a:custGeom>
            <a:avLst/>
            <a:gdLst>
              <a:gd name="connsiteX0" fmla="*/ 43149 w 457200"/>
              <a:gd name="connsiteY0" fmla="*/ 7144 h 819150"/>
              <a:gd name="connsiteX1" fmla="*/ 7144 w 457200"/>
              <a:gd name="connsiteY1" fmla="*/ 7144 h 819150"/>
              <a:gd name="connsiteX2" fmla="*/ 7144 w 457200"/>
              <a:gd name="connsiteY2" fmla="*/ 72485 h 819150"/>
              <a:gd name="connsiteX3" fmla="*/ 414242 w 457200"/>
              <a:gd name="connsiteY3" fmla="*/ 812863 h 819150"/>
              <a:gd name="connsiteX4" fmla="*/ 450247 w 457200"/>
              <a:gd name="connsiteY4" fmla="*/ 812863 h 819150"/>
              <a:gd name="connsiteX5" fmla="*/ 450247 w 457200"/>
              <a:gd name="connsiteY5" fmla="*/ 747427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819150">
                <a:moveTo>
                  <a:pt x="43149" y="7144"/>
                </a:moveTo>
                <a:lnTo>
                  <a:pt x="7144" y="7144"/>
                </a:lnTo>
                <a:lnTo>
                  <a:pt x="7144" y="72485"/>
                </a:lnTo>
                <a:lnTo>
                  <a:pt x="414242" y="812863"/>
                </a:lnTo>
                <a:lnTo>
                  <a:pt x="450247" y="812863"/>
                </a:lnTo>
                <a:lnTo>
                  <a:pt x="450247" y="747427"/>
                </a:lnTo>
                <a:close/>
              </a:path>
            </a:pathLst>
          </a:custGeom>
          <a:solidFill>
            <a:srgbClr val="E9B964"/>
          </a:solidFill>
          <a:ln w="9525"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DC39C834-F39C-47F3-A175-A1559D4DC8E8}"/>
              </a:ext>
            </a:extLst>
          </p:cNvPr>
          <p:cNvSpPr/>
          <p:nvPr/>
        </p:nvSpPr>
        <p:spPr>
          <a:xfrm>
            <a:off x="12247219" y="5667554"/>
            <a:ext cx="571566" cy="962136"/>
          </a:xfrm>
          <a:custGeom>
            <a:avLst/>
            <a:gdLst>
              <a:gd name="connsiteX0" fmla="*/ 51245 w 571500"/>
              <a:gd name="connsiteY0" fmla="*/ 83153 h 962025"/>
              <a:gd name="connsiteX1" fmla="*/ 51245 w 571500"/>
              <a:gd name="connsiteY1" fmla="*/ 249174 h 962025"/>
              <a:gd name="connsiteX2" fmla="*/ 67152 w 571500"/>
              <a:gd name="connsiteY2" fmla="*/ 249174 h 962025"/>
              <a:gd name="connsiteX3" fmla="*/ 67152 w 571500"/>
              <a:gd name="connsiteY3" fmla="*/ 83153 h 962025"/>
              <a:gd name="connsiteX4" fmla="*/ 51245 w 571500"/>
              <a:gd name="connsiteY4" fmla="*/ 83153 h 962025"/>
              <a:gd name="connsiteX5" fmla="*/ 7144 w 571500"/>
              <a:gd name="connsiteY5" fmla="*/ 7144 h 962025"/>
              <a:gd name="connsiteX6" fmla="*/ 7144 w 571500"/>
              <a:gd name="connsiteY6" fmla="*/ 956881 h 962025"/>
              <a:gd name="connsiteX7" fmla="*/ 570357 w 571500"/>
              <a:gd name="connsiteY7" fmla="*/ 956881 h 962025"/>
              <a:gd name="connsiteX8" fmla="*/ 570357 w 571500"/>
              <a:gd name="connsiteY8" fmla="*/ 7144 h 962025"/>
              <a:gd name="connsiteX9" fmla="*/ 7144 w 571500"/>
              <a:gd name="connsiteY9" fmla="*/ 7144 h 962025"/>
              <a:gd name="connsiteX10" fmla="*/ 67152 w 571500"/>
              <a:gd name="connsiteY10" fmla="*/ 884872 h 962025"/>
              <a:gd name="connsiteX11" fmla="*/ 67152 w 571500"/>
              <a:gd name="connsiteY11" fmla="*/ 79153 h 962025"/>
              <a:gd name="connsiteX12" fmla="*/ 510254 w 571500"/>
              <a:gd name="connsiteY12" fmla="*/ 79153 h 962025"/>
              <a:gd name="connsiteX13" fmla="*/ 510254 w 571500"/>
              <a:gd name="connsiteY13" fmla="*/ 884872 h 962025"/>
              <a:gd name="connsiteX14" fmla="*/ 67152 w 571500"/>
              <a:gd name="connsiteY14" fmla="*/ 884872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1500" h="962025">
                <a:moveTo>
                  <a:pt x="51245" y="83153"/>
                </a:moveTo>
                <a:lnTo>
                  <a:pt x="51245" y="249174"/>
                </a:lnTo>
                <a:lnTo>
                  <a:pt x="67152" y="249174"/>
                </a:lnTo>
                <a:lnTo>
                  <a:pt x="67152" y="83153"/>
                </a:lnTo>
                <a:lnTo>
                  <a:pt x="51245" y="83153"/>
                </a:lnTo>
                <a:close/>
                <a:moveTo>
                  <a:pt x="7144" y="7144"/>
                </a:moveTo>
                <a:lnTo>
                  <a:pt x="7144" y="956881"/>
                </a:lnTo>
                <a:lnTo>
                  <a:pt x="570357" y="956881"/>
                </a:lnTo>
                <a:lnTo>
                  <a:pt x="570357" y="7144"/>
                </a:lnTo>
                <a:lnTo>
                  <a:pt x="7144" y="7144"/>
                </a:lnTo>
                <a:close/>
                <a:moveTo>
                  <a:pt x="67152" y="884872"/>
                </a:moveTo>
                <a:lnTo>
                  <a:pt x="67152" y="79153"/>
                </a:lnTo>
                <a:lnTo>
                  <a:pt x="510254" y="79153"/>
                </a:lnTo>
                <a:lnTo>
                  <a:pt x="510254" y="884872"/>
                </a:lnTo>
                <a:lnTo>
                  <a:pt x="67152" y="884872"/>
                </a:lnTo>
                <a:close/>
              </a:path>
            </a:pathLst>
          </a:custGeom>
          <a:solidFill>
            <a:srgbClr val="C59C55"/>
          </a:solidFill>
          <a:ln w="9525"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24C43CB9-79AF-4348-A01C-AFE7C0742835}"/>
              </a:ext>
            </a:extLst>
          </p:cNvPr>
          <p:cNvSpPr/>
          <p:nvPr/>
        </p:nvSpPr>
        <p:spPr>
          <a:xfrm>
            <a:off x="12313140" y="5739572"/>
            <a:ext cx="457253" cy="819245"/>
          </a:xfrm>
          <a:custGeom>
            <a:avLst/>
            <a:gdLst>
              <a:gd name="connsiteX0" fmla="*/ 43147 w 457200"/>
              <a:gd name="connsiteY0" fmla="*/ 7144 h 819150"/>
              <a:gd name="connsiteX1" fmla="*/ 7144 w 457200"/>
              <a:gd name="connsiteY1" fmla="*/ 7144 h 819150"/>
              <a:gd name="connsiteX2" fmla="*/ 7144 w 457200"/>
              <a:gd name="connsiteY2" fmla="*/ 72485 h 819150"/>
              <a:gd name="connsiteX3" fmla="*/ 414242 w 457200"/>
              <a:gd name="connsiteY3" fmla="*/ 812863 h 819150"/>
              <a:gd name="connsiteX4" fmla="*/ 450246 w 457200"/>
              <a:gd name="connsiteY4" fmla="*/ 812863 h 819150"/>
              <a:gd name="connsiteX5" fmla="*/ 450246 w 457200"/>
              <a:gd name="connsiteY5" fmla="*/ 747427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819150">
                <a:moveTo>
                  <a:pt x="43147" y="7144"/>
                </a:moveTo>
                <a:lnTo>
                  <a:pt x="7144" y="7144"/>
                </a:lnTo>
                <a:lnTo>
                  <a:pt x="7144" y="72485"/>
                </a:lnTo>
                <a:lnTo>
                  <a:pt x="414242" y="812863"/>
                </a:lnTo>
                <a:lnTo>
                  <a:pt x="450246" y="812863"/>
                </a:lnTo>
                <a:lnTo>
                  <a:pt x="450246" y="747427"/>
                </a:lnTo>
                <a:close/>
              </a:path>
            </a:pathLst>
          </a:custGeom>
          <a:solidFill>
            <a:srgbClr val="C59C55"/>
          </a:solidFill>
          <a:ln w="9525"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3FCA53C1-40EE-4648-8AFD-7646C29AC6A9}"/>
              </a:ext>
            </a:extLst>
          </p:cNvPr>
          <p:cNvSpPr/>
          <p:nvPr/>
        </p:nvSpPr>
        <p:spPr>
          <a:xfrm>
            <a:off x="12291230" y="5739572"/>
            <a:ext cx="457253" cy="819245"/>
          </a:xfrm>
          <a:custGeom>
            <a:avLst/>
            <a:gdLst>
              <a:gd name="connsiteX0" fmla="*/ 43149 w 457200"/>
              <a:gd name="connsiteY0" fmla="*/ 7144 h 819150"/>
              <a:gd name="connsiteX1" fmla="*/ 7144 w 457200"/>
              <a:gd name="connsiteY1" fmla="*/ 7144 h 819150"/>
              <a:gd name="connsiteX2" fmla="*/ 7144 w 457200"/>
              <a:gd name="connsiteY2" fmla="*/ 72485 h 819150"/>
              <a:gd name="connsiteX3" fmla="*/ 414242 w 457200"/>
              <a:gd name="connsiteY3" fmla="*/ 812863 h 819150"/>
              <a:gd name="connsiteX4" fmla="*/ 450247 w 457200"/>
              <a:gd name="connsiteY4" fmla="*/ 812863 h 819150"/>
              <a:gd name="connsiteX5" fmla="*/ 450247 w 457200"/>
              <a:gd name="connsiteY5" fmla="*/ 747427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819150">
                <a:moveTo>
                  <a:pt x="43149" y="7144"/>
                </a:moveTo>
                <a:lnTo>
                  <a:pt x="7144" y="7144"/>
                </a:lnTo>
                <a:lnTo>
                  <a:pt x="7144" y="72485"/>
                </a:lnTo>
                <a:lnTo>
                  <a:pt x="414242" y="812863"/>
                </a:lnTo>
                <a:lnTo>
                  <a:pt x="450247" y="812863"/>
                </a:lnTo>
                <a:lnTo>
                  <a:pt x="450247" y="747427"/>
                </a:lnTo>
                <a:close/>
              </a:path>
            </a:pathLst>
          </a:custGeom>
          <a:solidFill>
            <a:srgbClr val="FAD186"/>
          </a:solidFill>
          <a:ln w="9525"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D8EDC071-8CA6-4BBF-97FB-17A00381D75E}"/>
              </a:ext>
            </a:extLst>
          </p:cNvPr>
          <p:cNvSpPr/>
          <p:nvPr/>
        </p:nvSpPr>
        <p:spPr>
          <a:xfrm>
            <a:off x="12231215" y="5667554"/>
            <a:ext cx="571566" cy="962136"/>
          </a:xfrm>
          <a:custGeom>
            <a:avLst/>
            <a:gdLst>
              <a:gd name="connsiteX0" fmla="*/ 7144 w 571500"/>
              <a:gd name="connsiteY0" fmla="*/ 7144 h 962025"/>
              <a:gd name="connsiteX1" fmla="*/ 7144 w 571500"/>
              <a:gd name="connsiteY1" fmla="*/ 956881 h 962025"/>
              <a:gd name="connsiteX2" fmla="*/ 570357 w 571500"/>
              <a:gd name="connsiteY2" fmla="*/ 956881 h 962025"/>
              <a:gd name="connsiteX3" fmla="*/ 570357 w 571500"/>
              <a:gd name="connsiteY3" fmla="*/ 7144 h 962025"/>
              <a:gd name="connsiteX4" fmla="*/ 7144 w 571500"/>
              <a:gd name="connsiteY4" fmla="*/ 7144 h 962025"/>
              <a:gd name="connsiteX5" fmla="*/ 67247 w 571500"/>
              <a:gd name="connsiteY5" fmla="*/ 884872 h 962025"/>
              <a:gd name="connsiteX6" fmla="*/ 67247 w 571500"/>
              <a:gd name="connsiteY6" fmla="*/ 79153 h 962025"/>
              <a:gd name="connsiteX7" fmla="*/ 510255 w 571500"/>
              <a:gd name="connsiteY7" fmla="*/ 79153 h 962025"/>
              <a:gd name="connsiteX8" fmla="*/ 510255 w 571500"/>
              <a:gd name="connsiteY8" fmla="*/ 884872 h 962025"/>
              <a:gd name="connsiteX9" fmla="*/ 67247 w 571500"/>
              <a:gd name="connsiteY9" fmla="*/ 884872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1500" h="962025">
                <a:moveTo>
                  <a:pt x="7144" y="7144"/>
                </a:moveTo>
                <a:lnTo>
                  <a:pt x="7144" y="956881"/>
                </a:lnTo>
                <a:lnTo>
                  <a:pt x="570357" y="956881"/>
                </a:lnTo>
                <a:lnTo>
                  <a:pt x="570357" y="7144"/>
                </a:lnTo>
                <a:lnTo>
                  <a:pt x="7144" y="7144"/>
                </a:lnTo>
                <a:close/>
                <a:moveTo>
                  <a:pt x="67247" y="884872"/>
                </a:moveTo>
                <a:lnTo>
                  <a:pt x="67247" y="79153"/>
                </a:lnTo>
                <a:lnTo>
                  <a:pt x="510255" y="79153"/>
                </a:lnTo>
                <a:lnTo>
                  <a:pt x="510255" y="884872"/>
                </a:lnTo>
                <a:lnTo>
                  <a:pt x="67247" y="884872"/>
                </a:lnTo>
                <a:close/>
              </a:path>
            </a:pathLst>
          </a:custGeom>
          <a:solidFill>
            <a:srgbClr val="FAD186"/>
          </a:solidFill>
          <a:ln w="9525"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43B5F4E5-6BA2-41F6-9AEB-B122C895D35A}"/>
              </a:ext>
            </a:extLst>
          </p:cNvPr>
          <p:cNvSpPr/>
          <p:nvPr/>
        </p:nvSpPr>
        <p:spPr>
          <a:xfrm>
            <a:off x="12794494" y="5667554"/>
            <a:ext cx="571566" cy="962136"/>
          </a:xfrm>
          <a:custGeom>
            <a:avLst/>
            <a:gdLst>
              <a:gd name="connsiteX0" fmla="*/ 7144 w 571500"/>
              <a:gd name="connsiteY0" fmla="*/ 7144 h 962025"/>
              <a:gd name="connsiteX1" fmla="*/ 7144 w 571500"/>
              <a:gd name="connsiteY1" fmla="*/ 956881 h 962025"/>
              <a:gd name="connsiteX2" fmla="*/ 570357 w 571500"/>
              <a:gd name="connsiteY2" fmla="*/ 956881 h 962025"/>
              <a:gd name="connsiteX3" fmla="*/ 570357 w 571500"/>
              <a:gd name="connsiteY3" fmla="*/ 7144 h 962025"/>
              <a:gd name="connsiteX4" fmla="*/ 7144 w 571500"/>
              <a:gd name="connsiteY4" fmla="*/ 7144 h 962025"/>
              <a:gd name="connsiteX5" fmla="*/ 67247 w 571500"/>
              <a:gd name="connsiteY5" fmla="*/ 884872 h 962025"/>
              <a:gd name="connsiteX6" fmla="*/ 67247 w 571500"/>
              <a:gd name="connsiteY6" fmla="*/ 79153 h 962025"/>
              <a:gd name="connsiteX7" fmla="*/ 510255 w 571500"/>
              <a:gd name="connsiteY7" fmla="*/ 79153 h 962025"/>
              <a:gd name="connsiteX8" fmla="*/ 510255 w 571500"/>
              <a:gd name="connsiteY8" fmla="*/ 884872 h 962025"/>
              <a:gd name="connsiteX9" fmla="*/ 67247 w 571500"/>
              <a:gd name="connsiteY9" fmla="*/ 884872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1500" h="962025">
                <a:moveTo>
                  <a:pt x="7144" y="7144"/>
                </a:moveTo>
                <a:lnTo>
                  <a:pt x="7144" y="956881"/>
                </a:lnTo>
                <a:lnTo>
                  <a:pt x="570357" y="956881"/>
                </a:lnTo>
                <a:lnTo>
                  <a:pt x="570357" y="7144"/>
                </a:lnTo>
                <a:lnTo>
                  <a:pt x="7144" y="7144"/>
                </a:lnTo>
                <a:close/>
                <a:moveTo>
                  <a:pt x="67247" y="884872"/>
                </a:moveTo>
                <a:lnTo>
                  <a:pt x="67247" y="79153"/>
                </a:lnTo>
                <a:lnTo>
                  <a:pt x="510255" y="79153"/>
                </a:lnTo>
                <a:lnTo>
                  <a:pt x="510255" y="884872"/>
                </a:lnTo>
                <a:lnTo>
                  <a:pt x="67247" y="884872"/>
                </a:lnTo>
                <a:close/>
              </a:path>
            </a:pathLst>
          </a:custGeom>
          <a:solidFill>
            <a:srgbClr val="E9B65C"/>
          </a:solidFill>
          <a:ln w="9525"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F78549C0-082B-4B71-9043-3E86AD2B8695}"/>
              </a:ext>
            </a:extLst>
          </p:cNvPr>
          <p:cNvSpPr/>
          <p:nvPr/>
        </p:nvSpPr>
        <p:spPr>
          <a:xfrm>
            <a:off x="13010359" y="5739550"/>
            <a:ext cx="457253" cy="819245"/>
          </a:xfrm>
          <a:custGeom>
            <a:avLst/>
            <a:gdLst>
              <a:gd name="connsiteX0" fmla="*/ 450152 w 457200"/>
              <a:gd name="connsiteY0" fmla="*/ 7143 h 819150"/>
              <a:gd name="connsiteX1" fmla="*/ 450152 w 457200"/>
              <a:gd name="connsiteY1" fmla="*/ 812958 h 819150"/>
              <a:gd name="connsiteX2" fmla="*/ 7144 w 457200"/>
              <a:gd name="connsiteY2" fmla="*/ 812958 h 819150"/>
              <a:gd name="connsiteX3" fmla="*/ 7144 w 457200"/>
              <a:gd name="connsiteY3" fmla="*/ 7143 h 819150"/>
            </a:gdLst>
            <a:ahLst/>
            <a:cxnLst>
              <a:cxn ang="0">
                <a:pos x="connsiteX0" y="connsiteY0"/>
              </a:cxn>
              <a:cxn ang="0">
                <a:pos x="connsiteX1" y="connsiteY1"/>
              </a:cxn>
              <a:cxn ang="0">
                <a:pos x="connsiteX2" y="connsiteY2"/>
              </a:cxn>
              <a:cxn ang="0">
                <a:pos x="connsiteX3" y="connsiteY3"/>
              </a:cxn>
            </a:cxnLst>
            <a:rect l="l" t="t" r="r" b="b"/>
            <a:pathLst>
              <a:path w="457200" h="819150">
                <a:moveTo>
                  <a:pt x="450152" y="7143"/>
                </a:moveTo>
                <a:lnTo>
                  <a:pt x="450152" y="812958"/>
                </a:lnTo>
                <a:lnTo>
                  <a:pt x="7144" y="812958"/>
                </a:lnTo>
                <a:lnTo>
                  <a:pt x="7144" y="7143"/>
                </a:lnTo>
                <a:close/>
              </a:path>
            </a:pathLst>
          </a:custGeom>
          <a:solidFill>
            <a:srgbClr val="E9B964"/>
          </a:solidFill>
          <a:ln w="9525"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E668EFD7-DD45-483B-B0D5-18477784A0A3}"/>
              </a:ext>
            </a:extLst>
          </p:cNvPr>
          <p:cNvSpPr/>
          <p:nvPr/>
        </p:nvSpPr>
        <p:spPr>
          <a:xfrm>
            <a:off x="13573628" y="5739560"/>
            <a:ext cx="457253" cy="819245"/>
          </a:xfrm>
          <a:custGeom>
            <a:avLst/>
            <a:gdLst>
              <a:gd name="connsiteX0" fmla="*/ 450152 w 457200"/>
              <a:gd name="connsiteY0" fmla="*/ 7143 h 819150"/>
              <a:gd name="connsiteX1" fmla="*/ 450152 w 457200"/>
              <a:gd name="connsiteY1" fmla="*/ 812958 h 819150"/>
              <a:gd name="connsiteX2" fmla="*/ 7144 w 457200"/>
              <a:gd name="connsiteY2" fmla="*/ 812958 h 819150"/>
              <a:gd name="connsiteX3" fmla="*/ 7144 w 457200"/>
              <a:gd name="connsiteY3" fmla="*/ 7143 h 819150"/>
            </a:gdLst>
            <a:ahLst/>
            <a:cxnLst>
              <a:cxn ang="0">
                <a:pos x="connsiteX0" y="connsiteY0"/>
              </a:cxn>
              <a:cxn ang="0">
                <a:pos x="connsiteX1" y="connsiteY1"/>
              </a:cxn>
              <a:cxn ang="0">
                <a:pos x="connsiteX2" y="connsiteY2"/>
              </a:cxn>
              <a:cxn ang="0">
                <a:pos x="connsiteX3" y="connsiteY3"/>
              </a:cxn>
            </a:cxnLst>
            <a:rect l="l" t="t" r="r" b="b"/>
            <a:pathLst>
              <a:path w="457200" h="819150">
                <a:moveTo>
                  <a:pt x="450152" y="7143"/>
                </a:moveTo>
                <a:lnTo>
                  <a:pt x="450152" y="812958"/>
                </a:lnTo>
                <a:lnTo>
                  <a:pt x="7144" y="812958"/>
                </a:lnTo>
                <a:lnTo>
                  <a:pt x="7144" y="7143"/>
                </a:lnTo>
                <a:close/>
              </a:path>
            </a:pathLst>
          </a:custGeom>
          <a:solidFill>
            <a:srgbClr val="C59A50"/>
          </a:solidFill>
          <a:ln w="9525"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D2EE2BE0-12DA-4843-88B2-A01EA00F27B8}"/>
              </a:ext>
            </a:extLst>
          </p:cNvPr>
          <p:cNvSpPr/>
          <p:nvPr/>
        </p:nvSpPr>
        <p:spPr>
          <a:xfrm>
            <a:off x="13498949" y="5667554"/>
            <a:ext cx="571566" cy="962136"/>
          </a:xfrm>
          <a:custGeom>
            <a:avLst/>
            <a:gdLst>
              <a:gd name="connsiteX0" fmla="*/ 7144 w 571500"/>
              <a:gd name="connsiteY0" fmla="*/ 7144 h 962025"/>
              <a:gd name="connsiteX1" fmla="*/ 7144 w 571500"/>
              <a:gd name="connsiteY1" fmla="*/ 956881 h 962025"/>
              <a:gd name="connsiteX2" fmla="*/ 570357 w 571500"/>
              <a:gd name="connsiteY2" fmla="*/ 956881 h 962025"/>
              <a:gd name="connsiteX3" fmla="*/ 570357 w 571500"/>
              <a:gd name="connsiteY3" fmla="*/ 7144 h 962025"/>
              <a:gd name="connsiteX4" fmla="*/ 7144 w 571500"/>
              <a:gd name="connsiteY4" fmla="*/ 7144 h 962025"/>
              <a:gd name="connsiteX5" fmla="*/ 67246 w 571500"/>
              <a:gd name="connsiteY5" fmla="*/ 884872 h 962025"/>
              <a:gd name="connsiteX6" fmla="*/ 67246 w 571500"/>
              <a:gd name="connsiteY6" fmla="*/ 79153 h 962025"/>
              <a:gd name="connsiteX7" fmla="*/ 510254 w 571500"/>
              <a:gd name="connsiteY7" fmla="*/ 79153 h 962025"/>
              <a:gd name="connsiteX8" fmla="*/ 510254 w 571500"/>
              <a:gd name="connsiteY8" fmla="*/ 884872 h 962025"/>
              <a:gd name="connsiteX9" fmla="*/ 67246 w 571500"/>
              <a:gd name="connsiteY9" fmla="*/ 884872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1500" h="962025">
                <a:moveTo>
                  <a:pt x="7144" y="7144"/>
                </a:moveTo>
                <a:lnTo>
                  <a:pt x="7144" y="956881"/>
                </a:lnTo>
                <a:lnTo>
                  <a:pt x="570357" y="956881"/>
                </a:lnTo>
                <a:lnTo>
                  <a:pt x="570357" y="7144"/>
                </a:lnTo>
                <a:lnTo>
                  <a:pt x="7144" y="7144"/>
                </a:lnTo>
                <a:close/>
                <a:moveTo>
                  <a:pt x="67246" y="884872"/>
                </a:moveTo>
                <a:lnTo>
                  <a:pt x="67246" y="79153"/>
                </a:lnTo>
                <a:lnTo>
                  <a:pt x="510254" y="79153"/>
                </a:lnTo>
                <a:lnTo>
                  <a:pt x="510254" y="884872"/>
                </a:lnTo>
                <a:lnTo>
                  <a:pt x="67246" y="884872"/>
                </a:lnTo>
                <a:close/>
              </a:path>
            </a:pathLst>
          </a:custGeom>
          <a:solidFill>
            <a:srgbClr val="B68B40"/>
          </a:solidFill>
          <a:ln w="9525"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4B96C923-9B42-4E1C-B614-38BBEF8EE66D}"/>
              </a:ext>
            </a:extLst>
          </p:cNvPr>
          <p:cNvSpPr/>
          <p:nvPr/>
        </p:nvSpPr>
        <p:spPr>
          <a:xfrm>
            <a:off x="13559058" y="5757005"/>
            <a:ext cx="457253" cy="819245"/>
          </a:xfrm>
          <a:custGeom>
            <a:avLst/>
            <a:gdLst>
              <a:gd name="connsiteX0" fmla="*/ 43053 w 457200"/>
              <a:gd name="connsiteY0" fmla="*/ 7144 h 819150"/>
              <a:gd name="connsiteX1" fmla="*/ 7144 w 457200"/>
              <a:gd name="connsiteY1" fmla="*/ 7144 h 819150"/>
              <a:gd name="connsiteX2" fmla="*/ 7144 w 457200"/>
              <a:gd name="connsiteY2" fmla="*/ 72580 h 819150"/>
              <a:gd name="connsiteX3" fmla="*/ 414147 w 457200"/>
              <a:gd name="connsiteY3" fmla="*/ 812959 h 819150"/>
              <a:gd name="connsiteX4" fmla="*/ 450152 w 457200"/>
              <a:gd name="connsiteY4" fmla="*/ 812959 h 819150"/>
              <a:gd name="connsiteX5" fmla="*/ 450152 w 457200"/>
              <a:gd name="connsiteY5" fmla="*/ 747522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819150">
                <a:moveTo>
                  <a:pt x="43053" y="7144"/>
                </a:moveTo>
                <a:lnTo>
                  <a:pt x="7144" y="7144"/>
                </a:lnTo>
                <a:lnTo>
                  <a:pt x="7144" y="72580"/>
                </a:lnTo>
                <a:lnTo>
                  <a:pt x="414147" y="812959"/>
                </a:lnTo>
                <a:lnTo>
                  <a:pt x="450152" y="812959"/>
                </a:lnTo>
                <a:lnTo>
                  <a:pt x="450152" y="747522"/>
                </a:lnTo>
                <a:close/>
              </a:path>
            </a:pathLst>
          </a:custGeom>
          <a:solidFill>
            <a:srgbClr val="B68B40"/>
          </a:solidFill>
          <a:ln w="9525"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B6868B16-80C1-4B91-A9D2-C2507A804761}"/>
              </a:ext>
            </a:extLst>
          </p:cNvPr>
          <p:cNvSpPr/>
          <p:nvPr/>
        </p:nvSpPr>
        <p:spPr>
          <a:xfrm>
            <a:off x="13573634" y="5739572"/>
            <a:ext cx="457253" cy="819245"/>
          </a:xfrm>
          <a:custGeom>
            <a:avLst/>
            <a:gdLst>
              <a:gd name="connsiteX0" fmla="*/ 43149 w 457200"/>
              <a:gd name="connsiteY0" fmla="*/ 7144 h 819150"/>
              <a:gd name="connsiteX1" fmla="*/ 7144 w 457200"/>
              <a:gd name="connsiteY1" fmla="*/ 7144 h 819150"/>
              <a:gd name="connsiteX2" fmla="*/ 7144 w 457200"/>
              <a:gd name="connsiteY2" fmla="*/ 72485 h 819150"/>
              <a:gd name="connsiteX3" fmla="*/ 414242 w 457200"/>
              <a:gd name="connsiteY3" fmla="*/ 812863 h 819150"/>
              <a:gd name="connsiteX4" fmla="*/ 450152 w 457200"/>
              <a:gd name="connsiteY4" fmla="*/ 812863 h 819150"/>
              <a:gd name="connsiteX5" fmla="*/ 450152 w 457200"/>
              <a:gd name="connsiteY5" fmla="*/ 747427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819150">
                <a:moveTo>
                  <a:pt x="43149" y="7144"/>
                </a:moveTo>
                <a:lnTo>
                  <a:pt x="7144" y="7144"/>
                </a:lnTo>
                <a:lnTo>
                  <a:pt x="7144" y="72485"/>
                </a:lnTo>
                <a:lnTo>
                  <a:pt x="414242" y="812863"/>
                </a:lnTo>
                <a:lnTo>
                  <a:pt x="450152" y="812863"/>
                </a:lnTo>
                <a:lnTo>
                  <a:pt x="450152" y="747427"/>
                </a:lnTo>
                <a:close/>
              </a:path>
            </a:pathLst>
          </a:custGeom>
          <a:solidFill>
            <a:srgbClr val="E9B964"/>
          </a:solidFill>
          <a:ln w="9525"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E5F01FD1-F1AF-4A8E-A51E-52442E7A469B}"/>
              </a:ext>
            </a:extLst>
          </p:cNvPr>
          <p:cNvSpPr/>
          <p:nvPr/>
        </p:nvSpPr>
        <p:spPr>
          <a:xfrm>
            <a:off x="12966345" y="5667554"/>
            <a:ext cx="571566" cy="962136"/>
          </a:xfrm>
          <a:custGeom>
            <a:avLst/>
            <a:gdLst>
              <a:gd name="connsiteX0" fmla="*/ 51054 w 571500"/>
              <a:gd name="connsiteY0" fmla="*/ 83153 h 962025"/>
              <a:gd name="connsiteX1" fmla="*/ 51054 w 571500"/>
              <a:gd name="connsiteY1" fmla="*/ 296989 h 962025"/>
              <a:gd name="connsiteX2" fmla="*/ 67152 w 571500"/>
              <a:gd name="connsiteY2" fmla="*/ 326136 h 962025"/>
              <a:gd name="connsiteX3" fmla="*/ 67152 w 571500"/>
              <a:gd name="connsiteY3" fmla="*/ 83153 h 962025"/>
              <a:gd name="connsiteX4" fmla="*/ 51054 w 571500"/>
              <a:gd name="connsiteY4" fmla="*/ 83153 h 962025"/>
              <a:gd name="connsiteX5" fmla="*/ 7144 w 571500"/>
              <a:gd name="connsiteY5" fmla="*/ 7144 h 962025"/>
              <a:gd name="connsiteX6" fmla="*/ 7144 w 571500"/>
              <a:gd name="connsiteY6" fmla="*/ 956881 h 962025"/>
              <a:gd name="connsiteX7" fmla="*/ 570357 w 571500"/>
              <a:gd name="connsiteY7" fmla="*/ 956881 h 962025"/>
              <a:gd name="connsiteX8" fmla="*/ 570357 w 571500"/>
              <a:gd name="connsiteY8" fmla="*/ 7144 h 962025"/>
              <a:gd name="connsiteX9" fmla="*/ 7144 w 571500"/>
              <a:gd name="connsiteY9" fmla="*/ 7144 h 962025"/>
              <a:gd name="connsiteX10" fmla="*/ 67152 w 571500"/>
              <a:gd name="connsiteY10" fmla="*/ 884872 h 962025"/>
              <a:gd name="connsiteX11" fmla="*/ 67152 w 571500"/>
              <a:gd name="connsiteY11" fmla="*/ 79153 h 962025"/>
              <a:gd name="connsiteX12" fmla="*/ 510160 w 571500"/>
              <a:gd name="connsiteY12" fmla="*/ 79153 h 962025"/>
              <a:gd name="connsiteX13" fmla="*/ 510160 w 571500"/>
              <a:gd name="connsiteY13" fmla="*/ 884872 h 962025"/>
              <a:gd name="connsiteX14" fmla="*/ 67152 w 571500"/>
              <a:gd name="connsiteY14" fmla="*/ 884872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1500" h="962025">
                <a:moveTo>
                  <a:pt x="51054" y="83153"/>
                </a:moveTo>
                <a:lnTo>
                  <a:pt x="51054" y="296989"/>
                </a:lnTo>
                <a:lnTo>
                  <a:pt x="67152" y="326136"/>
                </a:lnTo>
                <a:lnTo>
                  <a:pt x="67152" y="83153"/>
                </a:lnTo>
                <a:lnTo>
                  <a:pt x="51054" y="83153"/>
                </a:lnTo>
                <a:close/>
                <a:moveTo>
                  <a:pt x="7144" y="7144"/>
                </a:moveTo>
                <a:lnTo>
                  <a:pt x="7144" y="956881"/>
                </a:lnTo>
                <a:lnTo>
                  <a:pt x="570357" y="956881"/>
                </a:lnTo>
                <a:lnTo>
                  <a:pt x="570357" y="7144"/>
                </a:lnTo>
                <a:lnTo>
                  <a:pt x="7144" y="7144"/>
                </a:lnTo>
                <a:close/>
                <a:moveTo>
                  <a:pt x="67152" y="884872"/>
                </a:moveTo>
                <a:lnTo>
                  <a:pt x="67152" y="79153"/>
                </a:lnTo>
                <a:lnTo>
                  <a:pt x="510160" y="79153"/>
                </a:lnTo>
                <a:lnTo>
                  <a:pt x="510160" y="884872"/>
                </a:lnTo>
                <a:lnTo>
                  <a:pt x="67152" y="884872"/>
                </a:lnTo>
                <a:close/>
              </a:path>
            </a:pathLst>
          </a:custGeom>
          <a:solidFill>
            <a:srgbClr val="C59C55"/>
          </a:solidFill>
          <a:ln w="9525"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1ACA0005-2536-4D89-9473-6EC767C1DC13}"/>
              </a:ext>
            </a:extLst>
          </p:cNvPr>
          <p:cNvSpPr/>
          <p:nvPr/>
        </p:nvSpPr>
        <p:spPr>
          <a:xfrm>
            <a:off x="13032265" y="5739572"/>
            <a:ext cx="457253" cy="819245"/>
          </a:xfrm>
          <a:custGeom>
            <a:avLst/>
            <a:gdLst>
              <a:gd name="connsiteX0" fmla="*/ 43147 w 457200"/>
              <a:gd name="connsiteY0" fmla="*/ 7144 h 819150"/>
              <a:gd name="connsiteX1" fmla="*/ 7144 w 457200"/>
              <a:gd name="connsiteY1" fmla="*/ 7144 h 819150"/>
              <a:gd name="connsiteX2" fmla="*/ 7144 w 457200"/>
              <a:gd name="connsiteY2" fmla="*/ 72485 h 819150"/>
              <a:gd name="connsiteX3" fmla="*/ 414242 w 457200"/>
              <a:gd name="connsiteY3" fmla="*/ 812863 h 819150"/>
              <a:gd name="connsiteX4" fmla="*/ 450152 w 457200"/>
              <a:gd name="connsiteY4" fmla="*/ 812863 h 819150"/>
              <a:gd name="connsiteX5" fmla="*/ 450152 w 457200"/>
              <a:gd name="connsiteY5" fmla="*/ 747427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819150">
                <a:moveTo>
                  <a:pt x="43147" y="7144"/>
                </a:moveTo>
                <a:lnTo>
                  <a:pt x="7144" y="7144"/>
                </a:lnTo>
                <a:lnTo>
                  <a:pt x="7144" y="72485"/>
                </a:lnTo>
                <a:lnTo>
                  <a:pt x="414242" y="812863"/>
                </a:lnTo>
                <a:lnTo>
                  <a:pt x="450152" y="812863"/>
                </a:lnTo>
                <a:lnTo>
                  <a:pt x="450152" y="747427"/>
                </a:lnTo>
                <a:close/>
              </a:path>
            </a:pathLst>
          </a:custGeom>
          <a:solidFill>
            <a:srgbClr val="C59C55"/>
          </a:solidFill>
          <a:ln w="9525"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89CF1FA4-9655-4D86-94B1-1CF9B6A2AF56}"/>
              </a:ext>
            </a:extLst>
          </p:cNvPr>
          <p:cNvSpPr/>
          <p:nvPr/>
        </p:nvSpPr>
        <p:spPr>
          <a:xfrm>
            <a:off x="13010355" y="5739572"/>
            <a:ext cx="457253" cy="819245"/>
          </a:xfrm>
          <a:custGeom>
            <a:avLst/>
            <a:gdLst>
              <a:gd name="connsiteX0" fmla="*/ 43149 w 457200"/>
              <a:gd name="connsiteY0" fmla="*/ 7144 h 819150"/>
              <a:gd name="connsiteX1" fmla="*/ 7144 w 457200"/>
              <a:gd name="connsiteY1" fmla="*/ 7144 h 819150"/>
              <a:gd name="connsiteX2" fmla="*/ 7144 w 457200"/>
              <a:gd name="connsiteY2" fmla="*/ 72485 h 819150"/>
              <a:gd name="connsiteX3" fmla="*/ 414242 w 457200"/>
              <a:gd name="connsiteY3" fmla="*/ 812863 h 819150"/>
              <a:gd name="connsiteX4" fmla="*/ 450152 w 457200"/>
              <a:gd name="connsiteY4" fmla="*/ 812863 h 819150"/>
              <a:gd name="connsiteX5" fmla="*/ 450152 w 457200"/>
              <a:gd name="connsiteY5" fmla="*/ 747427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819150">
                <a:moveTo>
                  <a:pt x="43149" y="7144"/>
                </a:moveTo>
                <a:lnTo>
                  <a:pt x="7144" y="7144"/>
                </a:lnTo>
                <a:lnTo>
                  <a:pt x="7144" y="72485"/>
                </a:lnTo>
                <a:lnTo>
                  <a:pt x="414242" y="812863"/>
                </a:lnTo>
                <a:lnTo>
                  <a:pt x="450152" y="812863"/>
                </a:lnTo>
                <a:lnTo>
                  <a:pt x="450152" y="747427"/>
                </a:lnTo>
                <a:close/>
              </a:path>
            </a:pathLst>
          </a:custGeom>
          <a:solidFill>
            <a:srgbClr val="FAD186"/>
          </a:solidFill>
          <a:ln w="9525"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164F9B6F-20C5-4BEB-AD3A-DAC231251175}"/>
              </a:ext>
            </a:extLst>
          </p:cNvPr>
          <p:cNvSpPr/>
          <p:nvPr/>
        </p:nvSpPr>
        <p:spPr>
          <a:xfrm>
            <a:off x="12950246" y="5667554"/>
            <a:ext cx="571566" cy="962136"/>
          </a:xfrm>
          <a:custGeom>
            <a:avLst/>
            <a:gdLst>
              <a:gd name="connsiteX0" fmla="*/ 7144 w 571500"/>
              <a:gd name="connsiteY0" fmla="*/ 7144 h 962025"/>
              <a:gd name="connsiteX1" fmla="*/ 7144 w 571500"/>
              <a:gd name="connsiteY1" fmla="*/ 956881 h 962025"/>
              <a:gd name="connsiteX2" fmla="*/ 570357 w 571500"/>
              <a:gd name="connsiteY2" fmla="*/ 956881 h 962025"/>
              <a:gd name="connsiteX3" fmla="*/ 570357 w 571500"/>
              <a:gd name="connsiteY3" fmla="*/ 7144 h 962025"/>
              <a:gd name="connsiteX4" fmla="*/ 7144 w 571500"/>
              <a:gd name="connsiteY4" fmla="*/ 7144 h 962025"/>
              <a:gd name="connsiteX5" fmla="*/ 67151 w 571500"/>
              <a:gd name="connsiteY5" fmla="*/ 884872 h 962025"/>
              <a:gd name="connsiteX6" fmla="*/ 67151 w 571500"/>
              <a:gd name="connsiteY6" fmla="*/ 79153 h 962025"/>
              <a:gd name="connsiteX7" fmla="*/ 510254 w 571500"/>
              <a:gd name="connsiteY7" fmla="*/ 79153 h 962025"/>
              <a:gd name="connsiteX8" fmla="*/ 510254 w 571500"/>
              <a:gd name="connsiteY8" fmla="*/ 884872 h 962025"/>
              <a:gd name="connsiteX9" fmla="*/ 67151 w 571500"/>
              <a:gd name="connsiteY9" fmla="*/ 884872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1500" h="962025">
                <a:moveTo>
                  <a:pt x="7144" y="7144"/>
                </a:moveTo>
                <a:lnTo>
                  <a:pt x="7144" y="956881"/>
                </a:lnTo>
                <a:lnTo>
                  <a:pt x="570357" y="956881"/>
                </a:lnTo>
                <a:lnTo>
                  <a:pt x="570357" y="7144"/>
                </a:lnTo>
                <a:lnTo>
                  <a:pt x="7144" y="7144"/>
                </a:lnTo>
                <a:close/>
                <a:moveTo>
                  <a:pt x="67151" y="884872"/>
                </a:moveTo>
                <a:lnTo>
                  <a:pt x="67151" y="79153"/>
                </a:lnTo>
                <a:lnTo>
                  <a:pt x="510254" y="79153"/>
                </a:lnTo>
                <a:lnTo>
                  <a:pt x="510254" y="884872"/>
                </a:lnTo>
                <a:lnTo>
                  <a:pt x="67151" y="884872"/>
                </a:lnTo>
                <a:close/>
              </a:path>
            </a:pathLst>
          </a:custGeom>
          <a:solidFill>
            <a:srgbClr val="FAD186"/>
          </a:solidFill>
          <a:ln w="9525"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90F56B03-9CCD-47E3-BC5B-97FEBCD721EC}"/>
              </a:ext>
            </a:extLst>
          </p:cNvPr>
          <p:cNvSpPr/>
          <p:nvPr/>
        </p:nvSpPr>
        <p:spPr>
          <a:xfrm>
            <a:off x="13513525" y="5667554"/>
            <a:ext cx="571566" cy="962136"/>
          </a:xfrm>
          <a:custGeom>
            <a:avLst/>
            <a:gdLst>
              <a:gd name="connsiteX0" fmla="*/ 7144 w 571500"/>
              <a:gd name="connsiteY0" fmla="*/ 7144 h 962025"/>
              <a:gd name="connsiteX1" fmla="*/ 7144 w 571500"/>
              <a:gd name="connsiteY1" fmla="*/ 956881 h 962025"/>
              <a:gd name="connsiteX2" fmla="*/ 570356 w 571500"/>
              <a:gd name="connsiteY2" fmla="*/ 956881 h 962025"/>
              <a:gd name="connsiteX3" fmla="*/ 570356 w 571500"/>
              <a:gd name="connsiteY3" fmla="*/ 7144 h 962025"/>
              <a:gd name="connsiteX4" fmla="*/ 7144 w 571500"/>
              <a:gd name="connsiteY4" fmla="*/ 7144 h 962025"/>
              <a:gd name="connsiteX5" fmla="*/ 510254 w 571500"/>
              <a:gd name="connsiteY5" fmla="*/ 884872 h 962025"/>
              <a:gd name="connsiteX6" fmla="*/ 67151 w 571500"/>
              <a:gd name="connsiteY6" fmla="*/ 884872 h 962025"/>
              <a:gd name="connsiteX7" fmla="*/ 67151 w 571500"/>
              <a:gd name="connsiteY7" fmla="*/ 79153 h 962025"/>
              <a:gd name="connsiteX8" fmla="*/ 510254 w 571500"/>
              <a:gd name="connsiteY8" fmla="*/ 79153 h 962025"/>
              <a:gd name="connsiteX9" fmla="*/ 510254 w 571500"/>
              <a:gd name="connsiteY9" fmla="*/ 884872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1500" h="962025">
                <a:moveTo>
                  <a:pt x="7144" y="7144"/>
                </a:moveTo>
                <a:lnTo>
                  <a:pt x="7144" y="956881"/>
                </a:lnTo>
                <a:lnTo>
                  <a:pt x="570356" y="956881"/>
                </a:lnTo>
                <a:lnTo>
                  <a:pt x="570356" y="7144"/>
                </a:lnTo>
                <a:lnTo>
                  <a:pt x="7144" y="7144"/>
                </a:lnTo>
                <a:close/>
                <a:moveTo>
                  <a:pt x="510254" y="884872"/>
                </a:moveTo>
                <a:lnTo>
                  <a:pt x="67151" y="884872"/>
                </a:lnTo>
                <a:lnTo>
                  <a:pt x="67151" y="79153"/>
                </a:lnTo>
                <a:lnTo>
                  <a:pt x="510254" y="79153"/>
                </a:lnTo>
                <a:lnTo>
                  <a:pt x="510254" y="884872"/>
                </a:lnTo>
                <a:close/>
              </a:path>
            </a:pathLst>
          </a:custGeom>
          <a:solidFill>
            <a:srgbClr val="E9B65C"/>
          </a:solidFill>
          <a:ln w="9525"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F088356E-AB0A-4E88-808A-A1FFE1B60F18}"/>
              </a:ext>
            </a:extLst>
          </p:cNvPr>
          <p:cNvSpPr/>
          <p:nvPr/>
        </p:nvSpPr>
        <p:spPr>
          <a:xfrm>
            <a:off x="12595873" y="4869636"/>
            <a:ext cx="409622" cy="743036"/>
          </a:xfrm>
          <a:custGeom>
            <a:avLst/>
            <a:gdLst>
              <a:gd name="connsiteX0" fmla="*/ 410432 w 409575"/>
              <a:gd name="connsiteY0" fmla="*/ 7144 h 742950"/>
              <a:gd name="connsiteX1" fmla="*/ 410432 w 409575"/>
              <a:gd name="connsiteY1" fmla="*/ 740664 h 742950"/>
              <a:gd name="connsiteX2" fmla="*/ 7144 w 409575"/>
              <a:gd name="connsiteY2" fmla="*/ 740664 h 742950"/>
              <a:gd name="connsiteX3" fmla="*/ 7144 w 409575"/>
              <a:gd name="connsiteY3" fmla="*/ 7144 h 742950"/>
            </a:gdLst>
            <a:ahLst/>
            <a:cxnLst>
              <a:cxn ang="0">
                <a:pos x="connsiteX0" y="connsiteY0"/>
              </a:cxn>
              <a:cxn ang="0">
                <a:pos x="connsiteX1" y="connsiteY1"/>
              </a:cxn>
              <a:cxn ang="0">
                <a:pos x="connsiteX2" y="connsiteY2"/>
              </a:cxn>
              <a:cxn ang="0">
                <a:pos x="connsiteX3" y="connsiteY3"/>
              </a:cxn>
            </a:cxnLst>
            <a:rect l="l" t="t" r="r" b="b"/>
            <a:pathLst>
              <a:path w="409575" h="742950">
                <a:moveTo>
                  <a:pt x="410432" y="7144"/>
                </a:moveTo>
                <a:lnTo>
                  <a:pt x="410432" y="740664"/>
                </a:lnTo>
                <a:lnTo>
                  <a:pt x="7144" y="740664"/>
                </a:lnTo>
                <a:lnTo>
                  <a:pt x="7144" y="7144"/>
                </a:lnTo>
                <a:close/>
              </a:path>
            </a:pathLst>
          </a:custGeom>
          <a:solidFill>
            <a:srgbClr val="E9B964"/>
          </a:solidFill>
          <a:ln w="9525"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61690AB1-DBB8-41A3-AD98-C71590553570}"/>
              </a:ext>
            </a:extLst>
          </p:cNvPr>
          <p:cNvSpPr/>
          <p:nvPr/>
        </p:nvSpPr>
        <p:spPr>
          <a:xfrm>
            <a:off x="13108621" y="4869677"/>
            <a:ext cx="409622" cy="743036"/>
          </a:xfrm>
          <a:custGeom>
            <a:avLst/>
            <a:gdLst>
              <a:gd name="connsiteX0" fmla="*/ 410432 w 409575"/>
              <a:gd name="connsiteY0" fmla="*/ 7143 h 742950"/>
              <a:gd name="connsiteX1" fmla="*/ 410432 w 409575"/>
              <a:gd name="connsiteY1" fmla="*/ 740664 h 742950"/>
              <a:gd name="connsiteX2" fmla="*/ 7144 w 409575"/>
              <a:gd name="connsiteY2" fmla="*/ 740664 h 742950"/>
              <a:gd name="connsiteX3" fmla="*/ 7144 w 409575"/>
              <a:gd name="connsiteY3" fmla="*/ 7143 h 742950"/>
            </a:gdLst>
            <a:ahLst/>
            <a:cxnLst>
              <a:cxn ang="0">
                <a:pos x="connsiteX0" y="connsiteY0"/>
              </a:cxn>
              <a:cxn ang="0">
                <a:pos x="connsiteX1" y="connsiteY1"/>
              </a:cxn>
              <a:cxn ang="0">
                <a:pos x="connsiteX2" y="connsiteY2"/>
              </a:cxn>
              <a:cxn ang="0">
                <a:pos x="connsiteX3" y="connsiteY3"/>
              </a:cxn>
            </a:cxnLst>
            <a:rect l="l" t="t" r="r" b="b"/>
            <a:pathLst>
              <a:path w="409575" h="742950">
                <a:moveTo>
                  <a:pt x="410432" y="7143"/>
                </a:moveTo>
                <a:lnTo>
                  <a:pt x="410432" y="740664"/>
                </a:lnTo>
                <a:lnTo>
                  <a:pt x="7144" y="740664"/>
                </a:lnTo>
                <a:lnTo>
                  <a:pt x="7144" y="7143"/>
                </a:lnTo>
                <a:close/>
              </a:path>
            </a:pathLst>
          </a:custGeom>
          <a:solidFill>
            <a:srgbClr val="C59A50"/>
          </a:solidFill>
          <a:ln w="9525"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4D8A9D3B-66B1-4A8E-A3F6-8655C88B5C84}"/>
              </a:ext>
            </a:extLst>
          </p:cNvPr>
          <p:cNvSpPr/>
          <p:nvPr/>
        </p:nvSpPr>
        <p:spPr>
          <a:xfrm>
            <a:off x="13040553" y="4804108"/>
            <a:ext cx="523936" cy="876401"/>
          </a:xfrm>
          <a:custGeom>
            <a:avLst/>
            <a:gdLst>
              <a:gd name="connsiteX0" fmla="*/ 7144 w 523875"/>
              <a:gd name="connsiteY0" fmla="*/ 7144 h 876300"/>
              <a:gd name="connsiteX1" fmla="*/ 7144 w 523875"/>
              <a:gd name="connsiteY1" fmla="*/ 871728 h 876300"/>
              <a:gd name="connsiteX2" fmla="*/ 519969 w 523875"/>
              <a:gd name="connsiteY2" fmla="*/ 871728 h 876300"/>
              <a:gd name="connsiteX3" fmla="*/ 519969 w 523875"/>
              <a:gd name="connsiteY3" fmla="*/ 7144 h 876300"/>
              <a:gd name="connsiteX4" fmla="*/ 7144 w 523875"/>
              <a:gd name="connsiteY4" fmla="*/ 7144 h 876300"/>
              <a:gd name="connsiteX5" fmla="*/ 61913 w 523875"/>
              <a:gd name="connsiteY5" fmla="*/ 72771 h 876300"/>
              <a:gd name="connsiteX6" fmla="*/ 465201 w 523875"/>
              <a:gd name="connsiteY6" fmla="*/ 72771 h 876300"/>
              <a:gd name="connsiteX7" fmla="*/ 465201 w 523875"/>
              <a:gd name="connsiteY7" fmla="*/ 806196 h 876300"/>
              <a:gd name="connsiteX8" fmla="*/ 61913 w 523875"/>
              <a:gd name="connsiteY8" fmla="*/ 806196 h 876300"/>
              <a:gd name="connsiteX9" fmla="*/ 61913 w 523875"/>
              <a:gd name="connsiteY9" fmla="*/ 72771 h 876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3875" h="876300">
                <a:moveTo>
                  <a:pt x="7144" y="7144"/>
                </a:moveTo>
                <a:lnTo>
                  <a:pt x="7144" y="871728"/>
                </a:lnTo>
                <a:lnTo>
                  <a:pt x="519969" y="871728"/>
                </a:lnTo>
                <a:lnTo>
                  <a:pt x="519969" y="7144"/>
                </a:lnTo>
                <a:lnTo>
                  <a:pt x="7144" y="7144"/>
                </a:lnTo>
                <a:close/>
                <a:moveTo>
                  <a:pt x="61913" y="72771"/>
                </a:moveTo>
                <a:lnTo>
                  <a:pt x="465201" y="72771"/>
                </a:lnTo>
                <a:lnTo>
                  <a:pt x="465201" y="806196"/>
                </a:lnTo>
                <a:lnTo>
                  <a:pt x="61913" y="806196"/>
                </a:lnTo>
                <a:lnTo>
                  <a:pt x="61913" y="72771"/>
                </a:lnTo>
                <a:close/>
              </a:path>
            </a:pathLst>
          </a:custGeom>
          <a:solidFill>
            <a:srgbClr val="B68B40"/>
          </a:solidFill>
          <a:ln w="9525"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2F194E26-4461-445C-A4FB-38402D5A0A17}"/>
              </a:ext>
            </a:extLst>
          </p:cNvPr>
          <p:cNvSpPr/>
          <p:nvPr/>
        </p:nvSpPr>
        <p:spPr>
          <a:xfrm>
            <a:off x="13095329" y="4885557"/>
            <a:ext cx="409622" cy="743036"/>
          </a:xfrm>
          <a:custGeom>
            <a:avLst/>
            <a:gdLst>
              <a:gd name="connsiteX0" fmla="*/ 39814 w 409575"/>
              <a:gd name="connsiteY0" fmla="*/ 7144 h 742950"/>
              <a:gd name="connsiteX1" fmla="*/ 7144 w 409575"/>
              <a:gd name="connsiteY1" fmla="*/ 7144 h 742950"/>
              <a:gd name="connsiteX2" fmla="*/ 7144 w 409575"/>
              <a:gd name="connsiteY2" fmla="*/ 66675 h 742950"/>
              <a:gd name="connsiteX3" fmla="*/ 377666 w 409575"/>
              <a:gd name="connsiteY3" fmla="*/ 740664 h 742950"/>
              <a:gd name="connsiteX4" fmla="*/ 410432 w 409575"/>
              <a:gd name="connsiteY4" fmla="*/ 740664 h 742950"/>
              <a:gd name="connsiteX5" fmla="*/ 410432 w 409575"/>
              <a:gd name="connsiteY5" fmla="*/ 681133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9575" h="742950">
                <a:moveTo>
                  <a:pt x="39814" y="7144"/>
                </a:moveTo>
                <a:lnTo>
                  <a:pt x="7144" y="7144"/>
                </a:lnTo>
                <a:lnTo>
                  <a:pt x="7144" y="66675"/>
                </a:lnTo>
                <a:lnTo>
                  <a:pt x="377666" y="740664"/>
                </a:lnTo>
                <a:lnTo>
                  <a:pt x="410432" y="740664"/>
                </a:lnTo>
                <a:lnTo>
                  <a:pt x="410432" y="681133"/>
                </a:lnTo>
                <a:close/>
              </a:path>
            </a:pathLst>
          </a:custGeom>
          <a:solidFill>
            <a:srgbClr val="B68B40"/>
          </a:solidFill>
          <a:ln w="9525"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B2F19F8A-6A00-472D-87AA-D7E4BBC712EA}"/>
              </a:ext>
            </a:extLst>
          </p:cNvPr>
          <p:cNvSpPr/>
          <p:nvPr/>
        </p:nvSpPr>
        <p:spPr>
          <a:xfrm>
            <a:off x="13108570" y="4869648"/>
            <a:ext cx="409622" cy="743036"/>
          </a:xfrm>
          <a:custGeom>
            <a:avLst/>
            <a:gdLst>
              <a:gd name="connsiteX0" fmla="*/ 39909 w 409575"/>
              <a:gd name="connsiteY0" fmla="*/ 7144 h 742950"/>
              <a:gd name="connsiteX1" fmla="*/ 7144 w 409575"/>
              <a:gd name="connsiteY1" fmla="*/ 7144 h 742950"/>
              <a:gd name="connsiteX2" fmla="*/ 7144 w 409575"/>
              <a:gd name="connsiteY2" fmla="*/ 66675 h 742950"/>
              <a:gd name="connsiteX3" fmla="*/ 377665 w 409575"/>
              <a:gd name="connsiteY3" fmla="*/ 740664 h 742950"/>
              <a:gd name="connsiteX4" fmla="*/ 410432 w 409575"/>
              <a:gd name="connsiteY4" fmla="*/ 740664 h 742950"/>
              <a:gd name="connsiteX5" fmla="*/ 410432 w 409575"/>
              <a:gd name="connsiteY5" fmla="*/ 681133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9575" h="742950">
                <a:moveTo>
                  <a:pt x="39909" y="7144"/>
                </a:moveTo>
                <a:lnTo>
                  <a:pt x="7144" y="7144"/>
                </a:lnTo>
                <a:lnTo>
                  <a:pt x="7144" y="66675"/>
                </a:lnTo>
                <a:lnTo>
                  <a:pt x="377665" y="740664"/>
                </a:lnTo>
                <a:lnTo>
                  <a:pt x="410432" y="740664"/>
                </a:lnTo>
                <a:lnTo>
                  <a:pt x="410432" y="681133"/>
                </a:lnTo>
                <a:close/>
              </a:path>
            </a:pathLst>
          </a:custGeom>
          <a:solidFill>
            <a:srgbClr val="E9B964"/>
          </a:solidFill>
          <a:ln w="9525"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99F4714F-618B-4A93-8453-CF13B95298EE}"/>
              </a:ext>
            </a:extLst>
          </p:cNvPr>
          <p:cNvSpPr/>
          <p:nvPr/>
        </p:nvSpPr>
        <p:spPr>
          <a:xfrm>
            <a:off x="12555674" y="4804108"/>
            <a:ext cx="523936" cy="876401"/>
          </a:xfrm>
          <a:custGeom>
            <a:avLst/>
            <a:gdLst>
              <a:gd name="connsiteX0" fmla="*/ 7144 w 523875"/>
              <a:gd name="connsiteY0" fmla="*/ 7144 h 876300"/>
              <a:gd name="connsiteX1" fmla="*/ 7144 w 523875"/>
              <a:gd name="connsiteY1" fmla="*/ 871728 h 876300"/>
              <a:gd name="connsiteX2" fmla="*/ 519779 w 523875"/>
              <a:gd name="connsiteY2" fmla="*/ 871728 h 876300"/>
              <a:gd name="connsiteX3" fmla="*/ 519779 w 523875"/>
              <a:gd name="connsiteY3" fmla="*/ 7144 h 876300"/>
              <a:gd name="connsiteX4" fmla="*/ 7144 w 523875"/>
              <a:gd name="connsiteY4" fmla="*/ 7144 h 876300"/>
              <a:gd name="connsiteX5" fmla="*/ 465201 w 523875"/>
              <a:gd name="connsiteY5" fmla="*/ 72771 h 876300"/>
              <a:gd name="connsiteX6" fmla="*/ 465201 w 523875"/>
              <a:gd name="connsiteY6" fmla="*/ 806196 h 876300"/>
              <a:gd name="connsiteX7" fmla="*/ 61817 w 523875"/>
              <a:gd name="connsiteY7" fmla="*/ 806196 h 876300"/>
              <a:gd name="connsiteX8" fmla="*/ 61817 w 523875"/>
              <a:gd name="connsiteY8" fmla="*/ 72771 h 876300"/>
              <a:gd name="connsiteX9" fmla="*/ 465201 w 523875"/>
              <a:gd name="connsiteY9" fmla="*/ 72771 h 876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3875" h="876300">
                <a:moveTo>
                  <a:pt x="7144" y="7144"/>
                </a:moveTo>
                <a:lnTo>
                  <a:pt x="7144" y="871728"/>
                </a:lnTo>
                <a:lnTo>
                  <a:pt x="519779" y="871728"/>
                </a:lnTo>
                <a:lnTo>
                  <a:pt x="519779" y="7144"/>
                </a:lnTo>
                <a:lnTo>
                  <a:pt x="7144" y="7144"/>
                </a:lnTo>
                <a:close/>
                <a:moveTo>
                  <a:pt x="465201" y="72771"/>
                </a:moveTo>
                <a:lnTo>
                  <a:pt x="465201" y="806196"/>
                </a:lnTo>
                <a:lnTo>
                  <a:pt x="61817" y="806196"/>
                </a:lnTo>
                <a:lnTo>
                  <a:pt x="61817" y="72771"/>
                </a:lnTo>
                <a:lnTo>
                  <a:pt x="465201" y="72771"/>
                </a:lnTo>
                <a:close/>
              </a:path>
            </a:pathLst>
          </a:custGeom>
          <a:solidFill>
            <a:srgbClr val="C59C55"/>
          </a:solidFill>
          <a:ln w="9525"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9E091C7D-8759-412B-B4CF-CFFBE31FD4FC}"/>
              </a:ext>
            </a:extLst>
          </p:cNvPr>
          <p:cNvSpPr/>
          <p:nvPr/>
        </p:nvSpPr>
        <p:spPr>
          <a:xfrm>
            <a:off x="12615783" y="4869648"/>
            <a:ext cx="409622" cy="743036"/>
          </a:xfrm>
          <a:custGeom>
            <a:avLst/>
            <a:gdLst>
              <a:gd name="connsiteX0" fmla="*/ 39910 w 409575"/>
              <a:gd name="connsiteY0" fmla="*/ 7144 h 742950"/>
              <a:gd name="connsiteX1" fmla="*/ 7144 w 409575"/>
              <a:gd name="connsiteY1" fmla="*/ 7144 h 742950"/>
              <a:gd name="connsiteX2" fmla="*/ 7144 w 409575"/>
              <a:gd name="connsiteY2" fmla="*/ 66675 h 742950"/>
              <a:gd name="connsiteX3" fmla="*/ 377666 w 409575"/>
              <a:gd name="connsiteY3" fmla="*/ 740664 h 742950"/>
              <a:gd name="connsiteX4" fmla="*/ 410433 w 409575"/>
              <a:gd name="connsiteY4" fmla="*/ 740664 h 742950"/>
              <a:gd name="connsiteX5" fmla="*/ 410433 w 409575"/>
              <a:gd name="connsiteY5" fmla="*/ 681133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9575" h="742950">
                <a:moveTo>
                  <a:pt x="39910" y="7144"/>
                </a:moveTo>
                <a:lnTo>
                  <a:pt x="7144" y="7144"/>
                </a:lnTo>
                <a:lnTo>
                  <a:pt x="7144" y="66675"/>
                </a:lnTo>
                <a:lnTo>
                  <a:pt x="377666" y="740664"/>
                </a:lnTo>
                <a:lnTo>
                  <a:pt x="410433" y="740664"/>
                </a:lnTo>
                <a:lnTo>
                  <a:pt x="410433" y="681133"/>
                </a:lnTo>
                <a:close/>
              </a:path>
            </a:pathLst>
          </a:custGeom>
          <a:solidFill>
            <a:srgbClr val="C59C55"/>
          </a:solidFill>
          <a:ln w="9525"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4AD51185-6771-4F61-B10C-C3B70336DAB1}"/>
              </a:ext>
            </a:extLst>
          </p:cNvPr>
          <p:cNvSpPr/>
          <p:nvPr/>
        </p:nvSpPr>
        <p:spPr>
          <a:xfrm>
            <a:off x="12595779" y="4869648"/>
            <a:ext cx="409622" cy="743036"/>
          </a:xfrm>
          <a:custGeom>
            <a:avLst/>
            <a:gdLst>
              <a:gd name="connsiteX0" fmla="*/ 39910 w 409575"/>
              <a:gd name="connsiteY0" fmla="*/ 7144 h 742950"/>
              <a:gd name="connsiteX1" fmla="*/ 7144 w 409575"/>
              <a:gd name="connsiteY1" fmla="*/ 7144 h 742950"/>
              <a:gd name="connsiteX2" fmla="*/ 7144 w 409575"/>
              <a:gd name="connsiteY2" fmla="*/ 66675 h 742950"/>
              <a:gd name="connsiteX3" fmla="*/ 377762 w 409575"/>
              <a:gd name="connsiteY3" fmla="*/ 740664 h 742950"/>
              <a:gd name="connsiteX4" fmla="*/ 410527 w 409575"/>
              <a:gd name="connsiteY4" fmla="*/ 740664 h 742950"/>
              <a:gd name="connsiteX5" fmla="*/ 410527 w 409575"/>
              <a:gd name="connsiteY5" fmla="*/ 681133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9575" h="742950">
                <a:moveTo>
                  <a:pt x="39910" y="7144"/>
                </a:moveTo>
                <a:lnTo>
                  <a:pt x="7144" y="7144"/>
                </a:lnTo>
                <a:lnTo>
                  <a:pt x="7144" y="66675"/>
                </a:lnTo>
                <a:lnTo>
                  <a:pt x="377762" y="740664"/>
                </a:lnTo>
                <a:lnTo>
                  <a:pt x="410527" y="740664"/>
                </a:lnTo>
                <a:lnTo>
                  <a:pt x="410527" y="681133"/>
                </a:lnTo>
                <a:close/>
              </a:path>
            </a:pathLst>
          </a:custGeom>
          <a:solidFill>
            <a:srgbClr val="FAD186"/>
          </a:solidFill>
          <a:ln w="9525"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C6F3C73E-4BA0-4F7A-A7E4-A0EB5F20AF3C}"/>
              </a:ext>
            </a:extLst>
          </p:cNvPr>
          <p:cNvSpPr/>
          <p:nvPr/>
        </p:nvSpPr>
        <p:spPr>
          <a:xfrm>
            <a:off x="12541194" y="4804108"/>
            <a:ext cx="523936" cy="876401"/>
          </a:xfrm>
          <a:custGeom>
            <a:avLst/>
            <a:gdLst>
              <a:gd name="connsiteX0" fmla="*/ 7144 w 523875"/>
              <a:gd name="connsiteY0" fmla="*/ 7144 h 876300"/>
              <a:gd name="connsiteX1" fmla="*/ 7144 w 523875"/>
              <a:gd name="connsiteY1" fmla="*/ 871728 h 876300"/>
              <a:gd name="connsiteX2" fmla="*/ 519780 w 523875"/>
              <a:gd name="connsiteY2" fmla="*/ 871728 h 876300"/>
              <a:gd name="connsiteX3" fmla="*/ 519780 w 523875"/>
              <a:gd name="connsiteY3" fmla="*/ 7144 h 876300"/>
              <a:gd name="connsiteX4" fmla="*/ 7144 w 523875"/>
              <a:gd name="connsiteY4" fmla="*/ 7144 h 876300"/>
              <a:gd name="connsiteX5" fmla="*/ 465011 w 523875"/>
              <a:gd name="connsiteY5" fmla="*/ 72771 h 876300"/>
              <a:gd name="connsiteX6" fmla="*/ 465011 w 523875"/>
              <a:gd name="connsiteY6" fmla="*/ 806196 h 876300"/>
              <a:gd name="connsiteX7" fmla="*/ 61722 w 523875"/>
              <a:gd name="connsiteY7" fmla="*/ 806196 h 876300"/>
              <a:gd name="connsiteX8" fmla="*/ 61722 w 523875"/>
              <a:gd name="connsiteY8" fmla="*/ 72771 h 876300"/>
              <a:gd name="connsiteX9" fmla="*/ 465011 w 523875"/>
              <a:gd name="connsiteY9" fmla="*/ 72771 h 876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3875" h="876300">
                <a:moveTo>
                  <a:pt x="7144" y="7144"/>
                </a:moveTo>
                <a:lnTo>
                  <a:pt x="7144" y="871728"/>
                </a:lnTo>
                <a:lnTo>
                  <a:pt x="519780" y="871728"/>
                </a:lnTo>
                <a:lnTo>
                  <a:pt x="519780" y="7144"/>
                </a:lnTo>
                <a:lnTo>
                  <a:pt x="7144" y="7144"/>
                </a:lnTo>
                <a:close/>
                <a:moveTo>
                  <a:pt x="465011" y="72771"/>
                </a:moveTo>
                <a:lnTo>
                  <a:pt x="465011" y="806196"/>
                </a:lnTo>
                <a:lnTo>
                  <a:pt x="61722" y="806196"/>
                </a:lnTo>
                <a:lnTo>
                  <a:pt x="61722" y="72771"/>
                </a:lnTo>
                <a:lnTo>
                  <a:pt x="465011" y="72771"/>
                </a:lnTo>
                <a:close/>
              </a:path>
            </a:pathLst>
          </a:custGeom>
          <a:solidFill>
            <a:srgbClr val="FAD186"/>
          </a:solidFill>
          <a:ln w="9525"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FECB5E28-6C78-4322-9E94-17AE145FC255}"/>
              </a:ext>
            </a:extLst>
          </p:cNvPr>
          <p:cNvSpPr/>
          <p:nvPr/>
        </p:nvSpPr>
        <p:spPr>
          <a:xfrm>
            <a:off x="13053890" y="4804108"/>
            <a:ext cx="523936" cy="876401"/>
          </a:xfrm>
          <a:custGeom>
            <a:avLst/>
            <a:gdLst>
              <a:gd name="connsiteX0" fmla="*/ 7144 w 523875"/>
              <a:gd name="connsiteY0" fmla="*/ 7144 h 876300"/>
              <a:gd name="connsiteX1" fmla="*/ 7144 w 523875"/>
              <a:gd name="connsiteY1" fmla="*/ 871728 h 876300"/>
              <a:gd name="connsiteX2" fmla="*/ 519779 w 523875"/>
              <a:gd name="connsiteY2" fmla="*/ 871728 h 876300"/>
              <a:gd name="connsiteX3" fmla="*/ 519779 w 523875"/>
              <a:gd name="connsiteY3" fmla="*/ 7144 h 876300"/>
              <a:gd name="connsiteX4" fmla="*/ 7144 w 523875"/>
              <a:gd name="connsiteY4" fmla="*/ 7144 h 876300"/>
              <a:gd name="connsiteX5" fmla="*/ 465201 w 523875"/>
              <a:gd name="connsiteY5" fmla="*/ 72771 h 876300"/>
              <a:gd name="connsiteX6" fmla="*/ 465201 w 523875"/>
              <a:gd name="connsiteY6" fmla="*/ 806196 h 876300"/>
              <a:gd name="connsiteX7" fmla="*/ 61817 w 523875"/>
              <a:gd name="connsiteY7" fmla="*/ 806196 h 876300"/>
              <a:gd name="connsiteX8" fmla="*/ 61817 w 523875"/>
              <a:gd name="connsiteY8" fmla="*/ 72771 h 876300"/>
              <a:gd name="connsiteX9" fmla="*/ 465201 w 523875"/>
              <a:gd name="connsiteY9" fmla="*/ 72771 h 876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3875" h="876300">
                <a:moveTo>
                  <a:pt x="7144" y="7144"/>
                </a:moveTo>
                <a:lnTo>
                  <a:pt x="7144" y="871728"/>
                </a:lnTo>
                <a:lnTo>
                  <a:pt x="519779" y="871728"/>
                </a:lnTo>
                <a:lnTo>
                  <a:pt x="519779" y="7144"/>
                </a:lnTo>
                <a:lnTo>
                  <a:pt x="7144" y="7144"/>
                </a:lnTo>
                <a:close/>
                <a:moveTo>
                  <a:pt x="465201" y="72771"/>
                </a:moveTo>
                <a:lnTo>
                  <a:pt x="465201" y="806196"/>
                </a:lnTo>
                <a:lnTo>
                  <a:pt x="61817" y="806196"/>
                </a:lnTo>
                <a:lnTo>
                  <a:pt x="61817" y="72771"/>
                </a:lnTo>
                <a:lnTo>
                  <a:pt x="465201" y="72771"/>
                </a:lnTo>
                <a:close/>
              </a:path>
            </a:pathLst>
          </a:custGeom>
          <a:solidFill>
            <a:srgbClr val="E9B65C"/>
          </a:solidFill>
          <a:ln w="9525"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8E40F1CD-13D3-4166-A04E-B2D0E87AA27A}"/>
              </a:ext>
            </a:extLst>
          </p:cNvPr>
          <p:cNvSpPr/>
          <p:nvPr/>
        </p:nvSpPr>
        <p:spPr>
          <a:xfrm>
            <a:off x="14425839" y="4779437"/>
            <a:ext cx="85735" cy="1848064"/>
          </a:xfrm>
          <a:custGeom>
            <a:avLst/>
            <a:gdLst>
              <a:gd name="connsiteX0" fmla="*/ 7143 w 85725"/>
              <a:gd name="connsiteY0" fmla="*/ 7144 h 1847850"/>
              <a:gd name="connsiteX1" fmla="*/ 78867 w 85725"/>
              <a:gd name="connsiteY1" fmla="*/ 7144 h 1847850"/>
              <a:gd name="connsiteX2" fmla="*/ 78867 w 85725"/>
              <a:gd name="connsiteY2" fmla="*/ 1846041 h 1847850"/>
              <a:gd name="connsiteX3" fmla="*/ 7143 w 85725"/>
              <a:gd name="connsiteY3" fmla="*/ 1846041 h 1847850"/>
            </a:gdLst>
            <a:ahLst/>
            <a:cxnLst>
              <a:cxn ang="0">
                <a:pos x="connsiteX0" y="connsiteY0"/>
              </a:cxn>
              <a:cxn ang="0">
                <a:pos x="connsiteX1" y="connsiteY1"/>
              </a:cxn>
              <a:cxn ang="0">
                <a:pos x="connsiteX2" y="connsiteY2"/>
              </a:cxn>
              <a:cxn ang="0">
                <a:pos x="connsiteX3" y="connsiteY3"/>
              </a:cxn>
            </a:cxnLst>
            <a:rect l="l" t="t" r="r" b="b"/>
            <a:pathLst>
              <a:path w="85725" h="1847850">
                <a:moveTo>
                  <a:pt x="7143" y="7144"/>
                </a:moveTo>
                <a:lnTo>
                  <a:pt x="78867" y="7144"/>
                </a:lnTo>
                <a:lnTo>
                  <a:pt x="78867" y="1846041"/>
                </a:lnTo>
                <a:lnTo>
                  <a:pt x="7143" y="1846041"/>
                </a:lnTo>
                <a:close/>
              </a:path>
            </a:pathLst>
          </a:custGeom>
          <a:solidFill>
            <a:srgbClr val="504639"/>
          </a:solidFill>
          <a:ln w="9525"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3BA45722-155C-4AC4-B25B-97D216F5A80B}"/>
              </a:ext>
            </a:extLst>
          </p:cNvPr>
          <p:cNvSpPr/>
          <p:nvPr/>
        </p:nvSpPr>
        <p:spPr>
          <a:xfrm>
            <a:off x="13409023" y="4804108"/>
            <a:ext cx="85735" cy="1819486"/>
          </a:xfrm>
          <a:custGeom>
            <a:avLst/>
            <a:gdLst>
              <a:gd name="connsiteX0" fmla="*/ 7143 w 85725"/>
              <a:gd name="connsiteY0" fmla="*/ 7144 h 1819275"/>
              <a:gd name="connsiteX1" fmla="*/ 78867 w 85725"/>
              <a:gd name="connsiteY1" fmla="*/ 7144 h 1819275"/>
              <a:gd name="connsiteX2" fmla="*/ 78867 w 85725"/>
              <a:gd name="connsiteY2" fmla="*/ 1821466 h 1819275"/>
              <a:gd name="connsiteX3" fmla="*/ 7143 w 85725"/>
              <a:gd name="connsiteY3" fmla="*/ 1821466 h 1819275"/>
            </a:gdLst>
            <a:ahLst/>
            <a:cxnLst>
              <a:cxn ang="0">
                <a:pos x="connsiteX0" y="connsiteY0"/>
              </a:cxn>
              <a:cxn ang="0">
                <a:pos x="connsiteX1" y="connsiteY1"/>
              </a:cxn>
              <a:cxn ang="0">
                <a:pos x="connsiteX2" y="connsiteY2"/>
              </a:cxn>
              <a:cxn ang="0">
                <a:pos x="connsiteX3" y="connsiteY3"/>
              </a:cxn>
            </a:cxnLst>
            <a:rect l="l" t="t" r="r" b="b"/>
            <a:pathLst>
              <a:path w="85725" h="1819275">
                <a:moveTo>
                  <a:pt x="7143" y="7144"/>
                </a:moveTo>
                <a:lnTo>
                  <a:pt x="78867" y="7144"/>
                </a:lnTo>
                <a:lnTo>
                  <a:pt x="78867" y="1821466"/>
                </a:lnTo>
                <a:lnTo>
                  <a:pt x="7143" y="1821466"/>
                </a:lnTo>
                <a:close/>
              </a:path>
            </a:pathLst>
          </a:custGeom>
          <a:solidFill>
            <a:srgbClr val="504639"/>
          </a:solidFill>
          <a:ln w="9525"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3224785A-3F11-4367-9955-0CAFDF4C4750}"/>
              </a:ext>
            </a:extLst>
          </p:cNvPr>
          <p:cNvSpPr/>
          <p:nvPr/>
        </p:nvSpPr>
        <p:spPr>
          <a:xfrm>
            <a:off x="13409022" y="4779437"/>
            <a:ext cx="1095502" cy="962136"/>
          </a:xfrm>
          <a:custGeom>
            <a:avLst/>
            <a:gdLst>
              <a:gd name="connsiteX0" fmla="*/ 47816 w 1095375"/>
              <a:gd name="connsiteY0" fmla="*/ 959358 h 962025"/>
              <a:gd name="connsiteX1" fmla="*/ 7144 w 1095375"/>
              <a:gd name="connsiteY1" fmla="*/ 893921 h 962025"/>
              <a:gd name="connsiteX2" fmla="*/ 1054798 w 1095375"/>
              <a:gd name="connsiteY2" fmla="*/ 7144 h 962025"/>
              <a:gd name="connsiteX3" fmla="*/ 1095566 w 1095375"/>
              <a:gd name="connsiteY3" fmla="*/ 72580 h 962025"/>
            </a:gdLst>
            <a:ahLst/>
            <a:cxnLst>
              <a:cxn ang="0">
                <a:pos x="connsiteX0" y="connsiteY0"/>
              </a:cxn>
              <a:cxn ang="0">
                <a:pos x="connsiteX1" y="connsiteY1"/>
              </a:cxn>
              <a:cxn ang="0">
                <a:pos x="connsiteX2" y="connsiteY2"/>
              </a:cxn>
              <a:cxn ang="0">
                <a:pos x="connsiteX3" y="connsiteY3"/>
              </a:cxn>
            </a:cxnLst>
            <a:rect l="l" t="t" r="r" b="b"/>
            <a:pathLst>
              <a:path w="1095375" h="962025">
                <a:moveTo>
                  <a:pt x="47816" y="959358"/>
                </a:moveTo>
                <a:lnTo>
                  <a:pt x="7144" y="893921"/>
                </a:lnTo>
                <a:lnTo>
                  <a:pt x="1054798" y="7144"/>
                </a:lnTo>
                <a:lnTo>
                  <a:pt x="1095566" y="72580"/>
                </a:lnTo>
                <a:close/>
              </a:path>
            </a:pathLst>
          </a:custGeom>
          <a:solidFill>
            <a:srgbClr val="504639"/>
          </a:solidFill>
          <a:ln w="9525"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E3D0A67D-212E-4658-BF0A-28A2335B4120}"/>
              </a:ext>
            </a:extLst>
          </p:cNvPr>
          <p:cNvSpPr/>
          <p:nvPr/>
        </p:nvSpPr>
        <p:spPr>
          <a:xfrm>
            <a:off x="13409022" y="5666316"/>
            <a:ext cx="1095502" cy="962136"/>
          </a:xfrm>
          <a:custGeom>
            <a:avLst/>
            <a:gdLst>
              <a:gd name="connsiteX0" fmla="*/ 1054798 w 1095375"/>
              <a:gd name="connsiteY0" fmla="*/ 959358 h 962025"/>
              <a:gd name="connsiteX1" fmla="*/ 7144 w 1095375"/>
              <a:gd name="connsiteY1" fmla="*/ 72580 h 962025"/>
              <a:gd name="connsiteX2" fmla="*/ 47816 w 1095375"/>
              <a:gd name="connsiteY2" fmla="*/ 7144 h 962025"/>
              <a:gd name="connsiteX3" fmla="*/ 1095566 w 1095375"/>
              <a:gd name="connsiteY3" fmla="*/ 893921 h 962025"/>
            </a:gdLst>
            <a:ahLst/>
            <a:cxnLst>
              <a:cxn ang="0">
                <a:pos x="connsiteX0" y="connsiteY0"/>
              </a:cxn>
              <a:cxn ang="0">
                <a:pos x="connsiteX1" y="connsiteY1"/>
              </a:cxn>
              <a:cxn ang="0">
                <a:pos x="connsiteX2" y="connsiteY2"/>
              </a:cxn>
              <a:cxn ang="0">
                <a:pos x="connsiteX3" y="connsiteY3"/>
              </a:cxn>
            </a:cxnLst>
            <a:rect l="l" t="t" r="r" b="b"/>
            <a:pathLst>
              <a:path w="1095375" h="962025">
                <a:moveTo>
                  <a:pt x="1054798" y="959358"/>
                </a:moveTo>
                <a:lnTo>
                  <a:pt x="7144" y="72580"/>
                </a:lnTo>
                <a:lnTo>
                  <a:pt x="47816" y="7144"/>
                </a:lnTo>
                <a:lnTo>
                  <a:pt x="1095566" y="893921"/>
                </a:lnTo>
                <a:close/>
              </a:path>
            </a:pathLst>
          </a:custGeom>
          <a:solidFill>
            <a:srgbClr val="504639"/>
          </a:solidFill>
          <a:ln w="9525"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6441239B-05BD-4030-BE99-C4F13BB4C474}"/>
              </a:ext>
            </a:extLst>
          </p:cNvPr>
          <p:cNvSpPr/>
          <p:nvPr/>
        </p:nvSpPr>
        <p:spPr>
          <a:xfrm>
            <a:off x="10058597" y="4660550"/>
            <a:ext cx="11059805" cy="152418"/>
          </a:xfrm>
          <a:custGeom>
            <a:avLst/>
            <a:gdLst>
              <a:gd name="connsiteX0" fmla="*/ 10990040 w 11058525"/>
              <a:gd name="connsiteY0" fmla="*/ 148876 h 152400"/>
              <a:gd name="connsiteX1" fmla="*/ 78010 w 11058525"/>
              <a:gd name="connsiteY1" fmla="*/ 148876 h 152400"/>
              <a:gd name="connsiteX2" fmla="*/ 7144 w 11058525"/>
              <a:gd name="connsiteY2" fmla="*/ 78010 h 152400"/>
              <a:gd name="connsiteX3" fmla="*/ 78010 w 11058525"/>
              <a:gd name="connsiteY3" fmla="*/ 7144 h 152400"/>
              <a:gd name="connsiteX4" fmla="*/ 10990040 w 11058525"/>
              <a:gd name="connsiteY4" fmla="*/ 7144 h 152400"/>
              <a:gd name="connsiteX5" fmla="*/ 11060905 w 11058525"/>
              <a:gd name="connsiteY5" fmla="*/ 78010 h 152400"/>
              <a:gd name="connsiteX6" fmla="*/ 10990040 w 11058525"/>
              <a:gd name="connsiteY6" fmla="*/ 148876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058525" h="152400">
                <a:moveTo>
                  <a:pt x="10990040" y="148876"/>
                </a:moveTo>
                <a:lnTo>
                  <a:pt x="78010" y="148876"/>
                </a:lnTo>
                <a:cubicBezTo>
                  <a:pt x="38862" y="148876"/>
                  <a:pt x="7144" y="117158"/>
                  <a:pt x="7144" y="78010"/>
                </a:cubicBezTo>
                <a:cubicBezTo>
                  <a:pt x="7144" y="38862"/>
                  <a:pt x="38862" y="7144"/>
                  <a:pt x="78010" y="7144"/>
                </a:cubicBezTo>
                <a:lnTo>
                  <a:pt x="10990040" y="7144"/>
                </a:lnTo>
                <a:cubicBezTo>
                  <a:pt x="11029188" y="7144"/>
                  <a:pt x="11060905" y="38862"/>
                  <a:pt x="11060905" y="78010"/>
                </a:cubicBezTo>
                <a:cubicBezTo>
                  <a:pt x="11060812" y="117158"/>
                  <a:pt x="11029093" y="148876"/>
                  <a:pt x="10990040" y="148876"/>
                </a:cubicBezTo>
                <a:close/>
              </a:path>
            </a:pathLst>
          </a:custGeom>
          <a:solidFill>
            <a:srgbClr val="705E53"/>
          </a:solidFill>
          <a:ln w="9525"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42BE6A94-3298-4BCA-8D60-39F89D8F10F3}"/>
              </a:ext>
            </a:extLst>
          </p:cNvPr>
          <p:cNvSpPr/>
          <p:nvPr/>
        </p:nvSpPr>
        <p:spPr>
          <a:xfrm>
            <a:off x="19836189" y="2728942"/>
            <a:ext cx="1286024" cy="152418"/>
          </a:xfrm>
          <a:custGeom>
            <a:avLst/>
            <a:gdLst>
              <a:gd name="connsiteX0" fmla="*/ 1284352 w 1285875"/>
              <a:gd name="connsiteY0" fmla="*/ 78010 h 152400"/>
              <a:gd name="connsiteX1" fmla="*/ 1213484 w 1285875"/>
              <a:gd name="connsiteY1" fmla="*/ 7144 h 152400"/>
              <a:gd name="connsiteX2" fmla="*/ 78009 w 1285875"/>
              <a:gd name="connsiteY2" fmla="*/ 7144 h 152400"/>
              <a:gd name="connsiteX3" fmla="*/ 7144 w 1285875"/>
              <a:gd name="connsiteY3" fmla="*/ 78010 h 152400"/>
              <a:gd name="connsiteX4" fmla="*/ 78009 w 1285875"/>
              <a:gd name="connsiteY4" fmla="*/ 148876 h 152400"/>
              <a:gd name="connsiteX5" fmla="*/ 1213484 w 1285875"/>
              <a:gd name="connsiteY5" fmla="*/ 148876 h 152400"/>
              <a:gd name="connsiteX6" fmla="*/ 1284352 w 1285875"/>
              <a:gd name="connsiteY6" fmla="*/ 78010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5875" h="152400">
                <a:moveTo>
                  <a:pt x="1284352" y="78010"/>
                </a:moveTo>
                <a:cubicBezTo>
                  <a:pt x="1284352" y="38862"/>
                  <a:pt x="1252633" y="7144"/>
                  <a:pt x="1213484" y="7144"/>
                </a:cubicBezTo>
                <a:lnTo>
                  <a:pt x="78009" y="7144"/>
                </a:lnTo>
                <a:cubicBezTo>
                  <a:pt x="38862" y="7144"/>
                  <a:pt x="7144" y="38862"/>
                  <a:pt x="7144" y="78010"/>
                </a:cubicBezTo>
                <a:cubicBezTo>
                  <a:pt x="7144" y="117158"/>
                  <a:pt x="38862" y="148876"/>
                  <a:pt x="78009" y="148876"/>
                </a:cubicBezTo>
                <a:lnTo>
                  <a:pt x="1213484" y="148876"/>
                </a:lnTo>
                <a:cubicBezTo>
                  <a:pt x="1252633" y="148876"/>
                  <a:pt x="1284352" y="117158"/>
                  <a:pt x="1284352" y="78010"/>
                </a:cubicBezTo>
                <a:close/>
              </a:path>
            </a:pathLst>
          </a:custGeom>
          <a:solidFill>
            <a:srgbClr val="604C3F"/>
          </a:solidFill>
          <a:ln w="9525"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F1ACE6C4-1E2B-4214-8A8C-9C0006D5C02D}"/>
              </a:ext>
            </a:extLst>
          </p:cNvPr>
          <p:cNvSpPr/>
          <p:nvPr/>
        </p:nvSpPr>
        <p:spPr>
          <a:xfrm>
            <a:off x="19836189" y="4660550"/>
            <a:ext cx="1286024" cy="152418"/>
          </a:xfrm>
          <a:custGeom>
            <a:avLst/>
            <a:gdLst>
              <a:gd name="connsiteX0" fmla="*/ 1284352 w 1285875"/>
              <a:gd name="connsiteY0" fmla="*/ 78010 h 152400"/>
              <a:gd name="connsiteX1" fmla="*/ 1213484 w 1285875"/>
              <a:gd name="connsiteY1" fmla="*/ 7144 h 152400"/>
              <a:gd name="connsiteX2" fmla="*/ 78009 w 1285875"/>
              <a:gd name="connsiteY2" fmla="*/ 7144 h 152400"/>
              <a:gd name="connsiteX3" fmla="*/ 7144 w 1285875"/>
              <a:gd name="connsiteY3" fmla="*/ 78010 h 152400"/>
              <a:gd name="connsiteX4" fmla="*/ 78009 w 1285875"/>
              <a:gd name="connsiteY4" fmla="*/ 148876 h 152400"/>
              <a:gd name="connsiteX5" fmla="*/ 1213484 w 1285875"/>
              <a:gd name="connsiteY5" fmla="*/ 148876 h 152400"/>
              <a:gd name="connsiteX6" fmla="*/ 1284352 w 1285875"/>
              <a:gd name="connsiteY6" fmla="*/ 78010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5875" h="152400">
                <a:moveTo>
                  <a:pt x="1284352" y="78010"/>
                </a:moveTo>
                <a:cubicBezTo>
                  <a:pt x="1284352" y="38862"/>
                  <a:pt x="1252633" y="7144"/>
                  <a:pt x="1213484" y="7144"/>
                </a:cubicBezTo>
                <a:lnTo>
                  <a:pt x="78009" y="7144"/>
                </a:lnTo>
                <a:cubicBezTo>
                  <a:pt x="38862" y="7144"/>
                  <a:pt x="7144" y="38862"/>
                  <a:pt x="7144" y="78010"/>
                </a:cubicBezTo>
                <a:cubicBezTo>
                  <a:pt x="7144" y="117158"/>
                  <a:pt x="38862" y="148876"/>
                  <a:pt x="78009" y="148876"/>
                </a:cubicBezTo>
                <a:lnTo>
                  <a:pt x="1213484" y="148876"/>
                </a:lnTo>
                <a:cubicBezTo>
                  <a:pt x="1252633" y="148876"/>
                  <a:pt x="1284352" y="117158"/>
                  <a:pt x="1284352" y="78010"/>
                </a:cubicBezTo>
                <a:close/>
              </a:path>
            </a:pathLst>
          </a:custGeom>
          <a:solidFill>
            <a:srgbClr val="604C3F"/>
          </a:solidFill>
          <a:ln w="9525"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33CB3588-63D4-4CF2-BEE6-3BAA78A444E7}"/>
              </a:ext>
            </a:extLst>
          </p:cNvPr>
          <p:cNvSpPr/>
          <p:nvPr/>
        </p:nvSpPr>
        <p:spPr>
          <a:xfrm>
            <a:off x="14271326" y="6491849"/>
            <a:ext cx="1933799" cy="133365"/>
          </a:xfrm>
          <a:custGeom>
            <a:avLst/>
            <a:gdLst>
              <a:gd name="connsiteX0" fmla="*/ 7144 w 1933575"/>
              <a:gd name="connsiteY0" fmla="*/ 7144 h 133350"/>
              <a:gd name="connsiteX1" fmla="*/ 1927479 w 1933575"/>
              <a:gd name="connsiteY1" fmla="*/ 7144 h 133350"/>
              <a:gd name="connsiteX2" fmla="*/ 1927479 w 1933575"/>
              <a:gd name="connsiteY2" fmla="*/ 132683 h 133350"/>
              <a:gd name="connsiteX3" fmla="*/ 7144 w 1933575"/>
              <a:gd name="connsiteY3" fmla="*/ 132683 h 133350"/>
            </a:gdLst>
            <a:ahLst/>
            <a:cxnLst>
              <a:cxn ang="0">
                <a:pos x="connsiteX0" y="connsiteY0"/>
              </a:cxn>
              <a:cxn ang="0">
                <a:pos x="connsiteX1" y="connsiteY1"/>
              </a:cxn>
              <a:cxn ang="0">
                <a:pos x="connsiteX2" y="connsiteY2"/>
              </a:cxn>
              <a:cxn ang="0">
                <a:pos x="connsiteX3" y="connsiteY3"/>
              </a:cxn>
            </a:cxnLst>
            <a:rect l="l" t="t" r="r" b="b"/>
            <a:pathLst>
              <a:path w="1933575" h="133350">
                <a:moveTo>
                  <a:pt x="7144" y="7144"/>
                </a:moveTo>
                <a:lnTo>
                  <a:pt x="1927479" y="7144"/>
                </a:lnTo>
                <a:lnTo>
                  <a:pt x="1927479" y="132683"/>
                </a:lnTo>
                <a:lnTo>
                  <a:pt x="7144" y="132683"/>
                </a:lnTo>
                <a:close/>
              </a:path>
            </a:pathLst>
          </a:custGeom>
          <a:solidFill>
            <a:srgbClr val="6E562C">
              <a:alpha val="80000"/>
            </a:srgbClr>
          </a:solidFill>
          <a:ln w="9525"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A5BA26C0-0AC9-4014-AEF8-201DE5B46123}"/>
              </a:ext>
            </a:extLst>
          </p:cNvPr>
          <p:cNvSpPr/>
          <p:nvPr/>
        </p:nvSpPr>
        <p:spPr>
          <a:xfrm>
            <a:off x="14101285" y="6414782"/>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D48A2FA8-6B55-4A9C-8D07-3222A2D382C0}"/>
              </a:ext>
            </a:extLst>
          </p:cNvPr>
          <p:cNvSpPr/>
          <p:nvPr/>
        </p:nvSpPr>
        <p:spPr>
          <a:xfrm>
            <a:off x="14624173" y="6414782"/>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C59A50"/>
          </a:solidFill>
          <a:ln w="9525"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15CA422F-1AB0-4E25-BC89-545602E10E0B}"/>
              </a:ext>
            </a:extLst>
          </p:cNvPr>
          <p:cNvSpPr/>
          <p:nvPr/>
        </p:nvSpPr>
        <p:spPr>
          <a:xfrm>
            <a:off x="14016693" y="6414782"/>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BBB6FD46-BDB1-4944-A92B-A19BB183ACC8}"/>
              </a:ext>
            </a:extLst>
          </p:cNvPr>
          <p:cNvSpPr/>
          <p:nvPr/>
        </p:nvSpPr>
        <p:spPr>
          <a:xfrm>
            <a:off x="14539581" y="6414782"/>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40B980E4-6201-4C42-95E9-2A926CEDB2BB}"/>
              </a:ext>
            </a:extLst>
          </p:cNvPr>
          <p:cNvSpPr/>
          <p:nvPr/>
        </p:nvSpPr>
        <p:spPr>
          <a:xfrm>
            <a:off x="15062468" y="6414782"/>
            <a:ext cx="180996" cy="209574"/>
          </a:xfrm>
          <a:custGeom>
            <a:avLst/>
            <a:gdLst>
              <a:gd name="connsiteX0" fmla="*/ 7144 w 180975"/>
              <a:gd name="connsiteY0" fmla="*/ 7144 h 209550"/>
              <a:gd name="connsiteX1" fmla="*/ 176213 w 180975"/>
              <a:gd name="connsiteY1" fmla="*/ 7144 h 209550"/>
              <a:gd name="connsiteX2" fmla="*/ 176213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3" y="7144"/>
                </a:lnTo>
                <a:lnTo>
                  <a:pt x="176213" y="209741"/>
                </a:lnTo>
                <a:lnTo>
                  <a:pt x="7144" y="209741"/>
                </a:lnTo>
                <a:close/>
              </a:path>
            </a:pathLst>
          </a:custGeom>
          <a:solidFill>
            <a:srgbClr val="FAD186"/>
          </a:solidFill>
          <a:ln w="9525"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C7BA5FF2-773D-4757-9EC0-2A5525143BEA}"/>
              </a:ext>
            </a:extLst>
          </p:cNvPr>
          <p:cNvSpPr/>
          <p:nvPr/>
        </p:nvSpPr>
        <p:spPr>
          <a:xfrm>
            <a:off x="15229747" y="6414782"/>
            <a:ext cx="180996" cy="209574"/>
          </a:xfrm>
          <a:custGeom>
            <a:avLst/>
            <a:gdLst>
              <a:gd name="connsiteX0" fmla="*/ 7143 w 180975"/>
              <a:gd name="connsiteY0" fmla="*/ 7144 h 209550"/>
              <a:gd name="connsiteX1" fmla="*/ 176212 w 180975"/>
              <a:gd name="connsiteY1" fmla="*/ 7144 h 209550"/>
              <a:gd name="connsiteX2" fmla="*/ 176212 w 180975"/>
              <a:gd name="connsiteY2" fmla="*/ 209741 h 209550"/>
              <a:gd name="connsiteX3" fmla="*/ 7143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3" y="7144"/>
                </a:moveTo>
                <a:lnTo>
                  <a:pt x="176212" y="7144"/>
                </a:lnTo>
                <a:lnTo>
                  <a:pt x="176212" y="209741"/>
                </a:lnTo>
                <a:lnTo>
                  <a:pt x="7143" y="209741"/>
                </a:lnTo>
                <a:close/>
              </a:path>
            </a:pathLst>
          </a:custGeom>
          <a:solidFill>
            <a:srgbClr val="E9B964"/>
          </a:solidFill>
          <a:ln w="9525"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03B8C9F7-4ADE-42DF-9411-35F01C5FF5B5}"/>
              </a:ext>
            </a:extLst>
          </p:cNvPr>
          <p:cNvSpPr/>
          <p:nvPr/>
        </p:nvSpPr>
        <p:spPr>
          <a:xfrm>
            <a:off x="15668042" y="6414782"/>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B68B40"/>
          </a:solidFill>
          <a:ln w="9525"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A41A3A4A-5517-457B-ABC1-3D72BC63854B}"/>
              </a:ext>
            </a:extLst>
          </p:cNvPr>
          <p:cNvSpPr/>
          <p:nvPr/>
        </p:nvSpPr>
        <p:spPr>
          <a:xfrm>
            <a:off x="16190930" y="6414782"/>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B68B40"/>
          </a:solidFill>
          <a:ln w="9525"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40DF9E9E-E8E0-4DB0-9AFE-0D2CDFA804A6}"/>
              </a:ext>
            </a:extLst>
          </p:cNvPr>
          <p:cNvSpPr/>
          <p:nvPr/>
        </p:nvSpPr>
        <p:spPr>
          <a:xfrm>
            <a:off x="14016693" y="6414782"/>
            <a:ext cx="1219341" cy="85735"/>
          </a:xfrm>
          <a:custGeom>
            <a:avLst/>
            <a:gdLst>
              <a:gd name="connsiteX0" fmla="*/ 7144 w 1219200"/>
              <a:gd name="connsiteY0" fmla="*/ 7144 h 85725"/>
              <a:gd name="connsiteX1" fmla="*/ 1220057 w 1219200"/>
              <a:gd name="connsiteY1" fmla="*/ 7144 h 85725"/>
              <a:gd name="connsiteX2" fmla="*/ 1220057 w 1219200"/>
              <a:gd name="connsiteY2" fmla="*/ 84201 h 85725"/>
              <a:gd name="connsiteX3" fmla="*/ 7144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4" y="7144"/>
                </a:moveTo>
                <a:lnTo>
                  <a:pt x="1220057" y="7144"/>
                </a:lnTo>
                <a:lnTo>
                  <a:pt x="1220057" y="84201"/>
                </a:lnTo>
                <a:lnTo>
                  <a:pt x="7144" y="84201"/>
                </a:lnTo>
                <a:close/>
              </a:path>
            </a:pathLst>
          </a:custGeom>
          <a:solidFill>
            <a:srgbClr val="FAD186"/>
          </a:solidFill>
          <a:ln w="9525"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16507778-46DE-4D75-B774-27A0358766E0}"/>
              </a:ext>
            </a:extLst>
          </p:cNvPr>
          <p:cNvSpPr/>
          <p:nvPr/>
        </p:nvSpPr>
        <p:spPr>
          <a:xfrm>
            <a:off x="15230700" y="6414782"/>
            <a:ext cx="1219341" cy="85735"/>
          </a:xfrm>
          <a:custGeom>
            <a:avLst/>
            <a:gdLst>
              <a:gd name="connsiteX0" fmla="*/ 7143 w 1219200"/>
              <a:gd name="connsiteY0" fmla="*/ 7144 h 85725"/>
              <a:gd name="connsiteX1" fmla="*/ 1220056 w 1219200"/>
              <a:gd name="connsiteY1" fmla="*/ 7144 h 85725"/>
              <a:gd name="connsiteX2" fmla="*/ 1220056 w 1219200"/>
              <a:gd name="connsiteY2" fmla="*/ 84201 h 85725"/>
              <a:gd name="connsiteX3" fmla="*/ 7143 w 1219200"/>
              <a:gd name="connsiteY3" fmla="*/ 84201 h 85725"/>
            </a:gdLst>
            <a:ahLst/>
            <a:cxnLst>
              <a:cxn ang="0">
                <a:pos x="connsiteX0" y="connsiteY0"/>
              </a:cxn>
              <a:cxn ang="0">
                <a:pos x="connsiteX1" y="connsiteY1"/>
              </a:cxn>
              <a:cxn ang="0">
                <a:pos x="connsiteX2" y="connsiteY2"/>
              </a:cxn>
              <a:cxn ang="0">
                <a:pos x="connsiteX3" y="connsiteY3"/>
              </a:cxn>
            </a:cxnLst>
            <a:rect l="l" t="t" r="r" b="b"/>
            <a:pathLst>
              <a:path w="1219200" h="85725">
                <a:moveTo>
                  <a:pt x="7143" y="7144"/>
                </a:moveTo>
                <a:lnTo>
                  <a:pt x="1220056" y="7144"/>
                </a:lnTo>
                <a:lnTo>
                  <a:pt x="1220056" y="84201"/>
                </a:lnTo>
                <a:lnTo>
                  <a:pt x="7143" y="84201"/>
                </a:lnTo>
                <a:close/>
              </a:path>
            </a:pathLst>
          </a:custGeom>
          <a:solidFill>
            <a:srgbClr val="E9B65C"/>
          </a:solidFill>
          <a:ln w="9525"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14FCF928-BDBC-486F-8D58-DAA120DB3C66}"/>
              </a:ext>
            </a:extLst>
          </p:cNvPr>
          <p:cNvSpPr/>
          <p:nvPr/>
        </p:nvSpPr>
        <p:spPr>
          <a:xfrm>
            <a:off x="15752634" y="6414782"/>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FC02F1F7-4F42-4F24-B917-F3AD965D2DDD}"/>
              </a:ext>
            </a:extLst>
          </p:cNvPr>
          <p:cNvSpPr/>
          <p:nvPr/>
        </p:nvSpPr>
        <p:spPr>
          <a:xfrm>
            <a:off x="16275427" y="6414782"/>
            <a:ext cx="180996" cy="209574"/>
          </a:xfrm>
          <a:custGeom>
            <a:avLst/>
            <a:gdLst>
              <a:gd name="connsiteX0" fmla="*/ 7144 w 180975"/>
              <a:gd name="connsiteY0" fmla="*/ 7144 h 209550"/>
              <a:gd name="connsiteX1" fmla="*/ 176212 w 180975"/>
              <a:gd name="connsiteY1" fmla="*/ 7144 h 209550"/>
              <a:gd name="connsiteX2" fmla="*/ 176212 w 180975"/>
              <a:gd name="connsiteY2" fmla="*/ 209741 h 209550"/>
              <a:gd name="connsiteX3" fmla="*/ 7144 w 180975"/>
              <a:gd name="connsiteY3" fmla="*/ 209741 h 209550"/>
            </a:gdLst>
            <a:ahLst/>
            <a:cxnLst>
              <a:cxn ang="0">
                <a:pos x="connsiteX0" y="connsiteY0"/>
              </a:cxn>
              <a:cxn ang="0">
                <a:pos x="connsiteX1" y="connsiteY1"/>
              </a:cxn>
              <a:cxn ang="0">
                <a:pos x="connsiteX2" y="connsiteY2"/>
              </a:cxn>
              <a:cxn ang="0">
                <a:pos x="connsiteX3" y="connsiteY3"/>
              </a:cxn>
            </a:cxnLst>
            <a:rect l="l" t="t" r="r" b="b"/>
            <a:pathLst>
              <a:path w="180975" h="209550">
                <a:moveTo>
                  <a:pt x="7144" y="7144"/>
                </a:moveTo>
                <a:lnTo>
                  <a:pt x="176212" y="7144"/>
                </a:lnTo>
                <a:lnTo>
                  <a:pt x="176212" y="209741"/>
                </a:lnTo>
                <a:lnTo>
                  <a:pt x="7144" y="209741"/>
                </a:lnTo>
                <a:close/>
              </a:path>
            </a:pathLst>
          </a:custGeom>
          <a:solidFill>
            <a:srgbClr val="E9B65C"/>
          </a:solidFill>
          <a:ln w="9525"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94FF57A5-36DC-486F-9D1B-CC62C901EC9E}"/>
              </a:ext>
            </a:extLst>
          </p:cNvPr>
          <p:cNvSpPr/>
          <p:nvPr/>
        </p:nvSpPr>
        <p:spPr>
          <a:xfrm>
            <a:off x="14499285" y="5037307"/>
            <a:ext cx="952610" cy="1390811"/>
          </a:xfrm>
          <a:custGeom>
            <a:avLst/>
            <a:gdLst>
              <a:gd name="connsiteX0" fmla="*/ 7144 w 952500"/>
              <a:gd name="connsiteY0" fmla="*/ 7144 h 1390650"/>
              <a:gd name="connsiteX1" fmla="*/ 951548 w 952500"/>
              <a:gd name="connsiteY1" fmla="*/ 7144 h 1390650"/>
              <a:gd name="connsiteX2" fmla="*/ 951548 w 952500"/>
              <a:gd name="connsiteY2" fmla="*/ 1384459 h 1390650"/>
              <a:gd name="connsiteX3" fmla="*/ 7144 w 952500"/>
              <a:gd name="connsiteY3" fmla="*/ 1384459 h 1390650"/>
            </a:gdLst>
            <a:ahLst/>
            <a:cxnLst>
              <a:cxn ang="0">
                <a:pos x="connsiteX0" y="connsiteY0"/>
              </a:cxn>
              <a:cxn ang="0">
                <a:pos x="connsiteX1" y="connsiteY1"/>
              </a:cxn>
              <a:cxn ang="0">
                <a:pos x="connsiteX2" y="connsiteY2"/>
              </a:cxn>
              <a:cxn ang="0">
                <a:pos x="connsiteX3" y="connsiteY3"/>
              </a:cxn>
            </a:cxnLst>
            <a:rect l="l" t="t" r="r" b="b"/>
            <a:pathLst>
              <a:path w="952500" h="1390650">
                <a:moveTo>
                  <a:pt x="7144" y="7144"/>
                </a:moveTo>
                <a:lnTo>
                  <a:pt x="951548" y="7144"/>
                </a:lnTo>
                <a:lnTo>
                  <a:pt x="951548" y="1384459"/>
                </a:lnTo>
                <a:lnTo>
                  <a:pt x="7144" y="1384459"/>
                </a:lnTo>
                <a:close/>
              </a:path>
            </a:pathLst>
          </a:custGeom>
          <a:solidFill>
            <a:srgbClr val="CEDB60"/>
          </a:solidFill>
          <a:ln w="9525"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B50F21D9-CDA3-482D-A61A-C997B7D6F867}"/>
              </a:ext>
            </a:extLst>
          </p:cNvPr>
          <p:cNvSpPr/>
          <p:nvPr/>
        </p:nvSpPr>
        <p:spPr>
          <a:xfrm>
            <a:off x="14441652" y="5037307"/>
            <a:ext cx="1066923" cy="85735"/>
          </a:xfrm>
          <a:custGeom>
            <a:avLst/>
            <a:gdLst>
              <a:gd name="connsiteX0" fmla="*/ 1026605 w 1066800"/>
              <a:gd name="connsiteY0" fmla="*/ 87725 h 85725"/>
              <a:gd name="connsiteX1" fmla="*/ 47434 w 1066800"/>
              <a:gd name="connsiteY1" fmla="*/ 87725 h 85725"/>
              <a:gd name="connsiteX2" fmla="*/ 7144 w 1066800"/>
              <a:gd name="connsiteY2" fmla="*/ 47434 h 85725"/>
              <a:gd name="connsiteX3" fmla="*/ 47434 w 1066800"/>
              <a:gd name="connsiteY3" fmla="*/ 7144 h 85725"/>
              <a:gd name="connsiteX4" fmla="*/ 1026605 w 1066800"/>
              <a:gd name="connsiteY4" fmla="*/ 7144 h 85725"/>
              <a:gd name="connsiteX5" fmla="*/ 1066895 w 1066800"/>
              <a:gd name="connsiteY5" fmla="*/ 47434 h 85725"/>
              <a:gd name="connsiteX6" fmla="*/ 1026605 w 1066800"/>
              <a:gd name="connsiteY6" fmla="*/ 8772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800" h="85725">
                <a:moveTo>
                  <a:pt x="1026605" y="87725"/>
                </a:moveTo>
                <a:lnTo>
                  <a:pt x="47434" y="87725"/>
                </a:lnTo>
                <a:cubicBezTo>
                  <a:pt x="25241" y="87725"/>
                  <a:pt x="7144" y="69723"/>
                  <a:pt x="7144" y="47434"/>
                </a:cubicBezTo>
                <a:cubicBezTo>
                  <a:pt x="7144" y="25146"/>
                  <a:pt x="25146" y="7144"/>
                  <a:pt x="47434" y="7144"/>
                </a:cubicBezTo>
                <a:lnTo>
                  <a:pt x="1026605" y="7144"/>
                </a:lnTo>
                <a:cubicBezTo>
                  <a:pt x="1048798" y="7144"/>
                  <a:pt x="1066895" y="25146"/>
                  <a:pt x="1066895" y="47434"/>
                </a:cubicBezTo>
                <a:cubicBezTo>
                  <a:pt x="1066895" y="69628"/>
                  <a:pt x="1048893" y="87725"/>
                  <a:pt x="1026605" y="87725"/>
                </a:cubicBezTo>
                <a:close/>
              </a:path>
            </a:pathLst>
          </a:custGeom>
          <a:solidFill>
            <a:srgbClr val="B0C05F"/>
          </a:solidFill>
          <a:ln w="9525"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B43A668C-3E3B-481B-8A15-2860FBF32CFB}"/>
              </a:ext>
            </a:extLst>
          </p:cNvPr>
          <p:cNvSpPr/>
          <p:nvPr/>
        </p:nvSpPr>
        <p:spPr>
          <a:xfrm>
            <a:off x="14441652" y="5421972"/>
            <a:ext cx="1066923" cy="85735"/>
          </a:xfrm>
          <a:custGeom>
            <a:avLst/>
            <a:gdLst>
              <a:gd name="connsiteX0" fmla="*/ 1026605 w 1066800"/>
              <a:gd name="connsiteY0" fmla="*/ 87725 h 85725"/>
              <a:gd name="connsiteX1" fmla="*/ 47434 w 1066800"/>
              <a:gd name="connsiteY1" fmla="*/ 87725 h 85725"/>
              <a:gd name="connsiteX2" fmla="*/ 7144 w 1066800"/>
              <a:gd name="connsiteY2" fmla="*/ 47434 h 85725"/>
              <a:gd name="connsiteX3" fmla="*/ 47434 w 1066800"/>
              <a:gd name="connsiteY3" fmla="*/ 7144 h 85725"/>
              <a:gd name="connsiteX4" fmla="*/ 1026605 w 1066800"/>
              <a:gd name="connsiteY4" fmla="*/ 7144 h 85725"/>
              <a:gd name="connsiteX5" fmla="*/ 1066895 w 1066800"/>
              <a:gd name="connsiteY5" fmla="*/ 47434 h 85725"/>
              <a:gd name="connsiteX6" fmla="*/ 1026605 w 1066800"/>
              <a:gd name="connsiteY6" fmla="*/ 8772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800" h="85725">
                <a:moveTo>
                  <a:pt x="1026605" y="87725"/>
                </a:moveTo>
                <a:lnTo>
                  <a:pt x="47434" y="87725"/>
                </a:lnTo>
                <a:cubicBezTo>
                  <a:pt x="25146" y="87725"/>
                  <a:pt x="7144" y="69723"/>
                  <a:pt x="7144" y="47434"/>
                </a:cubicBezTo>
                <a:cubicBezTo>
                  <a:pt x="7144" y="25146"/>
                  <a:pt x="25146" y="7144"/>
                  <a:pt x="47434" y="7144"/>
                </a:cubicBezTo>
                <a:lnTo>
                  <a:pt x="1026605" y="7144"/>
                </a:lnTo>
                <a:cubicBezTo>
                  <a:pt x="1048893" y="7144"/>
                  <a:pt x="1066895" y="25146"/>
                  <a:pt x="1066895" y="47434"/>
                </a:cubicBezTo>
                <a:cubicBezTo>
                  <a:pt x="1066895" y="69723"/>
                  <a:pt x="1048893" y="87725"/>
                  <a:pt x="1026605" y="87725"/>
                </a:cubicBezTo>
                <a:close/>
              </a:path>
            </a:pathLst>
          </a:custGeom>
          <a:solidFill>
            <a:srgbClr val="B0C05F"/>
          </a:solidFill>
          <a:ln w="9525"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0E1B3AD0-B727-4417-AE22-FD8C614C65CD}"/>
              </a:ext>
            </a:extLst>
          </p:cNvPr>
          <p:cNvSpPr/>
          <p:nvPr/>
        </p:nvSpPr>
        <p:spPr>
          <a:xfrm>
            <a:off x="14441652" y="5949527"/>
            <a:ext cx="1066923" cy="85735"/>
          </a:xfrm>
          <a:custGeom>
            <a:avLst/>
            <a:gdLst>
              <a:gd name="connsiteX0" fmla="*/ 1026605 w 1066800"/>
              <a:gd name="connsiteY0" fmla="*/ 87725 h 85725"/>
              <a:gd name="connsiteX1" fmla="*/ 47434 w 1066800"/>
              <a:gd name="connsiteY1" fmla="*/ 87725 h 85725"/>
              <a:gd name="connsiteX2" fmla="*/ 7144 w 1066800"/>
              <a:gd name="connsiteY2" fmla="*/ 47435 h 85725"/>
              <a:gd name="connsiteX3" fmla="*/ 47434 w 1066800"/>
              <a:gd name="connsiteY3" fmla="*/ 7144 h 85725"/>
              <a:gd name="connsiteX4" fmla="*/ 1026605 w 1066800"/>
              <a:gd name="connsiteY4" fmla="*/ 7144 h 85725"/>
              <a:gd name="connsiteX5" fmla="*/ 1066895 w 1066800"/>
              <a:gd name="connsiteY5" fmla="*/ 47435 h 85725"/>
              <a:gd name="connsiteX6" fmla="*/ 1026605 w 1066800"/>
              <a:gd name="connsiteY6" fmla="*/ 8772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800" h="85725">
                <a:moveTo>
                  <a:pt x="1026605" y="87725"/>
                </a:moveTo>
                <a:lnTo>
                  <a:pt x="47434" y="87725"/>
                </a:lnTo>
                <a:cubicBezTo>
                  <a:pt x="25241" y="87725"/>
                  <a:pt x="7144" y="69723"/>
                  <a:pt x="7144" y="47435"/>
                </a:cubicBezTo>
                <a:cubicBezTo>
                  <a:pt x="7144" y="25146"/>
                  <a:pt x="25146" y="7144"/>
                  <a:pt x="47434" y="7144"/>
                </a:cubicBezTo>
                <a:lnTo>
                  <a:pt x="1026605" y="7144"/>
                </a:lnTo>
                <a:cubicBezTo>
                  <a:pt x="1048798" y="7144"/>
                  <a:pt x="1066895" y="25146"/>
                  <a:pt x="1066895" y="47435"/>
                </a:cubicBezTo>
                <a:cubicBezTo>
                  <a:pt x="1066895" y="69628"/>
                  <a:pt x="1048893" y="87725"/>
                  <a:pt x="1026605" y="87725"/>
                </a:cubicBezTo>
                <a:close/>
              </a:path>
            </a:pathLst>
          </a:custGeom>
          <a:solidFill>
            <a:srgbClr val="B0C05F"/>
          </a:solidFill>
          <a:ln w="9525"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9DFD55FD-E6AE-4C94-80B3-086BFE0191A0}"/>
              </a:ext>
            </a:extLst>
          </p:cNvPr>
          <p:cNvSpPr/>
          <p:nvPr/>
        </p:nvSpPr>
        <p:spPr>
          <a:xfrm>
            <a:off x="14441652" y="6334192"/>
            <a:ext cx="1066923" cy="85735"/>
          </a:xfrm>
          <a:custGeom>
            <a:avLst/>
            <a:gdLst>
              <a:gd name="connsiteX0" fmla="*/ 1026605 w 1066800"/>
              <a:gd name="connsiteY0" fmla="*/ 87725 h 85725"/>
              <a:gd name="connsiteX1" fmla="*/ 47434 w 1066800"/>
              <a:gd name="connsiteY1" fmla="*/ 87725 h 85725"/>
              <a:gd name="connsiteX2" fmla="*/ 7144 w 1066800"/>
              <a:gd name="connsiteY2" fmla="*/ 47434 h 85725"/>
              <a:gd name="connsiteX3" fmla="*/ 47434 w 1066800"/>
              <a:gd name="connsiteY3" fmla="*/ 7144 h 85725"/>
              <a:gd name="connsiteX4" fmla="*/ 1026605 w 1066800"/>
              <a:gd name="connsiteY4" fmla="*/ 7144 h 85725"/>
              <a:gd name="connsiteX5" fmla="*/ 1066895 w 1066800"/>
              <a:gd name="connsiteY5" fmla="*/ 47434 h 85725"/>
              <a:gd name="connsiteX6" fmla="*/ 1026605 w 1066800"/>
              <a:gd name="connsiteY6" fmla="*/ 8772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800" h="85725">
                <a:moveTo>
                  <a:pt x="1026605" y="87725"/>
                </a:moveTo>
                <a:lnTo>
                  <a:pt x="47434" y="87725"/>
                </a:lnTo>
                <a:cubicBezTo>
                  <a:pt x="25241" y="87725"/>
                  <a:pt x="7144" y="69723"/>
                  <a:pt x="7144" y="47434"/>
                </a:cubicBezTo>
                <a:cubicBezTo>
                  <a:pt x="7144" y="25146"/>
                  <a:pt x="25146" y="7144"/>
                  <a:pt x="47434" y="7144"/>
                </a:cubicBezTo>
                <a:lnTo>
                  <a:pt x="1026605" y="7144"/>
                </a:lnTo>
                <a:cubicBezTo>
                  <a:pt x="1048798" y="7144"/>
                  <a:pt x="1066895" y="25146"/>
                  <a:pt x="1066895" y="47434"/>
                </a:cubicBezTo>
                <a:cubicBezTo>
                  <a:pt x="1066895" y="69628"/>
                  <a:pt x="1048893" y="87725"/>
                  <a:pt x="1026605" y="87725"/>
                </a:cubicBezTo>
                <a:close/>
              </a:path>
            </a:pathLst>
          </a:custGeom>
          <a:solidFill>
            <a:srgbClr val="B0C05F"/>
          </a:solidFill>
          <a:ln w="9525"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18045307-E222-490A-8B89-DD713EB45BDB}"/>
              </a:ext>
            </a:extLst>
          </p:cNvPr>
          <p:cNvSpPr/>
          <p:nvPr/>
        </p:nvSpPr>
        <p:spPr>
          <a:xfrm>
            <a:off x="15028079" y="5037307"/>
            <a:ext cx="485831" cy="1390811"/>
          </a:xfrm>
          <a:custGeom>
            <a:avLst/>
            <a:gdLst>
              <a:gd name="connsiteX0" fmla="*/ 480536 w 485775"/>
              <a:gd name="connsiteY0" fmla="*/ 1344168 h 1390650"/>
              <a:gd name="connsiteX1" fmla="*/ 440245 w 485775"/>
              <a:gd name="connsiteY1" fmla="*/ 1303877 h 1390650"/>
              <a:gd name="connsiteX2" fmla="*/ 422814 w 485775"/>
              <a:gd name="connsiteY2" fmla="*/ 1303877 h 1390650"/>
              <a:gd name="connsiteX3" fmla="*/ 422814 w 485775"/>
              <a:gd name="connsiteY3" fmla="*/ 999839 h 1390650"/>
              <a:gd name="connsiteX4" fmla="*/ 440245 w 485775"/>
              <a:gd name="connsiteY4" fmla="*/ 999839 h 1390650"/>
              <a:gd name="connsiteX5" fmla="*/ 480536 w 485775"/>
              <a:gd name="connsiteY5" fmla="*/ 959549 h 1390650"/>
              <a:gd name="connsiteX6" fmla="*/ 440245 w 485775"/>
              <a:gd name="connsiteY6" fmla="*/ 919258 h 1390650"/>
              <a:gd name="connsiteX7" fmla="*/ 422814 w 485775"/>
              <a:gd name="connsiteY7" fmla="*/ 919258 h 1390650"/>
              <a:gd name="connsiteX8" fmla="*/ 422814 w 485775"/>
              <a:gd name="connsiteY8" fmla="*/ 472345 h 1390650"/>
              <a:gd name="connsiteX9" fmla="*/ 440245 w 485775"/>
              <a:gd name="connsiteY9" fmla="*/ 472345 h 1390650"/>
              <a:gd name="connsiteX10" fmla="*/ 480536 w 485775"/>
              <a:gd name="connsiteY10" fmla="*/ 432054 h 1390650"/>
              <a:gd name="connsiteX11" fmla="*/ 440245 w 485775"/>
              <a:gd name="connsiteY11" fmla="*/ 391763 h 1390650"/>
              <a:gd name="connsiteX12" fmla="*/ 422814 w 485775"/>
              <a:gd name="connsiteY12" fmla="*/ 391763 h 1390650"/>
              <a:gd name="connsiteX13" fmla="*/ 422814 w 485775"/>
              <a:gd name="connsiteY13" fmla="*/ 87725 h 1390650"/>
              <a:gd name="connsiteX14" fmla="*/ 440245 w 485775"/>
              <a:gd name="connsiteY14" fmla="*/ 87725 h 1390650"/>
              <a:gd name="connsiteX15" fmla="*/ 480536 w 485775"/>
              <a:gd name="connsiteY15" fmla="*/ 47434 h 1390650"/>
              <a:gd name="connsiteX16" fmla="*/ 440245 w 485775"/>
              <a:gd name="connsiteY16" fmla="*/ 7144 h 1390650"/>
              <a:gd name="connsiteX17" fmla="*/ 422814 w 485775"/>
              <a:gd name="connsiteY17" fmla="*/ 7144 h 1390650"/>
              <a:gd name="connsiteX18" fmla="*/ 7144 w 485775"/>
              <a:gd name="connsiteY18" fmla="*/ 7144 h 1390650"/>
              <a:gd name="connsiteX19" fmla="*/ 7144 w 485775"/>
              <a:gd name="connsiteY19" fmla="*/ 1384459 h 1390650"/>
              <a:gd name="connsiteX20" fmla="*/ 422814 w 485775"/>
              <a:gd name="connsiteY20" fmla="*/ 1384459 h 1390650"/>
              <a:gd name="connsiteX21" fmla="*/ 440245 w 485775"/>
              <a:gd name="connsiteY21" fmla="*/ 1384459 h 1390650"/>
              <a:gd name="connsiteX22" fmla="*/ 480536 w 485775"/>
              <a:gd name="connsiteY22" fmla="*/ 1344168 h 139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85775" h="1390650">
                <a:moveTo>
                  <a:pt x="480536" y="1344168"/>
                </a:moveTo>
                <a:cubicBezTo>
                  <a:pt x="480536" y="1321880"/>
                  <a:pt x="462533" y="1303877"/>
                  <a:pt x="440245" y="1303877"/>
                </a:cubicBezTo>
                <a:lnTo>
                  <a:pt x="422814" y="1303877"/>
                </a:lnTo>
                <a:lnTo>
                  <a:pt x="422814" y="999839"/>
                </a:lnTo>
                <a:lnTo>
                  <a:pt x="440245" y="999839"/>
                </a:lnTo>
                <a:cubicBezTo>
                  <a:pt x="462438" y="999839"/>
                  <a:pt x="480536" y="981837"/>
                  <a:pt x="480536" y="959549"/>
                </a:cubicBezTo>
                <a:cubicBezTo>
                  <a:pt x="480536" y="937260"/>
                  <a:pt x="462533" y="919258"/>
                  <a:pt x="440245" y="919258"/>
                </a:cubicBezTo>
                <a:lnTo>
                  <a:pt x="422814" y="919258"/>
                </a:lnTo>
                <a:lnTo>
                  <a:pt x="422814" y="472345"/>
                </a:lnTo>
                <a:lnTo>
                  <a:pt x="440245" y="472345"/>
                </a:lnTo>
                <a:cubicBezTo>
                  <a:pt x="462438" y="472345"/>
                  <a:pt x="480536" y="454342"/>
                  <a:pt x="480536" y="432054"/>
                </a:cubicBezTo>
                <a:cubicBezTo>
                  <a:pt x="480536" y="409765"/>
                  <a:pt x="462533" y="391763"/>
                  <a:pt x="440245" y="391763"/>
                </a:cubicBezTo>
                <a:lnTo>
                  <a:pt x="422814" y="391763"/>
                </a:lnTo>
                <a:lnTo>
                  <a:pt x="422814" y="87725"/>
                </a:lnTo>
                <a:lnTo>
                  <a:pt x="440245" y="87725"/>
                </a:lnTo>
                <a:cubicBezTo>
                  <a:pt x="462438" y="87725"/>
                  <a:pt x="480536" y="69723"/>
                  <a:pt x="480536" y="47434"/>
                </a:cubicBezTo>
                <a:cubicBezTo>
                  <a:pt x="480536" y="25146"/>
                  <a:pt x="462533" y="7144"/>
                  <a:pt x="440245" y="7144"/>
                </a:cubicBezTo>
                <a:lnTo>
                  <a:pt x="422814" y="7144"/>
                </a:lnTo>
                <a:lnTo>
                  <a:pt x="7144" y="7144"/>
                </a:lnTo>
                <a:lnTo>
                  <a:pt x="7144" y="1384459"/>
                </a:lnTo>
                <a:lnTo>
                  <a:pt x="422814" y="1384459"/>
                </a:lnTo>
                <a:lnTo>
                  <a:pt x="440245" y="1384459"/>
                </a:lnTo>
                <a:cubicBezTo>
                  <a:pt x="462533" y="1384459"/>
                  <a:pt x="480536" y="1366361"/>
                  <a:pt x="480536" y="1344168"/>
                </a:cubicBezTo>
                <a:close/>
              </a:path>
            </a:pathLst>
          </a:custGeom>
          <a:solidFill>
            <a:srgbClr val="B0C05F">
              <a:alpha val="90000"/>
            </a:srgbClr>
          </a:solidFill>
          <a:ln w="9525"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71AC5897-8FFF-4C70-8339-AE5AECF7725D}"/>
              </a:ext>
            </a:extLst>
          </p:cNvPr>
          <p:cNvSpPr/>
          <p:nvPr/>
        </p:nvSpPr>
        <p:spPr>
          <a:xfrm>
            <a:off x="14441652" y="5037307"/>
            <a:ext cx="228626" cy="1390811"/>
          </a:xfrm>
          <a:custGeom>
            <a:avLst/>
            <a:gdLst>
              <a:gd name="connsiteX0" fmla="*/ 222504 w 228600"/>
              <a:gd name="connsiteY0" fmla="*/ 7144 h 1390650"/>
              <a:gd name="connsiteX1" fmla="*/ 64866 w 228600"/>
              <a:gd name="connsiteY1" fmla="*/ 7144 h 1390650"/>
              <a:gd name="connsiteX2" fmla="*/ 47434 w 228600"/>
              <a:gd name="connsiteY2" fmla="*/ 7144 h 1390650"/>
              <a:gd name="connsiteX3" fmla="*/ 7144 w 228600"/>
              <a:gd name="connsiteY3" fmla="*/ 47434 h 1390650"/>
              <a:gd name="connsiteX4" fmla="*/ 47434 w 228600"/>
              <a:gd name="connsiteY4" fmla="*/ 87725 h 1390650"/>
              <a:gd name="connsiteX5" fmla="*/ 64866 w 228600"/>
              <a:gd name="connsiteY5" fmla="*/ 87725 h 1390650"/>
              <a:gd name="connsiteX6" fmla="*/ 64866 w 228600"/>
              <a:gd name="connsiteY6" fmla="*/ 391763 h 1390650"/>
              <a:gd name="connsiteX7" fmla="*/ 47434 w 228600"/>
              <a:gd name="connsiteY7" fmla="*/ 391763 h 1390650"/>
              <a:gd name="connsiteX8" fmla="*/ 7144 w 228600"/>
              <a:gd name="connsiteY8" fmla="*/ 432054 h 1390650"/>
              <a:gd name="connsiteX9" fmla="*/ 47434 w 228600"/>
              <a:gd name="connsiteY9" fmla="*/ 472345 h 1390650"/>
              <a:gd name="connsiteX10" fmla="*/ 64866 w 228600"/>
              <a:gd name="connsiteY10" fmla="*/ 472345 h 1390650"/>
              <a:gd name="connsiteX11" fmla="*/ 64866 w 228600"/>
              <a:gd name="connsiteY11" fmla="*/ 919258 h 1390650"/>
              <a:gd name="connsiteX12" fmla="*/ 47434 w 228600"/>
              <a:gd name="connsiteY12" fmla="*/ 919258 h 1390650"/>
              <a:gd name="connsiteX13" fmla="*/ 7144 w 228600"/>
              <a:gd name="connsiteY13" fmla="*/ 959549 h 1390650"/>
              <a:gd name="connsiteX14" fmla="*/ 47434 w 228600"/>
              <a:gd name="connsiteY14" fmla="*/ 999839 h 1390650"/>
              <a:gd name="connsiteX15" fmla="*/ 64866 w 228600"/>
              <a:gd name="connsiteY15" fmla="*/ 999839 h 1390650"/>
              <a:gd name="connsiteX16" fmla="*/ 64866 w 228600"/>
              <a:gd name="connsiteY16" fmla="*/ 1303877 h 1390650"/>
              <a:gd name="connsiteX17" fmla="*/ 47434 w 228600"/>
              <a:gd name="connsiteY17" fmla="*/ 1303877 h 1390650"/>
              <a:gd name="connsiteX18" fmla="*/ 7144 w 228600"/>
              <a:gd name="connsiteY18" fmla="*/ 1344168 h 1390650"/>
              <a:gd name="connsiteX19" fmla="*/ 47434 w 228600"/>
              <a:gd name="connsiteY19" fmla="*/ 1384459 h 1390650"/>
              <a:gd name="connsiteX20" fmla="*/ 64866 w 228600"/>
              <a:gd name="connsiteY20" fmla="*/ 1384459 h 1390650"/>
              <a:gd name="connsiteX21" fmla="*/ 222504 w 228600"/>
              <a:gd name="connsiteY21" fmla="*/ 1384459 h 1390650"/>
              <a:gd name="connsiteX22" fmla="*/ 222504 w 228600"/>
              <a:gd name="connsiteY22" fmla="*/ 7144 h 139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8600" h="1390650">
                <a:moveTo>
                  <a:pt x="222504" y="7144"/>
                </a:moveTo>
                <a:lnTo>
                  <a:pt x="64866" y="7144"/>
                </a:lnTo>
                <a:lnTo>
                  <a:pt x="47434" y="7144"/>
                </a:lnTo>
                <a:cubicBezTo>
                  <a:pt x="25241" y="7144"/>
                  <a:pt x="7144" y="25146"/>
                  <a:pt x="7144" y="47434"/>
                </a:cubicBezTo>
                <a:cubicBezTo>
                  <a:pt x="7144" y="69723"/>
                  <a:pt x="25146" y="87725"/>
                  <a:pt x="47434" y="87725"/>
                </a:cubicBezTo>
                <a:lnTo>
                  <a:pt x="64866" y="87725"/>
                </a:lnTo>
                <a:lnTo>
                  <a:pt x="64866" y="391763"/>
                </a:lnTo>
                <a:lnTo>
                  <a:pt x="47434" y="391763"/>
                </a:lnTo>
                <a:cubicBezTo>
                  <a:pt x="25241" y="391763"/>
                  <a:pt x="7144" y="409765"/>
                  <a:pt x="7144" y="432054"/>
                </a:cubicBezTo>
                <a:cubicBezTo>
                  <a:pt x="7144" y="454342"/>
                  <a:pt x="25146" y="472345"/>
                  <a:pt x="47434" y="472345"/>
                </a:cubicBezTo>
                <a:lnTo>
                  <a:pt x="64866" y="472345"/>
                </a:lnTo>
                <a:lnTo>
                  <a:pt x="64866" y="919258"/>
                </a:lnTo>
                <a:lnTo>
                  <a:pt x="47434" y="919258"/>
                </a:lnTo>
                <a:cubicBezTo>
                  <a:pt x="25241" y="919258"/>
                  <a:pt x="7144" y="937260"/>
                  <a:pt x="7144" y="959549"/>
                </a:cubicBezTo>
                <a:cubicBezTo>
                  <a:pt x="7144" y="981837"/>
                  <a:pt x="25146" y="999839"/>
                  <a:pt x="47434" y="999839"/>
                </a:cubicBezTo>
                <a:lnTo>
                  <a:pt x="64866" y="999839"/>
                </a:lnTo>
                <a:lnTo>
                  <a:pt x="64866" y="1303877"/>
                </a:lnTo>
                <a:lnTo>
                  <a:pt x="47434" y="1303877"/>
                </a:lnTo>
                <a:cubicBezTo>
                  <a:pt x="25241" y="1303877"/>
                  <a:pt x="7144" y="1321880"/>
                  <a:pt x="7144" y="1344168"/>
                </a:cubicBezTo>
                <a:cubicBezTo>
                  <a:pt x="7144" y="1366456"/>
                  <a:pt x="25146" y="1384459"/>
                  <a:pt x="47434" y="1384459"/>
                </a:cubicBezTo>
                <a:lnTo>
                  <a:pt x="64866" y="1384459"/>
                </a:lnTo>
                <a:lnTo>
                  <a:pt x="222504" y="1384459"/>
                </a:lnTo>
                <a:lnTo>
                  <a:pt x="222504" y="7144"/>
                </a:lnTo>
                <a:close/>
              </a:path>
            </a:pathLst>
          </a:custGeom>
          <a:solidFill>
            <a:srgbClr val="B0C05F">
              <a:alpha val="50000"/>
            </a:srgbClr>
          </a:solidFill>
          <a:ln w="9525"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190D4545-3A10-4E94-AEB4-51F09BEB77A5}"/>
              </a:ext>
            </a:extLst>
          </p:cNvPr>
          <p:cNvSpPr/>
          <p:nvPr/>
        </p:nvSpPr>
        <p:spPr>
          <a:xfrm>
            <a:off x="14779066" y="5034736"/>
            <a:ext cx="85735" cy="1390811"/>
          </a:xfrm>
          <a:custGeom>
            <a:avLst/>
            <a:gdLst>
              <a:gd name="connsiteX0" fmla="*/ 7144 w 85725"/>
              <a:gd name="connsiteY0" fmla="*/ 7144 h 1390650"/>
              <a:gd name="connsiteX1" fmla="*/ 82582 w 85725"/>
              <a:gd name="connsiteY1" fmla="*/ 7144 h 1390650"/>
              <a:gd name="connsiteX2" fmla="*/ 82582 w 85725"/>
              <a:gd name="connsiteY2" fmla="*/ 1386935 h 1390650"/>
              <a:gd name="connsiteX3" fmla="*/ 7144 w 85725"/>
              <a:gd name="connsiteY3" fmla="*/ 1386935 h 1390650"/>
            </a:gdLst>
            <a:ahLst/>
            <a:cxnLst>
              <a:cxn ang="0">
                <a:pos x="connsiteX0" y="connsiteY0"/>
              </a:cxn>
              <a:cxn ang="0">
                <a:pos x="connsiteX1" y="connsiteY1"/>
              </a:cxn>
              <a:cxn ang="0">
                <a:pos x="connsiteX2" y="connsiteY2"/>
              </a:cxn>
              <a:cxn ang="0">
                <a:pos x="connsiteX3" y="connsiteY3"/>
              </a:cxn>
            </a:cxnLst>
            <a:rect l="l" t="t" r="r" b="b"/>
            <a:pathLst>
              <a:path w="85725" h="1390650">
                <a:moveTo>
                  <a:pt x="7144" y="7144"/>
                </a:moveTo>
                <a:lnTo>
                  <a:pt x="82582" y="7144"/>
                </a:lnTo>
                <a:lnTo>
                  <a:pt x="82582" y="1386935"/>
                </a:lnTo>
                <a:lnTo>
                  <a:pt x="7144" y="1386935"/>
                </a:lnTo>
                <a:close/>
              </a:path>
            </a:pathLst>
          </a:custGeom>
          <a:solidFill>
            <a:srgbClr val="B0C05F">
              <a:alpha val="50000"/>
            </a:srgbClr>
          </a:solidFill>
          <a:ln w="9525"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90CECB96-D3EC-4A0B-A749-608A8179A3E0}"/>
              </a:ext>
            </a:extLst>
          </p:cNvPr>
          <p:cNvSpPr/>
          <p:nvPr/>
        </p:nvSpPr>
        <p:spPr>
          <a:xfrm>
            <a:off x="15189356" y="4908229"/>
            <a:ext cx="1038345" cy="1514650"/>
          </a:xfrm>
          <a:custGeom>
            <a:avLst/>
            <a:gdLst>
              <a:gd name="connsiteX0" fmla="*/ 7144 w 1038225"/>
              <a:gd name="connsiteY0" fmla="*/ 7144 h 1514475"/>
              <a:gd name="connsiteX1" fmla="*/ 1040034 w 1038225"/>
              <a:gd name="connsiteY1" fmla="*/ 7144 h 1514475"/>
              <a:gd name="connsiteX2" fmla="*/ 1040034 w 1038225"/>
              <a:gd name="connsiteY2" fmla="*/ 1513427 h 1514475"/>
              <a:gd name="connsiteX3" fmla="*/ 7144 w 1038225"/>
              <a:gd name="connsiteY3" fmla="*/ 1513427 h 1514475"/>
            </a:gdLst>
            <a:ahLst/>
            <a:cxnLst>
              <a:cxn ang="0">
                <a:pos x="connsiteX0" y="connsiteY0"/>
              </a:cxn>
              <a:cxn ang="0">
                <a:pos x="connsiteX1" y="connsiteY1"/>
              </a:cxn>
              <a:cxn ang="0">
                <a:pos x="connsiteX2" y="connsiteY2"/>
              </a:cxn>
              <a:cxn ang="0">
                <a:pos x="connsiteX3" y="connsiteY3"/>
              </a:cxn>
            </a:cxnLst>
            <a:rect l="l" t="t" r="r" b="b"/>
            <a:pathLst>
              <a:path w="1038225" h="1514475">
                <a:moveTo>
                  <a:pt x="7144" y="7144"/>
                </a:moveTo>
                <a:lnTo>
                  <a:pt x="1040034" y="7144"/>
                </a:lnTo>
                <a:lnTo>
                  <a:pt x="1040034" y="1513427"/>
                </a:lnTo>
                <a:lnTo>
                  <a:pt x="7144" y="1513427"/>
                </a:lnTo>
                <a:close/>
              </a:path>
            </a:pathLst>
          </a:custGeom>
          <a:solidFill>
            <a:srgbClr val="CEDB60"/>
          </a:solidFill>
          <a:ln w="9525"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C0461796-EDD5-4C9F-A252-345C3E2EF373}"/>
              </a:ext>
            </a:extLst>
          </p:cNvPr>
          <p:cNvSpPr/>
          <p:nvPr/>
        </p:nvSpPr>
        <p:spPr>
          <a:xfrm>
            <a:off x="15126389" y="4908228"/>
            <a:ext cx="1171711" cy="95261"/>
          </a:xfrm>
          <a:custGeom>
            <a:avLst/>
            <a:gdLst>
              <a:gd name="connsiteX0" fmla="*/ 1122046 w 1171575"/>
              <a:gd name="connsiteY0" fmla="*/ 95345 h 95250"/>
              <a:gd name="connsiteX1" fmla="*/ 51149 w 1171575"/>
              <a:gd name="connsiteY1" fmla="*/ 95345 h 95250"/>
              <a:gd name="connsiteX2" fmla="*/ 7144 w 1171575"/>
              <a:gd name="connsiteY2" fmla="*/ 51245 h 95250"/>
              <a:gd name="connsiteX3" fmla="*/ 51149 w 1171575"/>
              <a:gd name="connsiteY3" fmla="*/ 7144 h 95250"/>
              <a:gd name="connsiteX4" fmla="*/ 1122046 w 1171575"/>
              <a:gd name="connsiteY4" fmla="*/ 7144 h 95250"/>
              <a:gd name="connsiteX5" fmla="*/ 1166051 w 1171575"/>
              <a:gd name="connsiteY5" fmla="*/ 51245 h 95250"/>
              <a:gd name="connsiteX6" fmla="*/ 1122046 w 1171575"/>
              <a:gd name="connsiteY6" fmla="*/ 9534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1575" h="95250">
                <a:moveTo>
                  <a:pt x="1122046" y="95345"/>
                </a:moveTo>
                <a:lnTo>
                  <a:pt x="51149" y="95345"/>
                </a:lnTo>
                <a:cubicBezTo>
                  <a:pt x="26860" y="95345"/>
                  <a:pt x="7144" y="75629"/>
                  <a:pt x="7144" y="51245"/>
                </a:cubicBezTo>
                <a:cubicBezTo>
                  <a:pt x="7144" y="26861"/>
                  <a:pt x="26860" y="7144"/>
                  <a:pt x="51149" y="7144"/>
                </a:cubicBezTo>
                <a:lnTo>
                  <a:pt x="1122046" y="7144"/>
                </a:lnTo>
                <a:cubicBezTo>
                  <a:pt x="1146334" y="7144"/>
                  <a:pt x="1166051" y="26861"/>
                  <a:pt x="1166051" y="51245"/>
                </a:cubicBezTo>
                <a:cubicBezTo>
                  <a:pt x="1166051" y="75629"/>
                  <a:pt x="1146334" y="95345"/>
                  <a:pt x="1122046" y="95345"/>
                </a:cubicBezTo>
                <a:close/>
              </a:path>
            </a:pathLst>
          </a:custGeom>
          <a:solidFill>
            <a:srgbClr val="B0C05F"/>
          </a:solidFill>
          <a:ln w="9525"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AF62C9B7-46C2-4200-AE06-E8958B4672D6}"/>
              </a:ext>
            </a:extLst>
          </p:cNvPr>
          <p:cNvSpPr/>
          <p:nvPr/>
        </p:nvSpPr>
        <p:spPr>
          <a:xfrm>
            <a:off x="15126389" y="5328901"/>
            <a:ext cx="1171711" cy="95261"/>
          </a:xfrm>
          <a:custGeom>
            <a:avLst/>
            <a:gdLst>
              <a:gd name="connsiteX0" fmla="*/ 1122046 w 1171575"/>
              <a:gd name="connsiteY0" fmla="*/ 95345 h 95250"/>
              <a:gd name="connsiteX1" fmla="*/ 51149 w 1171575"/>
              <a:gd name="connsiteY1" fmla="*/ 95345 h 95250"/>
              <a:gd name="connsiteX2" fmla="*/ 7144 w 1171575"/>
              <a:gd name="connsiteY2" fmla="*/ 51245 h 95250"/>
              <a:gd name="connsiteX3" fmla="*/ 51149 w 1171575"/>
              <a:gd name="connsiteY3" fmla="*/ 7144 h 95250"/>
              <a:gd name="connsiteX4" fmla="*/ 1122046 w 1171575"/>
              <a:gd name="connsiteY4" fmla="*/ 7144 h 95250"/>
              <a:gd name="connsiteX5" fmla="*/ 1166051 w 1171575"/>
              <a:gd name="connsiteY5" fmla="*/ 51245 h 95250"/>
              <a:gd name="connsiteX6" fmla="*/ 1122046 w 1171575"/>
              <a:gd name="connsiteY6" fmla="*/ 9534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1575" h="95250">
                <a:moveTo>
                  <a:pt x="1122046" y="95345"/>
                </a:moveTo>
                <a:lnTo>
                  <a:pt x="51149" y="95345"/>
                </a:lnTo>
                <a:cubicBezTo>
                  <a:pt x="26860" y="95345"/>
                  <a:pt x="7144" y="75629"/>
                  <a:pt x="7144" y="51245"/>
                </a:cubicBezTo>
                <a:cubicBezTo>
                  <a:pt x="7144" y="26861"/>
                  <a:pt x="26860" y="7144"/>
                  <a:pt x="51149" y="7144"/>
                </a:cubicBezTo>
                <a:lnTo>
                  <a:pt x="1122046" y="7144"/>
                </a:lnTo>
                <a:cubicBezTo>
                  <a:pt x="1146334" y="7144"/>
                  <a:pt x="1166051" y="26861"/>
                  <a:pt x="1166051" y="51245"/>
                </a:cubicBezTo>
                <a:cubicBezTo>
                  <a:pt x="1166051" y="75629"/>
                  <a:pt x="1146334" y="95345"/>
                  <a:pt x="1122046" y="95345"/>
                </a:cubicBezTo>
                <a:close/>
              </a:path>
            </a:pathLst>
          </a:custGeom>
          <a:solidFill>
            <a:srgbClr val="B0C05F"/>
          </a:solidFill>
          <a:ln w="9525"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B638A1C3-A4BD-4267-BA2F-5CFE71931D10}"/>
              </a:ext>
            </a:extLst>
          </p:cNvPr>
          <p:cNvSpPr/>
          <p:nvPr/>
        </p:nvSpPr>
        <p:spPr>
          <a:xfrm>
            <a:off x="15126389" y="5905897"/>
            <a:ext cx="1171711" cy="95261"/>
          </a:xfrm>
          <a:custGeom>
            <a:avLst/>
            <a:gdLst>
              <a:gd name="connsiteX0" fmla="*/ 1122046 w 1171575"/>
              <a:gd name="connsiteY0" fmla="*/ 95345 h 95250"/>
              <a:gd name="connsiteX1" fmla="*/ 51149 w 1171575"/>
              <a:gd name="connsiteY1" fmla="*/ 95345 h 95250"/>
              <a:gd name="connsiteX2" fmla="*/ 7144 w 1171575"/>
              <a:gd name="connsiteY2" fmla="*/ 51245 h 95250"/>
              <a:gd name="connsiteX3" fmla="*/ 51149 w 1171575"/>
              <a:gd name="connsiteY3" fmla="*/ 7144 h 95250"/>
              <a:gd name="connsiteX4" fmla="*/ 1122046 w 1171575"/>
              <a:gd name="connsiteY4" fmla="*/ 7144 h 95250"/>
              <a:gd name="connsiteX5" fmla="*/ 1166051 w 1171575"/>
              <a:gd name="connsiteY5" fmla="*/ 51245 h 95250"/>
              <a:gd name="connsiteX6" fmla="*/ 1122046 w 1171575"/>
              <a:gd name="connsiteY6" fmla="*/ 9534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1575" h="95250">
                <a:moveTo>
                  <a:pt x="1122046" y="95345"/>
                </a:moveTo>
                <a:lnTo>
                  <a:pt x="51149" y="95345"/>
                </a:lnTo>
                <a:cubicBezTo>
                  <a:pt x="26860" y="95345"/>
                  <a:pt x="7144" y="75629"/>
                  <a:pt x="7144" y="51245"/>
                </a:cubicBezTo>
                <a:cubicBezTo>
                  <a:pt x="7144" y="26861"/>
                  <a:pt x="26860" y="7144"/>
                  <a:pt x="51149" y="7144"/>
                </a:cubicBezTo>
                <a:lnTo>
                  <a:pt x="1122046" y="7144"/>
                </a:lnTo>
                <a:cubicBezTo>
                  <a:pt x="1146334" y="7144"/>
                  <a:pt x="1166051" y="26861"/>
                  <a:pt x="1166051" y="51245"/>
                </a:cubicBezTo>
                <a:cubicBezTo>
                  <a:pt x="1166051" y="75534"/>
                  <a:pt x="1146334" y="95345"/>
                  <a:pt x="1122046" y="95345"/>
                </a:cubicBezTo>
                <a:close/>
              </a:path>
            </a:pathLst>
          </a:custGeom>
          <a:solidFill>
            <a:srgbClr val="B0C05F"/>
          </a:solidFill>
          <a:ln w="9525"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AB7FB6AA-9F3C-46D4-BE58-C234CAA64180}"/>
              </a:ext>
            </a:extLst>
          </p:cNvPr>
          <p:cNvSpPr/>
          <p:nvPr/>
        </p:nvSpPr>
        <p:spPr>
          <a:xfrm>
            <a:off x="15126389" y="6326571"/>
            <a:ext cx="1171711" cy="95261"/>
          </a:xfrm>
          <a:custGeom>
            <a:avLst/>
            <a:gdLst>
              <a:gd name="connsiteX0" fmla="*/ 1122046 w 1171575"/>
              <a:gd name="connsiteY0" fmla="*/ 95345 h 95250"/>
              <a:gd name="connsiteX1" fmla="*/ 51149 w 1171575"/>
              <a:gd name="connsiteY1" fmla="*/ 95345 h 95250"/>
              <a:gd name="connsiteX2" fmla="*/ 7144 w 1171575"/>
              <a:gd name="connsiteY2" fmla="*/ 51245 h 95250"/>
              <a:gd name="connsiteX3" fmla="*/ 51149 w 1171575"/>
              <a:gd name="connsiteY3" fmla="*/ 7144 h 95250"/>
              <a:gd name="connsiteX4" fmla="*/ 1122046 w 1171575"/>
              <a:gd name="connsiteY4" fmla="*/ 7144 h 95250"/>
              <a:gd name="connsiteX5" fmla="*/ 1166051 w 1171575"/>
              <a:gd name="connsiteY5" fmla="*/ 51245 h 95250"/>
              <a:gd name="connsiteX6" fmla="*/ 1122046 w 1171575"/>
              <a:gd name="connsiteY6" fmla="*/ 9534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1575" h="95250">
                <a:moveTo>
                  <a:pt x="1122046" y="95345"/>
                </a:moveTo>
                <a:lnTo>
                  <a:pt x="51149" y="95345"/>
                </a:lnTo>
                <a:cubicBezTo>
                  <a:pt x="26860" y="95345"/>
                  <a:pt x="7144" y="75629"/>
                  <a:pt x="7144" y="51245"/>
                </a:cubicBezTo>
                <a:cubicBezTo>
                  <a:pt x="7144" y="26861"/>
                  <a:pt x="26860" y="7144"/>
                  <a:pt x="51149" y="7144"/>
                </a:cubicBezTo>
                <a:lnTo>
                  <a:pt x="1122046" y="7144"/>
                </a:lnTo>
                <a:cubicBezTo>
                  <a:pt x="1146334" y="7144"/>
                  <a:pt x="1166051" y="26861"/>
                  <a:pt x="1166051" y="51245"/>
                </a:cubicBezTo>
                <a:cubicBezTo>
                  <a:pt x="1166051" y="75629"/>
                  <a:pt x="1146334" y="95345"/>
                  <a:pt x="1122046" y="95345"/>
                </a:cubicBezTo>
                <a:close/>
              </a:path>
            </a:pathLst>
          </a:custGeom>
          <a:solidFill>
            <a:srgbClr val="B0C05F"/>
          </a:solidFill>
          <a:ln w="9525"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775E6390-6047-427C-BEDE-E0B60674EFBF}"/>
              </a:ext>
            </a:extLst>
          </p:cNvPr>
          <p:cNvSpPr/>
          <p:nvPr/>
        </p:nvSpPr>
        <p:spPr>
          <a:xfrm>
            <a:off x="15767685" y="4908038"/>
            <a:ext cx="523936" cy="1514650"/>
          </a:xfrm>
          <a:custGeom>
            <a:avLst/>
            <a:gdLst>
              <a:gd name="connsiteX0" fmla="*/ 524828 w 523875"/>
              <a:gd name="connsiteY0" fmla="*/ 1469612 h 1514475"/>
              <a:gd name="connsiteX1" fmla="*/ 480823 w 523875"/>
              <a:gd name="connsiteY1" fmla="*/ 1425512 h 1514475"/>
              <a:gd name="connsiteX2" fmla="*/ 461773 w 523875"/>
              <a:gd name="connsiteY2" fmla="*/ 1425512 h 1514475"/>
              <a:gd name="connsiteX3" fmla="*/ 461773 w 523875"/>
              <a:gd name="connsiteY3" fmla="*/ 1092994 h 1514475"/>
              <a:gd name="connsiteX4" fmla="*/ 480823 w 523875"/>
              <a:gd name="connsiteY4" fmla="*/ 1092994 h 1514475"/>
              <a:gd name="connsiteX5" fmla="*/ 524828 w 523875"/>
              <a:gd name="connsiteY5" fmla="*/ 1048893 h 1514475"/>
              <a:gd name="connsiteX6" fmla="*/ 480823 w 523875"/>
              <a:gd name="connsiteY6" fmla="*/ 1004792 h 1514475"/>
              <a:gd name="connsiteX7" fmla="*/ 461773 w 523875"/>
              <a:gd name="connsiteY7" fmla="*/ 1004792 h 1514475"/>
              <a:gd name="connsiteX8" fmla="*/ 461773 w 523875"/>
              <a:gd name="connsiteY8" fmla="*/ 516064 h 1514475"/>
              <a:gd name="connsiteX9" fmla="*/ 480823 w 523875"/>
              <a:gd name="connsiteY9" fmla="*/ 516064 h 1514475"/>
              <a:gd name="connsiteX10" fmla="*/ 524828 w 523875"/>
              <a:gd name="connsiteY10" fmla="*/ 471964 h 1514475"/>
              <a:gd name="connsiteX11" fmla="*/ 480823 w 523875"/>
              <a:gd name="connsiteY11" fmla="*/ 427863 h 1514475"/>
              <a:gd name="connsiteX12" fmla="*/ 461773 w 523875"/>
              <a:gd name="connsiteY12" fmla="*/ 427863 h 1514475"/>
              <a:gd name="connsiteX13" fmla="*/ 461773 w 523875"/>
              <a:gd name="connsiteY13" fmla="*/ 95345 h 1514475"/>
              <a:gd name="connsiteX14" fmla="*/ 480823 w 523875"/>
              <a:gd name="connsiteY14" fmla="*/ 95345 h 1514475"/>
              <a:gd name="connsiteX15" fmla="*/ 524828 w 523875"/>
              <a:gd name="connsiteY15" fmla="*/ 51245 h 1514475"/>
              <a:gd name="connsiteX16" fmla="*/ 480823 w 523875"/>
              <a:gd name="connsiteY16" fmla="*/ 7144 h 1514475"/>
              <a:gd name="connsiteX17" fmla="*/ 461773 w 523875"/>
              <a:gd name="connsiteY17" fmla="*/ 7144 h 1514475"/>
              <a:gd name="connsiteX18" fmla="*/ 7144 w 523875"/>
              <a:gd name="connsiteY18" fmla="*/ 7144 h 1514475"/>
              <a:gd name="connsiteX19" fmla="*/ 7144 w 523875"/>
              <a:gd name="connsiteY19" fmla="*/ 1513427 h 1514475"/>
              <a:gd name="connsiteX20" fmla="*/ 461773 w 523875"/>
              <a:gd name="connsiteY20" fmla="*/ 1513427 h 1514475"/>
              <a:gd name="connsiteX21" fmla="*/ 480823 w 523875"/>
              <a:gd name="connsiteY21" fmla="*/ 1513427 h 1514475"/>
              <a:gd name="connsiteX22" fmla="*/ 524828 w 523875"/>
              <a:gd name="connsiteY22" fmla="*/ 1469612 h 151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3875" h="1514475">
                <a:moveTo>
                  <a:pt x="524828" y="1469612"/>
                </a:moveTo>
                <a:cubicBezTo>
                  <a:pt x="524828" y="1445228"/>
                  <a:pt x="505111" y="1425512"/>
                  <a:pt x="480823" y="1425512"/>
                </a:cubicBezTo>
                <a:lnTo>
                  <a:pt x="461773" y="1425512"/>
                </a:lnTo>
                <a:lnTo>
                  <a:pt x="461773" y="1092994"/>
                </a:lnTo>
                <a:lnTo>
                  <a:pt x="480823" y="1092994"/>
                </a:lnTo>
                <a:cubicBezTo>
                  <a:pt x="505111" y="1092994"/>
                  <a:pt x="524828" y="1073277"/>
                  <a:pt x="524828" y="1048893"/>
                </a:cubicBezTo>
                <a:cubicBezTo>
                  <a:pt x="524828" y="1024509"/>
                  <a:pt x="505111" y="1004792"/>
                  <a:pt x="480823" y="1004792"/>
                </a:cubicBezTo>
                <a:lnTo>
                  <a:pt x="461773" y="1004792"/>
                </a:lnTo>
                <a:lnTo>
                  <a:pt x="461773" y="516064"/>
                </a:lnTo>
                <a:lnTo>
                  <a:pt x="480823" y="516064"/>
                </a:lnTo>
                <a:cubicBezTo>
                  <a:pt x="505111" y="516064"/>
                  <a:pt x="524828" y="496348"/>
                  <a:pt x="524828" y="471964"/>
                </a:cubicBezTo>
                <a:cubicBezTo>
                  <a:pt x="524828" y="447580"/>
                  <a:pt x="505111" y="427863"/>
                  <a:pt x="480823" y="427863"/>
                </a:cubicBezTo>
                <a:lnTo>
                  <a:pt x="461773" y="427863"/>
                </a:lnTo>
                <a:lnTo>
                  <a:pt x="461773" y="95345"/>
                </a:lnTo>
                <a:lnTo>
                  <a:pt x="480823" y="95345"/>
                </a:lnTo>
                <a:cubicBezTo>
                  <a:pt x="505111" y="95345"/>
                  <a:pt x="524828" y="75629"/>
                  <a:pt x="524828" y="51245"/>
                </a:cubicBezTo>
                <a:cubicBezTo>
                  <a:pt x="524828" y="26861"/>
                  <a:pt x="505111" y="7144"/>
                  <a:pt x="480823" y="7144"/>
                </a:cubicBezTo>
                <a:lnTo>
                  <a:pt x="461773" y="7144"/>
                </a:lnTo>
                <a:lnTo>
                  <a:pt x="7144" y="7144"/>
                </a:lnTo>
                <a:lnTo>
                  <a:pt x="7144" y="1513427"/>
                </a:lnTo>
                <a:lnTo>
                  <a:pt x="461773" y="1513427"/>
                </a:lnTo>
                <a:lnTo>
                  <a:pt x="480823" y="1513427"/>
                </a:lnTo>
                <a:cubicBezTo>
                  <a:pt x="505111" y="1513713"/>
                  <a:pt x="524828" y="1493996"/>
                  <a:pt x="524828" y="1469612"/>
                </a:cubicBezTo>
                <a:close/>
              </a:path>
            </a:pathLst>
          </a:custGeom>
          <a:solidFill>
            <a:srgbClr val="B0C05F">
              <a:alpha val="50000"/>
            </a:srgbClr>
          </a:solidFill>
          <a:ln w="9525"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C1A15BB3-40F6-4E5E-9EE2-9016C93BA103}"/>
              </a:ext>
            </a:extLst>
          </p:cNvPr>
          <p:cNvSpPr/>
          <p:nvPr/>
        </p:nvSpPr>
        <p:spPr>
          <a:xfrm>
            <a:off x="15126293" y="4908228"/>
            <a:ext cx="247679" cy="1514650"/>
          </a:xfrm>
          <a:custGeom>
            <a:avLst/>
            <a:gdLst>
              <a:gd name="connsiteX0" fmla="*/ 242601 w 247650"/>
              <a:gd name="connsiteY0" fmla="*/ 7144 h 1514475"/>
              <a:gd name="connsiteX1" fmla="*/ 70199 w 247650"/>
              <a:gd name="connsiteY1" fmla="*/ 7144 h 1514475"/>
              <a:gd name="connsiteX2" fmla="*/ 51149 w 247650"/>
              <a:gd name="connsiteY2" fmla="*/ 7144 h 1514475"/>
              <a:gd name="connsiteX3" fmla="*/ 7144 w 247650"/>
              <a:gd name="connsiteY3" fmla="*/ 51245 h 1514475"/>
              <a:gd name="connsiteX4" fmla="*/ 51149 w 247650"/>
              <a:gd name="connsiteY4" fmla="*/ 95345 h 1514475"/>
              <a:gd name="connsiteX5" fmla="*/ 70199 w 247650"/>
              <a:gd name="connsiteY5" fmla="*/ 95345 h 1514475"/>
              <a:gd name="connsiteX6" fmla="*/ 70199 w 247650"/>
              <a:gd name="connsiteY6" fmla="*/ 427863 h 1514475"/>
              <a:gd name="connsiteX7" fmla="*/ 51149 w 247650"/>
              <a:gd name="connsiteY7" fmla="*/ 427863 h 1514475"/>
              <a:gd name="connsiteX8" fmla="*/ 7144 w 247650"/>
              <a:gd name="connsiteY8" fmla="*/ 471964 h 1514475"/>
              <a:gd name="connsiteX9" fmla="*/ 51149 w 247650"/>
              <a:gd name="connsiteY9" fmla="*/ 516065 h 1514475"/>
              <a:gd name="connsiteX10" fmla="*/ 70199 w 247650"/>
              <a:gd name="connsiteY10" fmla="*/ 516065 h 1514475"/>
              <a:gd name="connsiteX11" fmla="*/ 70199 w 247650"/>
              <a:gd name="connsiteY11" fmla="*/ 1004792 h 1514475"/>
              <a:gd name="connsiteX12" fmla="*/ 51149 w 247650"/>
              <a:gd name="connsiteY12" fmla="*/ 1004792 h 1514475"/>
              <a:gd name="connsiteX13" fmla="*/ 7144 w 247650"/>
              <a:gd name="connsiteY13" fmla="*/ 1048893 h 1514475"/>
              <a:gd name="connsiteX14" fmla="*/ 51149 w 247650"/>
              <a:gd name="connsiteY14" fmla="*/ 1092994 h 1514475"/>
              <a:gd name="connsiteX15" fmla="*/ 70199 w 247650"/>
              <a:gd name="connsiteY15" fmla="*/ 1092994 h 1514475"/>
              <a:gd name="connsiteX16" fmla="*/ 70199 w 247650"/>
              <a:gd name="connsiteY16" fmla="*/ 1425512 h 1514475"/>
              <a:gd name="connsiteX17" fmla="*/ 51149 w 247650"/>
              <a:gd name="connsiteY17" fmla="*/ 1425512 h 1514475"/>
              <a:gd name="connsiteX18" fmla="*/ 7144 w 247650"/>
              <a:gd name="connsiteY18" fmla="*/ 1469613 h 1514475"/>
              <a:gd name="connsiteX19" fmla="*/ 51149 w 247650"/>
              <a:gd name="connsiteY19" fmla="*/ 1513713 h 1514475"/>
              <a:gd name="connsiteX20" fmla="*/ 70199 w 247650"/>
              <a:gd name="connsiteY20" fmla="*/ 1513713 h 1514475"/>
              <a:gd name="connsiteX21" fmla="*/ 242601 w 247650"/>
              <a:gd name="connsiteY21" fmla="*/ 1513713 h 1514475"/>
              <a:gd name="connsiteX22" fmla="*/ 242601 w 247650"/>
              <a:gd name="connsiteY22" fmla="*/ 7144 h 151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7650" h="1514475">
                <a:moveTo>
                  <a:pt x="242601" y="7144"/>
                </a:moveTo>
                <a:lnTo>
                  <a:pt x="70199" y="7144"/>
                </a:lnTo>
                <a:lnTo>
                  <a:pt x="51149" y="7144"/>
                </a:lnTo>
                <a:cubicBezTo>
                  <a:pt x="26861" y="7144"/>
                  <a:pt x="7144" y="26861"/>
                  <a:pt x="7144" y="51245"/>
                </a:cubicBezTo>
                <a:cubicBezTo>
                  <a:pt x="7144" y="75629"/>
                  <a:pt x="26861" y="95345"/>
                  <a:pt x="51149" y="95345"/>
                </a:cubicBezTo>
                <a:lnTo>
                  <a:pt x="70199" y="95345"/>
                </a:lnTo>
                <a:lnTo>
                  <a:pt x="70199" y="427863"/>
                </a:lnTo>
                <a:lnTo>
                  <a:pt x="51149" y="427863"/>
                </a:lnTo>
                <a:cubicBezTo>
                  <a:pt x="26861" y="427863"/>
                  <a:pt x="7144" y="447580"/>
                  <a:pt x="7144" y="471964"/>
                </a:cubicBezTo>
                <a:cubicBezTo>
                  <a:pt x="7144" y="496348"/>
                  <a:pt x="26861" y="516065"/>
                  <a:pt x="51149" y="516065"/>
                </a:cubicBezTo>
                <a:lnTo>
                  <a:pt x="70199" y="516065"/>
                </a:lnTo>
                <a:lnTo>
                  <a:pt x="70199" y="1004792"/>
                </a:lnTo>
                <a:lnTo>
                  <a:pt x="51149" y="1004792"/>
                </a:lnTo>
                <a:cubicBezTo>
                  <a:pt x="26861" y="1004792"/>
                  <a:pt x="7144" y="1024509"/>
                  <a:pt x="7144" y="1048893"/>
                </a:cubicBezTo>
                <a:cubicBezTo>
                  <a:pt x="7144" y="1073277"/>
                  <a:pt x="26861" y="1092994"/>
                  <a:pt x="51149" y="1092994"/>
                </a:cubicBezTo>
                <a:lnTo>
                  <a:pt x="70199" y="1092994"/>
                </a:lnTo>
                <a:lnTo>
                  <a:pt x="70199" y="1425512"/>
                </a:lnTo>
                <a:lnTo>
                  <a:pt x="51149" y="1425512"/>
                </a:lnTo>
                <a:cubicBezTo>
                  <a:pt x="26861" y="1425512"/>
                  <a:pt x="7144" y="1445228"/>
                  <a:pt x="7144" y="1469613"/>
                </a:cubicBezTo>
                <a:cubicBezTo>
                  <a:pt x="7144" y="1493997"/>
                  <a:pt x="26861" y="1513713"/>
                  <a:pt x="51149" y="1513713"/>
                </a:cubicBezTo>
                <a:lnTo>
                  <a:pt x="70199" y="1513713"/>
                </a:lnTo>
                <a:lnTo>
                  <a:pt x="242601" y="1513713"/>
                </a:lnTo>
                <a:lnTo>
                  <a:pt x="242601" y="7144"/>
                </a:lnTo>
                <a:close/>
              </a:path>
            </a:pathLst>
          </a:custGeom>
          <a:solidFill>
            <a:srgbClr val="B0C05F">
              <a:alpha val="50000"/>
            </a:srgbClr>
          </a:solidFill>
          <a:ln w="9525"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24372E53-B50D-482C-9B69-EDA0EEE361DB}"/>
              </a:ext>
            </a:extLst>
          </p:cNvPr>
          <p:cNvSpPr/>
          <p:nvPr/>
        </p:nvSpPr>
        <p:spPr>
          <a:xfrm>
            <a:off x="15495334" y="4905562"/>
            <a:ext cx="95261" cy="1514650"/>
          </a:xfrm>
          <a:custGeom>
            <a:avLst/>
            <a:gdLst>
              <a:gd name="connsiteX0" fmla="*/ 7144 w 95250"/>
              <a:gd name="connsiteY0" fmla="*/ 7144 h 1514475"/>
              <a:gd name="connsiteX1" fmla="*/ 89726 w 95250"/>
              <a:gd name="connsiteY1" fmla="*/ 7144 h 1514475"/>
              <a:gd name="connsiteX2" fmla="*/ 89726 w 95250"/>
              <a:gd name="connsiteY2" fmla="*/ 1516190 h 1514475"/>
              <a:gd name="connsiteX3" fmla="*/ 7144 w 95250"/>
              <a:gd name="connsiteY3" fmla="*/ 1516190 h 1514475"/>
            </a:gdLst>
            <a:ahLst/>
            <a:cxnLst>
              <a:cxn ang="0">
                <a:pos x="connsiteX0" y="connsiteY0"/>
              </a:cxn>
              <a:cxn ang="0">
                <a:pos x="connsiteX1" y="connsiteY1"/>
              </a:cxn>
              <a:cxn ang="0">
                <a:pos x="connsiteX2" y="connsiteY2"/>
              </a:cxn>
              <a:cxn ang="0">
                <a:pos x="connsiteX3" y="connsiteY3"/>
              </a:cxn>
            </a:cxnLst>
            <a:rect l="l" t="t" r="r" b="b"/>
            <a:pathLst>
              <a:path w="95250" h="1514475">
                <a:moveTo>
                  <a:pt x="7144" y="7144"/>
                </a:moveTo>
                <a:lnTo>
                  <a:pt x="89726" y="7144"/>
                </a:lnTo>
                <a:lnTo>
                  <a:pt x="89726" y="1516190"/>
                </a:lnTo>
                <a:lnTo>
                  <a:pt x="7144" y="1516190"/>
                </a:lnTo>
                <a:close/>
              </a:path>
            </a:pathLst>
          </a:custGeom>
          <a:solidFill>
            <a:srgbClr val="B0C05F">
              <a:alpha val="50000"/>
            </a:srgbClr>
          </a:solidFill>
          <a:ln w="9525"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56299260-EACA-47B1-9302-C038DF9B1698}"/>
              </a:ext>
            </a:extLst>
          </p:cNvPr>
          <p:cNvSpPr/>
          <p:nvPr/>
        </p:nvSpPr>
        <p:spPr>
          <a:xfrm>
            <a:off x="19066290" y="2713319"/>
            <a:ext cx="228626" cy="19052"/>
          </a:xfrm>
          <a:custGeom>
            <a:avLst/>
            <a:gdLst>
              <a:gd name="connsiteX0" fmla="*/ 7143 w 228600"/>
              <a:gd name="connsiteY0" fmla="*/ 7144 h 19050"/>
              <a:gd name="connsiteX1" fmla="*/ 230315 w 228600"/>
              <a:gd name="connsiteY1" fmla="*/ 7144 h 19050"/>
              <a:gd name="connsiteX2" fmla="*/ 230315 w 228600"/>
              <a:gd name="connsiteY2" fmla="*/ 21336 h 19050"/>
              <a:gd name="connsiteX3" fmla="*/ 7143 w 228600"/>
              <a:gd name="connsiteY3" fmla="*/ 21336 h 19050"/>
            </a:gdLst>
            <a:ahLst/>
            <a:cxnLst>
              <a:cxn ang="0">
                <a:pos x="connsiteX0" y="connsiteY0"/>
              </a:cxn>
              <a:cxn ang="0">
                <a:pos x="connsiteX1" y="connsiteY1"/>
              </a:cxn>
              <a:cxn ang="0">
                <a:pos x="connsiteX2" y="connsiteY2"/>
              </a:cxn>
              <a:cxn ang="0">
                <a:pos x="connsiteX3" y="connsiteY3"/>
              </a:cxn>
            </a:cxnLst>
            <a:rect l="l" t="t" r="r" b="b"/>
            <a:pathLst>
              <a:path w="228600" h="19050">
                <a:moveTo>
                  <a:pt x="7143" y="7144"/>
                </a:moveTo>
                <a:lnTo>
                  <a:pt x="230315" y="7144"/>
                </a:lnTo>
                <a:lnTo>
                  <a:pt x="230315" y="21336"/>
                </a:lnTo>
                <a:lnTo>
                  <a:pt x="7143" y="21336"/>
                </a:lnTo>
                <a:close/>
              </a:path>
            </a:pathLst>
          </a:custGeom>
          <a:solidFill>
            <a:srgbClr val="B68B40"/>
          </a:solidFill>
          <a:ln w="9525"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53406ED7-1FA8-40FA-AF05-570431A4CEBC}"/>
              </a:ext>
            </a:extLst>
          </p:cNvPr>
          <p:cNvSpPr/>
          <p:nvPr/>
        </p:nvSpPr>
        <p:spPr>
          <a:xfrm>
            <a:off x="18884722" y="2713319"/>
            <a:ext cx="304835" cy="19052"/>
          </a:xfrm>
          <a:custGeom>
            <a:avLst/>
            <a:gdLst>
              <a:gd name="connsiteX0" fmla="*/ 7144 w 304800"/>
              <a:gd name="connsiteY0" fmla="*/ 7144 h 19050"/>
              <a:gd name="connsiteX1" fmla="*/ 301847 w 304800"/>
              <a:gd name="connsiteY1" fmla="*/ 7144 h 19050"/>
              <a:gd name="connsiteX2" fmla="*/ 301847 w 304800"/>
              <a:gd name="connsiteY2" fmla="*/ 21336 h 19050"/>
              <a:gd name="connsiteX3" fmla="*/ 7144 w 304800"/>
              <a:gd name="connsiteY3" fmla="*/ 21336 h 19050"/>
            </a:gdLst>
            <a:ahLst/>
            <a:cxnLst>
              <a:cxn ang="0">
                <a:pos x="connsiteX0" y="connsiteY0"/>
              </a:cxn>
              <a:cxn ang="0">
                <a:pos x="connsiteX1" y="connsiteY1"/>
              </a:cxn>
              <a:cxn ang="0">
                <a:pos x="connsiteX2" y="connsiteY2"/>
              </a:cxn>
              <a:cxn ang="0">
                <a:pos x="connsiteX3" y="connsiteY3"/>
              </a:cxn>
            </a:cxnLst>
            <a:rect l="l" t="t" r="r" b="b"/>
            <a:pathLst>
              <a:path w="304800" h="19050">
                <a:moveTo>
                  <a:pt x="7144" y="7144"/>
                </a:moveTo>
                <a:lnTo>
                  <a:pt x="301847" y="7144"/>
                </a:lnTo>
                <a:lnTo>
                  <a:pt x="301847" y="21336"/>
                </a:lnTo>
                <a:lnTo>
                  <a:pt x="7144" y="21336"/>
                </a:lnTo>
                <a:close/>
              </a:path>
            </a:pathLst>
          </a:custGeom>
          <a:solidFill>
            <a:srgbClr val="C59A50"/>
          </a:solidFill>
          <a:ln w="9525"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8520889E-EC8C-4A22-91E7-54890ABEBC5E}"/>
              </a:ext>
            </a:extLst>
          </p:cNvPr>
          <p:cNvSpPr/>
          <p:nvPr/>
        </p:nvSpPr>
        <p:spPr>
          <a:xfrm>
            <a:off x="18884722" y="2280168"/>
            <a:ext cx="304835" cy="438201"/>
          </a:xfrm>
          <a:custGeom>
            <a:avLst/>
            <a:gdLst>
              <a:gd name="connsiteX0" fmla="*/ 7144 w 304800"/>
              <a:gd name="connsiteY0" fmla="*/ 7144 h 438150"/>
              <a:gd name="connsiteX1" fmla="*/ 301847 w 304800"/>
              <a:gd name="connsiteY1" fmla="*/ 7144 h 438150"/>
              <a:gd name="connsiteX2" fmla="*/ 301847 w 304800"/>
              <a:gd name="connsiteY2" fmla="*/ 440246 h 438150"/>
              <a:gd name="connsiteX3" fmla="*/ 7144 w 304800"/>
              <a:gd name="connsiteY3" fmla="*/ 440246 h 438150"/>
            </a:gdLst>
            <a:ahLst/>
            <a:cxnLst>
              <a:cxn ang="0">
                <a:pos x="connsiteX0" y="connsiteY0"/>
              </a:cxn>
              <a:cxn ang="0">
                <a:pos x="connsiteX1" y="connsiteY1"/>
              </a:cxn>
              <a:cxn ang="0">
                <a:pos x="connsiteX2" y="connsiteY2"/>
              </a:cxn>
              <a:cxn ang="0">
                <a:pos x="connsiteX3" y="connsiteY3"/>
              </a:cxn>
            </a:cxnLst>
            <a:rect l="l" t="t" r="r" b="b"/>
            <a:pathLst>
              <a:path w="304800" h="438150">
                <a:moveTo>
                  <a:pt x="7144" y="7144"/>
                </a:moveTo>
                <a:lnTo>
                  <a:pt x="301847" y="7144"/>
                </a:lnTo>
                <a:lnTo>
                  <a:pt x="301847" y="440246"/>
                </a:lnTo>
                <a:lnTo>
                  <a:pt x="7144" y="440246"/>
                </a:lnTo>
                <a:close/>
              </a:path>
            </a:pathLst>
          </a:custGeom>
          <a:solidFill>
            <a:srgbClr val="FAD186"/>
          </a:solidFill>
          <a:ln w="9525"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910D9C30-9560-444C-9F43-C592ED416C61}"/>
              </a:ext>
            </a:extLst>
          </p:cNvPr>
          <p:cNvSpPr/>
          <p:nvPr/>
        </p:nvSpPr>
        <p:spPr>
          <a:xfrm>
            <a:off x="19179555" y="2280168"/>
            <a:ext cx="304835" cy="438201"/>
          </a:xfrm>
          <a:custGeom>
            <a:avLst/>
            <a:gdLst>
              <a:gd name="connsiteX0" fmla="*/ 7144 w 304800"/>
              <a:gd name="connsiteY0" fmla="*/ 7144 h 438150"/>
              <a:gd name="connsiteX1" fmla="*/ 301846 w 304800"/>
              <a:gd name="connsiteY1" fmla="*/ 7144 h 438150"/>
              <a:gd name="connsiteX2" fmla="*/ 301846 w 304800"/>
              <a:gd name="connsiteY2" fmla="*/ 440246 h 438150"/>
              <a:gd name="connsiteX3" fmla="*/ 7144 w 304800"/>
              <a:gd name="connsiteY3" fmla="*/ 440246 h 438150"/>
            </a:gdLst>
            <a:ahLst/>
            <a:cxnLst>
              <a:cxn ang="0">
                <a:pos x="connsiteX0" y="connsiteY0"/>
              </a:cxn>
              <a:cxn ang="0">
                <a:pos x="connsiteX1" y="connsiteY1"/>
              </a:cxn>
              <a:cxn ang="0">
                <a:pos x="connsiteX2" y="connsiteY2"/>
              </a:cxn>
              <a:cxn ang="0">
                <a:pos x="connsiteX3" y="connsiteY3"/>
              </a:cxn>
            </a:cxnLst>
            <a:rect l="l" t="t" r="r" b="b"/>
            <a:pathLst>
              <a:path w="304800" h="438150">
                <a:moveTo>
                  <a:pt x="7144" y="7144"/>
                </a:moveTo>
                <a:lnTo>
                  <a:pt x="301846" y="7144"/>
                </a:lnTo>
                <a:lnTo>
                  <a:pt x="301846" y="440246"/>
                </a:lnTo>
                <a:lnTo>
                  <a:pt x="7144" y="440246"/>
                </a:lnTo>
                <a:close/>
              </a:path>
            </a:pathLst>
          </a:custGeom>
          <a:solidFill>
            <a:srgbClr val="E9B65C"/>
          </a:solidFill>
          <a:ln w="9525"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A4239AFE-F2CF-4B74-8318-96A0EAAE3DC0}"/>
              </a:ext>
            </a:extLst>
          </p:cNvPr>
          <p:cNvSpPr/>
          <p:nvPr/>
        </p:nvSpPr>
        <p:spPr>
          <a:xfrm>
            <a:off x="18993795" y="2280168"/>
            <a:ext cx="85735" cy="123839"/>
          </a:xfrm>
          <a:custGeom>
            <a:avLst/>
            <a:gdLst>
              <a:gd name="connsiteX0" fmla="*/ 7144 w 85725"/>
              <a:gd name="connsiteY0" fmla="*/ 7144 h 123825"/>
              <a:gd name="connsiteX1" fmla="*/ 83725 w 85725"/>
              <a:gd name="connsiteY1" fmla="*/ 7144 h 123825"/>
              <a:gd name="connsiteX2" fmla="*/ 83725 w 85725"/>
              <a:gd name="connsiteY2" fmla="*/ 119729 h 123825"/>
              <a:gd name="connsiteX3" fmla="*/ 7144 w 85725"/>
              <a:gd name="connsiteY3" fmla="*/ 119729 h 123825"/>
            </a:gdLst>
            <a:ahLst/>
            <a:cxnLst>
              <a:cxn ang="0">
                <a:pos x="connsiteX0" y="connsiteY0"/>
              </a:cxn>
              <a:cxn ang="0">
                <a:pos x="connsiteX1" y="connsiteY1"/>
              </a:cxn>
              <a:cxn ang="0">
                <a:pos x="connsiteX2" y="connsiteY2"/>
              </a:cxn>
              <a:cxn ang="0">
                <a:pos x="connsiteX3" y="connsiteY3"/>
              </a:cxn>
            </a:cxnLst>
            <a:rect l="l" t="t" r="r" b="b"/>
            <a:pathLst>
              <a:path w="85725" h="123825">
                <a:moveTo>
                  <a:pt x="7144" y="7144"/>
                </a:moveTo>
                <a:lnTo>
                  <a:pt x="83725" y="7144"/>
                </a:lnTo>
                <a:lnTo>
                  <a:pt x="83725" y="119729"/>
                </a:lnTo>
                <a:lnTo>
                  <a:pt x="7144" y="119729"/>
                </a:lnTo>
                <a:close/>
              </a:path>
            </a:pathLst>
          </a:custGeom>
          <a:solidFill>
            <a:srgbClr val="FAF4E8"/>
          </a:solidFill>
          <a:ln w="9525"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6E6D992B-7C0D-43C6-9E8F-63D3252DA77B}"/>
              </a:ext>
            </a:extLst>
          </p:cNvPr>
          <p:cNvSpPr/>
          <p:nvPr/>
        </p:nvSpPr>
        <p:spPr>
          <a:xfrm>
            <a:off x="17610224" y="3063214"/>
            <a:ext cx="1057397" cy="1609911"/>
          </a:xfrm>
          <a:custGeom>
            <a:avLst/>
            <a:gdLst>
              <a:gd name="connsiteX0" fmla="*/ 7144 w 1057275"/>
              <a:gd name="connsiteY0" fmla="*/ 7144 h 1609725"/>
              <a:gd name="connsiteX1" fmla="*/ 1059561 w 1057275"/>
              <a:gd name="connsiteY1" fmla="*/ 7144 h 1609725"/>
              <a:gd name="connsiteX2" fmla="*/ 1059561 w 1057275"/>
              <a:gd name="connsiteY2" fmla="*/ 1604296 h 1609725"/>
              <a:gd name="connsiteX3" fmla="*/ 7144 w 1057275"/>
              <a:gd name="connsiteY3" fmla="*/ 1604296 h 1609725"/>
            </a:gdLst>
            <a:ahLst/>
            <a:cxnLst>
              <a:cxn ang="0">
                <a:pos x="connsiteX0" y="connsiteY0"/>
              </a:cxn>
              <a:cxn ang="0">
                <a:pos x="connsiteX1" y="connsiteY1"/>
              </a:cxn>
              <a:cxn ang="0">
                <a:pos x="connsiteX2" y="connsiteY2"/>
              </a:cxn>
              <a:cxn ang="0">
                <a:pos x="connsiteX3" y="connsiteY3"/>
              </a:cxn>
            </a:cxnLst>
            <a:rect l="l" t="t" r="r" b="b"/>
            <a:pathLst>
              <a:path w="1057275" h="1609725">
                <a:moveTo>
                  <a:pt x="7144" y="7144"/>
                </a:moveTo>
                <a:lnTo>
                  <a:pt x="1059561" y="7144"/>
                </a:lnTo>
                <a:lnTo>
                  <a:pt x="1059561" y="1604296"/>
                </a:lnTo>
                <a:lnTo>
                  <a:pt x="7144" y="1604296"/>
                </a:lnTo>
                <a:close/>
              </a:path>
            </a:pathLst>
          </a:custGeom>
          <a:solidFill>
            <a:srgbClr val="FAD186"/>
          </a:solidFill>
          <a:ln w="9525"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A4EE3AB6-BC64-48FE-A906-DDC5A40A5EB9}"/>
              </a:ext>
            </a:extLst>
          </p:cNvPr>
          <p:cNvSpPr/>
          <p:nvPr/>
        </p:nvSpPr>
        <p:spPr>
          <a:xfrm>
            <a:off x="18662764" y="3063214"/>
            <a:ext cx="1057397" cy="1609911"/>
          </a:xfrm>
          <a:custGeom>
            <a:avLst/>
            <a:gdLst>
              <a:gd name="connsiteX0" fmla="*/ 7144 w 1057275"/>
              <a:gd name="connsiteY0" fmla="*/ 7144 h 1609725"/>
              <a:gd name="connsiteX1" fmla="*/ 1059561 w 1057275"/>
              <a:gd name="connsiteY1" fmla="*/ 7144 h 1609725"/>
              <a:gd name="connsiteX2" fmla="*/ 1059561 w 1057275"/>
              <a:gd name="connsiteY2" fmla="*/ 1604296 h 1609725"/>
              <a:gd name="connsiteX3" fmla="*/ 7144 w 1057275"/>
              <a:gd name="connsiteY3" fmla="*/ 1604296 h 1609725"/>
            </a:gdLst>
            <a:ahLst/>
            <a:cxnLst>
              <a:cxn ang="0">
                <a:pos x="connsiteX0" y="connsiteY0"/>
              </a:cxn>
              <a:cxn ang="0">
                <a:pos x="connsiteX1" y="connsiteY1"/>
              </a:cxn>
              <a:cxn ang="0">
                <a:pos x="connsiteX2" y="connsiteY2"/>
              </a:cxn>
              <a:cxn ang="0">
                <a:pos x="connsiteX3" y="connsiteY3"/>
              </a:cxn>
            </a:cxnLst>
            <a:rect l="l" t="t" r="r" b="b"/>
            <a:pathLst>
              <a:path w="1057275" h="1609725">
                <a:moveTo>
                  <a:pt x="7144" y="7144"/>
                </a:moveTo>
                <a:lnTo>
                  <a:pt x="1059561" y="7144"/>
                </a:lnTo>
                <a:lnTo>
                  <a:pt x="1059561" y="1604296"/>
                </a:lnTo>
                <a:lnTo>
                  <a:pt x="7144" y="1604296"/>
                </a:lnTo>
                <a:close/>
              </a:path>
            </a:pathLst>
          </a:custGeom>
          <a:solidFill>
            <a:srgbClr val="E9B65C"/>
          </a:solidFill>
          <a:ln w="9525"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169BAB08-640C-4721-9149-28CF95573CC1}"/>
              </a:ext>
            </a:extLst>
          </p:cNvPr>
          <p:cNvSpPr/>
          <p:nvPr/>
        </p:nvSpPr>
        <p:spPr>
          <a:xfrm>
            <a:off x="17999747" y="3063214"/>
            <a:ext cx="285783" cy="428675"/>
          </a:xfrm>
          <a:custGeom>
            <a:avLst/>
            <a:gdLst>
              <a:gd name="connsiteX0" fmla="*/ 7144 w 285750"/>
              <a:gd name="connsiteY0" fmla="*/ 7144 h 428625"/>
              <a:gd name="connsiteX1" fmla="*/ 280606 w 285750"/>
              <a:gd name="connsiteY1" fmla="*/ 7144 h 428625"/>
              <a:gd name="connsiteX2" fmla="*/ 280606 w 285750"/>
              <a:gd name="connsiteY2" fmla="*/ 422148 h 428625"/>
              <a:gd name="connsiteX3" fmla="*/ 7144 w 285750"/>
              <a:gd name="connsiteY3" fmla="*/ 422148 h 428625"/>
            </a:gdLst>
            <a:ahLst/>
            <a:cxnLst>
              <a:cxn ang="0">
                <a:pos x="connsiteX0" y="connsiteY0"/>
              </a:cxn>
              <a:cxn ang="0">
                <a:pos x="connsiteX1" y="connsiteY1"/>
              </a:cxn>
              <a:cxn ang="0">
                <a:pos x="connsiteX2" y="connsiteY2"/>
              </a:cxn>
              <a:cxn ang="0">
                <a:pos x="connsiteX3" y="connsiteY3"/>
              </a:cxn>
            </a:cxnLst>
            <a:rect l="l" t="t" r="r" b="b"/>
            <a:pathLst>
              <a:path w="285750" h="428625">
                <a:moveTo>
                  <a:pt x="7144" y="7144"/>
                </a:moveTo>
                <a:lnTo>
                  <a:pt x="280606" y="7144"/>
                </a:lnTo>
                <a:lnTo>
                  <a:pt x="280606" y="422148"/>
                </a:lnTo>
                <a:lnTo>
                  <a:pt x="7144" y="422148"/>
                </a:lnTo>
                <a:close/>
              </a:path>
            </a:pathLst>
          </a:custGeom>
          <a:solidFill>
            <a:srgbClr val="FAF4E8"/>
          </a:solidFill>
          <a:ln w="9525"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D5772DB5-0566-4D30-824E-5E73EF9EE262}"/>
              </a:ext>
            </a:extLst>
          </p:cNvPr>
          <p:cNvSpPr/>
          <p:nvPr/>
        </p:nvSpPr>
        <p:spPr>
          <a:xfrm>
            <a:off x="17610224" y="4640355"/>
            <a:ext cx="1057397" cy="28578"/>
          </a:xfrm>
          <a:custGeom>
            <a:avLst/>
            <a:gdLst>
              <a:gd name="connsiteX0" fmla="*/ 7144 w 1057275"/>
              <a:gd name="connsiteY0" fmla="*/ 7144 h 28575"/>
              <a:gd name="connsiteX1" fmla="*/ 1059561 w 1057275"/>
              <a:gd name="connsiteY1" fmla="*/ 7144 h 28575"/>
              <a:gd name="connsiteX2" fmla="*/ 1059561 w 1057275"/>
              <a:gd name="connsiteY2" fmla="*/ 27241 h 28575"/>
              <a:gd name="connsiteX3" fmla="*/ 7144 w 1057275"/>
              <a:gd name="connsiteY3" fmla="*/ 27241 h 28575"/>
            </a:gdLst>
            <a:ahLst/>
            <a:cxnLst>
              <a:cxn ang="0">
                <a:pos x="connsiteX0" y="connsiteY0"/>
              </a:cxn>
              <a:cxn ang="0">
                <a:pos x="connsiteX1" y="connsiteY1"/>
              </a:cxn>
              <a:cxn ang="0">
                <a:pos x="connsiteX2" y="connsiteY2"/>
              </a:cxn>
              <a:cxn ang="0">
                <a:pos x="connsiteX3" y="connsiteY3"/>
              </a:cxn>
            </a:cxnLst>
            <a:rect l="l" t="t" r="r" b="b"/>
            <a:pathLst>
              <a:path w="1057275" h="28575">
                <a:moveTo>
                  <a:pt x="7144" y="7144"/>
                </a:moveTo>
                <a:lnTo>
                  <a:pt x="1059561" y="7144"/>
                </a:lnTo>
                <a:lnTo>
                  <a:pt x="1059561" y="27241"/>
                </a:lnTo>
                <a:lnTo>
                  <a:pt x="7144" y="27241"/>
                </a:lnTo>
                <a:close/>
              </a:path>
            </a:pathLst>
          </a:custGeom>
          <a:solidFill>
            <a:srgbClr val="C59A50"/>
          </a:solidFill>
          <a:ln w="9525"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446007AD-061D-4576-8D92-0CD34495DD16}"/>
              </a:ext>
            </a:extLst>
          </p:cNvPr>
          <p:cNvSpPr/>
          <p:nvPr/>
        </p:nvSpPr>
        <p:spPr>
          <a:xfrm>
            <a:off x="18662764" y="4640355"/>
            <a:ext cx="1057397" cy="28578"/>
          </a:xfrm>
          <a:custGeom>
            <a:avLst/>
            <a:gdLst>
              <a:gd name="connsiteX0" fmla="*/ 7144 w 1057275"/>
              <a:gd name="connsiteY0" fmla="*/ 7144 h 28575"/>
              <a:gd name="connsiteX1" fmla="*/ 1059561 w 1057275"/>
              <a:gd name="connsiteY1" fmla="*/ 7144 h 28575"/>
              <a:gd name="connsiteX2" fmla="*/ 1059561 w 1057275"/>
              <a:gd name="connsiteY2" fmla="*/ 27241 h 28575"/>
              <a:gd name="connsiteX3" fmla="*/ 7144 w 1057275"/>
              <a:gd name="connsiteY3" fmla="*/ 27241 h 28575"/>
            </a:gdLst>
            <a:ahLst/>
            <a:cxnLst>
              <a:cxn ang="0">
                <a:pos x="connsiteX0" y="connsiteY0"/>
              </a:cxn>
              <a:cxn ang="0">
                <a:pos x="connsiteX1" y="connsiteY1"/>
              </a:cxn>
              <a:cxn ang="0">
                <a:pos x="connsiteX2" y="connsiteY2"/>
              </a:cxn>
              <a:cxn ang="0">
                <a:pos x="connsiteX3" y="connsiteY3"/>
              </a:cxn>
            </a:cxnLst>
            <a:rect l="l" t="t" r="r" b="b"/>
            <a:pathLst>
              <a:path w="1057275" h="28575">
                <a:moveTo>
                  <a:pt x="7144" y="7144"/>
                </a:moveTo>
                <a:lnTo>
                  <a:pt x="1059561" y="7144"/>
                </a:lnTo>
                <a:lnTo>
                  <a:pt x="1059561" y="27241"/>
                </a:lnTo>
                <a:lnTo>
                  <a:pt x="7144" y="27241"/>
                </a:lnTo>
                <a:close/>
              </a:path>
            </a:pathLst>
          </a:custGeom>
          <a:solidFill>
            <a:srgbClr val="B68B40"/>
          </a:solidFill>
          <a:ln w="9525"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4DA35B75-8622-45AE-8DD3-7ACCD4F4C2E6}"/>
              </a:ext>
            </a:extLst>
          </p:cNvPr>
          <p:cNvSpPr/>
          <p:nvPr/>
        </p:nvSpPr>
        <p:spPr>
          <a:xfrm>
            <a:off x="19257859" y="2280168"/>
            <a:ext cx="304835" cy="457253"/>
          </a:xfrm>
          <a:custGeom>
            <a:avLst/>
            <a:gdLst>
              <a:gd name="connsiteX0" fmla="*/ 7143 w 304800"/>
              <a:gd name="connsiteY0" fmla="*/ 7144 h 457200"/>
              <a:gd name="connsiteX1" fmla="*/ 301846 w 304800"/>
              <a:gd name="connsiteY1" fmla="*/ 7144 h 457200"/>
              <a:gd name="connsiteX2" fmla="*/ 301846 w 304800"/>
              <a:gd name="connsiteY2" fmla="*/ 454438 h 457200"/>
              <a:gd name="connsiteX3" fmla="*/ 7143 w 304800"/>
              <a:gd name="connsiteY3" fmla="*/ 454438 h 457200"/>
            </a:gdLst>
            <a:ahLst/>
            <a:cxnLst>
              <a:cxn ang="0">
                <a:pos x="connsiteX0" y="connsiteY0"/>
              </a:cxn>
              <a:cxn ang="0">
                <a:pos x="connsiteX1" y="connsiteY1"/>
              </a:cxn>
              <a:cxn ang="0">
                <a:pos x="connsiteX2" y="connsiteY2"/>
              </a:cxn>
              <a:cxn ang="0">
                <a:pos x="connsiteX3" y="connsiteY3"/>
              </a:cxn>
            </a:cxnLst>
            <a:rect l="l" t="t" r="r" b="b"/>
            <a:pathLst>
              <a:path w="304800" h="457200">
                <a:moveTo>
                  <a:pt x="7143" y="7144"/>
                </a:moveTo>
                <a:lnTo>
                  <a:pt x="301846" y="7144"/>
                </a:lnTo>
                <a:lnTo>
                  <a:pt x="301846" y="454438"/>
                </a:lnTo>
                <a:lnTo>
                  <a:pt x="7143" y="454438"/>
                </a:lnTo>
                <a:close/>
              </a:path>
            </a:pathLst>
          </a:custGeom>
          <a:solidFill>
            <a:srgbClr val="FAD186"/>
          </a:solidFill>
          <a:ln w="9525"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13804C17-44AF-447A-B000-4E5D3E9D12A1}"/>
              </a:ext>
            </a:extLst>
          </p:cNvPr>
          <p:cNvSpPr/>
          <p:nvPr/>
        </p:nvSpPr>
        <p:spPr>
          <a:xfrm>
            <a:off x="19552692" y="2280168"/>
            <a:ext cx="304835" cy="457253"/>
          </a:xfrm>
          <a:custGeom>
            <a:avLst/>
            <a:gdLst>
              <a:gd name="connsiteX0" fmla="*/ 7144 w 304800"/>
              <a:gd name="connsiteY0" fmla="*/ 7144 h 457200"/>
              <a:gd name="connsiteX1" fmla="*/ 301847 w 304800"/>
              <a:gd name="connsiteY1" fmla="*/ 7144 h 457200"/>
              <a:gd name="connsiteX2" fmla="*/ 301847 w 304800"/>
              <a:gd name="connsiteY2" fmla="*/ 454438 h 457200"/>
              <a:gd name="connsiteX3" fmla="*/ 7144 w 304800"/>
              <a:gd name="connsiteY3" fmla="*/ 454438 h 457200"/>
            </a:gdLst>
            <a:ahLst/>
            <a:cxnLst>
              <a:cxn ang="0">
                <a:pos x="connsiteX0" y="connsiteY0"/>
              </a:cxn>
              <a:cxn ang="0">
                <a:pos x="connsiteX1" y="connsiteY1"/>
              </a:cxn>
              <a:cxn ang="0">
                <a:pos x="connsiteX2" y="connsiteY2"/>
              </a:cxn>
              <a:cxn ang="0">
                <a:pos x="connsiteX3" y="connsiteY3"/>
              </a:cxn>
            </a:cxnLst>
            <a:rect l="l" t="t" r="r" b="b"/>
            <a:pathLst>
              <a:path w="304800" h="457200">
                <a:moveTo>
                  <a:pt x="7144" y="7144"/>
                </a:moveTo>
                <a:lnTo>
                  <a:pt x="301847" y="7144"/>
                </a:lnTo>
                <a:lnTo>
                  <a:pt x="301847" y="454438"/>
                </a:lnTo>
                <a:lnTo>
                  <a:pt x="7144" y="454438"/>
                </a:lnTo>
                <a:close/>
              </a:path>
            </a:pathLst>
          </a:custGeom>
          <a:solidFill>
            <a:srgbClr val="E9B65C"/>
          </a:solidFill>
          <a:ln w="9525"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BFDDB5D8-1587-49A2-99A4-A1BA26D11970}"/>
              </a:ext>
            </a:extLst>
          </p:cNvPr>
          <p:cNvSpPr/>
          <p:nvPr/>
        </p:nvSpPr>
        <p:spPr>
          <a:xfrm>
            <a:off x="19366933" y="2280168"/>
            <a:ext cx="85735" cy="123839"/>
          </a:xfrm>
          <a:custGeom>
            <a:avLst/>
            <a:gdLst>
              <a:gd name="connsiteX0" fmla="*/ 7144 w 85725"/>
              <a:gd name="connsiteY0" fmla="*/ 7144 h 123825"/>
              <a:gd name="connsiteX1" fmla="*/ 83725 w 85725"/>
              <a:gd name="connsiteY1" fmla="*/ 7144 h 123825"/>
              <a:gd name="connsiteX2" fmla="*/ 83725 w 85725"/>
              <a:gd name="connsiteY2" fmla="*/ 123349 h 123825"/>
              <a:gd name="connsiteX3" fmla="*/ 7144 w 85725"/>
              <a:gd name="connsiteY3" fmla="*/ 123349 h 123825"/>
            </a:gdLst>
            <a:ahLst/>
            <a:cxnLst>
              <a:cxn ang="0">
                <a:pos x="connsiteX0" y="connsiteY0"/>
              </a:cxn>
              <a:cxn ang="0">
                <a:pos x="connsiteX1" y="connsiteY1"/>
              </a:cxn>
              <a:cxn ang="0">
                <a:pos x="connsiteX2" y="connsiteY2"/>
              </a:cxn>
              <a:cxn ang="0">
                <a:pos x="connsiteX3" y="connsiteY3"/>
              </a:cxn>
            </a:cxnLst>
            <a:rect l="l" t="t" r="r" b="b"/>
            <a:pathLst>
              <a:path w="85725" h="123825">
                <a:moveTo>
                  <a:pt x="7144" y="7144"/>
                </a:moveTo>
                <a:lnTo>
                  <a:pt x="83725" y="7144"/>
                </a:lnTo>
                <a:lnTo>
                  <a:pt x="83725" y="123349"/>
                </a:lnTo>
                <a:lnTo>
                  <a:pt x="7144" y="123349"/>
                </a:lnTo>
                <a:close/>
              </a:path>
            </a:pathLst>
          </a:custGeom>
          <a:solidFill>
            <a:srgbClr val="FAF4E8"/>
          </a:solidFill>
          <a:ln w="9525"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E4333997-2161-4C7E-BF7D-CCF0E6EF8725}"/>
              </a:ext>
            </a:extLst>
          </p:cNvPr>
          <p:cNvSpPr/>
          <p:nvPr/>
        </p:nvSpPr>
        <p:spPr>
          <a:xfrm>
            <a:off x="19661671" y="2280168"/>
            <a:ext cx="304835" cy="457253"/>
          </a:xfrm>
          <a:custGeom>
            <a:avLst/>
            <a:gdLst>
              <a:gd name="connsiteX0" fmla="*/ 7143 w 304800"/>
              <a:gd name="connsiteY0" fmla="*/ 7144 h 457200"/>
              <a:gd name="connsiteX1" fmla="*/ 301846 w 304800"/>
              <a:gd name="connsiteY1" fmla="*/ 7144 h 457200"/>
              <a:gd name="connsiteX2" fmla="*/ 301846 w 304800"/>
              <a:gd name="connsiteY2" fmla="*/ 454438 h 457200"/>
              <a:gd name="connsiteX3" fmla="*/ 7143 w 304800"/>
              <a:gd name="connsiteY3" fmla="*/ 454438 h 457200"/>
            </a:gdLst>
            <a:ahLst/>
            <a:cxnLst>
              <a:cxn ang="0">
                <a:pos x="connsiteX0" y="connsiteY0"/>
              </a:cxn>
              <a:cxn ang="0">
                <a:pos x="connsiteX1" y="connsiteY1"/>
              </a:cxn>
              <a:cxn ang="0">
                <a:pos x="connsiteX2" y="connsiteY2"/>
              </a:cxn>
              <a:cxn ang="0">
                <a:pos x="connsiteX3" y="connsiteY3"/>
              </a:cxn>
            </a:cxnLst>
            <a:rect l="l" t="t" r="r" b="b"/>
            <a:pathLst>
              <a:path w="304800" h="457200">
                <a:moveTo>
                  <a:pt x="7143" y="7144"/>
                </a:moveTo>
                <a:lnTo>
                  <a:pt x="301846" y="7144"/>
                </a:lnTo>
                <a:lnTo>
                  <a:pt x="301846" y="454438"/>
                </a:lnTo>
                <a:lnTo>
                  <a:pt x="7143" y="454438"/>
                </a:lnTo>
                <a:close/>
              </a:path>
            </a:pathLst>
          </a:custGeom>
          <a:solidFill>
            <a:srgbClr val="FAD186"/>
          </a:solidFill>
          <a:ln w="9525"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B6E976A8-2C61-4BD6-A52B-B47766FAE0CF}"/>
              </a:ext>
            </a:extLst>
          </p:cNvPr>
          <p:cNvSpPr/>
          <p:nvPr/>
        </p:nvSpPr>
        <p:spPr>
          <a:xfrm>
            <a:off x="19956409" y="2280168"/>
            <a:ext cx="304835" cy="457253"/>
          </a:xfrm>
          <a:custGeom>
            <a:avLst/>
            <a:gdLst>
              <a:gd name="connsiteX0" fmla="*/ 7143 w 304800"/>
              <a:gd name="connsiteY0" fmla="*/ 7144 h 457200"/>
              <a:gd name="connsiteX1" fmla="*/ 301846 w 304800"/>
              <a:gd name="connsiteY1" fmla="*/ 7144 h 457200"/>
              <a:gd name="connsiteX2" fmla="*/ 301846 w 304800"/>
              <a:gd name="connsiteY2" fmla="*/ 454438 h 457200"/>
              <a:gd name="connsiteX3" fmla="*/ 7143 w 304800"/>
              <a:gd name="connsiteY3" fmla="*/ 454438 h 457200"/>
            </a:gdLst>
            <a:ahLst/>
            <a:cxnLst>
              <a:cxn ang="0">
                <a:pos x="connsiteX0" y="connsiteY0"/>
              </a:cxn>
              <a:cxn ang="0">
                <a:pos x="connsiteX1" y="connsiteY1"/>
              </a:cxn>
              <a:cxn ang="0">
                <a:pos x="connsiteX2" y="connsiteY2"/>
              </a:cxn>
              <a:cxn ang="0">
                <a:pos x="connsiteX3" y="connsiteY3"/>
              </a:cxn>
            </a:cxnLst>
            <a:rect l="l" t="t" r="r" b="b"/>
            <a:pathLst>
              <a:path w="304800" h="457200">
                <a:moveTo>
                  <a:pt x="7143" y="7144"/>
                </a:moveTo>
                <a:lnTo>
                  <a:pt x="301846" y="7144"/>
                </a:lnTo>
                <a:lnTo>
                  <a:pt x="301846" y="454438"/>
                </a:lnTo>
                <a:lnTo>
                  <a:pt x="7143" y="454438"/>
                </a:lnTo>
                <a:close/>
              </a:path>
            </a:pathLst>
          </a:custGeom>
          <a:solidFill>
            <a:srgbClr val="E9B65C"/>
          </a:solidFill>
          <a:ln w="9525"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ED230CCF-E7C7-4AFC-90BD-FC86F51499B4}"/>
              </a:ext>
            </a:extLst>
          </p:cNvPr>
          <p:cNvSpPr/>
          <p:nvPr/>
        </p:nvSpPr>
        <p:spPr>
          <a:xfrm>
            <a:off x="19770744" y="2280168"/>
            <a:ext cx="85735" cy="123839"/>
          </a:xfrm>
          <a:custGeom>
            <a:avLst/>
            <a:gdLst>
              <a:gd name="connsiteX0" fmla="*/ 7144 w 85725"/>
              <a:gd name="connsiteY0" fmla="*/ 7144 h 123825"/>
              <a:gd name="connsiteX1" fmla="*/ 83725 w 85725"/>
              <a:gd name="connsiteY1" fmla="*/ 7144 h 123825"/>
              <a:gd name="connsiteX2" fmla="*/ 83725 w 85725"/>
              <a:gd name="connsiteY2" fmla="*/ 123349 h 123825"/>
              <a:gd name="connsiteX3" fmla="*/ 7144 w 85725"/>
              <a:gd name="connsiteY3" fmla="*/ 123349 h 123825"/>
            </a:gdLst>
            <a:ahLst/>
            <a:cxnLst>
              <a:cxn ang="0">
                <a:pos x="connsiteX0" y="connsiteY0"/>
              </a:cxn>
              <a:cxn ang="0">
                <a:pos x="connsiteX1" y="connsiteY1"/>
              </a:cxn>
              <a:cxn ang="0">
                <a:pos x="connsiteX2" y="connsiteY2"/>
              </a:cxn>
              <a:cxn ang="0">
                <a:pos x="connsiteX3" y="connsiteY3"/>
              </a:cxn>
            </a:cxnLst>
            <a:rect l="l" t="t" r="r" b="b"/>
            <a:pathLst>
              <a:path w="85725" h="123825">
                <a:moveTo>
                  <a:pt x="7144" y="7144"/>
                </a:moveTo>
                <a:lnTo>
                  <a:pt x="83725" y="7144"/>
                </a:lnTo>
                <a:lnTo>
                  <a:pt x="83725" y="123349"/>
                </a:lnTo>
                <a:lnTo>
                  <a:pt x="7144" y="123349"/>
                </a:lnTo>
                <a:close/>
              </a:path>
            </a:pathLst>
          </a:custGeom>
          <a:solidFill>
            <a:srgbClr val="FAF4E8"/>
          </a:solidFill>
          <a:ln w="9525"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93640EE9-0560-4B6A-9E9C-AE3347D051E4}"/>
              </a:ext>
            </a:extLst>
          </p:cNvPr>
          <p:cNvSpPr/>
          <p:nvPr/>
        </p:nvSpPr>
        <p:spPr>
          <a:xfrm>
            <a:off x="19438474" y="2713319"/>
            <a:ext cx="228626" cy="19052"/>
          </a:xfrm>
          <a:custGeom>
            <a:avLst/>
            <a:gdLst>
              <a:gd name="connsiteX0" fmla="*/ 7144 w 228600"/>
              <a:gd name="connsiteY0" fmla="*/ 7144 h 19050"/>
              <a:gd name="connsiteX1" fmla="*/ 230315 w 228600"/>
              <a:gd name="connsiteY1" fmla="*/ 7144 h 19050"/>
              <a:gd name="connsiteX2" fmla="*/ 230315 w 228600"/>
              <a:gd name="connsiteY2" fmla="*/ 21336 h 19050"/>
              <a:gd name="connsiteX3" fmla="*/ 7144 w 228600"/>
              <a:gd name="connsiteY3" fmla="*/ 21336 h 19050"/>
            </a:gdLst>
            <a:ahLst/>
            <a:cxnLst>
              <a:cxn ang="0">
                <a:pos x="connsiteX0" y="connsiteY0"/>
              </a:cxn>
              <a:cxn ang="0">
                <a:pos x="connsiteX1" y="connsiteY1"/>
              </a:cxn>
              <a:cxn ang="0">
                <a:pos x="connsiteX2" y="connsiteY2"/>
              </a:cxn>
              <a:cxn ang="0">
                <a:pos x="connsiteX3" y="connsiteY3"/>
              </a:cxn>
            </a:cxnLst>
            <a:rect l="l" t="t" r="r" b="b"/>
            <a:pathLst>
              <a:path w="228600" h="19050">
                <a:moveTo>
                  <a:pt x="7144" y="7144"/>
                </a:moveTo>
                <a:lnTo>
                  <a:pt x="230315" y="7144"/>
                </a:lnTo>
                <a:lnTo>
                  <a:pt x="230315" y="21336"/>
                </a:lnTo>
                <a:lnTo>
                  <a:pt x="7144" y="21336"/>
                </a:lnTo>
                <a:close/>
              </a:path>
            </a:pathLst>
          </a:custGeom>
          <a:solidFill>
            <a:srgbClr val="B68B40"/>
          </a:solidFill>
          <a:ln w="9525"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B3EDB9DD-A5FC-4280-8037-17392CBD5216}"/>
              </a:ext>
            </a:extLst>
          </p:cNvPr>
          <p:cNvSpPr/>
          <p:nvPr/>
        </p:nvSpPr>
        <p:spPr>
          <a:xfrm>
            <a:off x="19257002" y="2713319"/>
            <a:ext cx="304835" cy="19052"/>
          </a:xfrm>
          <a:custGeom>
            <a:avLst/>
            <a:gdLst>
              <a:gd name="connsiteX0" fmla="*/ 7144 w 304800"/>
              <a:gd name="connsiteY0" fmla="*/ 7144 h 19050"/>
              <a:gd name="connsiteX1" fmla="*/ 301847 w 304800"/>
              <a:gd name="connsiteY1" fmla="*/ 7144 h 19050"/>
              <a:gd name="connsiteX2" fmla="*/ 301847 w 304800"/>
              <a:gd name="connsiteY2" fmla="*/ 21336 h 19050"/>
              <a:gd name="connsiteX3" fmla="*/ 7144 w 304800"/>
              <a:gd name="connsiteY3" fmla="*/ 21336 h 19050"/>
            </a:gdLst>
            <a:ahLst/>
            <a:cxnLst>
              <a:cxn ang="0">
                <a:pos x="connsiteX0" y="connsiteY0"/>
              </a:cxn>
              <a:cxn ang="0">
                <a:pos x="connsiteX1" y="connsiteY1"/>
              </a:cxn>
              <a:cxn ang="0">
                <a:pos x="connsiteX2" y="connsiteY2"/>
              </a:cxn>
              <a:cxn ang="0">
                <a:pos x="connsiteX3" y="connsiteY3"/>
              </a:cxn>
            </a:cxnLst>
            <a:rect l="l" t="t" r="r" b="b"/>
            <a:pathLst>
              <a:path w="304800" h="19050">
                <a:moveTo>
                  <a:pt x="7144" y="7144"/>
                </a:moveTo>
                <a:lnTo>
                  <a:pt x="301847" y="7144"/>
                </a:lnTo>
                <a:lnTo>
                  <a:pt x="301847" y="21336"/>
                </a:lnTo>
                <a:lnTo>
                  <a:pt x="7144" y="21336"/>
                </a:lnTo>
                <a:close/>
              </a:path>
            </a:pathLst>
          </a:custGeom>
          <a:solidFill>
            <a:srgbClr val="C59A50"/>
          </a:solidFill>
          <a:ln w="9525"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4F6D820F-D155-41FD-8533-BD60AFB29109}"/>
              </a:ext>
            </a:extLst>
          </p:cNvPr>
          <p:cNvSpPr/>
          <p:nvPr/>
        </p:nvSpPr>
        <p:spPr>
          <a:xfrm>
            <a:off x="19843143" y="2713319"/>
            <a:ext cx="419149" cy="19052"/>
          </a:xfrm>
          <a:custGeom>
            <a:avLst/>
            <a:gdLst>
              <a:gd name="connsiteX0" fmla="*/ 7144 w 419100"/>
              <a:gd name="connsiteY0" fmla="*/ 7144 h 19050"/>
              <a:gd name="connsiteX1" fmla="*/ 415196 w 419100"/>
              <a:gd name="connsiteY1" fmla="*/ 7144 h 19050"/>
              <a:gd name="connsiteX2" fmla="*/ 415196 w 419100"/>
              <a:gd name="connsiteY2" fmla="*/ 21336 h 19050"/>
              <a:gd name="connsiteX3" fmla="*/ 7145 w 419100"/>
              <a:gd name="connsiteY3" fmla="*/ 21336 h 19050"/>
            </a:gdLst>
            <a:ahLst/>
            <a:cxnLst>
              <a:cxn ang="0">
                <a:pos x="connsiteX0" y="connsiteY0"/>
              </a:cxn>
              <a:cxn ang="0">
                <a:pos x="connsiteX1" y="connsiteY1"/>
              </a:cxn>
              <a:cxn ang="0">
                <a:pos x="connsiteX2" y="connsiteY2"/>
              </a:cxn>
              <a:cxn ang="0">
                <a:pos x="connsiteX3" y="connsiteY3"/>
              </a:cxn>
            </a:cxnLst>
            <a:rect l="l" t="t" r="r" b="b"/>
            <a:pathLst>
              <a:path w="419100" h="19050">
                <a:moveTo>
                  <a:pt x="7144" y="7144"/>
                </a:moveTo>
                <a:lnTo>
                  <a:pt x="415196" y="7144"/>
                </a:lnTo>
                <a:lnTo>
                  <a:pt x="415196" y="21336"/>
                </a:lnTo>
                <a:lnTo>
                  <a:pt x="7145" y="21336"/>
                </a:lnTo>
                <a:close/>
              </a:path>
            </a:pathLst>
          </a:custGeom>
          <a:solidFill>
            <a:srgbClr val="B68B40"/>
          </a:solidFill>
          <a:ln w="9525"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360E0D11-0102-4E0D-9FE4-141D56C2C43F}"/>
              </a:ext>
            </a:extLst>
          </p:cNvPr>
          <p:cNvSpPr/>
          <p:nvPr/>
        </p:nvSpPr>
        <p:spPr>
          <a:xfrm>
            <a:off x="19661671" y="2713319"/>
            <a:ext cx="304835" cy="19052"/>
          </a:xfrm>
          <a:custGeom>
            <a:avLst/>
            <a:gdLst>
              <a:gd name="connsiteX0" fmla="*/ 7143 w 304800"/>
              <a:gd name="connsiteY0" fmla="*/ 7144 h 19050"/>
              <a:gd name="connsiteX1" fmla="*/ 301846 w 304800"/>
              <a:gd name="connsiteY1" fmla="*/ 7144 h 19050"/>
              <a:gd name="connsiteX2" fmla="*/ 301846 w 304800"/>
              <a:gd name="connsiteY2" fmla="*/ 21336 h 19050"/>
              <a:gd name="connsiteX3" fmla="*/ 7143 w 304800"/>
              <a:gd name="connsiteY3" fmla="*/ 21336 h 19050"/>
            </a:gdLst>
            <a:ahLst/>
            <a:cxnLst>
              <a:cxn ang="0">
                <a:pos x="connsiteX0" y="connsiteY0"/>
              </a:cxn>
              <a:cxn ang="0">
                <a:pos x="connsiteX1" y="connsiteY1"/>
              </a:cxn>
              <a:cxn ang="0">
                <a:pos x="connsiteX2" y="connsiteY2"/>
              </a:cxn>
              <a:cxn ang="0">
                <a:pos x="connsiteX3" y="connsiteY3"/>
              </a:cxn>
            </a:cxnLst>
            <a:rect l="l" t="t" r="r" b="b"/>
            <a:pathLst>
              <a:path w="304800" h="19050">
                <a:moveTo>
                  <a:pt x="7143" y="7144"/>
                </a:moveTo>
                <a:lnTo>
                  <a:pt x="301846" y="7144"/>
                </a:lnTo>
                <a:lnTo>
                  <a:pt x="301846" y="21336"/>
                </a:lnTo>
                <a:lnTo>
                  <a:pt x="7143" y="21336"/>
                </a:lnTo>
                <a:close/>
              </a:path>
            </a:pathLst>
          </a:custGeom>
          <a:solidFill>
            <a:srgbClr val="C59A50"/>
          </a:solidFill>
          <a:ln w="9525"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5C2A810D-6A00-4224-A605-25D6BA414184}"/>
              </a:ext>
            </a:extLst>
          </p:cNvPr>
          <p:cNvSpPr/>
          <p:nvPr/>
        </p:nvSpPr>
        <p:spPr>
          <a:xfrm>
            <a:off x="8699126" y="6942147"/>
            <a:ext cx="5351861" cy="695406"/>
          </a:xfrm>
          <a:custGeom>
            <a:avLst/>
            <a:gdLst>
              <a:gd name="connsiteX0" fmla="*/ 7144 w 4314825"/>
              <a:gd name="connsiteY0" fmla="*/ 7144 h 695325"/>
              <a:gd name="connsiteX1" fmla="*/ 4312444 w 4314825"/>
              <a:gd name="connsiteY1" fmla="*/ 7144 h 695325"/>
              <a:gd name="connsiteX2" fmla="*/ 4312444 w 4314825"/>
              <a:gd name="connsiteY2" fmla="*/ 692944 h 695325"/>
              <a:gd name="connsiteX3" fmla="*/ 7144 w 4314825"/>
              <a:gd name="connsiteY3" fmla="*/ 692944 h 695325"/>
            </a:gdLst>
            <a:ahLst/>
            <a:cxnLst>
              <a:cxn ang="0">
                <a:pos x="connsiteX0" y="connsiteY0"/>
              </a:cxn>
              <a:cxn ang="0">
                <a:pos x="connsiteX1" y="connsiteY1"/>
              </a:cxn>
              <a:cxn ang="0">
                <a:pos x="connsiteX2" y="connsiteY2"/>
              </a:cxn>
              <a:cxn ang="0">
                <a:pos x="connsiteX3" y="connsiteY3"/>
              </a:cxn>
            </a:cxnLst>
            <a:rect l="l" t="t" r="r" b="b"/>
            <a:pathLst>
              <a:path w="4314825" h="695325">
                <a:moveTo>
                  <a:pt x="7144" y="7144"/>
                </a:moveTo>
                <a:lnTo>
                  <a:pt x="4312444" y="7144"/>
                </a:lnTo>
                <a:lnTo>
                  <a:pt x="4312444" y="692944"/>
                </a:lnTo>
                <a:lnTo>
                  <a:pt x="7144" y="692944"/>
                </a:lnTo>
                <a:close/>
              </a:path>
            </a:pathLst>
          </a:custGeom>
          <a:solidFill>
            <a:schemeClr val="accent2"/>
          </a:solidFill>
          <a:ln w="9525"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EEAE771A-B11F-4143-9C91-4A4CF92E3423}"/>
              </a:ext>
            </a:extLst>
          </p:cNvPr>
          <p:cNvSpPr/>
          <p:nvPr/>
        </p:nvSpPr>
        <p:spPr>
          <a:xfrm>
            <a:off x="8143343" y="9261202"/>
            <a:ext cx="95261" cy="47631"/>
          </a:xfrm>
          <a:custGeom>
            <a:avLst/>
            <a:gdLst>
              <a:gd name="connsiteX0" fmla="*/ 30701 w 95250"/>
              <a:gd name="connsiteY0" fmla="*/ 8837 h 47625"/>
              <a:gd name="connsiteX1" fmla="*/ 8699 w 95250"/>
              <a:gd name="connsiteY1" fmla="*/ 36269 h 47625"/>
              <a:gd name="connsiteX2" fmla="*/ 85470 w 95250"/>
              <a:gd name="connsiteY2" fmla="*/ 36269 h 47625"/>
              <a:gd name="connsiteX3" fmla="*/ 69564 w 95250"/>
              <a:gd name="connsiteY3" fmla="*/ 19696 h 47625"/>
              <a:gd name="connsiteX4" fmla="*/ 61277 w 95250"/>
              <a:gd name="connsiteY4" fmla="*/ 8837 h 47625"/>
              <a:gd name="connsiteX5" fmla="*/ 30701 w 95250"/>
              <a:gd name="connsiteY5" fmla="*/ 8837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47625">
                <a:moveTo>
                  <a:pt x="30701" y="8837"/>
                </a:moveTo>
                <a:cubicBezTo>
                  <a:pt x="29749" y="18743"/>
                  <a:pt x="126" y="31793"/>
                  <a:pt x="8699" y="36269"/>
                </a:cubicBezTo>
                <a:cubicBezTo>
                  <a:pt x="17271" y="40746"/>
                  <a:pt x="69564" y="46461"/>
                  <a:pt x="85470" y="36269"/>
                </a:cubicBezTo>
                <a:cubicBezTo>
                  <a:pt x="101377" y="26077"/>
                  <a:pt x="74040" y="22839"/>
                  <a:pt x="69564" y="19696"/>
                </a:cubicBezTo>
                <a:cubicBezTo>
                  <a:pt x="65086" y="16552"/>
                  <a:pt x="61086" y="12647"/>
                  <a:pt x="61277" y="8837"/>
                </a:cubicBezTo>
                <a:cubicBezTo>
                  <a:pt x="61468" y="5027"/>
                  <a:pt x="30701" y="8837"/>
                  <a:pt x="30701" y="8837"/>
                </a:cubicBezTo>
                <a:close/>
              </a:path>
            </a:pathLst>
          </a:custGeom>
          <a:solidFill>
            <a:srgbClr val="160F33"/>
          </a:solidFill>
          <a:ln w="9525"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5651DE5B-5D7E-4F90-9FCE-F838A3F73912}"/>
              </a:ext>
            </a:extLst>
          </p:cNvPr>
          <p:cNvSpPr/>
          <p:nvPr/>
        </p:nvSpPr>
        <p:spPr>
          <a:xfrm>
            <a:off x="8291791" y="8001927"/>
            <a:ext cx="161944" cy="219100"/>
          </a:xfrm>
          <a:custGeom>
            <a:avLst/>
            <a:gdLst>
              <a:gd name="connsiteX0" fmla="*/ 14383 w 161925"/>
              <a:gd name="connsiteY0" fmla="*/ 7144 h 219075"/>
              <a:gd name="connsiteX1" fmla="*/ 7144 w 161925"/>
              <a:gd name="connsiteY1" fmla="*/ 147924 h 219075"/>
              <a:gd name="connsiteX2" fmla="*/ 66199 w 161925"/>
              <a:gd name="connsiteY2" fmla="*/ 213265 h 219075"/>
              <a:gd name="connsiteX3" fmla="*/ 138779 w 161925"/>
              <a:gd name="connsiteY3" fmla="*/ 206407 h 219075"/>
              <a:gd name="connsiteX4" fmla="*/ 159163 w 161925"/>
              <a:gd name="connsiteY4" fmla="*/ 169450 h 219075"/>
              <a:gd name="connsiteX5" fmla="*/ 156210 w 161925"/>
              <a:gd name="connsiteY5" fmla="*/ 124492 h 219075"/>
              <a:gd name="connsiteX6" fmla="*/ 116681 w 161925"/>
              <a:gd name="connsiteY6" fmla="*/ 124492 h 219075"/>
              <a:gd name="connsiteX7" fmla="*/ 72486 w 161925"/>
              <a:gd name="connsiteY7" fmla="*/ 38671 h 219075"/>
              <a:gd name="connsiteX8" fmla="*/ 14383 w 161925"/>
              <a:gd name="connsiteY8" fmla="*/ 7144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925" h="219075">
                <a:moveTo>
                  <a:pt x="14383" y="7144"/>
                </a:moveTo>
                <a:cubicBezTo>
                  <a:pt x="19527" y="67533"/>
                  <a:pt x="7144" y="147924"/>
                  <a:pt x="7144" y="147924"/>
                </a:cubicBezTo>
                <a:lnTo>
                  <a:pt x="66199" y="213265"/>
                </a:lnTo>
                <a:lnTo>
                  <a:pt x="138779" y="206407"/>
                </a:lnTo>
                <a:lnTo>
                  <a:pt x="159163" y="169450"/>
                </a:lnTo>
                <a:lnTo>
                  <a:pt x="156210" y="124492"/>
                </a:lnTo>
                <a:lnTo>
                  <a:pt x="116681" y="124492"/>
                </a:lnTo>
                <a:cubicBezTo>
                  <a:pt x="116681" y="124492"/>
                  <a:pt x="74676" y="62865"/>
                  <a:pt x="72486" y="38671"/>
                </a:cubicBezTo>
                <a:cubicBezTo>
                  <a:pt x="70390" y="14478"/>
                  <a:pt x="14383" y="7144"/>
                  <a:pt x="14383" y="7144"/>
                </a:cubicBezTo>
                <a:close/>
              </a:path>
            </a:pathLst>
          </a:custGeom>
          <a:solidFill>
            <a:srgbClr val="FCBE94"/>
          </a:solidFill>
          <a:ln w="9525"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22CB7A1F-1D61-4D7E-A5AC-85FA08E795F1}"/>
              </a:ext>
            </a:extLst>
          </p:cNvPr>
          <p:cNvSpPr/>
          <p:nvPr/>
        </p:nvSpPr>
        <p:spPr>
          <a:xfrm>
            <a:off x="8188834" y="8112238"/>
            <a:ext cx="352466" cy="590618"/>
          </a:xfrm>
          <a:custGeom>
            <a:avLst/>
            <a:gdLst>
              <a:gd name="connsiteX0" fmla="*/ 110088 w 352425"/>
              <a:gd name="connsiteY0" fmla="*/ 24955 h 590550"/>
              <a:gd name="connsiteX1" fmla="*/ 8171 w 352425"/>
              <a:gd name="connsiteY1" fmla="*/ 149066 h 590550"/>
              <a:gd name="connsiteX2" fmla="*/ 72751 w 352425"/>
              <a:gd name="connsiteY2" fmla="*/ 370046 h 590550"/>
              <a:gd name="connsiteX3" fmla="*/ 45605 w 352425"/>
              <a:gd name="connsiteY3" fmla="*/ 560451 h 590550"/>
              <a:gd name="connsiteX4" fmla="*/ 343356 w 352425"/>
              <a:gd name="connsiteY4" fmla="*/ 538353 h 590550"/>
              <a:gd name="connsiteX5" fmla="*/ 351452 w 352425"/>
              <a:gd name="connsiteY5" fmla="*/ 172021 h 590550"/>
              <a:gd name="connsiteX6" fmla="*/ 302208 w 352425"/>
              <a:gd name="connsiteY6" fmla="*/ 7144 h 590550"/>
              <a:gd name="connsiteX7" fmla="*/ 256298 w 352425"/>
              <a:gd name="connsiteY7" fmla="*/ 9715 h 590550"/>
              <a:gd name="connsiteX8" fmla="*/ 230008 w 352425"/>
              <a:gd name="connsiteY8" fmla="*/ 56674 h 590550"/>
              <a:gd name="connsiteX9" fmla="*/ 156571 w 352425"/>
              <a:gd name="connsiteY9" fmla="*/ 65817 h 590550"/>
              <a:gd name="connsiteX10" fmla="*/ 110088 w 352425"/>
              <a:gd name="connsiteY10" fmla="*/ 24955 h 59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2425" h="590550">
                <a:moveTo>
                  <a:pt x="110088" y="24955"/>
                </a:moveTo>
                <a:cubicBezTo>
                  <a:pt x="65893" y="40291"/>
                  <a:pt x="-2020" y="72580"/>
                  <a:pt x="8171" y="149066"/>
                </a:cubicBezTo>
                <a:cubicBezTo>
                  <a:pt x="18363" y="225552"/>
                  <a:pt x="72751" y="296989"/>
                  <a:pt x="72751" y="370046"/>
                </a:cubicBezTo>
                <a:cubicBezTo>
                  <a:pt x="72751" y="443198"/>
                  <a:pt x="45605" y="560451"/>
                  <a:pt x="45605" y="560451"/>
                </a:cubicBezTo>
                <a:cubicBezTo>
                  <a:pt x="45605" y="560451"/>
                  <a:pt x="167525" y="637794"/>
                  <a:pt x="343356" y="538353"/>
                </a:cubicBezTo>
                <a:cubicBezTo>
                  <a:pt x="343356" y="538353"/>
                  <a:pt x="339070" y="254889"/>
                  <a:pt x="351452" y="172021"/>
                </a:cubicBezTo>
                <a:cubicBezTo>
                  <a:pt x="363739" y="89154"/>
                  <a:pt x="302208" y="7144"/>
                  <a:pt x="302208" y="7144"/>
                </a:cubicBezTo>
                <a:cubicBezTo>
                  <a:pt x="302208" y="7144"/>
                  <a:pt x="260965" y="9715"/>
                  <a:pt x="256298" y="9715"/>
                </a:cubicBezTo>
                <a:cubicBezTo>
                  <a:pt x="256298" y="9715"/>
                  <a:pt x="250964" y="45529"/>
                  <a:pt x="230008" y="56674"/>
                </a:cubicBezTo>
                <a:cubicBezTo>
                  <a:pt x="204862" y="70009"/>
                  <a:pt x="180193" y="70866"/>
                  <a:pt x="156571" y="65817"/>
                </a:cubicBezTo>
                <a:cubicBezTo>
                  <a:pt x="128758" y="59817"/>
                  <a:pt x="110088" y="24955"/>
                  <a:pt x="110088" y="24955"/>
                </a:cubicBezTo>
                <a:close/>
              </a:path>
            </a:pathLst>
          </a:custGeom>
          <a:solidFill>
            <a:srgbClr val="FFFFFF"/>
          </a:solidFill>
          <a:ln w="9525"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7F2EE6B3-379F-4C37-A4C0-1B39BC2544D9}"/>
              </a:ext>
            </a:extLst>
          </p:cNvPr>
          <p:cNvSpPr/>
          <p:nvPr/>
        </p:nvSpPr>
        <p:spPr>
          <a:xfrm>
            <a:off x="8442494" y="8111998"/>
            <a:ext cx="152418" cy="428675"/>
          </a:xfrm>
          <a:custGeom>
            <a:avLst/>
            <a:gdLst>
              <a:gd name="connsiteX0" fmla="*/ 48387 w 152400"/>
              <a:gd name="connsiteY0" fmla="*/ 7288 h 428625"/>
              <a:gd name="connsiteX1" fmla="*/ 143066 w 152400"/>
              <a:gd name="connsiteY1" fmla="*/ 65105 h 428625"/>
              <a:gd name="connsiteX2" fmla="*/ 89535 w 152400"/>
              <a:gd name="connsiteY2" fmla="*/ 424674 h 428625"/>
              <a:gd name="connsiteX3" fmla="*/ 7144 w 152400"/>
              <a:gd name="connsiteY3" fmla="*/ 53580 h 428625"/>
              <a:gd name="connsiteX4" fmla="*/ 48387 w 152400"/>
              <a:gd name="connsiteY4" fmla="*/ 7288 h 428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428625">
                <a:moveTo>
                  <a:pt x="48387" y="7288"/>
                </a:moveTo>
                <a:cubicBezTo>
                  <a:pt x="48387" y="7288"/>
                  <a:pt x="117634" y="1383"/>
                  <a:pt x="143066" y="65105"/>
                </a:cubicBezTo>
                <a:cubicBezTo>
                  <a:pt x="168593" y="128827"/>
                  <a:pt x="89535" y="424674"/>
                  <a:pt x="89535" y="424674"/>
                </a:cubicBezTo>
                <a:lnTo>
                  <a:pt x="7144" y="53580"/>
                </a:lnTo>
                <a:lnTo>
                  <a:pt x="48387" y="7288"/>
                </a:lnTo>
                <a:close/>
              </a:path>
            </a:pathLst>
          </a:custGeom>
          <a:solidFill>
            <a:srgbClr val="F7F7F7"/>
          </a:solidFill>
          <a:ln w="9525"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A7BE8362-3053-415B-A8A5-A6D714238307}"/>
              </a:ext>
            </a:extLst>
          </p:cNvPr>
          <p:cNvSpPr/>
          <p:nvPr/>
        </p:nvSpPr>
        <p:spPr>
          <a:xfrm>
            <a:off x="8464453" y="8126579"/>
            <a:ext cx="400096" cy="333414"/>
          </a:xfrm>
          <a:custGeom>
            <a:avLst/>
            <a:gdLst>
              <a:gd name="connsiteX0" fmla="*/ 86914 w 400050"/>
              <a:gd name="connsiteY0" fmla="*/ 11474 h 333375"/>
              <a:gd name="connsiteX1" fmla="*/ 217978 w 400050"/>
              <a:gd name="connsiteY1" fmla="*/ 248266 h 333375"/>
              <a:gd name="connsiteX2" fmla="*/ 372283 w 400050"/>
              <a:gd name="connsiteY2" fmla="*/ 149777 h 333375"/>
              <a:gd name="connsiteX3" fmla="*/ 386571 w 400050"/>
              <a:gd name="connsiteY3" fmla="*/ 169494 h 333375"/>
              <a:gd name="connsiteX4" fmla="*/ 178831 w 400050"/>
              <a:gd name="connsiteY4" fmla="*/ 328085 h 333375"/>
              <a:gd name="connsiteX5" fmla="*/ 10333 w 400050"/>
              <a:gd name="connsiteY5" fmla="*/ 117106 h 333375"/>
              <a:gd name="connsiteX6" fmla="*/ 86914 w 400050"/>
              <a:gd name="connsiteY6" fmla="*/ 11474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0050" h="333375">
                <a:moveTo>
                  <a:pt x="86914" y="11474"/>
                </a:moveTo>
                <a:cubicBezTo>
                  <a:pt x="124443" y="25285"/>
                  <a:pt x="194737" y="159492"/>
                  <a:pt x="217978" y="248266"/>
                </a:cubicBezTo>
                <a:cubicBezTo>
                  <a:pt x="217978" y="248266"/>
                  <a:pt x="322658" y="184067"/>
                  <a:pt x="372283" y="149777"/>
                </a:cubicBezTo>
                <a:cubicBezTo>
                  <a:pt x="390286" y="137299"/>
                  <a:pt x="410764" y="137680"/>
                  <a:pt x="386571" y="169494"/>
                </a:cubicBezTo>
                <a:cubicBezTo>
                  <a:pt x="362378" y="201307"/>
                  <a:pt x="227694" y="372091"/>
                  <a:pt x="178831" y="328085"/>
                </a:cubicBezTo>
                <a:cubicBezTo>
                  <a:pt x="129967" y="284079"/>
                  <a:pt x="19096" y="146729"/>
                  <a:pt x="10333" y="117106"/>
                </a:cubicBezTo>
                <a:cubicBezTo>
                  <a:pt x="-1477" y="77196"/>
                  <a:pt x="18525" y="-13672"/>
                  <a:pt x="86914" y="11474"/>
                </a:cubicBezTo>
                <a:close/>
              </a:path>
            </a:pathLst>
          </a:custGeom>
          <a:solidFill>
            <a:srgbClr val="F7F7F7"/>
          </a:solidFill>
          <a:ln w="9525"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865590DB-94A0-4D93-884B-E59A18290FDD}"/>
              </a:ext>
            </a:extLst>
          </p:cNvPr>
          <p:cNvSpPr/>
          <p:nvPr/>
        </p:nvSpPr>
        <p:spPr>
          <a:xfrm>
            <a:off x="8779929" y="8188467"/>
            <a:ext cx="142892" cy="152418"/>
          </a:xfrm>
          <a:custGeom>
            <a:avLst/>
            <a:gdLst>
              <a:gd name="connsiteX0" fmla="*/ 49509 w 142875"/>
              <a:gd name="connsiteY0" fmla="*/ 91325 h 152400"/>
              <a:gd name="connsiteX1" fmla="*/ 66177 w 142875"/>
              <a:gd name="connsiteY1" fmla="*/ 76276 h 152400"/>
              <a:gd name="connsiteX2" fmla="*/ 61225 w 142875"/>
              <a:gd name="connsiteY2" fmla="*/ 27317 h 152400"/>
              <a:gd name="connsiteX3" fmla="*/ 82085 w 142875"/>
              <a:gd name="connsiteY3" fmla="*/ 44081 h 152400"/>
              <a:gd name="connsiteX4" fmla="*/ 113898 w 142875"/>
              <a:gd name="connsiteY4" fmla="*/ 7981 h 152400"/>
              <a:gd name="connsiteX5" fmla="*/ 103611 w 142875"/>
              <a:gd name="connsiteY5" fmla="*/ 79609 h 152400"/>
              <a:gd name="connsiteX6" fmla="*/ 82941 w 142875"/>
              <a:gd name="connsiteY6" fmla="*/ 103326 h 152400"/>
              <a:gd name="connsiteX7" fmla="*/ 60843 w 142875"/>
              <a:gd name="connsiteY7" fmla="*/ 145141 h 152400"/>
              <a:gd name="connsiteX8" fmla="*/ 7980 w 142875"/>
              <a:gd name="connsiteY8" fmla="*/ 111328 h 152400"/>
              <a:gd name="connsiteX9" fmla="*/ 49509 w 142875"/>
              <a:gd name="connsiteY9" fmla="*/ 91325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2875" h="152400">
                <a:moveTo>
                  <a:pt x="49509" y="91325"/>
                </a:moveTo>
                <a:cubicBezTo>
                  <a:pt x="56367" y="87991"/>
                  <a:pt x="62558" y="83038"/>
                  <a:pt x="66177" y="76276"/>
                </a:cubicBezTo>
                <a:cubicBezTo>
                  <a:pt x="75226" y="59130"/>
                  <a:pt x="66654" y="40271"/>
                  <a:pt x="61225" y="27317"/>
                </a:cubicBezTo>
                <a:cubicBezTo>
                  <a:pt x="54462" y="11411"/>
                  <a:pt x="79132" y="15030"/>
                  <a:pt x="82085" y="44081"/>
                </a:cubicBezTo>
                <a:cubicBezTo>
                  <a:pt x="82085" y="44081"/>
                  <a:pt x="88942" y="14935"/>
                  <a:pt x="113898" y="7981"/>
                </a:cubicBezTo>
                <a:cubicBezTo>
                  <a:pt x="137996" y="1313"/>
                  <a:pt x="166285" y="35318"/>
                  <a:pt x="103611" y="79609"/>
                </a:cubicBezTo>
                <a:cubicBezTo>
                  <a:pt x="94848" y="85801"/>
                  <a:pt x="87895" y="93992"/>
                  <a:pt x="82941" y="103326"/>
                </a:cubicBezTo>
                <a:lnTo>
                  <a:pt x="60843" y="145141"/>
                </a:lnTo>
                <a:cubicBezTo>
                  <a:pt x="43508" y="155238"/>
                  <a:pt x="645" y="113899"/>
                  <a:pt x="7980" y="111328"/>
                </a:cubicBezTo>
                <a:lnTo>
                  <a:pt x="49509" y="91325"/>
                </a:lnTo>
                <a:close/>
              </a:path>
            </a:pathLst>
          </a:custGeom>
          <a:solidFill>
            <a:srgbClr val="FBB703"/>
          </a:solidFill>
          <a:ln w="9525"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3E6046C1-3B8C-4A18-BCEC-741BBEDDA8EE}"/>
              </a:ext>
            </a:extLst>
          </p:cNvPr>
          <p:cNvSpPr/>
          <p:nvPr/>
        </p:nvSpPr>
        <p:spPr>
          <a:xfrm>
            <a:off x="8500222" y="8289043"/>
            <a:ext cx="180996" cy="171470"/>
          </a:xfrm>
          <a:custGeom>
            <a:avLst/>
            <a:gdLst>
              <a:gd name="connsiteX0" fmla="*/ 143066 w 180975"/>
              <a:gd name="connsiteY0" fmla="*/ 165640 h 171450"/>
              <a:gd name="connsiteX1" fmla="*/ 180975 w 180975"/>
              <a:gd name="connsiteY1" fmla="*/ 169069 h 171450"/>
              <a:gd name="connsiteX2" fmla="*/ 7144 w 180975"/>
              <a:gd name="connsiteY2" fmla="*/ 7144 h 171450"/>
              <a:gd name="connsiteX3" fmla="*/ 143066 w 180975"/>
              <a:gd name="connsiteY3" fmla="*/ 165640 h 171450"/>
            </a:gdLst>
            <a:ahLst/>
            <a:cxnLst>
              <a:cxn ang="0">
                <a:pos x="connsiteX0" y="connsiteY0"/>
              </a:cxn>
              <a:cxn ang="0">
                <a:pos x="connsiteX1" y="connsiteY1"/>
              </a:cxn>
              <a:cxn ang="0">
                <a:pos x="connsiteX2" y="connsiteY2"/>
              </a:cxn>
              <a:cxn ang="0">
                <a:pos x="connsiteX3" y="connsiteY3"/>
              </a:cxn>
            </a:cxnLst>
            <a:rect l="l" t="t" r="r" b="b"/>
            <a:pathLst>
              <a:path w="180975" h="171450">
                <a:moveTo>
                  <a:pt x="143066" y="165640"/>
                </a:moveTo>
                <a:cubicBezTo>
                  <a:pt x="152781" y="174403"/>
                  <a:pt x="166021" y="174593"/>
                  <a:pt x="180975" y="169069"/>
                </a:cubicBezTo>
                <a:cubicBezTo>
                  <a:pt x="97441" y="132683"/>
                  <a:pt x="104299" y="66104"/>
                  <a:pt x="7144" y="7144"/>
                </a:cubicBezTo>
                <a:cubicBezTo>
                  <a:pt x="46006" y="60293"/>
                  <a:pt x="109347" y="135160"/>
                  <a:pt x="143066" y="165640"/>
                </a:cubicBezTo>
                <a:close/>
              </a:path>
            </a:pathLst>
          </a:custGeom>
          <a:solidFill>
            <a:srgbClr val="0A5E77">
              <a:alpha val="20000"/>
            </a:srgbClr>
          </a:solidFill>
          <a:ln w="9525"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EFC75C13-22AD-43CD-A312-3FAC7B9890E1}"/>
              </a:ext>
            </a:extLst>
          </p:cNvPr>
          <p:cNvSpPr/>
          <p:nvPr/>
        </p:nvSpPr>
        <p:spPr>
          <a:xfrm>
            <a:off x="8816679" y="8196449"/>
            <a:ext cx="104787" cy="142892"/>
          </a:xfrm>
          <a:custGeom>
            <a:avLst/>
            <a:gdLst>
              <a:gd name="connsiteX0" fmla="*/ 100203 w 104775"/>
              <a:gd name="connsiteY0" fmla="*/ 7144 h 142875"/>
              <a:gd name="connsiteX1" fmla="*/ 100775 w 104775"/>
              <a:gd name="connsiteY1" fmla="*/ 14859 h 142875"/>
              <a:gd name="connsiteX2" fmla="*/ 60960 w 104775"/>
              <a:gd name="connsiteY2" fmla="*/ 63341 h 142875"/>
              <a:gd name="connsiteX3" fmla="*/ 37147 w 104775"/>
              <a:gd name="connsiteY3" fmla="*/ 90678 h 142875"/>
              <a:gd name="connsiteX4" fmla="*/ 17050 w 104775"/>
              <a:gd name="connsiteY4" fmla="*/ 128778 h 142875"/>
              <a:gd name="connsiteX5" fmla="*/ 7144 w 104775"/>
              <a:gd name="connsiteY5" fmla="*/ 136493 h 142875"/>
              <a:gd name="connsiteX6" fmla="*/ 24003 w 104775"/>
              <a:gd name="connsiteY6" fmla="*/ 137256 h 142875"/>
              <a:gd name="connsiteX7" fmla="*/ 46101 w 104775"/>
              <a:gd name="connsiteY7" fmla="*/ 95441 h 142875"/>
              <a:gd name="connsiteX8" fmla="*/ 66580 w 104775"/>
              <a:gd name="connsiteY8" fmla="*/ 71819 h 142875"/>
              <a:gd name="connsiteX9" fmla="*/ 100203 w 104775"/>
              <a:gd name="connsiteY9"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 h="142875">
                <a:moveTo>
                  <a:pt x="100203" y="7144"/>
                </a:moveTo>
                <a:cubicBezTo>
                  <a:pt x="100775" y="10573"/>
                  <a:pt x="101060" y="13431"/>
                  <a:pt x="100775" y="14859"/>
                </a:cubicBezTo>
                <a:cubicBezTo>
                  <a:pt x="99155" y="24194"/>
                  <a:pt x="91535" y="41720"/>
                  <a:pt x="60960" y="63341"/>
                </a:cubicBezTo>
                <a:cubicBezTo>
                  <a:pt x="51149" y="70295"/>
                  <a:pt x="42958" y="79724"/>
                  <a:pt x="37147" y="90678"/>
                </a:cubicBezTo>
                <a:lnTo>
                  <a:pt x="17050" y="128778"/>
                </a:lnTo>
                <a:cubicBezTo>
                  <a:pt x="13621" y="132112"/>
                  <a:pt x="10382" y="134493"/>
                  <a:pt x="7144" y="136493"/>
                </a:cubicBezTo>
                <a:cubicBezTo>
                  <a:pt x="13621" y="139065"/>
                  <a:pt x="19621" y="139827"/>
                  <a:pt x="24003" y="137256"/>
                </a:cubicBezTo>
                <a:lnTo>
                  <a:pt x="46101" y="95441"/>
                </a:lnTo>
                <a:cubicBezTo>
                  <a:pt x="51054" y="86106"/>
                  <a:pt x="58007" y="77914"/>
                  <a:pt x="66580" y="71819"/>
                </a:cubicBezTo>
                <a:cubicBezTo>
                  <a:pt x="107156" y="43149"/>
                  <a:pt x="109823" y="19050"/>
                  <a:pt x="100203" y="7144"/>
                </a:cubicBezTo>
                <a:close/>
              </a:path>
            </a:pathLst>
          </a:custGeom>
          <a:solidFill>
            <a:srgbClr val="E8A306"/>
          </a:solidFill>
          <a:ln w="9525"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301E359C-DD1B-4370-AFA7-105DBA2E5A74}"/>
              </a:ext>
            </a:extLst>
          </p:cNvPr>
          <p:cNvSpPr/>
          <p:nvPr/>
        </p:nvSpPr>
        <p:spPr>
          <a:xfrm>
            <a:off x="8639970" y="8351820"/>
            <a:ext cx="47631" cy="57157"/>
          </a:xfrm>
          <a:custGeom>
            <a:avLst/>
            <a:gdLst>
              <a:gd name="connsiteX0" fmla="*/ 37909 w 47625"/>
              <a:gd name="connsiteY0" fmla="*/ 7144 h 57150"/>
              <a:gd name="connsiteX1" fmla="*/ 7144 w 47625"/>
              <a:gd name="connsiteY1" fmla="*/ 55245 h 57150"/>
              <a:gd name="connsiteX2" fmla="*/ 42386 w 47625"/>
              <a:gd name="connsiteY2" fmla="*/ 23051 h 57150"/>
              <a:gd name="connsiteX3" fmla="*/ 37909 w 47625"/>
              <a:gd name="connsiteY3" fmla="*/ 7144 h 57150"/>
            </a:gdLst>
            <a:ahLst/>
            <a:cxnLst>
              <a:cxn ang="0">
                <a:pos x="connsiteX0" y="connsiteY0"/>
              </a:cxn>
              <a:cxn ang="0">
                <a:pos x="connsiteX1" y="connsiteY1"/>
              </a:cxn>
              <a:cxn ang="0">
                <a:pos x="connsiteX2" y="connsiteY2"/>
              </a:cxn>
              <a:cxn ang="0">
                <a:pos x="connsiteX3" y="connsiteY3"/>
              </a:cxn>
            </a:cxnLst>
            <a:rect l="l" t="t" r="r" b="b"/>
            <a:pathLst>
              <a:path w="47625" h="57150">
                <a:moveTo>
                  <a:pt x="37909" y="7144"/>
                </a:moveTo>
                <a:cubicBezTo>
                  <a:pt x="23146" y="19145"/>
                  <a:pt x="7144" y="55245"/>
                  <a:pt x="7144" y="55245"/>
                </a:cubicBezTo>
                <a:cubicBezTo>
                  <a:pt x="16192" y="36290"/>
                  <a:pt x="42386" y="23051"/>
                  <a:pt x="42386" y="23051"/>
                </a:cubicBezTo>
                <a:cubicBezTo>
                  <a:pt x="41148" y="17907"/>
                  <a:pt x="39624" y="12573"/>
                  <a:pt x="37909" y="7144"/>
                </a:cubicBezTo>
                <a:close/>
              </a:path>
            </a:pathLst>
          </a:custGeom>
          <a:solidFill>
            <a:srgbClr val="0A5E77">
              <a:alpha val="20000"/>
            </a:srgbClr>
          </a:solidFill>
          <a:ln w="9525"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9027A441-557C-4EE8-A6FE-36631E9D7D2A}"/>
              </a:ext>
            </a:extLst>
          </p:cNvPr>
          <p:cNvSpPr/>
          <p:nvPr/>
        </p:nvSpPr>
        <p:spPr>
          <a:xfrm>
            <a:off x="8501365" y="9247680"/>
            <a:ext cx="104787" cy="57157"/>
          </a:xfrm>
          <a:custGeom>
            <a:avLst/>
            <a:gdLst>
              <a:gd name="connsiteX0" fmla="*/ 7144 w 104775"/>
              <a:gd name="connsiteY0" fmla="*/ 21692 h 57150"/>
              <a:gd name="connsiteX1" fmla="*/ 12288 w 104775"/>
              <a:gd name="connsiteY1" fmla="*/ 50362 h 57150"/>
              <a:gd name="connsiteX2" fmla="*/ 98965 w 104775"/>
              <a:gd name="connsiteY2" fmla="*/ 50362 h 57150"/>
              <a:gd name="connsiteX3" fmla="*/ 30766 w 104775"/>
              <a:gd name="connsiteY3" fmla="*/ 12739 h 57150"/>
              <a:gd name="connsiteX4" fmla="*/ 7144 w 104775"/>
              <a:gd name="connsiteY4" fmla="*/ 21692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57150">
                <a:moveTo>
                  <a:pt x="7144" y="21692"/>
                </a:moveTo>
                <a:cubicBezTo>
                  <a:pt x="7144" y="21692"/>
                  <a:pt x="14193" y="40837"/>
                  <a:pt x="12288" y="50362"/>
                </a:cubicBezTo>
                <a:cubicBezTo>
                  <a:pt x="10383" y="59887"/>
                  <a:pt x="89345" y="54839"/>
                  <a:pt x="98965" y="50362"/>
                </a:cubicBezTo>
                <a:cubicBezTo>
                  <a:pt x="108490" y="45886"/>
                  <a:pt x="39053" y="29312"/>
                  <a:pt x="30766" y="12739"/>
                </a:cubicBezTo>
                <a:cubicBezTo>
                  <a:pt x="22479" y="-3835"/>
                  <a:pt x="7144" y="21692"/>
                  <a:pt x="7144" y="21692"/>
                </a:cubicBezTo>
                <a:close/>
              </a:path>
            </a:pathLst>
          </a:custGeom>
          <a:solidFill>
            <a:srgbClr val="160F33"/>
          </a:solidFill>
          <a:ln w="9525"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BA2305B8-F913-498E-ACA7-2E409AFA3E53}"/>
              </a:ext>
            </a:extLst>
          </p:cNvPr>
          <p:cNvSpPr/>
          <p:nvPr/>
        </p:nvSpPr>
        <p:spPr>
          <a:xfrm>
            <a:off x="8188759" y="8171395"/>
            <a:ext cx="95261" cy="523936"/>
          </a:xfrm>
          <a:custGeom>
            <a:avLst/>
            <a:gdLst>
              <a:gd name="connsiteX0" fmla="*/ 83684 w 95250"/>
              <a:gd name="connsiteY0" fmla="*/ 517684 h 523875"/>
              <a:gd name="connsiteX1" fmla="*/ 36535 w 95250"/>
              <a:gd name="connsiteY1" fmla="*/ 7144 h 523875"/>
              <a:gd name="connsiteX2" fmla="*/ 8151 w 95250"/>
              <a:gd name="connsiteY2" fmla="*/ 89916 h 523875"/>
              <a:gd name="connsiteX3" fmla="*/ 72730 w 95250"/>
              <a:gd name="connsiteY3" fmla="*/ 310896 h 523875"/>
              <a:gd name="connsiteX4" fmla="*/ 45584 w 95250"/>
              <a:gd name="connsiteY4" fmla="*/ 501301 h 523875"/>
              <a:gd name="connsiteX5" fmla="*/ 83684 w 95250"/>
              <a:gd name="connsiteY5" fmla="*/ 517684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523875">
                <a:moveTo>
                  <a:pt x="83684" y="517684"/>
                </a:moveTo>
                <a:cubicBezTo>
                  <a:pt x="119594" y="333375"/>
                  <a:pt x="57110" y="81915"/>
                  <a:pt x="36535" y="7144"/>
                </a:cubicBezTo>
                <a:cubicBezTo>
                  <a:pt x="16533" y="26480"/>
                  <a:pt x="3293" y="53054"/>
                  <a:pt x="8151" y="89916"/>
                </a:cubicBezTo>
                <a:cubicBezTo>
                  <a:pt x="18343" y="166402"/>
                  <a:pt x="72730" y="237840"/>
                  <a:pt x="72730" y="310896"/>
                </a:cubicBezTo>
                <a:cubicBezTo>
                  <a:pt x="72730" y="384048"/>
                  <a:pt x="45584" y="501301"/>
                  <a:pt x="45584" y="501301"/>
                </a:cubicBezTo>
                <a:cubicBezTo>
                  <a:pt x="45584" y="501301"/>
                  <a:pt x="59205" y="509874"/>
                  <a:pt x="83684" y="517684"/>
                </a:cubicBezTo>
                <a:close/>
              </a:path>
            </a:pathLst>
          </a:custGeom>
          <a:solidFill>
            <a:srgbClr val="0A5E77">
              <a:alpha val="20000"/>
            </a:srgbClr>
          </a:solidFill>
          <a:ln w="9525"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B1FB6817-EA6D-48E1-8E58-92508F54508A}"/>
              </a:ext>
            </a:extLst>
          </p:cNvPr>
          <p:cNvSpPr/>
          <p:nvPr/>
        </p:nvSpPr>
        <p:spPr>
          <a:xfrm>
            <a:off x="8158153" y="8112143"/>
            <a:ext cx="390570" cy="1162185"/>
          </a:xfrm>
          <a:custGeom>
            <a:avLst/>
            <a:gdLst>
              <a:gd name="connsiteX0" fmla="*/ 332695 w 390525"/>
              <a:gd name="connsiteY0" fmla="*/ 7144 h 1162050"/>
              <a:gd name="connsiteX1" fmla="*/ 299357 w 390525"/>
              <a:gd name="connsiteY1" fmla="*/ 9144 h 1162050"/>
              <a:gd name="connsiteX2" fmla="*/ 340124 w 390525"/>
              <a:gd name="connsiteY2" fmla="*/ 172117 h 1162050"/>
              <a:gd name="connsiteX3" fmla="*/ 241540 w 390525"/>
              <a:gd name="connsiteY3" fmla="*/ 200216 h 1162050"/>
              <a:gd name="connsiteX4" fmla="*/ 118001 w 390525"/>
              <a:gd name="connsiteY4" fmla="*/ 33909 h 1162050"/>
              <a:gd name="connsiteX5" fmla="*/ 86188 w 390525"/>
              <a:gd name="connsiteY5" fmla="*/ 50959 h 1162050"/>
              <a:gd name="connsiteX6" fmla="*/ 190582 w 390525"/>
              <a:gd name="connsiteY6" fmla="*/ 276701 h 1162050"/>
              <a:gd name="connsiteX7" fmla="*/ 140861 w 390525"/>
              <a:gd name="connsiteY7" fmla="*/ 574834 h 1162050"/>
              <a:gd name="connsiteX8" fmla="*/ 76091 w 390525"/>
              <a:gd name="connsiteY8" fmla="*/ 560641 h 1162050"/>
              <a:gd name="connsiteX9" fmla="*/ 52279 w 390525"/>
              <a:gd name="connsiteY9" fmla="*/ 837724 h 1162050"/>
              <a:gd name="connsiteX10" fmla="*/ 8082 w 390525"/>
              <a:gd name="connsiteY10" fmla="*/ 969073 h 1162050"/>
              <a:gd name="connsiteX11" fmla="*/ 15703 w 390525"/>
              <a:gd name="connsiteY11" fmla="*/ 1157764 h 1162050"/>
              <a:gd name="connsiteX12" fmla="*/ 46278 w 390525"/>
              <a:gd name="connsiteY12" fmla="*/ 1157764 h 1162050"/>
              <a:gd name="connsiteX13" fmla="*/ 83902 w 390525"/>
              <a:gd name="connsiteY13" fmla="*/ 960787 h 1162050"/>
              <a:gd name="connsiteX14" fmla="*/ 202393 w 390525"/>
              <a:gd name="connsiteY14" fmla="*/ 689229 h 1162050"/>
              <a:gd name="connsiteX15" fmla="*/ 235349 w 390525"/>
              <a:gd name="connsiteY15" fmla="*/ 693229 h 1162050"/>
              <a:gd name="connsiteX16" fmla="*/ 310501 w 390525"/>
              <a:gd name="connsiteY16" fmla="*/ 840295 h 1162050"/>
              <a:gd name="connsiteX17" fmla="*/ 292309 w 390525"/>
              <a:gd name="connsiteY17" fmla="*/ 970597 h 1162050"/>
              <a:gd name="connsiteX18" fmla="*/ 350126 w 390525"/>
              <a:gd name="connsiteY18" fmla="*/ 1157192 h 1162050"/>
              <a:gd name="connsiteX19" fmla="*/ 373652 w 390525"/>
              <a:gd name="connsiteY19" fmla="*/ 1148239 h 1162050"/>
              <a:gd name="connsiteX20" fmla="*/ 373652 w 390525"/>
              <a:gd name="connsiteY20" fmla="*/ 538543 h 1162050"/>
              <a:gd name="connsiteX21" fmla="*/ 381749 w 390525"/>
              <a:gd name="connsiteY21" fmla="*/ 172212 h 1162050"/>
              <a:gd name="connsiteX22" fmla="*/ 332695 w 390525"/>
              <a:gd name="connsiteY22" fmla="*/ 7144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90525" h="1162050">
                <a:moveTo>
                  <a:pt x="332695" y="7144"/>
                </a:moveTo>
                <a:cubicBezTo>
                  <a:pt x="332695" y="7144"/>
                  <a:pt x="313073" y="8382"/>
                  <a:pt x="299357" y="9144"/>
                </a:cubicBezTo>
                <a:cubicBezTo>
                  <a:pt x="299357" y="9144"/>
                  <a:pt x="352888" y="114109"/>
                  <a:pt x="340124" y="172117"/>
                </a:cubicBezTo>
                <a:cubicBezTo>
                  <a:pt x="340124" y="172117"/>
                  <a:pt x="316788" y="197644"/>
                  <a:pt x="241540" y="200216"/>
                </a:cubicBezTo>
                <a:cubicBezTo>
                  <a:pt x="241540" y="200216"/>
                  <a:pt x="234873" y="99441"/>
                  <a:pt x="118001" y="33909"/>
                </a:cubicBezTo>
                <a:cubicBezTo>
                  <a:pt x="107428" y="38481"/>
                  <a:pt x="96475" y="44101"/>
                  <a:pt x="86188" y="50959"/>
                </a:cubicBezTo>
                <a:cubicBezTo>
                  <a:pt x="141909" y="49720"/>
                  <a:pt x="199725" y="154305"/>
                  <a:pt x="190582" y="276701"/>
                </a:cubicBezTo>
                <a:cubicBezTo>
                  <a:pt x="182581" y="383381"/>
                  <a:pt x="149243" y="537115"/>
                  <a:pt x="140861" y="574834"/>
                </a:cubicBezTo>
                <a:cubicBezTo>
                  <a:pt x="90665" y="569595"/>
                  <a:pt x="76091" y="560641"/>
                  <a:pt x="76091" y="560641"/>
                </a:cubicBezTo>
                <a:cubicBezTo>
                  <a:pt x="43801" y="688181"/>
                  <a:pt x="52279" y="837724"/>
                  <a:pt x="52279" y="837724"/>
                </a:cubicBezTo>
                <a:cubicBezTo>
                  <a:pt x="52279" y="837724"/>
                  <a:pt x="13226" y="914209"/>
                  <a:pt x="8082" y="969073"/>
                </a:cubicBezTo>
                <a:cubicBezTo>
                  <a:pt x="2939" y="1023938"/>
                  <a:pt x="20846" y="1098518"/>
                  <a:pt x="15703" y="1157764"/>
                </a:cubicBezTo>
                <a:cubicBezTo>
                  <a:pt x="15703" y="1157764"/>
                  <a:pt x="30371" y="1170527"/>
                  <a:pt x="46278" y="1157764"/>
                </a:cubicBezTo>
                <a:cubicBezTo>
                  <a:pt x="46278" y="1157764"/>
                  <a:pt x="50088" y="1053846"/>
                  <a:pt x="83902" y="960787"/>
                </a:cubicBezTo>
                <a:cubicBezTo>
                  <a:pt x="117715" y="867727"/>
                  <a:pt x="133622" y="747808"/>
                  <a:pt x="202393" y="689229"/>
                </a:cubicBezTo>
                <a:cubicBezTo>
                  <a:pt x="202393" y="689229"/>
                  <a:pt x="220871" y="700088"/>
                  <a:pt x="235349" y="693229"/>
                </a:cubicBezTo>
                <a:cubicBezTo>
                  <a:pt x="235349" y="693229"/>
                  <a:pt x="301167" y="789241"/>
                  <a:pt x="310501" y="840295"/>
                </a:cubicBezTo>
                <a:cubicBezTo>
                  <a:pt x="310501" y="840295"/>
                  <a:pt x="281450" y="905351"/>
                  <a:pt x="292309" y="970597"/>
                </a:cubicBezTo>
                <a:cubicBezTo>
                  <a:pt x="298119" y="1005459"/>
                  <a:pt x="344410" y="1118902"/>
                  <a:pt x="350126" y="1157192"/>
                </a:cubicBezTo>
                <a:cubicBezTo>
                  <a:pt x="350126" y="1157192"/>
                  <a:pt x="367747" y="1159573"/>
                  <a:pt x="373652" y="1148239"/>
                </a:cubicBezTo>
                <a:cubicBezTo>
                  <a:pt x="375938" y="1143952"/>
                  <a:pt x="345172" y="913447"/>
                  <a:pt x="373652" y="538543"/>
                </a:cubicBezTo>
                <a:cubicBezTo>
                  <a:pt x="373652" y="538543"/>
                  <a:pt x="369366" y="255079"/>
                  <a:pt x="381749" y="172212"/>
                </a:cubicBezTo>
                <a:cubicBezTo>
                  <a:pt x="394322" y="89154"/>
                  <a:pt x="332695" y="7144"/>
                  <a:pt x="332695" y="7144"/>
                </a:cubicBezTo>
                <a:close/>
              </a:path>
            </a:pathLst>
          </a:custGeom>
          <a:solidFill>
            <a:srgbClr val="0A5E77"/>
          </a:solidFill>
          <a:ln w="9525"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3123238F-3612-415B-939A-0591C63180B2}"/>
              </a:ext>
            </a:extLst>
          </p:cNvPr>
          <p:cNvSpPr/>
          <p:nvPr/>
        </p:nvSpPr>
        <p:spPr>
          <a:xfrm>
            <a:off x="8222240" y="8623886"/>
            <a:ext cx="314361" cy="95261"/>
          </a:xfrm>
          <a:custGeom>
            <a:avLst/>
            <a:gdLst>
              <a:gd name="connsiteX0" fmla="*/ 309573 w 314325"/>
              <a:gd name="connsiteY0" fmla="*/ 7144 h 95250"/>
              <a:gd name="connsiteX1" fmla="*/ 181939 w 314325"/>
              <a:gd name="connsiteY1" fmla="*/ 53150 h 95250"/>
              <a:gd name="connsiteX2" fmla="*/ 80021 w 314325"/>
              <a:gd name="connsiteY2" fmla="*/ 48292 h 95250"/>
              <a:gd name="connsiteX3" fmla="*/ 16013 w 314325"/>
              <a:gd name="connsiteY3" fmla="*/ 30385 h 95250"/>
              <a:gd name="connsiteX4" fmla="*/ 8774 w 314325"/>
              <a:gd name="connsiteY4" fmla="*/ 62103 h 95250"/>
              <a:gd name="connsiteX5" fmla="*/ 192892 w 314325"/>
              <a:gd name="connsiteY5" fmla="*/ 88488 h 95250"/>
              <a:gd name="connsiteX6" fmla="*/ 308621 w 314325"/>
              <a:gd name="connsiteY6" fmla="*/ 41624 h 95250"/>
              <a:gd name="connsiteX7" fmla="*/ 309573 w 314325"/>
              <a:gd name="connsiteY7"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4325" h="95250">
                <a:moveTo>
                  <a:pt x="309573" y="7144"/>
                </a:moveTo>
                <a:cubicBezTo>
                  <a:pt x="277950" y="28956"/>
                  <a:pt x="241184" y="49339"/>
                  <a:pt x="181939" y="53150"/>
                </a:cubicBezTo>
                <a:cubicBezTo>
                  <a:pt x="156030" y="54864"/>
                  <a:pt x="101071" y="52007"/>
                  <a:pt x="80021" y="48292"/>
                </a:cubicBezTo>
                <a:cubicBezTo>
                  <a:pt x="50588" y="43149"/>
                  <a:pt x="27633" y="34957"/>
                  <a:pt x="16013" y="30385"/>
                </a:cubicBezTo>
                <a:cubicBezTo>
                  <a:pt x="10679" y="28194"/>
                  <a:pt x="4012" y="59436"/>
                  <a:pt x="8774" y="62103"/>
                </a:cubicBezTo>
                <a:cubicBezTo>
                  <a:pt x="28681" y="73247"/>
                  <a:pt x="116978" y="101251"/>
                  <a:pt x="192892" y="88488"/>
                </a:cubicBezTo>
                <a:cubicBezTo>
                  <a:pt x="269187" y="75629"/>
                  <a:pt x="288904" y="62579"/>
                  <a:pt x="308621" y="41624"/>
                </a:cubicBezTo>
                <a:cubicBezTo>
                  <a:pt x="314050" y="37815"/>
                  <a:pt x="315383" y="7144"/>
                  <a:pt x="309573" y="7144"/>
                </a:cubicBezTo>
                <a:close/>
              </a:path>
            </a:pathLst>
          </a:custGeom>
          <a:solidFill>
            <a:srgbClr val="1C2C27"/>
          </a:solidFill>
          <a:ln w="9525"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6735331C-04C0-4911-A2A2-EA382071A63C}"/>
              </a:ext>
            </a:extLst>
          </p:cNvPr>
          <p:cNvSpPr/>
          <p:nvPr/>
        </p:nvSpPr>
        <p:spPr>
          <a:xfrm>
            <a:off x="8198245" y="8942725"/>
            <a:ext cx="19052" cy="47631"/>
          </a:xfrm>
          <a:custGeom>
            <a:avLst/>
            <a:gdLst>
              <a:gd name="connsiteX0" fmla="*/ 7144 w 19050"/>
              <a:gd name="connsiteY0" fmla="*/ 17716 h 47625"/>
              <a:gd name="connsiteX1" fmla="*/ 13621 w 19050"/>
              <a:gd name="connsiteY1" fmla="*/ 45434 h 47625"/>
              <a:gd name="connsiteX2" fmla="*/ 12287 w 19050"/>
              <a:gd name="connsiteY2" fmla="*/ 7144 h 47625"/>
              <a:gd name="connsiteX3" fmla="*/ 7144 w 19050"/>
              <a:gd name="connsiteY3" fmla="*/ 17716 h 47625"/>
            </a:gdLst>
            <a:ahLst/>
            <a:cxnLst>
              <a:cxn ang="0">
                <a:pos x="connsiteX0" y="connsiteY0"/>
              </a:cxn>
              <a:cxn ang="0">
                <a:pos x="connsiteX1" y="connsiteY1"/>
              </a:cxn>
              <a:cxn ang="0">
                <a:pos x="connsiteX2" y="connsiteY2"/>
              </a:cxn>
              <a:cxn ang="0">
                <a:pos x="connsiteX3" y="connsiteY3"/>
              </a:cxn>
            </a:cxnLst>
            <a:rect l="l" t="t" r="r" b="b"/>
            <a:pathLst>
              <a:path w="19050" h="47625">
                <a:moveTo>
                  <a:pt x="7144" y="17716"/>
                </a:moveTo>
                <a:lnTo>
                  <a:pt x="13621" y="45434"/>
                </a:lnTo>
                <a:cubicBezTo>
                  <a:pt x="10477" y="33338"/>
                  <a:pt x="12287" y="7144"/>
                  <a:pt x="12287" y="7144"/>
                </a:cubicBezTo>
                <a:cubicBezTo>
                  <a:pt x="12287" y="7144"/>
                  <a:pt x="10287" y="11144"/>
                  <a:pt x="7144" y="17716"/>
                </a:cubicBezTo>
                <a:close/>
              </a:path>
            </a:pathLst>
          </a:custGeom>
          <a:solidFill>
            <a:srgbClr val="084659"/>
          </a:solidFill>
          <a:ln w="9525"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B846D274-4A41-4BFF-AC68-A81FA939D7A6}"/>
              </a:ext>
            </a:extLst>
          </p:cNvPr>
          <p:cNvSpPr/>
          <p:nvPr/>
        </p:nvSpPr>
        <p:spPr>
          <a:xfrm>
            <a:off x="8457069" y="8945297"/>
            <a:ext cx="28578" cy="47631"/>
          </a:xfrm>
          <a:custGeom>
            <a:avLst/>
            <a:gdLst>
              <a:gd name="connsiteX0" fmla="*/ 11716 w 28575"/>
              <a:gd name="connsiteY0" fmla="*/ 7144 h 47625"/>
              <a:gd name="connsiteX1" fmla="*/ 7144 w 28575"/>
              <a:gd name="connsiteY1" fmla="*/ 18764 h 47625"/>
              <a:gd name="connsiteX2" fmla="*/ 24003 w 28575"/>
              <a:gd name="connsiteY2" fmla="*/ 48768 h 47625"/>
              <a:gd name="connsiteX3" fmla="*/ 11716 w 28575"/>
              <a:gd name="connsiteY3" fmla="*/ 7144 h 47625"/>
            </a:gdLst>
            <a:ahLst/>
            <a:cxnLst>
              <a:cxn ang="0">
                <a:pos x="connsiteX0" y="connsiteY0"/>
              </a:cxn>
              <a:cxn ang="0">
                <a:pos x="connsiteX1" y="connsiteY1"/>
              </a:cxn>
              <a:cxn ang="0">
                <a:pos x="connsiteX2" y="connsiteY2"/>
              </a:cxn>
              <a:cxn ang="0">
                <a:pos x="connsiteX3" y="connsiteY3"/>
              </a:cxn>
            </a:cxnLst>
            <a:rect l="l" t="t" r="r" b="b"/>
            <a:pathLst>
              <a:path w="28575" h="47625">
                <a:moveTo>
                  <a:pt x="11716" y="7144"/>
                </a:moveTo>
                <a:cubicBezTo>
                  <a:pt x="11716" y="7144"/>
                  <a:pt x="9810" y="11430"/>
                  <a:pt x="7144" y="18764"/>
                </a:cubicBezTo>
                <a:cubicBezTo>
                  <a:pt x="14192" y="29813"/>
                  <a:pt x="24003" y="48768"/>
                  <a:pt x="24003" y="48768"/>
                </a:cubicBezTo>
                <a:cubicBezTo>
                  <a:pt x="22765" y="39052"/>
                  <a:pt x="11716" y="7144"/>
                  <a:pt x="11716" y="7144"/>
                </a:cubicBezTo>
                <a:close/>
              </a:path>
            </a:pathLst>
          </a:custGeom>
          <a:solidFill>
            <a:srgbClr val="084659"/>
          </a:solid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359127D4-502A-4DAC-81C2-0F545799369E}"/>
              </a:ext>
            </a:extLst>
          </p:cNvPr>
          <p:cNvSpPr/>
          <p:nvPr/>
        </p:nvSpPr>
        <p:spPr>
          <a:xfrm>
            <a:off x="8147360" y="8167109"/>
            <a:ext cx="180996" cy="514410"/>
          </a:xfrm>
          <a:custGeom>
            <a:avLst/>
            <a:gdLst>
              <a:gd name="connsiteX0" fmla="*/ 171942 w 180975"/>
              <a:gd name="connsiteY0" fmla="*/ 127254 h 514350"/>
              <a:gd name="connsiteX1" fmla="*/ 84502 w 180975"/>
              <a:gd name="connsiteY1" fmla="*/ 299561 h 514350"/>
              <a:gd name="connsiteX2" fmla="*/ 94503 w 180975"/>
              <a:gd name="connsiteY2" fmla="*/ 482061 h 514350"/>
              <a:gd name="connsiteX3" fmla="*/ 74215 w 180975"/>
              <a:gd name="connsiteY3" fmla="*/ 495491 h 514350"/>
              <a:gd name="connsiteX4" fmla="*/ 12303 w 180975"/>
              <a:gd name="connsiteY4" fmla="*/ 261652 h 514350"/>
              <a:gd name="connsiteX5" fmla="*/ 70882 w 180975"/>
              <a:gd name="connsiteY5" fmla="*/ 11621 h 514350"/>
              <a:gd name="connsiteX6" fmla="*/ 171942 w 180975"/>
              <a:gd name="connsiteY6" fmla="*/ 127254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0975" h="514350">
                <a:moveTo>
                  <a:pt x="171942" y="127254"/>
                </a:moveTo>
                <a:cubicBezTo>
                  <a:pt x="156607" y="164212"/>
                  <a:pt x="139366" y="163449"/>
                  <a:pt x="84502" y="299561"/>
                </a:cubicBezTo>
                <a:cubicBezTo>
                  <a:pt x="84502" y="299561"/>
                  <a:pt x="62309" y="431007"/>
                  <a:pt x="94503" y="482061"/>
                </a:cubicBezTo>
                <a:cubicBezTo>
                  <a:pt x="106220" y="500635"/>
                  <a:pt x="104981" y="521018"/>
                  <a:pt x="74215" y="495491"/>
                </a:cubicBezTo>
                <a:cubicBezTo>
                  <a:pt x="43450" y="469964"/>
                  <a:pt x="-9605" y="352044"/>
                  <a:pt x="12303" y="261652"/>
                </a:cubicBezTo>
                <a:cubicBezTo>
                  <a:pt x="27828" y="197739"/>
                  <a:pt x="43640" y="26004"/>
                  <a:pt x="70882" y="11621"/>
                </a:cubicBezTo>
                <a:cubicBezTo>
                  <a:pt x="114982" y="-11620"/>
                  <a:pt x="199850" y="59913"/>
                  <a:pt x="171942" y="127254"/>
                </a:cubicBezTo>
                <a:close/>
              </a:path>
            </a:pathLst>
          </a:custGeom>
          <a:solidFill>
            <a:srgbClr val="F7F7F7"/>
          </a:solidFill>
          <a:ln w="9525"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B43A0848-F4A7-4BB2-B1F0-EBAE6C82AB1B}"/>
              </a:ext>
            </a:extLst>
          </p:cNvPr>
          <p:cNvSpPr/>
          <p:nvPr/>
        </p:nvSpPr>
        <p:spPr>
          <a:xfrm>
            <a:off x="8196155" y="8614383"/>
            <a:ext cx="123839" cy="161944"/>
          </a:xfrm>
          <a:custGeom>
            <a:avLst/>
            <a:gdLst>
              <a:gd name="connsiteX0" fmla="*/ 61716 w 123825"/>
              <a:gd name="connsiteY0" fmla="*/ 54270 h 161925"/>
              <a:gd name="connsiteX1" fmla="*/ 70289 w 123825"/>
              <a:gd name="connsiteY1" fmla="*/ 75034 h 161925"/>
              <a:gd name="connsiteX2" fmla="*/ 118009 w 123825"/>
              <a:gd name="connsiteY2" fmla="*/ 86845 h 161925"/>
              <a:gd name="connsiteX3" fmla="*/ 95244 w 123825"/>
              <a:gd name="connsiteY3" fmla="*/ 100942 h 161925"/>
              <a:gd name="connsiteX4" fmla="*/ 118581 w 123825"/>
              <a:gd name="connsiteY4" fmla="*/ 143138 h 161925"/>
              <a:gd name="connsiteX5" fmla="*/ 54668 w 123825"/>
              <a:gd name="connsiteY5" fmla="*/ 109324 h 161925"/>
              <a:gd name="connsiteX6" fmla="*/ 39237 w 123825"/>
              <a:gd name="connsiteY6" fmla="*/ 81892 h 161925"/>
              <a:gd name="connsiteX7" fmla="*/ 7329 w 123825"/>
              <a:gd name="connsiteY7" fmla="*/ 46935 h 161925"/>
              <a:gd name="connsiteX8" fmla="*/ 56954 w 123825"/>
              <a:gd name="connsiteY8" fmla="*/ 8550 h 161925"/>
              <a:gd name="connsiteX9" fmla="*/ 61716 w 123825"/>
              <a:gd name="connsiteY9" fmla="*/ 5427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25" h="161925">
                <a:moveTo>
                  <a:pt x="61716" y="54270"/>
                </a:moveTo>
                <a:cubicBezTo>
                  <a:pt x="62478" y="61889"/>
                  <a:pt x="65050" y="69415"/>
                  <a:pt x="70289" y="75034"/>
                </a:cubicBezTo>
                <a:cubicBezTo>
                  <a:pt x="83338" y="89322"/>
                  <a:pt x="104007" y="87607"/>
                  <a:pt x="118009" y="86845"/>
                </a:cubicBezTo>
                <a:cubicBezTo>
                  <a:pt x="135250" y="85893"/>
                  <a:pt x="123534" y="107895"/>
                  <a:pt x="95244" y="100942"/>
                </a:cubicBezTo>
                <a:cubicBezTo>
                  <a:pt x="95244" y="100942"/>
                  <a:pt x="120391" y="117230"/>
                  <a:pt x="118581" y="143138"/>
                </a:cubicBezTo>
                <a:cubicBezTo>
                  <a:pt x="116771" y="168093"/>
                  <a:pt x="75147" y="183238"/>
                  <a:pt x="54668" y="109324"/>
                </a:cubicBezTo>
                <a:cubicBezTo>
                  <a:pt x="51810" y="98942"/>
                  <a:pt x="46381" y="89703"/>
                  <a:pt x="39237" y="81892"/>
                </a:cubicBezTo>
                <a:lnTo>
                  <a:pt x="7329" y="46935"/>
                </a:lnTo>
                <a:cubicBezTo>
                  <a:pt x="3614" y="27124"/>
                  <a:pt x="57049" y="739"/>
                  <a:pt x="56954" y="8550"/>
                </a:cubicBezTo>
                <a:lnTo>
                  <a:pt x="61716" y="54270"/>
                </a:lnTo>
                <a:close/>
              </a:path>
            </a:pathLst>
          </a:custGeom>
          <a:solidFill>
            <a:srgbClr val="FBB703"/>
          </a:solid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F0929A03-C6A8-4DBB-A720-42B012CF850C}"/>
              </a:ext>
            </a:extLst>
          </p:cNvPr>
          <p:cNvSpPr/>
          <p:nvPr/>
        </p:nvSpPr>
        <p:spPr>
          <a:xfrm>
            <a:off x="8196057" y="8638460"/>
            <a:ext cx="104787" cy="142892"/>
          </a:xfrm>
          <a:custGeom>
            <a:avLst/>
            <a:gdLst>
              <a:gd name="connsiteX0" fmla="*/ 104105 w 104775"/>
              <a:gd name="connsiteY0" fmla="*/ 138303 h 142875"/>
              <a:gd name="connsiteX1" fmla="*/ 96676 w 104775"/>
              <a:gd name="connsiteY1" fmla="*/ 136303 h 142875"/>
              <a:gd name="connsiteX2" fmla="*/ 64481 w 104775"/>
              <a:gd name="connsiteY2" fmla="*/ 82486 h 142875"/>
              <a:gd name="connsiteX3" fmla="*/ 46765 w 104775"/>
              <a:gd name="connsiteY3" fmla="*/ 50863 h 142875"/>
              <a:gd name="connsiteX4" fmla="*/ 17713 w 104775"/>
              <a:gd name="connsiteY4" fmla="*/ 19050 h 142875"/>
              <a:gd name="connsiteX5" fmla="*/ 13713 w 104775"/>
              <a:gd name="connsiteY5" fmla="*/ 7144 h 142875"/>
              <a:gd name="connsiteX6" fmla="*/ 7331 w 104775"/>
              <a:gd name="connsiteY6" fmla="*/ 22765 h 142875"/>
              <a:gd name="connsiteX7" fmla="*/ 39240 w 104775"/>
              <a:gd name="connsiteY7" fmla="*/ 57721 h 142875"/>
              <a:gd name="connsiteX8" fmla="*/ 54575 w 104775"/>
              <a:gd name="connsiteY8" fmla="*/ 85058 h 142875"/>
              <a:gd name="connsiteX9" fmla="*/ 104105 w 104775"/>
              <a:gd name="connsiteY9" fmla="*/ 13830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 h="142875">
                <a:moveTo>
                  <a:pt x="104105" y="138303"/>
                </a:moveTo>
                <a:cubicBezTo>
                  <a:pt x="100676" y="137732"/>
                  <a:pt x="97914" y="136970"/>
                  <a:pt x="96676" y="136303"/>
                </a:cubicBezTo>
                <a:cubicBezTo>
                  <a:pt x="88389" y="131636"/>
                  <a:pt x="74482" y="118586"/>
                  <a:pt x="64481" y="82486"/>
                </a:cubicBezTo>
                <a:cubicBezTo>
                  <a:pt x="61242" y="70866"/>
                  <a:pt x="55147" y="60007"/>
                  <a:pt x="46765" y="50863"/>
                </a:cubicBezTo>
                <a:lnTo>
                  <a:pt x="17713" y="19050"/>
                </a:lnTo>
                <a:cubicBezTo>
                  <a:pt x="15713" y="14764"/>
                  <a:pt x="14570" y="10859"/>
                  <a:pt x="13713" y="7144"/>
                </a:cubicBezTo>
                <a:cubicBezTo>
                  <a:pt x="9141" y="12382"/>
                  <a:pt x="6379" y="17812"/>
                  <a:pt x="7331" y="22765"/>
                </a:cubicBezTo>
                <a:lnTo>
                  <a:pt x="39240" y="57721"/>
                </a:lnTo>
                <a:cubicBezTo>
                  <a:pt x="46383" y="65532"/>
                  <a:pt x="51717" y="74866"/>
                  <a:pt x="54575" y="85058"/>
                </a:cubicBezTo>
                <a:cubicBezTo>
                  <a:pt x="67815" y="132683"/>
                  <a:pt x="89723" y="143351"/>
                  <a:pt x="104105" y="138303"/>
                </a:cubicBezTo>
                <a:close/>
              </a:path>
            </a:pathLst>
          </a:custGeom>
          <a:solidFill>
            <a:srgbClr val="E8A306"/>
          </a:solidFill>
          <a:ln w="9525"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71552B49-1781-4168-910C-BF34E7ACAB9B}"/>
              </a:ext>
            </a:extLst>
          </p:cNvPr>
          <p:cNvSpPr/>
          <p:nvPr/>
        </p:nvSpPr>
        <p:spPr>
          <a:xfrm>
            <a:off x="8244541" y="8273801"/>
            <a:ext cx="85735" cy="171470"/>
          </a:xfrm>
          <a:custGeom>
            <a:avLst/>
            <a:gdLst>
              <a:gd name="connsiteX0" fmla="*/ 74771 w 85725"/>
              <a:gd name="connsiteY0" fmla="*/ 20574 h 171450"/>
              <a:gd name="connsiteX1" fmla="*/ 7144 w 85725"/>
              <a:gd name="connsiteY1" fmla="*/ 145923 h 171450"/>
              <a:gd name="connsiteX2" fmla="*/ 12573 w 85725"/>
              <a:gd name="connsiteY2" fmla="*/ 167450 h 171450"/>
              <a:gd name="connsiteX3" fmla="*/ 78771 w 85725"/>
              <a:gd name="connsiteY3" fmla="*/ 7525 h 171450"/>
              <a:gd name="connsiteX4" fmla="*/ 77628 w 85725"/>
              <a:gd name="connsiteY4" fmla="*/ 7144 h 171450"/>
              <a:gd name="connsiteX5" fmla="*/ 74771 w 85725"/>
              <a:gd name="connsiteY5" fmla="*/ 2057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71450">
                <a:moveTo>
                  <a:pt x="74771" y="20574"/>
                </a:moveTo>
                <a:cubicBezTo>
                  <a:pt x="60007" y="56102"/>
                  <a:pt x="46863" y="55150"/>
                  <a:pt x="7144" y="145923"/>
                </a:cubicBezTo>
                <a:cubicBezTo>
                  <a:pt x="11525" y="158020"/>
                  <a:pt x="12573" y="167450"/>
                  <a:pt x="12573" y="167450"/>
                </a:cubicBezTo>
                <a:cubicBezTo>
                  <a:pt x="17431" y="142018"/>
                  <a:pt x="80296" y="42006"/>
                  <a:pt x="78771" y="7525"/>
                </a:cubicBezTo>
                <a:lnTo>
                  <a:pt x="77628" y="7144"/>
                </a:lnTo>
                <a:cubicBezTo>
                  <a:pt x="76771" y="11621"/>
                  <a:pt x="76581" y="16097"/>
                  <a:pt x="74771" y="20574"/>
                </a:cubicBezTo>
                <a:close/>
              </a:path>
            </a:pathLst>
          </a:custGeom>
          <a:solidFill>
            <a:srgbClr val="0A5E77">
              <a:alpha val="20000"/>
            </a:srgbClr>
          </a:solidFill>
          <a:ln w="9525"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3E8C7666-9AF4-46C4-B23E-FA355936F84F}"/>
              </a:ext>
            </a:extLst>
          </p:cNvPr>
          <p:cNvSpPr/>
          <p:nvPr/>
        </p:nvSpPr>
        <p:spPr>
          <a:xfrm>
            <a:off x="8209962" y="8462323"/>
            <a:ext cx="28578" cy="47631"/>
          </a:xfrm>
          <a:custGeom>
            <a:avLst/>
            <a:gdLst>
              <a:gd name="connsiteX0" fmla="*/ 7144 w 28575"/>
              <a:gd name="connsiteY0" fmla="*/ 40671 h 47625"/>
              <a:gd name="connsiteX1" fmla="*/ 19526 w 28575"/>
              <a:gd name="connsiteY1" fmla="*/ 20860 h 47625"/>
              <a:gd name="connsiteX2" fmla="*/ 21431 w 28575"/>
              <a:gd name="connsiteY2" fmla="*/ 7144 h 47625"/>
              <a:gd name="connsiteX3" fmla="*/ 7144 w 28575"/>
              <a:gd name="connsiteY3" fmla="*/ 40671 h 47625"/>
            </a:gdLst>
            <a:ahLst/>
            <a:cxnLst>
              <a:cxn ang="0">
                <a:pos x="connsiteX0" y="connsiteY0"/>
              </a:cxn>
              <a:cxn ang="0">
                <a:pos x="connsiteX1" y="connsiteY1"/>
              </a:cxn>
              <a:cxn ang="0">
                <a:pos x="connsiteX2" y="connsiteY2"/>
              </a:cxn>
              <a:cxn ang="0">
                <a:pos x="connsiteX3" y="connsiteY3"/>
              </a:cxn>
            </a:cxnLst>
            <a:rect l="l" t="t" r="r" b="b"/>
            <a:pathLst>
              <a:path w="28575" h="47625">
                <a:moveTo>
                  <a:pt x="7144" y="40671"/>
                </a:moveTo>
                <a:lnTo>
                  <a:pt x="19526" y="20860"/>
                </a:lnTo>
                <a:cubicBezTo>
                  <a:pt x="20384" y="14573"/>
                  <a:pt x="21050" y="9810"/>
                  <a:pt x="21431" y="7144"/>
                </a:cubicBezTo>
                <a:cubicBezTo>
                  <a:pt x="18859" y="15430"/>
                  <a:pt x="13907" y="29337"/>
                  <a:pt x="7144" y="40671"/>
                </a:cubicBezTo>
                <a:close/>
              </a:path>
            </a:pathLst>
          </a:custGeom>
          <a:solidFill>
            <a:srgbClr val="0A5E77"/>
          </a:solidFill>
          <a:ln w="9525"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4639CB83-DA01-4705-8A57-3AF56CF59B36}"/>
              </a:ext>
            </a:extLst>
          </p:cNvPr>
          <p:cNvSpPr/>
          <p:nvPr/>
        </p:nvSpPr>
        <p:spPr>
          <a:xfrm>
            <a:off x="8816774" y="7965727"/>
            <a:ext cx="200048" cy="295309"/>
          </a:xfrm>
          <a:custGeom>
            <a:avLst/>
            <a:gdLst>
              <a:gd name="connsiteX0" fmla="*/ 88106 w 200025"/>
              <a:gd name="connsiteY0" fmla="*/ 7144 h 295275"/>
              <a:gd name="connsiteX1" fmla="*/ 193262 w 200025"/>
              <a:gd name="connsiteY1" fmla="*/ 31528 h 295275"/>
              <a:gd name="connsiteX2" fmla="*/ 104775 w 200025"/>
              <a:gd name="connsiteY2" fmla="*/ 288417 h 295275"/>
              <a:gd name="connsiteX3" fmla="*/ 7144 w 200025"/>
              <a:gd name="connsiteY3" fmla="*/ 240602 h 295275"/>
            </a:gdLst>
            <a:ahLst/>
            <a:cxnLst>
              <a:cxn ang="0">
                <a:pos x="connsiteX0" y="connsiteY0"/>
              </a:cxn>
              <a:cxn ang="0">
                <a:pos x="connsiteX1" y="connsiteY1"/>
              </a:cxn>
              <a:cxn ang="0">
                <a:pos x="connsiteX2" y="connsiteY2"/>
              </a:cxn>
              <a:cxn ang="0">
                <a:pos x="connsiteX3" y="connsiteY3"/>
              </a:cxn>
            </a:cxnLst>
            <a:rect l="l" t="t" r="r" b="b"/>
            <a:pathLst>
              <a:path w="200025" h="295275">
                <a:moveTo>
                  <a:pt x="88106" y="7144"/>
                </a:moveTo>
                <a:lnTo>
                  <a:pt x="193262" y="31528"/>
                </a:lnTo>
                <a:lnTo>
                  <a:pt x="104775" y="288417"/>
                </a:lnTo>
                <a:lnTo>
                  <a:pt x="7144" y="240602"/>
                </a:lnTo>
                <a:close/>
              </a:path>
            </a:pathLst>
          </a:custGeom>
          <a:solidFill>
            <a:srgbClr val="F17D2C"/>
          </a:solidFill>
          <a:ln w="9525"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4E6CF13F-850E-45EB-90B5-C05D8C4F278E}"/>
              </a:ext>
            </a:extLst>
          </p:cNvPr>
          <p:cNvSpPr/>
          <p:nvPr/>
        </p:nvSpPr>
        <p:spPr>
          <a:xfrm>
            <a:off x="8839161" y="7994686"/>
            <a:ext cx="152418" cy="219100"/>
          </a:xfrm>
          <a:custGeom>
            <a:avLst/>
            <a:gdLst>
              <a:gd name="connsiteX0" fmla="*/ 68675 w 152400"/>
              <a:gd name="connsiteY0" fmla="*/ 7144 h 219075"/>
              <a:gd name="connsiteX1" fmla="*/ 148495 w 152400"/>
              <a:gd name="connsiteY1" fmla="*/ 25718 h 219075"/>
              <a:gd name="connsiteX2" fmla="*/ 81249 w 152400"/>
              <a:gd name="connsiteY2" fmla="*/ 220599 h 219075"/>
              <a:gd name="connsiteX3" fmla="*/ 7144 w 152400"/>
              <a:gd name="connsiteY3" fmla="*/ 184309 h 219075"/>
            </a:gdLst>
            <a:ahLst/>
            <a:cxnLst>
              <a:cxn ang="0">
                <a:pos x="connsiteX0" y="connsiteY0"/>
              </a:cxn>
              <a:cxn ang="0">
                <a:pos x="connsiteX1" y="connsiteY1"/>
              </a:cxn>
              <a:cxn ang="0">
                <a:pos x="connsiteX2" y="connsiteY2"/>
              </a:cxn>
              <a:cxn ang="0">
                <a:pos x="connsiteX3" y="connsiteY3"/>
              </a:cxn>
            </a:cxnLst>
            <a:rect l="l" t="t" r="r" b="b"/>
            <a:pathLst>
              <a:path w="152400" h="219075">
                <a:moveTo>
                  <a:pt x="68675" y="7144"/>
                </a:moveTo>
                <a:lnTo>
                  <a:pt x="148495" y="25718"/>
                </a:lnTo>
                <a:lnTo>
                  <a:pt x="81249" y="220599"/>
                </a:lnTo>
                <a:lnTo>
                  <a:pt x="7144" y="184309"/>
                </a:lnTo>
                <a:close/>
              </a:path>
            </a:pathLst>
          </a:custGeom>
          <a:solidFill>
            <a:srgbClr val="FAF4E8"/>
          </a:solidFill>
          <a:ln w="9525"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6C78B5A9-82B3-459A-B66B-537DC5A481D3}"/>
              </a:ext>
            </a:extLst>
          </p:cNvPr>
          <p:cNvSpPr/>
          <p:nvPr/>
        </p:nvSpPr>
        <p:spPr>
          <a:xfrm>
            <a:off x="8913941" y="7984684"/>
            <a:ext cx="66683" cy="38104"/>
          </a:xfrm>
          <a:custGeom>
            <a:avLst/>
            <a:gdLst>
              <a:gd name="connsiteX0" fmla="*/ 61818 w 66675"/>
              <a:gd name="connsiteY0" fmla="*/ 18859 h 38100"/>
              <a:gd name="connsiteX1" fmla="*/ 58960 w 66675"/>
              <a:gd name="connsiteY1" fmla="*/ 39910 h 38100"/>
              <a:gd name="connsiteX2" fmla="*/ 7144 w 66675"/>
              <a:gd name="connsiteY2" fmla="*/ 27146 h 38100"/>
              <a:gd name="connsiteX3" fmla="*/ 14764 w 66675"/>
              <a:gd name="connsiteY3" fmla="*/ 7144 h 38100"/>
            </a:gdLst>
            <a:ahLst/>
            <a:cxnLst>
              <a:cxn ang="0">
                <a:pos x="connsiteX0" y="connsiteY0"/>
              </a:cxn>
              <a:cxn ang="0">
                <a:pos x="connsiteX1" y="connsiteY1"/>
              </a:cxn>
              <a:cxn ang="0">
                <a:pos x="connsiteX2" y="connsiteY2"/>
              </a:cxn>
              <a:cxn ang="0">
                <a:pos x="connsiteX3" y="connsiteY3"/>
              </a:cxn>
            </a:cxnLst>
            <a:rect l="l" t="t" r="r" b="b"/>
            <a:pathLst>
              <a:path w="66675" h="38100">
                <a:moveTo>
                  <a:pt x="61818" y="18859"/>
                </a:moveTo>
                <a:lnTo>
                  <a:pt x="58960" y="39910"/>
                </a:lnTo>
                <a:lnTo>
                  <a:pt x="7144" y="27146"/>
                </a:lnTo>
                <a:lnTo>
                  <a:pt x="14764" y="7144"/>
                </a:lnTo>
                <a:close/>
              </a:path>
            </a:pathLst>
          </a:custGeom>
          <a:solidFill>
            <a:srgbClr val="4F4533"/>
          </a:solidFill>
          <a:ln w="9525"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D9532D46-1220-4363-B2A8-3BC9992FE249}"/>
              </a:ext>
            </a:extLst>
          </p:cNvPr>
          <p:cNvSpPr/>
          <p:nvPr/>
        </p:nvSpPr>
        <p:spPr>
          <a:xfrm>
            <a:off x="8895746" y="8020979"/>
            <a:ext cx="85735" cy="28578"/>
          </a:xfrm>
          <a:custGeom>
            <a:avLst/>
            <a:gdLst>
              <a:gd name="connsiteX0" fmla="*/ 79057 w 85725"/>
              <a:gd name="connsiteY0" fmla="*/ 26003 h 28575"/>
              <a:gd name="connsiteX1" fmla="*/ 77343 w 85725"/>
              <a:gd name="connsiteY1" fmla="*/ 29337 h 28575"/>
              <a:gd name="connsiteX2" fmla="*/ 7144 w 85725"/>
              <a:gd name="connsiteY2" fmla="*/ 10859 h 28575"/>
              <a:gd name="connsiteX3" fmla="*/ 7715 w 85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5725" h="28575">
                <a:moveTo>
                  <a:pt x="79057" y="26003"/>
                </a:moveTo>
                <a:lnTo>
                  <a:pt x="77343" y="29337"/>
                </a:lnTo>
                <a:lnTo>
                  <a:pt x="7144" y="10859"/>
                </a:lnTo>
                <a:lnTo>
                  <a:pt x="7715" y="7144"/>
                </a:lnTo>
                <a:close/>
              </a:path>
            </a:pathLst>
          </a:custGeom>
          <a:solidFill>
            <a:srgbClr val="90694C"/>
          </a:solidFill>
          <a:ln w="9525"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63527E30-777F-40C6-8629-16DCB7AD8A83}"/>
              </a:ext>
            </a:extLst>
          </p:cNvPr>
          <p:cNvSpPr/>
          <p:nvPr/>
        </p:nvSpPr>
        <p:spPr>
          <a:xfrm>
            <a:off x="8891459" y="8032028"/>
            <a:ext cx="85735" cy="28578"/>
          </a:xfrm>
          <a:custGeom>
            <a:avLst/>
            <a:gdLst>
              <a:gd name="connsiteX0" fmla="*/ 78963 w 85725"/>
              <a:gd name="connsiteY0" fmla="*/ 26004 h 28575"/>
              <a:gd name="connsiteX1" fmla="*/ 77248 w 85725"/>
              <a:gd name="connsiteY1" fmla="*/ 29433 h 28575"/>
              <a:gd name="connsiteX2" fmla="*/ 7144 w 85725"/>
              <a:gd name="connsiteY2" fmla="*/ 10954 h 28575"/>
              <a:gd name="connsiteX3" fmla="*/ 7620 w 85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5725" h="28575">
                <a:moveTo>
                  <a:pt x="78963" y="26004"/>
                </a:moveTo>
                <a:lnTo>
                  <a:pt x="77248" y="29433"/>
                </a:lnTo>
                <a:lnTo>
                  <a:pt x="7144" y="10954"/>
                </a:lnTo>
                <a:lnTo>
                  <a:pt x="7620" y="7144"/>
                </a:lnTo>
                <a:close/>
              </a:path>
            </a:pathLst>
          </a:custGeom>
          <a:solidFill>
            <a:srgbClr val="90694C"/>
          </a:solidFill>
          <a:ln w="9525"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6FAB2830-790B-4B44-A6AD-73E8DD35CE36}"/>
              </a:ext>
            </a:extLst>
          </p:cNvPr>
          <p:cNvSpPr/>
          <p:nvPr/>
        </p:nvSpPr>
        <p:spPr>
          <a:xfrm>
            <a:off x="8885838" y="8043174"/>
            <a:ext cx="85735" cy="28578"/>
          </a:xfrm>
          <a:custGeom>
            <a:avLst/>
            <a:gdLst>
              <a:gd name="connsiteX0" fmla="*/ 79057 w 85725"/>
              <a:gd name="connsiteY0" fmla="*/ 26003 h 28575"/>
              <a:gd name="connsiteX1" fmla="*/ 77343 w 85725"/>
              <a:gd name="connsiteY1" fmla="*/ 29337 h 28575"/>
              <a:gd name="connsiteX2" fmla="*/ 7144 w 85725"/>
              <a:gd name="connsiteY2" fmla="*/ 10858 h 28575"/>
              <a:gd name="connsiteX3" fmla="*/ 7715 w 85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5725" h="28575">
                <a:moveTo>
                  <a:pt x="79057" y="26003"/>
                </a:moveTo>
                <a:lnTo>
                  <a:pt x="77343" y="29337"/>
                </a:lnTo>
                <a:lnTo>
                  <a:pt x="7144" y="10858"/>
                </a:lnTo>
                <a:lnTo>
                  <a:pt x="7715" y="7144"/>
                </a:lnTo>
                <a:close/>
              </a:path>
            </a:pathLst>
          </a:custGeom>
          <a:solidFill>
            <a:srgbClr val="90694C"/>
          </a:solidFill>
          <a:ln w="9525"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9ABD74C8-3EE2-4389-AFD2-6DD6CA304C35}"/>
              </a:ext>
            </a:extLst>
          </p:cNvPr>
          <p:cNvSpPr/>
          <p:nvPr/>
        </p:nvSpPr>
        <p:spPr>
          <a:xfrm>
            <a:off x="8880504" y="8054320"/>
            <a:ext cx="85735" cy="28578"/>
          </a:xfrm>
          <a:custGeom>
            <a:avLst/>
            <a:gdLst>
              <a:gd name="connsiteX0" fmla="*/ 79057 w 85725"/>
              <a:gd name="connsiteY0" fmla="*/ 26003 h 28575"/>
              <a:gd name="connsiteX1" fmla="*/ 77343 w 85725"/>
              <a:gd name="connsiteY1" fmla="*/ 29337 h 28575"/>
              <a:gd name="connsiteX2" fmla="*/ 7144 w 85725"/>
              <a:gd name="connsiteY2" fmla="*/ 10859 h 28575"/>
              <a:gd name="connsiteX3" fmla="*/ 7715 w 85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5725" h="28575">
                <a:moveTo>
                  <a:pt x="79057" y="26003"/>
                </a:moveTo>
                <a:lnTo>
                  <a:pt x="77343" y="29337"/>
                </a:lnTo>
                <a:lnTo>
                  <a:pt x="7144" y="10859"/>
                </a:lnTo>
                <a:lnTo>
                  <a:pt x="7715" y="7144"/>
                </a:lnTo>
                <a:close/>
              </a:path>
            </a:pathLst>
          </a:custGeom>
          <a:solidFill>
            <a:srgbClr val="90694C"/>
          </a:solidFill>
          <a:ln w="9525"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AC58BC01-9C0F-4A70-A4A3-48E13BE41E26}"/>
              </a:ext>
            </a:extLst>
          </p:cNvPr>
          <p:cNvSpPr/>
          <p:nvPr/>
        </p:nvSpPr>
        <p:spPr>
          <a:xfrm>
            <a:off x="8877932" y="8065370"/>
            <a:ext cx="85735" cy="28578"/>
          </a:xfrm>
          <a:custGeom>
            <a:avLst/>
            <a:gdLst>
              <a:gd name="connsiteX0" fmla="*/ 79057 w 85725"/>
              <a:gd name="connsiteY0" fmla="*/ 26004 h 28575"/>
              <a:gd name="connsiteX1" fmla="*/ 77343 w 85725"/>
              <a:gd name="connsiteY1" fmla="*/ 29433 h 28575"/>
              <a:gd name="connsiteX2" fmla="*/ 7144 w 85725"/>
              <a:gd name="connsiteY2" fmla="*/ 10954 h 28575"/>
              <a:gd name="connsiteX3" fmla="*/ 7715 w 85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5725" h="28575">
                <a:moveTo>
                  <a:pt x="79057" y="26004"/>
                </a:moveTo>
                <a:lnTo>
                  <a:pt x="77343" y="29433"/>
                </a:lnTo>
                <a:lnTo>
                  <a:pt x="7144" y="10954"/>
                </a:lnTo>
                <a:lnTo>
                  <a:pt x="7715" y="7144"/>
                </a:lnTo>
                <a:close/>
              </a:path>
            </a:pathLst>
          </a:custGeom>
          <a:solidFill>
            <a:srgbClr val="90694C"/>
          </a:solidFill>
          <a:ln w="9525"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FE4CA456-972D-4F63-9E11-FE325AE00E45}"/>
              </a:ext>
            </a:extLst>
          </p:cNvPr>
          <p:cNvSpPr/>
          <p:nvPr/>
        </p:nvSpPr>
        <p:spPr>
          <a:xfrm>
            <a:off x="8872883" y="8079278"/>
            <a:ext cx="85735" cy="28578"/>
          </a:xfrm>
          <a:custGeom>
            <a:avLst/>
            <a:gdLst>
              <a:gd name="connsiteX0" fmla="*/ 79058 w 85725"/>
              <a:gd name="connsiteY0" fmla="*/ 26003 h 28575"/>
              <a:gd name="connsiteX1" fmla="*/ 77344 w 85725"/>
              <a:gd name="connsiteY1" fmla="*/ 29337 h 28575"/>
              <a:gd name="connsiteX2" fmla="*/ 7144 w 85725"/>
              <a:gd name="connsiteY2" fmla="*/ 10859 h 28575"/>
              <a:gd name="connsiteX3" fmla="*/ 7620 w 85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5725" h="28575">
                <a:moveTo>
                  <a:pt x="79058" y="26003"/>
                </a:moveTo>
                <a:lnTo>
                  <a:pt x="77344" y="29337"/>
                </a:lnTo>
                <a:lnTo>
                  <a:pt x="7144" y="10859"/>
                </a:lnTo>
                <a:lnTo>
                  <a:pt x="7620" y="7144"/>
                </a:lnTo>
                <a:close/>
              </a:path>
            </a:pathLst>
          </a:custGeom>
          <a:solidFill>
            <a:srgbClr val="90694C"/>
          </a:solidFill>
          <a:ln w="9525"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97D46A91-5291-48C4-80CB-4205167E11F9}"/>
              </a:ext>
            </a:extLst>
          </p:cNvPr>
          <p:cNvSpPr/>
          <p:nvPr/>
        </p:nvSpPr>
        <p:spPr>
          <a:xfrm>
            <a:off x="8869358" y="8090329"/>
            <a:ext cx="85735" cy="28578"/>
          </a:xfrm>
          <a:custGeom>
            <a:avLst/>
            <a:gdLst>
              <a:gd name="connsiteX0" fmla="*/ 79058 w 85725"/>
              <a:gd name="connsiteY0" fmla="*/ 26003 h 28575"/>
              <a:gd name="connsiteX1" fmla="*/ 77343 w 85725"/>
              <a:gd name="connsiteY1" fmla="*/ 29432 h 28575"/>
              <a:gd name="connsiteX2" fmla="*/ 7144 w 85725"/>
              <a:gd name="connsiteY2" fmla="*/ 10858 h 28575"/>
              <a:gd name="connsiteX3" fmla="*/ 7715 w 85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5725" h="28575">
                <a:moveTo>
                  <a:pt x="79058" y="26003"/>
                </a:moveTo>
                <a:lnTo>
                  <a:pt x="77343" y="29432"/>
                </a:lnTo>
                <a:lnTo>
                  <a:pt x="7144" y="10858"/>
                </a:lnTo>
                <a:lnTo>
                  <a:pt x="7715" y="7144"/>
                </a:lnTo>
                <a:close/>
              </a:path>
            </a:pathLst>
          </a:custGeom>
          <a:solidFill>
            <a:srgbClr val="90694C"/>
          </a:solidFill>
          <a:ln w="9525"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53BE0D92-2352-42F3-AA01-1CDA2E5A97FD}"/>
              </a:ext>
            </a:extLst>
          </p:cNvPr>
          <p:cNvSpPr/>
          <p:nvPr/>
        </p:nvSpPr>
        <p:spPr>
          <a:xfrm>
            <a:off x="8910035" y="8125670"/>
            <a:ext cx="28578" cy="19052"/>
          </a:xfrm>
          <a:custGeom>
            <a:avLst/>
            <a:gdLst>
              <a:gd name="connsiteX0" fmla="*/ 30671 w 28575"/>
              <a:gd name="connsiteY0" fmla="*/ 12954 h 19050"/>
              <a:gd name="connsiteX1" fmla="*/ 28956 w 28575"/>
              <a:gd name="connsiteY1" fmla="*/ 16288 h 19050"/>
              <a:gd name="connsiteX2" fmla="*/ 7144 w 28575"/>
              <a:gd name="connsiteY2" fmla="*/ 10573 h 19050"/>
              <a:gd name="connsiteX3" fmla="*/ 8858 w 28575"/>
              <a:gd name="connsiteY3" fmla="*/ 7144 h 19050"/>
            </a:gdLst>
            <a:ahLst/>
            <a:cxnLst>
              <a:cxn ang="0">
                <a:pos x="connsiteX0" y="connsiteY0"/>
              </a:cxn>
              <a:cxn ang="0">
                <a:pos x="connsiteX1" y="connsiteY1"/>
              </a:cxn>
              <a:cxn ang="0">
                <a:pos x="connsiteX2" y="connsiteY2"/>
              </a:cxn>
              <a:cxn ang="0">
                <a:pos x="connsiteX3" y="connsiteY3"/>
              </a:cxn>
            </a:cxnLst>
            <a:rect l="l" t="t" r="r" b="b"/>
            <a:pathLst>
              <a:path w="28575" h="19050">
                <a:moveTo>
                  <a:pt x="30671" y="12954"/>
                </a:moveTo>
                <a:lnTo>
                  <a:pt x="28956" y="16288"/>
                </a:lnTo>
                <a:lnTo>
                  <a:pt x="7144" y="10573"/>
                </a:lnTo>
                <a:lnTo>
                  <a:pt x="8858" y="7144"/>
                </a:lnTo>
                <a:close/>
              </a:path>
            </a:pathLst>
          </a:custGeom>
          <a:solidFill>
            <a:srgbClr val="90694C"/>
          </a:solidFill>
          <a:ln w="9525"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10074981-0FB9-44A7-BD70-3CBE06AC38D9}"/>
              </a:ext>
            </a:extLst>
          </p:cNvPr>
          <p:cNvSpPr/>
          <p:nvPr/>
        </p:nvSpPr>
        <p:spPr>
          <a:xfrm>
            <a:off x="8853069" y="8217026"/>
            <a:ext cx="9526" cy="19052"/>
          </a:xfrm>
          <a:custGeom>
            <a:avLst/>
            <a:gdLst>
              <a:gd name="connsiteX0" fmla="*/ 11239 w 9525"/>
              <a:gd name="connsiteY0" fmla="*/ 9144 h 19050"/>
              <a:gd name="connsiteX1" fmla="*/ 7144 w 9525"/>
              <a:gd name="connsiteY1" fmla="*/ 7144 h 19050"/>
              <a:gd name="connsiteX2" fmla="*/ 8858 w 9525"/>
              <a:gd name="connsiteY2" fmla="*/ 15621 h 19050"/>
              <a:gd name="connsiteX3" fmla="*/ 11239 w 9525"/>
              <a:gd name="connsiteY3" fmla="*/ 9144 h 19050"/>
            </a:gdLst>
            <a:ahLst/>
            <a:cxnLst>
              <a:cxn ang="0">
                <a:pos x="connsiteX0" y="connsiteY0"/>
              </a:cxn>
              <a:cxn ang="0">
                <a:pos x="connsiteX1" y="connsiteY1"/>
              </a:cxn>
              <a:cxn ang="0">
                <a:pos x="connsiteX2" y="connsiteY2"/>
              </a:cxn>
              <a:cxn ang="0">
                <a:pos x="connsiteX3" y="connsiteY3"/>
              </a:cxn>
            </a:cxnLst>
            <a:rect l="l" t="t" r="r" b="b"/>
            <a:pathLst>
              <a:path w="9525" h="19050">
                <a:moveTo>
                  <a:pt x="11239" y="9144"/>
                </a:moveTo>
                <a:lnTo>
                  <a:pt x="7144" y="7144"/>
                </a:lnTo>
                <a:cubicBezTo>
                  <a:pt x="7905" y="9715"/>
                  <a:pt x="8572" y="12382"/>
                  <a:pt x="8858" y="15621"/>
                </a:cubicBezTo>
                <a:cubicBezTo>
                  <a:pt x="8954" y="15526"/>
                  <a:pt x="9810" y="12763"/>
                  <a:pt x="11239" y="9144"/>
                </a:cubicBezTo>
                <a:close/>
              </a:path>
            </a:pathLst>
          </a:custGeom>
          <a:solidFill>
            <a:srgbClr val="FBB703"/>
          </a:solidFill>
          <a:ln w="9525"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2155806E-B307-461B-978E-728F5F512BFF}"/>
              </a:ext>
            </a:extLst>
          </p:cNvPr>
          <p:cNvSpPr/>
          <p:nvPr/>
        </p:nvSpPr>
        <p:spPr>
          <a:xfrm>
            <a:off x="8833090" y="8199458"/>
            <a:ext cx="28578" cy="28578"/>
          </a:xfrm>
          <a:custGeom>
            <a:avLst/>
            <a:gdLst>
              <a:gd name="connsiteX0" fmla="*/ 7784 w 28575"/>
              <a:gd name="connsiteY0" fmla="*/ 15184 h 28575"/>
              <a:gd name="connsiteX1" fmla="*/ 27215 w 28575"/>
              <a:gd name="connsiteY1" fmla="*/ 24709 h 28575"/>
              <a:gd name="connsiteX2" fmla="*/ 7784 w 28575"/>
              <a:gd name="connsiteY2" fmla="*/ 15184 h 28575"/>
            </a:gdLst>
            <a:ahLst/>
            <a:cxnLst>
              <a:cxn ang="0">
                <a:pos x="connsiteX0" y="connsiteY0"/>
              </a:cxn>
              <a:cxn ang="0">
                <a:pos x="connsiteX1" y="connsiteY1"/>
              </a:cxn>
              <a:cxn ang="0">
                <a:pos x="connsiteX2" y="connsiteY2"/>
              </a:cxn>
            </a:cxnLst>
            <a:rect l="l" t="t" r="r" b="b"/>
            <a:pathLst>
              <a:path w="28575" h="28575">
                <a:moveTo>
                  <a:pt x="7784" y="15184"/>
                </a:moveTo>
                <a:lnTo>
                  <a:pt x="27215" y="24709"/>
                </a:lnTo>
                <a:cubicBezTo>
                  <a:pt x="21119" y="4325"/>
                  <a:pt x="3593" y="2420"/>
                  <a:pt x="7784" y="15184"/>
                </a:cubicBezTo>
                <a:close/>
              </a:path>
            </a:pathLst>
          </a:custGeom>
          <a:solidFill>
            <a:srgbClr val="FBB703"/>
          </a:solidFill>
          <a:ln w="9525"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9B92A6CC-933A-435B-B714-183FCBE91EF1}"/>
              </a:ext>
            </a:extLst>
          </p:cNvPr>
          <p:cNvSpPr/>
          <p:nvPr/>
        </p:nvSpPr>
        <p:spPr>
          <a:xfrm>
            <a:off x="8296840" y="8006975"/>
            <a:ext cx="171470" cy="171470"/>
          </a:xfrm>
          <a:custGeom>
            <a:avLst/>
            <a:gdLst>
              <a:gd name="connsiteX0" fmla="*/ 160973 w 171450"/>
              <a:gd name="connsiteY0" fmla="*/ 169735 h 171450"/>
              <a:gd name="connsiteX1" fmla="*/ 173069 w 171450"/>
              <a:gd name="connsiteY1" fmla="*/ 165450 h 171450"/>
              <a:gd name="connsiteX2" fmla="*/ 156305 w 171450"/>
              <a:gd name="connsiteY2" fmla="*/ 148590 h 171450"/>
              <a:gd name="connsiteX3" fmla="*/ 122587 w 171450"/>
              <a:gd name="connsiteY3" fmla="*/ 117729 h 171450"/>
              <a:gd name="connsiteX4" fmla="*/ 105442 w 171450"/>
              <a:gd name="connsiteY4" fmla="*/ 117825 h 171450"/>
              <a:gd name="connsiteX5" fmla="*/ 84582 w 171450"/>
              <a:gd name="connsiteY5" fmla="*/ 111729 h 171450"/>
              <a:gd name="connsiteX6" fmla="*/ 64389 w 171450"/>
              <a:gd name="connsiteY6" fmla="*/ 40482 h 171450"/>
              <a:gd name="connsiteX7" fmla="*/ 55721 w 171450"/>
              <a:gd name="connsiteY7" fmla="*/ 14002 h 171450"/>
              <a:gd name="connsiteX8" fmla="*/ 13621 w 171450"/>
              <a:gd name="connsiteY8" fmla="*/ 7144 h 171450"/>
              <a:gd name="connsiteX9" fmla="*/ 7144 w 171450"/>
              <a:gd name="connsiteY9" fmla="*/ 27147 h 171450"/>
              <a:gd name="connsiteX10" fmla="*/ 19335 w 171450"/>
              <a:gd name="connsiteY10" fmla="*/ 71152 h 171450"/>
              <a:gd name="connsiteX11" fmla="*/ 74771 w 171450"/>
              <a:gd name="connsiteY11" fmla="*/ 138398 h 171450"/>
              <a:gd name="connsiteX12" fmla="*/ 106585 w 171450"/>
              <a:gd name="connsiteY12" fmla="*/ 151067 h 171450"/>
              <a:gd name="connsiteX13" fmla="*/ 160973 w 171450"/>
              <a:gd name="connsiteY13" fmla="*/ 16973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450" h="171450">
                <a:moveTo>
                  <a:pt x="160973" y="169735"/>
                </a:moveTo>
                <a:cubicBezTo>
                  <a:pt x="160973" y="169735"/>
                  <a:pt x="177165" y="174498"/>
                  <a:pt x="173069" y="165450"/>
                </a:cubicBezTo>
                <a:cubicBezTo>
                  <a:pt x="168973" y="156401"/>
                  <a:pt x="156305" y="148590"/>
                  <a:pt x="156305" y="148590"/>
                </a:cubicBezTo>
                <a:lnTo>
                  <a:pt x="122587" y="117729"/>
                </a:lnTo>
                <a:lnTo>
                  <a:pt x="105442" y="117825"/>
                </a:lnTo>
                <a:lnTo>
                  <a:pt x="84582" y="111729"/>
                </a:lnTo>
                <a:cubicBezTo>
                  <a:pt x="84582" y="111729"/>
                  <a:pt x="63151" y="69914"/>
                  <a:pt x="64389" y="40482"/>
                </a:cubicBezTo>
                <a:cubicBezTo>
                  <a:pt x="60198" y="33528"/>
                  <a:pt x="57435" y="24384"/>
                  <a:pt x="55721" y="14002"/>
                </a:cubicBezTo>
                <a:cubicBezTo>
                  <a:pt x="40386" y="6954"/>
                  <a:pt x="13621" y="7144"/>
                  <a:pt x="13621" y="7144"/>
                </a:cubicBezTo>
                <a:cubicBezTo>
                  <a:pt x="11620" y="14002"/>
                  <a:pt x="9430" y="20670"/>
                  <a:pt x="7144" y="27147"/>
                </a:cubicBezTo>
                <a:cubicBezTo>
                  <a:pt x="14764" y="42482"/>
                  <a:pt x="20860" y="58579"/>
                  <a:pt x="19335" y="71152"/>
                </a:cubicBezTo>
                <a:cubicBezTo>
                  <a:pt x="15716" y="101156"/>
                  <a:pt x="39052" y="124682"/>
                  <a:pt x="74771" y="138398"/>
                </a:cubicBezTo>
                <a:cubicBezTo>
                  <a:pt x="81725" y="141066"/>
                  <a:pt x="94774" y="146400"/>
                  <a:pt x="106585" y="151067"/>
                </a:cubicBezTo>
                <a:cubicBezTo>
                  <a:pt x="113919" y="153924"/>
                  <a:pt x="156400" y="168307"/>
                  <a:pt x="160973" y="169735"/>
                </a:cubicBezTo>
                <a:close/>
              </a:path>
            </a:pathLst>
          </a:custGeom>
          <a:solidFill>
            <a:srgbClr val="131133">
              <a:alpha val="20000"/>
            </a:srgbClr>
          </a:solidFill>
          <a:ln w="9525"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65695668-F74E-4ACF-849F-0DBCD924C7FF}"/>
              </a:ext>
            </a:extLst>
          </p:cNvPr>
          <p:cNvSpPr/>
          <p:nvPr/>
        </p:nvSpPr>
        <p:spPr>
          <a:xfrm>
            <a:off x="8276914" y="7860039"/>
            <a:ext cx="209574" cy="295309"/>
          </a:xfrm>
          <a:custGeom>
            <a:avLst/>
            <a:gdLst>
              <a:gd name="connsiteX0" fmla="*/ 7351 w 209550"/>
              <a:gd name="connsiteY0" fmla="*/ 108437 h 295275"/>
              <a:gd name="connsiteX1" fmla="*/ 44117 w 209550"/>
              <a:gd name="connsiteY1" fmla="*/ 200639 h 295275"/>
              <a:gd name="connsiteX2" fmla="*/ 99553 w 209550"/>
              <a:gd name="connsiteY2" fmla="*/ 267886 h 295275"/>
              <a:gd name="connsiteX3" fmla="*/ 189755 w 209550"/>
              <a:gd name="connsiteY3" fmla="*/ 288650 h 295275"/>
              <a:gd name="connsiteX4" fmla="*/ 188230 w 209550"/>
              <a:gd name="connsiteY4" fmla="*/ 217023 h 295275"/>
              <a:gd name="connsiteX5" fmla="*/ 188421 w 209550"/>
              <a:gd name="connsiteY5" fmla="*/ 148156 h 295275"/>
              <a:gd name="connsiteX6" fmla="*/ 202899 w 209550"/>
              <a:gd name="connsiteY6" fmla="*/ 109962 h 295275"/>
              <a:gd name="connsiteX7" fmla="*/ 199470 w 209550"/>
              <a:gd name="connsiteY7" fmla="*/ 53192 h 295275"/>
              <a:gd name="connsiteX8" fmla="*/ 83551 w 209550"/>
              <a:gd name="connsiteY8" fmla="*/ 11473 h 295275"/>
              <a:gd name="connsiteX9" fmla="*/ 7351 w 209550"/>
              <a:gd name="connsiteY9" fmla="*/ 108437 h 295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550" h="295275">
                <a:moveTo>
                  <a:pt x="7351" y="108437"/>
                </a:moveTo>
                <a:cubicBezTo>
                  <a:pt x="8017" y="120344"/>
                  <a:pt x="47737" y="170636"/>
                  <a:pt x="44117" y="200639"/>
                </a:cubicBezTo>
                <a:cubicBezTo>
                  <a:pt x="40497" y="230643"/>
                  <a:pt x="63834" y="254170"/>
                  <a:pt x="99553" y="267886"/>
                </a:cubicBezTo>
                <a:cubicBezTo>
                  <a:pt x="135271" y="281602"/>
                  <a:pt x="182325" y="296271"/>
                  <a:pt x="189755" y="288650"/>
                </a:cubicBezTo>
                <a:cubicBezTo>
                  <a:pt x="197184" y="281030"/>
                  <a:pt x="184706" y="241978"/>
                  <a:pt x="188230" y="217023"/>
                </a:cubicBezTo>
                <a:cubicBezTo>
                  <a:pt x="191754" y="192162"/>
                  <a:pt x="199184" y="159491"/>
                  <a:pt x="188421" y="148156"/>
                </a:cubicBezTo>
                <a:cubicBezTo>
                  <a:pt x="177753" y="136822"/>
                  <a:pt x="196327" y="116629"/>
                  <a:pt x="202899" y="109962"/>
                </a:cubicBezTo>
                <a:cubicBezTo>
                  <a:pt x="209471" y="103389"/>
                  <a:pt x="209471" y="61574"/>
                  <a:pt x="199470" y="53192"/>
                </a:cubicBezTo>
                <a:cubicBezTo>
                  <a:pt x="189469" y="44810"/>
                  <a:pt x="106029" y="-8149"/>
                  <a:pt x="83551" y="11473"/>
                </a:cubicBezTo>
                <a:cubicBezTo>
                  <a:pt x="61072" y="31094"/>
                  <a:pt x="3255" y="40143"/>
                  <a:pt x="7351" y="108437"/>
                </a:cubicBezTo>
                <a:close/>
              </a:path>
            </a:pathLst>
          </a:custGeom>
          <a:solidFill>
            <a:srgbClr val="FCBE94"/>
          </a:solidFill>
          <a:ln w="9525"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F656C55F-651F-47AE-8EF8-D56BBA01132D}"/>
              </a:ext>
            </a:extLst>
          </p:cNvPr>
          <p:cNvSpPr/>
          <p:nvPr/>
        </p:nvSpPr>
        <p:spPr>
          <a:xfrm>
            <a:off x="8372096" y="7933540"/>
            <a:ext cx="57157" cy="19052"/>
          </a:xfrm>
          <a:custGeom>
            <a:avLst/>
            <a:gdLst>
              <a:gd name="connsiteX0" fmla="*/ 7144 w 57150"/>
              <a:gd name="connsiteY0" fmla="*/ 16848 h 19050"/>
              <a:gd name="connsiteX1" fmla="*/ 31337 w 57150"/>
              <a:gd name="connsiteY1" fmla="*/ 7323 h 19050"/>
              <a:gd name="connsiteX2" fmla="*/ 44862 w 57150"/>
              <a:gd name="connsiteY2" fmla="*/ 8847 h 19050"/>
              <a:gd name="connsiteX3" fmla="*/ 54769 w 57150"/>
              <a:gd name="connsiteY3" fmla="*/ 18372 h 19050"/>
              <a:gd name="connsiteX4" fmla="*/ 54197 w 57150"/>
              <a:gd name="connsiteY4" fmla="*/ 19229 h 19050"/>
              <a:gd name="connsiteX5" fmla="*/ 41624 w 57150"/>
              <a:gd name="connsiteY5" fmla="*/ 18467 h 19050"/>
              <a:gd name="connsiteX6" fmla="*/ 30861 w 57150"/>
              <a:gd name="connsiteY6" fmla="*/ 15419 h 19050"/>
              <a:gd name="connsiteX7" fmla="*/ 7620 w 57150"/>
              <a:gd name="connsiteY7" fmla="*/ 17705 h 19050"/>
              <a:gd name="connsiteX8" fmla="*/ 7144 w 57150"/>
              <a:gd name="connsiteY8" fmla="*/ 16848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50" h="19050">
                <a:moveTo>
                  <a:pt x="7144" y="16848"/>
                </a:moveTo>
                <a:cubicBezTo>
                  <a:pt x="13525" y="11133"/>
                  <a:pt x="22288" y="7704"/>
                  <a:pt x="31337" y="7323"/>
                </a:cubicBezTo>
                <a:cubicBezTo>
                  <a:pt x="35814" y="7132"/>
                  <a:pt x="40671" y="6656"/>
                  <a:pt x="44862" y="8847"/>
                </a:cubicBezTo>
                <a:cubicBezTo>
                  <a:pt x="48958" y="10942"/>
                  <a:pt x="52673" y="13895"/>
                  <a:pt x="54769" y="18372"/>
                </a:cubicBezTo>
                <a:lnTo>
                  <a:pt x="54197" y="19229"/>
                </a:lnTo>
                <a:cubicBezTo>
                  <a:pt x="49244" y="19610"/>
                  <a:pt x="45434" y="19039"/>
                  <a:pt x="41624" y="18467"/>
                </a:cubicBezTo>
                <a:cubicBezTo>
                  <a:pt x="37909" y="18086"/>
                  <a:pt x="34671" y="16086"/>
                  <a:pt x="30861" y="15419"/>
                </a:cubicBezTo>
                <a:cubicBezTo>
                  <a:pt x="23431" y="14181"/>
                  <a:pt x="15335" y="14657"/>
                  <a:pt x="7620" y="17705"/>
                </a:cubicBezTo>
                <a:lnTo>
                  <a:pt x="7144" y="16848"/>
                </a:lnTo>
                <a:close/>
              </a:path>
            </a:pathLst>
          </a:custGeom>
          <a:solidFill>
            <a:srgbClr val="131133"/>
          </a:solidFill>
          <a:ln w="9525"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A67CFE4A-2CCE-4BB6-BA29-5BC4D8F86C0C}"/>
              </a:ext>
            </a:extLst>
          </p:cNvPr>
          <p:cNvSpPr/>
          <p:nvPr/>
        </p:nvSpPr>
        <p:spPr>
          <a:xfrm>
            <a:off x="8441637" y="7940100"/>
            <a:ext cx="38104" cy="28578"/>
          </a:xfrm>
          <a:custGeom>
            <a:avLst/>
            <a:gdLst>
              <a:gd name="connsiteX0" fmla="*/ 34290 w 38100"/>
              <a:gd name="connsiteY0" fmla="*/ 27909 h 28575"/>
              <a:gd name="connsiteX1" fmla="*/ 21050 w 38100"/>
              <a:gd name="connsiteY1" fmla="*/ 20670 h 28575"/>
              <a:gd name="connsiteX2" fmla="*/ 7429 w 38100"/>
              <a:gd name="connsiteY2" fmla="*/ 13907 h 28575"/>
              <a:gd name="connsiteX3" fmla="*/ 7144 w 38100"/>
              <a:gd name="connsiteY3" fmla="*/ 12670 h 28575"/>
              <a:gd name="connsiteX4" fmla="*/ 25908 w 38100"/>
              <a:gd name="connsiteY4" fmla="*/ 11621 h 28575"/>
              <a:gd name="connsiteX5" fmla="*/ 35528 w 38100"/>
              <a:gd name="connsiteY5" fmla="*/ 27814 h 28575"/>
              <a:gd name="connsiteX6" fmla="*/ 34290 w 38100"/>
              <a:gd name="connsiteY6" fmla="*/ 27909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100" h="28575">
                <a:moveTo>
                  <a:pt x="34290" y="27909"/>
                </a:moveTo>
                <a:cubicBezTo>
                  <a:pt x="31052" y="24004"/>
                  <a:pt x="25527" y="21909"/>
                  <a:pt x="21050" y="20670"/>
                </a:cubicBezTo>
                <a:cubicBezTo>
                  <a:pt x="15430" y="20766"/>
                  <a:pt x="13621" y="19813"/>
                  <a:pt x="7429" y="13907"/>
                </a:cubicBezTo>
                <a:lnTo>
                  <a:pt x="7144" y="12670"/>
                </a:lnTo>
                <a:cubicBezTo>
                  <a:pt x="12002" y="4764"/>
                  <a:pt x="21621" y="6192"/>
                  <a:pt x="25908" y="11621"/>
                </a:cubicBezTo>
                <a:cubicBezTo>
                  <a:pt x="30861" y="15812"/>
                  <a:pt x="35337" y="20956"/>
                  <a:pt x="35528" y="27814"/>
                </a:cubicBezTo>
                <a:lnTo>
                  <a:pt x="34290" y="27909"/>
                </a:lnTo>
                <a:close/>
              </a:path>
            </a:pathLst>
          </a:custGeom>
          <a:solidFill>
            <a:srgbClr val="131133"/>
          </a:solidFill>
          <a:ln w="9525"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269BC9EB-8735-42BF-A6B8-875759D864F0}"/>
              </a:ext>
            </a:extLst>
          </p:cNvPr>
          <p:cNvSpPr/>
          <p:nvPr/>
        </p:nvSpPr>
        <p:spPr>
          <a:xfrm>
            <a:off x="8394612" y="7965544"/>
            <a:ext cx="19052" cy="28578"/>
          </a:xfrm>
          <a:custGeom>
            <a:avLst/>
            <a:gdLst>
              <a:gd name="connsiteX0" fmla="*/ 19302 w 19050"/>
              <a:gd name="connsiteY0" fmla="*/ 17328 h 28575"/>
              <a:gd name="connsiteX1" fmla="*/ 11015 w 19050"/>
              <a:gd name="connsiteY1" fmla="*/ 23805 h 28575"/>
              <a:gd name="connsiteX2" fmla="*/ 7681 w 19050"/>
              <a:gd name="connsiteY2" fmla="*/ 13804 h 28575"/>
              <a:gd name="connsiteX3" fmla="*/ 15968 w 19050"/>
              <a:gd name="connsiteY3" fmla="*/ 7327 h 28575"/>
              <a:gd name="connsiteX4" fmla="*/ 19302 w 19050"/>
              <a:gd name="connsiteY4" fmla="*/ 17328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28575">
                <a:moveTo>
                  <a:pt x="19302" y="17328"/>
                </a:moveTo>
                <a:cubicBezTo>
                  <a:pt x="17969" y="21900"/>
                  <a:pt x="14158" y="24758"/>
                  <a:pt x="11015" y="23805"/>
                </a:cubicBezTo>
                <a:cubicBezTo>
                  <a:pt x="7777" y="22853"/>
                  <a:pt x="6252" y="18376"/>
                  <a:pt x="7681" y="13804"/>
                </a:cubicBezTo>
                <a:cubicBezTo>
                  <a:pt x="9015" y="9232"/>
                  <a:pt x="12825" y="6374"/>
                  <a:pt x="15968" y="7327"/>
                </a:cubicBezTo>
                <a:cubicBezTo>
                  <a:pt x="19206" y="8279"/>
                  <a:pt x="20731" y="12756"/>
                  <a:pt x="19302" y="17328"/>
                </a:cubicBezTo>
                <a:close/>
              </a:path>
            </a:pathLst>
          </a:custGeom>
          <a:solidFill>
            <a:srgbClr val="131133"/>
          </a:solidFill>
          <a:ln w="9525"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01A88536-E4C7-4B82-BEE1-08B4D87AA5E3}"/>
              </a:ext>
            </a:extLst>
          </p:cNvPr>
          <p:cNvSpPr/>
          <p:nvPr/>
        </p:nvSpPr>
        <p:spPr>
          <a:xfrm>
            <a:off x="8438179" y="7971965"/>
            <a:ext cx="19052" cy="28578"/>
          </a:xfrm>
          <a:custGeom>
            <a:avLst/>
            <a:gdLst>
              <a:gd name="connsiteX0" fmla="*/ 17840 w 19050"/>
              <a:gd name="connsiteY0" fmla="*/ 16813 h 28575"/>
              <a:gd name="connsiteX1" fmla="*/ 10030 w 19050"/>
              <a:gd name="connsiteY1" fmla="*/ 22433 h 28575"/>
              <a:gd name="connsiteX2" fmla="*/ 7934 w 19050"/>
              <a:gd name="connsiteY2" fmla="*/ 13003 h 28575"/>
              <a:gd name="connsiteX3" fmla="*/ 15745 w 19050"/>
              <a:gd name="connsiteY3" fmla="*/ 7384 h 28575"/>
              <a:gd name="connsiteX4" fmla="*/ 17840 w 19050"/>
              <a:gd name="connsiteY4" fmla="*/ 16813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28575">
                <a:moveTo>
                  <a:pt x="17840" y="16813"/>
                </a:moveTo>
                <a:cubicBezTo>
                  <a:pt x="16221" y="21004"/>
                  <a:pt x="12792" y="23481"/>
                  <a:pt x="10030" y="22433"/>
                </a:cubicBezTo>
                <a:cubicBezTo>
                  <a:pt x="7267" y="21385"/>
                  <a:pt x="6315" y="17194"/>
                  <a:pt x="7934" y="13003"/>
                </a:cubicBezTo>
                <a:cubicBezTo>
                  <a:pt x="9554" y="8813"/>
                  <a:pt x="12982" y="6336"/>
                  <a:pt x="15745" y="7384"/>
                </a:cubicBezTo>
                <a:cubicBezTo>
                  <a:pt x="18507" y="8431"/>
                  <a:pt x="19459" y="12718"/>
                  <a:pt x="17840" y="16813"/>
                </a:cubicBezTo>
                <a:close/>
              </a:path>
            </a:pathLst>
          </a:custGeom>
          <a:solidFill>
            <a:srgbClr val="131133"/>
          </a:solidFill>
          <a:ln w="9525"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FE2BDF65-1620-408A-9F96-65DD4A6D21AC}"/>
              </a:ext>
            </a:extLst>
          </p:cNvPr>
          <p:cNvSpPr/>
          <p:nvPr/>
        </p:nvSpPr>
        <p:spPr>
          <a:xfrm>
            <a:off x="8419536" y="7967823"/>
            <a:ext cx="38104" cy="66683"/>
          </a:xfrm>
          <a:custGeom>
            <a:avLst/>
            <a:gdLst>
              <a:gd name="connsiteX0" fmla="*/ 12573 w 38100"/>
              <a:gd name="connsiteY0" fmla="*/ 7144 h 66675"/>
              <a:gd name="connsiteX1" fmla="*/ 29813 w 38100"/>
              <a:gd name="connsiteY1" fmla="*/ 40005 h 66675"/>
              <a:gd name="connsiteX2" fmla="*/ 33909 w 38100"/>
              <a:gd name="connsiteY2" fmla="*/ 48768 h 66675"/>
              <a:gd name="connsiteX3" fmla="*/ 32480 w 38100"/>
              <a:gd name="connsiteY3" fmla="*/ 56674 h 66675"/>
              <a:gd name="connsiteX4" fmla="*/ 26479 w 38100"/>
              <a:gd name="connsiteY4" fmla="*/ 59817 h 66675"/>
              <a:gd name="connsiteX5" fmla="*/ 7144 w 38100"/>
              <a:gd name="connsiteY5" fmla="*/ 56293 h 66675"/>
              <a:gd name="connsiteX6" fmla="*/ 7239 w 38100"/>
              <a:gd name="connsiteY6" fmla="*/ 55531 h 66675"/>
              <a:gd name="connsiteX7" fmla="*/ 24479 w 38100"/>
              <a:gd name="connsiteY7" fmla="*/ 52388 h 66675"/>
              <a:gd name="connsiteX8" fmla="*/ 26575 w 38100"/>
              <a:gd name="connsiteY8" fmla="*/ 51340 h 66675"/>
              <a:gd name="connsiteX9" fmla="*/ 26575 w 38100"/>
              <a:gd name="connsiteY9" fmla="*/ 50578 h 66675"/>
              <a:gd name="connsiteX10" fmla="*/ 24193 w 38100"/>
              <a:gd name="connsiteY10" fmla="*/ 42196 h 66675"/>
              <a:gd name="connsiteX11" fmla="*/ 18097 w 38100"/>
              <a:gd name="connsiteY11" fmla="*/ 24861 h 66675"/>
              <a:gd name="connsiteX12" fmla="*/ 12002 w 38100"/>
              <a:gd name="connsiteY12" fmla="*/ 7525 h 66675"/>
              <a:gd name="connsiteX13" fmla="*/ 12573 w 38100"/>
              <a:gd name="connsiteY13"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 h="66675">
                <a:moveTo>
                  <a:pt x="12573" y="7144"/>
                </a:moveTo>
                <a:cubicBezTo>
                  <a:pt x="18955" y="17907"/>
                  <a:pt x="24479" y="28861"/>
                  <a:pt x="29813" y="40005"/>
                </a:cubicBezTo>
                <a:cubicBezTo>
                  <a:pt x="31242" y="42958"/>
                  <a:pt x="32575" y="45244"/>
                  <a:pt x="33909" y="48768"/>
                </a:cubicBezTo>
                <a:cubicBezTo>
                  <a:pt x="34671" y="50768"/>
                  <a:pt x="34576" y="54388"/>
                  <a:pt x="32480" y="56674"/>
                </a:cubicBezTo>
                <a:cubicBezTo>
                  <a:pt x="30480" y="58579"/>
                  <a:pt x="28289" y="59436"/>
                  <a:pt x="26479" y="59817"/>
                </a:cubicBezTo>
                <a:cubicBezTo>
                  <a:pt x="19145" y="60865"/>
                  <a:pt x="12954" y="59246"/>
                  <a:pt x="7144" y="56293"/>
                </a:cubicBezTo>
                <a:lnTo>
                  <a:pt x="7239" y="55531"/>
                </a:lnTo>
                <a:cubicBezTo>
                  <a:pt x="13430" y="54388"/>
                  <a:pt x="19812" y="54007"/>
                  <a:pt x="24479" y="52388"/>
                </a:cubicBezTo>
                <a:cubicBezTo>
                  <a:pt x="25718" y="52102"/>
                  <a:pt x="26289" y="51531"/>
                  <a:pt x="26575" y="51340"/>
                </a:cubicBezTo>
                <a:cubicBezTo>
                  <a:pt x="26384" y="51245"/>
                  <a:pt x="26861" y="51531"/>
                  <a:pt x="26575" y="50578"/>
                </a:cubicBezTo>
                <a:cubicBezTo>
                  <a:pt x="26194" y="48292"/>
                  <a:pt x="24955" y="44958"/>
                  <a:pt x="24193" y="42196"/>
                </a:cubicBezTo>
                <a:lnTo>
                  <a:pt x="18097" y="24861"/>
                </a:lnTo>
                <a:cubicBezTo>
                  <a:pt x="16097" y="19050"/>
                  <a:pt x="14192" y="13145"/>
                  <a:pt x="12002" y="7525"/>
                </a:cubicBezTo>
                <a:lnTo>
                  <a:pt x="12573" y="7144"/>
                </a:lnTo>
                <a:close/>
              </a:path>
            </a:pathLst>
          </a:custGeom>
          <a:solidFill>
            <a:srgbClr val="C18761"/>
          </a:solidFill>
          <a:ln w="9525"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1FCAFE7B-D8F7-4326-AC9A-6FFD6F7BC94B}"/>
              </a:ext>
            </a:extLst>
          </p:cNvPr>
          <p:cNvSpPr/>
          <p:nvPr/>
        </p:nvSpPr>
        <p:spPr>
          <a:xfrm>
            <a:off x="8415345" y="8038971"/>
            <a:ext cx="47631" cy="28578"/>
          </a:xfrm>
          <a:custGeom>
            <a:avLst/>
            <a:gdLst>
              <a:gd name="connsiteX0" fmla="*/ 7144 w 47625"/>
              <a:gd name="connsiteY0" fmla="*/ 7155 h 28575"/>
              <a:gd name="connsiteX1" fmla="*/ 42958 w 47625"/>
              <a:gd name="connsiteY1" fmla="*/ 13823 h 28575"/>
              <a:gd name="connsiteX2" fmla="*/ 32766 w 47625"/>
              <a:gd name="connsiteY2" fmla="*/ 30396 h 28575"/>
              <a:gd name="connsiteX3" fmla="*/ 7144 w 47625"/>
              <a:gd name="connsiteY3" fmla="*/ 7155 h 28575"/>
            </a:gdLst>
            <a:ahLst/>
            <a:cxnLst>
              <a:cxn ang="0">
                <a:pos x="connsiteX0" y="connsiteY0"/>
              </a:cxn>
              <a:cxn ang="0">
                <a:pos x="connsiteX1" y="connsiteY1"/>
              </a:cxn>
              <a:cxn ang="0">
                <a:pos x="connsiteX2" y="connsiteY2"/>
              </a:cxn>
              <a:cxn ang="0">
                <a:pos x="connsiteX3" y="connsiteY3"/>
              </a:cxn>
            </a:cxnLst>
            <a:rect l="l" t="t" r="r" b="b"/>
            <a:pathLst>
              <a:path w="47625" h="28575">
                <a:moveTo>
                  <a:pt x="7144" y="7155"/>
                </a:moveTo>
                <a:cubicBezTo>
                  <a:pt x="17145" y="6965"/>
                  <a:pt x="35623" y="9155"/>
                  <a:pt x="42958" y="13823"/>
                </a:cubicBezTo>
                <a:cubicBezTo>
                  <a:pt x="42958" y="13823"/>
                  <a:pt x="45625" y="32968"/>
                  <a:pt x="32766" y="30396"/>
                </a:cubicBezTo>
                <a:cubicBezTo>
                  <a:pt x="13049" y="26395"/>
                  <a:pt x="7144" y="7155"/>
                  <a:pt x="7144" y="7155"/>
                </a:cubicBezTo>
                <a:close/>
              </a:path>
            </a:pathLst>
          </a:custGeom>
          <a:solidFill>
            <a:srgbClr val="FFFFFF"/>
          </a:solidFill>
          <a:ln w="9525"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27557412-B78F-4A02-9972-884E75900088}"/>
              </a:ext>
            </a:extLst>
          </p:cNvPr>
          <p:cNvSpPr/>
          <p:nvPr/>
        </p:nvSpPr>
        <p:spPr>
          <a:xfrm>
            <a:off x="8281121" y="7891138"/>
            <a:ext cx="85735" cy="161944"/>
          </a:xfrm>
          <a:custGeom>
            <a:avLst/>
            <a:gdLst>
              <a:gd name="connsiteX0" fmla="*/ 87154 w 85725"/>
              <a:gd name="connsiteY0" fmla="*/ 12573 h 161925"/>
              <a:gd name="connsiteX1" fmla="*/ 63151 w 85725"/>
              <a:gd name="connsiteY1" fmla="*/ 134208 h 161925"/>
              <a:gd name="connsiteX2" fmla="*/ 26956 w 85725"/>
              <a:gd name="connsiteY2" fmla="*/ 136303 h 161925"/>
              <a:gd name="connsiteX3" fmla="*/ 7144 w 85725"/>
              <a:gd name="connsiteY3" fmla="*/ 88297 h 161925"/>
              <a:gd name="connsiteX4" fmla="*/ 11525 w 85725"/>
              <a:gd name="connsiteY4" fmla="*/ 44482 h 161925"/>
              <a:gd name="connsiteX5" fmla="*/ 43244 w 85725"/>
              <a:gd name="connsiteY5" fmla="*/ 7144 h 161925"/>
              <a:gd name="connsiteX6" fmla="*/ 87154 w 85725"/>
              <a:gd name="connsiteY6" fmla="*/ 12573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725" h="161925">
                <a:moveTo>
                  <a:pt x="87154" y="12573"/>
                </a:moveTo>
                <a:cubicBezTo>
                  <a:pt x="87154" y="12573"/>
                  <a:pt x="46673" y="77534"/>
                  <a:pt x="63151" y="134208"/>
                </a:cubicBezTo>
                <a:cubicBezTo>
                  <a:pt x="79629" y="190881"/>
                  <a:pt x="28766" y="143161"/>
                  <a:pt x="26956" y="136303"/>
                </a:cubicBezTo>
                <a:cubicBezTo>
                  <a:pt x="25146" y="129445"/>
                  <a:pt x="7144" y="88297"/>
                  <a:pt x="7144" y="88297"/>
                </a:cubicBezTo>
                <a:lnTo>
                  <a:pt x="11525" y="44482"/>
                </a:lnTo>
                <a:lnTo>
                  <a:pt x="43244" y="7144"/>
                </a:lnTo>
                <a:lnTo>
                  <a:pt x="87154" y="12573"/>
                </a:lnTo>
                <a:close/>
              </a:path>
            </a:pathLst>
          </a:custGeom>
          <a:solidFill>
            <a:srgbClr val="131133"/>
          </a:solidFill>
          <a:ln w="9525"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F20CA751-8EB0-47FF-8573-135EEB85CD96}"/>
              </a:ext>
            </a:extLst>
          </p:cNvPr>
          <p:cNvSpPr/>
          <p:nvPr/>
        </p:nvSpPr>
        <p:spPr>
          <a:xfrm>
            <a:off x="8270897" y="7972325"/>
            <a:ext cx="47631" cy="66683"/>
          </a:xfrm>
          <a:custGeom>
            <a:avLst/>
            <a:gdLst>
              <a:gd name="connsiteX0" fmla="*/ 38608 w 47625"/>
              <a:gd name="connsiteY0" fmla="*/ 14548 h 66675"/>
              <a:gd name="connsiteX1" fmla="*/ 8413 w 47625"/>
              <a:gd name="connsiteY1" fmla="*/ 34360 h 66675"/>
              <a:gd name="connsiteX2" fmla="*/ 39656 w 47625"/>
              <a:gd name="connsiteY2" fmla="*/ 67507 h 66675"/>
              <a:gd name="connsiteX3" fmla="*/ 38608 w 47625"/>
              <a:gd name="connsiteY3" fmla="*/ 14548 h 66675"/>
            </a:gdLst>
            <a:ahLst/>
            <a:cxnLst>
              <a:cxn ang="0">
                <a:pos x="connsiteX0" y="connsiteY0"/>
              </a:cxn>
              <a:cxn ang="0">
                <a:pos x="connsiteX1" y="connsiteY1"/>
              </a:cxn>
              <a:cxn ang="0">
                <a:pos x="connsiteX2" y="connsiteY2"/>
              </a:cxn>
              <a:cxn ang="0">
                <a:pos x="connsiteX3" y="connsiteY3"/>
              </a:cxn>
            </a:cxnLst>
            <a:rect l="l" t="t" r="r" b="b"/>
            <a:pathLst>
              <a:path w="47625" h="66675">
                <a:moveTo>
                  <a:pt x="38608" y="14548"/>
                </a:moveTo>
                <a:cubicBezTo>
                  <a:pt x="24034" y="-2597"/>
                  <a:pt x="1556" y="12548"/>
                  <a:pt x="8413" y="34360"/>
                </a:cubicBezTo>
                <a:cubicBezTo>
                  <a:pt x="15272" y="56172"/>
                  <a:pt x="32893" y="69031"/>
                  <a:pt x="39656" y="67507"/>
                </a:cubicBezTo>
                <a:cubicBezTo>
                  <a:pt x="46323" y="65888"/>
                  <a:pt x="48038" y="25597"/>
                  <a:pt x="38608" y="14548"/>
                </a:cubicBezTo>
                <a:close/>
              </a:path>
            </a:pathLst>
          </a:custGeom>
          <a:solidFill>
            <a:srgbClr val="FCBE94"/>
          </a:solidFill>
          <a:ln w="9525"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F3A20D7B-FE4C-412B-9B4E-B5CCF67CABB5}"/>
              </a:ext>
            </a:extLst>
          </p:cNvPr>
          <p:cNvSpPr/>
          <p:nvPr/>
        </p:nvSpPr>
        <p:spPr>
          <a:xfrm>
            <a:off x="8388290" y="8020271"/>
            <a:ext cx="85735" cy="38104"/>
          </a:xfrm>
          <a:custGeom>
            <a:avLst/>
            <a:gdLst>
              <a:gd name="connsiteX0" fmla="*/ 7144 w 85725"/>
              <a:gd name="connsiteY0" fmla="*/ 34997 h 38100"/>
              <a:gd name="connsiteX1" fmla="*/ 59150 w 85725"/>
              <a:gd name="connsiteY1" fmla="*/ 7184 h 38100"/>
              <a:gd name="connsiteX2" fmla="*/ 82391 w 85725"/>
              <a:gd name="connsiteY2" fmla="*/ 37950 h 38100"/>
              <a:gd name="connsiteX3" fmla="*/ 66104 w 85725"/>
              <a:gd name="connsiteY3" fmla="*/ 20900 h 38100"/>
              <a:gd name="connsiteX4" fmla="*/ 7144 w 85725"/>
              <a:gd name="connsiteY4" fmla="*/ 3499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38100">
                <a:moveTo>
                  <a:pt x="7144" y="34997"/>
                </a:moveTo>
                <a:cubicBezTo>
                  <a:pt x="7144" y="34997"/>
                  <a:pt x="20193" y="8613"/>
                  <a:pt x="59150" y="7184"/>
                </a:cubicBezTo>
                <a:cubicBezTo>
                  <a:pt x="98108" y="5851"/>
                  <a:pt x="82391" y="37950"/>
                  <a:pt x="82391" y="37950"/>
                </a:cubicBezTo>
                <a:cubicBezTo>
                  <a:pt x="82391" y="37950"/>
                  <a:pt x="82677" y="25663"/>
                  <a:pt x="66104" y="20900"/>
                </a:cubicBezTo>
                <a:cubicBezTo>
                  <a:pt x="49530" y="16138"/>
                  <a:pt x="13526" y="28615"/>
                  <a:pt x="7144" y="34997"/>
                </a:cubicBezTo>
                <a:close/>
              </a:path>
            </a:pathLst>
          </a:custGeom>
          <a:solidFill>
            <a:srgbClr val="131133"/>
          </a:solidFill>
          <a:ln w="9525"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05B58676-6AA6-4403-BAC8-D7546BBA823D}"/>
              </a:ext>
            </a:extLst>
          </p:cNvPr>
          <p:cNvSpPr/>
          <p:nvPr/>
        </p:nvSpPr>
        <p:spPr>
          <a:xfrm>
            <a:off x="8275213" y="7831186"/>
            <a:ext cx="209574" cy="152418"/>
          </a:xfrm>
          <a:custGeom>
            <a:avLst/>
            <a:gdLst>
              <a:gd name="connsiteX0" fmla="*/ 12290 w 209550"/>
              <a:gd name="connsiteY0" fmla="*/ 150242 h 152400"/>
              <a:gd name="connsiteX1" fmla="*/ 80870 w 209550"/>
              <a:gd name="connsiteY1" fmla="*/ 75757 h 152400"/>
              <a:gd name="connsiteX2" fmla="*/ 191360 w 209550"/>
              <a:gd name="connsiteY2" fmla="*/ 93473 h 152400"/>
              <a:gd name="connsiteX3" fmla="*/ 211077 w 209550"/>
              <a:gd name="connsiteY3" fmla="*/ 129001 h 152400"/>
              <a:gd name="connsiteX4" fmla="*/ 80870 w 209550"/>
              <a:gd name="connsiteY4" fmla="*/ 10986 h 152400"/>
              <a:gd name="connsiteX5" fmla="*/ 17814 w 209550"/>
              <a:gd name="connsiteY5" fmla="*/ 69565 h 152400"/>
              <a:gd name="connsiteX6" fmla="*/ 12290 w 209550"/>
              <a:gd name="connsiteY6" fmla="*/ 15024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550" h="152400">
                <a:moveTo>
                  <a:pt x="12290" y="150242"/>
                </a:moveTo>
                <a:cubicBezTo>
                  <a:pt x="25911" y="121477"/>
                  <a:pt x="45913" y="95473"/>
                  <a:pt x="80870" y="75757"/>
                </a:cubicBezTo>
                <a:cubicBezTo>
                  <a:pt x="116494" y="55658"/>
                  <a:pt x="176596" y="77185"/>
                  <a:pt x="191360" y="93473"/>
                </a:cubicBezTo>
                <a:cubicBezTo>
                  <a:pt x="206124" y="109760"/>
                  <a:pt x="211077" y="129001"/>
                  <a:pt x="211077" y="129001"/>
                </a:cubicBezTo>
                <a:cubicBezTo>
                  <a:pt x="211077" y="129001"/>
                  <a:pt x="185550" y="-18256"/>
                  <a:pt x="80870" y="10986"/>
                </a:cubicBezTo>
                <a:cubicBezTo>
                  <a:pt x="57629" y="17463"/>
                  <a:pt x="27911" y="48801"/>
                  <a:pt x="17814" y="69565"/>
                </a:cubicBezTo>
                <a:cubicBezTo>
                  <a:pt x="-2379" y="110809"/>
                  <a:pt x="12290" y="150242"/>
                  <a:pt x="12290" y="150242"/>
                </a:cubicBezTo>
                <a:close/>
              </a:path>
            </a:pathLst>
          </a:custGeom>
          <a:solidFill>
            <a:srgbClr val="E8A306"/>
          </a:solidFill>
          <a:ln w="9525"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1BDF888B-3441-4005-B268-83993BDD91C5}"/>
              </a:ext>
            </a:extLst>
          </p:cNvPr>
          <p:cNvSpPr/>
          <p:nvPr/>
        </p:nvSpPr>
        <p:spPr>
          <a:xfrm>
            <a:off x="8275618" y="7863769"/>
            <a:ext cx="228626" cy="114313"/>
          </a:xfrm>
          <a:custGeom>
            <a:avLst/>
            <a:gdLst>
              <a:gd name="connsiteX0" fmla="*/ 27791 w 228600"/>
              <a:gd name="connsiteY0" fmla="*/ 66990 h 114300"/>
              <a:gd name="connsiteX1" fmla="*/ 120660 w 228600"/>
              <a:gd name="connsiteY1" fmla="*/ 8791 h 114300"/>
              <a:gd name="connsiteX2" fmla="*/ 210481 w 228600"/>
              <a:gd name="connsiteY2" fmla="*/ 39748 h 114300"/>
              <a:gd name="connsiteX3" fmla="*/ 209909 w 228600"/>
              <a:gd name="connsiteY3" fmla="*/ 98707 h 114300"/>
              <a:gd name="connsiteX4" fmla="*/ 204671 w 228600"/>
              <a:gd name="connsiteY4" fmla="*/ 93660 h 114300"/>
              <a:gd name="connsiteX5" fmla="*/ 197146 w 228600"/>
              <a:gd name="connsiteY5" fmla="*/ 71275 h 114300"/>
              <a:gd name="connsiteX6" fmla="*/ 177810 w 228600"/>
              <a:gd name="connsiteY6" fmla="*/ 54035 h 114300"/>
              <a:gd name="connsiteX7" fmla="*/ 83703 w 228600"/>
              <a:gd name="connsiteY7" fmla="*/ 38415 h 114300"/>
              <a:gd name="connsiteX8" fmla="*/ 9980 w 228600"/>
              <a:gd name="connsiteY8" fmla="*/ 109852 h 114300"/>
              <a:gd name="connsiteX9" fmla="*/ 27791 w 228600"/>
              <a:gd name="connsiteY9" fmla="*/ 66990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8600" h="114300">
                <a:moveTo>
                  <a:pt x="27791" y="66990"/>
                </a:moveTo>
                <a:cubicBezTo>
                  <a:pt x="52175" y="36700"/>
                  <a:pt x="84370" y="14411"/>
                  <a:pt x="120660" y="8791"/>
                </a:cubicBezTo>
                <a:cubicBezTo>
                  <a:pt x="151807" y="4029"/>
                  <a:pt x="188287" y="8220"/>
                  <a:pt x="210481" y="39748"/>
                </a:cubicBezTo>
                <a:cubicBezTo>
                  <a:pt x="232579" y="71275"/>
                  <a:pt x="216672" y="99755"/>
                  <a:pt x="209909" y="98707"/>
                </a:cubicBezTo>
                <a:cubicBezTo>
                  <a:pt x="206385" y="98136"/>
                  <a:pt x="205051" y="96898"/>
                  <a:pt x="204671" y="93660"/>
                </a:cubicBezTo>
                <a:cubicBezTo>
                  <a:pt x="203623" y="83753"/>
                  <a:pt x="202194" y="79753"/>
                  <a:pt x="197146" y="71275"/>
                </a:cubicBezTo>
                <a:cubicBezTo>
                  <a:pt x="192383" y="63179"/>
                  <a:pt x="185906" y="58131"/>
                  <a:pt x="177810" y="54035"/>
                </a:cubicBezTo>
                <a:cubicBezTo>
                  <a:pt x="159427" y="44892"/>
                  <a:pt x="119422" y="27841"/>
                  <a:pt x="83703" y="38415"/>
                </a:cubicBezTo>
                <a:cubicBezTo>
                  <a:pt x="47984" y="49083"/>
                  <a:pt x="14647" y="95183"/>
                  <a:pt x="9980" y="109852"/>
                </a:cubicBezTo>
                <a:cubicBezTo>
                  <a:pt x="5408" y="124520"/>
                  <a:pt x="3407" y="97279"/>
                  <a:pt x="27791" y="66990"/>
                </a:cubicBezTo>
                <a:close/>
              </a:path>
            </a:pathLst>
          </a:custGeom>
          <a:solidFill>
            <a:srgbClr val="FBB703"/>
          </a:solidFill>
          <a:ln w="9525"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AE70795C-191B-44BA-A289-356D6E56D564}"/>
              </a:ext>
            </a:extLst>
          </p:cNvPr>
          <p:cNvSpPr/>
          <p:nvPr/>
        </p:nvSpPr>
        <p:spPr>
          <a:xfrm>
            <a:off x="8325799" y="8763728"/>
            <a:ext cx="104787" cy="47631"/>
          </a:xfrm>
          <a:custGeom>
            <a:avLst/>
            <a:gdLst>
              <a:gd name="connsiteX0" fmla="*/ 7144 w 104775"/>
              <a:gd name="connsiteY0" fmla="*/ 7144 h 47625"/>
              <a:gd name="connsiteX1" fmla="*/ 29052 w 104775"/>
              <a:gd name="connsiteY1" fmla="*/ 23432 h 47625"/>
              <a:gd name="connsiteX2" fmla="*/ 52388 w 104775"/>
              <a:gd name="connsiteY2" fmla="*/ 33243 h 47625"/>
              <a:gd name="connsiteX3" fmla="*/ 76581 w 104775"/>
              <a:gd name="connsiteY3" fmla="*/ 29528 h 47625"/>
              <a:gd name="connsiteX4" fmla="*/ 88868 w 104775"/>
              <a:gd name="connsiteY4" fmla="*/ 24385 h 47625"/>
              <a:gd name="connsiteX5" fmla="*/ 99917 w 104775"/>
              <a:gd name="connsiteY5" fmla="*/ 16764 h 47625"/>
              <a:gd name="connsiteX6" fmla="*/ 91726 w 104775"/>
              <a:gd name="connsiteY6" fmla="*/ 28575 h 47625"/>
              <a:gd name="connsiteX7" fmla="*/ 79915 w 104775"/>
              <a:gd name="connsiteY7" fmla="*/ 36862 h 47625"/>
              <a:gd name="connsiteX8" fmla="*/ 50673 w 104775"/>
              <a:gd name="connsiteY8" fmla="*/ 43339 h 47625"/>
              <a:gd name="connsiteX9" fmla="*/ 24384 w 104775"/>
              <a:gd name="connsiteY9" fmla="*/ 29909 h 47625"/>
              <a:gd name="connsiteX10" fmla="*/ 7144 w 104775"/>
              <a:gd name="connsiteY10" fmla="*/ 714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775" h="47625">
                <a:moveTo>
                  <a:pt x="7144" y="7144"/>
                </a:moveTo>
                <a:cubicBezTo>
                  <a:pt x="14478" y="13145"/>
                  <a:pt x="21527" y="18765"/>
                  <a:pt x="29052" y="23432"/>
                </a:cubicBezTo>
                <a:cubicBezTo>
                  <a:pt x="36576" y="28004"/>
                  <a:pt x="44387" y="31814"/>
                  <a:pt x="52388" y="33243"/>
                </a:cubicBezTo>
                <a:cubicBezTo>
                  <a:pt x="59722" y="34957"/>
                  <a:pt x="68199" y="32290"/>
                  <a:pt x="76581" y="29528"/>
                </a:cubicBezTo>
                <a:cubicBezTo>
                  <a:pt x="80677" y="28004"/>
                  <a:pt x="84868" y="26384"/>
                  <a:pt x="88868" y="24385"/>
                </a:cubicBezTo>
                <a:cubicBezTo>
                  <a:pt x="92869" y="22384"/>
                  <a:pt x="96870" y="20288"/>
                  <a:pt x="99917" y="16764"/>
                </a:cubicBezTo>
                <a:cubicBezTo>
                  <a:pt x="98870" y="21527"/>
                  <a:pt x="95155" y="25337"/>
                  <a:pt x="91726" y="28575"/>
                </a:cubicBezTo>
                <a:cubicBezTo>
                  <a:pt x="88106" y="31718"/>
                  <a:pt x="84106" y="34576"/>
                  <a:pt x="79915" y="36862"/>
                </a:cubicBezTo>
                <a:cubicBezTo>
                  <a:pt x="71533" y="41243"/>
                  <a:pt x="61722" y="45244"/>
                  <a:pt x="50673" y="43339"/>
                </a:cubicBezTo>
                <a:cubicBezTo>
                  <a:pt x="40481" y="41339"/>
                  <a:pt x="31623" y="36291"/>
                  <a:pt x="24384" y="29909"/>
                </a:cubicBezTo>
                <a:cubicBezTo>
                  <a:pt x="17050" y="23432"/>
                  <a:pt x="11145" y="15716"/>
                  <a:pt x="7144" y="7144"/>
                </a:cubicBezTo>
                <a:close/>
              </a:path>
            </a:pathLst>
          </a:custGeom>
          <a:solidFill>
            <a:srgbClr val="084659"/>
          </a:solidFill>
          <a:ln w="9525"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D320C7E8-5552-47B4-BD3A-EB5643AB75B9}"/>
              </a:ext>
            </a:extLst>
          </p:cNvPr>
          <p:cNvSpPr/>
          <p:nvPr/>
        </p:nvSpPr>
        <p:spPr>
          <a:xfrm>
            <a:off x="18560749" y="8690633"/>
            <a:ext cx="57157" cy="581092"/>
          </a:xfrm>
          <a:custGeom>
            <a:avLst/>
            <a:gdLst>
              <a:gd name="connsiteX0" fmla="*/ 51816 w 57150"/>
              <a:gd name="connsiteY0" fmla="*/ 7144 h 581025"/>
              <a:gd name="connsiteX1" fmla="*/ 51816 w 57150"/>
              <a:gd name="connsiteY1" fmla="*/ 575976 h 581025"/>
              <a:gd name="connsiteX2" fmla="*/ 7144 w 57150"/>
              <a:gd name="connsiteY2" fmla="*/ 575976 h 581025"/>
              <a:gd name="connsiteX3" fmla="*/ 7144 w 57150"/>
              <a:gd name="connsiteY3" fmla="*/ 7144 h 581025"/>
            </a:gdLst>
            <a:ahLst/>
            <a:cxnLst>
              <a:cxn ang="0">
                <a:pos x="connsiteX0" y="connsiteY0"/>
              </a:cxn>
              <a:cxn ang="0">
                <a:pos x="connsiteX1" y="connsiteY1"/>
              </a:cxn>
              <a:cxn ang="0">
                <a:pos x="connsiteX2" y="connsiteY2"/>
              </a:cxn>
              <a:cxn ang="0">
                <a:pos x="connsiteX3" y="connsiteY3"/>
              </a:cxn>
            </a:cxnLst>
            <a:rect l="l" t="t" r="r" b="b"/>
            <a:pathLst>
              <a:path w="57150" h="581025">
                <a:moveTo>
                  <a:pt x="51816" y="7144"/>
                </a:moveTo>
                <a:lnTo>
                  <a:pt x="51816" y="575976"/>
                </a:lnTo>
                <a:lnTo>
                  <a:pt x="7144" y="575976"/>
                </a:lnTo>
                <a:lnTo>
                  <a:pt x="7144" y="7144"/>
                </a:lnTo>
                <a:close/>
              </a:path>
            </a:pathLst>
          </a:custGeom>
          <a:solidFill>
            <a:srgbClr val="307FAE"/>
          </a:solidFill>
          <a:ln w="9525"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81E56CB5-4205-4DB1-AF8A-D8FEFECB49A9}"/>
              </a:ext>
            </a:extLst>
          </p:cNvPr>
          <p:cNvSpPr/>
          <p:nvPr/>
        </p:nvSpPr>
        <p:spPr>
          <a:xfrm>
            <a:off x="20638326" y="8690697"/>
            <a:ext cx="57157" cy="581092"/>
          </a:xfrm>
          <a:custGeom>
            <a:avLst/>
            <a:gdLst>
              <a:gd name="connsiteX0" fmla="*/ 51816 w 57150"/>
              <a:gd name="connsiteY0" fmla="*/ 7143 h 581025"/>
              <a:gd name="connsiteX1" fmla="*/ 51816 w 57150"/>
              <a:gd name="connsiteY1" fmla="*/ 575976 h 581025"/>
              <a:gd name="connsiteX2" fmla="*/ 7144 w 57150"/>
              <a:gd name="connsiteY2" fmla="*/ 575976 h 581025"/>
              <a:gd name="connsiteX3" fmla="*/ 7144 w 57150"/>
              <a:gd name="connsiteY3" fmla="*/ 7143 h 581025"/>
            </a:gdLst>
            <a:ahLst/>
            <a:cxnLst>
              <a:cxn ang="0">
                <a:pos x="connsiteX0" y="connsiteY0"/>
              </a:cxn>
              <a:cxn ang="0">
                <a:pos x="connsiteX1" y="connsiteY1"/>
              </a:cxn>
              <a:cxn ang="0">
                <a:pos x="connsiteX2" y="connsiteY2"/>
              </a:cxn>
              <a:cxn ang="0">
                <a:pos x="connsiteX3" y="connsiteY3"/>
              </a:cxn>
            </a:cxnLst>
            <a:rect l="l" t="t" r="r" b="b"/>
            <a:pathLst>
              <a:path w="57150" h="581025">
                <a:moveTo>
                  <a:pt x="51816" y="7143"/>
                </a:moveTo>
                <a:lnTo>
                  <a:pt x="51816" y="575976"/>
                </a:lnTo>
                <a:lnTo>
                  <a:pt x="7144" y="575976"/>
                </a:lnTo>
                <a:lnTo>
                  <a:pt x="7144" y="7143"/>
                </a:lnTo>
                <a:close/>
              </a:path>
            </a:pathLst>
          </a:custGeom>
          <a:solidFill>
            <a:srgbClr val="307FAE"/>
          </a:solidFill>
          <a:ln w="9525"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BCBFAFCE-E7BE-4ACF-9FAE-C32038F0B985}"/>
              </a:ext>
            </a:extLst>
          </p:cNvPr>
          <p:cNvSpPr/>
          <p:nvPr/>
        </p:nvSpPr>
        <p:spPr>
          <a:xfrm>
            <a:off x="18605416" y="9009216"/>
            <a:ext cx="514410" cy="257205"/>
          </a:xfrm>
          <a:custGeom>
            <a:avLst/>
            <a:gdLst>
              <a:gd name="connsiteX0" fmla="*/ 7143 w 514350"/>
              <a:gd name="connsiteY0" fmla="*/ 7144 h 257175"/>
              <a:gd name="connsiteX1" fmla="*/ 514731 w 514350"/>
              <a:gd name="connsiteY1" fmla="*/ 7144 h 257175"/>
              <a:gd name="connsiteX2" fmla="*/ 514731 w 514350"/>
              <a:gd name="connsiteY2" fmla="*/ 257461 h 257175"/>
              <a:gd name="connsiteX3" fmla="*/ 7143 w 514350"/>
              <a:gd name="connsiteY3" fmla="*/ 257461 h 257175"/>
            </a:gdLst>
            <a:ahLst/>
            <a:cxnLst>
              <a:cxn ang="0">
                <a:pos x="connsiteX0" y="connsiteY0"/>
              </a:cxn>
              <a:cxn ang="0">
                <a:pos x="connsiteX1" y="connsiteY1"/>
              </a:cxn>
              <a:cxn ang="0">
                <a:pos x="connsiteX2" y="connsiteY2"/>
              </a:cxn>
              <a:cxn ang="0">
                <a:pos x="connsiteX3" y="connsiteY3"/>
              </a:cxn>
            </a:cxnLst>
            <a:rect l="l" t="t" r="r" b="b"/>
            <a:pathLst>
              <a:path w="514350" h="257175">
                <a:moveTo>
                  <a:pt x="7143" y="7144"/>
                </a:moveTo>
                <a:lnTo>
                  <a:pt x="514731" y="7144"/>
                </a:lnTo>
                <a:lnTo>
                  <a:pt x="514731" y="257461"/>
                </a:lnTo>
                <a:lnTo>
                  <a:pt x="7143" y="257461"/>
                </a:lnTo>
                <a:close/>
              </a:path>
            </a:pathLst>
          </a:custGeom>
          <a:solidFill>
            <a:srgbClr val="307FAE"/>
          </a:solidFill>
          <a:ln w="9525" cap="flat">
            <a:noFill/>
            <a:prstDash val="solid"/>
            <a:miter/>
          </a:ln>
        </p:spPr>
        <p:txBody>
          <a:bodyPr rtlCol="0" anchor="ctr"/>
          <a:lstStyle/>
          <a:p>
            <a:endParaRPr lang="en-US"/>
          </a:p>
        </p:txBody>
      </p:sp>
      <p:sp>
        <p:nvSpPr>
          <p:cNvPr id="1124" name="Freeform: Shape 1123">
            <a:extLst>
              <a:ext uri="{FF2B5EF4-FFF2-40B4-BE49-F238E27FC236}">
                <a16:creationId xmlns:a16="http://schemas.microsoft.com/office/drawing/2014/main" id="{275DE56B-881A-4C23-AFA3-89B69B342E19}"/>
              </a:ext>
            </a:extLst>
          </p:cNvPr>
          <p:cNvSpPr/>
          <p:nvPr/>
        </p:nvSpPr>
        <p:spPr>
          <a:xfrm>
            <a:off x="18605416" y="8884044"/>
            <a:ext cx="514410" cy="133365"/>
          </a:xfrm>
          <a:custGeom>
            <a:avLst/>
            <a:gdLst>
              <a:gd name="connsiteX0" fmla="*/ 7143 w 514350"/>
              <a:gd name="connsiteY0" fmla="*/ 7144 h 133350"/>
              <a:gd name="connsiteX1" fmla="*/ 514731 w 514350"/>
              <a:gd name="connsiteY1" fmla="*/ 7144 h 133350"/>
              <a:gd name="connsiteX2" fmla="*/ 514731 w 514350"/>
              <a:gd name="connsiteY2" fmla="*/ 132302 h 133350"/>
              <a:gd name="connsiteX3" fmla="*/ 7143 w 514350"/>
              <a:gd name="connsiteY3" fmla="*/ 132302 h 133350"/>
            </a:gdLst>
            <a:ahLst/>
            <a:cxnLst>
              <a:cxn ang="0">
                <a:pos x="connsiteX0" y="connsiteY0"/>
              </a:cxn>
              <a:cxn ang="0">
                <a:pos x="connsiteX1" y="connsiteY1"/>
              </a:cxn>
              <a:cxn ang="0">
                <a:pos x="connsiteX2" y="connsiteY2"/>
              </a:cxn>
              <a:cxn ang="0">
                <a:pos x="connsiteX3" y="connsiteY3"/>
              </a:cxn>
            </a:cxnLst>
            <a:rect l="l" t="t" r="r" b="b"/>
            <a:pathLst>
              <a:path w="514350" h="133350">
                <a:moveTo>
                  <a:pt x="7143" y="7144"/>
                </a:moveTo>
                <a:lnTo>
                  <a:pt x="514731" y="7144"/>
                </a:lnTo>
                <a:lnTo>
                  <a:pt x="514731" y="132302"/>
                </a:lnTo>
                <a:lnTo>
                  <a:pt x="7143" y="132302"/>
                </a:lnTo>
                <a:close/>
              </a:path>
            </a:pathLst>
          </a:custGeom>
          <a:solidFill>
            <a:srgbClr val="307FAE"/>
          </a:solidFill>
          <a:ln w="9525" cap="flat">
            <a:noFill/>
            <a:prstDash val="solid"/>
            <a:miter/>
          </a:ln>
        </p:spPr>
        <p:txBody>
          <a:bodyPr rtlCol="0" anchor="ctr"/>
          <a:lstStyle/>
          <a:p>
            <a:endParaRPr lang="en-US"/>
          </a:p>
        </p:txBody>
      </p:sp>
      <p:sp>
        <p:nvSpPr>
          <p:cNvPr id="1125" name="Freeform: Shape 1124">
            <a:extLst>
              <a:ext uri="{FF2B5EF4-FFF2-40B4-BE49-F238E27FC236}">
                <a16:creationId xmlns:a16="http://schemas.microsoft.com/office/drawing/2014/main" id="{96D079F4-90C8-4212-9EED-5F53B4AB4FE0}"/>
              </a:ext>
            </a:extLst>
          </p:cNvPr>
          <p:cNvSpPr/>
          <p:nvPr/>
        </p:nvSpPr>
        <p:spPr>
          <a:xfrm>
            <a:off x="18605416" y="8758870"/>
            <a:ext cx="514410" cy="133365"/>
          </a:xfrm>
          <a:custGeom>
            <a:avLst/>
            <a:gdLst>
              <a:gd name="connsiteX0" fmla="*/ 7143 w 514350"/>
              <a:gd name="connsiteY0" fmla="*/ 7144 h 133350"/>
              <a:gd name="connsiteX1" fmla="*/ 514731 w 514350"/>
              <a:gd name="connsiteY1" fmla="*/ 7144 h 133350"/>
              <a:gd name="connsiteX2" fmla="*/ 514731 w 514350"/>
              <a:gd name="connsiteY2" fmla="*/ 132303 h 133350"/>
              <a:gd name="connsiteX3" fmla="*/ 7143 w 514350"/>
              <a:gd name="connsiteY3" fmla="*/ 132303 h 133350"/>
            </a:gdLst>
            <a:ahLst/>
            <a:cxnLst>
              <a:cxn ang="0">
                <a:pos x="connsiteX0" y="connsiteY0"/>
              </a:cxn>
              <a:cxn ang="0">
                <a:pos x="connsiteX1" y="connsiteY1"/>
              </a:cxn>
              <a:cxn ang="0">
                <a:pos x="connsiteX2" y="connsiteY2"/>
              </a:cxn>
              <a:cxn ang="0">
                <a:pos x="connsiteX3" y="connsiteY3"/>
              </a:cxn>
            </a:cxnLst>
            <a:rect l="l" t="t" r="r" b="b"/>
            <a:pathLst>
              <a:path w="514350" h="133350">
                <a:moveTo>
                  <a:pt x="7143" y="7144"/>
                </a:moveTo>
                <a:lnTo>
                  <a:pt x="514731" y="7144"/>
                </a:lnTo>
                <a:lnTo>
                  <a:pt x="514731" y="132303"/>
                </a:lnTo>
                <a:lnTo>
                  <a:pt x="7143" y="132303"/>
                </a:lnTo>
                <a:close/>
              </a:path>
            </a:pathLst>
          </a:custGeom>
          <a:solidFill>
            <a:srgbClr val="307FAE"/>
          </a:solidFill>
          <a:ln w="9525"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000FF4C8-D53F-4645-ACA3-1A519999DAAC}"/>
              </a:ext>
            </a:extLst>
          </p:cNvPr>
          <p:cNvSpPr/>
          <p:nvPr/>
        </p:nvSpPr>
        <p:spPr>
          <a:xfrm>
            <a:off x="18605416" y="8877470"/>
            <a:ext cx="514410" cy="19052"/>
          </a:xfrm>
          <a:custGeom>
            <a:avLst/>
            <a:gdLst>
              <a:gd name="connsiteX0" fmla="*/ 7143 w 514350"/>
              <a:gd name="connsiteY0" fmla="*/ 7143 h 19050"/>
              <a:gd name="connsiteX1" fmla="*/ 514731 w 514350"/>
              <a:gd name="connsiteY1" fmla="*/ 7143 h 19050"/>
              <a:gd name="connsiteX2" fmla="*/ 514731 w 514350"/>
              <a:gd name="connsiteY2" fmla="*/ 13716 h 19050"/>
              <a:gd name="connsiteX3" fmla="*/ 7143 w 514350"/>
              <a:gd name="connsiteY3" fmla="*/ 13716 h 19050"/>
            </a:gdLst>
            <a:ahLst/>
            <a:cxnLst>
              <a:cxn ang="0">
                <a:pos x="connsiteX0" y="connsiteY0"/>
              </a:cxn>
              <a:cxn ang="0">
                <a:pos x="connsiteX1" y="connsiteY1"/>
              </a:cxn>
              <a:cxn ang="0">
                <a:pos x="connsiteX2" y="connsiteY2"/>
              </a:cxn>
              <a:cxn ang="0">
                <a:pos x="connsiteX3" y="connsiteY3"/>
              </a:cxn>
            </a:cxnLst>
            <a:rect l="l" t="t" r="r" b="b"/>
            <a:pathLst>
              <a:path w="514350" h="19050">
                <a:moveTo>
                  <a:pt x="7143" y="7143"/>
                </a:moveTo>
                <a:lnTo>
                  <a:pt x="514731" y="7143"/>
                </a:lnTo>
                <a:lnTo>
                  <a:pt x="514731" y="13716"/>
                </a:lnTo>
                <a:lnTo>
                  <a:pt x="7143" y="13716"/>
                </a:lnTo>
                <a:close/>
              </a:path>
            </a:pathLst>
          </a:custGeom>
          <a:solidFill>
            <a:srgbClr val="256388"/>
          </a:solidFill>
          <a:ln w="9525" cap="flat">
            <a:noFill/>
            <a:prstDash val="solid"/>
            <a:miter/>
          </a:ln>
        </p:spPr>
        <p:txBody>
          <a:bodyPr rtlCol="0" anchor="ctr"/>
          <a:lstStyle/>
          <a:p>
            <a:endParaRPr lang="en-US"/>
          </a:p>
        </p:txBody>
      </p:sp>
      <p:sp>
        <p:nvSpPr>
          <p:cNvPr id="1127" name="Freeform: Shape 1126">
            <a:extLst>
              <a:ext uri="{FF2B5EF4-FFF2-40B4-BE49-F238E27FC236}">
                <a16:creationId xmlns:a16="http://schemas.microsoft.com/office/drawing/2014/main" id="{5ADECC3A-99FF-46B2-B334-7F239831C74F}"/>
              </a:ext>
            </a:extLst>
          </p:cNvPr>
          <p:cNvSpPr/>
          <p:nvPr/>
        </p:nvSpPr>
        <p:spPr>
          <a:xfrm>
            <a:off x="18605416" y="9005882"/>
            <a:ext cx="514410" cy="19052"/>
          </a:xfrm>
          <a:custGeom>
            <a:avLst/>
            <a:gdLst>
              <a:gd name="connsiteX0" fmla="*/ 7143 w 514350"/>
              <a:gd name="connsiteY0" fmla="*/ 7144 h 19050"/>
              <a:gd name="connsiteX1" fmla="*/ 514731 w 514350"/>
              <a:gd name="connsiteY1" fmla="*/ 7144 h 19050"/>
              <a:gd name="connsiteX2" fmla="*/ 514731 w 514350"/>
              <a:gd name="connsiteY2" fmla="*/ 13716 h 19050"/>
              <a:gd name="connsiteX3" fmla="*/ 7143 w 514350"/>
              <a:gd name="connsiteY3" fmla="*/ 13716 h 19050"/>
            </a:gdLst>
            <a:ahLst/>
            <a:cxnLst>
              <a:cxn ang="0">
                <a:pos x="connsiteX0" y="connsiteY0"/>
              </a:cxn>
              <a:cxn ang="0">
                <a:pos x="connsiteX1" y="connsiteY1"/>
              </a:cxn>
              <a:cxn ang="0">
                <a:pos x="connsiteX2" y="connsiteY2"/>
              </a:cxn>
              <a:cxn ang="0">
                <a:pos x="connsiteX3" y="connsiteY3"/>
              </a:cxn>
            </a:cxnLst>
            <a:rect l="l" t="t" r="r" b="b"/>
            <a:pathLst>
              <a:path w="514350" h="19050">
                <a:moveTo>
                  <a:pt x="7143" y="7144"/>
                </a:moveTo>
                <a:lnTo>
                  <a:pt x="514731" y="7144"/>
                </a:lnTo>
                <a:lnTo>
                  <a:pt x="514731" y="13716"/>
                </a:lnTo>
                <a:lnTo>
                  <a:pt x="7143" y="13716"/>
                </a:lnTo>
                <a:close/>
              </a:path>
            </a:pathLst>
          </a:custGeom>
          <a:solidFill>
            <a:srgbClr val="256388"/>
          </a:solidFill>
          <a:ln w="9525" cap="flat">
            <a:noFill/>
            <a:prstDash val="solid"/>
            <a:miter/>
          </a:ln>
        </p:spPr>
        <p:txBody>
          <a:bodyPr rtlCol="0" anchor="ctr"/>
          <a:lstStyle/>
          <a:p>
            <a:endParaRPr lang="en-US"/>
          </a:p>
        </p:txBody>
      </p:sp>
      <p:sp>
        <p:nvSpPr>
          <p:cNvPr id="1128" name="Freeform: Shape 1127">
            <a:extLst>
              <a:ext uri="{FF2B5EF4-FFF2-40B4-BE49-F238E27FC236}">
                <a16:creationId xmlns:a16="http://schemas.microsoft.com/office/drawing/2014/main" id="{0A7AF492-F514-4AAF-906C-3AB97BFE3A12}"/>
              </a:ext>
            </a:extLst>
          </p:cNvPr>
          <p:cNvSpPr/>
          <p:nvPr/>
        </p:nvSpPr>
        <p:spPr>
          <a:xfrm>
            <a:off x="18766789" y="8884043"/>
            <a:ext cx="190522" cy="38104"/>
          </a:xfrm>
          <a:custGeom>
            <a:avLst/>
            <a:gdLst>
              <a:gd name="connsiteX0" fmla="*/ 7144 w 190500"/>
              <a:gd name="connsiteY0" fmla="*/ 7144 h 38100"/>
              <a:gd name="connsiteX1" fmla="*/ 37814 w 190500"/>
              <a:gd name="connsiteY1" fmla="*/ 37719 h 38100"/>
              <a:gd name="connsiteX2" fmla="*/ 161448 w 190500"/>
              <a:gd name="connsiteY2" fmla="*/ 37719 h 38100"/>
              <a:gd name="connsiteX3" fmla="*/ 192024 w 190500"/>
              <a:gd name="connsiteY3" fmla="*/ 7144 h 38100"/>
              <a:gd name="connsiteX4" fmla="*/ 7144 w 1905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38100">
                <a:moveTo>
                  <a:pt x="7144" y="7144"/>
                </a:moveTo>
                <a:cubicBezTo>
                  <a:pt x="7144" y="24099"/>
                  <a:pt x="20859" y="37719"/>
                  <a:pt x="37814" y="37719"/>
                </a:cubicBezTo>
                <a:lnTo>
                  <a:pt x="161448" y="37719"/>
                </a:lnTo>
                <a:cubicBezTo>
                  <a:pt x="178403" y="37719"/>
                  <a:pt x="192024" y="24003"/>
                  <a:pt x="192024" y="7144"/>
                </a:cubicBezTo>
                <a:lnTo>
                  <a:pt x="7144" y="7144"/>
                </a:lnTo>
                <a:close/>
              </a:path>
            </a:pathLst>
          </a:custGeom>
          <a:solidFill>
            <a:srgbClr val="256388"/>
          </a:solidFill>
          <a:ln w="9525"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E4CC30D2-CC09-4489-BE11-E56DB09C1B9F}"/>
              </a:ext>
            </a:extLst>
          </p:cNvPr>
          <p:cNvSpPr/>
          <p:nvPr/>
        </p:nvSpPr>
        <p:spPr>
          <a:xfrm>
            <a:off x="18766789" y="8758870"/>
            <a:ext cx="190522" cy="38104"/>
          </a:xfrm>
          <a:custGeom>
            <a:avLst/>
            <a:gdLst>
              <a:gd name="connsiteX0" fmla="*/ 7144 w 190500"/>
              <a:gd name="connsiteY0" fmla="*/ 7144 h 38100"/>
              <a:gd name="connsiteX1" fmla="*/ 37814 w 190500"/>
              <a:gd name="connsiteY1" fmla="*/ 37719 h 38100"/>
              <a:gd name="connsiteX2" fmla="*/ 161448 w 190500"/>
              <a:gd name="connsiteY2" fmla="*/ 37719 h 38100"/>
              <a:gd name="connsiteX3" fmla="*/ 192024 w 190500"/>
              <a:gd name="connsiteY3" fmla="*/ 7144 h 38100"/>
              <a:gd name="connsiteX4" fmla="*/ 7144 w 1905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38100">
                <a:moveTo>
                  <a:pt x="7144" y="7144"/>
                </a:moveTo>
                <a:cubicBezTo>
                  <a:pt x="7144" y="24098"/>
                  <a:pt x="20859" y="37719"/>
                  <a:pt x="37814" y="37719"/>
                </a:cubicBezTo>
                <a:lnTo>
                  <a:pt x="161448" y="37719"/>
                </a:lnTo>
                <a:cubicBezTo>
                  <a:pt x="178403" y="37719"/>
                  <a:pt x="192024" y="24003"/>
                  <a:pt x="192024" y="7144"/>
                </a:cubicBezTo>
                <a:lnTo>
                  <a:pt x="7144" y="7144"/>
                </a:lnTo>
                <a:close/>
              </a:path>
            </a:pathLst>
          </a:custGeom>
          <a:solidFill>
            <a:srgbClr val="256388"/>
          </a:solidFill>
          <a:ln w="9525"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FC85B7A1-B5F1-49C2-A44D-2580F165547D}"/>
              </a:ext>
            </a:extLst>
          </p:cNvPr>
          <p:cNvSpPr/>
          <p:nvPr/>
        </p:nvSpPr>
        <p:spPr>
          <a:xfrm>
            <a:off x="18766789" y="9012456"/>
            <a:ext cx="190522" cy="38104"/>
          </a:xfrm>
          <a:custGeom>
            <a:avLst/>
            <a:gdLst>
              <a:gd name="connsiteX0" fmla="*/ 7144 w 190500"/>
              <a:gd name="connsiteY0" fmla="*/ 7144 h 38100"/>
              <a:gd name="connsiteX1" fmla="*/ 37814 w 190500"/>
              <a:gd name="connsiteY1" fmla="*/ 37719 h 38100"/>
              <a:gd name="connsiteX2" fmla="*/ 161448 w 190500"/>
              <a:gd name="connsiteY2" fmla="*/ 37719 h 38100"/>
              <a:gd name="connsiteX3" fmla="*/ 192024 w 190500"/>
              <a:gd name="connsiteY3" fmla="*/ 7144 h 38100"/>
              <a:gd name="connsiteX4" fmla="*/ 7144 w 1905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38100">
                <a:moveTo>
                  <a:pt x="7144" y="7144"/>
                </a:moveTo>
                <a:cubicBezTo>
                  <a:pt x="7144" y="24098"/>
                  <a:pt x="20859" y="37719"/>
                  <a:pt x="37814" y="37719"/>
                </a:cubicBezTo>
                <a:lnTo>
                  <a:pt x="161448" y="37719"/>
                </a:lnTo>
                <a:cubicBezTo>
                  <a:pt x="178403" y="37719"/>
                  <a:pt x="192024" y="24003"/>
                  <a:pt x="192024" y="7144"/>
                </a:cubicBezTo>
                <a:lnTo>
                  <a:pt x="7144" y="7144"/>
                </a:lnTo>
                <a:close/>
              </a:path>
            </a:pathLst>
          </a:custGeom>
          <a:solidFill>
            <a:srgbClr val="256388"/>
          </a:solidFill>
          <a:ln w="9525"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82C8A3DA-E834-49BF-BB7A-0B70654B4FB7}"/>
              </a:ext>
            </a:extLst>
          </p:cNvPr>
          <p:cNvSpPr/>
          <p:nvPr/>
        </p:nvSpPr>
        <p:spPr>
          <a:xfrm>
            <a:off x="19113062" y="9097142"/>
            <a:ext cx="1028819" cy="38104"/>
          </a:xfrm>
          <a:custGeom>
            <a:avLst/>
            <a:gdLst>
              <a:gd name="connsiteX0" fmla="*/ 7144 w 1028700"/>
              <a:gd name="connsiteY0" fmla="*/ 7143 h 38100"/>
              <a:gd name="connsiteX1" fmla="*/ 1024604 w 1028700"/>
              <a:gd name="connsiteY1" fmla="*/ 7143 h 38100"/>
              <a:gd name="connsiteX2" fmla="*/ 1024604 w 1028700"/>
              <a:gd name="connsiteY2" fmla="*/ 36385 h 38100"/>
              <a:gd name="connsiteX3" fmla="*/ 7144 w 1028700"/>
              <a:gd name="connsiteY3" fmla="*/ 36385 h 38100"/>
            </a:gdLst>
            <a:ahLst/>
            <a:cxnLst>
              <a:cxn ang="0">
                <a:pos x="connsiteX0" y="connsiteY0"/>
              </a:cxn>
              <a:cxn ang="0">
                <a:pos x="connsiteX1" y="connsiteY1"/>
              </a:cxn>
              <a:cxn ang="0">
                <a:pos x="connsiteX2" y="connsiteY2"/>
              </a:cxn>
              <a:cxn ang="0">
                <a:pos x="connsiteX3" y="connsiteY3"/>
              </a:cxn>
            </a:cxnLst>
            <a:rect l="l" t="t" r="r" b="b"/>
            <a:pathLst>
              <a:path w="1028700" h="38100">
                <a:moveTo>
                  <a:pt x="7144" y="7143"/>
                </a:moveTo>
                <a:lnTo>
                  <a:pt x="1024604" y="7143"/>
                </a:lnTo>
                <a:lnTo>
                  <a:pt x="1024604" y="36385"/>
                </a:lnTo>
                <a:lnTo>
                  <a:pt x="7144" y="36385"/>
                </a:lnTo>
                <a:close/>
              </a:path>
            </a:pathLst>
          </a:custGeom>
          <a:solidFill>
            <a:srgbClr val="173E57"/>
          </a:solidFill>
          <a:ln w="9525"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EF515A01-FE71-4926-A517-F3B04D74E173}"/>
              </a:ext>
            </a:extLst>
          </p:cNvPr>
          <p:cNvSpPr/>
          <p:nvPr/>
        </p:nvSpPr>
        <p:spPr>
          <a:xfrm>
            <a:off x="20130641" y="9009216"/>
            <a:ext cx="514410" cy="257205"/>
          </a:xfrm>
          <a:custGeom>
            <a:avLst/>
            <a:gdLst>
              <a:gd name="connsiteX0" fmla="*/ 7143 w 514350"/>
              <a:gd name="connsiteY0" fmla="*/ 7144 h 257175"/>
              <a:gd name="connsiteX1" fmla="*/ 514731 w 514350"/>
              <a:gd name="connsiteY1" fmla="*/ 7144 h 257175"/>
              <a:gd name="connsiteX2" fmla="*/ 514731 w 514350"/>
              <a:gd name="connsiteY2" fmla="*/ 257461 h 257175"/>
              <a:gd name="connsiteX3" fmla="*/ 7143 w 514350"/>
              <a:gd name="connsiteY3" fmla="*/ 257461 h 257175"/>
            </a:gdLst>
            <a:ahLst/>
            <a:cxnLst>
              <a:cxn ang="0">
                <a:pos x="connsiteX0" y="connsiteY0"/>
              </a:cxn>
              <a:cxn ang="0">
                <a:pos x="connsiteX1" y="connsiteY1"/>
              </a:cxn>
              <a:cxn ang="0">
                <a:pos x="connsiteX2" y="connsiteY2"/>
              </a:cxn>
              <a:cxn ang="0">
                <a:pos x="connsiteX3" y="connsiteY3"/>
              </a:cxn>
            </a:cxnLst>
            <a:rect l="l" t="t" r="r" b="b"/>
            <a:pathLst>
              <a:path w="514350" h="257175">
                <a:moveTo>
                  <a:pt x="7143" y="7144"/>
                </a:moveTo>
                <a:lnTo>
                  <a:pt x="514731" y="7144"/>
                </a:lnTo>
                <a:lnTo>
                  <a:pt x="514731" y="257461"/>
                </a:lnTo>
                <a:lnTo>
                  <a:pt x="7143" y="257461"/>
                </a:lnTo>
                <a:close/>
              </a:path>
            </a:pathLst>
          </a:custGeom>
          <a:solidFill>
            <a:srgbClr val="307FAE"/>
          </a:solidFill>
          <a:ln w="9525"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3B972912-6D70-4773-8449-F4F59D386CFC}"/>
              </a:ext>
            </a:extLst>
          </p:cNvPr>
          <p:cNvSpPr/>
          <p:nvPr/>
        </p:nvSpPr>
        <p:spPr>
          <a:xfrm>
            <a:off x="20130641" y="8884044"/>
            <a:ext cx="514410" cy="133365"/>
          </a:xfrm>
          <a:custGeom>
            <a:avLst/>
            <a:gdLst>
              <a:gd name="connsiteX0" fmla="*/ 7143 w 514350"/>
              <a:gd name="connsiteY0" fmla="*/ 7144 h 133350"/>
              <a:gd name="connsiteX1" fmla="*/ 514731 w 514350"/>
              <a:gd name="connsiteY1" fmla="*/ 7144 h 133350"/>
              <a:gd name="connsiteX2" fmla="*/ 514731 w 514350"/>
              <a:gd name="connsiteY2" fmla="*/ 132302 h 133350"/>
              <a:gd name="connsiteX3" fmla="*/ 7143 w 514350"/>
              <a:gd name="connsiteY3" fmla="*/ 132302 h 133350"/>
            </a:gdLst>
            <a:ahLst/>
            <a:cxnLst>
              <a:cxn ang="0">
                <a:pos x="connsiteX0" y="connsiteY0"/>
              </a:cxn>
              <a:cxn ang="0">
                <a:pos x="connsiteX1" y="connsiteY1"/>
              </a:cxn>
              <a:cxn ang="0">
                <a:pos x="connsiteX2" y="connsiteY2"/>
              </a:cxn>
              <a:cxn ang="0">
                <a:pos x="connsiteX3" y="connsiteY3"/>
              </a:cxn>
            </a:cxnLst>
            <a:rect l="l" t="t" r="r" b="b"/>
            <a:pathLst>
              <a:path w="514350" h="133350">
                <a:moveTo>
                  <a:pt x="7143" y="7144"/>
                </a:moveTo>
                <a:lnTo>
                  <a:pt x="514731" y="7144"/>
                </a:lnTo>
                <a:lnTo>
                  <a:pt x="514731" y="132302"/>
                </a:lnTo>
                <a:lnTo>
                  <a:pt x="7143" y="132302"/>
                </a:lnTo>
                <a:close/>
              </a:path>
            </a:pathLst>
          </a:custGeom>
          <a:solidFill>
            <a:srgbClr val="307FAE"/>
          </a:solidFill>
          <a:ln w="9525"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5223CBDB-51E7-4F7C-8A65-760DDCC61D26}"/>
              </a:ext>
            </a:extLst>
          </p:cNvPr>
          <p:cNvSpPr/>
          <p:nvPr/>
        </p:nvSpPr>
        <p:spPr>
          <a:xfrm>
            <a:off x="20130641" y="8758870"/>
            <a:ext cx="514410" cy="133365"/>
          </a:xfrm>
          <a:custGeom>
            <a:avLst/>
            <a:gdLst>
              <a:gd name="connsiteX0" fmla="*/ 7143 w 514350"/>
              <a:gd name="connsiteY0" fmla="*/ 7144 h 133350"/>
              <a:gd name="connsiteX1" fmla="*/ 514731 w 514350"/>
              <a:gd name="connsiteY1" fmla="*/ 7144 h 133350"/>
              <a:gd name="connsiteX2" fmla="*/ 514731 w 514350"/>
              <a:gd name="connsiteY2" fmla="*/ 132303 h 133350"/>
              <a:gd name="connsiteX3" fmla="*/ 7143 w 514350"/>
              <a:gd name="connsiteY3" fmla="*/ 132303 h 133350"/>
            </a:gdLst>
            <a:ahLst/>
            <a:cxnLst>
              <a:cxn ang="0">
                <a:pos x="connsiteX0" y="connsiteY0"/>
              </a:cxn>
              <a:cxn ang="0">
                <a:pos x="connsiteX1" y="connsiteY1"/>
              </a:cxn>
              <a:cxn ang="0">
                <a:pos x="connsiteX2" y="connsiteY2"/>
              </a:cxn>
              <a:cxn ang="0">
                <a:pos x="connsiteX3" y="connsiteY3"/>
              </a:cxn>
            </a:cxnLst>
            <a:rect l="l" t="t" r="r" b="b"/>
            <a:pathLst>
              <a:path w="514350" h="133350">
                <a:moveTo>
                  <a:pt x="7143" y="7144"/>
                </a:moveTo>
                <a:lnTo>
                  <a:pt x="514731" y="7144"/>
                </a:lnTo>
                <a:lnTo>
                  <a:pt x="514731" y="132303"/>
                </a:lnTo>
                <a:lnTo>
                  <a:pt x="7143" y="132303"/>
                </a:lnTo>
                <a:close/>
              </a:path>
            </a:pathLst>
          </a:custGeom>
          <a:solidFill>
            <a:srgbClr val="307FAE"/>
          </a:solidFill>
          <a:ln w="9525"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32D6097B-C089-450F-A5E5-060727821F72}"/>
              </a:ext>
            </a:extLst>
          </p:cNvPr>
          <p:cNvSpPr/>
          <p:nvPr/>
        </p:nvSpPr>
        <p:spPr>
          <a:xfrm>
            <a:off x="20292011" y="8884043"/>
            <a:ext cx="190522" cy="38104"/>
          </a:xfrm>
          <a:custGeom>
            <a:avLst/>
            <a:gdLst>
              <a:gd name="connsiteX0" fmla="*/ 7144 w 190500"/>
              <a:gd name="connsiteY0" fmla="*/ 7144 h 38100"/>
              <a:gd name="connsiteX1" fmla="*/ 37816 w 190500"/>
              <a:gd name="connsiteY1" fmla="*/ 37719 h 38100"/>
              <a:gd name="connsiteX2" fmla="*/ 161451 w 190500"/>
              <a:gd name="connsiteY2" fmla="*/ 37719 h 38100"/>
              <a:gd name="connsiteX3" fmla="*/ 192025 w 190500"/>
              <a:gd name="connsiteY3" fmla="*/ 7144 h 38100"/>
              <a:gd name="connsiteX4" fmla="*/ 7144 w 1905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38100">
                <a:moveTo>
                  <a:pt x="7144" y="7144"/>
                </a:moveTo>
                <a:cubicBezTo>
                  <a:pt x="7144" y="24099"/>
                  <a:pt x="20862" y="37719"/>
                  <a:pt x="37816" y="37719"/>
                </a:cubicBezTo>
                <a:lnTo>
                  <a:pt x="161451" y="37719"/>
                </a:lnTo>
                <a:cubicBezTo>
                  <a:pt x="178405" y="37719"/>
                  <a:pt x="192025" y="24003"/>
                  <a:pt x="192025" y="7144"/>
                </a:cubicBezTo>
                <a:lnTo>
                  <a:pt x="7144" y="7144"/>
                </a:lnTo>
                <a:close/>
              </a:path>
            </a:pathLst>
          </a:custGeom>
          <a:solidFill>
            <a:srgbClr val="256388"/>
          </a:solidFill>
          <a:ln w="9525"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BDE20D80-5C0B-4E68-BA49-1B796EBA0A7F}"/>
              </a:ext>
            </a:extLst>
          </p:cNvPr>
          <p:cNvSpPr/>
          <p:nvPr/>
        </p:nvSpPr>
        <p:spPr>
          <a:xfrm>
            <a:off x="20292011" y="8758870"/>
            <a:ext cx="190522" cy="38104"/>
          </a:xfrm>
          <a:custGeom>
            <a:avLst/>
            <a:gdLst>
              <a:gd name="connsiteX0" fmla="*/ 7144 w 190500"/>
              <a:gd name="connsiteY0" fmla="*/ 7144 h 38100"/>
              <a:gd name="connsiteX1" fmla="*/ 37816 w 190500"/>
              <a:gd name="connsiteY1" fmla="*/ 37719 h 38100"/>
              <a:gd name="connsiteX2" fmla="*/ 161451 w 190500"/>
              <a:gd name="connsiteY2" fmla="*/ 37719 h 38100"/>
              <a:gd name="connsiteX3" fmla="*/ 192025 w 190500"/>
              <a:gd name="connsiteY3" fmla="*/ 7144 h 38100"/>
              <a:gd name="connsiteX4" fmla="*/ 7144 w 1905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38100">
                <a:moveTo>
                  <a:pt x="7144" y="7144"/>
                </a:moveTo>
                <a:cubicBezTo>
                  <a:pt x="7144" y="24098"/>
                  <a:pt x="20862" y="37719"/>
                  <a:pt x="37816" y="37719"/>
                </a:cubicBezTo>
                <a:lnTo>
                  <a:pt x="161451" y="37719"/>
                </a:lnTo>
                <a:cubicBezTo>
                  <a:pt x="178405" y="37719"/>
                  <a:pt x="192025" y="24003"/>
                  <a:pt x="192025" y="7144"/>
                </a:cubicBezTo>
                <a:lnTo>
                  <a:pt x="7144" y="7144"/>
                </a:lnTo>
                <a:close/>
              </a:path>
            </a:pathLst>
          </a:custGeom>
          <a:solidFill>
            <a:srgbClr val="256388"/>
          </a:solidFill>
          <a:ln w="9525"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3E41C2F6-C3C2-4527-AABF-91D09559E1E5}"/>
              </a:ext>
            </a:extLst>
          </p:cNvPr>
          <p:cNvSpPr/>
          <p:nvPr/>
        </p:nvSpPr>
        <p:spPr>
          <a:xfrm>
            <a:off x="20292011" y="9012456"/>
            <a:ext cx="190522" cy="38104"/>
          </a:xfrm>
          <a:custGeom>
            <a:avLst/>
            <a:gdLst>
              <a:gd name="connsiteX0" fmla="*/ 7144 w 190500"/>
              <a:gd name="connsiteY0" fmla="*/ 7144 h 38100"/>
              <a:gd name="connsiteX1" fmla="*/ 37816 w 190500"/>
              <a:gd name="connsiteY1" fmla="*/ 37719 h 38100"/>
              <a:gd name="connsiteX2" fmla="*/ 161451 w 190500"/>
              <a:gd name="connsiteY2" fmla="*/ 37719 h 38100"/>
              <a:gd name="connsiteX3" fmla="*/ 192025 w 190500"/>
              <a:gd name="connsiteY3" fmla="*/ 7144 h 38100"/>
              <a:gd name="connsiteX4" fmla="*/ 7144 w 1905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38100">
                <a:moveTo>
                  <a:pt x="7144" y="7144"/>
                </a:moveTo>
                <a:cubicBezTo>
                  <a:pt x="7144" y="24098"/>
                  <a:pt x="20862" y="37719"/>
                  <a:pt x="37816" y="37719"/>
                </a:cubicBezTo>
                <a:lnTo>
                  <a:pt x="161451" y="37719"/>
                </a:lnTo>
                <a:cubicBezTo>
                  <a:pt x="178405" y="37719"/>
                  <a:pt x="192025" y="24003"/>
                  <a:pt x="192025" y="7144"/>
                </a:cubicBezTo>
                <a:lnTo>
                  <a:pt x="7144" y="7144"/>
                </a:lnTo>
                <a:close/>
              </a:path>
            </a:pathLst>
          </a:custGeom>
          <a:solidFill>
            <a:srgbClr val="256388"/>
          </a:solidFill>
          <a:ln w="9525"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3CB9A8A7-2F74-471C-92AE-63A4C91099BA}"/>
              </a:ext>
            </a:extLst>
          </p:cNvPr>
          <p:cNvSpPr/>
          <p:nvPr/>
        </p:nvSpPr>
        <p:spPr>
          <a:xfrm>
            <a:off x="20130641" y="8877470"/>
            <a:ext cx="514410" cy="19052"/>
          </a:xfrm>
          <a:custGeom>
            <a:avLst/>
            <a:gdLst>
              <a:gd name="connsiteX0" fmla="*/ 7143 w 514350"/>
              <a:gd name="connsiteY0" fmla="*/ 7143 h 19050"/>
              <a:gd name="connsiteX1" fmla="*/ 514731 w 514350"/>
              <a:gd name="connsiteY1" fmla="*/ 7143 h 19050"/>
              <a:gd name="connsiteX2" fmla="*/ 514731 w 514350"/>
              <a:gd name="connsiteY2" fmla="*/ 13716 h 19050"/>
              <a:gd name="connsiteX3" fmla="*/ 7143 w 514350"/>
              <a:gd name="connsiteY3" fmla="*/ 13716 h 19050"/>
            </a:gdLst>
            <a:ahLst/>
            <a:cxnLst>
              <a:cxn ang="0">
                <a:pos x="connsiteX0" y="connsiteY0"/>
              </a:cxn>
              <a:cxn ang="0">
                <a:pos x="connsiteX1" y="connsiteY1"/>
              </a:cxn>
              <a:cxn ang="0">
                <a:pos x="connsiteX2" y="connsiteY2"/>
              </a:cxn>
              <a:cxn ang="0">
                <a:pos x="connsiteX3" y="connsiteY3"/>
              </a:cxn>
            </a:cxnLst>
            <a:rect l="l" t="t" r="r" b="b"/>
            <a:pathLst>
              <a:path w="514350" h="19050">
                <a:moveTo>
                  <a:pt x="7143" y="7143"/>
                </a:moveTo>
                <a:lnTo>
                  <a:pt x="514731" y="7143"/>
                </a:lnTo>
                <a:lnTo>
                  <a:pt x="514731" y="13716"/>
                </a:lnTo>
                <a:lnTo>
                  <a:pt x="7143" y="13716"/>
                </a:lnTo>
                <a:close/>
              </a:path>
            </a:pathLst>
          </a:custGeom>
          <a:solidFill>
            <a:srgbClr val="256388"/>
          </a:solidFill>
          <a:ln w="9525"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FBEF21C7-526C-429C-A1C5-B348E63F6013}"/>
              </a:ext>
            </a:extLst>
          </p:cNvPr>
          <p:cNvSpPr/>
          <p:nvPr/>
        </p:nvSpPr>
        <p:spPr>
          <a:xfrm>
            <a:off x="20130641" y="9005882"/>
            <a:ext cx="514410" cy="19052"/>
          </a:xfrm>
          <a:custGeom>
            <a:avLst/>
            <a:gdLst>
              <a:gd name="connsiteX0" fmla="*/ 7143 w 514350"/>
              <a:gd name="connsiteY0" fmla="*/ 7144 h 19050"/>
              <a:gd name="connsiteX1" fmla="*/ 514731 w 514350"/>
              <a:gd name="connsiteY1" fmla="*/ 7144 h 19050"/>
              <a:gd name="connsiteX2" fmla="*/ 514731 w 514350"/>
              <a:gd name="connsiteY2" fmla="*/ 13716 h 19050"/>
              <a:gd name="connsiteX3" fmla="*/ 7143 w 514350"/>
              <a:gd name="connsiteY3" fmla="*/ 13716 h 19050"/>
            </a:gdLst>
            <a:ahLst/>
            <a:cxnLst>
              <a:cxn ang="0">
                <a:pos x="connsiteX0" y="connsiteY0"/>
              </a:cxn>
              <a:cxn ang="0">
                <a:pos x="connsiteX1" y="connsiteY1"/>
              </a:cxn>
              <a:cxn ang="0">
                <a:pos x="connsiteX2" y="connsiteY2"/>
              </a:cxn>
              <a:cxn ang="0">
                <a:pos x="connsiteX3" y="connsiteY3"/>
              </a:cxn>
            </a:cxnLst>
            <a:rect l="l" t="t" r="r" b="b"/>
            <a:pathLst>
              <a:path w="514350" h="19050">
                <a:moveTo>
                  <a:pt x="7143" y="7144"/>
                </a:moveTo>
                <a:lnTo>
                  <a:pt x="514731" y="7144"/>
                </a:lnTo>
                <a:lnTo>
                  <a:pt x="514731" y="13716"/>
                </a:lnTo>
                <a:lnTo>
                  <a:pt x="7143" y="13716"/>
                </a:lnTo>
                <a:close/>
              </a:path>
            </a:pathLst>
          </a:custGeom>
          <a:solidFill>
            <a:srgbClr val="256388"/>
          </a:solidFill>
          <a:ln w="9525"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E4A03F53-C0F5-467B-B61D-289572D6915E}"/>
              </a:ext>
            </a:extLst>
          </p:cNvPr>
          <p:cNvSpPr/>
          <p:nvPr/>
        </p:nvSpPr>
        <p:spPr>
          <a:xfrm>
            <a:off x="19807991" y="9014742"/>
            <a:ext cx="323887" cy="19052"/>
          </a:xfrm>
          <a:custGeom>
            <a:avLst/>
            <a:gdLst>
              <a:gd name="connsiteX0" fmla="*/ 7143 w 323850"/>
              <a:gd name="connsiteY0" fmla="*/ 7144 h 19050"/>
              <a:gd name="connsiteX1" fmla="*/ 319086 w 323850"/>
              <a:gd name="connsiteY1" fmla="*/ 7144 h 19050"/>
              <a:gd name="connsiteX2" fmla="*/ 319086 w 323850"/>
              <a:gd name="connsiteY2" fmla="*/ 13716 h 19050"/>
              <a:gd name="connsiteX3" fmla="*/ 7142 w 323850"/>
              <a:gd name="connsiteY3" fmla="*/ 13716 h 19050"/>
            </a:gdLst>
            <a:ahLst/>
            <a:cxnLst>
              <a:cxn ang="0">
                <a:pos x="connsiteX0" y="connsiteY0"/>
              </a:cxn>
              <a:cxn ang="0">
                <a:pos x="connsiteX1" y="connsiteY1"/>
              </a:cxn>
              <a:cxn ang="0">
                <a:pos x="connsiteX2" y="connsiteY2"/>
              </a:cxn>
              <a:cxn ang="0">
                <a:pos x="connsiteX3" y="connsiteY3"/>
              </a:cxn>
            </a:cxnLst>
            <a:rect l="l" t="t" r="r" b="b"/>
            <a:pathLst>
              <a:path w="323850" h="19050">
                <a:moveTo>
                  <a:pt x="7143" y="7144"/>
                </a:moveTo>
                <a:lnTo>
                  <a:pt x="319086" y="7144"/>
                </a:lnTo>
                <a:lnTo>
                  <a:pt x="319086" y="13716"/>
                </a:lnTo>
                <a:lnTo>
                  <a:pt x="7142" y="13716"/>
                </a:lnTo>
                <a:close/>
              </a:path>
            </a:pathLst>
          </a:custGeom>
          <a:solidFill>
            <a:srgbClr val="173E57"/>
          </a:solidFill>
          <a:ln w="9525"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3D14CD0B-AC43-4647-8460-75E17B93BB5B}"/>
              </a:ext>
            </a:extLst>
          </p:cNvPr>
          <p:cNvSpPr/>
          <p:nvPr/>
        </p:nvSpPr>
        <p:spPr>
          <a:xfrm>
            <a:off x="19807991" y="8932340"/>
            <a:ext cx="323887" cy="19052"/>
          </a:xfrm>
          <a:custGeom>
            <a:avLst/>
            <a:gdLst>
              <a:gd name="connsiteX0" fmla="*/ 7143 w 323850"/>
              <a:gd name="connsiteY0" fmla="*/ 7144 h 19050"/>
              <a:gd name="connsiteX1" fmla="*/ 319086 w 323850"/>
              <a:gd name="connsiteY1" fmla="*/ 7144 h 19050"/>
              <a:gd name="connsiteX2" fmla="*/ 319086 w 323850"/>
              <a:gd name="connsiteY2" fmla="*/ 13716 h 19050"/>
              <a:gd name="connsiteX3" fmla="*/ 7142 w 323850"/>
              <a:gd name="connsiteY3" fmla="*/ 13716 h 19050"/>
            </a:gdLst>
            <a:ahLst/>
            <a:cxnLst>
              <a:cxn ang="0">
                <a:pos x="connsiteX0" y="connsiteY0"/>
              </a:cxn>
              <a:cxn ang="0">
                <a:pos x="connsiteX1" y="connsiteY1"/>
              </a:cxn>
              <a:cxn ang="0">
                <a:pos x="connsiteX2" y="connsiteY2"/>
              </a:cxn>
              <a:cxn ang="0">
                <a:pos x="connsiteX3" y="connsiteY3"/>
              </a:cxn>
            </a:cxnLst>
            <a:rect l="l" t="t" r="r" b="b"/>
            <a:pathLst>
              <a:path w="323850" h="19050">
                <a:moveTo>
                  <a:pt x="7143" y="7144"/>
                </a:moveTo>
                <a:lnTo>
                  <a:pt x="319086" y="7144"/>
                </a:lnTo>
                <a:lnTo>
                  <a:pt x="319086" y="13716"/>
                </a:lnTo>
                <a:lnTo>
                  <a:pt x="7142" y="13716"/>
                </a:lnTo>
                <a:close/>
              </a:path>
            </a:pathLst>
          </a:custGeom>
          <a:solidFill>
            <a:srgbClr val="173E57"/>
          </a:solidFill>
          <a:ln w="9525"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0B80DDC9-B31A-47AD-B036-D4025C8D84BD}"/>
              </a:ext>
            </a:extLst>
          </p:cNvPr>
          <p:cNvSpPr/>
          <p:nvPr/>
        </p:nvSpPr>
        <p:spPr>
          <a:xfrm>
            <a:off x="19807991" y="8856513"/>
            <a:ext cx="323887" cy="85735"/>
          </a:xfrm>
          <a:custGeom>
            <a:avLst/>
            <a:gdLst>
              <a:gd name="connsiteX0" fmla="*/ 7143 w 323850"/>
              <a:gd name="connsiteY0" fmla="*/ 7144 h 85725"/>
              <a:gd name="connsiteX1" fmla="*/ 319086 w 323850"/>
              <a:gd name="connsiteY1" fmla="*/ 7144 h 85725"/>
              <a:gd name="connsiteX2" fmla="*/ 319086 w 323850"/>
              <a:gd name="connsiteY2" fmla="*/ 82963 h 85725"/>
              <a:gd name="connsiteX3" fmla="*/ 7142 w 323850"/>
              <a:gd name="connsiteY3" fmla="*/ 82963 h 85725"/>
            </a:gdLst>
            <a:ahLst/>
            <a:cxnLst>
              <a:cxn ang="0">
                <a:pos x="connsiteX0" y="connsiteY0"/>
              </a:cxn>
              <a:cxn ang="0">
                <a:pos x="connsiteX1" y="connsiteY1"/>
              </a:cxn>
              <a:cxn ang="0">
                <a:pos x="connsiteX2" y="connsiteY2"/>
              </a:cxn>
              <a:cxn ang="0">
                <a:pos x="connsiteX3" y="connsiteY3"/>
              </a:cxn>
            </a:cxnLst>
            <a:rect l="l" t="t" r="r" b="b"/>
            <a:pathLst>
              <a:path w="323850" h="85725">
                <a:moveTo>
                  <a:pt x="7143" y="7144"/>
                </a:moveTo>
                <a:lnTo>
                  <a:pt x="319086" y="7144"/>
                </a:lnTo>
                <a:lnTo>
                  <a:pt x="319086" y="82963"/>
                </a:lnTo>
                <a:lnTo>
                  <a:pt x="7142" y="82963"/>
                </a:lnTo>
                <a:close/>
              </a:path>
            </a:pathLst>
          </a:custGeom>
          <a:solidFill>
            <a:srgbClr val="256388"/>
          </a:solidFill>
          <a:ln w="9525"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9D2BAF15-9362-48F6-BF7E-1FAA7C97180C}"/>
              </a:ext>
            </a:extLst>
          </p:cNvPr>
          <p:cNvSpPr/>
          <p:nvPr/>
        </p:nvSpPr>
        <p:spPr>
          <a:xfrm>
            <a:off x="19825615" y="8872802"/>
            <a:ext cx="219100" cy="57157"/>
          </a:xfrm>
          <a:custGeom>
            <a:avLst/>
            <a:gdLst>
              <a:gd name="connsiteX0" fmla="*/ 7144 w 219075"/>
              <a:gd name="connsiteY0" fmla="*/ 7144 h 57150"/>
              <a:gd name="connsiteX1" fmla="*/ 214693 w 219075"/>
              <a:gd name="connsiteY1" fmla="*/ 7144 h 57150"/>
              <a:gd name="connsiteX2" fmla="*/ 214693 w 219075"/>
              <a:gd name="connsiteY2" fmla="*/ 50482 h 57150"/>
              <a:gd name="connsiteX3" fmla="*/ 7143 w 219075"/>
              <a:gd name="connsiteY3" fmla="*/ 50482 h 57150"/>
            </a:gdLst>
            <a:ahLst/>
            <a:cxnLst>
              <a:cxn ang="0">
                <a:pos x="connsiteX0" y="connsiteY0"/>
              </a:cxn>
              <a:cxn ang="0">
                <a:pos x="connsiteX1" y="connsiteY1"/>
              </a:cxn>
              <a:cxn ang="0">
                <a:pos x="connsiteX2" y="connsiteY2"/>
              </a:cxn>
              <a:cxn ang="0">
                <a:pos x="connsiteX3" y="connsiteY3"/>
              </a:cxn>
            </a:cxnLst>
            <a:rect l="l" t="t" r="r" b="b"/>
            <a:pathLst>
              <a:path w="219075" h="57150">
                <a:moveTo>
                  <a:pt x="7144" y="7144"/>
                </a:moveTo>
                <a:lnTo>
                  <a:pt x="214693" y="7144"/>
                </a:lnTo>
                <a:lnTo>
                  <a:pt x="214693" y="50482"/>
                </a:lnTo>
                <a:lnTo>
                  <a:pt x="7143" y="50482"/>
                </a:lnTo>
                <a:close/>
              </a:path>
            </a:pathLst>
          </a:custGeom>
          <a:solidFill>
            <a:srgbClr val="FFCA71"/>
          </a:solidFill>
          <a:ln w="9525"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354B747B-48FE-46C3-8DEF-F933854B9806}"/>
              </a:ext>
            </a:extLst>
          </p:cNvPr>
          <p:cNvSpPr/>
          <p:nvPr/>
        </p:nvSpPr>
        <p:spPr>
          <a:xfrm>
            <a:off x="19825615" y="8883663"/>
            <a:ext cx="219100" cy="28578"/>
          </a:xfrm>
          <a:custGeom>
            <a:avLst/>
            <a:gdLst>
              <a:gd name="connsiteX0" fmla="*/ 7144 w 219075"/>
              <a:gd name="connsiteY0" fmla="*/ 7144 h 28575"/>
              <a:gd name="connsiteX1" fmla="*/ 214693 w 219075"/>
              <a:gd name="connsiteY1" fmla="*/ 7144 h 28575"/>
              <a:gd name="connsiteX2" fmla="*/ 214693 w 219075"/>
              <a:gd name="connsiteY2" fmla="*/ 28766 h 28575"/>
              <a:gd name="connsiteX3" fmla="*/ 7143 w 219075"/>
              <a:gd name="connsiteY3" fmla="*/ 28766 h 28575"/>
            </a:gdLst>
            <a:ahLst/>
            <a:cxnLst>
              <a:cxn ang="0">
                <a:pos x="connsiteX0" y="connsiteY0"/>
              </a:cxn>
              <a:cxn ang="0">
                <a:pos x="connsiteX1" y="connsiteY1"/>
              </a:cxn>
              <a:cxn ang="0">
                <a:pos x="connsiteX2" y="connsiteY2"/>
              </a:cxn>
              <a:cxn ang="0">
                <a:pos x="connsiteX3" y="connsiteY3"/>
              </a:cxn>
            </a:cxnLst>
            <a:rect l="l" t="t" r="r" b="b"/>
            <a:pathLst>
              <a:path w="219075" h="28575">
                <a:moveTo>
                  <a:pt x="7144" y="7144"/>
                </a:moveTo>
                <a:lnTo>
                  <a:pt x="214693" y="7144"/>
                </a:lnTo>
                <a:lnTo>
                  <a:pt x="214693" y="28766"/>
                </a:lnTo>
                <a:lnTo>
                  <a:pt x="7143" y="28766"/>
                </a:lnTo>
                <a:close/>
              </a:path>
            </a:pathLst>
          </a:custGeom>
          <a:solidFill>
            <a:srgbClr val="173E57"/>
          </a:solidFill>
          <a:ln w="9525"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0F113713-9E77-4247-92F1-736547CA38C4}"/>
              </a:ext>
            </a:extLst>
          </p:cNvPr>
          <p:cNvSpPr/>
          <p:nvPr/>
        </p:nvSpPr>
        <p:spPr>
          <a:xfrm>
            <a:off x="19807991" y="8938914"/>
            <a:ext cx="323887" cy="85735"/>
          </a:xfrm>
          <a:custGeom>
            <a:avLst/>
            <a:gdLst>
              <a:gd name="connsiteX0" fmla="*/ 7143 w 323850"/>
              <a:gd name="connsiteY0" fmla="*/ 7144 h 85725"/>
              <a:gd name="connsiteX1" fmla="*/ 319086 w 323850"/>
              <a:gd name="connsiteY1" fmla="*/ 7144 h 85725"/>
              <a:gd name="connsiteX2" fmla="*/ 319086 w 323850"/>
              <a:gd name="connsiteY2" fmla="*/ 82963 h 85725"/>
              <a:gd name="connsiteX3" fmla="*/ 7142 w 323850"/>
              <a:gd name="connsiteY3" fmla="*/ 82963 h 85725"/>
            </a:gdLst>
            <a:ahLst/>
            <a:cxnLst>
              <a:cxn ang="0">
                <a:pos x="connsiteX0" y="connsiteY0"/>
              </a:cxn>
              <a:cxn ang="0">
                <a:pos x="connsiteX1" y="connsiteY1"/>
              </a:cxn>
              <a:cxn ang="0">
                <a:pos x="connsiteX2" y="connsiteY2"/>
              </a:cxn>
              <a:cxn ang="0">
                <a:pos x="connsiteX3" y="connsiteY3"/>
              </a:cxn>
            </a:cxnLst>
            <a:rect l="l" t="t" r="r" b="b"/>
            <a:pathLst>
              <a:path w="323850" h="85725">
                <a:moveTo>
                  <a:pt x="7143" y="7144"/>
                </a:moveTo>
                <a:lnTo>
                  <a:pt x="319086" y="7144"/>
                </a:lnTo>
                <a:lnTo>
                  <a:pt x="319086" y="82963"/>
                </a:lnTo>
                <a:lnTo>
                  <a:pt x="7142" y="82963"/>
                </a:lnTo>
                <a:close/>
              </a:path>
            </a:pathLst>
          </a:custGeom>
          <a:solidFill>
            <a:srgbClr val="256388"/>
          </a:solidFill>
          <a:ln w="9525"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D753B4E0-AC9C-459E-B065-261D5DAA3D80}"/>
              </a:ext>
            </a:extLst>
          </p:cNvPr>
          <p:cNvSpPr/>
          <p:nvPr/>
        </p:nvSpPr>
        <p:spPr>
          <a:xfrm>
            <a:off x="19807991" y="9021315"/>
            <a:ext cx="323887" cy="85735"/>
          </a:xfrm>
          <a:custGeom>
            <a:avLst/>
            <a:gdLst>
              <a:gd name="connsiteX0" fmla="*/ 7143 w 323850"/>
              <a:gd name="connsiteY0" fmla="*/ 7144 h 85725"/>
              <a:gd name="connsiteX1" fmla="*/ 319086 w 323850"/>
              <a:gd name="connsiteY1" fmla="*/ 7144 h 85725"/>
              <a:gd name="connsiteX2" fmla="*/ 319086 w 323850"/>
              <a:gd name="connsiteY2" fmla="*/ 82963 h 85725"/>
              <a:gd name="connsiteX3" fmla="*/ 7142 w 323850"/>
              <a:gd name="connsiteY3" fmla="*/ 82963 h 85725"/>
            </a:gdLst>
            <a:ahLst/>
            <a:cxnLst>
              <a:cxn ang="0">
                <a:pos x="connsiteX0" y="connsiteY0"/>
              </a:cxn>
              <a:cxn ang="0">
                <a:pos x="connsiteX1" y="connsiteY1"/>
              </a:cxn>
              <a:cxn ang="0">
                <a:pos x="connsiteX2" y="connsiteY2"/>
              </a:cxn>
              <a:cxn ang="0">
                <a:pos x="connsiteX3" y="connsiteY3"/>
              </a:cxn>
            </a:cxnLst>
            <a:rect l="l" t="t" r="r" b="b"/>
            <a:pathLst>
              <a:path w="323850" h="85725">
                <a:moveTo>
                  <a:pt x="7143" y="7144"/>
                </a:moveTo>
                <a:lnTo>
                  <a:pt x="319086" y="7144"/>
                </a:lnTo>
                <a:lnTo>
                  <a:pt x="319086" y="82963"/>
                </a:lnTo>
                <a:lnTo>
                  <a:pt x="7142" y="82963"/>
                </a:lnTo>
                <a:close/>
              </a:path>
            </a:pathLst>
          </a:custGeom>
          <a:solidFill>
            <a:srgbClr val="256388"/>
          </a:solidFill>
          <a:ln w="9525"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203D4270-5536-4751-8296-0AEF033AC4DA}"/>
              </a:ext>
            </a:extLst>
          </p:cNvPr>
          <p:cNvSpPr/>
          <p:nvPr/>
        </p:nvSpPr>
        <p:spPr>
          <a:xfrm>
            <a:off x="19825615" y="8872802"/>
            <a:ext cx="38104" cy="57157"/>
          </a:xfrm>
          <a:custGeom>
            <a:avLst/>
            <a:gdLst>
              <a:gd name="connsiteX0" fmla="*/ 7144 w 38100"/>
              <a:gd name="connsiteY0" fmla="*/ 7144 h 57150"/>
              <a:gd name="connsiteX1" fmla="*/ 38196 w 38100"/>
              <a:gd name="connsiteY1" fmla="*/ 7144 h 57150"/>
              <a:gd name="connsiteX2" fmla="*/ 38196 w 38100"/>
              <a:gd name="connsiteY2" fmla="*/ 50482 h 57150"/>
              <a:gd name="connsiteX3" fmla="*/ 7144 w 38100"/>
              <a:gd name="connsiteY3" fmla="*/ 50482 h 57150"/>
            </a:gdLst>
            <a:ahLst/>
            <a:cxnLst>
              <a:cxn ang="0">
                <a:pos x="connsiteX0" y="connsiteY0"/>
              </a:cxn>
              <a:cxn ang="0">
                <a:pos x="connsiteX1" y="connsiteY1"/>
              </a:cxn>
              <a:cxn ang="0">
                <a:pos x="connsiteX2" y="connsiteY2"/>
              </a:cxn>
              <a:cxn ang="0">
                <a:pos x="connsiteX3" y="connsiteY3"/>
              </a:cxn>
            </a:cxnLst>
            <a:rect l="l" t="t" r="r" b="b"/>
            <a:pathLst>
              <a:path w="38100" h="57150">
                <a:moveTo>
                  <a:pt x="7144" y="7144"/>
                </a:moveTo>
                <a:lnTo>
                  <a:pt x="38196" y="7144"/>
                </a:lnTo>
                <a:lnTo>
                  <a:pt x="38196" y="50482"/>
                </a:lnTo>
                <a:lnTo>
                  <a:pt x="7144" y="50482"/>
                </a:lnTo>
                <a:close/>
              </a:path>
            </a:pathLst>
          </a:custGeom>
          <a:solidFill>
            <a:srgbClr val="173E57"/>
          </a:solidFill>
          <a:ln w="9525"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E28AE2B1-FA2C-4A32-A3F8-B53E4C6F72A1}"/>
              </a:ext>
            </a:extLst>
          </p:cNvPr>
          <p:cNvSpPr/>
          <p:nvPr/>
        </p:nvSpPr>
        <p:spPr>
          <a:xfrm>
            <a:off x="20002134" y="8872802"/>
            <a:ext cx="38104" cy="57157"/>
          </a:xfrm>
          <a:custGeom>
            <a:avLst/>
            <a:gdLst>
              <a:gd name="connsiteX0" fmla="*/ 7143 w 38100"/>
              <a:gd name="connsiteY0" fmla="*/ 7144 h 57150"/>
              <a:gd name="connsiteX1" fmla="*/ 38195 w 38100"/>
              <a:gd name="connsiteY1" fmla="*/ 7144 h 57150"/>
              <a:gd name="connsiteX2" fmla="*/ 38195 w 38100"/>
              <a:gd name="connsiteY2" fmla="*/ 50482 h 57150"/>
              <a:gd name="connsiteX3" fmla="*/ 7143 w 38100"/>
              <a:gd name="connsiteY3" fmla="*/ 50482 h 57150"/>
            </a:gdLst>
            <a:ahLst/>
            <a:cxnLst>
              <a:cxn ang="0">
                <a:pos x="connsiteX0" y="connsiteY0"/>
              </a:cxn>
              <a:cxn ang="0">
                <a:pos x="connsiteX1" y="connsiteY1"/>
              </a:cxn>
              <a:cxn ang="0">
                <a:pos x="connsiteX2" y="connsiteY2"/>
              </a:cxn>
              <a:cxn ang="0">
                <a:pos x="connsiteX3" y="connsiteY3"/>
              </a:cxn>
            </a:cxnLst>
            <a:rect l="l" t="t" r="r" b="b"/>
            <a:pathLst>
              <a:path w="38100" h="57150">
                <a:moveTo>
                  <a:pt x="7143" y="7144"/>
                </a:moveTo>
                <a:lnTo>
                  <a:pt x="38195" y="7144"/>
                </a:lnTo>
                <a:lnTo>
                  <a:pt x="38195" y="50482"/>
                </a:lnTo>
                <a:lnTo>
                  <a:pt x="7143" y="50482"/>
                </a:lnTo>
                <a:close/>
              </a:path>
            </a:pathLst>
          </a:custGeom>
          <a:solidFill>
            <a:srgbClr val="173E57"/>
          </a:solidFill>
          <a:ln w="9525"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F61508D1-66C3-4394-8414-6256F398D856}"/>
              </a:ext>
            </a:extLst>
          </p:cNvPr>
          <p:cNvSpPr/>
          <p:nvPr/>
        </p:nvSpPr>
        <p:spPr>
          <a:xfrm>
            <a:off x="19825615" y="8955203"/>
            <a:ext cx="219100" cy="57157"/>
          </a:xfrm>
          <a:custGeom>
            <a:avLst/>
            <a:gdLst>
              <a:gd name="connsiteX0" fmla="*/ 7144 w 219075"/>
              <a:gd name="connsiteY0" fmla="*/ 7144 h 57150"/>
              <a:gd name="connsiteX1" fmla="*/ 214693 w 219075"/>
              <a:gd name="connsiteY1" fmla="*/ 7144 h 57150"/>
              <a:gd name="connsiteX2" fmla="*/ 214693 w 219075"/>
              <a:gd name="connsiteY2" fmla="*/ 50482 h 57150"/>
              <a:gd name="connsiteX3" fmla="*/ 7143 w 219075"/>
              <a:gd name="connsiteY3" fmla="*/ 50482 h 57150"/>
            </a:gdLst>
            <a:ahLst/>
            <a:cxnLst>
              <a:cxn ang="0">
                <a:pos x="connsiteX0" y="connsiteY0"/>
              </a:cxn>
              <a:cxn ang="0">
                <a:pos x="connsiteX1" y="connsiteY1"/>
              </a:cxn>
              <a:cxn ang="0">
                <a:pos x="connsiteX2" y="connsiteY2"/>
              </a:cxn>
              <a:cxn ang="0">
                <a:pos x="connsiteX3" y="connsiteY3"/>
              </a:cxn>
            </a:cxnLst>
            <a:rect l="l" t="t" r="r" b="b"/>
            <a:pathLst>
              <a:path w="219075" h="57150">
                <a:moveTo>
                  <a:pt x="7144" y="7144"/>
                </a:moveTo>
                <a:lnTo>
                  <a:pt x="214693" y="7144"/>
                </a:lnTo>
                <a:lnTo>
                  <a:pt x="214693" y="50482"/>
                </a:lnTo>
                <a:lnTo>
                  <a:pt x="7143" y="50482"/>
                </a:lnTo>
                <a:close/>
              </a:path>
            </a:pathLst>
          </a:custGeom>
          <a:solidFill>
            <a:srgbClr val="3FD7D4"/>
          </a:solidFill>
          <a:ln w="9525"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9C5928AA-A4C5-4864-BE08-15D22740256E}"/>
              </a:ext>
            </a:extLst>
          </p:cNvPr>
          <p:cNvSpPr/>
          <p:nvPr/>
        </p:nvSpPr>
        <p:spPr>
          <a:xfrm>
            <a:off x="19825615" y="8965968"/>
            <a:ext cx="219100" cy="28578"/>
          </a:xfrm>
          <a:custGeom>
            <a:avLst/>
            <a:gdLst>
              <a:gd name="connsiteX0" fmla="*/ 7144 w 219075"/>
              <a:gd name="connsiteY0" fmla="*/ 7144 h 28575"/>
              <a:gd name="connsiteX1" fmla="*/ 214693 w 219075"/>
              <a:gd name="connsiteY1" fmla="*/ 7144 h 28575"/>
              <a:gd name="connsiteX2" fmla="*/ 214693 w 219075"/>
              <a:gd name="connsiteY2" fmla="*/ 28766 h 28575"/>
              <a:gd name="connsiteX3" fmla="*/ 7143 w 219075"/>
              <a:gd name="connsiteY3" fmla="*/ 28766 h 28575"/>
            </a:gdLst>
            <a:ahLst/>
            <a:cxnLst>
              <a:cxn ang="0">
                <a:pos x="connsiteX0" y="connsiteY0"/>
              </a:cxn>
              <a:cxn ang="0">
                <a:pos x="connsiteX1" y="connsiteY1"/>
              </a:cxn>
              <a:cxn ang="0">
                <a:pos x="connsiteX2" y="connsiteY2"/>
              </a:cxn>
              <a:cxn ang="0">
                <a:pos x="connsiteX3" y="connsiteY3"/>
              </a:cxn>
            </a:cxnLst>
            <a:rect l="l" t="t" r="r" b="b"/>
            <a:pathLst>
              <a:path w="219075" h="28575">
                <a:moveTo>
                  <a:pt x="7144" y="7144"/>
                </a:moveTo>
                <a:lnTo>
                  <a:pt x="214693" y="7144"/>
                </a:lnTo>
                <a:lnTo>
                  <a:pt x="214693" y="28766"/>
                </a:lnTo>
                <a:lnTo>
                  <a:pt x="7143" y="28766"/>
                </a:lnTo>
                <a:close/>
              </a:path>
            </a:pathLst>
          </a:custGeom>
          <a:solidFill>
            <a:srgbClr val="173E57"/>
          </a:solidFill>
          <a:ln w="9525"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92B728BB-C491-4192-A4BF-BEF72A4294A4}"/>
              </a:ext>
            </a:extLst>
          </p:cNvPr>
          <p:cNvSpPr/>
          <p:nvPr/>
        </p:nvSpPr>
        <p:spPr>
          <a:xfrm>
            <a:off x="20002134" y="8955203"/>
            <a:ext cx="38104" cy="57157"/>
          </a:xfrm>
          <a:custGeom>
            <a:avLst/>
            <a:gdLst>
              <a:gd name="connsiteX0" fmla="*/ 7143 w 38100"/>
              <a:gd name="connsiteY0" fmla="*/ 7144 h 57150"/>
              <a:gd name="connsiteX1" fmla="*/ 38195 w 38100"/>
              <a:gd name="connsiteY1" fmla="*/ 7144 h 57150"/>
              <a:gd name="connsiteX2" fmla="*/ 38195 w 38100"/>
              <a:gd name="connsiteY2" fmla="*/ 50482 h 57150"/>
              <a:gd name="connsiteX3" fmla="*/ 7143 w 38100"/>
              <a:gd name="connsiteY3" fmla="*/ 50482 h 57150"/>
            </a:gdLst>
            <a:ahLst/>
            <a:cxnLst>
              <a:cxn ang="0">
                <a:pos x="connsiteX0" y="connsiteY0"/>
              </a:cxn>
              <a:cxn ang="0">
                <a:pos x="connsiteX1" y="connsiteY1"/>
              </a:cxn>
              <a:cxn ang="0">
                <a:pos x="connsiteX2" y="connsiteY2"/>
              </a:cxn>
              <a:cxn ang="0">
                <a:pos x="connsiteX3" y="connsiteY3"/>
              </a:cxn>
            </a:cxnLst>
            <a:rect l="l" t="t" r="r" b="b"/>
            <a:pathLst>
              <a:path w="38100" h="57150">
                <a:moveTo>
                  <a:pt x="7143" y="7144"/>
                </a:moveTo>
                <a:lnTo>
                  <a:pt x="38195" y="7144"/>
                </a:lnTo>
                <a:lnTo>
                  <a:pt x="38195" y="50482"/>
                </a:lnTo>
                <a:lnTo>
                  <a:pt x="7143" y="50482"/>
                </a:lnTo>
                <a:close/>
              </a:path>
            </a:pathLst>
          </a:custGeom>
          <a:solidFill>
            <a:srgbClr val="173E57"/>
          </a:solidFill>
          <a:ln w="9525"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27BEF2BA-650C-43FC-AD25-146A12A11C80}"/>
              </a:ext>
            </a:extLst>
          </p:cNvPr>
          <p:cNvSpPr/>
          <p:nvPr/>
        </p:nvSpPr>
        <p:spPr>
          <a:xfrm>
            <a:off x="19825615" y="9037508"/>
            <a:ext cx="219100" cy="57157"/>
          </a:xfrm>
          <a:custGeom>
            <a:avLst/>
            <a:gdLst>
              <a:gd name="connsiteX0" fmla="*/ 7144 w 219075"/>
              <a:gd name="connsiteY0" fmla="*/ 7144 h 57150"/>
              <a:gd name="connsiteX1" fmla="*/ 214693 w 219075"/>
              <a:gd name="connsiteY1" fmla="*/ 7144 h 57150"/>
              <a:gd name="connsiteX2" fmla="*/ 214693 w 219075"/>
              <a:gd name="connsiteY2" fmla="*/ 50483 h 57150"/>
              <a:gd name="connsiteX3" fmla="*/ 7143 w 219075"/>
              <a:gd name="connsiteY3" fmla="*/ 50483 h 57150"/>
            </a:gdLst>
            <a:ahLst/>
            <a:cxnLst>
              <a:cxn ang="0">
                <a:pos x="connsiteX0" y="connsiteY0"/>
              </a:cxn>
              <a:cxn ang="0">
                <a:pos x="connsiteX1" y="connsiteY1"/>
              </a:cxn>
              <a:cxn ang="0">
                <a:pos x="connsiteX2" y="connsiteY2"/>
              </a:cxn>
              <a:cxn ang="0">
                <a:pos x="connsiteX3" y="connsiteY3"/>
              </a:cxn>
            </a:cxnLst>
            <a:rect l="l" t="t" r="r" b="b"/>
            <a:pathLst>
              <a:path w="219075" h="57150">
                <a:moveTo>
                  <a:pt x="7144" y="7144"/>
                </a:moveTo>
                <a:lnTo>
                  <a:pt x="214693" y="7144"/>
                </a:lnTo>
                <a:lnTo>
                  <a:pt x="214693" y="50483"/>
                </a:lnTo>
                <a:lnTo>
                  <a:pt x="7143" y="50483"/>
                </a:lnTo>
                <a:close/>
              </a:path>
            </a:pathLst>
          </a:custGeom>
          <a:solidFill>
            <a:srgbClr val="B6C8D9"/>
          </a:solidFill>
          <a:ln w="9525"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2721579E-6B9E-41F0-B805-20691CD76AC5}"/>
              </a:ext>
            </a:extLst>
          </p:cNvPr>
          <p:cNvSpPr/>
          <p:nvPr/>
        </p:nvSpPr>
        <p:spPr>
          <a:xfrm>
            <a:off x="19825615" y="9048369"/>
            <a:ext cx="219100" cy="28578"/>
          </a:xfrm>
          <a:custGeom>
            <a:avLst/>
            <a:gdLst>
              <a:gd name="connsiteX0" fmla="*/ 7144 w 219075"/>
              <a:gd name="connsiteY0" fmla="*/ 7144 h 28575"/>
              <a:gd name="connsiteX1" fmla="*/ 214693 w 219075"/>
              <a:gd name="connsiteY1" fmla="*/ 7144 h 28575"/>
              <a:gd name="connsiteX2" fmla="*/ 214693 w 219075"/>
              <a:gd name="connsiteY2" fmla="*/ 28861 h 28575"/>
              <a:gd name="connsiteX3" fmla="*/ 7143 w 219075"/>
              <a:gd name="connsiteY3" fmla="*/ 28861 h 28575"/>
            </a:gdLst>
            <a:ahLst/>
            <a:cxnLst>
              <a:cxn ang="0">
                <a:pos x="connsiteX0" y="connsiteY0"/>
              </a:cxn>
              <a:cxn ang="0">
                <a:pos x="connsiteX1" y="connsiteY1"/>
              </a:cxn>
              <a:cxn ang="0">
                <a:pos x="connsiteX2" y="connsiteY2"/>
              </a:cxn>
              <a:cxn ang="0">
                <a:pos x="connsiteX3" y="connsiteY3"/>
              </a:cxn>
            </a:cxnLst>
            <a:rect l="l" t="t" r="r" b="b"/>
            <a:pathLst>
              <a:path w="219075" h="28575">
                <a:moveTo>
                  <a:pt x="7144" y="7144"/>
                </a:moveTo>
                <a:lnTo>
                  <a:pt x="214693" y="7144"/>
                </a:lnTo>
                <a:lnTo>
                  <a:pt x="214693" y="28861"/>
                </a:lnTo>
                <a:lnTo>
                  <a:pt x="7143" y="28861"/>
                </a:lnTo>
                <a:close/>
              </a:path>
            </a:pathLst>
          </a:custGeom>
          <a:solidFill>
            <a:srgbClr val="173E57"/>
          </a:solidFill>
          <a:ln w="9525"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2253984F-F9CE-4F09-B87A-428C598AB06E}"/>
              </a:ext>
            </a:extLst>
          </p:cNvPr>
          <p:cNvSpPr/>
          <p:nvPr/>
        </p:nvSpPr>
        <p:spPr>
          <a:xfrm>
            <a:off x="20002134" y="9037508"/>
            <a:ext cx="38104" cy="57157"/>
          </a:xfrm>
          <a:custGeom>
            <a:avLst/>
            <a:gdLst>
              <a:gd name="connsiteX0" fmla="*/ 7143 w 38100"/>
              <a:gd name="connsiteY0" fmla="*/ 7144 h 57150"/>
              <a:gd name="connsiteX1" fmla="*/ 38195 w 38100"/>
              <a:gd name="connsiteY1" fmla="*/ 7144 h 57150"/>
              <a:gd name="connsiteX2" fmla="*/ 38195 w 38100"/>
              <a:gd name="connsiteY2" fmla="*/ 50483 h 57150"/>
              <a:gd name="connsiteX3" fmla="*/ 7143 w 38100"/>
              <a:gd name="connsiteY3" fmla="*/ 50483 h 57150"/>
            </a:gdLst>
            <a:ahLst/>
            <a:cxnLst>
              <a:cxn ang="0">
                <a:pos x="connsiteX0" y="connsiteY0"/>
              </a:cxn>
              <a:cxn ang="0">
                <a:pos x="connsiteX1" y="connsiteY1"/>
              </a:cxn>
              <a:cxn ang="0">
                <a:pos x="connsiteX2" y="connsiteY2"/>
              </a:cxn>
              <a:cxn ang="0">
                <a:pos x="connsiteX3" y="connsiteY3"/>
              </a:cxn>
            </a:cxnLst>
            <a:rect l="l" t="t" r="r" b="b"/>
            <a:pathLst>
              <a:path w="38100" h="57150">
                <a:moveTo>
                  <a:pt x="7143" y="7144"/>
                </a:moveTo>
                <a:lnTo>
                  <a:pt x="38195" y="7144"/>
                </a:lnTo>
                <a:lnTo>
                  <a:pt x="38195" y="50483"/>
                </a:lnTo>
                <a:lnTo>
                  <a:pt x="7143" y="50483"/>
                </a:lnTo>
                <a:close/>
              </a:path>
            </a:pathLst>
          </a:custGeom>
          <a:solidFill>
            <a:srgbClr val="173E57"/>
          </a:solidFill>
          <a:ln w="9525"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810E2DF0-4D12-4EA7-B381-FD0643FFA5BD}"/>
              </a:ext>
            </a:extLst>
          </p:cNvPr>
          <p:cNvSpPr/>
          <p:nvPr/>
        </p:nvSpPr>
        <p:spPr>
          <a:xfrm>
            <a:off x="19825615" y="8955203"/>
            <a:ext cx="38104" cy="57157"/>
          </a:xfrm>
          <a:custGeom>
            <a:avLst/>
            <a:gdLst>
              <a:gd name="connsiteX0" fmla="*/ 7144 w 38100"/>
              <a:gd name="connsiteY0" fmla="*/ 7144 h 57150"/>
              <a:gd name="connsiteX1" fmla="*/ 38196 w 38100"/>
              <a:gd name="connsiteY1" fmla="*/ 7144 h 57150"/>
              <a:gd name="connsiteX2" fmla="*/ 38196 w 38100"/>
              <a:gd name="connsiteY2" fmla="*/ 50482 h 57150"/>
              <a:gd name="connsiteX3" fmla="*/ 7144 w 38100"/>
              <a:gd name="connsiteY3" fmla="*/ 50482 h 57150"/>
            </a:gdLst>
            <a:ahLst/>
            <a:cxnLst>
              <a:cxn ang="0">
                <a:pos x="connsiteX0" y="connsiteY0"/>
              </a:cxn>
              <a:cxn ang="0">
                <a:pos x="connsiteX1" y="connsiteY1"/>
              </a:cxn>
              <a:cxn ang="0">
                <a:pos x="connsiteX2" y="connsiteY2"/>
              </a:cxn>
              <a:cxn ang="0">
                <a:pos x="connsiteX3" y="connsiteY3"/>
              </a:cxn>
            </a:cxnLst>
            <a:rect l="l" t="t" r="r" b="b"/>
            <a:pathLst>
              <a:path w="38100" h="57150">
                <a:moveTo>
                  <a:pt x="7144" y="7144"/>
                </a:moveTo>
                <a:lnTo>
                  <a:pt x="38196" y="7144"/>
                </a:lnTo>
                <a:lnTo>
                  <a:pt x="38196" y="50482"/>
                </a:lnTo>
                <a:lnTo>
                  <a:pt x="7144" y="50482"/>
                </a:lnTo>
                <a:close/>
              </a:path>
            </a:pathLst>
          </a:custGeom>
          <a:solidFill>
            <a:srgbClr val="173E57"/>
          </a:solidFill>
          <a:ln w="9525"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5D33B3CC-8FD0-4F73-9F7F-C69F956BB476}"/>
              </a:ext>
            </a:extLst>
          </p:cNvPr>
          <p:cNvSpPr/>
          <p:nvPr/>
        </p:nvSpPr>
        <p:spPr>
          <a:xfrm>
            <a:off x="19825615" y="9037508"/>
            <a:ext cx="38104" cy="57157"/>
          </a:xfrm>
          <a:custGeom>
            <a:avLst/>
            <a:gdLst>
              <a:gd name="connsiteX0" fmla="*/ 7144 w 38100"/>
              <a:gd name="connsiteY0" fmla="*/ 7144 h 57150"/>
              <a:gd name="connsiteX1" fmla="*/ 38196 w 38100"/>
              <a:gd name="connsiteY1" fmla="*/ 7144 h 57150"/>
              <a:gd name="connsiteX2" fmla="*/ 38196 w 38100"/>
              <a:gd name="connsiteY2" fmla="*/ 50483 h 57150"/>
              <a:gd name="connsiteX3" fmla="*/ 7144 w 38100"/>
              <a:gd name="connsiteY3" fmla="*/ 50483 h 57150"/>
            </a:gdLst>
            <a:ahLst/>
            <a:cxnLst>
              <a:cxn ang="0">
                <a:pos x="connsiteX0" y="connsiteY0"/>
              </a:cxn>
              <a:cxn ang="0">
                <a:pos x="connsiteX1" y="connsiteY1"/>
              </a:cxn>
              <a:cxn ang="0">
                <a:pos x="connsiteX2" y="connsiteY2"/>
              </a:cxn>
              <a:cxn ang="0">
                <a:pos x="connsiteX3" y="connsiteY3"/>
              </a:cxn>
            </a:cxnLst>
            <a:rect l="l" t="t" r="r" b="b"/>
            <a:pathLst>
              <a:path w="38100" h="57150">
                <a:moveTo>
                  <a:pt x="7144" y="7144"/>
                </a:moveTo>
                <a:lnTo>
                  <a:pt x="38196" y="7144"/>
                </a:lnTo>
                <a:lnTo>
                  <a:pt x="38196" y="50483"/>
                </a:lnTo>
                <a:lnTo>
                  <a:pt x="7144" y="50483"/>
                </a:lnTo>
                <a:close/>
              </a:path>
            </a:pathLst>
          </a:custGeom>
          <a:solidFill>
            <a:srgbClr val="173E57"/>
          </a:solidFill>
          <a:ln w="9525"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4189DBC0-A38A-4340-89F2-6D26B3FCD0BB}"/>
              </a:ext>
            </a:extLst>
          </p:cNvPr>
          <p:cNvSpPr/>
          <p:nvPr/>
        </p:nvSpPr>
        <p:spPr>
          <a:xfrm>
            <a:off x="19721494" y="8352010"/>
            <a:ext cx="95261" cy="562040"/>
          </a:xfrm>
          <a:custGeom>
            <a:avLst/>
            <a:gdLst>
              <a:gd name="connsiteX0" fmla="*/ 93630 w 95250"/>
              <a:gd name="connsiteY0" fmla="*/ 556355 h 561975"/>
              <a:gd name="connsiteX1" fmla="*/ 7144 w 95250"/>
              <a:gd name="connsiteY1" fmla="*/ 480155 h 561975"/>
              <a:gd name="connsiteX2" fmla="*/ 16573 w 95250"/>
              <a:gd name="connsiteY2" fmla="*/ 441293 h 561975"/>
              <a:gd name="connsiteX3" fmla="*/ 23908 w 95250"/>
              <a:gd name="connsiteY3" fmla="*/ 413861 h 561975"/>
              <a:gd name="connsiteX4" fmla="*/ 23908 w 95250"/>
              <a:gd name="connsiteY4" fmla="*/ 7144 h 561975"/>
              <a:gd name="connsiteX5" fmla="*/ 37623 w 95250"/>
              <a:gd name="connsiteY5" fmla="*/ 7144 h 561975"/>
              <a:gd name="connsiteX6" fmla="*/ 37623 w 95250"/>
              <a:gd name="connsiteY6" fmla="*/ 413861 h 561975"/>
              <a:gd name="connsiteX7" fmla="*/ 29337 w 95250"/>
              <a:gd name="connsiteY7" fmla="*/ 446437 h 561975"/>
              <a:gd name="connsiteX8" fmla="*/ 20860 w 95250"/>
              <a:gd name="connsiteY8" fmla="*/ 480155 h 561975"/>
              <a:gd name="connsiteX9" fmla="*/ 93630 w 95250"/>
              <a:gd name="connsiteY9" fmla="*/ 542544 h 561975"/>
              <a:gd name="connsiteX10" fmla="*/ 93630 w 95250"/>
              <a:gd name="connsiteY10" fmla="*/ 556355 h 56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5250" h="561975">
                <a:moveTo>
                  <a:pt x="93630" y="556355"/>
                </a:moveTo>
                <a:cubicBezTo>
                  <a:pt x="37814" y="556355"/>
                  <a:pt x="7144" y="529304"/>
                  <a:pt x="7144" y="480155"/>
                </a:cubicBezTo>
                <a:cubicBezTo>
                  <a:pt x="7144" y="465106"/>
                  <a:pt x="12192" y="452438"/>
                  <a:pt x="16573" y="441293"/>
                </a:cubicBezTo>
                <a:cubicBezTo>
                  <a:pt x="20288" y="431864"/>
                  <a:pt x="23908" y="422910"/>
                  <a:pt x="23908" y="413861"/>
                </a:cubicBezTo>
                <a:lnTo>
                  <a:pt x="23908" y="7144"/>
                </a:lnTo>
                <a:lnTo>
                  <a:pt x="37623" y="7144"/>
                </a:lnTo>
                <a:lnTo>
                  <a:pt x="37623" y="413861"/>
                </a:lnTo>
                <a:cubicBezTo>
                  <a:pt x="37623" y="425577"/>
                  <a:pt x="33433" y="436150"/>
                  <a:pt x="29337" y="446437"/>
                </a:cubicBezTo>
                <a:cubicBezTo>
                  <a:pt x="25146" y="456914"/>
                  <a:pt x="20860" y="467773"/>
                  <a:pt x="20860" y="480155"/>
                </a:cubicBezTo>
                <a:cubicBezTo>
                  <a:pt x="20860" y="521589"/>
                  <a:pt x="45339" y="542544"/>
                  <a:pt x="93630" y="542544"/>
                </a:cubicBezTo>
                <a:lnTo>
                  <a:pt x="93630" y="556355"/>
                </a:lnTo>
                <a:close/>
              </a:path>
            </a:pathLst>
          </a:custGeom>
          <a:solidFill>
            <a:srgbClr val="173E57"/>
          </a:solidFill>
          <a:ln w="9525"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D56BD916-A31E-4FD2-9C36-CA7D9467CDA1}"/>
              </a:ext>
            </a:extLst>
          </p:cNvPr>
          <p:cNvSpPr/>
          <p:nvPr/>
        </p:nvSpPr>
        <p:spPr>
          <a:xfrm>
            <a:off x="19690725" y="8352106"/>
            <a:ext cx="123839" cy="638249"/>
          </a:xfrm>
          <a:custGeom>
            <a:avLst/>
            <a:gdLst>
              <a:gd name="connsiteX0" fmla="*/ 124396 w 123825"/>
              <a:gd name="connsiteY0" fmla="*/ 638651 h 638175"/>
              <a:gd name="connsiteX1" fmla="*/ 7144 w 123825"/>
              <a:gd name="connsiteY1" fmla="*/ 522827 h 638175"/>
              <a:gd name="connsiteX2" fmla="*/ 16383 w 123825"/>
              <a:gd name="connsiteY2" fmla="*/ 465487 h 638175"/>
              <a:gd name="connsiteX3" fmla="*/ 24955 w 123825"/>
              <a:gd name="connsiteY3" fmla="*/ 413861 h 638175"/>
              <a:gd name="connsiteX4" fmla="*/ 24955 w 123825"/>
              <a:gd name="connsiteY4" fmla="*/ 7144 h 638175"/>
              <a:gd name="connsiteX5" fmla="*/ 38671 w 123825"/>
              <a:gd name="connsiteY5" fmla="*/ 7144 h 638175"/>
              <a:gd name="connsiteX6" fmla="*/ 38671 w 123825"/>
              <a:gd name="connsiteY6" fmla="*/ 413861 h 638175"/>
              <a:gd name="connsiteX7" fmla="*/ 29718 w 123825"/>
              <a:gd name="connsiteY7" fmla="*/ 468916 h 638175"/>
              <a:gd name="connsiteX8" fmla="*/ 20859 w 123825"/>
              <a:gd name="connsiteY8" fmla="*/ 522827 h 638175"/>
              <a:gd name="connsiteX9" fmla="*/ 124302 w 123825"/>
              <a:gd name="connsiteY9" fmla="*/ 624935 h 638175"/>
              <a:gd name="connsiteX10" fmla="*/ 124302 w 123825"/>
              <a:gd name="connsiteY10" fmla="*/ 638651 h 63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825" h="638175">
                <a:moveTo>
                  <a:pt x="124396" y="638651"/>
                </a:moveTo>
                <a:cubicBezTo>
                  <a:pt x="52101" y="638651"/>
                  <a:pt x="7144" y="594265"/>
                  <a:pt x="7144" y="522827"/>
                </a:cubicBezTo>
                <a:cubicBezTo>
                  <a:pt x="7144" y="501968"/>
                  <a:pt x="11811" y="483394"/>
                  <a:pt x="16383" y="465487"/>
                </a:cubicBezTo>
                <a:cubicBezTo>
                  <a:pt x="20764" y="448151"/>
                  <a:pt x="24955" y="431768"/>
                  <a:pt x="24955" y="413861"/>
                </a:cubicBezTo>
                <a:lnTo>
                  <a:pt x="24955" y="7144"/>
                </a:lnTo>
                <a:lnTo>
                  <a:pt x="38671" y="7144"/>
                </a:lnTo>
                <a:lnTo>
                  <a:pt x="38671" y="413861"/>
                </a:lnTo>
                <a:cubicBezTo>
                  <a:pt x="38671" y="433483"/>
                  <a:pt x="34099" y="451485"/>
                  <a:pt x="29718" y="468916"/>
                </a:cubicBezTo>
                <a:cubicBezTo>
                  <a:pt x="25337" y="486060"/>
                  <a:pt x="20859" y="503777"/>
                  <a:pt x="20859" y="522827"/>
                </a:cubicBezTo>
                <a:cubicBezTo>
                  <a:pt x="20859" y="586740"/>
                  <a:pt x="59531" y="624935"/>
                  <a:pt x="124302" y="624935"/>
                </a:cubicBezTo>
                <a:lnTo>
                  <a:pt x="124302" y="638651"/>
                </a:lnTo>
                <a:close/>
              </a:path>
            </a:pathLst>
          </a:custGeom>
          <a:solidFill>
            <a:srgbClr val="173E57"/>
          </a:solidFill>
          <a:ln w="9525"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7CA9E983-84F8-43FE-88F7-7A1CF075F552}"/>
              </a:ext>
            </a:extLst>
          </p:cNvPr>
          <p:cNvSpPr/>
          <p:nvPr/>
        </p:nvSpPr>
        <p:spPr>
          <a:xfrm>
            <a:off x="19651001" y="8352010"/>
            <a:ext cx="161944" cy="723984"/>
          </a:xfrm>
          <a:custGeom>
            <a:avLst/>
            <a:gdLst>
              <a:gd name="connsiteX0" fmla="*/ 164116 w 161925"/>
              <a:gd name="connsiteY0" fmla="*/ 721138 h 723900"/>
              <a:gd name="connsiteX1" fmla="*/ 7144 w 161925"/>
              <a:gd name="connsiteY1" fmla="*/ 574834 h 723900"/>
              <a:gd name="connsiteX2" fmla="*/ 21717 w 161925"/>
              <a:gd name="connsiteY2" fmla="*/ 481299 h 723900"/>
              <a:gd name="connsiteX3" fmla="*/ 33242 w 161925"/>
              <a:gd name="connsiteY3" fmla="*/ 413861 h 723900"/>
              <a:gd name="connsiteX4" fmla="*/ 33242 w 161925"/>
              <a:gd name="connsiteY4" fmla="*/ 7144 h 723900"/>
              <a:gd name="connsiteX5" fmla="*/ 46959 w 161925"/>
              <a:gd name="connsiteY5" fmla="*/ 7144 h 723900"/>
              <a:gd name="connsiteX6" fmla="*/ 46959 w 161925"/>
              <a:gd name="connsiteY6" fmla="*/ 413861 h 723900"/>
              <a:gd name="connsiteX7" fmla="*/ 34957 w 161925"/>
              <a:gd name="connsiteY7" fmla="*/ 484918 h 723900"/>
              <a:gd name="connsiteX8" fmla="*/ 20860 w 161925"/>
              <a:gd name="connsiteY8" fmla="*/ 574834 h 723900"/>
              <a:gd name="connsiteX9" fmla="*/ 164021 w 161925"/>
              <a:gd name="connsiteY9" fmla="*/ 707327 h 723900"/>
              <a:gd name="connsiteX10" fmla="*/ 164021 w 161925"/>
              <a:gd name="connsiteY10" fmla="*/ 721138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1925" h="723900">
                <a:moveTo>
                  <a:pt x="164116" y="721138"/>
                </a:moveTo>
                <a:cubicBezTo>
                  <a:pt x="88678" y="721138"/>
                  <a:pt x="7144" y="665226"/>
                  <a:pt x="7144" y="574834"/>
                </a:cubicBezTo>
                <a:cubicBezTo>
                  <a:pt x="7144" y="534067"/>
                  <a:pt x="14860" y="506063"/>
                  <a:pt x="21717" y="481299"/>
                </a:cubicBezTo>
                <a:cubicBezTo>
                  <a:pt x="27623" y="459867"/>
                  <a:pt x="33242" y="439674"/>
                  <a:pt x="33242" y="413861"/>
                </a:cubicBezTo>
                <a:lnTo>
                  <a:pt x="33242" y="7144"/>
                </a:lnTo>
                <a:lnTo>
                  <a:pt x="46959" y="7144"/>
                </a:lnTo>
                <a:lnTo>
                  <a:pt x="46959" y="413861"/>
                </a:lnTo>
                <a:cubicBezTo>
                  <a:pt x="46959" y="441484"/>
                  <a:pt x="41149" y="462629"/>
                  <a:pt x="34957" y="484918"/>
                </a:cubicBezTo>
                <a:cubicBezTo>
                  <a:pt x="28004" y="509968"/>
                  <a:pt x="20860" y="535877"/>
                  <a:pt x="20860" y="574834"/>
                </a:cubicBezTo>
                <a:cubicBezTo>
                  <a:pt x="20860" y="656654"/>
                  <a:pt x="95155" y="707327"/>
                  <a:pt x="164021" y="707327"/>
                </a:cubicBezTo>
                <a:lnTo>
                  <a:pt x="164021" y="721138"/>
                </a:lnTo>
                <a:close/>
              </a:path>
            </a:pathLst>
          </a:custGeom>
          <a:solidFill>
            <a:srgbClr val="173E57"/>
          </a:solidFill>
          <a:ln w="9525"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F60EFC0D-3182-45E6-9A9E-D6831C30F9CB}"/>
              </a:ext>
            </a:extLst>
          </p:cNvPr>
          <p:cNvSpPr/>
          <p:nvPr/>
        </p:nvSpPr>
        <p:spPr>
          <a:xfrm>
            <a:off x="19216897" y="7978111"/>
            <a:ext cx="819245" cy="485831"/>
          </a:xfrm>
          <a:custGeom>
            <a:avLst/>
            <a:gdLst>
              <a:gd name="connsiteX0" fmla="*/ 7144 w 819150"/>
              <a:gd name="connsiteY0" fmla="*/ 481013 h 485775"/>
              <a:gd name="connsiteX1" fmla="*/ 7144 w 819150"/>
              <a:gd name="connsiteY1" fmla="*/ 10477 h 485775"/>
              <a:gd name="connsiteX2" fmla="*/ 10477 w 819150"/>
              <a:gd name="connsiteY2" fmla="*/ 7144 h 485775"/>
              <a:gd name="connsiteX3" fmla="*/ 813625 w 819150"/>
              <a:gd name="connsiteY3" fmla="*/ 7144 h 485775"/>
              <a:gd name="connsiteX4" fmla="*/ 816959 w 819150"/>
              <a:gd name="connsiteY4" fmla="*/ 10477 h 485775"/>
              <a:gd name="connsiteX5" fmla="*/ 816959 w 819150"/>
              <a:gd name="connsiteY5" fmla="*/ 481013 h 485775"/>
              <a:gd name="connsiteX6" fmla="*/ 813625 w 819150"/>
              <a:gd name="connsiteY6" fmla="*/ 484346 h 485775"/>
              <a:gd name="connsiteX7" fmla="*/ 10477 w 819150"/>
              <a:gd name="connsiteY7" fmla="*/ 484346 h 485775"/>
              <a:gd name="connsiteX8" fmla="*/ 7144 w 819150"/>
              <a:gd name="connsiteY8" fmla="*/ 481013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9150" h="485775">
                <a:moveTo>
                  <a:pt x="7144" y="481013"/>
                </a:moveTo>
                <a:lnTo>
                  <a:pt x="7144" y="10477"/>
                </a:lnTo>
                <a:cubicBezTo>
                  <a:pt x="7144" y="8667"/>
                  <a:pt x="8668" y="7144"/>
                  <a:pt x="10477" y="7144"/>
                </a:cubicBezTo>
                <a:lnTo>
                  <a:pt x="813625" y="7144"/>
                </a:lnTo>
                <a:cubicBezTo>
                  <a:pt x="815434" y="7144"/>
                  <a:pt x="816959" y="8667"/>
                  <a:pt x="816959" y="10477"/>
                </a:cubicBezTo>
                <a:lnTo>
                  <a:pt x="816959" y="481013"/>
                </a:lnTo>
                <a:cubicBezTo>
                  <a:pt x="816959" y="482822"/>
                  <a:pt x="815434" y="484346"/>
                  <a:pt x="813625" y="484346"/>
                </a:cubicBezTo>
                <a:lnTo>
                  <a:pt x="10477" y="484346"/>
                </a:lnTo>
                <a:cubicBezTo>
                  <a:pt x="8668" y="484346"/>
                  <a:pt x="7144" y="482822"/>
                  <a:pt x="7144" y="481013"/>
                </a:cubicBezTo>
                <a:close/>
              </a:path>
            </a:pathLst>
          </a:custGeom>
          <a:solidFill>
            <a:srgbClr val="1A4059"/>
          </a:solidFill>
          <a:ln w="9525"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F1B01C72-855F-45F5-8079-3DD480881358}"/>
              </a:ext>
            </a:extLst>
          </p:cNvPr>
          <p:cNvSpPr/>
          <p:nvPr/>
        </p:nvSpPr>
        <p:spPr>
          <a:xfrm>
            <a:off x="19230358" y="7991499"/>
            <a:ext cx="790667" cy="457253"/>
          </a:xfrm>
          <a:custGeom>
            <a:avLst/>
            <a:gdLst>
              <a:gd name="connsiteX0" fmla="*/ 790003 w 790575"/>
              <a:gd name="connsiteY0" fmla="*/ 7144 h 457200"/>
              <a:gd name="connsiteX1" fmla="*/ 790003 w 790575"/>
              <a:gd name="connsiteY1" fmla="*/ 457391 h 457200"/>
              <a:gd name="connsiteX2" fmla="*/ 7144 w 790575"/>
              <a:gd name="connsiteY2" fmla="*/ 457391 h 457200"/>
              <a:gd name="connsiteX3" fmla="*/ 7144 w 790575"/>
              <a:gd name="connsiteY3" fmla="*/ 7144 h 457200"/>
            </a:gdLst>
            <a:ahLst/>
            <a:cxnLst>
              <a:cxn ang="0">
                <a:pos x="connsiteX0" y="connsiteY0"/>
              </a:cxn>
              <a:cxn ang="0">
                <a:pos x="connsiteX1" y="connsiteY1"/>
              </a:cxn>
              <a:cxn ang="0">
                <a:pos x="connsiteX2" y="connsiteY2"/>
              </a:cxn>
              <a:cxn ang="0">
                <a:pos x="connsiteX3" y="connsiteY3"/>
              </a:cxn>
            </a:cxnLst>
            <a:rect l="l" t="t" r="r" b="b"/>
            <a:pathLst>
              <a:path w="790575" h="457200">
                <a:moveTo>
                  <a:pt x="790003" y="7144"/>
                </a:moveTo>
                <a:lnTo>
                  <a:pt x="790003" y="457391"/>
                </a:lnTo>
                <a:lnTo>
                  <a:pt x="7144" y="457391"/>
                </a:lnTo>
                <a:lnTo>
                  <a:pt x="7144" y="7144"/>
                </a:lnTo>
                <a:close/>
              </a:path>
            </a:pathLst>
          </a:custGeom>
          <a:solidFill>
            <a:srgbClr val="89BDDE"/>
          </a:solidFill>
          <a:ln w="9525"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10CC359B-523A-4425-A960-655A7DC3959E}"/>
              </a:ext>
            </a:extLst>
          </p:cNvPr>
          <p:cNvSpPr/>
          <p:nvPr/>
        </p:nvSpPr>
        <p:spPr>
          <a:xfrm>
            <a:off x="19255102" y="8022527"/>
            <a:ext cx="371518" cy="400096"/>
          </a:xfrm>
          <a:custGeom>
            <a:avLst/>
            <a:gdLst>
              <a:gd name="connsiteX0" fmla="*/ 365951 w 371475"/>
              <a:gd name="connsiteY0" fmla="*/ 7144 h 400050"/>
              <a:gd name="connsiteX1" fmla="*/ 365951 w 371475"/>
              <a:gd name="connsiteY1" fmla="*/ 399289 h 400050"/>
              <a:gd name="connsiteX2" fmla="*/ 7144 w 371475"/>
              <a:gd name="connsiteY2" fmla="*/ 399289 h 400050"/>
              <a:gd name="connsiteX3" fmla="*/ 7144 w 371475"/>
              <a:gd name="connsiteY3" fmla="*/ 7144 h 400050"/>
            </a:gdLst>
            <a:ahLst/>
            <a:cxnLst>
              <a:cxn ang="0">
                <a:pos x="connsiteX0" y="connsiteY0"/>
              </a:cxn>
              <a:cxn ang="0">
                <a:pos x="connsiteX1" y="connsiteY1"/>
              </a:cxn>
              <a:cxn ang="0">
                <a:pos x="connsiteX2" y="connsiteY2"/>
              </a:cxn>
              <a:cxn ang="0">
                <a:pos x="connsiteX3" y="connsiteY3"/>
              </a:cxn>
            </a:cxnLst>
            <a:rect l="l" t="t" r="r" b="b"/>
            <a:pathLst>
              <a:path w="371475" h="400050">
                <a:moveTo>
                  <a:pt x="365951" y="7144"/>
                </a:moveTo>
                <a:lnTo>
                  <a:pt x="365951" y="399289"/>
                </a:lnTo>
                <a:lnTo>
                  <a:pt x="7144" y="399289"/>
                </a:lnTo>
                <a:lnTo>
                  <a:pt x="7144" y="7144"/>
                </a:lnTo>
                <a:close/>
              </a:path>
            </a:pathLst>
          </a:custGeom>
          <a:solidFill>
            <a:srgbClr val="33698A"/>
          </a:solidFill>
          <a:ln w="9525"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03C6D0CD-232D-406A-81A6-541274442365}"/>
              </a:ext>
            </a:extLst>
          </p:cNvPr>
          <p:cNvSpPr/>
          <p:nvPr/>
        </p:nvSpPr>
        <p:spPr>
          <a:xfrm>
            <a:off x="19367219" y="8184161"/>
            <a:ext cx="38104" cy="209574"/>
          </a:xfrm>
          <a:custGeom>
            <a:avLst/>
            <a:gdLst>
              <a:gd name="connsiteX0" fmla="*/ 7144 w 38100"/>
              <a:gd name="connsiteY0" fmla="*/ 7144 h 209550"/>
              <a:gd name="connsiteX1" fmla="*/ 7144 w 38100"/>
              <a:gd name="connsiteY1" fmla="*/ 83248 h 209550"/>
              <a:gd name="connsiteX2" fmla="*/ 7144 w 38100"/>
              <a:gd name="connsiteY2" fmla="*/ 211360 h 209550"/>
              <a:gd name="connsiteX3" fmla="*/ 36099 w 38100"/>
              <a:gd name="connsiteY3" fmla="*/ 211360 h 209550"/>
              <a:gd name="connsiteX4" fmla="*/ 36099 w 38100"/>
              <a:gd name="connsiteY4" fmla="*/ 83248 h 209550"/>
              <a:gd name="connsiteX5" fmla="*/ 36099 w 38100"/>
              <a:gd name="connsiteY5" fmla="*/ 7144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209550">
                <a:moveTo>
                  <a:pt x="7144" y="7144"/>
                </a:moveTo>
                <a:lnTo>
                  <a:pt x="7144" y="83248"/>
                </a:lnTo>
                <a:lnTo>
                  <a:pt x="7144" y="211360"/>
                </a:lnTo>
                <a:lnTo>
                  <a:pt x="36099" y="211360"/>
                </a:lnTo>
                <a:lnTo>
                  <a:pt x="36099" y="83248"/>
                </a:lnTo>
                <a:lnTo>
                  <a:pt x="36099" y="7144"/>
                </a:lnTo>
                <a:close/>
              </a:path>
            </a:pathLst>
          </a:custGeom>
          <a:solidFill>
            <a:srgbClr val="89BDDE"/>
          </a:solidFill>
          <a:ln w="9525"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21E10B10-9539-4843-A98E-A36865C32C24}"/>
              </a:ext>
            </a:extLst>
          </p:cNvPr>
          <p:cNvSpPr/>
          <p:nvPr/>
        </p:nvSpPr>
        <p:spPr>
          <a:xfrm>
            <a:off x="19287199" y="8301998"/>
            <a:ext cx="38104" cy="95261"/>
          </a:xfrm>
          <a:custGeom>
            <a:avLst/>
            <a:gdLst>
              <a:gd name="connsiteX0" fmla="*/ 7144 w 38100"/>
              <a:gd name="connsiteY0" fmla="*/ 7144 h 95250"/>
              <a:gd name="connsiteX1" fmla="*/ 7144 w 38100"/>
              <a:gd name="connsiteY1" fmla="*/ 36481 h 95250"/>
              <a:gd name="connsiteX2" fmla="*/ 7144 w 38100"/>
              <a:gd name="connsiteY2" fmla="*/ 93536 h 95250"/>
              <a:gd name="connsiteX3" fmla="*/ 36099 w 38100"/>
              <a:gd name="connsiteY3" fmla="*/ 93536 h 95250"/>
              <a:gd name="connsiteX4" fmla="*/ 36099 w 38100"/>
              <a:gd name="connsiteY4" fmla="*/ 36481 h 95250"/>
              <a:gd name="connsiteX5" fmla="*/ 36099 w 38100"/>
              <a:gd name="connsiteY5"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95250">
                <a:moveTo>
                  <a:pt x="7144" y="7144"/>
                </a:moveTo>
                <a:lnTo>
                  <a:pt x="7144" y="36481"/>
                </a:lnTo>
                <a:lnTo>
                  <a:pt x="7144" y="93536"/>
                </a:lnTo>
                <a:lnTo>
                  <a:pt x="36099" y="93536"/>
                </a:lnTo>
                <a:lnTo>
                  <a:pt x="36099" y="36481"/>
                </a:lnTo>
                <a:lnTo>
                  <a:pt x="36099" y="7144"/>
                </a:lnTo>
                <a:close/>
              </a:path>
            </a:pathLst>
          </a:custGeom>
          <a:solidFill>
            <a:srgbClr val="89BDDE"/>
          </a:solidFill>
          <a:ln w="9525"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198D86E2-D0B2-41FB-9A45-818C57397244}"/>
              </a:ext>
            </a:extLst>
          </p:cNvPr>
          <p:cNvSpPr/>
          <p:nvPr/>
        </p:nvSpPr>
        <p:spPr>
          <a:xfrm>
            <a:off x="19447238" y="8254939"/>
            <a:ext cx="38104" cy="142892"/>
          </a:xfrm>
          <a:custGeom>
            <a:avLst/>
            <a:gdLst>
              <a:gd name="connsiteX0" fmla="*/ 7144 w 38100"/>
              <a:gd name="connsiteY0" fmla="*/ 7144 h 142875"/>
              <a:gd name="connsiteX1" fmla="*/ 7144 w 38100"/>
              <a:gd name="connsiteY1" fmla="*/ 66008 h 142875"/>
              <a:gd name="connsiteX2" fmla="*/ 7144 w 38100"/>
              <a:gd name="connsiteY2" fmla="*/ 140589 h 142875"/>
              <a:gd name="connsiteX3" fmla="*/ 36100 w 38100"/>
              <a:gd name="connsiteY3" fmla="*/ 140589 h 142875"/>
              <a:gd name="connsiteX4" fmla="*/ 36100 w 38100"/>
              <a:gd name="connsiteY4" fmla="*/ 66008 h 142875"/>
              <a:gd name="connsiteX5" fmla="*/ 36100 w 38100"/>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42875">
                <a:moveTo>
                  <a:pt x="7144" y="7144"/>
                </a:moveTo>
                <a:lnTo>
                  <a:pt x="7144" y="66008"/>
                </a:lnTo>
                <a:lnTo>
                  <a:pt x="7144" y="140589"/>
                </a:lnTo>
                <a:lnTo>
                  <a:pt x="36100" y="140589"/>
                </a:lnTo>
                <a:lnTo>
                  <a:pt x="36100" y="66008"/>
                </a:lnTo>
                <a:lnTo>
                  <a:pt x="36100" y="7144"/>
                </a:lnTo>
                <a:close/>
              </a:path>
            </a:pathLst>
          </a:custGeom>
          <a:solidFill>
            <a:srgbClr val="89BDDE"/>
          </a:solidFill>
          <a:ln w="9525"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7F544CA4-095A-4290-B31F-7F31B0A099B5}"/>
              </a:ext>
            </a:extLst>
          </p:cNvPr>
          <p:cNvSpPr/>
          <p:nvPr/>
        </p:nvSpPr>
        <p:spPr>
          <a:xfrm>
            <a:off x="19527257" y="8231219"/>
            <a:ext cx="38104" cy="171470"/>
          </a:xfrm>
          <a:custGeom>
            <a:avLst/>
            <a:gdLst>
              <a:gd name="connsiteX0" fmla="*/ 7144 w 38100"/>
              <a:gd name="connsiteY0" fmla="*/ 7144 h 171450"/>
              <a:gd name="connsiteX1" fmla="*/ 7144 w 38100"/>
              <a:gd name="connsiteY1" fmla="*/ 68009 h 171450"/>
              <a:gd name="connsiteX2" fmla="*/ 7144 w 38100"/>
              <a:gd name="connsiteY2" fmla="*/ 164306 h 171450"/>
              <a:gd name="connsiteX3" fmla="*/ 36100 w 38100"/>
              <a:gd name="connsiteY3" fmla="*/ 164306 h 171450"/>
              <a:gd name="connsiteX4" fmla="*/ 36100 w 38100"/>
              <a:gd name="connsiteY4" fmla="*/ 68009 h 171450"/>
              <a:gd name="connsiteX5" fmla="*/ 36100 w 38100"/>
              <a:gd name="connsiteY5" fmla="*/ 714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71450">
                <a:moveTo>
                  <a:pt x="7144" y="7144"/>
                </a:moveTo>
                <a:lnTo>
                  <a:pt x="7144" y="68009"/>
                </a:lnTo>
                <a:lnTo>
                  <a:pt x="7144" y="164306"/>
                </a:lnTo>
                <a:lnTo>
                  <a:pt x="36100" y="164306"/>
                </a:lnTo>
                <a:lnTo>
                  <a:pt x="36100" y="68009"/>
                </a:lnTo>
                <a:lnTo>
                  <a:pt x="36100" y="7144"/>
                </a:lnTo>
                <a:close/>
              </a:path>
            </a:pathLst>
          </a:custGeom>
          <a:solidFill>
            <a:srgbClr val="89BDDE"/>
          </a:solidFill>
          <a:ln w="9525"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2A617342-B731-4C69-9683-A07FCA407EF3}"/>
              </a:ext>
            </a:extLst>
          </p:cNvPr>
          <p:cNvSpPr/>
          <p:nvPr/>
        </p:nvSpPr>
        <p:spPr>
          <a:xfrm>
            <a:off x="19287199" y="8059940"/>
            <a:ext cx="304835" cy="28578"/>
          </a:xfrm>
          <a:custGeom>
            <a:avLst/>
            <a:gdLst>
              <a:gd name="connsiteX0" fmla="*/ 7144 w 304800"/>
              <a:gd name="connsiteY0" fmla="*/ 7144 h 28575"/>
              <a:gd name="connsiteX1" fmla="*/ 298990 w 304800"/>
              <a:gd name="connsiteY1" fmla="*/ 7144 h 28575"/>
              <a:gd name="connsiteX2" fmla="*/ 298990 w 304800"/>
              <a:gd name="connsiteY2" fmla="*/ 29433 h 28575"/>
              <a:gd name="connsiteX3" fmla="*/ 7144 w 304800"/>
              <a:gd name="connsiteY3" fmla="*/ 29433 h 28575"/>
            </a:gdLst>
            <a:ahLst/>
            <a:cxnLst>
              <a:cxn ang="0">
                <a:pos x="connsiteX0" y="connsiteY0"/>
              </a:cxn>
              <a:cxn ang="0">
                <a:pos x="connsiteX1" y="connsiteY1"/>
              </a:cxn>
              <a:cxn ang="0">
                <a:pos x="connsiteX2" y="connsiteY2"/>
              </a:cxn>
              <a:cxn ang="0">
                <a:pos x="connsiteX3" y="connsiteY3"/>
              </a:cxn>
            </a:cxnLst>
            <a:rect l="l" t="t" r="r" b="b"/>
            <a:pathLst>
              <a:path w="304800" h="28575">
                <a:moveTo>
                  <a:pt x="7144" y="7144"/>
                </a:moveTo>
                <a:lnTo>
                  <a:pt x="298990" y="7144"/>
                </a:lnTo>
                <a:lnTo>
                  <a:pt x="298990" y="29433"/>
                </a:lnTo>
                <a:lnTo>
                  <a:pt x="7144" y="29433"/>
                </a:lnTo>
                <a:close/>
              </a:path>
            </a:pathLst>
          </a:custGeom>
          <a:solidFill>
            <a:srgbClr val="89BDDE"/>
          </a:solidFill>
          <a:ln w="9525"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F67FF54F-0CC4-4908-9FBF-8428B509F4E0}"/>
              </a:ext>
            </a:extLst>
          </p:cNvPr>
          <p:cNvSpPr/>
          <p:nvPr/>
        </p:nvSpPr>
        <p:spPr>
          <a:xfrm>
            <a:off x="19287199" y="8118811"/>
            <a:ext cx="304835" cy="28578"/>
          </a:xfrm>
          <a:custGeom>
            <a:avLst/>
            <a:gdLst>
              <a:gd name="connsiteX0" fmla="*/ 7144 w 304800"/>
              <a:gd name="connsiteY0" fmla="*/ 7144 h 28575"/>
              <a:gd name="connsiteX1" fmla="*/ 298990 w 304800"/>
              <a:gd name="connsiteY1" fmla="*/ 7144 h 28575"/>
              <a:gd name="connsiteX2" fmla="*/ 298990 w 304800"/>
              <a:gd name="connsiteY2" fmla="*/ 29433 h 28575"/>
              <a:gd name="connsiteX3" fmla="*/ 7144 w 304800"/>
              <a:gd name="connsiteY3" fmla="*/ 29433 h 28575"/>
            </a:gdLst>
            <a:ahLst/>
            <a:cxnLst>
              <a:cxn ang="0">
                <a:pos x="connsiteX0" y="connsiteY0"/>
              </a:cxn>
              <a:cxn ang="0">
                <a:pos x="connsiteX1" y="connsiteY1"/>
              </a:cxn>
              <a:cxn ang="0">
                <a:pos x="connsiteX2" y="connsiteY2"/>
              </a:cxn>
              <a:cxn ang="0">
                <a:pos x="connsiteX3" y="connsiteY3"/>
              </a:cxn>
            </a:cxnLst>
            <a:rect l="l" t="t" r="r" b="b"/>
            <a:pathLst>
              <a:path w="304800" h="28575">
                <a:moveTo>
                  <a:pt x="7144" y="7144"/>
                </a:moveTo>
                <a:lnTo>
                  <a:pt x="298990" y="7144"/>
                </a:lnTo>
                <a:lnTo>
                  <a:pt x="298990" y="29433"/>
                </a:lnTo>
                <a:lnTo>
                  <a:pt x="7144" y="29433"/>
                </a:lnTo>
                <a:close/>
              </a:path>
            </a:pathLst>
          </a:custGeom>
          <a:solidFill>
            <a:srgbClr val="89BDDE"/>
          </a:solidFill>
          <a:ln w="9525"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6E71C064-7A9A-4F4B-A948-769B13277F31}"/>
              </a:ext>
            </a:extLst>
          </p:cNvPr>
          <p:cNvSpPr/>
          <p:nvPr/>
        </p:nvSpPr>
        <p:spPr>
          <a:xfrm>
            <a:off x="19646905" y="8059940"/>
            <a:ext cx="180996" cy="28578"/>
          </a:xfrm>
          <a:custGeom>
            <a:avLst/>
            <a:gdLst>
              <a:gd name="connsiteX0" fmla="*/ 7144 w 180975"/>
              <a:gd name="connsiteY0" fmla="*/ 7144 h 28575"/>
              <a:gd name="connsiteX1" fmla="*/ 175356 w 180975"/>
              <a:gd name="connsiteY1" fmla="*/ 7144 h 28575"/>
              <a:gd name="connsiteX2" fmla="*/ 175356 w 180975"/>
              <a:gd name="connsiteY2" fmla="*/ 29433 h 28575"/>
              <a:gd name="connsiteX3" fmla="*/ 7144 w 180975"/>
              <a:gd name="connsiteY3" fmla="*/ 29433 h 28575"/>
            </a:gdLst>
            <a:ahLst/>
            <a:cxnLst>
              <a:cxn ang="0">
                <a:pos x="connsiteX0" y="connsiteY0"/>
              </a:cxn>
              <a:cxn ang="0">
                <a:pos x="connsiteX1" y="connsiteY1"/>
              </a:cxn>
              <a:cxn ang="0">
                <a:pos x="connsiteX2" y="connsiteY2"/>
              </a:cxn>
              <a:cxn ang="0">
                <a:pos x="connsiteX3" y="connsiteY3"/>
              </a:cxn>
            </a:cxnLst>
            <a:rect l="l" t="t" r="r" b="b"/>
            <a:pathLst>
              <a:path w="180975" h="28575">
                <a:moveTo>
                  <a:pt x="7144" y="7144"/>
                </a:moveTo>
                <a:lnTo>
                  <a:pt x="175356" y="7144"/>
                </a:lnTo>
                <a:lnTo>
                  <a:pt x="175356" y="29433"/>
                </a:lnTo>
                <a:lnTo>
                  <a:pt x="7144" y="29433"/>
                </a:lnTo>
                <a:close/>
              </a:path>
            </a:pathLst>
          </a:custGeom>
          <a:solidFill>
            <a:srgbClr val="33698A"/>
          </a:solidFill>
          <a:ln w="9525"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5422F73C-40D3-42BA-93E1-DCDA7D802284}"/>
              </a:ext>
            </a:extLst>
          </p:cNvPr>
          <p:cNvSpPr/>
          <p:nvPr/>
        </p:nvSpPr>
        <p:spPr>
          <a:xfrm>
            <a:off x="19646905" y="8118811"/>
            <a:ext cx="95261" cy="28578"/>
          </a:xfrm>
          <a:custGeom>
            <a:avLst/>
            <a:gdLst>
              <a:gd name="connsiteX0" fmla="*/ 7144 w 95250"/>
              <a:gd name="connsiteY0" fmla="*/ 7144 h 28575"/>
              <a:gd name="connsiteX1" fmla="*/ 91249 w 95250"/>
              <a:gd name="connsiteY1" fmla="*/ 7144 h 28575"/>
              <a:gd name="connsiteX2" fmla="*/ 91249 w 95250"/>
              <a:gd name="connsiteY2" fmla="*/ 29433 h 28575"/>
              <a:gd name="connsiteX3" fmla="*/ 7144 w 95250"/>
              <a:gd name="connsiteY3" fmla="*/ 29433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7144"/>
                </a:moveTo>
                <a:lnTo>
                  <a:pt x="91249" y="7144"/>
                </a:lnTo>
                <a:lnTo>
                  <a:pt x="91249" y="29433"/>
                </a:lnTo>
                <a:lnTo>
                  <a:pt x="7144" y="29433"/>
                </a:lnTo>
                <a:close/>
              </a:path>
            </a:pathLst>
          </a:custGeom>
          <a:solidFill>
            <a:srgbClr val="33698A"/>
          </a:solidFill>
          <a:ln w="9525"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858F1A72-E222-44E9-862F-020F3486503A}"/>
              </a:ext>
            </a:extLst>
          </p:cNvPr>
          <p:cNvSpPr/>
          <p:nvPr/>
        </p:nvSpPr>
        <p:spPr>
          <a:xfrm>
            <a:off x="19689512" y="8121426"/>
            <a:ext cx="276257" cy="276257"/>
          </a:xfrm>
          <a:custGeom>
            <a:avLst/>
            <a:gdLst>
              <a:gd name="connsiteX0" fmla="*/ 274456 w 276225"/>
              <a:gd name="connsiteY0" fmla="*/ 140170 h 276225"/>
              <a:gd name="connsiteX1" fmla="*/ 142830 w 276225"/>
              <a:gd name="connsiteY1" fmla="*/ 274456 h 276225"/>
              <a:gd name="connsiteX2" fmla="*/ 8545 w 276225"/>
              <a:gd name="connsiteY2" fmla="*/ 142829 h 276225"/>
              <a:gd name="connsiteX3" fmla="*/ 140171 w 276225"/>
              <a:gd name="connsiteY3" fmla="*/ 8544 h 276225"/>
              <a:gd name="connsiteX4" fmla="*/ 274456 w 276225"/>
              <a:gd name="connsiteY4" fmla="*/ 140170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274456" y="140170"/>
                </a:moveTo>
                <a:cubicBezTo>
                  <a:pt x="275190" y="213600"/>
                  <a:pt x="216259" y="273721"/>
                  <a:pt x="142830" y="274456"/>
                </a:cubicBezTo>
                <a:cubicBezTo>
                  <a:pt x="69401" y="275190"/>
                  <a:pt x="9280" y="216259"/>
                  <a:pt x="8545" y="142829"/>
                </a:cubicBezTo>
                <a:cubicBezTo>
                  <a:pt x="7811" y="69400"/>
                  <a:pt x="66742" y="9278"/>
                  <a:pt x="140171" y="8544"/>
                </a:cubicBezTo>
                <a:cubicBezTo>
                  <a:pt x="213600" y="7810"/>
                  <a:pt x="273722" y="66741"/>
                  <a:pt x="274456" y="140170"/>
                </a:cubicBezTo>
                <a:close/>
              </a:path>
            </a:pathLst>
          </a:custGeom>
          <a:solidFill>
            <a:srgbClr val="33698A"/>
          </a:solidFill>
          <a:ln w="9525"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42C0187F-7077-4DBE-B07A-68F7DCE41F07}"/>
              </a:ext>
            </a:extLst>
          </p:cNvPr>
          <p:cNvSpPr/>
          <p:nvPr/>
        </p:nvSpPr>
        <p:spPr>
          <a:xfrm>
            <a:off x="19571268" y="8455369"/>
            <a:ext cx="114313" cy="200048"/>
          </a:xfrm>
          <a:custGeom>
            <a:avLst/>
            <a:gdLst>
              <a:gd name="connsiteX0" fmla="*/ 7143 w 114300"/>
              <a:gd name="connsiteY0" fmla="*/ 7144 h 200025"/>
              <a:gd name="connsiteX1" fmla="*/ 108394 w 114300"/>
              <a:gd name="connsiteY1" fmla="*/ 7144 h 200025"/>
              <a:gd name="connsiteX2" fmla="*/ 108394 w 114300"/>
              <a:gd name="connsiteY2" fmla="*/ 197739 h 200025"/>
              <a:gd name="connsiteX3" fmla="*/ 7143 w 114300"/>
              <a:gd name="connsiteY3" fmla="*/ 197739 h 200025"/>
            </a:gdLst>
            <a:ahLst/>
            <a:cxnLst>
              <a:cxn ang="0">
                <a:pos x="connsiteX0" y="connsiteY0"/>
              </a:cxn>
              <a:cxn ang="0">
                <a:pos x="connsiteX1" y="connsiteY1"/>
              </a:cxn>
              <a:cxn ang="0">
                <a:pos x="connsiteX2" y="connsiteY2"/>
              </a:cxn>
              <a:cxn ang="0">
                <a:pos x="connsiteX3" y="connsiteY3"/>
              </a:cxn>
            </a:cxnLst>
            <a:rect l="l" t="t" r="r" b="b"/>
            <a:pathLst>
              <a:path w="114300" h="200025">
                <a:moveTo>
                  <a:pt x="7143" y="7144"/>
                </a:moveTo>
                <a:lnTo>
                  <a:pt x="108394" y="7144"/>
                </a:lnTo>
                <a:lnTo>
                  <a:pt x="108394" y="197739"/>
                </a:lnTo>
                <a:lnTo>
                  <a:pt x="7143" y="197739"/>
                </a:lnTo>
                <a:close/>
              </a:path>
            </a:pathLst>
          </a:custGeom>
          <a:solidFill>
            <a:srgbClr val="D6E0E4"/>
          </a:solidFill>
          <a:ln w="9525"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B12145FD-0696-4EEE-AEF2-193FC33A2588}"/>
              </a:ext>
            </a:extLst>
          </p:cNvPr>
          <p:cNvSpPr/>
          <p:nvPr/>
        </p:nvSpPr>
        <p:spPr>
          <a:xfrm>
            <a:off x="19636236" y="8455369"/>
            <a:ext cx="47631" cy="200048"/>
          </a:xfrm>
          <a:custGeom>
            <a:avLst/>
            <a:gdLst>
              <a:gd name="connsiteX0" fmla="*/ 7144 w 47625"/>
              <a:gd name="connsiteY0" fmla="*/ 7144 h 200025"/>
              <a:gd name="connsiteX1" fmla="*/ 43340 w 47625"/>
              <a:gd name="connsiteY1" fmla="*/ 7144 h 200025"/>
              <a:gd name="connsiteX2" fmla="*/ 43340 w 47625"/>
              <a:gd name="connsiteY2" fmla="*/ 197739 h 200025"/>
              <a:gd name="connsiteX3" fmla="*/ 7144 w 47625"/>
              <a:gd name="connsiteY3" fmla="*/ 197739 h 200025"/>
            </a:gdLst>
            <a:ahLst/>
            <a:cxnLst>
              <a:cxn ang="0">
                <a:pos x="connsiteX0" y="connsiteY0"/>
              </a:cxn>
              <a:cxn ang="0">
                <a:pos x="connsiteX1" y="connsiteY1"/>
              </a:cxn>
              <a:cxn ang="0">
                <a:pos x="connsiteX2" y="connsiteY2"/>
              </a:cxn>
              <a:cxn ang="0">
                <a:pos x="connsiteX3" y="connsiteY3"/>
              </a:cxn>
            </a:cxnLst>
            <a:rect l="l" t="t" r="r" b="b"/>
            <a:pathLst>
              <a:path w="47625" h="200025">
                <a:moveTo>
                  <a:pt x="7144" y="7144"/>
                </a:moveTo>
                <a:lnTo>
                  <a:pt x="43340" y="7144"/>
                </a:lnTo>
                <a:lnTo>
                  <a:pt x="43340" y="197739"/>
                </a:lnTo>
                <a:lnTo>
                  <a:pt x="7144" y="197739"/>
                </a:lnTo>
                <a:close/>
              </a:path>
            </a:pathLst>
          </a:custGeom>
          <a:solidFill>
            <a:srgbClr val="A8B5BB"/>
          </a:solidFill>
          <a:ln w="9525"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4F94DD21-917E-4B76-80F8-8857A16A1B9E}"/>
              </a:ext>
            </a:extLst>
          </p:cNvPr>
          <p:cNvSpPr/>
          <p:nvPr/>
        </p:nvSpPr>
        <p:spPr>
          <a:xfrm>
            <a:off x="19391319" y="8620170"/>
            <a:ext cx="466779" cy="38104"/>
          </a:xfrm>
          <a:custGeom>
            <a:avLst/>
            <a:gdLst>
              <a:gd name="connsiteX0" fmla="*/ 7144 w 466725"/>
              <a:gd name="connsiteY0" fmla="*/ 20002 h 38100"/>
              <a:gd name="connsiteX1" fmla="*/ 20003 w 466725"/>
              <a:gd name="connsiteY1" fmla="*/ 32861 h 38100"/>
              <a:gd name="connsiteX2" fmla="*/ 455200 w 466725"/>
              <a:gd name="connsiteY2" fmla="*/ 32861 h 38100"/>
              <a:gd name="connsiteX3" fmla="*/ 468059 w 466725"/>
              <a:gd name="connsiteY3" fmla="*/ 20002 h 38100"/>
              <a:gd name="connsiteX4" fmla="*/ 455200 w 466725"/>
              <a:gd name="connsiteY4" fmla="*/ 7144 h 38100"/>
              <a:gd name="connsiteX5" fmla="*/ 20003 w 466725"/>
              <a:gd name="connsiteY5" fmla="*/ 7144 h 38100"/>
              <a:gd name="connsiteX6" fmla="*/ 7144 w 466725"/>
              <a:gd name="connsiteY6" fmla="*/ 20002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6725" h="38100">
                <a:moveTo>
                  <a:pt x="7144" y="20002"/>
                </a:moveTo>
                <a:cubicBezTo>
                  <a:pt x="7144" y="27146"/>
                  <a:pt x="12954" y="32861"/>
                  <a:pt x="20003" y="32861"/>
                </a:cubicBezTo>
                <a:lnTo>
                  <a:pt x="455200" y="32861"/>
                </a:lnTo>
                <a:cubicBezTo>
                  <a:pt x="462344" y="32861"/>
                  <a:pt x="468059" y="27051"/>
                  <a:pt x="468059" y="20002"/>
                </a:cubicBezTo>
                <a:cubicBezTo>
                  <a:pt x="468059" y="12859"/>
                  <a:pt x="462249" y="7144"/>
                  <a:pt x="455200" y="7144"/>
                </a:cubicBezTo>
                <a:lnTo>
                  <a:pt x="20003" y="7144"/>
                </a:lnTo>
                <a:cubicBezTo>
                  <a:pt x="12954" y="7144"/>
                  <a:pt x="7144" y="12954"/>
                  <a:pt x="7144" y="20002"/>
                </a:cubicBezTo>
                <a:close/>
              </a:path>
            </a:pathLst>
          </a:custGeom>
          <a:solidFill>
            <a:srgbClr val="D6E0E4"/>
          </a:solidFill>
          <a:ln w="9525"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2C78ADB4-D86D-4F50-8B6A-92CFF70B5A5F}"/>
              </a:ext>
            </a:extLst>
          </p:cNvPr>
          <p:cNvSpPr/>
          <p:nvPr/>
        </p:nvSpPr>
        <p:spPr>
          <a:xfrm>
            <a:off x="20400611" y="8433745"/>
            <a:ext cx="142892" cy="142892"/>
          </a:xfrm>
          <a:custGeom>
            <a:avLst/>
            <a:gdLst>
              <a:gd name="connsiteX0" fmla="*/ 7144 w 142875"/>
              <a:gd name="connsiteY0" fmla="*/ 136303 h 142875"/>
              <a:gd name="connsiteX1" fmla="*/ 7144 w 142875"/>
              <a:gd name="connsiteY1" fmla="*/ 122587 h 142875"/>
              <a:gd name="connsiteX2" fmla="*/ 122586 w 142875"/>
              <a:gd name="connsiteY2" fmla="*/ 7144 h 142875"/>
              <a:gd name="connsiteX3" fmla="*/ 136303 w 142875"/>
              <a:gd name="connsiteY3" fmla="*/ 7144 h 142875"/>
              <a:gd name="connsiteX4" fmla="*/ 7144 w 142875"/>
              <a:gd name="connsiteY4" fmla="*/ 136303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875" h="142875">
                <a:moveTo>
                  <a:pt x="7144" y="136303"/>
                </a:moveTo>
                <a:lnTo>
                  <a:pt x="7144" y="122587"/>
                </a:lnTo>
                <a:cubicBezTo>
                  <a:pt x="113728" y="122587"/>
                  <a:pt x="122586" y="68008"/>
                  <a:pt x="122586" y="7144"/>
                </a:cubicBezTo>
                <a:lnTo>
                  <a:pt x="136303" y="7144"/>
                </a:lnTo>
                <a:cubicBezTo>
                  <a:pt x="136303" y="69628"/>
                  <a:pt x="126302" y="136303"/>
                  <a:pt x="7144" y="136303"/>
                </a:cubicBezTo>
                <a:close/>
              </a:path>
            </a:pathLst>
          </a:custGeom>
          <a:solidFill>
            <a:srgbClr val="173E57"/>
          </a:solidFill>
          <a:ln w="9525"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58605C8A-7D2A-4707-A0A2-8378699D18C1}"/>
              </a:ext>
            </a:extLst>
          </p:cNvPr>
          <p:cNvSpPr/>
          <p:nvPr/>
        </p:nvSpPr>
        <p:spPr>
          <a:xfrm>
            <a:off x="20054241" y="8070037"/>
            <a:ext cx="666827" cy="390570"/>
          </a:xfrm>
          <a:custGeom>
            <a:avLst/>
            <a:gdLst>
              <a:gd name="connsiteX0" fmla="*/ 7144 w 666750"/>
              <a:gd name="connsiteY0" fmla="*/ 389096 h 390525"/>
              <a:gd name="connsiteX1" fmla="*/ 7144 w 666750"/>
              <a:gd name="connsiteY1" fmla="*/ 10477 h 390525"/>
              <a:gd name="connsiteX2" fmla="*/ 10478 w 666750"/>
              <a:gd name="connsiteY2" fmla="*/ 7144 h 390525"/>
              <a:gd name="connsiteX3" fmla="*/ 657606 w 666750"/>
              <a:gd name="connsiteY3" fmla="*/ 7144 h 390525"/>
              <a:gd name="connsiteX4" fmla="*/ 660941 w 666750"/>
              <a:gd name="connsiteY4" fmla="*/ 10477 h 390525"/>
              <a:gd name="connsiteX5" fmla="*/ 660941 w 666750"/>
              <a:gd name="connsiteY5" fmla="*/ 389096 h 390525"/>
              <a:gd name="connsiteX6" fmla="*/ 657606 w 666750"/>
              <a:gd name="connsiteY6" fmla="*/ 392430 h 390525"/>
              <a:gd name="connsiteX7" fmla="*/ 10478 w 666750"/>
              <a:gd name="connsiteY7" fmla="*/ 392430 h 390525"/>
              <a:gd name="connsiteX8" fmla="*/ 7144 w 666750"/>
              <a:gd name="connsiteY8" fmla="*/ 389096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6750" h="390525">
                <a:moveTo>
                  <a:pt x="7144" y="389096"/>
                </a:moveTo>
                <a:lnTo>
                  <a:pt x="7144" y="10477"/>
                </a:lnTo>
                <a:cubicBezTo>
                  <a:pt x="7144" y="8667"/>
                  <a:pt x="8669" y="7144"/>
                  <a:pt x="10478" y="7144"/>
                </a:cubicBezTo>
                <a:lnTo>
                  <a:pt x="657606" y="7144"/>
                </a:lnTo>
                <a:cubicBezTo>
                  <a:pt x="659416" y="7144"/>
                  <a:pt x="660941" y="8667"/>
                  <a:pt x="660941" y="10477"/>
                </a:cubicBezTo>
                <a:lnTo>
                  <a:pt x="660941" y="389096"/>
                </a:lnTo>
                <a:cubicBezTo>
                  <a:pt x="660941" y="390906"/>
                  <a:pt x="659416" y="392430"/>
                  <a:pt x="657606" y="392430"/>
                </a:cubicBezTo>
                <a:lnTo>
                  <a:pt x="10478" y="392430"/>
                </a:lnTo>
                <a:cubicBezTo>
                  <a:pt x="8669" y="392430"/>
                  <a:pt x="7144" y="390906"/>
                  <a:pt x="7144" y="389096"/>
                </a:cubicBezTo>
                <a:close/>
              </a:path>
            </a:pathLst>
          </a:custGeom>
          <a:solidFill>
            <a:srgbClr val="1A4059"/>
          </a:solidFill>
          <a:ln w="9525"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305604B3-5BA4-44AD-9963-46C4B9A86737}"/>
              </a:ext>
            </a:extLst>
          </p:cNvPr>
          <p:cNvSpPr/>
          <p:nvPr/>
        </p:nvSpPr>
        <p:spPr>
          <a:xfrm>
            <a:off x="20067974" y="8083766"/>
            <a:ext cx="638249" cy="371518"/>
          </a:xfrm>
          <a:custGeom>
            <a:avLst/>
            <a:gdLst>
              <a:gd name="connsiteX0" fmla="*/ 633413 w 638175"/>
              <a:gd name="connsiteY0" fmla="*/ 7143 h 371475"/>
              <a:gd name="connsiteX1" fmla="*/ 633413 w 638175"/>
              <a:gd name="connsiteY1" fmla="*/ 364903 h 371475"/>
              <a:gd name="connsiteX2" fmla="*/ 7144 w 638175"/>
              <a:gd name="connsiteY2" fmla="*/ 364903 h 371475"/>
              <a:gd name="connsiteX3" fmla="*/ 7144 w 638175"/>
              <a:gd name="connsiteY3" fmla="*/ 7143 h 371475"/>
            </a:gdLst>
            <a:ahLst/>
            <a:cxnLst>
              <a:cxn ang="0">
                <a:pos x="connsiteX0" y="connsiteY0"/>
              </a:cxn>
              <a:cxn ang="0">
                <a:pos x="connsiteX1" y="connsiteY1"/>
              </a:cxn>
              <a:cxn ang="0">
                <a:pos x="connsiteX2" y="connsiteY2"/>
              </a:cxn>
              <a:cxn ang="0">
                <a:pos x="connsiteX3" y="connsiteY3"/>
              </a:cxn>
            </a:cxnLst>
            <a:rect l="l" t="t" r="r" b="b"/>
            <a:pathLst>
              <a:path w="638175" h="371475">
                <a:moveTo>
                  <a:pt x="633413" y="7143"/>
                </a:moveTo>
                <a:lnTo>
                  <a:pt x="633413" y="364903"/>
                </a:lnTo>
                <a:lnTo>
                  <a:pt x="7144" y="364903"/>
                </a:lnTo>
                <a:lnTo>
                  <a:pt x="7144" y="7143"/>
                </a:lnTo>
                <a:close/>
              </a:path>
            </a:pathLst>
          </a:custGeom>
          <a:solidFill>
            <a:srgbClr val="89BDDE"/>
          </a:solidFill>
          <a:ln w="9525"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3008DC70-5886-4D54-9848-6A4E78924DA4}"/>
              </a:ext>
            </a:extLst>
          </p:cNvPr>
          <p:cNvSpPr/>
          <p:nvPr/>
        </p:nvSpPr>
        <p:spPr>
          <a:xfrm>
            <a:off x="20092741" y="8108437"/>
            <a:ext cx="590618" cy="314361"/>
          </a:xfrm>
          <a:custGeom>
            <a:avLst/>
            <a:gdLst>
              <a:gd name="connsiteX0" fmla="*/ 583978 w 590550"/>
              <a:gd name="connsiteY0" fmla="*/ 7144 h 314325"/>
              <a:gd name="connsiteX1" fmla="*/ 583978 w 590550"/>
              <a:gd name="connsiteY1" fmla="*/ 315563 h 314325"/>
              <a:gd name="connsiteX2" fmla="*/ 7144 w 590550"/>
              <a:gd name="connsiteY2" fmla="*/ 315563 h 314325"/>
              <a:gd name="connsiteX3" fmla="*/ 7144 w 590550"/>
              <a:gd name="connsiteY3" fmla="*/ 7144 h 314325"/>
            </a:gdLst>
            <a:ahLst/>
            <a:cxnLst>
              <a:cxn ang="0">
                <a:pos x="connsiteX0" y="connsiteY0"/>
              </a:cxn>
              <a:cxn ang="0">
                <a:pos x="connsiteX1" y="connsiteY1"/>
              </a:cxn>
              <a:cxn ang="0">
                <a:pos x="connsiteX2" y="connsiteY2"/>
              </a:cxn>
              <a:cxn ang="0">
                <a:pos x="connsiteX3" y="connsiteY3"/>
              </a:cxn>
            </a:cxnLst>
            <a:rect l="l" t="t" r="r" b="b"/>
            <a:pathLst>
              <a:path w="590550" h="314325">
                <a:moveTo>
                  <a:pt x="583978" y="7144"/>
                </a:moveTo>
                <a:lnTo>
                  <a:pt x="583978" y="315563"/>
                </a:lnTo>
                <a:lnTo>
                  <a:pt x="7144" y="315563"/>
                </a:lnTo>
                <a:lnTo>
                  <a:pt x="7144" y="7144"/>
                </a:lnTo>
                <a:close/>
              </a:path>
            </a:pathLst>
          </a:custGeom>
          <a:solidFill>
            <a:srgbClr val="33698A"/>
          </a:solidFill>
          <a:ln w="9525"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3EDAA494-9737-43C4-9A91-56AF77D7AE7C}"/>
              </a:ext>
            </a:extLst>
          </p:cNvPr>
          <p:cNvSpPr/>
          <p:nvPr/>
        </p:nvSpPr>
        <p:spPr>
          <a:xfrm>
            <a:off x="20180366" y="8231600"/>
            <a:ext cx="28578" cy="171470"/>
          </a:xfrm>
          <a:custGeom>
            <a:avLst/>
            <a:gdLst>
              <a:gd name="connsiteX0" fmla="*/ 7144 w 28575"/>
              <a:gd name="connsiteY0" fmla="*/ 7144 h 171450"/>
              <a:gd name="connsiteX1" fmla="*/ 7144 w 28575"/>
              <a:gd name="connsiteY1" fmla="*/ 66866 h 171450"/>
              <a:gd name="connsiteX2" fmla="*/ 7144 w 28575"/>
              <a:gd name="connsiteY2" fmla="*/ 167735 h 171450"/>
              <a:gd name="connsiteX3" fmla="*/ 29910 w 28575"/>
              <a:gd name="connsiteY3" fmla="*/ 167735 h 171450"/>
              <a:gd name="connsiteX4" fmla="*/ 29910 w 28575"/>
              <a:gd name="connsiteY4" fmla="*/ 66866 h 171450"/>
              <a:gd name="connsiteX5" fmla="*/ 29910 w 28575"/>
              <a:gd name="connsiteY5" fmla="*/ 714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71450">
                <a:moveTo>
                  <a:pt x="7144" y="7144"/>
                </a:moveTo>
                <a:lnTo>
                  <a:pt x="7144" y="66866"/>
                </a:lnTo>
                <a:lnTo>
                  <a:pt x="7144" y="167735"/>
                </a:lnTo>
                <a:lnTo>
                  <a:pt x="29910" y="167735"/>
                </a:lnTo>
                <a:lnTo>
                  <a:pt x="29910" y="66866"/>
                </a:lnTo>
                <a:lnTo>
                  <a:pt x="29910" y="7144"/>
                </a:lnTo>
                <a:close/>
              </a:path>
            </a:pathLst>
          </a:custGeom>
          <a:solidFill>
            <a:srgbClr val="89BDDE"/>
          </a:solidFill>
          <a:ln w="9525"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DAC21104-0857-480B-B6F8-31B410B7AC6D}"/>
              </a:ext>
            </a:extLst>
          </p:cNvPr>
          <p:cNvSpPr/>
          <p:nvPr/>
        </p:nvSpPr>
        <p:spPr>
          <a:xfrm>
            <a:off x="20117399" y="8324194"/>
            <a:ext cx="28578" cy="76209"/>
          </a:xfrm>
          <a:custGeom>
            <a:avLst/>
            <a:gdLst>
              <a:gd name="connsiteX0" fmla="*/ 7144 w 28575"/>
              <a:gd name="connsiteY0" fmla="*/ 7144 h 76200"/>
              <a:gd name="connsiteX1" fmla="*/ 7144 w 28575"/>
              <a:gd name="connsiteY1" fmla="*/ 30289 h 76200"/>
              <a:gd name="connsiteX2" fmla="*/ 7144 w 28575"/>
              <a:gd name="connsiteY2" fmla="*/ 75152 h 76200"/>
              <a:gd name="connsiteX3" fmla="*/ 30003 w 28575"/>
              <a:gd name="connsiteY3" fmla="*/ 75152 h 76200"/>
              <a:gd name="connsiteX4" fmla="*/ 30003 w 28575"/>
              <a:gd name="connsiteY4" fmla="*/ 30289 h 76200"/>
              <a:gd name="connsiteX5" fmla="*/ 30003 w 28575"/>
              <a:gd name="connsiteY5"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76200">
                <a:moveTo>
                  <a:pt x="7144" y="7144"/>
                </a:moveTo>
                <a:lnTo>
                  <a:pt x="7144" y="30289"/>
                </a:lnTo>
                <a:lnTo>
                  <a:pt x="7144" y="75152"/>
                </a:lnTo>
                <a:lnTo>
                  <a:pt x="30003" y="75152"/>
                </a:lnTo>
                <a:lnTo>
                  <a:pt x="30003" y="30289"/>
                </a:lnTo>
                <a:lnTo>
                  <a:pt x="30003" y="7144"/>
                </a:lnTo>
                <a:close/>
              </a:path>
            </a:pathLst>
          </a:custGeom>
          <a:solidFill>
            <a:srgbClr val="89BDDE"/>
          </a:solidFill>
          <a:ln w="9525"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5B2B0592-3F5E-4733-94AB-E3ADF01F3411}"/>
              </a:ext>
            </a:extLst>
          </p:cNvPr>
          <p:cNvSpPr/>
          <p:nvPr/>
        </p:nvSpPr>
        <p:spPr>
          <a:xfrm>
            <a:off x="20243239" y="8287138"/>
            <a:ext cx="28578" cy="114313"/>
          </a:xfrm>
          <a:custGeom>
            <a:avLst/>
            <a:gdLst>
              <a:gd name="connsiteX0" fmla="*/ 7144 w 28575"/>
              <a:gd name="connsiteY0" fmla="*/ 7144 h 114300"/>
              <a:gd name="connsiteX1" fmla="*/ 7144 w 28575"/>
              <a:gd name="connsiteY1" fmla="*/ 53530 h 114300"/>
              <a:gd name="connsiteX2" fmla="*/ 7144 w 28575"/>
              <a:gd name="connsiteY2" fmla="*/ 112204 h 114300"/>
              <a:gd name="connsiteX3" fmla="*/ 30003 w 28575"/>
              <a:gd name="connsiteY3" fmla="*/ 112204 h 114300"/>
              <a:gd name="connsiteX4" fmla="*/ 30003 w 28575"/>
              <a:gd name="connsiteY4" fmla="*/ 53530 h 114300"/>
              <a:gd name="connsiteX5" fmla="*/ 30003 w 28575"/>
              <a:gd name="connsiteY5" fmla="*/ 71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14300">
                <a:moveTo>
                  <a:pt x="7144" y="7144"/>
                </a:moveTo>
                <a:lnTo>
                  <a:pt x="7144" y="53530"/>
                </a:lnTo>
                <a:lnTo>
                  <a:pt x="7144" y="112204"/>
                </a:lnTo>
                <a:lnTo>
                  <a:pt x="30003" y="112204"/>
                </a:lnTo>
                <a:lnTo>
                  <a:pt x="30003" y="53530"/>
                </a:lnTo>
                <a:lnTo>
                  <a:pt x="30003" y="7144"/>
                </a:lnTo>
                <a:close/>
              </a:path>
            </a:pathLst>
          </a:custGeom>
          <a:solidFill>
            <a:srgbClr val="89BDDE"/>
          </a:solidFill>
          <a:ln w="9525"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00F3D199-453E-4D61-AD17-C5EBF8D7C731}"/>
              </a:ext>
            </a:extLst>
          </p:cNvPr>
          <p:cNvSpPr/>
          <p:nvPr/>
        </p:nvSpPr>
        <p:spPr>
          <a:xfrm>
            <a:off x="20306208" y="8268561"/>
            <a:ext cx="28578" cy="133365"/>
          </a:xfrm>
          <a:custGeom>
            <a:avLst/>
            <a:gdLst>
              <a:gd name="connsiteX0" fmla="*/ 7144 w 28575"/>
              <a:gd name="connsiteY0" fmla="*/ 7144 h 133350"/>
              <a:gd name="connsiteX1" fmla="*/ 7144 w 28575"/>
              <a:gd name="connsiteY1" fmla="*/ 54959 h 133350"/>
              <a:gd name="connsiteX2" fmla="*/ 7144 w 28575"/>
              <a:gd name="connsiteY2" fmla="*/ 130778 h 133350"/>
              <a:gd name="connsiteX3" fmla="*/ 29907 w 28575"/>
              <a:gd name="connsiteY3" fmla="*/ 130778 h 133350"/>
              <a:gd name="connsiteX4" fmla="*/ 29907 w 28575"/>
              <a:gd name="connsiteY4" fmla="*/ 54959 h 133350"/>
              <a:gd name="connsiteX5" fmla="*/ 29907 w 28575"/>
              <a:gd name="connsiteY5" fmla="*/ 7144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33350">
                <a:moveTo>
                  <a:pt x="7144" y="7144"/>
                </a:moveTo>
                <a:lnTo>
                  <a:pt x="7144" y="54959"/>
                </a:lnTo>
                <a:lnTo>
                  <a:pt x="7144" y="130778"/>
                </a:lnTo>
                <a:lnTo>
                  <a:pt x="29907" y="130778"/>
                </a:lnTo>
                <a:lnTo>
                  <a:pt x="29907" y="54959"/>
                </a:lnTo>
                <a:lnTo>
                  <a:pt x="29907" y="7144"/>
                </a:lnTo>
                <a:close/>
              </a:path>
            </a:pathLst>
          </a:custGeom>
          <a:solidFill>
            <a:srgbClr val="89BDDE"/>
          </a:solidFill>
          <a:ln w="9525"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B9188CB1-E8C2-4F6E-81B2-29B758EC2118}"/>
              </a:ext>
            </a:extLst>
          </p:cNvPr>
          <p:cNvSpPr/>
          <p:nvPr/>
        </p:nvSpPr>
        <p:spPr>
          <a:xfrm>
            <a:off x="20117399" y="8133768"/>
            <a:ext cx="238153" cy="28578"/>
          </a:xfrm>
          <a:custGeom>
            <a:avLst/>
            <a:gdLst>
              <a:gd name="connsiteX0" fmla="*/ 7144 w 238125"/>
              <a:gd name="connsiteY0" fmla="*/ 7144 h 28575"/>
              <a:gd name="connsiteX1" fmla="*/ 236698 w 238125"/>
              <a:gd name="connsiteY1" fmla="*/ 7144 h 28575"/>
              <a:gd name="connsiteX2" fmla="*/ 236698 w 238125"/>
              <a:gd name="connsiteY2" fmla="*/ 24670 h 28575"/>
              <a:gd name="connsiteX3" fmla="*/ 7144 w 238125"/>
              <a:gd name="connsiteY3" fmla="*/ 24670 h 28575"/>
            </a:gdLst>
            <a:ahLst/>
            <a:cxnLst>
              <a:cxn ang="0">
                <a:pos x="connsiteX0" y="connsiteY0"/>
              </a:cxn>
              <a:cxn ang="0">
                <a:pos x="connsiteX1" y="connsiteY1"/>
              </a:cxn>
              <a:cxn ang="0">
                <a:pos x="connsiteX2" y="connsiteY2"/>
              </a:cxn>
              <a:cxn ang="0">
                <a:pos x="connsiteX3" y="connsiteY3"/>
              </a:cxn>
            </a:cxnLst>
            <a:rect l="l" t="t" r="r" b="b"/>
            <a:pathLst>
              <a:path w="238125" h="28575">
                <a:moveTo>
                  <a:pt x="7144" y="7144"/>
                </a:moveTo>
                <a:lnTo>
                  <a:pt x="236698" y="7144"/>
                </a:lnTo>
                <a:lnTo>
                  <a:pt x="236698" y="24670"/>
                </a:lnTo>
                <a:lnTo>
                  <a:pt x="7144" y="24670"/>
                </a:lnTo>
                <a:close/>
              </a:path>
            </a:pathLst>
          </a:custGeom>
          <a:solidFill>
            <a:srgbClr val="89BDDE"/>
          </a:solidFill>
          <a:ln w="9525"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4DD26CBF-6572-4CA7-9BE9-CC3F09D62895}"/>
              </a:ext>
            </a:extLst>
          </p:cNvPr>
          <p:cNvSpPr/>
          <p:nvPr/>
        </p:nvSpPr>
        <p:spPr>
          <a:xfrm>
            <a:off x="20117399" y="8180159"/>
            <a:ext cx="238153" cy="28578"/>
          </a:xfrm>
          <a:custGeom>
            <a:avLst/>
            <a:gdLst>
              <a:gd name="connsiteX0" fmla="*/ 7144 w 238125"/>
              <a:gd name="connsiteY0" fmla="*/ 7144 h 28575"/>
              <a:gd name="connsiteX1" fmla="*/ 236698 w 238125"/>
              <a:gd name="connsiteY1" fmla="*/ 7144 h 28575"/>
              <a:gd name="connsiteX2" fmla="*/ 236698 w 238125"/>
              <a:gd name="connsiteY2" fmla="*/ 24670 h 28575"/>
              <a:gd name="connsiteX3" fmla="*/ 7144 w 238125"/>
              <a:gd name="connsiteY3" fmla="*/ 24670 h 28575"/>
            </a:gdLst>
            <a:ahLst/>
            <a:cxnLst>
              <a:cxn ang="0">
                <a:pos x="connsiteX0" y="connsiteY0"/>
              </a:cxn>
              <a:cxn ang="0">
                <a:pos x="connsiteX1" y="connsiteY1"/>
              </a:cxn>
              <a:cxn ang="0">
                <a:pos x="connsiteX2" y="connsiteY2"/>
              </a:cxn>
              <a:cxn ang="0">
                <a:pos x="connsiteX3" y="connsiteY3"/>
              </a:cxn>
            </a:cxnLst>
            <a:rect l="l" t="t" r="r" b="b"/>
            <a:pathLst>
              <a:path w="238125" h="28575">
                <a:moveTo>
                  <a:pt x="7144" y="7144"/>
                </a:moveTo>
                <a:lnTo>
                  <a:pt x="236698" y="7144"/>
                </a:lnTo>
                <a:lnTo>
                  <a:pt x="236698" y="24670"/>
                </a:lnTo>
                <a:lnTo>
                  <a:pt x="7144" y="24670"/>
                </a:lnTo>
                <a:close/>
              </a:path>
            </a:pathLst>
          </a:custGeom>
          <a:solidFill>
            <a:srgbClr val="89BDDE"/>
          </a:solidFill>
          <a:ln w="9525"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7DF42400-6281-4389-BF5C-800598223D57}"/>
              </a:ext>
            </a:extLst>
          </p:cNvPr>
          <p:cNvSpPr/>
          <p:nvPr/>
        </p:nvSpPr>
        <p:spPr>
          <a:xfrm>
            <a:off x="20374414" y="8133768"/>
            <a:ext cx="142892" cy="28578"/>
          </a:xfrm>
          <a:custGeom>
            <a:avLst/>
            <a:gdLst>
              <a:gd name="connsiteX0" fmla="*/ 7144 w 142875"/>
              <a:gd name="connsiteY0" fmla="*/ 7144 h 28575"/>
              <a:gd name="connsiteX1" fmla="*/ 139445 w 142875"/>
              <a:gd name="connsiteY1" fmla="*/ 7144 h 28575"/>
              <a:gd name="connsiteX2" fmla="*/ 139445 w 142875"/>
              <a:gd name="connsiteY2" fmla="*/ 24670 h 28575"/>
              <a:gd name="connsiteX3" fmla="*/ 7144 w 142875"/>
              <a:gd name="connsiteY3" fmla="*/ 24670 h 28575"/>
            </a:gdLst>
            <a:ahLst/>
            <a:cxnLst>
              <a:cxn ang="0">
                <a:pos x="connsiteX0" y="connsiteY0"/>
              </a:cxn>
              <a:cxn ang="0">
                <a:pos x="connsiteX1" y="connsiteY1"/>
              </a:cxn>
              <a:cxn ang="0">
                <a:pos x="connsiteX2" y="connsiteY2"/>
              </a:cxn>
              <a:cxn ang="0">
                <a:pos x="connsiteX3" y="connsiteY3"/>
              </a:cxn>
            </a:cxnLst>
            <a:rect l="l" t="t" r="r" b="b"/>
            <a:pathLst>
              <a:path w="142875" h="28575">
                <a:moveTo>
                  <a:pt x="7144" y="7144"/>
                </a:moveTo>
                <a:lnTo>
                  <a:pt x="139445" y="7144"/>
                </a:lnTo>
                <a:lnTo>
                  <a:pt x="139445" y="24670"/>
                </a:lnTo>
                <a:lnTo>
                  <a:pt x="7144" y="24670"/>
                </a:lnTo>
                <a:close/>
              </a:path>
            </a:pathLst>
          </a:custGeom>
          <a:solidFill>
            <a:srgbClr val="89BDDE"/>
          </a:solidFill>
          <a:ln w="9525"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0D33B3EE-07A6-4B4A-A3B2-BAFDAD24F3B3}"/>
              </a:ext>
            </a:extLst>
          </p:cNvPr>
          <p:cNvSpPr/>
          <p:nvPr/>
        </p:nvSpPr>
        <p:spPr>
          <a:xfrm>
            <a:off x="20374414" y="8180159"/>
            <a:ext cx="76209" cy="28578"/>
          </a:xfrm>
          <a:custGeom>
            <a:avLst/>
            <a:gdLst>
              <a:gd name="connsiteX0" fmla="*/ 7144 w 76200"/>
              <a:gd name="connsiteY0" fmla="*/ 7144 h 28575"/>
              <a:gd name="connsiteX1" fmla="*/ 73247 w 76200"/>
              <a:gd name="connsiteY1" fmla="*/ 7144 h 28575"/>
              <a:gd name="connsiteX2" fmla="*/ 73247 w 76200"/>
              <a:gd name="connsiteY2" fmla="*/ 24670 h 28575"/>
              <a:gd name="connsiteX3" fmla="*/ 7144 w 76200"/>
              <a:gd name="connsiteY3" fmla="*/ 24670 h 28575"/>
            </a:gdLst>
            <a:ahLst/>
            <a:cxnLst>
              <a:cxn ang="0">
                <a:pos x="connsiteX0" y="connsiteY0"/>
              </a:cxn>
              <a:cxn ang="0">
                <a:pos x="connsiteX1" y="connsiteY1"/>
              </a:cxn>
              <a:cxn ang="0">
                <a:pos x="connsiteX2" y="connsiteY2"/>
              </a:cxn>
              <a:cxn ang="0">
                <a:pos x="connsiteX3" y="connsiteY3"/>
              </a:cxn>
            </a:cxnLst>
            <a:rect l="l" t="t" r="r" b="b"/>
            <a:pathLst>
              <a:path w="76200" h="28575">
                <a:moveTo>
                  <a:pt x="7144" y="7144"/>
                </a:moveTo>
                <a:lnTo>
                  <a:pt x="73247" y="7144"/>
                </a:lnTo>
                <a:lnTo>
                  <a:pt x="73247" y="24670"/>
                </a:lnTo>
                <a:lnTo>
                  <a:pt x="7144" y="24670"/>
                </a:lnTo>
                <a:close/>
              </a:path>
            </a:pathLst>
          </a:custGeom>
          <a:solidFill>
            <a:srgbClr val="89BDDE"/>
          </a:solidFill>
          <a:ln w="9525"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877FEEBE-B7BD-41DF-B19C-51DFFED1EC4B}"/>
              </a:ext>
            </a:extLst>
          </p:cNvPr>
          <p:cNvSpPr/>
          <p:nvPr/>
        </p:nvSpPr>
        <p:spPr>
          <a:xfrm>
            <a:off x="20435761" y="8183589"/>
            <a:ext cx="219100" cy="219100"/>
          </a:xfrm>
          <a:custGeom>
            <a:avLst/>
            <a:gdLst>
              <a:gd name="connsiteX0" fmla="*/ 216312 w 219075"/>
              <a:gd name="connsiteY0" fmla="*/ 111728 h 219075"/>
              <a:gd name="connsiteX1" fmla="*/ 111728 w 219075"/>
              <a:gd name="connsiteY1" fmla="*/ 216312 h 219075"/>
              <a:gd name="connsiteX2" fmla="*/ 7143 w 219075"/>
              <a:gd name="connsiteY2" fmla="*/ 111728 h 219075"/>
              <a:gd name="connsiteX3" fmla="*/ 111728 w 219075"/>
              <a:gd name="connsiteY3" fmla="*/ 7144 h 219075"/>
              <a:gd name="connsiteX4" fmla="*/ 216312 w 219075"/>
              <a:gd name="connsiteY4" fmla="*/ 111728 h 219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075" h="219075">
                <a:moveTo>
                  <a:pt x="216312" y="111728"/>
                </a:moveTo>
                <a:cubicBezTo>
                  <a:pt x="216312" y="169489"/>
                  <a:pt x="169487" y="216312"/>
                  <a:pt x="111728" y="216312"/>
                </a:cubicBezTo>
                <a:cubicBezTo>
                  <a:pt x="53969" y="216312"/>
                  <a:pt x="7143" y="169489"/>
                  <a:pt x="7143" y="111728"/>
                </a:cubicBezTo>
                <a:cubicBezTo>
                  <a:pt x="7143" y="53968"/>
                  <a:pt x="53969" y="7144"/>
                  <a:pt x="111728" y="7144"/>
                </a:cubicBezTo>
                <a:cubicBezTo>
                  <a:pt x="169487" y="7144"/>
                  <a:pt x="216312" y="53968"/>
                  <a:pt x="216312" y="111728"/>
                </a:cubicBezTo>
                <a:close/>
              </a:path>
            </a:pathLst>
          </a:custGeom>
          <a:solidFill>
            <a:srgbClr val="89BDDE"/>
          </a:solidFill>
          <a:ln w="9525"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7DA41B1A-0B09-4CDE-BDE9-27E8C9B068D8}"/>
              </a:ext>
            </a:extLst>
          </p:cNvPr>
          <p:cNvSpPr/>
          <p:nvPr/>
        </p:nvSpPr>
        <p:spPr>
          <a:xfrm>
            <a:off x="20346979" y="8455369"/>
            <a:ext cx="76209" cy="200048"/>
          </a:xfrm>
          <a:custGeom>
            <a:avLst/>
            <a:gdLst>
              <a:gd name="connsiteX0" fmla="*/ 7143 w 76200"/>
              <a:gd name="connsiteY0" fmla="*/ 7144 h 200025"/>
              <a:gd name="connsiteX1" fmla="*/ 75436 w 76200"/>
              <a:gd name="connsiteY1" fmla="*/ 7144 h 200025"/>
              <a:gd name="connsiteX2" fmla="*/ 75436 w 76200"/>
              <a:gd name="connsiteY2" fmla="*/ 197739 h 200025"/>
              <a:gd name="connsiteX3" fmla="*/ 7143 w 76200"/>
              <a:gd name="connsiteY3" fmla="*/ 197739 h 200025"/>
            </a:gdLst>
            <a:ahLst/>
            <a:cxnLst>
              <a:cxn ang="0">
                <a:pos x="connsiteX0" y="connsiteY0"/>
              </a:cxn>
              <a:cxn ang="0">
                <a:pos x="connsiteX1" y="connsiteY1"/>
              </a:cxn>
              <a:cxn ang="0">
                <a:pos x="connsiteX2" y="connsiteY2"/>
              </a:cxn>
              <a:cxn ang="0">
                <a:pos x="connsiteX3" y="connsiteY3"/>
              </a:cxn>
            </a:cxnLst>
            <a:rect l="l" t="t" r="r" b="b"/>
            <a:pathLst>
              <a:path w="76200" h="200025">
                <a:moveTo>
                  <a:pt x="7143" y="7144"/>
                </a:moveTo>
                <a:lnTo>
                  <a:pt x="75436" y="7144"/>
                </a:lnTo>
                <a:lnTo>
                  <a:pt x="75436" y="197739"/>
                </a:lnTo>
                <a:lnTo>
                  <a:pt x="7143" y="197739"/>
                </a:lnTo>
                <a:close/>
              </a:path>
            </a:pathLst>
          </a:custGeom>
          <a:solidFill>
            <a:srgbClr val="D6E0E4"/>
          </a:solidFill>
          <a:ln w="9525"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22AA39B9-930B-4994-8266-2C8868C4016D}"/>
              </a:ext>
            </a:extLst>
          </p:cNvPr>
          <p:cNvSpPr/>
          <p:nvPr/>
        </p:nvSpPr>
        <p:spPr>
          <a:xfrm>
            <a:off x="20215424" y="8627505"/>
            <a:ext cx="342940" cy="28578"/>
          </a:xfrm>
          <a:custGeom>
            <a:avLst/>
            <a:gdLst>
              <a:gd name="connsiteX0" fmla="*/ 7144 w 342900"/>
              <a:gd name="connsiteY0" fmla="*/ 16383 h 28575"/>
              <a:gd name="connsiteX1" fmla="*/ 16383 w 342900"/>
              <a:gd name="connsiteY1" fmla="*/ 25622 h 28575"/>
              <a:gd name="connsiteX2" fmla="*/ 327373 w 342900"/>
              <a:gd name="connsiteY2" fmla="*/ 25622 h 28575"/>
              <a:gd name="connsiteX3" fmla="*/ 336612 w 342900"/>
              <a:gd name="connsiteY3" fmla="*/ 16383 h 28575"/>
              <a:gd name="connsiteX4" fmla="*/ 327373 w 342900"/>
              <a:gd name="connsiteY4" fmla="*/ 7144 h 28575"/>
              <a:gd name="connsiteX5" fmla="*/ 16383 w 342900"/>
              <a:gd name="connsiteY5" fmla="*/ 7144 h 28575"/>
              <a:gd name="connsiteX6" fmla="*/ 7144 w 342900"/>
              <a:gd name="connsiteY6" fmla="*/ 16383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2900" h="28575">
                <a:moveTo>
                  <a:pt x="7144" y="16383"/>
                </a:moveTo>
                <a:cubicBezTo>
                  <a:pt x="7144" y="21431"/>
                  <a:pt x="11239" y="25622"/>
                  <a:pt x="16383" y="25622"/>
                </a:cubicBezTo>
                <a:lnTo>
                  <a:pt x="327373" y="25622"/>
                </a:lnTo>
                <a:cubicBezTo>
                  <a:pt x="332422" y="25622"/>
                  <a:pt x="336612" y="21527"/>
                  <a:pt x="336612" y="16383"/>
                </a:cubicBezTo>
                <a:cubicBezTo>
                  <a:pt x="336612" y="11335"/>
                  <a:pt x="332517" y="7144"/>
                  <a:pt x="327373" y="7144"/>
                </a:cubicBezTo>
                <a:lnTo>
                  <a:pt x="16383" y="7144"/>
                </a:lnTo>
                <a:cubicBezTo>
                  <a:pt x="11239" y="7144"/>
                  <a:pt x="7144" y="11335"/>
                  <a:pt x="7144" y="16383"/>
                </a:cubicBezTo>
                <a:close/>
              </a:path>
            </a:pathLst>
          </a:custGeom>
          <a:solidFill>
            <a:srgbClr val="D6E0E4"/>
          </a:solidFill>
          <a:ln w="9525"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5704B501-CF00-47FA-B38B-B62FF0918D48}"/>
              </a:ext>
            </a:extLst>
          </p:cNvPr>
          <p:cNvSpPr/>
          <p:nvPr/>
        </p:nvSpPr>
        <p:spPr>
          <a:xfrm>
            <a:off x="20392989" y="8455274"/>
            <a:ext cx="161944" cy="200048"/>
          </a:xfrm>
          <a:custGeom>
            <a:avLst/>
            <a:gdLst>
              <a:gd name="connsiteX0" fmla="*/ 149828 w 161925"/>
              <a:gd name="connsiteY0" fmla="*/ 179355 h 200025"/>
              <a:gd name="connsiteX1" fmla="*/ 29528 w 161925"/>
              <a:gd name="connsiteY1" fmla="*/ 179355 h 200025"/>
              <a:gd name="connsiteX2" fmla="*/ 29528 w 161925"/>
              <a:gd name="connsiteY2" fmla="*/ 7144 h 200025"/>
              <a:gd name="connsiteX3" fmla="*/ 7144 w 161925"/>
              <a:gd name="connsiteY3" fmla="*/ 7144 h 200025"/>
              <a:gd name="connsiteX4" fmla="*/ 7144 w 161925"/>
              <a:gd name="connsiteY4" fmla="*/ 179355 h 200025"/>
              <a:gd name="connsiteX5" fmla="*/ 7144 w 161925"/>
              <a:gd name="connsiteY5" fmla="*/ 197739 h 200025"/>
              <a:gd name="connsiteX6" fmla="*/ 75437 w 161925"/>
              <a:gd name="connsiteY6" fmla="*/ 197739 h 200025"/>
              <a:gd name="connsiteX7" fmla="*/ 149828 w 161925"/>
              <a:gd name="connsiteY7" fmla="*/ 197739 h 200025"/>
              <a:gd name="connsiteX8" fmla="*/ 159067 w 161925"/>
              <a:gd name="connsiteY8" fmla="*/ 188500 h 200025"/>
              <a:gd name="connsiteX9" fmla="*/ 149828 w 161925"/>
              <a:gd name="connsiteY9" fmla="*/ 179355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1925" h="200025">
                <a:moveTo>
                  <a:pt x="149828" y="179355"/>
                </a:moveTo>
                <a:lnTo>
                  <a:pt x="29528" y="179355"/>
                </a:lnTo>
                <a:lnTo>
                  <a:pt x="29528" y="7144"/>
                </a:lnTo>
                <a:lnTo>
                  <a:pt x="7144" y="7144"/>
                </a:lnTo>
                <a:lnTo>
                  <a:pt x="7144" y="179355"/>
                </a:lnTo>
                <a:lnTo>
                  <a:pt x="7144" y="197739"/>
                </a:lnTo>
                <a:lnTo>
                  <a:pt x="75437" y="197739"/>
                </a:lnTo>
                <a:lnTo>
                  <a:pt x="149828" y="197739"/>
                </a:lnTo>
                <a:cubicBezTo>
                  <a:pt x="154877" y="197739"/>
                  <a:pt x="159067" y="193643"/>
                  <a:pt x="159067" y="188500"/>
                </a:cubicBezTo>
                <a:cubicBezTo>
                  <a:pt x="159067" y="183546"/>
                  <a:pt x="154877" y="179355"/>
                  <a:pt x="149828" y="179355"/>
                </a:cubicBezTo>
                <a:close/>
              </a:path>
            </a:pathLst>
          </a:custGeom>
          <a:solidFill>
            <a:srgbClr val="A8B5BB"/>
          </a:solidFill>
          <a:ln w="9525"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151F21D7-12D6-4244-AFEB-E98CBA86F0D0}"/>
              </a:ext>
            </a:extLst>
          </p:cNvPr>
          <p:cNvSpPr/>
          <p:nvPr/>
        </p:nvSpPr>
        <p:spPr>
          <a:xfrm>
            <a:off x="18881577" y="8433745"/>
            <a:ext cx="142892" cy="142892"/>
          </a:xfrm>
          <a:custGeom>
            <a:avLst/>
            <a:gdLst>
              <a:gd name="connsiteX0" fmla="*/ 7144 w 142875"/>
              <a:gd name="connsiteY0" fmla="*/ 136303 h 142875"/>
              <a:gd name="connsiteX1" fmla="*/ 7144 w 142875"/>
              <a:gd name="connsiteY1" fmla="*/ 122587 h 142875"/>
              <a:gd name="connsiteX2" fmla="*/ 122587 w 142875"/>
              <a:gd name="connsiteY2" fmla="*/ 7144 h 142875"/>
              <a:gd name="connsiteX3" fmla="*/ 136303 w 142875"/>
              <a:gd name="connsiteY3" fmla="*/ 7144 h 142875"/>
              <a:gd name="connsiteX4" fmla="*/ 7144 w 142875"/>
              <a:gd name="connsiteY4" fmla="*/ 136303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875" h="142875">
                <a:moveTo>
                  <a:pt x="7144" y="136303"/>
                </a:moveTo>
                <a:lnTo>
                  <a:pt x="7144" y="122587"/>
                </a:lnTo>
                <a:cubicBezTo>
                  <a:pt x="113729" y="122587"/>
                  <a:pt x="122587" y="68008"/>
                  <a:pt x="122587" y="7144"/>
                </a:cubicBezTo>
                <a:lnTo>
                  <a:pt x="136303" y="7144"/>
                </a:lnTo>
                <a:cubicBezTo>
                  <a:pt x="136399" y="69628"/>
                  <a:pt x="126397" y="136303"/>
                  <a:pt x="7144" y="136303"/>
                </a:cubicBezTo>
                <a:close/>
              </a:path>
            </a:pathLst>
          </a:custGeom>
          <a:solidFill>
            <a:srgbClr val="1A4059"/>
          </a:solidFill>
          <a:ln w="9525"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FB0C2703-48F0-4AFA-8921-DD197FF3F759}"/>
              </a:ext>
            </a:extLst>
          </p:cNvPr>
          <p:cNvSpPr/>
          <p:nvPr/>
        </p:nvSpPr>
        <p:spPr>
          <a:xfrm>
            <a:off x="18535590" y="8070037"/>
            <a:ext cx="666827" cy="390570"/>
          </a:xfrm>
          <a:custGeom>
            <a:avLst/>
            <a:gdLst>
              <a:gd name="connsiteX0" fmla="*/ 7144 w 666750"/>
              <a:gd name="connsiteY0" fmla="*/ 389096 h 390525"/>
              <a:gd name="connsiteX1" fmla="*/ 7144 w 666750"/>
              <a:gd name="connsiteY1" fmla="*/ 10477 h 390525"/>
              <a:gd name="connsiteX2" fmla="*/ 10477 w 666750"/>
              <a:gd name="connsiteY2" fmla="*/ 7144 h 390525"/>
              <a:gd name="connsiteX3" fmla="*/ 657606 w 666750"/>
              <a:gd name="connsiteY3" fmla="*/ 7144 h 390525"/>
              <a:gd name="connsiteX4" fmla="*/ 660940 w 666750"/>
              <a:gd name="connsiteY4" fmla="*/ 10477 h 390525"/>
              <a:gd name="connsiteX5" fmla="*/ 660940 w 666750"/>
              <a:gd name="connsiteY5" fmla="*/ 389096 h 390525"/>
              <a:gd name="connsiteX6" fmla="*/ 657606 w 666750"/>
              <a:gd name="connsiteY6" fmla="*/ 392430 h 390525"/>
              <a:gd name="connsiteX7" fmla="*/ 10477 w 666750"/>
              <a:gd name="connsiteY7" fmla="*/ 392430 h 390525"/>
              <a:gd name="connsiteX8" fmla="*/ 7144 w 666750"/>
              <a:gd name="connsiteY8" fmla="*/ 389096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6750" h="390525">
                <a:moveTo>
                  <a:pt x="7144" y="389096"/>
                </a:moveTo>
                <a:lnTo>
                  <a:pt x="7144" y="10477"/>
                </a:lnTo>
                <a:cubicBezTo>
                  <a:pt x="7144" y="8667"/>
                  <a:pt x="8668" y="7144"/>
                  <a:pt x="10477" y="7144"/>
                </a:cubicBezTo>
                <a:lnTo>
                  <a:pt x="657606" y="7144"/>
                </a:lnTo>
                <a:cubicBezTo>
                  <a:pt x="659416" y="7144"/>
                  <a:pt x="660940" y="8667"/>
                  <a:pt x="660940" y="10477"/>
                </a:cubicBezTo>
                <a:lnTo>
                  <a:pt x="660940" y="389096"/>
                </a:lnTo>
                <a:cubicBezTo>
                  <a:pt x="660940" y="390906"/>
                  <a:pt x="659416" y="392430"/>
                  <a:pt x="657606" y="392430"/>
                </a:cubicBezTo>
                <a:lnTo>
                  <a:pt x="10477" y="392430"/>
                </a:lnTo>
                <a:cubicBezTo>
                  <a:pt x="8668" y="392430"/>
                  <a:pt x="7144" y="390906"/>
                  <a:pt x="7144" y="389096"/>
                </a:cubicBezTo>
                <a:close/>
              </a:path>
            </a:pathLst>
          </a:custGeom>
          <a:solidFill>
            <a:srgbClr val="1A4059"/>
          </a:solidFill>
          <a:ln w="9525"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D5ED8959-F9F4-4CA1-A35E-CD9C4FC35885}"/>
              </a:ext>
            </a:extLst>
          </p:cNvPr>
          <p:cNvSpPr/>
          <p:nvPr/>
        </p:nvSpPr>
        <p:spPr>
          <a:xfrm>
            <a:off x="18549289" y="8083799"/>
            <a:ext cx="638249" cy="371518"/>
          </a:xfrm>
          <a:custGeom>
            <a:avLst/>
            <a:gdLst>
              <a:gd name="connsiteX0" fmla="*/ 633413 w 638175"/>
              <a:gd name="connsiteY0" fmla="*/ 7144 h 371475"/>
              <a:gd name="connsiteX1" fmla="*/ 633413 w 638175"/>
              <a:gd name="connsiteY1" fmla="*/ 364904 h 371475"/>
              <a:gd name="connsiteX2" fmla="*/ 7144 w 638175"/>
              <a:gd name="connsiteY2" fmla="*/ 364904 h 371475"/>
              <a:gd name="connsiteX3" fmla="*/ 7144 w 638175"/>
              <a:gd name="connsiteY3" fmla="*/ 7144 h 371475"/>
            </a:gdLst>
            <a:ahLst/>
            <a:cxnLst>
              <a:cxn ang="0">
                <a:pos x="connsiteX0" y="connsiteY0"/>
              </a:cxn>
              <a:cxn ang="0">
                <a:pos x="connsiteX1" y="connsiteY1"/>
              </a:cxn>
              <a:cxn ang="0">
                <a:pos x="connsiteX2" y="connsiteY2"/>
              </a:cxn>
              <a:cxn ang="0">
                <a:pos x="connsiteX3" y="connsiteY3"/>
              </a:cxn>
            </a:cxnLst>
            <a:rect l="l" t="t" r="r" b="b"/>
            <a:pathLst>
              <a:path w="638175" h="371475">
                <a:moveTo>
                  <a:pt x="633413" y="7144"/>
                </a:moveTo>
                <a:lnTo>
                  <a:pt x="633413" y="364904"/>
                </a:lnTo>
                <a:lnTo>
                  <a:pt x="7144" y="364904"/>
                </a:lnTo>
                <a:lnTo>
                  <a:pt x="7144" y="7144"/>
                </a:lnTo>
                <a:close/>
              </a:path>
            </a:pathLst>
          </a:custGeom>
          <a:solidFill>
            <a:srgbClr val="89BDDE"/>
          </a:solidFill>
          <a:ln w="9525"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594C47DE-CBBF-494B-9B07-C0F5D92D707C}"/>
              </a:ext>
            </a:extLst>
          </p:cNvPr>
          <p:cNvSpPr/>
          <p:nvPr/>
        </p:nvSpPr>
        <p:spPr>
          <a:xfrm>
            <a:off x="18828327" y="8455369"/>
            <a:ext cx="76209" cy="200048"/>
          </a:xfrm>
          <a:custGeom>
            <a:avLst/>
            <a:gdLst>
              <a:gd name="connsiteX0" fmla="*/ 7144 w 76200"/>
              <a:gd name="connsiteY0" fmla="*/ 7144 h 200025"/>
              <a:gd name="connsiteX1" fmla="*/ 75438 w 76200"/>
              <a:gd name="connsiteY1" fmla="*/ 7144 h 200025"/>
              <a:gd name="connsiteX2" fmla="*/ 75438 w 76200"/>
              <a:gd name="connsiteY2" fmla="*/ 197739 h 200025"/>
              <a:gd name="connsiteX3" fmla="*/ 7144 w 76200"/>
              <a:gd name="connsiteY3" fmla="*/ 197739 h 200025"/>
            </a:gdLst>
            <a:ahLst/>
            <a:cxnLst>
              <a:cxn ang="0">
                <a:pos x="connsiteX0" y="connsiteY0"/>
              </a:cxn>
              <a:cxn ang="0">
                <a:pos x="connsiteX1" y="connsiteY1"/>
              </a:cxn>
              <a:cxn ang="0">
                <a:pos x="connsiteX2" y="connsiteY2"/>
              </a:cxn>
              <a:cxn ang="0">
                <a:pos x="connsiteX3" y="connsiteY3"/>
              </a:cxn>
            </a:cxnLst>
            <a:rect l="l" t="t" r="r" b="b"/>
            <a:pathLst>
              <a:path w="76200" h="200025">
                <a:moveTo>
                  <a:pt x="7144" y="7144"/>
                </a:moveTo>
                <a:lnTo>
                  <a:pt x="75438" y="7144"/>
                </a:lnTo>
                <a:lnTo>
                  <a:pt x="75438" y="197739"/>
                </a:lnTo>
                <a:lnTo>
                  <a:pt x="7144" y="197739"/>
                </a:lnTo>
                <a:close/>
              </a:path>
            </a:pathLst>
          </a:custGeom>
          <a:solidFill>
            <a:srgbClr val="D6E0E4"/>
          </a:solidFill>
          <a:ln w="9525"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3A38ADB2-779E-44F2-A909-95685C46C86C}"/>
              </a:ext>
            </a:extLst>
          </p:cNvPr>
          <p:cNvSpPr/>
          <p:nvPr/>
        </p:nvSpPr>
        <p:spPr>
          <a:xfrm>
            <a:off x="18696772" y="8627505"/>
            <a:ext cx="342940" cy="28578"/>
          </a:xfrm>
          <a:custGeom>
            <a:avLst/>
            <a:gdLst>
              <a:gd name="connsiteX0" fmla="*/ 7144 w 342900"/>
              <a:gd name="connsiteY0" fmla="*/ 16383 h 28575"/>
              <a:gd name="connsiteX1" fmla="*/ 16383 w 342900"/>
              <a:gd name="connsiteY1" fmla="*/ 25622 h 28575"/>
              <a:gd name="connsiteX2" fmla="*/ 327374 w 342900"/>
              <a:gd name="connsiteY2" fmla="*/ 25622 h 28575"/>
              <a:gd name="connsiteX3" fmla="*/ 336613 w 342900"/>
              <a:gd name="connsiteY3" fmla="*/ 16383 h 28575"/>
              <a:gd name="connsiteX4" fmla="*/ 327374 w 342900"/>
              <a:gd name="connsiteY4" fmla="*/ 7144 h 28575"/>
              <a:gd name="connsiteX5" fmla="*/ 16383 w 342900"/>
              <a:gd name="connsiteY5" fmla="*/ 7144 h 28575"/>
              <a:gd name="connsiteX6" fmla="*/ 7144 w 342900"/>
              <a:gd name="connsiteY6" fmla="*/ 16383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2900" h="28575">
                <a:moveTo>
                  <a:pt x="7144" y="16383"/>
                </a:moveTo>
                <a:cubicBezTo>
                  <a:pt x="7144" y="21431"/>
                  <a:pt x="11239" y="25622"/>
                  <a:pt x="16383" y="25622"/>
                </a:cubicBezTo>
                <a:lnTo>
                  <a:pt x="327374" y="25622"/>
                </a:lnTo>
                <a:cubicBezTo>
                  <a:pt x="332422" y="25622"/>
                  <a:pt x="336613" y="21527"/>
                  <a:pt x="336613" y="16383"/>
                </a:cubicBezTo>
                <a:cubicBezTo>
                  <a:pt x="336613" y="11335"/>
                  <a:pt x="332517" y="7144"/>
                  <a:pt x="327374" y="7144"/>
                </a:cubicBezTo>
                <a:lnTo>
                  <a:pt x="16383" y="7144"/>
                </a:lnTo>
                <a:cubicBezTo>
                  <a:pt x="11239" y="7144"/>
                  <a:pt x="7144" y="11335"/>
                  <a:pt x="7144" y="16383"/>
                </a:cubicBezTo>
                <a:close/>
              </a:path>
            </a:pathLst>
          </a:custGeom>
          <a:solidFill>
            <a:srgbClr val="D6E0E4"/>
          </a:solidFill>
          <a:ln w="9525"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E5BB9F22-14ED-4463-81AD-4352A90F67DD}"/>
              </a:ext>
            </a:extLst>
          </p:cNvPr>
          <p:cNvSpPr/>
          <p:nvPr/>
        </p:nvSpPr>
        <p:spPr>
          <a:xfrm>
            <a:off x="18882626" y="8455274"/>
            <a:ext cx="152418" cy="200048"/>
          </a:xfrm>
          <a:custGeom>
            <a:avLst/>
            <a:gdLst>
              <a:gd name="connsiteX0" fmla="*/ 141541 w 152400"/>
              <a:gd name="connsiteY0" fmla="*/ 179355 h 200025"/>
              <a:gd name="connsiteX1" fmla="*/ 21241 w 152400"/>
              <a:gd name="connsiteY1" fmla="*/ 179355 h 200025"/>
              <a:gd name="connsiteX2" fmla="*/ 21241 w 152400"/>
              <a:gd name="connsiteY2" fmla="*/ 7144 h 200025"/>
              <a:gd name="connsiteX3" fmla="*/ 7144 w 152400"/>
              <a:gd name="connsiteY3" fmla="*/ 7144 h 200025"/>
              <a:gd name="connsiteX4" fmla="*/ 7144 w 152400"/>
              <a:gd name="connsiteY4" fmla="*/ 179355 h 200025"/>
              <a:gd name="connsiteX5" fmla="*/ 7144 w 152400"/>
              <a:gd name="connsiteY5" fmla="*/ 197739 h 200025"/>
              <a:gd name="connsiteX6" fmla="*/ 75437 w 152400"/>
              <a:gd name="connsiteY6" fmla="*/ 197739 h 200025"/>
              <a:gd name="connsiteX7" fmla="*/ 141446 w 152400"/>
              <a:gd name="connsiteY7" fmla="*/ 197739 h 200025"/>
              <a:gd name="connsiteX8" fmla="*/ 150685 w 152400"/>
              <a:gd name="connsiteY8" fmla="*/ 188500 h 200025"/>
              <a:gd name="connsiteX9" fmla="*/ 141541 w 152400"/>
              <a:gd name="connsiteY9" fmla="*/ 179355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 h="200025">
                <a:moveTo>
                  <a:pt x="141541" y="179355"/>
                </a:moveTo>
                <a:lnTo>
                  <a:pt x="21241" y="179355"/>
                </a:lnTo>
                <a:lnTo>
                  <a:pt x="21241" y="7144"/>
                </a:lnTo>
                <a:lnTo>
                  <a:pt x="7144" y="7144"/>
                </a:lnTo>
                <a:lnTo>
                  <a:pt x="7144" y="179355"/>
                </a:lnTo>
                <a:lnTo>
                  <a:pt x="7144" y="197739"/>
                </a:lnTo>
                <a:lnTo>
                  <a:pt x="75437" y="197739"/>
                </a:lnTo>
                <a:lnTo>
                  <a:pt x="141446" y="197739"/>
                </a:lnTo>
                <a:cubicBezTo>
                  <a:pt x="146495" y="197739"/>
                  <a:pt x="150685" y="193643"/>
                  <a:pt x="150685" y="188500"/>
                </a:cubicBezTo>
                <a:cubicBezTo>
                  <a:pt x="150685" y="183546"/>
                  <a:pt x="146589" y="179355"/>
                  <a:pt x="141541" y="179355"/>
                </a:cubicBezTo>
                <a:close/>
              </a:path>
            </a:pathLst>
          </a:custGeom>
          <a:solidFill>
            <a:srgbClr val="A8B5BB"/>
          </a:solidFill>
          <a:ln w="9525"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C7FF3A2D-17BB-4314-AA12-9470E00F9344}"/>
              </a:ext>
            </a:extLst>
          </p:cNvPr>
          <p:cNvSpPr/>
          <p:nvPr/>
        </p:nvSpPr>
        <p:spPr>
          <a:xfrm>
            <a:off x="18855790" y="8108425"/>
            <a:ext cx="304835" cy="314361"/>
          </a:xfrm>
          <a:custGeom>
            <a:avLst/>
            <a:gdLst>
              <a:gd name="connsiteX0" fmla="*/ 302324 w 304800"/>
              <a:gd name="connsiteY0" fmla="*/ 7144 h 314325"/>
              <a:gd name="connsiteX1" fmla="*/ 302324 w 304800"/>
              <a:gd name="connsiteY1" fmla="*/ 315564 h 314325"/>
              <a:gd name="connsiteX2" fmla="*/ 7144 w 304800"/>
              <a:gd name="connsiteY2" fmla="*/ 315564 h 314325"/>
              <a:gd name="connsiteX3" fmla="*/ 7144 w 304800"/>
              <a:gd name="connsiteY3" fmla="*/ 7144 h 314325"/>
            </a:gdLst>
            <a:ahLst/>
            <a:cxnLst>
              <a:cxn ang="0">
                <a:pos x="connsiteX0" y="connsiteY0"/>
              </a:cxn>
              <a:cxn ang="0">
                <a:pos x="connsiteX1" y="connsiteY1"/>
              </a:cxn>
              <a:cxn ang="0">
                <a:pos x="connsiteX2" y="connsiteY2"/>
              </a:cxn>
              <a:cxn ang="0">
                <a:pos x="connsiteX3" y="connsiteY3"/>
              </a:cxn>
            </a:cxnLst>
            <a:rect l="l" t="t" r="r" b="b"/>
            <a:pathLst>
              <a:path w="304800" h="314325">
                <a:moveTo>
                  <a:pt x="302324" y="7144"/>
                </a:moveTo>
                <a:lnTo>
                  <a:pt x="302324" y="315564"/>
                </a:lnTo>
                <a:lnTo>
                  <a:pt x="7144" y="315564"/>
                </a:lnTo>
                <a:lnTo>
                  <a:pt x="7144" y="7144"/>
                </a:lnTo>
                <a:close/>
              </a:path>
            </a:pathLst>
          </a:custGeom>
          <a:solidFill>
            <a:srgbClr val="33698A"/>
          </a:solidFill>
          <a:ln w="9525"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DDAA0742-81FA-4BC4-8743-DD12EB387A0B}"/>
              </a:ext>
            </a:extLst>
          </p:cNvPr>
          <p:cNvSpPr/>
          <p:nvPr/>
        </p:nvSpPr>
        <p:spPr>
          <a:xfrm>
            <a:off x="18661620" y="8231600"/>
            <a:ext cx="28578" cy="171470"/>
          </a:xfrm>
          <a:custGeom>
            <a:avLst/>
            <a:gdLst>
              <a:gd name="connsiteX0" fmla="*/ 7144 w 28575"/>
              <a:gd name="connsiteY0" fmla="*/ 7144 h 171450"/>
              <a:gd name="connsiteX1" fmla="*/ 7144 w 28575"/>
              <a:gd name="connsiteY1" fmla="*/ 66866 h 171450"/>
              <a:gd name="connsiteX2" fmla="*/ 7144 w 28575"/>
              <a:gd name="connsiteY2" fmla="*/ 167735 h 171450"/>
              <a:gd name="connsiteX3" fmla="*/ 30004 w 28575"/>
              <a:gd name="connsiteY3" fmla="*/ 167735 h 171450"/>
              <a:gd name="connsiteX4" fmla="*/ 30004 w 28575"/>
              <a:gd name="connsiteY4" fmla="*/ 66866 h 171450"/>
              <a:gd name="connsiteX5" fmla="*/ 30004 w 28575"/>
              <a:gd name="connsiteY5" fmla="*/ 714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71450">
                <a:moveTo>
                  <a:pt x="7144" y="7144"/>
                </a:moveTo>
                <a:lnTo>
                  <a:pt x="7144" y="66866"/>
                </a:lnTo>
                <a:lnTo>
                  <a:pt x="7144" y="167735"/>
                </a:lnTo>
                <a:lnTo>
                  <a:pt x="30004" y="167735"/>
                </a:lnTo>
                <a:lnTo>
                  <a:pt x="30004" y="66866"/>
                </a:lnTo>
                <a:lnTo>
                  <a:pt x="30004" y="7144"/>
                </a:lnTo>
                <a:close/>
              </a:path>
            </a:pathLst>
          </a:custGeom>
          <a:solidFill>
            <a:srgbClr val="33698A"/>
          </a:solidFill>
          <a:ln w="9525"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7A676A9C-B190-46A8-AD76-380455A84B67}"/>
              </a:ext>
            </a:extLst>
          </p:cNvPr>
          <p:cNvSpPr/>
          <p:nvPr/>
        </p:nvSpPr>
        <p:spPr>
          <a:xfrm>
            <a:off x="18598749" y="8324194"/>
            <a:ext cx="28578" cy="76209"/>
          </a:xfrm>
          <a:custGeom>
            <a:avLst/>
            <a:gdLst>
              <a:gd name="connsiteX0" fmla="*/ 7144 w 28575"/>
              <a:gd name="connsiteY0" fmla="*/ 7144 h 76200"/>
              <a:gd name="connsiteX1" fmla="*/ 7144 w 28575"/>
              <a:gd name="connsiteY1" fmla="*/ 30289 h 76200"/>
              <a:gd name="connsiteX2" fmla="*/ 7144 w 28575"/>
              <a:gd name="connsiteY2" fmla="*/ 75152 h 76200"/>
              <a:gd name="connsiteX3" fmla="*/ 29909 w 28575"/>
              <a:gd name="connsiteY3" fmla="*/ 75152 h 76200"/>
              <a:gd name="connsiteX4" fmla="*/ 29909 w 28575"/>
              <a:gd name="connsiteY4" fmla="*/ 30289 h 76200"/>
              <a:gd name="connsiteX5" fmla="*/ 29909 w 28575"/>
              <a:gd name="connsiteY5"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76200">
                <a:moveTo>
                  <a:pt x="7144" y="7144"/>
                </a:moveTo>
                <a:lnTo>
                  <a:pt x="7144" y="30289"/>
                </a:lnTo>
                <a:lnTo>
                  <a:pt x="7144" y="75152"/>
                </a:lnTo>
                <a:lnTo>
                  <a:pt x="29909" y="75152"/>
                </a:lnTo>
                <a:lnTo>
                  <a:pt x="29909" y="30289"/>
                </a:lnTo>
                <a:lnTo>
                  <a:pt x="29909" y="7144"/>
                </a:lnTo>
                <a:close/>
              </a:path>
            </a:pathLst>
          </a:custGeom>
          <a:solidFill>
            <a:srgbClr val="33698A"/>
          </a:solidFill>
          <a:ln w="9525"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B0815F34-03BB-4FF6-AF38-4CF67658F8FC}"/>
              </a:ext>
            </a:extLst>
          </p:cNvPr>
          <p:cNvSpPr/>
          <p:nvPr/>
        </p:nvSpPr>
        <p:spPr>
          <a:xfrm>
            <a:off x="18724587" y="8287138"/>
            <a:ext cx="28578" cy="114313"/>
          </a:xfrm>
          <a:custGeom>
            <a:avLst/>
            <a:gdLst>
              <a:gd name="connsiteX0" fmla="*/ 7144 w 28575"/>
              <a:gd name="connsiteY0" fmla="*/ 7144 h 114300"/>
              <a:gd name="connsiteX1" fmla="*/ 7144 w 28575"/>
              <a:gd name="connsiteY1" fmla="*/ 53530 h 114300"/>
              <a:gd name="connsiteX2" fmla="*/ 7144 w 28575"/>
              <a:gd name="connsiteY2" fmla="*/ 112204 h 114300"/>
              <a:gd name="connsiteX3" fmla="*/ 29909 w 28575"/>
              <a:gd name="connsiteY3" fmla="*/ 112204 h 114300"/>
              <a:gd name="connsiteX4" fmla="*/ 29909 w 28575"/>
              <a:gd name="connsiteY4" fmla="*/ 53530 h 114300"/>
              <a:gd name="connsiteX5" fmla="*/ 29909 w 28575"/>
              <a:gd name="connsiteY5" fmla="*/ 71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14300">
                <a:moveTo>
                  <a:pt x="7144" y="7144"/>
                </a:moveTo>
                <a:lnTo>
                  <a:pt x="7144" y="53530"/>
                </a:lnTo>
                <a:lnTo>
                  <a:pt x="7144" y="112204"/>
                </a:lnTo>
                <a:lnTo>
                  <a:pt x="29909" y="112204"/>
                </a:lnTo>
                <a:lnTo>
                  <a:pt x="29909" y="53530"/>
                </a:lnTo>
                <a:lnTo>
                  <a:pt x="29909" y="7144"/>
                </a:lnTo>
                <a:close/>
              </a:path>
            </a:pathLst>
          </a:custGeom>
          <a:solidFill>
            <a:srgbClr val="33698A"/>
          </a:solidFill>
          <a:ln w="9525"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195E05F1-496B-4F4C-BD8B-C1B5AE18B1A9}"/>
              </a:ext>
            </a:extLst>
          </p:cNvPr>
          <p:cNvSpPr/>
          <p:nvPr/>
        </p:nvSpPr>
        <p:spPr>
          <a:xfrm>
            <a:off x="18787555" y="8268561"/>
            <a:ext cx="28578" cy="133365"/>
          </a:xfrm>
          <a:custGeom>
            <a:avLst/>
            <a:gdLst>
              <a:gd name="connsiteX0" fmla="*/ 7144 w 28575"/>
              <a:gd name="connsiteY0" fmla="*/ 7144 h 133350"/>
              <a:gd name="connsiteX1" fmla="*/ 7144 w 28575"/>
              <a:gd name="connsiteY1" fmla="*/ 54959 h 133350"/>
              <a:gd name="connsiteX2" fmla="*/ 7144 w 28575"/>
              <a:gd name="connsiteY2" fmla="*/ 130778 h 133350"/>
              <a:gd name="connsiteX3" fmla="*/ 29909 w 28575"/>
              <a:gd name="connsiteY3" fmla="*/ 130778 h 133350"/>
              <a:gd name="connsiteX4" fmla="*/ 29909 w 28575"/>
              <a:gd name="connsiteY4" fmla="*/ 54959 h 133350"/>
              <a:gd name="connsiteX5" fmla="*/ 29909 w 28575"/>
              <a:gd name="connsiteY5" fmla="*/ 7144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33350">
                <a:moveTo>
                  <a:pt x="7144" y="7144"/>
                </a:moveTo>
                <a:lnTo>
                  <a:pt x="7144" y="54959"/>
                </a:lnTo>
                <a:lnTo>
                  <a:pt x="7144" y="130778"/>
                </a:lnTo>
                <a:lnTo>
                  <a:pt x="29909" y="130778"/>
                </a:lnTo>
                <a:lnTo>
                  <a:pt x="29909" y="54959"/>
                </a:lnTo>
                <a:lnTo>
                  <a:pt x="29909" y="7144"/>
                </a:lnTo>
                <a:close/>
              </a:path>
            </a:pathLst>
          </a:custGeom>
          <a:solidFill>
            <a:srgbClr val="33698A"/>
          </a:solidFill>
          <a:ln w="9525"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FB405F6E-282C-4130-A5A8-EE2F0786400A}"/>
              </a:ext>
            </a:extLst>
          </p:cNvPr>
          <p:cNvSpPr/>
          <p:nvPr/>
        </p:nvSpPr>
        <p:spPr>
          <a:xfrm>
            <a:off x="18598749" y="8133768"/>
            <a:ext cx="238153" cy="28578"/>
          </a:xfrm>
          <a:custGeom>
            <a:avLst/>
            <a:gdLst>
              <a:gd name="connsiteX0" fmla="*/ 7144 w 238125"/>
              <a:gd name="connsiteY0" fmla="*/ 7144 h 28575"/>
              <a:gd name="connsiteX1" fmla="*/ 236696 w 238125"/>
              <a:gd name="connsiteY1" fmla="*/ 7144 h 28575"/>
              <a:gd name="connsiteX2" fmla="*/ 236696 w 238125"/>
              <a:gd name="connsiteY2" fmla="*/ 24670 h 28575"/>
              <a:gd name="connsiteX3" fmla="*/ 7144 w 238125"/>
              <a:gd name="connsiteY3" fmla="*/ 24670 h 28575"/>
            </a:gdLst>
            <a:ahLst/>
            <a:cxnLst>
              <a:cxn ang="0">
                <a:pos x="connsiteX0" y="connsiteY0"/>
              </a:cxn>
              <a:cxn ang="0">
                <a:pos x="connsiteX1" y="connsiteY1"/>
              </a:cxn>
              <a:cxn ang="0">
                <a:pos x="connsiteX2" y="connsiteY2"/>
              </a:cxn>
              <a:cxn ang="0">
                <a:pos x="connsiteX3" y="connsiteY3"/>
              </a:cxn>
            </a:cxnLst>
            <a:rect l="l" t="t" r="r" b="b"/>
            <a:pathLst>
              <a:path w="238125" h="28575">
                <a:moveTo>
                  <a:pt x="7144" y="7144"/>
                </a:moveTo>
                <a:lnTo>
                  <a:pt x="236696" y="7144"/>
                </a:lnTo>
                <a:lnTo>
                  <a:pt x="236696" y="24670"/>
                </a:lnTo>
                <a:lnTo>
                  <a:pt x="7144" y="24670"/>
                </a:lnTo>
                <a:close/>
              </a:path>
            </a:pathLst>
          </a:custGeom>
          <a:solidFill>
            <a:srgbClr val="33698A"/>
          </a:solidFill>
          <a:ln w="9525"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C08414B4-696E-4369-8ED8-AFA492A5B5ED}"/>
              </a:ext>
            </a:extLst>
          </p:cNvPr>
          <p:cNvSpPr/>
          <p:nvPr/>
        </p:nvSpPr>
        <p:spPr>
          <a:xfrm>
            <a:off x="18598749" y="8180159"/>
            <a:ext cx="238153" cy="28578"/>
          </a:xfrm>
          <a:custGeom>
            <a:avLst/>
            <a:gdLst>
              <a:gd name="connsiteX0" fmla="*/ 7144 w 238125"/>
              <a:gd name="connsiteY0" fmla="*/ 7144 h 28575"/>
              <a:gd name="connsiteX1" fmla="*/ 236696 w 238125"/>
              <a:gd name="connsiteY1" fmla="*/ 7144 h 28575"/>
              <a:gd name="connsiteX2" fmla="*/ 236696 w 238125"/>
              <a:gd name="connsiteY2" fmla="*/ 24670 h 28575"/>
              <a:gd name="connsiteX3" fmla="*/ 7144 w 238125"/>
              <a:gd name="connsiteY3" fmla="*/ 24670 h 28575"/>
            </a:gdLst>
            <a:ahLst/>
            <a:cxnLst>
              <a:cxn ang="0">
                <a:pos x="connsiteX0" y="connsiteY0"/>
              </a:cxn>
              <a:cxn ang="0">
                <a:pos x="connsiteX1" y="connsiteY1"/>
              </a:cxn>
              <a:cxn ang="0">
                <a:pos x="connsiteX2" y="connsiteY2"/>
              </a:cxn>
              <a:cxn ang="0">
                <a:pos x="connsiteX3" y="connsiteY3"/>
              </a:cxn>
            </a:cxnLst>
            <a:rect l="l" t="t" r="r" b="b"/>
            <a:pathLst>
              <a:path w="238125" h="28575">
                <a:moveTo>
                  <a:pt x="7144" y="7144"/>
                </a:moveTo>
                <a:lnTo>
                  <a:pt x="236696" y="7144"/>
                </a:lnTo>
                <a:lnTo>
                  <a:pt x="236696" y="24670"/>
                </a:lnTo>
                <a:lnTo>
                  <a:pt x="7144" y="24670"/>
                </a:lnTo>
                <a:close/>
              </a:path>
            </a:pathLst>
          </a:custGeom>
          <a:solidFill>
            <a:srgbClr val="33698A"/>
          </a:solidFill>
          <a:ln w="9525"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0CEC6677-BB7A-453E-81CF-30595933190A}"/>
              </a:ext>
            </a:extLst>
          </p:cNvPr>
          <p:cNvSpPr/>
          <p:nvPr/>
        </p:nvSpPr>
        <p:spPr>
          <a:xfrm>
            <a:off x="18880435" y="8133768"/>
            <a:ext cx="142892" cy="28578"/>
          </a:xfrm>
          <a:custGeom>
            <a:avLst/>
            <a:gdLst>
              <a:gd name="connsiteX0" fmla="*/ 7143 w 142875"/>
              <a:gd name="connsiteY0" fmla="*/ 7144 h 28575"/>
              <a:gd name="connsiteX1" fmla="*/ 139446 w 142875"/>
              <a:gd name="connsiteY1" fmla="*/ 7144 h 28575"/>
              <a:gd name="connsiteX2" fmla="*/ 139446 w 142875"/>
              <a:gd name="connsiteY2" fmla="*/ 24670 h 28575"/>
              <a:gd name="connsiteX3" fmla="*/ 7143 w 142875"/>
              <a:gd name="connsiteY3" fmla="*/ 24670 h 28575"/>
            </a:gdLst>
            <a:ahLst/>
            <a:cxnLst>
              <a:cxn ang="0">
                <a:pos x="connsiteX0" y="connsiteY0"/>
              </a:cxn>
              <a:cxn ang="0">
                <a:pos x="connsiteX1" y="connsiteY1"/>
              </a:cxn>
              <a:cxn ang="0">
                <a:pos x="connsiteX2" y="connsiteY2"/>
              </a:cxn>
              <a:cxn ang="0">
                <a:pos x="connsiteX3" y="connsiteY3"/>
              </a:cxn>
            </a:cxnLst>
            <a:rect l="l" t="t" r="r" b="b"/>
            <a:pathLst>
              <a:path w="142875" h="28575">
                <a:moveTo>
                  <a:pt x="7143" y="7144"/>
                </a:moveTo>
                <a:lnTo>
                  <a:pt x="139446" y="7144"/>
                </a:lnTo>
                <a:lnTo>
                  <a:pt x="139446" y="24670"/>
                </a:lnTo>
                <a:lnTo>
                  <a:pt x="7143" y="24670"/>
                </a:lnTo>
                <a:close/>
              </a:path>
            </a:pathLst>
          </a:custGeom>
          <a:solidFill>
            <a:srgbClr val="89BDDE"/>
          </a:solidFill>
          <a:ln w="9525"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1F425EDC-CB68-4C95-ADF4-7070A4A0B1C6}"/>
              </a:ext>
            </a:extLst>
          </p:cNvPr>
          <p:cNvSpPr/>
          <p:nvPr/>
        </p:nvSpPr>
        <p:spPr>
          <a:xfrm>
            <a:off x="18880435" y="8180159"/>
            <a:ext cx="76209" cy="28578"/>
          </a:xfrm>
          <a:custGeom>
            <a:avLst/>
            <a:gdLst>
              <a:gd name="connsiteX0" fmla="*/ 7143 w 76200"/>
              <a:gd name="connsiteY0" fmla="*/ 7144 h 28575"/>
              <a:gd name="connsiteX1" fmla="*/ 73246 w 76200"/>
              <a:gd name="connsiteY1" fmla="*/ 7144 h 28575"/>
              <a:gd name="connsiteX2" fmla="*/ 73246 w 76200"/>
              <a:gd name="connsiteY2" fmla="*/ 24670 h 28575"/>
              <a:gd name="connsiteX3" fmla="*/ 7143 w 76200"/>
              <a:gd name="connsiteY3" fmla="*/ 24670 h 28575"/>
            </a:gdLst>
            <a:ahLst/>
            <a:cxnLst>
              <a:cxn ang="0">
                <a:pos x="connsiteX0" y="connsiteY0"/>
              </a:cxn>
              <a:cxn ang="0">
                <a:pos x="connsiteX1" y="connsiteY1"/>
              </a:cxn>
              <a:cxn ang="0">
                <a:pos x="connsiteX2" y="connsiteY2"/>
              </a:cxn>
              <a:cxn ang="0">
                <a:pos x="connsiteX3" y="connsiteY3"/>
              </a:cxn>
            </a:cxnLst>
            <a:rect l="l" t="t" r="r" b="b"/>
            <a:pathLst>
              <a:path w="76200" h="28575">
                <a:moveTo>
                  <a:pt x="7143" y="7144"/>
                </a:moveTo>
                <a:lnTo>
                  <a:pt x="73246" y="7144"/>
                </a:lnTo>
                <a:lnTo>
                  <a:pt x="73246" y="24670"/>
                </a:lnTo>
                <a:lnTo>
                  <a:pt x="7143" y="24670"/>
                </a:lnTo>
                <a:close/>
              </a:path>
            </a:pathLst>
          </a:custGeom>
          <a:solidFill>
            <a:srgbClr val="89BDDE"/>
          </a:solidFill>
          <a:ln w="9525"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3E00F488-E1C6-4C48-8AA3-7BED413D920E}"/>
              </a:ext>
            </a:extLst>
          </p:cNvPr>
          <p:cNvSpPr/>
          <p:nvPr/>
        </p:nvSpPr>
        <p:spPr>
          <a:xfrm>
            <a:off x="18917015" y="8183589"/>
            <a:ext cx="219100" cy="219100"/>
          </a:xfrm>
          <a:custGeom>
            <a:avLst/>
            <a:gdLst>
              <a:gd name="connsiteX0" fmla="*/ 216313 w 219075"/>
              <a:gd name="connsiteY0" fmla="*/ 111728 h 219075"/>
              <a:gd name="connsiteX1" fmla="*/ 111728 w 219075"/>
              <a:gd name="connsiteY1" fmla="*/ 216312 h 219075"/>
              <a:gd name="connsiteX2" fmla="*/ 7144 w 219075"/>
              <a:gd name="connsiteY2" fmla="*/ 111728 h 219075"/>
              <a:gd name="connsiteX3" fmla="*/ 111728 w 219075"/>
              <a:gd name="connsiteY3" fmla="*/ 7144 h 219075"/>
              <a:gd name="connsiteX4" fmla="*/ 216313 w 219075"/>
              <a:gd name="connsiteY4" fmla="*/ 111728 h 219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075" h="219075">
                <a:moveTo>
                  <a:pt x="216313" y="111728"/>
                </a:moveTo>
                <a:cubicBezTo>
                  <a:pt x="216313" y="169489"/>
                  <a:pt x="169489" y="216312"/>
                  <a:pt x="111728" y="216312"/>
                </a:cubicBezTo>
                <a:cubicBezTo>
                  <a:pt x="53968" y="216312"/>
                  <a:pt x="7144" y="169489"/>
                  <a:pt x="7144" y="111728"/>
                </a:cubicBezTo>
                <a:cubicBezTo>
                  <a:pt x="7144" y="53968"/>
                  <a:pt x="53968" y="7144"/>
                  <a:pt x="111728" y="7144"/>
                </a:cubicBezTo>
                <a:cubicBezTo>
                  <a:pt x="169489" y="7144"/>
                  <a:pt x="216313" y="53968"/>
                  <a:pt x="216313" y="111728"/>
                </a:cubicBezTo>
                <a:close/>
              </a:path>
            </a:pathLst>
          </a:custGeom>
          <a:solidFill>
            <a:srgbClr val="89BDDE"/>
          </a:solidFill>
          <a:ln w="9525"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DBB9FAD7-06E6-42E3-92E0-56487ADF212A}"/>
              </a:ext>
            </a:extLst>
          </p:cNvPr>
          <p:cNvSpPr/>
          <p:nvPr/>
        </p:nvSpPr>
        <p:spPr>
          <a:xfrm>
            <a:off x="19864005" y="8396497"/>
            <a:ext cx="333414" cy="228626"/>
          </a:xfrm>
          <a:custGeom>
            <a:avLst/>
            <a:gdLst>
              <a:gd name="connsiteX0" fmla="*/ 7144 w 333375"/>
              <a:gd name="connsiteY0" fmla="*/ 227457 h 228600"/>
              <a:gd name="connsiteX1" fmla="*/ 7144 w 333375"/>
              <a:gd name="connsiteY1" fmla="*/ 10478 h 228600"/>
              <a:gd name="connsiteX2" fmla="*/ 10478 w 333375"/>
              <a:gd name="connsiteY2" fmla="*/ 7144 h 228600"/>
              <a:gd name="connsiteX3" fmla="*/ 325185 w 333375"/>
              <a:gd name="connsiteY3" fmla="*/ 7144 h 228600"/>
              <a:gd name="connsiteX4" fmla="*/ 328517 w 333375"/>
              <a:gd name="connsiteY4" fmla="*/ 10478 h 228600"/>
              <a:gd name="connsiteX5" fmla="*/ 328517 w 333375"/>
              <a:gd name="connsiteY5" fmla="*/ 227457 h 228600"/>
              <a:gd name="connsiteX6" fmla="*/ 325185 w 333375"/>
              <a:gd name="connsiteY6" fmla="*/ 230791 h 228600"/>
              <a:gd name="connsiteX7" fmla="*/ 10478 w 333375"/>
              <a:gd name="connsiteY7" fmla="*/ 230791 h 228600"/>
              <a:gd name="connsiteX8" fmla="*/ 7144 w 333375"/>
              <a:gd name="connsiteY8" fmla="*/ 227457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3375" h="228600">
                <a:moveTo>
                  <a:pt x="7144" y="227457"/>
                </a:moveTo>
                <a:lnTo>
                  <a:pt x="7144" y="10478"/>
                </a:lnTo>
                <a:cubicBezTo>
                  <a:pt x="7144" y="8668"/>
                  <a:pt x="8668" y="7144"/>
                  <a:pt x="10478" y="7144"/>
                </a:cubicBezTo>
                <a:lnTo>
                  <a:pt x="325185" y="7144"/>
                </a:lnTo>
                <a:cubicBezTo>
                  <a:pt x="326994" y="7144"/>
                  <a:pt x="328517" y="8668"/>
                  <a:pt x="328517" y="10478"/>
                </a:cubicBezTo>
                <a:lnTo>
                  <a:pt x="328517" y="227457"/>
                </a:lnTo>
                <a:cubicBezTo>
                  <a:pt x="328517" y="229267"/>
                  <a:pt x="326994" y="230791"/>
                  <a:pt x="325185" y="230791"/>
                </a:cubicBezTo>
                <a:lnTo>
                  <a:pt x="10478" y="230791"/>
                </a:lnTo>
                <a:cubicBezTo>
                  <a:pt x="8668" y="230791"/>
                  <a:pt x="7144" y="229362"/>
                  <a:pt x="7144" y="227457"/>
                </a:cubicBezTo>
                <a:close/>
              </a:path>
            </a:pathLst>
          </a:custGeom>
          <a:solidFill>
            <a:srgbClr val="1A4059"/>
          </a:solidFill>
          <a:ln w="9525"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6A88A0CF-B4F4-48DC-8E5E-0125EB09D828}"/>
              </a:ext>
            </a:extLst>
          </p:cNvPr>
          <p:cNvSpPr/>
          <p:nvPr/>
        </p:nvSpPr>
        <p:spPr>
          <a:xfrm>
            <a:off x="19877741" y="8410300"/>
            <a:ext cx="304835" cy="209574"/>
          </a:xfrm>
          <a:custGeom>
            <a:avLst/>
            <a:gdLst>
              <a:gd name="connsiteX0" fmla="*/ 300990 w 304800"/>
              <a:gd name="connsiteY0" fmla="*/ 7144 h 209550"/>
              <a:gd name="connsiteX1" fmla="*/ 300990 w 304800"/>
              <a:gd name="connsiteY1" fmla="*/ 203265 h 209550"/>
              <a:gd name="connsiteX2" fmla="*/ 7144 w 304800"/>
              <a:gd name="connsiteY2" fmla="*/ 203265 h 209550"/>
              <a:gd name="connsiteX3" fmla="*/ 7144 w 304800"/>
              <a:gd name="connsiteY3" fmla="*/ 7145 h 209550"/>
            </a:gdLst>
            <a:ahLst/>
            <a:cxnLst>
              <a:cxn ang="0">
                <a:pos x="connsiteX0" y="connsiteY0"/>
              </a:cxn>
              <a:cxn ang="0">
                <a:pos x="connsiteX1" y="connsiteY1"/>
              </a:cxn>
              <a:cxn ang="0">
                <a:pos x="connsiteX2" y="connsiteY2"/>
              </a:cxn>
              <a:cxn ang="0">
                <a:pos x="connsiteX3" y="connsiteY3"/>
              </a:cxn>
            </a:cxnLst>
            <a:rect l="l" t="t" r="r" b="b"/>
            <a:pathLst>
              <a:path w="304800" h="209550">
                <a:moveTo>
                  <a:pt x="300990" y="7144"/>
                </a:moveTo>
                <a:lnTo>
                  <a:pt x="300990" y="203265"/>
                </a:lnTo>
                <a:lnTo>
                  <a:pt x="7144" y="203265"/>
                </a:lnTo>
                <a:lnTo>
                  <a:pt x="7144" y="7145"/>
                </a:lnTo>
                <a:close/>
              </a:path>
            </a:pathLst>
          </a:custGeom>
          <a:solidFill>
            <a:srgbClr val="89BDDE"/>
          </a:solidFill>
          <a:ln w="9525"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65E2AD05-632B-4F68-9A33-06D6B85930F1}"/>
              </a:ext>
            </a:extLst>
          </p:cNvPr>
          <p:cNvSpPr/>
          <p:nvPr/>
        </p:nvSpPr>
        <p:spPr>
          <a:xfrm>
            <a:off x="20051895" y="8435053"/>
            <a:ext cx="104787" cy="152418"/>
          </a:xfrm>
          <a:custGeom>
            <a:avLst/>
            <a:gdLst>
              <a:gd name="connsiteX0" fmla="*/ 102203 w 104775"/>
              <a:gd name="connsiteY0" fmla="*/ 7143 h 152400"/>
              <a:gd name="connsiteX1" fmla="*/ 102203 w 104775"/>
              <a:gd name="connsiteY1" fmla="*/ 153827 h 152400"/>
              <a:gd name="connsiteX2" fmla="*/ 7144 w 104775"/>
              <a:gd name="connsiteY2" fmla="*/ 153827 h 152400"/>
              <a:gd name="connsiteX3" fmla="*/ 7144 w 104775"/>
              <a:gd name="connsiteY3" fmla="*/ 7143 h 152400"/>
            </a:gdLst>
            <a:ahLst/>
            <a:cxnLst>
              <a:cxn ang="0">
                <a:pos x="connsiteX0" y="connsiteY0"/>
              </a:cxn>
              <a:cxn ang="0">
                <a:pos x="connsiteX1" y="connsiteY1"/>
              </a:cxn>
              <a:cxn ang="0">
                <a:pos x="connsiteX2" y="connsiteY2"/>
              </a:cxn>
              <a:cxn ang="0">
                <a:pos x="connsiteX3" y="connsiteY3"/>
              </a:cxn>
            </a:cxnLst>
            <a:rect l="l" t="t" r="r" b="b"/>
            <a:pathLst>
              <a:path w="104775" h="152400">
                <a:moveTo>
                  <a:pt x="102203" y="7143"/>
                </a:moveTo>
                <a:lnTo>
                  <a:pt x="102203" y="153827"/>
                </a:lnTo>
                <a:lnTo>
                  <a:pt x="7144" y="153827"/>
                </a:lnTo>
                <a:lnTo>
                  <a:pt x="7144" y="7143"/>
                </a:lnTo>
                <a:close/>
              </a:path>
            </a:pathLst>
          </a:custGeom>
          <a:solidFill>
            <a:srgbClr val="33698A"/>
          </a:solidFill>
          <a:ln w="9525"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3195972B-A227-4041-8033-82D75798B5D4}"/>
              </a:ext>
            </a:extLst>
          </p:cNvPr>
          <p:cNvSpPr/>
          <p:nvPr/>
        </p:nvSpPr>
        <p:spPr>
          <a:xfrm>
            <a:off x="19926019" y="8467466"/>
            <a:ext cx="85735" cy="85735"/>
          </a:xfrm>
          <a:custGeom>
            <a:avLst/>
            <a:gdLst>
              <a:gd name="connsiteX0" fmla="*/ 20956 w 85725"/>
              <a:gd name="connsiteY0" fmla="*/ 60198 h 85725"/>
              <a:gd name="connsiteX1" fmla="*/ 17145 w 85725"/>
              <a:gd name="connsiteY1" fmla="*/ 45815 h 85725"/>
              <a:gd name="connsiteX2" fmla="*/ 20956 w 85725"/>
              <a:gd name="connsiteY2" fmla="*/ 31432 h 85725"/>
              <a:gd name="connsiteX3" fmla="*/ 36005 w 85725"/>
              <a:gd name="connsiteY3" fmla="*/ 18765 h 85725"/>
              <a:gd name="connsiteX4" fmla="*/ 45816 w 85725"/>
              <a:gd name="connsiteY4" fmla="*/ 17050 h 85725"/>
              <a:gd name="connsiteX5" fmla="*/ 74581 w 85725"/>
              <a:gd name="connsiteY5" fmla="*/ 45815 h 85725"/>
              <a:gd name="connsiteX6" fmla="*/ 70770 w 85725"/>
              <a:gd name="connsiteY6" fmla="*/ 60198 h 85725"/>
              <a:gd name="connsiteX7" fmla="*/ 64389 w 85725"/>
              <a:gd name="connsiteY7" fmla="*/ 67818 h 85725"/>
              <a:gd name="connsiteX8" fmla="*/ 45911 w 85725"/>
              <a:gd name="connsiteY8" fmla="*/ 74581 h 85725"/>
              <a:gd name="connsiteX9" fmla="*/ 27432 w 85725"/>
              <a:gd name="connsiteY9" fmla="*/ 67818 h 85725"/>
              <a:gd name="connsiteX10" fmla="*/ 21051 w 85725"/>
              <a:gd name="connsiteY10" fmla="*/ 75438 h 85725"/>
              <a:gd name="connsiteX11" fmla="*/ 45911 w 85725"/>
              <a:gd name="connsiteY11" fmla="*/ 84487 h 85725"/>
              <a:gd name="connsiteX12" fmla="*/ 70770 w 85725"/>
              <a:gd name="connsiteY12" fmla="*/ 75438 h 85725"/>
              <a:gd name="connsiteX13" fmla="*/ 79439 w 85725"/>
              <a:gd name="connsiteY13" fmla="*/ 65151 h 85725"/>
              <a:gd name="connsiteX14" fmla="*/ 84583 w 85725"/>
              <a:gd name="connsiteY14" fmla="*/ 45815 h 85725"/>
              <a:gd name="connsiteX15" fmla="*/ 45911 w 85725"/>
              <a:gd name="connsiteY15" fmla="*/ 7144 h 85725"/>
              <a:gd name="connsiteX16" fmla="*/ 32670 w 85725"/>
              <a:gd name="connsiteY16" fmla="*/ 9430 h 85725"/>
              <a:gd name="connsiteX17" fmla="*/ 12383 w 85725"/>
              <a:gd name="connsiteY17" fmla="*/ 26480 h 85725"/>
              <a:gd name="connsiteX18" fmla="*/ 7144 w 85725"/>
              <a:gd name="connsiteY18" fmla="*/ 45815 h 85725"/>
              <a:gd name="connsiteX19" fmla="*/ 12383 w 85725"/>
              <a:gd name="connsiteY19" fmla="*/ 65151 h 85725"/>
              <a:gd name="connsiteX20" fmla="*/ 20956 w 85725"/>
              <a:gd name="connsiteY20" fmla="*/ 60198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5725" h="85725">
                <a:moveTo>
                  <a:pt x="20956" y="60198"/>
                </a:moveTo>
                <a:cubicBezTo>
                  <a:pt x="18479" y="56007"/>
                  <a:pt x="17145" y="51054"/>
                  <a:pt x="17145" y="45815"/>
                </a:cubicBezTo>
                <a:cubicBezTo>
                  <a:pt x="17145" y="40577"/>
                  <a:pt x="18574" y="35623"/>
                  <a:pt x="20956" y="31432"/>
                </a:cubicBezTo>
                <a:cubicBezTo>
                  <a:pt x="24289" y="25622"/>
                  <a:pt x="29623" y="21146"/>
                  <a:pt x="36005" y="18765"/>
                </a:cubicBezTo>
                <a:cubicBezTo>
                  <a:pt x="39053" y="17621"/>
                  <a:pt x="42386" y="17050"/>
                  <a:pt x="45816" y="17050"/>
                </a:cubicBezTo>
                <a:cubicBezTo>
                  <a:pt x="61722" y="17050"/>
                  <a:pt x="74581" y="29909"/>
                  <a:pt x="74581" y="45815"/>
                </a:cubicBezTo>
                <a:cubicBezTo>
                  <a:pt x="74581" y="51054"/>
                  <a:pt x="73151" y="56007"/>
                  <a:pt x="70770" y="60198"/>
                </a:cubicBezTo>
                <a:cubicBezTo>
                  <a:pt x="69056" y="63151"/>
                  <a:pt x="66866" y="65723"/>
                  <a:pt x="64389" y="67818"/>
                </a:cubicBezTo>
                <a:cubicBezTo>
                  <a:pt x="59436" y="72009"/>
                  <a:pt x="52960" y="74581"/>
                  <a:pt x="45911" y="74581"/>
                </a:cubicBezTo>
                <a:cubicBezTo>
                  <a:pt x="38863" y="74581"/>
                  <a:pt x="32386" y="72009"/>
                  <a:pt x="27432" y="67818"/>
                </a:cubicBezTo>
                <a:lnTo>
                  <a:pt x="21051" y="75438"/>
                </a:lnTo>
                <a:cubicBezTo>
                  <a:pt x="27813" y="81058"/>
                  <a:pt x="36481" y="84487"/>
                  <a:pt x="45911" y="84487"/>
                </a:cubicBezTo>
                <a:cubicBezTo>
                  <a:pt x="55436" y="84487"/>
                  <a:pt x="64103" y="81058"/>
                  <a:pt x="70770" y="75438"/>
                </a:cubicBezTo>
                <a:cubicBezTo>
                  <a:pt x="74200" y="72580"/>
                  <a:pt x="77153" y="69056"/>
                  <a:pt x="79439" y="65151"/>
                </a:cubicBezTo>
                <a:cubicBezTo>
                  <a:pt x="82772" y="59436"/>
                  <a:pt x="84583" y="52864"/>
                  <a:pt x="84583" y="45815"/>
                </a:cubicBezTo>
                <a:cubicBezTo>
                  <a:pt x="84583" y="24479"/>
                  <a:pt x="67247" y="7144"/>
                  <a:pt x="45911" y="7144"/>
                </a:cubicBezTo>
                <a:cubicBezTo>
                  <a:pt x="41244" y="7144"/>
                  <a:pt x="36768" y="8001"/>
                  <a:pt x="32670" y="9430"/>
                </a:cubicBezTo>
                <a:cubicBezTo>
                  <a:pt x="24099" y="12573"/>
                  <a:pt x="16955" y="18669"/>
                  <a:pt x="12383" y="26480"/>
                </a:cubicBezTo>
                <a:cubicBezTo>
                  <a:pt x="9049" y="32195"/>
                  <a:pt x="7144" y="38767"/>
                  <a:pt x="7144" y="45815"/>
                </a:cubicBezTo>
                <a:cubicBezTo>
                  <a:pt x="7144" y="52864"/>
                  <a:pt x="9049" y="59436"/>
                  <a:pt x="12383" y="65151"/>
                </a:cubicBezTo>
                <a:lnTo>
                  <a:pt x="20956" y="60198"/>
                </a:lnTo>
                <a:close/>
              </a:path>
            </a:pathLst>
          </a:custGeom>
          <a:solidFill>
            <a:srgbClr val="33698A"/>
          </a:solidFill>
          <a:ln w="9525"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F40AA4E1-9DC4-4D03-BF58-17010C8F90FB}"/>
              </a:ext>
            </a:extLst>
          </p:cNvPr>
          <p:cNvSpPr/>
          <p:nvPr/>
        </p:nvSpPr>
        <p:spPr>
          <a:xfrm>
            <a:off x="19924592" y="8443747"/>
            <a:ext cx="114313" cy="133365"/>
          </a:xfrm>
          <a:custGeom>
            <a:avLst/>
            <a:gdLst>
              <a:gd name="connsiteX0" fmla="*/ 47339 w 114300"/>
              <a:gd name="connsiteY0" fmla="*/ 7144 h 133350"/>
              <a:gd name="connsiteX1" fmla="*/ 47339 w 114300"/>
              <a:gd name="connsiteY1" fmla="*/ 23146 h 133350"/>
              <a:gd name="connsiteX2" fmla="*/ 93629 w 114300"/>
              <a:gd name="connsiteY2" fmla="*/ 69437 h 133350"/>
              <a:gd name="connsiteX3" fmla="*/ 87439 w 114300"/>
              <a:gd name="connsiteY3" fmla="*/ 92583 h 133350"/>
              <a:gd name="connsiteX4" fmla="*/ 77056 w 114300"/>
              <a:gd name="connsiteY4" fmla="*/ 104870 h 133350"/>
              <a:gd name="connsiteX5" fmla="*/ 47244 w 114300"/>
              <a:gd name="connsiteY5" fmla="*/ 115729 h 133350"/>
              <a:gd name="connsiteX6" fmla="*/ 17430 w 114300"/>
              <a:gd name="connsiteY6" fmla="*/ 104870 h 133350"/>
              <a:gd name="connsiteX7" fmla="*/ 7144 w 114300"/>
              <a:gd name="connsiteY7" fmla="*/ 117157 h 133350"/>
              <a:gd name="connsiteX8" fmla="*/ 47244 w 114300"/>
              <a:gd name="connsiteY8" fmla="*/ 131731 h 133350"/>
              <a:gd name="connsiteX9" fmla="*/ 87344 w 114300"/>
              <a:gd name="connsiteY9" fmla="*/ 117157 h 133350"/>
              <a:gd name="connsiteX10" fmla="*/ 101250 w 114300"/>
              <a:gd name="connsiteY10" fmla="*/ 100584 h 133350"/>
              <a:gd name="connsiteX11" fmla="*/ 109633 w 114300"/>
              <a:gd name="connsiteY11" fmla="*/ 69437 h 133350"/>
              <a:gd name="connsiteX12" fmla="*/ 47339 w 114300"/>
              <a:gd name="connsiteY12" fmla="*/ 7144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4300" h="133350">
                <a:moveTo>
                  <a:pt x="47339" y="7144"/>
                </a:moveTo>
                <a:lnTo>
                  <a:pt x="47339" y="23146"/>
                </a:lnTo>
                <a:cubicBezTo>
                  <a:pt x="72961" y="23146"/>
                  <a:pt x="93629" y="43910"/>
                  <a:pt x="93629" y="69437"/>
                </a:cubicBezTo>
                <a:cubicBezTo>
                  <a:pt x="93629" y="77914"/>
                  <a:pt x="91343" y="85820"/>
                  <a:pt x="87439" y="92583"/>
                </a:cubicBezTo>
                <a:cubicBezTo>
                  <a:pt x="84772" y="97250"/>
                  <a:pt x="81249" y="101441"/>
                  <a:pt x="77056" y="104870"/>
                </a:cubicBezTo>
                <a:cubicBezTo>
                  <a:pt x="69056" y="111633"/>
                  <a:pt x="58673" y="115729"/>
                  <a:pt x="47244" y="115729"/>
                </a:cubicBezTo>
                <a:cubicBezTo>
                  <a:pt x="35909" y="115729"/>
                  <a:pt x="25526" y="111633"/>
                  <a:pt x="17430" y="104870"/>
                </a:cubicBezTo>
                <a:lnTo>
                  <a:pt x="7144" y="117157"/>
                </a:lnTo>
                <a:cubicBezTo>
                  <a:pt x="18001" y="126302"/>
                  <a:pt x="31909" y="131731"/>
                  <a:pt x="47244" y="131731"/>
                </a:cubicBezTo>
                <a:cubicBezTo>
                  <a:pt x="62485" y="131731"/>
                  <a:pt x="76486" y="126206"/>
                  <a:pt x="87344" y="117157"/>
                </a:cubicBezTo>
                <a:cubicBezTo>
                  <a:pt x="92869" y="112490"/>
                  <a:pt x="97631" y="106870"/>
                  <a:pt x="101250" y="100584"/>
                </a:cubicBezTo>
                <a:cubicBezTo>
                  <a:pt x="106584" y="91440"/>
                  <a:pt x="109633" y="80772"/>
                  <a:pt x="109633" y="69437"/>
                </a:cubicBezTo>
                <a:cubicBezTo>
                  <a:pt x="109728" y="35052"/>
                  <a:pt x="81723" y="7144"/>
                  <a:pt x="47339" y="7144"/>
                </a:cubicBezTo>
                <a:close/>
              </a:path>
            </a:pathLst>
          </a:custGeom>
          <a:solidFill>
            <a:srgbClr val="33698A"/>
          </a:solidFill>
          <a:ln w="9525"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F6136C49-DAC3-425B-83C6-715033E4319A}"/>
              </a:ext>
            </a:extLst>
          </p:cNvPr>
          <p:cNvSpPr/>
          <p:nvPr/>
        </p:nvSpPr>
        <p:spPr>
          <a:xfrm>
            <a:off x="19902395" y="8474897"/>
            <a:ext cx="28578" cy="76209"/>
          </a:xfrm>
          <a:custGeom>
            <a:avLst/>
            <a:gdLst>
              <a:gd name="connsiteX0" fmla="*/ 15526 w 28575"/>
              <a:gd name="connsiteY0" fmla="*/ 7144 h 76200"/>
              <a:gd name="connsiteX1" fmla="*/ 7144 w 28575"/>
              <a:gd name="connsiteY1" fmla="*/ 38290 h 76200"/>
              <a:gd name="connsiteX2" fmla="*/ 15526 w 28575"/>
              <a:gd name="connsiteY2" fmla="*/ 69437 h 76200"/>
              <a:gd name="connsiteX3" fmla="*/ 29432 w 28575"/>
              <a:gd name="connsiteY3" fmla="*/ 61436 h 76200"/>
              <a:gd name="connsiteX4" fmla="*/ 23242 w 28575"/>
              <a:gd name="connsiteY4" fmla="*/ 38290 h 76200"/>
              <a:gd name="connsiteX5" fmla="*/ 29432 w 28575"/>
              <a:gd name="connsiteY5" fmla="*/ 15144 h 76200"/>
              <a:gd name="connsiteX6" fmla="*/ 15526 w 28575"/>
              <a:gd name="connsiteY6"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75" h="76200">
                <a:moveTo>
                  <a:pt x="15526" y="7144"/>
                </a:moveTo>
                <a:cubicBezTo>
                  <a:pt x="10192" y="16287"/>
                  <a:pt x="7144" y="26955"/>
                  <a:pt x="7144" y="38290"/>
                </a:cubicBezTo>
                <a:cubicBezTo>
                  <a:pt x="7144" y="49625"/>
                  <a:pt x="10192" y="60293"/>
                  <a:pt x="15526" y="69437"/>
                </a:cubicBezTo>
                <a:lnTo>
                  <a:pt x="29432" y="61436"/>
                </a:lnTo>
                <a:cubicBezTo>
                  <a:pt x="25528" y="54578"/>
                  <a:pt x="23242" y="46672"/>
                  <a:pt x="23242" y="38290"/>
                </a:cubicBezTo>
                <a:cubicBezTo>
                  <a:pt x="23242" y="29908"/>
                  <a:pt x="25528" y="21907"/>
                  <a:pt x="29432" y="15144"/>
                </a:cubicBezTo>
                <a:lnTo>
                  <a:pt x="15526" y="7144"/>
                </a:lnTo>
                <a:close/>
              </a:path>
            </a:pathLst>
          </a:custGeom>
          <a:solidFill>
            <a:srgbClr val="33698A"/>
          </a:solidFill>
          <a:ln w="9525"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036F7091-E98F-4DE8-902C-496CCF04589E}"/>
              </a:ext>
            </a:extLst>
          </p:cNvPr>
          <p:cNvSpPr/>
          <p:nvPr/>
        </p:nvSpPr>
        <p:spPr>
          <a:xfrm>
            <a:off x="20071103" y="8449748"/>
            <a:ext cx="57157" cy="19052"/>
          </a:xfrm>
          <a:custGeom>
            <a:avLst/>
            <a:gdLst>
              <a:gd name="connsiteX0" fmla="*/ 7143 w 57150"/>
              <a:gd name="connsiteY0" fmla="*/ 7144 h 19050"/>
              <a:gd name="connsiteX1" fmla="*/ 58294 w 57150"/>
              <a:gd name="connsiteY1" fmla="*/ 7144 h 19050"/>
              <a:gd name="connsiteX2" fmla="*/ 58294 w 57150"/>
              <a:gd name="connsiteY2" fmla="*/ 20384 h 19050"/>
              <a:gd name="connsiteX3" fmla="*/ 7143 w 57150"/>
              <a:gd name="connsiteY3" fmla="*/ 20384 h 19050"/>
            </a:gdLst>
            <a:ahLst/>
            <a:cxnLst>
              <a:cxn ang="0">
                <a:pos x="connsiteX0" y="connsiteY0"/>
              </a:cxn>
              <a:cxn ang="0">
                <a:pos x="connsiteX1" y="connsiteY1"/>
              </a:cxn>
              <a:cxn ang="0">
                <a:pos x="connsiteX2" y="connsiteY2"/>
              </a:cxn>
              <a:cxn ang="0">
                <a:pos x="connsiteX3" y="connsiteY3"/>
              </a:cxn>
            </a:cxnLst>
            <a:rect l="l" t="t" r="r" b="b"/>
            <a:pathLst>
              <a:path w="57150" h="19050">
                <a:moveTo>
                  <a:pt x="7143" y="7144"/>
                </a:moveTo>
                <a:lnTo>
                  <a:pt x="58294" y="7144"/>
                </a:lnTo>
                <a:lnTo>
                  <a:pt x="58294" y="20384"/>
                </a:lnTo>
                <a:lnTo>
                  <a:pt x="7143" y="20384"/>
                </a:lnTo>
                <a:close/>
              </a:path>
            </a:pathLst>
          </a:custGeom>
          <a:solidFill>
            <a:srgbClr val="89BDDE"/>
          </a:solidFill>
          <a:ln w="9525"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4CECBDDB-FD29-4493-9CCC-9F820E00FF0B}"/>
              </a:ext>
            </a:extLst>
          </p:cNvPr>
          <p:cNvSpPr/>
          <p:nvPr/>
        </p:nvSpPr>
        <p:spPr>
          <a:xfrm>
            <a:off x="20071103" y="8484995"/>
            <a:ext cx="57157" cy="19052"/>
          </a:xfrm>
          <a:custGeom>
            <a:avLst/>
            <a:gdLst>
              <a:gd name="connsiteX0" fmla="*/ 7143 w 57150"/>
              <a:gd name="connsiteY0" fmla="*/ 7144 h 19050"/>
              <a:gd name="connsiteX1" fmla="*/ 58294 w 57150"/>
              <a:gd name="connsiteY1" fmla="*/ 7144 h 19050"/>
              <a:gd name="connsiteX2" fmla="*/ 58294 w 57150"/>
              <a:gd name="connsiteY2" fmla="*/ 20384 h 19050"/>
              <a:gd name="connsiteX3" fmla="*/ 7143 w 57150"/>
              <a:gd name="connsiteY3" fmla="*/ 20384 h 19050"/>
            </a:gdLst>
            <a:ahLst/>
            <a:cxnLst>
              <a:cxn ang="0">
                <a:pos x="connsiteX0" y="connsiteY0"/>
              </a:cxn>
              <a:cxn ang="0">
                <a:pos x="connsiteX1" y="connsiteY1"/>
              </a:cxn>
              <a:cxn ang="0">
                <a:pos x="connsiteX2" y="connsiteY2"/>
              </a:cxn>
              <a:cxn ang="0">
                <a:pos x="connsiteX3" y="connsiteY3"/>
              </a:cxn>
            </a:cxnLst>
            <a:rect l="l" t="t" r="r" b="b"/>
            <a:pathLst>
              <a:path w="57150" h="19050">
                <a:moveTo>
                  <a:pt x="7143" y="7144"/>
                </a:moveTo>
                <a:lnTo>
                  <a:pt x="58294" y="7144"/>
                </a:lnTo>
                <a:lnTo>
                  <a:pt x="58294" y="20384"/>
                </a:lnTo>
                <a:lnTo>
                  <a:pt x="7143" y="20384"/>
                </a:lnTo>
                <a:close/>
              </a:path>
            </a:pathLst>
          </a:custGeom>
          <a:solidFill>
            <a:srgbClr val="89BDDE"/>
          </a:solidFill>
          <a:ln w="9525"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DE6CF0A5-D400-4C07-A3D7-03DF1D5E35DE}"/>
              </a:ext>
            </a:extLst>
          </p:cNvPr>
          <p:cNvSpPr/>
          <p:nvPr/>
        </p:nvSpPr>
        <p:spPr>
          <a:xfrm>
            <a:off x="20071103" y="8520147"/>
            <a:ext cx="57157" cy="19052"/>
          </a:xfrm>
          <a:custGeom>
            <a:avLst/>
            <a:gdLst>
              <a:gd name="connsiteX0" fmla="*/ 7143 w 57150"/>
              <a:gd name="connsiteY0" fmla="*/ 7144 h 19050"/>
              <a:gd name="connsiteX1" fmla="*/ 58294 w 57150"/>
              <a:gd name="connsiteY1" fmla="*/ 7144 h 19050"/>
              <a:gd name="connsiteX2" fmla="*/ 58294 w 57150"/>
              <a:gd name="connsiteY2" fmla="*/ 20384 h 19050"/>
              <a:gd name="connsiteX3" fmla="*/ 7143 w 57150"/>
              <a:gd name="connsiteY3" fmla="*/ 20384 h 19050"/>
            </a:gdLst>
            <a:ahLst/>
            <a:cxnLst>
              <a:cxn ang="0">
                <a:pos x="connsiteX0" y="connsiteY0"/>
              </a:cxn>
              <a:cxn ang="0">
                <a:pos x="connsiteX1" y="connsiteY1"/>
              </a:cxn>
              <a:cxn ang="0">
                <a:pos x="connsiteX2" y="connsiteY2"/>
              </a:cxn>
              <a:cxn ang="0">
                <a:pos x="connsiteX3" y="connsiteY3"/>
              </a:cxn>
            </a:cxnLst>
            <a:rect l="l" t="t" r="r" b="b"/>
            <a:pathLst>
              <a:path w="57150" h="19050">
                <a:moveTo>
                  <a:pt x="7143" y="7144"/>
                </a:moveTo>
                <a:lnTo>
                  <a:pt x="58294" y="7144"/>
                </a:lnTo>
                <a:lnTo>
                  <a:pt x="58294" y="20384"/>
                </a:lnTo>
                <a:lnTo>
                  <a:pt x="7143" y="20384"/>
                </a:lnTo>
                <a:close/>
              </a:path>
            </a:pathLst>
          </a:custGeom>
          <a:solidFill>
            <a:srgbClr val="89BDDE"/>
          </a:solidFill>
          <a:ln w="9525"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94543110-C9E7-4D38-AEF1-E484AFA3F4C4}"/>
              </a:ext>
            </a:extLst>
          </p:cNvPr>
          <p:cNvSpPr/>
          <p:nvPr/>
        </p:nvSpPr>
        <p:spPr>
          <a:xfrm>
            <a:off x="20071103" y="8555393"/>
            <a:ext cx="38104" cy="19052"/>
          </a:xfrm>
          <a:custGeom>
            <a:avLst/>
            <a:gdLst>
              <a:gd name="connsiteX0" fmla="*/ 7143 w 38100"/>
              <a:gd name="connsiteY0" fmla="*/ 7144 h 19050"/>
              <a:gd name="connsiteX1" fmla="*/ 32670 w 38100"/>
              <a:gd name="connsiteY1" fmla="*/ 7144 h 19050"/>
              <a:gd name="connsiteX2" fmla="*/ 32670 w 38100"/>
              <a:gd name="connsiteY2" fmla="*/ 20383 h 19050"/>
              <a:gd name="connsiteX3" fmla="*/ 7143 w 38100"/>
              <a:gd name="connsiteY3" fmla="*/ 20383 h 19050"/>
            </a:gdLst>
            <a:ahLst/>
            <a:cxnLst>
              <a:cxn ang="0">
                <a:pos x="connsiteX0" y="connsiteY0"/>
              </a:cxn>
              <a:cxn ang="0">
                <a:pos x="connsiteX1" y="connsiteY1"/>
              </a:cxn>
              <a:cxn ang="0">
                <a:pos x="connsiteX2" y="connsiteY2"/>
              </a:cxn>
              <a:cxn ang="0">
                <a:pos x="connsiteX3" y="connsiteY3"/>
              </a:cxn>
            </a:cxnLst>
            <a:rect l="l" t="t" r="r" b="b"/>
            <a:pathLst>
              <a:path w="38100" h="19050">
                <a:moveTo>
                  <a:pt x="7143" y="7144"/>
                </a:moveTo>
                <a:lnTo>
                  <a:pt x="32670" y="7144"/>
                </a:lnTo>
                <a:lnTo>
                  <a:pt x="32670" y="20383"/>
                </a:lnTo>
                <a:lnTo>
                  <a:pt x="7143" y="20383"/>
                </a:lnTo>
                <a:close/>
              </a:path>
            </a:pathLst>
          </a:custGeom>
          <a:solidFill>
            <a:srgbClr val="89BDDE"/>
          </a:solidFill>
          <a:ln w="9525"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422E14DC-0E82-442F-B7E3-D460E1538697}"/>
              </a:ext>
            </a:extLst>
          </p:cNvPr>
          <p:cNvSpPr/>
          <p:nvPr/>
        </p:nvSpPr>
        <p:spPr>
          <a:xfrm>
            <a:off x="19724353" y="8620170"/>
            <a:ext cx="466779" cy="38104"/>
          </a:xfrm>
          <a:custGeom>
            <a:avLst/>
            <a:gdLst>
              <a:gd name="connsiteX0" fmla="*/ 7144 w 466725"/>
              <a:gd name="connsiteY0" fmla="*/ 20002 h 38100"/>
              <a:gd name="connsiteX1" fmla="*/ 20002 w 466725"/>
              <a:gd name="connsiteY1" fmla="*/ 32861 h 38100"/>
              <a:gd name="connsiteX2" fmla="*/ 455105 w 466725"/>
              <a:gd name="connsiteY2" fmla="*/ 32861 h 38100"/>
              <a:gd name="connsiteX3" fmla="*/ 467962 w 466725"/>
              <a:gd name="connsiteY3" fmla="*/ 20002 h 38100"/>
              <a:gd name="connsiteX4" fmla="*/ 455105 w 466725"/>
              <a:gd name="connsiteY4" fmla="*/ 7144 h 38100"/>
              <a:gd name="connsiteX5" fmla="*/ 20002 w 466725"/>
              <a:gd name="connsiteY5" fmla="*/ 7144 h 38100"/>
              <a:gd name="connsiteX6" fmla="*/ 7144 w 466725"/>
              <a:gd name="connsiteY6" fmla="*/ 20002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6725" h="38100">
                <a:moveTo>
                  <a:pt x="7144" y="20002"/>
                </a:moveTo>
                <a:cubicBezTo>
                  <a:pt x="7144" y="27146"/>
                  <a:pt x="12954" y="32861"/>
                  <a:pt x="20002" y="32861"/>
                </a:cubicBezTo>
                <a:lnTo>
                  <a:pt x="455105" y="32861"/>
                </a:lnTo>
                <a:cubicBezTo>
                  <a:pt x="462249" y="32861"/>
                  <a:pt x="467962" y="27051"/>
                  <a:pt x="467962" y="20002"/>
                </a:cubicBezTo>
                <a:cubicBezTo>
                  <a:pt x="467962" y="12859"/>
                  <a:pt x="462153" y="7144"/>
                  <a:pt x="455105" y="7144"/>
                </a:cubicBezTo>
                <a:lnTo>
                  <a:pt x="20002" y="7144"/>
                </a:lnTo>
                <a:cubicBezTo>
                  <a:pt x="12954" y="7144"/>
                  <a:pt x="7144" y="12954"/>
                  <a:pt x="7144" y="20002"/>
                </a:cubicBezTo>
                <a:close/>
              </a:path>
            </a:pathLst>
          </a:custGeom>
          <a:solidFill>
            <a:srgbClr val="A8B5BB"/>
          </a:solidFill>
          <a:ln w="9525"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24B0CDBE-AC90-44A7-B735-1D387D20BB0D}"/>
              </a:ext>
            </a:extLst>
          </p:cNvPr>
          <p:cNvSpPr/>
          <p:nvPr/>
        </p:nvSpPr>
        <p:spPr>
          <a:xfrm>
            <a:off x="19724448" y="8620170"/>
            <a:ext cx="361992" cy="38104"/>
          </a:xfrm>
          <a:custGeom>
            <a:avLst/>
            <a:gdLst>
              <a:gd name="connsiteX0" fmla="*/ 356711 w 361950"/>
              <a:gd name="connsiteY0" fmla="*/ 20002 h 38100"/>
              <a:gd name="connsiteX1" fmla="*/ 343851 w 361950"/>
              <a:gd name="connsiteY1" fmla="*/ 7144 h 38100"/>
              <a:gd name="connsiteX2" fmla="*/ 20002 w 361950"/>
              <a:gd name="connsiteY2" fmla="*/ 7144 h 38100"/>
              <a:gd name="connsiteX3" fmla="*/ 7144 w 361950"/>
              <a:gd name="connsiteY3" fmla="*/ 20002 h 38100"/>
              <a:gd name="connsiteX4" fmla="*/ 20002 w 361950"/>
              <a:gd name="connsiteY4" fmla="*/ 32861 h 38100"/>
              <a:gd name="connsiteX5" fmla="*/ 343851 w 361950"/>
              <a:gd name="connsiteY5" fmla="*/ 32861 h 38100"/>
              <a:gd name="connsiteX6" fmla="*/ 356711 w 361950"/>
              <a:gd name="connsiteY6" fmla="*/ 20002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1950" h="38100">
                <a:moveTo>
                  <a:pt x="356711" y="20002"/>
                </a:moveTo>
                <a:cubicBezTo>
                  <a:pt x="356711" y="12859"/>
                  <a:pt x="350900" y="7144"/>
                  <a:pt x="343851" y="7144"/>
                </a:cubicBezTo>
                <a:lnTo>
                  <a:pt x="20002" y="7144"/>
                </a:lnTo>
                <a:cubicBezTo>
                  <a:pt x="12859" y="7144"/>
                  <a:pt x="7144" y="12954"/>
                  <a:pt x="7144" y="20002"/>
                </a:cubicBezTo>
                <a:cubicBezTo>
                  <a:pt x="7144" y="27146"/>
                  <a:pt x="12954" y="32861"/>
                  <a:pt x="20002" y="32861"/>
                </a:cubicBezTo>
                <a:lnTo>
                  <a:pt x="343851" y="32861"/>
                </a:lnTo>
                <a:cubicBezTo>
                  <a:pt x="350995" y="32956"/>
                  <a:pt x="356711" y="27146"/>
                  <a:pt x="356711" y="20002"/>
                </a:cubicBezTo>
                <a:close/>
              </a:path>
            </a:pathLst>
          </a:custGeom>
          <a:solidFill>
            <a:srgbClr val="D6E0E4"/>
          </a:solidFill>
          <a:ln w="9525"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FEEDBBD0-BE0A-47B8-BC60-45B1F17B6A20}"/>
              </a:ext>
            </a:extLst>
          </p:cNvPr>
          <p:cNvSpPr/>
          <p:nvPr/>
        </p:nvSpPr>
        <p:spPr>
          <a:xfrm>
            <a:off x="18451284" y="8645986"/>
            <a:ext cx="2352947" cy="57157"/>
          </a:xfrm>
          <a:custGeom>
            <a:avLst/>
            <a:gdLst>
              <a:gd name="connsiteX0" fmla="*/ 7144 w 2352675"/>
              <a:gd name="connsiteY0" fmla="*/ 7144 h 57150"/>
              <a:gd name="connsiteX1" fmla="*/ 2348007 w 2352675"/>
              <a:gd name="connsiteY1" fmla="*/ 7144 h 57150"/>
              <a:gd name="connsiteX2" fmla="*/ 2348007 w 2352675"/>
              <a:gd name="connsiteY2" fmla="*/ 51816 h 57150"/>
              <a:gd name="connsiteX3" fmla="*/ 7143 w 2352675"/>
              <a:gd name="connsiteY3" fmla="*/ 51816 h 57150"/>
            </a:gdLst>
            <a:ahLst/>
            <a:cxnLst>
              <a:cxn ang="0">
                <a:pos x="connsiteX0" y="connsiteY0"/>
              </a:cxn>
              <a:cxn ang="0">
                <a:pos x="connsiteX1" y="connsiteY1"/>
              </a:cxn>
              <a:cxn ang="0">
                <a:pos x="connsiteX2" y="connsiteY2"/>
              </a:cxn>
              <a:cxn ang="0">
                <a:pos x="connsiteX3" y="connsiteY3"/>
              </a:cxn>
            </a:cxnLst>
            <a:rect l="l" t="t" r="r" b="b"/>
            <a:pathLst>
              <a:path w="2352675" h="57150">
                <a:moveTo>
                  <a:pt x="7144" y="7144"/>
                </a:moveTo>
                <a:lnTo>
                  <a:pt x="2348007" y="7144"/>
                </a:lnTo>
                <a:lnTo>
                  <a:pt x="2348007" y="51816"/>
                </a:lnTo>
                <a:lnTo>
                  <a:pt x="7143" y="51816"/>
                </a:lnTo>
                <a:close/>
              </a:path>
            </a:pathLst>
          </a:custGeom>
          <a:solidFill>
            <a:srgbClr val="307FAE"/>
          </a:solidFill>
          <a:ln w="9525"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851629AE-02B1-4F96-A553-835BDFD5BCA3}"/>
              </a:ext>
            </a:extLst>
          </p:cNvPr>
          <p:cNvSpPr/>
          <p:nvPr/>
        </p:nvSpPr>
        <p:spPr>
          <a:xfrm>
            <a:off x="18605416" y="8690663"/>
            <a:ext cx="2038586" cy="76209"/>
          </a:xfrm>
          <a:custGeom>
            <a:avLst/>
            <a:gdLst>
              <a:gd name="connsiteX0" fmla="*/ 7143 w 2038350"/>
              <a:gd name="connsiteY0" fmla="*/ 7144 h 76200"/>
              <a:gd name="connsiteX1" fmla="*/ 2039779 w 2038350"/>
              <a:gd name="connsiteY1" fmla="*/ 7144 h 76200"/>
              <a:gd name="connsiteX2" fmla="*/ 2039779 w 2038350"/>
              <a:gd name="connsiteY2" fmla="*/ 75342 h 76200"/>
              <a:gd name="connsiteX3" fmla="*/ 7143 w 2038350"/>
              <a:gd name="connsiteY3" fmla="*/ 75342 h 76200"/>
            </a:gdLst>
            <a:ahLst/>
            <a:cxnLst>
              <a:cxn ang="0">
                <a:pos x="connsiteX0" y="connsiteY0"/>
              </a:cxn>
              <a:cxn ang="0">
                <a:pos x="connsiteX1" y="connsiteY1"/>
              </a:cxn>
              <a:cxn ang="0">
                <a:pos x="connsiteX2" y="connsiteY2"/>
              </a:cxn>
              <a:cxn ang="0">
                <a:pos x="connsiteX3" y="connsiteY3"/>
              </a:cxn>
            </a:cxnLst>
            <a:rect l="l" t="t" r="r" b="b"/>
            <a:pathLst>
              <a:path w="2038350" h="76200">
                <a:moveTo>
                  <a:pt x="7143" y="7144"/>
                </a:moveTo>
                <a:lnTo>
                  <a:pt x="2039779" y="7144"/>
                </a:lnTo>
                <a:lnTo>
                  <a:pt x="2039779" y="75342"/>
                </a:lnTo>
                <a:lnTo>
                  <a:pt x="7143" y="75342"/>
                </a:lnTo>
                <a:close/>
              </a:path>
            </a:pathLst>
          </a:custGeom>
          <a:solidFill>
            <a:srgbClr val="256388"/>
          </a:solidFill>
          <a:ln w="9525"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F15913E1-3A75-4B66-BD15-C284640FBCEC}"/>
              </a:ext>
            </a:extLst>
          </p:cNvPr>
          <p:cNvSpPr/>
          <p:nvPr/>
        </p:nvSpPr>
        <p:spPr>
          <a:xfrm>
            <a:off x="19223660" y="8275293"/>
            <a:ext cx="133365" cy="152418"/>
          </a:xfrm>
          <a:custGeom>
            <a:avLst/>
            <a:gdLst>
              <a:gd name="connsiteX0" fmla="*/ 8096 w 133350"/>
              <a:gd name="connsiteY0" fmla="*/ 7938 h 152400"/>
              <a:gd name="connsiteX1" fmla="*/ 7144 w 133350"/>
              <a:gd name="connsiteY1" fmla="*/ 146716 h 152400"/>
              <a:gd name="connsiteX2" fmla="*/ 131350 w 133350"/>
              <a:gd name="connsiteY2" fmla="*/ 146716 h 152400"/>
              <a:gd name="connsiteX3" fmla="*/ 123634 w 133350"/>
              <a:gd name="connsiteY3" fmla="*/ 124714 h 152400"/>
              <a:gd name="connsiteX4" fmla="*/ 112586 w 133350"/>
              <a:gd name="connsiteY4" fmla="*/ 28797 h 152400"/>
              <a:gd name="connsiteX5" fmla="*/ 8096 w 133350"/>
              <a:gd name="connsiteY5" fmla="*/ 7938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350" h="152400">
                <a:moveTo>
                  <a:pt x="8096" y="7938"/>
                </a:moveTo>
                <a:cubicBezTo>
                  <a:pt x="23242" y="59944"/>
                  <a:pt x="12574" y="121761"/>
                  <a:pt x="7144" y="146716"/>
                </a:cubicBezTo>
                <a:lnTo>
                  <a:pt x="131350" y="146716"/>
                </a:lnTo>
                <a:lnTo>
                  <a:pt x="123634" y="124714"/>
                </a:lnTo>
                <a:cubicBezTo>
                  <a:pt x="123634" y="124714"/>
                  <a:pt x="112205" y="93091"/>
                  <a:pt x="112586" y="28797"/>
                </a:cubicBezTo>
                <a:cubicBezTo>
                  <a:pt x="112776" y="889"/>
                  <a:pt x="8096" y="7938"/>
                  <a:pt x="8096" y="7938"/>
                </a:cubicBezTo>
                <a:close/>
              </a:path>
            </a:pathLst>
          </a:custGeom>
          <a:solidFill>
            <a:srgbClr val="FABC92"/>
          </a:solidFill>
          <a:ln w="9525"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5A5E0B31-E9F2-40D6-BD31-AFC27F067C5D}"/>
              </a:ext>
            </a:extLst>
          </p:cNvPr>
          <p:cNvSpPr/>
          <p:nvPr/>
        </p:nvSpPr>
        <p:spPr>
          <a:xfrm>
            <a:off x="19143077" y="8408120"/>
            <a:ext cx="333414" cy="476305"/>
          </a:xfrm>
          <a:custGeom>
            <a:avLst/>
            <a:gdLst>
              <a:gd name="connsiteX0" fmla="*/ 207924 w 333375"/>
              <a:gd name="connsiteY0" fmla="*/ 7144 h 476250"/>
              <a:gd name="connsiteX1" fmla="*/ 269741 w 333375"/>
              <a:gd name="connsiteY1" fmla="*/ 16954 h 476250"/>
              <a:gd name="connsiteX2" fmla="*/ 325939 w 333375"/>
              <a:gd name="connsiteY2" fmla="*/ 94297 h 476250"/>
              <a:gd name="connsiteX3" fmla="*/ 313175 w 333375"/>
              <a:gd name="connsiteY3" fmla="*/ 276701 h 476250"/>
              <a:gd name="connsiteX4" fmla="*/ 328892 w 333375"/>
              <a:gd name="connsiteY4" fmla="*/ 368998 h 476250"/>
              <a:gd name="connsiteX5" fmla="*/ 175634 w 333375"/>
              <a:gd name="connsiteY5" fmla="*/ 476535 h 476250"/>
              <a:gd name="connsiteX6" fmla="*/ 39522 w 333375"/>
              <a:gd name="connsiteY6" fmla="*/ 449199 h 476250"/>
              <a:gd name="connsiteX7" fmla="*/ 19329 w 333375"/>
              <a:gd name="connsiteY7" fmla="*/ 171355 h 476250"/>
              <a:gd name="connsiteX8" fmla="*/ 59429 w 333375"/>
              <a:gd name="connsiteY8" fmla="*/ 9715 h 476250"/>
              <a:gd name="connsiteX9" fmla="*/ 207924 w 333375"/>
              <a:gd name="connsiteY9" fmla="*/ 7144 h 47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3375" h="476250">
                <a:moveTo>
                  <a:pt x="207924" y="7144"/>
                </a:moveTo>
                <a:cubicBezTo>
                  <a:pt x="228879" y="7334"/>
                  <a:pt x="250025" y="9810"/>
                  <a:pt x="269741" y="16954"/>
                </a:cubicBezTo>
                <a:cubicBezTo>
                  <a:pt x="299079" y="27622"/>
                  <a:pt x="325557" y="48006"/>
                  <a:pt x="325939" y="94297"/>
                </a:cubicBezTo>
                <a:cubicBezTo>
                  <a:pt x="326606" y="160401"/>
                  <a:pt x="304317" y="214789"/>
                  <a:pt x="313175" y="276701"/>
                </a:cubicBezTo>
                <a:cubicBezTo>
                  <a:pt x="316986" y="302990"/>
                  <a:pt x="323081" y="337756"/>
                  <a:pt x="328892" y="368998"/>
                </a:cubicBezTo>
                <a:cubicBezTo>
                  <a:pt x="336797" y="411385"/>
                  <a:pt x="230975" y="479679"/>
                  <a:pt x="175634" y="476535"/>
                </a:cubicBezTo>
                <a:cubicBezTo>
                  <a:pt x="134105" y="474154"/>
                  <a:pt x="87623" y="467963"/>
                  <a:pt x="39522" y="449199"/>
                </a:cubicBezTo>
                <a:cubicBezTo>
                  <a:pt x="39522" y="449199"/>
                  <a:pt x="40761" y="251460"/>
                  <a:pt x="19329" y="171355"/>
                </a:cubicBezTo>
                <a:cubicBezTo>
                  <a:pt x="-8389" y="67723"/>
                  <a:pt x="13804" y="12287"/>
                  <a:pt x="59429" y="9715"/>
                </a:cubicBezTo>
                <a:cubicBezTo>
                  <a:pt x="105054" y="7144"/>
                  <a:pt x="207924" y="7144"/>
                  <a:pt x="207924" y="7144"/>
                </a:cubicBezTo>
                <a:close/>
              </a:path>
            </a:pathLst>
          </a:custGeom>
          <a:solidFill>
            <a:srgbClr val="F1F3F8"/>
          </a:solidFill>
          <a:ln w="9525"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2A250E4C-079F-4153-8A77-6EB3CC69FA34}"/>
              </a:ext>
            </a:extLst>
          </p:cNvPr>
          <p:cNvSpPr/>
          <p:nvPr/>
        </p:nvSpPr>
        <p:spPr>
          <a:xfrm>
            <a:off x="19320064" y="8407847"/>
            <a:ext cx="95261" cy="400096"/>
          </a:xfrm>
          <a:custGeom>
            <a:avLst/>
            <a:gdLst>
              <a:gd name="connsiteX0" fmla="*/ 7144 w 95250"/>
              <a:gd name="connsiteY0" fmla="*/ 106667 h 400050"/>
              <a:gd name="connsiteX1" fmla="*/ 44196 w 95250"/>
              <a:gd name="connsiteY1" fmla="*/ 282975 h 400050"/>
              <a:gd name="connsiteX2" fmla="*/ 56864 w 95250"/>
              <a:gd name="connsiteY2" fmla="*/ 398513 h 400050"/>
              <a:gd name="connsiteX3" fmla="*/ 94107 w 95250"/>
              <a:gd name="connsiteY3" fmla="*/ 388702 h 400050"/>
              <a:gd name="connsiteX4" fmla="*/ 20670 w 95250"/>
              <a:gd name="connsiteY4" fmla="*/ 156388 h 400050"/>
              <a:gd name="connsiteX5" fmla="*/ 55055 w 95250"/>
              <a:gd name="connsiteY5" fmla="*/ 8750 h 400050"/>
              <a:gd name="connsiteX6" fmla="*/ 14001 w 95250"/>
              <a:gd name="connsiteY6" fmla="*/ 7417 h 400050"/>
              <a:gd name="connsiteX7" fmla="*/ 7144 w 95250"/>
              <a:gd name="connsiteY7" fmla="*/ 106667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400050">
                <a:moveTo>
                  <a:pt x="7144" y="106667"/>
                </a:moveTo>
                <a:cubicBezTo>
                  <a:pt x="7144" y="161817"/>
                  <a:pt x="31052" y="240208"/>
                  <a:pt x="44196" y="282975"/>
                </a:cubicBezTo>
                <a:cubicBezTo>
                  <a:pt x="51531" y="306978"/>
                  <a:pt x="58579" y="349364"/>
                  <a:pt x="56864" y="398513"/>
                </a:cubicBezTo>
                <a:lnTo>
                  <a:pt x="94107" y="388702"/>
                </a:lnTo>
                <a:cubicBezTo>
                  <a:pt x="89535" y="335172"/>
                  <a:pt x="43053" y="203536"/>
                  <a:pt x="20670" y="156388"/>
                </a:cubicBezTo>
                <a:cubicBezTo>
                  <a:pt x="-1714" y="109144"/>
                  <a:pt x="20384" y="43516"/>
                  <a:pt x="55055" y="8750"/>
                </a:cubicBezTo>
                <a:cubicBezTo>
                  <a:pt x="40101" y="6750"/>
                  <a:pt x="27051" y="7035"/>
                  <a:pt x="14001" y="7417"/>
                </a:cubicBezTo>
                <a:cubicBezTo>
                  <a:pt x="10859" y="34849"/>
                  <a:pt x="7144" y="74473"/>
                  <a:pt x="7144" y="106667"/>
                </a:cubicBezTo>
                <a:close/>
              </a:path>
            </a:pathLst>
          </a:custGeom>
          <a:solidFill>
            <a:srgbClr val="1A4059"/>
          </a:solidFill>
          <a:ln w="9525"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6913476A-105D-4708-B278-C677E45EAF7F}"/>
              </a:ext>
            </a:extLst>
          </p:cNvPr>
          <p:cNvSpPr/>
          <p:nvPr/>
        </p:nvSpPr>
        <p:spPr>
          <a:xfrm>
            <a:off x="19369696" y="8749630"/>
            <a:ext cx="104787" cy="57157"/>
          </a:xfrm>
          <a:custGeom>
            <a:avLst/>
            <a:gdLst>
              <a:gd name="connsiteX0" fmla="*/ 7810 w 104775"/>
              <a:gd name="connsiteY0" fmla="*/ 30004 h 57150"/>
              <a:gd name="connsiteX1" fmla="*/ 98584 w 104775"/>
              <a:gd name="connsiteY1" fmla="*/ 7144 h 57150"/>
              <a:gd name="connsiteX2" fmla="*/ 102774 w 104775"/>
              <a:gd name="connsiteY2" fmla="*/ 32766 h 57150"/>
              <a:gd name="connsiteX3" fmla="*/ 7144 w 104775"/>
              <a:gd name="connsiteY3" fmla="*/ 56865 h 57150"/>
              <a:gd name="connsiteX4" fmla="*/ 7810 w 104775"/>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57150">
                <a:moveTo>
                  <a:pt x="7810" y="30004"/>
                </a:moveTo>
                <a:cubicBezTo>
                  <a:pt x="7810" y="30004"/>
                  <a:pt x="80104" y="16097"/>
                  <a:pt x="98584" y="7144"/>
                </a:cubicBezTo>
                <a:cubicBezTo>
                  <a:pt x="98584" y="7144"/>
                  <a:pt x="102108" y="18193"/>
                  <a:pt x="102774" y="32766"/>
                </a:cubicBezTo>
                <a:cubicBezTo>
                  <a:pt x="102774" y="32766"/>
                  <a:pt x="27146" y="53816"/>
                  <a:pt x="7144" y="56865"/>
                </a:cubicBezTo>
                <a:lnTo>
                  <a:pt x="7810" y="30004"/>
                </a:lnTo>
                <a:close/>
              </a:path>
            </a:pathLst>
          </a:custGeom>
          <a:solidFill>
            <a:srgbClr val="102838"/>
          </a:solidFill>
          <a:ln w="9525"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401E96AD-E1D6-4D73-8CB4-0CDFFC0FF2EA}"/>
              </a:ext>
            </a:extLst>
          </p:cNvPr>
          <p:cNvSpPr/>
          <p:nvPr/>
        </p:nvSpPr>
        <p:spPr>
          <a:xfrm>
            <a:off x="19208682" y="8145294"/>
            <a:ext cx="200048" cy="219100"/>
          </a:xfrm>
          <a:custGeom>
            <a:avLst/>
            <a:gdLst>
              <a:gd name="connsiteX0" fmla="*/ 123085 w 200025"/>
              <a:gd name="connsiteY0" fmla="*/ 194691 h 219075"/>
              <a:gd name="connsiteX1" fmla="*/ 175758 w 200025"/>
              <a:gd name="connsiteY1" fmla="*/ 181737 h 219075"/>
              <a:gd name="connsiteX2" fmla="*/ 183759 w 200025"/>
              <a:gd name="connsiteY2" fmla="*/ 139255 h 219075"/>
              <a:gd name="connsiteX3" fmla="*/ 198523 w 200025"/>
              <a:gd name="connsiteY3" fmla="*/ 60198 h 219075"/>
              <a:gd name="connsiteX4" fmla="*/ 102892 w 200025"/>
              <a:gd name="connsiteY4" fmla="*/ 7144 h 219075"/>
              <a:gd name="connsiteX5" fmla="*/ 7166 w 200025"/>
              <a:gd name="connsiteY5" fmla="*/ 83630 h 219075"/>
              <a:gd name="connsiteX6" fmla="*/ 33074 w 200025"/>
              <a:gd name="connsiteY6" fmla="*/ 207455 h 219075"/>
              <a:gd name="connsiteX7" fmla="*/ 123085 w 200025"/>
              <a:gd name="connsiteY7" fmla="*/ 194691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0025" h="219075">
                <a:moveTo>
                  <a:pt x="123085" y="194691"/>
                </a:moveTo>
                <a:cubicBezTo>
                  <a:pt x="123085" y="194691"/>
                  <a:pt x="159946" y="188405"/>
                  <a:pt x="175758" y="181737"/>
                </a:cubicBezTo>
                <a:cubicBezTo>
                  <a:pt x="191570" y="175070"/>
                  <a:pt x="184331" y="152495"/>
                  <a:pt x="183759" y="139255"/>
                </a:cubicBezTo>
                <a:cubicBezTo>
                  <a:pt x="183188" y="126016"/>
                  <a:pt x="200143" y="103918"/>
                  <a:pt x="198523" y="60198"/>
                </a:cubicBezTo>
                <a:cubicBezTo>
                  <a:pt x="196903" y="16479"/>
                  <a:pt x="102892" y="7144"/>
                  <a:pt x="102892" y="7144"/>
                </a:cubicBezTo>
                <a:cubicBezTo>
                  <a:pt x="102892" y="7144"/>
                  <a:pt x="5451" y="43053"/>
                  <a:pt x="7166" y="83630"/>
                </a:cubicBezTo>
                <a:cubicBezTo>
                  <a:pt x="8880" y="124206"/>
                  <a:pt x="36312" y="181070"/>
                  <a:pt x="33074" y="207455"/>
                </a:cubicBezTo>
                <a:cubicBezTo>
                  <a:pt x="29836" y="233839"/>
                  <a:pt x="123085" y="194691"/>
                  <a:pt x="123085" y="194691"/>
                </a:cubicBezTo>
                <a:close/>
              </a:path>
            </a:pathLst>
          </a:custGeom>
          <a:solidFill>
            <a:srgbClr val="FABC92"/>
          </a:solidFill>
          <a:ln w="9525"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9A23C69E-895E-441C-81C1-26D7CA98D38E}"/>
              </a:ext>
            </a:extLst>
          </p:cNvPr>
          <p:cNvSpPr/>
          <p:nvPr/>
        </p:nvSpPr>
        <p:spPr>
          <a:xfrm>
            <a:off x="19201506" y="8108092"/>
            <a:ext cx="209574" cy="257205"/>
          </a:xfrm>
          <a:custGeom>
            <a:avLst/>
            <a:gdLst>
              <a:gd name="connsiteX0" fmla="*/ 203126 w 209550"/>
              <a:gd name="connsiteY0" fmla="*/ 86347 h 257175"/>
              <a:gd name="connsiteX1" fmla="*/ 172647 w 209550"/>
              <a:gd name="connsiteY1" fmla="*/ 159118 h 257175"/>
              <a:gd name="connsiteX2" fmla="*/ 147976 w 209550"/>
              <a:gd name="connsiteY2" fmla="*/ 126161 h 257175"/>
              <a:gd name="connsiteX3" fmla="*/ 128832 w 209550"/>
              <a:gd name="connsiteY3" fmla="*/ 196932 h 257175"/>
              <a:gd name="connsiteX4" fmla="*/ 97590 w 209550"/>
              <a:gd name="connsiteY4" fmla="*/ 243986 h 257175"/>
              <a:gd name="connsiteX5" fmla="*/ 42439 w 209550"/>
              <a:gd name="connsiteY5" fmla="*/ 252558 h 257175"/>
              <a:gd name="connsiteX6" fmla="*/ 31201 w 209550"/>
              <a:gd name="connsiteY6" fmla="*/ 204933 h 257175"/>
              <a:gd name="connsiteX7" fmla="*/ 17293 w 209550"/>
              <a:gd name="connsiteY7" fmla="*/ 58439 h 257175"/>
              <a:gd name="connsiteX8" fmla="*/ 160454 w 209550"/>
              <a:gd name="connsiteY8" fmla="*/ 10814 h 257175"/>
              <a:gd name="connsiteX9" fmla="*/ 203126 w 209550"/>
              <a:gd name="connsiteY9" fmla="*/ 86347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550" h="257175">
                <a:moveTo>
                  <a:pt x="203126" y="86347"/>
                </a:moveTo>
                <a:cubicBezTo>
                  <a:pt x="174646" y="95014"/>
                  <a:pt x="184362" y="151498"/>
                  <a:pt x="172647" y="159118"/>
                </a:cubicBezTo>
                <a:cubicBezTo>
                  <a:pt x="157407" y="168929"/>
                  <a:pt x="163026" y="121494"/>
                  <a:pt x="147976" y="126161"/>
                </a:cubicBezTo>
                <a:cubicBezTo>
                  <a:pt x="132927" y="130829"/>
                  <a:pt x="111210" y="171119"/>
                  <a:pt x="128832" y="196932"/>
                </a:cubicBezTo>
                <a:cubicBezTo>
                  <a:pt x="146453" y="222745"/>
                  <a:pt x="114449" y="238937"/>
                  <a:pt x="97590" y="243986"/>
                </a:cubicBezTo>
                <a:cubicBezTo>
                  <a:pt x="80730" y="248939"/>
                  <a:pt x="50251" y="254844"/>
                  <a:pt x="42439" y="252558"/>
                </a:cubicBezTo>
                <a:cubicBezTo>
                  <a:pt x="34629" y="250272"/>
                  <a:pt x="43678" y="248177"/>
                  <a:pt x="31201" y="204933"/>
                </a:cubicBezTo>
                <a:cubicBezTo>
                  <a:pt x="18722" y="161689"/>
                  <a:pt x="-7185" y="99682"/>
                  <a:pt x="17293" y="58439"/>
                </a:cubicBezTo>
                <a:cubicBezTo>
                  <a:pt x="39487" y="21291"/>
                  <a:pt x="122068" y="-2331"/>
                  <a:pt x="160454" y="10814"/>
                </a:cubicBezTo>
                <a:cubicBezTo>
                  <a:pt x="222367" y="31864"/>
                  <a:pt x="203126" y="86347"/>
                  <a:pt x="203126" y="86347"/>
                </a:cubicBezTo>
                <a:close/>
              </a:path>
            </a:pathLst>
          </a:custGeom>
          <a:solidFill>
            <a:srgbClr val="102838"/>
          </a:solidFill>
          <a:ln w="9525"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44A9567B-1F60-48DC-98E4-0E6D631B081D}"/>
              </a:ext>
            </a:extLst>
          </p:cNvPr>
          <p:cNvSpPr/>
          <p:nvPr/>
        </p:nvSpPr>
        <p:spPr>
          <a:xfrm>
            <a:off x="19675864" y="8598012"/>
            <a:ext cx="66683" cy="57157"/>
          </a:xfrm>
          <a:custGeom>
            <a:avLst/>
            <a:gdLst>
              <a:gd name="connsiteX0" fmla="*/ 19717 w 66675"/>
              <a:gd name="connsiteY0" fmla="*/ 22633 h 57150"/>
              <a:gd name="connsiteX1" fmla="*/ 57913 w 66675"/>
              <a:gd name="connsiteY1" fmla="*/ 11679 h 57150"/>
              <a:gd name="connsiteX2" fmla="*/ 59722 w 66675"/>
              <a:gd name="connsiteY2" fmla="*/ 55303 h 57150"/>
              <a:gd name="connsiteX3" fmla="*/ 7144 w 66675"/>
              <a:gd name="connsiteY3" fmla="*/ 55303 h 57150"/>
              <a:gd name="connsiteX4" fmla="*/ 19717 w 66675"/>
              <a:gd name="connsiteY4" fmla="*/ 22633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57150">
                <a:moveTo>
                  <a:pt x="19717" y="22633"/>
                </a:moveTo>
                <a:cubicBezTo>
                  <a:pt x="20193" y="12631"/>
                  <a:pt x="40196" y="344"/>
                  <a:pt x="57913" y="11679"/>
                </a:cubicBezTo>
                <a:cubicBezTo>
                  <a:pt x="75629" y="23013"/>
                  <a:pt x="66770" y="51493"/>
                  <a:pt x="59722" y="55303"/>
                </a:cubicBezTo>
                <a:cubicBezTo>
                  <a:pt x="52674" y="59208"/>
                  <a:pt x="7144" y="55303"/>
                  <a:pt x="7144" y="55303"/>
                </a:cubicBezTo>
                <a:lnTo>
                  <a:pt x="19717" y="22633"/>
                </a:lnTo>
                <a:close/>
              </a:path>
            </a:pathLst>
          </a:custGeom>
          <a:solidFill>
            <a:srgbClr val="CF8433"/>
          </a:solidFill>
          <a:ln w="9525"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D53B16AB-19C0-42A8-B794-228C79F6FD46}"/>
              </a:ext>
            </a:extLst>
          </p:cNvPr>
          <p:cNvSpPr/>
          <p:nvPr/>
        </p:nvSpPr>
        <p:spPr>
          <a:xfrm>
            <a:off x="19218992" y="8376207"/>
            <a:ext cx="161944" cy="38104"/>
          </a:xfrm>
          <a:custGeom>
            <a:avLst/>
            <a:gdLst>
              <a:gd name="connsiteX0" fmla="*/ 7144 w 161925"/>
              <a:gd name="connsiteY0" fmla="*/ 39243 h 38100"/>
              <a:gd name="connsiteX1" fmla="*/ 18384 w 161925"/>
              <a:gd name="connsiteY1" fmla="*/ 7144 h 38100"/>
              <a:gd name="connsiteX2" fmla="*/ 124492 w 161925"/>
              <a:gd name="connsiteY2" fmla="*/ 7144 h 38100"/>
              <a:gd name="connsiteX3" fmla="*/ 156020 w 161925"/>
              <a:gd name="connsiteY3" fmla="*/ 40386 h 38100"/>
              <a:gd name="connsiteX4" fmla="*/ 7144 w 161925"/>
              <a:gd name="connsiteY4" fmla="*/ 39243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25" h="38100">
                <a:moveTo>
                  <a:pt x="7144" y="39243"/>
                </a:moveTo>
                <a:cubicBezTo>
                  <a:pt x="8191" y="14383"/>
                  <a:pt x="3429" y="7144"/>
                  <a:pt x="18384" y="7144"/>
                </a:cubicBezTo>
                <a:cubicBezTo>
                  <a:pt x="33338" y="7144"/>
                  <a:pt x="114586" y="7144"/>
                  <a:pt x="124492" y="7144"/>
                </a:cubicBezTo>
                <a:cubicBezTo>
                  <a:pt x="134398" y="7144"/>
                  <a:pt x="156020" y="27432"/>
                  <a:pt x="156020" y="40386"/>
                </a:cubicBezTo>
                <a:lnTo>
                  <a:pt x="7144" y="39243"/>
                </a:lnTo>
                <a:close/>
              </a:path>
            </a:pathLst>
          </a:custGeom>
          <a:solidFill>
            <a:srgbClr val="F1F3F8"/>
          </a:solidFill>
          <a:ln w="9525"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49812B34-FEDB-418C-B151-09C4B410AA46}"/>
              </a:ext>
            </a:extLst>
          </p:cNvPr>
          <p:cNvSpPr/>
          <p:nvPr/>
        </p:nvSpPr>
        <p:spPr>
          <a:xfrm>
            <a:off x="19521752" y="9203004"/>
            <a:ext cx="171470" cy="66683"/>
          </a:xfrm>
          <a:custGeom>
            <a:avLst/>
            <a:gdLst>
              <a:gd name="connsiteX0" fmla="*/ 33126 w 171450"/>
              <a:gd name="connsiteY0" fmla="*/ 11022 h 66675"/>
              <a:gd name="connsiteX1" fmla="*/ 14743 w 171450"/>
              <a:gd name="connsiteY1" fmla="*/ 63696 h 66675"/>
              <a:gd name="connsiteX2" fmla="*/ 165524 w 171450"/>
              <a:gd name="connsiteY2" fmla="*/ 63696 h 66675"/>
              <a:gd name="connsiteX3" fmla="*/ 83228 w 171450"/>
              <a:gd name="connsiteY3" fmla="*/ 15976 h 66675"/>
              <a:gd name="connsiteX4" fmla="*/ 33126 w 171450"/>
              <a:gd name="connsiteY4" fmla="*/ 11022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66675">
                <a:moveTo>
                  <a:pt x="33126" y="11022"/>
                </a:moveTo>
                <a:cubicBezTo>
                  <a:pt x="31411" y="25786"/>
                  <a:pt x="-9355" y="58933"/>
                  <a:pt x="14743" y="63696"/>
                </a:cubicBezTo>
                <a:cubicBezTo>
                  <a:pt x="38841" y="68458"/>
                  <a:pt x="145331" y="63696"/>
                  <a:pt x="165524" y="63696"/>
                </a:cubicBezTo>
                <a:cubicBezTo>
                  <a:pt x="194956" y="56171"/>
                  <a:pt x="99135" y="36454"/>
                  <a:pt x="83228" y="15976"/>
                </a:cubicBezTo>
                <a:cubicBezTo>
                  <a:pt x="70465" y="-408"/>
                  <a:pt x="33126" y="11022"/>
                  <a:pt x="33126" y="11022"/>
                </a:cubicBezTo>
                <a:close/>
              </a:path>
            </a:pathLst>
          </a:custGeom>
          <a:solidFill>
            <a:srgbClr val="CF8433"/>
          </a:solidFill>
          <a:ln w="9525"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07C21AF8-4860-4D70-836A-17CFD9C5BC45}"/>
              </a:ext>
            </a:extLst>
          </p:cNvPr>
          <p:cNvSpPr/>
          <p:nvPr/>
        </p:nvSpPr>
        <p:spPr>
          <a:xfrm>
            <a:off x="19354986" y="8493759"/>
            <a:ext cx="123839" cy="304835"/>
          </a:xfrm>
          <a:custGeom>
            <a:avLst/>
            <a:gdLst>
              <a:gd name="connsiteX0" fmla="*/ 117102 w 123825"/>
              <a:gd name="connsiteY0" fmla="*/ 283464 h 304800"/>
              <a:gd name="connsiteX1" fmla="*/ 101385 w 123825"/>
              <a:gd name="connsiteY1" fmla="*/ 191167 h 304800"/>
              <a:gd name="connsiteX2" fmla="*/ 104147 w 123825"/>
              <a:gd name="connsiteY2" fmla="*/ 105156 h 304800"/>
              <a:gd name="connsiteX3" fmla="*/ 7658 w 123825"/>
              <a:gd name="connsiteY3" fmla="*/ 7144 h 304800"/>
              <a:gd name="connsiteX4" fmla="*/ 89764 w 123825"/>
              <a:gd name="connsiteY4" fmla="*/ 148590 h 304800"/>
              <a:gd name="connsiteX5" fmla="*/ 111386 w 123825"/>
              <a:gd name="connsiteY5" fmla="*/ 299085 h 304800"/>
              <a:gd name="connsiteX6" fmla="*/ 116720 w 123825"/>
              <a:gd name="connsiteY6" fmla="*/ 294799 h 304800"/>
              <a:gd name="connsiteX7" fmla="*/ 117102 w 123825"/>
              <a:gd name="connsiteY7" fmla="*/ 283464 h 30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825" h="304800">
                <a:moveTo>
                  <a:pt x="117102" y="283464"/>
                </a:moveTo>
                <a:cubicBezTo>
                  <a:pt x="111290" y="252222"/>
                  <a:pt x="105100" y="217456"/>
                  <a:pt x="101385" y="191167"/>
                </a:cubicBezTo>
                <a:cubicBezTo>
                  <a:pt x="97098" y="161449"/>
                  <a:pt x="100052" y="133445"/>
                  <a:pt x="104147" y="105156"/>
                </a:cubicBezTo>
                <a:lnTo>
                  <a:pt x="7658" y="7144"/>
                </a:lnTo>
                <a:cubicBezTo>
                  <a:pt x="7658" y="29813"/>
                  <a:pt x="-4533" y="76391"/>
                  <a:pt x="89764" y="148590"/>
                </a:cubicBezTo>
                <a:cubicBezTo>
                  <a:pt x="89764" y="148590"/>
                  <a:pt x="82906" y="240125"/>
                  <a:pt x="111386" y="299085"/>
                </a:cubicBezTo>
                <a:lnTo>
                  <a:pt x="116720" y="294799"/>
                </a:lnTo>
                <a:cubicBezTo>
                  <a:pt x="117482" y="290798"/>
                  <a:pt x="117768" y="286988"/>
                  <a:pt x="117102" y="283464"/>
                </a:cubicBezTo>
                <a:close/>
              </a:path>
            </a:pathLst>
          </a:custGeom>
          <a:solidFill>
            <a:srgbClr val="0A5E77">
              <a:alpha val="20000"/>
            </a:srgbClr>
          </a:solidFill>
          <a:ln w="9525"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B26DC1D2-630C-48DE-8D78-CA6166AD20D6}"/>
              </a:ext>
            </a:extLst>
          </p:cNvPr>
          <p:cNvSpPr/>
          <p:nvPr/>
        </p:nvSpPr>
        <p:spPr>
          <a:xfrm>
            <a:off x="19354855" y="8420239"/>
            <a:ext cx="352466" cy="238153"/>
          </a:xfrm>
          <a:custGeom>
            <a:avLst/>
            <a:gdLst>
              <a:gd name="connsiteX0" fmla="*/ 84085 w 352425"/>
              <a:gd name="connsiteY0" fmla="*/ 20172 h 238125"/>
              <a:gd name="connsiteX1" fmla="*/ 187622 w 352425"/>
              <a:gd name="connsiteY1" fmla="*/ 163428 h 238125"/>
              <a:gd name="connsiteX2" fmla="*/ 337926 w 352425"/>
              <a:gd name="connsiteY2" fmla="*/ 196289 h 238125"/>
              <a:gd name="connsiteX3" fmla="*/ 334593 w 352425"/>
              <a:gd name="connsiteY3" fmla="*/ 233627 h 238125"/>
              <a:gd name="connsiteX4" fmla="*/ 125138 w 352425"/>
              <a:gd name="connsiteY4" fmla="*/ 220006 h 238125"/>
              <a:gd name="connsiteX5" fmla="*/ 7695 w 352425"/>
              <a:gd name="connsiteY5" fmla="*/ 106182 h 238125"/>
              <a:gd name="connsiteX6" fmla="*/ 84085 w 352425"/>
              <a:gd name="connsiteY6" fmla="*/ 20172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2425" h="238125">
                <a:moveTo>
                  <a:pt x="84085" y="20172"/>
                </a:moveTo>
                <a:cubicBezTo>
                  <a:pt x="131234" y="65606"/>
                  <a:pt x="137330" y="122470"/>
                  <a:pt x="187622" y="163428"/>
                </a:cubicBezTo>
                <a:cubicBezTo>
                  <a:pt x="187622" y="163428"/>
                  <a:pt x="256773" y="202766"/>
                  <a:pt x="337926" y="196289"/>
                </a:cubicBezTo>
                <a:cubicBezTo>
                  <a:pt x="353357" y="195051"/>
                  <a:pt x="366978" y="231722"/>
                  <a:pt x="334593" y="233627"/>
                </a:cubicBezTo>
                <a:cubicBezTo>
                  <a:pt x="313257" y="234865"/>
                  <a:pt x="194004" y="250391"/>
                  <a:pt x="125138" y="220006"/>
                </a:cubicBezTo>
                <a:cubicBezTo>
                  <a:pt x="77799" y="199147"/>
                  <a:pt x="9886" y="132091"/>
                  <a:pt x="7695" y="106182"/>
                </a:cubicBezTo>
                <a:cubicBezTo>
                  <a:pt x="1979" y="42269"/>
                  <a:pt x="41604" y="-20786"/>
                  <a:pt x="84085" y="20172"/>
                </a:cubicBezTo>
                <a:close/>
              </a:path>
            </a:pathLst>
          </a:custGeom>
          <a:solidFill>
            <a:srgbClr val="F1F3F8"/>
          </a:solidFill>
          <a:ln w="9525"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77034B65-37B0-44EE-951B-44DF0E982442}"/>
              </a:ext>
            </a:extLst>
          </p:cNvPr>
          <p:cNvSpPr/>
          <p:nvPr/>
        </p:nvSpPr>
        <p:spPr>
          <a:xfrm>
            <a:off x="19267811" y="9211265"/>
            <a:ext cx="104787" cy="57157"/>
          </a:xfrm>
          <a:custGeom>
            <a:avLst/>
            <a:gdLst>
              <a:gd name="connsiteX0" fmla="*/ 28530 w 104775"/>
              <a:gd name="connsiteY0" fmla="*/ 7715 h 57150"/>
              <a:gd name="connsiteX1" fmla="*/ 17958 w 104775"/>
              <a:gd name="connsiteY1" fmla="*/ 35337 h 57150"/>
              <a:gd name="connsiteX2" fmla="*/ 14243 w 104775"/>
              <a:gd name="connsiteY2" fmla="*/ 55436 h 57150"/>
              <a:gd name="connsiteX3" fmla="*/ 95110 w 104775"/>
              <a:gd name="connsiteY3" fmla="*/ 55436 h 57150"/>
              <a:gd name="connsiteX4" fmla="*/ 88443 w 104775"/>
              <a:gd name="connsiteY4" fmla="*/ 34480 h 57150"/>
              <a:gd name="connsiteX5" fmla="*/ 81299 w 104775"/>
              <a:gd name="connsiteY5" fmla="*/ 7144 h 57150"/>
              <a:gd name="connsiteX6" fmla="*/ 28530 w 104775"/>
              <a:gd name="connsiteY6" fmla="*/ 7715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775" h="57150">
                <a:moveTo>
                  <a:pt x="28530" y="7715"/>
                </a:moveTo>
                <a:cubicBezTo>
                  <a:pt x="28530" y="7715"/>
                  <a:pt x="29387" y="25432"/>
                  <a:pt x="17958" y="35337"/>
                </a:cubicBezTo>
                <a:cubicBezTo>
                  <a:pt x="6528" y="45244"/>
                  <a:pt x="2432" y="55436"/>
                  <a:pt x="14243" y="55436"/>
                </a:cubicBezTo>
                <a:cubicBezTo>
                  <a:pt x="26149" y="55436"/>
                  <a:pt x="84156" y="55436"/>
                  <a:pt x="95110" y="55436"/>
                </a:cubicBezTo>
                <a:cubicBezTo>
                  <a:pt x="106064" y="55436"/>
                  <a:pt x="98348" y="45053"/>
                  <a:pt x="88443" y="34480"/>
                </a:cubicBezTo>
                <a:cubicBezTo>
                  <a:pt x="79109" y="24479"/>
                  <a:pt x="81299" y="7144"/>
                  <a:pt x="81299" y="7144"/>
                </a:cubicBezTo>
                <a:lnTo>
                  <a:pt x="28530" y="7715"/>
                </a:lnTo>
                <a:close/>
              </a:path>
            </a:pathLst>
          </a:custGeom>
          <a:solidFill>
            <a:srgbClr val="CF8433"/>
          </a:solidFill>
          <a:ln w="9525"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1BD9E88B-7C87-401C-816D-0FF99639ECCC}"/>
              </a:ext>
            </a:extLst>
          </p:cNvPr>
          <p:cNvSpPr/>
          <p:nvPr/>
        </p:nvSpPr>
        <p:spPr>
          <a:xfrm>
            <a:off x="19175363" y="8747862"/>
            <a:ext cx="523936" cy="476305"/>
          </a:xfrm>
          <a:custGeom>
            <a:avLst/>
            <a:gdLst>
              <a:gd name="connsiteX0" fmla="*/ 284987 w 523875"/>
              <a:gd name="connsiteY0" fmla="*/ 36534 h 476250"/>
              <a:gd name="connsiteX1" fmla="*/ 516541 w 523875"/>
              <a:gd name="connsiteY1" fmla="*/ 56060 h 476250"/>
              <a:gd name="connsiteX2" fmla="*/ 429577 w 523875"/>
              <a:gd name="connsiteY2" fmla="*/ 471065 h 476250"/>
              <a:gd name="connsiteX3" fmla="*/ 377951 w 523875"/>
              <a:gd name="connsiteY3" fmla="*/ 471065 h 476250"/>
              <a:gd name="connsiteX4" fmla="*/ 362426 w 523875"/>
              <a:gd name="connsiteY4" fmla="*/ 220938 h 476250"/>
              <a:gd name="connsiteX5" fmla="*/ 168592 w 523875"/>
              <a:gd name="connsiteY5" fmla="*/ 136927 h 476250"/>
              <a:gd name="connsiteX6" fmla="*/ 201168 w 523875"/>
              <a:gd name="connsiteY6" fmla="*/ 269801 h 476250"/>
              <a:gd name="connsiteX7" fmla="*/ 173831 w 523875"/>
              <a:gd name="connsiteY7" fmla="*/ 470398 h 476250"/>
              <a:gd name="connsiteX8" fmla="*/ 120967 w 523875"/>
              <a:gd name="connsiteY8" fmla="*/ 470969 h 476250"/>
              <a:gd name="connsiteX9" fmla="*/ 110490 w 523875"/>
              <a:gd name="connsiteY9" fmla="*/ 277707 h 476250"/>
              <a:gd name="connsiteX10" fmla="*/ 44862 w 523875"/>
              <a:gd name="connsiteY10" fmla="*/ 177028 h 476250"/>
              <a:gd name="connsiteX11" fmla="*/ 7144 w 523875"/>
              <a:gd name="connsiteY11" fmla="*/ 109400 h 476250"/>
              <a:gd name="connsiteX12" fmla="*/ 284987 w 523875"/>
              <a:gd name="connsiteY12" fmla="*/ 36534 h 47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3875" h="476250">
                <a:moveTo>
                  <a:pt x="284987" y="36534"/>
                </a:moveTo>
                <a:cubicBezTo>
                  <a:pt x="338042" y="29295"/>
                  <a:pt x="526447" y="-36428"/>
                  <a:pt x="516541" y="56060"/>
                </a:cubicBezTo>
                <a:cubicBezTo>
                  <a:pt x="506539" y="148453"/>
                  <a:pt x="429577" y="300758"/>
                  <a:pt x="429577" y="471065"/>
                </a:cubicBezTo>
                <a:lnTo>
                  <a:pt x="377951" y="471065"/>
                </a:lnTo>
                <a:cubicBezTo>
                  <a:pt x="377951" y="471065"/>
                  <a:pt x="327945" y="288947"/>
                  <a:pt x="362426" y="220938"/>
                </a:cubicBezTo>
                <a:cubicBezTo>
                  <a:pt x="396906" y="153025"/>
                  <a:pt x="304514" y="136927"/>
                  <a:pt x="168592" y="136927"/>
                </a:cubicBezTo>
                <a:cubicBezTo>
                  <a:pt x="168592" y="136927"/>
                  <a:pt x="201168" y="192839"/>
                  <a:pt x="201168" y="269801"/>
                </a:cubicBezTo>
                <a:cubicBezTo>
                  <a:pt x="201168" y="346858"/>
                  <a:pt x="170212" y="401532"/>
                  <a:pt x="173831" y="470398"/>
                </a:cubicBezTo>
                <a:lnTo>
                  <a:pt x="120967" y="470969"/>
                </a:lnTo>
                <a:cubicBezTo>
                  <a:pt x="130492" y="362194"/>
                  <a:pt x="110490" y="352859"/>
                  <a:pt x="110490" y="277707"/>
                </a:cubicBezTo>
                <a:cubicBezTo>
                  <a:pt x="110490" y="232082"/>
                  <a:pt x="73819" y="197316"/>
                  <a:pt x="44862" y="177028"/>
                </a:cubicBezTo>
                <a:cubicBezTo>
                  <a:pt x="22670" y="161502"/>
                  <a:pt x="9239" y="136451"/>
                  <a:pt x="7144" y="109400"/>
                </a:cubicBezTo>
                <a:lnTo>
                  <a:pt x="284987" y="36534"/>
                </a:lnTo>
                <a:close/>
              </a:path>
            </a:pathLst>
          </a:custGeom>
          <a:solidFill>
            <a:srgbClr val="1A4059"/>
          </a:solidFill>
          <a:ln w="9525"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2EA3F8CA-BFCE-4F88-910E-908FA823C892}"/>
              </a:ext>
            </a:extLst>
          </p:cNvPr>
          <p:cNvSpPr/>
          <p:nvPr/>
        </p:nvSpPr>
        <p:spPr>
          <a:xfrm>
            <a:off x="19303870" y="9180496"/>
            <a:ext cx="57157" cy="19052"/>
          </a:xfrm>
          <a:custGeom>
            <a:avLst/>
            <a:gdLst>
              <a:gd name="connsiteX0" fmla="*/ 7144 w 57150"/>
              <a:gd name="connsiteY0" fmla="*/ 7143 h 19050"/>
              <a:gd name="connsiteX1" fmla="*/ 56578 w 57150"/>
              <a:gd name="connsiteY1" fmla="*/ 7143 h 19050"/>
              <a:gd name="connsiteX2" fmla="*/ 56578 w 57150"/>
              <a:gd name="connsiteY2" fmla="*/ 18859 h 19050"/>
              <a:gd name="connsiteX3" fmla="*/ 7144 w 57150"/>
              <a:gd name="connsiteY3" fmla="*/ 18859 h 19050"/>
            </a:gdLst>
            <a:ahLst/>
            <a:cxnLst>
              <a:cxn ang="0">
                <a:pos x="connsiteX0" y="connsiteY0"/>
              </a:cxn>
              <a:cxn ang="0">
                <a:pos x="connsiteX1" y="connsiteY1"/>
              </a:cxn>
              <a:cxn ang="0">
                <a:pos x="connsiteX2" y="connsiteY2"/>
              </a:cxn>
              <a:cxn ang="0">
                <a:pos x="connsiteX3" y="connsiteY3"/>
              </a:cxn>
            </a:cxnLst>
            <a:rect l="l" t="t" r="r" b="b"/>
            <a:pathLst>
              <a:path w="57150" h="19050">
                <a:moveTo>
                  <a:pt x="7144" y="7143"/>
                </a:moveTo>
                <a:lnTo>
                  <a:pt x="56578" y="7143"/>
                </a:lnTo>
                <a:lnTo>
                  <a:pt x="56578" y="18859"/>
                </a:lnTo>
                <a:lnTo>
                  <a:pt x="7144" y="18859"/>
                </a:lnTo>
                <a:close/>
              </a:path>
            </a:pathLst>
          </a:custGeom>
          <a:solidFill>
            <a:srgbClr val="788992"/>
          </a:solidFill>
          <a:ln w="9525"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87B1EAE5-6A8A-4B86-B090-54F4C2953BF7}"/>
              </a:ext>
            </a:extLst>
          </p:cNvPr>
          <p:cNvSpPr/>
          <p:nvPr/>
        </p:nvSpPr>
        <p:spPr>
          <a:xfrm>
            <a:off x="19398459" y="8700380"/>
            <a:ext cx="76209" cy="171470"/>
          </a:xfrm>
          <a:custGeom>
            <a:avLst/>
            <a:gdLst>
              <a:gd name="connsiteX0" fmla="*/ 25914 w 76200"/>
              <a:gd name="connsiteY0" fmla="*/ 154591 h 171450"/>
              <a:gd name="connsiteX1" fmla="*/ 55251 w 76200"/>
              <a:gd name="connsiteY1" fmla="*/ 22765 h 171450"/>
              <a:gd name="connsiteX2" fmla="*/ 72301 w 76200"/>
              <a:gd name="connsiteY2" fmla="*/ 7144 h 171450"/>
              <a:gd name="connsiteX3" fmla="*/ 53822 w 76200"/>
              <a:gd name="connsiteY3" fmla="*/ 7144 h 171450"/>
              <a:gd name="connsiteX4" fmla="*/ 36771 w 76200"/>
              <a:gd name="connsiteY4" fmla="*/ 22765 h 171450"/>
              <a:gd name="connsiteX5" fmla="*/ 7435 w 76200"/>
              <a:gd name="connsiteY5" fmla="*/ 154591 h 171450"/>
              <a:gd name="connsiteX6" fmla="*/ 21532 w 76200"/>
              <a:gd name="connsiteY6" fmla="*/ 170497 h 171450"/>
              <a:gd name="connsiteX7" fmla="*/ 40011 w 76200"/>
              <a:gd name="connsiteY7" fmla="*/ 170497 h 171450"/>
              <a:gd name="connsiteX8" fmla="*/ 25914 w 76200"/>
              <a:gd name="connsiteY8" fmla="*/ 154591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200" h="171450">
                <a:moveTo>
                  <a:pt x="25914" y="154591"/>
                </a:moveTo>
                <a:cubicBezTo>
                  <a:pt x="33724" y="118967"/>
                  <a:pt x="52297" y="35052"/>
                  <a:pt x="55251" y="22765"/>
                </a:cubicBezTo>
                <a:cubicBezTo>
                  <a:pt x="58965" y="7144"/>
                  <a:pt x="72301" y="7144"/>
                  <a:pt x="72301" y="7144"/>
                </a:cubicBezTo>
                <a:lnTo>
                  <a:pt x="53822" y="7144"/>
                </a:lnTo>
                <a:cubicBezTo>
                  <a:pt x="53822" y="7144"/>
                  <a:pt x="40486" y="7144"/>
                  <a:pt x="36771" y="22765"/>
                </a:cubicBezTo>
                <a:cubicBezTo>
                  <a:pt x="33819" y="34957"/>
                  <a:pt x="15340" y="118967"/>
                  <a:pt x="7435" y="154591"/>
                </a:cubicBezTo>
                <a:cubicBezTo>
                  <a:pt x="5626" y="162973"/>
                  <a:pt x="12483" y="170497"/>
                  <a:pt x="21532" y="170497"/>
                </a:cubicBezTo>
                <a:lnTo>
                  <a:pt x="40011" y="170497"/>
                </a:lnTo>
                <a:cubicBezTo>
                  <a:pt x="30961" y="170497"/>
                  <a:pt x="24104" y="162973"/>
                  <a:pt x="25914" y="154591"/>
                </a:cubicBezTo>
                <a:close/>
              </a:path>
            </a:pathLst>
          </a:custGeom>
          <a:solidFill>
            <a:srgbClr val="416773"/>
          </a:solidFill>
          <a:ln w="9525"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91340514-8E8B-4FE9-84F1-CE0B735D17E9}"/>
              </a:ext>
            </a:extLst>
          </p:cNvPr>
          <p:cNvSpPr/>
          <p:nvPr/>
        </p:nvSpPr>
        <p:spPr>
          <a:xfrm>
            <a:off x="19528686" y="8700379"/>
            <a:ext cx="85735" cy="171470"/>
          </a:xfrm>
          <a:custGeom>
            <a:avLst/>
            <a:gdLst>
              <a:gd name="connsiteX0" fmla="*/ 38766 w 85725"/>
              <a:gd name="connsiteY0" fmla="*/ 16383 h 171450"/>
              <a:gd name="connsiteX1" fmla="*/ 25622 w 85725"/>
              <a:gd name="connsiteY1" fmla="*/ 7144 h 171450"/>
              <a:gd name="connsiteX2" fmla="*/ 7144 w 85725"/>
              <a:gd name="connsiteY2" fmla="*/ 7144 h 171450"/>
              <a:gd name="connsiteX3" fmla="*/ 20288 w 85725"/>
              <a:gd name="connsiteY3" fmla="*/ 16383 h 171450"/>
              <a:gd name="connsiteX4" fmla="*/ 64484 w 85725"/>
              <a:gd name="connsiteY4" fmla="*/ 156591 h 171450"/>
              <a:gd name="connsiteX5" fmla="*/ 53626 w 85725"/>
              <a:gd name="connsiteY5" fmla="*/ 170403 h 171450"/>
              <a:gd name="connsiteX6" fmla="*/ 72104 w 85725"/>
              <a:gd name="connsiteY6" fmla="*/ 170403 h 171450"/>
              <a:gd name="connsiteX7" fmla="*/ 82962 w 85725"/>
              <a:gd name="connsiteY7" fmla="*/ 156591 h 171450"/>
              <a:gd name="connsiteX8" fmla="*/ 38766 w 85725"/>
              <a:gd name="connsiteY8" fmla="*/ 16383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725" h="171450">
                <a:moveTo>
                  <a:pt x="38766" y="16383"/>
                </a:moveTo>
                <a:cubicBezTo>
                  <a:pt x="35814" y="6953"/>
                  <a:pt x="25622" y="7144"/>
                  <a:pt x="25622" y="7144"/>
                </a:cubicBezTo>
                <a:lnTo>
                  <a:pt x="7144" y="7144"/>
                </a:lnTo>
                <a:cubicBezTo>
                  <a:pt x="7144" y="7144"/>
                  <a:pt x="17335" y="6953"/>
                  <a:pt x="20288" y="16383"/>
                </a:cubicBezTo>
                <a:lnTo>
                  <a:pt x="64484" y="156591"/>
                </a:lnTo>
                <a:cubicBezTo>
                  <a:pt x="66675" y="163449"/>
                  <a:pt x="61151" y="170403"/>
                  <a:pt x="53626" y="170403"/>
                </a:cubicBezTo>
                <a:lnTo>
                  <a:pt x="72104" y="170403"/>
                </a:lnTo>
                <a:cubicBezTo>
                  <a:pt x="79724" y="170403"/>
                  <a:pt x="85153" y="163449"/>
                  <a:pt x="82962" y="156591"/>
                </a:cubicBezTo>
                <a:lnTo>
                  <a:pt x="38766" y="16383"/>
                </a:lnTo>
                <a:close/>
              </a:path>
            </a:pathLst>
          </a:custGeom>
          <a:solidFill>
            <a:srgbClr val="416773"/>
          </a:solidFill>
          <a:ln w="9525"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0140956C-DE9F-460D-8C8C-5A59BB5A93DF}"/>
              </a:ext>
            </a:extLst>
          </p:cNvPr>
          <p:cNvSpPr/>
          <p:nvPr/>
        </p:nvSpPr>
        <p:spPr>
          <a:xfrm>
            <a:off x="19078382" y="8700380"/>
            <a:ext cx="76209" cy="171470"/>
          </a:xfrm>
          <a:custGeom>
            <a:avLst/>
            <a:gdLst>
              <a:gd name="connsiteX0" fmla="*/ 25913 w 76200"/>
              <a:gd name="connsiteY0" fmla="*/ 154591 h 171450"/>
              <a:gd name="connsiteX1" fmla="*/ 55251 w 76200"/>
              <a:gd name="connsiteY1" fmla="*/ 22765 h 171450"/>
              <a:gd name="connsiteX2" fmla="*/ 72300 w 76200"/>
              <a:gd name="connsiteY2" fmla="*/ 7144 h 171450"/>
              <a:gd name="connsiteX3" fmla="*/ 53822 w 76200"/>
              <a:gd name="connsiteY3" fmla="*/ 7144 h 171450"/>
              <a:gd name="connsiteX4" fmla="*/ 36772 w 76200"/>
              <a:gd name="connsiteY4" fmla="*/ 22765 h 171450"/>
              <a:gd name="connsiteX5" fmla="*/ 7435 w 76200"/>
              <a:gd name="connsiteY5" fmla="*/ 154591 h 171450"/>
              <a:gd name="connsiteX6" fmla="*/ 21532 w 76200"/>
              <a:gd name="connsiteY6" fmla="*/ 170497 h 171450"/>
              <a:gd name="connsiteX7" fmla="*/ 40011 w 76200"/>
              <a:gd name="connsiteY7" fmla="*/ 170497 h 171450"/>
              <a:gd name="connsiteX8" fmla="*/ 25913 w 76200"/>
              <a:gd name="connsiteY8" fmla="*/ 154591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200" h="171450">
                <a:moveTo>
                  <a:pt x="25913" y="154591"/>
                </a:moveTo>
                <a:cubicBezTo>
                  <a:pt x="33724" y="118967"/>
                  <a:pt x="52298" y="35052"/>
                  <a:pt x="55251" y="22765"/>
                </a:cubicBezTo>
                <a:cubicBezTo>
                  <a:pt x="58966" y="7144"/>
                  <a:pt x="72300" y="7144"/>
                  <a:pt x="72300" y="7144"/>
                </a:cubicBezTo>
                <a:lnTo>
                  <a:pt x="53822" y="7144"/>
                </a:lnTo>
                <a:cubicBezTo>
                  <a:pt x="53822" y="7144"/>
                  <a:pt x="40487" y="7144"/>
                  <a:pt x="36772" y="22765"/>
                </a:cubicBezTo>
                <a:cubicBezTo>
                  <a:pt x="33820" y="34957"/>
                  <a:pt x="15340" y="118967"/>
                  <a:pt x="7435" y="154591"/>
                </a:cubicBezTo>
                <a:cubicBezTo>
                  <a:pt x="5625" y="162973"/>
                  <a:pt x="12484" y="170497"/>
                  <a:pt x="21532" y="170497"/>
                </a:cubicBezTo>
                <a:lnTo>
                  <a:pt x="40011" y="170497"/>
                </a:lnTo>
                <a:cubicBezTo>
                  <a:pt x="30962" y="170497"/>
                  <a:pt x="24104" y="162973"/>
                  <a:pt x="25913" y="154591"/>
                </a:cubicBezTo>
                <a:close/>
              </a:path>
            </a:pathLst>
          </a:custGeom>
          <a:solidFill>
            <a:srgbClr val="416773"/>
          </a:solidFill>
          <a:ln w="9525"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F6E9A2A7-9ED7-4575-A305-C256D2FA146D}"/>
              </a:ext>
            </a:extLst>
          </p:cNvPr>
          <p:cNvSpPr/>
          <p:nvPr/>
        </p:nvSpPr>
        <p:spPr>
          <a:xfrm>
            <a:off x="19416915" y="8700379"/>
            <a:ext cx="200048" cy="171470"/>
          </a:xfrm>
          <a:custGeom>
            <a:avLst/>
            <a:gdLst>
              <a:gd name="connsiteX0" fmla="*/ 150525 w 200025"/>
              <a:gd name="connsiteY0" fmla="*/ 16383 h 171450"/>
              <a:gd name="connsiteX1" fmla="*/ 137380 w 200025"/>
              <a:gd name="connsiteY1" fmla="*/ 7144 h 171450"/>
              <a:gd name="connsiteX2" fmla="*/ 53847 w 200025"/>
              <a:gd name="connsiteY2" fmla="*/ 7144 h 171450"/>
              <a:gd name="connsiteX3" fmla="*/ 36797 w 200025"/>
              <a:gd name="connsiteY3" fmla="*/ 22765 h 171450"/>
              <a:gd name="connsiteX4" fmla="*/ 7460 w 200025"/>
              <a:gd name="connsiteY4" fmla="*/ 154591 h 171450"/>
              <a:gd name="connsiteX5" fmla="*/ 21557 w 200025"/>
              <a:gd name="connsiteY5" fmla="*/ 170497 h 171450"/>
              <a:gd name="connsiteX6" fmla="*/ 183673 w 200025"/>
              <a:gd name="connsiteY6" fmla="*/ 170497 h 171450"/>
              <a:gd name="connsiteX7" fmla="*/ 194530 w 200025"/>
              <a:gd name="connsiteY7" fmla="*/ 156687 h 171450"/>
              <a:gd name="connsiteX8" fmla="*/ 150525 w 200025"/>
              <a:gd name="connsiteY8" fmla="*/ 16383 h 171450"/>
              <a:gd name="connsiteX9" fmla="*/ 183768 w 200025"/>
              <a:gd name="connsiteY9" fmla="*/ 165830 h 171450"/>
              <a:gd name="connsiteX10" fmla="*/ 21652 w 200025"/>
              <a:gd name="connsiteY10" fmla="*/ 165830 h 171450"/>
              <a:gd name="connsiteX11" fmla="*/ 12032 w 200025"/>
              <a:gd name="connsiteY11" fmla="*/ 155544 h 171450"/>
              <a:gd name="connsiteX12" fmla="*/ 41369 w 200025"/>
              <a:gd name="connsiteY12" fmla="*/ 23813 h 171450"/>
              <a:gd name="connsiteX13" fmla="*/ 53942 w 200025"/>
              <a:gd name="connsiteY13" fmla="*/ 11716 h 171450"/>
              <a:gd name="connsiteX14" fmla="*/ 137380 w 200025"/>
              <a:gd name="connsiteY14" fmla="*/ 11716 h 171450"/>
              <a:gd name="connsiteX15" fmla="*/ 146048 w 200025"/>
              <a:gd name="connsiteY15" fmla="*/ 17812 h 171450"/>
              <a:gd name="connsiteX16" fmla="*/ 190244 w 200025"/>
              <a:gd name="connsiteY16" fmla="*/ 158020 h 171450"/>
              <a:gd name="connsiteX17" fmla="*/ 183768 w 200025"/>
              <a:gd name="connsiteY17" fmla="*/ 165830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0025" h="171450">
                <a:moveTo>
                  <a:pt x="150525" y="16383"/>
                </a:moveTo>
                <a:cubicBezTo>
                  <a:pt x="147573" y="6953"/>
                  <a:pt x="137380" y="7144"/>
                  <a:pt x="137380" y="7144"/>
                </a:cubicBezTo>
                <a:lnTo>
                  <a:pt x="53847" y="7144"/>
                </a:lnTo>
                <a:cubicBezTo>
                  <a:pt x="53847" y="7144"/>
                  <a:pt x="40512" y="7144"/>
                  <a:pt x="36797" y="22765"/>
                </a:cubicBezTo>
                <a:cubicBezTo>
                  <a:pt x="33843" y="34957"/>
                  <a:pt x="15366" y="118967"/>
                  <a:pt x="7460" y="154591"/>
                </a:cubicBezTo>
                <a:cubicBezTo>
                  <a:pt x="5554" y="162973"/>
                  <a:pt x="12508" y="170497"/>
                  <a:pt x="21557" y="170497"/>
                </a:cubicBezTo>
                <a:lnTo>
                  <a:pt x="183673" y="170497"/>
                </a:lnTo>
                <a:cubicBezTo>
                  <a:pt x="191292" y="170497"/>
                  <a:pt x="196722" y="163544"/>
                  <a:pt x="194530" y="156687"/>
                </a:cubicBezTo>
                <a:lnTo>
                  <a:pt x="150525" y="16383"/>
                </a:lnTo>
                <a:close/>
                <a:moveTo>
                  <a:pt x="183768" y="165830"/>
                </a:moveTo>
                <a:cubicBezTo>
                  <a:pt x="176148" y="165830"/>
                  <a:pt x="33368" y="165830"/>
                  <a:pt x="21652" y="165830"/>
                </a:cubicBezTo>
                <a:cubicBezTo>
                  <a:pt x="9937" y="165830"/>
                  <a:pt x="12032" y="155544"/>
                  <a:pt x="12032" y="155544"/>
                </a:cubicBezTo>
                <a:cubicBezTo>
                  <a:pt x="22509" y="108109"/>
                  <a:pt x="38606" y="35148"/>
                  <a:pt x="41369" y="23813"/>
                </a:cubicBezTo>
                <a:cubicBezTo>
                  <a:pt x="44131" y="12383"/>
                  <a:pt x="52989" y="11811"/>
                  <a:pt x="53942" y="11716"/>
                </a:cubicBezTo>
                <a:lnTo>
                  <a:pt x="137380" y="11716"/>
                </a:lnTo>
                <a:cubicBezTo>
                  <a:pt x="138048" y="11716"/>
                  <a:pt x="144239" y="11907"/>
                  <a:pt x="146048" y="17812"/>
                </a:cubicBezTo>
                <a:lnTo>
                  <a:pt x="190244" y="158020"/>
                </a:lnTo>
                <a:cubicBezTo>
                  <a:pt x="190244" y="158020"/>
                  <a:pt x="191292" y="165830"/>
                  <a:pt x="183768" y="165830"/>
                </a:cubicBezTo>
                <a:close/>
              </a:path>
            </a:pathLst>
          </a:custGeom>
          <a:solidFill>
            <a:srgbClr val="D6E0E4"/>
          </a:solidFill>
          <a:ln w="9525"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48F213E2-D483-4FC4-A20B-C57AEEF11990}"/>
              </a:ext>
            </a:extLst>
          </p:cNvPr>
          <p:cNvSpPr/>
          <p:nvPr/>
        </p:nvSpPr>
        <p:spPr>
          <a:xfrm>
            <a:off x="19087438" y="8877565"/>
            <a:ext cx="295309" cy="95261"/>
          </a:xfrm>
          <a:custGeom>
            <a:avLst/>
            <a:gdLst>
              <a:gd name="connsiteX0" fmla="*/ 248221 w 295275"/>
              <a:gd name="connsiteY0" fmla="*/ 50292 h 95250"/>
              <a:gd name="connsiteX1" fmla="*/ 291369 w 295275"/>
              <a:gd name="connsiteY1" fmla="*/ 7144 h 95250"/>
              <a:gd name="connsiteX2" fmla="*/ 50291 w 295275"/>
              <a:gd name="connsiteY2" fmla="*/ 7144 h 95250"/>
              <a:gd name="connsiteX3" fmla="*/ 7144 w 295275"/>
              <a:gd name="connsiteY3" fmla="*/ 50292 h 95250"/>
              <a:gd name="connsiteX4" fmla="*/ 50291 w 295275"/>
              <a:gd name="connsiteY4" fmla="*/ 93440 h 95250"/>
              <a:gd name="connsiteX5" fmla="*/ 291369 w 295275"/>
              <a:gd name="connsiteY5" fmla="*/ 93440 h 95250"/>
              <a:gd name="connsiteX6" fmla="*/ 248221 w 295275"/>
              <a:gd name="connsiteY6" fmla="*/ 50292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95250">
                <a:moveTo>
                  <a:pt x="248221" y="50292"/>
                </a:moveTo>
                <a:cubicBezTo>
                  <a:pt x="248221" y="26480"/>
                  <a:pt x="267557" y="7144"/>
                  <a:pt x="291369" y="7144"/>
                </a:cubicBezTo>
                <a:lnTo>
                  <a:pt x="50291" y="7144"/>
                </a:lnTo>
                <a:cubicBezTo>
                  <a:pt x="26479" y="7144"/>
                  <a:pt x="7144" y="26480"/>
                  <a:pt x="7144" y="50292"/>
                </a:cubicBezTo>
                <a:cubicBezTo>
                  <a:pt x="7144" y="74105"/>
                  <a:pt x="26479" y="93440"/>
                  <a:pt x="50291" y="93440"/>
                </a:cubicBezTo>
                <a:lnTo>
                  <a:pt x="291369" y="93440"/>
                </a:lnTo>
                <a:cubicBezTo>
                  <a:pt x="267557" y="93440"/>
                  <a:pt x="248221" y="74105"/>
                  <a:pt x="248221" y="50292"/>
                </a:cubicBezTo>
                <a:close/>
              </a:path>
            </a:pathLst>
          </a:custGeom>
          <a:solidFill>
            <a:srgbClr val="D6E0E4"/>
          </a:solidFill>
          <a:ln w="9525"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7E65E2BE-AA21-499A-BD29-C365DEC9B42D}"/>
              </a:ext>
            </a:extLst>
          </p:cNvPr>
          <p:cNvSpPr/>
          <p:nvPr/>
        </p:nvSpPr>
        <p:spPr>
          <a:xfrm>
            <a:off x="19070094" y="8375064"/>
            <a:ext cx="285783" cy="552514"/>
          </a:xfrm>
          <a:custGeom>
            <a:avLst/>
            <a:gdLst>
              <a:gd name="connsiteX0" fmla="*/ 40487 w 285750"/>
              <a:gd name="connsiteY0" fmla="*/ 7144 h 552450"/>
              <a:gd name="connsiteX1" fmla="*/ 247656 w 285750"/>
              <a:gd name="connsiteY1" fmla="*/ 7144 h 552450"/>
              <a:gd name="connsiteX2" fmla="*/ 236797 w 285750"/>
              <a:gd name="connsiteY2" fmla="*/ 139351 h 552450"/>
              <a:gd name="connsiteX3" fmla="*/ 273849 w 285750"/>
              <a:gd name="connsiteY3" fmla="*/ 315659 h 552450"/>
              <a:gd name="connsiteX4" fmla="*/ 262229 w 285750"/>
              <a:gd name="connsiteY4" fmla="*/ 553688 h 552450"/>
              <a:gd name="connsiteX5" fmla="*/ 24580 w 285750"/>
              <a:gd name="connsiteY5" fmla="*/ 553688 h 552450"/>
              <a:gd name="connsiteX6" fmla="*/ 34772 w 285750"/>
              <a:gd name="connsiteY6" fmla="*/ 432149 h 552450"/>
              <a:gd name="connsiteX7" fmla="*/ 7911 w 285750"/>
              <a:gd name="connsiteY7" fmla="*/ 196691 h 552450"/>
              <a:gd name="connsiteX8" fmla="*/ 40487 w 285750"/>
              <a:gd name="connsiteY8" fmla="*/ 7144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5750" h="552450">
                <a:moveTo>
                  <a:pt x="40487" y="7144"/>
                </a:moveTo>
                <a:lnTo>
                  <a:pt x="247656" y="7144"/>
                </a:lnTo>
                <a:cubicBezTo>
                  <a:pt x="247656" y="7144"/>
                  <a:pt x="236797" y="84201"/>
                  <a:pt x="236797" y="139351"/>
                </a:cubicBezTo>
                <a:cubicBezTo>
                  <a:pt x="236797" y="194501"/>
                  <a:pt x="260705" y="272891"/>
                  <a:pt x="273849" y="315659"/>
                </a:cubicBezTo>
                <a:cubicBezTo>
                  <a:pt x="286899" y="358521"/>
                  <a:pt x="299282" y="460057"/>
                  <a:pt x="262229" y="553688"/>
                </a:cubicBezTo>
                <a:lnTo>
                  <a:pt x="24580" y="553688"/>
                </a:lnTo>
                <a:cubicBezTo>
                  <a:pt x="24580" y="553688"/>
                  <a:pt x="14102" y="518160"/>
                  <a:pt x="34772" y="432149"/>
                </a:cubicBezTo>
                <a:cubicBezTo>
                  <a:pt x="55442" y="346139"/>
                  <a:pt x="9340" y="240221"/>
                  <a:pt x="7911" y="196691"/>
                </a:cubicBezTo>
                <a:cubicBezTo>
                  <a:pt x="6292" y="153258"/>
                  <a:pt x="3816" y="61436"/>
                  <a:pt x="40487" y="7144"/>
                </a:cubicBezTo>
                <a:close/>
              </a:path>
            </a:pathLst>
          </a:custGeom>
          <a:solidFill>
            <a:srgbClr val="D6E0E4"/>
          </a:solidFill>
          <a:ln w="9525"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238B3258-6A40-404F-A2CB-00060EA2788B}"/>
              </a:ext>
            </a:extLst>
          </p:cNvPr>
          <p:cNvSpPr/>
          <p:nvPr/>
        </p:nvSpPr>
        <p:spPr>
          <a:xfrm>
            <a:off x="19299774" y="8375064"/>
            <a:ext cx="295309" cy="600144"/>
          </a:xfrm>
          <a:custGeom>
            <a:avLst/>
            <a:gdLst>
              <a:gd name="connsiteX0" fmla="*/ 250603 w 295275"/>
              <a:gd name="connsiteY0" fmla="*/ 509492 h 600075"/>
              <a:gd name="connsiteX1" fmla="*/ 66770 w 295275"/>
              <a:gd name="connsiteY1" fmla="*/ 509492 h 600075"/>
              <a:gd name="connsiteX2" fmla="*/ 64484 w 295275"/>
              <a:gd name="connsiteY2" fmla="*/ 315754 h 600075"/>
              <a:gd name="connsiteX3" fmla="*/ 27432 w 295275"/>
              <a:gd name="connsiteY3" fmla="*/ 139446 h 600075"/>
              <a:gd name="connsiteX4" fmla="*/ 36291 w 295275"/>
              <a:gd name="connsiteY4" fmla="*/ 22956 h 600075"/>
              <a:gd name="connsiteX5" fmla="*/ 18002 w 295275"/>
              <a:gd name="connsiteY5" fmla="*/ 7144 h 600075"/>
              <a:gd name="connsiteX6" fmla="*/ 7144 w 295275"/>
              <a:gd name="connsiteY6" fmla="*/ 139351 h 600075"/>
              <a:gd name="connsiteX7" fmla="*/ 44196 w 295275"/>
              <a:gd name="connsiteY7" fmla="*/ 315659 h 600075"/>
              <a:gd name="connsiteX8" fmla="*/ 32576 w 295275"/>
              <a:gd name="connsiteY8" fmla="*/ 553688 h 600075"/>
              <a:gd name="connsiteX9" fmla="*/ 79153 w 295275"/>
              <a:gd name="connsiteY9" fmla="*/ 595789 h 600075"/>
              <a:gd name="connsiteX10" fmla="*/ 250603 w 295275"/>
              <a:gd name="connsiteY10" fmla="*/ 595789 h 600075"/>
              <a:gd name="connsiteX11" fmla="*/ 293752 w 295275"/>
              <a:gd name="connsiteY11" fmla="*/ 552641 h 600075"/>
              <a:gd name="connsiteX12" fmla="*/ 250603 w 295275"/>
              <a:gd name="connsiteY12" fmla="*/ 509492 h 600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5275" h="600075">
                <a:moveTo>
                  <a:pt x="250603" y="509492"/>
                </a:moveTo>
                <a:lnTo>
                  <a:pt x="66770" y="509492"/>
                </a:lnTo>
                <a:cubicBezTo>
                  <a:pt x="85916" y="429959"/>
                  <a:pt x="75438" y="351854"/>
                  <a:pt x="64484" y="315754"/>
                </a:cubicBezTo>
                <a:cubicBezTo>
                  <a:pt x="51435" y="272987"/>
                  <a:pt x="27432" y="194596"/>
                  <a:pt x="27432" y="139446"/>
                </a:cubicBezTo>
                <a:cubicBezTo>
                  <a:pt x="27432" y="99632"/>
                  <a:pt x="33147" y="48387"/>
                  <a:pt x="36291" y="22956"/>
                </a:cubicBezTo>
                <a:cubicBezTo>
                  <a:pt x="37529" y="13145"/>
                  <a:pt x="18002" y="7144"/>
                  <a:pt x="18002" y="7144"/>
                </a:cubicBezTo>
                <a:cubicBezTo>
                  <a:pt x="18002" y="7144"/>
                  <a:pt x="7144" y="84201"/>
                  <a:pt x="7144" y="139351"/>
                </a:cubicBezTo>
                <a:cubicBezTo>
                  <a:pt x="7144" y="194501"/>
                  <a:pt x="31052" y="272891"/>
                  <a:pt x="44196" y="315659"/>
                </a:cubicBezTo>
                <a:cubicBezTo>
                  <a:pt x="57245" y="358521"/>
                  <a:pt x="69628" y="460057"/>
                  <a:pt x="32576" y="553688"/>
                </a:cubicBezTo>
                <a:cubicBezTo>
                  <a:pt x="32576" y="577501"/>
                  <a:pt x="55341" y="595789"/>
                  <a:pt x="79153" y="595789"/>
                </a:cubicBezTo>
                <a:lnTo>
                  <a:pt x="250603" y="595789"/>
                </a:lnTo>
                <a:cubicBezTo>
                  <a:pt x="274416" y="595789"/>
                  <a:pt x="293752" y="576453"/>
                  <a:pt x="293752" y="552641"/>
                </a:cubicBezTo>
                <a:cubicBezTo>
                  <a:pt x="293752" y="528828"/>
                  <a:pt x="274416" y="509492"/>
                  <a:pt x="250603" y="509492"/>
                </a:cubicBezTo>
                <a:close/>
              </a:path>
            </a:pathLst>
          </a:custGeom>
          <a:solidFill>
            <a:srgbClr val="EEEEEE"/>
          </a:solidFill>
          <a:ln w="9525"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C59FEE63-AF50-47F4-8AAD-3476CD84A1AF}"/>
              </a:ext>
            </a:extLst>
          </p:cNvPr>
          <p:cNvSpPr/>
          <p:nvPr/>
        </p:nvSpPr>
        <p:spPr>
          <a:xfrm>
            <a:off x="19299774" y="8955489"/>
            <a:ext cx="57157" cy="66683"/>
          </a:xfrm>
          <a:custGeom>
            <a:avLst/>
            <a:gdLst>
              <a:gd name="connsiteX0" fmla="*/ 29909 w 57150"/>
              <a:gd name="connsiteY0" fmla="*/ 60865 h 66675"/>
              <a:gd name="connsiteX1" fmla="*/ 7144 w 57150"/>
              <a:gd name="connsiteY1" fmla="*/ 38100 h 66675"/>
              <a:gd name="connsiteX2" fmla="*/ 7144 w 57150"/>
              <a:gd name="connsiteY2" fmla="*/ 15430 h 66675"/>
              <a:gd name="connsiteX3" fmla="*/ 14860 w 57150"/>
              <a:gd name="connsiteY3" fmla="*/ 7144 h 66675"/>
              <a:gd name="connsiteX4" fmla="*/ 45434 w 57150"/>
              <a:gd name="connsiteY4" fmla="*/ 7144 h 66675"/>
              <a:gd name="connsiteX5" fmla="*/ 52674 w 57150"/>
              <a:gd name="connsiteY5" fmla="*/ 15430 h 66675"/>
              <a:gd name="connsiteX6" fmla="*/ 52674 w 57150"/>
              <a:gd name="connsiteY6" fmla="*/ 38100 h 66675"/>
              <a:gd name="connsiteX7" fmla="*/ 29909 w 57150"/>
              <a:gd name="connsiteY7" fmla="*/ 60865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66675">
                <a:moveTo>
                  <a:pt x="29909" y="60865"/>
                </a:moveTo>
                <a:cubicBezTo>
                  <a:pt x="17336" y="60865"/>
                  <a:pt x="7144" y="50673"/>
                  <a:pt x="7144" y="38100"/>
                </a:cubicBezTo>
                <a:lnTo>
                  <a:pt x="7144" y="15430"/>
                </a:lnTo>
                <a:cubicBezTo>
                  <a:pt x="7144" y="7144"/>
                  <a:pt x="7144" y="7144"/>
                  <a:pt x="14860" y="7144"/>
                </a:cubicBezTo>
                <a:lnTo>
                  <a:pt x="45434" y="7144"/>
                </a:lnTo>
                <a:cubicBezTo>
                  <a:pt x="52674" y="7144"/>
                  <a:pt x="52674" y="7144"/>
                  <a:pt x="52674" y="15430"/>
                </a:cubicBezTo>
                <a:lnTo>
                  <a:pt x="52674" y="38100"/>
                </a:lnTo>
                <a:cubicBezTo>
                  <a:pt x="52674" y="50673"/>
                  <a:pt x="42482" y="60865"/>
                  <a:pt x="29909" y="60865"/>
                </a:cubicBezTo>
                <a:close/>
              </a:path>
            </a:pathLst>
          </a:custGeom>
          <a:solidFill>
            <a:srgbClr val="416773"/>
          </a:solidFill>
          <a:ln w="9525"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4848A120-3238-4FB1-B66A-BB45CDDB91A7}"/>
              </a:ext>
            </a:extLst>
          </p:cNvPr>
          <p:cNvSpPr/>
          <p:nvPr/>
        </p:nvSpPr>
        <p:spPr>
          <a:xfrm>
            <a:off x="19311491" y="9004358"/>
            <a:ext cx="28578" cy="95261"/>
          </a:xfrm>
          <a:custGeom>
            <a:avLst/>
            <a:gdLst>
              <a:gd name="connsiteX0" fmla="*/ 29147 w 28575"/>
              <a:gd name="connsiteY0" fmla="*/ 93631 h 95250"/>
              <a:gd name="connsiteX1" fmla="*/ 7144 w 28575"/>
              <a:gd name="connsiteY1" fmla="*/ 93631 h 95250"/>
              <a:gd name="connsiteX2" fmla="*/ 7144 w 28575"/>
              <a:gd name="connsiteY2" fmla="*/ 11430 h 95250"/>
              <a:gd name="connsiteX3" fmla="*/ 10574 w 28575"/>
              <a:gd name="connsiteY3" fmla="*/ 7144 h 95250"/>
              <a:gd name="connsiteX4" fmla="*/ 25718 w 28575"/>
              <a:gd name="connsiteY4" fmla="*/ 7144 h 95250"/>
              <a:gd name="connsiteX5" fmla="*/ 29147 w 28575"/>
              <a:gd name="connsiteY5" fmla="*/ 11430 h 95250"/>
              <a:gd name="connsiteX6" fmla="*/ 29147 w 28575"/>
              <a:gd name="connsiteY6" fmla="*/ 9363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75" h="95250">
                <a:moveTo>
                  <a:pt x="29147" y="93631"/>
                </a:moveTo>
                <a:lnTo>
                  <a:pt x="7144" y="93631"/>
                </a:lnTo>
                <a:lnTo>
                  <a:pt x="7144" y="11430"/>
                </a:lnTo>
                <a:cubicBezTo>
                  <a:pt x="7144" y="7144"/>
                  <a:pt x="7144" y="7144"/>
                  <a:pt x="10574" y="7144"/>
                </a:cubicBezTo>
                <a:lnTo>
                  <a:pt x="25718" y="7144"/>
                </a:lnTo>
                <a:cubicBezTo>
                  <a:pt x="29147" y="7144"/>
                  <a:pt x="29147" y="7144"/>
                  <a:pt x="29147" y="11430"/>
                </a:cubicBezTo>
                <a:lnTo>
                  <a:pt x="29147" y="93631"/>
                </a:lnTo>
                <a:close/>
              </a:path>
            </a:pathLst>
          </a:custGeom>
          <a:solidFill>
            <a:srgbClr val="D6E0E4"/>
          </a:solidFill>
          <a:ln w="9525"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926DA592-5632-42DA-9704-4609FECE6CF4}"/>
              </a:ext>
            </a:extLst>
          </p:cNvPr>
          <p:cNvSpPr/>
          <p:nvPr/>
        </p:nvSpPr>
        <p:spPr>
          <a:xfrm>
            <a:off x="19299774" y="9090950"/>
            <a:ext cx="57157" cy="123839"/>
          </a:xfrm>
          <a:custGeom>
            <a:avLst/>
            <a:gdLst>
              <a:gd name="connsiteX0" fmla="*/ 52674 w 57150"/>
              <a:gd name="connsiteY0" fmla="*/ 119254 h 123825"/>
              <a:gd name="connsiteX1" fmla="*/ 7144 w 57150"/>
              <a:gd name="connsiteY1" fmla="*/ 119254 h 123825"/>
              <a:gd name="connsiteX2" fmla="*/ 7144 w 57150"/>
              <a:gd name="connsiteY2" fmla="*/ 13050 h 123825"/>
              <a:gd name="connsiteX3" fmla="*/ 13049 w 57150"/>
              <a:gd name="connsiteY3" fmla="*/ 7144 h 123825"/>
              <a:gd name="connsiteX4" fmla="*/ 47149 w 57150"/>
              <a:gd name="connsiteY4" fmla="*/ 7144 h 123825"/>
              <a:gd name="connsiteX5" fmla="*/ 52769 w 57150"/>
              <a:gd name="connsiteY5" fmla="*/ 13050 h 123825"/>
              <a:gd name="connsiteX6" fmla="*/ 52769 w 57150"/>
              <a:gd name="connsiteY6" fmla="*/ 11925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150" h="123825">
                <a:moveTo>
                  <a:pt x="52674" y="119254"/>
                </a:moveTo>
                <a:lnTo>
                  <a:pt x="7144" y="119254"/>
                </a:lnTo>
                <a:lnTo>
                  <a:pt x="7144" y="13050"/>
                </a:lnTo>
                <a:cubicBezTo>
                  <a:pt x="7144" y="6954"/>
                  <a:pt x="7144" y="7144"/>
                  <a:pt x="13049" y="7144"/>
                </a:cubicBezTo>
                <a:lnTo>
                  <a:pt x="47149" y="7144"/>
                </a:lnTo>
                <a:cubicBezTo>
                  <a:pt x="52769" y="7144"/>
                  <a:pt x="52769" y="7049"/>
                  <a:pt x="52769" y="13050"/>
                </a:cubicBezTo>
                <a:lnTo>
                  <a:pt x="52769" y="119254"/>
                </a:lnTo>
                <a:close/>
              </a:path>
            </a:pathLst>
          </a:custGeom>
          <a:solidFill>
            <a:srgbClr val="416773"/>
          </a:solidFill>
          <a:ln w="9525"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A0904821-704C-4781-B0E5-F4CCB7E5C465}"/>
              </a:ext>
            </a:extLst>
          </p:cNvPr>
          <p:cNvSpPr/>
          <p:nvPr/>
        </p:nvSpPr>
        <p:spPr>
          <a:xfrm>
            <a:off x="19322541" y="9180877"/>
            <a:ext cx="238153" cy="28578"/>
          </a:xfrm>
          <a:custGeom>
            <a:avLst/>
            <a:gdLst>
              <a:gd name="connsiteX0" fmla="*/ 216312 w 238125"/>
              <a:gd name="connsiteY0" fmla="*/ 7144 h 28575"/>
              <a:gd name="connsiteX1" fmla="*/ 7144 w 238125"/>
              <a:gd name="connsiteY1" fmla="*/ 7144 h 28575"/>
              <a:gd name="connsiteX2" fmla="*/ 7144 w 238125"/>
              <a:gd name="connsiteY2" fmla="*/ 29242 h 28575"/>
              <a:gd name="connsiteX3" fmla="*/ 194215 w 238125"/>
              <a:gd name="connsiteY3" fmla="*/ 29242 h 28575"/>
              <a:gd name="connsiteX4" fmla="*/ 238506 w 238125"/>
              <a:gd name="connsiteY4" fmla="*/ 29242 h 28575"/>
              <a:gd name="connsiteX5" fmla="*/ 216312 w 238125"/>
              <a:gd name="connsiteY5"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8125" h="28575">
                <a:moveTo>
                  <a:pt x="216312" y="7144"/>
                </a:moveTo>
                <a:lnTo>
                  <a:pt x="7144" y="7144"/>
                </a:lnTo>
                <a:lnTo>
                  <a:pt x="7144" y="29242"/>
                </a:lnTo>
                <a:lnTo>
                  <a:pt x="194215" y="29242"/>
                </a:lnTo>
                <a:lnTo>
                  <a:pt x="238506" y="29242"/>
                </a:lnTo>
                <a:cubicBezTo>
                  <a:pt x="238506" y="17050"/>
                  <a:pt x="228505" y="7144"/>
                  <a:pt x="216312" y="7144"/>
                </a:cubicBezTo>
                <a:close/>
              </a:path>
            </a:pathLst>
          </a:custGeom>
          <a:solidFill>
            <a:srgbClr val="416773"/>
          </a:solidFill>
          <a:ln w="9525"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C8E08E55-B768-4196-8F2D-11B3C48C8305}"/>
              </a:ext>
            </a:extLst>
          </p:cNvPr>
          <p:cNvSpPr/>
          <p:nvPr/>
        </p:nvSpPr>
        <p:spPr>
          <a:xfrm>
            <a:off x="19091057" y="9180877"/>
            <a:ext cx="238153" cy="28578"/>
          </a:xfrm>
          <a:custGeom>
            <a:avLst/>
            <a:gdLst>
              <a:gd name="connsiteX0" fmla="*/ 29337 w 238125"/>
              <a:gd name="connsiteY0" fmla="*/ 7144 h 28575"/>
              <a:gd name="connsiteX1" fmla="*/ 238505 w 238125"/>
              <a:gd name="connsiteY1" fmla="*/ 7144 h 28575"/>
              <a:gd name="connsiteX2" fmla="*/ 238505 w 238125"/>
              <a:gd name="connsiteY2" fmla="*/ 29242 h 28575"/>
              <a:gd name="connsiteX3" fmla="*/ 51434 w 238125"/>
              <a:gd name="connsiteY3" fmla="*/ 29242 h 28575"/>
              <a:gd name="connsiteX4" fmla="*/ 7144 w 238125"/>
              <a:gd name="connsiteY4" fmla="*/ 29242 h 28575"/>
              <a:gd name="connsiteX5" fmla="*/ 29337 w 238125"/>
              <a:gd name="connsiteY5"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8125" h="28575">
                <a:moveTo>
                  <a:pt x="29337" y="7144"/>
                </a:moveTo>
                <a:lnTo>
                  <a:pt x="238505" y="7144"/>
                </a:lnTo>
                <a:lnTo>
                  <a:pt x="238505" y="29242"/>
                </a:lnTo>
                <a:lnTo>
                  <a:pt x="51434" y="29242"/>
                </a:lnTo>
                <a:lnTo>
                  <a:pt x="7144" y="29242"/>
                </a:lnTo>
                <a:cubicBezTo>
                  <a:pt x="7238" y="17050"/>
                  <a:pt x="17144" y="7144"/>
                  <a:pt x="29337" y="7144"/>
                </a:cubicBezTo>
                <a:close/>
              </a:path>
            </a:pathLst>
          </a:custGeom>
          <a:solidFill>
            <a:srgbClr val="416773"/>
          </a:solidFill>
          <a:ln w="9525"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D5DD19F4-3D67-46DB-AF3C-8758AD5E24CD}"/>
              </a:ext>
            </a:extLst>
          </p:cNvPr>
          <p:cNvSpPr/>
          <p:nvPr/>
        </p:nvSpPr>
        <p:spPr>
          <a:xfrm>
            <a:off x="19303489" y="9235937"/>
            <a:ext cx="47631" cy="38104"/>
          </a:xfrm>
          <a:custGeom>
            <a:avLst/>
            <a:gdLst>
              <a:gd name="connsiteX0" fmla="*/ 39148 w 47625"/>
              <a:gd name="connsiteY0" fmla="*/ 32290 h 38100"/>
              <a:gd name="connsiteX1" fmla="*/ 12954 w 47625"/>
              <a:gd name="connsiteY1" fmla="*/ 32290 h 38100"/>
              <a:gd name="connsiteX2" fmla="*/ 7144 w 47625"/>
              <a:gd name="connsiteY2" fmla="*/ 25241 h 38100"/>
              <a:gd name="connsiteX3" fmla="*/ 7144 w 47625"/>
              <a:gd name="connsiteY3" fmla="*/ 7144 h 38100"/>
              <a:gd name="connsiteX4" fmla="*/ 44958 w 47625"/>
              <a:gd name="connsiteY4" fmla="*/ 7144 h 38100"/>
              <a:gd name="connsiteX5" fmla="*/ 44958 w 47625"/>
              <a:gd name="connsiteY5" fmla="*/ 25241 h 38100"/>
              <a:gd name="connsiteX6" fmla="*/ 39148 w 47625"/>
              <a:gd name="connsiteY6" fmla="*/ 32290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625" h="38100">
                <a:moveTo>
                  <a:pt x="39148" y="32290"/>
                </a:moveTo>
                <a:lnTo>
                  <a:pt x="12954" y="32290"/>
                </a:lnTo>
                <a:cubicBezTo>
                  <a:pt x="7144" y="32290"/>
                  <a:pt x="7144" y="32290"/>
                  <a:pt x="7144" y="25241"/>
                </a:cubicBezTo>
                <a:lnTo>
                  <a:pt x="7144" y="7144"/>
                </a:lnTo>
                <a:lnTo>
                  <a:pt x="44958" y="7144"/>
                </a:lnTo>
                <a:lnTo>
                  <a:pt x="44958" y="25241"/>
                </a:lnTo>
                <a:cubicBezTo>
                  <a:pt x="44958" y="32290"/>
                  <a:pt x="44958" y="32290"/>
                  <a:pt x="39148" y="32290"/>
                </a:cubicBezTo>
                <a:close/>
              </a:path>
            </a:pathLst>
          </a:custGeom>
          <a:solidFill>
            <a:srgbClr val="1E3036"/>
          </a:solidFill>
          <a:ln w="9525"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12A53CFB-DE25-48E3-945C-45262EA418CB}"/>
              </a:ext>
            </a:extLst>
          </p:cNvPr>
          <p:cNvSpPr/>
          <p:nvPr/>
        </p:nvSpPr>
        <p:spPr>
          <a:xfrm>
            <a:off x="19311205" y="9203073"/>
            <a:ext cx="28578" cy="19052"/>
          </a:xfrm>
          <a:custGeom>
            <a:avLst/>
            <a:gdLst>
              <a:gd name="connsiteX0" fmla="*/ 7144 w 28575"/>
              <a:gd name="connsiteY0" fmla="*/ 7144 h 19050"/>
              <a:gd name="connsiteX1" fmla="*/ 29528 w 28575"/>
              <a:gd name="connsiteY1" fmla="*/ 7144 h 19050"/>
              <a:gd name="connsiteX2" fmla="*/ 29528 w 28575"/>
              <a:gd name="connsiteY2" fmla="*/ 18955 h 19050"/>
              <a:gd name="connsiteX3" fmla="*/ 7144 w 28575"/>
              <a:gd name="connsiteY3" fmla="*/ 18955 h 19050"/>
            </a:gdLst>
            <a:ahLst/>
            <a:cxnLst>
              <a:cxn ang="0">
                <a:pos x="connsiteX0" y="connsiteY0"/>
              </a:cxn>
              <a:cxn ang="0">
                <a:pos x="connsiteX1" y="connsiteY1"/>
              </a:cxn>
              <a:cxn ang="0">
                <a:pos x="connsiteX2" y="connsiteY2"/>
              </a:cxn>
              <a:cxn ang="0">
                <a:pos x="connsiteX3" y="connsiteY3"/>
              </a:cxn>
            </a:cxnLst>
            <a:rect l="l" t="t" r="r" b="b"/>
            <a:pathLst>
              <a:path w="28575" h="19050">
                <a:moveTo>
                  <a:pt x="7144" y="7144"/>
                </a:moveTo>
                <a:lnTo>
                  <a:pt x="29528" y="7144"/>
                </a:lnTo>
                <a:lnTo>
                  <a:pt x="29528" y="18955"/>
                </a:lnTo>
                <a:lnTo>
                  <a:pt x="7144" y="18955"/>
                </a:lnTo>
                <a:close/>
              </a:path>
            </a:pathLst>
          </a:custGeom>
          <a:solidFill>
            <a:srgbClr val="1E3036"/>
          </a:solidFill>
          <a:ln w="9525" cap="flat">
            <a:noFill/>
            <a:prstDash val="solid"/>
            <a:miter/>
          </a:ln>
        </p:spPr>
        <p:txBody>
          <a:bodyPr rtlCol="0" anchor="ctr"/>
          <a:lstStyle/>
          <a:p>
            <a:endParaRPr lang="en-US"/>
          </a:p>
        </p:txBody>
      </p:sp>
      <p:sp>
        <p:nvSpPr>
          <p:cNvPr id="1249" name="Freeform: Shape 1248">
            <a:extLst>
              <a:ext uri="{FF2B5EF4-FFF2-40B4-BE49-F238E27FC236}">
                <a16:creationId xmlns:a16="http://schemas.microsoft.com/office/drawing/2014/main" id="{4A0FFFE8-5F4B-43B1-A899-67221593BD12}"/>
              </a:ext>
            </a:extLst>
          </p:cNvPr>
          <p:cNvSpPr/>
          <p:nvPr/>
        </p:nvSpPr>
        <p:spPr>
          <a:xfrm>
            <a:off x="19299965" y="9214885"/>
            <a:ext cx="57157" cy="28578"/>
          </a:xfrm>
          <a:custGeom>
            <a:avLst/>
            <a:gdLst>
              <a:gd name="connsiteX0" fmla="*/ 52483 w 57150"/>
              <a:gd name="connsiteY0" fmla="*/ 29242 h 28575"/>
              <a:gd name="connsiteX1" fmla="*/ 7144 w 57150"/>
              <a:gd name="connsiteY1" fmla="*/ 29242 h 28575"/>
              <a:gd name="connsiteX2" fmla="*/ 7144 w 57150"/>
              <a:gd name="connsiteY2" fmla="*/ 12478 h 28575"/>
              <a:gd name="connsiteX3" fmla="*/ 12383 w 57150"/>
              <a:gd name="connsiteY3" fmla="*/ 7144 h 28575"/>
              <a:gd name="connsiteX4" fmla="*/ 48482 w 57150"/>
              <a:gd name="connsiteY4" fmla="*/ 7144 h 28575"/>
              <a:gd name="connsiteX5" fmla="*/ 52483 w 57150"/>
              <a:gd name="connsiteY5" fmla="*/ 12478 h 28575"/>
              <a:gd name="connsiteX6" fmla="*/ 52483 w 57150"/>
              <a:gd name="connsiteY6" fmla="*/ 29242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150" h="28575">
                <a:moveTo>
                  <a:pt x="52483" y="29242"/>
                </a:moveTo>
                <a:lnTo>
                  <a:pt x="7144" y="29242"/>
                </a:lnTo>
                <a:lnTo>
                  <a:pt x="7144" y="12478"/>
                </a:lnTo>
                <a:cubicBezTo>
                  <a:pt x="7144" y="7144"/>
                  <a:pt x="7144" y="7144"/>
                  <a:pt x="12383" y="7144"/>
                </a:cubicBezTo>
                <a:lnTo>
                  <a:pt x="48482" y="7144"/>
                </a:lnTo>
                <a:cubicBezTo>
                  <a:pt x="52483" y="7144"/>
                  <a:pt x="52483" y="7144"/>
                  <a:pt x="52483" y="12478"/>
                </a:cubicBezTo>
                <a:lnTo>
                  <a:pt x="52483" y="29242"/>
                </a:lnTo>
                <a:close/>
              </a:path>
            </a:pathLst>
          </a:custGeom>
          <a:solidFill>
            <a:srgbClr val="416773"/>
          </a:solidFill>
          <a:ln w="9525" cap="flat">
            <a:noFill/>
            <a:prstDash val="solid"/>
            <a:miter/>
          </a:ln>
        </p:spPr>
        <p:txBody>
          <a:bodyPr rtlCol="0" anchor="ctr"/>
          <a:lstStyle/>
          <a:p>
            <a:endParaRPr lang="en-US"/>
          </a:p>
        </p:txBody>
      </p:sp>
      <p:sp>
        <p:nvSpPr>
          <p:cNvPr id="1250" name="Freeform: Shape 1249">
            <a:extLst>
              <a:ext uri="{FF2B5EF4-FFF2-40B4-BE49-F238E27FC236}">
                <a16:creationId xmlns:a16="http://schemas.microsoft.com/office/drawing/2014/main" id="{E24A8110-134C-4662-944B-550C498E8653}"/>
              </a:ext>
            </a:extLst>
          </p:cNvPr>
          <p:cNvSpPr/>
          <p:nvPr/>
        </p:nvSpPr>
        <p:spPr>
          <a:xfrm>
            <a:off x="19303489" y="9203073"/>
            <a:ext cx="47631" cy="19052"/>
          </a:xfrm>
          <a:custGeom>
            <a:avLst/>
            <a:gdLst>
              <a:gd name="connsiteX0" fmla="*/ 39148 w 47625"/>
              <a:gd name="connsiteY0" fmla="*/ 14192 h 19050"/>
              <a:gd name="connsiteX1" fmla="*/ 12954 w 47625"/>
              <a:gd name="connsiteY1" fmla="*/ 14192 h 19050"/>
              <a:gd name="connsiteX2" fmla="*/ 7144 w 47625"/>
              <a:gd name="connsiteY2" fmla="*/ 7144 h 19050"/>
              <a:gd name="connsiteX3" fmla="*/ 44958 w 47625"/>
              <a:gd name="connsiteY3" fmla="*/ 7144 h 19050"/>
              <a:gd name="connsiteX4" fmla="*/ 39148 w 47625"/>
              <a:gd name="connsiteY4" fmla="*/ 14192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19050">
                <a:moveTo>
                  <a:pt x="39148" y="14192"/>
                </a:moveTo>
                <a:lnTo>
                  <a:pt x="12954" y="14192"/>
                </a:lnTo>
                <a:cubicBezTo>
                  <a:pt x="7144" y="14192"/>
                  <a:pt x="7144" y="14192"/>
                  <a:pt x="7144" y="7144"/>
                </a:cubicBezTo>
                <a:lnTo>
                  <a:pt x="44958" y="7144"/>
                </a:lnTo>
                <a:cubicBezTo>
                  <a:pt x="44958" y="14192"/>
                  <a:pt x="44958" y="14192"/>
                  <a:pt x="39148" y="14192"/>
                </a:cubicBezTo>
                <a:close/>
              </a:path>
            </a:pathLst>
          </a:custGeom>
          <a:solidFill>
            <a:srgbClr val="416773"/>
          </a:solidFill>
          <a:ln w="9525"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7E190B64-D0A7-45B9-83D5-58F9CAD5E143}"/>
              </a:ext>
            </a:extLst>
          </p:cNvPr>
          <p:cNvSpPr/>
          <p:nvPr/>
        </p:nvSpPr>
        <p:spPr>
          <a:xfrm>
            <a:off x="19094676" y="9235937"/>
            <a:ext cx="47631" cy="38104"/>
          </a:xfrm>
          <a:custGeom>
            <a:avLst/>
            <a:gdLst>
              <a:gd name="connsiteX0" fmla="*/ 39149 w 47625"/>
              <a:gd name="connsiteY0" fmla="*/ 32290 h 38100"/>
              <a:gd name="connsiteX1" fmla="*/ 12955 w 47625"/>
              <a:gd name="connsiteY1" fmla="*/ 32290 h 38100"/>
              <a:gd name="connsiteX2" fmla="*/ 7144 w 47625"/>
              <a:gd name="connsiteY2" fmla="*/ 25241 h 38100"/>
              <a:gd name="connsiteX3" fmla="*/ 7144 w 47625"/>
              <a:gd name="connsiteY3" fmla="*/ 7144 h 38100"/>
              <a:gd name="connsiteX4" fmla="*/ 44959 w 47625"/>
              <a:gd name="connsiteY4" fmla="*/ 7144 h 38100"/>
              <a:gd name="connsiteX5" fmla="*/ 44959 w 47625"/>
              <a:gd name="connsiteY5" fmla="*/ 25241 h 38100"/>
              <a:gd name="connsiteX6" fmla="*/ 39149 w 47625"/>
              <a:gd name="connsiteY6" fmla="*/ 32290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625" h="38100">
                <a:moveTo>
                  <a:pt x="39149" y="32290"/>
                </a:moveTo>
                <a:lnTo>
                  <a:pt x="12955" y="32290"/>
                </a:lnTo>
                <a:cubicBezTo>
                  <a:pt x="7144" y="32290"/>
                  <a:pt x="7144" y="32290"/>
                  <a:pt x="7144" y="25241"/>
                </a:cubicBezTo>
                <a:lnTo>
                  <a:pt x="7144" y="7144"/>
                </a:lnTo>
                <a:lnTo>
                  <a:pt x="44959" y="7144"/>
                </a:lnTo>
                <a:lnTo>
                  <a:pt x="44959" y="25241"/>
                </a:lnTo>
                <a:cubicBezTo>
                  <a:pt x="44959" y="32290"/>
                  <a:pt x="44959" y="32290"/>
                  <a:pt x="39149" y="32290"/>
                </a:cubicBezTo>
                <a:close/>
              </a:path>
            </a:pathLst>
          </a:custGeom>
          <a:solidFill>
            <a:srgbClr val="1E3036"/>
          </a:solidFill>
          <a:ln w="9525"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B3CA283E-512A-45E4-9328-ECB9D9FBA08D}"/>
              </a:ext>
            </a:extLst>
          </p:cNvPr>
          <p:cNvSpPr/>
          <p:nvPr/>
        </p:nvSpPr>
        <p:spPr>
          <a:xfrm>
            <a:off x="19102393" y="9203073"/>
            <a:ext cx="28578" cy="19052"/>
          </a:xfrm>
          <a:custGeom>
            <a:avLst/>
            <a:gdLst>
              <a:gd name="connsiteX0" fmla="*/ 7144 w 28575"/>
              <a:gd name="connsiteY0" fmla="*/ 7144 h 19050"/>
              <a:gd name="connsiteX1" fmla="*/ 29527 w 28575"/>
              <a:gd name="connsiteY1" fmla="*/ 7144 h 19050"/>
              <a:gd name="connsiteX2" fmla="*/ 29527 w 28575"/>
              <a:gd name="connsiteY2" fmla="*/ 18955 h 19050"/>
              <a:gd name="connsiteX3" fmla="*/ 7144 w 28575"/>
              <a:gd name="connsiteY3" fmla="*/ 18955 h 19050"/>
            </a:gdLst>
            <a:ahLst/>
            <a:cxnLst>
              <a:cxn ang="0">
                <a:pos x="connsiteX0" y="connsiteY0"/>
              </a:cxn>
              <a:cxn ang="0">
                <a:pos x="connsiteX1" y="connsiteY1"/>
              </a:cxn>
              <a:cxn ang="0">
                <a:pos x="connsiteX2" y="connsiteY2"/>
              </a:cxn>
              <a:cxn ang="0">
                <a:pos x="connsiteX3" y="connsiteY3"/>
              </a:cxn>
            </a:cxnLst>
            <a:rect l="l" t="t" r="r" b="b"/>
            <a:pathLst>
              <a:path w="28575" h="19050">
                <a:moveTo>
                  <a:pt x="7144" y="7144"/>
                </a:moveTo>
                <a:lnTo>
                  <a:pt x="29527" y="7144"/>
                </a:lnTo>
                <a:lnTo>
                  <a:pt x="29527" y="18955"/>
                </a:lnTo>
                <a:lnTo>
                  <a:pt x="7144" y="18955"/>
                </a:lnTo>
                <a:close/>
              </a:path>
            </a:pathLst>
          </a:custGeom>
          <a:solidFill>
            <a:srgbClr val="1E3036"/>
          </a:solidFill>
          <a:ln w="9525"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259EE3C7-62FF-4FFF-AD51-FBC4ABB29207}"/>
              </a:ext>
            </a:extLst>
          </p:cNvPr>
          <p:cNvSpPr/>
          <p:nvPr/>
        </p:nvSpPr>
        <p:spPr>
          <a:xfrm>
            <a:off x="19091152" y="9214885"/>
            <a:ext cx="57157" cy="28578"/>
          </a:xfrm>
          <a:custGeom>
            <a:avLst/>
            <a:gdLst>
              <a:gd name="connsiteX0" fmla="*/ 52483 w 57150"/>
              <a:gd name="connsiteY0" fmla="*/ 29242 h 28575"/>
              <a:gd name="connsiteX1" fmla="*/ 7144 w 57150"/>
              <a:gd name="connsiteY1" fmla="*/ 29242 h 28575"/>
              <a:gd name="connsiteX2" fmla="*/ 7144 w 57150"/>
              <a:gd name="connsiteY2" fmla="*/ 12478 h 28575"/>
              <a:gd name="connsiteX3" fmla="*/ 12383 w 57150"/>
              <a:gd name="connsiteY3" fmla="*/ 7144 h 28575"/>
              <a:gd name="connsiteX4" fmla="*/ 48483 w 57150"/>
              <a:gd name="connsiteY4" fmla="*/ 7144 h 28575"/>
              <a:gd name="connsiteX5" fmla="*/ 52483 w 57150"/>
              <a:gd name="connsiteY5" fmla="*/ 12478 h 28575"/>
              <a:gd name="connsiteX6" fmla="*/ 52483 w 57150"/>
              <a:gd name="connsiteY6" fmla="*/ 29242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150" h="28575">
                <a:moveTo>
                  <a:pt x="52483" y="29242"/>
                </a:moveTo>
                <a:lnTo>
                  <a:pt x="7144" y="29242"/>
                </a:lnTo>
                <a:lnTo>
                  <a:pt x="7144" y="12478"/>
                </a:lnTo>
                <a:cubicBezTo>
                  <a:pt x="7144" y="7144"/>
                  <a:pt x="7144" y="7144"/>
                  <a:pt x="12383" y="7144"/>
                </a:cubicBezTo>
                <a:lnTo>
                  <a:pt x="48483" y="7144"/>
                </a:lnTo>
                <a:cubicBezTo>
                  <a:pt x="52483" y="7144"/>
                  <a:pt x="52483" y="7144"/>
                  <a:pt x="52483" y="12478"/>
                </a:cubicBezTo>
                <a:lnTo>
                  <a:pt x="52483" y="29242"/>
                </a:lnTo>
                <a:close/>
              </a:path>
            </a:pathLst>
          </a:custGeom>
          <a:solidFill>
            <a:srgbClr val="416773"/>
          </a:solidFill>
          <a:ln w="9525"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55A14036-A561-448D-AAE0-84938E897BF5}"/>
              </a:ext>
            </a:extLst>
          </p:cNvPr>
          <p:cNvSpPr/>
          <p:nvPr/>
        </p:nvSpPr>
        <p:spPr>
          <a:xfrm>
            <a:off x="19094676" y="9203073"/>
            <a:ext cx="47631" cy="19052"/>
          </a:xfrm>
          <a:custGeom>
            <a:avLst/>
            <a:gdLst>
              <a:gd name="connsiteX0" fmla="*/ 39149 w 47625"/>
              <a:gd name="connsiteY0" fmla="*/ 14192 h 19050"/>
              <a:gd name="connsiteX1" fmla="*/ 12955 w 47625"/>
              <a:gd name="connsiteY1" fmla="*/ 14192 h 19050"/>
              <a:gd name="connsiteX2" fmla="*/ 7144 w 47625"/>
              <a:gd name="connsiteY2" fmla="*/ 7144 h 19050"/>
              <a:gd name="connsiteX3" fmla="*/ 44959 w 47625"/>
              <a:gd name="connsiteY3" fmla="*/ 7144 h 19050"/>
              <a:gd name="connsiteX4" fmla="*/ 39149 w 47625"/>
              <a:gd name="connsiteY4" fmla="*/ 14192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19050">
                <a:moveTo>
                  <a:pt x="39149" y="14192"/>
                </a:moveTo>
                <a:lnTo>
                  <a:pt x="12955" y="14192"/>
                </a:lnTo>
                <a:cubicBezTo>
                  <a:pt x="7144" y="14192"/>
                  <a:pt x="7144" y="14192"/>
                  <a:pt x="7144" y="7144"/>
                </a:cubicBezTo>
                <a:lnTo>
                  <a:pt x="44959" y="7144"/>
                </a:lnTo>
                <a:cubicBezTo>
                  <a:pt x="44959" y="14192"/>
                  <a:pt x="44959" y="14192"/>
                  <a:pt x="39149" y="14192"/>
                </a:cubicBezTo>
                <a:close/>
              </a:path>
            </a:pathLst>
          </a:custGeom>
          <a:solidFill>
            <a:srgbClr val="416773"/>
          </a:solidFill>
          <a:ln w="9525"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60C96DF2-FE79-413A-A979-E3759260FFB1}"/>
              </a:ext>
            </a:extLst>
          </p:cNvPr>
          <p:cNvSpPr/>
          <p:nvPr/>
        </p:nvSpPr>
        <p:spPr>
          <a:xfrm>
            <a:off x="19512111" y="9235937"/>
            <a:ext cx="47631" cy="38104"/>
          </a:xfrm>
          <a:custGeom>
            <a:avLst/>
            <a:gdLst>
              <a:gd name="connsiteX0" fmla="*/ 39148 w 47625"/>
              <a:gd name="connsiteY0" fmla="*/ 32290 h 38100"/>
              <a:gd name="connsiteX1" fmla="*/ 12954 w 47625"/>
              <a:gd name="connsiteY1" fmla="*/ 32290 h 38100"/>
              <a:gd name="connsiteX2" fmla="*/ 7144 w 47625"/>
              <a:gd name="connsiteY2" fmla="*/ 25241 h 38100"/>
              <a:gd name="connsiteX3" fmla="*/ 7144 w 47625"/>
              <a:gd name="connsiteY3" fmla="*/ 7144 h 38100"/>
              <a:gd name="connsiteX4" fmla="*/ 44958 w 47625"/>
              <a:gd name="connsiteY4" fmla="*/ 7144 h 38100"/>
              <a:gd name="connsiteX5" fmla="*/ 44958 w 47625"/>
              <a:gd name="connsiteY5" fmla="*/ 25241 h 38100"/>
              <a:gd name="connsiteX6" fmla="*/ 39148 w 47625"/>
              <a:gd name="connsiteY6" fmla="*/ 32290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625" h="38100">
                <a:moveTo>
                  <a:pt x="39148" y="32290"/>
                </a:moveTo>
                <a:lnTo>
                  <a:pt x="12954" y="32290"/>
                </a:lnTo>
                <a:cubicBezTo>
                  <a:pt x="7144" y="32290"/>
                  <a:pt x="7144" y="32290"/>
                  <a:pt x="7144" y="25241"/>
                </a:cubicBezTo>
                <a:lnTo>
                  <a:pt x="7144" y="7144"/>
                </a:lnTo>
                <a:lnTo>
                  <a:pt x="44958" y="7144"/>
                </a:lnTo>
                <a:lnTo>
                  <a:pt x="44958" y="25241"/>
                </a:lnTo>
                <a:cubicBezTo>
                  <a:pt x="44958" y="32290"/>
                  <a:pt x="44958" y="32290"/>
                  <a:pt x="39148" y="32290"/>
                </a:cubicBezTo>
                <a:close/>
              </a:path>
            </a:pathLst>
          </a:custGeom>
          <a:solidFill>
            <a:srgbClr val="1E3036"/>
          </a:solidFill>
          <a:ln w="9525"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702D9DDD-9A1F-4839-8233-E6CAF41ED2F0}"/>
              </a:ext>
            </a:extLst>
          </p:cNvPr>
          <p:cNvSpPr/>
          <p:nvPr/>
        </p:nvSpPr>
        <p:spPr>
          <a:xfrm>
            <a:off x="19519732" y="9203073"/>
            <a:ext cx="28578" cy="19052"/>
          </a:xfrm>
          <a:custGeom>
            <a:avLst/>
            <a:gdLst>
              <a:gd name="connsiteX0" fmla="*/ 7144 w 28575"/>
              <a:gd name="connsiteY0" fmla="*/ 7144 h 19050"/>
              <a:gd name="connsiteX1" fmla="*/ 29528 w 28575"/>
              <a:gd name="connsiteY1" fmla="*/ 7144 h 19050"/>
              <a:gd name="connsiteX2" fmla="*/ 29528 w 28575"/>
              <a:gd name="connsiteY2" fmla="*/ 18955 h 19050"/>
              <a:gd name="connsiteX3" fmla="*/ 7144 w 28575"/>
              <a:gd name="connsiteY3" fmla="*/ 18955 h 19050"/>
            </a:gdLst>
            <a:ahLst/>
            <a:cxnLst>
              <a:cxn ang="0">
                <a:pos x="connsiteX0" y="connsiteY0"/>
              </a:cxn>
              <a:cxn ang="0">
                <a:pos x="connsiteX1" y="connsiteY1"/>
              </a:cxn>
              <a:cxn ang="0">
                <a:pos x="connsiteX2" y="connsiteY2"/>
              </a:cxn>
              <a:cxn ang="0">
                <a:pos x="connsiteX3" y="connsiteY3"/>
              </a:cxn>
            </a:cxnLst>
            <a:rect l="l" t="t" r="r" b="b"/>
            <a:pathLst>
              <a:path w="28575" h="19050">
                <a:moveTo>
                  <a:pt x="7144" y="7144"/>
                </a:moveTo>
                <a:lnTo>
                  <a:pt x="29528" y="7144"/>
                </a:lnTo>
                <a:lnTo>
                  <a:pt x="29528" y="18955"/>
                </a:lnTo>
                <a:lnTo>
                  <a:pt x="7144" y="18955"/>
                </a:lnTo>
                <a:close/>
              </a:path>
            </a:pathLst>
          </a:custGeom>
          <a:solidFill>
            <a:srgbClr val="1E3036"/>
          </a:solidFill>
          <a:ln w="9525"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568B7AF5-8A05-40B4-A3DE-70552D7A5B62}"/>
              </a:ext>
            </a:extLst>
          </p:cNvPr>
          <p:cNvSpPr/>
          <p:nvPr/>
        </p:nvSpPr>
        <p:spPr>
          <a:xfrm>
            <a:off x="19508586" y="9214885"/>
            <a:ext cx="57157" cy="28578"/>
          </a:xfrm>
          <a:custGeom>
            <a:avLst/>
            <a:gdLst>
              <a:gd name="connsiteX0" fmla="*/ 52483 w 57150"/>
              <a:gd name="connsiteY0" fmla="*/ 29242 h 28575"/>
              <a:gd name="connsiteX1" fmla="*/ 7144 w 57150"/>
              <a:gd name="connsiteY1" fmla="*/ 29242 h 28575"/>
              <a:gd name="connsiteX2" fmla="*/ 7144 w 57150"/>
              <a:gd name="connsiteY2" fmla="*/ 12478 h 28575"/>
              <a:gd name="connsiteX3" fmla="*/ 12382 w 57150"/>
              <a:gd name="connsiteY3" fmla="*/ 7144 h 28575"/>
              <a:gd name="connsiteX4" fmla="*/ 48482 w 57150"/>
              <a:gd name="connsiteY4" fmla="*/ 7144 h 28575"/>
              <a:gd name="connsiteX5" fmla="*/ 52483 w 57150"/>
              <a:gd name="connsiteY5" fmla="*/ 12478 h 28575"/>
              <a:gd name="connsiteX6" fmla="*/ 52483 w 57150"/>
              <a:gd name="connsiteY6" fmla="*/ 29242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150" h="28575">
                <a:moveTo>
                  <a:pt x="52483" y="29242"/>
                </a:moveTo>
                <a:lnTo>
                  <a:pt x="7144" y="29242"/>
                </a:lnTo>
                <a:lnTo>
                  <a:pt x="7144" y="12478"/>
                </a:lnTo>
                <a:cubicBezTo>
                  <a:pt x="7144" y="7144"/>
                  <a:pt x="7144" y="7144"/>
                  <a:pt x="12382" y="7144"/>
                </a:cubicBezTo>
                <a:lnTo>
                  <a:pt x="48482" y="7144"/>
                </a:lnTo>
                <a:cubicBezTo>
                  <a:pt x="52483" y="7144"/>
                  <a:pt x="52483" y="7144"/>
                  <a:pt x="52483" y="12478"/>
                </a:cubicBezTo>
                <a:lnTo>
                  <a:pt x="52483" y="29242"/>
                </a:lnTo>
                <a:close/>
              </a:path>
            </a:pathLst>
          </a:custGeom>
          <a:solidFill>
            <a:srgbClr val="1E3036"/>
          </a:solidFill>
          <a:ln w="9525"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D10120CD-6057-4E5A-BF8F-97A88E745FDD}"/>
              </a:ext>
            </a:extLst>
          </p:cNvPr>
          <p:cNvSpPr/>
          <p:nvPr/>
        </p:nvSpPr>
        <p:spPr>
          <a:xfrm>
            <a:off x="19512111" y="9203073"/>
            <a:ext cx="47631" cy="19052"/>
          </a:xfrm>
          <a:custGeom>
            <a:avLst/>
            <a:gdLst>
              <a:gd name="connsiteX0" fmla="*/ 39148 w 47625"/>
              <a:gd name="connsiteY0" fmla="*/ 14192 h 19050"/>
              <a:gd name="connsiteX1" fmla="*/ 12954 w 47625"/>
              <a:gd name="connsiteY1" fmla="*/ 14192 h 19050"/>
              <a:gd name="connsiteX2" fmla="*/ 7144 w 47625"/>
              <a:gd name="connsiteY2" fmla="*/ 7144 h 19050"/>
              <a:gd name="connsiteX3" fmla="*/ 44958 w 47625"/>
              <a:gd name="connsiteY3" fmla="*/ 7144 h 19050"/>
              <a:gd name="connsiteX4" fmla="*/ 39148 w 47625"/>
              <a:gd name="connsiteY4" fmla="*/ 14192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19050">
                <a:moveTo>
                  <a:pt x="39148" y="14192"/>
                </a:moveTo>
                <a:lnTo>
                  <a:pt x="12954" y="14192"/>
                </a:lnTo>
                <a:cubicBezTo>
                  <a:pt x="7144" y="14192"/>
                  <a:pt x="7144" y="14192"/>
                  <a:pt x="7144" y="7144"/>
                </a:cubicBezTo>
                <a:lnTo>
                  <a:pt x="44958" y="7144"/>
                </a:lnTo>
                <a:cubicBezTo>
                  <a:pt x="44958" y="14192"/>
                  <a:pt x="44958" y="14192"/>
                  <a:pt x="39148" y="14192"/>
                </a:cubicBezTo>
                <a:close/>
              </a:path>
            </a:pathLst>
          </a:custGeom>
          <a:solidFill>
            <a:srgbClr val="416773"/>
          </a:solidFill>
          <a:ln w="9525"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C83AC13F-AADA-4F4D-A4E4-962BF8EF02F8}"/>
              </a:ext>
            </a:extLst>
          </p:cNvPr>
          <p:cNvSpPr/>
          <p:nvPr/>
        </p:nvSpPr>
        <p:spPr>
          <a:xfrm>
            <a:off x="19435902" y="9235937"/>
            <a:ext cx="47631" cy="38104"/>
          </a:xfrm>
          <a:custGeom>
            <a:avLst/>
            <a:gdLst>
              <a:gd name="connsiteX0" fmla="*/ 39148 w 47625"/>
              <a:gd name="connsiteY0" fmla="*/ 32290 h 38100"/>
              <a:gd name="connsiteX1" fmla="*/ 12954 w 47625"/>
              <a:gd name="connsiteY1" fmla="*/ 32290 h 38100"/>
              <a:gd name="connsiteX2" fmla="*/ 7144 w 47625"/>
              <a:gd name="connsiteY2" fmla="*/ 25241 h 38100"/>
              <a:gd name="connsiteX3" fmla="*/ 7144 w 47625"/>
              <a:gd name="connsiteY3" fmla="*/ 7144 h 38100"/>
              <a:gd name="connsiteX4" fmla="*/ 44958 w 47625"/>
              <a:gd name="connsiteY4" fmla="*/ 7144 h 38100"/>
              <a:gd name="connsiteX5" fmla="*/ 44958 w 47625"/>
              <a:gd name="connsiteY5" fmla="*/ 25241 h 38100"/>
              <a:gd name="connsiteX6" fmla="*/ 39148 w 47625"/>
              <a:gd name="connsiteY6" fmla="*/ 32290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625" h="38100">
                <a:moveTo>
                  <a:pt x="39148" y="32290"/>
                </a:moveTo>
                <a:lnTo>
                  <a:pt x="12954" y="32290"/>
                </a:lnTo>
                <a:cubicBezTo>
                  <a:pt x="7144" y="32290"/>
                  <a:pt x="7144" y="32290"/>
                  <a:pt x="7144" y="25241"/>
                </a:cubicBezTo>
                <a:lnTo>
                  <a:pt x="7144" y="7144"/>
                </a:lnTo>
                <a:lnTo>
                  <a:pt x="44958" y="7144"/>
                </a:lnTo>
                <a:lnTo>
                  <a:pt x="44958" y="25241"/>
                </a:lnTo>
                <a:cubicBezTo>
                  <a:pt x="44958" y="32290"/>
                  <a:pt x="44958" y="32290"/>
                  <a:pt x="39148" y="32290"/>
                </a:cubicBezTo>
                <a:close/>
              </a:path>
            </a:pathLst>
          </a:custGeom>
          <a:solidFill>
            <a:srgbClr val="1E3036"/>
          </a:solidFill>
          <a:ln w="9525"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5E968156-BB40-4DA8-A1D5-A273DE01A1B9}"/>
              </a:ext>
            </a:extLst>
          </p:cNvPr>
          <p:cNvSpPr/>
          <p:nvPr/>
        </p:nvSpPr>
        <p:spPr>
          <a:xfrm>
            <a:off x="19443523" y="9203073"/>
            <a:ext cx="28578" cy="19052"/>
          </a:xfrm>
          <a:custGeom>
            <a:avLst/>
            <a:gdLst>
              <a:gd name="connsiteX0" fmla="*/ 7144 w 28575"/>
              <a:gd name="connsiteY0" fmla="*/ 7144 h 19050"/>
              <a:gd name="connsiteX1" fmla="*/ 29528 w 28575"/>
              <a:gd name="connsiteY1" fmla="*/ 7144 h 19050"/>
              <a:gd name="connsiteX2" fmla="*/ 29528 w 28575"/>
              <a:gd name="connsiteY2" fmla="*/ 18955 h 19050"/>
              <a:gd name="connsiteX3" fmla="*/ 7144 w 28575"/>
              <a:gd name="connsiteY3" fmla="*/ 18955 h 19050"/>
            </a:gdLst>
            <a:ahLst/>
            <a:cxnLst>
              <a:cxn ang="0">
                <a:pos x="connsiteX0" y="connsiteY0"/>
              </a:cxn>
              <a:cxn ang="0">
                <a:pos x="connsiteX1" y="connsiteY1"/>
              </a:cxn>
              <a:cxn ang="0">
                <a:pos x="connsiteX2" y="connsiteY2"/>
              </a:cxn>
              <a:cxn ang="0">
                <a:pos x="connsiteX3" y="connsiteY3"/>
              </a:cxn>
            </a:cxnLst>
            <a:rect l="l" t="t" r="r" b="b"/>
            <a:pathLst>
              <a:path w="28575" h="19050">
                <a:moveTo>
                  <a:pt x="7144" y="7144"/>
                </a:moveTo>
                <a:lnTo>
                  <a:pt x="29528" y="7144"/>
                </a:lnTo>
                <a:lnTo>
                  <a:pt x="29528" y="18955"/>
                </a:lnTo>
                <a:lnTo>
                  <a:pt x="7144" y="18955"/>
                </a:lnTo>
                <a:close/>
              </a:path>
            </a:pathLst>
          </a:custGeom>
          <a:solidFill>
            <a:srgbClr val="1E3036"/>
          </a:solidFill>
          <a:ln w="9525"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389288F1-ECAF-4F06-9497-A683103DD81F}"/>
              </a:ext>
            </a:extLst>
          </p:cNvPr>
          <p:cNvSpPr/>
          <p:nvPr/>
        </p:nvSpPr>
        <p:spPr>
          <a:xfrm>
            <a:off x="19432282" y="9214885"/>
            <a:ext cx="57157" cy="28578"/>
          </a:xfrm>
          <a:custGeom>
            <a:avLst/>
            <a:gdLst>
              <a:gd name="connsiteX0" fmla="*/ 52483 w 57150"/>
              <a:gd name="connsiteY0" fmla="*/ 29242 h 28575"/>
              <a:gd name="connsiteX1" fmla="*/ 7144 w 57150"/>
              <a:gd name="connsiteY1" fmla="*/ 29242 h 28575"/>
              <a:gd name="connsiteX2" fmla="*/ 7144 w 57150"/>
              <a:gd name="connsiteY2" fmla="*/ 12478 h 28575"/>
              <a:gd name="connsiteX3" fmla="*/ 12383 w 57150"/>
              <a:gd name="connsiteY3" fmla="*/ 7144 h 28575"/>
              <a:gd name="connsiteX4" fmla="*/ 48482 w 57150"/>
              <a:gd name="connsiteY4" fmla="*/ 7144 h 28575"/>
              <a:gd name="connsiteX5" fmla="*/ 52483 w 57150"/>
              <a:gd name="connsiteY5" fmla="*/ 12478 h 28575"/>
              <a:gd name="connsiteX6" fmla="*/ 52483 w 57150"/>
              <a:gd name="connsiteY6" fmla="*/ 29242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150" h="28575">
                <a:moveTo>
                  <a:pt x="52483" y="29242"/>
                </a:moveTo>
                <a:lnTo>
                  <a:pt x="7144" y="29242"/>
                </a:lnTo>
                <a:lnTo>
                  <a:pt x="7144" y="12478"/>
                </a:lnTo>
                <a:cubicBezTo>
                  <a:pt x="7144" y="7144"/>
                  <a:pt x="7144" y="7144"/>
                  <a:pt x="12383" y="7144"/>
                </a:cubicBezTo>
                <a:lnTo>
                  <a:pt x="48482" y="7144"/>
                </a:lnTo>
                <a:cubicBezTo>
                  <a:pt x="52483" y="7144"/>
                  <a:pt x="52483" y="7144"/>
                  <a:pt x="52483" y="12478"/>
                </a:cubicBezTo>
                <a:lnTo>
                  <a:pt x="52483" y="29242"/>
                </a:lnTo>
                <a:close/>
              </a:path>
            </a:pathLst>
          </a:custGeom>
          <a:solidFill>
            <a:srgbClr val="416773"/>
          </a:solidFill>
          <a:ln w="9525"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ECDD4495-442C-4861-B098-56BE0164B849}"/>
              </a:ext>
            </a:extLst>
          </p:cNvPr>
          <p:cNvSpPr/>
          <p:nvPr/>
        </p:nvSpPr>
        <p:spPr>
          <a:xfrm>
            <a:off x="19435902" y="9203073"/>
            <a:ext cx="47631" cy="19052"/>
          </a:xfrm>
          <a:custGeom>
            <a:avLst/>
            <a:gdLst>
              <a:gd name="connsiteX0" fmla="*/ 39148 w 47625"/>
              <a:gd name="connsiteY0" fmla="*/ 14192 h 19050"/>
              <a:gd name="connsiteX1" fmla="*/ 12954 w 47625"/>
              <a:gd name="connsiteY1" fmla="*/ 14192 h 19050"/>
              <a:gd name="connsiteX2" fmla="*/ 7144 w 47625"/>
              <a:gd name="connsiteY2" fmla="*/ 7144 h 19050"/>
              <a:gd name="connsiteX3" fmla="*/ 44958 w 47625"/>
              <a:gd name="connsiteY3" fmla="*/ 7144 h 19050"/>
              <a:gd name="connsiteX4" fmla="*/ 39148 w 47625"/>
              <a:gd name="connsiteY4" fmla="*/ 14192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19050">
                <a:moveTo>
                  <a:pt x="39148" y="14192"/>
                </a:moveTo>
                <a:lnTo>
                  <a:pt x="12954" y="14192"/>
                </a:lnTo>
                <a:cubicBezTo>
                  <a:pt x="7144" y="14192"/>
                  <a:pt x="7144" y="14192"/>
                  <a:pt x="7144" y="7144"/>
                </a:cubicBezTo>
                <a:lnTo>
                  <a:pt x="44958" y="7144"/>
                </a:lnTo>
                <a:cubicBezTo>
                  <a:pt x="44958" y="14192"/>
                  <a:pt x="44958" y="14192"/>
                  <a:pt x="39148" y="14192"/>
                </a:cubicBezTo>
                <a:close/>
              </a:path>
            </a:pathLst>
          </a:custGeom>
          <a:solidFill>
            <a:srgbClr val="416773"/>
          </a:solidFill>
          <a:ln w="9525"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50AA89C2-6AE5-40BD-85B9-0622DBC97796}"/>
              </a:ext>
            </a:extLst>
          </p:cNvPr>
          <p:cNvSpPr/>
          <p:nvPr/>
        </p:nvSpPr>
        <p:spPr>
          <a:xfrm>
            <a:off x="19170885" y="9235937"/>
            <a:ext cx="47631" cy="38104"/>
          </a:xfrm>
          <a:custGeom>
            <a:avLst/>
            <a:gdLst>
              <a:gd name="connsiteX0" fmla="*/ 39149 w 47625"/>
              <a:gd name="connsiteY0" fmla="*/ 32290 h 38100"/>
              <a:gd name="connsiteX1" fmla="*/ 12955 w 47625"/>
              <a:gd name="connsiteY1" fmla="*/ 32290 h 38100"/>
              <a:gd name="connsiteX2" fmla="*/ 7144 w 47625"/>
              <a:gd name="connsiteY2" fmla="*/ 25241 h 38100"/>
              <a:gd name="connsiteX3" fmla="*/ 7144 w 47625"/>
              <a:gd name="connsiteY3" fmla="*/ 7144 h 38100"/>
              <a:gd name="connsiteX4" fmla="*/ 44959 w 47625"/>
              <a:gd name="connsiteY4" fmla="*/ 7144 h 38100"/>
              <a:gd name="connsiteX5" fmla="*/ 44959 w 47625"/>
              <a:gd name="connsiteY5" fmla="*/ 25241 h 38100"/>
              <a:gd name="connsiteX6" fmla="*/ 39149 w 47625"/>
              <a:gd name="connsiteY6" fmla="*/ 32290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625" h="38100">
                <a:moveTo>
                  <a:pt x="39149" y="32290"/>
                </a:moveTo>
                <a:lnTo>
                  <a:pt x="12955" y="32290"/>
                </a:lnTo>
                <a:cubicBezTo>
                  <a:pt x="7144" y="32290"/>
                  <a:pt x="7144" y="32290"/>
                  <a:pt x="7144" y="25241"/>
                </a:cubicBezTo>
                <a:lnTo>
                  <a:pt x="7144" y="7144"/>
                </a:lnTo>
                <a:lnTo>
                  <a:pt x="44959" y="7144"/>
                </a:lnTo>
                <a:lnTo>
                  <a:pt x="44959" y="25241"/>
                </a:lnTo>
                <a:cubicBezTo>
                  <a:pt x="44959" y="32290"/>
                  <a:pt x="44959" y="32290"/>
                  <a:pt x="39149" y="32290"/>
                </a:cubicBezTo>
                <a:close/>
              </a:path>
            </a:pathLst>
          </a:custGeom>
          <a:solidFill>
            <a:srgbClr val="1E3036"/>
          </a:solidFill>
          <a:ln w="9525"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FD1617CF-E700-4E57-A495-F548879C7F43}"/>
              </a:ext>
            </a:extLst>
          </p:cNvPr>
          <p:cNvSpPr/>
          <p:nvPr/>
        </p:nvSpPr>
        <p:spPr>
          <a:xfrm>
            <a:off x="19178602" y="9203073"/>
            <a:ext cx="28578" cy="19052"/>
          </a:xfrm>
          <a:custGeom>
            <a:avLst/>
            <a:gdLst>
              <a:gd name="connsiteX0" fmla="*/ 7144 w 28575"/>
              <a:gd name="connsiteY0" fmla="*/ 7144 h 19050"/>
              <a:gd name="connsiteX1" fmla="*/ 29527 w 28575"/>
              <a:gd name="connsiteY1" fmla="*/ 7144 h 19050"/>
              <a:gd name="connsiteX2" fmla="*/ 29527 w 28575"/>
              <a:gd name="connsiteY2" fmla="*/ 18955 h 19050"/>
              <a:gd name="connsiteX3" fmla="*/ 7144 w 28575"/>
              <a:gd name="connsiteY3" fmla="*/ 18955 h 19050"/>
            </a:gdLst>
            <a:ahLst/>
            <a:cxnLst>
              <a:cxn ang="0">
                <a:pos x="connsiteX0" y="connsiteY0"/>
              </a:cxn>
              <a:cxn ang="0">
                <a:pos x="connsiteX1" y="connsiteY1"/>
              </a:cxn>
              <a:cxn ang="0">
                <a:pos x="connsiteX2" y="connsiteY2"/>
              </a:cxn>
              <a:cxn ang="0">
                <a:pos x="connsiteX3" y="connsiteY3"/>
              </a:cxn>
            </a:cxnLst>
            <a:rect l="l" t="t" r="r" b="b"/>
            <a:pathLst>
              <a:path w="28575" h="19050">
                <a:moveTo>
                  <a:pt x="7144" y="7144"/>
                </a:moveTo>
                <a:lnTo>
                  <a:pt x="29527" y="7144"/>
                </a:lnTo>
                <a:lnTo>
                  <a:pt x="29527" y="18955"/>
                </a:lnTo>
                <a:lnTo>
                  <a:pt x="7144" y="18955"/>
                </a:lnTo>
                <a:close/>
              </a:path>
            </a:pathLst>
          </a:custGeom>
          <a:solidFill>
            <a:srgbClr val="1E3036"/>
          </a:solidFill>
          <a:ln w="9525"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513CDAB9-2E3B-428D-9241-EBE68AF294FF}"/>
              </a:ext>
            </a:extLst>
          </p:cNvPr>
          <p:cNvSpPr/>
          <p:nvPr/>
        </p:nvSpPr>
        <p:spPr>
          <a:xfrm>
            <a:off x="19167360" y="9214885"/>
            <a:ext cx="57157" cy="28578"/>
          </a:xfrm>
          <a:custGeom>
            <a:avLst/>
            <a:gdLst>
              <a:gd name="connsiteX0" fmla="*/ 52483 w 57150"/>
              <a:gd name="connsiteY0" fmla="*/ 29242 h 28575"/>
              <a:gd name="connsiteX1" fmla="*/ 7144 w 57150"/>
              <a:gd name="connsiteY1" fmla="*/ 29242 h 28575"/>
              <a:gd name="connsiteX2" fmla="*/ 7144 w 57150"/>
              <a:gd name="connsiteY2" fmla="*/ 12478 h 28575"/>
              <a:gd name="connsiteX3" fmla="*/ 12383 w 57150"/>
              <a:gd name="connsiteY3" fmla="*/ 7144 h 28575"/>
              <a:gd name="connsiteX4" fmla="*/ 48483 w 57150"/>
              <a:gd name="connsiteY4" fmla="*/ 7144 h 28575"/>
              <a:gd name="connsiteX5" fmla="*/ 52483 w 57150"/>
              <a:gd name="connsiteY5" fmla="*/ 12478 h 28575"/>
              <a:gd name="connsiteX6" fmla="*/ 52483 w 57150"/>
              <a:gd name="connsiteY6" fmla="*/ 29242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150" h="28575">
                <a:moveTo>
                  <a:pt x="52483" y="29242"/>
                </a:moveTo>
                <a:lnTo>
                  <a:pt x="7144" y="29242"/>
                </a:lnTo>
                <a:lnTo>
                  <a:pt x="7144" y="12478"/>
                </a:lnTo>
                <a:cubicBezTo>
                  <a:pt x="7144" y="7144"/>
                  <a:pt x="7144" y="7144"/>
                  <a:pt x="12383" y="7144"/>
                </a:cubicBezTo>
                <a:lnTo>
                  <a:pt x="48483" y="7144"/>
                </a:lnTo>
                <a:cubicBezTo>
                  <a:pt x="52483" y="7144"/>
                  <a:pt x="52483" y="7144"/>
                  <a:pt x="52483" y="12478"/>
                </a:cubicBezTo>
                <a:lnTo>
                  <a:pt x="52483" y="29242"/>
                </a:lnTo>
                <a:close/>
              </a:path>
            </a:pathLst>
          </a:custGeom>
          <a:solidFill>
            <a:srgbClr val="416773"/>
          </a:solidFill>
          <a:ln w="9525"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926FE91F-0681-4184-99E7-7C49E35F6804}"/>
              </a:ext>
            </a:extLst>
          </p:cNvPr>
          <p:cNvSpPr/>
          <p:nvPr/>
        </p:nvSpPr>
        <p:spPr>
          <a:xfrm>
            <a:off x="19170885" y="9203073"/>
            <a:ext cx="47631" cy="19052"/>
          </a:xfrm>
          <a:custGeom>
            <a:avLst/>
            <a:gdLst>
              <a:gd name="connsiteX0" fmla="*/ 39149 w 47625"/>
              <a:gd name="connsiteY0" fmla="*/ 14192 h 19050"/>
              <a:gd name="connsiteX1" fmla="*/ 12955 w 47625"/>
              <a:gd name="connsiteY1" fmla="*/ 14192 h 19050"/>
              <a:gd name="connsiteX2" fmla="*/ 7144 w 47625"/>
              <a:gd name="connsiteY2" fmla="*/ 7144 h 19050"/>
              <a:gd name="connsiteX3" fmla="*/ 44959 w 47625"/>
              <a:gd name="connsiteY3" fmla="*/ 7144 h 19050"/>
              <a:gd name="connsiteX4" fmla="*/ 39149 w 47625"/>
              <a:gd name="connsiteY4" fmla="*/ 14192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19050">
                <a:moveTo>
                  <a:pt x="39149" y="14192"/>
                </a:moveTo>
                <a:lnTo>
                  <a:pt x="12955" y="14192"/>
                </a:lnTo>
                <a:cubicBezTo>
                  <a:pt x="7144" y="14192"/>
                  <a:pt x="7144" y="14192"/>
                  <a:pt x="7144" y="7144"/>
                </a:cubicBezTo>
                <a:lnTo>
                  <a:pt x="44959" y="7144"/>
                </a:lnTo>
                <a:cubicBezTo>
                  <a:pt x="44959" y="14192"/>
                  <a:pt x="44959" y="14192"/>
                  <a:pt x="39149" y="14192"/>
                </a:cubicBezTo>
                <a:close/>
              </a:path>
            </a:pathLst>
          </a:custGeom>
          <a:solidFill>
            <a:srgbClr val="416773"/>
          </a:solidFill>
          <a:ln w="9525"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443E14F4-AC96-4393-93FA-ED08CD463BA2}"/>
              </a:ext>
            </a:extLst>
          </p:cNvPr>
          <p:cNvSpPr/>
          <p:nvPr/>
        </p:nvSpPr>
        <p:spPr>
          <a:xfrm>
            <a:off x="19319270" y="8968103"/>
            <a:ext cx="95261" cy="47631"/>
          </a:xfrm>
          <a:custGeom>
            <a:avLst/>
            <a:gdLst>
              <a:gd name="connsiteX0" fmla="*/ 93283 w 95250"/>
              <a:gd name="connsiteY0" fmla="*/ 40822 h 47625"/>
              <a:gd name="connsiteX1" fmla="*/ 11272 w 95250"/>
              <a:gd name="connsiteY1" fmla="*/ 14343 h 47625"/>
              <a:gd name="connsiteX2" fmla="*/ 9558 w 95250"/>
              <a:gd name="connsiteY2" fmla="*/ 8152 h 47625"/>
              <a:gd name="connsiteX3" fmla="*/ 96807 w 95250"/>
              <a:gd name="connsiteY3" fmla="*/ 35393 h 47625"/>
              <a:gd name="connsiteX4" fmla="*/ 93283 w 95250"/>
              <a:gd name="connsiteY4" fmla="*/ 40822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47625">
                <a:moveTo>
                  <a:pt x="93283" y="40822"/>
                </a:moveTo>
                <a:cubicBezTo>
                  <a:pt x="41657" y="7008"/>
                  <a:pt x="11463" y="14343"/>
                  <a:pt x="11272" y="14343"/>
                </a:cubicBezTo>
                <a:cubicBezTo>
                  <a:pt x="7082" y="15485"/>
                  <a:pt x="5367" y="9199"/>
                  <a:pt x="9558" y="8152"/>
                </a:cubicBezTo>
                <a:cubicBezTo>
                  <a:pt x="10987" y="7770"/>
                  <a:pt x="42514" y="-136"/>
                  <a:pt x="96807" y="35393"/>
                </a:cubicBezTo>
                <a:lnTo>
                  <a:pt x="93283" y="40822"/>
                </a:lnTo>
                <a:close/>
              </a:path>
            </a:pathLst>
          </a:custGeom>
          <a:solidFill>
            <a:srgbClr val="D6E0E4"/>
          </a:solidFill>
          <a:ln w="9525"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1CDD3EB3-02AE-49CB-9A6E-94FEE3EF635D}"/>
              </a:ext>
            </a:extLst>
          </p:cNvPr>
          <p:cNvSpPr/>
          <p:nvPr/>
        </p:nvSpPr>
        <p:spPr>
          <a:xfrm>
            <a:off x="19375452" y="8978919"/>
            <a:ext cx="57157" cy="47631"/>
          </a:xfrm>
          <a:custGeom>
            <a:avLst/>
            <a:gdLst>
              <a:gd name="connsiteX0" fmla="*/ 46346 w 57150"/>
              <a:gd name="connsiteY0" fmla="*/ 14387 h 47625"/>
              <a:gd name="connsiteX1" fmla="*/ 51774 w 57150"/>
              <a:gd name="connsiteY1" fmla="*/ 34675 h 47625"/>
              <a:gd name="connsiteX2" fmla="*/ 31486 w 57150"/>
              <a:gd name="connsiteY2" fmla="*/ 40104 h 47625"/>
              <a:gd name="connsiteX3" fmla="*/ 7674 w 57150"/>
              <a:gd name="connsiteY3" fmla="*/ 10100 h 47625"/>
              <a:gd name="connsiteX4" fmla="*/ 46346 w 57150"/>
              <a:gd name="connsiteY4" fmla="*/ 14387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47625">
                <a:moveTo>
                  <a:pt x="46346" y="14387"/>
                </a:moveTo>
                <a:cubicBezTo>
                  <a:pt x="53489" y="18483"/>
                  <a:pt x="55871" y="27627"/>
                  <a:pt x="51774" y="34675"/>
                </a:cubicBezTo>
                <a:cubicBezTo>
                  <a:pt x="47679" y="41819"/>
                  <a:pt x="38534" y="44200"/>
                  <a:pt x="31486" y="40104"/>
                </a:cubicBezTo>
                <a:cubicBezTo>
                  <a:pt x="24342" y="36009"/>
                  <a:pt x="3578" y="17244"/>
                  <a:pt x="7674" y="10100"/>
                </a:cubicBezTo>
                <a:cubicBezTo>
                  <a:pt x="11674" y="3052"/>
                  <a:pt x="39202" y="10291"/>
                  <a:pt x="46346" y="14387"/>
                </a:cubicBezTo>
                <a:close/>
              </a:path>
            </a:pathLst>
          </a:custGeom>
          <a:solidFill>
            <a:srgbClr val="416773"/>
          </a:solidFill>
          <a:ln w="9525"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AD7B7FCF-08A4-4DB1-ACBA-F19D1A13BDBB}"/>
              </a:ext>
            </a:extLst>
          </p:cNvPr>
          <p:cNvSpPr/>
          <p:nvPr/>
        </p:nvSpPr>
        <p:spPr>
          <a:xfrm>
            <a:off x="19461812" y="8874613"/>
            <a:ext cx="66683" cy="47631"/>
          </a:xfrm>
          <a:custGeom>
            <a:avLst/>
            <a:gdLst>
              <a:gd name="connsiteX0" fmla="*/ 62675 w 66675"/>
              <a:gd name="connsiteY0" fmla="*/ 7144 h 47625"/>
              <a:gd name="connsiteX1" fmla="*/ 41244 w 66675"/>
              <a:gd name="connsiteY1" fmla="*/ 7144 h 47625"/>
              <a:gd name="connsiteX2" fmla="*/ 38005 w 66675"/>
              <a:gd name="connsiteY2" fmla="*/ 10383 h 47625"/>
              <a:gd name="connsiteX3" fmla="*/ 10382 w 66675"/>
              <a:gd name="connsiteY3" fmla="*/ 38005 h 47625"/>
              <a:gd name="connsiteX4" fmla="*/ 7144 w 66675"/>
              <a:gd name="connsiteY4" fmla="*/ 41243 h 47625"/>
              <a:gd name="connsiteX5" fmla="*/ 10382 w 66675"/>
              <a:gd name="connsiteY5" fmla="*/ 44482 h 47625"/>
              <a:gd name="connsiteX6" fmla="*/ 31813 w 66675"/>
              <a:gd name="connsiteY6" fmla="*/ 44482 h 47625"/>
              <a:gd name="connsiteX7" fmla="*/ 65913 w 66675"/>
              <a:gd name="connsiteY7" fmla="*/ 10383 h 47625"/>
              <a:gd name="connsiteX8" fmla="*/ 62675 w 66675"/>
              <a:gd name="connsiteY8" fmla="*/ 714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675" h="47625">
                <a:moveTo>
                  <a:pt x="62675" y="7144"/>
                </a:moveTo>
                <a:lnTo>
                  <a:pt x="41244" y="7144"/>
                </a:lnTo>
                <a:cubicBezTo>
                  <a:pt x="39434" y="7144"/>
                  <a:pt x="38005" y="8573"/>
                  <a:pt x="38005" y="10383"/>
                </a:cubicBezTo>
                <a:cubicBezTo>
                  <a:pt x="38005" y="16859"/>
                  <a:pt x="36005" y="38005"/>
                  <a:pt x="10382" y="38005"/>
                </a:cubicBezTo>
                <a:cubicBezTo>
                  <a:pt x="8573" y="38005"/>
                  <a:pt x="7144" y="39434"/>
                  <a:pt x="7144" y="41243"/>
                </a:cubicBezTo>
                <a:cubicBezTo>
                  <a:pt x="7144" y="43053"/>
                  <a:pt x="8573" y="44482"/>
                  <a:pt x="10382" y="44482"/>
                </a:cubicBezTo>
                <a:lnTo>
                  <a:pt x="31813" y="44482"/>
                </a:lnTo>
                <a:cubicBezTo>
                  <a:pt x="64294" y="44482"/>
                  <a:pt x="65913" y="16097"/>
                  <a:pt x="65913" y="10383"/>
                </a:cubicBezTo>
                <a:cubicBezTo>
                  <a:pt x="66009" y="8573"/>
                  <a:pt x="64484" y="7144"/>
                  <a:pt x="62675" y="7144"/>
                </a:cubicBezTo>
                <a:close/>
              </a:path>
            </a:pathLst>
          </a:custGeom>
          <a:solidFill>
            <a:srgbClr val="A2B6BD"/>
          </a:solidFill>
          <a:ln w="9525"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A2E33052-2289-4E50-BB39-C716C5BD4018}"/>
              </a:ext>
            </a:extLst>
          </p:cNvPr>
          <p:cNvSpPr/>
          <p:nvPr/>
        </p:nvSpPr>
        <p:spPr>
          <a:xfrm>
            <a:off x="19461908" y="8874613"/>
            <a:ext cx="47631" cy="47631"/>
          </a:xfrm>
          <a:custGeom>
            <a:avLst/>
            <a:gdLst>
              <a:gd name="connsiteX0" fmla="*/ 10382 w 47625"/>
              <a:gd name="connsiteY0" fmla="*/ 44482 h 47625"/>
              <a:gd name="connsiteX1" fmla="*/ 7144 w 47625"/>
              <a:gd name="connsiteY1" fmla="*/ 41243 h 47625"/>
              <a:gd name="connsiteX2" fmla="*/ 10382 w 47625"/>
              <a:gd name="connsiteY2" fmla="*/ 38005 h 47625"/>
              <a:gd name="connsiteX3" fmla="*/ 38005 w 47625"/>
              <a:gd name="connsiteY3" fmla="*/ 10383 h 47625"/>
              <a:gd name="connsiteX4" fmla="*/ 41243 w 47625"/>
              <a:gd name="connsiteY4" fmla="*/ 7144 h 47625"/>
              <a:gd name="connsiteX5" fmla="*/ 44482 w 47625"/>
              <a:gd name="connsiteY5" fmla="*/ 10383 h 47625"/>
              <a:gd name="connsiteX6" fmla="*/ 10382 w 47625"/>
              <a:gd name="connsiteY6" fmla="*/ 44482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625" h="47625">
                <a:moveTo>
                  <a:pt x="10382" y="44482"/>
                </a:moveTo>
                <a:cubicBezTo>
                  <a:pt x="8573" y="44482"/>
                  <a:pt x="7144" y="43053"/>
                  <a:pt x="7144" y="41243"/>
                </a:cubicBezTo>
                <a:cubicBezTo>
                  <a:pt x="7144" y="39434"/>
                  <a:pt x="8573" y="38005"/>
                  <a:pt x="10382" y="38005"/>
                </a:cubicBezTo>
                <a:cubicBezTo>
                  <a:pt x="36005" y="38005"/>
                  <a:pt x="38005" y="16859"/>
                  <a:pt x="38005" y="10383"/>
                </a:cubicBezTo>
                <a:cubicBezTo>
                  <a:pt x="38005" y="8573"/>
                  <a:pt x="39434" y="7144"/>
                  <a:pt x="41243" y="7144"/>
                </a:cubicBezTo>
                <a:cubicBezTo>
                  <a:pt x="43053" y="7144"/>
                  <a:pt x="44482" y="8573"/>
                  <a:pt x="44482" y="10383"/>
                </a:cubicBezTo>
                <a:cubicBezTo>
                  <a:pt x="44482" y="16097"/>
                  <a:pt x="42767" y="44482"/>
                  <a:pt x="10382" y="44482"/>
                </a:cubicBezTo>
                <a:close/>
              </a:path>
            </a:pathLst>
          </a:custGeom>
          <a:solidFill>
            <a:srgbClr val="416773"/>
          </a:solidFill>
          <a:ln w="9525"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E3A9CC1E-6288-48AE-8CF3-47C7FBCE1F44}"/>
              </a:ext>
            </a:extLst>
          </p:cNvPr>
          <p:cNvSpPr/>
          <p:nvPr/>
        </p:nvSpPr>
        <p:spPr>
          <a:xfrm>
            <a:off x="19468766" y="8863752"/>
            <a:ext cx="66683" cy="19052"/>
          </a:xfrm>
          <a:custGeom>
            <a:avLst/>
            <a:gdLst>
              <a:gd name="connsiteX0" fmla="*/ 34671 w 66675"/>
              <a:gd name="connsiteY0" fmla="*/ 7144 h 19050"/>
              <a:gd name="connsiteX1" fmla="*/ 34005 w 66675"/>
              <a:gd name="connsiteY1" fmla="*/ 7144 h 19050"/>
              <a:gd name="connsiteX2" fmla="*/ 7144 w 66675"/>
              <a:gd name="connsiteY2" fmla="*/ 7144 h 19050"/>
              <a:gd name="connsiteX3" fmla="*/ 7144 w 66675"/>
              <a:gd name="connsiteY3" fmla="*/ 14193 h 19050"/>
              <a:gd name="connsiteX4" fmla="*/ 14192 w 66675"/>
              <a:gd name="connsiteY4" fmla="*/ 21241 h 19050"/>
              <a:gd name="connsiteX5" fmla="*/ 33910 w 66675"/>
              <a:gd name="connsiteY5" fmla="*/ 21241 h 19050"/>
              <a:gd name="connsiteX6" fmla="*/ 34671 w 66675"/>
              <a:gd name="connsiteY6" fmla="*/ 21241 h 19050"/>
              <a:gd name="connsiteX7" fmla="*/ 54389 w 66675"/>
              <a:gd name="connsiteY7" fmla="*/ 21241 h 19050"/>
              <a:gd name="connsiteX8" fmla="*/ 61437 w 66675"/>
              <a:gd name="connsiteY8" fmla="*/ 14193 h 19050"/>
              <a:gd name="connsiteX9" fmla="*/ 61437 w 66675"/>
              <a:gd name="connsiteY9" fmla="*/ 7144 h 19050"/>
              <a:gd name="connsiteX10" fmla="*/ 34671 w 66675"/>
              <a:gd name="connsiteY10" fmla="*/ 7144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675" h="19050">
                <a:moveTo>
                  <a:pt x="34671" y="7144"/>
                </a:moveTo>
                <a:lnTo>
                  <a:pt x="34005" y="7144"/>
                </a:lnTo>
                <a:lnTo>
                  <a:pt x="7144" y="7144"/>
                </a:lnTo>
                <a:lnTo>
                  <a:pt x="7144" y="14193"/>
                </a:lnTo>
                <a:cubicBezTo>
                  <a:pt x="7144" y="18098"/>
                  <a:pt x="10288" y="21241"/>
                  <a:pt x="14192" y="21241"/>
                </a:cubicBezTo>
                <a:lnTo>
                  <a:pt x="33910" y="21241"/>
                </a:lnTo>
                <a:lnTo>
                  <a:pt x="34671" y="21241"/>
                </a:lnTo>
                <a:lnTo>
                  <a:pt x="54389" y="21241"/>
                </a:lnTo>
                <a:cubicBezTo>
                  <a:pt x="58293" y="21241"/>
                  <a:pt x="61437" y="18098"/>
                  <a:pt x="61437" y="14193"/>
                </a:cubicBezTo>
                <a:lnTo>
                  <a:pt x="61437" y="7144"/>
                </a:lnTo>
                <a:lnTo>
                  <a:pt x="34671" y="7144"/>
                </a:lnTo>
                <a:close/>
              </a:path>
            </a:pathLst>
          </a:custGeom>
          <a:solidFill>
            <a:srgbClr val="416773"/>
          </a:solidFill>
          <a:ln w="9525" cap="flat">
            <a:noFill/>
            <a:prstDash val="solid"/>
            <a:miter/>
          </a:ln>
        </p:spPr>
        <p:txBody>
          <a:bodyPr rtlCol="0" anchor="ctr"/>
          <a:lstStyle/>
          <a:p>
            <a:endParaRPr lang="en-US"/>
          </a:p>
        </p:txBody>
      </p:sp>
      <p:sp>
        <p:nvSpPr>
          <p:cNvPr id="1272" name="Freeform: Shape 1271">
            <a:extLst>
              <a:ext uri="{FF2B5EF4-FFF2-40B4-BE49-F238E27FC236}">
                <a16:creationId xmlns:a16="http://schemas.microsoft.com/office/drawing/2014/main" id="{6B1AD5C4-540B-48E0-A03E-4F9582046899}"/>
              </a:ext>
            </a:extLst>
          </p:cNvPr>
          <p:cNvSpPr/>
          <p:nvPr/>
        </p:nvSpPr>
        <p:spPr>
          <a:xfrm>
            <a:off x="19478292" y="8863752"/>
            <a:ext cx="66683" cy="19052"/>
          </a:xfrm>
          <a:custGeom>
            <a:avLst/>
            <a:gdLst>
              <a:gd name="connsiteX0" fmla="*/ 7144 w 66675"/>
              <a:gd name="connsiteY0" fmla="*/ 7144 h 19050"/>
              <a:gd name="connsiteX1" fmla="*/ 7144 w 66675"/>
              <a:gd name="connsiteY1" fmla="*/ 14193 h 19050"/>
              <a:gd name="connsiteX2" fmla="*/ 14192 w 66675"/>
              <a:gd name="connsiteY2" fmla="*/ 21241 h 19050"/>
              <a:gd name="connsiteX3" fmla="*/ 54389 w 66675"/>
              <a:gd name="connsiteY3" fmla="*/ 21241 h 19050"/>
              <a:gd name="connsiteX4" fmla="*/ 61437 w 66675"/>
              <a:gd name="connsiteY4" fmla="*/ 14193 h 19050"/>
              <a:gd name="connsiteX5" fmla="*/ 61437 w 66675"/>
              <a:gd name="connsiteY5" fmla="*/ 7144 h 19050"/>
              <a:gd name="connsiteX6" fmla="*/ 7144 w 66675"/>
              <a:gd name="connsiteY6" fmla="*/ 7144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19050">
                <a:moveTo>
                  <a:pt x="7144" y="7144"/>
                </a:moveTo>
                <a:lnTo>
                  <a:pt x="7144" y="14193"/>
                </a:lnTo>
                <a:cubicBezTo>
                  <a:pt x="7144" y="18098"/>
                  <a:pt x="10288" y="21241"/>
                  <a:pt x="14192" y="21241"/>
                </a:cubicBezTo>
                <a:lnTo>
                  <a:pt x="54389" y="21241"/>
                </a:lnTo>
                <a:cubicBezTo>
                  <a:pt x="58293" y="21241"/>
                  <a:pt x="61437" y="18098"/>
                  <a:pt x="61437" y="14193"/>
                </a:cubicBezTo>
                <a:lnTo>
                  <a:pt x="61437" y="7144"/>
                </a:lnTo>
                <a:lnTo>
                  <a:pt x="7144" y="7144"/>
                </a:lnTo>
                <a:close/>
              </a:path>
            </a:pathLst>
          </a:custGeom>
          <a:solidFill>
            <a:srgbClr val="D6E0E4"/>
          </a:solidFill>
          <a:ln w="9525" cap="flat">
            <a:noFill/>
            <a:prstDash val="solid"/>
            <a:miter/>
          </a:ln>
        </p:spPr>
        <p:txBody>
          <a:bodyPr rtlCol="0" anchor="ctr"/>
          <a:lstStyle/>
          <a:p>
            <a:endParaRPr lang="en-US"/>
          </a:p>
        </p:txBody>
      </p:sp>
      <p:sp>
        <p:nvSpPr>
          <p:cNvPr id="1273" name="Freeform: Shape 1272">
            <a:extLst>
              <a:ext uri="{FF2B5EF4-FFF2-40B4-BE49-F238E27FC236}">
                <a16:creationId xmlns:a16="http://schemas.microsoft.com/office/drawing/2014/main" id="{21DAD5E4-0FC0-47DE-A911-366984ECE5A6}"/>
              </a:ext>
            </a:extLst>
          </p:cNvPr>
          <p:cNvSpPr/>
          <p:nvPr/>
        </p:nvSpPr>
        <p:spPr>
          <a:xfrm>
            <a:off x="1629330" y="9495238"/>
            <a:ext cx="2686361" cy="400096"/>
          </a:xfrm>
          <a:custGeom>
            <a:avLst/>
            <a:gdLst>
              <a:gd name="connsiteX0" fmla="*/ 2576798 w 2686050"/>
              <a:gd name="connsiteY0" fmla="*/ 397573 h 400050"/>
              <a:gd name="connsiteX1" fmla="*/ 115252 w 2686050"/>
              <a:gd name="connsiteY1" fmla="*/ 397573 h 400050"/>
              <a:gd name="connsiteX2" fmla="*/ 7144 w 2686050"/>
              <a:gd name="connsiteY2" fmla="*/ 289465 h 400050"/>
              <a:gd name="connsiteX3" fmla="*/ 7144 w 2686050"/>
              <a:gd name="connsiteY3" fmla="*/ 115252 h 400050"/>
              <a:gd name="connsiteX4" fmla="*/ 115252 w 2686050"/>
              <a:gd name="connsiteY4" fmla="*/ 7144 h 400050"/>
              <a:gd name="connsiteX5" fmla="*/ 2576703 w 2686050"/>
              <a:gd name="connsiteY5" fmla="*/ 7144 h 400050"/>
              <a:gd name="connsiteX6" fmla="*/ 2684812 w 2686050"/>
              <a:gd name="connsiteY6" fmla="*/ 115252 h 400050"/>
              <a:gd name="connsiteX7" fmla="*/ 2684812 w 2686050"/>
              <a:gd name="connsiteY7" fmla="*/ 289465 h 400050"/>
              <a:gd name="connsiteX8" fmla="*/ 2576798 w 2686050"/>
              <a:gd name="connsiteY8" fmla="*/ 397573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6050" h="400050">
                <a:moveTo>
                  <a:pt x="2576798" y="397573"/>
                </a:moveTo>
                <a:lnTo>
                  <a:pt x="115252" y="397573"/>
                </a:lnTo>
                <a:cubicBezTo>
                  <a:pt x="55531" y="397573"/>
                  <a:pt x="7144" y="349186"/>
                  <a:pt x="7144" y="289465"/>
                </a:cubicBezTo>
                <a:lnTo>
                  <a:pt x="7144" y="115252"/>
                </a:lnTo>
                <a:cubicBezTo>
                  <a:pt x="7144" y="55531"/>
                  <a:pt x="55531" y="7144"/>
                  <a:pt x="115252" y="7144"/>
                </a:cubicBezTo>
                <a:lnTo>
                  <a:pt x="2576703" y="7144"/>
                </a:lnTo>
                <a:cubicBezTo>
                  <a:pt x="2636425" y="7144"/>
                  <a:pt x="2684812" y="55531"/>
                  <a:pt x="2684812" y="115252"/>
                </a:cubicBezTo>
                <a:lnTo>
                  <a:pt x="2684812" y="289465"/>
                </a:lnTo>
                <a:cubicBezTo>
                  <a:pt x="2684907" y="349186"/>
                  <a:pt x="2636520" y="397573"/>
                  <a:pt x="2576798" y="397573"/>
                </a:cubicBezTo>
                <a:close/>
              </a:path>
            </a:pathLst>
          </a:custGeom>
          <a:solidFill>
            <a:srgbClr val="A79785"/>
          </a:solidFill>
          <a:ln w="9525"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130BB1D7-2283-4EEC-A5BF-638A8B6B3C04}"/>
              </a:ext>
            </a:extLst>
          </p:cNvPr>
          <p:cNvSpPr/>
          <p:nvPr/>
        </p:nvSpPr>
        <p:spPr>
          <a:xfrm>
            <a:off x="7051587" y="9495238"/>
            <a:ext cx="2686361" cy="400096"/>
          </a:xfrm>
          <a:custGeom>
            <a:avLst/>
            <a:gdLst>
              <a:gd name="connsiteX0" fmla="*/ 2576799 w 2686050"/>
              <a:gd name="connsiteY0" fmla="*/ 397573 h 400050"/>
              <a:gd name="connsiteX1" fmla="*/ 115253 w 2686050"/>
              <a:gd name="connsiteY1" fmla="*/ 397573 h 400050"/>
              <a:gd name="connsiteX2" fmla="*/ 7144 w 2686050"/>
              <a:gd name="connsiteY2" fmla="*/ 289465 h 400050"/>
              <a:gd name="connsiteX3" fmla="*/ 7144 w 2686050"/>
              <a:gd name="connsiteY3" fmla="*/ 115252 h 400050"/>
              <a:gd name="connsiteX4" fmla="*/ 115253 w 2686050"/>
              <a:gd name="connsiteY4" fmla="*/ 7144 h 400050"/>
              <a:gd name="connsiteX5" fmla="*/ 2576703 w 2686050"/>
              <a:gd name="connsiteY5" fmla="*/ 7144 h 400050"/>
              <a:gd name="connsiteX6" fmla="*/ 2684812 w 2686050"/>
              <a:gd name="connsiteY6" fmla="*/ 115252 h 400050"/>
              <a:gd name="connsiteX7" fmla="*/ 2684812 w 2686050"/>
              <a:gd name="connsiteY7" fmla="*/ 289465 h 400050"/>
              <a:gd name="connsiteX8" fmla="*/ 2576799 w 2686050"/>
              <a:gd name="connsiteY8" fmla="*/ 397573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6050" h="400050">
                <a:moveTo>
                  <a:pt x="2576799" y="397573"/>
                </a:moveTo>
                <a:lnTo>
                  <a:pt x="115253" y="397573"/>
                </a:lnTo>
                <a:cubicBezTo>
                  <a:pt x="55531" y="397573"/>
                  <a:pt x="7144" y="349186"/>
                  <a:pt x="7144" y="289465"/>
                </a:cubicBezTo>
                <a:lnTo>
                  <a:pt x="7144" y="115252"/>
                </a:lnTo>
                <a:cubicBezTo>
                  <a:pt x="7144" y="55531"/>
                  <a:pt x="55531" y="7144"/>
                  <a:pt x="115253" y="7144"/>
                </a:cubicBezTo>
                <a:lnTo>
                  <a:pt x="2576703" y="7144"/>
                </a:lnTo>
                <a:cubicBezTo>
                  <a:pt x="2636425" y="7144"/>
                  <a:pt x="2684812" y="55531"/>
                  <a:pt x="2684812" y="115252"/>
                </a:cubicBezTo>
                <a:lnTo>
                  <a:pt x="2684812" y="289465"/>
                </a:lnTo>
                <a:cubicBezTo>
                  <a:pt x="2684907" y="349186"/>
                  <a:pt x="2636521" y="397573"/>
                  <a:pt x="2576799" y="397573"/>
                </a:cubicBezTo>
                <a:close/>
              </a:path>
            </a:pathLst>
          </a:custGeom>
          <a:solidFill>
            <a:srgbClr val="A79785"/>
          </a:solidFill>
          <a:ln w="9525"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BBC80A3D-3436-48CC-B5C7-487A6B88EC68}"/>
              </a:ext>
            </a:extLst>
          </p:cNvPr>
          <p:cNvSpPr/>
          <p:nvPr/>
        </p:nvSpPr>
        <p:spPr>
          <a:xfrm>
            <a:off x="12671893" y="9495238"/>
            <a:ext cx="2686361" cy="400096"/>
          </a:xfrm>
          <a:custGeom>
            <a:avLst/>
            <a:gdLst>
              <a:gd name="connsiteX0" fmla="*/ 2576703 w 2686050"/>
              <a:gd name="connsiteY0" fmla="*/ 397573 h 400050"/>
              <a:gd name="connsiteX1" fmla="*/ 115253 w 2686050"/>
              <a:gd name="connsiteY1" fmla="*/ 397573 h 400050"/>
              <a:gd name="connsiteX2" fmla="*/ 7144 w 2686050"/>
              <a:gd name="connsiteY2" fmla="*/ 289465 h 400050"/>
              <a:gd name="connsiteX3" fmla="*/ 7144 w 2686050"/>
              <a:gd name="connsiteY3" fmla="*/ 115252 h 400050"/>
              <a:gd name="connsiteX4" fmla="*/ 115253 w 2686050"/>
              <a:gd name="connsiteY4" fmla="*/ 7144 h 400050"/>
              <a:gd name="connsiteX5" fmla="*/ 2576703 w 2686050"/>
              <a:gd name="connsiteY5" fmla="*/ 7144 h 400050"/>
              <a:gd name="connsiteX6" fmla="*/ 2684812 w 2686050"/>
              <a:gd name="connsiteY6" fmla="*/ 115252 h 400050"/>
              <a:gd name="connsiteX7" fmla="*/ 2684812 w 2686050"/>
              <a:gd name="connsiteY7" fmla="*/ 289465 h 400050"/>
              <a:gd name="connsiteX8" fmla="*/ 2576703 w 2686050"/>
              <a:gd name="connsiteY8" fmla="*/ 397573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6050" h="400050">
                <a:moveTo>
                  <a:pt x="2576703" y="397573"/>
                </a:moveTo>
                <a:lnTo>
                  <a:pt x="115253" y="397573"/>
                </a:lnTo>
                <a:cubicBezTo>
                  <a:pt x="55531" y="397573"/>
                  <a:pt x="7144" y="349186"/>
                  <a:pt x="7144" y="289465"/>
                </a:cubicBezTo>
                <a:lnTo>
                  <a:pt x="7144" y="115252"/>
                </a:lnTo>
                <a:cubicBezTo>
                  <a:pt x="7144" y="55531"/>
                  <a:pt x="55531" y="7144"/>
                  <a:pt x="115253" y="7144"/>
                </a:cubicBezTo>
                <a:lnTo>
                  <a:pt x="2576703" y="7144"/>
                </a:lnTo>
                <a:cubicBezTo>
                  <a:pt x="2636425" y="7144"/>
                  <a:pt x="2684812" y="55531"/>
                  <a:pt x="2684812" y="115252"/>
                </a:cubicBezTo>
                <a:lnTo>
                  <a:pt x="2684812" y="289465"/>
                </a:lnTo>
                <a:cubicBezTo>
                  <a:pt x="2684907" y="349186"/>
                  <a:pt x="2636425" y="397573"/>
                  <a:pt x="2576703" y="397573"/>
                </a:cubicBezTo>
                <a:close/>
              </a:path>
            </a:pathLst>
          </a:custGeom>
          <a:solidFill>
            <a:srgbClr val="A79785"/>
          </a:solidFill>
          <a:ln w="9525"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AA0D23C6-44AD-4E5B-8A40-968D5E180385}"/>
              </a:ext>
            </a:extLst>
          </p:cNvPr>
          <p:cNvSpPr/>
          <p:nvPr/>
        </p:nvSpPr>
        <p:spPr>
          <a:xfrm>
            <a:off x="18390603" y="9495238"/>
            <a:ext cx="2686361" cy="400096"/>
          </a:xfrm>
          <a:custGeom>
            <a:avLst/>
            <a:gdLst>
              <a:gd name="connsiteX0" fmla="*/ 2576703 w 2686050"/>
              <a:gd name="connsiteY0" fmla="*/ 397573 h 400050"/>
              <a:gd name="connsiteX1" fmla="*/ 115252 w 2686050"/>
              <a:gd name="connsiteY1" fmla="*/ 397573 h 400050"/>
              <a:gd name="connsiteX2" fmla="*/ 7144 w 2686050"/>
              <a:gd name="connsiteY2" fmla="*/ 289465 h 400050"/>
              <a:gd name="connsiteX3" fmla="*/ 7144 w 2686050"/>
              <a:gd name="connsiteY3" fmla="*/ 115252 h 400050"/>
              <a:gd name="connsiteX4" fmla="*/ 115252 w 2686050"/>
              <a:gd name="connsiteY4" fmla="*/ 7144 h 400050"/>
              <a:gd name="connsiteX5" fmla="*/ 2576703 w 2686050"/>
              <a:gd name="connsiteY5" fmla="*/ 7144 h 400050"/>
              <a:gd name="connsiteX6" fmla="*/ 2684811 w 2686050"/>
              <a:gd name="connsiteY6" fmla="*/ 115252 h 400050"/>
              <a:gd name="connsiteX7" fmla="*/ 2684811 w 2686050"/>
              <a:gd name="connsiteY7" fmla="*/ 289465 h 400050"/>
              <a:gd name="connsiteX8" fmla="*/ 2576703 w 2686050"/>
              <a:gd name="connsiteY8" fmla="*/ 397573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6050" h="400050">
                <a:moveTo>
                  <a:pt x="2576703" y="397573"/>
                </a:moveTo>
                <a:lnTo>
                  <a:pt x="115252" y="397573"/>
                </a:lnTo>
                <a:cubicBezTo>
                  <a:pt x="55530" y="397573"/>
                  <a:pt x="7144" y="349186"/>
                  <a:pt x="7144" y="289465"/>
                </a:cubicBezTo>
                <a:lnTo>
                  <a:pt x="7144" y="115252"/>
                </a:lnTo>
                <a:cubicBezTo>
                  <a:pt x="7144" y="55531"/>
                  <a:pt x="55530" y="7144"/>
                  <a:pt x="115252" y="7144"/>
                </a:cubicBezTo>
                <a:lnTo>
                  <a:pt x="2576703" y="7144"/>
                </a:lnTo>
                <a:cubicBezTo>
                  <a:pt x="2636425" y="7144"/>
                  <a:pt x="2684811" y="55531"/>
                  <a:pt x="2684811" y="115252"/>
                </a:cubicBezTo>
                <a:lnTo>
                  <a:pt x="2684811" y="289465"/>
                </a:lnTo>
                <a:cubicBezTo>
                  <a:pt x="2684906" y="349186"/>
                  <a:pt x="2636425" y="397573"/>
                  <a:pt x="2576703" y="397573"/>
                </a:cubicBezTo>
                <a:close/>
              </a:path>
            </a:pathLst>
          </a:custGeom>
          <a:solidFill>
            <a:srgbClr val="A79785"/>
          </a:solidFill>
          <a:ln w="9525"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E1923DC4-9E6C-4862-B3E8-C66317B8495B}"/>
              </a:ext>
            </a:extLst>
          </p:cNvPr>
          <p:cNvSpPr/>
          <p:nvPr/>
        </p:nvSpPr>
        <p:spPr>
          <a:xfrm>
            <a:off x="13555058" y="8793450"/>
            <a:ext cx="1257446" cy="304835"/>
          </a:xfrm>
          <a:custGeom>
            <a:avLst/>
            <a:gdLst>
              <a:gd name="connsiteX0" fmla="*/ 1230153 w 1257300"/>
              <a:gd name="connsiteY0" fmla="*/ 176974 h 304800"/>
              <a:gd name="connsiteX1" fmla="*/ 1251775 w 1257300"/>
              <a:gd name="connsiteY1" fmla="*/ 176974 h 304800"/>
              <a:gd name="connsiteX2" fmla="*/ 1251775 w 1257300"/>
              <a:gd name="connsiteY2" fmla="*/ 96964 h 304800"/>
              <a:gd name="connsiteX3" fmla="*/ 1230153 w 1257300"/>
              <a:gd name="connsiteY3" fmla="*/ 96964 h 304800"/>
              <a:gd name="connsiteX4" fmla="*/ 1230153 w 1257300"/>
              <a:gd name="connsiteY4" fmla="*/ 96298 h 304800"/>
              <a:gd name="connsiteX5" fmla="*/ 1096803 w 1257300"/>
              <a:gd name="connsiteY5" fmla="*/ 96298 h 304800"/>
              <a:gd name="connsiteX6" fmla="*/ 1096803 w 1257300"/>
              <a:gd name="connsiteY6" fmla="*/ 13906 h 304800"/>
              <a:gd name="connsiteX7" fmla="*/ 1084040 w 1257300"/>
              <a:gd name="connsiteY7" fmla="*/ 13906 h 304800"/>
              <a:gd name="connsiteX8" fmla="*/ 1084040 w 1257300"/>
              <a:gd name="connsiteY8" fmla="*/ 7144 h 304800"/>
              <a:gd name="connsiteX9" fmla="*/ 1041654 w 1257300"/>
              <a:gd name="connsiteY9" fmla="*/ 7144 h 304800"/>
              <a:gd name="connsiteX10" fmla="*/ 1041654 w 1257300"/>
              <a:gd name="connsiteY10" fmla="*/ 96393 h 304800"/>
              <a:gd name="connsiteX11" fmla="*/ 209835 w 1257300"/>
              <a:gd name="connsiteY11" fmla="*/ 96393 h 304800"/>
              <a:gd name="connsiteX12" fmla="*/ 209835 w 1257300"/>
              <a:gd name="connsiteY12" fmla="*/ 15049 h 304800"/>
              <a:gd name="connsiteX13" fmla="*/ 197072 w 1257300"/>
              <a:gd name="connsiteY13" fmla="*/ 15049 h 304800"/>
              <a:gd name="connsiteX14" fmla="*/ 197072 w 1257300"/>
              <a:gd name="connsiteY14" fmla="*/ 7144 h 304800"/>
              <a:gd name="connsiteX15" fmla="*/ 154686 w 1257300"/>
              <a:gd name="connsiteY15" fmla="*/ 7144 h 304800"/>
              <a:gd name="connsiteX16" fmla="*/ 154686 w 1257300"/>
              <a:gd name="connsiteY16" fmla="*/ 96393 h 304800"/>
              <a:gd name="connsiteX17" fmla="*/ 7144 w 1257300"/>
              <a:gd name="connsiteY17" fmla="*/ 96393 h 304800"/>
              <a:gd name="connsiteX18" fmla="*/ 7144 w 1257300"/>
              <a:gd name="connsiteY18" fmla="*/ 177165 h 304800"/>
              <a:gd name="connsiteX19" fmla="*/ 154686 w 1257300"/>
              <a:gd name="connsiteY19" fmla="*/ 177165 h 304800"/>
              <a:gd name="connsiteX20" fmla="*/ 154686 w 1257300"/>
              <a:gd name="connsiteY20" fmla="*/ 217551 h 304800"/>
              <a:gd name="connsiteX21" fmla="*/ 7144 w 1257300"/>
              <a:gd name="connsiteY21" fmla="*/ 217551 h 304800"/>
              <a:gd name="connsiteX22" fmla="*/ 7144 w 1257300"/>
              <a:gd name="connsiteY22" fmla="*/ 298323 h 304800"/>
              <a:gd name="connsiteX23" fmla="*/ 1230153 w 1257300"/>
              <a:gd name="connsiteY23" fmla="*/ 298323 h 304800"/>
              <a:gd name="connsiteX24" fmla="*/ 1230153 w 1257300"/>
              <a:gd name="connsiteY24" fmla="*/ 297942 h 304800"/>
              <a:gd name="connsiteX25" fmla="*/ 1251775 w 1257300"/>
              <a:gd name="connsiteY25" fmla="*/ 297942 h 304800"/>
              <a:gd name="connsiteX26" fmla="*/ 1251775 w 1257300"/>
              <a:gd name="connsiteY26" fmla="*/ 217931 h 304800"/>
              <a:gd name="connsiteX27" fmla="*/ 1230153 w 1257300"/>
              <a:gd name="connsiteY27" fmla="*/ 217931 h 304800"/>
              <a:gd name="connsiteX28" fmla="*/ 1230153 w 1257300"/>
              <a:gd name="connsiteY28" fmla="*/ 217551 h 304800"/>
              <a:gd name="connsiteX29" fmla="*/ 1096803 w 1257300"/>
              <a:gd name="connsiteY29" fmla="*/ 217551 h 304800"/>
              <a:gd name="connsiteX30" fmla="*/ 1096803 w 1257300"/>
              <a:gd name="connsiteY30" fmla="*/ 177165 h 304800"/>
              <a:gd name="connsiteX31" fmla="*/ 1230153 w 1257300"/>
              <a:gd name="connsiteY31" fmla="*/ 177165 h 304800"/>
              <a:gd name="connsiteX32" fmla="*/ 1041654 w 1257300"/>
              <a:gd name="connsiteY32" fmla="*/ 176974 h 304800"/>
              <a:gd name="connsiteX33" fmla="*/ 1041654 w 1257300"/>
              <a:gd name="connsiteY33" fmla="*/ 217360 h 304800"/>
              <a:gd name="connsiteX34" fmla="*/ 209835 w 1257300"/>
              <a:gd name="connsiteY34" fmla="*/ 217360 h 304800"/>
              <a:gd name="connsiteX35" fmla="*/ 209835 w 1257300"/>
              <a:gd name="connsiteY35" fmla="*/ 176974 h 304800"/>
              <a:gd name="connsiteX36" fmla="*/ 1041654 w 1257300"/>
              <a:gd name="connsiteY36" fmla="*/ 176974 h 30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257300" h="304800">
                <a:moveTo>
                  <a:pt x="1230153" y="176974"/>
                </a:moveTo>
                <a:lnTo>
                  <a:pt x="1251775" y="176974"/>
                </a:lnTo>
                <a:lnTo>
                  <a:pt x="1251775" y="96964"/>
                </a:lnTo>
                <a:lnTo>
                  <a:pt x="1230153" y="96964"/>
                </a:lnTo>
                <a:lnTo>
                  <a:pt x="1230153" y="96298"/>
                </a:lnTo>
                <a:lnTo>
                  <a:pt x="1096803" y="96298"/>
                </a:lnTo>
                <a:lnTo>
                  <a:pt x="1096803" y="13906"/>
                </a:lnTo>
                <a:lnTo>
                  <a:pt x="1084040" y="13906"/>
                </a:lnTo>
                <a:lnTo>
                  <a:pt x="1084040" y="7144"/>
                </a:lnTo>
                <a:lnTo>
                  <a:pt x="1041654" y="7144"/>
                </a:lnTo>
                <a:lnTo>
                  <a:pt x="1041654" y="96393"/>
                </a:lnTo>
                <a:lnTo>
                  <a:pt x="209835" y="96393"/>
                </a:lnTo>
                <a:lnTo>
                  <a:pt x="209835" y="15049"/>
                </a:lnTo>
                <a:lnTo>
                  <a:pt x="197072" y="15049"/>
                </a:lnTo>
                <a:lnTo>
                  <a:pt x="197072" y="7144"/>
                </a:lnTo>
                <a:lnTo>
                  <a:pt x="154686" y="7144"/>
                </a:lnTo>
                <a:lnTo>
                  <a:pt x="154686" y="96393"/>
                </a:lnTo>
                <a:lnTo>
                  <a:pt x="7144" y="96393"/>
                </a:lnTo>
                <a:lnTo>
                  <a:pt x="7144" y="177165"/>
                </a:lnTo>
                <a:lnTo>
                  <a:pt x="154686" y="177165"/>
                </a:lnTo>
                <a:lnTo>
                  <a:pt x="154686" y="217551"/>
                </a:lnTo>
                <a:lnTo>
                  <a:pt x="7144" y="217551"/>
                </a:lnTo>
                <a:lnTo>
                  <a:pt x="7144" y="298323"/>
                </a:lnTo>
                <a:lnTo>
                  <a:pt x="1230153" y="298323"/>
                </a:lnTo>
                <a:lnTo>
                  <a:pt x="1230153" y="297942"/>
                </a:lnTo>
                <a:lnTo>
                  <a:pt x="1251775" y="297942"/>
                </a:lnTo>
                <a:lnTo>
                  <a:pt x="1251775" y="217931"/>
                </a:lnTo>
                <a:lnTo>
                  <a:pt x="1230153" y="217931"/>
                </a:lnTo>
                <a:lnTo>
                  <a:pt x="1230153" y="217551"/>
                </a:lnTo>
                <a:lnTo>
                  <a:pt x="1096803" y="217551"/>
                </a:lnTo>
                <a:lnTo>
                  <a:pt x="1096803" y="177165"/>
                </a:lnTo>
                <a:lnTo>
                  <a:pt x="1230153" y="177165"/>
                </a:lnTo>
                <a:close/>
                <a:moveTo>
                  <a:pt x="1041654" y="176974"/>
                </a:moveTo>
                <a:lnTo>
                  <a:pt x="1041654" y="217360"/>
                </a:lnTo>
                <a:lnTo>
                  <a:pt x="209835" y="217360"/>
                </a:lnTo>
                <a:lnTo>
                  <a:pt x="209835" y="176974"/>
                </a:lnTo>
                <a:lnTo>
                  <a:pt x="1041654" y="176974"/>
                </a:lnTo>
                <a:close/>
              </a:path>
            </a:pathLst>
          </a:custGeom>
          <a:solidFill>
            <a:srgbClr val="473428"/>
          </a:solidFill>
          <a:ln w="9525"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09E94DCC-CDCF-46B8-BF94-A765B0BEE75D}"/>
              </a:ext>
            </a:extLst>
          </p:cNvPr>
          <p:cNvSpPr/>
          <p:nvPr/>
        </p:nvSpPr>
        <p:spPr>
          <a:xfrm>
            <a:off x="13555058" y="8793450"/>
            <a:ext cx="1257446" cy="304835"/>
          </a:xfrm>
          <a:custGeom>
            <a:avLst/>
            <a:gdLst>
              <a:gd name="connsiteX0" fmla="*/ 1230153 w 1257300"/>
              <a:gd name="connsiteY0" fmla="*/ 176974 h 304800"/>
              <a:gd name="connsiteX1" fmla="*/ 1251775 w 1257300"/>
              <a:gd name="connsiteY1" fmla="*/ 176974 h 304800"/>
              <a:gd name="connsiteX2" fmla="*/ 1251775 w 1257300"/>
              <a:gd name="connsiteY2" fmla="*/ 96964 h 304800"/>
              <a:gd name="connsiteX3" fmla="*/ 1230153 w 1257300"/>
              <a:gd name="connsiteY3" fmla="*/ 96964 h 304800"/>
              <a:gd name="connsiteX4" fmla="*/ 1230153 w 1257300"/>
              <a:gd name="connsiteY4" fmla="*/ 96298 h 304800"/>
              <a:gd name="connsiteX5" fmla="*/ 1096803 w 1257300"/>
              <a:gd name="connsiteY5" fmla="*/ 96298 h 304800"/>
              <a:gd name="connsiteX6" fmla="*/ 1096803 w 1257300"/>
              <a:gd name="connsiteY6" fmla="*/ 13906 h 304800"/>
              <a:gd name="connsiteX7" fmla="*/ 1084040 w 1257300"/>
              <a:gd name="connsiteY7" fmla="*/ 13906 h 304800"/>
              <a:gd name="connsiteX8" fmla="*/ 1084040 w 1257300"/>
              <a:gd name="connsiteY8" fmla="*/ 7144 h 304800"/>
              <a:gd name="connsiteX9" fmla="*/ 1041654 w 1257300"/>
              <a:gd name="connsiteY9" fmla="*/ 7144 h 304800"/>
              <a:gd name="connsiteX10" fmla="*/ 1041654 w 1257300"/>
              <a:gd name="connsiteY10" fmla="*/ 96393 h 304800"/>
              <a:gd name="connsiteX11" fmla="*/ 209835 w 1257300"/>
              <a:gd name="connsiteY11" fmla="*/ 96393 h 304800"/>
              <a:gd name="connsiteX12" fmla="*/ 209835 w 1257300"/>
              <a:gd name="connsiteY12" fmla="*/ 15049 h 304800"/>
              <a:gd name="connsiteX13" fmla="*/ 197072 w 1257300"/>
              <a:gd name="connsiteY13" fmla="*/ 15049 h 304800"/>
              <a:gd name="connsiteX14" fmla="*/ 197072 w 1257300"/>
              <a:gd name="connsiteY14" fmla="*/ 7144 h 304800"/>
              <a:gd name="connsiteX15" fmla="*/ 154686 w 1257300"/>
              <a:gd name="connsiteY15" fmla="*/ 7144 h 304800"/>
              <a:gd name="connsiteX16" fmla="*/ 154686 w 1257300"/>
              <a:gd name="connsiteY16" fmla="*/ 96393 h 304800"/>
              <a:gd name="connsiteX17" fmla="*/ 7144 w 1257300"/>
              <a:gd name="connsiteY17" fmla="*/ 96393 h 304800"/>
              <a:gd name="connsiteX18" fmla="*/ 7144 w 1257300"/>
              <a:gd name="connsiteY18" fmla="*/ 177165 h 304800"/>
              <a:gd name="connsiteX19" fmla="*/ 154686 w 1257300"/>
              <a:gd name="connsiteY19" fmla="*/ 177165 h 304800"/>
              <a:gd name="connsiteX20" fmla="*/ 154686 w 1257300"/>
              <a:gd name="connsiteY20" fmla="*/ 217551 h 304800"/>
              <a:gd name="connsiteX21" fmla="*/ 7144 w 1257300"/>
              <a:gd name="connsiteY21" fmla="*/ 217551 h 304800"/>
              <a:gd name="connsiteX22" fmla="*/ 7144 w 1257300"/>
              <a:gd name="connsiteY22" fmla="*/ 298323 h 304800"/>
              <a:gd name="connsiteX23" fmla="*/ 1230153 w 1257300"/>
              <a:gd name="connsiteY23" fmla="*/ 298323 h 304800"/>
              <a:gd name="connsiteX24" fmla="*/ 1230153 w 1257300"/>
              <a:gd name="connsiteY24" fmla="*/ 297942 h 304800"/>
              <a:gd name="connsiteX25" fmla="*/ 1251775 w 1257300"/>
              <a:gd name="connsiteY25" fmla="*/ 297942 h 304800"/>
              <a:gd name="connsiteX26" fmla="*/ 1251775 w 1257300"/>
              <a:gd name="connsiteY26" fmla="*/ 217931 h 304800"/>
              <a:gd name="connsiteX27" fmla="*/ 1230153 w 1257300"/>
              <a:gd name="connsiteY27" fmla="*/ 217931 h 304800"/>
              <a:gd name="connsiteX28" fmla="*/ 1230153 w 1257300"/>
              <a:gd name="connsiteY28" fmla="*/ 217551 h 304800"/>
              <a:gd name="connsiteX29" fmla="*/ 1096803 w 1257300"/>
              <a:gd name="connsiteY29" fmla="*/ 217551 h 304800"/>
              <a:gd name="connsiteX30" fmla="*/ 1096803 w 1257300"/>
              <a:gd name="connsiteY30" fmla="*/ 177165 h 304800"/>
              <a:gd name="connsiteX31" fmla="*/ 1230153 w 1257300"/>
              <a:gd name="connsiteY31" fmla="*/ 177165 h 304800"/>
              <a:gd name="connsiteX32" fmla="*/ 1041654 w 1257300"/>
              <a:gd name="connsiteY32" fmla="*/ 176974 h 304800"/>
              <a:gd name="connsiteX33" fmla="*/ 1041654 w 1257300"/>
              <a:gd name="connsiteY33" fmla="*/ 217360 h 304800"/>
              <a:gd name="connsiteX34" fmla="*/ 209835 w 1257300"/>
              <a:gd name="connsiteY34" fmla="*/ 217360 h 304800"/>
              <a:gd name="connsiteX35" fmla="*/ 209835 w 1257300"/>
              <a:gd name="connsiteY35" fmla="*/ 176974 h 304800"/>
              <a:gd name="connsiteX36" fmla="*/ 1041654 w 1257300"/>
              <a:gd name="connsiteY36" fmla="*/ 176974 h 30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257300" h="304800">
                <a:moveTo>
                  <a:pt x="1230153" y="176974"/>
                </a:moveTo>
                <a:lnTo>
                  <a:pt x="1251775" y="176974"/>
                </a:lnTo>
                <a:lnTo>
                  <a:pt x="1251775" y="96964"/>
                </a:lnTo>
                <a:lnTo>
                  <a:pt x="1230153" y="96964"/>
                </a:lnTo>
                <a:lnTo>
                  <a:pt x="1230153" y="96298"/>
                </a:lnTo>
                <a:lnTo>
                  <a:pt x="1096803" y="96298"/>
                </a:lnTo>
                <a:lnTo>
                  <a:pt x="1096803" y="13906"/>
                </a:lnTo>
                <a:lnTo>
                  <a:pt x="1084040" y="13906"/>
                </a:lnTo>
                <a:lnTo>
                  <a:pt x="1084040" y="7144"/>
                </a:lnTo>
                <a:lnTo>
                  <a:pt x="1041654" y="7144"/>
                </a:lnTo>
                <a:lnTo>
                  <a:pt x="1041654" y="96393"/>
                </a:lnTo>
                <a:lnTo>
                  <a:pt x="209835" y="96393"/>
                </a:lnTo>
                <a:lnTo>
                  <a:pt x="209835" y="15049"/>
                </a:lnTo>
                <a:lnTo>
                  <a:pt x="197072" y="15049"/>
                </a:lnTo>
                <a:lnTo>
                  <a:pt x="197072" y="7144"/>
                </a:lnTo>
                <a:lnTo>
                  <a:pt x="154686" y="7144"/>
                </a:lnTo>
                <a:lnTo>
                  <a:pt x="154686" y="96393"/>
                </a:lnTo>
                <a:lnTo>
                  <a:pt x="7144" y="96393"/>
                </a:lnTo>
                <a:lnTo>
                  <a:pt x="7144" y="177165"/>
                </a:lnTo>
                <a:lnTo>
                  <a:pt x="154686" y="177165"/>
                </a:lnTo>
                <a:lnTo>
                  <a:pt x="154686" y="217551"/>
                </a:lnTo>
                <a:lnTo>
                  <a:pt x="7144" y="217551"/>
                </a:lnTo>
                <a:lnTo>
                  <a:pt x="7144" y="298323"/>
                </a:lnTo>
                <a:lnTo>
                  <a:pt x="1230153" y="298323"/>
                </a:lnTo>
                <a:lnTo>
                  <a:pt x="1230153" y="297942"/>
                </a:lnTo>
                <a:lnTo>
                  <a:pt x="1251775" y="297942"/>
                </a:lnTo>
                <a:lnTo>
                  <a:pt x="1251775" y="217931"/>
                </a:lnTo>
                <a:lnTo>
                  <a:pt x="1230153" y="217931"/>
                </a:lnTo>
                <a:lnTo>
                  <a:pt x="1230153" y="217551"/>
                </a:lnTo>
                <a:lnTo>
                  <a:pt x="1096803" y="217551"/>
                </a:lnTo>
                <a:lnTo>
                  <a:pt x="1096803" y="177165"/>
                </a:lnTo>
                <a:lnTo>
                  <a:pt x="1230153" y="177165"/>
                </a:lnTo>
                <a:close/>
                <a:moveTo>
                  <a:pt x="1041654" y="176974"/>
                </a:moveTo>
                <a:lnTo>
                  <a:pt x="1041654" y="217360"/>
                </a:lnTo>
                <a:lnTo>
                  <a:pt x="209835" y="217360"/>
                </a:lnTo>
                <a:lnTo>
                  <a:pt x="209835" y="176974"/>
                </a:lnTo>
                <a:lnTo>
                  <a:pt x="1041654" y="176974"/>
                </a:lnTo>
                <a:close/>
              </a:path>
            </a:pathLst>
          </a:custGeom>
          <a:solidFill>
            <a:srgbClr val="D09E75">
              <a:alpha val="50000"/>
            </a:srgbClr>
          </a:solidFill>
          <a:ln w="9525"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CF529990-7A4A-49A6-8B9E-FCFA0EECDB24}"/>
              </a:ext>
            </a:extLst>
          </p:cNvPr>
          <p:cNvSpPr/>
          <p:nvPr/>
        </p:nvSpPr>
        <p:spPr>
          <a:xfrm>
            <a:off x="11664317" y="7874658"/>
            <a:ext cx="4153381" cy="933558"/>
          </a:xfrm>
          <a:custGeom>
            <a:avLst/>
            <a:gdLst>
              <a:gd name="connsiteX0" fmla="*/ 7143 w 4152900"/>
              <a:gd name="connsiteY0" fmla="*/ 7144 h 933450"/>
              <a:gd name="connsiteX1" fmla="*/ 4149089 w 4152900"/>
              <a:gd name="connsiteY1" fmla="*/ 7144 h 933450"/>
              <a:gd name="connsiteX2" fmla="*/ 4149089 w 4152900"/>
              <a:gd name="connsiteY2" fmla="*/ 933736 h 933450"/>
              <a:gd name="connsiteX3" fmla="*/ 7143 w 4152900"/>
              <a:gd name="connsiteY3" fmla="*/ 933736 h 933450"/>
            </a:gdLst>
            <a:ahLst/>
            <a:cxnLst>
              <a:cxn ang="0">
                <a:pos x="connsiteX0" y="connsiteY0"/>
              </a:cxn>
              <a:cxn ang="0">
                <a:pos x="connsiteX1" y="connsiteY1"/>
              </a:cxn>
              <a:cxn ang="0">
                <a:pos x="connsiteX2" y="connsiteY2"/>
              </a:cxn>
              <a:cxn ang="0">
                <a:pos x="connsiteX3" y="connsiteY3"/>
              </a:cxn>
            </a:cxnLst>
            <a:rect l="l" t="t" r="r" b="b"/>
            <a:pathLst>
              <a:path w="4152900" h="933450">
                <a:moveTo>
                  <a:pt x="7143" y="7144"/>
                </a:moveTo>
                <a:lnTo>
                  <a:pt x="4149089" y="7144"/>
                </a:lnTo>
                <a:lnTo>
                  <a:pt x="4149089" y="933736"/>
                </a:lnTo>
                <a:lnTo>
                  <a:pt x="7143" y="933736"/>
                </a:lnTo>
                <a:close/>
              </a:path>
            </a:pathLst>
          </a:custGeom>
          <a:solidFill>
            <a:srgbClr val="6F513F"/>
          </a:solidFill>
          <a:ln w="9525"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703FC7F5-DD2E-431B-82C1-A0D58E7058BC}"/>
              </a:ext>
            </a:extLst>
          </p:cNvPr>
          <p:cNvSpPr/>
          <p:nvPr/>
        </p:nvSpPr>
        <p:spPr>
          <a:xfrm>
            <a:off x="12085657" y="8362679"/>
            <a:ext cx="266731" cy="400096"/>
          </a:xfrm>
          <a:custGeom>
            <a:avLst/>
            <a:gdLst>
              <a:gd name="connsiteX0" fmla="*/ 7144 w 266700"/>
              <a:gd name="connsiteY0" fmla="*/ 7144 h 400050"/>
              <a:gd name="connsiteX1" fmla="*/ 267272 w 266700"/>
              <a:gd name="connsiteY1" fmla="*/ 7144 h 400050"/>
              <a:gd name="connsiteX2" fmla="*/ 267272 w 266700"/>
              <a:gd name="connsiteY2" fmla="*/ 401955 h 400050"/>
              <a:gd name="connsiteX3" fmla="*/ 7144 w 266700"/>
              <a:gd name="connsiteY3" fmla="*/ 401955 h 400050"/>
            </a:gdLst>
            <a:ahLst/>
            <a:cxnLst>
              <a:cxn ang="0">
                <a:pos x="connsiteX0" y="connsiteY0"/>
              </a:cxn>
              <a:cxn ang="0">
                <a:pos x="connsiteX1" y="connsiteY1"/>
              </a:cxn>
              <a:cxn ang="0">
                <a:pos x="connsiteX2" y="connsiteY2"/>
              </a:cxn>
              <a:cxn ang="0">
                <a:pos x="connsiteX3" y="connsiteY3"/>
              </a:cxn>
            </a:cxnLst>
            <a:rect l="l" t="t" r="r" b="b"/>
            <a:pathLst>
              <a:path w="266700" h="400050">
                <a:moveTo>
                  <a:pt x="7144" y="7144"/>
                </a:moveTo>
                <a:lnTo>
                  <a:pt x="267272" y="7144"/>
                </a:lnTo>
                <a:lnTo>
                  <a:pt x="267272" y="401955"/>
                </a:lnTo>
                <a:lnTo>
                  <a:pt x="7144" y="401955"/>
                </a:lnTo>
                <a:close/>
              </a:path>
            </a:pathLst>
          </a:custGeom>
          <a:solidFill>
            <a:srgbClr val="FAD186"/>
          </a:solidFill>
          <a:ln w="9525"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C2DD1E26-1D0E-46F9-A1A9-4A6BFD587A6F}"/>
              </a:ext>
            </a:extLst>
          </p:cNvPr>
          <p:cNvSpPr/>
          <p:nvPr/>
        </p:nvSpPr>
        <p:spPr>
          <a:xfrm>
            <a:off x="12345910" y="8362679"/>
            <a:ext cx="266731" cy="400096"/>
          </a:xfrm>
          <a:custGeom>
            <a:avLst/>
            <a:gdLst>
              <a:gd name="connsiteX0" fmla="*/ 7144 w 266700"/>
              <a:gd name="connsiteY0" fmla="*/ 7144 h 400050"/>
              <a:gd name="connsiteX1" fmla="*/ 267272 w 266700"/>
              <a:gd name="connsiteY1" fmla="*/ 7144 h 400050"/>
              <a:gd name="connsiteX2" fmla="*/ 267272 w 266700"/>
              <a:gd name="connsiteY2" fmla="*/ 401955 h 400050"/>
              <a:gd name="connsiteX3" fmla="*/ 7144 w 266700"/>
              <a:gd name="connsiteY3" fmla="*/ 401955 h 400050"/>
            </a:gdLst>
            <a:ahLst/>
            <a:cxnLst>
              <a:cxn ang="0">
                <a:pos x="connsiteX0" y="connsiteY0"/>
              </a:cxn>
              <a:cxn ang="0">
                <a:pos x="connsiteX1" y="connsiteY1"/>
              </a:cxn>
              <a:cxn ang="0">
                <a:pos x="connsiteX2" y="connsiteY2"/>
              </a:cxn>
              <a:cxn ang="0">
                <a:pos x="connsiteX3" y="connsiteY3"/>
              </a:cxn>
            </a:cxnLst>
            <a:rect l="l" t="t" r="r" b="b"/>
            <a:pathLst>
              <a:path w="266700" h="400050">
                <a:moveTo>
                  <a:pt x="7144" y="7144"/>
                </a:moveTo>
                <a:lnTo>
                  <a:pt x="267272" y="7144"/>
                </a:lnTo>
                <a:lnTo>
                  <a:pt x="267272" y="401955"/>
                </a:lnTo>
                <a:lnTo>
                  <a:pt x="7144" y="401955"/>
                </a:lnTo>
                <a:close/>
              </a:path>
            </a:pathLst>
          </a:custGeom>
          <a:solidFill>
            <a:srgbClr val="E9B65C"/>
          </a:solidFill>
          <a:ln w="9525"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220222D9-8BCC-446E-B488-9E75BCFAAE6F}"/>
              </a:ext>
            </a:extLst>
          </p:cNvPr>
          <p:cNvSpPr/>
          <p:nvPr/>
        </p:nvSpPr>
        <p:spPr>
          <a:xfrm>
            <a:off x="12181966" y="8362679"/>
            <a:ext cx="76209" cy="114313"/>
          </a:xfrm>
          <a:custGeom>
            <a:avLst/>
            <a:gdLst>
              <a:gd name="connsiteX0" fmla="*/ 7144 w 76200"/>
              <a:gd name="connsiteY0" fmla="*/ 7144 h 114300"/>
              <a:gd name="connsiteX1" fmla="*/ 74771 w 76200"/>
              <a:gd name="connsiteY1" fmla="*/ 7144 h 114300"/>
              <a:gd name="connsiteX2" fmla="*/ 74771 w 76200"/>
              <a:gd name="connsiteY2" fmla="*/ 109728 h 114300"/>
              <a:gd name="connsiteX3" fmla="*/ 7144 w 76200"/>
              <a:gd name="connsiteY3" fmla="*/ 109728 h 114300"/>
            </a:gdLst>
            <a:ahLst/>
            <a:cxnLst>
              <a:cxn ang="0">
                <a:pos x="connsiteX0" y="connsiteY0"/>
              </a:cxn>
              <a:cxn ang="0">
                <a:pos x="connsiteX1" y="connsiteY1"/>
              </a:cxn>
              <a:cxn ang="0">
                <a:pos x="connsiteX2" y="connsiteY2"/>
              </a:cxn>
              <a:cxn ang="0">
                <a:pos x="connsiteX3" y="connsiteY3"/>
              </a:cxn>
            </a:cxnLst>
            <a:rect l="l" t="t" r="r" b="b"/>
            <a:pathLst>
              <a:path w="76200" h="114300">
                <a:moveTo>
                  <a:pt x="7144" y="7144"/>
                </a:moveTo>
                <a:lnTo>
                  <a:pt x="74771" y="7144"/>
                </a:lnTo>
                <a:lnTo>
                  <a:pt x="74771" y="109728"/>
                </a:lnTo>
                <a:lnTo>
                  <a:pt x="7144" y="109728"/>
                </a:lnTo>
                <a:close/>
              </a:path>
            </a:pathLst>
          </a:custGeom>
          <a:solidFill>
            <a:srgbClr val="FAF4E8"/>
          </a:solidFill>
          <a:ln w="9525"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E86AE6AC-ECB2-462D-94B6-EB590047D47F}"/>
              </a:ext>
            </a:extLst>
          </p:cNvPr>
          <p:cNvSpPr/>
          <p:nvPr/>
        </p:nvSpPr>
        <p:spPr>
          <a:xfrm>
            <a:off x="12085657" y="8752584"/>
            <a:ext cx="266731" cy="19052"/>
          </a:xfrm>
          <a:custGeom>
            <a:avLst/>
            <a:gdLst>
              <a:gd name="connsiteX0" fmla="*/ 7144 w 266700"/>
              <a:gd name="connsiteY0" fmla="*/ 7144 h 19050"/>
              <a:gd name="connsiteX1" fmla="*/ 267272 w 266700"/>
              <a:gd name="connsiteY1" fmla="*/ 7144 h 19050"/>
              <a:gd name="connsiteX2" fmla="*/ 267272 w 266700"/>
              <a:gd name="connsiteY2" fmla="*/ 12097 h 19050"/>
              <a:gd name="connsiteX3" fmla="*/ 7144 w 266700"/>
              <a:gd name="connsiteY3" fmla="*/ 12097 h 19050"/>
            </a:gdLst>
            <a:ahLst/>
            <a:cxnLst>
              <a:cxn ang="0">
                <a:pos x="connsiteX0" y="connsiteY0"/>
              </a:cxn>
              <a:cxn ang="0">
                <a:pos x="connsiteX1" y="connsiteY1"/>
              </a:cxn>
              <a:cxn ang="0">
                <a:pos x="connsiteX2" y="connsiteY2"/>
              </a:cxn>
              <a:cxn ang="0">
                <a:pos x="connsiteX3" y="connsiteY3"/>
              </a:cxn>
            </a:cxnLst>
            <a:rect l="l" t="t" r="r" b="b"/>
            <a:pathLst>
              <a:path w="266700" h="19050">
                <a:moveTo>
                  <a:pt x="7144" y="7144"/>
                </a:moveTo>
                <a:lnTo>
                  <a:pt x="267272" y="7144"/>
                </a:lnTo>
                <a:lnTo>
                  <a:pt x="267272" y="12097"/>
                </a:lnTo>
                <a:lnTo>
                  <a:pt x="7144" y="12097"/>
                </a:lnTo>
                <a:close/>
              </a:path>
            </a:pathLst>
          </a:custGeom>
          <a:solidFill>
            <a:srgbClr val="C59A50"/>
          </a:solidFill>
          <a:ln w="9525"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A6E6527F-F5A4-4E92-BDB5-382569F86757}"/>
              </a:ext>
            </a:extLst>
          </p:cNvPr>
          <p:cNvSpPr/>
          <p:nvPr/>
        </p:nvSpPr>
        <p:spPr>
          <a:xfrm>
            <a:off x="12345910" y="8752584"/>
            <a:ext cx="266731" cy="19052"/>
          </a:xfrm>
          <a:custGeom>
            <a:avLst/>
            <a:gdLst>
              <a:gd name="connsiteX0" fmla="*/ 7144 w 266700"/>
              <a:gd name="connsiteY0" fmla="*/ 7144 h 19050"/>
              <a:gd name="connsiteX1" fmla="*/ 267272 w 266700"/>
              <a:gd name="connsiteY1" fmla="*/ 7144 h 19050"/>
              <a:gd name="connsiteX2" fmla="*/ 267272 w 266700"/>
              <a:gd name="connsiteY2" fmla="*/ 12097 h 19050"/>
              <a:gd name="connsiteX3" fmla="*/ 7144 w 266700"/>
              <a:gd name="connsiteY3" fmla="*/ 12097 h 19050"/>
            </a:gdLst>
            <a:ahLst/>
            <a:cxnLst>
              <a:cxn ang="0">
                <a:pos x="connsiteX0" y="connsiteY0"/>
              </a:cxn>
              <a:cxn ang="0">
                <a:pos x="connsiteX1" y="connsiteY1"/>
              </a:cxn>
              <a:cxn ang="0">
                <a:pos x="connsiteX2" y="connsiteY2"/>
              </a:cxn>
              <a:cxn ang="0">
                <a:pos x="connsiteX3" y="connsiteY3"/>
              </a:cxn>
            </a:cxnLst>
            <a:rect l="l" t="t" r="r" b="b"/>
            <a:pathLst>
              <a:path w="266700" h="19050">
                <a:moveTo>
                  <a:pt x="7144" y="7144"/>
                </a:moveTo>
                <a:lnTo>
                  <a:pt x="267272" y="7144"/>
                </a:lnTo>
                <a:lnTo>
                  <a:pt x="267272" y="12097"/>
                </a:lnTo>
                <a:lnTo>
                  <a:pt x="7144" y="12097"/>
                </a:lnTo>
                <a:close/>
              </a:path>
            </a:pathLst>
          </a:custGeom>
          <a:solidFill>
            <a:srgbClr val="B68B40"/>
          </a:solidFill>
          <a:ln w="9525"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CEB7AD7D-80F9-4A56-A720-10AC879900EC}"/>
              </a:ext>
            </a:extLst>
          </p:cNvPr>
          <p:cNvSpPr/>
          <p:nvPr/>
        </p:nvSpPr>
        <p:spPr>
          <a:xfrm>
            <a:off x="12112616" y="8205689"/>
            <a:ext cx="114313" cy="161944"/>
          </a:xfrm>
          <a:custGeom>
            <a:avLst/>
            <a:gdLst>
              <a:gd name="connsiteX0" fmla="*/ 7144 w 114300"/>
              <a:gd name="connsiteY0" fmla="*/ 7144 h 161925"/>
              <a:gd name="connsiteX1" fmla="*/ 110585 w 114300"/>
              <a:gd name="connsiteY1" fmla="*/ 7144 h 161925"/>
              <a:gd name="connsiteX2" fmla="*/ 110585 w 114300"/>
              <a:gd name="connsiteY2" fmla="*/ 164116 h 161925"/>
              <a:gd name="connsiteX3" fmla="*/ 7144 w 114300"/>
              <a:gd name="connsiteY3" fmla="*/ 164116 h 161925"/>
            </a:gdLst>
            <a:ahLst/>
            <a:cxnLst>
              <a:cxn ang="0">
                <a:pos x="connsiteX0" y="connsiteY0"/>
              </a:cxn>
              <a:cxn ang="0">
                <a:pos x="connsiteX1" y="connsiteY1"/>
              </a:cxn>
              <a:cxn ang="0">
                <a:pos x="connsiteX2" y="connsiteY2"/>
              </a:cxn>
              <a:cxn ang="0">
                <a:pos x="connsiteX3" y="connsiteY3"/>
              </a:cxn>
            </a:cxnLst>
            <a:rect l="l" t="t" r="r" b="b"/>
            <a:pathLst>
              <a:path w="114300" h="161925">
                <a:moveTo>
                  <a:pt x="7144" y="7144"/>
                </a:moveTo>
                <a:lnTo>
                  <a:pt x="110585" y="7144"/>
                </a:lnTo>
                <a:lnTo>
                  <a:pt x="110585" y="164116"/>
                </a:lnTo>
                <a:lnTo>
                  <a:pt x="7144" y="164116"/>
                </a:lnTo>
                <a:close/>
              </a:path>
            </a:pathLst>
          </a:custGeom>
          <a:solidFill>
            <a:srgbClr val="FAD186"/>
          </a:solidFill>
          <a:ln w="9525"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2F9C65A2-F7EB-4B4F-8086-A6F497864DE9}"/>
              </a:ext>
            </a:extLst>
          </p:cNvPr>
          <p:cNvSpPr/>
          <p:nvPr/>
        </p:nvSpPr>
        <p:spPr>
          <a:xfrm>
            <a:off x="12216069" y="8205689"/>
            <a:ext cx="114313" cy="161944"/>
          </a:xfrm>
          <a:custGeom>
            <a:avLst/>
            <a:gdLst>
              <a:gd name="connsiteX0" fmla="*/ 7144 w 114300"/>
              <a:gd name="connsiteY0" fmla="*/ 7144 h 161925"/>
              <a:gd name="connsiteX1" fmla="*/ 110585 w 114300"/>
              <a:gd name="connsiteY1" fmla="*/ 7144 h 161925"/>
              <a:gd name="connsiteX2" fmla="*/ 110585 w 114300"/>
              <a:gd name="connsiteY2" fmla="*/ 164116 h 161925"/>
              <a:gd name="connsiteX3" fmla="*/ 7144 w 114300"/>
              <a:gd name="connsiteY3" fmla="*/ 164116 h 161925"/>
            </a:gdLst>
            <a:ahLst/>
            <a:cxnLst>
              <a:cxn ang="0">
                <a:pos x="connsiteX0" y="connsiteY0"/>
              </a:cxn>
              <a:cxn ang="0">
                <a:pos x="connsiteX1" y="connsiteY1"/>
              </a:cxn>
              <a:cxn ang="0">
                <a:pos x="connsiteX2" y="connsiteY2"/>
              </a:cxn>
              <a:cxn ang="0">
                <a:pos x="connsiteX3" y="connsiteY3"/>
              </a:cxn>
            </a:cxnLst>
            <a:rect l="l" t="t" r="r" b="b"/>
            <a:pathLst>
              <a:path w="114300" h="161925">
                <a:moveTo>
                  <a:pt x="7144" y="7144"/>
                </a:moveTo>
                <a:lnTo>
                  <a:pt x="110585" y="7144"/>
                </a:lnTo>
                <a:lnTo>
                  <a:pt x="110585" y="164116"/>
                </a:lnTo>
                <a:lnTo>
                  <a:pt x="7144" y="164116"/>
                </a:lnTo>
                <a:close/>
              </a:path>
            </a:pathLst>
          </a:custGeom>
          <a:solidFill>
            <a:srgbClr val="E9B65C"/>
          </a:solidFill>
          <a:ln w="9525"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73C2FC1D-FE5B-491B-BD98-C0E3897A6CF2}"/>
              </a:ext>
            </a:extLst>
          </p:cNvPr>
          <p:cNvSpPr/>
          <p:nvPr/>
        </p:nvSpPr>
        <p:spPr>
          <a:xfrm>
            <a:off x="12150910" y="8205689"/>
            <a:ext cx="38104" cy="47631"/>
          </a:xfrm>
          <a:custGeom>
            <a:avLst/>
            <a:gdLst>
              <a:gd name="connsiteX0" fmla="*/ 7144 w 38100"/>
              <a:gd name="connsiteY0" fmla="*/ 7144 h 47625"/>
              <a:gd name="connsiteX1" fmla="*/ 34004 w 38100"/>
              <a:gd name="connsiteY1" fmla="*/ 7144 h 47625"/>
              <a:gd name="connsiteX2" fmla="*/ 34004 w 38100"/>
              <a:gd name="connsiteY2" fmla="*/ 47911 h 47625"/>
              <a:gd name="connsiteX3" fmla="*/ 7144 w 38100"/>
              <a:gd name="connsiteY3" fmla="*/ 47911 h 47625"/>
            </a:gdLst>
            <a:ahLst/>
            <a:cxnLst>
              <a:cxn ang="0">
                <a:pos x="connsiteX0" y="connsiteY0"/>
              </a:cxn>
              <a:cxn ang="0">
                <a:pos x="connsiteX1" y="connsiteY1"/>
              </a:cxn>
              <a:cxn ang="0">
                <a:pos x="connsiteX2" y="connsiteY2"/>
              </a:cxn>
              <a:cxn ang="0">
                <a:pos x="connsiteX3" y="connsiteY3"/>
              </a:cxn>
            </a:cxnLst>
            <a:rect l="l" t="t" r="r" b="b"/>
            <a:pathLst>
              <a:path w="38100" h="47625">
                <a:moveTo>
                  <a:pt x="7144" y="7144"/>
                </a:moveTo>
                <a:lnTo>
                  <a:pt x="34004" y="7144"/>
                </a:lnTo>
                <a:lnTo>
                  <a:pt x="34004" y="47911"/>
                </a:lnTo>
                <a:lnTo>
                  <a:pt x="7144" y="47911"/>
                </a:lnTo>
                <a:close/>
              </a:path>
            </a:pathLst>
          </a:custGeom>
          <a:solidFill>
            <a:srgbClr val="FAF4E8"/>
          </a:solidFill>
          <a:ln w="9525"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A095C616-C8B7-472A-A0FF-1DCF48725557}"/>
              </a:ext>
            </a:extLst>
          </p:cNvPr>
          <p:cNvSpPr/>
          <p:nvPr/>
        </p:nvSpPr>
        <p:spPr>
          <a:xfrm>
            <a:off x="12243504" y="8205689"/>
            <a:ext cx="114313" cy="161944"/>
          </a:xfrm>
          <a:custGeom>
            <a:avLst/>
            <a:gdLst>
              <a:gd name="connsiteX0" fmla="*/ 7144 w 114300"/>
              <a:gd name="connsiteY0" fmla="*/ 7144 h 161925"/>
              <a:gd name="connsiteX1" fmla="*/ 110585 w 114300"/>
              <a:gd name="connsiteY1" fmla="*/ 7144 h 161925"/>
              <a:gd name="connsiteX2" fmla="*/ 110585 w 114300"/>
              <a:gd name="connsiteY2" fmla="*/ 164116 h 161925"/>
              <a:gd name="connsiteX3" fmla="*/ 7144 w 114300"/>
              <a:gd name="connsiteY3" fmla="*/ 164116 h 161925"/>
            </a:gdLst>
            <a:ahLst/>
            <a:cxnLst>
              <a:cxn ang="0">
                <a:pos x="connsiteX0" y="connsiteY0"/>
              </a:cxn>
              <a:cxn ang="0">
                <a:pos x="connsiteX1" y="connsiteY1"/>
              </a:cxn>
              <a:cxn ang="0">
                <a:pos x="connsiteX2" y="connsiteY2"/>
              </a:cxn>
              <a:cxn ang="0">
                <a:pos x="connsiteX3" y="connsiteY3"/>
              </a:cxn>
            </a:cxnLst>
            <a:rect l="l" t="t" r="r" b="b"/>
            <a:pathLst>
              <a:path w="114300" h="161925">
                <a:moveTo>
                  <a:pt x="7144" y="7144"/>
                </a:moveTo>
                <a:lnTo>
                  <a:pt x="110585" y="7144"/>
                </a:lnTo>
                <a:lnTo>
                  <a:pt x="110585" y="164116"/>
                </a:lnTo>
                <a:lnTo>
                  <a:pt x="7144" y="164116"/>
                </a:lnTo>
                <a:close/>
              </a:path>
            </a:pathLst>
          </a:custGeom>
          <a:solidFill>
            <a:srgbClr val="FAD186"/>
          </a:solidFill>
          <a:ln w="9525"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78067772-5C49-4831-8452-DBC115AE7875}"/>
              </a:ext>
            </a:extLst>
          </p:cNvPr>
          <p:cNvSpPr/>
          <p:nvPr/>
        </p:nvSpPr>
        <p:spPr>
          <a:xfrm>
            <a:off x="12346958" y="8205689"/>
            <a:ext cx="114313" cy="161944"/>
          </a:xfrm>
          <a:custGeom>
            <a:avLst/>
            <a:gdLst>
              <a:gd name="connsiteX0" fmla="*/ 7144 w 114300"/>
              <a:gd name="connsiteY0" fmla="*/ 7144 h 161925"/>
              <a:gd name="connsiteX1" fmla="*/ 110585 w 114300"/>
              <a:gd name="connsiteY1" fmla="*/ 7144 h 161925"/>
              <a:gd name="connsiteX2" fmla="*/ 110585 w 114300"/>
              <a:gd name="connsiteY2" fmla="*/ 164116 h 161925"/>
              <a:gd name="connsiteX3" fmla="*/ 7144 w 114300"/>
              <a:gd name="connsiteY3" fmla="*/ 164116 h 161925"/>
            </a:gdLst>
            <a:ahLst/>
            <a:cxnLst>
              <a:cxn ang="0">
                <a:pos x="connsiteX0" y="connsiteY0"/>
              </a:cxn>
              <a:cxn ang="0">
                <a:pos x="connsiteX1" y="connsiteY1"/>
              </a:cxn>
              <a:cxn ang="0">
                <a:pos x="connsiteX2" y="connsiteY2"/>
              </a:cxn>
              <a:cxn ang="0">
                <a:pos x="connsiteX3" y="connsiteY3"/>
              </a:cxn>
            </a:cxnLst>
            <a:rect l="l" t="t" r="r" b="b"/>
            <a:pathLst>
              <a:path w="114300" h="161925">
                <a:moveTo>
                  <a:pt x="7144" y="7144"/>
                </a:moveTo>
                <a:lnTo>
                  <a:pt x="110585" y="7144"/>
                </a:lnTo>
                <a:lnTo>
                  <a:pt x="110585" y="164116"/>
                </a:lnTo>
                <a:lnTo>
                  <a:pt x="7144" y="164116"/>
                </a:lnTo>
                <a:close/>
              </a:path>
            </a:pathLst>
          </a:custGeom>
          <a:solidFill>
            <a:srgbClr val="E9B65C"/>
          </a:solidFill>
          <a:ln w="9525"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ABA6C810-1455-406F-9C50-CA9128BE6DCE}"/>
              </a:ext>
            </a:extLst>
          </p:cNvPr>
          <p:cNvSpPr/>
          <p:nvPr/>
        </p:nvSpPr>
        <p:spPr>
          <a:xfrm>
            <a:off x="12281799" y="8205689"/>
            <a:ext cx="38104" cy="47631"/>
          </a:xfrm>
          <a:custGeom>
            <a:avLst/>
            <a:gdLst>
              <a:gd name="connsiteX0" fmla="*/ 7144 w 38100"/>
              <a:gd name="connsiteY0" fmla="*/ 7144 h 47625"/>
              <a:gd name="connsiteX1" fmla="*/ 34004 w 38100"/>
              <a:gd name="connsiteY1" fmla="*/ 7144 h 47625"/>
              <a:gd name="connsiteX2" fmla="*/ 34004 w 38100"/>
              <a:gd name="connsiteY2" fmla="*/ 47911 h 47625"/>
              <a:gd name="connsiteX3" fmla="*/ 7144 w 38100"/>
              <a:gd name="connsiteY3" fmla="*/ 47911 h 47625"/>
            </a:gdLst>
            <a:ahLst/>
            <a:cxnLst>
              <a:cxn ang="0">
                <a:pos x="connsiteX0" y="connsiteY0"/>
              </a:cxn>
              <a:cxn ang="0">
                <a:pos x="connsiteX1" y="connsiteY1"/>
              </a:cxn>
              <a:cxn ang="0">
                <a:pos x="connsiteX2" y="connsiteY2"/>
              </a:cxn>
              <a:cxn ang="0">
                <a:pos x="connsiteX3" y="connsiteY3"/>
              </a:cxn>
            </a:cxnLst>
            <a:rect l="l" t="t" r="r" b="b"/>
            <a:pathLst>
              <a:path w="38100" h="47625">
                <a:moveTo>
                  <a:pt x="7144" y="7144"/>
                </a:moveTo>
                <a:lnTo>
                  <a:pt x="34004" y="7144"/>
                </a:lnTo>
                <a:lnTo>
                  <a:pt x="34004" y="47911"/>
                </a:lnTo>
                <a:lnTo>
                  <a:pt x="7144" y="47911"/>
                </a:lnTo>
                <a:close/>
              </a:path>
            </a:pathLst>
          </a:custGeom>
          <a:solidFill>
            <a:srgbClr val="FAF4E8"/>
          </a:solidFill>
          <a:ln w="9525"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70B7DB11-AD5A-4958-A48B-E9BF804685E4}"/>
              </a:ext>
            </a:extLst>
          </p:cNvPr>
          <p:cNvSpPr/>
          <p:nvPr/>
        </p:nvSpPr>
        <p:spPr>
          <a:xfrm>
            <a:off x="12385252" y="8205689"/>
            <a:ext cx="114313" cy="161944"/>
          </a:xfrm>
          <a:custGeom>
            <a:avLst/>
            <a:gdLst>
              <a:gd name="connsiteX0" fmla="*/ 7144 w 114300"/>
              <a:gd name="connsiteY0" fmla="*/ 7144 h 161925"/>
              <a:gd name="connsiteX1" fmla="*/ 110585 w 114300"/>
              <a:gd name="connsiteY1" fmla="*/ 7144 h 161925"/>
              <a:gd name="connsiteX2" fmla="*/ 110585 w 114300"/>
              <a:gd name="connsiteY2" fmla="*/ 164116 h 161925"/>
              <a:gd name="connsiteX3" fmla="*/ 7144 w 114300"/>
              <a:gd name="connsiteY3" fmla="*/ 164116 h 161925"/>
            </a:gdLst>
            <a:ahLst/>
            <a:cxnLst>
              <a:cxn ang="0">
                <a:pos x="connsiteX0" y="connsiteY0"/>
              </a:cxn>
              <a:cxn ang="0">
                <a:pos x="connsiteX1" y="connsiteY1"/>
              </a:cxn>
              <a:cxn ang="0">
                <a:pos x="connsiteX2" y="connsiteY2"/>
              </a:cxn>
              <a:cxn ang="0">
                <a:pos x="connsiteX3" y="connsiteY3"/>
              </a:cxn>
            </a:cxnLst>
            <a:rect l="l" t="t" r="r" b="b"/>
            <a:pathLst>
              <a:path w="114300" h="161925">
                <a:moveTo>
                  <a:pt x="7144" y="7144"/>
                </a:moveTo>
                <a:lnTo>
                  <a:pt x="110585" y="7144"/>
                </a:lnTo>
                <a:lnTo>
                  <a:pt x="110585" y="164116"/>
                </a:lnTo>
                <a:lnTo>
                  <a:pt x="7144" y="164116"/>
                </a:lnTo>
                <a:close/>
              </a:path>
            </a:pathLst>
          </a:custGeom>
          <a:solidFill>
            <a:srgbClr val="FAD186"/>
          </a:solidFill>
          <a:ln w="9525"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CF132A91-7853-452E-B249-E1FA60ABF109}"/>
              </a:ext>
            </a:extLst>
          </p:cNvPr>
          <p:cNvSpPr/>
          <p:nvPr/>
        </p:nvSpPr>
        <p:spPr>
          <a:xfrm>
            <a:off x="12488706" y="8205689"/>
            <a:ext cx="114313" cy="161944"/>
          </a:xfrm>
          <a:custGeom>
            <a:avLst/>
            <a:gdLst>
              <a:gd name="connsiteX0" fmla="*/ 7144 w 114300"/>
              <a:gd name="connsiteY0" fmla="*/ 7144 h 161925"/>
              <a:gd name="connsiteX1" fmla="*/ 110585 w 114300"/>
              <a:gd name="connsiteY1" fmla="*/ 7144 h 161925"/>
              <a:gd name="connsiteX2" fmla="*/ 110585 w 114300"/>
              <a:gd name="connsiteY2" fmla="*/ 164116 h 161925"/>
              <a:gd name="connsiteX3" fmla="*/ 7144 w 114300"/>
              <a:gd name="connsiteY3" fmla="*/ 164116 h 161925"/>
            </a:gdLst>
            <a:ahLst/>
            <a:cxnLst>
              <a:cxn ang="0">
                <a:pos x="connsiteX0" y="connsiteY0"/>
              </a:cxn>
              <a:cxn ang="0">
                <a:pos x="connsiteX1" y="connsiteY1"/>
              </a:cxn>
              <a:cxn ang="0">
                <a:pos x="connsiteX2" y="connsiteY2"/>
              </a:cxn>
              <a:cxn ang="0">
                <a:pos x="connsiteX3" y="connsiteY3"/>
              </a:cxn>
            </a:cxnLst>
            <a:rect l="l" t="t" r="r" b="b"/>
            <a:pathLst>
              <a:path w="114300" h="161925">
                <a:moveTo>
                  <a:pt x="7144" y="7144"/>
                </a:moveTo>
                <a:lnTo>
                  <a:pt x="110585" y="7144"/>
                </a:lnTo>
                <a:lnTo>
                  <a:pt x="110585" y="164116"/>
                </a:lnTo>
                <a:lnTo>
                  <a:pt x="7144" y="164116"/>
                </a:lnTo>
                <a:close/>
              </a:path>
            </a:pathLst>
          </a:custGeom>
          <a:solidFill>
            <a:srgbClr val="E9B65C"/>
          </a:solidFill>
          <a:ln w="9525"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2A7B0BAD-476C-42CE-81FB-FC3DC101B328}"/>
              </a:ext>
            </a:extLst>
          </p:cNvPr>
          <p:cNvSpPr/>
          <p:nvPr/>
        </p:nvSpPr>
        <p:spPr>
          <a:xfrm>
            <a:off x="12423548" y="8205689"/>
            <a:ext cx="38104" cy="47631"/>
          </a:xfrm>
          <a:custGeom>
            <a:avLst/>
            <a:gdLst>
              <a:gd name="connsiteX0" fmla="*/ 7144 w 38100"/>
              <a:gd name="connsiteY0" fmla="*/ 7144 h 47625"/>
              <a:gd name="connsiteX1" fmla="*/ 34004 w 38100"/>
              <a:gd name="connsiteY1" fmla="*/ 7144 h 47625"/>
              <a:gd name="connsiteX2" fmla="*/ 34004 w 38100"/>
              <a:gd name="connsiteY2" fmla="*/ 47911 h 47625"/>
              <a:gd name="connsiteX3" fmla="*/ 7144 w 38100"/>
              <a:gd name="connsiteY3" fmla="*/ 47911 h 47625"/>
            </a:gdLst>
            <a:ahLst/>
            <a:cxnLst>
              <a:cxn ang="0">
                <a:pos x="connsiteX0" y="connsiteY0"/>
              </a:cxn>
              <a:cxn ang="0">
                <a:pos x="connsiteX1" y="connsiteY1"/>
              </a:cxn>
              <a:cxn ang="0">
                <a:pos x="connsiteX2" y="connsiteY2"/>
              </a:cxn>
              <a:cxn ang="0">
                <a:pos x="connsiteX3" y="connsiteY3"/>
              </a:cxn>
            </a:cxnLst>
            <a:rect l="l" t="t" r="r" b="b"/>
            <a:pathLst>
              <a:path w="38100" h="47625">
                <a:moveTo>
                  <a:pt x="7144" y="7144"/>
                </a:moveTo>
                <a:lnTo>
                  <a:pt x="34004" y="7144"/>
                </a:lnTo>
                <a:lnTo>
                  <a:pt x="34004" y="47911"/>
                </a:lnTo>
                <a:lnTo>
                  <a:pt x="7144" y="47911"/>
                </a:lnTo>
                <a:close/>
              </a:path>
            </a:pathLst>
          </a:custGeom>
          <a:solidFill>
            <a:srgbClr val="FAF4E8"/>
          </a:solidFill>
          <a:ln w="9525"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F0FCCEF8-837F-45A4-9784-FFF6CD28E045}"/>
              </a:ext>
            </a:extLst>
          </p:cNvPr>
          <p:cNvSpPr/>
          <p:nvPr/>
        </p:nvSpPr>
        <p:spPr>
          <a:xfrm>
            <a:off x="12265510" y="8090329"/>
            <a:ext cx="85735" cy="123839"/>
          </a:xfrm>
          <a:custGeom>
            <a:avLst/>
            <a:gdLst>
              <a:gd name="connsiteX0" fmla="*/ 7144 w 85725"/>
              <a:gd name="connsiteY0" fmla="*/ 7144 h 123825"/>
              <a:gd name="connsiteX1" fmla="*/ 83154 w 85725"/>
              <a:gd name="connsiteY1" fmla="*/ 7144 h 123825"/>
              <a:gd name="connsiteX2" fmla="*/ 83154 w 85725"/>
              <a:gd name="connsiteY2" fmla="*/ 122492 h 123825"/>
              <a:gd name="connsiteX3" fmla="*/ 7144 w 85725"/>
              <a:gd name="connsiteY3" fmla="*/ 122492 h 123825"/>
            </a:gdLst>
            <a:ahLst/>
            <a:cxnLst>
              <a:cxn ang="0">
                <a:pos x="connsiteX0" y="connsiteY0"/>
              </a:cxn>
              <a:cxn ang="0">
                <a:pos x="connsiteX1" y="connsiteY1"/>
              </a:cxn>
              <a:cxn ang="0">
                <a:pos x="connsiteX2" y="connsiteY2"/>
              </a:cxn>
              <a:cxn ang="0">
                <a:pos x="connsiteX3" y="connsiteY3"/>
              </a:cxn>
            </a:cxnLst>
            <a:rect l="l" t="t" r="r" b="b"/>
            <a:pathLst>
              <a:path w="85725" h="123825">
                <a:moveTo>
                  <a:pt x="7144" y="7144"/>
                </a:moveTo>
                <a:lnTo>
                  <a:pt x="83154" y="7144"/>
                </a:lnTo>
                <a:lnTo>
                  <a:pt x="83154" y="122492"/>
                </a:lnTo>
                <a:lnTo>
                  <a:pt x="7144" y="122492"/>
                </a:lnTo>
                <a:close/>
              </a:path>
            </a:pathLst>
          </a:custGeom>
          <a:solidFill>
            <a:srgbClr val="FAD186"/>
          </a:solidFill>
          <a:ln w="9525"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D714DAA2-E7C8-428B-9F65-19B9CBDDCDD7}"/>
              </a:ext>
            </a:extLst>
          </p:cNvPr>
          <p:cNvSpPr/>
          <p:nvPr/>
        </p:nvSpPr>
        <p:spPr>
          <a:xfrm>
            <a:off x="12341527" y="8090329"/>
            <a:ext cx="85735" cy="123839"/>
          </a:xfrm>
          <a:custGeom>
            <a:avLst/>
            <a:gdLst>
              <a:gd name="connsiteX0" fmla="*/ 7144 w 85725"/>
              <a:gd name="connsiteY0" fmla="*/ 7144 h 123825"/>
              <a:gd name="connsiteX1" fmla="*/ 83153 w 85725"/>
              <a:gd name="connsiteY1" fmla="*/ 7144 h 123825"/>
              <a:gd name="connsiteX2" fmla="*/ 83153 w 85725"/>
              <a:gd name="connsiteY2" fmla="*/ 122492 h 123825"/>
              <a:gd name="connsiteX3" fmla="*/ 7144 w 85725"/>
              <a:gd name="connsiteY3" fmla="*/ 122492 h 123825"/>
            </a:gdLst>
            <a:ahLst/>
            <a:cxnLst>
              <a:cxn ang="0">
                <a:pos x="connsiteX0" y="connsiteY0"/>
              </a:cxn>
              <a:cxn ang="0">
                <a:pos x="connsiteX1" y="connsiteY1"/>
              </a:cxn>
              <a:cxn ang="0">
                <a:pos x="connsiteX2" y="connsiteY2"/>
              </a:cxn>
              <a:cxn ang="0">
                <a:pos x="connsiteX3" y="connsiteY3"/>
              </a:cxn>
            </a:cxnLst>
            <a:rect l="l" t="t" r="r" b="b"/>
            <a:pathLst>
              <a:path w="85725" h="123825">
                <a:moveTo>
                  <a:pt x="7144" y="7144"/>
                </a:moveTo>
                <a:lnTo>
                  <a:pt x="83153" y="7144"/>
                </a:lnTo>
                <a:lnTo>
                  <a:pt x="83153" y="122492"/>
                </a:lnTo>
                <a:lnTo>
                  <a:pt x="7144" y="122492"/>
                </a:lnTo>
                <a:close/>
              </a:path>
            </a:pathLst>
          </a:custGeom>
          <a:solidFill>
            <a:srgbClr val="E9B65C"/>
          </a:solidFill>
          <a:ln w="9525"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DBBC7885-A40C-410C-8CF7-C120797E76A0}"/>
              </a:ext>
            </a:extLst>
          </p:cNvPr>
          <p:cNvSpPr/>
          <p:nvPr/>
        </p:nvSpPr>
        <p:spPr>
          <a:xfrm>
            <a:off x="12293612" y="8090329"/>
            <a:ext cx="28578" cy="38104"/>
          </a:xfrm>
          <a:custGeom>
            <a:avLst/>
            <a:gdLst>
              <a:gd name="connsiteX0" fmla="*/ 7144 w 28575"/>
              <a:gd name="connsiteY0" fmla="*/ 7144 h 38100"/>
              <a:gd name="connsiteX1" fmla="*/ 26860 w 28575"/>
              <a:gd name="connsiteY1" fmla="*/ 7144 h 38100"/>
              <a:gd name="connsiteX2" fmla="*/ 26860 w 28575"/>
              <a:gd name="connsiteY2" fmla="*/ 37148 h 38100"/>
              <a:gd name="connsiteX3" fmla="*/ 7144 w 28575"/>
              <a:gd name="connsiteY3" fmla="*/ 37148 h 38100"/>
            </a:gdLst>
            <a:ahLst/>
            <a:cxnLst>
              <a:cxn ang="0">
                <a:pos x="connsiteX0" y="connsiteY0"/>
              </a:cxn>
              <a:cxn ang="0">
                <a:pos x="connsiteX1" y="connsiteY1"/>
              </a:cxn>
              <a:cxn ang="0">
                <a:pos x="connsiteX2" y="connsiteY2"/>
              </a:cxn>
              <a:cxn ang="0">
                <a:pos x="connsiteX3" y="connsiteY3"/>
              </a:cxn>
            </a:cxnLst>
            <a:rect l="l" t="t" r="r" b="b"/>
            <a:pathLst>
              <a:path w="28575" h="38100">
                <a:moveTo>
                  <a:pt x="7144" y="7144"/>
                </a:moveTo>
                <a:lnTo>
                  <a:pt x="26860" y="7144"/>
                </a:lnTo>
                <a:lnTo>
                  <a:pt x="26860" y="37148"/>
                </a:lnTo>
                <a:lnTo>
                  <a:pt x="7144" y="37148"/>
                </a:lnTo>
                <a:close/>
              </a:path>
            </a:pathLst>
          </a:custGeom>
          <a:solidFill>
            <a:srgbClr val="FAF4E8"/>
          </a:solidFill>
          <a:ln w="9525"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E126A90A-0949-4397-B4EF-BCAB9AF64DA4}"/>
              </a:ext>
            </a:extLst>
          </p:cNvPr>
          <p:cNvSpPr/>
          <p:nvPr/>
        </p:nvSpPr>
        <p:spPr>
          <a:xfrm>
            <a:off x="12369630" y="8090329"/>
            <a:ext cx="85735" cy="123839"/>
          </a:xfrm>
          <a:custGeom>
            <a:avLst/>
            <a:gdLst>
              <a:gd name="connsiteX0" fmla="*/ 7144 w 85725"/>
              <a:gd name="connsiteY0" fmla="*/ 7144 h 123825"/>
              <a:gd name="connsiteX1" fmla="*/ 83153 w 85725"/>
              <a:gd name="connsiteY1" fmla="*/ 7144 h 123825"/>
              <a:gd name="connsiteX2" fmla="*/ 83153 w 85725"/>
              <a:gd name="connsiteY2" fmla="*/ 122492 h 123825"/>
              <a:gd name="connsiteX3" fmla="*/ 7144 w 85725"/>
              <a:gd name="connsiteY3" fmla="*/ 122492 h 123825"/>
            </a:gdLst>
            <a:ahLst/>
            <a:cxnLst>
              <a:cxn ang="0">
                <a:pos x="connsiteX0" y="connsiteY0"/>
              </a:cxn>
              <a:cxn ang="0">
                <a:pos x="connsiteX1" y="connsiteY1"/>
              </a:cxn>
              <a:cxn ang="0">
                <a:pos x="connsiteX2" y="connsiteY2"/>
              </a:cxn>
              <a:cxn ang="0">
                <a:pos x="connsiteX3" y="connsiteY3"/>
              </a:cxn>
            </a:cxnLst>
            <a:rect l="l" t="t" r="r" b="b"/>
            <a:pathLst>
              <a:path w="85725" h="123825">
                <a:moveTo>
                  <a:pt x="7144" y="7144"/>
                </a:moveTo>
                <a:lnTo>
                  <a:pt x="83153" y="7144"/>
                </a:lnTo>
                <a:lnTo>
                  <a:pt x="83153" y="122492"/>
                </a:lnTo>
                <a:lnTo>
                  <a:pt x="7144" y="122492"/>
                </a:lnTo>
                <a:close/>
              </a:path>
            </a:pathLst>
          </a:custGeom>
          <a:solidFill>
            <a:srgbClr val="FAD186"/>
          </a:solidFill>
          <a:ln w="9525"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58262028-F5FD-4378-A1D3-12B2DB7C88DF}"/>
              </a:ext>
            </a:extLst>
          </p:cNvPr>
          <p:cNvSpPr/>
          <p:nvPr/>
        </p:nvSpPr>
        <p:spPr>
          <a:xfrm>
            <a:off x="12445648" y="8090329"/>
            <a:ext cx="85735" cy="123839"/>
          </a:xfrm>
          <a:custGeom>
            <a:avLst/>
            <a:gdLst>
              <a:gd name="connsiteX0" fmla="*/ 7143 w 85725"/>
              <a:gd name="connsiteY0" fmla="*/ 7144 h 123825"/>
              <a:gd name="connsiteX1" fmla="*/ 83153 w 85725"/>
              <a:gd name="connsiteY1" fmla="*/ 7144 h 123825"/>
              <a:gd name="connsiteX2" fmla="*/ 83153 w 85725"/>
              <a:gd name="connsiteY2" fmla="*/ 122492 h 123825"/>
              <a:gd name="connsiteX3" fmla="*/ 7143 w 85725"/>
              <a:gd name="connsiteY3" fmla="*/ 122492 h 123825"/>
            </a:gdLst>
            <a:ahLst/>
            <a:cxnLst>
              <a:cxn ang="0">
                <a:pos x="connsiteX0" y="connsiteY0"/>
              </a:cxn>
              <a:cxn ang="0">
                <a:pos x="connsiteX1" y="connsiteY1"/>
              </a:cxn>
              <a:cxn ang="0">
                <a:pos x="connsiteX2" y="connsiteY2"/>
              </a:cxn>
              <a:cxn ang="0">
                <a:pos x="connsiteX3" y="connsiteY3"/>
              </a:cxn>
            </a:cxnLst>
            <a:rect l="l" t="t" r="r" b="b"/>
            <a:pathLst>
              <a:path w="85725" h="123825">
                <a:moveTo>
                  <a:pt x="7143" y="7144"/>
                </a:moveTo>
                <a:lnTo>
                  <a:pt x="83153" y="7144"/>
                </a:lnTo>
                <a:lnTo>
                  <a:pt x="83153" y="122492"/>
                </a:lnTo>
                <a:lnTo>
                  <a:pt x="7143" y="122492"/>
                </a:lnTo>
                <a:close/>
              </a:path>
            </a:pathLst>
          </a:custGeom>
          <a:solidFill>
            <a:srgbClr val="E9B65C"/>
          </a:solidFill>
          <a:ln w="9525"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B9AC088F-2C12-4F9B-BA9F-E89A47B59D57}"/>
              </a:ext>
            </a:extLst>
          </p:cNvPr>
          <p:cNvSpPr/>
          <p:nvPr/>
        </p:nvSpPr>
        <p:spPr>
          <a:xfrm>
            <a:off x="12397827" y="8090329"/>
            <a:ext cx="28578" cy="38104"/>
          </a:xfrm>
          <a:custGeom>
            <a:avLst/>
            <a:gdLst>
              <a:gd name="connsiteX0" fmla="*/ 7143 w 28575"/>
              <a:gd name="connsiteY0" fmla="*/ 7144 h 38100"/>
              <a:gd name="connsiteX1" fmla="*/ 26859 w 28575"/>
              <a:gd name="connsiteY1" fmla="*/ 7144 h 38100"/>
              <a:gd name="connsiteX2" fmla="*/ 26859 w 28575"/>
              <a:gd name="connsiteY2" fmla="*/ 37148 h 38100"/>
              <a:gd name="connsiteX3" fmla="*/ 7143 w 28575"/>
              <a:gd name="connsiteY3" fmla="*/ 37148 h 38100"/>
            </a:gdLst>
            <a:ahLst/>
            <a:cxnLst>
              <a:cxn ang="0">
                <a:pos x="connsiteX0" y="connsiteY0"/>
              </a:cxn>
              <a:cxn ang="0">
                <a:pos x="connsiteX1" y="connsiteY1"/>
              </a:cxn>
              <a:cxn ang="0">
                <a:pos x="connsiteX2" y="connsiteY2"/>
              </a:cxn>
              <a:cxn ang="0">
                <a:pos x="connsiteX3" y="connsiteY3"/>
              </a:cxn>
            </a:cxnLst>
            <a:rect l="l" t="t" r="r" b="b"/>
            <a:pathLst>
              <a:path w="28575" h="38100">
                <a:moveTo>
                  <a:pt x="7143" y="7144"/>
                </a:moveTo>
                <a:lnTo>
                  <a:pt x="26859" y="7144"/>
                </a:lnTo>
                <a:lnTo>
                  <a:pt x="26859" y="37148"/>
                </a:lnTo>
                <a:lnTo>
                  <a:pt x="7143" y="37148"/>
                </a:lnTo>
                <a:close/>
              </a:path>
            </a:pathLst>
          </a:custGeom>
          <a:solidFill>
            <a:srgbClr val="FAF4E8"/>
          </a:solidFill>
          <a:ln w="9525"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7D3BE13E-E334-453F-B555-232FA9020072}"/>
              </a:ext>
            </a:extLst>
          </p:cNvPr>
          <p:cNvSpPr/>
          <p:nvPr/>
        </p:nvSpPr>
        <p:spPr>
          <a:xfrm>
            <a:off x="12176250" y="8357726"/>
            <a:ext cx="76209" cy="19052"/>
          </a:xfrm>
          <a:custGeom>
            <a:avLst/>
            <a:gdLst>
              <a:gd name="connsiteX0" fmla="*/ 7144 w 76200"/>
              <a:gd name="connsiteY0" fmla="*/ 7144 h 19050"/>
              <a:gd name="connsiteX1" fmla="*/ 74391 w 76200"/>
              <a:gd name="connsiteY1" fmla="*/ 7144 h 19050"/>
              <a:gd name="connsiteX2" fmla="*/ 74391 w 76200"/>
              <a:gd name="connsiteY2" fmla="*/ 12097 h 19050"/>
              <a:gd name="connsiteX3" fmla="*/ 7144 w 76200"/>
              <a:gd name="connsiteY3" fmla="*/ 12097 h 19050"/>
            </a:gdLst>
            <a:ahLst/>
            <a:cxnLst>
              <a:cxn ang="0">
                <a:pos x="connsiteX0" y="connsiteY0"/>
              </a:cxn>
              <a:cxn ang="0">
                <a:pos x="connsiteX1" y="connsiteY1"/>
              </a:cxn>
              <a:cxn ang="0">
                <a:pos x="connsiteX2" y="connsiteY2"/>
              </a:cxn>
              <a:cxn ang="0">
                <a:pos x="connsiteX3" y="connsiteY3"/>
              </a:cxn>
            </a:cxnLst>
            <a:rect l="l" t="t" r="r" b="b"/>
            <a:pathLst>
              <a:path w="76200" h="19050">
                <a:moveTo>
                  <a:pt x="7144" y="7144"/>
                </a:moveTo>
                <a:lnTo>
                  <a:pt x="74391" y="7144"/>
                </a:lnTo>
                <a:lnTo>
                  <a:pt x="74391" y="12097"/>
                </a:lnTo>
                <a:lnTo>
                  <a:pt x="7144" y="12097"/>
                </a:lnTo>
                <a:close/>
              </a:path>
            </a:pathLst>
          </a:custGeom>
          <a:solidFill>
            <a:srgbClr val="B68B40"/>
          </a:solidFill>
          <a:ln w="9525"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DF93513F-EBCF-4D77-9659-E3A07440F1F6}"/>
              </a:ext>
            </a:extLst>
          </p:cNvPr>
          <p:cNvSpPr/>
          <p:nvPr/>
        </p:nvSpPr>
        <p:spPr>
          <a:xfrm>
            <a:off x="12112616" y="8357726"/>
            <a:ext cx="114313" cy="19052"/>
          </a:xfrm>
          <a:custGeom>
            <a:avLst/>
            <a:gdLst>
              <a:gd name="connsiteX0" fmla="*/ 7144 w 114300"/>
              <a:gd name="connsiteY0" fmla="*/ 7144 h 19050"/>
              <a:gd name="connsiteX1" fmla="*/ 110585 w 114300"/>
              <a:gd name="connsiteY1" fmla="*/ 7144 h 19050"/>
              <a:gd name="connsiteX2" fmla="*/ 110585 w 114300"/>
              <a:gd name="connsiteY2" fmla="*/ 12097 h 19050"/>
              <a:gd name="connsiteX3" fmla="*/ 7144 w 114300"/>
              <a:gd name="connsiteY3" fmla="*/ 12097 h 19050"/>
            </a:gdLst>
            <a:ahLst/>
            <a:cxnLst>
              <a:cxn ang="0">
                <a:pos x="connsiteX0" y="connsiteY0"/>
              </a:cxn>
              <a:cxn ang="0">
                <a:pos x="connsiteX1" y="connsiteY1"/>
              </a:cxn>
              <a:cxn ang="0">
                <a:pos x="connsiteX2" y="connsiteY2"/>
              </a:cxn>
              <a:cxn ang="0">
                <a:pos x="connsiteX3" y="connsiteY3"/>
              </a:cxn>
            </a:cxnLst>
            <a:rect l="l" t="t" r="r" b="b"/>
            <a:pathLst>
              <a:path w="114300" h="19050">
                <a:moveTo>
                  <a:pt x="7144" y="7144"/>
                </a:moveTo>
                <a:lnTo>
                  <a:pt x="110585" y="7144"/>
                </a:lnTo>
                <a:lnTo>
                  <a:pt x="110585" y="12097"/>
                </a:lnTo>
                <a:lnTo>
                  <a:pt x="7144" y="12097"/>
                </a:lnTo>
                <a:close/>
              </a:path>
            </a:pathLst>
          </a:custGeom>
          <a:solidFill>
            <a:srgbClr val="C59A50"/>
          </a:solidFill>
          <a:ln w="9525"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EEB7EEF3-A7B0-4DDF-B695-6F4F5CA53A30}"/>
              </a:ext>
            </a:extLst>
          </p:cNvPr>
          <p:cNvSpPr/>
          <p:nvPr/>
        </p:nvSpPr>
        <p:spPr>
          <a:xfrm>
            <a:off x="12306948" y="8357726"/>
            <a:ext cx="85735" cy="19052"/>
          </a:xfrm>
          <a:custGeom>
            <a:avLst/>
            <a:gdLst>
              <a:gd name="connsiteX0" fmla="*/ 7144 w 85725"/>
              <a:gd name="connsiteY0" fmla="*/ 7144 h 19050"/>
              <a:gd name="connsiteX1" fmla="*/ 85439 w 85725"/>
              <a:gd name="connsiteY1" fmla="*/ 7144 h 19050"/>
              <a:gd name="connsiteX2" fmla="*/ 85439 w 85725"/>
              <a:gd name="connsiteY2" fmla="*/ 12097 h 19050"/>
              <a:gd name="connsiteX3" fmla="*/ 7144 w 85725"/>
              <a:gd name="connsiteY3" fmla="*/ 12097 h 19050"/>
            </a:gdLst>
            <a:ahLst/>
            <a:cxnLst>
              <a:cxn ang="0">
                <a:pos x="connsiteX0" y="connsiteY0"/>
              </a:cxn>
              <a:cxn ang="0">
                <a:pos x="connsiteX1" y="connsiteY1"/>
              </a:cxn>
              <a:cxn ang="0">
                <a:pos x="connsiteX2" y="connsiteY2"/>
              </a:cxn>
              <a:cxn ang="0">
                <a:pos x="connsiteX3" y="connsiteY3"/>
              </a:cxn>
            </a:cxnLst>
            <a:rect l="l" t="t" r="r" b="b"/>
            <a:pathLst>
              <a:path w="85725" h="19050">
                <a:moveTo>
                  <a:pt x="7144" y="7144"/>
                </a:moveTo>
                <a:lnTo>
                  <a:pt x="85439" y="7144"/>
                </a:lnTo>
                <a:lnTo>
                  <a:pt x="85439" y="12097"/>
                </a:lnTo>
                <a:lnTo>
                  <a:pt x="7144" y="12097"/>
                </a:lnTo>
                <a:close/>
              </a:path>
            </a:pathLst>
          </a:custGeom>
          <a:solidFill>
            <a:srgbClr val="B68B40"/>
          </a:solidFill>
          <a:ln w="9525" cap="flat">
            <a:noFill/>
            <a:prstDash val="solid"/>
            <a:miter/>
          </a:ln>
        </p:spPr>
        <p:txBody>
          <a:bodyPr rtlCol="0" anchor="ctr"/>
          <a:lstStyle/>
          <a:p>
            <a:endParaRPr lang="en-US"/>
          </a:p>
        </p:txBody>
      </p:sp>
      <p:sp>
        <p:nvSpPr>
          <p:cNvPr id="1303" name="Freeform: Shape 1302">
            <a:extLst>
              <a:ext uri="{FF2B5EF4-FFF2-40B4-BE49-F238E27FC236}">
                <a16:creationId xmlns:a16="http://schemas.microsoft.com/office/drawing/2014/main" id="{92EFC007-7140-4218-AD3C-A56D2108396E}"/>
              </a:ext>
            </a:extLst>
          </p:cNvPr>
          <p:cNvSpPr/>
          <p:nvPr/>
        </p:nvSpPr>
        <p:spPr>
          <a:xfrm>
            <a:off x="12243218" y="8357726"/>
            <a:ext cx="114313" cy="19052"/>
          </a:xfrm>
          <a:custGeom>
            <a:avLst/>
            <a:gdLst>
              <a:gd name="connsiteX0" fmla="*/ 7143 w 114300"/>
              <a:gd name="connsiteY0" fmla="*/ 7144 h 19050"/>
              <a:gd name="connsiteX1" fmla="*/ 110585 w 114300"/>
              <a:gd name="connsiteY1" fmla="*/ 7144 h 19050"/>
              <a:gd name="connsiteX2" fmla="*/ 110585 w 114300"/>
              <a:gd name="connsiteY2" fmla="*/ 12097 h 19050"/>
              <a:gd name="connsiteX3" fmla="*/ 7143 w 114300"/>
              <a:gd name="connsiteY3" fmla="*/ 12097 h 19050"/>
            </a:gdLst>
            <a:ahLst/>
            <a:cxnLst>
              <a:cxn ang="0">
                <a:pos x="connsiteX0" y="connsiteY0"/>
              </a:cxn>
              <a:cxn ang="0">
                <a:pos x="connsiteX1" y="connsiteY1"/>
              </a:cxn>
              <a:cxn ang="0">
                <a:pos x="connsiteX2" y="connsiteY2"/>
              </a:cxn>
              <a:cxn ang="0">
                <a:pos x="connsiteX3" y="connsiteY3"/>
              </a:cxn>
            </a:cxnLst>
            <a:rect l="l" t="t" r="r" b="b"/>
            <a:pathLst>
              <a:path w="114300" h="19050">
                <a:moveTo>
                  <a:pt x="7143" y="7144"/>
                </a:moveTo>
                <a:lnTo>
                  <a:pt x="110585" y="7144"/>
                </a:lnTo>
                <a:lnTo>
                  <a:pt x="110585" y="12097"/>
                </a:lnTo>
                <a:lnTo>
                  <a:pt x="7143" y="12097"/>
                </a:lnTo>
                <a:close/>
              </a:path>
            </a:pathLst>
          </a:custGeom>
          <a:solidFill>
            <a:srgbClr val="C59A50"/>
          </a:solidFill>
          <a:ln w="9525" cap="flat">
            <a:noFill/>
            <a:prstDash val="solid"/>
            <a:miter/>
          </a:ln>
        </p:spPr>
        <p:txBody>
          <a:bodyPr rtlCol="0" anchor="ctr"/>
          <a:lstStyle/>
          <a:p>
            <a:endParaRPr lang="en-US"/>
          </a:p>
        </p:txBody>
      </p:sp>
      <p:sp>
        <p:nvSpPr>
          <p:cNvPr id="1304" name="Freeform: Shape 1303">
            <a:extLst>
              <a:ext uri="{FF2B5EF4-FFF2-40B4-BE49-F238E27FC236}">
                <a16:creationId xmlns:a16="http://schemas.microsoft.com/office/drawing/2014/main" id="{83566826-F73E-4D1E-8A7B-D8367BCE0B16}"/>
              </a:ext>
            </a:extLst>
          </p:cNvPr>
          <p:cNvSpPr/>
          <p:nvPr/>
        </p:nvSpPr>
        <p:spPr>
          <a:xfrm>
            <a:off x="12312187" y="8200736"/>
            <a:ext cx="66683" cy="19052"/>
          </a:xfrm>
          <a:custGeom>
            <a:avLst/>
            <a:gdLst>
              <a:gd name="connsiteX0" fmla="*/ 7143 w 66675"/>
              <a:gd name="connsiteY0" fmla="*/ 7144 h 19050"/>
              <a:gd name="connsiteX1" fmla="*/ 64579 w 66675"/>
              <a:gd name="connsiteY1" fmla="*/ 7144 h 19050"/>
              <a:gd name="connsiteX2" fmla="*/ 64579 w 66675"/>
              <a:gd name="connsiteY2" fmla="*/ 12097 h 19050"/>
              <a:gd name="connsiteX3" fmla="*/ 7143 w 66675"/>
              <a:gd name="connsiteY3" fmla="*/ 12097 h 19050"/>
            </a:gdLst>
            <a:ahLst/>
            <a:cxnLst>
              <a:cxn ang="0">
                <a:pos x="connsiteX0" y="connsiteY0"/>
              </a:cxn>
              <a:cxn ang="0">
                <a:pos x="connsiteX1" y="connsiteY1"/>
              </a:cxn>
              <a:cxn ang="0">
                <a:pos x="connsiteX2" y="connsiteY2"/>
              </a:cxn>
              <a:cxn ang="0">
                <a:pos x="connsiteX3" y="connsiteY3"/>
              </a:cxn>
            </a:cxnLst>
            <a:rect l="l" t="t" r="r" b="b"/>
            <a:pathLst>
              <a:path w="66675" h="19050">
                <a:moveTo>
                  <a:pt x="7143" y="7144"/>
                </a:moveTo>
                <a:lnTo>
                  <a:pt x="64579" y="7144"/>
                </a:lnTo>
                <a:lnTo>
                  <a:pt x="64579" y="12097"/>
                </a:lnTo>
                <a:lnTo>
                  <a:pt x="7143" y="12097"/>
                </a:lnTo>
                <a:close/>
              </a:path>
            </a:pathLst>
          </a:custGeom>
          <a:solidFill>
            <a:srgbClr val="B68B40"/>
          </a:solidFill>
          <a:ln w="9525"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7C71ED0C-9BF4-4C0B-8367-818674AE19C3}"/>
              </a:ext>
            </a:extLst>
          </p:cNvPr>
          <p:cNvSpPr/>
          <p:nvPr/>
        </p:nvSpPr>
        <p:spPr>
          <a:xfrm>
            <a:off x="12265510" y="8200736"/>
            <a:ext cx="85735" cy="19052"/>
          </a:xfrm>
          <a:custGeom>
            <a:avLst/>
            <a:gdLst>
              <a:gd name="connsiteX0" fmla="*/ 7144 w 85725"/>
              <a:gd name="connsiteY0" fmla="*/ 7144 h 19050"/>
              <a:gd name="connsiteX1" fmla="*/ 82963 w 85725"/>
              <a:gd name="connsiteY1" fmla="*/ 7144 h 19050"/>
              <a:gd name="connsiteX2" fmla="*/ 82963 w 85725"/>
              <a:gd name="connsiteY2" fmla="*/ 12097 h 19050"/>
              <a:gd name="connsiteX3" fmla="*/ 7144 w 85725"/>
              <a:gd name="connsiteY3" fmla="*/ 12097 h 19050"/>
            </a:gdLst>
            <a:ahLst/>
            <a:cxnLst>
              <a:cxn ang="0">
                <a:pos x="connsiteX0" y="connsiteY0"/>
              </a:cxn>
              <a:cxn ang="0">
                <a:pos x="connsiteX1" y="connsiteY1"/>
              </a:cxn>
              <a:cxn ang="0">
                <a:pos x="connsiteX2" y="connsiteY2"/>
              </a:cxn>
              <a:cxn ang="0">
                <a:pos x="connsiteX3" y="connsiteY3"/>
              </a:cxn>
            </a:cxnLst>
            <a:rect l="l" t="t" r="r" b="b"/>
            <a:pathLst>
              <a:path w="85725" h="19050">
                <a:moveTo>
                  <a:pt x="7144" y="7144"/>
                </a:moveTo>
                <a:lnTo>
                  <a:pt x="82963" y="7144"/>
                </a:lnTo>
                <a:lnTo>
                  <a:pt x="82963" y="12097"/>
                </a:lnTo>
                <a:lnTo>
                  <a:pt x="7144" y="12097"/>
                </a:lnTo>
                <a:close/>
              </a:path>
            </a:pathLst>
          </a:custGeom>
          <a:solidFill>
            <a:srgbClr val="C59A50"/>
          </a:solidFill>
          <a:ln w="9525"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9435F8CC-B230-45F6-BA6D-CEA69011B42F}"/>
              </a:ext>
            </a:extLst>
          </p:cNvPr>
          <p:cNvSpPr/>
          <p:nvPr/>
        </p:nvSpPr>
        <p:spPr>
          <a:xfrm>
            <a:off x="12448982" y="8357726"/>
            <a:ext cx="152418" cy="19052"/>
          </a:xfrm>
          <a:custGeom>
            <a:avLst/>
            <a:gdLst>
              <a:gd name="connsiteX0" fmla="*/ 7144 w 152400"/>
              <a:gd name="connsiteY0" fmla="*/ 7144 h 19050"/>
              <a:gd name="connsiteX1" fmla="*/ 150305 w 152400"/>
              <a:gd name="connsiteY1" fmla="*/ 7144 h 19050"/>
              <a:gd name="connsiteX2" fmla="*/ 150305 w 152400"/>
              <a:gd name="connsiteY2" fmla="*/ 12097 h 19050"/>
              <a:gd name="connsiteX3" fmla="*/ 7144 w 152400"/>
              <a:gd name="connsiteY3" fmla="*/ 12097 h 19050"/>
            </a:gdLst>
            <a:ahLst/>
            <a:cxnLst>
              <a:cxn ang="0">
                <a:pos x="connsiteX0" y="connsiteY0"/>
              </a:cxn>
              <a:cxn ang="0">
                <a:pos x="connsiteX1" y="connsiteY1"/>
              </a:cxn>
              <a:cxn ang="0">
                <a:pos x="connsiteX2" y="connsiteY2"/>
              </a:cxn>
              <a:cxn ang="0">
                <a:pos x="connsiteX3" y="connsiteY3"/>
              </a:cxn>
            </a:cxnLst>
            <a:rect l="l" t="t" r="r" b="b"/>
            <a:pathLst>
              <a:path w="152400" h="19050">
                <a:moveTo>
                  <a:pt x="7144" y="7144"/>
                </a:moveTo>
                <a:lnTo>
                  <a:pt x="150305" y="7144"/>
                </a:lnTo>
                <a:lnTo>
                  <a:pt x="150305" y="12097"/>
                </a:lnTo>
                <a:lnTo>
                  <a:pt x="7144" y="12097"/>
                </a:lnTo>
                <a:close/>
              </a:path>
            </a:pathLst>
          </a:custGeom>
          <a:solidFill>
            <a:srgbClr val="B68B40"/>
          </a:solidFill>
          <a:ln w="9525"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1DF8DBB5-7A1D-40C1-A059-0F25589D4257}"/>
              </a:ext>
            </a:extLst>
          </p:cNvPr>
          <p:cNvSpPr/>
          <p:nvPr/>
        </p:nvSpPr>
        <p:spPr>
          <a:xfrm>
            <a:off x="12385252" y="8357726"/>
            <a:ext cx="114313" cy="19052"/>
          </a:xfrm>
          <a:custGeom>
            <a:avLst/>
            <a:gdLst>
              <a:gd name="connsiteX0" fmla="*/ 7144 w 114300"/>
              <a:gd name="connsiteY0" fmla="*/ 7144 h 19050"/>
              <a:gd name="connsiteX1" fmla="*/ 110585 w 114300"/>
              <a:gd name="connsiteY1" fmla="*/ 7144 h 19050"/>
              <a:gd name="connsiteX2" fmla="*/ 110585 w 114300"/>
              <a:gd name="connsiteY2" fmla="*/ 12097 h 19050"/>
              <a:gd name="connsiteX3" fmla="*/ 7144 w 114300"/>
              <a:gd name="connsiteY3" fmla="*/ 12097 h 19050"/>
            </a:gdLst>
            <a:ahLst/>
            <a:cxnLst>
              <a:cxn ang="0">
                <a:pos x="connsiteX0" y="connsiteY0"/>
              </a:cxn>
              <a:cxn ang="0">
                <a:pos x="connsiteX1" y="connsiteY1"/>
              </a:cxn>
              <a:cxn ang="0">
                <a:pos x="connsiteX2" y="connsiteY2"/>
              </a:cxn>
              <a:cxn ang="0">
                <a:pos x="connsiteX3" y="connsiteY3"/>
              </a:cxn>
            </a:cxnLst>
            <a:rect l="l" t="t" r="r" b="b"/>
            <a:pathLst>
              <a:path w="114300" h="19050">
                <a:moveTo>
                  <a:pt x="7144" y="7144"/>
                </a:moveTo>
                <a:lnTo>
                  <a:pt x="110585" y="7144"/>
                </a:lnTo>
                <a:lnTo>
                  <a:pt x="110585" y="12097"/>
                </a:lnTo>
                <a:lnTo>
                  <a:pt x="7144" y="12097"/>
                </a:lnTo>
                <a:close/>
              </a:path>
            </a:pathLst>
          </a:custGeom>
          <a:solidFill>
            <a:srgbClr val="C59A50"/>
          </a:solidFill>
          <a:ln w="9525"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659632CB-7A70-4D64-B610-CEB647B35795}"/>
              </a:ext>
            </a:extLst>
          </p:cNvPr>
          <p:cNvSpPr/>
          <p:nvPr/>
        </p:nvSpPr>
        <p:spPr>
          <a:xfrm>
            <a:off x="12416498" y="8200736"/>
            <a:ext cx="114313" cy="19052"/>
          </a:xfrm>
          <a:custGeom>
            <a:avLst/>
            <a:gdLst>
              <a:gd name="connsiteX0" fmla="*/ 7144 w 114300"/>
              <a:gd name="connsiteY0" fmla="*/ 7144 h 19050"/>
              <a:gd name="connsiteX1" fmla="*/ 112396 w 114300"/>
              <a:gd name="connsiteY1" fmla="*/ 7144 h 19050"/>
              <a:gd name="connsiteX2" fmla="*/ 112396 w 114300"/>
              <a:gd name="connsiteY2" fmla="*/ 12097 h 19050"/>
              <a:gd name="connsiteX3" fmla="*/ 7144 w 114300"/>
              <a:gd name="connsiteY3" fmla="*/ 12097 h 19050"/>
            </a:gdLst>
            <a:ahLst/>
            <a:cxnLst>
              <a:cxn ang="0">
                <a:pos x="connsiteX0" y="connsiteY0"/>
              </a:cxn>
              <a:cxn ang="0">
                <a:pos x="connsiteX1" y="connsiteY1"/>
              </a:cxn>
              <a:cxn ang="0">
                <a:pos x="connsiteX2" y="connsiteY2"/>
              </a:cxn>
              <a:cxn ang="0">
                <a:pos x="connsiteX3" y="connsiteY3"/>
              </a:cxn>
            </a:cxnLst>
            <a:rect l="l" t="t" r="r" b="b"/>
            <a:pathLst>
              <a:path w="114300" h="19050">
                <a:moveTo>
                  <a:pt x="7144" y="7144"/>
                </a:moveTo>
                <a:lnTo>
                  <a:pt x="112396" y="7144"/>
                </a:lnTo>
                <a:lnTo>
                  <a:pt x="112396" y="12097"/>
                </a:lnTo>
                <a:lnTo>
                  <a:pt x="7144" y="12097"/>
                </a:lnTo>
                <a:close/>
              </a:path>
            </a:pathLst>
          </a:custGeom>
          <a:solidFill>
            <a:srgbClr val="B68B40"/>
          </a:solidFill>
          <a:ln w="9525"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06700518-1641-4635-96EB-550CEE09671B}"/>
              </a:ext>
            </a:extLst>
          </p:cNvPr>
          <p:cNvSpPr/>
          <p:nvPr/>
        </p:nvSpPr>
        <p:spPr>
          <a:xfrm>
            <a:off x="12369630" y="8200736"/>
            <a:ext cx="85735" cy="19052"/>
          </a:xfrm>
          <a:custGeom>
            <a:avLst/>
            <a:gdLst>
              <a:gd name="connsiteX0" fmla="*/ 7144 w 85725"/>
              <a:gd name="connsiteY0" fmla="*/ 7144 h 19050"/>
              <a:gd name="connsiteX1" fmla="*/ 83153 w 85725"/>
              <a:gd name="connsiteY1" fmla="*/ 7144 h 19050"/>
              <a:gd name="connsiteX2" fmla="*/ 83153 w 85725"/>
              <a:gd name="connsiteY2" fmla="*/ 12097 h 19050"/>
              <a:gd name="connsiteX3" fmla="*/ 7144 w 85725"/>
              <a:gd name="connsiteY3" fmla="*/ 12097 h 19050"/>
            </a:gdLst>
            <a:ahLst/>
            <a:cxnLst>
              <a:cxn ang="0">
                <a:pos x="connsiteX0" y="connsiteY0"/>
              </a:cxn>
              <a:cxn ang="0">
                <a:pos x="connsiteX1" y="connsiteY1"/>
              </a:cxn>
              <a:cxn ang="0">
                <a:pos x="connsiteX2" y="connsiteY2"/>
              </a:cxn>
              <a:cxn ang="0">
                <a:pos x="connsiteX3" y="connsiteY3"/>
              </a:cxn>
            </a:cxnLst>
            <a:rect l="l" t="t" r="r" b="b"/>
            <a:pathLst>
              <a:path w="85725" h="19050">
                <a:moveTo>
                  <a:pt x="7144" y="7144"/>
                </a:moveTo>
                <a:lnTo>
                  <a:pt x="83153" y="7144"/>
                </a:lnTo>
                <a:lnTo>
                  <a:pt x="83153" y="12097"/>
                </a:lnTo>
                <a:lnTo>
                  <a:pt x="7144" y="12097"/>
                </a:lnTo>
                <a:close/>
              </a:path>
            </a:pathLst>
          </a:custGeom>
          <a:solidFill>
            <a:srgbClr val="C59A50"/>
          </a:solidFill>
          <a:ln w="9525"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45FCBA3E-015C-4E80-BDB4-7E48AF46C514}"/>
              </a:ext>
            </a:extLst>
          </p:cNvPr>
          <p:cNvSpPr/>
          <p:nvPr/>
        </p:nvSpPr>
        <p:spPr>
          <a:xfrm>
            <a:off x="12518418" y="8223483"/>
            <a:ext cx="276257" cy="495357"/>
          </a:xfrm>
          <a:custGeom>
            <a:avLst/>
            <a:gdLst>
              <a:gd name="connsiteX0" fmla="*/ 275177 w 276225"/>
              <a:gd name="connsiteY0" fmla="*/ 7143 h 495300"/>
              <a:gd name="connsiteX1" fmla="*/ 275177 w 276225"/>
              <a:gd name="connsiteY1" fmla="*/ 494538 h 495300"/>
              <a:gd name="connsiteX2" fmla="*/ 7143 w 276225"/>
              <a:gd name="connsiteY2" fmla="*/ 494538 h 495300"/>
              <a:gd name="connsiteX3" fmla="*/ 7143 w 276225"/>
              <a:gd name="connsiteY3" fmla="*/ 7143 h 495300"/>
            </a:gdLst>
            <a:ahLst/>
            <a:cxnLst>
              <a:cxn ang="0">
                <a:pos x="connsiteX0" y="connsiteY0"/>
              </a:cxn>
              <a:cxn ang="0">
                <a:pos x="connsiteX1" y="connsiteY1"/>
              </a:cxn>
              <a:cxn ang="0">
                <a:pos x="connsiteX2" y="connsiteY2"/>
              </a:cxn>
              <a:cxn ang="0">
                <a:pos x="connsiteX3" y="connsiteY3"/>
              </a:cxn>
            </a:cxnLst>
            <a:rect l="l" t="t" r="r" b="b"/>
            <a:pathLst>
              <a:path w="276225" h="495300">
                <a:moveTo>
                  <a:pt x="275177" y="7143"/>
                </a:moveTo>
                <a:lnTo>
                  <a:pt x="275177" y="494538"/>
                </a:lnTo>
                <a:lnTo>
                  <a:pt x="7143" y="494538"/>
                </a:lnTo>
                <a:lnTo>
                  <a:pt x="7143" y="7143"/>
                </a:lnTo>
                <a:close/>
              </a:path>
            </a:pathLst>
          </a:custGeom>
          <a:solidFill>
            <a:srgbClr val="E9B964"/>
          </a:solidFill>
          <a:ln w="9525"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4C98323F-C026-455A-878E-43BBC1DD1D3D}"/>
              </a:ext>
            </a:extLst>
          </p:cNvPr>
          <p:cNvSpPr/>
          <p:nvPr/>
        </p:nvSpPr>
        <p:spPr>
          <a:xfrm>
            <a:off x="12859148" y="8223501"/>
            <a:ext cx="276257" cy="495357"/>
          </a:xfrm>
          <a:custGeom>
            <a:avLst/>
            <a:gdLst>
              <a:gd name="connsiteX0" fmla="*/ 275177 w 276225"/>
              <a:gd name="connsiteY0" fmla="*/ 7144 h 495300"/>
              <a:gd name="connsiteX1" fmla="*/ 275177 w 276225"/>
              <a:gd name="connsiteY1" fmla="*/ 494538 h 495300"/>
              <a:gd name="connsiteX2" fmla="*/ 7143 w 276225"/>
              <a:gd name="connsiteY2" fmla="*/ 494538 h 495300"/>
              <a:gd name="connsiteX3" fmla="*/ 7143 w 276225"/>
              <a:gd name="connsiteY3" fmla="*/ 7144 h 495300"/>
            </a:gdLst>
            <a:ahLst/>
            <a:cxnLst>
              <a:cxn ang="0">
                <a:pos x="connsiteX0" y="connsiteY0"/>
              </a:cxn>
              <a:cxn ang="0">
                <a:pos x="connsiteX1" y="connsiteY1"/>
              </a:cxn>
              <a:cxn ang="0">
                <a:pos x="connsiteX2" y="connsiteY2"/>
              </a:cxn>
              <a:cxn ang="0">
                <a:pos x="connsiteX3" y="connsiteY3"/>
              </a:cxn>
            </a:cxnLst>
            <a:rect l="l" t="t" r="r" b="b"/>
            <a:pathLst>
              <a:path w="276225" h="495300">
                <a:moveTo>
                  <a:pt x="275177" y="7144"/>
                </a:moveTo>
                <a:lnTo>
                  <a:pt x="275177" y="494538"/>
                </a:lnTo>
                <a:lnTo>
                  <a:pt x="7143" y="494538"/>
                </a:lnTo>
                <a:lnTo>
                  <a:pt x="7143" y="7144"/>
                </a:lnTo>
                <a:close/>
              </a:path>
            </a:pathLst>
          </a:custGeom>
          <a:solidFill>
            <a:srgbClr val="C59A50"/>
          </a:solidFill>
          <a:ln w="9525"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513F039E-0B2B-4545-B0D2-6953BBB9BD08}"/>
              </a:ext>
            </a:extLst>
          </p:cNvPr>
          <p:cNvSpPr/>
          <p:nvPr/>
        </p:nvSpPr>
        <p:spPr>
          <a:xfrm>
            <a:off x="12814022" y="8179873"/>
            <a:ext cx="352466" cy="581092"/>
          </a:xfrm>
          <a:custGeom>
            <a:avLst/>
            <a:gdLst>
              <a:gd name="connsiteX0" fmla="*/ 7144 w 352425"/>
              <a:gd name="connsiteY0" fmla="*/ 7144 h 581025"/>
              <a:gd name="connsiteX1" fmla="*/ 7144 w 352425"/>
              <a:gd name="connsiteY1" fmla="*/ 581692 h 581025"/>
              <a:gd name="connsiteX2" fmla="*/ 347853 w 352425"/>
              <a:gd name="connsiteY2" fmla="*/ 581692 h 581025"/>
              <a:gd name="connsiteX3" fmla="*/ 347853 w 352425"/>
              <a:gd name="connsiteY3" fmla="*/ 7144 h 581025"/>
              <a:gd name="connsiteX4" fmla="*/ 7144 w 352425"/>
              <a:gd name="connsiteY4" fmla="*/ 7144 h 581025"/>
              <a:gd name="connsiteX5" fmla="*/ 311467 w 352425"/>
              <a:gd name="connsiteY5" fmla="*/ 538163 h 581025"/>
              <a:gd name="connsiteX6" fmla="*/ 43433 w 352425"/>
              <a:gd name="connsiteY6" fmla="*/ 538163 h 581025"/>
              <a:gd name="connsiteX7" fmla="*/ 43433 w 352425"/>
              <a:gd name="connsiteY7" fmla="*/ 50768 h 581025"/>
              <a:gd name="connsiteX8" fmla="*/ 311467 w 352425"/>
              <a:gd name="connsiteY8" fmla="*/ 50768 h 581025"/>
              <a:gd name="connsiteX9" fmla="*/ 311467 w 352425"/>
              <a:gd name="connsiteY9" fmla="*/ 538163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2425" h="581025">
                <a:moveTo>
                  <a:pt x="7144" y="7144"/>
                </a:moveTo>
                <a:lnTo>
                  <a:pt x="7144" y="581692"/>
                </a:lnTo>
                <a:lnTo>
                  <a:pt x="347853" y="581692"/>
                </a:lnTo>
                <a:lnTo>
                  <a:pt x="347853" y="7144"/>
                </a:lnTo>
                <a:lnTo>
                  <a:pt x="7144" y="7144"/>
                </a:lnTo>
                <a:close/>
                <a:moveTo>
                  <a:pt x="311467" y="538163"/>
                </a:moveTo>
                <a:lnTo>
                  <a:pt x="43433" y="538163"/>
                </a:lnTo>
                <a:lnTo>
                  <a:pt x="43433" y="50768"/>
                </a:lnTo>
                <a:lnTo>
                  <a:pt x="311467" y="50768"/>
                </a:lnTo>
                <a:lnTo>
                  <a:pt x="311467" y="538163"/>
                </a:lnTo>
                <a:close/>
              </a:path>
            </a:pathLst>
          </a:custGeom>
          <a:solidFill>
            <a:srgbClr val="B68B40"/>
          </a:solidFill>
          <a:ln w="9525"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72901439-9248-4A42-B738-F16B4F72338A}"/>
              </a:ext>
            </a:extLst>
          </p:cNvPr>
          <p:cNvSpPr/>
          <p:nvPr/>
        </p:nvSpPr>
        <p:spPr>
          <a:xfrm>
            <a:off x="12850411" y="8234077"/>
            <a:ext cx="276257" cy="495357"/>
          </a:xfrm>
          <a:custGeom>
            <a:avLst/>
            <a:gdLst>
              <a:gd name="connsiteX0" fmla="*/ 28861 w 276225"/>
              <a:gd name="connsiteY0" fmla="*/ 7144 h 495300"/>
              <a:gd name="connsiteX1" fmla="*/ 7144 w 276225"/>
              <a:gd name="connsiteY1" fmla="*/ 7144 h 495300"/>
              <a:gd name="connsiteX2" fmla="*/ 7144 w 276225"/>
              <a:gd name="connsiteY2" fmla="*/ 46673 h 495300"/>
              <a:gd name="connsiteX3" fmla="*/ 253366 w 276225"/>
              <a:gd name="connsiteY3" fmla="*/ 494538 h 495300"/>
              <a:gd name="connsiteX4" fmla="*/ 275082 w 276225"/>
              <a:gd name="connsiteY4" fmla="*/ 494538 h 495300"/>
              <a:gd name="connsiteX5" fmla="*/ 275082 w 276225"/>
              <a:gd name="connsiteY5" fmla="*/ 455009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225" h="495300">
                <a:moveTo>
                  <a:pt x="28861" y="7144"/>
                </a:moveTo>
                <a:lnTo>
                  <a:pt x="7144" y="7144"/>
                </a:lnTo>
                <a:lnTo>
                  <a:pt x="7144" y="46673"/>
                </a:lnTo>
                <a:lnTo>
                  <a:pt x="253366" y="494538"/>
                </a:lnTo>
                <a:lnTo>
                  <a:pt x="275082" y="494538"/>
                </a:lnTo>
                <a:lnTo>
                  <a:pt x="275082" y="455009"/>
                </a:lnTo>
                <a:close/>
              </a:path>
            </a:pathLst>
          </a:custGeom>
          <a:solidFill>
            <a:srgbClr val="B68B40"/>
          </a:solidFill>
          <a:ln w="9525"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33D6C2CF-3076-4DE8-897F-8EF2C1C3DFAC}"/>
              </a:ext>
            </a:extLst>
          </p:cNvPr>
          <p:cNvSpPr/>
          <p:nvPr/>
        </p:nvSpPr>
        <p:spPr>
          <a:xfrm>
            <a:off x="12859271" y="8223503"/>
            <a:ext cx="276257" cy="495357"/>
          </a:xfrm>
          <a:custGeom>
            <a:avLst/>
            <a:gdLst>
              <a:gd name="connsiteX0" fmla="*/ 28861 w 276225"/>
              <a:gd name="connsiteY0" fmla="*/ 7144 h 495300"/>
              <a:gd name="connsiteX1" fmla="*/ 7144 w 276225"/>
              <a:gd name="connsiteY1" fmla="*/ 7144 h 495300"/>
              <a:gd name="connsiteX2" fmla="*/ 7144 w 276225"/>
              <a:gd name="connsiteY2" fmla="*/ 46672 h 495300"/>
              <a:gd name="connsiteX3" fmla="*/ 253365 w 276225"/>
              <a:gd name="connsiteY3" fmla="*/ 494538 h 495300"/>
              <a:gd name="connsiteX4" fmla="*/ 275082 w 276225"/>
              <a:gd name="connsiteY4" fmla="*/ 494538 h 495300"/>
              <a:gd name="connsiteX5" fmla="*/ 275082 w 276225"/>
              <a:gd name="connsiteY5" fmla="*/ 455009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225" h="495300">
                <a:moveTo>
                  <a:pt x="28861" y="7144"/>
                </a:moveTo>
                <a:lnTo>
                  <a:pt x="7144" y="7144"/>
                </a:lnTo>
                <a:lnTo>
                  <a:pt x="7144" y="46672"/>
                </a:lnTo>
                <a:lnTo>
                  <a:pt x="253365" y="494538"/>
                </a:lnTo>
                <a:lnTo>
                  <a:pt x="275082" y="494538"/>
                </a:lnTo>
                <a:lnTo>
                  <a:pt x="275082" y="455009"/>
                </a:lnTo>
                <a:close/>
              </a:path>
            </a:pathLst>
          </a:custGeom>
          <a:solidFill>
            <a:srgbClr val="E9B964"/>
          </a:solidFill>
          <a:ln w="9525"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5C5C1C01-810A-4546-8EE9-35A2656DF6F1}"/>
              </a:ext>
            </a:extLst>
          </p:cNvPr>
          <p:cNvSpPr/>
          <p:nvPr/>
        </p:nvSpPr>
        <p:spPr>
          <a:xfrm>
            <a:off x="12491850" y="8179873"/>
            <a:ext cx="352466" cy="581092"/>
          </a:xfrm>
          <a:custGeom>
            <a:avLst/>
            <a:gdLst>
              <a:gd name="connsiteX0" fmla="*/ 7144 w 352425"/>
              <a:gd name="connsiteY0" fmla="*/ 7144 h 581025"/>
              <a:gd name="connsiteX1" fmla="*/ 7144 w 352425"/>
              <a:gd name="connsiteY1" fmla="*/ 581692 h 581025"/>
              <a:gd name="connsiteX2" fmla="*/ 347852 w 352425"/>
              <a:gd name="connsiteY2" fmla="*/ 581692 h 581025"/>
              <a:gd name="connsiteX3" fmla="*/ 347852 w 352425"/>
              <a:gd name="connsiteY3" fmla="*/ 7144 h 581025"/>
              <a:gd name="connsiteX4" fmla="*/ 7144 w 352425"/>
              <a:gd name="connsiteY4" fmla="*/ 7144 h 581025"/>
              <a:gd name="connsiteX5" fmla="*/ 311467 w 352425"/>
              <a:gd name="connsiteY5" fmla="*/ 538163 h 581025"/>
              <a:gd name="connsiteX6" fmla="*/ 43433 w 352425"/>
              <a:gd name="connsiteY6" fmla="*/ 538163 h 581025"/>
              <a:gd name="connsiteX7" fmla="*/ 43433 w 352425"/>
              <a:gd name="connsiteY7" fmla="*/ 50768 h 581025"/>
              <a:gd name="connsiteX8" fmla="*/ 311467 w 352425"/>
              <a:gd name="connsiteY8" fmla="*/ 50768 h 581025"/>
              <a:gd name="connsiteX9" fmla="*/ 311467 w 352425"/>
              <a:gd name="connsiteY9" fmla="*/ 538163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2425" h="581025">
                <a:moveTo>
                  <a:pt x="7144" y="7144"/>
                </a:moveTo>
                <a:lnTo>
                  <a:pt x="7144" y="581692"/>
                </a:lnTo>
                <a:lnTo>
                  <a:pt x="347852" y="581692"/>
                </a:lnTo>
                <a:lnTo>
                  <a:pt x="347852" y="7144"/>
                </a:lnTo>
                <a:lnTo>
                  <a:pt x="7144" y="7144"/>
                </a:lnTo>
                <a:close/>
                <a:moveTo>
                  <a:pt x="311467" y="538163"/>
                </a:moveTo>
                <a:lnTo>
                  <a:pt x="43433" y="538163"/>
                </a:lnTo>
                <a:lnTo>
                  <a:pt x="43433" y="50768"/>
                </a:lnTo>
                <a:lnTo>
                  <a:pt x="311467" y="50768"/>
                </a:lnTo>
                <a:lnTo>
                  <a:pt x="311467" y="538163"/>
                </a:lnTo>
                <a:close/>
              </a:path>
            </a:pathLst>
          </a:custGeom>
          <a:solidFill>
            <a:srgbClr val="C59C55"/>
          </a:solidFill>
          <a:ln w="9525"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BCCEA494-46B4-4BBA-9662-90AA9A243B4A}"/>
              </a:ext>
            </a:extLst>
          </p:cNvPr>
          <p:cNvSpPr/>
          <p:nvPr/>
        </p:nvSpPr>
        <p:spPr>
          <a:xfrm>
            <a:off x="12531764" y="8223503"/>
            <a:ext cx="276257" cy="495357"/>
          </a:xfrm>
          <a:custGeom>
            <a:avLst/>
            <a:gdLst>
              <a:gd name="connsiteX0" fmla="*/ 28861 w 276225"/>
              <a:gd name="connsiteY0" fmla="*/ 7144 h 495300"/>
              <a:gd name="connsiteX1" fmla="*/ 7144 w 276225"/>
              <a:gd name="connsiteY1" fmla="*/ 7144 h 495300"/>
              <a:gd name="connsiteX2" fmla="*/ 7144 w 276225"/>
              <a:gd name="connsiteY2" fmla="*/ 46672 h 495300"/>
              <a:gd name="connsiteX3" fmla="*/ 253365 w 276225"/>
              <a:gd name="connsiteY3" fmla="*/ 494538 h 495300"/>
              <a:gd name="connsiteX4" fmla="*/ 275082 w 276225"/>
              <a:gd name="connsiteY4" fmla="*/ 494538 h 495300"/>
              <a:gd name="connsiteX5" fmla="*/ 275082 w 276225"/>
              <a:gd name="connsiteY5" fmla="*/ 455009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225" h="495300">
                <a:moveTo>
                  <a:pt x="28861" y="7144"/>
                </a:moveTo>
                <a:lnTo>
                  <a:pt x="7144" y="7144"/>
                </a:lnTo>
                <a:lnTo>
                  <a:pt x="7144" y="46672"/>
                </a:lnTo>
                <a:lnTo>
                  <a:pt x="253365" y="494538"/>
                </a:lnTo>
                <a:lnTo>
                  <a:pt x="275082" y="494538"/>
                </a:lnTo>
                <a:lnTo>
                  <a:pt x="275082" y="455009"/>
                </a:lnTo>
                <a:close/>
              </a:path>
            </a:pathLst>
          </a:custGeom>
          <a:solidFill>
            <a:srgbClr val="C59C55"/>
          </a:solidFill>
          <a:ln w="9525" cap="flat">
            <a:noFill/>
            <a:prstDash val="solid"/>
            <a:miter/>
          </a:ln>
        </p:spPr>
        <p:txBody>
          <a:bodyPr rtlCol="0" anchor="ctr"/>
          <a:lstStyle/>
          <a:p>
            <a:endParaRPr lang="en-US"/>
          </a:p>
        </p:txBody>
      </p:sp>
      <p:sp>
        <p:nvSpPr>
          <p:cNvPr id="1317" name="Freeform: Shape 1316">
            <a:extLst>
              <a:ext uri="{FF2B5EF4-FFF2-40B4-BE49-F238E27FC236}">
                <a16:creationId xmlns:a16="http://schemas.microsoft.com/office/drawing/2014/main" id="{8DCE50B6-1C12-4762-96C2-E1DA6313E916}"/>
              </a:ext>
            </a:extLst>
          </p:cNvPr>
          <p:cNvSpPr/>
          <p:nvPr/>
        </p:nvSpPr>
        <p:spPr>
          <a:xfrm>
            <a:off x="12518523" y="8223503"/>
            <a:ext cx="276257" cy="495357"/>
          </a:xfrm>
          <a:custGeom>
            <a:avLst/>
            <a:gdLst>
              <a:gd name="connsiteX0" fmla="*/ 28861 w 276225"/>
              <a:gd name="connsiteY0" fmla="*/ 7144 h 495300"/>
              <a:gd name="connsiteX1" fmla="*/ 7144 w 276225"/>
              <a:gd name="connsiteY1" fmla="*/ 7144 h 495300"/>
              <a:gd name="connsiteX2" fmla="*/ 7144 w 276225"/>
              <a:gd name="connsiteY2" fmla="*/ 46672 h 495300"/>
              <a:gd name="connsiteX3" fmla="*/ 253365 w 276225"/>
              <a:gd name="connsiteY3" fmla="*/ 494538 h 495300"/>
              <a:gd name="connsiteX4" fmla="*/ 275082 w 276225"/>
              <a:gd name="connsiteY4" fmla="*/ 494538 h 495300"/>
              <a:gd name="connsiteX5" fmla="*/ 275082 w 276225"/>
              <a:gd name="connsiteY5" fmla="*/ 455009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225" h="495300">
                <a:moveTo>
                  <a:pt x="28861" y="7144"/>
                </a:moveTo>
                <a:lnTo>
                  <a:pt x="7144" y="7144"/>
                </a:lnTo>
                <a:lnTo>
                  <a:pt x="7144" y="46672"/>
                </a:lnTo>
                <a:lnTo>
                  <a:pt x="253365" y="494538"/>
                </a:lnTo>
                <a:lnTo>
                  <a:pt x="275082" y="494538"/>
                </a:lnTo>
                <a:lnTo>
                  <a:pt x="275082" y="455009"/>
                </a:lnTo>
                <a:close/>
              </a:path>
            </a:pathLst>
          </a:custGeom>
          <a:solidFill>
            <a:srgbClr val="FAD186"/>
          </a:solidFill>
          <a:ln w="9525" cap="flat">
            <a:noFill/>
            <a:prstDash val="solid"/>
            <a:miter/>
          </a:ln>
        </p:spPr>
        <p:txBody>
          <a:bodyPr rtlCol="0" anchor="ctr"/>
          <a:lstStyle/>
          <a:p>
            <a:endParaRPr lang="en-US"/>
          </a:p>
        </p:txBody>
      </p:sp>
      <p:sp>
        <p:nvSpPr>
          <p:cNvPr id="1318" name="Freeform: Shape 1317">
            <a:extLst>
              <a:ext uri="{FF2B5EF4-FFF2-40B4-BE49-F238E27FC236}">
                <a16:creationId xmlns:a16="http://schemas.microsoft.com/office/drawing/2014/main" id="{BA608B07-0190-425A-B3E4-CC2B93298E4E}"/>
              </a:ext>
            </a:extLst>
          </p:cNvPr>
          <p:cNvSpPr/>
          <p:nvPr/>
        </p:nvSpPr>
        <p:spPr>
          <a:xfrm>
            <a:off x="12482134" y="8179873"/>
            <a:ext cx="352466" cy="581092"/>
          </a:xfrm>
          <a:custGeom>
            <a:avLst/>
            <a:gdLst>
              <a:gd name="connsiteX0" fmla="*/ 7144 w 352425"/>
              <a:gd name="connsiteY0" fmla="*/ 7144 h 581025"/>
              <a:gd name="connsiteX1" fmla="*/ 7144 w 352425"/>
              <a:gd name="connsiteY1" fmla="*/ 581692 h 581025"/>
              <a:gd name="connsiteX2" fmla="*/ 347853 w 352425"/>
              <a:gd name="connsiteY2" fmla="*/ 581692 h 581025"/>
              <a:gd name="connsiteX3" fmla="*/ 347853 w 352425"/>
              <a:gd name="connsiteY3" fmla="*/ 7144 h 581025"/>
              <a:gd name="connsiteX4" fmla="*/ 7144 w 352425"/>
              <a:gd name="connsiteY4" fmla="*/ 7144 h 581025"/>
              <a:gd name="connsiteX5" fmla="*/ 311467 w 352425"/>
              <a:gd name="connsiteY5" fmla="*/ 538163 h 581025"/>
              <a:gd name="connsiteX6" fmla="*/ 43433 w 352425"/>
              <a:gd name="connsiteY6" fmla="*/ 538163 h 581025"/>
              <a:gd name="connsiteX7" fmla="*/ 43433 w 352425"/>
              <a:gd name="connsiteY7" fmla="*/ 50768 h 581025"/>
              <a:gd name="connsiteX8" fmla="*/ 311467 w 352425"/>
              <a:gd name="connsiteY8" fmla="*/ 50768 h 581025"/>
              <a:gd name="connsiteX9" fmla="*/ 311467 w 352425"/>
              <a:gd name="connsiteY9" fmla="*/ 538163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2425" h="581025">
                <a:moveTo>
                  <a:pt x="7144" y="7144"/>
                </a:moveTo>
                <a:lnTo>
                  <a:pt x="7144" y="581692"/>
                </a:lnTo>
                <a:lnTo>
                  <a:pt x="347853" y="581692"/>
                </a:lnTo>
                <a:lnTo>
                  <a:pt x="347853" y="7144"/>
                </a:lnTo>
                <a:lnTo>
                  <a:pt x="7144" y="7144"/>
                </a:lnTo>
                <a:close/>
                <a:moveTo>
                  <a:pt x="311467" y="538163"/>
                </a:moveTo>
                <a:lnTo>
                  <a:pt x="43433" y="538163"/>
                </a:lnTo>
                <a:lnTo>
                  <a:pt x="43433" y="50768"/>
                </a:lnTo>
                <a:lnTo>
                  <a:pt x="311467" y="50768"/>
                </a:lnTo>
                <a:lnTo>
                  <a:pt x="311467" y="538163"/>
                </a:lnTo>
                <a:close/>
              </a:path>
            </a:pathLst>
          </a:custGeom>
          <a:solidFill>
            <a:srgbClr val="FAD186"/>
          </a:solidFill>
          <a:ln w="9525"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395DC7B5-3F03-4011-9593-C64AF25B6095}"/>
              </a:ext>
            </a:extLst>
          </p:cNvPr>
          <p:cNvSpPr/>
          <p:nvPr/>
        </p:nvSpPr>
        <p:spPr>
          <a:xfrm>
            <a:off x="12822882" y="8179873"/>
            <a:ext cx="352466" cy="581092"/>
          </a:xfrm>
          <a:custGeom>
            <a:avLst/>
            <a:gdLst>
              <a:gd name="connsiteX0" fmla="*/ 7144 w 352425"/>
              <a:gd name="connsiteY0" fmla="*/ 7144 h 581025"/>
              <a:gd name="connsiteX1" fmla="*/ 7144 w 352425"/>
              <a:gd name="connsiteY1" fmla="*/ 581692 h 581025"/>
              <a:gd name="connsiteX2" fmla="*/ 347852 w 352425"/>
              <a:gd name="connsiteY2" fmla="*/ 581692 h 581025"/>
              <a:gd name="connsiteX3" fmla="*/ 347852 w 352425"/>
              <a:gd name="connsiteY3" fmla="*/ 7144 h 581025"/>
              <a:gd name="connsiteX4" fmla="*/ 7144 w 352425"/>
              <a:gd name="connsiteY4" fmla="*/ 7144 h 581025"/>
              <a:gd name="connsiteX5" fmla="*/ 311467 w 352425"/>
              <a:gd name="connsiteY5" fmla="*/ 538163 h 581025"/>
              <a:gd name="connsiteX6" fmla="*/ 43433 w 352425"/>
              <a:gd name="connsiteY6" fmla="*/ 538163 h 581025"/>
              <a:gd name="connsiteX7" fmla="*/ 43433 w 352425"/>
              <a:gd name="connsiteY7" fmla="*/ 50768 h 581025"/>
              <a:gd name="connsiteX8" fmla="*/ 311467 w 352425"/>
              <a:gd name="connsiteY8" fmla="*/ 50768 h 581025"/>
              <a:gd name="connsiteX9" fmla="*/ 311467 w 352425"/>
              <a:gd name="connsiteY9" fmla="*/ 538163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2425" h="581025">
                <a:moveTo>
                  <a:pt x="7144" y="7144"/>
                </a:moveTo>
                <a:lnTo>
                  <a:pt x="7144" y="581692"/>
                </a:lnTo>
                <a:lnTo>
                  <a:pt x="347852" y="581692"/>
                </a:lnTo>
                <a:lnTo>
                  <a:pt x="347852" y="7144"/>
                </a:lnTo>
                <a:lnTo>
                  <a:pt x="7144" y="7144"/>
                </a:lnTo>
                <a:close/>
                <a:moveTo>
                  <a:pt x="311467" y="538163"/>
                </a:moveTo>
                <a:lnTo>
                  <a:pt x="43433" y="538163"/>
                </a:lnTo>
                <a:lnTo>
                  <a:pt x="43433" y="50768"/>
                </a:lnTo>
                <a:lnTo>
                  <a:pt x="311467" y="50768"/>
                </a:lnTo>
                <a:lnTo>
                  <a:pt x="311467" y="538163"/>
                </a:lnTo>
                <a:close/>
              </a:path>
            </a:pathLst>
          </a:custGeom>
          <a:solidFill>
            <a:srgbClr val="E9B65C"/>
          </a:solidFill>
          <a:ln w="9525" cap="flat">
            <a:noFill/>
            <a:prstDash val="solid"/>
            <a:miter/>
          </a:ln>
        </p:spPr>
        <p:txBody>
          <a:bodyPr rtlCol="0" anchor="ctr"/>
          <a:lstStyle/>
          <a:p>
            <a:endParaRPr lang="en-US"/>
          </a:p>
        </p:txBody>
      </p:sp>
      <p:sp>
        <p:nvSpPr>
          <p:cNvPr id="1320" name="Freeform: Shape 1319">
            <a:extLst>
              <a:ext uri="{FF2B5EF4-FFF2-40B4-BE49-F238E27FC236}">
                <a16:creationId xmlns:a16="http://schemas.microsoft.com/office/drawing/2014/main" id="{CE2C23E7-80BA-4B56-A6DB-60F8064BC5A0}"/>
              </a:ext>
            </a:extLst>
          </p:cNvPr>
          <p:cNvSpPr/>
          <p:nvPr/>
        </p:nvSpPr>
        <p:spPr>
          <a:xfrm>
            <a:off x="12984142" y="8223491"/>
            <a:ext cx="276257" cy="495357"/>
          </a:xfrm>
          <a:custGeom>
            <a:avLst/>
            <a:gdLst>
              <a:gd name="connsiteX0" fmla="*/ 275177 w 276225"/>
              <a:gd name="connsiteY0" fmla="*/ 7144 h 495300"/>
              <a:gd name="connsiteX1" fmla="*/ 275177 w 276225"/>
              <a:gd name="connsiteY1" fmla="*/ 494538 h 495300"/>
              <a:gd name="connsiteX2" fmla="*/ 7143 w 276225"/>
              <a:gd name="connsiteY2" fmla="*/ 494538 h 495300"/>
              <a:gd name="connsiteX3" fmla="*/ 7143 w 276225"/>
              <a:gd name="connsiteY3" fmla="*/ 7144 h 495300"/>
            </a:gdLst>
            <a:ahLst/>
            <a:cxnLst>
              <a:cxn ang="0">
                <a:pos x="connsiteX0" y="connsiteY0"/>
              </a:cxn>
              <a:cxn ang="0">
                <a:pos x="connsiteX1" y="connsiteY1"/>
              </a:cxn>
              <a:cxn ang="0">
                <a:pos x="connsiteX2" y="connsiteY2"/>
              </a:cxn>
              <a:cxn ang="0">
                <a:pos x="connsiteX3" y="connsiteY3"/>
              </a:cxn>
            </a:cxnLst>
            <a:rect l="l" t="t" r="r" b="b"/>
            <a:pathLst>
              <a:path w="276225" h="495300">
                <a:moveTo>
                  <a:pt x="275177" y="7144"/>
                </a:moveTo>
                <a:lnTo>
                  <a:pt x="275177" y="494538"/>
                </a:lnTo>
                <a:lnTo>
                  <a:pt x="7143" y="494538"/>
                </a:lnTo>
                <a:lnTo>
                  <a:pt x="7143" y="7144"/>
                </a:lnTo>
                <a:close/>
              </a:path>
            </a:pathLst>
          </a:custGeom>
          <a:solidFill>
            <a:srgbClr val="E9B964"/>
          </a:solidFill>
          <a:ln w="9525" cap="flat">
            <a:noFill/>
            <a:prstDash val="solid"/>
            <a:miter/>
          </a:ln>
        </p:spPr>
        <p:txBody>
          <a:bodyPr rtlCol="0" anchor="ctr"/>
          <a:lstStyle/>
          <a:p>
            <a:endParaRPr lang="en-US"/>
          </a:p>
        </p:txBody>
      </p:sp>
      <p:sp>
        <p:nvSpPr>
          <p:cNvPr id="1321" name="Freeform: Shape 1320">
            <a:extLst>
              <a:ext uri="{FF2B5EF4-FFF2-40B4-BE49-F238E27FC236}">
                <a16:creationId xmlns:a16="http://schemas.microsoft.com/office/drawing/2014/main" id="{C14363F1-ED71-45A7-91CA-EFD5A44F3150}"/>
              </a:ext>
            </a:extLst>
          </p:cNvPr>
          <p:cNvSpPr/>
          <p:nvPr/>
        </p:nvSpPr>
        <p:spPr>
          <a:xfrm>
            <a:off x="13324872" y="8223509"/>
            <a:ext cx="276257" cy="495357"/>
          </a:xfrm>
          <a:custGeom>
            <a:avLst/>
            <a:gdLst>
              <a:gd name="connsiteX0" fmla="*/ 275177 w 276225"/>
              <a:gd name="connsiteY0" fmla="*/ 7144 h 495300"/>
              <a:gd name="connsiteX1" fmla="*/ 275177 w 276225"/>
              <a:gd name="connsiteY1" fmla="*/ 494538 h 495300"/>
              <a:gd name="connsiteX2" fmla="*/ 7143 w 276225"/>
              <a:gd name="connsiteY2" fmla="*/ 494538 h 495300"/>
              <a:gd name="connsiteX3" fmla="*/ 7143 w 276225"/>
              <a:gd name="connsiteY3" fmla="*/ 7144 h 495300"/>
            </a:gdLst>
            <a:ahLst/>
            <a:cxnLst>
              <a:cxn ang="0">
                <a:pos x="connsiteX0" y="connsiteY0"/>
              </a:cxn>
              <a:cxn ang="0">
                <a:pos x="connsiteX1" y="connsiteY1"/>
              </a:cxn>
              <a:cxn ang="0">
                <a:pos x="connsiteX2" y="connsiteY2"/>
              </a:cxn>
              <a:cxn ang="0">
                <a:pos x="connsiteX3" y="connsiteY3"/>
              </a:cxn>
            </a:cxnLst>
            <a:rect l="l" t="t" r="r" b="b"/>
            <a:pathLst>
              <a:path w="276225" h="495300">
                <a:moveTo>
                  <a:pt x="275177" y="7144"/>
                </a:moveTo>
                <a:lnTo>
                  <a:pt x="275177" y="494538"/>
                </a:lnTo>
                <a:lnTo>
                  <a:pt x="7143" y="494538"/>
                </a:lnTo>
                <a:lnTo>
                  <a:pt x="7143" y="7144"/>
                </a:lnTo>
                <a:close/>
              </a:path>
            </a:pathLst>
          </a:custGeom>
          <a:solidFill>
            <a:srgbClr val="C59A50"/>
          </a:solidFill>
          <a:ln w="9525" cap="flat">
            <a:noFill/>
            <a:prstDash val="solid"/>
            <a:miter/>
          </a:ln>
        </p:spPr>
        <p:txBody>
          <a:bodyPr rtlCol="0" anchor="ctr"/>
          <a:lstStyle/>
          <a:p>
            <a:endParaRPr lang="en-US"/>
          </a:p>
        </p:txBody>
      </p:sp>
      <p:sp>
        <p:nvSpPr>
          <p:cNvPr id="1322" name="Freeform: Shape 1321">
            <a:extLst>
              <a:ext uri="{FF2B5EF4-FFF2-40B4-BE49-F238E27FC236}">
                <a16:creationId xmlns:a16="http://schemas.microsoft.com/office/drawing/2014/main" id="{895FD4B9-7199-40F8-9164-0782360D5121}"/>
              </a:ext>
            </a:extLst>
          </p:cNvPr>
          <p:cNvSpPr/>
          <p:nvPr/>
        </p:nvSpPr>
        <p:spPr>
          <a:xfrm>
            <a:off x="13279754" y="8179873"/>
            <a:ext cx="352466" cy="581092"/>
          </a:xfrm>
          <a:custGeom>
            <a:avLst/>
            <a:gdLst>
              <a:gd name="connsiteX0" fmla="*/ 7144 w 352425"/>
              <a:gd name="connsiteY0" fmla="*/ 7144 h 581025"/>
              <a:gd name="connsiteX1" fmla="*/ 7144 w 352425"/>
              <a:gd name="connsiteY1" fmla="*/ 581692 h 581025"/>
              <a:gd name="connsiteX2" fmla="*/ 347853 w 352425"/>
              <a:gd name="connsiteY2" fmla="*/ 581692 h 581025"/>
              <a:gd name="connsiteX3" fmla="*/ 347853 w 352425"/>
              <a:gd name="connsiteY3" fmla="*/ 7144 h 581025"/>
              <a:gd name="connsiteX4" fmla="*/ 7144 w 352425"/>
              <a:gd name="connsiteY4" fmla="*/ 7144 h 581025"/>
              <a:gd name="connsiteX5" fmla="*/ 311467 w 352425"/>
              <a:gd name="connsiteY5" fmla="*/ 538163 h 581025"/>
              <a:gd name="connsiteX6" fmla="*/ 43433 w 352425"/>
              <a:gd name="connsiteY6" fmla="*/ 538163 h 581025"/>
              <a:gd name="connsiteX7" fmla="*/ 43433 w 352425"/>
              <a:gd name="connsiteY7" fmla="*/ 50768 h 581025"/>
              <a:gd name="connsiteX8" fmla="*/ 311467 w 352425"/>
              <a:gd name="connsiteY8" fmla="*/ 50768 h 581025"/>
              <a:gd name="connsiteX9" fmla="*/ 311467 w 352425"/>
              <a:gd name="connsiteY9" fmla="*/ 538163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2425" h="581025">
                <a:moveTo>
                  <a:pt x="7144" y="7144"/>
                </a:moveTo>
                <a:lnTo>
                  <a:pt x="7144" y="581692"/>
                </a:lnTo>
                <a:lnTo>
                  <a:pt x="347853" y="581692"/>
                </a:lnTo>
                <a:lnTo>
                  <a:pt x="347853" y="7144"/>
                </a:lnTo>
                <a:lnTo>
                  <a:pt x="7144" y="7144"/>
                </a:lnTo>
                <a:close/>
                <a:moveTo>
                  <a:pt x="311467" y="538163"/>
                </a:moveTo>
                <a:lnTo>
                  <a:pt x="43433" y="538163"/>
                </a:lnTo>
                <a:lnTo>
                  <a:pt x="43433" y="50768"/>
                </a:lnTo>
                <a:lnTo>
                  <a:pt x="311467" y="50768"/>
                </a:lnTo>
                <a:lnTo>
                  <a:pt x="311467" y="538163"/>
                </a:lnTo>
                <a:close/>
              </a:path>
            </a:pathLst>
          </a:custGeom>
          <a:solidFill>
            <a:srgbClr val="B68B40"/>
          </a:solidFill>
          <a:ln w="9525" cap="flat">
            <a:noFill/>
            <a:prstDash val="solid"/>
            <a:miter/>
          </a:ln>
        </p:spPr>
        <p:txBody>
          <a:bodyPr rtlCol="0" anchor="ctr"/>
          <a:lstStyle/>
          <a:p>
            <a:endParaRPr lang="en-US"/>
          </a:p>
        </p:txBody>
      </p:sp>
      <p:sp>
        <p:nvSpPr>
          <p:cNvPr id="1323" name="Freeform: Shape 1322">
            <a:extLst>
              <a:ext uri="{FF2B5EF4-FFF2-40B4-BE49-F238E27FC236}">
                <a16:creationId xmlns:a16="http://schemas.microsoft.com/office/drawing/2014/main" id="{0C6D104E-EB7E-41F7-8BED-9F5A30E0372E}"/>
              </a:ext>
            </a:extLst>
          </p:cNvPr>
          <p:cNvSpPr/>
          <p:nvPr/>
        </p:nvSpPr>
        <p:spPr>
          <a:xfrm>
            <a:off x="13316143" y="8234077"/>
            <a:ext cx="276257" cy="495357"/>
          </a:xfrm>
          <a:custGeom>
            <a:avLst/>
            <a:gdLst>
              <a:gd name="connsiteX0" fmla="*/ 28861 w 276225"/>
              <a:gd name="connsiteY0" fmla="*/ 7144 h 495300"/>
              <a:gd name="connsiteX1" fmla="*/ 7144 w 276225"/>
              <a:gd name="connsiteY1" fmla="*/ 7144 h 495300"/>
              <a:gd name="connsiteX2" fmla="*/ 7144 w 276225"/>
              <a:gd name="connsiteY2" fmla="*/ 46673 h 495300"/>
              <a:gd name="connsiteX3" fmla="*/ 253365 w 276225"/>
              <a:gd name="connsiteY3" fmla="*/ 494538 h 495300"/>
              <a:gd name="connsiteX4" fmla="*/ 275082 w 276225"/>
              <a:gd name="connsiteY4" fmla="*/ 494538 h 495300"/>
              <a:gd name="connsiteX5" fmla="*/ 275082 w 276225"/>
              <a:gd name="connsiteY5" fmla="*/ 455009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225" h="495300">
                <a:moveTo>
                  <a:pt x="28861" y="7144"/>
                </a:moveTo>
                <a:lnTo>
                  <a:pt x="7144" y="7144"/>
                </a:lnTo>
                <a:lnTo>
                  <a:pt x="7144" y="46673"/>
                </a:lnTo>
                <a:lnTo>
                  <a:pt x="253365" y="494538"/>
                </a:lnTo>
                <a:lnTo>
                  <a:pt x="275082" y="494538"/>
                </a:lnTo>
                <a:lnTo>
                  <a:pt x="275082" y="455009"/>
                </a:lnTo>
                <a:close/>
              </a:path>
            </a:pathLst>
          </a:custGeom>
          <a:solidFill>
            <a:srgbClr val="B68B40"/>
          </a:solidFill>
          <a:ln w="9525" cap="flat">
            <a:noFill/>
            <a:prstDash val="solid"/>
            <a:miter/>
          </a:ln>
        </p:spPr>
        <p:txBody>
          <a:bodyPr rtlCol="0" anchor="ctr"/>
          <a:lstStyle/>
          <a:p>
            <a:endParaRPr lang="en-US"/>
          </a:p>
        </p:txBody>
      </p:sp>
      <p:sp>
        <p:nvSpPr>
          <p:cNvPr id="1324" name="Freeform: Shape 1323">
            <a:extLst>
              <a:ext uri="{FF2B5EF4-FFF2-40B4-BE49-F238E27FC236}">
                <a16:creationId xmlns:a16="http://schemas.microsoft.com/office/drawing/2014/main" id="{6321C50F-FF94-46BA-9F81-E5D5E92B9E3B}"/>
              </a:ext>
            </a:extLst>
          </p:cNvPr>
          <p:cNvSpPr/>
          <p:nvPr/>
        </p:nvSpPr>
        <p:spPr>
          <a:xfrm>
            <a:off x="13324907" y="8223503"/>
            <a:ext cx="276257" cy="495357"/>
          </a:xfrm>
          <a:custGeom>
            <a:avLst/>
            <a:gdLst>
              <a:gd name="connsiteX0" fmla="*/ 28956 w 276225"/>
              <a:gd name="connsiteY0" fmla="*/ 7144 h 495300"/>
              <a:gd name="connsiteX1" fmla="*/ 7144 w 276225"/>
              <a:gd name="connsiteY1" fmla="*/ 7144 h 495300"/>
              <a:gd name="connsiteX2" fmla="*/ 7144 w 276225"/>
              <a:gd name="connsiteY2" fmla="*/ 46672 h 495300"/>
              <a:gd name="connsiteX3" fmla="*/ 253460 w 276225"/>
              <a:gd name="connsiteY3" fmla="*/ 494538 h 495300"/>
              <a:gd name="connsiteX4" fmla="*/ 275177 w 276225"/>
              <a:gd name="connsiteY4" fmla="*/ 494538 h 495300"/>
              <a:gd name="connsiteX5" fmla="*/ 275177 w 276225"/>
              <a:gd name="connsiteY5" fmla="*/ 455009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225" h="495300">
                <a:moveTo>
                  <a:pt x="28956" y="7144"/>
                </a:moveTo>
                <a:lnTo>
                  <a:pt x="7144" y="7144"/>
                </a:lnTo>
                <a:lnTo>
                  <a:pt x="7144" y="46672"/>
                </a:lnTo>
                <a:lnTo>
                  <a:pt x="253460" y="494538"/>
                </a:lnTo>
                <a:lnTo>
                  <a:pt x="275177" y="494538"/>
                </a:lnTo>
                <a:lnTo>
                  <a:pt x="275177" y="455009"/>
                </a:lnTo>
                <a:close/>
              </a:path>
            </a:pathLst>
          </a:custGeom>
          <a:solidFill>
            <a:srgbClr val="E9B964"/>
          </a:solidFill>
          <a:ln w="9525" cap="flat">
            <a:noFill/>
            <a:prstDash val="solid"/>
            <a:miter/>
          </a:ln>
        </p:spPr>
        <p:txBody>
          <a:bodyPr rtlCol="0" anchor="ctr"/>
          <a:lstStyle/>
          <a:p>
            <a:endParaRPr lang="en-US"/>
          </a:p>
        </p:txBody>
      </p:sp>
      <p:sp>
        <p:nvSpPr>
          <p:cNvPr id="1325" name="Freeform: Shape 1324">
            <a:extLst>
              <a:ext uri="{FF2B5EF4-FFF2-40B4-BE49-F238E27FC236}">
                <a16:creationId xmlns:a16="http://schemas.microsoft.com/office/drawing/2014/main" id="{4CB161E4-9681-4A82-9B26-9401E36F8C3E}"/>
              </a:ext>
            </a:extLst>
          </p:cNvPr>
          <p:cNvSpPr/>
          <p:nvPr/>
        </p:nvSpPr>
        <p:spPr>
          <a:xfrm>
            <a:off x="12957581" y="8179873"/>
            <a:ext cx="352466" cy="581092"/>
          </a:xfrm>
          <a:custGeom>
            <a:avLst/>
            <a:gdLst>
              <a:gd name="connsiteX0" fmla="*/ 7144 w 352425"/>
              <a:gd name="connsiteY0" fmla="*/ 7144 h 581025"/>
              <a:gd name="connsiteX1" fmla="*/ 7144 w 352425"/>
              <a:gd name="connsiteY1" fmla="*/ 581692 h 581025"/>
              <a:gd name="connsiteX2" fmla="*/ 347853 w 352425"/>
              <a:gd name="connsiteY2" fmla="*/ 581692 h 581025"/>
              <a:gd name="connsiteX3" fmla="*/ 347853 w 352425"/>
              <a:gd name="connsiteY3" fmla="*/ 7144 h 581025"/>
              <a:gd name="connsiteX4" fmla="*/ 7144 w 352425"/>
              <a:gd name="connsiteY4" fmla="*/ 7144 h 581025"/>
              <a:gd name="connsiteX5" fmla="*/ 311468 w 352425"/>
              <a:gd name="connsiteY5" fmla="*/ 538163 h 581025"/>
              <a:gd name="connsiteX6" fmla="*/ 43435 w 352425"/>
              <a:gd name="connsiteY6" fmla="*/ 538163 h 581025"/>
              <a:gd name="connsiteX7" fmla="*/ 43435 w 352425"/>
              <a:gd name="connsiteY7" fmla="*/ 50768 h 581025"/>
              <a:gd name="connsiteX8" fmla="*/ 311468 w 352425"/>
              <a:gd name="connsiteY8" fmla="*/ 50768 h 581025"/>
              <a:gd name="connsiteX9" fmla="*/ 311468 w 352425"/>
              <a:gd name="connsiteY9" fmla="*/ 538163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2425" h="581025">
                <a:moveTo>
                  <a:pt x="7144" y="7144"/>
                </a:moveTo>
                <a:lnTo>
                  <a:pt x="7144" y="581692"/>
                </a:lnTo>
                <a:lnTo>
                  <a:pt x="347853" y="581692"/>
                </a:lnTo>
                <a:lnTo>
                  <a:pt x="347853" y="7144"/>
                </a:lnTo>
                <a:lnTo>
                  <a:pt x="7144" y="7144"/>
                </a:lnTo>
                <a:close/>
                <a:moveTo>
                  <a:pt x="311468" y="538163"/>
                </a:moveTo>
                <a:lnTo>
                  <a:pt x="43435" y="538163"/>
                </a:lnTo>
                <a:lnTo>
                  <a:pt x="43435" y="50768"/>
                </a:lnTo>
                <a:lnTo>
                  <a:pt x="311468" y="50768"/>
                </a:lnTo>
                <a:lnTo>
                  <a:pt x="311468" y="538163"/>
                </a:lnTo>
                <a:close/>
              </a:path>
            </a:pathLst>
          </a:custGeom>
          <a:solidFill>
            <a:srgbClr val="C59C55"/>
          </a:solidFill>
          <a:ln w="9525" cap="flat">
            <a:noFill/>
            <a:prstDash val="solid"/>
            <a:miter/>
          </a:ln>
        </p:spPr>
        <p:txBody>
          <a:bodyPr rtlCol="0" anchor="ctr"/>
          <a:lstStyle/>
          <a:p>
            <a:endParaRPr lang="en-US"/>
          </a:p>
        </p:txBody>
      </p:sp>
      <p:sp>
        <p:nvSpPr>
          <p:cNvPr id="1326" name="Freeform: Shape 1325">
            <a:extLst>
              <a:ext uri="{FF2B5EF4-FFF2-40B4-BE49-F238E27FC236}">
                <a16:creationId xmlns:a16="http://schemas.microsoft.com/office/drawing/2014/main" id="{BDA7F272-258E-4CBD-BD4A-A5F5889B8593}"/>
              </a:ext>
            </a:extLst>
          </p:cNvPr>
          <p:cNvSpPr/>
          <p:nvPr/>
        </p:nvSpPr>
        <p:spPr>
          <a:xfrm>
            <a:off x="12997495" y="8223503"/>
            <a:ext cx="276257" cy="495357"/>
          </a:xfrm>
          <a:custGeom>
            <a:avLst/>
            <a:gdLst>
              <a:gd name="connsiteX0" fmla="*/ 28861 w 276225"/>
              <a:gd name="connsiteY0" fmla="*/ 7144 h 495300"/>
              <a:gd name="connsiteX1" fmla="*/ 7144 w 276225"/>
              <a:gd name="connsiteY1" fmla="*/ 7144 h 495300"/>
              <a:gd name="connsiteX2" fmla="*/ 7144 w 276225"/>
              <a:gd name="connsiteY2" fmla="*/ 46672 h 495300"/>
              <a:gd name="connsiteX3" fmla="*/ 253365 w 276225"/>
              <a:gd name="connsiteY3" fmla="*/ 494538 h 495300"/>
              <a:gd name="connsiteX4" fmla="*/ 275082 w 276225"/>
              <a:gd name="connsiteY4" fmla="*/ 494538 h 495300"/>
              <a:gd name="connsiteX5" fmla="*/ 275082 w 276225"/>
              <a:gd name="connsiteY5" fmla="*/ 455009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225" h="495300">
                <a:moveTo>
                  <a:pt x="28861" y="7144"/>
                </a:moveTo>
                <a:lnTo>
                  <a:pt x="7144" y="7144"/>
                </a:lnTo>
                <a:lnTo>
                  <a:pt x="7144" y="46672"/>
                </a:lnTo>
                <a:lnTo>
                  <a:pt x="253365" y="494538"/>
                </a:lnTo>
                <a:lnTo>
                  <a:pt x="275082" y="494538"/>
                </a:lnTo>
                <a:lnTo>
                  <a:pt x="275082" y="455009"/>
                </a:lnTo>
                <a:close/>
              </a:path>
            </a:pathLst>
          </a:custGeom>
          <a:solidFill>
            <a:srgbClr val="C59C55"/>
          </a:solidFill>
          <a:ln w="9525" cap="flat">
            <a:noFill/>
            <a:prstDash val="solid"/>
            <a:miter/>
          </a:ln>
        </p:spPr>
        <p:txBody>
          <a:bodyPr rtlCol="0" anchor="ctr"/>
          <a:lstStyle/>
          <a:p>
            <a:endParaRPr lang="en-US"/>
          </a:p>
        </p:txBody>
      </p:sp>
      <p:sp>
        <p:nvSpPr>
          <p:cNvPr id="1327" name="Freeform: Shape 1326">
            <a:extLst>
              <a:ext uri="{FF2B5EF4-FFF2-40B4-BE49-F238E27FC236}">
                <a16:creationId xmlns:a16="http://schemas.microsoft.com/office/drawing/2014/main" id="{718B009A-588D-472B-9754-677940E4D040}"/>
              </a:ext>
            </a:extLst>
          </p:cNvPr>
          <p:cNvSpPr/>
          <p:nvPr/>
        </p:nvSpPr>
        <p:spPr>
          <a:xfrm>
            <a:off x="12984254" y="8223503"/>
            <a:ext cx="276257" cy="495357"/>
          </a:xfrm>
          <a:custGeom>
            <a:avLst/>
            <a:gdLst>
              <a:gd name="connsiteX0" fmla="*/ 28861 w 276225"/>
              <a:gd name="connsiteY0" fmla="*/ 7144 h 495300"/>
              <a:gd name="connsiteX1" fmla="*/ 7144 w 276225"/>
              <a:gd name="connsiteY1" fmla="*/ 7144 h 495300"/>
              <a:gd name="connsiteX2" fmla="*/ 7144 w 276225"/>
              <a:gd name="connsiteY2" fmla="*/ 46672 h 495300"/>
              <a:gd name="connsiteX3" fmla="*/ 253365 w 276225"/>
              <a:gd name="connsiteY3" fmla="*/ 494538 h 495300"/>
              <a:gd name="connsiteX4" fmla="*/ 275082 w 276225"/>
              <a:gd name="connsiteY4" fmla="*/ 494538 h 495300"/>
              <a:gd name="connsiteX5" fmla="*/ 275082 w 276225"/>
              <a:gd name="connsiteY5" fmla="*/ 455009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225" h="495300">
                <a:moveTo>
                  <a:pt x="28861" y="7144"/>
                </a:moveTo>
                <a:lnTo>
                  <a:pt x="7144" y="7144"/>
                </a:lnTo>
                <a:lnTo>
                  <a:pt x="7144" y="46672"/>
                </a:lnTo>
                <a:lnTo>
                  <a:pt x="253365" y="494538"/>
                </a:lnTo>
                <a:lnTo>
                  <a:pt x="275082" y="494538"/>
                </a:lnTo>
                <a:lnTo>
                  <a:pt x="275082" y="455009"/>
                </a:lnTo>
                <a:close/>
              </a:path>
            </a:pathLst>
          </a:custGeom>
          <a:solidFill>
            <a:srgbClr val="FAD186"/>
          </a:solidFill>
          <a:ln w="9525" cap="flat">
            <a:noFill/>
            <a:prstDash val="solid"/>
            <a:miter/>
          </a:ln>
        </p:spPr>
        <p:txBody>
          <a:bodyPr rtlCol="0" anchor="ctr"/>
          <a:lstStyle/>
          <a:p>
            <a:endParaRPr lang="en-US"/>
          </a:p>
        </p:txBody>
      </p:sp>
      <p:sp>
        <p:nvSpPr>
          <p:cNvPr id="1328" name="Freeform: Shape 1327">
            <a:extLst>
              <a:ext uri="{FF2B5EF4-FFF2-40B4-BE49-F238E27FC236}">
                <a16:creationId xmlns:a16="http://schemas.microsoft.com/office/drawing/2014/main" id="{73454077-B7A1-4DB9-9292-BB0CAC0EF9D6}"/>
              </a:ext>
            </a:extLst>
          </p:cNvPr>
          <p:cNvSpPr/>
          <p:nvPr/>
        </p:nvSpPr>
        <p:spPr>
          <a:xfrm>
            <a:off x="12947865" y="8179873"/>
            <a:ext cx="352466" cy="581092"/>
          </a:xfrm>
          <a:custGeom>
            <a:avLst/>
            <a:gdLst>
              <a:gd name="connsiteX0" fmla="*/ 7144 w 352425"/>
              <a:gd name="connsiteY0" fmla="*/ 7144 h 581025"/>
              <a:gd name="connsiteX1" fmla="*/ 7144 w 352425"/>
              <a:gd name="connsiteY1" fmla="*/ 581692 h 581025"/>
              <a:gd name="connsiteX2" fmla="*/ 347852 w 352425"/>
              <a:gd name="connsiteY2" fmla="*/ 581692 h 581025"/>
              <a:gd name="connsiteX3" fmla="*/ 347852 w 352425"/>
              <a:gd name="connsiteY3" fmla="*/ 7144 h 581025"/>
              <a:gd name="connsiteX4" fmla="*/ 7144 w 352425"/>
              <a:gd name="connsiteY4" fmla="*/ 7144 h 581025"/>
              <a:gd name="connsiteX5" fmla="*/ 311467 w 352425"/>
              <a:gd name="connsiteY5" fmla="*/ 538163 h 581025"/>
              <a:gd name="connsiteX6" fmla="*/ 43433 w 352425"/>
              <a:gd name="connsiteY6" fmla="*/ 538163 h 581025"/>
              <a:gd name="connsiteX7" fmla="*/ 43433 w 352425"/>
              <a:gd name="connsiteY7" fmla="*/ 50768 h 581025"/>
              <a:gd name="connsiteX8" fmla="*/ 311467 w 352425"/>
              <a:gd name="connsiteY8" fmla="*/ 50768 h 581025"/>
              <a:gd name="connsiteX9" fmla="*/ 311467 w 352425"/>
              <a:gd name="connsiteY9" fmla="*/ 538163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2425" h="581025">
                <a:moveTo>
                  <a:pt x="7144" y="7144"/>
                </a:moveTo>
                <a:lnTo>
                  <a:pt x="7144" y="581692"/>
                </a:lnTo>
                <a:lnTo>
                  <a:pt x="347852" y="581692"/>
                </a:lnTo>
                <a:lnTo>
                  <a:pt x="347852" y="7144"/>
                </a:lnTo>
                <a:lnTo>
                  <a:pt x="7144" y="7144"/>
                </a:lnTo>
                <a:close/>
                <a:moveTo>
                  <a:pt x="311467" y="538163"/>
                </a:moveTo>
                <a:lnTo>
                  <a:pt x="43433" y="538163"/>
                </a:lnTo>
                <a:lnTo>
                  <a:pt x="43433" y="50768"/>
                </a:lnTo>
                <a:lnTo>
                  <a:pt x="311467" y="50768"/>
                </a:lnTo>
                <a:lnTo>
                  <a:pt x="311467" y="538163"/>
                </a:lnTo>
                <a:close/>
              </a:path>
            </a:pathLst>
          </a:custGeom>
          <a:solidFill>
            <a:srgbClr val="FAD186"/>
          </a:solidFill>
          <a:ln w="9525" cap="flat">
            <a:noFill/>
            <a:prstDash val="solid"/>
            <a:miter/>
          </a:ln>
        </p:spPr>
        <p:txBody>
          <a:bodyPr rtlCol="0" anchor="ctr"/>
          <a:lstStyle/>
          <a:p>
            <a:endParaRPr lang="en-US"/>
          </a:p>
        </p:txBody>
      </p:sp>
      <p:sp>
        <p:nvSpPr>
          <p:cNvPr id="1329" name="Freeform: Shape 1328">
            <a:extLst>
              <a:ext uri="{FF2B5EF4-FFF2-40B4-BE49-F238E27FC236}">
                <a16:creationId xmlns:a16="http://schemas.microsoft.com/office/drawing/2014/main" id="{13E14333-233E-421A-AD9F-0DEA5E081F06}"/>
              </a:ext>
            </a:extLst>
          </p:cNvPr>
          <p:cNvSpPr/>
          <p:nvPr/>
        </p:nvSpPr>
        <p:spPr>
          <a:xfrm>
            <a:off x="13288612" y="8179873"/>
            <a:ext cx="352466" cy="581092"/>
          </a:xfrm>
          <a:custGeom>
            <a:avLst/>
            <a:gdLst>
              <a:gd name="connsiteX0" fmla="*/ 7144 w 352425"/>
              <a:gd name="connsiteY0" fmla="*/ 7144 h 581025"/>
              <a:gd name="connsiteX1" fmla="*/ 7144 w 352425"/>
              <a:gd name="connsiteY1" fmla="*/ 581692 h 581025"/>
              <a:gd name="connsiteX2" fmla="*/ 347853 w 352425"/>
              <a:gd name="connsiteY2" fmla="*/ 581692 h 581025"/>
              <a:gd name="connsiteX3" fmla="*/ 347853 w 352425"/>
              <a:gd name="connsiteY3" fmla="*/ 7144 h 581025"/>
              <a:gd name="connsiteX4" fmla="*/ 7144 w 352425"/>
              <a:gd name="connsiteY4" fmla="*/ 7144 h 581025"/>
              <a:gd name="connsiteX5" fmla="*/ 311468 w 352425"/>
              <a:gd name="connsiteY5" fmla="*/ 538163 h 581025"/>
              <a:gd name="connsiteX6" fmla="*/ 43435 w 352425"/>
              <a:gd name="connsiteY6" fmla="*/ 538163 h 581025"/>
              <a:gd name="connsiteX7" fmla="*/ 43435 w 352425"/>
              <a:gd name="connsiteY7" fmla="*/ 50768 h 581025"/>
              <a:gd name="connsiteX8" fmla="*/ 311468 w 352425"/>
              <a:gd name="connsiteY8" fmla="*/ 50768 h 581025"/>
              <a:gd name="connsiteX9" fmla="*/ 311468 w 352425"/>
              <a:gd name="connsiteY9" fmla="*/ 538163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2425" h="581025">
                <a:moveTo>
                  <a:pt x="7144" y="7144"/>
                </a:moveTo>
                <a:lnTo>
                  <a:pt x="7144" y="581692"/>
                </a:lnTo>
                <a:lnTo>
                  <a:pt x="347853" y="581692"/>
                </a:lnTo>
                <a:lnTo>
                  <a:pt x="347853" y="7144"/>
                </a:lnTo>
                <a:lnTo>
                  <a:pt x="7144" y="7144"/>
                </a:lnTo>
                <a:close/>
                <a:moveTo>
                  <a:pt x="311468" y="538163"/>
                </a:moveTo>
                <a:lnTo>
                  <a:pt x="43435" y="538163"/>
                </a:lnTo>
                <a:lnTo>
                  <a:pt x="43435" y="50768"/>
                </a:lnTo>
                <a:lnTo>
                  <a:pt x="311468" y="50768"/>
                </a:lnTo>
                <a:lnTo>
                  <a:pt x="311468" y="538163"/>
                </a:lnTo>
                <a:close/>
              </a:path>
            </a:pathLst>
          </a:custGeom>
          <a:solidFill>
            <a:srgbClr val="E9B65C"/>
          </a:solidFill>
          <a:ln w="9525" cap="flat">
            <a:noFill/>
            <a:prstDash val="solid"/>
            <a:miter/>
          </a:ln>
        </p:spPr>
        <p:txBody>
          <a:bodyPr rtlCol="0" anchor="ctr"/>
          <a:lstStyle/>
          <a:p>
            <a:endParaRPr lang="en-US"/>
          </a:p>
        </p:txBody>
      </p:sp>
      <p:sp>
        <p:nvSpPr>
          <p:cNvPr id="1330" name="Freeform: Shape 1329">
            <a:extLst>
              <a:ext uri="{FF2B5EF4-FFF2-40B4-BE49-F238E27FC236}">
                <a16:creationId xmlns:a16="http://schemas.microsoft.com/office/drawing/2014/main" id="{E6D55964-9847-4AA1-B96A-BF11B09F2A98}"/>
              </a:ext>
            </a:extLst>
          </p:cNvPr>
          <p:cNvSpPr/>
          <p:nvPr/>
        </p:nvSpPr>
        <p:spPr>
          <a:xfrm>
            <a:off x="13360344" y="8708667"/>
            <a:ext cx="685879" cy="57157"/>
          </a:xfrm>
          <a:custGeom>
            <a:avLst/>
            <a:gdLst>
              <a:gd name="connsiteX0" fmla="*/ 7144 w 685800"/>
              <a:gd name="connsiteY0" fmla="*/ 7144 h 57150"/>
              <a:gd name="connsiteX1" fmla="*/ 681133 w 685800"/>
              <a:gd name="connsiteY1" fmla="*/ 7144 h 57150"/>
              <a:gd name="connsiteX2" fmla="*/ 681133 w 685800"/>
              <a:gd name="connsiteY2" fmla="*/ 51245 h 57150"/>
              <a:gd name="connsiteX3" fmla="*/ 7144 w 685800"/>
              <a:gd name="connsiteY3" fmla="*/ 51245 h 57150"/>
            </a:gdLst>
            <a:ahLst/>
            <a:cxnLst>
              <a:cxn ang="0">
                <a:pos x="connsiteX0" y="connsiteY0"/>
              </a:cxn>
              <a:cxn ang="0">
                <a:pos x="connsiteX1" y="connsiteY1"/>
              </a:cxn>
              <a:cxn ang="0">
                <a:pos x="connsiteX2" y="connsiteY2"/>
              </a:cxn>
              <a:cxn ang="0">
                <a:pos x="connsiteX3" y="connsiteY3"/>
              </a:cxn>
            </a:cxnLst>
            <a:rect l="l" t="t" r="r" b="b"/>
            <a:pathLst>
              <a:path w="685800" h="57150">
                <a:moveTo>
                  <a:pt x="7144" y="7144"/>
                </a:moveTo>
                <a:lnTo>
                  <a:pt x="681133" y="7144"/>
                </a:lnTo>
                <a:lnTo>
                  <a:pt x="681133" y="51245"/>
                </a:lnTo>
                <a:lnTo>
                  <a:pt x="7144" y="51245"/>
                </a:lnTo>
                <a:close/>
              </a:path>
            </a:pathLst>
          </a:custGeom>
          <a:solidFill>
            <a:srgbClr val="6E562C">
              <a:alpha val="80000"/>
            </a:srgbClr>
          </a:solidFill>
          <a:ln w="9525" cap="flat">
            <a:noFill/>
            <a:prstDash val="solid"/>
            <a:miter/>
          </a:ln>
        </p:spPr>
        <p:txBody>
          <a:bodyPr rtlCol="0" anchor="ctr"/>
          <a:lstStyle/>
          <a:p>
            <a:endParaRPr lang="en-US"/>
          </a:p>
        </p:txBody>
      </p:sp>
      <p:sp>
        <p:nvSpPr>
          <p:cNvPr id="1331" name="Freeform: Shape 1330">
            <a:extLst>
              <a:ext uri="{FF2B5EF4-FFF2-40B4-BE49-F238E27FC236}">
                <a16:creationId xmlns:a16="http://schemas.microsoft.com/office/drawing/2014/main" id="{A7C82E40-D3F6-4B71-B05D-B85B3B4CB380}"/>
              </a:ext>
            </a:extLst>
          </p:cNvPr>
          <p:cNvSpPr/>
          <p:nvPr/>
        </p:nvSpPr>
        <p:spPr>
          <a:xfrm>
            <a:off x="13300711" y="8681613"/>
            <a:ext cx="66683" cy="76209"/>
          </a:xfrm>
          <a:custGeom>
            <a:avLst/>
            <a:gdLst>
              <a:gd name="connsiteX0" fmla="*/ 7143 w 66675"/>
              <a:gd name="connsiteY0" fmla="*/ 7144 h 76200"/>
              <a:gd name="connsiteX1" fmla="*/ 66484 w 66675"/>
              <a:gd name="connsiteY1" fmla="*/ 7144 h 76200"/>
              <a:gd name="connsiteX2" fmla="*/ 66484 w 66675"/>
              <a:gd name="connsiteY2" fmla="*/ 78295 h 76200"/>
              <a:gd name="connsiteX3" fmla="*/ 7143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3" y="7144"/>
                </a:moveTo>
                <a:lnTo>
                  <a:pt x="66484" y="7144"/>
                </a:lnTo>
                <a:lnTo>
                  <a:pt x="66484" y="78295"/>
                </a:lnTo>
                <a:lnTo>
                  <a:pt x="7143" y="78295"/>
                </a:lnTo>
                <a:close/>
              </a:path>
            </a:pathLst>
          </a:custGeom>
          <a:solidFill>
            <a:srgbClr val="C59A50"/>
          </a:solidFill>
          <a:ln w="9525" cap="flat">
            <a:noFill/>
            <a:prstDash val="solid"/>
            <a:miter/>
          </a:ln>
        </p:spPr>
        <p:txBody>
          <a:bodyPr rtlCol="0" anchor="ctr"/>
          <a:lstStyle/>
          <a:p>
            <a:endParaRPr lang="en-US"/>
          </a:p>
        </p:txBody>
      </p:sp>
      <p:sp>
        <p:nvSpPr>
          <p:cNvPr id="1332" name="Freeform: Shape 1331">
            <a:extLst>
              <a:ext uri="{FF2B5EF4-FFF2-40B4-BE49-F238E27FC236}">
                <a16:creationId xmlns:a16="http://schemas.microsoft.com/office/drawing/2014/main" id="{BBDA57E5-20BA-4F2D-82A0-65B81CD02B44}"/>
              </a:ext>
            </a:extLst>
          </p:cNvPr>
          <p:cNvSpPr/>
          <p:nvPr/>
        </p:nvSpPr>
        <p:spPr>
          <a:xfrm>
            <a:off x="13484184" y="8681613"/>
            <a:ext cx="66683" cy="76209"/>
          </a:xfrm>
          <a:custGeom>
            <a:avLst/>
            <a:gdLst>
              <a:gd name="connsiteX0" fmla="*/ 7144 w 66675"/>
              <a:gd name="connsiteY0" fmla="*/ 7144 h 76200"/>
              <a:gd name="connsiteX1" fmla="*/ 66484 w 66675"/>
              <a:gd name="connsiteY1" fmla="*/ 7144 h 76200"/>
              <a:gd name="connsiteX2" fmla="*/ 66484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4" y="7144"/>
                </a:lnTo>
                <a:lnTo>
                  <a:pt x="66484" y="78295"/>
                </a:lnTo>
                <a:lnTo>
                  <a:pt x="7144" y="78295"/>
                </a:lnTo>
                <a:close/>
              </a:path>
            </a:pathLst>
          </a:custGeom>
          <a:solidFill>
            <a:srgbClr val="C59A50"/>
          </a:solidFill>
          <a:ln w="9525" cap="flat">
            <a:noFill/>
            <a:prstDash val="solid"/>
            <a:miter/>
          </a:ln>
        </p:spPr>
        <p:txBody>
          <a:bodyPr rtlCol="0" anchor="ctr"/>
          <a:lstStyle/>
          <a:p>
            <a:endParaRPr lang="en-US"/>
          </a:p>
        </p:txBody>
      </p:sp>
      <p:sp>
        <p:nvSpPr>
          <p:cNvPr id="1333" name="Freeform: Shape 1332">
            <a:extLst>
              <a:ext uri="{FF2B5EF4-FFF2-40B4-BE49-F238E27FC236}">
                <a16:creationId xmlns:a16="http://schemas.microsoft.com/office/drawing/2014/main" id="{943B8EAE-5AE0-4082-A58F-E4E154B07E13}"/>
              </a:ext>
            </a:extLst>
          </p:cNvPr>
          <p:cNvSpPr/>
          <p:nvPr/>
        </p:nvSpPr>
        <p:spPr>
          <a:xfrm>
            <a:off x="13271085" y="8681613"/>
            <a:ext cx="66683" cy="76209"/>
          </a:xfrm>
          <a:custGeom>
            <a:avLst/>
            <a:gdLst>
              <a:gd name="connsiteX0" fmla="*/ 7144 w 66675"/>
              <a:gd name="connsiteY0" fmla="*/ 7144 h 76200"/>
              <a:gd name="connsiteX1" fmla="*/ 66484 w 66675"/>
              <a:gd name="connsiteY1" fmla="*/ 7144 h 76200"/>
              <a:gd name="connsiteX2" fmla="*/ 66484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4" y="7144"/>
                </a:lnTo>
                <a:lnTo>
                  <a:pt x="66484" y="78295"/>
                </a:lnTo>
                <a:lnTo>
                  <a:pt x="7144" y="78295"/>
                </a:lnTo>
                <a:close/>
              </a:path>
            </a:pathLst>
          </a:custGeom>
          <a:solidFill>
            <a:srgbClr val="FAD186"/>
          </a:solidFill>
          <a:ln w="9525" cap="flat">
            <a:noFill/>
            <a:prstDash val="solid"/>
            <a:miter/>
          </a:ln>
        </p:spPr>
        <p:txBody>
          <a:bodyPr rtlCol="0" anchor="ctr"/>
          <a:lstStyle/>
          <a:p>
            <a:endParaRPr lang="en-US"/>
          </a:p>
        </p:txBody>
      </p:sp>
      <p:sp>
        <p:nvSpPr>
          <p:cNvPr id="1334" name="Freeform: Shape 1333">
            <a:extLst>
              <a:ext uri="{FF2B5EF4-FFF2-40B4-BE49-F238E27FC236}">
                <a16:creationId xmlns:a16="http://schemas.microsoft.com/office/drawing/2014/main" id="{EA9FB402-31BD-40AE-9D62-A02F55382BB2}"/>
              </a:ext>
            </a:extLst>
          </p:cNvPr>
          <p:cNvSpPr/>
          <p:nvPr/>
        </p:nvSpPr>
        <p:spPr>
          <a:xfrm>
            <a:off x="13454557" y="8681613"/>
            <a:ext cx="66683" cy="76209"/>
          </a:xfrm>
          <a:custGeom>
            <a:avLst/>
            <a:gdLst>
              <a:gd name="connsiteX0" fmla="*/ 7144 w 66675"/>
              <a:gd name="connsiteY0" fmla="*/ 7144 h 76200"/>
              <a:gd name="connsiteX1" fmla="*/ 66484 w 66675"/>
              <a:gd name="connsiteY1" fmla="*/ 7144 h 76200"/>
              <a:gd name="connsiteX2" fmla="*/ 66484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4" y="7144"/>
                </a:lnTo>
                <a:lnTo>
                  <a:pt x="66484" y="78295"/>
                </a:lnTo>
                <a:lnTo>
                  <a:pt x="7144" y="78295"/>
                </a:lnTo>
                <a:close/>
              </a:path>
            </a:pathLst>
          </a:custGeom>
          <a:solidFill>
            <a:srgbClr val="FAD186"/>
          </a:solidFill>
          <a:ln w="9525" cap="flat">
            <a:noFill/>
            <a:prstDash val="solid"/>
            <a:miter/>
          </a:ln>
        </p:spPr>
        <p:txBody>
          <a:bodyPr rtlCol="0" anchor="ctr"/>
          <a:lstStyle/>
          <a:p>
            <a:endParaRPr lang="en-US"/>
          </a:p>
        </p:txBody>
      </p:sp>
      <p:sp>
        <p:nvSpPr>
          <p:cNvPr id="1335" name="Freeform: Shape 1334">
            <a:extLst>
              <a:ext uri="{FF2B5EF4-FFF2-40B4-BE49-F238E27FC236}">
                <a16:creationId xmlns:a16="http://schemas.microsoft.com/office/drawing/2014/main" id="{0644232F-BCB9-4B76-B5DA-4BDAC2469DED}"/>
              </a:ext>
            </a:extLst>
          </p:cNvPr>
          <p:cNvSpPr/>
          <p:nvPr/>
        </p:nvSpPr>
        <p:spPr>
          <a:xfrm>
            <a:off x="13638030" y="8681613"/>
            <a:ext cx="66683" cy="76209"/>
          </a:xfrm>
          <a:custGeom>
            <a:avLst/>
            <a:gdLst>
              <a:gd name="connsiteX0" fmla="*/ 7144 w 66675"/>
              <a:gd name="connsiteY0" fmla="*/ 7144 h 76200"/>
              <a:gd name="connsiteX1" fmla="*/ 66484 w 66675"/>
              <a:gd name="connsiteY1" fmla="*/ 7144 h 76200"/>
              <a:gd name="connsiteX2" fmla="*/ 66484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4" y="7144"/>
                </a:lnTo>
                <a:lnTo>
                  <a:pt x="66484" y="78295"/>
                </a:lnTo>
                <a:lnTo>
                  <a:pt x="7144" y="78295"/>
                </a:lnTo>
                <a:close/>
              </a:path>
            </a:pathLst>
          </a:custGeom>
          <a:solidFill>
            <a:srgbClr val="FAD186"/>
          </a:solidFill>
          <a:ln w="9525" cap="flat">
            <a:noFill/>
            <a:prstDash val="solid"/>
            <a:miter/>
          </a:ln>
        </p:spPr>
        <p:txBody>
          <a:bodyPr rtlCol="0" anchor="ctr"/>
          <a:lstStyle/>
          <a:p>
            <a:endParaRPr lang="en-US"/>
          </a:p>
        </p:txBody>
      </p:sp>
      <p:sp>
        <p:nvSpPr>
          <p:cNvPr id="1336" name="Freeform: Shape 1335">
            <a:extLst>
              <a:ext uri="{FF2B5EF4-FFF2-40B4-BE49-F238E27FC236}">
                <a16:creationId xmlns:a16="http://schemas.microsoft.com/office/drawing/2014/main" id="{5D498349-E840-4F79-86A9-524EF09944FA}"/>
              </a:ext>
            </a:extLst>
          </p:cNvPr>
          <p:cNvSpPr/>
          <p:nvPr/>
        </p:nvSpPr>
        <p:spPr>
          <a:xfrm>
            <a:off x="13696806" y="8681613"/>
            <a:ext cx="66683" cy="76209"/>
          </a:xfrm>
          <a:custGeom>
            <a:avLst/>
            <a:gdLst>
              <a:gd name="connsiteX0" fmla="*/ 7144 w 66675"/>
              <a:gd name="connsiteY0" fmla="*/ 7144 h 76200"/>
              <a:gd name="connsiteX1" fmla="*/ 66485 w 66675"/>
              <a:gd name="connsiteY1" fmla="*/ 7144 h 76200"/>
              <a:gd name="connsiteX2" fmla="*/ 66485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5" y="7144"/>
                </a:lnTo>
                <a:lnTo>
                  <a:pt x="66485" y="78295"/>
                </a:lnTo>
                <a:lnTo>
                  <a:pt x="7144" y="78295"/>
                </a:lnTo>
                <a:close/>
              </a:path>
            </a:pathLst>
          </a:custGeom>
          <a:solidFill>
            <a:srgbClr val="E9B964"/>
          </a:solidFill>
          <a:ln w="9525" cap="flat">
            <a:noFill/>
            <a:prstDash val="solid"/>
            <a:miter/>
          </a:ln>
        </p:spPr>
        <p:txBody>
          <a:bodyPr rtlCol="0" anchor="ctr"/>
          <a:lstStyle/>
          <a:p>
            <a:endParaRPr lang="en-US"/>
          </a:p>
        </p:txBody>
      </p:sp>
      <p:sp>
        <p:nvSpPr>
          <p:cNvPr id="1337" name="Freeform: Shape 1336">
            <a:extLst>
              <a:ext uri="{FF2B5EF4-FFF2-40B4-BE49-F238E27FC236}">
                <a16:creationId xmlns:a16="http://schemas.microsoft.com/office/drawing/2014/main" id="{609EFE92-11DD-437D-B4E4-C708D30766E8}"/>
              </a:ext>
            </a:extLst>
          </p:cNvPr>
          <p:cNvSpPr/>
          <p:nvPr/>
        </p:nvSpPr>
        <p:spPr>
          <a:xfrm>
            <a:off x="13850653" y="8681613"/>
            <a:ext cx="66683" cy="76209"/>
          </a:xfrm>
          <a:custGeom>
            <a:avLst/>
            <a:gdLst>
              <a:gd name="connsiteX0" fmla="*/ 7143 w 66675"/>
              <a:gd name="connsiteY0" fmla="*/ 7144 h 76200"/>
              <a:gd name="connsiteX1" fmla="*/ 66484 w 66675"/>
              <a:gd name="connsiteY1" fmla="*/ 7144 h 76200"/>
              <a:gd name="connsiteX2" fmla="*/ 66484 w 66675"/>
              <a:gd name="connsiteY2" fmla="*/ 78295 h 76200"/>
              <a:gd name="connsiteX3" fmla="*/ 7143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3" y="7144"/>
                </a:moveTo>
                <a:lnTo>
                  <a:pt x="66484" y="7144"/>
                </a:lnTo>
                <a:lnTo>
                  <a:pt x="66484" y="78295"/>
                </a:lnTo>
                <a:lnTo>
                  <a:pt x="7143" y="78295"/>
                </a:lnTo>
                <a:close/>
              </a:path>
            </a:pathLst>
          </a:custGeom>
          <a:solidFill>
            <a:srgbClr val="B68B40"/>
          </a:solidFill>
          <a:ln w="9525" cap="flat">
            <a:noFill/>
            <a:prstDash val="solid"/>
            <a:miter/>
          </a:ln>
        </p:spPr>
        <p:txBody>
          <a:bodyPr rtlCol="0" anchor="ctr"/>
          <a:lstStyle/>
          <a:p>
            <a:endParaRPr lang="en-US"/>
          </a:p>
        </p:txBody>
      </p:sp>
      <p:sp>
        <p:nvSpPr>
          <p:cNvPr id="1338" name="Freeform: Shape 1337">
            <a:extLst>
              <a:ext uri="{FF2B5EF4-FFF2-40B4-BE49-F238E27FC236}">
                <a16:creationId xmlns:a16="http://schemas.microsoft.com/office/drawing/2014/main" id="{FD2B5A1D-7AF0-4B4C-A04B-044DCB58EE7B}"/>
              </a:ext>
            </a:extLst>
          </p:cNvPr>
          <p:cNvSpPr/>
          <p:nvPr/>
        </p:nvSpPr>
        <p:spPr>
          <a:xfrm>
            <a:off x="14034125" y="8681613"/>
            <a:ext cx="66683" cy="76209"/>
          </a:xfrm>
          <a:custGeom>
            <a:avLst/>
            <a:gdLst>
              <a:gd name="connsiteX0" fmla="*/ 7143 w 66675"/>
              <a:gd name="connsiteY0" fmla="*/ 7144 h 76200"/>
              <a:gd name="connsiteX1" fmla="*/ 66484 w 66675"/>
              <a:gd name="connsiteY1" fmla="*/ 7144 h 76200"/>
              <a:gd name="connsiteX2" fmla="*/ 66484 w 66675"/>
              <a:gd name="connsiteY2" fmla="*/ 78295 h 76200"/>
              <a:gd name="connsiteX3" fmla="*/ 7143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3" y="7144"/>
                </a:moveTo>
                <a:lnTo>
                  <a:pt x="66484" y="7144"/>
                </a:lnTo>
                <a:lnTo>
                  <a:pt x="66484" y="78295"/>
                </a:lnTo>
                <a:lnTo>
                  <a:pt x="7143" y="78295"/>
                </a:lnTo>
                <a:close/>
              </a:path>
            </a:pathLst>
          </a:custGeom>
          <a:solidFill>
            <a:srgbClr val="B68B40"/>
          </a:solidFill>
          <a:ln w="9525" cap="flat">
            <a:noFill/>
            <a:prstDash val="solid"/>
            <a:miter/>
          </a:ln>
        </p:spPr>
        <p:txBody>
          <a:bodyPr rtlCol="0" anchor="ctr"/>
          <a:lstStyle/>
          <a:p>
            <a:endParaRPr lang="en-US"/>
          </a:p>
        </p:txBody>
      </p:sp>
      <p:sp>
        <p:nvSpPr>
          <p:cNvPr id="1339" name="Freeform: Shape 1338">
            <a:extLst>
              <a:ext uri="{FF2B5EF4-FFF2-40B4-BE49-F238E27FC236}">
                <a16:creationId xmlns:a16="http://schemas.microsoft.com/office/drawing/2014/main" id="{5C253E02-B5F1-4AF3-B0B9-80113483E23A}"/>
              </a:ext>
            </a:extLst>
          </p:cNvPr>
          <p:cNvSpPr/>
          <p:nvPr/>
        </p:nvSpPr>
        <p:spPr>
          <a:xfrm>
            <a:off x="13271085" y="8681613"/>
            <a:ext cx="438201" cy="38104"/>
          </a:xfrm>
          <a:custGeom>
            <a:avLst/>
            <a:gdLst>
              <a:gd name="connsiteX0" fmla="*/ 7144 w 438150"/>
              <a:gd name="connsiteY0" fmla="*/ 7144 h 38100"/>
              <a:gd name="connsiteX1" fmla="*/ 432815 w 438150"/>
              <a:gd name="connsiteY1" fmla="*/ 7144 h 38100"/>
              <a:gd name="connsiteX2" fmla="*/ 432815 w 438150"/>
              <a:gd name="connsiteY2" fmla="*/ 34195 h 38100"/>
              <a:gd name="connsiteX3" fmla="*/ 7144 w 438150"/>
              <a:gd name="connsiteY3" fmla="*/ 34195 h 38100"/>
            </a:gdLst>
            <a:ahLst/>
            <a:cxnLst>
              <a:cxn ang="0">
                <a:pos x="connsiteX0" y="connsiteY0"/>
              </a:cxn>
              <a:cxn ang="0">
                <a:pos x="connsiteX1" y="connsiteY1"/>
              </a:cxn>
              <a:cxn ang="0">
                <a:pos x="connsiteX2" y="connsiteY2"/>
              </a:cxn>
              <a:cxn ang="0">
                <a:pos x="connsiteX3" y="connsiteY3"/>
              </a:cxn>
            </a:cxnLst>
            <a:rect l="l" t="t" r="r" b="b"/>
            <a:pathLst>
              <a:path w="438150" h="38100">
                <a:moveTo>
                  <a:pt x="7144" y="7144"/>
                </a:moveTo>
                <a:lnTo>
                  <a:pt x="432815" y="7144"/>
                </a:lnTo>
                <a:lnTo>
                  <a:pt x="432815" y="34195"/>
                </a:lnTo>
                <a:lnTo>
                  <a:pt x="7144" y="34195"/>
                </a:lnTo>
                <a:close/>
              </a:path>
            </a:pathLst>
          </a:custGeom>
          <a:solidFill>
            <a:srgbClr val="FAD186"/>
          </a:solidFill>
          <a:ln w="9525" cap="flat">
            <a:noFill/>
            <a:prstDash val="solid"/>
            <a:miter/>
          </a:ln>
        </p:spPr>
        <p:txBody>
          <a:bodyPr rtlCol="0" anchor="ctr"/>
          <a:lstStyle/>
          <a:p>
            <a:endParaRPr lang="en-US"/>
          </a:p>
        </p:txBody>
      </p:sp>
      <p:sp>
        <p:nvSpPr>
          <p:cNvPr id="1340" name="Freeform: Shape 1339">
            <a:extLst>
              <a:ext uri="{FF2B5EF4-FFF2-40B4-BE49-F238E27FC236}">
                <a16:creationId xmlns:a16="http://schemas.microsoft.com/office/drawing/2014/main" id="{C0DA7F59-6FF3-4494-8F56-C8E1BA6E696B}"/>
              </a:ext>
            </a:extLst>
          </p:cNvPr>
          <p:cNvSpPr/>
          <p:nvPr/>
        </p:nvSpPr>
        <p:spPr>
          <a:xfrm>
            <a:off x="13697092" y="8681613"/>
            <a:ext cx="438201" cy="38104"/>
          </a:xfrm>
          <a:custGeom>
            <a:avLst/>
            <a:gdLst>
              <a:gd name="connsiteX0" fmla="*/ 7143 w 438150"/>
              <a:gd name="connsiteY0" fmla="*/ 7144 h 38100"/>
              <a:gd name="connsiteX1" fmla="*/ 432815 w 438150"/>
              <a:gd name="connsiteY1" fmla="*/ 7144 h 38100"/>
              <a:gd name="connsiteX2" fmla="*/ 432815 w 438150"/>
              <a:gd name="connsiteY2" fmla="*/ 34195 h 38100"/>
              <a:gd name="connsiteX3" fmla="*/ 7143 w 438150"/>
              <a:gd name="connsiteY3" fmla="*/ 34195 h 38100"/>
            </a:gdLst>
            <a:ahLst/>
            <a:cxnLst>
              <a:cxn ang="0">
                <a:pos x="connsiteX0" y="connsiteY0"/>
              </a:cxn>
              <a:cxn ang="0">
                <a:pos x="connsiteX1" y="connsiteY1"/>
              </a:cxn>
              <a:cxn ang="0">
                <a:pos x="connsiteX2" y="connsiteY2"/>
              </a:cxn>
              <a:cxn ang="0">
                <a:pos x="connsiteX3" y="connsiteY3"/>
              </a:cxn>
            </a:cxnLst>
            <a:rect l="l" t="t" r="r" b="b"/>
            <a:pathLst>
              <a:path w="438150" h="38100">
                <a:moveTo>
                  <a:pt x="7143" y="7144"/>
                </a:moveTo>
                <a:lnTo>
                  <a:pt x="432815" y="7144"/>
                </a:lnTo>
                <a:lnTo>
                  <a:pt x="432815" y="34195"/>
                </a:lnTo>
                <a:lnTo>
                  <a:pt x="7143" y="34195"/>
                </a:lnTo>
                <a:close/>
              </a:path>
            </a:pathLst>
          </a:custGeom>
          <a:solidFill>
            <a:srgbClr val="E9B65C"/>
          </a:solidFill>
          <a:ln w="9525" cap="flat">
            <a:noFill/>
            <a:prstDash val="solid"/>
            <a:miter/>
          </a:ln>
        </p:spPr>
        <p:txBody>
          <a:bodyPr rtlCol="0" anchor="ctr"/>
          <a:lstStyle/>
          <a:p>
            <a:endParaRPr lang="en-US"/>
          </a:p>
        </p:txBody>
      </p:sp>
      <p:sp>
        <p:nvSpPr>
          <p:cNvPr id="1341" name="Freeform: Shape 1340">
            <a:extLst>
              <a:ext uri="{FF2B5EF4-FFF2-40B4-BE49-F238E27FC236}">
                <a16:creationId xmlns:a16="http://schemas.microsoft.com/office/drawing/2014/main" id="{6F2035ED-B74A-4597-A094-8EF1D79085F0}"/>
              </a:ext>
            </a:extLst>
          </p:cNvPr>
          <p:cNvSpPr/>
          <p:nvPr/>
        </p:nvSpPr>
        <p:spPr>
          <a:xfrm>
            <a:off x="13880279" y="8681613"/>
            <a:ext cx="66683" cy="76209"/>
          </a:xfrm>
          <a:custGeom>
            <a:avLst/>
            <a:gdLst>
              <a:gd name="connsiteX0" fmla="*/ 7144 w 66675"/>
              <a:gd name="connsiteY0" fmla="*/ 7144 h 76200"/>
              <a:gd name="connsiteX1" fmla="*/ 66485 w 66675"/>
              <a:gd name="connsiteY1" fmla="*/ 7144 h 76200"/>
              <a:gd name="connsiteX2" fmla="*/ 66485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5" y="7144"/>
                </a:lnTo>
                <a:lnTo>
                  <a:pt x="66485" y="78295"/>
                </a:lnTo>
                <a:lnTo>
                  <a:pt x="7144" y="78295"/>
                </a:lnTo>
                <a:close/>
              </a:path>
            </a:pathLst>
          </a:custGeom>
          <a:solidFill>
            <a:srgbClr val="E9B65C"/>
          </a:solidFill>
          <a:ln w="9525" cap="flat">
            <a:noFill/>
            <a:prstDash val="solid"/>
            <a:miter/>
          </a:ln>
        </p:spPr>
        <p:txBody>
          <a:bodyPr rtlCol="0" anchor="ctr"/>
          <a:lstStyle/>
          <a:p>
            <a:endParaRPr lang="en-US"/>
          </a:p>
        </p:txBody>
      </p:sp>
      <p:sp>
        <p:nvSpPr>
          <p:cNvPr id="1342" name="Freeform: Shape 1341">
            <a:extLst>
              <a:ext uri="{FF2B5EF4-FFF2-40B4-BE49-F238E27FC236}">
                <a16:creationId xmlns:a16="http://schemas.microsoft.com/office/drawing/2014/main" id="{AA08F70E-11BD-4EE4-9696-7405E0DABD8C}"/>
              </a:ext>
            </a:extLst>
          </p:cNvPr>
          <p:cNvSpPr/>
          <p:nvPr/>
        </p:nvSpPr>
        <p:spPr>
          <a:xfrm>
            <a:off x="14063847" y="8681613"/>
            <a:ext cx="66683" cy="76209"/>
          </a:xfrm>
          <a:custGeom>
            <a:avLst/>
            <a:gdLst>
              <a:gd name="connsiteX0" fmla="*/ 7143 w 66675"/>
              <a:gd name="connsiteY0" fmla="*/ 7144 h 76200"/>
              <a:gd name="connsiteX1" fmla="*/ 66484 w 66675"/>
              <a:gd name="connsiteY1" fmla="*/ 7144 h 76200"/>
              <a:gd name="connsiteX2" fmla="*/ 66484 w 66675"/>
              <a:gd name="connsiteY2" fmla="*/ 78295 h 76200"/>
              <a:gd name="connsiteX3" fmla="*/ 7143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3" y="7144"/>
                </a:moveTo>
                <a:lnTo>
                  <a:pt x="66484" y="7144"/>
                </a:lnTo>
                <a:lnTo>
                  <a:pt x="66484" y="78295"/>
                </a:lnTo>
                <a:lnTo>
                  <a:pt x="7143" y="78295"/>
                </a:lnTo>
                <a:close/>
              </a:path>
            </a:pathLst>
          </a:custGeom>
          <a:solidFill>
            <a:srgbClr val="E9B65C"/>
          </a:solidFill>
          <a:ln w="9525" cap="flat">
            <a:noFill/>
            <a:prstDash val="solid"/>
            <a:miter/>
          </a:ln>
        </p:spPr>
        <p:txBody>
          <a:bodyPr rtlCol="0" anchor="ctr"/>
          <a:lstStyle/>
          <a:p>
            <a:endParaRPr lang="en-US"/>
          </a:p>
        </p:txBody>
      </p:sp>
      <p:sp>
        <p:nvSpPr>
          <p:cNvPr id="1343" name="Freeform: Shape 1342">
            <a:extLst>
              <a:ext uri="{FF2B5EF4-FFF2-40B4-BE49-F238E27FC236}">
                <a16:creationId xmlns:a16="http://schemas.microsoft.com/office/drawing/2014/main" id="{14BAAA6D-AD41-40E8-802A-6BC7E2B29BA8}"/>
              </a:ext>
            </a:extLst>
          </p:cNvPr>
          <p:cNvSpPr/>
          <p:nvPr/>
        </p:nvSpPr>
        <p:spPr>
          <a:xfrm>
            <a:off x="13440459" y="8198164"/>
            <a:ext cx="342940" cy="495357"/>
          </a:xfrm>
          <a:custGeom>
            <a:avLst/>
            <a:gdLst>
              <a:gd name="connsiteX0" fmla="*/ 7144 w 342900"/>
              <a:gd name="connsiteY0" fmla="*/ 7144 h 495300"/>
              <a:gd name="connsiteX1" fmla="*/ 338614 w 342900"/>
              <a:gd name="connsiteY1" fmla="*/ 7144 h 495300"/>
              <a:gd name="connsiteX2" fmla="*/ 338614 w 342900"/>
              <a:gd name="connsiteY2" fmla="*/ 490537 h 495300"/>
              <a:gd name="connsiteX3" fmla="*/ 7144 w 342900"/>
              <a:gd name="connsiteY3" fmla="*/ 490537 h 495300"/>
            </a:gdLst>
            <a:ahLst/>
            <a:cxnLst>
              <a:cxn ang="0">
                <a:pos x="connsiteX0" y="connsiteY0"/>
              </a:cxn>
              <a:cxn ang="0">
                <a:pos x="connsiteX1" y="connsiteY1"/>
              </a:cxn>
              <a:cxn ang="0">
                <a:pos x="connsiteX2" y="connsiteY2"/>
              </a:cxn>
              <a:cxn ang="0">
                <a:pos x="connsiteX3" y="connsiteY3"/>
              </a:cxn>
            </a:cxnLst>
            <a:rect l="l" t="t" r="r" b="b"/>
            <a:pathLst>
              <a:path w="342900" h="495300">
                <a:moveTo>
                  <a:pt x="7144" y="7144"/>
                </a:moveTo>
                <a:lnTo>
                  <a:pt x="338614" y="7144"/>
                </a:lnTo>
                <a:lnTo>
                  <a:pt x="338614" y="490537"/>
                </a:lnTo>
                <a:lnTo>
                  <a:pt x="7144" y="490537"/>
                </a:lnTo>
                <a:close/>
              </a:path>
            </a:pathLst>
          </a:custGeom>
          <a:solidFill>
            <a:srgbClr val="CEDB60"/>
          </a:solidFill>
          <a:ln w="9525" cap="flat">
            <a:noFill/>
            <a:prstDash val="solid"/>
            <a:miter/>
          </a:ln>
        </p:spPr>
        <p:txBody>
          <a:bodyPr rtlCol="0" anchor="ctr"/>
          <a:lstStyle/>
          <a:p>
            <a:endParaRPr lang="en-US"/>
          </a:p>
        </p:txBody>
      </p:sp>
      <p:sp>
        <p:nvSpPr>
          <p:cNvPr id="1344" name="Freeform: Shape 1343">
            <a:extLst>
              <a:ext uri="{FF2B5EF4-FFF2-40B4-BE49-F238E27FC236}">
                <a16:creationId xmlns:a16="http://schemas.microsoft.com/office/drawing/2014/main" id="{666CF333-141A-49F2-914C-FDAFF39DED29}"/>
              </a:ext>
            </a:extLst>
          </p:cNvPr>
          <p:cNvSpPr/>
          <p:nvPr/>
        </p:nvSpPr>
        <p:spPr>
          <a:xfrm>
            <a:off x="13420263" y="8198259"/>
            <a:ext cx="381044" cy="38104"/>
          </a:xfrm>
          <a:custGeom>
            <a:avLst/>
            <a:gdLst>
              <a:gd name="connsiteX0" fmla="*/ 364902 w 381000"/>
              <a:gd name="connsiteY0" fmla="*/ 35338 h 38100"/>
              <a:gd name="connsiteX1" fmla="*/ 21241 w 381000"/>
              <a:gd name="connsiteY1" fmla="*/ 35338 h 38100"/>
              <a:gd name="connsiteX2" fmla="*/ 7144 w 381000"/>
              <a:gd name="connsiteY2" fmla="*/ 21241 h 38100"/>
              <a:gd name="connsiteX3" fmla="*/ 7144 w 381000"/>
              <a:gd name="connsiteY3" fmla="*/ 21241 h 38100"/>
              <a:gd name="connsiteX4" fmla="*/ 21241 w 381000"/>
              <a:gd name="connsiteY4" fmla="*/ 7144 h 38100"/>
              <a:gd name="connsiteX5" fmla="*/ 364902 w 381000"/>
              <a:gd name="connsiteY5" fmla="*/ 7144 h 38100"/>
              <a:gd name="connsiteX6" fmla="*/ 379000 w 381000"/>
              <a:gd name="connsiteY6" fmla="*/ 21241 h 38100"/>
              <a:gd name="connsiteX7" fmla="*/ 379000 w 381000"/>
              <a:gd name="connsiteY7" fmla="*/ 21241 h 38100"/>
              <a:gd name="connsiteX8" fmla="*/ 364902 w 381000"/>
              <a:gd name="connsiteY8" fmla="*/ 3533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0" h="38100">
                <a:moveTo>
                  <a:pt x="364902" y="35338"/>
                </a:moveTo>
                <a:lnTo>
                  <a:pt x="21241" y="35338"/>
                </a:lnTo>
                <a:cubicBezTo>
                  <a:pt x="13431" y="35338"/>
                  <a:pt x="7144" y="29051"/>
                  <a:pt x="7144" y="21241"/>
                </a:cubicBezTo>
                <a:lnTo>
                  <a:pt x="7144" y="21241"/>
                </a:lnTo>
                <a:cubicBezTo>
                  <a:pt x="7144" y="13431"/>
                  <a:pt x="13431" y="7144"/>
                  <a:pt x="21241" y="7144"/>
                </a:cubicBezTo>
                <a:lnTo>
                  <a:pt x="364902" y="7144"/>
                </a:lnTo>
                <a:cubicBezTo>
                  <a:pt x="372713" y="7144"/>
                  <a:pt x="379000" y="13431"/>
                  <a:pt x="379000" y="21241"/>
                </a:cubicBezTo>
                <a:lnTo>
                  <a:pt x="379000" y="21241"/>
                </a:lnTo>
                <a:cubicBezTo>
                  <a:pt x="379000" y="29051"/>
                  <a:pt x="372713" y="35338"/>
                  <a:pt x="364902" y="35338"/>
                </a:cubicBezTo>
                <a:close/>
              </a:path>
            </a:pathLst>
          </a:custGeom>
          <a:solidFill>
            <a:srgbClr val="B0C05F"/>
          </a:solidFill>
          <a:ln w="9525" cap="flat">
            <a:noFill/>
            <a:prstDash val="solid"/>
            <a:miter/>
          </a:ln>
        </p:spPr>
        <p:txBody>
          <a:bodyPr rtlCol="0" anchor="ctr"/>
          <a:lstStyle/>
          <a:p>
            <a:endParaRPr lang="en-US"/>
          </a:p>
        </p:txBody>
      </p:sp>
      <p:sp>
        <p:nvSpPr>
          <p:cNvPr id="1345" name="Freeform: Shape 1344">
            <a:extLst>
              <a:ext uri="{FF2B5EF4-FFF2-40B4-BE49-F238E27FC236}">
                <a16:creationId xmlns:a16="http://schemas.microsoft.com/office/drawing/2014/main" id="{A8F0FCAA-078F-4581-8F7B-015199C3392D}"/>
              </a:ext>
            </a:extLst>
          </p:cNvPr>
          <p:cNvSpPr/>
          <p:nvPr/>
        </p:nvSpPr>
        <p:spPr>
          <a:xfrm>
            <a:off x="13420263" y="8333244"/>
            <a:ext cx="381044" cy="38104"/>
          </a:xfrm>
          <a:custGeom>
            <a:avLst/>
            <a:gdLst>
              <a:gd name="connsiteX0" fmla="*/ 364902 w 381000"/>
              <a:gd name="connsiteY0" fmla="*/ 35337 h 38100"/>
              <a:gd name="connsiteX1" fmla="*/ 21241 w 381000"/>
              <a:gd name="connsiteY1" fmla="*/ 35337 h 38100"/>
              <a:gd name="connsiteX2" fmla="*/ 7144 w 381000"/>
              <a:gd name="connsiteY2" fmla="*/ 21241 h 38100"/>
              <a:gd name="connsiteX3" fmla="*/ 7144 w 381000"/>
              <a:gd name="connsiteY3" fmla="*/ 21241 h 38100"/>
              <a:gd name="connsiteX4" fmla="*/ 21241 w 381000"/>
              <a:gd name="connsiteY4" fmla="*/ 7144 h 38100"/>
              <a:gd name="connsiteX5" fmla="*/ 364902 w 381000"/>
              <a:gd name="connsiteY5" fmla="*/ 7144 h 38100"/>
              <a:gd name="connsiteX6" fmla="*/ 379000 w 381000"/>
              <a:gd name="connsiteY6" fmla="*/ 21241 h 38100"/>
              <a:gd name="connsiteX7" fmla="*/ 379000 w 381000"/>
              <a:gd name="connsiteY7" fmla="*/ 21241 h 38100"/>
              <a:gd name="connsiteX8" fmla="*/ 364902 w 381000"/>
              <a:gd name="connsiteY8" fmla="*/ 35337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0" h="38100">
                <a:moveTo>
                  <a:pt x="364902" y="35337"/>
                </a:moveTo>
                <a:lnTo>
                  <a:pt x="21241" y="35337"/>
                </a:lnTo>
                <a:cubicBezTo>
                  <a:pt x="13431" y="35337"/>
                  <a:pt x="7144" y="29051"/>
                  <a:pt x="7144" y="21241"/>
                </a:cubicBezTo>
                <a:lnTo>
                  <a:pt x="7144" y="21241"/>
                </a:lnTo>
                <a:cubicBezTo>
                  <a:pt x="7144" y="13430"/>
                  <a:pt x="13431" y="7144"/>
                  <a:pt x="21241" y="7144"/>
                </a:cubicBezTo>
                <a:lnTo>
                  <a:pt x="364902" y="7144"/>
                </a:lnTo>
                <a:cubicBezTo>
                  <a:pt x="372713" y="7144"/>
                  <a:pt x="379000" y="13430"/>
                  <a:pt x="379000" y="21241"/>
                </a:cubicBezTo>
                <a:lnTo>
                  <a:pt x="379000" y="21241"/>
                </a:lnTo>
                <a:cubicBezTo>
                  <a:pt x="379000" y="29051"/>
                  <a:pt x="372713" y="35337"/>
                  <a:pt x="364902" y="35337"/>
                </a:cubicBezTo>
                <a:close/>
              </a:path>
            </a:pathLst>
          </a:custGeom>
          <a:solidFill>
            <a:srgbClr val="B0C05F"/>
          </a:solidFill>
          <a:ln w="9525" cap="flat">
            <a:noFill/>
            <a:prstDash val="solid"/>
            <a:miter/>
          </a:ln>
        </p:spPr>
        <p:txBody>
          <a:bodyPr rtlCol="0" anchor="ctr"/>
          <a:lstStyle/>
          <a:p>
            <a:endParaRPr lang="en-US"/>
          </a:p>
        </p:txBody>
      </p:sp>
      <p:sp>
        <p:nvSpPr>
          <p:cNvPr id="1346" name="Freeform: Shape 1345">
            <a:extLst>
              <a:ext uri="{FF2B5EF4-FFF2-40B4-BE49-F238E27FC236}">
                <a16:creationId xmlns:a16="http://schemas.microsoft.com/office/drawing/2014/main" id="{42B39A76-52FB-48F3-A9FE-AC8C216700B0}"/>
              </a:ext>
            </a:extLst>
          </p:cNvPr>
          <p:cNvSpPr/>
          <p:nvPr/>
        </p:nvSpPr>
        <p:spPr>
          <a:xfrm>
            <a:off x="13420263" y="8518431"/>
            <a:ext cx="381044" cy="38104"/>
          </a:xfrm>
          <a:custGeom>
            <a:avLst/>
            <a:gdLst>
              <a:gd name="connsiteX0" fmla="*/ 364902 w 381000"/>
              <a:gd name="connsiteY0" fmla="*/ 35338 h 38100"/>
              <a:gd name="connsiteX1" fmla="*/ 21241 w 381000"/>
              <a:gd name="connsiteY1" fmla="*/ 35338 h 38100"/>
              <a:gd name="connsiteX2" fmla="*/ 7144 w 381000"/>
              <a:gd name="connsiteY2" fmla="*/ 21241 h 38100"/>
              <a:gd name="connsiteX3" fmla="*/ 7144 w 381000"/>
              <a:gd name="connsiteY3" fmla="*/ 21241 h 38100"/>
              <a:gd name="connsiteX4" fmla="*/ 21241 w 381000"/>
              <a:gd name="connsiteY4" fmla="*/ 7144 h 38100"/>
              <a:gd name="connsiteX5" fmla="*/ 364902 w 381000"/>
              <a:gd name="connsiteY5" fmla="*/ 7144 h 38100"/>
              <a:gd name="connsiteX6" fmla="*/ 379000 w 381000"/>
              <a:gd name="connsiteY6" fmla="*/ 21241 h 38100"/>
              <a:gd name="connsiteX7" fmla="*/ 379000 w 381000"/>
              <a:gd name="connsiteY7" fmla="*/ 21241 h 38100"/>
              <a:gd name="connsiteX8" fmla="*/ 364902 w 381000"/>
              <a:gd name="connsiteY8" fmla="*/ 3533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0" h="38100">
                <a:moveTo>
                  <a:pt x="364902" y="35338"/>
                </a:moveTo>
                <a:lnTo>
                  <a:pt x="21241" y="35338"/>
                </a:lnTo>
                <a:cubicBezTo>
                  <a:pt x="13431" y="35338"/>
                  <a:pt x="7144" y="29052"/>
                  <a:pt x="7144" y="21241"/>
                </a:cubicBezTo>
                <a:lnTo>
                  <a:pt x="7144" y="21241"/>
                </a:lnTo>
                <a:cubicBezTo>
                  <a:pt x="7144" y="13431"/>
                  <a:pt x="13431" y="7144"/>
                  <a:pt x="21241" y="7144"/>
                </a:cubicBezTo>
                <a:lnTo>
                  <a:pt x="364902" y="7144"/>
                </a:lnTo>
                <a:cubicBezTo>
                  <a:pt x="372713" y="7144"/>
                  <a:pt x="379000" y="13431"/>
                  <a:pt x="379000" y="21241"/>
                </a:cubicBezTo>
                <a:lnTo>
                  <a:pt x="379000" y="21241"/>
                </a:lnTo>
                <a:cubicBezTo>
                  <a:pt x="379000" y="29052"/>
                  <a:pt x="372713" y="35338"/>
                  <a:pt x="364902" y="35338"/>
                </a:cubicBezTo>
                <a:close/>
              </a:path>
            </a:pathLst>
          </a:custGeom>
          <a:solidFill>
            <a:srgbClr val="B0C05F"/>
          </a:solidFill>
          <a:ln w="9525" cap="flat">
            <a:noFill/>
            <a:prstDash val="solid"/>
            <a:miter/>
          </a:ln>
        </p:spPr>
        <p:txBody>
          <a:bodyPr rtlCol="0" anchor="ctr"/>
          <a:lstStyle/>
          <a:p>
            <a:endParaRPr lang="en-US"/>
          </a:p>
        </p:txBody>
      </p:sp>
      <p:sp>
        <p:nvSpPr>
          <p:cNvPr id="1347" name="Freeform: Shape 1346">
            <a:extLst>
              <a:ext uri="{FF2B5EF4-FFF2-40B4-BE49-F238E27FC236}">
                <a16:creationId xmlns:a16="http://schemas.microsoft.com/office/drawing/2014/main" id="{C410CBB4-E391-449B-83D6-84116047AAA8}"/>
              </a:ext>
            </a:extLst>
          </p:cNvPr>
          <p:cNvSpPr/>
          <p:nvPr/>
        </p:nvSpPr>
        <p:spPr>
          <a:xfrm>
            <a:off x="13420263" y="8653416"/>
            <a:ext cx="381044" cy="38104"/>
          </a:xfrm>
          <a:custGeom>
            <a:avLst/>
            <a:gdLst>
              <a:gd name="connsiteX0" fmla="*/ 364902 w 381000"/>
              <a:gd name="connsiteY0" fmla="*/ 35337 h 38100"/>
              <a:gd name="connsiteX1" fmla="*/ 21241 w 381000"/>
              <a:gd name="connsiteY1" fmla="*/ 35337 h 38100"/>
              <a:gd name="connsiteX2" fmla="*/ 7144 w 381000"/>
              <a:gd name="connsiteY2" fmla="*/ 21241 h 38100"/>
              <a:gd name="connsiteX3" fmla="*/ 7144 w 381000"/>
              <a:gd name="connsiteY3" fmla="*/ 21241 h 38100"/>
              <a:gd name="connsiteX4" fmla="*/ 21241 w 381000"/>
              <a:gd name="connsiteY4" fmla="*/ 7144 h 38100"/>
              <a:gd name="connsiteX5" fmla="*/ 364902 w 381000"/>
              <a:gd name="connsiteY5" fmla="*/ 7144 h 38100"/>
              <a:gd name="connsiteX6" fmla="*/ 379000 w 381000"/>
              <a:gd name="connsiteY6" fmla="*/ 21241 h 38100"/>
              <a:gd name="connsiteX7" fmla="*/ 379000 w 381000"/>
              <a:gd name="connsiteY7" fmla="*/ 21241 h 38100"/>
              <a:gd name="connsiteX8" fmla="*/ 364902 w 381000"/>
              <a:gd name="connsiteY8" fmla="*/ 35337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0" h="38100">
                <a:moveTo>
                  <a:pt x="364902" y="35337"/>
                </a:moveTo>
                <a:lnTo>
                  <a:pt x="21241" y="35337"/>
                </a:lnTo>
                <a:cubicBezTo>
                  <a:pt x="13431" y="35337"/>
                  <a:pt x="7144" y="29051"/>
                  <a:pt x="7144" y="21241"/>
                </a:cubicBezTo>
                <a:lnTo>
                  <a:pt x="7144" y="21241"/>
                </a:lnTo>
                <a:cubicBezTo>
                  <a:pt x="7144" y="13430"/>
                  <a:pt x="13431" y="7144"/>
                  <a:pt x="21241" y="7144"/>
                </a:cubicBezTo>
                <a:lnTo>
                  <a:pt x="364902" y="7144"/>
                </a:lnTo>
                <a:cubicBezTo>
                  <a:pt x="372713" y="7144"/>
                  <a:pt x="379000" y="13430"/>
                  <a:pt x="379000" y="21241"/>
                </a:cubicBezTo>
                <a:lnTo>
                  <a:pt x="379000" y="21241"/>
                </a:lnTo>
                <a:cubicBezTo>
                  <a:pt x="379000" y="29051"/>
                  <a:pt x="372713" y="35337"/>
                  <a:pt x="364902" y="35337"/>
                </a:cubicBezTo>
                <a:close/>
              </a:path>
            </a:pathLst>
          </a:custGeom>
          <a:solidFill>
            <a:srgbClr val="B0C05F"/>
          </a:solidFill>
          <a:ln w="9525" cap="flat">
            <a:noFill/>
            <a:prstDash val="solid"/>
            <a:miter/>
          </a:ln>
        </p:spPr>
        <p:txBody>
          <a:bodyPr rtlCol="0" anchor="ctr"/>
          <a:lstStyle/>
          <a:p>
            <a:endParaRPr lang="en-US"/>
          </a:p>
        </p:txBody>
      </p:sp>
      <p:sp>
        <p:nvSpPr>
          <p:cNvPr id="1348" name="Freeform: Shape 1347">
            <a:extLst>
              <a:ext uri="{FF2B5EF4-FFF2-40B4-BE49-F238E27FC236}">
                <a16:creationId xmlns:a16="http://schemas.microsoft.com/office/drawing/2014/main" id="{795F7A2B-D8D5-4C1E-92F5-2B7CF799B6E7}"/>
              </a:ext>
            </a:extLst>
          </p:cNvPr>
          <p:cNvSpPr/>
          <p:nvPr/>
        </p:nvSpPr>
        <p:spPr>
          <a:xfrm>
            <a:off x="13626027" y="8198545"/>
            <a:ext cx="171470" cy="495357"/>
          </a:xfrm>
          <a:custGeom>
            <a:avLst/>
            <a:gdLst>
              <a:gd name="connsiteX0" fmla="*/ 173260 w 171450"/>
              <a:gd name="connsiteY0" fmla="*/ 476059 h 495300"/>
              <a:gd name="connsiteX1" fmla="*/ 173260 w 171450"/>
              <a:gd name="connsiteY1" fmla="*/ 476059 h 495300"/>
              <a:gd name="connsiteX2" fmla="*/ 159162 w 171450"/>
              <a:gd name="connsiteY2" fmla="*/ 461963 h 495300"/>
              <a:gd name="connsiteX3" fmla="*/ 153066 w 171450"/>
              <a:gd name="connsiteY3" fmla="*/ 461963 h 495300"/>
              <a:gd name="connsiteX4" fmla="*/ 153066 w 171450"/>
              <a:gd name="connsiteY4" fmla="*/ 355282 h 495300"/>
              <a:gd name="connsiteX5" fmla="*/ 159162 w 171450"/>
              <a:gd name="connsiteY5" fmla="*/ 355282 h 495300"/>
              <a:gd name="connsiteX6" fmla="*/ 173260 w 171450"/>
              <a:gd name="connsiteY6" fmla="*/ 341186 h 495300"/>
              <a:gd name="connsiteX7" fmla="*/ 173260 w 171450"/>
              <a:gd name="connsiteY7" fmla="*/ 341186 h 495300"/>
              <a:gd name="connsiteX8" fmla="*/ 159162 w 171450"/>
              <a:gd name="connsiteY8" fmla="*/ 327088 h 495300"/>
              <a:gd name="connsiteX9" fmla="*/ 153066 w 171450"/>
              <a:gd name="connsiteY9" fmla="*/ 327088 h 495300"/>
              <a:gd name="connsiteX10" fmla="*/ 153066 w 171450"/>
              <a:gd name="connsiteY10" fmla="*/ 170212 h 495300"/>
              <a:gd name="connsiteX11" fmla="*/ 159162 w 171450"/>
              <a:gd name="connsiteY11" fmla="*/ 170212 h 495300"/>
              <a:gd name="connsiteX12" fmla="*/ 173260 w 171450"/>
              <a:gd name="connsiteY12" fmla="*/ 156115 h 495300"/>
              <a:gd name="connsiteX13" fmla="*/ 173260 w 171450"/>
              <a:gd name="connsiteY13" fmla="*/ 156115 h 495300"/>
              <a:gd name="connsiteX14" fmla="*/ 159162 w 171450"/>
              <a:gd name="connsiteY14" fmla="*/ 142018 h 495300"/>
              <a:gd name="connsiteX15" fmla="*/ 153066 w 171450"/>
              <a:gd name="connsiteY15" fmla="*/ 142018 h 495300"/>
              <a:gd name="connsiteX16" fmla="*/ 153066 w 171450"/>
              <a:gd name="connsiteY16" fmla="*/ 35337 h 495300"/>
              <a:gd name="connsiteX17" fmla="*/ 159162 w 171450"/>
              <a:gd name="connsiteY17" fmla="*/ 35337 h 495300"/>
              <a:gd name="connsiteX18" fmla="*/ 173260 w 171450"/>
              <a:gd name="connsiteY18" fmla="*/ 21241 h 495300"/>
              <a:gd name="connsiteX19" fmla="*/ 173260 w 171450"/>
              <a:gd name="connsiteY19" fmla="*/ 21241 h 495300"/>
              <a:gd name="connsiteX20" fmla="*/ 159162 w 171450"/>
              <a:gd name="connsiteY20" fmla="*/ 7144 h 495300"/>
              <a:gd name="connsiteX21" fmla="*/ 153066 w 171450"/>
              <a:gd name="connsiteY21" fmla="*/ 7144 h 495300"/>
              <a:gd name="connsiteX22" fmla="*/ 7144 w 171450"/>
              <a:gd name="connsiteY22" fmla="*/ 7144 h 495300"/>
              <a:gd name="connsiteX23" fmla="*/ 7144 w 171450"/>
              <a:gd name="connsiteY23" fmla="*/ 490538 h 495300"/>
              <a:gd name="connsiteX24" fmla="*/ 153066 w 171450"/>
              <a:gd name="connsiteY24" fmla="*/ 490538 h 495300"/>
              <a:gd name="connsiteX25" fmla="*/ 159162 w 171450"/>
              <a:gd name="connsiteY25" fmla="*/ 490538 h 495300"/>
              <a:gd name="connsiteX26" fmla="*/ 173260 w 171450"/>
              <a:gd name="connsiteY26" fmla="*/ 476059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71450" h="495300">
                <a:moveTo>
                  <a:pt x="173260" y="476059"/>
                </a:moveTo>
                <a:lnTo>
                  <a:pt x="173260" y="476059"/>
                </a:lnTo>
                <a:cubicBezTo>
                  <a:pt x="173260" y="468249"/>
                  <a:pt x="166974" y="461963"/>
                  <a:pt x="159162" y="461963"/>
                </a:cubicBezTo>
                <a:lnTo>
                  <a:pt x="153066" y="461963"/>
                </a:lnTo>
                <a:lnTo>
                  <a:pt x="153066" y="355282"/>
                </a:lnTo>
                <a:lnTo>
                  <a:pt x="159162" y="355282"/>
                </a:lnTo>
                <a:cubicBezTo>
                  <a:pt x="166974" y="355282"/>
                  <a:pt x="173260" y="348996"/>
                  <a:pt x="173260" y="341186"/>
                </a:cubicBezTo>
                <a:lnTo>
                  <a:pt x="173260" y="341186"/>
                </a:lnTo>
                <a:cubicBezTo>
                  <a:pt x="173260" y="333375"/>
                  <a:pt x="166974" y="327088"/>
                  <a:pt x="159162" y="327088"/>
                </a:cubicBezTo>
                <a:lnTo>
                  <a:pt x="153066" y="327088"/>
                </a:lnTo>
                <a:lnTo>
                  <a:pt x="153066" y="170212"/>
                </a:lnTo>
                <a:lnTo>
                  <a:pt x="159162" y="170212"/>
                </a:lnTo>
                <a:cubicBezTo>
                  <a:pt x="166974" y="170212"/>
                  <a:pt x="173260" y="163925"/>
                  <a:pt x="173260" y="156115"/>
                </a:cubicBezTo>
                <a:lnTo>
                  <a:pt x="173260" y="156115"/>
                </a:lnTo>
                <a:cubicBezTo>
                  <a:pt x="173260" y="148304"/>
                  <a:pt x="166974" y="142018"/>
                  <a:pt x="159162" y="142018"/>
                </a:cubicBezTo>
                <a:lnTo>
                  <a:pt x="153066" y="142018"/>
                </a:lnTo>
                <a:lnTo>
                  <a:pt x="153066" y="35337"/>
                </a:lnTo>
                <a:lnTo>
                  <a:pt x="159162" y="35337"/>
                </a:lnTo>
                <a:cubicBezTo>
                  <a:pt x="166974" y="35337"/>
                  <a:pt x="173260" y="29051"/>
                  <a:pt x="173260" y="21241"/>
                </a:cubicBezTo>
                <a:lnTo>
                  <a:pt x="173260" y="21241"/>
                </a:lnTo>
                <a:cubicBezTo>
                  <a:pt x="173260" y="13430"/>
                  <a:pt x="166974" y="7144"/>
                  <a:pt x="159162" y="7144"/>
                </a:cubicBezTo>
                <a:lnTo>
                  <a:pt x="153066" y="7144"/>
                </a:lnTo>
                <a:lnTo>
                  <a:pt x="7144" y="7144"/>
                </a:lnTo>
                <a:lnTo>
                  <a:pt x="7144" y="490538"/>
                </a:lnTo>
                <a:lnTo>
                  <a:pt x="153066" y="490538"/>
                </a:lnTo>
                <a:lnTo>
                  <a:pt x="159162" y="490538"/>
                </a:lnTo>
                <a:cubicBezTo>
                  <a:pt x="166974" y="490156"/>
                  <a:pt x="173260" y="483870"/>
                  <a:pt x="173260" y="476059"/>
                </a:cubicBezTo>
                <a:close/>
              </a:path>
            </a:pathLst>
          </a:custGeom>
          <a:solidFill>
            <a:srgbClr val="B0C05F">
              <a:alpha val="90000"/>
            </a:srgbClr>
          </a:solidFill>
          <a:ln w="9525" cap="flat">
            <a:noFill/>
            <a:prstDash val="solid"/>
            <a:miter/>
          </a:ln>
        </p:spPr>
        <p:txBody>
          <a:bodyPr rtlCol="0" anchor="ctr"/>
          <a:lstStyle/>
          <a:p>
            <a:endParaRPr lang="en-US"/>
          </a:p>
        </p:txBody>
      </p:sp>
      <p:sp>
        <p:nvSpPr>
          <p:cNvPr id="1349" name="Freeform: Shape 1348">
            <a:extLst>
              <a:ext uri="{FF2B5EF4-FFF2-40B4-BE49-F238E27FC236}">
                <a16:creationId xmlns:a16="http://schemas.microsoft.com/office/drawing/2014/main" id="{73C8831D-C44A-4A18-B643-69F0055FCE55}"/>
              </a:ext>
            </a:extLst>
          </p:cNvPr>
          <p:cNvSpPr/>
          <p:nvPr/>
        </p:nvSpPr>
        <p:spPr>
          <a:xfrm>
            <a:off x="13420263" y="8198163"/>
            <a:ext cx="85735" cy="495357"/>
          </a:xfrm>
          <a:custGeom>
            <a:avLst/>
            <a:gdLst>
              <a:gd name="connsiteX0" fmla="*/ 82676 w 85725"/>
              <a:gd name="connsiteY0" fmla="*/ 7144 h 495300"/>
              <a:gd name="connsiteX1" fmla="*/ 27337 w 85725"/>
              <a:gd name="connsiteY1" fmla="*/ 7144 h 495300"/>
              <a:gd name="connsiteX2" fmla="*/ 21241 w 85725"/>
              <a:gd name="connsiteY2" fmla="*/ 7144 h 495300"/>
              <a:gd name="connsiteX3" fmla="*/ 7144 w 85725"/>
              <a:gd name="connsiteY3" fmla="*/ 21241 h 495300"/>
              <a:gd name="connsiteX4" fmla="*/ 7144 w 85725"/>
              <a:gd name="connsiteY4" fmla="*/ 21241 h 495300"/>
              <a:gd name="connsiteX5" fmla="*/ 21241 w 85725"/>
              <a:gd name="connsiteY5" fmla="*/ 35338 h 495300"/>
              <a:gd name="connsiteX6" fmla="*/ 27337 w 85725"/>
              <a:gd name="connsiteY6" fmla="*/ 35338 h 495300"/>
              <a:gd name="connsiteX7" fmla="*/ 27337 w 85725"/>
              <a:gd name="connsiteY7" fmla="*/ 142018 h 495300"/>
              <a:gd name="connsiteX8" fmla="*/ 21241 w 85725"/>
              <a:gd name="connsiteY8" fmla="*/ 142018 h 495300"/>
              <a:gd name="connsiteX9" fmla="*/ 7144 w 85725"/>
              <a:gd name="connsiteY9" fmla="*/ 156115 h 495300"/>
              <a:gd name="connsiteX10" fmla="*/ 7144 w 85725"/>
              <a:gd name="connsiteY10" fmla="*/ 156115 h 495300"/>
              <a:gd name="connsiteX11" fmla="*/ 21241 w 85725"/>
              <a:gd name="connsiteY11" fmla="*/ 170212 h 495300"/>
              <a:gd name="connsiteX12" fmla="*/ 27337 w 85725"/>
              <a:gd name="connsiteY12" fmla="*/ 170212 h 495300"/>
              <a:gd name="connsiteX13" fmla="*/ 27337 w 85725"/>
              <a:gd name="connsiteY13" fmla="*/ 327089 h 495300"/>
              <a:gd name="connsiteX14" fmla="*/ 21241 w 85725"/>
              <a:gd name="connsiteY14" fmla="*/ 327089 h 495300"/>
              <a:gd name="connsiteX15" fmla="*/ 7144 w 85725"/>
              <a:gd name="connsiteY15" fmla="*/ 341186 h 495300"/>
              <a:gd name="connsiteX16" fmla="*/ 7144 w 85725"/>
              <a:gd name="connsiteY16" fmla="*/ 341186 h 495300"/>
              <a:gd name="connsiteX17" fmla="*/ 21241 w 85725"/>
              <a:gd name="connsiteY17" fmla="*/ 355283 h 495300"/>
              <a:gd name="connsiteX18" fmla="*/ 27337 w 85725"/>
              <a:gd name="connsiteY18" fmla="*/ 355283 h 495300"/>
              <a:gd name="connsiteX19" fmla="*/ 27337 w 85725"/>
              <a:gd name="connsiteY19" fmla="*/ 461963 h 495300"/>
              <a:gd name="connsiteX20" fmla="*/ 21241 w 85725"/>
              <a:gd name="connsiteY20" fmla="*/ 461963 h 495300"/>
              <a:gd name="connsiteX21" fmla="*/ 7144 w 85725"/>
              <a:gd name="connsiteY21" fmla="*/ 476060 h 495300"/>
              <a:gd name="connsiteX22" fmla="*/ 7144 w 85725"/>
              <a:gd name="connsiteY22" fmla="*/ 476060 h 495300"/>
              <a:gd name="connsiteX23" fmla="*/ 21241 w 85725"/>
              <a:gd name="connsiteY23" fmla="*/ 490157 h 495300"/>
              <a:gd name="connsiteX24" fmla="*/ 27337 w 85725"/>
              <a:gd name="connsiteY24" fmla="*/ 490157 h 495300"/>
              <a:gd name="connsiteX25" fmla="*/ 82676 w 85725"/>
              <a:gd name="connsiteY25" fmla="*/ 490157 h 495300"/>
              <a:gd name="connsiteX26" fmla="*/ 82676 w 85725"/>
              <a:gd name="connsiteY26" fmla="*/ 7144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5725" h="495300">
                <a:moveTo>
                  <a:pt x="82676" y="7144"/>
                </a:moveTo>
                <a:lnTo>
                  <a:pt x="27337" y="7144"/>
                </a:lnTo>
                <a:lnTo>
                  <a:pt x="21241" y="7144"/>
                </a:lnTo>
                <a:cubicBezTo>
                  <a:pt x="13431" y="7144"/>
                  <a:pt x="7144" y="13431"/>
                  <a:pt x="7144" y="21241"/>
                </a:cubicBezTo>
                <a:lnTo>
                  <a:pt x="7144" y="21241"/>
                </a:lnTo>
                <a:cubicBezTo>
                  <a:pt x="7144" y="29052"/>
                  <a:pt x="13431" y="35338"/>
                  <a:pt x="21241" y="35338"/>
                </a:cubicBezTo>
                <a:lnTo>
                  <a:pt x="27337" y="35338"/>
                </a:lnTo>
                <a:lnTo>
                  <a:pt x="27337" y="142018"/>
                </a:lnTo>
                <a:lnTo>
                  <a:pt x="21241" y="142018"/>
                </a:lnTo>
                <a:cubicBezTo>
                  <a:pt x="13431" y="142018"/>
                  <a:pt x="7144" y="148304"/>
                  <a:pt x="7144" y="156115"/>
                </a:cubicBezTo>
                <a:lnTo>
                  <a:pt x="7144" y="156115"/>
                </a:lnTo>
                <a:cubicBezTo>
                  <a:pt x="7144" y="163925"/>
                  <a:pt x="13431" y="170212"/>
                  <a:pt x="21241" y="170212"/>
                </a:cubicBezTo>
                <a:lnTo>
                  <a:pt x="27337" y="170212"/>
                </a:lnTo>
                <a:lnTo>
                  <a:pt x="27337" y="327089"/>
                </a:lnTo>
                <a:lnTo>
                  <a:pt x="21241" y="327089"/>
                </a:lnTo>
                <a:cubicBezTo>
                  <a:pt x="13431" y="327089"/>
                  <a:pt x="7144" y="333375"/>
                  <a:pt x="7144" y="341186"/>
                </a:cubicBezTo>
                <a:lnTo>
                  <a:pt x="7144" y="341186"/>
                </a:lnTo>
                <a:cubicBezTo>
                  <a:pt x="7144" y="348996"/>
                  <a:pt x="13431" y="355283"/>
                  <a:pt x="21241" y="355283"/>
                </a:cubicBezTo>
                <a:lnTo>
                  <a:pt x="27337" y="355283"/>
                </a:lnTo>
                <a:lnTo>
                  <a:pt x="27337" y="461963"/>
                </a:lnTo>
                <a:lnTo>
                  <a:pt x="21241" y="461963"/>
                </a:lnTo>
                <a:cubicBezTo>
                  <a:pt x="13431" y="461963"/>
                  <a:pt x="7144" y="468249"/>
                  <a:pt x="7144" y="476060"/>
                </a:cubicBezTo>
                <a:lnTo>
                  <a:pt x="7144" y="476060"/>
                </a:lnTo>
                <a:cubicBezTo>
                  <a:pt x="7144" y="483870"/>
                  <a:pt x="13431" y="490157"/>
                  <a:pt x="21241" y="490157"/>
                </a:cubicBezTo>
                <a:lnTo>
                  <a:pt x="27337" y="490157"/>
                </a:lnTo>
                <a:lnTo>
                  <a:pt x="82676" y="490157"/>
                </a:lnTo>
                <a:lnTo>
                  <a:pt x="82676" y="7144"/>
                </a:lnTo>
                <a:close/>
              </a:path>
            </a:pathLst>
          </a:custGeom>
          <a:solidFill>
            <a:srgbClr val="B0C05F">
              <a:alpha val="50000"/>
            </a:srgbClr>
          </a:solidFill>
          <a:ln w="9525" cap="flat">
            <a:noFill/>
            <a:prstDash val="solid"/>
            <a:miter/>
          </a:ln>
        </p:spPr>
        <p:txBody>
          <a:bodyPr rtlCol="0" anchor="ctr"/>
          <a:lstStyle/>
          <a:p>
            <a:endParaRPr lang="en-US"/>
          </a:p>
        </p:txBody>
      </p:sp>
      <p:sp>
        <p:nvSpPr>
          <p:cNvPr id="1350" name="Freeform: Shape 1349">
            <a:extLst>
              <a:ext uri="{FF2B5EF4-FFF2-40B4-BE49-F238E27FC236}">
                <a16:creationId xmlns:a16="http://schemas.microsoft.com/office/drawing/2014/main" id="{392033E7-6A35-44C5-82AA-144CCCB873CE}"/>
              </a:ext>
            </a:extLst>
          </p:cNvPr>
          <p:cNvSpPr/>
          <p:nvPr/>
        </p:nvSpPr>
        <p:spPr>
          <a:xfrm>
            <a:off x="13538578" y="8198164"/>
            <a:ext cx="38104" cy="495357"/>
          </a:xfrm>
          <a:custGeom>
            <a:avLst/>
            <a:gdLst>
              <a:gd name="connsiteX0" fmla="*/ 7143 w 38100"/>
              <a:gd name="connsiteY0" fmla="*/ 7144 h 495300"/>
              <a:gd name="connsiteX1" fmla="*/ 33623 w 38100"/>
              <a:gd name="connsiteY1" fmla="*/ 7144 h 495300"/>
              <a:gd name="connsiteX2" fmla="*/ 33623 w 38100"/>
              <a:gd name="connsiteY2" fmla="*/ 490537 h 495300"/>
              <a:gd name="connsiteX3" fmla="*/ 7143 w 38100"/>
              <a:gd name="connsiteY3" fmla="*/ 490537 h 495300"/>
            </a:gdLst>
            <a:ahLst/>
            <a:cxnLst>
              <a:cxn ang="0">
                <a:pos x="connsiteX0" y="connsiteY0"/>
              </a:cxn>
              <a:cxn ang="0">
                <a:pos x="connsiteX1" y="connsiteY1"/>
              </a:cxn>
              <a:cxn ang="0">
                <a:pos x="connsiteX2" y="connsiteY2"/>
              </a:cxn>
              <a:cxn ang="0">
                <a:pos x="connsiteX3" y="connsiteY3"/>
              </a:cxn>
            </a:cxnLst>
            <a:rect l="l" t="t" r="r" b="b"/>
            <a:pathLst>
              <a:path w="38100" h="495300">
                <a:moveTo>
                  <a:pt x="7143" y="7144"/>
                </a:moveTo>
                <a:lnTo>
                  <a:pt x="33623" y="7144"/>
                </a:lnTo>
                <a:lnTo>
                  <a:pt x="33623" y="490537"/>
                </a:lnTo>
                <a:lnTo>
                  <a:pt x="7143" y="490537"/>
                </a:lnTo>
                <a:close/>
              </a:path>
            </a:pathLst>
          </a:custGeom>
          <a:solidFill>
            <a:srgbClr val="B0C05F">
              <a:alpha val="50000"/>
            </a:srgbClr>
          </a:solidFill>
          <a:ln w="9525" cap="flat">
            <a:noFill/>
            <a:prstDash val="solid"/>
            <a:miter/>
          </a:ln>
        </p:spPr>
        <p:txBody>
          <a:bodyPr rtlCol="0" anchor="ctr"/>
          <a:lstStyle/>
          <a:p>
            <a:endParaRPr lang="en-US"/>
          </a:p>
        </p:txBody>
      </p:sp>
      <p:sp>
        <p:nvSpPr>
          <p:cNvPr id="1351" name="Freeform: Shape 1350">
            <a:extLst>
              <a:ext uri="{FF2B5EF4-FFF2-40B4-BE49-F238E27FC236}">
                <a16:creationId xmlns:a16="http://schemas.microsoft.com/office/drawing/2014/main" id="{5DC7EF7D-A4C0-468E-8FD8-91BA326B07CB}"/>
              </a:ext>
            </a:extLst>
          </p:cNvPr>
          <p:cNvSpPr/>
          <p:nvPr/>
        </p:nvSpPr>
        <p:spPr>
          <a:xfrm>
            <a:off x="13682613" y="8152915"/>
            <a:ext cx="371518" cy="542988"/>
          </a:xfrm>
          <a:custGeom>
            <a:avLst/>
            <a:gdLst>
              <a:gd name="connsiteX0" fmla="*/ 7144 w 371475"/>
              <a:gd name="connsiteY0" fmla="*/ 7144 h 542925"/>
              <a:gd name="connsiteX1" fmla="*/ 369666 w 371475"/>
              <a:gd name="connsiteY1" fmla="*/ 7144 h 542925"/>
              <a:gd name="connsiteX2" fmla="*/ 369666 w 371475"/>
              <a:gd name="connsiteY2" fmla="*/ 535876 h 542925"/>
              <a:gd name="connsiteX3" fmla="*/ 7144 w 371475"/>
              <a:gd name="connsiteY3" fmla="*/ 535876 h 542925"/>
            </a:gdLst>
            <a:ahLst/>
            <a:cxnLst>
              <a:cxn ang="0">
                <a:pos x="connsiteX0" y="connsiteY0"/>
              </a:cxn>
              <a:cxn ang="0">
                <a:pos x="connsiteX1" y="connsiteY1"/>
              </a:cxn>
              <a:cxn ang="0">
                <a:pos x="connsiteX2" y="connsiteY2"/>
              </a:cxn>
              <a:cxn ang="0">
                <a:pos x="connsiteX3" y="connsiteY3"/>
              </a:cxn>
            </a:cxnLst>
            <a:rect l="l" t="t" r="r" b="b"/>
            <a:pathLst>
              <a:path w="371475" h="542925">
                <a:moveTo>
                  <a:pt x="7144" y="7144"/>
                </a:moveTo>
                <a:lnTo>
                  <a:pt x="369666" y="7144"/>
                </a:lnTo>
                <a:lnTo>
                  <a:pt x="369666" y="535876"/>
                </a:lnTo>
                <a:lnTo>
                  <a:pt x="7144" y="535876"/>
                </a:lnTo>
                <a:close/>
              </a:path>
            </a:pathLst>
          </a:custGeom>
          <a:solidFill>
            <a:srgbClr val="CEDB60"/>
          </a:solidFill>
          <a:ln w="9525" cap="flat">
            <a:noFill/>
            <a:prstDash val="solid"/>
            <a:miter/>
          </a:ln>
        </p:spPr>
        <p:txBody>
          <a:bodyPr rtlCol="0" anchor="ctr"/>
          <a:lstStyle/>
          <a:p>
            <a:endParaRPr lang="en-US"/>
          </a:p>
        </p:txBody>
      </p:sp>
      <p:sp>
        <p:nvSpPr>
          <p:cNvPr id="1352" name="Freeform: Shape 1351">
            <a:extLst>
              <a:ext uri="{FF2B5EF4-FFF2-40B4-BE49-F238E27FC236}">
                <a16:creationId xmlns:a16="http://schemas.microsoft.com/office/drawing/2014/main" id="{35FDA583-DE99-406D-B4D9-49944000AA0C}"/>
              </a:ext>
            </a:extLst>
          </p:cNvPr>
          <p:cNvSpPr/>
          <p:nvPr/>
        </p:nvSpPr>
        <p:spPr>
          <a:xfrm>
            <a:off x="13660512" y="8153010"/>
            <a:ext cx="419149" cy="38104"/>
          </a:xfrm>
          <a:custGeom>
            <a:avLst/>
            <a:gdLst>
              <a:gd name="connsiteX0" fmla="*/ 398430 w 419100"/>
              <a:gd name="connsiteY0" fmla="*/ 38005 h 38100"/>
              <a:gd name="connsiteX1" fmla="*/ 22574 w 419100"/>
              <a:gd name="connsiteY1" fmla="*/ 38005 h 38100"/>
              <a:gd name="connsiteX2" fmla="*/ 7144 w 419100"/>
              <a:gd name="connsiteY2" fmla="*/ 22574 h 38100"/>
              <a:gd name="connsiteX3" fmla="*/ 7144 w 419100"/>
              <a:gd name="connsiteY3" fmla="*/ 22574 h 38100"/>
              <a:gd name="connsiteX4" fmla="*/ 22574 w 419100"/>
              <a:gd name="connsiteY4" fmla="*/ 7144 h 38100"/>
              <a:gd name="connsiteX5" fmla="*/ 398430 w 419100"/>
              <a:gd name="connsiteY5" fmla="*/ 7144 h 38100"/>
              <a:gd name="connsiteX6" fmla="*/ 413861 w 419100"/>
              <a:gd name="connsiteY6" fmla="*/ 22574 h 38100"/>
              <a:gd name="connsiteX7" fmla="*/ 413861 w 419100"/>
              <a:gd name="connsiteY7" fmla="*/ 22574 h 38100"/>
              <a:gd name="connsiteX8" fmla="*/ 398430 w 419100"/>
              <a:gd name="connsiteY8" fmla="*/ 3800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100" h="38100">
                <a:moveTo>
                  <a:pt x="398430" y="38005"/>
                </a:moveTo>
                <a:lnTo>
                  <a:pt x="22574" y="38005"/>
                </a:lnTo>
                <a:cubicBezTo>
                  <a:pt x="14001" y="38005"/>
                  <a:pt x="7144" y="31052"/>
                  <a:pt x="7144" y="22574"/>
                </a:cubicBezTo>
                <a:lnTo>
                  <a:pt x="7144" y="22574"/>
                </a:lnTo>
                <a:cubicBezTo>
                  <a:pt x="7144" y="14002"/>
                  <a:pt x="14097" y="7144"/>
                  <a:pt x="22574" y="7144"/>
                </a:cubicBezTo>
                <a:lnTo>
                  <a:pt x="398430" y="7144"/>
                </a:lnTo>
                <a:cubicBezTo>
                  <a:pt x="407003" y="7144"/>
                  <a:pt x="413861" y="14097"/>
                  <a:pt x="413861" y="22574"/>
                </a:cubicBezTo>
                <a:lnTo>
                  <a:pt x="413861" y="22574"/>
                </a:lnTo>
                <a:cubicBezTo>
                  <a:pt x="413861" y="31052"/>
                  <a:pt x="407003" y="38005"/>
                  <a:pt x="398430" y="38005"/>
                </a:cubicBezTo>
                <a:close/>
              </a:path>
            </a:pathLst>
          </a:custGeom>
          <a:solidFill>
            <a:srgbClr val="B0C05F"/>
          </a:solidFill>
          <a:ln w="9525" cap="flat">
            <a:noFill/>
            <a:prstDash val="solid"/>
            <a:miter/>
          </a:ln>
        </p:spPr>
        <p:txBody>
          <a:bodyPr rtlCol="0" anchor="ctr"/>
          <a:lstStyle/>
          <a:p>
            <a:endParaRPr lang="en-US"/>
          </a:p>
        </p:txBody>
      </p:sp>
      <p:sp>
        <p:nvSpPr>
          <p:cNvPr id="1353" name="Freeform: Shape 1352">
            <a:extLst>
              <a:ext uri="{FF2B5EF4-FFF2-40B4-BE49-F238E27FC236}">
                <a16:creationId xmlns:a16="http://schemas.microsoft.com/office/drawing/2014/main" id="{1F11230F-5A9F-4B6D-B16D-1B7D6A887E64}"/>
              </a:ext>
            </a:extLst>
          </p:cNvPr>
          <p:cNvSpPr/>
          <p:nvPr/>
        </p:nvSpPr>
        <p:spPr>
          <a:xfrm>
            <a:off x="13660512" y="8300664"/>
            <a:ext cx="419149" cy="38104"/>
          </a:xfrm>
          <a:custGeom>
            <a:avLst/>
            <a:gdLst>
              <a:gd name="connsiteX0" fmla="*/ 398430 w 419100"/>
              <a:gd name="connsiteY0" fmla="*/ 38005 h 38100"/>
              <a:gd name="connsiteX1" fmla="*/ 22574 w 419100"/>
              <a:gd name="connsiteY1" fmla="*/ 38005 h 38100"/>
              <a:gd name="connsiteX2" fmla="*/ 7144 w 419100"/>
              <a:gd name="connsiteY2" fmla="*/ 22574 h 38100"/>
              <a:gd name="connsiteX3" fmla="*/ 7144 w 419100"/>
              <a:gd name="connsiteY3" fmla="*/ 22574 h 38100"/>
              <a:gd name="connsiteX4" fmla="*/ 22574 w 419100"/>
              <a:gd name="connsiteY4" fmla="*/ 7144 h 38100"/>
              <a:gd name="connsiteX5" fmla="*/ 398430 w 419100"/>
              <a:gd name="connsiteY5" fmla="*/ 7144 h 38100"/>
              <a:gd name="connsiteX6" fmla="*/ 413861 w 419100"/>
              <a:gd name="connsiteY6" fmla="*/ 22574 h 38100"/>
              <a:gd name="connsiteX7" fmla="*/ 413861 w 419100"/>
              <a:gd name="connsiteY7" fmla="*/ 22574 h 38100"/>
              <a:gd name="connsiteX8" fmla="*/ 398430 w 419100"/>
              <a:gd name="connsiteY8" fmla="*/ 3800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100" h="38100">
                <a:moveTo>
                  <a:pt x="398430" y="38005"/>
                </a:moveTo>
                <a:lnTo>
                  <a:pt x="22574" y="38005"/>
                </a:lnTo>
                <a:cubicBezTo>
                  <a:pt x="14001" y="38005"/>
                  <a:pt x="7144" y="31052"/>
                  <a:pt x="7144" y="22574"/>
                </a:cubicBezTo>
                <a:lnTo>
                  <a:pt x="7144" y="22574"/>
                </a:lnTo>
                <a:cubicBezTo>
                  <a:pt x="7144" y="14002"/>
                  <a:pt x="14097" y="7144"/>
                  <a:pt x="22574" y="7144"/>
                </a:cubicBezTo>
                <a:lnTo>
                  <a:pt x="398430" y="7144"/>
                </a:lnTo>
                <a:cubicBezTo>
                  <a:pt x="407003" y="7144"/>
                  <a:pt x="413861" y="14097"/>
                  <a:pt x="413861" y="22574"/>
                </a:cubicBezTo>
                <a:lnTo>
                  <a:pt x="413861" y="22574"/>
                </a:lnTo>
                <a:cubicBezTo>
                  <a:pt x="413861" y="31052"/>
                  <a:pt x="407003" y="38005"/>
                  <a:pt x="398430" y="38005"/>
                </a:cubicBezTo>
                <a:close/>
              </a:path>
            </a:pathLst>
          </a:custGeom>
          <a:solidFill>
            <a:srgbClr val="B0C05F"/>
          </a:solidFill>
          <a:ln w="9525" cap="flat">
            <a:noFill/>
            <a:prstDash val="solid"/>
            <a:miter/>
          </a:ln>
        </p:spPr>
        <p:txBody>
          <a:bodyPr rtlCol="0" anchor="ctr"/>
          <a:lstStyle/>
          <a:p>
            <a:endParaRPr lang="en-US"/>
          </a:p>
        </p:txBody>
      </p:sp>
      <p:sp>
        <p:nvSpPr>
          <p:cNvPr id="1354" name="Freeform: Shape 1353">
            <a:extLst>
              <a:ext uri="{FF2B5EF4-FFF2-40B4-BE49-F238E27FC236}">
                <a16:creationId xmlns:a16="http://schemas.microsoft.com/office/drawing/2014/main" id="{D110F3B7-B254-4CD9-AF54-17FD7C75DD55}"/>
              </a:ext>
            </a:extLst>
          </p:cNvPr>
          <p:cNvSpPr/>
          <p:nvPr/>
        </p:nvSpPr>
        <p:spPr>
          <a:xfrm>
            <a:off x="13660512" y="8503095"/>
            <a:ext cx="419149" cy="38104"/>
          </a:xfrm>
          <a:custGeom>
            <a:avLst/>
            <a:gdLst>
              <a:gd name="connsiteX0" fmla="*/ 398430 w 419100"/>
              <a:gd name="connsiteY0" fmla="*/ 38005 h 38100"/>
              <a:gd name="connsiteX1" fmla="*/ 22574 w 419100"/>
              <a:gd name="connsiteY1" fmla="*/ 38005 h 38100"/>
              <a:gd name="connsiteX2" fmla="*/ 7144 w 419100"/>
              <a:gd name="connsiteY2" fmla="*/ 22574 h 38100"/>
              <a:gd name="connsiteX3" fmla="*/ 7144 w 419100"/>
              <a:gd name="connsiteY3" fmla="*/ 22574 h 38100"/>
              <a:gd name="connsiteX4" fmla="*/ 22574 w 419100"/>
              <a:gd name="connsiteY4" fmla="*/ 7144 h 38100"/>
              <a:gd name="connsiteX5" fmla="*/ 398430 w 419100"/>
              <a:gd name="connsiteY5" fmla="*/ 7144 h 38100"/>
              <a:gd name="connsiteX6" fmla="*/ 413861 w 419100"/>
              <a:gd name="connsiteY6" fmla="*/ 22574 h 38100"/>
              <a:gd name="connsiteX7" fmla="*/ 413861 w 419100"/>
              <a:gd name="connsiteY7" fmla="*/ 22574 h 38100"/>
              <a:gd name="connsiteX8" fmla="*/ 398430 w 419100"/>
              <a:gd name="connsiteY8" fmla="*/ 3800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100" h="38100">
                <a:moveTo>
                  <a:pt x="398430" y="38005"/>
                </a:moveTo>
                <a:lnTo>
                  <a:pt x="22574" y="38005"/>
                </a:lnTo>
                <a:cubicBezTo>
                  <a:pt x="14001" y="38005"/>
                  <a:pt x="7144" y="31052"/>
                  <a:pt x="7144" y="22574"/>
                </a:cubicBezTo>
                <a:lnTo>
                  <a:pt x="7144" y="22574"/>
                </a:lnTo>
                <a:cubicBezTo>
                  <a:pt x="7144" y="14002"/>
                  <a:pt x="14097" y="7144"/>
                  <a:pt x="22574" y="7144"/>
                </a:cubicBezTo>
                <a:lnTo>
                  <a:pt x="398430" y="7144"/>
                </a:lnTo>
                <a:cubicBezTo>
                  <a:pt x="407003" y="7144"/>
                  <a:pt x="413861" y="14097"/>
                  <a:pt x="413861" y="22574"/>
                </a:cubicBezTo>
                <a:lnTo>
                  <a:pt x="413861" y="22574"/>
                </a:lnTo>
                <a:cubicBezTo>
                  <a:pt x="413861" y="31147"/>
                  <a:pt x="407003" y="38005"/>
                  <a:pt x="398430" y="38005"/>
                </a:cubicBezTo>
                <a:close/>
              </a:path>
            </a:pathLst>
          </a:custGeom>
          <a:solidFill>
            <a:srgbClr val="B0C05F"/>
          </a:solidFill>
          <a:ln w="9525" cap="flat">
            <a:noFill/>
            <a:prstDash val="solid"/>
            <a:miter/>
          </a:ln>
        </p:spPr>
        <p:txBody>
          <a:bodyPr rtlCol="0" anchor="ctr"/>
          <a:lstStyle/>
          <a:p>
            <a:endParaRPr lang="en-US"/>
          </a:p>
        </p:txBody>
      </p:sp>
      <p:sp>
        <p:nvSpPr>
          <p:cNvPr id="1355" name="Freeform: Shape 1354">
            <a:extLst>
              <a:ext uri="{FF2B5EF4-FFF2-40B4-BE49-F238E27FC236}">
                <a16:creationId xmlns:a16="http://schemas.microsoft.com/office/drawing/2014/main" id="{307C6AD0-9D5D-49BF-A6E5-47EF1F89A00F}"/>
              </a:ext>
            </a:extLst>
          </p:cNvPr>
          <p:cNvSpPr/>
          <p:nvPr/>
        </p:nvSpPr>
        <p:spPr>
          <a:xfrm>
            <a:off x="13660512" y="8650749"/>
            <a:ext cx="419149" cy="38104"/>
          </a:xfrm>
          <a:custGeom>
            <a:avLst/>
            <a:gdLst>
              <a:gd name="connsiteX0" fmla="*/ 398430 w 419100"/>
              <a:gd name="connsiteY0" fmla="*/ 38005 h 38100"/>
              <a:gd name="connsiteX1" fmla="*/ 22574 w 419100"/>
              <a:gd name="connsiteY1" fmla="*/ 38005 h 38100"/>
              <a:gd name="connsiteX2" fmla="*/ 7144 w 419100"/>
              <a:gd name="connsiteY2" fmla="*/ 22574 h 38100"/>
              <a:gd name="connsiteX3" fmla="*/ 7144 w 419100"/>
              <a:gd name="connsiteY3" fmla="*/ 22574 h 38100"/>
              <a:gd name="connsiteX4" fmla="*/ 22574 w 419100"/>
              <a:gd name="connsiteY4" fmla="*/ 7144 h 38100"/>
              <a:gd name="connsiteX5" fmla="*/ 398430 w 419100"/>
              <a:gd name="connsiteY5" fmla="*/ 7144 h 38100"/>
              <a:gd name="connsiteX6" fmla="*/ 413861 w 419100"/>
              <a:gd name="connsiteY6" fmla="*/ 22574 h 38100"/>
              <a:gd name="connsiteX7" fmla="*/ 413861 w 419100"/>
              <a:gd name="connsiteY7" fmla="*/ 22574 h 38100"/>
              <a:gd name="connsiteX8" fmla="*/ 398430 w 419100"/>
              <a:gd name="connsiteY8" fmla="*/ 3800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100" h="38100">
                <a:moveTo>
                  <a:pt x="398430" y="38005"/>
                </a:moveTo>
                <a:lnTo>
                  <a:pt x="22574" y="38005"/>
                </a:lnTo>
                <a:cubicBezTo>
                  <a:pt x="14001" y="38005"/>
                  <a:pt x="7144" y="31052"/>
                  <a:pt x="7144" y="22574"/>
                </a:cubicBezTo>
                <a:lnTo>
                  <a:pt x="7144" y="22574"/>
                </a:lnTo>
                <a:cubicBezTo>
                  <a:pt x="7144" y="14002"/>
                  <a:pt x="14097" y="7144"/>
                  <a:pt x="22574" y="7144"/>
                </a:cubicBezTo>
                <a:lnTo>
                  <a:pt x="398430" y="7144"/>
                </a:lnTo>
                <a:cubicBezTo>
                  <a:pt x="407003" y="7144"/>
                  <a:pt x="413861" y="14097"/>
                  <a:pt x="413861" y="22574"/>
                </a:cubicBezTo>
                <a:lnTo>
                  <a:pt x="413861" y="22574"/>
                </a:lnTo>
                <a:cubicBezTo>
                  <a:pt x="413861" y="31147"/>
                  <a:pt x="407003" y="38005"/>
                  <a:pt x="398430" y="38005"/>
                </a:cubicBezTo>
                <a:close/>
              </a:path>
            </a:pathLst>
          </a:custGeom>
          <a:solidFill>
            <a:srgbClr val="B0C05F"/>
          </a:solidFill>
          <a:ln w="9525" cap="flat">
            <a:noFill/>
            <a:prstDash val="solid"/>
            <a:miter/>
          </a:ln>
        </p:spPr>
        <p:txBody>
          <a:bodyPr rtlCol="0" anchor="ctr"/>
          <a:lstStyle/>
          <a:p>
            <a:endParaRPr lang="en-US"/>
          </a:p>
        </p:txBody>
      </p:sp>
      <p:sp>
        <p:nvSpPr>
          <p:cNvPr id="1356" name="Freeform: Shape 1355">
            <a:extLst>
              <a:ext uri="{FF2B5EF4-FFF2-40B4-BE49-F238E27FC236}">
                <a16:creationId xmlns:a16="http://schemas.microsoft.com/office/drawing/2014/main" id="{7411BDF3-0081-4785-8C7B-2D77B4102029}"/>
              </a:ext>
            </a:extLst>
          </p:cNvPr>
          <p:cNvSpPr/>
          <p:nvPr/>
        </p:nvSpPr>
        <p:spPr>
          <a:xfrm>
            <a:off x="13885613" y="8153105"/>
            <a:ext cx="190522" cy="542988"/>
          </a:xfrm>
          <a:custGeom>
            <a:avLst/>
            <a:gdLst>
              <a:gd name="connsiteX0" fmla="*/ 188785 w 190500"/>
              <a:gd name="connsiteY0" fmla="*/ 520160 h 542925"/>
              <a:gd name="connsiteX1" fmla="*/ 188785 w 190500"/>
              <a:gd name="connsiteY1" fmla="*/ 520160 h 542925"/>
              <a:gd name="connsiteX2" fmla="*/ 173355 w 190500"/>
              <a:gd name="connsiteY2" fmla="*/ 504730 h 542925"/>
              <a:gd name="connsiteX3" fmla="*/ 166688 w 190500"/>
              <a:gd name="connsiteY3" fmla="*/ 504730 h 542925"/>
              <a:gd name="connsiteX4" fmla="*/ 166688 w 190500"/>
              <a:gd name="connsiteY4" fmla="*/ 387953 h 542925"/>
              <a:gd name="connsiteX5" fmla="*/ 173355 w 190500"/>
              <a:gd name="connsiteY5" fmla="*/ 387953 h 542925"/>
              <a:gd name="connsiteX6" fmla="*/ 188785 w 190500"/>
              <a:gd name="connsiteY6" fmla="*/ 372523 h 542925"/>
              <a:gd name="connsiteX7" fmla="*/ 188785 w 190500"/>
              <a:gd name="connsiteY7" fmla="*/ 372523 h 542925"/>
              <a:gd name="connsiteX8" fmla="*/ 173355 w 190500"/>
              <a:gd name="connsiteY8" fmla="*/ 357092 h 542925"/>
              <a:gd name="connsiteX9" fmla="*/ 166688 w 190500"/>
              <a:gd name="connsiteY9" fmla="*/ 357092 h 542925"/>
              <a:gd name="connsiteX10" fmla="*/ 166688 w 190500"/>
              <a:gd name="connsiteY10" fmla="*/ 185547 h 542925"/>
              <a:gd name="connsiteX11" fmla="*/ 173355 w 190500"/>
              <a:gd name="connsiteY11" fmla="*/ 185547 h 542925"/>
              <a:gd name="connsiteX12" fmla="*/ 188785 w 190500"/>
              <a:gd name="connsiteY12" fmla="*/ 170116 h 542925"/>
              <a:gd name="connsiteX13" fmla="*/ 188785 w 190500"/>
              <a:gd name="connsiteY13" fmla="*/ 170116 h 542925"/>
              <a:gd name="connsiteX14" fmla="*/ 173355 w 190500"/>
              <a:gd name="connsiteY14" fmla="*/ 154686 h 542925"/>
              <a:gd name="connsiteX15" fmla="*/ 166688 w 190500"/>
              <a:gd name="connsiteY15" fmla="*/ 154686 h 542925"/>
              <a:gd name="connsiteX16" fmla="*/ 166688 w 190500"/>
              <a:gd name="connsiteY16" fmla="*/ 38005 h 542925"/>
              <a:gd name="connsiteX17" fmla="*/ 173355 w 190500"/>
              <a:gd name="connsiteY17" fmla="*/ 38005 h 542925"/>
              <a:gd name="connsiteX18" fmla="*/ 188785 w 190500"/>
              <a:gd name="connsiteY18" fmla="*/ 22574 h 542925"/>
              <a:gd name="connsiteX19" fmla="*/ 188785 w 190500"/>
              <a:gd name="connsiteY19" fmla="*/ 22574 h 542925"/>
              <a:gd name="connsiteX20" fmla="*/ 173355 w 190500"/>
              <a:gd name="connsiteY20" fmla="*/ 7144 h 542925"/>
              <a:gd name="connsiteX21" fmla="*/ 166688 w 190500"/>
              <a:gd name="connsiteY21" fmla="*/ 7144 h 542925"/>
              <a:gd name="connsiteX22" fmla="*/ 7144 w 190500"/>
              <a:gd name="connsiteY22" fmla="*/ 7144 h 542925"/>
              <a:gd name="connsiteX23" fmla="*/ 7144 w 190500"/>
              <a:gd name="connsiteY23" fmla="*/ 535781 h 542925"/>
              <a:gd name="connsiteX24" fmla="*/ 166688 w 190500"/>
              <a:gd name="connsiteY24" fmla="*/ 535781 h 542925"/>
              <a:gd name="connsiteX25" fmla="*/ 173355 w 190500"/>
              <a:gd name="connsiteY25" fmla="*/ 535781 h 542925"/>
              <a:gd name="connsiteX26" fmla="*/ 188785 w 190500"/>
              <a:gd name="connsiteY26" fmla="*/ 520160 h 54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0500" h="542925">
                <a:moveTo>
                  <a:pt x="188785" y="520160"/>
                </a:moveTo>
                <a:lnTo>
                  <a:pt x="188785" y="520160"/>
                </a:lnTo>
                <a:cubicBezTo>
                  <a:pt x="188785" y="511588"/>
                  <a:pt x="181832" y="504730"/>
                  <a:pt x="173355" y="504730"/>
                </a:cubicBezTo>
                <a:lnTo>
                  <a:pt x="166688" y="504730"/>
                </a:lnTo>
                <a:lnTo>
                  <a:pt x="166688" y="387953"/>
                </a:lnTo>
                <a:lnTo>
                  <a:pt x="173355" y="387953"/>
                </a:lnTo>
                <a:cubicBezTo>
                  <a:pt x="181927" y="387953"/>
                  <a:pt x="188785" y="381000"/>
                  <a:pt x="188785" y="372523"/>
                </a:cubicBezTo>
                <a:lnTo>
                  <a:pt x="188785" y="372523"/>
                </a:lnTo>
                <a:cubicBezTo>
                  <a:pt x="188785" y="363950"/>
                  <a:pt x="181832" y="357092"/>
                  <a:pt x="173355" y="357092"/>
                </a:cubicBezTo>
                <a:lnTo>
                  <a:pt x="166688" y="357092"/>
                </a:lnTo>
                <a:lnTo>
                  <a:pt x="166688" y="185547"/>
                </a:lnTo>
                <a:lnTo>
                  <a:pt x="173355" y="185547"/>
                </a:lnTo>
                <a:cubicBezTo>
                  <a:pt x="181927" y="185547"/>
                  <a:pt x="188785" y="178594"/>
                  <a:pt x="188785" y="170116"/>
                </a:cubicBezTo>
                <a:lnTo>
                  <a:pt x="188785" y="170116"/>
                </a:lnTo>
                <a:cubicBezTo>
                  <a:pt x="188785" y="161544"/>
                  <a:pt x="181832" y="154686"/>
                  <a:pt x="173355" y="154686"/>
                </a:cubicBezTo>
                <a:lnTo>
                  <a:pt x="166688" y="154686"/>
                </a:lnTo>
                <a:lnTo>
                  <a:pt x="166688" y="38005"/>
                </a:lnTo>
                <a:lnTo>
                  <a:pt x="173355" y="38005"/>
                </a:lnTo>
                <a:cubicBezTo>
                  <a:pt x="181927" y="38005"/>
                  <a:pt x="188785" y="31052"/>
                  <a:pt x="188785" y="22574"/>
                </a:cubicBezTo>
                <a:lnTo>
                  <a:pt x="188785" y="22574"/>
                </a:lnTo>
                <a:cubicBezTo>
                  <a:pt x="188785" y="14002"/>
                  <a:pt x="181832" y="7144"/>
                  <a:pt x="173355" y="7144"/>
                </a:cubicBezTo>
                <a:lnTo>
                  <a:pt x="166688" y="7144"/>
                </a:lnTo>
                <a:lnTo>
                  <a:pt x="7144" y="7144"/>
                </a:lnTo>
                <a:lnTo>
                  <a:pt x="7144" y="535781"/>
                </a:lnTo>
                <a:lnTo>
                  <a:pt x="166688" y="535781"/>
                </a:lnTo>
                <a:lnTo>
                  <a:pt x="173355" y="535781"/>
                </a:lnTo>
                <a:cubicBezTo>
                  <a:pt x="181927" y="535591"/>
                  <a:pt x="188785" y="528733"/>
                  <a:pt x="188785" y="520160"/>
                </a:cubicBezTo>
                <a:close/>
              </a:path>
            </a:pathLst>
          </a:custGeom>
          <a:solidFill>
            <a:srgbClr val="B0C05F">
              <a:alpha val="90000"/>
            </a:srgbClr>
          </a:solidFill>
          <a:ln w="9525" cap="flat">
            <a:noFill/>
            <a:prstDash val="solid"/>
            <a:miter/>
          </a:ln>
        </p:spPr>
        <p:txBody>
          <a:bodyPr rtlCol="0" anchor="ctr"/>
          <a:lstStyle/>
          <a:p>
            <a:endParaRPr lang="en-US"/>
          </a:p>
        </p:txBody>
      </p:sp>
      <p:sp>
        <p:nvSpPr>
          <p:cNvPr id="1357" name="Freeform: Shape 1356">
            <a:extLst>
              <a:ext uri="{FF2B5EF4-FFF2-40B4-BE49-F238E27FC236}">
                <a16:creationId xmlns:a16="http://schemas.microsoft.com/office/drawing/2014/main" id="{BE32EC4A-025E-4938-BFD9-8FA5DCBC1B7E}"/>
              </a:ext>
            </a:extLst>
          </p:cNvPr>
          <p:cNvSpPr/>
          <p:nvPr/>
        </p:nvSpPr>
        <p:spPr>
          <a:xfrm>
            <a:off x="13660512" y="8152915"/>
            <a:ext cx="95261" cy="533462"/>
          </a:xfrm>
          <a:custGeom>
            <a:avLst/>
            <a:gdLst>
              <a:gd name="connsiteX0" fmla="*/ 89726 w 95250"/>
              <a:gd name="connsiteY0" fmla="*/ 7144 h 533400"/>
              <a:gd name="connsiteX1" fmla="*/ 29242 w 95250"/>
              <a:gd name="connsiteY1" fmla="*/ 7144 h 533400"/>
              <a:gd name="connsiteX2" fmla="*/ 22574 w 95250"/>
              <a:gd name="connsiteY2" fmla="*/ 7144 h 533400"/>
              <a:gd name="connsiteX3" fmla="*/ 7144 w 95250"/>
              <a:gd name="connsiteY3" fmla="*/ 22574 h 533400"/>
              <a:gd name="connsiteX4" fmla="*/ 7144 w 95250"/>
              <a:gd name="connsiteY4" fmla="*/ 22574 h 533400"/>
              <a:gd name="connsiteX5" fmla="*/ 22574 w 95250"/>
              <a:gd name="connsiteY5" fmla="*/ 38005 h 533400"/>
              <a:gd name="connsiteX6" fmla="*/ 29242 w 95250"/>
              <a:gd name="connsiteY6" fmla="*/ 38005 h 533400"/>
              <a:gd name="connsiteX7" fmla="*/ 29242 w 95250"/>
              <a:gd name="connsiteY7" fmla="*/ 154686 h 533400"/>
              <a:gd name="connsiteX8" fmla="*/ 22574 w 95250"/>
              <a:gd name="connsiteY8" fmla="*/ 154686 h 533400"/>
              <a:gd name="connsiteX9" fmla="*/ 7144 w 95250"/>
              <a:gd name="connsiteY9" fmla="*/ 170117 h 533400"/>
              <a:gd name="connsiteX10" fmla="*/ 7144 w 95250"/>
              <a:gd name="connsiteY10" fmla="*/ 170117 h 533400"/>
              <a:gd name="connsiteX11" fmla="*/ 22574 w 95250"/>
              <a:gd name="connsiteY11" fmla="*/ 185547 h 533400"/>
              <a:gd name="connsiteX12" fmla="*/ 29242 w 95250"/>
              <a:gd name="connsiteY12" fmla="*/ 185547 h 533400"/>
              <a:gd name="connsiteX13" fmla="*/ 29242 w 95250"/>
              <a:gd name="connsiteY13" fmla="*/ 357093 h 533400"/>
              <a:gd name="connsiteX14" fmla="*/ 22574 w 95250"/>
              <a:gd name="connsiteY14" fmla="*/ 357093 h 533400"/>
              <a:gd name="connsiteX15" fmla="*/ 7144 w 95250"/>
              <a:gd name="connsiteY15" fmla="*/ 372523 h 533400"/>
              <a:gd name="connsiteX16" fmla="*/ 7144 w 95250"/>
              <a:gd name="connsiteY16" fmla="*/ 372523 h 533400"/>
              <a:gd name="connsiteX17" fmla="*/ 22574 w 95250"/>
              <a:gd name="connsiteY17" fmla="*/ 387954 h 533400"/>
              <a:gd name="connsiteX18" fmla="*/ 29242 w 95250"/>
              <a:gd name="connsiteY18" fmla="*/ 387954 h 533400"/>
              <a:gd name="connsiteX19" fmla="*/ 29242 w 95250"/>
              <a:gd name="connsiteY19" fmla="*/ 504635 h 533400"/>
              <a:gd name="connsiteX20" fmla="*/ 22574 w 95250"/>
              <a:gd name="connsiteY20" fmla="*/ 504635 h 533400"/>
              <a:gd name="connsiteX21" fmla="*/ 7144 w 95250"/>
              <a:gd name="connsiteY21" fmla="*/ 520065 h 533400"/>
              <a:gd name="connsiteX22" fmla="*/ 7144 w 95250"/>
              <a:gd name="connsiteY22" fmla="*/ 520065 h 533400"/>
              <a:gd name="connsiteX23" fmla="*/ 22574 w 95250"/>
              <a:gd name="connsiteY23" fmla="*/ 535496 h 533400"/>
              <a:gd name="connsiteX24" fmla="*/ 29242 w 95250"/>
              <a:gd name="connsiteY24" fmla="*/ 535496 h 533400"/>
              <a:gd name="connsiteX25" fmla="*/ 89726 w 95250"/>
              <a:gd name="connsiteY25" fmla="*/ 535496 h 533400"/>
              <a:gd name="connsiteX26" fmla="*/ 89726 w 95250"/>
              <a:gd name="connsiteY26" fmla="*/ 7144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5250" h="533400">
                <a:moveTo>
                  <a:pt x="89726" y="7144"/>
                </a:moveTo>
                <a:lnTo>
                  <a:pt x="29242" y="7144"/>
                </a:lnTo>
                <a:lnTo>
                  <a:pt x="22574" y="7144"/>
                </a:lnTo>
                <a:cubicBezTo>
                  <a:pt x="14001" y="7144"/>
                  <a:pt x="7144" y="14097"/>
                  <a:pt x="7144" y="22574"/>
                </a:cubicBezTo>
                <a:lnTo>
                  <a:pt x="7144" y="22574"/>
                </a:lnTo>
                <a:cubicBezTo>
                  <a:pt x="7144" y="31147"/>
                  <a:pt x="14097" y="38005"/>
                  <a:pt x="22574" y="38005"/>
                </a:cubicBezTo>
                <a:lnTo>
                  <a:pt x="29242" y="38005"/>
                </a:lnTo>
                <a:lnTo>
                  <a:pt x="29242" y="154686"/>
                </a:lnTo>
                <a:lnTo>
                  <a:pt x="22574" y="154686"/>
                </a:lnTo>
                <a:cubicBezTo>
                  <a:pt x="14001" y="154686"/>
                  <a:pt x="7144" y="161640"/>
                  <a:pt x="7144" y="170117"/>
                </a:cubicBezTo>
                <a:lnTo>
                  <a:pt x="7144" y="170117"/>
                </a:lnTo>
                <a:cubicBezTo>
                  <a:pt x="7144" y="178689"/>
                  <a:pt x="14097" y="185547"/>
                  <a:pt x="22574" y="185547"/>
                </a:cubicBezTo>
                <a:lnTo>
                  <a:pt x="29242" y="185547"/>
                </a:lnTo>
                <a:lnTo>
                  <a:pt x="29242" y="357093"/>
                </a:lnTo>
                <a:lnTo>
                  <a:pt x="22574" y="357093"/>
                </a:lnTo>
                <a:cubicBezTo>
                  <a:pt x="14001" y="357093"/>
                  <a:pt x="7144" y="364046"/>
                  <a:pt x="7144" y="372523"/>
                </a:cubicBezTo>
                <a:lnTo>
                  <a:pt x="7144" y="372523"/>
                </a:lnTo>
                <a:cubicBezTo>
                  <a:pt x="7144" y="381095"/>
                  <a:pt x="14097" y="387954"/>
                  <a:pt x="22574" y="387954"/>
                </a:cubicBezTo>
                <a:lnTo>
                  <a:pt x="29242" y="387954"/>
                </a:lnTo>
                <a:lnTo>
                  <a:pt x="29242" y="504635"/>
                </a:lnTo>
                <a:lnTo>
                  <a:pt x="22574" y="504635"/>
                </a:lnTo>
                <a:cubicBezTo>
                  <a:pt x="14001" y="504635"/>
                  <a:pt x="7144" y="511588"/>
                  <a:pt x="7144" y="520065"/>
                </a:cubicBezTo>
                <a:lnTo>
                  <a:pt x="7144" y="520065"/>
                </a:lnTo>
                <a:cubicBezTo>
                  <a:pt x="7144" y="528638"/>
                  <a:pt x="14097" y="535496"/>
                  <a:pt x="22574" y="535496"/>
                </a:cubicBezTo>
                <a:lnTo>
                  <a:pt x="29242" y="535496"/>
                </a:lnTo>
                <a:lnTo>
                  <a:pt x="89726" y="535496"/>
                </a:lnTo>
                <a:lnTo>
                  <a:pt x="89726" y="7144"/>
                </a:lnTo>
                <a:close/>
              </a:path>
            </a:pathLst>
          </a:custGeom>
          <a:solidFill>
            <a:srgbClr val="B0C05F">
              <a:alpha val="50000"/>
            </a:srgbClr>
          </a:solidFill>
          <a:ln w="9525" cap="flat">
            <a:noFill/>
            <a:prstDash val="solid"/>
            <a:miter/>
          </a:ln>
        </p:spPr>
        <p:txBody>
          <a:bodyPr rtlCol="0" anchor="ctr"/>
          <a:lstStyle/>
          <a:p>
            <a:endParaRPr lang="en-US"/>
          </a:p>
        </p:txBody>
      </p:sp>
      <p:sp>
        <p:nvSpPr>
          <p:cNvPr id="1358" name="Freeform: Shape 1357">
            <a:extLst>
              <a:ext uri="{FF2B5EF4-FFF2-40B4-BE49-F238E27FC236}">
                <a16:creationId xmlns:a16="http://schemas.microsoft.com/office/drawing/2014/main" id="{980707DF-2495-4ED6-AB3C-F768B3CB303E}"/>
              </a:ext>
            </a:extLst>
          </p:cNvPr>
          <p:cNvSpPr/>
          <p:nvPr/>
        </p:nvSpPr>
        <p:spPr>
          <a:xfrm>
            <a:off x="13789972" y="8152915"/>
            <a:ext cx="38104" cy="542988"/>
          </a:xfrm>
          <a:custGeom>
            <a:avLst/>
            <a:gdLst>
              <a:gd name="connsiteX0" fmla="*/ 7143 w 38100"/>
              <a:gd name="connsiteY0" fmla="*/ 7144 h 542925"/>
              <a:gd name="connsiteX1" fmla="*/ 36100 w 38100"/>
              <a:gd name="connsiteY1" fmla="*/ 7144 h 542925"/>
              <a:gd name="connsiteX2" fmla="*/ 36100 w 38100"/>
              <a:gd name="connsiteY2" fmla="*/ 535781 h 542925"/>
              <a:gd name="connsiteX3" fmla="*/ 7143 w 38100"/>
              <a:gd name="connsiteY3" fmla="*/ 535781 h 542925"/>
            </a:gdLst>
            <a:ahLst/>
            <a:cxnLst>
              <a:cxn ang="0">
                <a:pos x="connsiteX0" y="connsiteY0"/>
              </a:cxn>
              <a:cxn ang="0">
                <a:pos x="connsiteX1" y="connsiteY1"/>
              </a:cxn>
              <a:cxn ang="0">
                <a:pos x="connsiteX2" y="connsiteY2"/>
              </a:cxn>
              <a:cxn ang="0">
                <a:pos x="connsiteX3" y="connsiteY3"/>
              </a:cxn>
            </a:cxnLst>
            <a:rect l="l" t="t" r="r" b="b"/>
            <a:pathLst>
              <a:path w="38100" h="542925">
                <a:moveTo>
                  <a:pt x="7143" y="7144"/>
                </a:moveTo>
                <a:lnTo>
                  <a:pt x="36100" y="7144"/>
                </a:lnTo>
                <a:lnTo>
                  <a:pt x="36100" y="535781"/>
                </a:lnTo>
                <a:lnTo>
                  <a:pt x="7143" y="535781"/>
                </a:lnTo>
                <a:close/>
              </a:path>
            </a:pathLst>
          </a:custGeom>
          <a:solidFill>
            <a:srgbClr val="B0C05F">
              <a:alpha val="50000"/>
            </a:srgbClr>
          </a:solidFill>
          <a:ln w="9525" cap="flat">
            <a:noFill/>
            <a:prstDash val="solid"/>
            <a:miter/>
          </a:ln>
        </p:spPr>
        <p:txBody>
          <a:bodyPr rtlCol="0" anchor="ctr"/>
          <a:lstStyle/>
          <a:p>
            <a:endParaRPr lang="en-US"/>
          </a:p>
        </p:txBody>
      </p:sp>
      <p:sp>
        <p:nvSpPr>
          <p:cNvPr id="1359" name="Freeform: Shape 1358">
            <a:extLst>
              <a:ext uri="{FF2B5EF4-FFF2-40B4-BE49-F238E27FC236}">
                <a16:creationId xmlns:a16="http://schemas.microsoft.com/office/drawing/2014/main" id="{120936C6-8B0D-4533-896C-1D0AC2964537}"/>
              </a:ext>
            </a:extLst>
          </p:cNvPr>
          <p:cNvSpPr/>
          <p:nvPr/>
        </p:nvSpPr>
        <p:spPr>
          <a:xfrm>
            <a:off x="11348336" y="8801357"/>
            <a:ext cx="323887" cy="114313"/>
          </a:xfrm>
          <a:custGeom>
            <a:avLst/>
            <a:gdLst>
              <a:gd name="connsiteX0" fmla="*/ 7144 w 323850"/>
              <a:gd name="connsiteY0" fmla="*/ 7144 h 114300"/>
              <a:gd name="connsiteX1" fmla="*/ 323089 w 323850"/>
              <a:gd name="connsiteY1" fmla="*/ 7144 h 114300"/>
              <a:gd name="connsiteX2" fmla="*/ 323089 w 323850"/>
              <a:gd name="connsiteY2" fmla="*/ 109061 h 114300"/>
              <a:gd name="connsiteX3" fmla="*/ 7144 w 323850"/>
              <a:gd name="connsiteY3" fmla="*/ 109061 h 114300"/>
            </a:gdLst>
            <a:ahLst/>
            <a:cxnLst>
              <a:cxn ang="0">
                <a:pos x="connsiteX0" y="connsiteY0"/>
              </a:cxn>
              <a:cxn ang="0">
                <a:pos x="connsiteX1" y="connsiteY1"/>
              </a:cxn>
              <a:cxn ang="0">
                <a:pos x="connsiteX2" y="connsiteY2"/>
              </a:cxn>
              <a:cxn ang="0">
                <a:pos x="connsiteX3" y="connsiteY3"/>
              </a:cxn>
            </a:cxnLst>
            <a:rect l="l" t="t" r="r" b="b"/>
            <a:pathLst>
              <a:path w="323850" h="114300">
                <a:moveTo>
                  <a:pt x="7144" y="7144"/>
                </a:moveTo>
                <a:lnTo>
                  <a:pt x="323089" y="7144"/>
                </a:lnTo>
                <a:lnTo>
                  <a:pt x="323089" y="109061"/>
                </a:lnTo>
                <a:lnTo>
                  <a:pt x="7144" y="109061"/>
                </a:lnTo>
                <a:close/>
              </a:path>
            </a:pathLst>
          </a:custGeom>
          <a:solidFill>
            <a:srgbClr val="6F5140"/>
          </a:solidFill>
          <a:ln w="9525" cap="flat">
            <a:noFill/>
            <a:prstDash val="solid"/>
            <a:miter/>
          </a:ln>
        </p:spPr>
        <p:txBody>
          <a:bodyPr rtlCol="0" anchor="ctr"/>
          <a:lstStyle/>
          <a:p>
            <a:endParaRPr lang="en-US"/>
          </a:p>
        </p:txBody>
      </p:sp>
      <p:sp>
        <p:nvSpPr>
          <p:cNvPr id="1360" name="Freeform: Shape 1359">
            <a:extLst>
              <a:ext uri="{FF2B5EF4-FFF2-40B4-BE49-F238E27FC236}">
                <a16:creationId xmlns:a16="http://schemas.microsoft.com/office/drawing/2014/main" id="{3A490E81-C145-40EC-8BA2-23FB006A892F}"/>
              </a:ext>
            </a:extLst>
          </p:cNvPr>
          <p:cNvSpPr/>
          <p:nvPr/>
        </p:nvSpPr>
        <p:spPr>
          <a:xfrm>
            <a:off x="11379582" y="8801357"/>
            <a:ext cx="295309" cy="114313"/>
          </a:xfrm>
          <a:custGeom>
            <a:avLst/>
            <a:gdLst>
              <a:gd name="connsiteX0" fmla="*/ 7144 w 295275"/>
              <a:gd name="connsiteY0" fmla="*/ 7144 h 114300"/>
              <a:gd name="connsiteX1" fmla="*/ 291847 w 295275"/>
              <a:gd name="connsiteY1" fmla="*/ 7144 h 114300"/>
              <a:gd name="connsiteX2" fmla="*/ 291847 w 295275"/>
              <a:gd name="connsiteY2" fmla="*/ 109061 h 114300"/>
              <a:gd name="connsiteX3" fmla="*/ 7144 w 295275"/>
              <a:gd name="connsiteY3" fmla="*/ 109061 h 114300"/>
            </a:gdLst>
            <a:ahLst/>
            <a:cxnLst>
              <a:cxn ang="0">
                <a:pos x="connsiteX0" y="connsiteY0"/>
              </a:cxn>
              <a:cxn ang="0">
                <a:pos x="connsiteX1" y="connsiteY1"/>
              </a:cxn>
              <a:cxn ang="0">
                <a:pos x="connsiteX2" y="connsiteY2"/>
              </a:cxn>
              <a:cxn ang="0">
                <a:pos x="connsiteX3" y="connsiteY3"/>
              </a:cxn>
            </a:cxnLst>
            <a:rect l="l" t="t" r="r" b="b"/>
            <a:pathLst>
              <a:path w="295275" h="114300">
                <a:moveTo>
                  <a:pt x="7144" y="7144"/>
                </a:moveTo>
                <a:lnTo>
                  <a:pt x="291847" y="7144"/>
                </a:lnTo>
                <a:lnTo>
                  <a:pt x="291847" y="109061"/>
                </a:lnTo>
                <a:lnTo>
                  <a:pt x="7144" y="109061"/>
                </a:lnTo>
                <a:close/>
              </a:path>
            </a:pathLst>
          </a:custGeom>
          <a:solidFill>
            <a:srgbClr val="523C2E"/>
          </a:solidFill>
          <a:ln w="9525" cap="flat">
            <a:noFill/>
            <a:prstDash val="solid"/>
            <a:miter/>
          </a:ln>
        </p:spPr>
        <p:txBody>
          <a:bodyPr rtlCol="0" anchor="ctr"/>
          <a:lstStyle/>
          <a:p>
            <a:endParaRPr lang="en-US"/>
          </a:p>
        </p:txBody>
      </p:sp>
      <p:sp>
        <p:nvSpPr>
          <p:cNvPr id="1361" name="Freeform: Shape 1360">
            <a:extLst>
              <a:ext uri="{FF2B5EF4-FFF2-40B4-BE49-F238E27FC236}">
                <a16:creationId xmlns:a16="http://schemas.microsoft.com/office/drawing/2014/main" id="{BF998264-B824-41C4-8532-29AA6C13F7F6}"/>
              </a:ext>
            </a:extLst>
          </p:cNvPr>
          <p:cNvSpPr/>
          <p:nvPr/>
        </p:nvSpPr>
        <p:spPr>
          <a:xfrm>
            <a:off x="11422354" y="7920764"/>
            <a:ext cx="247679" cy="104787"/>
          </a:xfrm>
          <a:custGeom>
            <a:avLst/>
            <a:gdLst>
              <a:gd name="connsiteX0" fmla="*/ 7144 w 247650"/>
              <a:gd name="connsiteY0" fmla="*/ 7144 h 104775"/>
              <a:gd name="connsiteX1" fmla="*/ 248984 w 247650"/>
              <a:gd name="connsiteY1" fmla="*/ 7144 h 104775"/>
              <a:gd name="connsiteX2" fmla="*/ 248984 w 247650"/>
              <a:gd name="connsiteY2" fmla="*/ 103346 h 104775"/>
              <a:gd name="connsiteX3" fmla="*/ 7144 w 247650"/>
              <a:gd name="connsiteY3" fmla="*/ 103346 h 104775"/>
            </a:gdLst>
            <a:ahLst/>
            <a:cxnLst>
              <a:cxn ang="0">
                <a:pos x="connsiteX0" y="connsiteY0"/>
              </a:cxn>
              <a:cxn ang="0">
                <a:pos x="connsiteX1" y="connsiteY1"/>
              </a:cxn>
              <a:cxn ang="0">
                <a:pos x="connsiteX2" y="connsiteY2"/>
              </a:cxn>
              <a:cxn ang="0">
                <a:pos x="connsiteX3" y="connsiteY3"/>
              </a:cxn>
            </a:cxnLst>
            <a:rect l="l" t="t" r="r" b="b"/>
            <a:pathLst>
              <a:path w="247650" h="104775">
                <a:moveTo>
                  <a:pt x="7144" y="7144"/>
                </a:moveTo>
                <a:lnTo>
                  <a:pt x="248984" y="7144"/>
                </a:lnTo>
                <a:lnTo>
                  <a:pt x="248984" y="103346"/>
                </a:lnTo>
                <a:lnTo>
                  <a:pt x="7144" y="103346"/>
                </a:lnTo>
                <a:close/>
              </a:path>
            </a:pathLst>
          </a:custGeom>
          <a:solidFill>
            <a:srgbClr val="513C2E"/>
          </a:solidFill>
          <a:ln w="9525" cap="flat">
            <a:noFill/>
            <a:prstDash val="solid"/>
            <a:miter/>
          </a:ln>
        </p:spPr>
        <p:txBody>
          <a:bodyPr rtlCol="0" anchor="ctr"/>
          <a:lstStyle/>
          <a:p>
            <a:endParaRPr lang="en-US"/>
          </a:p>
        </p:txBody>
      </p:sp>
      <p:sp>
        <p:nvSpPr>
          <p:cNvPr id="1362" name="Freeform: Shape 1361">
            <a:extLst>
              <a:ext uri="{FF2B5EF4-FFF2-40B4-BE49-F238E27FC236}">
                <a16:creationId xmlns:a16="http://schemas.microsoft.com/office/drawing/2014/main" id="{4D3DEC3F-F691-47A6-A119-C50D9C6BD6E5}"/>
              </a:ext>
            </a:extLst>
          </p:cNvPr>
          <p:cNvSpPr/>
          <p:nvPr/>
        </p:nvSpPr>
        <p:spPr>
          <a:xfrm>
            <a:off x="13877421" y="8708667"/>
            <a:ext cx="685879" cy="57157"/>
          </a:xfrm>
          <a:custGeom>
            <a:avLst/>
            <a:gdLst>
              <a:gd name="connsiteX0" fmla="*/ 7144 w 685800"/>
              <a:gd name="connsiteY0" fmla="*/ 7144 h 57150"/>
              <a:gd name="connsiteX1" fmla="*/ 681133 w 685800"/>
              <a:gd name="connsiteY1" fmla="*/ 7144 h 57150"/>
              <a:gd name="connsiteX2" fmla="*/ 681133 w 685800"/>
              <a:gd name="connsiteY2" fmla="*/ 51245 h 57150"/>
              <a:gd name="connsiteX3" fmla="*/ 7144 w 685800"/>
              <a:gd name="connsiteY3" fmla="*/ 51245 h 57150"/>
            </a:gdLst>
            <a:ahLst/>
            <a:cxnLst>
              <a:cxn ang="0">
                <a:pos x="connsiteX0" y="connsiteY0"/>
              </a:cxn>
              <a:cxn ang="0">
                <a:pos x="connsiteX1" y="connsiteY1"/>
              </a:cxn>
              <a:cxn ang="0">
                <a:pos x="connsiteX2" y="connsiteY2"/>
              </a:cxn>
              <a:cxn ang="0">
                <a:pos x="connsiteX3" y="connsiteY3"/>
              </a:cxn>
            </a:cxnLst>
            <a:rect l="l" t="t" r="r" b="b"/>
            <a:pathLst>
              <a:path w="685800" h="57150">
                <a:moveTo>
                  <a:pt x="7144" y="7144"/>
                </a:moveTo>
                <a:lnTo>
                  <a:pt x="681133" y="7144"/>
                </a:lnTo>
                <a:lnTo>
                  <a:pt x="681133" y="51245"/>
                </a:lnTo>
                <a:lnTo>
                  <a:pt x="7144" y="51245"/>
                </a:lnTo>
                <a:close/>
              </a:path>
            </a:pathLst>
          </a:custGeom>
          <a:solidFill>
            <a:srgbClr val="6E562C">
              <a:alpha val="80000"/>
            </a:srgbClr>
          </a:solidFill>
          <a:ln w="9525" cap="flat">
            <a:noFill/>
            <a:prstDash val="solid"/>
            <a:miter/>
          </a:ln>
        </p:spPr>
        <p:txBody>
          <a:bodyPr rtlCol="0" anchor="ctr"/>
          <a:lstStyle/>
          <a:p>
            <a:endParaRPr lang="en-US"/>
          </a:p>
        </p:txBody>
      </p:sp>
      <p:sp>
        <p:nvSpPr>
          <p:cNvPr id="1363" name="Freeform: Shape 1362">
            <a:extLst>
              <a:ext uri="{FF2B5EF4-FFF2-40B4-BE49-F238E27FC236}">
                <a16:creationId xmlns:a16="http://schemas.microsoft.com/office/drawing/2014/main" id="{E11A394C-A7E4-40D2-9058-309074E844FD}"/>
              </a:ext>
            </a:extLst>
          </p:cNvPr>
          <p:cNvSpPr/>
          <p:nvPr/>
        </p:nvSpPr>
        <p:spPr>
          <a:xfrm>
            <a:off x="13817692" y="8681613"/>
            <a:ext cx="66683" cy="76209"/>
          </a:xfrm>
          <a:custGeom>
            <a:avLst/>
            <a:gdLst>
              <a:gd name="connsiteX0" fmla="*/ 7144 w 66675"/>
              <a:gd name="connsiteY0" fmla="*/ 7144 h 76200"/>
              <a:gd name="connsiteX1" fmla="*/ 66484 w 66675"/>
              <a:gd name="connsiteY1" fmla="*/ 7144 h 76200"/>
              <a:gd name="connsiteX2" fmla="*/ 66484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4" y="7144"/>
                </a:lnTo>
                <a:lnTo>
                  <a:pt x="66484" y="78295"/>
                </a:lnTo>
                <a:lnTo>
                  <a:pt x="7144" y="78295"/>
                </a:lnTo>
                <a:close/>
              </a:path>
            </a:pathLst>
          </a:custGeom>
          <a:solidFill>
            <a:srgbClr val="C59A50"/>
          </a:solidFill>
          <a:ln w="9525" cap="flat">
            <a:noFill/>
            <a:prstDash val="solid"/>
            <a:miter/>
          </a:ln>
        </p:spPr>
        <p:txBody>
          <a:bodyPr rtlCol="0" anchor="ctr"/>
          <a:lstStyle/>
          <a:p>
            <a:endParaRPr lang="en-US"/>
          </a:p>
        </p:txBody>
      </p:sp>
      <p:sp>
        <p:nvSpPr>
          <p:cNvPr id="1364" name="Freeform: Shape 1363">
            <a:extLst>
              <a:ext uri="{FF2B5EF4-FFF2-40B4-BE49-F238E27FC236}">
                <a16:creationId xmlns:a16="http://schemas.microsoft.com/office/drawing/2014/main" id="{1259C1E2-B770-4EC1-89B6-5512675A3405}"/>
              </a:ext>
            </a:extLst>
          </p:cNvPr>
          <p:cNvSpPr/>
          <p:nvPr/>
        </p:nvSpPr>
        <p:spPr>
          <a:xfrm>
            <a:off x="14001260" y="8681613"/>
            <a:ext cx="66683" cy="76209"/>
          </a:xfrm>
          <a:custGeom>
            <a:avLst/>
            <a:gdLst>
              <a:gd name="connsiteX0" fmla="*/ 7144 w 66675"/>
              <a:gd name="connsiteY0" fmla="*/ 7144 h 76200"/>
              <a:gd name="connsiteX1" fmla="*/ 66484 w 66675"/>
              <a:gd name="connsiteY1" fmla="*/ 7144 h 76200"/>
              <a:gd name="connsiteX2" fmla="*/ 66484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4" y="7144"/>
                </a:lnTo>
                <a:lnTo>
                  <a:pt x="66484" y="78295"/>
                </a:lnTo>
                <a:lnTo>
                  <a:pt x="7144" y="78295"/>
                </a:lnTo>
                <a:close/>
              </a:path>
            </a:pathLst>
          </a:custGeom>
          <a:solidFill>
            <a:srgbClr val="C59A50"/>
          </a:solidFill>
          <a:ln w="9525" cap="flat">
            <a:noFill/>
            <a:prstDash val="solid"/>
            <a:miter/>
          </a:ln>
        </p:spPr>
        <p:txBody>
          <a:bodyPr rtlCol="0" anchor="ctr"/>
          <a:lstStyle/>
          <a:p>
            <a:endParaRPr lang="en-US"/>
          </a:p>
        </p:txBody>
      </p:sp>
      <p:sp>
        <p:nvSpPr>
          <p:cNvPr id="1365" name="Freeform: Shape 1364">
            <a:extLst>
              <a:ext uri="{FF2B5EF4-FFF2-40B4-BE49-F238E27FC236}">
                <a16:creationId xmlns:a16="http://schemas.microsoft.com/office/drawing/2014/main" id="{D540DA9B-C418-4347-AE12-2C50CD69B41F}"/>
              </a:ext>
            </a:extLst>
          </p:cNvPr>
          <p:cNvSpPr/>
          <p:nvPr/>
        </p:nvSpPr>
        <p:spPr>
          <a:xfrm>
            <a:off x="13788067" y="8681613"/>
            <a:ext cx="66683" cy="76209"/>
          </a:xfrm>
          <a:custGeom>
            <a:avLst/>
            <a:gdLst>
              <a:gd name="connsiteX0" fmla="*/ 7144 w 66675"/>
              <a:gd name="connsiteY0" fmla="*/ 7144 h 76200"/>
              <a:gd name="connsiteX1" fmla="*/ 66484 w 66675"/>
              <a:gd name="connsiteY1" fmla="*/ 7144 h 76200"/>
              <a:gd name="connsiteX2" fmla="*/ 66484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4" y="7144"/>
                </a:lnTo>
                <a:lnTo>
                  <a:pt x="66484" y="78295"/>
                </a:lnTo>
                <a:lnTo>
                  <a:pt x="7144" y="78295"/>
                </a:lnTo>
                <a:close/>
              </a:path>
            </a:pathLst>
          </a:custGeom>
          <a:solidFill>
            <a:srgbClr val="FAD186"/>
          </a:solidFill>
          <a:ln w="9525" cap="flat">
            <a:noFill/>
            <a:prstDash val="solid"/>
            <a:miter/>
          </a:ln>
        </p:spPr>
        <p:txBody>
          <a:bodyPr rtlCol="0" anchor="ctr"/>
          <a:lstStyle/>
          <a:p>
            <a:endParaRPr lang="en-US"/>
          </a:p>
        </p:txBody>
      </p:sp>
      <p:sp>
        <p:nvSpPr>
          <p:cNvPr id="1366" name="Freeform: Shape 1365">
            <a:extLst>
              <a:ext uri="{FF2B5EF4-FFF2-40B4-BE49-F238E27FC236}">
                <a16:creationId xmlns:a16="http://schemas.microsoft.com/office/drawing/2014/main" id="{0D3A9E13-B490-49AA-95A9-2AA83DA1FDE5}"/>
              </a:ext>
            </a:extLst>
          </p:cNvPr>
          <p:cNvSpPr/>
          <p:nvPr/>
        </p:nvSpPr>
        <p:spPr>
          <a:xfrm>
            <a:off x="13971539" y="8681613"/>
            <a:ext cx="66683" cy="76209"/>
          </a:xfrm>
          <a:custGeom>
            <a:avLst/>
            <a:gdLst>
              <a:gd name="connsiteX0" fmla="*/ 7144 w 66675"/>
              <a:gd name="connsiteY0" fmla="*/ 7144 h 76200"/>
              <a:gd name="connsiteX1" fmla="*/ 66484 w 66675"/>
              <a:gd name="connsiteY1" fmla="*/ 7144 h 76200"/>
              <a:gd name="connsiteX2" fmla="*/ 66484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4" y="7144"/>
                </a:lnTo>
                <a:lnTo>
                  <a:pt x="66484" y="78295"/>
                </a:lnTo>
                <a:lnTo>
                  <a:pt x="7144" y="78295"/>
                </a:lnTo>
                <a:close/>
              </a:path>
            </a:pathLst>
          </a:custGeom>
          <a:solidFill>
            <a:srgbClr val="FAD186"/>
          </a:solidFill>
          <a:ln w="9525" cap="flat">
            <a:noFill/>
            <a:prstDash val="solid"/>
            <a:miter/>
          </a:ln>
        </p:spPr>
        <p:txBody>
          <a:bodyPr rtlCol="0" anchor="ctr"/>
          <a:lstStyle/>
          <a:p>
            <a:endParaRPr lang="en-US"/>
          </a:p>
        </p:txBody>
      </p:sp>
      <p:sp>
        <p:nvSpPr>
          <p:cNvPr id="1367" name="Freeform: Shape 1366">
            <a:extLst>
              <a:ext uri="{FF2B5EF4-FFF2-40B4-BE49-F238E27FC236}">
                <a16:creationId xmlns:a16="http://schemas.microsoft.com/office/drawing/2014/main" id="{1D8D13BC-C082-47FD-86D1-6DFB32ED50F2}"/>
              </a:ext>
            </a:extLst>
          </p:cNvPr>
          <p:cNvSpPr/>
          <p:nvPr/>
        </p:nvSpPr>
        <p:spPr>
          <a:xfrm>
            <a:off x="14155012" y="8681613"/>
            <a:ext cx="66683" cy="76209"/>
          </a:xfrm>
          <a:custGeom>
            <a:avLst/>
            <a:gdLst>
              <a:gd name="connsiteX0" fmla="*/ 7144 w 66675"/>
              <a:gd name="connsiteY0" fmla="*/ 7144 h 76200"/>
              <a:gd name="connsiteX1" fmla="*/ 66485 w 66675"/>
              <a:gd name="connsiteY1" fmla="*/ 7144 h 76200"/>
              <a:gd name="connsiteX2" fmla="*/ 66485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5" y="7144"/>
                </a:lnTo>
                <a:lnTo>
                  <a:pt x="66485" y="78295"/>
                </a:lnTo>
                <a:lnTo>
                  <a:pt x="7144" y="78295"/>
                </a:lnTo>
                <a:close/>
              </a:path>
            </a:pathLst>
          </a:custGeom>
          <a:solidFill>
            <a:srgbClr val="FAD186"/>
          </a:solidFill>
          <a:ln w="9525" cap="flat">
            <a:noFill/>
            <a:prstDash val="solid"/>
            <a:miter/>
          </a:ln>
        </p:spPr>
        <p:txBody>
          <a:bodyPr rtlCol="0" anchor="ctr"/>
          <a:lstStyle/>
          <a:p>
            <a:endParaRPr lang="en-US"/>
          </a:p>
        </p:txBody>
      </p:sp>
      <p:sp>
        <p:nvSpPr>
          <p:cNvPr id="1368" name="Freeform: Shape 1367">
            <a:extLst>
              <a:ext uri="{FF2B5EF4-FFF2-40B4-BE49-F238E27FC236}">
                <a16:creationId xmlns:a16="http://schemas.microsoft.com/office/drawing/2014/main" id="{AB233FA4-B332-4160-B5F0-45766E868E55}"/>
              </a:ext>
            </a:extLst>
          </p:cNvPr>
          <p:cNvSpPr/>
          <p:nvPr/>
        </p:nvSpPr>
        <p:spPr>
          <a:xfrm>
            <a:off x="14213788" y="8681613"/>
            <a:ext cx="66683" cy="76209"/>
          </a:xfrm>
          <a:custGeom>
            <a:avLst/>
            <a:gdLst>
              <a:gd name="connsiteX0" fmla="*/ 7143 w 66675"/>
              <a:gd name="connsiteY0" fmla="*/ 7144 h 76200"/>
              <a:gd name="connsiteX1" fmla="*/ 66484 w 66675"/>
              <a:gd name="connsiteY1" fmla="*/ 7144 h 76200"/>
              <a:gd name="connsiteX2" fmla="*/ 66484 w 66675"/>
              <a:gd name="connsiteY2" fmla="*/ 78295 h 76200"/>
              <a:gd name="connsiteX3" fmla="*/ 7143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3" y="7144"/>
                </a:moveTo>
                <a:lnTo>
                  <a:pt x="66484" y="7144"/>
                </a:lnTo>
                <a:lnTo>
                  <a:pt x="66484" y="78295"/>
                </a:lnTo>
                <a:lnTo>
                  <a:pt x="7143" y="78295"/>
                </a:lnTo>
                <a:close/>
              </a:path>
            </a:pathLst>
          </a:custGeom>
          <a:solidFill>
            <a:srgbClr val="E9B964"/>
          </a:solidFill>
          <a:ln w="9525" cap="flat">
            <a:noFill/>
            <a:prstDash val="solid"/>
            <a:miter/>
          </a:ln>
        </p:spPr>
        <p:txBody>
          <a:bodyPr rtlCol="0" anchor="ctr"/>
          <a:lstStyle/>
          <a:p>
            <a:endParaRPr lang="en-US"/>
          </a:p>
        </p:txBody>
      </p:sp>
      <p:sp>
        <p:nvSpPr>
          <p:cNvPr id="1369" name="Freeform: Shape 1368">
            <a:extLst>
              <a:ext uri="{FF2B5EF4-FFF2-40B4-BE49-F238E27FC236}">
                <a16:creationId xmlns:a16="http://schemas.microsoft.com/office/drawing/2014/main" id="{72787441-6BA3-438C-9F44-FEFEABEB7974}"/>
              </a:ext>
            </a:extLst>
          </p:cNvPr>
          <p:cNvSpPr/>
          <p:nvPr/>
        </p:nvSpPr>
        <p:spPr>
          <a:xfrm>
            <a:off x="14367635" y="8681613"/>
            <a:ext cx="66683" cy="76209"/>
          </a:xfrm>
          <a:custGeom>
            <a:avLst/>
            <a:gdLst>
              <a:gd name="connsiteX0" fmla="*/ 7143 w 66675"/>
              <a:gd name="connsiteY0" fmla="*/ 7144 h 76200"/>
              <a:gd name="connsiteX1" fmla="*/ 66484 w 66675"/>
              <a:gd name="connsiteY1" fmla="*/ 7144 h 76200"/>
              <a:gd name="connsiteX2" fmla="*/ 66484 w 66675"/>
              <a:gd name="connsiteY2" fmla="*/ 78295 h 76200"/>
              <a:gd name="connsiteX3" fmla="*/ 7143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3" y="7144"/>
                </a:moveTo>
                <a:lnTo>
                  <a:pt x="66484" y="7144"/>
                </a:lnTo>
                <a:lnTo>
                  <a:pt x="66484" y="78295"/>
                </a:lnTo>
                <a:lnTo>
                  <a:pt x="7143" y="78295"/>
                </a:lnTo>
                <a:close/>
              </a:path>
            </a:pathLst>
          </a:custGeom>
          <a:solidFill>
            <a:srgbClr val="B68B40"/>
          </a:solidFill>
          <a:ln w="9525" cap="flat">
            <a:noFill/>
            <a:prstDash val="solid"/>
            <a:miter/>
          </a:ln>
        </p:spPr>
        <p:txBody>
          <a:bodyPr rtlCol="0" anchor="ctr"/>
          <a:lstStyle/>
          <a:p>
            <a:endParaRPr lang="en-US"/>
          </a:p>
        </p:txBody>
      </p:sp>
      <p:sp>
        <p:nvSpPr>
          <p:cNvPr id="1370" name="Freeform: Shape 1369">
            <a:extLst>
              <a:ext uri="{FF2B5EF4-FFF2-40B4-BE49-F238E27FC236}">
                <a16:creationId xmlns:a16="http://schemas.microsoft.com/office/drawing/2014/main" id="{42D45F61-A1AC-4A38-87CD-6C1D81BCBBE4}"/>
              </a:ext>
            </a:extLst>
          </p:cNvPr>
          <p:cNvSpPr/>
          <p:nvPr/>
        </p:nvSpPr>
        <p:spPr>
          <a:xfrm>
            <a:off x="14551107" y="8681613"/>
            <a:ext cx="66683" cy="76209"/>
          </a:xfrm>
          <a:custGeom>
            <a:avLst/>
            <a:gdLst>
              <a:gd name="connsiteX0" fmla="*/ 7144 w 66675"/>
              <a:gd name="connsiteY0" fmla="*/ 7144 h 76200"/>
              <a:gd name="connsiteX1" fmla="*/ 66484 w 66675"/>
              <a:gd name="connsiteY1" fmla="*/ 7144 h 76200"/>
              <a:gd name="connsiteX2" fmla="*/ 66484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4" y="7144"/>
                </a:lnTo>
                <a:lnTo>
                  <a:pt x="66484" y="78295"/>
                </a:lnTo>
                <a:lnTo>
                  <a:pt x="7144" y="78295"/>
                </a:lnTo>
                <a:close/>
              </a:path>
            </a:pathLst>
          </a:custGeom>
          <a:solidFill>
            <a:srgbClr val="B68B40"/>
          </a:solidFill>
          <a:ln w="9525" cap="flat">
            <a:noFill/>
            <a:prstDash val="solid"/>
            <a:miter/>
          </a:ln>
        </p:spPr>
        <p:txBody>
          <a:bodyPr rtlCol="0" anchor="ctr"/>
          <a:lstStyle/>
          <a:p>
            <a:endParaRPr lang="en-US"/>
          </a:p>
        </p:txBody>
      </p:sp>
      <p:sp>
        <p:nvSpPr>
          <p:cNvPr id="1371" name="Freeform: Shape 1370">
            <a:extLst>
              <a:ext uri="{FF2B5EF4-FFF2-40B4-BE49-F238E27FC236}">
                <a16:creationId xmlns:a16="http://schemas.microsoft.com/office/drawing/2014/main" id="{9229FB4F-88D9-448F-BB79-C1C7959320E8}"/>
              </a:ext>
            </a:extLst>
          </p:cNvPr>
          <p:cNvSpPr/>
          <p:nvPr/>
        </p:nvSpPr>
        <p:spPr>
          <a:xfrm>
            <a:off x="13788067" y="8681613"/>
            <a:ext cx="438201" cy="38104"/>
          </a:xfrm>
          <a:custGeom>
            <a:avLst/>
            <a:gdLst>
              <a:gd name="connsiteX0" fmla="*/ 7144 w 438150"/>
              <a:gd name="connsiteY0" fmla="*/ 7144 h 38100"/>
              <a:gd name="connsiteX1" fmla="*/ 432816 w 438150"/>
              <a:gd name="connsiteY1" fmla="*/ 7144 h 38100"/>
              <a:gd name="connsiteX2" fmla="*/ 432816 w 438150"/>
              <a:gd name="connsiteY2" fmla="*/ 34195 h 38100"/>
              <a:gd name="connsiteX3" fmla="*/ 7144 w 438150"/>
              <a:gd name="connsiteY3" fmla="*/ 34195 h 38100"/>
            </a:gdLst>
            <a:ahLst/>
            <a:cxnLst>
              <a:cxn ang="0">
                <a:pos x="connsiteX0" y="connsiteY0"/>
              </a:cxn>
              <a:cxn ang="0">
                <a:pos x="connsiteX1" y="connsiteY1"/>
              </a:cxn>
              <a:cxn ang="0">
                <a:pos x="connsiteX2" y="connsiteY2"/>
              </a:cxn>
              <a:cxn ang="0">
                <a:pos x="connsiteX3" y="connsiteY3"/>
              </a:cxn>
            </a:cxnLst>
            <a:rect l="l" t="t" r="r" b="b"/>
            <a:pathLst>
              <a:path w="438150" h="38100">
                <a:moveTo>
                  <a:pt x="7144" y="7144"/>
                </a:moveTo>
                <a:lnTo>
                  <a:pt x="432816" y="7144"/>
                </a:lnTo>
                <a:lnTo>
                  <a:pt x="432816" y="34195"/>
                </a:lnTo>
                <a:lnTo>
                  <a:pt x="7144" y="34195"/>
                </a:lnTo>
                <a:close/>
              </a:path>
            </a:pathLst>
          </a:custGeom>
          <a:solidFill>
            <a:srgbClr val="FAD186"/>
          </a:solidFill>
          <a:ln w="9525" cap="flat">
            <a:noFill/>
            <a:prstDash val="solid"/>
            <a:miter/>
          </a:ln>
        </p:spPr>
        <p:txBody>
          <a:bodyPr rtlCol="0" anchor="ctr"/>
          <a:lstStyle/>
          <a:p>
            <a:endParaRPr lang="en-US"/>
          </a:p>
        </p:txBody>
      </p:sp>
      <p:sp>
        <p:nvSpPr>
          <p:cNvPr id="1372" name="Freeform: Shape 1371">
            <a:extLst>
              <a:ext uri="{FF2B5EF4-FFF2-40B4-BE49-F238E27FC236}">
                <a16:creationId xmlns:a16="http://schemas.microsoft.com/office/drawing/2014/main" id="{A62FF2CF-0A48-4ADB-BB1E-1956F6193630}"/>
              </a:ext>
            </a:extLst>
          </p:cNvPr>
          <p:cNvSpPr/>
          <p:nvPr/>
        </p:nvSpPr>
        <p:spPr>
          <a:xfrm>
            <a:off x="14214074" y="8681613"/>
            <a:ext cx="438201" cy="38104"/>
          </a:xfrm>
          <a:custGeom>
            <a:avLst/>
            <a:gdLst>
              <a:gd name="connsiteX0" fmla="*/ 7144 w 438150"/>
              <a:gd name="connsiteY0" fmla="*/ 7144 h 38100"/>
              <a:gd name="connsiteX1" fmla="*/ 432815 w 438150"/>
              <a:gd name="connsiteY1" fmla="*/ 7144 h 38100"/>
              <a:gd name="connsiteX2" fmla="*/ 432815 w 438150"/>
              <a:gd name="connsiteY2" fmla="*/ 34195 h 38100"/>
              <a:gd name="connsiteX3" fmla="*/ 7144 w 438150"/>
              <a:gd name="connsiteY3" fmla="*/ 34195 h 38100"/>
            </a:gdLst>
            <a:ahLst/>
            <a:cxnLst>
              <a:cxn ang="0">
                <a:pos x="connsiteX0" y="connsiteY0"/>
              </a:cxn>
              <a:cxn ang="0">
                <a:pos x="connsiteX1" y="connsiteY1"/>
              </a:cxn>
              <a:cxn ang="0">
                <a:pos x="connsiteX2" y="connsiteY2"/>
              </a:cxn>
              <a:cxn ang="0">
                <a:pos x="connsiteX3" y="connsiteY3"/>
              </a:cxn>
            </a:cxnLst>
            <a:rect l="l" t="t" r="r" b="b"/>
            <a:pathLst>
              <a:path w="438150" h="38100">
                <a:moveTo>
                  <a:pt x="7144" y="7144"/>
                </a:moveTo>
                <a:lnTo>
                  <a:pt x="432815" y="7144"/>
                </a:lnTo>
                <a:lnTo>
                  <a:pt x="432815" y="34195"/>
                </a:lnTo>
                <a:lnTo>
                  <a:pt x="7144" y="34195"/>
                </a:lnTo>
                <a:close/>
              </a:path>
            </a:pathLst>
          </a:custGeom>
          <a:solidFill>
            <a:srgbClr val="E9B65C"/>
          </a:solidFill>
          <a:ln w="9525" cap="flat">
            <a:noFill/>
            <a:prstDash val="solid"/>
            <a:miter/>
          </a:ln>
        </p:spPr>
        <p:txBody>
          <a:bodyPr rtlCol="0" anchor="ctr"/>
          <a:lstStyle/>
          <a:p>
            <a:endParaRPr lang="en-US"/>
          </a:p>
        </p:txBody>
      </p:sp>
      <p:sp>
        <p:nvSpPr>
          <p:cNvPr id="1373" name="Freeform: Shape 1372">
            <a:extLst>
              <a:ext uri="{FF2B5EF4-FFF2-40B4-BE49-F238E27FC236}">
                <a16:creationId xmlns:a16="http://schemas.microsoft.com/office/drawing/2014/main" id="{FDE90979-666C-41F5-B187-FE5047E3871C}"/>
              </a:ext>
            </a:extLst>
          </p:cNvPr>
          <p:cNvSpPr/>
          <p:nvPr/>
        </p:nvSpPr>
        <p:spPr>
          <a:xfrm>
            <a:off x="14397260" y="8681613"/>
            <a:ext cx="66683" cy="76209"/>
          </a:xfrm>
          <a:custGeom>
            <a:avLst/>
            <a:gdLst>
              <a:gd name="connsiteX0" fmla="*/ 7143 w 66675"/>
              <a:gd name="connsiteY0" fmla="*/ 7144 h 76200"/>
              <a:gd name="connsiteX1" fmla="*/ 66484 w 66675"/>
              <a:gd name="connsiteY1" fmla="*/ 7144 h 76200"/>
              <a:gd name="connsiteX2" fmla="*/ 66484 w 66675"/>
              <a:gd name="connsiteY2" fmla="*/ 78295 h 76200"/>
              <a:gd name="connsiteX3" fmla="*/ 7143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3" y="7144"/>
                </a:moveTo>
                <a:lnTo>
                  <a:pt x="66484" y="7144"/>
                </a:lnTo>
                <a:lnTo>
                  <a:pt x="66484" y="78295"/>
                </a:lnTo>
                <a:lnTo>
                  <a:pt x="7143" y="78295"/>
                </a:lnTo>
                <a:close/>
              </a:path>
            </a:pathLst>
          </a:custGeom>
          <a:solidFill>
            <a:srgbClr val="E9B65C"/>
          </a:solidFill>
          <a:ln w="9525" cap="flat">
            <a:noFill/>
            <a:prstDash val="solid"/>
            <a:miter/>
          </a:ln>
        </p:spPr>
        <p:txBody>
          <a:bodyPr rtlCol="0" anchor="ctr"/>
          <a:lstStyle/>
          <a:p>
            <a:endParaRPr lang="en-US"/>
          </a:p>
        </p:txBody>
      </p:sp>
      <p:sp>
        <p:nvSpPr>
          <p:cNvPr id="1374" name="Freeform: Shape 1373">
            <a:extLst>
              <a:ext uri="{FF2B5EF4-FFF2-40B4-BE49-F238E27FC236}">
                <a16:creationId xmlns:a16="http://schemas.microsoft.com/office/drawing/2014/main" id="{3B577B06-8CB3-483F-B966-0705607A4737}"/>
              </a:ext>
            </a:extLst>
          </p:cNvPr>
          <p:cNvSpPr/>
          <p:nvPr/>
        </p:nvSpPr>
        <p:spPr>
          <a:xfrm>
            <a:off x="14580829" y="8681613"/>
            <a:ext cx="66683" cy="76209"/>
          </a:xfrm>
          <a:custGeom>
            <a:avLst/>
            <a:gdLst>
              <a:gd name="connsiteX0" fmla="*/ 7144 w 66675"/>
              <a:gd name="connsiteY0" fmla="*/ 7144 h 76200"/>
              <a:gd name="connsiteX1" fmla="*/ 66484 w 66675"/>
              <a:gd name="connsiteY1" fmla="*/ 7144 h 76200"/>
              <a:gd name="connsiteX2" fmla="*/ 66484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4" y="7144"/>
                </a:lnTo>
                <a:lnTo>
                  <a:pt x="66484" y="78295"/>
                </a:lnTo>
                <a:lnTo>
                  <a:pt x="7144" y="78295"/>
                </a:lnTo>
                <a:close/>
              </a:path>
            </a:pathLst>
          </a:custGeom>
          <a:solidFill>
            <a:srgbClr val="E9B65C"/>
          </a:solidFill>
          <a:ln w="9525" cap="flat">
            <a:noFill/>
            <a:prstDash val="solid"/>
            <a:miter/>
          </a:ln>
        </p:spPr>
        <p:txBody>
          <a:bodyPr rtlCol="0" anchor="ctr"/>
          <a:lstStyle/>
          <a:p>
            <a:endParaRPr lang="en-US"/>
          </a:p>
        </p:txBody>
      </p:sp>
      <p:sp>
        <p:nvSpPr>
          <p:cNvPr id="1375" name="Freeform: Shape 1374">
            <a:extLst>
              <a:ext uri="{FF2B5EF4-FFF2-40B4-BE49-F238E27FC236}">
                <a16:creationId xmlns:a16="http://schemas.microsoft.com/office/drawing/2014/main" id="{70CE8FE8-E0A6-4715-AD5E-A0064E6C0162}"/>
              </a:ext>
            </a:extLst>
          </p:cNvPr>
          <p:cNvSpPr/>
          <p:nvPr/>
        </p:nvSpPr>
        <p:spPr>
          <a:xfrm>
            <a:off x="13957440" y="8198164"/>
            <a:ext cx="342940" cy="495357"/>
          </a:xfrm>
          <a:custGeom>
            <a:avLst/>
            <a:gdLst>
              <a:gd name="connsiteX0" fmla="*/ 7144 w 342900"/>
              <a:gd name="connsiteY0" fmla="*/ 7144 h 495300"/>
              <a:gd name="connsiteX1" fmla="*/ 338615 w 342900"/>
              <a:gd name="connsiteY1" fmla="*/ 7144 h 495300"/>
              <a:gd name="connsiteX2" fmla="*/ 338615 w 342900"/>
              <a:gd name="connsiteY2" fmla="*/ 490537 h 495300"/>
              <a:gd name="connsiteX3" fmla="*/ 7144 w 342900"/>
              <a:gd name="connsiteY3" fmla="*/ 490537 h 495300"/>
            </a:gdLst>
            <a:ahLst/>
            <a:cxnLst>
              <a:cxn ang="0">
                <a:pos x="connsiteX0" y="connsiteY0"/>
              </a:cxn>
              <a:cxn ang="0">
                <a:pos x="connsiteX1" y="connsiteY1"/>
              </a:cxn>
              <a:cxn ang="0">
                <a:pos x="connsiteX2" y="connsiteY2"/>
              </a:cxn>
              <a:cxn ang="0">
                <a:pos x="connsiteX3" y="connsiteY3"/>
              </a:cxn>
            </a:cxnLst>
            <a:rect l="l" t="t" r="r" b="b"/>
            <a:pathLst>
              <a:path w="342900" h="495300">
                <a:moveTo>
                  <a:pt x="7144" y="7144"/>
                </a:moveTo>
                <a:lnTo>
                  <a:pt x="338615" y="7144"/>
                </a:lnTo>
                <a:lnTo>
                  <a:pt x="338615" y="490537"/>
                </a:lnTo>
                <a:lnTo>
                  <a:pt x="7144" y="490537"/>
                </a:lnTo>
                <a:close/>
              </a:path>
            </a:pathLst>
          </a:custGeom>
          <a:solidFill>
            <a:srgbClr val="CEDB60"/>
          </a:solidFill>
          <a:ln w="9525" cap="flat">
            <a:noFill/>
            <a:prstDash val="solid"/>
            <a:miter/>
          </a:ln>
        </p:spPr>
        <p:txBody>
          <a:bodyPr rtlCol="0" anchor="ctr"/>
          <a:lstStyle/>
          <a:p>
            <a:endParaRPr lang="en-US"/>
          </a:p>
        </p:txBody>
      </p:sp>
      <p:sp>
        <p:nvSpPr>
          <p:cNvPr id="1376" name="Freeform: Shape 1375">
            <a:extLst>
              <a:ext uri="{FF2B5EF4-FFF2-40B4-BE49-F238E27FC236}">
                <a16:creationId xmlns:a16="http://schemas.microsoft.com/office/drawing/2014/main" id="{7702662C-0213-4BF5-A0A9-469557D68AA1}"/>
              </a:ext>
            </a:extLst>
          </p:cNvPr>
          <p:cNvSpPr/>
          <p:nvPr/>
        </p:nvSpPr>
        <p:spPr>
          <a:xfrm>
            <a:off x="13937245" y="8198259"/>
            <a:ext cx="381044" cy="38104"/>
          </a:xfrm>
          <a:custGeom>
            <a:avLst/>
            <a:gdLst>
              <a:gd name="connsiteX0" fmla="*/ 364902 w 381000"/>
              <a:gd name="connsiteY0" fmla="*/ 35338 h 38100"/>
              <a:gd name="connsiteX1" fmla="*/ 21241 w 381000"/>
              <a:gd name="connsiteY1" fmla="*/ 35338 h 38100"/>
              <a:gd name="connsiteX2" fmla="*/ 7144 w 381000"/>
              <a:gd name="connsiteY2" fmla="*/ 21241 h 38100"/>
              <a:gd name="connsiteX3" fmla="*/ 7144 w 381000"/>
              <a:gd name="connsiteY3" fmla="*/ 21241 h 38100"/>
              <a:gd name="connsiteX4" fmla="*/ 21241 w 381000"/>
              <a:gd name="connsiteY4" fmla="*/ 7144 h 38100"/>
              <a:gd name="connsiteX5" fmla="*/ 364902 w 381000"/>
              <a:gd name="connsiteY5" fmla="*/ 7144 h 38100"/>
              <a:gd name="connsiteX6" fmla="*/ 378999 w 381000"/>
              <a:gd name="connsiteY6" fmla="*/ 21241 h 38100"/>
              <a:gd name="connsiteX7" fmla="*/ 378999 w 381000"/>
              <a:gd name="connsiteY7" fmla="*/ 21241 h 38100"/>
              <a:gd name="connsiteX8" fmla="*/ 364902 w 381000"/>
              <a:gd name="connsiteY8" fmla="*/ 3533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0" h="38100">
                <a:moveTo>
                  <a:pt x="364902" y="35338"/>
                </a:moveTo>
                <a:lnTo>
                  <a:pt x="21241" y="35338"/>
                </a:lnTo>
                <a:cubicBezTo>
                  <a:pt x="13429" y="35338"/>
                  <a:pt x="7144" y="29051"/>
                  <a:pt x="7144" y="21241"/>
                </a:cubicBezTo>
                <a:lnTo>
                  <a:pt x="7144" y="21241"/>
                </a:lnTo>
                <a:cubicBezTo>
                  <a:pt x="7144" y="13431"/>
                  <a:pt x="13429" y="7144"/>
                  <a:pt x="21241" y="7144"/>
                </a:cubicBezTo>
                <a:lnTo>
                  <a:pt x="364902" y="7144"/>
                </a:lnTo>
                <a:cubicBezTo>
                  <a:pt x="372713" y="7144"/>
                  <a:pt x="378999" y="13431"/>
                  <a:pt x="378999" y="21241"/>
                </a:cubicBezTo>
                <a:lnTo>
                  <a:pt x="378999" y="21241"/>
                </a:lnTo>
                <a:cubicBezTo>
                  <a:pt x="378999" y="29051"/>
                  <a:pt x="372713" y="35338"/>
                  <a:pt x="364902" y="35338"/>
                </a:cubicBezTo>
                <a:close/>
              </a:path>
            </a:pathLst>
          </a:custGeom>
          <a:solidFill>
            <a:srgbClr val="B0C05F"/>
          </a:solidFill>
          <a:ln w="9525" cap="flat">
            <a:noFill/>
            <a:prstDash val="solid"/>
            <a:miter/>
          </a:ln>
        </p:spPr>
        <p:txBody>
          <a:bodyPr rtlCol="0" anchor="ctr"/>
          <a:lstStyle/>
          <a:p>
            <a:endParaRPr lang="en-US"/>
          </a:p>
        </p:txBody>
      </p:sp>
      <p:sp>
        <p:nvSpPr>
          <p:cNvPr id="1377" name="Freeform: Shape 1376">
            <a:extLst>
              <a:ext uri="{FF2B5EF4-FFF2-40B4-BE49-F238E27FC236}">
                <a16:creationId xmlns:a16="http://schemas.microsoft.com/office/drawing/2014/main" id="{133EDEFB-2D05-428A-8D37-291F2347F552}"/>
              </a:ext>
            </a:extLst>
          </p:cNvPr>
          <p:cNvSpPr/>
          <p:nvPr/>
        </p:nvSpPr>
        <p:spPr>
          <a:xfrm>
            <a:off x="13937245" y="8333244"/>
            <a:ext cx="381044" cy="38104"/>
          </a:xfrm>
          <a:custGeom>
            <a:avLst/>
            <a:gdLst>
              <a:gd name="connsiteX0" fmla="*/ 364902 w 381000"/>
              <a:gd name="connsiteY0" fmla="*/ 35337 h 38100"/>
              <a:gd name="connsiteX1" fmla="*/ 21241 w 381000"/>
              <a:gd name="connsiteY1" fmla="*/ 35337 h 38100"/>
              <a:gd name="connsiteX2" fmla="*/ 7144 w 381000"/>
              <a:gd name="connsiteY2" fmla="*/ 21241 h 38100"/>
              <a:gd name="connsiteX3" fmla="*/ 7144 w 381000"/>
              <a:gd name="connsiteY3" fmla="*/ 21241 h 38100"/>
              <a:gd name="connsiteX4" fmla="*/ 21241 w 381000"/>
              <a:gd name="connsiteY4" fmla="*/ 7144 h 38100"/>
              <a:gd name="connsiteX5" fmla="*/ 364902 w 381000"/>
              <a:gd name="connsiteY5" fmla="*/ 7144 h 38100"/>
              <a:gd name="connsiteX6" fmla="*/ 378999 w 381000"/>
              <a:gd name="connsiteY6" fmla="*/ 21241 h 38100"/>
              <a:gd name="connsiteX7" fmla="*/ 378999 w 381000"/>
              <a:gd name="connsiteY7" fmla="*/ 21241 h 38100"/>
              <a:gd name="connsiteX8" fmla="*/ 364902 w 381000"/>
              <a:gd name="connsiteY8" fmla="*/ 35337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0" h="38100">
                <a:moveTo>
                  <a:pt x="364902" y="35337"/>
                </a:moveTo>
                <a:lnTo>
                  <a:pt x="21241" y="35337"/>
                </a:lnTo>
                <a:cubicBezTo>
                  <a:pt x="13429" y="35337"/>
                  <a:pt x="7144" y="29051"/>
                  <a:pt x="7144" y="21241"/>
                </a:cubicBezTo>
                <a:lnTo>
                  <a:pt x="7144" y="21241"/>
                </a:lnTo>
                <a:cubicBezTo>
                  <a:pt x="7144" y="13430"/>
                  <a:pt x="13429" y="7144"/>
                  <a:pt x="21241" y="7144"/>
                </a:cubicBezTo>
                <a:lnTo>
                  <a:pt x="364902" y="7144"/>
                </a:lnTo>
                <a:cubicBezTo>
                  <a:pt x="372713" y="7144"/>
                  <a:pt x="378999" y="13430"/>
                  <a:pt x="378999" y="21241"/>
                </a:cubicBezTo>
                <a:lnTo>
                  <a:pt x="378999" y="21241"/>
                </a:lnTo>
                <a:cubicBezTo>
                  <a:pt x="378999" y="29051"/>
                  <a:pt x="372713" y="35337"/>
                  <a:pt x="364902" y="35337"/>
                </a:cubicBezTo>
                <a:close/>
              </a:path>
            </a:pathLst>
          </a:custGeom>
          <a:solidFill>
            <a:srgbClr val="B0C05F"/>
          </a:solidFill>
          <a:ln w="9525" cap="flat">
            <a:noFill/>
            <a:prstDash val="solid"/>
            <a:miter/>
          </a:ln>
        </p:spPr>
        <p:txBody>
          <a:bodyPr rtlCol="0" anchor="ctr"/>
          <a:lstStyle/>
          <a:p>
            <a:endParaRPr lang="en-US"/>
          </a:p>
        </p:txBody>
      </p:sp>
      <p:sp>
        <p:nvSpPr>
          <p:cNvPr id="1378" name="Freeform: Shape 1377">
            <a:extLst>
              <a:ext uri="{FF2B5EF4-FFF2-40B4-BE49-F238E27FC236}">
                <a16:creationId xmlns:a16="http://schemas.microsoft.com/office/drawing/2014/main" id="{084E09BA-70D9-4D7C-9BCA-C5B4EF0EB8DF}"/>
              </a:ext>
            </a:extLst>
          </p:cNvPr>
          <p:cNvSpPr/>
          <p:nvPr/>
        </p:nvSpPr>
        <p:spPr>
          <a:xfrm>
            <a:off x="13937245" y="8518431"/>
            <a:ext cx="381044" cy="38104"/>
          </a:xfrm>
          <a:custGeom>
            <a:avLst/>
            <a:gdLst>
              <a:gd name="connsiteX0" fmla="*/ 364902 w 381000"/>
              <a:gd name="connsiteY0" fmla="*/ 35338 h 38100"/>
              <a:gd name="connsiteX1" fmla="*/ 21241 w 381000"/>
              <a:gd name="connsiteY1" fmla="*/ 35338 h 38100"/>
              <a:gd name="connsiteX2" fmla="*/ 7144 w 381000"/>
              <a:gd name="connsiteY2" fmla="*/ 21241 h 38100"/>
              <a:gd name="connsiteX3" fmla="*/ 7144 w 381000"/>
              <a:gd name="connsiteY3" fmla="*/ 21241 h 38100"/>
              <a:gd name="connsiteX4" fmla="*/ 21241 w 381000"/>
              <a:gd name="connsiteY4" fmla="*/ 7144 h 38100"/>
              <a:gd name="connsiteX5" fmla="*/ 364902 w 381000"/>
              <a:gd name="connsiteY5" fmla="*/ 7144 h 38100"/>
              <a:gd name="connsiteX6" fmla="*/ 378999 w 381000"/>
              <a:gd name="connsiteY6" fmla="*/ 21241 h 38100"/>
              <a:gd name="connsiteX7" fmla="*/ 378999 w 381000"/>
              <a:gd name="connsiteY7" fmla="*/ 21241 h 38100"/>
              <a:gd name="connsiteX8" fmla="*/ 364902 w 381000"/>
              <a:gd name="connsiteY8" fmla="*/ 3533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0" h="38100">
                <a:moveTo>
                  <a:pt x="364902" y="35338"/>
                </a:moveTo>
                <a:lnTo>
                  <a:pt x="21241" y="35338"/>
                </a:lnTo>
                <a:cubicBezTo>
                  <a:pt x="13429" y="35338"/>
                  <a:pt x="7144" y="29052"/>
                  <a:pt x="7144" y="21241"/>
                </a:cubicBezTo>
                <a:lnTo>
                  <a:pt x="7144" y="21241"/>
                </a:lnTo>
                <a:cubicBezTo>
                  <a:pt x="7144" y="13431"/>
                  <a:pt x="13429" y="7144"/>
                  <a:pt x="21241" y="7144"/>
                </a:cubicBezTo>
                <a:lnTo>
                  <a:pt x="364902" y="7144"/>
                </a:lnTo>
                <a:cubicBezTo>
                  <a:pt x="372713" y="7144"/>
                  <a:pt x="378999" y="13431"/>
                  <a:pt x="378999" y="21241"/>
                </a:cubicBezTo>
                <a:lnTo>
                  <a:pt x="378999" y="21241"/>
                </a:lnTo>
                <a:cubicBezTo>
                  <a:pt x="378999" y="29052"/>
                  <a:pt x="372713" y="35338"/>
                  <a:pt x="364902" y="35338"/>
                </a:cubicBezTo>
                <a:close/>
              </a:path>
            </a:pathLst>
          </a:custGeom>
          <a:solidFill>
            <a:srgbClr val="B0C05F"/>
          </a:solidFill>
          <a:ln w="9525" cap="flat">
            <a:noFill/>
            <a:prstDash val="solid"/>
            <a:miter/>
          </a:ln>
        </p:spPr>
        <p:txBody>
          <a:bodyPr rtlCol="0" anchor="ctr"/>
          <a:lstStyle/>
          <a:p>
            <a:endParaRPr lang="en-US"/>
          </a:p>
        </p:txBody>
      </p:sp>
      <p:sp>
        <p:nvSpPr>
          <p:cNvPr id="1379" name="Freeform: Shape 1378">
            <a:extLst>
              <a:ext uri="{FF2B5EF4-FFF2-40B4-BE49-F238E27FC236}">
                <a16:creationId xmlns:a16="http://schemas.microsoft.com/office/drawing/2014/main" id="{F396618C-4E71-4B76-AA34-3C7CB8582893}"/>
              </a:ext>
            </a:extLst>
          </p:cNvPr>
          <p:cNvSpPr/>
          <p:nvPr/>
        </p:nvSpPr>
        <p:spPr>
          <a:xfrm>
            <a:off x="13937245" y="8653416"/>
            <a:ext cx="381044" cy="38104"/>
          </a:xfrm>
          <a:custGeom>
            <a:avLst/>
            <a:gdLst>
              <a:gd name="connsiteX0" fmla="*/ 364902 w 381000"/>
              <a:gd name="connsiteY0" fmla="*/ 35337 h 38100"/>
              <a:gd name="connsiteX1" fmla="*/ 21241 w 381000"/>
              <a:gd name="connsiteY1" fmla="*/ 35337 h 38100"/>
              <a:gd name="connsiteX2" fmla="*/ 7144 w 381000"/>
              <a:gd name="connsiteY2" fmla="*/ 21241 h 38100"/>
              <a:gd name="connsiteX3" fmla="*/ 7144 w 381000"/>
              <a:gd name="connsiteY3" fmla="*/ 21241 h 38100"/>
              <a:gd name="connsiteX4" fmla="*/ 21241 w 381000"/>
              <a:gd name="connsiteY4" fmla="*/ 7144 h 38100"/>
              <a:gd name="connsiteX5" fmla="*/ 364902 w 381000"/>
              <a:gd name="connsiteY5" fmla="*/ 7144 h 38100"/>
              <a:gd name="connsiteX6" fmla="*/ 378999 w 381000"/>
              <a:gd name="connsiteY6" fmla="*/ 21241 h 38100"/>
              <a:gd name="connsiteX7" fmla="*/ 378999 w 381000"/>
              <a:gd name="connsiteY7" fmla="*/ 21241 h 38100"/>
              <a:gd name="connsiteX8" fmla="*/ 364902 w 381000"/>
              <a:gd name="connsiteY8" fmla="*/ 35337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0" h="38100">
                <a:moveTo>
                  <a:pt x="364902" y="35337"/>
                </a:moveTo>
                <a:lnTo>
                  <a:pt x="21241" y="35337"/>
                </a:lnTo>
                <a:cubicBezTo>
                  <a:pt x="13429" y="35337"/>
                  <a:pt x="7144" y="29051"/>
                  <a:pt x="7144" y="21241"/>
                </a:cubicBezTo>
                <a:lnTo>
                  <a:pt x="7144" y="21241"/>
                </a:lnTo>
                <a:cubicBezTo>
                  <a:pt x="7144" y="13430"/>
                  <a:pt x="13429" y="7144"/>
                  <a:pt x="21241" y="7144"/>
                </a:cubicBezTo>
                <a:lnTo>
                  <a:pt x="364902" y="7144"/>
                </a:lnTo>
                <a:cubicBezTo>
                  <a:pt x="372713" y="7144"/>
                  <a:pt x="378999" y="13430"/>
                  <a:pt x="378999" y="21241"/>
                </a:cubicBezTo>
                <a:lnTo>
                  <a:pt x="378999" y="21241"/>
                </a:lnTo>
                <a:cubicBezTo>
                  <a:pt x="378999" y="29051"/>
                  <a:pt x="372713" y="35337"/>
                  <a:pt x="364902" y="35337"/>
                </a:cubicBezTo>
                <a:close/>
              </a:path>
            </a:pathLst>
          </a:custGeom>
          <a:solidFill>
            <a:srgbClr val="B0C05F"/>
          </a:solidFill>
          <a:ln w="9525" cap="flat">
            <a:noFill/>
            <a:prstDash val="solid"/>
            <a:miter/>
          </a:ln>
        </p:spPr>
        <p:txBody>
          <a:bodyPr rtlCol="0" anchor="ctr"/>
          <a:lstStyle/>
          <a:p>
            <a:endParaRPr lang="en-US"/>
          </a:p>
        </p:txBody>
      </p:sp>
      <p:sp>
        <p:nvSpPr>
          <p:cNvPr id="1380" name="Freeform: Shape 1379">
            <a:extLst>
              <a:ext uri="{FF2B5EF4-FFF2-40B4-BE49-F238E27FC236}">
                <a16:creationId xmlns:a16="http://schemas.microsoft.com/office/drawing/2014/main" id="{006AD720-2910-4738-A0F1-C749ACBE4E77}"/>
              </a:ext>
            </a:extLst>
          </p:cNvPr>
          <p:cNvSpPr/>
          <p:nvPr/>
        </p:nvSpPr>
        <p:spPr>
          <a:xfrm>
            <a:off x="14143009" y="8198545"/>
            <a:ext cx="171470" cy="495357"/>
          </a:xfrm>
          <a:custGeom>
            <a:avLst/>
            <a:gdLst>
              <a:gd name="connsiteX0" fmla="*/ 173259 w 171450"/>
              <a:gd name="connsiteY0" fmla="*/ 476059 h 495300"/>
              <a:gd name="connsiteX1" fmla="*/ 173259 w 171450"/>
              <a:gd name="connsiteY1" fmla="*/ 476059 h 495300"/>
              <a:gd name="connsiteX2" fmla="*/ 159162 w 171450"/>
              <a:gd name="connsiteY2" fmla="*/ 461963 h 495300"/>
              <a:gd name="connsiteX3" fmla="*/ 153066 w 171450"/>
              <a:gd name="connsiteY3" fmla="*/ 461963 h 495300"/>
              <a:gd name="connsiteX4" fmla="*/ 153066 w 171450"/>
              <a:gd name="connsiteY4" fmla="*/ 355282 h 495300"/>
              <a:gd name="connsiteX5" fmla="*/ 159162 w 171450"/>
              <a:gd name="connsiteY5" fmla="*/ 355282 h 495300"/>
              <a:gd name="connsiteX6" fmla="*/ 173259 w 171450"/>
              <a:gd name="connsiteY6" fmla="*/ 341186 h 495300"/>
              <a:gd name="connsiteX7" fmla="*/ 173259 w 171450"/>
              <a:gd name="connsiteY7" fmla="*/ 341186 h 495300"/>
              <a:gd name="connsiteX8" fmla="*/ 159162 w 171450"/>
              <a:gd name="connsiteY8" fmla="*/ 327088 h 495300"/>
              <a:gd name="connsiteX9" fmla="*/ 153066 w 171450"/>
              <a:gd name="connsiteY9" fmla="*/ 327088 h 495300"/>
              <a:gd name="connsiteX10" fmla="*/ 153066 w 171450"/>
              <a:gd name="connsiteY10" fmla="*/ 170212 h 495300"/>
              <a:gd name="connsiteX11" fmla="*/ 159162 w 171450"/>
              <a:gd name="connsiteY11" fmla="*/ 170212 h 495300"/>
              <a:gd name="connsiteX12" fmla="*/ 173259 w 171450"/>
              <a:gd name="connsiteY12" fmla="*/ 156115 h 495300"/>
              <a:gd name="connsiteX13" fmla="*/ 173259 w 171450"/>
              <a:gd name="connsiteY13" fmla="*/ 156115 h 495300"/>
              <a:gd name="connsiteX14" fmla="*/ 159162 w 171450"/>
              <a:gd name="connsiteY14" fmla="*/ 142018 h 495300"/>
              <a:gd name="connsiteX15" fmla="*/ 153066 w 171450"/>
              <a:gd name="connsiteY15" fmla="*/ 142018 h 495300"/>
              <a:gd name="connsiteX16" fmla="*/ 153066 w 171450"/>
              <a:gd name="connsiteY16" fmla="*/ 35337 h 495300"/>
              <a:gd name="connsiteX17" fmla="*/ 159162 w 171450"/>
              <a:gd name="connsiteY17" fmla="*/ 35337 h 495300"/>
              <a:gd name="connsiteX18" fmla="*/ 173259 w 171450"/>
              <a:gd name="connsiteY18" fmla="*/ 21241 h 495300"/>
              <a:gd name="connsiteX19" fmla="*/ 173259 w 171450"/>
              <a:gd name="connsiteY19" fmla="*/ 21241 h 495300"/>
              <a:gd name="connsiteX20" fmla="*/ 159162 w 171450"/>
              <a:gd name="connsiteY20" fmla="*/ 7144 h 495300"/>
              <a:gd name="connsiteX21" fmla="*/ 153066 w 171450"/>
              <a:gd name="connsiteY21" fmla="*/ 7144 h 495300"/>
              <a:gd name="connsiteX22" fmla="*/ 7144 w 171450"/>
              <a:gd name="connsiteY22" fmla="*/ 7144 h 495300"/>
              <a:gd name="connsiteX23" fmla="*/ 7144 w 171450"/>
              <a:gd name="connsiteY23" fmla="*/ 490538 h 495300"/>
              <a:gd name="connsiteX24" fmla="*/ 153066 w 171450"/>
              <a:gd name="connsiteY24" fmla="*/ 490538 h 495300"/>
              <a:gd name="connsiteX25" fmla="*/ 159162 w 171450"/>
              <a:gd name="connsiteY25" fmla="*/ 490538 h 495300"/>
              <a:gd name="connsiteX26" fmla="*/ 173259 w 171450"/>
              <a:gd name="connsiteY26" fmla="*/ 476059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71450" h="495300">
                <a:moveTo>
                  <a:pt x="173259" y="476059"/>
                </a:moveTo>
                <a:lnTo>
                  <a:pt x="173259" y="476059"/>
                </a:lnTo>
                <a:cubicBezTo>
                  <a:pt x="173259" y="468249"/>
                  <a:pt x="166974" y="461963"/>
                  <a:pt x="159162" y="461963"/>
                </a:cubicBezTo>
                <a:lnTo>
                  <a:pt x="153066" y="461963"/>
                </a:lnTo>
                <a:lnTo>
                  <a:pt x="153066" y="355282"/>
                </a:lnTo>
                <a:lnTo>
                  <a:pt x="159162" y="355282"/>
                </a:lnTo>
                <a:cubicBezTo>
                  <a:pt x="166974" y="355282"/>
                  <a:pt x="173259" y="348996"/>
                  <a:pt x="173259" y="341186"/>
                </a:cubicBezTo>
                <a:lnTo>
                  <a:pt x="173259" y="341186"/>
                </a:lnTo>
                <a:cubicBezTo>
                  <a:pt x="173259" y="333375"/>
                  <a:pt x="166974" y="327088"/>
                  <a:pt x="159162" y="327088"/>
                </a:cubicBezTo>
                <a:lnTo>
                  <a:pt x="153066" y="327088"/>
                </a:lnTo>
                <a:lnTo>
                  <a:pt x="153066" y="170212"/>
                </a:lnTo>
                <a:lnTo>
                  <a:pt x="159162" y="170212"/>
                </a:lnTo>
                <a:cubicBezTo>
                  <a:pt x="166974" y="170212"/>
                  <a:pt x="173259" y="163925"/>
                  <a:pt x="173259" y="156115"/>
                </a:cubicBezTo>
                <a:lnTo>
                  <a:pt x="173259" y="156115"/>
                </a:lnTo>
                <a:cubicBezTo>
                  <a:pt x="173259" y="148304"/>
                  <a:pt x="166974" y="142018"/>
                  <a:pt x="159162" y="142018"/>
                </a:cubicBezTo>
                <a:lnTo>
                  <a:pt x="153066" y="142018"/>
                </a:lnTo>
                <a:lnTo>
                  <a:pt x="153066" y="35337"/>
                </a:lnTo>
                <a:lnTo>
                  <a:pt x="159162" y="35337"/>
                </a:lnTo>
                <a:cubicBezTo>
                  <a:pt x="166974" y="35337"/>
                  <a:pt x="173259" y="29051"/>
                  <a:pt x="173259" y="21241"/>
                </a:cubicBezTo>
                <a:lnTo>
                  <a:pt x="173259" y="21241"/>
                </a:lnTo>
                <a:cubicBezTo>
                  <a:pt x="173259" y="13430"/>
                  <a:pt x="166974" y="7144"/>
                  <a:pt x="159162" y="7144"/>
                </a:cubicBezTo>
                <a:lnTo>
                  <a:pt x="153066" y="7144"/>
                </a:lnTo>
                <a:lnTo>
                  <a:pt x="7144" y="7144"/>
                </a:lnTo>
                <a:lnTo>
                  <a:pt x="7144" y="490538"/>
                </a:lnTo>
                <a:lnTo>
                  <a:pt x="153066" y="490538"/>
                </a:lnTo>
                <a:lnTo>
                  <a:pt x="159162" y="490538"/>
                </a:lnTo>
                <a:cubicBezTo>
                  <a:pt x="166974" y="490156"/>
                  <a:pt x="173259" y="483870"/>
                  <a:pt x="173259" y="476059"/>
                </a:cubicBezTo>
                <a:close/>
              </a:path>
            </a:pathLst>
          </a:custGeom>
          <a:solidFill>
            <a:srgbClr val="B0C05F">
              <a:alpha val="90000"/>
            </a:srgbClr>
          </a:solidFill>
          <a:ln w="9525" cap="flat">
            <a:noFill/>
            <a:prstDash val="solid"/>
            <a:miter/>
          </a:ln>
        </p:spPr>
        <p:txBody>
          <a:bodyPr rtlCol="0" anchor="ctr"/>
          <a:lstStyle/>
          <a:p>
            <a:endParaRPr lang="en-US"/>
          </a:p>
        </p:txBody>
      </p:sp>
      <p:sp>
        <p:nvSpPr>
          <p:cNvPr id="1381" name="Freeform: Shape 1380">
            <a:extLst>
              <a:ext uri="{FF2B5EF4-FFF2-40B4-BE49-F238E27FC236}">
                <a16:creationId xmlns:a16="http://schemas.microsoft.com/office/drawing/2014/main" id="{4610B977-4EFC-4027-99CB-5E81E6BC2144}"/>
              </a:ext>
            </a:extLst>
          </p:cNvPr>
          <p:cNvSpPr/>
          <p:nvPr/>
        </p:nvSpPr>
        <p:spPr>
          <a:xfrm>
            <a:off x="13937245" y="8198163"/>
            <a:ext cx="85735" cy="495357"/>
          </a:xfrm>
          <a:custGeom>
            <a:avLst/>
            <a:gdLst>
              <a:gd name="connsiteX0" fmla="*/ 82676 w 85725"/>
              <a:gd name="connsiteY0" fmla="*/ 7144 h 495300"/>
              <a:gd name="connsiteX1" fmla="*/ 27337 w 85725"/>
              <a:gd name="connsiteY1" fmla="*/ 7144 h 495300"/>
              <a:gd name="connsiteX2" fmla="*/ 21241 w 85725"/>
              <a:gd name="connsiteY2" fmla="*/ 7144 h 495300"/>
              <a:gd name="connsiteX3" fmla="*/ 7144 w 85725"/>
              <a:gd name="connsiteY3" fmla="*/ 21241 h 495300"/>
              <a:gd name="connsiteX4" fmla="*/ 7144 w 85725"/>
              <a:gd name="connsiteY4" fmla="*/ 21241 h 495300"/>
              <a:gd name="connsiteX5" fmla="*/ 21241 w 85725"/>
              <a:gd name="connsiteY5" fmla="*/ 35338 h 495300"/>
              <a:gd name="connsiteX6" fmla="*/ 27337 w 85725"/>
              <a:gd name="connsiteY6" fmla="*/ 35338 h 495300"/>
              <a:gd name="connsiteX7" fmla="*/ 27337 w 85725"/>
              <a:gd name="connsiteY7" fmla="*/ 142018 h 495300"/>
              <a:gd name="connsiteX8" fmla="*/ 21241 w 85725"/>
              <a:gd name="connsiteY8" fmla="*/ 142018 h 495300"/>
              <a:gd name="connsiteX9" fmla="*/ 7144 w 85725"/>
              <a:gd name="connsiteY9" fmla="*/ 156115 h 495300"/>
              <a:gd name="connsiteX10" fmla="*/ 7144 w 85725"/>
              <a:gd name="connsiteY10" fmla="*/ 156115 h 495300"/>
              <a:gd name="connsiteX11" fmla="*/ 21241 w 85725"/>
              <a:gd name="connsiteY11" fmla="*/ 170212 h 495300"/>
              <a:gd name="connsiteX12" fmla="*/ 27337 w 85725"/>
              <a:gd name="connsiteY12" fmla="*/ 170212 h 495300"/>
              <a:gd name="connsiteX13" fmla="*/ 27337 w 85725"/>
              <a:gd name="connsiteY13" fmla="*/ 327089 h 495300"/>
              <a:gd name="connsiteX14" fmla="*/ 21241 w 85725"/>
              <a:gd name="connsiteY14" fmla="*/ 327089 h 495300"/>
              <a:gd name="connsiteX15" fmla="*/ 7144 w 85725"/>
              <a:gd name="connsiteY15" fmla="*/ 341186 h 495300"/>
              <a:gd name="connsiteX16" fmla="*/ 7144 w 85725"/>
              <a:gd name="connsiteY16" fmla="*/ 341186 h 495300"/>
              <a:gd name="connsiteX17" fmla="*/ 21241 w 85725"/>
              <a:gd name="connsiteY17" fmla="*/ 355283 h 495300"/>
              <a:gd name="connsiteX18" fmla="*/ 27337 w 85725"/>
              <a:gd name="connsiteY18" fmla="*/ 355283 h 495300"/>
              <a:gd name="connsiteX19" fmla="*/ 27337 w 85725"/>
              <a:gd name="connsiteY19" fmla="*/ 461963 h 495300"/>
              <a:gd name="connsiteX20" fmla="*/ 21241 w 85725"/>
              <a:gd name="connsiteY20" fmla="*/ 461963 h 495300"/>
              <a:gd name="connsiteX21" fmla="*/ 7144 w 85725"/>
              <a:gd name="connsiteY21" fmla="*/ 476060 h 495300"/>
              <a:gd name="connsiteX22" fmla="*/ 7144 w 85725"/>
              <a:gd name="connsiteY22" fmla="*/ 476060 h 495300"/>
              <a:gd name="connsiteX23" fmla="*/ 21241 w 85725"/>
              <a:gd name="connsiteY23" fmla="*/ 490157 h 495300"/>
              <a:gd name="connsiteX24" fmla="*/ 27337 w 85725"/>
              <a:gd name="connsiteY24" fmla="*/ 490157 h 495300"/>
              <a:gd name="connsiteX25" fmla="*/ 82676 w 85725"/>
              <a:gd name="connsiteY25" fmla="*/ 490157 h 495300"/>
              <a:gd name="connsiteX26" fmla="*/ 82676 w 85725"/>
              <a:gd name="connsiteY26" fmla="*/ 7144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5725" h="495300">
                <a:moveTo>
                  <a:pt x="82676" y="7144"/>
                </a:moveTo>
                <a:lnTo>
                  <a:pt x="27337" y="7144"/>
                </a:lnTo>
                <a:lnTo>
                  <a:pt x="21241" y="7144"/>
                </a:lnTo>
                <a:cubicBezTo>
                  <a:pt x="13429" y="7144"/>
                  <a:pt x="7144" y="13431"/>
                  <a:pt x="7144" y="21241"/>
                </a:cubicBezTo>
                <a:lnTo>
                  <a:pt x="7144" y="21241"/>
                </a:lnTo>
                <a:cubicBezTo>
                  <a:pt x="7144" y="29052"/>
                  <a:pt x="13429" y="35338"/>
                  <a:pt x="21241" y="35338"/>
                </a:cubicBezTo>
                <a:lnTo>
                  <a:pt x="27337" y="35338"/>
                </a:lnTo>
                <a:lnTo>
                  <a:pt x="27337" y="142018"/>
                </a:lnTo>
                <a:lnTo>
                  <a:pt x="21241" y="142018"/>
                </a:lnTo>
                <a:cubicBezTo>
                  <a:pt x="13429" y="142018"/>
                  <a:pt x="7144" y="148304"/>
                  <a:pt x="7144" y="156115"/>
                </a:cubicBezTo>
                <a:lnTo>
                  <a:pt x="7144" y="156115"/>
                </a:lnTo>
                <a:cubicBezTo>
                  <a:pt x="7144" y="163925"/>
                  <a:pt x="13429" y="170212"/>
                  <a:pt x="21241" y="170212"/>
                </a:cubicBezTo>
                <a:lnTo>
                  <a:pt x="27337" y="170212"/>
                </a:lnTo>
                <a:lnTo>
                  <a:pt x="27337" y="327089"/>
                </a:lnTo>
                <a:lnTo>
                  <a:pt x="21241" y="327089"/>
                </a:lnTo>
                <a:cubicBezTo>
                  <a:pt x="13429" y="327089"/>
                  <a:pt x="7144" y="333375"/>
                  <a:pt x="7144" y="341186"/>
                </a:cubicBezTo>
                <a:lnTo>
                  <a:pt x="7144" y="341186"/>
                </a:lnTo>
                <a:cubicBezTo>
                  <a:pt x="7144" y="348996"/>
                  <a:pt x="13429" y="355283"/>
                  <a:pt x="21241" y="355283"/>
                </a:cubicBezTo>
                <a:lnTo>
                  <a:pt x="27337" y="355283"/>
                </a:lnTo>
                <a:lnTo>
                  <a:pt x="27337" y="461963"/>
                </a:lnTo>
                <a:lnTo>
                  <a:pt x="21241" y="461963"/>
                </a:lnTo>
                <a:cubicBezTo>
                  <a:pt x="13429" y="461963"/>
                  <a:pt x="7144" y="468249"/>
                  <a:pt x="7144" y="476060"/>
                </a:cubicBezTo>
                <a:lnTo>
                  <a:pt x="7144" y="476060"/>
                </a:lnTo>
                <a:cubicBezTo>
                  <a:pt x="7144" y="483870"/>
                  <a:pt x="13429" y="490157"/>
                  <a:pt x="21241" y="490157"/>
                </a:cubicBezTo>
                <a:lnTo>
                  <a:pt x="27337" y="490157"/>
                </a:lnTo>
                <a:lnTo>
                  <a:pt x="82676" y="490157"/>
                </a:lnTo>
                <a:lnTo>
                  <a:pt x="82676" y="7144"/>
                </a:lnTo>
                <a:close/>
              </a:path>
            </a:pathLst>
          </a:custGeom>
          <a:solidFill>
            <a:srgbClr val="B0C05F">
              <a:alpha val="50000"/>
            </a:srgbClr>
          </a:solidFill>
          <a:ln w="9525" cap="flat">
            <a:noFill/>
            <a:prstDash val="solid"/>
            <a:miter/>
          </a:ln>
        </p:spPr>
        <p:txBody>
          <a:bodyPr rtlCol="0" anchor="ctr"/>
          <a:lstStyle/>
          <a:p>
            <a:endParaRPr lang="en-US"/>
          </a:p>
        </p:txBody>
      </p:sp>
      <p:sp>
        <p:nvSpPr>
          <p:cNvPr id="1382" name="Freeform: Shape 1381">
            <a:extLst>
              <a:ext uri="{FF2B5EF4-FFF2-40B4-BE49-F238E27FC236}">
                <a16:creationId xmlns:a16="http://schemas.microsoft.com/office/drawing/2014/main" id="{C57767EF-4039-4EC6-8D89-AA29A0DC3F33}"/>
              </a:ext>
            </a:extLst>
          </p:cNvPr>
          <p:cNvSpPr/>
          <p:nvPr/>
        </p:nvSpPr>
        <p:spPr>
          <a:xfrm>
            <a:off x="14055560" y="8198164"/>
            <a:ext cx="38104" cy="495357"/>
          </a:xfrm>
          <a:custGeom>
            <a:avLst/>
            <a:gdLst>
              <a:gd name="connsiteX0" fmla="*/ 7143 w 38100"/>
              <a:gd name="connsiteY0" fmla="*/ 7144 h 495300"/>
              <a:gd name="connsiteX1" fmla="*/ 33623 w 38100"/>
              <a:gd name="connsiteY1" fmla="*/ 7144 h 495300"/>
              <a:gd name="connsiteX2" fmla="*/ 33623 w 38100"/>
              <a:gd name="connsiteY2" fmla="*/ 490537 h 495300"/>
              <a:gd name="connsiteX3" fmla="*/ 7143 w 38100"/>
              <a:gd name="connsiteY3" fmla="*/ 490537 h 495300"/>
            </a:gdLst>
            <a:ahLst/>
            <a:cxnLst>
              <a:cxn ang="0">
                <a:pos x="connsiteX0" y="connsiteY0"/>
              </a:cxn>
              <a:cxn ang="0">
                <a:pos x="connsiteX1" y="connsiteY1"/>
              </a:cxn>
              <a:cxn ang="0">
                <a:pos x="connsiteX2" y="connsiteY2"/>
              </a:cxn>
              <a:cxn ang="0">
                <a:pos x="connsiteX3" y="connsiteY3"/>
              </a:cxn>
            </a:cxnLst>
            <a:rect l="l" t="t" r="r" b="b"/>
            <a:pathLst>
              <a:path w="38100" h="495300">
                <a:moveTo>
                  <a:pt x="7143" y="7144"/>
                </a:moveTo>
                <a:lnTo>
                  <a:pt x="33623" y="7144"/>
                </a:lnTo>
                <a:lnTo>
                  <a:pt x="33623" y="490537"/>
                </a:lnTo>
                <a:lnTo>
                  <a:pt x="7143" y="490537"/>
                </a:lnTo>
                <a:close/>
              </a:path>
            </a:pathLst>
          </a:custGeom>
          <a:solidFill>
            <a:srgbClr val="B0C05F">
              <a:alpha val="50000"/>
            </a:srgbClr>
          </a:solidFill>
          <a:ln w="9525" cap="flat">
            <a:noFill/>
            <a:prstDash val="solid"/>
            <a:miter/>
          </a:ln>
        </p:spPr>
        <p:txBody>
          <a:bodyPr rtlCol="0" anchor="ctr"/>
          <a:lstStyle/>
          <a:p>
            <a:endParaRPr lang="en-US"/>
          </a:p>
        </p:txBody>
      </p:sp>
      <p:sp>
        <p:nvSpPr>
          <p:cNvPr id="1383" name="Freeform: Shape 1382">
            <a:extLst>
              <a:ext uri="{FF2B5EF4-FFF2-40B4-BE49-F238E27FC236}">
                <a16:creationId xmlns:a16="http://schemas.microsoft.com/office/drawing/2014/main" id="{681D784A-CCB5-4B94-8168-1BBBC3F787FB}"/>
              </a:ext>
            </a:extLst>
          </p:cNvPr>
          <p:cNvSpPr/>
          <p:nvPr/>
        </p:nvSpPr>
        <p:spPr>
          <a:xfrm>
            <a:off x="14199594" y="8152915"/>
            <a:ext cx="371518" cy="542988"/>
          </a:xfrm>
          <a:custGeom>
            <a:avLst/>
            <a:gdLst>
              <a:gd name="connsiteX0" fmla="*/ 7143 w 371475"/>
              <a:gd name="connsiteY0" fmla="*/ 7144 h 542925"/>
              <a:gd name="connsiteX1" fmla="*/ 369665 w 371475"/>
              <a:gd name="connsiteY1" fmla="*/ 7144 h 542925"/>
              <a:gd name="connsiteX2" fmla="*/ 369665 w 371475"/>
              <a:gd name="connsiteY2" fmla="*/ 535876 h 542925"/>
              <a:gd name="connsiteX3" fmla="*/ 7143 w 371475"/>
              <a:gd name="connsiteY3" fmla="*/ 535876 h 542925"/>
            </a:gdLst>
            <a:ahLst/>
            <a:cxnLst>
              <a:cxn ang="0">
                <a:pos x="connsiteX0" y="connsiteY0"/>
              </a:cxn>
              <a:cxn ang="0">
                <a:pos x="connsiteX1" y="connsiteY1"/>
              </a:cxn>
              <a:cxn ang="0">
                <a:pos x="connsiteX2" y="connsiteY2"/>
              </a:cxn>
              <a:cxn ang="0">
                <a:pos x="connsiteX3" y="connsiteY3"/>
              </a:cxn>
            </a:cxnLst>
            <a:rect l="l" t="t" r="r" b="b"/>
            <a:pathLst>
              <a:path w="371475" h="542925">
                <a:moveTo>
                  <a:pt x="7143" y="7144"/>
                </a:moveTo>
                <a:lnTo>
                  <a:pt x="369665" y="7144"/>
                </a:lnTo>
                <a:lnTo>
                  <a:pt x="369665" y="535876"/>
                </a:lnTo>
                <a:lnTo>
                  <a:pt x="7143" y="535876"/>
                </a:lnTo>
                <a:close/>
              </a:path>
            </a:pathLst>
          </a:custGeom>
          <a:solidFill>
            <a:srgbClr val="CEDB60"/>
          </a:solidFill>
          <a:ln w="9525" cap="flat">
            <a:noFill/>
            <a:prstDash val="solid"/>
            <a:miter/>
          </a:ln>
        </p:spPr>
        <p:txBody>
          <a:bodyPr rtlCol="0" anchor="ctr"/>
          <a:lstStyle/>
          <a:p>
            <a:endParaRPr lang="en-US"/>
          </a:p>
        </p:txBody>
      </p:sp>
      <p:sp>
        <p:nvSpPr>
          <p:cNvPr id="1384" name="Freeform: Shape 1383">
            <a:extLst>
              <a:ext uri="{FF2B5EF4-FFF2-40B4-BE49-F238E27FC236}">
                <a16:creationId xmlns:a16="http://schemas.microsoft.com/office/drawing/2014/main" id="{C61C66A2-E3A9-4131-984B-AF09CB85C990}"/>
              </a:ext>
            </a:extLst>
          </p:cNvPr>
          <p:cNvSpPr/>
          <p:nvPr/>
        </p:nvSpPr>
        <p:spPr>
          <a:xfrm>
            <a:off x="14177494" y="8153010"/>
            <a:ext cx="419149" cy="38104"/>
          </a:xfrm>
          <a:custGeom>
            <a:avLst/>
            <a:gdLst>
              <a:gd name="connsiteX0" fmla="*/ 398430 w 419100"/>
              <a:gd name="connsiteY0" fmla="*/ 38005 h 38100"/>
              <a:gd name="connsiteX1" fmla="*/ 22574 w 419100"/>
              <a:gd name="connsiteY1" fmla="*/ 38005 h 38100"/>
              <a:gd name="connsiteX2" fmla="*/ 7144 w 419100"/>
              <a:gd name="connsiteY2" fmla="*/ 22574 h 38100"/>
              <a:gd name="connsiteX3" fmla="*/ 7144 w 419100"/>
              <a:gd name="connsiteY3" fmla="*/ 22574 h 38100"/>
              <a:gd name="connsiteX4" fmla="*/ 22574 w 419100"/>
              <a:gd name="connsiteY4" fmla="*/ 7144 h 38100"/>
              <a:gd name="connsiteX5" fmla="*/ 398430 w 419100"/>
              <a:gd name="connsiteY5" fmla="*/ 7144 h 38100"/>
              <a:gd name="connsiteX6" fmla="*/ 413861 w 419100"/>
              <a:gd name="connsiteY6" fmla="*/ 22574 h 38100"/>
              <a:gd name="connsiteX7" fmla="*/ 413861 w 419100"/>
              <a:gd name="connsiteY7" fmla="*/ 22574 h 38100"/>
              <a:gd name="connsiteX8" fmla="*/ 398430 w 419100"/>
              <a:gd name="connsiteY8" fmla="*/ 3800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100" h="38100">
                <a:moveTo>
                  <a:pt x="398430" y="38005"/>
                </a:moveTo>
                <a:lnTo>
                  <a:pt x="22574" y="38005"/>
                </a:lnTo>
                <a:cubicBezTo>
                  <a:pt x="14001" y="38005"/>
                  <a:pt x="7144" y="31052"/>
                  <a:pt x="7144" y="22574"/>
                </a:cubicBezTo>
                <a:lnTo>
                  <a:pt x="7144" y="22574"/>
                </a:lnTo>
                <a:cubicBezTo>
                  <a:pt x="7144" y="14002"/>
                  <a:pt x="14097" y="7144"/>
                  <a:pt x="22574" y="7144"/>
                </a:cubicBezTo>
                <a:lnTo>
                  <a:pt x="398430" y="7144"/>
                </a:lnTo>
                <a:cubicBezTo>
                  <a:pt x="407003" y="7144"/>
                  <a:pt x="413861" y="14097"/>
                  <a:pt x="413861" y="22574"/>
                </a:cubicBezTo>
                <a:lnTo>
                  <a:pt x="413861" y="22574"/>
                </a:lnTo>
                <a:cubicBezTo>
                  <a:pt x="413956" y="31052"/>
                  <a:pt x="407003" y="38005"/>
                  <a:pt x="398430" y="38005"/>
                </a:cubicBezTo>
                <a:close/>
              </a:path>
            </a:pathLst>
          </a:custGeom>
          <a:solidFill>
            <a:srgbClr val="B0C05F"/>
          </a:solidFill>
          <a:ln w="9525" cap="flat">
            <a:noFill/>
            <a:prstDash val="solid"/>
            <a:miter/>
          </a:ln>
        </p:spPr>
        <p:txBody>
          <a:bodyPr rtlCol="0" anchor="ctr"/>
          <a:lstStyle/>
          <a:p>
            <a:endParaRPr lang="en-US"/>
          </a:p>
        </p:txBody>
      </p:sp>
      <p:sp>
        <p:nvSpPr>
          <p:cNvPr id="1385" name="Freeform: Shape 1384">
            <a:extLst>
              <a:ext uri="{FF2B5EF4-FFF2-40B4-BE49-F238E27FC236}">
                <a16:creationId xmlns:a16="http://schemas.microsoft.com/office/drawing/2014/main" id="{F7B3EDF0-53CB-412C-833D-EEAFB30757C7}"/>
              </a:ext>
            </a:extLst>
          </p:cNvPr>
          <p:cNvSpPr/>
          <p:nvPr/>
        </p:nvSpPr>
        <p:spPr>
          <a:xfrm>
            <a:off x="14177494" y="8300664"/>
            <a:ext cx="419149" cy="38104"/>
          </a:xfrm>
          <a:custGeom>
            <a:avLst/>
            <a:gdLst>
              <a:gd name="connsiteX0" fmla="*/ 398430 w 419100"/>
              <a:gd name="connsiteY0" fmla="*/ 38005 h 38100"/>
              <a:gd name="connsiteX1" fmla="*/ 22574 w 419100"/>
              <a:gd name="connsiteY1" fmla="*/ 38005 h 38100"/>
              <a:gd name="connsiteX2" fmla="*/ 7144 w 419100"/>
              <a:gd name="connsiteY2" fmla="*/ 22574 h 38100"/>
              <a:gd name="connsiteX3" fmla="*/ 7144 w 419100"/>
              <a:gd name="connsiteY3" fmla="*/ 22574 h 38100"/>
              <a:gd name="connsiteX4" fmla="*/ 22574 w 419100"/>
              <a:gd name="connsiteY4" fmla="*/ 7144 h 38100"/>
              <a:gd name="connsiteX5" fmla="*/ 398430 w 419100"/>
              <a:gd name="connsiteY5" fmla="*/ 7144 h 38100"/>
              <a:gd name="connsiteX6" fmla="*/ 413861 w 419100"/>
              <a:gd name="connsiteY6" fmla="*/ 22574 h 38100"/>
              <a:gd name="connsiteX7" fmla="*/ 413861 w 419100"/>
              <a:gd name="connsiteY7" fmla="*/ 22574 h 38100"/>
              <a:gd name="connsiteX8" fmla="*/ 398430 w 419100"/>
              <a:gd name="connsiteY8" fmla="*/ 3800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100" h="38100">
                <a:moveTo>
                  <a:pt x="398430" y="38005"/>
                </a:moveTo>
                <a:lnTo>
                  <a:pt x="22574" y="38005"/>
                </a:lnTo>
                <a:cubicBezTo>
                  <a:pt x="14001" y="38005"/>
                  <a:pt x="7144" y="31052"/>
                  <a:pt x="7144" y="22574"/>
                </a:cubicBezTo>
                <a:lnTo>
                  <a:pt x="7144" y="22574"/>
                </a:lnTo>
                <a:cubicBezTo>
                  <a:pt x="7144" y="14002"/>
                  <a:pt x="14097" y="7144"/>
                  <a:pt x="22574" y="7144"/>
                </a:cubicBezTo>
                <a:lnTo>
                  <a:pt x="398430" y="7144"/>
                </a:lnTo>
                <a:cubicBezTo>
                  <a:pt x="407003" y="7144"/>
                  <a:pt x="413861" y="14097"/>
                  <a:pt x="413861" y="22574"/>
                </a:cubicBezTo>
                <a:lnTo>
                  <a:pt x="413861" y="22574"/>
                </a:lnTo>
                <a:cubicBezTo>
                  <a:pt x="413956" y="31052"/>
                  <a:pt x="407003" y="38005"/>
                  <a:pt x="398430" y="38005"/>
                </a:cubicBezTo>
                <a:close/>
              </a:path>
            </a:pathLst>
          </a:custGeom>
          <a:solidFill>
            <a:srgbClr val="B0C05F"/>
          </a:solidFill>
          <a:ln w="9525" cap="flat">
            <a:noFill/>
            <a:prstDash val="solid"/>
            <a:miter/>
          </a:ln>
        </p:spPr>
        <p:txBody>
          <a:bodyPr rtlCol="0" anchor="ctr"/>
          <a:lstStyle/>
          <a:p>
            <a:endParaRPr lang="en-US"/>
          </a:p>
        </p:txBody>
      </p:sp>
      <p:sp>
        <p:nvSpPr>
          <p:cNvPr id="1386" name="Freeform: Shape 1385">
            <a:extLst>
              <a:ext uri="{FF2B5EF4-FFF2-40B4-BE49-F238E27FC236}">
                <a16:creationId xmlns:a16="http://schemas.microsoft.com/office/drawing/2014/main" id="{93973C10-07DD-4F71-8BC1-634FF2EC5C04}"/>
              </a:ext>
            </a:extLst>
          </p:cNvPr>
          <p:cNvSpPr/>
          <p:nvPr/>
        </p:nvSpPr>
        <p:spPr>
          <a:xfrm>
            <a:off x="14177494" y="8503095"/>
            <a:ext cx="419149" cy="38104"/>
          </a:xfrm>
          <a:custGeom>
            <a:avLst/>
            <a:gdLst>
              <a:gd name="connsiteX0" fmla="*/ 398430 w 419100"/>
              <a:gd name="connsiteY0" fmla="*/ 38005 h 38100"/>
              <a:gd name="connsiteX1" fmla="*/ 22574 w 419100"/>
              <a:gd name="connsiteY1" fmla="*/ 38005 h 38100"/>
              <a:gd name="connsiteX2" fmla="*/ 7144 w 419100"/>
              <a:gd name="connsiteY2" fmla="*/ 22574 h 38100"/>
              <a:gd name="connsiteX3" fmla="*/ 7144 w 419100"/>
              <a:gd name="connsiteY3" fmla="*/ 22574 h 38100"/>
              <a:gd name="connsiteX4" fmla="*/ 22574 w 419100"/>
              <a:gd name="connsiteY4" fmla="*/ 7144 h 38100"/>
              <a:gd name="connsiteX5" fmla="*/ 398430 w 419100"/>
              <a:gd name="connsiteY5" fmla="*/ 7144 h 38100"/>
              <a:gd name="connsiteX6" fmla="*/ 413861 w 419100"/>
              <a:gd name="connsiteY6" fmla="*/ 22574 h 38100"/>
              <a:gd name="connsiteX7" fmla="*/ 413861 w 419100"/>
              <a:gd name="connsiteY7" fmla="*/ 22574 h 38100"/>
              <a:gd name="connsiteX8" fmla="*/ 398430 w 419100"/>
              <a:gd name="connsiteY8" fmla="*/ 3800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100" h="38100">
                <a:moveTo>
                  <a:pt x="398430" y="38005"/>
                </a:moveTo>
                <a:lnTo>
                  <a:pt x="22574" y="38005"/>
                </a:lnTo>
                <a:cubicBezTo>
                  <a:pt x="14001" y="38005"/>
                  <a:pt x="7144" y="31052"/>
                  <a:pt x="7144" y="22574"/>
                </a:cubicBezTo>
                <a:lnTo>
                  <a:pt x="7144" y="22574"/>
                </a:lnTo>
                <a:cubicBezTo>
                  <a:pt x="7144" y="14002"/>
                  <a:pt x="14097" y="7144"/>
                  <a:pt x="22574" y="7144"/>
                </a:cubicBezTo>
                <a:lnTo>
                  <a:pt x="398430" y="7144"/>
                </a:lnTo>
                <a:cubicBezTo>
                  <a:pt x="407003" y="7144"/>
                  <a:pt x="413861" y="14097"/>
                  <a:pt x="413861" y="22574"/>
                </a:cubicBezTo>
                <a:lnTo>
                  <a:pt x="413861" y="22574"/>
                </a:lnTo>
                <a:cubicBezTo>
                  <a:pt x="413956" y="31147"/>
                  <a:pt x="407003" y="38005"/>
                  <a:pt x="398430" y="38005"/>
                </a:cubicBezTo>
                <a:close/>
              </a:path>
            </a:pathLst>
          </a:custGeom>
          <a:solidFill>
            <a:srgbClr val="B0C05F"/>
          </a:solidFill>
          <a:ln w="9525" cap="flat">
            <a:noFill/>
            <a:prstDash val="solid"/>
            <a:miter/>
          </a:ln>
        </p:spPr>
        <p:txBody>
          <a:bodyPr rtlCol="0" anchor="ctr"/>
          <a:lstStyle/>
          <a:p>
            <a:endParaRPr lang="en-US"/>
          </a:p>
        </p:txBody>
      </p:sp>
      <p:sp>
        <p:nvSpPr>
          <p:cNvPr id="1387" name="Freeform: Shape 1386">
            <a:extLst>
              <a:ext uri="{FF2B5EF4-FFF2-40B4-BE49-F238E27FC236}">
                <a16:creationId xmlns:a16="http://schemas.microsoft.com/office/drawing/2014/main" id="{30B7B3F5-6AD1-4DDB-B9F0-4837B2291A63}"/>
              </a:ext>
            </a:extLst>
          </p:cNvPr>
          <p:cNvSpPr/>
          <p:nvPr/>
        </p:nvSpPr>
        <p:spPr>
          <a:xfrm>
            <a:off x="14177494" y="8650749"/>
            <a:ext cx="419149" cy="38104"/>
          </a:xfrm>
          <a:custGeom>
            <a:avLst/>
            <a:gdLst>
              <a:gd name="connsiteX0" fmla="*/ 398430 w 419100"/>
              <a:gd name="connsiteY0" fmla="*/ 38005 h 38100"/>
              <a:gd name="connsiteX1" fmla="*/ 22574 w 419100"/>
              <a:gd name="connsiteY1" fmla="*/ 38005 h 38100"/>
              <a:gd name="connsiteX2" fmla="*/ 7144 w 419100"/>
              <a:gd name="connsiteY2" fmla="*/ 22574 h 38100"/>
              <a:gd name="connsiteX3" fmla="*/ 7144 w 419100"/>
              <a:gd name="connsiteY3" fmla="*/ 22574 h 38100"/>
              <a:gd name="connsiteX4" fmla="*/ 22574 w 419100"/>
              <a:gd name="connsiteY4" fmla="*/ 7144 h 38100"/>
              <a:gd name="connsiteX5" fmla="*/ 398430 w 419100"/>
              <a:gd name="connsiteY5" fmla="*/ 7144 h 38100"/>
              <a:gd name="connsiteX6" fmla="*/ 413861 w 419100"/>
              <a:gd name="connsiteY6" fmla="*/ 22574 h 38100"/>
              <a:gd name="connsiteX7" fmla="*/ 413861 w 419100"/>
              <a:gd name="connsiteY7" fmla="*/ 22574 h 38100"/>
              <a:gd name="connsiteX8" fmla="*/ 398430 w 419100"/>
              <a:gd name="connsiteY8" fmla="*/ 3800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100" h="38100">
                <a:moveTo>
                  <a:pt x="398430" y="38005"/>
                </a:moveTo>
                <a:lnTo>
                  <a:pt x="22574" y="38005"/>
                </a:lnTo>
                <a:cubicBezTo>
                  <a:pt x="14001" y="38005"/>
                  <a:pt x="7144" y="31052"/>
                  <a:pt x="7144" y="22574"/>
                </a:cubicBezTo>
                <a:lnTo>
                  <a:pt x="7144" y="22574"/>
                </a:lnTo>
                <a:cubicBezTo>
                  <a:pt x="7144" y="14002"/>
                  <a:pt x="14097" y="7144"/>
                  <a:pt x="22574" y="7144"/>
                </a:cubicBezTo>
                <a:lnTo>
                  <a:pt x="398430" y="7144"/>
                </a:lnTo>
                <a:cubicBezTo>
                  <a:pt x="407003" y="7144"/>
                  <a:pt x="413861" y="14097"/>
                  <a:pt x="413861" y="22574"/>
                </a:cubicBezTo>
                <a:lnTo>
                  <a:pt x="413861" y="22574"/>
                </a:lnTo>
                <a:cubicBezTo>
                  <a:pt x="413956" y="31147"/>
                  <a:pt x="407003" y="38005"/>
                  <a:pt x="398430" y="38005"/>
                </a:cubicBezTo>
                <a:close/>
              </a:path>
            </a:pathLst>
          </a:custGeom>
          <a:solidFill>
            <a:srgbClr val="B0C05F"/>
          </a:solidFill>
          <a:ln w="9525" cap="flat">
            <a:noFill/>
            <a:prstDash val="solid"/>
            <a:miter/>
          </a:ln>
        </p:spPr>
        <p:txBody>
          <a:bodyPr rtlCol="0" anchor="ctr"/>
          <a:lstStyle/>
          <a:p>
            <a:endParaRPr lang="en-US"/>
          </a:p>
        </p:txBody>
      </p:sp>
      <p:sp>
        <p:nvSpPr>
          <p:cNvPr id="1388" name="Freeform: Shape 1387">
            <a:extLst>
              <a:ext uri="{FF2B5EF4-FFF2-40B4-BE49-F238E27FC236}">
                <a16:creationId xmlns:a16="http://schemas.microsoft.com/office/drawing/2014/main" id="{97D08481-AE91-43F2-B5F7-CB3FA49873F9}"/>
              </a:ext>
            </a:extLst>
          </p:cNvPr>
          <p:cNvSpPr/>
          <p:nvPr/>
        </p:nvSpPr>
        <p:spPr>
          <a:xfrm>
            <a:off x="14402691" y="8153105"/>
            <a:ext cx="190522" cy="542988"/>
          </a:xfrm>
          <a:custGeom>
            <a:avLst/>
            <a:gdLst>
              <a:gd name="connsiteX0" fmla="*/ 188785 w 190500"/>
              <a:gd name="connsiteY0" fmla="*/ 520160 h 542925"/>
              <a:gd name="connsiteX1" fmla="*/ 188785 w 190500"/>
              <a:gd name="connsiteY1" fmla="*/ 520160 h 542925"/>
              <a:gd name="connsiteX2" fmla="*/ 173355 w 190500"/>
              <a:gd name="connsiteY2" fmla="*/ 504730 h 542925"/>
              <a:gd name="connsiteX3" fmla="*/ 166688 w 190500"/>
              <a:gd name="connsiteY3" fmla="*/ 504730 h 542925"/>
              <a:gd name="connsiteX4" fmla="*/ 166688 w 190500"/>
              <a:gd name="connsiteY4" fmla="*/ 387953 h 542925"/>
              <a:gd name="connsiteX5" fmla="*/ 173355 w 190500"/>
              <a:gd name="connsiteY5" fmla="*/ 387953 h 542925"/>
              <a:gd name="connsiteX6" fmla="*/ 188785 w 190500"/>
              <a:gd name="connsiteY6" fmla="*/ 372523 h 542925"/>
              <a:gd name="connsiteX7" fmla="*/ 188785 w 190500"/>
              <a:gd name="connsiteY7" fmla="*/ 372523 h 542925"/>
              <a:gd name="connsiteX8" fmla="*/ 173355 w 190500"/>
              <a:gd name="connsiteY8" fmla="*/ 357092 h 542925"/>
              <a:gd name="connsiteX9" fmla="*/ 166688 w 190500"/>
              <a:gd name="connsiteY9" fmla="*/ 357092 h 542925"/>
              <a:gd name="connsiteX10" fmla="*/ 166688 w 190500"/>
              <a:gd name="connsiteY10" fmla="*/ 185547 h 542925"/>
              <a:gd name="connsiteX11" fmla="*/ 173355 w 190500"/>
              <a:gd name="connsiteY11" fmla="*/ 185547 h 542925"/>
              <a:gd name="connsiteX12" fmla="*/ 188785 w 190500"/>
              <a:gd name="connsiteY12" fmla="*/ 170116 h 542925"/>
              <a:gd name="connsiteX13" fmla="*/ 188785 w 190500"/>
              <a:gd name="connsiteY13" fmla="*/ 170116 h 542925"/>
              <a:gd name="connsiteX14" fmla="*/ 173355 w 190500"/>
              <a:gd name="connsiteY14" fmla="*/ 154686 h 542925"/>
              <a:gd name="connsiteX15" fmla="*/ 166688 w 190500"/>
              <a:gd name="connsiteY15" fmla="*/ 154686 h 542925"/>
              <a:gd name="connsiteX16" fmla="*/ 166688 w 190500"/>
              <a:gd name="connsiteY16" fmla="*/ 38005 h 542925"/>
              <a:gd name="connsiteX17" fmla="*/ 173355 w 190500"/>
              <a:gd name="connsiteY17" fmla="*/ 38005 h 542925"/>
              <a:gd name="connsiteX18" fmla="*/ 188785 w 190500"/>
              <a:gd name="connsiteY18" fmla="*/ 22574 h 542925"/>
              <a:gd name="connsiteX19" fmla="*/ 188785 w 190500"/>
              <a:gd name="connsiteY19" fmla="*/ 22574 h 542925"/>
              <a:gd name="connsiteX20" fmla="*/ 173355 w 190500"/>
              <a:gd name="connsiteY20" fmla="*/ 7144 h 542925"/>
              <a:gd name="connsiteX21" fmla="*/ 166688 w 190500"/>
              <a:gd name="connsiteY21" fmla="*/ 7144 h 542925"/>
              <a:gd name="connsiteX22" fmla="*/ 7144 w 190500"/>
              <a:gd name="connsiteY22" fmla="*/ 7144 h 542925"/>
              <a:gd name="connsiteX23" fmla="*/ 7144 w 190500"/>
              <a:gd name="connsiteY23" fmla="*/ 535781 h 542925"/>
              <a:gd name="connsiteX24" fmla="*/ 166688 w 190500"/>
              <a:gd name="connsiteY24" fmla="*/ 535781 h 542925"/>
              <a:gd name="connsiteX25" fmla="*/ 173355 w 190500"/>
              <a:gd name="connsiteY25" fmla="*/ 535781 h 542925"/>
              <a:gd name="connsiteX26" fmla="*/ 188785 w 190500"/>
              <a:gd name="connsiteY26" fmla="*/ 520160 h 54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0500" h="542925">
                <a:moveTo>
                  <a:pt x="188785" y="520160"/>
                </a:moveTo>
                <a:lnTo>
                  <a:pt x="188785" y="520160"/>
                </a:lnTo>
                <a:cubicBezTo>
                  <a:pt x="188785" y="511588"/>
                  <a:pt x="181832" y="504730"/>
                  <a:pt x="173355" y="504730"/>
                </a:cubicBezTo>
                <a:lnTo>
                  <a:pt x="166688" y="504730"/>
                </a:lnTo>
                <a:lnTo>
                  <a:pt x="166688" y="387953"/>
                </a:lnTo>
                <a:lnTo>
                  <a:pt x="173355" y="387953"/>
                </a:lnTo>
                <a:cubicBezTo>
                  <a:pt x="181927" y="387953"/>
                  <a:pt x="188785" y="381000"/>
                  <a:pt x="188785" y="372523"/>
                </a:cubicBezTo>
                <a:lnTo>
                  <a:pt x="188785" y="372523"/>
                </a:lnTo>
                <a:cubicBezTo>
                  <a:pt x="188785" y="363950"/>
                  <a:pt x="181832" y="357092"/>
                  <a:pt x="173355" y="357092"/>
                </a:cubicBezTo>
                <a:lnTo>
                  <a:pt x="166688" y="357092"/>
                </a:lnTo>
                <a:lnTo>
                  <a:pt x="166688" y="185547"/>
                </a:lnTo>
                <a:lnTo>
                  <a:pt x="173355" y="185547"/>
                </a:lnTo>
                <a:cubicBezTo>
                  <a:pt x="181927" y="185547"/>
                  <a:pt x="188785" y="178594"/>
                  <a:pt x="188785" y="170116"/>
                </a:cubicBezTo>
                <a:lnTo>
                  <a:pt x="188785" y="170116"/>
                </a:lnTo>
                <a:cubicBezTo>
                  <a:pt x="188785" y="161544"/>
                  <a:pt x="181832" y="154686"/>
                  <a:pt x="173355" y="154686"/>
                </a:cubicBezTo>
                <a:lnTo>
                  <a:pt x="166688" y="154686"/>
                </a:lnTo>
                <a:lnTo>
                  <a:pt x="166688" y="38005"/>
                </a:lnTo>
                <a:lnTo>
                  <a:pt x="173355" y="38005"/>
                </a:lnTo>
                <a:cubicBezTo>
                  <a:pt x="181927" y="38005"/>
                  <a:pt x="188785" y="31052"/>
                  <a:pt x="188785" y="22574"/>
                </a:cubicBezTo>
                <a:lnTo>
                  <a:pt x="188785" y="22574"/>
                </a:lnTo>
                <a:cubicBezTo>
                  <a:pt x="188785" y="14002"/>
                  <a:pt x="181832" y="7144"/>
                  <a:pt x="173355" y="7144"/>
                </a:cubicBezTo>
                <a:lnTo>
                  <a:pt x="166688" y="7144"/>
                </a:lnTo>
                <a:lnTo>
                  <a:pt x="7144" y="7144"/>
                </a:lnTo>
                <a:lnTo>
                  <a:pt x="7144" y="535781"/>
                </a:lnTo>
                <a:lnTo>
                  <a:pt x="166688" y="535781"/>
                </a:lnTo>
                <a:lnTo>
                  <a:pt x="173355" y="535781"/>
                </a:lnTo>
                <a:cubicBezTo>
                  <a:pt x="181832" y="535591"/>
                  <a:pt x="188785" y="528733"/>
                  <a:pt x="188785" y="520160"/>
                </a:cubicBezTo>
                <a:close/>
              </a:path>
            </a:pathLst>
          </a:custGeom>
          <a:solidFill>
            <a:srgbClr val="B0C05F">
              <a:alpha val="90000"/>
            </a:srgbClr>
          </a:solidFill>
          <a:ln w="9525" cap="flat">
            <a:noFill/>
            <a:prstDash val="solid"/>
            <a:miter/>
          </a:ln>
        </p:spPr>
        <p:txBody>
          <a:bodyPr rtlCol="0" anchor="ctr"/>
          <a:lstStyle/>
          <a:p>
            <a:endParaRPr lang="en-US"/>
          </a:p>
        </p:txBody>
      </p:sp>
      <p:sp>
        <p:nvSpPr>
          <p:cNvPr id="1389" name="Freeform: Shape 1388">
            <a:extLst>
              <a:ext uri="{FF2B5EF4-FFF2-40B4-BE49-F238E27FC236}">
                <a16:creationId xmlns:a16="http://schemas.microsoft.com/office/drawing/2014/main" id="{3E151445-18A8-4F49-99D1-492BED9591DE}"/>
              </a:ext>
            </a:extLst>
          </p:cNvPr>
          <p:cNvSpPr/>
          <p:nvPr/>
        </p:nvSpPr>
        <p:spPr>
          <a:xfrm>
            <a:off x="14177589" y="8152915"/>
            <a:ext cx="95261" cy="533462"/>
          </a:xfrm>
          <a:custGeom>
            <a:avLst/>
            <a:gdLst>
              <a:gd name="connsiteX0" fmla="*/ 89725 w 95250"/>
              <a:gd name="connsiteY0" fmla="*/ 7144 h 533400"/>
              <a:gd name="connsiteX1" fmla="*/ 29241 w 95250"/>
              <a:gd name="connsiteY1" fmla="*/ 7144 h 533400"/>
              <a:gd name="connsiteX2" fmla="*/ 22574 w 95250"/>
              <a:gd name="connsiteY2" fmla="*/ 7144 h 533400"/>
              <a:gd name="connsiteX3" fmla="*/ 7144 w 95250"/>
              <a:gd name="connsiteY3" fmla="*/ 22574 h 533400"/>
              <a:gd name="connsiteX4" fmla="*/ 7144 w 95250"/>
              <a:gd name="connsiteY4" fmla="*/ 22574 h 533400"/>
              <a:gd name="connsiteX5" fmla="*/ 22574 w 95250"/>
              <a:gd name="connsiteY5" fmla="*/ 38005 h 533400"/>
              <a:gd name="connsiteX6" fmla="*/ 29241 w 95250"/>
              <a:gd name="connsiteY6" fmla="*/ 38005 h 533400"/>
              <a:gd name="connsiteX7" fmla="*/ 29241 w 95250"/>
              <a:gd name="connsiteY7" fmla="*/ 154686 h 533400"/>
              <a:gd name="connsiteX8" fmla="*/ 22574 w 95250"/>
              <a:gd name="connsiteY8" fmla="*/ 154686 h 533400"/>
              <a:gd name="connsiteX9" fmla="*/ 7144 w 95250"/>
              <a:gd name="connsiteY9" fmla="*/ 170117 h 533400"/>
              <a:gd name="connsiteX10" fmla="*/ 7144 w 95250"/>
              <a:gd name="connsiteY10" fmla="*/ 170117 h 533400"/>
              <a:gd name="connsiteX11" fmla="*/ 22574 w 95250"/>
              <a:gd name="connsiteY11" fmla="*/ 185547 h 533400"/>
              <a:gd name="connsiteX12" fmla="*/ 29241 w 95250"/>
              <a:gd name="connsiteY12" fmla="*/ 185547 h 533400"/>
              <a:gd name="connsiteX13" fmla="*/ 29241 w 95250"/>
              <a:gd name="connsiteY13" fmla="*/ 357093 h 533400"/>
              <a:gd name="connsiteX14" fmla="*/ 22574 w 95250"/>
              <a:gd name="connsiteY14" fmla="*/ 357093 h 533400"/>
              <a:gd name="connsiteX15" fmla="*/ 7144 w 95250"/>
              <a:gd name="connsiteY15" fmla="*/ 372523 h 533400"/>
              <a:gd name="connsiteX16" fmla="*/ 7144 w 95250"/>
              <a:gd name="connsiteY16" fmla="*/ 372523 h 533400"/>
              <a:gd name="connsiteX17" fmla="*/ 22574 w 95250"/>
              <a:gd name="connsiteY17" fmla="*/ 387954 h 533400"/>
              <a:gd name="connsiteX18" fmla="*/ 29241 w 95250"/>
              <a:gd name="connsiteY18" fmla="*/ 387954 h 533400"/>
              <a:gd name="connsiteX19" fmla="*/ 29241 w 95250"/>
              <a:gd name="connsiteY19" fmla="*/ 504635 h 533400"/>
              <a:gd name="connsiteX20" fmla="*/ 22574 w 95250"/>
              <a:gd name="connsiteY20" fmla="*/ 504635 h 533400"/>
              <a:gd name="connsiteX21" fmla="*/ 7144 w 95250"/>
              <a:gd name="connsiteY21" fmla="*/ 520065 h 533400"/>
              <a:gd name="connsiteX22" fmla="*/ 7144 w 95250"/>
              <a:gd name="connsiteY22" fmla="*/ 520065 h 533400"/>
              <a:gd name="connsiteX23" fmla="*/ 22574 w 95250"/>
              <a:gd name="connsiteY23" fmla="*/ 535496 h 533400"/>
              <a:gd name="connsiteX24" fmla="*/ 29241 w 95250"/>
              <a:gd name="connsiteY24" fmla="*/ 535496 h 533400"/>
              <a:gd name="connsiteX25" fmla="*/ 89725 w 95250"/>
              <a:gd name="connsiteY25" fmla="*/ 535496 h 533400"/>
              <a:gd name="connsiteX26" fmla="*/ 89725 w 95250"/>
              <a:gd name="connsiteY26" fmla="*/ 7144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5250" h="533400">
                <a:moveTo>
                  <a:pt x="89725" y="7144"/>
                </a:moveTo>
                <a:lnTo>
                  <a:pt x="29241" y="7144"/>
                </a:lnTo>
                <a:lnTo>
                  <a:pt x="22574" y="7144"/>
                </a:lnTo>
                <a:cubicBezTo>
                  <a:pt x="14001" y="7144"/>
                  <a:pt x="7144" y="14097"/>
                  <a:pt x="7144" y="22574"/>
                </a:cubicBezTo>
                <a:lnTo>
                  <a:pt x="7144" y="22574"/>
                </a:lnTo>
                <a:cubicBezTo>
                  <a:pt x="7144" y="31147"/>
                  <a:pt x="14097" y="38005"/>
                  <a:pt x="22574" y="38005"/>
                </a:cubicBezTo>
                <a:lnTo>
                  <a:pt x="29241" y="38005"/>
                </a:lnTo>
                <a:lnTo>
                  <a:pt x="29241" y="154686"/>
                </a:lnTo>
                <a:lnTo>
                  <a:pt x="22574" y="154686"/>
                </a:lnTo>
                <a:cubicBezTo>
                  <a:pt x="14001" y="154686"/>
                  <a:pt x="7144" y="161640"/>
                  <a:pt x="7144" y="170117"/>
                </a:cubicBezTo>
                <a:lnTo>
                  <a:pt x="7144" y="170117"/>
                </a:lnTo>
                <a:cubicBezTo>
                  <a:pt x="7144" y="178689"/>
                  <a:pt x="14097" y="185547"/>
                  <a:pt x="22574" y="185547"/>
                </a:cubicBezTo>
                <a:lnTo>
                  <a:pt x="29241" y="185547"/>
                </a:lnTo>
                <a:lnTo>
                  <a:pt x="29241" y="357093"/>
                </a:lnTo>
                <a:lnTo>
                  <a:pt x="22574" y="357093"/>
                </a:lnTo>
                <a:cubicBezTo>
                  <a:pt x="14001" y="357093"/>
                  <a:pt x="7144" y="364046"/>
                  <a:pt x="7144" y="372523"/>
                </a:cubicBezTo>
                <a:lnTo>
                  <a:pt x="7144" y="372523"/>
                </a:lnTo>
                <a:cubicBezTo>
                  <a:pt x="7144" y="381095"/>
                  <a:pt x="14097" y="387954"/>
                  <a:pt x="22574" y="387954"/>
                </a:cubicBezTo>
                <a:lnTo>
                  <a:pt x="29241" y="387954"/>
                </a:lnTo>
                <a:lnTo>
                  <a:pt x="29241" y="504635"/>
                </a:lnTo>
                <a:lnTo>
                  <a:pt x="22574" y="504635"/>
                </a:lnTo>
                <a:cubicBezTo>
                  <a:pt x="14001" y="504635"/>
                  <a:pt x="7144" y="511588"/>
                  <a:pt x="7144" y="520065"/>
                </a:cubicBezTo>
                <a:lnTo>
                  <a:pt x="7144" y="520065"/>
                </a:lnTo>
                <a:cubicBezTo>
                  <a:pt x="7144" y="528638"/>
                  <a:pt x="14097" y="535496"/>
                  <a:pt x="22574" y="535496"/>
                </a:cubicBezTo>
                <a:lnTo>
                  <a:pt x="29241" y="535496"/>
                </a:lnTo>
                <a:lnTo>
                  <a:pt x="89725" y="535496"/>
                </a:lnTo>
                <a:lnTo>
                  <a:pt x="89725" y="7144"/>
                </a:lnTo>
                <a:close/>
              </a:path>
            </a:pathLst>
          </a:custGeom>
          <a:solidFill>
            <a:srgbClr val="B0C05F">
              <a:alpha val="50000"/>
            </a:srgbClr>
          </a:solidFill>
          <a:ln w="9525" cap="flat">
            <a:noFill/>
            <a:prstDash val="solid"/>
            <a:miter/>
          </a:ln>
        </p:spPr>
        <p:txBody>
          <a:bodyPr rtlCol="0" anchor="ctr"/>
          <a:lstStyle/>
          <a:p>
            <a:endParaRPr lang="en-US"/>
          </a:p>
        </p:txBody>
      </p:sp>
      <p:sp>
        <p:nvSpPr>
          <p:cNvPr id="1390" name="Freeform: Shape 1389">
            <a:extLst>
              <a:ext uri="{FF2B5EF4-FFF2-40B4-BE49-F238E27FC236}">
                <a16:creationId xmlns:a16="http://schemas.microsoft.com/office/drawing/2014/main" id="{A5B26F46-B867-4339-82F5-E4EB2FEF4B30}"/>
              </a:ext>
            </a:extLst>
          </p:cNvPr>
          <p:cNvSpPr/>
          <p:nvPr/>
        </p:nvSpPr>
        <p:spPr>
          <a:xfrm>
            <a:off x="14306953" y="8152915"/>
            <a:ext cx="38104" cy="542988"/>
          </a:xfrm>
          <a:custGeom>
            <a:avLst/>
            <a:gdLst>
              <a:gd name="connsiteX0" fmla="*/ 7144 w 38100"/>
              <a:gd name="connsiteY0" fmla="*/ 7144 h 542925"/>
              <a:gd name="connsiteX1" fmla="*/ 36100 w 38100"/>
              <a:gd name="connsiteY1" fmla="*/ 7144 h 542925"/>
              <a:gd name="connsiteX2" fmla="*/ 36100 w 38100"/>
              <a:gd name="connsiteY2" fmla="*/ 535781 h 542925"/>
              <a:gd name="connsiteX3" fmla="*/ 7144 w 38100"/>
              <a:gd name="connsiteY3" fmla="*/ 535781 h 542925"/>
            </a:gdLst>
            <a:ahLst/>
            <a:cxnLst>
              <a:cxn ang="0">
                <a:pos x="connsiteX0" y="connsiteY0"/>
              </a:cxn>
              <a:cxn ang="0">
                <a:pos x="connsiteX1" y="connsiteY1"/>
              </a:cxn>
              <a:cxn ang="0">
                <a:pos x="connsiteX2" y="connsiteY2"/>
              </a:cxn>
              <a:cxn ang="0">
                <a:pos x="connsiteX3" y="connsiteY3"/>
              </a:cxn>
            </a:cxnLst>
            <a:rect l="l" t="t" r="r" b="b"/>
            <a:pathLst>
              <a:path w="38100" h="542925">
                <a:moveTo>
                  <a:pt x="7144" y="7144"/>
                </a:moveTo>
                <a:lnTo>
                  <a:pt x="36100" y="7144"/>
                </a:lnTo>
                <a:lnTo>
                  <a:pt x="36100" y="535781"/>
                </a:lnTo>
                <a:lnTo>
                  <a:pt x="7144" y="535781"/>
                </a:lnTo>
                <a:close/>
              </a:path>
            </a:pathLst>
          </a:custGeom>
          <a:solidFill>
            <a:srgbClr val="B0C05F">
              <a:alpha val="50000"/>
            </a:srgbClr>
          </a:solidFill>
          <a:ln w="9525" cap="flat">
            <a:noFill/>
            <a:prstDash val="solid"/>
            <a:miter/>
          </a:ln>
        </p:spPr>
        <p:txBody>
          <a:bodyPr rtlCol="0" anchor="ctr"/>
          <a:lstStyle/>
          <a:p>
            <a:endParaRPr lang="en-US"/>
          </a:p>
        </p:txBody>
      </p:sp>
      <p:sp>
        <p:nvSpPr>
          <p:cNvPr id="1391" name="Freeform: Shape 1390">
            <a:extLst>
              <a:ext uri="{FF2B5EF4-FFF2-40B4-BE49-F238E27FC236}">
                <a16:creationId xmlns:a16="http://schemas.microsoft.com/office/drawing/2014/main" id="{E1478122-7DE6-4AB3-AFDC-74D21B4B3EA9}"/>
              </a:ext>
            </a:extLst>
          </p:cNvPr>
          <p:cNvSpPr/>
          <p:nvPr/>
        </p:nvSpPr>
        <p:spPr>
          <a:xfrm>
            <a:off x="14567492" y="8708667"/>
            <a:ext cx="685879" cy="57157"/>
          </a:xfrm>
          <a:custGeom>
            <a:avLst/>
            <a:gdLst>
              <a:gd name="connsiteX0" fmla="*/ 7143 w 685800"/>
              <a:gd name="connsiteY0" fmla="*/ 7144 h 57150"/>
              <a:gd name="connsiteX1" fmla="*/ 681132 w 685800"/>
              <a:gd name="connsiteY1" fmla="*/ 7144 h 57150"/>
              <a:gd name="connsiteX2" fmla="*/ 681132 w 685800"/>
              <a:gd name="connsiteY2" fmla="*/ 51245 h 57150"/>
              <a:gd name="connsiteX3" fmla="*/ 7143 w 685800"/>
              <a:gd name="connsiteY3" fmla="*/ 51245 h 57150"/>
            </a:gdLst>
            <a:ahLst/>
            <a:cxnLst>
              <a:cxn ang="0">
                <a:pos x="connsiteX0" y="connsiteY0"/>
              </a:cxn>
              <a:cxn ang="0">
                <a:pos x="connsiteX1" y="connsiteY1"/>
              </a:cxn>
              <a:cxn ang="0">
                <a:pos x="connsiteX2" y="connsiteY2"/>
              </a:cxn>
              <a:cxn ang="0">
                <a:pos x="connsiteX3" y="connsiteY3"/>
              </a:cxn>
            </a:cxnLst>
            <a:rect l="l" t="t" r="r" b="b"/>
            <a:pathLst>
              <a:path w="685800" h="57150">
                <a:moveTo>
                  <a:pt x="7143" y="7144"/>
                </a:moveTo>
                <a:lnTo>
                  <a:pt x="681132" y="7144"/>
                </a:lnTo>
                <a:lnTo>
                  <a:pt x="681132" y="51245"/>
                </a:lnTo>
                <a:lnTo>
                  <a:pt x="7143" y="51245"/>
                </a:lnTo>
                <a:close/>
              </a:path>
            </a:pathLst>
          </a:custGeom>
          <a:solidFill>
            <a:srgbClr val="6E562C">
              <a:alpha val="80000"/>
            </a:srgbClr>
          </a:solidFill>
          <a:ln w="9525" cap="flat">
            <a:noFill/>
            <a:prstDash val="solid"/>
            <a:miter/>
          </a:ln>
        </p:spPr>
        <p:txBody>
          <a:bodyPr rtlCol="0" anchor="ctr"/>
          <a:lstStyle/>
          <a:p>
            <a:endParaRPr lang="en-US"/>
          </a:p>
        </p:txBody>
      </p:sp>
      <p:sp>
        <p:nvSpPr>
          <p:cNvPr id="1392" name="Freeform: Shape 1391">
            <a:extLst>
              <a:ext uri="{FF2B5EF4-FFF2-40B4-BE49-F238E27FC236}">
                <a16:creationId xmlns:a16="http://schemas.microsoft.com/office/drawing/2014/main" id="{3A2CE728-51AA-4340-AF51-810E00C91438}"/>
              </a:ext>
            </a:extLst>
          </p:cNvPr>
          <p:cNvSpPr/>
          <p:nvPr/>
        </p:nvSpPr>
        <p:spPr>
          <a:xfrm>
            <a:off x="14508144" y="8681613"/>
            <a:ext cx="66683" cy="76209"/>
          </a:xfrm>
          <a:custGeom>
            <a:avLst/>
            <a:gdLst>
              <a:gd name="connsiteX0" fmla="*/ 7143 w 66675"/>
              <a:gd name="connsiteY0" fmla="*/ 7144 h 76200"/>
              <a:gd name="connsiteX1" fmla="*/ 66484 w 66675"/>
              <a:gd name="connsiteY1" fmla="*/ 7144 h 76200"/>
              <a:gd name="connsiteX2" fmla="*/ 66484 w 66675"/>
              <a:gd name="connsiteY2" fmla="*/ 78295 h 76200"/>
              <a:gd name="connsiteX3" fmla="*/ 7143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3" y="7144"/>
                </a:moveTo>
                <a:lnTo>
                  <a:pt x="66484" y="7144"/>
                </a:lnTo>
                <a:lnTo>
                  <a:pt x="66484" y="78295"/>
                </a:lnTo>
                <a:lnTo>
                  <a:pt x="7143" y="78295"/>
                </a:lnTo>
                <a:close/>
              </a:path>
            </a:pathLst>
          </a:custGeom>
          <a:solidFill>
            <a:srgbClr val="C59A50"/>
          </a:solidFill>
          <a:ln w="9525" cap="flat">
            <a:noFill/>
            <a:prstDash val="solid"/>
            <a:miter/>
          </a:ln>
        </p:spPr>
        <p:txBody>
          <a:bodyPr rtlCol="0" anchor="ctr"/>
          <a:lstStyle/>
          <a:p>
            <a:endParaRPr lang="en-US"/>
          </a:p>
        </p:txBody>
      </p:sp>
      <p:sp>
        <p:nvSpPr>
          <p:cNvPr id="1393" name="Freeform: Shape 1392">
            <a:extLst>
              <a:ext uri="{FF2B5EF4-FFF2-40B4-BE49-F238E27FC236}">
                <a16:creationId xmlns:a16="http://schemas.microsoft.com/office/drawing/2014/main" id="{91D75646-F8F7-49A4-9C40-F90D34B47EB5}"/>
              </a:ext>
            </a:extLst>
          </p:cNvPr>
          <p:cNvSpPr/>
          <p:nvPr/>
        </p:nvSpPr>
        <p:spPr>
          <a:xfrm>
            <a:off x="14691712" y="8681613"/>
            <a:ext cx="66683" cy="76209"/>
          </a:xfrm>
          <a:custGeom>
            <a:avLst/>
            <a:gdLst>
              <a:gd name="connsiteX0" fmla="*/ 7144 w 66675"/>
              <a:gd name="connsiteY0" fmla="*/ 7144 h 76200"/>
              <a:gd name="connsiteX1" fmla="*/ 66484 w 66675"/>
              <a:gd name="connsiteY1" fmla="*/ 7144 h 76200"/>
              <a:gd name="connsiteX2" fmla="*/ 66484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4" y="7144"/>
                </a:lnTo>
                <a:lnTo>
                  <a:pt x="66484" y="78295"/>
                </a:lnTo>
                <a:lnTo>
                  <a:pt x="7144" y="78295"/>
                </a:lnTo>
                <a:close/>
              </a:path>
            </a:pathLst>
          </a:custGeom>
          <a:solidFill>
            <a:srgbClr val="C59A50"/>
          </a:solidFill>
          <a:ln w="9525" cap="flat">
            <a:noFill/>
            <a:prstDash val="solid"/>
            <a:miter/>
          </a:ln>
        </p:spPr>
        <p:txBody>
          <a:bodyPr rtlCol="0" anchor="ctr"/>
          <a:lstStyle/>
          <a:p>
            <a:endParaRPr lang="en-US"/>
          </a:p>
        </p:txBody>
      </p:sp>
      <p:sp>
        <p:nvSpPr>
          <p:cNvPr id="1394" name="Freeform: Shape 1393">
            <a:extLst>
              <a:ext uri="{FF2B5EF4-FFF2-40B4-BE49-F238E27FC236}">
                <a16:creationId xmlns:a16="http://schemas.microsoft.com/office/drawing/2014/main" id="{69003CB6-F2E7-4744-A7AA-4E73D59C2BA9}"/>
              </a:ext>
            </a:extLst>
          </p:cNvPr>
          <p:cNvSpPr/>
          <p:nvPr/>
        </p:nvSpPr>
        <p:spPr>
          <a:xfrm>
            <a:off x="14478518" y="8681613"/>
            <a:ext cx="66683" cy="76209"/>
          </a:xfrm>
          <a:custGeom>
            <a:avLst/>
            <a:gdLst>
              <a:gd name="connsiteX0" fmla="*/ 7144 w 66675"/>
              <a:gd name="connsiteY0" fmla="*/ 7144 h 76200"/>
              <a:gd name="connsiteX1" fmla="*/ 66484 w 66675"/>
              <a:gd name="connsiteY1" fmla="*/ 7144 h 76200"/>
              <a:gd name="connsiteX2" fmla="*/ 66484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4" y="7144"/>
                </a:lnTo>
                <a:lnTo>
                  <a:pt x="66484" y="78295"/>
                </a:lnTo>
                <a:lnTo>
                  <a:pt x="7144" y="78295"/>
                </a:lnTo>
                <a:close/>
              </a:path>
            </a:pathLst>
          </a:custGeom>
          <a:solidFill>
            <a:srgbClr val="FAD186"/>
          </a:solidFill>
          <a:ln w="9525" cap="flat">
            <a:noFill/>
            <a:prstDash val="solid"/>
            <a:miter/>
          </a:ln>
        </p:spPr>
        <p:txBody>
          <a:bodyPr rtlCol="0" anchor="ctr"/>
          <a:lstStyle/>
          <a:p>
            <a:endParaRPr lang="en-US"/>
          </a:p>
        </p:txBody>
      </p:sp>
      <p:sp>
        <p:nvSpPr>
          <p:cNvPr id="1395" name="Freeform: Shape 1394">
            <a:extLst>
              <a:ext uri="{FF2B5EF4-FFF2-40B4-BE49-F238E27FC236}">
                <a16:creationId xmlns:a16="http://schemas.microsoft.com/office/drawing/2014/main" id="{FB4874FD-F097-45BE-A556-57CDEE3DB3C7}"/>
              </a:ext>
            </a:extLst>
          </p:cNvPr>
          <p:cNvSpPr/>
          <p:nvPr/>
        </p:nvSpPr>
        <p:spPr>
          <a:xfrm>
            <a:off x="14661991" y="8681613"/>
            <a:ext cx="66683" cy="76209"/>
          </a:xfrm>
          <a:custGeom>
            <a:avLst/>
            <a:gdLst>
              <a:gd name="connsiteX0" fmla="*/ 7144 w 66675"/>
              <a:gd name="connsiteY0" fmla="*/ 7144 h 76200"/>
              <a:gd name="connsiteX1" fmla="*/ 66484 w 66675"/>
              <a:gd name="connsiteY1" fmla="*/ 7144 h 76200"/>
              <a:gd name="connsiteX2" fmla="*/ 66484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4" y="7144"/>
                </a:lnTo>
                <a:lnTo>
                  <a:pt x="66484" y="78295"/>
                </a:lnTo>
                <a:lnTo>
                  <a:pt x="7144" y="78295"/>
                </a:lnTo>
                <a:close/>
              </a:path>
            </a:pathLst>
          </a:custGeom>
          <a:solidFill>
            <a:srgbClr val="FAD186"/>
          </a:solidFill>
          <a:ln w="9525" cap="flat">
            <a:noFill/>
            <a:prstDash val="solid"/>
            <a:miter/>
          </a:ln>
        </p:spPr>
        <p:txBody>
          <a:bodyPr rtlCol="0" anchor="ctr"/>
          <a:lstStyle/>
          <a:p>
            <a:endParaRPr lang="en-US"/>
          </a:p>
        </p:txBody>
      </p:sp>
      <p:sp>
        <p:nvSpPr>
          <p:cNvPr id="1396" name="Freeform: Shape 1395">
            <a:extLst>
              <a:ext uri="{FF2B5EF4-FFF2-40B4-BE49-F238E27FC236}">
                <a16:creationId xmlns:a16="http://schemas.microsoft.com/office/drawing/2014/main" id="{59A83259-46E1-426A-94B9-CC88D575C03D}"/>
              </a:ext>
            </a:extLst>
          </p:cNvPr>
          <p:cNvSpPr/>
          <p:nvPr/>
        </p:nvSpPr>
        <p:spPr>
          <a:xfrm>
            <a:off x="14845559" y="8681613"/>
            <a:ext cx="66683" cy="76209"/>
          </a:xfrm>
          <a:custGeom>
            <a:avLst/>
            <a:gdLst>
              <a:gd name="connsiteX0" fmla="*/ 7144 w 66675"/>
              <a:gd name="connsiteY0" fmla="*/ 7144 h 76200"/>
              <a:gd name="connsiteX1" fmla="*/ 66484 w 66675"/>
              <a:gd name="connsiteY1" fmla="*/ 7144 h 76200"/>
              <a:gd name="connsiteX2" fmla="*/ 66484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4" y="7144"/>
                </a:lnTo>
                <a:lnTo>
                  <a:pt x="66484" y="78295"/>
                </a:lnTo>
                <a:lnTo>
                  <a:pt x="7144" y="78295"/>
                </a:lnTo>
                <a:close/>
              </a:path>
            </a:pathLst>
          </a:custGeom>
          <a:solidFill>
            <a:srgbClr val="FAD186"/>
          </a:solidFill>
          <a:ln w="9525" cap="flat">
            <a:noFill/>
            <a:prstDash val="solid"/>
            <a:miter/>
          </a:ln>
        </p:spPr>
        <p:txBody>
          <a:bodyPr rtlCol="0" anchor="ctr"/>
          <a:lstStyle/>
          <a:p>
            <a:endParaRPr lang="en-US"/>
          </a:p>
        </p:txBody>
      </p:sp>
      <p:sp>
        <p:nvSpPr>
          <p:cNvPr id="1397" name="Freeform: Shape 1396">
            <a:extLst>
              <a:ext uri="{FF2B5EF4-FFF2-40B4-BE49-F238E27FC236}">
                <a16:creationId xmlns:a16="http://schemas.microsoft.com/office/drawing/2014/main" id="{EA7DB846-5873-4787-9B4B-320E896A365B}"/>
              </a:ext>
            </a:extLst>
          </p:cNvPr>
          <p:cNvSpPr/>
          <p:nvPr/>
        </p:nvSpPr>
        <p:spPr>
          <a:xfrm>
            <a:off x="14904240" y="8681613"/>
            <a:ext cx="66683" cy="76209"/>
          </a:xfrm>
          <a:custGeom>
            <a:avLst/>
            <a:gdLst>
              <a:gd name="connsiteX0" fmla="*/ 7144 w 66675"/>
              <a:gd name="connsiteY0" fmla="*/ 7144 h 76200"/>
              <a:gd name="connsiteX1" fmla="*/ 66485 w 66675"/>
              <a:gd name="connsiteY1" fmla="*/ 7144 h 76200"/>
              <a:gd name="connsiteX2" fmla="*/ 66485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5" y="7144"/>
                </a:lnTo>
                <a:lnTo>
                  <a:pt x="66485" y="78295"/>
                </a:lnTo>
                <a:lnTo>
                  <a:pt x="7144" y="78295"/>
                </a:lnTo>
                <a:close/>
              </a:path>
            </a:pathLst>
          </a:custGeom>
          <a:solidFill>
            <a:srgbClr val="E9B964"/>
          </a:solidFill>
          <a:ln w="9525" cap="flat">
            <a:noFill/>
            <a:prstDash val="solid"/>
            <a:miter/>
          </a:ln>
        </p:spPr>
        <p:txBody>
          <a:bodyPr rtlCol="0" anchor="ctr"/>
          <a:lstStyle/>
          <a:p>
            <a:endParaRPr lang="en-US"/>
          </a:p>
        </p:txBody>
      </p:sp>
      <p:sp>
        <p:nvSpPr>
          <p:cNvPr id="1398" name="Freeform: Shape 1397">
            <a:extLst>
              <a:ext uri="{FF2B5EF4-FFF2-40B4-BE49-F238E27FC236}">
                <a16:creationId xmlns:a16="http://schemas.microsoft.com/office/drawing/2014/main" id="{FCB1D4D9-D1C1-429B-8C5C-84DDCB38E039}"/>
              </a:ext>
            </a:extLst>
          </p:cNvPr>
          <p:cNvSpPr/>
          <p:nvPr/>
        </p:nvSpPr>
        <p:spPr>
          <a:xfrm>
            <a:off x="15058087" y="8681613"/>
            <a:ext cx="66683" cy="76209"/>
          </a:xfrm>
          <a:custGeom>
            <a:avLst/>
            <a:gdLst>
              <a:gd name="connsiteX0" fmla="*/ 7143 w 66675"/>
              <a:gd name="connsiteY0" fmla="*/ 7144 h 76200"/>
              <a:gd name="connsiteX1" fmla="*/ 66484 w 66675"/>
              <a:gd name="connsiteY1" fmla="*/ 7144 h 76200"/>
              <a:gd name="connsiteX2" fmla="*/ 66484 w 66675"/>
              <a:gd name="connsiteY2" fmla="*/ 78295 h 76200"/>
              <a:gd name="connsiteX3" fmla="*/ 7143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3" y="7144"/>
                </a:moveTo>
                <a:lnTo>
                  <a:pt x="66484" y="7144"/>
                </a:lnTo>
                <a:lnTo>
                  <a:pt x="66484" y="78295"/>
                </a:lnTo>
                <a:lnTo>
                  <a:pt x="7143" y="78295"/>
                </a:lnTo>
                <a:close/>
              </a:path>
            </a:pathLst>
          </a:custGeom>
          <a:solidFill>
            <a:srgbClr val="B68B40"/>
          </a:solidFill>
          <a:ln w="9525" cap="flat">
            <a:noFill/>
            <a:prstDash val="solid"/>
            <a:miter/>
          </a:ln>
        </p:spPr>
        <p:txBody>
          <a:bodyPr rtlCol="0" anchor="ctr"/>
          <a:lstStyle/>
          <a:p>
            <a:endParaRPr lang="en-US"/>
          </a:p>
        </p:txBody>
      </p:sp>
      <p:sp>
        <p:nvSpPr>
          <p:cNvPr id="1399" name="Freeform: Shape 1398">
            <a:extLst>
              <a:ext uri="{FF2B5EF4-FFF2-40B4-BE49-F238E27FC236}">
                <a16:creationId xmlns:a16="http://schemas.microsoft.com/office/drawing/2014/main" id="{E007676A-1236-4BEF-A481-5315C9847168}"/>
              </a:ext>
            </a:extLst>
          </p:cNvPr>
          <p:cNvSpPr/>
          <p:nvPr/>
        </p:nvSpPr>
        <p:spPr>
          <a:xfrm>
            <a:off x="15241559" y="8681613"/>
            <a:ext cx="66683" cy="76209"/>
          </a:xfrm>
          <a:custGeom>
            <a:avLst/>
            <a:gdLst>
              <a:gd name="connsiteX0" fmla="*/ 7143 w 66675"/>
              <a:gd name="connsiteY0" fmla="*/ 7144 h 76200"/>
              <a:gd name="connsiteX1" fmla="*/ 66484 w 66675"/>
              <a:gd name="connsiteY1" fmla="*/ 7144 h 76200"/>
              <a:gd name="connsiteX2" fmla="*/ 66484 w 66675"/>
              <a:gd name="connsiteY2" fmla="*/ 78295 h 76200"/>
              <a:gd name="connsiteX3" fmla="*/ 7143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3" y="7144"/>
                </a:moveTo>
                <a:lnTo>
                  <a:pt x="66484" y="7144"/>
                </a:lnTo>
                <a:lnTo>
                  <a:pt x="66484" y="78295"/>
                </a:lnTo>
                <a:lnTo>
                  <a:pt x="7143" y="78295"/>
                </a:lnTo>
                <a:close/>
              </a:path>
            </a:pathLst>
          </a:custGeom>
          <a:solidFill>
            <a:srgbClr val="B68B40"/>
          </a:solidFill>
          <a:ln w="9525" cap="flat">
            <a:noFill/>
            <a:prstDash val="solid"/>
            <a:miter/>
          </a:ln>
        </p:spPr>
        <p:txBody>
          <a:bodyPr rtlCol="0" anchor="ctr"/>
          <a:lstStyle/>
          <a:p>
            <a:endParaRPr lang="en-US"/>
          </a:p>
        </p:txBody>
      </p:sp>
      <p:sp>
        <p:nvSpPr>
          <p:cNvPr id="1400" name="Freeform: Shape 1399">
            <a:extLst>
              <a:ext uri="{FF2B5EF4-FFF2-40B4-BE49-F238E27FC236}">
                <a16:creationId xmlns:a16="http://schemas.microsoft.com/office/drawing/2014/main" id="{9BA53AA7-D115-4BE5-80D2-38A42AA44840}"/>
              </a:ext>
            </a:extLst>
          </p:cNvPr>
          <p:cNvSpPr/>
          <p:nvPr/>
        </p:nvSpPr>
        <p:spPr>
          <a:xfrm>
            <a:off x="14478518" y="8681613"/>
            <a:ext cx="438201" cy="38104"/>
          </a:xfrm>
          <a:custGeom>
            <a:avLst/>
            <a:gdLst>
              <a:gd name="connsiteX0" fmla="*/ 7144 w 438150"/>
              <a:gd name="connsiteY0" fmla="*/ 7144 h 38100"/>
              <a:gd name="connsiteX1" fmla="*/ 432815 w 438150"/>
              <a:gd name="connsiteY1" fmla="*/ 7144 h 38100"/>
              <a:gd name="connsiteX2" fmla="*/ 432815 w 438150"/>
              <a:gd name="connsiteY2" fmla="*/ 34195 h 38100"/>
              <a:gd name="connsiteX3" fmla="*/ 7144 w 438150"/>
              <a:gd name="connsiteY3" fmla="*/ 34195 h 38100"/>
            </a:gdLst>
            <a:ahLst/>
            <a:cxnLst>
              <a:cxn ang="0">
                <a:pos x="connsiteX0" y="connsiteY0"/>
              </a:cxn>
              <a:cxn ang="0">
                <a:pos x="connsiteX1" y="connsiteY1"/>
              </a:cxn>
              <a:cxn ang="0">
                <a:pos x="connsiteX2" y="connsiteY2"/>
              </a:cxn>
              <a:cxn ang="0">
                <a:pos x="connsiteX3" y="connsiteY3"/>
              </a:cxn>
            </a:cxnLst>
            <a:rect l="l" t="t" r="r" b="b"/>
            <a:pathLst>
              <a:path w="438150" h="38100">
                <a:moveTo>
                  <a:pt x="7144" y="7144"/>
                </a:moveTo>
                <a:lnTo>
                  <a:pt x="432815" y="7144"/>
                </a:lnTo>
                <a:lnTo>
                  <a:pt x="432815" y="34195"/>
                </a:lnTo>
                <a:lnTo>
                  <a:pt x="7144" y="34195"/>
                </a:lnTo>
                <a:close/>
              </a:path>
            </a:pathLst>
          </a:custGeom>
          <a:solidFill>
            <a:srgbClr val="FAD186"/>
          </a:solidFill>
          <a:ln w="9525" cap="flat">
            <a:noFill/>
            <a:prstDash val="solid"/>
            <a:miter/>
          </a:ln>
        </p:spPr>
        <p:txBody>
          <a:bodyPr rtlCol="0" anchor="ctr"/>
          <a:lstStyle/>
          <a:p>
            <a:endParaRPr lang="en-US"/>
          </a:p>
        </p:txBody>
      </p:sp>
      <p:sp>
        <p:nvSpPr>
          <p:cNvPr id="1401" name="Freeform: Shape 1400">
            <a:extLst>
              <a:ext uri="{FF2B5EF4-FFF2-40B4-BE49-F238E27FC236}">
                <a16:creationId xmlns:a16="http://schemas.microsoft.com/office/drawing/2014/main" id="{EE4FCC60-089E-498C-AD69-F8A5510E15AB}"/>
              </a:ext>
            </a:extLst>
          </p:cNvPr>
          <p:cNvSpPr/>
          <p:nvPr/>
        </p:nvSpPr>
        <p:spPr>
          <a:xfrm>
            <a:off x="14904526" y="8681613"/>
            <a:ext cx="438201" cy="38104"/>
          </a:xfrm>
          <a:custGeom>
            <a:avLst/>
            <a:gdLst>
              <a:gd name="connsiteX0" fmla="*/ 7143 w 438150"/>
              <a:gd name="connsiteY0" fmla="*/ 7144 h 38100"/>
              <a:gd name="connsiteX1" fmla="*/ 432815 w 438150"/>
              <a:gd name="connsiteY1" fmla="*/ 7144 h 38100"/>
              <a:gd name="connsiteX2" fmla="*/ 432815 w 438150"/>
              <a:gd name="connsiteY2" fmla="*/ 34195 h 38100"/>
              <a:gd name="connsiteX3" fmla="*/ 7143 w 438150"/>
              <a:gd name="connsiteY3" fmla="*/ 34195 h 38100"/>
            </a:gdLst>
            <a:ahLst/>
            <a:cxnLst>
              <a:cxn ang="0">
                <a:pos x="connsiteX0" y="connsiteY0"/>
              </a:cxn>
              <a:cxn ang="0">
                <a:pos x="connsiteX1" y="connsiteY1"/>
              </a:cxn>
              <a:cxn ang="0">
                <a:pos x="connsiteX2" y="connsiteY2"/>
              </a:cxn>
              <a:cxn ang="0">
                <a:pos x="connsiteX3" y="connsiteY3"/>
              </a:cxn>
            </a:cxnLst>
            <a:rect l="l" t="t" r="r" b="b"/>
            <a:pathLst>
              <a:path w="438150" h="38100">
                <a:moveTo>
                  <a:pt x="7143" y="7144"/>
                </a:moveTo>
                <a:lnTo>
                  <a:pt x="432815" y="7144"/>
                </a:lnTo>
                <a:lnTo>
                  <a:pt x="432815" y="34195"/>
                </a:lnTo>
                <a:lnTo>
                  <a:pt x="7143" y="34195"/>
                </a:lnTo>
                <a:close/>
              </a:path>
            </a:pathLst>
          </a:custGeom>
          <a:solidFill>
            <a:srgbClr val="E9B65C"/>
          </a:solidFill>
          <a:ln w="9525" cap="flat">
            <a:noFill/>
            <a:prstDash val="solid"/>
            <a:miter/>
          </a:ln>
        </p:spPr>
        <p:txBody>
          <a:bodyPr rtlCol="0" anchor="ctr"/>
          <a:lstStyle/>
          <a:p>
            <a:endParaRPr lang="en-US"/>
          </a:p>
        </p:txBody>
      </p:sp>
      <p:sp>
        <p:nvSpPr>
          <p:cNvPr id="1402" name="Freeform: Shape 1401">
            <a:extLst>
              <a:ext uri="{FF2B5EF4-FFF2-40B4-BE49-F238E27FC236}">
                <a16:creationId xmlns:a16="http://schemas.microsoft.com/office/drawing/2014/main" id="{D760ABEC-5334-4EDD-9430-CD9EE157190F}"/>
              </a:ext>
            </a:extLst>
          </p:cNvPr>
          <p:cNvSpPr/>
          <p:nvPr/>
        </p:nvSpPr>
        <p:spPr>
          <a:xfrm>
            <a:off x="15087712" y="8681613"/>
            <a:ext cx="66683" cy="76209"/>
          </a:xfrm>
          <a:custGeom>
            <a:avLst/>
            <a:gdLst>
              <a:gd name="connsiteX0" fmla="*/ 7144 w 66675"/>
              <a:gd name="connsiteY0" fmla="*/ 7144 h 76200"/>
              <a:gd name="connsiteX1" fmla="*/ 66485 w 66675"/>
              <a:gd name="connsiteY1" fmla="*/ 7144 h 76200"/>
              <a:gd name="connsiteX2" fmla="*/ 66485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5" y="7144"/>
                </a:lnTo>
                <a:lnTo>
                  <a:pt x="66485" y="78295"/>
                </a:lnTo>
                <a:lnTo>
                  <a:pt x="7144" y="78295"/>
                </a:lnTo>
                <a:close/>
              </a:path>
            </a:pathLst>
          </a:custGeom>
          <a:solidFill>
            <a:srgbClr val="E9B65C"/>
          </a:solidFill>
          <a:ln w="9525" cap="flat">
            <a:noFill/>
            <a:prstDash val="solid"/>
            <a:miter/>
          </a:ln>
        </p:spPr>
        <p:txBody>
          <a:bodyPr rtlCol="0" anchor="ctr"/>
          <a:lstStyle/>
          <a:p>
            <a:endParaRPr lang="en-US"/>
          </a:p>
        </p:txBody>
      </p:sp>
      <p:sp>
        <p:nvSpPr>
          <p:cNvPr id="1403" name="Freeform: Shape 1402">
            <a:extLst>
              <a:ext uri="{FF2B5EF4-FFF2-40B4-BE49-F238E27FC236}">
                <a16:creationId xmlns:a16="http://schemas.microsoft.com/office/drawing/2014/main" id="{D7136666-278D-474A-B545-A8F370991B67}"/>
              </a:ext>
            </a:extLst>
          </p:cNvPr>
          <p:cNvSpPr/>
          <p:nvPr/>
        </p:nvSpPr>
        <p:spPr>
          <a:xfrm>
            <a:off x="15271280" y="8681613"/>
            <a:ext cx="66683" cy="76209"/>
          </a:xfrm>
          <a:custGeom>
            <a:avLst/>
            <a:gdLst>
              <a:gd name="connsiteX0" fmla="*/ 7143 w 66675"/>
              <a:gd name="connsiteY0" fmla="*/ 7144 h 76200"/>
              <a:gd name="connsiteX1" fmla="*/ 66484 w 66675"/>
              <a:gd name="connsiteY1" fmla="*/ 7144 h 76200"/>
              <a:gd name="connsiteX2" fmla="*/ 66484 w 66675"/>
              <a:gd name="connsiteY2" fmla="*/ 78295 h 76200"/>
              <a:gd name="connsiteX3" fmla="*/ 7143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3" y="7144"/>
                </a:moveTo>
                <a:lnTo>
                  <a:pt x="66484" y="7144"/>
                </a:lnTo>
                <a:lnTo>
                  <a:pt x="66484" y="78295"/>
                </a:lnTo>
                <a:lnTo>
                  <a:pt x="7143" y="78295"/>
                </a:lnTo>
                <a:close/>
              </a:path>
            </a:pathLst>
          </a:custGeom>
          <a:solidFill>
            <a:srgbClr val="E9B65C"/>
          </a:solidFill>
          <a:ln w="9525" cap="flat">
            <a:noFill/>
            <a:prstDash val="solid"/>
            <a:miter/>
          </a:ln>
        </p:spPr>
        <p:txBody>
          <a:bodyPr rtlCol="0" anchor="ctr"/>
          <a:lstStyle/>
          <a:p>
            <a:endParaRPr lang="en-US"/>
          </a:p>
        </p:txBody>
      </p:sp>
      <p:sp>
        <p:nvSpPr>
          <p:cNvPr id="1404" name="Freeform: Shape 1403">
            <a:extLst>
              <a:ext uri="{FF2B5EF4-FFF2-40B4-BE49-F238E27FC236}">
                <a16:creationId xmlns:a16="http://schemas.microsoft.com/office/drawing/2014/main" id="{8A8CA252-572B-4ECD-93DE-BB2197B77646}"/>
              </a:ext>
            </a:extLst>
          </p:cNvPr>
          <p:cNvSpPr/>
          <p:nvPr/>
        </p:nvSpPr>
        <p:spPr>
          <a:xfrm>
            <a:off x="14508144" y="8221122"/>
            <a:ext cx="238153" cy="123839"/>
          </a:xfrm>
          <a:custGeom>
            <a:avLst/>
            <a:gdLst>
              <a:gd name="connsiteX0" fmla="*/ 7143 w 238125"/>
              <a:gd name="connsiteY0" fmla="*/ 7144 h 123825"/>
              <a:gd name="connsiteX1" fmla="*/ 237839 w 238125"/>
              <a:gd name="connsiteY1" fmla="*/ 7144 h 123825"/>
              <a:gd name="connsiteX2" fmla="*/ 237839 w 238125"/>
              <a:gd name="connsiteY2" fmla="*/ 119349 h 123825"/>
              <a:gd name="connsiteX3" fmla="*/ 7143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3" y="7144"/>
                </a:moveTo>
                <a:lnTo>
                  <a:pt x="237839" y="7144"/>
                </a:lnTo>
                <a:lnTo>
                  <a:pt x="237839" y="119349"/>
                </a:lnTo>
                <a:lnTo>
                  <a:pt x="7143" y="119349"/>
                </a:lnTo>
                <a:close/>
              </a:path>
            </a:pathLst>
          </a:custGeom>
          <a:solidFill>
            <a:srgbClr val="FAD186"/>
          </a:solidFill>
          <a:ln w="9525" cap="flat">
            <a:noFill/>
            <a:prstDash val="solid"/>
            <a:miter/>
          </a:ln>
        </p:spPr>
        <p:txBody>
          <a:bodyPr rtlCol="0" anchor="ctr"/>
          <a:lstStyle/>
          <a:p>
            <a:endParaRPr lang="en-US"/>
          </a:p>
        </p:txBody>
      </p:sp>
      <p:sp>
        <p:nvSpPr>
          <p:cNvPr id="1405" name="Freeform: Shape 1404">
            <a:extLst>
              <a:ext uri="{FF2B5EF4-FFF2-40B4-BE49-F238E27FC236}">
                <a16:creationId xmlns:a16="http://schemas.microsoft.com/office/drawing/2014/main" id="{7F76BBE3-BCB4-4CE8-B3FA-2639D1229EB4}"/>
              </a:ext>
            </a:extLst>
          </p:cNvPr>
          <p:cNvSpPr/>
          <p:nvPr/>
        </p:nvSpPr>
        <p:spPr>
          <a:xfrm>
            <a:off x="14738962" y="8221122"/>
            <a:ext cx="238153" cy="123839"/>
          </a:xfrm>
          <a:custGeom>
            <a:avLst/>
            <a:gdLst>
              <a:gd name="connsiteX0" fmla="*/ 7143 w 238125"/>
              <a:gd name="connsiteY0" fmla="*/ 7144 h 123825"/>
              <a:gd name="connsiteX1" fmla="*/ 237839 w 238125"/>
              <a:gd name="connsiteY1" fmla="*/ 7144 h 123825"/>
              <a:gd name="connsiteX2" fmla="*/ 237839 w 238125"/>
              <a:gd name="connsiteY2" fmla="*/ 119349 h 123825"/>
              <a:gd name="connsiteX3" fmla="*/ 7143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3" y="7144"/>
                </a:moveTo>
                <a:lnTo>
                  <a:pt x="237839" y="7144"/>
                </a:lnTo>
                <a:lnTo>
                  <a:pt x="237839" y="119349"/>
                </a:lnTo>
                <a:lnTo>
                  <a:pt x="7143" y="119349"/>
                </a:lnTo>
                <a:close/>
              </a:path>
            </a:pathLst>
          </a:custGeom>
          <a:solidFill>
            <a:srgbClr val="E9B65C"/>
          </a:solidFill>
          <a:ln w="9525" cap="flat">
            <a:noFill/>
            <a:prstDash val="solid"/>
            <a:miter/>
          </a:ln>
        </p:spPr>
        <p:txBody>
          <a:bodyPr rtlCol="0" anchor="ctr"/>
          <a:lstStyle/>
          <a:p>
            <a:endParaRPr lang="en-US"/>
          </a:p>
        </p:txBody>
      </p:sp>
      <p:sp>
        <p:nvSpPr>
          <p:cNvPr id="1406" name="Freeform: Shape 1405">
            <a:extLst>
              <a:ext uri="{FF2B5EF4-FFF2-40B4-BE49-F238E27FC236}">
                <a16:creationId xmlns:a16="http://schemas.microsoft.com/office/drawing/2014/main" id="{6FE3B25C-F43D-4A91-87CB-ABBA5046B6B0}"/>
              </a:ext>
            </a:extLst>
          </p:cNvPr>
          <p:cNvSpPr/>
          <p:nvPr/>
        </p:nvSpPr>
        <p:spPr>
          <a:xfrm>
            <a:off x="14508144" y="8249128"/>
            <a:ext cx="152418" cy="66683"/>
          </a:xfrm>
          <a:custGeom>
            <a:avLst/>
            <a:gdLst>
              <a:gd name="connsiteX0" fmla="*/ 7143 w 152400"/>
              <a:gd name="connsiteY0" fmla="*/ 7144 h 66675"/>
              <a:gd name="connsiteX1" fmla="*/ 154686 w 152400"/>
              <a:gd name="connsiteY1" fmla="*/ 7144 h 66675"/>
              <a:gd name="connsiteX2" fmla="*/ 154686 w 152400"/>
              <a:gd name="connsiteY2" fmla="*/ 63246 h 66675"/>
              <a:gd name="connsiteX3" fmla="*/ 7143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3" y="7144"/>
                </a:moveTo>
                <a:lnTo>
                  <a:pt x="154686" y="7144"/>
                </a:lnTo>
                <a:lnTo>
                  <a:pt x="154686" y="63246"/>
                </a:lnTo>
                <a:lnTo>
                  <a:pt x="7143" y="63246"/>
                </a:lnTo>
                <a:close/>
              </a:path>
            </a:pathLst>
          </a:custGeom>
          <a:solidFill>
            <a:srgbClr val="FAF4E8"/>
          </a:solidFill>
          <a:ln w="9525" cap="flat">
            <a:noFill/>
            <a:prstDash val="solid"/>
            <a:miter/>
          </a:ln>
        </p:spPr>
        <p:txBody>
          <a:bodyPr rtlCol="0" anchor="ctr"/>
          <a:lstStyle/>
          <a:p>
            <a:endParaRPr lang="en-US"/>
          </a:p>
        </p:txBody>
      </p:sp>
      <p:sp>
        <p:nvSpPr>
          <p:cNvPr id="1407" name="Freeform: Shape 1406">
            <a:extLst>
              <a:ext uri="{FF2B5EF4-FFF2-40B4-BE49-F238E27FC236}">
                <a16:creationId xmlns:a16="http://schemas.microsoft.com/office/drawing/2014/main" id="{0527D67F-6FE1-40C4-AAF8-132667471E82}"/>
              </a:ext>
            </a:extLst>
          </p:cNvPr>
          <p:cNvSpPr/>
          <p:nvPr/>
        </p:nvSpPr>
        <p:spPr>
          <a:xfrm>
            <a:off x="14581972" y="8249128"/>
            <a:ext cx="38104" cy="66683"/>
          </a:xfrm>
          <a:custGeom>
            <a:avLst/>
            <a:gdLst>
              <a:gd name="connsiteX0" fmla="*/ 7143 w 38100"/>
              <a:gd name="connsiteY0" fmla="*/ 7144 h 66675"/>
              <a:gd name="connsiteX1" fmla="*/ 39338 w 38100"/>
              <a:gd name="connsiteY1" fmla="*/ 7144 h 66675"/>
              <a:gd name="connsiteX2" fmla="*/ 39338 w 38100"/>
              <a:gd name="connsiteY2" fmla="*/ 63246 h 66675"/>
              <a:gd name="connsiteX3" fmla="*/ 7143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3" y="7144"/>
                </a:moveTo>
                <a:lnTo>
                  <a:pt x="39338" y="7144"/>
                </a:lnTo>
                <a:lnTo>
                  <a:pt x="39338" y="63246"/>
                </a:lnTo>
                <a:lnTo>
                  <a:pt x="7143" y="63246"/>
                </a:lnTo>
                <a:close/>
              </a:path>
            </a:pathLst>
          </a:custGeom>
          <a:solidFill>
            <a:srgbClr val="C59A50"/>
          </a:solidFill>
          <a:ln w="9525" cap="flat">
            <a:noFill/>
            <a:prstDash val="solid"/>
            <a:miter/>
          </a:ln>
        </p:spPr>
        <p:txBody>
          <a:bodyPr rtlCol="0" anchor="ctr"/>
          <a:lstStyle/>
          <a:p>
            <a:endParaRPr lang="en-US"/>
          </a:p>
        </p:txBody>
      </p:sp>
      <p:sp>
        <p:nvSpPr>
          <p:cNvPr id="1408" name="Freeform: Shape 1407">
            <a:extLst>
              <a:ext uri="{FF2B5EF4-FFF2-40B4-BE49-F238E27FC236}">
                <a16:creationId xmlns:a16="http://schemas.microsoft.com/office/drawing/2014/main" id="{1B6E5158-607E-4BDB-A88D-78FD9651C58E}"/>
              </a:ext>
            </a:extLst>
          </p:cNvPr>
          <p:cNvSpPr/>
          <p:nvPr/>
        </p:nvSpPr>
        <p:spPr>
          <a:xfrm>
            <a:off x="14622172" y="8249128"/>
            <a:ext cx="47631" cy="66683"/>
          </a:xfrm>
          <a:custGeom>
            <a:avLst/>
            <a:gdLst>
              <a:gd name="connsiteX0" fmla="*/ 7143 w 47625"/>
              <a:gd name="connsiteY0" fmla="*/ 7144 h 66675"/>
              <a:gd name="connsiteX1" fmla="*/ 40671 w 47625"/>
              <a:gd name="connsiteY1" fmla="*/ 7144 h 66675"/>
              <a:gd name="connsiteX2" fmla="*/ 40671 w 47625"/>
              <a:gd name="connsiteY2" fmla="*/ 63246 h 66675"/>
              <a:gd name="connsiteX3" fmla="*/ 7143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3" y="7144"/>
                </a:moveTo>
                <a:lnTo>
                  <a:pt x="40671" y="7144"/>
                </a:lnTo>
                <a:lnTo>
                  <a:pt x="40671" y="63246"/>
                </a:lnTo>
                <a:lnTo>
                  <a:pt x="7143" y="63246"/>
                </a:lnTo>
                <a:close/>
              </a:path>
            </a:pathLst>
          </a:custGeom>
          <a:solidFill>
            <a:srgbClr val="C59A50"/>
          </a:solidFill>
          <a:ln w="9525" cap="flat">
            <a:noFill/>
            <a:prstDash val="solid"/>
            <a:miter/>
          </a:ln>
        </p:spPr>
        <p:txBody>
          <a:bodyPr rtlCol="0" anchor="ctr"/>
          <a:lstStyle/>
          <a:p>
            <a:endParaRPr lang="en-US"/>
          </a:p>
        </p:txBody>
      </p:sp>
      <p:sp>
        <p:nvSpPr>
          <p:cNvPr id="1409" name="Freeform: Shape 1408">
            <a:extLst>
              <a:ext uri="{FF2B5EF4-FFF2-40B4-BE49-F238E27FC236}">
                <a16:creationId xmlns:a16="http://schemas.microsoft.com/office/drawing/2014/main" id="{B57A6D1A-5C1F-4053-9E7C-FA80F7ED1398}"/>
              </a:ext>
            </a:extLst>
          </p:cNvPr>
          <p:cNvSpPr/>
          <p:nvPr/>
        </p:nvSpPr>
        <p:spPr>
          <a:xfrm>
            <a:off x="14508144" y="8330291"/>
            <a:ext cx="238153" cy="19052"/>
          </a:xfrm>
          <a:custGeom>
            <a:avLst/>
            <a:gdLst>
              <a:gd name="connsiteX0" fmla="*/ 7143 w 238125"/>
              <a:gd name="connsiteY0" fmla="*/ 7143 h 19050"/>
              <a:gd name="connsiteX1" fmla="*/ 237839 w 238125"/>
              <a:gd name="connsiteY1" fmla="*/ 7143 h 19050"/>
              <a:gd name="connsiteX2" fmla="*/ 237839 w 238125"/>
              <a:gd name="connsiteY2" fmla="*/ 13144 h 19050"/>
              <a:gd name="connsiteX3" fmla="*/ 7143 w 238125"/>
              <a:gd name="connsiteY3" fmla="*/ 13144 h 19050"/>
            </a:gdLst>
            <a:ahLst/>
            <a:cxnLst>
              <a:cxn ang="0">
                <a:pos x="connsiteX0" y="connsiteY0"/>
              </a:cxn>
              <a:cxn ang="0">
                <a:pos x="connsiteX1" y="connsiteY1"/>
              </a:cxn>
              <a:cxn ang="0">
                <a:pos x="connsiteX2" y="connsiteY2"/>
              </a:cxn>
              <a:cxn ang="0">
                <a:pos x="connsiteX3" y="connsiteY3"/>
              </a:cxn>
            </a:cxnLst>
            <a:rect l="l" t="t" r="r" b="b"/>
            <a:pathLst>
              <a:path w="238125" h="19050">
                <a:moveTo>
                  <a:pt x="7143" y="7143"/>
                </a:moveTo>
                <a:lnTo>
                  <a:pt x="237839" y="7143"/>
                </a:lnTo>
                <a:lnTo>
                  <a:pt x="237839" y="13144"/>
                </a:lnTo>
                <a:lnTo>
                  <a:pt x="7143" y="13144"/>
                </a:lnTo>
                <a:close/>
              </a:path>
            </a:pathLst>
          </a:custGeom>
          <a:solidFill>
            <a:srgbClr val="C59A50"/>
          </a:solidFill>
          <a:ln w="9525" cap="flat">
            <a:noFill/>
            <a:prstDash val="solid"/>
            <a:miter/>
          </a:ln>
        </p:spPr>
        <p:txBody>
          <a:bodyPr rtlCol="0" anchor="ctr"/>
          <a:lstStyle/>
          <a:p>
            <a:endParaRPr lang="en-US"/>
          </a:p>
        </p:txBody>
      </p:sp>
      <p:sp>
        <p:nvSpPr>
          <p:cNvPr id="1410" name="Freeform: Shape 1409">
            <a:extLst>
              <a:ext uri="{FF2B5EF4-FFF2-40B4-BE49-F238E27FC236}">
                <a16:creationId xmlns:a16="http://schemas.microsoft.com/office/drawing/2014/main" id="{A85CB3E8-46FF-41F2-946F-10627E9259DC}"/>
              </a:ext>
            </a:extLst>
          </p:cNvPr>
          <p:cNvSpPr/>
          <p:nvPr/>
        </p:nvSpPr>
        <p:spPr>
          <a:xfrm>
            <a:off x="14738962" y="8330291"/>
            <a:ext cx="238153" cy="19052"/>
          </a:xfrm>
          <a:custGeom>
            <a:avLst/>
            <a:gdLst>
              <a:gd name="connsiteX0" fmla="*/ 7143 w 238125"/>
              <a:gd name="connsiteY0" fmla="*/ 7143 h 19050"/>
              <a:gd name="connsiteX1" fmla="*/ 237839 w 238125"/>
              <a:gd name="connsiteY1" fmla="*/ 7143 h 19050"/>
              <a:gd name="connsiteX2" fmla="*/ 237839 w 238125"/>
              <a:gd name="connsiteY2" fmla="*/ 13144 h 19050"/>
              <a:gd name="connsiteX3" fmla="*/ 7143 w 238125"/>
              <a:gd name="connsiteY3" fmla="*/ 13144 h 19050"/>
            </a:gdLst>
            <a:ahLst/>
            <a:cxnLst>
              <a:cxn ang="0">
                <a:pos x="connsiteX0" y="connsiteY0"/>
              </a:cxn>
              <a:cxn ang="0">
                <a:pos x="connsiteX1" y="connsiteY1"/>
              </a:cxn>
              <a:cxn ang="0">
                <a:pos x="connsiteX2" y="connsiteY2"/>
              </a:cxn>
              <a:cxn ang="0">
                <a:pos x="connsiteX3" y="connsiteY3"/>
              </a:cxn>
            </a:cxnLst>
            <a:rect l="l" t="t" r="r" b="b"/>
            <a:pathLst>
              <a:path w="238125" h="19050">
                <a:moveTo>
                  <a:pt x="7143" y="7143"/>
                </a:moveTo>
                <a:lnTo>
                  <a:pt x="237839" y="7143"/>
                </a:lnTo>
                <a:lnTo>
                  <a:pt x="237839" y="13144"/>
                </a:lnTo>
                <a:lnTo>
                  <a:pt x="7143" y="13144"/>
                </a:lnTo>
                <a:close/>
              </a:path>
            </a:pathLst>
          </a:custGeom>
          <a:solidFill>
            <a:srgbClr val="B68B40"/>
          </a:solidFill>
          <a:ln w="9525" cap="flat">
            <a:noFill/>
            <a:prstDash val="solid"/>
            <a:miter/>
          </a:ln>
        </p:spPr>
        <p:txBody>
          <a:bodyPr rtlCol="0" anchor="ctr"/>
          <a:lstStyle/>
          <a:p>
            <a:endParaRPr lang="en-US"/>
          </a:p>
        </p:txBody>
      </p:sp>
      <p:sp>
        <p:nvSpPr>
          <p:cNvPr id="1411" name="Freeform: Shape 1410">
            <a:extLst>
              <a:ext uri="{FF2B5EF4-FFF2-40B4-BE49-F238E27FC236}">
                <a16:creationId xmlns:a16="http://schemas.microsoft.com/office/drawing/2014/main" id="{1DFCDC52-6316-474F-96C7-9418803B679A}"/>
              </a:ext>
            </a:extLst>
          </p:cNvPr>
          <p:cNvSpPr/>
          <p:nvPr/>
        </p:nvSpPr>
        <p:spPr>
          <a:xfrm>
            <a:off x="14508144" y="8336292"/>
            <a:ext cx="238153" cy="123839"/>
          </a:xfrm>
          <a:custGeom>
            <a:avLst/>
            <a:gdLst>
              <a:gd name="connsiteX0" fmla="*/ 7143 w 238125"/>
              <a:gd name="connsiteY0" fmla="*/ 7144 h 123825"/>
              <a:gd name="connsiteX1" fmla="*/ 237839 w 238125"/>
              <a:gd name="connsiteY1" fmla="*/ 7144 h 123825"/>
              <a:gd name="connsiteX2" fmla="*/ 237839 w 238125"/>
              <a:gd name="connsiteY2" fmla="*/ 119348 h 123825"/>
              <a:gd name="connsiteX3" fmla="*/ 7143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3" y="7144"/>
                </a:moveTo>
                <a:lnTo>
                  <a:pt x="237839" y="7144"/>
                </a:lnTo>
                <a:lnTo>
                  <a:pt x="237839" y="119348"/>
                </a:lnTo>
                <a:lnTo>
                  <a:pt x="7143" y="119348"/>
                </a:lnTo>
                <a:close/>
              </a:path>
            </a:pathLst>
          </a:custGeom>
          <a:solidFill>
            <a:srgbClr val="FAD186"/>
          </a:solidFill>
          <a:ln w="9525" cap="flat">
            <a:noFill/>
            <a:prstDash val="solid"/>
            <a:miter/>
          </a:ln>
        </p:spPr>
        <p:txBody>
          <a:bodyPr rtlCol="0" anchor="ctr"/>
          <a:lstStyle/>
          <a:p>
            <a:endParaRPr lang="en-US"/>
          </a:p>
        </p:txBody>
      </p:sp>
      <p:sp>
        <p:nvSpPr>
          <p:cNvPr id="1412" name="Freeform: Shape 1411">
            <a:extLst>
              <a:ext uri="{FF2B5EF4-FFF2-40B4-BE49-F238E27FC236}">
                <a16:creationId xmlns:a16="http://schemas.microsoft.com/office/drawing/2014/main" id="{61AE34C9-88CF-4922-A50B-FDBA834388B0}"/>
              </a:ext>
            </a:extLst>
          </p:cNvPr>
          <p:cNvSpPr/>
          <p:nvPr/>
        </p:nvSpPr>
        <p:spPr>
          <a:xfrm>
            <a:off x="14738962" y="8336292"/>
            <a:ext cx="238153" cy="123839"/>
          </a:xfrm>
          <a:custGeom>
            <a:avLst/>
            <a:gdLst>
              <a:gd name="connsiteX0" fmla="*/ 7143 w 238125"/>
              <a:gd name="connsiteY0" fmla="*/ 7144 h 123825"/>
              <a:gd name="connsiteX1" fmla="*/ 237839 w 238125"/>
              <a:gd name="connsiteY1" fmla="*/ 7144 h 123825"/>
              <a:gd name="connsiteX2" fmla="*/ 237839 w 238125"/>
              <a:gd name="connsiteY2" fmla="*/ 119348 h 123825"/>
              <a:gd name="connsiteX3" fmla="*/ 7143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3" y="7144"/>
                </a:moveTo>
                <a:lnTo>
                  <a:pt x="237839" y="7144"/>
                </a:lnTo>
                <a:lnTo>
                  <a:pt x="237839" y="119348"/>
                </a:lnTo>
                <a:lnTo>
                  <a:pt x="7143" y="119348"/>
                </a:lnTo>
                <a:close/>
              </a:path>
            </a:pathLst>
          </a:custGeom>
          <a:solidFill>
            <a:srgbClr val="E9B65C"/>
          </a:solidFill>
          <a:ln w="9525" cap="flat">
            <a:noFill/>
            <a:prstDash val="solid"/>
            <a:miter/>
          </a:ln>
        </p:spPr>
        <p:txBody>
          <a:bodyPr rtlCol="0" anchor="ctr"/>
          <a:lstStyle/>
          <a:p>
            <a:endParaRPr lang="en-US"/>
          </a:p>
        </p:txBody>
      </p:sp>
      <p:sp>
        <p:nvSpPr>
          <p:cNvPr id="1413" name="Freeform: Shape 1412">
            <a:extLst>
              <a:ext uri="{FF2B5EF4-FFF2-40B4-BE49-F238E27FC236}">
                <a16:creationId xmlns:a16="http://schemas.microsoft.com/office/drawing/2014/main" id="{1ACC349F-DCDC-4BD4-B5C1-0823E52B6FE6}"/>
              </a:ext>
            </a:extLst>
          </p:cNvPr>
          <p:cNvSpPr/>
          <p:nvPr/>
        </p:nvSpPr>
        <p:spPr>
          <a:xfrm>
            <a:off x="14508144" y="8364395"/>
            <a:ext cx="152418" cy="66683"/>
          </a:xfrm>
          <a:custGeom>
            <a:avLst/>
            <a:gdLst>
              <a:gd name="connsiteX0" fmla="*/ 7143 w 152400"/>
              <a:gd name="connsiteY0" fmla="*/ 7144 h 66675"/>
              <a:gd name="connsiteX1" fmla="*/ 154686 w 152400"/>
              <a:gd name="connsiteY1" fmla="*/ 7144 h 66675"/>
              <a:gd name="connsiteX2" fmla="*/ 154686 w 152400"/>
              <a:gd name="connsiteY2" fmla="*/ 63246 h 66675"/>
              <a:gd name="connsiteX3" fmla="*/ 7143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3" y="7144"/>
                </a:moveTo>
                <a:lnTo>
                  <a:pt x="154686" y="7144"/>
                </a:lnTo>
                <a:lnTo>
                  <a:pt x="154686" y="63246"/>
                </a:lnTo>
                <a:lnTo>
                  <a:pt x="7143" y="63246"/>
                </a:lnTo>
                <a:close/>
              </a:path>
            </a:pathLst>
          </a:custGeom>
          <a:solidFill>
            <a:srgbClr val="FAF4E8"/>
          </a:solidFill>
          <a:ln w="9525" cap="flat">
            <a:noFill/>
            <a:prstDash val="solid"/>
            <a:miter/>
          </a:ln>
        </p:spPr>
        <p:txBody>
          <a:bodyPr rtlCol="0" anchor="ctr"/>
          <a:lstStyle/>
          <a:p>
            <a:endParaRPr lang="en-US"/>
          </a:p>
        </p:txBody>
      </p:sp>
      <p:sp>
        <p:nvSpPr>
          <p:cNvPr id="1414" name="Freeform: Shape 1413">
            <a:extLst>
              <a:ext uri="{FF2B5EF4-FFF2-40B4-BE49-F238E27FC236}">
                <a16:creationId xmlns:a16="http://schemas.microsoft.com/office/drawing/2014/main" id="{2C4E634D-9394-46C2-9548-009140F5D8DC}"/>
              </a:ext>
            </a:extLst>
          </p:cNvPr>
          <p:cNvSpPr/>
          <p:nvPr/>
        </p:nvSpPr>
        <p:spPr>
          <a:xfrm>
            <a:off x="14581972" y="8364395"/>
            <a:ext cx="38104" cy="66683"/>
          </a:xfrm>
          <a:custGeom>
            <a:avLst/>
            <a:gdLst>
              <a:gd name="connsiteX0" fmla="*/ 7143 w 38100"/>
              <a:gd name="connsiteY0" fmla="*/ 7144 h 66675"/>
              <a:gd name="connsiteX1" fmla="*/ 39338 w 38100"/>
              <a:gd name="connsiteY1" fmla="*/ 7144 h 66675"/>
              <a:gd name="connsiteX2" fmla="*/ 39338 w 38100"/>
              <a:gd name="connsiteY2" fmla="*/ 63246 h 66675"/>
              <a:gd name="connsiteX3" fmla="*/ 7143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3" y="7144"/>
                </a:moveTo>
                <a:lnTo>
                  <a:pt x="39338" y="7144"/>
                </a:lnTo>
                <a:lnTo>
                  <a:pt x="39338" y="63246"/>
                </a:lnTo>
                <a:lnTo>
                  <a:pt x="7143" y="63246"/>
                </a:lnTo>
                <a:close/>
              </a:path>
            </a:pathLst>
          </a:custGeom>
          <a:solidFill>
            <a:srgbClr val="C59A50"/>
          </a:solidFill>
          <a:ln w="9525" cap="flat">
            <a:noFill/>
            <a:prstDash val="solid"/>
            <a:miter/>
          </a:ln>
        </p:spPr>
        <p:txBody>
          <a:bodyPr rtlCol="0" anchor="ctr"/>
          <a:lstStyle/>
          <a:p>
            <a:endParaRPr lang="en-US"/>
          </a:p>
        </p:txBody>
      </p:sp>
      <p:sp>
        <p:nvSpPr>
          <p:cNvPr id="1415" name="Freeform: Shape 1414">
            <a:extLst>
              <a:ext uri="{FF2B5EF4-FFF2-40B4-BE49-F238E27FC236}">
                <a16:creationId xmlns:a16="http://schemas.microsoft.com/office/drawing/2014/main" id="{670CA9F1-279A-4218-9ED3-124272B40B9B}"/>
              </a:ext>
            </a:extLst>
          </p:cNvPr>
          <p:cNvSpPr/>
          <p:nvPr/>
        </p:nvSpPr>
        <p:spPr>
          <a:xfrm>
            <a:off x="14622172" y="8364395"/>
            <a:ext cx="47631" cy="66683"/>
          </a:xfrm>
          <a:custGeom>
            <a:avLst/>
            <a:gdLst>
              <a:gd name="connsiteX0" fmla="*/ 7143 w 47625"/>
              <a:gd name="connsiteY0" fmla="*/ 7144 h 66675"/>
              <a:gd name="connsiteX1" fmla="*/ 40671 w 47625"/>
              <a:gd name="connsiteY1" fmla="*/ 7144 h 66675"/>
              <a:gd name="connsiteX2" fmla="*/ 40671 w 47625"/>
              <a:gd name="connsiteY2" fmla="*/ 63246 h 66675"/>
              <a:gd name="connsiteX3" fmla="*/ 7143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3" y="7144"/>
                </a:moveTo>
                <a:lnTo>
                  <a:pt x="40671" y="7144"/>
                </a:lnTo>
                <a:lnTo>
                  <a:pt x="40671" y="63246"/>
                </a:lnTo>
                <a:lnTo>
                  <a:pt x="7143" y="63246"/>
                </a:lnTo>
                <a:close/>
              </a:path>
            </a:pathLst>
          </a:custGeom>
          <a:solidFill>
            <a:srgbClr val="C59A50"/>
          </a:solidFill>
          <a:ln w="9525" cap="flat">
            <a:noFill/>
            <a:prstDash val="solid"/>
            <a:miter/>
          </a:ln>
        </p:spPr>
        <p:txBody>
          <a:bodyPr rtlCol="0" anchor="ctr"/>
          <a:lstStyle/>
          <a:p>
            <a:endParaRPr lang="en-US"/>
          </a:p>
        </p:txBody>
      </p:sp>
      <p:sp>
        <p:nvSpPr>
          <p:cNvPr id="1416" name="Freeform: Shape 1415">
            <a:extLst>
              <a:ext uri="{FF2B5EF4-FFF2-40B4-BE49-F238E27FC236}">
                <a16:creationId xmlns:a16="http://schemas.microsoft.com/office/drawing/2014/main" id="{940383EA-38F8-44E5-A630-0CF3D9ECFD25}"/>
              </a:ext>
            </a:extLst>
          </p:cNvPr>
          <p:cNvSpPr/>
          <p:nvPr/>
        </p:nvSpPr>
        <p:spPr>
          <a:xfrm>
            <a:off x="14508144" y="8445557"/>
            <a:ext cx="238153" cy="19052"/>
          </a:xfrm>
          <a:custGeom>
            <a:avLst/>
            <a:gdLst>
              <a:gd name="connsiteX0" fmla="*/ 7143 w 238125"/>
              <a:gd name="connsiteY0" fmla="*/ 7144 h 19050"/>
              <a:gd name="connsiteX1" fmla="*/ 237839 w 238125"/>
              <a:gd name="connsiteY1" fmla="*/ 7144 h 19050"/>
              <a:gd name="connsiteX2" fmla="*/ 237839 w 238125"/>
              <a:gd name="connsiteY2" fmla="*/ 13145 h 19050"/>
              <a:gd name="connsiteX3" fmla="*/ 7143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3" y="7144"/>
                </a:moveTo>
                <a:lnTo>
                  <a:pt x="237839" y="7144"/>
                </a:lnTo>
                <a:lnTo>
                  <a:pt x="237839" y="13145"/>
                </a:lnTo>
                <a:lnTo>
                  <a:pt x="7143" y="13145"/>
                </a:lnTo>
                <a:close/>
              </a:path>
            </a:pathLst>
          </a:custGeom>
          <a:solidFill>
            <a:srgbClr val="C59A50"/>
          </a:solidFill>
          <a:ln w="9525" cap="flat">
            <a:noFill/>
            <a:prstDash val="solid"/>
            <a:miter/>
          </a:ln>
        </p:spPr>
        <p:txBody>
          <a:bodyPr rtlCol="0" anchor="ctr"/>
          <a:lstStyle/>
          <a:p>
            <a:endParaRPr lang="en-US"/>
          </a:p>
        </p:txBody>
      </p:sp>
      <p:sp>
        <p:nvSpPr>
          <p:cNvPr id="1417" name="Freeform: Shape 1416">
            <a:extLst>
              <a:ext uri="{FF2B5EF4-FFF2-40B4-BE49-F238E27FC236}">
                <a16:creationId xmlns:a16="http://schemas.microsoft.com/office/drawing/2014/main" id="{FFA2DC48-8D2B-4B29-9F43-FDD3B13B460B}"/>
              </a:ext>
            </a:extLst>
          </p:cNvPr>
          <p:cNvSpPr/>
          <p:nvPr/>
        </p:nvSpPr>
        <p:spPr>
          <a:xfrm>
            <a:off x="14738962" y="8445557"/>
            <a:ext cx="238153" cy="19052"/>
          </a:xfrm>
          <a:custGeom>
            <a:avLst/>
            <a:gdLst>
              <a:gd name="connsiteX0" fmla="*/ 7143 w 238125"/>
              <a:gd name="connsiteY0" fmla="*/ 7144 h 19050"/>
              <a:gd name="connsiteX1" fmla="*/ 237839 w 238125"/>
              <a:gd name="connsiteY1" fmla="*/ 7144 h 19050"/>
              <a:gd name="connsiteX2" fmla="*/ 237839 w 238125"/>
              <a:gd name="connsiteY2" fmla="*/ 13145 h 19050"/>
              <a:gd name="connsiteX3" fmla="*/ 7143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3" y="7144"/>
                </a:moveTo>
                <a:lnTo>
                  <a:pt x="237839" y="7144"/>
                </a:lnTo>
                <a:lnTo>
                  <a:pt x="237839" y="13145"/>
                </a:lnTo>
                <a:lnTo>
                  <a:pt x="7143" y="13145"/>
                </a:lnTo>
                <a:close/>
              </a:path>
            </a:pathLst>
          </a:custGeom>
          <a:solidFill>
            <a:srgbClr val="B68B40"/>
          </a:solidFill>
          <a:ln w="9525" cap="flat">
            <a:noFill/>
            <a:prstDash val="solid"/>
            <a:miter/>
          </a:ln>
        </p:spPr>
        <p:txBody>
          <a:bodyPr rtlCol="0" anchor="ctr"/>
          <a:lstStyle/>
          <a:p>
            <a:endParaRPr lang="en-US"/>
          </a:p>
        </p:txBody>
      </p:sp>
      <p:sp>
        <p:nvSpPr>
          <p:cNvPr id="1418" name="Freeform: Shape 1417">
            <a:extLst>
              <a:ext uri="{FF2B5EF4-FFF2-40B4-BE49-F238E27FC236}">
                <a16:creationId xmlns:a16="http://schemas.microsoft.com/office/drawing/2014/main" id="{BAC1FCD9-F394-4DDB-8991-1D22FC7D7F11}"/>
              </a:ext>
            </a:extLst>
          </p:cNvPr>
          <p:cNvSpPr/>
          <p:nvPr/>
        </p:nvSpPr>
        <p:spPr>
          <a:xfrm>
            <a:off x="14508144" y="8451559"/>
            <a:ext cx="238153" cy="123839"/>
          </a:xfrm>
          <a:custGeom>
            <a:avLst/>
            <a:gdLst>
              <a:gd name="connsiteX0" fmla="*/ 7143 w 238125"/>
              <a:gd name="connsiteY0" fmla="*/ 7144 h 123825"/>
              <a:gd name="connsiteX1" fmla="*/ 237839 w 238125"/>
              <a:gd name="connsiteY1" fmla="*/ 7144 h 123825"/>
              <a:gd name="connsiteX2" fmla="*/ 237839 w 238125"/>
              <a:gd name="connsiteY2" fmla="*/ 119349 h 123825"/>
              <a:gd name="connsiteX3" fmla="*/ 7143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3" y="7144"/>
                </a:moveTo>
                <a:lnTo>
                  <a:pt x="237839" y="7144"/>
                </a:lnTo>
                <a:lnTo>
                  <a:pt x="237839" y="119349"/>
                </a:lnTo>
                <a:lnTo>
                  <a:pt x="7143" y="119349"/>
                </a:lnTo>
                <a:close/>
              </a:path>
            </a:pathLst>
          </a:custGeom>
          <a:solidFill>
            <a:srgbClr val="FAD186"/>
          </a:solidFill>
          <a:ln w="9525" cap="flat">
            <a:noFill/>
            <a:prstDash val="solid"/>
            <a:miter/>
          </a:ln>
        </p:spPr>
        <p:txBody>
          <a:bodyPr rtlCol="0" anchor="ctr"/>
          <a:lstStyle/>
          <a:p>
            <a:endParaRPr lang="en-US"/>
          </a:p>
        </p:txBody>
      </p:sp>
      <p:sp>
        <p:nvSpPr>
          <p:cNvPr id="1419" name="Freeform: Shape 1418">
            <a:extLst>
              <a:ext uri="{FF2B5EF4-FFF2-40B4-BE49-F238E27FC236}">
                <a16:creationId xmlns:a16="http://schemas.microsoft.com/office/drawing/2014/main" id="{10264942-BA70-4F19-B038-421F2B63A132}"/>
              </a:ext>
            </a:extLst>
          </p:cNvPr>
          <p:cNvSpPr/>
          <p:nvPr/>
        </p:nvSpPr>
        <p:spPr>
          <a:xfrm>
            <a:off x="14738962" y="8451559"/>
            <a:ext cx="238153" cy="123839"/>
          </a:xfrm>
          <a:custGeom>
            <a:avLst/>
            <a:gdLst>
              <a:gd name="connsiteX0" fmla="*/ 7143 w 238125"/>
              <a:gd name="connsiteY0" fmla="*/ 7144 h 123825"/>
              <a:gd name="connsiteX1" fmla="*/ 237839 w 238125"/>
              <a:gd name="connsiteY1" fmla="*/ 7144 h 123825"/>
              <a:gd name="connsiteX2" fmla="*/ 237839 w 238125"/>
              <a:gd name="connsiteY2" fmla="*/ 119349 h 123825"/>
              <a:gd name="connsiteX3" fmla="*/ 7143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3" y="7144"/>
                </a:moveTo>
                <a:lnTo>
                  <a:pt x="237839" y="7144"/>
                </a:lnTo>
                <a:lnTo>
                  <a:pt x="237839" y="119349"/>
                </a:lnTo>
                <a:lnTo>
                  <a:pt x="7143" y="119349"/>
                </a:lnTo>
                <a:close/>
              </a:path>
            </a:pathLst>
          </a:custGeom>
          <a:solidFill>
            <a:srgbClr val="E9B65C"/>
          </a:solidFill>
          <a:ln w="9525" cap="flat">
            <a:noFill/>
            <a:prstDash val="solid"/>
            <a:miter/>
          </a:ln>
        </p:spPr>
        <p:txBody>
          <a:bodyPr rtlCol="0" anchor="ctr"/>
          <a:lstStyle/>
          <a:p>
            <a:endParaRPr lang="en-US"/>
          </a:p>
        </p:txBody>
      </p:sp>
      <p:sp>
        <p:nvSpPr>
          <p:cNvPr id="1420" name="Freeform: Shape 1419">
            <a:extLst>
              <a:ext uri="{FF2B5EF4-FFF2-40B4-BE49-F238E27FC236}">
                <a16:creationId xmlns:a16="http://schemas.microsoft.com/office/drawing/2014/main" id="{0390D612-C0F0-43D3-A051-FF1EACA01004}"/>
              </a:ext>
            </a:extLst>
          </p:cNvPr>
          <p:cNvSpPr/>
          <p:nvPr/>
        </p:nvSpPr>
        <p:spPr>
          <a:xfrm>
            <a:off x="14508144" y="8479660"/>
            <a:ext cx="152418" cy="66683"/>
          </a:xfrm>
          <a:custGeom>
            <a:avLst/>
            <a:gdLst>
              <a:gd name="connsiteX0" fmla="*/ 7143 w 152400"/>
              <a:gd name="connsiteY0" fmla="*/ 7144 h 66675"/>
              <a:gd name="connsiteX1" fmla="*/ 154686 w 152400"/>
              <a:gd name="connsiteY1" fmla="*/ 7144 h 66675"/>
              <a:gd name="connsiteX2" fmla="*/ 154686 w 152400"/>
              <a:gd name="connsiteY2" fmla="*/ 63246 h 66675"/>
              <a:gd name="connsiteX3" fmla="*/ 7143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3" y="7144"/>
                </a:moveTo>
                <a:lnTo>
                  <a:pt x="154686" y="7144"/>
                </a:lnTo>
                <a:lnTo>
                  <a:pt x="154686" y="63246"/>
                </a:lnTo>
                <a:lnTo>
                  <a:pt x="7143" y="63246"/>
                </a:lnTo>
                <a:close/>
              </a:path>
            </a:pathLst>
          </a:custGeom>
          <a:solidFill>
            <a:srgbClr val="FAF4E8"/>
          </a:solidFill>
          <a:ln w="9525" cap="flat">
            <a:noFill/>
            <a:prstDash val="solid"/>
            <a:miter/>
          </a:ln>
        </p:spPr>
        <p:txBody>
          <a:bodyPr rtlCol="0" anchor="ctr"/>
          <a:lstStyle/>
          <a:p>
            <a:endParaRPr lang="en-US"/>
          </a:p>
        </p:txBody>
      </p:sp>
      <p:sp>
        <p:nvSpPr>
          <p:cNvPr id="1421" name="Freeform: Shape 1420">
            <a:extLst>
              <a:ext uri="{FF2B5EF4-FFF2-40B4-BE49-F238E27FC236}">
                <a16:creationId xmlns:a16="http://schemas.microsoft.com/office/drawing/2014/main" id="{877A8BD5-4C4A-4D46-A506-40A31A7E312E}"/>
              </a:ext>
            </a:extLst>
          </p:cNvPr>
          <p:cNvSpPr/>
          <p:nvPr/>
        </p:nvSpPr>
        <p:spPr>
          <a:xfrm>
            <a:off x="14581972" y="8479660"/>
            <a:ext cx="38104" cy="66683"/>
          </a:xfrm>
          <a:custGeom>
            <a:avLst/>
            <a:gdLst>
              <a:gd name="connsiteX0" fmla="*/ 7143 w 38100"/>
              <a:gd name="connsiteY0" fmla="*/ 7144 h 66675"/>
              <a:gd name="connsiteX1" fmla="*/ 39338 w 38100"/>
              <a:gd name="connsiteY1" fmla="*/ 7144 h 66675"/>
              <a:gd name="connsiteX2" fmla="*/ 39338 w 38100"/>
              <a:gd name="connsiteY2" fmla="*/ 63246 h 66675"/>
              <a:gd name="connsiteX3" fmla="*/ 7143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3" y="7144"/>
                </a:moveTo>
                <a:lnTo>
                  <a:pt x="39338" y="7144"/>
                </a:lnTo>
                <a:lnTo>
                  <a:pt x="39338" y="63246"/>
                </a:lnTo>
                <a:lnTo>
                  <a:pt x="7143" y="63246"/>
                </a:lnTo>
                <a:close/>
              </a:path>
            </a:pathLst>
          </a:custGeom>
          <a:solidFill>
            <a:srgbClr val="C59A50"/>
          </a:solidFill>
          <a:ln w="9525" cap="flat">
            <a:noFill/>
            <a:prstDash val="solid"/>
            <a:miter/>
          </a:ln>
        </p:spPr>
        <p:txBody>
          <a:bodyPr rtlCol="0" anchor="ctr"/>
          <a:lstStyle/>
          <a:p>
            <a:endParaRPr lang="en-US"/>
          </a:p>
        </p:txBody>
      </p:sp>
      <p:sp>
        <p:nvSpPr>
          <p:cNvPr id="1422" name="Freeform: Shape 1421">
            <a:extLst>
              <a:ext uri="{FF2B5EF4-FFF2-40B4-BE49-F238E27FC236}">
                <a16:creationId xmlns:a16="http://schemas.microsoft.com/office/drawing/2014/main" id="{7875FD97-4CA8-473C-9E42-CD6E704F711E}"/>
              </a:ext>
            </a:extLst>
          </p:cNvPr>
          <p:cNvSpPr/>
          <p:nvPr/>
        </p:nvSpPr>
        <p:spPr>
          <a:xfrm>
            <a:off x="14622172" y="8479660"/>
            <a:ext cx="47631" cy="66683"/>
          </a:xfrm>
          <a:custGeom>
            <a:avLst/>
            <a:gdLst>
              <a:gd name="connsiteX0" fmla="*/ 7143 w 47625"/>
              <a:gd name="connsiteY0" fmla="*/ 7144 h 66675"/>
              <a:gd name="connsiteX1" fmla="*/ 40671 w 47625"/>
              <a:gd name="connsiteY1" fmla="*/ 7144 h 66675"/>
              <a:gd name="connsiteX2" fmla="*/ 40671 w 47625"/>
              <a:gd name="connsiteY2" fmla="*/ 63246 h 66675"/>
              <a:gd name="connsiteX3" fmla="*/ 7143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3" y="7144"/>
                </a:moveTo>
                <a:lnTo>
                  <a:pt x="40671" y="7144"/>
                </a:lnTo>
                <a:lnTo>
                  <a:pt x="40671" y="63246"/>
                </a:lnTo>
                <a:lnTo>
                  <a:pt x="7143" y="63246"/>
                </a:lnTo>
                <a:close/>
              </a:path>
            </a:pathLst>
          </a:custGeom>
          <a:solidFill>
            <a:srgbClr val="C59A50"/>
          </a:solidFill>
          <a:ln w="9525" cap="flat">
            <a:noFill/>
            <a:prstDash val="solid"/>
            <a:miter/>
          </a:ln>
        </p:spPr>
        <p:txBody>
          <a:bodyPr rtlCol="0" anchor="ctr"/>
          <a:lstStyle/>
          <a:p>
            <a:endParaRPr lang="en-US"/>
          </a:p>
        </p:txBody>
      </p:sp>
      <p:sp>
        <p:nvSpPr>
          <p:cNvPr id="1423" name="Freeform: Shape 1422">
            <a:extLst>
              <a:ext uri="{FF2B5EF4-FFF2-40B4-BE49-F238E27FC236}">
                <a16:creationId xmlns:a16="http://schemas.microsoft.com/office/drawing/2014/main" id="{C0D6EBBA-F0F0-45DE-9E40-1D8811961044}"/>
              </a:ext>
            </a:extLst>
          </p:cNvPr>
          <p:cNvSpPr/>
          <p:nvPr/>
        </p:nvSpPr>
        <p:spPr>
          <a:xfrm>
            <a:off x="14508144" y="8560822"/>
            <a:ext cx="238153" cy="19052"/>
          </a:xfrm>
          <a:custGeom>
            <a:avLst/>
            <a:gdLst>
              <a:gd name="connsiteX0" fmla="*/ 7143 w 238125"/>
              <a:gd name="connsiteY0" fmla="*/ 7144 h 19050"/>
              <a:gd name="connsiteX1" fmla="*/ 237839 w 238125"/>
              <a:gd name="connsiteY1" fmla="*/ 7144 h 19050"/>
              <a:gd name="connsiteX2" fmla="*/ 237839 w 238125"/>
              <a:gd name="connsiteY2" fmla="*/ 13144 h 19050"/>
              <a:gd name="connsiteX3" fmla="*/ 7143 w 238125"/>
              <a:gd name="connsiteY3" fmla="*/ 13144 h 19050"/>
            </a:gdLst>
            <a:ahLst/>
            <a:cxnLst>
              <a:cxn ang="0">
                <a:pos x="connsiteX0" y="connsiteY0"/>
              </a:cxn>
              <a:cxn ang="0">
                <a:pos x="connsiteX1" y="connsiteY1"/>
              </a:cxn>
              <a:cxn ang="0">
                <a:pos x="connsiteX2" y="connsiteY2"/>
              </a:cxn>
              <a:cxn ang="0">
                <a:pos x="connsiteX3" y="connsiteY3"/>
              </a:cxn>
            </a:cxnLst>
            <a:rect l="l" t="t" r="r" b="b"/>
            <a:pathLst>
              <a:path w="238125" h="19050">
                <a:moveTo>
                  <a:pt x="7143" y="7144"/>
                </a:moveTo>
                <a:lnTo>
                  <a:pt x="237839" y="7144"/>
                </a:lnTo>
                <a:lnTo>
                  <a:pt x="237839" y="13144"/>
                </a:lnTo>
                <a:lnTo>
                  <a:pt x="7143" y="13144"/>
                </a:lnTo>
                <a:close/>
              </a:path>
            </a:pathLst>
          </a:custGeom>
          <a:solidFill>
            <a:srgbClr val="C59A50"/>
          </a:solidFill>
          <a:ln w="9525" cap="flat">
            <a:noFill/>
            <a:prstDash val="solid"/>
            <a:miter/>
          </a:ln>
        </p:spPr>
        <p:txBody>
          <a:bodyPr rtlCol="0" anchor="ctr"/>
          <a:lstStyle/>
          <a:p>
            <a:endParaRPr lang="en-US"/>
          </a:p>
        </p:txBody>
      </p:sp>
      <p:sp>
        <p:nvSpPr>
          <p:cNvPr id="1424" name="Freeform: Shape 1423">
            <a:extLst>
              <a:ext uri="{FF2B5EF4-FFF2-40B4-BE49-F238E27FC236}">
                <a16:creationId xmlns:a16="http://schemas.microsoft.com/office/drawing/2014/main" id="{BBC5A7A3-BE2C-4573-9187-D471122F5EAF}"/>
              </a:ext>
            </a:extLst>
          </p:cNvPr>
          <p:cNvSpPr/>
          <p:nvPr/>
        </p:nvSpPr>
        <p:spPr>
          <a:xfrm>
            <a:off x="14738962" y="8560822"/>
            <a:ext cx="238153" cy="19052"/>
          </a:xfrm>
          <a:custGeom>
            <a:avLst/>
            <a:gdLst>
              <a:gd name="connsiteX0" fmla="*/ 7143 w 238125"/>
              <a:gd name="connsiteY0" fmla="*/ 7144 h 19050"/>
              <a:gd name="connsiteX1" fmla="*/ 237839 w 238125"/>
              <a:gd name="connsiteY1" fmla="*/ 7144 h 19050"/>
              <a:gd name="connsiteX2" fmla="*/ 237839 w 238125"/>
              <a:gd name="connsiteY2" fmla="*/ 13144 h 19050"/>
              <a:gd name="connsiteX3" fmla="*/ 7143 w 238125"/>
              <a:gd name="connsiteY3" fmla="*/ 13144 h 19050"/>
            </a:gdLst>
            <a:ahLst/>
            <a:cxnLst>
              <a:cxn ang="0">
                <a:pos x="connsiteX0" y="connsiteY0"/>
              </a:cxn>
              <a:cxn ang="0">
                <a:pos x="connsiteX1" y="connsiteY1"/>
              </a:cxn>
              <a:cxn ang="0">
                <a:pos x="connsiteX2" y="connsiteY2"/>
              </a:cxn>
              <a:cxn ang="0">
                <a:pos x="connsiteX3" y="connsiteY3"/>
              </a:cxn>
            </a:cxnLst>
            <a:rect l="l" t="t" r="r" b="b"/>
            <a:pathLst>
              <a:path w="238125" h="19050">
                <a:moveTo>
                  <a:pt x="7143" y="7144"/>
                </a:moveTo>
                <a:lnTo>
                  <a:pt x="237839" y="7144"/>
                </a:lnTo>
                <a:lnTo>
                  <a:pt x="237839" y="13144"/>
                </a:lnTo>
                <a:lnTo>
                  <a:pt x="7143" y="13144"/>
                </a:lnTo>
                <a:close/>
              </a:path>
            </a:pathLst>
          </a:custGeom>
          <a:solidFill>
            <a:srgbClr val="B68B40"/>
          </a:solidFill>
          <a:ln w="9525" cap="flat">
            <a:noFill/>
            <a:prstDash val="solid"/>
            <a:miter/>
          </a:ln>
        </p:spPr>
        <p:txBody>
          <a:bodyPr rtlCol="0" anchor="ctr"/>
          <a:lstStyle/>
          <a:p>
            <a:endParaRPr lang="en-US"/>
          </a:p>
        </p:txBody>
      </p:sp>
      <p:sp>
        <p:nvSpPr>
          <p:cNvPr id="1425" name="Freeform: Shape 1424">
            <a:extLst>
              <a:ext uri="{FF2B5EF4-FFF2-40B4-BE49-F238E27FC236}">
                <a16:creationId xmlns:a16="http://schemas.microsoft.com/office/drawing/2014/main" id="{A5DA0128-9552-4929-8CD0-3AFD6B28A501}"/>
              </a:ext>
            </a:extLst>
          </p:cNvPr>
          <p:cNvSpPr/>
          <p:nvPr/>
        </p:nvSpPr>
        <p:spPr>
          <a:xfrm>
            <a:off x="14508144" y="8566824"/>
            <a:ext cx="238153" cy="123839"/>
          </a:xfrm>
          <a:custGeom>
            <a:avLst/>
            <a:gdLst>
              <a:gd name="connsiteX0" fmla="*/ 7143 w 238125"/>
              <a:gd name="connsiteY0" fmla="*/ 7144 h 123825"/>
              <a:gd name="connsiteX1" fmla="*/ 237839 w 238125"/>
              <a:gd name="connsiteY1" fmla="*/ 7144 h 123825"/>
              <a:gd name="connsiteX2" fmla="*/ 237839 w 238125"/>
              <a:gd name="connsiteY2" fmla="*/ 119348 h 123825"/>
              <a:gd name="connsiteX3" fmla="*/ 7143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3" y="7144"/>
                </a:moveTo>
                <a:lnTo>
                  <a:pt x="237839" y="7144"/>
                </a:lnTo>
                <a:lnTo>
                  <a:pt x="237839" y="119348"/>
                </a:lnTo>
                <a:lnTo>
                  <a:pt x="7143" y="119348"/>
                </a:lnTo>
                <a:close/>
              </a:path>
            </a:pathLst>
          </a:custGeom>
          <a:solidFill>
            <a:srgbClr val="FAD186"/>
          </a:solidFill>
          <a:ln w="9525" cap="flat">
            <a:noFill/>
            <a:prstDash val="solid"/>
            <a:miter/>
          </a:ln>
        </p:spPr>
        <p:txBody>
          <a:bodyPr rtlCol="0" anchor="ctr"/>
          <a:lstStyle/>
          <a:p>
            <a:endParaRPr lang="en-US"/>
          </a:p>
        </p:txBody>
      </p:sp>
      <p:sp>
        <p:nvSpPr>
          <p:cNvPr id="1426" name="Freeform: Shape 1425">
            <a:extLst>
              <a:ext uri="{FF2B5EF4-FFF2-40B4-BE49-F238E27FC236}">
                <a16:creationId xmlns:a16="http://schemas.microsoft.com/office/drawing/2014/main" id="{4659918F-C5B7-4471-938D-482B7A6862AA}"/>
              </a:ext>
            </a:extLst>
          </p:cNvPr>
          <p:cNvSpPr/>
          <p:nvPr/>
        </p:nvSpPr>
        <p:spPr>
          <a:xfrm>
            <a:off x="14738962" y="8566824"/>
            <a:ext cx="238153" cy="123839"/>
          </a:xfrm>
          <a:custGeom>
            <a:avLst/>
            <a:gdLst>
              <a:gd name="connsiteX0" fmla="*/ 7143 w 238125"/>
              <a:gd name="connsiteY0" fmla="*/ 7144 h 123825"/>
              <a:gd name="connsiteX1" fmla="*/ 237839 w 238125"/>
              <a:gd name="connsiteY1" fmla="*/ 7144 h 123825"/>
              <a:gd name="connsiteX2" fmla="*/ 237839 w 238125"/>
              <a:gd name="connsiteY2" fmla="*/ 119348 h 123825"/>
              <a:gd name="connsiteX3" fmla="*/ 7143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3" y="7144"/>
                </a:moveTo>
                <a:lnTo>
                  <a:pt x="237839" y="7144"/>
                </a:lnTo>
                <a:lnTo>
                  <a:pt x="237839" y="119348"/>
                </a:lnTo>
                <a:lnTo>
                  <a:pt x="7143" y="119348"/>
                </a:lnTo>
                <a:close/>
              </a:path>
            </a:pathLst>
          </a:custGeom>
          <a:solidFill>
            <a:srgbClr val="E9B65C"/>
          </a:solidFill>
          <a:ln w="9525" cap="flat">
            <a:noFill/>
            <a:prstDash val="solid"/>
            <a:miter/>
          </a:ln>
        </p:spPr>
        <p:txBody>
          <a:bodyPr rtlCol="0" anchor="ctr"/>
          <a:lstStyle/>
          <a:p>
            <a:endParaRPr lang="en-US"/>
          </a:p>
        </p:txBody>
      </p:sp>
      <p:sp>
        <p:nvSpPr>
          <p:cNvPr id="1427" name="Freeform: Shape 1426">
            <a:extLst>
              <a:ext uri="{FF2B5EF4-FFF2-40B4-BE49-F238E27FC236}">
                <a16:creationId xmlns:a16="http://schemas.microsoft.com/office/drawing/2014/main" id="{083F6DE4-CD59-42D7-9967-777EBE2D0FF2}"/>
              </a:ext>
            </a:extLst>
          </p:cNvPr>
          <p:cNvSpPr/>
          <p:nvPr/>
        </p:nvSpPr>
        <p:spPr>
          <a:xfrm>
            <a:off x="14508144" y="8594831"/>
            <a:ext cx="152418" cy="66683"/>
          </a:xfrm>
          <a:custGeom>
            <a:avLst/>
            <a:gdLst>
              <a:gd name="connsiteX0" fmla="*/ 7143 w 152400"/>
              <a:gd name="connsiteY0" fmla="*/ 7144 h 66675"/>
              <a:gd name="connsiteX1" fmla="*/ 154686 w 152400"/>
              <a:gd name="connsiteY1" fmla="*/ 7144 h 66675"/>
              <a:gd name="connsiteX2" fmla="*/ 154686 w 152400"/>
              <a:gd name="connsiteY2" fmla="*/ 63246 h 66675"/>
              <a:gd name="connsiteX3" fmla="*/ 7143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3" y="7144"/>
                </a:moveTo>
                <a:lnTo>
                  <a:pt x="154686" y="7144"/>
                </a:lnTo>
                <a:lnTo>
                  <a:pt x="154686" y="63246"/>
                </a:lnTo>
                <a:lnTo>
                  <a:pt x="7143" y="63246"/>
                </a:lnTo>
                <a:close/>
              </a:path>
            </a:pathLst>
          </a:custGeom>
          <a:solidFill>
            <a:srgbClr val="FAF4E8"/>
          </a:solidFill>
          <a:ln w="9525" cap="flat">
            <a:noFill/>
            <a:prstDash val="solid"/>
            <a:miter/>
          </a:ln>
        </p:spPr>
        <p:txBody>
          <a:bodyPr rtlCol="0" anchor="ctr"/>
          <a:lstStyle/>
          <a:p>
            <a:endParaRPr lang="en-US"/>
          </a:p>
        </p:txBody>
      </p:sp>
      <p:sp>
        <p:nvSpPr>
          <p:cNvPr id="1428" name="Freeform: Shape 1427">
            <a:extLst>
              <a:ext uri="{FF2B5EF4-FFF2-40B4-BE49-F238E27FC236}">
                <a16:creationId xmlns:a16="http://schemas.microsoft.com/office/drawing/2014/main" id="{85057745-960F-45D7-A312-709FC8E64CA7}"/>
              </a:ext>
            </a:extLst>
          </p:cNvPr>
          <p:cNvSpPr/>
          <p:nvPr/>
        </p:nvSpPr>
        <p:spPr>
          <a:xfrm>
            <a:off x="14581972" y="8594831"/>
            <a:ext cx="38104" cy="66683"/>
          </a:xfrm>
          <a:custGeom>
            <a:avLst/>
            <a:gdLst>
              <a:gd name="connsiteX0" fmla="*/ 7143 w 38100"/>
              <a:gd name="connsiteY0" fmla="*/ 7144 h 66675"/>
              <a:gd name="connsiteX1" fmla="*/ 39338 w 38100"/>
              <a:gd name="connsiteY1" fmla="*/ 7144 h 66675"/>
              <a:gd name="connsiteX2" fmla="*/ 39338 w 38100"/>
              <a:gd name="connsiteY2" fmla="*/ 63246 h 66675"/>
              <a:gd name="connsiteX3" fmla="*/ 7143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3" y="7144"/>
                </a:moveTo>
                <a:lnTo>
                  <a:pt x="39338" y="7144"/>
                </a:lnTo>
                <a:lnTo>
                  <a:pt x="39338" y="63246"/>
                </a:lnTo>
                <a:lnTo>
                  <a:pt x="7143" y="63246"/>
                </a:lnTo>
                <a:close/>
              </a:path>
            </a:pathLst>
          </a:custGeom>
          <a:solidFill>
            <a:srgbClr val="C59A50"/>
          </a:solidFill>
          <a:ln w="9525" cap="flat">
            <a:noFill/>
            <a:prstDash val="solid"/>
            <a:miter/>
          </a:ln>
        </p:spPr>
        <p:txBody>
          <a:bodyPr rtlCol="0" anchor="ctr"/>
          <a:lstStyle/>
          <a:p>
            <a:endParaRPr lang="en-US"/>
          </a:p>
        </p:txBody>
      </p:sp>
      <p:sp>
        <p:nvSpPr>
          <p:cNvPr id="1429" name="Freeform: Shape 1428">
            <a:extLst>
              <a:ext uri="{FF2B5EF4-FFF2-40B4-BE49-F238E27FC236}">
                <a16:creationId xmlns:a16="http://schemas.microsoft.com/office/drawing/2014/main" id="{75F50552-2C9E-4950-857D-C9731E1728B6}"/>
              </a:ext>
            </a:extLst>
          </p:cNvPr>
          <p:cNvSpPr/>
          <p:nvPr/>
        </p:nvSpPr>
        <p:spPr>
          <a:xfrm>
            <a:off x="14622172" y="8594831"/>
            <a:ext cx="47631" cy="66683"/>
          </a:xfrm>
          <a:custGeom>
            <a:avLst/>
            <a:gdLst>
              <a:gd name="connsiteX0" fmla="*/ 7143 w 47625"/>
              <a:gd name="connsiteY0" fmla="*/ 7144 h 66675"/>
              <a:gd name="connsiteX1" fmla="*/ 40671 w 47625"/>
              <a:gd name="connsiteY1" fmla="*/ 7144 h 66675"/>
              <a:gd name="connsiteX2" fmla="*/ 40671 w 47625"/>
              <a:gd name="connsiteY2" fmla="*/ 63246 h 66675"/>
              <a:gd name="connsiteX3" fmla="*/ 7143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3" y="7144"/>
                </a:moveTo>
                <a:lnTo>
                  <a:pt x="40671" y="7144"/>
                </a:lnTo>
                <a:lnTo>
                  <a:pt x="40671" y="63246"/>
                </a:lnTo>
                <a:lnTo>
                  <a:pt x="7143" y="63246"/>
                </a:lnTo>
                <a:close/>
              </a:path>
            </a:pathLst>
          </a:custGeom>
          <a:solidFill>
            <a:srgbClr val="C59A50"/>
          </a:solidFill>
          <a:ln w="9525" cap="flat">
            <a:noFill/>
            <a:prstDash val="solid"/>
            <a:miter/>
          </a:ln>
        </p:spPr>
        <p:txBody>
          <a:bodyPr rtlCol="0" anchor="ctr"/>
          <a:lstStyle/>
          <a:p>
            <a:endParaRPr lang="en-US"/>
          </a:p>
        </p:txBody>
      </p:sp>
      <p:sp>
        <p:nvSpPr>
          <p:cNvPr id="1430" name="Freeform: Shape 1429">
            <a:extLst>
              <a:ext uri="{FF2B5EF4-FFF2-40B4-BE49-F238E27FC236}">
                <a16:creationId xmlns:a16="http://schemas.microsoft.com/office/drawing/2014/main" id="{6A520128-15A2-4C97-AB53-B1D63A6CE11B}"/>
              </a:ext>
            </a:extLst>
          </p:cNvPr>
          <p:cNvSpPr/>
          <p:nvPr/>
        </p:nvSpPr>
        <p:spPr>
          <a:xfrm>
            <a:off x="14508144" y="8675994"/>
            <a:ext cx="238153" cy="19052"/>
          </a:xfrm>
          <a:custGeom>
            <a:avLst/>
            <a:gdLst>
              <a:gd name="connsiteX0" fmla="*/ 7143 w 238125"/>
              <a:gd name="connsiteY0" fmla="*/ 7144 h 19050"/>
              <a:gd name="connsiteX1" fmla="*/ 237839 w 238125"/>
              <a:gd name="connsiteY1" fmla="*/ 7144 h 19050"/>
              <a:gd name="connsiteX2" fmla="*/ 237839 w 238125"/>
              <a:gd name="connsiteY2" fmla="*/ 13145 h 19050"/>
              <a:gd name="connsiteX3" fmla="*/ 7143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3" y="7144"/>
                </a:moveTo>
                <a:lnTo>
                  <a:pt x="237839" y="7144"/>
                </a:lnTo>
                <a:lnTo>
                  <a:pt x="237839" y="13145"/>
                </a:lnTo>
                <a:lnTo>
                  <a:pt x="7143" y="13145"/>
                </a:lnTo>
                <a:close/>
              </a:path>
            </a:pathLst>
          </a:custGeom>
          <a:solidFill>
            <a:srgbClr val="C59A50"/>
          </a:solidFill>
          <a:ln w="9525" cap="flat">
            <a:noFill/>
            <a:prstDash val="solid"/>
            <a:miter/>
          </a:ln>
        </p:spPr>
        <p:txBody>
          <a:bodyPr rtlCol="0" anchor="ctr"/>
          <a:lstStyle/>
          <a:p>
            <a:endParaRPr lang="en-US"/>
          </a:p>
        </p:txBody>
      </p:sp>
      <p:sp>
        <p:nvSpPr>
          <p:cNvPr id="1431" name="Freeform: Shape 1430">
            <a:extLst>
              <a:ext uri="{FF2B5EF4-FFF2-40B4-BE49-F238E27FC236}">
                <a16:creationId xmlns:a16="http://schemas.microsoft.com/office/drawing/2014/main" id="{788C0B07-8250-40C3-97AF-4032B98DC1AE}"/>
              </a:ext>
            </a:extLst>
          </p:cNvPr>
          <p:cNvSpPr/>
          <p:nvPr/>
        </p:nvSpPr>
        <p:spPr>
          <a:xfrm>
            <a:off x="14738962" y="8675994"/>
            <a:ext cx="238153" cy="19052"/>
          </a:xfrm>
          <a:custGeom>
            <a:avLst/>
            <a:gdLst>
              <a:gd name="connsiteX0" fmla="*/ 7143 w 238125"/>
              <a:gd name="connsiteY0" fmla="*/ 7144 h 19050"/>
              <a:gd name="connsiteX1" fmla="*/ 237839 w 238125"/>
              <a:gd name="connsiteY1" fmla="*/ 7144 h 19050"/>
              <a:gd name="connsiteX2" fmla="*/ 237839 w 238125"/>
              <a:gd name="connsiteY2" fmla="*/ 13145 h 19050"/>
              <a:gd name="connsiteX3" fmla="*/ 7143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3" y="7144"/>
                </a:moveTo>
                <a:lnTo>
                  <a:pt x="237839" y="7144"/>
                </a:lnTo>
                <a:lnTo>
                  <a:pt x="237839" y="13145"/>
                </a:lnTo>
                <a:lnTo>
                  <a:pt x="7143" y="13145"/>
                </a:lnTo>
                <a:close/>
              </a:path>
            </a:pathLst>
          </a:custGeom>
          <a:solidFill>
            <a:srgbClr val="B68B40"/>
          </a:solidFill>
          <a:ln w="9525" cap="flat">
            <a:noFill/>
            <a:prstDash val="solid"/>
            <a:miter/>
          </a:ln>
        </p:spPr>
        <p:txBody>
          <a:bodyPr rtlCol="0" anchor="ctr"/>
          <a:lstStyle/>
          <a:p>
            <a:endParaRPr lang="en-US"/>
          </a:p>
        </p:txBody>
      </p:sp>
      <p:sp>
        <p:nvSpPr>
          <p:cNvPr id="1432" name="Freeform: Shape 1431">
            <a:extLst>
              <a:ext uri="{FF2B5EF4-FFF2-40B4-BE49-F238E27FC236}">
                <a16:creationId xmlns:a16="http://schemas.microsoft.com/office/drawing/2014/main" id="{C51F836A-3797-45D6-8984-F29A3125BFD8}"/>
              </a:ext>
            </a:extLst>
          </p:cNvPr>
          <p:cNvSpPr/>
          <p:nvPr/>
        </p:nvSpPr>
        <p:spPr>
          <a:xfrm>
            <a:off x="14818314" y="8221122"/>
            <a:ext cx="238153" cy="123839"/>
          </a:xfrm>
          <a:custGeom>
            <a:avLst/>
            <a:gdLst>
              <a:gd name="connsiteX0" fmla="*/ 7144 w 238125"/>
              <a:gd name="connsiteY0" fmla="*/ 7144 h 123825"/>
              <a:gd name="connsiteX1" fmla="*/ 237839 w 238125"/>
              <a:gd name="connsiteY1" fmla="*/ 7144 h 123825"/>
              <a:gd name="connsiteX2" fmla="*/ 237839 w 238125"/>
              <a:gd name="connsiteY2" fmla="*/ 119349 h 123825"/>
              <a:gd name="connsiteX3" fmla="*/ 7144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9"/>
                </a:lnTo>
                <a:lnTo>
                  <a:pt x="7144" y="119349"/>
                </a:lnTo>
                <a:close/>
              </a:path>
            </a:pathLst>
          </a:custGeom>
          <a:solidFill>
            <a:srgbClr val="FAD186"/>
          </a:solidFill>
          <a:ln w="9525" cap="flat">
            <a:noFill/>
            <a:prstDash val="solid"/>
            <a:miter/>
          </a:ln>
        </p:spPr>
        <p:txBody>
          <a:bodyPr rtlCol="0" anchor="ctr"/>
          <a:lstStyle/>
          <a:p>
            <a:endParaRPr lang="en-US"/>
          </a:p>
        </p:txBody>
      </p:sp>
      <p:sp>
        <p:nvSpPr>
          <p:cNvPr id="1433" name="Freeform: Shape 1432">
            <a:extLst>
              <a:ext uri="{FF2B5EF4-FFF2-40B4-BE49-F238E27FC236}">
                <a16:creationId xmlns:a16="http://schemas.microsoft.com/office/drawing/2014/main" id="{917FC639-CD3C-4579-BB65-62011A7DF4F6}"/>
              </a:ext>
            </a:extLst>
          </p:cNvPr>
          <p:cNvSpPr/>
          <p:nvPr/>
        </p:nvSpPr>
        <p:spPr>
          <a:xfrm>
            <a:off x="15049132" y="8221122"/>
            <a:ext cx="238153" cy="123839"/>
          </a:xfrm>
          <a:custGeom>
            <a:avLst/>
            <a:gdLst>
              <a:gd name="connsiteX0" fmla="*/ 7144 w 238125"/>
              <a:gd name="connsiteY0" fmla="*/ 7144 h 123825"/>
              <a:gd name="connsiteX1" fmla="*/ 237839 w 238125"/>
              <a:gd name="connsiteY1" fmla="*/ 7144 h 123825"/>
              <a:gd name="connsiteX2" fmla="*/ 237839 w 238125"/>
              <a:gd name="connsiteY2" fmla="*/ 119349 h 123825"/>
              <a:gd name="connsiteX3" fmla="*/ 7144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9"/>
                </a:lnTo>
                <a:lnTo>
                  <a:pt x="7144" y="119349"/>
                </a:lnTo>
                <a:close/>
              </a:path>
            </a:pathLst>
          </a:custGeom>
          <a:solidFill>
            <a:srgbClr val="E9B65C"/>
          </a:solidFill>
          <a:ln w="9525" cap="flat">
            <a:noFill/>
            <a:prstDash val="solid"/>
            <a:miter/>
          </a:ln>
        </p:spPr>
        <p:txBody>
          <a:bodyPr rtlCol="0" anchor="ctr"/>
          <a:lstStyle/>
          <a:p>
            <a:endParaRPr lang="en-US"/>
          </a:p>
        </p:txBody>
      </p:sp>
      <p:sp>
        <p:nvSpPr>
          <p:cNvPr id="1434" name="Freeform: Shape 1433">
            <a:extLst>
              <a:ext uri="{FF2B5EF4-FFF2-40B4-BE49-F238E27FC236}">
                <a16:creationId xmlns:a16="http://schemas.microsoft.com/office/drawing/2014/main" id="{D353CEA7-CF28-47C0-886D-2AD017A96AF5}"/>
              </a:ext>
            </a:extLst>
          </p:cNvPr>
          <p:cNvSpPr/>
          <p:nvPr/>
        </p:nvSpPr>
        <p:spPr>
          <a:xfrm>
            <a:off x="14818314" y="8249128"/>
            <a:ext cx="152418" cy="66683"/>
          </a:xfrm>
          <a:custGeom>
            <a:avLst/>
            <a:gdLst>
              <a:gd name="connsiteX0" fmla="*/ 7144 w 152400"/>
              <a:gd name="connsiteY0" fmla="*/ 7144 h 66675"/>
              <a:gd name="connsiteX1" fmla="*/ 154686 w 152400"/>
              <a:gd name="connsiteY1" fmla="*/ 7144 h 66675"/>
              <a:gd name="connsiteX2" fmla="*/ 154686 w 152400"/>
              <a:gd name="connsiteY2" fmla="*/ 63246 h 66675"/>
              <a:gd name="connsiteX3" fmla="*/ 7144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4" y="7144"/>
                </a:moveTo>
                <a:lnTo>
                  <a:pt x="154686" y="7144"/>
                </a:lnTo>
                <a:lnTo>
                  <a:pt x="154686" y="63246"/>
                </a:lnTo>
                <a:lnTo>
                  <a:pt x="7144" y="63246"/>
                </a:lnTo>
                <a:close/>
              </a:path>
            </a:pathLst>
          </a:custGeom>
          <a:solidFill>
            <a:srgbClr val="FAF4E8"/>
          </a:solidFill>
          <a:ln w="9525" cap="flat">
            <a:noFill/>
            <a:prstDash val="solid"/>
            <a:miter/>
          </a:ln>
        </p:spPr>
        <p:txBody>
          <a:bodyPr rtlCol="0" anchor="ctr"/>
          <a:lstStyle/>
          <a:p>
            <a:endParaRPr lang="en-US"/>
          </a:p>
        </p:txBody>
      </p:sp>
      <p:sp>
        <p:nvSpPr>
          <p:cNvPr id="1435" name="Freeform: Shape 1434">
            <a:extLst>
              <a:ext uri="{FF2B5EF4-FFF2-40B4-BE49-F238E27FC236}">
                <a16:creationId xmlns:a16="http://schemas.microsoft.com/office/drawing/2014/main" id="{925297C3-0D48-4A8C-BBA3-660B03CA9DC6}"/>
              </a:ext>
            </a:extLst>
          </p:cNvPr>
          <p:cNvSpPr/>
          <p:nvPr/>
        </p:nvSpPr>
        <p:spPr>
          <a:xfrm>
            <a:off x="14892142" y="8249128"/>
            <a:ext cx="38104" cy="66683"/>
          </a:xfrm>
          <a:custGeom>
            <a:avLst/>
            <a:gdLst>
              <a:gd name="connsiteX0" fmla="*/ 7144 w 38100"/>
              <a:gd name="connsiteY0" fmla="*/ 7144 h 66675"/>
              <a:gd name="connsiteX1" fmla="*/ 39339 w 38100"/>
              <a:gd name="connsiteY1" fmla="*/ 7144 h 66675"/>
              <a:gd name="connsiteX2" fmla="*/ 39339 w 38100"/>
              <a:gd name="connsiteY2" fmla="*/ 63246 h 66675"/>
              <a:gd name="connsiteX3" fmla="*/ 7144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4" y="7144"/>
                </a:moveTo>
                <a:lnTo>
                  <a:pt x="39339" y="7144"/>
                </a:lnTo>
                <a:lnTo>
                  <a:pt x="39339"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436" name="Freeform: Shape 1435">
            <a:extLst>
              <a:ext uri="{FF2B5EF4-FFF2-40B4-BE49-F238E27FC236}">
                <a16:creationId xmlns:a16="http://schemas.microsoft.com/office/drawing/2014/main" id="{E78C2036-E13A-48CA-8A84-9201AEE97A73}"/>
              </a:ext>
            </a:extLst>
          </p:cNvPr>
          <p:cNvSpPr/>
          <p:nvPr/>
        </p:nvSpPr>
        <p:spPr>
          <a:xfrm>
            <a:off x="14932342" y="8249128"/>
            <a:ext cx="47631" cy="66683"/>
          </a:xfrm>
          <a:custGeom>
            <a:avLst/>
            <a:gdLst>
              <a:gd name="connsiteX0" fmla="*/ 7144 w 47625"/>
              <a:gd name="connsiteY0" fmla="*/ 7144 h 66675"/>
              <a:gd name="connsiteX1" fmla="*/ 40672 w 47625"/>
              <a:gd name="connsiteY1" fmla="*/ 7144 h 66675"/>
              <a:gd name="connsiteX2" fmla="*/ 40672 w 47625"/>
              <a:gd name="connsiteY2" fmla="*/ 63246 h 66675"/>
              <a:gd name="connsiteX3" fmla="*/ 7144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4" y="7144"/>
                </a:moveTo>
                <a:lnTo>
                  <a:pt x="40672" y="7144"/>
                </a:lnTo>
                <a:lnTo>
                  <a:pt x="40672"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437" name="Freeform: Shape 1436">
            <a:extLst>
              <a:ext uri="{FF2B5EF4-FFF2-40B4-BE49-F238E27FC236}">
                <a16:creationId xmlns:a16="http://schemas.microsoft.com/office/drawing/2014/main" id="{078A1A7F-6F4D-4A70-803D-2FAB298F5953}"/>
              </a:ext>
            </a:extLst>
          </p:cNvPr>
          <p:cNvSpPr/>
          <p:nvPr/>
        </p:nvSpPr>
        <p:spPr>
          <a:xfrm>
            <a:off x="14818314" y="8330291"/>
            <a:ext cx="238153" cy="19052"/>
          </a:xfrm>
          <a:custGeom>
            <a:avLst/>
            <a:gdLst>
              <a:gd name="connsiteX0" fmla="*/ 7144 w 238125"/>
              <a:gd name="connsiteY0" fmla="*/ 7143 h 19050"/>
              <a:gd name="connsiteX1" fmla="*/ 237839 w 238125"/>
              <a:gd name="connsiteY1" fmla="*/ 7143 h 19050"/>
              <a:gd name="connsiteX2" fmla="*/ 237839 w 238125"/>
              <a:gd name="connsiteY2" fmla="*/ 13144 h 19050"/>
              <a:gd name="connsiteX3" fmla="*/ 7144 w 238125"/>
              <a:gd name="connsiteY3" fmla="*/ 13144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3"/>
                </a:moveTo>
                <a:lnTo>
                  <a:pt x="237839" y="7143"/>
                </a:lnTo>
                <a:lnTo>
                  <a:pt x="237839" y="13144"/>
                </a:lnTo>
                <a:lnTo>
                  <a:pt x="7144" y="13144"/>
                </a:lnTo>
                <a:close/>
              </a:path>
            </a:pathLst>
          </a:custGeom>
          <a:solidFill>
            <a:srgbClr val="C59A50"/>
          </a:solidFill>
          <a:ln w="9525" cap="flat">
            <a:noFill/>
            <a:prstDash val="solid"/>
            <a:miter/>
          </a:ln>
        </p:spPr>
        <p:txBody>
          <a:bodyPr rtlCol="0" anchor="ctr"/>
          <a:lstStyle/>
          <a:p>
            <a:endParaRPr lang="en-US"/>
          </a:p>
        </p:txBody>
      </p:sp>
      <p:sp>
        <p:nvSpPr>
          <p:cNvPr id="1438" name="Freeform: Shape 1437">
            <a:extLst>
              <a:ext uri="{FF2B5EF4-FFF2-40B4-BE49-F238E27FC236}">
                <a16:creationId xmlns:a16="http://schemas.microsoft.com/office/drawing/2014/main" id="{FADE072E-43E3-4530-AA46-0C1D214CA7B4}"/>
              </a:ext>
            </a:extLst>
          </p:cNvPr>
          <p:cNvSpPr/>
          <p:nvPr/>
        </p:nvSpPr>
        <p:spPr>
          <a:xfrm>
            <a:off x="15049132" y="8330291"/>
            <a:ext cx="238153" cy="19052"/>
          </a:xfrm>
          <a:custGeom>
            <a:avLst/>
            <a:gdLst>
              <a:gd name="connsiteX0" fmla="*/ 7144 w 238125"/>
              <a:gd name="connsiteY0" fmla="*/ 7143 h 19050"/>
              <a:gd name="connsiteX1" fmla="*/ 237839 w 238125"/>
              <a:gd name="connsiteY1" fmla="*/ 7143 h 19050"/>
              <a:gd name="connsiteX2" fmla="*/ 237839 w 238125"/>
              <a:gd name="connsiteY2" fmla="*/ 13144 h 19050"/>
              <a:gd name="connsiteX3" fmla="*/ 7144 w 238125"/>
              <a:gd name="connsiteY3" fmla="*/ 13144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3"/>
                </a:moveTo>
                <a:lnTo>
                  <a:pt x="237839" y="7143"/>
                </a:lnTo>
                <a:lnTo>
                  <a:pt x="237839" y="13144"/>
                </a:lnTo>
                <a:lnTo>
                  <a:pt x="7144" y="13144"/>
                </a:lnTo>
                <a:close/>
              </a:path>
            </a:pathLst>
          </a:custGeom>
          <a:solidFill>
            <a:srgbClr val="B68B40"/>
          </a:solidFill>
          <a:ln w="9525" cap="flat">
            <a:noFill/>
            <a:prstDash val="solid"/>
            <a:miter/>
          </a:ln>
        </p:spPr>
        <p:txBody>
          <a:bodyPr rtlCol="0" anchor="ctr"/>
          <a:lstStyle/>
          <a:p>
            <a:endParaRPr lang="en-US"/>
          </a:p>
        </p:txBody>
      </p:sp>
      <p:sp>
        <p:nvSpPr>
          <p:cNvPr id="1439" name="Freeform: Shape 1438">
            <a:extLst>
              <a:ext uri="{FF2B5EF4-FFF2-40B4-BE49-F238E27FC236}">
                <a16:creationId xmlns:a16="http://schemas.microsoft.com/office/drawing/2014/main" id="{0D9B828D-5580-4E01-80BF-6F331CC645A6}"/>
              </a:ext>
            </a:extLst>
          </p:cNvPr>
          <p:cNvSpPr/>
          <p:nvPr/>
        </p:nvSpPr>
        <p:spPr>
          <a:xfrm>
            <a:off x="14508144" y="8105856"/>
            <a:ext cx="238153" cy="123839"/>
          </a:xfrm>
          <a:custGeom>
            <a:avLst/>
            <a:gdLst>
              <a:gd name="connsiteX0" fmla="*/ 7143 w 238125"/>
              <a:gd name="connsiteY0" fmla="*/ 7143 h 123825"/>
              <a:gd name="connsiteX1" fmla="*/ 237839 w 238125"/>
              <a:gd name="connsiteY1" fmla="*/ 7143 h 123825"/>
              <a:gd name="connsiteX2" fmla="*/ 237839 w 238125"/>
              <a:gd name="connsiteY2" fmla="*/ 119348 h 123825"/>
              <a:gd name="connsiteX3" fmla="*/ 7143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3" y="7143"/>
                </a:moveTo>
                <a:lnTo>
                  <a:pt x="237839" y="7143"/>
                </a:lnTo>
                <a:lnTo>
                  <a:pt x="237839" y="119348"/>
                </a:lnTo>
                <a:lnTo>
                  <a:pt x="7143" y="119348"/>
                </a:lnTo>
                <a:close/>
              </a:path>
            </a:pathLst>
          </a:custGeom>
          <a:solidFill>
            <a:srgbClr val="FAD186"/>
          </a:solidFill>
          <a:ln w="9525" cap="flat">
            <a:noFill/>
            <a:prstDash val="solid"/>
            <a:miter/>
          </a:ln>
        </p:spPr>
        <p:txBody>
          <a:bodyPr rtlCol="0" anchor="ctr"/>
          <a:lstStyle/>
          <a:p>
            <a:endParaRPr lang="en-US"/>
          </a:p>
        </p:txBody>
      </p:sp>
      <p:sp>
        <p:nvSpPr>
          <p:cNvPr id="1440" name="Freeform: Shape 1439">
            <a:extLst>
              <a:ext uri="{FF2B5EF4-FFF2-40B4-BE49-F238E27FC236}">
                <a16:creationId xmlns:a16="http://schemas.microsoft.com/office/drawing/2014/main" id="{A69FDF97-F454-478D-B927-E61A067E5887}"/>
              </a:ext>
            </a:extLst>
          </p:cNvPr>
          <p:cNvSpPr/>
          <p:nvPr/>
        </p:nvSpPr>
        <p:spPr>
          <a:xfrm>
            <a:off x="14738962" y="8105856"/>
            <a:ext cx="238153" cy="123839"/>
          </a:xfrm>
          <a:custGeom>
            <a:avLst/>
            <a:gdLst>
              <a:gd name="connsiteX0" fmla="*/ 7143 w 238125"/>
              <a:gd name="connsiteY0" fmla="*/ 7143 h 123825"/>
              <a:gd name="connsiteX1" fmla="*/ 237839 w 238125"/>
              <a:gd name="connsiteY1" fmla="*/ 7143 h 123825"/>
              <a:gd name="connsiteX2" fmla="*/ 237839 w 238125"/>
              <a:gd name="connsiteY2" fmla="*/ 119348 h 123825"/>
              <a:gd name="connsiteX3" fmla="*/ 7143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3" y="7143"/>
                </a:moveTo>
                <a:lnTo>
                  <a:pt x="237839" y="7143"/>
                </a:lnTo>
                <a:lnTo>
                  <a:pt x="237839" y="119348"/>
                </a:lnTo>
                <a:lnTo>
                  <a:pt x="7143" y="119348"/>
                </a:lnTo>
                <a:close/>
              </a:path>
            </a:pathLst>
          </a:custGeom>
          <a:solidFill>
            <a:srgbClr val="E9B65C"/>
          </a:solidFill>
          <a:ln w="9525" cap="flat">
            <a:noFill/>
            <a:prstDash val="solid"/>
            <a:miter/>
          </a:ln>
        </p:spPr>
        <p:txBody>
          <a:bodyPr rtlCol="0" anchor="ctr"/>
          <a:lstStyle/>
          <a:p>
            <a:endParaRPr lang="en-US"/>
          </a:p>
        </p:txBody>
      </p:sp>
      <p:sp>
        <p:nvSpPr>
          <p:cNvPr id="1441" name="Freeform: Shape 1440">
            <a:extLst>
              <a:ext uri="{FF2B5EF4-FFF2-40B4-BE49-F238E27FC236}">
                <a16:creationId xmlns:a16="http://schemas.microsoft.com/office/drawing/2014/main" id="{65CF3D97-9A8D-442A-8C42-E6C0D843BB08}"/>
              </a:ext>
            </a:extLst>
          </p:cNvPr>
          <p:cNvSpPr/>
          <p:nvPr/>
        </p:nvSpPr>
        <p:spPr>
          <a:xfrm>
            <a:off x="14508144" y="8133863"/>
            <a:ext cx="152418" cy="66683"/>
          </a:xfrm>
          <a:custGeom>
            <a:avLst/>
            <a:gdLst>
              <a:gd name="connsiteX0" fmla="*/ 7143 w 152400"/>
              <a:gd name="connsiteY0" fmla="*/ 7144 h 66675"/>
              <a:gd name="connsiteX1" fmla="*/ 154686 w 152400"/>
              <a:gd name="connsiteY1" fmla="*/ 7144 h 66675"/>
              <a:gd name="connsiteX2" fmla="*/ 154686 w 152400"/>
              <a:gd name="connsiteY2" fmla="*/ 63246 h 66675"/>
              <a:gd name="connsiteX3" fmla="*/ 7143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3" y="7144"/>
                </a:moveTo>
                <a:lnTo>
                  <a:pt x="154686" y="7144"/>
                </a:lnTo>
                <a:lnTo>
                  <a:pt x="154686" y="63246"/>
                </a:lnTo>
                <a:lnTo>
                  <a:pt x="7143" y="63246"/>
                </a:lnTo>
                <a:close/>
              </a:path>
            </a:pathLst>
          </a:custGeom>
          <a:solidFill>
            <a:srgbClr val="FAF4E8"/>
          </a:solidFill>
          <a:ln w="9525" cap="flat">
            <a:noFill/>
            <a:prstDash val="solid"/>
            <a:miter/>
          </a:ln>
        </p:spPr>
        <p:txBody>
          <a:bodyPr rtlCol="0" anchor="ctr"/>
          <a:lstStyle/>
          <a:p>
            <a:endParaRPr lang="en-US"/>
          </a:p>
        </p:txBody>
      </p:sp>
      <p:sp>
        <p:nvSpPr>
          <p:cNvPr id="1442" name="Freeform: Shape 1441">
            <a:extLst>
              <a:ext uri="{FF2B5EF4-FFF2-40B4-BE49-F238E27FC236}">
                <a16:creationId xmlns:a16="http://schemas.microsoft.com/office/drawing/2014/main" id="{CCFE9B8C-053C-434F-952E-AC69788A36B7}"/>
              </a:ext>
            </a:extLst>
          </p:cNvPr>
          <p:cNvSpPr/>
          <p:nvPr/>
        </p:nvSpPr>
        <p:spPr>
          <a:xfrm>
            <a:off x="14581972" y="8133863"/>
            <a:ext cx="38104" cy="66683"/>
          </a:xfrm>
          <a:custGeom>
            <a:avLst/>
            <a:gdLst>
              <a:gd name="connsiteX0" fmla="*/ 7143 w 38100"/>
              <a:gd name="connsiteY0" fmla="*/ 7144 h 66675"/>
              <a:gd name="connsiteX1" fmla="*/ 39338 w 38100"/>
              <a:gd name="connsiteY1" fmla="*/ 7144 h 66675"/>
              <a:gd name="connsiteX2" fmla="*/ 39338 w 38100"/>
              <a:gd name="connsiteY2" fmla="*/ 63246 h 66675"/>
              <a:gd name="connsiteX3" fmla="*/ 7143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3" y="7144"/>
                </a:moveTo>
                <a:lnTo>
                  <a:pt x="39338" y="7144"/>
                </a:lnTo>
                <a:lnTo>
                  <a:pt x="39338" y="63246"/>
                </a:lnTo>
                <a:lnTo>
                  <a:pt x="7143" y="63246"/>
                </a:lnTo>
                <a:close/>
              </a:path>
            </a:pathLst>
          </a:custGeom>
          <a:solidFill>
            <a:srgbClr val="C59A50"/>
          </a:solidFill>
          <a:ln w="9525" cap="flat">
            <a:noFill/>
            <a:prstDash val="solid"/>
            <a:miter/>
          </a:ln>
        </p:spPr>
        <p:txBody>
          <a:bodyPr rtlCol="0" anchor="ctr"/>
          <a:lstStyle/>
          <a:p>
            <a:endParaRPr lang="en-US"/>
          </a:p>
        </p:txBody>
      </p:sp>
      <p:sp>
        <p:nvSpPr>
          <p:cNvPr id="1443" name="Freeform: Shape 1442">
            <a:extLst>
              <a:ext uri="{FF2B5EF4-FFF2-40B4-BE49-F238E27FC236}">
                <a16:creationId xmlns:a16="http://schemas.microsoft.com/office/drawing/2014/main" id="{ACF0DE1D-06DB-4315-AD76-8FF2B41707E2}"/>
              </a:ext>
            </a:extLst>
          </p:cNvPr>
          <p:cNvSpPr/>
          <p:nvPr/>
        </p:nvSpPr>
        <p:spPr>
          <a:xfrm>
            <a:off x="14622172" y="8133863"/>
            <a:ext cx="47631" cy="66683"/>
          </a:xfrm>
          <a:custGeom>
            <a:avLst/>
            <a:gdLst>
              <a:gd name="connsiteX0" fmla="*/ 7143 w 47625"/>
              <a:gd name="connsiteY0" fmla="*/ 7144 h 66675"/>
              <a:gd name="connsiteX1" fmla="*/ 40671 w 47625"/>
              <a:gd name="connsiteY1" fmla="*/ 7144 h 66675"/>
              <a:gd name="connsiteX2" fmla="*/ 40671 w 47625"/>
              <a:gd name="connsiteY2" fmla="*/ 63246 h 66675"/>
              <a:gd name="connsiteX3" fmla="*/ 7143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3" y="7144"/>
                </a:moveTo>
                <a:lnTo>
                  <a:pt x="40671" y="7144"/>
                </a:lnTo>
                <a:lnTo>
                  <a:pt x="40671" y="63246"/>
                </a:lnTo>
                <a:lnTo>
                  <a:pt x="7143" y="63246"/>
                </a:lnTo>
                <a:close/>
              </a:path>
            </a:pathLst>
          </a:custGeom>
          <a:solidFill>
            <a:srgbClr val="C59A50"/>
          </a:solidFill>
          <a:ln w="9525" cap="flat">
            <a:noFill/>
            <a:prstDash val="solid"/>
            <a:miter/>
          </a:ln>
        </p:spPr>
        <p:txBody>
          <a:bodyPr rtlCol="0" anchor="ctr"/>
          <a:lstStyle/>
          <a:p>
            <a:endParaRPr lang="en-US"/>
          </a:p>
        </p:txBody>
      </p:sp>
      <p:sp>
        <p:nvSpPr>
          <p:cNvPr id="1444" name="Freeform: Shape 1443">
            <a:extLst>
              <a:ext uri="{FF2B5EF4-FFF2-40B4-BE49-F238E27FC236}">
                <a16:creationId xmlns:a16="http://schemas.microsoft.com/office/drawing/2014/main" id="{54603C10-1533-4F8E-B45D-966136D5EE51}"/>
              </a:ext>
            </a:extLst>
          </p:cNvPr>
          <p:cNvSpPr/>
          <p:nvPr/>
        </p:nvSpPr>
        <p:spPr>
          <a:xfrm>
            <a:off x="14508144" y="8215025"/>
            <a:ext cx="238153" cy="19052"/>
          </a:xfrm>
          <a:custGeom>
            <a:avLst/>
            <a:gdLst>
              <a:gd name="connsiteX0" fmla="*/ 7143 w 238125"/>
              <a:gd name="connsiteY0" fmla="*/ 7144 h 19050"/>
              <a:gd name="connsiteX1" fmla="*/ 237839 w 238125"/>
              <a:gd name="connsiteY1" fmla="*/ 7144 h 19050"/>
              <a:gd name="connsiteX2" fmla="*/ 237839 w 238125"/>
              <a:gd name="connsiteY2" fmla="*/ 13145 h 19050"/>
              <a:gd name="connsiteX3" fmla="*/ 7143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3" y="7144"/>
                </a:moveTo>
                <a:lnTo>
                  <a:pt x="237839" y="7144"/>
                </a:lnTo>
                <a:lnTo>
                  <a:pt x="237839" y="13145"/>
                </a:lnTo>
                <a:lnTo>
                  <a:pt x="7143" y="13145"/>
                </a:lnTo>
                <a:close/>
              </a:path>
            </a:pathLst>
          </a:custGeom>
          <a:solidFill>
            <a:srgbClr val="C59A50"/>
          </a:solidFill>
          <a:ln w="9525" cap="flat">
            <a:noFill/>
            <a:prstDash val="solid"/>
            <a:miter/>
          </a:ln>
        </p:spPr>
        <p:txBody>
          <a:bodyPr rtlCol="0" anchor="ctr"/>
          <a:lstStyle/>
          <a:p>
            <a:endParaRPr lang="en-US"/>
          </a:p>
        </p:txBody>
      </p:sp>
      <p:sp>
        <p:nvSpPr>
          <p:cNvPr id="1445" name="Freeform: Shape 1444">
            <a:extLst>
              <a:ext uri="{FF2B5EF4-FFF2-40B4-BE49-F238E27FC236}">
                <a16:creationId xmlns:a16="http://schemas.microsoft.com/office/drawing/2014/main" id="{435CEB5A-9F8F-4EAB-AD92-CB03B6905C6C}"/>
              </a:ext>
            </a:extLst>
          </p:cNvPr>
          <p:cNvSpPr/>
          <p:nvPr/>
        </p:nvSpPr>
        <p:spPr>
          <a:xfrm>
            <a:off x="14738962" y="8215025"/>
            <a:ext cx="238153" cy="19052"/>
          </a:xfrm>
          <a:custGeom>
            <a:avLst/>
            <a:gdLst>
              <a:gd name="connsiteX0" fmla="*/ 7143 w 238125"/>
              <a:gd name="connsiteY0" fmla="*/ 7144 h 19050"/>
              <a:gd name="connsiteX1" fmla="*/ 237839 w 238125"/>
              <a:gd name="connsiteY1" fmla="*/ 7144 h 19050"/>
              <a:gd name="connsiteX2" fmla="*/ 237839 w 238125"/>
              <a:gd name="connsiteY2" fmla="*/ 13145 h 19050"/>
              <a:gd name="connsiteX3" fmla="*/ 7143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3" y="7144"/>
                </a:moveTo>
                <a:lnTo>
                  <a:pt x="237839" y="7144"/>
                </a:lnTo>
                <a:lnTo>
                  <a:pt x="237839" y="13145"/>
                </a:lnTo>
                <a:lnTo>
                  <a:pt x="7143" y="13145"/>
                </a:lnTo>
                <a:close/>
              </a:path>
            </a:pathLst>
          </a:custGeom>
          <a:solidFill>
            <a:srgbClr val="B68B40"/>
          </a:solidFill>
          <a:ln w="9525" cap="flat">
            <a:noFill/>
            <a:prstDash val="solid"/>
            <a:miter/>
          </a:ln>
        </p:spPr>
        <p:txBody>
          <a:bodyPr rtlCol="0" anchor="ctr"/>
          <a:lstStyle/>
          <a:p>
            <a:endParaRPr lang="en-US"/>
          </a:p>
        </p:txBody>
      </p:sp>
      <p:sp>
        <p:nvSpPr>
          <p:cNvPr id="1446" name="Freeform: Shape 1445">
            <a:extLst>
              <a:ext uri="{FF2B5EF4-FFF2-40B4-BE49-F238E27FC236}">
                <a16:creationId xmlns:a16="http://schemas.microsoft.com/office/drawing/2014/main" id="{39DCD497-D910-4FC3-B80D-F40A56131E45}"/>
              </a:ext>
            </a:extLst>
          </p:cNvPr>
          <p:cNvSpPr/>
          <p:nvPr/>
        </p:nvSpPr>
        <p:spPr>
          <a:xfrm>
            <a:off x="14818314" y="8105856"/>
            <a:ext cx="238153" cy="123839"/>
          </a:xfrm>
          <a:custGeom>
            <a:avLst/>
            <a:gdLst>
              <a:gd name="connsiteX0" fmla="*/ 7144 w 238125"/>
              <a:gd name="connsiteY0" fmla="*/ 7143 h 123825"/>
              <a:gd name="connsiteX1" fmla="*/ 237839 w 238125"/>
              <a:gd name="connsiteY1" fmla="*/ 7143 h 123825"/>
              <a:gd name="connsiteX2" fmla="*/ 237839 w 238125"/>
              <a:gd name="connsiteY2" fmla="*/ 119348 h 123825"/>
              <a:gd name="connsiteX3" fmla="*/ 7144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3"/>
                </a:moveTo>
                <a:lnTo>
                  <a:pt x="237839" y="7143"/>
                </a:lnTo>
                <a:lnTo>
                  <a:pt x="237839" y="119348"/>
                </a:lnTo>
                <a:lnTo>
                  <a:pt x="7144" y="119348"/>
                </a:lnTo>
                <a:close/>
              </a:path>
            </a:pathLst>
          </a:custGeom>
          <a:solidFill>
            <a:srgbClr val="FAD186"/>
          </a:solidFill>
          <a:ln w="9525" cap="flat">
            <a:noFill/>
            <a:prstDash val="solid"/>
            <a:miter/>
          </a:ln>
        </p:spPr>
        <p:txBody>
          <a:bodyPr rtlCol="0" anchor="ctr"/>
          <a:lstStyle/>
          <a:p>
            <a:endParaRPr lang="en-US"/>
          </a:p>
        </p:txBody>
      </p:sp>
      <p:sp>
        <p:nvSpPr>
          <p:cNvPr id="1447" name="Freeform: Shape 1446">
            <a:extLst>
              <a:ext uri="{FF2B5EF4-FFF2-40B4-BE49-F238E27FC236}">
                <a16:creationId xmlns:a16="http://schemas.microsoft.com/office/drawing/2014/main" id="{0C3B4B88-40A3-43B1-9339-9567CBC6E1E8}"/>
              </a:ext>
            </a:extLst>
          </p:cNvPr>
          <p:cNvSpPr/>
          <p:nvPr/>
        </p:nvSpPr>
        <p:spPr>
          <a:xfrm>
            <a:off x="15049132" y="8105856"/>
            <a:ext cx="238153" cy="123839"/>
          </a:xfrm>
          <a:custGeom>
            <a:avLst/>
            <a:gdLst>
              <a:gd name="connsiteX0" fmla="*/ 7144 w 238125"/>
              <a:gd name="connsiteY0" fmla="*/ 7143 h 123825"/>
              <a:gd name="connsiteX1" fmla="*/ 237839 w 238125"/>
              <a:gd name="connsiteY1" fmla="*/ 7143 h 123825"/>
              <a:gd name="connsiteX2" fmla="*/ 237839 w 238125"/>
              <a:gd name="connsiteY2" fmla="*/ 119348 h 123825"/>
              <a:gd name="connsiteX3" fmla="*/ 7144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3"/>
                </a:moveTo>
                <a:lnTo>
                  <a:pt x="237839" y="7143"/>
                </a:lnTo>
                <a:lnTo>
                  <a:pt x="237839" y="119348"/>
                </a:lnTo>
                <a:lnTo>
                  <a:pt x="7144" y="119348"/>
                </a:lnTo>
                <a:close/>
              </a:path>
            </a:pathLst>
          </a:custGeom>
          <a:solidFill>
            <a:srgbClr val="E9B65C"/>
          </a:solidFill>
          <a:ln w="9525" cap="flat">
            <a:noFill/>
            <a:prstDash val="solid"/>
            <a:miter/>
          </a:ln>
        </p:spPr>
        <p:txBody>
          <a:bodyPr rtlCol="0" anchor="ctr"/>
          <a:lstStyle/>
          <a:p>
            <a:endParaRPr lang="en-US"/>
          </a:p>
        </p:txBody>
      </p:sp>
      <p:sp>
        <p:nvSpPr>
          <p:cNvPr id="1448" name="Freeform: Shape 1447">
            <a:extLst>
              <a:ext uri="{FF2B5EF4-FFF2-40B4-BE49-F238E27FC236}">
                <a16:creationId xmlns:a16="http://schemas.microsoft.com/office/drawing/2014/main" id="{75808A97-ACAA-4C90-8322-CB95C7129FED}"/>
              </a:ext>
            </a:extLst>
          </p:cNvPr>
          <p:cNvSpPr/>
          <p:nvPr/>
        </p:nvSpPr>
        <p:spPr>
          <a:xfrm>
            <a:off x="14818314" y="8133863"/>
            <a:ext cx="152418" cy="66683"/>
          </a:xfrm>
          <a:custGeom>
            <a:avLst/>
            <a:gdLst>
              <a:gd name="connsiteX0" fmla="*/ 7144 w 152400"/>
              <a:gd name="connsiteY0" fmla="*/ 7144 h 66675"/>
              <a:gd name="connsiteX1" fmla="*/ 154686 w 152400"/>
              <a:gd name="connsiteY1" fmla="*/ 7144 h 66675"/>
              <a:gd name="connsiteX2" fmla="*/ 154686 w 152400"/>
              <a:gd name="connsiteY2" fmla="*/ 63246 h 66675"/>
              <a:gd name="connsiteX3" fmla="*/ 7144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4" y="7144"/>
                </a:moveTo>
                <a:lnTo>
                  <a:pt x="154686" y="7144"/>
                </a:lnTo>
                <a:lnTo>
                  <a:pt x="154686" y="63246"/>
                </a:lnTo>
                <a:lnTo>
                  <a:pt x="7144" y="63246"/>
                </a:lnTo>
                <a:close/>
              </a:path>
            </a:pathLst>
          </a:custGeom>
          <a:solidFill>
            <a:srgbClr val="FAF4E8"/>
          </a:solidFill>
          <a:ln w="9525" cap="flat">
            <a:noFill/>
            <a:prstDash val="solid"/>
            <a:miter/>
          </a:ln>
        </p:spPr>
        <p:txBody>
          <a:bodyPr rtlCol="0" anchor="ctr"/>
          <a:lstStyle/>
          <a:p>
            <a:endParaRPr lang="en-US"/>
          </a:p>
        </p:txBody>
      </p:sp>
      <p:sp>
        <p:nvSpPr>
          <p:cNvPr id="1449" name="Freeform: Shape 1448">
            <a:extLst>
              <a:ext uri="{FF2B5EF4-FFF2-40B4-BE49-F238E27FC236}">
                <a16:creationId xmlns:a16="http://schemas.microsoft.com/office/drawing/2014/main" id="{90960A3E-9F3F-4982-8AB4-0E720C344999}"/>
              </a:ext>
            </a:extLst>
          </p:cNvPr>
          <p:cNvSpPr/>
          <p:nvPr/>
        </p:nvSpPr>
        <p:spPr>
          <a:xfrm>
            <a:off x="14892142" y="8133863"/>
            <a:ext cx="38104" cy="66683"/>
          </a:xfrm>
          <a:custGeom>
            <a:avLst/>
            <a:gdLst>
              <a:gd name="connsiteX0" fmla="*/ 7144 w 38100"/>
              <a:gd name="connsiteY0" fmla="*/ 7144 h 66675"/>
              <a:gd name="connsiteX1" fmla="*/ 39339 w 38100"/>
              <a:gd name="connsiteY1" fmla="*/ 7144 h 66675"/>
              <a:gd name="connsiteX2" fmla="*/ 39339 w 38100"/>
              <a:gd name="connsiteY2" fmla="*/ 63246 h 66675"/>
              <a:gd name="connsiteX3" fmla="*/ 7144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4" y="7144"/>
                </a:moveTo>
                <a:lnTo>
                  <a:pt x="39339" y="7144"/>
                </a:lnTo>
                <a:lnTo>
                  <a:pt x="39339"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450" name="Freeform: Shape 1449">
            <a:extLst>
              <a:ext uri="{FF2B5EF4-FFF2-40B4-BE49-F238E27FC236}">
                <a16:creationId xmlns:a16="http://schemas.microsoft.com/office/drawing/2014/main" id="{7E56C755-5888-42CC-B02B-EB66B4296BE3}"/>
              </a:ext>
            </a:extLst>
          </p:cNvPr>
          <p:cNvSpPr/>
          <p:nvPr/>
        </p:nvSpPr>
        <p:spPr>
          <a:xfrm>
            <a:off x="14932342" y="8133863"/>
            <a:ext cx="47631" cy="66683"/>
          </a:xfrm>
          <a:custGeom>
            <a:avLst/>
            <a:gdLst>
              <a:gd name="connsiteX0" fmla="*/ 7144 w 47625"/>
              <a:gd name="connsiteY0" fmla="*/ 7144 h 66675"/>
              <a:gd name="connsiteX1" fmla="*/ 40672 w 47625"/>
              <a:gd name="connsiteY1" fmla="*/ 7144 h 66675"/>
              <a:gd name="connsiteX2" fmla="*/ 40672 w 47625"/>
              <a:gd name="connsiteY2" fmla="*/ 63246 h 66675"/>
              <a:gd name="connsiteX3" fmla="*/ 7144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4" y="7144"/>
                </a:moveTo>
                <a:lnTo>
                  <a:pt x="40672" y="7144"/>
                </a:lnTo>
                <a:lnTo>
                  <a:pt x="40672"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451" name="Freeform: Shape 1450">
            <a:extLst>
              <a:ext uri="{FF2B5EF4-FFF2-40B4-BE49-F238E27FC236}">
                <a16:creationId xmlns:a16="http://schemas.microsoft.com/office/drawing/2014/main" id="{C6168D7A-05D4-4F75-9D74-64E47E882CA8}"/>
              </a:ext>
            </a:extLst>
          </p:cNvPr>
          <p:cNvSpPr/>
          <p:nvPr/>
        </p:nvSpPr>
        <p:spPr>
          <a:xfrm>
            <a:off x="14818314" y="8215025"/>
            <a:ext cx="238153" cy="19052"/>
          </a:xfrm>
          <a:custGeom>
            <a:avLst/>
            <a:gdLst>
              <a:gd name="connsiteX0" fmla="*/ 7144 w 238125"/>
              <a:gd name="connsiteY0" fmla="*/ 7144 h 19050"/>
              <a:gd name="connsiteX1" fmla="*/ 237839 w 238125"/>
              <a:gd name="connsiteY1" fmla="*/ 7144 h 19050"/>
              <a:gd name="connsiteX2" fmla="*/ 237839 w 238125"/>
              <a:gd name="connsiteY2" fmla="*/ 13145 h 19050"/>
              <a:gd name="connsiteX3" fmla="*/ 7144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5"/>
                </a:lnTo>
                <a:lnTo>
                  <a:pt x="7144" y="13145"/>
                </a:lnTo>
                <a:close/>
              </a:path>
            </a:pathLst>
          </a:custGeom>
          <a:solidFill>
            <a:srgbClr val="C59A50"/>
          </a:solidFill>
          <a:ln w="9525" cap="flat">
            <a:noFill/>
            <a:prstDash val="solid"/>
            <a:miter/>
          </a:ln>
        </p:spPr>
        <p:txBody>
          <a:bodyPr rtlCol="0" anchor="ctr"/>
          <a:lstStyle/>
          <a:p>
            <a:endParaRPr lang="en-US"/>
          </a:p>
        </p:txBody>
      </p:sp>
      <p:sp>
        <p:nvSpPr>
          <p:cNvPr id="1452" name="Freeform: Shape 1451">
            <a:extLst>
              <a:ext uri="{FF2B5EF4-FFF2-40B4-BE49-F238E27FC236}">
                <a16:creationId xmlns:a16="http://schemas.microsoft.com/office/drawing/2014/main" id="{D162F47F-3404-439F-940D-1B567A41FC49}"/>
              </a:ext>
            </a:extLst>
          </p:cNvPr>
          <p:cNvSpPr/>
          <p:nvPr/>
        </p:nvSpPr>
        <p:spPr>
          <a:xfrm>
            <a:off x="15049132" y="8215025"/>
            <a:ext cx="238153" cy="19052"/>
          </a:xfrm>
          <a:custGeom>
            <a:avLst/>
            <a:gdLst>
              <a:gd name="connsiteX0" fmla="*/ 7144 w 238125"/>
              <a:gd name="connsiteY0" fmla="*/ 7144 h 19050"/>
              <a:gd name="connsiteX1" fmla="*/ 237839 w 238125"/>
              <a:gd name="connsiteY1" fmla="*/ 7144 h 19050"/>
              <a:gd name="connsiteX2" fmla="*/ 237839 w 238125"/>
              <a:gd name="connsiteY2" fmla="*/ 13145 h 19050"/>
              <a:gd name="connsiteX3" fmla="*/ 7144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5"/>
                </a:lnTo>
                <a:lnTo>
                  <a:pt x="7144" y="13145"/>
                </a:lnTo>
                <a:close/>
              </a:path>
            </a:pathLst>
          </a:custGeom>
          <a:solidFill>
            <a:srgbClr val="B68B40"/>
          </a:solidFill>
          <a:ln w="9525" cap="flat">
            <a:noFill/>
            <a:prstDash val="solid"/>
            <a:miter/>
          </a:ln>
        </p:spPr>
        <p:txBody>
          <a:bodyPr rtlCol="0" anchor="ctr"/>
          <a:lstStyle/>
          <a:p>
            <a:endParaRPr lang="en-US"/>
          </a:p>
        </p:txBody>
      </p:sp>
      <p:sp>
        <p:nvSpPr>
          <p:cNvPr id="1453" name="Freeform: Shape 1452">
            <a:extLst>
              <a:ext uri="{FF2B5EF4-FFF2-40B4-BE49-F238E27FC236}">
                <a16:creationId xmlns:a16="http://schemas.microsoft.com/office/drawing/2014/main" id="{69FB096B-EF9C-4E61-896D-CC89A1E7DB13}"/>
              </a:ext>
            </a:extLst>
          </p:cNvPr>
          <p:cNvSpPr/>
          <p:nvPr/>
        </p:nvSpPr>
        <p:spPr>
          <a:xfrm>
            <a:off x="14508144" y="7990590"/>
            <a:ext cx="238153" cy="123839"/>
          </a:xfrm>
          <a:custGeom>
            <a:avLst/>
            <a:gdLst>
              <a:gd name="connsiteX0" fmla="*/ 7143 w 238125"/>
              <a:gd name="connsiteY0" fmla="*/ 7144 h 123825"/>
              <a:gd name="connsiteX1" fmla="*/ 237839 w 238125"/>
              <a:gd name="connsiteY1" fmla="*/ 7144 h 123825"/>
              <a:gd name="connsiteX2" fmla="*/ 237839 w 238125"/>
              <a:gd name="connsiteY2" fmla="*/ 119349 h 123825"/>
              <a:gd name="connsiteX3" fmla="*/ 7143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3" y="7144"/>
                </a:moveTo>
                <a:lnTo>
                  <a:pt x="237839" y="7144"/>
                </a:lnTo>
                <a:lnTo>
                  <a:pt x="237839" y="119349"/>
                </a:lnTo>
                <a:lnTo>
                  <a:pt x="7143" y="119349"/>
                </a:lnTo>
                <a:close/>
              </a:path>
            </a:pathLst>
          </a:custGeom>
          <a:solidFill>
            <a:srgbClr val="FAD186"/>
          </a:solidFill>
          <a:ln w="9525" cap="flat">
            <a:noFill/>
            <a:prstDash val="solid"/>
            <a:miter/>
          </a:ln>
        </p:spPr>
        <p:txBody>
          <a:bodyPr rtlCol="0" anchor="ctr"/>
          <a:lstStyle/>
          <a:p>
            <a:endParaRPr lang="en-US"/>
          </a:p>
        </p:txBody>
      </p:sp>
      <p:sp>
        <p:nvSpPr>
          <p:cNvPr id="1454" name="Freeform: Shape 1453">
            <a:extLst>
              <a:ext uri="{FF2B5EF4-FFF2-40B4-BE49-F238E27FC236}">
                <a16:creationId xmlns:a16="http://schemas.microsoft.com/office/drawing/2014/main" id="{90472076-30ED-4E15-AD34-ED0B09609FAD}"/>
              </a:ext>
            </a:extLst>
          </p:cNvPr>
          <p:cNvSpPr/>
          <p:nvPr/>
        </p:nvSpPr>
        <p:spPr>
          <a:xfrm>
            <a:off x="14738962" y="7990590"/>
            <a:ext cx="238153" cy="123839"/>
          </a:xfrm>
          <a:custGeom>
            <a:avLst/>
            <a:gdLst>
              <a:gd name="connsiteX0" fmla="*/ 7143 w 238125"/>
              <a:gd name="connsiteY0" fmla="*/ 7144 h 123825"/>
              <a:gd name="connsiteX1" fmla="*/ 237839 w 238125"/>
              <a:gd name="connsiteY1" fmla="*/ 7144 h 123825"/>
              <a:gd name="connsiteX2" fmla="*/ 237839 w 238125"/>
              <a:gd name="connsiteY2" fmla="*/ 119349 h 123825"/>
              <a:gd name="connsiteX3" fmla="*/ 7143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3" y="7144"/>
                </a:moveTo>
                <a:lnTo>
                  <a:pt x="237839" y="7144"/>
                </a:lnTo>
                <a:lnTo>
                  <a:pt x="237839" y="119349"/>
                </a:lnTo>
                <a:lnTo>
                  <a:pt x="7143" y="119349"/>
                </a:lnTo>
                <a:close/>
              </a:path>
            </a:pathLst>
          </a:custGeom>
          <a:solidFill>
            <a:srgbClr val="E9B65C"/>
          </a:solidFill>
          <a:ln w="9525" cap="flat">
            <a:noFill/>
            <a:prstDash val="solid"/>
            <a:miter/>
          </a:ln>
        </p:spPr>
        <p:txBody>
          <a:bodyPr rtlCol="0" anchor="ctr"/>
          <a:lstStyle/>
          <a:p>
            <a:endParaRPr lang="en-US"/>
          </a:p>
        </p:txBody>
      </p:sp>
      <p:sp>
        <p:nvSpPr>
          <p:cNvPr id="1455" name="Freeform: Shape 1454">
            <a:extLst>
              <a:ext uri="{FF2B5EF4-FFF2-40B4-BE49-F238E27FC236}">
                <a16:creationId xmlns:a16="http://schemas.microsoft.com/office/drawing/2014/main" id="{54692CD3-12E0-403A-B3A4-7301B5B5C548}"/>
              </a:ext>
            </a:extLst>
          </p:cNvPr>
          <p:cNvSpPr/>
          <p:nvPr/>
        </p:nvSpPr>
        <p:spPr>
          <a:xfrm>
            <a:off x="14508144" y="8018693"/>
            <a:ext cx="152418" cy="66683"/>
          </a:xfrm>
          <a:custGeom>
            <a:avLst/>
            <a:gdLst>
              <a:gd name="connsiteX0" fmla="*/ 7143 w 152400"/>
              <a:gd name="connsiteY0" fmla="*/ 7144 h 66675"/>
              <a:gd name="connsiteX1" fmla="*/ 154686 w 152400"/>
              <a:gd name="connsiteY1" fmla="*/ 7144 h 66675"/>
              <a:gd name="connsiteX2" fmla="*/ 154686 w 152400"/>
              <a:gd name="connsiteY2" fmla="*/ 63246 h 66675"/>
              <a:gd name="connsiteX3" fmla="*/ 7143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3" y="7144"/>
                </a:moveTo>
                <a:lnTo>
                  <a:pt x="154686" y="7144"/>
                </a:lnTo>
                <a:lnTo>
                  <a:pt x="154686" y="63246"/>
                </a:lnTo>
                <a:lnTo>
                  <a:pt x="7143" y="63246"/>
                </a:lnTo>
                <a:close/>
              </a:path>
            </a:pathLst>
          </a:custGeom>
          <a:solidFill>
            <a:srgbClr val="FAF4E8"/>
          </a:solidFill>
          <a:ln w="9525" cap="flat">
            <a:noFill/>
            <a:prstDash val="solid"/>
            <a:miter/>
          </a:ln>
        </p:spPr>
        <p:txBody>
          <a:bodyPr rtlCol="0" anchor="ctr"/>
          <a:lstStyle/>
          <a:p>
            <a:endParaRPr lang="en-US"/>
          </a:p>
        </p:txBody>
      </p:sp>
      <p:sp>
        <p:nvSpPr>
          <p:cNvPr id="1456" name="Freeform: Shape 1455">
            <a:extLst>
              <a:ext uri="{FF2B5EF4-FFF2-40B4-BE49-F238E27FC236}">
                <a16:creationId xmlns:a16="http://schemas.microsoft.com/office/drawing/2014/main" id="{1069B681-9725-4F3D-9F7F-8EF9FFCA5E4D}"/>
              </a:ext>
            </a:extLst>
          </p:cNvPr>
          <p:cNvSpPr/>
          <p:nvPr/>
        </p:nvSpPr>
        <p:spPr>
          <a:xfrm>
            <a:off x="14581972" y="8018693"/>
            <a:ext cx="38104" cy="66683"/>
          </a:xfrm>
          <a:custGeom>
            <a:avLst/>
            <a:gdLst>
              <a:gd name="connsiteX0" fmla="*/ 7143 w 38100"/>
              <a:gd name="connsiteY0" fmla="*/ 7144 h 66675"/>
              <a:gd name="connsiteX1" fmla="*/ 39338 w 38100"/>
              <a:gd name="connsiteY1" fmla="*/ 7144 h 66675"/>
              <a:gd name="connsiteX2" fmla="*/ 39338 w 38100"/>
              <a:gd name="connsiteY2" fmla="*/ 63246 h 66675"/>
              <a:gd name="connsiteX3" fmla="*/ 7143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3" y="7144"/>
                </a:moveTo>
                <a:lnTo>
                  <a:pt x="39338" y="7144"/>
                </a:lnTo>
                <a:lnTo>
                  <a:pt x="39338" y="63246"/>
                </a:lnTo>
                <a:lnTo>
                  <a:pt x="7143" y="63246"/>
                </a:lnTo>
                <a:close/>
              </a:path>
            </a:pathLst>
          </a:custGeom>
          <a:solidFill>
            <a:srgbClr val="C59A50"/>
          </a:solidFill>
          <a:ln w="9525" cap="flat">
            <a:noFill/>
            <a:prstDash val="solid"/>
            <a:miter/>
          </a:ln>
        </p:spPr>
        <p:txBody>
          <a:bodyPr rtlCol="0" anchor="ctr"/>
          <a:lstStyle/>
          <a:p>
            <a:endParaRPr lang="en-US"/>
          </a:p>
        </p:txBody>
      </p:sp>
      <p:sp>
        <p:nvSpPr>
          <p:cNvPr id="1457" name="Freeform: Shape 1456">
            <a:extLst>
              <a:ext uri="{FF2B5EF4-FFF2-40B4-BE49-F238E27FC236}">
                <a16:creationId xmlns:a16="http://schemas.microsoft.com/office/drawing/2014/main" id="{AE13046C-F93B-40D3-93FF-EC90C30D4985}"/>
              </a:ext>
            </a:extLst>
          </p:cNvPr>
          <p:cNvSpPr/>
          <p:nvPr/>
        </p:nvSpPr>
        <p:spPr>
          <a:xfrm>
            <a:off x="14622172" y="8018693"/>
            <a:ext cx="47631" cy="66683"/>
          </a:xfrm>
          <a:custGeom>
            <a:avLst/>
            <a:gdLst>
              <a:gd name="connsiteX0" fmla="*/ 7143 w 47625"/>
              <a:gd name="connsiteY0" fmla="*/ 7144 h 66675"/>
              <a:gd name="connsiteX1" fmla="*/ 40671 w 47625"/>
              <a:gd name="connsiteY1" fmla="*/ 7144 h 66675"/>
              <a:gd name="connsiteX2" fmla="*/ 40671 w 47625"/>
              <a:gd name="connsiteY2" fmla="*/ 63246 h 66675"/>
              <a:gd name="connsiteX3" fmla="*/ 7143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3" y="7144"/>
                </a:moveTo>
                <a:lnTo>
                  <a:pt x="40671" y="7144"/>
                </a:lnTo>
                <a:lnTo>
                  <a:pt x="40671" y="63246"/>
                </a:lnTo>
                <a:lnTo>
                  <a:pt x="7143" y="63246"/>
                </a:lnTo>
                <a:close/>
              </a:path>
            </a:pathLst>
          </a:custGeom>
          <a:solidFill>
            <a:srgbClr val="C59A50"/>
          </a:solidFill>
          <a:ln w="9525" cap="flat">
            <a:noFill/>
            <a:prstDash val="solid"/>
            <a:miter/>
          </a:ln>
        </p:spPr>
        <p:txBody>
          <a:bodyPr rtlCol="0" anchor="ctr"/>
          <a:lstStyle/>
          <a:p>
            <a:endParaRPr lang="en-US"/>
          </a:p>
        </p:txBody>
      </p:sp>
      <p:sp>
        <p:nvSpPr>
          <p:cNvPr id="1458" name="Freeform: Shape 1457">
            <a:extLst>
              <a:ext uri="{FF2B5EF4-FFF2-40B4-BE49-F238E27FC236}">
                <a16:creationId xmlns:a16="http://schemas.microsoft.com/office/drawing/2014/main" id="{FCAE33CF-169F-4147-B0E3-15B24C2B87D7}"/>
              </a:ext>
            </a:extLst>
          </p:cNvPr>
          <p:cNvSpPr/>
          <p:nvPr/>
        </p:nvSpPr>
        <p:spPr>
          <a:xfrm>
            <a:off x="14508144" y="8099855"/>
            <a:ext cx="238153" cy="19052"/>
          </a:xfrm>
          <a:custGeom>
            <a:avLst/>
            <a:gdLst>
              <a:gd name="connsiteX0" fmla="*/ 7143 w 238125"/>
              <a:gd name="connsiteY0" fmla="*/ 7144 h 19050"/>
              <a:gd name="connsiteX1" fmla="*/ 237839 w 238125"/>
              <a:gd name="connsiteY1" fmla="*/ 7144 h 19050"/>
              <a:gd name="connsiteX2" fmla="*/ 237839 w 238125"/>
              <a:gd name="connsiteY2" fmla="*/ 13145 h 19050"/>
              <a:gd name="connsiteX3" fmla="*/ 7143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3" y="7144"/>
                </a:moveTo>
                <a:lnTo>
                  <a:pt x="237839" y="7144"/>
                </a:lnTo>
                <a:lnTo>
                  <a:pt x="237839" y="13145"/>
                </a:lnTo>
                <a:lnTo>
                  <a:pt x="7143" y="13145"/>
                </a:lnTo>
                <a:close/>
              </a:path>
            </a:pathLst>
          </a:custGeom>
          <a:solidFill>
            <a:srgbClr val="C59A50"/>
          </a:solidFill>
          <a:ln w="9525" cap="flat">
            <a:noFill/>
            <a:prstDash val="solid"/>
            <a:miter/>
          </a:ln>
        </p:spPr>
        <p:txBody>
          <a:bodyPr rtlCol="0" anchor="ctr"/>
          <a:lstStyle/>
          <a:p>
            <a:endParaRPr lang="en-US"/>
          </a:p>
        </p:txBody>
      </p:sp>
      <p:sp>
        <p:nvSpPr>
          <p:cNvPr id="1459" name="Freeform: Shape 1458">
            <a:extLst>
              <a:ext uri="{FF2B5EF4-FFF2-40B4-BE49-F238E27FC236}">
                <a16:creationId xmlns:a16="http://schemas.microsoft.com/office/drawing/2014/main" id="{ABC71D76-99FD-4297-B5F5-020F390767FB}"/>
              </a:ext>
            </a:extLst>
          </p:cNvPr>
          <p:cNvSpPr/>
          <p:nvPr/>
        </p:nvSpPr>
        <p:spPr>
          <a:xfrm>
            <a:off x="14738962" y="8099855"/>
            <a:ext cx="238153" cy="19052"/>
          </a:xfrm>
          <a:custGeom>
            <a:avLst/>
            <a:gdLst>
              <a:gd name="connsiteX0" fmla="*/ 7143 w 238125"/>
              <a:gd name="connsiteY0" fmla="*/ 7144 h 19050"/>
              <a:gd name="connsiteX1" fmla="*/ 237839 w 238125"/>
              <a:gd name="connsiteY1" fmla="*/ 7144 h 19050"/>
              <a:gd name="connsiteX2" fmla="*/ 237839 w 238125"/>
              <a:gd name="connsiteY2" fmla="*/ 13145 h 19050"/>
              <a:gd name="connsiteX3" fmla="*/ 7143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3" y="7144"/>
                </a:moveTo>
                <a:lnTo>
                  <a:pt x="237839" y="7144"/>
                </a:lnTo>
                <a:lnTo>
                  <a:pt x="237839" y="13145"/>
                </a:lnTo>
                <a:lnTo>
                  <a:pt x="7143" y="13145"/>
                </a:lnTo>
                <a:close/>
              </a:path>
            </a:pathLst>
          </a:custGeom>
          <a:solidFill>
            <a:srgbClr val="B68B40"/>
          </a:solidFill>
          <a:ln w="9525" cap="flat">
            <a:noFill/>
            <a:prstDash val="solid"/>
            <a:miter/>
          </a:ln>
        </p:spPr>
        <p:txBody>
          <a:bodyPr rtlCol="0" anchor="ctr"/>
          <a:lstStyle/>
          <a:p>
            <a:endParaRPr lang="en-US"/>
          </a:p>
        </p:txBody>
      </p:sp>
      <p:sp>
        <p:nvSpPr>
          <p:cNvPr id="1460" name="Freeform: Shape 1459">
            <a:extLst>
              <a:ext uri="{FF2B5EF4-FFF2-40B4-BE49-F238E27FC236}">
                <a16:creationId xmlns:a16="http://schemas.microsoft.com/office/drawing/2014/main" id="{789A53A8-33CA-46E3-A835-9163A8FD2994}"/>
              </a:ext>
            </a:extLst>
          </p:cNvPr>
          <p:cNvSpPr/>
          <p:nvPr/>
        </p:nvSpPr>
        <p:spPr>
          <a:xfrm>
            <a:off x="14818314" y="7990590"/>
            <a:ext cx="238153" cy="123839"/>
          </a:xfrm>
          <a:custGeom>
            <a:avLst/>
            <a:gdLst>
              <a:gd name="connsiteX0" fmla="*/ 7144 w 238125"/>
              <a:gd name="connsiteY0" fmla="*/ 7144 h 123825"/>
              <a:gd name="connsiteX1" fmla="*/ 237839 w 238125"/>
              <a:gd name="connsiteY1" fmla="*/ 7144 h 123825"/>
              <a:gd name="connsiteX2" fmla="*/ 237839 w 238125"/>
              <a:gd name="connsiteY2" fmla="*/ 119349 h 123825"/>
              <a:gd name="connsiteX3" fmla="*/ 7144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9"/>
                </a:lnTo>
                <a:lnTo>
                  <a:pt x="7144" y="119349"/>
                </a:lnTo>
                <a:close/>
              </a:path>
            </a:pathLst>
          </a:custGeom>
          <a:solidFill>
            <a:srgbClr val="FAD186"/>
          </a:solidFill>
          <a:ln w="9525" cap="flat">
            <a:noFill/>
            <a:prstDash val="solid"/>
            <a:miter/>
          </a:ln>
        </p:spPr>
        <p:txBody>
          <a:bodyPr rtlCol="0" anchor="ctr"/>
          <a:lstStyle/>
          <a:p>
            <a:endParaRPr lang="en-US"/>
          </a:p>
        </p:txBody>
      </p:sp>
      <p:sp>
        <p:nvSpPr>
          <p:cNvPr id="1461" name="Freeform: Shape 1460">
            <a:extLst>
              <a:ext uri="{FF2B5EF4-FFF2-40B4-BE49-F238E27FC236}">
                <a16:creationId xmlns:a16="http://schemas.microsoft.com/office/drawing/2014/main" id="{DA645FEE-0741-4009-9295-E7851B6BC61B}"/>
              </a:ext>
            </a:extLst>
          </p:cNvPr>
          <p:cNvSpPr/>
          <p:nvPr/>
        </p:nvSpPr>
        <p:spPr>
          <a:xfrm>
            <a:off x="15049132" y="7990590"/>
            <a:ext cx="238153" cy="123839"/>
          </a:xfrm>
          <a:custGeom>
            <a:avLst/>
            <a:gdLst>
              <a:gd name="connsiteX0" fmla="*/ 7144 w 238125"/>
              <a:gd name="connsiteY0" fmla="*/ 7144 h 123825"/>
              <a:gd name="connsiteX1" fmla="*/ 237839 w 238125"/>
              <a:gd name="connsiteY1" fmla="*/ 7144 h 123825"/>
              <a:gd name="connsiteX2" fmla="*/ 237839 w 238125"/>
              <a:gd name="connsiteY2" fmla="*/ 119349 h 123825"/>
              <a:gd name="connsiteX3" fmla="*/ 7144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9"/>
                </a:lnTo>
                <a:lnTo>
                  <a:pt x="7144" y="119349"/>
                </a:lnTo>
                <a:close/>
              </a:path>
            </a:pathLst>
          </a:custGeom>
          <a:solidFill>
            <a:srgbClr val="E9B65C"/>
          </a:solidFill>
          <a:ln w="9525" cap="flat">
            <a:noFill/>
            <a:prstDash val="solid"/>
            <a:miter/>
          </a:ln>
        </p:spPr>
        <p:txBody>
          <a:bodyPr rtlCol="0" anchor="ctr"/>
          <a:lstStyle/>
          <a:p>
            <a:endParaRPr lang="en-US"/>
          </a:p>
        </p:txBody>
      </p:sp>
      <p:sp>
        <p:nvSpPr>
          <p:cNvPr id="1462" name="Freeform: Shape 1461">
            <a:extLst>
              <a:ext uri="{FF2B5EF4-FFF2-40B4-BE49-F238E27FC236}">
                <a16:creationId xmlns:a16="http://schemas.microsoft.com/office/drawing/2014/main" id="{0E72AFCC-4E16-4A11-BFAC-A35E14F42832}"/>
              </a:ext>
            </a:extLst>
          </p:cNvPr>
          <p:cNvSpPr/>
          <p:nvPr/>
        </p:nvSpPr>
        <p:spPr>
          <a:xfrm>
            <a:off x="14818314" y="8018693"/>
            <a:ext cx="152418" cy="66683"/>
          </a:xfrm>
          <a:custGeom>
            <a:avLst/>
            <a:gdLst>
              <a:gd name="connsiteX0" fmla="*/ 7144 w 152400"/>
              <a:gd name="connsiteY0" fmla="*/ 7144 h 66675"/>
              <a:gd name="connsiteX1" fmla="*/ 154686 w 152400"/>
              <a:gd name="connsiteY1" fmla="*/ 7144 h 66675"/>
              <a:gd name="connsiteX2" fmla="*/ 154686 w 152400"/>
              <a:gd name="connsiteY2" fmla="*/ 63246 h 66675"/>
              <a:gd name="connsiteX3" fmla="*/ 7144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4" y="7144"/>
                </a:moveTo>
                <a:lnTo>
                  <a:pt x="154686" y="7144"/>
                </a:lnTo>
                <a:lnTo>
                  <a:pt x="154686" y="63246"/>
                </a:lnTo>
                <a:lnTo>
                  <a:pt x="7144" y="63246"/>
                </a:lnTo>
                <a:close/>
              </a:path>
            </a:pathLst>
          </a:custGeom>
          <a:solidFill>
            <a:srgbClr val="FAF4E8"/>
          </a:solidFill>
          <a:ln w="9525" cap="flat">
            <a:noFill/>
            <a:prstDash val="solid"/>
            <a:miter/>
          </a:ln>
        </p:spPr>
        <p:txBody>
          <a:bodyPr rtlCol="0" anchor="ctr"/>
          <a:lstStyle/>
          <a:p>
            <a:endParaRPr lang="en-US"/>
          </a:p>
        </p:txBody>
      </p:sp>
      <p:sp>
        <p:nvSpPr>
          <p:cNvPr id="1463" name="Freeform: Shape 1462">
            <a:extLst>
              <a:ext uri="{FF2B5EF4-FFF2-40B4-BE49-F238E27FC236}">
                <a16:creationId xmlns:a16="http://schemas.microsoft.com/office/drawing/2014/main" id="{1E3317D4-EA72-4704-9CB9-C6E5FE0B0B82}"/>
              </a:ext>
            </a:extLst>
          </p:cNvPr>
          <p:cNvSpPr/>
          <p:nvPr/>
        </p:nvSpPr>
        <p:spPr>
          <a:xfrm>
            <a:off x="14892142" y="8018693"/>
            <a:ext cx="38104" cy="66683"/>
          </a:xfrm>
          <a:custGeom>
            <a:avLst/>
            <a:gdLst>
              <a:gd name="connsiteX0" fmla="*/ 7144 w 38100"/>
              <a:gd name="connsiteY0" fmla="*/ 7144 h 66675"/>
              <a:gd name="connsiteX1" fmla="*/ 39339 w 38100"/>
              <a:gd name="connsiteY1" fmla="*/ 7144 h 66675"/>
              <a:gd name="connsiteX2" fmla="*/ 39339 w 38100"/>
              <a:gd name="connsiteY2" fmla="*/ 63246 h 66675"/>
              <a:gd name="connsiteX3" fmla="*/ 7144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4" y="7144"/>
                </a:moveTo>
                <a:lnTo>
                  <a:pt x="39339" y="7144"/>
                </a:lnTo>
                <a:lnTo>
                  <a:pt x="39339"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464" name="Freeform: Shape 1463">
            <a:extLst>
              <a:ext uri="{FF2B5EF4-FFF2-40B4-BE49-F238E27FC236}">
                <a16:creationId xmlns:a16="http://schemas.microsoft.com/office/drawing/2014/main" id="{6F4C27FB-C2BD-4614-B9A2-E762C72C7CE7}"/>
              </a:ext>
            </a:extLst>
          </p:cNvPr>
          <p:cNvSpPr/>
          <p:nvPr/>
        </p:nvSpPr>
        <p:spPr>
          <a:xfrm>
            <a:off x="14932342" y="8018693"/>
            <a:ext cx="47631" cy="66683"/>
          </a:xfrm>
          <a:custGeom>
            <a:avLst/>
            <a:gdLst>
              <a:gd name="connsiteX0" fmla="*/ 7144 w 47625"/>
              <a:gd name="connsiteY0" fmla="*/ 7144 h 66675"/>
              <a:gd name="connsiteX1" fmla="*/ 40672 w 47625"/>
              <a:gd name="connsiteY1" fmla="*/ 7144 h 66675"/>
              <a:gd name="connsiteX2" fmla="*/ 40672 w 47625"/>
              <a:gd name="connsiteY2" fmla="*/ 63246 h 66675"/>
              <a:gd name="connsiteX3" fmla="*/ 7144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4" y="7144"/>
                </a:moveTo>
                <a:lnTo>
                  <a:pt x="40672" y="7144"/>
                </a:lnTo>
                <a:lnTo>
                  <a:pt x="40672"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465" name="Freeform: Shape 1464">
            <a:extLst>
              <a:ext uri="{FF2B5EF4-FFF2-40B4-BE49-F238E27FC236}">
                <a16:creationId xmlns:a16="http://schemas.microsoft.com/office/drawing/2014/main" id="{05B34873-FA25-4A33-9D28-0F15936F1457}"/>
              </a:ext>
            </a:extLst>
          </p:cNvPr>
          <p:cNvSpPr/>
          <p:nvPr/>
        </p:nvSpPr>
        <p:spPr>
          <a:xfrm>
            <a:off x="14818314" y="8099855"/>
            <a:ext cx="238153" cy="19052"/>
          </a:xfrm>
          <a:custGeom>
            <a:avLst/>
            <a:gdLst>
              <a:gd name="connsiteX0" fmla="*/ 7144 w 238125"/>
              <a:gd name="connsiteY0" fmla="*/ 7144 h 19050"/>
              <a:gd name="connsiteX1" fmla="*/ 237839 w 238125"/>
              <a:gd name="connsiteY1" fmla="*/ 7144 h 19050"/>
              <a:gd name="connsiteX2" fmla="*/ 237839 w 238125"/>
              <a:gd name="connsiteY2" fmla="*/ 13145 h 19050"/>
              <a:gd name="connsiteX3" fmla="*/ 7144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5"/>
                </a:lnTo>
                <a:lnTo>
                  <a:pt x="7144" y="13145"/>
                </a:lnTo>
                <a:close/>
              </a:path>
            </a:pathLst>
          </a:custGeom>
          <a:solidFill>
            <a:srgbClr val="C59A50"/>
          </a:solidFill>
          <a:ln w="9525" cap="flat">
            <a:noFill/>
            <a:prstDash val="solid"/>
            <a:miter/>
          </a:ln>
        </p:spPr>
        <p:txBody>
          <a:bodyPr rtlCol="0" anchor="ctr"/>
          <a:lstStyle/>
          <a:p>
            <a:endParaRPr lang="en-US"/>
          </a:p>
        </p:txBody>
      </p:sp>
      <p:sp>
        <p:nvSpPr>
          <p:cNvPr id="1466" name="Freeform: Shape 1465">
            <a:extLst>
              <a:ext uri="{FF2B5EF4-FFF2-40B4-BE49-F238E27FC236}">
                <a16:creationId xmlns:a16="http://schemas.microsoft.com/office/drawing/2014/main" id="{FE1A2170-E813-4413-9F66-D0EDA980A9A7}"/>
              </a:ext>
            </a:extLst>
          </p:cNvPr>
          <p:cNvSpPr/>
          <p:nvPr/>
        </p:nvSpPr>
        <p:spPr>
          <a:xfrm>
            <a:off x="15049132" y="8099855"/>
            <a:ext cx="238153" cy="19052"/>
          </a:xfrm>
          <a:custGeom>
            <a:avLst/>
            <a:gdLst>
              <a:gd name="connsiteX0" fmla="*/ 7144 w 238125"/>
              <a:gd name="connsiteY0" fmla="*/ 7144 h 19050"/>
              <a:gd name="connsiteX1" fmla="*/ 237839 w 238125"/>
              <a:gd name="connsiteY1" fmla="*/ 7144 h 19050"/>
              <a:gd name="connsiteX2" fmla="*/ 237839 w 238125"/>
              <a:gd name="connsiteY2" fmla="*/ 13145 h 19050"/>
              <a:gd name="connsiteX3" fmla="*/ 7144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5"/>
                </a:lnTo>
                <a:lnTo>
                  <a:pt x="7144" y="13145"/>
                </a:lnTo>
                <a:close/>
              </a:path>
            </a:pathLst>
          </a:custGeom>
          <a:solidFill>
            <a:srgbClr val="B68B40"/>
          </a:solidFill>
          <a:ln w="9525" cap="flat">
            <a:noFill/>
            <a:prstDash val="solid"/>
            <a:miter/>
          </a:ln>
        </p:spPr>
        <p:txBody>
          <a:bodyPr rtlCol="0" anchor="ctr"/>
          <a:lstStyle/>
          <a:p>
            <a:endParaRPr lang="en-US"/>
          </a:p>
        </p:txBody>
      </p:sp>
      <p:sp>
        <p:nvSpPr>
          <p:cNvPr id="1467" name="Freeform: Shape 1466">
            <a:extLst>
              <a:ext uri="{FF2B5EF4-FFF2-40B4-BE49-F238E27FC236}">
                <a16:creationId xmlns:a16="http://schemas.microsoft.com/office/drawing/2014/main" id="{AD034C0E-7832-42E7-9020-535084CBF9CF}"/>
              </a:ext>
            </a:extLst>
          </p:cNvPr>
          <p:cNvSpPr/>
          <p:nvPr/>
        </p:nvSpPr>
        <p:spPr>
          <a:xfrm>
            <a:off x="14818314" y="8336292"/>
            <a:ext cx="238153" cy="123839"/>
          </a:xfrm>
          <a:custGeom>
            <a:avLst/>
            <a:gdLst>
              <a:gd name="connsiteX0" fmla="*/ 7144 w 238125"/>
              <a:gd name="connsiteY0" fmla="*/ 7144 h 123825"/>
              <a:gd name="connsiteX1" fmla="*/ 237839 w 238125"/>
              <a:gd name="connsiteY1" fmla="*/ 7144 h 123825"/>
              <a:gd name="connsiteX2" fmla="*/ 237839 w 238125"/>
              <a:gd name="connsiteY2" fmla="*/ 119348 h 123825"/>
              <a:gd name="connsiteX3" fmla="*/ 7144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8"/>
                </a:lnTo>
                <a:lnTo>
                  <a:pt x="7144" y="119348"/>
                </a:lnTo>
                <a:close/>
              </a:path>
            </a:pathLst>
          </a:custGeom>
          <a:solidFill>
            <a:srgbClr val="FAD186"/>
          </a:solidFill>
          <a:ln w="9525" cap="flat">
            <a:noFill/>
            <a:prstDash val="solid"/>
            <a:miter/>
          </a:ln>
        </p:spPr>
        <p:txBody>
          <a:bodyPr rtlCol="0" anchor="ctr"/>
          <a:lstStyle/>
          <a:p>
            <a:endParaRPr lang="en-US"/>
          </a:p>
        </p:txBody>
      </p:sp>
      <p:sp>
        <p:nvSpPr>
          <p:cNvPr id="1468" name="Freeform: Shape 1467">
            <a:extLst>
              <a:ext uri="{FF2B5EF4-FFF2-40B4-BE49-F238E27FC236}">
                <a16:creationId xmlns:a16="http://schemas.microsoft.com/office/drawing/2014/main" id="{AD05D13E-B3D1-481D-86E2-7C38385B3D2B}"/>
              </a:ext>
            </a:extLst>
          </p:cNvPr>
          <p:cNvSpPr/>
          <p:nvPr/>
        </p:nvSpPr>
        <p:spPr>
          <a:xfrm>
            <a:off x="15049132" y="8336292"/>
            <a:ext cx="238153" cy="123839"/>
          </a:xfrm>
          <a:custGeom>
            <a:avLst/>
            <a:gdLst>
              <a:gd name="connsiteX0" fmla="*/ 7144 w 238125"/>
              <a:gd name="connsiteY0" fmla="*/ 7144 h 123825"/>
              <a:gd name="connsiteX1" fmla="*/ 237839 w 238125"/>
              <a:gd name="connsiteY1" fmla="*/ 7144 h 123825"/>
              <a:gd name="connsiteX2" fmla="*/ 237839 w 238125"/>
              <a:gd name="connsiteY2" fmla="*/ 119348 h 123825"/>
              <a:gd name="connsiteX3" fmla="*/ 7144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8"/>
                </a:lnTo>
                <a:lnTo>
                  <a:pt x="7144" y="119348"/>
                </a:lnTo>
                <a:close/>
              </a:path>
            </a:pathLst>
          </a:custGeom>
          <a:solidFill>
            <a:srgbClr val="E9B65C"/>
          </a:solidFill>
          <a:ln w="9525" cap="flat">
            <a:noFill/>
            <a:prstDash val="solid"/>
            <a:miter/>
          </a:ln>
        </p:spPr>
        <p:txBody>
          <a:bodyPr rtlCol="0" anchor="ctr"/>
          <a:lstStyle/>
          <a:p>
            <a:endParaRPr lang="en-US"/>
          </a:p>
        </p:txBody>
      </p:sp>
      <p:sp>
        <p:nvSpPr>
          <p:cNvPr id="1469" name="Freeform: Shape 1468">
            <a:extLst>
              <a:ext uri="{FF2B5EF4-FFF2-40B4-BE49-F238E27FC236}">
                <a16:creationId xmlns:a16="http://schemas.microsoft.com/office/drawing/2014/main" id="{9D9AFF70-72D5-4DB7-93D7-FF3C34D47DC4}"/>
              </a:ext>
            </a:extLst>
          </p:cNvPr>
          <p:cNvSpPr/>
          <p:nvPr/>
        </p:nvSpPr>
        <p:spPr>
          <a:xfrm>
            <a:off x="14818314" y="8364395"/>
            <a:ext cx="152418" cy="66683"/>
          </a:xfrm>
          <a:custGeom>
            <a:avLst/>
            <a:gdLst>
              <a:gd name="connsiteX0" fmla="*/ 7144 w 152400"/>
              <a:gd name="connsiteY0" fmla="*/ 7144 h 66675"/>
              <a:gd name="connsiteX1" fmla="*/ 154686 w 152400"/>
              <a:gd name="connsiteY1" fmla="*/ 7144 h 66675"/>
              <a:gd name="connsiteX2" fmla="*/ 154686 w 152400"/>
              <a:gd name="connsiteY2" fmla="*/ 63246 h 66675"/>
              <a:gd name="connsiteX3" fmla="*/ 7144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4" y="7144"/>
                </a:moveTo>
                <a:lnTo>
                  <a:pt x="154686" y="7144"/>
                </a:lnTo>
                <a:lnTo>
                  <a:pt x="154686" y="63246"/>
                </a:lnTo>
                <a:lnTo>
                  <a:pt x="7144" y="63246"/>
                </a:lnTo>
                <a:close/>
              </a:path>
            </a:pathLst>
          </a:custGeom>
          <a:solidFill>
            <a:srgbClr val="FAF4E8"/>
          </a:solidFill>
          <a:ln w="9525" cap="flat">
            <a:noFill/>
            <a:prstDash val="solid"/>
            <a:miter/>
          </a:ln>
        </p:spPr>
        <p:txBody>
          <a:bodyPr rtlCol="0" anchor="ctr"/>
          <a:lstStyle/>
          <a:p>
            <a:endParaRPr lang="en-US"/>
          </a:p>
        </p:txBody>
      </p:sp>
      <p:sp>
        <p:nvSpPr>
          <p:cNvPr id="1470" name="Freeform: Shape 1469">
            <a:extLst>
              <a:ext uri="{FF2B5EF4-FFF2-40B4-BE49-F238E27FC236}">
                <a16:creationId xmlns:a16="http://schemas.microsoft.com/office/drawing/2014/main" id="{B5AEA10D-B6C5-42CE-8914-139C83DE77E2}"/>
              </a:ext>
            </a:extLst>
          </p:cNvPr>
          <p:cNvSpPr/>
          <p:nvPr/>
        </p:nvSpPr>
        <p:spPr>
          <a:xfrm>
            <a:off x="14892142" y="8364395"/>
            <a:ext cx="38104" cy="66683"/>
          </a:xfrm>
          <a:custGeom>
            <a:avLst/>
            <a:gdLst>
              <a:gd name="connsiteX0" fmla="*/ 7144 w 38100"/>
              <a:gd name="connsiteY0" fmla="*/ 7144 h 66675"/>
              <a:gd name="connsiteX1" fmla="*/ 39339 w 38100"/>
              <a:gd name="connsiteY1" fmla="*/ 7144 h 66675"/>
              <a:gd name="connsiteX2" fmla="*/ 39339 w 38100"/>
              <a:gd name="connsiteY2" fmla="*/ 63246 h 66675"/>
              <a:gd name="connsiteX3" fmla="*/ 7144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4" y="7144"/>
                </a:moveTo>
                <a:lnTo>
                  <a:pt x="39339" y="7144"/>
                </a:lnTo>
                <a:lnTo>
                  <a:pt x="39339"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471" name="Freeform: Shape 1470">
            <a:extLst>
              <a:ext uri="{FF2B5EF4-FFF2-40B4-BE49-F238E27FC236}">
                <a16:creationId xmlns:a16="http://schemas.microsoft.com/office/drawing/2014/main" id="{CF83A9CC-1D4C-405B-92B2-F083FF9DB514}"/>
              </a:ext>
            </a:extLst>
          </p:cNvPr>
          <p:cNvSpPr/>
          <p:nvPr/>
        </p:nvSpPr>
        <p:spPr>
          <a:xfrm>
            <a:off x="14932342" y="8364395"/>
            <a:ext cx="47631" cy="66683"/>
          </a:xfrm>
          <a:custGeom>
            <a:avLst/>
            <a:gdLst>
              <a:gd name="connsiteX0" fmla="*/ 7144 w 47625"/>
              <a:gd name="connsiteY0" fmla="*/ 7144 h 66675"/>
              <a:gd name="connsiteX1" fmla="*/ 40672 w 47625"/>
              <a:gd name="connsiteY1" fmla="*/ 7144 h 66675"/>
              <a:gd name="connsiteX2" fmla="*/ 40672 w 47625"/>
              <a:gd name="connsiteY2" fmla="*/ 63246 h 66675"/>
              <a:gd name="connsiteX3" fmla="*/ 7144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4" y="7144"/>
                </a:moveTo>
                <a:lnTo>
                  <a:pt x="40672" y="7144"/>
                </a:lnTo>
                <a:lnTo>
                  <a:pt x="40672"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472" name="Freeform: Shape 1471">
            <a:extLst>
              <a:ext uri="{FF2B5EF4-FFF2-40B4-BE49-F238E27FC236}">
                <a16:creationId xmlns:a16="http://schemas.microsoft.com/office/drawing/2014/main" id="{6FACF9AE-2A7C-4912-87AF-56EA919E3FA5}"/>
              </a:ext>
            </a:extLst>
          </p:cNvPr>
          <p:cNvSpPr/>
          <p:nvPr/>
        </p:nvSpPr>
        <p:spPr>
          <a:xfrm>
            <a:off x="14818314" y="8445557"/>
            <a:ext cx="238153" cy="19052"/>
          </a:xfrm>
          <a:custGeom>
            <a:avLst/>
            <a:gdLst>
              <a:gd name="connsiteX0" fmla="*/ 7144 w 238125"/>
              <a:gd name="connsiteY0" fmla="*/ 7144 h 19050"/>
              <a:gd name="connsiteX1" fmla="*/ 237839 w 238125"/>
              <a:gd name="connsiteY1" fmla="*/ 7144 h 19050"/>
              <a:gd name="connsiteX2" fmla="*/ 237839 w 238125"/>
              <a:gd name="connsiteY2" fmla="*/ 13145 h 19050"/>
              <a:gd name="connsiteX3" fmla="*/ 7144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5"/>
                </a:lnTo>
                <a:lnTo>
                  <a:pt x="7144" y="13145"/>
                </a:lnTo>
                <a:close/>
              </a:path>
            </a:pathLst>
          </a:custGeom>
          <a:solidFill>
            <a:srgbClr val="C59A50"/>
          </a:solidFill>
          <a:ln w="9525" cap="flat">
            <a:noFill/>
            <a:prstDash val="solid"/>
            <a:miter/>
          </a:ln>
        </p:spPr>
        <p:txBody>
          <a:bodyPr rtlCol="0" anchor="ctr"/>
          <a:lstStyle/>
          <a:p>
            <a:endParaRPr lang="en-US"/>
          </a:p>
        </p:txBody>
      </p:sp>
      <p:sp>
        <p:nvSpPr>
          <p:cNvPr id="1473" name="Freeform: Shape 1472">
            <a:extLst>
              <a:ext uri="{FF2B5EF4-FFF2-40B4-BE49-F238E27FC236}">
                <a16:creationId xmlns:a16="http://schemas.microsoft.com/office/drawing/2014/main" id="{C6148C9D-7B56-4635-BC5C-905FCF3A15C2}"/>
              </a:ext>
            </a:extLst>
          </p:cNvPr>
          <p:cNvSpPr/>
          <p:nvPr/>
        </p:nvSpPr>
        <p:spPr>
          <a:xfrm>
            <a:off x="15049132" y="8445557"/>
            <a:ext cx="238153" cy="19052"/>
          </a:xfrm>
          <a:custGeom>
            <a:avLst/>
            <a:gdLst>
              <a:gd name="connsiteX0" fmla="*/ 7144 w 238125"/>
              <a:gd name="connsiteY0" fmla="*/ 7144 h 19050"/>
              <a:gd name="connsiteX1" fmla="*/ 237839 w 238125"/>
              <a:gd name="connsiteY1" fmla="*/ 7144 h 19050"/>
              <a:gd name="connsiteX2" fmla="*/ 237839 w 238125"/>
              <a:gd name="connsiteY2" fmla="*/ 13145 h 19050"/>
              <a:gd name="connsiteX3" fmla="*/ 7144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5"/>
                </a:lnTo>
                <a:lnTo>
                  <a:pt x="7144" y="13145"/>
                </a:lnTo>
                <a:close/>
              </a:path>
            </a:pathLst>
          </a:custGeom>
          <a:solidFill>
            <a:srgbClr val="B68B40"/>
          </a:solidFill>
          <a:ln w="9525" cap="flat">
            <a:noFill/>
            <a:prstDash val="solid"/>
            <a:miter/>
          </a:ln>
        </p:spPr>
        <p:txBody>
          <a:bodyPr rtlCol="0" anchor="ctr"/>
          <a:lstStyle/>
          <a:p>
            <a:endParaRPr lang="en-US"/>
          </a:p>
        </p:txBody>
      </p:sp>
      <p:sp>
        <p:nvSpPr>
          <p:cNvPr id="1474" name="Freeform: Shape 1473">
            <a:extLst>
              <a:ext uri="{FF2B5EF4-FFF2-40B4-BE49-F238E27FC236}">
                <a16:creationId xmlns:a16="http://schemas.microsoft.com/office/drawing/2014/main" id="{7B0B0CA6-8D41-4B98-9F8F-997AFE4F7B6A}"/>
              </a:ext>
            </a:extLst>
          </p:cNvPr>
          <p:cNvSpPr/>
          <p:nvPr/>
        </p:nvSpPr>
        <p:spPr>
          <a:xfrm>
            <a:off x="14818314" y="8451559"/>
            <a:ext cx="238153" cy="123839"/>
          </a:xfrm>
          <a:custGeom>
            <a:avLst/>
            <a:gdLst>
              <a:gd name="connsiteX0" fmla="*/ 7144 w 238125"/>
              <a:gd name="connsiteY0" fmla="*/ 7144 h 123825"/>
              <a:gd name="connsiteX1" fmla="*/ 237839 w 238125"/>
              <a:gd name="connsiteY1" fmla="*/ 7144 h 123825"/>
              <a:gd name="connsiteX2" fmla="*/ 237839 w 238125"/>
              <a:gd name="connsiteY2" fmla="*/ 119349 h 123825"/>
              <a:gd name="connsiteX3" fmla="*/ 7144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9"/>
                </a:lnTo>
                <a:lnTo>
                  <a:pt x="7144" y="119349"/>
                </a:lnTo>
                <a:close/>
              </a:path>
            </a:pathLst>
          </a:custGeom>
          <a:solidFill>
            <a:srgbClr val="FAD186"/>
          </a:solidFill>
          <a:ln w="9525" cap="flat">
            <a:noFill/>
            <a:prstDash val="solid"/>
            <a:miter/>
          </a:ln>
        </p:spPr>
        <p:txBody>
          <a:bodyPr rtlCol="0" anchor="ctr"/>
          <a:lstStyle/>
          <a:p>
            <a:endParaRPr lang="en-US"/>
          </a:p>
        </p:txBody>
      </p:sp>
      <p:sp>
        <p:nvSpPr>
          <p:cNvPr id="1475" name="Freeform: Shape 1474">
            <a:extLst>
              <a:ext uri="{FF2B5EF4-FFF2-40B4-BE49-F238E27FC236}">
                <a16:creationId xmlns:a16="http://schemas.microsoft.com/office/drawing/2014/main" id="{1BC30BA0-5934-4E66-8F18-064167628F7D}"/>
              </a:ext>
            </a:extLst>
          </p:cNvPr>
          <p:cNvSpPr/>
          <p:nvPr/>
        </p:nvSpPr>
        <p:spPr>
          <a:xfrm>
            <a:off x="15049132" y="8451559"/>
            <a:ext cx="238153" cy="123839"/>
          </a:xfrm>
          <a:custGeom>
            <a:avLst/>
            <a:gdLst>
              <a:gd name="connsiteX0" fmla="*/ 7144 w 238125"/>
              <a:gd name="connsiteY0" fmla="*/ 7144 h 123825"/>
              <a:gd name="connsiteX1" fmla="*/ 237839 w 238125"/>
              <a:gd name="connsiteY1" fmla="*/ 7144 h 123825"/>
              <a:gd name="connsiteX2" fmla="*/ 237839 w 238125"/>
              <a:gd name="connsiteY2" fmla="*/ 119349 h 123825"/>
              <a:gd name="connsiteX3" fmla="*/ 7144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9"/>
                </a:lnTo>
                <a:lnTo>
                  <a:pt x="7144" y="119349"/>
                </a:lnTo>
                <a:close/>
              </a:path>
            </a:pathLst>
          </a:custGeom>
          <a:solidFill>
            <a:srgbClr val="E9B65C"/>
          </a:solidFill>
          <a:ln w="9525" cap="flat">
            <a:noFill/>
            <a:prstDash val="solid"/>
            <a:miter/>
          </a:ln>
        </p:spPr>
        <p:txBody>
          <a:bodyPr rtlCol="0" anchor="ctr"/>
          <a:lstStyle/>
          <a:p>
            <a:endParaRPr lang="en-US"/>
          </a:p>
        </p:txBody>
      </p:sp>
      <p:sp>
        <p:nvSpPr>
          <p:cNvPr id="1476" name="Freeform: Shape 1475">
            <a:extLst>
              <a:ext uri="{FF2B5EF4-FFF2-40B4-BE49-F238E27FC236}">
                <a16:creationId xmlns:a16="http://schemas.microsoft.com/office/drawing/2014/main" id="{55062CFD-3AA2-4E63-8773-A02FCC376786}"/>
              </a:ext>
            </a:extLst>
          </p:cNvPr>
          <p:cNvSpPr/>
          <p:nvPr/>
        </p:nvSpPr>
        <p:spPr>
          <a:xfrm>
            <a:off x="14818314" y="8479660"/>
            <a:ext cx="152418" cy="66683"/>
          </a:xfrm>
          <a:custGeom>
            <a:avLst/>
            <a:gdLst>
              <a:gd name="connsiteX0" fmla="*/ 7144 w 152400"/>
              <a:gd name="connsiteY0" fmla="*/ 7144 h 66675"/>
              <a:gd name="connsiteX1" fmla="*/ 154686 w 152400"/>
              <a:gd name="connsiteY1" fmla="*/ 7144 h 66675"/>
              <a:gd name="connsiteX2" fmla="*/ 154686 w 152400"/>
              <a:gd name="connsiteY2" fmla="*/ 63246 h 66675"/>
              <a:gd name="connsiteX3" fmla="*/ 7144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4" y="7144"/>
                </a:moveTo>
                <a:lnTo>
                  <a:pt x="154686" y="7144"/>
                </a:lnTo>
                <a:lnTo>
                  <a:pt x="154686" y="63246"/>
                </a:lnTo>
                <a:lnTo>
                  <a:pt x="7144" y="63246"/>
                </a:lnTo>
                <a:close/>
              </a:path>
            </a:pathLst>
          </a:custGeom>
          <a:solidFill>
            <a:srgbClr val="FAF4E8"/>
          </a:solidFill>
          <a:ln w="9525" cap="flat">
            <a:noFill/>
            <a:prstDash val="solid"/>
            <a:miter/>
          </a:ln>
        </p:spPr>
        <p:txBody>
          <a:bodyPr rtlCol="0" anchor="ctr"/>
          <a:lstStyle/>
          <a:p>
            <a:endParaRPr lang="en-US"/>
          </a:p>
        </p:txBody>
      </p:sp>
      <p:sp>
        <p:nvSpPr>
          <p:cNvPr id="1477" name="Freeform: Shape 1476">
            <a:extLst>
              <a:ext uri="{FF2B5EF4-FFF2-40B4-BE49-F238E27FC236}">
                <a16:creationId xmlns:a16="http://schemas.microsoft.com/office/drawing/2014/main" id="{37685F8F-F8F1-4E5E-BBB3-5A8A4CFF3DF1}"/>
              </a:ext>
            </a:extLst>
          </p:cNvPr>
          <p:cNvSpPr/>
          <p:nvPr/>
        </p:nvSpPr>
        <p:spPr>
          <a:xfrm>
            <a:off x="14892142" y="8479660"/>
            <a:ext cx="38104" cy="66683"/>
          </a:xfrm>
          <a:custGeom>
            <a:avLst/>
            <a:gdLst>
              <a:gd name="connsiteX0" fmla="*/ 7144 w 38100"/>
              <a:gd name="connsiteY0" fmla="*/ 7144 h 66675"/>
              <a:gd name="connsiteX1" fmla="*/ 39339 w 38100"/>
              <a:gd name="connsiteY1" fmla="*/ 7144 h 66675"/>
              <a:gd name="connsiteX2" fmla="*/ 39339 w 38100"/>
              <a:gd name="connsiteY2" fmla="*/ 63246 h 66675"/>
              <a:gd name="connsiteX3" fmla="*/ 7144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4" y="7144"/>
                </a:moveTo>
                <a:lnTo>
                  <a:pt x="39339" y="7144"/>
                </a:lnTo>
                <a:lnTo>
                  <a:pt x="39339"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478" name="Freeform: Shape 1477">
            <a:extLst>
              <a:ext uri="{FF2B5EF4-FFF2-40B4-BE49-F238E27FC236}">
                <a16:creationId xmlns:a16="http://schemas.microsoft.com/office/drawing/2014/main" id="{24918142-AC0F-412C-AF18-4DE9D7848428}"/>
              </a:ext>
            </a:extLst>
          </p:cNvPr>
          <p:cNvSpPr/>
          <p:nvPr/>
        </p:nvSpPr>
        <p:spPr>
          <a:xfrm>
            <a:off x="14932342" y="8479660"/>
            <a:ext cx="47631" cy="66683"/>
          </a:xfrm>
          <a:custGeom>
            <a:avLst/>
            <a:gdLst>
              <a:gd name="connsiteX0" fmla="*/ 7144 w 47625"/>
              <a:gd name="connsiteY0" fmla="*/ 7144 h 66675"/>
              <a:gd name="connsiteX1" fmla="*/ 40672 w 47625"/>
              <a:gd name="connsiteY1" fmla="*/ 7144 h 66675"/>
              <a:gd name="connsiteX2" fmla="*/ 40672 w 47625"/>
              <a:gd name="connsiteY2" fmla="*/ 63246 h 66675"/>
              <a:gd name="connsiteX3" fmla="*/ 7144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4" y="7144"/>
                </a:moveTo>
                <a:lnTo>
                  <a:pt x="40672" y="7144"/>
                </a:lnTo>
                <a:lnTo>
                  <a:pt x="40672"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479" name="Freeform: Shape 1478">
            <a:extLst>
              <a:ext uri="{FF2B5EF4-FFF2-40B4-BE49-F238E27FC236}">
                <a16:creationId xmlns:a16="http://schemas.microsoft.com/office/drawing/2014/main" id="{04B2626A-1C66-4561-94E9-07653B34A095}"/>
              </a:ext>
            </a:extLst>
          </p:cNvPr>
          <p:cNvSpPr/>
          <p:nvPr/>
        </p:nvSpPr>
        <p:spPr>
          <a:xfrm>
            <a:off x="14818314" y="8560822"/>
            <a:ext cx="238153" cy="19052"/>
          </a:xfrm>
          <a:custGeom>
            <a:avLst/>
            <a:gdLst>
              <a:gd name="connsiteX0" fmla="*/ 7144 w 238125"/>
              <a:gd name="connsiteY0" fmla="*/ 7144 h 19050"/>
              <a:gd name="connsiteX1" fmla="*/ 237839 w 238125"/>
              <a:gd name="connsiteY1" fmla="*/ 7144 h 19050"/>
              <a:gd name="connsiteX2" fmla="*/ 237839 w 238125"/>
              <a:gd name="connsiteY2" fmla="*/ 13144 h 19050"/>
              <a:gd name="connsiteX3" fmla="*/ 7144 w 238125"/>
              <a:gd name="connsiteY3" fmla="*/ 13144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4"/>
                </a:lnTo>
                <a:lnTo>
                  <a:pt x="7144" y="13144"/>
                </a:lnTo>
                <a:close/>
              </a:path>
            </a:pathLst>
          </a:custGeom>
          <a:solidFill>
            <a:srgbClr val="C59A50"/>
          </a:solidFill>
          <a:ln w="9525" cap="flat">
            <a:noFill/>
            <a:prstDash val="solid"/>
            <a:miter/>
          </a:ln>
        </p:spPr>
        <p:txBody>
          <a:bodyPr rtlCol="0" anchor="ctr"/>
          <a:lstStyle/>
          <a:p>
            <a:endParaRPr lang="en-US"/>
          </a:p>
        </p:txBody>
      </p:sp>
      <p:sp>
        <p:nvSpPr>
          <p:cNvPr id="1480" name="Freeform: Shape 1479">
            <a:extLst>
              <a:ext uri="{FF2B5EF4-FFF2-40B4-BE49-F238E27FC236}">
                <a16:creationId xmlns:a16="http://schemas.microsoft.com/office/drawing/2014/main" id="{53DA1779-346F-4AA1-ACB0-7BB6C79E86EE}"/>
              </a:ext>
            </a:extLst>
          </p:cNvPr>
          <p:cNvSpPr/>
          <p:nvPr/>
        </p:nvSpPr>
        <p:spPr>
          <a:xfrm>
            <a:off x="15049132" y="8560822"/>
            <a:ext cx="238153" cy="19052"/>
          </a:xfrm>
          <a:custGeom>
            <a:avLst/>
            <a:gdLst>
              <a:gd name="connsiteX0" fmla="*/ 7144 w 238125"/>
              <a:gd name="connsiteY0" fmla="*/ 7144 h 19050"/>
              <a:gd name="connsiteX1" fmla="*/ 237839 w 238125"/>
              <a:gd name="connsiteY1" fmla="*/ 7144 h 19050"/>
              <a:gd name="connsiteX2" fmla="*/ 237839 w 238125"/>
              <a:gd name="connsiteY2" fmla="*/ 13144 h 19050"/>
              <a:gd name="connsiteX3" fmla="*/ 7144 w 238125"/>
              <a:gd name="connsiteY3" fmla="*/ 13144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4"/>
                </a:lnTo>
                <a:lnTo>
                  <a:pt x="7144" y="13144"/>
                </a:lnTo>
                <a:close/>
              </a:path>
            </a:pathLst>
          </a:custGeom>
          <a:solidFill>
            <a:srgbClr val="B68B40"/>
          </a:solidFill>
          <a:ln w="9525" cap="flat">
            <a:noFill/>
            <a:prstDash val="solid"/>
            <a:miter/>
          </a:ln>
        </p:spPr>
        <p:txBody>
          <a:bodyPr rtlCol="0" anchor="ctr"/>
          <a:lstStyle/>
          <a:p>
            <a:endParaRPr lang="en-US"/>
          </a:p>
        </p:txBody>
      </p:sp>
      <p:sp>
        <p:nvSpPr>
          <p:cNvPr id="1481" name="Freeform: Shape 1480">
            <a:extLst>
              <a:ext uri="{FF2B5EF4-FFF2-40B4-BE49-F238E27FC236}">
                <a16:creationId xmlns:a16="http://schemas.microsoft.com/office/drawing/2014/main" id="{AD7F7BC1-5ACD-4533-97C3-A715EDB2DF3C}"/>
              </a:ext>
            </a:extLst>
          </p:cNvPr>
          <p:cNvSpPr/>
          <p:nvPr/>
        </p:nvSpPr>
        <p:spPr>
          <a:xfrm>
            <a:off x="14818314" y="8566824"/>
            <a:ext cx="238153" cy="123839"/>
          </a:xfrm>
          <a:custGeom>
            <a:avLst/>
            <a:gdLst>
              <a:gd name="connsiteX0" fmla="*/ 7144 w 238125"/>
              <a:gd name="connsiteY0" fmla="*/ 7144 h 123825"/>
              <a:gd name="connsiteX1" fmla="*/ 237839 w 238125"/>
              <a:gd name="connsiteY1" fmla="*/ 7144 h 123825"/>
              <a:gd name="connsiteX2" fmla="*/ 237839 w 238125"/>
              <a:gd name="connsiteY2" fmla="*/ 119348 h 123825"/>
              <a:gd name="connsiteX3" fmla="*/ 7144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8"/>
                </a:lnTo>
                <a:lnTo>
                  <a:pt x="7144" y="119348"/>
                </a:lnTo>
                <a:close/>
              </a:path>
            </a:pathLst>
          </a:custGeom>
          <a:solidFill>
            <a:srgbClr val="FAD186"/>
          </a:solidFill>
          <a:ln w="9525" cap="flat">
            <a:noFill/>
            <a:prstDash val="solid"/>
            <a:miter/>
          </a:ln>
        </p:spPr>
        <p:txBody>
          <a:bodyPr rtlCol="0" anchor="ctr"/>
          <a:lstStyle/>
          <a:p>
            <a:endParaRPr lang="en-US"/>
          </a:p>
        </p:txBody>
      </p:sp>
      <p:sp>
        <p:nvSpPr>
          <p:cNvPr id="1482" name="Freeform: Shape 1481">
            <a:extLst>
              <a:ext uri="{FF2B5EF4-FFF2-40B4-BE49-F238E27FC236}">
                <a16:creationId xmlns:a16="http://schemas.microsoft.com/office/drawing/2014/main" id="{D464C790-AB6E-4511-A9B0-F190450CC81B}"/>
              </a:ext>
            </a:extLst>
          </p:cNvPr>
          <p:cNvSpPr/>
          <p:nvPr/>
        </p:nvSpPr>
        <p:spPr>
          <a:xfrm>
            <a:off x="15049132" y="8566824"/>
            <a:ext cx="238153" cy="123839"/>
          </a:xfrm>
          <a:custGeom>
            <a:avLst/>
            <a:gdLst>
              <a:gd name="connsiteX0" fmla="*/ 7144 w 238125"/>
              <a:gd name="connsiteY0" fmla="*/ 7144 h 123825"/>
              <a:gd name="connsiteX1" fmla="*/ 237839 w 238125"/>
              <a:gd name="connsiteY1" fmla="*/ 7144 h 123825"/>
              <a:gd name="connsiteX2" fmla="*/ 237839 w 238125"/>
              <a:gd name="connsiteY2" fmla="*/ 119348 h 123825"/>
              <a:gd name="connsiteX3" fmla="*/ 7144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8"/>
                </a:lnTo>
                <a:lnTo>
                  <a:pt x="7144" y="119348"/>
                </a:lnTo>
                <a:close/>
              </a:path>
            </a:pathLst>
          </a:custGeom>
          <a:solidFill>
            <a:srgbClr val="E9B65C"/>
          </a:solidFill>
          <a:ln w="9525" cap="flat">
            <a:noFill/>
            <a:prstDash val="solid"/>
            <a:miter/>
          </a:ln>
        </p:spPr>
        <p:txBody>
          <a:bodyPr rtlCol="0" anchor="ctr"/>
          <a:lstStyle/>
          <a:p>
            <a:endParaRPr lang="en-US"/>
          </a:p>
        </p:txBody>
      </p:sp>
      <p:sp>
        <p:nvSpPr>
          <p:cNvPr id="1483" name="Freeform: Shape 1482">
            <a:extLst>
              <a:ext uri="{FF2B5EF4-FFF2-40B4-BE49-F238E27FC236}">
                <a16:creationId xmlns:a16="http://schemas.microsoft.com/office/drawing/2014/main" id="{746CFC88-D3DD-46EC-A377-8CC05EB32E55}"/>
              </a:ext>
            </a:extLst>
          </p:cNvPr>
          <p:cNvSpPr/>
          <p:nvPr/>
        </p:nvSpPr>
        <p:spPr>
          <a:xfrm>
            <a:off x="14818314" y="8594831"/>
            <a:ext cx="152418" cy="66683"/>
          </a:xfrm>
          <a:custGeom>
            <a:avLst/>
            <a:gdLst>
              <a:gd name="connsiteX0" fmla="*/ 7144 w 152400"/>
              <a:gd name="connsiteY0" fmla="*/ 7144 h 66675"/>
              <a:gd name="connsiteX1" fmla="*/ 154686 w 152400"/>
              <a:gd name="connsiteY1" fmla="*/ 7144 h 66675"/>
              <a:gd name="connsiteX2" fmla="*/ 154686 w 152400"/>
              <a:gd name="connsiteY2" fmla="*/ 63246 h 66675"/>
              <a:gd name="connsiteX3" fmla="*/ 7144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4" y="7144"/>
                </a:moveTo>
                <a:lnTo>
                  <a:pt x="154686" y="7144"/>
                </a:lnTo>
                <a:lnTo>
                  <a:pt x="154686" y="63246"/>
                </a:lnTo>
                <a:lnTo>
                  <a:pt x="7144" y="63246"/>
                </a:lnTo>
                <a:close/>
              </a:path>
            </a:pathLst>
          </a:custGeom>
          <a:solidFill>
            <a:srgbClr val="FAF4E8"/>
          </a:solidFill>
          <a:ln w="9525" cap="flat">
            <a:noFill/>
            <a:prstDash val="solid"/>
            <a:miter/>
          </a:ln>
        </p:spPr>
        <p:txBody>
          <a:bodyPr rtlCol="0" anchor="ctr"/>
          <a:lstStyle/>
          <a:p>
            <a:endParaRPr lang="en-US"/>
          </a:p>
        </p:txBody>
      </p:sp>
      <p:sp>
        <p:nvSpPr>
          <p:cNvPr id="1484" name="Freeform: Shape 1483">
            <a:extLst>
              <a:ext uri="{FF2B5EF4-FFF2-40B4-BE49-F238E27FC236}">
                <a16:creationId xmlns:a16="http://schemas.microsoft.com/office/drawing/2014/main" id="{9FD5E77B-BA8B-4A6D-A634-2964B2689AEA}"/>
              </a:ext>
            </a:extLst>
          </p:cNvPr>
          <p:cNvSpPr/>
          <p:nvPr/>
        </p:nvSpPr>
        <p:spPr>
          <a:xfrm>
            <a:off x="14892142" y="8594831"/>
            <a:ext cx="38104" cy="66683"/>
          </a:xfrm>
          <a:custGeom>
            <a:avLst/>
            <a:gdLst>
              <a:gd name="connsiteX0" fmla="*/ 7144 w 38100"/>
              <a:gd name="connsiteY0" fmla="*/ 7144 h 66675"/>
              <a:gd name="connsiteX1" fmla="*/ 39339 w 38100"/>
              <a:gd name="connsiteY1" fmla="*/ 7144 h 66675"/>
              <a:gd name="connsiteX2" fmla="*/ 39339 w 38100"/>
              <a:gd name="connsiteY2" fmla="*/ 63246 h 66675"/>
              <a:gd name="connsiteX3" fmla="*/ 7144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4" y="7144"/>
                </a:moveTo>
                <a:lnTo>
                  <a:pt x="39339" y="7144"/>
                </a:lnTo>
                <a:lnTo>
                  <a:pt x="39339"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485" name="Freeform: Shape 1484">
            <a:extLst>
              <a:ext uri="{FF2B5EF4-FFF2-40B4-BE49-F238E27FC236}">
                <a16:creationId xmlns:a16="http://schemas.microsoft.com/office/drawing/2014/main" id="{1E16186F-AADF-4764-88E0-AF96533DADBD}"/>
              </a:ext>
            </a:extLst>
          </p:cNvPr>
          <p:cNvSpPr/>
          <p:nvPr/>
        </p:nvSpPr>
        <p:spPr>
          <a:xfrm>
            <a:off x="14932342" y="8594831"/>
            <a:ext cx="47631" cy="66683"/>
          </a:xfrm>
          <a:custGeom>
            <a:avLst/>
            <a:gdLst>
              <a:gd name="connsiteX0" fmla="*/ 7144 w 47625"/>
              <a:gd name="connsiteY0" fmla="*/ 7144 h 66675"/>
              <a:gd name="connsiteX1" fmla="*/ 40672 w 47625"/>
              <a:gd name="connsiteY1" fmla="*/ 7144 h 66675"/>
              <a:gd name="connsiteX2" fmla="*/ 40672 w 47625"/>
              <a:gd name="connsiteY2" fmla="*/ 63246 h 66675"/>
              <a:gd name="connsiteX3" fmla="*/ 7144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4" y="7144"/>
                </a:moveTo>
                <a:lnTo>
                  <a:pt x="40672" y="7144"/>
                </a:lnTo>
                <a:lnTo>
                  <a:pt x="40672"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486" name="Freeform: Shape 1485">
            <a:extLst>
              <a:ext uri="{FF2B5EF4-FFF2-40B4-BE49-F238E27FC236}">
                <a16:creationId xmlns:a16="http://schemas.microsoft.com/office/drawing/2014/main" id="{1D87394E-DB93-4A58-AC58-81453622CEFC}"/>
              </a:ext>
            </a:extLst>
          </p:cNvPr>
          <p:cNvSpPr/>
          <p:nvPr/>
        </p:nvSpPr>
        <p:spPr>
          <a:xfrm>
            <a:off x="14818314" y="8675994"/>
            <a:ext cx="238153" cy="19052"/>
          </a:xfrm>
          <a:custGeom>
            <a:avLst/>
            <a:gdLst>
              <a:gd name="connsiteX0" fmla="*/ 7144 w 238125"/>
              <a:gd name="connsiteY0" fmla="*/ 7144 h 19050"/>
              <a:gd name="connsiteX1" fmla="*/ 237839 w 238125"/>
              <a:gd name="connsiteY1" fmla="*/ 7144 h 19050"/>
              <a:gd name="connsiteX2" fmla="*/ 237839 w 238125"/>
              <a:gd name="connsiteY2" fmla="*/ 13145 h 19050"/>
              <a:gd name="connsiteX3" fmla="*/ 7144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5"/>
                </a:lnTo>
                <a:lnTo>
                  <a:pt x="7144" y="13145"/>
                </a:lnTo>
                <a:close/>
              </a:path>
            </a:pathLst>
          </a:custGeom>
          <a:solidFill>
            <a:srgbClr val="C59A50"/>
          </a:solidFill>
          <a:ln w="9525" cap="flat">
            <a:noFill/>
            <a:prstDash val="solid"/>
            <a:miter/>
          </a:ln>
        </p:spPr>
        <p:txBody>
          <a:bodyPr rtlCol="0" anchor="ctr"/>
          <a:lstStyle/>
          <a:p>
            <a:endParaRPr lang="en-US"/>
          </a:p>
        </p:txBody>
      </p:sp>
      <p:sp>
        <p:nvSpPr>
          <p:cNvPr id="1487" name="Freeform: Shape 1486">
            <a:extLst>
              <a:ext uri="{FF2B5EF4-FFF2-40B4-BE49-F238E27FC236}">
                <a16:creationId xmlns:a16="http://schemas.microsoft.com/office/drawing/2014/main" id="{B54C2C66-7F53-4E0E-9717-8C581DE67174}"/>
              </a:ext>
            </a:extLst>
          </p:cNvPr>
          <p:cNvSpPr/>
          <p:nvPr/>
        </p:nvSpPr>
        <p:spPr>
          <a:xfrm>
            <a:off x="15049132" y="8675994"/>
            <a:ext cx="238153" cy="19052"/>
          </a:xfrm>
          <a:custGeom>
            <a:avLst/>
            <a:gdLst>
              <a:gd name="connsiteX0" fmla="*/ 7144 w 238125"/>
              <a:gd name="connsiteY0" fmla="*/ 7144 h 19050"/>
              <a:gd name="connsiteX1" fmla="*/ 237839 w 238125"/>
              <a:gd name="connsiteY1" fmla="*/ 7144 h 19050"/>
              <a:gd name="connsiteX2" fmla="*/ 237839 w 238125"/>
              <a:gd name="connsiteY2" fmla="*/ 13145 h 19050"/>
              <a:gd name="connsiteX3" fmla="*/ 7144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5"/>
                </a:lnTo>
                <a:lnTo>
                  <a:pt x="7144" y="13145"/>
                </a:lnTo>
                <a:close/>
              </a:path>
            </a:pathLst>
          </a:custGeom>
          <a:solidFill>
            <a:srgbClr val="B68B40"/>
          </a:solidFill>
          <a:ln w="9525" cap="flat">
            <a:noFill/>
            <a:prstDash val="solid"/>
            <a:miter/>
          </a:ln>
        </p:spPr>
        <p:txBody>
          <a:bodyPr rtlCol="0" anchor="ctr"/>
          <a:lstStyle/>
          <a:p>
            <a:endParaRPr lang="en-US"/>
          </a:p>
        </p:txBody>
      </p:sp>
      <p:sp>
        <p:nvSpPr>
          <p:cNvPr id="1488" name="Freeform: Shape 1487">
            <a:extLst>
              <a:ext uri="{FF2B5EF4-FFF2-40B4-BE49-F238E27FC236}">
                <a16:creationId xmlns:a16="http://schemas.microsoft.com/office/drawing/2014/main" id="{A597884C-70A6-4D06-9631-CBDA9EF21DD1}"/>
              </a:ext>
            </a:extLst>
          </p:cNvPr>
          <p:cNvSpPr/>
          <p:nvPr/>
        </p:nvSpPr>
        <p:spPr>
          <a:xfrm>
            <a:off x="15216409" y="8801832"/>
            <a:ext cx="314361" cy="66683"/>
          </a:xfrm>
          <a:custGeom>
            <a:avLst/>
            <a:gdLst>
              <a:gd name="connsiteX0" fmla="*/ 282703 w 314325"/>
              <a:gd name="connsiteY0" fmla="*/ 7144 h 66675"/>
              <a:gd name="connsiteX1" fmla="*/ 34862 w 314325"/>
              <a:gd name="connsiteY1" fmla="*/ 7144 h 66675"/>
              <a:gd name="connsiteX2" fmla="*/ 7144 w 314325"/>
              <a:gd name="connsiteY2" fmla="*/ 34862 h 66675"/>
              <a:gd name="connsiteX3" fmla="*/ 7144 w 314325"/>
              <a:gd name="connsiteY3" fmla="*/ 64294 h 66675"/>
              <a:gd name="connsiteX4" fmla="*/ 310421 w 314325"/>
              <a:gd name="connsiteY4" fmla="*/ 64294 h 66675"/>
              <a:gd name="connsiteX5" fmla="*/ 310421 w 314325"/>
              <a:gd name="connsiteY5" fmla="*/ 34862 h 66675"/>
              <a:gd name="connsiteX6" fmla="*/ 282703 w 314325"/>
              <a:gd name="connsiteY6"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4325" h="66675">
                <a:moveTo>
                  <a:pt x="282703" y="7144"/>
                </a:moveTo>
                <a:lnTo>
                  <a:pt x="34862" y="7144"/>
                </a:lnTo>
                <a:cubicBezTo>
                  <a:pt x="19527" y="7144"/>
                  <a:pt x="7144" y="19527"/>
                  <a:pt x="7144" y="34862"/>
                </a:cubicBezTo>
                <a:lnTo>
                  <a:pt x="7144" y="64294"/>
                </a:lnTo>
                <a:lnTo>
                  <a:pt x="310421" y="64294"/>
                </a:lnTo>
                <a:lnTo>
                  <a:pt x="310421" y="34862"/>
                </a:lnTo>
                <a:cubicBezTo>
                  <a:pt x="310421" y="19527"/>
                  <a:pt x="298038" y="7144"/>
                  <a:pt x="282703" y="7144"/>
                </a:cubicBezTo>
                <a:close/>
              </a:path>
            </a:pathLst>
          </a:custGeom>
          <a:solidFill>
            <a:srgbClr val="473428"/>
          </a:solidFill>
          <a:ln w="9525" cap="flat">
            <a:noFill/>
            <a:prstDash val="solid"/>
            <a:miter/>
          </a:ln>
        </p:spPr>
        <p:txBody>
          <a:bodyPr rtlCol="0" anchor="ctr"/>
          <a:lstStyle/>
          <a:p>
            <a:endParaRPr lang="en-US"/>
          </a:p>
        </p:txBody>
      </p:sp>
      <p:sp>
        <p:nvSpPr>
          <p:cNvPr id="1489" name="Freeform: Shape 1488">
            <a:extLst>
              <a:ext uri="{FF2B5EF4-FFF2-40B4-BE49-F238E27FC236}">
                <a16:creationId xmlns:a16="http://schemas.microsoft.com/office/drawing/2014/main" id="{1ED75806-EE08-46E3-A573-7919FA4C1FD6}"/>
              </a:ext>
            </a:extLst>
          </p:cNvPr>
          <p:cNvSpPr/>
          <p:nvPr/>
        </p:nvSpPr>
        <p:spPr>
          <a:xfrm>
            <a:off x="15192404" y="8708667"/>
            <a:ext cx="685879" cy="57157"/>
          </a:xfrm>
          <a:custGeom>
            <a:avLst/>
            <a:gdLst>
              <a:gd name="connsiteX0" fmla="*/ 7144 w 685800"/>
              <a:gd name="connsiteY0" fmla="*/ 7144 h 57150"/>
              <a:gd name="connsiteX1" fmla="*/ 681133 w 685800"/>
              <a:gd name="connsiteY1" fmla="*/ 7144 h 57150"/>
              <a:gd name="connsiteX2" fmla="*/ 681133 w 685800"/>
              <a:gd name="connsiteY2" fmla="*/ 51245 h 57150"/>
              <a:gd name="connsiteX3" fmla="*/ 7144 w 685800"/>
              <a:gd name="connsiteY3" fmla="*/ 51245 h 57150"/>
            </a:gdLst>
            <a:ahLst/>
            <a:cxnLst>
              <a:cxn ang="0">
                <a:pos x="connsiteX0" y="connsiteY0"/>
              </a:cxn>
              <a:cxn ang="0">
                <a:pos x="connsiteX1" y="connsiteY1"/>
              </a:cxn>
              <a:cxn ang="0">
                <a:pos x="connsiteX2" y="connsiteY2"/>
              </a:cxn>
              <a:cxn ang="0">
                <a:pos x="connsiteX3" y="connsiteY3"/>
              </a:cxn>
            </a:cxnLst>
            <a:rect l="l" t="t" r="r" b="b"/>
            <a:pathLst>
              <a:path w="685800" h="57150">
                <a:moveTo>
                  <a:pt x="7144" y="7144"/>
                </a:moveTo>
                <a:lnTo>
                  <a:pt x="681133" y="7144"/>
                </a:lnTo>
                <a:lnTo>
                  <a:pt x="681133" y="51245"/>
                </a:lnTo>
                <a:lnTo>
                  <a:pt x="7144" y="51245"/>
                </a:lnTo>
                <a:close/>
              </a:path>
            </a:pathLst>
          </a:custGeom>
          <a:solidFill>
            <a:srgbClr val="6E562C">
              <a:alpha val="80000"/>
            </a:srgbClr>
          </a:solidFill>
          <a:ln w="9525" cap="flat">
            <a:noFill/>
            <a:prstDash val="solid"/>
            <a:miter/>
          </a:ln>
        </p:spPr>
        <p:txBody>
          <a:bodyPr rtlCol="0" anchor="ctr"/>
          <a:lstStyle/>
          <a:p>
            <a:endParaRPr lang="en-US"/>
          </a:p>
        </p:txBody>
      </p:sp>
      <p:sp>
        <p:nvSpPr>
          <p:cNvPr id="1490" name="Freeform: Shape 1489">
            <a:extLst>
              <a:ext uri="{FF2B5EF4-FFF2-40B4-BE49-F238E27FC236}">
                <a16:creationId xmlns:a16="http://schemas.microsoft.com/office/drawing/2014/main" id="{B9C21FA1-F5CE-4154-A6A5-BD608DD01E16}"/>
              </a:ext>
            </a:extLst>
          </p:cNvPr>
          <p:cNvSpPr/>
          <p:nvPr/>
        </p:nvSpPr>
        <p:spPr>
          <a:xfrm>
            <a:off x="15133056" y="8681613"/>
            <a:ext cx="66683" cy="76209"/>
          </a:xfrm>
          <a:custGeom>
            <a:avLst/>
            <a:gdLst>
              <a:gd name="connsiteX0" fmla="*/ 7143 w 66675"/>
              <a:gd name="connsiteY0" fmla="*/ 7144 h 76200"/>
              <a:gd name="connsiteX1" fmla="*/ 66484 w 66675"/>
              <a:gd name="connsiteY1" fmla="*/ 7144 h 76200"/>
              <a:gd name="connsiteX2" fmla="*/ 66484 w 66675"/>
              <a:gd name="connsiteY2" fmla="*/ 78295 h 76200"/>
              <a:gd name="connsiteX3" fmla="*/ 7143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3" y="7144"/>
                </a:moveTo>
                <a:lnTo>
                  <a:pt x="66484" y="7144"/>
                </a:lnTo>
                <a:lnTo>
                  <a:pt x="66484" y="78295"/>
                </a:lnTo>
                <a:lnTo>
                  <a:pt x="7143" y="78295"/>
                </a:lnTo>
                <a:close/>
              </a:path>
            </a:pathLst>
          </a:custGeom>
          <a:solidFill>
            <a:srgbClr val="C59A50"/>
          </a:solidFill>
          <a:ln w="9525" cap="flat">
            <a:noFill/>
            <a:prstDash val="solid"/>
            <a:miter/>
          </a:ln>
        </p:spPr>
        <p:txBody>
          <a:bodyPr rtlCol="0" anchor="ctr"/>
          <a:lstStyle/>
          <a:p>
            <a:endParaRPr lang="en-US"/>
          </a:p>
        </p:txBody>
      </p:sp>
      <p:sp>
        <p:nvSpPr>
          <p:cNvPr id="1491" name="Freeform: Shape 1490">
            <a:extLst>
              <a:ext uri="{FF2B5EF4-FFF2-40B4-BE49-F238E27FC236}">
                <a16:creationId xmlns:a16="http://schemas.microsoft.com/office/drawing/2014/main" id="{E1C9E5AD-C09E-4E53-8A5E-948702B70D0D}"/>
              </a:ext>
            </a:extLst>
          </p:cNvPr>
          <p:cNvSpPr/>
          <p:nvPr/>
        </p:nvSpPr>
        <p:spPr>
          <a:xfrm>
            <a:off x="15316530" y="8681613"/>
            <a:ext cx="66683" cy="76209"/>
          </a:xfrm>
          <a:custGeom>
            <a:avLst/>
            <a:gdLst>
              <a:gd name="connsiteX0" fmla="*/ 7143 w 66675"/>
              <a:gd name="connsiteY0" fmla="*/ 7144 h 76200"/>
              <a:gd name="connsiteX1" fmla="*/ 66484 w 66675"/>
              <a:gd name="connsiteY1" fmla="*/ 7144 h 76200"/>
              <a:gd name="connsiteX2" fmla="*/ 66484 w 66675"/>
              <a:gd name="connsiteY2" fmla="*/ 78295 h 76200"/>
              <a:gd name="connsiteX3" fmla="*/ 7143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3" y="7144"/>
                </a:moveTo>
                <a:lnTo>
                  <a:pt x="66484" y="7144"/>
                </a:lnTo>
                <a:lnTo>
                  <a:pt x="66484" y="78295"/>
                </a:lnTo>
                <a:lnTo>
                  <a:pt x="7143" y="78295"/>
                </a:lnTo>
                <a:close/>
              </a:path>
            </a:pathLst>
          </a:custGeom>
          <a:solidFill>
            <a:srgbClr val="C59A50"/>
          </a:solidFill>
          <a:ln w="9525" cap="flat">
            <a:noFill/>
            <a:prstDash val="solid"/>
            <a:miter/>
          </a:ln>
        </p:spPr>
        <p:txBody>
          <a:bodyPr rtlCol="0" anchor="ctr"/>
          <a:lstStyle/>
          <a:p>
            <a:endParaRPr lang="en-US"/>
          </a:p>
        </p:txBody>
      </p:sp>
      <p:sp>
        <p:nvSpPr>
          <p:cNvPr id="1492" name="Freeform: Shape 1491">
            <a:extLst>
              <a:ext uri="{FF2B5EF4-FFF2-40B4-BE49-F238E27FC236}">
                <a16:creationId xmlns:a16="http://schemas.microsoft.com/office/drawing/2014/main" id="{5F844316-0759-4D69-840E-0E43A35325D7}"/>
              </a:ext>
            </a:extLst>
          </p:cNvPr>
          <p:cNvSpPr/>
          <p:nvPr/>
        </p:nvSpPr>
        <p:spPr>
          <a:xfrm>
            <a:off x="15103335" y="8681613"/>
            <a:ext cx="66683" cy="76209"/>
          </a:xfrm>
          <a:custGeom>
            <a:avLst/>
            <a:gdLst>
              <a:gd name="connsiteX0" fmla="*/ 7143 w 66675"/>
              <a:gd name="connsiteY0" fmla="*/ 7144 h 76200"/>
              <a:gd name="connsiteX1" fmla="*/ 66484 w 66675"/>
              <a:gd name="connsiteY1" fmla="*/ 7144 h 76200"/>
              <a:gd name="connsiteX2" fmla="*/ 66484 w 66675"/>
              <a:gd name="connsiteY2" fmla="*/ 78295 h 76200"/>
              <a:gd name="connsiteX3" fmla="*/ 7143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3" y="7144"/>
                </a:moveTo>
                <a:lnTo>
                  <a:pt x="66484" y="7144"/>
                </a:lnTo>
                <a:lnTo>
                  <a:pt x="66484" y="78295"/>
                </a:lnTo>
                <a:lnTo>
                  <a:pt x="7143" y="78295"/>
                </a:lnTo>
                <a:close/>
              </a:path>
            </a:pathLst>
          </a:custGeom>
          <a:solidFill>
            <a:srgbClr val="FAD186"/>
          </a:solidFill>
          <a:ln w="9525" cap="flat">
            <a:noFill/>
            <a:prstDash val="solid"/>
            <a:miter/>
          </a:ln>
        </p:spPr>
        <p:txBody>
          <a:bodyPr rtlCol="0" anchor="ctr"/>
          <a:lstStyle/>
          <a:p>
            <a:endParaRPr lang="en-US"/>
          </a:p>
        </p:txBody>
      </p:sp>
      <p:sp>
        <p:nvSpPr>
          <p:cNvPr id="1493" name="Freeform: Shape 1492">
            <a:extLst>
              <a:ext uri="{FF2B5EF4-FFF2-40B4-BE49-F238E27FC236}">
                <a16:creationId xmlns:a16="http://schemas.microsoft.com/office/drawing/2014/main" id="{CD4E42F4-D6FD-44AF-ADD9-DCB483816FCB}"/>
              </a:ext>
            </a:extLst>
          </p:cNvPr>
          <p:cNvSpPr/>
          <p:nvPr/>
        </p:nvSpPr>
        <p:spPr>
          <a:xfrm>
            <a:off x="15286903" y="8681613"/>
            <a:ext cx="66683" cy="76209"/>
          </a:xfrm>
          <a:custGeom>
            <a:avLst/>
            <a:gdLst>
              <a:gd name="connsiteX0" fmla="*/ 7143 w 66675"/>
              <a:gd name="connsiteY0" fmla="*/ 7144 h 76200"/>
              <a:gd name="connsiteX1" fmla="*/ 66484 w 66675"/>
              <a:gd name="connsiteY1" fmla="*/ 7144 h 76200"/>
              <a:gd name="connsiteX2" fmla="*/ 66484 w 66675"/>
              <a:gd name="connsiteY2" fmla="*/ 78295 h 76200"/>
              <a:gd name="connsiteX3" fmla="*/ 7143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3" y="7144"/>
                </a:moveTo>
                <a:lnTo>
                  <a:pt x="66484" y="7144"/>
                </a:lnTo>
                <a:lnTo>
                  <a:pt x="66484" y="78295"/>
                </a:lnTo>
                <a:lnTo>
                  <a:pt x="7143" y="78295"/>
                </a:lnTo>
                <a:close/>
              </a:path>
            </a:pathLst>
          </a:custGeom>
          <a:solidFill>
            <a:srgbClr val="FAD186"/>
          </a:solidFill>
          <a:ln w="9525" cap="flat">
            <a:noFill/>
            <a:prstDash val="solid"/>
            <a:miter/>
          </a:ln>
        </p:spPr>
        <p:txBody>
          <a:bodyPr rtlCol="0" anchor="ctr"/>
          <a:lstStyle/>
          <a:p>
            <a:endParaRPr lang="en-US"/>
          </a:p>
        </p:txBody>
      </p:sp>
      <p:sp>
        <p:nvSpPr>
          <p:cNvPr id="1494" name="Freeform: Shape 1493">
            <a:extLst>
              <a:ext uri="{FF2B5EF4-FFF2-40B4-BE49-F238E27FC236}">
                <a16:creationId xmlns:a16="http://schemas.microsoft.com/office/drawing/2014/main" id="{426BA3F2-6B6D-463F-A5BC-00A5ED08BBA5}"/>
              </a:ext>
            </a:extLst>
          </p:cNvPr>
          <p:cNvSpPr/>
          <p:nvPr/>
        </p:nvSpPr>
        <p:spPr>
          <a:xfrm>
            <a:off x="15470376" y="8681613"/>
            <a:ext cx="66683" cy="76209"/>
          </a:xfrm>
          <a:custGeom>
            <a:avLst/>
            <a:gdLst>
              <a:gd name="connsiteX0" fmla="*/ 7144 w 66675"/>
              <a:gd name="connsiteY0" fmla="*/ 7144 h 76200"/>
              <a:gd name="connsiteX1" fmla="*/ 66484 w 66675"/>
              <a:gd name="connsiteY1" fmla="*/ 7144 h 76200"/>
              <a:gd name="connsiteX2" fmla="*/ 66484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4" y="7144"/>
                </a:lnTo>
                <a:lnTo>
                  <a:pt x="66484" y="78295"/>
                </a:lnTo>
                <a:lnTo>
                  <a:pt x="7144" y="78295"/>
                </a:lnTo>
                <a:close/>
              </a:path>
            </a:pathLst>
          </a:custGeom>
          <a:solidFill>
            <a:srgbClr val="FAD186"/>
          </a:solidFill>
          <a:ln w="9525" cap="flat">
            <a:noFill/>
            <a:prstDash val="solid"/>
            <a:miter/>
          </a:ln>
        </p:spPr>
        <p:txBody>
          <a:bodyPr rtlCol="0" anchor="ctr"/>
          <a:lstStyle/>
          <a:p>
            <a:endParaRPr lang="en-US"/>
          </a:p>
        </p:txBody>
      </p:sp>
      <p:sp>
        <p:nvSpPr>
          <p:cNvPr id="1495" name="Freeform: Shape 1494">
            <a:extLst>
              <a:ext uri="{FF2B5EF4-FFF2-40B4-BE49-F238E27FC236}">
                <a16:creationId xmlns:a16="http://schemas.microsoft.com/office/drawing/2014/main" id="{CABE4EC5-6D5A-4917-B9E3-F2A1D1087756}"/>
              </a:ext>
            </a:extLst>
          </p:cNvPr>
          <p:cNvSpPr/>
          <p:nvPr/>
        </p:nvSpPr>
        <p:spPr>
          <a:xfrm>
            <a:off x="15529152" y="8681613"/>
            <a:ext cx="66683" cy="76209"/>
          </a:xfrm>
          <a:custGeom>
            <a:avLst/>
            <a:gdLst>
              <a:gd name="connsiteX0" fmla="*/ 7144 w 66675"/>
              <a:gd name="connsiteY0" fmla="*/ 7144 h 76200"/>
              <a:gd name="connsiteX1" fmla="*/ 66485 w 66675"/>
              <a:gd name="connsiteY1" fmla="*/ 7144 h 76200"/>
              <a:gd name="connsiteX2" fmla="*/ 66485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5" y="7144"/>
                </a:lnTo>
                <a:lnTo>
                  <a:pt x="66485" y="78295"/>
                </a:lnTo>
                <a:lnTo>
                  <a:pt x="7144" y="78295"/>
                </a:lnTo>
                <a:close/>
              </a:path>
            </a:pathLst>
          </a:custGeom>
          <a:solidFill>
            <a:srgbClr val="E9B964"/>
          </a:solidFill>
          <a:ln w="9525" cap="flat">
            <a:noFill/>
            <a:prstDash val="solid"/>
            <a:miter/>
          </a:ln>
        </p:spPr>
        <p:txBody>
          <a:bodyPr rtlCol="0" anchor="ctr"/>
          <a:lstStyle/>
          <a:p>
            <a:endParaRPr lang="en-US"/>
          </a:p>
        </p:txBody>
      </p:sp>
      <p:sp>
        <p:nvSpPr>
          <p:cNvPr id="1496" name="Freeform: Shape 1495">
            <a:extLst>
              <a:ext uri="{FF2B5EF4-FFF2-40B4-BE49-F238E27FC236}">
                <a16:creationId xmlns:a16="http://schemas.microsoft.com/office/drawing/2014/main" id="{DF864CDE-704A-4A43-A2D1-A118F8631196}"/>
              </a:ext>
            </a:extLst>
          </p:cNvPr>
          <p:cNvSpPr/>
          <p:nvPr/>
        </p:nvSpPr>
        <p:spPr>
          <a:xfrm>
            <a:off x="15682999" y="8681613"/>
            <a:ext cx="66683" cy="76209"/>
          </a:xfrm>
          <a:custGeom>
            <a:avLst/>
            <a:gdLst>
              <a:gd name="connsiteX0" fmla="*/ 7144 w 66675"/>
              <a:gd name="connsiteY0" fmla="*/ 7144 h 76200"/>
              <a:gd name="connsiteX1" fmla="*/ 66485 w 66675"/>
              <a:gd name="connsiteY1" fmla="*/ 7144 h 76200"/>
              <a:gd name="connsiteX2" fmla="*/ 66485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5" y="7144"/>
                </a:lnTo>
                <a:lnTo>
                  <a:pt x="66485" y="78295"/>
                </a:lnTo>
                <a:lnTo>
                  <a:pt x="7144" y="78295"/>
                </a:lnTo>
                <a:close/>
              </a:path>
            </a:pathLst>
          </a:custGeom>
          <a:solidFill>
            <a:srgbClr val="B68B40"/>
          </a:solidFill>
          <a:ln w="9525" cap="flat">
            <a:noFill/>
            <a:prstDash val="solid"/>
            <a:miter/>
          </a:ln>
        </p:spPr>
        <p:txBody>
          <a:bodyPr rtlCol="0" anchor="ctr"/>
          <a:lstStyle/>
          <a:p>
            <a:endParaRPr lang="en-US"/>
          </a:p>
        </p:txBody>
      </p:sp>
      <p:sp>
        <p:nvSpPr>
          <p:cNvPr id="1497" name="Freeform: Shape 1496">
            <a:extLst>
              <a:ext uri="{FF2B5EF4-FFF2-40B4-BE49-F238E27FC236}">
                <a16:creationId xmlns:a16="http://schemas.microsoft.com/office/drawing/2014/main" id="{B17A9C39-4EC8-428C-BE9E-BAFA12CAA2C4}"/>
              </a:ext>
            </a:extLst>
          </p:cNvPr>
          <p:cNvSpPr/>
          <p:nvPr/>
        </p:nvSpPr>
        <p:spPr>
          <a:xfrm>
            <a:off x="15866471" y="8681613"/>
            <a:ext cx="66683" cy="76209"/>
          </a:xfrm>
          <a:custGeom>
            <a:avLst/>
            <a:gdLst>
              <a:gd name="connsiteX0" fmla="*/ 7144 w 66675"/>
              <a:gd name="connsiteY0" fmla="*/ 7144 h 76200"/>
              <a:gd name="connsiteX1" fmla="*/ 66485 w 66675"/>
              <a:gd name="connsiteY1" fmla="*/ 7144 h 76200"/>
              <a:gd name="connsiteX2" fmla="*/ 66485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5" y="7144"/>
                </a:lnTo>
                <a:lnTo>
                  <a:pt x="66485" y="78295"/>
                </a:lnTo>
                <a:lnTo>
                  <a:pt x="7144" y="78295"/>
                </a:lnTo>
                <a:close/>
              </a:path>
            </a:pathLst>
          </a:custGeom>
          <a:solidFill>
            <a:srgbClr val="B68B40"/>
          </a:solidFill>
          <a:ln w="9525" cap="flat">
            <a:noFill/>
            <a:prstDash val="solid"/>
            <a:miter/>
          </a:ln>
        </p:spPr>
        <p:txBody>
          <a:bodyPr rtlCol="0" anchor="ctr"/>
          <a:lstStyle/>
          <a:p>
            <a:endParaRPr lang="en-US"/>
          </a:p>
        </p:txBody>
      </p:sp>
      <p:sp>
        <p:nvSpPr>
          <p:cNvPr id="1498" name="Freeform: Shape 1497">
            <a:extLst>
              <a:ext uri="{FF2B5EF4-FFF2-40B4-BE49-F238E27FC236}">
                <a16:creationId xmlns:a16="http://schemas.microsoft.com/office/drawing/2014/main" id="{DF008C4A-7C3F-4A0B-8DE8-492808EB7607}"/>
              </a:ext>
            </a:extLst>
          </p:cNvPr>
          <p:cNvSpPr/>
          <p:nvPr/>
        </p:nvSpPr>
        <p:spPr>
          <a:xfrm>
            <a:off x="15103335" y="8681613"/>
            <a:ext cx="438201" cy="38104"/>
          </a:xfrm>
          <a:custGeom>
            <a:avLst/>
            <a:gdLst>
              <a:gd name="connsiteX0" fmla="*/ 7143 w 438150"/>
              <a:gd name="connsiteY0" fmla="*/ 7144 h 38100"/>
              <a:gd name="connsiteX1" fmla="*/ 432815 w 438150"/>
              <a:gd name="connsiteY1" fmla="*/ 7144 h 38100"/>
              <a:gd name="connsiteX2" fmla="*/ 432815 w 438150"/>
              <a:gd name="connsiteY2" fmla="*/ 34195 h 38100"/>
              <a:gd name="connsiteX3" fmla="*/ 7143 w 438150"/>
              <a:gd name="connsiteY3" fmla="*/ 34195 h 38100"/>
            </a:gdLst>
            <a:ahLst/>
            <a:cxnLst>
              <a:cxn ang="0">
                <a:pos x="connsiteX0" y="connsiteY0"/>
              </a:cxn>
              <a:cxn ang="0">
                <a:pos x="connsiteX1" y="connsiteY1"/>
              </a:cxn>
              <a:cxn ang="0">
                <a:pos x="connsiteX2" y="connsiteY2"/>
              </a:cxn>
              <a:cxn ang="0">
                <a:pos x="connsiteX3" y="connsiteY3"/>
              </a:cxn>
            </a:cxnLst>
            <a:rect l="l" t="t" r="r" b="b"/>
            <a:pathLst>
              <a:path w="438150" h="38100">
                <a:moveTo>
                  <a:pt x="7143" y="7144"/>
                </a:moveTo>
                <a:lnTo>
                  <a:pt x="432815" y="7144"/>
                </a:lnTo>
                <a:lnTo>
                  <a:pt x="432815" y="34195"/>
                </a:lnTo>
                <a:lnTo>
                  <a:pt x="7143" y="34195"/>
                </a:lnTo>
                <a:close/>
              </a:path>
            </a:pathLst>
          </a:custGeom>
          <a:solidFill>
            <a:srgbClr val="FAD186"/>
          </a:solidFill>
          <a:ln w="9525" cap="flat">
            <a:noFill/>
            <a:prstDash val="solid"/>
            <a:miter/>
          </a:ln>
        </p:spPr>
        <p:txBody>
          <a:bodyPr rtlCol="0" anchor="ctr"/>
          <a:lstStyle/>
          <a:p>
            <a:endParaRPr lang="en-US"/>
          </a:p>
        </p:txBody>
      </p:sp>
      <p:sp>
        <p:nvSpPr>
          <p:cNvPr id="1499" name="Freeform: Shape 1498">
            <a:extLst>
              <a:ext uri="{FF2B5EF4-FFF2-40B4-BE49-F238E27FC236}">
                <a16:creationId xmlns:a16="http://schemas.microsoft.com/office/drawing/2014/main" id="{3FC3BC4E-1D3C-48CC-B93C-DBD0720A5FA4}"/>
              </a:ext>
            </a:extLst>
          </p:cNvPr>
          <p:cNvSpPr/>
          <p:nvPr/>
        </p:nvSpPr>
        <p:spPr>
          <a:xfrm>
            <a:off x="15529438" y="8681613"/>
            <a:ext cx="438201" cy="38104"/>
          </a:xfrm>
          <a:custGeom>
            <a:avLst/>
            <a:gdLst>
              <a:gd name="connsiteX0" fmla="*/ 7144 w 438150"/>
              <a:gd name="connsiteY0" fmla="*/ 7144 h 38100"/>
              <a:gd name="connsiteX1" fmla="*/ 432816 w 438150"/>
              <a:gd name="connsiteY1" fmla="*/ 7144 h 38100"/>
              <a:gd name="connsiteX2" fmla="*/ 432816 w 438150"/>
              <a:gd name="connsiteY2" fmla="*/ 34195 h 38100"/>
              <a:gd name="connsiteX3" fmla="*/ 7144 w 438150"/>
              <a:gd name="connsiteY3" fmla="*/ 34195 h 38100"/>
            </a:gdLst>
            <a:ahLst/>
            <a:cxnLst>
              <a:cxn ang="0">
                <a:pos x="connsiteX0" y="connsiteY0"/>
              </a:cxn>
              <a:cxn ang="0">
                <a:pos x="connsiteX1" y="connsiteY1"/>
              </a:cxn>
              <a:cxn ang="0">
                <a:pos x="connsiteX2" y="connsiteY2"/>
              </a:cxn>
              <a:cxn ang="0">
                <a:pos x="connsiteX3" y="connsiteY3"/>
              </a:cxn>
            </a:cxnLst>
            <a:rect l="l" t="t" r="r" b="b"/>
            <a:pathLst>
              <a:path w="438150" h="38100">
                <a:moveTo>
                  <a:pt x="7144" y="7144"/>
                </a:moveTo>
                <a:lnTo>
                  <a:pt x="432816" y="7144"/>
                </a:lnTo>
                <a:lnTo>
                  <a:pt x="432816" y="34195"/>
                </a:lnTo>
                <a:lnTo>
                  <a:pt x="7144" y="34195"/>
                </a:lnTo>
                <a:close/>
              </a:path>
            </a:pathLst>
          </a:custGeom>
          <a:solidFill>
            <a:srgbClr val="E9B65C"/>
          </a:solidFill>
          <a:ln w="9525" cap="flat">
            <a:noFill/>
            <a:prstDash val="solid"/>
            <a:miter/>
          </a:ln>
        </p:spPr>
        <p:txBody>
          <a:bodyPr rtlCol="0" anchor="ctr"/>
          <a:lstStyle/>
          <a:p>
            <a:endParaRPr lang="en-US"/>
          </a:p>
        </p:txBody>
      </p:sp>
      <p:sp>
        <p:nvSpPr>
          <p:cNvPr id="1500" name="Freeform: Shape 1499">
            <a:extLst>
              <a:ext uri="{FF2B5EF4-FFF2-40B4-BE49-F238E27FC236}">
                <a16:creationId xmlns:a16="http://schemas.microsoft.com/office/drawing/2014/main" id="{D669A314-A7FD-460B-895A-4F88BCCE8E96}"/>
              </a:ext>
            </a:extLst>
          </p:cNvPr>
          <p:cNvSpPr/>
          <p:nvPr/>
        </p:nvSpPr>
        <p:spPr>
          <a:xfrm>
            <a:off x="15712624" y="8681613"/>
            <a:ext cx="66683" cy="76209"/>
          </a:xfrm>
          <a:custGeom>
            <a:avLst/>
            <a:gdLst>
              <a:gd name="connsiteX0" fmla="*/ 7144 w 66675"/>
              <a:gd name="connsiteY0" fmla="*/ 7144 h 76200"/>
              <a:gd name="connsiteX1" fmla="*/ 66485 w 66675"/>
              <a:gd name="connsiteY1" fmla="*/ 7144 h 76200"/>
              <a:gd name="connsiteX2" fmla="*/ 66485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5" y="7144"/>
                </a:lnTo>
                <a:lnTo>
                  <a:pt x="66485" y="78295"/>
                </a:lnTo>
                <a:lnTo>
                  <a:pt x="7144" y="78295"/>
                </a:lnTo>
                <a:close/>
              </a:path>
            </a:pathLst>
          </a:custGeom>
          <a:solidFill>
            <a:srgbClr val="E9B65C"/>
          </a:solidFill>
          <a:ln w="9525" cap="flat">
            <a:noFill/>
            <a:prstDash val="solid"/>
            <a:miter/>
          </a:ln>
        </p:spPr>
        <p:txBody>
          <a:bodyPr rtlCol="0" anchor="ctr"/>
          <a:lstStyle/>
          <a:p>
            <a:endParaRPr lang="en-US"/>
          </a:p>
        </p:txBody>
      </p:sp>
      <p:sp>
        <p:nvSpPr>
          <p:cNvPr id="1501" name="Freeform: Shape 1500">
            <a:extLst>
              <a:ext uri="{FF2B5EF4-FFF2-40B4-BE49-F238E27FC236}">
                <a16:creationId xmlns:a16="http://schemas.microsoft.com/office/drawing/2014/main" id="{F8A9A6DA-41E7-41EA-9E0C-62FD3A4191DA}"/>
              </a:ext>
            </a:extLst>
          </p:cNvPr>
          <p:cNvSpPr/>
          <p:nvPr/>
        </p:nvSpPr>
        <p:spPr>
          <a:xfrm>
            <a:off x="15896193" y="8681613"/>
            <a:ext cx="66683" cy="76209"/>
          </a:xfrm>
          <a:custGeom>
            <a:avLst/>
            <a:gdLst>
              <a:gd name="connsiteX0" fmla="*/ 7144 w 66675"/>
              <a:gd name="connsiteY0" fmla="*/ 7144 h 76200"/>
              <a:gd name="connsiteX1" fmla="*/ 66485 w 66675"/>
              <a:gd name="connsiteY1" fmla="*/ 7144 h 76200"/>
              <a:gd name="connsiteX2" fmla="*/ 66485 w 66675"/>
              <a:gd name="connsiteY2" fmla="*/ 78295 h 76200"/>
              <a:gd name="connsiteX3" fmla="*/ 7144 w 66675"/>
              <a:gd name="connsiteY3" fmla="*/ 78295 h 76200"/>
            </a:gdLst>
            <a:ahLst/>
            <a:cxnLst>
              <a:cxn ang="0">
                <a:pos x="connsiteX0" y="connsiteY0"/>
              </a:cxn>
              <a:cxn ang="0">
                <a:pos x="connsiteX1" y="connsiteY1"/>
              </a:cxn>
              <a:cxn ang="0">
                <a:pos x="connsiteX2" y="connsiteY2"/>
              </a:cxn>
              <a:cxn ang="0">
                <a:pos x="connsiteX3" y="connsiteY3"/>
              </a:cxn>
            </a:cxnLst>
            <a:rect l="l" t="t" r="r" b="b"/>
            <a:pathLst>
              <a:path w="66675" h="76200">
                <a:moveTo>
                  <a:pt x="7144" y="7144"/>
                </a:moveTo>
                <a:lnTo>
                  <a:pt x="66485" y="7144"/>
                </a:lnTo>
                <a:lnTo>
                  <a:pt x="66485" y="78295"/>
                </a:lnTo>
                <a:lnTo>
                  <a:pt x="7144" y="78295"/>
                </a:lnTo>
                <a:close/>
              </a:path>
            </a:pathLst>
          </a:custGeom>
          <a:solidFill>
            <a:srgbClr val="E9B65C"/>
          </a:solidFill>
          <a:ln w="9525" cap="flat">
            <a:noFill/>
            <a:prstDash val="solid"/>
            <a:miter/>
          </a:ln>
        </p:spPr>
        <p:txBody>
          <a:bodyPr rtlCol="0" anchor="ctr"/>
          <a:lstStyle/>
          <a:p>
            <a:endParaRPr lang="en-US"/>
          </a:p>
        </p:txBody>
      </p:sp>
      <p:sp>
        <p:nvSpPr>
          <p:cNvPr id="1502" name="Freeform: Shape 1501">
            <a:extLst>
              <a:ext uri="{FF2B5EF4-FFF2-40B4-BE49-F238E27FC236}">
                <a16:creationId xmlns:a16="http://schemas.microsoft.com/office/drawing/2014/main" id="{555CD0C0-07B9-4F87-B4D8-3DEF533CC318}"/>
              </a:ext>
            </a:extLst>
          </p:cNvPr>
          <p:cNvSpPr/>
          <p:nvPr/>
        </p:nvSpPr>
        <p:spPr>
          <a:xfrm>
            <a:off x="15133056" y="8221122"/>
            <a:ext cx="238153" cy="123839"/>
          </a:xfrm>
          <a:custGeom>
            <a:avLst/>
            <a:gdLst>
              <a:gd name="connsiteX0" fmla="*/ 7143 w 238125"/>
              <a:gd name="connsiteY0" fmla="*/ 7144 h 123825"/>
              <a:gd name="connsiteX1" fmla="*/ 237838 w 238125"/>
              <a:gd name="connsiteY1" fmla="*/ 7144 h 123825"/>
              <a:gd name="connsiteX2" fmla="*/ 237838 w 238125"/>
              <a:gd name="connsiteY2" fmla="*/ 119349 h 123825"/>
              <a:gd name="connsiteX3" fmla="*/ 7143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3" y="7144"/>
                </a:moveTo>
                <a:lnTo>
                  <a:pt x="237838" y="7144"/>
                </a:lnTo>
                <a:lnTo>
                  <a:pt x="237838" y="119349"/>
                </a:lnTo>
                <a:lnTo>
                  <a:pt x="7143" y="119349"/>
                </a:lnTo>
                <a:close/>
              </a:path>
            </a:pathLst>
          </a:custGeom>
          <a:solidFill>
            <a:srgbClr val="FAD186"/>
          </a:solidFill>
          <a:ln w="9525" cap="flat">
            <a:noFill/>
            <a:prstDash val="solid"/>
            <a:miter/>
          </a:ln>
        </p:spPr>
        <p:txBody>
          <a:bodyPr rtlCol="0" anchor="ctr"/>
          <a:lstStyle/>
          <a:p>
            <a:endParaRPr lang="en-US"/>
          </a:p>
        </p:txBody>
      </p:sp>
      <p:sp>
        <p:nvSpPr>
          <p:cNvPr id="1503" name="Freeform: Shape 1502">
            <a:extLst>
              <a:ext uri="{FF2B5EF4-FFF2-40B4-BE49-F238E27FC236}">
                <a16:creationId xmlns:a16="http://schemas.microsoft.com/office/drawing/2014/main" id="{2E21D847-E411-49C5-9C89-EE3B34605C48}"/>
              </a:ext>
            </a:extLst>
          </p:cNvPr>
          <p:cNvSpPr/>
          <p:nvPr/>
        </p:nvSpPr>
        <p:spPr>
          <a:xfrm>
            <a:off x="15363779" y="8221122"/>
            <a:ext cx="238153" cy="123839"/>
          </a:xfrm>
          <a:custGeom>
            <a:avLst/>
            <a:gdLst>
              <a:gd name="connsiteX0" fmla="*/ 7144 w 238125"/>
              <a:gd name="connsiteY0" fmla="*/ 7144 h 123825"/>
              <a:gd name="connsiteX1" fmla="*/ 237839 w 238125"/>
              <a:gd name="connsiteY1" fmla="*/ 7144 h 123825"/>
              <a:gd name="connsiteX2" fmla="*/ 237839 w 238125"/>
              <a:gd name="connsiteY2" fmla="*/ 119349 h 123825"/>
              <a:gd name="connsiteX3" fmla="*/ 7144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9"/>
                </a:lnTo>
                <a:lnTo>
                  <a:pt x="7144" y="119349"/>
                </a:lnTo>
                <a:close/>
              </a:path>
            </a:pathLst>
          </a:custGeom>
          <a:solidFill>
            <a:srgbClr val="E9B65C"/>
          </a:solidFill>
          <a:ln w="9525" cap="flat">
            <a:noFill/>
            <a:prstDash val="solid"/>
            <a:miter/>
          </a:ln>
        </p:spPr>
        <p:txBody>
          <a:bodyPr rtlCol="0" anchor="ctr"/>
          <a:lstStyle/>
          <a:p>
            <a:endParaRPr lang="en-US"/>
          </a:p>
        </p:txBody>
      </p:sp>
      <p:sp>
        <p:nvSpPr>
          <p:cNvPr id="1504" name="Freeform: Shape 1503">
            <a:extLst>
              <a:ext uri="{FF2B5EF4-FFF2-40B4-BE49-F238E27FC236}">
                <a16:creationId xmlns:a16="http://schemas.microsoft.com/office/drawing/2014/main" id="{D4BF7C36-8BBB-4BCE-BF7F-6A2F68870245}"/>
              </a:ext>
            </a:extLst>
          </p:cNvPr>
          <p:cNvSpPr/>
          <p:nvPr/>
        </p:nvSpPr>
        <p:spPr>
          <a:xfrm>
            <a:off x="15133056" y="8249128"/>
            <a:ext cx="152418" cy="66683"/>
          </a:xfrm>
          <a:custGeom>
            <a:avLst/>
            <a:gdLst>
              <a:gd name="connsiteX0" fmla="*/ 7143 w 152400"/>
              <a:gd name="connsiteY0" fmla="*/ 7144 h 66675"/>
              <a:gd name="connsiteX1" fmla="*/ 154685 w 152400"/>
              <a:gd name="connsiteY1" fmla="*/ 7144 h 66675"/>
              <a:gd name="connsiteX2" fmla="*/ 154685 w 152400"/>
              <a:gd name="connsiteY2" fmla="*/ 63246 h 66675"/>
              <a:gd name="connsiteX3" fmla="*/ 7143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3" y="7144"/>
                </a:moveTo>
                <a:lnTo>
                  <a:pt x="154685" y="7144"/>
                </a:lnTo>
                <a:lnTo>
                  <a:pt x="154685" y="63246"/>
                </a:lnTo>
                <a:lnTo>
                  <a:pt x="7143" y="63246"/>
                </a:lnTo>
                <a:close/>
              </a:path>
            </a:pathLst>
          </a:custGeom>
          <a:solidFill>
            <a:srgbClr val="FAF4E8"/>
          </a:solidFill>
          <a:ln w="9525" cap="flat">
            <a:noFill/>
            <a:prstDash val="solid"/>
            <a:miter/>
          </a:ln>
        </p:spPr>
        <p:txBody>
          <a:bodyPr rtlCol="0" anchor="ctr"/>
          <a:lstStyle/>
          <a:p>
            <a:endParaRPr lang="en-US"/>
          </a:p>
        </p:txBody>
      </p:sp>
      <p:sp>
        <p:nvSpPr>
          <p:cNvPr id="1505" name="Freeform: Shape 1504">
            <a:extLst>
              <a:ext uri="{FF2B5EF4-FFF2-40B4-BE49-F238E27FC236}">
                <a16:creationId xmlns:a16="http://schemas.microsoft.com/office/drawing/2014/main" id="{11BAA6D3-56EC-4F66-9302-5FC9339DAA69}"/>
              </a:ext>
            </a:extLst>
          </p:cNvPr>
          <p:cNvSpPr/>
          <p:nvPr/>
        </p:nvSpPr>
        <p:spPr>
          <a:xfrm>
            <a:off x="15206789" y="8249128"/>
            <a:ext cx="38104" cy="66683"/>
          </a:xfrm>
          <a:custGeom>
            <a:avLst/>
            <a:gdLst>
              <a:gd name="connsiteX0" fmla="*/ 7144 w 38100"/>
              <a:gd name="connsiteY0" fmla="*/ 7144 h 66675"/>
              <a:gd name="connsiteX1" fmla="*/ 39339 w 38100"/>
              <a:gd name="connsiteY1" fmla="*/ 7144 h 66675"/>
              <a:gd name="connsiteX2" fmla="*/ 39339 w 38100"/>
              <a:gd name="connsiteY2" fmla="*/ 63246 h 66675"/>
              <a:gd name="connsiteX3" fmla="*/ 7144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4" y="7144"/>
                </a:moveTo>
                <a:lnTo>
                  <a:pt x="39339" y="7144"/>
                </a:lnTo>
                <a:lnTo>
                  <a:pt x="39339"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06" name="Freeform: Shape 1505">
            <a:extLst>
              <a:ext uri="{FF2B5EF4-FFF2-40B4-BE49-F238E27FC236}">
                <a16:creationId xmlns:a16="http://schemas.microsoft.com/office/drawing/2014/main" id="{5C2639B8-EC45-40FD-BE40-F38F524D343C}"/>
              </a:ext>
            </a:extLst>
          </p:cNvPr>
          <p:cNvSpPr/>
          <p:nvPr/>
        </p:nvSpPr>
        <p:spPr>
          <a:xfrm>
            <a:off x="15247085" y="8249128"/>
            <a:ext cx="47631" cy="66683"/>
          </a:xfrm>
          <a:custGeom>
            <a:avLst/>
            <a:gdLst>
              <a:gd name="connsiteX0" fmla="*/ 7144 w 47625"/>
              <a:gd name="connsiteY0" fmla="*/ 7144 h 66675"/>
              <a:gd name="connsiteX1" fmla="*/ 40672 w 47625"/>
              <a:gd name="connsiteY1" fmla="*/ 7144 h 66675"/>
              <a:gd name="connsiteX2" fmla="*/ 40672 w 47625"/>
              <a:gd name="connsiteY2" fmla="*/ 63246 h 66675"/>
              <a:gd name="connsiteX3" fmla="*/ 7144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4" y="7144"/>
                </a:moveTo>
                <a:lnTo>
                  <a:pt x="40672" y="7144"/>
                </a:lnTo>
                <a:lnTo>
                  <a:pt x="40672"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07" name="Freeform: Shape 1506">
            <a:extLst>
              <a:ext uri="{FF2B5EF4-FFF2-40B4-BE49-F238E27FC236}">
                <a16:creationId xmlns:a16="http://schemas.microsoft.com/office/drawing/2014/main" id="{A179133B-593E-4C9C-9AEF-BC7E51074A76}"/>
              </a:ext>
            </a:extLst>
          </p:cNvPr>
          <p:cNvSpPr/>
          <p:nvPr/>
        </p:nvSpPr>
        <p:spPr>
          <a:xfrm>
            <a:off x="15133056" y="8330291"/>
            <a:ext cx="238153" cy="19052"/>
          </a:xfrm>
          <a:custGeom>
            <a:avLst/>
            <a:gdLst>
              <a:gd name="connsiteX0" fmla="*/ 7143 w 238125"/>
              <a:gd name="connsiteY0" fmla="*/ 7143 h 19050"/>
              <a:gd name="connsiteX1" fmla="*/ 237838 w 238125"/>
              <a:gd name="connsiteY1" fmla="*/ 7143 h 19050"/>
              <a:gd name="connsiteX2" fmla="*/ 237838 w 238125"/>
              <a:gd name="connsiteY2" fmla="*/ 13144 h 19050"/>
              <a:gd name="connsiteX3" fmla="*/ 7143 w 238125"/>
              <a:gd name="connsiteY3" fmla="*/ 13144 h 19050"/>
            </a:gdLst>
            <a:ahLst/>
            <a:cxnLst>
              <a:cxn ang="0">
                <a:pos x="connsiteX0" y="connsiteY0"/>
              </a:cxn>
              <a:cxn ang="0">
                <a:pos x="connsiteX1" y="connsiteY1"/>
              </a:cxn>
              <a:cxn ang="0">
                <a:pos x="connsiteX2" y="connsiteY2"/>
              </a:cxn>
              <a:cxn ang="0">
                <a:pos x="connsiteX3" y="connsiteY3"/>
              </a:cxn>
            </a:cxnLst>
            <a:rect l="l" t="t" r="r" b="b"/>
            <a:pathLst>
              <a:path w="238125" h="19050">
                <a:moveTo>
                  <a:pt x="7143" y="7143"/>
                </a:moveTo>
                <a:lnTo>
                  <a:pt x="237838" y="7143"/>
                </a:lnTo>
                <a:lnTo>
                  <a:pt x="237838" y="13144"/>
                </a:lnTo>
                <a:lnTo>
                  <a:pt x="7143" y="13144"/>
                </a:lnTo>
                <a:close/>
              </a:path>
            </a:pathLst>
          </a:custGeom>
          <a:solidFill>
            <a:srgbClr val="C59A50"/>
          </a:solidFill>
          <a:ln w="9525" cap="flat">
            <a:noFill/>
            <a:prstDash val="solid"/>
            <a:miter/>
          </a:ln>
        </p:spPr>
        <p:txBody>
          <a:bodyPr rtlCol="0" anchor="ctr"/>
          <a:lstStyle/>
          <a:p>
            <a:endParaRPr lang="en-US"/>
          </a:p>
        </p:txBody>
      </p:sp>
      <p:sp>
        <p:nvSpPr>
          <p:cNvPr id="1508" name="Freeform: Shape 1507">
            <a:extLst>
              <a:ext uri="{FF2B5EF4-FFF2-40B4-BE49-F238E27FC236}">
                <a16:creationId xmlns:a16="http://schemas.microsoft.com/office/drawing/2014/main" id="{D070FD40-9AB3-41E6-8873-F943B8B789DD}"/>
              </a:ext>
            </a:extLst>
          </p:cNvPr>
          <p:cNvSpPr/>
          <p:nvPr/>
        </p:nvSpPr>
        <p:spPr>
          <a:xfrm>
            <a:off x="15363779" y="8330291"/>
            <a:ext cx="238153" cy="19052"/>
          </a:xfrm>
          <a:custGeom>
            <a:avLst/>
            <a:gdLst>
              <a:gd name="connsiteX0" fmla="*/ 7144 w 238125"/>
              <a:gd name="connsiteY0" fmla="*/ 7143 h 19050"/>
              <a:gd name="connsiteX1" fmla="*/ 237839 w 238125"/>
              <a:gd name="connsiteY1" fmla="*/ 7143 h 19050"/>
              <a:gd name="connsiteX2" fmla="*/ 237839 w 238125"/>
              <a:gd name="connsiteY2" fmla="*/ 13144 h 19050"/>
              <a:gd name="connsiteX3" fmla="*/ 7144 w 238125"/>
              <a:gd name="connsiteY3" fmla="*/ 13144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3"/>
                </a:moveTo>
                <a:lnTo>
                  <a:pt x="237839" y="7143"/>
                </a:lnTo>
                <a:lnTo>
                  <a:pt x="237839" y="13144"/>
                </a:lnTo>
                <a:lnTo>
                  <a:pt x="7144" y="13144"/>
                </a:lnTo>
                <a:close/>
              </a:path>
            </a:pathLst>
          </a:custGeom>
          <a:solidFill>
            <a:srgbClr val="B68B40"/>
          </a:solidFill>
          <a:ln w="9525" cap="flat">
            <a:noFill/>
            <a:prstDash val="solid"/>
            <a:miter/>
          </a:ln>
        </p:spPr>
        <p:txBody>
          <a:bodyPr rtlCol="0" anchor="ctr"/>
          <a:lstStyle/>
          <a:p>
            <a:endParaRPr lang="en-US"/>
          </a:p>
        </p:txBody>
      </p:sp>
      <p:sp>
        <p:nvSpPr>
          <p:cNvPr id="1509" name="Freeform: Shape 1508">
            <a:extLst>
              <a:ext uri="{FF2B5EF4-FFF2-40B4-BE49-F238E27FC236}">
                <a16:creationId xmlns:a16="http://schemas.microsoft.com/office/drawing/2014/main" id="{14B47BD1-97E4-4B28-AB71-25C49524EFCE}"/>
              </a:ext>
            </a:extLst>
          </p:cNvPr>
          <p:cNvSpPr/>
          <p:nvPr/>
        </p:nvSpPr>
        <p:spPr>
          <a:xfrm>
            <a:off x="15133056" y="8336292"/>
            <a:ext cx="238153" cy="123839"/>
          </a:xfrm>
          <a:custGeom>
            <a:avLst/>
            <a:gdLst>
              <a:gd name="connsiteX0" fmla="*/ 7143 w 238125"/>
              <a:gd name="connsiteY0" fmla="*/ 7144 h 123825"/>
              <a:gd name="connsiteX1" fmla="*/ 237838 w 238125"/>
              <a:gd name="connsiteY1" fmla="*/ 7144 h 123825"/>
              <a:gd name="connsiteX2" fmla="*/ 237838 w 238125"/>
              <a:gd name="connsiteY2" fmla="*/ 119348 h 123825"/>
              <a:gd name="connsiteX3" fmla="*/ 7143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3" y="7144"/>
                </a:moveTo>
                <a:lnTo>
                  <a:pt x="237838" y="7144"/>
                </a:lnTo>
                <a:lnTo>
                  <a:pt x="237838" y="119348"/>
                </a:lnTo>
                <a:lnTo>
                  <a:pt x="7143" y="119348"/>
                </a:lnTo>
                <a:close/>
              </a:path>
            </a:pathLst>
          </a:custGeom>
          <a:solidFill>
            <a:srgbClr val="FAD186"/>
          </a:solidFill>
          <a:ln w="9525" cap="flat">
            <a:noFill/>
            <a:prstDash val="solid"/>
            <a:miter/>
          </a:ln>
        </p:spPr>
        <p:txBody>
          <a:bodyPr rtlCol="0" anchor="ctr"/>
          <a:lstStyle/>
          <a:p>
            <a:endParaRPr lang="en-US"/>
          </a:p>
        </p:txBody>
      </p:sp>
      <p:sp>
        <p:nvSpPr>
          <p:cNvPr id="1510" name="Freeform: Shape 1509">
            <a:extLst>
              <a:ext uri="{FF2B5EF4-FFF2-40B4-BE49-F238E27FC236}">
                <a16:creationId xmlns:a16="http://schemas.microsoft.com/office/drawing/2014/main" id="{8CA9CD5F-6B4B-482C-A49B-52647A99CD67}"/>
              </a:ext>
            </a:extLst>
          </p:cNvPr>
          <p:cNvSpPr/>
          <p:nvPr/>
        </p:nvSpPr>
        <p:spPr>
          <a:xfrm>
            <a:off x="15363779" y="8336292"/>
            <a:ext cx="238153" cy="123839"/>
          </a:xfrm>
          <a:custGeom>
            <a:avLst/>
            <a:gdLst>
              <a:gd name="connsiteX0" fmla="*/ 7144 w 238125"/>
              <a:gd name="connsiteY0" fmla="*/ 7144 h 123825"/>
              <a:gd name="connsiteX1" fmla="*/ 237839 w 238125"/>
              <a:gd name="connsiteY1" fmla="*/ 7144 h 123825"/>
              <a:gd name="connsiteX2" fmla="*/ 237839 w 238125"/>
              <a:gd name="connsiteY2" fmla="*/ 119348 h 123825"/>
              <a:gd name="connsiteX3" fmla="*/ 7144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8"/>
                </a:lnTo>
                <a:lnTo>
                  <a:pt x="7144" y="119348"/>
                </a:lnTo>
                <a:close/>
              </a:path>
            </a:pathLst>
          </a:custGeom>
          <a:solidFill>
            <a:srgbClr val="E9B65C"/>
          </a:solidFill>
          <a:ln w="9525" cap="flat">
            <a:noFill/>
            <a:prstDash val="solid"/>
            <a:miter/>
          </a:ln>
        </p:spPr>
        <p:txBody>
          <a:bodyPr rtlCol="0" anchor="ctr"/>
          <a:lstStyle/>
          <a:p>
            <a:endParaRPr lang="en-US"/>
          </a:p>
        </p:txBody>
      </p:sp>
      <p:sp>
        <p:nvSpPr>
          <p:cNvPr id="1511" name="Freeform: Shape 1510">
            <a:extLst>
              <a:ext uri="{FF2B5EF4-FFF2-40B4-BE49-F238E27FC236}">
                <a16:creationId xmlns:a16="http://schemas.microsoft.com/office/drawing/2014/main" id="{3D458F6D-ED4D-4931-97DC-DFC3C9674183}"/>
              </a:ext>
            </a:extLst>
          </p:cNvPr>
          <p:cNvSpPr/>
          <p:nvPr/>
        </p:nvSpPr>
        <p:spPr>
          <a:xfrm>
            <a:off x="15133056" y="8364395"/>
            <a:ext cx="152418" cy="66683"/>
          </a:xfrm>
          <a:custGeom>
            <a:avLst/>
            <a:gdLst>
              <a:gd name="connsiteX0" fmla="*/ 7143 w 152400"/>
              <a:gd name="connsiteY0" fmla="*/ 7144 h 66675"/>
              <a:gd name="connsiteX1" fmla="*/ 154685 w 152400"/>
              <a:gd name="connsiteY1" fmla="*/ 7144 h 66675"/>
              <a:gd name="connsiteX2" fmla="*/ 154685 w 152400"/>
              <a:gd name="connsiteY2" fmla="*/ 63246 h 66675"/>
              <a:gd name="connsiteX3" fmla="*/ 7143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3" y="7144"/>
                </a:moveTo>
                <a:lnTo>
                  <a:pt x="154685" y="7144"/>
                </a:lnTo>
                <a:lnTo>
                  <a:pt x="154685" y="63246"/>
                </a:lnTo>
                <a:lnTo>
                  <a:pt x="7143" y="63246"/>
                </a:lnTo>
                <a:close/>
              </a:path>
            </a:pathLst>
          </a:custGeom>
          <a:solidFill>
            <a:srgbClr val="FAF4E8"/>
          </a:solidFill>
          <a:ln w="9525" cap="flat">
            <a:noFill/>
            <a:prstDash val="solid"/>
            <a:miter/>
          </a:ln>
        </p:spPr>
        <p:txBody>
          <a:bodyPr rtlCol="0" anchor="ctr"/>
          <a:lstStyle/>
          <a:p>
            <a:endParaRPr lang="en-US"/>
          </a:p>
        </p:txBody>
      </p:sp>
      <p:sp>
        <p:nvSpPr>
          <p:cNvPr id="1512" name="Freeform: Shape 1511">
            <a:extLst>
              <a:ext uri="{FF2B5EF4-FFF2-40B4-BE49-F238E27FC236}">
                <a16:creationId xmlns:a16="http://schemas.microsoft.com/office/drawing/2014/main" id="{8EDAA6FA-F844-48AA-8062-F1F9669F82BA}"/>
              </a:ext>
            </a:extLst>
          </p:cNvPr>
          <p:cNvSpPr/>
          <p:nvPr/>
        </p:nvSpPr>
        <p:spPr>
          <a:xfrm>
            <a:off x="15206789" y="8364395"/>
            <a:ext cx="38104" cy="66683"/>
          </a:xfrm>
          <a:custGeom>
            <a:avLst/>
            <a:gdLst>
              <a:gd name="connsiteX0" fmla="*/ 7144 w 38100"/>
              <a:gd name="connsiteY0" fmla="*/ 7144 h 66675"/>
              <a:gd name="connsiteX1" fmla="*/ 39339 w 38100"/>
              <a:gd name="connsiteY1" fmla="*/ 7144 h 66675"/>
              <a:gd name="connsiteX2" fmla="*/ 39339 w 38100"/>
              <a:gd name="connsiteY2" fmla="*/ 63246 h 66675"/>
              <a:gd name="connsiteX3" fmla="*/ 7144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4" y="7144"/>
                </a:moveTo>
                <a:lnTo>
                  <a:pt x="39339" y="7144"/>
                </a:lnTo>
                <a:lnTo>
                  <a:pt x="39339"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13" name="Freeform: Shape 1512">
            <a:extLst>
              <a:ext uri="{FF2B5EF4-FFF2-40B4-BE49-F238E27FC236}">
                <a16:creationId xmlns:a16="http://schemas.microsoft.com/office/drawing/2014/main" id="{1DC674CC-5379-4285-B510-5180206C7BFF}"/>
              </a:ext>
            </a:extLst>
          </p:cNvPr>
          <p:cNvSpPr/>
          <p:nvPr/>
        </p:nvSpPr>
        <p:spPr>
          <a:xfrm>
            <a:off x="15247085" y="8364395"/>
            <a:ext cx="47631" cy="66683"/>
          </a:xfrm>
          <a:custGeom>
            <a:avLst/>
            <a:gdLst>
              <a:gd name="connsiteX0" fmla="*/ 7144 w 47625"/>
              <a:gd name="connsiteY0" fmla="*/ 7144 h 66675"/>
              <a:gd name="connsiteX1" fmla="*/ 40672 w 47625"/>
              <a:gd name="connsiteY1" fmla="*/ 7144 h 66675"/>
              <a:gd name="connsiteX2" fmla="*/ 40672 w 47625"/>
              <a:gd name="connsiteY2" fmla="*/ 63246 h 66675"/>
              <a:gd name="connsiteX3" fmla="*/ 7144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4" y="7144"/>
                </a:moveTo>
                <a:lnTo>
                  <a:pt x="40672" y="7144"/>
                </a:lnTo>
                <a:lnTo>
                  <a:pt x="40672"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14" name="Freeform: Shape 1513">
            <a:extLst>
              <a:ext uri="{FF2B5EF4-FFF2-40B4-BE49-F238E27FC236}">
                <a16:creationId xmlns:a16="http://schemas.microsoft.com/office/drawing/2014/main" id="{CD358D3D-D4EB-4BFB-A56D-9157C4C19A73}"/>
              </a:ext>
            </a:extLst>
          </p:cNvPr>
          <p:cNvSpPr/>
          <p:nvPr/>
        </p:nvSpPr>
        <p:spPr>
          <a:xfrm>
            <a:off x="15133056" y="8445557"/>
            <a:ext cx="238153" cy="19052"/>
          </a:xfrm>
          <a:custGeom>
            <a:avLst/>
            <a:gdLst>
              <a:gd name="connsiteX0" fmla="*/ 7143 w 238125"/>
              <a:gd name="connsiteY0" fmla="*/ 7144 h 19050"/>
              <a:gd name="connsiteX1" fmla="*/ 237838 w 238125"/>
              <a:gd name="connsiteY1" fmla="*/ 7144 h 19050"/>
              <a:gd name="connsiteX2" fmla="*/ 237838 w 238125"/>
              <a:gd name="connsiteY2" fmla="*/ 13145 h 19050"/>
              <a:gd name="connsiteX3" fmla="*/ 7143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3" y="7144"/>
                </a:moveTo>
                <a:lnTo>
                  <a:pt x="237838" y="7144"/>
                </a:lnTo>
                <a:lnTo>
                  <a:pt x="237838" y="13145"/>
                </a:lnTo>
                <a:lnTo>
                  <a:pt x="7143" y="13145"/>
                </a:lnTo>
                <a:close/>
              </a:path>
            </a:pathLst>
          </a:custGeom>
          <a:solidFill>
            <a:srgbClr val="C59A50"/>
          </a:solidFill>
          <a:ln w="9525" cap="flat">
            <a:noFill/>
            <a:prstDash val="solid"/>
            <a:miter/>
          </a:ln>
        </p:spPr>
        <p:txBody>
          <a:bodyPr rtlCol="0" anchor="ctr"/>
          <a:lstStyle/>
          <a:p>
            <a:endParaRPr lang="en-US"/>
          </a:p>
        </p:txBody>
      </p:sp>
      <p:sp>
        <p:nvSpPr>
          <p:cNvPr id="1515" name="Freeform: Shape 1514">
            <a:extLst>
              <a:ext uri="{FF2B5EF4-FFF2-40B4-BE49-F238E27FC236}">
                <a16:creationId xmlns:a16="http://schemas.microsoft.com/office/drawing/2014/main" id="{69BAEDBE-4305-4355-919B-9DE4BCEC0A5F}"/>
              </a:ext>
            </a:extLst>
          </p:cNvPr>
          <p:cNvSpPr/>
          <p:nvPr/>
        </p:nvSpPr>
        <p:spPr>
          <a:xfrm>
            <a:off x="15363779" y="8445557"/>
            <a:ext cx="238153" cy="19052"/>
          </a:xfrm>
          <a:custGeom>
            <a:avLst/>
            <a:gdLst>
              <a:gd name="connsiteX0" fmla="*/ 7144 w 238125"/>
              <a:gd name="connsiteY0" fmla="*/ 7144 h 19050"/>
              <a:gd name="connsiteX1" fmla="*/ 237839 w 238125"/>
              <a:gd name="connsiteY1" fmla="*/ 7144 h 19050"/>
              <a:gd name="connsiteX2" fmla="*/ 237839 w 238125"/>
              <a:gd name="connsiteY2" fmla="*/ 13145 h 19050"/>
              <a:gd name="connsiteX3" fmla="*/ 7144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5"/>
                </a:lnTo>
                <a:lnTo>
                  <a:pt x="7144" y="13145"/>
                </a:lnTo>
                <a:close/>
              </a:path>
            </a:pathLst>
          </a:custGeom>
          <a:solidFill>
            <a:srgbClr val="B68B40"/>
          </a:solidFill>
          <a:ln w="9525" cap="flat">
            <a:noFill/>
            <a:prstDash val="solid"/>
            <a:miter/>
          </a:ln>
        </p:spPr>
        <p:txBody>
          <a:bodyPr rtlCol="0" anchor="ctr"/>
          <a:lstStyle/>
          <a:p>
            <a:endParaRPr lang="en-US"/>
          </a:p>
        </p:txBody>
      </p:sp>
      <p:sp>
        <p:nvSpPr>
          <p:cNvPr id="1516" name="Freeform: Shape 1515">
            <a:extLst>
              <a:ext uri="{FF2B5EF4-FFF2-40B4-BE49-F238E27FC236}">
                <a16:creationId xmlns:a16="http://schemas.microsoft.com/office/drawing/2014/main" id="{92188DAA-8DCD-41FC-985C-303402612929}"/>
              </a:ext>
            </a:extLst>
          </p:cNvPr>
          <p:cNvSpPr/>
          <p:nvPr/>
        </p:nvSpPr>
        <p:spPr>
          <a:xfrm>
            <a:off x="15133056" y="8451559"/>
            <a:ext cx="238153" cy="123839"/>
          </a:xfrm>
          <a:custGeom>
            <a:avLst/>
            <a:gdLst>
              <a:gd name="connsiteX0" fmla="*/ 7143 w 238125"/>
              <a:gd name="connsiteY0" fmla="*/ 7144 h 123825"/>
              <a:gd name="connsiteX1" fmla="*/ 237838 w 238125"/>
              <a:gd name="connsiteY1" fmla="*/ 7144 h 123825"/>
              <a:gd name="connsiteX2" fmla="*/ 237838 w 238125"/>
              <a:gd name="connsiteY2" fmla="*/ 119349 h 123825"/>
              <a:gd name="connsiteX3" fmla="*/ 7143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3" y="7144"/>
                </a:moveTo>
                <a:lnTo>
                  <a:pt x="237838" y="7144"/>
                </a:lnTo>
                <a:lnTo>
                  <a:pt x="237838" y="119349"/>
                </a:lnTo>
                <a:lnTo>
                  <a:pt x="7143" y="119349"/>
                </a:lnTo>
                <a:close/>
              </a:path>
            </a:pathLst>
          </a:custGeom>
          <a:solidFill>
            <a:srgbClr val="FAD186"/>
          </a:solidFill>
          <a:ln w="9525" cap="flat">
            <a:noFill/>
            <a:prstDash val="solid"/>
            <a:miter/>
          </a:ln>
        </p:spPr>
        <p:txBody>
          <a:bodyPr rtlCol="0" anchor="ctr"/>
          <a:lstStyle/>
          <a:p>
            <a:endParaRPr lang="en-US"/>
          </a:p>
        </p:txBody>
      </p:sp>
      <p:sp>
        <p:nvSpPr>
          <p:cNvPr id="1517" name="Freeform: Shape 1516">
            <a:extLst>
              <a:ext uri="{FF2B5EF4-FFF2-40B4-BE49-F238E27FC236}">
                <a16:creationId xmlns:a16="http://schemas.microsoft.com/office/drawing/2014/main" id="{02F25EE6-D526-4A5F-9D08-33C8787DE783}"/>
              </a:ext>
            </a:extLst>
          </p:cNvPr>
          <p:cNvSpPr/>
          <p:nvPr/>
        </p:nvSpPr>
        <p:spPr>
          <a:xfrm>
            <a:off x="15363779" y="8451559"/>
            <a:ext cx="238153" cy="123839"/>
          </a:xfrm>
          <a:custGeom>
            <a:avLst/>
            <a:gdLst>
              <a:gd name="connsiteX0" fmla="*/ 7144 w 238125"/>
              <a:gd name="connsiteY0" fmla="*/ 7144 h 123825"/>
              <a:gd name="connsiteX1" fmla="*/ 237839 w 238125"/>
              <a:gd name="connsiteY1" fmla="*/ 7144 h 123825"/>
              <a:gd name="connsiteX2" fmla="*/ 237839 w 238125"/>
              <a:gd name="connsiteY2" fmla="*/ 119349 h 123825"/>
              <a:gd name="connsiteX3" fmla="*/ 7144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9"/>
                </a:lnTo>
                <a:lnTo>
                  <a:pt x="7144" y="119349"/>
                </a:lnTo>
                <a:close/>
              </a:path>
            </a:pathLst>
          </a:custGeom>
          <a:solidFill>
            <a:srgbClr val="E9B65C"/>
          </a:solidFill>
          <a:ln w="9525" cap="flat">
            <a:noFill/>
            <a:prstDash val="solid"/>
            <a:miter/>
          </a:ln>
        </p:spPr>
        <p:txBody>
          <a:bodyPr rtlCol="0" anchor="ctr"/>
          <a:lstStyle/>
          <a:p>
            <a:endParaRPr lang="en-US"/>
          </a:p>
        </p:txBody>
      </p:sp>
      <p:sp>
        <p:nvSpPr>
          <p:cNvPr id="1518" name="Freeform: Shape 1517">
            <a:extLst>
              <a:ext uri="{FF2B5EF4-FFF2-40B4-BE49-F238E27FC236}">
                <a16:creationId xmlns:a16="http://schemas.microsoft.com/office/drawing/2014/main" id="{E33F366F-F57F-4703-8807-01B922F081F4}"/>
              </a:ext>
            </a:extLst>
          </p:cNvPr>
          <p:cNvSpPr/>
          <p:nvPr/>
        </p:nvSpPr>
        <p:spPr>
          <a:xfrm>
            <a:off x="15133056" y="8479660"/>
            <a:ext cx="152418" cy="66683"/>
          </a:xfrm>
          <a:custGeom>
            <a:avLst/>
            <a:gdLst>
              <a:gd name="connsiteX0" fmla="*/ 7143 w 152400"/>
              <a:gd name="connsiteY0" fmla="*/ 7144 h 66675"/>
              <a:gd name="connsiteX1" fmla="*/ 154685 w 152400"/>
              <a:gd name="connsiteY1" fmla="*/ 7144 h 66675"/>
              <a:gd name="connsiteX2" fmla="*/ 154685 w 152400"/>
              <a:gd name="connsiteY2" fmla="*/ 63246 h 66675"/>
              <a:gd name="connsiteX3" fmla="*/ 7143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3" y="7144"/>
                </a:moveTo>
                <a:lnTo>
                  <a:pt x="154685" y="7144"/>
                </a:lnTo>
                <a:lnTo>
                  <a:pt x="154685" y="63246"/>
                </a:lnTo>
                <a:lnTo>
                  <a:pt x="7143" y="63246"/>
                </a:lnTo>
                <a:close/>
              </a:path>
            </a:pathLst>
          </a:custGeom>
          <a:solidFill>
            <a:srgbClr val="FAF4E8"/>
          </a:solidFill>
          <a:ln w="9525" cap="flat">
            <a:noFill/>
            <a:prstDash val="solid"/>
            <a:miter/>
          </a:ln>
        </p:spPr>
        <p:txBody>
          <a:bodyPr rtlCol="0" anchor="ctr"/>
          <a:lstStyle/>
          <a:p>
            <a:endParaRPr lang="en-US"/>
          </a:p>
        </p:txBody>
      </p:sp>
      <p:sp>
        <p:nvSpPr>
          <p:cNvPr id="1519" name="Freeform: Shape 1518">
            <a:extLst>
              <a:ext uri="{FF2B5EF4-FFF2-40B4-BE49-F238E27FC236}">
                <a16:creationId xmlns:a16="http://schemas.microsoft.com/office/drawing/2014/main" id="{A06332AA-6813-49F8-91F4-3B27CF0CAE5F}"/>
              </a:ext>
            </a:extLst>
          </p:cNvPr>
          <p:cNvSpPr/>
          <p:nvPr/>
        </p:nvSpPr>
        <p:spPr>
          <a:xfrm>
            <a:off x="15206789" y="8479660"/>
            <a:ext cx="38104" cy="66683"/>
          </a:xfrm>
          <a:custGeom>
            <a:avLst/>
            <a:gdLst>
              <a:gd name="connsiteX0" fmla="*/ 7144 w 38100"/>
              <a:gd name="connsiteY0" fmla="*/ 7144 h 66675"/>
              <a:gd name="connsiteX1" fmla="*/ 39339 w 38100"/>
              <a:gd name="connsiteY1" fmla="*/ 7144 h 66675"/>
              <a:gd name="connsiteX2" fmla="*/ 39339 w 38100"/>
              <a:gd name="connsiteY2" fmla="*/ 63246 h 66675"/>
              <a:gd name="connsiteX3" fmla="*/ 7144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4" y="7144"/>
                </a:moveTo>
                <a:lnTo>
                  <a:pt x="39339" y="7144"/>
                </a:lnTo>
                <a:lnTo>
                  <a:pt x="39339"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20" name="Freeform: Shape 1519">
            <a:extLst>
              <a:ext uri="{FF2B5EF4-FFF2-40B4-BE49-F238E27FC236}">
                <a16:creationId xmlns:a16="http://schemas.microsoft.com/office/drawing/2014/main" id="{BAEC57C6-E388-43F8-B2C0-32E683BB99E6}"/>
              </a:ext>
            </a:extLst>
          </p:cNvPr>
          <p:cNvSpPr/>
          <p:nvPr/>
        </p:nvSpPr>
        <p:spPr>
          <a:xfrm>
            <a:off x="15247085" y="8479660"/>
            <a:ext cx="47631" cy="66683"/>
          </a:xfrm>
          <a:custGeom>
            <a:avLst/>
            <a:gdLst>
              <a:gd name="connsiteX0" fmla="*/ 7144 w 47625"/>
              <a:gd name="connsiteY0" fmla="*/ 7144 h 66675"/>
              <a:gd name="connsiteX1" fmla="*/ 40672 w 47625"/>
              <a:gd name="connsiteY1" fmla="*/ 7144 h 66675"/>
              <a:gd name="connsiteX2" fmla="*/ 40672 w 47625"/>
              <a:gd name="connsiteY2" fmla="*/ 63246 h 66675"/>
              <a:gd name="connsiteX3" fmla="*/ 7144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4" y="7144"/>
                </a:moveTo>
                <a:lnTo>
                  <a:pt x="40672" y="7144"/>
                </a:lnTo>
                <a:lnTo>
                  <a:pt x="40672"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21" name="Freeform: Shape 1520">
            <a:extLst>
              <a:ext uri="{FF2B5EF4-FFF2-40B4-BE49-F238E27FC236}">
                <a16:creationId xmlns:a16="http://schemas.microsoft.com/office/drawing/2014/main" id="{8A80749D-EFDA-4F79-8CEE-4B2ABA021B3A}"/>
              </a:ext>
            </a:extLst>
          </p:cNvPr>
          <p:cNvSpPr/>
          <p:nvPr/>
        </p:nvSpPr>
        <p:spPr>
          <a:xfrm>
            <a:off x="15133056" y="8560822"/>
            <a:ext cx="238153" cy="19052"/>
          </a:xfrm>
          <a:custGeom>
            <a:avLst/>
            <a:gdLst>
              <a:gd name="connsiteX0" fmla="*/ 7143 w 238125"/>
              <a:gd name="connsiteY0" fmla="*/ 7144 h 19050"/>
              <a:gd name="connsiteX1" fmla="*/ 237838 w 238125"/>
              <a:gd name="connsiteY1" fmla="*/ 7144 h 19050"/>
              <a:gd name="connsiteX2" fmla="*/ 237838 w 238125"/>
              <a:gd name="connsiteY2" fmla="*/ 13144 h 19050"/>
              <a:gd name="connsiteX3" fmla="*/ 7143 w 238125"/>
              <a:gd name="connsiteY3" fmla="*/ 13144 h 19050"/>
            </a:gdLst>
            <a:ahLst/>
            <a:cxnLst>
              <a:cxn ang="0">
                <a:pos x="connsiteX0" y="connsiteY0"/>
              </a:cxn>
              <a:cxn ang="0">
                <a:pos x="connsiteX1" y="connsiteY1"/>
              </a:cxn>
              <a:cxn ang="0">
                <a:pos x="connsiteX2" y="connsiteY2"/>
              </a:cxn>
              <a:cxn ang="0">
                <a:pos x="connsiteX3" y="connsiteY3"/>
              </a:cxn>
            </a:cxnLst>
            <a:rect l="l" t="t" r="r" b="b"/>
            <a:pathLst>
              <a:path w="238125" h="19050">
                <a:moveTo>
                  <a:pt x="7143" y="7144"/>
                </a:moveTo>
                <a:lnTo>
                  <a:pt x="237838" y="7144"/>
                </a:lnTo>
                <a:lnTo>
                  <a:pt x="237838" y="13144"/>
                </a:lnTo>
                <a:lnTo>
                  <a:pt x="7143" y="13144"/>
                </a:lnTo>
                <a:close/>
              </a:path>
            </a:pathLst>
          </a:custGeom>
          <a:solidFill>
            <a:srgbClr val="C59A50"/>
          </a:solidFill>
          <a:ln w="9525" cap="flat">
            <a:noFill/>
            <a:prstDash val="solid"/>
            <a:miter/>
          </a:ln>
        </p:spPr>
        <p:txBody>
          <a:bodyPr rtlCol="0" anchor="ctr"/>
          <a:lstStyle/>
          <a:p>
            <a:endParaRPr lang="en-US"/>
          </a:p>
        </p:txBody>
      </p:sp>
      <p:sp>
        <p:nvSpPr>
          <p:cNvPr id="1522" name="Freeform: Shape 1521">
            <a:extLst>
              <a:ext uri="{FF2B5EF4-FFF2-40B4-BE49-F238E27FC236}">
                <a16:creationId xmlns:a16="http://schemas.microsoft.com/office/drawing/2014/main" id="{120ECF58-70A5-427D-9ED9-7ABF894F7704}"/>
              </a:ext>
            </a:extLst>
          </p:cNvPr>
          <p:cNvSpPr/>
          <p:nvPr/>
        </p:nvSpPr>
        <p:spPr>
          <a:xfrm>
            <a:off x="15363779" y="8560822"/>
            <a:ext cx="238153" cy="19052"/>
          </a:xfrm>
          <a:custGeom>
            <a:avLst/>
            <a:gdLst>
              <a:gd name="connsiteX0" fmla="*/ 7144 w 238125"/>
              <a:gd name="connsiteY0" fmla="*/ 7144 h 19050"/>
              <a:gd name="connsiteX1" fmla="*/ 237839 w 238125"/>
              <a:gd name="connsiteY1" fmla="*/ 7144 h 19050"/>
              <a:gd name="connsiteX2" fmla="*/ 237839 w 238125"/>
              <a:gd name="connsiteY2" fmla="*/ 13144 h 19050"/>
              <a:gd name="connsiteX3" fmla="*/ 7144 w 238125"/>
              <a:gd name="connsiteY3" fmla="*/ 13144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4"/>
                </a:lnTo>
                <a:lnTo>
                  <a:pt x="7144" y="13144"/>
                </a:lnTo>
                <a:close/>
              </a:path>
            </a:pathLst>
          </a:custGeom>
          <a:solidFill>
            <a:srgbClr val="B68B40"/>
          </a:solidFill>
          <a:ln w="9525" cap="flat">
            <a:noFill/>
            <a:prstDash val="solid"/>
            <a:miter/>
          </a:ln>
        </p:spPr>
        <p:txBody>
          <a:bodyPr rtlCol="0" anchor="ctr"/>
          <a:lstStyle/>
          <a:p>
            <a:endParaRPr lang="en-US"/>
          </a:p>
        </p:txBody>
      </p:sp>
      <p:sp>
        <p:nvSpPr>
          <p:cNvPr id="1523" name="Freeform: Shape 1522">
            <a:extLst>
              <a:ext uri="{FF2B5EF4-FFF2-40B4-BE49-F238E27FC236}">
                <a16:creationId xmlns:a16="http://schemas.microsoft.com/office/drawing/2014/main" id="{49735D21-5B01-4A8B-A4B5-802DC7AA4A2B}"/>
              </a:ext>
            </a:extLst>
          </p:cNvPr>
          <p:cNvSpPr/>
          <p:nvPr/>
        </p:nvSpPr>
        <p:spPr>
          <a:xfrm>
            <a:off x="15133056" y="8566824"/>
            <a:ext cx="238153" cy="123839"/>
          </a:xfrm>
          <a:custGeom>
            <a:avLst/>
            <a:gdLst>
              <a:gd name="connsiteX0" fmla="*/ 7143 w 238125"/>
              <a:gd name="connsiteY0" fmla="*/ 7144 h 123825"/>
              <a:gd name="connsiteX1" fmla="*/ 237838 w 238125"/>
              <a:gd name="connsiteY1" fmla="*/ 7144 h 123825"/>
              <a:gd name="connsiteX2" fmla="*/ 237838 w 238125"/>
              <a:gd name="connsiteY2" fmla="*/ 119348 h 123825"/>
              <a:gd name="connsiteX3" fmla="*/ 7143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3" y="7144"/>
                </a:moveTo>
                <a:lnTo>
                  <a:pt x="237838" y="7144"/>
                </a:lnTo>
                <a:lnTo>
                  <a:pt x="237838" y="119348"/>
                </a:lnTo>
                <a:lnTo>
                  <a:pt x="7143" y="119348"/>
                </a:lnTo>
                <a:close/>
              </a:path>
            </a:pathLst>
          </a:custGeom>
          <a:solidFill>
            <a:srgbClr val="FAD186"/>
          </a:solidFill>
          <a:ln w="9525" cap="flat">
            <a:noFill/>
            <a:prstDash val="solid"/>
            <a:miter/>
          </a:ln>
        </p:spPr>
        <p:txBody>
          <a:bodyPr rtlCol="0" anchor="ctr"/>
          <a:lstStyle/>
          <a:p>
            <a:endParaRPr lang="en-US"/>
          </a:p>
        </p:txBody>
      </p:sp>
      <p:sp>
        <p:nvSpPr>
          <p:cNvPr id="1524" name="Freeform: Shape 1523">
            <a:extLst>
              <a:ext uri="{FF2B5EF4-FFF2-40B4-BE49-F238E27FC236}">
                <a16:creationId xmlns:a16="http://schemas.microsoft.com/office/drawing/2014/main" id="{7006E475-FDDF-4FD6-999B-0A65FAE61F35}"/>
              </a:ext>
            </a:extLst>
          </p:cNvPr>
          <p:cNvSpPr/>
          <p:nvPr/>
        </p:nvSpPr>
        <p:spPr>
          <a:xfrm>
            <a:off x="15363779" y="8566824"/>
            <a:ext cx="238153" cy="123839"/>
          </a:xfrm>
          <a:custGeom>
            <a:avLst/>
            <a:gdLst>
              <a:gd name="connsiteX0" fmla="*/ 7144 w 238125"/>
              <a:gd name="connsiteY0" fmla="*/ 7144 h 123825"/>
              <a:gd name="connsiteX1" fmla="*/ 237839 w 238125"/>
              <a:gd name="connsiteY1" fmla="*/ 7144 h 123825"/>
              <a:gd name="connsiteX2" fmla="*/ 237839 w 238125"/>
              <a:gd name="connsiteY2" fmla="*/ 119348 h 123825"/>
              <a:gd name="connsiteX3" fmla="*/ 7144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8"/>
                </a:lnTo>
                <a:lnTo>
                  <a:pt x="7144" y="119348"/>
                </a:lnTo>
                <a:close/>
              </a:path>
            </a:pathLst>
          </a:custGeom>
          <a:solidFill>
            <a:srgbClr val="E9B65C"/>
          </a:solidFill>
          <a:ln w="9525" cap="flat">
            <a:noFill/>
            <a:prstDash val="solid"/>
            <a:miter/>
          </a:ln>
        </p:spPr>
        <p:txBody>
          <a:bodyPr rtlCol="0" anchor="ctr"/>
          <a:lstStyle/>
          <a:p>
            <a:endParaRPr lang="en-US"/>
          </a:p>
        </p:txBody>
      </p:sp>
      <p:sp>
        <p:nvSpPr>
          <p:cNvPr id="1525" name="Freeform: Shape 1524">
            <a:extLst>
              <a:ext uri="{FF2B5EF4-FFF2-40B4-BE49-F238E27FC236}">
                <a16:creationId xmlns:a16="http://schemas.microsoft.com/office/drawing/2014/main" id="{355E7F41-BF4F-4B0F-A551-E337FD2F21D3}"/>
              </a:ext>
            </a:extLst>
          </p:cNvPr>
          <p:cNvSpPr/>
          <p:nvPr/>
        </p:nvSpPr>
        <p:spPr>
          <a:xfrm>
            <a:off x="15133056" y="8594831"/>
            <a:ext cx="152418" cy="66683"/>
          </a:xfrm>
          <a:custGeom>
            <a:avLst/>
            <a:gdLst>
              <a:gd name="connsiteX0" fmla="*/ 7143 w 152400"/>
              <a:gd name="connsiteY0" fmla="*/ 7144 h 66675"/>
              <a:gd name="connsiteX1" fmla="*/ 154685 w 152400"/>
              <a:gd name="connsiteY1" fmla="*/ 7144 h 66675"/>
              <a:gd name="connsiteX2" fmla="*/ 154685 w 152400"/>
              <a:gd name="connsiteY2" fmla="*/ 63246 h 66675"/>
              <a:gd name="connsiteX3" fmla="*/ 7143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3" y="7144"/>
                </a:moveTo>
                <a:lnTo>
                  <a:pt x="154685" y="7144"/>
                </a:lnTo>
                <a:lnTo>
                  <a:pt x="154685" y="63246"/>
                </a:lnTo>
                <a:lnTo>
                  <a:pt x="7143" y="63246"/>
                </a:lnTo>
                <a:close/>
              </a:path>
            </a:pathLst>
          </a:custGeom>
          <a:solidFill>
            <a:srgbClr val="FAF4E8"/>
          </a:solidFill>
          <a:ln w="9525" cap="flat">
            <a:noFill/>
            <a:prstDash val="solid"/>
            <a:miter/>
          </a:ln>
        </p:spPr>
        <p:txBody>
          <a:bodyPr rtlCol="0" anchor="ctr"/>
          <a:lstStyle/>
          <a:p>
            <a:endParaRPr lang="en-US"/>
          </a:p>
        </p:txBody>
      </p:sp>
      <p:sp>
        <p:nvSpPr>
          <p:cNvPr id="1526" name="Freeform: Shape 1525">
            <a:extLst>
              <a:ext uri="{FF2B5EF4-FFF2-40B4-BE49-F238E27FC236}">
                <a16:creationId xmlns:a16="http://schemas.microsoft.com/office/drawing/2014/main" id="{71622D44-C968-4B0C-84A8-771877049B14}"/>
              </a:ext>
            </a:extLst>
          </p:cNvPr>
          <p:cNvSpPr/>
          <p:nvPr/>
        </p:nvSpPr>
        <p:spPr>
          <a:xfrm>
            <a:off x="15206789" y="8594831"/>
            <a:ext cx="38104" cy="66683"/>
          </a:xfrm>
          <a:custGeom>
            <a:avLst/>
            <a:gdLst>
              <a:gd name="connsiteX0" fmla="*/ 7144 w 38100"/>
              <a:gd name="connsiteY0" fmla="*/ 7144 h 66675"/>
              <a:gd name="connsiteX1" fmla="*/ 39339 w 38100"/>
              <a:gd name="connsiteY1" fmla="*/ 7144 h 66675"/>
              <a:gd name="connsiteX2" fmla="*/ 39339 w 38100"/>
              <a:gd name="connsiteY2" fmla="*/ 63246 h 66675"/>
              <a:gd name="connsiteX3" fmla="*/ 7144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4" y="7144"/>
                </a:moveTo>
                <a:lnTo>
                  <a:pt x="39339" y="7144"/>
                </a:lnTo>
                <a:lnTo>
                  <a:pt x="39339"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27" name="Freeform: Shape 1526">
            <a:extLst>
              <a:ext uri="{FF2B5EF4-FFF2-40B4-BE49-F238E27FC236}">
                <a16:creationId xmlns:a16="http://schemas.microsoft.com/office/drawing/2014/main" id="{8F2B5FED-3EDD-4DA0-95D7-DA0A24C00C53}"/>
              </a:ext>
            </a:extLst>
          </p:cNvPr>
          <p:cNvSpPr/>
          <p:nvPr/>
        </p:nvSpPr>
        <p:spPr>
          <a:xfrm>
            <a:off x="15247085" y="8594831"/>
            <a:ext cx="47631" cy="66683"/>
          </a:xfrm>
          <a:custGeom>
            <a:avLst/>
            <a:gdLst>
              <a:gd name="connsiteX0" fmla="*/ 7144 w 47625"/>
              <a:gd name="connsiteY0" fmla="*/ 7144 h 66675"/>
              <a:gd name="connsiteX1" fmla="*/ 40672 w 47625"/>
              <a:gd name="connsiteY1" fmla="*/ 7144 h 66675"/>
              <a:gd name="connsiteX2" fmla="*/ 40672 w 47625"/>
              <a:gd name="connsiteY2" fmla="*/ 63246 h 66675"/>
              <a:gd name="connsiteX3" fmla="*/ 7144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4" y="7144"/>
                </a:moveTo>
                <a:lnTo>
                  <a:pt x="40672" y="7144"/>
                </a:lnTo>
                <a:lnTo>
                  <a:pt x="40672"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28" name="Freeform: Shape 1527">
            <a:extLst>
              <a:ext uri="{FF2B5EF4-FFF2-40B4-BE49-F238E27FC236}">
                <a16:creationId xmlns:a16="http://schemas.microsoft.com/office/drawing/2014/main" id="{666F7921-AA4A-4D42-8A5B-94CC16F45560}"/>
              </a:ext>
            </a:extLst>
          </p:cNvPr>
          <p:cNvSpPr/>
          <p:nvPr/>
        </p:nvSpPr>
        <p:spPr>
          <a:xfrm>
            <a:off x="15133056" y="8675994"/>
            <a:ext cx="238153" cy="19052"/>
          </a:xfrm>
          <a:custGeom>
            <a:avLst/>
            <a:gdLst>
              <a:gd name="connsiteX0" fmla="*/ 7143 w 238125"/>
              <a:gd name="connsiteY0" fmla="*/ 7144 h 19050"/>
              <a:gd name="connsiteX1" fmla="*/ 237838 w 238125"/>
              <a:gd name="connsiteY1" fmla="*/ 7144 h 19050"/>
              <a:gd name="connsiteX2" fmla="*/ 237838 w 238125"/>
              <a:gd name="connsiteY2" fmla="*/ 13145 h 19050"/>
              <a:gd name="connsiteX3" fmla="*/ 7143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3" y="7144"/>
                </a:moveTo>
                <a:lnTo>
                  <a:pt x="237838" y="7144"/>
                </a:lnTo>
                <a:lnTo>
                  <a:pt x="237838" y="13145"/>
                </a:lnTo>
                <a:lnTo>
                  <a:pt x="7143" y="13145"/>
                </a:lnTo>
                <a:close/>
              </a:path>
            </a:pathLst>
          </a:custGeom>
          <a:solidFill>
            <a:srgbClr val="C59A50"/>
          </a:solidFill>
          <a:ln w="9525" cap="flat">
            <a:noFill/>
            <a:prstDash val="solid"/>
            <a:miter/>
          </a:ln>
        </p:spPr>
        <p:txBody>
          <a:bodyPr rtlCol="0" anchor="ctr"/>
          <a:lstStyle/>
          <a:p>
            <a:endParaRPr lang="en-US"/>
          </a:p>
        </p:txBody>
      </p:sp>
      <p:sp>
        <p:nvSpPr>
          <p:cNvPr id="1529" name="Freeform: Shape 1528">
            <a:extLst>
              <a:ext uri="{FF2B5EF4-FFF2-40B4-BE49-F238E27FC236}">
                <a16:creationId xmlns:a16="http://schemas.microsoft.com/office/drawing/2014/main" id="{61352A67-D29E-4A65-BA9D-056765D30839}"/>
              </a:ext>
            </a:extLst>
          </p:cNvPr>
          <p:cNvSpPr/>
          <p:nvPr/>
        </p:nvSpPr>
        <p:spPr>
          <a:xfrm>
            <a:off x="15363779" y="8675994"/>
            <a:ext cx="238153" cy="19052"/>
          </a:xfrm>
          <a:custGeom>
            <a:avLst/>
            <a:gdLst>
              <a:gd name="connsiteX0" fmla="*/ 7144 w 238125"/>
              <a:gd name="connsiteY0" fmla="*/ 7144 h 19050"/>
              <a:gd name="connsiteX1" fmla="*/ 237839 w 238125"/>
              <a:gd name="connsiteY1" fmla="*/ 7144 h 19050"/>
              <a:gd name="connsiteX2" fmla="*/ 237839 w 238125"/>
              <a:gd name="connsiteY2" fmla="*/ 13145 h 19050"/>
              <a:gd name="connsiteX3" fmla="*/ 7144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5"/>
                </a:lnTo>
                <a:lnTo>
                  <a:pt x="7144" y="13145"/>
                </a:lnTo>
                <a:close/>
              </a:path>
            </a:pathLst>
          </a:custGeom>
          <a:solidFill>
            <a:srgbClr val="B68B40"/>
          </a:solidFill>
          <a:ln w="9525" cap="flat">
            <a:noFill/>
            <a:prstDash val="solid"/>
            <a:miter/>
          </a:ln>
        </p:spPr>
        <p:txBody>
          <a:bodyPr rtlCol="0" anchor="ctr"/>
          <a:lstStyle/>
          <a:p>
            <a:endParaRPr lang="en-US"/>
          </a:p>
        </p:txBody>
      </p:sp>
      <p:sp>
        <p:nvSpPr>
          <p:cNvPr id="1530" name="Freeform: Shape 1529">
            <a:extLst>
              <a:ext uri="{FF2B5EF4-FFF2-40B4-BE49-F238E27FC236}">
                <a16:creationId xmlns:a16="http://schemas.microsoft.com/office/drawing/2014/main" id="{8520514A-8B6F-48DE-92BA-CD7E9497DC89}"/>
              </a:ext>
            </a:extLst>
          </p:cNvPr>
          <p:cNvSpPr/>
          <p:nvPr/>
        </p:nvSpPr>
        <p:spPr>
          <a:xfrm>
            <a:off x="15443226" y="8221122"/>
            <a:ext cx="238153" cy="123839"/>
          </a:xfrm>
          <a:custGeom>
            <a:avLst/>
            <a:gdLst>
              <a:gd name="connsiteX0" fmla="*/ 7144 w 238125"/>
              <a:gd name="connsiteY0" fmla="*/ 7144 h 123825"/>
              <a:gd name="connsiteX1" fmla="*/ 237839 w 238125"/>
              <a:gd name="connsiteY1" fmla="*/ 7144 h 123825"/>
              <a:gd name="connsiteX2" fmla="*/ 237839 w 238125"/>
              <a:gd name="connsiteY2" fmla="*/ 119349 h 123825"/>
              <a:gd name="connsiteX3" fmla="*/ 7144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9"/>
                </a:lnTo>
                <a:lnTo>
                  <a:pt x="7144" y="119349"/>
                </a:lnTo>
                <a:close/>
              </a:path>
            </a:pathLst>
          </a:custGeom>
          <a:solidFill>
            <a:srgbClr val="FAD186"/>
          </a:solidFill>
          <a:ln w="9525" cap="flat">
            <a:noFill/>
            <a:prstDash val="solid"/>
            <a:miter/>
          </a:ln>
        </p:spPr>
        <p:txBody>
          <a:bodyPr rtlCol="0" anchor="ctr"/>
          <a:lstStyle/>
          <a:p>
            <a:endParaRPr lang="en-US"/>
          </a:p>
        </p:txBody>
      </p:sp>
      <p:sp>
        <p:nvSpPr>
          <p:cNvPr id="1531" name="Freeform: Shape 1530">
            <a:extLst>
              <a:ext uri="{FF2B5EF4-FFF2-40B4-BE49-F238E27FC236}">
                <a16:creationId xmlns:a16="http://schemas.microsoft.com/office/drawing/2014/main" id="{C3864AAE-DFD5-4210-A78E-D5BD752B2C36}"/>
              </a:ext>
            </a:extLst>
          </p:cNvPr>
          <p:cNvSpPr/>
          <p:nvPr/>
        </p:nvSpPr>
        <p:spPr>
          <a:xfrm>
            <a:off x="15673949" y="8221122"/>
            <a:ext cx="238153" cy="123839"/>
          </a:xfrm>
          <a:custGeom>
            <a:avLst/>
            <a:gdLst>
              <a:gd name="connsiteX0" fmla="*/ 7144 w 238125"/>
              <a:gd name="connsiteY0" fmla="*/ 7144 h 123825"/>
              <a:gd name="connsiteX1" fmla="*/ 237839 w 238125"/>
              <a:gd name="connsiteY1" fmla="*/ 7144 h 123825"/>
              <a:gd name="connsiteX2" fmla="*/ 237839 w 238125"/>
              <a:gd name="connsiteY2" fmla="*/ 119349 h 123825"/>
              <a:gd name="connsiteX3" fmla="*/ 7144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9"/>
                </a:lnTo>
                <a:lnTo>
                  <a:pt x="7144" y="119349"/>
                </a:lnTo>
                <a:close/>
              </a:path>
            </a:pathLst>
          </a:custGeom>
          <a:solidFill>
            <a:srgbClr val="E9B65C"/>
          </a:solidFill>
          <a:ln w="9525" cap="flat">
            <a:noFill/>
            <a:prstDash val="solid"/>
            <a:miter/>
          </a:ln>
        </p:spPr>
        <p:txBody>
          <a:bodyPr rtlCol="0" anchor="ctr"/>
          <a:lstStyle/>
          <a:p>
            <a:endParaRPr lang="en-US"/>
          </a:p>
        </p:txBody>
      </p:sp>
      <p:sp>
        <p:nvSpPr>
          <p:cNvPr id="1532" name="Freeform: Shape 1531">
            <a:extLst>
              <a:ext uri="{FF2B5EF4-FFF2-40B4-BE49-F238E27FC236}">
                <a16:creationId xmlns:a16="http://schemas.microsoft.com/office/drawing/2014/main" id="{B320764B-D070-4670-A1AB-A89197ED4EE3}"/>
              </a:ext>
            </a:extLst>
          </p:cNvPr>
          <p:cNvSpPr/>
          <p:nvPr/>
        </p:nvSpPr>
        <p:spPr>
          <a:xfrm>
            <a:off x="15443226" y="8249128"/>
            <a:ext cx="152418" cy="66683"/>
          </a:xfrm>
          <a:custGeom>
            <a:avLst/>
            <a:gdLst>
              <a:gd name="connsiteX0" fmla="*/ 7144 w 152400"/>
              <a:gd name="connsiteY0" fmla="*/ 7144 h 66675"/>
              <a:gd name="connsiteX1" fmla="*/ 154686 w 152400"/>
              <a:gd name="connsiteY1" fmla="*/ 7144 h 66675"/>
              <a:gd name="connsiteX2" fmla="*/ 154686 w 152400"/>
              <a:gd name="connsiteY2" fmla="*/ 63246 h 66675"/>
              <a:gd name="connsiteX3" fmla="*/ 7144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4" y="7144"/>
                </a:moveTo>
                <a:lnTo>
                  <a:pt x="154686" y="7144"/>
                </a:lnTo>
                <a:lnTo>
                  <a:pt x="154686" y="63246"/>
                </a:lnTo>
                <a:lnTo>
                  <a:pt x="7144" y="63246"/>
                </a:lnTo>
                <a:close/>
              </a:path>
            </a:pathLst>
          </a:custGeom>
          <a:solidFill>
            <a:srgbClr val="FAF4E8"/>
          </a:solidFill>
          <a:ln w="9525" cap="flat">
            <a:noFill/>
            <a:prstDash val="solid"/>
            <a:miter/>
          </a:ln>
        </p:spPr>
        <p:txBody>
          <a:bodyPr rtlCol="0" anchor="ctr"/>
          <a:lstStyle/>
          <a:p>
            <a:endParaRPr lang="en-US"/>
          </a:p>
        </p:txBody>
      </p:sp>
      <p:sp>
        <p:nvSpPr>
          <p:cNvPr id="1533" name="Freeform: Shape 1532">
            <a:extLst>
              <a:ext uri="{FF2B5EF4-FFF2-40B4-BE49-F238E27FC236}">
                <a16:creationId xmlns:a16="http://schemas.microsoft.com/office/drawing/2014/main" id="{614A6A16-2FDA-413C-A354-30C893E99D17}"/>
              </a:ext>
            </a:extLst>
          </p:cNvPr>
          <p:cNvSpPr/>
          <p:nvPr/>
        </p:nvSpPr>
        <p:spPr>
          <a:xfrm>
            <a:off x="15516959" y="8249128"/>
            <a:ext cx="38104" cy="66683"/>
          </a:xfrm>
          <a:custGeom>
            <a:avLst/>
            <a:gdLst>
              <a:gd name="connsiteX0" fmla="*/ 7144 w 38100"/>
              <a:gd name="connsiteY0" fmla="*/ 7144 h 66675"/>
              <a:gd name="connsiteX1" fmla="*/ 39338 w 38100"/>
              <a:gd name="connsiteY1" fmla="*/ 7144 h 66675"/>
              <a:gd name="connsiteX2" fmla="*/ 39338 w 38100"/>
              <a:gd name="connsiteY2" fmla="*/ 63246 h 66675"/>
              <a:gd name="connsiteX3" fmla="*/ 7144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4" y="7144"/>
                </a:moveTo>
                <a:lnTo>
                  <a:pt x="39338" y="7144"/>
                </a:lnTo>
                <a:lnTo>
                  <a:pt x="39338"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34" name="Freeform: Shape 1533">
            <a:extLst>
              <a:ext uri="{FF2B5EF4-FFF2-40B4-BE49-F238E27FC236}">
                <a16:creationId xmlns:a16="http://schemas.microsoft.com/office/drawing/2014/main" id="{95495080-6B7E-4F75-A1D1-20A853407A21}"/>
              </a:ext>
            </a:extLst>
          </p:cNvPr>
          <p:cNvSpPr/>
          <p:nvPr/>
        </p:nvSpPr>
        <p:spPr>
          <a:xfrm>
            <a:off x="15557255" y="8249128"/>
            <a:ext cx="47631" cy="66683"/>
          </a:xfrm>
          <a:custGeom>
            <a:avLst/>
            <a:gdLst>
              <a:gd name="connsiteX0" fmla="*/ 7144 w 47625"/>
              <a:gd name="connsiteY0" fmla="*/ 7144 h 66675"/>
              <a:gd name="connsiteX1" fmla="*/ 40672 w 47625"/>
              <a:gd name="connsiteY1" fmla="*/ 7144 h 66675"/>
              <a:gd name="connsiteX2" fmla="*/ 40672 w 47625"/>
              <a:gd name="connsiteY2" fmla="*/ 63246 h 66675"/>
              <a:gd name="connsiteX3" fmla="*/ 7144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4" y="7144"/>
                </a:moveTo>
                <a:lnTo>
                  <a:pt x="40672" y="7144"/>
                </a:lnTo>
                <a:lnTo>
                  <a:pt x="40672"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35" name="Freeform: Shape 1534">
            <a:extLst>
              <a:ext uri="{FF2B5EF4-FFF2-40B4-BE49-F238E27FC236}">
                <a16:creationId xmlns:a16="http://schemas.microsoft.com/office/drawing/2014/main" id="{25F918B9-E6F8-4442-9604-1A84C37D6062}"/>
              </a:ext>
            </a:extLst>
          </p:cNvPr>
          <p:cNvSpPr/>
          <p:nvPr/>
        </p:nvSpPr>
        <p:spPr>
          <a:xfrm>
            <a:off x="15443226" y="8330291"/>
            <a:ext cx="238153" cy="19052"/>
          </a:xfrm>
          <a:custGeom>
            <a:avLst/>
            <a:gdLst>
              <a:gd name="connsiteX0" fmla="*/ 7144 w 238125"/>
              <a:gd name="connsiteY0" fmla="*/ 7143 h 19050"/>
              <a:gd name="connsiteX1" fmla="*/ 237839 w 238125"/>
              <a:gd name="connsiteY1" fmla="*/ 7143 h 19050"/>
              <a:gd name="connsiteX2" fmla="*/ 237839 w 238125"/>
              <a:gd name="connsiteY2" fmla="*/ 13144 h 19050"/>
              <a:gd name="connsiteX3" fmla="*/ 7144 w 238125"/>
              <a:gd name="connsiteY3" fmla="*/ 13144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3"/>
                </a:moveTo>
                <a:lnTo>
                  <a:pt x="237839" y="7143"/>
                </a:lnTo>
                <a:lnTo>
                  <a:pt x="237839" y="13144"/>
                </a:lnTo>
                <a:lnTo>
                  <a:pt x="7144" y="13144"/>
                </a:lnTo>
                <a:close/>
              </a:path>
            </a:pathLst>
          </a:custGeom>
          <a:solidFill>
            <a:srgbClr val="C59A50"/>
          </a:solidFill>
          <a:ln w="9525" cap="flat">
            <a:noFill/>
            <a:prstDash val="solid"/>
            <a:miter/>
          </a:ln>
        </p:spPr>
        <p:txBody>
          <a:bodyPr rtlCol="0" anchor="ctr"/>
          <a:lstStyle/>
          <a:p>
            <a:endParaRPr lang="en-US"/>
          </a:p>
        </p:txBody>
      </p:sp>
      <p:sp>
        <p:nvSpPr>
          <p:cNvPr id="1536" name="Freeform: Shape 1535">
            <a:extLst>
              <a:ext uri="{FF2B5EF4-FFF2-40B4-BE49-F238E27FC236}">
                <a16:creationId xmlns:a16="http://schemas.microsoft.com/office/drawing/2014/main" id="{4532B5F7-83C9-4D6B-8417-1421764F90E1}"/>
              </a:ext>
            </a:extLst>
          </p:cNvPr>
          <p:cNvSpPr/>
          <p:nvPr/>
        </p:nvSpPr>
        <p:spPr>
          <a:xfrm>
            <a:off x="15673949" y="8330291"/>
            <a:ext cx="238153" cy="19052"/>
          </a:xfrm>
          <a:custGeom>
            <a:avLst/>
            <a:gdLst>
              <a:gd name="connsiteX0" fmla="*/ 7144 w 238125"/>
              <a:gd name="connsiteY0" fmla="*/ 7143 h 19050"/>
              <a:gd name="connsiteX1" fmla="*/ 237839 w 238125"/>
              <a:gd name="connsiteY1" fmla="*/ 7143 h 19050"/>
              <a:gd name="connsiteX2" fmla="*/ 237839 w 238125"/>
              <a:gd name="connsiteY2" fmla="*/ 13144 h 19050"/>
              <a:gd name="connsiteX3" fmla="*/ 7144 w 238125"/>
              <a:gd name="connsiteY3" fmla="*/ 13144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3"/>
                </a:moveTo>
                <a:lnTo>
                  <a:pt x="237839" y="7143"/>
                </a:lnTo>
                <a:lnTo>
                  <a:pt x="237839" y="13144"/>
                </a:lnTo>
                <a:lnTo>
                  <a:pt x="7144" y="13144"/>
                </a:lnTo>
                <a:close/>
              </a:path>
            </a:pathLst>
          </a:custGeom>
          <a:solidFill>
            <a:srgbClr val="B68B40"/>
          </a:solidFill>
          <a:ln w="9525" cap="flat">
            <a:noFill/>
            <a:prstDash val="solid"/>
            <a:miter/>
          </a:ln>
        </p:spPr>
        <p:txBody>
          <a:bodyPr rtlCol="0" anchor="ctr"/>
          <a:lstStyle/>
          <a:p>
            <a:endParaRPr lang="en-US"/>
          </a:p>
        </p:txBody>
      </p:sp>
      <p:sp>
        <p:nvSpPr>
          <p:cNvPr id="1537" name="Freeform: Shape 1536">
            <a:extLst>
              <a:ext uri="{FF2B5EF4-FFF2-40B4-BE49-F238E27FC236}">
                <a16:creationId xmlns:a16="http://schemas.microsoft.com/office/drawing/2014/main" id="{2905EF10-D397-4C6A-9124-4B5A851D2040}"/>
              </a:ext>
            </a:extLst>
          </p:cNvPr>
          <p:cNvSpPr/>
          <p:nvPr/>
        </p:nvSpPr>
        <p:spPr>
          <a:xfrm>
            <a:off x="15133056" y="8105856"/>
            <a:ext cx="238153" cy="123839"/>
          </a:xfrm>
          <a:custGeom>
            <a:avLst/>
            <a:gdLst>
              <a:gd name="connsiteX0" fmla="*/ 7143 w 238125"/>
              <a:gd name="connsiteY0" fmla="*/ 7143 h 123825"/>
              <a:gd name="connsiteX1" fmla="*/ 237838 w 238125"/>
              <a:gd name="connsiteY1" fmla="*/ 7143 h 123825"/>
              <a:gd name="connsiteX2" fmla="*/ 237838 w 238125"/>
              <a:gd name="connsiteY2" fmla="*/ 119348 h 123825"/>
              <a:gd name="connsiteX3" fmla="*/ 7143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3" y="7143"/>
                </a:moveTo>
                <a:lnTo>
                  <a:pt x="237838" y="7143"/>
                </a:lnTo>
                <a:lnTo>
                  <a:pt x="237838" y="119348"/>
                </a:lnTo>
                <a:lnTo>
                  <a:pt x="7143" y="119348"/>
                </a:lnTo>
                <a:close/>
              </a:path>
            </a:pathLst>
          </a:custGeom>
          <a:solidFill>
            <a:srgbClr val="FAD186"/>
          </a:solidFill>
          <a:ln w="9525" cap="flat">
            <a:noFill/>
            <a:prstDash val="solid"/>
            <a:miter/>
          </a:ln>
        </p:spPr>
        <p:txBody>
          <a:bodyPr rtlCol="0" anchor="ctr"/>
          <a:lstStyle/>
          <a:p>
            <a:endParaRPr lang="en-US"/>
          </a:p>
        </p:txBody>
      </p:sp>
      <p:sp>
        <p:nvSpPr>
          <p:cNvPr id="1538" name="Freeform: Shape 1537">
            <a:extLst>
              <a:ext uri="{FF2B5EF4-FFF2-40B4-BE49-F238E27FC236}">
                <a16:creationId xmlns:a16="http://schemas.microsoft.com/office/drawing/2014/main" id="{B8D5AC61-C50E-4E8A-8EA8-CC1CBE77903A}"/>
              </a:ext>
            </a:extLst>
          </p:cNvPr>
          <p:cNvSpPr/>
          <p:nvPr/>
        </p:nvSpPr>
        <p:spPr>
          <a:xfrm>
            <a:off x="15363779" y="8105856"/>
            <a:ext cx="238153" cy="123839"/>
          </a:xfrm>
          <a:custGeom>
            <a:avLst/>
            <a:gdLst>
              <a:gd name="connsiteX0" fmla="*/ 7144 w 238125"/>
              <a:gd name="connsiteY0" fmla="*/ 7143 h 123825"/>
              <a:gd name="connsiteX1" fmla="*/ 237839 w 238125"/>
              <a:gd name="connsiteY1" fmla="*/ 7143 h 123825"/>
              <a:gd name="connsiteX2" fmla="*/ 237839 w 238125"/>
              <a:gd name="connsiteY2" fmla="*/ 119348 h 123825"/>
              <a:gd name="connsiteX3" fmla="*/ 7144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3"/>
                </a:moveTo>
                <a:lnTo>
                  <a:pt x="237839" y="7143"/>
                </a:lnTo>
                <a:lnTo>
                  <a:pt x="237839" y="119348"/>
                </a:lnTo>
                <a:lnTo>
                  <a:pt x="7144" y="119348"/>
                </a:lnTo>
                <a:close/>
              </a:path>
            </a:pathLst>
          </a:custGeom>
          <a:solidFill>
            <a:srgbClr val="E9B65C"/>
          </a:solidFill>
          <a:ln w="9525" cap="flat">
            <a:noFill/>
            <a:prstDash val="solid"/>
            <a:miter/>
          </a:ln>
        </p:spPr>
        <p:txBody>
          <a:bodyPr rtlCol="0" anchor="ctr"/>
          <a:lstStyle/>
          <a:p>
            <a:endParaRPr lang="en-US"/>
          </a:p>
        </p:txBody>
      </p:sp>
      <p:sp>
        <p:nvSpPr>
          <p:cNvPr id="1539" name="Freeform: Shape 1538">
            <a:extLst>
              <a:ext uri="{FF2B5EF4-FFF2-40B4-BE49-F238E27FC236}">
                <a16:creationId xmlns:a16="http://schemas.microsoft.com/office/drawing/2014/main" id="{1A2A8B95-EA49-4AA6-83E5-3F96E64AD99D}"/>
              </a:ext>
            </a:extLst>
          </p:cNvPr>
          <p:cNvSpPr/>
          <p:nvPr/>
        </p:nvSpPr>
        <p:spPr>
          <a:xfrm>
            <a:off x="15133056" y="8133863"/>
            <a:ext cx="152418" cy="66683"/>
          </a:xfrm>
          <a:custGeom>
            <a:avLst/>
            <a:gdLst>
              <a:gd name="connsiteX0" fmla="*/ 7143 w 152400"/>
              <a:gd name="connsiteY0" fmla="*/ 7144 h 66675"/>
              <a:gd name="connsiteX1" fmla="*/ 154685 w 152400"/>
              <a:gd name="connsiteY1" fmla="*/ 7144 h 66675"/>
              <a:gd name="connsiteX2" fmla="*/ 154685 w 152400"/>
              <a:gd name="connsiteY2" fmla="*/ 63246 h 66675"/>
              <a:gd name="connsiteX3" fmla="*/ 7143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3" y="7144"/>
                </a:moveTo>
                <a:lnTo>
                  <a:pt x="154685" y="7144"/>
                </a:lnTo>
                <a:lnTo>
                  <a:pt x="154685" y="63246"/>
                </a:lnTo>
                <a:lnTo>
                  <a:pt x="7143" y="63246"/>
                </a:lnTo>
                <a:close/>
              </a:path>
            </a:pathLst>
          </a:custGeom>
          <a:solidFill>
            <a:srgbClr val="FAF4E8"/>
          </a:solidFill>
          <a:ln w="9525" cap="flat">
            <a:noFill/>
            <a:prstDash val="solid"/>
            <a:miter/>
          </a:ln>
        </p:spPr>
        <p:txBody>
          <a:bodyPr rtlCol="0" anchor="ctr"/>
          <a:lstStyle/>
          <a:p>
            <a:endParaRPr lang="en-US"/>
          </a:p>
        </p:txBody>
      </p:sp>
      <p:sp>
        <p:nvSpPr>
          <p:cNvPr id="1540" name="Freeform: Shape 1539">
            <a:extLst>
              <a:ext uri="{FF2B5EF4-FFF2-40B4-BE49-F238E27FC236}">
                <a16:creationId xmlns:a16="http://schemas.microsoft.com/office/drawing/2014/main" id="{920B6A57-B72A-48F6-9175-888C53926634}"/>
              </a:ext>
            </a:extLst>
          </p:cNvPr>
          <p:cNvSpPr/>
          <p:nvPr/>
        </p:nvSpPr>
        <p:spPr>
          <a:xfrm>
            <a:off x="15206789" y="8133863"/>
            <a:ext cx="38104" cy="66683"/>
          </a:xfrm>
          <a:custGeom>
            <a:avLst/>
            <a:gdLst>
              <a:gd name="connsiteX0" fmla="*/ 7144 w 38100"/>
              <a:gd name="connsiteY0" fmla="*/ 7144 h 66675"/>
              <a:gd name="connsiteX1" fmla="*/ 39339 w 38100"/>
              <a:gd name="connsiteY1" fmla="*/ 7144 h 66675"/>
              <a:gd name="connsiteX2" fmla="*/ 39339 w 38100"/>
              <a:gd name="connsiteY2" fmla="*/ 63246 h 66675"/>
              <a:gd name="connsiteX3" fmla="*/ 7144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4" y="7144"/>
                </a:moveTo>
                <a:lnTo>
                  <a:pt x="39339" y="7144"/>
                </a:lnTo>
                <a:lnTo>
                  <a:pt x="39339"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41" name="Freeform: Shape 1540">
            <a:extLst>
              <a:ext uri="{FF2B5EF4-FFF2-40B4-BE49-F238E27FC236}">
                <a16:creationId xmlns:a16="http://schemas.microsoft.com/office/drawing/2014/main" id="{D0B8B9D7-D6FF-4DB9-83FD-767F348E7BFE}"/>
              </a:ext>
            </a:extLst>
          </p:cNvPr>
          <p:cNvSpPr/>
          <p:nvPr/>
        </p:nvSpPr>
        <p:spPr>
          <a:xfrm>
            <a:off x="15247085" y="8133863"/>
            <a:ext cx="47631" cy="66683"/>
          </a:xfrm>
          <a:custGeom>
            <a:avLst/>
            <a:gdLst>
              <a:gd name="connsiteX0" fmla="*/ 7144 w 47625"/>
              <a:gd name="connsiteY0" fmla="*/ 7144 h 66675"/>
              <a:gd name="connsiteX1" fmla="*/ 40672 w 47625"/>
              <a:gd name="connsiteY1" fmla="*/ 7144 h 66675"/>
              <a:gd name="connsiteX2" fmla="*/ 40672 w 47625"/>
              <a:gd name="connsiteY2" fmla="*/ 63246 h 66675"/>
              <a:gd name="connsiteX3" fmla="*/ 7144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4" y="7144"/>
                </a:moveTo>
                <a:lnTo>
                  <a:pt x="40672" y="7144"/>
                </a:lnTo>
                <a:lnTo>
                  <a:pt x="40672"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42" name="Freeform: Shape 1541">
            <a:extLst>
              <a:ext uri="{FF2B5EF4-FFF2-40B4-BE49-F238E27FC236}">
                <a16:creationId xmlns:a16="http://schemas.microsoft.com/office/drawing/2014/main" id="{EBC7CA4A-265E-452F-8A22-B1B6784CC7C1}"/>
              </a:ext>
            </a:extLst>
          </p:cNvPr>
          <p:cNvSpPr/>
          <p:nvPr/>
        </p:nvSpPr>
        <p:spPr>
          <a:xfrm>
            <a:off x="15133056" y="8215025"/>
            <a:ext cx="238153" cy="19052"/>
          </a:xfrm>
          <a:custGeom>
            <a:avLst/>
            <a:gdLst>
              <a:gd name="connsiteX0" fmla="*/ 7143 w 238125"/>
              <a:gd name="connsiteY0" fmla="*/ 7144 h 19050"/>
              <a:gd name="connsiteX1" fmla="*/ 237838 w 238125"/>
              <a:gd name="connsiteY1" fmla="*/ 7144 h 19050"/>
              <a:gd name="connsiteX2" fmla="*/ 237838 w 238125"/>
              <a:gd name="connsiteY2" fmla="*/ 13145 h 19050"/>
              <a:gd name="connsiteX3" fmla="*/ 7143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3" y="7144"/>
                </a:moveTo>
                <a:lnTo>
                  <a:pt x="237838" y="7144"/>
                </a:lnTo>
                <a:lnTo>
                  <a:pt x="237838" y="13145"/>
                </a:lnTo>
                <a:lnTo>
                  <a:pt x="7143" y="13145"/>
                </a:lnTo>
                <a:close/>
              </a:path>
            </a:pathLst>
          </a:custGeom>
          <a:solidFill>
            <a:srgbClr val="C59A50"/>
          </a:solidFill>
          <a:ln w="9525" cap="flat">
            <a:noFill/>
            <a:prstDash val="solid"/>
            <a:miter/>
          </a:ln>
        </p:spPr>
        <p:txBody>
          <a:bodyPr rtlCol="0" anchor="ctr"/>
          <a:lstStyle/>
          <a:p>
            <a:endParaRPr lang="en-US"/>
          </a:p>
        </p:txBody>
      </p:sp>
      <p:sp>
        <p:nvSpPr>
          <p:cNvPr id="1543" name="Freeform: Shape 1542">
            <a:extLst>
              <a:ext uri="{FF2B5EF4-FFF2-40B4-BE49-F238E27FC236}">
                <a16:creationId xmlns:a16="http://schemas.microsoft.com/office/drawing/2014/main" id="{CF86D1FB-7385-45BB-8AA3-383F5FC05706}"/>
              </a:ext>
            </a:extLst>
          </p:cNvPr>
          <p:cNvSpPr/>
          <p:nvPr/>
        </p:nvSpPr>
        <p:spPr>
          <a:xfrm>
            <a:off x="15363779" y="8215025"/>
            <a:ext cx="238153" cy="19052"/>
          </a:xfrm>
          <a:custGeom>
            <a:avLst/>
            <a:gdLst>
              <a:gd name="connsiteX0" fmla="*/ 7144 w 238125"/>
              <a:gd name="connsiteY0" fmla="*/ 7144 h 19050"/>
              <a:gd name="connsiteX1" fmla="*/ 237839 w 238125"/>
              <a:gd name="connsiteY1" fmla="*/ 7144 h 19050"/>
              <a:gd name="connsiteX2" fmla="*/ 237839 w 238125"/>
              <a:gd name="connsiteY2" fmla="*/ 13145 h 19050"/>
              <a:gd name="connsiteX3" fmla="*/ 7144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5"/>
                </a:lnTo>
                <a:lnTo>
                  <a:pt x="7144" y="13145"/>
                </a:lnTo>
                <a:close/>
              </a:path>
            </a:pathLst>
          </a:custGeom>
          <a:solidFill>
            <a:srgbClr val="B68B40"/>
          </a:solidFill>
          <a:ln w="9525" cap="flat">
            <a:noFill/>
            <a:prstDash val="solid"/>
            <a:miter/>
          </a:ln>
        </p:spPr>
        <p:txBody>
          <a:bodyPr rtlCol="0" anchor="ctr"/>
          <a:lstStyle/>
          <a:p>
            <a:endParaRPr lang="en-US"/>
          </a:p>
        </p:txBody>
      </p:sp>
      <p:sp>
        <p:nvSpPr>
          <p:cNvPr id="1544" name="Freeform: Shape 1543">
            <a:extLst>
              <a:ext uri="{FF2B5EF4-FFF2-40B4-BE49-F238E27FC236}">
                <a16:creationId xmlns:a16="http://schemas.microsoft.com/office/drawing/2014/main" id="{2D7DAAA5-185F-4DD7-9492-530AD22E529B}"/>
              </a:ext>
            </a:extLst>
          </p:cNvPr>
          <p:cNvSpPr/>
          <p:nvPr/>
        </p:nvSpPr>
        <p:spPr>
          <a:xfrm>
            <a:off x="15443226" y="8105856"/>
            <a:ext cx="238153" cy="123839"/>
          </a:xfrm>
          <a:custGeom>
            <a:avLst/>
            <a:gdLst>
              <a:gd name="connsiteX0" fmla="*/ 7144 w 238125"/>
              <a:gd name="connsiteY0" fmla="*/ 7143 h 123825"/>
              <a:gd name="connsiteX1" fmla="*/ 237839 w 238125"/>
              <a:gd name="connsiteY1" fmla="*/ 7143 h 123825"/>
              <a:gd name="connsiteX2" fmla="*/ 237839 w 238125"/>
              <a:gd name="connsiteY2" fmla="*/ 119348 h 123825"/>
              <a:gd name="connsiteX3" fmla="*/ 7144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3"/>
                </a:moveTo>
                <a:lnTo>
                  <a:pt x="237839" y="7143"/>
                </a:lnTo>
                <a:lnTo>
                  <a:pt x="237839" y="119348"/>
                </a:lnTo>
                <a:lnTo>
                  <a:pt x="7144" y="119348"/>
                </a:lnTo>
                <a:close/>
              </a:path>
            </a:pathLst>
          </a:custGeom>
          <a:solidFill>
            <a:srgbClr val="FAD186"/>
          </a:solidFill>
          <a:ln w="9525" cap="flat">
            <a:noFill/>
            <a:prstDash val="solid"/>
            <a:miter/>
          </a:ln>
        </p:spPr>
        <p:txBody>
          <a:bodyPr rtlCol="0" anchor="ctr"/>
          <a:lstStyle/>
          <a:p>
            <a:endParaRPr lang="en-US"/>
          </a:p>
        </p:txBody>
      </p:sp>
      <p:sp>
        <p:nvSpPr>
          <p:cNvPr id="1545" name="Freeform: Shape 1544">
            <a:extLst>
              <a:ext uri="{FF2B5EF4-FFF2-40B4-BE49-F238E27FC236}">
                <a16:creationId xmlns:a16="http://schemas.microsoft.com/office/drawing/2014/main" id="{D833CD3A-4C98-4FD9-9896-A0A7595DCF6A}"/>
              </a:ext>
            </a:extLst>
          </p:cNvPr>
          <p:cNvSpPr/>
          <p:nvPr/>
        </p:nvSpPr>
        <p:spPr>
          <a:xfrm>
            <a:off x="15673949" y="8105856"/>
            <a:ext cx="238153" cy="123839"/>
          </a:xfrm>
          <a:custGeom>
            <a:avLst/>
            <a:gdLst>
              <a:gd name="connsiteX0" fmla="*/ 7144 w 238125"/>
              <a:gd name="connsiteY0" fmla="*/ 7143 h 123825"/>
              <a:gd name="connsiteX1" fmla="*/ 237839 w 238125"/>
              <a:gd name="connsiteY1" fmla="*/ 7143 h 123825"/>
              <a:gd name="connsiteX2" fmla="*/ 237839 w 238125"/>
              <a:gd name="connsiteY2" fmla="*/ 119348 h 123825"/>
              <a:gd name="connsiteX3" fmla="*/ 7144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3"/>
                </a:moveTo>
                <a:lnTo>
                  <a:pt x="237839" y="7143"/>
                </a:lnTo>
                <a:lnTo>
                  <a:pt x="237839" y="119348"/>
                </a:lnTo>
                <a:lnTo>
                  <a:pt x="7144" y="119348"/>
                </a:lnTo>
                <a:close/>
              </a:path>
            </a:pathLst>
          </a:custGeom>
          <a:solidFill>
            <a:srgbClr val="E9B65C"/>
          </a:solidFill>
          <a:ln w="9525" cap="flat">
            <a:noFill/>
            <a:prstDash val="solid"/>
            <a:miter/>
          </a:ln>
        </p:spPr>
        <p:txBody>
          <a:bodyPr rtlCol="0" anchor="ctr"/>
          <a:lstStyle/>
          <a:p>
            <a:endParaRPr lang="en-US"/>
          </a:p>
        </p:txBody>
      </p:sp>
      <p:sp>
        <p:nvSpPr>
          <p:cNvPr id="1546" name="Freeform: Shape 1545">
            <a:extLst>
              <a:ext uri="{FF2B5EF4-FFF2-40B4-BE49-F238E27FC236}">
                <a16:creationId xmlns:a16="http://schemas.microsoft.com/office/drawing/2014/main" id="{FE79CE2B-0744-4DF0-94CB-19BE28F16EB9}"/>
              </a:ext>
            </a:extLst>
          </p:cNvPr>
          <p:cNvSpPr/>
          <p:nvPr/>
        </p:nvSpPr>
        <p:spPr>
          <a:xfrm>
            <a:off x="15443226" y="8133863"/>
            <a:ext cx="152418" cy="66683"/>
          </a:xfrm>
          <a:custGeom>
            <a:avLst/>
            <a:gdLst>
              <a:gd name="connsiteX0" fmla="*/ 7144 w 152400"/>
              <a:gd name="connsiteY0" fmla="*/ 7144 h 66675"/>
              <a:gd name="connsiteX1" fmla="*/ 154686 w 152400"/>
              <a:gd name="connsiteY1" fmla="*/ 7144 h 66675"/>
              <a:gd name="connsiteX2" fmla="*/ 154686 w 152400"/>
              <a:gd name="connsiteY2" fmla="*/ 63246 h 66675"/>
              <a:gd name="connsiteX3" fmla="*/ 7144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4" y="7144"/>
                </a:moveTo>
                <a:lnTo>
                  <a:pt x="154686" y="7144"/>
                </a:lnTo>
                <a:lnTo>
                  <a:pt x="154686" y="63246"/>
                </a:lnTo>
                <a:lnTo>
                  <a:pt x="7144" y="63246"/>
                </a:lnTo>
                <a:close/>
              </a:path>
            </a:pathLst>
          </a:custGeom>
          <a:solidFill>
            <a:srgbClr val="FAF4E8"/>
          </a:solidFill>
          <a:ln w="9525" cap="flat">
            <a:noFill/>
            <a:prstDash val="solid"/>
            <a:miter/>
          </a:ln>
        </p:spPr>
        <p:txBody>
          <a:bodyPr rtlCol="0" anchor="ctr"/>
          <a:lstStyle/>
          <a:p>
            <a:endParaRPr lang="en-US"/>
          </a:p>
        </p:txBody>
      </p:sp>
      <p:sp>
        <p:nvSpPr>
          <p:cNvPr id="1547" name="Freeform: Shape 1546">
            <a:extLst>
              <a:ext uri="{FF2B5EF4-FFF2-40B4-BE49-F238E27FC236}">
                <a16:creationId xmlns:a16="http://schemas.microsoft.com/office/drawing/2014/main" id="{6AD84F8F-E5C2-4AC6-9E02-F7EF101EB94E}"/>
              </a:ext>
            </a:extLst>
          </p:cNvPr>
          <p:cNvSpPr/>
          <p:nvPr/>
        </p:nvSpPr>
        <p:spPr>
          <a:xfrm>
            <a:off x="15516959" y="8133863"/>
            <a:ext cx="38104" cy="66683"/>
          </a:xfrm>
          <a:custGeom>
            <a:avLst/>
            <a:gdLst>
              <a:gd name="connsiteX0" fmla="*/ 7144 w 38100"/>
              <a:gd name="connsiteY0" fmla="*/ 7144 h 66675"/>
              <a:gd name="connsiteX1" fmla="*/ 39338 w 38100"/>
              <a:gd name="connsiteY1" fmla="*/ 7144 h 66675"/>
              <a:gd name="connsiteX2" fmla="*/ 39338 w 38100"/>
              <a:gd name="connsiteY2" fmla="*/ 63246 h 66675"/>
              <a:gd name="connsiteX3" fmla="*/ 7144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4" y="7144"/>
                </a:moveTo>
                <a:lnTo>
                  <a:pt x="39338" y="7144"/>
                </a:lnTo>
                <a:lnTo>
                  <a:pt x="39338"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48" name="Freeform: Shape 1547">
            <a:extLst>
              <a:ext uri="{FF2B5EF4-FFF2-40B4-BE49-F238E27FC236}">
                <a16:creationId xmlns:a16="http://schemas.microsoft.com/office/drawing/2014/main" id="{3A1607DF-5E05-4977-8D6C-B43858A07809}"/>
              </a:ext>
            </a:extLst>
          </p:cNvPr>
          <p:cNvSpPr/>
          <p:nvPr/>
        </p:nvSpPr>
        <p:spPr>
          <a:xfrm>
            <a:off x="15557255" y="8133863"/>
            <a:ext cx="47631" cy="66683"/>
          </a:xfrm>
          <a:custGeom>
            <a:avLst/>
            <a:gdLst>
              <a:gd name="connsiteX0" fmla="*/ 7144 w 47625"/>
              <a:gd name="connsiteY0" fmla="*/ 7144 h 66675"/>
              <a:gd name="connsiteX1" fmla="*/ 40672 w 47625"/>
              <a:gd name="connsiteY1" fmla="*/ 7144 h 66675"/>
              <a:gd name="connsiteX2" fmla="*/ 40672 w 47625"/>
              <a:gd name="connsiteY2" fmla="*/ 63246 h 66675"/>
              <a:gd name="connsiteX3" fmla="*/ 7144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4" y="7144"/>
                </a:moveTo>
                <a:lnTo>
                  <a:pt x="40672" y="7144"/>
                </a:lnTo>
                <a:lnTo>
                  <a:pt x="40672"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49" name="Freeform: Shape 1548">
            <a:extLst>
              <a:ext uri="{FF2B5EF4-FFF2-40B4-BE49-F238E27FC236}">
                <a16:creationId xmlns:a16="http://schemas.microsoft.com/office/drawing/2014/main" id="{56EE3315-90C4-43D0-88A2-87A6DFC56895}"/>
              </a:ext>
            </a:extLst>
          </p:cNvPr>
          <p:cNvSpPr/>
          <p:nvPr/>
        </p:nvSpPr>
        <p:spPr>
          <a:xfrm>
            <a:off x="15443226" y="8215025"/>
            <a:ext cx="238153" cy="19052"/>
          </a:xfrm>
          <a:custGeom>
            <a:avLst/>
            <a:gdLst>
              <a:gd name="connsiteX0" fmla="*/ 7144 w 238125"/>
              <a:gd name="connsiteY0" fmla="*/ 7144 h 19050"/>
              <a:gd name="connsiteX1" fmla="*/ 237839 w 238125"/>
              <a:gd name="connsiteY1" fmla="*/ 7144 h 19050"/>
              <a:gd name="connsiteX2" fmla="*/ 237839 w 238125"/>
              <a:gd name="connsiteY2" fmla="*/ 13145 h 19050"/>
              <a:gd name="connsiteX3" fmla="*/ 7144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5"/>
                </a:lnTo>
                <a:lnTo>
                  <a:pt x="7144" y="13145"/>
                </a:lnTo>
                <a:close/>
              </a:path>
            </a:pathLst>
          </a:custGeom>
          <a:solidFill>
            <a:srgbClr val="C59A50"/>
          </a:solidFill>
          <a:ln w="9525" cap="flat">
            <a:noFill/>
            <a:prstDash val="solid"/>
            <a:miter/>
          </a:ln>
        </p:spPr>
        <p:txBody>
          <a:bodyPr rtlCol="0" anchor="ctr"/>
          <a:lstStyle/>
          <a:p>
            <a:endParaRPr lang="en-US"/>
          </a:p>
        </p:txBody>
      </p:sp>
      <p:sp>
        <p:nvSpPr>
          <p:cNvPr id="1550" name="Freeform: Shape 1549">
            <a:extLst>
              <a:ext uri="{FF2B5EF4-FFF2-40B4-BE49-F238E27FC236}">
                <a16:creationId xmlns:a16="http://schemas.microsoft.com/office/drawing/2014/main" id="{DC29A288-AA9A-41C4-8259-2B17DA5C5478}"/>
              </a:ext>
            </a:extLst>
          </p:cNvPr>
          <p:cNvSpPr/>
          <p:nvPr/>
        </p:nvSpPr>
        <p:spPr>
          <a:xfrm>
            <a:off x="15673949" y="8215025"/>
            <a:ext cx="238153" cy="19052"/>
          </a:xfrm>
          <a:custGeom>
            <a:avLst/>
            <a:gdLst>
              <a:gd name="connsiteX0" fmla="*/ 7144 w 238125"/>
              <a:gd name="connsiteY0" fmla="*/ 7144 h 19050"/>
              <a:gd name="connsiteX1" fmla="*/ 237839 w 238125"/>
              <a:gd name="connsiteY1" fmla="*/ 7144 h 19050"/>
              <a:gd name="connsiteX2" fmla="*/ 237839 w 238125"/>
              <a:gd name="connsiteY2" fmla="*/ 13145 h 19050"/>
              <a:gd name="connsiteX3" fmla="*/ 7144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5"/>
                </a:lnTo>
                <a:lnTo>
                  <a:pt x="7144" y="13145"/>
                </a:lnTo>
                <a:close/>
              </a:path>
            </a:pathLst>
          </a:custGeom>
          <a:solidFill>
            <a:srgbClr val="B68B40"/>
          </a:solidFill>
          <a:ln w="9525" cap="flat">
            <a:noFill/>
            <a:prstDash val="solid"/>
            <a:miter/>
          </a:ln>
        </p:spPr>
        <p:txBody>
          <a:bodyPr rtlCol="0" anchor="ctr"/>
          <a:lstStyle/>
          <a:p>
            <a:endParaRPr lang="en-US"/>
          </a:p>
        </p:txBody>
      </p:sp>
      <p:sp>
        <p:nvSpPr>
          <p:cNvPr id="1551" name="Freeform: Shape 1550">
            <a:extLst>
              <a:ext uri="{FF2B5EF4-FFF2-40B4-BE49-F238E27FC236}">
                <a16:creationId xmlns:a16="http://schemas.microsoft.com/office/drawing/2014/main" id="{53EE6882-1FE5-4814-95E7-9F40D9E707E4}"/>
              </a:ext>
            </a:extLst>
          </p:cNvPr>
          <p:cNvSpPr/>
          <p:nvPr/>
        </p:nvSpPr>
        <p:spPr>
          <a:xfrm>
            <a:off x="15133056" y="7990590"/>
            <a:ext cx="238153" cy="123839"/>
          </a:xfrm>
          <a:custGeom>
            <a:avLst/>
            <a:gdLst>
              <a:gd name="connsiteX0" fmla="*/ 7143 w 238125"/>
              <a:gd name="connsiteY0" fmla="*/ 7144 h 123825"/>
              <a:gd name="connsiteX1" fmla="*/ 237838 w 238125"/>
              <a:gd name="connsiteY1" fmla="*/ 7144 h 123825"/>
              <a:gd name="connsiteX2" fmla="*/ 237838 w 238125"/>
              <a:gd name="connsiteY2" fmla="*/ 119349 h 123825"/>
              <a:gd name="connsiteX3" fmla="*/ 7143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3" y="7144"/>
                </a:moveTo>
                <a:lnTo>
                  <a:pt x="237838" y="7144"/>
                </a:lnTo>
                <a:lnTo>
                  <a:pt x="237838" y="119349"/>
                </a:lnTo>
                <a:lnTo>
                  <a:pt x="7143" y="119349"/>
                </a:lnTo>
                <a:close/>
              </a:path>
            </a:pathLst>
          </a:custGeom>
          <a:solidFill>
            <a:srgbClr val="FAD186"/>
          </a:solidFill>
          <a:ln w="9525" cap="flat">
            <a:noFill/>
            <a:prstDash val="solid"/>
            <a:miter/>
          </a:ln>
        </p:spPr>
        <p:txBody>
          <a:bodyPr rtlCol="0" anchor="ctr"/>
          <a:lstStyle/>
          <a:p>
            <a:endParaRPr lang="en-US"/>
          </a:p>
        </p:txBody>
      </p:sp>
      <p:sp>
        <p:nvSpPr>
          <p:cNvPr id="1552" name="Freeform: Shape 1551">
            <a:extLst>
              <a:ext uri="{FF2B5EF4-FFF2-40B4-BE49-F238E27FC236}">
                <a16:creationId xmlns:a16="http://schemas.microsoft.com/office/drawing/2014/main" id="{9EBA2DE4-B7FC-42D7-83E0-095D6E83683C}"/>
              </a:ext>
            </a:extLst>
          </p:cNvPr>
          <p:cNvSpPr/>
          <p:nvPr/>
        </p:nvSpPr>
        <p:spPr>
          <a:xfrm>
            <a:off x="15363779" y="7990590"/>
            <a:ext cx="238153" cy="123839"/>
          </a:xfrm>
          <a:custGeom>
            <a:avLst/>
            <a:gdLst>
              <a:gd name="connsiteX0" fmla="*/ 7144 w 238125"/>
              <a:gd name="connsiteY0" fmla="*/ 7144 h 123825"/>
              <a:gd name="connsiteX1" fmla="*/ 237839 w 238125"/>
              <a:gd name="connsiteY1" fmla="*/ 7144 h 123825"/>
              <a:gd name="connsiteX2" fmla="*/ 237839 w 238125"/>
              <a:gd name="connsiteY2" fmla="*/ 119349 h 123825"/>
              <a:gd name="connsiteX3" fmla="*/ 7144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9"/>
                </a:lnTo>
                <a:lnTo>
                  <a:pt x="7144" y="119349"/>
                </a:lnTo>
                <a:close/>
              </a:path>
            </a:pathLst>
          </a:custGeom>
          <a:solidFill>
            <a:srgbClr val="E9B65C"/>
          </a:solidFill>
          <a:ln w="9525" cap="flat">
            <a:noFill/>
            <a:prstDash val="solid"/>
            <a:miter/>
          </a:ln>
        </p:spPr>
        <p:txBody>
          <a:bodyPr rtlCol="0" anchor="ctr"/>
          <a:lstStyle/>
          <a:p>
            <a:endParaRPr lang="en-US"/>
          </a:p>
        </p:txBody>
      </p:sp>
      <p:sp>
        <p:nvSpPr>
          <p:cNvPr id="1553" name="Freeform: Shape 1552">
            <a:extLst>
              <a:ext uri="{FF2B5EF4-FFF2-40B4-BE49-F238E27FC236}">
                <a16:creationId xmlns:a16="http://schemas.microsoft.com/office/drawing/2014/main" id="{196D479E-F4A9-4C2C-B225-35EA0C7E6576}"/>
              </a:ext>
            </a:extLst>
          </p:cNvPr>
          <p:cNvSpPr/>
          <p:nvPr/>
        </p:nvSpPr>
        <p:spPr>
          <a:xfrm>
            <a:off x="15133056" y="8018693"/>
            <a:ext cx="152418" cy="66683"/>
          </a:xfrm>
          <a:custGeom>
            <a:avLst/>
            <a:gdLst>
              <a:gd name="connsiteX0" fmla="*/ 7143 w 152400"/>
              <a:gd name="connsiteY0" fmla="*/ 7144 h 66675"/>
              <a:gd name="connsiteX1" fmla="*/ 154685 w 152400"/>
              <a:gd name="connsiteY1" fmla="*/ 7144 h 66675"/>
              <a:gd name="connsiteX2" fmla="*/ 154685 w 152400"/>
              <a:gd name="connsiteY2" fmla="*/ 63246 h 66675"/>
              <a:gd name="connsiteX3" fmla="*/ 7143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3" y="7144"/>
                </a:moveTo>
                <a:lnTo>
                  <a:pt x="154685" y="7144"/>
                </a:lnTo>
                <a:lnTo>
                  <a:pt x="154685" y="63246"/>
                </a:lnTo>
                <a:lnTo>
                  <a:pt x="7143" y="63246"/>
                </a:lnTo>
                <a:close/>
              </a:path>
            </a:pathLst>
          </a:custGeom>
          <a:solidFill>
            <a:srgbClr val="FAF4E8"/>
          </a:solidFill>
          <a:ln w="9525" cap="flat">
            <a:noFill/>
            <a:prstDash val="solid"/>
            <a:miter/>
          </a:ln>
        </p:spPr>
        <p:txBody>
          <a:bodyPr rtlCol="0" anchor="ctr"/>
          <a:lstStyle/>
          <a:p>
            <a:endParaRPr lang="en-US"/>
          </a:p>
        </p:txBody>
      </p:sp>
      <p:sp>
        <p:nvSpPr>
          <p:cNvPr id="1554" name="Freeform: Shape 1553">
            <a:extLst>
              <a:ext uri="{FF2B5EF4-FFF2-40B4-BE49-F238E27FC236}">
                <a16:creationId xmlns:a16="http://schemas.microsoft.com/office/drawing/2014/main" id="{81424174-EB05-4DAD-B7F2-72975893B6B3}"/>
              </a:ext>
            </a:extLst>
          </p:cNvPr>
          <p:cNvSpPr/>
          <p:nvPr/>
        </p:nvSpPr>
        <p:spPr>
          <a:xfrm>
            <a:off x="15206789" y="8018693"/>
            <a:ext cx="38104" cy="66683"/>
          </a:xfrm>
          <a:custGeom>
            <a:avLst/>
            <a:gdLst>
              <a:gd name="connsiteX0" fmla="*/ 7144 w 38100"/>
              <a:gd name="connsiteY0" fmla="*/ 7144 h 66675"/>
              <a:gd name="connsiteX1" fmla="*/ 39339 w 38100"/>
              <a:gd name="connsiteY1" fmla="*/ 7144 h 66675"/>
              <a:gd name="connsiteX2" fmla="*/ 39339 w 38100"/>
              <a:gd name="connsiteY2" fmla="*/ 63246 h 66675"/>
              <a:gd name="connsiteX3" fmla="*/ 7144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4" y="7144"/>
                </a:moveTo>
                <a:lnTo>
                  <a:pt x="39339" y="7144"/>
                </a:lnTo>
                <a:lnTo>
                  <a:pt x="39339"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55" name="Freeform: Shape 1554">
            <a:extLst>
              <a:ext uri="{FF2B5EF4-FFF2-40B4-BE49-F238E27FC236}">
                <a16:creationId xmlns:a16="http://schemas.microsoft.com/office/drawing/2014/main" id="{60C5461E-03BE-4CD6-9B45-0AE52E4DF3C8}"/>
              </a:ext>
            </a:extLst>
          </p:cNvPr>
          <p:cNvSpPr/>
          <p:nvPr/>
        </p:nvSpPr>
        <p:spPr>
          <a:xfrm>
            <a:off x="15247085" y="8018693"/>
            <a:ext cx="47631" cy="66683"/>
          </a:xfrm>
          <a:custGeom>
            <a:avLst/>
            <a:gdLst>
              <a:gd name="connsiteX0" fmla="*/ 7144 w 47625"/>
              <a:gd name="connsiteY0" fmla="*/ 7144 h 66675"/>
              <a:gd name="connsiteX1" fmla="*/ 40672 w 47625"/>
              <a:gd name="connsiteY1" fmla="*/ 7144 h 66675"/>
              <a:gd name="connsiteX2" fmla="*/ 40672 w 47625"/>
              <a:gd name="connsiteY2" fmla="*/ 63246 h 66675"/>
              <a:gd name="connsiteX3" fmla="*/ 7144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4" y="7144"/>
                </a:moveTo>
                <a:lnTo>
                  <a:pt x="40672" y="7144"/>
                </a:lnTo>
                <a:lnTo>
                  <a:pt x="40672"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56" name="Freeform: Shape 1555">
            <a:extLst>
              <a:ext uri="{FF2B5EF4-FFF2-40B4-BE49-F238E27FC236}">
                <a16:creationId xmlns:a16="http://schemas.microsoft.com/office/drawing/2014/main" id="{D586C89A-0213-4EEC-955E-BA9BAC4932DF}"/>
              </a:ext>
            </a:extLst>
          </p:cNvPr>
          <p:cNvSpPr/>
          <p:nvPr/>
        </p:nvSpPr>
        <p:spPr>
          <a:xfrm>
            <a:off x="15133056" y="8099855"/>
            <a:ext cx="238153" cy="19052"/>
          </a:xfrm>
          <a:custGeom>
            <a:avLst/>
            <a:gdLst>
              <a:gd name="connsiteX0" fmla="*/ 7143 w 238125"/>
              <a:gd name="connsiteY0" fmla="*/ 7144 h 19050"/>
              <a:gd name="connsiteX1" fmla="*/ 237838 w 238125"/>
              <a:gd name="connsiteY1" fmla="*/ 7144 h 19050"/>
              <a:gd name="connsiteX2" fmla="*/ 237838 w 238125"/>
              <a:gd name="connsiteY2" fmla="*/ 13145 h 19050"/>
              <a:gd name="connsiteX3" fmla="*/ 7143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3" y="7144"/>
                </a:moveTo>
                <a:lnTo>
                  <a:pt x="237838" y="7144"/>
                </a:lnTo>
                <a:lnTo>
                  <a:pt x="237838" y="13145"/>
                </a:lnTo>
                <a:lnTo>
                  <a:pt x="7143" y="13145"/>
                </a:lnTo>
                <a:close/>
              </a:path>
            </a:pathLst>
          </a:custGeom>
          <a:solidFill>
            <a:srgbClr val="C59A50"/>
          </a:solidFill>
          <a:ln w="9525" cap="flat">
            <a:noFill/>
            <a:prstDash val="solid"/>
            <a:miter/>
          </a:ln>
        </p:spPr>
        <p:txBody>
          <a:bodyPr rtlCol="0" anchor="ctr"/>
          <a:lstStyle/>
          <a:p>
            <a:endParaRPr lang="en-US"/>
          </a:p>
        </p:txBody>
      </p:sp>
      <p:sp>
        <p:nvSpPr>
          <p:cNvPr id="1557" name="Freeform: Shape 1556">
            <a:extLst>
              <a:ext uri="{FF2B5EF4-FFF2-40B4-BE49-F238E27FC236}">
                <a16:creationId xmlns:a16="http://schemas.microsoft.com/office/drawing/2014/main" id="{86C1FEB9-CE4E-4FF2-A40E-F3066BE362D7}"/>
              </a:ext>
            </a:extLst>
          </p:cNvPr>
          <p:cNvSpPr/>
          <p:nvPr/>
        </p:nvSpPr>
        <p:spPr>
          <a:xfrm>
            <a:off x="15363779" y="8099855"/>
            <a:ext cx="238153" cy="19052"/>
          </a:xfrm>
          <a:custGeom>
            <a:avLst/>
            <a:gdLst>
              <a:gd name="connsiteX0" fmla="*/ 7144 w 238125"/>
              <a:gd name="connsiteY0" fmla="*/ 7144 h 19050"/>
              <a:gd name="connsiteX1" fmla="*/ 237839 w 238125"/>
              <a:gd name="connsiteY1" fmla="*/ 7144 h 19050"/>
              <a:gd name="connsiteX2" fmla="*/ 237839 w 238125"/>
              <a:gd name="connsiteY2" fmla="*/ 13145 h 19050"/>
              <a:gd name="connsiteX3" fmla="*/ 7144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5"/>
                </a:lnTo>
                <a:lnTo>
                  <a:pt x="7144" y="13145"/>
                </a:lnTo>
                <a:close/>
              </a:path>
            </a:pathLst>
          </a:custGeom>
          <a:solidFill>
            <a:srgbClr val="B68B40"/>
          </a:solidFill>
          <a:ln w="9525" cap="flat">
            <a:noFill/>
            <a:prstDash val="solid"/>
            <a:miter/>
          </a:ln>
        </p:spPr>
        <p:txBody>
          <a:bodyPr rtlCol="0" anchor="ctr"/>
          <a:lstStyle/>
          <a:p>
            <a:endParaRPr lang="en-US"/>
          </a:p>
        </p:txBody>
      </p:sp>
      <p:sp>
        <p:nvSpPr>
          <p:cNvPr id="1558" name="Freeform: Shape 1557">
            <a:extLst>
              <a:ext uri="{FF2B5EF4-FFF2-40B4-BE49-F238E27FC236}">
                <a16:creationId xmlns:a16="http://schemas.microsoft.com/office/drawing/2014/main" id="{9F42A115-DD57-4A92-B4A7-D66E43660A47}"/>
              </a:ext>
            </a:extLst>
          </p:cNvPr>
          <p:cNvSpPr/>
          <p:nvPr/>
        </p:nvSpPr>
        <p:spPr>
          <a:xfrm>
            <a:off x="15443226" y="7990590"/>
            <a:ext cx="238153" cy="123839"/>
          </a:xfrm>
          <a:custGeom>
            <a:avLst/>
            <a:gdLst>
              <a:gd name="connsiteX0" fmla="*/ 7144 w 238125"/>
              <a:gd name="connsiteY0" fmla="*/ 7144 h 123825"/>
              <a:gd name="connsiteX1" fmla="*/ 237839 w 238125"/>
              <a:gd name="connsiteY1" fmla="*/ 7144 h 123825"/>
              <a:gd name="connsiteX2" fmla="*/ 237839 w 238125"/>
              <a:gd name="connsiteY2" fmla="*/ 119349 h 123825"/>
              <a:gd name="connsiteX3" fmla="*/ 7144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9"/>
                </a:lnTo>
                <a:lnTo>
                  <a:pt x="7144" y="119349"/>
                </a:lnTo>
                <a:close/>
              </a:path>
            </a:pathLst>
          </a:custGeom>
          <a:solidFill>
            <a:srgbClr val="FAD186"/>
          </a:solidFill>
          <a:ln w="9525" cap="flat">
            <a:noFill/>
            <a:prstDash val="solid"/>
            <a:miter/>
          </a:ln>
        </p:spPr>
        <p:txBody>
          <a:bodyPr rtlCol="0" anchor="ctr"/>
          <a:lstStyle/>
          <a:p>
            <a:endParaRPr lang="en-US"/>
          </a:p>
        </p:txBody>
      </p:sp>
      <p:sp>
        <p:nvSpPr>
          <p:cNvPr id="1559" name="Freeform: Shape 1558">
            <a:extLst>
              <a:ext uri="{FF2B5EF4-FFF2-40B4-BE49-F238E27FC236}">
                <a16:creationId xmlns:a16="http://schemas.microsoft.com/office/drawing/2014/main" id="{0D5C78CA-0700-4489-A209-7AE2570D6760}"/>
              </a:ext>
            </a:extLst>
          </p:cNvPr>
          <p:cNvSpPr/>
          <p:nvPr/>
        </p:nvSpPr>
        <p:spPr>
          <a:xfrm>
            <a:off x="15673949" y="7990590"/>
            <a:ext cx="238153" cy="123839"/>
          </a:xfrm>
          <a:custGeom>
            <a:avLst/>
            <a:gdLst>
              <a:gd name="connsiteX0" fmla="*/ 7144 w 238125"/>
              <a:gd name="connsiteY0" fmla="*/ 7144 h 123825"/>
              <a:gd name="connsiteX1" fmla="*/ 237839 w 238125"/>
              <a:gd name="connsiteY1" fmla="*/ 7144 h 123825"/>
              <a:gd name="connsiteX2" fmla="*/ 237839 w 238125"/>
              <a:gd name="connsiteY2" fmla="*/ 119349 h 123825"/>
              <a:gd name="connsiteX3" fmla="*/ 7144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9"/>
                </a:lnTo>
                <a:lnTo>
                  <a:pt x="7144" y="119349"/>
                </a:lnTo>
                <a:close/>
              </a:path>
            </a:pathLst>
          </a:custGeom>
          <a:solidFill>
            <a:srgbClr val="E9B65C"/>
          </a:solidFill>
          <a:ln w="9525" cap="flat">
            <a:noFill/>
            <a:prstDash val="solid"/>
            <a:miter/>
          </a:ln>
        </p:spPr>
        <p:txBody>
          <a:bodyPr rtlCol="0" anchor="ctr"/>
          <a:lstStyle/>
          <a:p>
            <a:endParaRPr lang="en-US"/>
          </a:p>
        </p:txBody>
      </p:sp>
      <p:sp>
        <p:nvSpPr>
          <p:cNvPr id="1560" name="Freeform: Shape 1559">
            <a:extLst>
              <a:ext uri="{FF2B5EF4-FFF2-40B4-BE49-F238E27FC236}">
                <a16:creationId xmlns:a16="http://schemas.microsoft.com/office/drawing/2014/main" id="{39C5F453-75D7-4A34-87EA-2B8445157F78}"/>
              </a:ext>
            </a:extLst>
          </p:cNvPr>
          <p:cNvSpPr/>
          <p:nvPr/>
        </p:nvSpPr>
        <p:spPr>
          <a:xfrm>
            <a:off x="15443226" y="8018693"/>
            <a:ext cx="152418" cy="66683"/>
          </a:xfrm>
          <a:custGeom>
            <a:avLst/>
            <a:gdLst>
              <a:gd name="connsiteX0" fmla="*/ 7144 w 152400"/>
              <a:gd name="connsiteY0" fmla="*/ 7144 h 66675"/>
              <a:gd name="connsiteX1" fmla="*/ 154686 w 152400"/>
              <a:gd name="connsiteY1" fmla="*/ 7144 h 66675"/>
              <a:gd name="connsiteX2" fmla="*/ 154686 w 152400"/>
              <a:gd name="connsiteY2" fmla="*/ 63246 h 66675"/>
              <a:gd name="connsiteX3" fmla="*/ 7144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4" y="7144"/>
                </a:moveTo>
                <a:lnTo>
                  <a:pt x="154686" y="7144"/>
                </a:lnTo>
                <a:lnTo>
                  <a:pt x="154686" y="63246"/>
                </a:lnTo>
                <a:lnTo>
                  <a:pt x="7144" y="63246"/>
                </a:lnTo>
                <a:close/>
              </a:path>
            </a:pathLst>
          </a:custGeom>
          <a:solidFill>
            <a:srgbClr val="FAF4E8"/>
          </a:solidFill>
          <a:ln w="9525" cap="flat">
            <a:noFill/>
            <a:prstDash val="solid"/>
            <a:miter/>
          </a:ln>
        </p:spPr>
        <p:txBody>
          <a:bodyPr rtlCol="0" anchor="ctr"/>
          <a:lstStyle/>
          <a:p>
            <a:endParaRPr lang="en-US"/>
          </a:p>
        </p:txBody>
      </p:sp>
      <p:sp>
        <p:nvSpPr>
          <p:cNvPr id="1561" name="Freeform: Shape 1560">
            <a:extLst>
              <a:ext uri="{FF2B5EF4-FFF2-40B4-BE49-F238E27FC236}">
                <a16:creationId xmlns:a16="http://schemas.microsoft.com/office/drawing/2014/main" id="{A90BE903-56D2-41F7-BDFB-EC9A017617EE}"/>
              </a:ext>
            </a:extLst>
          </p:cNvPr>
          <p:cNvSpPr/>
          <p:nvPr/>
        </p:nvSpPr>
        <p:spPr>
          <a:xfrm>
            <a:off x="15516959" y="8018693"/>
            <a:ext cx="38104" cy="66683"/>
          </a:xfrm>
          <a:custGeom>
            <a:avLst/>
            <a:gdLst>
              <a:gd name="connsiteX0" fmla="*/ 7144 w 38100"/>
              <a:gd name="connsiteY0" fmla="*/ 7144 h 66675"/>
              <a:gd name="connsiteX1" fmla="*/ 39338 w 38100"/>
              <a:gd name="connsiteY1" fmla="*/ 7144 h 66675"/>
              <a:gd name="connsiteX2" fmla="*/ 39338 w 38100"/>
              <a:gd name="connsiteY2" fmla="*/ 63246 h 66675"/>
              <a:gd name="connsiteX3" fmla="*/ 7144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4" y="7144"/>
                </a:moveTo>
                <a:lnTo>
                  <a:pt x="39338" y="7144"/>
                </a:lnTo>
                <a:lnTo>
                  <a:pt x="39338"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62" name="Freeform: Shape 1561">
            <a:extLst>
              <a:ext uri="{FF2B5EF4-FFF2-40B4-BE49-F238E27FC236}">
                <a16:creationId xmlns:a16="http://schemas.microsoft.com/office/drawing/2014/main" id="{FC502139-BA04-44AD-B626-ED6C567AB64E}"/>
              </a:ext>
            </a:extLst>
          </p:cNvPr>
          <p:cNvSpPr/>
          <p:nvPr/>
        </p:nvSpPr>
        <p:spPr>
          <a:xfrm>
            <a:off x="15557255" y="8018693"/>
            <a:ext cx="47631" cy="66683"/>
          </a:xfrm>
          <a:custGeom>
            <a:avLst/>
            <a:gdLst>
              <a:gd name="connsiteX0" fmla="*/ 7144 w 47625"/>
              <a:gd name="connsiteY0" fmla="*/ 7144 h 66675"/>
              <a:gd name="connsiteX1" fmla="*/ 40672 w 47625"/>
              <a:gd name="connsiteY1" fmla="*/ 7144 h 66675"/>
              <a:gd name="connsiteX2" fmla="*/ 40672 w 47625"/>
              <a:gd name="connsiteY2" fmla="*/ 63246 h 66675"/>
              <a:gd name="connsiteX3" fmla="*/ 7144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4" y="7144"/>
                </a:moveTo>
                <a:lnTo>
                  <a:pt x="40672" y="7144"/>
                </a:lnTo>
                <a:lnTo>
                  <a:pt x="40672"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63" name="Freeform: Shape 1562">
            <a:extLst>
              <a:ext uri="{FF2B5EF4-FFF2-40B4-BE49-F238E27FC236}">
                <a16:creationId xmlns:a16="http://schemas.microsoft.com/office/drawing/2014/main" id="{591B0089-C276-4E32-9B8D-6EE777322DD9}"/>
              </a:ext>
            </a:extLst>
          </p:cNvPr>
          <p:cNvSpPr/>
          <p:nvPr/>
        </p:nvSpPr>
        <p:spPr>
          <a:xfrm>
            <a:off x="15443226" y="8099855"/>
            <a:ext cx="238153" cy="19052"/>
          </a:xfrm>
          <a:custGeom>
            <a:avLst/>
            <a:gdLst>
              <a:gd name="connsiteX0" fmla="*/ 7144 w 238125"/>
              <a:gd name="connsiteY0" fmla="*/ 7144 h 19050"/>
              <a:gd name="connsiteX1" fmla="*/ 237839 w 238125"/>
              <a:gd name="connsiteY1" fmla="*/ 7144 h 19050"/>
              <a:gd name="connsiteX2" fmla="*/ 237839 w 238125"/>
              <a:gd name="connsiteY2" fmla="*/ 13145 h 19050"/>
              <a:gd name="connsiteX3" fmla="*/ 7144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5"/>
                </a:lnTo>
                <a:lnTo>
                  <a:pt x="7144" y="13145"/>
                </a:lnTo>
                <a:close/>
              </a:path>
            </a:pathLst>
          </a:custGeom>
          <a:solidFill>
            <a:srgbClr val="C59A50"/>
          </a:solidFill>
          <a:ln w="9525" cap="flat">
            <a:noFill/>
            <a:prstDash val="solid"/>
            <a:miter/>
          </a:ln>
        </p:spPr>
        <p:txBody>
          <a:bodyPr rtlCol="0" anchor="ctr"/>
          <a:lstStyle/>
          <a:p>
            <a:endParaRPr lang="en-US"/>
          </a:p>
        </p:txBody>
      </p:sp>
      <p:sp>
        <p:nvSpPr>
          <p:cNvPr id="1564" name="Freeform: Shape 1563">
            <a:extLst>
              <a:ext uri="{FF2B5EF4-FFF2-40B4-BE49-F238E27FC236}">
                <a16:creationId xmlns:a16="http://schemas.microsoft.com/office/drawing/2014/main" id="{02239ACF-2D77-4E2E-8D98-B523DB93A55B}"/>
              </a:ext>
            </a:extLst>
          </p:cNvPr>
          <p:cNvSpPr/>
          <p:nvPr/>
        </p:nvSpPr>
        <p:spPr>
          <a:xfrm>
            <a:off x="15673949" y="8099855"/>
            <a:ext cx="238153" cy="19052"/>
          </a:xfrm>
          <a:custGeom>
            <a:avLst/>
            <a:gdLst>
              <a:gd name="connsiteX0" fmla="*/ 7144 w 238125"/>
              <a:gd name="connsiteY0" fmla="*/ 7144 h 19050"/>
              <a:gd name="connsiteX1" fmla="*/ 237839 w 238125"/>
              <a:gd name="connsiteY1" fmla="*/ 7144 h 19050"/>
              <a:gd name="connsiteX2" fmla="*/ 237839 w 238125"/>
              <a:gd name="connsiteY2" fmla="*/ 13145 h 19050"/>
              <a:gd name="connsiteX3" fmla="*/ 7144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5"/>
                </a:lnTo>
                <a:lnTo>
                  <a:pt x="7144" y="13145"/>
                </a:lnTo>
                <a:close/>
              </a:path>
            </a:pathLst>
          </a:custGeom>
          <a:solidFill>
            <a:srgbClr val="B68B40"/>
          </a:solidFill>
          <a:ln w="9525" cap="flat">
            <a:noFill/>
            <a:prstDash val="solid"/>
            <a:miter/>
          </a:ln>
        </p:spPr>
        <p:txBody>
          <a:bodyPr rtlCol="0" anchor="ctr"/>
          <a:lstStyle/>
          <a:p>
            <a:endParaRPr lang="en-US"/>
          </a:p>
        </p:txBody>
      </p:sp>
      <p:sp>
        <p:nvSpPr>
          <p:cNvPr id="1565" name="Freeform: Shape 1564">
            <a:extLst>
              <a:ext uri="{FF2B5EF4-FFF2-40B4-BE49-F238E27FC236}">
                <a16:creationId xmlns:a16="http://schemas.microsoft.com/office/drawing/2014/main" id="{0691F8D2-789B-4F6A-ABDB-847D1E8FB291}"/>
              </a:ext>
            </a:extLst>
          </p:cNvPr>
          <p:cNvSpPr/>
          <p:nvPr/>
        </p:nvSpPr>
        <p:spPr>
          <a:xfrm>
            <a:off x="15443226" y="8336292"/>
            <a:ext cx="238153" cy="123839"/>
          </a:xfrm>
          <a:custGeom>
            <a:avLst/>
            <a:gdLst>
              <a:gd name="connsiteX0" fmla="*/ 7144 w 238125"/>
              <a:gd name="connsiteY0" fmla="*/ 7144 h 123825"/>
              <a:gd name="connsiteX1" fmla="*/ 237839 w 238125"/>
              <a:gd name="connsiteY1" fmla="*/ 7144 h 123825"/>
              <a:gd name="connsiteX2" fmla="*/ 237839 w 238125"/>
              <a:gd name="connsiteY2" fmla="*/ 119348 h 123825"/>
              <a:gd name="connsiteX3" fmla="*/ 7144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8"/>
                </a:lnTo>
                <a:lnTo>
                  <a:pt x="7144" y="119348"/>
                </a:lnTo>
                <a:close/>
              </a:path>
            </a:pathLst>
          </a:custGeom>
          <a:solidFill>
            <a:srgbClr val="FAD186"/>
          </a:solidFill>
          <a:ln w="9525" cap="flat">
            <a:noFill/>
            <a:prstDash val="solid"/>
            <a:miter/>
          </a:ln>
        </p:spPr>
        <p:txBody>
          <a:bodyPr rtlCol="0" anchor="ctr"/>
          <a:lstStyle/>
          <a:p>
            <a:endParaRPr lang="en-US"/>
          </a:p>
        </p:txBody>
      </p:sp>
      <p:sp>
        <p:nvSpPr>
          <p:cNvPr id="1566" name="Freeform: Shape 1565">
            <a:extLst>
              <a:ext uri="{FF2B5EF4-FFF2-40B4-BE49-F238E27FC236}">
                <a16:creationId xmlns:a16="http://schemas.microsoft.com/office/drawing/2014/main" id="{599D8759-4BCD-4668-A111-DD7C573E0D64}"/>
              </a:ext>
            </a:extLst>
          </p:cNvPr>
          <p:cNvSpPr/>
          <p:nvPr/>
        </p:nvSpPr>
        <p:spPr>
          <a:xfrm>
            <a:off x="15673949" y="8336292"/>
            <a:ext cx="238153" cy="123839"/>
          </a:xfrm>
          <a:custGeom>
            <a:avLst/>
            <a:gdLst>
              <a:gd name="connsiteX0" fmla="*/ 7144 w 238125"/>
              <a:gd name="connsiteY0" fmla="*/ 7144 h 123825"/>
              <a:gd name="connsiteX1" fmla="*/ 237839 w 238125"/>
              <a:gd name="connsiteY1" fmla="*/ 7144 h 123825"/>
              <a:gd name="connsiteX2" fmla="*/ 237839 w 238125"/>
              <a:gd name="connsiteY2" fmla="*/ 119348 h 123825"/>
              <a:gd name="connsiteX3" fmla="*/ 7144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8"/>
                </a:lnTo>
                <a:lnTo>
                  <a:pt x="7144" y="119348"/>
                </a:lnTo>
                <a:close/>
              </a:path>
            </a:pathLst>
          </a:custGeom>
          <a:solidFill>
            <a:srgbClr val="E9B65C"/>
          </a:solidFill>
          <a:ln w="9525" cap="flat">
            <a:noFill/>
            <a:prstDash val="solid"/>
            <a:miter/>
          </a:ln>
        </p:spPr>
        <p:txBody>
          <a:bodyPr rtlCol="0" anchor="ctr"/>
          <a:lstStyle/>
          <a:p>
            <a:endParaRPr lang="en-US"/>
          </a:p>
        </p:txBody>
      </p:sp>
      <p:sp>
        <p:nvSpPr>
          <p:cNvPr id="1567" name="Freeform: Shape 1566">
            <a:extLst>
              <a:ext uri="{FF2B5EF4-FFF2-40B4-BE49-F238E27FC236}">
                <a16:creationId xmlns:a16="http://schemas.microsoft.com/office/drawing/2014/main" id="{9F8A9100-B8EE-4BE4-B57A-491417882151}"/>
              </a:ext>
            </a:extLst>
          </p:cNvPr>
          <p:cNvSpPr/>
          <p:nvPr/>
        </p:nvSpPr>
        <p:spPr>
          <a:xfrm>
            <a:off x="15443226" y="8364395"/>
            <a:ext cx="152418" cy="66683"/>
          </a:xfrm>
          <a:custGeom>
            <a:avLst/>
            <a:gdLst>
              <a:gd name="connsiteX0" fmla="*/ 7144 w 152400"/>
              <a:gd name="connsiteY0" fmla="*/ 7144 h 66675"/>
              <a:gd name="connsiteX1" fmla="*/ 154686 w 152400"/>
              <a:gd name="connsiteY1" fmla="*/ 7144 h 66675"/>
              <a:gd name="connsiteX2" fmla="*/ 154686 w 152400"/>
              <a:gd name="connsiteY2" fmla="*/ 63246 h 66675"/>
              <a:gd name="connsiteX3" fmla="*/ 7144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4" y="7144"/>
                </a:moveTo>
                <a:lnTo>
                  <a:pt x="154686" y="7144"/>
                </a:lnTo>
                <a:lnTo>
                  <a:pt x="154686" y="63246"/>
                </a:lnTo>
                <a:lnTo>
                  <a:pt x="7144" y="63246"/>
                </a:lnTo>
                <a:close/>
              </a:path>
            </a:pathLst>
          </a:custGeom>
          <a:solidFill>
            <a:srgbClr val="FAF4E8"/>
          </a:solidFill>
          <a:ln w="9525" cap="flat">
            <a:noFill/>
            <a:prstDash val="solid"/>
            <a:miter/>
          </a:ln>
        </p:spPr>
        <p:txBody>
          <a:bodyPr rtlCol="0" anchor="ctr"/>
          <a:lstStyle/>
          <a:p>
            <a:endParaRPr lang="en-US"/>
          </a:p>
        </p:txBody>
      </p:sp>
      <p:sp>
        <p:nvSpPr>
          <p:cNvPr id="1568" name="Freeform: Shape 1567">
            <a:extLst>
              <a:ext uri="{FF2B5EF4-FFF2-40B4-BE49-F238E27FC236}">
                <a16:creationId xmlns:a16="http://schemas.microsoft.com/office/drawing/2014/main" id="{0D0E5929-A4E4-49C3-9557-91D8E0C679CC}"/>
              </a:ext>
            </a:extLst>
          </p:cNvPr>
          <p:cNvSpPr/>
          <p:nvPr/>
        </p:nvSpPr>
        <p:spPr>
          <a:xfrm>
            <a:off x="15516959" y="8364395"/>
            <a:ext cx="38104" cy="66683"/>
          </a:xfrm>
          <a:custGeom>
            <a:avLst/>
            <a:gdLst>
              <a:gd name="connsiteX0" fmla="*/ 7144 w 38100"/>
              <a:gd name="connsiteY0" fmla="*/ 7144 h 66675"/>
              <a:gd name="connsiteX1" fmla="*/ 39338 w 38100"/>
              <a:gd name="connsiteY1" fmla="*/ 7144 h 66675"/>
              <a:gd name="connsiteX2" fmla="*/ 39338 w 38100"/>
              <a:gd name="connsiteY2" fmla="*/ 63246 h 66675"/>
              <a:gd name="connsiteX3" fmla="*/ 7144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4" y="7144"/>
                </a:moveTo>
                <a:lnTo>
                  <a:pt x="39338" y="7144"/>
                </a:lnTo>
                <a:lnTo>
                  <a:pt x="39338"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69" name="Freeform: Shape 1568">
            <a:extLst>
              <a:ext uri="{FF2B5EF4-FFF2-40B4-BE49-F238E27FC236}">
                <a16:creationId xmlns:a16="http://schemas.microsoft.com/office/drawing/2014/main" id="{D1EEA0C2-5793-4AF4-AAE6-49FA9A37181B}"/>
              </a:ext>
            </a:extLst>
          </p:cNvPr>
          <p:cNvSpPr/>
          <p:nvPr/>
        </p:nvSpPr>
        <p:spPr>
          <a:xfrm>
            <a:off x="15557255" y="8364395"/>
            <a:ext cx="47631" cy="66683"/>
          </a:xfrm>
          <a:custGeom>
            <a:avLst/>
            <a:gdLst>
              <a:gd name="connsiteX0" fmla="*/ 7144 w 47625"/>
              <a:gd name="connsiteY0" fmla="*/ 7144 h 66675"/>
              <a:gd name="connsiteX1" fmla="*/ 40672 w 47625"/>
              <a:gd name="connsiteY1" fmla="*/ 7144 h 66675"/>
              <a:gd name="connsiteX2" fmla="*/ 40672 w 47625"/>
              <a:gd name="connsiteY2" fmla="*/ 63246 h 66675"/>
              <a:gd name="connsiteX3" fmla="*/ 7144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4" y="7144"/>
                </a:moveTo>
                <a:lnTo>
                  <a:pt x="40672" y="7144"/>
                </a:lnTo>
                <a:lnTo>
                  <a:pt x="40672"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70" name="Freeform: Shape 1569">
            <a:extLst>
              <a:ext uri="{FF2B5EF4-FFF2-40B4-BE49-F238E27FC236}">
                <a16:creationId xmlns:a16="http://schemas.microsoft.com/office/drawing/2014/main" id="{70B2D463-FFA7-43F9-9BBD-599FD1F1D865}"/>
              </a:ext>
            </a:extLst>
          </p:cNvPr>
          <p:cNvSpPr/>
          <p:nvPr/>
        </p:nvSpPr>
        <p:spPr>
          <a:xfrm>
            <a:off x="15443226" y="8445557"/>
            <a:ext cx="238153" cy="19052"/>
          </a:xfrm>
          <a:custGeom>
            <a:avLst/>
            <a:gdLst>
              <a:gd name="connsiteX0" fmla="*/ 7144 w 238125"/>
              <a:gd name="connsiteY0" fmla="*/ 7144 h 19050"/>
              <a:gd name="connsiteX1" fmla="*/ 237839 w 238125"/>
              <a:gd name="connsiteY1" fmla="*/ 7144 h 19050"/>
              <a:gd name="connsiteX2" fmla="*/ 237839 w 238125"/>
              <a:gd name="connsiteY2" fmla="*/ 13145 h 19050"/>
              <a:gd name="connsiteX3" fmla="*/ 7144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5"/>
                </a:lnTo>
                <a:lnTo>
                  <a:pt x="7144" y="13145"/>
                </a:lnTo>
                <a:close/>
              </a:path>
            </a:pathLst>
          </a:custGeom>
          <a:solidFill>
            <a:srgbClr val="C59A50"/>
          </a:solidFill>
          <a:ln w="9525" cap="flat">
            <a:noFill/>
            <a:prstDash val="solid"/>
            <a:miter/>
          </a:ln>
        </p:spPr>
        <p:txBody>
          <a:bodyPr rtlCol="0" anchor="ctr"/>
          <a:lstStyle/>
          <a:p>
            <a:endParaRPr lang="en-US"/>
          </a:p>
        </p:txBody>
      </p:sp>
      <p:sp>
        <p:nvSpPr>
          <p:cNvPr id="1571" name="Freeform: Shape 1570">
            <a:extLst>
              <a:ext uri="{FF2B5EF4-FFF2-40B4-BE49-F238E27FC236}">
                <a16:creationId xmlns:a16="http://schemas.microsoft.com/office/drawing/2014/main" id="{8F8D1FBA-8F65-41B0-BCD0-7F898E955B15}"/>
              </a:ext>
            </a:extLst>
          </p:cNvPr>
          <p:cNvSpPr/>
          <p:nvPr/>
        </p:nvSpPr>
        <p:spPr>
          <a:xfrm>
            <a:off x="15673949" y="8445557"/>
            <a:ext cx="238153" cy="19052"/>
          </a:xfrm>
          <a:custGeom>
            <a:avLst/>
            <a:gdLst>
              <a:gd name="connsiteX0" fmla="*/ 7144 w 238125"/>
              <a:gd name="connsiteY0" fmla="*/ 7144 h 19050"/>
              <a:gd name="connsiteX1" fmla="*/ 237839 w 238125"/>
              <a:gd name="connsiteY1" fmla="*/ 7144 h 19050"/>
              <a:gd name="connsiteX2" fmla="*/ 237839 w 238125"/>
              <a:gd name="connsiteY2" fmla="*/ 13145 h 19050"/>
              <a:gd name="connsiteX3" fmla="*/ 7144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5"/>
                </a:lnTo>
                <a:lnTo>
                  <a:pt x="7144" y="13145"/>
                </a:lnTo>
                <a:close/>
              </a:path>
            </a:pathLst>
          </a:custGeom>
          <a:solidFill>
            <a:srgbClr val="B68B40"/>
          </a:solidFill>
          <a:ln w="9525" cap="flat">
            <a:noFill/>
            <a:prstDash val="solid"/>
            <a:miter/>
          </a:ln>
        </p:spPr>
        <p:txBody>
          <a:bodyPr rtlCol="0" anchor="ctr"/>
          <a:lstStyle/>
          <a:p>
            <a:endParaRPr lang="en-US"/>
          </a:p>
        </p:txBody>
      </p:sp>
      <p:sp>
        <p:nvSpPr>
          <p:cNvPr id="1572" name="Freeform: Shape 1571">
            <a:extLst>
              <a:ext uri="{FF2B5EF4-FFF2-40B4-BE49-F238E27FC236}">
                <a16:creationId xmlns:a16="http://schemas.microsoft.com/office/drawing/2014/main" id="{CFD9868A-D396-4B56-8C81-38FD38A91530}"/>
              </a:ext>
            </a:extLst>
          </p:cNvPr>
          <p:cNvSpPr/>
          <p:nvPr/>
        </p:nvSpPr>
        <p:spPr>
          <a:xfrm>
            <a:off x="15443226" y="8451559"/>
            <a:ext cx="238153" cy="123839"/>
          </a:xfrm>
          <a:custGeom>
            <a:avLst/>
            <a:gdLst>
              <a:gd name="connsiteX0" fmla="*/ 7144 w 238125"/>
              <a:gd name="connsiteY0" fmla="*/ 7144 h 123825"/>
              <a:gd name="connsiteX1" fmla="*/ 237839 w 238125"/>
              <a:gd name="connsiteY1" fmla="*/ 7144 h 123825"/>
              <a:gd name="connsiteX2" fmla="*/ 237839 w 238125"/>
              <a:gd name="connsiteY2" fmla="*/ 119349 h 123825"/>
              <a:gd name="connsiteX3" fmla="*/ 7144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9"/>
                </a:lnTo>
                <a:lnTo>
                  <a:pt x="7144" y="119349"/>
                </a:lnTo>
                <a:close/>
              </a:path>
            </a:pathLst>
          </a:custGeom>
          <a:solidFill>
            <a:srgbClr val="FAD186"/>
          </a:solidFill>
          <a:ln w="9525" cap="flat">
            <a:noFill/>
            <a:prstDash val="solid"/>
            <a:miter/>
          </a:ln>
        </p:spPr>
        <p:txBody>
          <a:bodyPr rtlCol="0" anchor="ctr"/>
          <a:lstStyle/>
          <a:p>
            <a:endParaRPr lang="en-US"/>
          </a:p>
        </p:txBody>
      </p:sp>
      <p:sp>
        <p:nvSpPr>
          <p:cNvPr id="1573" name="Freeform: Shape 1572">
            <a:extLst>
              <a:ext uri="{FF2B5EF4-FFF2-40B4-BE49-F238E27FC236}">
                <a16:creationId xmlns:a16="http://schemas.microsoft.com/office/drawing/2014/main" id="{A4496B41-12EE-4871-A7AB-C1A549C16F70}"/>
              </a:ext>
            </a:extLst>
          </p:cNvPr>
          <p:cNvSpPr/>
          <p:nvPr/>
        </p:nvSpPr>
        <p:spPr>
          <a:xfrm>
            <a:off x="15673949" y="8451559"/>
            <a:ext cx="238153" cy="123839"/>
          </a:xfrm>
          <a:custGeom>
            <a:avLst/>
            <a:gdLst>
              <a:gd name="connsiteX0" fmla="*/ 7144 w 238125"/>
              <a:gd name="connsiteY0" fmla="*/ 7144 h 123825"/>
              <a:gd name="connsiteX1" fmla="*/ 237839 w 238125"/>
              <a:gd name="connsiteY1" fmla="*/ 7144 h 123825"/>
              <a:gd name="connsiteX2" fmla="*/ 237839 w 238125"/>
              <a:gd name="connsiteY2" fmla="*/ 119349 h 123825"/>
              <a:gd name="connsiteX3" fmla="*/ 7144 w 238125"/>
              <a:gd name="connsiteY3" fmla="*/ 119349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9"/>
                </a:lnTo>
                <a:lnTo>
                  <a:pt x="7144" y="119349"/>
                </a:lnTo>
                <a:close/>
              </a:path>
            </a:pathLst>
          </a:custGeom>
          <a:solidFill>
            <a:srgbClr val="E9B65C"/>
          </a:solidFill>
          <a:ln w="9525" cap="flat">
            <a:noFill/>
            <a:prstDash val="solid"/>
            <a:miter/>
          </a:ln>
        </p:spPr>
        <p:txBody>
          <a:bodyPr rtlCol="0" anchor="ctr"/>
          <a:lstStyle/>
          <a:p>
            <a:endParaRPr lang="en-US"/>
          </a:p>
        </p:txBody>
      </p:sp>
      <p:sp>
        <p:nvSpPr>
          <p:cNvPr id="1574" name="Freeform: Shape 1573">
            <a:extLst>
              <a:ext uri="{FF2B5EF4-FFF2-40B4-BE49-F238E27FC236}">
                <a16:creationId xmlns:a16="http://schemas.microsoft.com/office/drawing/2014/main" id="{837851D9-1F12-40A0-9598-3B97394AC4F3}"/>
              </a:ext>
            </a:extLst>
          </p:cNvPr>
          <p:cNvSpPr/>
          <p:nvPr/>
        </p:nvSpPr>
        <p:spPr>
          <a:xfrm>
            <a:off x="15443226" y="8479660"/>
            <a:ext cx="152418" cy="66683"/>
          </a:xfrm>
          <a:custGeom>
            <a:avLst/>
            <a:gdLst>
              <a:gd name="connsiteX0" fmla="*/ 7144 w 152400"/>
              <a:gd name="connsiteY0" fmla="*/ 7144 h 66675"/>
              <a:gd name="connsiteX1" fmla="*/ 154686 w 152400"/>
              <a:gd name="connsiteY1" fmla="*/ 7144 h 66675"/>
              <a:gd name="connsiteX2" fmla="*/ 154686 w 152400"/>
              <a:gd name="connsiteY2" fmla="*/ 63246 h 66675"/>
              <a:gd name="connsiteX3" fmla="*/ 7144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4" y="7144"/>
                </a:moveTo>
                <a:lnTo>
                  <a:pt x="154686" y="7144"/>
                </a:lnTo>
                <a:lnTo>
                  <a:pt x="154686" y="63246"/>
                </a:lnTo>
                <a:lnTo>
                  <a:pt x="7144" y="63246"/>
                </a:lnTo>
                <a:close/>
              </a:path>
            </a:pathLst>
          </a:custGeom>
          <a:solidFill>
            <a:srgbClr val="FAF4E8"/>
          </a:solidFill>
          <a:ln w="9525" cap="flat">
            <a:noFill/>
            <a:prstDash val="solid"/>
            <a:miter/>
          </a:ln>
        </p:spPr>
        <p:txBody>
          <a:bodyPr rtlCol="0" anchor="ctr"/>
          <a:lstStyle/>
          <a:p>
            <a:endParaRPr lang="en-US"/>
          </a:p>
        </p:txBody>
      </p:sp>
      <p:sp>
        <p:nvSpPr>
          <p:cNvPr id="1575" name="Freeform: Shape 1574">
            <a:extLst>
              <a:ext uri="{FF2B5EF4-FFF2-40B4-BE49-F238E27FC236}">
                <a16:creationId xmlns:a16="http://schemas.microsoft.com/office/drawing/2014/main" id="{29056D6E-E92E-4B1E-9B64-FE8616DC54DE}"/>
              </a:ext>
            </a:extLst>
          </p:cNvPr>
          <p:cNvSpPr/>
          <p:nvPr/>
        </p:nvSpPr>
        <p:spPr>
          <a:xfrm>
            <a:off x="15516959" y="8479660"/>
            <a:ext cx="38104" cy="66683"/>
          </a:xfrm>
          <a:custGeom>
            <a:avLst/>
            <a:gdLst>
              <a:gd name="connsiteX0" fmla="*/ 7144 w 38100"/>
              <a:gd name="connsiteY0" fmla="*/ 7144 h 66675"/>
              <a:gd name="connsiteX1" fmla="*/ 39338 w 38100"/>
              <a:gd name="connsiteY1" fmla="*/ 7144 h 66675"/>
              <a:gd name="connsiteX2" fmla="*/ 39338 w 38100"/>
              <a:gd name="connsiteY2" fmla="*/ 63246 h 66675"/>
              <a:gd name="connsiteX3" fmla="*/ 7144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4" y="7144"/>
                </a:moveTo>
                <a:lnTo>
                  <a:pt x="39338" y="7144"/>
                </a:lnTo>
                <a:lnTo>
                  <a:pt x="39338"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76" name="Freeform: Shape 1575">
            <a:extLst>
              <a:ext uri="{FF2B5EF4-FFF2-40B4-BE49-F238E27FC236}">
                <a16:creationId xmlns:a16="http://schemas.microsoft.com/office/drawing/2014/main" id="{C30F7CB2-16AD-4D51-8CF5-FC969CE1E920}"/>
              </a:ext>
            </a:extLst>
          </p:cNvPr>
          <p:cNvSpPr/>
          <p:nvPr/>
        </p:nvSpPr>
        <p:spPr>
          <a:xfrm>
            <a:off x="15557255" y="8479660"/>
            <a:ext cx="47631" cy="66683"/>
          </a:xfrm>
          <a:custGeom>
            <a:avLst/>
            <a:gdLst>
              <a:gd name="connsiteX0" fmla="*/ 7144 w 47625"/>
              <a:gd name="connsiteY0" fmla="*/ 7144 h 66675"/>
              <a:gd name="connsiteX1" fmla="*/ 40672 w 47625"/>
              <a:gd name="connsiteY1" fmla="*/ 7144 h 66675"/>
              <a:gd name="connsiteX2" fmla="*/ 40672 w 47625"/>
              <a:gd name="connsiteY2" fmla="*/ 63246 h 66675"/>
              <a:gd name="connsiteX3" fmla="*/ 7144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4" y="7144"/>
                </a:moveTo>
                <a:lnTo>
                  <a:pt x="40672" y="7144"/>
                </a:lnTo>
                <a:lnTo>
                  <a:pt x="40672"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77" name="Freeform: Shape 1576">
            <a:extLst>
              <a:ext uri="{FF2B5EF4-FFF2-40B4-BE49-F238E27FC236}">
                <a16:creationId xmlns:a16="http://schemas.microsoft.com/office/drawing/2014/main" id="{8D4272B5-98D6-4039-BDC5-E928D65FAFB2}"/>
              </a:ext>
            </a:extLst>
          </p:cNvPr>
          <p:cNvSpPr/>
          <p:nvPr/>
        </p:nvSpPr>
        <p:spPr>
          <a:xfrm>
            <a:off x="15443226" y="8560822"/>
            <a:ext cx="238153" cy="19052"/>
          </a:xfrm>
          <a:custGeom>
            <a:avLst/>
            <a:gdLst>
              <a:gd name="connsiteX0" fmla="*/ 7144 w 238125"/>
              <a:gd name="connsiteY0" fmla="*/ 7144 h 19050"/>
              <a:gd name="connsiteX1" fmla="*/ 237839 w 238125"/>
              <a:gd name="connsiteY1" fmla="*/ 7144 h 19050"/>
              <a:gd name="connsiteX2" fmla="*/ 237839 w 238125"/>
              <a:gd name="connsiteY2" fmla="*/ 13144 h 19050"/>
              <a:gd name="connsiteX3" fmla="*/ 7144 w 238125"/>
              <a:gd name="connsiteY3" fmla="*/ 13144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4"/>
                </a:lnTo>
                <a:lnTo>
                  <a:pt x="7144" y="13144"/>
                </a:lnTo>
                <a:close/>
              </a:path>
            </a:pathLst>
          </a:custGeom>
          <a:solidFill>
            <a:srgbClr val="C59A50"/>
          </a:solidFill>
          <a:ln w="9525" cap="flat">
            <a:noFill/>
            <a:prstDash val="solid"/>
            <a:miter/>
          </a:ln>
        </p:spPr>
        <p:txBody>
          <a:bodyPr rtlCol="0" anchor="ctr"/>
          <a:lstStyle/>
          <a:p>
            <a:endParaRPr lang="en-US"/>
          </a:p>
        </p:txBody>
      </p:sp>
      <p:sp>
        <p:nvSpPr>
          <p:cNvPr id="1578" name="Freeform: Shape 1577">
            <a:extLst>
              <a:ext uri="{FF2B5EF4-FFF2-40B4-BE49-F238E27FC236}">
                <a16:creationId xmlns:a16="http://schemas.microsoft.com/office/drawing/2014/main" id="{4B6DBC86-82D0-4C0C-986A-EEA209E5C2DA}"/>
              </a:ext>
            </a:extLst>
          </p:cNvPr>
          <p:cNvSpPr/>
          <p:nvPr/>
        </p:nvSpPr>
        <p:spPr>
          <a:xfrm>
            <a:off x="15673949" y="8560822"/>
            <a:ext cx="238153" cy="19052"/>
          </a:xfrm>
          <a:custGeom>
            <a:avLst/>
            <a:gdLst>
              <a:gd name="connsiteX0" fmla="*/ 7144 w 238125"/>
              <a:gd name="connsiteY0" fmla="*/ 7144 h 19050"/>
              <a:gd name="connsiteX1" fmla="*/ 237839 w 238125"/>
              <a:gd name="connsiteY1" fmla="*/ 7144 h 19050"/>
              <a:gd name="connsiteX2" fmla="*/ 237839 w 238125"/>
              <a:gd name="connsiteY2" fmla="*/ 13144 h 19050"/>
              <a:gd name="connsiteX3" fmla="*/ 7144 w 238125"/>
              <a:gd name="connsiteY3" fmla="*/ 13144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4"/>
                </a:lnTo>
                <a:lnTo>
                  <a:pt x="7144" y="13144"/>
                </a:lnTo>
                <a:close/>
              </a:path>
            </a:pathLst>
          </a:custGeom>
          <a:solidFill>
            <a:srgbClr val="B68B40"/>
          </a:solidFill>
          <a:ln w="9525" cap="flat">
            <a:noFill/>
            <a:prstDash val="solid"/>
            <a:miter/>
          </a:ln>
        </p:spPr>
        <p:txBody>
          <a:bodyPr rtlCol="0" anchor="ctr"/>
          <a:lstStyle/>
          <a:p>
            <a:endParaRPr lang="en-US"/>
          </a:p>
        </p:txBody>
      </p:sp>
      <p:sp>
        <p:nvSpPr>
          <p:cNvPr id="1579" name="Freeform: Shape 1578">
            <a:extLst>
              <a:ext uri="{FF2B5EF4-FFF2-40B4-BE49-F238E27FC236}">
                <a16:creationId xmlns:a16="http://schemas.microsoft.com/office/drawing/2014/main" id="{297C6018-13C8-4F0C-9D5C-A8CF99470A03}"/>
              </a:ext>
            </a:extLst>
          </p:cNvPr>
          <p:cNvSpPr/>
          <p:nvPr/>
        </p:nvSpPr>
        <p:spPr>
          <a:xfrm>
            <a:off x="15443226" y="8566824"/>
            <a:ext cx="238153" cy="123839"/>
          </a:xfrm>
          <a:custGeom>
            <a:avLst/>
            <a:gdLst>
              <a:gd name="connsiteX0" fmla="*/ 7144 w 238125"/>
              <a:gd name="connsiteY0" fmla="*/ 7144 h 123825"/>
              <a:gd name="connsiteX1" fmla="*/ 237839 w 238125"/>
              <a:gd name="connsiteY1" fmla="*/ 7144 h 123825"/>
              <a:gd name="connsiteX2" fmla="*/ 237839 w 238125"/>
              <a:gd name="connsiteY2" fmla="*/ 119348 h 123825"/>
              <a:gd name="connsiteX3" fmla="*/ 7144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8"/>
                </a:lnTo>
                <a:lnTo>
                  <a:pt x="7144" y="119348"/>
                </a:lnTo>
                <a:close/>
              </a:path>
            </a:pathLst>
          </a:custGeom>
          <a:solidFill>
            <a:srgbClr val="FAD186"/>
          </a:solidFill>
          <a:ln w="9525" cap="flat">
            <a:noFill/>
            <a:prstDash val="solid"/>
            <a:miter/>
          </a:ln>
        </p:spPr>
        <p:txBody>
          <a:bodyPr rtlCol="0" anchor="ctr"/>
          <a:lstStyle/>
          <a:p>
            <a:endParaRPr lang="en-US"/>
          </a:p>
        </p:txBody>
      </p:sp>
      <p:sp>
        <p:nvSpPr>
          <p:cNvPr id="1580" name="Freeform: Shape 1579">
            <a:extLst>
              <a:ext uri="{FF2B5EF4-FFF2-40B4-BE49-F238E27FC236}">
                <a16:creationId xmlns:a16="http://schemas.microsoft.com/office/drawing/2014/main" id="{525E2AF4-56F9-4FBA-A951-F02E980C6431}"/>
              </a:ext>
            </a:extLst>
          </p:cNvPr>
          <p:cNvSpPr/>
          <p:nvPr/>
        </p:nvSpPr>
        <p:spPr>
          <a:xfrm>
            <a:off x="15673949" y="8566824"/>
            <a:ext cx="238153" cy="123839"/>
          </a:xfrm>
          <a:custGeom>
            <a:avLst/>
            <a:gdLst>
              <a:gd name="connsiteX0" fmla="*/ 7144 w 238125"/>
              <a:gd name="connsiteY0" fmla="*/ 7144 h 123825"/>
              <a:gd name="connsiteX1" fmla="*/ 237839 w 238125"/>
              <a:gd name="connsiteY1" fmla="*/ 7144 h 123825"/>
              <a:gd name="connsiteX2" fmla="*/ 237839 w 238125"/>
              <a:gd name="connsiteY2" fmla="*/ 119348 h 123825"/>
              <a:gd name="connsiteX3" fmla="*/ 7144 w 238125"/>
              <a:gd name="connsiteY3" fmla="*/ 119348 h 123825"/>
            </a:gdLst>
            <a:ahLst/>
            <a:cxnLst>
              <a:cxn ang="0">
                <a:pos x="connsiteX0" y="connsiteY0"/>
              </a:cxn>
              <a:cxn ang="0">
                <a:pos x="connsiteX1" y="connsiteY1"/>
              </a:cxn>
              <a:cxn ang="0">
                <a:pos x="connsiteX2" y="connsiteY2"/>
              </a:cxn>
              <a:cxn ang="0">
                <a:pos x="connsiteX3" y="connsiteY3"/>
              </a:cxn>
            </a:cxnLst>
            <a:rect l="l" t="t" r="r" b="b"/>
            <a:pathLst>
              <a:path w="238125" h="123825">
                <a:moveTo>
                  <a:pt x="7144" y="7144"/>
                </a:moveTo>
                <a:lnTo>
                  <a:pt x="237839" y="7144"/>
                </a:lnTo>
                <a:lnTo>
                  <a:pt x="237839" y="119348"/>
                </a:lnTo>
                <a:lnTo>
                  <a:pt x="7144" y="119348"/>
                </a:lnTo>
                <a:close/>
              </a:path>
            </a:pathLst>
          </a:custGeom>
          <a:solidFill>
            <a:srgbClr val="E9B65C"/>
          </a:solidFill>
          <a:ln w="9525" cap="flat">
            <a:noFill/>
            <a:prstDash val="solid"/>
            <a:miter/>
          </a:ln>
        </p:spPr>
        <p:txBody>
          <a:bodyPr rtlCol="0" anchor="ctr"/>
          <a:lstStyle/>
          <a:p>
            <a:endParaRPr lang="en-US"/>
          </a:p>
        </p:txBody>
      </p:sp>
      <p:sp>
        <p:nvSpPr>
          <p:cNvPr id="1581" name="Freeform: Shape 1580">
            <a:extLst>
              <a:ext uri="{FF2B5EF4-FFF2-40B4-BE49-F238E27FC236}">
                <a16:creationId xmlns:a16="http://schemas.microsoft.com/office/drawing/2014/main" id="{11B1BE29-2050-45C5-839F-B59879F8A4DB}"/>
              </a:ext>
            </a:extLst>
          </p:cNvPr>
          <p:cNvSpPr/>
          <p:nvPr/>
        </p:nvSpPr>
        <p:spPr>
          <a:xfrm>
            <a:off x="15443226" y="8594831"/>
            <a:ext cx="152418" cy="66683"/>
          </a:xfrm>
          <a:custGeom>
            <a:avLst/>
            <a:gdLst>
              <a:gd name="connsiteX0" fmla="*/ 7144 w 152400"/>
              <a:gd name="connsiteY0" fmla="*/ 7144 h 66675"/>
              <a:gd name="connsiteX1" fmla="*/ 154686 w 152400"/>
              <a:gd name="connsiteY1" fmla="*/ 7144 h 66675"/>
              <a:gd name="connsiteX2" fmla="*/ 154686 w 152400"/>
              <a:gd name="connsiteY2" fmla="*/ 63246 h 66675"/>
              <a:gd name="connsiteX3" fmla="*/ 7144 w 1524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152400" h="66675">
                <a:moveTo>
                  <a:pt x="7144" y="7144"/>
                </a:moveTo>
                <a:lnTo>
                  <a:pt x="154686" y="7144"/>
                </a:lnTo>
                <a:lnTo>
                  <a:pt x="154686" y="63246"/>
                </a:lnTo>
                <a:lnTo>
                  <a:pt x="7144" y="63246"/>
                </a:lnTo>
                <a:close/>
              </a:path>
            </a:pathLst>
          </a:custGeom>
          <a:solidFill>
            <a:srgbClr val="FAF4E8"/>
          </a:solidFill>
          <a:ln w="9525" cap="flat">
            <a:noFill/>
            <a:prstDash val="solid"/>
            <a:miter/>
          </a:ln>
        </p:spPr>
        <p:txBody>
          <a:bodyPr rtlCol="0" anchor="ctr"/>
          <a:lstStyle/>
          <a:p>
            <a:endParaRPr lang="en-US"/>
          </a:p>
        </p:txBody>
      </p:sp>
      <p:sp>
        <p:nvSpPr>
          <p:cNvPr id="1582" name="Freeform: Shape 1581">
            <a:extLst>
              <a:ext uri="{FF2B5EF4-FFF2-40B4-BE49-F238E27FC236}">
                <a16:creationId xmlns:a16="http://schemas.microsoft.com/office/drawing/2014/main" id="{774F8D05-BB6B-42DA-9699-5BF1A5939FA8}"/>
              </a:ext>
            </a:extLst>
          </p:cNvPr>
          <p:cNvSpPr/>
          <p:nvPr/>
        </p:nvSpPr>
        <p:spPr>
          <a:xfrm>
            <a:off x="15516959" y="8594831"/>
            <a:ext cx="38104" cy="66683"/>
          </a:xfrm>
          <a:custGeom>
            <a:avLst/>
            <a:gdLst>
              <a:gd name="connsiteX0" fmla="*/ 7144 w 38100"/>
              <a:gd name="connsiteY0" fmla="*/ 7144 h 66675"/>
              <a:gd name="connsiteX1" fmla="*/ 39338 w 38100"/>
              <a:gd name="connsiteY1" fmla="*/ 7144 h 66675"/>
              <a:gd name="connsiteX2" fmla="*/ 39338 w 38100"/>
              <a:gd name="connsiteY2" fmla="*/ 63246 h 66675"/>
              <a:gd name="connsiteX3" fmla="*/ 7144 w 38100"/>
              <a:gd name="connsiteY3" fmla="*/ 63246 h 66675"/>
            </a:gdLst>
            <a:ahLst/>
            <a:cxnLst>
              <a:cxn ang="0">
                <a:pos x="connsiteX0" y="connsiteY0"/>
              </a:cxn>
              <a:cxn ang="0">
                <a:pos x="connsiteX1" y="connsiteY1"/>
              </a:cxn>
              <a:cxn ang="0">
                <a:pos x="connsiteX2" y="connsiteY2"/>
              </a:cxn>
              <a:cxn ang="0">
                <a:pos x="connsiteX3" y="connsiteY3"/>
              </a:cxn>
            </a:cxnLst>
            <a:rect l="l" t="t" r="r" b="b"/>
            <a:pathLst>
              <a:path w="38100" h="66675">
                <a:moveTo>
                  <a:pt x="7144" y="7144"/>
                </a:moveTo>
                <a:lnTo>
                  <a:pt x="39338" y="7144"/>
                </a:lnTo>
                <a:lnTo>
                  <a:pt x="39338"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83" name="Freeform: Shape 1582">
            <a:extLst>
              <a:ext uri="{FF2B5EF4-FFF2-40B4-BE49-F238E27FC236}">
                <a16:creationId xmlns:a16="http://schemas.microsoft.com/office/drawing/2014/main" id="{FB06D0C2-0609-47AE-A916-8022168272B0}"/>
              </a:ext>
            </a:extLst>
          </p:cNvPr>
          <p:cNvSpPr/>
          <p:nvPr/>
        </p:nvSpPr>
        <p:spPr>
          <a:xfrm>
            <a:off x="15557255" y="8594831"/>
            <a:ext cx="47631" cy="66683"/>
          </a:xfrm>
          <a:custGeom>
            <a:avLst/>
            <a:gdLst>
              <a:gd name="connsiteX0" fmla="*/ 7144 w 47625"/>
              <a:gd name="connsiteY0" fmla="*/ 7144 h 66675"/>
              <a:gd name="connsiteX1" fmla="*/ 40672 w 47625"/>
              <a:gd name="connsiteY1" fmla="*/ 7144 h 66675"/>
              <a:gd name="connsiteX2" fmla="*/ 40672 w 47625"/>
              <a:gd name="connsiteY2" fmla="*/ 63246 h 66675"/>
              <a:gd name="connsiteX3" fmla="*/ 7144 w 47625"/>
              <a:gd name="connsiteY3" fmla="*/ 63246 h 66675"/>
            </a:gdLst>
            <a:ahLst/>
            <a:cxnLst>
              <a:cxn ang="0">
                <a:pos x="connsiteX0" y="connsiteY0"/>
              </a:cxn>
              <a:cxn ang="0">
                <a:pos x="connsiteX1" y="connsiteY1"/>
              </a:cxn>
              <a:cxn ang="0">
                <a:pos x="connsiteX2" y="connsiteY2"/>
              </a:cxn>
              <a:cxn ang="0">
                <a:pos x="connsiteX3" y="connsiteY3"/>
              </a:cxn>
            </a:cxnLst>
            <a:rect l="l" t="t" r="r" b="b"/>
            <a:pathLst>
              <a:path w="47625" h="66675">
                <a:moveTo>
                  <a:pt x="7144" y="7144"/>
                </a:moveTo>
                <a:lnTo>
                  <a:pt x="40672" y="7144"/>
                </a:lnTo>
                <a:lnTo>
                  <a:pt x="40672" y="63246"/>
                </a:lnTo>
                <a:lnTo>
                  <a:pt x="7144" y="63246"/>
                </a:lnTo>
                <a:close/>
              </a:path>
            </a:pathLst>
          </a:custGeom>
          <a:solidFill>
            <a:srgbClr val="C59A50"/>
          </a:solidFill>
          <a:ln w="9525" cap="flat">
            <a:noFill/>
            <a:prstDash val="solid"/>
            <a:miter/>
          </a:ln>
        </p:spPr>
        <p:txBody>
          <a:bodyPr rtlCol="0" anchor="ctr"/>
          <a:lstStyle/>
          <a:p>
            <a:endParaRPr lang="en-US"/>
          </a:p>
        </p:txBody>
      </p:sp>
      <p:sp>
        <p:nvSpPr>
          <p:cNvPr id="1584" name="Freeform: Shape 1583">
            <a:extLst>
              <a:ext uri="{FF2B5EF4-FFF2-40B4-BE49-F238E27FC236}">
                <a16:creationId xmlns:a16="http://schemas.microsoft.com/office/drawing/2014/main" id="{664DDC89-3DB9-477E-BFB0-C3B41EA53113}"/>
              </a:ext>
            </a:extLst>
          </p:cNvPr>
          <p:cNvSpPr/>
          <p:nvPr/>
        </p:nvSpPr>
        <p:spPr>
          <a:xfrm>
            <a:off x="15443226" y="8675994"/>
            <a:ext cx="238153" cy="19052"/>
          </a:xfrm>
          <a:custGeom>
            <a:avLst/>
            <a:gdLst>
              <a:gd name="connsiteX0" fmla="*/ 7144 w 238125"/>
              <a:gd name="connsiteY0" fmla="*/ 7144 h 19050"/>
              <a:gd name="connsiteX1" fmla="*/ 237839 w 238125"/>
              <a:gd name="connsiteY1" fmla="*/ 7144 h 19050"/>
              <a:gd name="connsiteX2" fmla="*/ 237839 w 238125"/>
              <a:gd name="connsiteY2" fmla="*/ 13145 h 19050"/>
              <a:gd name="connsiteX3" fmla="*/ 7144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5"/>
                </a:lnTo>
                <a:lnTo>
                  <a:pt x="7144" y="13145"/>
                </a:lnTo>
                <a:close/>
              </a:path>
            </a:pathLst>
          </a:custGeom>
          <a:solidFill>
            <a:srgbClr val="C59A50"/>
          </a:solidFill>
          <a:ln w="9525" cap="flat">
            <a:noFill/>
            <a:prstDash val="solid"/>
            <a:miter/>
          </a:ln>
        </p:spPr>
        <p:txBody>
          <a:bodyPr rtlCol="0" anchor="ctr"/>
          <a:lstStyle/>
          <a:p>
            <a:endParaRPr lang="en-US"/>
          </a:p>
        </p:txBody>
      </p:sp>
      <p:sp>
        <p:nvSpPr>
          <p:cNvPr id="1585" name="Freeform: Shape 1584">
            <a:extLst>
              <a:ext uri="{FF2B5EF4-FFF2-40B4-BE49-F238E27FC236}">
                <a16:creationId xmlns:a16="http://schemas.microsoft.com/office/drawing/2014/main" id="{B406A896-18FD-4D1C-AF52-AF69C51A8EB1}"/>
              </a:ext>
            </a:extLst>
          </p:cNvPr>
          <p:cNvSpPr/>
          <p:nvPr/>
        </p:nvSpPr>
        <p:spPr>
          <a:xfrm>
            <a:off x="15673949" y="8675994"/>
            <a:ext cx="238153" cy="19052"/>
          </a:xfrm>
          <a:custGeom>
            <a:avLst/>
            <a:gdLst>
              <a:gd name="connsiteX0" fmla="*/ 7144 w 238125"/>
              <a:gd name="connsiteY0" fmla="*/ 7144 h 19050"/>
              <a:gd name="connsiteX1" fmla="*/ 237839 w 238125"/>
              <a:gd name="connsiteY1" fmla="*/ 7144 h 19050"/>
              <a:gd name="connsiteX2" fmla="*/ 237839 w 238125"/>
              <a:gd name="connsiteY2" fmla="*/ 13145 h 19050"/>
              <a:gd name="connsiteX3" fmla="*/ 7144 w 238125"/>
              <a:gd name="connsiteY3" fmla="*/ 13145 h 19050"/>
            </a:gdLst>
            <a:ahLst/>
            <a:cxnLst>
              <a:cxn ang="0">
                <a:pos x="connsiteX0" y="connsiteY0"/>
              </a:cxn>
              <a:cxn ang="0">
                <a:pos x="connsiteX1" y="connsiteY1"/>
              </a:cxn>
              <a:cxn ang="0">
                <a:pos x="connsiteX2" y="connsiteY2"/>
              </a:cxn>
              <a:cxn ang="0">
                <a:pos x="connsiteX3" y="connsiteY3"/>
              </a:cxn>
            </a:cxnLst>
            <a:rect l="l" t="t" r="r" b="b"/>
            <a:pathLst>
              <a:path w="238125" h="19050">
                <a:moveTo>
                  <a:pt x="7144" y="7144"/>
                </a:moveTo>
                <a:lnTo>
                  <a:pt x="237839" y="7144"/>
                </a:lnTo>
                <a:lnTo>
                  <a:pt x="237839" y="13145"/>
                </a:lnTo>
                <a:lnTo>
                  <a:pt x="7144" y="13145"/>
                </a:lnTo>
                <a:close/>
              </a:path>
            </a:pathLst>
          </a:custGeom>
          <a:solidFill>
            <a:srgbClr val="B68B40"/>
          </a:solidFill>
          <a:ln w="9525" cap="flat">
            <a:noFill/>
            <a:prstDash val="solid"/>
            <a:miter/>
          </a:ln>
        </p:spPr>
        <p:txBody>
          <a:bodyPr rtlCol="0" anchor="ctr"/>
          <a:lstStyle/>
          <a:p>
            <a:endParaRPr lang="en-US"/>
          </a:p>
        </p:txBody>
      </p:sp>
      <p:sp>
        <p:nvSpPr>
          <p:cNvPr id="1586" name="Freeform: Shape 1585">
            <a:extLst>
              <a:ext uri="{FF2B5EF4-FFF2-40B4-BE49-F238E27FC236}">
                <a16:creationId xmlns:a16="http://schemas.microsoft.com/office/drawing/2014/main" id="{4DB9C89E-2ED0-4579-A376-D58061E72AC9}"/>
              </a:ext>
            </a:extLst>
          </p:cNvPr>
          <p:cNvSpPr/>
          <p:nvPr/>
        </p:nvSpPr>
        <p:spPr>
          <a:xfrm>
            <a:off x="15782642" y="7874658"/>
            <a:ext cx="323887" cy="933558"/>
          </a:xfrm>
          <a:custGeom>
            <a:avLst/>
            <a:gdLst>
              <a:gd name="connsiteX0" fmla="*/ 7144 w 323850"/>
              <a:gd name="connsiteY0" fmla="*/ 7144 h 933450"/>
              <a:gd name="connsiteX1" fmla="*/ 323089 w 323850"/>
              <a:gd name="connsiteY1" fmla="*/ 7144 h 933450"/>
              <a:gd name="connsiteX2" fmla="*/ 323089 w 323850"/>
              <a:gd name="connsiteY2" fmla="*/ 933736 h 933450"/>
              <a:gd name="connsiteX3" fmla="*/ 7144 w 323850"/>
              <a:gd name="connsiteY3" fmla="*/ 933736 h 933450"/>
            </a:gdLst>
            <a:ahLst/>
            <a:cxnLst>
              <a:cxn ang="0">
                <a:pos x="connsiteX0" y="connsiteY0"/>
              </a:cxn>
              <a:cxn ang="0">
                <a:pos x="connsiteX1" y="connsiteY1"/>
              </a:cxn>
              <a:cxn ang="0">
                <a:pos x="connsiteX2" y="connsiteY2"/>
              </a:cxn>
              <a:cxn ang="0">
                <a:pos x="connsiteX3" y="connsiteY3"/>
              </a:cxn>
            </a:cxnLst>
            <a:rect l="l" t="t" r="r" b="b"/>
            <a:pathLst>
              <a:path w="323850" h="933450">
                <a:moveTo>
                  <a:pt x="7144" y="7144"/>
                </a:moveTo>
                <a:lnTo>
                  <a:pt x="323089" y="7144"/>
                </a:lnTo>
                <a:lnTo>
                  <a:pt x="323089" y="933736"/>
                </a:lnTo>
                <a:lnTo>
                  <a:pt x="7144" y="933736"/>
                </a:lnTo>
                <a:close/>
              </a:path>
            </a:pathLst>
          </a:custGeom>
          <a:solidFill>
            <a:srgbClr val="523C2F"/>
          </a:solidFill>
          <a:ln w="9525" cap="flat">
            <a:noFill/>
            <a:prstDash val="solid"/>
            <a:miter/>
          </a:ln>
        </p:spPr>
        <p:txBody>
          <a:bodyPr rtlCol="0" anchor="ctr"/>
          <a:lstStyle/>
          <a:p>
            <a:endParaRPr lang="en-US"/>
          </a:p>
        </p:txBody>
      </p:sp>
      <p:sp>
        <p:nvSpPr>
          <p:cNvPr id="1587" name="Freeform: Shape 1586">
            <a:extLst>
              <a:ext uri="{FF2B5EF4-FFF2-40B4-BE49-F238E27FC236}">
                <a16:creationId xmlns:a16="http://schemas.microsoft.com/office/drawing/2014/main" id="{E07E4A30-EE55-4003-879F-936290462E96}"/>
              </a:ext>
            </a:extLst>
          </p:cNvPr>
          <p:cNvSpPr/>
          <p:nvPr/>
        </p:nvSpPr>
        <p:spPr>
          <a:xfrm>
            <a:off x="15844085" y="8064037"/>
            <a:ext cx="266731" cy="752562"/>
          </a:xfrm>
          <a:custGeom>
            <a:avLst/>
            <a:gdLst>
              <a:gd name="connsiteX0" fmla="*/ 7144 w 266700"/>
              <a:gd name="connsiteY0" fmla="*/ 62674 h 752475"/>
              <a:gd name="connsiteX1" fmla="*/ 7144 w 266700"/>
              <a:gd name="connsiteY1" fmla="*/ 746760 h 752475"/>
              <a:gd name="connsiteX2" fmla="*/ 261653 w 266700"/>
              <a:gd name="connsiteY2" fmla="*/ 746760 h 752475"/>
              <a:gd name="connsiteX3" fmla="*/ 261653 w 266700"/>
              <a:gd name="connsiteY3" fmla="*/ 7144 h 752475"/>
              <a:gd name="connsiteX4" fmla="*/ 62675 w 266700"/>
              <a:gd name="connsiteY4" fmla="*/ 7144 h 752475"/>
              <a:gd name="connsiteX5" fmla="*/ 7144 w 266700"/>
              <a:gd name="connsiteY5" fmla="*/ 6267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700" h="752475">
                <a:moveTo>
                  <a:pt x="7144" y="62674"/>
                </a:moveTo>
                <a:lnTo>
                  <a:pt x="7144" y="746760"/>
                </a:lnTo>
                <a:lnTo>
                  <a:pt x="261653" y="746760"/>
                </a:lnTo>
                <a:lnTo>
                  <a:pt x="261653" y="7144"/>
                </a:lnTo>
                <a:lnTo>
                  <a:pt x="62675" y="7144"/>
                </a:lnTo>
                <a:cubicBezTo>
                  <a:pt x="32004" y="7144"/>
                  <a:pt x="7144" y="32004"/>
                  <a:pt x="7144" y="62674"/>
                </a:cubicBezTo>
                <a:close/>
              </a:path>
            </a:pathLst>
          </a:custGeom>
          <a:solidFill>
            <a:srgbClr val="D09E75">
              <a:alpha val="50000"/>
            </a:srgbClr>
          </a:solidFill>
          <a:ln w="9525" cap="flat">
            <a:noFill/>
            <a:prstDash val="solid"/>
            <a:miter/>
          </a:ln>
        </p:spPr>
        <p:txBody>
          <a:bodyPr rtlCol="0" anchor="ctr"/>
          <a:lstStyle/>
          <a:p>
            <a:endParaRPr lang="en-US"/>
          </a:p>
        </p:txBody>
      </p:sp>
      <p:sp>
        <p:nvSpPr>
          <p:cNvPr id="1588" name="Freeform: Shape 1587">
            <a:extLst>
              <a:ext uri="{FF2B5EF4-FFF2-40B4-BE49-F238E27FC236}">
                <a16:creationId xmlns:a16="http://schemas.microsoft.com/office/drawing/2014/main" id="{B5906635-7C5E-4A71-A401-A5C243240E52}"/>
              </a:ext>
            </a:extLst>
          </p:cNvPr>
          <p:cNvSpPr/>
          <p:nvPr/>
        </p:nvSpPr>
        <p:spPr>
          <a:xfrm>
            <a:off x="16063185" y="8155106"/>
            <a:ext cx="790667" cy="933558"/>
          </a:xfrm>
          <a:custGeom>
            <a:avLst/>
            <a:gdLst>
              <a:gd name="connsiteX0" fmla="*/ 198787 w 790575"/>
              <a:gd name="connsiteY0" fmla="*/ 630555 h 933450"/>
              <a:gd name="connsiteX1" fmla="*/ 78010 w 790575"/>
              <a:gd name="connsiteY1" fmla="*/ 616362 h 933450"/>
              <a:gd name="connsiteX2" fmla="*/ 7144 w 790575"/>
              <a:gd name="connsiteY2" fmla="*/ 561499 h 933450"/>
              <a:gd name="connsiteX3" fmla="*/ 37624 w 790575"/>
              <a:gd name="connsiteY3" fmla="*/ 321564 h 933450"/>
              <a:gd name="connsiteX4" fmla="*/ 37624 w 790575"/>
              <a:gd name="connsiteY4" fmla="*/ 35052 h 933450"/>
              <a:gd name="connsiteX5" fmla="*/ 65532 w 790575"/>
              <a:gd name="connsiteY5" fmla="*/ 7144 h 933450"/>
              <a:gd name="connsiteX6" fmla="*/ 590931 w 790575"/>
              <a:gd name="connsiteY6" fmla="*/ 7144 h 933450"/>
              <a:gd name="connsiteX7" fmla="*/ 769239 w 790575"/>
              <a:gd name="connsiteY7" fmla="*/ 433673 h 933450"/>
              <a:gd name="connsiteX8" fmla="*/ 791338 w 790575"/>
              <a:gd name="connsiteY8" fmla="*/ 479488 h 933450"/>
              <a:gd name="connsiteX9" fmla="*/ 791338 w 790575"/>
              <a:gd name="connsiteY9" fmla="*/ 933355 h 933450"/>
              <a:gd name="connsiteX10" fmla="*/ 513588 w 790575"/>
              <a:gd name="connsiteY10" fmla="*/ 933355 h 933450"/>
              <a:gd name="connsiteX11" fmla="*/ 451962 w 790575"/>
              <a:gd name="connsiteY11" fmla="*/ 796385 h 933450"/>
              <a:gd name="connsiteX12" fmla="*/ 377380 w 790575"/>
              <a:gd name="connsiteY12" fmla="*/ 695230 h 933450"/>
              <a:gd name="connsiteX13" fmla="*/ 198787 w 790575"/>
              <a:gd name="connsiteY13" fmla="*/ 630555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90575" h="933450">
                <a:moveTo>
                  <a:pt x="198787" y="630555"/>
                </a:moveTo>
                <a:cubicBezTo>
                  <a:pt x="165164" y="630555"/>
                  <a:pt x="111062" y="629793"/>
                  <a:pt x="78010" y="616362"/>
                </a:cubicBezTo>
                <a:lnTo>
                  <a:pt x="7144" y="561499"/>
                </a:lnTo>
                <a:lnTo>
                  <a:pt x="37624" y="321564"/>
                </a:lnTo>
                <a:lnTo>
                  <a:pt x="37624" y="35052"/>
                </a:lnTo>
                <a:cubicBezTo>
                  <a:pt x="37624" y="19621"/>
                  <a:pt x="50102" y="7144"/>
                  <a:pt x="65532" y="7144"/>
                </a:cubicBezTo>
                <a:lnTo>
                  <a:pt x="590931" y="7144"/>
                </a:lnTo>
                <a:cubicBezTo>
                  <a:pt x="705803" y="18859"/>
                  <a:pt x="738760" y="240792"/>
                  <a:pt x="769239" y="433673"/>
                </a:cubicBezTo>
                <a:cubicBezTo>
                  <a:pt x="782765" y="444436"/>
                  <a:pt x="791338" y="461010"/>
                  <a:pt x="791338" y="479488"/>
                </a:cubicBezTo>
                <a:lnTo>
                  <a:pt x="791338" y="933355"/>
                </a:lnTo>
                <a:lnTo>
                  <a:pt x="513588" y="933355"/>
                </a:lnTo>
                <a:lnTo>
                  <a:pt x="451962" y="796385"/>
                </a:lnTo>
                <a:cubicBezTo>
                  <a:pt x="434530" y="757714"/>
                  <a:pt x="409956" y="722376"/>
                  <a:pt x="377380" y="695230"/>
                </a:cubicBezTo>
                <a:cubicBezTo>
                  <a:pt x="328899" y="654939"/>
                  <a:pt x="266700" y="630555"/>
                  <a:pt x="198787" y="630555"/>
                </a:cubicBezTo>
                <a:close/>
              </a:path>
            </a:pathLst>
          </a:custGeom>
          <a:solidFill>
            <a:srgbClr val="CBAC9A"/>
          </a:solidFill>
          <a:ln w="9525" cap="flat">
            <a:noFill/>
            <a:prstDash val="solid"/>
            <a:miter/>
          </a:ln>
        </p:spPr>
        <p:txBody>
          <a:bodyPr rtlCol="0" anchor="ctr"/>
          <a:lstStyle/>
          <a:p>
            <a:endParaRPr lang="en-US"/>
          </a:p>
        </p:txBody>
      </p:sp>
      <p:sp>
        <p:nvSpPr>
          <p:cNvPr id="1589" name="Freeform: Shape 1588">
            <a:extLst>
              <a:ext uri="{FF2B5EF4-FFF2-40B4-BE49-F238E27FC236}">
                <a16:creationId xmlns:a16="http://schemas.microsoft.com/office/drawing/2014/main" id="{6FB45B19-07F1-4E38-BBC6-52AD0E472F1F}"/>
              </a:ext>
            </a:extLst>
          </p:cNvPr>
          <p:cNvSpPr/>
          <p:nvPr/>
        </p:nvSpPr>
        <p:spPr>
          <a:xfrm>
            <a:off x="16139007" y="8867902"/>
            <a:ext cx="409622" cy="409622"/>
          </a:xfrm>
          <a:custGeom>
            <a:avLst/>
            <a:gdLst>
              <a:gd name="connsiteX0" fmla="*/ 209410 w 409575"/>
              <a:gd name="connsiteY0" fmla="*/ 7508 h 409575"/>
              <a:gd name="connsiteX1" fmla="*/ 410607 w 409575"/>
              <a:gd name="connsiteY1" fmla="*/ 209505 h 409575"/>
              <a:gd name="connsiteX2" fmla="*/ 208705 w 409575"/>
              <a:gd name="connsiteY2" fmla="*/ 410798 h 409575"/>
              <a:gd name="connsiteX3" fmla="*/ 7509 w 409575"/>
              <a:gd name="connsiteY3" fmla="*/ 208801 h 409575"/>
              <a:gd name="connsiteX4" fmla="*/ 209410 w 409575"/>
              <a:gd name="connsiteY4" fmla="*/ 7508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75" h="409575">
                <a:moveTo>
                  <a:pt x="209410" y="7508"/>
                </a:moveTo>
                <a:cubicBezTo>
                  <a:pt x="320723" y="7703"/>
                  <a:pt x="410801" y="98140"/>
                  <a:pt x="410607" y="209505"/>
                </a:cubicBezTo>
                <a:cubicBezTo>
                  <a:pt x="410412" y="320871"/>
                  <a:pt x="320018" y="410992"/>
                  <a:pt x="208705" y="410798"/>
                </a:cubicBezTo>
                <a:cubicBezTo>
                  <a:pt x="97393" y="410603"/>
                  <a:pt x="7314" y="320166"/>
                  <a:pt x="7509" y="208801"/>
                </a:cubicBezTo>
                <a:cubicBezTo>
                  <a:pt x="7704" y="97435"/>
                  <a:pt x="98098" y="7314"/>
                  <a:pt x="209410" y="7508"/>
                </a:cubicBezTo>
                <a:close/>
              </a:path>
            </a:pathLst>
          </a:custGeom>
          <a:solidFill>
            <a:srgbClr val="523C2E"/>
          </a:solidFill>
          <a:ln w="9525" cap="flat">
            <a:noFill/>
            <a:prstDash val="solid"/>
            <a:miter/>
          </a:ln>
        </p:spPr>
        <p:txBody>
          <a:bodyPr rtlCol="0" anchor="ctr"/>
          <a:lstStyle/>
          <a:p>
            <a:endParaRPr lang="en-US"/>
          </a:p>
        </p:txBody>
      </p:sp>
      <p:sp>
        <p:nvSpPr>
          <p:cNvPr id="1590" name="Freeform: Shape 1589">
            <a:extLst>
              <a:ext uri="{FF2B5EF4-FFF2-40B4-BE49-F238E27FC236}">
                <a16:creationId xmlns:a16="http://schemas.microsoft.com/office/drawing/2014/main" id="{80CB0A37-75BC-45A5-9701-7CE6C3387CF2}"/>
              </a:ext>
            </a:extLst>
          </p:cNvPr>
          <p:cNvSpPr/>
          <p:nvPr/>
        </p:nvSpPr>
        <p:spPr>
          <a:xfrm>
            <a:off x="16098262" y="8867930"/>
            <a:ext cx="409622" cy="409622"/>
          </a:xfrm>
          <a:custGeom>
            <a:avLst/>
            <a:gdLst>
              <a:gd name="connsiteX0" fmla="*/ 209410 w 409575"/>
              <a:gd name="connsiteY0" fmla="*/ 7509 h 409575"/>
              <a:gd name="connsiteX1" fmla="*/ 410607 w 409575"/>
              <a:gd name="connsiteY1" fmla="*/ 209506 h 409575"/>
              <a:gd name="connsiteX2" fmla="*/ 208705 w 409575"/>
              <a:gd name="connsiteY2" fmla="*/ 410798 h 409575"/>
              <a:gd name="connsiteX3" fmla="*/ 7509 w 409575"/>
              <a:gd name="connsiteY3" fmla="*/ 208801 h 409575"/>
              <a:gd name="connsiteX4" fmla="*/ 209410 w 409575"/>
              <a:gd name="connsiteY4" fmla="*/ 7509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75" h="409575">
                <a:moveTo>
                  <a:pt x="209410" y="7509"/>
                </a:moveTo>
                <a:cubicBezTo>
                  <a:pt x="320723" y="7703"/>
                  <a:pt x="410801" y="98140"/>
                  <a:pt x="410607" y="209506"/>
                </a:cubicBezTo>
                <a:cubicBezTo>
                  <a:pt x="410412" y="320871"/>
                  <a:pt x="320018" y="410993"/>
                  <a:pt x="208705" y="410798"/>
                </a:cubicBezTo>
                <a:cubicBezTo>
                  <a:pt x="97393" y="410603"/>
                  <a:pt x="7314" y="320166"/>
                  <a:pt x="7509" y="208801"/>
                </a:cubicBezTo>
                <a:cubicBezTo>
                  <a:pt x="7704" y="97436"/>
                  <a:pt x="98098" y="7314"/>
                  <a:pt x="209410" y="7509"/>
                </a:cubicBezTo>
                <a:close/>
              </a:path>
            </a:pathLst>
          </a:custGeom>
          <a:solidFill>
            <a:srgbClr val="6F513F"/>
          </a:solidFill>
          <a:ln w="9525" cap="flat">
            <a:noFill/>
            <a:prstDash val="solid"/>
            <a:miter/>
          </a:ln>
        </p:spPr>
        <p:txBody>
          <a:bodyPr rtlCol="0" anchor="ctr"/>
          <a:lstStyle/>
          <a:p>
            <a:endParaRPr lang="en-US"/>
          </a:p>
        </p:txBody>
      </p:sp>
      <p:sp>
        <p:nvSpPr>
          <p:cNvPr id="1591" name="Freeform: Shape 1590">
            <a:extLst>
              <a:ext uri="{FF2B5EF4-FFF2-40B4-BE49-F238E27FC236}">
                <a16:creationId xmlns:a16="http://schemas.microsoft.com/office/drawing/2014/main" id="{A5F92CDB-FB7A-4041-977F-50F713F95C55}"/>
              </a:ext>
            </a:extLst>
          </p:cNvPr>
          <p:cNvSpPr/>
          <p:nvPr/>
        </p:nvSpPr>
        <p:spPr>
          <a:xfrm>
            <a:off x="15066047" y="8874938"/>
            <a:ext cx="409622" cy="409622"/>
          </a:xfrm>
          <a:custGeom>
            <a:avLst/>
            <a:gdLst>
              <a:gd name="connsiteX0" fmla="*/ 209408 w 409575"/>
              <a:gd name="connsiteY0" fmla="*/ 7507 h 409575"/>
              <a:gd name="connsiteX1" fmla="*/ 410605 w 409575"/>
              <a:gd name="connsiteY1" fmla="*/ 209503 h 409575"/>
              <a:gd name="connsiteX2" fmla="*/ 208705 w 409575"/>
              <a:gd name="connsiteY2" fmla="*/ 410797 h 409575"/>
              <a:gd name="connsiteX3" fmla="*/ 7508 w 409575"/>
              <a:gd name="connsiteY3" fmla="*/ 208801 h 409575"/>
              <a:gd name="connsiteX4" fmla="*/ 209408 w 409575"/>
              <a:gd name="connsiteY4" fmla="*/ 7507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75" h="409575">
                <a:moveTo>
                  <a:pt x="209408" y="7507"/>
                </a:moveTo>
                <a:cubicBezTo>
                  <a:pt x="320720" y="7701"/>
                  <a:pt x="410799" y="98138"/>
                  <a:pt x="410605" y="209503"/>
                </a:cubicBezTo>
                <a:cubicBezTo>
                  <a:pt x="410411" y="320868"/>
                  <a:pt x="320017" y="410991"/>
                  <a:pt x="208705" y="410797"/>
                </a:cubicBezTo>
                <a:cubicBezTo>
                  <a:pt x="97393" y="410603"/>
                  <a:pt x="7314" y="320166"/>
                  <a:pt x="7508" y="208801"/>
                </a:cubicBezTo>
                <a:cubicBezTo>
                  <a:pt x="7702" y="97435"/>
                  <a:pt x="98096" y="7313"/>
                  <a:pt x="209408" y="7507"/>
                </a:cubicBezTo>
                <a:close/>
              </a:path>
            </a:pathLst>
          </a:custGeom>
          <a:solidFill>
            <a:srgbClr val="523C2E"/>
          </a:solidFill>
          <a:ln w="9525" cap="flat">
            <a:noFill/>
            <a:prstDash val="solid"/>
            <a:miter/>
          </a:ln>
        </p:spPr>
        <p:txBody>
          <a:bodyPr rtlCol="0" anchor="ctr"/>
          <a:lstStyle/>
          <a:p>
            <a:endParaRPr lang="en-US"/>
          </a:p>
        </p:txBody>
      </p:sp>
      <p:sp>
        <p:nvSpPr>
          <p:cNvPr id="1592" name="Freeform: Shape 1591">
            <a:extLst>
              <a:ext uri="{FF2B5EF4-FFF2-40B4-BE49-F238E27FC236}">
                <a16:creationId xmlns:a16="http://schemas.microsoft.com/office/drawing/2014/main" id="{7ACC6D1C-B12A-4063-A0B7-5B3C9A586BE6}"/>
              </a:ext>
            </a:extLst>
          </p:cNvPr>
          <p:cNvSpPr/>
          <p:nvPr/>
        </p:nvSpPr>
        <p:spPr>
          <a:xfrm>
            <a:off x="15025603" y="8875375"/>
            <a:ext cx="409622" cy="409622"/>
          </a:xfrm>
          <a:custGeom>
            <a:avLst/>
            <a:gdLst>
              <a:gd name="connsiteX0" fmla="*/ 208692 w 409575"/>
              <a:gd name="connsiteY0" fmla="*/ 7144 h 409575"/>
              <a:gd name="connsiteX1" fmla="*/ 7144 w 409575"/>
              <a:gd name="connsiteY1" fmla="*/ 208788 h 409575"/>
              <a:gd name="connsiteX2" fmla="*/ 208692 w 409575"/>
              <a:gd name="connsiteY2" fmla="*/ 410433 h 409575"/>
              <a:gd name="connsiteX3" fmla="*/ 410241 w 409575"/>
              <a:gd name="connsiteY3" fmla="*/ 208788 h 409575"/>
              <a:gd name="connsiteX4" fmla="*/ 208692 w 409575"/>
              <a:gd name="connsiteY4" fmla="*/ 7144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75" h="409575">
                <a:moveTo>
                  <a:pt x="208692" y="7144"/>
                </a:moveTo>
                <a:cubicBezTo>
                  <a:pt x="97441" y="7144"/>
                  <a:pt x="7144" y="97441"/>
                  <a:pt x="7144" y="208788"/>
                </a:cubicBezTo>
                <a:cubicBezTo>
                  <a:pt x="7144" y="320135"/>
                  <a:pt x="97345" y="410433"/>
                  <a:pt x="208692" y="410433"/>
                </a:cubicBezTo>
                <a:cubicBezTo>
                  <a:pt x="320040" y="410433"/>
                  <a:pt x="410241" y="320135"/>
                  <a:pt x="410241" y="208788"/>
                </a:cubicBezTo>
                <a:cubicBezTo>
                  <a:pt x="410241" y="97345"/>
                  <a:pt x="320040" y="7144"/>
                  <a:pt x="208692" y="7144"/>
                </a:cubicBezTo>
                <a:close/>
              </a:path>
            </a:pathLst>
          </a:custGeom>
          <a:solidFill>
            <a:srgbClr val="6F513F"/>
          </a:solidFill>
          <a:ln w="9525" cap="flat">
            <a:noFill/>
            <a:prstDash val="solid"/>
            <a:miter/>
          </a:ln>
        </p:spPr>
        <p:txBody>
          <a:bodyPr rtlCol="0" anchor="ctr"/>
          <a:lstStyle/>
          <a:p>
            <a:endParaRPr lang="en-US"/>
          </a:p>
        </p:txBody>
      </p:sp>
      <p:sp>
        <p:nvSpPr>
          <p:cNvPr id="1593" name="Freeform: Shape 1592">
            <a:extLst>
              <a:ext uri="{FF2B5EF4-FFF2-40B4-BE49-F238E27FC236}">
                <a16:creationId xmlns:a16="http://schemas.microsoft.com/office/drawing/2014/main" id="{B6161633-9EC2-4C54-B2FA-123B1F55ACB7}"/>
              </a:ext>
            </a:extLst>
          </p:cNvPr>
          <p:cNvSpPr/>
          <p:nvPr/>
        </p:nvSpPr>
        <p:spPr>
          <a:xfrm>
            <a:off x="15025603" y="8875375"/>
            <a:ext cx="457253" cy="409622"/>
          </a:xfrm>
          <a:custGeom>
            <a:avLst/>
            <a:gdLst>
              <a:gd name="connsiteX0" fmla="*/ 249459 w 457200"/>
              <a:gd name="connsiteY0" fmla="*/ 7144 h 409575"/>
              <a:gd name="connsiteX1" fmla="*/ 229076 w 457200"/>
              <a:gd name="connsiteY1" fmla="*/ 8191 h 409575"/>
              <a:gd name="connsiteX2" fmla="*/ 208692 w 457200"/>
              <a:gd name="connsiteY2" fmla="*/ 7144 h 409575"/>
              <a:gd name="connsiteX3" fmla="*/ 7144 w 457200"/>
              <a:gd name="connsiteY3" fmla="*/ 208788 h 409575"/>
              <a:gd name="connsiteX4" fmla="*/ 208692 w 457200"/>
              <a:gd name="connsiteY4" fmla="*/ 410433 h 409575"/>
              <a:gd name="connsiteX5" fmla="*/ 229076 w 457200"/>
              <a:gd name="connsiteY5" fmla="*/ 409384 h 409575"/>
              <a:gd name="connsiteX6" fmla="*/ 249459 w 457200"/>
              <a:gd name="connsiteY6" fmla="*/ 410433 h 409575"/>
              <a:gd name="connsiteX7" fmla="*/ 451009 w 457200"/>
              <a:gd name="connsiteY7" fmla="*/ 208788 h 409575"/>
              <a:gd name="connsiteX8" fmla="*/ 249459 w 457200"/>
              <a:gd name="connsiteY8"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7200" h="409575">
                <a:moveTo>
                  <a:pt x="249459" y="7144"/>
                </a:moveTo>
                <a:cubicBezTo>
                  <a:pt x="242601" y="7144"/>
                  <a:pt x="235839" y="7525"/>
                  <a:pt x="229076" y="8191"/>
                </a:cubicBezTo>
                <a:cubicBezTo>
                  <a:pt x="222409" y="7525"/>
                  <a:pt x="215551" y="7144"/>
                  <a:pt x="208692" y="7144"/>
                </a:cubicBezTo>
                <a:cubicBezTo>
                  <a:pt x="97441" y="7144"/>
                  <a:pt x="7144" y="97441"/>
                  <a:pt x="7144" y="208788"/>
                </a:cubicBezTo>
                <a:cubicBezTo>
                  <a:pt x="7144" y="320135"/>
                  <a:pt x="97345" y="410433"/>
                  <a:pt x="208692" y="410433"/>
                </a:cubicBezTo>
                <a:cubicBezTo>
                  <a:pt x="215551" y="410433"/>
                  <a:pt x="222409" y="410051"/>
                  <a:pt x="229076" y="409384"/>
                </a:cubicBezTo>
                <a:cubicBezTo>
                  <a:pt x="235744" y="410051"/>
                  <a:pt x="242601" y="410433"/>
                  <a:pt x="249459" y="410433"/>
                </a:cubicBezTo>
                <a:cubicBezTo>
                  <a:pt x="360712" y="410433"/>
                  <a:pt x="451009" y="320135"/>
                  <a:pt x="451009" y="208788"/>
                </a:cubicBezTo>
                <a:cubicBezTo>
                  <a:pt x="450913" y="97345"/>
                  <a:pt x="360712" y="7144"/>
                  <a:pt x="249459" y="7144"/>
                </a:cubicBezTo>
                <a:close/>
              </a:path>
            </a:pathLst>
          </a:custGeom>
          <a:solidFill>
            <a:srgbClr val="D09E75">
              <a:alpha val="50000"/>
            </a:srgbClr>
          </a:solidFill>
          <a:ln w="9525" cap="flat">
            <a:noFill/>
            <a:prstDash val="solid"/>
            <a:miter/>
          </a:ln>
        </p:spPr>
        <p:txBody>
          <a:bodyPr rtlCol="0" anchor="ctr"/>
          <a:lstStyle/>
          <a:p>
            <a:endParaRPr lang="en-US"/>
          </a:p>
        </p:txBody>
      </p:sp>
      <p:sp>
        <p:nvSpPr>
          <p:cNvPr id="1594" name="Freeform: Shape 1593">
            <a:extLst>
              <a:ext uri="{FF2B5EF4-FFF2-40B4-BE49-F238E27FC236}">
                <a16:creationId xmlns:a16="http://schemas.microsoft.com/office/drawing/2014/main" id="{16ABF306-A182-43AF-950E-029EB330B892}"/>
              </a:ext>
            </a:extLst>
          </p:cNvPr>
          <p:cNvSpPr/>
          <p:nvPr/>
        </p:nvSpPr>
        <p:spPr>
          <a:xfrm>
            <a:off x="16098623" y="8868325"/>
            <a:ext cx="457253" cy="409622"/>
          </a:xfrm>
          <a:custGeom>
            <a:avLst/>
            <a:gdLst>
              <a:gd name="connsiteX0" fmla="*/ 249459 w 457200"/>
              <a:gd name="connsiteY0" fmla="*/ 7144 h 409575"/>
              <a:gd name="connsiteX1" fmla="*/ 229076 w 457200"/>
              <a:gd name="connsiteY1" fmla="*/ 8191 h 409575"/>
              <a:gd name="connsiteX2" fmla="*/ 208692 w 457200"/>
              <a:gd name="connsiteY2" fmla="*/ 7144 h 409575"/>
              <a:gd name="connsiteX3" fmla="*/ 7144 w 457200"/>
              <a:gd name="connsiteY3" fmla="*/ 208788 h 409575"/>
              <a:gd name="connsiteX4" fmla="*/ 208692 w 457200"/>
              <a:gd name="connsiteY4" fmla="*/ 410432 h 409575"/>
              <a:gd name="connsiteX5" fmla="*/ 229076 w 457200"/>
              <a:gd name="connsiteY5" fmla="*/ 409384 h 409575"/>
              <a:gd name="connsiteX6" fmla="*/ 249459 w 457200"/>
              <a:gd name="connsiteY6" fmla="*/ 410432 h 409575"/>
              <a:gd name="connsiteX7" fmla="*/ 451009 w 457200"/>
              <a:gd name="connsiteY7" fmla="*/ 208788 h 409575"/>
              <a:gd name="connsiteX8" fmla="*/ 249459 w 457200"/>
              <a:gd name="connsiteY8"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7200" h="409575">
                <a:moveTo>
                  <a:pt x="249459" y="7144"/>
                </a:moveTo>
                <a:cubicBezTo>
                  <a:pt x="242601" y="7144"/>
                  <a:pt x="235744" y="7525"/>
                  <a:pt x="229076" y="8191"/>
                </a:cubicBezTo>
                <a:cubicBezTo>
                  <a:pt x="222409" y="7525"/>
                  <a:pt x="215551" y="7144"/>
                  <a:pt x="208692" y="7144"/>
                </a:cubicBezTo>
                <a:cubicBezTo>
                  <a:pt x="97441" y="7144"/>
                  <a:pt x="7144" y="97441"/>
                  <a:pt x="7144" y="208788"/>
                </a:cubicBezTo>
                <a:cubicBezTo>
                  <a:pt x="7144" y="320135"/>
                  <a:pt x="97345" y="410432"/>
                  <a:pt x="208692" y="410432"/>
                </a:cubicBezTo>
                <a:cubicBezTo>
                  <a:pt x="215551" y="410432"/>
                  <a:pt x="222409" y="410051"/>
                  <a:pt x="229076" y="409384"/>
                </a:cubicBezTo>
                <a:cubicBezTo>
                  <a:pt x="235744" y="410051"/>
                  <a:pt x="242601" y="410432"/>
                  <a:pt x="249459" y="410432"/>
                </a:cubicBezTo>
                <a:cubicBezTo>
                  <a:pt x="360712" y="410432"/>
                  <a:pt x="451009" y="320135"/>
                  <a:pt x="451009" y="208788"/>
                </a:cubicBezTo>
                <a:cubicBezTo>
                  <a:pt x="450913" y="97441"/>
                  <a:pt x="360712" y="7144"/>
                  <a:pt x="249459" y="7144"/>
                </a:cubicBezTo>
                <a:close/>
              </a:path>
            </a:pathLst>
          </a:custGeom>
          <a:solidFill>
            <a:srgbClr val="D09E75">
              <a:alpha val="50000"/>
            </a:srgbClr>
          </a:solidFill>
          <a:ln w="9525" cap="flat">
            <a:noFill/>
            <a:prstDash val="solid"/>
            <a:miter/>
          </a:ln>
        </p:spPr>
        <p:txBody>
          <a:bodyPr rtlCol="0" anchor="ctr"/>
          <a:lstStyle/>
          <a:p>
            <a:endParaRPr lang="en-US"/>
          </a:p>
        </p:txBody>
      </p:sp>
      <p:sp>
        <p:nvSpPr>
          <p:cNvPr id="1595" name="Freeform: Shape 1594">
            <a:extLst>
              <a:ext uri="{FF2B5EF4-FFF2-40B4-BE49-F238E27FC236}">
                <a16:creationId xmlns:a16="http://schemas.microsoft.com/office/drawing/2014/main" id="{2014DFB3-8F3E-48E9-9AFA-A32193BE31EC}"/>
              </a:ext>
            </a:extLst>
          </p:cNvPr>
          <p:cNvSpPr/>
          <p:nvPr/>
        </p:nvSpPr>
        <p:spPr>
          <a:xfrm>
            <a:off x="14489187" y="8778495"/>
            <a:ext cx="1895694" cy="276257"/>
          </a:xfrm>
          <a:custGeom>
            <a:avLst/>
            <a:gdLst>
              <a:gd name="connsiteX0" fmla="*/ 1499521 w 1895475"/>
              <a:gd name="connsiteY0" fmla="*/ 7239 h 276225"/>
              <a:gd name="connsiteX1" fmla="*/ 1424940 w 1895475"/>
              <a:gd name="connsiteY1" fmla="*/ 87535 h 276225"/>
              <a:gd name="connsiteX2" fmla="*/ 1362552 w 1895475"/>
              <a:gd name="connsiteY2" fmla="*/ 87535 h 276225"/>
              <a:gd name="connsiteX3" fmla="*/ 1237869 w 1895475"/>
              <a:gd name="connsiteY3" fmla="*/ 87535 h 276225"/>
              <a:gd name="connsiteX4" fmla="*/ 98394 w 1895475"/>
              <a:gd name="connsiteY4" fmla="*/ 87535 h 276225"/>
              <a:gd name="connsiteX5" fmla="*/ 7144 w 1895475"/>
              <a:gd name="connsiteY5" fmla="*/ 178784 h 276225"/>
              <a:gd name="connsiteX6" fmla="*/ 7144 w 1895475"/>
              <a:gd name="connsiteY6" fmla="*/ 178784 h 276225"/>
              <a:gd name="connsiteX7" fmla="*/ 98394 w 1895475"/>
              <a:gd name="connsiteY7" fmla="*/ 270034 h 276225"/>
              <a:gd name="connsiteX8" fmla="*/ 1315879 w 1895475"/>
              <a:gd name="connsiteY8" fmla="*/ 270034 h 276225"/>
              <a:gd name="connsiteX9" fmla="*/ 1391031 w 1895475"/>
              <a:gd name="connsiteY9" fmla="*/ 270034 h 276225"/>
              <a:gd name="connsiteX10" fmla="*/ 1424844 w 1895475"/>
              <a:gd name="connsiteY10" fmla="*/ 270034 h 276225"/>
              <a:gd name="connsiteX11" fmla="*/ 1435323 w 1895475"/>
              <a:gd name="connsiteY11" fmla="*/ 270034 h 276225"/>
              <a:gd name="connsiteX12" fmla="*/ 1889474 w 1895475"/>
              <a:gd name="connsiteY12" fmla="*/ 270034 h 276225"/>
              <a:gd name="connsiteX13" fmla="*/ 1762982 w 1895475"/>
              <a:gd name="connsiteY13" fmla="*/ 7144 h 276225"/>
              <a:gd name="connsiteX14" fmla="*/ 1499521 w 1895475"/>
              <a:gd name="connsiteY14" fmla="*/ 7144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95475" h="276225">
                <a:moveTo>
                  <a:pt x="1499521" y="7239"/>
                </a:moveTo>
                <a:lnTo>
                  <a:pt x="1424940" y="87535"/>
                </a:lnTo>
                <a:lnTo>
                  <a:pt x="1362552" y="87535"/>
                </a:lnTo>
                <a:lnTo>
                  <a:pt x="1237869" y="87535"/>
                </a:lnTo>
                <a:lnTo>
                  <a:pt x="98394" y="87535"/>
                </a:lnTo>
                <a:cubicBezTo>
                  <a:pt x="48006" y="87535"/>
                  <a:pt x="7144" y="128397"/>
                  <a:pt x="7144" y="178784"/>
                </a:cubicBezTo>
                <a:lnTo>
                  <a:pt x="7144" y="178784"/>
                </a:lnTo>
                <a:cubicBezTo>
                  <a:pt x="7144" y="229171"/>
                  <a:pt x="48006" y="270034"/>
                  <a:pt x="98394" y="270034"/>
                </a:cubicBezTo>
                <a:lnTo>
                  <a:pt x="1315879" y="270034"/>
                </a:lnTo>
                <a:lnTo>
                  <a:pt x="1391031" y="270034"/>
                </a:lnTo>
                <a:lnTo>
                  <a:pt x="1424844" y="270034"/>
                </a:lnTo>
                <a:lnTo>
                  <a:pt x="1435323" y="270034"/>
                </a:lnTo>
                <a:lnTo>
                  <a:pt x="1889474" y="270034"/>
                </a:lnTo>
                <a:lnTo>
                  <a:pt x="1762982" y="7144"/>
                </a:lnTo>
                <a:lnTo>
                  <a:pt x="1499521" y="7144"/>
                </a:lnTo>
                <a:close/>
              </a:path>
            </a:pathLst>
          </a:custGeom>
          <a:solidFill>
            <a:srgbClr val="473428"/>
          </a:solidFill>
          <a:ln w="9525" cap="flat">
            <a:noFill/>
            <a:prstDash val="solid"/>
            <a:miter/>
          </a:ln>
        </p:spPr>
        <p:txBody>
          <a:bodyPr rtlCol="0" anchor="ctr"/>
          <a:lstStyle/>
          <a:p>
            <a:endParaRPr lang="en-US"/>
          </a:p>
        </p:txBody>
      </p:sp>
      <p:sp>
        <p:nvSpPr>
          <p:cNvPr id="1596" name="Freeform: Shape 1595">
            <a:extLst>
              <a:ext uri="{FF2B5EF4-FFF2-40B4-BE49-F238E27FC236}">
                <a16:creationId xmlns:a16="http://schemas.microsoft.com/office/drawing/2014/main" id="{C29A3308-8294-448F-A989-6A42711A4A1D}"/>
              </a:ext>
            </a:extLst>
          </p:cNvPr>
          <p:cNvSpPr/>
          <p:nvPr/>
        </p:nvSpPr>
        <p:spPr>
          <a:xfrm>
            <a:off x="14770398" y="8884329"/>
            <a:ext cx="409622" cy="409622"/>
          </a:xfrm>
          <a:custGeom>
            <a:avLst/>
            <a:gdLst>
              <a:gd name="connsiteX0" fmla="*/ 208693 w 409575"/>
              <a:gd name="connsiteY0" fmla="*/ 7144 h 409575"/>
              <a:gd name="connsiteX1" fmla="*/ 7144 w 409575"/>
              <a:gd name="connsiteY1" fmla="*/ 208788 h 409575"/>
              <a:gd name="connsiteX2" fmla="*/ 208693 w 409575"/>
              <a:gd name="connsiteY2" fmla="*/ 410432 h 409575"/>
              <a:gd name="connsiteX3" fmla="*/ 410241 w 409575"/>
              <a:gd name="connsiteY3" fmla="*/ 208788 h 409575"/>
              <a:gd name="connsiteX4" fmla="*/ 208693 w 409575"/>
              <a:gd name="connsiteY4" fmla="*/ 7144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75" h="409575">
                <a:moveTo>
                  <a:pt x="208693" y="7144"/>
                </a:moveTo>
                <a:cubicBezTo>
                  <a:pt x="97441" y="7144"/>
                  <a:pt x="7144" y="97441"/>
                  <a:pt x="7144" y="208788"/>
                </a:cubicBezTo>
                <a:cubicBezTo>
                  <a:pt x="7144" y="320135"/>
                  <a:pt x="97345" y="410432"/>
                  <a:pt x="208693" y="410432"/>
                </a:cubicBezTo>
                <a:cubicBezTo>
                  <a:pt x="319944" y="410432"/>
                  <a:pt x="410241" y="320135"/>
                  <a:pt x="410241" y="208788"/>
                </a:cubicBezTo>
                <a:cubicBezTo>
                  <a:pt x="410241" y="97441"/>
                  <a:pt x="319944" y="7144"/>
                  <a:pt x="208693" y="7144"/>
                </a:cubicBezTo>
                <a:close/>
              </a:path>
            </a:pathLst>
          </a:custGeom>
          <a:solidFill>
            <a:srgbClr val="523C2E"/>
          </a:solidFill>
          <a:ln w="9525" cap="flat">
            <a:noFill/>
            <a:prstDash val="solid"/>
            <a:miter/>
          </a:ln>
        </p:spPr>
        <p:txBody>
          <a:bodyPr rtlCol="0" anchor="ctr"/>
          <a:lstStyle/>
          <a:p>
            <a:endParaRPr lang="en-US"/>
          </a:p>
        </p:txBody>
      </p:sp>
      <p:sp>
        <p:nvSpPr>
          <p:cNvPr id="1597" name="Freeform: Shape 1596">
            <a:extLst>
              <a:ext uri="{FF2B5EF4-FFF2-40B4-BE49-F238E27FC236}">
                <a16:creationId xmlns:a16="http://schemas.microsoft.com/office/drawing/2014/main" id="{20656A89-B359-4BEC-904E-F4685D220210}"/>
              </a:ext>
            </a:extLst>
          </p:cNvPr>
          <p:cNvSpPr/>
          <p:nvPr/>
        </p:nvSpPr>
        <p:spPr>
          <a:xfrm>
            <a:off x="14729626" y="8884329"/>
            <a:ext cx="409622" cy="409622"/>
          </a:xfrm>
          <a:custGeom>
            <a:avLst/>
            <a:gdLst>
              <a:gd name="connsiteX0" fmla="*/ 208693 w 409575"/>
              <a:gd name="connsiteY0" fmla="*/ 7144 h 409575"/>
              <a:gd name="connsiteX1" fmla="*/ 7144 w 409575"/>
              <a:gd name="connsiteY1" fmla="*/ 208788 h 409575"/>
              <a:gd name="connsiteX2" fmla="*/ 208693 w 409575"/>
              <a:gd name="connsiteY2" fmla="*/ 410432 h 409575"/>
              <a:gd name="connsiteX3" fmla="*/ 410242 w 409575"/>
              <a:gd name="connsiteY3" fmla="*/ 208788 h 409575"/>
              <a:gd name="connsiteX4" fmla="*/ 208693 w 409575"/>
              <a:gd name="connsiteY4" fmla="*/ 7144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75" h="409575">
                <a:moveTo>
                  <a:pt x="208693" y="7144"/>
                </a:moveTo>
                <a:cubicBezTo>
                  <a:pt x="97441" y="7144"/>
                  <a:pt x="7144" y="97441"/>
                  <a:pt x="7144" y="208788"/>
                </a:cubicBezTo>
                <a:cubicBezTo>
                  <a:pt x="7144" y="320135"/>
                  <a:pt x="97345" y="410432"/>
                  <a:pt x="208693" y="410432"/>
                </a:cubicBezTo>
                <a:cubicBezTo>
                  <a:pt x="320040" y="410432"/>
                  <a:pt x="410242" y="320135"/>
                  <a:pt x="410242" y="208788"/>
                </a:cubicBezTo>
                <a:cubicBezTo>
                  <a:pt x="410242" y="97441"/>
                  <a:pt x="320040" y="7144"/>
                  <a:pt x="208693" y="7144"/>
                </a:cubicBezTo>
                <a:close/>
              </a:path>
            </a:pathLst>
          </a:custGeom>
          <a:solidFill>
            <a:srgbClr val="6F513F"/>
          </a:solidFill>
          <a:ln w="9525" cap="flat">
            <a:noFill/>
            <a:prstDash val="solid"/>
            <a:miter/>
          </a:ln>
        </p:spPr>
        <p:txBody>
          <a:bodyPr rtlCol="0" anchor="ctr"/>
          <a:lstStyle/>
          <a:p>
            <a:endParaRPr lang="en-US"/>
          </a:p>
        </p:txBody>
      </p:sp>
      <p:sp>
        <p:nvSpPr>
          <p:cNvPr id="1598" name="Freeform: Shape 1597">
            <a:extLst>
              <a:ext uri="{FF2B5EF4-FFF2-40B4-BE49-F238E27FC236}">
                <a16:creationId xmlns:a16="http://schemas.microsoft.com/office/drawing/2014/main" id="{FD172137-C827-4591-9DFC-FB8635738966}"/>
              </a:ext>
            </a:extLst>
          </p:cNvPr>
          <p:cNvSpPr/>
          <p:nvPr/>
        </p:nvSpPr>
        <p:spPr>
          <a:xfrm>
            <a:off x="14797853" y="8952585"/>
            <a:ext cx="276257" cy="276257"/>
          </a:xfrm>
          <a:custGeom>
            <a:avLst/>
            <a:gdLst>
              <a:gd name="connsiteX0" fmla="*/ 140663 w 276225"/>
              <a:gd name="connsiteY0" fmla="*/ 7328 h 276225"/>
              <a:gd name="connsiteX1" fmla="*/ 273647 w 276225"/>
              <a:gd name="connsiteY1" fmla="*/ 140758 h 276225"/>
              <a:gd name="connsiteX2" fmla="*/ 140313 w 276225"/>
              <a:gd name="connsiteY2" fmla="*/ 273838 h 276225"/>
              <a:gd name="connsiteX3" fmla="*/ 7329 w 276225"/>
              <a:gd name="connsiteY3" fmla="*/ 140408 h 276225"/>
              <a:gd name="connsiteX4" fmla="*/ 140663 w 276225"/>
              <a:gd name="connsiteY4" fmla="*/ 7328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140663" y="7328"/>
                </a:moveTo>
                <a:cubicBezTo>
                  <a:pt x="214205" y="7425"/>
                  <a:pt x="273744" y="67164"/>
                  <a:pt x="273647" y="140758"/>
                </a:cubicBezTo>
                <a:cubicBezTo>
                  <a:pt x="273550" y="214353"/>
                  <a:pt x="213855" y="273935"/>
                  <a:pt x="140313" y="273838"/>
                </a:cubicBezTo>
                <a:cubicBezTo>
                  <a:pt x="66771" y="273741"/>
                  <a:pt x="7232" y="214002"/>
                  <a:pt x="7329" y="140408"/>
                </a:cubicBezTo>
                <a:cubicBezTo>
                  <a:pt x="7425" y="66814"/>
                  <a:pt x="67121" y="7232"/>
                  <a:pt x="140663" y="7328"/>
                </a:cubicBezTo>
                <a:close/>
              </a:path>
            </a:pathLst>
          </a:custGeom>
          <a:solidFill>
            <a:srgbClr val="CBAC9A"/>
          </a:solidFill>
          <a:ln w="9525" cap="flat">
            <a:noFill/>
            <a:prstDash val="solid"/>
            <a:miter/>
          </a:ln>
        </p:spPr>
        <p:txBody>
          <a:bodyPr rtlCol="0" anchor="ctr"/>
          <a:lstStyle/>
          <a:p>
            <a:endParaRPr lang="en-US"/>
          </a:p>
        </p:txBody>
      </p:sp>
      <p:sp>
        <p:nvSpPr>
          <p:cNvPr id="1599" name="Freeform: Shape 1598">
            <a:extLst>
              <a:ext uri="{FF2B5EF4-FFF2-40B4-BE49-F238E27FC236}">
                <a16:creationId xmlns:a16="http://schemas.microsoft.com/office/drawing/2014/main" id="{061AF4E8-23A9-47A9-B41C-A42D78D5EAE8}"/>
              </a:ext>
            </a:extLst>
          </p:cNvPr>
          <p:cNvSpPr/>
          <p:nvPr/>
        </p:nvSpPr>
        <p:spPr>
          <a:xfrm>
            <a:off x="14838819" y="8993530"/>
            <a:ext cx="190522" cy="190522"/>
          </a:xfrm>
          <a:custGeom>
            <a:avLst/>
            <a:gdLst>
              <a:gd name="connsiteX0" fmla="*/ 99709 w 190500"/>
              <a:gd name="connsiteY0" fmla="*/ 7332 h 190500"/>
              <a:gd name="connsiteX1" fmla="*/ 191736 w 190500"/>
              <a:gd name="connsiteY1" fmla="*/ 99804 h 190500"/>
              <a:gd name="connsiteX2" fmla="*/ 99359 w 190500"/>
              <a:gd name="connsiteY2" fmla="*/ 191926 h 190500"/>
              <a:gd name="connsiteX3" fmla="*/ 7332 w 190500"/>
              <a:gd name="connsiteY3" fmla="*/ 99454 h 190500"/>
              <a:gd name="connsiteX4" fmla="*/ 99709 w 190500"/>
              <a:gd name="connsiteY4" fmla="*/ 7332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99709" y="7332"/>
                </a:moveTo>
                <a:cubicBezTo>
                  <a:pt x="150631" y="7429"/>
                  <a:pt x="191833" y="48830"/>
                  <a:pt x="191736" y="99804"/>
                </a:cubicBezTo>
                <a:cubicBezTo>
                  <a:pt x="191639" y="150779"/>
                  <a:pt x="150281" y="192022"/>
                  <a:pt x="99359" y="191926"/>
                </a:cubicBezTo>
                <a:cubicBezTo>
                  <a:pt x="48437" y="191829"/>
                  <a:pt x="7236" y="150428"/>
                  <a:pt x="7332" y="99454"/>
                </a:cubicBezTo>
                <a:cubicBezTo>
                  <a:pt x="7429" y="48480"/>
                  <a:pt x="48787" y="7236"/>
                  <a:pt x="99709" y="7332"/>
                </a:cubicBezTo>
                <a:close/>
              </a:path>
            </a:pathLst>
          </a:custGeom>
          <a:solidFill>
            <a:srgbClr val="A27F6A"/>
          </a:solidFill>
          <a:ln w="9525" cap="flat">
            <a:noFill/>
            <a:prstDash val="solid"/>
            <a:miter/>
          </a:ln>
        </p:spPr>
        <p:txBody>
          <a:bodyPr rtlCol="0" anchor="ctr"/>
          <a:lstStyle/>
          <a:p>
            <a:endParaRPr lang="en-US"/>
          </a:p>
        </p:txBody>
      </p:sp>
      <p:sp>
        <p:nvSpPr>
          <p:cNvPr id="1600" name="Freeform: Shape 1599">
            <a:extLst>
              <a:ext uri="{FF2B5EF4-FFF2-40B4-BE49-F238E27FC236}">
                <a16:creationId xmlns:a16="http://schemas.microsoft.com/office/drawing/2014/main" id="{B377666F-ACEC-4B9F-8F37-390FCF55B7BA}"/>
              </a:ext>
            </a:extLst>
          </p:cNvPr>
          <p:cNvSpPr/>
          <p:nvPr/>
        </p:nvSpPr>
        <p:spPr>
          <a:xfrm>
            <a:off x="14886807" y="9041605"/>
            <a:ext cx="95261" cy="95261"/>
          </a:xfrm>
          <a:custGeom>
            <a:avLst/>
            <a:gdLst>
              <a:gd name="connsiteX0" fmla="*/ 51531 w 95250"/>
              <a:gd name="connsiteY0" fmla="*/ 7144 h 95250"/>
              <a:gd name="connsiteX1" fmla="*/ 7144 w 95250"/>
              <a:gd name="connsiteY1" fmla="*/ 51530 h 95250"/>
              <a:gd name="connsiteX2" fmla="*/ 51531 w 95250"/>
              <a:gd name="connsiteY2" fmla="*/ 95917 h 95250"/>
              <a:gd name="connsiteX3" fmla="*/ 95917 w 95250"/>
              <a:gd name="connsiteY3" fmla="*/ 51530 h 95250"/>
              <a:gd name="connsiteX4" fmla="*/ 51531 w 95250"/>
              <a:gd name="connsiteY4" fmla="*/ 714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51531" y="7144"/>
                </a:moveTo>
                <a:cubicBezTo>
                  <a:pt x="27052" y="7144"/>
                  <a:pt x="7144" y="27051"/>
                  <a:pt x="7144" y="51530"/>
                </a:cubicBezTo>
                <a:cubicBezTo>
                  <a:pt x="7144" y="76009"/>
                  <a:pt x="27052" y="95917"/>
                  <a:pt x="51531" y="95917"/>
                </a:cubicBezTo>
                <a:cubicBezTo>
                  <a:pt x="76009" y="95917"/>
                  <a:pt x="95917" y="76009"/>
                  <a:pt x="95917" y="51530"/>
                </a:cubicBezTo>
                <a:cubicBezTo>
                  <a:pt x="95917" y="27051"/>
                  <a:pt x="76009" y="7144"/>
                  <a:pt x="51531" y="7144"/>
                </a:cubicBezTo>
                <a:close/>
              </a:path>
            </a:pathLst>
          </a:custGeom>
          <a:solidFill>
            <a:srgbClr val="CBAC9A"/>
          </a:solidFill>
          <a:ln w="9525" cap="flat">
            <a:noFill/>
            <a:prstDash val="solid"/>
            <a:miter/>
          </a:ln>
        </p:spPr>
        <p:txBody>
          <a:bodyPr rtlCol="0" anchor="ctr"/>
          <a:lstStyle/>
          <a:p>
            <a:endParaRPr lang="en-US"/>
          </a:p>
        </p:txBody>
      </p:sp>
      <p:sp>
        <p:nvSpPr>
          <p:cNvPr id="1601" name="Freeform: Shape 1600">
            <a:extLst>
              <a:ext uri="{FF2B5EF4-FFF2-40B4-BE49-F238E27FC236}">
                <a16:creationId xmlns:a16="http://schemas.microsoft.com/office/drawing/2014/main" id="{B511A9FB-F72D-4056-A40C-29C2DF7EF6A6}"/>
              </a:ext>
            </a:extLst>
          </p:cNvPr>
          <p:cNvSpPr/>
          <p:nvPr/>
        </p:nvSpPr>
        <p:spPr>
          <a:xfrm>
            <a:off x="15895064" y="8155201"/>
            <a:ext cx="790667" cy="933558"/>
          </a:xfrm>
          <a:custGeom>
            <a:avLst/>
            <a:gdLst>
              <a:gd name="connsiteX0" fmla="*/ 194201 w 790575"/>
              <a:gd name="connsiteY0" fmla="*/ 630460 h 933450"/>
              <a:gd name="connsiteX1" fmla="*/ 73424 w 790575"/>
              <a:gd name="connsiteY1" fmla="*/ 616267 h 933450"/>
              <a:gd name="connsiteX2" fmla="*/ 34752 w 790575"/>
              <a:gd name="connsiteY2" fmla="*/ 586359 h 933450"/>
              <a:gd name="connsiteX3" fmla="*/ 7702 w 790575"/>
              <a:gd name="connsiteY3" fmla="*/ 521112 h 933450"/>
              <a:gd name="connsiteX4" fmla="*/ 33038 w 790575"/>
              <a:gd name="connsiteY4" fmla="*/ 321564 h 933450"/>
              <a:gd name="connsiteX5" fmla="*/ 33038 w 790575"/>
              <a:gd name="connsiteY5" fmla="*/ 35052 h 933450"/>
              <a:gd name="connsiteX6" fmla="*/ 60946 w 790575"/>
              <a:gd name="connsiteY6" fmla="*/ 7144 h 933450"/>
              <a:gd name="connsiteX7" fmla="*/ 586345 w 790575"/>
              <a:gd name="connsiteY7" fmla="*/ 7144 h 933450"/>
              <a:gd name="connsiteX8" fmla="*/ 764653 w 790575"/>
              <a:gd name="connsiteY8" fmla="*/ 433673 h 933450"/>
              <a:gd name="connsiteX9" fmla="*/ 786752 w 790575"/>
              <a:gd name="connsiteY9" fmla="*/ 479488 h 933450"/>
              <a:gd name="connsiteX10" fmla="*/ 786752 w 790575"/>
              <a:gd name="connsiteY10" fmla="*/ 933355 h 933450"/>
              <a:gd name="connsiteX11" fmla="*/ 509002 w 790575"/>
              <a:gd name="connsiteY11" fmla="*/ 933355 h 933450"/>
              <a:gd name="connsiteX12" fmla="*/ 447376 w 790575"/>
              <a:gd name="connsiteY12" fmla="*/ 796385 h 933450"/>
              <a:gd name="connsiteX13" fmla="*/ 377748 w 790575"/>
              <a:gd name="connsiteY13" fmla="*/ 699421 h 933450"/>
              <a:gd name="connsiteX14" fmla="*/ 194201 w 790575"/>
              <a:gd name="connsiteY14" fmla="*/ 630460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90575" h="933450">
                <a:moveTo>
                  <a:pt x="194201" y="630460"/>
                </a:moveTo>
                <a:cubicBezTo>
                  <a:pt x="160578" y="630460"/>
                  <a:pt x="106476" y="629698"/>
                  <a:pt x="73424" y="616267"/>
                </a:cubicBezTo>
                <a:lnTo>
                  <a:pt x="34752" y="586359"/>
                </a:lnTo>
                <a:cubicBezTo>
                  <a:pt x="14845" y="570929"/>
                  <a:pt x="4559" y="546163"/>
                  <a:pt x="7702" y="521112"/>
                </a:cubicBezTo>
                <a:lnTo>
                  <a:pt x="33038" y="321564"/>
                </a:lnTo>
                <a:lnTo>
                  <a:pt x="33038" y="35052"/>
                </a:lnTo>
                <a:cubicBezTo>
                  <a:pt x="33038" y="19621"/>
                  <a:pt x="45516" y="7144"/>
                  <a:pt x="60946" y="7144"/>
                </a:cubicBezTo>
                <a:lnTo>
                  <a:pt x="586345" y="7144"/>
                </a:lnTo>
                <a:cubicBezTo>
                  <a:pt x="701217" y="18859"/>
                  <a:pt x="734174" y="240792"/>
                  <a:pt x="764653" y="433673"/>
                </a:cubicBezTo>
                <a:cubicBezTo>
                  <a:pt x="778179" y="444436"/>
                  <a:pt x="786752" y="461010"/>
                  <a:pt x="786752" y="479488"/>
                </a:cubicBezTo>
                <a:lnTo>
                  <a:pt x="786752" y="933355"/>
                </a:lnTo>
                <a:lnTo>
                  <a:pt x="509002" y="933355"/>
                </a:lnTo>
                <a:lnTo>
                  <a:pt x="447376" y="796385"/>
                </a:lnTo>
                <a:cubicBezTo>
                  <a:pt x="430898" y="759714"/>
                  <a:pt x="408038" y="725900"/>
                  <a:pt x="377748" y="699421"/>
                </a:cubicBezTo>
                <a:cubicBezTo>
                  <a:pt x="328600" y="656558"/>
                  <a:pt x="264495" y="630460"/>
                  <a:pt x="194201" y="630460"/>
                </a:cubicBezTo>
                <a:close/>
              </a:path>
            </a:pathLst>
          </a:custGeom>
          <a:solidFill>
            <a:srgbClr val="CBAC9A"/>
          </a:solidFill>
          <a:ln w="9525" cap="flat">
            <a:noFill/>
            <a:prstDash val="solid"/>
            <a:miter/>
          </a:ln>
        </p:spPr>
        <p:txBody>
          <a:bodyPr rtlCol="0" anchor="ctr"/>
          <a:lstStyle/>
          <a:p>
            <a:endParaRPr lang="en-US"/>
          </a:p>
        </p:txBody>
      </p:sp>
      <p:sp>
        <p:nvSpPr>
          <p:cNvPr id="1602" name="Freeform: Shape 1601">
            <a:extLst>
              <a:ext uri="{FF2B5EF4-FFF2-40B4-BE49-F238E27FC236}">
                <a16:creationId xmlns:a16="http://schemas.microsoft.com/office/drawing/2014/main" id="{A9CD64D4-51D5-45F5-BC05-D82D07D87295}"/>
              </a:ext>
            </a:extLst>
          </p:cNvPr>
          <p:cNvSpPr/>
          <p:nvPr/>
        </p:nvSpPr>
        <p:spPr>
          <a:xfrm>
            <a:off x="16121962" y="8161964"/>
            <a:ext cx="495357" cy="723984"/>
          </a:xfrm>
          <a:custGeom>
            <a:avLst/>
            <a:gdLst>
              <a:gd name="connsiteX0" fmla="*/ 493395 w 495300"/>
              <a:gd name="connsiteY0" fmla="*/ 413575 h 723900"/>
              <a:gd name="connsiteX1" fmla="*/ 321087 w 495300"/>
              <a:gd name="connsiteY1" fmla="*/ 7144 h 723900"/>
              <a:gd name="connsiteX2" fmla="*/ 26480 w 495300"/>
              <a:gd name="connsiteY2" fmla="*/ 7144 h 723900"/>
              <a:gd name="connsiteX3" fmla="*/ 7144 w 495300"/>
              <a:gd name="connsiteY3" fmla="*/ 26480 h 723900"/>
              <a:gd name="connsiteX4" fmla="*/ 7144 w 495300"/>
              <a:gd name="connsiteY4" fmla="*/ 567404 h 723900"/>
              <a:gd name="connsiteX5" fmla="*/ 27909 w 495300"/>
              <a:gd name="connsiteY5" fmla="*/ 588169 h 723900"/>
              <a:gd name="connsiteX6" fmla="*/ 28861 w 495300"/>
              <a:gd name="connsiteY6" fmla="*/ 588169 h 723900"/>
              <a:gd name="connsiteX7" fmla="*/ 42576 w 495300"/>
              <a:gd name="connsiteY7" fmla="*/ 587883 h 723900"/>
              <a:gd name="connsiteX8" fmla="*/ 260509 w 495300"/>
              <a:gd name="connsiteY8" fmla="*/ 698754 h 723900"/>
              <a:gd name="connsiteX9" fmla="*/ 294037 w 495300"/>
              <a:gd name="connsiteY9" fmla="*/ 721329 h 723900"/>
              <a:gd name="connsiteX10" fmla="*/ 450247 w 495300"/>
              <a:gd name="connsiteY10" fmla="*/ 721329 h 723900"/>
              <a:gd name="connsiteX11" fmla="*/ 496062 w 495300"/>
              <a:gd name="connsiteY11" fmla="*/ 675513 h 723900"/>
              <a:gd name="connsiteX12" fmla="*/ 496062 w 495300"/>
              <a:gd name="connsiteY12" fmla="*/ 447675 h 723900"/>
              <a:gd name="connsiteX13" fmla="*/ 493395 w 495300"/>
              <a:gd name="connsiteY13" fmla="*/ 413575 h 723900"/>
              <a:gd name="connsiteX14" fmla="*/ 485775 w 495300"/>
              <a:gd name="connsiteY14" fmla="*/ 675608 h 723900"/>
              <a:gd name="connsiteX15" fmla="*/ 450247 w 495300"/>
              <a:gd name="connsiteY15" fmla="*/ 711232 h 723900"/>
              <a:gd name="connsiteX16" fmla="*/ 294037 w 495300"/>
              <a:gd name="connsiteY16" fmla="*/ 711232 h 723900"/>
              <a:gd name="connsiteX17" fmla="*/ 269938 w 495300"/>
              <a:gd name="connsiteY17" fmla="*/ 694849 h 723900"/>
              <a:gd name="connsiteX18" fmla="*/ 42576 w 495300"/>
              <a:gd name="connsiteY18" fmla="*/ 577692 h 723900"/>
              <a:gd name="connsiteX19" fmla="*/ 27909 w 495300"/>
              <a:gd name="connsiteY19" fmla="*/ 577977 h 723900"/>
              <a:gd name="connsiteX20" fmla="*/ 17430 w 495300"/>
              <a:gd name="connsiteY20" fmla="*/ 567404 h 723900"/>
              <a:gd name="connsiteX21" fmla="*/ 17430 w 495300"/>
              <a:gd name="connsiteY21" fmla="*/ 26480 h 723900"/>
              <a:gd name="connsiteX22" fmla="*/ 26575 w 495300"/>
              <a:gd name="connsiteY22" fmla="*/ 17336 h 723900"/>
              <a:gd name="connsiteX23" fmla="*/ 320230 w 495300"/>
              <a:gd name="connsiteY23" fmla="*/ 17336 h 723900"/>
              <a:gd name="connsiteX24" fmla="*/ 480440 w 495300"/>
              <a:gd name="connsiteY24" fmla="*/ 395669 h 723900"/>
              <a:gd name="connsiteX25" fmla="*/ 483394 w 495300"/>
              <a:gd name="connsiteY25" fmla="*/ 415004 h 723900"/>
              <a:gd name="connsiteX26" fmla="*/ 485870 w 495300"/>
              <a:gd name="connsiteY26" fmla="*/ 447675 h 723900"/>
              <a:gd name="connsiteX27" fmla="*/ 485870 w 495300"/>
              <a:gd name="connsiteY27" fmla="*/ 675608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95300" h="723900">
                <a:moveTo>
                  <a:pt x="493395" y="413575"/>
                </a:moveTo>
                <a:cubicBezTo>
                  <a:pt x="464630" y="226886"/>
                  <a:pt x="438150" y="28480"/>
                  <a:pt x="321087" y="7144"/>
                </a:cubicBezTo>
                <a:lnTo>
                  <a:pt x="26480" y="7144"/>
                </a:lnTo>
                <a:cubicBezTo>
                  <a:pt x="15812" y="7144"/>
                  <a:pt x="7144" y="15812"/>
                  <a:pt x="7144" y="26480"/>
                </a:cubicBezTo>
                <a:lnTo>
                  <a:pt x="7144" y="567404"/>
                </a:lnTo>
                <a:cubicBezTo>
                  <a:pt x="7144" y="578930"/>
                  <a:pt x="16478" y="588169"/>
                  <a:pt x="27909" y="588169"/>
                </a:cubicBezTo>
                <a:cubicBezTo>
                  <a:pt x="28194" y="588169"/>
                  <a:pt x="28480" y="588169"/>
                  <a:pt x="28861" y="588169"/>
                </a:cubicBezTo>
                <a:cubicBezTo>
                  <a:pt x="33528" y="587979"/>
                  <a:pt x="38100" y="587883"/>
                  <a:pt x="42576" y="587883"/>
                </a:cubicBezTo>
                <a:cubicBezTo>
                  <a:pt x="145066" y="585692"/>
                  <a:pt x="216503" y="612934"/>
                  <a:pt x="260509" y="698754"/>
                </a:cubicBezTo>
                <a:cubicBezTo>
                  <a:pt x="266319" y="712280"/>
                  <a:pt x="279273" y="721329"/>
                  <a:pt x="294037" y="721329"/>
                </a:cubicBezTo>
                <a:cubicBezTo>
                  <a:pt x="339376" y="721329"/>
                  <a:pt x="392906" y="721329"/>
                  <a:pt x="450247" y="721329"/>
                </a:cubicBezTo>
                <a:cubicBezTo>
                  <a:pt x="475584" y="721329"/>
                  <a:pt x="496062" y="700850"/>
                  <a:pt x="496062" y="675513"/>
                </a:cubicBezTo>
                <a:lnTo>
                  <a:pt x="496062" y="447675"/>
                </a:lnTo>
                <a:cubicBezTo>
                  <a:pt x="496062" y="436340"/>
                  <a:pt x="495205" y="424910"/>
                  <a:pt x="493395" y="413575"/>
                </a:cubicBezTo>
                <a:close/>
                <a:moveTo>
                  <a:pt x="485775" y="675608"/>
                </a:moveTo>
                <a:cubicBezTo>
                  <a:pt x="485775" y="695230"/>
                  <a:pt x="469868" y="711232"/>
                  <a:pt x="450247" y="711232"/>
                </a:cubicBezTo>
                <a:lnTo>
                  <a:pt x="294037" y="711232"/>
                </a:lnTo>
                <a:cubicBezTo>
                  <a:pt x="283655" y="711232"/>
                  <a:pt x="274225" y="704755"/>
                  <a:pt x="269938" y="694849"/>
                </a:cubicBezTo>
                <a:cubicBezTo>
                  <a:pt x="229077" y="605409"/>
                  <a:pt x="148304" y="573310"/>
                  <a:pt x="42576" y="577692"/>
                </a:cubicBezTo>
                <a:cubicBezTo>
                  <a:pt x="37909" y="577692"/>
                  <a:pt x="33242" y="577787"/>
                  <a:pt x="27909" y="577977"/>
                </a:cubicBezTo>
                <a:cubicBezTo>
                  <a:pt x="22097" y="577977"/>
                  <a:pt x="17430" y="573214"/>
                  <a:pt x="17430" y="567404"/>
                </a:cubicBezTo>
                <a:lnTo>
                  <a:pt x="17430" y="26480"/>
                </a:lnTo>
                <a:cubicBezTo>
                  <a:pt x="17430" y="21431"/>
                  <a:pt x="21527" y="17336"/>
                  <a:pt x="26575" y="17336"/>
                </a:cubicBezTo>
                <a:lnTo>
                  <a:pt x="320230" y="17336"/>
                </a:lnTo>
                <a:cubicBezTo>
                  <a:pt x="425387" y="37433"/>
                  <a:pt x="453390" y="219551"/>
                  <a:pt x="480440" y="395669"/>
                </a:cubicBezTo>
                <a:lnTo>
                  <a:pt x="483394" y="415004"/>
                </a:lnTo>
                <a:cubicBezTo>
                  <a:pt x="485109" y="425863"/>
                  <a:pt x="485870" y="436816"/>
                  <a:pt x="485870" y="447675"/>
                </a:cubicBezTo>
                <a:lnTo>
                  <a:pt x="485870" y="675608"/>
                </a:lnTo>
                <a:close/>
              </a:path>
            </a:pathLst>
          </a:custGeom>
          <a:solidFill>
            <a:srgbClr val="A07F6A"/>
          </a:solidFill>
          <a:ln w="9525" cap="flat">
            <a:noFill/>
            <a:prstDash val="solid"/>
            <a:miter/>
          </a:ln>
        </p:spPr>
        <p:txBody>
          <a:bodyPr rtlCol="0" anchor="ctr"/>
          <a:lstStyle/>
          <a:p>
            <a:endParaRPr lang="en-US"/>
          </a:p>
        </p:txBody>
      </p:sp>
      <p:sp>
        <p:nvSpPr>
          <p:cNvPr id="1603" name="Freeform: Shape 1602">
            <a:extLst>
              <a:ext uri="{FF2B5EF4-FFF2-40B4-BE49-F238E27FC236}">
                <a16:creationId xmlns:a16="http://schemas.microsoft.com/office/drawing/2014/main" id="{AA13FC63-EBC6-4F22-86AF-04743CED376A}"/>
              </a:ext>
            </a:extLst>
          </p:cNvPr>
          <p:cNvSpPr/>
          <p:nvPr/>
        </p:nvSpPr>
        <p:spPr>
          <a:xfrm>
            <a:off x="16685145" y="9034937"/>
            <a:ext cx="28578" cy="57157"/>
          </a:xfrm>
          <a:custGeom>
            <a:avLst/>
            <a:gdLst>
              <a:gd name="connsiteX0" fmla="*/ 26480 w 28575"/>
              <a:gd name="connsiteY0" fmla="*/ 49720 h 57150"/>
              <a:gd name="connsiteX1" fmla="*/ 16003 w 28575"/>
              <a:gd name="connsiteY1" fmla="*/ 49435 h 57150"/>
              <a:gd name="connsiteX2" fmla="*/ 7144 w 28575"/>
              <a:gd name="connsiteY2" fmla="*/ 40386 h 57150"/>
              <a:gd name="connsiteX3" fmla="*/ 7144 w 28575"/>
              <a:gd name="connsiteY3" fmla="*/ 16097 h 57150"/>
              <a:gd name="connsiteX4" fmla="*/ 14954 w 28575"/>
              <a:gd name="connsiteY4" fmla="*/ 8096 h 57150"/>
              <a:gd name="connsiteX5" fmla="*/ 24099 w 28575"/>
              <a:gd name="connsiteY5" fmla="*/ 7906 h 57150"/>
              <a:gd name="connsiteX6" fmla="*/ 27623 w 28575"/>
              <a:gd name="connsiteY6" fmla="*/ 7144 h 57150"/>
              <a:gd name="connsiteX7" fmla="*/ 27623 w 28575"/>
              <a:gd name="connsiteY7" fmla="*/ 50006 h 57150"/>
              <a:gd name="connsiteX8" fmla="*/ 26480 w 28575"/>
              <a:gd name="connsiteY8" fmla="*/ 49720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575" h="57150">
                <a:moveTo>
                  <a:pt x="26480" y="49720"/>
                </a:moveTo>
                <a:lnTo>
                  <a:pt x="16003" y="49435"/>
                </a:lnTo>
                <a:cubicBezTo>
                  <a:pt x="11049" y="49339"/>
                  <a:pt x="7144" y="45339"/>
                  <a:pt x="7144" y="40386"/>
                </a:cubicBezTo>
                <a:lnTo>
                  <a:pt x="7144" y="16097"/>
                </a:lnTo>
                <a:cubicBezTo>
                  <a:pt x="7144" y="11716"/>
                  <a:pt x="10668" y="8191"/>
                  <a:pt x="14954" y="8096"/>
                </a:cubicBezTo>
                <a:lnTo>
                  <a:pt x="24099" y="7906"/>
                </a:lnTo>
                <a:cubicBezTo>
                  <a:pt x="25337" y="7906"/>
                  <a:pt x="26575" y="7620"/>
                  <a:pt x="27623" y="7144"/>
                </a:cubicBezTo>
                <a:lnTo>
                  <a:pt x="27623" y="50006"/>
                </a:lnTo>
                <a:cubicBezTo>
                  <a:pt x="27241" y="49911"/>
                  <a:pt x="26860" y="49720"/>
                  <a:pt x="26480" y="49720"/>
                </a:cubicBezTo>
                <a:close/>
              </a:path>
            </a:pathLst>
          </a:custGeom>
          <a:solidFill>
            <a:srgbClr val="DF701D"/>
          </a:solidFill>
          <a:ln w="9525" cap="flat">
            <a:noFill/>
            <a:prstDash val="solid"/>
            <a:miter/>
          </a:ln>
        </p:spPr>
        <p:txBody>
          <a:bodyPr rtlCol="0" anchor="ctr"/>
          <a:lstStyle/>
          <a:p>
            <a:endParaRPr lang="en-US"/>
          </a:p>
        </p:txBody>
      </p:sp>
      <p:sp>
        <p:nvSpPr>
          <p:cNvPr id="1604" name="Freeform: Shape 1603">
            <a:extLst>
              <a:ext uri="{FF2B5EF4-FFF2-40B4-BE49-F238E27FC236}">
                <a16:creationId xmlns:a16="http://schemas.microsoft.com/office/drawing/2014/main" id="{DBC6F68A-5BDA-4578-9A0E-66CE9DECB380}"/>
              </a:ext>
            </a:extLst>
          </p:cNvPr>
          <p:cNvSpPr/>
          <p:nvPr/>
        </p:nvSpPr>
        <p:spPr>
          <a:xfrm>
            <a:off x="16155017" y="8191686"/>
            <a:ext cx="419149" cy="409622"/>
          </a:xfrm>
          <a:custGeom>
            <a:avLst/>
            <a:gdLst>
              <a:gd name="connsiteX0" fmla="*/ 7144 w 419100"/>
              <a:gd name="connsiteY0" fmla="*/ 263652 h 409575"/>
              <a:gd name="connsiteX1" fmla="*/ 7144 w 419100"/>
              <a:gd name="connsiteY1" fmla="*/ 26480 h 409575"/>
              <a:gd name="connsiteX2" fmla="*/ 26480 w 419100"/>
              <a:gd name="connsiteY2" fmla="*/ 7144 h 409575"/>
              <a:gd name="connsiteX3" fmla="*/ 262700 w 419100"/>
              <a:gd name="connsiteY3" fmla="*/ 7144 h 409575"/>
              <a:gd name="connsiteX4" fmla="*/ 421386 w 419100"/>
              <a:gd name="connsiteY4" fmla="*/ 381191 h 409575"/>
              <a:gd name="connsiteX5" fmla="*/ 395192 w 419100"/>
              <a:gd name="connsiteY5" fmla="*/ 409290 h 409575"/>
              <a:gd name="connsiteX6" fmla="*/ 319660 w 419100"/>
              <a:gd name="connsiteY6" fmla="*/ 409290 h 409575"/>
              <a:gd name="connsiteX7" fmla="*/ 295656 w 419100"/>
              <a:gd name="connsiteY7" fmla="*/ 393573 h 409575"/>
              <a:gd name="connsiteX8" fmla="*/ 295656 w 419100"/>
              <a:gd name="connsiteY8" fmla="*/ 393573 h 409575"/>
              <a:gd name="connsiteX9" fmla="*/ 129444 w 419100"/>
              <a:gd name="connsiteY9" fmla="*/ 285083 h 409575"/>
              <a:gd name="connsiteX10" fmla="*/ 28480 w 419100"/>
              <a:gd name="connsiteY10" fmla="*/ 285083 h 409575"/>
              <a:gd name="connsiteX11" fmla="*/ 7144 w 419100"/>
              <a:gd name="connsiteY11" fmla="*/ 263652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9100" h="409575">
                <a:moveTo>
                  <a:pt x="7144" y="263652"/>
                </a:moveTo>
                <a:lnTo>
                  <a:pt x="7144" y="26480"/>
                </a:lnTo>
                <a:cubicBezTo>
                  <a:pt x="7144" y="15812"/>
                  <a:pt x="15812" y="7144"/>
                  <a:pt x="26480" y="7144"/>
                </a:cubicBezTo>
                <a:lnTo>
                  <a:pt x="262700" y="7144"/>
                </a:lnTo>
                <a:cubicBezTo>
                  <a:pt x="360902" y="7144"/>
                  <a:pt x="405480" y="154781"/>
                  <a:pt x="421386" y="381191"/>
                </a:cubicBezTo>
                <a:cubicBezTo>
                  <a:pt x="422434" y="396336"/>
                  <a:pt x="410338" y="409290"/>
                  <a:pt x="395192" y="409290"/>
                </a:cubicBezTo>
                <a:lnTo>
                  <a:pt x="319660" y="409290"/>
                </a:lnTo>
                <a:cubicBezTo>
                  <a:pt x="309276" y="409290"/>
                  <a:pt x="299847" y="403098"/>
                  <a:pt x="295656" y="393573"/>
                </a:cubicBezTo>
                <a:lnTo>
                  <a:pt x="295656" y="393573"/>
                </a:lnTo>
                <a:cubicBezTo>
                  <a:pt x="266605" y="327660"/>
                  <a:pt x="201454" y="285083"/>
                  <a:pt x="129444" y="285083"/>
                </a:cubicBezTo>
                <a:lnTo>
                  <a:pt x="28480" y="285083"/>
                </a:lnTo>
                <a:cubicBezTo>
                  <a:pt x="16669" y="285083"/>
                  <a:pt x="7144" y="275463"/>
                  <a:pt x="7144" y="263652"/>
                </a:cubicBezTo>
                <a:close/>
              </a:path>
            </a:pathLst>
          </a:custGeom>
          <a:solidFill>
            <a:srgbClr val="E3D8CE"/>
          </a:solidFill>
          <a:ln w="9525" cap="flat">
            <a:noFill/>
            <a:prstDash val="solid"/>
            <a:miter/>
          </a:ln>
        </p:spPr>
        <p:txBody>
          <a:bodyPr rtlCol="0" anchor="ctr"/>
          <a:lstStyle/>
          <a:p>
            <a:endParaRPr lang="en-US"/>
          </a:p>
        </p:txBody>
      </p:sp>
      <p:sp>
        <p:nvSpPr>
          <p:cNvPr id="1605" name="Freeform: Shape 1604">
            <a:extLst>
              <a:ext uri="{FF2B5EF4-FFF2-40B4-BE49-F238E27FC236}">
                <a16:creationId xmlns:a16="http://schemas.microsoft.com/office/drawing/2014/main" id="{5B4E0432-8942-4C6E-A47E-72DE8313639B}"/>
              </a:ext>
            </a:extLst>
          </p:cNvPr>
          <p:cNvSpPr/>
          <p:nvPr/>
        </p:nvSpPr>
        <p:spPr>
          <a:xfrm>
            <a:off x="14663611" y="8855046"/>
            <a:ext cx="295309" cy="266731"/>
          </a:xfrm>
          <a:custGeom>
            <a:avLst/>
            <a:gdLst>
              <a:gd name="connsiteX0" fmla="*/ 236410 w 295275"/>
              <a:gd name="connsiteY0" fmla="*/ 10324 h 266700"/>
              <a:gd name="connsiteX1" fmla="*/ 188119 w 295275"/>
              <a:gd name="connsiteY1" fmla="*/ 23945 h 266700"/>
              <a:gd name="connsiteX2" fmla="*/ 150114 w 295275"/>
              <a:gd name="connsiteY2" fmla="*/ 43471 h 266700"/>
              <a:gd name="connsiteX3" fmla="*/ 150114 w 295275"/>
              <a:gd name="connsiteY3" fmla="*/ 43471 h 266700"/>
              <a:gd name="connsiteX4" fmla="*/ 61436 w 295275"/>
              <a:gd name="connsiteY4" fmla="*/ 142246 h 266700"/>
              <a:gd name="connsiteX5" fmla="*/ 45148 w 295275"/>
              <a:gd name="connsiteY5" fmla="*/ 189680 h 266700"/>
              <a:gd name="connsiteX6" fmla="*/ 39528 w 295275"/>
              <a:gd name="connsiteY6" fmla="*/ 232066 h 266700"/>
              <a:gd name="connsiteX7" fmla="*/ 37814 w 295275"/>
              <a:gd name="connsiteY7" fmla="*/ 240830 h 266700"/>
              <a:gd name="connsiteX8" fmla="*/ 37242 w 295275"/>
              <a:gd name="connsiteY8" fmla="*/ 242544 h 266700"/>
              <a:gd name="connsiteX9" fmla="*/ 33147 w 295275"/>
              <a:gd name="connsiteY9" fmla="*/ 250164 h 266700"/>
              <a:gd name="connsiteX10" fmla="*/ 33051 w 295275"/>
              <a:gd name="connsiteY10" fmla="*/ 250259 h 266700"/>
              <a:gd name="connsiteX11" fmla="*/ 7144 w 295275"/>
              <a:gd name="connsiteY11" fmla="*/ 263308 h 266700"/>
              <a:gd name="connsiteX12" fmla="*/ 39243 w 295275"/>
              <a:gd name="connsiteY12" fmla="*/ 263308 h 266700"/>
              <a:gd name="connsiteX13" fmla="*/ 58388 w 295275"/>
              <a:gd name="connsiteY13" fmla="*/ 256927 h 266700"/>
              <a:gd name="connsiteX14" fmla="*/ 58769 w 295275"/>
              <a:gd name="connsiteY14" fmla="*/ 256641 h 266700"/>
              <a:gd name="connsiteX15" fmla="*/ 65151 w 295275"/>
              <a:gd name="connsiteY15" fmla="*/ 250259 h 266700"/>
              <a:gd name="connsiteX16" fmla="*/ 65246 w 295275"/>
              <a:gd name="connsiteY16" fmla="*/ 250164 h 266700"/>
              <a:gd name="connsiteX17" fmla="*/ 69341 w 295275"/>
              <a:gd name="connsiteY17" fmla="*/ 242544 h 266700"/>
              <a:gd name="connsiteX18" fmla="*/ 69913 w 295275"/>
              <a:gd name="connsiteY18" fmla="*/ 240830 h 266700"/>
              <a:gd name="connsiteX19" fmla="*/ 71628 w 295275"/>
              <a:gd name="connsiteY19" fmla="*/ 232066 h 266700"/>
              <a:gd name="connsiteX20" fmla="*/ 77248 w 295275"/>
              <a:gd name="connsiteY20" fmla="*/ 189680 h 266700"/>
              <a:gd name="connsiteX21" fmla="*/ 93535 w 295275"/>
              <a:gd name="connsiteY21" fmla="*/ 142246 h 266700"/>
              <a:gd name="connsiteX22" fmla="*/ 182213 w 295275"/>
              <a:gd name="connsiteY22" fmla="*/ 43471 h 266700"/>
              <a:gd name="connsiteX23" fmla="*/ 182309 w 295275"/>
              <a:gd name="connsiteY23" fmla="*/ 43471 h 266700"/>
              <a:gd name="connsiteX24" fmla="*/ 220313 w 295275"/>
              <a:gd name="connsiteY24" fmla="*/ 23945 h 266700"/>
              <a:gd name="connsiteX25" fmla="*/ 268605 w 295275"/>
              <a:gd name="connsiteY25" fmla="*/ 10324 h 266700"/>
              <a:gd name="connsiteX26" fmla="*/ 291560 w 295275"/>
              <a:gd name="connsiteY26" fmla="*/ 7753 h 266700"/>
              <a:gd name="connsiteX27" fmla="*/ 236410 w 295275"/>
              <a:gd name="connsiteY27" fmla="*/ 10324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5275" h="266700">
                <a:moveTo>
                  <a:pt x="236410" y="10324"/>
                </a:moveTo>
                <a:cubicBezTo>
                  <a:pt x="220027" y="13087"/>
                  <a:pt x="203834" y="17564"/>
                  <a:pt x="188119" y="23945"/>
                </a:cubicBezTo>
                <a:cubicBezTo>
                  <a:pt x="174879" y="28803"/>
                  <a:pt x="161353" y="36423"/>
                  <a:pt x="150114" y="43471"/>
                </a:cubicBezTo>
                <a:cubicBezTo>
                  <a:pt x="150114" y="43471"/>
                  <a:pt x="150114" y="43471"/>
                  <a:pt x="150114" y="43471"/>
                </a:cubicBezTo>
                <a:cubicBezTo>
                  <a:pt x="111728" y="66998"/>
                  <a:pt x="80676" y="101288"/>
                  <a:pt x="61436" y="142246"/>
                </a:cubicBezTo>
                <a:cubicBezTo>
                  <a:pt x="54387" y="157295"/>
                  <a:pt x="48863" y="173106"/>
                  <a:pt x="45148" y="189680"/>
                </a:cubicBezTo>
                <a:cubicBezTo>
                  <a:pt x="41624" y="203301"/>
                  <a:pt x="40100" y="218827"/>
                  <a:pt x="39528" y="232066"/>
                </a:cubicBezTo>
                <a:cubicBezTo>
                  <a:pt x="39434" y="235114"/>
                  <a:pt x="38671" y="238067"/>
                  <a:pt x="37814" y="240830"/>
                </a:cubicBezTo>
                <a:cubicBezTo>
                  <a:pt x="37623" y="241401"/>
                  <a:pt x="37433" y="241973"/>
                  <a:pt x="37242" y="242544"/>
                </a:cubicBezTo>
                <a:cubicBezTo>
                  <a:pt x="36194" y="245306"/>
                  <a:pt x="34861" y="247878"/>
                  <a:pt x="33147" y="250164"/>
                </a:cubicBezTo>
                <a:cubicBezTo>
                  <a:pt x="33147" y="250259"/>
                  <a:pt x="33051" y="250259"/>
                  <a:pt x="33051" y="250259"/>
                </a:cubicBezTo>
                <a:cubicBezTo>
                  <a:pt x="32479" y="251021"/>
                  <a:pt x="28003" y="259498"/>
                  <a:pt x="7144" y="263308"/>
                </a:cubicBezTo>
                <a:cubicBezTo>
                  <a:pt x="7239" y="264642"/>
                  <a:pt x="35051" y="263308"/>
                  <a:pt x="39243" y="263308"/>
                </a:cubicBezTo>
                <a:cubicBezTo>
                  <a:pt x="46482" y="263308"/>
                  <a:pt x="53054" y="260832"/>
                  <a:pt x="58388" y="256927"/>
                </a:cubicBezTo>
                <a:cubicBezTo>
                  <a:pt x="58484" y="256832"/>
                  <a:pt x="58673" y="256736"/>
                  <a:pt x="58769" y="256641"/>
                </a:cubicBezTo>
                <a:cubicBezTo>
                  <a:pt x="61150" y="254831"/>
                  <a:pt x="63340" y="252736"/>
                  <a:pt x="65151" y="250259"/>
                </a:cubicBezTo>
                <a:cubicBezTo>
                  <a:pt x="65151" y="250259"/>
                  <a:pt x="65246" y="250164"/>
                  <a:pt x="65246" y="250164"/>
                </a:cubicBezTo>
                <a:cubicBezTo>
                  <a:pt x="66960" y="247878"/>
                  <a:pt x="68294" y="245306"/>
                  <a:pt x="69341" y="242544"/>
                </a:cubicBezTo>
                <a:cubicBezTo>
                  <a:pt x="69532" y="241973"/>
                  <a:pt x="69722" y="241401"/>
                  <a:pt x="69913" y="240830"/>
                </a:cubicBezTo>
                <a:cubicBezTo>
                  <a:pt x="70865" y="238067"/>
                  <a:pt x="71533" y="235114"/>
                  <a:pt x="71628" y="232066"/>
                </a:cubicBezTo>
                <a:cubicBezTo>
                  <a:pt x="72199" y="218827"/>
                  <a:pt x="73723" y="203396"/>
                  <a:pt x="77248" y="189680"/>
                </a:cubicBezTo>
                <a:cubicBezTo>
                  <a:pt x="80963" y="173106"/>
                  <a:pt x="86487" y="157200"/>
                  <a:pt x="93535" y="142246"/>
                </a:cubicBezTo>
                <a:cubicBezTo>
                  <a:pt x="112776" y="101288"/>
                  <a:pt x="143827" y="66998"/>
                  <a:pt x="182213" y="43471"/>
                </a:cubicBezTo>
                <a:cubicBezTo>
                  <a:pt x="182213" y="43471"/>
                  <a:pt x="182213" y="43471"/>
                  <a:pt x="182309" y="43471"/>
                </a:cubicBezTo>
                <a:cubicBezTo>
                  <a:pt x="193547" y="36423"/>
                  <a:pt x="207073" y="28803"/>
                  <a:pt x="220313" y="23945"/>
                </a:cubicBezTo>
                <a:cubicBezTo>
                  <a:pt x="236029" y="17564"/>
                  <a:pt x="252222" y="12991"/>
                  <a:pt x="268605" y="10324"/>
                </a:cubicBezTo>
                <a:cubicBezTo>
                  <a:pt x="276225" y="9086"/>
                  <a:pt x="283844" y="8324"/>
                  <a:pt x="291560" y="7753"/>
                </a:cubicBezTo>
                <a:cubicBezTo>
                  <a:pt x="273176" y="6419"/>
                  <a:pt x="254698" y="7276"/>
                  <a:pt x="236410" y="10324"/>
                </a:cubicBezTo>
                <a:close/>
              </a:path>
            </a:pathLst>
          </a:custGeom>
          <a:solidFill>
            <a:srgbClr val="523C2E"/>
          </a:solidFill>
          <a:ln w="9525" cap="flat">
            <a:noFill/>
            <a:prstDash val="solid"/>
            <a:miter/>
          </a:ln>
        </p:spPr>
        <p:txBody>
          <a:bodyPr rtlCol="0" anchor="ctr"/>
          <a:lstStyle/>
          <a:p>
            <a:endParaRPr lang="en-US"/>
          </a:p>
        </p:txBody>
      </p:sp>
      <p:sp>
        <p:nvSpPr>
          <p:cNvPr id="1606" name="Freeform: Shape 1605">
            <a:extLst>
              <a:ext uri="{FF2B5EF4-FFF2-40B4-BE49-F238E27FC236}">
                <a16:creationId xmlns:a16="http://schemas.microsoft.com/office/drawing/2014/main" id="{F6083151-425C-4A60-955E-31C00D296BEE}"/>
              </a:ext>
            </a:extLst>
          </p:cNvPr>
          <p:cNvSpPr/>
          <p:nvPr/>
        </p:nvSpPr>
        <p:spPr>
          <a:xfrm>
            <a:off x="14947774" y="8814510"/>
            <a:ext cx="295309" cy="304835"/>
          </a:xfrm>
          <a:custGeom>
            <a:avLst/>
            <a:gdLst>
              <a:gd name="connsiteX0" fmla="*/ 130683 w 295275"/>
              <a:gd name="connsiteY0" fmla="*/ 28283 h 304800"/>
              <a:gd name="connsiteX1" fmla="*/ 128397 w 295275"/>
              <a:gd name="connsiteY1" fmla="*/ 27901 h 304800"/>
              <a:gd name="connsiteX2" fmla="*/ 7144 w 295275"/>
              <a:gd name="connsiteY2" fmla="*/ 7613 h 304800"/>
              <a:gd name="connsiteX3" fmla="*/ 96298 w 295275"/>
              <a:gd name="connsiteY3" fmla="*/ 27901 h 304800"/>
              <a:gd name="connsiteX4" fmla="*/ 98584 w 295275"/>
              <a:gd name="connsiteY4" fmla="*/ 28283 h 304800"/>
              <a:gd name="connsiteX5" fmla="*/ 262985 w 295275"/>
              <a:gd name="connsiteY5" fmla="*/ 278599 h 304800"/>
              <a:gd name="connsiteX6" fmla="*/ 254508 w 295275"/>
              <a:gd name="connsiteY6" fmla="*/ 301460 h 304800"/>
              <a:gd name="connsiteX7" fmla="*/ 286607 w 295275"/>
              <a:gd name="connsiteY7" fmla="*/ 301460 h 304800"/>
              <a:gd name="connsiteX8" fmla="*/ 294513 w 295275"/>
              <a:gd name="connsiteY8" fmla="*/ 294125 h 304800"/>
              <a:gd name="connsiteX9" fmla="*/ 295084 w 295275"/>
              <a:gd name="connsiteY9" fmla="*/ 278504 h 304800"/>
              <a:gd name="connsiteX10" fmla="*/ 130683 w 295275"/>
              <a:gd name="connsiteY10" fmla="*/ 28283 h 30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5275" h="304800">
                <a:moveTo>
                  <a:pt x="130683" y="28283"/>
                </a:moveTo>
                <a:cubicBezTo>
                  <a:pt x="129921" y="27997"/>
                  <a:pt x="129160" y="27997"/>
                  <a:pt x="128397" y="27901"/>
                </a:cubicBezTo>
                <a:cubicBezTo>
                  <a:pt x="90106" y="11899"/>
                  <a:pt x="48577" y="5232"/>
                  <a:pt x="7144" y="7613"/>
                </a:cubicBezTo>
                <a:cubicBezTo>
                  <a:pt x="37719" y="9423"/>
                  <a:pt x="67913" y="16090"/>
                  <a:pt x="96298" y="27901"/>
                </a:cubicBezTo>
                <a:cubicBezTo>
                  <a:pt x="97060" y="27901"/>
                  <a:pt x="97822" y="27901"/>
                  <a:pt x="98584" y="28283"/>
                </a:cubicBezTo>
                <a:cubicBezTo>
                  <a:pt x="195167" y="70383"/>
                  <a:pt x="262985" y="166585"/>
                  <a:pt x="262985" y="278599"/>
                </a:cubicBezTo>
                <a:cubicBezTo>
                  <a:pt x="262985" y="282600"/>
                  <a:pt x="264509" y="298126"/>
                  <a:pt x="254508" y="301460"/>
                </a:cubicBezTo>
                <a:cubicBezTo>
                  <a:pt x="254508" y="301460"/>
                  <a:pt x="276987" y="301460"/>
                  <a:pt x="286607" y="301460"/>
                </a:cubicBezTo>
                <a:cubicBezTo>
                  <a:pt x="290703" y="301460"/>
                  <a:pt x="294227" y="298316"/>
                  <a:pt x="294513" y="294125"/>
                </a:cubicBezTo>
                <a:cubicBezTo>
                  <a:pt x="294894" y="288982"/>
                  <a:pt x="295084" y="283743"/>
                  <a:pt x="295084" y="278504"/>
                </a:cubicBezTo>
                <a:cubicBezTo>
                  <a:pt x="295084" y="166585"/>
                  <a:pt x="227266" y="70383"/>
                  <a:pt x="130683" y="28283"/>
                </a:cubicBezTo>
                <a:close/>
              </a:path>
            </a:pathLst>
          </a:custGeom>
          <a:solidFill>
            <a:srgbClr val="523C2E"/>
          </a:solidFill>
          <a:ln w="9525" cap="flat">
            <a:noFill/>
            <a:prstDash val="solid"/>
            <a:miter/>
          </a:ln>
        </p:spPr>
        <p:txBody>
          <a:bodyPr rtlCol="0" anchor="ctr"/>
          <a:lstStyle/>
          <a:p>
            <a:endParaRPr lang="en-US"/>
          </a:p>
        </p:txBody>
      </p:sp>
      <p:sp>
        <p:nvSpPr>
          <p:cNvPr id="1607" name="Freeform: Shape 1606">
            <a:extLst>
              <a:ext uri="{FF2B5EF4-FFF2-40B4-BE49-F238E27FC236}">
                <a16:creationId xmlns:a16="http://schemas.microsoft.com/office/drawing/2014/main" id="{06A04563-A051-434E-8CA7-F548615C9661}"/>
              </a:ext>
            </a:extLst>
          </p:cNvPr>
          <p:cNvSpPr/>
          <p:nvPr/>
        </p:nvSpPr>
        <p:spPr>
          <a:xfrm>
            <a:off x="14655037" y="8814114"/>
            <a:ext cx="562040" cy="304835"/>
          </a:xfrm>
          <a:custGeom>
            <a:avLst/>
            <a:gdLst>
              <a:gd name="connsiteX0" fmla="*/ 391287 w 561975"/>
              <a:gd name="connsiteY0" fmla="*/ 28679 h 304800"/>
              <a:gd name="connsiteX1" fmla="*/ 389001 w 561975"/>
              <a:gd name="connsiteY1" fmla="*/ 28297 h 304800"/>
              <a:gd name="connsiteX2" fmla="*/ 172498 w 561975"/>
              <a:gd name="connsiteY2" fmla="*/ 30869 h 304800"/>
              <a:gd name="connsiteX3" fmla="*/ 171641 w 561975"/>
              <a:gd name="connsiteY3" fmla="*/ 30965 h 304800"/>
              <a:gd name="connsiteX4" fmla="*/ 164402 w 561975"/>
              <a:gd name="connsiteY4" fmla="*/ 34393 h 304800"/>
              <a:gd name="connsiteX5" fmla="*/ 163925 w 561975"/>
              <a:gd name="connsiteY5" fmla="*/ 34584 h 304800"/>
              <a:gd name="connsiteX6" fmla="*/ 7144 w 561975"/>
              <a:gd name="connsiteY6" fmla="*/ 281281 h 304800"/>
              <a:gd name="connsiteX7" fmla="*/ 7715 w 561975"/>
              <a:gd name="connsiteY7" fmla="*/ 296902 h 304800"/>
              <a:gd name="connsiteX8" fmla="*/ 15621 w 561975"/>
              <a:gd name="connsiteY8" fmla="*/ 304237 h 304800"/>
              <a:gd name="connsiteX9" fmla="*/ 34766 w 561975"/>
              <a:gd name="connsiteY9" fmla="*/ 297855 h 304800"/>
              <a:gd name="connsiteX10" fmla="*/ 35147 w 561975"/>
              <a:gd name="connsiteY10" fmla="*/ 297569 h 304800"/>
              <a:gd name="connsiteX11" fmla="*/ 41529 w 561975"/>
              <a:gd name="connsiteY11" fmla="*/ 291188 h 304800"/>
              <a:gd name="connsiteX12" fmla="*/ 41624 w 561975"/>
              <a:gd name="connsiteY12" fmla="*/ 291092 h 304800"/>
              <a:gd name="connsiteX13" fmla="*/ 45719 w 561975"/>
              <a:gd name="connsiteY13" fmla="*/ 283472 h 304800"/>
              <a:gd name="connsiteX14" fmla="*/ 46291 w 561975"/>
              <a:gd name="connsiteY14" fmla="*/ 281758 h 304800"/>
              <a:gd name="connsiteX15" fmla="*/ 48006 w 561975"/>
              <a:gd name="connsiteY15" fmla="*/ 272995 h 304800"/>
              <a:gd name="connsiteX16" fmla="*/ 53626 w 561975"/>
              <a:gd name="connsiteY16" fmla="*/ 230608 h 304800"/>
              <a:gd name="connsiteX17" fmla="*/ 69913 w 561975"/>
              <a:gd name="connsiteY17" fmla="*/ 183174 h 304800"/>
              <a:gd name="connsiteX18" fmla="*/ 158591 w 561975"/>
              <a:gd name="connsiteY18" fmla="*/ 84400 h 304800"/>
              <a:gd name="connsiteX19" fmla="*/ 158591 w 561975"/>
              <a:gd name="connsiteY19" fmla="*/ 84400 h 304800"/>
              <a:gd name="connsiteX20" fmla="*/ 196596 w 561975"/>
              <a:gd name="connsiteY20" fmla="*/ 64873 h 304800"/>
              <a:gd name="connsiteX21" fmla="*/ 244887 w 561975"/>
              <a:gd name="connsiteY21" fmla="*/ 51253 h 304800"/>
              <a:gd name="connsiteX22" fmla="*/ 388619 w 561975"/>
              <a:gd name="connsiteY22" fmla="*/ 73541 h 304800"/>
              <a:gd name="connsiteX23" fmla="*/ 392525 w 561975"/>
              <a:gd name="connsiteY23" fmla="*/ 75255 h 304800"/>
              <a:gd name="connsiteX24" fmla="*/ 492728 w 561975"/>
              <a:gd name="connsiteY24" fmla="*/ 180793 h 304800"/>
              <a:gd name="connsiteX25" fmla="*/ 509015 w 561975"/>
              <a:gd name="connsiteY25" fmla="*/ 228227 h 304800"/>
              <a:gd name="connsiteX26" fmla="*/ 514636 w 561975"/>
              <a:gd name="connsiteY26" fmla="*/ 270613 h 304800"/>
              <a:gd name="connsiteX27" fmla="*/ 516636 w 561975"/>
              <a:gd name="connsiteY27" fmla="*/ 280234 h 304800"/>
              <a:gd name="connsiteX28" fmla="*/ 517113 w 561975"/>
              <a:gd name="connsiteY28" fmla="*/ 281663 h 304800"/>
              <a:gd name="connsiteX29" fmla="*/ 521780 w 561975"/>
              <a:gd name="connsiteY29" fmla="*/ 289663 h 304800"/>
              <a:gd name="connsiteX30" fmla="*/ 522446 w 561975"/>
              <a:gd name="connsiteY30" fmla="*/ 290425 h 304800"/>
              <a:gd name="connsiteX31" fmla="*/ 547020 w 561975"/>
              <a:gd name="connsiteY31" fmla="*/ 301951 h 304800"/>
              <a:gd name="connsiteX32" fmla="*/ 554927 w 561975"/>
              <a:gd name="connsiteY32" fmla="*/ 294616 h 304800"/>
              <a:gd name="connsiteX33" fmla="*/ 555498 w 561975"/>
              <a:gd name="connsiteY33" fmla="*/ 278995 h 304800"/>
              <a:gd name="connsiteX34" fmla="*/ 391287 w 561975"/>
              <a:gd name="connsiteY34" fmla="*/ 28679 h 30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61975" h="304800">
                <a:moveTo>
                  <a:pt x="391287" y="28679"/>
                </a:moveTo>
                <a:cubicBezTo>
                  <a:pt x="390525" y="28393"/>
                  <a:pt x="389763" y="28393"/>
                  <a:pt x="389001" y="28297"/>
                </a:cubicBezTo>
                <a:cubicBezTo>
                  <a:pt x="320801" y="-182"/>
                  <a:pt x="242315" y="-468"/>
                  <a:pt x="172498" y="30869"/>
                </a:cubicBezTo>
                <a:cubicBezTo>
                  <a:pt x="172212" y="30965"/>
                  <a:pt x="171926" y="30869"/>
                  <a:pt x="171641" y="30965"/>
                </a:cubicBezTo>
                <a:cubicBezTo>
                  <a:pt x="169164" y="32012"/>
                  <a:pt x="166878" y="33250"/>
                  <a:pt x="164402" y="34393"/>
                </a:cubicBezTo>
                <a:cubicBezTo>
                  <a:pt x="164211" y="34489"/>
                  <a:pt x="164116" y="34584"/>
                  <a:pt x="163925" y="34584"/>
                </a:cubicBezTo>
                <a:cubicBezTo>
                  <a:pt x="71438" y="78399"/>
                  <a:pt x="7144" y="172220"/>
                  <a:pt x="7144" y="281281"/>
                </a:cubicBezTo>
                <a:cubicBezTo>
                  <a:pt x="7144" y="286520"/>
                  <a:pt x="7430" y="291759"/>
                  <a:pt x="7715" y="296902"/>
                </a:cubicBezTo>
                <a:cubicBezTo>
                  <a:pt x="8001" y="300998"/>
                  <a:pt x="11430" y="304237"/>
                  <a:pt x="15621" y="304237"/>
                </a:cubicBezTo>
                <a:cubicBezTo>
                  <a:pt x="22860" y="304237"/>
                  <a:pt x="29432" y="301760"/>
                  <a:pt x="34766" y="297855"/>
                </a:cubicBezTo>
                <a:cubicBezTo>
                  <a:pt x="34862" y="297760"/>
                  <a:pt x="35051" y="297665"/>
                  <a:pt x="35147" y="297569"/>
                </a:cubicBezTo>
                <a:cubicBezTo>
                  <a:pt x="37528" y="295759"/>
                  <a:pt x="39720" y="293664"/>
                  <a:pt x="41529" y="291188"/>
                </a:cubicBezTo>
                <a:cubicBezTo>
                  <a:pt x="41529" y="291188"/>
                  <a:pt x="41624" y="291092"/>
                  <a:pt x="41624" y="291092"/>
                </a:cubicBezTo>
                <a:cubicBezTo>
                  <a:pt x="43338" y="288806"/>
                  <a:pt x="44672" y="286234"/>
                  <a:pt x="45719" y="283472"/>
                </a:cubicBezTo>
                <a:cubicBezTo>
                  <a:pt x="45910" y="282901"/>
                  <a:pt x="46101" y="282329"/>
                  <a:pt x="46291" y="281758"/>
                </a:cubicBezTo>
                <a:cubicBezTo>
                  <a:pt x="47244" y="278995"/>
                  <a:pt x="47911" y="276043"/>
                  <a:pt x="48006" y="272995"/>
                </a:cubicBezTo>
                <a:cubicBezTo>
                  <a:pt x="48577" y="259755"/>
                  <a:pt x="50102" y="244324"/>
                  <a:pt x="53626" y="230608"/>
                </a:cubicBezTo>
                <a:cubicBezTo>
                  <a:pt x="57341" y="214035"/>
                  <a:pt x="62865" y="198128"/>
                  <a:pt x="69913" y="183174"/>
                </a:cubicBezTo>
                <a:cubicBezTo>
                  <a:pt x="89154" y="142216"/>
                  <a:pt x="120205" y="107927"/>
                  <a:pt x="158591" y="84400"/>
                </a:cubicBezTo>
                <a:cubicBezTo>
                  <a:pt x="158591" y="84400"/>
                  <a:pt x="158591" y="84400"/>
                  <a:pt x="158591" y="84400"/>
                </a:cubicBezTo>
                <a:cubicBezTo>
                  <a:pt x="169830" y="77351"/>
                  <a:pt x="183356" y="69731"/>
                  <a:pt x="196596" y="64873"/>
                </a:cubicBezTo>
                <a:cubicBezTo>
                  <a:pt x="212313" y="58492"/>
                  <a:pt x="228505" y="53920"/>
                  <a:pt x="244887" y="51253"/>
                </a:cubicBezTo>
                <a:cubicBezTo>
                  <a:pt x="293941" y="43061"/>
                  <a:pt x="344520" y="50967"/>
                  <a:pt x="388619" y="73541"/>
                </a:cubicBezTo>
                <a:cubicBezTo>
                  <a:pt x="389573" y="74018"/>
                  <a:pt x="392145" y="75065"/>
                  <a:pt x="392525" y="75255"/>
                </a:cubicBezTo>
                <a:cubicBezTo>
                  <a:pt x="436244" y="98687"/>
                  <a:pt x="471583" y="135740"/>
                  <a:pt x="492728" y="180793"/>
                </a:cubicBezTo>
                <a:cubicBezTo>
                  <a:pt x="499776" y="195842"/>
                  <a:pt x="505301" y="211653"/>
                  <a:pt x="509015" y="228227"/>
                </a:cubicBezTo>
                <a:cubicBezTo>
                  <a:pt x="512540" y="241848"/>
                  <a:pt x="514064" y="257374"/>
                  <a:pt x="514636" y="270613"/>
                </a:cubicBezTo>
                <a:cubicBezTo>
                  <a:pt x="514826" y="273947"/>
                  <a:pt x="515588" y="277186"/>
                  <a:pt x="516636" y="280234"/>
                </a:cubicBezTo>
                <a:cubicBezTo>
                  <a:pt x="516827" y="280710"/>
                  <a:pt x="516922" y="281186"/>
                  <a:pt x="517113" y="281663"/>
                </a:cubicBezTo>
                <a:cubicBezTo>
                  <a:pt x="518256" y="284615"/>
                  <a:pt x="519874" y="287282"/>
                  <a:pt x="521780" y="289663"/>
                </a:cubicBezTo>
                <a:cubicBezTo>
                  <a:pt x="521969" y="289949"/>
                  <a:pt x="522255" y="290235"/>
                  <a:pt x="522446" y="290425"/>
                </a:cubicBezTo>
                <a:cubicBezTo>
                  <a:pt x="528352" y="297474"/>
                  <a:pt x="537115" y="301951"/>
                  <a:pt x="547020" y="301951"/>
                </a:cubicBezTo>
                <a:cubicBezTo>
                  <a:pt x="551116" y="301951"/>
                  <a:pt x="554641" y="298807"/>
                  <a:pt x="554927" y="294616"/>
                </a:cubicBezTo>
                <a:cubicBezTo>
                  <a:pt x="555307" y="289473"/>
                  <a:pt x="555498" y="284234"/>
                  <a:pt x="555498" y="278995"/>
                </a:cubicBezTo>
                <a:cubicBezTo>
                  <a:pt x="555688" y="166981"/>
                  <a:pt x="487870" y="70779"/>
                  <a:pt x="391287" y="28679"/>
                </a:cubicBezTo>
                <a:close/>
              </a:path>
            </a:pathLst>
          </a:custGeom>
          <a:solidFill>
            <a:srgbClr val="6E523F"/>
          </a:solidFill>
          <a:ln w="9525" cap="flat">
            <a:noFill/>
            <a:prstDash val="solid"/>
            <a:miter/>
          </a:ln>
        </p:spPr>
        <p:txBody>
          <a:bodyPr rtlCol="0" anchor="ctr"/>
          <a:lstStyle/>
          <a:p>
            <a:endParaRPr lang="en-US"/>
          </a:p>
        </p:txBody>
      </p:sp>
      <p:sp>
        <p:nvSpPr>
          <p:cNvPr id="1608" name="Freeform: Shape 1607">
            <a:extLst>
              <a:ext uri="{FF2B5EF4-FFF2-40B4-BE49-F238E27FC236}">
                <a16:creationId xmlns:a16="http://schemas.microsoft.com/office/drawing/2014/main" id="{2BFE9E57-9292-4E61-947E-F2893B5C4BE0}"/>
              </a:ext>
            </a:extLst>
          </p:cNvPr>
          <p:cNvSpPr/>
          <p:nvPr/>
        </p:nvSpPr>
        <p:spPr>
          <a:xfrm>
            <a:off x="15940391" y="8883958"/>
            <a:ext cx="409622" cy="409622"/>
          </a:xfrm>
          <a:custGeom>
            <a:avLst/>
            <a:gdLst>
              <a:gd name="connsiteX0" fmla="*/ 209410 w 409575"/>
              <a:gd name="connsiteY0" fmla="*/ 7509 h 409575"/>
              <a:gd name="connsiteX1" fmla="*/ 410607 w 409575"/>
              <a:gd name="connsiteY1" fmla="*/ 209506 h 409575"/>
              <a:gd name="connsiteX2" fmla="*/ 208705 w 409575"/>
              <a:gd name="connsiteY2" fmla="*/ 410799 h 409575"/>
              <a:gd name="connsiteX3" fmla="*/ 7509 w 409575"/>
              <a:gd name="connsiteY3" fmla="*/ 208801 h 409575"/>
              <a:gd name="connsiteX4" fmla="*/ 209410 w 409575"/>
              <a:gd name="connsiteY4" fmla="*/ 7509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75" h="409575">
                <a:moveTo>
                  <a:pt x="209410" y="7509"/>
                </a:moveTo>
                <a:cubicBezTo>
                  <a:pt x="320723" y="7704"/>
                  <a:pt x="410801" y="98141"/>
                  <a:pt x="410607" y="209506"/>
                </a:cubicBezTo>
                <a:cubicBezTo>
                  <a:pt x="410412" y="320872"/>
                  <a:pt x="320018" y="410993"/>
                  <a:pt x="208705" y="410799"/>
                </a:cubicBezTo>
                <a:cubicBezTo>
                  <a:pt x="97393" y="410604"/>
                  <a:pt x="7314" y="320167"/>
                  <a:pt x="7509" y="208801"/>
                </a:cubicBezTo>
                <a:cubicBezTo>
                  <a:pt x="7704" y="97436"/>
                  <a:pt x="98098" y="7315"/>
                  <a:pt x="209410" y="7509"/>
                </a:cubicBezTo>
                <a:close/>
              </a:path>
            </a:pathLst>
          </a:custGeom>
          <a:solidFill>
            <a:srgbClr val="523C2E"/>
          </a:solidFill>
          <a:ln w="9525" cap="flat">
            <a:noFill/>
            <a:prstDash val="solid"/>
            <a:miter/>
          </a:ln>
        </p:spPr>
        <p:txBody>
          <a:bodyPr rtlCol="0" anchor="ctr"/>
          <a:lstStyle/>
          <a:p>
            <a:endParaRPr lang="en-US"/>
          </a:p>
        </p:txBody>
      </p:sp>
      <p:sp>
        <p:nvSpPr>
          <p:cNvPr id="1609" name="Freeform: Shape 1608">
            <a:extLst>
              <a:ext uri="{FF2B5EF4-FFF2-40B4-BE49-F238E27FC236}">
                <a16:creationId xmlns:a16="http://schemas.microsoft.com/office/drawing/2014/main" id="{92A3DEBA-A161-4AD1-8D7C-F9EFE0418B3D}"/>
              </a:ext>
            </a:extLst>
          </p:cNvPr>
          <p:cNvSpPr/>
          <p:nvPr/>
        </p:nvSpPr>
        <p:spPr>
          <a:xfrm>
            <a:off x="15900003" y="8884329"/>
            <a:ext cx="409622" cy="409622"/>
          </a:xfrm>
          <a:custGeom>
            <a:avLst/>
            <a:gdLst>
              <a:gd name="connsiteX0" fmla="*/ 208693 w 409575"/>
              <a:gd name="connsiteY0" fmla="*/ 7144 h 409575"/>
              <a:gd name="connsiteX1" fmla="*/ 7144 w 409575"/>
              <a:gd name="connsiteY1" fmla="*/ 208788 h 409575"/>
              <a:gd name="connsiteX2" fmla="*/ 208693 w 409575"/>
              <a:gd name="connsiteY2" fmla="*/ 410432 h 409575"/>
              <a:gd name="connsiteX3" fmla="*/ 410242 w 409575"/>
              <a:gd name="connsiteY3" fmla="*/ 208788 h 409575"/>
              <a:gd name="connsiteX4" fmla="*/ 208693 w 409575"/>
              <a:gd name="connsiteY4" fmla="*/ 7144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75" h="409575">
                <a:moveTo>
                  <a:pt x="208693" y="7144"/>
                </a:moveTo>
                <a:cubicBezTo>
                  <a:pt x="97442" y="7144"/>
                  <a:pt x="7144" y="97441"/>
                  <a:pt x="7144" y="208788"/>
                </a:cubicBezTo>
                <a:cubicBezTo>
                  <a:pt x="7144" y="320135"/>
                  <a:pt x="97346" y="410432"/>
                  <a:pt x="208693" y="410432"/>
                </a:cubicBezTo>
                <a:cubicBezTo>
                  <a:pt x="319946" y="410432"/>
                  <a:pt x="410242" y="320135"/>
                  <a:pt x="410242" y="208788"/>
                </a:cubicBezTo>
                <a:cubicBezTo>
                  <a:pt x="410242" y="97441"/>
                  <a:pt x="320041" y="7144"/>
                  <a:pt x="208693" y="7144"/>
                </a:cubicBezTo>
                <a:close/>
              </a:path>
            </a:pathLst>
          </a:custGeom>
          <a:solidFill>
            <a:srgbClr val="6F513F"/>
          </a:solidFill>
          <a:ln w="9525" cap="flat">
            <a:noFill/>
            <a:prstDash val="solid"/>
            <a:miter/>
          </a:ln>
        </p:spPr>
        <p:txBody>
          <a:bodyPr rtlCol="0" anchor="ctr"/>
          <a:lstStyle/>
          <a:p>
            <a:endParaRPr lang="en-US"/>
          </a:p>
        </p:txBody>
      </p:sp>
      <p:sp>
        <p:nvSpPr>
          <p:cNvPr id="1610" name="Freeform: Shape 1609">
            <a:extLst>
              <a:ext uri="{FF2B5EF4-FFF2-40B4-BE49-F238E27FC236}">
                <a16:creationId xmlns:a16="http://schemas.microsoft.com/office/drawing/2014/main" id="{C6D8BD6D-9BB8-4486-96F0-1630EE3165BA}"/>
              </a:ext>
            </a:extLst>
          </p:cNvPr>
          <p:cNvSpPr/>
          <p:nvPr/>
        </p:nvSpPr>
        <p:spPr>
          <a:xfrm>
            <a:off x="15968401" y="8952822"/>
            <a:ext cx="276257" cy="276257"/>
          </a:xfrm>
          <a:custGeom>
            <a:avLst/>
            <a:gdLst>
              <a:gd name="connsiteX0" fmla="*/ 140303 w 276225"/>
              <a:gd name="connsiteY0" fmla="*/ 273653 h 276225"/>
              <a:gd name="connsiteX1" fmla="*/ 273462 w 276225"/>
              <a:gd name="connsiteY1" fmla="*/ 140398 h 276225"/>
              <a:gd name="connsiteX2" fmla="*/ 140303 w 276225"/>
              <a:gd name="connsiteY2" fmla="*/ 7144 h 276225"/>
              <a:gd name="connsiteX3" fmla="*/ 7144 w 276225"/>
              <a:gd name="connsiteY3" fmla="*/ 140398 h 276225"/>
              <a:gd name="connsiteX4" fmla="*/ 140303 w 276225"/>
              <a:gd name="connsiteY4" fmla="*/ 273653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140303" y="273653"/>
                </a:moveTo>
                <a:cubicBezTo>
                  <a:pt x="213740" y="273653"/>
                  <a:pt x="273462" y="213836"/>
                  <a:pt x="273462" y="140398"/>
                </a:cubicBezTo>
                <a:cubicBezTo>
                  <a:pt x="273462" y="66866"/>
                  <a:pt x="213740" y="7144"/>
                  <a:pt x="140303" y="7144"/>
                </a:cubicBezTo>
                <a:cubicBezTo>
                  <a:pt x="66866" y="7144"/>
                  <a:pt x="7144" y="66960"/>
                  <a:pt x="7144" y="140398"/>
                </a:cubicBezTo>
                <a:cubicBezTo>
                  <a:pt x="7144" y="213836"/>
                  <a:pt x="66866" y="273653"/>
                  <a:pt x="140303" y="273653"/>
                </a:cubicBezTo>
                <a:close/>
              </a:path>
            </a:pathLst>
          </a:custGeom>
          <a:solidFill>
            <a:srgbClr val="CBAC9A"/>
          </a:solidFill>
          <a:ln w="9525" cap="flat">
            <a:noFill/>
            <a:prstDash val="solid"/>
            <a:miter/>
          </a:ln>
        </p:spPr>
        <p:txBody>
          <a:bodyPr rtlCol="0" anchor="ctr"/>
          <a:lstStyle/>
          <a:p>
            <a:endParaRPr lang="en-US"/>
          </a:p>
        </p:txBody>
      </p:sp>
      <p:sp>
        <p:nvSpPr>
          <p:cNvPr id="1611" name="Freeform: Shape 1610">
            <a:extLst>
              <a:ext uri="{FF2B5EF4-FFF2-40B4-BE49-F238E27FC236}">
                <a16:creationId xmlns:a16="http://schemas.microsoft.com/office/drawing/2014/main" id="{28F0A7EA-3EAF-4669-8C4F-9549A8EADCFA}"/>
              </a:ext>
            </a:extLst>
          </p:cNvPr>
          <p:cNvSpPr/>
          <p:nvPr/>
        </p:nvSpPr>
        <p:spPr>
          <a:xfrm>
            <a:off x="16009364" y="8993688"/>
            <a:ext cx="190522" cy="190522"/>
          </a:xfrm>
          <a:custGeom>
            <a:avLst/>
            <a:gdLst>
              <a:gd name="connsiteX0" fmla="*/ 99345 w 190500"/>
              <a:gd name="connsiteY0" fmla="*/ 191738 h 190500"/>
              <a:gd name="connsiteX1" fmla="*/ 191548 w 190500"/>
              <a:gd name="connsiteY1" fmla="*/ 99441 h 190500"/>
              <a:gd name="connsiteX2" fmla="*/ 99345 w 190500"/>
              <a:gd name="connsiteY2" fmla="*/ 7144 h 190500"/>
              <a:gd name="connsiteX3" fmla="*/ 7144 w 190500"/>
              <a:gd name="connsiteY3" fmla="*/ 99441 h 190500"/>
              <a:gd name="connsiteX4" fmla="*/ 99345 w 190500"/>
              <a:gd name="connsiteY4" fmla="*/ 191738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99345" y="191738"/>
                </a:moveTo>
                <a:cubicBezTo>
                  <a:pt x="150208" y="191738"/>
                  <a:pt x="191548" y="150305"/>
                  <a:pt x="191548" y="99441"/>
                </a:cubicBezTo>
                <a:cubicBezTo>
                  <a:pt x="191548" y="48578"/>
                  <a:pt x="150208" y="7144"/>
                  <a:pt x="99345" y="7144"/>
                </a:cubicBezTo>
                <a:cubicBezTo>
                  <a:pt x="48482" y="7144"/>
                  <a:pt x="7144" y="48578"/>
                  <a:pt x="7144" y="99441"/>
                </a:cubicBezTo>
                <a:cubicBezTo>
                  <a:pt x="7144" y="150305"/>
                  <a:pt x="48482" y="191738"/>
                  <a:pt x="99345" y="191738"/>
                </a:cubicBezTo>
                <a:close/>
              </a:path>
            </a:pathLst>
          </a:custGeom>
          <a:solidFill>
            <a:srgbClr val="A27F6A"/>
          </a:solidFill>
          <a:ln w="9525" cap="flat">
            <a:noFill/>
            <a:prstDash val="solid"/>
            <a:miter/>
          </a:ln>
        </p:spPr>
        <p:txBody>
          <a:bodyPr rtlCol="0" anchor="ctr"/>
          <a:lstStyle/>
          <a:p>
            <a:endParaRPr lang="en-US"/>
          </a:p>
        </p:txBody>
      </p:sp>
      <p:sp>
        <p:nvSpPr>
          <p:cNvPr id="1612" name="Freeform: Shape 1611">
            <a:extLst>
              <a:ext uri="{FF2B5EF4-FFF2-40B4-BE49-F238E27FC236}">
                <a16:creationId xmlns:a16="http://schemas.microsoft.com/office/drawing/2014/main" id="{929C01C2-0D46-44A6-B1F2-E8582EC61B12}"/>
              </a:ext>
            </a:extLst>
          </p:cNvPr>
          <p:cNvSpPr/>
          <p:nvPr/>
        </p:nvSpPr>
        <p:spPr>
          <a:xfrm>
            <a:off x="16057183" y="9041605"/>
            <a:ext cx="95261" cy="95261"/>
          </a:xfrm>
          <a:custGeom>
            <a:avLst/>
            <a:gdLst>
              <a:gd name="connsiteX0" fmla="*/ 51531 w 95250"/>
              <a:gd name="connsiteY0" fmla="*/ 7144 h 95250"/>
              <a:gd name="connsiteX1" fmla="*/ 7144 w 95250"/>
              <a:gd name="connsiteY1" fmla="*/ 51530 h 95250"/>
              <a:gd name="connsiteX2" fmla="*/ 51531 w 95250"/>
              <a:gd name="connsiteY2" fmla="*/ 95917 h 95250"/>
              <a:gd name="connsiteX3" fmla="*/ 95917 w 95250"/>
              <a:gd name="connsiteY3" fmla="*/ 51530 h 95250"/>
              <a:gd name="connsiteX4" fmla="*/ 51531 w 95250"/>
              <a:gd name="connsiteY4" fmla="*/ 714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51531" y="7144"/>
                </a:moveTo>
                <a:cubicBezTo>
                  <a:pt x="27052" y="7144"/>
                  <a:pt x="7144" y="27051"/>
                  <a:pt x="7144" y="51530"/>
                </a:cubicBezTo>
                <a:cubicBezTo>
                  <a:pt x="7144" y="76009"/>
                  <a:pt x="27052" y="95917"/>
                  <a:pt x="51531" y="95917"/>
                </a:cubicBezTo>
                <a:cubicBezTo>
                  <a:pt x="76010" y="95917"/>
                  <a:pt x="95917" y="76009"/>
                  <a:pt x="95917" y="51530"/>
                </a:cubicBezTo>
                <a:cubicBezTo>
                  <a:pt x="95917" y="27051"/>
                  <a:pt x="76010" y="7144"/>
                  <a:pt x="51531" y="7144"/>
                </a:cubicBezTo>
                <a:close/>
              </a:path>
            </a:pathLst>
          </a:custGeom>
          <a:solidFill>
            <a:srgbClr val="CBAC9A"/>
          </a:solidFill>
          <a:ln w="9525" cap="flat">
            <a:noFill/>
            <a:prstDash val="solid"/>
            <a:miter/>
          </a:ln>
        </p:spPr>
        <p:txBody>
          <a:bodyPr rtlCol="0" anchor="ctr"/>
          <a:lstStyle/>
          <a:p>
            <a:endParaRPr lang="en-US"/>
          </a:p>
        </p:txBody>
      </p:sp>
      <p:sp>
        <p:nvSpPr>
          <p:cNvPr id="1613" name="Freeform: Shape 1612">
            <a:extLst>
              <a:ext uri="{FF2B5EF4-FFF2-40B4-BE49-F238E27FC236}">
                <a16:creationId xmlns:a16="http://schemas.microsoft.com/office/drawing/2014/main" id="{DF5AD547-C83E-4142-99EA-F4AA85F4E05A}"/>
              </a:ext>
            </a:extLst>
          </p:cNvPr>
          <p:cNvSpPr/>
          <p:nvPr/>
        </p:nvSpPr>
        <p:spPr>
          <a:xfrm>
            <a:off x="15291762" y="8858989"/>
            <a:ext cx="504883" cy="257205"/>
          </a:xfrm>
          <a:custGeom>
            <a:avLst/>
            <a:gdLst>
              <a:gd name="connsiteX0" fmla="*/ 31433 w 504825"/>
              <a:gd name="connsiteY0" fmla="*/ 7144 h 257175"/>
              <a:gd name="connsiteX1" fmla="*/ 7144 w 504825"/>
              <a:gd name="connsiteY1" fmla="*/ 132112 h 257175"/>
              <a:gd name="connsiteX2" fmla="*/ 31433 w 504825"/>
              <a:gd name="connsiteY2" fmla="*/ 257080 h 257175"/>
              <a:gd name="connsiteX3" fmla="*/ 497967 w 504825"/>
              <a:gd name="connsiteY3" fmla="*/ 257080 h 257175"/>
              <a:gd name="connsiteX4" fmla="*/ 497967 w 504825"/>
              <a:gd name="connsiteY4" fmla="*/ 7144 h 257175"/>
              <a:gd name="connsiteX5" fmla="*/ 31433 w 504825"/>
              <a:gd name="connsiteY5" fmla="*/ 7144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825" h="257175">
                <a:moveTo>
                  <a:pt x="31433" y="7144"/>
                </a:moveTo>
                <a:cubicBezTo>
                  <a:pt x="18002" y="7144"/>
                  <a:pt x="7144" y="63056"/>
                  <a:pt x="7144" y="132112"/>
                </a:cubicBezTo>
                <a:cubicBezTo>
                  <a:pt x="7144" y="201169"/>
                  <a:pt x="18002" y="257080"/>
                  <a:pt x="31433" y="257080"/>
                </a:cubicBezTo>
                <a:lnTo>
                  <a:pt x="497967" y="257080"/>
                </a:lnTo>
                <a:lnTo>
                  <a:pt x="497967" y="7144"/>
                </a:lnTo>
                <a:lnTo>
                  <a:pt x="31433" y="7144"/>
                </a:lnTo>
                <a:close/>
              </a:path>
            </a:pathLst>
          </a:custGeom>
          <a:solidFill>
            <a:srgbClr val="CBAC9A"/>
          </a:solidFill>
          <a:ln w="9525" cap="flat">
            <a:noFill/>
            <a:prstDash val="solid"/>
            <a:miter/>
          </a:ln>
        </p:spPr>
        <p:txBody>
          <a:bodyPr rtlCol="0" anchor="ctr"/>
          <a:lstStyle/>
          <a:p>
            <a:endParaRPr lang="en-US"/>
          </a:p>
        </p:txBody>
      </p:sp>
      <p:sp>
        <p:nvSpPr>
          <p:cNvPr id="1614" name="Freeform: Shape 1613">
            <a:extLst>
              <a:ext uri="{FF2B5EF4-FFF2-40B4-BE49-F238E27FC236}">
                <a16:creationId xmlns:a16="http://schemas.microsoft.com/office/drawing/2014/main" id="{B0044D67-9478-42E4-813E-C9B1BD9AE24D}"/>
              </a:ext>
            </a:extLst>
          </p:cNvPr>
          <p:cNvSpPr/>
          <p:nvPr/>
        </p:nvSpPr>
        <p:spPr>
          <a:xfrm>
            <a:off x="15758350" y="8858990"/>
            <a:ext cx="57157" cy="257205"/>
          </a:xfrm>
          <a:custGeom>
            <a:avLst/>
            <a:gdLst>
              <a:gd name="connsiteX0" fmla="*/ 55722 w 57150"/>
              <a:gd name="connsiteY0" fmla="*/ 132112 h 257175"/>
              <a:gd name="connsiteX1" fmla="*/ 31433 w 57150"/>
              <a:gd name="connsiteY1" fmla="*/ 257080 h 257175"/>
              <a:gd name="connsiteX2" fmla="*/ 7143 w 57150"/>
              <a:gd name="connsiteY2" fmla="*/ 132112 h 257175"/>
              <a:gd name="connsiteX3" fmla="*/ 31433 w 57150"/>
              <a:gd name="connsiteY3" fmla="*/ 7144 h 257175"/>
              <a:gd name="connsiteX4" fmla="*/ 55722 w 57150"/>
              <a:gd name="connsiteY4" fmla="*/ 132112 h 25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257175">
                <a:moveTo>
                  <a:pt x="55722" y="132112"/>
                </a:moveTo>
                <a:cubicBezTo>
                  <a:pt x="55722" y="201130"/>
                  <a:pt x="44847" y="257080"/>
                  <a:pt x="31433" y="257080"/>
                </a:cubicBezTo>
                <a:cubicBezTo>
                  <a:pt x="18018" y="257080"/>
                  <a:pt x="7143" y="201130"/>
                  <a:pt x="7143" y="132112"/>
                </a:cubicBezTo>
                <a:cubicBezTo>
                  <a:pt x="7143" y="63094"/>
                  <a:pt x="18018" y="7144"/>
                  <a:pt x="31433" y="7144"/>
                </a:cubicBezTo>
                <a:cubicBezTo>
                  <a:pt x="44847" y="7144"/>
                  <a:pt x="55722" y="63094"/>
                  <a:pt x="55722" y="132112"/>
                </a:cubicBezTo>
                <a:close/>
              </a:path>
            </a:pathLst>
          </a:custGeom>
          <a:solidFill>
            <a:srgbClr val="A07F6A"/>
          </a:solidFill>
          <a:ln w="9525" cap="flat">
            <a:noFill/>
            <a:prstDash val="solid"/>
            <a:miter/>
          </a:ln>
        </p:spPr>
        <p:txBody>
          <a:bodyPr rtlCol="0" anchor="ctr"/>
          <a:lstStyle/>
          <a:p>
            <a:endParaRPr lang="en-US"/>
          </a:p>
        </p:txBody>
      </p:sp>
      <p:sp>
        <p:nvSpPr>
          <p:cNvPr id="1615" name="Freeform: Shape 1614">
            <a:extLst>
              <a:ext uri="{FF2B5EF4-FFF2-40B4-BE49-F238E27FC236}">
                <a16:creationId xmlns:a16="http://schemas.microsoft.com/office/drawing/2014/main" id="{C802527D-5760-4CB3-BE87-9A8E2BA104B2}"/>
              </a:ext>
            </a:extLst>
          </p:cNvPr>
          <p:cNvSpPr/>
          <p:nvPr/>
        </p:nvSpPr>
        <p:spPr>
          <a:xfrm>
            <a:off x="16132344" y="8094519"/>
            <a:ext cx="600144" cy="114313"/>
          </a:xfrm>
          <a:custGeom>
            <a:avLst/>
            <a:gdLst>
              <a:gd name="connsiteX0" fmla="*/ 594456 w 600075"/>
              <a:gd name="connsiteY0" fmla="*/ 113538 h 114300"/>
              <a:gd name="connsiteX1" fmla="*/ 594456 w 600075"/>
              <a:gd name="connsiteY1" fmla="*/ 113538 h 114300"/>
              <a:gd name="connsiteX2" fmla="*/ 494348 w 600075"/>
              <a:gd name="connsiteY2" fmla="*/ 7144 h 114300"/>
              <a:gd name="connsiteX3" fmla="*/ 321659 w 600075"/>
              <a:gd name="connsiteY3" fmla="*/ 7144 h 114300"/>
              <a:gd name="connsiteX4" fmla="*/ 48483 w 600075"/>
              <a:gd name="connsiteY4" fmla="*/ 7144 h 114300"/>
              <a:gd name="connsiteX5" fmla="*/ 28766 w 600075"/>
              <a:gd name="connsiteY5" fmla="*/ 19908 h 114300"/>
              <a:gd name="connsiteX6" fmla="*/ 7144 w 600075"/>
              <a:gd name="connsiteY6" fmla="*/ 67819 h 114300"/>
              <a:gd name="connsiteX7" fmla="*/ 378714 w 600075"/>
              <a:gd name="connsiteY7" fmla="*/ 67819 h 114300"/>
              <a:gd name="connsiteX8" fmla="*/ 421767 w 600075"/>
              <a:gd name="connsiteY8" fmla="*/ 113538 h 114300"/>
              <a:gd name="connsiteX9" fmla="*/ 594456 w 600075"/>
              <a:gd name="connsiteY9" fmla="*/ 113538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0075" h="114300">
                <a:moveTo>
                  <a:pt x="594456" y="113538"/>
                </a:moveTo>
                <a:cubicBezTo>
                  <a:pt x="594456" y="113538"/>
                  <a:pt x="589788" y="107633"/>
                  <a:pt x="594456" y="113538"/>
                </a:cubicBezTo>
                <a:cubicBezTo>
                  <a:pt x="572643" y="56388"/>
                  <a:pt x="542449" y="15716"/>
                  <a:pt x="494348" y="7144"/>
                </a:cubicBezTo>
                <a:lnTo>
                  <a:pt x="321659" y="7144"/>
                </a:lnTo>
                <a:lnTo>
                  <a:pt x="48483" y="7144"/>
                </a:lnTo>
                <a:cubicBezTo>
                  <a:pt x="40006" y="7144"/>
                  <a:pt x="32290" y="12097"/>
                  <a:pt x="28766" y="19908"/>
                </a:cubicBezTo>
                <a:lnTo>
                  <a:pt x="7144" y="67819"/>
                </a:lnTo>
                <a:lnTo>
                  <a:pt x="378714" y="67819"/>
                </a:lnTo>
                <a:lnTo>
                  <a:pt x="421767" y="113538"/>
                </a:lnTo>
                <a:lnTo>
                  <a:pt x="594456" y="113538"/>
                </a:lnTo>
                <a:close/>
              </a:path>
            </a:pathLst>
          </a:custGeom>
          <a:solidFill>
            <a:srgbClr val="CBAC9A"/>
          </a:solidFill>
          <a:ln w="9525" cap="flat">
            <a:noFill/>
            <a:prstDash val="solid"/>
            <a:miter/>
          </a:ln>
        </p:spPr>
        <p:txBody>
          <a:bodyPr rtlCol="0" anchor="ctr"/>
          <a:lstStyle/>
          <a:p>
            <a:endParaRPr lang="en-US"/>
          </a:p>
        </p:txBody>
      </p:sp>
      <p:sp>
        <p:nvSpPr>
          <p:cNvPr id="1616" name="Freeform: Shape 1615">
            <a:extLst>
              <a:ext uri="{FF2B5EF4-FFF2-40B4-BE49-F238E27FC236}">
                <a16:creationId xmlns:a16="http://schemas.microsoft.com/office/drawing/2014/main" id="{DBDD7568-2C1F-42FB-9ACC-E938F28244D7}"/>
              </a:ext>
            </a:extLst>
          </p:cNvPr>
          <p:cNvSpPr/>
          <p:nvPr/>
        </p:nvSpPr>
        <p:spPr>
          <a:xfrm>
            <a:off x="15959732" y="8094519"/>
            <a:ext cx="600144" cy="114313"/>
          </a:xfrm>
          <a:custGeom>
            <a:avLst/>
            <a:gdLst>
              <a:gd name="connsiteX0" fmla="*/ 521684 w 600075"/>
              <a:gd name="connsiteY0" fmla="*/ 67819 h 114300"/>
              <a:gd name="connsiteX1" fmla="*/ 7144 w 600075"/>
              <a:gd name="connsiteY1" fmla="*/ 67819 h 114300"/>
              <a:gd name="connsiteX2" fmla="*/ 28766 w 600075"/>
              <a:gd name="connsiteY2" fmla="*/ 19908 h 114300"/>
              <a:gd name="connsiteX3" fmla="*/ 48482 w 600075"/>
              <a:gd name="connsiteY3" fmla="*/ 7144 h 114300"/>
              <a:gd name="connsiteX4" fmla="*/ 494348 w 600075"/>
              <a:gd name="connsiteY4" fmla="*/ 7144 h 114300"/>
              <a:gd name="connsiteX5" fmla="*/ 594456 w 600075"/>
              <a:gd name="connsiteY5" fmla="*/ 113538 h 114300"/>
              <a:gd name="connsiteX6" fmla="*/ 521684 w 600075"/>
              <a:gd name="connsiteY6" fmla="*/ 67819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075" h="114300">
                <a:moveTo>
                  <a:pt x="521684" y="67819"/>
                </a:moveTo>
                <a:lnTo>
                  <a:pt x="7144" y="67819"/>
                </a:lnTo>
                <a:lnTo>
                  <a:pt x="28766" y="19908"/>
                </a:lnTo>
                <a:cubicBezTo>
                  <a:pt x="32290" y="12192"/>
                  <a:pt x="40006" y="7144"/>
                  <a:pt x="48482" y="7144"/>
                </a:cubicBezTo>
                <a:lnTo>
                  <a:pt x="494348" y="7144"/>
                </a:lnTo>
                <a:cubicBezTo>
                  <a:pt x="542449" y="15812"/>
                  <a:pt x="572643" y="56484"/>
                  <a:pt x="594456" y="113538"/>
                </a:cubicBezTo>
                <a:cubicBezTo>
                  <a:pt x="590074" y="120396"/>
                  <a:pt x="551498" y="73153"/>
                  <a:pt x="521684" y="67819"/>
                </a:cubicBezTo>
                <a:close/>
              </a:path>
            </a:pathLst>
          </a:custGeom>
          <a:solidFill>
            <a:srgbClr val="CBAC9A"/>
          </a:solidFill>
          <a:ln w="9525" cap="flat">
            <a:noFill/>
            <a:prstDash val="solid"/>
            <a:miter/>
          </a:ln>
        </p:spPr>
        <p:txBody>
          <a:bodyPr rtlCol="0" anchor="ctr"/>
          <a:lstStyle/>
          <a:p>
            <a:endParaRPr lang="en-US"/>
          </a:p>
        </p:txBody>
      </p:sp>
      <p:sp>
        <p:nvSpPr>
          <p:cNvPr id="1617" name="Freeform: Shape 1616">
            <a:extLst>
              <a:ext uri="{FF2B5EF4-FFF2-40B4-BE49-F238E27FC236}">
                <a16:creationId xmlns:a16="http://schemas.microsoft.com/office/drawing/2014/main" id="{72935162-6771-4EC0-BDEB-418C995627F0}"/>
              </a:ext>
            </a:extLst>
          </p:cNvPr>
          <p:cNvSpPr/>
          <p:nvPr/>
        </p:nvSpPr>
        <p:spPr>
          <a:xfrm>
            <a:off x="16155017" y="8191591"/>
            <a:ext cx="76209" cy="76209"/>
          </a:xfrm>
          <a:custGeom>
            <a:avLst/>
            <a:gdLst>
              <a:gd name="connsiteX0" fmla="*/ 7144 w 76200"/>
              <a:gd name="connsiteY0" fmla="*/ 46387 h 76200"/>
              <a:gd name="connsiteX1" fmla="*/ 7144 w 76200"/>
              <a:gd name="connsiteY1" fmla="*/ 76295 h 76200"/>
              <a:gd name="connsiteX2" fmla="*/ 76200 w 76200"/>
              <a:gd name="connsiteY2" fmla="*/ 7144 h 76200"/>
              <a:gd name="connsiteX3" fmla="*/ 46291 w 76200"/>
              <a:gd name="connsiteY3" fmla="*/ 7144 h 76200"/>
            </a:gdLst>
            <a:ahLst/>
            <a:cxnLst>
              <a:cxn ang="0">
                <a:pos x="connsiteX0" y="connsiteY0"/>
              </a:cxn>
              <a:cxn ang="0">
                <a:pos x="connsiteX1" y="connsiteY1"/>
              </a:cxn>
              <a:cxn ang="0">
                <a:pos x="connsiteX2" y="connsiteY2"/>
              </a:cxn>
              <a:cxn ang="0">
                <a:pos x="connsiteX3" y="connsiteY3"/>
              </a:cxn>
            </a:cxnLst>
            <a:rect l="l" t="t" r="r" b="b"/>
            <a:pathLst>
              <a:path w="76200" h="76200">
                <a:moveTo>
                  <a:pt x="7144" y="46387"/>
                </a:moveTo>
                <a:lnTo>
                  <a:pt x="7144" y="76295"/>
                </a:lnTo>
                <a:lnTo>
                  <a:pt x="76200" y="7144"/>
                </a:lnTo>
                <a:lnTo>
                  <a:pt x="46291" y="7144"/>
                </a:lnTo>
                <a:close/>
              </a:path>
            </a:pathLst>
          </a:custGeom>
          <a:solidFill>
            <a:srgbClr val="FFFFFF"/>
          </a:solidFill>
          <a:ln w="9525" cap="flat">
            <a:noFill/>
            <a:prstDash val="solid"/>
            <a:miter/>
          </a:ln>
        </p:spPr>
        <p:txBody>
          <a:bodyPr rtlCol="0" anchor="ctr"/>
          <a:lstStyle/>
          <a:p>
            <a:endParaRPr lang="en-US"/>
          </a:p>
        </p:txBody>
      </p:sp>
      <p:sp>
        <p:nvSpPr>
          <p:cNvPr id="1618" name="Freeform: Shape 1617">
            <a:extLst>
              <a:ext uri="{FF2B5EF4-FFF2-40B4-BE49-F238E27FC236}">
                <a16:creationId xmlns:a16="http://schemas.microsoft.com/office/drawing/2014/main" id="{6A498084-A49D-4B07-93E4-3DF8A8E9C400}"/>
              </a:ext>
            </a:extLst>
          </p:cNvPr>
          <p:cNvSpPr/>
          <p:nvPr/>
        </p:nvSpPr>
        <p:spPr>
          <a:xfrm>
            <a:off x="16154922" y="8191591"/>
            <a:ext cx="323887" cy="285783"/>
          </a:xfrm>
          <a:custGeom>
            <a:avLst/>
            <a:gdLst>
              <a:gd name="connsiteX0" fmla="*/ 322327 w 323850"/>
              <a:gd name="connsiteY0" fmla="*/ 30195 h 285750"/>
              <a:gd name="connsiteX1" fmla="*/ 262796 w 323850"/>
              <a:gd name="connsiteY1" fmla="*/ 7144 h 285750"/>
              <a:gd name="connsiteX2" fmla="*/ 143733 w 323850"/>
              <a:gd name="connsiteY2" fmla="*/ 7144 h 285750"/>
              <a:gd name="connsiteX3" fmla="*/ 7144 w 323850"/>
              <a:gd name="connsiteY3" fmla="*/ 143828 h 285750"/>
              <a:gd name="connsiteX4" fmla="*/ 7144 w 323850"/>
              <a:gd name="connsiteY4" fmla="*/ 263843 h 285750"/>
              <a:gd name="connsiteX5" fmla="*/ 28480 w 323850"/>
              <a:gd name="connsiteY5" fmla="*/ 285179 h 285750"/>
              <a:gd name="connsiteX6" fmla="*/ 67438 w 323850"/>
              <a:gd name="connsiteY6" fmla="*/ 285179 h 285750"/>
              <a:gd name="connsiteX7" fmla="*/ 322327 w 323850"/>
              <a:gd name="connsiteY7" fmla="*/ 30195 h 28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3850" h="285750">
                <a:moveTo>
                  <a:pt x="322327" y="30195"/>
                </a:moveTo>
                <a:cubicBezTo>
                  <a:pt x="305086" y="15336"/>
                  <a:pt x="285465" y="7239"/>
                  <a:pt x="262796" y="7144"/>
                </a:cubicBezTo>
                <a:lnTo>
                  <a:pt x="143733" y="7144"/>
                </a:lnTo>
                <a:lnTo>
                  <a:pt x="7144" y="143828"/>
                </a:lnTo>
                <a:lnTo>
                  <a:pt x="7144" y="263843"/>
                </a:lnTo>
                <a:cubicBezTo>
                  <a:pt x="7144" y="275654"/>
                  <a:pt x="16669" y="285179"/>
                  <a:pt x="28480" y="285179"/>
                </a:cubicBezTo>
                <a:lnTo>
                  <a:pt x="67438" y="285179"/>
                </a:lnTo>
                <a:lnTo>
                  <a:pt x="322327" y="30195"/>
                </a:lnTo>
                <a:close/>
              </a:path>
            </a:pathLst>
          </a:custGeom>
          <a:solidFill>
            <a:srgbClr val="FFFFFF"/>
          </a:solidFill>
          <a:ln w="9525" cap="flat">
            <a:noFill/>
            <a:prstDash val="solid"/>
            <a:miter/>
          </a:ln>
        </p:spPr>
        <p:txBody>
          <a:bodyPr rtlCol="0" anchor="ctr"/>
          <a:lstStyle/>
          <a:p>
            <a:endParaRPr lang="en-US"/>
          </a:p>
        </p:txBody>
      </p:sp>
      <p:sp>
        <p:nvSpPr>
          <p:cNvPr id="1619" name="Freeform: Shape 1618">
            <a:extLst>
              <a:ext uri="{FF2B5EF4-FFF2-40B4-BE49-F238E27FC236}">
                <a16:creationId xmlns:a16="http://schemas.microsoft.com/office/drawing/2014/main" id="{E6C1F35A-4CD8-4014-B341-9B475B534C8C}"/>
              </a:ext>
            </a:extLst>
          </p:cNvPr>
          <p:cNvSpPr/>
          <p:nvPr/>
        </p:nvSpPr>
        <p:spPr>
          <a:xfrm>
            <a:off x="16284096" y="8252939"/>
            <a:ext cx="247679" cy="238153"/>
          </a:xfrm>
          <a:custGeom>
            <a:avLst/>
            <a:gdLst>
              <a:gd name="connsiteX0" fmla="*/ 68389 w 247650"/>
              <a:gd name="connsiteY0" fmla="*/ 237554 h 238125"/>
              <a:gd name="connsiteX1" fmla="*/ 247459 w 247650"/>
              <a:gd name="connsiteY1" fmla="*/ 58388 h 238125"/>
              <a:gd name="connsiteX2" fmla="*/ 224218 w 247650"/>
              <a:gd name="connsiteY2" fmla="*/ 7144 h 238125"/>
              <a:gd name="connsiteX3" fmla="*/ 7144 w 247650"/>
              <a:gd name="connsiteY3" fmla="*/ 224409 h 238125"/>
              <a:gd name="connsiteX4" fmla="*/ 68389 w 247650"/>
              <a:gd name="connsiteY4" fmla="*/ 237554 h 238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38125">
                <a:moveTo>
                  <a:pt x="68389" y="237554"/>
                </a:moveTo>
                <a:lnTo>
                  <a:pt x="247459" y="58388"/>
                </a:lnTo>
                <a:cubicBezTo>
                  <a:pt x="240506" y="39053"/>
                  <a:pt x="232790" y="21813"/>
                  <a:pt x="224218" y="7144"/>
                </a:cubicBezTo>
                <a:lnTo>
                  <a:pt x="7144" y="224409"/>
                </a:lnTo>
                <a:cubicBezTo>
                  <a:pt x="28575" y="225076"/>
                  <a:pt x="49149" y="229648"/>
                  <a:pt x="68389" y="237554"/>
                </a:cubicBezTo>
                <a:close/>
              </a:path>
            </a:pathLst>
          </a:custGeom>
          <a:solidFill>
            <a:srgbClr val="FFFFFF"/>
          </a:solidFill>
          <a:ln w="9525" cap="flat">
            <a:noFill/>
            <a:prstDash val="solid"/>
            <a:miter/>
          </a:ln>
        </p:spPr>
        <p:txBody>
          <a:bodyPr rtlCol="0" anchor="ctr"/>
          <a:lstStyle/>
          <a:p>
            <a:endParaRPr lang="en-US"/>
          </a:p>
        </p:txBody>
      </p:sp>
      <p:sp>
        <p:nvSpPr>
          <p:cNvPr id="1620" name="Freeform: Shape 1619">
            <a:extLst>
              <a:ext uri="{FF2B5EF4-FFF2-40B4-BE49-F238E27FC236}">
                <a16:creationId xmlns:a16="http://schemas.microsoft.com/office/drawing/2014/main" id="{39992478-428C-4D5F-B225-69D6096D298D}"/>
              </a:ext>
            </a:extLst>
          </p:cNvPr>
          <p:cNvSpPr/>
          <p:nvPr/>
        </p:nvSpPr>
        <p:spPr>
          <a:xfrm>
            <a:off x="16425940" y="8420503"/>
            <a:ext cx="142892" cy="152418"/>
          </a:xfrm>
          <a:custGeom>
            <a:avLst/>
            <a:gdLst>
              <a:gd name="connsiteX0" fmla="*/ 18478 w 142875"/>
              <a:gd name="connsiteY0" fmla="*/ 152971 h 152400"/>
              <a:gd name="connsiteX1" fmla="*/ 138303 w 142875"/>
              <a:gd name="connsiteY1" fmla="*/ 33051 h 152400"/>
              <a:gd name="connsiteX2" fmla="*/ 134207 w 142875"/>
              <a:gd name="connsiteY2" fmla="*/ 7144 h 152400"/>
              <a:gd name="connsiteX3" fmla="*/ 7144 w 142875"/>
              <a:gd name="connsiteY3" fmla="*/ 134302 h 152400"/>
              <a:gd name="connsiteX4" fmla="*/ 18478 w 142875"/>
              <a:gd name="connsiteY4" fmla="*/ 152971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875" h="152400">
                <a:moveTo>
                  <a:pt x="18478" y="152971"/>
                </a:moveTo>
                <a:lnTo>
                  <a:pt x="138303" y="33051"/>
                </a:lnTo>
                <a:cubicBezTo>
                  <a:pt x="137065" y="24193"/>
                  <a:pt x="135636" y="15621"/>
                  <a:pt x="134207" y="7144"/>
                </a:cubicBezTo>
                <a:lnTo>
                  <a:pt x="7144" y="134302"/>
                </a:lnTo>
                <a:cubicBezTo>
                  <a:pt x="11334" y="140208"/>
                  <a:pt x="15049" y="146495"/>
                  <a:pt x="18478" y="152971"/>
                </a:cubicBezTo>
                <a:close/>
              </a:path>
            </a:pathLst>
          </a:custGeom>
          <a:solidFill>
            <a:srgbClr val="FFFFFF"/>
          </a:solidFill>
          <a:ln w="9525" cap="flat">
            <a:noFill/>
            <a:prstDash val="solid"/>
            <a:miter/>
          </a:ln>
        </p:spPr>
        <p:txBody>
          <a:bodyPr rtlCol="0" anchor="ctr"/>
          <a:lstStyle/>
          <a:p>
            <a:endParaRPr lang="en-US"/>
          </a:p>
        </p:txBody>
      </p:sp>
      <p:sp>
        <p:nvSpPr>
          <p:cNvPr id="1621" name="Freeform: Shape 1620">
            <a:extLst>
              <a:ext uri="{FF2B5EF4-FFF2-40B4-BE49-F238E27FC236}">
                <a16:creationId xmlns:a16="http://schemas.microsoft.com/office/drawing/2014/main" id="{E85A8EF8-20DB-4E45-9824-B50C3F642E9B}"/>
              </a:ext>
            </a:extLst>
          </p:cNvPr>
          <p:cNvSpPr/>
          <p:nvPr/>
        </p:nvSpPr>
        <p:spPr>
          <a:xfrm>
            <a:off x="16491575" y="8519861"/>
            <a:ext cx="85735" cy="85735"/>
          </a:xfrm>
          <a:custGeom>
            <a:avLst/>
            <a:gdLst>
              <a:gd name="connsiteX0" fmla="*/ 58673 w 85725"/>
              <a:gd name="connsiteY0" fmla="*/ 81058 h 85725"/>
              <a:gd name="connsiteX1" fmla="*/ 84867 w 85725"/>
              <a:gd name="connsiteY1" fmla="*/ 52959 h 85725"/>
              <a:gd name="connsiteX2" fmla="*/ 81057 w 85725"/>
              <a:gd name="connsiteY2" fmla="*/ 7144 h 85725"/>
              <a:gd name="connsiteX3" fmla="*/ 7144 w 85725"/>
              <a:gd name="connsiteY3" fmla="*/ 81058 h 85725"/>
              <a:gd name="connsiteX4" fmla="*/ 58673 w 85725"/>
              <a:gd name="connsiteY4" fmla="*/ 81058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58673" y="81058"/>
                </a:moveTo>
                <a:cubicBezTo>
                  <a:pt x="73819" y="81058"/>
                  <a:pt x="85915" y="68104"/>
                  <a:pt x="84867" y="52959"/>
                </a:cubicBezTo>
                <a:cubicBezTo>
                  <a:pt x="83724" y="37243"/>
                  <a:pt x="82486" y="22003"/>
                  <a:pt x="81057" y="7144"/>
                </a:cubicBezTo>
                <a:lnTo>
                  <a:pt x="7144" y="81058"/>
                </a:lnTo>
                <a:lnTo>
                  <a:pt x="58673" y="81058"/>
                </a:lnTo>
                <a:close/>
              </a:path>
            </a:pathLst>
          </a:custGeom>
          <a:solidFill>
            <a:srgbClr val="FFFFFF"/>
          </a:solidFill>
          <a:ln w="9525" cap="flat">
            <a:noFill/>
            <a:prstDash val="solid"/>
            <a:miter/>
          </a:ln>
        </p:spPr>
        <p:txBody>
          <a:bodyPr rtlCol="0" anchor="ctr"/>
          <a:lstStyle/>
          <a:p>
            <a:endParaRPr lang="en-US"/>
          </a:p>
        </p:txBody>
      </p:sp>
      <p:sp>
        <p:nvSpPr>
          <p:cNvPr id="1622" name="Freeform: Shape 1621">
            <a:extLst>
              <a:ext uri="{FF2B5EF4-FFF2-40B4-BE49-F238E27FC236}">
                <a16:creationId xmlns:a16="http://schemas.microsoft.com/office/drawing/2014/main" id="{CAAAFB88-ABD6-4D1D-9E62-4A496509B989}"/>
              </a:ext>
            </a:extLst>
          </p:cNvPr>
          <p:cNvSpPr/>
          <p:nvPr/>
        </p:nvSpPr>
        <p:spPr>
          <a:xfrm>
            <a:off x="16155017" y="8191591"/>
            <a:ext cx="419149" cy="409622"/>
          </a:xfrm>
          <a:custGeom>
            <a:avLst/>
            <a:gdLst>
              <a:gd name="connsiteX0" fmla="*/ 262700 w 419100"/>
              <a:gd name="connsiteY0" fmla="*/ 7144 h 409575"/>
              <a:gd name="connsiteX1" fmla="*/ 26480 w 419100"/>
              <a:gd name="connsiteY1" fmla="*/ 7144 h 409575"/>
              <a:gd name="connsiteX2" fmla="*/ 7144 w 419100"/>
              <a:gd name="connsiteY2" fmla="*/ 26480 h 409575"/>
              <a:gd name="connsiteX3" fmla="*/ 7144 w 419100"/>
              <a:gd name="connsiteY3" fmla="*/ 263747 h 409575"/>
              <a:gd name="connsiteX4" fmla="*/ 28480 w 419100"/>
              <a:gd name="connsiteY4" fmla="*/ 285084 h 409575"/>
              <a:gd name="connsiteX5" fmla="*/ 129444 w 419100"/>
              <a:gd name="connsiteY5" fmla="*/ 285084 h 409575"/>
              <a:gd name="connsiteX6" fmla="*/ 295656 w 419100"/>
              <a:gd name="connsiteY6" fmla="*/ 393573 h 409575"/>
              <a:gd name="connsiteX7" fmla="*/ 319660 w 419100"/>
              <a:gd name="connsiteY7" fmla="*/ 409290 h 409575"/>
              <a:gd name="connsiteX8" fmla="*/ 395192 w 419100"/>
              <a:gd name="connsiteY8" fmla="*/ 409290 h 409575"/>
              <a:gd name="connsiteX9" fmla="*/ 421386 w 419100"/>
              <a:gd name="connsiteY9" fmla="*/ 381191 h 409575"/>
              <a:gd name="connsiteX10" fmla="*/ 262700 w 419100"/>
              <a:gd name="connsiteY10" fmla="*/ 7144 h 409575"/>
              <a:gd name="connsiteX11" fmla="*/ 406623 w 419100"/>
              <a:gd name="connsiteY11" fmla="*/ 393668 h 409575"/>
              <a:gd name="connsiteX12" fmla="*/ 395288 w 419100"/>
              <a:gd name="connsiteY12" fmla="*/ 398622 h 409575"/>
              <a:gd name="connsiteX13" fmla="*/ 319755 w 419100"/>
              <a:gd name="connsiteY13" fmla="*/ 398622 h 409575"/>
              <a:gd name="connsiteX14" fmla="*/ 305563 w 419100"/>
              <a:gd name="connsiteY14" fmla="*/ 389287 h 409575"/>
              <a:gd name="connsiteX15" fmla="*/ 129540 w 419100"/>
              <a:gd name="connsiteY15" fmla="*/ 274415 h 409575"/>
              <a:gd name="connsiteX16" fmla="*/ 28575 w 419100"/>
              <a:gd name="connsiteY16" fmla="*/ 274415 h 409575"/>
              <a:gd name="connsiteX17" fmla="*/ 17907 w 419100"/>
              <a:gd name="connsiteY17" fmla="*/ 263747 h 409575"/>
              <a:gd name="connsiteX18" fmla="*/ 17907 w 419100"/>
              <a:gd name="connsiteY18" fmla="*/ 26575 h 409575"/>
              <a:gd name="connsiteX19" fmla="*/ 26575 w 419100"/>
              <a:gd name="connsiteY19" fmla="*/ 17907 h 409575"/>
              <a:gd name="connsiteX20" fmla="*/ 262794 w 419100"/>
              <a:gd name="connsiteY20" fmla="*/ 17907 h 409575"/>
              <a:gd name="connsiteX21" fmla="*/ 410813 w 419100"/>
              <a:gd name="connsiteY21" fmla="*/ 382048 h 409575"/>
              <a:gd name="connsiteX22" fmla="*/ 406623 w 419100"/>
              <a:gd name="connsiteY22" fmla="*/ 393668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9100" h="409575">
                <a:moveTo>
                  <a:pt x="262700" y="7144"/>
                </a:moveTo>
                <a:lnTo>
                  <a:pt x="26480" y="7144"/>
                </a:lnTo>
                <a:cubicBezTo>
                  <a:pt x="15812" y="7144"/>
                  <a:pt x="7144" y="15812"/>
                  <a:pt x="7144" y="26480"/>
                </a:cubicBezTo>
                <a:lnTo>
                  <a:pt x="7144" y="263747"/>
                </a:lnTo>
                <a:cubicBezTo>
                  <a:pt x="7144" y="275559"/>
                  <a:pt x="16669" y="285084"/>
                  <a:pt x="28480" y="285084"/>
                </a:cubicBezTo>
                <a:lnTo>
                  <a:pt x="129444" y="285084"/>
                </a:lnTo>
                <a:cubicBezTo>
                  <a:pt x="201454" y="285084"/>
                  <a:pt x="266605" y="327660"/>
                  <a:pt x="295656" y="393573"/>
                </a:cubicBezTo>
                <a:cubicBezTo>
                  <a:pt x="299847" y="403098"/>
                  <a:pt x="309276" y="409290"/>
                  <a:pt x="319660" y="409290"/>
                </a:cubicBezTo>
                <a:lnTo>
                  <a:pt x="395192" y="409290"/>
                </a:lnTo>
                <a:cubicBezTo>
                  <a:pt x="410338" y="409290"/>
                  <a:pt x="422434" y="396336"/>
                  <a:pt x="421386" y="381191"/>
                </a:cubicBezTo>
                <a:cubicBezTo>
                  <a:pt x="405480" y="154781"/>
                  <a:pt x="360902" y="7239"/>
                  <a:pt x="262700" y="7144"/>
                </a:cubicBezTo>
                <a:close/>
                <a:moveTo>
                  <a:pt x="406623" y="393668"/>
                </a:moveTo>
                <a:cubicBezTo>
                  <a:pt x="403670" y="396907"/>
                  <a:pt x="399574" y="398622"/>
                  <a:pt x="395288" y="398622"/>
                </a:cubicBezTo>
                <a:lnTo>
                  <a:pt x="319755" y="398622"/>
                </a:lnTo>
                <a:cubicBezTo>
                  <a:pt x="313563" y="398622"/>
                  <a:pt x="308038" y="395002"/>
                  <a:pt x="305563" y="389287"/>
                </a:cubicBezTo>
                <a:cubicBezTo>
                  <a:pt x="274796" y="319469"/>
                  <a:pt x="205740" y="274415"/>
                  <a:pt x="129540" y="274415"/>
                </a:cubicBezTo>
                <a:lnTo>
                  <a:pt x="28575" y="274415"/>
                </a:lnTo>
                <a:cubicBezTo>
                  <a:pt x="22670" y="274415"/>
                  <a:pt x="17907" y="269653"/>
                  <a:pt x="17907" y="263747"/>
                </a:cubicBezTo>
                <a:lnTo>
                  <a:pt x="17907" y="26575"/>
                </a:lnTo>
                <a:cubicBezTo>
                  <a:pt x="17907" y="21813"/>
                  <a:pt x="21813" y="17907"/>
                  <a:pt x="26575" y="17907"/>
                </a:cubicBezTo>
                <a:lnTo>
                  <a:pt x="262794" y="17907"/>
                </a:lnTo>
                <a:cubicBezTo>
                  <a:pt x="345186" y="17907"/>
                  <a:pt x="393669" y="137065"/>
                  <a:pt x="410813" y="382048"/>
                </a:cubicBezTo>
                <a:cubicBezTo>
                  <a:pt x="411004" y="386334"/>
                  <a:pt x="409575" y="390430"/>
                  <a:pt x="406623" y="393668"/>
                </a:cubicBezTo>
                <a:close/>
              </a:path>
            </a:pathLst>
          </a:custGeom>
          <a:solidFill>
            <a:srgbClr val="A07F6A"/>
          </a:solidFill>
          <a:ln w="9525" cap="flat">
            <a:noFill/>
            <a:prstDash val="solid"/>
            <a:miter/>
          </a:ln>
        </p:spPr>
        <p:txBody>
          <a:bodyPr rtlCol="0" anchor="ctr"/>
          <a:lstStyle/>
          <a:p>
            <a:endParaRPr lang="en-US"/>
          </a:p>
        </p:txBody>
      </p:sp>
      <p:sp>
        <p:nvSpPr>
          <p:cNvPr id="1623" name="Freeform: Shape 1622">
            <a:extLst>
              <a:ext uri="{FF2B5EF4-FFF2-40B4-BE49-F238E27FC236}">
                <a16:creationId xmlns:a16="http://schemas.microsoft.com/office/drawing/2014/main" id="{F1861153-D286-41B7-A91A-694A20F60133}"/>
              </a:ext>
            </a:extLst>
          </p:cNvPr>
          <p:cNvSpPr/>
          <p:nvPr/>
        </p:nvSpPr>
        <p:spPr>
          <a:xfrm>
            <a:off x="16155017" y="8528339"/>
            <a:ext cx="123839" cy="38104"/>
          </a:xfrm>
          <a:custGeom>
            <a:avLst/>
            <a:gdLst>
              <a:gd name="connsiteX0" fmla="*/ 116015 w 123825"/>
              <a:gd name="connsiteY0" fmla="*/ 31909 h 38100"/>
              <a:gd name="connsiteX1" fmla="*/ 13145 w 123825"/>
              <a:gd name="connsiteY1" fmla="*/ 31909 h 38100"/>
              <a:gd name="connsiteX2" fmla="*/ 7144 w 123825"/>
              <a:gd name="connsiteY2" fmla="*/ 25908 h 38100"/>
              <a:gd name="connsiteX3" fmla="*/ 7144 w 123825"/>
              <a:gd name="connsiteY3" fmla="*/ 13145 h 38100"/>
              <a:gd name="connsiteX4" fmla="*/ 13145 w 123825"/>
              <a:gd name="connsiteY4" fmla="*/ 7144 h 38100"/>
              <a:gd name="connsiteX5" fmla="*/ 116015 w 123825"/>
              <a:gd name="connsiteY5" fmla="*/ 7144 h 38100"/>
              <a:gd name="connsiteX6" fmla="*/ 122016 w 123825"/>
              <a:gd name="connsiteY6" fmla="*/ 13145 h 38100"/>
              <a:gd name="connsiteX7" fmla="*/ 122016 w 123825"/>
              <a:gd name="connsiteY7" fmla="*/ 25908 h 38100"/>
              <a:gd name="connsiteX8" fmla="*/ 116015 w 123825"/>
              <a:gd name="connsiteY8" fmla="*/ 31909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825" h="38100">
                <a:moveTo>
                  <a:pt x="116015" y="31909"/>
                </a:moveTo>
                <a:lnTo>
                  <a:pt x="13145" y="31909"/>
                </a:lnTo>
                <a:cubicBezTo>
                  <a:pt x="9811" y="31909"/>
                  <a:pt x="7144" y="29242"/>
                  <a:pt x="7144" y="25908"/>
                </a:cubicBezTo>
                <a:lnTo>
                  <a:pt x="7144" y="13145"/>
                </a:lnTo>
                <a:cubicBezTo>
                  <a:pt x="7144" y="9810"/>
                  <a:pt x="9811" y="7144"/>
                  <a:pt x="13145" y="7144"/>
                </a:cubicBezTo>
                <a:lnTo>
                  <a:pt x="116015" y="7144"/>
                </a:lnTo>
                <a:cubicBezTo>
                  <a:pt x="119349" y="7144"/>
                  <a:pt x="122016" y="9810"/>
                  <a:pt x="122016" y="13145"/>
                </a:cubicBezTo>
                <a:lnTo>
                  <a:pt x="122016" y="25908"/>
                </a:lnTo>
                <a:cubicBezTo>
                  <a:pt x="122016" y="29146"/>
                  <a:pt x="119349" y="31909"/>
                  <a:pt x="116015" y="31909"/>
                </a:cubicBezTo>
                <a:close/>
              </a:path>
            </a:pathLst>
          </a:custGeom>
          <a:solidFill>
            <a:srgbClr val="A27F6A"/>
          </a:solidFill>
          <a:ln w="9525" cap="flat">
            <a:noFill/>
            <a:prstDash val="solid"/>
            <a:miter/>
          </a:ln>
        </p:spPr>
        <p:txBody>
          <a:bodyPr rtlCol="0" anchor="ctr"/>
          <a:lstStyle/>
          <a:p>
            <a:endParaRPr lang="en-US"/>
          </a:p>
        </p:txBody>
      </p:sp>
      <p:sp>
        <p:nvSpPr>
          <p:cNvPr id="1624" name="Freeform: Shape 1623">
            <a:extLst>
              <a:ext uri="{FF2B5EF4-FFF2-40B4-BE49-F238E27FC236}">
                <a16:creationId xmlns:a16="http://schemas.microsoft.com/office/drawing/2014/main" id="{5C3BA44C-BD37-479E-AD8E-56FD1E632D8A}"/>
              </a:ext>
            </a:extLst>
          </p:cNvPr>
          <p:cNvSpPr/>
          <p:nvPr/>
        </p:nvSpPr>
        <p:spPr>
          <a:xfrm>
            <a:off x="16548110" y="8919385"/>
            <a:ext cx="342940" cy="200048"/>
          </a:xfrm>
          <a:custGeom>
            <a:avLst/>
            <a:gdLst>
              <a:gd name="connsiteX0" fmla="*/ 342854 w 342900"/>
              <a:gd name="connsiteY0" fmla="*/ 114205 h 200025"/>
              <a:gd name="connsiteX1" fmla="*/ 342854 w 342900"/>
              <a:gd name="connsiteY1" fmla="*/ 51530 h 200025"/>
              <a:gd name="connsiteX2" fmla="*/ 306469 w 342900"/>
              <a:gd name="connsiteY2" fmla="*/ 7906 h 200025"/>
              <a:gd name="connsiteX3" fmla="*/ 306469 w 342900"/>
              <a:gd name="connsiteY3" fmla="*/ 7144 h 200025"/>
              <a:gd name="connsiteX4" fmla="*/ 298467 w 342900"/>
              <a:gd name="connsiteY4" fmla="*/ 7144 h 200025"/>
              <a:gd name="connsiteX5" fmla="*/ 244556 w 342900"/>
              <a:gd name="connsiteY5" fmla="*/ 7144 h 200025"/>
              <a:gd name="connsiteX6" fmla="*/ 119493 w 342900"/>
              <a:gd name="connsiteY6" fmla="*/ 7144 h 200025"/>
              <a:gd name="connsiteX7" fmla="*/ 119493 w 342900"/>
              <a:gd name="connsiteY7" fmla="*/ 134017 h 200025"/>
              <a:gd name="connsiteX8" fmla="*/ 55294 w 342900"/>
              <a:gd name="connsiteY8" fmla="*/ 134017 h 200025"/>
              <a:gd name="connsiteX9" fmla="*/ 8336 w 342900"/>
              <a:gd name="connsiteY9" fmla="*/ 178594 h 200025"/>
              <a:gd name="connsiteX10" fmla="*/ 12717 w 342900"/>
              <a:gd name="connsiteY10" fmla="*/ 184880 h 200025"/>
              <a:gd name="connsiteX11" fmla="*/ 13860 w 342900"/>
              <a:gd name="connsiteY11" fmla="*/ 186214 h 200025"/>
              <a:gd name="connsiteX12" fmla="*/ 14527 w 342900"/>
              <a:gd name="connsiteY12" fmla="*/ 186880 h 200025"/>
              <a:gd name="connsiteX13" fmla="*/ 16813 w 342900"/>
              <a:gd name="connsiteY13" fmla="*/ 189071 h 200025"/>
              <a:gd name="connsiteX14" fmla="*/ 19004 w 342900"/>
              <a:gd name="connsiteY14" fmla="*/ 191167 h 200025"/>
              <a:gd name="connsiteX15" fmla="*/ 19099 w 342900"/>
              <a:gd name="connsiteY15" fmla="*/ 191262 h 200025"/>
              <a:gd name="connsiteX16" fmla="*/ 22528 w 342900"/>
              <a:gd name="connsiteY16" fmla="*/ 193453 h 200025"/>
              <a:gd name="connsiteX17" fmla="*/ 25290 w 342900"/>
              <a:gd name="connsiteY17" fmla="*/ 195263 h 200025"/>
              <a:gd name="connsiteX18" fmla="*/ 25766 w 342900"/>
              <a:gd name="connsiteY18" fmla="*/ 195643 h 200025"/>
              <a:gd name="connsiteX19" fmla="*/ 26338 w 342900"/>
              <a:gd name="connsiteY19" fmla="*/ 195929 h 200025"/>
              <a:gd name="connsiteX20" fmla="*/ 30339 w 342900"/>
              <a:gd name="connsiteY20" fmla="*/ 197453 h 200025"/>
              <a:gd name="connsiteX21" fmla="*/ 35577 w 342900"/>
              <a:gd name="connsiteY21" fmla="*/ 199454 h 200025"/>
              <a:gd name="connsiteX22" fmla="*/ 46340 w 342900"/>
              <a:gd name="connsiteY22" fmla="*/ 200883 h 200025"/>
              <a:gd name="connsiteX23" fmla="*/ 59962 w 342900"/>
              <a:gd name="connsiteY23" fmla="*/ 200883 h 200025"/>
              <a:gd name="connsiteX24" fmla="*/ 119302 w 342900"/>
              <a:gd name="connsiteY24" fmla="*/ 200883 h 200025"/>
              <a:gd name="connsiteX25" fmla="*/ 176071 w 342900"/>
              <a:gd name="connsiteY25" fmla="*/ 200883 h 200025"/>
              <a:gd name="connsiteX26" fmla="*/ 197407 w 342900"/>
              <a:gd name="connsiteY26" fmla="*/ 200883 h 200025"/>
              <a:gd name="connsiteX27" fmla="*/ 305897 w 342900"/>
              <a:gd name="connsiteY27" fmla="*/ 200883 h 200025"/>
              <a:gd name="connsiteX28" fmla="*/ 306183 w 342900"/>
              <a:gd name="connsiteY28" fmla="*/ 200883 h 200025"/>
              <a:gd name="connsiteX29" fmla="*/ 306183 w 342900"/>
              <a:gd name="connsiteY29" fmla="*/ 200787 h 200025"/>
              <a:gd name="connsiteX30" fmla="*/ 318566 w 342900"/>
              <a:gd name="connsiteY30" fmla="*/ 198691 h 200025"/>
              <a:gd name="connsiteX31" fmla="*/ 322279 w 342900"/>
              <a:gd name="connsiteY31" fmla="*/ 196691 h 200025"/>
              <a:gd name="connsiteX32" fmla="*/ 329328 w 342900"/>
              <a:gd name="connsiteY32" fmla="*/ 192786 h 200025"/>
              <a:gd name="connsiteX33" fmla="*/ 332567 w 342900"/>
              <a:gd name="connsiteY33" fmla="*/ 189262 h 200025"/>
              <a:gd name="connsiteX34" fmla="*/ 337425 w 342900"/>
              <a:gd name="connsiteY34" fmla="*/ 183832 h 200025"/>
              <a:gd name="connsiteX35" fmla="*/ 339425 w 342900"/>
              <a:gd name="connsiteY35" fmla="*/ 179070 h 200025"/>
              <a:gd name="connsiteX36" fmla="*/ 342092 w 342900"/>
              <a:gd name="connsiteY36" fmla="*/ 172879 h 200025"/>
              <a:gd name="connsiteX37" fmla="*/ 342092 w 342900"/>
              <a:gd name="connsiteY37" fmla="*/ 172498 h 200025"/>
              <a:gd name="connsiteX38" fmla="*/ 342283 w 342900"/>
              <a:gd name="connsiteY38" fmla="*/ 172021 h 200025"/>
              <a:gd name="connsiteX39" fmla="*/ 342092 w 342900"/>
              <a:gd name="connsiteY39" fmla="*/ 171736 h 200025"/>
              <a:gd name="connsiteX40" fmla="*/ 342854 w 342900"/>
              <a:gd name="connsiteY40" fmla="*/ 114205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42900" h="200025">
                <a:moveTo>
                  <a:pt x="342854" y="114205"/>
                </a:moveTo>
                <a:lnTo>
                  <a:pt x="342854" y="51530"/>
                </a:lnTo>
                <a:cubicBezTo>
                  <a:pt x="342854" y="29718"/>
                  <a:pt x="327137" y="11716"/>
                  <a:pt x="306469" y="7906"/>
                </a:cubicBezTo>
                <a:lnTo>
                  <a:pt x="306469" y="7144"/>
                </a:lnTo>
                <a:lnTo>
                  <a:pt x="298467" y="7144"/>
                </a:lnTo>
                <a:lnTo>
                  <a:pt x="244556" y="7144"/>
                </a:lnTo>
                <a:lnTo>
                  <a:pt x="119493" y="7144"/>
                </a:lnTo>
                <a:lnTo>
                  <a:pt x="119493" y="134017"/>
                </a:lnTo>
                <a:lnTo>
                  <a:pt x="55294" y="134017"/>
                </a:lnTo>
                <a:cubicBezTo>
                  <a:pt x="38815" y="134017"/>
                  <a:pt x="-142" y="163544"/>
                  <a:pt x="8336" y="178594"/>
                </a:cubicBezTo>
                <a:cubicBezTo>
                  <a:pt x="9574" y="180880"/>
                  <a:pt x="11098" y="182880"/>
                  <a:pt x="12717" y="184880"/>
                </a:cubicBezTo>
                <a:cubicBezTo>
                  <a:pt x="13098" y="185357"/>
                  <a:pt x="13480" y="185833"/>
                  <a:pt x="13860" y="186214"/>
                </a:cubicBezTo>
                <a:cubicBezTo>
                  <a:pt x="14050" y="186500"/>
                  <a:pt x="14336" y="186690"/>
                  <a:pt x="14527" y="186880"/>
                </a:cubicBezTo>
                <a:cubicBezTo>
                  <a:pt x="15289" y="187643"/>
                  <a:pt x="16051" y="188405"/>
                  <a:pt x="16813" y="189071"/>
                </a:cubicBezTo>
                <a:cubicBezTo>
                  <a:pt x="17575" y="189738"/>
                  <a:pt x="18242" y="190595"/>
                  <a:pt x="19004" y="191167"/>
                </a:cubicBezTo>
                <a:cubicBezTo>
                  <a:pt x="19099" y="191167"/>
                  <a:pt x="19099" y="191262"/>
                  <a:pt x="19099" y="191262"/>
                </a:cubicBezTo>
                <a:cubicBezTo>
                  <a:pt x="20147" y="192119"/>
                  <a:pt x="21385" y="192786"/>
                  <a:pt x="22528" y="193453"/>
                </a:cubicBezTo>
                <a:cubicBezTo>
                  <a:pt x="23480" y="194024"/>
                  <a:pt x="24338" y="194691"/>
                  <a:pt x="25290" y="195263"/>
                </a:cubicBezTo>
                <a:cubicBezTo>
                  <a:pt x="25481" y="195358"/>
                  <a:pt x="25672" y="195549"/>
                  <a:pt x="25766" y="195643"/>
                </a:cubicBezTo>
                <a:cubicBezTo>
                  <a:pt x="25957" y="195739"/>
                  <a:pt x="26147" y="195834"/>
                  <a:pt x="26338" y="195929"/>
                </a:cubicBezTo>
                <a:cubicBezTo>
                  <a:pt x="27576" y="196596"/>
                  <a:pt x="29005" y="196882"/>
                  <a:pt x="30339" y="197453"/>
                </a:cubicBezTo>
                <a:cubicBezTo>
                  <a:pt x="32053" y="198120"/>
                  <a:pt x="33768" y="198977"/>
                  <a:pt x="35577" y="199454"/>
                </a:cubicBezTo>
                <a:cubicBezTo>
                  <a:pt x="39101" y="200406"/>
                  <a:pt x="42625" y="200883"/>
                  <a:pt x="46340" y="200883"/>
                </a:cubicBezTo>
                <a:lnTo>
                  <a:pt x="59962" y="200883"/>
                </a:lnTo>
                <a:lnTo>
                  <a:pt x="119302" y="200883"/>
                </a:lnTo>
                <a:lnTo>
                  <a:pt x="176071" y="200883"/>
                </a:lnTo>
                <a:lnTo>
                  <a:pt x="197407" y="200883"/>
                </a:lnTo>
                <a:lnTo>
                  <a:pt x="305897" y="200883"/>
                </a:lnTo>
                <a:lnTo>
                  <a:pt x="306183" y="200883"/>
                </a:lnTo>
                <a:lnTo>
                  <a:pt x="306183" y="200787"/>
                </a:lnTo>
                <a:cubicBezTo>
                  <a:pt x="310468" y="200787"/>
                  <a:pt x="314660" y="200025"/>
                  <a:pt x="318566" y="198691"/>
                </a:cubicBezTo>
                <a:cubicBezTo>
                  <a:pt x="319898" y="198215"/>
                  <a:pt x="321041" y="197263"/>
                  <a:pt x="322279" y="196691"/>
                </a:cubicBezTo>
                <a:cubicBezTo>
                  <a:pt x="324756" y="195549"/>
                  <a:pt x="327232" y="194500"/>
                  <a:pt x="329328" y="192786"/>
                </a:cubicBezTo>
                <a:cubicBezTo>
                  <a:pt x="330566" y="191738"/>
                  <a:pt x="331519" y="190405"/>
                  <a:pt x="332567" y="189262"/>
                </a:cubicBezTo>
                <a:cubicBezTo>
                  <a:pt x="334281" y="187547"/>
                  <a:pt x="336091" y="185928"/>
                  <a:pt x="337425" y="183832"/>
                </a:cubicBezTo>
                <a:cubicBezTo>
                  <a:pt x="338377" y="182404"/>
                  <a:pt x="338759" y="180690"/>
                  <a:pt x="339425" y="179070"/>
                </a:cubicBezTo>
                <a:cubicBezTo>
                  <a:pt x="340377" y="176975"/>
                  <a:pt x="341520" y="175070"/>
                  <a:pt x="342092" y="172879"/>
                </a:cubicBezTo>
                <a:cubicBezTo>
                  <a:pt x="342092" y="172784"/>
                  <a:pt x="342092" y="172593"/>
                  <a:pt x="342092" y="172498"/>
                </a:cubicBezTo>
                <a:cubicBezTo>
                  <a:pt x="342092" y="172308"/>
                  <a:pt x="342283" y="172212"/>
                  <a:pt x="342283" y="172021"/>
                </a:cubicBezTo>
                <a:cubicBezTo>
                  <a:pt x="342187" y="171926"/>
                  <a:pt x="342187" y="171926"/>
                  <a:pt x="342092" y="171736"/>
                </a:cubicBezTo>
                <a:cubicBezTo>
                  <a:pt x="342568" y="168497"/>
                  <a:pt x="342854" y="119349"/>
                  <a:pt x="342854" y="114205"/>
                </a:cubicBezTo>
                <a:close/>
              </a:path>
            </a:pathLst>
          </a:custGeom>
          <a:solidFill>
            <a:srgbClr val="6E523F"/>
          </a:solidFill>
          <a:ln w="9525" cap="flat">
            <a:noFill/>
            <a:prstDash val="solid"/>
            <a:miter/>
          </a:ln>
        </p:spPr>
        <p:txBody>
          <a:bodyPr rtlCol="0" anchor="ctr"/>
          <a:lstStyle/>
          <a:p>
            <a:endParaRPr lang="en-US"/>
          </a:p>
        </p:txBody>
      </p:sp>
      <p:sp>
        <p:nvSpPr>
          <p:cNvPr id="1625" name="Freeform: Shape 1624">
            <a:extLst>
              <a:ext uri="{FF2B5EF4-FFF2-40B4-BE49-F238E27FC236}">
                <a16:creationId xmlns:a16="http://schemas.microsoft.com/office/drawing/2014/main" id="{B341CA00-C8A4-459B-A9CE-5C352CE0CA38}"/>
              </a:ext>
            </a:extLst>
          </p:cNvPr>
          <p:cNvSpPr/>
          <p:nvPr/>
        </p:nvSpPr>
        <p:spPr>
          <a:xfrm>
            <a:off x="16145586" y="8766109"/>
            <a:ext cx="323887" cy="285783"/>
          </a:xfrm>
          <a:custGeom>
            <a:avLst/>
            <a:gdLst>
              <a:gd name="connsiteX0" fmla="*/ 247841 w 323850"/>
              <a:gd name="connsiteY0" fmla="*/ 261938 h 285750"/>
              <a:gd name="connsiteX1" fmla="*/ 285179 w 323850"/>
              <a:gd name="connsiteY1" fmla="*/ 287370 h 285750"/>
              <a:gd name="connsiteX2" fmla="*/ 319944 w 323850"/>
              <a:gd name="connsiteY2" fmla="*/ 287370 h 285750"/>
              <a:gd name="connsiteX3" fmla="*/ 282607 w 323850"/>
              <a:gd name="connsiteY3" fmla="*/ 261938 h 285750"/>
              <a:gd name="connsiteX4" fmla="*/ 41910 w 323850"/>
              <a:gd name="connsiteY4" fmla="*/ 7144 h 285750"/>
              <a:gd name="connsiteX5" fmla="*/ 7144 w 323850"/>
              <a:gd name="connsiteY5" fmla="*/ 7144 h 285750"/>
              <a:gd name="connsiteX6" fmla="*/ 247841 w 323850"/>
              <a:gd name="connsiteY6" fmla="*/ 261938 h 28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3850" h="285750">
                <a:moveTo>
                  <a:pt x="247841" y="261938"/>
                </a:moveTo>
                <a:cubicBezTo>
                  <a:pt x="254032" y="277274"/>
                  <a:pt x="268700" y="287370"/>
                  <a:pt x="285179" y="287370"/>
                </a:cubicBezTo>
                <a:lnTo>
                  <a:pt x="319944" y="287370"/>
                </a:lnTo>
                <a:cubicBezTo>
                  <a:pt x="303466" y="287370"/>
                  <a:pt x="288703" y="277274"/>
                  <a:pt x="282607" y="261938"/>
                </a:cubicBezTo>
                <a:cubicBezTo>
                  <a:pt x="224410" y="117159"/>
                  <a:pt x="202120" y="6859"/>
                  <a:pt x="41910" y="7144"/>
                </a:cubicBezTo>
                <a:lnTo>
                  <a:pt x="7144" y="7144"/>
                </a:lnTo>
                <a:cubicBezTo>
                  <a:pt x="167449" y="6859"/>
                  <a:pt x="189738" y="117159"/>
                  <a:pt x="247841" y="261938"/>
                </a:cubicBezTo>
                <a:close/>
              </a:path>
            </a:pathLst>
          </a:custGeom>
          <a:solidFill>
            <a:srgbClr val="523C2E"/>
          </a:solidFill>
          <a:ln w="9525" cap="flat">
            <a:noFill/>
            <a:prstDash val="solid"/>
            <a:miter/>
          </a:ln>
        </p:spPr>
        <p:txBody>
          <a:bodyPr rtlCol="0" anchor="ctr"/>
          <a:lstStyle/>
          <a:p>
            <a:endParaRPr lang="en-US"/>
          </a:p>
        </p:txBody>
      </p:sp>
      <p:sp>
        <p:nvSpPr>
          <p:cNvPr id="1626" name="Freeform: Shape 1625">
            <a:extLst>
              <a:ext uri="{FF2B5EF4-FFF2-40B4-BE49-F238E27FC236}">
                <a16:creationId xmlns:a16="http://schemas.microsoft.com/office/drawing/2014/main" id="{EE3007B1-3E85-4A39-9888-76D2EBD1A07F}"/>
              </a:ext>
            </a:extLst>
          </p:cNvPr>
          <p:cNvSpPr/>
          <p:nvPr/>
        </p:nvSpPr>
        <p:spPr>
          <a:xfrm>
            <a:off x="15819222" y="8849178"/>
            <a:ext cx="352466" cy="219100"/>
          </a:xfrm>
          <a:custGeom>
            <a:avLst/>
            <a:gdLst>
              <a:gd name="connsiteX0" fmla="*/ 341282 w 352425"/>
              <a:gd name="connsiteY0" fmla="*/ 7144 h 219075"/>
              <a:gd name="connsiteX1" fmla="*/ 222695 w 352425"/>
              <a:gd name="connsiteY1" fmla="*/ 7811 h 219075"/>
              <a:gd name="connsiteX2" fmla="*/ 175356 w 352425"/>
              <a:gd name="connsiteY2" fmla="*/ 15240 h 219075"/>
              <a:gd name="connsiteX3" fmla="*/ 160877 w 352425"/>
              <a:gd name="connsiteY3" fmla="*/ 21717 h 219075"/>
              <a:gd name="connsiteX4" fmla="*/ 128683 w 352425"/>
              <a:gd name="connsiteY4" fmla="*/ 46101 h 219075"/>
              <a:gd name="connsiteX5" fmla="*/ 48768 w 352425"/>
              <a:gd name="connsiteY5" fmla="*/ 188404 h 219075"/>
              <a:gd name="connsiteX6" fmla="*/ 43244 w 352425"/>
              <a:gd name="connsiteY6" fmla="*/ 199644 h 219075"/>
              <a:gd name="connsiteX7" fmla="*/ 39529 w 352425"/>
              <a:gd name="connsiteY7" fmla="*/ 203930 h 219075"/>
              <a:gd name="connsiteX8" fmla="*/ 35243 w 352425"/>
              <a:gd name="connsiteY8" fmla="*/ 208693 h 219075"/>
              <a:gd name="connsiteX9" fmla="*/ 7144 w 352425"/>
              <a:gd name="connsiteY9" fmla="*/ 219837 h 219075"/>
              <a:gd name="connsiteX10" fmla="*/ 47530 w 352425"/>
              <a:gd name="connsiteY10" fmla="*/ 219933 h 219075"/>
              <a:gd name="connsiteX11" fmla="*/ 49720 w 352425"/>
              <a:gd name="connsiteY11" fmla="*/ 219170 h 219075"/>
              <a:gd name="connsiteX12" fmla="*/ 49626 w 352425"/>
              <a:gd name="connsiteY12" fmla="*/ 219360 h 219075"/>
              <a:gd name="connsiteX13" fmla="*/ 53055 w 352425"/>
              <a:gd name="connsiteY13" fmla="*/ 218027 h 219075"/>
              <a:gd name="connsiteX14" fmla="*/ 60199 w 352425"/>
              <a:gd name="connsiteY14" fmla="*/ 215265 h 219075"/>
              <a:gd name="connsiteX15" fmla="*/ 64008 w 352425"/>
              <a:gd name="connsiteY15" fmla="*/ 212693 h 219075"/>
              <a:gd name="connsiteX16" fmla="*/ 70009 w 352425"/>
              <a:gd name="connsiteY16" fmla="*/ 208502 h 219075"/>
              <a:gd name="connsiteX17" fmla="*/ 74295 w 352425"/>
              <a:gd name="connsiteY17" fmla="*/ 203740 h 219075"/>
              <a:gd name="connsiteX18" fmla="*/ 78010 w 352425"/>
              <a:gd name="connsiteY18" fmla="*/ 199454 h 219075"/>
              <a:gd name="connsiteX19" fmla="*/ 83534 w 352425"/>
              <a:gd name="connsiteY19" fmla="*/ 188214 h 219075"/>
              <a:gd name="connsiteX20" fmla="*/ 163449 w 352425"/>
              <a:gd name="connsiteY20" fmla="*/ 45911 h 219075"/>
              <a:gd name="connsiteX21" fmla="*/ 195644 w 352425"/>
              <a:gd name="connsiteY21" fmla="*/ 21527 h 219075"/>
              <a:gd name="connsiteX22" fmla="*/ 210122 w 352425"/>
              <a:gd name="connsiteY22" fmla="*/ 15050 h 219075"/>
              <a:gd name="connsiteX23" fmla="*/ 257461 w 352425"/>
              <a:gd name="connsiteY23" fmla="*/ 7620 h 219075"/>
              <a:gd name="connsiteX24" fmla="*/ 345281 w 352425"/>
              <a:gd name="connsiteY24" fmla="*/ 7144 h 219075"/>
              <a:gd name="connsiteX25" fmla="*/ 341282 w 352425"/>
              <a:gd name="connsiteY25" fmla="*/ 7144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52425" h="219075">
                <a:moveTo>
                  <a:pt x="341282" y="7144"/>
                </a:moveTo>
                <a:lnTo>
                  <a:pt x="222695" y="7811"/>
                </a:lnTo>
                <a:cubicBezTo>
                  <a:pt x="194310" y="7144"/>
                  <a:pt x="177546" y="14573"/>
                  <a:pt x="175356" y="15240"/>
                </a:cubicBezTo>
                <a:cubicBezTo>
                  <a:pt x="170307" y="16954"/>
                  <a:pt x="165354" y="19050"/>
                  <a:pt x="160877" y="21717"/>
                </a:cubicBezTo>
                <a:cubicBezTo>
                  <a:pt x="149733" y="28099"/>
                  <a:pt x="139065" y="36195"/>
                  <a:pt x="128683" y="46101"/>
                </a:cubicBezTo>
                <a:cubicBezTo>
                  <a:pt x="97822" y="75819"/>
                  <a:pt x="70867" y="121920"/>
                  <a:pt x="48768" y="188404"/>
                </a:cubicBezTo>
                <a:cubicBezTo>
                  <a:pt x="47434" y="192500"/>
                  <a:pt x="45530" y="196215"/>
                  <a:pt x="43244" y="199644"/>
                </a:cubicBezTo>
                <a:cubicBezTo>
                  <a:pt x="42196" y="201263"/>
                  <a:pt x="40767" y="202502"/>
                  <a:pt x="39529" y="203930"/>
                </a:cubicBezTo>
                <a:cubicBezTo>
                  <a:pt x="38100" y="205550"/>
                  <a:pt x="36862" y="207264"/>
                  <a:pt x="35243" y="208693"/>
                </a:cubicBezTo>
                <a:cubicBezTo>
                  <a:pt x="34290" y="209550"/>
                  <a:pt x="8191" y="219170"/>
                  <a:pt x="7144" y="219837"/>
                </a:cubicBezTo>
                <a:cubicBezTo>
                  <a:pt x="7144" y="219837"/>
                  <a:pt x="40481" y="221266"/>
                  <a:pt x="47530" y="219933"/>
                </a:cubicBezTo>
                <a:cubicBezTo>
                  <a:pt x="48292" y="219742"/>
                  <a:pt x="48959" y="219360"/>
                  <a:pt x="49720" y="219170"/>
                </a:cubicBezTo>
                <a:cubicBezTo>
                  <a:pt x="49720" y="219266"/>
                  <a:pt x="49720" y="219266"/>
                  <a:pt x="49626" y="219360"/>
                </a:cubicBezTo>
                <a:cubicBezTo>
                  <a:pt x="50769" y="219075"/>
                  <a:pt x="51817" y="218408"/>
                  <a:pt x="53055" y="218027"/>
                </a:cubicBezTo>
                <a:cubicBezTo>
                  <a:pt x="55531" y="217265"/>
                  <a:pt x="57913" y="216503"/>
                  <a:pt x="60199" y="215265"/>
                </a:cubicBezTo>
                <a:cubicBezTo>
                  <a:pt x="61532" y="214598"/>
                  <a:pt x="62769" y="213550"/>
                  <a:pt x="64008" y="212693"/>
                </a:cubicBezTo>
                <a:cubicBezTo>
                  <a:pt x="66009" y="211360"/>
                  <a:pt x="68104" y="210121"/>
                  <a:pt x="70009" y="208502"/>
                </a:cubicBezTo>
                <a:cubicBezTo>
                  <a:pt x="71628" y="207073"/>
                  <a:pt x="72866" y="205359"/>
                  <a:pt x="74295" y="203740"/>
                </a:cubicBezTo>
                <a:cubicBezTo>
                  <a:pt x="75534" y="202311"/>
                  <a:pt x="76963" y="201073"/>
                  <a:pt x="78010" y="199454"/>
                </a:cubicBezTo>
                <a:cubicBezTo>
                  <a:pt x="80296" y="196025"/>
                  <a:pt x="82201" y="192310"/>
                  <a:pt x="83534" y="188214"/>
                </a:cubicBezTo>
                <a:cubicBezTo>
                  <a:pt x="105632" y="121729"/>
                  <a:pt x="132588" y="75629"/>
                  <a:pt x="163449" y="45911"/>
                </a:cubicBezTo>
                <a:cubicBezTo>
                  <a:pt x="173736" y="36004"/>
                  <a:pt x="184499" y="27908"/>
                  <a:pt x="195644" y="21527"/>
                </a:cubicBezTo>
                <a:cubicBezTo>
                  <a:pt x="200216" y="18859"/>
                  <a:pt x="205074" y="16764"/>
                  <a:pt x="210122" y="15050"/>
                </a:cubicBezTo>
                <a:cubicBezTo>
                  <a:pt x="212313" y="14288"/>
                  <a:pt x="229077" y="6953"/>
                  <a:pt x="257461" y="7620"/>
                </a:cubicBezTo>
                <a:lnTo>
                  <a:pt x="345281" y="7144"/>
                </a:lnTo>
                <a:cubicBezTo>
                  <a:pt x="343948" y="7239"/>
                  <a:pt x="342709" y="7144"/>
                  <a:pt x="341282" y="7144"/>
                </a:cubicBezTo>
                <a:close/>
              </a:path>
            </a:pathLst>
          </a:custGeom>
          <a:solidFill>
            <a:srgbClr val="523C2E"/>
          </a:solidFill>
          <a:ln w="9525" cap="flat">
            <a:noFill/>
            <a:prstDash val="solid"/>
            <a:miter/>
          </a:ln>
        </p:spPr>
        <p:txBody>
          <a:bodyPr rtlCol="0" anchor="ctr"/>
          <a:lstStyle/>
          <a:p>
            <a:endParaRPr lang="en-US"/>
          </a:p>
        </p:txBody>
      </p:sp>
      <p:sp>
        <p:nvSpPr>
          <p:cNvPr id="1627" name="Freeform: Shape 1626">
            <a:extLst>
              <a:ext uri="{FF2B5EF4-FFF2-40B4-BE49-F238E27FC236}">
                <a16:creationId xmlns:a16="http://schemas.microsoft.com/office/drawing/2014/main" id="{D54D38C7-67CC-4022-AB46-230E5C1DC2D1}"/>
              </a:ext>
            </a:extLst>
          </p:cNvPr>
          <p:cNvSpPr/>
          <p:nvPr/>
        </p:nvSpPr>
        <p:spPr>
          <a:xfrm>
            <a:off x="15808319" y="8766014"/>
            <a:ext cx="914506" cy="352466"/>
          </a:xfrm>
          <a:custGeom>
            <a:avLst/>
            <a:gdLst>
              <a:gd name="connsiteX0" fmla="*/ 909871 w 914400"/>
              <a:gd name="connsiteY0" fmla="*/ 267557 h 352425"/>
              <a:gd name="connsiteX1" fmla="*/ 909871 w 914400"/>
              <a:gd name="connsiteY1" fmla="*/ 204883 h 352425"/>
              <a:gd name="connsiteX2" fmla="*/ 865485 w 914400"/>
              <a:gd name="connsiteY2" fmla="*/ 160497 h 352425"/>
              <a:gd name="connsiteX3" fmla="*/ 811574 w 914400"/>
              <a:gd name="connsiteY3" fmla="*/ 160497 h 352425"/>
              <a:gd name="connsiteX4" fmla="*/ 778712 w 914400"/>
              <a:gd name="connsiteY4" fmla="*/ 187166 h 352425"/>
              <a:gd name="connsiteX5" fmla="*/ 761186 w 914400"/>
              <a:gd name="connsiteY5" fmla="*/ 269843 h 352425"/>
              <a:gd name="connsiteX6" fmla="*/ 739564 w 914400"/>
              <a:gd name="connsiteY6" fmla="*/ 287370 h 352425"/>
              <a:gd name="connsiteX7" fmla="*/ 622312 w 914400"/>
              <a:gd name="connsiteY7" fmla="*/ 287370 h 352425"/>
              <a:gd name="connsiteX8" fmla="*/ 584974 w 914400"/>
              <a:gd name="connsiteY8" fmla="*/ 261938 h 352425"/>
              <a:gd name="connsiteX9" fmla="*/ 344277 w 914400"/>
              <a:gd name="connsiteY9" fmla="*/ 7144 h 352425"/>
              <a:gd name="connsiteX10" fmla="*/ 194735 w 914400"/>
              <a:gd name="connsiteY10" fmla="*/ 7144 h 352425"/>
              <a:gd name="connsiteX11" fmla="*/ 145015 w 914400"/>
              <a:gd name="connsiteY11" fmla="*/ 24385 h 352425"/>
              <a:gd name="connsiteX12" fmla="*/ 7664 w 914400"/>
              <a:gd name="connsiteY12" fmla="*/ 285845 h 352425"/>
              <a:gd name="connsiteX13" fmla="*/ 23665 w 914400"/>
              <a:gd name="connsiteY13" fmla="*/ 303181 h 352425"/>
              <a:gd name="connsiteX14" fmla="*/ 25857 w 914400"/>
              <a:gd name="connsiteY14" fmla="*/ 302419 h 352425"/>
              <a:gd name="connsiteX15" fmla="*/ 25761 w 914400"/>
              <a:gd name="connsiteY15" fmla="*/ 302609 h 352425"/>
              <a:gd name="connsiteX16" fmla="*/ 29190 w 914400"/>
              <a:gd name="connsiteY16" fmla="*/ 301276 h 352425"/>
              <a:gd name="connsiteX17" fmla="*/ 36334 w 914400"/>
              <a:gd name="connsiteY17" fmla="*/ 298514 h 352425"/>
              <a:gd name="connsiteX18" fmla="*/ 40144 w 914400"/>
              <a:gd name="connsiteY18" fmla="*/ 295942 h 352425"/>
              <a:gd name="connsiteX19" fmla="*/ 46145 w 914400"/>
              <a:gd name="connsiteY19" fmla="*/ 291751 h 352425"/>
              <a:gd name="connsiteX20" fmla="*/ 50431 w 914400"/>
              <a:gd name="connsiteY20" fmla="*/ 286989 h 352425"/>
              <a:gd name="connsiteX21" fmla="*/ 54146 w 914400"/>
              <a:gd name="connsiteY21" fmla="*/ 282703 h 352425"/>
              <a:gd name="connsiteX22" fmla="*/ 59670 w 914400"/>
              <a:gd name="connsiteY22" fmla="*/ 271463 h 352425"/>
              <a:gd name="connsiteX23" fmla="*/ 139585 w 914400"/>
              <a:gd name="connsiteY23" fmla="*/ 129160 h 352425"/>
              <a:gd name="connsiteX24" fmla="*/ 171779 w 914400"/>
              <a:gd name="connsiteY24" fmla="*/ 104776 h 352425"/>
              <a:gd name="connsiteX25" fmla="*/ 186257 w 914400"/>
              <a:gd name="connsiteY25" fmla="*/ 98299 h 352425"/>
              <a:gd name="connsiteX26" fmla="*/ 233596 w 914400"/>
              <a:gd name="connsiteY26" fmla="*/ 90869 h 352425"/>
              <a:gd name="connsiteX27" fmla="*/ 352183 w 914400"/>
              <a:gd name="connsiteY27" fmla="*/ 90202 h 352425"/>
              <a:gd name="connsiteX28" fmla="*/ 441433 w 914400"/>
              <a:gd name="connsiteY28" fmla="*/ 116777 h 352425"/>
              <a:gd name="connsiteX29" fmla="*/ 553065 w 914400"/>
              <a:gd name="connsiteY29" fmla="*/ 287179 h 352425"/>
              <a:gd name="connsiteX30" fmla="*/ 575449 w 914400"/>
              <a:gd name="connsiteY30" fmla="*/ 331947 h 352425"/>
              <a:gd name="connsiteX31" fmla="*/ 579830 w 914400"/>
              <a:gd name="connsiteY31" fmla="*/ 338233 h 352425"/>
              <a:gd name="connsiteX32" fmla="*/ 580973 w 914400"/>
              <a:gd name="connsiteY32" fmla="*/ 339566 h 352425"/>
              <a:gd name="connsiteX33" fmla="*/ 581640 w 914400"/>
              <a:gd name="connsiteY33" fmla="*/ 340233 h 352425"/>
              <a:gd name="connsiteX34" fmla="*/ 583926 w 914400"/>
              <a:gd name="connsiteY34" fmla="*/ 342424 h 352425"/>
              <a:gd name="connsiteX35" fmla="*/ 586117 w 914400"/>
              <a:gd name="connsiteY35" fmla="*/ 344520 h 352425"/>
              <a:gd name="connsiteX36" fmla="*/ 586212 w 914400"/>
              <a:gd name="connsiteY36" fmla="*/ 344615 h 352425"/>
              <a:gd name="connsiteX37" fmla="*/ 589641 w 914400"/>
              <a:gd name="connsiteY37" fmla="*/ 346806 h 352425"/>
              <a:gd name="connsiteX38" fmla="*/ 592404 w 914400"/>
              <a:gd name="connsiteY38" fmla="*/ 348615 h 352425"/>
              <a:gd name="connsiteX39" fmla="*/ 592879 w 914400"/>
              <a:gd name="connsiteY39" fmla="*/ 348996 h 352425"/>
              <a:gd name="connsiteX40" fmla="*/ 593451 w 914400"/>
              <a:gd name="connsiteY40" fmla="*/ 349282 h 352425"/>
              <a:gd name="connsiteX41" fmla="*/ 597452 w 914400"/>
              <a:gd name="connsiteY41" fmla="*/ 350806 h 352425"/>
              <a:gd name="connsiteX42" fmla="*/ 602690 w 914400"/>
              <a:gd name="connsiteY42" fmla="*/ 352806 h 352425"/>
              <a:gd name="connsiteX43" fmla="*/ 613454 w 914400"/>
              <a:gd name="connsiteY43" fmla="*/ 354235 h 352425"/>
              <a:gd name="connsiteX44" fmla="*/ 627075 w 914400"/>
              <a:gd name="connsiteY44" fmla="*/ 354235 h 352425"/>
              <a:gd name="connsiteX45" fmla="*/ 743184 w 914400"/>
              <a:gd name="connsiteY45" fmla="*/ 354235 h 352425"/>
              <a:gd name="connsiteX46" fmla="*/ 764520 w 914400"/>
              <a:gd name="connsiteY46" fmla="*/ 354235 h 352425"/>
              <a:gd name="connsiteX47" fmla="*/ 872914 w 914400"/>
              <a:gd name="connsiteY47" fmla="*/ 354235 h 352425"/>
              <a:gd name="connsiteX48" fmla="*/ 885583 w 914400"/>
              <a:gd name="connsiteY48" fmla="*/ 352140 h 352425"/>
              <a:gd name="connsiteX49" fmla="*/ 889297 w 914400"/>
              <a:gd name="connsiteY49" fmla="*/ 350139 h 352425"/>
              <a:gd name="connsiteX50" fmla="*/ 896347 w 914400"/>
              <a:gd name="connsiteY50" fmla="*/ 346234 h 352425"/>
              <a:gd name="connsiteX51" fmla="*/ 899585 w 914400"/>
              <a:gd name="connsiteY51" fmla="*/ 342710 h 352425"/>
              <a:gd name="connsiteX52" fmla="*/ 904443 w 914400"/>
              <a:gd name="connsiteY52" fmla="*/ 337281 h 352425"/>
              <a:gd name="connsiteX53" fmla="*/ 906443 w 914400"/>
              <a:gd name="connsiteY53" fmla="*/ 332518 h 352425"/>
              <a:gd name="connsiteX54" fmla="*/ 909110 w 914400"/>
              <a:gd name="connsiteY54" fmla="*/ 326327 h 352425"/>
              <a:gd name="connsiteX55" fmla="*/ 909110 w 914400"/>
              <a:gd name="connsiteY55" fmla="*/ 325946 h 352425"/>
              <a:gd name="connsiteX56" fmla="*/ 909301 w 914400"/>
              <a:gd name="connsiteY56" fmla="*/ 325470 h 352425"/>
              <a:gd name="connsiteX57" fmla="*/ 909110 w 914400"/>
              <a:gd name="connsiteY57" fmla="*/ 325184 h 352425"/>
              <a:gd name="connsiteX58" fmla="*/ 909871 w 914400"/>
              <a:gd name="connsiteY58" fmla="*/ 267557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914400" h="352425">
                <a:moveTo>
                  <a:pt x="909871" y="267557"/>
                </a:moveTo>
                <a:lnTo>
                  <a:pt x="909871" y="204883"/>
                </a:lnTo>
                <a:cubicBezTo>
                  <a:pt x="909871" y="180309"/>
                  <a:pt x="889965" y="160497"/>
                  <a:pt x="865485" y="160497"/>
                </a:cubicBezTo>
                <a:lnTo>
                  <a:pt x="811574" y="160497"/>
                </a:lnTo>
                <a:cubicBezTo>
                  <a:pt x="795667" y="160497"/>
                  <a:pt x="781951" y="171641"/>
                  <a:pt x="778712" y="187166"/>
                </a:cubicBezTo>
                <a:lnTo>
                  <a:pt x="761186" y="269843"/>
                </a:lnTo>
                <a:cubicBezTo>
                  <a:pt x="758996" y="280035"/>
                  <a:pt x="750042" y="287370"/>
                  <a:pt x="739564" y="287370"/>
                </a:cubicBezTo>
                <a:lnTo>
                  <a:pt x="622312" y="287370"/>
                </a:lnTo>
                <a:cubicBezTo>
                  <a:pt x="605834" y="287370"/>
                  <a:pt x="591070" y="277273"/>
                  <a:pt x="584974" y="261938"/>
                </a:cubicBezTo>
                <a:cubicBezTo>
                  <a:pt x="526776" y="117158"/>
                  <a:pt x="504488" y="6858"/>
                  <a:pt x="344277" y="7144"/>
                </a:cubicBezTo>
                <a:lnTo>
                  <a:pt x="194735" y="7144"/>
                </a:lnTo>
                <a:cubicBezTo>
                  <a:pt x="164922" y="8097"/>
                  <a:pt x="145015" y="24385"/>
                  <a:pt x="145015" y="24385"/>
                </a:cubicBezTo>
                <a:cubicBezTo>
                  <a:pt x="85864" y="66866"/>
                  <a:pt x="49288" y="136779"/>
                  <a:pt x="7664" y="285845"/>
                </a:cubicBezTo>
                <a:cubicBezTo>
                  <a:pt x="4901" y="295656"/>
                  <a:pt x="13569" y="305086"/>
                  <a:pt x="23665" y="303181"/>
                </a:cubicBezTo>
                <a:cubicBezTo>
                  <a:pt x="24428" y="302991"/>
                  <a:pt x="25094" y="302609"/>
                  <a:pt x="25857" y="302419"/>
                </a:cubicBezTo>
                <a:cubicBezTo>
                  <a:pt x="25857" y="302514"/>
                  <a:pt x="25857" y="302514"/>
                  <a:pt x="25761" y="302609"/>
                </a:cubicBezTo>
                <a:cubicBezTo>
                  <a:pt x="26904" y="302324"/>
                  <a:pt x="28047" y="301657"/>
                  <a:pt x="29190" y="301276"/>
                </a:cubicBezTo>
                <a:cubicBezTo>
                  <a:pt x="31667" y="300514"/>
                  <a:pt x="34048" y="299752"/>
                  <a:pt x="36334" y="298514"/>
                </a:cubicBezTo>
                <a:cubicBezTo>
                  <a:pt x="37668" y="297847"/>
                  <a:pt x="38906" y="296799"/>
                  <a:pt x="40144" y="295942"/>
                </a:cubicBezTo>
                <a:cubicBezTo>
                  <a:pt x="42144" y="294609"/>
                  <a:pt x="44239" y="293370"/>
                  <a:pt x="46145" y="291751"/>
                </a:cubicBezTo>
                <a:cubicBezTo>
                  <a:pt x="47764" y="290322"/>
                  <a:pt x="49002" y="288608"/>
                  <a:pt x="50431" y="286989"/>
                </a:cubicBezTo>
                <a:cubicBezTo>
                  <a:pt x="51669" y="285560"/>
                  <a:pt x="53098" y="284322"/>
                  <a:pt x="54146" y="282703"/>
                </a:cubicBezTo>
                <a:cubicBezTo>
                  <a:pt x="56432" y="279274"/>
                  <a:pt x="58336" y="275559"/>
                  <a:pt x="59670" y="271463"/>
                </a:cubicBezTo>
                <a:cubicBezTo>
                  <a:pt x="81769" y="204978"/>
                  <a:pt x="108724" y="158877"/>
                  <a:pt x="139585" y="129160"/>
                </a:cubicBezTo>
                <a:cubicBezTo>
                  <a:pt x="149871" y="119253"/>
                  <a:pt x="160635" y="111157"/>
                  <a:pt x="171779" y="104776"/>
                </a:cubicBezTo>
                <a:cubicBezTo>
                  <a:pt x="176351" y="102108"/>
                  <a:pt x="181209" y="100013"/>
                  <a:pt x="186257" y="98299"/>
                </a:cubicBezTo>
                <a:cubicBezTo>
                  <a:pt x="188448" y="97536"/>
                  <a:pt x="205212" y="90202"/>
                  <a:pt x="233596" y="90869"/>
                </a:cubicBezTo>
                <a:lnTo>
                  <a:pt x="352183" y="90202"/>
                </a:lnTo>
                <a:cubicBezTo>
                  <a:pt x="394569" y="90297"/>
                  <a:pt x="416953" y="104109"/>
                  <a:pt x="441433" y="116777"/>
                </a:cubicBezTo>
                <a:cubicBezTo>
                  <a:pt x="502582" y="148305"/>
                  <a:pt x="519728" y="213836"/>
                  <a:pt x="553065" y="287179"/>
                </a:cubicBezTo>
                <a:cubicBezTo>
                  <a:pt x="559732" y="301848"/>
                  <a:pt x="567067" y="316897"/>
                  <a:pt x="575449" y="331947"/>
                </a:cubicBezTo>
                <a:cubicBezTo>
                  <a:pt x="576687" y="334232"/>
                  <a:pt x="578211" y="336233"/>
                  <a:pt x="579830" y="338233"/>
                </a:cubicBezTo>
                <a:cubicBezTo>
                  <a:pt x="580211" y="338710"/>
                  <a:pt x="580593" y="339186"/>
                  <a:pt x="580973" y="339566"/>
                </a:cubicBezTo>
                <a:cubicBezTo>
                  <a:pt x="581164" y="339853"/>
                  <a:pt x="581450" y="340043"/>
                  <a:pt x="581640" y="340233"/>
                </a:cubicBezTo>
                <a:cubicBezTo>
                  <a:pt x="582402" y="340995"/>
                  <a:pt x="583165" y="341758"/>
                  <a:pt x="583926" y="342424"/>
                </a:cubicBezTo>
                <a:cubicBezTo>
                  <a:pt x="584688" y="343091"/>
                  <a:pt x="585355" y="343948"/>
                  <a:pt x="586117" y="344520"/>
                </a:cubicBezTo>
                <a:cubicBezTo>
                  <a:pt x="586212" y="344520"/>
                  <a:pt x="586212" y="344615"/>
                  <a:pt x="586212" y="344615"/>
                </a:cubicBezTo>
                <a:cubicBezTo>
                  <a:pt x="587260" y="345472"/>
                  <a:pt x="588498" y="346139"/>
                  <a:pt x="589641" y="346806"/>
                </a:cubicBezTo>
                <a:cubicBezTo>
                  <a:pt x="590593" y="347377"/>
                  <a:pt x="591451" y="348044"/>
                  <a:pt x="592404" y="348615"/>
                </a:cubicBezTo>
                <a:cubicBezTo>
                  <a:pt x="592594" y="348711"/>
                  <a:pt x="592784" y="348901"/>
                  <a:pt x="592879" y="348996"/>
                </a:cubicBezTo>
                <a:cubicBezTo>
                  <a:pt x="593070" y="349091"/>
                  <a:pt x="593261" y="349187"/>
                  <a:pt x="593451" y="349282"/>
                </a:cubicBezTo>
                <a:cubicBezTo>
                  <a:pt x="594690" y="349949"/>
                  <a:pt x="596119" y="350234"/>
                  <a:pt x="597452" y="350806"/>
                </a:cubicBezTo>
                <a:cubicBezTo>
                  <a:pt x="599166" y="351473"/>
                  <a:pt x="600881" y="352330"/>
                  <a:pt x="602690" y="352806"/>
                </a:cubicBezTo>
                <a:cubicBezTo>
                  <a:pt x="606214" y="353759"/>
                  <a:pt x="609739" y="354235"/>
                  <a:pt x="613454" y="354235"/>
                </a:cubicBezTo>
                <a:lnTo>
                  <a:pt x="627075" y="354235"/>
                </a:lnTo>
                <a:lnTo>
                  <a:pt x="743184" y="354235"/>
                </a:lnTo>
                <a:lnTo>
                  <a:pt x="764520" y="354235"/>
                </a:lnTo>
                <a:lnTo>
                  <a:pt x="872914" y="354235"/>
                </a:lnTo>
                <a:cubicBezTo>
                  <a:pt x="877391" y="354235"/>
                  <a:pt x="881583" y="353473"/>
                  <a:pt x="885583" y="352140"/>
                </a:cubicBezTo>
                <a:cubicBezTo>
                  <a:pt x="886916" y="351663"/>
                  <a:pt x="888059" y="350711"/>
                  <a:pt x="889297" y="350139"/>
                </a:cubicBezTo>
                <a:cubicBezTo>
                  <a:pt x="891774" y="348996"/>
                  <a:pt x="894250" y="347949"/>
                  <a:pt x="896347" y="346234"/>
                </a:cubicBezTo>
                <a:cubicBezTo>
                  <a:pt x="897584" y="345186"/>
                  <a:pt x="898537" y="343853"/>
                  <a:pt x="899585" y="342710"/>
                </a:cubicBezTo>
                <a:cubicBezTo>
                  <a:pt x="901299" y="340995"/>
                  <a:pt x="903109" y="339376"/>
                  <a:pt x="904443" y="337281"/>
                </a:cubicBezTo>
                <a:cubicBezTo>
                  <a:pt x="905395" y="335852"/>
                  <a:pt x="905776" y="334137"/>
                  <a:pt x="906443" y="332518"/>
                </a:cubicBezTo>
                <a:cubicBezTo>
                  <a:pt x="907395" y="330423"/>
                  <a:pt x="908538" y="328518"/>
                  <a:pt x="909110" y="326327"/>
                </a:cubicBezTo>
                <a:cubicBezTo>
                  <a:pt x="909110" y="326232"/>
                  <a:pt x="909110" y="326041"/>
                  <a:pt x="909110" y="325946"/>
                </a:cubicBezTo>
                <a:cubicBezTo>
                  <a:pt x="909110" y="325755"/>
                  <a:pt x="909301" y="325660"/>
                  <a:pt x="909301" y="325470"/>
                </a:cubicBezTo>
                <a:cubicBezTo>
                  <a:pt x="909205" y="325374"/>
                  <a:pt x="909205" y="325374"/>
                  <a:pt x="909110" y="325184"/>
                </a:cubicBezTo>
                <a:cubicBezTo>
                  <a:pt x="909585" y="321850"/>
                  <a:pt x="909871" y="272701"/>
                  <a:pt x="909871" y="267557"/>
                </a:cubicBezTo>
                <a:close/>
              </a:path>
            </a:pathLst>
          </a:custGeom>
          <a:solidFill>
            <a:srgbClr val="6E523F"/>
          </a:solidFill>
          <a:ln w="9525" cap="flat">
            <a:noFill/>
            <a:prstDash val="solid"/>
            <a:miter/>
          </a:ln>
        </p:spPr>
        <p:txBody>
          <a:bodyPr rtlCol="0" anchor="ctr"/>
          <a:lstStyle/>
          <a:p>
            <a:endParaRPr lang="en-US"/>
          </a:p>
        </p:txBody>
      </p:sp>
      <p:sp>
        <p:nvSpPr>
          <p:cNvPr id="1628" name="Freeform: Shape 1627">
            <a:extLst>
              <a:ext uri="{FF2B5EF4-FFF2-40B4-BE49-F238E27FC236}">
                <a16:creationId xmlns:a16="http://schemas.microsoft.com/office/drawing/2014/main" id="{91954A22-412D-4007-865A-0D712A21B738}"/>
              </a:ext>
            </a:extLst>
          </p:cNvPr>
          <p:cNvSpPr/>
          <p:nvPr/>
        </p:nvSpPr>
        <p:spPr>
          <a:xfrm>
            <a:off x="16643992" y="8948059"/>
            <a:ext cx="123839" cy="85735"/>
          </a:xfrm>
          <a:custGeom>
            <a:avLst/>
            <a:gdLst>
              <a:gd name="connsiteX0" fmla="*/ 111537 w 123825"/>
              <a:gd name="connsiteY0" fmla="*/ 7906 h 85725"/>
              <a:gd name="connsiteX1" fmla="*/ 107822 w 123825"/>
              <a:gd name="connsiteY1" fmla="*/ 7144 h 85725"/>
              <a:gd name="connsiteX2" fmla="*/ 44005 w 123825"/>
              <a:gd name="connsiteY2" fmla="*/ 7144 h 85725"/>
              <a:gd name="connsiteX3" fmla="*/ 7144 w 123825"/>
              <a:gd name="connsiteY3" fmla="*/ 44005 h 85725"/>
              <a:gd name="connsiteX4" fmla="*/ 44005 w 123825"/>
              <a:gd name="connsiteY4" fmla="*/ 80867 h 85725"/>
              <a:gd name="connsiteX5" fmla="*/ 107822 w 123825"/>
              <a:gd name="connsiteY5" fmla="*/ 80867 h 85725"/>
              <a:gd name="connsiteX6" fmla="*/ 114300 w 123825"/>
              <a:gd name="connsiteY6" fmla="*/ 79153 h 85725"/>
              <a:gd name="connsiteX7" fmla="*/ 122110 w 123825"/>
              <a:gd name="connsiteY7" fmla="*/ 66580 h 85725"/>
              <a:gd name="connsiteX8" fmla="*/ 122110 w 123825"/>
              <a:gd name="connsiteY8" fmla="*/ 21622 h 85725"/>
              <a:gd name="connsiteX9" fmla="*/ 111537 w 123825"/>
              <a:gd name="connsiteY9" fmla="*/ 790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25" h="85725">
                <a:moveTo>
                  <a:pt x="111537" y="7906"/>
                </a:moveTo>
                <a:cubicBezTo>
                  <a:pt x="111442" y="7620"/>
                  <a:pt x="107822" y="7144"/>
                  <a:pt x="107822" y="7144"/>
                </a:cubicBezTo>
                <a:lnTo>
                  <a:pt x="44005" y="7144"/>
                </a:lnTo>
                <a:cubicBezTo>
                  <a:pt x="23622" y="7144"/>
                  <a:pt x="7144" y="23622"/>
                  <a:pt x="7144" y="44005"/>
                </a:cubicBezTo>
                <a:cubicBezTo>
                  <a:pt x="7144" y="64389"/>
                  <a:pt x="23622" y="80867"/>
                  <a:pt x="44005" y="80867"/>
                </a:cubicBezTo>
                <a:lnTo>
                  <a:pt x="107822" y="80867"/>
                </a:lnTo>
                <a:lnTo>
                  <a:pt x="114300" y="79153"/>
                </a:lnTo>
                <a:cubicBezTo>
                  <a:pt x="118872" y="76771"/>
                  <a:pt x="122110" y="72104"/>
                  <a:pt x="122110" y="66580"/>
                </a:cubicBezTo>
                <a:lnTo>
                  <a:pt x="122110" y="21622"/>
                </a:lnTo>
                <a:cubicBezTo>
                  <a:pt x="122110" y="14859"/>
                  <a:pt x="117538" y="9525"/>
                  <a:pt x="111537" y="7906"/>
                </a:cubicBezTo>
                <a:close/>
              </a:path>
            </a:pathLst>
          </a:custGeom>
          <a:solidFill>
            <a:srgbClr val="E3D8CE"/>
          </a:solidFill>
          <a:ln w="9525" cap="flat">
            <a:noFill/>
            <a:prstDash val="solid"/>
            <a:miter/>
          </a:ln>
        </p:spPr>
        <p:txBody>
          <a:bodyPr rtlCol="0" anchor="ctr"/>
          <a:lstStyle/>
          <a:p>
            <a:endParaRPr lang="en-US"/>
          </a:p>
        </p:txBody>
      </p:sp>
      <p:sp>
        <p:nvSpPr>
          <p:cNvPr id="1629" name="Freeform: Shape 1628">
            <a:extLst>
              <a:ext uri="{FF2B5EF4-FFF2-40B4-BE49-F238E27FC236}">
                <a16:creationId xmlns:a16="http://schemas.microsoft.com/office/drawing/2014/main" id="{04EEDB38-067A-4B01-A1F3-6CFD4A6F6FD5}"/>
              </a:ext>
            </a:extLst>
          </p:cNvPr>
          <p:cNvSpPr/>
          <p:nvPr/>
        </p:nvSpPr>
        <p:spPr>
          <a:xfrm>
            <a:off x="16667617" y="8948059"/>
            <a:ext cx="95261" cy="85735"/>
          </a:xfrm>
          <a:custGeom>
            <a:avLst/>
            <a:gdLst>
              <a:gd name="connsiteX0" fmla="*/ 7144 w 95250"/>
              <a:gd name="connsiteY0" fmla="*/ 78295 h 85725"/>
              <a:gd name="connsiteX1" fmla="*/ 20384 w 95250"/>
              <a:gd name="connsiteY1" fmla="*/ 80867 h 85725"/>
              <a:gd name="connsiteX2" fmla="*/ 23431 w 95250"/>
              <a:gd name="connsiteY2" fmla="*/ 80867 h 85725"/>
              <a:gd name="connsiteX3" fmla="*/ 93344 w 95250"/>
              <a:gd name="connsiteY3" fmla="*/ 10859 h 85725"/>
              <a:gd name="connsiteX4" fmla="*/ 87916 w 95250"/>
              <a:gd name="connsiteY4" fmla="*/ 7906 h 85725"/>
              <a:gd name="connsiteX5" fmla="*/ 84201 w 95250"/>
              <a:gd name="connsiteY5" fmla="*/ 7144 h 85725"/>
              <a:gd name="connsiteX6" fmla="*/ 78200 w 95250"/>
              <a:gd name="connsiteY6" fmla="*/ 7144 h 85725"/>
              <a:gd name="connsiteX7" fmla="*/ 7144 w 95250"/>
              <a:gd name="connsiteY7" fmla="*/ 7829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85725">
                <a:moveTo>
                  <a:pt x="7144" y="78295"/>
                </a:moveTo>
                <a:cubicBezTo>
                  <a:pt x="11239" y="79915"/>
                  <a:pt x="15716" y="80867"/>
                  <a:pt x="20384" y="80867"/>
                </a:cubicBezTo>
                <a:lnTo>
                  <a:pt x="23431" y="80867"/>
                </a:lnTo>
                <a:lnTo>
                  <a:pt x="93344" y="10859"/>
                </a:lnTo>
                <a:cubicBezTo>
                  <a:pt x="91726" y="9525"/>
                  <a:pt x="90011" y="8477"/>
                  <a:pt x="87916" y="7906"/>
                </a:cubicBezTo>
                <a:cubicBezTo>
                  <a:pt x="87820" y="7620"/>
                  <a:pt x="84201" y="7144"/>
                  <a:pt x="84201" y="7144"/>
                </a:cubicBezTo>
                <a:lnTo>
                  <a:pt x="78200" y="7144"/>
                </a:lnTo>
                <a:lnTo>
                  <a:pt x="7144" y="78295"/>
                </a:lnTo>
                <a:close/>
              </a:path>
            </a:pathLst>
          </a:custGeom>
          <a:solidFill>
            <a:srgbClr val="FFFFFF"/>
          </a:solidFill>
          <a:ln w="9525" cap="flat">
            <a:noFill/>
            <a:prstDash val="solid"/>
            <a:miter/>
          </a:ln>
        </p:spPr>
        <p:txBody>
          <a:bodyPr rtlCol="0" anchor="ctr"/>
          <a:lstStyle/>
          <a:p>
            <a:endParaRPr lang="en-US"/>
          </a:p>
        </p:txBody>
      </p:sp>
      <p:sp>
        <p:nvSpPr>
          <p:cNvPr id="1630" name="Freeform: Shape 1629">
            <a:extLst>
              <a:ext uri="{FF2B5EF4-FFF2-40B4-BE49-F238E27FC236}">
                <a16:creationId xmlns:a16="http://schemas.microsoft.com/office/drawing/2014/main" id="{BE980CBE-9579-4129-A6AB-DA617ABC309D}"/>
              </a:ext>
            </a:extLst>
          </p:cNvPr>
          <p:cNvSpPr/>
          <p:nvPr/>
        </p:nvSpPr>
        <p:spPr>
          <a:xfrm>
            <a:off x="16705625" y="8968349"/>
            <a:ext cx="66683" cy="66683"/>
          </a:xfrm>
          <a:custGeom>
            <a:avLst/>
            <a:gdLst>
              <a:gd name="connsiteX0" fmla="*/ 14763 w 66675"/>
              <a:gd name="connsiteY0" fmla="*/ 60484 h 66675"/>
              <a:gd name="connsiteX1" fmla="*/ 60484 w 66675"/>
              <a:gd name="connsiteY1" fmla="*/ 14668 h 66675"/>
              <a:gd name="connsiteX2" fmla="*/ 60484 w 66675"/>
              <a:gd name="connsiteY2" fmla="*/ 7144 h 66675"/>
              <a:gd name="connsiteX3" fmla="*/ 7144 w 66675"/>
              <a:gd name="connsiteY3" fmla="*/ 60484 h 66675"/>
            </a:gdLst>
            <a:ahLst/>
            <a:cxnLst>
              <a:cxn ang="0">
                <a:pos x="connsiteX0" y="connsiteY0"/>
              </a:cxn>
              <a:cxn ang="0">
                <a:pos x="connsiteX1" y="connsiteY1"/>
              </a:cxn>
              <a:cxn ang="0">
                <a:pos x="connsiteX2" y="connsiteY2"/>
              </a:cxn>
              <a:cxn ang="0">
                <a:pos x="connsiteX3" y="connsiteY3"/>
              </a:cxn>
            </a:cxnLst>
            <a:rect l="l" t="t" r="r" b="b"/>
            <a:pathLst>
              <a:path w="66675" h="66675">
                <a:moveTo>
                  <a:pt x="14763" y="60484"/>
                </a:moveTo>
                <a:lnTo>
                  <a:pt x="60484" y="14668"/>
                </a:lnTo>
                <a:lnTo>
                  <a:pt x="60484" y="7144"/>
                </a:lnTo>
                <a:lnTo>
                  <a:pt x="7144" y="60484"/>
                </a:lnTo>
                <a:close/>
              </a:path>
            </a:pathLst>
          </a:custGeom>
          <a:solidFill>
            <a:srgbClr val="FFFFFF"/>
          </a:solidFill>
          <a:ln w="9525" cap="flat">
            <a:noFill/>
            <a:prstDash val="solid"/>
            <a:miter/>
          </a:ln>
        </p:spPr>
        <p:txBody>
          <a:bodyPr rtlCol="0" anchor="ctr"/>
          <a:lstStyle/>
          <a:p>
            <a:endParaRPr lang="en-US"/>
          </a:p>
        </p:txBody>
      </p:sp>
      <p:sp>
        <p:nvSpPr>
          <p:cNvPr id="1631" name="Freeform: Shape 1630">
            <a:extLst>
              <a:ext uri="{FF2B5EF4-FFF2-40B4-BE49-F238E27FC236}">
                <a16:creationId xmlns:a16="http://schemas.microsoft.com/office/drawing/2014/main" id="{B8D62AB2-0EEF-4CE0-9BAE-70F64A0BAD73}"/>
              </a:ext>
            </a:extLst>
          </p:cNvPr>
          <p:cNvSpPr/>
          <p:nvPr/>
        </p:nvSpPr>
        <p:spPr>
          <a:xfrm>
            <a:off x="16733918" y="8996642"/>
            <a:ext cx="38104" cy="38104"/>
          </a:xfrm>
          <a:custGeom>
            <a:avLst/>
            <a:gdLst>
              <a:gd name="connsiteX0" fmla="*/ 7144 w 38100"/>
              <a:gd name="connsiteY0" fmla="*/ 32195 h 38100"/>
              <a:gd name="connsiteX1" fmla="*/ 17907 w 38100"/>
              <a:gd name="connsiteY1" fmla="*/ 32195 h 38100"/>
              <a:gd name="connsiteX2" fmla="*/ 24385 w 38100"/>
              <a:gd name="connsiteY2" fmla="*/ 30480 h 38100"/>
              <a:gd name="connsiteX3" fmla="*/ 32195 w 38100"/>
              <a:gd name="connsiteY3" fmla="*/ 17907 h 38100"/>
              <a:gd name="connsiteX4" fmla="*/ 32195 w 38100"/>
              <a:gd name="connsiteY4" fmla="*/ 7144 h 38100"/>
              <a:gd name="connsiteX5" fmla="*/ 7144 w 38100"/>
              <a:gd name="connsiteY5" fmla="*/ 3219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38100">
                <a:moveTo>
                  <a:pt x="7144" y="32195"/>
                </a:moveTo>
                <a:lnTo>
                  <a:pt x="17907" y="32195"/>
                </a:lnTo>
                <a:lnTo>
                  <a:pt x="24385" y="30480"/>
                </a:lnTo>
                <a:cubicBezTo>
                  <a:pt x="28956" y="28099"/>
                  <a:pt x="32195" y="23432"/>
                  <a:pt x="32195" y="17907"/>
                </a:cubicBezTo>
                <a:lnTo>
                  <a:pt x="32195" y="7144"/>
                </a:lnTo>
                <a:lnTo>
                  <a:pt x="7144" y="32195"/>
                </a:lnTo>
                <a:close/>
              </a:path>
            </a:pathLst>
          </a:custGeom>
          <a:solidFill>
            <a:srgbClr val="FFFFFF"/>
          </a:solidFill>
          <a:ln w="9525" cap="flat">
            <a:noFill/>
            <a:prstDash val="solid"/>
            <a:miter/>
          </a:ln>
        </p:spPr>
        <p:txBody>
          <a:bodyPr rtlCol="0" anchor="ctr"/>
          <a:lstStyle/>
          <a:p>
            <a:endParaRPr lang="en-US"/>
          </a:p>
        </p:txBody>
      </p:sp>
      <p:sp>
        <p:nvSpPr>
          <p:cNvPr id="1632" name="Freeform: Shape 1631">
            <a:extLst>
              <a:ext uri="{FF2B5EF4-FFF2-40B4-BE49-F238E27FC236}">
                <a16:creationId xmlns:a16="http://schemas.microsoft.com/office/drawing/2014/main" id="{28970ADB-BC83-40C5-8EFC-1F297A39207B}"/>
              </a:ext>
            </a:extLst>
          </p:cNvPr>
          <p:cNvSpPr/>
          <p:nvPr/>
        </p:nvSpPr>
        <p:spPr>
          <a:xfrm>
            <a:off x="16644086" y="8947963"/>
            <a:ext cx="85735" cy="76209"/>
          </a:xfrm>
          <a:custGeom>
            <a:avLst/>
            <a:gdLst>
              <a:gd name="connsiteX0" fmla="*/ 43911 w 85725"/>
              <a:gd name="connsiteY0" fmla="*/ 7239 h 76200"/>
              <a:gd name="connsiteX1" fmla="*/ 30862 w 85725"/>
              <a:gd name="connsiteY1" fmla="*/ 9716 h 76200"/>
              <a:gd name="connsiteX2" fmla="*/ 9620 w 85725"/>
              <a:gd name="connsiteY2" fmla="*/ 30956 h 76200"/>
              <a:gd name="connsiteX3" fmla="*/ 7144 w 85725"/>
              <a:gd name="connsiteY3" fmla="*/ 44005 h 76200"/>
              <a:gd name="connsiteX4" fmla="*/ 19813 w 85725"/>
              <a:gd name="connsiteY4" fmla="*/ 71628 h 76200"/>
              <a:gd name="connsiteX5" fmla="*/ 84297 w 85725"/>
              <a:gd name="connsiteY5" fmla="*/ 7144 h 76200"/>
              <a:gd name="connsiteX6" fmla="*/ 43911 w 85725"/>
              <a:gd name="connsiteY6"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725" h="76200">
                <a:moveTo>
                  <a:pt x="43911" y="7239"/>
                </a:moveTo>
                <a:cubicBezTo>
                  <a:pt x="39338" y="7239"/>
                  <a:pt x="34957" y="8191"/>
                  <a:pt x="30862" y="9716"/>
                </a:cubicBezTo>
                <a:lnTo>
                  <a:pt x="9620" y="30956"/>
                </a:lnTo>
                <a:cubicBezTo>
                  <a:pt x="8097" y="35052"/>
                  <a:pt x="7144" y="39434"/>
                  <a:pt x="7144" y="44005"/>
                </a:cubicBezTo>
                <a:cubicBezTo>
                  <a:pt x="7144" y="55055"/>
                  <a:pt x="12097" y="64865"/>
                  <a:pt x="19813" y="71628"/>
                </a:cubicBezTo>
                <a:lnTo>
                  <a:pt x="84297" y="7144"/>
                </a:lnTo>
                <a:lnTo>
                  <a:pt x="43911" y="7144"/>
                </a:lnTo>
                <a:close/>
              </a:path>
            </a:pathLst>
          </a:custGeom>
          <a:solidFill>
            <a:srgbClr val="FFFFFF"/>
          </a:solidFill>
          <a:ln w="9525" cap="flat">
            <a:noFill/>
            <a:prstDash val="solid"/>
            <a:miter/>
          </a:ln>
        </p:spPr>
        <p:txBody>
          <a:bodyPr rtlCol="0" anchor="ctr"/>
          <a:lstStyle/>
          <a:p>
            <a:endParaRPr lang="en-US"/>
          </a:p>
        </p:txBody>
      </p:sp>
      <p:sp>
        <p:nvSpPr>
          <p:cNvPr id="1633" name="Freeform: Shape 1632">
            <a:extLst>
              <a:ext uri="{FF2B5EF4-FFF2-40B4-BE49-F238E27FC236}">
                <a16:creationId xmlns:a16="http://schemas.microsoft.com/office/drawing/2014/main" id="{6DAFE888-1E81-45B4-BA8A-83231F4C36F9}"/>
              </a:ext>
            </a:extLst>
          </p:cNvPr>
          <p:cNvSpPr/>
          <p:nvPr/>
        </p:nvSpPr>
        <p:spPr>
          <a:xfrm>
            <a:off x="16834323" y="8947703"/>
            <a:ext cx="57157" cy="85735"/>
          </a:xfrm>
          <a:custGeom>
            <a:avLst/>
            <a:gdLst>
              <a:gd name="connsiteX0" fmla="*/ 56673 w 57150"/>
              <a:gd name="connsiteY0" fmla="*/ 23216 h 85725"/>
              <a:gd name="connsiteX1" fmla="*/ 53816 w 57150"/>
              <a:gd name="connsiteY1" fmla="*/ 7500 h 85725"/>
              <a:gd name="connsiteX2" fmla="*/ 17812 w 57150"/>
              <a:gd name="connsiteY2" fmla="*/ 8167 h 85725"/>
              <a:gd name="connsiteX3" fmla="*/ 7144 w 57150"/>
              <a:gd name="connsiteY3" fmla="*/ 21787 h 85725"/>
              <a:gd name="connsiteX4" fmla="*/ 7144 w 57150"/>
              <a:gd name="connsiteY4" fmla="*/ 66745 h 85725"/>
              <a:gd name="connsiteX5" fmla="*/ 14954 w 57150"/>
              <a:gd name="connsiteY5" fmla="*/ 79318 h 85725"/>
              <a:gd name="connsiteX6" fmla="*/ 21431 w 57150"/>
              <a:gd name="connsiteY6" fmla="*/ 81033 h 85725"/>
              <a:gd name="connsiteX7" fmla="*/ 56673 w 57150"/>
              <a:gd name="connsiteY7" fmla="*/ 81033 h 85725"/>
              <a:gd name="connsiteX8" fmla="*/ 56673 w 57150"/>
              <a:gd name="connsiteY8" fmla="*/ 2321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50" h="85725">
                <a:moveTo>
                  <a:pt x="56673" y="23216"/>
                </a:moveTo>
                <a:cubicBezTo>
                  <a:pt x="56673" y="17692"/>
                  <a:pt x="55626" y="12358"/>
                  <a:pt x="53816" y="7500"/>
                </a:cubicBezTo>
                <a:cubicBezTo>
                  <a:pt x="50959" y="7500"/>
                  <a:pt x="24574" y="6357"/>
                  <a:pt x="17812" y="8167"/>
                </a:cubicBezTo>
                <a:cubicBezTo>
                  <a:pt x="11716" y="9786"/>
                  <a:pt x="7144" y="15120"/>
                  <a:pt x="7144" y="21787"/>
                </a:cubicBezTo>
                <a:lnTo>
                  <a:pt x="7144" y="66745"/>
                </a:lnTo>
                <a:cubicBezTo>
                  <a:pt x="7144" y="72270"/>
                  <a:pt x="10382" y="76937"/>
                  <a:pt x="14954" y="79318"/>
                </a:cubicBezTo>
                <a:lnTo>
                  <a:pt x="21431" y="81033"/>
                </a:lnTo>
                <a:lnTo>
                  <a:pt x="56673" y="81033"/>
                </a:lnTo>
                <a:lnTo>
                  <a:pt x="56673" y="23216"/>
                </a:lnTo>
                <a:close/>
              </a:path>
            </a:pathLst>
          </a:custGeom>
          <a:solidFill>
            <a:srgbClr val="E3D8CE"/>
          </a:solidFill>
          <a:ln w="9525" cap="flat">
            <a:noFill/>
            <a:prstDash val="solid"/>
            <a:miter/>
          </a:ln>
        </p:spPr>
        <p:txBody>
          <a:bodyPr rtlCol="0" anchor="ctr"/>
          <a:lstStyle/>
          <a:p>
            <a:endParaRPr lang="en-US"/>
          </a:p>
        </p:txBody>
      </p:sp>
      <p:sp>
        <p:nvSpPr>
          <p:cNvPr id="1634" name="Freeform: Shape 1633">
            <a:extLst>
              <a:ext uri="{FF2B5EF4-FFF2-40B4-BE49-F238E27FC236}">
                <a16:creationId xmlns:a16="http://schemas.microsoft.com/office/drawing/2014/main" id="{8B7A3F21-70FB-4D09-BC28-3EEB6BEC1608}"/>
              </a:ext>
            </a:extLst>
          </p:cNvPr>
          <p:cNvSpPr/>
          <p:nvPr/>
        </p:nvSpPr>
        <p:spPr>
          <a:xfrm>
            <a:off x="16834323" y="8947824"/>
            <a:ext cx="47631" cy="47631"/>
          </a:xfrm>
          <a:custGeom>
            <a:avLst/>
            <a:gdLst>
              <a:gd name="connsiteX0" fmla="*/ 45434 w 47625"/>
              <a:gd name="connsiteY0" fmla="*/ 7283 h 47625"/>
              <a:gd name="connsiteX1" fmla="*/ 17812 w 47625"/>
              <a:gd name="connsiteY1" fmla="*/ 8140 h 47625"/>
              <a:gd name="connsiteX2" fmla="*/ 7144 w 47625"/>
              <a:gd name="connsiteY2" fmla="*/ 21761 h 47625"/>
              <a:gd name="connsiteX3" fmla="*/ 7144 w 47625"/>
              <a:gd name="connsiteY3" fmla="*/ 45574 h 47625"/>
              <a:gd name="connsiteX4" fmla="*/ 45434 w 47625"/>
              <a:gd name="connsiteY4" fmla="*/ 7283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5434" y="7283"/>
                </a:moveTo>
                <a:cubicBezTo>
                  <a:pt x="36290" y="7092"/>
                  <a:pt x="22384" y="6902"/>
                  <a:pt x="17812" y="8140"/>
                </a:cubicBezTo>
                <a:cubicBezTo>
                  <a:pt x="11716" y="9759"/>
                  <a:pt x="7144" y="15093"/>
                  <a:pt x="7144" y="21761"/>
                </a:cubicBezTo>
                <a:lnTo>
                  <a:pt x="7144" y="45574"/>
                </a:lnTo>
                <a:lnTo>
                  <a:pt x="45434" y="7283"/>
                </a:lnTo>
                <a:close/>
              </a:path>
            </a:pathLst>
          </a:custGeom>
          <a:solidFill>
            <a:srgbClr val="FFFFFF"/>
          </a:solidFill>
          <a:ln w="9525" cap="flat">
            <a:noFill/>
            <a:prstDash val="solid"/>
            <a:miter/>
          </a:ln>
        </p:spPr>
        <p:txBody>
          <a:bodyPr rtlCol="0" anchor="ctr"/>
          <a:lstStyle/>
          <a:p>
            <a:endParaRPr lang="en-US"/>
          </a:p>
        </p:txBody>
      </p:sp>
      <p:sp>
        <p:nvSpPr>
          <p:cNvPr id="1635" name="Freeform: Shape 1634">
            <a:extLst>
              <a:ext uri="{FF2B5EF4-FFF2-40B4-BE49-F238E27FC236}">
                <a16:creationId xmlns:a16="http://schemas.microsoft.com/office/drawing/2014/main" id="{444DA34D-ACF1-42C6-B584-513324C284CB}"/>
              </a:ext>
            </a:extLst>
          </p:cNvPr>
          <p:cNvSpPr/>
          <p:nvPr/>
        </p:nvSpPr>
        <p:spPr>
          <a:xfrm>
            <a:off x="16834323" y="8955013"/>
            <a:ext cx="57157" cy="76209"/>
          </a:xfrm>
          <a:custGeom>
            <a:avLst/>
            <a:gdLst>
              <a:gd name="connsiteX0" fmla="*/ 56673 w 57150"/>
              <a:gd name="connsiteY0" fmla="*/ 15907 h 76200"/>
              <a:gd name="connsiteX1" fmla="*/ 55721 w 57150"/>
              <a:gd name="connsiteY1" fmla="*/ 7144 h 76200"/>
              <a:gd name="connsiteX2" fmla="*/ 7144 w 57150"/>
              <a:gd name="connsiteY2" fmla="*/ 55816 h 76200"/>
              <a:gd name="connsiteX3" fmla="*/ 7144 w 57150"/>
              <a:gd name="connsiteY3" fmla="*/ 59436 h 76200"/>
              <a:gd name="connsiteX4" fmla="*/ 11906 w 57150"/>
              <a:gd name="connsiteY4" fmla="*/ 69914 h 76200"/>
              <a:gd name="connsiteX5" fmla="*/ 56673 w 57150"/>
              <a:gd name="connsiteY5" fmla="*/ 25051 h 76200"/>
              <a:gd name="connsiteX6" fmla="*/ 56673 w 57150"/>
              <a:gd name="connsiteY6" fmla="*/ 15907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150" h="76200">
                <a:moveTo>
                  <a:pt x="56673" y="15907"/>
                </a:moveTo>
                <a:cubicBezTo>
                  <a:pt x="56673" y="12859"/>
                  <a:pt x="56292" y="10001"/>
                  <a:pt x="55721" y="7144"/>
                </a:cubicBezTo>
                <a:lnTo>
                  <a:pt x="7144" y="55816"/>
                </a:lnTo>
                <a:lnTo>
                  <a:pt x="7144" y="59436"/>
                </a:lnTo>
                <a:cubicBezTo>
                  <a:pt x="7144" y="63627"/>
                  <a:pt x="8953" y="67342"/>
                  <a:pt x="11906" y="69914"/>
                </a:cubicBezTo>
                <a:lnTo>
                  <a:pt x="56673" y="25051"/>
                </a:lnTo>
                <a:lnTo>
                  <a:pt x="56673" y="15907"/>
                </a:lnTo>
                <a:close/>
              </a:path>
            </a:pathLst>
          </a:custGeom>
          <a:solidFill>
            <a:srgbClr val="FFFFFF"/>
          </a:solidFill>
          <a:ln w="9525" cap="flat">
            <a:noFill/>
            <a:prstDash val="solid"/>
            <a:miter/>
          </a:ln>
        </p:spPr>
        <p:txBody>
          <a:bodyPr rtlCol="0" anchor="ctr"/>
          <a:lstStyle/>
          <a:p>
            <a:endParaRPr lang="en-US"/>
          </a:p>
        </p:txBody>
      </p:sp>
      <p:sp>
        <p:nvSpPr>
          <p:cNvPr id="1636" name="Freeform: Shape 1635">
            <a:extLst>
              <a:ext uri="{FF2B5EF4-FFF2-40B4-BE49-F238E27FC236}">
                <a16:creationId xmlns:a16="http://schemas.microsoft.com/office/drawing/2014/main" id="{1E58CD29-BC63-4195-90C2-AA2E0A87120A}"/>
              </a:ext>
            </a:extLst>
          </p:cNvPr>
          <p:cNvSpPr/>
          <p:nvPr/>
        </p:nvSpPr>
        <p:spPr>
          <a:xfrm>
            <a:off x="16856901" y="8994832"/>
            <a:ext cx="38104" cy="38104"/>
          </a:xfrm>
          <a:custGeom>
            <a:avLst/>
            <a:gdLst>
              <a:gd name="connsiteX0" fmla="*/ 14763 w 38100"/>
              <a:gd name="connsiteY0" fmla="*/ 34004 h 38100"/>
              <a:gd name="connsiteX1" fmla="*/ 34099 w 38100"/>
              <a:gd name="connsiteY1" fmla="*/ 14669 h 38100"/>
              <a:gd name="connsiteX2" fmla="*/ 34099 w 38100"/>
              <a:gd name="connsiteY2" fmla="*/ 7144 h 38100"/>
              <a:gd name="connsiteX3" fmla="*/ 7144 w 38100"/>
              <a:gd name="connsiteY3" fmla="*/ 34004 h 38100"/>
            </a:gdLst>
            <a:ahLst/>
            <a:cxnLst>
              <a:cxn ang="0">
                <a:pos x="connsiteX0" y="connsiteY0"/>
              </a:cxn>
              <a:cxn ang="0">
                <a:pos x="connsiteX1" y="connsiteY1"/>
              </a:cxn>
              <a:cxn ang="0">
                <a:pos x="connsiteX2" y="connsiteY2"/>
              </a:cxn>
              <a:cxn ang="0">
                <a:pos x="connsiteX3" y="connsiteY3"/>
              </a:cxn>
            </a:cxnLst>
            <a:rect l="l" t="t" r="r" b="b"/>
            <a:pathLst>
              <a:path w="38100" h="38100">
                <a:moveTo>
                  <a:pt x="14763" y="34004"/>
                </a:moveTo>
                <a:lnTo>
                  <a:pt x="34099" y="14669"/>
                </a:lnTo>
                <a:lnTo>
                  <a:pt x="34099" y="7144"/>
                </a:lnTo>
                <a:lnTo>
                  <a:pt x="7144" y="34004"/>
                </a:lnTo>
                <a:close/>
              </a:path>
            </a:pathLst>
          </a:custGeom>
          <a:solidFill>
            <a:srgbClr val="FFFFFF"/>
          </a:solidFill>
          <a:ln w="9525" cap="flat">
            <a:noFill/>
            <a:prstDash val="solid"/>
            <a:miter/>
          </a:ln>
        </p:spPr>
        <p:txBody>
          <a:bodyPr rtlCol="0" anchor="ctr"/>
          <a:lstStyle/>
          <a:p>
            <a:endParaRPr lang="en-US"/>
          </a:p>
        </p:txBody>
      </p:sp>
      <p:sp>
        <p:nvSpPr>
          <p:cNvPr id="1637" name="Freeform: Shape 1636">
            <a:extLst>
              <a:ext uri="{FF2B5EF4-FFF2-40B4-BE49-F238E27FC236}">
                <a16:creationId xmlns:a16="http://schemas.microsoft.com/office/drawing/2014/main" id="{552C5959-7B78-4F4C-B413-358E0A9C4828}"/>
              </a:ext>
            </a:extLst>
          </p:cNvPr>
          <p:cNvSpPr/>
          <p:nvPr/>
        </p:nvSpPr>
        <p:spPr>
          <a:xfrm>
            <a:off x="16674571" y="8919385"/>
            <a:ext cx="219100" cy="200048"/>
          </a:xfrm>
          <a:custGeom>
            <a:avLst/>
            <a:gdLst>
              <a:gd name="connsiteX0" fmla="*/ 216408 w 219075"/>
              <a:gd name="connsiteY0" fmla="*/ 51530 h 200025"/>
              <a:gd name="connsiteX1" fmla="*/ 180023 w 219075"/>
              <a:gd name="connsiteY1" fmla="*/ 7906 h 200025"/>
              <a:gd name="connsiteX2" fmla="*/ 180023 w 219075"/>
              <a:gd name="connsiteY2" fmla="*/ 7144 h 200025"/>
              <a:gd name="connsiteX3" fmla="*/ 172021 w 219075"/>
              <a:gd name="connsiteY3" fmla="*/ 7144 h 200025"/>
              <a:gd name="connsiteX4" fmla="*/ 118110 w 219075"/>
              <a:gd name="connsiteY4" fmla="*/ 7144 h 200025"/>
              <a:gd name="connsiteX5" fmla="*/ 7144 w 219075"/>
              <a:gd name="connsiteY5" fmla="*/ 7144 h 200025"/>
              <a:gd name="connsiteX6" fmla="*/ 7144 w 219075"/>
              <a:gd name="connsiteY6" fmla="*/ 7906 h 200025"/>
              <a:gd name="connsiteX7" fmla="*/ 43719 w 219075"/>
              <a:gd name="connsiteY7" fmla="*/ 51530 h 200025"/>
              <a:gd name="connsiteX8" fmla="*/ 43719 w 219075"/>
              <a:gd name="connsiteY8" fmla="*/ 114205 h 200025"/>
              <a:gd name="connsiteX9" fmla="*/ 43244 w 219075"/>
              <a:gd name="connsiteY9" fmla="*/ 172021 h 200025"/>
              <a:gd name="connsiteX10" fmla="*/ 43433 w 219075"/>
              <a:gd name="connsiteY10" fmla="*/ 172308 h 200025"/>
              <a:gd name="connsiteX11" fmla="*/ 43244 w 219075"/>
              <a:gd name="connsiteY11" fmla="*/ 172784 h 200025"/>
              <a:gd name="connsiteX12" fmla="*/ 43244 w 219075"/>
              <a:gd name="connsiteY12" fmla="*/ 173164 h 200025"/>
              <a:gd name="connsiteX13" fmla="*/ 40577 w 219075"/>
              <a:gd name="connsiteY13" fmla="*/ 179356 h 200025"/>
              <a:gd name="connsiteX14" fmla="*/ 38576 w 219075"/>
              <a:gd name="connsiteY14" fmla="*/ 184118 h 200025"/>
              <a:gd name="connsiteX15" fmla="*/ 33719 w 219075"/>
              <a:gd name="connsiteY15" fmla="*/ 189548 h 200025"/>
              <a:gd name="connsiteX16" fmla="*/ 30480 w 219075"/>
              <a:gd name="connsiteY16" fmla="*/ 193072 h 200025"/>
              <a:gd name="connsiteX17" fmla="*/ 23431 w 219075"/>
              <a:gd name="connsiteY17" fmla="*/ 196977 h 200025"/>
              <a:gd name="connsiteX18" fmla="*/ 19716 w 219075"/>
              <a:gd name="connsiteY18" fmla="*/ 198977 h 200025"/>
              <a:gd name="connsiteX19" fmla="*/ 7144 w 219075"/>
              <a:gd name="connsiteY19" fmla="*/ 201073 h 200025"/>
              <a:gd name="connsiteX20" fmla="*/ 7144 w 219075"/>
              <a:gd name="connsiteY20" fmla="*/ 201073 h 200025"/>
              <a:gd name="connsiteX21" fmla="*/ 49816 w 219075"/>
              <a:gd name="connsiteY21" fmla="*/ 201073 h 200025"/>
              <a:gd name="connsiteX22" fmla="*/ 71151 w 219075"/>
              <a:gd name="connsiteY22" fmla="*/ 201073 h 200025"/>
              <a:gd name="connsiteX23" fmla="*/ 179641 w 219075"/>
              <a:gd name="connsiteY23" fmla="*/ 201073 h 200025"/>
              <a:gd name="connsiteX24" fmla="*/ 179927 w 219075"/>
              <a:gd name="connsiteY24" fmla="*/ 201073 h 200025"/>
              <a:gd name="connsiteX25" fmla="*/ 179927 w 219075"/>
              <a:gd name="connsiteY25" fmla="*/ 200977 h 200025"/>
              <a:gd name="connsiteX26" fmla="*/ 192309 w 219075"/>
              <a:gd name="connsiteY26" fmla="*/ 198882 h 200025"/>
              <a:gd name="connsiteX27" fmla="*/ 196024 w 219075"/>
              <a:gd name="connsiteY27" fmla="*/ 196882 h 200025"/>
              <a:gd name="connsiteX28" fmla="*/ 203072 w 219075"/>
              <a:gd name="connsiteY28" fmla="*/ 192977 h 200025"/>
              <a:gd name="connsiteX29" fmla="*/ 206312 w 219075"/>
              <a:gd name="connsiteY29" fmla="*/ 189452 h 200025"/>
              <a:gd name="connsiteX30" fmla="*/ 211170 w 219075"/>
              <a:gd name="connsiteY30" fmla="*/ 184023 h 200025"/>
              <a:gd name="connsiteX31" fmla="*/ 213170 w 219075"/>
              <a:gd name="connsiteY31" fmla="*/ 179261 h 200025"/>
              <a:gd name="connsiteX32" fmla="*/ 215837 w 219075"/>
              <a:gd name="connsiteY32" fmla="*/ 173069 h 200025"/>
              <a:gd name="connsiteX33" fmla="*/ 215837 w 219075"/>
              <a:gd name="connsiteY33" fmla="*/ 172688 h 200025"/>
              <a:gd name="connsiteX34" fmla="*/ 216026 w 219075"/>
              <a:gd name="connsiteY34" fmla="*/ 172212 h 200025"/>
              <a:gd name="connsiteX35" fmla="*/ 215837 w 219075"/>
              <a:gd name="connsiteY35" fmla="*/ 171926 h 200025"/>
              <a:gd name="connsiteX36" fmla="*/ 216312 w 219075"/>
              <a:gd name="connsiteY36" fmla="*/ 114109 h 200025"/>
              <a:gd name="connsiteX37" fmla="*/ 216312 w 219075"/>
              <a:gd name="connsiteY37" fmla="*/ 5153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19075" h="200025">
                <a:moveTo>
                  <a:pt x="216408" y="51530"/>
                </a:moveTo>
                <a:cubicBezTo>
                  <a:pt x="216408" y="29718"/>
                  <a:pt x="200691" y="11716"/>
                  <a:pt x="180023" y="7906"/>
                </a:cubicBezTo>
                <a:lnTo>
                  <a:pt x="180023" y="7144"/>
                </a:lnTo>
                <a:lnTo>
                  <a:pt x="172021" y="7144"/>
                </a:lnTo>
                <a:lnTo>
                  <a:pt x="118110" y="7144"/>
                </a:lnTo>
                <a:lnTo>
                  <a:pt x="7144" y="7144"/>
                </a:lnTo>
                <a:lnTo>
                  <a:pt x="7144" y="7906"/>
                </a:lnTo>
                <a:cubicBezTo>
                  <a:pt x="27908" y="11621"/>
                  <a:pt x="43719" y="29718"/>
                  <a:pt x="43719" y="51530"/>
                </a:cubicBezTo>
                <a:lnTo>
                  <a:pt x="43719" y="114205"/>
                </a:lnTo>
                <a:cubicBezTo>
                  <a:pt x="43719" y="119253"/>
                  <a:pt x="43433" y="168497"/>
                  <a:pt x="43244" y="172021"/>
                </a:cubicBezTo>
                <a:cubicBezTo>
                  <a:pt x="43338" y="172117"/>
                  <a:pt x="43338" y="172117"/>
                  <a:pt x="43433" y="172308"/>
                </a:cubicBezTo>
                <a:cubicBezTo>
                  <a:pt x="43433" y="172498"/>
                  <a:pt x="43244" y="172593"/>
                  <a:pt x="43244" y="172784"/>
                </a:cubicBezTo>
                <a:cubicBezTo>
                  <a:pt x="43244" y="172879"/>
                  <a:pt x="43244" y="173069"/>
                  <a:pt x="43244" y="173164"/>
                </a:cubicBezTo>
                <a:cubicBezTo>
                  <a:pt x="42767" y="175450"/>
                  <a:pt x="41529" y="177355"/>
                  <a:pt x="40577" y="179356"/>
                </a:cubicBezTo>
                <a:cubicBezTo>
                  <a:pt x="39909" y="180880"/>
                  <a:pt x="39529" y="182689"/>
                  <a:pt x="38576" y="184118"/>
                </a:cubicBezTo>
                <a:cubicBezTo>
                  <a:pt x="37243" y="186214"/>
                  <a:pt x="35433" y="187833"/>
                  <a:pt x="33719" y="189548"/>
                </a:cubicBezTo>
                <a:cubicBezTo>
                  <a:pt x="32576" y="190691"/>
                  <a:pt x="31718" y="192119"/>
                  <a:pt x="30480" y="193072"/>
                </a:cubicBezTo>
                <a:cubicBezTo>
                  <a:pt x="28384" y="194691"/>
                  <a:pt x="25812" y="195739"/>
                  <a:pt x="23431" y="196977"/>
                </a:cubicBezTo>
                <a:cubicBezTo>
                  <a:pt x="22097" y="197548"/>
                  <a:pt x="21050" y="198501"/>
                  <a:pt x="19716" y="198977"/>
                </a:cubicBezTo>
                <a:cubicBezTo>
                  <a:pt x="15812" y="200311"/>
                  <a:pt x="11525" y="201073"/>
                  <a:pt x="7144" y="201073"/>
                </a:cubicBezTo>
                <a:lnTo>
                  <a:pt x="7144" y="201073"/>
                </a:lnTo>
                <a:lnTo>
                  <a:pt x="49816" y="201073"/>
                </a:lnTo>
                <a:lnTo>
                  <a:pt x="71151" y="201073"/>
                </a:lnTo>
                <a:lnTo>
                  <a:pt x="179641" y="201073"/>
                </a:lnTo>
                <a:lnTo>
                  <a:pt x="179927" y="201073"/>
                </a:lnTo>
                <a:lnTo>
                  <a:pt x="179927" y="200977"/>
                </a:lnTo>
                <a:cubicBezTo>
                  <a:pt x="184213" y="200977"/>
                  <a:pt x="188405" y="200216"/>
                  <a:pt x="192309" y="198882"/>
                </a:cubicBezTo>
                <a:cubicBezTo>
                  <a:pt x="193643" y="198406"/>
                  <a:pt x="194786" y="197453"/>
                  <a:pt x="196024" y="196882"/>
                </a:cubicBezTo>
                <a:cubicBezTo>
                  <a:pt x="198501" y="195739"/>
                  <a:pt x="200977" y="194691"/>
                  <a:pt x="203072" y="192977"/>
                </a:cubicBezTo>
                <a:cubicBezTo>
                  <a:pt x="204311" y="191929"/>
                  <a:pt x="205263" y="190595"/>
                  <a:pt x="206312" y="189452"/>
                </a:cubicBezTo>
                <a:cubicBezTo>
                  <a:pt x="208026" y="187738"/>
                  <a:pt x="209836" y="186118"/>
                  <a:pt x="211170" y="184023"/>
                </a:cubicBezTo>
                <a:cubicBezTo>
                  <a:pt x="212122" y="182594"/>
                  <a:pt x="212502" y="180880"/>
                  <a:pt x="213170" y="179261"/>
                </a:cubicBezTo>
                <a:cubicBezTo>
                  <a:pt x="214122" y="177165"/>
                  <a:pt x="215265" y="175260"/>
                  <a:pt x="215837" y="173069"/>
                </a:cubicBezTo>
                <a:cubicBezTo>
                  <a:pt x="215837" y="172974"/>
                  <a:pt x="215837" y="172784"/>
                  <a:pt x="215837" y="172688"/>
                </a:cubicBezTo>
                <a:cubicBezTo>
                  <a:pt x="215837" y="172498"/>
                  <a:pt x="216026" y="172402"/>
                  <a:pt x="216026" y="172212"/>
                </a:cubicBezTo>
                <a:cubicBezTo>
                  <a:pt x="215932" y="172117"/>
                  <a:pt x="215932" y="172117"/>
                  <a:pt x="215837" y="171926"/>
                </a:cubicBezTo>
                <a:cubicBezTo>
                  <a:pt x="215932" y="168402"/>
                  <a:pt x="216312" y="119158"/>
                  <a:pt x="216312" y="114109"/>
                </a:cubicBezTo>
                <a:lnTo>
                  <a:pt x="216312" y="51530"/>
                </a:lnTo>
                <a:close/>
              </a:path>
            </a:pathLst>
          </a:custGeom>
          <a:solidFill>
            <a:srgbClr val="D09E75"/>
          </a:solidFill>
          <a:ln w="9525" cap="flat">
            <a:noFill/>
            <a:prstDash val="solid"/>
            <a:miter/>
          </a:ln>
        </p:spPr>
        <p:txBody>
          <a:bodyPr rtlCol="0" anchor="ctr"/>
          <a:lstStyle/>
          <a:p>
            <a:endParaRPr lang="en-US"/>
          </a:p>
        </p:txBody>
      </p:sp>
      <p:sp>
        <p:nvSpPr>
          <p:cNvPr id="1638" name="Freeform: Shape 1637">
            <a:extLst>
              <a:ext uri="{FF2B5EF4-FFF2-40B4-BE49-F238E27FC236}">
                <a16:creationId xmlns:a16="http://schemas.microsoft.com/office/drawing/2014/main" id="{A6D2288D-E7EB-4974-9EB0-5A7BC261767A}"/>
              </a:ext>
            </a:extLst>
          </p:cNvPr>
          <p:cNvSpPr/>
          <p:nvPr/>
        </p:nvSpPr>
        <p:spPr>
          <a:xfrm>
            <a:off x="16541203" y="8205308"/>
            <a:ext cx="285783" cy="361992"/>
          </a:xfrm>
          <a:custGeom>
            <a:avLst/>
            <a:gdLst>
              <a:gd name="connsiteX0" fmla="*/ 10670 w 285750"/>
              <a:gd name="connsiteY0" fmla="*/ 38195 h 361950"/>
              <a:gd name="connsiteX1" fmla="*/ 84012 w 285750"/>
              <a:gd name="connsiteY1" fmla="*/ 343758 h 361950"/>
              <a:gd name="connsiteX2" fmla="*/ 100681 w 285750"/>
              <a:gd name="connsiteY2" fmla="*/ 358045 h 361950"/>
              <a:gd name="connsiteX3" fmla="*/ 114588 w 285750"/>
              <a:gd name="connsiteY3" fmla="*/ 358045 h 361950"/>
              <a:gd name="connsiteX4" fmla="*/ 287181 w 285750"/>
              <a:gd name="connsiteY4" fmla="*/ 358045 h 361950"/>
              <a:gd name="connsiteX5" fmla="*/ 189073 w 285750"/>
              <a:gd name="connsiteY5" fmla="*/ 7144 h 361950"/>
              <a:gd name="connsiteX6" fmla="*/ 16671 w 285750"/>
              <a:gd name="connsiteY6" fmla="*/ 7144 h 361950"/>
              <a:gd name="connsiteX7" fmla="*/ 10670 w 285750"/>
              <a:gd name="connsiteY7" fmla="*/ 38195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5750" h="361950">
                <a:moveTo>
                  <a:pt x="10670" y="38195"/>
                </a:moveTo>
                <a:cubicBezTo>
                  <a:pt x="49531" y="114681"/>
                  <a:pt x="66391" y="230600"/>
                  <a:pt x="84012" y="343758"/>
                </a:cubicBezTo>
                <a:cubicBezTo>
                  <a:pt x="85250" y="352044"/>
                  <a:pt x="92394" y="358045"/>
                  <a:pt x="100681" y="358045"/>
                </a:cubicBezTo>
                <a:lnTo>
                  <a:pt x="114588" y="358045"/>
                </a:lnTo>
                <a:lnTo>
                  <a:pt x="287181" y="358045"/>
                </a:lnTo>
                <a:cubicBezTo>
                  <a:pt x="265940" y="223838"/>
                  <a:pt x="241842" y="80868"/>
                  <a:pt x="189073" y="7144"/>
                </a:cubicBezTo>
                <a:lnTo>
                  <a:pt x="16671" y="7144"/>
                </a:lnTo>
                <a:cubicBezTo>
                  <a:pt x="16671" y="7144"/>
                  <a:pt x="97" y="17431"/>
                  <a:pt x="10670" y="38195"/>
                </a:cubicBezTo>
                <a:close/>
              </a:path>
            </a:pathLst>
          </a:custGeom>
          <a:solidFill>
            <a:srgbClr val="E3D8CE"/>
          </a:solidFill>
          <a:ln w="9525" cap="flat">
            <a:noFill/>
            <a:prstDash val="solid"/>
            <a:miter/>
          </a:ln>
        </p:spPr>
        <p:txBody>
          <a:bodyPr rtlCol="0" anchor="ctr"/>
          <a:lstStyle/>
          <a:p>
            <a:endParaRPr lang="en-US"/>
          </a:p>
        </p:txBody>
      </p:sp>
      <p:sp>
        <p:nvSpPr>
          <p:cNvPr id="1639" name="Freeform: Shape 1638">
            <a:extLst>
              <a:ext uri="{FF2B5EF4-FFF2-40B4-BE49-F238E27FC236}">
                <a16:creationId xmlns:a16="http://schemas.microsoft.com/office/drawing/2014/main" id="{09652B44-0F47-4703-9B45-0A8452CD6F16}"/>
              </a:ext>
            </a:extLst>
          </p:cNvPr>
          <p:cNvSpPr/>
          <p:nvPr/>
        </p:nvSpPr>
        <p:spPr>
          <a:xfrm>
            <a:off x="16568355" y="8205308"/>
            <a:ext cx="209574" cy="266731"/>
          </a:xfrm>
          <a:custGeom>
            <a:avLst/>
            <a:gdLst>
              <a:gd name="connsiteX0" fmla="*/ 7144 w 209550"/>
              <a:gd name="connsiteY0" fmla="*/ 97346 h 266700"/>
              <a:gd name="connsiteX1" fmla="*/ 43910 w 209550"/>
              <a:gd name="connsiteY1" fmla="*/ 262224 h 266700"/>
              <a:gd name="connsiteX2" fmla="*/ 205740 w 209550"/>
              <a:gd name="connsiteY2" fmla="*/ 100299 h 266700"/>
              <a:gd name="connsiteX3" fmla="*/ 161925 w 209550"/>
              <a:gd name="connsiteY3" fmla="*/ 7144 h 266700"/>
              <a:gd name="connsiteX4" fmla="*/ 97345 w 209550"/>
              <a:gd name="connsiteY4" fmla="*/ 7144 h 266700"/>
              <a:gd name="connsiteX5" fmla="*/ 7144 w 209550"/>
              <a:gd name="connsiteY5" fmla="*/ 97346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266700">
                <a:moveTo>
                  <a:pt x="7144" y="97346"/>
                </a:moveTo>
                <a:cubicBezTo>
                  <a:pt x="22956" y="146209"/>
                  <a:pt x="34099" y="203073"/>
                  <a:pt x="43910" y="262224"/>
                </a:cubicBezTo>
                <a:lnTo>
                  <a:pt x="205740" y="100299"/>
                </a:lnTo>
                <a:cubicBezTo>
                  <a:pt x="193643" y="63628"/>
                  <a:pt x="179355" y="31528"/>
                  <a:pt x="161925" y="7144"/>
                </a:cubicBezTo>
                <a:lnTo>
                  <a:pt x="97345" y="7144"/>
                </a:lnTo>
                <a:lnTo>
                  <a:pt x="7144" y="97346"/>
                </a:lnTo>
                <a:close/>
              </a:path>
            </a:pathLst>
          </a:custGeom>
          <a:solidFill>
            <a:srgbClr val="FFFFFF"/>
          </a:solidFill>
          <a:ln w="9525" cap="flat">
            <a:noFill/>
            <a:prstDash val="solid"/>
            <a:miter/>
          </a:ln>
        </p:spPr>
        <p:txBody>
          <a:bodyPr rtlCol="0" anchor="ctr"/>
          <a:lstStyle/>
          <a:p>
            <a:endParaRPr lang="en-US"/>
          </a:p>
        </p:txBody>
      </p:sp>
      <p:sp>
        <p:nvSpPr>
          <p:cNvPr id="1640" name="Freeform: Shape 1639">
            <a:extLst>
              <a:ext uri="{FF2B5EF4-FFF2-40B4-BE49-F238E27FC236}">
                <a16:creationId xmlns:a16="http://schemas.microsoft.com/office/drawing/2014/main" id="{5758C88C-913C-49E3-96F8-62B2B510E3C9}"/>
              </a:ext>
            </a:extLst>
          </p:cNvPr>
          <p:cNvSpPr/>
          <p:nvPr/>
        </p:nvSpPr>
        <p:spPr>
          <a:xfrm>
            <a:off x="16614747" y="8352582"/>
            <a:ext cx="190522" cy="209574"/>
          </a:xfrm>
          <a:custGeom>
            <a:avLst/>
            <a:gdLst>
              <a:gd name="connsiteX0" fmla="*/ 174974 w 190500"/>
              <a:gd name="connsiteY0" fmla="*/ 7144 h 209550"/>
              <a:gd name="connsiteX1" fmla="*/ 7144 w 190500"/>
              <a:gd name="connsiteY1" fmla="*/ 175736 h 209550"/>
              <a:gd name="connsiteX2" fmla="*/ 10382 w 190500"/>
              <a:gd name="connsiteY2" fmla="*/ 196501 h 209550"/>
              <a:gd name="connsiteX3" fmla="*/ 27051 w 190500"/>
              <a:gd name="connsiteY3" fmla="*/ 210788 h 209550"/>
              <a:gd name="connsiteX4" fmla="*/ 40958 w 190500"/>
              <a:gd name="connsiteY4" fmla="*/ 210788 h 209550"/>
              <a:gd name="connsiteX5" fmla="*/ 48482 w 190500"/>
              <a:gd name="connsiteY5" fmla="*/ 210788 h 209550"/>
              <a:gd name="connsiteX6" fmla="*/ 188786 w 190500"/>
              <a:gd name="connsiteY6" fmla="*/ 68675 h 209550"/>
              <a:gd name="connsiteX7" fmla="*/ 174974 w 190500"/>
              <a:gd name="connsiteY7" fmla="*/ 7144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209550">
                <a:moveTo>
                  <a:pt x="174974" y="7144"/>
                </a:moveTo>
                <a:lnTo>
                  <a:pt x="7144" y="175736"/>
                </a:lnTo>
                <a:cubicBezTo>
                  <a:pt x="8191" y="182689"/>
                  <a:pt x="9334" y="189548"/>
                  <a:pt x="10382" y="196501"/>
                </a:cubicBezTo>
                <a:cubicBezTo>
                  <a:pt x="11620" y="204788"/>
                  <a:pt x="18764" y="210788"/>
                  <a:pt x="27051" y="210788"/>
                </a:cubicBezTo>
                <a:lnTo>
                  <a:pt x="40958" y="210788"/>
                </a:lnTo>
                <a:lnTo>
                  <a:pt x="48482" y="210788"/>
                </a:lnTo>
                <a:lnTo>
                  <a:pt x="188786" y="68675"/>
                </a:lnTo>
                <a:cubicBezTo>
                  <a:pt x="184595" y="47530"/>
                  <a:pt x="180023" y="26956"/>
                  <a:pt x="174974" y="7144"/>
                </a:cubicBezTo>
                <a:close/>
              </a:path>
            </a:pathLst>
          </a:custGeom>
          <a:solidFill>
            <a:srgbClr val="FFFFFF"/>
          </a:solidFill>
          <a:ln w="9525" cap="flat">
            <a:noFill/>
            <a:prstDash val="solid"/>
            <a:miter/>
          </a:ln>
        </p:spPr>
        <p:txBody>
          <a:bodyPr rtlCol="0" anchor="ctr"/>
          <a:lstStyle/>
          <a:p>
            <a:endParaRPr lang="en-US"/>
          </a:p>
        </p:txBody>
      </p:sp>
      <p:sp>
        <p:nvSpPr>
          <p:cNvPr id="1641" name="Freeform: Shape 1640">
            <a:extLst>
              <a:ext uri="{FF2B5EF4-FFF2-40B4-BE49-F238E27FC236}">
                <a16:creationId xmlns:a16="http://schemas.microsoft.com/office/drawing/2014/main" id="{AB7EB0B1-3992-4F35-A576-1DF91471CFD6}"/>
              </a:ext>
            </a:extLst>
          </p:cNvPr>
          <p:cNvSpPr/>
          <p:nvPr/>
        </p:nvSpPr>
        <p:spPr>
          <a:xfrm>
            <a:off x="16795933" y="8534625"/>
            <a:ext cx="38104" cy="28578"/>
          </a:xfrm>
          <a:custGeom>
            <a:avLst/>
            <a:gdLst>
              <a:gd name="connsiteX0" fmla="*/ 32481 w 38100"/>
              <a:gd name="connsiteY0" fmla="*/ 28766 h 28575"/>
              <a:gd name="connsiteX1" fmla="*/ 29052 w 38100"/>
              <a:gd name="connsiteY1" fmla="*/ 7144 h 28575"/>
              <a:gd name="connsiteX2" fmla="*/ 7144 w 38100"/>
              <a:gd name="connsiteY2" fmla="*/ 28766 h 28575"/>
              <a:gd name="connsiteX3" fmla="*/ 32481 w 38100"/>
              <a:gd name="connsiteY3" fmla="*/ 28766 h 28575"/>
            </a:gdLst>
            <a:ahLst/>
            <a:cxnLst>
              <a:cxn ang="0">
                <a:pos x="connsiteX0" y="connsiteY0"/>
              </a:cxn>
              <a:cxn ang="0">
                <a:pos x="connsiteX1" y="connsiteY1"/>
              </a:cxn>
              <a:cxn ang="0">
                <a:pos x="connsiteX2" y="connsiteY2"/>
              </a:cxn>
              <a:cxn ang="0">
                <a:pos x="connsiteX3" y="connsiteY3"/>
              </a:cxn>
            </a:cxnLst>
            <a:rect l="l" t="t" r="r" b="b"/>
            <a:pathLst>
              <a:path w="38100" h="28575">
                <a:moveTo>
                  <a:pt x="32481" y="28766"/>
                </a:moveTo>
                <a:cubicBezTo>
                  <a:pt x="31338" y="21622"/>
                  <a:pt x="30195" y="14383"/>
                  <a:pt x="29052" y="7144"/>
                </a:cubicBezTo>
                <a:lnTo>
                  <a:pt x="7144" y="28766"/>
                </a:lnTo>
                <a:lnTo>
                  <a:pt x="32481" y="28766"/>
                </a:lnTo>
                <a:close/>
              </a:path>
            </a:pathLst>
          </a:custGeom>
          <a:solidFill>
            <a:srgbClr val="FFFFFF"/>
          </a:solidFill>
          <a:ln w="9525" cap="flat">
            <a:noFill/>
            <a:prstDash val="solid"/>
            <a:miter/>
          </a:ln>
        </p:spPr>
        <p:txBody>
          <a:bodyPr rtlCol="0" anchor="ctr"/>
          <a:lstStyle/>
          <a:p>
            <a:endParaRPr lang="en-US"/>
          </a:p>
        </p:txBody>
      </p:sp>
      <p:sp>
        <p:nvSpPr>
          <p:cNvPr id="1642" name="Freeform: Shape 1641">
            <a:extLst>
              <a:ext uri="{FF2B5EF4-FFF2-40B4-BE49-F238E27FC236}">
                <a16:creationId xmlns:a16="http://schemas.microsoft.com/office/drawing/2014/main" id="{247215D6-1161-46D4-9095-4D86237EABF5}"/>
              </a:ext>
            </a:extLst>
          </p:cNvPr>
          <p:cNvSpPr/>
          <p:nvPr/>
        </p:nvSpPr>
        <p:spPr>
          <a:xfrm>
            <a:off x="16541396" y="8205308"/>
            <a:ext cx="57157" cy="47631"/>
          </a:xfrm>
          <a:custGeom>
            <a:avLst/>
            <a:gdLst>
              <a:gd name="connsiteX0" fmla="*/ 26860 w 57150"/>
              <a:gd name="connsiteY0" fmla="*/ 7144 h 47625"/>
              <a:gd name="connsiteX1" fmla="*/ 7144 w 57150"/>
              <a:gd name="connsiteY1" fmla="*/ 26861 h 47625"/>
              <a:gd name="connsiteX2" fmla="*/ 10382 w 57150"/>
              <a:gd name="connsiteY2" fmla="*/ 38195 h 47625"/>
              <a:gd name="connsiteX3" fmla="*/ 15144 w 57150"/>
              <a:gd name="connsiteY3" fmla="*/ 48863 h 47625"/>
              <a:gd name="connsiteX4" fmla="*/ 56769 w 57150"/>
              <a:gd name="connsiteY4" fmla="*/ 7144 h 47625"/>
              <a:gd name="connsiteX5" fmla="*/ 26860 w 57150"/>
              <a:gd name="connsiteY5" fmla="*/ 714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47625">
                <a:moveTo>
                  <a:pt x="26860" y="7144"/>
                </a:moveTo>
                <a:lnTo>
                  <a:pt x="7144" y="26861"/>
                </a:lnTo>
                <a:cubicBezTo>
                  <a:pt x="7429" y="30195"/>
                  <a:pt x="8191" y="33909"/>
                  <a:pt x="10382" y="38195"/>
                </a:cubicBezTo>
                <a:cubicBezTo>
                  <a:pt x="12097" y="41529"/>
                  <a:pt x="13525" y="45339"/>
                  <a:pt x="15144" y="48863"/>
                </a:cubicBezTo>
                <a:lnTo>
                  <a:pt x="56769" y="7144"/>
                </a:lnTo>
                <a:lnTo>
                  <a:pt x="26860" y="7144"/>
                </a:lnTo>
                <a:close/>
              </a:path>
            </a:pathLst>
          </a:custGeom>
          <a:solidFill>
            <a:srgbClr val="FFFFFF"/>
          </a:solidFill>
          <a:ln w="9525" cap="flat">
            <a:noFill/>
            <a:prstDash val="solid"/>
            <a:miter/>
          </a:ln>
        </p:spPr>
        <p:txBody>
          <a:bodyPr rtlCol="0" anchor="ctr"/>
          <a:lstStyle/>
          <a:p>
            <a:endParaRPr lang="en-US"/>
          </a:p>
        </p:txBody>
      </p:sp>
      <p:sp>
        <p:nvSpPr>
          <p:cNvPr id="1643" name="Freeform: Shape 1642">
            <a:extLst>
              <a:ext uri="{FF2B5EF4-FFF2-40B4-BE49-F238E27FC236}">
                <a16:creationId xmlns:a16="http://schemas.microsoft.com/office/drawing/2014/main" id="{8A122540-EE05-493F-8D58-4B16E7B08D61}"/>
              </a:ext>
            </a:extLst>
          </p:cNvPr>
          <p:cNvSpPr/>
          <p:nvPr/>
        </p:nvSpPr>
        <p:spPr>
          <a:xfrm>
            <a:off x="16446801" y="8094424"/>
            <a:ext cx="409622" cy="838297"/>
          </a:xfrm>
          <a:custGeom>
            <a:avLst/>
            <a:gdLst>
              <a:gd name="connsiteX0" fmla="*/ 385572 w 409575"/>
              <a:gd name="connsiteY0" fmla="*/ 494443 h 838200"/>
              <a:gd name="connsiteX1" fmla="*/ 279559 w 409575"/>
              <a:gd name="connsiteY1" fmla="*/ 112680 h 838200"/>
              <a:gd name="connsiteX2" fmla="*/ 179832 w 409575"/>
              <a:gd name="connsiteY2" fmla="*/ 7144 h 838200"/>
              <a:gd name="connsiteX3" fmla="*/ 7144 w 409575"/>
              <a:gd name="connsiteY3" fmla="*/ 7144 h 838200"/>
              <a:gd name="connsiteX4" fmla="*/ 107252 w 409575"/>
              <a:gd name="connsiteY4" fmla="*/ 113538 h 838200"/>
              <a:gd name="connsiteX5" fmla="*/ 107252 w 409575"/>
              <a:gd name="connsiteY5" fmla="*/ 113538 h 838200"/>
              <a:gd name="connsiteX6" fmla="*/ 107538 w 409575"/>
              <a:gd name="connsiteY6" fmla="*/ 113538 h 838200"/>
              <a:gd name="connsiteX7" fmla="*/ 212884 w 409575"/>
              <a:gd name="connsiteY7" fmla="*/ 494347 h 838200"/>
              <a:gd name="connsiteX8" fmla="*/ 234982 w 409575"/>
              <a:gd name="connsiteY8" fmla="*/ 540162 h 838200"/>
              <a:gd name="connsiteX9" fmla="*/ 234982 w 409575"/>
              <a:gd name="connsiteY9" fmla="*/ 832009 h 838200"/>
              <a:gd name="connsiteX10" fmla="*/ 407670 w 409575"/>
              <a:gd name="connsiteY10" fmla="*/ 832771 h 838200"/>
              <a:gd name="connsiteX11" fmla="*/ 407670 w 409575"/>
              <a:gd name="connsiteY11" fmla="*/ 540162 h 838200"/>
              <a:gd name="connsiteX12" fmla="*/ 385572 w 409575"/>
              <a:gd name="connsiteY12" fmla="*/ 494443 h 838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9575" h="838200">
                <a:moveTo>
                  <a:pt x="385572" y="494443"/>
                </a:moveTo>
                <a:cubicBezTo>
                  <a:pt x="362713" y="349948"/>
                  <a:pt x="338519" y="189262"/>
                  <a:pt x="279559" y="112680"/>
                </a:cubicBezTo>
                <a:cubicBezTo>
                  <a:pt x="257747" y="56102"/>
                  <a:pt x="227648" y="15716"/>
                  <a:pt x="179832" y="7144"/>
                </a:cubicBezTo>
                <a:lnTo>
                  <a:pt x="7144" y="7144"/>
                </a:lnTo>
                <a:cubicBezTo>
                  <a:pt x="55245" y="15811"/>
                  <a:pt x="85439" y="56483"/>
                  <a:pt x="107252" y="113538"/>
                </a:cubicBezTo>
                <a:lnTo>
                  <a:pt x="107252" y="113538"/>
                </a:lnTo>
                <a:lnTo>
                  <a:pt x="107538" y="113538"/>
                </a:lnTo>
                <a:cubicBezTo>
                  <a:pt x="166021" y="190405"/>
                  <a:pt x="190119" y="350425"/>
                  <a:pt x="212884" y="494347"/>
                </a:cubicBezTo>
                <a:cubicBezTo>
                  <a:pt x="226409" y="505110"/>
                  <a:pt x="234982" y="521684"/>
                  <a:pt x="234982" y="540162"/>
                </a:cubicBezTo>
                <a:lnTo>
                  <a:pt x="234982" y="832009"/>
                </a:lnTo>
                <a:lnTo>
                  <a:pt x="407670" y="832771"/>
                </a:lnTo>
                <a:lnTo>
                  <a:pt x="407670" y="540162"/>
                </a:lnTo>
                <a:cubicBezTo>
                  <a:pt x="407670" y="521779"/>
                  <a:pt x="399193" y="505206"/>
                  <a:pt x="385572" y="494443"/>
                </a:cubicBezTo>
                <a:close/>
              </a:path>
            </a:pathLst>
          </a:custGeom>
          <a:solidFill>
            <a:srgbClr val="D09E75">
              <a:alpha val="50000"/>
            </a:srgbClr>
          </a:solidFill>
          <a:ln w="9525" cap="flat">
            <a:noFill/>
            <a:prstDash val="solid"/>
            <a:miter/>
          </a:ln>
        </p:spPr>
        <p:txBody>
          <a:bodyPr rtlCol="0" anchor="ctr"/>
          <a:lstStyle/>
          <a:p>
            <a:endParaRPr lang="en-US"/>
          </a:p>
        </p:txBody>
      </p:sp>
      <p:sp>
        <p:nvSpPr>
          <p:cNvPr id="1644" name="Freeform: Shape 1643">
            <a:extLst>
              <a:ext uri="{FF2B5EF4-FFF2-40B4-BE49-F238E27FC236}">
                <a16:creationId xmlns:a16="http://schemas.microsoft.com/office/drawing/2014/main" id="{0F5603D9-41C5-4C2A-B48B-5FFB04A3EF9C}"/>
              </a:ext>
            </a:extLst>
          </p:cNvPr>
          <p:cNvSpPr/>
          <p:nvPr/>
        </p:nvSpPr>
        <p:spPr>
          <a:xfrm>
            <a:off x="16638276" y="8627981"/>
            <a:ext cx="219100" cy="266731"/>
          </a:xfrm>
          <a:custGeom>
            <a:avLst/>
            <a:gdLst>
              <a:gd name="connsiteX0" fmla="*/ 43625 w 219075"/>
              <a:gd name="connsiteY0" fmla="*/ 7144 h 266700"/>
              <a:gd name="connsiteX1" fmla="*/ 39053 w 219075"/>
              <a:gd name="connsiteY1" fmla="*/ 7144 h 266700"/>
              <a:gd name="connsiteX2" fmla="*/ 7144 w 219075"/>
              <a:gd name="connsiteY2" fmla="*/ 39053 h 266700"/>
              <a:gd name="connsiteX3" fmla="*/ 7144 w 219075"/>
              <a:gd name="connsiteY3" fmla="*/ 242983 h 266700"/>
              <a:gd name="connsiteX4" fmla="*/ 26480 w 219075"/>
              <a:gd name="connsiteY4" fmla="*/ 262319 h 266700"/>
              <a:gd name="connsiteX5" fmla="*/ 43530 w 219075"/>
              <a:gd name="connsiteY5" fmla="*/ 262319 h 266700"/>
              <a:gd name="connsiteX6" fmla="*/ 216218 w 219075"/>
              <a:gd name="connsiteY6" fmla="*/ 262319 h 266700"/>
              <a:gd name="connsiteX7" fmla="*/ 216218 w 219075"/>
              <a:gd name="connsiteY7" fmla="*/ 7144 h 266700"/>
              <a:gd name="connsiteX8" fmla="*/ 43625 w 219075"/>
              <a:gd name="connsiteY8" fmla="*/ 7144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75" h="266700">
                <a:moveTo>
                  <a:pt x="43625" y="7144"/>
                </a:moveTo>
                <a:lnTo>
                  <a:pt x="39053" y="7144"/>
                </a:lnTo>
                <a:cubicBezTo>
                  <a:pt x="21431" y="7144"/>
                  <a:pt x="7144" y="21431"/>
                  <a:pt x="7144" y="39053"/>
                </a:cubicBezTo>
                <a:lnTo>
                  <a:pt x="7144" y="242983"/>
                </a:lnTo>
                <a:cubicBezTo>
                  <a:pt x="7144" y="253651"/>
                  <a:pt x="15812" y="262319"/>
                  <a:pt x="26480" y="262319"/>
                </a:cubicBezTo>
                <a:lnTo>
                  <a:pt x="43530" y="262319"/>
                </a:lnTo>
                <a:lnTo>
                  <a:pt x="216218" y="262319"/>
                </a:lnTo>
                <a:lnTo>
                  <a:pt x="216218" y="7144"/>
                </a:lnTo>
                <a:lnTo>
                  <a:pt x="43625" y="7144"/>
                </a:lnTo>
                <a:close/>
              </a:path>
            </a:pathLst>
          </a:custGeom>
          <a:solidFill>
            <a:srgbClr val="6F513F"/>
          </a:solidFill>
          <a:ln w="9525" cap="flat">
            <a:noFill/>
            <a:prstDash val="solid"/>
            <a:miter/>
          </a:ln>
        </p:spPr>
        <p:txBody>
          <a:bodyPr rtlCol="0" anchor="ctr"/>
          <a:lstStyle/>
          <a:p>
            <a:endParaRPr lang="en-US"/>
          </a:p>
        </p:txBody>
      </p:sp>
      <p:sp>
        <p:nvSpPr>
          <p:cNvPr id="1645" name="Freeform: Shape 1644">
            <a:extLst>
              <a:ext uri="{FF2B5EF4-FFF2-40B4-BE49-F238E27FC236}">
                <a16:creationId xmlns:a16="http://schemas.microsoft.com/office/drawing/2014/main" id="{0395FAFA-C0D9-4677-9E78-6D3A70A3807E}"/>
              </a:ext>
            </a:extLst>
          </p:cNvPr>
          <p:cNvSpPr/>
          <p:nvPr/>
        </p:nvSpPr>
        <p:spPr>
          <a:xfrm>
            <a:off x="16638276" y="8627981"/>
            <a:ext cx="219100" cy="266731"/>
          </a:xfrm>
          <a:custGeom>
            <a:avLst/>
            <a:gdLst>
              <a:gd name="connsiteX0" fmla="*/ 43625 w 219075"/>
              <a:gd name="connsiteY0" fmla="*/ 7144 h 266700"/>
              <a:gd name="connsiteX1" fmla="*/ 39053 w 219075"/>
              <a:gd name="connsiteY1" fmla="*/ 7144 h 266700"/>
              <a:gd name="connsiteX2" fmla="*/ 7144 w 219075"/>
              <a:gd name="connsiteY2" fmla="*/ 39053 h 266700"/>
              <a:gd name="connsiteX3" fmla="*/ 7144 w 219075"/>
              <a:gd name="connsiteY3" fmla="*/ 242983 h 266700"/>
              <a:gd name="connsiteX4" fmla="*/ 26480 w 219075"/>
              <a:gd name="connsiteY4" fmla="*/ 262319 h 266700"/>
              <a:gd name="connsiteX5" fmla="*/ 43530 w 219075"/>
              <a:gd name="connsiteY5" fmla="*/ 262319 h 266700"/>
              <a:gd name="connsiteX6" fmla="*/ 216218 w 219075"/>
              <a:gd name="connsiteY6" fmla="*/ 262319 h 266700"/>
              <a:gd name="connsiteX7" fmla="*/ 216218 w 219075"/>
              <a:gd name="connsiteY7" fmla="*/ 7144 h 266700"/>
              <a:gd name="connsiteX8" fmla="*/ 43625 w 219075"/>
              <a:gd name="connsiteY8" fmla="*/ 7144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75" h="266700">
                <a:moveTo>
                  <a:pt x="43625" y="7144"/>
                </a:moveTo>
                <a:lnTo>
                  <a:pt x="39053" y="7144"/>
                </a:lnTo>
                <a:cubicBezTo>
                  <a:pt x="21431" y="7144"/>
                  <a:pt x="7144" y="21431"/>
                  <a:pt x="7144" y="39053"/>
                </a:cubicBezTo>
                <a:lnTo>
                  <a:pt x="7144" y="242983"/>
                </a:lnTo>
                <a:cubicBezTo>
                  <a:pt x="7144" y="253651"/>
                  <a:pt x="15812" y="262319"/>
                  <a:pt x="26480" y="262319"/>
                </a:cubicBezTo>
                <a:lnTo>
                  <a:pt x="43530" y="262319"/>
                </a:lnTo>
                <a:lnTo>
                  <a:pt x="216218" y="262319"/>
                </a:lnTo>
                <a:lnTo>
                  <a:pt x="216218" y="7144"/>
                </a:lnTo>
                <a:lnTo>
                  <a:pt x="43625" y="7144"/>
                </a:lnTo>
                <a:close/>
              </a:path>
            </a:pathLst>
          </a:custGeom>
          <a:solidFill>
            <a:srgbClr val="D09E75">
              <a:alpha val="50000"/>
            </a:srgbClr>
          </a:solidFill>
          <a:ln w="9525" cap="flat">
            <a:noFill/>
            <a:prstDash val="solid"/>
            <a:miter/>
          </a:ln>
        </p:spPr>
        <p:txBody>
          <a:bodyPr rtlCol="0" anchor="ctr"/>
          <a:lstStyle/>
          <a:p>
            <a:endParaRPr lang="en-US"/>
          </a:p>
        </p:txBody>
      </p:sp>
      <p:sp>
        <p:nvSpPr>
          <p:cNvPr id="1646" name="Freeform: Shape 1645">
            <a:extLst>
              <a:ext uri="{FF2B5EF4-FFF2-40B4-BE49-F238E27FC236}">
                <a16:creationId xmlns:a16="http://schemas.microsoft.com/office/drawing/2014/main" id="{5A50DEF9-527B-4421-8820-0B695CEAB885}"/>
              </a:ext>
            </a:extLst>
          </p:cNvPr>
          <p:cNvSpPr/>
          <p:nvPr/>
        </p:nvSpPr>
        <p:spPr>
          <a:xfrm>
            <a:off x="16660472" y="8646557"/>
            <a:ext cx="209574" cy="47631"/>
          </a:xfrm>
          <a:custGeom>
            <a:avLst/>
            <a:gdLst>
              <a:gd name="connsiteX0" fmla="*/ 194024 w 209550"/>
              <a:gd name="connsiteY0" fmla="*/ 7144 h 47625"/>
              <a:gd name="connsiteX1" fmla="*/ 21336 w 209550"/>
              <a:gd name="connsiteY1" fmla="*/ 7144 h 47625"/>
              <a:gd name="connsiteX2" fmla="*/ 7144 w 209550"/>
              <a:gd name="connsiteY2" fmla="*/ 21431 h 47625"/>
              <a:gd name="connsiteX3" fmla="*/ 7144 w 209550"/>
              <a:gd name="connsiteY3" fmla="*/ 43911 h 47625"/>
              <a:gd name="connsiteX4" fmla="*/ 9716 w 209550"/>
              <a:gd name="connsiteY4" fmla="*/ 46482 h 47625"/>
              <a:gd name="connsiteX5" fmla="*/ 21431 w 209550"/>
              <a:gd name="connsiteY5" fmla="*/ 46482 h 47625"/>
              <a:gd name="connsiteX6" fmla="*/ 33147 w 209550"/>
              <a:gd name="connsiteY6" fmla="*/ 46482 h 47625"/>
              <a:gd name="connsiteX7" fmla="*/ 182404 w 209550"/>
              <a:gd name="connsiteY7" fmla="*/ 46482 h 47625"/>
              <a:gd name="connsiteX8" fmla="*/ 194120 w 209550"/>
              <a:gd name="connsiteY8" fmla="*/ 46482 h 47625"/>
              <a:gd name="connsiteX9" fmla="*/ 205835 w 209550"/>
              <a:gd name="connsiteY9" fmla="*/ 46482 h 47625"/>
              <a:gd name="connsiteX10" fmla="*/ 208407 w 209550"/>
              <a:gd name="connsiteY10" fmla="*/ 43911 h 47625"/>
              <a:gd name="connsiteX11" fmla="*/ 208407 w 209550"/>
              <a:gd name="connsiteY11" fmla="*/ 21431 h 47625"/>
              <a:gd name="connsiteX12" fmla="*/ 194024 w 209550"/>
              <a:gd name="connsiteY12" fmla="*/ 714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9550" h="47625">
                <a:moveTo>
                  <a:pt x="194024" y="7144"/>
                </a:moveTo>
                <a:lnTo>
                  <a:pt x="21336" y="7144"/>
                </a:lnTo>
                <a:cubicBezTo>
                  <a:pt x="13429" y="7144"/>
                  <a:pt x="7144" y="13526"/>
                  <a:pt x="7144" y="21431"/>
                </a:cubicBezTo>
                <a:lnTo>
                  <a:pt x="7144" y="43911"/>
                </a:lnTo>
                <a:cubicBezTo>
                  <a:pt x="7144" y="45339"/>
                  <a:pt x="8287" y="46482"/>
                  <a:pt x="9716" y="46482"/>
                </a:cubicBezTo>
                <a:lnTo>
                  <a:pt x="21431" y="46482"/>
                </a:lnTo>
                <a:lnTo>
                  <a:pt x="33147" y="46482"/>
                </a:lnTo>
                <a:lnTo>
                  <a:pt x="182404" y="46482"/>
                </a:lnTo>
                <a:lnTo>
                  <a:pt x="194120" y="46482"/>
                </a:lnTo>
                <a:lnTo>
                  <a:pt x="205835" y="46482"/>
                </a:lnTo>
                <a:cubicBezTo>
                  <a:pt x="207264" y="46482"/>
                  <a:pt x="208407" y="45339"/>
                  <a:pt x="208407" y="43911"/>
                </a:cubicBezTo>
                <a:lnTo>
                  <a:pt x="208407" y="21431"/>
                </a:lnTo>
                <a:cubicBezTo>
                  <a:pt x="208312" y="13431"/>
                  <a:pt x="201930" y="7144"/>
                  <a:pt x="194024" y="7144"/>
                </a:cubicBezTo>
                <a:close/>
              </a:path>
            </a:pathLst>
          </a:custGeom>
          <a:solidFill>
            <a:srgbClr val="523C2E"/>
          </a:solidFill>
          <a:ln w="9525" cap="flat">
            <a:noFill/>
            <a:prstDash val="solid"/>
            <a:miter/>
          </a:ln>
        </p:spPr>
        <p:txBody>
          <a:bodyPr rtlCol="0" anchor="ctr"/>
          <a:lstStyle/>
          <a:p>
            <a:endParaRPr lang="en-US"/>
          </a:p>
        </p:txBody>
      </p:sp>
      <p:sp>
        <p:nvSpPr>
          <p:cNvPr id="1647" name="Freeform: Shape 1646">
            <a:extLst>
              <a:ext uri="{FF2B5EF4-FFF2-40B4-BE49-F238E27FC236}">
                <a16:creationId xmlns:a16="http://schemas.microsoft.com/office/drawing/2014/main" id="{1E095AEF-7DBD-4B20-ACF4-21D15803B1ED}"/>
              </a:ext>
            </a:extLst>
          </p:cNvPr>
          <p:cNvSpPr/>
          <p:nvPr/>
        </p:nvSpPr>
        <p:spPr>
          <a:xfrm>
            <a:off x="16660472" y="8705429"/>
            <a:ext cx="209574" cy="47631"/>
          </a:xfrm>
          <a:custGeom>
            <a:avLst/>
            <a:gdLst>
              <a:gd name="connsiteX0" fmla="*/ 194024 w 209550"/>
              <a:gd name="connsiteY0" fmla="*/ 7144 h 47625"/>
              <a:gd name="connsiteX1" fmla="*/ 21336 w 209550"/>
              <a:gd name="connsiteY1" fmla="*/ 7144 h 47625"/>
              <a:gd name="connsiteX2" fmla="*/ 7144 w 209550"/>
              <a:gd name="connsiteY2" fmla="*/ 21431 h 47625"/>
              <a:gd name="connsiteX3" fmla="*/ 7144 w 209550"/>
              <a:gd name="connsiteY3" fmla="*/ 43911 h 47625"/>
              <a:gd name="connsiteX4" fmla="*/ 9716 w 209550"/>
              <a:gd name="connsiteY4" fmla="*/ 46482 h 47625"/>
              <a:gd name="connsiteX5" fmla="*/ 21431 w 209550"/>
              <a:gd name="connsiteY5" fmla="*/ 46482 h 47625"/>
              <a:gd name="connsiteX6" fmla="*/ 33147 w 209550"/>
              <a:gd name="connsiteY6" fmla="*/ 46482 h 47625"/>
              <a:gd name="connsiteX7" fmla="*/ 182404 w 209550"/>
              <a:gd name="connsiteY7" fmla="*/ 46482 h 47625"/>
              <a:gd name="connsiteX8" fmla="*/ 194120 w 209550"/>
              <a:gd name="connsiteY8" fmla="*/ 46482 h 47625"/>
              <a:gd name="connsiteX9" fmla="*/ 205835 w 209550"/>
              <a:gd name="connsiteY9" fmla="*/ 46482 h 47625"/>
              <a:gd name="connsiteX10" fmla="*/ 208407 w 209550"/>
              <a:gd name="connsiteY10" fmla="*/ 43911 h 47625"/>
              <a:gd name="connsiteX11" fmla="*/ 208407 w 209550"/>
              <a:gd name="connsiteY11" fmla="*/ 21431 h 47625"/>
              <a:gd name="connsiteX12" fmla="*/ 194024 w 209550"/>
              <a:gd name="connsiteY12" fmla="*/ 714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9550" h="47625">
                <a:moveTo>
                  <a:pt x="194024" y="7144"/>
                </a:moveTo>
                <a:lnTo>
                  <a:pt x="21336" y="7144"/>
                </a:lnTo>
                <a:cubicBezTo>
                  <a:pt x="13429" y="7144"/>
                  <a:pt x="7144" y="13526"/>
                  <a:pt x="7144" y="21431"/>
                </a:cubicBezTo>
                <a:lnTo>
                  <a:pt x="7144" y="43911"/>
                </a:lnTo>
                <a:cubicBezTo>
                  <a:pt x="7144" y="45339"/>
                  <a:pt x="8287" y="46482"/>
                  <a:pt x="9716" y="46482"/>
                </a:cubicBezTo>
                <a:lnTo>
                  <a:pt x="21431" y="46482"/>
                </a:lnTo>
                <a:lnTo>
                  <a:pt x="33147" y="46482"/>
                </a:lnTo>
                <a:lnTo>
                  <a:pt x="182404" y="46482"/>
                </a:lnTo>
                <a:lnTo>
                  <a:pt x="194120" y="46482"/>
                </a:lnTo>
                <a:lnTo>
                  <a:pt x="205835" y="46482"/>
                </a:lnTo>
                <a:cubicBezTo>
                  <a:pt x="207264" y="46482"/>
                  <a:pt x="208407" y="45339"/>
                  <a:pt x="208407" y="43911"/>
                </a:cubicBezTo>
                <a:lnTo>
                  <a:pt x="208407" y="21431"/>
                </a:lnTo>
                <a:cubicBezTo>
                  <a:pt x="208312" y="13526"/>
                  <a:pt x="201930" y="7144"/>
                  <a:pt x="194024" y="7144"/>
                </a:cubicBezTo>
                <a:close/>
              </a:path>
            </a:pathLst>
          </a:custGeom>
          <a:solidFill>
            <a:srgbClr val="523C2E"/>
          </a:solidFill>
          <a:ln w="9525" cap="flat">
            <a:noFill/>
            <a:prstDash val="solid"/>
            <a:miter/>
          </a:ln>
        </p:spPr>
        <p:txBody>
          <a:bodyPr rtlCol="0" anchor="ctr"/>
          <a:lstStyle/>
          <a:p>
            <a:endParaRPr lang="en-US"/>
          </a:p>
        </p:txBody>
      </p:sp>
      <p:sp>
        <p:nvSpPr>
          <p:cNvPr id="1648" name="Freeform: Shape 1647">
            <a:extLst>
              <a:ext uri="{FF2B5EF4-FFF2-40B4-BE49-F238E27FC236}">
                <a16:creationId xmlns:a16="http://schemas.microsoft.com/office/drawing/2014/main" id="{F72B59EB-5C24-4C88-B43C-F33A29D4B808}"/>
              </a:ext>
            </a:extLst>
          </p:cNvPr>
          <p:cNvSpPr/>
          <p:nvPr/>
        </p:nvSpPr>
        <p:spPr>
          <a:xfrm>
            <a:off x="16660472" y="8764395"/>
            <a:ext cx="209574" cy="47631"/>
          </a:xfrm>
          <a:custGeom>
            <a:avLst/>
            <a:gdLst>
              <a:gd name="connsiteX0" fmla="*/ 194024 w 209550"/>
              <a:gd name="connsiteY0" fmla="*/ 7144 h 47625"/>
              <a:gd name="connsiteX1" fmla="*/ 21336 w 209550"/>
              <a:gd name="connsiteY1" fmla="*/ 7144 h 47625"/>
              <a:gd name="connsiteX2" fmla="*/ 7144 w 209550"/>
              <a:gd name="connsiteY2" fmla="*/ 21431 h 47625"/>
              <a:gd name="connsiteX3" fmla="*/ 7144 w 209550"/>
              <a:gd name="connsiteY3" fmla="*/ 43911 h 47625"/>
              <a:gd name="connsiteX4" fmla="*/ 9716 w 209550"/>
              <a:gd name="connsiteY4" fmla="*/ 46482 h 47625"/>
              <a:gd name="connsiteX5" fmla="*/ 21431 w 209550"/>
              <a:gd name="connsiteY5" fmla="*/ 46482 h 47625"/>
              <a:gd name="connsiteX6" fmla="*/ 33147 w 209550"/>
              <a:gd name="connsiteY6" fmla="*/ 46482 h 47625"/>
              <a:gd name="connsiteX7" fmla="*/ 182404 w 209550"/>
              <a:gd name="connsiteY7" fmla="*/ 46482 h 47625"/>
              <a:gd name="connsiteX8" fmla="*/ 194120 w 209550"/>
              <a:gd name="connsiteY8" fmla="*/ 46482 h 47625"/>
              <a:gd name="connsiteX9" fmla="*/ 205835 w 209550"/>
              <a:gd name="connsiteY9" fmla="*/ 46482 h 47625"/>
              <a:gd name="connsiteX10" fmla="*/ 208407 w 209550"/>
              <a:gd name="connsiteY10" fmla="*/ 43911 h 47625"/>
              <a:gd name="connsiteX11" fmla="*/ 208407 w 209550"/>
              <a:gd name="connsiteY11" fmla="*/ 21431 h 47625"/>
              <a:gd name="connsiteX12" fmla="*/ 194024 w 209550"/>
              <a:gd name="connsiteY12" fmla="*/ 714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9550" h="47625">
                <a:moveTo>
                  <a:pt x="194024" y="7144"/>
                </a:moveTo>
                <a:lnTo>
                  <a:pt x="21336" y="7144"/>
                </a:lnTo>
                <a:cubicBezTo>
                  <a:pt x="13429" y="7144"/>
                  <a:pt x="7144" y="13526"/>
                  <a:pt x="7144" y="21431"/>
                </a:cubicBezTo>
                <a:lnTo>
                  <a:pt x="7144" y="43911"/>
                </a:lnTo>
                <a:cubicBezTo>
                  <a:pt x="7144" y="45339"/>
                  <a:pt x="8287" y="46482"/>
                  <a:pt x="9716" y="46482"/>
                </a:cubicBezTo>
                <a:lnTo>
                  <a:pt x="21431" y="46482"/>
                </a:lnTo>
                <a:lnTo>
                  <a:pt x="33147" y="46482"/>
                </a:lnTo>
                <a:lnTo>
                  <a:pt x="182404" y="46482"/>
                </a:lnTo>
                <a:lnTo>
                  <a:pt x="194120" y="46482"/>
                </a:lnTo>
                <a:lnTo>
                  <a:pt x="205835" y="46482"/>
                </a:lnTo>
                <a:cubicBezTo>
                  <a:pt x="207264" y="46482"/>
                  <a:pt x="208407" y="45339"/>
                  <a:pt x="208407" y="43911"/>
                </a:cubicBezTo>
                <a:lnTo>
                  <a:pt x="208407" y="21431"/>
                </a:lnTo>
                <a:cubicBezTo>
                  <a:pt x="208312" y="13526"/>
                  <a:pt x="201930" y="7144"/>
                  <a:pt x="194024" y="7144"/>
                </a:cubicBezTo>
                <a:close/>
              </a:path>
            </a:pathLst>
          </a:custGeom>
          <a:solidFill>
            <a:srgbClr val="523C2E"/>
          </a:solidFill>
          <a:ln w="9525" cap="flat">
            <a:noFill/>
            <a:prstDash val="solid"/>
            <a:miter/>
          </a:ln>
        </p:spPr>
        <p:txBody>
          <a:bodyPr rtlCol="0" anchor="ctr"/>
          <a:lstStyle/>
          <a:p>
            <a:endParaRPr lang="en-US"/>
          </a:p>
        </p:txBody>
      </p:sp>
      <p:sp>
        <p:nvSpPr>
          <p:cNvPr id="1649" name="Freeform: Shape 1648">
            <a:extLst>
              <a:ext uri="{FF2B5EF4-FFF2-40B4-BE49-F238E27FC236}">
                <a16:creationId xmlns:a16="http://schemas.microsoft.com/office/drawing/2014/main" id="{907736CA-686D-430F-94B9-18E4DEE4D566}"/>
              </a:ext>
            </a:extLst>
          </p:cNvPr>
          <p:cNvSpPr/>
          <p:nvPr/>
        </p:nvSpPr>
        <p:spPr>
          <a:xfrm>
            <a:off x="16660472" y="8823362"/>
            <a:ext cx="209574" cy="47631"/>
          </a:xfrm>
          <a:custGeom>
            <a:avLst/>
            <a:gdLst>
              <a:gd name="connsiteX0" fmla="*/ 194024 w 209550"/>
              <a:gd name="connsiteY0" fmla="*/ 7144 h 47625"/>
              <a:gd name="connsiteX1" fmla="*/ 21336 w 209550"/>
              <a:gd name="connsiteY1" fmla="*/ 7144 h 47625"/>
              <a:gd name="connsiteX2" fmla="*/ 7144 w 209550"/>
              <a:gd name="connsiteY2" fmla="*/ 21431 h 47625"/>
              <a:gd name="connsiteX3" fmla="*/ 7144 w 209550"/>
              <a:gd name="connsiteY3" fmla="*/ 43911 h 47625"/>
              <a:gd name="connsiteX4" fmla="*/ 9716 w 209550"/>
              <a:gd name="connsiteY4" fmla="*/ 46482 h 47625"/>
              <a:gd name="connsiteX5" fmla="*/ 21431 w 209550"/>
              <a:gd name="connsiteY5" fmla="*/ 46482 h 47625"/>
              <a:gd name="connsiteX6" fmla="*/ 33147 w 209550"/>
              <a:gd name="connsiteY6" fmla="*/ 46482 h 47625"/>
              <a:gd name="connsiteX7" fmla="*/ 182404 w 209550"/>
              <a:gd name="connsiteY7" fmla="*/ 46482 h 47625"/>
              <a:gd name="connsiteX8" fmla="*/ 194120 w 209550"/>
              <a:gd name="connsiteY8" fmla="*/ 46482 h 47625"/>
              <a:gd name="connsiteX9" fmla="*/ 205835 w 209550"/>
              <a:gd name="connsiteY9" fmla="*/ 46482 h 47625"/>
              <a:gd name="connsiteX10" fmla="*/ 208407 w 209550"/>
              <a:gd name="connsiteY10" fmla="*/ 43911 h 47625"/>
              <a:gd name="connsiteX11" fmla="*/ 208407 w 209550"/>
              <a:gd name="connsiteY11" fmla="*/ 21431 h 47625"/>
              <a:gd name="connsiteX12" fmla="*/ 194024 w 209550"/>
              <a:gd name="connsiteY12" fmla="*/ 714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9550" h="47625">
                <a:moveTo>
                  <a:pt x="194024" y="7144"/>
                </a:moveTo>
                <a:lnTo>
                  <a:pt x="21336" y="7144"/>
                </a:lnTo>
                <a:cubicBezTo>
                  <a:pt x="13429" y="7144"/>
                  <a:pt x="7144" y="13526"/>
                  <a:pt x="7144" y="21431"/>
                </a:cubicBezTo>
                <a:lnTo>
                  <a:pt x="7144" y="43911"/>
                </a:lnTo>
                <a:cubicBezTo>
                  <a:pt x="7144" y="45339"/>
                  <a:pt x="8287" y="46482"/>
                  <a:pt x="9716" y="46482"/>
                </a:cubicBezTo>
                <a:lnTo>
                  <a:pt x="21431" y="46482"/>
                </a:lnTo>
                <a:lnTo>
                  <a:pt x="33147" y="46482"/>
                </a:lnTo>
                <a:lnTo>
                  <a:pt x="182404" y="46482"/>
                </a:lnTo>
                <a:lnTo>
                  <a:pt x="194120" y="46482"/>
                </a:lnTo>
                <a:lnTo>
                  <a:pt x="205835" y="46482"/>
                </a:lnTo>
                <a:cubicBezTo>
                  <a:pt x="207264" y="46482"/>
                  <a:pt x="208407" y="45339"/>
                  <a:pt x="208407" y="43911"/>
                </a:cubicBezTo>
                <a:lnTo>
                  <a:pt x="208407" y="21431"/>
                </a:lnTo>
                <a:cubicBezTo>
                  <a:pt x="208312" y="13526"/>
                  <a:pt x="201930" y="7144"/>
                  <a:pt x="194024" y="7144"/>
                </a:cubicBezTo>
                <a:close/>
              </a:path>
            </a:pathLst>
          </a:custGeom>
          <a:solidFill>
            <a:srgbClr val="523C2E"/>
          </a:solidFill>
          <a:ln w="9525" cap="flat">
            <a:noFill/>
            <a:prstDash val="solid"/>
            <a:miter/>
          </a:ln>
        </p:spPr>
        <p:txBody>
          <a:bodyPr rtlCol="0" anchor="ctr"/>
          <a:lstStyle/>
          <a:p>
            <a:endParaRPr lang="en-US"/>
          </a:p>
        </p:txBody>
      </p:sp>
      <p:sp>
        <p:nvSpPr>
          <p:cNvPr id="1650" name="Freeform: Shape 1649">
            <a:extLst>
              <a:ext uri="{FF2B5EF4-FFF2-40B4-BE49-F238E27FC236}">
                <a16:creationId xmlns:a16="http://schemas.microsoft.com/office/drawing/2014/main" id="{E502A118-53F5-4F2D-8144-B52EC27D99C9}"/>
              </a:ext>
            </a:extLst>
          </p:cNvPr>
          <p:cNvSpPr/>
          <p:nvPr/>
        </p:nvSpPr>
        <p:spPr>
          <a:xfrm>
            <a:off x="16660472" y="8646557"/>
            <a:ext cx="209574" cy="47631"/>
          </a:xfrm>
          <a:custGeom>
            <a:avLst/>
            <a:gdLst>
              <a:gd name="connsiteX0" fmla="*/ 194024 w 209550"/>
              <a:gd name="connsiteY0" fmla="*/ 7144 h 47625"/>
              <a:gd name="connsiteX1" fmla="*/ 21336 w 209550"/>
              <a:gd name="connsiteY1" fmla="*/ 7144 h 47625"/>
              <a:gd name="connsiteX2" fmla="*/ 7144 w 209550"/>
              <a:gd name="connsiteY2" fmla="*/ 21431 h 47625"/>
              <a:gd name="connsiteX3" fmla="*/ 7144 w 209550"/>
              <a:gd name="connsiteY3" fmla="*/ 43911 h 47625"/>
              <a:gd name="connsiteX4" fmla="*/ 9716 w 209550"/>
              <a:gd name="connsiteY4" fmla="*/ 46482 h 47625"/>
              <a:gd name="connsiteX5" fmla="*/ 21431 w 209550"/>
              <a:gd name="connsiteY5" fmla="*/ 46482 h 47625"/>
              <a:gd name="connsiteX6" fmla="*/ 33147 w 209550"/>
              <a:gd name="connsiteY6" fmla="*/ 46482 h 47625"/>
              <a:gd name="connsiteX7" fmla="*/ 182404 w 209550"/>
              <a:gd name="connsiteY7" fmla="*/ 46482 h 47625"/>
              <a:gd name="connsiteX8" fmla="*/ 194120 w 209550"/>
              <a:gd name="connsiteY8" fmla="*/ 46482 h 47625"/>
              <a:gd name="connsiteX9" fmla="*/ 205835 w 209550"/>
              <a:gd name="connsiteY9" fmla="*/ 46482 h 47625"/>
              <a:gd name="connsiteX10" fmla="*/ 208407 w 209550"/>
              <a:gd name="connsiteY10" fmla="*/ 43911 h 47625"/>
              <a:gd name="connsiteX11" fmla="*/ 208407 w 209550"/>
              <a:gd name="connsiteY11" fmla="*/ 21431 h 47625"/>
              <a:gd name="connsiteX12" fmla="*/ 194024 w 209550"/>
              <a:gd name="connsiteY12" fmla="*/ 714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9550" h="47625">
                <a:moveTo>
                  <a:pt x="194024" y="7144"/>
                </a:moveTo>
                <a:lnTo>
                  <a:pt x="21336" y="7144"/>
                </a:lnTo>
                <a:cubicBezTo>
                  <a:pt x="13429" y="7144"/>
                  <a:pt x="7144" y="13526"/>
                  <a:pt x="7144" y="21431"/>
                </a:cubicBezTo>
                <a:lnTo>
                  <a:pt x="7144" y="43911"/>
                </a:lnTo>
                <a:cubicBezTo>
                  <a:pt x="7144" y="45339"/>
                  <a:pt x="8287" y="46482"/>
                  <a:pt x="9716" y="46482"/>
                </a:cubicBezTo>
                <a:lnTo>
                  <a:pt x="21431" y="46482"/>
                </a:lnTo>
                <a:lnTo>
                  <a:pt x="33147" y="46482"/>
                </a:lnTo>
                <a:lnTo>
                  <a:pt x="182404" y="46482"/>
                </a:lnTo>
                <a:lnTo>
                  <a:pt x="194120" y="46482"/>
                </a:lnTo>
                <a:lnTo>
                  <a:pt x="205835" y="46482"/>
                </a:lnTo>
                <a:cubicBezTo>
                  <a:pt x="207264" y="46482"/>
                  <a:pt x="208407" y="45339"/>
                  <a:pt x="208407" y="43911"/>
                </a:cubicBezTo>
                <a:lnTo>
                  <a:pt x="208407" y="21431"/>
                </a:lnTo>
                <a:cubicBezTo>
                  <a:pt x="208312" y="13431"/>
                  <a:pt x="201930" y="7144"/>
                  <a:pt x="194024" y="7144"/>
                </a:cubicBezTo>
                <a:close/>
              </a:path>
            </a:pathLst>
          </a:custGeom>
          <a:solidFill>
            <a:srgbClr val="D09E75"/>
          </a:solidFill>
          <a:ln w="9525" cap="flat">
            <a:noFill/>
            <a:prstDash val="solid"/>
            <a:miter/>
          </a:ln>
        </p:spPr>
        <p:txBody>
          <a:bodyPr rtlCol="0" anchor="ctr"/>
          <a:lstStyle/>
          <a:p>
            <a:endParaRPr lang="en-US"/>
          </a:p>
        </p:txBody>
      </p:sp>
      <p:sp>
        <p:nvSpPr>
          <p:cNvPr id="1651" name="Freeform: Shape 1650">
            <a:extLst>
              <a:ext uri="{FF2B5EF4-FFF2-40B4-BE49-F238E27FC236}">
                <a16:creationId xmlns:a16="http://schemas.microsoft.com/office/drawing/2014/main" id="{6A63FF3A-6445-4FEA-A263-DC10EEA33A91}"/>
              </a:ext>
            </a:extLst>
          </p:cNvPr>
          <p:cNvSpPr/>
          <p:nvPr/>
        </p:nvSpPr>
        <p:spPr>
          <a:xfrm>
            <a:off x="16660472" y="8705429"/>
            <a:ext cx="209574" cy="47631"/>
          </a:xfrm>
          <a:custGeom>
            <a:avLst/>
            <a:gdLst>
              <a:gd name="connsiteX0" fmla="*/ 194024 w 209550"/>
              <a:gd name="connsiteY0" fmla="*/ 7144 h 47625"/>
              <a:gd name="connsiteX1" fmla="*/ 21336 w 209550"/>
              <a:gd name="connsiteY1" fmla="*/ 7144 h 47625"/>
              <a:gd name="connsiteX2" fmla="*/ 7144 w 209550"/>
              <a:gd name="connsiteY2" fmla="*/ 21431 h 47625"/>
              <a:gd name="connsiteX3" fmla="*/ 7144 w 209550"/>
              <a:gd name="connsiteY3" fmla="*/ 43911 h 47625"/>
              <a:gd name="connsiteX4" fmla="*/ 9716 w 209550"/>
              <a:gd name="connsiteY4" fmla="*/ 46482 h 47625"/>
              <a:gd name="connsiteX5" fmla="*/ 21431 w 209550"/>
              <a:gd name="connsiteY5" fmla="*/ 46482 h 47625"/>
              <a:gd name="connsiteX6" fmla="*/ 33147 w 209550"/>
              <a:gd name="connsiteY6" fmla="*/ 46482 h 47625"/>
              <a:gd name="connsiteX7" fmla="*/ 182404 w 209550"/>
              <a:gd name="connsiteY7" fmla="*/ 46482 h 47625"/>
              <a:gd name="connsiteX8" fmla="*/ 194120 w 209550"/>
              <a:gd name="connsiteY8" fmla="*/ 46482 h 47625"/>
              <a:gd name="connsiteX9" fmla="*/ 205835 w 209550"/>
              <a:gd name="connsiteY9" fmla="*/ 46482 h 47625"/>
              <a:gd name="connsiteX10" fmla="*/ 208407 w 209550"/>
              <a:gd name="connsiteY10" fmla="*/ 43911 h 47625"/>
              <a:gd name="connsiteX11" fmla="*/ 208407 w 209550"/>
              <a:gd name="connsiteY11" fmla="*/ 21431 h 47625"/>
              <a:gd name="connsiteX12" fmla="*/ 194024 w 209550"/>
              <a:gd name="connsiteY12" fmla="*/ 714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9550" h="47625">
                <a:moveTo>
                  <a:pt x="194024" y="7144"/>
                </a:moveTo>
                <a:lnTo>
                  <a:pt x="21336" y="7144"/>
                </a:lnTo>
                <a:cubicBezTo>
                  <a:pt x="13429" y="7144"/>
                  <a:pt x="7144" y="13526"/>
                  <a:pt x="7144" y="21431"/>
                </a:cubicBezTo>
                <a:lnTo>
                  <a:pt x="7144" y="43911"/>
                </a:lnTo>
                <a:cubicBezTo>
                  <a:pt x="7144" y="45339"/>
                  <a:pt x="8287" y="46482"/>
                  <a:pt x="9716" y="46482"/>
                </a:cubicBezTo>
                <a:lnTo>
                  <a:pt x="21431" y="46482"/>
                </a:lnTo>
                <a:lnTo>
                  <a:pt x="33147" y="46482"/>
                </a:lnTo>
                <a:lnTo>
                  <a:pt x="182404" y="46482"/>
                </a:lnTo>
                <a:lnTo>
                  <a:pt x="194120" y="46482"/>
                </a:lnTo>
                <a:lnTo>
                  <a:pt x="205835" y="46482"/>
                </a:lnTo>
                <a:cubicBezTo>
                  <a:pt x="207264" y="46482"/>
                  <a:pt x="208407" y="45339"/>
                  <a:pt x="208407" y="43911"/>
                </a:cubicBezTo>
                <a:lnTo>
                  <a:pt x="208407" y="21431"/>
                </a:lnTo>
                <a:cubicBezTo>
                  <a:pt x="208312" y="13526"/>
                  <a:pt x="201930" y="7144"/>
                  <a:pt x="194024" y="7144"/>
                </a:cubicBezTo>
                <a:close/>
              </a:path>
            </a:pathLst>
          </a:custGeom>
          <a:solidFill>
            <a:srgbClr val="D09E75"/>
          </a:solidFill>
          <a:ln w="9525" cap="flat">
            <a:noFill/>
            <a:prstDash val="solid"/>
            <a:miter/>
          </a:ln>
        </p:spPr>
        <p:txBody>
          <a:bodyPr rtlCol="0" anchor="ctr"/>
          <a:lstStyle/>
          <a:p>
            <a:endParaRPr lang="en-US"/>
          </a:p>
        </p:txBody>
      </p:sp>
      <p:sp>
        <p:nvSpPr>
          <p:cNvPr id="1652" name="Freeform: Shape 1651">
            <a:extLst>
              <a:ext uri="{FF2B5EF4-FFF2-40B4-BE49-F238E27FC236}">
                <a16:creationId xmlns:a16="http://schemas.microsoft.com/office/drawing/2014/main" id="{77FB9D54-6BFF-42BA-AB61-2186A59F31A9}"/>
              </a:ext>
            </a:extLst>
          </p:cNvPr>
          <p:cNvSpPr/>
          <p:nvPr/>
        </p:nvSpPr>
        <p:spPr>
          <a:xfrm>
            <a:off x="16660472" y="8764395"/>
            <a:ext cx="209574" cy="47631"/>
          </a:xfrm>
          <a:custGeom>
            <a:avLst/>
            <a:gdLst>
              <a:gd name="connsiteX0" fmla="*/ 194024 w 209550"/>
              <a:gd name="connsiteY0" fmla="*/ 7144 h 47625"/>
              <a:gd name="connsiteX1" fmla="*/ 21336 w 209550"/>
              <a:gd name="connsiteY1" fmla="*/ 7144 h 47625"/>
              <a:gd name="connsiteX2" fmla="*/ 7144 w 209550"/>
              <a:gd name="connsiteY2" fmla="*/ 21431 h 47625"/>
              <a:gd name="connsiteX3" fmla="*/ 7144 w 209550"/>
              <a:gd name="connsiteY3" fmla="*/ 43911 h 47625"/>
              <a:gd name="connsiteX4" fmla="*/ 9716 w 209550"/>
              <a:gd name="connsiteY4" fmla="*/ 46482 h 47625"/>
              <a:gd name="connsiteX5" fmla="*/ 21431 w 209550"/>
              <a:gd name="connsiteY5" fmla="*/ 46482 h 47625"/>
              <a:gd name="connsiteX6" fmla="*/ 33147 w 209550"/>
              <a:gd name="connsiteY6" fmla="*/ 46482 h 47625"/>
              <a:gd name="connsiteX7" fmla="*/ 182404 w 209550"/>
              <a:gd name="connsiteY7" fmla="*/ 46482 h 47625"/>
              <a:gd name="connsiteX8" fmla="*/ 194120 w 209550"/>
              <a:gd name="connsiteY8" fmla="*/ 46482 h 47625"/>
              <a:gd name="connsiteX9" fmla="*/ 205835 w 209550"/>
              <a:gd name="connsiteY9" fmla="*/ 46482 h 47625"/>
              <a:gd name="connsiteX10" fmla="*/ 208407 w 209550"/>
              <a:gd name="connsiteY10" fmla="*/ 43911 h 47625"/>
              <a:gd name="connsiteX11" fmla="*/ 208407 w 209550"/>
              <a:gd name="connsiteY11" fmla="*/ 21431 h 47625"/>
              <a:gd name="connsiteX12" fmla="*/ 194024 w 209550"/>
              <a:gd name="connsiteY12" fmla="*/ 714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9550" h="47625">
                <a:moveTo>
                  <a:pt x="194024" y="7144"/>
                </a:moveTo>
                <a:lnTo>
                  <a:pt x="21336" y="7144"/>
                </a:lnTo>
                <a:cubicBezTo>
                  <a:pt x="13429" y="7144"/>
                  <a:pt x="7144" y="13526"/>
                  <a:pt x="7144" y="21431"/>
                </a:cubicBezTo>
                <a:lnTo>
                  <a:pt x="7144" y="43911"/>
                </a:lnTo>
                <a:cubicBezTo>
                  <a:pt x="7144" y="45339"/>
                  <a:pt x="8287" y="46482"/>
                  <a:pt x="9716" y="46482"/>
                </a:cubicBezTo>
                <a:lnTo>
                  <a:pt x="21431" y="46482"/>
                </a:lnTo>
                <a:lnTo>
                  <a:pt x="33147" y="46482"/>
                </a:lnTo>
                <a:lnTo>
                  <a:pt x="182404" y="46482"/>
                </a:lnTo>
                <a:lnTo>
                  <a:pt x="194120" y="46482"/>
                </a:lnTo>
                <a:lnTo>
                  <a:pt x="205835" y="46482"/>
                </a:lnTo>
                <a:cubicBezTo>
                  <a:pt x="207264" y="46482"/>
                  <a:pt x="208407" y="45339"/>
                  <a:pt x="208407" y="43911"/>
                </a:cubicBezTo>
                <a:lnTo>
                  <a:pt x="208407" y="21431"/>
                </a:lnTo>
                <a:cubicBezTo>
                  <a:pt x="208312" y="13526"/>
                  <a:pt x="201930" y="7144"/>
                  <a:pt x="194024" y="7144"/>
                </a:cubicBezTo>
                <a:close/>
              </a:path>
            </a:pathLst>
          </a:custGeom>
          <a:solidFill>
            <a:srgbClr val="D09E75"/>
          </a:solidFill>
          <a:ln w="9525" cap="flat">
            <a:noFill/>
            <a:prstDash val="solid"/>
            <a:miter/>
          </a:ln>
        </p:spPr>
        <p:txBody>
          <a:bodyPr rtlCol="0" anchor="ctr"/>
          <a:lstStyle/>
          <a:p>
            <a:endParaRPr lang="en-US"/>
          </a:p>
        </p:txBody>
      </p:sp>
      <p:sp>
        <p:nvSpPr>
          <p:cNvPr id="1653" name="Freeform: Shape 1652">
            <a:extLst>
              <a:ext uri="{FF2B5EF4-FFF2-40B4-BE49-F238E27FC236}">
                <a16:creationId xmlns:a16="http://schemas.microsoft.com/office/drawing/2014/main" id="{F57651ED-17A9-4B82-9DAE-EA878E8A91E8}"/>
              </a:ext>
            </a:extLst>
          </p:cNvPr>
          <p:cNvSpPr/>
          <p:nvPr/>
        </p:nvSpPr>
        <p:spPr>
          <a:xfrm>
            <a:off x="16660472" y="8823362"/>
            <a:ext cx="209574" cy="47631"/>
          </a:xfrm>
          <a:custGeom>
            <a:avLst/>
            <a:gdLst>
              <a:gd name="connsiteX0" fmla="*/ 194024 w 209550"/>
              <a:gd name="connsiteY0" fmla="*/ 7144 h 47625"/>
              <a:gd name="connsiteX1" fmla="*/ 21336 w 209550"/>
              <a:gd name="connsiteY1" fmla="*/ 7144 h 47625"/>
              <a:gd name="connsiteX2" fmla="*/ 7144 w 209550"/>
              <a:gd name="connsiteY2" fmla="*/ 21431 h 47625"/>
              <a:gd name="connsiteX3" fmla="*/ 7144 w 209550"/>
              <a:gd name="connsiteY3" fmla="*/ 43911 h 47625"/>
              <a:gd name="connsiteX4" fmla="*/ 9716 w 209550"/>
              <a:gd name="connsiteY4" fmla="*/ 46482 h 47625"/>
              <a:gd name="connsiteX5" fmla="*/ 21431 w 209550"/>
              <a:gd name="connsiteY5" fmla="*/ 46482 h 47625"/>
              <a:gd name="connsiteX6" fmla="*/ 33147 w 209550"/>
              <a:gd name="connsiteY6" fmla="*/ 46482 h 47625"/>
              <a:gd name="connsiteX7" fmla="*/ 182404 w 209550"/>
              <a:gd name="connsiteY7" fmla="*/ 46482 h 47625"/>
              <a:gd name="connsiteX8" fmla="*/ 194120 w 209550"/>
              <a:gd name="connsiteY8" fmla="*/ 46482 h 47625"/>
              <a:gd name="connsiteX9" fmla="*/ 205835 w 209550"/>
              <a:gd name="connsiteY9" fmla="*/ 46482 h 47625"/>
              <a:gd name="connsiteX10" fmla="*/ 208407 w 209550"/>
              <a:gd name="connsiteY10" fmla="*/ 43911 h 47625"/>
              <a:gd name="connsiteX11" fmla="*/ 208407 w 209550"/>
              <a:gd name="connsiteY11" fmla="*/ 21431 h 47625"/>
              <a:gd name="connsiteX12" fmla="*/ 194024 w 209550"/>
              <a:gd name="connsiteY12" fmla="*/ 714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9550" h="47625">
                <a:moveTo>
                  <a:pt x="194024" y="7144"/>
                </a:moveTo>
                <a:lnTo>
                  <a:pt x="21336" y="7144"/>
                </a:lnTo>
                <a:cubicBezTo>
                  <a:pt x="13429" y="7144"/>
                  <a:pt x="7144" y="13526"/>
                  <a:pt x="7144" y="21431"/>
                </a:cubicBezTo>
                <a:lnTo>
                  <a:pt x="7144" y="43911"/>
                </a:lnTo>
                <a:cubicBezTo>
                  <a:pt x="7144" y="45339"/>
                  <a:pt x="8287" y="46482"/>
                  <a:pt x="9716" y="46482"/>
                </a:cubicBezTo>
                <a:lnTo>
                  <a:pt x="21431" y="46482"/>
                </a:lnTo>
                <a:lnTo>
                  <a:pt x="33147" y="46482"/>
                </a:lnTo>
                <a:lnTo>
                  <a:pt x="182404" y="46482"/>
                </a:lnTo>
                <a:lnTo>
                  <a:pt x="194120" y="46482"/>
                </a:lnTo>
                <a:lnTo>
                  <a:pt x="205835" y="46482"/>
                </a:lnTo>
                <a:cubicBezTo>
                  <a:pt x="207264" y="46482"/>
                  <a:pt x="208407" y="45339"/>
                  <a:pt x="208407" y="43911"/>
                </a:cubicBezTo>
                <a:lnTo>
                  <a:pt x="208407" y="21431"/>
                </a:lnTo>
                <a:cubicBezTo>
                  <a:pt x="208312" y="13526"/>
                  <a:pt x="201930" y="7144"/>
                  <a:pt x="194024" y="7144"/>
                </a:cubicBezTo>
                <a:close/>
              </a:path>
            </a:pathLst>
          </a:custGeom>
          <a:solidFill>
            <a:srgbClr val="D09E75"/>
          </a:solidFill>
          <a:ln w="9525" cap="flat">
            <a:noFill/>
            <a:prstDash val="solid"/>
            <a:miter/>
          </a:ln>
        </p:spPr>
        <p:txBody>
          <a:bodyPr rtlCol="0" anchor="ctr"/>
          <a:lstStyle/>
          <a:p>
            <a:endParaRPr lang="en-US"/>
          </a:p>
        </p:txBody>
      </p:sp>
      <p:sp>
        <p:nvSpPr>
          <p:cNvPr id="1654" name="Freeform: Shape 1653">
            <a:extLst>
              <a:ext uri="{FF2B5EF4-FFF2-40B4-BE49-F238E27FC236}">
                <a16:creationId xmlns:a16="http://schemas.microsoft.com/office/drawing/2014/main" id="{98AEF068-DD98-4E7D-BF3A-859AF6E27AD1}"/>
              </a:ext>
            </a:extLst>
          </p:cNvPr>
          <p:cNvSpPr/>
          <p:nvPr/>
        </p:nvSpPr>
        <p:spPr>
          <a:xfrm>
            <a:off x="16638276" y="8627981"/>
            <a:ext cx="47631" cy="266731"/>
          </a:xfrm>
          <a:custGeom>
            <a:avLst/>
            <a:gdLst>
              <a:gd name="connsiteX0" fmla="*/ 39053 w 47625"/>
              <a:gd name="connsiteY0" fmla="*/ 7144 h 266700"/>
              <a:gd name="connsiteX1" fmla="*/ 7144 w 47625"/>
              <a:gd name="connsiteY1" fmla="*/ 39053 h 266700"/>
              <a:gd name="connsiteX2" fmla="*/ 7144 w 47625"/>
              <a:gd name="connsiteY2" fmla="*/ 242983 h 266700"/>
              <a:gd name="connsiteX3" fmla="*/ 26480 w 47625"/>
              <a:gd name="connsiteY3" fmla="*/ 262319 h 266700"/>
              <a:gd name="connsiteX4" fmla="*/ 43530 w 47625"/>
              <a:gd name="connsiteY4" fmla="*/ 262319 h 266700"/>
              <a:gd name="connsiteX5" fmla="*/ 43530 w 47625"/>
              <a:gd name="connsiteY5" fmla="*/ 7144 h 266700"/>
              <a:gd name="connsiteX6" fmla="*/ 39053 w 47625"/>
              <a:gd name="connsiteY6" fmla="*/ 7144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625" h="266700">
                <a:moveTo>
                  <a:pt x="39053" y="7144"/>
                </a:moveTo>
                <a:cubicBezTo>
                  <a:pt x="21431" y="7144"/>
                  <a:pt x="7144" y="21431"/>
                  <a:pt x="7144" y="39053"/>
                </a:cubicBezTo>
                <a:lnTo>
                  <a:pt x="7144" y="242983"/>
                </a:lnTo>
                <a:cubicBezTo>
                  <a:pt x="7144" y="253651"/>
                  <a:pt x="15812" y="262319"/>
                  <a:pt x="26480" y="262319"/>
                </a:cubicBezTo>
                <a:lnTo>
                  <a:pt x="43530" y="262319"/>
                </a:lnTo>
                <a:lnTo>
                  <a:pt x="43530" y="7144"/>
                </a:lnTo>
                <a:lnTo>
                  <a:pt x="39053" y="7144"/>
                </a:lnTo>
                <a:close/>
              </a:path>
            </a:pathLst>
          </a:custGeom>
          <a:solidFill>
            <a:srgbClr val="6E523F"/>
          </a:solidFill>
          <a:ln w="9525" cap="flat">
            <a:noFill/>
            <a:prstDash val="solid"/>
            <a:miter/>
          </a:ln>
        </p:spPr>
        <p:txBody>
          <a:bodyPr rtlCol="0" anchor="ctr"/>
          <a:lstStyle/>
          <a:p>
            <a:endParaRPr lang="en-US"/>
          </a:p>
        </p:txBody>
      </p:sp>
      <p:sp>
        <p:nvSpPr>
          <p:cNvPr id="1655" name="Freeform: Shape 1654">
            <a:extLst>
              <a:ext uri="{FF2B5EF4-FFF2-40B4-BE49-F238E27FC236}">
                <a16:creationId xmlns:a16="http://schemas.microsoft.com/office/drawing/2014/main" id="{7D33F4D6-6A98-4225-B9E2-1F7C686A71D3}"/>
              </a:ext>
            </a:extLst>
          </p:cNvPr>
          <p:cNvSpPr/>
          <p:nvPr/>
        </p:nvSpPr>
        <p:spPr>
          <a:xfrm>
            <a:off x="16660472" y="8646557"/>
            <a:ext cx="38104" cy="47631"/>
          </a:xfrm>
          <a:custGeom>
            <a:avLst/>
            <a:gdLst>
              <a:gd name="connsiteX0" fmla="*/ 34956 w 38100"/>
              <a:gd name="connsiteY0" fmla="*/ 43815 h 47625"/>
              <a:gd name="connsiteX1" fmla="*/ 34956 w 38100"/>
              <a:gd name="connsiteY1" fmla="*/ 21336 h 47625"/>
              <a:gd name="connsiteX2" fmla="*/ 21050 w 38100"/>
              <a:gd name="connsiteY2" fmla="*/ 7144 h 47625"/>
              <a:gd name="connsiteX3" fmla="*/ 7144 w 38100"/>
              <a:gd name="connsiteY3" fmla="*/ 21336 h 47625"/>
              <a:gd name="connsiteX4" fmla="*/ 7144 w 38100"/>
              <a:gd name="connsiteY4" fmla="*/ 43815 h 47625"/>
              <a:gd name="connsiteX5" fmla="*/ 9716 w 38100"/>
              <a:gd name="connsiteY5" fmla="*/ 46387 h 47625"/>
              <a:gd name="connsiteX6" fmla="*/ 20669 w 38100"/>
              <a:gd name="connsiteY6" fmla="*/ 46387 h 47625"/>
              <a:gd name="connsiteX7" fmla="*/ 21336 w 38100"/>
              <a:gd name="connsiteY7" fmla="*/ 46387 h 47625"/>
              <a:gd name="connsiteX8" fmla="*/ 32290 w 38100"/>
              <a:gd name="connsiteY8" fmla="*/ 46387 h 47625"/>
              <a:gd name="connsiteX9" fmla="*/ 34956 w 38100"/>
              <a:gd name="connsiteY9" fmla="*/ 43815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100" h="47625">
                <a:moveTo>
                  <a:pt x="34956" y="43815"/>
                </a:moveTo>
                <a:lnTo>
                  <a:pt x="34956" y="21336"/>
                </a:lnTo>
                <a:cubicBezTo>
                  <a:pt x="34956" y="13621"/>
                  <a:pt x="28766" y="7334"/>
                  <a:pt x="21050" y="7144"/>
                </a:cubicBezTo>
                <a:cubicBezTo>
                  <a:pt x="13335" y="7334"/>
                  <a:pt x="7144" y="13526"/>
                  <a:pt x="7144" y="21336"/>
                </a:cubicBezTo>
                <a:lnTo>
                  <a:pt x="7144" y="43815"/>
                </a:lnTo>
                <a:cubicBezTo>
                  <a:pt x="7144" y="45244"/>
                  <a:pt x="8287" y="46387"/>
                  <a:pt x="9716" y="46387"/>
                </a:cubicBezTo>
                <a:lnTo>
                  <a:pt x="20669" y="46387"/>
                </a:lnTo>
                <a:lnTo>
                  <a:pt x="21336" y="46387"/>
                </a:lnTo>
                <a:lnTo>
                  <a:pt x="32290" y="46387"/>
                </a:lnTo>
                <a:cubicBezTo>
                  <a:pt x="33813" y="46387"/>
                  <a:pt x="34956" y="45244"/>
                  <a:pt x="34956" y="43815"/>
                </a:cubicBezTo>
                <a:close/>
              </a:path>
            </a:pathLst>
          </a:custGeom>
          <a:solidFill>
            <a:srgbClr val="523C2E"/>
          </a:solidFill>
          <a:ln w="9525" cap="flat">
            <a:noFill/>
            <a:prstDash val="solid"/>
            <a:miter/>
          </a:ln>
        </p:spPr>
        <p:txBody>
          <a:bodyPr rtlCol="0" anchor="ctr"/>
          <a:lstStyle/>
          <a:p>
            <a:endParaRPr lang="en-US"/>
          </a:p>
        </p:txBody>
      </p:sp>
      <p:sp>
        <p:nvSpPr>
          <p:cNvPr id="1656" name="Freeform: Shape 1655">
            <a:extLst>
              <a:ext uri="{FF2B5EF4-FFF2-40B4-BE49-F238E27FC236}">
                <a16:creationId xmlns:a16="http://schemas.microsoft.com/office/drawing/2014/main" id="{A47FD49F-684C-41E3-AEFD-537B0152294F}"/>
              </a:ext>
            </a:extLst>
          </p:cNvPr>
          <p:cNvSpPr/>
          <p:nvPr/>
        </p:nvSpPr>
        <p:spPr>
          <a:xfrm>
            <a:off x="16660472" y="8705524"/>
            <a:ext cx="38104" cy="47631"/>
          </a:xfrm>
          <a:custGeom>
            <a:avLst/>
            <a:gdLst>
              <a:gd name="connsiteX0" fmla="*/ 34956 w 38100"/>
              <a:gd name="connsiteY0" fmla="*/ 43815 h 47625"/>
              <a:gd name="connsiteX1" fmla="*/ 34956 w 38100"/>
              <a:gd name="connsiteY1" fmla="*/ 21336 h 47625"/>
              <a:gd name="connsiteX2" fmla="*/ 21050 w 38100"/>
              <a:gd name="connsiteY2" fmla="*/ 7144 h 47625"/>
              <a:gd name="connsiteX3" fmla="*/ 7144 w 38100"/>
              <a:gd name="connsiteY3" fmla="*/ 21336 h 47625"/>
              <a:gd name="connsiteX4" fmla="*/ 7144 w 38100"/>
              <a:gd name="connsiteY4" fmla="*/ 43815 h 47625"/>
              <a:gd name="connsiteX5" fmla="*/ 9716 w 38100"/>
              <a:gd name="connsiteY5" fmla="*/ 46387 h 47625"/>
              <a:gd name="connsiteX6" fmla="*/ 20669 w 38100"/>
              <a:gd name="connsiteY6" fmla="*/ 46387 h 47625"/>
              <a:gd name="connsiteX7" fmla="*/ 21336 w 38100"/>
              <a:gd name="connsiteY7" fmla="*/ 46387 h 47625"/>
              <a:gd name="connsiteX8" fmla="*/ 32290 w 38100"/>
              <a:gd name="connsiteY8" fmla="*/ 46387 h 47625"/>
              <a:gd name="connsiteX9" fmla="*/ 34956 w 38100"/>
              <a:gd name="connsiteY9" fmla="*/ 43815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100" h="47625">
                <a:moveTo>
                  <a:pt x="34956" y="43815"/>
                </a:moveTo>
                <a:lnTo>
                  <a:pt x="34956" y="21336"/>
                </a:lnTo>
                <a:cubicBezTo>
                  <a:pt x="34956" y="13621"/>
                  <a:pt x="28766" y="7334"/>
                  <a:pt x="21050" y="7144"/>
                </a:cubicBezTo>
                <a:cubicBezTo>
                  <a:pt x="13335" y="7334"/>
                  <a:pt x="7144" y="13526"/>
                  <a:pt x="7144" y="21336"/>
                </a:cubicBezTo>
                <a:lnTo>
                  <a:pt x="7144" y="43815"/>
                </a:lnTo>
                <a:cubicBezTo>
                  <a:pt x="7144" y="45244"/>
                  <a:pt x="8287" y="46387"/>
                  <a:pt x="9716" y="46387"/>
                </a:cubicBezTo>
                <a:lnTo>
                  <a:pt x="20669" y="46387"/>
                </a:lnTo>
                <a:lnTo>
                  <a:pt x="21336" y="46387"/>
                </a:lnTo>
                <a:lnTo>
                  <a:pt x="32290" y="46387"/>
                </a:lnTo>
                <a:cubicBezTo>
                  <a:pt x="33813" y="46387"/>
                  <a:pt x="34956" y="45244"/>
                  <a:pt x="34956" y="43815"/>
                </a:cubicBezTo>
                <a:close/>
              </a:path>
            </a:pathLst>
          </a:custGeom>
          <a:solidFill>
            <a:srgbClr val="523C2E"/>
          </a:solidFill>
          <a:ln w="9525" cap="flat">
            <a:noFill/>
            <a:prstDash val="solid"/>
            <a:miter/>
          </a:ln>
        </p:spPr>
        <p:txBody>
          <a:bodyPr rtlCol="0" anchor="ctr"/>
          <a:lstStyle/>
          <a:p>
            <a:endParaRPr lang="en-US"/>
          </a:p>
        </p:txBody>
      </p:sp>
      <p:sp>
        <p:nvSpPr>
          <p:cNvPr id="1657" name="Freeform: Shape 1656">
            <a:extLst>
              <a:ext uri="{FF2B5EF4-FFF2-40B4-BE49-F238E27FC236}">
                <a16:creationId xmlns:a16="http://schemas.microsoft.com/office/drawing/2014/main" id="{FAE2147C-4BFA-4786-818D-EE90DF2C53B2}"/>
              </a:ext>
            </a:extLst>
          </p:cNvPr>
          <p:cNvSpPr/>
          <p:nvPr/>
        </p:nvSpPr>
        <p:spPr>
          <a:xfrm>
            <a:off x="16660472" y="8764491"/>
            <a:ext cx="38104" cy="47631"/>
          </a:xfrm>
          <a:custGeom>
            <a:avLst/>
            <a:gdLst>
              <a:gd name="connsiteX0" fmla="*/ 34956 w 38100"/>
              <a:gd name="connsiteY0" fmla="*/ 43815 h 47625"/>
              <a:gd name="connsiteX1" fmla="*/ 34956 w 38100"/>
              <a:gd name="connsiteY1" fmla="*/ 21336 h 47625"/>
              <a:gd name="connsiteX2" fmla="*/ 21050 w 38100"/>
              <a:gd name="connsiteY2" fmla="*/ 7144 h 47625"/>
              <a:gd name="connsiteX3" fmla="*/ 7144 w 38100"/>
              <a:gd name="connsiteY3" fmla="*/ 21336 h 47625"/>
              <a:gd name="connsiteX4" fmla="*/ 7144 w 38100"/>
              <a:gd name="connsiteY4" fmla="*/ 43815 h 47625"/>
              <a:gd name="connsiteX5" fmla="*/ 9716 w 38100"/>
              <a:gd name="connsiteY5" fmla="*/ 46387 h 47625"/>
              <a:gd name="connsiteX6" fmla="*/ 20669 w 38100"/>
              <a:gd name="connsiteY6" fmla="*/ 46387 h 47625"/>
              <a:gd name="connsiteX7" fmla="*/ 21336 w 38100"/>
              <a:gd name="connsiteY7" fmla="*/ 46387 h 47625"/>
              <a:gd name="connsiteX8" fmla="*/ 32290 w 38100"/>
              <a:gd name="connsiteY8" fmla="*/ 46387 h 47625"/>
              <a:gd name="connsiteX9" fmla="*/ 34956 w 38100"/>
              <a:gd name="connsiteY9" fmla="*/ 43815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100" h="47625">
                <a:moveTo>
                  <a:pt x="34956" y="43815"/>
                </a:moveTo>
                <a:lnTo>
                  <a:pt x="34956" y="21336"/>
                </a:lnTo>
                <a:cubicBezTo>
                  <a:pt x="34956" y="13621"/>
                  <a:pt x="28766" y="7334"/>
                  <a:pt x="21050" y="7144"/>
                </a:cubicBezTo>
                <a:cubicBezTo>
                  <a:pt x="13335" y="7334"/>
                  <a:pt x="7144" y="13525"/>
                  <a:pt x="7144" y="21336"/>
                </a:cubicBezTo>
                <a:lnTo>
                  <a:pt x="7144" y="43815"/>
                </a:lnTo>
                <a:cubicBezTo>
                  <a:pt x="7144" y="45244"/>
                  <a:pt x="8287" y="46387"/>
                  <a:pt x="9716" y="46387"/>
                </a:cubicBezTo>
                <a:lnTo>
                  <a:pt x="20669" y="46387"/>
                </a:lnTo>
                <a:lnTo>
                  <a:pt x="21336" y="46387"/>
                </a:lnTo>
                <a:lnTo>
                  <a:pt x="32290" y="46387"/>
                </a:lnTo>
                <a:cubicBezTo>
                  <a:pt x="33813" y="46387"/>
                  <a:pt x="34956" y="45244"/>
                  <a:pt x="34956" y="43815"/>
                </a:cubicBezTo>
                <a:close/>
              </a:path>
            </a:pathLst>
          </a:custGeom>
          <a:solidFill>
            <a:srgbClr val="523C2E"/>
          </a:solidFill>
          <a:ln w="9525" cap="flat">
            <a:noFill/>
            <a:prstDash val="solid"/>
            <a:miter/>
          </a:ln>
        </p:spPr>
        <p:txBody>
          <a:bodyPr rtlCol="0" anchor="ctr"/>
          <a:lstStyle/>
          <a:p>
            <a:endParaRPr lang="en-US"/>
          </a:p>
        </p:txBody>
      </p:sp>
      <p:sp>
        <p:nvSpPr>
          <p:cNvPr id="1658" name="Freeform: Shape 1657">
            <a:extLst>
              <a:ext uri="{FF2B5EF4-FFF2-40B4-BE49-F238E27FC236}">
                <a16:creationId xmlns:a16="http://schemas.microsoft.com/office/drawing/2014/main" id="{2F12EB85-6214-4025-AE87-BDC450D9AC5C}"/>
              </a:ext>
            </a:extLst>
          </p:cNvPr>
          <p:cNvSpPr/>
          <p:nvPr/>
        </p:nvSpPr>
        <p:spPr>
          <a:xfrm>
            <a:off x="16660472" y="8823457"/>
            <a:ext cx="38104" cy="47631"/>
          </a:xfrm>
          <a:custGeom>
            <a:avLst/>
            <a:gdLst>
              <a:gd name="connsiteX0" fmla="*/ 34956 w 38100"/>
              <a:gd name="connsiteY0" fmla="*/ 43815 h 47625"/>
              <a:gd name="connsiteX1" fmla="*/ 34956 w 38100"/>
              <a:gd name="connsiteY1" fmla="*/ 21336 h 47625"/>
              <a:gd name="connsiteX2" fmla="*/ 21050 w 38100"/>
              <a:gd name="connsiteY2" fmla="*/ 7144 h 47625"/>
              <a:gd name="connsiteX3" fmla="*/ 7144 w 38100"/>
              <a:gd name="connsiteY3" fmla="*/ 21336 h 47625"/>
              <a:gd name="connsiteX4" fmla="*/ 7144 w 38100"/>
              <a:gd name="connsiteY4" fmla="*/ 43815 h 47625"/>
              <a:gd name="connsiteX5" fmla="*/ 9716 w 38100"/>
              <a:gd name="connsiteY5" fmla="*/ 46387 h 47625"/>
              <a:gd name="connsiteX6" fmla="*/ 20669 w 38100"/>
              <a:gd name="connsiteY6" fmla="*/ 46387 h 47625"/>
              <a:gd name="connsiteX7" fmla="*/ 21336 w 38100"/>
              <a:gd name="connsiteY7" fmla="*/ 46387 h 47625"/>
              <a:gd name="connsiteX8" fmla="*/ 32290 w 38100"/>
              <a:gd name="connsiteY8" fmla="*/ 46387 h 47625"/>
              <a:gd name="connsiteX9" fmla="*/ 34956 w 38100"/>
              <a:gd name="connsiteY9" fmla="*/ 43815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100" h="47625">
                <a:moveTo>
                  <a:pt x="34956" y="43815"/>
                </a:moveTo>
                <a:lnTo>
                  <a:pt x="34956" y="21336"/>
                </a:lnTo>
                <a:cubicBezTo>
                  <a:pt x="34956" y="13621"/>
                  <a:pt x="28766" y="7334"/>
                  <a:pt x="21050" y="7144"/>
                </a:cubicBezTo>
                <a:cubicBezTo>
                  <a:pt x="13335" y="7334"/>
                  <a:pt x="7144" y="13525"/>
                  <a:pt x="7144" y="21336"/>
                </a:cubicBezTo>
                <a:lnTo>
                  <a:pt x="7144" y="43815"/>
                </a:lnTo>
                <a:cubicBezTo>
                  <a:pt x="7144" y="45244"/>
                  <a:pt x="8287" y="46387"/>
                  <a:pt x="9716" y="46387"/>
                </a:cubicBezTo>
                <a:lnTo>
                  <a:pt x="20669" y="46387"/>
                </a:lnTo>
                <a:lnTo>
                  <a:pt x="21336" y="46387"/>
                </a:lnTo>
                <a:lnTo>
                  <a:pt x="32290" y="46387"/>
                </a:lnTo>
                <a:cubicBezTo>
                  <a:pt x="33813" y="46387"/>
                  <a:pt x="34956" y="45244"/>
                  <a:pt x="34956" y="43815"/>
                </a:cubicBezTo>
                <a:close/>
              </a:path>
            </a:pathLst>
          </a:custGeom>
          <a:solidFill>
            <a:srgbClr val="523C2E"/>
          </a:solidFill>
          <a:ln w="9525" cap="flat">
            <a:noFill/>
            <a:prstDash val="solid"/>
            <a:miter/>
          </a:ln>
        </p:spPr>
        <p:txBody>
          <a:bodyPr rtlCol="0" anchor="ctr"/>
          <a:lstStyle/>
          <a:p>
            <a:endParaRPr lang="en-US"/>
          </a:p>
        </p:txBody>
      </p:sp>
      <p:sp>
        <p:nvSpPr>
          <p:cNvPr id="1659" name="Freeform: Shape 1658">
            <a:extLst>
              <a:ext uri="{FF2B5EF4-FFF2-40B4-BE49-F238E27FC236}">
                <a16:creationId xmlns:a16="http://schemas.microsoft.com/office/drawing/2014/main" id="{940CEA2E-9957-45B4-A562-65E1EA95906E}"/>
              </a:ext>
            </a:extLst>
          </p:cNvPr>
          <p:cNvSpPr/>
          <p:nvPr/>
        </p:nvSpPr>
        <p:spPr>
          <a:xfrm>
            <a:off x="15758350" y="8858990"/>
            <a:ext cx="57157" cy="257205"/>
          </a:xfrm>
          <a:custGeom>
            <a:avLst/>
            <a:gdLst>
              <a:gd name="connsiteX0" fmla="*/ 55722 w 57150"/>
              <a:gd name="connsiteY0" fmla="*/ 132112 h 257175"/>
              <a:gd name="connsiteX1" fmla="*/ 31433 w 57150"/>
              <a:gd name="connsiteY1" fmla="*/ 257080 h 257175"/>
              <a:gd name="connsiteX2" fmla="*/ 7143 w 57150"/>
              <a:gd name="connsiteY2" fmla="*/ 132112 h 257175"/>
              <a:gd name="connsiteX3" fmla="*/ 31433 w 57150"/>
              <a:gd name="connsiteY3" fmla="*/ 7144 h 257175"/>
              <a:gd name="connsiteX4" fmla="*/ 55722 w 57150"/>
              <a:gd name="connsiteY4" fmla="*/ 132112 h 25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257175">
                <a:moveTo>
                  <a:pt x="55722" y="132112"/>
                </a:moveTo>
                <a:cubicBezTo>
                  <a:pt x="55722" y="201130"/>
                  <a:pt x="44847" y="257080"/>
                  <a:pt x="31433" y="257080"/>
                </a:cubicBezTo>
                <a:cubicBezTo>
                  <a:pt x="18018" y="257080"/>
                  <a:pt x="7143" y="201130"/>
                  <a:pt x="7143" y="132112"/>
                </a:cubicBezTo>
                <a:cubicBezTo>
                  <a:pt x="7143" y="63094"/>
                  <a:pt x="18018" y="7144"/>
                  <a:pt x="31433" y="7144"/>
                </a:cubicBezTo>
                <a:cubicBezTo>
                  <a:pt x="44847" y="7144"/>
                  <a:pt x="55722" y="63094"/>
                  <a:pt x="55722" y="132112"/>
                </a:cubicBezTo>
                <a:close/>
              </a:path>
            </a:pathLst>
          </a:custGeom>
          <a:solidFill>
            <a:srgbClr val="A07F6A"/>
          </a:solidFill>
          <a:ln w="9525" cap="flat">
            <a:noFill/>
            <a:prstDash val="solid"/>
            <a:miter/>
          </a:ln>
        </p:spPr>
        <p:txBody>
          <a:bodyPr rtlCol="0" anchor="ctr"/>
          <a:lstStyle/>
          <a:p>
            <a:endParaRPr lang="en-US"/>
          </a:p>
        </p:txBody>
      </p:sp>
      <p:sp>
        <p:nvSpPr>
          <p:cNvPr id="1660" name="Freeform: Shape 1659">
            <a:extLst>
              <a:ext uri="{FF2B5EF4-FFF2-40B4-BE49-F238E27FC236}">
                <a16:creationId xmlns:a16="http://schemas.microsoft.com/office/drawing/2014/main" id="{74FDCB75-AD0B-48BF-A786-BBF63EF83577}"/>
              </a:ext>
            </a:extLst>
          </p:cNvPr>
          <p:cNvSpPr/>
          <p:nvPr/>
        </p:nvSpPr>
        <p:spPr>
          <a:xfrm>
            <a:off x="15782642" y="8858989"/>
            <a:ext cx="9526" cy="9526"/>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rgbClr val="D09E75"/>
          </a:solidFill>
          <a:ln w="9525" cap="flat">
            <a:noFill/>
            <a:prstDash val="solid"/>
            <a:miter/>
          </a:ln>
        </p:spPr>
        <p:txBody>
          <a:bodyPr rtlCol="0" anchor="ctr"/>
          <a:lstStyle/>
          <a:p>
            <a:endParaRPr lang="en-US"/>
          </a:p>
        </p:txBody>
      </p:sp>
      <p:sp>
        <p:nvSpPr>
          <p:cNvPr id="1661" name="Freeform: Shape 1660">
            <a:extLst>
              <a:ext uri="{FF2B5EF4-FFF2-40B4-BE49-F238E27FC236}">
                <a16:creationId xmlns:a16="http://schemas.microsoft.com/office/drawing/2014/main" id="{D4125873-06B7-4CE0-B4BE-3F7EBE753956}"/>
              </a:ext>
            </a:extLst>
          </p:cNvPr>
          <p:cNvSpPr/>
          <p:nvPr/>
        </p:nvSpPr>
        <p:spPr>
          <a:xfrm>
            <a:off x="15782642" y="9108955"/>
            <a:ext cx="9526" cy="9526"/>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rgbClr val="D09E75"/>
          </a:solidFill>
          <a:ln w="9525" cap="flat">
            <a:noFill/>
            <a:prstDash val="solid"/>
            <a:miter/>
          </a:ln>
        </p:spPr>
        <p:txBody>
          <a:bodyPr rtlCol="0" anchor="ctr"/>
          <a:lstStyle/>
          <a:p>
            <a:endParaRPr lang="en-US"/>
          </a:p>
        </p:txBody>
      </p:sp>
      <p:sp>
        <p:nvSpPr>
          <p:cNvPr id="1662" name="Freeform: Shape 1661">
            <a:extLst>
              <a:ext uri="{FF2B5EF4-FFF2-40B4-BE49-F238E27FC236}">
                <a16:creationId xmlns:a16="http://schemas.microsoft.com/office/drawing/2014/main" id="{C927A0C9-A63A-4206-B72C-52389C63211C}"/>
              </a:ext>
            </a:extLst>
          </p:cNvPr>
          <p:cNvSpPr/>
          <p:nvPr/>
        </p:nvSpPr>
        <p:spPr>
          <a:xfrm>
            <a:off x="15296049" y="9054846"/>
            <a:ext cx="514410" cy="66683"/>
          </a:xfrm>
          <a:custGeom>
            <a:avLst/>
            <a:gdLst>
              <a:gd name="connsiteX0" fmla="*/ 493680 w 514350"/>
              <a:gd name="connsiteY0" fmla="*/ 7144 h 66675"/>
              <a:gd name="connsiteX1" fmla="*/ 473678 w 514350"/>
              <a:gd name="connsiteY1" fmla="*/ 7144 h 66675"/>
              <a:gd name="connsiteX2" fmla="*/ 7144 w 514350"/>
              <a:gd name="connsiteY2" fmla="*/ 7144 h 66675"/>
              <a:gd name="connsiteX3" fmla="*/ 27146 w 514350"/>
              <a:gd name="connsiteY3" fmla="*/ 61246 h 66675"/>
              <a:gd name="connsiteX4" fmla="*/ 493680 w 514350"/>
              <a:gd name="connsiteY4" fmla="*/ 61246 h 66675"/>
              <a:gd name="connsiteX5" fmla="*/ 513683 w 514350"/>
              <a:gd name="connsiteY5" fmla="*/ 7144 h 66675"/>
              <a:gd name="connsiteX6" fmla="*/ 493680 w 514350"/>
              <a:gd name="connsiteY6"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4350" h="66675">
                <a:moveTo>
                  <a:pt x="493680" y="7144"/>
                </a:moveTo>
                <a:lnTo>
                  <a:pt x="473678" y="7144"/>
                </a:lnTo>
                <a:lnTo>
                  <a:pt x="7144" y="7144"/>
                </a:lnTo>
                <a:cubicBezTo>
                  <a:pt x="11525" y="39814"/>
                  <a:pt x="18859" y="61246"/>
                  <a:pt x="27146" y="61246"/>
                </a:cubicBezTo>
                <a:lnTo>
                  <a:pt x="493680" y="61246"/>
                </a:lnTo>
                <a:cubicBezTo>
                  <a:pt x="501967" y="61246"/>
                  <a:pt x="509301" y="39814"/>
                  <a:pt x="513683" y="7144"/>
                </a:cubicBezTo>
                <a:lnTo>
                  <a:pt x="493680" y="7144"/>
                </a:lnTo>
                <a:close/>
              </a:path>
            </a:pathLst>
          </a:custGeom>
          <a:solidFill>
            <a:srgbClr val="D09E75"/>
          </a:solidFill>
          <a:ln w="9525" cap="flat">
            <a:noFill/>
            <a:prstDash val="solid"/>
            <a:miter/>
          </a:ln>
        </p:spPr>
        <p:txBody>
          <a:bodyPr rtlCol="0" anchor="ctr"/>
          <a:lstStyle/>
          <a:p>
            <a:endParaRPr lang="en-US"/>
          </a:p>
        </p:txBody>
      </p:sp>
      <p:sp>
        <p:nvSpPr>
          <p:cNvPr id="1663" name="Freeform: Shape 1662">
            <a:extLst>
              <a:ext uri="{FF2B5EF4-FFF2-40B4-BE49-F238E27FC236}">
                <a16:creationId xmlns:a16="http://schemas.microsoft.com/office/drawing/2014/main" id="{664EDEEF-1705-4FB9-BDD3-B508EC6CAEC2}"/>
              </a:ext>
            </a:extLst>
          </p:cNvPr>
          <p:cNvSpPr/>
          <p:nvPr/>
        </p:nvSpPr>
        <p:spPr>
          <a:xfrm>
            <a:off x="15782642" y="8858989"/>
            <a:ext cx="9526" cy="9526"/>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rgbClr val="D09E75"/>
          </a:solidFill>
          <a:ln w="9525" cap="flat">
            <a:noFill/>
            <a:prstDash val="solid"/>
            <a:miter/>
          </a:ln>
        </p:spPr>
        <p:txBody>
          <a:bodyPr rtlCol="0" anchor="ctr"/>
          <a:lstStyle/>
          <a:p>
            <a:endParaRPr lang="en-US"/>
          </a:p>
        </p:txBody>
      </p:sp>
      <p:sp>
        <p:nvSpPr>
          <p:cNvPr id="1664" name="Freeform: Shape 1663">
            <a:extLst>
              <a:ext uri="{FF2B5EF4-FFF2-40B4-BE49-F238E27FC236}">
                <a16:creationId xmlns:a16="http://schemas.microsoft.com/office/drawing/2014/main" id="{D9B0476F-DED5-44BD-AD47-9E984B789425}"/>
              </a:ext>
            </a:extLst>
          </p:cNvPr>
          <p:cNvSpPr/>
          <p:nvPr/>
        </p:nvSpPr>
        <p:spPr>
          <a:xfrm>
            <a:off x="15295858" y="8858989"/>
            <a:ext cx="514410" cy="66683"/>
          </a:xfrm>
          <a:custGeom>
            <a:avLst/>
            <a:gdLst>
              <a:gd name="connsiteX0" fmla="*/ 493871 w 514350"/>
              <a:gd name="connsiteY0" fmla="*/ 7144 h 66675"/>
              <a:gd name="connsiteX1" fmla="*/ 27337 w 514350"/>
              <a:gd name="connsiteY1" fmla="*/ 7144 h 66675"/>
              <a:gd name="connsiteX2" fmla="*/ 7144 w 514350"/>
              <a:gd name="connsiteY2" fmla="*/ 63056 h 66675"/>
              <a:gd name="connsiteX3" fmla="*/ 473678 w 514350"/>
              <a:gd name="connsiteY3" fmla="*/ 63056 h 66675"/>
              <a:gd name="connsiteX4" fmla="*/ 493871 w 514350"/>
              <a:gd name="connsiteY4" fmla="*/ 63056 h 66675"/>
              <a:gd name="connsiteX5" fmla="*/ 514064 w 514350"/>
              <a:gd name="connsiteY5" fmla="*/ 63056 h 66675"/>
              <a:gd name="connsiteX6" fmla="*/ 493871 w 514350"/>
              <a:gd name="connsiteY6"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4350" h="66675">
                <a:moveTo>
                  <a:pt x="493871" y="7144"/>
                </a:moveTo>
                <a:lnTo>
                  <a:pt x="27337" y="7144"/>
                </a:lnTo>
                <a:cubicBezTo>
                  <a:pt x="18859" y="7144"/>
                  <a:pt x="11430" y="29337"/>
                  <a:pt x="7144" y="63056"/>
                </a:cubicBezTo>
                <a:lnTo>
                  <a:pt x="473678" y="63056"/>
                </a:lnTo>
                <a:lnTo>
                  <a:pt x="493871" y="63056"/>
                </a:lnTo>
                <a:lnTo>
                  <a:pt x="514064" y="63056"/>
                </a:lnTo>
                <a:cubicBezTo>
                  <a:pt x="509778" y="29337"/>
                  <a:pt x="502348" y="7144"/>
                  <a:pt x="493871" y="7144"/>
                </a:cubicBezTo>
                <a:close/>
              </a:path>
            </a:pathLst>
          </a:custGeom>
          <a:solidFill>
            <a:srgbClr val="D09E75"/>
          </a:solidFill>
          <a:ln w="9525" cap="flat">
            <a:noFill/>
            <a:prstDash val="solid"/>
            <a:miter/>
          </a:ln>
        </p:spPr>
        <p:txBody>
          <a:bodyPr rtlCol="0" anchor="ctr"/>
          <a:lstStyle/>
          <a:p>
            <a:endParaRPr lang="en-US"/>
          </a:p>
        </p:txBody>
      </p:sp>
      <p:sp>
        <p:nvSpPr>
          <p:cNvPr id="1665" name="Freeform: Shape 1664">
            <a:extLst>
              <a:ext uri="{FF2B5EF4-FFF2-40B4-BE49-F238E27FC236}">
                <a16:creationId xmlns:a16="http://schemas.microsoft.com/office/drawing/2014/main" id="{4A95851B-533A-4F9C-B492-F69F1A6EE764}"/>
              </a:ext>
            </a:extLst>
          </p:cNvPr>
          <p:cNvSpPr/>
          <p:nvPr/>
        </p:nvSpPr>
        <p:spPr>
          <a:xfrm>
            <a:off x="12579585" y="8100521"/>
            <a:ext cx="171470" cy="85735"/>
          </a:xfrm>
          <a:custGeom>
            <a:avLst/>
            <a:gdLst>
              <a:gd name="connsiteX0" fmla="*/ 7144 w 171450"/>
              <a:gd name="connsiteY0" fmla="*/ 7144 h 85725"/>
              <a:gd name="connsiteX1" fmla="*/ 166116 w 171450"/>
              <a:gd name="connsiteY1" fmla="*/ 7144 h 85725"/>
              <a:gd name="connsiteX2" fmla="*/ 166116 w 171450"/>
              <a:gd name="connsiteY2" fmla="*/ 84486 h 85725"/>
              <a:gd name="connsiteX3" fmla="*/ 7144 w 171450"/>
              <a:gd name="connsiteY3" fmla="*/ 84486 h 85725"/>
            </a:gdLst>
            <a:ahLst/>
            <a:cxnLst>
              <a:cxn ang="0">
                <a:pos x="connsiteX0" y="connsiteY0"/>
              </a:cxn>
              <a:cxn ang="0">
                <a:pos x="connsiteX1" y="connsiteY1"/>
              </a:cxn>
              <a:cxn ang="0">
                <a:pos x="connsiteX2" y="connsiteY2"/>
              </a:cxn>
              <a:cxn ang="0">
                <a:pos x="connsiteX3" y="connsiteY3"/>
              </a:cxn>
            </a:cxnLst>
            <a:rect l="l" t="t" r="r" b="b"/>
            <a:pathLst>
              <a:path w="171450" h="85725">
                <a:moveTo>
                  <a:pt x="7144" y="7144"/>
                </a:moveTo>
                <a:lnTo>
                  <a:pt x="166116" y="7144"/>
                </a:lnTo>
                <a:lnTo>
                  <a:pt x="166116" y="84486"/>
                </a:lnTo>
                <a:lnTo>
                  <a:pt x="7144" y="84486"/>
                </a:lnTo>
                <a:close/>
              </a:path>
            </a:pathLst>
          </a:custGeom>
          <a:solidFill>
            <a:srgbClr val="FAD186"/>
          </a:solidFill>
          <a:ln w="9525" cap="flat">
            <a:noFill/>
            <a:prstDash val="solid"/>
            <a:miter/>
          </a:ln>
        </p:spPr>
        <p:txBody>
          <a:bodyPr rtlCol="0" anchor="ctr"/>
          <a:lstStyle/>
          <a:p>
            <a:endParaRPr lang="en-US"/>
          </a:p>
        </p:txBody>
      </p:sp>
      <p:sp>
        <p:nvSpPr>
          <p:cNvPr id="1666" name="Freeform: Shape 1665">
            <a:extLst>
              <a:ext uri="{FF2B5EF4-FFF2-40B4-BE49-F238E27FC236}">
                <a16:creationId xmlns:a16="http://schemas.microsoft.com/office/drawing/2014/main" id="{459AB290-15D0-4AA9-B517-E7320E00BC23}"/>
              </a:ext>
            </a:extLst>
          </p:cNvPr>
          <p:cNvSpPr/>
          <p:nvPr/>
        </p:nvSpPr>
        <p:spPr>
          <a:xfrm>
            <a:off x="12738575" y="8100521"/>
            <a:ext cx="171470" cy="85735"/>
          </a:xfrm>
          <a:custGeom>
            <a:avLst/>
            <a:gdLst>
              <a:gd name="connsiteX0" fmla="*/ 7143 w 171450"/>
              <a:gd name="connsiteY0" fmla="*/ 7144 h 85725"/>
              <a:gd name="connsiteX1" fmla="*/ 166115 w 171450"/>
              <a:gd name="connsiteY1" fmla="*/ 7144 h 85725"/>
              <a:gd name="connsiteX2" fmla="*/ 166115 w 171450"/>
              <a:gd name="connsiteY2" fmla="*/ 84486 h 85725"/>
              <a:gd name="connsiteX3" fmla="*/ 7143 w 171450"/>
              <a:gd name="connsiteY3" fmla="*/ 84486 h 85725"/>
            </a:gdLst>
            <a:ahLst/>
            <a:cxnLst>
              <a:cxn ang="0">
                <a:pos x="connsiteX0" y="connsiteY0"/>
              </a:cxn>
              <a:cxn ang="0">
                <a:pos x="connsiteX1" y="connsiteY1"/>
              </a:cxn>
              <a:cxn ang="0">
                <a:pos x="connsiteX2" y="connsiteY2"/>
              </a:cxn>
              <a:cxn ang="0">
                <a:pos x="connsiteX3" y="connsiteY3"/>
              </a:cxn>
            </a:cxnLst>
            <a:rect l="l" t="t" r="r" b="b"/>
            <a:pathLst>
              <a:path w="171450" h="85725">
                <a:moveTo>
                  <a:pt x="7143" y="7144"/>
                </a:moveTo>
                <a:lnTo>
                  <a:pt x="166115" y="7144"/>
                </a:lnTo>
                <a:lnTo>
                  <a:pt x="166115" y="84486"/>
                </a:lnTo>
                <a:lnTo>
                  <a:pt x="7143" y="84486"/>
                </a:lnTo>
                <a:close/>
              </a:path>
            </a:pathLst>
          </a:custGeom>
          <a:solidFill>
            <a:srgbClr val="E9B65C"/>
          </a:solidFill>
          <a:ln w="9525" cap="flat">
            <a:noFill/>
            <a:prstDash val="solid"/>
            <a:miter/>
          </a:ln>
        </p:spPr>
        <p:txBody>
          <a:bodyPr rtlCol="0" anchor="ctr"/>
          <a:lstStyle/>
          <a:p>
            <a:endParaRPr lang="en-US"/>
          </a:p>
        </p:txBody>
      </p:sp>
      <p:sp>
        <p:nvSpPr>
          <p:cNvPr id="1667" name="Freeform: Shape 1666">
            <a:extLst>
              <a:ext uri="{FF2B5EF4-FFF2-40B4-BE49-F238E27FC236}">
                <a16:creationId xmlns:a16="http://schemas.microsoft.com/office/drawing/2014/main" id="{A7781F3E-28D5-4F94-B590-27371439DF37}"/>
              </a:ext>
            </a:extLst>
          </p:cNvPr>
          <p:cNvSpPr/>
          <p:nvPr/>
        </p:nvSpPr>
        <p:spPr>
          <a:xfrm>
            <a:off x="12579585" y="8119859"/>
            <a:ext cx="114313" cy="47631"/>
          </a:xfrm>
          <a:custGeom>
            <a:avLst/>
            <a:gdLst>
              <a:gd name="connsiteX0" fmla="*/ 7144 w 114300"/>
              <a:gd name="connsiteY0" fmla="*/ 7144 h 47625"/>
              <a:gd name="connsiteX1" fmla="*/ 108776 w 114300"/>
              <a:gd name="connsiteY1" fmla="*/ 7144 h 47625"/>
              <a:gd name="connsiteX2" fmla="*/ 108776 w 114300"/>
              <a:gd name="connsiteY2" fmla="*/ 45815 h 47625"/>
              <a:gd name="connsiteX3" fmla="*/ 7144 w 114300"/>
              <a:gd name="connsiteY3" fmla="*/ 45815 h 47625"/>
            </a:gdLst>
            <a:ahLst/>
            <a:cxnLst>
              <a:cxn ang="0">
                <a:pos x="connsiteX0" y="connsiteY0"/>
              </a:cxn>
              <a:cxn ang="0">
                <a:pos x="connsiteX1" y="connsiteY1"/>
              </a:cxn>
              <a:cxn ang="0">
                <a:pos x="connsiteX2" y="connsiteY2"/>
              </a:cxn>
              <a:cxn ang="0">
                <a:pos x="connsiteX3" y="connsiteY3"/>
              </a:cxn>
            </a:cxnLst>
            <a:rect l="l" t="t" r="r" b="b"/>
            <a:pathLst>
              <a:path w="114300" h="47625">
                <a:moveTo>
                  <a:pt x="7144" y="7144"/>
                </a:moveTo>
                <a:lnTo>
                  <a:pt x="108776" y="7144"/>
                </a:lnTo>
                <a:lnTo>
                  <a:pt x="108776" y="45815"/>
                </a:lnTo>
                <a:lnTo>
                  <a:pt x="7144" y="45815"/>
                </a:lnTo>
                <a:close/>
              </a:path>
            </a:pathLst>
          </a:custGeom>
          <a:solidFill>
            <a:srgbClr val="FAF4E8"/>
          </a:solidFill>
          <a:ln w="9525" cap="flat">
            <a:noFill/>
            <a:prstDash val="solid"/>
            <a:miter/>
          </a:ln>
        </p:spPr>
        <p:txBody>
          <a:bodyPr rtlCol="0" anchor="ctr"/>
          <a:lstStyle/>
          <a:p>
            <a:endParaRPr lang="en-US"/>
          </a:p>
        </p:txBody>
      </p:sp>
      <p:sp>
        <p:nvSpPr>
          <p:cNvPr id="1668" name="Freeform: Shape 1667">
            <a:extLst>
              <a:ext uri="{FF2B5EF4-FFF2-40B4-BE49-F238E27FC236}">
                <a16:creationId xmlns:a16="http://schemas.microsoft.com/office/drawing/2014/main" id="{3CBFEC53-939B-4C8C-AE20-566D1E3C72F4}"/>
              </a:ext>
            </a:extLst>
          </p:cNvPr>
          <p:cNvSpPr/>
          <p:nvPr/>
        </p:nvSpPr>
        <p:spPr>
          <a:xfrm>
            <a:off x="12630454" y="8119859"/>
            <a:ext cx="28578" cy="47631"/>
          </a:xfrm>
          <a:custGeom>
            <a:avLst/>
            <a:gdLst>
              <a:gd name="connsiteX0" fmla="*/ 7144 w 28575"/>
              <a:gd name="connsiteY0" fmla="*/ 7144 h 47625"/>
              <a:gd name="connsiteX1" fmla="*/ 29336 w 28575"/>
              <a:gd name="connsiteY1" fmla="*/ 7144 h 47625"/>
              <a:gd name="connsiteX2" fmla="*/ 29336 w 28575"/>
              <a:gd name="connsiteY2" fmla="*/ 45815 h 47625"/>
              <a:gd name="connsiteX3" fmla="*/ 7144 w 28575"/>
              <a:gd name="connsiteY3" fmla="*/ 45815 h 47625"/>
            </a:gdLst>
            <a:ahLst/>
            <a:cxnLst>
              <a:cxn ang="0">
                <a:pos x="connsiteX0" y="connsiteY0"/>
              </a:cxn>
              <a:cxn ang="0">
                <a:pos x="connsiteX1" y="connsiteY1"/>
              </a:cxn>
              <a:cxn ang="0">
                <a:pos x="connsiteX2" y="connsiteY2"/>
              </a:cxn>
              <a:cxn ang="0">
                <a:pos x="connsiteX3" y="connsiteY3"/>
              </a:cxn>
            </a:cxnLst>
            <a:rect l="l" t="t" r="r" b="b"/>
            <a:pathLst>
              <a:path w="28575" h="47625">
                <a:moveTo>
                  <a:pt x="7144" y="7144"/>
                </a:moveTo>
                <a:lnTo>
                  <a:pt x="29336" y="7144"/>
                </a:lnTo>
                <a:lnTo>
                  <a:pt x="29336" y="45815"/>
                </a:lnTo>
                <a:lnTo>
                  <a:pt x="7144" y="45815"/>
                </a:lnTo>
                <a:close/>
              </a:path>
            </a:pathLst>
          </a:custGeom>
          <a:solidFill>
            <a:srgbClr val="C59A50"/>
          </a:solidFill>
          <a:ln w="9525" cap="flat">
            <a:noFill/>
            <a:prstDash val="solid"/>
            <a:miter/>
          </a:ln>
        </p:spPr>
        <p:txBody>
          <a:bodyPr rtlCol="0" anchor="ctr"/>
          <a:lstStyle/>
          <a:p>
            <a:endParaRPr lang="en-US"/>
          </a:p>
        </p:txBody>
      </p:sp>
      <p:sp>
        <p:nvSpPr>
          <p:cNvPr id="1669" name="Freeform: Shape 1668">
            <a:extLst>
              <a:ext uri="{FF2B5EF4-FFF2-40B4-BE49-F238E27FC236}">
                <a16:creationId xmlns:a16="http://schemas.microsoft.com/office/drawing/2014/main" id="{B4A262EE-A3B3-4CD6-9768-E06C706EED0A}"/>
              </a:ext>
            </a:extLst>
          </p:cNvPr>
          <p:cNvSpPr/>
          <p:nvPr/>
        </p:nvSpPr>
        <p:spPr>
          <a:xfrm>
            <a:off x="12658175" y="8119859"/>
            <a:ext cx="28578" cy="47631"/>
          </a:xfrm>
          <a:custGeom>
            <a:avLst/>
            <a:gdLst>
              <a:gd name="connsiteX0" fmla="*/ 7144 w 28575"/>
              <a:gd name="connsiteY0" fmla="*/ 7144 h 47625"/>
              <a:gd name="connsiteX1" fmla="*/ 30195 w 28575"/>
              <a:gd name="connsiteY1" fmla="*/ 7144 h 47625"/>
              <a:gd name="connsiteX2" fmla="*/ 30195 w 28575"/>
              <a:gd name="connsiteY2" fmla="*/ 45815 h 47625"/>
              <a:gd name="connsiteX3" fmla="*/ 7144 w 28575"/>
              <a:gd name="connsiteY3" fmla="*/ 45815 h 47625"/>
            </a:gdLst>
            <a:ahLst/>
            <a:cxnLst>
              <a:cxn ang="0">
                <a:pos x="connsiteX0" y="connsiteY0"/>
              </a:cxn>
              <a:cxn ang="0">
                <a:pos x="connsiteX1" y="connsiteY1"/>
              </a:cxn>
              <a:cxn ang="0">
                <a:pos x="connsiteX2" y="connsiteY2"/>
              </a:cxn>
              <a:cxn ang="0">
                <a:pos x="connsiteX3" y="connsiteY3"/>
              </a:cxn>
            </a:cxnLst>
            <a:rect l="l" t="t" r="r" b="b"/>
            <a:pathLst>
              <a:path w="28575" h="47625">
                <a:moveTo>
                  <a:pt x="7144" y="7144"/>
                </a:moveTo>
                <a:lnTo>
                  <a:pt x="30195" y="7144"/>
                </a:lnTo>
                <a:lnTo>
                  <a:pt x="30195" y="45815"/>
                </a:lnTo>
                <a:lnTo>
                  <a:pt x="7144" y="45815"/>
                </a:lnTo>
                <a:close/>
              </a:path>
            </a:pathLst>
          </a:custGeom>
          <a:solidFill>
            <a:srgbClr val="C59A50"/>
          </a:solidFill>
          <a:ln w="9525" cap="flat">
            <a:noFill/>
            <a:prstDash val="solid"/>
            <a:miter/>
          </a:ln>
        </p:spPr>
        <p:txBody>
          <a:bodyPr rtlCol="0" anchor="ctr"/>
          <a:lstStyle/>
          <a:p>
            <a:endParaRPr lang="en-US"/>
          </a:p>
        </p:txBody>
      </p:sp>
      <p:sp>
        <p:nvSpPr>
          <p:cNvPr id="1670" name="Freeform: Shape 1669">
            <a:extLst>
              <a:ext uri="{FF2B5EF4-FFF2-40B4-BE49-F238E27FC236}">
                <a16:creationId xmlns:a16="http://schemas.microsoft.com/office/drawing/2014/main" id="{97A37951-DC53-4839-A166-FE960E2D7DCE}"/>
              </a:ext>
            </a:extLst>
          </p:cNvPr>
          <p:cNvSpPr/>
          <p:nvPr/>
        </p:nvSpPr>
        <p:spPr>
          <a:xfrm>
            <a:off x="12579585" y="8175778"/>
            <a:ext cx="171470" cy="9526"/>
          </a:xfrm>
          <a:custGeom>
            <a:avLst/>
            <a:gdLst>
              <a:gd name="connsiteX0" fmla="*/ 7144 w 171450"/>
              <a:gd name="connsiteY0" fmla="*/ 7144 h 9525"/>
              <a:gd name="connsiteX1" fmla="*/ 166116 w 171450"/>
              <a:gd name="connsiteY1" fmla="*/ 7144 h 9525"/>
              <a:gd name="connsiteX2" fmla="*/ 166116 w 171450"/>
              <a:gd name="connsiteY2" fmla="*/ 11239 h 9525"/>
              <a:gd name="connsiteX3" fmla="*/ 7144 w 171450"/>
              <a:gd name="connsiteY3" fmla="*/ 11239 h 9525"/>
            </a:gdLst>
            <a:ahLst/>
            <a:cxnLst>
              <a:cxn ang="0">
                <a:pos x="connsiteX0" y="connsiteY0"/>
              </a:cxn>
              <a:cxn ang="0">
                <a:pos x="connsiteX1" y="connsiteY1"/>
              </a:cxn>
              <a:cxn ang="0">
                <a:pos x="connsiteX2" y="connsiteY2"/>
              </a:cxn>
              <a:cxn ang="0">
                <a:pos x="connsiteX3" y="connsiteY3"/>
              </a:cxn>
            </a:cxnLst>
            <a:rect l="l" t="t" r="r" b="b"/>
            <a:pathLst>
              <a:path w="171450" h="9525">
                <a:moveTo>
                  <a:pt x="7144" y="7144"/>
                </a:moveTo>
                <a:lnTo>
                  <a:pt x="166116" y="7144"/>
                </a:lnTo>
                <a:lnTo>
                  <a:pt x="166116" y="11239"/>
                </a:lnTo>
                <a:lnTo>
                  <a:pt x="7144" y="11239"/>
                </a:lnTo>
                <a:close/>
              </a:path>
            </a:pathLst>
          </a:custGeom>
          <a:solidFill>
            <a:srgbClr val="C59A50"/>
          </a:solidFill>
          <a:ln w="9525" cap="flat">
            <a:noFill/>
            <a:prstDash val="solid"/>
            <a:miter/>
          </a:ln>
        </p:spPr>
        <p:txBody>
          <a:bodyPr rtlCol="0" anchor="ctr"/>
          <a:lstStyle/>
          <a:p>
            <a:endParaRPr lang="en-US"/>
          </a:p>
        </p:txBody>
      </p:sp>
      <p:sp>
        <p:nvSpPr>
          <p:cNvPr id="1671" name="Freeform: Shape 1670">
            <a:extLst>
              <a:ext uri="{FF2B5EF4-FFF2-40B4-BE49-F238E27FC236}">
                <a16:creationId xmlns:a16="http://schemas.microsoft.com/office/drawing/2014/main" id="{186E93FF-A6B5-4802-AD1B-CF12C3025235}"/>
              </a:ext>
            </a:extLst>
          </p:cNvPr>
          <p:cNvSpPr/>
          <p:nvPr/>
        </p:nvSpPr>
        <p:spPr>
          <a:xfrm>
            <a:off x="12738575" y="8175778"/>
            <a:ext cx="171470" cy="9526"/>
          </a:xfrm>
          <a:custGeom>
            <a:avLst/>
            <a:gdLst>
              <a:gd name="connsiteX0" fmla="*/ 7143 w 171450"/>
              <a:gd name="connsiteY0" fmla="*/ 7144 h 9525"/>
              <a:gd name="connsiteX1" fmla="*/ 166115 w 171450"/>
              <a:gd name="connsiteY1" fmla="*/ 7144 h 9525"/>
              <a:gd name="connsiteX2" fmla="*/ 166115 w 171450"/>
              <a:gd name="connsiteY2" fmla="*/ 11239 h 9525"/>
              <a:gd name="connsiteX3" fmla="*/ 7143 w 171450"/>
              <a:gd name="connsiteY3" fmla="*/ 11239 h 9525"/>
            </a:gdLst>
            <a:ahLst/>
            <a:cxnLst>
              <a:cxn ang="0">
                <a:pos x="connsiteX0" y="connsiteY0"/>
              </a:cxn>
              <a:cxn ang="0">
                <a:pos x="connsiteX1" y="connsiteY1"/>
              </a:cxn>
              <a:cxn ang="0">
                <a:pos x="connsiteX2" y="connsiteY2"/>
              </a:cxn>
              <a:cxn ang="0">
                <a:pos x="connsiteX3" y="connsiteY3"/>
              </a:cxn>
            </a:cxnLst>
            <a:rect l="l" t="t" r="r" b="b"/>
            <a:pathLst>
              <a:path w="171450" h="9525">
                <a:moveTo>
                  <a:pt x="7143" y="7144"/>
                </a:moveTo>
                <a:lnTo>
                  <a:pt x="166115" y="7144"/>
                </a:lnTo>
                <a:lnTo>
                  <a:pt x="166115" y="11239"/>
                </a:lnTo>
                <a:lnTo>
                  <a:pt x="7143" y="11239"/>
                </a:lnTo>
                <a:close/>
              </a:path>
            </a:pathLst>
          </a:custGeom>
          <a:solidFill>
            <a:srgbClr val="B68B40"/>
          </a:solidFill>
          <a:ln w="9525" cap="flat">
            <a:noFill/>
            <a:prstDash val="solid"/>
            <a:miter/>
          </a:ln>
        </p:spPr>
        <p:txBody>
          <a:bodyPr rtlCol="0" anchor="ctr"/>
          <a:lstStyle/>
          <a:p>
            <a:endParaRPr lang="en-US"/>
          </a:p>
        </p:txBody>
      </p:sp>
      <p:sp>
        <p:nvSpPr>
          <p:cNvPr id="1672" name="Freeform: Shape 1671">
            <a:extLst>
              <a:ext uri="{FF2B5EF4-FFF2-40B4-BE49-F238E27FC236}">
                <a16:creationId xmlns:a16="http://schemas.microsoft.com/office/drawing/2014/main" id="{BC749AB9-C10E-4CC6-A805-F9BA1D35BFF7}"/>
              </a:ext>
            </a:extLst>
          </p:cNvPr>
          <p:cNvSpPr/>
          <p:nvPr/>
        </p:nvSpPr>
        <p:spPr>
          <a:xfrm>
            <a:off x="12760200" y="8100521"/>
            <a:ext cx="171470" cy="85735"/>
          </a:xfrm>
          <a:custGeom>
            <a:avLst/>
            <a:gdLst>
              <a:gd name="connsiteX0" fmla="*/ 7144 w 171450"/>
              <a:gd name="connsiteY0" fmla="*/ 7144 h 85725"/>
              <a:gd name="connsiteX1" fmla="*/ 166115 w 171450"/>
              <a:gd name="connsiteY1" fmla="*/ 7144 h 85725"/>
              <a:gd name="connsiteX2" fmla="*/ 166115 w 171450"/>
              <a:gd name="connsiteY2" fmla="*/ 84486 h 85725"/>
              <a:gd name="connsiteX3" fmla="*/ 7144 w 171450"/>
              <a:gd name="connsiteY3" fmla="*/ 84486 h 85725"/>
            </a:gdLst>
            <a:ahLst/>
            <a:cxnLst>
              <a:cxn ang="0">
                <a:pos x="connsiteX0" y="connsiteY0"/>
              </a:cxn>
              <a:cxn ang="0">
                <a:pos x="connsiteX1" y="connsiteY1"/>
              </a:cxn>
              <a:cxn ang="0">
                <a:pos x="connsiteX2" y="connsiteY2"/>
              </a:cxn>
              <a:cxn ang="0">
                <a:pos x="connsiteX3" y="connsiteY3"/>
              </a:cxn>
            </a:cxnLst>
            <a:rect l="l" t="t" r="r" b="b"/>
            <a:pathLst>
              <a:path w="171450" h="85725">
                <a:moveTo>
                  <a:pt x="7144" y="7144"/>
                </a:moveTo>
                <a:lnTo>
                  <a:pt x="166115" y="7144"/>
                </a:lnTo>
                <a:lnTo>
                  <a:pt x="166115" y="84486"/>
                </a:lnTo>
                <a:lnTo>
                  <a:pt x="7144" y="84486"/>
                </a:lnTo>
                <a:close/>
              </a:path>
            </a:pathLst>
          </a:custGeom>
          <a:solidFill>
            <a:srgbClr val="FAD186"/>
          </a:solidFill>
          <a:ln w="9525" cap="flat">
            <a:noFill/>
            <a:prstDash val="solid"/>
            <a:miter/>
          </a:ln>
        </p:spPr>
        <p:txBody>
          <a:bodyPr rtlCol="0" anchor="ctr"/>
          <a:lstStyle/>
          <a:p>
            <a:endParaRPr lang="en-US"/>
          </a:p>
        </p:txBody>
      </p:sp>
      <p:sp>
        <p:nvSpPr>
          <p:cNvPr id="1673" name="Freeform: Shape 1672">
            <a:extLst>
              <a:ext uri="{FF2B5EF4-FFF2-40B4-BE49-F238E27FC236}">
                <a16:creationId xmlns:a16="http://schemas.microsoft.com/office/drawing/2014/main" id="{BEA0D066-FB1A-4868-9085-82B264B7C266}"/>
              </a:ext>
            </a:extLst>
          </p:cNvPr>
          <p:cNvSpPr/>
          <p:nvPr/>
        </p:nvSpPr>
        <p:spPr>
          <a:xfrm>
            <a:off x="12919095" y="8100521"/>
            <a:ext cx="171470" cy="85735"/>
          </a:xfrm>
          <a:custGeom>
            <a:avLst/>
            <a:gdLst>
              <a:gd name="connsiteX0" fmla="*/ 7144 w 171450"/>
              <a:gd name="connsiteY0" fmla="*/ 7144 h 85725"/>
              <a:gd name="connsiteX1" fmla="*/ 166022 w 171450"/>
              <a:gd name="connsiteY1" fmla="*/ 7144 h 85725"/>
              <a:gd name="connsiteX2" fmla="*/ 166022 w 171450"/>
              <a:gd name="connsiteY2" fmla="*/ 84486 h 85725"/>
              <a:gd name="connsiteX3" fmla="*/ 7144 w 171450"/>
              <a:gd name="connsiteY3" fmla="*/ 84486 h 85725"/>
            </a:gdLst>
            <a:ahLst/>
            <a:cxnLst>
              <a:cxn ang="0">
                <a:pos x="connsiteX0" y="connsiteY0"/>
              </a:cxn>
              <a:cxn ang="0">
                <a:pos x="connsiteX1" y="connsiteY1"/>
              </a:cxn>
              <a:cxn ang="0">
                <a:pos x="connsiteX2" y="connsiteY2"/>
              </a:cxn>
              <a:cxn ang="0">
                <a:pos x="connsiteX3" y="connsiteY3"/>
              </a:cxn>
            </a:cxnLst>
            <a:rect l="l" t="t" r="r" b="b"/>
            <a:pathLst>
              <a:path w="171450" h="85725">
                <a:moveTo>
                  <a:pt x="7144" y="7144"/>
                </a:moveTo>
                <a:lnTo>
                  <a:pt x="166022" y="7144"/>
                </a:lnTo>
                <a:lnTo>
                  <a:pt x="166022" y="84486"/>
                </a:lnTo>
                <a:lnTo>
                  <a:pt x="7144" y="84486"/>
                </a:lnTo>
                <a:close/>
              </a:path>
            </a:pathLst>
          </a:custGeom>
          <a:solidFill>
            <a:srgbClr val="E9B65C"/>
          </a:solidFill>
          <a:ln w="9525" cap="flat">
            <a:noFill/>
            <a:prstDash val="solid"/>
            <a:miter/>
          </a:ln>
        </p:spPr>
        <p:txBody>
          <a:bodyPr rtlCol="0" anchor="ctr"/>
          <a:lstStyle/>
          <a:p>
            <a:endParaRPr lang="en-US"/>
          </a:p>
        </p:txBody>
      </p:sp>
      <p:sp>
        <p:nvSpPr>
          <p:cNvPr id="1674" name="Freeform: Shape 1673">
            <a:extLst>
              <a:ext uri="{FF2B5EF4-FFF2-40B4-BE49-F238E27FC236}">
                <a16:creationId xmlns:a16="http://schemas.microsoft.com/office/drawing/2014/main" id="{25B22227-1C5C-4740-8380-21E7BA5470AA}"/>
              </a:ext>
            </a:extLst>
          </p:cNvPr>
          <p:cNvSpPr/>
          <p:nvPr/>
        </p:nvSpPr>
        <p:spPr>
          <a:xfrm>
            <a:off x="12760200" y="8119859"/>
            <a:ext cx="114313" cy="47631"/>
          </a:xfrm>
          <a:custGeom>
            <a:avLst/>
            <a:gdLst>
              <a:gd name="connsiteX0" fmla="*/ 7144 w 114300"/>
              <a:gd name="connsiteY0" fmla="*/ 7144 h 47625"/>
              <a:gd name="connsiteX1" fmla="*/ 108776 w 114300"/>
              <a:gd name="connsiteY1" fmla="*/ 7144 h 47625"/>
              <a:gd name="connsiteX2" fmla="*/ 108776 w 114300"/>
              <a:gd name="connsiteY2" fmla="*/ 45815 h 47625"/>
              <a:gd name="connsiteX3" fmla="*/ 7144 w 114300"/>
              <a:gd name="connsiteY3" fmla="*/ 45815 h 47625"/>
            </a:gdLst>
            <a:ahLst/>
            <a:cxnLst>
              <a:cxn ang="0">
                <a:pos x="connsiteX0" y="connsiteY0"/>
              </a:cxn>
              <a:cxn ang="0">
                <a:pos x="connsiteX1" y="connsiteY1"/>
              </a:cxn>
              <a:cxn ang="0">
                <a:pos x="connsiteX2" y="connsiteY2"/>
              </a:cxn>
              <a:cxn ang="0">
                <a:pos x="connsiteX3" y="connsiteY3"/>
              </a:cxn>
            </a:cxnLst>
            <a:rect l="l" t="t" r="r" b="b"/>
            <a:pathLst>
              <a:path w="114300" h="47625">
                <a:moveTo>
                  <a:pt x="7144" y="7144"/>
                </a:moveTo>
                <a:lnTo>
                  <a:pt x="108776" y="7144"/>
                </a:lnTo>
                <a:lnTo>
                  <a:pt x="108776" y="45815"/>
                </a:lnTo>
                <a:lnTo>
                  <a:pt x="7144" y="45815"/>
                </a:lnTo>
                <a:close/>
              </a:path>
            </a:pathLst>
          </a:custGeom>
          <a:solidFill>
            <a:srgbClr val="FAF4E8"/>
          </a:solidFill>
          <a:ln w="9525" cap="flat">
            <a:noFill/>
            <a:prstDash val="solid"/>
            <a:miter/>
          </a:ln>
        </p:spPr>
        <p:txBody>
          <a:bodyPr rtlCol="0" anchor="ctr"/>
          <a:lstStyle/>
          <a:p>
            <a:endParaRPr lang="en-US"/>
          </a:p>
        </p:txBody>
      </p:sp>
      <p:sp>
        <p:nvSpPr>
          <p:cNvPr id="1675" name="Freeform: Shape 1674">
            <a:extLst>
              <a:ext uri="{FF2B5EF4-FFF2-40B4-BE49-F238E27FC236}">
                <a16:creationId xmlns:a16="http://schemas.microsoft.com/office/drawing/2014/main" id="{F64F5A73-A42E-481F-863F-E297D0D2E6B7}"/>
              </a:ext>
            </a:extLst>
          </p:cNvPr>
          <p:cNvSpPr/>
          <p:nvPr/>
        </p:nvSpPr>
        <p:spPr>
          <a:xfrm>
            <a:off x="12810974" y="8119859"/>
            <a:ext cx="28578" cy="47631"/>
          </a:xfrm>
          <a:custGeom>
            <a:avLst/>
            <a:gdLst>
              <a:gd name="connsiteX0" fmla="*/ 7144 w 28575"/>
              <a:gd name="connsiteY0" fmla="*/ 7144 h 47625"/>
              <a:gd name="connsiteX1" fmla="*/ 29337 w 28575"/>
              <a:gd name="connsiteY1" fmla="*/ 7144 h 47625"/>
              <a:gd name="connsiteX2" fmla="*/ 29337 w 28575"/>
              <a:gd name="connsiteY2" fmla="*/ 45815 h 47625"/>
              <a:gd name="connsiteX3" fmla="*/ 7144 w 28575"/>
              <a:gd name="connsiteY3" fmla="*/ 45815 h 47625"/>
            </a:gdLst>
            <a:ahLst/>
            <a:cxnLst>
              <a:cxn ang="0">
                <a:pos x="connsiteX0" y="connsiteY0"/>
              </a:cxn>
              <a:cxn ang="0">
                <a:pos x="connsiteX1" y="connsiteY1"/>
              </a:cxn>
              <a:cxn ang="0">
                <a:pos x="connsiteX2" y="connsiteY2"/>
              </a:cxn>
              <a:cxn ang="0">
                <a:pos x="connsiteX3" y="connsiteY3"/>
              </a:cxn>
            </a:cxnLst>
            <a:rect l="l" t="t" r="r" b="b"/>
            <a:pathLst>
              <a:path w="28575" h="47625">
                <a:moveTo>
                  <a:pt x="7144" y="7144"/>
                </a:moveTo>
                <a:lnTo>
                  <a:pt x="29337" y="7144"/>
                </a:lnTo>
                <a:lnTo>
                  <a:pt x="29337" y="45815"/>
                </a:lnTo>
                <a:lnTo>
                  <a:pt x="7144" y="45815"/>
                </a:lnTo>
                <a:close/>
              </a:path>
            </a:pathLst>
          </a:custGeom>
          <a:solidFill>
            <a:srgbClr val="C59A50"/>
          </a:solidFill>
          <a:ln w="9525" cap="flat">
            <a:noFill/>
            <a:prstDash val="solid"/>
            <a:miter/>
          </a:ln>
        </p:spPr>
        <p:txBody>
          <a:bodyPr rtlCol="0" anchor="ctr"/>
          <a:lstStyle/>
          <a:p>
            <a:endParaRPr lang="en-US"/>
          </a:p>
        </p:txBody>
      </p:sp>
      <p:sp>
        <p:nvSpPr>
          <p:cNvPr id="1676" name="Freeform: Shape 1675">
            <a:extLst>
              <a:ext uri="{FF2B5EF4-FFF2-40B4-BE49-F238E27FC236}">
                <a16:creationId xmlns:a16="http://schemas.microsoft.com/office/drawing/2014/main" id="{4E5E602D-D6CB-40A5-89B3-DB11F8D833DE}"/>
              </a:ext>
            </a:extLst>
          </p:cNvPr>
          <p:cNvSpPr/>
          <p:nvPr/>
        </p:nvSpPr>
        <p:spPr>
          <a:xfrm>
            <a:off x="12838695" y="8119859"/>
            <a:ext cx="28578" cy="47631"/>
          </a:xfrm>
          <a:custGeom>
            <a:avLst/>
            <a:gdLst>
              <a:gd name="connsiteX0" fmla="*/ 7143 w 28575"/>
              <a:gd name="connsiteY0" fmla="*/ 7144 h 47625"/>
              <a:gd name="connsiteX1" fmla="*/ 30194 w 28575"/>
              <a:gd name="connsiteY1" fmla="*/ 7144 h 47625"/>
              <a:gd name="connsiteX2" fmla="*/ 30194 w 28575"/>
              <a:gd name="connsiteY2" fmla="*/ 45815 h 47625"/>
              <a:gd name="connsiteX3" fmla="*/ 7143 w 28575"/>
              <a:gd name="connsiteY3" fmla="*/ 45815 h 47625"/>
            </a:gdLst>
            <a:ahLst/>
            <a:cxnLst>
              <a:cxn ang="0">
                <a:pos x="connsiteX0" y="connsiteY0"/>
              </a:cxn>
              <a:cxn ang="0">
                <a:pos x="connsiteX1" y="connsiteY1"/>
              </a:cxn>
              <a:cxn ang="0">
                <a:pos x="connsiteX2" y="connsiteY2"/>
              </a:cxn>
              <a:cxn ang="0">
                <a:pos x="connsiteX3" y="connsiteY3"/>
              </a:cxn>
            </a:cxnLst>
            <a:rect l="l" t="t" r="r" b="b"/>
            <a:pathLst>
              <a:path w="28575" h="47625">
                <a:moveTo>
                  <a:pt x="7143" y="7144"/>
                </a:moveTo>
                <a:lnTo>
                  <a:pt x="30194" y="7144"/>
                </a:lnTo>
                <a:lnTo>
                  <a:pt x="30194" y="45815"/>
                </a:lnTo>
                <a:lnTo>
                  <a:pt x="7143" y="45815"/>
                </a:lnTo>
                <a:close/>
              </a:path>
            </a:pathLst>
          </a:custGeom>
          <a:solidFill>
            <a:srgbClr val="C59A50"/>
          </a:solidFill>
          <a:ln w="9525" cap="flat">
            <a:noFill/>
            <a:prstDash val="solid"/>
            <a:miter/>
          </a:ln>
        </p:spPr>
        <p:txBody>
          <a:bodyPr rtlCol="0" anchor="ctr"/>
          <a:lstStyle/>
          <a:p>
            <a:endParaRPr lang="en-US"/>
          </a:p>
        </p:txBody>
      </p:sp>
      <p:sp>
        <p:nvSpPr>
          <p:cNvPr id="1677" name="Freeform: Shape 1676">
            <a:extLst>
              <a:ext uri="{FF2B5EF4-FFF2-40B4-BE49-F238E27FC236}">
                <a16:creationId xmlns:a16="http://schemas.microsoft.com/office/drawing/2014/main" id="{0E935025-4BCA-496A-90F5-41878B5736DE}"/>
              </a:ext>
            </a:extLst>
          </p:cNvPr>
          <p:cNvSpPr/>
          <p:nvPr/>
        </p:nvSpPr>
        <p:spPr>
          <a:xfrm>
            <a:off x="12760200" y="8175778"/>
            <a:ext cx="171470" cy="9526"/>
          </a:xfrm>
          <a:custGeom>
            <a:avLst/>
            <a:gdLst>
              <a:gd name="connsiteX0" fmla="*/ 7144 w 171450"/>
              <a:gd name="connsiteY0" fmla="*/ 7144 h 9525"/>
              <a:gd name="connsiteX1" fmla="*/ 166115 w 171450"/>
              <a:gd name="connsiteY1" fmla="*/ 7144 h 9525"/>
              <a:gd name="connsiteX2" fmla="*/ 166115 w 171450"/>
              <a:gd name="connsiteY2" fmla="*/ 11239 h 9525"/>
              <a:gd name="connsiteX3" fmla="*/ 7144 w 171450"/>
              <a:gd name="connsiteY3" fmla="*/ 11239 h 9525"/>
            </a:gdLst>
            <a:ahLst/>
            <a:cxnLst>
              <a:cxn ang="0">
                <a:pos x="connsiteX0" y="connsiteY0"/>
              </a:cxn>
              <a:cxn ang="0">
                <a:pos x="connsiteX1" y="connsiteY1"/>
              </a:cxn>
              <a:cxn ang="0">
                <a:pos x="connsiteX2" y="connsiteY2"/>
              </a:cxn>
              <a:cxn ang="0">
                <a:pos x="connsiteX3" y="connsiteY3"/>
              </a:cxn>
            </a:cxnLst>
            <a:rect l="l" t="t" r="r" b="b"/>
            <a:pathLst>
              <a:path w="171450" h="9525">
                <a:moveTo>
                  <a:pt x="7144" y="7144"/>
                </a:moveTo>
                <a:lnTo>
                  <a:pt x="166115" y="7144"/>
                </a:lnTo>
                <a:lnTo>
                  <a:pt x="166115" y="11239"/>
                </a:lnTo>
                <a:lnTo>
                  <a:pt x="7144" y="11239"/>
                </a:lnTo>
                <a:close/>
              </a:path>
            </a:pathLst>
          </a:custGeom>
          <a:solidFill>
            <a:srgbClr val="C59A50"/>
          </a:solidFill>
          <a:ln w="9525" cap="flat">
            <a:noFill/>
            <a:prstDash val="solid"/>
            <a:miter/>
          </a:ln>
        </p:spPr>
        <p:txBody>
          <a:bodyPr rtlCol="0" anchor="ctr"/>
          <a:lstStyle/>
          <a:p>
            <a:endParaRPr lang="en-US"/>
          </a:p>
        </p:txBody>
      </p:sp>
      <p:sp>
        <p:nvSpPr>
          <p:cNvPr id="1678" name="Freeform: Shape 1677">
            <a:extLst>
              <a:ext uri="{FF2B5EF4-FFF2-40B4-BE49-F238E27FC236}">
                <a16:creationId xmlns:a16="http://schemas.microsoft.com/office/drawing/2014/main" id="{D6F5070E-5A6D-4D92-8723-D2FF4113C691}"/>
              </a:ext>
            </a:extLst>
          </p:cNvPr>
          <p:cNvSpPr/>
          <p:nvPr/>
        </p:nvSpPr>
        <p:spPr>
          <a:xfrm>
            <a:off x="12919095" y="8175778"/>
            <a:ext cx="171470" cy="9526"/>
          </a:xfrm>
          <a:custGeom>
            <a:avLst/>
            <a:gdLst>
              <a:gd name="connsiteX0" fmla="*/ 7144 w 171450"/>
              <a:gd name="connsiteY0" fmla="*/ 7144 h 9525"/>
              <a:gd name="connsiteX1" fmla="*/ 166022 w 171450"/>
              <a:gd name="connsiteY1" fmla="*/ 7144 h 9525"/>
              <a:gd name="connsiteX2" fmla="*/ 166022 w 171450"/>
              <a:gd name="connsiteY2" fmla="*/ 11239 h 9525"/>
              <a:gd name="connsiteX3" fmla="*/ 7144 w 171450"/>
              <a:gd name="connsiteY3" fmla="*/ 11239 h 9525"/>
            </a:gdLst>
            <a:ahLst/>
            <a:cxnLst>
              <a:cxn ang="0">
                <a:pos x="connsiteX0" y="connsiteY0"/>
              </a:cxn>
              <a:cxn ang="0">
                <a:pos x="connsiteX1" y="connsiteY1"/>
              </a:cxn>
              <a:cxn ang="0">
                <a:pos x="connsiteX2" y="connsiteY2"/>
              </a:cxn>
              <a:cxn ang="0">
                <a:pos x="connsiteX3" y="connsiteY3"/>
              </a:cxn>
            </a:cxnLst>
            <a:rect l="l" t="t" r="r" b="b"/>
            <a:pathLst>
              <a:path w="171450" h="9525">
                <a:moveTo>
                  <a:pt x="7144" y="7144"/>
                </a:moveTo>
                <a:lnTo>
                  <a:pt x="166022" y="7144"/>
                </a:lnTo>
                <a:lnTo>
                  <a:pt x="166022" y="11239"/>
                </a:lnTo>
                <a:lnTo>
                  <a:pt x="7144" y="11239"/>
                </a:lnTo>
                <a:close/>
              </a:path>
            </a:pathLst>
          </a:custGeom>
          <a:solidFill>
            <a:srgbClr val="B68B40"/>
          </a:solidFill>
          <a:ln w="9525" cap="flat">
            <a:noFill/>
            <a:prstDash val="solid"/>
            <a:miter/>
          </a:ln>
        </p:spPr>
        <p:txBody>
          <a:bodyPr rtlCol="0" anchor="ctr"/>
          <a:lstStyle/>
          <a:p>
            <a:endParaRPr lang="en-US"/>
          </a:p>
        </p:txBody>
      </p:sp>
      <p:sp>
        <p:nvSpPr>
          <p:cNvPr id="1679" name="Freeform: Shape 1678">
            <a:extLst>
              <a:ext uri="{FF2B5EF4-FFF2-40B4-BE49-F238E27FC236}">
                <a16:creationId xmlns:a16="http://schemas.microsoft.com/office/drawing/2014/main" id="{65E2C1EA-7FE7-4B40-B1B5-9366E7D5AAB8}"/>
              </a:ext>
            </a:extLst>
          </p:cNvPr>
          <p:cNvSpPr/>
          <p:nvPr/>
        </p:nvSpPr>
        <p:spPr>
          <a:xfrm>
            <a:off x="12160344" y="8883969"/>
            <a:ext cx="409622" cy="409622"/>
          </a:xfrm>
          <a:custGeom>
            <a:avLst/>
            <a:gdLst>
              <a:gd name="connsiteX0" fmla="*/ 209410 w 409575"/>
              <a:gd name="connsiteY0" fmla="*/ 7509 h 409575"/>
              <a:gd name="connsiteX1" fmla="*/ 410607 w 409575"/>
              <a:gd name="connsiteY1" fmla="*/ 209506 h 409575"/>
              <a:gd name="connsiteX2" fmla="*/ 208705 w 409575"/>
              <a:gd name="connsiteY2" fmla="*/ 410798 h 409575"/>
              <a:gd name="connsiteX3" fmla="*/ 7509 w 409575"/>
              <a:gd name="connsiteY3" fmla="*/ 208801 h 409575"/>
              <a:gd name="connsiteX4" fmla="*/ 209410 w 409575"/>
              <a:gd name="connsiteY4" fmla="*/ 7509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75" h="409575">
                <a:moveTo>
                  <a:pt x="209410" y="7509"/>
                </a:moveTo>
                <a:cubicBezTo>
                  <a:pt x="320723" y="7703"/>
                  <a:pt x="410801" y="98141"/>
                  <a:pt x="410607" y="209506"/>
                </a:cubicBezTo>
                <a:cubicBezTo>
                  <a:pt x="410412" y="320871"/>
                  <a:pt x="320018" y="410993"/>
                  <a:pt x="208705" y="410798"/>
                </a:cubicBezTo>
                <a:cubicBezTo>
                  <a:pt x="97393" y="410603"/>
                  <a:pt x="7314" y="320166"/>
                  <a:pt x="7509" y="208801"/>
                </a:cubicBezTo>
                <a:cubicBezTo>
                  <a:pt x="7704" y="97436"/>
                  <a:pt x="98098" y="7314"/>
                  <a:pt x="209410" y="7509"/>
                </a:cubicBezTo>
                <a:close/>
              </a:path>
            </a:pathLst>
          </a:custGeom>
          <a:solidFill>
            <a:srgbClr val="523C2E"/>
          </a:solidFill>
          <a:ln w="9525" cap="flat">
            <a:noFill/>
            <a:prstDash val="solid"/>
            <a:miter/>
          </a:ln>
        </p:spPr>
        <p:txBody>
          <a:bodyPr rtlCol="0" anchor="ctr"/>
          <a:lstStyle/>
          <a:p>
            <a:endParaRPr lang="en-US"/>
          </a:p>
        </p:txBody>
      </p:sp>
      <p:sp>
        <p:nvSpPr>
          <p:cNvPr id="1680" name="Freeform: Shape 1679">
            <a:extLst>
              <a:ext uri="{FF2B5EF4-FFF2-40B4-BE49-F238E27FC236}">
                <a16:creationId xmlns:a16="http://schemas.microsoft.com/office/drawing/2014/main" id="{9E1A932F-CCF8-4693-94B8-3C96166DB251}"/>
              </a:ext>
            </a:extLst>
          </p:cNvPr>
          <p:cNvSpPr/>
          <p:nvPr/>
        </p:nvSpPr>
        <p:spPr>
          <a:xfrm>
            <a:off x="12119599" y="8883996"/>
            <a:ext cx="409622" cy="409622"/>
          </a:xfrm>
          <a:custGeom>
            <a:avLst/>
            <a:gdLst>
              <a:gd name="connsiteX0" fmla="*/ 209410 w 409575"/>
              <a:gd name="connsiteY0" fmla="*/ 7509 h 409575"/>
              <a:gd name="connsiteX1" fmla="*/ 410607 w 409575"/>
              <a:gd name="connsiteY1" fmla="*/ 209506 h 409575"/>
              <a:gd name="connsiteX2" fmla="*/ 208705 w 409575"/>
              <a:gd name="connsiteY2" fmla="*/ 410798 h 409575"/>
              <a:gd name="connsiteX3" fmla="*/ 7509 w 409575"/>
              <a:gd name="connsiteY3" fmla="*/ 208801 h 409575"/>
              <a:gd name="connsiteX4" fmla="*/ 209410 w 409575"/>
              <a:gd name="connsiteY4" fmla="*/ 7509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75" h="409575">
                <a:moveTo>
                  <a:pt x="209410" y="7509"/>
                </a:moveTo>
                <a:cubicBezTo>
                  <a:pt x="320723" y="7704"/>
                  <a:pt x="410801" y="98141"/>
                  <a:pt x="410607" y="209506"/>
                </a:cubicBezTo>
                <a:cubicBezTo>
                  <a:pt x="410412" y="320871"/>
                  <a:pt x="320018" y="410993"/>
                  <a:pt x="208705" y="410798"/>
                </a:cubicBezTo>
                <a:cubicBezTo>
                  <a:pt x="97393" y="410604"/>
                  <a:pt x="7314" y="320166"/>
                  <a:pt x="7509" y="208801"/>
                </a:cubicBezTo>
                <a:cubicBezTo>
                  <a:pt x="7704" y="97436"/>
                  <a:pt x="98098" y="7314"/>
                  <a:pt x="209410" y="7509"/>
                </a:cubicBezTo>
                <a:close/>
              </a:path>
            </a:pathLst>
          </a:custGeom>
          <a:solidFill>
            <a:srgbClr val="6F513F"/>
          </a:solidFill>
          <a:ln w="9525" cap="flat">
            <a:noFill/>
            <a:prstDash val="solid"/>
            <a:miter/>
          </a:ln>
        </p:spPr>
        <p:txBody>
          <a:bodyPr rtlCol="0" anchor="ctr"/>
          <a:lstStyle/>
          <a:p>
            <a:endParaRPr lang="en-US"/>
          </a:p>
        </p:txBody>
      </p:sp>
      <p:sp>
        <p:nvSpPr>
          <p:cNvPr id="1681" name="Freeform: Shape 1680">
            <a:extLst>
              <a:ext uri="{FF2B5EF4-FFF2-40B4-BE49-F238E27FC236}">
                <a16:creationId xmlns:a16="http://schemas.microsoft.com/office/drawing/2014/main" id="{0BD69CBB-B695-49AF-B322-F98AC95A0062}"/>
              </a:ext>
            </a:extLst>
          </p:cNvPr>
          <p:cNvSpPr/>
          <p:nvPr/>
        </p:nvSpPr>
        <p:spPr>
          <a:xfrm>
            <a:off x="12589111" y="8884329"/>
            <a:ext cx="409622" cy="409622"/>
          </a:xfrm>
          <a:custGeom>
            <a:avLst/>
            <a:gdLst>
              <a:gd name="connsiteX0" fmla="*/ 208693 w 409575"/>
              <a:gd name="connsiteY0" fmla="*/ 7144 h 409575"/>
              <a:gd name="connsiteX1" fmla="*/ 7144 w 409575"/>
              <a:gd name="connsiteY1" fmla="*/ 208788 h 409575"/>
              <a:gd name="connsiteX2" fmla="*/ 208693 w 409575"/>
              <a:gd name="connsiteY2" fmla="*/ 410432 h 409575"/>
              <a:gd name="connsiteX3" fmla="*/ 410241 w 409575"/>
              <a:gd name="connsiteY3" fmla="*/ 208788 h 409575"/>
              <a:gd name="connsiteX4" fmla="*/ 208693 w 409575"/>
              <a:gd name="connsiteY4" fmla="*/ 7144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75" h="409575">
                <a:moveTo>
                  <a:pt x="208693" y="7144"/>
                </a:moveTo>
                <a:cubicBezTo>
                  <a:pt x="97441" y="7144"/>
                  <a:pt x="7144" y="97441"/>
                  <a:pt x="7144" y="208788"/>
                </a:cubicBezTo>
                <a:cubicBezTo>
                  <a:pt x="7144" y="320135"/>
                  <a:pt x="97345" y="410432"/>
                  <a:pt x="208693" y="410432"/>
                </a:cubicBezTo>
                <a:cubicBezTo>
                  <a:pt x="320040" y="410432"/>
                  <a:pt x="410241" y="320135"/>
                  <a:pt x="410241" y="208788"/>
                </a:cubicBezTo>
                <a:cubicBezTo>
                  <a:pt x="410146" y="97441"/>
                  <a:pt x="319944" y="7144"/>
                  <a:pt x="208693" y="7144"/>
                </a:cubicBezTo>
                <a:close/>
              </a:path>
            </a:pathLst>
          </a:custGeom>
          <a:solidFill>
            <a:srgbClr val="523C2E"/>
          </a:solidFill>
          <a:ln w="9525" cap="flat">
            <a:noFill/>
            <a:prstDash val="solid"/>
            <a:miter/>
          </a:ln>
        </p:spPr>
        <p:txBody>
          <a:bodyPr rtlCol="0" anchor="ctr"/>
          <a:lstStyle/>
          <a:p>
            <a:endParaRPr lang="en-US"/>
          </a:p>
        </p:txBody>
      </p:sp>
      <p:sp>
        <p:nvSpPr>
          <p:cNvPr id="1682" name="Freeform: Shape 1681">
            <a:extLst>
              <a:ext uri="{FF2B5EF4-FFF2-40B4-BE49-F238E27FC236}">
                <a16:creationId xmlns:a16="http://schemas.microsoft.com/office/drawing/2014/main" id="{FDAA69AF-AFCB-41B7-B4DB-EAAFF73CFB45}"/>
              </a:ext>
            </a:extLst>
          </p:cNvPr>
          <p:cNvSpPr/>
          <p:nvPr/>
        </p:nvSpPr>
        <p:spPr>
          <a:xfrm>
            <a:off x="12548339" y="8884329"/>
            <a:ext cx="409622" cy="409622"/>
          </a:xfrm>
          <a:custGeom>
            <a:avLst/>
            <a:gdLst>
              <a:gd name="connsiteX0" fmla="*/ 208693 w 409575"/>
              <a:gd name="connsiteY0" fmla="*/ 7144 h 409575"/>
              <a:gd name="connsiteX1" fmla="*/ 7144 w 409575"/>
              <a:gd name="connsiteY1" fmla="*/ 208788 h 409575"/>
              <a:gd name="connsiteX2" fmla="*/ 208693 w 409575"/>
              <a:gd name="connsiteY2" fmla="*/ 410432 h 409575"/>
              <a:gd name="connsiteX3" fmla="*/ 410242 w 409575"/>
              <a:gd name="connsiteY3" fmla="*/ 208788 h 409575"/>
              <a:gd name="connsiteX4" fmla="*/ 208693 w 409575"/>
              <a:gd name="connsiteY4" fmla="*/ 7144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75" h="409575">
                <a:moveTo>
                  <a:pt x="208693" y="7144"/>
                </a:moveTo>
                <a:cubicBezTo>
                  <a:pt x="97441" y="7144"/>
                  <a:pt x="7144" y="97441"/>
                  <a:pt x="7144" y="208788"/>
                </a:cubicBezTo>
                <a:cubicBezTo>
                  <a:pt x="7144" y="320135"/>
                  <a:pt x="97345" y="410432"/>
                  <a:pt x="208693" y="410432"/>
                </a:cubicBezTo>
                <a:cubicBezTo>
                  <a:pt x="319944" y="410432"/>
                  <a:pt x="410242" y="320135"/>
                  <a:pt x="410242" y="208788"/>
                </a:cubicBezTo>
                <a:cubicBezTo>
                  <a:pt x="410242" y="97441"/>
                  <a:pt x="319944" y="7144"/>
                  <a:pt x="208693" y="7144"/>
                </a:cubicBezTo>
                <a:close/>
              </a:path>
            </a:pathLst>
          </a:custGeom>
          <a:solidFill>
            <a:srgbClr val="6F513F"/>
          </a:solidFill>
          <a:ln w="9525" cap="flat">
            <a:noFill/>
            <a:prstDash val="solid"/>
            <a:miter/>
          </a:ln>
        </p:spPr>
        <p:txBody>
          <a:bodyPr rtlCol="0" anchor="ctr"/>
          <a:lstStyle/>
          <a:p>
            <a:endParaRPr lang="en-US"/>
          </a:p>
        </p:txBody>
      </p:sp>
      <p:sp>
        <p:nvSpPr>
          <p:cNvPr id="1683" name="Freeform: Shape 1682">
            <a:extLst>
              <a:ext uri="{FF2B5EF4-FFF2-40B4-BE49-F238E27FC236}">
                <a16:creationId xmlns:a16="http://schemas.microsoft.com/office/drawing/2014/main" id="{CA709550-8B52-4B93-826F-71FFDECC1803}"/>
              </a:ext>
            </a:extLst>
          </p:cNvPr>
          <p:cNvSpPr/>
          <p:nvPr/>
        </p:nvSpPr>
        <p:spPr>
          <a:xfrm>
            <a:off x="13019881" y="8884329"/>
            <a:ext cx="409622" cy="409622"/>
          </a:xfrm>
          <a:custGeom>
            <a:avLst/>
            <a:gdLst>
              <a:gd name="connsiteX0" fmla="*/ 208693 w 409575"/>
              <a:gd name="connsiteY0" fmla="*/ 7144 h 409575"/>
              <a:gd name="connsiteX1" fmla="*/ 7144 w 409575"/>
              <a:gd name="connsiteY1" fmla="*/ 208788 h 409575"/>
              <a:gd name="connsiteX2" fmla="*/ 208693 w 409575"/>
              <a:gd name="connsiteY2" fmla="*/ 410432 h 409575"/>
              <a:gd name="connsiteX3" fmla="*/ 410242 w 409575"/>
              <a:gd name="connsiteY3" fmla="*/ 208788 h 409575"/>
              <a:gd name="connsiteX4" fmla="*/ 208693 w 409575"/>
              <a:gd name="connsiteY4" fmla="*/ 7144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75" h="409575">
                <a:moveTo>
                  <a:pt x="208693" y="7144"/>
                </a:moveTo>
                <a:cubicBezTo>
                  <a:pt x="97441" y="7144"/>
                  <a:pt x="7144" y="97441"/>
                  <a:pt x="7144" y="208788"/>
                </a:cubicBezTo>
                <a:cubicBezTo>
                  <a:pt x="7144" y="320135"/>
                  <a:pt x="97345" y="410432"/>
                  <a:pt x="208693" y="410432"/>
                </a:cubicBezTo>
                <a:cubicBezTo>
                  <a:pt x="320040" y="410432"/>
                  <a:pt x="410242" y="320135"/>
                  <a:pt x="410242" y="208788"/>
                </a:cubicBezTo>
                <a:cubicBezTo>
                  <a:pt x="410242" y="97441"/>
                  <a:pt x="320040" y="7144"/>
                  <a:pt x="208693" y="7144"/>
                </a:cubicBezTo>
                <a:close/>
              </a:path>
            </a:pathLst>
          </a:custGeom>
          <a:solidFill>
            <a:srgbClr val="523C2E"/>
          </a:solidFill>
          <a:ln w="9525" cap="flat">
            <a:noFill/>
            <a:prstDash val="solid"/>
            <a:miter/>
          </a:ln>
        </p:spPr>
        <p:txBody>
          <a:bodyPr rtlCol="0" anchor="ctr"/>
          <a:lstStyle/>
          <a:p>
            <a:endParaRPr lang="en-US"/>
          </a:p>
        </p:txBody>
      </p:sp>
      <p:sp>
        <p:nvSpPr>
          <p:cNvPr id="1684" name="Freeform: Shape 1683">
            <a:extLst>
              <a:ext uri="{FF2B5EF4-FFF2-40B4-BE49-F238E27FC236}">
                <a16:creationId xmlns:a16="http://schemas.microsoft.com/office/drawing/2014/main" id="{E8ABE85A-C3C1-4AD4-9AEB-8A54822920BA}"/>
              </a:ext>
            </a:extLst>
          </p:cNvPr>
          <p:cNvSpPr/>
          <p:nvPr/>
        </p:nvSpPr>
        <p:spPr>
          <a:xfrm>
            <a:off x="12979109" y="8884329"/>
            <a:ext cx="409622" cy="409622"/>
          </a:xfrm>
          <a:custGeom>
            <a:avLst/>
            <a:gdLst>
              <a:gd name="connsiteX0" fmla="*/ 208693 w 409575"/>
              <a:gd name="connsiteY0" fmla="*/ 7144 h 409575"/>
              <a:gd name="connsiteX1" fmla="*/ 7144 w 409575"/>
              <a:gd name="connsiteY1" fmla="*/ 208788 h 409575"/>
              <a:gd name="connsiteX2" fmla="*/ 208693 w 409575"/>
              <a:gd name="connsiteY2" fmla="*/ 410432 h 409575"/>
              <a:gd name="connsiteX3" fmla="*/ 410242 w 409575"/>
              <a:gd name="connsiteY3" fmla="*/ 208788 h 409575"/>
              <a:gd name="connsiteX4" fmla="*/ 208693 w 409575"/>
              <a:gd name="connsiteY4" fmla="*/ 7144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75" h="409575">
                <a:moveTo>
                  <a:pt x="208693" y="7144"/>
                </a:moveTo>
                <a:cubicBezTo>
                  <a:pt x="97441" y="7144"/>
                  <a:pt x="7144" y="97441"/>
                  <a:pt x="7144" y="208788"/>
                </a:cubicBezTo>
                <a:cubicBezTo>
                  <a:pt x="7144" y="320135"/>
                  <a:pt x="97346" y="410432"/>
                  <a:pt x="208693" y="410432"/>
                </a:cubicBezTo>
                <a:cubicBezTo>
                  <a:pt x="319946" y="410432"/>
                  <a:pt x="410242" y="320135"/>
                  <a:pt x="410242" y="208788"/>
                </a:cubicBezTo>
                <a:cubicBezTo>
                  <a:pt x="410242" y="97441"/>
                  <a:pt x="320041" y="7144"/>
                  <a:pt x="208693" y="7144"/>
                </a:cubicBezTo>
                <a:close/>
              </a:path>
            </a:pathLst>
          </a:custGeom>
          <a:solidFill>
            <a:srgbClr val="6F513F"/>
          </a:solidFill>
          <a:ln w="9525" cap="flat">
            <a:noFill/>
            <a:prstDash val="solid"/>
            <a:miter/>
          </a:ln>
        </p:spPr>
        <p:txBody>
          <a:bodyPr rtlCol="0" anchor="ctr"/>
          <a:lstStyle/>
          <a:p>
            <a:endParaRPr lang="en-US"/>
          </a:p>
        </p:txBody>
      </p:sp>
      <p:sp>
        <p:nvSpPr>
          <p:cNvPr id="1685" name="Freeform: Shape 1684">
            <a:extLst>
              <a:ext uri="{FF2B5EF4-FFF2-40B4-BE49-F238E27FC236}">
                <a16:creationId xmlns:a16="http://schemas.microsoft.com/office/drawing/2014/main" id="{622793A1-D6B7-4585-8E87-9D56F997AA59}"/>
              </a:ext>
            </a:extLst>
          </p:cNvPr>
          <p:cNvSpPr/>
          <p:nvPr/>
        </p:nvSpPr>
        <p:spPr>
          <a:xfrm>
            <a:off x="13332718" y="8860323"/>
            <a:ext cx="152418" cy="238153"/>
          </a:xfrm>
          <a:custGeom>
            <a:avLst/>
            <a:gdLst>
              <a:gd name="connsiteX0" fmla="*/ 63246 w 152400"/>
              <a:gd name="connsiteY0" fmla="*/ 7144 h 238125"/>
              <a:gd name="connsiteX1" fmla="*/ 7144 w 152400"/>
              <a:gd name="connsiteY1" fmla="*/ 7144 h 238125"/>
              <a:gd name="connsiteX2" fmla="*/ 120682 w 152400"/>
              <a:gd name="connsiteY2" fmla="*/ 208788 h 238125"/>
              <a:gd name="connsiteX3" fmla="*/ 112205 w 152400"/>
              <a:gd name="connsiteY3" fmla="*/ 231648 h 238125"/>
              <a:gd name="connsiteX4" fmla="*/ 144304 w 152400"/>
              <a:gd name="connsiteY4" fmla="*/ 231648 h 238125"/>
              <a:gd name="connsiteX5" fmla="*/ 152210 w 152400"/>
              <a:gd name="connsiteY5" fmla="*/ 224314 h 238125"/>
              <a:gd name="connsiteX6" fmla="*/ 152781 w 152400"/>
              <a:gd name="connsiteY6" fmla="*/ 208693 h 238125"/>
              <a:gd name="connsiteX7" fmla="*/ 63246 w 152400"/>
              <a:gd name="connsiteY7" fmla="*/ 7144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2400" h="238125">
                <a:moveTo>
                  <a:pt x="63246" y="7144"/>
                </a:moveTo>
                <a:lnTo>
                  <a:pt x="7144" y="7144"/>
                </a:lnTo>
                <a:cubicBezTo>
                  <a:pt x="62008" y="57055"/>
                  <a:pt x="120682" y="128874"/>
                  <a:pt x="120682" y="208788"/>
                </a:cubicBezTo>
                <a:cubicBezTo>
                  <a:pt x="120682" y="212789"/>
                  <a:pt x="122206" y="228315"/>
                  <a:pt x="112205" y="231648"/>
                </a:cubicBezTo>
                <a:cubicBezTo>
                  <a:pt x="112205" y="231648"/>
                  <a:pt x="134684" y="231648"/>
                  <a:pt x="144304" y="231648"/>
                </a:cubicBezTo>
                <a:cubicBezTo>
                  <a:pt x="148400" y="231648"/>
                  <a:pt x="151924" y="228505"/>
                  <a:pt x="152210" y="224314"/>
                </a:cubicBezTo>
                <a:cubicBezTo>
                  <a:pt x="152591" y="219170"/>
                  <a:pt x="152781" y="213932"/>
                  <a:pt x="152781" y="208693"/>
                </a:cubicBezTo>
                <a:cubicBezTo>
                  <a:pt x="152781" y="128874"/>
                  <a:pt x="118110" y="57055"/>
                  <a:pt x="63246" y="7144"/>
                </a:cubicBezTo>
                <a:close/>
              </a:path>
            </a:pathLst>
          </a:custGeom>
          <a:solidFill>
            <a:srgbClr val="6E523F"/>
          </a:solidFill>
          <a:ln w="9525" cap="flat">
            <a:noFill/>
            <a:prstDash val="solid"/>
            <a:miter/>
          </a:ln>
        </p:spPr>
        <p:txBody>
          <a:bodyPr rtlCol="0" anchor="ctr"/>
          <a:lstStyle/>
          <a:p>
            <a:endParaRPr lang="en-US"/>
          </a:p>
        </p:txBody>
      </p:sp>
      <p:sp>
        <p:nvSpPr>
          <p:cNvPr id="1686" name="Freeform: Shape 1685">
            <a:extLst>
              <a:ext uri="{FF2B5EF4-FFF2-40B4-BE49-F238E27FC236}">
                <a16:creationId xmlns:a16="http://schemas.microsoft.com/office/drawing/2014/main" id="{31E9B673-8D85-4193-9E2F-B6DD9F02BC22}"/>
              </a:ext>
            </a:extLst>
          </p:cNvPr>
          <p:cNvSpPr/>
          <p:nvPr/>
        </p:nvSpPr>
        <p:spPr>
          <a:xfrm>
            <a:off x="13286517" y="8860323"/>
            <a:ext cx="171470" cy="238153"/>
          </a:xfrm>
          <a:custGeom>
            <a:avLst/>
            <a:gdLst>
              <a:gd name="connsiteX0" fmla="*/ 88392 w 171450"/>
              <a:gd name="connsiteY0" fmla="*/ 17716 h 238125"/>
              <a:gd name="connsiteX1" fmla="*/ 62103 w 171450"/>
              <a:gd name="connsiteY1" fmla="*/ 7144 h 238125"/>
              <a:gd name="connsiteX2" fmla="*/ 7144 w 171450"/>
              <a:gd name="connsiteY2" fmla="*/ 7144 h 238125"/>
              <a:gd name="connsiteX3" fmla="*/ 104109 w 171450"/>
              <a:gd name="connsiteY3" fmla="*/ 110585 h 238125"/>
              <a:gd name="connsiteX4" fmla="*/ 120396 w 171450"/>
              <a:gd name="connsiteY4" fmla="*/ 158020 h 238125"/>
              <a:gd name="connsiteX5" fmla="*/ 126016 w 171450"/>
              <a:gd name="connsiteY5" fmla="*/ 200406 h 238125"/>
              <a:gd name="connsiteX6" fmla="*/ 128017 w 171450"/>
              <a:gd name="connsiteY6" fmla="*/ 210026 h 238125"/>
              <a:gd name="connsiteX7" fmla="*/ 128492 w 171450"/>
              <a:gd name="connsiteY7" fmla="*/ 211455 h 238125"/>
              <a:gd name="connsiteX8" fmla="*/ 133159 w 171450"/>
              <a:gd name="connsiteY8" fmla="*/ 219456 h 238125"/>
              <a:gd name="connsiteX9" fmla="*/ 133827 w 171450"/>
              <a:gd name="connsiteY9" fmla="*/ 220218 h 238125"/>
              <a:gd name="connsiteX10" fmla="*/ 158401 w 171450"/>
              <a:gd name="connsiteY10" fmla="*/ 231743 h 238125"/>
              <a:gd name="connsiteX11" fmla="*/ 166306 w 171450"/>
              <a:gd name="connsiteY11" fmla="*/ 224409 h 238125"/>
              <a:gd name="connsiteX12" fmla="*/ 166878 w 171450"/>
              <a:gd name="connsiteY12" fmla="*/ 208788 h 238125"/>
              <a:gd name="connsiteX13" fmla="*/ 88392 w 171450"/>
              <a:gd name="connsiteY13" fmla="*/ 17716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450" h="238125">
                <a:moveTo>
                  <a:pt x="88392" y="17716"/>
                </a:moveTo>
                <a:cubicBezTo>
                  <a:pt x="81535" y="10763"/>
                  <a:pt x="71914" y="7144"/>
                  <a:pt x="62103" y="7144"/>
                </a:cubicBezTo>
                <a:lnTo>
                  <a:pt x="7144" y="7144"/>
                </a:lnTo>
                <a:cubicBezTo>
                  <a:pt x="49245" y="30671"/>
                  <a:pt x="83439" y="66770"/>
                  <a:pt x="104109" y="110585"/>
                </a:cubicBezTo>
                <a:cubicBezTo>
                  <a:pt x="111157" y="125635"/>
                  <a:pt x="116681" y="141447"/>
                  <a:pt x="120396" y="158020"/>
                </a:cubicBezTo>
                <a:cubicBezTo>
                  <a:pt x="123920" y="171641"/>
                  <a:pt x="125445" y="187166"/>
                  <a:pt x="126016" y="200406"/>
                </a:cubicBezTo>
                <a:cubicBezTo>
                  <a:pt x="126206" y="203740"/>
                  <a:pt x="126969" y="206979"/>
                  <a:pt x="128017" y="210026"/>
                </a:cubicBezTo>
                <a:cubicBezTo>
                  <a:pt x="128206" y="210503"/>
                  <a:pt x="128301" y="210979"/>
                  <a:pt x="128492" y="211455"/>
                </a:cubicBezTo>
                <a:cubicBezTo>
                  <a:pt x="129635" y="214408"/>
                  <a:pt x="131255" y="217075"/>
                  <a:pt x="133159" y="219456"/>
                </a:cubicBezTo>
                <a:cubicBezTo>
                  <a:pt x="133350" y="219742"/>
                  <a:pt x="133636" y="220028"/>
                  <a:pt x="133827" y="220218"/>
                </a:cubicBezTo>
                <a:cubicBezTo>
                  <a:pt x="139732" y="227266"/>
                  <a:pt x="148494" y="231743"/>
                  <a:pt x="158401" y="231743"/>
                </a:cubicBezTo>
                <a:cubicBezTo>
                  <a:pt x="162497" y="231743"/>
                  <a:pt x="166021" y="228600"/>
                  <a:pt x="166306" y="224409"/>
                </a:cubicBezTo>
                <a:cubicBezTo>
                  <a:pt x="166688" y="219266"/>
                  <a:pt x="166878" y="214027"/>
                  <a:pt x="166878" y="208788"/>
                </a:cubicBezTo>
                <a:cubicBezTo>
                  <a:pt x="166878" y="134303"/>
                  <a:pt x="136874" y="66961"/>
                  <a:pt x="88392" y="17716"/>
                </a:cubicBezTo>
                <a:close/>
              </a:path>
            </a:pathLst>
          </a:custGeom>
          <a:solidFill>
            <a:srgbClr val="523C2E"/>
          </a:solidFill>
          <a:ln w="9525" cap="flat">
            <a:noFill/>
            <a:prstDash val="solid"/>
            <a:miter/>
          </a:ln>
        </p:spPr>
        <p:txBody>
          <a:bodyPr rtlCol="0" anchor="ctr"/>
          <a:lstStyle/>
          <a:p>
            <a:endParaRPr lang="en-US"/>
          </a:p>
        </p:txBody>
      </p:sp>
      <p:sp>
        <p:nvSpPr>
          <p:cNvPr id="1687" name="Freeform: Shape 1686">
            <a:extLst>
              <a:ext uri="{FF2B5EF4-FFF2-40B4-BE49-F238E27FC236}">
                <a16:creationId xmlns:a16="http://schemas.microsoft.com/office/drawing/2014/main" id="{9882BB65-D4B4-42F5-825C-ED72E5F898ED}"/>
              </a:ext>
            </a:extLst>
          </p:cNvPr>
          <p:cNvSpPr/>
          <p:nvPr/>
        </p:nvSpPr>
        <p:spPr>
          <a:xfrm>
            <a:off x="12119856" y="8860323"/>
            <a:ext cx="1371759" cy="438201"/>
          </a:xfrm>
          <a:custGeom>
            <a:avLst/>
            <a:gdLst>
              <a:gd name="connsiteX0" fmla="*/ 1275969 w 1371600"/>
              <a:gd name="connsiteY0" fmla="*/ 7144 h 438150"/>
              <a:gd name="connsiteX1" fmla="*/ 1228630 w 1371600"/>
              <a:gd name="connsiteY1" fmla="*/ 7144 h 438150"/>
              <a:gd name="connsiteX2" fmla="*/ 1219866 w 1371600"/>
              <a:gd name="connsiteY2" fmla="*/ 7144 h 438150"/>
              <a:gd name="connsiteX3" fmla="*/ 1173670 w 1371600"/>
              <a:gd name="connsiteY3" fmla="*/ 7144 h 438150"/>
              <a:gd name="connsiteX4" fmla="*/ 1270635 w 1371600"/>
              <a:gd name="connsiteY4" fmla="*/ 110585 h 438150"/>
              <a:gd name="connsiteX5" fmla="*/ 1273017 w 1371600"/>
              <a:gd name="connsiteY5" fmla="*/ 116396 h 438150"/>
              <a:gd name="connsiteX6" fmla="*/ 1108615 w 1371600"/>
              <a:gd name="connsiteY6" fmla="*/ 31147 h 438150"/>
              <a:gd name="connsiteX7" fmla="*/ 1088231 w 1371600"/>
              <a:gd name="connsiteY7" fmla="*/ 32195 h 438150"/>
              <a:gd name="connsiteX8" fmla="*/ 1067848 w 1371600"/>
              <a:gd name="connsiteY8" fmla="*/ 31147 h 438150"/>
              <a:gd name="connsiteX9" fmla="*/ 872871 w 1371600"/>
              <a:gd name="connsiteY9" fmla="*/ 182785 h 438150"/>
              <a:gd name="connsiteX10" fmla="*/ 677895 w 1371600"/>
              <a:gd name="connsiteY10" fmla="*/ 31147 h 438150"/>
              <a:gd name="connsiteX11" fmla="*/ 657511 w 1371600"/>
              <a:gd name="connsiteY11" fmla="*/ 32195 h 438150"/>
              <a:gd name="connsiteX12" fmla="*/ 637127 w 1371600"/>
              <a:gd name="connsiteY12" fmla="*/ 31147 h 438150"/>
              <a:gd name="connsiteX13" fmla="*/ 443294 w 1371600"/>
              <a:gd name="connsiteY13" fmla="*/ 178022 h 438150"/>
              <a:gd name="connsiteX14" fmla="*/ 249459 w 1371600"/>
              <a:gd name="connsiteY14" fmla="*/ 31147 h 438150"/>
              <a:gd name="connsiteX15" fmla="*/ 229077 w 1371600"/>
              <a:gd name="connsiteY15" fmla="*/ 32195 h 438150"/>
              <a:gd name="connsiteX16" fmla="*/ 208693 w 1371600"/>
              <a:gd name="connsiteY16" fmla="*/ 31147 h 438150"/>
              <a:gd name="connsiteX17" fmla="*/ 7144 w 1371600"/>
              <a:gd name="connsiteY17" fmla="*/ 232791 h 438150"/>
              <a:gd name="connsiteX18" fmla="*/ 208693 w 1371600"/>
              <a:gd name="connsiteY18" fmla="*/ 434435 h 438150"/>
              <a:gd name="connsiteX19" fmla="*/ 229077 w 1371600"/>
              <a:gd name="connsiteY19" fmla="*/ 433388 h 438150"/>
              <a:gd name="connsiteX20" fmla="*/ 249459 w 1371600"/>
              <a:gd name="connsiteY20" fmla="*/ 434435 h 438150"/>
              <a:gd name="connsiteX21" fmla="*/ 443294 w 1371600"/>
              <a:gd name="connsiteY21" fmla="*/ 287560 h 438150"/>
              <a:gd name="connsiteX22" fmla="*/ 637127 w 1371600"/>
              <a:gd name="connsiteY22" fmla="*/ 434435 h 438150"/>
              <a:gd name="connsiteX23" fmla="*/ 657511 w 1371600"/>
              <a:gd name="connsiteY23" fmla="*/ 433388 h 438150"/>
              <a:gd name="connsiteX24" fmla="*/ 677895 w 1371600"/>
              <a:gd name="connsiteY24" fmla="*/ 434435 h 438150"/>
              <a:gd name="connsiteX25" fmla="*/ 872871 w 1371600"/>
              <a:gd name="connsiteY25" fmla="*/ 282797 h 438150"/>
              <a:gd name="connsiteX26" fmla="*/ 1067848 w 1371600"/>
              <a:gd name="connsiteY26" fmla="*/ 434435 h 438150"/>
              <a:gd name="connsiteX27" fmla="*/ 1088231 w 1371600"/>
              <a:gd name="connsiteY27" fmla="*/ 433388 h 438150"/>
              <a:gd name="connsiteX28" fmla="*/ 1108615 w 1371600"/>
              <a:gd name="connsiteY28" fmla="*/ 434435 h 438150"/>
              <a:gd name="connsiteX29" fmla="*/ 1310164 w 1371600"/>
              <a:gd name="connsiteY29" fmla="*/ 232791 h 438150"/>
              <a:gd name="connsiteX30" fmla="*/ 1309878 w 1371600"/>
              <a:gd name="connsiteY30" fmla="*/ 227648 h 438150"/>
              <a:gd name="connsiteX31" fmla="*/ 1324927 w 1371600"/>
              <a:gd name="connsiteY31" fmla="*/ 231553 h 438150"/>
              <a:gd name="connsiteX32" fmla="*/ 1357027 w 1371600"/>
              <a:gd name="connsiteY32" fmla="*/ 231553 h 438150"/>
              <a:gd name="connsiteX33" fmla="*/ 1364933 w 1371600"/>
              <a:gd name="connsiteY33" fmla="*/ 224219 h 438150"/>
              <a:gd name="connsiteX34" fmla="*/ 1365504 w 1371600"/>
              <a:gd name="connsiteY34" fmla="*/ 208598 h 438150"/>
              <a:gd name="connsiteX35" fmla="*/ 1275969 w 1371600"/>
              <a:gd name="connsiteY35" fmla="*/ 7144 h 438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371600" h="438150">
                <a:moveTo>
                  <a:pt x="1275969" y="7144"/>
                </a:moveTo>
                <a:lnTo>
                  <a:pt x="1228630" y="7144"/>
                </a:lnTo>
                <a:lnTo>
                  <a:pt x="1219866" y="7144"/>
                </a:lnTo>
                <a:lnTo>
                  <a:pt x="1173670" y="7144"/>
                </a:lnTo>
                <a:cubicBezTo>
                  <a:pt x="1215771" y="30671"/>
                  <a:pt x="1249966" y="66770"/>
                  <a:pt x="1270635" y="110585"/>
                </a:cubicBezTo>
                <a:cubicBezTo>
                  <a:pt x="1271492" y="112490"/>
                  <a:pt x="1272158" y="114491"/>
                  <a:pt x="1273017" y="116396"/>
                </a:cubicBezTo>
                <a:cubicBezTo>
                  <a:pt x="1236535" y="64865"/>
                  <a:pt x="1176528" y="31147"/>
                  <a:pt x="1108615" y="31147"/>
                </a:cubicBezTo>
                <a:cubicBezTo>
                  <a:pt x="1101757" y="31147"/>
                  <a:pt x="1094898" y="31528"/>
                  <a:pt x="1088231" y="32195"/>
                </a:cubicBezTo>
                <a:cubicBezTo>
                  <a:pt x="1081564" y="31528"/>
                  <a:pt x="1074705" y="31147"/>
                  <a:pt x="1067848" y="31147"/>
                </a:cubicBezTo>
                <a:cubicBezTo>
                  <a:pt x="973836" y="31147"/>
                  <a:pt x="895064" y="95631"/>
                  <a:pt x="872871" y="182785"/>
                </a:cubicBezTo>
                <a:cubicBezTo>
                  <a:pt x="850583" y="95631"/>
                  <a:pt x="771906" y="31147"/>
                  <a:pt x="677895" y="31147"/>
                </a:cubicBezTo>
                <a:cubicBezTo>
                  <a:pt x="671036" y="31147"/>
                  <a:pt x="664178" y="31528"/>
                  <a:pt x="657511" y="32195"/>
                </a:cubicBezTo>
                <a:cubicBezTo>
                  <a:pt x="650843" y="31528"/>
                  <a:pt x="643985" y="31147"/>
                  <a:pt x="637127" y="31147"/>
                </a:cubicBezTo>
                <a:cubicBezTo>
                  <a:pt x="544830" y="31147"/>
                  <a:pt x="467202" y="93345"/>
                  <a:pt x="443294" y="178022"/>
                </a:cubicBezTo>
                <a:cubicBezTo>
                  <a:pt x="419386" y="93250"/>
                  <a:pt x="341852" y="31147"/>
                  <a:pt x="249459" y="31147"/>
                </a:cubicBezTo>
                <a:cubicBezTo>
                  <a:pt x="242601" y="31147"/>
                  <a:pt x="235744" y="31528"/>
                  <a:pt x="229077" y="32195"/>
                </a:cubicBezTo>
                <a:cubicBezTo>
                  <a:pt x="222409" y="31528"/>
                  <a:pt x="215551" y="31147"/>
                  <a:pt x="208693" y="31147"/>
                </a:cubicBezTo>
                <a:cubicBezTo>
                  <a:pt x="97441" y="31147"/>
                  <a:pt x="7144" y="121444"/>
                  <a:pt x="7144" y="232791"/>
                </a:cubicBezTo>
                <a:cubicBezTo>
                  <a:pt x="7144" y="344138"/>
                  <a:pt x="97345" y="434435"/>
                  <a:pt x="208693" y="434435"/>
                </a:cubicBezTo>
                <a:cubicBezTo>
                  <a:pt x="215551" y="434435"/>
                  <a:pt x="222409" y="434054"/>
                  <a:pt x="229077" y="433388"/>
                </a:cubicBezTo>
                <a:cubicBezTo>
                  <a:pt x="235744" y="434054"/>
                  <a:pt x="242601" y="434435"/>
                  <a:pt x="249459" y="434435"/>
                </a:cubicBezTo>
                <a:cubicBezTo>
                  <a:pt x="341757" y="434435"/>
                  <a:pt x="419386" y="372237"/>
                  <a:pt x="443294" y="287560"/>
                </a:cubicBezTo>
                <a:cubicBezTo>
                  <a:pt x="467202" y="372333"/>
                  <a:pt x="544734" y="434435"/>
                  <a:pt x="637127" y="434435"/>
                </a:cubicBezTo>
                <a:cubicBezTo>
                  <a:pt x="643985" y="434435"/>
                  <a:pt x="650843" y="434054"/>
                  <a:pt x="657511" y="433388"/>
                </a:cubicBezTo>
                <a:cubicBezTo>
                  <a:pt x="664178" y="434054"/>
                  <a:pt x="671036" y="434435"/>
                  <a:pt x="677895" y="434435"/>
                </a:cubicBezTo>
                <a:cubicBezTo>
                  <a:pt x="771906" y="434435"/>
                  <a:pt x="850677" y="369951"/>
                  <a:pt x="872871" y="282797"/>
                </a:cubicBezTo>
                <a:cubicBezTo>
                  <a:pt x="895159" y="369951"/>
                  <a:pt x="973836" y="434435"/>
                  <a:pt x="1067848" y="434435"/>
                </a:cubicBezTo>
                <a:cubicBezTo>
                  <a:pt x="1074705" y="434435"/>
                  <a:pt x="1081564" y="434054"/>
                  <a:pt x="1088231" y="433388"/>
                </a:cubicBezTo>
                <a:cubicBezTo>
                  <a:pt x="1094898" y="434054"/>
                  <a:pt x="1101757" y="434435"/>
                  <a:pt x="1108615" y="434435"/>
                </a:cubicBezTo>
                <a:cubicBezTo>
                  <a:pt x="1219866" y="434435"/>
                  <a:pt x="1310164" y="344138"/>
                  <a:pt x="1310164" y="232791"/>
                </a:cubicBezTo>
                <a:cubicBezTo>
                  <a:pt x="1310164" y="231077"/>
                  <a:pt x="1309974" y="229362"/>
                  <a:pt x="1309878" y="227648"/>
                </a:cubicBezTo>
                <a:cubicBezTo>
                  <a:pt x="1314355" y="230124"/>
                  <a:pt x="1319499" y="231553"/>
                  <a:pt x="1324927" y="231553"/>
                </a:cubicBezTo>
                <a:cubicBezTo>
                  <a:pt x="1324927" y="231553"/>
                  <a:pt x="1347406" y="231553"/>
                  <a:pt x="1357027" y="231553"/>
                </a:cubicBezTo>
                <a:cubicBezTo>
                  <a:pt x="1361123" y="231553"/>
                  <a:pt x="1364647" y="228410"/>
                  <a:pt x="1364933" y="224219"/>
                </a:cubicBezTo>
                <a:cubicBezTo>
                  <a:pt x="1365313" y="219075"/>
                  <a:pt x="1365504" y="213836"/>
                  <a:pt x="1365504" y="208598"/>
                </a:cubicBezTo>
                <a:cubicBezTo>
                  <a:pt x="1365504" y="128874"/>
                  <a:pt x="1330833" y="57055"/>
                  <a:pt x="1275969" y="7144"/>
                </a:cubicBezTo>
                <a:close/>
              </a:path>
            </a:pathLst>
          </a:custGeom>
          <a:solidFill>
            <a:srgbClr val="D09E75">
              <a:alpha val="50000"/>
            </a:srgbClr>
          </a:solidFill>
          <a:ln w="9525" cap="flat">
            <a:noFill/>
            <a:prstDash val="solid"/>
            <a:miter/>
          </a:ln>
        </p:spPr>
        <p:txBody>
          <a:bodyPr rtlCol="0" anchor="ctr"/>
          <a:lstStyle/>
          <a:p>
            <a:endParaRPr lang="en-US"/>
          </a:p>
        </p:txBody>
      </p:sp>
      <p:sp>
        <p:nvSpPr>
          <p:cNvPr id="1688" name="Freeform: Shape 1687">
            <a:extLst>
              <a:ext uri="{FF2B5EF4-FFF2-40B4-BE49-F238E27FC236}">
                <a16:creationId xmlns:a16="http://schemas.microsoft.com/office/drawing/2014/main" id="{CBB23B86-BF9F-4CC3-956A-9A4E4931FCC0}"/>
              </a:ext>
            </a:extLst>
          </p:cNvPr>
          <p:cNvSpPr/>
          <p:nvPr/>
        </p:nvSpPr>
        <p:spPr>
          <a:xfrm>
            <a:off x="12579585" y="8021169"/>
            <a:ext cx="171470" cy="85735"/>
          </a:xfrm>
          <a:custGeom>
            <a:avLst/>
            <a:gdLst>
              <a:gd name="connsiteX0" fmla="*/ 7144 w 171450"/>
              <a:gd name="connsiteY0" fmla="*/ 7144 h 85725"/>
              <a:gd name="connsiteX1" fmla="*/ 166116 w 171450"/>
              <a:gd name="connsiteY1" fmla="*/ 7144 h 85725"/>
              <a:gd name="connsiteX2" fmla="*/ 166116 w 171450"/>
              <a:gd name="connsiteY2" fmla="*/ 84487 h 85725"/>
              <a:gd name="connsiteX3" fmla="*/ 7144 w 171450"/>
              <a:gd name="connsiteY3" fmla="*/ 84487 h 85725"/>
            </a:gdLst>
            <a:ahLst/>
            <a:cxnLst>
              <a:cxn ang="0">
                <a:pos x="connsiteX0" y="connsiteY0"/>
              </a:cxn>
              <a:cxn ang="0">
                <a:pos x="connsiteX1" y="connsiteY1"/>
              </a:cxn>
              <a:cxn ang="0">
                <a:pos x="connsiteX2" y="connsiteY2"/>
              </a:cxn>
              <a:cxn ang="0">
                <a:pos x="connsiteX3" y="connsiteY3"/>
              </a:cxn>
            </a:cxnLst>
            <a:rect l="l" t="t" r="r" b="b"/>
            <a:pathLst>
              <a:path w="171450" h="85725">
                <a:moveTo>
                  <a:pt x="7144" y="7144"/>
                </a:moveTo>
                <a:lnTo>
                  <a:pt x="166116" y="7144"/>
                </a:lnTo>
                <a:lnTo>
                  <a:pt x="166116" y="84487"/>
                </a:lnTo>
                <a:lnTo>
                  <a:pt x="7144" y="84487"/>
                </a:lnTo>
                <a:close/>
              </a:path>
            </a:pathLst>
          </a:custGeom>
          <a:solidFill>
            <a:srgbClr val="FAD186"/>
          </a:solidFill>
          <a:ln w="9525" cap="flat">
            <a:noFill/>
            <a:prstDash val="solid"/>
            <a:miter/>
          </a:ln>
        </p:spPr>
        <p:txBody>
          <a:bodyPr rtlCol="0" anchor="ctr"/>
          <a:lstStyle/>
          <a:p>
            <a:endParaRPr lang="en-US"/>
          </a:p>
        </p:txBody>
      </p:sp>
      <p:sp>
        <p:nvSpPr>
          <p:cNvPr id="1689" name="Freeform: Shape 1688">
            <a:extLst>
              <a:ext uri="{FF2B5EF4-FFF2-40B4-BE49-F238E27FC236}">
                <a16:creationId xmlns:a16="http://schemas.microsoft.com/office/drawing/2014/main" id="{5820EFF5-C595-4C55-BCCD-277A1CF08CF2}"/>
              </a:ext>
            </a:extLst>
          </p:cNvPr>
          <p:cNvSpPr/>
          <p:nvPr/>
        </p:nvSpPr>
        <p:spPr>
          <a:xfrm>
            <a:off x="12738575" y="8021169"/>
            <a:ext cx="171470" cy="85735"/>
          </a:xfrm>
          <a:custGeom>
            <a:avLst/>
            <a:gdLst>
              <a:gd name="connsiteX0" fmla="*/ 7143 w 171450"/>
              <a:gd name="connsiteY0" fmla="*/ 7144 h 85725"/>
              <a:gd name="connsiteX1" fmla="*/ 166115 w 171450"/>
              <a:gd name="connsiteY1" fmla="*/ 7144 h 85725"/>
              <a:gd name="connsiteX2" fmla="*/ 166115 w 171450"/>
              <a:gd name="connsiteY2" fmla="*/ 84487 h 85725"/>
              <a:gd name="connsiteX3" fmla="*/ 7143 w 171450"/>
              <a:gd name="connsiteY3" fmla="*/ 84487 h 85725"/>
            </a:gdLst>
            <a:ahLst/>
            <a:cxnLst>
              <a:cxn ang="0">
                <a:pos x="connsiteX0" y="connsiteY0"/>
              </a:cxn>
              <a:cxn ang="0">
                <a:pos x="connsiteX1" y="connsiteY1"/>
              </a:cxn>
              <a:cxn ang="0">
                <a:pos x="connsiteX2" y="connsiteY2"/>
              </a:cxn>
              <a:cxn ang="0">
                <a:pos x="connsiteX3" y="connsiteY3"/>
              </a:cxn>
            </a:cxnLst>
            <a:rect l="l" t="t" r="r" b="b"/>
            <a:pathLst>
              <a:path w="171450" h="85725">
                <a:moveTo>
                  <a:pt x="7143" y="7144"/>
                </a:moveTo>
                <a:lnTo>
                  <a:pt x="166115" y="7144"/>
                </a:lnTo>
                <a:lnTo>
                  <a:pt x="166115" y="84487"/>
                </a:lnTo>
                <a:lnTo>
                  <a:pt x="7143" y="84487"/>
                </a:lnTo>
                <a:close/>
              </a:path>
            </a:pathLst>
          </a:custGeom>
          <a:solidFill>
            <a:srgbClr val="E9B65C"/>
          </a:solidFill>
          <a:ln w="9525" cap="flat">
            <a:noFill/>
            <a:prstDash val="solid"/>
            <a:miter/>
          </a:ln>
        </p:spPr>
        <p:txBody>
          <a:bodyPr rtlCol="0" anchor="ctr"/>
          <a:lstStyle/>
          <a:p>
            <a:endParaRPr lang="en-US"/>
          </a:p>
        </p:txBody>
      </p:sp>
      <p:sp>
        <p:nvSpPr>
          <p:cNvPr id="1690" name="Freeform: Shape 1689">
            <a:extLst>
              <a:ext uri="{FF2B5EF4-FFF2-40B4-BE49-F238E27FC236}">
                <a16:creationId xmlns:a16="http://schemas.microsoft.com/office/drawing/2014/main" id="{7EF6923E-1711-42BC-B5B1-515A2BDCA977}"/>
              </a:ext>
            </a:extLst>
          </p:cNvPr>
          <p:cNvSpPr/>
          <p:nvPr/>
        </p:nvSpPr>
        <p:spPr>
          <a:xfrm>
            <a:off x="12579585" y="8040507"/>
            <a:ext cx="114313" cy="47631"/>
          </a:xfrm>
          <a:custGeom>
            <a:avLst/>
            <a:gdLst>
              <a:gd name="connsiteX0" fmla="*/ 7144 w 114300"/>
              <a:gd name="connsiteY0" fmla="*/ 7144 h 47625"/>
              <a:gd name="connsiteX1" fmla="*/ 108776 w 114300"/>
              <a:gd name="connsiteY1" fmla="*/ 7144 h 47625"/>
              <a:gd name="connsiteX2" fmla="*/ 108776 w 114300"/>
              <a:gd name="connsiteY2" fmla="*/ 45815 h 47625"/>
              <a:gd name="connsiteX3" fmla="*/ 7144 w 114300"/>
              <a:gd name="connsiteY3" fmla="*/ 45815 h 47625"/>
            </a:gdLst>
            <a:ahLst/>
            <a:cxnLst>
              <a:cxn ang="0">
                <a:pos x="connsiteX0" y="connsiteY0"/>
              </a:cxn>
              <a:cxn ang="0">
                <a:pos x="connsiteX1" y="connsiteY1"/>
              </a:cxn>
              <a:cxn ang="0">
                <a:pos x="connsiteX2" y="connsiteY2"/>
              </a:cxn>
              <a:cxn ang="0">
                <a:pos x="connsiteX3" y="connsiteY3"/>
              </a:cxn>
            </a:cxnLst>
            <a:rect l="l" t="t" r="r" b="b"/>
            <a:pathLst>
              <a:path w="114300" h="47625">
                <a:moveTo>
                  <a:pt x="7144" y="7144"/>
                </a:moveTo>
                <a:lnTo>
                  <a:pt x="108776" y="7144"/>
                </a:lnTo>
                <a:lnTo>
                  <a:pt x="108776" y="45815"/>
                </a:lnTo>
                <a:lnTo>
                  <a:pt x="7144" y="45815"/>
                </a:lnTo>
                <a:close/>
              </a:path>
            </a:pathLst>
          </a:custGeom>
          <a:solidFill>
            <a:srgbClr val="FAF4E8"/>
          </a:solidFill>
          <a:ln w="9525" cap="flat">
            <a:noFill/>
            <a:prstDash val="solid"/>
            <a:miter/>
          </a:ln>
        </p:spPr>
        <p:txBody>
          <a:bodyPr rtlCol="0" anchor="ctr"/>
          <a:lstStyle/>
          <a:p>
            <a:endParaRPr lang="en-US"/>
          </a:p>
        </p:txBody>
      </p:sp>
      <p:sp>
        <p:nvSpPr>
          <p:cNvPr id="1691" name="Freeform: Shape 1690">
            <a:extLst>
              <a:ext uri="{FF2B5EF4-FFF2-40B4-BE49-F238E27FC236}">
                <a16:creationId xmlns:a16="http://schemas.microsoft.com/office/drawing/2014/main" id="{FCEFD24C-7175-4563-AD3D-6F632BECDE59}"/>
              </a:ext>
            </a:extLst>
          </p:cNvPr>
          <p:cNvSpPr/>
          <p:nvPr/>
        </p:nvSpPr>
        <p:spPr>
          <a:xfrm>
            <a:off x="12630454" y="8040507"/>
            <a:ext cx="28578" cy="47631"/>
          </a:xfrm>
          <a:custGeom>
            <a:avLst/>
            <a:gdLst>
              <a:gd name="connsiteX0" fmla="*/ 7144 w 28575"/>
              <a:gd name="connsiteY0" fmla="*/ 7144 h 47625"/>
              <a:gd name="connsiteX1" fmla="*/ 29336 w 28575"/>
              <a:gd name="connsiteY1" fmla="*/ 7144 h 47625"/>
              <a:gd name="connsiteX2" fmla="*/ 29336 w 28575"/>
              <a:gd name="connsiteY2" fmla="*/ 45815 h 47625"/>
              <a:gd name="connsiteX3" fmla="*/ 7144 w 28575"/>
              <a:gd name="connsiteY3" fmla="*/ 45815 h 47625"/>
            </a:gdLst>
            <a:ahLst/>
            <a:cxnLst>
              <a:cxn ang="0">
                <a:pos x="connsiteX0" y="connsiteY0"/>
              </a:cxn>
              <a:cxn ang="0">
                <a:pos x="connsiteX1" y="connsiteY1"/>
              </a:cxn>
              <a:cxn ang="0">
                <a:pos x="connsiteX2" y="connsiteY2"/>
              </a:cxn>
              <a:cxn ang="0">
                <a:pos x="connsiteX3" y="connsiteY3"/>
              </a:cxn>
            </a:cxnLst>
            <a:rect l="l" t="t" r="r" b="b"/>
            <a:pathLst>
              <a:path w="28575" h="47625">
                <a:moveTo>
                  <a:pt x="7144" y="7144"/>
                </a:moveTo>
                <a:lnTo>
                  <a:pt x="29336" y="7144"/>
                </a:lnTo>
                <a:lnTo>
                  <a:pt x="29336" y="45815"/>
                </a:lnTo>
                <a:lnTo>
                  <a:pt x="7144" y="45815"/>
                </a:lnTo>
                <a:close/>
              </a:path>
            </a:pathLst>
          </a:custGeom>
          <a:solidFill>
            <a:srgbClr val="C59A50"/>
          </a:solidFill>
          <a:ln w="9525" cap="flat">
            <a:noFill/>
            <a:prstDash val="solid"/>
            <a:miter/>
          </a:ln>
        </p:spPr>
        <p:txBody>
          <a:bodyPr rtlCol="0" anchor="ctr"/>
          <a:lstStyle/>
          <a:p>
            <a:endParaRPr lang="en-US"/>
          </a:p>
        </p:txBody>
      </p:sp>
      <p:sp>
        <p:nvSpPr>
          <p:cNvPr id="1692" name="Freeform: Shape 1691">
            <a:extLst>
              <a:ext uri="{FF2B5EF4-FFF2-40B4-BE49-F238E27FC236}">
                <a16:creationId xmlns:a16="http://schemas.microsoft.com/office/drawing/2014/main" id="{3DD2917C-7170-47D2-A693-6173B0D71623}"/>
              </a:ext>
            </a:extLst>
          </p:cNvPr>
          <p:cNvSpPr/>
          <p:nvPr/>
        </p:nvSpPr>
        <p:spPr>
          <a:xfrm>
            <a:off x="12658175" y="8040507"/>
            <a:ext cx="28578" cy="47631"/>
          </a:xfrm>
          <a:custGeom>
            <a:avLst/>
            <a:gdLst>
              <a:gd name="connsiteX0" fmla="*/ 7144 w 28575"/>
              <a:gd name="connsiteY0" fmla="*/ 7144 h 47625"/>
              <a:gd name="connsiteX1" fmla="*/ 30195 w 28575"/>
              <a:gd name="connsiteY1" fmla="*/ 7144 h 47625"/>
              <a:gd name="connsiteX2" fmla="*/ 30195 w 28575"/>
              <a:gd name="connsiteY2" fmla="*/ 45815 h 47625"/>
              <a:gd name="connsiteX3" fmla="*/ 7144 w 28575"/>
              <a:gd name="connsiteY3" fmla="*/ 45815 h 47625"/>
            </a:gdLst>
            <a:ahLst/>
            <a:cxnLst>
              <a:cxn ang="0">
                <a:pos x="connsiteX0" y="connsiteY0"/>
              </a:cxn>
              <a:cxn ang="0">
                <a:pos x="connsiteX1" y="connsiteY1"/>
              </a:cxn>
              <a:cxn ang="0">
                <a:pos x="connsiteX2" y="connsiteY2"/>
              </a:cxn>
              <a:cxn ang="0">
                <a:pos x="connsiteX3" y="connsiteY3"/>
              </a:cxn>
            </a:cxnLst>
            <a:rect l="l" t="t" r="r" b="b"/>
            <a:pathLst>
              <a:path w="28575" h="47625">
                <a:moveTo>
                  <a:pt x="7144" y="7144"/>
                </a:moveTo>
                <a:lnTo>
                  <a:pt x="30195" y="7144"/>
                </a:lnTo>
                <a:lnTo>
                  <a:pt x="30195" y="45815"/>
                </a:lnTo>
                <a:lnTo>
                  <a:pt x="7144" y="45815"/>
                </a:lnTo>
                <a:close/>
              </a:path>
            </a:pathLst>
          </a:custGeom>
          <a:solidFill>
            <a:srgbClr val="C59A50"/>
          </a:solidFill>
          <a:ln w="9525" cap="flat">
            <a:noFill/>
            <a:prstDash val="solid"/>
            <a:miter/>
          </a:ln>
        </p:spPr>
        <p:txBody>
          <a:bodyPr rtlCol="0" anchor="ctr"/>
          <a:lstStyle/>
          <a:p>
            <a:endParaRPr lang="en-US"/>
          </a:p>
        </p:txBody>
      </p:sp>
      <p:sp>
        <p:nvSpPr>
          <p:cNvPr id="1693" name="Freeform: Shape 1692">
            <a:extLst>
              <a:ext uri="{FF2B5EF4-FFF2-40B4-BE49-F238E27FC236}">
                <a16:creationId xmlns:a16="http://schemas.microsoft.com/office/drawing/2014/main" id="{338F3864-E502-42A5-8C7E-9B5BC0BEDC8E}"/>
              </a:ext>
            </a:extLst>
          </p:cNvPr>
          <p:cNvSpPr/>
          <p:nvPr/>
        </p:nvSpPr>
        <p:spPr>
          <a:xfrm>
            <a:off x="12579585" y="8096426"/>
            <a:ext cx="171470" cy="9526"/>
          </a:xfrm>
          <a:custGeom>
            <a:avLst/>
            <a:gdLst>
              <a:gd name="connsiteX0" fmla="*/ 7144 w 171450"/>
              <a:gd name="connsiteY0" fmla="*/ 7144 h 9525"/>
              <a:gd name="connsiteX1" fmla="*/ 166116 w 171450"/>
              <a:gd name="connsiteY1" fmla="*/ 7144 h 9525"/>
              <a:gd name="connsiteX2" fmla="*/ 166116 w 171450"/>
              <a:gd name="connsiteY2" fmla="*/ 11239 h 9525"/>
              <a:gd name="connsiteX3" fmla="*/ 7144 w 171450"/>
              <a:gd name="connsiteY3" fmla="*/ 11239 h 9525"/>
            </a:gdLst>
            <a:ahLst/>
            <a:cxnLst>
              <a:cxn ang="0">
                <a:pos x="connsiteX0" y="connsiteY0"/>
              </a:cxn>
              <a:cxn ang="0">
                <a:pos x="connsiteX1" y="connsiteY1"/>
              </a:cxn>
              <a:cxn ang="0">
                <a:pos x="connsiteX2" y="connsiteY2"/>
              </a:cxn>
              <a:cxn ang="0">
                <a:pos x="connsiteX3" y="connsiteY3"/>
              </a:cxn>
            </a:cxnLst>
            <a:rect l="l" t="t" r="r" b="b"/>
            <a:pathLst>
              <a:path w="171450" h="9525">
                <a:moveTo>
                  <a:pt x="7144" y="7144"/>
                </a:moveTo>
                <a:lnTo>
                  <a:pt x="166116" y="7144"/>
                </a:lnTo>
                <a:lnTo>
                  <a:pt x="166116" y="11239"/>
                </a:lnTo>
                <a:lnTo>
                  <a:pt x="7144" y="11239"/>
                </a:lnTo>
                <a:close/>
              </a:path>
            </a:pathLst>
          </a:custGeom>
          <a:solidFill>
            <a:srgbClr val="C59A50"/>
          </a:solidFill>
          <a:ln w="9525" cap="flat">
            <a:noFill/>
            <a:prstDash val="solid"/>
            <a:miter/>
          </a:ln>
        </p:spPr>
        <p:txBody>
          <a:bodyPr rtlCol="0" anchor="ctr"/>
          <a:lstStyle/>
          <a:p>
            <a:endParaRPr lang="en-US"/>
          </a:p>
        </p:txBody>
      </p:sp>
      <p:sp>
        <p:nvSpPr>
          <p:cNvPr id="1694" name="Freeform: Shape 1693">
            <a:extLst>
              <a:ext uri="{FF2B5EF4-FFF2-40B4-BE49-F238E27FC236}">
                <a16:creationId xmlns:a16="http://schemas.microsoft.com/office/drawing/2014/main" id="{C189D3F9-AFE3-4E5D-9F0E-91EC09EAB4A7}"/>
              </a:ext>
            </a:extLst>
          </p:cNvPr>
          <p:cNvSpPr/>
          <p:nvPr/>
        </p:nvSpPr>
        <p:spPr>
          <a:xfrm>
            <a:off x="12738575" y="8096426"/>
            <a:ext cx="171470" cy="9526"/>
          </a:xfrm>
          <a:custGeom>
            <a:avLst/>
            <a:gdLst>
              <a:gd name="connsiteX0" fmla="*/ 7143 w 171450"/>
              <a:gd name="connsiteY0" fmla="*/ 7144 h 9525"/>
              <a:gd name="connsiteX1" fmla="*/ 166115 w 171450"/>
              <a:gd name="connsiteY1" fmla="*/ 7144 h 9525"/>
              <a:gd name="connsiteX2" fmla="*/ 166115 w 171450"/>
              <a:gd name="connsiteY2" fmla="*/ 11239 h 9525"/>
              <a:gd name="connsiteX3" fmla="*/ 7143 w 171450"/>
              <a:gd name="connsiteY3" fmla="*/ 11239 h 9525"/>
            </a:gdLst>
            <a:ahLst/>
            <a:cxnLst>
              <a:cxn ang="0">
                <a:pos x="connsiteX0" y="connsiteY0"/>
              </a:cxn>
              <a:cxn ang="0">
                <a:pos x="connsiteX1" y="connsiteY1"/>
              </a:cxn>
              <a:cxn ang="0">
                <a:pos x="connsiteX2" y="connsiteY2"/>
              </a:cxn>
              <a:cxn ang="0">
                <a:pos x="connsiteX3" y="connsiteY3"/>
              </a:cxn>
            </a:cxnLst>
            <a:rect l="l" t="t" r="r" b="b"/>
            <a:pathLst>
              <a:path w="171450" h="9525">
                <a:moveTo>
                  <a:pt x="7143" y="7144"/>
                </a:moveTo>
                <a:lnTo>
                  <a:pt x="166115" y="7144"/>
                </a:lnTo>
                <a:lnTo>
                  <a:pt x="166115" y="11239"/>
                </a:lnTo>
                <a:lnTo>
                  <a:pt x="7143" y="11239"/>
                </a:lnTo>
                <a:close/>
              </a:path>
            </a:pathLst>
          </a:custGeom>
          <a:solidFill>
            <a:srgbClr val="B68B40"/>
          </a:solidFill>
          <a:ln w="9525" cap="flat">
            <a:noFill/>
            <a:prstDash val="solid"/>
            <a:miter/>
          </a:ln>
        </p:spPr>
        <p:txBody>
          <a:bodyPr rtlCol="0" anchor="ctr"/>
          <a:lstStyle/>
          <a:p>
            <a:endParaRPr lang="en-US"/>
          </a:p>
        </p:txBody>
      </p:sp>
      <p:sp>
        <p:nvSpPr>
          <p:cNvPr id="1695" name="Freeform: Shape 1694">
            <a:extLst>
              <a:ext uri="{FF2B5EF4-FFF2-40B4-BE49-F238E27FC236}">
                <a16:creationId xmlns:a16="http://schemas.microsoft.com/office/drawing/2014/main" id="{F448559F-3A8C-4DE4-8B21-666A713F6A68}"/>
              </a:ext>
            </a:extLst>
          </p:cNvPr>
          <p:cNvSpPr/>
          <p:nvPr/>
        </p:nvSpPr>
        <p:spPr>
          <a:xfrm>
            <a:off x="12760200" y="8021169"/>
            <a:ext cx="171470" cy="85735"/>
          </a:xfrm>
          <a:custGeom>
            <a:avLst/>
            <a:gdLst>
              <a:gd name="connsiteX0" fmla="*/ 7144 w 171450"/>
              <a:gd name="connsiteY0" fmla="*/ 7144 h 85725"/>
              <a:gd name="connsiteX1" fmla="*/ 166115 w 171450"/>
              <a:gd name="connsiteY1" fmla="*/ 7144 h 85725"/>
              <a:gd name="connsiteX2" fmla="*/ 166115 w 171450"/>
              <a:gd name="connsiteY2" fmla="*/ 84487 h 85725"/>
              <a:gd name="connsiteX3" fmla="*/ 7144 w 171450"/>
              <a:gd name="connsiteY3" fmla="*/ 84487 h 85725"/>
            </a:gdLst>
            <a:ahLst/>
            <a:cxnLst>
              <a:cxn ang="0">
                <a:pos x="connsiteX0" y="connsiteY0"/>
              </a:cxn>
              <a:cxn ang="0">
                <a:pos x="connsiteX1" y="connsiteY1"/>
              </a:cxn>
              <a:cxn ang="0">
                <a:pos x="connsiteX2" y="connsiteY2"/>
              </a:cxn>
              <a:cxn ang="0">
                <a:pos x="connsiteX3" y="connsiteY3"/>
              </a:cxn>
            </a:cxnLst>
            <a:rect l="l" t="t" r="r" b="b"/>
            <a:pathLst>
              <a:path w="171450" h="85725">
                <a:moveTo>
                  <a:pt x="7144" y="7144"/>
                </a:moveTo>
                <a:lnTo>
                  <a:pt x="166115" y="7144"/>
                </a:lnTo>
                <a:lnTo>
                  <a:pt x="166115" y="84487"/>
                </a:lnTo>
                <a:lnTo>
                  <a:pt x="7144" y="84487"/>
                </a:lnTo>
                <a:close/>
              </a:path>
            </a:pathLst>
          </a:custGeom>
          <a:solidFill>
            <a:srgbClr val="FAD186"/>
          </a:solidFill>
          <a:ln w="9525" cap="flat">
            <a:noFill/>
            <a:prstDash val="solid"/>
            <a:miter/>
          </a:ln>
        </p:spPr>
        <p:txBody>
          <a:bodyPr rtlCol="0" anchor="ctr"/>
          <a:lstStyle/>
          <a:p>
            <a:endParaRPr lang="en-US"/>
          </a:p>
        </p:txBody>
      </p:sp>
      <p:sp>
        <p:nvSpPr>
          <p:cNvPr id="1696" name="Freeform: Shape 1695">
            <a:extLst>
              <a:ext uri="{FF2B5EF4-FFF2-40B4-BE49-F238E27FC236}">
                <a16:creationId xmlns:a16="http://schemas.microsoft.com/office/drawing/2014/main" id="{57A72BED-A6DC-4CE2-B0A4-D04CD6C184D6}"/>
              </a:ext>
            </a:extLst>
          </p:cNvPr>
          <p:cNvSpPr/>
          <p:nvPr/>
        </p:nvSpPr>
        <p:spPr>
          <a:xfrm>
            <a:off x="12919095" y="8021169"/>
            <a:ext cx="171470" cy="85735"/>
          </a:xfrm>
          <a:custGeom>
            <a:avLst/>
            <a:gdLst>
              <a:gd name="connsiteX0" fmla="*/ 7144 w 171450"/>
              <a:gd name="connsiteY0" fmla="*/ 7144 h 85725"/>
              <a:gd name="connsiteX1" fmla="*/ 166022 w 171450"/>
              <a:gd name="connsiteY1" fmla="*/ 7144 h 85725"/>
              <a:gd name="connsiteX2" fmla="*/ 166022 w 171450"/>
              <a:gd name="connsiteY2" fmla="*/ 84487 h 85725"/>
              <a:gd name="connsiteX3" fmla="*/ 7144 w 171450"/>
              <a:gd name="connsiteY3" fmla="*/ 84487 h 85725"/>
            </a:gdLst>
            <a:ahLst/>
            <a:cxnLst>
              <a:cxn ang="0">
                <a:pos x="connsiteX0" y="connsiteY0"/>
              </a:cxn>
              <a:cxn ang="0">
                <a:pos x="connsiteX1" y="connsiteY1"/>
              </a:cxn>
              <a:cxn ang="0">
                <a:pos x="connsiteX2" y="connsiteY2"/>
              </a:cxn>
              <a:cxn ang="0">
                <a:pos x="connsiteX3" y="connsiteY3"/>
              </a:cxn>
            </a:cxnLst>
            <a:rect l="l" t="t" r="r" b="b"/>
            <a:pathLst>
              <a:path w="171450" h="85725">
                <a:moveTo>
                  <a:pt x="7144" y="7144"/>
                </a:moveTo>
                <a:lnTo>
                  <a:pt x="166022" y="7144"/>
                </a:lnTo>
                <a:lnTo>
                  <a:pt x="166022" y="84487"/>
                </a:lnTo>
                <a:lnTo>
                  <a:pt x="7144" y="84487"/>
                </a:lnTo>
                <a:close/>
              </a:path>
            </a:pathLst>
          </a:custGeom>
          <a:solidFill>
            <a:srgbClr val="E9B65C"/>
          </a:solidFill>
          <a:ln w="9525" cap="flat">
            <a:noFill/>
            <a:prstDash val="solid"/>
            <a:miter/>
          </a:ln>
        </p:spPr>
        <p:txBody>
          <a:bodyPr rtlCol="0" anchor="ctr"/>
          <a:lstStyle/>
          <a:p>
            <a:endParaRPr lang="en-US"/>
          </a:p>
        </p:txBody>
      </p:sp>
      <p:sp>
        <p:nvSpPr>
          <p:cNvPr id="1697" name="Freeform: Shape 1696">
            <a:extLst>
              <a:ext uri="{FF2B5EF4-FFF2-40B4-BE49-F238E27FC236}">
                <a16:creationId xmlns:a16="http://schemas.microsoft.com/office/drawing/2014/main" id="{19400B75-D9F9-452A-BD73-7A2797E801B8}"/>
              </a:ext>
            </a:extLst>
          </p:cNvPr>
          <p:cNvSpPr/>
          <p:nvPr/>
        </p:nvSpPr>
        <p:spPr>
          <a:xfrm>
            <a:off x="12760200" y="8040507"/>
            <a:ext cx="114313" cy="47631"/>
          </a:xfrm>
          <a:custGeom>
            <a:avLst/>
            <a:gdLst>
              <a:gd name="connsiteX0" fmla="*/ 7144 w 114300"/>
              <a:gd name="connsiteY0" fmla="*/ 7144 h 47625"/>
              <a:gd name="connsiteX1" fmla="*/ 108776 w 114300"/>
              <a:gd name="connsiteY1" fmla="*/ 7144 h 47625"/>
              <a:gd name="connsiteX2" fmla="*/ 108776 w 114300"/>
              <a:gd name="connsiteY2" fmla="*/ 45815 h 47625"/>
              <a:gd name="connsiteX3" fmla="*/ 7144 w 114300"/>
              <a:gd name="connsiteY3" fmla="*/ 45815 h 47625"/>
            </a:gdLst>
            <a:ahLst/>
            <a:cxnLst>
              <a:cxn ang="0">
                <a:pos x="connsiteX0" y="connsiteY0"/>
              </a:cxn>
              <a:cxn ang="0">
                <a:pos x="connsiteX1" y="connsiteY1"/>
              </a:cxn>
              <a:cxn ang="0">
                <a:pos x="connsiteX2" y="connsiteY2"/>
              </a:cxn>
              <a:cxn ang="0">
                <a:pos x="connsiteX3" y="connsiteY3"/>
              </a:cxn>
            </a:cxnLst>
            <a:rect l="l" t="t" r="r" b="b"/>
            <a:pathLst>
              <a:path w="114300" h="47625">
                <a:moveTo>
                  <a:pt x="7144" y="7144"/>
                </a:moveTo>
                <a:lnTo>
                  <a:pt x="108776" y="7144"/>
                </a:lnTo>
                <a:lnTo>
                  <a:pt x="108776" y="45815"/>
                </a:lnTo>
                <a:lnTo>
                  <a:pt x="7144" y="45815"/>
                </a:lnTo>
                <a:close/>
              </a:path>
            </a:pathLst>
          </a:custGeom>
          <a:solidFill>
            <a:srgbClr val="FAF4E8"/>
          </a:solidFill>
          <a:ln w="9525" cap="flat">
            <a:noFill/>
            <a:prstDash val="solid"/>
            <a:miter/>
          </a:ln>
        </p:spPr>
        <p:txBody>
          <a:bodyPr rtlCol="0" anchor="ctr"/>
          <a:lstStyle/>
          <a:p>
            <a:endParaRPr lang="en-US"/>
          </a:p>
        </p:txBody>
      </p:sp>
      <p:sp>
        <p:nvSpPr>
          <p:cNvPr id="1698" name="Freeform: Shape 1697">
            <a:extLst>
              <a:ext uri="{FF2B5EF4-FFF2-40B4-BE49-F238E27FC236}">
                <a16:creationId xmlns:a16="http://schemas.microsoft.com/office/drawing/2014/main" id="{16B1F30B-FF66-4352-87E5-55458A9706A8}"/>
              </a:ext>
            </a:extLst>
          </p:cNvPr>
          <p:cNvSpPr/>
          <p:nvPr/>
        </p:nvSpPr>
        <p:spPr>
          <a:xfrm>
            <a:off x="12810974" y="8040507"/>
            <a:ext cx="28578" cy="47631"/>
          </a:xfrm>
          <a:custGeom>
            <a:avLst/>
            <a:gdLst>
              <a:gd name="connsiteX0" fmla="*/ 7144 w 28575"/>
              <a:gd name="connsiteY0" fmla="*/ 7144 h 47625"/>
              <a:gd name="connsiteX1" fmla="*/ 29337 w 28575"/>
              <a:gd name="connsiteY1" fmla="*/ 7144 h 47625"/>
              <a:gd name="connsiteX2" fmla="*/ 29337 w 28575"/>
              <a:gd name="connsiteY2" fmla="*/ 45815 h 47625"/>
              <a:gd name="connsiteX3" fmla="*/ 7144 w 28575"/>
              <a:gd name="connsiteY3" fmla="*/ 45815 h 47625"/>
            </a:gdLst>
            <a:ahLst/>
            <a:cxnLst>
              <a:cxn ang="0">
                <a:pos x="connsiteX0" y="connsiteY0"/>
              </a:cxn>
              <a:cxn ang="0">
                <a:pos x="connsiteX1" y="connsiteY1"/>
              </a:cxn>
              <a:cxn ang="0">
                <a:pos x="connsiteX2" y="connsiteY2"/>
              </a:cxn>
              <a:cxn ang="0">
                <a:pos x="connsiteX3" y="connsiteY3"/>
              </a:cxn>
            </a:cxnLst>
            <a:rect l="l" t="t" r="r" b="b"/>
            <a:pathLst>
              <a:path w="28575" h="47625">
                <a:moveTo>
                  <a:pt x="7144" y="7144"/>
                </a:moveTo>
                <a:lnTo>
                  <a:pt x="29337" y="7144"/>
                </a:lnTo>
                <a:lnTo>
                  <a:pt x="29337" y="45815"/>
                </a:lnTo>
                <a:lnTo>
                  <a:pt x="7144" y="45815"/>
                </a:lnTo>
                <a:close/>
              </a:path>
            </a:pathLst>
          </a:custGeom>
          <a:solidFill>
            <a:srgbClr val="C59A50"/>
          </a:solidFill>
          <a:ln w="9525" cap="flat">
            <a:noFill/>
            <a:prstDash val="solid"/>
            <a:miter/>
          </a:ln>
        </p:spPr>
        <p:txBody>
          <a:bodyPr rtlCol="0" anchor="ctr"/>
          <a:lstStyle/>
          <a:p>
            <a:endParaRPr lang="en-US"/>
          </a:p>
        </p:txBody>
      </p:sp>
      <p:sp>
        <p:nvSpPr>
          <p:cNvPr id="1699" name="Freeform: Shape 1698">
            <a:extLst>
              <a:ext uri="{FF2B5EF4-FFF2-40B4-BE49-F238E27FC236}">
                <a16:creationId xmlns:a16="http://schemas.microsoft.com/office/drawing/2014/main" id="{4235D858-C4F7-4345-AF78-425288EEE11E}"/>
              </a:ext>
            </a:extLst>
          </p:cNvPr>
          <p:cNvSpPr/>
          <p:nvPr/>
        </p:nvSpPr>
        <p:spPr>
          <a:xfrm>
            <a:off x="12838695" y="8040507"/>
            <a:ext cx="28578" cy="47631"/>
          </a:xfrm>
          <a:custGeom>
            <a:avLst/>
            <a:gdLst>
              <a:gd name="connsiteX0" fmla="*/ 7143 w 28575"/>
              <a:gd name="connsiteY0" fmla="*/ 7144 h 47625"/>
              <a:gd name="connsiteX1" fmla="*/ 30194 w 28575"/>
              <a:gd name="connsiteY1" fmla="*/ 7144 h 47625"/>
              <a:gd name="connsiteX2" fmla="*/ 30194 w 28575"/>
              <a:gd name="connsiteY2" fmla="*/ 45815 h 47625"/>
              <a:gd name="connsiteX3" fmla="*/ 7143 w 28575"/>
              <a:gd name="connsiteY3" fmla="*/ 45815 h 47625"/>
            </a:gdLst>
            <a:ahLst/>
            <a:cxnLst>
              <a:cxn ang="0">
                <a:pos x="connsiteX0" y="connsiteY0"/>
              </a:cxn>
              <a:cxn ang="0">
                <a:pos x="connsiteX1" y="connsiteY1"/>
              </a:cxn>
              <a:cxn ang="0">
                <a:pos x="connsiteX2" y="connsiteY2"/>
              </a:cxn>
              <a:cxn ang="0">
                <a:pos x="connsiteX3" y="connsiteY3"/>
              </a:cxn>
            </a:cxnLst>
            <a:rect l="l" t="t" r="r" b="b"/>
            <a:pathLst>
              <a:path w="28575" h="47625">
                <a:moveTo>
                  <a:pt x="7143" y="7144"/>
                </a:moveTo>
                <a:lnTo>
                  <a:pt x="30194" y="7144"/>
                </a:lnTo>
                <a:lnTo>
                  <a:pt x="30194" y="45815"/>
                </a:lnTo>
                <a:lnTo>
                  <a:pt x="7143" y="45815"/>
                </a:lnTo>
                <a:close/>
              </a:path>
            </a:pathLst>
          </a:custGeom>
          <a:solidFill>
            <a:srgbClr val="C59A50"/>
          </a:solidFill>
          <a:ln w="9525" cap="flat">
            <a:noFill/>
            <a:prstDash val="solid"/>
            <a:miter/>
          </a:ln>
        </p:spPr>
        <p:txBody>
          <a:bodyPr rtlCol="0" anchor="ctr"/>
          <a:lstStyle/>
          <a:p>
            <a:endParaRPr lang="en-US"/>
          </a:p>
        </p:txBody>
      </p:sp>
      <p:sp>
        <p:nvSpPr>
          <p:cNvPr id="1700" name="Freeform: Shape 1699">
            <a:extLst>
              <a:ext uri="{FF2B5EF4-FFF2-40B4-BE49-F238E27FC236}">
                <a16:creationId xmlns:a16="http://schemas.microsoft.com/office/drawing/2014/main" id="{37BD757C-078F-4493-9206-B4B22986B8B4}"/>
              </a:ext>
            </a:extLst>
          </p:cNvPr>
          <p:cNvSpPr/>
          <p:nvPr/>
        </p:nvSpPr>
        <p:spPr>
          <a:xfrm>
            <a:off x="12760200" y="8096426"/>
            <a:ext cx="171470" cy="9526"/>
          </a:xfrm>
          <a:custGeom>
            <a:avLst/>
            <a:gdLst>
              <a:gd name="connsiteX0" fmla="*/ 7144 w 171450"/>
              <a:gd name="connsiteY0" fmla="*/ 7144 h 9525"/>
              <a:gd name="connsiteX1" fmla="*/ 166115 w 171450"/>
              <a:gd name="connsiteY1" fmla="*/ 7144 h 9525"/>
              <a:gd name="connsiteX2" fmla="*/ 166115 w 171450"/>
              <a:gd name="connsiteY2" fmla="*/ 11239 h 9525"/>
              <a:gd name="connsiteX3" fmla="*/ 7144 w 171450"/>
              <a:gd name="connsiteY3" fmla="*/ 11239 h 9525"/>
            </a:gdLst>
            <a:ahLst/>
            <a:cxnLst>
              <a:cxn ang="0">
                <a:pos x="connsiteX0" y="connsiteY0"/>
              </a:cxn>
              <a:cxn ang="0">
                <a:pos x="connsiteX1" y="connsiteY1"/>
              </a:cxn>
              <a:cxn ang="0">
                <a:pos x="connsiteX2" y="connsiteY2"/>
              </a:cxn>
              <a:cxn ang="0">
                <a:pos x="connsiteX3" y="connsiteY3"/>
              </a:cxn>
            </a:cxnLst>
            <a:rect l="l" t="t" r="r" b="b"/>
            <a:pathLst>
              <a:path w="171450" h="9525">
                <a:moveTo>
                  <a:pt x="7144" y="7144"/>
                </a:moveTo>
                <a:lnTo>
                  <a:pt x="166115" y="7144"/>
                </a:lnTo>
                <a:lnTo>
                  <a:pt x="166115" y="11239"/>
                </a:lnTo>
                <a:lnTo>
                  <a:pt x="7144" y="11239"/>
                </a:lnTo>
                <a:close/>
              </a:path>
            </a:pathLst>
          </a:custGeom>
          <a:solidFill>
            <a:srgbClr val="C59A50"/>
          </a:solidFill>
          <a:ln w="9525" cap="flat">
            <a:noFill/>
            <a:prstDash val="solid"/>
            <a:miter/>
          </a:ln>
        </p:spPr>
        <p:txBody>
          <a:bodyPr rtlCol="0" anchor="ctr"/>
          <a:lstStyle/>
          <a:p>
            <a:endParaRPr lang="en-US"/>
          </a:p>
        </p:txBody>
      </p:sp>
      <p:sp>
        <p:nvSpPr>
          <p:cNvPr id="1701" name="Freeform: Shape 1700">
            <a:extLst>
              <a:ext uri="{FF2B5EF4-FFF2-40B4-BE49-F238E27FC236}">
                <a16:creationId xmlns:a16="http://schemas.microsoft.com/office/drawing/2014/main" id="{3DC28F68-0846-4CA5-B3B1-FCC4BE6D1ECE}"/>
              </a:ext>
            </a:extLst>
          </p:cNvPr>
          <p:cNvSpPr/>
          <p:nvPr/>
        </p:nvSpPr>
        <p:spPr>
          <a:xfrm>
            <a:off x="12919095" y="8096426"/>
            <a:ext cx="171470" cy="9526"/>
          </a:xfrm>
          <a:custGeom>
            <a:avLst/>
            <a:gdLst>
              <a:gd name="connsiteX0" fmla="*/ 7144 w 171450"/>
              <a:gd name="connsiteY0" fmla="*/ 7144 h 9525"/>
              <a:gd name="connsiteX1" fmla="*/ 166022 w 171450"/>
              <a:gd name="connsiteY1" fmla="*/ 7144 h 9525"/>
              <a:gd name="connsiteX2" fmla="*/ 166022 w 171450"/>
              <a:gd name="connsiteY2" fmla="*/ 11239 h 9525"/>
              <a:gd name="connsiteX3" fmla="*/ 7144 w 171450"/>
              <a:gd name="connsiteY3" fmla="*/ 11239 h 9525"/>
            </a:gdLst>
            <a:ahLst/>
            <a:cxnLst>
              <a:cxn ang="0">
                <a:pos x="connsiteX0" y="connsiteY0"/>
              </a:cxn>
              <a:cxn ang="0">
                <a:pos x="connsiteX1" y="connsiteY1"/>
              </a:cxn>
              <a:cxn ang="0">
                <a:pos x="connsiteX2" y="connsiteY2"/>
              </a:cxn>
              <a:cxn ang="0">
                <a:pos x="connsiteX3" y="connsiteY3"/>
              </a:cxn>
            </a:cxnLst>
            <a:rect l="l" t="t" r="r" b="b"/>
            <a:pathLst>
              <a:path w="171450" h="9525">
                <a:moveTo>
                  <a:pt x="7144" y="7144"/>
                </a:moveTo>
                <a:lnTo>
                  <a:pt x="166022" y="7144"/>
                </a:lnTo>
                <a:lnTo>
                  <a:pt x="166022" y="11239"/>
                </a:lnTo>
                <a:lnTo>
                  <a:pt x="7144" y="11239"/>
                </a:lnTo>
                <a:close/>
              </a:path>
            </a:pathLst>
          </a:custGeom>
          <a:solidFill>
            <a:srgbClr val="B68B40"/>
          </a:solidFill>
          <a:ln w="9525" cap="flat">
            <a:noFill/>
            <a:prstDash val="solid"/>
            <a:miter/>
          </a:ln>
        </p:spPr>
        <p:txBody>
          <a:bodyPr rtlCol="0" anchor="ctr"/>
          <a:lstStyle/>
          <a:p>
            <a:endParaRPr lang="en-US"/>
          </a:p>
        </p:txBody>
      </p:sp>
      <p:sp>
        <p:nvSpPr>
          <p:cNvPr id="1702" name="Freeform: Shape 1701">
            <a:extLst>
              <a:ext uri="{FF2B5EF4-FFF2-40B4-BE49-F238E27FC236}">
                <a16:creationId xmlns:a16="http://schemas.microsoft.com/office/drawing/2014/main" id="{B310EBCC-0249-4F9E-AD65-A69F13B30CEB}"/>
              </a:ext>
            </a:extLst>
          </p:cNvPr>
          <p:cNvSpPr/>
          <p:nvPr/>
        </p:nvSpPr>
        <p:spPr>
          <a:xfrm>
            <a:off x="13043983" y="8100521"/>
            <a:ext cx="171470" cy="85735"/>
          </a:xfrm>
          <a:custGeom>
            <a:avLst/>
            <a:gdLst>
              <a:gd name="connsiteX0" fmla="*/ 7144 w 171450"/>
              <a:gd name="connsiteY0" fmla="*/ 7144 h 85725"/>
              <a:gd name="connsiteX1" fmla="*/ 166116 w 171450"/>
              <a:gd name="connsiteY1" fmla="*/ 7144 h 85725"/>
              <a:gd name="connsiteX2" fmla="*/ 166116 w 171450"/>
              <a:gd name="connsiteY2" fmla="*/ 84486 h 85725"/>
              <a:gd name="connsiteX3" fmla="*/ 7144 w 171450"/>
              <a:gd name="connsiteY3" fmla="*/ 84486 h 85725"/>
            </a:gdLst>
            <a:ahLst/>
            <a:cxnLst>
              <a:cxn ang="0">
                <a:pos x="connsiteX0" y="connsiteY0"/>
              </a:cxn>
              <a:cxn ang="0">
                <a:pos x="connsiteX1" y="connsiteY1"/>
              </a:cxn>
              <a:cxn ang="0">
                <a:pos x="connsiteX2" y="connsiteY2"/>
              </a:cxn>
              <a:cxn ang="0">
                <a:pos x="connsiteX3" y="connsiteY3"/>
              </a:cxn>
            </a:cxnLst>
            <a:rect l="l" t="t" r="r" b="b"/>
            <a:pathLst>
              <a:path w="171450" h="85725">
                <a:moveTo>
                  <a:pt x="7144" y="7144"/>
                </a:moveTo>
                <a:lnTo>
                  <a:pt x="166116" y="7144"/>
                </a:lnTo>
                <a:lnTo>
                  <a:pt x="166116" y="84486"/>
                </a:lnTo>
                <a:lnTo>
                  <a:pt x="7144" y="84486"/>
                </a:lnTo>
                <a:close/>
              </a:path>
            </a:pathLst>
          </a:custGeom>
          <a:solidFill>
            <a:srgbClr val="FAD186"/>
          </a:solidFill>
          <a:ln w="9525" cap="flat">
            <a:noFill/>
            <a:prstDash val="solid"/>
            <a:miter/>
          </a:ln>
        </p:spPr>
        <p:txBody>
          <a:bodyPr rtlCol="0" anchor="ctr"/>
          <a:lstStyle/>
          <a:p>
            <a:endParaRPr lang="en-US"/>
          </a:p>
        </p:txBody>
      </p:sp>
      <p:sp>
        <p:nvSpPr>
          <p:cNvPr id="1703" name="Freeform: Shape 1702">
            <a:extLst>
              <a:ext uri="{FF2B5EF4-FFF2-40B4-BE49-F238E27FC236}">
                <a16:creationId xmlns:a16="http://schemas.microsoft.com/office/drawing/2014/main" id="{0A8B1073-0C3D-41C1-92BC-540B8B00BFFA}"/>
              </a:ext>
            </a:extLst>
          </p:cNvPr>
          <p:cNvSpPr/>
          <p:nvPr/>
        </p:nvSpPr>
        <p:spPr>
          <a:xfrm>
            <a:off x="13202878" y="8100521"/>
            <a:ext cx="171470" cy="85735"/>
          </a:xfrm>
          <a:custGeom>
            <a:avLst/>
            <a:gdLst>
              <a:gd name="connsiteX0" fmla="*/ 7143 w 171450"/>
              <a:gd name="connsiteY0" fmla="*/ 7144 h 85725"/>
              <a:gd name="connsiteX1" fmla="*/ 166115 w 171450"/>
              <a:gd name="connsiteY1" fmla="*/ 7144 h 85725"/>
              <a:gd name="connsiteX2" fmla="*/ 166115 w 171450"/>
              <a:gd name="connsiteY2" fmla="*/ 84486 h 85725"/>
              <a:gd name="connsiteX3" fmla="*/ 7143 w 171450"/>
              <a:gd name="connsiteY3" fmla="*/ 84486 h 85725"/>
            </a:gdLst>
            <a:ahLst/>
            <a:cxnLst>
              <a:cxn ang="0">
                <a:pos x="connsiteX0" y="connsiteY0"/>
              </a:cxn>
              <a:cxn ang="0">
                <a:pos x="connsiteX1" y="connsiteY1"/>
              </a:cxn>
              <a:cxn ang="0">
                <a:pos x="connsiteX2" y="connsiteY2"/>
              </a:cxn>
              <a:cxn ang="0">
                <a:pos x="connsiteX3" y="connsiteY3"/>
              </a:cxn>
            </a:cxnLst>
            <a:rect l="l" t="t" r="r" b="b"/>
            <a:pathLst>
              <a:path w="171450" h="85725">
                <a:moveTo>
                  <a:pt x="7143" y="7144"/>
                </a:moveTo>
                <a:lnTo>
                  <a:pt x="166115" y="7144"/>
                </a:lnTo>
                <a:lnTo>
                  <a:pt x="166115" y="84486"/>
                </a:lnTo>
                <a:lnTo>
                  <a:pt x="7143" y="84486"/>
                </a:lnTo>
                <a:close/>
              </a:path>
            </a:pathLst>
          </a:custGeom>
          <a:solidFill>
            <a:srgbClr val="E9B65C"/>
          </a:solidFill>
          <a:ln w="9525" cap="flat">
            <a:noFill/>
            <a:prstDash val="solid"/>
            <a:miter/>
          </a:ln>
        </p:spPr>
        <p:txBody>
          <a:bodyPr rtlCol="0" anchor="ctr"/>
          <a:lstStyle/>
          <a:p>
            <a:endParaRPr lang="en-US"/>
          </a:p>
        </p:txBody>
      </p:sp>
      <p:sp>
        <p:nvSpPr>
          <p:cNvPr id="1704" name="Freeform: Shape 1703">
            <a:extLst>
              <a:ext uri="{FF2B5EF4-FFF2-40B4-BE49-F238E27FC236}">
                <a16:creationId xmlns:a16="http://schemas.microsoft.com/office/drawing/2014/main" id="{87969BFD-E617-4DE5-B74F-99AA6D804A1A}"/>
              </a:ext>
            </a:extLst>
          </p:cNvPr>
          <p:cNvSpPr/>
          <p:nvPr/>
        </p:nvSpPr>
        <p:spPr>
          <a:xfrm>
            <a:off x="13043983" y="8119859"/>
            <a:ext cx="114313" cy="47631"/>
          </a:xfrm>
          <a:custGeom>
            <a:avLst/>
            <a:gdLst>
              <a:gd name="connsiteX0" fmla="*/ 7144 w 114300"/>
              <a:gd name="connsiteY0" fmla="*/ 7144 h 47625"/>
              <a:gd name="connsiteX1" fmla="*/ 108776 w 114300"/>
              <a:gd name="connsiteY1" fmla="*/ 7144 h 47625"/>
              <a:gd name="connsiteX2" fmla="*/ 108776 w 114300"/>
              <a:gd name="connsiteY2" fmla="*/ 45815 h 47625"/>
              <a:gd name="connsiteX3" fmla="*/ 7144 w 114300"/>
              <a:gd name="connsiteY3" fmla="*/ 45815 h 47625"/>
            </a:gdLst>
            <a:ahLst/>
            <a:cxnLst>
              <a:cxn ang="0">
                <a:pos x="connsiteX0" y="connsiteY0"/>
              </a:cxn>
              <a:cxn ang="0">
                <a:pos x="connsiteX1" y="connsiteY1"/>
              </a:cxn>
              <a:cxn ang="0">
                <a:pos x="connsiteX2" y="connsiteY2"/>
              </a:cxn>
              <a:cxn ang="0">
                <a:pos x="connsiteX3" y="connsiteY3"/>
              </a:cxn>
            </a:cxnLst>
            <a:rect l="l" t="t" r="r" b="b"/>
            <a:pathLst>
              <a:path w="114300" h="47625">
                <a:moveTo>
                  <a:pt x="7144" y="7144"/>
                </a:moveTo>
                <a:lnTo>
                  <a:pt x="108776" y="7144"/>
                </a:lnTo>
                <a:lnTo>
                  <a:pt x="108776" y="45815"/>
                </a:lnTo>
                <a:lnTo>
                  <a:pt x="7144" y="45815"/>
                </a:lnTo>
                <a:close/>
              </a:path>
            </a:pathLst>
          </a:custGeom>
          <a:solidFill>
            <a:srgbClr val="FAF4E8"/>
          </a:solidFill>
          <a:ln w="9525" cap="flat">
            <a:noFill/>
            <a:prstDash val="solid"/>
            <a:miter/>
          </a:ln>
        </p:spPr>
        <p:txBody>
          <a:bodyPr rtlCol="0" anchor="ctr"/>
          <a:lstStyle/>
          <a:p>
            <a:endParaRPr lang="en-US"/>
          </a:p>
        </p:txBody>
      </p:sp>
      <p:sp>
        <p:nvSpPr>
          <p:cNvPr id="1705" name="Freeform: Shape 1704">
            <a:extLst>
              <a:ext uri="{FF2B5EF4-FFF2-40B4-BE49-F238E27FC236}">
                <a16:creationId xmlns:a16="http://schemas.microsoft.com/office/drawing/2014/main" id="{A32C5DA8-6514-4FCC-B8EF-EC128EE9D2E6}"/>
              </a:ext>
            </a:extLst>
          </p:cNvPr>
          <p:cNvSpPr/>
          <p:nvPr/>
        </p:nvSpPr>
        <p:spPr>
          <a:xfrm>
            <a:off x="13094757" y="8119859"/>
            <a:ext cx="28578" cy="47631"/>
          </a:xfrm>
          <a:custGeom>
            <a:avLst/>
            <a:gdLst>
              <a:gd name="connsiteX0" fmla="*/ 7144 w 28575"/>
              <a:gd name="connsiteY0" fmla="*/ 7144 h 47625"/>
              <a:gd name="connsiteX1" fmla="*/ 29336 w 28575"/>
              <a:gd name="connsiteY1" fmla="*/ 7144 h 47625"/>
              <a:gd name="connsiteX2" fmla="*/ 29336 w 28575"/>
              <a:gd name="connsiteY2" fmla="*/ 45815 h 47625"/>
              <a:gd name="connsiteX3" fmla="*/ 7144 w 28575"/>
              <a:gd name="connsiteY3" fmla="*/ 45815 h 47625"/>
            </a:gdLst>
            <a:ahLst/>
            <a:cxnLst>
              <a:cxn ang="0">
                <a:pos x="connsiteX0" y="connsiteY0"/>
              </a:cxn>
              <a:cxn ang="0">
                <a:pos x="connsiteX1" y="connsiteY1"/>
              </a:cxn>
              <a:cxn ang="0">
                <a:pos x="connsiteX2" y="connsiteY2"/>
              </a:cxn>
              <a:cxn ang="0">
                <a:pos x="connsiteX3" y="connsiteY3"/>
              </a:cxn>
            </a:cxnLst>
            <a:rect l="l" t="t" r="r" b="b"/>
            <a:pathLst>
              <a:path w="28575" h="47625">
                <a:moveTo>
                  <a:pt x="7144" y="7144"/>
                </a:moveTo>
                <a:lnTo>
                  <a:pt x="29336" y="7144"/>
                </a:lnTo>
                <a:lnTo>
                  <a:pt x="29336" y="45815"/>
                </a:lnTo>
                <a:lnTo>
                  <a:pt x="7144" y="45815"/>
                </a:lnTo>
                <a:close/>
              </a:path>
            </a:pathLst>
          </a:custGeom>
          <a:solidFill>
            <a:srgbClr val="C59A50"/>
          </a:solidFill>
          <a:ln w="9525" cap="flat">
            <a:noFill/>
            <a:prstDash val="solid"/>
            <a:miter/>
          </a:ln>
        </p:spPr>
        <p:txBody>
          <a:bodyPr rtlCol="0" anchor="ctr"/>
          <a:lstStyle/>
          <a:p>
            <a:endParaRPr lang="en-US"/>
          </a:p>
        </p:txBody>
      </p:sp>
      <p:sp>
        <p:nvSpPr>
          <p:cNvPr id="1706" name="Freeform: Shape 1705">
            <a:extLst>
              <a:ext uri="{FF2B5EF4-FFF2-40B4-BE49-F238E27FC236}">
                <a16:creationId xmlns:a16="http://schemas.microsoft.com/office/drawing/2014/main" id="{27917FA0-B46F-4371-BAA9-45EA3EB4E6FA}"/>
              </a:ext>
            </a:extLst>
          </p:cNvPr>
          <p:cNvSpPr/>
          <p:nvPr/>
        </p:nvSpPr>
        <p:spPr>
          <a:xfrm>
            <a:off x="13122573" y="8119859"/>
            <a:ext cx="28578" cy="47631"/>
          </a:xfrm>
          <a:custGeom>
            <a:avLst/>
            <a:gdLst>
              <a:gd name="connsiteX0" fmla="*/ 7144 w 28575"/>
              <a:gd name="connsiteY0" fmla="*/ 7144 h 47625"/>
              <a:gd name="connsiteX1" fmla="*/ 30195 w 28575"/>
              <a:gd name="connsiteY1" fmla="*/ 7144 h 47625"/>
              <a:gd name="connsiteX2" fmla="*/ 30195 w 28575"/>
              <a:gd name="connsiteY2" fmla="*/ 45815 h 47625"/>
              <a:gd name="connsiteX3" fmla="*/ 7144 w 28575"/>
              <a:gd name="connsiteY3" fmla="*/ 45815 h 47625"/>
            </a:gdLst>
            <a:ahLst/>
            <a:cxnLst>
              <a:cxn ang="0">
                <a:pos x="connsiteX0" y="connsiteY0"/>
              </a:cxn>
              <a:cxn ang="0">
                <a:pos x="connsiteX1" y="connsiteY1"/>
              </a:cxn>
              <a:cxn ang="0">
                <a:pos x="connsiteX2" y="connsiteY2"/>
              </a:cxn>
              <a:cxn ang="0">
                <a:pos x="connsiteX3" y="connsiteY3"/>
              </a:cxn>
            </a:cxnLst>
            <a:rect l="l" t="t" r="r" b="b"/>
            <a:pathLst>
              <a:path w="28575" h="47625">
                <a:moveTo>
                  <a:pt x="7144" y="7144"/>
                </a:moveTo>
                <a:lnTo>
                  <a:pt x="30195" y="7144"/>
                </a:lnTo>
                <a:lnTo>
                  <a:pt x="30195" y="45815"/>
                </a:lnTo>
                <a:lnTo>
                  <a:pt x="7144" y="45815"/>
                </a:lnTo>
                <a:close/>
              </a:path>
            </a:pathLst>
          </a:custGeom>
          <a:solidFill>
            <a:srgbClr val="C59A50"/>
          </a:solidFill>
          <a:ln w="9525" cap="flat">
            <a:noFill/>
            <a:prstDash val="solid"/>
            <a:miter/>
          </a:ln>
        </p:spPr>
        <p:txBody>
          <a:bodyPr rtlCol="0" anchor="ctr"/>
          <a:lstStyle/>
          <a:p>
            <a:endParaRPr lang="en-US"/>
          </a:p>
        </p:txBody>
      </p:sp>
      <p:sp>
        <p:nvSpPr>
          <p:cNvPr id="1707" name="Freeform: Shape 1706">
            <a:extLst>
              <a:ext uri="{FF2B5EF4-FFF2-40B4-BE49-F238E27FC236}">
                <a16:creationId xmlns:a16="http://schemas.microsoft.com/office/drawing/2014/main" id="{B27B2B57-1923-4C17-A4C8-A5C28C415F03}"/>
              </a:ext>
            </a:extLst>
          </p:cNvPr>
          <p:cNvSpPr/>
          <p:nvPr/>
        </p:nvSpPr>
        <p:spPr>
          <a:xfrm>
            <a:off x="13043983" y="8175778"/>
            <a:ext cx="171470" cy="9526"/>
          </a:xfrm>
          <a:custGeom>
            <a:avLst/>
            <a:gdLst>
              <a:gd name="connsiteX0" fmla="*/ 7144 w 171450"/>
              <a:gd name="connsiteY0" fmla="*/ 7144 h 9525"/>
              <a:gd name="connsiteX1" fmla="*/ 166116 w 171450"/>
              <a:gd name="connsiteY1" fmla="*/ 7144 h 9525"/>
              <a:gd name="connsiteX2" fmla="*/ 166116 w 171450"/>
              <a:gd name="connsiteY2" fmla="*/ 11239 h 9525"/>
              <a:gd name="connsiteX3" fmla="*/ 7144 w 171450"/>
              <a:gd name="connsiteY3" fmla="*/ 11239 h 9525"/>
            </a:gdLst>
            <a:ahLst/>
            <a:cxnLst>
              <a:cxn ang="0">
                <a:pos x="connsiteX0" y="connsiteY0"/>
              </a:cxn>
              <a:cxn ang="0">
                <a:pos x="connsiteX1" y="connsiteY1"/>
              </a:cxn>
              <a:cxn ang="0">
                <a:pos x="connsiteX2" y="connsiteY2"/>
              </a:cxn>
              <a:cxn ang="0">
                <a:pos x="connsiteX3" y="connsiteY3"/>
              </a:cxn>
            </a:cxnLst>
            <a:rect l="l" t="t" r="r" b="b"/>
            <a:pathLst>
              <a:path w="171450" h="9525">
                <a:moveTo>
                  <a:pt x="7144" y="7144"/>
                </a:moveTo>
                <a:lnTo>
                  <a:pt x="166116" y="7144"/>
                </a:lnTo>
                <a:lnTo>
                  <a:pt x="166116" y="11239"/>
                </a:lnTo>
                <a:lnTo>
                  <a:pt x="7144" y="11239"/>
                </a:lnTo>
                <a:close/>
              </a:path>
            </a:pathLst>
          </a:custGeom>
          <a:solidFill>
            <a:srgbClr val="C59A50"/>
          </a:solidFill>
          <a:ln w="9525" cap="flat">
            <a:noFill/>
            <a:prstDash val="solid"/>
            <a:miter/>
          </a:ln>
        </p:spPr>
        <p:txBody>
          <a:bodyPr rtlCol="0" anchor="ctr"/>
          <a:lstStyle/>
          <a:p>
            <a:endParaRPr lang="en-US"/>
          </a:p>
        </p:txBody>
      </p:sp>
      <p:sp>
        <p:nvSpPr>
          <p:cNvPr id="1708" name="Freeform: Shape 1707">
            <a:extLst>
              <a:ext uri="{FF2B5EF4-FFF2-40B4-BE49-F238E27FC236}">
                <a16:creationId xmlns:a16="http://schemas.microsoft.com/office/drawing/2014/main" id="{ABEEEC7A-3226-49C9-A324-7186F67AC20E}"/>
              </a:ext>
            </a:extLst>
          </p:cNvPr>
          <p:cNvSpPr/>
          <p:nvPr/>
        </p:nvSpPr>
        <p:spPr>
          <a:xfrm>
            <a:off x="13202878" y="8175778"/>
            <a:ext cx="171470" cy="9526"/>
          </a:xfrm>
          <a:custGeom>
            <a:avLst/>
            <a:gdLst>
              <a:gd name="connsiteX0" fmla="*/ 7143 w 171450"/>
              <a:gd name="connsiteY0" fmla="*/ 7144 h 9525"/>
              <a:gd name="connsiteX1" fmla="*/ 166115 w 171450"/>
              <a:gd name="connsiteY1" fmla="*/ 7144 h 9525"/>
              <a:gd name="connsiteX2" fmla="*/ 166115 w 171450"/>
              <a:gd name="connsiteY2" fmla="*/ 11239 h 9525"/>
              <a:gd name="connsiteX3" fmla="*/ 7143 w 171450"/>
              <a:gd name="connsiteY3" fmla="*/ 11239 h 9525"/>
            </a:gdLst>
            <a:ahLst/>
            <a:cxnLst>
              <a:cxn ang="0">
                <a:pos x="connsiteX0" y="connsiteY0"/>
              </a:cxn>
              <a:cxn ang="0">
                <a:pos x="connsiteX1" y="connsiteY1"/>
              </a:cxn>
              <a:cxn ang="0">
                <a:pos x="connsiteX2" y="connsiteY2"/>
              </a:cxn>
              <a:cxn ang="0">
                <a:pos x="connsiteX3" y="connsiteY3"/>
              </a:cxn>
            </a:cxnLst>
            <a:rect l="l" t="t" r="r" b="b"/>
            <a:pathLst>
              <a:path w="171450" h="9525">
                <a:moveTo>
                  <a:pt x="7143" y="7144"/>
                </a:moveTo>
                <a:lnTo>
                  <a:pt x="166115" y="7144"/>
                </a:lnTo>
                <a:lnTo>
                  <a:pt x="166115" y="11239"/>
                </a:lnTo>
                <a:lnTo>
                  <a:pt x="7143" y="11239"/>
                </a:lnTo>
                <a:close/>
              </a:path>
            </a:pathLst>
          </a:custGeom>
          <a:solidFill>
            <a:srgbClr val="B68B40"/>
          </a:solidFill>
          <a:ln w="9525" cap="flat">
            <a:noFill/>
            <a:prstDash val="solid"/>
            <a:miter/>
          </a:ln>
        </p:spPr>
        <p:txBody>
          <a:bodyPr rtlCol="0" anchor="ctr"/>
          <a:lstStyle/>
          <a:p>
            <a:endParaRPr lang="en-US"/>
          </a:p>
        </p:txBody>
      </p:sp>
      <p:sp>
        <p:nvSpPr>
          <p:cNvPr id="1709" name="Freeform: Shape 1708">
            <a:extLst>
              <a:ext uri="{FF2B5EF4-FFF2-40B4-BE49-F238E27FC236}">
                <a16:creationId xmlns:a16="http://schemas.microsoft.com/office/drawing/2014/main" id="{52978C7F-B49A-4CE8-83BC-75C7DF39E554}"/>
              </a:ext>
            </a:extLst>
          </p:cNvPr>
          <p:cNvSpPr/>
          <p:nvPr/>
        </p:nvSpPr>
        <p:spPr>
          <a:xfrm>
            <a:off x="13224503" y="8100521"/>
            <a:ext cx="171470" cy="85735"/>
          </a:xfrm>
          <a:custGeom>
            <a:avLst/>
            <a:gdLst>
              <a:gd name="connsiteX0" fmla="*/ 7143 w 171450"/>
              <a:gd name="connsiteY0" fmla="*/ 7144 h 85725"/>
              <a:gd name="connsiteX1" fmla="*/ 166115 w 171450"/>
              <a:gd name="connsiteY1" fmla="*/ 7144 h 85725"/>
              <a:gd name="connsiteX2" fmla="*/ 166115 w 171450"/>
              <a:gd name="connsiteY2" fmla="*/ 84486 h 85725"/>
              <a:gd name="connsiteX3" fmla="*/ 7143 w 171450"/>
              <a:gd name="connsiteY3" fmla="*/ 84486 h 85725"/>
            </a:gdLst>
            <a:ahLst/>
            <a:cxnLst>
              <a:cxn ang="0">
                <a:pos x="connsiteX0" y="connsiteY0"/>
              </a:cxn>
              <a:cxn ang="0">
                <a:pos x="connsiteX1" y="connsiteY1"/>
              </a:cxn>
              <a:cxn ang="0">
                <a:pos x="connsiteX2" y="connsiteY2"/>
              </a:cxn>
              <a:cxn ang="0">
                <a:pos x="connsiteX3" y="connsiteY3"/>
              </a:cxn>
            </a:cxnLst>
            <a:rect l="l" t="t" r="r" b="b"/>
            <a:pathLst>
              <a:path w="171450" h="85725">
                <a:moveTo>
                  <a:pt x="7143" y="7144"/>
                </a:moveTo>
                <a:lnTo>
                  <a:pt x="166115" y="7144"/>
                </a:lnTo>
                <a:lnTo>
                  <a:pt x="166115" y="84486"/>
                </a:lnTo>
                <a:lnTo>
                  <a:pt x="7143" y="84486"/>
                </a:lnTo>
                <a:close/>
              </a:path>
            </a:pathLst>
          </a:custGeom>
          <a:solidFill>
            <a:srgbClr val="FAD186"/>
          </a:solidFill>
          <a:ln w="9525" cap="flat">
            <a:noFill/>
            <a:prstDash val="solid"/>
            <a:miter/>
          </a:ln>
        </p:spPr>
        <p:txBody>
          <a:bodyPr rtlCol="0" anchor="ctr"/>
          <a:lstStyle/>
          <a:p>
            <a:endParaRPr lang="en-US"/>
          </a:p>
        </p:txBody>
      </p:sp>
      <p:sp>
        <p:nvSpPr>
          <p:cNvPr id="1710" name="Freeform: Shape 1709">
            <a:extLst>
              <a:ext uri="{FF2B5EF4-FFF2-40B4-BE49-F238E27FC236}">
                <a16:creationId xmlns:a16="http://schemas.microsoft.com/office/drawing/2014/main" id="{5F825874-8ACD-4C5F-895B-DFA34A94CA0E}"/>
              </a:ext>
            </a:extLst>
          </p:cNvPr>
          <p:cNvSpPr/>
          <p:nvPr/>
        </p:nvSpPr>
        <p:spPr>
          <a:xfrm>
            <a:off x="13383493" y="8100521"/>
            <a:ext cx="171470" cy="85735"/>
          </a:xfrm>
          <a:custGeom>
            <a:avLst/>
            <a:gdLst>
              <a:gd name="connsiteX0" fmla="*/ 7144 w 171450"/>
              <a:gd name="connsiteY0" fmla="*/ 7144 h 85725"/>
              <a:gd name="connsiteX1" fmla="*/ 166116 w 171450"/>
              <a:gd name="connsiteY1" fmla="*/ 7144 h 85725"/>
              <a:gd name="connsiteX2" fmla="*/ 166116 w 171450"/>
              <a:gd name="connsiteY2" fmla="*/ 84486 h 85725"/>
              <a:gd name="connsiteX3" fmla="*/ 7144 w 171450"/>
              <a:gd name="connsiteY3" fmla="*/ 84486 h 85725"/>
            </a:gdLst>
            <a:ahLst/>
            <a:cxnLst>
              <a:cxn ang="0">
                <a:pos x="connsiteX0" y="connsiteY0"/>
              </a:cxn>
              <a:cxn ang="0">
                <a:pos x="connsiteX1" y="connsiteY1"/>
              </a:cxn>
              <a:cxn ang="0">
                <a:pos x="connsiteX2" y="connsiteY2"/>
              </a:cxn>
              <a:cxn ang="0">
                <a:pos x="connsiteX3" y="connsiteY3"/>
              </a:cxn>
            </a:cxnLst>
            <a:rect l="l" t="t" r="r" b="b"/>
            <a:pathLst>
              <a:path w="171450" h="85725">
                <a:moveTo>
                  <a:pt x="7144" y="7144"/>
                </a:moveTo>
                <a:lnTo>
                  <a:pt x="166116" y="7144"/>
                </a:lnTo>
                <a:lnTo>
                  <a:pt x="166116" y="84486"/>
                </a:lnTo>
                <a:lnTo>
                  <a:pt x="7144" y="84486"/>
                </a:lnTo>
                <a:close/>
              </a:path>
            </a:pathLst>
          </a:custGeom>
          <a:solidFill>
            <a:srgbClr val="E9B65C"/>
          </a:solidFill>
          <a:ln w="9525" cap="flat">
            <a:noFill/>
            <a:prstDash val="solid"/>
            <a:miter/>
          </a:ln>
        </p:spPr>
        <p:txBody>
          <a:bodyPr rtlCol="0" anchor="ctr"/>
          <a:lstStyle/>
          <a:p>
            <a:endParaRPr lang="en-US"/>
          </a:p>
        </p:txBody>
      </p:sp>
      <p:sp>
        <p:nvSpPr>
          <p:cNvPr id="1711" name="Freeform: Shape 1710">
            <a:extLst>
              <a:ext uri="{FF2B5EF4-FFF2-40B4-BE49-F238E27FC236}">
                <a16:creationId xmlns:a16="http://schemas.microsoft.com/office/drawing/2014/main" id="{7D86FFED-7CFC-4C9E-8748-BBC5D0B1E37D}"/>
              </a:ext>
            </a:extLst>
          </p:cNvPr>
          <p:cNvSpPr/>
          <p:nvPr/>
        </p:nvSpPr>
        <p:spPr>
          <a:xfrm>
            <a:off x="13224503" y="8119859"/>
            <a:ext cx="114313" cy="47631"/>
          </a:xfrm>
          <a:custGeom>
            <a:avLst/>
            <a:gdLst>
              <a:gd name="connsiteX0" fmla="*/ 7143 w 114300"/>
              <a:gd name="connsiteY0" fmla="*/ 7144 h 47625"/>
              <a:gd name="connsiteX1" fmla="*/ 108776 w 114300"/>
              <a:gd name="connsiteY1" fmla="*/ 7144 h 47625"/>
              <a:gd name="connsiteX2" fmla="*/ 108776 w 114300"/>
              <a:gd name="connsiteY2" fmla="*/ 45815 h 47625"/>
              <a:gd name="connsiteX3" fmla="*/ 7143 w 114300"/>
              <a:gd name="connsiteY3" fmla="*/ 45815 h 47625"/>
            </a:gdLst>
            <a:ahLst/>
            <a:cxnLst>
              <a:cxn ang="0">
                <a:pos x="connsiteX0" y="connsiteY0"/>
              </a:cxn>
              <a:cxn ang="0">
                <a:pos x="connsiteX1" y="connsiteY1"/>
              </a:cxn>
              <a:cxn ang="0">
                <a:pos x="connsiteX2" y="connsiteY2"/>
              </a:cxn>
              <a:cxn ang="0">
                <a:pos x="connsiteX3" y="connsiteY3"/>
              </a:cxn>
            </a:cxnLst>
            <a:rect l="l" t="t" r="r" b="b"/>
            <a:pathLst>
              <a:path w="114300" h="47625">
                <a:moveTo>
                  <a:pt x="7143" y="7144"/>
                </a:moveTo>
                <a:lnTo>
                  <a:pt x="108776" y="7144"/>
                </a:lnTo>
                <a:lnTo>
                  <a:pt x="108776" y="45815"/>
                </a:lnTo>
                <a:lnTo>
                  <a:pt x="7143" y="45815"/>
                </a:lnTo>
                <a:close/>
              </a:path>
            </a:pathLst>
          </a:custGeom>
          <a:solidFill>
            <a:srgbClr val="FAF4E8"/>
          </a:solidFill>
          <a:ln w="9525" cap="flat">
            <a:noFill/>
            <a:prstDash val="solid"/>
            <a:miter/>
          </a:ln>
        </p:spPr>
        <p:txBody>
          <a:bodyPr rtlCol="0" anchor="ctr"/>
          <a:lstStyle/>
          <a:p>
            <a:endParaRPr lang="en-US"/>
          </a:p>
        </p:txBody>
      </p:sp>
      <p:sp>
        <p:nvSpPr>
          <p:cNvPr id="1712" name="Freeform: Shape 1711">
            <a:extLst>
              <a:ext uri="{FF2B5EF4-FFF2-40B4-BE49-F238E27FC236}">
                <a16:creationId xmlns:a16="http://schemas.microsoft.com/office/drawing/2014/main" id="{BC0AFEF2-5E88-4493-86BF-52AC6E418357}"/>
              </a:ext>
            </a:extLst>
          </p:cNvPr>
          <p:cNvSpPr/>
          <p:nvPr/>
        </p:nvSpPr>
        <p:spPr>
          <a:xfrm>
            <a:off x="13275371" y="8119859"/>
            <a:ext cx="28578" cy="47631"/>
          </a:xfrm>
          <a:custGeom>
            <a:avLst/>
            <a:gdLst>
              <a:gd name="connsiteX0" fmla="*/ 7144 w 28575"/>
              <a:gd name="connsiteY0" fmla="*/ 7144 h 47625"/>
              <a:gd name="connsiteX1" fmla="*/ 29337 w 28575"/>
              <a:gd name="connsiteY1" fmla="*/ 7144 h 47625"/>
              <a:gd name="connsiteX2" fmla="*/ 29337 w 28575"/>
              <a:gd name="connsiteY2" fmla="*/ 45815 h 47625"/>
              <a:gd name="connsiteX3" fmla="*/ 7144 w 28575"/>
              <a:gd name="connsiteY3" fmla="*/ 45815 h 47625"/>
            </a:gdLst>
            <a:ahLst/>
            <a:cxnLst>
              <a:cxn ang="0">
                <a:pos x="connsiteX0" y="connsiteY0"/>
              </a:cxn>
              <a:cxn ang="0">
                <a:pos x="connsiteX1" y="connsiteY1"/>
              </a:cxn>
              <a:cxn ang="0">
                <a:pos x="connsiteX2" y="connsiteY2"/>
              </a:cxn>
              <a:cxn ang="0">
                <a:pos x="connsiteX3" y="connsiteY3"/>
              </a:cxn>
            </a:cxnLst>
            <a:rect l="l" t="t" r="r" b="b"/>
            <a:pathLst>
              <a:path w="28575" h="47625">
                <a:moveTo>
                  <a:pt x="7144" y="7144"/>
                </a:moveTo>
                <a:lnTo>
                  <a:pt x="29337" y="7144"/>
                </a:lnTo>
                <a:lnTo>
                  <a:pt x="29337" y="45815"/>
                </a:lnTo>
                <a:lnTo>
                  <a:pt x="7144" y="45815"/>
                </a:lnTo>
                <a:close/>
              </a:path>
            </a:pathLst>
          </a:custGeom>
          <a:solidFill>
            <a:srgbClr val="C59A50"/>
          </a:solidFill>
          <a:ln w="9525" cap="flat">
            <a:noFill/>
            <a:prstDash val="solid"/>
            <a:miter/>
          </a:ln>
        </p:spPr>
        <p:txBody>
          <a:bodyPr rtlCol="0" anchor="ctr"/>
          <a:lstStyle/>
          <a:p>
            <a:endParaRPr lang="en-US"/>
          </a:p>
        </p:txBody>
      </p:sp>
      <p:sp>
        <p:nvSpPr>
          <p:cNvPr id="1713" name="Freeform: Shape 1712">
            <a:extLst>
              <a:ext uri="{FF2B5EF4-FFF2-40B4-BE49-F238E27FC236}">
                <a16:creationId xmlns:a16="http://schemas.microsoft.com/office/drawing/2014/main" id="{CEFEBAC9-3249-4F7D-9190-C6C350A6B2BC}"/>
              </a:ext>
            </a:extLst>
          </p:cNvPr>
          <p:cNvSpPr/>
          <p:nvPr/>
        </p:nvSpPr>
        <p:spPr>
          <a:xfrm>
            <a:off x="13303093" y="8119859"/>
            <a:ext cx="28578" cy="47631"/>
          </a:xfrm>
          <a:custGeom>
            <a:avLst/>
            <a:gdLst>
              <a:gd name="connsiteX0" fmla="*/ 7143 w 28575"/>
              <a:gd name="connsiteY0" fmla="*/ 7144 h 47625"/>
              <a:gd name="connsiteX1" fmla="*/ 30194 w 28575"/>
              <a:gd name="connsiteY1" fmla="*/ 7144 h 47625"/>
              <a:gd name="connsiteX2" fmla="*/ 30194 w 28575"/>
              <a:gd name="connsiteY2" fmla="*/ 45815 h 47625"/>
              <a:gd name="connsiteX3" fmla="*/ 7143 w 28575"/>
              <a:gd name="connsiteY3" fmla="*/ 45815 h 47625"/>
            </a:gdLst>
            <a:ahLst/>
            <a:cxnLst>
              <a:cxn ang="0">
                <a:pos x="connsiteX0" y="connsiteY0"/>
              </a:cxn>
              <a:cxn ang="0">
                <a:pos x="connsiteX1" y="connsiteY1"/>
              </a:cxn>
              <a:cxn ang="0">
                <a:pos x="connsiteX2" y="connsiteY2"/>
              </a:cxn>
              <a:cxn ang="0">
                <a:pos x="connsiteX3" y="connsiteY3"/>
              </a:cxn>
            </a:cxnLst>
            <a:rect l="l" t="t" r="r" b="b"/>
            <a:pathLst>
              <a:path w="28575" h="47625">
                <a:moveTo>
                  <a:pt x="7143" y="7144"/>
                </a:moveTo>
                <a:lnTo>
                  <a:pt x="30194" y="7144"/>
                </a:lnTo>
                <a:lnTo>
                  <a:pt x="30194" y="45815"/>
                </a:lnTo>
                <a:lnTo>
                  <a:pt x="7143" y="45815"/>
                </a:lnTo>
                <a:close/>
              </a:path>
            </a:pathLst>
          </a:custGeom>
          <a:solidFill>
            <a:srgbClr val="C59A50"/>
          </a:solidFill>
          <a:ln w="9525" cap="flat">
            <a:noFill/>
            <a:prstDash val="solid"/>
            <a:miter/>
          </a:ln>
        </p:spPr>
        <p:txBody>
          <a:bodyPr rtlCol="0" anchor="ctr"/>
          <a:lstStyle/>
          <a:p>
            <a:endParaRPr lang="en-US"/>
          </a:p>
        </p:txBody>
      </p:sp>
      <p:sp>
        <p:nvSpPr>
          <p:cNvPr id="1714" name="Freeform: Shape 1713">
            <a:extLst>
              <a:ext uri="{FF2B5EF4-FFF2-40B4-BE49-F238E27FC236}">
                <a16:creationId xmlns:a16="http://schemas.microsoft.com/office/drawing/2014/main" id="{F44E1B60-AEC7-4937-9F03-666E7FF21BCD}"/>
              </a:ext>
            </a:extLst>
          </p:cNvPr>
          <p:cNvSpPr/>
          <p:nvPr/>
        </p:nvSpPr>
        <p:spPr>
          <a:xfrm>
            <a:off x="13224503" y="8175778"/>
            <a:ext cx="171470" cy="9526"/>
          </a:xfrm>
          <a:custGeom>
            <a:avLst/>
            <a:gdLst>
              <a:gd name="connsiteX0" fmla="*/ 7143 w 171450"/>
              <a:gd name="connsiteY0" fmla="*/ 7144 h 9525"/>
              <a:gd name="connsiteX1" fmla="*/ 166115 w 171450"/>
              <a:gd name="connsiteY1" fmla="*/ 7144 h 9525"/>
              <a:gd name="connsiteX2" fmla="*/ 166115 w 171450"/>
              <a:gd name="connsiteY2" fmla="*/ 11239 h 9525"/>
              <a:gd name="connsiteX3" fmla="*/ 7143 w 171450"/>
              <a:gd name="connsiteY3" fmla="*/ 11239 h 9525"/>
            </a:gdLst>
            <a:ahLst/>
            <a:cxnLst>
              <a:cxn ang="0">
                <a:pos x="connsiteX0" y="connsiteY0"/>
              </a:cxn>
              <a:cxn ang="0">
                <a:pos x="connsiteX1" y="connsiteY1"/>
              </a:cxn>
              <a:cxn ang="0">
                <a:pos x="connsiteX2" y="connsiteY2"/>
              </a:cxn>
              <a:cxn ang="0">
                <a:pos x="connsiteX3" y="connsiteY3"/>
              </a:cxn>
            </a:cxnLst>
            <a:rect l="l" t="t" r="r" b="b"/>
            <a:pathLst>
              <a:path w="171450" h="9525">
                <a:moveTo>
                  <a:pt x="7143" y="7144"/>
                </a:moveTo>
                <a:lnTo>
                  <a:pt x="166115" y="7144"/>
                </a:lnTo>
                <a:lnTo>
                  <a:pt x="166115" y="11239"/>
                </a:lnTo>
                <a:lnTo>
                  <a:pt x="7143" y="11239"/>
                </a:lnTo>
                <a:close/>
              </a:path>
            </a:pathLst>
          </a:custGeom>
          <a:solidFill>
            <a:srgbClr val="C59A50"/>
          </a:solidFill>
          <a:ln w="9525" cap="flat">
            <a:noFill/>
            <a:prstDash val="solid"/>
            <a:miter/>
          </a:ln>
        </p:spPr>
        <p:txBody>
          <a:bodyPr rtlCol="0" anchor="ctr"/>
          <a:lstStyle/>
          <a:p>
            <a:endParaRPr lang="en-US"/>
          </a:p>
        </p:txBody>
      </p:sp>
      <p:sp>
        <p:nvSpPr>
          <p:cNvPr id="1715" name="Freeform: Shape 1714">
            <a:extLst>
              <a:ext uri="{FF2B5EF4-FFF2-40B4-BE49-F238E27FC236}">
                <a16:creationId xmlns:a16="http://schemas.microsoft.com/office/drawing/2014/main" id="{CA9DF86D-3E31-47BE-B7E1-F5CC7F8B4F80}"/>
              </a:ext>
            </a:extLst>
          </p:cNvPr>
          <p:cNvSpPr/>
          <p:nvPr/>
        </p:nvSpPr>
        <p:spPr>
          <a:xfrm>
            <a:off x="13383493" y="8175778"/>
            <a:ext cx="171470" cy="9526"/>
          </a:xfrm>
          <a:custGeom>
            <a:avLst/>
            <a:gdLst>
              <a:gd name="connsiteX0" fmla="*/ 7144 w 171450"/>
              <a:gd name="connsiteY0" fmla="*/ 7144 h 9525"/>
              <a:gd name="connsiteX1" fmla="*/ 166116 w 171450"/>
              <a:gd name="connsiteY1" fmla="*/ 7144 h 9525"/>
              <a:gd name="connsiteX2" fmla="*/ 166116 w 171450"/>
              <a:gd name="connsiteY2" fmla="*/ 11239 h 9525"/>
              <a:gd name="connsiteX3" fmla="*/ 7144 w 171450"/>
              <a:gd name="connsiteY3" fmla="*/ 11239 h 9525"/>
            </a:gdLst>
            <a:ahLst/>
            <a:cxnLst>
              <a:cxn ang="0">
                <a:pos x="connsiteX0" y="connsiteY0"/>
              </a:cxn>
              <a:cxn ang="0">
                <a:pos x="connsiteX1" y="connsiteY1"/>
              </a:cxn>
              <a:cxn ang="0">
                <a:pos x="connsiteX2" y="connsiteY2"/>
              </a:cxn>
              <a:cxn ang="0">
                <a:pos x="connsiteX3" y="connsiteY3"/>
              </a:cxn>
            </a:cxnLst>
            <a:rect l="l" t="t" r="r" b="b"/>
            <a:pathLst>
              <a:path w="171450" h="9525">
                <a:moveTo>
                  <a:pt x="7144" y="7144"/>
                </a:moveTo>
                <a:lnTo>
                  <a:pt x="166116" y="7144"/>
                </a:lnTo>
                <a:lnTo>
                  <a:pt x="166116" y="11239"/>
                </a:lnTo>
                <a:lnTo>
                  <a:pt x="7144" y="11239"/>
                </a:lnTo>
                <a:close/>
              </a:path>
            </a:pathLst>
          </a:custGeom>
          <a:solidFill>
            <a:srgbClr val="B68B40"/>
          </a:solidFill>
          <a:ln w="9525" cap="flat">
            <a:noFill/>
            <a:prstDash val="solid"/>
            <a:miter/>
          </a:ln>
        </p:spPr>
        <p:txBody>
          <a:bodyPr rtlCol="0" anchor="ctr"/>
          <a:lstStyle/>
          <a:p>
            <a:endParaRPr lang="en-US"/>
          </a:p>
        </p:txBody>
      </p:sp>
      <p:sp>
        <p:nvSpPr>
          <p:cNvPr id="1716" name="Freeform: Shape 1715">
            <a:extLst>
              <a:ext uri="{FF2B5EF4-FFF2-40B4-BE49-F238E27FC236}">
                <a16:creationId xmlns:a16="http://schemas.microsoft.com/office/drawing/2014/main" id="{85C9F560-BDEC-4417-9F91-4D930E449154}"/>
              </a:ext>
            </a:extLst>
          </p:cNvPr>
          <p:cNvSpPr/>
          <p:nvPr/>
        </p:nvSpPr>
        <p:spPr>
          <a:xfrm>
            <a:off x="13043983" y="8021169"/>
            <a:ext cx="171470" cy="85735"/>
          </a:xfrm>
          <a:custGeom>
            <a:avLst/>
            <a:gdLst>
              <a:gd name="connsiteX0" fmla="*/ 7144 w 171450"/>
              <a:gd name="connsiteY0" fmla="*/ 7144 h 85725"/>
              <a:gd name="connsiteX1" fmla="*/ 166116 w 171450"/>
              <a:gd name="connsiteY1" fmla="*/ 7144 h 85725"/>
              <a:gd name="connsiteX2" fmla="*/ 166116 w 171450"/>
              <a:gd name="connsiteY2" fmla="*/ 84487 h 85725"/>
              <a:gd name="connsiteX3" fmla="*/ 7144 w 171450"/>
              <a:gd name="connsiteY3" fmla="*/ 84487 h 85725"/>
            </a:gdLst>
            <a:ahLst/>
            <a:cxnLst>
              <a:cxn ang="0">
                <a:pos x="connsiteX0" y="connsiteY0"/>
              </a:cxn>
              <a:cxn ang="0">
                <a:pos x="connsiteX1" y="connsiteY1"/>
              </a:cxn>
              <a:cxn ang="0">
                <a:pos x="connsiteX2" y="connsiteY2"/>
              </a:cxn>
              <a:cxn ang="0">
                <a:pos x="connsiteX3" y="connsiteY3"/>
              </a:cxn>
            </a:cxnLst>
            <a:rect l="l" t="t" r="r" b="b"/>
            <a:pathLst>
              <a:path w="171450" h="85725">
                <a:moveTo>
                  <a:pt x="7144" y="7144"/>
                </a:moveTo>
                <a:lnTo>
                  <a:pt x="166116" y="7144"/>
                </a:lnTo>
                <a:lnTo>
                  <a:pt x="166116" y="84487"/>
                </a:lnTo>
                <a:lnTo>
                  <a:pt x="7144" y="84487"/>
                </a:lnTo>
                <a:close/>
              </a:path>
            </a:pathLst>
          </a:custGeom>
          <a:solidFill>
            <a:srgbClr val="FAD186"/>
          </a:solidFill>
          <a:ln w="9525" cap="flat">
            <a:noFill/>
            <a:prstDash val="solid"/>
            <a:miter/>
          </a:ln>
        </p:spPr>
        <p:txBody>
          <a:bodyPr rtlCol="0" anchor="ctr"/>
          <a:lstStyle/>
          <a:p>
            <a:endParaRPr lang="en-US"/>
          </a:p>
        </p:txBody>
      </p:sp>
      <p:sp>
        <p:nvSpPr>
          <p:cNvPr id="1717" name="Freeform: Shape 1716">
            <a:extLst>
              <a:ext uri="{FF2B5EF4-FFF2-40B4-BE49-F238E27FC236}">
                <a16:creationId xmlns:a16="http://schemas.microsoft.com/office/drawing/2014/main" id="{0193C14E-1DF4-4C1F-BFCE-F081F2816730}"/>
              </a:ext>
            </a:extLst>
          </p:cNvPr>
          <p:cNvSpPr/>
          <p:nvPr/>
        </p:nvSpPr>
        <p:spPr>
          <a:xfrm>
            <a:off x="13202878" y="8021169"/>
            <a:ext cx="171470" cy="85735"/>
          </a:xfrm>
          <a:custGeom>
            <a:avLst/>
            <a:gdLst>
              <a:gd name="connsiteX0" fmla="*/ 7143 w 171450"/>
              <a:gd name="connsiteY0" fmla="*/ 7144 h 85725"/>
              <a:gd name="connsiteX1" fmla="*/ 166115 w 171450"/>
              <a:gd name="connsiteY1" fmla="*/ 7144 h 85725"/>
              <a:gd name="connsiteX2" fmla="*/ 166115 w 171450"/>
              <a:gd name="connsiteY2" fmla="*/ 84487 h 85725"/>
              <a:gd name="connsiteX3" fmla="*/ 7143 w 171450"/>
              <a:gd name="connsiteY3" fmla="*/ 84487 h 85725"/>
            </a:gdLst>
            <a:ahLst/>
            <a:cxnLst>
              <a:cxn ang="0">
                <a:pos x="connsiteX0" y="connsiteY0"/>
              </a:cxn>
              <a:cxn ang="0">
                <a:pos x="connsiteX1" y="connsiteY1"/>
              </a:cxn>
              <a:cxn ang="0">
                <a:pos x="connsiteX2" y="connsiteY2"/>
              </a:cxn>
              <a:cxn ang="0">
                <a:pos x="connsiteX3" y="connsiteY3"/>
              </a:cxn>
            </a:cxnLst>
            <a:rect l="l" t="t" r="r" b="b"/>
            <a:pathLst>
              <a:path w="171450" h="85725">
                <a:moveTo>
                  <a:pt x="7143" y="7144"/>
                </a:moveTo>
                <a:lnTo>
                  <a:pt x="166115" y="7144"/>
                </a:lnTo>
                <a:lnTo>
                  <a:pt x="166115" y="84487"/>
                </a:lnTo>
                <a:lnTo>
                  <a:pt x="7143" y="84487"/>
                </a:lnTo>
                <a:close/>
              </a:path>
            </a:pathLst>
          </a:custGeom>
          <a:solidFill>
            <a:srgbClr val="E9B65C"/>
          </a:solidFill>
          <a:ln w="9525" cap="flat">
            <a:noFill/>
            <a:prstDash val="solid"/>
            <a:miter/>
          </a:ln>
        </p:spPr>
        <p:txBody>
          <a:bodyPr rtlCol="0" anchor="ctr"/>
          <a:lstStyle/>
          <a:p>
            <a:endParaRPr lang="en-US"/>
          </a:p>
        </p:txBody>
      </p:sp>
      <p:sp>
        <p:nvSpPr>
          <p:cNvPr id="1718" name="Freeform: Shape 1717">
            <a:extLst>
              <a:ext uri="{FF2B5EF4-FFF2-40B4-BE49-F238E27FC236}">
                <a16:creationId xmlns:a16="http://schemas.microsoft.com/office/drawing/2014/main" id="{53BEE86C-C958-4D0A-B192-FB6475EDC7D0}"/>
              </a:ext>
            </a:extLst>
          </p:cNvPr>
          <p:cNvSpPr/>
          <p:nvPr/>
        </p:nvSpPr>
        <p:spPr>
          <a:xfrm>
            <a:off x="13043983" y="8040507"/>
            <a:ext cx="114313" cy="47631"/>
          </a:xfrm>
          <a:custGeom>
            <a:avLst/>
            <a:gdLst>
              <a:gd name="connsiteX0" fmla="*/ 7144 w 114300"/>
              <a:gd name="connsiteY0" fmla="*/ 7144 h 47625"/>
              <a:gd name="connsiteX1" fmla="*/ 108776 w 114300"/>
              <a:gd name="connsiteY1" fmla="*/ 7144 h 47625"/>
              <a:gd name="connsiteX2" fmla="*/ 108776 w 114300"/>
              <a:gd name="connsiteY2" fmla="*/ 45815 h 47625"/>
              <a:gd name="connsiteX3" fmla="*/ 7144 w 114300"/>
              <a:gd name="connsiteY3" fmla="*/ 45815 h 47625"/>
            </a:gdLst>
            <a:ahLst/>
            <a:cxnLst>
              <a:cxn ang="0">
                <a:pos x="connsiteX0" y="connsiteY0"/>
              </a:cxn>
              <a:cxn ang="0">
                <a:pos x="connsiteX1" y="connsiteY1"/>
              </a:cxn>
              <a:cxn ang="0">
                <a:pos x="connsiteX2" y="connsiteY2"/>
              </a:cxn>
              <a:cxn ang="0">
                <a:pos x="connsiteX3" y="connsiteY3"/>
              </a:cxn>
            </a:cxnLst>
            <a:rect l="l" t="t" r="r" b="b"/>
            <a:pathLst>
              <a:path w="114300" h="47625">
                <a:moveTo>
                  <a:pt x="7144" y="7144"/>
                </a:moveTo>
                <a:lnTo>
                  <a:pt x="108776" y="7144"/>
                </a:lnTo>
                <a:lnTo>
                  <a:pt x="108776" y="45815"/>
                </a:lnTo>
                <a:lnTo>
                  <a:pt x="7144" y="45815"/>
                </a:lnTo>
                <a:close/>
              </a:path>
            </a:pathLst>
          </a:custGeom>
          <a:solidFill>
            <a:srgbClr val="FAF4E8"/>
          </a:solidFill>
          <a:ln w="9525" cap="flat">
            <a:noFill/>
            <a:prstDash val="solid"/>
            <a:miter/>
          </a:ln>
        </p:spPr>
        <p:txBody>
          <a:bodyPr rtlCol="0" anchor="ctr"/>
          <a:lstStyle/>
          <a:p>
            <a:endParaRPr lang="en-US"/>
          </a:p>
        </p:txBody>
      </p:sp>
      <p:sp>
        <p:nvSpPr>
          <p:cNvPr id="1719" name="Freeform: Shape 1718">
            <a:extLst>
              <a:ext uri="{FF2B5EF4-FFF2-40B4-BE49-F238E27FC236}">
                <a16:creationId xmlns:a16="http://schemas.microsoft.com/office/drawing/2014/main" id="{94376210-D9F7-443B-B822-14803FCDA260}"/>
              </a:ext>
            </a:extLst>
          </p:cNvPr>
          <p:cNvSpPr/>
          <p:nvPr/>
        </p:nvSpPr>
        <p:spPr>
          <a:xfrm>
            <a:off x="13094757" y="8040507"/>
            <a:ext cx="28578" cy="47631"/>
          </a:xfrm>
          <a:custGeom>
            <a:avLst/>
            <a:gdLst>
              <a:gd name="connsiteX0" fmla="*/ 7144 w 28575"/>
              <a:gd name="connsiteY0" fmla="*/ 7144 h 47625"/>
              <a:gd name="connsiteX1" fmla="*/ 29336 w 28575"/>
              <a:gd name="connsiteY1" fmla="*/ 7144 h 47625"/>
              <a:gd name="connsiteX2" fmla="*/ 29336 w 28575"/>
              <a:gd name="connsiteY2" fmla="*/ 45815 h 47625"/>
              <a:gd name="connsiteX3" fmla="*/ 7144 w 28575"/>
              <a:gd name="connsiteY3" fmla="*/ 45815 h 47625"/>
            </a:gdLst>
            <a:ahLst/>
            <a:cxnLst>
              <a:cxn ang="0">
                <a:pos x="connsiteX0" y="connsiteY0"/>
              </a:cxn>
              <a:cxn ang="0">
                <a:pos x="connsiteX1" y="connsiteY1"/>
              </a:cxn>
              <a:cxn ang="0">
                <a:pos x="connsiteX2" y="connsiteY2"/>
              </a:cxn>
              <a:cxn ang="0">
                <a:pos x="connsiteX3" y="connsiteY3"/>
              </a:cxn>
            </a:cxnLst>
            <a:rect l="l" t="t" r="r" b="b"/>
            <a:pathLst>
              <a:path w="28575" h="47625">
                <a:moveTo>
                  <a:pt x="7144" y="7144"/>
                </a:moveTo>
                <a:lnTo>
                  <a:pt x="29336" y="7144"/>
                </a:lnTo>
                <a:lnTo>
                  <a:pt x="29336" y="45815"/>
                </a:lnTo>
                <a:lnTo>
                  <a:pt x="7144" y="45815"/>
                </a:lnTo>
                <a:close/>
              </a:path>
            </a:pathLst>
          </a:custGeom>
          <a:solidFill>
            <a:srgbClr val="C59A50"/>
          </a:solidFill>
          <a:ln w="9525" cap="flat">
            <a:noFill/>
            <a:prstDash val="solid"/>
            <a:miter/>
          </a:ln>
        </p:spPr>
        <p:txBody>
          <a:bodyPr rtlCol="0" anchor="ctr"/>
          <a:lstStyle/>
          <a:p>
            <a:endParaRPr lang="en-US"/>
          </a:p>
        </p:txBody>
      </p:sp>
      <p:sp>
        <p:nvSpPr>
          <p:cNvPr id="1720" name="Freeform: Shape 1719">
            <a:extLst>
              <a:ext uri="{FF2B5EF4-FFF2-40B4-BE49-F238E27FC236}">
                <a16:creationId xmlns:a16="http://schemas.microsoft.com/office/drawing/2014/main" id="{26C22A8D-6C97-4D26-9757-1BD2DD75ABD4}"/>
              </a:ext>
            </a:extLst>
          </p:cNvPr>
          <p:cNvSpPr/>
          <p:nvPr/>
        </p:nvSpPr>
        <p:spPr>
          <a:xfrm>
            <a:off x="13122573" y="8040507"/>
            <a:ext cx="28578" cy="47631"/>
          </a:xfrm>
          <a:custGeom>
            <a:avLst/>
            <a:gdLst>
              <a:gd name="connsiteX0" fmla="*/ 7144 w 28575"/>
              <a:gd name="connsiteY0" fmla="*/ 7144 h 47625"/>
              <a:gd name="connsiteX1" fmla="*/ 30195 w 28575"/>
              <a:gd name="connsiteY1" fmla="*/ 7144 h 47625"/>
              <a:gd name="connsiteX2" fmla="*/ 30195 w 28575"/>
              <a:gd name="connsiteY2" fmla="*/ 45815 h 47625"/>
              <a:gd name="connsiteX3" fmla="*/ 7144 w 28575"/>
              <a:gd name="connsiteY3" fmla="*/ 45815 h 47625"/>
            </a:gdLst>
            <a:ahLst/>
            <a:cxnLst>
              <a:cxn ang="0">
                <a:pos x="connsiteX0" y="connsiteY0"/>
              </a:cxn>
              <a:cxn ang="0">
                <a:pos x="connsiteX1" y="connsiteY1"/>
              </a:cxn>
              <a:cxn ang="0">
                <a:pos x="connsiteX2" y="connsiteY2"/>
              </a:cxn>
              <a:cxn ang="0">
                <a:pos x="connsiteX3" y="connsiteY3"/>
              </a:cxn>
            </a:cxnLst>
            <a:rect l="l" t="t" r="r" b="b"/>
            <a:pathLst>
              <a:path w="28575" h="47625">
                <a:moveTo>
                  <a:pt x="7144" y="7144"/>
                </a:moveTo>
                <a:lnTo>
                  <a:pt x="30195" y="7144"/>
                </a:lnTo>
                <a:lnTo>
                  <a:pt x="30195" y="45815"/>
                </a:lnTo>
                <a:lnTo>
                  <a:pt x="7144" y="45815"/>
                </a:lnTo>
                <a:close/>
              </a:path>
            </a:pathLst>
          </a:custGeom>
          <a:solidFill>
            <a:srgbClr val="C59A50"/>
          </a:solidFill>
          <a:ln w="9525" cap="flat">
            <a:noFill/>
            <a:prstDash val="solid"/>
            <a:miter/>
          </a:ln>
        </p:spPr>
        <p:txBody>
          <a:bodyPr rtlCol="0" anchor="ctr"/>
          <a:lstStyle/>
          <a:p>
            <a:endParaRPr lang="en-US"/>
          </a:p>
        </p:txBody>
      </p:sp>
      <p:sp>
        <p:nvSpPr>
          <p:cNvPr id="1721" name="Freeform: Shape 1720">
            <a:extLst>
              <a:ext uri="{FF2B5EF4-FFF2-40B4-BE49-F238E27FC236}">
                <a16:creationId xmlns:a16="http://schemas.microsoft.com/office/drawing/2014/main" id="{D652D22B-6F7E-4F17-839F-F34083E68894}"/>
              </a:ext>
            </a:extLst>
          </p:cNvPr>
          <p:cNvSpPr/>
          <p:nvPr/>
        </p:nvSpPr>
        <p:spPr>
          <a:xfrm>
            <a:off x="13043983" y="8096426"/>
            <a:ext cx="171470" cy="9526"/>
          </a:xfrm>
          <a:custGeom>
            <a:avLst/>
            <a:gdLst>
              <a:gd name="connsiteX0" fmla="*/ 7144 w 171450"/>
              <a:gd name="connsiteY0" fmla="*/ 7144 h 9525"/>
              <a:gd name="connsiteX1" fmla="*/ 166116 w 171450"/>
              <a:gd name="connsiteY1" fmla="*/ 7144 h 9525"/>
              <a:gd name="connsiteX2" fmla="*/ 166116 w 171450"/>
              <a:gd name="connsiteY2" fmla="*/ 11239 h 9525"/>
              <a:gd name="connsiteX3" fmla="*/ 7144 w 171450"/>
              <a:gd name="connsiteY3" fmla="*/ 11239 h 9525"/>
            </a:gdLst>
            <a:ahLst/>
            <a:cxnLst>
              <a:cxn ang="0">
                <a:pos x="connsiteX0" y="connsiteY0"/>
              </a:cxn>
              <a:cxn ang="0">
                <a:pos x="connsiteX1" y="connsiteY1"/>
              </a:cxn>
              <a:cxn ang="0">
                <a:pos x="connsiteX2" y="connsiteY2"/>
              </a:cxn>
              <a:cxn ang="0">
                <a:pos x="connsiteX3" y="connsiteY3"/>
              </a:cxn>
            </a:cxnLst>
            <a:rect l="l" t="t" r="r" b="b"/>
            <a:pathLst>
              <a:path w="171450" h="9525">
                <a:moveTo>
                  <a:pt x="7144" y="7144"/>
                </a:moveTo>
                <a:lnTo>
                  <a:pt x="166116" y="7144"/>
                </a:lnTo>
                <a:lnTo>
                  <a:pt x="166116" y="11239"/>
                </a:lnTo>
                <a:lnTo>
                  <a:pt x="7144" y="11239"/>
                </a:lnTo>
                <a:close/>
              </a:path>
            </a:pathLst>
          </a:custGeom>
          <a:solidFill>
            <a:srgbClr val="C59A50"/>
          </a:solidFill>
          <a:ln w="9525" cap="flat">
            <a:noFill/>
            <a:prstDash val="solid"/>
            <a:miter/>
          </a:ln>
        </p:spPr>
        <p:txBody>
          <a:bodyPr rtlCol="0" anchor="ctr"/>
          <a:lstStyle/>
          <a:p>
            <a:endParaRPr lang="en-US"/>
          </a:p>
        </p:txBody>
      </p:sp>
      <p:sp>
        <p:nvSpPr>
          <p:cNvPr id="1722" name="Freeform: Shape 1721">
            <a:extLst>
              <a:ext uri="{FF2B5EF4-FFF2-40B4-BE49-F238E27FC236}">
                <a16:creationId xmlns:a16="http://schemas.microsoft.com/office/drawing/2014/main" id="{A5ED9636-AB65-44D4-A072-77F3EEA9A5DD}"/>
              </a:ext>
            </a:extLst>
          </p:cNvPr>
          <p:cNvSpPr/>
          <p:nvPr/>
        </p:nvSpPr>
        <p:spPr>
          <a:xfrm>
            <a:off x="13202878" y="8096426"/>
            <a:ext cx="171470" cy="9526"/>
          </a:xfrm>
          <a:custGeom>
            <a:avLst/>
            <a:gdLst>
              <a:gd name="connsiteX0" fmla="*/ 7143 w 171450"/>
              <a:gd name="connsiteY0" fmla="*/ 7144 h 9525"/>
              <a:gd name="connsiteX1" fmla="*/ 166115 w 171450"/>
              <a:gd name="connsiteY1" fmla="*/ 7144 h 9525"/>
              <a:gd name="connsiteX2" fmla="*/ 166115 w 171450"/>
              <a:gd name="connsiteY2" fmla="*/ 11239 h 9525"/>
              <a:gd name="connsiteX3" fmla="*/ 7143 w 171450"/>
              <a:gd name="connsiteY3" fmla="*/ 11239 h 9525"/>
            </a:gdLst>
            <a:ahLst/>
            <a:cxnLst>
              <a:cxn ang="0">
                <a:pos x="connsiteX0" y="connsiteY0"/>
              </a:cxn>
              <a:cxn ang="0">
                <a:pos x="connsiteX1" y="connsiteY1"/>
              </a:cxn>
              <a:cxn ang="0">
                <a:pos x="connsiteX2" y="connsiteY2"/>
              </a:cxn>
              <a:cxn ang="0">
                <a:pos x="connsiteX3" y="connsiteY3"/>
              </a:cxn>
            </a:cxnLst>
            <a:rect l="l" t="t" r="r" b="b"/>
            <a:pathLst>
              <a:path w="171450" h="9525">
                <a:moveTo>
                  <a:pt x="7143" y="7144"/>
                </a:moveTo>
                <a:lnTo>
                  <a:pt x="166115" y="7144"/>
                </a:lnTo>
                <a:lnTo>
                  <a:pt x="166115" y="11239"/>
                </a:lnTo>
                <a:lnTo>
                  <a:pt x="7143" y="11239"/>
                </a:lnTo>
                <a:close/>
              </a:path>
            </a:pathLst>
          </a:custGeom>
          <a:solidFill>
            <a:srgbClr val="B68B40"/>
          </a:solidFill>
          <a:ln w="9525" cap="flat">
            <a:noFill/>
            <a:prstDash val="solid"/>
            <a:miter/>
          </a:ln>
        </p:spPr>
        <p:txBody>
          <a:bodyPr rtlCol="0" anchor="ctr"/>
          <a:lstStyle/>
          <a:p>
            <a:endParaRPr lang="en-US"/>
          </a:p>
        </p:txBody>
      </p:sp>
      <p:sp>
        <p:nvSpPr>
          <p:cNvPr id="1723" name="Freeform: Shape 1722">
            <a:extLst>
              <a:ext uri="{FF2B5EF4-FFF2-40B4-BE49-F238E27FC236}">
                <a16:creationId xmlns:a16="http://schemas.microsoft.com/office/drawing/2014/main" id="{C5D56D5D-4FCA-4C9D-9774-C6B8D1DD7C87}"/>
              </a:ext>
            </a:extLst>
          </p:cNvPr>
          <p:cNvSpPr/>
          <p:nvPr/>
        </p:nvSpPr>
        <p:spPr>
          <a:xfrm>
            <a:off x="13224503" y="8021169"/>
            <a:ext cx="171470" cy="85735"/>
          </a:xfrm>
          <a:custGeom>
            <a:avLst/>
            <a:gdLst>
              <a:gd name="connsiteX0" fmla="*/ 7143 w 171450"/>
              <a:gd name="connsiteY0" fmla="*/ 7144 h 85725"/>
              <a:gd name="connsiteX1" fmla="*/ 166115 w 171450"/>
              <a:gd name="connsiteY1" fmla="*/ 7144 h 85725"/>
              <a:gd name="connsiteX2" fmla="*/ 166115 w 171450"/>
              <a:gd name="connsiteY2" fmla="*/ 84487 h 85725"/>
              <a:gd name="connsiteX3" fmla="*/ 7143 w 171450"/>
              <a:gd name="connsiteY3" fmla="*/ 84487 h 85725"/>
            </a:gdLst>
            <a:ahLst/>
            <a:cxnLst>
              <a:cxn ang="0">
                <a:pos x="connsiteX0" y="connsiteY0"/>
              </a:cxn>
              <a:cxn ang="0">
                <a:pos x="connsiteX1" y="connsiteY1"/>
              </a:cxn>
              <a:cxn ang="0">
                <a:pos x="connsiteX2" y="connsiteY2"/>
              </a:cxn>
              <a:cxn ang="0">
                <a:pos x="connsiteX3" y="connsiteY3"/>
              </a:cxn>
            </a:cxnLst>
            <a:rect l="l" t="t" r="r" b="b"/>
            <a:pathLst>
              <a:path w="171450" h="85725">
                <a:moveTo>
                  <a:pt x="7143" y="7144"/>
                </a:moveTo>
                <a:lnTo>
                  <a:pt x="166115" y="7144"/>
                </a:lnTo>
                <a:lnTo>
                  <a:pt x="166115" y="84487"/>
                </a:lnTo>
                <a:lnTo>
                  <a:pt x="7143" y="84487"/>
                </a:lnTo>
                <a:close/>
              </a:path>
            </a:pathLst>
          </a:custGeom>
          <a:solidFill>
            <a:srgbClr val="FAD186"/>
          </a:solidFill>
          <a:ln w="9525" cap="flat">
            <a:noFill/>
            <a:prstDash val="solid"/>
            <a:miter/>
          </a:ln>
        </p:spPr>
        <p:txBody>
          <a:bodyPr rtlCol="0" anchor="ctr"/>
          <a:lstStyle/>
          <a:p>
            <a:endParaRPr lang="en-US"/>
          </a:p>
        </p:txBody>
      </p:sp>
      <p:sp>
        <p:nvSpPr>
          <p:cNvPr id="1724" name="Freeform: Shape 1723">
            <a:extLst>
              <a:ext uri="{FF2B5EF4-FFF2-40B4-BE49-F238E27FC236}">
                <a16:creationId xmlns:a16="http://schemas.microsoft.com/office/drawing/2014/main" id="{1BF8BA0A-F634-433F-8721-E27E8F25875B}"/>
              </a:ext>
            </a:extLst>
          </p:cNvPr>
          <p:cNvSpPr/>
          <p:nvPr/>
        </p:nvSpPr>
        <p:spPr>
          <a:xfrm>
            <a:off x="13383493" y="8021169"/>
            <a:ext cx="171470" cy="85735"/>
          </a:xfrm>
          <a:custGeom>
            <a:avLst/>
            <a:gdLst>
              <a:gd name="connsiteX0" fmla="*/ 7144 w 171450"/>
              <a:gd name="connsiteY0" fmla="*/ 7144 h 85725"/>
              <a:gd name="connsiteX1" fmla="*/ 166116 w 171450"/>
              <a:gd name="connsiteY1" fmla="*/ 7144 h 85725"/>
              <a:gd name="connsiteX2" fmla="*/ 166116 w 171450"/>
              <a:gd name="connsiteY2" fmla="*/ 84487 h 85725"/>
              <a:gd name="connsiteX3" fmla="*/ 7144 w 171450"/>
              <a:gd name="connsiteY3" fmla="*/ 84487 h 85725"/>
            </a:gdLst>
            <a:ahLst/>
            <a:cxnLst>
              <a:cxn ang="0">
                <a:pos x="connsiteX0" y="connsiteY0"/>
              </a:cxn>
              <a:cxn ang="0">
                <a:pos x="connsiteX1" y="connsiteY1"/>
              </a:cxn>
              <a:cxn ang="0">
                <a:pos x="connsiteX2" y="connsiteY2"/>
              </a:cxn>
              <a:cxn ang="0">
                <a:pos x="connsiteX3" y="connsiteY3"/>
              </a:cxn>
            </a:cxnLst>
            <a:rect l="l" t="t" r="r" b="b"/>
            <a:pathLst>
              <a:path w="171450" h="85725">
                <a:moveTo>
                  <a:pt x="7144" y="7144"/>
                </a:moveTo>
                <a:lnTo>
                  <a:pt x="166116" y="7144"/>
                </a:lnTo>
                <a:lnTo>
                  <a:pt x="166116" y="84487"/>
                </a:lnTo>
                <a:lnTo>
                  <a:pt x="7144" y="84487"/>
                </a:lnTo>
                <a:close/>
              </a:path>
            </a:pathLst>
          </a:custGeom>
          <a:solidFill>
            <a:srgbClr val="E9B65C"/>
          </a:solidFill>
          <a:ln w="9525" cap="flat">
            <a:noFill/>
            <a:prstDash val="solid"/>
            <a:miter/>
          </a:ln>
        </p:spPr>
        <p:txBody>
          <a:bodyPr rtlCol="0" anchor="ctr"/>
          <a:lstStyle/>
          <a:p>
            <a:endParaRPr lang="en-US"/>
          </a:p>
        </p:txBody>
      </p:sp>
      <p:sp>
        <p:nvSpPr>
          <p:cNvPr id="1725" name="Freeform: Shape 1724">
            <a:extLst>
              <a:ext uri="{FF2B5EF4-FFF2-40B4-BE49-F238E27FC236}">
                <a16:creationId xmlns:a16="http://schemas.microsoft.com/office/drawing/2014/main" id="{6E9701BF-A39D-4D86-A08A-7F773782EF4A}"/>
              </a:ext>
            </a:extLst>
          </p:cNvPr>
          <p:cNvSpPr/>
          <p:nvPr/>
        </p:nvSpPr>
        <p:spPr>
          <a:xfrm>
            <a:off x="13224503" y="8040507"/>
            <a:ext cx="114313" cy="47631"/>
          </a:xfrm>
          <a:custGeom>
            <a:avLst/>
            <a:gdLst>
              <a:gd name="connsiteX0" fmla="*/ 7143 w 114300"/>
              <a:gd name="connsiteY0" fmla="*/ 7144 h 47625"/>
              <a:gd name="connsiteX1" fmla="*/ 108776 w 114300"/>
              <a:gd name="connsiteY1" fmla="*/ 7144 h 47625"/>
              <a:gd name="connsiteX2" fmla="*/ 108776 w 114300"/>
              <a:gd name="connsiteY2" fmla="*/ 45815 h 47625"/>
              <a:gd name="connsiteX3" fmla="*/ 7143 w 114300"/>
              <a:gd name="connsiteY3" fmla="*/ 45815 h 47625"/>
            </a:gdLst>
            <a:ahLst/>
            <a:cxnLst>
              <a:cxn ang="0">
                <a:pos x="connsiteX0" y="connsiteY0"/>
              </a:cxn>
              <a:cxn ang="0">
                <a:pos x="connsiteX1" y="connsiteY1"/>
              </a:cxn>
              <a:cxn ang="0">
                <a:pos x="connsiteX2" y="connsiteY2"/>
              </a:cxn>
              <a:cxn ang="0">
                <a:pos x="connsiteX3" y="connsiteY3"/>
              </a:cxn>
            </a:cxnLst>
            <a:rect l="l" t="t" r="r" b="b"/>
            <a:pathLst>
              <a:path w="114300" h="47625">
                <a:moveTo>
                  <a:pt x="7143" y="7144"/>
                </a:moveTo>
                <a:lnTo>
                  <a:pt x="108776" y="7144"/>
                </a:lnTo>
                <a:lnTo>
                  <a:pt x="108776" y="45815"/>
                </a:lnTo>
                <a:lnTo>
                  <a:pt x="7143" y="45815"/>
                </a:lnTo>
                <a:close/>
              </a:path>
            </a:pathLst>
          </a:custGeom>
          <a:solidFill>
            <a:srgbClr val="FAF4E8"/>
          </a:solidFill>
          <a:ln w="9525" cap="flat">
            <a:noFill/>
            <a:prstDash val="solid"/>
            <a:miter/>
          </a:ln>
        </p:spPr>
        <p:txBody>
          <a:bodyPr rtlCol="0" anchor="ctr"/>
          <a:lstStyle/>
          <a:p>
            <a:endParaRPr lang="en-US"/>
          </a:p>
        </p:txBody>
      </p:sp>
      <p:sp>
        <p:nvSpPr>
          <p:cNvPr id="1726" name="Freeform: Shape 1725">
            <a:extLst>
              <a:ext uri="{FF2B5EF4-FFF2-40B4-BE49-F238E27FC236}">
                <a16:creationId xmlns:a16="http://schemas.microsoft.com/office/drawing/2014/main" id="{61FD3214-C96C-41DB-AE38-C6E3059E2F5F}"/>
              </a:ext>
            </a:extLst>
          </p:cNvPr>
          <p:cNvSpPr/>
          <p:nvPr/>
        </p:nvSpPr>
        <p:spPr>
          <a:xfrm>
            <a:off x="13275371" y="8040507"/>
            <a:ext cx="28578" cy="47631"/>
          </a:xfrm>
          <a:custGeom>
            <a:avLst/>
            <a:gdLst>
              <a:gd name="connsiteX0" fmla="*/ 7144 w 28575"/>
              <a:gd name="connsiteY0" fmla="*/ 7144 h 47625"/>
              <a:gd name="connsiteX1" fmla="*/ 29337 w 28575"/>
              <a:gd name="connsiteY1" fmla="*/ 7144 h 47625"/>
              <a:gd name="connsiteX2" fmla="*/ 29337 w 28575"/>
              <a:gd name="connsiteY2" fmla="*/ 45815 h 47625"/>
              <a:gd name="connsiteX3" fmla="*/ 7144 w 28575"/>
              <a:gd name="connsiteY3" fmla="*/ 45815 h 47625"/>
            </a:gdLst>
            <a:ahLst/>
            <a:cxnLst>
              <a:cxn ang="0">
                <a:pos x="connsiteX0" y="connsiteY0"/>
              </a:cxn>
              <a:cxn ang="0">
                <a:pos x="connsiteX1" y="connsiteY1"/>
              </a:cxn>
              <a:cxn ang="0">
                <a:pos x="connsiteX2" y="connsiteY2"/>
              </a:cxn>
              <a:cxn ang="0">
                <a:pos x="connsiteX3" y="connsiteY3"/>
              </a:cxn>
            </a:cxnLst>
            <a:rect l="l" t="t" r="r" b="b"/>
            <a:pathLst>
              <a:path w="28575" h="47625">
                <a:moveTo>
                  <a:pt x="7144" y="7144"/>
                </a:moveTo>
                <a:lnTo>
                  <a:pt x="29337" y="7144"/>
                </a:lnTo>
                <a:lnTo>
                  <a:pt x="29337" y="45815"/>
                </a:lnTo>
                <a:lnTo>
                  <a:pt x="7144" y="45815"/>
                </a:lnTo>
                <a:close/>
              </a:path>
            </a:pathLst>
          </a:custGeom>
          <a:solidFill>
            <a:srgbClr val="C59A50"/>
          </a:solidFill>
          <a:ln w="9525" cap="flat">
            <a:noFill/>
            <a:prstDash val="solid"/>
            <a:miter/>
          </a:ln>
        </p:spPr>
        <p:txBody>
          <a:bodyPr rtlCol="0" anchor="ctr"/>
          <a:lstStyle/>
          <a:p>
            <a:endParaRPr lang="en-US"/>
          </a:p>
        </p:txBody>
      </p:sp>
      <p:sp>
        <p:nvSpPr>
          <p:cNvPr id="1727" name="Freeform: Shape 1726">
            <a:extLst>
              <a:ext uri="{FF2B5EF4-FFF2-40B4-BE49-F238E27FC236}">
                <a16:creationId xmlns:a16="http://schemas.microsoft.com/office/drawing/2014/main" id="{06C85FA6-B557-43EA-AEFF-FC683E1CBAC1}"/>
              </a:ext>
            </a:extLst>
          </p:cNvPr>
          <p:cNvSpPr/>
          <p:nvPr/>
        </p:nvSpPr>
        <p:spPr>
          <a:xfrm>
            <a:off x="13303093" y="8040507"/>
            <a:ext cx="28578" cy="47631"/>
          </a:xfrm>
          <a:custGeom>
            <a:avLst/>
            <a:gdLst>
              <a:gd name="connsiteX0" fmla="*/ 7143 w 28575"/>
              <a:gd name="connsiteY0" fmla="*/ 7144 h 47625"/>
              <a:gd name="connsiteX1" fmla="*/ 30194 w 28575"/>
              <a:gd name="connsiteY1" fmla="*/ 7144 h 47625"/>
              <a:gd name="connsiteX2" fmla="*/ 30194 w 28575"/>
              <a:gd name="connsiteY2" fmla="*/ 45815 h 47625"/>
              <a:gd name="connsiteX3" fmla="*/ 7143 w 28575"/>
              <a:gd name="connsiteY3" fmla="*/ 45815 h 47625"/>
            </a:gdLst>
            <a:ahLst/>
            <a:cxnLst>
              <a:cxn ang="0">
                <a:pos x="connsiteX0" y="connsiteY0"/>
              </a:cxn>
              <a:cxn ang="0">
                <a:pos x="connsiteX1" y="connsiteY1"/>
              </a:cxn>
              <a:cxn ang="0">
                <a:pos x="connsiteX2" y="connsiteY2"/>
              </a:cxn>
              <a:cxn ang="0">
                <a:pos x="connsiteX3" y="connsiteY3"/>
              </a:cxn>
            </a:cxnLst>
            <a:rect l="l" t="t" r="r" b="b"/>
            <a:pathLst>
              <a:path w="28575" h="47625">
                <a:moveTo>
                  <a:pt x="7143" y="7144"/>
                </a:moveTo>
                <a:lnTo>
                  <a:pt x="30194" y="7144"/>
                </a:lnTo>
                <a:lnTo>
                  <a:pt x="30194" y="45815"/>
                </a:lnTo>
                <a:lnTo>
                  <a:pt x="7143" y="45815"/>
                </a:lnTo>
                <a:close/>
              </a:path>
            </a:pathLst>
          </a:custGeom>
          <a:solidFill>
            <a:srgbClr val="C59A50"/>
          </a:solidFill>
          <a:ln w="9525" cap="flat">
            <a:noFill/>
            <a:prstDash val="solid"/>
            <a:miter/>
          </a:ln>
        </p:spPr>
        <p:txBody>
          <a:bodyPr rtlCol="0" anchor="ctr"/>
          <a:lstStyle/>
          <a:p>
            <a:endParaRPr lang="en-US"/>
          </a:p>
        </p:txBody>
      </p:sp>
      <p:sp>
        <p:nvSpPr>
          <p:cNvPr id="1728" name="Freeform: Shape 1727">
            <a:extLst>
              <a:ext uri="{FF2B5EF4-FFF2-40B4-BE49-F238E27FC236}">
                <a16:creationId xmlns:a16="http://schemas.microsoft.com/office/drawing/2014/main" id="{E043A577-95A8-4BBE-A2F2-7333DEA2DA36}"/>
              </a:ext>
            </a:extLst>
          </p:cNvPr>
          <p:cNvSpPr/>
          <p:nvPr/>
        </p:nvSpPr>
        <p:spPr>
          <a:xfrm>
            <a:off x="13224503" y="8096426"/>
            <a:ext cx="171470" cy="9526"/>
          </a:xfrm>
          <a:custGeom>
            <a:avLst/>
            <a:gdLst>
              <a:gd name="connsiteX0" fmla="*/ 7143 w 171450"/>
              <a:gd name="connsiteY0" fmla="*/ 7144 h 9525"/>
              <a:gd name="connsiteX1" fmla="*/ 166115 w 171450"/>
              <a:gd name="connsiteY1" fmla="*/ 7144 h 9525"/>
              <a:gd name="connsiteX2" fmla="*/ 166115 w 171450"/>
              <a:gd name="connsiteY2" fmla="*/ 11239 h 9525"/>
              <a:gd name="connsiteX3" fmla="*/ 7143 w 171450"/>
              <a:gd name="connsiteY3" fmla="*/ 11239 h 9525"/>
            </a:gdLst>
            <a:ahLst/>
            <a:cxnLst>
              <a:cxn ang="0">
                <a:pos x="connsiteX0" y="connsiteY0"/>
              </a:cxn>
              <a:cxn ang="0">
                <a:pos x="connsiteX1" y="connsiteY1"/>
              </a:cxn>
              <a:cxn ang="0">
                <a:pos x="connsiteX2" y="connsiteY2"/>
              </a:cxn>
              <a:cxn ang="0">
                <a:pos x="connsiteX3" y="connsiteY3"/>
              </a:cxn>
            </a:cxnLst>
            <a:rect l="l" t="t" r="r" b="b"/>
            <a:pathLst>
              <a:path w="171450" h="9525">
                <a:moveTo>
                  <a:pt x="7143" y="7144"/>
                </a:moveTo>
                <a:lnTo>
                  <a:pt x="166115" y="7144"/>
                </a:lnTo>
                <a:lnTo>
                  <a:pt x="166115" y="11239"/>
                </a:lnTo>
                <a:lnTo>
                  <a:pt x="7143" y="11239"/>
                </a:lnTo>
                <a:close/>
              </a:path>
            </a:pathLst>
          </a:custGeom>
          <a:solidFill>
            <a:srgbClr val="C59A50"/>
          </a:solidFill>
          <a:ln w="9525" cap="flat">
            <a:noFill/>
            <a:prstDash val="solid"/>
            <a:miter/>
          </a:ln>
        </p:spPr>
        <p:txBody>
          <a:bodyPr rtlCol="0" anchor="ctr"/>
          <a:lstStyle/>
          <a:p>
            <a:endParaRPr lang="en-US"/>
          </a:p>
        </p:txBody>
      </p:sp>
      <p:sp>
        <p:nvSpPr>
          <p:cNvPr id="1729" name="Freeform: Shape 1728">
            <a:extLst>
              <a:ext uri="{FF2B5EF4-FFF2-40B4-BE49-F238E27FC236}">
                <a16:creationId xmlns:a16="http://schemas.microsoft.com/office/drawing/2014/main" id="{5EA2C06B-6DE1-4A7C-BF0E-F344B0FC5C63}"/>
              </a:ext>
            </a:extLst>
          </p:cNvPr>
          <p:cNvSpPr/>
          <p:nvPr/>
        </p:nvSpPr>
        <p:spPr>
          <a:xfrm>
            <a:off x="13383493" y="8096426"/>
            <a:ext cx="171470" cy="9526"/>
          </a:xfrm>
          <a:custGeom>
            <a:avLst/>
            <a:gdLst>
              <a:gd name="connsiteX0" fmla="*/ 7144 w 171450"/>
              <a:gd name="connsiteY0" fmla="*/ 7144 h 9525"/>
              <a:gd name="connsiteX1" fmla="*/ 166116 w 171450"/>
              <a:gd name="connsiteY1" fmla="*/ 7144 h 9525"/>
              <a:gd name="connsiteX2" fmla="*/ 166116 w 171450"/>
              <a:gd name="connsiteY2" fmla="*/ 11239 h 9525"/>
              <a:gd name="connsiteX3" fmla="*/ 7144 w 171450"/>
              <a:gd name="connsiteY3" fmla="*/ 11239 h 9525"/>
            </a:gdLst>
            <a:ahLst/>
            <a:cxnLst>
              <a:cxn ang="0">
                <a:pos x="connsiteX0" y="connsiteY0"/>
              </a:cxn>
              <a:cxn ang="0">
                <a:pos x="connsiteX1" y="connsiteY1"/>
              </a:cxn>
              <a:cxn ang="0">
                <a:pos x="connsiteX2" y="connsiteY2"/>
              </a:cxn>
              <a:cxn ang="0">
                <a:pos x="connsiteX3" y="connsiteY3"/>
              </a:cxn>
            </a:cxnLst>
            <a:rect l="l" t="t" r="r" b="b"/>
            <a:pathLst>
              <a:path w="171450" h="9525">
                <a:moveTo>
                  <a:pt x="7144" y="7144"/>
                </a:moveTo>
                <a:lnTo>
                  <a:pt x="166116" y="7144"/>
                </a:lnTo>
                <a:lnTo>
                  <a:pt x="166116" y="11239"/>
                </a:lnTo>
                <a:lnTo>
                  <a:pt x="7144" y="11239"/>
                </a:lnTo>
                <a:close/>
              </a:path>
            </a:pathLst>
          </a:custGeom>
          <a:solidFill>
            <a:srgbClr val="B68B40"/>
          </a:solidFill>
          <a:ln w="9525" cap="flat">
            <a:noFill/>
            <a:prstDash val="solid"/>
            <a:miter/>
          </a:ln>
        </p:spPr>
        <p:txBody>
          <a:bodyPr rtlCol="0" anchor="ctr"/>
          <a:lstStyle/>
          <a:p>
            <a:endParaRPr lang="en-US"/>
          </a:p>
        </p:txBody>
      </p:sp>
      <p:sp>
        <p:nvSpPr>
          <p:cNvPr id="1730" name="Freeform: Shape 1729">
            <a:extLst>
              <a:ext uri="{FF2B5EF4-FFF2-40B4-BE49-F238E27FC236}">
                <a16:creationId xmlns:a16="http://schemas.microsoft.com/office/drawing/2014/main" id="{018E3B28-1FE2-4CA0-B9CD-FCDC2F681C88}"/>
              </a:ext>
            </a:extLst>
          </p:cNvPr>
          <p:cNvSpPr/>
          <p:nvPr/>
        </p:nvSpPr>
        <p:spPr>
          <a:xfrm>
            <a:off x="11790157" y="8801166"/>
            <a:ext cx="1438441" cy="247679"/>
          </a:xfrm>
          <a:custGeom>
            <a:avLst/>
            <a:gdLst>
              <a:gd name="connsiteX0" fmla="*/ 1148238 w 1438275"/>
              <a:gd name="connsiteY0" fmla="*/ 244983 h 247650"/>
              <a:gd name="connsiteX1" fmla="*/ 297656 w 1438275"/>
              <a:gd name="connsiteY1" fmla="*/ 244983 h 247650"/>
              <a:gd name="connsiteX2" fmla="*/ 7144 w 1438275"/>
              <a:gd name="connsiteY2" fmla="*/ 7144 h 247650"/>
              <a:gd name="connsiteX3" fmla="*/ 7144 w 1438275"/>
              <a:gd name="connsiteY3" fmla="*/ 7144 h 247650"/>
              <a:gd name="connsiteX4" fmla="*/ 1438751 w 1438275"/>
              <a:gd name="connsiteY4" fmla="*/ 7144 h 247650"/>
              <a:gd name="connsiteX5" fmla="*/ 1438751 w 1438275"/>
              <a:gd name="connsiteY5" fmla="*/ 7144 h 247650"/>
              <a:gd name="connsiteX6" fmla="*/ 1148238 w 1438275"/>
              <a:gd name="connsiteY6" fmla="*/ 244983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38275" h="247650">
                <a:moveTo>
                  <a:pt x="1148238" y="244983"/>
                </a:moveTo>
                <a:lnTo>
                  <a:pt x="297656" y="244983"/>
                </a:lnTo>
                <a:cubicBezTo>
                  <a:pt x="156590" y="244983"/>
                  <a:pt x="35147" y="145542"/>
                  <a:pt x="7144" y="7144"/>
                </a:cubicBezTo>
                <a:lnTo>
                  <a:pt x="7144" y="7144"/>
                </a:lnTo>
                <a:lnTo>
                  <a:pt x="1438751" y="7144"/>
                </a:lnTo>
                <a:lnTo>
                  <a:pt x="1438751" y="7144"/>
                </a:lnTo>
                <a:cubicBezTo>
                  <a:pt x="1410843" y="145542"/>
                  <a:pt x="1289304" y="244983"/>
                  <a:pt x="1148238" y="244983"/>
                </a:cubicBezTo>
                <a:close/>
              </a:path>
            </a:pathLst>
          </a:custGeom>
          <a:solidFill>
            <a:srgbClr val="473428"/>
          </a:solidFill>
          <a:ln w="9525" cap="flat">
            <a:noFill/>
            <a:prstDash val="solid"/>
            <a:miter/>
          </a:ln>
        </p:spPr>
        <p:txBody>
          <a:bodyPr rtlCol="0" anchor="ctr"/>
          <a:lstStyle/>
          <a:p>
            <a:endParaRPr lang="en-US"/>
          </a:p>
        </p:txBody>
      </p:sp>
      <p:sp>
        <p:nvSpPr>
          <p:cNvPr id="1731" name="Freeform: Shape 1730">
            <a:extLst>
              <a:ext uri="{FF2B5EF4-FFF2-40B4-BE49-F238E27FC236}">
                <a16:creationId xmlns:a16="http://schemas.microsoft.com/office/drawing/2014/main" id="{D3FF4955-7D28-4A50-BCDB-52987B8D7FA4}"/>
              </a:ext>
            </a:extLst>
          </p:cNvPr>
          <p:cNvSpPr/>
          <p:nvPr/>
        </p:nvSpPr>
        <p:spPr>
          <a:xfrm>
            <a:off x="12765153" y="8801356"/>
            <a:ext cx="1581333" cy="171470"/>
          </a:xfrm>
          <a:custGeom>
            <a:avLst/>
            <a:gdLst>
              <a:gd name="connsiteX0" fmla="*/ 1221772 w 1581150"/>
              <a:gd name="connsiteY0" fmla="*/ 166116 h 171450"/>
              <a:gd name="connsiteX1" fmla="*/ 7144 w 1581150"/>
              <a:gd name="connsiteY1" fmla="*/ 166116 h 171450"/>
              <a:gd name="connsiteX2" fmla="*/ 7144 w 1581150"/>
              <a:gd name="connsiteY2" fmla="*/ 7144 h 171450"/>
              <a:gd name="connsiteX3" fmla="*/ 1580388 w 1581150"/>
              <a:gd name="connsiteY3" fmla="*/ 7144 h 171450"/>
              <a:gd name="connsiteX4" fmla="*/ 1580388 w 1581150"/>
              <a:gd name="connsiteY4" fmla="*/ 7144 h 171450"/>
              <a:gd name="connsiteX5" fmla="*/ 1221772 w 1581150"/>
              <a:gd name="connsiteY5" fmla="*/ 166116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1150" h="171450">
                <a:moveTo>
                  <a:pt x="1221772" y="166116"/>
                </a:moveTo>
                <a:lnTo>
                  <a:pt x="7144" y="166116"/>
                </a:lnTo>
                <a:lnTo>
                  <a:pt x="7144" y="7144"/>
                </a:lnTo>
                <a:lnTo>
                  <a:pt x="1580388" y="7144"/>
                </a:lnTo>
                <a:lnTo>
                  <a:pt x="1580388" y="7144"/>
                </a:lnTo>
                <a:cubicBezTo>
                  <a:pt x="1488567" y="108395"/>
                  <a:pt x="1358360" y="166116"/>
                  <a:pt x="1221772" y="166116"/>
                </a:cubicBezTo>
                <a:close/>
              </a:path>
            </a:pathLst>
          </a:custGeom>
          <a:solidFill>
            <a:srgbClr val="473428"/>
          </a:solidFill>
          <a:ln w="9525" cap="flat">
            <a:noFill/>
            <a:prstDash val="solid"/>
            <a:miter/>
          </a:ln>
        </p:spPr>
        <p:txBody>
          <a:bodyPr rtlCol="0" anchor="ctr"/>
          <a:lstStyle/>
          <a:p>
            <a:endParaRPr lang="en-US"/>
          </a:p>
        </p:txBody>
      </p:sp>
      <p:sp>
        <p:nvSpPr>
          <p:cNvPr id="1732" name="Freeform: Shape 1731">
            <a:extLst>
              <a:ext uri="{FF2B5EF4-FFF2-40B4-BE49-F238E27FC236}">
                <a16:creationId xmlns:a16="http://schemas.microsoft.com/office/drawing/2014/main" id="{EE2CB149-E5B5-4858-B780-68A8B9A80622}"/>
              </a:ext>
            </a:extLst>
          </p:cNvPr>
          <p:cNvSpPr/>
          <p:nvPr/>
        </p:nvSpPr>
        <p:spPr>
          <a:xfrm>
            <a:off x="12765153" y="8801356"/>
            <a:ext cx="1581333" cy="171470"/>
          </a:xfrm>
          <a:custGeom>
            <a:avLst/>
            <a:gdLst>
              <a:gd name="connsiteX0" fmla="*/ 1221772 w 1581150"/>
              <a:gd name="connsiteY0" fmla="*/ 166116 h 171450"/>
              <a:gd name="connsiteX1" fmla="*/ 7144 w 1581150"/>
              <a:gd name="connsiteY1" fmla="*/ 166116 h 171450"/>
              <a:gd name="connsiteX2" fmla="*/ 7144 w 1581150"/>
              <a:gd name="connsiteY2" fmla="*/ 7144 h 171450"/>
              <a:gd name="connsiteX3" fmla="*/ 1580388 w 1581150"/>
              <a:gd name="connsiteY3" fmla="*/ 7144 h 171450"/>
              <a:gd name="connsiteX4" fmla="*/ 1580388 w 1581150"/>
              <a:gd name="connsiteY4" fmla="*/ 7144 h 171450"/>
              <a:gd name="connsiteX5" fmla="*/ 1221772 w 1581150"/>
              <a:gd name="connsiteY5" fmla="*/ 166116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1150" h="171450">
                <a:moveTo>
                  <a:pt x="1221772" y="166116"/>
                </a:moveTo>
                <a:lnTo>
                  <a:pt x="7144" y="166116"/>
                </a:lnTo>
                <a:lnTo>
                  <a:pt x="7144" y="7144"/>
                </a:lnTo>
                <a:lnTo>
                  <a:pt x="1580388" y="7144"/>
                </a:lnTo>
                <a:lnTo>
                  <a:pt x="1580388" y="7144"/>
                </a:lnTo>
                <a:cubicBezTo>
                  <a:pt x="1488567" y="108395"/>
                  <a:pt x="1358360" y="166116"/>
                  <a:pt x="1221772" y="166116"/>
                </a:cubicBezTo>
                <a:close/>
              </a:path>
            </a:pathLst>
          </a:custGeom>
          <a:solidFill>
            <a:srgbClr val="D09E75">
              <a:alpha val="50000"/>
            </a:srgbClr>
          </a:solidFill>
          <a:ln w="9525" cap="flat">
            <a:noFill/>
            <a:prstDash val="solid"/>
            <a:miter/>
          </a:ln>
        </p:spPr>
        <p:txBody>
          <a:bodyPr rtlCol="0" anchor="ctr"/>
          <a:lstStyle/>
          <a:p>
            <a:endParaRPr lang="en-US"/>
          </a:p>
        </p:txBody>
      </p:sp>
      <p:sp>
        <p:nvSpPr>
          <p:cNvPr id="1733" name="Freeform: Shape 1732">
            <a:extLst>
              <a:ext uri="{FF2B5EF4-FFF2-40B4-BE49-F238E27FC236}">
                <a16:creationId xmlns:a16="http://schemas.microsoft.com/office/drawing/2014/main" id="{0F009BAF-2ACF-49DF-AEAE-1159B8839223}"/>
              </a:ext>
            </a:extLst>
          </p:cNvPr>
          <p:cNvSpPr/>
          <p:nvPr/>
        </p:nvSpPr>
        <p:spPr>
          <a:xfrm>
            <a:off x="11348336" y="9287378"/>
            <a:ext cx="5544192" cy="47631"/>
          </a:xfrm>
          <a:custGeom>
            <a:avLst/>
            <a:gdLst>
              <a:gd name="connsiteX0" fmla="*/ 5532596 w 5543550"/>
              <a:gd name="connsiteY0" fmla="*/ 46006 h 47625"/>
              <a:gd name="connsiteX1" fmla="*/ 16573 w 5543550"/>
              <a:gd name="connsiteY1" fmla="*/ 46006 h 47625"/>
              <a:gd name="connsiteX2" fmla="*/ 7144 w 5543550"/>
              <a:gd name="connsiteY2" fmla="*/ 36576 h 47625"/>
              <a:gd name="connsiteX3" fmla="*/ 7144 w 5543550"/>
              <a:gd name="connsiteY3" fmla="*/ 16573 h 47625"/>
              <a:gd name="connsiteX4" fmla="*/ 16573 w 5543550"/>
              <a:gd name="connsiteY4" fmla="*/ 7144 h 47625"/>
              <a:gd name="connsiteX5" fmla="*/ 5532596 w 5543550"/>
              <a:gd name="connsiteY5" fmla="*/ 7144 h 47625"/>
              <a:gd name="connsiteX6" fmla="*/ 5542026 w 5543550"/>
              <a:gd name="connsiteY6" fmla="*/ 16573 h 47625"/>
              <a:gd name="connsiteX7" fmla="*/ 5542026 w 5543550"/>
              <a:gd name="connsiteY7" fmla="*/ 36576 h 47625"/>
              <a:gd name="connsiteX8" fmla="*/ 5532596 w 5543550"/>
              <a:gd name="connsiteY8" fmla="*/ 46006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43550" h="47625">
                <a:moveTo>
                  <a:pt x="5532596" y="46006"/>
                </a:moveTo>
                <a:lnTo>
                  <a:pt x="16573" y="46006"/>
                </a:lnTo>
                <a:cubicBezTo>
                  <a:pt x="11334" y="46006"/>
                  <a:pt x="7144" y="41815"/>
                  <a:pt x="7144" y="36576"/>
                </a:cubicBezTo>
                <a:lnTo>
                  <a:pt x="7144" y="16573"/>
                </a:lnTo>
                <a:cubicBezTo>
                  <a:pt x="7144" y="11335"/>
                  <a:pt x="11334" y="7144"/>
                  <a:pt x="16573" y="7144"/>
                </a:cubicBezTo>
                <a:lnTo>
                  <a:pt x="5532596" y="7144"/>
                </a:lnTo>
                <a:cubicBezTo>
                  <a:pt x="5537835" y="7144"/>
                  <a:pt x="5542026" y="11335"/>
                  <a:pt x="5542026" y="16573"/>
                </a:cubicBezTo>
                <a:lnTo>
                  <a:pt x="5542026" y="36576"/>
                </a:lnTo>
                <a:cubicBezTo>
                  <a:pt x="5542026" y="41815"/>
                  <a:pt x="5537835" y="46006"/>
                  <a:pt x="5532596" y="46006"/>
                </a:cubicBezTo>
                <a:close/>
              </a:path>
            </a:pathLst>
          </a:custGeom>
          <a:solidFill>
            <a:srgbClr val="D09E75">
              <a:alpha val="50000"/>
            </a:srgbClr>
          </a:solidFill>
          <a:ln w="9525" cap="flat">
            <a:noFill/>
            <a:prstDash val="solid"/>
            <a:miter/>
          </a:ln>
        </p:spPr>
        <p:txBody>
          <a:bodyPr rtlCol="0" anchor="ctr"/>
          <a:lstStyle/>
          <a:p>
            <a:endParaRPr lang="en-US"/>
          </a:p>
        </p:txBody>
      </p:sp>
      <p:sp>
        <p:nvSpPr>
          <p:cNvPr id="1734" name="Freeform: Shape 1733">
            <a:extLst>
              <a:ext uri="{FF2B5EF4-FFF2-40B4-BE49-F238E27FC236}">
                <a16:creationId xmlns:a16="http://schemas.microsoft.com/office/drawing/2014/main" id="{6CAB8813-628D-4017-9B1D-A93087E3A1D0}"/>
              </a:ext>
            </a:extLst>
          </p:cNvPr>
          <p:cNvSpPr/>
          <p:nvPr/>
        </p:nvSpPr>
        <p:spPr>
          <a:xfrm>
            <a:off x="12508615" y="8803738"/>
            <a:ext cx="1581333" cy="171470"/>
          </a:xfrm>
          <a:custGeom>
            <a:avLst/>
            <a:gdLst>
              <a:gd name="connsiteX0" fmla="*/ 1221772 w 1581150"/>
              <a:gd name="connsiteY0" fmla="*/ 166116 h 171450"/>
              <a:gd name="connsiteX1" fmla="*/ 7144 w 1581150"/>
              <a:gd name="connsiteY1" fmla="*/ 166116 h 171450"/>
              <a:gd name="connsiteX2" fmla="*/ 7144 w 1581150"/>
              <a:gd name="connsiteY2" fmla="*/ 7144 h 171450"/>
              <a:gd name="connsiteX3" fmla="*/ 1580484 w 1581150"/>
              <a:gd name="connsiteY3" fmla="*/ 7144 h 171450"/>
              <a:gd name="connsiteX4" fmla="*/ 1580484 w 1581150"/>
              <a:gd name="connsiteY4" fmla="*/ 7144 h 171450"/>
              <a:gd name="connsiteX5" fmla="*/ 1221772 w 1581150"/>
              <a:gd name="connsiteY5" fmla="*/ 166116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1150" h="171450">
                <a:moveTo>
                  <a:pt x="1221772" y="166116"/>
                </a:moveTo>
                <a:lnTo>
                  <a:pt x="7144" y="166116"/>
                </a:lnTo>
                <a:lnTo>
                  <a:pt x="7144" y="7144"/>
                </a:lnTo>
                <a:lnTo>
                  <a:pt x="1580484" y="7144"/>
                </a:lnTo>
                <a:lnTo>
                  <a:pt x="1580484" y="7144"/>
                </a:lnTo>
                <a:cubicBezTo>
                  <a:pt x="1488663" y="108395"/>
                  <a:pt x="1358361" y="166116"/>
                  <a:pt x="1221772" y="166116"/>
                </a:cubicBezTo>
                <a:close/>
              </a:path>
            </a:pathLst>
          </a:custGeom>
          <a:solidFill>
            <a:srgbClr val="473428"/>
          </a:solidFill>
          <a:ln w="9525" cap="flat">
            <a:noFill/>
            <a:prstDash val="solid"/>
            <a:miter/>
          </a:ln>
        </p:spPr>
        <p:txBody>
          <a:bodyPr rtlCol="0" anchor="ctr"/>
          <a:lstStyle/>
          <a:p>
            <a:endParaRPr lang="en-US"/>
          </a:p>
        </p:txBody>
      </p:sp>
      <p:sp>
        <p:nvSpPr>
          <p:cNvPr id="1735" name="Freeform: Shape 1734">
            <a:extLst>
              <a:ext uri="{FF2B5EF4-FFF2-40B4-BE49-F238E27FC236}">
                <a16:creationId xmlns:a16="http://schemas.microsoft.com/office/drawing/2014/main" id="{63C28A5E-D463-448D-85F4-FA70BA30FFAD}"/>
              </a:ext>
            </a:extLst>
          </p:cNvPr>
          <p:cNvSpPr/>
          <p:nvPr/>
        </p:nvSpPr>
        <p:spPr>
          <a:xfrm>
            <a:off x="13202878" y="8880899"/>
            <a:ext cx="171470" cy="57157"/>
          </a:xfrm>
          <a:custGeom>
            <a:avLst/>
            <a:gdLst>
              <a:gd name="connsiteX0" fmla="*/ 7143 w 171450"/>
              <a:gd name="connsiteY0" fmla="*/ 7144 h 57150"/>
              <a:gd name="connsiteX1" fmla="*/ 164306 w 171450"/>
              <a:gd name="connsiteY1" fmla="*/ 7144 h 57150"/>
              <a:gd name="connsiteX2" fmla="*/ 164306 w 171450"/>
              <a:gd name="connsiteY2" fmla="*/ 52388 h 57150"/>
              <a:gd name="connsiteX3" fmla="*/ 7143 w 171450"/>
              <a:gd name="connsiteY3" fmla="*/ 52388 h 57150"/>
            </a:gdLst>
            <a:ahLst/>
            <a:cxnLst>
              <a:cxn ang="0">
                <a:pos x="connsiteX0" y="connsiteY0"/>
              </a:cxn>
              <a:cxn ang="0">
                <a:pos x="connsiteX1" y="connsiteY1"/>
              </a:cxn>
              <a:cxn ang="0">
                <a:pos x="connsiteX2" y="connsiteY2"/>
              </a:cxn>
              <a:cxn ang="0">
                <a:pos x="connsiteX3" y="connsiteY3"/>
              </a:cxn>
            </a:cxnLst>
            <a:rect l="l" t="t" r="r" b="b"/>
            <a:pathLst>
              <a:path w="171450" h="57150">
                <a:moveTo>
                  <a:pt x="7143" y="7144"/>
                </a:moveTo>
                <a:lnTo>
                  <a:pt x="164306" y="7144"/>
                </a:lnTo>
                <a:lnTo>
                  <a:pt x="164306" y="52388"/>
                </a:lnTo>
                <a:lnTo>
                  <a:pt x="7143" y="52388"/>
                </a:lnTo>
                <a:close/>
              </a:path>
            </a:pathLst>
          </a:custGeom>
          <a:solidFill>
            <a:srgbClr val="CBAC9A"/>
          </a:solidFill>
          <a:ln w="9525" cap="flat">
            <a:noFill/>
            <a:prstDash val="solid"/>
            <a:miter/>
          </a:ln>
        </p:spPr>
        <p:txBody>
          <a:bodyPr rtlCol="0" anchor="ctr"/>
          <a:lstStyle/>
          <a:p>
            <a:endParaRPr lang="en-US"/>
          </a:p>
        </p:txBody>
      </p:sp>
      <p:sp>
        <p:nvSpPr>
          <p:cNvPr id="1736" name="Freeform: Shape 1735">
            <a:extLst>
              <a:ext uri="{FF2B5EF4-FFF2-40B4-BE49-F238E27FC236}">
                <a16:creationId xmlns:a16="http://schemas.microsoft.com/office/drawing/2014/main" id="{2F1B5149-B2D7-4EB5-BB60-7925B76DF59C}"/>
              </a:ext>
            </a:extLst>
          </p:cNvPr>
          <p:cNvSpPr/>
          <p:nvPr/>
        </p:nvSpPr>
        <p:spPr>
          <a:xfrm>
            <a:off x="11790848" y="8883989"/>
            <a:ext cx="409622" cy="409622"/>
          </a:xfrm>
          <a:custGeom>
            <a:avLst/>
            <a:gdLst>
              <a:gd name="connsiteX0" fmla="*/ 209410 w 409575"/>
              <a:gd name="connsiteY0" fmla="*/ 7509 h 409575"/>
              <a:gd name="connsiteX1" fmla="*/ 410607 w 409575"/>
              <a:gd name="connsiteY1" fmla="*/ 209506 h 409575"/>
              <a:gd name="connsiteX2" fmla="*/ 208705 w 409575"/>
              <a:gd name="connsiteY2" fmla="*/ 410798 h 409575"/>
              <a:gd name="connsiteX3" fmla="*/ 7509 w 409575"/>
              <a:gd name="connsiteY3" fmla="*/ 208801 h 409575"/>
              <a:gd name="connsiteX4" fmla="*/ 209410 w 409575"/>
              <a:gd name="connsiteY4" fmla="*/ 7509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75" h="409575">
                <a:moveTo>
                  <a:pt x="209410" y="7509"/>
                </a:moveTo>
                <a:cubicBezTo>
                  <a:pt x="320723" y="7704"/>
                  <a:pt x="410801" y="98141"/>
                  <a:pt x="410607" y="209506"/>
                </a:cubicBezTo>
                <a:cubicBezTo>
                  <a:pt x="410412" y="320871"/>
                  <a:pt x="320018" y="410993"/>
                  <a:pt x="208705" y="410798"/>
                </a:cubicBezTo>
                <a:cubicBezTo>
                  <a:pt x="97393" y="410604"/>
                  <a:pt x="7314" y="320167"/>
                  <a:pt x="7509" y="208801"/>
                </a:cubicBezTo>
                <a:cubicBezTo>
                  <a:pt x="7704" y="97436"/>
                  <a:pt x="98098" y="7314"/>
                  <a:pt x="209410" y="7509"/>
                </a:cubicBezTo>
                <a:close/>
              </a:path>
            </a:pathLst>
          </a:custGeom>
          <a:solidFill>
            <a:srgbClr val="523C2E"/>
          </a:solidFill>
          <a:ln w="9525" cap="flat">
            <a:noFill/>
            <a:prstDash val="solid"/>
            <a:miter/>
          </a:ln>
        </p:spPr>
        <p:txBody>
          <a:bodyPr rtlCol="0" anchor="ctr"/>
          <a:lstStyle/>
          <a:p>
            <a:endParaRPr lang="en-US"/>
          </a:p>
        </p:txBody>
      </p:sp>
      <p:sp>
        <p:nvSpPr>
          <p:cNvPr id="1737" name="Freeform: Shape 1736">
            <a:extLst>
              <a:ext uri="{FF2B5EF4-FFF2-40B4-BE49-F238E27FC236}">
                <a16:creationId xmlns:a16="http://schemas.microsoft.com/office/drawing/2014/main" id="{B6F98E3E-B326-45AD-9FB8-A775AFFB3D88}"/>
              </a:ext>
            </a:extLst>
          </p:cNvPr>
          <p:cNvSpPr/>
          <p:nvPr/>
        </p:nvSpPr>
        <p:spPr>
          <a:xfrm>
            <a:off x="11750103" y="8884017"/>
            <a:ext cx="409622" cy="409622"/>
          </a:xfrm>
          <a:custGeom>
            <a:avLst/>
            <a:gdLst>
              <a:gd name="connsiteX0" fmla="*/ 209410 w 409575"/>
              <a:gd name="connsiteY0" fmla="*/ 7508 h 409575"/>
              <a:gd name="connsiteX1" fmla="*/ 410607 w 409575"/>
              <a:gd name="connsiteY1" fmla="*/ 209505 h 409575"/>
              <a:gd name="connsiteX2" fmla="*/ 208705 w 409575"/>
              <a:gd name="connsiteY2" fmla="*/ 410798 h 409575"/>
              <a:gd name="connsiteX3" fmla="*/ 7509 w 409575"/>
              <a:gd name="connsiteY3" fmla="*/ 208800 h 409575"/>
              <a:gd name="connsiteX4" fmla="*/ 209410 w 409575"/>
              <a:gd name="connsiteY4" fmla="*/ 7508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75" h="409575">
                <a:moveTo>
                  <a:pt x="209410" y="7508"/>
                </a:moveTo>
                <a:cubicBezTo>
                  <a:pt x="320723" y="7703"/>
                  <a:pt x="410801" y="98140"/>
                  <a:pt x="410607" y="209505"/>
                </a:cubicBezTo>
                <a:cubicBezTo>
                  <a:pt x="410412" y="320871"/>
                  <a:pt x="320018" y="410992"/>
                  <a:pt x="208705" y="410798"/>
                </a:cubicBezTo>
                <a:cubicBezTo>
                  <a:pt x="97393" y="410603"/>
                  <a:pt x="7314" y="320166"/>
                  <a:pt x="7509" y="208800"/>
                </a:cubicBezTo>
                <a:cubicBezTo>
                  <a:pt x="7704" y="97435"/>
                  <a:pt x="98098" y="7313"/>
                  <a:pt x="209410" y="7508"/>
                </a:cubicBezTo>
                <a:close/>
              </a:path>
            </a:pathLst>
          </a:custGeom>
          <a:solidFill>
            <a:srgbClr val="6F513F"/>
          </a:solidFill>
          <a:ln w="9525" cap="flat">
            <a:noFill/>
            <a:prstDash val="solid"/>
            <a:miter/>
          </a:ln>
        </p:spPr>
        <p:txBody>
          <a:bodyPr rtlCol="0" anchor="ctr"/>
          <a:lstStyle/>
          <a:p>
            <a:endParaRPr lang="en-US"/>
          </a:p>
        </p:txBody>
      </p:sp>
      <p:sp>
        <p:nvSpPr>
          <p:cNvPr id="1738" name="Freeform: Shape 1737">
            <a:extLst>
              <a:ext uri="{FF2B5EF4-FFF2-40B4-BE49-F238E27FC236}">
                <a16:creationId xmlns:a16="http://schemas.microsoft.com/office/drawing/2014/main" id="{23D27D04-E475-467B-9504-70E93D4FC313}"/>
              </a:ext>
            </a:extLst>
          </p:cNvPr>
          <p:cNvSpPr/>
          <p:nvPr/>
        </p:nvSpPr>
        <p:spPr>
          <a:xfrm>
            <a:off x="11818831" y="8952727"/>
            <a:ext cx="276257" cy="276257"/>
          </a:xfrm>
          <a:custGeom>
            <a:avLst/>
            <a:gdLst>
              <a:gd name="connsiteX0" fmla="*/ 273463 w 276225"/>
              <a:gd name="connsiteY0" fmla="*/ 140398 h 276225"/>
              <a:gd name="connsiteX1" fmla="*/ 140303 w 276225"/>
              <a:gd name="connsiteY1" fmla="*/ 273653 h 276225"/>
              <a:gd name="connsiteX2" fmla="*/ 7144 w 276225"/>
              <a:gd name="connsiteY2" fmla="*/ 140398 h 276225"/>
              <a:gd name="connsiteX3" fmla="*/ 140303 w 276225"/>
              <a:gd name="connsiteY3" fmla="*/ 7144 h 276225"/>
              <a:gd name="connsiteX4" fmla="*/ 273463 w 276225"/>
              <a:gd name="connsiteY4" fmla="*/ 140398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273463" y="140398"/>
                </a:moveTo>
                <a:cubicBezTo>
                  <a:pt x="273463" y="213993"/>
                  <a:pt x="213845" y="273653"/>
                  <a:pt x="140303" y="273653"/>
                </a:cubicBezTo>
                <a:cubicBezTo>
                  <a:pt x="66761" y="273653"/>
                  <a:pt x="7144" y="213993"/>
                  <a:pt x="7144" y="140398"/>
                </a:cubicBezTo>
                <a:cubicBezTo>
                  <a:pt x="7144" y="66804"/>
                  <a:pt x="66761" y="7144"/>
                  <a:pt x="140303" y="7144"/>
                </a:cubicBezTo>
                <a:cubicBezTo>
                  <a:pt x="213845" y="7144"/>
                  <a:pt x="273463" y="66804"/>
                  <a:pt x="273463" y="140398"/>
                </a:cubicBezTo>
                <a:close/>
              </a:path>
            </a:pathLst>
          </a:custGeom>
          <a:solidFill>
            <a:srgbClr val="CBAC9A"/>
          </a:solidFill>
          <a:ln w="9525" cap="flat">
            <a:noFill/>
            <a:prstDash val="solid"/>
            <a:miter/>
          </a:ln>
        </p:spPr>
        <p:txBody>
          <a:bodyPr rtlCol="0" anchor="ctr"/>
          <a:lstStyle/>
          <a:p>
            <a:endParaRPr lang="en-US"/>
          </a:p>
        </p:txBody>
      </p:sp>
      <p:sp>
        <p:nvSpPr>
          <p:cNvPr id="1739" name="Freeform: Shape 1738">
            <a:extLst>
              <a:ext uri="{FF2B5EF4-FFF2-40B4-BE49-F238E27FC236}">
                <a16:creationId xmlns:a16="http://schemas.microsoft.com/office/drawing/2014/main" id="{C8B14469-4AC7-454A-BFE8-7C5DB203913A}"/>
              </a:ext>
            </a:extLst>
          </p:cNvPr>
          <p:cNvSpPr/>
          <p:nvPr/>
        </p:nvSpPr>
        <p:spPr>
          <a:xfrm>
            <a:off x="11859793" y="8993688"/>
            <a:ext cx="190522" cy="190522"/>
          </a:xfrm>
          <a:custGeom>
            <a:avLst/>
            <a:gdLst>
              <a:gd name="connsiteX0" fmla="*/ 191547 w 190500"/>
              <a:gd name="connsiteY0" fmla="*/ 99441 h 190500"/>
              <a:gd name="connsiteX1" fmla="*/ 99345 w 190500"/>
              <a:gd name="connsiteY1" fmla="*/ 191738 h 190500"/>
              <a:gd name="connsiteX2" fmla="*/ 7142 w 190500"/>
              <a:gd name="connsiteY2" fmla="*/ 99441 h 190500"/>
              <a:gd name="connsiteX3" fmla="*/ 99345 w 190500"/>
              <a:gd name="connsiteY3" fmla="*/ 7144 h 190500"/>
              <a:gd name="connsiteX4" fmla="*/ 191547 w 190500"/>
              <a:gd name="connsiteY4" fmla="*/ 99441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91547" y="99441"/>
                </a:moveTo>
                <a:cubicBezTo>
                  <a:pt x="191547" y="150415"/>
                  <a:pt x="150267" y="191738"/>
                  <a:pt x="99345" y="191738"/>
                </a:cubicBezTo>
                <a:cubicBezTo>
                  <a:pt x="48423" y="191738"/>
                  <a:pt x="7142" y="150415"/>
                  <a:pt x="7142" y="99441"/>
                </a:cubicBezTo>
                <a:cubicBezTo>
                  <a:pt x="7142" y="48467"/>
                  <a:pt x="48422" y="7144"/>
                  <a:pt x="99345" y="7144"/>
                </a:cubicBezTo>
                <a:cubicBezTo>
                  <a:pt x="150266" y="7144"/>
                  <a:pt x="191547" y="48467"/>
                  <a:pt x="191547" y="99441"/>
                </a:cubicBezTo>
                <a:close/>
              </a:path>
            </a:pathLst>
          </a:custGeom>
          <a:solidFill>
            <a:srgbClr val="A27F6A"/>
          </a:solidFill>
          <a:ln w="9525" cap="flat">
            <a:noFill/>
            <a:prstDash val="solid"/>
            <a:miter/>
          </a:ln>
        </p:spPr>
        <p:txBody>
          <a:bodyPr rtlCol="0" anchor="ctr"/>
          <a:lstStyle/>
          <a:p>
            <a:endParaRPr lang="en-US"/>
          </a:p>
        </p:txBody>
      </p:sp>
      <p:sp>
        <p:nvSpPr>
          <p:cNvPr id="1740" name="Freeform: Shape 1739">
            <a:extLst>
              <a:ext uri="{FF2B5EF4-FFF2-40B4-BE49-F238E27FC236}">
                <a16:creationId xmlns:a16="http://schemas.microsoft.com/office/drawing/2014/main" id="{BFB008C9-EA8F-431F-814F-02C22143F2A1}"/>
              </a:ext>
            </a:extLst>
          </p:cNvPr>
          <p:cNvSpPr/>
          <p:nvPr/>
        </p:nvSpPr>
        <p:spPr>
          <a:xfrm>
            <a:off x="11907613" y="9041605"/>
            <a:ext cx="95261" cy="95261"/>
          </a:xfrm>
          <a:custGeom>
            <a:avLst/>
            <a:gdLst>
              <a:gd name="connsiteX0" fmla="*/ 51531 w 95250"/>
              <a:gd name="connsiteY0" fmla="*/ 7144 h 95250"/>
              <a:gd name="connsiteX1" fmla="*/ 7144 w 95250"/>
              <a:gd name="connsiteY1" fmla="*/ 51530 h 95250"/>
              <a:gd name="connsiteX2" fmla="*/ 51531 w 95250"/>
              <a:gd name="connsiteY2" fmla="*/ 95917 h 95250"/>
              <a:gd name="connsiteX3" fmla="*/ 95917 w 95250"/>
              <a:gd name="connsiteY3" fmla="*/ 51530 h 95250"/>
              <a:gd name="connsiteX4" fmla="*/ 51531 w 95250"/>
              <a:gd name="connsiteY4" fmla="*/ 714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51531" y="7144"/>
                </a:moveTo>
                <a:cubicBezTo>
                  <a:pt x="27051" y="7144"/>
                  <a:pt x="7144" y="27051"/>
                  <a:pt x="7144" y="51530"/>
                </a:cubicBezTo>
                <a:cubicBezTo>
                  <a:pt x="7144" y="76009"/>
                  <a:pt x="27051" y="95917"/>
                  <a:pt x="51531" y="95917"/>
                </a:cubicBezTo>
                <a:cubicBezTo>
                  <a:pt x="76009" y="95917"/>
                  <a:pt x="95917" y="76009"/>
                  <a:pt x="95917" y="51530"/>
                </a:cubicBezTo>
                <a:cubicBezTo>
                  <a:pt x="96013" y="27051"/>
                  <a:pt x="76009" y="7144"/>
                  <a:pt x="51531" y="7144"/>
                </a:cubicBezTo>
                <a:close/>
              </a:path>
            </a:pathLst>
          </a:custGeom>
          <a:solidFill>
            <a:srgbClr val="CBAC9A"/>
          </a:solidFill>
          <a:ln w="9525" cap="flat">
            <a:noFill/>
            <a:prstDash val="solid"/>
            <a:miter/>
          </a:ln>
        </p:spPr>
        <p:txBody>
          <a:bodyPr rtlCol="0" anchor="ctr"/>
          <a:lstStyle/>
          <a:p>
            <a:endParaRPr lang="en-US"/>
          </a:p>
        </p:txBody>
      </p:sp>
      <p:sp>
        <p:nvSpPr>
          <p:cNvPr id="1741" name="Freeform: Shape 1740">
            <a:extLst>
              <a:ext uri="{FF2B5EF4-FFF2-40B4-BE49-F238E27FC236}">
                <a16:creationId xmlns:a16="http://schemas.microsoft.com/office/drawing/2014/main" id="{04BBC21B-A50F-4572-925F-3A9ED8DE71AC}"/>
              </a:ext>
            </a:extLst>
          </p:cNvPr>
          <p:cNvSpPr/>
          <p:nvPr/>
        </p:nvSpPr>
        <p:spPr>
          <a:xfrm>
            <a:off x="12219218" y="8883970"/>
            <a:ext cx="409622" cy="409622"/>
          </a:xfrm>
          <a:custGeom>
            <a:avLst/>
            <a:gdLst>
              <a:gd name="connsiteX0" fmla="*/ 209410 w 409575"/>
              <a:gd name="connsiteY0" fmla="*/ 7508 h 409575"/>
              <a:gd name="connsiteX1" fmla="*/ 410607 w 409575"/>
              <a:gd name="connsiteY1" fmla="*/ 209505 h 409575"/>
              <a:gd name="connsiteX2" fmla="*/ 208705 w 409575"/>
              <a:gd name="connsiteY2" fmla="*/ 410798 h 409575"/>
              <a:gd name="connsiteX3" fmla="*/ 7509 w 409575"/>
              <a:gd name="connsiteY3" fmla="*/ 208800 h 409575"/>
              <a:gd name="connsiteX4" fmla="*/ 209410 w 409575"/>
              <a:gd name="connsiteY4" fmla="*/ 7508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75" h="409575">
                <a:moveTo>
                  <a:pt x="209410" y="7508"/>
                </a:moveTo>
                <a:cubicBezTo>
                  <a:pt x="320723" y="7703"/>
                  <a:pt x="410801" y="98140"/>
                  <a:pt x="410607" y="209505"/>
                </a:cubicBezTo>
                <a:cubicBezTo>
                  <a:pt x="410412" y="320871"/>
                  <a:pt x="320018" y="410992"/>
                  <a:pt x="208705" y="410798"/>
                </a:cubicBezTo>
                <a:cubicBezTo>
                  <a:pt x="97393" y="410603"/>
                  <a:pt x="7314" y="320166"/>
                  <a:pt x="7509" y="208800"/>
                </a:cubicBezTo>
                <a:cubicBezTo>
                  <a:pt x="7704" y="97435"/>
                  <a:pt x="98098" y="7313"/>
                  <a:pt x="209410" y="7508"/>
                </a:cubicBezTo>
                <a:close/>
              </a:path>
            </a:pathLst>
          </a:custGeom>
          <a:solidFill>
            <a:srgbClr val="523C2E"/>
          </a:solidFill>
          <a:ln w="9525" cap="flat">
            <a:noFill/>
            <a:prstDash val="solid"/>
            <a:miter/>
          </a:ln>
        </p:spPr>
        <p:txBody>
          <a:bodyPr rtlCol="0" anchor="ctr"/>
          <a:lstStyle/>
          <a:p>
            <a:endParaRPr lang="en-US"/>
          </a:p>
        </p:txBody>
      </p:sp>
      <p:sp>
        <p:nvSpPr>
          <p:cNvPr id="1742" name="Freeform: Shape 1741">
            <a:extLst>
              <a:ext uri="{FF2B5EF4-FFF2-40B4-BE49-F238E27FC236}">
                <a16:creationId xmlns:a16="http://schemas.microsoft.com/office/drawing/2014/main" id="{856B4AED-4E80-4C50-9034-AC0E27664485}"/>
              </a:ext>
            </a:extLst>
          </p:cNvPr>
          <p:cNvSpPr/>
          <p:nvPr/>
        </p:nvSpPr>
        <p:spPr>
          <a:xfrm>
            <a:off x="12178822" y="8884329"/>
            <a:ext cx="409622" cy="409622"/>
          </a:xfrm>
          <a:custGeom>
            <a:avLst/>
            <a:gdLst>
              <a:gd name="connsiteX0" fmla="*/ 208693 w 409575"/>
              <a:gd name="connsiteY0" fmla="*/ 7144 h 409575"/>
              <a:gd name="connsiteX1" fmla="*/ 7144 w 409575"/>
              <a:gd name="connsiteY1" fmla="*/ 208788 h 409575"/>
              <a:gd name="connsiteX2" fmla="*/ 208693 w 409575"/>
              <a:gd name="connsiteY2" fmla="*/ 410432 h 409575"/>
              <a:gd name="connsiteX3" fmla="*/ 410242 w 409575"/>
              <a:gd name="connsiteY3" fmla="*/ 208788 h 409575"/>
              <a:gd name="connsiteX4" fmla="*/ 208693 w 409575"/>
              <a:gd name="connsiteY4" fmla="*/ 7144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75" h="409575">
                <a:moveTo>
                  <a:pt x="208693" y="7144"/>
                </a:moveTo>
                <a:cubicBezTo>
                  <a:pt x="97442" y="7144"/>
                  <a:pt x="7144" y="97441"/>
                  <a:pt x="7144" y="208788"/>
                </a:cubicBezTo>
                <a:cubicBezTo>
                  <a:pt x="7144" y="320135"/>
                  <a:pt x="97346" y="410432"/>
                  <a:pt x="208693" y="410432"/>
                </a:cubicBezTo>
                <a:cubicBezTo>
                  <a:pt x="320041" y="410432"/>
                  <a:pt x="410242" y="320135"/>
                  <a:pt x="410242" y="208788"/>
                </a:cubicBezTo>
                <a:cubicBezTo>
                  <a:pt x="410242" y="97441"/>
                  <a:pt x="320041" y="7144"/>
                  <a:pt x="208693" y="7144"/>
                </a:cubicBezTo>
                <a:close/>
              </a:path>
            </a:pathLst>
          </a:custGeom>
          <a:solidFill>
            <a:srgbClr val="6F513F"/>
          </a:solidFill>
          <a:ln w="9525" cap="flat">
            <a:noFill/>
            <a:prstDash val="solid"/>
            <a:miter/>
          </a:ln>
        </p:spPr>
        <p:txBody>
          <a:bodyPr rtlCol="0" anchor="ctr"/>
          <a:lstStyle/>
          <a:p>
            <a:endParaRPr lang="en-US"/>
          </a:p>
        </p:txBody>
      </p:sp>
      <p:sp>
        <p:nvSpPr>
          <p:cNvPr id="1743" name="Freeform: Shape 1742">
            <a:extLst>
              <a:ext uri="{FF2B5EF4-FFF2-40B4-BE49-F238E27FC236}">
                <a16:creationId xmlns:a16="http://schemas.microsoft.com/office/drawing/2014/main" id="{71514C89-6D90-469F-8791-286CC3C8CEEC}"/>
              </a:ext>
            </a:extLst>
          </p:cNvPr>
          <p:cNvSpPr/>
          <p:nvPr/>
        </p:nvSpPr>
        <p:spPr>
          <a:xfrm>
            <a:off x="12247219" y="8952727"/>
            <a:ext cx="276257" cy="276257"/>
          </a:xfrm>
          <a:custGeom>
            <a:avLst/>
            <a:gdLst>
              <a:gd name="connsiteX0" fmla="*/ 273462 w 276225"/>
              <a:gd name="connsiteY0" fmla="*/ 140398 h 276225"/>
              <a:gd name="connsiteX1" fmla="*/ 140303 w 276225"/>
              <a:gd name="connsiteY1" fmla="*/ 273653 h 276225"/>
              <a:gd name="connsiteX2" fmla="*/ 7144 w 276225"/>
              <a:gd name="connsiteY2" fmla="*/ 140398 h 276225"/>
              <a:gd name="connsiteX3" fmla="*/ 140303 w 276225"/>
              <a:gd name="connsiteY3" fmla="*/ 7144 h 276225"/>
              <a:gd name="connsiteX4" fmla="*/ 273462 w 276225"/>
              <a:gd name="connsiteY4" fmla="*/ 140398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273462" y="140398"/>
                </a:moveTo>
                <a:cubicBezTo>
                  <a:pt x="273462" y="213993"/>
                  <a:pt x="213845" y="273653"/>
                  <a:pt x="140303" y="273653"/>
                </a:cubicBezTo>
                <a:cubicBezTo>
                  <a:pt x="66761" y="273653"/>
                  <a:pt x="7144" y="213993"/>
                  <a:pt x="7144" y="140398"/>
                </a:cubicBezTo>
                <a:cubicBezTo>
                  <a:pt x="7144" y="66804"/>
                  <a:pt x="66761" y="7144"/>
                  <a:pt x="140303" y="7144"/>
                </a:cubicBezTo>
                <a:cubicBezTo>
                  <a:pt x="213845" y="7144"/>
                  <a:pt x="273462" y="66804"/>
                  <a:pt x="273462" y="140398"/>
                </a:cubicBezTo>
                <a:close/>
              </a:path>
            </a:pathLst>
          </a:custGeom>
          <a:solidFill>
            <a:srgbClr val="CBAC9A"/>
          </a:solidFill>
          <a:ln w="9525" cap="flat">
            <a:noFill/>
            <a:prstDash val="solid"/>
            <a:miter/>
          </a:ln>
        </p:spPr>
        <p:txBody>
          <a:bodyPr rtlCol="0" anchor="ctr"/>
          <a:lstStyle/>
          <a:p>
            <a:endParaRPr lang="en-US"/>
          </a:p>
        </p:txBody>
      </p:sp>
      <p:sp>
        <p:nvSpPr>
          <p:cNvPr id="1744" name="Freeform: Shape 1743">
            <a:extLst>
              <a:ext uri="{FF2B5EF4-FFF2-40B4-BE49-F238E27FC236}">
                <a16:creationId xmlns:a16="http://schemas.microsoft.com/office/drawing/2014/main" id="{7F708547-BB35-4A7E-8E52-B8F8D279549D}"/>
              </a:ext>
            </a:extLst>
          </p:cNvPr>
          <p:cNvSpPr/>
          <p:nvPr/>
        </p:nvSpPr>
        <p:spPr>
          <a:xfrm>
            <a:off x="12288181" y="8993688"/>
            <a:ext cx="190522" cy="190522"/>
          </a:xfrm>
          <a:custGeom>
            <a:avLst/>
            <a:gdLst>
              <a:gd name="connsiteX0" fmla="*/ 191548 w 190500"/>
              <a:gd name="connsiteY0" fmla="*/ 99441 h 190500"/>
              <a:gd name="connsiteX1" fmla="*/ 99346 w 190500"/>
              <a:gd name="connsiteY1" fmla="*/ 191738 h 190500"/>
              <a:gd name="connsiteX2" fmla="*/ 7143 w 190500"/>
              <a:gd name="connsiteY2" fmla="*/ 99441 h 190500"/>
              <a:gd name="connsiteX3" fmla="*/ 99346 w 190500"/>
              <a:gd name="connsiteY3" fmla="*/ 7144 h 190500"/>
              <a:gd name="connsiteX4" fmla="*/ 191548 w 190500"/>
              <a:gd name="connsiteY4" fmla="*/ 99441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91548" y="99441"/>
                </a:moveTo>
                <a:cubicBezTo>
                  <a:pt x="191548" y="150415"/>
                  <a:pt x="150268" y="191738"/>
                  <a:pt x="99346" y="191738"/>
                </a:cubicBezTo>
                <a:cubicBezTo>
                  <a:pt x="48424" y="191738"/>
                  <a:pt x="7143" y="150415"/>
                  <a:pt x="7143" y="99441"/>
                </a:cubicBezTo>
                <a:cubicBezTo>
                  <a:pt x="7143" y="48467"/>
                  <a:pt x="48423" y="7144"/>
                  <a:pt x="99346" y="7144"/>
                </a:cubicBezTo>
                <a:cubicBezTo>
                  <a:pt x="150267" y="7144"/>
                  <a:pt x="191548" y="48467"/>
                  <a:pt x="191548" y="99441"/>
                </a:cubicBezTo>
                <a:close/>
              </a:path>
            </a:pathLst>
          </a:custGeom>
          <a:solidFill>
            <a:srgbClr val="A27F6A"/>
          </a:solidFill>
          <a:ln w="9525" cap="flat">
            <a:noFill/>
            <a:prstDash val="solid"/>
            <a:miter/>
          </a:ln>
        </p:spPr>
        <p:txBody>
          <a:bodyPr rtlCol="0" anchor="ctr"/>
          <a:lstStyle/>
          <a:p>
            <a:endParaRPr lang="en-US"/>
          </a:p>
        </p:txBody>
      </p:sp>
      <p:sp>
        <p:nvSpPr>
          <p:cNvPr id="1745" name="Freeform: Shape 1744">
            <a:extLst>
              <a:ext uri="{FF2B5EF4-FFF2-40B4-BE49-F238E27FC236}">
                <a16:creationId xmlns:a16="http://schemas.microsoft.com/office/drawing/2014/main" id="{A71B3363-F4D3-4556-BE05-B4C6D54FB040}"/>
              </a:ext>
            </a:extLst>
          </p:cNvPr>
          <p:cNvSpPr/>
          <p:nvPr/>
        </p:nvSpPr>
        <p:spPr>
          <a:xfrm>
            <a:off x="12336002" y="9041605"/>
            <a:ext cx="95261" cy="95261"/>
          </a:xfrm>
          <a:custGeom>
            <a:avLst/>
            <a:gdLst>
              <a:gd name="connsiteX0" fmla="*/ 51531 w 95250"/>
              <a:gd name="connsiteY0" fmla="*/ 7144 h 95250"/>
              <a:gd name="connsiteX1" fmla="*/ 7144 w 95250"/>
              <a:gd name="connsiteY1" fmla="*/ 51530 h 95250"/>
              <a:gd name="connsiteX2" fmla="*/ 51531 w 95250"/>
              <a:gd name="connsiteY2" fmla="*/ 95917 h 95250"/>
              <a:gd name="connsiteX3" fmla="*/ 95917 w 95250"/>
              <a:gd name="connsiteY3" fmla="*/ 51530 h 95250"/>
              <a:gd name="connsiteX4" fmla="*/ 51531 w 95250"/>
              <a:gd name="connsiteY4" fmla="*/ 714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51531" y="7144"/>
                </a:moveTo>
                <a:cubicBezTo>
                  <a:pt x="27052" y="7144"/>
                  <a:pt x="7144" y="27051"/>
                  <a:pt x="7144" y="51530"/>
                </a:cubicBezTo>
                <a:cubicBezTo>
                  <a:pt x="7144" y="76009"/>
                  <a:pt x="27052" y="95917"/>
                  <a:pt x="51531" y="95917"/>
                </a:cubicBezTo>
                <a:cubicBezTo>
                  <a:pt x="76010" y="95917"/>
                  <a:pt x="95917" y="76009"/>
                  <a:pt x="95917" y="51530"/>
                </a:cubicBezTo>
                <a:cubicBezTo>
                  <a:pt x="95917" y="27051"/>
                  <a:pt x="76010" y="7144"/>
                  <a:pt x="51531" y="7144"/>
                </a:cubicBezTo>
                <a:close/>
              </a:path>
            </a:pathLst>
          </a:custGeom>
          <a:solidFill>
            <a:srgbClr val="CBAC9A"/>
          </a:solidFill>
          <a:ln w="9525" cap="flat">
            <a:noFill/>
            <a:prstDash val="solid"/>
            <a:miter/>
          </a:ln>
        </p:spPr>
        <p:txBody>
          <a:bodyPr rtlCol="0" anchor="ctr"/>
          <a:lstStyle/>
          <a:p>
            <a:endParaRPr lang="en-US"/>
          </a:p>
        </p:txBody>
      </p:sp>
      <p:sp>
        <p:nvSpPr>
          <p:cNvPr id="1746" name="Freeform: Shape 1745">
            <a:extLst>
              <a:ext uri="{FF2B5EF4-FFF2-40B4-BE49-F238E27FC236}">
                <a16:creationId xmlns:a16="http://schemas.microsoft.com/office/drawing/2014/main" id="{2CECC863-7187-4E82-9393-E04DC298FF73}"/>
              </a:ext>
            </a:extLst>
          </p:cNvPr>
          <p:cNvSpPr/>
          <p:nvPr/>
        </p:nvSpPr>
        <p:spPr>
          <a:xfrm>
            <a:off x="11683368" y="8860323"/>
            <a:ext cx="200048" cy="238153"/>
          </a:xfrm>
          <a:custGeom>
            <a:avLst/>
            <a:gdLst>
              <a:gd name="connsiteX0" fmla="*/ 162211 w 200025"/>
              <a:gd name="connsiteY0" fmla="*/ 7144 h 238125"/>
              <a:gd name="connsiteX1" fmla="*/ 150114 w 200025"/>
              <a:gd name="connsiteY1" fmla="*/ 14192 h 238125"/>
              <a:gd name="connsiteX2" fmla="*/ 150114 w 200025"/>
              <a:gd name="connsiteY2" fmla="*/ 14192 h 238125"/>
              <a:gd name="connsiteX3" fmla="*/ 61437 w 200025"/>
              <a:gd name="connsiteY3" fmla="*/ 112966 h 238125"/>
              <a:gd name="connsiteX4" fmla="*/ 45150 w 200025"/>
              <a:gd name="connsiteY4" fmla="*/ 160401 h 238125"/>
              <a:gd name="connsiteX5" fmla="*/ 39529 w 200025"/>
              <a:gd name="connsiteY5" fmla="*/ 202788 h 238125"/>
              <a:gd name="connsiteX6" fmla="*/ 37815 w 200025"/>
              <a:gd name="connsiteY6" fmla="*/ 211550 h 238125"/>
              <a:gd name="connsiteX7" fmla="*/ 37243 w 200025"/>
              <a:gd name="connsiteY7" fmla="*/ 213265 h 238125"/>
              <a:gd name="connsiteX8" fmla="*/ 33148 w 200025"/>
              <a:gd name="connsiteY8" fmla="*/ 220885 h 238125"/>
              <a:gd name="connsiteX9" fmla="*/ 33053 w 200025"/>
              <a:gd name="connsiteY9" fmla="*/ 220980 h 238125"/>
              <a:gd name="connsiteX10" fmla="*/ 7144 w 200025"/>
              <a:gd name="connsiteY10" fmla="*/ 234029 h 238125"/>
              <a:gd name="connsiteX11" fmla="*/ 39244 w 200025"/>
              <a:gd name="connsiteY11" fmla="*/ 234029 h 238125"/>
              <a:gd name="connsiteX12" fmla="*/ 58388 w 200025"/>
              <a:gd name="connsiteY12" fmla="*/ 227648 h 238125"/>
              <a:gd name="connsiteX13" fmla="*/ 58770 w 200025"/>
              <a:gd name="connsiteY13" fmla="*/ 227362 h 238125"/>
              <a:gd name="connsiteX14" fmla="*/ 65152 w 200025"/>
              <a:gd name="connsiteY14" fmla="*/ 220980 h 238125"/>
              <a:gd name="connsiteX15" fmla="*/ 65247 w 200025"/>
              <a:gd name="connsiteY15" fmla="*/ 220885 h 238125"/>
              <a:gd name="connsiteX16" fmla="*/ 69342 w 200025"/>
              <a:gd name="connsiteY16" fmla="*/ 213265 h 238125"/>
              <a:gd name="connsiteX17" fmla="*/ 69914 w 200025"/>
              <a:gd name="connsiteY17" fmla="*/ 211550 h 238125"/>
              <a:gd name="connsiteX18" fmla="*/ 71628 w 200025"/>
              <a:gd name="connsiteY18" fmla="*/ 202788 h 238125"/>
              <a:gd name="connsiteX19" fmla="*/ 77249 w 200025"/>
              <a:gd name="connsiteY19" fmla="*/ 160401 h 238125"/>
              <a:gd name="connsiteX20" fmla="*/ 93536 w 200025"/>
              <a:gd name="connsiteY20" fmla="*/ 112966 h 238125"/>
              <a:gd name="connsiteX21" fmla="*/ 182213 w 200025"/>
              <a:gd name="connsiteY21" fmla="*/ 14192 h 238125"/>
              <a:gd name="connsiteX22" fmla="*/ 182213 w 200025"/>
              <a:gd name="connsiteY22" fmla="*/ 14192 h 238125"/>
              <a:gd name="connsiteX23" fmla="*/ 194310 w 200025"/>
              <a:gd name="connsiteY23" fmla="*/ 7144 h 238125"/>
              <a:gd name="connsiteX24" fmla="*/ 162211 w 200025"/>
              <a:gd name="connsiteY24" fmla="*/ 7144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00025" h="238125">
                <a:moveTo>
                  <a:pt x="162211" y="7144"/>
                </a:moveTo>
                <a:cubicBezTo>
                  <a:pt x="158116" y="9525"/>
                  <a:pt x="153829" y="11811"/>
                  <a:pt x="150114" y="14192"/>
                </a:cubicBezTo>
                <a:cubicBezTo>
                  <a:pt x="150114" y="14192"/>
                  <a:pt x="150114" y="14192"/>
                  <a:pt x="150114" y="14192"/>
                </a:cubicBezTo>
                <a:cubicBezTo>
                  <a:pt x="111729" y="37719"/>
                  <a:pt x="80678" y="72009"/>
                  <a:pt x="61437" y="112966"/>
                </a:cubicBezTo>
                <a:cubicBezTo>
                  <a:pt x="54389" y="128016"/>
                  <a:pt x="48863" y="143828"/>
                  <a:pt x="45150" y="160401"/>
                </a:cubicBezTo>
                <a:cubicBezTo>
                  <a:pt x="41625" y="174022"/>
                  <a:pt x="40101" y="189548"/>
                  <a:pt x="39529" y="202788"/>
                </a:cubicBezTo>
                <a:cubicBezTo>
                  <a:pt x="39434" y="205835"/>
                  <a:pt x="38672" y="208788"/>
                  <a:pt x="37815" y="211550"/>
                </a:cubicBezTo>
                <a:cubicBezTo>
                  <a:pt x="37624" y="212122"/>
                  <a:pt x="37434" y="212693"/>
                  <a:pt x="37243" y="213265"/>
                </a:cubicBezTo>
                <a:cubicBezTo>
                  <a:pt x="36195" y="216027"/>
                  <a:pt x="34862" y="218599"/>
                  <a:pt x="33148" y="220885"/>
                </a:cubicBezTo>
                <a:cubicBezTo>
                  <a:pt x="33148" y="220980"/>
                  <a:pt x="33053" y="220980"/>
                  <a:pt x="33053" y="220980"/>
                </a:cubicBezTo>
                <a:cubicBezTo>
                  <a:pt x="32481" y="221742"/>
                  <a:pt x="28004" y="230220"/>
                  <a:pt x="7144" y="234029"/>
                </a:cubicBezTo>
                <a:cubicBezTo>
                  <a:pt x="7239" y="235363"/>
                  <a:pt x="35053" y="234029"/>
                  <a:pt x="39244" y="234029"/>
                </a:cubicBezTo>
                <a:cubicBezTo>
                  <a:pt x="46482" y="234029"/>
                  <a:pt x="53055" y="231553"/>
                  <a:pt x="58388" y="227648"/>
                </a:cubicBezTo>
                <a:cubicBezTo>
                  <a:pt x="58484" y="227552"/>
                  <a:pt x="58674" y="227457"/>
                  <a:pt x="58770" y="227362"/>
                </a:cubicBezTo>
                <a:cubicBezTo>
                  <a:pt x="61151" y="225552"/>
                  <a:pt x="63341" y="223457"/>
                  <a:pt x="65152" y="220980"/>
                </a:cubicBezTo>
                <a:cubicBezTo>
                  <a:pt x="65152" y="220980"/>
                  <a:pt x="65247" y="220885"/>
                  <a:pt x="65247" y="220885"/>
                </a:cubicBezTo>
                <a:cubicBezTo>
                  <a:pt x="66961" y="218599"/>
                  <a:pt x="68295" y="216027"/>
                  <a:pt x="69342" y="213265"/>
                </a:cubicBezTo>
                <a:cubicBezTo>
                  <a:pt x="69533" y="212693"/>
                  <a:pt x="69724" y="212122"/>
                  <a:pt x="69914" y="211550"/>
                </a:cubicBezTo>
                <a:cubicBezTo>
                  <a:pt x="70867" y="208788"/>
                  <a:pt x="71533" y="205835"/>
                  <a:pt x="71628" y="202788"/>
                </a:cubicBezTo>
                <a:cubicBezTo>
                  <a:pt x="72200" y="189548"/>
                  <a:pt x="73725" y="174117"/>
                  <a:pt x="77249" y="160401"/>
                </a:cubicBezTo>
                <a:cubicBezTo>
                  <a:pt x="80963" y="143828"/>
                  <a:pt x="86488" y="127921"/>
                  <a:pt x="93536" y="112966"/>
                </a:cubicBezTo>
                <a:cubicBezTo>
                  <a:pt x="112777" y="72009"/>
                  <a:pt x="143828" y="37719"/>
                  <a:pt x="182213" y="14192"/>
                </a:cubicBezTo>
                <a:cubicBezTo>
                  <a:pt x="182213" y="14192"/>
                  <a:pt x="182213" y="14192"/>
                  <a:pt x="182213" y="14192"/>
                </a:cubicBezTo>
                <a:cubicBezTo>
                  <a:pt x="185928" y="11811"/>
                  <a:pt x="190215" y="9525"/>
                  <a:pt x="194310" y="7144"/>
                </a:cubicBezTo>
                <a:lnTo>
                  <a:pt x="162211" y="7144"/>
                </a:lnTo>
                <a:close/>
              </a:path>
            </a:pathLst>
          </a:custGeom>
          <a:solidFill>
            <a:srgbClr val="523C2E"/>
          </a:solidFill>
          <a:ln w="9525" cap="flat">
            <a:noFill/>
            <a:prstDash val="solid"/>
            <a:miter/>
          </a:ln>
        </p:spPr>
        <p:txBody>
          <a:bodyPr rtlCol="0" anchor="ctr"/>
          <a:lstStyle/>
          <a:p>
            <a:endParaRPr lang="en-US"/>
          </a:p>
        </p:txBody>
      </p:sp>
      <p:sp>
        <p:nvSpPr>
          <p:cNvPr id="1747" name="Freeform: Shape 1746">
            <a:extLst>
              <a:ext uri="{FF2B5EF4-FFF2-40B4-BE49-F238E27FC236}">
                <a16:creationId xmlns:a16="http://schemas.microsoft.com/office/drawing/2014/main" id="{F4199146-0871-4401-B468-4B15EDA2F464}"/>
              </a:ext>
            </a:extLst>
          </p:cNvPr>
          <p:cNvSpPr/>
          <p:nvPr/>
        </p:nvSpPr>
        <p:spPr>
          <a:xfrm>
            <a:off x="11674796" y="8860323"/>
            <a:ext cx="171470" cy="238153"/>
          </a:xfrm>
          <a:custGeom>
            <a:avLst/>
            <a:gdLst>
              <a:gd name="connsiteX0" fmla="*/ 123730 w 171450"/>
              <a:gd name="connsiteY0" fmla="*/ 7144 h 238125"/>
              <a:gd name="connsiteX1" fmla="*/ 79820 w 171450"/>
              <a:gd name="connsiteY1" fmla="*/ 26289 h 238125"/>
              <a:gd name="connsiteX2" fmla="*/ 7144 w 171450"/>
              <a:gd name="connsiteY2" fmla="*/ 211170 h 238125"/>
              <a:gd name="connsiteX3" fmla="*/ 7715 w 171450"/>
              <a:gd name="connsiteY3" fmla="*/ 226790 h 238125"/>
              <a:gd name="connsiteX4" fmla="*/ 15621 w 171450"/>
              <a:gd name="connsiteY4" fmla="*/ 234125 h 238125"/>
              <a:gd name="connsiteX5" fmla="*/ 34765 w 171450"/>
              <a:gd name="connsiteY5" fmla="*/ 227743 h 238125"/>
              <a:gd name="connsiteX6" fmla="*/ 35147 w 171450"/>
              <a:gd name="connsiteY6" fmla="*/ 227457 h 238125"/>
              <a:gd name="connsiteX7" fmla="*/ 41529 w 171450"/>
              <a:gd name="connsiteY7" fmla="*/ 221075 h 238125"/>
              <a:gd name="connsiteX8" fmla="*/ 41624 w 171450"/>
              <a:gd name="connsiteY8" fmla="*/ 220980 h 238125"/>
              <a:gd name="connsiteX9" fmla="*/ 45719 w 171450"/>
              <a:gd name="connsiteY9" fmla="*/ 213360 h 238125"/>
              <a:gd name="connsiteX10" fmla="*/ 46291 w 171450"/>
              <a:gd name="connsiteY10" fmla="*/ 211646 h 238125"/>
              <a:gd name="connsiteX11" fmla="*/ 48005 w 171450"/>
              <a:gd name="connsiteY11" fmla="*/ 202882 h 238125"/>
              <a:gd name="connsiteX12" fmla="*/ 53626 w 171450"/>
              <a:gd name="connsiteY12" fmla="*/ 160497 h 238125"/>
              <a:gd name="connsiteX13" fmla="*/ 69913 w 171450"/>
              <a:gd name="connsiteY13" fmla="*/ 113062 h 238125"/>
              <a:gd name="connsiteX14" fmla="*/ 158590 w 171450"/>
              <a:gd name="connsiteY14" fmla="*/ 14288 h 238125"/>
              <a:gd name="connsiteX15" fmla="*/ 158590 w 171450"/>
              <a:gd name="connsiteY15" fmla="*/ 14288 h 238125"/>
              <a:gd name="connsiteX16" fmla="*/ 170687 w 171450"/>
              <a:gd name="connsiteY16" fmla="*/ 7239 h 238125"/>
              <a:gd name="connsiteX17" fmla="*/ 123730 w 171450"/>
              <a:gd name="connsiteY17" fmla="*/ 7239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1450" h="238125">
                <a:moveTo>
                  <a:pt x="123730" y="7144"/>
                </a:moveTo>
                <a:cubicBezTo>
                  <a:pt x="107061" y="7144"/>
                  <a:pt x="91154" y="14002"/>
                  <a:pt x="79820" y="26289"/>
                </a:cubicBezTo>
                <a:cubicBezTo>
                  <a:pt x="34765" y="74866"/>
                  <a:pt x="7144" y="139827"/>
                  <a:pt x="7144" y="211170"/>
                </a:cubicBezTo>
                <a:cubicBezTo>
                  <a:pt x="7144" y="216408"/>
                  <a:pt x="7429" y="221647"/>
                  <a:pt x="7715" y="226790"/>
                </a:cubicBezTo>
                <a:cubicBezTo>
                  <a:pt x="8001" y="230886"/>
                  <a:pt x="11430" y="234125"/>
                  <a:pt x="15621" y="234125"/>
                </a:cubicBezTo>
                <a:cubicBezTo>
                  <a:pt x="22859" y="234125"/>
                  <a:pt x="29337" y="231648"/>
                  <a:pt x="34765" y="227743"/>
                </a:cubicBezTo>
                <a:cubicBezTo>
                  <a:pt x="34861" y="227648"/>
                  <a:pt x="35051" y="227552"/>
                  <a:pt x="35147" y="227457"/>
                </a:cubicBezTo>
                <a:cubicBezTo>
                  <a:pt x="37528" y="225647"/>
                  <a:pt x="39719" y="223552"/>
                  <a:pt x="41529" y="221075"/>
                </a:cubicBezTo>
                <a:cubicBezTo>
                  <a:pt x="41529" y="221075"/>
                  <a:pt x="41624" y="220980"/>
                  <a:pt x="41624" y="220980"/>
                </a:cubicBezTo>
                <a:cubicBezTo>
                  <a:pt x="43338" y="218694"/>
                  <a:pt x="44672" y="216122"/>
                  <a:pt x="45719" y="213360"/>
                </a:cubicBezTo>
                <a:cubicBezTo>
                  <a:pt x="45910" y="212789"/>
                  <a:pt x="46101" y="212217"/>
                  <a:pt x="46291" y="211646"/>
                </a:cubicBezTo>
                <a:cubicBezTo>
                  <a:pt x="47244" y="208883"/>
                  <a:pt x="47910" y="205930"/>
                  <a:pt x="48005" y="202882"/>
                </a:cubicBezTo>
                <a:cubicBezTo>
                  <a:pt x="48577" y="189643"/>
                  <a:pt x="50102" y="174213"/>
                  <a:pt x="53626" y="160497"/>
                </a:cubicBezTo>
                <a:cubicBezTo>
                  <a:pt x="57341" y="143923"/>
                  <a:pt x="62865" y="128016"/>
                  <a:pt x="69913" y="113062"/>
                </a:cubicBezTo>
                <a:cubicBezTo>
                  <a:pt x="89154" y="72104"/>
                  <a:pt x="120205" y="37815"/>
                  <a:pt x="158590" y="14288"/>
                </a:cubicBezTo>
                <a:cubicBezTo>
                  <a:pt x="158590" y="14288"/>
                  <a:pt x="158590" y="14288"/>
                  <a:pt x="158590" y="14288"/>
                </a:cubicBezTo>
                <a:cubicBezTo>
                  <a:pt x="162305" y="11906"/>
                  <a:pt x="166592" y="9620"/>
                  <a:pt x="170687" y="7239"/>
                </a:cubicBezTo>
                <a:lnTo>
                  <a:pt x="123730" y="7239"/>
                </a:lnTo>
                <a:close/>
              </a:path>
            </a:pathLst>
          </a:custGeom>
          <a:solidFill>
            <a:srgbClr val="6E523F"/>
          </a:solidFill>
          <a:ln w="9525" cap="flat">
            <a:noFill/>
            <a:prstDash val="solid"/>
            <a:miter/>
          </a:ln>
        </p:spPr>
        <p:txBody>
          <a:bodyPr rtlCol="0" anchor="ctr"/>
          <a:lstStyle/>
          <a:p>
            <a:endParaRPr lang="en-US"/>
          </a:p>
        </p:txBody>
      </p:sp>
      <p:sp>
        <p:nvSpPr>
          <p:cNvPr id="1748" name="Freeform: Shape 1747">
            <a:extLst>
              <a:ext uri="{FF2B5EF4-FFF2-40B4-BE49-F238E27FC236}">
                <a16:creationId xmlns:a16="http://schemas.microsoft.com/office/drawing/2014/main" id="{839618CC-8ACB-4026-A1EC-65F956F316C4}"/>
              </a:ext>
            </a:extLst>
          </p:cNvPr>
          <p:cNvSpPr/>
          <p:nvPr/>
        </p:nvSpPr>
        <p:spPr>
          <a:xfrm>
            <a:off x="12650363" y="8884329"/>
            <a:ext cx="409622" cy="409622"/>
          </a:xfrm>
          <a:custGeom>
            <a:avLst/>
            <a:gdLst>
              <a:gd name="connsiteX0" fmla="*/ 208693 w 409575"/>
              <a:gd name="connsiteY0" fmla="*/ 7144 h 409575"/>
              <a:gd name="connsiteX1" fmla="*/ 7144 w 409575"/>
              <a:gd name="connsiteY1" fmla="*/ 208788 h 409575"/>
              <a:gd name="connsiteX2" fmla="*/ 208693 w 409575"/>
              <a:gd name="connsiteY2" fmla="*/ 410432 h 409575"/>
              <a:gd name="connsiteX3" fmla="*/ 410242 w 409575"/>
              <a:gd name="connsiteY3" fmla="*/ 208788 h 409575"/>
              <a:gd name="connsiteX4" fmla="*/ 208693 w 409575"/>
              <a:gd name="connsiteY4" fmla="*/ 7144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75" h="409575">
                <a:moveTo>
                  <a:pt x="208693" y="7144"/>
                </a:moveTo>
                <a:cubicBezTo>
                  <a:pt x="97442" y="7144"/>
                  <a:pt x="7144" y="97441"/>
                  <a:pt x="7144" y="208788"/>
                </a:cubicBezTo>
                <a:cubicBezTo>
                  <a:pt x="7144" y="320135"/>
                  <a:pt x="97346" y="410432"/>
                  <a:pt x="208693" y="410432"/>
                </a:cubicBezTo>
                <a:cubicBezTo>
                  <a:pt x="319946" y="410432"/>
                  <a:pt x="410242" y="320135"/>
                  <a:pt x="410242" y="208788"/>
                </a:cubicBezTo>
                <a:cubicBezTo>
                  <a:pt x="410242" y="97441"/>
                  <a:pt x="320041" y="7144"/>
                  <a:pt x="208693" y="7144"/>
                </a:cubicBezTo>
                <a:close/>
              </a:path>
            </a:pathLst>
          </a:custGeom>
          <a:solidFill>
            <a:srgbClr val="523C2E"/>
          </a:solidFill>
          <a:ln w="9525" cap="flat">
            <a:noFill/>
            <a:prstDash val="solid"/>
            <a:miter/>
          </a:ln>
        </p:spPr>
        <p:txBody>
          <a:bodyPr rtlCol="0" anchor="ctr"/>
          <a:lstStyle/>
          <a:p>
            <a:endParaRPr lang="en-US"/>
          </a:p>
        </p:txBody>
      </p:sp>
      <p:sp>
        <p:nvSpPr>
          <p:cNvPr id="1749" name="Freeform: Shape 1748">
            <a:extLst>
              <a:ext uri="{FF2B5EF4-FFF2-40B4-BE49-F238E27FC236}">
                <a16:creationId xmlns:a16="http://schemas.microsoft.com/office/drawing/2014/main" id="{28680ACF-E1AC-4D38-8EE0-F070C63A34F2}"/>
              </a:ext>
            </a:extLst>
          </p:cNvPr>
          <p:cNvSpPr/>
          <p:nvPr/>
        </p:nvSpPr>
        <p:spPr>
          <a:xfrm>
            <a:off x="12609688" y="8884329"/>
            <a:ext cx="409622" cy="409622"/>
          </a:xfrm>
          <a:custGeom>
            <a:avLst/>
            <a:gdLst>
              <a:gd name="connsiteX0" fmla="*/ 208692 w 409575"/>
              <a:gd name="connsiteY0" fmla="*/ 7144 h 409575"/>
              <a:gd name="connsiteX1" fmla="*/ 7144 w 409575"/>
              <a:gd name="connsiteY1" fmla="*/ 208788 h 409575"/>
              <a:gd name="connsiteX2" fmla="*/ 208692 w 409575"/>
              <a:gd name="connsiteY2" fmla="*/ 410432 h 409575"/>
              <a:gd name="connsiteX3" fmla="*/ 410241 w 409575"/>
              <a:gd name="connsiteY3" fmla="*/ 208788 h 409575"/>
              <a:gd name="connsiteX4" fmla="*/ 208692 w 409575"/>
              <a:gd name="connsiteY4" fmla="*/ 7144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75" h="409575">
                <a:moveTo>
                  <a:pt x="208692" y="7144"/>
                </a:moveTo>
                <a:cubicBezTo>
                  <a:pt x="97441" y="7144"/>
                  <a:pt x="7144" y="97441"/>
                  <a:pt x="7144" y="208788"/>
                </a:cubicBezTo>
                <a:cubicBezTo>
                  <a:pt x="7144" y="320135"/>
                  <a:pt x="97345" y="410432"/>
                  <a:pt x="208692" y="410432"/>
                </a:cubicBezTo>
                <a:cubicBezTo>
                  <a:pt x="320040" y="410432"/>
                  <a:pt x="410241" y="320135"/>
                  <a:pt x="410241" y="208788"/>
                </a:cubicBezTo>
                <a:cubicBezTo>
                  <a:pt x="410146" y="97441"/>
                  <a:pt x="319944" y="7144"/>
                  <a:pt x="208692" y="7144"/>
                </a:cubicBezTo>
                <a:close/>
              </a:path>
            </a:pathLst>
          </a:custGeom>
          <a:solidFill>
            <a:srgbClr val="6F513F"/>
          </a:solidFill>
          <a:ln w="9525" cap="flat">
            <a:noFill/>
            <a:prstDash val="solid"/>
            <a:miter/>
          </a:ln>
        </p:spPr>
        <p:txBody>
          <a:bodyPr rtlCol="0" anchor="ctr"/>
          <a:lstStyle/>
          <a:p>
            <a:endParaRPr lang="en-US"/>
          </a:p>
        </p:txBody>
      </p:sp>
      <p:sp>
        <p:nvSpPr>
          <p:cNvPr id="1750" name="Freeform: Shape 1749">
            <a:extLst>
              <a:ext uri="{FF2B5EF4-FFF2-40B4-BE49-F238E27FC236}">
                <a16:creationId xmlns:a16="http://schemas.microsoft.com/office/drawing/2014/main" id="{A80C302E-16CA-4F75-8E1E-29C3BA83EAA1}"/>
              </a:ext>
            </a:extLst>
          </p:cNvPr>
          <p:cNvSpPr/>
          <p:nvPr/>
        </p:nvSpPr>
        <p:spPr>
          <a:xfrm>
            <a:off x="12678084" y="8952727"/>
            <a:ext cx="276257" cy="276257"/>
          </a:xfrm>
          <a:custGeom>
            <a:avLst/>
            <a:gdLst>
              <a:gd name="connsiteX0" fmla="*/ 273462 w 276225"/>
              <a:gd name="connsiteY0" fmla="*/ 140398 h 276225"/>
              <a:gd name="connsiteX1" fmla="*/ 140303 w 276225"/>
              <a:gd name="connsiteY1" fmla="*/ 273653 h 276225"/>
              <a:gd name="connsiteX2" fmla="*/ 7144 w 276225"/>
              <a:gd name="connsiteY2" fmla="*/ 140398 h 276225"/>
              <a:gd name="connsiteX3" fmla="*/ 140303 w 276225"/>
              <a:gd name="connsiteY3" fmla="*/ 7144 h 276225"/>
              <a:gd name="connsiteX4" fmla="*/ 273462 w 276225"/>
              <a:gd name="connsiteY4" fmla="*/ 140398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273462" y="140398"/>
                </a:moveTo>
                <a:cubicBezTo>
                  <a:pt x="273462" y="213993"/>
                  <a:pt x="213845" y="273653"/>
                  <a:pt x="140303" y="273653"/>
                </a:cubicBezTo>
                <a:cubicBezTo>
                  <a:pt x="66761" y="273653"/>
                  <a:pt x="7144" y="213993"/>
                  <a:pt x="7144" y="140398"/>
                </a:cubicBezTo>
                <a:cubicBezTo>
                  <a:pt x="7144" y="66804"/>
                  <a:pt x="66761" y="7144"/>
                  <a:pt x="140303" y="7144"/>
                </a:cubicBezTo>
                <a:cubicBezTo>
                  <a:pt x="213845" y="7144"/>
                  <a:pt x="273462" y="66804"/>
                  <a:pt x="273462" y="140398"/>
                </a:cubicBezTo>
                <a:close/>
              </a:path>
            </a:pathLst>
          </a:custGeom>
          <a:solidFill>
            <a:srgbClr val="CBAC9A"/>
          </a:solidFill>
          <a:ln w="9525" cap="flat">
            <a:noFill/>
            <a:prstDash val="solid"/>
            <a:miter/>
          </a:ln>
        </p:spPr>
        <p:txBody>
          <a:bodyPr rtlCol="0" anchor="ctr"/>
          <a:lstStyle/>
          <a:p>
            <a:endParaRPr lang="en-US"/>
          </a:p>
        </p:txBody>
      </p:sp>
      <p:sp>
        <p:nvSpPr>
          <p:cNvPr id="1751" name="Freeform: Shape 1750">
            <a:extLst>
              <a:ext uri="{FF2B5EF4-FFF2-40B4-BE49-F238E27FC236}">
                <a16:creationId xmlns:a16="http://schemas.microsoft.com/office/drawing/2014/main" id="{F8884C6C-F18A-4DEE-B025-83481666D527}"/>
              </a:ext>
            </a:extLst>
          </p:cNvPr>
          <p:cNvSpPr/>
          <p:nvPr/>
        </p:nvSpPr>
        <p:spPr>
          <a:xfrm>
            <a:off x="12719047" y="8993688"/>
            <a:ext cx="190522" cy="190522"/>
          </a:xfrm>
          <a:custGeom>
            <a:avLst/>
            <a:gdLst>
              <a:gd name="connsiteX0" fmla="*/ 191548 w 190500"/>
              <a:gd name="connsiteY0" fmla="*/ 99441 h 190500"/>
              <a:gd name="connsiteX1" fmla="*/ 99345 w 190500"/>
              <a:gd name="connsiteY1" fmla="*/ 191738 h 190500"/>
              <a:gd name="connsiteX2" fmla="*/ 7143 w 190500"/>
              <a:gd name="connsiteY2" fmla="*/ 99441 h 190500"/>
              <a:gd name="connsiteX3" fmla="*/ 99345 w 190500"/>
              <a:gd name="connsiteY3" fmla="*/ 7144 h 190500"/>
              <a:gd name="connsiteX4" fmla="*/ 191548 w 190500"/>
              <a:gd name="connsiteY4" fmla="*/ 99441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91548" y="99441"/>
                </a:moveTo>
                <a:cubicBezTo>
                  <a:pt x="191548" y="150415"/>
                  <a:pt x="150268" y="191738"/>
                  <a:pt x="99345" y="191738"/>
                </a:cubicBezTo>
                <a:cubicBezTo>
                  <a:pt x="48424" y="191738"/>
                  <a:pt x="7143" y="150415"/>
                  <a:pt x="7143" y="99441"/>
                </a:cubicBezTo>
                <a:cubicBezTo>
                  <a:pt x="7143" y="48467"/>
                  <a:pt x="48423" y="7144"/>
                  <a:pt x="99345" y="7144"/>
                </a:cubicBezTo>
                <a:cubicBezTo>
                  <a:pt x="150267" y="7144"/>
                  <a:pt x="191548" y="48467"/>
                  <a:pt x="191548" y="99441"/>
                </a:cubicBezTo>
                <a:close/>
              </a:path>
            </a:pathLst>
          </a:custGeom>
          <a:solidFill>
            <a:srgbClr val="A27F6A"/>
          </a:solidFill>
          <a:ln w="9525" cap="flat">
            <a:noFill/>
            <a:prstDash val="solid"/>
            <a:miter/>
          </a:ln>
        </p:spPr>
        <p:txBody>
          <a:bodyPr rtlCol="0" anchor="ctr"/>
          <a:lstStyle/>
          <a:p>
            <a:endParaRPr lang="en-US"/>
          </a:p>
        </p:txBody>
      </p:sp>
      <p:sp>
        <p:nvSpPr>
          <p:cNvPr id="1752" name="Freeform: Shape 1751">
            <a:extLst>
              <a:ext uri="{FF2B5EF4-FFF2-40B4-BE49-F238E27FC236}">
                <a16:creationId xmlns:a16="http://schemas.microsoft.com/office/drawing/2014/main" id="{D6E241D8-25CB-4BCD-B225-CC421E18A400}"/>
              </a:ext>
            </a:extLst>
          </p:cNvPr>
          <p:cNvSpPr/>
          <p:nvPr/>
        </p:nvSpPr>
        <p:spPr>
          <a:xfrm>
            <a:off x="12766869" y="9041605"/>
            <a:ext cx="95261" cy="95261"/>
          </a:xfrm>
          <a:custGeom>
            <a:avLst/>
            <a:gdLst>
              <a:gd name="connsiteX0" fmla="*/ 51529 w 95250"/>
              <a:gd name="connsiteY0" fmla="*/ 7144 h 95250"/>
              <a:gd name="connsiteX1" fmla="*/ 7144 w 95250"/>
              <a:gd name="connsiteY1" fmla="*/ 51530 h 95250"/>
              <a:gd name="connsiteX2" fmla="*/ 51529 w 95250"/>
              <a:gd name="connsiteY2" fmla="*/ 95917 h 95250"/>
              <a:gd name="connsiteX3" fmla="*/ 95916 w 95250"/>
              <a:gd name="connsiteY3" fmla="*/ 51530 h 95250"/>
              <a:gd name="connsiteX4" fmla="*/ 51529 w 95250"/>
              <a:gd name="connsiteY4" fmla="*/ 714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51529" y="7144"/>
                </a:moveTo>
                <a:cubicBezTo>
                  <a:pt x="27051" y="7144"/>
                  <a:pt x="7144" y="27051"/>
                  <a:pt x="7144" y="51530"/>
                </a:cubicBezTo>
                <a:cubicBezTo>
                  <a:pt x="7144" y="76009"/>
                  <a:pt x="27051" y="95917"/>
                  <a:pt x="51529" y="95917"/>
                </a:cubicBezTo>
                <a:cubicBezTo>
                  <a:pt x="76009" y="95917"/>
                  <a:pt x="95916" y="76009"/>
                  <a:pt x="95916" y="51530"/>
                </a:cubicBezTo>
                <a:cubicBezTo>
                  <a:pt x="95916" y="27051"/>
                  <a:pt x="76009" y="7144"/>
                  <a:pt x="51529" y="7144"/>
                </a:cubicBezTo>
                <a:close/>
              </a:path>
            </a:pathLst>
          </a:custGeom>
          <a:solidFill>
            <a:srgbClr val="CBAC9A"/>
          </a:solidFill>
          <a:ln w="9525" cap="flat">
            <a:noFill/>
            <a:prstDash val="solid"/>
            <a:miter/>
          </a:ln>
        </p:spPr>
        <p:txBody>
          <a:bodyPr rtlCol="0" anchor="ctr"/>
          <a:lstStyle/>
          <a:p>
            <a:endParaRPr lang="en-US"/>
          </a:p>
        </p:txBody>
      </p:sp>
      <p:sp>
        <p:nvSpPr>
          <p:cNvPr id="1753" name="Freeform: Shape 1752">
            <a:extLst>
              <a:ext uri="{FF2B5EF4-FFF2-40B4-BE49-F238E27FC236}">
                <a16:creationId xmlns:a16="http://schemas.microsoft.com/office/drawing/2014/main" id="{B5F31AFC-0E56-4B2C-BE79-DCF7D3EDE4D8}"/>
              </a:ext>
            </a:extLst>
          </p:cNvPr>
          <p:cNvSpPr/>
          <p:nvPr/>
        </p:nvSpPr>
        <p:spPr>
          <a:xfrm>
            <a:off x="12963201" y="8860323"/>
            <a:ext cx="152418" cy="238153"/>
          </a:xfrm>
          <a:custGeom>
            <a:avLst/>
            <a:gdLst>
              <a:gd name="connsiteX0" fmla="*/ 63246 w 152400"/>
              <a:gd name="connsiteY0" fmla="*/ 7144 h 238125"/>
              <a:gd name="connsiteX1" fmla="*/ 7144 w 152400"/>
              <a:gd name="connsiteY1" fmla="*/ 7144 h 238125"/>
              <a:gd name="connsiteX2" fmla="*/ 120681 w 152400"/>
              <a:gd name="connsiteY2" fmla="*/ 208788 h 238125"/>
              <a:gd name="connsiteX3" fmla="*/ 112204 w 152400"/>
              <a:gd name="connsiteY3" fmla="*/ 231648 h 238125"/>
              <a:gd name="connsiteX4" fmla="*/ 144303 w 152400"/>
              <a:gd name="connsiteY4" fmla="*/ 231648 h 238125"/>
              <a:gd name="connsiteX5" fmla="*/ 152209 w 152400"/>
              <a:gd name="connsiteY5" fmla="*/ 224314 h 238125"/>
              <a:gd name="connsiteX6" fmla="*/ 152780 w 152400"/>
              <a:gd name="connsiteY6" fmla="*/ 208693 h 238125"/>
              <a:gd name="connsiteX7" fmla="*/ 63246 w 152400"/>
              <a:gd name="connsiteY7" fmla="*/ 7144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2400" h="238125">
                <a:moveTo>
                  <a:pt x="63246" y="7144"/>
                </a:moveTo>
                <a:lnTo>
                  <a:pt x="7144" y="7144"/>
                </a:lnTo>
                <a:cubicBezTo>
                  <a:pt x="62008" y="57055"/>
                  <a:pt x="120681" y="128874"/>
                  <a:pt x="120681" y="208788"/>
                </a:cubicBezTo>
                <a:cubicBezTo>
                  <a:pt x="120681" y="212789"/>
                  <a:pt x="122205" y="228315"/>
                  <a:pt x="112204" y="231648"/>
                </a:cubicBezTo>
                <a:cubicBezTo>
                  <a:pt x="112204" y="231648"/>
                  <a:pt x="134684" y="231648"/>
                  <a:pt x="144303" y="231648"/>
                </a:cubicBezTo>
                <a:cubicBezTo>
                  <a:pt x="148399" y="231648"/>
                  <a:pt x="151923" y="228505"/>
                  <a:pt x="152209" y="224314"/>
                </a:cubicBezTo>
                <a:cubicBezTo>
                  <a:pt x="152591" y="219170"/>
                  <a:pt x="152780" y="213932"/>
                  <a:pt x="152780" y="208693"/>
                </a:cubicBezTo>
                <a:cubicBezTo>
                  <a:pt x="152780" y="128874"/>
                  <a:pt x="118109" y="57055"/>
                  <a:pt x="63246" y="7144"/>
                </a:cubicBezTo>
                <a:close/>
              </a:path>
            </a:pathLst>
          </a:custGeom>
          <a:solidFill>
            <a:srgbClr val="523C2E"/>
          </a:solidFill>
          <a:ln w="9525" cap="flat">
            <a:noFill/>
            <a:prstDash val="solid"/>
            <a:miter/>
          </a:ln>
        </p:spPr>
        <p:txBody>
          <a:bodyPr rtlCol="0" anchor="ctr"/>
          <a:lstStyle/>
          <a:p>
            <a:endParaRPr lang="en-US"/>
          </a:p>
        </p:txBody>
      </p:sp>
      <p:sp>
        <p:nvSpPr>
          <p:cNvPr id="1754" name="Freeform: Shape 1753">
            <a:extLst>
              <a:ext uri="{FF2B5EF4-FFF2-40B4-BE49-F238E27FC236}">
                <a16:creationId xmlns:a16="http://schemas.microsoft.com/office/drawing/2014/main" id="{56417BF9-F91A-4A57-B0B0-21CE36849209}"/>
              </a:ext>
            </a:extLst>
          </p:cNvPr>
          <p:cNvSpPr/>
          <p:nvPr/>
        </p:nvSpPr>
        <p:spPr>
          <a:xfrm>
            <a:off x="12916999" y="8860323"/>
            <a:ext cx="171470" cy="238153"/>
          </a:xfrm>
          <a:custGeom>
            <a:avLst/>
            <a:gdLst>
              <a:gd name="connsiteX0" fmla="*/ 88392 w 171450"/>
              <a:gd name="connsiteY0" fmla="*/ 17716 h 238125"/>
              <a:gd name="connsiteX1" fmla="*/ 62103 w 171450"/>
              <a:gd name="connsiteY1" fmla="*/ 7144 h 238125"/>
              <a:gd name="connsiteX2" fmla="*/ 7144 w 171450"/>
              <a:gd name="connsiteY2" fmla="*/ 7144 h 238125"/>
              <a:gd name="connsiteX3" fmla="*/ 104109 w 171450"/>
              <a:gd name="connsiteY3" fmla="*/ 110585 h 238125"/>
              <a:gd name="connsiteX4" fmla="*/ 120396 w 171450"/>
              <a:gd name="connsiteY4" fmla="*/ 158020 h 238125"/>
              <a:gd name="connsiteX5" fmla="*/ 126017 w 171450"/>
              <a:gd name="connsiteY5" fmla="*/ 200406 h 238125"/>
              <a:gd name="connsiteX6" fmla="*/ 128017 w 171450"/>
              <a:gd name="connsiteY6" fmla="*/ 210026 h 238125"/>
              <a:gd name="connsiteX7" fmla="*/ 128493 w 171450"/>
              <a:gd name="connsiteY7" fmla="*/ 211455 h 238125"/>
              <a:gd name="connsiteX8" fmla="*/ 133160 w 171450"/>
              <a:gd name="connsiteY8" fmla="*/ 219456 h 238125"/>
              <a:gd name="connsiteX9" fmla="*/ 133827 w 171450"/>
              <a:gd name="connsiteY9" fmla="*/ 220218 h 238125"/>
              <a:gd name="connsiteX10" fmla="*/ 158401 w 171450"/>
              <a:gd name="connsiteY10" fmla="*/ 231743 h 238125"/>
              <a:gd name="connsiteX11" fmla="*/ 166307 w 171450"/>
              <a:gd name="connsiteY11" fmla="*/ 224409 h 238125"/>
              <a:gd name="connsiteX12" fmla="*/ 166878 w 171450"/>
              <a:gd name="connsiteY12" fmla="*/ 208788 h 238125"/>
              <a:gd name="connsiteX13" fmla="*/ 88392 w 171450"/>
              <a:gd name="connsiteY13" fmla="*/ 17716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450" h="238125">
                <a:moveTo>
                  <a:pt x="88392" y="17716"/>
                </a:moveTo>
                <a:cubicBezTo>
                  <a:pt x="81535" y="10763"/>
                  <a:pt x="71914" y="7144"/>
                  <a:pt x="62103" y="7144"/>
                </a:cubicBezTo>
                <a:lnTo>
                  <a:pt x="7144" y="7144"/>
                </a:lnTo>
                <a:cubicBezTo>
                  <a:pt x="49245" y="30671"/>
                  <a:pt x="83439" y="66770"/>
                  <a:pt x="104109" y="110585"/>
                </a:cubicBezTo>
                <a:cubicBezTo>
                  <a:pt x="111157" y="125635"/>
                  <a:pt x="116681" y="141447"/>
                  <a:pt x="120396" y="158020"/>
                </a:cubicBezTo>
                <a:cubicBezTo>
                  <a:pt x="123920" y="171641"/>
                  <a:pt x="125445" y="187166"/>
                  <a:pt x="126017" y="200406"/>
                </a:cubicBezTo>
                <a:cubicBezTo>
                  <a:pt x="126206" y="203740"/>
                  <a:pt x="126969" y="206979"/>
                  <a:pt x="128017" y="210026"/>
                </a:cubicBezTo>
                <a:cubicBezTo>
                  <a:pt x="128207" y="210503"/>
                  <a:pt x="128303" y="210979"/>
                  <a:pt x="128493" y="211455"/>
                </a:cubicBezTo>
                <a:cubicBezTo>
                  <a:pt x="129636" y="214408"/>
                  <a:pt x="131255" y="217075"/>
                  <a:pt x="133160" y="219456"/>
                </a:cubicBezTo>
                <a:cubicBezTo>
                  <a:pt x="133350" y="219742"/>
                  <a:pt x="133636" y="220028"/>
                  <a:pt x="133827" y="220218"/>
                </a:cubicBezTo>
                <a:cubicBezTo>
                  <a:pt x="139732" y="227266"/>
                  <a:pt x="148496" y="231743"/>
                  <a:pt x="158401" y="231743"/>
                </a:cubicBezTo>
                <a:cubicBezTo>
                  <a:pt x="162497" y="231743"/>
                  <a:pt x="166021" y="228600"/>
                  <a:pt x="166307" y="224409"/>
                </a:cubicBezTo>
                <a:cubicBezTo>
                  <a:pt x="166688" y="219266"/>
                  <a:pt x="166878" y="214027"/>
                  <a:pt x="166878" y="208788"/>
                </a:cubicBezTo>
                <a:cubicBezTo>
                  <a:pt x="166878" y="134303"/>
                  <a:pt x="136875" y="66961"/>
                  <a:pt x="88392" y="17716"/>
                </a:cubicBezTo>
                <a:close/>
              </a:path>
            </a:pathLst>
          </a:custGeom>
          <a:solidFill>
            <a:srgbClr val="6E523F"/>
          </a:solidFill>
          <a:ln w="9525" cap="flat">
            <a:noFill/>
            <a:prstDash val="solid"/>
            <a:miter/>
          </a:ln>
        </p:spPr>
        <p:txBody>
          <a:bodyPr rtlCol="0" anchor="ctr"/>
          <a:lstStyle/>
          <a:p>
            <a:endParaRPr lang="en-US"/>
          </a:p>
        </p:txBody>
      </p:sp>
      <p:sp>
        <p:nvSpPr>
          <p:cNvPr id="1755" name="Freeform: Shape 1754">
            <a:extLst>
              <a:ext uri="{FF2B5EF4-FFF2-40B4-BE49-F238E27FC236}">
                <a16:creationId xmlns:a16="http://schemas.microsoft.com/office/drawing/2014/main" id="{1D5FBF36-36D6-4DC6-99FE-27519DB98942}"/>
              </a:ext>
            </a:extLst>
          </p:cNvPr>
          <p:cNvSpPr/>
          <p:nvPr/>
        </p:nvSpPr>
        <p:spPr>
          <a:xfrm>
            <a:off x="13363224" y="8801221"/>
            <a:ext cx="47631" cy="247679"/>
          </a:xfrm>
          <a:custGeom>
            <a:avLst/>
            <a:gdLst>
              <a:gd name="connsiteX0" fmla="*/ 7144 w 47625"/>
              <a:gd name="connsiteY0" fmla="*/ 249936 h 247650"/>
              <a:gd name="connsiteX1" fmla="*/ 7144 w 47625"/>
              <a:gd name="connsiteY1" fmla="*/ 7144 h 247650"/>
              <a:gd name="connsiteX2" fmla="*/ 49530 w 47625"/>
              <a:gd name="connsiteY2" fmla="*/ 7144 h 247650"/>
              <a:gd name="connsiteX3" fmla="*/ 49530 w 47625"/>
              <a:gd name="connsiteY3" fmla="*/ 249936 h 247650"/>
            </a:gdLst>
            <a:ahLst/>
            <a:cxnLst>
              <a:cxn ang="0">
                <a:pos x="connsiteX0" y="connsiteY0"/>
              </a:cxn>
              <a:cxn ang="0">
                <a:pos x="connsiteX1" y="connsiteY1"/>
              </a:cxn>
              <a:cxn ang="0">
                <a:pos x="connsiteX2" y="connsiteY2"/>
              </a:cxn>
              <a:cxn ang="0">
                <a:pos x="connsiteX3" y="connsiteY3"/>
              </a:cxn>
            </a:cxnLst>
            <a:rect l="l" t="t" r="r" b="b"/>
            <a:pathLst>
              <a:path w="47625" h="247650">
                <a:moveTo>
                  <a:pt x="7144" y="249936"/>
                </a:moveTo>
                <a:lnTo>
                  <a:pt x="7144" y="7144"/>
                </a:lnTo>
                <a:lnTo>
                  <a:pt x="49530" y="7144"/>
                </a:lnTo>
                <a:lnTo>
                  <a:pt x="49530" y="249936"/>
                </a:lnTo>
                <a:close/>
              </a:path>
            </a:pathLst>
          </a:custGeom>
          <a:solidFill>
            <a:srgbClr val="523C2E"/>
          </a:solidFill>
          <a:ln w="9525" cap="flat">
            <a:noFill/>
            <a:prstDash val="solid"/>
            <a:miter/>
          </a:ln>
        </p:spPr>
        <p:txBody>
          <a:bodyPr rtlCol="0" anchor="ctr"/>
          <a:lstStyle/>
          <a:p>
            <a:endParaRPr lang="en-US"/>
          </a:p>
        </p:txBody>
      </p:sp>
      <p:sp>
        <p:nvSpPr>
          <p:cNvPr id="1756" name="Freeform: Shape 1755">
            <a:extLst>
              <a:ext uri="{FF2B5EF4-FFF2-40B4-BE49-F238E27FC236}">
                <a16:creationId xmlns:a16="http://schemas.microsoft.com/office/drawing/2014/main" id="{3DF83D8A-A3F2-4B62-8D71-6D3759ED1C93}"/>
              </a:ext>
            </a:extLst>
          </p:cNvPr>
          <p:cNvSpPr/>
          <p:nvPr/>
        </p:nvSpPr>
        <p:spPr>
          <a:xfrm>
            <a:off x="14426030" y="8883282"/>
            <a:ext cx="28578" cy="85735"/>
          </a:xfrm>
          <a:custGeom>
            <a:avLst/>
            <a:gdLst>
              <a:gd name="connsiteX0" fmla="*/ 7144 w 28575"/>
              <a:gd name="connsiteY0" fmla="*/ 7144 h 85725"/>
              <a:gd name="connsiteX1" fmla="*/ 28670 w 28575"/>
              <a:gd name="connsiteY1" fmla="*/ 7144 h 85725"/>
              <a:gd name="connsiteX2" fmla="*/ 28670 w 28575"/>
              <a:gd name="connsiteY2" fmla="*/ 87154 h 85725"/>
              <a:gd name="connsiteX3" fmla="*/ 7144 w 28575"/>
              <a:gd name="connsiteY3" fmla="*/ 87154 h 85725"/>
            </a:gdLst>
            <a:ahLst/>
            <a:cxnLst>
              <a:cxn ang="0">
                <a:pos x="connsiteX0" y="connsiteY0"/>
              </a:cxn>
              <a:cxn ang="0">
                <a:pos x="connsiteX1" y="connsiteY1"/>
              </a:cxn>
              <a:cxn ang="0">
                <a:pos x="connsiteX2" y="connsiteY2"/>
              </a:cxn>
              <a:cxn ang="0">
                <a:pos x="connsiteX3" y="connsiteY3"/>
              </a:cxn>
            </a:cxnLst>
            <a:rect l="l" t="t" r="r" b="b"/>
            <a:pathLst>
              <a:path w="28575" h="85725">
                <a:moveTo>
                  <a:pt x="7144" y="7144"/>
                </a:moveTo>
                <a:lnTo>
                  <a:pt x="28670" y="7144"/>
                </a:lnTo>
                <a:lnTo>
                  <a:pt x="28670" y="87154"/>
                </a:lnTo>
                <a:lnTo>
                  <a:pt x="7144" y="87154"/>
                </a:lnTo>
                <a:close/>
              </a:path>
            </a:pathLst>
          </a:custGeom>
          <a:solidFill>
            <a:srgbClr val="523C2E"/>
          </a:solidFill>
          <a:ln w="9525" cap="flat">
            <a:noFill/>
            <a:prstDash val="solid"/>
            <a:miter/>
          </a:ln>
        </p:spPr>
        <p:txBody>
          <a:bodyPr rtlCol="0" anchor="ctr"/>
          <a:lstStyle/>
          <a:p>
            <a:endParaRPr lang="en-US"/>
          </a:p>
        </p:txBody>
      </p:sp>
      <p:sp>
        <p:nvSpPr>
          <p:cNvPr id="1757" name="Freeform: Shape 1756">
            <a:extLst>
              <a:ext uri="{FF2B5EF4-FFF2-40B4-BE49-F238E27FC236}">
                <a16:creationId xmlns:a16="http://schemas.microsoft.com/office/drawing/2014/main" id="{B700B374-1229-40BB-91E8-CB764F9DB74E}"/>
              </a:ext>
            </a:extLst>
          </p:cNvPr>
          <p:cNvSpPr/>
          <p:nvPr/>
        </p:nvSpPr>
        <p:spPr>
          <a:xfrm>
            <a:off x="14426030" y="9003977"/>
            <a:ext cx="28578" cy="85735"/>
          </a:xfrm>
          <a:custGeom>
            <a:avLst/>
            <a:gdLst>
              <a:gd name="connsiteX0" fmla="*/ 7144 w 28575"/>
              <a:gd name="connsiteY0" fmla="*/ 7144 h 85725"/>
              <a:gd name="connsiteX1" fmla="*/ 28670 w 28575"/>
              <a:gd name="connsiteY1" fmla="*/ 7144 h 85725"/>
              <a:gd name="connsiteX2" fmla="*/ 28670 w 28575"/>
              <a:gd name="connsiteY2" fmla="*/ 87154 h 85725"/>
              <a:gd name="connsiteX3" fmla="*/ 7144 w 28575"/>
              <a:gd name="connsiteY3" fmla="*/ 87154 h 85725"/>
            </a:gdLst>
            <a:ahLst/>
            <a:cxnLst>
              <a:cxn ang="0">
                <a:pos x="connsiteX0" y="connsiteY0"/>
              </a:cxn>
              <a:cxn ang="0">
                <a:pos x="connsiteX1" y="connsiteY1"/>
              </a:cxn>
              <a:cxn ang="0">
                <a:pos x="connsiteX2" y="connsiteY2"/>
              </a:cxn>
              <a:cxn ang="0">
                <a:pos x="connsiteX3" y="connsiteY3"/>
              </a:cxn>
            </a:cxnLst>
            <a:rect l="l" t="t" r="r" b="b"/>
            <a:pathLst>
              <a:path w="28575" h="85725">
                <a:moveTo>
                  <a:pt x="7144" y="7144"/>
                </a:moveTo>
                <a:lnTo>
                  <a:pt x="28670" y="7144"/>
                </a:lnTo>
                <a:lnTo>
                  <a:pt x="28670" y="87154"/>
                </a:lnTo>
                <a:lnTo>
                  <a:pt x="7144" y="87154"/>
                </a:lnTo>
                <a:close/>
              </a:path>
            </a:pathLst>
          </a:custGeom>
          <a:solidFill>
            <a:srgbClr val="523C2E"/>
          </a:solidFill>
          <a:ln w="9525" cap="flat">
            <a:noFill/>
            <a:prstDash val="solid"/>
            <a:miter/>
          </a:ln>
        </p:spPr>
        <p:txBody>
          <a:bodyPr rtlCol="0" anchor="ctr"/>
          <a:lstStyle/>
          <a:p>
            <a:endParaRPr lang="en-US"/>
          </a:p>
        </p:txBody>
      </p:sp>
      <p:sp>
        <p:nvSpPr>
          <p:cNvPr id="1758" name="Freeform: Shape 1757">
            <a:extLst>
              <a:ext uri="{FF2B5EF4-FFF2-40B4-BE49-F238E27FC236}">
                <a16:creationId xmlns:a16="http://schemas.microsoft.com/office/drawing/2014/main" id="{EDD121F7-2FB6-4F8D-AFE6-2364CFFA62D7}"/>
              </a:ext>
            </a:extLst>
          </p:cNvPr>
          <p:cNvSpPr/>
          <p:nvPr/>
        </p:nvSpPr>
        <p:spPr>
          <a:xfrm>
            <a:off x="13350504" y="8793286"/>
            <a:ext cx="47631" cy="257205"/>
          </a:xfrm>
          <a:custGeom>
            <a:avLst/>
            <a:gdLst>
              <a:gd name="connsiteX0" fmla="*/ 7144 w 47625"/>
              <a:gd name="connsiteY0" fmla="*/ 257842 h 257175"/>
              <a:gd name="connsiteX1" fmla="*/ 7144 w 47625"/>
              <a:gd name="connsiteY1" fmla="*/ 7144 h 257175"/>
              <a:gd name="connsiteX2" fmla="*/ 49530 w 47625"/>
              <a:gd name="connsiteY2" fmla="*/ 7144 h 257175"/>
              <a:gd name="connsiteX3" fmla="*/ 49530 w 47625"/>
              <a:gd name="connsiteY3" fmla="*/ 257842 h 257175"/>
            </a:gdLst>
            <a:ahLst/>
            <a:cxnLst>
              <a:cxn ang="0">
                <a:pos x="connsiteX0" y="connsiteY0"/>
              </a:cxn>
              <a:cxn ang="0">
                <a:pos x="connsiteX1" y="connsiteY1"/>
              </a:cxn>
              <a:cxn ang="0">
                <a:pos x="connsiteX2" y="connsiteY2"/>
              </a:cxn>
              <a:cxn ang="0">
                <a:pos x="connsiteX3" y="connsiteY3"/>
              </a:cxn>
            </a:cxnLst>
            <a:rect l="l" t="t" r="r" b="b"/>
            <a:pathLst>
              <a:path w="47625" h="257175">
                <a:moveTo>
                  <a:pt x="7144" y="257842"/>
                </a:moveTo>
                <a:lnTo>
                  <a:pt x="7144" y="7144"/>
                </a:lnTo>
                <a:lnTo>
                  <a:pt x="49530" y="7144"/>
                </a:lnTo>
                <a:lnTo>
                  <a:pt x="49530" y="257842"/>
                </a:lnTo>
                <a:close/>
              </a:path>
            </a:pathLst>
          </a:custGeom>
          <a:solidFill>
            <a:srgbClr val="A07F6A"/>
          </a:solidFill>
          <a:ln w="9525" cap="flat">
            <a:noFill/>
            <a:prstDash val="solid"/>
            <a:miter/>
          </a:ln>
        </p:spPr>
        <p:txBody>
          <a:bodyPr rtlCol="0" anchor="ctr"/>
          <a:lstStyle/>
          <a:p>
            <a:endParaRPr lang="en-US"/>
          </a:p>
        </p:txBody>
      </p:sp>
      <p:sp>
        <p:nvSpPr>
          <p:cNvPr id="1759" name="Freeform: Shape 1758">
            <a:extLst>
              <a:ext uri="{FF2B5EF4-FFF2-40B4-BE49-F238E27FC236}">
                <a16:creationId xmlns:a16="http://schemas.microsoft.com/office/drawing/2014/main" id="{A8B30466-E609-4E57-A521-E1CEBEB4A515}"/>
              </a:ext>
            </a:extLst>
          </p:cNvPr>
          <p:cNvSpPr/>
          <p:nvPr/>
        </p:nvSpPr>
        <p:spPr>
          <a:xfrm>
            <a:off x="14250231" y="8800062"/>
            <a:ext cx="47631" cy="257205"/>
          </a:xfrm>
          <a:custGeom>
            <a:avLst/>
            <a:gdLst>
              <a:gd name="connsiteX0" fmla="*/ 7144 w 47625"/>
              <a:gd name="connsiteY0" fmla="*/ 251080 h 257175"/>
              <a:gd name="connsiteX1" fmla="*/ 7144 w 47625"/>
              <a:gd name="connsiteY1" fmla="*/ 7144 h 257175"/>
              <a:gd name="connsiteX2" fmla="*/ 49530 w 47625"/>
              <a:gd name="connsiteY2" fmla="*/ 7144 h 257175"/>
              <a:gd name="connsiteX3" fmla="*/ 49530 w 47625"/>
              <a:gd name="connsiteY3" fmla="*/ 251080 h 257175"/>
            </a:gdLst>
            <a:ahLst/>
            <a:cxnLst>
              <a:cxn ang="0">
                <a:pos x="connsiteX0" y="connsiteY0"/>
              </a:cxn>
              <a:cxn ang="0">
                <a:pos x="connsiteX1" y="connsiteY1"/>
              </a:cxn>
              <a:cxn ang="0">
                <a:pos x="connsiteX2" y="connsiteY2"/>
              </a:cxn>
              <a:cxn ang="0">
                <a:pos x="connsiteX3" y="connsiteY3"/>
              </a:cxn>
            </a:cxnLst>
            <a:rect l="l" t="t" r="r" b="b"/>
            <a:pathLst>
              <a:path w="47625" h="257175">
                <a:moveTo>
                  <a:pt x="7144" y="251080"/>
                </a:moveTo>
                <a:lnTo>
                  <a:pt x="7144" y="7144"/>
                </a:lnTo>
                <a:lnTo>
                  <a:pt x="49530" y="7144"/>
                </a:lnTo>
                <a:lnTo>
                  <a:pt x="49530" y="251080"/>
                </a:lnTo>
                <a:close/>
              </a:path>
            </a:pathLst>
          </a:custGeom>
          <a:solidFill>
            <a:srgbClr val="523C2E"/>
          </a:solidFill>
          <a:ln w="9525" cap="flat">
            <a:noFill/>
            <a:prstDash val="solid"/>
            <a:miter/>
          </a:ln>
        </p:spPr>
        <p:txBody>
          <a:bodyPr rtlCol="0" anchor="ctr"/>
          <a:lstStyle/>
          <a:p>
            <a:endParaRPr lang="en-US"/>
          </a:p>
        </p:txBody>
      </p:sp>
      <p:sp>
        <p:nvSpPr>
          <p:cNvPr id="1760" name="Freeform: Shape 1759">
            <a:extLst>
              <a:ext uri="{FF2B5EF4-FFF2-40B4-BE49-F238E27FC236}">
                <a16:creationId xmlns:a16="http://schemas.microsoft.com/office/drawing/2014/main" id="{9D958A58-7585-4948-8B70-E394C9B1D559}"/>
              </a:ext>
            </a:extLst>
          </p:cNvPr>
          <p:cNvSpPr/>
          <p:nvPr/>
        </p:nvSpPr>
        <p:spPr>
          <a:xfrm>
            <a:off x="14237537" y="8793246"/>
            <a:ext cx="47631" cy="257205"/>
          </a:xfrm>
          <a:custGeom>
            <a:avLst/>
            <a:gdLst>
              <a:gd name="connsiteX0" fmla="*/ 7144 w 47625"/>
              <a:gd name="connsiteY0" fmla="*/ 257842 h 257175"/>
              <a:gd name="connsiteX1" fmla="*/ 7144 w 47625"/>
              <a:gd name="connsiteY1" fmla="*/ 7144 h 257175"/>
              <a:gd name="connsiteX2" fmla="*/ 49530 w 47625"/>
              <a:gd name="connsiteY2" fmla="*/ 7144 h 257175"/>
              <a:gd name="connsiteX3" fmla="*/ 49530 w 47625"/>
              <a:gd name="connsiteY3" fmla="*/ 257842 h 257175"/>
            </a:gdLst>
            <a:ahLst/>
            <a:cxnLst>
              <a:cxn ang="0">
                <a:pos x="connsiteX0" y="connsiteY0"/>
              </a:cxn>
              <a:cxn ang="0">
                <a:pos x="connsiteX1" y="connsiteY1"/>
              </a:cxn>
              <a:cxn ang="0">
                <a:pos x="connsiteX2" y="connsiteY2"/>
              </a:cxn>
              <a:cxn ang="0">
                <a:pos x="connsiteX3" y="connsiteY3"/>
              </a:cxn>
            </a:cxnLst>
            <a:rect l="l" t="t" r="r" b="b"/>
            <a:pathLst>
              <a:path w="47625" h="257175">
                <a:moveTo>
                  <a:pt x="7144" y="257842"/>
                </a:moveTo>
                <a:lnTo>
                  <a:pt x="7144" y="7144"/>
                </a:lnTo>
                <a:lnTo>
                  <a:pt x="49530" y="7144"/>
                </a:lnTo>
                <a:lnTo>
                  <a:pt x="49530" y="257842"/>
                </a:lnTo>
                <a:close/>
              </a:path>
            </a:pathLst>
          </a:custGeom>
          <a:solidFill>
            <a:srgbClr val="A07F6A"/>
          </a:solidFill>
          <a:ln w="9525" cap="flat">
            <a:noFill/>
            <a:prstDash val="solid"/>
            <a:miter/>
          </a:ln>
        </p:spPr>
        <p:txBody>
          <a:bodyPr rtlCol="0" anchor="ctr"/>
          <a:lstStyle/>
          <a:p>
            <a:endParaRPr lang="en-US"/>
          </a:p>
        </p:txBody>
      </p:sp>
      <p:sp>
        <p:nvSpPr>
          <p:cNvPr id="1761" name="Freeform: Shape 1760">
            <a:extLst>
              <a:ext uri="{FF2B5EF4-FFF2-40B4-BE49-F238E27FC236}">
                <a16:creationId xmlns:a16="http://schemas.microsoft.com/office/drawing/2014/main" id="{6246346B-795B-4E3C-A1ED-6A59CC067454}"/>
              </a:ext>
            </a:extLst>
          </p:cNvPr>
          <p:cNvSpPr/>
          <p:nvPr/>
        </p:nvSpPr>
        <p:spPr>
          <a:xfrm>
            <a:off x="13202878" y="8882520"/>
            <a:ext cx="1228867" cy="85735"/>
          </a:xfrm>
          <a:custGeom>
            <a:avLst/>
            <a:gdLst>
              <a:gd name="connsiteX0" fmla="*/ 7143 w 1228725"/>
              <a:gd name="connsiteY0" fmla="*/ 7144 h 85725"/>
              <a:gd name="connsiteX1" fmla="*/ 1230154 w 1228725"/>
              <a:gd name="connsiteY1" fmla="*/ 7144 h 85725"/>
              <a:gd name="connsiteX2" fmla="*/ 1230154 w 1228725"/>
              <a:gd name="connsiteY2" fmla="*/ 87916 h 85725"/>
              <a:gd name="connsiteX3" fmla="*/ 7143 w 1228725"/>
              <a:gd name="connsiteY3" fmla="*/ 87916 h 85725"/>
            </a:gdLst>
            <a:ahLst/>
            <a:cxnLst>
              <a:cxn ang="0">
                <a:pos x="connsiteX0" y="connsiteY0"/>
              </a:cxn>
              <a:cxn ang="0">
                <a:pos x="connsiteX1" y="connsiteY1"/>
              </a:cxn>
              <a:cxn ang="0">
                <a:pos x="connsiteX2" y="connsiteY2"/>
              </a:cxn>
              <a:cxn ang="0">
                <a:pos x="connsiteX3" y="connsiteY3"/>
              </a:cxn>
            </a:cxnLst>
            <a:rect l="l" t="t" r="r" b="b"/>
            <a:pathLst>
              <a:path w="1228725" h="85725">
                <a:moveTo>
                  <a:pt x="7143" y="7144"/>
                </a:moveTo>
                <a:lnTo>
                  <a:pt x="1230154" y="7144"/>
                </a:lnTo>
                <a:lnTo>
                  <a:pt x="1230154" y="87916"/>
                </a:lnTo>
                <a:lnTo>
                  <a:pt x="7143" y="87916"/>
                </a:lnTo>
                <a:close/>
              </a:path>
            </a:pathLst>
          </a:custGeom>
          <a:solidFill>
            <a:srgbClr val="CBAC9A"/>
          </a:solidFill>
          <a:ln w="9525" cap="flat">
            <a:noFill/>
            <a:prstDash val="solid"/>
            <a:miter/>
          </a:ln>
        </p:spPr>
        <p:txBody>
          <a:bodyPr rtlCol="0" anchor="ctr"/>
          <a:lstStyle/>
          <a:p>
            <a:endParaRPr lang="en-US"/>
          </a:p>
        </p:txBody>
      </p:sp>
      <p:sp>
        <p:nvSpPr>
          <p:cNvPr id="1762" name="Freeform: Shape 1761">
            <a:extLst>
              <a:ext uri="{FF2B5EF4-FFF2-40B4-BE49-F238E27FC236}">
                <a16:creationId xmlns:a16="http://schemas.microsoft.com/office/drawing/2014/main" id="{F6C192F5-7F0C-4B0A-A910-3133CADAADAE}"/>
              </a:ext>
            </a:extLst>
          </p:cNvPr>
          <p:cNvSpPr/>
          <p:nvPr/>
        </p:nvSpPr>
        <p:spPr>
          <a:xfrm>
            <a:off x="13202878" y="9003596"/>
            <a:ext cx="1228867" cy="85735"/>
          </a:xfrm>
          <a:custGeom>
            <a:avLst/>
            <a:gdLst>
              <a:gd name="connsiteX0" fmla="*/ 7143 w 1228725"/>
              <a:gd name="connsiteY0" fmla="*/ 7144 h 85725"/>
              <a:gd name="connsiteX1" fmla="*/ 1230154 w 1228725"/>
              <a:gd name="connsiteY1" fmla="*/ 7144 h 85725"/>
              <a:gd name="connsiteX2" fmla="*/ 1230154 w 1228725"/>
              <a:gd name="connsiteY2" fmla="*/ 87916 h 85725"/>
              <a:gd name="connsiteX3" fmla="*/ 7143 w 1228725"/>
              <a:gd name="connsiteY3" fmla="*/ 87916 h 85725"/>
            </a:gdLst>
            <a:ahLst/>
            <a:cxnLst>
              <a:cxn ang="0">
                <a:pos x="connsiteX0" y="connsiteY0"/>
              </a:cxn>
              <a:cxn ang="0">
                <a:pos x="connsiteX1" y="connsiteY1"/>
              </a:cxn>
              <a:cxn ang="0">
                <a:pos x="connsiteX2" y="connsiteY2"/>
              </a:cxn>
              <a:cxn ang="0">
                <a:pos x="connsiteX3" y="connsiteY3"/>
              </a:cxn>
            </a:cxnLst>
            <a:rect l="l" t="t" r="r" b="b"/>
            <a:pathLst>
              <a:path w="1228725" h="85725">
                <a:moveTo>
                  <a:pt x="7143" y="7144"/>
                </a:moveTo>
                <a:lnTo>
                  <a:pt x="1230154" y="7144"/>
                </a:lnTo>
                <a:lnTo>
                  <a:pt x="1230154" y="87916"/>
                </a:lnTo>
                <a:lnTo>
                  <a:pt x="7143" y="87916"/>
                </a:lnTo>
                <a:close/>
              </a:path>
            </a:pathLst>
          </a:custGeom>
          <a:solidFill>
            <a:srgbClr val="CBAC9A"/>
          </a:solidFill>
          <a:ln w="9525" cap="flat">
            <a:noFill/>
            <a:prstDash val="solid"/>
            <a:miter/>
          </a:ln>
        </p:spPr>
        <p:txBody>
          <a:bodyPr rtlCol="0" anchor="ctr"/>
          <a:lstStyle/>
          <a:p>
            <a:endParaRPr lang="en-US"/>
          </a:p>
        </p:txBody>
      </p:sp>
      <p:sp>
        <p:nvSpPr>
          <p:cNvPr id="1763" name="Freeform: Shape 1762">
            <a:extLst>
              <a:ext uri="{FF2B5EF4-FFF2-40B4-BE49-F238E27FC236}">
                <a16:creationId xmlns:a16="http://schemas.microsoft.com/office/drawing/2014/main" id="{5E0B28B6-DC60-43DA-A1B1-A038557DB285}"/>
              </a:ext>
            </a:extLst>
          </p:cNvPr>
          <p:cNvSpPr/>
          <p:nvPr/>
        </p:nvSpPr>
        <p:spPr>
          <a:xfrm>
            <a:off x="15792013" y="9271047"/>
            <a:ext cx="47631" cy="28578"/>
          </a:xfrm>
          <a:custGeom>
            <a:avLst/>
            <a:gdLst>
              <a:gd name="connsiteX0" fmla="*/ 18157 w 47625"/>
              <a:gd name="connsiteY0" fmla="*/ 7948 h 28575"/>
              <a:gd name="connsiteX1" fmla="*/ 7870 w 47625"/>
              <a:gd name="connsiteY1" fmla="*/ 20712 h 28575"/>
              <a:gd name="connsiteX2" fmla="*/ 43684 w 47625"/>
              <a:gd name="connsiteY2" fmla="*/ 20712 h 28575"/>
              <a:gd name="connsiteX3" fmla="*/ 36255 w 47625"/>
              <a:gd name="connsiteY3" fmla="*/ 12997 h 28575"/>
              <a:gd name="connsiteX4" fmla="*/ 32350 w 47625"/>
              <a:gd name="connsiteY4" fmla="*/ 7948 h 28575"/>
              <a:gd name="connsiteX5" fmla="*/ 18157 w 47625"/>
              <a:gd name="connsiteY5" fmla="*/ 7948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28575">
                <a:moveTo>
                  <a:pt x="18157" y="7948"/>
                </a:moveTo>
                <a:cubicBezTo>
                  <a:pt x="17681" y="12520"/>
                  <a:pt x="3870" y="18616"/>
                  <a:pt x="7870" y="20712"/>
                </a:cubicBezTo>
                <a:cubicBezTo>
                  <a:pt x="11871" y="22807"/>
                  <a:pt x="36255" y="25474"/>
                  <a:pt x="43684" y="20712"/>
                </a:cubicBezTo>
                <a:cubicBezTo>
                  <a:pt x="51114" y="15949"/>
                  <a:pt x="38350" y="14425"/>
                  <a:pt x="36255" y="12997"/>
                </a:cubicBezTo>
                <a:cubicBezTo>
                  <a:pt x="34159" y="11472"/>
                  <a:pt x="32350" y="9663"/>
                  <a:pt x="32350" y="7948"/>
                </a:cubicBezTo>
                <a:cubicBezTo>
                  <a:pt x="32540" y="6138"/>
                  <a:pt x="18157" y="7948"/>
                  <a:pt x="18157" y="7948"/>
                </a:cubicBezTo>
                <a:close/>
              </a:path>
            </a:pathLst>
          </a:custGeom>
          <a:solidFill>
            <a:srgbClr val="160F33"/>
          </a:solidFill>
          <a:ln w="9525" cap="flat">
            <a:noFill/>
            <a:prstDash val="solid"/>
            <a:miter/>
          </a:ln>
        </p:spPr>
        <p:txBody>
          <a:bodyPr rtlCol="0" anchor="ctr"/>
          <a:lstStyle/>
          <a:p>
            <a:endParaRPr lang="en-US"/>
          </a:p>
        </p:txBody>
      </p:sp>
      <p:sp>
        <p:nvSpPr>
          <p:cNvPr id="1764" name="Freeform: Shape 1763">
            <a:extLst>
              <a:ext uri="{FF2B5EF4-FFF2-40B4-BE49-F238E27FC236}">
                <a16:creationId xmlns:a16="http://schemas.microsoft.com/office/drawing/2014/main" id="{CE4268DE-5A99-4B31-8C8D-5E8AE527CADA}"/>
              </a:ext>
            </a:extLst>
          </p:cNvPr>
          <p:cNvSpPr/>
          <p:nvPr/>
        </p:nvSpPr>
        <p:spPr>
          <a:xfrm>
            <a:off x="15861328" y="8683519"/>
            <a:ext cx="76209" cy="104787"/>
          </a:xfrm>
          <a:custGeom>
            <a:avLst/>
            <a:gdLst>
              <a:gd name="connsiteX0" fmla="*/ 10573 w 76200"/>
              <a:gd name="connsiteY0" fmla="*/ 7144 h 104775"/>
              <a:gd name="connsiteX1" fmla="*/ 7144 w 76200"/>
              <a:gd name="connsiteY1" fmla="*/ 72866 h 104775"/>
              <a:gd name="connsiteX2" fmla="*/ 34671 w 76200"/>
              <a:gd name="connsiteY2" fmla="*/ 103347 h 104775"/>
              <a:gd name="connsiteX3" fmla="*/ 68580 w 76200"/>
              <a:gd name="connsiteY3" fmla="*/ 100108 h 104775"/>
              <a:gd name="connsiteX4" fmla="*/ 78105 w 76200"/>
              <a:gd name="connsiteY4" fmla="*/ 82868 h 104775"/>
              <a:gd name="connsiteX5" fmla="*/ 76676 w 76200"/>
              <a:gd name="connsiteY5" fmla="*/ 61913 h 104775"/>
              <a:gd name="connsiteX6" fmla="*/ 58293 w 76200"/>
              <a:gd name="connsiteY6" fmla="*/ 61913 h 104775"/>
              <a:gd name="connsiteX7" fmla="*/ 37719 w 76200"/>
              <a:gd name="connsiteY7" fmla="*/ 21907 h 104775"/>
              <a:gd name="connsiteX8" fmla="*/ 10573 w 76200"/>
              <a:gd name="connsiteY8"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200" h="104775">
                <a:moveTo>
                  <a:pt x="10573" y="7144"/>
                </a:moveTo>
                <a:cubicBezTo>
                  <a:pt x="12954" y="35338"/>
                  <a:pt x="7144" y="72866"/>
                  <a:pt x="7144" y="72866"/>
                </a:cubicBezTo>
                <a:lnTo>
                  <a:pt x="34671" y="103347"/>
                </a:lnTo>
                <a:lnTo>
                  <a:pt x="68580" y="100108"/>
                </a:lnTo>
                <a:lnTo>
                  <a:pt x="78105" y="82868"/>
                </a:lnTo>
                <a:lnTo>
                  <a:pt x="76676" y="61913"/>
                </a:lnTo>
                <a:lnTo>
                  <a:pt x="58293" y="61913"/>
                </a:lnTo>
                <a:cubicBezTo>
                  <a:pt x="58293" y="61913"/>
                  <a:pt x="38671" y="33147"/>
                  <a:pt x="37719" y="21907"/>
                </a:cubicBezTo>
                <a:cubicBezTo>
                  <a:pt x="36671" y="10573"/>
                  <a:pt x="10573" y="7144"/>
                  <a:pt x="10573" y="7144"/>
                </a:cubicBezTo>
                <a:close/>
              </a:path>
            </a:pathLst>
          </a:custGeom>
          <a:solidFill>
            <a:srgbClr val="FCBE94"/>
          </a:solidFill>
          <a:ln w="9525" cap="flat">
            <a:noFill/>
            <a:prstDash val="solid"/>
            <a:miter/>
          </a:ln>
        </p:spPr>
        <p:txBody>
          <a:bodyPr rtlCol="0" anchor="ctr"/>
          <a:lstStyle/>
          <a:p>
            <a:endParaRPr lang="en-US"/>
          </a:p>
        </p:txBody>
      </p:sp>
      <p:sp>
        <p:nvSpPr>
          <p:cNvPr id="1765" name="Freeform: Shape 1764">
            <a:extLst>
              <a:ext uri="{FF2B5EF4-FFF2-40B4-BE49-F238E27FC236}">
                <a16:creationId xmlns:a16="http://schemas.microsoft.com/office/drawing/2014/main" id="{EDF272DB-369E-4727-A7E8-5AFBA451DB1B}"/>
              </a:ext>
            </a:extLst>
          </p:cNvPr>
          <p:cNvSpPr/>
          <p:nvPr/>
        </p:nvSpPr>
        <p:spPr>
          <a:xfrm>
            <a:off x="15813312" y="8734959"/>
            <a:ext cx="171470" cy="285783"/>
          </a:xfrm>
          <a:custGeom>
            <a:avLst/>
            <a:gdLst>
              <a:gd name="connsiteX0" fmla="*/ 55154 w 171450"/>
              <a:gd name="connsiteY0" fmla="*/ 15430 h 285750"/>
              <a:gd name="connsiteX1" fmla="*/ 7624 w 171450"/>
              <a:gd name="connsiteY1" fmla="*/ 73343 h 285750"/>
              <a:gd name="connsiteX2" fmla="*/ 37722 w 171450"/>
              <a:gd name="connsiteY2" fmla="*/ 176498 h 285750"/>
              <a:gd name="connsiteX3" fmla="*/ 25055 w 171450"/>
              <a:gd name="connsiteY3" fmla="*/ 265366 h 285750"/>
              <a:gd name="connsiteX4" fmla="*/ 163929 w 171450"/>
              <a:gd name="connsiteY4" fmla="*/ 255079 h 285750"/>
              <a:gd name="connsiteX5" fmla="*/ 167739 w 171450"/>
              <a:gd name="connsiteY5" fmla="*/ 84106 h 285750"/>
              <a:gd name="connsiteX6" fmla="*/ 144784 w 171450"/>
              <a:gd name="connsiteY6" fmla="*/ 7144 h 285750"/>
              <a:gd name="connsiteX7" fmla="*/ 123353 w 171450"/>
              <a:gd name="connsiteY7" fmla="*/ 8287 h 285750"/>
              <a:gd name="connsiteX8" fmla="*/ 111066 w 171450"/>
              <a:gd name="connsiteY8" fmla="*/ 30194 h 285750"/>
              <a:gd name="connsiteX9" fmla="*/ 76776 w 171450"/>
              <a:gd name="connsiteY9" fmla="*/ 34480 h 285750"/>
              <a:gd name="connsiteX10" fmla="*/ 55154 w 171450"/>
              <a:gd name="connsiteY10" fmla="*/ 15430 h 28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1450" h="285750">
                <a:moveTo>
                  <a:pt x="55154" y="15430"/>
                </a:moveTo>
                <a:cubicBezTo>
                  <a:pt x="34580" y="22574"/>
                  <a:pt x="2862" y="37624"/>
                  <a:pt x="7624" y="73343"/>
                </a:cubicBezTo>
                <a:cubicBezTo>
                  <a:pt x="12387" y="109061"/>
                  <a:pt x="37722" y="142399"/>
                  <a:pt x="37722" y="176498"/>
                </a:cubicBezTo>
                <a:cubicBezTo>
                  <a:pt x="37722" y="210598"/>
                  <a:pt x="25055" y="265366"/>
                  <a:pt x="25055" y="265366"/>
                </a:cubicBezTo>
                <a:cubicBezTo>
                  <a:pt x="25055" y="265366"/>
                  <a:pt x="81919" y="301466"/>
                  <a:pt x="163929" y="255079"/>
                </a:cubicBezTo>
                <a:cubicBezTo>
                  <a:pt x="163929" y="255079"/>
                  <a:pt x="161929" y="122777"/>
                  <a:pt x="167739" y="84106"/>
                </a:cubicBezTo>
                <a:cubicBezTo>
                  <a:pt x="173454" y="45434"/>
                  <a:pt x="144784" y="7144"/>
                  <a:pt x="144784" y="7144"/>
                </a:cubicBezTo>
                <a:cubicBezTo>
                  <a:pt x="144784" y="7144"/>
                  <a:pt x="125544" y="8287"/>
                  <a:pt x="123353" y="8287"/>
                </a:cubicBezTo>
                <a:cubicBezTo>
                  <a:pt x="123353" y="8287"/>
                  <a:pt x="120877" y="24955"/>
                  <a:pt x="111066" y="30194"/>
                </a:cubicBezTo>
                <a:cubicBezTo>
                  <a:pt x="99350" y="36386"/>
                  <a:pt x="87824" y="36862"/>
                  <a:pt x="76776" y="34480"/>
                </a:cubicBezTo>
                <a:cubicBezTo>
                  <a:pt x="63916" y="31718"/>
                  <a:pt x="55154" y="15430"/>
                  <a:pt x="55154" y="15430"/>
                </a:cubicBezTo>
                <a:close/>
              </a:path>
            </a:pathLst>
          </a:custGeom>
          <a:solidFill>
            <a:srgbClr val="FFFFFF"/>
          </a:solidFill>
          <a:ln w="9525" cap="flat">
            <a:noFill/>
            <a:prstDash val="solid"/>
            <a:miter/>
          </a:ln>
        </p:spPr>
        <p:txBody>
          <a:bodyPr rtlCol="0" anchor="ctr"/>
          <a:lstStyle/>
          <a:p>
            <a:endParaRPr lang="en-US"/>
          </a:p>
        </p:txBody>
      </p:sp>
      <p:sp>
        <p:nvSpPr>
          <p:cNvPr id="1766" name="Freeform: Shape 1765">
            <a:extLst>
              <a:ext uri="{FF2B5EF4-FFF2-40B4-BE49-F238E27FC236}">
                <a16:creationId xmlns:a16="http://schemas.microsoft.com/office/drawing/2014/main" id="{16CE217A-B835-4A74-B8EC-6DE7560CE755}"/>
              </a:ext>
            </a:extLst>
          </p:cNvPr>
          <p:cNvSpPr/>
          <p:nvPr/>
        </p:nvSpPr>
        <p:spPr>
          <a:xfrm>
            <a:off x="15931726" y="8734891"/>
            <a:ext cx="76209" cy="200048"/>
          </a:xfrm>
          <a:custGeom>
            <a:avLst/>
            <a:gdLst>
              <a:gd name="connsiteX0" fmla="*/ 26384 w 76200"/>
              <a:gd name="connsiteY0" fmla="*/ 7212 h 200025"/>
              <a:gd name="connsiteX1" fmla="*/ 70579 w 76200"/>
              <a:gd name="connsiteY1" fmla="*/ 34168 h 200025"/>
              <a:gd name="connsiteX2" fmla="*/ 45624 w 76200"/>
              <a:gd name="connsiteY2" fmla="*/ 201903 h 200025"/>
              <a:gd name="connsiteX3" fmla="*/ 7144 w 76200"/>
              <a:gd name="connsiteY3" fmla="*/ 28738 h 200025"/>
              <a:gd name="connsiteX4" fmla="*/ 26384 w 76200"/>
              <a:gd name="connsiteY4" fmla="*/ 7212 h 200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200025">
                <a:moveTo>
                  <a:pt x="26384" y="7212"/>
                </a:moveTo>
                <a:cubicBezTo>
                  <a:pt x="26384" y="7212"/>
                  <a:pt x="58673" y="4449"/>
                  <a:pt x="70579" y="34168"/>
                </a:cubicBezTo>
                <a:cubicBezTo>
                  <a:pt x="82486" y="63886"/>
                  <a:pt x="45624" y="201903"/>
                  <a:pt x="45624" y="201903"/>
                </a:cubicBezTo>
                <a:lnTo>
                  <a:pt x="7144" y="28738"/>
                </a:lnTo>
                <a:lnTo>
                  <a:pt x="26384" y="7212"/>
                </a:lnTo>
                <a:close/>
              </a:path>
            </a:pathLst>
          </a:custGeom>
          <a:solidFill>
            <a:srgbClr val="F7F7F7"/>
          </a:solidFill>
          <a:ln w="9525" cap="flat">
            <a:noFill/>
            <a:prstDash val="solid"/>
            <a:miter/>
          </a:ln>
        </p:spPr>
        <p:txBody>
          <a:bodyPr rtlCol="0" anchor="ctr"/>
          <a:lstStyle/>
          <a:p>
            <a:endParaRPr lang="en-US"/>
          </a:p>
        </p:txBody>
      </p:sp>
      <p:sp>
        <p:nvSpPr>
          <p:cNvPr id="1767" name="Freeform: Shape 1766">
            <a:extLst>
              <a:ext uri="{FF2B5EF4-FFF2-40B4-BE49-F238E27FC236}">
                <a16:creationId xmlns:a16="http://schemas.microsoft.com/office/drawing/2014/main" id="{18411863-3ED8-4EDA-AD03-E4626BD41042}"/>
              </a:ext>
            </a:extLst>
          </p:cNvPr>
          <p:cNvSpPr/>
          <p:nvPr/>
        </p:nvSpPr>
        <p:spPr>
          <a:xfrm>
            <a:off x="15947426" y="8680176"/>
            <a:ext cx="219100" cy="133365"/>
          </a:xfrm>
          <a:custGeom>
            <a:avLst/>
            <a:gdLst>
              <a:gd name="connsiteX0" fmla="*/ 30307 w 219075"/>
              <a:gd name="connsiteY0" fmla="*/ 66302 h 133350"/>
              <a:gd name="connsiteX1" fmla="*/ 134987 w 219075"/>
              <a:gd name="connsiteY1" fmla="*/ 58206 h 133350"/>
              <a:gd name="connsiteX2" fmla="*/ 208234 w 219075"/>
              <a:gd name="connsiteY2" fmla="*/ 14581 h 133350"/>
              <a:gd name="connsiteX3" fmla="*/ 218140 w 219075"/>
              <a:gd name="connsiteY3" fmla="*/ 20011 h 133350"/>
              <a:gd name="connsiteX4" fmla="*/ 134987 w 219075"/>
              <a:gd name="connsiteY4" fmla="*/ 96211 h 133350"/>
              <a:gd name="connsiteX5" fmla="*/ 19068 w 219075"/>
              <a:gd name="connsiteY5" fmla="*/ 126119 h 133350"/>
              <a:gd name="connsiteX6" fmla="*/ 30307 w 219075"/>
              <a:gd name="connsiteY6" fmla="*/ 66302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075" h="133350">
                <a:moveTo>
                  <a:pt x="30307" y="66302"/>
                </a:moveTo>
                <a:cubicBezTo>
                  <a:pt x="48880" y="64683"/>
                  <a:pt x="66883" y="64969"/>
                  <a:pt x="134987" y="58206"/>
                </a:cubicBezTo>
                <a:cubicBezTo>
                  <a:pt x="134987" y="58206"/>
                  <a:pt x="194042" y="38965"/>
                  <a:pt x="208234" y="14581"/>
                </a:cubicBezTo>
                <a:cubicBezTo>
                  <a:pt x="213377" y="5723"/>
                  <a:pt x="222045" y="1818"/>
                  <a:pt x="218140" y="20011"/>
                </a:cubicBezTo>
                <a:cubicBezTo>
                  <a:pt x="214235" y="38204"/>
                  <a:pt x="176992" y="85733"/>
                  <a:pt x="134987" y="96211"/>
                </a:cubicBezTo>
                <a:cubicBezTo>
                  <a:pt x="105173" y="103640"/>
                  <a:pt x="28593" y="136787"/>
                  <a:pt x="19068" y="126119"/>
                </a:cubicBezTo>
                <a:cubicBezTo>
                  <a:pt x="6113" y="111641"/>
                  <a:pt x="-3507" y="69350"/>
                  <a:pt x="30307" y="66302"/>
                </a:cubicBezTo>
                <a:close/>
              </a:path>
            </a:pathLst>
          </a:custGeom>
          <a:solidFill>
            <a:srgbClr val="F7F7F7"/>
          </a:solidFill>
          <a:ln w="9525" cap="flat">
            <a:noFill/>
            <a:prstDash val="solid"/>
            <a:miter/>
          </a:ln>
        </p:spPr>
        <p:txBody>
          <a:bodyPr rtlCol="0" anchor="ctr"/>
          <a:lstStyle/>
          <a:p>
            <a:endParaRPr lang="en-US"/>
          </a:p>
        </p:txBody>
      </p:sp>
      <p:sp>
        <p:nvSpPr>
          <p:cNvPr id="1768" name="Freeform: Shape 1767">
            <a:extLst>
              <a:ext uri="{FF2B5EF4-FFF2-40B4-BE49-F238E27FC236}">
                <a16:creationId xmlns:a16="http://schemas.microsoft.com/office/drawing/2014/main" id="{94D9521F-240C-42B4-B903-CB2A913BD392}"/>
              </a:ext>
            </a:extLst>
          </p:cNvPr>
          <p:cNvSpPr/>
          <p:nvPr/>
        </p:nvSpPr>
        <p:spPr>
          <a:xfrm>
            <a:off x="16134903" y="8633182"/>
            <a:ext cx="66683" cy="76209"/>
          </a:xfrm>
          <a:custGeom>
            <a:avLst/>
            <a:gdLst>
              <a:gd name="connsiteX0" fmla="*/ 25350 w 66675"/>
              <a:gd name="connsiteY0" fmla="*/ 50712 h 76200"/>
              <a:gd name="connsiteX1" fmla="*/ 32113 w 66675"/>
              <a:gd name="connsiteY1" fmla="*/ 42711 h 76200"/>
              <a:gd name="connsiteX2" fmla="*/ 26684 w 66675"/>
              <a:gd name="connsiteY2" fmla="*/ 20422 h 76200"/>
              <a:gd name="connsiteX3" fmla="*/ 37447 w 66675"/>
              <a:gd name="connsiteY3" fmla="*/ 26804 h 76200"/>
              <a:gd name="connsiteX4" fmla="*/ 49829 w 66675"/>
              <a:gd name="connsiteY4" fmla="*/ 8040 h 76200"/>
              <a:gd name="connsiteX5" fmla="*/ 49734 w 66675"/>
              <a:gd name="connsiteY5" fmla="*/ 41853 h 76200"/>
              <a:gd name="connsiteX6" fmla="*/ 49638 w 66675"/>
              <a:gd name="connsiteY6" fmla="*/ 41949 h 76200"/>
              <a:gd name="connsiteX7" fmla="*/ 41638 w 66675"/>
              <a:gd name="connsiteY7" fmla="*/ 54236 h 76200"/>
              <a:gd name="connsiteX8" fmla="*/ 34113 w 66675"/>
              <a:gd name="connsiteY8" fmla="*/ 75001 h 76200"/>
              <a:gd name="connsiteX9" fmla="*/ 7443 w 66675"/>
              <a:gd name="connsiteY9" fmla="*/ 62808 h 76200"/>
              <a:gd name="connsiteX10" fmla="*/ 25350 w 66675"/>
              <a:gd name="connsiteY10" fmla="*/ 50712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675" h="76200">
                <a:moveTo>
                  <a:pt x="25350" y="50712"/>
                </a:moveTo>
                <a:cubicBezTo>
                  <a:pt x="28302" y="48712"/>
                  <a:pt x="30874" y="46044"/>
                  <a:pt x="32113" y="42711"/>
                </a:cubicBezTo>
                <a:cubicBezTo>
                  <a:pt x="35161" y="34233"/>
                  <a:pt x="30017" y="26042"/>
                  <a:pt x="26684" y="20422"/>
                </a:cubicBezTo>
                <a:cubicBezTo>
                  <a:pt x="22588" y="13469"/>
                  <a:pt x="34208" y="13564"/>
                  <a:pt x="37447" y="26804"/>
                </a:cubicBezTo>
                <a:cubicBezTo>
                  <a:pt x="37447" y="26804"/>
                  <a:pt x="38686" y="12897"/>
                  <a:pt x="49829" y="8040"/>
                </a:cubicBezTo>
                <a:cubicBezTo>
                  <a:pt x="60497" y="3372"/>
                  <a:pt x="75832" y="17279"/>
                  <a:pt x="49734" y="41853"/>
                </a:cubicBezTo>
                <a:cubicBezTo>
                  <a:pt x="49734" y="41853"/>
                  <a:pt x="49734" y="41853"/>
                  <a:pt x="49638" y="41949"/>
                </a:cubicBezTo>
                <a:cubicBezTo>
                  <a:pt x="46019" y="45283"/>
                  <a:pt x="43353" y="49569"/>
                  <a:pt x="41638" y="54236"/>
                </a:cubicBezTo>
                <a:lnTo>
                  <a:pt x="34113" y="75001"/>
                </a:lnTo>
                <a:cubicBezTo>
                  <a:pt x="26779" y="80811"/>
                  <a:pt x="4299" y="64428"/>
                  <a:pt x="7443" y="62808"/>
                </a:cubicBezTo>
                <a:lnTo>
                  <a:pt x="25350" y="50712"/>
                </a:lnTo>
                <a:close/>
              </a:path>
            </a:pathLst>
          </a:custGeom>
          <a:solidFill>
            <a:srgbClr val="FBB703"/>
          </a:solidFill>
          <a:ln w="9525" cap="flat">
            <a:noFill/>
            <a:prstDash val="solid"/>
            <a:miter/>
          </a:ln>
        </p:spPr>
        <p:txBody>
          <a:bodyPr rtlCol="0" anchor="ctr"/>
          <a:lstStyle/>
          <a:p>
            <a:endParaRPr lang="en-US"/>
          </a:p>
        </p:txBody>
      </p:sp>
      <p:sp>
        <p:nvSpPr>
          <p:cNvPr id="1769" name="Freeform: Shape 1768">
            <a:extLst>
              <a:ext uri="{FF2B5EF4-FFF2-40B4-BE49-F238E27FC236}">
                <a16:creationId xmlns:a16="http://schemas.microsoft.com/office/drawing/2014/main" id="{4A166F9B-ADBB-479F-B1B0-326C8F4A632C}"/>
              </a:ext>
            </a:extLst>
          </p:cNvPr>
          <p:cNvSpPr/>
          <p:nvPr/>
        </p:nvSpPr>
        <p:spPr>
          <a:xfrm>
            <a:off x="16153874" y="8635793"/>
            <a:ext cx="47631" cy="76209"/>
          </a:xfrm>
          <a:custGeom>
            <a:avLst/>
            <a:gdLst>
              <a:gd name="connsiteX0" fmla="*/ 41815 w 47625"/>
              <a:gd name="connsiteY0" fmla="*/ 7144 h 76200"/>
              <a:gd name="connsiteX1" fmla="*/ 42576 w 47625"/>
              <a:gd name="connsiteY1" fmla="*/ 10668 h 76200"/>
              <a:gd name="connsiteX2" fmla="*/ 27337 w 47625"/>
              <a:gd name="connsiteY2" fmla="*/ 35624 h 76200"/>
              <a:gd name="connsiteX3" fmla="*/ 18098 w 47625"/>
              <a:gd name="connsiteY3" fmla="*/ 49816 h 76200"/>
              <a:gd name="connsiteX4" fmla="*/ 11240 w 47625"/>
              <a:gd name="connsiteY4" fmla="*/ 68675 h 76200"/>
              <a:gd name="connsiteX5" fmla="*/ 7144 w 47625"/>
              <a:gd name="connsiteY5" fmla="*/ 72866 h 76200"/>
              <a:gd name="connsiteX6" fmla="*/ 14955 w 47625"/>
              <a:gd name="connsiteY6" fmla="*/ 72104 h 76200"/>
              <a:gd name="connsiteX7" fmla="*/ 22479 w 47625"/>
              <a:gd name="connsiteY7" fmla="*/ 51340 h 76200"/>
              <a:gd name="connsiteX8" fmla="*/ 30481 w 47625"/>
              <a:gd name="connsiteY8" fmla="*/ 39053 h 76200"/>
              <a:gd name="connsiteX9" fmla="*/ 30575 w 47625"/>
              <a:gd name="connsiteY9" fmla="*/ 38958 h 76200"/>
              <a:gd name="connsiteX10" fmla="*/ 41815 w 47625"/>
              <a:gd name="connsiteY1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625" h="76200">
                <a:moveTo>
                  <a:pt x="41815" y="7144"/>
                </a:moveTo>
                <a:cubicBezTo>
                  <a:pt x="42292" y="8668"/>
                  <a:pt x="42576" y="10002"/>
                  <a:pt x="42576" y="10668"/>
                </a:cubicBezTo>
                <a:cubicBezTo>
                  <a:pt x="42387" y="15145"/>
                  <a:pt x="40100" y="23718"/>
                  <a:pt x="27337" y="35624"/>
                </a:cubicBezTo>
                <a:cubicBezTo>
                  <a:pt x="23242" y="39434"/>
                  <a:pt x="20098" y="44387"/>
                  <a:pt x="18098" y="49816"/>
                </a:cubicBezTo>
                <a:lnTo>
                  <a:pt x="11240" y="68675"/>
                </a:lnTo>
                <a:cubicBezTo>
                  <a:pt x="9906" y="70390"/>
                  <a:pt x="8573" y="71724"/>
                  <a:pt x="7144" y="72866"/>
                </a:cubicBezTo>
                <a:cubicBezTo>
                  <a:pt x="10288" y="73629"/>
                  <a:pt x="13145" y="73629"/>
                  <a:pt x="14955" y="72104"/>
                </a:cubicBezTo>
                <a:lnTo>
                  <a:pt x="22479" y="51340"/>
                </a:lnTo>
                <a:cubicBezTo>
                  <a:pt x="24194" y="46673"/>
                  <a:pt x="26861" y="42482"/>
                  <a:pt x="30481" y="39053"/>
                </a:cubicBezTo>
                <a:cubicBezTo>
                  <a:pt x="30481" y="39053"/>
                  <a:pt x="30481" y="39053"/>
                  <a:pt x="30575" y="38958"/>
                </a:cubicBezTo>
                <a:cubicBezTo>
                  <a:pt x="47339" y="23336"/>
                  <a:pt x="47054" y="12002"/>
                  <a:pt x="41815" y="7144"/>
                </a:cubicBezTo>
                <a:close/>
              </a:path>
            </a:pathLst>
          </a:custGeom>
          <a:solidFill>
            <a:srgbClr val="E8A306"/>
          </a:solidFill>
          <a:ln w="9525" cap="flat">
            <a:noFill/>
            <a:prstDash val="solid"/>
            <a:miter/>
          </a:ln>
        </p:spPr>
        <p:txBody>
          <a:bodyPr rtlCol="0" anchor="ctr"/>
          <a:lstStyle/>
          <a:p>
            <a:endParaRPr lang="en-US"/>
          </a:p>
        </p:txBody>
      </p:sp>
      <p:sp>
        <p:nvSpPr>
          <p:cNvPr id="1770" name="Freeform: Shape 1769">
            <a:extLst>
              <a:ext uri="{FF2B5EF4-FFF2-40B4-BE49-F238E27FC236}">
                <a16:creationId xmlns:a16="http://schemas.microsoft.com/office/drawing/2014/main" id="{33E95D69-3D77-4229-9395-BADB559C20E5}"/>
              </a:ext>
            </a:extLst>
          </p:cNvPr>
          <p:cNvSpPr/>
          <p:nvPr/>
        </p:nvSpPr>
        <p:spPr>
          <a:xfrm>
            <a:off x="16075187" y="8728863"/>
            <a:ext cx="28578" cy="9526"/>
          </a:xfrm>
          <a:custGeom>
            <a:avLst/>
            <a:gdLst>
              <a:gd name="connsiteX0" fmla="*/ 26575 w 28575"/>
              <a:gd name="connsiteY0" fmla="*/ 8763 h 9525"/>
              <a:gd name="connsiteX1" fmla="*/ 14001 w 28575"/>
              <a:gd name="connsiteY1" fmla="*/ 7144 h 9525"/>
              <a:gd name="connsiteX2" fmla="*/ 7144 w 28575"/>
              <a:gd name="connsiteY2" fmla="*/ 9525 h 9525"/>
              <a:gd name="connsiteX3" fmla="*/ 26575 w 28575"/>
              <a:gd name="connsiteY3" fmla="*/ 8763 h 9525"/>
            </a:gdLst>
            <a:ahLst/>
            <a:cxnLst>
              <a:cxn ang="0">
                <a:pos x="connsiteX0" y="connsiteY0"/>
              </a:cxn>
              <a:cxn ang="0">
                <a:pos x="connsiteX1" y="connsiteY1"/>
              </a:cxn>
              <a:cxn ang="0">
                <a:pos x="connsiteX2" y="connsiteY2"/>
              </a:cxn>
              <a:cxn ang="0">
                <a:pos x="connsiteX3" y="connsiteY3"/>
              </a:cxn>
            </a:cxnLst>
            <a:rect l="l" t="t" r="r" b="b"/>
            <a:pathLst>
              <a:path w="28575" h="9525">
                <a:moveTo>
                  <a:pt x="26575" y="8763"/>
                </a:moveTo>
                <a:cubicBezTo>
                  <a:pt x="29147" y="8763"/>
                  <a:pt x="21051" y="7906"/>
                  <a:pt x="14001" y="7144"/>
                </a:cubicBezTo>
                <a:cubicBezTo>
                  <a:pt x="9811" y="8667"/>
                  <a:pt x="7144" y="9525"/>
                  <a:pt x="7144" y="9525"/>
                </a:cubicBezTo>
                <a:cubicBezTo>
                  <a:pt x="7144" y="9525"/>
                  <a:pt x="22194" y="8763"/>
                  <a:pt x="26575" y="8763"/>
                </a:cubicBezTo>
                <a:close/>
              </a:path>
            </a:pathLst>
          </a:custGeom>
          <a:solidFill>
            <a:srgbClr val="0A5E77">
              <a:alpha val="20000"/>
            </a:srgbClr>
          </a:solidFill>
          <a:ln w="9525" cap="flat">
            <a:noFill/>
            <a:prstDash val="solid"/>
            <a:miter/>
          </a:ln>
        </p:spPr>
        <p:txBody>
          <a:bodyPr rtlCol="0" anchor="ctr"/>
          <a:lstStyle/>
          <a:p>
            <a:endParaRPr lang="en-US"/>
          </a:p>
        </p:txBody>
      </p:sp>
      <p:sp>
        <p:nvSpPr>
          <p:cNvPr id="1771" name="Freeform: Shape 1770">
            <a:extLst>
              <a:ext uri="{FF2B5EF4-FFF2-40B4-BE49-F238E27FC236}">
                <a16:creationId xmlns:a16="http://schemas.microsoft.com/office/drawing/2014/main" id="{3F37833D-6F90-44D1-8120-0C87AF343EA9}"/>
              </a:ext>
            </a:extLst>
          </p:cNvPr>
          <p:cNvSpPr/>
          <p:nvPr/>
        </p:nvSpPr>
        <p:spPr>
          <a:xfrm>
            <a:off x="15996693" y="8730006"/>
            <a:ext cx="152418" cy="76209"/>
          </a:xfrm>
          <a:custGeom>
            <a:avLst/>
            <a:gdLst>
              <a:gd name="connsiteX0" fmla="*/ 105538 w 152400"/>
              <a:gd name="connsiteY0" fmla="*/ 34766 h 76200"/>
              <a:gd name="connsiteX1" fmla="*/ 16573 w 152400"/>
              <a:gd name="connsiteY1" fmla="*/ 61913 h 76200"/>
              <a:gd name="connsiteX2" fmla="*/ 7144 w 152400"/>
              <a:gd name="connsiteY2" fmla="*/ 72295 h 76200"/>
              <a:gd name="connsiteX3" fmla="*/ 85725 w 152400"/>
              <a:gd name="connsiteY3" fmla="*/ 46482 h 76200"/>
              <a:gd name="connsiteX4" fmla="*/ 145256 w 152400"/>
              <a:gd name="connsiteY4" fmla="*/ 7144 h 76200"/>
              <a:gd name="connsiteX5" fmla="*/ 105538 w 152400"/>
              <a:gd name="connsiteY5" fmla="*/ 3476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00" h="76200">
                <a:moveTo>
                  <a:pt x="105538" y="34766"/>
                </a:moveTo>
                <a:cubicBezTo>
                  <a:pt x="96965" y="38005"/>
                  <a:pt x="27051" y="57626"/>
                  <a:pt x="16573" y="61913"/>
                </a:cubicBezTo>
                <a:cubicBezTo>
                  <a:pt x="8763" y="65151"/>
                  <a:pt x="7334" y="70009"/>
                  <a:pt x="7144" y="72295"/>
                </a:cubicBezTo>
                <a:cubicBezTo>
                  <a:pt x="34005" y="64294"/>
                  <a:pt x="68104" y="50864"/>
                  <a:pt x="85725" y="46482"/>
                </a:cubicBezTo>
                <a:cubicBezTo>
                  <a:pt x="108585" y="40767"/>
                  <a:pt x="129826" y="24099"/>
                  <a:pt x="145256" y="7144"/>
                </a:cubicBezTo>
                <a:cubicBezTo>
                  <a:pt x="131159" y="17812"/>
                  <a:pt x="111062" y="32671"/>
                  <a:pt x="105538" y="34766"/>
                </a:cubicBezTo>
                <a:close/>
              </a:path>
            </a:pathLst>
          </a:custGeom>
          <a:solidFill>
            <a:srgbClr val="0A5E77">
              <a:alpha val="20000"/>
            </a:srgbClr>
          </a:solidFill>
          <a:ln w="9525" cap="flat">
            <a:noFill/>
            <a:prstDash val="solid"/>
            <a:miter/>
          </a:ln>
        </p:spPr>
        <p:txBody>
          <a:bodyPr rtlCol="0" anchor="ctr"/>
          <a:lstStyle/>
          <a:p>
            <a:endParaRPr lang="en-US"/>
          </a:p>
        </p:txBody>
      </p:sp>
      <p:sp>
        <p:nvSpPr>
          <p:cNvPr id="1772" name="Freeform: Shape 1771">
            <a:extLst>
              <a:ext uri="{FF2B5EF4-FFF2-40B4-BE49-F238E27FC236}">
                <a16:creationId xmlns:a16="http://schemas.microsoft.com/office/drawing/2014/main" id="{736C9DB5-35E7-45DF-97A5-0FA6958D9B24}"/>
              </a:ext>
            </a:extLst>
          </p:cNvPr>
          <p:cNvSpPr/>
          <p:nvPr/>
        </p:nvSpPr>
        <p:spPr>
          <a:xfrm>
            <a:off x="15959161" y="9264813"/>
            <a:ext cx="57157" cy="28578"/>
          </a:xfrm>
          <a:custGeom>
            <a:avLst/>
            <a:gdLst>
              <a:gd name="connsiteX0" fmla="*/ 7144 w 57150"/>
              <a:gd name="connsiteY0" fmla="*/ 13895 h 28575"/>
              <a:gd name="connsiteX1" fmla="*/ 9525 w 57150"/>
              <a:gd name="connsiteY1" fmla="*/ 27325 h 28575"/>
              <a:gd name="connsiteX2" fmla="*/ 49911 w 57150"/>
              <a:gd name="connsiteY2" fmla="*/ 27325 h 28575"/>
              <a:gd name="connsiteX3" fmla="*/ 18097 w 57150"/>
              <a:gd name="connsiteY3" fmla="*/ 9799 h 28575"/>
              <a:gd name="connsiteX4" fmla="*/ 7144 w 57150"/>
              <a:gd name="connsiteY4" fmla="*/ 13895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28575">
                <a:moveTo>
                  <a:pt x="7144" y="13895"/>
                </a:moveTo>
                <a:cubicBezTo>
                  <a:pt x="7144" y="13895"/>
                  <a:pt x="10382" y="22848"/>
                  <a:pt x="9525" y="27325"/>
                </a:cubicBezTo>
                <a:cubicBezTo>
                  <a:pt x="8667" y="31802"/>
                  <a:pt x="45529" y="29420"/>
                  <a:pt x="49911" y="27325"/>
                </a:cubicBezTo>
                <a:cubicBezTo>
                  <a:pt x="54387" y="25229"/>
                  <a:pt x="22002" y="17514"/>
                  <a:pt x="18097" y="9799"/>
                </a:cubicBezTo>
                <a:cubicBezTo>
                  <a:pt x="14288" y="1989"/>
                  <a:pt x="7144" y="13895"/>
                  <a:pt x="7144" y="13895"/>
                </a:cubicBezTo>
                <a:close/>
              </a:path>
            </a:pathLst>
          </a:custGeom>
          <a:solidFill>
            <a:srgbClr val="160F33"/>
          </a:solidFill>
          <a:ln w="9525" cap="flat">
            <a:noFill/>
            <a:prstDash val="solid"/>
            <a:miter/>
          </a:ln>
        </p:spPr>
        <p:txBody>
          <a:bodyPr rtlCol="0" anchor="ctr"/>
          <a:lstStyle/>
          <a:p>
            <a:endParaRPr lang="en-US"/>
          </a:p>
        </p:txBody>
      </p:sp>
      <p:sp>
        <p:nvSpPr>
          <p:cNvPr id="1773" name="Freeform: Shape 1772">
            <a:extLst>
              <a:ext uri="{FF2B5EF4-FFF2-40B4-BE49-F238E27FC236}">
                <a16:creationId xmlns:a16="http://schemas.microsoft.com/office/drawing/2014/main" id="{F5593A90-FC37-4C68-8DC4-C159260F3CAC}"/>
              </a:ext>
            </a:extLst>
          </p:cNvPr>
          <p:cNvSpPr/>
          <p:nvPr/>
        </p:nvSpPr>
        <p:spPr>
          <a:xfrm>
            <a:off x="15877236" y="9038938"/>
            <a:ext cx="57157" cy="28578"/>
          </a:xfrm>
          <a:custGeom>
            <a:avLst/>
            <a:gdLst>
              <a:gd name="connsiteX0" fmla="*/ 7144 w 57150"/>
              <a:gd name="connsiteY0" fmla="*/ 7144 h 28575"/>
              <a:gd name="connsiteX1" fmla="*/ 17336 w 57150"/>
              <a:gd name="connsiteY1" fmla="*/ 14764 h 28575"/>
              <a:gd name="connsiteX2" fmla="*/ 28195 w 57150"/>
              <a:gd name="connsiteY2" fmla="*/ 19336 h 28575"/>
              <a:gd name="connsiteX3" fmla="*/ 39434 w 57150"/>
              <a:gd name="connsiteY3" fmla="*/ 17622 h 28575"/>
              <a:gd name="connsiteX4" fmla="*/ 45150 w 57150"/>
              <a:gd name="connsiteY4" fmla="*/ 15240 h 28575"/>
              <a:gd name="connsiteX5" fmla="*/ 50292 w 57150"/>
              <a:gd name="connsiteY5" fmla="*/ 11716 h 28575"/>
              <a:gd name="connsiteX6" fmla="*/ 46482 w 57150"/>
              <a:gd name="connsiteY6" fmla="*/ 17240 h 28575"/>
              <a:gd name="connsiteX7" fmla="*/ 40958 w 57150"/>
              <a:gd name="connsiteY7" fmla="*/ 21146 h 28575"/>
              <a:gd name="connsiteX8" fmla="*/ 27338 w 57150"/>
              <a:gd name="connsiteY8" fmla="*/ 24194 h 28575"/>
              <a:gd name="connsiteX9" fmla="*/ 15050 w 57150"/>
              <a:gd name="connsiteY9" fmla="*/ 17907 h 28575"/>
              <a:gd name="connsiteX10" fmla="*/ 7144 w 57150"/>
              <a:gd name="connsiteY10"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150" h="28575">
                <a:moveTo>
                  <a:pt x="7144" y="7144"/>
                </a:moveTo>
                <a:cubicBezTo>
                  <a:pt x="10574" y="9906"/>
                  <a:pt x="13812" y="12573"/>
                  <a:pt x="17336" y="14764"/>
                </a:cubicBezTo>
                <a:cubicBezTo>
                  <a:pt x="20860" y="16859"/>
                  <a:pt x="24480" y="18669"/>
                  <a:pt x="28195" y="19336"/>
                </a:cubicBezTo>
                <a:cubicBezTo>
                  <a:pt x="31624" y="20098"/>
                  <a:pt x="35625" y="18860"/>
                  <a:pt x="39434" y="17622"/>
                </a:cubicBezTo>
                <a:cubicBezTo>
                  <a:pt x="41339" y="16955"/>
                  <a:pt x="43339" y="16097"/>
                  <a:pt x="45150" y="15240"/>
                </a:cubicBezTo>
                <a:cubicBezTo>
                  <a:pt x="47054" y="14288"/>
                  <a:pt x="48863" y="13335"/>
                  <a:pt x="50292" y="11716"/>
                </a:cubicBezTo>
                <a:cubicBezTo>
                  <a:pt x="49817" y="13907"/>
                  <a:pt x="48102" y="15716"/>
                  <a:pt x="46482" y="17240"/>
                </a:cubicBezTo>
                <a:cubicBezTo>
                  <a:pt x="44768" y="18765"/>
                  <a:pt x="42958" y="20003"/>
                  <a:pt x="40958" y="21146"/>
                </a:cubicBezTo>
                <a:cubicBezTo>
                  <a:pt x="37052" y="23241"/>
                  <a:pt x="32481" y="25051"/>
                  <a:pt x="27338" y="24194"/>
                </a:cubicBezTo>
                <a:cubicBezTo>
                  <a:pt x="22575" y="23241"/>
                  <a:pt x="18479" y="20860"/>
                  <a:pt x="15050" y="17907"/>
                </a:cubicBezTo>
                <a:cubicBezTo>
                  <a:pt x="11717" y="14764"/>
                  <a:pt x="9049" y="11145"/>
                  <a:pt x="7144" y="7144"/>
                </a:cubicBezTo>
                <a:close/>
              </a:path>
            </a:pathLst>
          </a:custGeom>
          <a:solidFill>
            <a:srgbClr val="084659"/>
          </a:solidFill>
          <a:ln w="9525" cap="flat">
            <a:noFill/>
            <a:prstDash val="solid"/>
            <a:miter/>
          </a:ln>
        </p:spPr>
        <p:txBody>
          <a:bodyPr rtlCol="0" anchor="ctr"/>
          <a:lstStyle/>
          <a:p>
            <a:endParaRPr lang="en-US"/>
          </a:p>
        </p:txBody>
      </p:sp>
      <p:sp>
        <p:nvSpPr>
          <p:cNvPr id="1774" name="Freeform: Shape 1773">
            <a:extLst>
              <a:ext uri="{FF2B5EF4-FFF2-40B4-BE49-F238E27FC236}">
                <a16:creationId xmlns:a16="http://schemas.microsoft.com/office/drawing/2014/main" id="{653A6475-E410-4A1A-9ECC-FCDC1CE2162A}"/>
              </a:ext>
            </a:extLst>
          </p:cNvPr>
          <p:cNvSpPr/>
          <p:nvPr/>
        </p:nvSpPr>
        <p:spPr>
          <a:xfrm>
            <a:off x="15864757" y="8683458"/>
            <a:ext cx="95261" cy="76209"/>
          </a:xfrm>
          <a:custGeom>
            <a:avLst/>
            <a:gdLst>
              <a:gd name="connsiteX0" fmla="*/ 86677 w 95250"/>
              <a:gd name="connsiteY0" fmla="*/ 74356 h 76200"/>
              <a:gd name="connsiteX1" fmla="*/ 92012 w 95250"/>
              <a:gd name="connsiteY1" fmla="*/ 71690 h 76200"/>
              <a:gd name="connsiteX2" fmla="*/ 83248 w 95250"/>
              <a:gd name="connsiteY2" fmla="*/ 64831 h 76200"/>
              <a:gd name="connsiteX3" fmla="*/ 65818 w 95250"/>
              <a:gd name="connsiteY3" fmla="*/ 52544 h 76200"/>
              <a:gd name="connsiteX4" fmla="*/ 57912 w 95250"/>
              <a:gd name="connsiteY4" fmla="*/ 53592 h 76200"/>
              <a:gd name="connsiteX5" fmla="*/ 47911 w 95250"/>
              <a:gd name="connsiteY5" fmla="*/ 51973 h 76200"/>
              <a:gd name="connsiteX6" fmla="*/ 34385 w 95250"/>
              <a:gd name="connsiteY6" fmla="*/ 20159 h 76200"/>
              <a:gd name="connsiteX7" fmla="*/ 28861 w 95250"/>
              <a:gd name="connsiteY7" fmla="*/ 8444 h 76200"/>
              <a:gd name="connsiteX8" fmla="*/ 8953 w 95250"/>
              <a:gd name="connsiteY8" fmla="*/ 7681 h 76200"/>
              <a:gd name="connsiteX9" fmla="*/ 7144 w 95250"/>
              <a:gd name="connsiteY9" fmla="*/ 17302 h 76200"/>
              <a:gd name="connsiteX10" fmla="*/ 15335 w 95250"/>
              <a:gd name="connsiteY10" fmla="*/ 36923 h 76200"/>
              <a:gd name="connsiteX11" fmla="*/ 44862 w 95250"/>
              <a:gd name="connsiteY11" fmla="*/ 64831 h 76200"/>
              <a:gd name="connsiteX12" fmla="*/ 60293 w 95250"/>
              <a:gd name="connsiteY12" fmla="*/ 68832 h 76200"/>
              <a:gd name="connsiteX13" fmla="*/ 86677 w 95250"/>
              <a:gd name="connsiteY13" fmla="*/ 743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5250" h="76200">
                <a:moveTo>
                  <a:pt x="86677" y="74356"/>
                </a:moveTo>
                <a:cubicBezTo>
                  <a:pt x="86677" y="74356"/>
                  <a:pt x="94488" y="75595"/>
                  <a:pt x="92012" y="71690"/>
                </a:cubicBezTo>
                <a:cubicBezTo>
                  <a:pt x="89535" y="67784"/>
                  <a:pt x="83248" y="64831"/>
                  <a:pt x="83248" y="64831"/>
                </a:cubicBezTo>
                <a:lnTo>
                  <a:pt x="65818" y="52544"/>
                </a:lnTo>
                <a:lnTo>
                  <a:pt x="57912" y="53592"/>
                </a:lnTo>
                <a:lnTo>
                  <a:pt x="47911" y="51973"/>
                </a:lnTo>
                <a:cubicBezTo>
                  <a:pt x="47911" y="51973"/>
                  <a:pt x="35528" y="33875"/>
                  <a:pt x="34385" y="20159"/>
                </a:cubicBezTo>
                <a:cubicBezTo>
                  <a:pt x="32004" y="17206"/>
                  <a:pt x="30195" y="13111"/>
                  <a:pt x="28861" y="8444"/>
                </a:cubicBezTo>
                <a:cubicBezTo>
                  <a:pt x="21336" y="6062"/>
                  <a:pt x="8953" y="7681"/>
                  <a:pt x="8953" y="7681"/>
                </a:cubicBezTo>
                <a:cubicBezTo>
                  <a:pt x="8477" y="11015"/>
                  <a:pt x="7810" y="14159"/>
                  <a:pt x="7144" y="17302"/>
                </a:cubicBezTo>
                <a:cubicBezTo>
                  <a:pt x="11525" y="23969"/>
                  <a:pt x="15335" y="31018"/>
                  <a:pt x="15335" y="36923"/>
                </a:cubicBezTo>
                <a:cubicBezTo>
                  <a:pt x="15430" y="51021"/>
                  <a:pt x="27623" y="60546"/>
                  <a:pt x="44862" y="64831"/>
                </a:cubicBezTo>
                <a:cubicBezTo>
                  <a:pt x="48196" y="65689"/>
                  <a:pt x="54578" y="67403"/>
                  <a:pt x="60293" y="68832"/>
                </a:cubicBezTo>
                <a:cubicBezTo>
                  <a:pt x="63912" y="69785"/>
                  <a:pt x="84487" y="73976"/>
                  <a:pt x="86677" y="74356"/>
                </a:cubicBezTo>
                <a:close/>
              </a:path>
            </a:pathLst>
          </a:custGeom>
          <a:solidFill>
            <a:srgbClr val="131133">
              <a:alpha val="20000"/>
            </a:srgbClr>
          </a:solidFill>
          <a:ln w="9525" cap="flat">
            <a:noFill/>
            <a:prstDash val="solid"/>
            <a:miter/>
          </a:ln>
        </p:spPr>
        <p:txBody>
          <a:bodyPr rtlCol="0" anchor="ctr"/>
          <a:lstStyle/>
          <a:p>
            <a:endParaRPr lang="en-US"/>
          </a:p>
        </p:txBody>
      </p:sp>
      <p:sp>
        <p:nvSpPr>
          <p:cNvPr id="1775" name="Freeform: Shape 1774">
            <a:extLst>
              <a:ext uri="{FF2B5EF4-FFF2-40B4-BE49-F238E27FC236}">
                <a16:creationId xmlns:a16="http://schemas.microsoft.com/office/drawing/2014/main" id="{1340BDD2-521F-4B2B-9D55-C1A8E136BC85}"/>
              </a:ext>
            </a:extLst>
          </p:cNvPr>
          <p:cNvSpPr/>
          <p:nvPr/>
        </p:nvSpPr>
        <p:spPr>
          <a:xfrm>
            <a:off x="15813316" y="8762586"/>
            <a:ext cx="47631" cy="247679"/>
          </a:xfrm>
          <a:custGeom>
            <a:avLst/>
            <a:gdLst>
              <a:gd name="connsiteX0" fmla="*/ 42862 w 47625"/>
              <a:gd name="connsiteY0" fmla="*/ 245364 h 247650"/>
              <a:gd name="connsiteX1" fmla="*/ 20860 w 47625"/>
              <a:gd name="connsiteY1" fmla="*/ 7144 h 247650"/>
              <a:gd name="connsiteX2" fmla="*/ 7620 w 47625"/>
              <a:gd name="connsiteY2" fmla="*/ 45720 h 247650"/>
              <a:gd name="connsiteX3" fmla="*/ 37718 w 47625"/>
              <a:gd name="connsiteY3" fmla="*/ 148876 h 247650"/>
              <a:gd name="connsiteX4" fmla="*/ 25050 w 47625"/>
              <a:gd name="connsiteY4" fmla="*/ 237744 h 247650"/>
              <a:gd name="connsiteX5" fmla="*/ 42862 w 47625"/>
              <a:gd name="connsiteY5" fmla="*/ 245364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247650">
                <a:moveTo>
                  <a:pt x="42862" y="245364"/>
                </a:moveTo>
                <a:cubicBezTo>
                  <a:pt x="59626" y="159354"/>
                  <a:pt x="30480" y="42006"/>
                  <a:pt x="20860" y="7144"/>
                </a:cubicBezTo>
                <a:cubicBezTo>
                  <a:pt x="11524" y="16193"/>
                  <a:pt x="5334" y="28575"/>
                  <a:pt x="7620" y="45720"/>
                </a:cubicBezTo>
                <a:cubicBezTo>
                  <a:pt x="12383" y="81439"/>
                  <a:pt x="37718" y="114777"/>
                  <a:pt x="37718" y="148876"/>
                </a:cubicBezTo>
                <a:cubicBezTo>
                  <a:pt x="37718" y="182975"/>
                  <a:pt x="25050" y="237744"/>
                  <a:pt x="25050" y="237744"/>
                </a:cubicBezTo>
                <a:cubicBezTo>
                  <a:pt x="25050" y="237744"/>
                  <a:pt x="31433" y="241745"/>
                  <a:pt x="42862" y="245364"/>
                </a:cubicBezTo>
                <a:close/>
              </a:path>
            </a:pathLst>
          </a:custGeom>
          <a:solidFill>
            <a:srgbClr val="0A5E77">
              <a:alpha val="20000"/>
            </a:srgbClr>
          </a:solidFill>
          <a:ln w="9525" cap="flat">
            <a:noFill/>
            <a:prstDash val="solid"/>
            <a:miter/>
          </a:ln>
        </p:spPr>
        <p:txBody>
          <a:bodyPr rtlCol="0" anchor="ctr"/>
          <a:lstStyle/>
          <a:p>
            <a:endParaRPr lang="en-US"/>
          </a:p>
        </p:txBody>
      </p:sp>
      <p:sp>
        <p:nvSpPr>
          <p:cNvPr id="1776" name="Freeform: Shape 1775">
            <a:extLst>
              <a:ext uri="{FF2B5EF4-FFF2-40B4-BE49-F238E27FC236}">
                <a16:creationId xmlns:a16="http://schemas.microsoft.com/office/drawing/2014/main" id="{716B0C2F-FA61-4A3E-9391-91960293ED57}"/>
              </a:ext>
            </a:extLst>
          </p:cNvPr>
          <p:cNvSpPr/>
          <p:nvPr/>
        </p:nvSpPr>
        <p:spPr>
          <a:xfrm>
            <a:off x="15799068" y="8734959"/>
            <a:ext cx="180996" cy="552514"/>
          </a:xfrm>
          <a:custGeom>
            <a:avLst/>
            <a:gdLst>
              <a:gd name="connsiteX0" fmla="*/ 159026 w 180975"/>
              <a:gd name="connsiteY0" fmla="*/ 7144 h 552450"/>
              <a:gd name="connsiteX1" fmla="*/ 143500 w 180975"/>
              <a:gd name="connsiteY1" fmla="*/ 8096 h 552450"/>
              <a:gd name="connsiteX2" fmla="*/ 162550 w 180975"/>
              <a:gd name="connsiteY2" fmla="*/ 84106 h 552450"/>
              <a:gd name="connsiteX3" fmla="*/ 116544 w 180975"/>
              <a:gd name="connsiteY3" fmla="*/ 97250 h 552450"/>
              <a:gd name="connsiteX4" fmla="*/ 58918 w 180975"/>
              <a:gd name="connsiteY4" fmla="*/ 19621 h 552450"/>
              <a:gd name="connsiteX5" fmla="*/ 44059 w 180975"/>
              <a:gd name="connsiteY5" fmla="*/ 27527 h 552450"/>
              <a:gd name="connsiteX6" fmla="*/ 92731 w 180975"/>
              <a:gd name="connsiteY6" fmla="*/ 132874 h 552450"/>
              <a:gd name="connsiteX7" fmla="*/ 69491 w 180975"/>
              <a:gd name="connsiteY7" fmla="*/ 271939 h 552450"/>
              <a:gd name="connsiteX8" fmla="*/ 39296 w 180975"/>
              <a:gd name="connsiteY8" fmla="*/ 265366 h 552450"/>
              <a:gd name="connsiteX9" fmla="*/ 28152 w 180975"/>
              <a:gd name="connsiteY9" fmla="*/ 394621 h 552450"/>
              <a:gd name="connsiteX10" fmla="*/ 7579 w 180975"/>
              <a:gd name="connsiteY10" fmla="*/ 455866 h 552450"/>
              <a:gd name="connsiteX11" fmla="*/ 11103 w 180975"/>
              <a:gd name="connsiteY11" fmla="*/ 543877 h 552450"/>
              <a:gd name="connsiteX12" fmla="*/ 25390 w 180975"/>
              <a:gd name="connsiteY12" fmla="*/ 543877 h 552450"/>
              <a:gd name="connsiteX13" fmla="*/ 42916 w 180975"/>
              <a:gd name="connsiteY13" fmla="*/ 451961 h 552450"/>
              <a:gd name="connsiteX14" fmla="*/ 98161 w 180975"/>
              <a:gd name="connsiteY14" fmla="*/ 325278 h 552450"/>
              <a:gd name="connsiteX15" fmla="*/ 113497 w 180975"/>
              <a:gd name="connsiteY15" fmla="*/ 327184 h 552450"/>
              <a:gd name="connsiteX16" fmla="*/ 148548 w 180975"/>
              <a:gd name="connsiteY16" fmla="*/ 395764 h 552450"/>
              <a:gd name="connsiteX17" fmla="*/ 140070 w 180975"/>
              <a:gd name="connsiteY17" fmla="*/ 456533 h 552450"/>
              <a:gd name="connsiteX18" fmla="*/ 167027 w 180975"/>
              <a:gd name="connsiteY18" fmla="*/ 543592 h 552450"/>
              <a:gd name="connsiteX19" fmla="*/ 177981 w 180975"/>
              <a:gd name="connsiteY19" fmla="*/ 539401 h 552450"/>
              <a:gd name="connsiteX20" fmla="*/ 177981 w 180975"/>
              <a:gd name="connsiteY20" fmla="*/ 254889 h 552450"/>
              <a:gd name="connsiteX21" fmla="*/ 181790 w 180975"/>
              <a:gd name="connsiteY21" fmla="*/ 83915 h 552450"/>
              <a:gd name="connsiteX22" fmla="*/ 159026 w 180975"/>
              <a:gd name="connsiteY22" fmla="*/ 7144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0975" h="552450">
                <a:moveTo>
                  <a:pt x="159026" y="7144"/>
                </a:moveTo>
                <a:cubicBezTo>
                  <a:pt x="159026" y="7144"/>
                  <a:pt x="149881" y="7715"/>
                  <a:pt x="143500" y="8096"/>
                </a:cubicBezTo>
                <a:cubicBezTo>
                  <a:pt x="143500" y="8096"/>
                  <a:pt x="168456" y="57055"/>
                  <a:pt x="162550" y="84106"/>
                </a:cubicBezTo>
                <a:cubicBezTo>
                  <a:pt x="162550" y="84106"/>
                  <a:pt x="151692" y="96012"/>
                  <a:pt x="116544" y="97250"/>
                </a:cubicBezTo>
                <a:cubicBezTo>
                  <a:pt x="116544" y="97250"/>
                  <a:pt x="113401" y="50196"/>
                  <a:pt x="58918" y="19621"/>
                </a:cubicBezTo>
                <a:cubicBezTo>
                  <a:pt x="53965" y="21812"/>
                  <a:pt x="48917" y="24384"/>
                  <a:pt x="44059" y="27527"/>
                </a:cubicBezTo>
                <a:cubicBezTo>
                  <a:pt x="70062" y="26956"/>
                  <a:pt x="97018" y="75724"/>
                  <a:pt x="92731" y="132874"/>
                </a:cubicBezTo>
                <a:cubicBezTo>
                  <a:pt x="89017" y="182689"/>
                  <a:pt x="73491" y="254412"/>
                  <a:pt x="69491" y="271939"/>
                </a:cubicBezTo>
                <a:cubicBezTo>
                  <a:pt x="46059" y="269557"/>
                  <a:pt x="39296" y="265366"/>
                  <a:pt x="39296" y="265366"/>
                </a:cubicBezTo>
                <a:cubicBezTo>
                  <a:pt x="24247" y="324898"/>
                  <a:pt x="28152" y="394621"/>
                  <a:pt x="28152" y="394621"/>
                </a:cubicBezTo>
                <a:cubicBezTo>
                  <a:pt x="28152" y="394621"/>
                  <a:pt x="9960" y="430339"/>
                  <a:pt x="7579" y="455866"/>
                </a:cubicBezTo>
                <a:cubicBezTo>
                  <a:pt x="5197" y="481489"/>
                  <a:pt x="13484" y="516255"/>
                  <a:pt x="11103" y="543877"/>
                </a:cubicBezTo>
                <a:cubicBezTo>
                  <a:pt x="11103" y="543877"/>
                  <a:pt x="17960" y="549783"/>
                  <a:pt x="25390" y="543877"/>
                </a:cubicBezTo>
                <a:cubicBezTo>
                  <a:pt x="25390" y="543877"/>
                  <a:pt x="27199" y="495395"/>
                  <a:pt x="42916" y="451961"/>
                </a:cubicBezTo>
                <a:cubicBezTo>
                  <a:pt x="58632" y="408527"/>
                  <a:pt x="66062" y="352615"/>
                  <a:pt x="98161" y="325278"/>
                </a:cubicBezTo>
                <a:cubicBezTo>
                  <a:pt x="98161" y="325278"/>
                  <a:pt x="106828" y="330327"/>
                  <a:pt x="113497" y="327184"/>
                </a:cubicBezTo>
                <a:cubicBezTo>
                  <a:pt x="113497" y="327184"/>
                  <a:pt x="144167" y="372046"/>
                  <a:pt x="148548" y="395764"/>
                </a:cubicBezTo>
                <a:cubicBezTo>
                  <a:pt x="148548" y="395764"/>
                  <a:pt x="134928" y="426148"/>
                  <a:pt x="140070" y="456533"/>
                </a:cubicBezTo>
                <a:cubicBezTo>
                  <a:pt x="142833" y="472821"/>
                  <a:pt x="164360" y="525685"/>
                  <a:pt x="167027" y="543592"/>
                </a:cubicBezTo>
                <a:cubicBezTo>
                  <a:pt x="167027" y="543592"/>
                  <a:pt x="175218" y="544639"/>
                  <a:pt x="177981" y="539401"/>
                </a:cubicBezTo>
                <a:cubicBezTo>
                  <a:pt x="179029" y="537400"/>
                  <a:pt x="164741" y="429863"/>
                  <a:pt x="177981" y="254889"/>
                </a:cubicBezTo>
                <a:cubicBezTo>
                  <a:pt x="177981" y="254889"/>
                  <a:pt x="175980" y="122587"/>
                  <a:pt x="181790" y="83915"/>
                </a:cubicBezTo>
                <a:cubicBezTo>
                  <a:pt x="187695" y="45434"/>
                  <a:pt x="159026" y="7144"/>
                  <a:pt x="159026" y="7144"/>
                </a:cubicBezTo>
                <a:close/>
              </a:path>
            </a:pathLst>
          </a:custGeom>
          <a:solidFill>
            <a:srgbClr val="0A5E77"/>
          </a:solidFill>
          <a:ln w="9525" cap="flat">
            <a:noFill/>
            <a:prstDash val="solid"/>
            <a:miter/>
          </a:ln>
        </p:spPr>
        <p:txBody>
          <a:bodyPr rtlCol="0" anchor="ctr"/>
          <a:lstStyle/>
          <a:p>
            <a:endParaRPr lang="en-US"/>
          </a:p>
        </p:txBody>
      </p:sp>
      <p:sp>
        <p:nvSpPr>
          <p:cNvPr id="1777" name="Freeform: Shape 1776">
            <a:extLst>
              <a:ext uri="{FF2B5EF4-FFF2-40B4-BE49-F238E27FC236}">
                <a16:creationId xmlns:a16="http://schemas.microsoft.com/office/drawing/2014/main" id="{AB643279-058B-4E61-B449-312F980A599A}"/>
              </a:ext>
            </a:extLst>
          </p:cNvPr>
          <p:cNvSpPr/>
          <p:nvPr/>
        </p:nvSpPr>
        <p:spPr>
          <a:xfrm>
            <a:off x="15850943" y="8612272"/>
            <a:ext cx="104787" cy="133365"/>
          </a:xfrm>
          <a:custGeom>
            <a:avLst/>
            <a:gdLst>
              <a:gd name="connsiteX0" fmla="*/ 8001 w 104775"/>
              <a:gd name="connsiteY0" fmla="*/ 59332 h 133350"/>
              <a:gd name="connsiteX1" fmla="*/ 30385 w 104775"/>
              <a:gd name="connsiteY1" fmla="*/ 99908 h 133350"/>
              <a:gd name="connsiteX2" fmla="*/ 59912 w 104775"/>
              <a:gd name="connsiteY2" fmla="*/ 127817 h 133350"/>
              <a:gd name="connsiteX3" fmla="*/ 102870 w 104775"/>
              <a:gd name="connsiteY3" fmla="*/ 132198 h 133350"/>
              <a:gd name="connsiteX4" fmla="*/ 98012 w 104775"/>
              <a:gd name="connsiteY4" fmla="*/ 99146 h 133350"/>
              <a:gd name="connsiteX5" fmla="*/ 94108 w 104775"/>
              <a:gd name="connsiteY5" fmla="*/ 67238 h 133350"/>
              <a:gd name="connsiteX6" fmla="*/ 98584 w 104775"/>
              <a:gd name="connsiteY6" fmla="*/ 48759 h 133350"/>
              <a:gd name="connsiteX7" fmla="*/ 93631 w 104775"/>
              <a:gd name="connsiteY7" fmla="*/ 22661 h 133350"/>
              <a:gd name="connsiteX8" fmla="*/ 37529 w 104775"/>
              <a:gd name="connsiteY8" fmla="*/ 10183 h 133350"/>
              <a:gd name="connsiteX9" fmla="*/ 8001 w 104775"/>
              <a:gd name="connsiteY9" fmla="*/ 59332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 h="133350">
                <a:moveTo>
                  <a:pt x="8001" y="59332"/>
                </a:moveTo>
                <a:cubicBezTo>
                  <a:pt x="9049" y="64761"/>
                  <a:pt x="30290" y="85812"/>
                  <a:pt x="30385" y="99908"/>
                </a:cubicBezTo>
                <a:cubicBezTo>
                  <a:pt x="30480" y="114005"/>
                  <a:pt x="42673" y="123530"/>
                  <a:pt x="59912" y="127817"/>
                </a:cubicBezTo>
                <a:cubicBezTo>
                  <a:pt x="77248" y="132103"/>
                  <a:pt x="99918" y="136103"/>
                  <a:pt x="102870" y="132198"/>
                </a:cubicBezTo>
                <a:cubicBezTo>
                  <a:pt x="105823" y="128198"/>
                  <a:pt x="97822" y="110862"/>
                  <a:pt x="98012" y="99146"/>
                </a:cubicBezTo>
                <a:cubicBezTo>
                  <a:pt x="98203" y="87431"/>
                  <a:pt x="99727" y="71905"/>
                  <a:pt x="94108" y="67238"/>
                </a:cubicBezTo>
                <a:cubicBezTo>
                  <a:pt x="88487" y="62666"/>
                  <a:pt x="95917" y="52188"/>
                  <a:pt x="98584" y="48759"/>
                </a:cubicBezTo>
                <a:cubicBezTo>
                  <a:pt x="101252" y="45330"/>
                  <a:pt x="98775" y="25994"/>
                  <a:pt x="93631" y="22661"/>
                </a:cubicBezTo>
                <a:cubicBezTo>
                  <a:pt x="88487" y="19422"/>
                  <a:pt x="46768" y="-295"/>
                  <a:pt x="37529" y="10183"/>
                </a:cubicBezTo>
                <a:cubicBezTo>
                  <a:pt x="28290" y="20470"/>
                  <a:pt x="2096" y="27995"/>
                  <a:pt x="8001" y="59332"/>
                </a:cubicBezTo>
                <a:close/>
              </a:path>
            </a:pathLst>
          </a:custGeom>
          <a:solidFill>
            <a:srgbClr val="FCBE94"/>
          </a:solidFill>
          <a:ln w="9525" cap="flat">
            <a:noFill/>
            <a:prstDash val="solid"/>
            <a:miter/>
          </a:ln>
        </p:spPr>
        <p:txBody>
          <a:bodyPr rtlCol="0" anchor="ctr"/>
          <a:lstStyle/>
          <a:p>
            <a:endParaRPr lang="en-US"/>
          </a:p>
        </p:txBody>
      </p:sp>
      <p:sp>
        <p:nvSpPr>
          <p:cNvPr id="1778" name="Freeform: Shape 1777">
            <a:extLst>
              <a:ext uri="{FF2B5EF4-FFF2-40B4-BE49-F238E27FC236}">
                <a16:creationId xmlns:a16="http://schemas.microsoft.com/office/drawing/2014/main" id="{3014A9E7-6F2A-43E1-B2AE-C0B35007E1B7}"/>
              </a:ext>
            </a:extLst>
          </p:cNvPr>
          <p:cNvSpPr/>
          <p:nvPr/>
        </p:nvSpPr>
        <p:spPr>
          <a:xfrm>
            <a:off x="15894669" y="8644247"/>
            <a:ext cx="28578" cy="19052"/>
          </a:xfrm>
          <a:custGeom>
            <a:avLst/>
            <a:gdLst>
              <a:gd name="connsiteX0" fmla="*/ 7144 w 28575"/>
              <a:gd name="connsiteY0" fmla="*/ 13455 h 19050"/>
              <a:gd name="connsiteX1" fmla="*/ 17812 w 28575"/>
              <a:gd name="connsiteY1" fmla="*/ 7644 h 19050"/>
              <a:gd name="connsiteX2" fmla="*/ 24194 w 28575"/>
              <a:gd name="connsiteY2" fmla="*/ 7549 h 19050"/>
              <a:gd name="connsiteX3" fmla="*/ 29337 w 28575"/>
              <a:gd name="connsiteY3" fmla="*/ 11359 h 19050"/>
              <a:gd name="connsiteX4" fmla="*/ 29146 w 28575"/>
              <a:gd name="connsiteY4" fmla="*/ 11835 h 19050"/>
              <a:gd name="connsiteX5" fmla="*/ 23240 w 28575"/>
              <a:gd name="connsiteY5" fmla="*/ 12217 h 19050"/>
              <a:gd name="connsiteX6" fmla="*/ 18098 w 28575"/>
              <a:gd name="connsiteY6" fmla="*/ 11455 h 19050"/>
              <a:gd name="connsiteX7" fmla="*/ 7525 w 28575"/>
              <a:gd name="connsiteY7" fmla="*/ 13836 h 19050"/>
              <a:gd name="connsiteX8" fmla="*/ 7144 w 28575"/>
              <a:gd name="connsiteY8" fmla="*/ 1345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575" h="19050">
                <a:moveTo>
                  <a:pt x="7144" y="13455"/>
                </a:moveTo>
                <a:cubicBezTo>
                  <a:pt x="9716" y="10407"/>
                  <a:pt x="13620" y="8311"/>
                  <a:pt x="17812" y="7644"/>
                </a:cubicBezTo>
                <a:cubicBezTo>
                  <a:pt x="19907" y="7264"/>
                  <a:pt x="22097" y="6788"/>
                  <a:pt x="24194" y="7549"/>
                </a:cubicBezTo>
                <a:cubicBezTo>
                  <a:pt x="26194" y="8216"/>
                  <a:pt x="28098" y="9454"/>
                  <a:pt x="29337" y="11359"/>
                </a:cubicBezTo>
                <a:lnTo>
                  <a:pt x="29146" y="11835"/>
                </a:lnTo>
                <a:cubicBezTo>
                  <a:pt x="26860" y="12312"/>
                  <a:pt x="25051" y="12217"/>
                  <a:pt x="23240" y="12217"/>
                </a:cubicBezTo>
                <a:cubicBezTo>
                  <a:pt x="21527" y="12217"/>
                  <a:pt x="19812" y="11550"/>
                  <a:pt x="18098" y="11455"/>
                </a:cubicBezTo>
                <a:cubicBezTo>
                  <a:pt x="14574" y="11264"/>
                  <a:pt x="10859" y="12026"/>
                  <a:pt x="7525" y="13836"/>
                </a:cubicBezTo>
                <a:lnTo>
                  <a:pt x="7144" y="13455"/>
                </a:lnTo>
                <a:close/>
              </a:path>
            </a:pathLst>
          </a:custGeom>
          <a:solidFill>
            <a:srgbClr val="131133"/>
          </a:solidFill>
          <a:ln w="9525" cap="flat">
            <a:noFill/>
            <a:prstDash val="solid"/>
            <a:miter/>
          </a:ln>
        </p:spPr>
        <p:txBody>
          <a:bodyPr rtlCol="0" anchor="ctr"/>
          <a:lstStyle/>
          <a:p>
            <a:endParaRPr lang="en-US"/>
          </a:p>
        </p:txBody>
      </p:sp>
      <p:sp>
        <p:nvSpPr>
          <p:cNvPr id="1779" name="Freeform: Shape 1778">
            <a:extLst>
              <a:ext uri="{FF2B5EF4-FFF2-40B4-BE49-F238E27FC236}">
                <a16:creationId xmlns:a16="http://schemas.microsoft.com/office/drawing/2014/main" id="{E04F18E5-2100-4564-862A-1BDE23822375}"/>
              </a:ext>
            </a:extLst>
          </p:cNvPr>
          <p:cNvSpPr/>
          <p:nvPr/>
        </p:nvSpPr>
        <p:spPr>
          <a:xfrm>
            <a:off x="15926962" y="8644347"/>
            <a:ext cx="19052" cy="19052"/>
          </a:xfrm>
          <a:custGeom>
            <a:avLst/>
            <a:gdLst>
              <a:gd name="connsiteX0" fmla="*/ 20669 w 19050"/>
              <a:gd name="connsiteY0" fmla="*/ 15831 h 19050"/>
              <a:gd name="connsiteX1" fmla="*/ 14097 w 19050"/>
              <a:gd name="connsiteY1" fmla="*/ 13259 h 19050"/>
              <a:gd name="connsiteX2" fmla="*/ 7334 w 19050"/>
              <a:gd name="connsiteY2" fmla="*/ 10878 h 19050"/>
              <a:gd name="connsiteX3" fmla="*/ 7144 w 19050"/>
              <a:gd name="connsiteY3" fmla="*/ 10307 h 19050"/>
              <a:gd name="connsiteX4" fmla="*/ 15716 w 19050"/>
              <a:gd name="connsiteY4" fmla="*/ 8687 h 19050"/>
              <a:gd name="connsiteX5" fmla="*/ 21145 w 19050"/>
              <a:gd name="connsiteY5" fmla="*/ 15641 h 19050"/>
              <a:gd name="connsiteX6" fmla="*/ 20669 w 19050"/>
              <a:gd name="connsiteY6" fmla="*/ 15831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0" h="19050">
                <a:moveTo>
                  <a:pt x="20669" y="15831"/>
                </a:moveTo>
                <a:cubicBezTo>
                  <a:pt x="18955" y="14212"/>
                  <a:pt x="16287" y="13545"/>
                  <a:pt x="14097" y="13259"/>
                </a:cubicBezTo>
                <a:cubicBezTo>
                  <a:pt x="11525" y="13640"/>
                  <a:pt x="10573" y="13355"/>
                  <a:pt x="7334" y="10878"/>
                </a:cubicBezTo>
                <a:lnTo>
                  <a:pt x="7144" y="10307"/>
                </a:lnTo>
                <a:cubicBezTo>
                  <a:pt x="8953" y="6306"/>
                  <a:pt x="13525" y="6497"/>
                  <a:pt x="15716" y="8687"/>
                </a:cubicBezTo>
                <a:cubicBezTo>
                  <a:pt x="18287" y="10307"/>
                  <a:pt x="20573" y="12402"/>
                  <a:pt x="21145" y="15641"/>
                </a:cubicBezTo>
                <a:lnTo>
                  <a:pt x="20669" y="15831"/>
                </a:lnTo>
                <a:close/>
              </a:path>
            </a:pathLst>
          </a:custGeom>
          <a:solidFill>
            <a:srgbClr val="131133"/>
          </a:solidFill>
          <a:ln w="9525" cap="flat">
            <a:noFill/>
            <a:prstDash val="solid"/>
            <a:miter/>
          </a:ln>
        </p:spPr>
        <p:txBody>
          <a:bodyPr rtlCol="0" anchor="ctr"/>
          <a:lstStyle/>
          <a:p>
            <a:endParaRPr lang="en-US"/>
          </a:p>
        </p:txBody>
      </p:sp>
      <p:sp>
        <p:nvSpPr>
          <p:cNvPr id="1780" name="Freeform: Shape 1779">
            <a:extLst>
              <a:ext uri="{FF2B5EF4-FFF2-40B4-BE49-F238E27FC236}">
                <a16:creationId xmlns:a16="http://schemas.microsoft.com/office/drawing/2014/main" id="{E6226C69-7142-4D5A-84CC-7EB7F56F6262}"/>
              </a:ext>
            </a:extLst>
          </p:cNvPr>
          <p:cNvSpPr/>
          <p:nvPr/>
        </p:nvSpPr>
        <p:spPr>
          <a:xfrm>
            <a:off x="15906968" y="8659021"/>
            <a:ext cx="19052" cy="19052"/>
          </a:xfrm>
          <a:custGeom>
            <a:avLst/>
            <a:gdLst>
              <a:gd name="connsiteX0" fmla="*/ 12848 w 19050"/>
              <a:gd name="connsiteY0" fmla="*/ 11637 h 19050"/>
              <a:gd name="connsiteX1" fmla="*/ 9324 w 19050"/>
              <a:gd name="connsiteY1" fmla="*/ 15161 h 19050"/>
              <a:gd name="connsiteX2" fmla="*/ 7227 w 19050"/>
              <a:gd name="connsiteY2" fmla="*/ 10684 h 19050"/>
              <a:gd name="connsiteX3" fmla="*/ 10752 w 19050"/>
              <a:gd name="connsiteY3" fmla="*/ 7160 h 19050"/>
              <a:gd name="connsiteX4" fmla="*/ 12848 w 19050"/>
              <a:gd name="connsiteY4" fmla="*/ 11637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2848" y="11637"/>
                </a:moveTo>
                <a:cubicBezTo>
                  <a:pt x="12467" y="13827"/>
                  <a:pt x="10942" y="15352"/>
                  <a:pt x="9324" y="15161"/>
                </a:cubicBezTo>
                <a:cubicBezTo>
                  <a:pt x="7800" y="14875"/>
                  <a:pt x="6847" y="12875"/>
                  <a:pt x="7227" y="10684"/>
                </a:cubicBezTo>
                <a:cubicBezTo>
                  <a:pt x="7609" y="8493"/>
                  <a:pt x="9133" y="6970"/>
                  <a:pt x="10752" y="7160"/>
                </a:cubicBezTo>
                <a:cubicBezTo>
                  <a:pt x="12181" y="7446"/>
                  <a:pt x="13133" y="9446"/>
                  <a:pt x="12848" y="11637"/>
                </a:cubicBezTo>
                <a:close/>
              </a:path>
            </a:pathLst>
          </a:custGeom>
          <a:solidFill>
            <a:srgbClr val="131133"/>
          </a:solidFill>
          <a:ln w="9525" cap="flat">
            <a:noFill/>
            <a:prstDash val="solid"/>
            <a:miter/>
          </a:ln>
        </p:spPr>
        <p:txBody>
          <a:bodyPr rtlCol="0" anchor="ctr"/>
          <a:lstStyle/>
          <a:p>
            <a:endParaRPr lang="en-US"/>
          </a:p>
        </p:txBody>
      </p:sp>
      <p:sp>
        <p:nvSpPr>
          <p:cNvPr id="1781" name="Freeform: Shape 1780">
            <a:extLst>
              <a:ext uri="{FF2B5EF4-FFF2-40B4-BE49-F238E27FC236}">
                <a16:creationId xmlns:a16="http://schemas.microsoft.com/office/drawing/2014/main" id="{0175798B-E7D5-4ED0-B50F-4DC4E8756C37}"/>
              </a:ext>
            </a:extLst>
          </p:cNvPr>
          <p:cNvSpPr/>
          <p:nvPr/>
        </p:nvSpPr>
        <p:spPr>
          <a:xfrm>
            <a:off x="15927570" y="8659547"/>
            <a:ext cx="19052" cy="19052"/>
          </a:xfrm>
          <a:custGeom>
            <a:avLst/>
            <a:gdLst>
              <a:gd name="connsiteX0" fmla="*/ 12060 w 19050"/>
              <a:gd name="connsiteY0" fmla="*/ 11396 h 19050"/>
              <a:gd name="connsiteX1" fmla="*/ 8822 w 19050"/>
              <a:gd name="connsiteY1" fmla="*/ 14444 h 19050"/>
              <a:gd name="connsiteX2" fmla="*/ 7297 w 19050"/>
              <a:gd name="connsiteY2" fmla="*/ 10253 h 19050"/>
              <a:gd name="connsiteX3" fmla="*/ 10536 w 19050"/>
              <a:gd name="connsiteY3" fmla="*/ 7205 h 19050"/>
              <a:gd name="connsiteX4" fmla="*/ 12060 w 19050"/>
              <a:gd name="connsiteY4" fmla="*/ 1139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2060" y="11396"/>
                </a:moveTo>
                <a:cubicBezTo>
                  <a:pt x="11583" y="13397"/>
                  <a:pt x="10060" y="14826"/>
                  <a:pt x="8822" y="14444"/>
                </a:cubicBezTo>
                <a:cubicBezTo>
                  <a:pt x="7488" y="14159"/>
                  <a:pt x="6821" y="12254"/>
                  <a:pt x="7297" y="10253"/>
                </a:cubicBezTo>
                <a:cubicBezTo>
                  <a:pt x="7774" y="8254"/>
                  <a:pt x="9297" y="6825"/>
                  <a:pt x="10536" y="7205"/>
                </a:cubicBezTo>
                <a:cubicBezTo>
                  <a:pt x="11869" y="7491"/>
                  <a:pt x="12537" y="9397"/>
                  <a:pt x="12060" y="11396"/>
                </a:cubicBezTo>
                <a:close/>
              </a:path>
            </a:pathLst>
          </a:custGeom>
          <a:solidFill>
            <a:srgbClr val="131133"/>
          </a:solidFill>
          <a:ln w="9525" cap="flat">
            <a:noFill/>
            <a:prstDash val="solid"/>
            <a:miter/>
          </a:ln>
        </p:spPr>
        <p:txBody>
          <a:bodyPr rtlCol="0" anchor="ctr"/>
          <a:lstStyle/>
          <a:p>
            <a:endParaRPr lang="en-US"/>
          </a:p>
        </p:txBody>
      </p:sp>
      <p:sp>
        <p:nvSpPr>
          <p:cNvPr id="1782" name="Freeform: Shape 1781">
            <a:extLst>
              <a:ext uri="{FF2B5EF4-FFF2-40B4-BE49-F238E27FC236}">
                <a16:creationId xmlns:a16="http://schemas.microsoft.com/office/drawing/2014/main" id="{EC0F137F-C044-4169-AD3B-D15AAF33D910}"/>
              </a:ext>
            </a:extLst>
          </p:cNvPr>
          <p:cNvSpPr/>
          <p:nvPr/>
        </p:nvSpPr>
        <p:spPr>
          <a:xfrm>
            <a:off x="15920389" y="8658847"/>
            <a:ext cx="19052" cy="38104"/>
          </a:xfrm>
          <a:custGeom>
            <a:avLst/>
            <a:gdLst>
              <a:gd name="connsiteX0" fmla="*/ 7334 w 19050"/>
              <a:gd name="connsiteY0" fmla="*/ 7144 h 38100"/>
              <a:gd name="connsiteX1" fmla="*/ 17241 w 19050"/>
              <a:gd name="connsiteY1" fmla="*/ 21336 h 38100"/>
              <a:gd name="connsiteX2" fmla="*/ 19622 w 19050"/>
              <a:gd name="connsiteY2" fmla="*/ 25146 h 38100"/>
              <a:gd name="connsiteX3" fmla="*/ 19431 w 19050"/>
              <a:gd name="connsiteY3" fmla="*/ 28860 h 38100"/>
              <a:gd name="connsiteX4" fmla="*/ 16859 w 19050"/>
              <a:gd name="connsiteY4" fmla="*/ 30670 h 38100"/>
              <a:gd name="connsiteX5" fmla="*/ 7716 w 19050"/>
              <a:gd name="connsiteY5" fmla="*/ 30194 h 38100"/>
              <a:gd name="connsiteX6" fmla="*/ 7716 w 19050"/>
              <a:gd name="connsiteY6" fmla="*/ 29813 h 38100"/>
              <a:gd name="connsiteX7" fmla="*/ 15526 w 19050"/>
              <a:gd name="connsiteY7" fmla="*/ 27337 h 38100"/>
              <a:gd name="connsiteX8" fmla="*/ 16383 w 19050"/>
              <a:gd name="connsiteY8" fmla="*/ 26765 h 38100"/>
              <a:gd name="connsiteX9" fmla="*/ 16383 w 19050"/>
              <a:gd name="connsiteY9" fmla="*/ 26384 h 38100"/>
              <a:gd name="connsiteX10" fmla="*/ 14764 w 19050"/>
              <a:gd name="connsiteY10" fmla="*/ 22670 h 38100"/>
              <a:gd name="connsiteX11" fmla="*/ 10954 w 19050"/>
              <a:gd name="connsiteY11" fmla="*/ 14954 h 38100"/>
              <a:gd name="connsiteX12" fmla="*/ 7144 w 19050"/>
              <a:gd name="connsiteY12" fmla="*/ 7334 h 38100"/>
              <a:gd name="connsiteX13" fmla="*/ 7334 w 19050"/>
              <a:gd name="connsiteY13" fmla="*/ 7144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50" h="38100">
                <a:moveTo>
                  <a:pt x="7334" y="7144"/>
                </a:moveTo>
                <a:cubicBezTo>
                  <a:pt x="10954" y="11716"/>
                  <a:pt x="14097" y="16478"/>
                  <a:pt x="17241" y="21336"/>
                </a:cubicBezTo>
                <a:cubicBezTo>
                  <a:pt x="18098" y="22574"/>
                  <a:pt x="18764" y="23622"/>
                  <a:pt x="19622" y="25146"/>
                </a:cubicBezTo>
                <a:cubicBezTo>
                  <a:pt x="20098" y="26003"/>
                  <a:pt x="20288" y="27717"/>
                  <a:pt x="19431" y="28860"/>
                </a:cubicBezTo>
                <a:cubicBezTo>
                  <a:pt x="18574" y="29908"/>
                  <a:pt x="17621" y="30385"/>
                  <a:pt x="16859" y="30670"/>
                </a:cubicBezTo>
                <a:cubicBezTo>
                  <a:pt x="13526" y="31623"/>
                  <a:pt x="10573" y="31146"/>
                  <a:pt x="7716" y="30194"/>
                </a:cubicBezTo>
                <a:lnTo>
                  <a:pt x="7716" y="29813"/>
                </a:lnTo>
                <a:cubicBezTo>
                  <a:pt x="10477" y="28860"/>
                  <a:pt x="13431" y="28384"/>
                  <a:pt x="15526" y="27337"/>
                </a:cubicBezTo>
                <a:cubicBezTo>
                  <a:pt x="16098" y="27146"/>
                  <a:pt x="16289" y="26861"/>
                  <a:pt x="16383" y="26765"/>
                </a:cubicBezTo>
                <a:cubicBezTo>
                  <a:pt x="16289" y="26765"/>
                  <a:pt x="16478" y="26861"/>
                  <a:pt x="16383" y="26384"/>
                </a:cubicBezTo>
                <a:cubicBezTo>
                  <a:pt x="16098" y="25336"/>
                  <a:pt x="15335" y="23907"/>
                  <a:pt x="14764" y="22670"/>
                </a:cubicBezTo>
                <a:lnTo>
                  <a:pt x="10954" y="14954"/>
                </a:lnTo>
                <a:cubicBezTo>
                  <a:pt x="9716" y="12382"/>
                  <a:pt x="8477" y="9715"/>
                  <a:pt x="7144" y="7334"/>
                </a:cubicBezTo>
                <a:lnTo>
                  <a:pt x="7334" y="7144"/>
                </a:lnTo>
                <a:close/>
              </a:path>
            </a:pathLst>
          </a:custGeom>
          <a:solidFill>
            <a:srgbClr val="C18761"/>
          </a:solidFill>
          <a:ln w="9525" cap="flat">
            <a:noFill/>
            <a:prstDash val="solid"/>
            <a:miter/>
          </a:ln>
        </p:spPr>
        <p:txBody>
          <a:bodyPr rtlCol="0" anchor="ctr"/>
          <a:lstStyle/>
          <a:p>
            <a:endParaRPr lang="en-US"/>
          </a:p>
        </p:txBody>
      </p:sp>
      <p:sp>
        <p:nvSpPr>
          <p:cNvPr id="1783" name="Freeform: Shape 1782">
            <a:extLst>
              <a:ext uri="{FF2B5EF4-FFF2-40B4-BE49-F238E27FC236}">
                <a16:creationId xmlns:a16="http://schemas.microsoft.com/office/drawing/2014/main" id="{33C2E815-1D23-434C-808E-682A6AF16603}"/>
              </a:ext>
            </a:extLst>
          </p:cNvPr>
          <p:cNvSpPr/>
          <p:nvPr/>
        </p:nvSpPr>
        <p:spPr>
          <a:xfrm>
            <a:off x="15917721" y="8697326"/>
            <a:ext cx="28578" cy="19052"/>
          </a:xfrm>
          <a:custGeom>
            <a:avLst/>
            <a:gdLst>
              <a:gd name="connsiteX0" fmla="*/ 7144 w 28575"/>
              <a:gd name="connsiteY0" fmla="*/ 7150 h 19050"/>
              <a:gd name="connsiteX1" fmla="*/ 23908 w 28575"/>
              <a:gd name="connsiteY1" fmla="*/ 10293 h 19050"/>
              <a:gd name="connsiteX2" fmla="*/ 19145 w 28575"/>
              <a:gd name="connsiteY2" fmla="*/ 18008 h 19050"/>
              <a:gd name="connsiteX3" fmla="*/ 7144 w 28575"/>
              <a:gd name="connsiteY3" fmla="*/ 7150 h 19050"/>
            </a:gdLst>
            <a:ahLst/>
            <a:cxnLst>
              <a:cxn ang="0">
                <a:pos x="connsiteX0" y="connsiteY0"/>
              </a:cxn>
              <a:cxn ang="0">
                <a:pos x="connsiteX1" y="connsiteY1"/>
              </a:cxn>
              <a:cxn ang="0">
                <a:pos x="connsiteX2" y="connsiteY2"/>
              </a:cxn>
              <a:cxn ang="0">
                <a:pos x="connsiteX3" y="connsiteY3"/>
              </a:cxn>
            </a:cxnLst>
            <a:rect l="l" t="t" r="r" b="b"/>
            <a:pathLst>
              <a:path w="28575" h="19050">
                <a:moveTo>
                  <a:pt x="7144" y="7150"/>
                </a:moveTo>
                <a:cubicBezTo>
                  <a:pt x="11812" y="7054"/>
                  <a:pt x="20384" y="8102"/>
                  <a:pt x="23908" y="10293"/>
                </a:cubicBezTo>
                <a:cubicBezTo>
                  <a:pt x="23908" y="10293"/>
                  <a:pt x="25146" y="19247"/>
                  <a:pt x="19145" y="18008"/>
                </a:cubicBezTo>
                <a:cubicBezTo>
                  <a:pt x="9906" y="16103"/>
                  <a:pt x="7144" y="7150"/>
                  <a:pt x="7144" y="7150"/>
                </a:cubicBezTo>
                <a:close/>
              </a:path>
            </a:pathLst>
          </a:custGeom>
          <a:solidFill>
            <a:srgbClr val="FFFFFF"/>
          </a:solidFill>
          <a:ln w="9525" cap="flat">
            <a:noFill/>
            <a:prstDash val="solid"/>
            <a:miter/>
          </a:ln>
        </p:spPr>
        <p:txBody>
          <a:bodyPr rtlCol="0" anchor="ctr"/>
          <a:lstStyle/>
          <a:p>
            <a:endParaRPr lang="en-US"/>
          </a:p>
        </p:txBody>
      </p:sp>
      <p:sp>
        <p:nvSpPr>
          <p:cNvPr id="1784" name="Freeform: Shape 1783">
            <a:extLst>
              <a:ext uri="{FF2B5EF4-FFF2-40B4-BE49-F238E27FC236}">
                <a16:creationId xmlns:a16="http://schemas.microsoft.com/office/drawing/2014/main" id="{C5C2817D-B2FA-4898-8F48-04BA90BF36EC}"/>
              </a:ext>
            </a:extLst>
          </p:cNvPr>
          <p:cNvSpPr/>
          <p:nvPr/>
        </p:nvSpPr>
        <p:spPr>
          <a:xfrm>
            <a:off x="15829003" y="8973684"/>
            <a:ext cx="152418" cy="47631"/>
          </a:xfrm>
          <a:custGeom>
            <a:avLst/>
            <a:gdLst>
              <a:gd name="connsiteX0" fmla="*/ 148145 w 152400"/>
              <a:gd name="connsiteY0" fmla="*/ 7144 h 47625"/>
              <a:gd name="connsiteX1" fmla="*/ 88613 w 152400"/>
              <a:gd name="connsiteY1" fmla="*/ 28575 h 47625"/>
              <a:gd name="connsiteX2" fmla="*/ 41083 w 152400"/>
              <a:gd name="connsiteY2" fmla="*/ 26289 h 47625"/>
              <a:gd name="connsiteX3" fmla="*/ 11270 w 152400"/>
              <a:gd name="connsiteY3" fmla="*/ 17907 h 47625"/>
              <a:gd name="connsiteX4" fmla="*/ 7936 w 152400"/>
              <a:gd name="connsiteY4" fmla="*/ 32671 h 47625"/>
              <a:gd name="connsiteX5" fmla="*/ 93851 w 152400"/>
              <a:gd name="connsiteY5" fmla="*/ 44958 h 47625"/>
              <a:gd name="connsiteX6" fmla="*/ 147859 w 152400"/>
              <a:gd name="connsiteY6" fmla="*/ 23146 h 47625"/>
              <a:gd name="connsiteX7" fmla="*/ 148145 w 152400"/>
              <a:gd name="connsiteY7" fmla="*/ 714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2400" h="47625">
                <a:moveTo>
                  <a:pt x="148145" y="7144"/>
                </a:moveTo>
                <a:cubicBezTo>
                  <a:pt x="133380" y="17336"/>
                  <a:pt x="116235" y="26861"/>
                  <a:pt x="88613" y="28575"/>
                </a:cubicBezTo>
                <a:cubicBezTo>
                  <a:pt x="76516" y="29337"/>
                  <a:pt x="50894" y="28004"/>
                  <a:pt x="41083" y="26289"/>
                </a:cubicBezTo>
                <a:cubicBezTo>
                  <a:pt x="27367" y="23908"/>
                  <a:pt x="16604" y="20098"/>
                  <a:pt x="11270" y="17907"/>
                </a:cubicBezTo>
                <a:cubicBezTo>
                  <a:pt x="8794" y="16954"/>
                  <a:pt x="5650" y="31432"/>
                  <a:pt x="7936" y="32671"/>
                </a:cubicBezTo>
                <a:cubicBezTo>
                  <a:pt x="17270" y="37814"/>
                  <a:pt x="58419" y="50959"/>
                  <a:pt x="93851" y="44958"/>
                </a:cubicBezTo>
                <a:cubicBezTo>
                  <a:pt x="129475" y="38957"/>
                  <a:pt x="138620" y="32861"/>
                  <a:pt x="147859" y="23146"/>
                </a:cubicBezTo>
                <a:cubicBezTo>
                  <a:pt x="150240" y="21527"/>
                  <a:pt x="150811" y="7144"/>
                  <a:pt x="148145" y="7144"/>
                </a:cubicBezTo>
                <a:close/>
              </a:path>
            </a:pathLst>
          </a:custGeom>
          <a:solidFill>
            <a:srgbClr val="084659"/>
          </a:solidFill>
          <a:ln w="9525" cap="flat">
            <a:noFill/>
            <a:prstDash val="solid"/>
            <a:miter/>
          </a:ln>
        </p:spPr>
        <p:txBody>
          <a:bodyPr rtlCol="0" anchor="ctr"/>
          <a:lstStyle/>
          <a:p>
            <a:endParaRPr lang="en-US"/>
          </a:p>
        </p:txBody>
      </p:sp>
      <p:sp>
        <p:nvSpPr>
          <p:cNvPr id="1785" name="Freeform: Shape 1784">
            <a:extLst>
              <a:ext uri="{FF2B5EF4-FFF2-40B4-BE49-F238E27FC236}">
                <a16:creationId xmlns:a16="http://schemas.microsoft.com/office/drawing/2014/main" id="{9B189E12-2670-4AE7-8DEF-1C990AB80EE6}"/>
              </a:ext>
            </a:extLst>
          </p:cNvPr>
          <p:cNvSpPr/>
          <p:nvPr/>
        </p:nvSpPr>
        <p:spPr>
          <a:xfrm>
            <a:off x="15817697" y="9122577"/>
            <a:ext cx="9526" cy="28578"/>
          </a:xfrm>
          <a:custGeom>
            <a:avLst/>
            <a:gdLst>
              <a:gd name="connsiteX0" fmla="*/ 7144 w 9525"/>
              <a:gd name="connsiteY0" fmla="*/ 12002 h 28575"/>
              <a:gd name="connsiteX1" fmla="*/ 10192 w 9525"/>
              <a:gd name="connsiteY1" fmla="*/ 24955 h 28575"/>
              <a:gd name="connsiteX2" fmla="*/ 9525 w 9525"/>
              <a:gd name="connsiteY2" fmla="*/ 7144 h 28575"/>
              <a:gd name="connsiteX3" fmla="*/ 7144 w 9525"/>
              <a:gd name="connsiteY3" fmla="*/ 12002 h 28575"/>
            </a:gdLst>
            <a:ahLst/>
            <a:cxnLst>
              <a:cxn ang="0">
                <a:pos x="connsiteX0" y="connsiteY0"/>
              </a:cxn>
              <a:cxn ang="0">
                <a:pos x="connsiteX1" y="connsiteY1"/>
              </a:cxn>
              <a:cxn ang="0">
                <a:pos x="connsiteX2" y="connsiteY2"/>
              </a:cxn>
              <a:cxn ang="0">
                <a:pos x="connsiteX3" y="connsiteY3"/>
              </a:cxn>
            </a:cxnLst>
            <a:rect l="l" t="t" r="r" b="b"/>
            <a:pathLst>
              <a:path w="9525" h="28575">
                <a:moveTo>
                  <a:pt x="7144" y="12002"/>
                </a:moveTo>
                <a:lnTo>
                  <a:pt x="10192" y="24955"/>
                </a:lnTo>
                <a:cubicBezTo>
                  <a:pt x="8668" y="19335"/>
                  <a:pt x="9525" y="7144"/>
                  <a:pt x="9525" y="7144"/>
                </a:cubicBezTo>
                <a:cubicBezTo>
                  <a:pt x="9525" y="7144"/>
                  <a:pt x="8668" y="8954"/>
                  <a:pt x="7144" y="12002"/>
                </a:cubicBezTo>
                <a:close/>
              </a:path>
            </a:pathLst>
          </a:custGeom>
          <a:solidFill>
            <a:srgbClr val="084659"/>
          </a:solidFill>
          <a:ln w="9525" cap="flat">
            <a:noFill/>
            <a:prstDash val="solid"/>
            <a:miter/>
          </a:ln>
        </p:spPr>
        <p:txBody>
          <a:bodyPr rtlCol="0" anchor="ctr"/>
          <a:lstStyle/>
          <a:p>
            <a:endParaRPr lang="en-US"/>
          </a:p>
        </p:txBody>
      </p:sp>
      <p:sp>
        <p:nvSpPr>
          <p:cNvPr id="1786" name="Freeform: Shape 1785">
            <a:extLst>
              <a:ext uri="{FF2B5EF4-FFF2-40B4-BE49-F238E27FC236}">
                <a16:creationId xmlns:a16="http://schemas.microsoft.com/office/drawing/2014/main" id="{366A7B1D-DB60-4C48-BFA6-C54541C742ED}"/>
              </a:ext>
            </a:extLst>
          </p:cNvPr>
          <p:cNvSpPr/>
          <p:nvPr/>
        </p:nvSpPr>
        <p:spPr>
          <a:xfrm>
            <a:off x="15938489" y="9123720"/>
            <a:ext cx="19052" cy="28578"/>
          </a:xfrm>
          <a:custGeom>
            <a:avLst/>
            <a:gdLst>
              <a:gd name="connsiteX0" fmla="*/ 9239 w 19050"/>
              <a:gd name="connsiteY0" fmla="*/ 7144 h 28575"/>
              <a:gd name="connsiteX1" fmla="*/ 7144 w 19050"/>
              <a:gd name="connsiteY1" fmla="*/ 12573 h 28575"/>
              <a:gd name="connsiteX2" fmla="*/ 15049 w 19050"/>
              <a:gd name="connsiteY2" fmla="*/ 26575 h 28575"/>
              <a:gd name="connsiteX3" fmla="*/ 9239 w 19050"/>
              <a:gd name="connsiteY3" fmla="*/ 7144 h 28575"/>
            </a:gdLst>
            <a:ahLst/>
            <a:cxnLst>
              <a:cxn ang="0">
                <a:pos x="connsiteX0" y="connsiteY0"/>
              </a:cxn>
              <a:cxn ang="0">
                <a:pos x="connsiteX1" y="connsiteY1"/>
              </a:cxn>
              <a:cxn ang="0">
                <a:pos x="connsiteX2" y="connsiteY2"/>
              </a:cxn>
              <a:cxn ang="0">
                <a:pos x="connsiteX3" y="connsiteY3"/>
              </a:cxn>
            </a:cxnLst>
            <a:rect l="l" t="t" r="r" b="b"/>
            <a:pathLst>
              <a:path w="19050" h="28575">
                <a:moveTo>
                  <a:pt x="9239" y="7144"/>
                </a:moveTo>
                <a:cubicBezTo>
                  <a:pt x="9239" y="7144"/>
                  <a:pt x="8382" y="9144"/>
                  <a:pt x="7144" y="12573"/>
                </a:cubicBezTo>
                <a:cubicBezTo>
                  <a:pt x="10477" y="17716"/>
                  <a:pt x="15049" y="26575"/>
                  <a:pt x="15049" y="26575"/>
                </a:cubicBezTo>
                <a:cubicBezTo>
                  <a:pt x="14383" y="22003"/>
                  <a:pt x="9239" y="7144"/>
                  <a:pt x="9239" y="7144"/>
                </a:cubicBezTo>
                <a:close/>
              </a:path>
            </a:pathLst>
          </a:custGeom>
          <a:solidFill>
            <a:srgbClr val="084659"/>
          </a:solidFill>
          <a:ln w="9525" cap="flat">
            <a:noFill/>
            <a:prstDash val="solid"/>
            <a:miter/>
          </a:ln>
        </p:spPr>
        <p:txBody>
          <a:bodyPr rtlCol="0" anchor="ctr"/>
          <a:lstStyle/>
          <a:p>
            <a:endParaRPr lang="en-US"/>
          </a:p>
        </p:txBody>
      </p:sp>
      <p:sp>
        <p:nvSpPr>
          <p:cNvPr id="1787" name="Freeform: Shape 1786">
            <a:extLst>
              <a:ext uri="{FF2B5EF4-FFF2-40B4-BE49-F238E27FC236}">
                <a16:creationId xmlns:a16="http://schemas.microsoft.com/office/drawing/2014/main" id="{ABB57015-7D36-4E49-81E9-984C62C64553}"/>
              </a:ext>
            </a:extLst>
          </p:cNvPr>
          <p:cNvSpPr/>
          <p:nvPr/>
        </p:nvSpPr>
        <p:spPr>
          <a:xfrm>
            <a:off x="15853706" y="8629601"/>
            <a:ext cx="38104" cy="76209"/>
          </a:xfrm>
          <a:custGeom>
            <a:avLst/>
            <a:gdLst>
              <a:gd name="connsiteX0" fmla="*/ 40291 w 38100"/>
              <a:gd name="connsiteY0" fmla="*/ 7144 h 76200"/>
              <a:gd name="connsiteX1" fmla="*/ 36291 w 38100"/>
              <a:gd name="connsiteY1" fmla="*/ 64865 h 76200"/>
              <a:gd name="connsiteX2" fmla="*/ 19622 w 38100"/>
              <a:gd name="connsiteY2" fmla="*/ 67913 h 76200"/>
              <a:gd name="connsiteX3" fmla="*/ 7620 w 38100"/>
              <a:gd name="connsiteY3" fmla="*/ 46863 h 76200"/>
              <a:gd name="connsiteX4" fmla="*/ 7144 w 38100"/>
              <a:gd name="connsiteY4" fmla="*/ 26289 h 76200"/>
              <a:gd name="connsiteX5" fmla="*/ 19622 w 38100"/>
              <a:gd name="connsiteY5" fmla="*/ 7144 h 76200"/>
              <a:gd name="connsiteX6" fmla="*/ 40291 w 38100"/>
              <a:gd name="connsiteY6"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100" h="76200">
                <a:moveTo>
                  <a:pt x="40291" y="7144"/>
                </a:moveTo>
                <a:cubicBezTo>
                  <a:pt x="40291" y="7144"/>
                  <a:pt x="25337" y="39528"/>
                  <a:pt x="36291" y="64865"/>
                </a:cubicBezTo>
                <a:cubicBezTo>
                  <a:pt x="47245" y="90106"/>
                  <a:pt x="20956" y="71056"/>
                  <a:pt x="19622" y="67913"/>
                </a:cubicBezTo>
                <a:cubicBezTo>
                  <a:pt x="18384" y="64865"/>
                  <a:pt x="7620" y="46863"/>
                  <a:pt x="7620" y="46863"/>
                </a:cubicBezTo>
                <a:lnTo>
                  <a:pt x="7144" y="26289"/>
                </a:lnTo>
                <a:lnTo>
                  <a:pt x="19622" y="7144"/>
                </a:lnTo>
                <a:lnTo>
                  <a:pt x="40291" y="7144"/>
                </a:lnTo>
                <a:close/>
              </a:path>
            </a:pathLst>
          </a:custGeom>
          <a:solidFill>
            <a:srgbClr val="131133"/>
          </a:solidFill>
          <a:ln w="9525" cap="flat">
            <a:noFill/>
            <a:prstDash val="solid"/>
            <a:miter/>
          </a:ln>
        </p:spPr>
        <p:txBody>
          <a:bodyPr rtlCol="0" anchor="ctr"/>
          <a:lstStyle/>
          <a:p>
            <a:endParaRPr lang="en-US"/>
          </a:p>
        </p:txBody>
      </p:sp>
      <p:sp>
        <p:nvSpPr>
          <p:cNvPr id="1788" name="Freeform: Shape 1787">
            <a:extLst>
              <a:ext uri="{FF2B5EF4-FFF2-40B4-BE49-F238E27FC236}">
                <a16:creationId xmlns:a16="http://schemas.microsoft.com/office/drawing/2014/main" id="{620E83CB-60B6-4019-8701-1F734E91E705}"/>
              </a:ext>
            </a:extLst>
          </p:cNvPr>
          <p:cNvSpPr/>
          <p:nvPr/>
        </p:nvSpPr>
        <p:spPr>
          <a:xfrm>
            <a:off x="15850652" y="8668883"/>
            <a:ext cx="28578" cy="38104"/>
          </a:xfrm>
          <a:custGeom>
            <a:avLst/>
            <a:gdLst>
              <a:gd name="connsiteX0" fmla="*/ 21056 w 28575"/>
              <a:gd name="connsiteY0" fmla="*/ 9776 h 38100"/>
              <a:gd name="connsiteX1" fmla="*/ 8292 w 28575"/>
              <a:gd name="connsiteY1" fmla="*/ 20730 h 38100"/>
              <a:gd name="connsiteX2" fmla="*/ 24675 w 28575"/>
              <a:gd name="connsiteY2" fmla="*/ 34255 h 38100"/>
              <a:gd name="connsiteX3" fmla="*/ 21056 w 28575"/>
              <a:gd name="connsiteY3" fmla="*/ 9776 h 38100"/>
            </a:gdLst>
            <a:ahLst/>
            <a:cxnLst>
              <a:cxn ang="0">
                <a:pos x="connsiteX0" y="connsiteY0"/>
              </a:cxn>
              <a:cxn ang="0">
                <a:pos x="connsiteX1" y="connsiteY1"/>
              </a:cxn>
              <a:cxn ang="0">
                <a:pos x="connsiteX2" y="connsiteY2"/>
              </a:cxn>
              <a:cxn ang="0">
                <a:pos x="connsiteX3" y="connsiteY3"/>
              </a:cxn>
            </a:cxnLst>
            <a:rect l="l" t="t" r="r" b="b"/>
            <a:pathLst>
              <a:path w="28575" h="38100">
                <a:moveTo>
                  <a:pt x="21056" y="9776"/>
                </a:moveTo>
                <a:cubicBezTo>
                  <a:pt x="13341" y="2728"/>
                  <a:pt x="3816" y="11014"/>
                  <a:pt x="8292" y="20730"/>
                </a:cubicBezTo>
                <a:cubicBezTo>
                  <a:pt x="12769" y="30446"/>
                  <a:pt x="21628" y="35303"/>
                  <a:pt x="24675" y="34255"/>
                </a:cubicBezTo>
                <a:cubicBezTo>
                  <a:pt x="27629" y="33112"/>
                  <a:pt x="26009" y="14348"/>
                  <a:pt x="21056" y="9776"/>
                </a:cubicBezTo>
                <a:close/>
              </a:path>
            </a:pathLst>
          </a:custGeom>
          <a:solidFill>
            <a:srgbClr val="FCBE94"/>
          </a:solidFill>
          <a:ln w="9525" cap="flat">
            <a:noFill/>
            <a:prstDash val="solid"/>
            <a:miter/>
          </a:ln>
        </p:spPr>
        <p:txBody>
          <a:bodyPr rtlCol="0" anchor="ctr"/>
          <a:lstStyle/>
          <a:p>
            <a:endParaRPr lang="en-US"/>
          </a:p>
        </p:txBody>
      </p:sp>
      <p:sp>
        <p:nvSpPr>
          <p:cNvPr id="1789" name="Freeform: Shape 1788">
            <a:extLst>
              <a:ext uri="{FF2B5EF4-FFF2-40B4-BE49-F238E27FC236}">
                <a16:creationId xmlns:a16="http://schemas.microsoft.com/office/drawing/2014/main" id="{8C07AD4B-BE6E-45DE-BB09-F8A8829F9890}"/>
              </a:ext>
            </a:extLst>
          </p:cNvPr>
          <p:cNvSpPr/>
          <p:nvPr/>
        </p:nvSpPr>
        <p:spPr>
          <a:xfrm>
            <a:off x="15905052" y="8688641"/>
            <a:ext cx="47631" cy="28578"/>
          </a:xfrm>
          <a:custGeom>
            <a:avLst/>
            <a:gdLst>
              <a:gd name="connsiteX0" fmla="*/ 7144 w 47625"/>
              <a:gd name="connsiteY0" fmla="*/ 20119 h 28575"/>
              <a:gd name="connsiteX1" fmla="*/ 31433 w 47625"/>
              <a:gd name="connsiteY1" fmla="*/ 7165 h 28575"/>
              <a:gd name="connsiteX2" fmla="*/ 42292 w 47625"/>
              <a:gd name="connsiteY2" fmla="*/ 21548 h 28575"/>
              <a:gd name="connsiteX3" fmla="*/ 34671 w 47625"/>
              <a:gd name="connsiteY3" fmla="*/ 13642 h 28575"/>
              <a:gd name="connsiteX4" fmla="*/ 7144 w 47625"/>
              <a:gd name="connsiteY4" fmla="*/ 20119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28575">
                <a:moveTo>
                  <a:pt x="7144" y="20119"/>
                </a:moveTo>
                <a:cubicBezTo>
                  <a:pt x="7144" y="20119"/>
                  <a:pt x="13240" y="7832"/>
                  <a:pt x="31433" y="7165"/>
                </a:cubicBezTo>
                <a:cubicBezTo>
                  <a:pt x="49625" y="6498"/>
                  <a:pt x="42292" y="21548"/>
                  <a:pt x="42292" y="21548"/>
                </a:cubicBezTo>
                <a:cubicBezTo>
                  <a:pt x="42292" y="21548"/>
                  <a:pt x="42387" y="15833"/>
                  <a:pt x="34671" y="13642"/>
                </a:cubicBezTo>
                <a:cubicBezTo>
                  <a:pt x="26955" y="11261"/>
                  <a:pt x="10097" y="17166"/>
                  <a:pt x="7144" y="20119"/>
                </a:cubicBezTo>
                <a:close/>
              </a:path>
            </a:pathLst>
          </a:custGeom>
          <a:solidFill>
            <a:srgbClr val="131133"/>
          </a:solidFill>
          <a:ln w="9525" cap="flat">
            <a:noFill/>
            <a:prstDash val="solid"/>
            <a:miter/>
          </a:ln>
        </p:spPr>
        <p:txBody>
          <a:bodyPr rtlCol="0" anchor="ctr"/>
          <a:lstStyle/>
          <a:p>
            <a:endParaRPr lang="en-US"/>
          </a:p>
        </p:txBody>
      </p:sp>
      <p:sp>
        <p:nvSpPr>
          <p:cNvPr id="1790" name="Freeform: Shape 1789">
            <a:extLst>
              <a:ext uri="{FF2B5EF4-FFF2-40B4-BE49-F238E27FC236}">
                <a16:creationId xmlns:a16="http://schemas.microsoft.com/office/drawing/2014/main" id="{C576EE1C-17EA-4495-AA3A-3430D449C66D}"/>
              </a:ext>
            </a:extLst>
          </p:cNvPr>
          <p:cNvSpPr/>
          <p:nvPr/>
        </p:nvSpPr>
        <p:spPr>
          <a:xfrm>
            <a:off x="15849233" y="8598234"/>
            <a:ext cx="104787" cy="85735"/>
          </a:xfrm>
          <a:custGeom>
            <a:avLst/>
            <a:gdLst>
              <a:gd name="connsiteX0" fmla="*/ 11902 w 104775"/>
              <a:gd name="connsiteY0" fmla="*/ 79179 h 85725"/>
              <a:gd name="connsiteX1" fmla="*/ 39334 w 104775"/>
              <a:gd name="connsiteY1" fmla="*/ 40698 h 85725"/>
              <a:gd name="connsiteX2" fmla="*/ 91531 w 104775"/>
              <a:gd name="connsiteY2" fmla="*/ 42413 h 85725"/>
              <a:gd name="connsiteX3" fmla="*/ 102676 w 104775"/>
              <a:gd name="connsiteY3" fmla="*/ 57748 h 85725"/>
              <a:gd name="connsiteX4" fmla="*/ 35524 w 104775"/>
              <a:gd name="connsiteY4" fmla="*/ 10790 h 85725"/>
              <a:gd name="connsiteX5" fmla="*/ 9712 w 104775"/>
              <a:gd name="connsiteY5" fmla="*/ 41556 h 85725"/>
              <a:gd name="connsiteX6" fmla="*/ 11902 w 104775"/>
              <a:gd name="connsiteY6" fmla="*/ 79179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775" h="85725">
                <a:moveTo>
                  <a:pt x="11902" y="79179"/>
                </a:moveTo>
                <a:cubicBezTo>
                  <a:pt x="16569" y="65082"/>
                  <a:pt x="24285" y="51843"/>
                  <a:pt x="39334" y="40698"/>
                </a:cubicBezTo>
                <a:cubicBezTo>
                  <a:pt x="54669" y="29268"/>
                  <a:pt x="83721" y="35745"/>
                  <a:pt x="91531" y="42413"/>
                </a:cubicBezTo>
                <a:cubicBezTo>
                  <a:pt x="99342" y="49081"/>
                  <a:pt x="102676" y="57748"/>
                  <a:pt x="102676" y="57748"/>
                </a:cubicBezTo>
                <a:cubicBezTo>
                  <a:pt x="102676" y="57748"/>
                  <a:pt x="82292" y="-8927"/>
                  <a:pt x="35524" y="10790"/>
                </a:cubicBezTo>
                <a:cubicBezTo>
                  <a:pt x="25142" y="15172"/>
                  <a:pt x="13236" y="31364"/>
                  <a:pt x="9712" y="41556"/>
                </a:cubicBezTo>
                <a:cubicBezTo>
                  <a:pt x="2854" y="61749"/>
                  <a:pt x="11902" y="79179"/>
                  <a:pt x="11902" y="79179"/>
                </a:cubicBezTo>
                <a:close/>
              </a:path>
            </a:pathLst>
          </a:custGeom>
          <a:solidFill>
            <a:srgbClr val="E8A306"/>
          </a:solidFill>
          <a:ln w="9525" cap="flat">
            <a:noFill/>
            <a:prstDash val="solid"/>
            <a:miter/>
          </a:ln>
        </p:spPr>
        <p:txBody>
          <a:bodyPr rtlCol="0" anchor="ctr"/>
          <a:lstStyle/>
          <a:p>
            <a:endParaRPr lang="en-US"/>
          </a:p>
        </p:txBody>
      </p:sp>
      <p:sp>
        <p:nvSpPr>
          <p:cNvPr id="1791" name="Freeform: Shape 1790">
            <a:extLst>
              <a:ext uri="{FF2B5EF4-FFF2-40B4-BE49-F238E27FC236}">
                <a16:creationId xmlns:a16="http://schemas.microsoft.com/office/drawing/2014/main" id="{DBD4E9B7-A501-474C-9AAA-F16093C83F95}"/>
              </a:ext>
            </a:extLst>
          </p:cNvPr>
          <p:cNvSpPr/>
          <p:nvPr/>
        </p:nvSpPr>
        <p:spPr>
          <a:xfrm>
            <a:off x="15852765" y="8614637"/>
            <a:ext cx="104787" cy="66683"/>
          </a:xfrm>
          <a:custGeom>
            <a:avLst/>
            <a:gdLst>
              <a:gd name="connsiteX0" fmla="*/ 14181 w 104775"/>
              <a:gd name="connsiteY0" fmla="*/ 41919 h 66675"/>
              <a:gd name="connsiteX1" fmla="*/ 53805 w 104775"/>
              <a:gd name="connsiteY1" fmla="*/ 9534 h 66675"/>
              <a:gd name="connsiteX2" fmla="*/ 97143 w 104775"/>
              <a:gd name="connsiteY2" fmla="*/ 18583 h 66675"/>
              <a:gd name="connsiteX3" fmla="*/ 100383 w 104775"/>
              <a:gd name="connsiteY3" fmla="*/ 45920 h 66675"/>
              <a:gd name="connsiteX4" fmla="*/ 97715 w 104775"/>
              <a:gd name="connsiteY4" fmla="*/ 43824 h 66675"/>
              <a:gd name="connsiteX5" fmla="*/ 92953 w 104775"/>
              <a:gd name="connsiteY5" fmla="*/ 33918 h 66675"/>
              <a:gd name="connsiteX6" fmla="*/ 82951 w 104775"/>
              <a:gd name="connsiteY6" fmla="*/ 27060 h 66675"/>
              <a:gd name="connsiteX7" fmla="*/ 38470 w 104775"/>
              <a:gd name="connsiteY7" fmla="*/ 25345 h 66675"/>
              <a:gd name="connsiteX8" fmla="*/ 8561 w 104775"/>
              <a:gd name="connsiteY8" fmla="*/ 62684 h 66675"/>
              <a:gd name="connsiteX9" fmla="*/ 14181 w 104775"/>
              <a:gd name="connsiteY9" fmla="*/ 4191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 h="66675">
                <a:moveTo>
                  <a:pt x="14181" y="41919"/>
                </a:moveTo>
                <a:cubicBezTo>
                  <a:pt x="23706" y="26488"/>
                  <a:pt x="37327" y="14297"/>
                  <a:pt x="53805" y="9534"/>
                </a:cubicBezTo>
                <a:cubicBezTo>
                  <a:pt x="67902" y="5534"/>
                  <a:pt x="85143" y="5343"/>
                  <a:pt x="97143" y="18583"/>
                </a:cubicBezTo>
                <a:cubicBezTo>
                  <a:pt x="109240" y="31918"/>
                  <a:pt x="103525" y="46015"/>
                  <a:pt x="100383" y="45920"/>
                </a:cubicBezTo>
                <a:cubicBezTo>
                  <a:pt x="98763" y="45920"/>
                  <a:pt x="98001" y="45348"/>
                  <a:pt x="97715" y="43824"/>
                </a:cubicBezTo>
                <a:cubicBezTo>
                  <a:pt x="96668" y="39347"/>
                  <a:pt x="95715" y="37538"/>
                  <a:pt x="92953" y="33918"/>
                </a:cubicBezTo>
                <a:cubicBezTo>
                  <a:pt x="90285" y="30489"/>
                  <a:pt x="86952" y="28489"/>
                  <a:pt x="82951" y="27060"/>
                </a:cubicBezTo>
                <a:cubicBezTo>
                  <a:pt x="73903" y="23917"/>
                  <a:pt x="54376" y="18297"/>
                  <a:pt x="38470" y="25345"/>
                </a:cubicBezTo>
                <a:cubicBezTo>
                  <a:pt x="22563" y="32394"/>
                  <a:pt x="9800" y="55635"/>
                  <a:pt x="8561" y="62684"/>
                </a:cubicBezTo>
                <a:cubicBezTo>
                  <a:pt x="7132" y="69827"/>
                  <a:pt x="4560" y="57350"/>
                  <a:pt x="14181" y="41919"/>
                </a:cubicBezTo>
                <a:close/>
              </a:path>
            </a:pathLst>
          </a:custGeom>
          <a:solidFill>
            <a:srgbClr val="FBB703"/>
          </a:solidFill>
          <a:ln w="9525" cap="flat">
            <a:noFill/>
            <a:prstDash val="solid"/>
            <a:miter/>
          </a:ln>
        </p:spPr>
        <p:txBody>
          <a:bodyPr rtlCol="0" anchor="ctr"/>
          <a:lstStyle/>
          <a:p>
            <a:endParaRPr lang="en-US"/>
          </a:p>
        </p:txBody>
      </p:sp>
      <p:sp>
        <p:nvSpPr>
          <p:cNvPr id="1792" name="Freeform: Shape 1791">
            <a:extLst>
              <a:ext uri="{FF2B5EF4-FFF2-40B4-BE49-F238E27FC236}">
                <a16:creationId xmlns:a16="http://schemas.microsoft.com/office/drawing/2014/main" id="{A9E2CA59-93C2-4034-BE6C-9CE1665C8B6B}"/>
              </a:ext>
            </a:extLst>
          </p:cNvPr>
          <p:cNvSpPr/>
          <p:nvPr/>
        </p:nvSpPr>
        <p:spPr>
          <a:xfrm>
            <a:off x="15793830" y="8761538"/>
            <a:ext cx="85735" cy="247679"/>
          </a:xfrm>
          <a:custGeom>
            <a:avLst/>
            <a:gdLst>
              <a:gd name="connsiteX0" fmla="*/ 83968 w 85725"/>
              <a:gd name="connsiteY0" fmla="*/ 63151 h 247650"/>
              <a:gd name="connsiteX1" fmla="*/ 43200 w 85725"/>
              <a:gd name="connsiteY1" fmla="*/ 143542 h 247650"/>
              <a:gd name="connsiteX2" fmla="*/ 47868 w 85725"/>
              <a:gd name="connsiteY2" fmla="*/ 228695 h 247650"/>
              <a:gd name="connsiteX3" fmla="*/ 38438 w 85725"/>
              <a:gd name="connsiteY3" fmla="*/ 234982 h 247650"/>
              <a:gd name="connsiteX4" fmla="*/ 9577 w 85725"/>
              <a:gd name="connsiteY4" fmla="*/ 125921 h 247650"/>
              <a:gd name="connsiteX5" fmla="*/ 36915 w 85725"/>
              <a:gd name="connsiteY5" fmla="*/ 9240 h 247650"/>
              <a:gd name="connsiteX6" fmla="*/ 83968 w 85725"/>
              <a:gd name="connsiteY6" fmla="*/ 63151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725" h="247650">
                <a:moveTo>
                  <a:pt x="83968" y="63151"/>
                </a:moveTo>
                <a:cubicBezTo>
                  <a:pt x="76824" y="80391"/>
                  <a:pt x="68728" y="80010"/>
                  <a:pt x="43200" y="143542"/>
                </a:cubicBezTo>
                <a:cubicBezTo>
                  <a:pt x="43200" y="143542"/>
                  <a:pt x="32819" y="204883"/>
                  <a:pt x="47868" y="228695"/>
                </a:cubicBezTo>
                <a:cubicBezTo>
                  <a:pt x="53298" y="237363"/>
                  <a:pt x="52725" y="246888"/>
                  <a:pt x="38438" y="234982"/>
                </a:cubicBezTo>
                <a:cubicBezTo>
                  <a:pt x="24055" y="223075"/>
                  <a:pt x="-710" y="168021"/>
                  <a:pt x="9577" y="125921"/>
                </a:cubicBezTo>
                <a:cubicBezTo>
                  <a:pt x="16816" y="96108"/>
                  <a:pt x="24246" y="16002"/>
                  <a:pt x="36915" y="9240"/>
                </a:cubicBezTo>
                <a:cubicBezTo>
                  <a:pt x="57393" y="-1619"/>
                  <a:pt x="97017" y="31718"/>
                  <a:pt x="83968" y="63151"/>
                </a:cubicBezTo>
                <a:close/>
              </a:path>
            </a:pathLst>
          </a:custGeom>
          <a:solidFill>
            <a:srgbClr val="F7F7F7"/>
          </a:solidFill>
          <a:ln w="9525" cap="flat">
            <a:noFill/>
            <a:prstDash val="solid"/>
            <a:miter/>
          </a:ln>
        </p:spPr>
        <p:txBody>
          <a:bodyPr rtlCol="0" anchor="ctr"/>
          <a:lstStyle/>
          <a:p>
            <a:endParaRPr lang="en-US"/>
          </a:p>
        </p:txBody>
      </p:sp>
      <p:sp>
        <p:nvSpPr>
          <p:cNvPr id="1793" name="Freeform: Shape 1792">
            <a:extLst>
              <a:ext uri="{FF2B5EF4-FFF2-40B4-BE49-F238E27FC236}">
                <a16:creationId xmlns:a16="http://schemas.microsoft.com/office/drawing/2014/main" id="{D3BAF3AD-7F26-40E8-87F8-E7F745FF62BD}"/>
              </a:ext>
            </a:extLst>
          </p:cNvPr>
          <p:cNvSpPr/>
          <p:nvPr/>
        </p:nvSpPr>
        <p:spPr>
          <a:xfrm>
            <a:off x="15816565" y="8970178"/>
            <a:ext cx="66683" cy="85735"/>
          </a:xfrm>
          <a:custGeom>
            <a:avLst/>
            <a:gdLst>
              <a:gd name="connsiteX0" fmla="*/ 32565 w 66675"/>
              <a:gd name="connsiteY0" fmla="*/ 29129 h 85725"/>
              <a:gd name="connsiteX1" fmla="*/ 36566 w 66675"/>
              <a:gd name="connsiteY1" fmla="*/ 38844 h 85725"/>
              <a:gd name="connsiteX2" fmla="*/ 58854 w 66675"/>
              <a:gd name="connsiteY2" fmla="*/ 44368 h 85725"/>
              <a:gd name="connsiteX3" fmla="*/ 48186 w 66675"/>
              <a:gd name="connsiteY3" fmla="*/ 50941 h 85725"/>
              <a:gd name="connsiteX4" fmla="*/ 59045 w 66675"/>
              <a:gd name="connsiteY4" fmla="*/ 70657 h 85725"/>
              <a:gd name="connsiteX5" fmla="*/ 29232 w 66675"/>
              <a:gd name="connsiteY5" fmla="*/ 54846 h 85725"/>
              <a:gd name="connsiteX6" fmla="*/ 29232 w 66675"/>
              <a:gd name="connsiteY6" fmla="*/ 54751 h 85725"/>
              <a:gd name="connsiteX7" fmla="*/ 22088 w 66675"/>
              <a:gd name="connsiteY7" fmla="*/ 41987 h 85725"/>
              <a:gd name="connsiteX8" fmla="*/ 7228 w 66675"/>
              <a:gd name="connsiteY8" fmla="*/ 25700 h 85725"/>
              <a:gd name="connsiteX9" fmla="*/ 30375 w 66675"/>
              <a:gd name="connsiteY9" fmla="*/ 7793 h 85725"/>
              <a:gd name="connsiteX10" fmla="*/ 32565 w 66675"/>
              <a:gd name="connsiteY10" fmla="*/ 29129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675" h="85725">
                <a:moveTo>
                  <a:pt x="32565" y="29129"/>
                </a:moveTo>
                <a:cubicBezTo>
                  <a:pt x="32947" y="32653"/>
                  <a:pt x="34185" y="36177"/>
                  <a:pt x="36566" y="38844"/>
                </a:cubicBezTo>
                <a:cubicBezTo>
                  <a:pt x="42662" y="45511"/>
                  <a:pt x="52283" y="44750"/>
                  <a:pt x="58854" y="44368"/>
                </a:cubicBezTo>
                <a:cubicBezTo>
                  <a:pt x="66950" y="43892"/>
                  <a:pt x="61426" y="54179"/>
                  <a:pt x="48186" y="50941"/>
                </a:cubicBezTo>
                <a:cubicBezTo>
                  <a:pt x="48186" y="50941"/>
                  <a:pt x="59902" y="58561"/>
                  <a:pt x="59045" y="70657"/>
                </a:cubicBezTo>
                <a:cubicBezTo>
                  <a:pt x="58188" y="82278"/>
                  <a:pt x="38757" y="89422"/>
                  <a:pt x="29232" y="54846"/>
                </a:cubicBezTo>
                <a:cubicBezTo>
                  <a:pt x="29232" y="54846"/>
                  <a:pt x="29232" y="54751"/>
                  <a:pt x="29232" y="54751"/>
                </a:cubicBezTo>
                <a:cubicBezTo>
                  <a:pt x="27898" y="49988"/>
                  <a:pt x="25422" y="45702"/>
                  <a:pt x="22088" y="41987"/>
                </a:cubicBezTo>
                <a:lnTo>
                  <a:pt x="7228" y="25700"/>
                </a:lnTo>
                <a:cubicBezTo>
                  <a:pt x="5515" y="16460"/>
                  <a:pt x="30375" y="4173"/>
                  <a:pt x="30375" y="7793"/>
                </a:cubicBezTo>
                <a:lnTo>
                  <a:pt x="32565" y="29129"/>
                </a:lnTo>
                <a:close/>
              </a:path>
            </a:pathLst>
          </a:custGeom>
          <a:solidFill>
            <a:srgbClr val="FBB703"/>
          </a:solidFill>
          <a:ln w="9525" cap="flat">
            <a:noFill/>
            <a:prstDash val="solid"/>
            <a:miter/>
          </a:ln>
        </p:spPr>
        <p:txBody>
          <a:bodyPr rtlCol="0" anchor="ctr"/>
          <a:lstStyle/>
          <a:p>
            <a:endParaRPr lang="en-US"/>
          </a:p>
        </p:txBody>
      </p:sp>
      <p:sp>
        <p:nvSpPr>
          <p:cNvPr id="1794" name="Freeform: Shape 1793">
            <a:extLst>
              <a:ext uri="{FF2B5EF4-FFF2-40B4-BE49-F238E27FC236}">
                <a16:creationId xmlns:a16="http://schemas.microsoft.com/office/drawing/2014/main" id="{194F0CC7-A612-4023-B659-B4FBD45D9756}"/>
              </a:ext>
            </a:extLst>
          </p:cNvPr>
          <p:cNvSpPr/>
          <p:nvPr/>
        </p:nvSpPr>
        <p:spPr>
          <a:xfrm>
            <a:off x="15816453" y="8981400"/>
            <a:ext cx="57157" cy="66683"/>
          </a:xfrm>
          <a:custGeom>
            <a:avLst/>
            <a:gdLst>
              <a:gd name="connsiteX0" fmla="*/ 52394 w 57150"/>
              <a:gd name="connsiteY0" fmla="*/ 68389 h 66675"/>
              <a:gd name="connsiteX1" fmla="*/ 48869 w 57150"/>
              <a:gd name="connsiteY1" fmla="*/ 67437 h 66675"/>
              <a:gd name="connsiteX2" fmla="*/ 33820 w 57150"/>
              <a:gd name="connsiteY2" fmla="*/ 42291 h 66675"/>
              <a:gd name="connsiteX3" fmla="*/ 25533 w 57150"/>
              <a:gd name="connsiteY3" fmla="*/ 27527 h 66675"/>
              <a:gd name="connsiteX4" fmla="*/ 12007 w 57150"/>
              <a:gd name="connsiteY4" fmla="*/ 12668 h 66675"/>
              <a:gd name="connsiteX5" fmla="*/ 10198 w 57150"/>
              <a:gd name="connsiteY5" fmla="*/ 7144 h 66675"/>
              <a:gd name="connsiteX6" fmla="*/ 7245 w 57150"/>
              <a:gd name="connsiteY6" fmla="*/ 14478 h 66675"/>
              <a:gd name="connsiteX7" fmla="*/ 22104 w 57150"/>
              <a:gd name="connsiteY7" fmla="*/ 30766 h 66675"/>
              <a:gd name="connsiteX8" fmla="*/ 29248 w 57150"/>
              <a:gd name="connsiteY8" fmla="*/ 43529 h 66675"/>
              <a:gd name="connsiteX9" fmla="*/ 29248 w 57150"/>
              <a:gd name="connsiteY9" fmla="*/ 43625 h 66675"/>
              <a:gd name="connsiteX10" fmla="*/ 52394 w 57150"/>
              <a:gd name="connsiteY10" fmla="*/ 6838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150" h="66675">
                <a:moveTo>
                  <a:pt x="52394" y="68389"/>
                </a:moveTo>
                <a:cubicBezTo>
                  <a:pt x="50775" y="68103"/>
                  <a:pt x="49536" y="67818"/>
                  <a:pt x="48869" y="67437"/>
                </a:cubicBezTo>
                <a:cubicBezTo>
                  <a:pt x="45060" y="65246"/>
                  <a:pt x="38487" y="59150"/>
                  <a:pt x="33820" y="42291"/>
                </a:cubicBezTo>
                <a:cubicBezTo>
                  <a:pt x="32296" y="36862"/>
                  <a:pt x="29439" y="31813"/>
                  <a:pt x="25533" y="27527"/>
                </a:cubicBezTo>
                <a:lnTo>
                  <a:pt x="12007" y="12668"/>
                </a:lnTo>
                <a:cubicBezTo>
                  <a:pt x="11055" y="10668"/>
                  <a:pt x="10484" y="8858"/>
                  <a:pt x="10198" y="7144"/>
                </a:cubicBezTo>
                <a:cubicBezTo>
                  <a:pt x="8008" y="9525"/>
                  <a:pt x="6769" y="12097"/>
                  <a:pt x="7245" y="14478"/>
                </a:cubicBezTo>
                <a:lnTo>
                  <a:pt x="22104" y="30766"/>
                </a:lnTo>
                <a:cubicBezTo>
                  <a:pt x="25438" y="34385"/>
                  <a:pt x="27915" y="38767"/>
                  <a:pt x="29248" y="43529"/>
                </a:cubicBezTo>
                <a:cubicBezTo>
                  <a:pt x="29248" y="43529"/>
                  <a:pt x="29248" y="43625"/>
                  <a:pt x="29248" y="43625"/>
                </a:cubicBezTo>
                <a:cubicBezTo>
                  <a:pt x="35440" y="65817"/>
                  <a:pt x="45726" y="70771"/>
                  <a:pt x="52394" y="68389"/>
                </a:cubicBezTo>
                <a:close/>
              </a:path>
            </a:pathLst>
          </a:custGeom>
          <a:solidFill>
            <a:srgbClr val="E8A306"/>
          </a:solidFill>
          <a:ln w="9525" cap="flat">
            <a:noFill/>
            <a:prstDash val="solid"/>
            <a:miter/>
          </a:ln>
        </p:spPr>
        <p:txBody>
          <a:bodyPr rtlCol="0" anchor="ctr"/>
          <a:lstStyle/>
          <a:p>
            <a:endParaRPr lang="en-US"/>
          </a:p>
        </p:txBody>
      </p:sp>
      <p:sp>
        <p:nvSpPr>
          <p:cNvPr id="1795" name="Freeform: Shape 1794">
            <a:extLst>
              <a:ext uri="{FF2B5EF4-FFF2-40B4-BE49-F238E27FC236}">
                <a16:creationId xmlns:a16="http://schemas.microsoft.com/office/drawing/2014/main" id="{112EC929-94E8-46F8-B2DF-2752D14D3D99}"/>
              </a:ext>
            </a:extLst>
          </p:cNvPr>
          <p:cNvSpPr/>
          <p:nvPr/>
        </p:nvSpPr>
        <p:spPr>
          <a:xfrm>
            <a:off x="15839131" y="8811168"/>
            <a:ext cx="47631" cy="85735"/>
          </a:xfrm>
          <a:custGeom>
            <a:avLst/>
            <a:gdLst>
              <a:gd name="connsiteX0" fmla="*/ 38672 w 47625"/>
              <a:gd name="connsiteY0" fmla="*/ 13525 h 85725"/>
              <a:gd name="connsiteX1" fmla="*/ 7144 w 47625"/>
              <a:gd name="connsiteY1" fmla="*/ 72009 h 85725"/>
              <a:gd name="connsiteX2" fmla="*/ 9716 w 47625"/>
              <a:gd name="connsiteY2" fmla="*/ 82010 h 85725"/>
              <a:gd name="connsiteX3" fmla="*/ 40577 w 47625"/>
              <a:gd name="connsiteY3" fmla="*/ 7334 h 85725"/>
              <a:gd name="connsiteX4" fmla="*/ 40101 w 47625"/>
              <a:gd name="connsiteY4" fmla="*/ 7144 h 85725"/>
              <a:gd name="connsiteX5" fmla="*/ 38672 w 47625"/>
              <a:gd name="connsiteY5" fmla="*/ 1352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85725">
                <a:moveTo>
                  <a:pt x="38672" y="13525"/>
                </a:moveTo>
                <a:cubicBezTo>
                  <a:pt x="31814" y="30099"/>
                  <a:pt x="25623" y="29623"/>
                  <a:pt x="7144" y="72009"/>
                </a:cubicBezTo>
                <a:cubicBezTo>
                  <a:pt x="9240" y="77628"/>
                  <a:pt x="9716" y="82010"/>
                  <a:pt x="9716" y="82010"/>
                </a:cubicBezTo>
                <a:cubicBezTo>
                  <a:pt x="12002" y="70104"/>
                  <a:pt x="41339" y="23431"/>
                  <a:pt x="40577" y="7334"/>
                </a:cubicBezTo>
                <a:lnTo>
                  <a:pt x="40101" y="7144"/>
                </a:lnTo>
                <a:cubicBezTo>
                  <a:pt x="39624" y="9334"/>
                  <a:pt x="39529" y="11430"/>
                  <a:pt x="38672" y="13525"/>
                </a:cubicBezTo>
                <a:close/>
              </a:path>
            </a:pathLst>
          </a:custGeom>
          <a:solidFill>
            <a:srgbClr val="0A5E77">
              <a:alpha val="20000"/>
            </a:srgbClr>
          </a:solidFill>
          <a:ln w="9525" cap="flat">
            <a:noFill/>
            <a:prstDash val="solid"/>
            <a:miter/>
          </a:ln>
        </p:spPr>
        <p:txBody>
          <a:bodyPr rtlCol="0" anchor="ctr"/>
          <a:lstStyle/>
          <a:p>
            <a:endParaRPr lang="en-US"/>
          </a:p>
        </p:txBody>
      </p:sp>
      <p:sp>
        <p:nvSpPr>
          <p:cNvPr id="1796" name="Freeform: Shape 1795">
            <a:extLst>
              <a:ext uri="{FF2B5EF4-FFF2-40B4-BE49-F238E27FC236}">
                <a16:creationId xmlns:a16="http://schemas.microsoft.com/office/drawing/2014/main" id="{AEDBCB2C-A878-4F30-888A-ABDF42C77C9F}"/>
              </a:ext>
            </a:extLst>
          </p:cNvPr>
          <p:cNvSpPr/>
          <p:nvPr/>
        </p:nvSpPr>
        <p:spPr>
          <a:xfrm>
            <a:off x="15822937" y="8899285"/>
            <a:ext cx="19052" cy="28578"/>
          </a:xfrm>
          <a:custGeom>
            <a:avLst/>
            <a:gdLst>
              <a:gd name="connsiteX0" fmla="*/ 7144 w 19050"/>
              <a:gd name="connsiteY0" fmla="*/ 22765 h 28575"/>
              <a:gd name="connsiteX1" fmla="*/ 12954 w 19050"/>
              <a:gd name="connsiteY1" fmla="*/ 13525 h 28575"/>
              <a:gd name="connsiteX2" fmla="*/ 13811 w 19050"/>
              <a:gd name="connsiteY2" fmla="*/ 7144 h 28575"/>
              <a:gd name="connsiteX3" fmla="*/ 7144 w 19050"/>
              <a:gd name="connsiteY3" fmla="*/ 22765 h 28575"/>
            </a:gdLst>
            <a:ahLst/>
            <a:cxnLst>
              <a:cxn ang="0">
                <a:pos x="connsiteX0" y="connsiteY0"/>
              </a:cxn>
              <a:cxn ang="0">
                <a:pos x="connsiteX1" y="connsiteY1"/>
              </a:cxn>
              <a:cxn ang="0">
                <a:pos x="connsiteX2" y="connsiteY2"/>
              </a:cxn>
              <a:cxn ang="0">
                <a:pos x="connsiteX3" y="connsiteY3"/>
              </a:cxn>
            </a:cxnLst>
            <a:rect l="l" t="t" r="r" b="b"/>
            <a:pathLst>
              <a:path w="19050" h="28575">
                <a:moveTo>
                  <a:pt x="7144" y="22765"/>
                </a:moveTo>
                <a:lnTo>
                  <a:pt x="12954" y="13525"/>
                </a:lnTo>
                <a:cubicBezTo>
                  <a:pt x="13335" y="10573"/>
                  <a:pt x="13621" y="8382"/>
                  <a:pt x="13811" y="7144"/>
                </a:cubicBezTo>
                <a:cubicBezTo>
                  <a:pt x="12574" y="10953"/>
                  <a:pt x="10287" y="17431"/>
                  <a:pt x="7144" y="22765"/>
                </a:cubicBezTo>
                <a:close/>
              </a:path>
            </a:pathLst>
          </a:custGeom>
          <a:solidFill>
            <a:srgbClr val="0A5E77"/>
          </a:solidFill>
          <a:ln w="9525" cap="flat">
            <a:noFill/>
            <a:prstDash val="solid"/>
            <a:miter/>
          </a:ln>
        </p:spPr>
        <p:txBody>
          <a:bodyPr rtlCol="0" anchor="ctr"/>
          <a:lstStyle/>
          <a:p>
            <a:endParaRPr lang="en-US"/>
          </a:p>
        </p:txBody>
      </p:sp>
      <p:sp>
        <p:nvSpPr>
          <p:cNvPr id="1797" name="Freeform: Shape 1796">
            <a:extLst>
              <a:ext uri="{FF2B5EF4-FFF2-40B4-BE49-F238E27FC236}">
                <a16:creationId xmlns:a16="http://schemas.microsoft.com/office/drawing/2014/main" id="{F94BEE20-B7A2-4E5F-BF48-56BC9E132927}"/>
              </a:ext>
            </a:extLst>
          </p:cNvPr>
          <p:cNvSpPr/>
          <p:nvPr/>
        </p:nvSpPr>
        <p:spPr>
          <a:xfrm>
            <a:off x="15830653" y="8895951"/>
            <a:ext cx="9526" cy="9526"/>
          </a:xfrm>
          <a:custGeom>
            <a:avLst/>
            <a:gdLst>
              <a:gd name="connsiteX0" fmla="*/ 7144 w 9525"/>
              <a:gd name="connsiteY0" fmla="*/ 7239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239"/>
                </a:moveTo>
                <a:lnTo>
                  <a:pt x="7144" y="7144"/>
                </a:lnTo>
                <a:lnTo>
                  <a:pt x="7144" y="7144"/>
                </a:lnTo>
                <a:close/>
              </a:path>
            </a:pathLst>
          </a:custGeom>
          <a:solidFill>
            <a:srgbClr val="0A5E77"/>
          </a:solidFill>
          <a:ln w="9525" cap="flat">
            <a:noFill/>
            <a:prstDash val="solid"/>
            <a:miter/>
          </a:ln>
        </p:spPr>
        <p:txBody>
          <a:bodyPr rtlCol="0" anchor="ctr"/>
          <a:lstStyle/>
          <a:p>
            <a:endParaRPr lang="en-US"/>
          </a:p>
        </p:txBody>
      </p:sp>
      <p:sp>
        <p:nvSpPr>
          <p:cNvPr id="1798" name="Freeform: Shape 1797">
            <a:extLst>
              <a:ext uri="{FF2B5EF4-FFF2-40B4-BE49-F238E27FC236}">
                <a16:creationId xmlns:a16="http://schemas.microsoft.com/office/drawing/2014/main" id="{CAB3963C-108E-4870-A65D-2907F8718854}"/>
              </a:ext>
            </a:extLst>
          </p:cNvPr>
          <p:cNvSpPr/>
          <p:nvPr/>
        </p:nvSpPr>
        <p:spPr>
          <a:xfrm>
            <a:off x="11348336" y="7874658"/>
            <a:ext cx="4448690" cy="933558"/>
          </a:xfrm>
          <a:custGeom>
            <a:avLst/>
            <a:gdLst>
              <a:gd name="connsiteX0" fmla="*/ 7144 w 4448175"/>
              <a:gd name="connsiteY0" fmla="*/ 7144 h 933450"/>
              <a:gd name="connsiteX1" fmla="*/ 7144 w 4448175"/>
              <a:gd name="connsiteY1" fmla="*/ 933735 h 933450"/>
              <a:gd name="connsiteX2" fmla="*/ 4441031 w 4448175"/>
              <a:gd name="connsiteY2" fmla="*/ 933735 h 933450"/>
              <a:gd name="connsiteX3" fmla="*/ 4441031 w 4448175"/>
              <a:gd name="connsiteY3" fmla="*/ 7144 h 933450"/>
              <a:gd name="connsiteX4" fmla="*/ 7144 w 4448175"/>
              <a:gd name="connsiteY4" fmla="*/ 7144 h 933450"/>
              <a:gd name="connsiteX5" fmla="*/ 4392930 w 4448175"/>
              <a:gd name="connsiteY5" fmla="*/ 885634 h 933450"/>
              <a:gd name="connsiteX6" fmla="*/ 55150 w 4448175"/>
              <a:gd name="connsiteY6" fmla="*/ 885634 h 933450"/>
              <a:gd name="connsiteX7" fmla="*/ 55150 w 4448175"/>
              <a:gd name="connsiteY7" fmla="*/ 55245 h 933450"/>
              <a:gd name="connsiteX8" fmla="*/ 4392930 w 4448175"/>
              <a:gd name="connsiteY8" fmla="*/ 55245 h 933450"/>
              <a:gd name="connsiteX9" fmla="*/ 4392930 w 4448175"/>
              <a:gd name="connsiteY9" fmla="*/ 88563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48175" h="933450">
                <a:moveTo>
                  <a:pt x="7144" y="7144"/>
                </a:moveTo>
                <a:lnTo>
                  <a:pt x="7144" y="933735"/>
                </a:lnTo>
                <a:lnTo>
                  <a:pt x="4441031" y="933735"/>
                </a:lnTo>
                <a:lnTo>
                  <a:pt x="4441031" y="7144"/>
                </a:lnTo>
                <a:lnTo>
                  <a:pt x="7144" y="7144"/>
                </a:lnTo>
                <a:close/>
                <a:moveTo>
                  <a:pt x="4392930" y="885634"/>
                </a:moveTo>
                <a:lnTo>
                  <a:pt x="55150" y="885634"/>
                </a:lnTo>
                <a:lnTo>
                  <a:pt x="55150" y="55245"/>
                </a:lnTo>
                <a:lnTo>
                  <a:pt x="4392930" y="55245"/>
                </a:lnTo>
                <a:lnTo>
                  <a:pt x="4392930" y="885634"/>
                </a:lnTo>
                <a:close/>
              </a:path>
            </a:pathLst>
          </a:custGeom>
          <a:solidFill>
            <a:srgbClr val="A1806B"/>
          </a:solidFill>
          <a:ln w="9525" cap="flat">
            <a:noFill/>
            <a:prstDash val="solid"/>
            <a:miter/>
          </a:ln>
        </p:spPr>
        <p:txBody>
          <a:bodyPr rtlCol="0" anchor="ctr"/>
          <a:lstStyle/>
          <a:p>
            <a:endParaRPr lang="en-US"/>
          </a:p>
        </p:txBody>
      </p:sp>
      <p:sp>
        <p:nvSpPr>
          <p:cNvPr id="1799" name="Freeform: Shape 1798">
            <a:extLst>
              <a:ext uri="{FF2B5EF4-FFF2-40B4-BE49-F238E27FC236}">
                <a16:creationId xmlns:a16="http://schemas.microsoft.com/office/drawing/2014/main" id="{3F20991D-EF3F-4063-B9C4-FA5B16754ECE}"/>
              </a:ext>
            </a:extLst>
          </p:cNvPr>
          <p:cNvSpPr/>
          <p:nvPr/>
        </p:nvSpPr>
        <p:spPr>
          <a:xfrm>
            <a:off x="11396348" y="7920764"/>
            <a:ext cx="38104" cy="838297"/>
          </a:xfrm>
          <a:custGeom>
            <a:avLst/>
            <a:gdLst>
              <a:gd name="connsiteX0" fmla="*/ 7144 w 38100"/>
              <a:gd name="connsiteY0" fmla="*/ 7144 h 838200"/>
              <a:gd name="connsiteX1" fmla="*/ 33147 w 38100"/>
              <a:gd name="connsiteY1" fmla="*/ 7144 h 838200"/>
              <a:gd name="connsiteX2" fmla="*/ 33147 w 38100"/>
              <a:gd name="connsiteY2" fmla="*/ 839533 h 838200"/>
              <a:gd name="connsiteX3" fmla="*/ 7144 w 38100"/>
              <a:gd name="connsiteY3" fmla="*/ 839533 h 838200"/>
            </a:gdLst>
            <a:ahLst/>
            <a:cxnLst>
              <a:cxn ang="0">
                <a:pos x="connsiteX0" y="connsiteY0"/>
              </a:cxn>
              <a:cxn ang="0">
                <a:pos x="connsiteX1" y="connsiteY1"/>
              </a:cxn>
              <a:cxn ang="0">
                <a:pos x="connsiteX2" y="connsiteY2"/>
              </a:cxn>
              <a:cxn ang="0">
                <a:pos x="connsiteX3" y="connsiteY3"/>
              </a:cxn>
            </a:cxnLst>
            <a:rect l="l" t="t" r="r" b="b"/>
            <a:pathLst>
              <a:path w="38100" h="838200">
                <a:moveTo>
                  <a:pt x="7144" y="7144"/>
                </a:moveTo>
                <a:lnTo>
                  <a:pt x="33147" y="7144"/>
                </a:lnTo>
                <a:lnTo>
                  <a:pt x="33147" y="839533"/>
                </a:lnTo>
                <a:lnTo>
                  <a:pt x="7144" y="839533"/>
                </a:lnTo>
                <a:close/>
              </a:path>
            </a:pathLst>
          </a:custGeom>
          <a:solidFill>
            <a:srgbClr val="6F5140"/>
          </a:solidFill>
          <a:ln w="9525" cap="flat">
            <a:noFill/>
            <a:prstDash val="solid"/>
            <a:miter/>
          </a:ln>
        </p:spPr>
        <p:txBody>
          <a:bodyPr rtlCol="0" anchor="ctr"/>
          <a:lstStyle/>
          <a:p>
            <a:endParaRPr lang="en-US"/>
          </a:p>
        </p:txBody>
      </p:sp>
      <p:sp>
        <p:nvSpPr>
          <p:cNvPr id="1800" name="Freeform: Shape 1799">
            <a:extLst>
              <a:ext uri="{FF2B5EF4-FFF2-40B4-BE49-F238E27FC236}">
                <a16:creationId xmlns:a16="http://schemas.microsoft.com/office/drawing/2014/main" id="{9B7E7727-54A3-426F-A07F-CE55503BED9E}"/>
              </a:ext>
            </a:extLst>
          </p:cNvPr>
          <p:cNvSpPr/>
          <p:nvPr/>
        </p:nvSpPr>
        <p:spPr>
          <a:xfrm>
            <a:off x="2596632" y="8229314"/>
            <a:ext cx="133365" cy="219100"/>
          </a:xfrm>
          <a:custGeom>
            <a:avLst/>
            <a:gdLst>
              <a:gd name="connsiteX0" fmla="*/ 75417 w 133350"/>
              <a:gd name="connsiteY0" fmla="*/ 7144 h 219075"/>
              <a:gd name="connsiteX1" fmla="*/ 20076 w 133350"/>
              <a:gd name="connsiteY1" fmla="*/ 175832 h 219075"/>
              <a:gd name="connsiteX2" fmla="*/ 127328 w 133350"/>
              <a:gd name="connsiteY2" fmla="*/ 142208 h 219075"/>
              <a:gd name="connsiteX3" fmla="*/ 75417 w 133350"/>
              <a:gd name="connsiteY3" fmla="*/ 7144 h 219075"/>
            </a:gdLst>
            <a:ahLst/>
            <a:cxnLst>
              <a:cxn ang="0">
                <a:pos x="connsiteX0" y="connsiteY0"/>
              </a:cxn>
              <a:cxn ang="0">
                <a:pos x="connsiteX1" y="connsiteY1"/>
              </a:cxn>
              <a:cxn ang="0">
                <a:pos x="connsiteX2" y="connsiteY2"/>
              </a:cxn>
              <a:cxn ang="0">
                <a:pos x="connsiteX3" y="connsiteY3"/>
              </a:cxn>
            </a:cxnLst>
            <a:rect l="l" t="t" r="r" b="b"/>
            <a:pathLst>
              <a:path w="133350" h="219075">
                <a:moveTo>
                  <a:pt x="75417" y="7144"/>
                </a:moveTo>
                <a:cubicBezTo>
                  <a:pt x="75417" y="7144"/>
                  <a:pt x="-28501" y="57531"/>
                  <a:pt x="20076" y="175832"/>
                </a:cubicBezTo>
                <a:cubicBezTo>
                  <a:pt x="68654" y="294132"/>
                  <a:pt x="127328" y="142208"/>
                  <a:pt x="127328" y="142208"/>
                </a:cubicBezTo>
                <a:lnTo>
                  <a:pt x="75417" y="7144"/>
                </a:lnTo>
                <a:close/>
              </a:path>
            </a:pathLst>
          </a:custGeom>
          <a:solidFill>
            <a:srgbClr val="F7F7F7"/>
          </a:solidFill>
          <a:ln w="9525" cap="flat">
            <a:noFill/>
            <a:prstDash val="solid"/>
            <a:miter/>
          </a:ln>
        </p:spPr>
        <p:txBody>
          <a:bodyPr rtlCol="0" anchor="ctr"/>
          <a:lstStyle/>
          <a:p>
            <a:endParaRPr lang="en-US"/>
          </a:p>
        </p:txBody>
      </p:sp>
      <p:sp>
        <p:nvSpPr>
          <p:cNvPr id="1801" name="Freeform: Shape 1800">
            <a:extLst>
              <a:ext uri="{FF2B5EF4-FFF2-40B4-BE49-F238E27FC236}">
                <a16:creationId xmlns:a16="http://schemas.microsoft.com/office/drawing/2014/main" id="{506CA840-1326-45CB-BC80-60DECD92D2CB}"/>
              </a:ext>
            </a:extLst>
          </p:cNvPr>
          <p:cNvSpPr/>
          <p:nvPr/>
        </p:nvSpPr>
        <p:spPr>
          <a:xfrm>
            <a:off x="2976798" y="8689044"/>
            <a:ext cx="723984" cy="152418"/>
          </a:xfrm>
          <a:custGeom>
            <a:avLst/>
            <a:gdLst>
              <a:gd name="connsiteX0" fmla="*/ 53054 w 723900"/>
              <a:gd name="connsiteY0" fmla="*/ 138875 h 152400"/>
              <a:gd name="connsiteX1" fmla="*/ 82105 w 723900"/>
              <a:gd name="connsiteY1" fmla="*/ 152400 h 152400"/>
              <a:gd name="connsiteX2" fmla="*/ 596265 w 723900"/>
              <a:gd name="connsiteY2" fmla="*/ 152400 h 152400"/>
              <a:gd name="connsiteX3" fmla="*/ 630174 w 723900"/>
              <a:gd name="connsiteY3" fmla="*/ 136493 h 152400"/>
              <a:gd name="connsiteX4" fmla="*/ 693991 w 723900"/>
              <a:gd name="connsiteY4" fmla="*/ 59341 h 152400"/>
              <a:gd name="connsiteX5" fmla="*/ 719519 w 723900"/>
              <a:gd name="connsiteY5" fmla="*/ 59341 h 152400"/>
              <a:gd name="connsiteX6" fmla="*/ 694754 w 723900"/>
              <a:gd name="connsiteY6" fmla="*/ 7144 h 152400"/>
              <a:gd name="connsiteX7" fmla="*/ 92012 w 723900"/>
              <a:gd name="connsiteY7" fmla="*/ 7144 h 152400"/>
              <a:gd name="connsiteX8" fmla="*/ 38290 w 723900"/>
              <a:gd name="connsiteY8" fmla="*/ 36386 h 152400"/>
              <a:gd name="connsiteX9" fmla="*/ 7144 w 723900"/>
              <a:gd name="connsiteY9" fmla="*/ 84487 h 152400"/>
              <a:gd name="connsiteX10" fmla="*/ 53054 w 723900"/>
              <a:gd name="connsiteY10" fmla="*/ 138875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3900" h="152400">
                <a:moveTo>
                  <a:pt x="53054" y="138875"/>
                </a:moveTo>
                <a:cubicBezTo>
                  <a:pt x="60293" y="147447"/>
                  <a:pt x="70866" y="152400"/>
                  <a:pt x="82105" y="152400"/>
                </a:cubicBezTo>
                <a:lnTo>
                  <a:pt x="596265" y="152400"/>
                </a:lnTo>
                <a:cubicBezTo>
                  <a:pt x="609314" y="152400"/>
                  <a:pt x="621792" y="146590"/>
                  <a:pt x="630174" y="136493"/>
                </a:cubicBezTo>
                <a:lnTo>
                  <a:pt x="693991" y="59341"/>
                </a:lnTo>
                <a:lnTo>
                  <a:pt x="719519" y="59341"/>
                </a:lnTo>
                <a:lnTo>
                  <a:pt x="694754" y="7144"/>
                </a:lnTo>
                <a:lnTo>
                  <a:pt x="92012" y="7144"/>
                </a:lnTo>
                <a:cubicBezTo>
                  <a:pt x="70295" y="7144"/>
                  <a:pt x="50102" y="18098"/>
                  <a:pt x="38290" y="36386"/>
                </a:cubicBezTo>
                <a:lnTo>
                  <a:pt x="7144" y="84487"/>
                </a:lnTo>
                <a:lnTo>
                  <a:pt x="53054" y="138875"/>
                </a:lnTo>
                <a:close/>
              </a:path>
            </a:pathLst>
          </a:custGeom>
          <a:solidFill>
            <a:srgbClr val="524533"/>
          </a:solidFill>
          <a:ln w="9525" cap="flat">
            <a:noFill/>
            <a:prstDash val="solid"/>
            <a:miter/>
          </a:ln>
        </p:spPr>
        <p:txBody>
          <a:bodyPr rtlCol="0" anchor="ctr"/>
          <a:lstStyle/>
          <a:p>
            <a:endParaRPr lang="en-US"/>
          </a:p>
        </p:txBody>
      </p:sp>
      <p:sp>
        <p:nvSpPr>
          <p:cNvPr id="1802" name="Freeform: Shape 1801">
            <a:extLst>
              <a:ext uri="{FF2B5EF4-FFF2-40B4-BE49-F238E27FC236}">
                <a16:creationId xmlns:a16="http://schemas.microsoft.com/office/drawing/2014/main" id="{42B49FB3-8FBE-41ED-AF9E-2D1D75BF7415}"/>
              </a:ext>
            </a:extLst>
          </p:cNvPr>
          <p:cNvSpPr/>
          <p:nvPr/>
        </p:nvSpPr>
        <p:spPr>
          <a:xfrm>
            <a:off x="2293826" y="7907523"/>
            <a:ext cx="752562" cy="952610"/>
          </a:xfrm>
          <a:custGeom>
            <a:avLst/>
            <a:gdLst>
              <a:gd name="connsiteX0" fmla="*/ 704894 w 752475"/>
              <a:gd name="connsiteY0" fmla="*/ 950690 h 952500"/>
              <a:gd name="connsiteX1" fmla="*/ 51194 w 752475"/>
              <a:gd name="connsiteY1" fmla="*/ 950690 h 952500"/>
              <a:gd name="connsiteX2" fmla="*/ 7379 w 752475"/>
              <a:gd name="connsiteY2" fmla="*/ 902017 h 952500"/>
              <a:gd name="connsiteX3" fmla="*/ 87865 w 752475"/>
              <a:gd name="connsiteY3" fmla="*/ 119063 h 952500"/>
              <a:gd name="connsiteX4" fmla="*/ 211785 w 752475"/>
              <a:gd name="connsiteY4" fmla="*/ 7144 h 952500"/>
              <a:gd name="connsiteX5" fmla="*/ 378568 w 752475"/>
              <a:gd name="connsiteY5" fmla="*/ 7144 h 952500"/>
              <a:gd name="connsiteX6" fmla="*/ 554685 w 752475"/>
              <a:gd name="connsiteY6" fmla="*/ 143827 h 952500"/>
              <a:gd name="connsiteX7" fmla="*/ 747757 w 752475"/>
              <a:gd name="connsiteY7" fmla="*/ 895540 h 952500"/>
              <a:gd name="connsiteX8" fmla="*/ 704894 w 752475"/>
              <a:gd name="connsiteY8" fmla="*/ 950690 h 952500"/>
              <a:gd name="connsiteX9" fmla="*/ 92913 w 752475"/>
              <a:gd name="connsiteY9" fmla="*/ 913066 h 952500"/>
              <a:gd name="connsiteX10" fmla="*/ 656412 w 752475"/>
              <a:gd name="connsiteY10" fmla="*/ 913066 h 952500"/>
              <a:gd name="connsiteX11" fmla="*/ 699084 w 752475"/>
              <a:gd name="connsiteY11" fmla="*/ 858012 h 952500"/>
              <a:gd name="connsiteX12" fmla="*/ 518681 w 752475"/>
              <a:gd name="connsiteY12" fmla="*/ 155638 h 952500"/>
              <a:gd name="connsiteX13" fmla="*/ 375901 w 752475"/>
              <a:gd name="connsiteY13" fmla="*/ 44862 h 952500"/>
              <a:gd name="connsiteX14" fmla="*/ 210071 w 752475"/>
              <a:gd name="connsiteY14" fmla="*/ 44862 h 952500"/>
              <a:gd name="connsiteX15" fmla="*/ 125298 w 752475"/>
              <a:gd name="connsiteY15" fmla="*/ 121444 h 952500"/>
              <a:gd name="connsiteX16" fmla="*/ 48908 w 752475"/>
              <a:gd name="connsiteY16" fmla="*/ 864489 h 952500"/>
              <a:gd name="connsiteX17" fmla="*/ 92913 w 752475"/>
              <a:gd name="connsiteY17" fmla="*/ 913066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2475" h="952500">
                <a:moveTo>
                  <a:pt x="704894" y="950690"/>
                </a:moveTo>
                <a:lnTo>
                  <a:pt x="51194" y="950690"/>
                </a:lnTo>
                <a:cubicBezTo>
                  <a:pt x="25095" y="950690"/>
                  <a:pt x="4712" y="928116"/>
                  <a:pt x="7379" y="902017"/>
                </a:cubicBezTo>
                <a:lnTo>
                  <a:pt x="87865" y="119063"/>
                </a:lnTo>
                <a:cubicBezTo>
                  <a:pt x="94437" y="55530"/>
                  <a:pt x="147872" y="7144"/>
                  <a:pt x="211785" y="7144"/>
                </a:cubicBezTo>
                <a:lnTo>
                  <a:pt x="378568" y="7144"/>
                </a:lnTo>
                <a:cubicBezTo>
                  <a:pt x="461531" y="7144"/>
                  <a:pt x="534016" y="63341"/>
                  <a:pt x="554685" y="143827"/>
                </a:cubicBezTo>
                <a:lnTo>
                  <a:pt x="747757" y="895540"/>
                </a:lnTo>
                <a:cubicBezTo>
                  <a:pt x="754805" y="923448"/>
                  <a:pt x="733660" y="950690"/>
                  <a:pt x="704894" y="950690"/>
                </a:cubicBezTo>
                <a:close/>
                <a:moveTo>
                  <a:pt x="92913" y="913066"/>
                </a:moveTo>
                <a:lnTo>
                  <a:pt x="656412" y="913066"/>
                </a:lnTo>
                <a:cubicBezTo>
                  <a:pt x="685178" y="913066"/>
                  <a:pt x="706323" y="885920"/>
                  <a:pt x="699084" y="858012"/>
                </a:cubicBezTo>
                <a:lnTo>
                  <a:pt x="518681" y="155638"/>
                </a:lnTo>
                <a:cubicBezTo>
                  <a:pt x="501917" y="90392"/>
                  <a:pt x="443147" y="44862"/>
                  <a:pt x="375901" y="44862"/>
                </a:cubicBezTo>
                <a:lnTo>
                  <a:pt x="210071" y="44862"/>
                </a:lnTo>
                <a:cubicBezTo>
                  <a:pt x="166351" y="44862"/>
                  <a:pt x="129775" y="77914"/>
                  <a:pt x="125298" y="121444"/>
                </a:cubicBezTo>
                <a:lnTo>
                  <a:pt x="48908" y="864489"/>
                </a:lnTo>
                <a:cubicBezTo>
                  <a:pt x="46431" y="890397"/>
                  <a:pt x="66815" y="913066"/>
                  <a:pt x="92913" y="913066"/>
                </a:cubicBezTo>
                <a:close/>
              </a:path>
            </a:pathLst>
          </a:custGeom>
          <a:solidFill>
            <a:srgbClr val="4F4533"/>
          </a:solidFill>
          <a:ln w="9525" cap="flat">
            <a:noFill/>
            <a:prstDash val="solid"/>
            <a:miter/>
          </a:ln>
        </p:spPr>
        <p:txBody>
          <a:bodyPr rtlCol="0" anchor="ctr"/>
          <a:lstStyle/>
          <a:p>
            <a:endParaRPr lang="en-US"/>
          </a:p>
        </p:txBody>
      </p:sp>
      <p:sp>
        <p:nvSpPr>
          <p:cNvPr id="1803" name="Freeform: Shape 1802">
            <a:extLst>
              <a:ext uri="{FF2B5EF4-FFF2-40B4-BE49-F238E27FC236}">
                <a16:creationId xmlns:a16="http://schemas.microsoft.com/office/drawing/2014/main" id="{AFC0434A-124C-4082-83D8-41EAE8E19F4E}"/>
              </a:ext>
            </a:extLst>
          </p:cNvPr>
          <p:cNvSpPr/>
          <p:nvPr/>
        </p:nvSpPr>
        <p:spPr>
          <a:xfrm>
            <a:off x="3102960" y="7825216"/>
            <a:ext cx="76209" cy="904980"/>
          </a:xfrm>
          <a:custGeom>
            <a:avLst/>
            <a:gdLst>
              <a:gd name="connsiteX0" fmla="*/ 7144 w 76200"/>
              <a:gd name="connsiteY0" fmla="*/ 899732 h 904875"/>
              <a:gd name="connsiteX1" fmla="*/ 7144 w 76200"/>
              <a:gd name="connsiteY1" fmla="*/ 7144 h 904875"/>
              <a:gd name="connsiteX2" fmla="*/ 77058 w 76200"/>
              <a:gd name="connsiteY2" fmla="*/ 7144 h 904875"/>
              <a:gd name="connsiteX3" fmla="*/ 77058 w 76200"/>
              <a:gd name="connsiteY3" fmla="*/ 899732 h 904875"/>
            </a:gdLst>
            <a:ahLst/>
            <a:cxnLst>
              <a:cxn ang="0">
                <a:pos x="connsiteX0" y="connsiteY0"/>
              </a:cxn>
              <a:cxn ang="0">
                <a:pos x="connsiteX1" y="connsiteY1"/>
              </a:cxn>
              <a:cxn ang="0">
                <a:pos x="connsiteX2" y="connsiteY2"/>
              </a:cxn>
              <a:cxn ang="0">
                <a:pos x="connsiteX3" y="connsiteY3"/>
              </a:cxn>
            </a:cxnLst>
            <a:rect l="l" t="t" r="r" b="b"/>
            <a:pathLst>
              <a:path w="76200" h="904875">
                <a:moveTo>
                  <a:pt x="7144" y="899732"/>
                </a:moveTo>
                <a:lnTo>
                  <a:pt x="7144" y="7144"/>
                </a:lnTo>
                <a:lnTo>
                  <a:pt x="77058" y="7144"/>
                </a:lnTo>
                <a:lnTo>
                  <a:pt x="77058" y="899732"/>
                </a:lnTo>
                <a:close/>
              </a:path>
            </a:pathLst>
          </a:custGeom>
          <a:solidFill>
            <a:srgbClr val="4F4533"/>
          </a:solidFill>
          <a:ln w="9525" cap="flat">
            <a:noFill/>
            <a:prstDash val="solid"/>
            <a:miter/>
          </a:ln>
        </p:spPr>
        <p:txBody>
          <a:bodyPr rtlCol="0" anchor="ctr"/>
          <a:lstStyle/>
          <a:p>
            <a:endParaRPr lang="en-US"/>
          </a:p>
        </p:txBody>
      </p:sp>
      <p:sp>
        <p:nvSpPr>
          <p:cNvPr id="1804" name="Freeform: Shape 1803">
            <a:extLst>
              <a:ext uri="{FF2B5EF4-FFF2-40B4-BE49-F238E27FC236}">
                <a16:creationId xmlns:a16="http://schemas.microsoft.com/office/drawing/2014/main" id="{43E53AF4-F701-43A4-9B02-7975484CFB1C}"/>
              </a:ext>
            </a:extLst>
          </p:cNvPr>
          <p:cNvSpPr/>
          <p:nvPr/>
        </p:nvSpPr>
        <p:spPr>
          <a:xfrm>
            <a:off x="3591714" y="7825282"/>
            <a:ext cx="76209" cy="904980"/>
          </a:xfrm>
          <a:custGeom>
            <a:avLst/>
            <a:gdLst>
              <a:gd name="connsiteX0" fmla="*/ 7144 w 76200"/>
              <a:gd name="connsiteY0" fmla="*/ 899732 h 904875"/>
              <a:gd name="connsiteX1" fmla="*/ 7144 w 76200"/>
              <a:gd name="connsiteY1" fmla="*/ 7144 h 904875"/>
              <a:gd name="connsiteX2" fmla="*/ 76962 w 76200"/>
              <a:gd name="connsiteY2" fmla="*/ 7144 h 904875"/>
              <a:gd name="connsiteX3" fmla="*/ 76962 w 76200"/>
              <a:gd name="connsiteY3" fmla="*/ 899732 h 904875"/>
            </a:gdLst>
            <a:ahLst/>
            <a:cxnLst>
              <a:cxn ang="0">
                <a:pos x="connsiteX0" y="connsiteY0"/>
              </a:cxn>
              <a:cxn ang="0">
                <a:pos x="connsiteX1" y="connsiteY1"/>
              </a:cxn>
              <a:cxn ang="0">
                <a:pos x="connsiteX2" y="connsiteY2"/>
              </a:cxn>
              <a:cxn ang="0">
                <a:pos x="connsiteX3" y="connsiteY3"/>
              </a:cxn>
            </a:cxnLst>
            <a:rect l="l" t="t" r="r" b="b"/>
            <a:pathLst>
              <a:path w="76200" h="904875">
                <a:moveTo>
                  <a:pt x="7144" y="899732"/>
                </a:moveTo>
                <a:lnTo>
                  <a:pt x="7144" y="7144"/>
                </a:lnTo>
                <a:lnTo>
                  <a:pt x="76962" y="7144"/>
                </a:lnTo>
                <a:lnTo>
                  <a:pt x="76962" y="899732"/>
                </a:lnTo>
                <a:close/>
              </a:path>
            </a:pathLst>
          </a:custGeom>
          <a:solidFill>
            <a:srgbClr val="4F4533"/>
          </a:solidFill>
          <a:ln w="9525" cap="flat">
            <a:noFill/>
            <a:prstDash val="solid"/>
            <a:miter/>
          </a:ln>
        </p:spPr>
        <p:txBody>
          <a:bodyPr rtlCol="0" anchor="ctr"/>
          <a:lstStyle/>
          <a:p>
            <a:endParaRPr lang="en-US"/>
          </a:p>
        </p:txBody>
      </p:sp>
      <p:sp>
        <p:nvSpPr>
          <p:cNvPr id="1805" name="Freeform: Shape 1804">
            <a:extLst>
              <a:ext uri="{FF2B5EF4-FFF2-40B4-BE49-F238E27FC236}">
                <a16:creationId xmlns:a16="http://schemas.microsoft.com/office/drawing/2014/main" id="{64DDA483-7B17-4412-AB90-37663B89D134}"/>
              </a:ext>
            </a:extLst>
          </p:cNvPr>
          <p:cNvSpPr/>
          <p:nvPr/>
        </p:nvSpPr>
        <p:spPr>
          <a:xfrm>
            <a:off x="3132167" y="6879561"/>
            <a:ext cx="1419389" cy="104787"/>
          </a:xfrm>
          <a:custGeom>
            <a:avLst/>
            <a:gdLst>
              <a:gd name="connsiteX0" fmla="*/ 7144 w 1419225"/>
              <a:gd name="connsiteY0" fmla="*/ 7144 h 104775"/>
              <a:gd name="connsiteX1" fmla="*/ 1412939 w 1419225"/>
              <a:gd name="connsiteY1" fmla="*/ 7144 h 104775"/>
              <a:gd name="connsiteX2" fmla="*/ 1412939 w 1419225"/>
              <a:gd name="connsiteY2" fmla="*/ 99060 h 104775"/>
              <a:gd name="connsiteX3" fmla="*/ 7144 w 1419225"/>
              <a:gd name="connsiteY3" fmla="*/ 99060 h 104775"/>
            </a:gdLst>
            <a:ahLst/>
            <a:cxnLst>
              <a:cxn ang="0">
                <a:pos x="connsiteX0" y="connsiteY0"/>
              </a:cxn>
              <a:cxn ang="0">
                <a:pos x="connsiteX1" y="connsiteY1"/>
              </a:cxn>
              <a:cxn ang="0">
                <a:pos x="connsiteX2" y="connsiteY2"/>
              </a:cxn>
              <a:cxn ang="0">
                <a:pos x="connsiteX3" y="connsiteY3"/>
              </a:cxn>
            </a:cxnLst>
            <a:rect l="l" t="t" r="r" b="b"/>
            <a:pathLst>
              <a:path w="1419225" h="104775">
                <a:moveTo>
                  <a:pt x="7144" y="7144"/>
                </a:moveTo>
                <a:lnTo>
                  <a:pt x="1412939" y="7144"/>
                </a:lnTo>
                <a:lnTo>
                  <a:pt x="1412939" y="99060"/>
                </a:lnTo>
                <a:lnTo>
                  <a:pt x="7144" y="99060"/>
                </a:lnTo>
                <a:close/>
              </a:path>
            </a:pathLst>
          </a:custGeom>
          <a:solidFill>
            <a:srgbClr val="6E562C">
              <a:alpha val="80000"/>
            </a:srgbClr>
          </a:solidFill>
          <a:ln w="9525" cap="flat">
            <a:noFill/>
            <a:prstDash val="solid"/>
            <a:miter/>
          </a:ln>
        </p:spPr>
        <p:txBody>
          <a:bodyPr rtlCol="0" anchor="ctr"/>
          <a:lstStyle/>
          <a:p>
            <a:endParaRPr lang="en-US"/>
          </a:p>
        </p:txBody>
      </p:sp>
      <p:sp>
        <p:nvSpPr>
          <p:cNvPr id="1806" name="Freeform: Shape 1805">
            <a:extLst>
              <a:ext uri="{FF2B5EF4-FFF2-40B4-BE49-F238E27FC236}">
                <a16:creationId xmlns:a16="http://schemas.microsoft.com/office/drawing/2014/main" id="{AAF55067-C2D6-4DBB-803D-C47B3056E69E}"/>
              </a:ext>
            </a:extLst>
          </p:cNvPr>
          <p:cNvSpPr/>
          <p:nvPr/>
        </p:nvSpPr>
        <p:spPr>
          <a:xfrm>
            <a:off x="3008328" y="6823166"/>
            <a:ext cx="133365" cy="161944"/>
          </a:xfrm>
          <a:custGeom>
            <a:avLst/>
            <a:gdLst>
              <a:gd name="connsiteX0" fmla="*/ 7144 w 133350"/>
              <a:gd name="connsiteY0" fmla="*/ 7144 h 161925"/>
              <a:gd name="connsiteX1" fmla="*/ 130969 w 133350"/>
              <a:gd name="connsiteY1" fmla="*/ 7144 h 161925"/>
              <a:gd name="connsiteX2" fmla="*/ 130969 w 133350"/>
              <a:gd name="connsiteY2" fmla="*/ 155448 h 161925"/>
              <a:gd name="connsiteX3" fmla="*/ 7144 w 133350"/>
              <a:gd name="connsiteY3" fmla="*/ 155448 h 161925"/>
            </a:gdLst>
            <a:ahLst/>
            <a:cxnLst>
              <a:cxn ang="0">
                <a:pos x="connsiteX0" y="connsiteY0"/>
              </a:cxn>
              <a:cxn ang="0">
                <a:pos x="connsiteX1" y="connsiteY1"/>
              </a:cxn>
              <a:cxn ang="0">
                <a:pos x="connsiteX2" y="connsiteY2"/>
              </a:cxn>
              <a:cxn ang="0">
                <a:pos x="connsiteX3" y="connsiteY3"/>
              </a:cxn>
            </a:cxnLst>
            <a:rect l="l" t="t" r="r" b="b"/>
            <a:pathLst>
              <a:path w="133350" h="161925">
                <a:moveTo>
                  <a:pt x="7144" y="7144"/>
                </a:moveTo>
                <a:lnTo>
                  <a:pt x="130969" y="7144"/>
                </a:lnTo>
                <a:lnTo>
                  <a:pt x="130969" y="155448"/>
                </a:lnTo>
                <a:lnTo>
                  <a:pt x="7144" y="155448"/>
                </a:lnTo>
                <a:close/>
              </a:path>
            </a:pathLst>
          </a:custGeom>
          <a:solidFill>
            <a:srgbClr val="C59A50"/>
          </a:solidFill>
          <a:ln w="9525" cap="flat">
            <a:noFill/>
            <a:prstDash val="solid"/>
            <a:miter/>
          </a:ln>
        </p:spPr>
        <p:txBody>
          <a:bodyPr rtlCol="0" anchor="ctr"/>
          <a:lstStyle/>
          <a:p>
            <a:endParaRPr lang="en-US"/>
          </a:p>
        </p:txBody>
      </p:sp>
      <p:sp>
        <p:nvSpPr>
          <p:cNvPr id="1807" name="Freeform: Shape 1806">
            <a:extLst>
              <a:ext uri="{FF2B5EF4-FFF2-40B4-BE49-F238E27FC236}">
                <a16:creationId xmlns:a16="http://schemas.microsoft.com/office/drawing/2014/main" id="{8A4137C6-AE89-4BF7-A3B2-D9726A4B1B8A}"/>
              </a:ext>
            </a:extLst>
          </p:cNvPr>
          <p:cNvSpPr/>
          <p:nvPr/>
        </p:nvSpPr>
        <p:spPr>
          <a:xfrm>
            <a:off x="3391087" y="6823166"/>
            <a:ext cx="133365" cy="161944"/>
          </a:xfrm>
          <a:custGeom>
            <a:avLst/>
            <a:gdLst>
              <a:gd name="connsiteX0" fmla="*/ 7144 w 133350"/>
              <a:gd name="connsiteY0" fmla="*/ 7144 h 161925"/>
              <a:gd name="connsiteX1" fmla="*/ 130969 w 133350"/>
              <a:gd name="connsiteY1" fmla="*/ 7144 h 161925"/>
              <a:gd name="connsiteX2" fmla="*/ 130969 w 133350"/>
              <a:gd name="connsiteY2" fmla="*/ 155448 h 161925"/>
              <a:gd name="connsiteX3" fmla="*/ 7144 w 133350"/>
              <a:gd name="connsiteY3" fmla="*/ 155448 h 161925"/>
            </a:gdLst>
            <a:ahLst/>
            <a:cxnLst>
              <a:cxn ang="0">
                <a:pos x="connsiteX0" y="connsiteY0"/>
              </a:cxn>
              <a:cxn ang="0">
                <a:pos x="connsiteX1" y="connsiteY1"/>
              </a:cxn>
              <a:cxn ang="0">
                <a:pos x="connsiteX2" y="connsiteY2"/>
              </a:cxn>
              <a:cxn ang="0">
                <a:pos x="connsiteX3" y="connsiteY3"/>
              </a:cxn>
            </a:cxnLst>
            <a:rect l="l" t="t" r="r" b="b"/>
            <a:pathLst>
              <a:path w="133350" h="161925">
                <a:moveTo>
                  <a:pt x="7144" y="7144"/>
                </a:moveTo>
                <a:lnTo>
                  <a:pt x="130969" y="7144"/>
                </a:lnTo>
                <a:lnTo>
                  <a:pt x="130969" y="155448"/>
                </a:lnTo>
                <a:lnTo>
                  <a:pt x="7144" y="155448"/>
                </a:lnTo>
                <a:close/>
              </a:path>
            </a:pathLst>
          </a:custGeom>
          <a:solidFill>
            <a:srgbClr val="C59A50"/>
          </a:solidFill>
          <a:ln w="9525" cap="flat">
            <a:noFill/>
            <a:prstDash val="solid"/>
            <a:miter/>
          </a:ln>
        </p:spPr>
        <p:txBody>
          <a:bodyPr rtlCol="0" anchor="ctr"/>
          <a:lstStyle/>
          <a:p>
            <a:endParaRPr lang="en-US"/>
          </a:p>
        </p:txBody>
      </p:sp>
      <p:sp>
        <p:nvSpPr>
          <p:cNvPr id="1808" name="Freeform: Shape 1807">
            <a:extLst>
              <a:ext uri="{FF2B5EF4-FFF2-40B4-BE49-F238E27FC236}">
                <a16:creationId xmlns:a16="http://schemas.microsoft.com/office/drawing/2014/main" id="{20A51598-3FEF-4183-9563-D7D79D021410}"/>
              </a:ext>
            </a:extLst>
          </p:cNvPr>
          <p:cNvSpPr/>
          <p:nvPr/>
        </p:nvSpPr>
        <p:spPr>
          <a:xfrm>
            <a:off x="2946409" y="6823166"/>
            <a:ext cx="133365" cy="161944"/>
          </a:xfrm>
          <a:custGeom>
            <a:avLst/>
            <a:gdLst>
              <a:gd name="connsiteX0" fmla="*/ 7144 w 133350"/>
              <a:gd name="connsiteY0" fmla="*/ 7144 h 161925"/>
              <a:gd name="connsiteX1" fmla="*/ 130969 w 133350"/>
              <a:gd name="connsiteY1" fmla="*/ 7144 h 161925"/>
              <a:gd name="connsiteX2" fmla="*/ 130969 w 133350"/>
              <a:gd name="connsiteY2" fmla="*/ 155448 h 161925"/>
              <a:gd name="connsiteX3" fmla="*/ 7144 w 133350"/>
              <a:gd name="connsiteY3" fmla="*/ 155448 h 161925"/>
            </a:gdLst>
            <a:ahLst/>
            <a:cxnLst>
              <a:cxn ang="0">
                <a:pos x="connsiteX0" y="connsiteY0"/>
              </a:cxn>
              <a:cxn ang="0">
                <a:pos x="connsiteX1" y="connsiteY1"/>
              </a:cxn>
              <a:cxn ang="0">
                <a:pos x="connsiteX2" y="connsiteY2"/>
              </a:cxn>
              <a:cxn ang="0">
                <a:pos x="connsiteX3" y="connsiteY3"/>
              </a:cxn>
            </a:cxnLst>
            <a:rect l="l" t="t" r="r" b="b"/>
            <a:pathLst>
              <a:path w="133350" h="161925">
                <a:moveTo>
                  <a:pt x="7144" y="7144"/>
                </a:moveTo>
                <a:lnTo>
                  <a:pt x="130969" y="7144"/>
                </a:lnTo>
                <a:lnTo>
                  <a:pt x="130969" y="155448"/>
                </a:lnTo>
                <a:lnTo>
                  <a:pt x="7144" y="155448"/>
                </a:lnTo>
                <a:close/>
              </a:path>
            </a:pathLst>
          </a:custGeom>
          <a:solidFill>
            <a:srgbClr val="FAD186"/>
          </a:solidFill>
          <a:ln w="9525" cap="flat">
            <a:noFill/>
            <a:prstDash val="solid"/>
            <a:miter/>
          </a:ln>
        </p:spPr>
        <p:txBody>
          <a:bodyPr rtlCol="0" anchor="ctr"/>
          <a:lstStyle/>
          <a:p>
            <a:endParaRPr lang="en-US"/>
          </a:p>
        </p:txBody>
      </p:sp>
      <p:sp>
        <p:nvSpPr>
          <p:cNvPr id="1809" name="Freeform: Shape 1808">
            <a:extLst>
              <a:ext uri="{FF2B5EF4-FFF2-40B4-BE49-F238E27FC236}">
                <a16:creationId xmlns:a16="http://schemas.microsoft.com/office/drawing/2014/main" id="{B902E0B0-88E3-48C9-AACF-DD3701CDBD23}"/>
              </a:ext>
            </a:extLst>
          </p:cNvPr>
          <p:cNvSpPr/>
          <p:nvPr/>
        </p:nvSpPr>
        <p:spPr>
          <a:xfrm>
            <a:off x="3329168" y="6823166"/>
            <a:ext cx="133365" cy="161944"/>
          </a:xfrm>
          <a:custGeom>
            <a:avLst/>
            <a:gdLst>
              <a:gd name="connsiteX0" fmla="*/ 7144 w 133350"/>
              <a:gd name="connsiteY0" fmla="*/ 7144 h 161925"/>
              <a:gd name="connsiteX1" fmla="*/ 130969 w 133350"/>
              <a:gd name="connsiteY1" fmla="*/ 7144 h 161925"/>
              <a:gd name="connsiteX2" fmla="*/ 130969 w 133350"/>
              <a:gd name="connsiteY2" fmla="*/ 155448 h 161925"/>
              <a:gd name="connsiteX3" fmla="*/ 7144 w 133350"/>
              <a:gd name="connsiteY3" fmla="*/ 155448 h 161925"/>
            </a:gdLst>
            <a:ahLst/>
            <a:cxnLst>
              <a:cxn ang="0">
                <a:pos x="connsiteX0" y="connsiteY0"/>
              </a:cxn>
              <a:cxn ang="0">
                <a:pos x="connsiteX1" y="connsiteY1"/>
              </a:cxn>
              <a:cxn ang="0">
                <a:pos x="connsiteX2" y="connsiteY2"/>
              </a:cxn>
              <a:cxn ang="0">
                <a:pos x="connsiteX3" y="connsiteY3"/>
              </a:cxn>
            </a:cxnLst>
            <a:rect l="l" t="t" r="r" b="b"/>
            <a:pathLst>
              <a:path w="133350" h="161925">
                <a:moveTo>
                  <a:pt x="7144" y="7144"/>
                </a:moveTo>
                <a:lnTo>
                  <a:pt x="130969" y="7144"/>
                </a:lnTo>
                <a:lnTo>
                  <a:pt x="130969" y="155448"/>
                </a:lnTo>
                <a:lnTo>
                  <a:pt x="7144" y="155448"/>
                </a:lnTo>
                <a:close/>
              </a:path>
            </a:pathLst>
          </a:custGeom>
          <a:solidFill>
            <a:srgbClr val="FAD186"/>
          </a:solidFill>
          <a:ln w="9525" cap="flat">
            <a:noFill/>
            <a:prstDash val="solid"/>
            <a:miter/>
          </a:ln>
        </p:spPr>
        <p:txBody>
          <a:bodyPr rtlCol="0" anchor="ctr"/>
          <a:lstStyle/>
          <a:p>
            <a:endParaRPr lang="en-US"/>
          </a:p>
        </p:txBody>
      </p:sp>
      <p:sp>
        <p:nvSpPr>
          <p:cNvPr id="1810" name="Freeform: Shape 1809">
            <a:extLst>
              <a:ext uri="{FF2B5EF4-FFF2-40B4-BE49-F238E27FC236}">
                <a16:creationId xmlns:a16="http://schemas.microsoft.com/office/drawing/2014/main" id="{A57D92B7-E7DC-4F39-8E98-7B2A8F50CD0B}"/>
              </a:ext>
            </a:extLst>
          </p:cNvPr>
          <p:cNvSpPr/>
          <p:nvPr/>
        </p:nvSpPr>
        <p:spPr>
          <a:xfrm>
            <a:off x="3712022" y="6823166"/>
            <a:ext cx="133365" cy="161944"/>
          </a:xfrm>
          <a:custGeom>
            <a:avLst/>
            <a:gdLst>
              <a:gd name="connsiteX0" fmla="*/ 7144 w 133350"/>
              <a:gd name="connsiteY0" fmla="*/ 7144 h 161925"/>
              <a:gd name="connsiteX1" fmla="*/ 130969 w 133350"/>
              <a:gd name="connsiteY1" fmla="*/ 7144 h 161925"/>
              <a:gd name="connsiteX2" fmla="*/ 130969 w 133350"/>
              <a:gd name="connsiteY2" fmla="*/ 155448 h 161925"/>
              <a:gd name="connsiteX3" fmla="*/ 7144 w 133350"/>
              <a:gd name="connsiteY3" fmla="*/ 155448 h 161925"/>
            </a:gdLst>
            <a:ahLst/>
            <a:cxnLst>
              <a:cxn ang="0">
                <a:pos x="connsiteX0" y="connsiteY0"/>
              </a:cxn>
              <a:cxn ang="0">
                <a:pos x="connsiteX1" y="connsiteY1"/>
              </a:cxn>
              <a:cxn ang="0">
                <a:pos x="connsiteX2" y="connsiteY2"/>
              </a:cxn>
              <a:cxn ang="0">
                <a:pos x="connsiteX3" y="connsiteY3"/>
              </a:cxn>
            </a:cxnLst>
            <a:rect l="l" t="t" r="r" b="b"/>
            <a:pathLst>
              <a:path w="133350" h="161925">
                <a:moveTo>
                  <a:pt x="7144" y="7144"/>
                </a:moveTo>
                <a:lnTo>
                  <a:pt x="130969" y="7144"/>
                </a:lnTo>
                <a:lnTo>
                  <a:pt x="130969" y="155448"/>
                </a:lnTo>
                <a:lnTo>
                  <a:pt x="7144" y="155448"/>
                </a:lnTo>
                <a:close/>
              </a:path>
            </a:pathLst>
          </a:custGeom>
          <a:solidFill>
            <a:srgbClr val="FAD186"/>
          </a:solidFill>
          <a:ln w="9525" cap="flat">
            <a:noFill/>
            <a:prstDash val="solid"/>
            <a:miter/>
          </a:ln>
        </p:spPr>
        <p:txBody>
          <a:bodyPr rtlCol="0" anchor="ctr"/>
          <a:lstStyle/>
          <a:p>
            <a:endParaRPr lang="en-US"/>
          </a:p>
        </p:txBody>
      </p:sp>
      <p:sp>
        <p:nvSpPr>
          <p:cNvPr id="1811" name="Freeform: Shape 1810">
            <a:extLst>
              <a:ext uri="{FF2B5EF4-FFF2-40B4-BE49-F238E27FC236}">
                <a16:creationId xmlns:a16="http://schemas.microsoft.com/office/drawing/2014/main" id="{0AB5ADE9-6F55-4F5B-B41C-37AFE975105C}"/>
              </a:ext>
            </a:extLst>
          </p:cNvPr>
          <p:cNvSpPr/>
          <p:nvPr/>
        </p:nvSpPr>
        <p:spPr>
          <a:xfrm>
            <a:off x="3834528" y="6823166"/>
            <a:ext cx="133365" cy="161944"/>
          </a:xfrm>
          <a:custGeom>
            <a:avLst/>
            <a:gdLst>
              <a:gd name="connsiteX0" fmla="*/ 7144 w 133350"/>
              <a:gd name="connsiteY0" fmla="*/ 7144 h 161925"/>
              <a:gd name="connsiteX1" fmla="*/ 130969 w 133350"/>
              <a:gd name="connsiteY1" fmla="*/ 7144 h 161925"/>
              <a:gd name="connsiteX2" fmla="*/ 130969 w 133350"/>
              <a:gd name="connsiteY2" fmla="*/ 155448 h 161925"/>
              <a:gd name="connsiteX3" fmla="*/ 7144 w 133350"/>
              <a:gd name="connsiteY3" fmla="*/ 155448 h 161925"/>
            </a:gdLst>
            <a:ahLst/>
            <a:cxnLst>
              <a:cxn ang="0">
                <a:pos x="connsiteX0" y="connsiteY0"/>
              </a:cxn>
              <a:cxn ang="0">
                <a:pos x="connsiteX1" y="connsiteY1"/>
              </a:cxn>
              <a:cxn ang="0">
                <a:pos x="connsiteX2" y="connsiteY2"/>
              </a:cxn>
              <a:cxn ang="0">
                <a:pos x="connsiteX3" y="connsiteY3"/>
              </a:cxn>
            </a:cxnLst>
            <a:rect l="l" t="t" r="r" b="b"/>
            <a:pathLst>
              <a:path w="133350" h="161925">
                <a:moveTo>
                  <a:pt x="7144" y="7144"/>
                </a:moveTo>
                <a:lnTo>
                  <a:pt x="130969" y="7144"/>
                </a:lnTo>
                <a:lnTo>
                  <a:pt x="130969" y="155448"/>
                </a:lnTo>
                <a:lnTo>
                  <a:pt x="7144" y="155448"/>
                </a:lnTo>
                <a:close/>
              </a:path>
            </a:pathLst>
          </a:custGeom>
          <a:solidFill>
            <a:srgbClr val="E9B964"/>
          </a:solidFill>
          <a:ln w="9525" cap="flat">
            <a:noFill/>
            <a:prstDash val="solid"/>
            <a:miter/>
          </a:ln>
        </p:spPr>
        <p:txBody>
          <a:bodyPr rtlCol="0" anchor="ctr"/>
          <a:lstStyle/>
          <a:p>
            <a:endParaRPr lang="en-US"/>
          </a:p>
        </p:txBody>
      </p:sp>
      <p:sp>
        <p:nvSpPr>
          <p:cNvPr id="1812" name="Freeform: Shape 1811">
            <a:extLst>
              <a:ext uri="{FF2B5EF4-FFF2-40B4-BE49-F238E27FC236}">
                <a16:creationId xmlns:a16="http://schemas.microsoft.com/office/drawing/2014/main" id="{53F42968-2877-4635-9FF7-35E665F79634}"/>
              </a:ext>
            </a:extLst>
          </p:cNvPr>
          <p:cNvSpPr/>
          <p:nvPr/>
        </p:nvSpPr>
        <p:spPr>
          <a:xfrm>
            <a:off x="4155367" y="6823166"/>
            <a:ext cx="133365" cy="161944"/>
          </a:xfrm>
          <a:custGeom>
            <a:avLst/>
            <a:gdLst>
              <a:gd name="connsiteX0" fmla="*/ 7144 w 133350"/>
              <a:gd name="connsiteY0" fmla="*/ 7144 h 161925"/>
              <a:gd name="connsiteX1" fmla="*/ 130969 w 133350"/>
              <a:gd name="connsiteY1" fmla="*/ 7144 h 161925"/>
              <a:gd name="connsiteX2" fmla="*/ 130969 w 133350"/>
              <a:gd name="connsiteY2" fmla="*/ 155448 h 161925"/>
              <a:gd name="connsiteX3" fmla="*/ 7144 w 133350"/>
              <a:gd name="connsiteY3" fmla="*/ 155448 h 161925"/>
            </a:gdLst>
            <a:ahLst/>
            <a:cxnLst>
              <a:cxn ang="0">
                <a:pos x="connsiteX0" y="connsiteY0"/>
              </a:cxn>
              <a:cxn ang="0">
                <a:pos x="connsiteX1" y="connsiteY1"/>
              </a:cxn>
              <a:cxn ang="0">
                <a:pos x="connsiteX2" y="connsiteY2"/>
              </a:cxn>
              <a:cxn ang="0">
                <a:pos x="connsiteX3" y="connsiteY3"/>
              </a:cxn>
            </a:cxnLst>
            <a:rect l="l" t="t" r="r" b="b"/>
            <a:pathLst>
              <a:path w="133350" h="161925">
                <a:moveTo>
                  <a:pt x="7144" y="7144"/>
                </a:moveTo>
                <a:lnTo>
                  <a:pt x="130969" y="7144"/>
                </a:lnTo>
                <a:lnTo>
                  <a:pt x="130969" y="155448"/>
                </a:lnTo>
                <a:lnTo>
                  <a:pt x="7144" y="155448"/>
                </a:lnTo>
                <a:close/>
              </a:path>
            </a:pathLst>
          </a:custGeom>
          <a:solidFill>
            <a:srgbClr val="B68B40"/>
          </a:solidFill>
          <a:ln w="9525" cap="flat">
            <a:noFill/>
            <a:prstDash val="solid"/>
            <a:miter/>
          </a:ln>
        </p:spPr>
        <p:txBody>
          <a:bodyPr rtlCol="0" anchor="ctr"/>
          <a:lstStyle/>
          <a:p>
            <a:endParaRPr lang="en-US"/>
          </a:p>
        </p:txBody>
      </p:sp>
      <p:sp>
        <p:nvSpPr>
          <p:cNvPr id="1813" name="Freeform: Shape 1812">
            <a:extLst>
              <a:ext uri="{FF2B5EF4-FFF2-40B4-BE49-F238E27FC236}">
                <a16:creationId xmlns:a16="http://schemas.microsoft.com/office/drawing/2014/main" id="{5839AFA2-177B-4A50-B637-FF0ED2C6E9E0}"/>
              </a:ext>
            </a:extLst>
          </p:cNvPr>
          <p:cNvSpPr/>
          <p:nvPr/>
        </p:nvSpPr>
        <p:spPr>
          <a:xfrm>
            <a:off x="4538125" y="6823166"/>
            <a:ext cx="133365" cy="161944"/>
          </a:xfrm>
          <a:custGeom>
            <a:avLst/>
            <a:gdLst>
              <a:gd name="connsiteX0" fmla="*/ 7144 w 133350"/>
              <a:gd name="connsiteY0" fmla="*/ 7144 h 161925"/>
              <a:gd name="connsiteX1" fmla="*/ 130969 w 133350"/>
              <a:gd name="connsiteY1" fmla="*/ 7144 h 161925"/>
              <a:gd name="connsiteX2" fmla="*/ 130969 w 133350"/>
              <a:gd name="connsiteY2" fmla="*/ 155448 h 161925"/>
              <a:gd name="connsiteX3" fmla="*/ 7144 w 133350"/>
              <a:gd name="connsiteY3" fmla="*/ 155448 h 161925"/>
            </a:gdLst>
            <a:ahLst/>
            <a:cxnLst>
              <a:cxn ang="0">
                <a:pos x="connsiteX0" y="connsiteY0"/>
              </a:cxn>
              <a:cxn ang="0">
                <a:pos x="connsiteX1" y="connsiteY1"/>
              </a:cxn>
              <a:cxn ang="0">
                <a:pos x="connsiteX2" y="connsiteY2"/>
              </a:cxn>
              <a:cxn ang="0">
                <a:pos x="connsiteX3" y="connsiteY3"/>
              </a:cxn>
            </a:cxnLst>
            <a:rect l="l" t="t" r="r" b="b"/>
            <a:pathLst>
              <a:path w="133350" h="161925">
                <a:moveTo>
                  <a:pt x="7144" y="7144"/>
                </a:moveTo>
                <a:lnTo>
                  <a:pt x="130969" y="7144"/>
                </a:lnTo>
                <a:lnTo>
                  <a:pt x="130969" y="155448"/>
                </a:lnTo>
                <a:lnTo>
                  <a:pt x="7144" y="155448"/>
                </a:lnTo>
                <a:close/>
              </a:path>
            </a:pathLst>
          </a:custGeom>
          <a:solidFill>
            <a:srgbClr val="B68B40"/>
          </a:solidFill>
          <a:ln w="9525" cap="flat">
            <a:noFill/>
            <a:prstDash val="solid"/>
            <a:miter/>
          </a:ln>
        </p:spPr>
        <p:txBody>
          <a:bodyPr rtlCol="0" anchor="ctr"/>
          <a:lstStyle/>
          <a:p>
            <a:endParaRPr lang="en-US"/>
          </a:p>
        </p:txBody>
      </p:sp>
      <p:sp>
        <p:nvSpPr>
          <p:cNvPr id="1814" name="Freeform: Shape 1813">
            <a:extLst>
              <a:ext uri="{FF2B5EF4-FFF2-40B4-BE49-F238E27FC236}">
                <a16:creationId xmlns:a16="http://schemas.microsoft.com/office/drawing/2014/main" id="{A31F9D59-B499-4C04-A775-AFD9F5AB1287}"/>
              </a:ext>
            </a:extLst>
          </p:cNvPr>
          <p:cNvSpPr/>
          <p:nvPr/>
        </p:nvSpPr>
        <p:spPr>
          <a:xfrm>
            <a:off x="2946409" y="6823166"/>
            <a:ext cx="895454" cy="66683"/>
          </a:xfrm>
          <a:custGeom>
            <a:avLst/>
            <a:gdLst>
              <a:gd name="connsiteX0" fmla="*/ 7144 w 895350"/>
              <a:gd name="connsiteY0" fmla="*/ 7144 h 66675"/>
              <a:gd name="connsiteX1" fmla="*/ 895064 w 895350"/>
              <a:gd name="connsiteY1" fmla="*/ 7144 h 66675"/>
              <a:gd name="connsiteX2" fmla="*/ 895064 w 895350"/>
              <a:gd name="connsiteY2" fmla="*/ 63532 h 66675"/>
              <a:gd name="connsiteX3" fmla="*/ 7144 w 895350"/>
              <a:gd name="connsiteY3" fmla="*/ 63532 h 66675"/>
            </a:gdLst>
            <a:ahLst/>
            <a:cxnLst>
              <a:cxn ang="0">
                <a:pos x="connsiteX0" y="connsiteY0"/>
              </a:cxn>
              <a:cxn ang="0">
                <a:pos x="connsiteX1" y="connsiteY1"/>
              </a:cxn>
              <a:cxn ang="0">
                <a:pos x="connsiteX2" y="connsiteY2"/>
              </a:cxn>
              <a:cxn ang="0">
                <a:pos x="connsiteX3" y="connsiteY3"/>
              </a:cxn>
            </a:cxnLst>
            <a:rect l="l" t="t" r="r" b="b"/>
            <a:pathLst>
              <a:path w="895350" h="66675">
                <a:moveTo>
                  <a:pt x="7144" y="7144"/>
                </a:moveTo>
                <a:lnTo>
                  <a:pt x="895064" y="7144"/>
                </a:lnTo>
                <a:lnTo>
                  <a:pt x="895064" y="63532"/>
                </a:lnTo>
                <a:lnTo>
                  <a:pt x="7144" y="63532"/>
                </a:lnTo>
                <a:close/>
              </a:path>
            </a:pathLst>
          </a:custGeom>
          <a:solidFill>
            <a:srgbClr val="FAD186"/>
          </a:solidFill>
          <a:ln w="9525" cap="flat">
            <a:noFill/>
            <a:prstDash val="solid"/>
            <a:miter/>
          </a:ln>
        </p:spPr>
        <p:txBody>
          <a:bodyPr rtlCol="0" anchor="ctr"/>
          <a:lstStyle/>
          <a:p>
            <a:endParaRPr lang="en-US"/>
          </a:p>
        </p:txBody>
      </p:sp>
      <p:sp>
        <p:nvSpPr>
          <p:cNvPr id="1815" name="Freeform: Shape 1814">
            <a:extLst>
              <a:ext uri="{FF2B5EF4-FFF2-40B4-BE49-F238E27FC236}">
                <a16:creationId xmlns:a16="http://schemas.microsoft.com/office/drawing/2014/main" id="{7C9C5FF6-25AC-4D9C-A813-D83B1AF8133C}"/>
              </a:ext>
            </a:extLst>
          </p:cNvPr>
          <p:cNvSpPr/>
          <p:nvPr/>
        </p:nvSpPr>
        <p:spPr>
          <a:xfrm>
            <a:off x="3835195" y="6823166"/>
            <a:ext cx="895454" cy="66683"/>
          </a:xfrm>
          <a:custGeom>
            <a:avLst/>
            <a:gdLst>
              <a:gd name="connsiteX0" fmla="*/ 7144 w 895350"/>
              <a:gd name="connsiteY0" fmla="*/ 7144 h 66675"/>
              <a:gd name="connsiteX1" fmla="*/ 895064 w 895350"/>
              <a:gd name="connsiteY1" fmla="*/ 7144 h 66675"/>
              <a:gd name="connsiteX2" fmla="*/ 895064 w 895350"/>
              <a:gd name="connsiteY2" fmla="*/ 63532 h 66675"/>
              <a:gd name="connsiteX3" fmla="*/ 7144 w 895350"/>
              <a:gd name="connsiteY3" fmla="*/ 63532 h 66675"/>
            </a:gdLst>
            <a:ahLst/>
            <a:cxnLst>
              <a:cxn ang="0">
                <a:pos x="connsiteX0" y="connsiteY0"/>
              </a:cxn>
              <a:cxn ang="0">
                <a:pos x="connsiteX1" y="connsiteY1"/>
              </a:cxn>
              <a:cxn ang="0">
                <a:pos x="connsiteX2" y="connsiteY2"/>
              </a:cxn>
              <a:cxn ang="0">
                <a:pos x="connsiteX3" y="connsiteY3"/>
              </a:cxn>
            </a:cxnLst>
            <a:rect l="l" t="t" r="r" b="b"/>
            <a:pathLst>
              <a:path w="895350" h="66675">
                <a:moveTo>
                  <a:pt x="7144" y="7144"/>
                </a:moveTo>
                <a:lnTo>
                  <a:pt x="895064" y="7144"/>
                </a:lnTo>
                <a:lnTo>
                  <a:pt x="895064" y="63532"/>
                </a:lnTo>
                <a:lnTo>
                  <a:pt x="7144" y="63532"/>
                </a:lnTo>
                <a:close/>
              </a:path>
            </a:pathLst>
          </a:custGeom>
          <a:solidFill>
            <a:srgbClr val="E9B65C"/>
          </a:solidFill>
          <a:ln w="9525" cap="flat">
            <a:noFill/>
            <a:prstDash val="solid"/>
            <a:miter/>
          </a:ln>
        </p:spPr>
        <p:txBody>
          <a:bodyPr rtlCol="0" anchor="ctr"/>
          <a:lstStyle/>
          <a:p>
            <a:endParaRPr lang="en-US"/>
          </a:p>
        </p:txBody>
      </p:sp>
      <p:sp>
        <p:nvSpPr>
          <p:cNvPr id="1816" name="Freeform: Shape 1815">
            <a:extLst>
              <a:ext uri="{FF2B5EF4-FFF2-40B4-BE49-F238E27FC236}">
                <a16:creationId xmlns:a16="http://schemas.microsoft.com/office/drawing/2014/main" id="{5DD37344-2599-41EF-926E-0CC1FFA924C5}"/>
              </a:ext>
            </a:extLst>
          </p:cNvPr>
          <p:cNvSpPr/>
          <p:nvPr/>
        </p:nvSpPr>
        <p:spPr>
          <a:xfrm>
            <a:off x="4217286" y="6823166"/>
            <a:ext cx="133365" cy="161944"/>
          </a:xfrm>
          <a:custGeom>
            <a:avLst/>
            <a:gdLst>
              <a:gd name="connsiteX0" fmla="*/ 7144 w 133350"/>
              <a:gd name="connsiteY0" fmla="*/ 7144 h 161925"/>
              <a:gd name="connsiteX1" fmla="*/ 130969 w 133350"/>
              <a:gd name="connsiteY1" fmla="*/ 7144 h 161925"/>
              <a:gd name="connsiteX2" fmla="*/ 130969 w 133350"/>
              <a:gd name="connsiteY2" fmla="*/ 155448 h 161925"/>
              <a:gd name="connsiteX3" fmla="*/ 7144 w 133350"/>
              <a:gd name="connsiteY3" fmla="*/ 155448 h 161925"/>
            </a:gdLst>
            <a:ahLst/>
            <a:cxnLst>
              <a:cxn ang="0">
                <a:pos x="connsiteX0" y="connsiteY0"/>
              </a:cxn>
              <a:cxn ang="0">
                <a:pos x="connsiteX1" y="connsiteY1"/>
              </a:cxn>
              <a:cxn ang="0">
                <a:pos x="connsiteX2" y="connsiteY2"/>
              </a:cxn>
              <a:cxn ang="0">
                <a:pos x="connsiteX3" y="connsiteY3"/>
              </a:cxn>
            </a:cxnLst>
            <a:rect l="l" t="t" r="r" b="b"/>
            <a:pathLst>
              <a:path w="133350" h="161925">
                <a:moveTo>
                  <a:pt x="7144" y="7144"/>
                </a:moveTo>
                <a:lnTo>
                  <a:pt x="130969" y="7144"/>
                </a:lnTo>
                <a:lnTo>
                  <a:pt x="130969" y="155448"/>
                </a:lnTo>
                <a:lnTo>
                  <a:pt x="7144" y="155448"/>
                </a:lnTo>
                <a:close/>
              </a:path>
            </a:pathLst>
          </a:custGeom>
          <a:solidFill>
            <a:srgbClr val="E9B65C"/>
          </a:solidFill>
          <a:ln w="9525" cap="flat">
            <a:noFill/>
            <a:prstDash val="solid"/>
            <a:miter/>
          </a:ln>
        </p:spPr>
        <p:txBody>
          <a:bodyPr rtlCol="0" anchor="ctr"/>
          <a:lstStyle/>
          <a:p>
            <a:endParaRPr lang="en-US"/>
          </a:p>
        </p:txBody>
      </p:sp>
      <p:sp>
        <p:nvSpPr>
          <p:cNvPr id="1817" name="Freeform: Shape 1816">
            <a:extLst>
              <a:ext uri="{FF2B5EF4-FFF2-40B4-BE49-F238E27FC236}">
                <a16:creationId xmlns:a16="http://schemas.microsoft.com/office/drawing/2014/main" id="{49A76893-99FF-4B6A-AF83-1A7EEFABE47F}"/>
              </a:ext>
            </a:extLst>
          </p:cNvPr>
          <p:cNvSpPr/>
          <p:nvPr/>
        </p:nvSpPr>
        <p:spPr>
          <a:xfrm>
            <a:off x="4600045" y="6823166"/>
            <a:ext cx="133365" cy="161944"/>
          </a:xfrm>
          <a:custGeom>
            <a:avLst/>
            <a:gdLst>
              <a:gd name="connsiteX0" fmla="*/ 7144 w 133350"/>
              <a:gd name="connsiteY0" fmla="*/ 7144 h 161925"/>
              <a:gd name="connsiteX1" fmla="*/ 130969 w 133350"/>
              <a:gd name="connsiteY1" fmla="*/ 7144 h 161925"/>
              <a:gd name="connsiteX2" fmla="*/ 130969 w 133350"/>
              <a:gd name="connsiteY2" fmla="*/ 155448 h 161925"/>
              <a:gd name="connsiteX3" fmla="*/ 7144 w 133350"/>
              <a:gd name="connsiteY3" fmla="*/ 155448 h 161925"/>
            </a:gdLst>
            <a:ahLst/>
            <a:cxnLst>
              <a:cxn ang="0">
                <a:pos x="connsiteX0" y="connsiteY0"/>
              </a:cxn>
              <a:cxn ang="0">
                <a:pos x="connsiteX1" y="connsiteY1"/>
              </a:cxn>
              <a:cxn ang="0">
                <a:pos x="connsiteX2" y="connsiteY2"/>
              </a:cxn>
              <a:cxn ang="0">
                <a:pos x="connsiteX3" y="connsiteY3"/>
              </a:cxn>
            </a:cxnLst>
            <a:rect l="l" t="t" r="r" b="b"/>
            <a:pathLst>
              <a:path w="133350" h="161925">
                <a:moveTo>
                  <a:pt x="7144" y="7144"/>
                </a:moveTo>
                <a:lnTo>
                  <a:pt x="130969" y="7144"/>
                </a:lnTo>
                <a:lnTo>
                  <a:pt x="130969" y="155448"/>
                </a:lnTo>
                <a:lnTo>
                  <a:pt x="7144" y="155448"/>
                </a:lnTo>
                <a:close/>
              </a:path>
            </a:pathLst>
          </a:custGeom>
          <a:solidFill>
            <a:srgbClr val="E9B65C"/>
          </a:solidFill>
          <a:ln w="9525" cap="flat">
            <a:noFill/>
            <a:prstDash val="solid"/>
            <a:miter/>
          </a:ln>
        </p:spPr>
        <p:txBody>
          <a:bodyPr rtlCol="0" anchor="ctr"/>
          <a:lstStyle/>
          <a:p>
            <a:endParaRPr lang="en-US"/>
          </a:p>
        </p:txBody>
      </p:sp>
      <p:sp>
        <p:nvSpPr>
          <p:cNvPr id="1818" name="Freeform: Shape 1817">
            <a:extLst>
              <a:ext uri="{FF2B5EF4-FFF2-40B4-BE49-F238E27FC236}">
                <a16:creationId xmlns:a16="http://schemas.microsoft.com/office/drawing/2014/main" id="{E485BBC6-FF19-4AF3-8A79-B7357A04F67A}"/>
              </a:ext>
            </a:extLst>
          </p:cNvPr>
          <p:cNvSpPr/>
          <p:nvPr/>
        </p:nvSpPr>
        <p:spPr>
          <a:xfrm>
            <a:off x="3008328" y="5862459"/>
            <a:ext cx="495357" cy="247679"/>
          </a:xfrm>
          <a:custGeom>
            <a:avLst/>
            <a:gdLst>
              <a:gd name="connsiteX0" fmla="*/ 7144 w 495300"/>
              <a:gd name="connsiteY0" fmla="*/ 7143 h 247650"/>
              <a:gd name="connsiteX1" fmla="*/ 488347 w 495300"/>
              <a:gd name="connsiteY1" fmla="*/ 7143 h 247650"/>
              <a:gd name="connsiteX2" fmla="*/ 488347 w 495300"/>
              <a:gd name="connsiteY2" fmla="*/ 241268 h 247650"/>
              <a:gd name="connsiteX3" fmla="*/ 7144 w 495300"/>
              <a:gd name="connsiteY3" fmla="*/ 241268 h 247650"/>
            </a:gdLst>
            <a:ahLst/>
            <a:cxnLst>
              <a:cxn ang="0">
                <a:pos x="connsiteX0" y="connsiteY0"/>
              </a:cxn>
              <a:cxn ang="0">
                <a:pos x="connsiteX1" y="connsiteY1"/>
              </a:cxn>
              <a:cxn ang="0">
                <a:pos x="connsiteX2" y="connsiteY2"/>
              </a:cxn>
              <a:cxn ang="0">
                <a:pos x="connsiteX3" y="connsiteY3"/>
              </a:cxn>
            </a:cxnLst>
            <a:rect l="l" t="t" r="r" b="b"/>
            <a:pathLst>
              <a:path w="495300" h="247650">
                <a:moveTo>
                  <a:pt x="7144" y="7143"/>
                </a:moveTo>
                <a:lnTo>
                  <a:pt x="488347" y="7143"/>
                </a:lnTo>
                <a:lnTo>
                  <a:pt x="488347" y="241268"/>
                </a:lnTo>
                <a:lnTo>
                  <a:pt x="7144" y="241268"/>
                </a:lnTo>
                <a:close/>
              </a:path>
            </a:pathLst>
          </a:custGeom>
          <a:solidFill>
            <a:srgbClr val="FAD186"/>
          </a:solidFill>
          <a:ln w="9525" cap="flat">
            <a:noFill/>
            <a:prstDash val="solid"/>
            <a:miter/>
          </a:ln>
        </p:spPr>
        <p:txBody>
          <a:bodyPr rtlCol="0" anchor="ctr"/>
          <a:lstStyle/>
          <a:p>
            <a:endParaRPr lang="en-US"/>
          </a:p>
        </p:txBody>
      </p:sp>
      <p:sp>
        <p:nvSpPr>
          <p:cNvPr id="1819" name="Freeform: Shape 1818">
            <a:extLst>
              <a:ext uri="{FF2B5EF4-FFF2-40B4-BE49-F238E27FC236}">
                <a16:creationId xmlns:a16="http://schemas.microsoft.com/office/drawing/2014/main" id="{C09121E2-D9E2-4774-8E9E-B01FCF8CB83C}"/>
              </a:ext>
            </a:extLst>
          </p:cNvPr>
          <p:cNvSpPr/>
          <p:nvPr/>
        </p:nvSpPr>
        <p:spPr>
          <a:xfrm>
            <a:off x="3489683" y="5862459"/>
            <a:ext cx="495357" cy="247679"/>
          </a:xfrm>
          <a:custGeom>
            <a:avLst/>
            <a:gdLst>
              <a:gd name="connsiteX0" fmla="*/ 7144 w 495300"/>
              <a:gd name="connsiteY0" fmla="*/ 7143 h 247650"/>
              <a:gd name="connsiteX1" fmla="*/ 488347 w 495300"/>
              <a:gd name="connsiteY1" fmla="*/ 7143 h 247650"/>
              <a:gd name="connsiteX2" fmla="*/ 488347 w 495300"/>
              <a:gd name="connsiteY2" fmla="*/ 241268 h 247650"/>
              <a:gd name="connsiteX3" fmla="*/ 7144 w 495300"/>
              <a:gd name="connsiteY3" fmla="*/ 241268 h 247650"/>
            </a:gdLst>
            <a:ahLst/>
            <a:cxnLst>
              <a:cxn ang="0">
                <a:pos x="connsiteX0" y="connsiteY0"/>
              </a:cxn>
              <a:cxn ang="0">
                <a:pos x="connsiteX1" y="connsiteY1"/>
              </a:cxn>
              <a:cxn ang="0">
                <a:pos x="connsiteX2" y="connsiteY2"/>
              </a:cxn>
              <a:cxn ang="0">
                <a:pos x="connsiteX3" y="connsiteY3"/>
              </a:cxn>
            </a:cxnLst>
            <a:rect l="l" t="t" r="r" b="b"/>
            <a:pathLst>
              <a:path w="495300" h="247650">
                <a:moveTo>
                  <a:pt x="7144" y="7143"/>
                </a:moveTo>
                <a:lnTo>
                  <a:pt x="488347" y="7143"/>
                </a:lnTo>
                <a:lnTo>
                  <a:pt x="488347" y="241268"/>
                </a:lnTo>
                <a:lnTo>
                  <a:pt x="7144" y="241268"/>
                </a:lnTo>
                <a:close/>
              </a:path>
            </a:pathLst>
          </a:custGeom>
          <a:solidFill>
            <a:srgbClr val="E9B65C"/>
          </a:solidFill>
          <a:ln w="9525" cap="flat">
            <a:noFill/>
            <a:prstDash val="solid"/>
            <a:miter/>
          </a:ln>
        </p:spPr>
        <p:txBody>
          <a:bodyPr rtlCol="0" anchor="ctr"/>
          <a:lstStyle/>
          <a:p>
            <a:endParaRPr lang="en-US"/>
          </a:p>
        </p:txBody>
      </p:sp>
      <p:sp>
        <p:nvSpPr>
          <p:cNvPr id="1820" name="Freeform: Shape 1819">
            <a:extLst>
              <a:ext uri="{FF2B5EF4-FFF2-40B4-BE49-F238E27FC236}">
                <a16:creationId xmlns:a16="http://schemas.microsoft.com/office/drawing/2014/main" id="{407C6E48-4B82-4860-9CF1-606C96D1A88B}"/>
              </a:ext>
            </a:extLst>
          </p:cNvPr>
          <p:cNvSpPr/>
          <p:nvPr/>
        </p:nvSpPr>
        <p:spPr>
          <a:xfrm>
            <a:off x="3008328" y="5920949"/>
            <a:ext cx="314361" cy="123839"/>
          </a:xfrm>
          <a:custGeom>
            <a:avLst/>
            <a:gdLst>
              <a:gd name="connsiteX0" fmla="*/ 7144 w 314325"/>
              <a:gd name="connsiteY0" fmla="*/ 7144 h 123825"/>
              <a:gd name="connsiteX1" fmla="*/ 314896 w 314325"/>
              <a:gd name="connsiteY1" fmla="*/ 7144 h 123825"/>
              <a:gd name="connsiteX2" fmla="*/ 314896 w 314325"/>
              <a:gd name="connsiteY2" fmla="*/ 124206 h 123825"/>
              <a:gd name="connsiteX3" fmla="*/ 7144 w 314325"/>
              <a:gd name="connsiteY3" fmla="*/ 124206 h 123825"/>
            </a:gdLst>
            <a:ahLst/>
            <a:cxnLst>
              <a:cxn ang="0">
                <a:pos x="connsiteX0" y="connsiteY0"/>
              </a:cxn>
              <a:cxn ang="0">
                <a:pos x="connsiteX1" y="connsiteY1"/>
              </a:cxn>
              <a:cxn ang="0">
                <a:pos x="connsiteX2" y="connsiteY2"/>
              </a:cxn>
              <a:cxn ang="0">
                <a:pos x="connsiteX3" y="connsiteY3"/>
              </a:cxn>
            </a:cxnLst>
            <a:rect l="l" t="t" r="r" b="b"/>
            <a:pathLst>
              <a:path w="314325" h="123825">
                <a:moveTo>
                  <a:pt x="7144" y="7144"/>
                </a:moveTo>
                <a:lnTo>
                  <a:pt x="314896" y="7144"/>
                </a:lnTo>
                <a:lnTo>
                  <a:pt x="314896" y="124206"/>
                </a:lnTo>
                <a:lnTo>
                  <a:pt x="7144" y="124206"/>
                </a:lnTo>
                <a:close/>
              </a:path>
            </a:pathLst>
          </a:custGeom>
          <a:solidFill>
            <a:srgbClr val="FAF4E8"/>
          </a:solidFill>
          <a:ln w="9525" cap="flat">
            <a:noFill/>
            <a:prstDash val="solid"/>
            <a:miter/>
          </a:ln>
        </p:spPr>
        <p:txBody>
          <a:bodyPr rtlCol="0" anchor="ctr"/>
          <a:lstStyle/>
          <a:p>
            <a:endParaRPr lang="en-US"/>
          </a:p>
        </p:txBody>
      </p:sp>
      <p:sp>
        <p:nvSpPr>
          <p:cNvPr id="1821" name="Freeform: Shape 1820">
            <a:extLst>
              <a:ext uri="{FF2B5EF4-FFF2-40B4-BE49-F238E27FC236}">
                <a16:creationId xmlns:a16="http://schemas.microsoft.com/office/drawing/2014/main" id="{BBB39F17-2408-4252-B6AA-44149E10C2B9}"/>
              </a:ext>
            </a:extLst>
          </p:cNvPr>
          <p:cNvSpPr/>
          <p:nvPr/>
        </p:nvSpPr>
        <p:spPr>
          <a:xfrm>
            <a:off x="3162271" y="5920949"/>
            <a:ext cx="76209" cy="123839"/>
          </a:xfrm>
          <a:custGeom>
            <a:avLst/>
            <a:gdLst>
              <a:gd name="connsiteX0" fmla="*/ 7144 w 76200"/>
              <a:gd name="connsiteY0" fmla="*/ 7144 h 123825"/>
              <a:gd name="connsiteX1" fmla="*/ 74295 w 76200"/>
              <a:gd name="connsiteY1" fmla="*/ 7144 h 123825"/>
              <a:gd name="connsiteX2" fmla="*/ 74295 w 76200"/>
              <a:gd name="connsiteY2" fmla="*/ 124206 h 123825"/>
              <a:gd name="connsiteX3" fmla="*/ 7144 w 76200"/>
              <a:gd name="connsiteY3" fmla="*/ 124206 h 123825"/>
            </a:gdLst>
            <a:ahLst/>
            <a:cxnLst>
              <a:cxn ang="0">
                <a:pos x="connsiteX0" y="connsiteY0"/>
              </a:cxn>
              <a:cxn ang="0">
                <a:pos x="connsiteX1" y="connsiteY1"/>
              </a:cxn>
              <a:cxn ang="0">
                <a:pos x="connsiteX2" y="connsiteY2"/>
              </a:cxn>
              <a:cxn ang="0">
                <a:pos x="connsiteX3" y="connsiteY3"/>
              </a:cxn>
            </a:cxnLst>
            <a:rect l="l" t="t" r="r" b="b"/>
            <a:pathLst>
              <a:path w="76200" h="123825">
                <a:moveTo>
                  <a:pt x="7144" y="7144"/>
                </a:moveTo>
                <a:lnTo>
                  <a:pt x="74295" y="7144"/>
                </a:lnTo>
                <a:lnTo>
                  <a:pt x="74295" y="124206"/>
                </a:lnTo>
                <a:lnTo>
                  <a:pt x="7144" y="124206"/>
                </a:lnTo>
                <a:close/>
              </a:path>
            </a:pathLst>
          </a:custGeom>
          <a:solidFill>
            <a:srgbClr val="C59A50"/>
          </a:solidFill>
          <a:ln w="9525" cap="flat">
            <a:noFill/>
            <a:prstDash val="solid"/>
            <a:miter/>
          </a:ln>
        </p:spPr>
        <p:txBody>
          <a:bodyPr rtlCol="0" anchor="ctr"/>
          <a:lstStyle/>
          <a:p>
            <a:endParaRPr lang="en-US"/>
          </a:p>
        </p:txBody>
      </p:sp>
      <p:sp>
        <p:nvSpPr>
          <p:cNvPr id="1822" name="Freeform: Shape 1821">
            <a:extLst>
              <a:ext uri="{FF2B5EF4-FFF2-40B4-BE49-F238E27FC236}">
                <a16:creationId xmlns:a16="http://schemas.microsoft.com/office/drawing/2014/main" id="{3A64EA36-1EEF-4AD1-89B1-94EA7E359B24}"/>
              </a:ext>
            </a:extLst>
          </p:cNvPr>
          <p:cNvSpPr/>
          <p:nvPr/>
        </p:nvSpPr>
        <p:spPr>
          <a:xfrm>
            <a:off x="3246196" y="5920949"/>
            <a:ext cx="76209" cy="123839"/>
          </a:xfrm>
          <a:custGeom>
            <a:avLst/>
            <a:gdLst>
              <a:gd name="connsiteX0" fmla="*/ 7144 w 76200"/>
              <a:gd name="connsiteY0" fmla="*/ 7144 h 123825"/>
              <a:gd name="connsiteX1" fmla="*/ 77057 w 76200"/>
              <a:gd name="connsiteY1" fmla="*/ 7144 h 123825"/>
              <a:gd name="connsiteX2" fmla="*/ 77057 w 76200"/>
              <a:gd name="connsiteY2" fmla="*/ 124206 h 123825"/>
              <a:gd name="connsiteX3" fmla="*/ 7144 w 76200"/>
              <a:gd name="connsiteY3" fmla="*/ 124206 h 123825"/>
            </a:gdLst>
            <a:ahLst/>
            <a:cxnLst>
              <a:cxn ang="0">
                <a:pos x="connsiteX0" y="connsiteY0"/>
              </a:cxn>
              <a:cxn ang="0">
                <a:pos x="connsiteX1" y="connsiteY1"/>
              </a:cxn>
              <a:cxn ang="0">
                <a:pos x="connsiteX2" y="connsiteY2"/>
              </a:cxn>
              <a:cxn ang="0">
                <a:pos x="connsiteX3" y="connsiteY3"/>
              </a:cxn>
            </a:cxnLst>
            <a:rect l="l" t="t" r="r" b="b"/>
            <a:pathLst>
              <a:path w="76200" h="123825">
                <a:moveTo>
                  <a:pt x="7144" y="7144"/>
                </a:moveTo>
                <a:lnTo>
                  <a:pt x="77057" y="7144"/>
                </a:lnTo>
                <a:lnTo>
                  <a:pt x="77057" y="124206"/>
                </a:lnTo>
                <a:lnTo>
                  <a:pt x="7144" y="124206"/>
                </a:lnTo>
                <a:close/>
              </a:path>
            </a:pathLst>
          </a:custGeom>
          <a:solidFill>
            <a:srgbClr val="C59A50"/>
          </a:solidFill>
          <a:ln w="9525" cap="flat">
            <a:noFill/>
            <a:prstDash val="solid"/>
            <a:miter/>
          </a:ln>
        </p:spPr>
        <p:txBody>
          <a:bodyPr rtlCol="0" anchor="ctr"/>
          <a:lstStyle/>
          <a:p>
            <a:endParaRPr lang="en-US"/>
          </a:p>
        </p:txBody>
      </p:sp>
      <p:sp>
        <p:nvSpPr>
          <p:cNvPr id="1823" name="Freeform: Shape 1822">
            <a:extLst>
              <a:ext uri="{FF2B5EF4-FFF2-40B4-BE49-F238E27FC236}">
                <a16:creationId xmlns:a16="http://schemas.microsoft.com/office/drawing/2014/main" id="{0DA46E54-C58D-4568-A8DE-2660BA069319}"/>
              </a:ext>
            </a:extLst>
          </p:cNvPr>
          <p:cNvSpPr/>
          <p:nvPr/>
        </p:nvSpPr>
        <p:spPr>
          <a:xfrm>
            <a:off x="3008328" y="6090323"/>
            <a:ext cx="495357" cy="19052"/>
          </a:xfrm>
          <a:custGeom>
            <a:avLst/>
            <a:gdLst>
              <a:gd name="connsiteX0" fmla="*/ 7144 w 495300"/>
              <a:gd name="connsiteY0" fmla="*/ 7144 h 19050"/>
              <a:gd name="connsiteX1" fmla="*/ 488347 w 495300"/>
              <a:gd name="connsiteY1" fmla="*/ 7144 h 19050"/>
              <a:gd name="connsiteX2" fmla="*/ 488347 w 495300"/>
              <a:gd name="connsiteY2" fmla="*/ 19717 h 19050"/>
              <a:gd name="connsiteX3" fmla="*/ 7144 w 495300"/>
              <a:gd name="connsiteY3" fmla="*/ 19717 h 19050"/>
            </a:gdLst>
            <a:ahLst/>
            <a:cxnLst>
              <a:cxn ang="0">
                <a:pos x="connsiteX0" y="connsiteY0"/>
              </a:cxn>
              <a:cxn ang="0">
                <a:pos x="connsiteX1" y="connsiteY1"/>
              </a:cxn>
              <a:cxn ang="0">
                <a:pos x="connsiteX2" y="connsiteY2"/>
              </a:cxn>
              <a:cxn ang="0">
                <a:pos x="connsiteX3" y="connsiteY3"/>
              </a:cxn>
            </a:cxnLst>
            <a:rect l="l" t="t" r="r" b="b"/>
            <a:pathLst>
              <a:path w="495300" h="19050">
                <a:moveTo>
                  <a:pt x="7144" y="7144"/>
                </a:moveTo>
                <a:lnTo>
                  <a:pt x="488347" y="7144"/>
                </a:lnTo>
                <a:lnTo>
                  <a:pt x="488347" y="19717"/>
                </a:lnTo>
                <a:lnTo>
                  <a:pt x="7144" y="19717"/>
                </a:lnTo>
                <a:close/>
              </a:path>
            </a:pathLst>
          </a:custGeom>
          <a:solidFill>
            <a:srgbClr val="C59A50"/>
          </a:solidFill>
          <a:ln w="9525" cap="flat">
            <a:noFill/>
            <a:prstDash val="solid"/>
            <a:miter/>
          </a:ln>
        </p:spPr>
        <p:txBody>
          <a:bodyPr rtlCol="0" anchor="ctr"/>
          <a:lstStyle/>
          <a:p>
            <a:endParaRPr lang="en-US"/>
          </a:p>
        </p:txBody>
      </p:sp>
      <p:sp>
        <p:nvSpPr>
          <p:cNvPr id="1824" name="Freeform: Shape 1823">
            <a:extLst>
              <a:ext uri="{FF2B5EF4-FFF2-40B4-BE49-F238E27FC236}">
                <a16:creationId xmlns:a16="http://schemas.microsoft.com/office/drawing/2014/main" id="{537D4070-3068-4A87-87FE-A2ED57A0D964}"/>
              </a:ext>
            </a:extLst>
          </p:cNvPr>
          <p:cNvSpPr/>
          <p:nvPr/>
        </p:nvSpPr>
        <p:spPr>
          <a:xfrm>
            <a:off x="3489683" y="6090323"/>
            <a:ext cx="495357" cy="19052"/>
          </a:xfrm>
          <a:custGeom>
            <a:avLst/>
            <a:gdLst>
              <a:gd name="connsiteX0" fmla="*/ 7144 w 495300"/>
              <a:gd name="connsiteY0" fmla="*/ 7144 h 19050"/>
              <a:gd name="connsiteX1" fmla="*/ 488347 w 495300"/>
              <a:gd name="connsiteY1" fmla="*/ 7144 h 19050"/>
              <a:gd name="connsiteX2" fmla="*/ 488347 w 495300"/>
              <a:gd name="connsiteY2" fmla="*/ 19717 h 19050"/>
              <a:gd name="connsiteX3" fmla="*/ 7144 w 495300"/>
              <a:gd name="connsiteY3" fmla="*/ 19717 h 19050"/>
            </a:gdLst>
            <a:ahLst/>
            <a:cxnLst>
              <a:cxn ang="0">
                <a:pos x="connsiteX0" y="connsiteY0"/>
              </a:cxn>
              <a:cxn ang="0">
                <a:pos x="connsiteX1" y="connsiteY1"/>
              </a:cxn>
              <a:cxn ang="0">
                <a:pos x="connsiteX2" y="connsiteY2"/>
              </a:cxn>
              <a:cxn ang="0">
                <a:pos x="connsiteX3" y="connsiteY3"/>
              </a:cxn>
            </a:cxnLst>
            <a:rect l="l" t="t" r="r" b="b"/>
            <a:pathLst>
              <a:path w="495300" h="19050">
                <a:moveTo>
                  <a:pt x="7144" y="7144"/>
                </a:moveTo>
                <a:lnTo>
                  <a:pt x="488347" y="7144"/>
                </a:lnTo>
                <a:lnTo>
                  <a:pt x="488347" y="19717"/>
                </a:lnTo>
                <a:lnTo>
                  <a:pt x="7144" y="19717"/>
                </a:lnTo>
                <a:close/>
              </a:path>
            </a:pathLst>
          </a:custGeom>
          <a:solidFill>
            <a:srgbClr val="B68B40"/>
          </a:solidFill>
          <a:ln w="9525" cap="flat">
            <a:noFill/>
            <a:prstDash val="solid"/>
            <a:miter/>
          </a:ln>
        </p:spPr>
        <p:txBody>
          <a:bodyPr rtlCol="0" anchor="ctr"/>
          <a:lstStyle/>
          <a:p>
            <a:endParaRPr lang="en-US"/>
          </a:p>
        </p:txBody>
      </p:sp>
      <p:sp>
        <p:nvSpPr>
          <p:cNvPr id="1825" name="Freeform: Shape 1824">
            <a:extLst>
              <a:ext uri="{FF2B5EF4-FFF2-40B4-BE49-F238E27FC236}">
                <a16:creationId xmlns:a16="http://schemas.microsoft.com/office/drawing/2014/main" id="{F82ADFE7-A83D-44AF-B311-16D5DE9347D9}"/>
              </a:ext>
            </a:extLst>
          </p:cNvPr>
          <p:cNvSpPr/>
          <p:nvPr/>
        </p:nvSpPr>
        <p:spPr>
          <a:xfrm>
            <a:off x="3008328" y="6102803"/>
            <a:ext cx="495357" cy="247679"/>
          </a:xfrm>
          <a:custGeom>
            <a:avLst/>
            <a:gdLst>
              <a:gd name="connsiteX0" fmla="*/ 7144 w 495300"/>
              <a:gd name="connsiteY0" fmla="*/ 7144 h 247650"/>
              <a:gd name="connsiteX1" fmla="*/ 488347 w 495300"/>
              <a:gd name="connsiteY1" fmla="*/ 7144 h 247650"/>
              <a:gd name="connsiteX2" fmla="*/ 488347 w 495300"/>
              <a:gd name="connsiteY2" fmla="*/ 241269 h 247650"/>
              <a:gd name="connsiteX3" fmla="*/ 7144 w 495300"/>
              <a:gd name="connsiteY3" fmla="*/ 241269 h 247650"/>
            </a:gdLst>
            <a:ahLst/>
            <a:cxnLst>
              <a:cxn ang="0">
                <a:pos x="connsiteX0" y="connsiteY0"/>
              </a:cxn>
              <a:cxn ang="0">
                <a:pos x="connsiteX1" y="connsiteY1"/>
              </a:cxn>
              <a:cxn ang="0">
                <a:pos x="connsiteX2" y="connsiteY2"/>
              </a:cxn>
              <a:cxn ang="0">
                <a:pos x="connsiteX3" y="connsiteY3"/>
              </a:cxn>
            </a:cxnLst>
            <a:rect l="l" t="t" r="r" b="b"/>
            <a:pathLst>
              <a:path w="495300" h="247650">
                <a:moveTo>
                  <a:pt x="7144" y="7144"/>
                </a:moveTo>
                <a:lnTo>
                  <a:pt x="488347" y="7144"/>
                </a:lnTo>
                <a:lnTo>
                  <a:pt x="488347" y="241269"/>
                </a:lnTo>
                <a:lnTo>
                  <a:pt x="7144" y="241269"/>
                </a:lnTo>
                <a:close/>
              </a:path>
            </a:pathLst>
          </a:custGeom>
          <a:solidFill>
            <a:srgbClr val="FAD186"/>
          </a:solidFill>
          <a:ln w="9525" cap="flat">
            <a:noFill/>
            <a:prstDash val="solid"/>
            <a:miter/>
          </a:ln>
        </p:spPr>
        <p:txBody>
          <a:bodyPr rtlCol="0" anchor="ctr"/>
          <a:lstStyle/>
          <a:p>
            <a:endParaRPr lang="en-US"/>
          </a:p>
        </p:txBody>
      </p:sp>
      <p:sp>
        <p:nvSpPr>
          <p:cNvPr id="1826" name="Freeform: Shape 1825">
            <a:extLst>
              <a:ext uri="{FF2B5EF4-FFF2-40B4-BE49-F238E27FC236}">
                <a16:creationId xmlns:a16="http://schemas.microsoft.com/office/drawing/2014/main" id="{9E185499-5E80-4B50-8918-8824A7D9623A}"/>
              </a:ext>
            </a:extLst>
          </p:cNvPr>
          <p:cNvSpPr/>
          <p:nvPr/>
        </p:nvSpPr>
        <p:spPr>
          <a:xfrm>
            <a:off x="3489683" y="6102803"/>
            <a:ext cx="495357" cy="247679"/>
          </a:xfrm>
          <a:custGeom>
            <a:avLst/>
            <a:gdLst>
              <a:gd name="connsiteX0" fmla="*/ 7144 w 495300"/>
              <a:gd name="connsiteY0" fmla="*/ 7144 h 247650"/>
              <a:gd name="connsiteX1" fmla="*/ 488347 w 495300"/>
              <a:gd name="connsiteY1" fmla="*/ 7144 h 247650"/>
              <a:gd name="connsiteX2" fmla="*/ 488347 w 495300"/>
              <a:gd name="connsiteY2" fmla="*/ 241269 h 247650"/>
              <a:gd name="connsiteX3" fmla="*/ 7144 w 495300"/>
              <a:gd name="connsiteY3" fmla="*/ 241269 h 247650"/>
            </a:gdLst>
            <a:ahLst/>
            <a:cxnLst>
              <a:cxn ang="0">
                <a:pos x="connsiteX0" y="connsiteY0"/>
              </a:cxn>
              <a:cxn ang="0">
                <a:pos x="connsiteX1" y="connsiteY1"/>
              </a:cxn>
              <a:cxn ang="0">
                <a:pos x="connsiteX2" y="connsiteY2"/>
              </a:cxn>
              <a:cxn ang="0">
                <a:pos x="connsiteX3" y="connsiteY3"/>
              </a:cxn>
            </a:cxnLst>
            <a:rect l="l" t="t" r="r" b="b"/>
            <a:pathLst>
              <a:path w="495300" h="247650">
                <a:moveTo>
                  <a:pt x="7144" y="7144"/>
                </a:moveTo>
                <a:lnTo>
                  <a:pt x="488347" y="7144"/>
                </a:lnTo>
                <a:lnTo>
                  <a:pt x="488347" y="241269"/>
                </a:lnTo>
                <a:lnTo>
                  <a:pt x="7144" y="241269"/>
                </a:lnTo>
                <a:close/>
              </a:path>
            </a:pathLst>
          </a:custGeom>
          <a:solidFill>
            <a:srgbClr val="E9B65C"/>
          </a:solidFill>
          <a:ln w="9525" cap="flat">
            <a:noFill/>
            <a:prstDash val="solid"/>
            <a:miter/>
          </a:ln>
        </p:spPr>
        <p:txBody>
          <a:bodyPr rtlCol="0" anchor="ctr"/>
          <a:lstStyle/>
          <a:p>
            <a:endParaRPr lang="en-US"/>
          </a:p>
        </p:txBody>
      </p:sp>
      <p:sp>
        <p:nvSpPr>
          <p:cNvPr id="1827" name="Freeform: Shape 1826">
            <a:extLst>
              <a:ext uri="{FF2B5EF4-FFF2-40B4-BE49-F238E27FC236}">
                <a16:creationId xmlns:a16="http://schemas.microsoft.com/office/drawing/2014/main" id="{1AD51725-CA62-4C9D-87E1-2F48A714328B}"/>
              </a:ext>
            </a:extLst>
          </p:cNvPr>
          <p:cNvSpPr/>
          <p:nvPr/>
        </p:nvSpPr>
        <p:spPr>
          <a:xfrm>
            <a:off x="3008328" y="6161388"/>
            <a:ext cx="314361" cy="123839"/>
          </a:xfrm>
          <a:custGeom>
            <a:avLst/>
            <a:gdLst>
              <a:gd name="connsiteX0" fmla="*/ 7144 w 314325"/>
              <a:gd name="connsiteY0" fmla="*/ 7144 h 123825"/>
              <a:gd name="connsiteX1" fmla="*/ 314896 w 314325"/>
              <a:gd name="connsiteY1" fmla="*/ 7144 h 123825"/>
              <a:gd name="connsiteX2" fmla="*/ 314896 w 314325"/>
              <a:gd name="connsiteY2" fmla="*/ 124206 h 123825"/>
              <a:gd name="connsiteX3" fmla="*/ 7144 w 314325"/>
              <a:gd name="connsiteY3" fmla="*/ 124206 h 123825"/>
            </a:gdLst>
            <a:ahLst/>
            <a:cxnLst>
              <a:cxn ang="0">
                <a:pos x="connsiteX0" y="connsiteY0"/>
              </a:cxn>
              <a:cxn ang="0">
                <a:pos x="connsiteX1" y="connsiteY1"/>
              </a:cxn>
              <a:cxn ang="0">
                <a:pos x="connsiteX2" y="connsiteY2"/>
              </a:cxn>
              <a:cxn ang="0">
                <a:pos x="connsiteX3" y="connsiteY3"/>
              </a:cxn>
            </a:cxnLst>
            <a:rect l="l" t="t" r="r" b="b"/>
            <a:pathLst>
              <a:path w="314325" h="123825">
                <a:moveTo>
                  <a:pt x="7144" y="7144"/>
                </a:moveTo>
                <a:lnTo>
                  <a:pt x="314896" y="7144"/>
                </a:lnTo>
                <a:lnTo>
                  <a:pt x="314896" y="124206"/>
                </a:lnTo>
                <a:lnTo>
                  <a:pt x="7144" y="124206"/>
                </a:lnTo>
                <a:close/>
              </a:path>
            </a:pathLst>
          </a:custGeom>
          <a:solidFill>
            <a:srgbClr val="FAF4E8"/>
          </a:solidFill>
          <a:ln w="9525" cap="flat">
            <a:noFill/>
            <a:prstDash val="solid"/>
            <a:miter/>
          </a:ln>
        </p:spPr>
        <p:txBody>
          <a:bodyPr rtlCol="0" anchor="ctr"/>
          <a:lstStyle/>
          <a:p>
            <a:endParaRPr lang="en-US"/>
          </a:p>
        </p:txBody>
      </p:sp>
      <p:sp>
        <p:nvSpPr>
          <p:cNvPr id="1828" name="Freeform: Shape 1827">
            <a:extLst>
              <a:ext uri="{FF2B5EF4-FFF2-40B4-BE49-F238E27FC236}">
                <a16:creationId xmlns:a16="http://schemas.microsoft.com/office/drawing/2014/main" id="{6B8E0E41-417F-464C-AF61-08684A1EB94A}"/>
              </a:ext>
            </a:extLst>
          </p:cNvPr>
          <p:cNvSpPr/>
          <p:nvPr/>
        </p:nvSpPr>
        <p:spPr>
          <a:xfrm>
            <a:off x="3162271" y="6161388"/>
            <a:ext cx="76209" cy="123839"/>
          </a:xfrm>
          <a:custGeom>
            <a:avLst/>
            <a:gdLst>
              <a:gd name="connsiteX0" fmla="*/ 7144 w 76200"/>
              <a:gd name="connsiteY0" fmla="*/ 7144 h 123825"/>
              <a:gd name="connsiteX1" fmla="*/ 74295 w 76200"/>
              <a:gd name="connsiteY1" fmla="*/ 7144 h 123825"/>
              <a:gd name="connsiteX2" fmla="*/ 74295 w 76200"/>
              <a:gd name="connsiteY2" fmla="*/ 124206 h 123825"/>
              <a:gd name="connsiteX3" fmla="*/ 7144 w 76200"/>
              <a:gd name="connsiteY3" fmla="*/ 124206 h 123825"/>
            </a:gdLst>
            <a:ahLst/>
            <a:cxnLst>
              <a:cxn ang="0">
                <a:pos x="connsiteX0" y="connsiteY0"/>
              </a:cxn>
              <a:cxn ang="0">
                <a:pos x="connsiteX1" y="connsiteY1"/>
              </a:cxn>
              <a:cxn ang="0">
                <a:pos x="connsiteX2" y="connsiteY2"/>
              </a:cxn>
              <a:cxn ang="0">
                <a:pos x="connsiteX3" y="connsiteY3"/>
              </a:cxn>
            </a:cxnLst>
            <a:rect l="l" t="t" r="r" b="b"/>
            <a:pathLst>
              <a:path w="76200" h="123825">
                <a:moveTo>
                  <a:pt x="7144" y="7144"/>
                </a:moveTo>
                <a:lnTo>
                  <a:pt x="74295" y="7144"/>
                </a:lnTo>
                <a:lnTo>
                  <a:pt x="74295" y="124206"/>
                </a:lnTo>
                <a:lnTo>
                  <a:pt x="7144" y="124206"/>
                </a:lnTo>
                <a:close/>
              </a:path>
            </a:pathLst>
          </a:custGeom>
          <a:solidFill>
            <a:srgbClr val="C59A50"/>
          </a:solidFill>
          <a:ln w="9525" cap="flat">
            <a:noFill/>
            <a:prstDash val="solid"/>
            <a:miter/>
          </a:ln>
        </p:spPr>
        <p:txBody>
          <a:bodyPr rtlCol="0" anchor="ctr"/>
          <a:lstStyle/>
          <a:p>
            <a:endParaRPr lang="en-US"/>
          </a:p>
        </p:txBody>
      </p:sp>
      <p:sp>
        <p:nvSpPr>
          <p:cNvPr id="1829" name="Freeform: Shape 1828">
            <a:extLst>
              <a:ext uri="{FF2B5EF4-FFF2-40B4-BE49-F238E27FC236}">
                <a16:creationId xmlns:a16="http://schemas.microsoft.com/office/drawing/2014/main" id="{EECEBA36-09C2-4070-AE98-2AC6B6D62749}"/>
              </a:ext>
            </a:extLst>
          </p:cNvPr>
          <p:cNvSpPr/>
          <p:nvPr/>
        </p:nvSpPr>
        <p:spPr>
          <a:xfrm>
            <a:off x="3246196" y="6161388"/>
            <a:ext cx="76209" cy="123839"/>
          </a:xfrm>
          <a:custGeom>
            <a:avLst/>
            <a:gdLst>
              <a:gd name="connsiteX0" fmla="*/ 7144 w 76200"/>
              <a:gd name="connsiteY0" fmla="*/ 7144 h 123825"/>
              <a:gd name="connsiteX1" fmla="*/ 77057 w 76200"/>
              <a:gd name="connsiteY1" fmla="*/ 7144 h 123825"/>
              <a:gd name="connsiteX2" fmla="*/ 77057 w 76200"/>
              <a:gd name="connsiteY2" fmla="*/ 124206 h 123825"/>
              <a:gd name="connsiteX3" fmla="*/ 7144 w 76200"/>
              <a:gd name="connsiteY3" fmla="*/ 124206 h 123825"/>
            </a:gdLst>
            <a:ahLst/>
            <a:cxnLst>
              <a:cxn ang="0">
                <a:pos x="connsiteX0" y="connsiteY0"/>
              </a:cxn>
              <a:cxn ang="0">
                <a:pos x="connsiteX1" y="connsiteY1"/>
              </a:cxn>
              <a:cxn ang="0">
                <a:pos x="connsiteX2" y="connsiteY2"/>
              </a:cxn>
              <a:cxn ang="0">
                <a:pos x="connsiteX3" y="connsiteY3"/>
              </a:cxn>
            </a:cxnLst>
            <a:rect l="l" t="t" r="r" b="b"/>
            <a:pathLst>
              <a:path w="76200" h="123825">
                <a:moveTo>
                  <a:pt x="7144" y="7144"/>
                </a:moveTo>
                <a:lnTo>
                  <a:pt x="77057" y="7144"/>
                </a:lnTo>
                <a:lnTo>
                  <a:pt x="77057" y="124206"/>
                </a:lnTo>
                <a:lnTo>
                  <a:pt x="7144" y="124206"/>
                </a:lnTo>
                <a:close/>
              </a:path>
            </a:pathLst>
          </a:custGeom>
          <a:solidFill>
            <a:srgbClr val="C59A50"/>
          </a:solidFill>
          <a:ln w="9525" cap="flat">
            <a:noFill/>
            <a:prstDash val="solid"/>
            <a:miter/>
          </a:ln>
        </p:spPr>
        <p:txBody>
          <a:bodyPr rtlCol="0" anchor="ctr"/>
          <a:lstStyle/>
          <a:p>
            <a:endParaRPr lang="en-US"/>
          </a:p>
        </p:txBody>
      </p:sp>
      <p:sp>
        <p:nvSpPr>
          <p:cNvPr id="1830" name="Freeform: Shape 1829">
            <a:extLst>
              <a:ext uri="{FF2B5EF4-FFF2-40B4-BE49-F238E27FC236}">
                <a16:creationId xmlns:a16="http://schemas.microsoft.com/office/drawing/2014/main" id="{258CD86E-9B28-48AC-9F76-7210FB0667C8}"/>
              </a:ext>
            </a:extLst>
          </p:cNvPr>
          <p:cNvSpPr/>
          <p:nvPr/>
        </p:nvSpPr>
        <p:spPr>
          <a:xfrm>
            <a:off x="3008328" y="6330666"/>
            <a:ext cx="495357" cy="19052"/>
          </a:xfrm>
          <a:custGeom>
            <a:avLst/>
            <a:gdLst>
              <a:gd name="connsiteX0" fmla="*/ 7144 w 495300"/>
              <a:gd name="connsiteY0" fmla="*/ 7144 h 19050"/>
              <a:gd name="connsiteX1" fmla="*/ 488347 w 495300"/>
              <a:gd name="connsiteY1" fmla="*/ 7144 h 19050"/>
              <a:gd name="connsiteX2" fmla="*/ 488347 w 495300"/>
              <a:gd name="connsiteY2" fmla="*/ 19717 h 19050"/>
              <a:gd name="connsiteX3" fmla="*/ 7144 w 495300"/>
              <a:gd name="connsiteY3" fmla="*/ 19717 h 19050"/>
            </a:gdLst>
            <a:ahLst/>
            <a:cxnLst>
              <a:cxn ang="0">
                <a:pos x="connsiteX0" y="connsiteY0"/>
              </a:cxn>
              <a:cxn ang="0">
                <a:pos x="connsiteX1" y="connsiteY1"/>
              </a:cxn>
              <a:cxn ang="0">
                <a:pos x="connsiteX2" y="connsiteY2"/>
              </a:cxn>
              <a:cxn ang="0">
                <a:pos x="connsiteX3" y="connsiteY3"/>
              </a:cxn>
            </a:cxnLst>
            <a:rect l="l" t="t" r="r" b="b"/>
            <a:pathLst>
              <a:path w="495300" h="19050">
                <a:moveTo>
                  <a:pt x="7144" y="7144"/>
                </a:moveTo>
                <a:lnTo>
                  <a:pt x="488347" y="7144"/>
                </a:lnTo>
                <a:lnTo>
                  <a:pt x="488347" y="19717"/>
                </a:lnTo>
                <a:lnTo>
                  <a:pt x="7144" y="19717"/>
                </a:lnTo>
                <a:close/>
              </a:path>
            </a:pathLst>
          </a:custGeom>
          <a:solidFill>
            <a:srgbClr val="C59A50"/>
          </a:solidFill>
          <a:ln w="9525" cap="flat">
            <a:noFill/>
            <a:prstDash val="solid"/>
            <a:miter/>
          </a:ln>
        </p:spPr>
        <p:txBody>
          <a:bodyPr rtlCol="0" anchor="ctr"/>
          <a:lstStyle/>
          <a:p>
            <a:endParaRPr lang="en-US"/>
          </a:p>
        </p:txBody>
      </p:sp>
      <p:sp>
        <p:nvSpPr>
          <p:cNvPr id="1831" name="Freeform: Shape 1830">
            <a:extLst>
              <a:ext uri="{FF2B5EF4-FFF2-40B4-BE49-F238E27FC236}">
                <a16:creationId xmlns:a16="http://schemas.microsoft.com/office/drawing/2014/main" id="{2B12802F-5551-41FD-8B74-8A888CF93410}"/>
              </a:ext>
            </a:extLst>
          </p:cNvPr>
          <p:cNvSpPr/>
          <p:nvPr/>
        </p:nvSpPr>
        <p:spPr>
          <a:xfrm>
            <a:off x="3489683" y="6330666"/>
            <a:ext cx="495357" cy="19052"/>
          </a:xfrm>
          <a:custGeom>
            <a:avLst/>
            <a:gdLst>
              <a:gd name="connsiteX0" fmla="*/ 7144 w 495300"/>
              <a:gd name="connsiteY0" fmla="*/ 7144 h 19050"/>
              <a:gd name="connsiteX1" fmla="*/ 488347 w 495300"/>
              <a:gd name="connsiteY1" fmla="*/ 7144 h 19050"/>
              <a:gd name="connsiteX2" fmla="*/ 488347 w 495300"/>
              <a:gd name="connsiteY2" fmla="*/ 19717 h 19050"/>
              <a:gd name="connsiteX3" fmla="*/ 7144 w 495300"/>
              <a:gd name="connsiteY3" fmla="*/ 19717 h 19050"/>
            </a:gdLst>
            <a:ahLst/>
            <a:cxnLst>
              <a:cxn ang="0">
                <a:pos x="connsiteX0" y="connsiteY0"/>
              </a:cxn>
              <a:cxn ang="0">
                <a:pos x="connsiteX1" y="connsiteY1"/>
              </a:cxn>
              <a:cxn ang="0">
                <a:pos x="connsiteX2" y="connsiteY2"/>
              </a:cxn>
              <a:cxn ang="0">
                <a:pos x="connsiteX3" y="connsiteY3"/>
              </a:cxn>
            </a:cxnLst>
            <a:rect l="l" t="t" r="r" b="b"/>
            <a:pathLst>
              <a:path w="495300" h="19050">
                <a:moveTo>
                  <a:pt x="7144" y="7144"/>
                </a:moveTo>
                <a:lnTo>
                  <a:pt x="488347" y="7144"/>
                </a:lnTo>
                <a:lnTo>
                  <a:pt x="488347" y="19717"/>
                </a:lnTo>
                <a:lnTo>
                  <a:pt x="7144" y="19717"/>
                </a:lnTo>
                <a:close/>
              </a:path>
            </a:pathLst>
          </a:custGeom>
          <a:solidFill>
            <a:srgbClr val="B68B40"/>
          </a:solidFill>
          <a:ln w="9525" cap="flat">
            <a:noFill/>
            <a:prstDash val="solid"/>
            <a:miter/>
          </a:ln>
        </p:spPr>
        <p:txBody>
          <a:bodyPr rtlCol="0" anchor="ctr"/>
          <a:lstStyle/>
          <a:p>
            <a:endParaRPr lang="en-US"/>
          </a:p>
        </p:txBody>
      </p:sp>
      <p:sp>
        <p:nvSpPr>
          <p:cNvPr id="1832" name="Freeform: Shape 1831">
            <a:extLst>
              <a:ext uri="{FF2B5EF4-FFF2-40B4-BE49-F238E27FC236}">
                <a16:creationId xmlns:a16="http://schemas.microsoft.com/office/drawing/2014/main" id="{A7601855-8D7F-4929-9305-D45D655FBCFE}"/>
              </a:ext>
            </a:extLst>
          </p:cNvPr>
          <p:cNvSpPr/>
          <p:nvPr/>
        </p:nvSpPr>
        <p:spPr>
          <a:xfrm>
            <a:off x="3008328" y="6343146"/>
            <a:ext cx="495357" cy="247679"/>
          </a:xfrm>
          <a:custGeom>
            <a:avLst/>
            <a:gdLst>
              <a:gd name="connsiteX0" fmla="*/ 7144 w 495300"/>
              <a:gd name="connsiteY0" fmla="*/ 7144 h 247650"/>
              <a:gd name="connsiteX1" fmla="*/ 488347 w 495300"/>
              <a:gd name="connsiteY1" fmla="*/ 7144 h 247650"/>
              <a:gd name="connsiteX2" fmla="*/ 488347 w 495300"/>
              <a:gd name="connsiteY2" fmla="*/ 241268 h 247650"/>
              <a:gd name="connsiteX3" fmla="*/ 7144 w 495300"/>
              <a:gd name="connsiteY3" fmla="*/ 241268 h 247650"/>
            </a:gdLst>
            <a:ahLst/>
            <a:cxnLst>
              <a:cxn ang="0">
                <a:pos x="connsiteX0" y="connsiteY0"/>
              </a:cxn>
              <a:cxn ang="0">
                <a:pos x="connsiteX1" y="connsiteY1"/>
              </a:cxn>
              <a:cxn ang="0">
                <a:pos x="connsiteX2" y="connsiteY2"/>
              </a:cxn>
              <a:cxn ang="0">
                <a:pos x="connsiteX3" y="connsiteY3"/>
              </a:cxn>
            </a:cxnLst>
            <a:rect l="l" t="t" r="r" b="b"/>
            <a:pathLst>
              <a:path w="495300" h="247650">
                <a:moveTo>
                  <a:pt x="7144" y="7144"/>
                </a:moveTo>
                <a:lnTo>
                  <a:pt x="488347" y="7144"/>
                </a:lnTo>
                <a:lnTo>
                  <a:pt x="488347" y="241268"/>
                </a:lnTo>
                <a:lnTo>
                  <a:pt x="7144" y="241268"/>
                </a:lnTo>
                <a:close/>
              </a:path>
            </a:pathLst>
          </a:custGeom>
          <a:solidFill>
            <a:srgbClr val="FAD186"/>
          </a:solidFill>
          <a:ln w="9525" cap="flat">
            <a:noFill/>
            <a:prstDash val="solid"/>
            <a:miter/>
          </a:ln>
        </p:spPr>
        <p:txBody>
          <a:bodyPr rtlCol="0" anchor="ctr"/>
          <a:lstStyle/>
          <a:p>
            <a:endParaRPr lang="en-US"/>
          </a:p>
        </p:txBody>
      </p:sp>
      <p:sp>
        <p:nvSpPr>
          <p:cNvPr id="1833" name="Freeform: Shape 1832">
            <a:extLst>
              <a:ext uri="{FF2B5EF4-FFF2-40B4-BE49-F238E27FC236}">
                <a16:creationId xmlns:a16="http://schemas.microsoft.com/office/drawing/2014/main" id="{DD556917-43D2-41BC-9CBD-C0FF5EA6C868}"/>
              </a:ext>
            </a:extLst>
          </p:cNvPr>
          <p:cNvSpPr/>
          <p:nvPr/>
        </p:nvSpPr>
        <p:spPr>
          <a:xfrm>
            <a:off x="3489683" y="6343146"/>
            <a:ext cx="495357" cy="247679"/>
          </a:xfrm>
          <a:custGeom>
            <a:avLst/>
            <a:gdLst>
              <a:gd name="connsiteX0" fmla="*/ 7144 w 495300"/>
              <a:gd name="connsiteY0" fmla="*/ 7144 h 247650"/>
              <a:gd name="connsiteX1" fmla="*/ 488347 w 495300"/>
              <a:gd name="connsiteY1" fmla="*/ 7144 h 247650"/>
              <a:gd name="connsiteX2" fmla="*/ 488347 w 495300"/>
              <a:gd name="connsiteY2" fmla="*/ 241268 h 247650"/>
              <a:gd name="connsiteX3" fmla="*/ 7144 w 495300"/>
              <a:gd name="connsiteY3" fmla="*/ 241268 h 247650"/>
            </a:gdLst>
            <a:ahLst/>
            <a:cxnLst>
              <a:cxn ang="0">
                <a:pos x="connsiteX0" y="connsiteY0"/>
              </a:cxn>
              <a:cxn ang="0">
                <a:pos x="connsiteX1" y="connsiteY1"/>
              </a:cxn>
              <a:cxn ang="0">
                <a:pos x="connsiteX2" y="connsiteY2"/>
              </a:cxn>
              <a:cxn ang="0">
                <a:pos x="connsiteX3" y="connsiteY3"/>
              </a:cxn>
            </a:cxnLst>
            <a:rect l="l" t="t" r="r" b="b"/>
            <a:pathLst>
              <a:path w="495300" h="247650">
                <a:moveTo>
                  <a:pt x="7144" y="7144"/>
                </a:moveTo>
                <a:lnTo>
                  <a:pt x="488347" y="7144"/>
                </a:lnTo>
                <a:lnTo>
                  <a:pt x="488347" y="241268"/>
                </a:lnTo>
                <a:lnTo>
                  <a:pt x="7144" y="241268"/>
                </a:lnTo>
                <a:close/>
              </a:path>
            </a:pathLst>
          </a:custGeom>
          <a:solidFill>
            <a:srgbClr val="E9B65C"/>
          </a:solidFill>
          <a:ln w="9525" cap="flat">
            <a:noFill/>
            <a:prstDash val="solid"/>
            <a:miter/>
          </a:ln>
        </p:spPr>
        <p:txBody>
          <a:bodyPr rtlCol="0" anchor="ctr"/>
          <a:lstStyle/>
          <a:p>
            <a:endParaRPr lang="en-US"/>
          </a:p>
        </p:txBody>
      </p:sp>
      <p:sp>
        <p:nvSpPr>
          <p:cNvPr id="1834" name="Freeform: Shape 1833">
            <a:extLst>
              <a:ext uri="{FF2B5EF4-FFF2-40B4-BE49-F238E27FC236}">
                <a16:creationId xmlns:a16="http://schemas.microsoft.com/office/drawing/2014/main" id="{C9FEAD9F-937D-42F9-A9C8-F90C82E62C43}"/>
              </a:ext>
            </a:extLst>
          </p:cNvPr>
          <p:cNvSpPr/>
          <p:nvPr/>
        </p:nvSpPr>
        <p:spPr>
          <a:xfrm>
            <a:off x="3008328" y="6401731"/>
            <a:ext cx="314361" cy="123839"/>
          </a:xfrm>
          <a:custGeom>
            <a:avLst/>
            <a:gdLst>
              <a:gd name="connsiteX0" fmla="*/ 7144 w 314325"/>
              <a:gd name="connsiteY0" fmla="*/ 7144 h 123825"/>
              <a:gd name="connsiteX1" fmla="*/ 314896 w 314325"/>
              <a:gd name="connsiteY1" fmla="*/ 7144 h 123825"/>
              <a:gd name="connsiteX2" fmla="*/ 314896 w 314325"/>
              <a:gd name="connsiteY2" fmla="*/ 124206 h 123825"/>
              <a:gd name="connsiteX3" fmla="*/ 7144 w 314325"/>
              <a:gd name="connsiteY3" fmla="*/ 124206 h 123825"/>
            </a:gdLst>
            <a:ahLst/>
            <a:cxnLst>
              <a:cxn ang="0">
                <a:pos x="connsiteX0" y="connsiteY0"/>
              </a:cxn>
              <a:cxn ang="0">
                <a:pos x="connsiteX1" y="connsiteY1"/>
              </a:cxn>
              <a:cxn ang="0">
                <a:pos x="connsiteX2" y="connsiteY2"/>
              </a:cxn>
              <a:cxn ang="0">
                <a:pos x="connsiteX3" y="connsiteY3"/>
              </a:cxn>
            </a:cxnLst>
            <a:rect l="l" t="t" r="r" b="b"/>
            <a:pathLst>
              <a:path w="314325" h="123825">
                <a:moveTo>
                  <a:pt x="7144" y="7144"/>
                </a:moveTo>
                <a:lnTo>
                  <a:pt x="314896" y="7144"/>
                </a:lnTo>
                <a:lnTo>
                  <a:pt x="314896" y="124206"/>
                </a:lnTo>
                <a:lnTo>
                  <a:pt x="7144" y="124206"/>
                </a:lnTo>
                <a:close/>
              </a:path>
            </a:pathLst>
          </a:custGeom>
          <a:solidFill>
            <a:srgbClr val="FAF4E8"/>
          </a:solidFill>
          <a:ln w="9525" cap="flat">
            <a:noFill/>
            <a:prstDash val="solid"/>
            <a:miter/>
          </a:ln>
        </p:spPr>
        <p:txBody>
          <a:bodyPr rtlCol="0" anchor="ctr"/>
          <a:lstStyle/>
          <a:p>
            <a:endParaRPr lang="en-US"/>
          </a:p>
        </p:txBody>
      </p:sp>
      <p:sp>
        <p:nvSpPr>
          <p:cNvPr id="1835" name="Freeform: Shape 1834">
            <a:extLst>
              <a:ext uri="{FF2B5EF4-FFF2-40B4-BE49-F238E27FC236}">
                <a16:creationId xmlns:a16="http://schemas.microsoft.com/office/drawing/2014/main" id="{4EA386C8-D615-4944-9F86-1B2AC7D036F8}"/>
              </a:ext>
            </a:extLst>
          </p:cNvPr>
          <p:cNvSpPr/>
          <p:nvPr/>
        </p:nvSpPr>
        <p:spPr>
          <a:xfrm>
            <a:off x="3162271" y="6401731"/>
            <a:ext cx="76209" cy="123839"/>
          </a:xfrm>
          <a:custGeom>
            <a:avLst/>
            <a:gdLst>
              <a:gd name="connsiteX0" fmla="*/ 7144 w 76200"/>
              <a:gd name="connsiteY0" fmla="*/ 7144 h 123825"/>
              <a:gd name="connsiteX1" fmla="*/ 74295 w 76200"/>
              <a:gd name="connsiteY1" fmla="*/ 7144 h 123825"/>
              <a:gd name="connsiteX2" fmla="*/ 74295 w 76200"/>
              <a:gd name="connsiteY2" fmla="*/ 124206 h 123825"/>
              <a:gd name="connsiteX3" fmla="*/ 7144 w 76200"/>
              <a:gd name="connsiteY3" fmla="*/ 124206 h 123825"/>
            </a:gdLst>
            <a:ahLst/>
            <a:cxnLst>
              <a:cxn ang="0">
                <a:pos x="connsiteX0" y="connsiteY0"/>
              </a:cxn>
              <a:cxn ang="0">
                <a:pos x="connsiteX1" y="connsiteY1"/>
              </a:cxn>
              <a:cxn ang="0">
                <a:pos x="connsiteX2" y="connsiteY2"/>
              </a:cxn>
              <a:cxn ang="0">
                <a:pos x="connsiteX3" y="connsiteY3"/>
              </a:cxn>
            </a:cxnLst>
            <a:rect l="l" t="t" r="r" b="b"/>
            <a:pathLst>
              <a:path w="76200" h="123825">
                <a:moveTo>
                  <a:pt x="7144" y="7144"/>
                </a:moveTo>
                <a:lnTo>
                  <a:pt x="74295" y="7144"/>
                </a:lnTo>
                <a:lnTo>
                  <a:pt x="74295" y="124206"/>
                </a:lnTo>
                <a:lnTo>
                  <a:pt x="7144" y="124206"/>
                </a:lnTo>
                <a:close/>
              </a:path>
            </a:pathLst>
          </a:custGeom>
          <a:solidFill>
            <a:srgbClr val="C59A50"/>
          </a:solidFill>
          <a:ln w="9525" cap="flat">
            <a:noFill/>
            <a:prstDash val="solid"/>
            <a:miter/>
          </a:ln>
        </p:spPr>
        <p:txBody>
          <a:bodyPr rtlCol="0" anchor="ctr"/>
          <a:lstStyle/>
          <a:p>
            <a:endParaRPr lang="en-US"/>
          </a:p>
        </p:txBody>
      </p:sp>
      <p:sp>
        <p:nvSpPr>
          <p:cNvPr id="1836" name="Freeform: Shape 1835">
            <a:extLst>
              <a:ext uri="{FF2B5EF4-FFF2-40B4-BE49-F238E27FC236}">
                <a16:creationId xmlns:a16="http://schemas.microsoft.com/office/drawing/2014/main" id="{A3D1F6D6-7954-46FD-8731-B8AB3E22FF88}"/>
              </a:ext>
            </a:extLst>
          </p:cNvPr>
          <p:cNvSpPr/>
          <p:nvPr/>
        </p:nvSpPr>
        <p:spPr>
          <a:xfrm>
            <a:off x="3246196" y="6401731"/>
            <a:ext cx="76209" cy="123839"/>
          </a:xfrm>
          <a:custGeom>
            <a:avLst/>
            <a:gdLst>
              <a:gd name="connsiteX0" fmla="*/ 7144 w 76200"/>
              <a:gd name="connsiteY0" fmla="*/ 7144 h 123825"/>
              <a:gd name="connsiteX1" fmla="*/ 77057 w 76200"/>
              <a:gd name="connsiteY1" fmla="*/ 7144 h 123825"/>
              <a:gd name="connsiteX2" fmla="*/ 77057 w 76200"/>
              <a:gd name="connsiteY2" fmla="*/ 124206 h 123825"/>
              <a:gd name="connsiteX3" fmla="*/ 7144 w 76200"/>
              <a:gd name="connsiteY3" fmla="*/ 124206 h 123825"/>
            </a:gdLst>
            <a:ahLst/>
            <a:cxnLst>
              <a:cxn ang="0">
                <a:pos x="connsiteX0" y="connsiteY0"/>
              </a:cxn>
              <a:cxn ang="0">
                <a:pos x="connsiteX1" y="connsiteY1"/>
              </a:cxn>
              <a:cxn ang="0">
                <a:pos x="connsiteX2" y="connsiteY2"/>
              </a:cxn>
              <a:cxn ang="0">
                <a:pos x="connsiteX3" y="connsiteY3"/>
              </a:cxn>
            </a:cxnLst>
            <a:rect l="l" t="t" r="r" b="b"/>
            <a:pathLst>
              <a:path w="76200" h="123825">
                <a:moveTo>
                  <a:pt x="7144" y="7144"/>
                </a:moveTo>
                <a:lnTo>
                  <a:pt x="77057" y="7144"/>
                </a:lnTo>
                <a:lnTo>
                  <a:pt x="77057" y="124206"/>
                </a:lnTo>
                <a:lnTo>
                  <a:pt x="7144" y="124206"/>
                </a:lnTo>
                <a:close/>
              </a:path>
            </a:pathLst>
          </a:custGeom>
          <a:solidFill>
            <a:srgbClr val="C59A50"/>
          </a:solidFill>
          <a:ln w="9525" cap="flat">
            <a:noFill/>
            <a:prstDash val="solid"/>
            <a:miter/>
          </a:ln>
        </p:spPr>
        <p:txBody>
          <a:bodyPr rtlCol="0" anchor="ctr"/>
          <a:lstStyle/>
          <a:p>
            <a:endParaRPr lang="en-US"/>
          </a:p>
        </p:txBody>
      </p:sp>
      <p:sp>
        <p:nvSpPr>
          <p:cNvPr id="1837" name="Freeform: Shape 1836">
            <a:extLst>
              <a:ext uri="{FF2B5EF4-FFF2-40B4-BE49-F238E27FC236}">
                <a16:creationId xmlns:a16="http://schemas.microsoft.com/office/drawing/2014/main" id="{0621CC59-BC38-45A9-AD00-679AC1574A70}"/>
              </a:ext>
            </a:extLst>
          </p:cNvPr>
          <p:cNvSpPr/>
          <p:nvPr/>
        </p:nvSpPr>
        <p:spPr>
          <a:xfrm>
            <a:off x="3008328" y="6571010"/>
            <a:ext cx="495357" cy="19052"/>
          </a:xfrm>
          <a:custGeom>
            <a:avLst/>
            <a:gdLst>
              <a:gd name="connsiteX0" fmla="*/ 7144 w 495300"/>
              <a:gd name="connsiteY0" fmla="*/ 7144 h 19050"/>
              <a:gd name="connsiteX1" fmla="*/ 488347 w 495300"/>
              <a:gd name="connsiteY1" fmla="*/ 7144 h 19050"/>
              <a:gd name="connsiteX2" fmla="*/ 488347 w 495300"/>
              <a:gd name="connsiteY2" fmla="*/ 19717 h 19050"/>
              <a:gd name="connsiteX3" fmla="*/ 7144 w 495300"/>
              <a:gd name="connsiteY3" fmla="*/ 19717 h 19050"/>
            </a:gdLst>
            <a:ahLst/>
            <a:cxnLst>
              <a:cxn ang="0">
                <a:pos x="connsiteX0" y="connsiteY0"/>
              </a:cxn>
              <a:cxn ang="0">
                <a:pos x="connsiteX1" y="connsiteY1"/>
              </a:cxn>
              <a:cxn ang="0">
                <a:pos x="connsiteX2" y="connsiteY2"/>
              </a:cxn>
              <a:cxn ang="0">
                <a:pos x="connsiteX3" y="connsiteY3"/>
              </a:cxn>
            </a:cxnLst>
            <a:rect l="l" t="t" r="r" b="b"/>
            <a:pathLst>
              <a:path w="495300" h="19050">
                <a:moveTo>
                  <a:pt x="7144" y="7144"/>
                </a:moveTo>
                <a:lnTo>
                  <a:pt x="488347" y="7144"/>
                </a:lnTo>
                <a:lnTo>
                  <a:pt x="488347" y="19717"/>
                </a:lnTo>
                <a:lnTo>
                  <a:pt x="7144" y="19717"/>
                </a:lnTo>
                <a:close/>
              </a:path>
            </a:pathLst>
          </a:custGeom>
          <a:solidFill>
            <a:srgbClr val="C59A50"/>
          </a:solidFill>
          <a:ln w="9525" cap="flat">
            <a:noFill/>
            <a:prstDash val="solid"/>
            <a:miter/>
          </a:ln>
        </p:spPr>
        <p:txBody>
          <a:bodyPr rtlCol="0" anchor="ctr"/>
          <a:lstStyle/>
          <a:p>
            <a:endParaRPr lang="en-US"/>
          </a:p>
        </p:txBody>
      </p:sp>
      <p:sp>
        <p:nvSpPr>
          <p:cNvPr id="1838" name="Freeform: Shape 1837">
            <a:extLst>
              <a:ext uri="{FF2B5EF4-FFF2-40B4-BE49-F238E27FC236}">
                <a16:creationId xmlns:a16="http://schemas.microsoft.com/office/drawing/2014/main" id="{63F0486A-F006-4D7A-ABA3-EF98211F44A2}"/>
              </a:ext>
            </a:extLst>
          </p:cNvPr>
          <p:cNvSpPr/>
          <p:nvPr/>
        </p:nvSpPr>
        <p:spPr>
          <a:xfrm>
            <a:off x="3489683" y="6571010"/>
            <a:ext cx="495357" cy="19052"/>
          </a:xfrm>
          <a:custGeom>
            <a:avLst/>
            <a:gdLst>
              <a:gd name="connsiteX0" fmla="*/ 7144 w 495300"/>
              <a:gd name="connsiteY0" fmla="*/ 7144 h 19050"/>
              <a:gd name="connsiteX1" fmla="*/ 488347 w 495300"/>
              <a:gd name="connsiteY1" fmla="*/ 7144 h 19050"/>
              <a:gd name="connsiteX2" fmla="*/ 488347 w 495300"/>
              <a:gd name="connsiteY2" fmla="*/ 19717 h 19050"/>
              <a:gd name="connsiteX3" fmla="*/ 7144 w 495300"/>
              <a:gd name="connsiteY3" fmla="*/ 19717 h 19050"/>
            </a:gdLst>
            <a:ahLst/>
            <a:cxnLst>
              <a:cxn ang="0">
                <a:pos x="connsiteX0" y="connsiteY0"/>
              </a:cxn>
              <a:cxn ang="0">
                <a:pos x="connsiteX1" y="connsiteY1"/>
              </a:cxn>
              <a:cxn ang="0">
                <a:pos x="connsiteX2" y="connsiteY2"/>
              </a:cxn>
              <a:cxn ang="0">
                <a:pos x="connsiteX3" y="connsiteY3"/>
              </a:cxn>
            </a:cxnLst>
            <a:rect l="l" t="t" r="r" b="b"/>
            <a:pathLst>
              <a:path w="495300" h="19050">
                <a:moveTo>
                  <a:pt x="7144" y="7144"/>
                </a:moveTo>
                <a:lnTo>
                  <a:pt x="488347" y="7144"/>
                </a:lnTo>
                <a:lnTo>
                  <a:pt x="488347" y="19717"/>
                </a:lnTo>
                <a:lnTo>
                  <a:pt x="7144" y="19717"/>
                </a:lnTo>
                <a:close/>
              </a:path>
            </a:pathLst>
          </a:custGeom>
          <a:solidFill>
            <a:srgbClr val="B68B40"/>
          </a:solidFill>
          <a:ln w="9525" cap="flat">
            <a:noFill/>
            <a:prstDash val="solid"/>
            <a:miter/>
          </a:ln>
        </p:spPr>
        <p:txBody>
          <a:bodyPr rtlCol="0" anchor="ctr"/>
          <a:lstStyle/>
          <a:p>
            <a:endParaRPr lang="en-US"/>
          </a:p>
        </p:txBody>
      </p:sp>
      <p:sp>
        <p:nvSpPr>
          <p:cNvPr id="1839" name="Freeform: Shape 1838">
            <a:extLst>
              <a:ext uri="{FF2B5EF4-FFF2-40B4-BE49-F238E27FC236}">
                <a16:creationId xmlns:a16="http://schemas.microsoft.com/office/drawing/2014/main" id="{655282F6-5EA9-4689-8F6C-E9A3D0D12330}"/>
              </a:ext>
            </a:extLst>
          </p:cNvPr>
          <p:cNvSpPr/>
          <p:nvPr/>
        </p:nvSpPr>
        <p:spPr>
          <a:xfrm>
            <a:off x="3008328" y="6583584"/>
            <a:ext cx="495357" cy="247679"/>
          </a:xfrm>
          <a:custGeom>
            <a:avLst/>
            <a:gdLst>
              <a:gd name="connsiteX0" fmla="*/ 7144 w 495300"/>
              <a:gd name="connsiteY0" fmla="*/ 7144 h 247650"/>
              <a:gd name="connsiteX1" fmla="*/ 488347 w 495300"/>
              <a:gd name="connsiteY1" fmla="*/ 7144 h 247650"/>
              <a:gd name="connsiteX2" fmla="*/ 488347 w 495300"/>
              <a:gd name="connsiteY2" fmla="*/ 241268 h 247650"/>
              <a:gd name="connsiteX3" fmla="*/ 7144 w 495300"/>
              <a:gd name="connsiteY3" fmla="*/ 241268 h 247650"/>
            </a:gdLst>
            <a:ahLst/>
            <a:cxnLst>
              <a:cxn ang="0">
                <a:pos x="connsiteX0" y="connsiteY0"/>
              </a:cxn>
              <a:cxn ang="0">
                <a:pos x="connsiteX1" y="connsiteY1"/>
              </a:cxn>
              <a:cxn ang="0">
                <a:pos x="connsiteX2" y="connsiteY2"/>
              </a:cxn>
              <a:cxn ang="0">
                <a:pos x="connsiteX3" y="connsiteY3"/>
              </a:cxn>
            </a:cxnLst>
            <a:rect l="l" t="t" r="r" b="b"/>
            <a:pathLst>
              <a:path w="495300" h="247650">
                <a:moveTo>
                  <a:pt x="7144" y="7144"/>
                </a:moveTo>
                <a:lnTo>
                  <a:pt x="488347" y="7144"/>
                </a:lnTo>
                <a:lnTo>
                  <a:pt x="488347" y="241268"/>
                </a:lnTo>
                <a:lnTo>
                  <a:pt x="7144" y="241268"/>
                </a:lnTo>
                <a:close/>
              </a:path>
            </a:pathLst>
          </a:custGeom>
          <a:solidFill>
            <a:srgbClr val="FAD186"/>
          </a:solidFill>
          <a:ln w="9525" cap="flat">
            <a:noFill/>
            <a:prstDash val="solid"/>
            <a:miter/>
          </a:ln>
        </p:spPr>
        <p:txBody>
          <a:bodyPr rtlCol="0" anchor="ctr"/>
          <a:lstStyle/>
          <a:p>
            <a:endParaRPr lang="en-US"/>
          </a:p>
        </p:txBody>
      </p:sp>
      <p:sp>
        <p:nvSpPr>
          <p:cNvPr id="1840" name="Freeform: Shape 1839">
            <a:extLst>
              <a:ext uri="{FF2B5EF4-FFF2-40B4-BE49-F238E27FC236}">
                <a16:creationId xmlns:a16="http://schemas.microsoft.com/office/drawing/2014/main" id="{54FC9DAA-5E8C-4836-B3FB-CD1D6FD9568C}"/>
              </a:ext>
            </a:extLst>
          </p:cNvPr>
          <p:cNvSpPr/>
          <p:nvPr/>
        </p:nvSpPr>
        <p:spPr>
          <a:xfrm>
            <a:off x="3489683" y="6583584"/>
            <a:ext cx="495357" cy="247679"/>
          </a:xfrm>
          <a:custGeom>
            <a:avLst/>
            <a:gdLst>
              <a:gd name="connsiteX0" fmla="*/ 7144 w 495300"/>
              <a:gd name="connsiteY0" fmla="*/ 7144 h 247650"/>
              <a:gd name="connsiteX1" fmla="*/ 488347 w 495300"/>
              <a:gd name="connsiteY1" fmla="*/ 7144 h 247650"/>
              <a:gd name="connsiteX2" fmla="*/ 488347 w 495300"/>
              <a:gd name="connsiteY2" fmla="*/ 241268 h 247650"/>
              <a:gd name="connsiteX3" fmla="*/ 7144 w 495300"/>
              <a:gd name="connsiteY3" fmla="*/ 241268 h 247650"/>
            </a:gdLst>
            <a:ahLst/>
            <a:cxnLst>
              <a:cxn ang="0">
                <a:pos x="connsiteX0" y="connsiteY0"/>
              </a:cxn>
              <a:cxn ang="0">
                <a:pos x="connsiteX1" y="connsiteY1"/>
              </a:cxn>
              <a:cxn ang="0">
                <a:pos x="connsiteX2" y="connsiteY2"/>
              </a:cxn>
              <a:cxn ang="0">
                <a:pos x="connsiteX3" y="connsiteY3"/>
              </a:cxn>
            </a:cxnLst>
            <a:rect l="l" t="t" r="r" b="b"/>
            <a:pathLst>
              <a:path w="495300" h="247650">
                <a:moveTo>
                  <a:pt x="7144" y="7144"/>
                </a:moveTo>
                <a:lnTo>
                  <a:pt x="488347" y="7144"/>
                </a:lnTo>
                <a:lnTo>
                  <a:pt x="488347" y="241268"/>
                </a:lnTo>
                <a:lnTo>
                  <a:pt x="7144" y="241268"/>
                </a:lnTo>
                <a:close/>
              </a:path>
            </a:pathLst>
          </a:custGeom>
          <a:solidFill>
            <a:srgbClr val="E9B65C"/>
          </a:solidFill>
          <a:ln w="9525" cap="flat">
            <a:noFill/>
            <a:prstDash val="solid"/>
            <a:miter/>
          </a:ln>
        </p:spPr>
        <p:txBody>
          <a:bodyPr rtlCol="0" anchor="ctr"/>
          <a:lstStyle/>
          <a:p>
            <a:endParaRPr lang="en-US"/>
          </a:p>
        </p:txBody>
      </p:sp>
      <p:sp>
        <p:nvSpPr>
          <p:cNvPr id="1841" name="Freeform: Shape 1840">
            <a:extLst>
              <a:ext uri="{FF2B5EF4-FFF2-40B4-BE49-F238E27FC236}">
                <a16:creationId xmlns:a16="http://schemas.microsoft.com/office/drawing/2014/main" id="{5ED94726-EC4E-4648-B637-F81F22ED9763}"/>
              </a:ext>
            </a:extLst>
          </p:cNvPr>
          <p:cNvSpPr/>
          <p:nvPr/>
        </p:nvSpPr>
        <p:spPr>
          <a:xfrm>
            <a:off x="3008328" y="6642075"/>
            <a:ext cx="314361" cy="123839"/>
          </a:xfrm>
          <a:custGeom>
            <a:avLst/>
            <a:gdLst>
              <a:gd name="connsiteX0" fmla="*/ 7144 w 314325"/>
              <a:gd name="connsiteY0" fmla="*/ 7144 h 123825"/>
              <a:gd name="connsiteX1" fmla="*/ 314896 w 314325"/>
              <a:gd name="connsiteY1" fmla="*/ 7144 h 123825"/>
              <a:gd name="connsiteX2" fmla="*/ 314896 w 314325"/>
              <a:gd name="connsiteY2" fmla="*/ 124206 h 123825"/>
              <a:gd name="connsiteX3" fmla="*/ 7144 w 314325"/>
              <a:gd name="connsiteY3" fmla="*/ 124206 h 123825"/>
            </a:gdLst>
            <a:ahLst/>
            <a:cxnLst>
              <a:cxn ang="0">
                <a:pos x="connsiteX0" y="connsiteY0"/>
              </a:cxn>
              <a:cxn ang="0">
                <a:pos x="connsiteX1" y="connsiteY1"/>
              </a:cxn>
              <a:cxn ang="0">
                <a:pos x="connsiteX2" y="connsiteY2"/>
              </a:cxn>
              <a:cxn ang="0">
                <a:pos x="connsiteX3" y="connsiteY3"/>
              </a:cxn>
            </a:cxnLst>
            <a:rect l="l" t="t" r="r" b="b"/>
            <a:pathLst>
              <a:path w="314325" h="123825">
                <a:moveTo>
                  <a:pt x="7144" y="7144"/>
                </a:moveTo>
                <a:lnTo>
                  <a:pt x="314896" y="7144"/>
                </a:lnTo>
                <a:lnTo>
                  <a:pt x="314896" y="124206"/>
                </a:lnTo>
                <a:lnTo>
                  <a:pt x="7144" y="124206"/>
                </a:lnTo>
                <a:close/>
              </a:path>
            </a:pathLst>
          </a:custGeom>
          <a:solidFill>
            <a:srgbClr val="FAF4E8"/>
          </a:solidFill>
          <a:ln w="9525" cap="flat">
            <a:noFill/>
            <a:prstDash val="solid"/>
            <a:miter/>
          </a:ln>
        </p:spPr>
        <p:txBody>
          <a:bodyPr rtlCol="0" anchor="ctr"/>
          <a:lstStyle/>
          <a:p>
            <a:endParaRPr lang="en-US"/>
          </a:p>
        </p:txBody>
      </p:sp>
      <p:sp>
        <p:nvSpPr>
          <p:cNvPr id="1842" name="Freeform: Shape 1841">
            <a:extLst>
              <a:ext uri="{FF2B5EF4-FFF2-40B4-BE49-F238E27FC236}">
                <a16:creationId xmlns:a16="http://schemas.microsoft.com/office/drawing/2014/main" id="{EE3ED2C1-3344-449C-AFF6-9FD6229C2BCB}"/>
              </a:ext>
            </a:extLst>
          </p:cNvPr>
          <p:cNvSpPr/>
          <p:nvPr/>
        </p:nvSpPr>
        <p:spPr>
          <a:xfrm>
            <a:off x="3162271" y="6642075"/>
            <a:ext cx="76209" cy="123839"/>
          </a:xfrm>
          <a:custGeom>
            <a:avLst/>
            <a:gdLst>
              <a:gd name="connsiteX0" fmla="*/ 7144 w 76200"/>
              <a:gd name="connsiteY0" fmla="*/ 7144 h 123825"/>
              <a:gd name="connsiteX1" fmla="*/ 74295 w 76200"/>
              <a:gd name="connsiteY1" fmla="*/ 7144 h 123825"/>
              <a:gd name="connsiteX2" fmla="*/ 74295 w 76200"/>
              <a:gd name="connsiteY2" fmla="*/ 124206 h 123825"/>
              <a:gd name="connsiteX3" fmla="*/ 7144 w 76200"/>
              <a:gd name="connsiteY3" fmla="*/ 124206 h 123825"/>
            </a:gdLst>
            <a:ahLst/>
            <a:cxnLst>
              <a:cxn ang="0">
                <a:pos x="connsiteX0" y="connsiteY0"/>
              </a:cxn>
              <a:cxn ang="0">
                <a:pos x="connsiteX1" y="connsiteY1"/>
              </a:cxn>
              <a:cxn ang="0">
                <a:pos x="connsiteX2" y="connsiteY2"/>
              </a:cxn>
              <a:cxn ang="0">
                <a:pos x="connsiteX3" y="connsiteY3"/>
              </a:cxn>
            </a:cxnLst>
            <a:rect l="l" t="t" r="r" b="b"/>
            <a:pathLst>
              <a:path w="76200" h="123825">
                <a:moveTo>
                  <a:pt x="7144" y="7144"/>
                </a:moveTo>
                <a:lnTo>
                  <a:pt x="74295" y="7144"/>
                </a:lnTo>
                <a:lnTo>
                  <a:pt x="74295" y="124206"/>
                </a:lnTo>
                <a:lnTo>
                  <a:pt x="7144" y="124206"/>
                </a:lnTo>
                <a:close/>
              </a:path>
            </a:pathLst>
          </a:custGeom>
          <a:solidFill>
            <a:srgbClr val="C59A50"/>
          </a:solidFill>
          <a:ln w="9525" cap="flat">
            <a:noFill/>
            <a:prstDash val="solid"/>
            <a:miter/>
          </a:ln>
        </p:spPr>
        <p:txBody>
          <a:bodyPr rtlCol="0" anchor="ctr"/>
          <a:lstStyle/>
          <a:p>
            <a:endParaRPr lang="en-US"/>
          </a:p>
        </p:txBody>
      </p:sp>
      <p:sp>
        <p:nvSpPr>
          <p:cNvPr id="1843" name="Freeform: Shape 1842">
            <a:extLst>
              <a:ext uri="{FF2B5EF4-FFF2-40B4-BE49-F238E27FC236}">
                <a16:creationId xmlns:a16="http://schemas.microsoft.com/office/drawing/2014/main" id="{4CBD0964-6CB4-43C3-BBBD-7782802A25E8}"/>
              </a:ext>
            </a:extLst>
          </p:cNvPr>
          <p:cNvSpPr/>
          <p:nvPr/>
        </p:nvSpPr>
        <p:spPr>
          <a:xfrm>
            <a:off x="3246196" y="6642075"/>
            <a:ext cx="76209" cy="123839"/>
          </a:xfrm>
          <a:custGeom>
            <a:avLst/>
            <a:gdLst>
              <a:gd name="connsiteX0" fmla="*/ 7144 w 76200"/>
              <a:gd name="connsiteY0" fmla="*/ 7144 h 123825"/>
              <a:gd name="connsiteX1" fmla="*/ 77057 w 76200"/>
              <a:gd name="connsiteY1" fmla="*/ 7144 h 123825"/>
              <a:gd name="connsiteX2" fmla="*/ 77057 w 76200"/>
              <a:gd name="connsiteY2" fmla="*/ 124206 h 123825"/>
              <a:gd name="connsiteX3" fmla="*/ 7144 w 76200"/>
              <a:gd name="connsiteY3" fmla="*/ 124206 h 123825"/>
            </a:gdLst>
            <a:ahLst/>
            <a:cxnLst>
              <a:cxn ang="0">
                <a:pos x="connsiteX0" y="connsiteY0"/>
              </a:cxn>
              <a:cxn ang="0">
                <a:pos x="connsiteX1" y="connsiteY1"/>
              </a:cxn>
              <a:cxn ang="0">
                <a:pos x="connsiteX2" y="connsiteY2"/>
              </a:cxn>
              <a:cxn ang="0">
                <a:pos x="connsiteX3" y="connsiteY3"/>
              </a:cxn>
            </a:cxnLst>
            <a:rect l="l" t="t" r="r" b="b"/>
            <a:pathLst>
              <a:path w="76200" h="123825">
                <a:moveTo>
                  <a:pt x="7144" y="7144"/>
                </a:moveTo>
                <a:lnTo>
                  <a:pt x="77057" y="7144"/>
                </a:lnTo>
                <a:lnTo>
                  <a:pt x="77057" y="124206"/>
                </a:lnTo>
                <a:lnTo>
                  <a:pt x="7144" y="124206"/>
                </a:lnTo>
                <a:close/>
              </a:path>
            </a:pathLst>
          </a:custGeom>
          <a:solidFill>
            <a:srgbClr val="C59A50"/>
          </a:solidFill>
          <a:ln w="9525" cap="flat">
            <a:noFill/>
            <a:prstDash val="solid"/>
            <a:miter/>
          </a:ln>
        </p:spPr>
        <p:txBody>
          <a:bodyPr rtlCol="0" anchor="ctr"/>
          <a:lstStyle/>
          <a:p>
            <a:endParaRPr lang="en-US"/>
          </a:p>
        </p:txBody>
      </p:sp>
      <p:sp>
        <p:nvSpPr>
          <p:cNvPr id="1844" name="Freeform: Shape 1843">
            <a:extLst>
              <a:ext uri="{FF2B5EF4-FFF2-40B4-BE49-F238E27FC236}">
                <a16:creationId xmlns:a16="http://schemas.microsoft.com/office/drawing/2014/main" id="{0F2656DF-9FF9-4454-B185-7578AB7F1883}"/>
              </a:ext>
            </a:extLst>
          </p:cNvPr>
          <p:cNvSpPr/>
          <p:nvPr/>
        </p:nvSpPr>
        <p:spPr>
          <a:xfrm>
            <a:off x="3008328" y="6811354"/>
            <a:ext cx="495357" cy="19052"/>
          </a:xfrm>
          <a:custGeom>
            <a:avLst/>
            <a:gdLst>
              <a:gd name="connsiteX0" fmla="*/ 7144 w 495300"/>
              <a:gd name="connsiteY0" fmla="*/ 7144 h 19050"/>
              <a:gd name="connsiteX1" fmla="*/ 488347 w 495300"/>
              <a:gd name="connsiteY1" fmla="*/ 7144 h 19050"/>
              <a:gd name="connsiteX2" fmla="*/ 488347 w 495300"/>
              <a:gd name="connsiteY2" fmla="*/ 19717 h 19050"/>
              <a:gd name="connsiteX3" fmla="*/ 7144 w 495300"/>
              <a:gd name="connsiteY3" fmla="*/ 19717 h 19050"/>
            </a:gdLst>
            <a:ahLst/>
            <a:cxnLst>
              <a:cxn ang="0">
                <a:pos x="connsiteX0" y="connsiteY0"/>
              </a:cxn>
              <a:cxn ang="0">
                <a:pos x="connsiteX1" y="connsiteY1"/>
              </a:cxn>
              <a:cxn ang="0">
                <a:pos x="connsiteX2" y="connsiteY2"/>
              </a:cxn>
              <a:cxn ang="0">
                <a:pos x="connsiteX3" y="connsiteY3"/>
              </a:cxn>
            </a:cxnLst>
            <a:rect l="l" t="t" r="r" b="b"/>
            <a:pathLst>
              <a:path w="495300" h="19050">
                <a:moveTo>
                  <a:pt x="7144" y="7144"/>
                </a:moveTo>
                <a:lnTo>
                  <a:pt x="488347" y="7144"/>
                </a:lnTo>
                <a:lnTo>
                  <a:pt x="488347" y="19717"/>
                </a:lnTo>
                <a:lnTo>
                  <a:pt x="7144" y="19717"/>
                </a:lnTo>
                <a:close/>
              </a:path>
            </a:pathLst>
          </a:custGeom>
          <a:solidFill>
            <a:srgbClr val="C59A50"/>
          </a:solidFill>
          <a:ln w="9525" cap="flat">
            <a:noFill/>
            <a:prstDash val="solid"/>
            <a:miter/>
          </a:ln>
        </p:spPr>
        <p:txBody>
          <a:bodyPr rtlCol="0" anchor="ctr"/>
          <a:lstStyle/>
          <a:p>
            <a:endParaRPr lang="en-US"/>
          </a:p>
        </p:txBody>
      </p:sp>
      <p:sp>
        <p:nvSpPr>
          <p:cNvPr id="1845" name="Freeform: Shape 1844">
            <a:extLst>
              <a:ext uri="{FF2B5EF4-FFF2-40B4-BE49-F238E27FC236}">
                <a16:creationId xmlns:a16="http://schemas.microsoft.com/office/drawing/2014/main" id="{6F1740BD-0102-4091-A09E-46B5990B93B9}"/>
              </a:ext>
            </a:extLst>
          </p:cNvPr>
          <p:cNvSpPr/>
          <p:nvPr/>
        </p:nvSpPr>
        <p:spPr>
          <a:xfrm>
            <a:off x="3489683" y="6811354"/>
            <a:ext cx="495357" cy="19052"/>
          </a:xfrm>
          <a:custGeom>
            <a:avLst/>
            <a:gdLst>
              <a:gd name="connsiteX0" fmla="*/ 7144 w 495300"/>
              <a:gd name="connsiteY0" fmla="*/ 7144 h 19050"/>
              <a:gd name="connsiteX1" fmla="*/ 488347 w 495300"/>
              <a:gd name="connsiteY1" fmla="*/ 7144 h 19050"/>
              <a:gd name="connsiteX2" fmla="*/ 488347 w 495300"/>
              <a:gd name="connsiteY2" fmla="*/ 19717 h 19050"/>
              <a:gd name="connsiteX3" fmla="*/ 7144 w 495300"/>
              <a:gd name="connsiteY3" fmla="*/ 19717 h 19050"/>
            </a:gdLst>
            <a:ahLst/>
            <a:cxnLst>
              <a:cxn ang="0">
                <a:pos x="connsiteX0" y="connsiteY0"/>
              </a:cxn>
              <a:cxn ang="0">
                <a:pos x="connsiteX1" y="connsiteY1"/>
              </a:cxn>
              <a:cxn ang="0">
                <a:pos x="connsiteX2" y="connsiteY2"/>
              </a:cxn>
              <a:cxn ang="0">
                <a:pos x="connsiteX3" y="connsiteY3"/>
              </a:cxn>
            </a:cxnLst>
            <a:rect l="l" t="t" r="r" b="b"/>
            <a:pathLst>
              <a:path w="495300" h="19050">
                <a:moveTo>
                  <a:pt x="7144" y="7144"/>
                </a:moveTo>
                <a:lnTo>
                  <a:pt x="488347" y="7144"/>
                </a:lnTo>
                <a:lnTo>
                  <a:pt x="488347" y="19717"/>
                </a:lnTo>
                <a:lnTo>
                  <a:pt x="7144" y="19717"/>
                </a:lnTo>
                <a:close/>
              </a:path>
            </a:pathLst>
          </a:custGeom>
          <a:solidFill>
            <a:srgbClr val="B68B40"/>
          </a:solidFill>
          <a:ln w="9525" cap="flat">
            <a:noFill/>
            <a:prstDash val="solid"/>
            <a:miter/>
          </a:ln>
        </p:spPr>
        <p:txBody>
          <a:bodyPr rtlCol="0" anchor="ctr"/>
          <a:lstStyle/>
          <a:p>
            <a:endParaRPr lang="en-US"/>
          </a:p>
        </p:txBody>
      </p:sp>
      <p:sp>
        <p:nvSpPr>
          <p:cNvPr id="1846" name="Freeform: Shape 1845">
            <a:extLst>
              <a:ext uri="{FF2B5EF4-FFF2-40B4-BE49-F238E27FC236}">
                <a16:creationId xmlns:a16="http://schemas.microsoft.com/office/drawing/2014/main" id="{C80161D3-C5E8-499D-ACF8-91999C404196}"/>
              </a:ext>
            </a:extLst>
          </p:cNvPr>
          <p:cNvSpPr/>
          <p:nvPr/>
        </p:nvSpPr>
        <p:spPr>
          <a:xfrm>
            <a:off x="3655342" y="6102803"/>
            <a:ext cx="495357" cy="247679"/>
          </a:xfrm>
          <a:custGeom>
            <a:avLst/>
            <a:gdLst>
              <a:gd name="connsiteX0" fmla="*/ 7144 w 495300"/>
              <a:gd name="connsiteY0" fmla="*/ 7144 h 247650"/>
              <a:gd name="connsiteX1" fmla="*/ 488347 w 495300"/>
              <a:gd name="connsiteY1" fmla="*/ 7144 h 247650"/>
              <a:gd name="connsiteX2" fmla="*/ 488347 w 495300"/>
              <a:gd name="connsiteY2" fmla="*/ 241269 h 247650"/>
              <a:gd name="connsiteX3" fmla="*/ 7144 w 495300"/>
              <a:gd name="connsiteY3" fmla="*/ 241269 h 247650"/>
            </a:gdLst>
            <a:ahLst/>
            <a:cxnLst>
              <a:cxn ang="0">
                <a:pos x="connsiteX0" y="connsiteY0"/>
              </a:cxn>
              <a:cxn ang="0">
                <a:pos x="connsiteX1" y="connsiteY1"/>
              </a:cxn>
              <a:cxn ang="0">
                <a:pos x="connsiteX2" y="connsiteY2"/>
              </a:cxn>
              <a:cxn ang="0">
                <a:pos x="connsiteX3" y="connsiteY3"/>
              </a:cxn>
            </a:cxnLst>
            <a:rect l="l" t="t" r="r" b="b"/>
            <a:pathLst>
              <a:path w="495300" h="247650">
                <a:moveTo>
                  <a:pt x="7144" y="7144"/>
                </a:moveTo>
                <a:lnTo>
                  <a:pt x="488347" y="7144"/>
                </a:lnTo>
                <a:lnTo>
                  <a:pt x="488347" y="241269"/>
                </a:lnTo>
                <a:lnTo>
                  <a:pt x="7144" y="241269"/>
                </a:lnTo>
                <a:close/>
              </a:path>
            </a:pathLst>
          </a:custGeom>
          <a:solidFill>
            <a:srgbClr val="FAD186"/>
          </a:solidFill>
          <a:ln w="9525" cap="flat">
            <a:noFill/>
            <a:prstDash val="solid"/>
            <a:miter/>
          </a:ln>
        </p:spPr>
        <p:txBody>
          <a:bodyPr rtlCol="0" anchor="ctr"/>
          <a:lstStyle/>
          <a:p>
            <a:endParaRPr lang="en-US"/>
          </a:p>
        </p:txBody>
      </p:sp>
      <p:sp>
        <p:nvSpPr>
          <p:cNvPr id="1847" name="Freeform: Shape 1846">
            <a:extLst>
              <a:ext uri="{FF2B5EF4-FFF2-40B4-BE49-F238E27FC236}">
                <a16:creationId xmlns:a16="http://schemas.microsoft.com/office/drawing/2014/main" id="{7CF53FB1-307B-4FDB-BD39-3F85D5E83A7E}"/>
              </a:ext>
            </a:extLst>
          </p:cNvPr>
          <p:cNvSpPr/>
          <p:nvPr/>
        </p:nvSpPr>
        <p:spPr>
          <a:xfrm>
            <a:off x="4136601" y="6102803"/>
            <a:ext cx="495357" cy="247679"/>
          </a:xfrm>
          <a:custGeom>
            <a:avLst/>
            <a:gdLst>
              <a:gd name="connsiteX0" fmla="*/ 7144 w 495300"/>
              <a:gd name="connsiteY0" fmla="*/ 7144 h 247650"/>
              <a:gd name="connsiteX1" fmla="*/ 488347 w 495300"/>
              <a:gd name="connsiteY1" fmla="*/ 7144 h 247650"/>
              <a:gd name="connsiteX2" fmla="*/ 488347 w 495300"/>
              <a:gd name="connsiteY2" fmla="*/ 241269 h 247650"/>
              <a:gd name="connsiteX3" fmla="*/ 7144 w 495300"/>
              <a:gd name="connsiteY3" fmla="*/ 241269 h 247650"/>
            </a:gdLst>
            <a:ahLst/>
            <a:cxnLst>
              <a:cxn ang="0">
                <a:pos x="connsiteX0" y="connsiteY0"/>
              </a:cxn>
              <a:cxn ang="0">
                <a:pos x="connsiteX1" y="connsiteY1"/>
              </a:cxn>
              <a:cxn ang="0">
                <a:pos x="connsiteX2" y="connsiteY2"/>
              </a:cxn>
              <a:cxn ang="0">
                <a:pos x="connsiteX3" y="connsiteY3"/>
              </a:cxn>
            </a:cxnLst>
            <a:rect l="l" t="t" r="r" b="b"/>
            <a:pathLst>
              <a:path w="495300" h="247650">
                <a:moveTo>
                  <a:pt x="7144" y="7144"/>
                </a:moveTo>
                <a:lnTo>
                  <a:pt x="488347" y="7144"/>
                </a:lnTo>
                <a:lnTo>
                  <a:pt x="488347" y="241269"/>
                </a:lnTo>
                <a:lnTo>
                  <a:pt x="7144" y="241269"/>
                </a:lnTo>
                <a:close/>
              </a:path>
            </a:pathLst>
          </a:custGeom>
          <a:solidFill>
            <a:srgbClr val="E9B65C"/>
          </a:solidFill>
          <a:ln w="9525" cap="flat">
            <a:noFill/>
            <a:prstDash val="solid"/>
            <a:miter/>
          </a:ln>
        </p:spPr>
        <p:txBody>
          <a:bodyPr rtlCol="0" anchor="ctr"/>
          <a:lstStyle/>
          <a:p>
            <a:endParaRPr lang="en-US"/>
          </a:p>
        </p:txBody>
      </p:sp>
      <p:sp>
        <p:nvSpPr>
          <p:cNvPr id="1848" name="Freeform: Shape 1847">
            <a:extLst>
              <a:ext uri="{FF2B5EF4-FFF2-40B4-BE49-F238E27FC236}">
                <a16:creationId xmlns:a16="http://schemas.microsoft.com/office/drawing/2014/main" id="{1AD07D62-601C-43E8-92D9-567882842A33}"/>
              </a:ext>
            </a:extLst>
          </p:cNvPr>
          <p:cNvSpPr/>
          <p:nvPr/>
        </p:nvSpPr>
        <p:spPr>
          <a:xfrm>
            <a:off x="3655342" y="6161388"/>
            <a:ext cx="314361" cy="123839"/>
          </a:xfrm>
          <a:custGeom>
            <a:avLst/>
            <a:gdLst>
              <a:gd name="connsiteX0" fmla="*/ 7144 w 314325"/>
              <a:gd name="connsiteY0" fmla="*/ 7144 h 123825"/>
              <a:gd name="connsiteX1" fmla="*/ 314897 w 314325"/>
              <a:gd name="connsiteY1" fmla="*/ 7144 h 123825"/>
              <a:gd name="connsiteX2" fmla="*/ 314897 w 314325"/>
              <a:gd name="connsiteY2" fmla="*/ 124206 h 123825"/>
              <a:gd name="connsiteX3" fmla="*/ 7144 w 314325"/>
              <a:gd name="connsiteY3" fmla="*/ 124206 h 123825"/>
            </a:gdLst>
            <a:ahLst/>
            <a:cxnLst>
              <a:cxn ang="0">
                <a:pos x="connsiteX0" y="connsiteY0"/>
              </a:cxn>
              <a:cxn ang="0">
                <a:pos x="connsiteX1" y="connsiteY1"/>
              </a:cxn>
              <a:cxn ang="0">
                <a:pos x="connsiteX2" y="connsiteY2"/>
              </a:cxn>
              <a:cxn ang="0">
                <a:pos x="connsiteX3" y="connsiteY3"/>
              </a:cxn>
            </a:cxnLst>
            <a:rect l="l" t="t" r="r" b="b"/>
            <a:pathLst>
              <a:path w="314325" h="123825">
                <a:moveTo>
                  <a:pt x="7144" y="7144"/>
                </a:moveTo>
                <a:lnTo>
                  <a:pt x="314897" y="7144"/>
                </a:lnTo>
                <a:lnTo>
                  <a:pt x="314897" y="124206"/>
                </a:lnTo>
                <a:lnTo>
                  <a:pt x="7144" y="124206"/>
                </a:lnTo>
                <a:close/>
              </a:path>
            </a:pathLst>
          </a:custGeom>
          <a:solidFill>
            <a:srgbClr val="FAF4E8"/>
          </a:solidFill>
          <a:ln w="9525" cap="flat">
            <a:noFill/>
            <a:prstDash val="solid"/>
            <a:miter/>
          </a:ln>
        </p:spPr>
        <p:txBody>
          <a:bodyPr rtlCol="0" anchor="ctr"/>
          <a:lstStyle/>
          <a:p>
            <a:endParaRPr lang="en-US"/>
          </a:p>
        </p:txBody>
      </p:sp>
      <p:sp>
        <p:nvSpPr>
          <p:cNvPr id="1849" name="Freeform: Shape 1848">
            <a:extLst>
              <a:ext uri="{FF2B5EF4-FFF2-40B4-BE49-F238E27FC236}">
                <a16:creationId xmlns:a16="http://schemas.microsoft.com/office/drawing/2014/main" id="{76D5FD77-BF83-4A07-ABD7-38A30480B982}"/>
              </a:ext>
            </a:extLst>
          </p:cNvPr>
          <p:cNvSpPr/>
          <p:nvPr/>
        </p:nvSpPr>
        <p:spPr>
          <a:xfrm>
            <a:off x="3809188" y="6161388"/>
            <a:ext cx="76209" cy="123839"/>
          </a:xfrm>
          <a:custGeom>
            <a:avLst/>
            <a:gdLst>
              <a:gd name="connsiteX0" fmla="*/ 7144 w 76200"/>
              <a:gd name="connsiteY0" fmla="*/ 7144 h 123825"/>
              <a:gd name="connsiteX1" fmla="*/ 74295 w 76200"/>
              <a:gd name="connsiteY1" fmla="*/ 7144 h 123825"/>
              <a:gd name="connsiteX2" fmla="*/ 74295 w 76200"/>
              <a:gd name="connsiteY2" fmla="*/ 124206 h 123825"/>
              <a:gd name="connsiteX3" fmla="*/ 7144 w 76200"/>
              <a:gd name="connsiteY3" fmla="*/ 124206 h 123825"/>
            </a:gdLst>
            <a:ahLst/>
            <a:cxnLst>
              <a:cxn ang="0">
                <a:pos x="connsiteX0" y="connsiteY0"/>
              </a:cxn>
              <a:cxn ang="0">
                <a:pos x="connsiteX1" y="connsiteY1"/>
              </a:cxn>
              <a:cxn ang="0">
                <a:pos x="connsiteX2" y="connsiteY2"/>
              </a:cxn>
              <a:cxn ang="0">
                <a:pos x="connsiteX3" y="connsiteY3"/>
              </a:cxn>
            </a:cxnLst>
            <a:rect l="l" t="t" r="r" b="b"/>
            <a:pathLst>
              <a:path w="76200" h="123825">
                <a:moveTo>
                  <a:pt x="7144" y="7144"/>
                </a:moveTo>
                <a:lnTo>
                  <a:pt x="74295" y="7144"/>
                </a:lnTo>
                <a:lnTo>
                  <a:pt x="74295" y="124206"/>
                </a:lnTo>
                <a:lnTo>
                  <a:pt x="7144" y="124206"/>
                </a:lnTo>
                <a:close/>
              </a:path>
            </a:pathLst>
          </a:custGeom>
          <a:solidFill>
            <a:srgbClr val="C59A50"/>
          </a:solidFill>
          <a:ln w="9525" cap="flat">
            <a:noFill/>
            <a:prstDash val="solid"/>
            <a:miter/>
          </a:ln>
        </p:spPr>
        <p:txBody>
          <a:bodyPr rtlCol="0" anchor="ctr"/>
          <a:lstStyle/>
          <a:p>
            <a:endParaRPr lang="en-US"/>
          </a:p>
        </p:txBody>
      </p:sp>
      <p:sp>
        <p:nvSpPr>
          <p:cNvPr id="1850" name="Freeform: Shape 1849">
            <a:extLst>
              <a:ext uri="{FF2B5EF4-FFF2-40B4-BE49-F238E27FC236}">
                <a16:creationId xmlns:a16="http://schemas.microsoft.com/office/drawing/2014/main" id="{E116CBA4-7872-4C21-966B-C76952C511E9}"/>
              </a:ext>
            </a:extLst>
          </p:cNvPr>
          <p:cNvSpPr/>
          <p:nvPr/>
        </p:nvSpPr>
        <p:spPr>
          <a:xfrm>
            <a:off x="3893209" y="6161388"/>
            <a:ext cx="76209" cy="123839"/>
          </a:xfrm>
          <a:custGeom>
            <a:avLst/>
            <a:gdLst>
              <a:gd name="connsiteX0" fmla="*/ 7144 w 76200"/>
              <a:gd name="connsiteY0" fmla="*/ 7144 h 123825"/>
              <a:gd name="connsiteX1" fmla="*/ 77057 w 76200"/>
              <a:gd name="connsiteY1" fmla="*/ 7144 h 123825"/>
              <a:gd name="connsiteX2" fmla="*/ 77057 w 76200"/>
              <a:gd name="connsiteY2" fmla="*/ 124206 h 123825"/>
              <a:gd name="connsiteX3" fmla="*/ 7144 w 76200"/>
              <a:gd name="connsiteY3" fmla="*/ 124206 h 123825"/>
            </a:gdLst>
            <a:ahLst/>
            <a:cxnLst>
              <a:cxn ang="0">
                <a:pos x="connsiteX0" y="connsiteY0"/>
              </a:cxn>
              <a:cxn ang="0">
                <a:pos x="connsiteX1" y="connsiteY1"/>
              </a:cxn>
              <a:cxn ang="0">
                <a:pos x="connsiteX2" y="connsiteY2"/>
              </a:cxn>
              <a:cxn ang="0">
                <a:pos x="connsiteX3" y="connsiteY3"/>
              </a:cxn>
            </a:cxnLst>
            <a:rect l="l" t="t" r="r" b="b"/>
            <a:pathLst>
              <a:path w="76200" h="123825">
                <a:moveTo>
                  <a:pt x="7144" y="7144"/>
                </a:moveTo>
                <a:lnTo>
                  <a:pt x="77057" y="7144"/>
                </a:lnTo>
                <a:lnTo>
                  <a:pt x="77057" y="124206"/>
                </a:lnTo>
                <a:lnTo>
                  <a:pt x="7144" y="124206"/>
                </a:lnTo>
                <a:close/>
              </a:path>
            </a:pathLst>
          </a:custGeom>
          <a:solidFill>
            <a:srgbClr val="C59A50"/>
          </a:solidFill>
          <a:ln w="9525" cap="flat">
            <a:noFill/>
            <a:prstDash val="solid"/>
            <a:miter/>
          </a:ln>
        </p:spPr>
        <p:txBody>
          <a:bodyPr rtlCol="0" anchor="ctr"/>
          <a:lstStyle/>
          <a:p>
            <a:endParaRPr lang="en-US"/>
          </a:p>
        </p:txBody>
      </p:sp>
      <p:sp>
        <p:nvSpPr>
          <p:cNvPr id="1851" name="Freeform: Shape 1850">
            <a:extLst>
              <a:ext uri="{FF2B5EF4-FFF2-40B4-BE49-F238E27FC236}">
                <a16:creationId xmlns:a16="http://schemas.microsoft.com/office/drawing/2014/main" id="{91F4F810-BC73-4F11-A233-DD43E2EE7BA7}"/>
              </a:ext>
            </a:extLst>
          </p:cNvPr>
          <p:cNvSpPr/>
          <p:nvPr/>
        </p:nvSpPr>
        <p:spPr>
          <a:xfrm>
            <a:off x="3655342" y="6330666"/>
            <a:ext cx="495357" cy="19052"/>
          </a:xfrm>
          <a:custGeom>
            <a:avLst/>
            <a:gdLst>
              <a:gd name="connsiteX0" fmla="*/ 7144 w 495300"/>
              <a:gd name="connsiteY0" fmla="*/ 7144 h 19050"/>
              <a:gd name="connsiteX1" fmla="*/ 488347 w 495300"/>
              <a:gd name="connsiteY1" fmla="*/ 7144 h 19050"/>
              <a:gd name="connsiteX2" fmla="*/ 488347 w 495300"/>
              <a:gd name="connsiteY2" fmla="*/ 19717 h 19050"/>
              <a:gd name="connsiteX3" fmla="*/ 7144 w 495300"/>
              <a:gd name="connsiteY3" fmla="*/ 19717 h 19050"/>
            </a:gdLst>
            <a:ahLst/>
            <a:cxnLst>
              <a:cxn ang="0">
                <a:pos x="connsiteX0" y="connsiteY0"/>
              </a:cxn>
              <a:cxn ang="0">
                <a:pos x="connsiteX1" y="connsiteY1"/>
              </a:cxn>
              <a:cxn ang="0">
                <a:pos x="connsiteX2" y="connsiteY2"/>
              </a:cxn>
              <a:cxn ang="0">
                <a:pos x="connsiteX3" y="connsiteY3"/>
              </a:cxn>
            </a:cxnLst>
            <a:rect l="l" t="t" r="r" b="b"/>
            <a:pathLst>
              <a:path w="495300" h="19050">
                <a:moveTo>
                  <a:pt x="7144" y="7144"/>
                </a:moveTo>
                <a:lnTo>
                  <a:pt x="488347" y="7144"/>
                </a:lnTo>
                <a:lnTo>
                  <a:pt x="488347" y="19717"/>
                </a:lnTo>
                <a:lnTo>
                  <a:pt x="7144" y="19717"/>
                </a:lnTo>
                <a:close/>
              </a:path>
            </a:pathLst>
          </a:custGeom>
          <a:solidFill>
            <a:srgbClr val="C59A50"/>
          </a:solidFill>
          <a:ln w="9525" cap="flat">
            <a:noFill/>
            <a:prstDash val="solid"/>
            <a:miter/>
          </a:ln>
        </p:spPr>
        <p:txBody>
          <a:bodyPr rtlCol="0" anchor="ctr"/>
          <a:lstStyle/>
          <a:p>
            <a:endParaRPr lang="en-US"/>
          </a:p>
        </p:txBody>
      </p:sp>
      <p:sp>
        <p:nvSpPr>
          <p:cNvPr id="1852" name="Freeform: Shape 1851">
            <a:extLst>
              <a:ext uri="{FF2B5EF4-FFF2-40B4-BE49-F238E27FC236}">
                <a16:creationId xmlns:a16="http://schemas.microsoft.com/office/drawing/2014/main" id="{2125F49B-12D3-4A08-A89C-301570C5A88B}"/>
              </a:ext>
            </a:extLst>
          </p:cNvPr>
          <p:cNvSpPr/>
          <p:nvPr/>
        </p:nvSpPr>
        <p:spPr>
          <a:xfrm>
            <a:off x="4136601" y="6330666"/>
            <a:ext cx="495357" cy="19052"/>
          </a:xfrm>
          <a:custGeom>
            <a:avLst/>
            <a:gdLst>
              <a:gd name="connsiteX0" fmla="*/ 7144 w 495300"/>
              <a:gd name="connsiteY0" fmla="*/ 7144 h 19050"/>
              <a:gd name="connsiteX1" fmla="*/ 488347 w 495300"/>
              <a:gd name="connsiteY1" fmla="*/ 7144 h 19050"/>
              <a:gd name="connsiteX2" fmla="*/ 488347 w 495300"/>
              <a:gd name="connsiteY2" fmla="*/ 19717 h 19050"/>
              <a:gd name="connsiteX3" fmla="*/ 7144 w 495300"/>
              <a:gd name="connsiteY3" fmla="*/ 19717 h 19050"/>
            </a:gdLst>
            <a:ahLst/>
            <a:cxnLst>
              <a:cxn ang="0">
                <a:pos x="connsiteX0" y="connsiteY0"/>
              </a:cxn>
              <a:cxn ang="0">
                <a:pos x="connsiteX1" y="connsiteY1"/>
              </a:cxn>
              <a:cxn ang="0">
                <a:pos x="connsiteX2" y="connsiteY2"/>
              </a:cxn>
              <a:cxn ang="0">
                <a:pos x="connsiteX3" y="connsiteY3"/>
              </a:cxn>
            </a:cxnLst>
            <a:rect l="l" t="t" r="r" b="b"/>
            <a:pathLst>
              <a:path w="495300" h="19050">
                <a:moveTo>
                  <a:pt x="7144" y="7144"/>
                </a:moveTo>
                <a:lnTo>
                  <a:pt x="488347" y="7144"/>
                </a:lnTo>
                <a:lnTo>
                  <a:pt x="488347" y="19717"/>
                </a:lnTo>
                <a:lnTo>
                  <a:pt x="7144" y="19717"/>
                </a:lnTo>
                <a:close/>
              </a:path>
            </a:pathLst>
          </a:custGeom>
          <a:solidFill>
            <a:srgbClr val="B68B40"/>
          </a:solidFill>
          <a:ln w="9525" cap="flat">
            <a:noFill/>
            <a:prstDash val="solid"/>
            <a:miter/>
          </a:ln>
        </p:spPr>
        <p:txBody>
          <a:bodyPr rtlCol="0" anchor="ctr"/>
          <a:lstStyle/>
          <a:p>
            <a:endParaRPr lang="en-US"/>
          </a:p>
        </p:txBody>
      </p:sp>
      <p:sp>
        <p:nvSpPr>
          <p:cNvPr id="1853" name="Freeform: Shape 1852">
            <a:extLst>
              <a:ext uri="{FF2B5EF4-FFF2-40B4-BE49-F238E27FC236}">
                <a16:creationId xmlns:a16="http://schemas.microsoft.com/office/drawing/2014/main" id="{2D54DB8C-8A2D-422C-9BA3-6C19807DEED8}"/>
              </a:ext>
            </a:extLst>
          </p:cNvPr>
          <p:cNvSpPr/>
          <p:nvPr/>
        </p:nvSpPr>
        <p:spPr>
          <a:xfrm>
            <a:off x="3655342" y="6343146"/>
            <a:ext cx="495357" cy="247679"/>
          </a:xfrm>
          <a:custGeom>
            <a:avLst/>
            <a:gdLst>
              <a:gd name="connsiteX0" fmla="*/ 7144 w 495300"/>
              <a:gd name="connsiteY0" fmla="*/ 7144 h 247650"/>
              <a:gd name="connsiteX1" fmla="*/ 488347 w 495300"/>
              <a:gd name="connsiteY1" fmla="*/ 7144 h 247650"/>
              <a:gd name="connsiteX2" fmla="*/ 488347 w 495300"/>
              <a:gd name="connsiteY2" fmla="*/ 241268 h 247650"/>
              <a:gd name="connsiteX3" fmla="*/ 7144 w 495300"/>
              <a:gd name="connsiteY3" fmla="*/ 241268 h 247650"/>
            </a:gdLst>
            <a:ahLst/>
            <a:cxnLst>
              <a:cxn ang="0">
                <a:pos x="connsiteX0" y="connsiteY0"/>
              </a:cxn>
              <a:cxn ang="0">
                <a:pos x="connsiteX1" y="connsiteY1"/>
              </a:cxn>
              <a:cxn ang="0">
                <a:pos x="connsiteX2" y="connsiteY2"/>
              </a:cxn>
              <a:cxn ang="0">
                <a:pos x="connsiteX3" y="connsiteY3"/>
              </a:cxn>
            </a:cxnLst>
            <a:rect l="l" t="t" r="r" b="b"/>
            <a:pathLst>
              <a:path w="495300" h="247650">
                <a:moveTo>
                  <a:pt x="7144" y="7144"/>
                </a:moveTo>
                <a:lnTo>
                  <a:pt x="488347" y="7144"/>
                </a:lnTo>
                <a:lnTo>
                  <a:pt x="488347" y="241268"/>
                </a:lnTo>
                <a:lnTo>
                  <a:pt x="7144" y="241268"/>
                </a:lnTo>
                <a:close/>
              </a:path>
            </a:pathLst>
          </a:custGeom>
          <a:solidFill>
            <a:srgbClr val="FAD186"/>
          </a:solidFill>
          <a:ln w="9525" cap="flat">
            <a:noFill/>
            <a:prstDash val="solid"/>
            <a:miter/>
          </a:ln>
        </p:spPr>
        <p:txBody>
          <a:bodyPr rtlCol="0" anchor="ctr"/>
          <a:lstStyle/>
          <a:p>
            <a:endParaRPr lang="en-US"/>
          </a:p>
        </p:txBody>
      </p:sp>
      <p:sp>
        <p:nvSpPr>
          <p:cNvPr id="1854" name="Freeform: Shape 1853">
            <a:extLst>
              <a:ext uri="{FF2B5EF4-FFF2-40B4-BE49-F238E27FC236}">
                <a16:creationId xmlns:a16="http://schemas.microsoft.com/office/drawing/2014/main" id="{83375B00-C736-42B9-83A7-D89F1FB480AC}"/>
              </a:ext>
            </a:extLst>
          </p:cNvPr>
          <p:cNvSpPr/>
          <p:nvPr/>
        </p:nvSpPr>
        <p:spPr>
          <a:xfrm>
            <a:off x="4136601" y="6343146"/>
            <a:ext cx="495357" cy="247679"/>
          </a:xfrm>
          <a:custGeom>
            <a:avLst/>
            <a:gdLst>
              <a:gd name="connsiteX0" fmla="*/ 7144 w 495300"/>
              <a:gd name="connsiteY0" fmla="*/ 7144 h 247650"/>
              <a:gd name="connsiteX1" fmla="*/ 488347 w 495300"/>
              <a:gd name="connsiteY1" fmla="*/ 7144 h 247650"/>
              <a:gd name="connsiteX2" fmla="*/ 488347 w 495300"/>
              <a:gd name="connsiteY2" fmla="*/ 241268 h 247650"/>
              <a:gd name="connsiteX3" fmla="*/ 7144 w 495300"/>
              <a:gd name="connsiteY3" fmla="*/ 241268 h 247650"/>
            </a:gdLst>
            <a:ahLst/>
            <a:cxnLst>
              <a:cxn ang="0">
                <a:pos x="connsiteX0" y="connsiteY0"/>
              </a:cxn>
              <a:cxn ang="0">
                <a:pos x="connsiteX1" y="connsiteY1"/>
              </a:cxn>
              <a:cxn ang="0">
                <a:pos x="connsiteX2" y="connsiteY2"/>
              </a:cxn>
              <a:cxn ang="0">
                <a:pos x="connsiteX3" y="connsiteY3"/>
              </a:cxn>
            </a:cxnLst>
            <a:rect l="l" t="t" r="r" b="b"/>
            <a:pathLst>
              <a:path w="495300" h="247650">
                <a:moveTo>
                  <a:pt x="7144" y="7144"/>
                </a:moveTo>
                <a:lnTo>
                  <a:pt x="488347" y="7144"/>
                </a:lnTo>
                <a:lnTo>
                  <a:pt x="488347" y="241268"/>
                </a:lnTo>
                <a:lnTo>
                  <a:pt x="7144" y="241268"/>
                </a:lnTo>
                <a:close/>
              </a:path>
            </a:pathLst>
          </a:custGeom>
          <a:solidFill>
            <a:srgbClr val="E9B65C"/>
          </a:solidFill>
          <a:ln w="9525" cap="flat">
            <a:noFill/>
            <a:prstDash val="solid"/>
            <a:miter/>
          </a:ln>
        </p:spPr>
        <p:txBody>
          <a:bodyPr rtlCol="0" anchor="ctr"/>
          <a:lstStyle/>
          <a:p>
            <a:endParaRPr lang="en-US"/>
          </a:p>
        </p:txBody>
      </p:sp>
      <p:sp>
        <p:nvSpPr>
          <p:cNvPr id="1855" name="Freeform: Shape 1854">
            <a:extLst>
              <a:ext uri="{FF2B5EF4-FFF2-40B4-BE49-F238E27FC236}">
                <a16:creationId xmlns:a16="http://schemas.microsoft.com/office/drawing/2014/main" id="{14253B07-7ED6-48AB-B876-DAB463AF3B06}"/>
              </a:ext>
            </a:extLst>
          </p:cNvPr>
          <p:cNvSpPr/>
          <p:nvPr/>
        </p:nvSpPr>
        <p:spPr>
          <a:xfrm>
            <a:off x="3655342" y="6401731"/>
            <a:ext cx="314361" cy="123839"/>
          </a:xfrm>
          <a:custGeom>
            <a:avLst/>
            <a:gdLst>
              <a:gd name="connsiteX0" fmla="*/ 7144 w 314325"/>
              <a:gd name="connsiteY0" fmla="*/ 7144 h 123825"/>
              <a:gd name="connsiteX1" fmla="*/ 314897 w 314325"/>
              <a:gd name="connsiteY1" fmla="*/ 7144 h 123825"/>
              <a:gd name="connsiteX2" fmla="*/ 314897 w 314325"/>
              <a:gd name="connsiteY2" fmla="*/ 124206 h 123825"/>
              <a:gd name="connsiteX3" fmla="*/ 7144 w 314325"/>
              <a:gd name="connsiteY3" fmla="*/ 124206 h 123825"/>
            </a:gdLst>
            <a:ahLst/>
            <a:cxnLst>
              <a:cxn ang="0">
                <a:pos x="connsiteX0" y="connsiteY0"/>
              </a:cxn>
              <a:cxn ang="0">
                <a:pos x="connsiteX1" y="connsiteY1"/>
              </a:cxn>
              <a:cxn ang="0">
                <a:pos x="connsiteX2" y="connsiteY2"/>
              </a:cxn>
              <a:cxn ang="0">
                <a:pos x="connsiteX3" y="connsiteY3"/>
              </a:cxn>
            </a:cxnLst>
            <a:rect l="l" t="t" r="r" b="b"/>
            <a:pathLst>
              <a:path w="314325" h="123825">
                <a:moveTo>
                  <a:pt x="7144" y="7144"/>
                </a:moveTo>
                <a:lnTo>
                  <a:pt x="314897" y="7144"/>
                </a:lnTo>
                <a:lnTo>
                  <a:pt x="314897" y="124206"/>
                </a:lnTo>
                <a:lnTo>
                  <a:pt x="7144" y="124206"/>
                </a:lnTo>
                <a:close/>
              </a:path>
            </a:pathLst>
          </a:custGeom>
          <a:solidFill>
            <a:srgbClr val="FAF4E8"/>
          </a:solidFill>
          <a:ln w="9525" cap="flat">
            <a:noFill/>
            <a:prstDash val="solid"/>
            <a:miter/>
          </a:ln>
        </p:spPr>
        <p:txBody>
          <a:bodyPr rtlCol="0" anchor="ctr"/>
          <a:lstStyle/>
          <a:p>
            <a:endParaRPr lang="en-US"/>
          </a:p>
        </p:txBody>
      </p:sp>
      <p:sp>
        <p:nvSpPr>
          <p:cNvPr id="1856" name="Freeform: Shape 1855">
            <a:extLst>
              <a:ext uri="{FF2B5EF4-FFF2-40B4-BE49-F238E27FC236}">
                <a16:creationId xmlns:a16="http://schemas.microsoft.com/office/drawing/2014/main" id="{319DB85B-9ED7-413F-BF13-3BBE80D23105}"/>
              </a:ext>
            </a:extLst>
          </p:cNvPr>
          <p:cNvSpPr/>
          <p:nvPr/>
        </p:nvSpPr>
        <p:spPr>
          <a:xfrm>
            <a:off x="3809188" y="6401731"/>
            <a:ext cx="76209" cy="123839"/>
          </a:xfrm>
          <a:custGeom>
            <a:avLst/>
            <a:gdLst>
              <a:gd name="connsiteX0" fmla="*/ 7144 w 76200"/>
              <a:gd name="connsiteY0" fmla="*/ 7144 h 123825"/>
              <a:gd name="connsiteX1" fmla="*/ 74295 w 76200"/>
              <a:gd name="connsiteY1" fmla="*/ 7144 h 123825"/>
              <a:gd name="connsiteX2" fmla="*/ 74295 w 76200"/>
              <a:gd name="connsiteY2" fmla="*/ 124206 h 123825"/>
              <a:gd name="connsiteX3" fmla="*/ 7144 w 76200"/>
              <a:gd name="connsiteY3" fmla="*/ 124206 h 123825"/>
            </a:gdLst>
            <a:ahLst/>
            <a:cxnLst>
              <a:cxn ang="0">
                <a:pos x="connsiteX0" y="connsiteY0"/>
              </a:cxn>
              <a:cxn ang="0">
                <a:pos x="connsiteX1" y="connsiteY1"/>
              </a:cxn>
              <a:cxn ang="0">
                <a:pos x="connsiteX2" y="connsiteY2"/>
              </a:cxn>
              <a:cxn ang="0">
                <a:pos x="connsiteX3" y="connsiteY3"/>
              </a:cxn>
            </a:cxnLst>
            <a:rect l="l" t="t" r="r" b="b"/>
            <a:pathLst>
              <a:path w="76200" h="123825">
                <a:moveTo>
                  <a:pt x="7144" y="7144"/>
                </a:moveTo>
                <a:lnTo>
                  <a:pt x="74295" y="7144"/>
                </a:lnTo>
                <a:lnTo>
                  <a:pt x="74295" y="124206"/>
                </a:lnTo>
                <a:lnTo>
                  <a:pt x="7144" y="124206"/>
                </a:lnTo>
                <a:close/>
              </a:path>
            </a:pathLst>
          </a:custGeom>
          <a:solidFill>
            <a:srgbClr val="C59A50"/>
          </a:solidFill>
          <a:ln w="9525" cap="flat">
            <a:noFill/>
            <a:prstDash val="solid"/>
            <a:miter/>
          </a:ln>
        </p:spPr>
        <p:txBody>
          <a:bodyPr rtlCol="0" anchor="ctr"/>
          <a:lstStyle/>
          <a:p>
            <a:endParaRPr lang="en-US"/>
          </a:p>
        </p:txBody>
      </p:sp>
      <p:sp>
        <p:nvSpPr>
          <p:cNvPr id="1857" name="Freeform: Shape 1856">
            <a:extLst>
              <a:ext uri="{FF2B5EF4-FFF2-40B4-BE49-F238E27FC236}">
                <a16:creationId xmlns:a16="http://schemas.microsoft.com/office/drawing/2014/main" id="{FBD10846-E931-4A50-B104-659A52E3D036}"/>
              </a:ext>
            </a:extLst>
          </p:cNvPr>
          <p:cNvSpPr/>
          <p:nvPr/>
        </p:nvSpPr>
        <p:spPr>
          <a:xfrm>
            <a:off x="3893209" y="6401731"/>
            <a:ext cx="76209" cy="123839"/>
          </a:xfrm>
          <a:custGeom>
            <a:avLst/>
            <a:gdLst>
              <a:gd name="connsiteX0" fmla="*/ 7144 w 76200"/>
              <a:gd name="connsiteY0" fmla="*/ 7144 h 123825"/>
              <a:gd name="connsiteX1" fmla="*/ 77057 w 76200"/>
              <a:gd name="connsiteY1" fmla="*/ 7144 h 123825"/>
              <a:gd name="connsiteX2" fmla="*/ 77057 w 76200"/>
              <a:gd name="connsiteY2" fmla="*/ 124206 h 123825"/>
              <a:gd name="connsiteX3" fmla="*/ 7144 w 76200"/>
              <a:gd name="connsiteY3" fmla="*/ 124206 h 123825"/>
            </a:gdLst>
            <a:ahLst/>
            <a:cxnLst>
              <a:cxn ang="0">
                <a:pos x="connsiteX0" y="connsiteY0"/>
              </a:cxn>
              <a:cxn ang="0">
                <a:pos x="connsiteX1" y="connsiteY1"/>
              </a:cxn>
              <a:cxn ang="0">
                <a:pos x="connsiteX2" y="connsiteY2"/>
              </a:cxn>
              <a:cxn ang="0">
                <a:pos x="connsiteX3" y="connsiteY3"/>
              </a:cxn>
            </a:cxnLst>
            <a:rect l="l" t="t" r="r" b="b"/>
            <a:pathLst>
              <a:path w="76200" h="123825">
                <a:moveTo>
                  <a:pt x="7144" y="7144"/>
                </a:moveTo>
                <a:lnTo>
                  <a:pt x="77057" y="7144"/>
                </a:lnTo>
                <a:lnTo>
                  <a:pt x="77057" y="124206"/>
                </a:lnTo>
                <a:lnTo>
                  <a:pt x="7144" y="124206"/>
                </a:lnTo>
                <a:close/>
              </a:path>
            </a:pathLst>
          </a:custGeom>
          <a:solidFill>
            <a:srgbClr val="C59A50"/>
          </a:solidFill>
          <a:ln w="9525" cap="flat">
            <a:noFill/>
            <a:prstDash val="solid"/>
            <a:miter/>
          </a:ln>
        </p:spPr>
        <p:txBody>
          <a:bodyPr rtlCol="0" anchor="ctr"/>
          <a:lstStyle/>
          <a:p>
            <a:endParaRPr lang="en-US"/>
          </a:p>
        </p:txBody>
      </p:sp>
      <p:sp>
        <p:nvSpPr>
          <p:cNvPr id="1858" name="Freeform: Shape 1857">
            <a:extLst>
              <a:ext uri="{FF2B5EF4-FFF2-40B4-BE49-F238E27FC236}">
                <a16:creationId xmlns:a16="http://schemas.microsoft.com/office/drawing/2014/main" id="{79F7E1B6-A863-454B-918D-3B8E15DDEF0B}"/>
              </a:ext>
            </a:extLst>
          </p:cNvPr>
          <p:cNvSpPr/>
          <p:nvPr/>
        </p:nvSpPr>
        <p:spPr>
          <a:xfrm>
            <a:off x="3655342" y="6571010"/>
            <a:ext cx="495357" cy="19052"/>
          </a:xfrm>
          <a:custGeom>
            <a:avLst/>
            <a:gdLst>
              <a:gd name="connsiteX0" fmla="*/ 7144 w 495300"/>
              <a:gd name="connsiteY0" fmla="*/ 7144 h 19050"/>
              <a:gd name="connsiteX1" fmla="*/ 488347 w 495300"/>
              <a:gd name="connsiteY1" fmla="*/ 7144 h 19050"/>
              <a:gd name="connsiteX2" fmla="*/ 488347 w 495300"/>
              <a:gd name="connsiteY2" fmla="*/ 19717 h 19050"/>
              <a:gd name="connsiteX3" fmla="*/ 7144 w 495300"/>
              <a:gd name="connsiteY3" fmla="*/ 19717 h 19050"/>
            </a:gdLst>
            <a:ahLst/>
            <a:cxnLst>
              <a:cxn ang="0">
                <a:pos x="connsiteX0" y="connsiteY0"/>
              </a:cxn>
              <a:cxn ang="0">
                <a:pos x="connsiteX1" y="connsiteY1"/>
              </a:cxn>
              <a:cxn ang="0">
                <a:pos x="connsiteX2" y="connsiteY2"/>
              </a:cxn>
              <a:cxn ang="0">
                <a:pos x="connsiteX3" y="connsiteY3"/>
              </a:cxn>
            </a:cxnLst>
            <a:rect l="l" t="t" r="r" b="b"/>
            <a:pathLst>
              <a:path w="495300" h="19050">
                <a:moveTo>
                  <a:pt x="7144" y="7144"/>
                </a:moveTo>
                <a:lnTo>
                  <a:pt x="488347" y="7144"/>
                </a:lnTo>
                <a:lnTo>
                  <a:pt x="488347" y="19717"/>
                </a:lnTo>
                <a:lnTo>
                  <a:pt x="7144" y="19717"/>
                </a:lnTo>
                <a:close/>
              </a:path>
            </a:pathLst>
          </a:custGeom>
          <a:solidFill>
            <a:srgbClr val="C59A50"/>
          </a:solidFill>
          <a:ln w="9525" cap="flat">
            <a:noFill/>
            <a:prstDash val="solid"/>
            <a:miter/>
          </a:ln>
        </p:spPr>
        <p:txBody>
          <a:bodyPr rtlCol="0" anchor="ctr"/>
          <a:lstStyle/>
          <a:p>
            <a:endParaRPr lang="en-US"/>
          </a:p>
        </p:txBody>
      </p:sp>
      <p:sp>
        <p:nvSpPr>
          <p:cNvPr id="1859" name="Freeform: Shape 1858">
            <a:extLst>
              <a:ext uri="{FF2B5EF4-FFF2-40B4-BE49-F238E27FC236}">
                <a16:creationId xmlns:a16="http://schemas.microsoft.com/office/drawing/2014/main" id="{B0ED1A67-4DD8-471B-A7A5-D148A1B7A1B8}"/>
              </a:ext>
            </a:extLst>
          </p:cNvPr>
          <p:cNvSpPr/>
          <p:nvPr/>
        </p:nvSpPr>
        <p:spPr>
          <a:xfrm>
            <a:off x="4136601" y="6571010"/>
            <a:ext cx="495357" cy="19052"/>
          </a:xfrm>
          <a:custGeom>
            <a:avLst/>
            <a:gdLst>
              <a:gd name="connsiteX0" fmla="*/ 7144 w 495300"/>
              <a:gd name="connsiteY0" fmla="*/ 7144 h 19050"/>
              <a:gd name="connsiteX1" fmla="*/ 488347 w 495300"/>
              <a:gd name="connsiteY1" fmla="*/ 7144 h 19050"/>
              <a:gd name="connsiteX2" fmla="*/ 488347 w 495300"/>
              <a:gd name="connsiteY2" fmla="*/ 19717 h 19050"/>
              <a:gd name="connsiteX3" fmla="*/ 7144 w 495300"/>
              <a:gd name="connsiteY3" fmla="*/ 19717 h 19050"/>
            </a:gdLst>
            <a:ahLst/>
            <a:cxnLst>
              <a:cxn ang="0">
                <a:pos x="connsiteX0" y="connsiteY0"/>
              </a:cxn>
              <a:cxn ang="0">
                <a:pos x="connsiteX1" y="connsiteY1"/>
              </a:cxn>
              <a:cxn ang="0">
                <a:pos x="connsiteX2" y="connsiteY2"/>
              </a:cxn>
              <a:cxn ang="0">
                <a:pos x="connsiteX3" y="connsiteY3"/>
              </a:cxn>
            </a:cxnLst>
            <a:rect l="l" t="t" r="r" b="b"/>
            <a:pathLst>
              <a:path w="495300" h="19050">
                <a:moveTo>
                  <a:pt x="7144" y="7144"/>
                </a:moveTo>
                <a:lnTo>
                  <a:pt x="488347" y="7144"/>
                </a:lnTo>
                <a:lnTo>
                  <a:pt x="488347" y="19717"/>
                </a:lnTo>
                <a:lnTo>
                  <a:pt x="7144" y="19717"/>
                </a:lnTo>
                <a:close/>
              </a:path>
            </a:pathLst>
          </a:custGeom>
          <a:solidFill>
            <a:srgbClr val="B68B40"/>
          </a:solidFill>
          <a:ln w="9525" cap="flat">
            <a:noFill/>
            <a:prstDash val="solid"/>
            <a:miter/>
          </a:ln>
        </p:spPr>
        <p:txBody>
          <a:bodyPr rtlCol="0" anchor="ctr"/>
          <a:lstStyle/>
          <a:p>
            <a:endParaRPr lang="en-US"/>
          </a:p>
        </p:txBody>
      </p:sp>
      <p:sp>
        <p:nvSpPr>
          <p:cNvPr id="1860" name="Freeform: Shape 1859">
            <a:extLst>
              <a:ext uri="{FF2B5EF4-FFF2-40B4-BE49-F238E27FC236}">
                <a16:creationId xmlns:a16="http://schemas.microsoft.com/office/drawing/2014/main" id="{70892C4B-4220-4EB7-A713-C19E8C800582}"/>
              </a:ext>
            </a:extLst>
          </p:cNvPr>
          <p:cNvSpPr/>
          <p:nvPr/>
        </p:nvSpPr>
        <p:spPr>
          <a:xfrm>
            <a:off x="3655342" y="6583584"/>
            <a:ext cx="495357" cy="247679"/>
          </a:xfrm>
          <a:custGeom>
            <a:avLst/>
            <a:gdLst>
              <a:gd name="connsiteX0" fmla="*/ 7144 w 495300"/>
              <a:gd name="connsiteY0" fmla="*/ 7144 h 247650"/>
              <a:gd name="connsiteX1" fmla="*/ 488347 w 495300"/>
              <a:gd name="connsiteY1" fmla="*/ 7144 h 247650"/>
              <a:gd name="connsiteX2" fmla="*/ 488347 w 495300"/>
              <a:gd name="connsiteY2" fmla="*/ 241268 h 247650"/>
              <a:gd name="connsiteX3" fmla="*/ 7144 w 495300"/>
              <a:gd name="connsiteY3" fmla="*/ 241268 h 247650"/>
            </a:gdLst>
            <a:ahLst/>
            <a:cxnLst>
              <a:cxn ang="0">
                <a:pos x="connsiteX0" y="connsiteY0"/>
              </a:cxn>
              <a:cxn ang="0">
                <a:pos x="connsiteX1" y="connsiteY1"/>
              </a:cxn>
              <a:cxn ang="0">
                <a:pos x="connsiteX2" y="connsiteY2"/>
              </a:cxn>
              <a:cxn ang="0">
                <a:pos x="connsiteX3" y="connsiteY3"/>
              </a:cxn>
            </a:cxnLst>
            <a:rect l="l" t="t" r="r" b="b"/>
            <a:pathLst>
              <a:path w="495300" h="247650">
                <a:moveTo>
                  <a:pt x="7144" y="7144"/>
                </a:moveTo>
                <a:lnTo>
                  <a:pt x="488347" y="7144"/>
                </a:lnTo>
                <a:lnTo>
                  <a:pt x="488347" y="241268"/>
                </a:lnTo>
                <a:lnTo>
                  <a:pt x="7144" y="241268"/>
                </a:lnTo>
                <a:close/>
              </a:path>
            </a:pathLst>
          </a:custGeom>
          <a:solidFill>
            <a:srgbClr val="FAD186"/>
          </a:solidFill>
          <a:ln w="9525" cap="flat">
            <a:noFill/>
            <a:prstDash val="solid"/>
            <a:miter/>
          </a:ln>
        </p:spPr>
        <p:txBody>
          <a:bodyPr rtlCol="0" anchor="ctr"/>
          <a:lstStyle/>
          <a:p>
            <a:endParaRPr lang="en-US"/>
          </a:p>
        </p:txBody>
      </p:sp>
      <p:sp>
        <p:nvSpPr>
          <p:cNvPr id="1861" name="Freeform: Shape 1860">
            <a:extLst>
              <a:ext uri="{FF2B5EF4-FFF2-40B4-BE49-F238E27FC236}">
                <a16:creationId xmlns:a16="http://schemas.microsoft.com/office/drawing/2014/main" id="{98CAF90A-3CCC-4E2A-98BB-567D5CA12DE1}"/>
              </a:ext>
            </a:extLst>
          </p:cNvPr>
          <p:cNvSpPr/>
          <p:nvPr/>
        </p:nvSpPr>
        <p:spPr>
          <a:xfrm>
            <a:off x="4136601" y="6583584"/>
            <a:ext cx="495357" cy="247679"/>
          </a:xfrm>
          <a:custGeom>
            <a:avLst/>
            <a:gdLst>
              <a:gd name="connsiteX0" fmla="*/ 7144 w 495300"/>
              <a:gd name="connsiteY0" fmla="*/ 7144 h 247650"/>
              <a:gd name="connsiteX1" fmla="*/ 488347 w 495300"/>
              <a:gd name="connsiteY1" fmla="*/ 7144 h 247650"/>
              <a:gd name="connsiteX2" fmla="*/ 488347 w 495300"/>
              <a:gd name="connsiteY2" fmla="*/ 241268 h 247650"/>
              <a:gd name="connsiteX3" fmla="*/ 7144 w 495300"/>
              <a:gd name="connsiteY3" fmla="*/ 241268 h 247650"/>
            </a:gdLst>
            <a:ahLst/>
            <a:cxnLst>
              <a:cxn ang="0">
                <a:pos x="connsiteX0" y="connsiteY0"/>
              </a:cxn>
              <a:cxn ang="0">
                <a:pos x="connsiteX1" y="connsiteY1"/>
              </a:cxn>
              <a:cxn ang="0">
                <a:pos x="connsiteX2" y="connsiteY2"/>
              </a:cxn>
              <a:cxn ang="0">
                <a:pos x="connsiteX3" y="connsiteY3"/>
              </a:cxn>
            </a:cxnLst>
            <a:rect l="l" t="t" r="r" b="b"/>
            <a:pathLst>
              <a:path w="495300" h="247650">
                <a:moveTo>
                  <a:pt x="7144" y="7144"/>
                </a:moveTo>
                <a:lnTo>
                  <a:pt x="488347" y="7144"/>
                </a:lnTo>
                <a:lnTo>
                  <a:pt x="488347" y="241268"/>
                </a:lnTo>
                <a:lnTo>
                  <a:pt x="7144" y="241268"/>
                </a:lnTo>
                <a:close/>
              </a:path>
            </a:pathLst>
          </a:custGeom>
          <a:solidFill>
            <a:srgbClr val="E9B65C"/>
          </a:solidFill>
          <a:ln w="9525" cap="flat">
            <a:noFill/>
            <a:prstDash val="solid"/>
            <a:miter/>
          </a:ln>
        </p:spPr>
        <p:txBody>
          <a:bodyPr rtlCol="0" anchor="ctr"/>
          <a:lstStyle/>
          <a:p>
            <a:endParaRPr lang="en-US"/>
          </a:p>
        </p:txBody>
      </p:sp>
      <p:sp>
        <p:nvSpPr>
          <p:cNvPr id="1862" name="Freeform: Shape 1861">
            <a:extLst>
              <a:ext uri="{FF2B5EF4-FFF2-40B4-BE49-F238E27FC236}">
                <a16:creationId xmlns:a16="http://schemas.microsoft.com/office/drawing/2014/main" id="{AA557649-42F6-4D22-8B1A-5F3AB0577E3D}"/>
              </a:ext>
            </a:extLst>
          </p:cNvPr>
          <p:cNvSpPr/>
          <p:nvPr/>
        </p:nvSpPr>
        <p:spPr>
          <a:xfrm>
            <a:off x="3655342" y="6642075"/>
            <a:ext cx="314361" cy="123839"/>
          </a:xfrm>
          <a:custGeom>
            <a:avLst/>
            <a:gdLst>
              <a:gd name="connsiteX0" fmla="*/ 7144 w 314325"/>
              <a:gd name="connsiteY0" fmla="*/ 7144 h 123825"/>
              <a:gd name="connsiteX1" fmla="*/ 314897 w 314325"/>
              <a:gd name="connsiteY1" fmla="*/ 7144 h 123825"/>
              <a:gd name="connsiteX2" fmla="*/ 314897 w 314325"/>
              <a:gd name="connsiteY2" fmla="*/ 124206 h 123825"/>
              <a:gd name="connsiteX3" fmla="*/ 7144 w 314325"/>
              <a:gd name="connsiteY3" fmla="*/ 124206 h 123825"/>
            </a:gdLst>
            <a:ahLst/>
            <a:cxnLst>
              <a:cxn ang="0">
                <a:pos x="connsiteX0" y="connsiteY0"/>
              </a:cxn>
              <a:cxn ang="0">
                <a:pos x="connsiteX1" y="connsiteY1"/>
              </a:cxn>
              <a:cxn ang="0">
                <a:pos x="connsiteX2" y="connsiteY2"/>
              </a:cxn>
              <a:cxn ang="0">
                <a:pos x="connsiteX3" y="connsiteY3"/>
              </a:cxn>
            </a:cxnLst>
            <a:rect l="l" t="t" r="r" b="b"/>
            <a:pathLst>
              <a:path w="314325" h="123825">
                <a:moveTo>
                  <a:pt x="7144" y="7144"/>
                </a:moveTo>
                <a:lnTo>
                  <a:pt x="314897" y="7144"/>
                </a:lnTo>
                <a:lnTo>
                  <a:pt x="314897" y="124206"/>
                </a:lnTo>
                <a:lnTo>
                  <a:pt x="7144" y="124206"/>
                </a:lnTo>
                <a:close/>
              </a:path>
            </a:pathLst>
          </a:custGeom>
          <a:solidFill>
            <a:srgbClr val="FAF4E8"/>
          </a:solidFill>
          <a:ln w="9525" cap="flat">
            <a:noFill/>
            <a:prstDash val="solid"/>
            <a:miter/>
          </a:ln>
        </p:spPr>
        <p:txBody>
          <a:bodyPr rtlCol="0" anchor="ctr"/>
          <a:lstStyle/>
          <a:p>
            <a:endParaRPr lang="en-US"/>
          </a:p>
        </p:txBody>
      </p:sp>
      <p:sp>
        <p:nvSpPr>
          <p:cNvPr id="1863" name="Freeform: Shape 1862">
            <a:extLst>
              <a:ext uri="{FF2B5EF4-FFF2-40B4-BE49-F238E27FC236}">
                <a16:creationId xmlns:a16="http://schemas.microsoft.com/office/drawing/2014/main" id="{A068C87F-CFD7-4870-9912-34DC0CDEE5A9}"/>
              </a:ext>
            </a:extLst>
          </p:cNvPr>
          <p:cNvSpPr/>
          <p:nvPr/>
        </p:nvSpPr>
        <p:spPr>
          <a:xfrm>
            <a:off x="3809188" y="6642075"/>
            <a:ext cx="76209" cy="123839"/>
          </a:xfrm>
          <a:custGeom>
            <a:avLst/>
            <a:gdLst>
              <a:gd name="connsiteX0" fmla="*/ 7144 w 76200"/>
              <a:gd name="connsiteY0" fmla="*/ 7144 h 123825"/>
              <a:gd name="connsiteX1" fmla="*/ 74295 w 76200"/>
              <a:gd name="connsiteY1" fmla="*/ 7144 h 123825"/>
              <a:gd name="connsiteX2" fmla="*/ 74295 w 76200"/>
              <a:gd name="connsiteY2" fmla="*/ 124206 h 123825"/>
              <a:gd name="connsiteX3" fmla="*/ 7144 w 76200"/>
              <a:gd name="connsiteY3" fmla="*/ 124206 h 123825"/>
            </a:gdLst>
            <a:ahLst/>
            <a:cxnLst>
              <a:cxn ang="0">
                <a:pos x="connsiteX0" y="connsiteY0"/>
              </a:cxn>
              <a:cxn ang="0">
                <a:pos x="connsiteX1" y="connsiteY1"/>
              </a:cxn>
              <a:cxn ang="0">
                <a:pos x="connsiteX2" y="connsiteY2"/>
              </a:cxn>
              <a:cxn ang="0">
                <a:pos x="connsiteX3" y="connsiteY3"/>
              </a:cxn>
            </a:cxnLst>
            <a:rect l="l" t="t" r="r" b="b"/>
            <a:pathLst>
              <a:path w="76200" h="123825">
                <a:moveTo>
                  <a:pt x="7144" y="7144"/>
                </a:moveTo>
                <a:lnTo>
                  <a:pt x="74295" y="7144"/>
                </a:lnTo>
                <a:lnTo>
                  <a:pt x="74295" y="124206"/>
                </a:lnTo>
                <a:lnTo>
                  <a:pt x="7144" y="124206"/>
                </a:lnTo>
                <a:close/>
              </a:path>
            </a:pathLst>
          </a:custGeom>
          <a:solidFill>
            <a:srgbClr val="C59A50"/>
          </a:solidFill>
          <a:ln w="9525" cap="flat">
            <a:noFill/>
            <a:prstDash val="solid"/>
            <a:miter/>
          </a:ln>
        </p:spPr>
        <p:txBody>
          <a:bodyPr rtlCol="0" anchor="ctr"/>
          <a:lstStyle/>
          <a:p>
            <a:endParaRPr lang="en-US"/>
          </a:p>
        </p:txBody>
      </p:sp>
      <p:sp>
        <p:nvSpPr>
          <p:cNvPr id="1864" name="Freeform: Shape 1863">
            <a:extLst>
              <a:ext uri="{FF2B5EF4-FFF2-40B4-BE49-F238E27FC236}">
                <a16:creationId xmlns:a16="http://schemas.microsoft.com/office/drawing/2014/main" id="{F10786CF-58A6-4744-ADA0-9663C691519D}"/>
              </a:ext>
            </a:extLst>
          </p:cNvPr>
          <p:cNvSpPr/>
          <p:nvPr/>
        </p:nvSpPr>
        <p:spPr>
          <a:xfrm>
            <a:off x="3893209" y="6642075"/>
            <a:ext cx="76209" cy="123839"/>
          </a:xfrm>
          <a:custGeom>
            <a:avLst/>
            <a:gdLst>
              <a:gd name="connsiteX0" fmla="*/ 7144 w 76200"/>
              <a:gd name="connsiteY0" fmla="*/ 7144 h 123825"/>
              <a:gd name="connsiteX1" fmla="*/ 77057 w 76200"/>
              <a:gd name="connsiteY1" fmla="*/ 7144 h 123825"/>
              <a:gd name="connsiteX2" fmla="*/ 77057 w 76200"/>
              <a:gd name="connsiteY2" fmla="*/ 124206 h 123825"/>
              <a:gd name="connsiteX3" fmla="*/ 7144 w 76200"/>
              <a:gd name="connsiteY3" fmla="*/ 124206 h 123825"/>
            </a:gdLst>
            <a:ahLst/>
            <a:cxnLst>
              <a:cxn ang="0">
                <a:pos x="connsiteX0" y="connsiteY0"/>
              </a:cxn>
              <a:cxn ang="0">
                <a:pos x="connsiteX1" y="connsiteY1"/>
              </a:cxn>
              <a:cxn ang="0">
                <a:pos x="connsiteX2" y="connsiteY2"/>
              </a:cxn>
              <a:cxn ang="0">
                <a:pos x="connsiteX3" y="connsiteY3"/>
              </a:cxn>
            </a:cxnLst>
            <a:rect l="l" t="t" r="r" b="b"/>
            <a:pathLst>
              <a:path w="76200" h="123825">
                <a:moveTo>
                  <a:pt x="7144" y="7144"/>
                </a:moveTo>
                <a:lnTo>
                  <a:pt x="77057" y="7144"/>
                </a:lnTo>
                <a:lnTo>
                  <a:pt x="77057" y="124206"/>
                </a:lnTo>
                <a:lnTo>
                  <a:pt x="7144" y="124206"/>
                </a:lnTo>
                <a:close/>
              </a:path>
            </a:pathLst>
          </a:custGeom>
          <a:solidFill>
            <a:srgbClr val="C59A50"/>
          </a:solidFill>
          <a:ln w="9525" cap="flat">
            <a:noFill/>
            <a:prstDash val="solid"/>
            <a:miter/>
          </a:ln>
        </p:spPr>
        <p:txBody>
          <a:bodyPr rtlCol="0" anchor="ctr"/>
          <a:lstStyle/>
          <a:p>
            <a:endParaRPr lang="en-US"/>
          </a:p>
        </p:txBody>
      </p:sp>
      <p:sp>
        <p:nvSpPr>
          <p:cNvPr id="1865" name="Freeform: Shape 1864">
            <a:extLst>
              <a:ext uri="{FF2B5EF4-FFF2-40B4-BE49-F238E27FC236}">
                <a16:creationId xmlns:a16="http://schemas.microsoft.com/office/drawing/2014/main" id="{78E7F70F-743E-4ACA-9BA4-EF4A6F96F78F}"/>
              </a:ext>
            </a:extLst>
          </p:cNvPr>
          <p:cNvSpPr/>
          <p:nvPr/>
        </p:nvSpPr>
        <p:spPr>
          <a:xfrm>
            <a:off x="3655342" y="6811354"/>
            <a:ext cx="495357" cy="19052"/>
          </a:xfrm>
          <a:custGeom>
            <a:avLst/>
            <a:gdLst>
              <a:gd name="connsiteX0" fmla="*/ 7144 w 495300"/>
              <a:gd name="connsiteY0" fmla="*/ 7144 h 19050"/>
              <a:gd name="connsiteX1" fmla="*/ 488347 w 495300"/>
              <a:gd name="connsiteY1" fmla="*/ 7144 h 19050"/>
              <a:gd name="connsiteX2" fmla="*/ 488347 w 495300"/>
              <a:gd name="connsiteY2" fmla="*/ 19717 h 19050"/>
              <a:gd name="connsiteX3" fmla="*/ 7144 w 495300"/>
              <a:gd name="connsiteY3" fmla="*/ 19717 h 19050"/>
            </a:gdLst>
            <a:ahLst/>
            <a:cxnLst>
              <a:cxn ang="0">
                <a:pos x="connsiteX0" y="connsiteY0"/>
              </a:cxn>
              <a:cxn ang="0">
                <a:pos x="connsiteX1" y="connsiteY1"/>
              </a:cxn>
              <a:cxn ang="0">
                <a:pos x="connsiteX2" y="connsiteY2"/>
              </a:cxn>
              <a:cxn ang="0">
                <a:pos x="connsiteX3" y="connsiteY3"/>
              </a:cxn>
            </a:cxnLst>
            <a:rect l="l" t="t" r="r" b="b"/>
            <a:pathLst>
              <a:path w="495300" h="19050">
                <a:moveTo>
                  <a:pt x="7144" y="7144"/>
                </a:moveTo>
                <a:lnTo>
                  <a:pt x="488347" y="7144"/>
                </a:lnTo>
                <a:lnTo>
                  <a:pt x="488347" y="19717"/>
                </a:lnTo>
                <a:lnTo>
                  <a:pt x="7144" y="19717"/>
                </a:lnTo>
                <a:close/>
              </a:path>
            </a:pathLst>
          </a:custGeom>
          <a:solidFill>
            <a:srgbClr val="C59A50"/>
          </a:solidFill>
          <a:ln w="9525" cap="flat">
            <a:noFill/>
            <a:prstDash val="solid"/>
            <a:miter/>
          </a:ln>
        </p:spPr>
        <p:txBody>
          <a:bodyPr rtlCol="0" anchor="ctr"/>
          <a:lstStyle/>
          <a:p>
            <a:endParaRPr lang="en-US"/>
          </a:p>
        </p:txBody>
      </p:sp>
      <p:sp>
        <p:nvSpPr>
          <p:cNvPr id="1866" name="Freeform: Shape 1865">
            <a:extLst>
              <a:ext uri="{FF2B5EF4-FFF2-40B4-BE49-F238E27FC236}">
                <a16:creationId xmlns:a16="http://schemas.microsoft.com/office/drawing/2014/main" id="{6AFB1F23-D7FD-4378-AFEC-FB50B2820502}"/>
              </a:ext>
            </a:extLst>
          </p:cNvPr>
          <p:cNvSpPr/>
          <p:nvPr/>
        </p:nvSpPr>
        <p:spPr>
          <a:xfrm>
            <a:off x="4136601" y="6811354"/>
            <a:ext cx="495357" cy="19052"/>
          </a:xfrm>
          <a:custGeom>
            <a:avLst/>
            <a:gdLst>
              <a:gd name="connsiteX0" fmla="*/ 7144 w 495300"/>
              <a:gd name="connsiteY0" fmla="*/ 7144 h 19050"/>
              <a:gd name="connsiteX1" fmla="*/ 488347 w 495300"/>
              <a:gd name="connsiteY1" fmla="*/ 7144 h 19050"/>
              <a:gd name="connsiteX2" fmla="*/ 488347 w 495300"/>
              <a:gd name="connsiteY2" fmla="*/ 19717 h 19050"/>
              <a:gd name="connsiteX3" fmla="*/ 7144 w 495300"/>
              <a:gd name="connsiteY3" fmla="*/ 19717 h 19050"/>
            </a:gdLst>
            <a:ahLst/>
            <a:cxnLst>
              <a:cxn ang="0">
                <a:pos x="connsiteX0" y="connsiteY0"/>
              </a:cxn>
              <a:cxn ang="0">
                <a:pos x="connsiteX1" y="connsiteY1"/>
              </a:cxn>
              <a:cxn ang="0">
                <a:pos x="connsiteX2" y="connsiteY2"/>
              </a:cxn>
              <a:cxn ang="0">
                <a:pos x="connsiteX3" y="connsiteY3"/>
              </a:cxn>
            </a:cxnLst>
            <a:rect l="l" t="t" r="r" b="b"/>
            <a:pathLst>
              <a:path w="495300" h="19050">
                <a:moveTo>
                  <a:pt x="7144" y="7144"/>
                </a:moveTo>
                <a:lnTo>
                  <a:pt x="488347" y="7144"/>
                </a:lnTo>
                <a:lnTo>
                  <a:pt x="488347" y="19717"/>
                </a:lnTo>
                <a:lnTo>
                  <a:pt x="7144" y="19717"/>
                </a:lnTo>
                <a:close/>
              </a:path>
            </a:pathLst>
          </a:custGeom>
          <a:solidFill>
            <a:srgbClr val="B68B40"/>
          </a:solidFill>
          <a:ln w="9525" cap="flat">
            <a:noFill/>
            <a:prstDash val="solid"/>
            <a:miter/>
          </a:ln>
        </p:spPr>
        <p:txBody>
          <a:bodyPr rtlCol="0" anchor="ctr"/>
          <a:lstStyle/>
          <a:p>
            <a:endParaRPr lang="en-US"/>
          </a:p>
        </p:txBody>
      </p:sp>
      <p:sp>
        <p:nvSpPr>
          <p:cNvPr id="1867" name="Freeform: Shape 1866">
            <a:extLst>
              <a:ext uri="{FF2B5EF4-FFF2-40B4-BE49-F238E27FC236}">
                <a16:creationId xmlns:a16="http://schemas.microsoft.com/office/drawing/2014/main" id="{2B03C7E4-1888-4807-B11F-3700059B2F76}"/>
              </a:ext>
            </a:extLst>
          </p:cNvPr>
          <p:cNvSpPr/>
          <p:nvPr/>
        </p:nvSpPr>
        <p:spPr>
          <a:xfrm>
            <a:off x="3017378" y="6945386"/>
            <a:ext cx="781140" cy="104787"/>
          </a:xfrm>
          <a:custGeom>
            <a:avLst/>
            <a:gdLst>
              <a:gd name="connsiteX0" fmla="*/ 7144 w 781050"/>
              <a:gd name="connsiteY0" fmla="*/ 7144 h 104775"/>
              <a:gd name="connsiteX1" fmla="*/ 775621 w 781050"/>
              <a:gd name="connsiteY1" fmla="*/ 7144 h 104775"/>
              <a:gd name="connsiteX2" fmla="*/ 775621 w 781050"/>
              <a:gd name="connsiteY2" fmla="*/ 98012 h 104775"/>
              <a:gd name="connsiteX3" fmla="*/ 7144 w 781050"/>
              <a:gd name="connsiteY3" fmla="*/ 98012 h 104775"/>
            </a:gdLst>
            <a:ahLst/>
            <a:cxnLst>
              <a:cxn ang="0">
                <a:pos x="connsiteX0" y="connsiteY0"/>
              </a:cxn>
              <a:cxn ang="0">
                <a:pos x="connsiteX1" y="connsiteY1"/>
              </a:cxn>
              <a:cxn ang="0">
                <a:pos x="connsiteX2" y="connsiteY2"/>
              </a:cxn>
              <a:cxn ang="0">
                <a:pos x="connsiteX3" y="connsiteY3"/>
              </a:cxn>
            </a:cxnLst>
            <a:rect l="l" t="t" r="r" b="b"/>
            <a:pathLst>
              <a:path w="781050" h="104775">
                <a:moveTo>
                  <a:pt x="7144" y="7144"/>
                </a:moveTo>
                <a:lnTo>
                  <a:pt x="775621" y="7144"/>
                </a:lnTo>
                <a:lnTo>
                  <a:pt x="775621" y="98012"/>
                </a:lnTo>
                <a:lnTo>
                  <a:pt x="7144" y="98012"/>
                </a:lnTo>
                <a:close/>
              </a:path>
            </a:pathLst>
          </a:custGeom>
          <a:solidFill>
            <a:srgbClr val="DD7300"/>
          </a:solidFill>
          <a:ln w="9525" cap="flat">
            <a:noFill/>
            <a:prstDash val="solid"/>
            <a:miter/>
          </a:ln>
        </p:spPr>
        <p:txBody>
          <a:bodyPr rtlCol="0" anchor="ctr"/>
          <a:lstStyle/>
          <a:p>
            <a:endParaRPr lang="en-US"/>
          </a:p>
        </p:txBody>
      </p:sp>
      <p:sp>
        <p:nvSpPr>
          <p:cNvPr id="1868" name="Freeform: Shape 1867">
            <a:extLst>
              <a:ext uri="{FF2B5EF4-FFF2-40B4-BE49-F238E27FC236}">
                <a16:creationId xmlns:a16="http://schemas.microsoft.com/office/drawing/2014/main" id="{9F3DC051-6339-4415-B6C9-230F4DF5ED00}"/>
              </a:ext>
            </a:extLst>
          </p:cNvPr>
          <p:cNvSpPr/>
          <p:nvPr/>
        </p:nvSpPr>
        <p:spPr>
          <a:xfrm>
            <a:off x="3017378" y="6442313"/>
            <a:ext cx="781140" cy="38104"/>
          </a:xfrm>
          <a:custGeom>
            <a:avLst/>
            <a:gdLst>
              <a:gd name="connsiteX0" fmla="*/ 7144 w 781050"/>
              <a:gd name="connsiteY0" fmla="*/ 7144 h 38100"/>
              <a:gd name="connsiteX1" fmla="*/ 775621 w 781050"/>
              <a:gd name="connsiteY1" fmla="*/ 7144 h 38100"/>
              <a:gd name="connsiteX2" fmla="*/ 775621 w 781050"/>
              <a:gd name="connsiteY2" fmla="*/ 34005 h 38100"/>
              <a:gd name="connsiteX3" fmla="*/ 7144 w 781050"/>
              <a:gd name="connsiteY3" fmla="*/ 34005 h 38100"/>
            </a:gdLst>
            <a:ahLst/>
            <a:cxnLst>
              <a:cxn ang="0">
                <a:pos x="connsiteX0" y="connsiteY0"/>
              </a:cxn>
              <a:cxn ang="0">
                <a:pos x="connsiteX1" y="connsiteY1"/>
              </a:cxn>
              <a:cxn ang="0">
                <a:pos x="connsiteX2" y="connsiteY2"/>
              </a:cxn>
              <a:cxn ang="0">
                <a:pos x="connsiteX3" y="connsiteY3"/>
              </a:cxn>
            </a:cxnLst>
            <a:rect l="l" t="t" r="r" b="b"/>
            <a:pathLst>
              <a:path w="781050" h="38100">
                <a:moveTo>
                  <a:pt x="7144" y="7144"/>
                </a:moveTo>
                <a:lnTo>
                  <a:pt x="775621" y="7144"/>
                </a:lnTo>
                <a:lnTo>
                  <a:pt x="775621" y="34005"/>
                </a:lnTo>
                <a:lnTo>
                  <a:pt x="7144" y="34005"/>
                </a:lnTo>
                <a:close/>
              </a:path>
            </a:pathLst>
          </a:custGeom>
          <a:solidFill>
            <a:srgbClr val="C6B426"/>
          </a:solidFill>
          <a:ln w="9525" cap="flat">
            <a:noFill/>
            <a:prstDash val="solid"/>
            <a:miter/>
          </a:ln>
        </p:spPr>
        <p:txBody>
          <a:bodyPr rtlCol="0" anchor="ctr"/>
          <a:lstStyle/>
          <a:p>
            <a:endParaRPr lang="en-US"/>
          </a:p>
        </p:txBody>
      </p:sp>
      <p:sp>
        <p:nvSpPr>
          <p:cNvPr id="1869" name="Freeform: Shape 1868">
            <a:extLst>
              <a:ext uri="{FF2B5EF4-FFF2-40B4-BE49-F238E27FC236}">
                <a16:creationId xmlns:a16="http://schemas.microsoft.com/office/drawing/2014/main" id="{61607085-BB7F-435A-B56B-B328D6E70AD3}"/>
              </a:ext>
            </a:extLst>
          </p:cNvPr>
          <p:cNvSpPr/>
          <p:nvPr/>
        </p:nvSpPr>
        <p:spPr>
          <a:xfrm>
            <a:off x="3017378" y="6693897"/>
            <a:ext cx="781140" cy="38104"/>
          </a:xfrm>
          <a:custGeom>
            <a:avLst/>
            <a:gdLst>
              <a:gd name="connsiteX0" fmla="*/ 7144 w 781050"/>
              <a:gd name="connsiteY0" fmla="*/ 7144 h 38100"/>
              <a:gd name="connsiteX1" fmla="*/ 775621 w 781050"/>
              <a:gd name="connsiteY1" fmla="*/ 7144 h 38100"/>
              <a:gd name="connsiteX2" fmla="*/ 775621 w 781050"/>
              <a:gd name="connsiteY2" fmla="*/ 34004 h 38100"/>
              <a:gd name="connsiteX3" fmla="*/ 7144 w 781050"/>
              <a:gd name="connsiteY3" fmla="*/ 34004 h 38100"/>
            </a:gdLst>
            <a:ahLst/>
            <a:cxnLst>
              <a:cxn ang="0">
                <a:pos x="connsiteX0" y="connsiteY0"/>
              </a:cxn>
              <a:cxn ang="0">
                <a:pos x="connsiteX1" y="connsiteY1"/>
              </a:cxn>
              <a:cxn ang="0">
                <a:pos x="connsiteX2" y="connsiteY2"/>
              </a:cxn>
              <a:cxn ang="0">
                <a:pos x="connsiteX3" y="connsiteY3"/>
              </a:cxn>
            </a:cxnLst>
            <a:rect l="l" t="t" r="r" b="b"/>
            <a:pathLst>
              <a:path w="781050" h="38100">
                <a:moveTo>
                  <a:pt x="7144" y="7144"/>
                </a:moveTo>
                <a:lnTo>
                  <a:pt x="775621" y="7144"/>
                </a:lnTo>
                <a:lnTo>
                  <a:pt x="775621" y="34004"/>
                </a:lnTo>
                <a:lnTo>
                  <a:pt x="7144" y="34004"/>
                </a:lnTo>
                <a:close/>
              </a:path>
            </a:pathLst>
          </a:custGeom>
          <a:solidFill>
            <a:srgbClr val="C6B426"/>
          </a:solidFill>
          <a:ln w="9525" cap="flat">
            <a:noFill/>
            <a:prstDash val="solid"/>
            <a:miter/>
          </a:ln>
        </p:spPr>
        <p:txBody>
          <a:bodyPr rtlCol="0" anchor="ctr"/>
          <a:lstStyle/>
          <a:p>
            <a:endParaRPr lang="en-US"/>
          </a:p>
        </p:txBody>
      </p:sp>
      <p:sp>
        <p:nvSpPr>
          <p:cNvPr id="1870" name="Freeform: Shape 1869">
            <a:extLst>
              <a:ext uri="{FF2B5EF4-FFF2-40B4-BE49-F238E27FC236}">
                <a16:creationId xmlns:a16="http://schemas.microsoft.com/office/drawing/2014/main" id="{75194C1B-55A2-4CA4-996F-01EAFAB6C335}"/>
              </a:ext>
            </a:extLst>
          </p:cNvPr>
          <p:cNvSpPr/>
          <p:nvPr/>
        </p:nvSpPr>
        <p:spPr>
          <a:xfrm>
            <a:off x="3017385" y="6442324"/>
            <a:ext cx="76209" cy="514410"/>
          </a:xfrm>
          <a:custGeom>
            <a:avLst/>
            <a:gdLst>
              <a:gd name="connsiteX0" fmla="*/ 7144 w 76200"/>
              <a:gd name="connsiteY0" fmla="*/ 510159 h 514350"/>
              <a:gd name="connsiteX1" fmla="*/ 7144 w 76200"/>
              <a:gd name="connsiteY1" fmla="*/ 7144 h 514350"/>
              <a:gd name="connsiteX2" fmla="*/ 76962 w 76200"/>
              <a:gd name="connsiteY2" fmla="*/ 7144 h 514350"/>
              <a:gd name="connsiteX3" fmla="*/ 76962 w 76200"/>
              <a:gd name="connsiteY3" fmla="*/ 510159 h 514350"/>
            </a:gdLst>
            <a:ahLst/>
            <a:cxnLst>
              <a:cxn ang="0">
                <a:pos x="connsiteX0" y="connsiteY0"/>
              </a:cxn>
              <a:cxn ang="0">
                <a:pos x="connsiteX1" y="connsiteY1"/>
              </a:cxn>
              <a:cxn ang="0">
                <a:pos x="connsiteX2" y="connsiteY2"/>
              </a:cxn>
              <a:cxn ang="0">
                <a:pos x="connsiteX3" y="connsiteY3"/>
              </a:cxn>
            </a:cxnLst>
            <a:rect l="l" t="t" r="r" b="b"/>
            <a:pathLst>
              <a:path w="76200" h="514350">
                <a:moveTo>
                  <a:pt x="7144" y="510159"/>
                </a:moveTo>
                <a:lnTo>
                  <a:pt x="7144" y="7144"/>
                </a:lnTo>
                <a:lnTo>
                  <a:pt x="76962" y="7144"/>
                </a:lnTo>
                <a:lnTo>
                  <a:pt x="76962" y="510159"/>
                </a:lnTo>
                <a:close/>
              </a:path>
            </a:pathLst>
          </a:custGeom>
          <a:solidFill>
            <a:srgbClr val="DD7300"/>
          </a:solidFill>
          <a:ln w="9525" cap="flat">
            <a:noFill/>
            <a:prstDash val="solid"/>
            <a:miter/>
          </a:ln>
        </p:spPr>
        <p:txBody>
          <a:bodyPr rtlCol="0" anchor="ctr"/>
          <a:lstStyle/>
          <a:p>
            <a:endParaRPr lang="en-US"/>
          </a:p>
        </p:txBody>
      </p:sp>
      <p:sp>
        <p:nvSpPr>
          <p:cNvPr id="1871" name="Freeform: Shape 1870">
            <a:extLst>
              <a:ext uri="{FF2B5EF4-FFF2-40B4-BE49-F238E27FC236}">
                <a16:creationId xmlns:a16="http://schemas.microsoft.com/office/drawing/2014/main" id="{C0C99BF1-EC6A-4C85-B227-2C276EFDBA02}"/>
              </a:ext>
            </a:extLst>
          </p:cNvPr>
          <p:cNvSpPr/>
          <p:nvPr/>
        </p:nvSpPr>
        <p:spPr>
          <a:xfrm>
            <a:off x="3192070" y="6442299"/>
            <a:ext cx="76209" cy="514410"/>
          </a:xfrm>
          <a:custGeom>
            <a:avLst/>
            <a:gdLst>
              <a:gd name="connsiteX0" fmla="*/ 7144 w 76200"/>
              <a:gd name="connsiteY0" fmla="*/ 510159 h 514350"/>
              <a:gd name="connsiteX1" fmla="*/ 7144 w 76200"/>
              <a:gd name="connsiteY1" fmla="*/ 7144 h 514350"/>
              <a:gd name="connsiteX2" fmla="*/ 77058 w 76200"/>
              <a:gd name="connsiteY2" fmla="*/ 7144 h 514350"/>
              <a:gd name="connsiteX3" fmla="*/ 77058 w 76200"/>
              <a:gd name="connsiteY3" fmla="*/ 510159 h 514350"/>
            </a:gdLst>
            <a:ahLst/>
            <a:cxnLst>
              <a:cxn ang="0">
                <a:pos x="connsiteX0" y="connsiteY0"/>
              </a:cxn>
              <a:cxn ang="0">
                <a:pos x="connsiteX1" y="connsiteY1"/>
              </a:cxn>
              <a:cxn ang="0">
                <a:pos x="connsiteX2" y="connsiteY2"/>
              </a:cxn>
              <a:cxn ang="0">
                <a:pos x="connsiteX3" y="connsiteY3"/>
              </a:cxn>
            </a:cxnLst>
            <a:rect l="l" t="t" r="r" b="b"/>
            <a:pathLst>
              <a:path w="76200" h="514350">
                <a:moveTo>
                  <a:pt x="7144" y="510159"/>
                </a:moveTo>
                <a:lnTo>
                  <a:pt x="7144" y="7144"/>
                </a:lnTo>
                <a:lnTo>
                  <a:pt x="77058" y="7144"/>
                </a:lnTo>
                <a:lnTo>
                  <a:pt x="77058" y="510159"/>
                </a:lnTo>
                <a:close/>
              </a:path>
            </a:pathLst>
          </a:custGeom>
          <a:solidFill>
            <a:srgbClr val="DD7300"/>
          </a:solidFill>
          <a:ln w="9525" cap="flat">
            <a:noFill/>
            <a:prstDash val="solid"/>
            <a:miter/>
          </a:ln>
        </p:spPr>
        <p:txBody>
          <a:bodyPr rtlCol="0" anchor="ctr"/>
          <a:lstStyle/>
          <a:p>
            <a:endParaRPr lang="en-US"/>
          </a:p>
        </p:txBody>
      </p:sp>
      <p:sp>
        <p:nvSpPr>
          <p:cNvPr id="1872" name="Freeform: Shape 1871">
            <a:extLst>
              <a:ext uri="{FF2B5EF4-FFF2-40B4-BE49-F238E27FC236}">
                <a16:creationId xmlns:a16="http://schemas.microsoft.com/office/drawing/2014/main" id="{55325355-7990-4ED9-BDE5-5BED7C6F574F}"/>
              </a:ext>
            </a:extLst>
          </p:cNvPr>
          <p:cNvSpPr/>
          <p:nvPr/>
        </p:nvSpPr>
        <p:spPr>
          <a:xfrm>
            <a:off x="3366755" y="6442276"/>
            <a:ext cx="76209" cy="514410"/>
          </a:xfrm>
          <a:custGeom>
            <a:avLst/>
            <a:gdLst>
              <a:gd name="connsiteX0" fmla="*/ 7144 w 76200"/>
              <a:gd name="connsiteY0" fmla="*/ 510159 h 514350"/>
              <a:gd name="connsiteX1" fmla="*/ 7144 w 76200"/>
              <a:gd name="connsiteY1" fmla="*/ 7144 h 514350"/>
              <a:gd name="connsiteX2" fmla="*/ 77058 w 76200"/>
              <a:gd name="connsiteY2" fmla="*/ 7144 h 514350"/>
              <a:gd name="connsiteX3" fmla="*/ 77058 w 76200"/>
              <a:gd name="connsiteY3" fmla="*/ 510159 h 514350"/>
            </a:gdLst>
            <a:ahLst/>
            <a:cxnLst>
              <a:cxn ang="0">
                <a:pos x="connsiteX0" y="connsiteY0"/>
              </a:cxn>
              <a:cxn ang="0">
                <a:pos x="connsiteX1" y="connsiteY1"/>
              </a:cxn>
              <a:cxn ang="0">
                <a:pos x="connsiteX2" y="connsiteY2"/>
              </a:cxn>
              <a:cxn ang="0">
                <a:pos x="connsiteX3" y="connsiteY3"/>
              </a:cxn>
            </a:cxnLst>
            <a:rect l="l" t="t" r="r" b="b"/>
            <a:pathLst>
              <a:path w="76200" h="514350">
                <a:moveTo>
                  <a:pt x="7144" y="510159"/>
                </a:moveTo>
                <a:lnTo>
                  <a:pt x="7144" y="7144"/>
                </a:lnTo>
                <a:lnTo>
                  <a:pt x="77058" y="7144"/>
                </a:lnTo>
                <a:lnTo>
                  <a:pt x="77058" y="510159"/>
                </a:lnTo>
                <a:close/>
              </a:path>
            </a:pathLst>
          </a:custGeom>
          <a:solidFill>
            <a:srgbClr val="DD7300"/>
          </a:solidFill>
          <a:ln w="9525" cap="flat">
            <a:noFill/>
            <a:prstDash val="solid"/>
            <a:miter/>
          </a:ln>
        </p:spPr>
        <p:txBody>
          <a:bodyPr rtlCol="0" anchor="ctr"/>
          <a:lstStyle/>
          <a:p>
            <a:endParaRPr lang="en-US"/>
          </a:p>
        </p:txBody>
      </p:sp>
      <p:sp>
        <p:nvSpPr>
          <p:cNvPr id="1873" name="Freeform: Shape 1872">
            <a:extLst>
              <a:ext uri="{FF2B5EF4-FFF2-40B4-BE49-F238E27FC236}">
                <a16:creationId xmlns:a16="http://schemas.microsoft.com/office/drawing/2014/main" id="{3117FDAB-57F4-4D1C-8C5E-191A8E584A68}"/>
              </a:ext>
            </a:extLst>
          </p:cNvPr>
          <p:cNvSpPr/>
          <p:nvPr/>
        </p:nvSpPr>
        <p:spPr>
          <a:xfrm>
            <a:off x="3541439" y="6442347"/>
            <a:ext cx="76209" cy="514410"/>
          </a:xfrm>
          <a:custGeom>
            <a:avLst/>
            <a:gdLst>
              <a:gd name="connsiteX0" fmla="*/ 7144 w 76200"/>
              <a:gd name="connsiteY0" fmla="*/ 510159 h 514350"/>
              <a:gd name="connsiteX1" fmla="*/ 7144 w 76200"/>
              <a:gd name="connsiteY1" fmla="*/ 7144 h 514350"/>
              <a:gd name="connsiteX2" fmla="*/ 77058 w 76200"/>
              <a:gd name="connsiteY2" fmla="*/ 7144 h 514350"/>
              <a:gd name="connsiteX3" fmla="*/ 77058 w 76200"/>
              <a:gd name="connsiteY3" fmla="*/ 510159 h 514350"/>
            </a:gdLst>
            <a:ahLst/>
            <a:cxnLst>
              <a:cxn ang="0">
                <a:pos x="connsiteX0" y="connsiteY0"/>
              </a:cxn>
              <a:cxn ang="0">
                <a:pos x="connsiteX1" y="connsiteY1"/>
              </a:cxn>
              <a:cxn ang="0">
                <a:pos x="connsiteX2" y="connsiteY2"/>
              </a:cxn>
              <a:cxn ang="0">
                <a:pos x="connsiteX3" y="connsiteY3"/>
              </a:cxn>
            </a:cxnLst>
            <a:rect l="l" t="t" r="r" b="b"/>
            <a:pathLst>
              <a:path w="76200" h="514350">
                <a:moveTo>
                  <a:pt x="7144" y="510159"/>
                </a:moveTo>
                <a:lnTo>
                  <a:pt x="7144" y="7144"/>
                </a:lnTo>
                <a:lnTo>
                  <a:pt x="77058" y="7144"/>
                </a:lnTo>
                <a:lnTo>
                  <a:pt x="77058" y="510159"/>
                </a:lnTo>
                <a:close/>
              </a:path>
            </a:pathLst>
          </a:custGeom>
          <a:solidFill>
            <a:srgbClr val="DD7300"/>
          </a:solidFill>
          <a:ln w="9525" cap="flat">
            <a:noFill/>
            <a:prstDash val="solid"/>
            <a:miter/>
          </a:ln>
        </p:spPr>
        <p:txBody>
          <a:bodyPr rtlCol="0" anchor="ctr"/>
          <a:lstStyle/>
          <a:p>
            <a:endParaRPr lang="en-US"/>
          </a:p>
        </p:txBody>
      </p:sp>
      <p:sp>
        <p:nvSpPr>
          <p:cNvPr id="1874" name="Freeform: Shape 1873">
            <a:extLst>
              <a:ext uri="{FF2B5EF4-FFF2-40B4-BE49-F238E27FC236}">
                <a16:creationId xmlns:a16="http://schemas.microsoft.com/office/drawing/2014/main" id="{3D568731-4C7F-4CBB-B0B3-AA69A10E13CD}"/>
              </a:ext>
            </a:extLst>
          </p:cNvPr>
          <p:cNvSpPr/>
          <p:nvPr/>
        </p:nvSpPr>
        <p:spPr>
          <a:xfrm>
            <a:off x="3716123" y="6442322"/>
            <a:ext cx="76209" cy="514410"/>
          </a:xfrm>
          <a:custGeom>
            <a:avLst/>
            <a:gdLst>
              <a:gd name="connsiteX0" fmla="*/ 7144 w 76200"/>
              <a:gd name="connsiteY0" fmla="*/ 510159 h 514350"/>
              <a:gd name="connsiteX1" fmla="*/ 7144 w 76200"/>
              <a:gd name="connsiteY1" fmla="*/ 7144 h 514350"/>
              <a:gd name="connsiteX2" fmla="*/ 77058 w 76200"/>
              <a:gd name="connsiteY2" fmla="*/ 7144 h 514350"/>
              <a:gd name="connsiteX3" fmla="*/ 77058 w 76200"/>
              <a:gd name="connsiteY3" fmla="*/ 510159 h 514350"/>
            </a:gdLst>
            <a:ahLst/>
            <a:cxnLst>
              <a:cxn ang="0">
                <a:pos x="connsiteX0" y="connsiteY0"/>
              </a:cxn>
              <a:cxn ang="0">
                <a:pos x="connsiteX1" y="connsiteY1"/>
              </a:cxn>
              <a:cxn ang="0">
                <a:pos x="connsiteX2" y="connsiteY2"/>
              </a:cxn>
              <a:cxn ang="0">
                <a:pos x="connsiteX3" y="connsiteY3"/>
              </a:cxn>
            </a:cxnLst>
            <a:rect l="l" t="t" r="r" b="b"/>
            <a:pathLst>
              <a:path w="76200" h="514350">
                <a:moveTo>
                  <a:pt x="7144" y="510159"/>
                </a:moveTo>
                <a:lnTo>
                  <a:pt x="7144" y="7144"/>
                </a:lnTo>
                <a:lnTo>
                  <a:pt x="77058" y="7144"/>
                </a:lnTo>
                <a:lnTo>
                  <a:pt x="77058" y="510159"/>
                </a:lnTo>
                <a:close/>
              </a:path>
            </a:pathLst>
          </a:custGeom>
          <a:solidFill>
            <a:srgbClr val="DD7300"/>
          </a:solidFill>
          <a:ln w="9525" cap="flat">
            <a:noFill/>
            <a:prstDash val="solid"/>
            <a:miter/>
          </a:ln>
        </p:spPr>
        <p:txBody>
          <a:bodyPr rtlCol="0" anchor="ctr"/>
          <a:lstStyle/>
          <a:p>
            <a:endParaRPr lang="en-US"/>
          </a:p>
        </p:txBody>
      </p:sp>
      <p:sp>
        <p:nvSpPr>
          <p:cNvPr id="1875" name="Freeform: Shape 1874">
            <a:extLst>
              <a:ext uri="{FF2B5EF4-FFF2-40B4-BE49-F238E27FC236}">
                <a16:creationId xmlns:a16="http://schemas.microsoft.com/office/drawing/2014/main" id="{83F0ACAB-EC59-4C05-893F-2713DCC56672}"/>
              </a:ext>
            </a:extLst>
          </p:cNvPr>
          <p:cNvSpPr/>
          <p:nvPr/>
        </p:nvSpPr>
        <p:spPr>
          <a:xfrm>
            <a:off x="2997755" y="6945386"/>
            <a:ext cx="781140" cy="104787"/>
          </a:xfrm>
          <a:custGeom>
            <a:avLst/>
            <a:gdLst>
              <a:gd name="connsiteX0" fmla="*/ 7144 w 781050"/>
              <a:gd name="connsiteY0" fmla="*/ 7144 h 104775"/>
              <a:gd name="connsiteX1" fmla="*/ 775621 w 781050"/>
              <a:gd name="connsiteY1" fmla="*/ 7144 h 104775"/>
              <a:gd name="connsiteX2" fmla="*/ 775621 w 781050"/>
              <a:gd name="connsiteY2" fmla="*/ 98012 h 104775"/>
              <a:gd name="connsiteX3" fmla="*/ 7144 w 781050"/>
              <a:gd name="connsiteY3" fmla="*/ 98012 h 104775"/>
            </a:gdLst>
            <a:ahLst/>
            <a:cxnLst>
              <a:cxn ang="0">
                <a:pos x="connsiteX0" y="connsiteY0"/>
              </a:cxn>
              <a:cxn ang="0">
                <a:pos x="connsiteX1" y="connsiteY1"/>
              </a:cxn>
              <a:cxn ang="0">
                <a:pos x="connsiteX2" y="connsiteY2"/>
              </a:cxn>
              <a:cxn ang="0">
                <a:pos x="connsiteX3" y="connsiteY3"/>
              </a:cxn>
            </a:cxnLst>
            <a:rect l="l" t="t" r="r" b="b"/>
            <a:pathLst>
              <a:path w="781050" h="104775">
                <a:moveTo>
                  <a:pt x="7144" y="7144"/>
                </a:moveTo>
                <a:lnTo>
                  <a:pt x="775621" y="7144"/>
                </a:lnTo>
                <a:lnTo>
                  <a:pt x="775621" y="98012"/>
                </a:lnTo>
                <a:lnTo>
                  <a:pt x="7144" y="98012"/>
                </a:lnTo>
                <a:close/>
              </a:path>
            </a:pathLst>
          </a:custGeom>
          <a:solidFill>
            <a:srgbClr val="FF9200"/>
          </a:solidFill>
          <a:ln w="9525" cap="flat">
            <a:noFill/>
            <a:prstDash val="solid"/>
            <a:miter/>
          </a:ln>
        </p:spPr>
        <p:txBody>
          <a:bodyPr rtlCol="0" anchor="ctr"/>
          <a:lstStyle/>
          <a:p>
            <a:endParaRPr lang="en-US"/>
          </a:p>
        </p:txBody>
      </p:sp>
      <p:sp>
        <p:nvSpPr>
          <p:cNvPr id="1876" name="Freeform: Shape 1875">
            <a:extLst>
              <a:ext uri="{FF2B5EF4-FFF2-40B4-BE49-F238E27FC236}">
                <a16:creationId xmlns:a16="http://schemas.microsoft.com/office/drawing/2014/main" id="{38A78015-B90E-48B1-A75E-EFA4BCD49AFE}"/>
              </a:ext>
            </a:extLst>
          </p:cNvPr>
          <p:cNvSpPr/>
          <p:nvPr/>
        </p:nvSpPr>
        <p:spPr>
          <a:xfrm>
            <a:off x="2997755" y="6442313"/>
            <a:ext cx="781140" cy="38104"/>
          </a:xfrm>
          <a:custGeom>
            <a:avLst/>
            <a:gdLst>
              <a:gd name="connsiteX0" fmla="*/ 7144 w 781050"/>
              <a:gd name="connsiteY0" fmla="*/ 7144 h 38100"/>
              <a:gd name="connsiteX1" fmla="*/ 775621 w 781050"/>
              <a:gd name="connsiteY1" fmla="*/ 7144 h 38100"/>
              <a:gd name="connsiteX2" fmla="*/ 775621 w 781050"/>
              <a:gd name="connsiteY2" fmla="*/ 34005 h 38100"/>
              <a:gd name="connsiteX3" fmla="*/ 7144 w 781050"/>
              <a:gd name="connsiteY3" fmla="*/ 34005 h 38100"/>
            </a:gdLst>
            <a:ahLst/>
            <a:cxnLst>
              <a:cxn ang="0">
                <a:pos x="connsiteX0" y="connsiteY0"/>
              </a:cxn>
              <a:cxn ang="0">
                <a:pos x="connsiteX1" y="connsiteY1"/>
              </a:cxn>
              <a:cxn ang="0">
                <a:pos x="connsiteX2" y="connsiteY2"/>
              </a:cxn>
              <a:cxn ang="0">
                <a:pos x="connsiteX3" y="connsiteY3"/>
              </a:cxn>
            </a:cxnLst>
            <a:rect l="l" t="t" r="r" b="b"/>
            <a:pathLst>
              <a:path w="781050" h="38100">
                <a:moveTo>
                  <a:pt x="7144" y="7144"/>
                </a:moveTo>
                <a:lnTo>
                  <a:pt x="775621" y="7144"/>
                </a:lnTo>
                <a:lnTo>
                  <a:pt x="775621" y="34005"/>
                </a:lnTo>
                <a:lnTo>
                  <a:pt x="7144" y="34005"/>
                </a:lnTo>
                <a:close/>
              </a:path>
            </a:pathLst>
          </a:custGeom>
          <a:solidFill>
            <a:srgbClr val="FF9200"/>
          </a:solidFill>
          <a:ln w="9525" cap="flat">
            <a:noFill/>
            <a:prstDash val="solid"/>
            <a:miter/>
          </a:ln>
        </p:spPr>
        <p:txBody>
          <a:bodyPr rtlCol="0" anchor="ctr"/>
          <a:lstStyle/>
          <a:p>
            <a:endParaRPr lang="en-US"/>
          </a:p>
        </p:txBody>
      </p:sp>
      <p:sp>
        <p:nvSpPr>
          <p:cNvPr id="1877" name="Freeform: Shape 1876">
            <a:extLst>
              <a:ext uri="{FF2B5EF4-FFF2-40B4-BE49-F238E27FC236}">
                <a16:creationId xmlns:a16="http://schemas.microsoft.com/office/drawing/2014/main" id="{48EE17B0-8B14-4ADA-81A8-FA0BFF1CB1ED}"/>
              </a:ext>
            </a:extLst>
          </p:cNvPr>
          <p:cNvSpPr/>
          <p:nvPr/>
        </p:nvSpPr>
        <p:spPr>
          <a:xfrm>
            <a:off x="2997755" y="6693897"/>
            <a:ext cx="781140" cy="38104"/>
          </a:xfrm>
          <a:custGeom>
            <a:avLst/>
            <a:gdLst>
              <a:gd name="connsiteX0" fmla="*/ 7144 w 781050"/>
              <a:gd name="connsiteY0" fmla="*/ 7144 h 38100"/>
              <a:gd name="connsiteX1" fmla="*/ 775621 w 781050"/>
              <a:gd name="connsiteY1" fmla="*/ 7144 h 38100"/>
              <a:gd name="connsiteX2" fmla="*/ 775621 w 781050"/>
              <a:gd name="connsiteY2" fmla="*/ 34004 h 38100"/>
              <a:gd name="connsiteX3" fmla="*/ 7144 w 781050"/>
              <a:gd name="connsiteY3" fmla="*/ 34004 h 38100"/>
            </a:gdLst>
            <a:ahLst/>
            <a:cxnLst>
              <a:cxn ang="0">
                <a:pos x="connsiteX0" y="connsiteY0"/>
              </a:cxn>
              <a:cxn ang="0">
                <a:pos x="connsiteX1" y="connsiteY1"/>
              </a:cxn>
              <a:cxn ang="0">
                <a:pos x="connsiteX2" y="connsiteY2"/>
              </a:cxn>
              <a:cxn ang="0">
                <a:pos x="connsiteX3" y="connsiteY3"/>
              </a:cxn>
            </a:cxnLst>
            <a:rect l="l" t="t" r="r" b="b"/>
            <a:pathLst>
              <a:path w="781050" h="38100">
                <a:moveTo>
                  <a:pt x="7144" y="7144"/>
                </a:moveTo>
                <a:lnTo>
                  <a:pt x="775621" y="7144"/>
                </a:lnTo>
                <a:lnTo>
                  <a:pt x="775621" y="34004"/>
                </a:lnTo>
                <a:lnTo>
                  <a:pt x="7144" y="34004"/>
                </a:lnTo>
                <a:close/>
              </a:path>
            </a:pathLst>
          </a:custGeom>
          <a:solidFill>
            <a:srgbClr val="FF9200"/>
          </a:solidFill>
          <a:ln w="9525" cap="flat">
            <a:noFill/>
            <a:prstDash val="solid"/>
            <a:miter/>
          </a:ln>
        </p:spPr>
        <p:txBody>
          <a:bodyPr rtlCol="0" anchor="ctr"/>
          <a:lstStyle/>
          <a:p>
            <a:endParaRPr lang="en-US"/>
          </a:p>
        </p:txBody>
      </p:sp>
      <p:sp>
        <p:nvSpPr>
          <p:cNvPr id="1878" name="Freeform: Shape 1877">
            <a:extLst>
              <a:ext uri="{FF2B5EF4-FFF2-40B4-BE49-F238E27FC236}">
                <a16:creationId xmlns:a16="http://schemas.microsoft.com/office/drawing/2014/main" id="{52FF7A6E-1542-43D5-8ADF-939BC930748D}"/>
              </a:ext>
            </a:extLst>
          </p:cNvPr>
          <p:cNvSpPr/>
          <p:nvPr/>
        </p:nvSpPr>
        <p:spPr>
          <a:xfrm>
            <a:off x="2997810" y="6442276"/>
            <a:ext cx="76209" cy="514410"/>
          </a:xfrm>
          <a:custGeom>
            <a:avLst/>
            <a:gdLst>
              <a:gd name="connsiteX0" fmla="*/ 7144 w 76200"/>
              <a:gd name="connsiteY0" fmla="*/ 510159 h 514350"/>
              <a:gd name="connsiteX1" fmla="*/ 7144 w 76200"/>
              <a:gd name="connsiteY1" fmla="*/ 7144 h 514350"/>
              <a:gd name="connsiteX2" fmla="*/ 77058 w 76200"/>
              <a:gd name="connsiteY2" fmla="*/ 7144 h 514350"/>
              <a:gd name="connsiteX3" fmla="*/ 77058 w 76200"/>
              <a:gd name="connsiteY3" fmla="*/ 510159 h 514350"/>
            </a:gdLst>
            <a:ahLst/>
            <a:cxnLst>
              <a:cxn ang="0">
                <a:pos x="connsiteX0" y="connsiteY0"/>
              </a:cxn>
              <a:cxn ang="0">
                <a:pos x="connsiteX1" y="connsiteY1"/>
              </a:cxn>
              <a:cxn ang="0">
                <a:pos x="connsiteX2" y="connsiteY2"/>
              </a:cxn>
              <a:cxn ang="0">
                <a:pos x="connsiteX3" y="connsiteY3"/>
              </a:cxn>
            </a:cxnLst>
            <a:rect l="l" t="t" r="r" b="b"/>
            <a:pathLst>
              <a:path w="76200" h="514350">
                <a:moveTo>
                  <a:pt x="7144" y="510159"/>
                </a:moveTo>
                <a:lnTo>
                  <a:pt x="7144" y="7144"/>
                </a:lnTo>
                <a:lnTo>
                  <a:pt x="77058" y="7144"/>
                </a:lnTo>
                <a:lnTo>
                  <a:pt x="77058" y="510159"/>
                </a:lnTo>
                <a:close/>
              </a:path>
            </a:pathLst>
          </a:custGeom>
          <a:solidFill>
            <a:srgbClr val="FF9200"/>
          </a:solidFill>
          <a:ln w="9525" cap="flat">
            <a:noFill/>
            <a:prstDash val="solid"/>
            <a:miter/>
          </a:ln>
        </p:spPr>
        <p:txBody>
          <a:bodyPr rtlCol="0" anchor="ctr"/>
          <a:lstStyle/>
          <a:p>
            <a:endParaRPr lang="en-US"/>
          </a:p>
        </p:txBody>
      </p:sp>
      <p:sp>
        <p:nvSpPr>
          <p:cNvPr id="1879" name="Freeform: Shape 1878">
            <a:extLst>
              <a:ext uri="{FF2B5EF4-FFF2-40B4-BE49-F238E27FC236}">
                <a16:creationId xmlns:a16="http://schemas.microsoft.com/office/drawing/2014/main" id="{48D039D1-94A2-41CF-8AA5-7EEBA23BADB9}"/>
              </a:ext>
            </a:extLst>
          </p:cNvPr>
          <p:cNvSpPr/>
          <p:nvPr/>
        </p:nvSpPr>
        <p:spPr>
          <a:xfrm>
            <a:off x="3172495" y="6442253"/>
            <a:ext cx="76209" cy="514410"/>
          </a:xfrm>
          <a:custGeom>
            <a:avLst/>
            <a:gdLst>
              <a:gd name="connsiteX0" fmla="*/ 7144 w 76200"/>
              <a:gd name="connsiteY0" fmla="*/ 510159 h 514350"/>
              <a:gd name="connsiteX1" fmla="*/ 7144 w 76200"/>
              <a:gd name="connsiteY1" fmla="*/ 7144 h 514350"/>
              <a:gd name="connsiteX2" fmla="*/ 77058 w 76200"/>
              <a:gd name="connsiteY2" fmla="*/ 7144 h 514350"/>
              <a:gd name="connsiteX3" fmla="*/ 77058 w 76200"/>
              <a:gd name="connsiteY3" fmla="*/ 510159 h 514350"/>
            </a:gdLst>
            <a:ahLst/>
            <a:cxnLst>
              <a:cxn ang="0">
                <a:pos x="connsiteX0" y="connsiteY0"/>
              </a:cxn>
              <a:cxn ang="0">
                <a:pos x="connsiteX1" y="connsiteY1"/>
              </a:cxn>
              <a:cxn ang="0">
                <a:pos x="connsiteX2" y="connsiteY2"/>
              </a:cxn>
              <a:cxn ang="0">
                <a:pos x="connsiteX3" y="connsiteY3"/>
              </a:cxn>
            </a:cxnLst>
            <a:rect l="l" t="t" r="r" b="b"/>
            <a:pathLst>
              <a:path w="76200" h="514350">
                <a:moveTo>
                  <a:pt x="7144" y="510159"/>
                </a:moveTo>
                <a:lnTo>
                  <a:pt x="7144" y="7144"/>
                </a:lnTo>
                <a:lnTo>
                  <a:pt x="77058" y="7144"/>
                </a:lnTo>
                <a:lnTo>
                  <a:pt x="77058" y="510159"/>
                </a:lnTo>
                <a:close/>
              </a:path>
            </a:pathLst>
          </a:custGeom>
          <a:solidFill>
            <a:srgbClr val="FF9200"/>
          </a:solidFill>
          <a:ln w="9525" cap="flat">
            <a:noFill/>
            <a:prstDash val="solid"/>
            <a:miter/>
          </a:ln>
        </p:spPr>
        <p:txBody>
          <a:bodyPr rtlCol="0" anchor="ctr"/>
          <a:lstStyle/>
          <a:p>
            <a:endParaRPr lang="en-US"/>
          </a:p>
        </p:txBody>
      </p:sp>
      <p:sp>
        <p:nvSpPr>
          <p:cNvPr id="1880" name="Freeform: Shape 1879">
            <a:extLst>
              <a:ext uri="{FF2B5EF4-FFF2-40B4-BE49-F238E27FC236}">
                <a16:creationId xmlns:a16="http://schemas.microsoft.com/office/drawing/2014/main" id="{954E3493-2DAB-4AB0-B78D-DCE2769A5ED3}"/>
              </a:ext>
            </a:extLst>
          </p:cNvPr>
          <p:cNvSpPr/>
          <p:nvPr/>
        </p:nvSpPr>
        <p:spPr>
          <a:xfrm>
            <a:off x="3347178" y="6442324"/>
            <a:ext cx="76209" cy="514410"/>
          </a:xfrm>
          <a:custGeom>
            <a:avLst/>
            <a:gdLst>
              <a:gd name="connsiteX0" fmla="*/ 7144 w 76200"/>
              <a:gd name="connsiteY0" fmla="*/ 510159 h 514350"/>
              <a:gd name="connsiteX1" fmla="*/ 7144 w 76200"/>
              <a:gd name="connsiteY1" fmla="*/ 7144 h 514350"/>
              <a:gd name="connsiteX2" fmla="*/ 76962 w 76200"/>
              <a:gd name="connsiteY2" fmla="*/ 7144 h 514350"/>
              <a:gd name="connsiteX3" fmla="*/ 76962 w 76200"/>
              <a:gd name="connsiteY3" fmla="*/ 510159 h 514350"/>
            </a:gdLst>
            <a:ahLst/>
            <a:cxnLst>
              <a:cxn ang="0">
                <a:pos x="connsiteX0" y="connsiteY0"/>
              </a:cxn>
              <a:cxn ang="0">
                <a:pos x="connsiteX1" y="connsiteY1"/>
              </a:cxn>
              <a:cxn ang="0">
                <a:pos x="connsiteX2" y="connsiteY2"/>
              </a:cxn>
              <a:cxn ang="0">
                <a:pos x="connsiteX3" y="connsiteY3"/>
              </a:cxn>
            </a:cxnLst>
            <a:rect l="l" t="t" r="r" b="b"/>
            <a:pathLst>
              <a:path w="76200" h="514350">
                <a:moveTo>
                  <a:pt x="7144" y="510159"/>
                </a:moveTo>
                <a:lnTo>
                  <a:pt x="7144" y="7144"/>
                </a:lnTo>
                <a:lnTo>
                  <a:pt x="76962" y="7144"/>
                </a:lnTo>
                <a:lnTo>
                  <a:pt x="76962" y="510159"/>
                </a:lnTo>
                <a:close/>
              </a:path>
            </a:pathLst>
          </a:custGeom>
          <a:solidFill>
            <a:srgbClr val="FF9200"/>
          </a:solidFill>
          <a:ln w="9525" cap="flat">
            <a:noFill/>
            <a:prstDash val="solid"/>
            <a:miter/>
          </a:ln>
        </p:spPr>
        <p:txBody>
          <a:bodyPr rtlCol="0" anchor="ctr"/>
          <a:lstStyle/>
          <a:p>
            <a:endParaRPr lang="en-US"/>
          </a:p>
        </p:txBody>
      </p:sp>
      <p:sp>
        <p:nvSpPr>
          <p:cNvPr id="1881" name="Freeform: Shape 1880">
            <a:extLst>
              <a:ext uri="{FF2B5EF4-FFF2-40B4-BE49-F238E27FC236}">
                <a16:creationId xmlns:a16="http://schemas.microsoft.com/office/drawing/2014/main" id="{23A7F138-92FA-4442-98AF-AC917C78CC02}"/>
              </a:ext>
            </a:extLst>
          </p:cNvPr>
          <p:cNvSpPr/>
          <p:nvPr/>
        </p:nvSpPr>
        <p:spPr>
          <a:xfrm>
            <a:off x="3521864" y="6442299"/>
            <a:ext cx="76209" cy="514410"/>
          </a:xfrm>
          <a:custGeom>
            <a:avLst/>
            <a:gdLst>
              <a:gd name="connsiteX0" fmla="*/ 7144 w 76200"/>
              <a:gd name="connsiteY0" fmla="*/ 510159 h 514350"/>
              <a:gd name="connsiteX1" fmla="*/ 7144 w 76200"/>
              <a:gd name="connsiteY1" fmla="*/ 7144 h 514350"/>
              <a:gd name="connsiteX2" fmla="*/ 77058 w 76200"/>
              <a:gd name="connsiteY2" fmla="*/ 7144 h 514350"/>
              <a:gd name="connsiteX3" fmla="*/ 77058 w 76200"/>
              <a:gd name="connsiteY3" fmla="*/ 510159 h 514350"/>
            </a:gdLst>
            <a:ahLst/>
            <a:cxnLst>
              <a:cxn ang="0">
                <a:pos x="connsiteX0" y="connsiteY0"/>
              </a:cxn>
              <a:cxn ang="0">
                <a:pos x="connsiteX1" y="connsiteY1"/>
              </a:cxn>
              <a:cxn ang="0">
                <a:pos x="connsiteX2" y="connsiteY2"/>
              </a:cxn>
              <a:cxn ang="0">
                <a:pos x="connsiteX3" y="connsiteY3"/>
              </a:cxn>
            </a:cxnLst>
            <a:rect l="l" t="t" r="r" b="b"/>
            <a:pathLst>
              <a:path w="76200" h="514350">
                <a:moveTo>
                  <a:pt x="7144" y="510159"/>
                </a:moveTo>
                <a:lnTo>
                  <a:pt x="7144" y="7144"/>
                </a:lnTo>
                <a:lnTo>
                  <a:pt x="77058" y="7144"/>
                </a:lnTo>
                <a:lnTo>
                  <a:pt x="77058" y="510159"/>
                </a:lnTo>
                <a:close/>
              </a:path>
            </a:pathLst>
          </a:custGeom>
          <a:solidFill>
            <a:srgbClr val="FF9200"/>
          </a:solidFill>
          <a:ln w="9525" cap="flat">
            <a:noFill/>
            <a:prstDash val="solid"/>
            <a:miter/>
          </a:ln>
        </p:spPr>
        <p:txBody>
          <a:bodyPr rtlCol="0" anchor="ctr"/>
          <a:lstStyle/>
          <a:p>
            <a:endParaRPr lang="en-US"/>
          </a:p>
        </p:txBody>
      </p:sp>
      <p:sp>
        <p:nvSpPr>
          <p:cNvPr id="1882" name="Freeform: Shape 1881">
            <a:extLst>
              <a:ext uri="{FF2B5EF4-FFF2-40B4-BE49-F238E27FC236}">
                <a16:creationId xmlns:a16="http://schemas.microsoft.com/office/drawing/2014/main" id="{02A198CE-AF60-4E01-9766-70BED2A201A4}"/>
              </a:ext>
            </a:extLst>
          </p:cNvPr>
          <p:cNvSpPr/>
          <p:nvPr/>
        </p:nvSpPr>
        <p:spPr>
          <a:xfrm>
            <a:off x="3696548" y="6442275"/>
            <a:ext cx="76209" cy="514410"/>
          </a:xfrm>
          <a:custGeom>
            <a:avLst/>
            <a:gdLst>
              <a:gd name="connsiteX0" fmla="*/ 7144 w 76200"/>
              <a:gd name="connsiteY0" fmla="*/ 510159 h 514350"/>
              <a:gd name="connsiteX1" fmla="*/ 7144 w 76200"/>
              <a:gd name="connsiteY1" fmla="*/ 7144 h 514350"/>
              <a:gd name="connsiteX2" fmla="*/ 77058 w 76200"/>
              <a:gd name="connsiteY2" fmla="*/ 7144 h 514350"/>
              <a:gd name="connsiteX3" fmla="*/ 77058 w 76200"/>
              <a:gd name="connsiteY3" fmla="*/ 510159 h 514350"/>
            </a:gdLst>
            <a:ahLst/>
            <a:cxnLst>
              <a:cxn ang="0">
                <a:pos x="connsiteX0" y="connsiteY0"/>
              </a:cxn>
              <a:cxn ang="0">
                <a:pos x="connsiteX1" y="connsiteY1"/>
              </a:cxn>
              <a:cxn ang="0">
                <a:pos x="connsiteX2" y="connsiteY2"/>
              </a:cxn>
              <a:cxn ang="0">
                <a:pos x="connsiteX3" y="connsiteY3"/>
              </a:cxn>
            </a:cxnLst>
            <a:rect l="l" t="t" r="r" b="b"/>
            <a:pathLst>
              <a:path w="76200" h="514350">
                <a:moveTo>
                  <a:pt x="7144" y="510159"/>
                </a:moveTo>
                <a:lnTo>
                  <a:pt x="7144" y="7144"/>
                </a:lnTo>
                <a:lnTo>
                  <a:pt x="77058" y="7144"/>
                </a:lnTo>
                <a:lnTo>
                  <a:pt x="77058" y="510159"/>
                </a:lnTo>
                <a:close/>
              </a:path>
            </a:pathLst>
          </a:custGeom>
          <a:solidFill>
            <a:srgbClr val="FF9200"/>
          </a:solidFill>
          <a:ln w="9525" cap="flat">
            <a:noFill/>
            <a:prstDash val="solid"/>
            <a:miter/>
          </a:ln>
        </p:spPr>
        <p:txBody>
          <a:bodyPr rtlCol="0" anchor="ctr"/>
          <a:lstStyle/>
          <a:p>
            <a:endParaRPr lang="en-US"/>
          </a:p>
        </p:txBody>
      </p:sp>
      <p:sp>
        <p:nvSpPr>
          <p:cNvPr id="1883" name="Freeform: Shape 1882">
            <a:extLst>
              <a:ext uri="{FF2B5EF4-FFF2-40B4-BE49-F238E27FC236}">
                <a16:creationId xmlns:a16="http://schemas.microsoft.com/office/drawing/2014/main" id="{E5FC9E91-6786-40A8-8447-33DE91468DE3}"/>
              </a:ext>
            </a:extLst>
          </p:cNvPr>
          <p:cNvSpPr/>
          <p:nvPr/>
        </p:nvSpPr>
        <p:spPr>
          <a:xfrm>
            <a:off x="3785944" y="6971487"/>
            <a:ext cx="590618" cy="76209"/>
          </a:xfrm>
          <a:custGeom>
            <a:avLst/>
            <a:gdLst>
              <a:gd name="connsiteX0" fmla="*/ 584835 w 590550"/>
              <a:gd name="connsiteY0" fmla="*/ 26479 h 76200"/>
              <a:gd name="connsiteX1" fmla="*/ 7144 w 590550"/>
              <a:gd name="connsiteY1" fmla="*/ 71914 h 76200"/>
              <a:gd name="connsiteX2" fmla="*/ 7144 w 590550"/>
              <a:gd name="connsiteY2" fmla="*/ 7144 h 76200"/>
              <a:gd name="connsiteX3" fmla="*/ 584835 w 590550"/>
              <a:gd name="connsiteY3" fmla="*/ 7144 h 76200"/>
            </a:gdLst>
            <a:ahLst/>
            <a:cxnLst>
              <a:cxn ang="0">
                <a:pos x="connsiteX0" y="connsiteY0"/>
              </a:cxn>
              <a:cxn ang="0">
                <a:pos x="connsiteX1" y="connsiteY1"/>
              </a:cxn>
              <a:cxn ang="0">
                <a:pos x="connsiteX2" y="connsiteY2"/>
              </a:cxn>
              <a:cxn ang="0">
                <a:pos x="connsiteX3" y="connsiteY3"/>
              </a:cxn>
            </a:cxnLst>
            <a:rect l="l" t="t" r="r" b="b"/>
            <a:pathLst>
              <a:path w="590550" h="76200">
                <a:moveTo>
                  <a:pt x="584835" y="26479"/>
                </a:moveTo>
                <a:lnTo>
                  <a:pt x="7144" y="71914"/>
                </a:lnTo>
                <a:lnTo>
                  <a:pt x="7144" y="7144"/>
                </a:lnTo>
                <a:lnTo>
                  <a:pt x="584835" y="7144"/>
                </a:lnTo>
                <a:close/>
              </a:path>
            </a:pathLst>
          </a:custGeom>
          <a:solidFill>
            <a:srgbClr val="DD7300"/>
          </a:solidFill>
          <a:ln w="9525" cap="flat">
            <a:noFill/>
            <a:prstDash val="solid"/>
            <a:miter/>
          </a:ln>
        </p:spPr>
        <p:txBody>
          <a:bodyPr rtlCol="0" anchor="ctr"/>
          <a:lstStyle/>
          <a:p>
            <a:endParaRPr lang="en-US"/>
          </a:p>
        </p:txBody>
      </p:sp>
      <p:sp>
        <p:nvSpPr>
          <p:cNvPr id="1884" name="Freeform: Shape 1883">
            <a:extLst>
              <a:ext uri="{FF2B5EF4-FFF2-40B4-BE49-F238E27FC236}">
                <a16:creationId xmlns:a16="http://schemas.microsoft.com/office/drawing/2014/main" id="{283AB14F-AA54-4BC2-9AAA-3179BFAD0794}"/>
              </a:ext>
            </a:extLst>
          </p:cNvPr>
          <p:cNvSpPr/>
          <p:nvPr/>
        </p:nvSpPr>
        <p:spPr>
          <a:xfrm>
            <a:off x="3172514" y="6942263"/>
            <a:ext cx="76209" cy="800193"/>
          </a:xfrm>
          <a:custGeom>
            <a:avLst/>
            <a:gdLst>
              <a:gd name="connsiteX0" fmla="*/ 7144 w 76200"/>
              <a:gd name="connsiteY0" fmla="*/ 798671 h 800100"/>
              <a:gd name="connsiteX1" fmla="*/ 7144 w 76200"/>
              <a:gd name="connsiteY1" fmla="*/ 7144 h 800100"/>
              <a:gd name="connsiteX2" fmla="*/ 76962 w 76200"/>
              <a:gd name="connsiteY2" fmla="*/ 7144 h 800100"/>
              <a:gd name="connsiteX3" fmla="*/ 76962 w 76200"/>
              <a:gd name="connsiteY3" fmla="*/ 798671 h 800100"/>
            </a:gdLst>
            <a:ahLst/>
            <a:cxnLst>
              <a:cxn ang="0">
                <a:pos x="connsiteX0" y="connsiteY0"/>
              </a:cxn>
              <a:cxn ang="0">
                <a:pos x="connsiteX1" y="connsiteY1"/>
              </a:cxn>
              <a:cxn ang="0">
                <a:pos x="connsiteX2" y="connsiteY2"/>
              </a:cxn>
              <a:cxn ang="0">
                <a:pos x="connsiteX3" y="connsiteY3"/>
              </a:cxn>
            </a:cxnLst>
            <a:rect l="l" t="t" r="r" b="b"/>
            <a:pathLst>
              <a:path w="76200" h="800100">
                <a:moveTo>
                  <a:pt x="7144" y="798671"/>
                </a:moveTo>
                <a:lnTo>
                  <a:pt x="7144" y="7144"/>
                </a:lnTo>
                <a:lnTo>
                  <a:pt x="76962" y="7144"/>
                </a:lnTo>
                <a:lnTo>
                  <a:pt x="76962" y="798671"/>
                </a:lnTo>
                <a:close/>
              </a:path>
            </a:pathLst>
          </a:custGeom>
          <a:solidFill>
            <a:srgbClr val="4F4533"/>
          </a:solidFill>
          <a:ln w="9525" cap="flat">
            <a:noFill/>
            <a:prstDash val="solid"/>
            <a:miter/>
          </a:ln>
        </p:spPr>
        <p:txBody>
          <a:bodyPr rtlCol="0" anchor="ctr"/>
          <a:lstStyle/>
          <a:p>
            <a:endParaRPr lang="en-US"/>
          </a:p>
        </p:txBody>
      </p:sp>
      <p:sp>
        <p:nvSpPr>
          <p:cNvPr id="1885" name="Freeform: Shape 1884">
            <a:extLst>
              <a:ext uri="{FF2B5EF4-FFF2-40B4-BE49-F238E27FC236}">
                <a16:creationId xmlns:a16="http://schemas.microsoft.com/office/drawing/2014/main" id="{6C08C88E-CAFC-4FF3-BA9C-7204B84B0AB6}"/>
              </a:ext>
            </a:extLst>
          </p:cNvPr>
          <p:cNvSpPr/>
          <p:nvPr/>
        </p:nvSpPr>
        <p:spPr>
          <a:xfrm>
            <a:off x="3521884" y="6942310"/>
            <a:ext cx="76209" cy="800193"/>
          </a:xfrm>
          <a:custGeom>
            <a:avLst/>
            <a:gdLst>
              <a:gd name="connsiteX0" fmla="*/ 7144 w 76200"/>
              <a:gd name="connsiteY0" fmla="*/ 798671 h 800100"/>
              <a:gd name="connsiteX1" fmla="*/ 7144 w 76200"/>
              <a:gd name="connsiteY1" fmla="*/ 7144 h 800100"/>
              <a:gd name="connsiteX2" fmla="*/ 77058 w 76200"/>
              <a:gd name="connsiteY2" fmla="*/ 7144 h 800100"/>
              <a:gd name="connsiteX3" fmla="*/ 77058 w 76200"/>
              <a:gd name="connsiteY3" fmla="*/ 798671 h 800100"/>
            </a:gdLst>
            <a:ahLst/>
            <a:cxnLst>
              <a:cxn ang="0">
                <a:pos x="connsiteX0" y="connsiteY0"/>
              </a:cxn>
              <a:cxn ang="0">
                <a:pos x="connsiteX1" y="connsiteY1"/>
              </a:cxn>
              <a:cxn ang="0">
                <a:pos x="connsiteX2" y="connsiteY2"/>
              </a:cxn>
              <a:cxn ang="0">
                <a:pos x="connsiteX3" y="connsiteY3"/>
              </a:cxn>
            </a:cxnLst>
            <a:rect l="l" t="t" r="r" b="b"/>
            <a:pathLst>
              <a:path w="76200" h="800100">
                <a:moveTo>
                  <a:pt x="7144" y="798671"/>
                </a:moveTo>
                <a:lnTo>
                  <a:pt x="7144" y="7144"/>
                </a:lnTo>
                <a:lnTo>
                  <a:pt x="77058" y="7144"/>
                </a:lnTo>
                <a:lnTo>
                  <a:pt x="77058" y="798671"/>
                </a:lnTo>
                <a:close/>
              </a:path>
            </a:pathLst>
          </a:custGeom>
          <a:solidFill>
            <a:srgbClr val="4F4533"/>
          </a:solidFill>
          <a:ln w="9525" cap="flat">
            <a:noFill/>
            <a:prstDash val="solid"/>
            <a:miter/>
          </a:ln>
        </p:spPr>
        <p:txBody>
          <a:bodyPr rtlCol="0" anchor="ctr"/>
          <a:lstStyle/>
          <a:p>
            <a:endParaRPr lang="en-US"/>
          </a:p>
        </p:txBody>
      </p:sp>
      <p:sp>
        <p:nvSpPr>
          <p:cNvPr id="1886" name="Freeform: Shape 1885">
            <a:extLst>
              <a:ext uri="{FF2B5EF4-FFF2-40B4-BE49-F238E27FC236}">
                <a16:creationId xmlns:a16="http://schemas.microsoft.com/office/drawing/2014/main" id="{251E4C97-ED94-4934-9F10-582494736F82}"/>
              </a:ext>
            </a:extLst>
          </p:cNvPr>
          <p:cNvSpPr/>
          <p:nvPr/>
        </p:nvSpPr>
        <p:spPr>
          <a:xfrm>
            <a:off x="3114544" y="7733957"/>
            <a:ext cx="600144" cy="104787"/>
          </a:xfrm>
          <a:custGeom>
            <a:avLst/>
            <a:gdLst>
              <a:gd name="connsiteX0" fmla="*/ 7144 w 600075"/>
              <a:gd name="connsiteY0" fmla="*/ 7144 h 104775"/>
              <a:gd name="connsiteX1" fmla="*/ 596932 w 600075"/>
              <a:gd name="connsiteY1" fmla="*/ 7144 h 104775"/>
              <a:gd name="connsiteX2" fmla="*/ 596932 w 600075"/>
              <a:gd name="connsiteY2" fmla="*/ 98012 h 104775"/>
              <a:gd name="connsiteX3" fmla="*/ 7144 w 600075"/>
              <a:gd name="connsiteY3" fmla="*/ 98012 h 104775"/>
            </a:gdLst>
            <a:ahLst/>
            <a:cxnLst>
              <a:cxn ang="0">
                <a:pos x="connsiteX0" y="connsiteY0"/>
              </a:cxn>
              <a:cxn ang="0">
                <a:pos x="connsiteX1" y="connsiteY1"/>
              </a:cxn>
              <a:cxn ang="0">
                <a:pos x="connsiteX2" y="connsiteY2"/>
              </a:cxn>
              <a:cxn ang="0">
                <a:pos x="connsiteX3" y="connsiteY3"/>
              </a:cxn>
            </a:cxnLst>
            <a:rect l="l" t="t" r="r" b="b"/>
            <a:pathLst>
              <a:path w="600075" h="104775">
                <a:moveTo>
                  <a:pt x="7144" y="7144"/>
                </a:moveTo>
                <a:lnTo>
                  <a:pt x="596932" y="7144"/>
                </a:lnTo>
                <a:lnTo>
                  <a:pt x="596932" y="98012"/>
                </a:lnTo>
                <a:lnTo>
                  <a:pt x="7144" y="98012"/>
                </a:lnTo>
                <a:close/>
              </a:path>
            </a:pathLst>
          </a:custGeom>
          <a:solidFill>
            <a:srgbClr val="DD7300"/>
          </a:solidFill>
          <a:ln w="9525" cap="flat">
            <a:noFill/>
            <a:prstDash val="solid"/>
            <a:miter/>
          </a:ln>
        </p:spPr>
        <p:txBody>
          <a:bodyPr rtlCol="0" anchor="ctr"/>
          <a:lstStyle/>
          <a:p>
            <a:endParaRPr lang="en-US"/>
          </a:p>
        </p:txBody>
      </p:sp>
      <p:sp>
        <p:nvSpPr>
          <p:cNvPr id="1887" name="Freeform: Shape 1886">
            <a:extLst>
              <a:ext uri="{FF2B5EF4-FFF2-40B4-BE49-F238E27FC236}">
                <a16:creationId xmlns:a16="http://schemas.microsoft.com/office/drawing/2014/main" id="{672BB989-24C6-4F5B-9282-189C0340FEF5}"/>
              </a:ext>
            </a:extLst>
          </p:cNvPr>
          <p:cNvSpPr/>
          <p:nvPr/>
        </p:nvSpPr>
        <p:spPr>
          <a:xfrm>
            <a:off x="3087395" y="7733957"/>
            <a:ext cx="600144" cy="104787"/>
          </a:xfrm>
          <a:custGeom>
            <a:avLst/>
            <a:gdLst>
              <a:gd name="connsiteX0" fmla="*/ 7144 w 600075"/>
              <a:gd name="connsiteY0" fmla="*/ 7144 h 104775"/>
              <a:gd name="connsiteX1" fmla="*/ 596932 w 600075"/>
              <a:gd name="connsiteY1" fmla="*/ 7144 h 104775"/>
              <a:gd name="connsiteX2" fmla="*/ 596932 w 600075"/>
              <a:gd name="connsiteY2" fmla="*/ 98012 h 104775"/>
              <a:gd name="connsiteX3" fmla="*/ 7144 w 600075"/>
              <a:gd name="connsiteY3" fmla="*/ 98012 h 104775"/>
            </a:gdLst>
            <a:ahLst/>
            <a:cxnLst>
              <a:cxn ang="0">
                <a:pos x="connsiteX0" y="connsiteY0"/>
              </a:cxn>
              <a:cxn ang="0">
                <a:pos x="connsiteX1" y="connsiteY1"/>
              </a:cxn>
              <a:cxn ang="0">
                <a:pos x="connsiteX2" y="connsiteY2"/>
              </a:cxn>
              <a:cxn ang="0">
                <a:pos x="connsiteX3" y="connsiteY3"/>
              </a:cxn>
            </a:cxnLst>
            <a:rect l="l" t="t" r="r" b="b"/>
            <a:pathLst>
              <a:path w="600075" h="104775">
                <a:moveTo>
                  <a:pt x="7144" y="7144"/>
                </a:moveTo>
                <a:lnTo>
                  <a:pt x="596932" y="7144"/>
                </a:lnTo>
                <a:lnTo>
                  <a:pt x="596932" y="98012"/>
                </a:lnTo>
                <a:lnTo>
                  <a:pt x="7144" y="98012"/>
                </a:lnTo>
                <a:close/>
              </a:path>
            </a:pathLst>
          </a:custGeom>
          <a:solidFill>
            <a:srgbClr val="FF9200"/>
          </a:solidFill>
          <a:ln w="9525" cap="flat">
            <a:noFill/>
            <a:prstDash val="solid"/>
            <a:miter/>
          </a:ln>
        </p:spPr>
        <p:txBody>
          <a:bodyPr rtlCol="0" anchor="ctr"/>
          <a:lstStyle/>
          <a:p>
            <a:endParaRPr lang="en-US"/>
          </a:p>
        </p:txBody>
      </p:sp>
      <p:sp>
        <p:nvSpPr>
          <p:cNvPr id="1888" name="Freeform: Shape 1887">
            <a:extLst>
              <a:ext uri="{FF2B5EF4-FFF2-40B4-BE49-F238E27FC236}">
                <a16:creationId xmlns:a16="http://schemas.microsoft.com/office/drawing/2014/main" id="{4E3E5BE3-DE50-4BB7-A823-667BB1E16FB1}"/>
              </a:ext>
            </a:extLst>
          </p:cNvPr>
          <p:cNvSpPr/>
          <p:nvPr/>
        </p:nvSpPr>
        <p:spPr>
          <a:xfrm>
            <a:off x="2715591" y="8119192"/>
            <a:ext cx="161944" cy="200048"/>
          </a:xfrm>
          <a:custGeom>
            <a:avLst/>
            <a:gdLst>
              <a:gd name="connsiteX0" fmla="*/ 34290 w 161925"/>
              <a:gd name="connsiteY0" fmla="*/ 7144 h 200025"/>
              <a:gd name="connsiteX1" fmla="*/ 7144 w 161925"/>
              <a:gd name="connsiteY1" fmla="*/ 127825 h 200025"/>
              <a:gd name="connsiteX2" fmla="*/ 67437 w 161925"/>
              <a:gd name="connsiteY2" fmla="*/ 194215 h 200025"/>
              <a:gd name="connsiteX3" fmla="*/ 136208 w 161925"/>
              <a:gd name="connsiteY3" fmla="*/ 187547 h 200025"/>
              <a:gd name="connsiteX4" fmla="*/ 155448 w 161925"/>
              <a:gd name="connsiteY4" fmla="*/ 152495 h 200025"/>
              <a:gd name="connsiteX5" fmla="*/ 152019 w 161925"/>
              <a:gd name="connsiteY5" fmla="*/ 103156 h 200025"/>
              <a:gd name="connsiteX6" fmla="*/ 129730 w 161925"/>
              <a:gd name="connsiteY6" fmla="*/ 103727 h 200025"/>
              <a:gd name="connsiteX7" fmla="*/ 99346 w 161925"/>
              <a:gd name="connsiteY7" fmla="*/ 35719 h 200025"/>
              <a:gd name="connsiteX8" fmla="*/ 34290 w 161925"/>
              <a:gd name="connsiteY8" fmla="*/ 714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925" h="200025">
                <a:moveTo>
                  <a:pt x="34290" y="7144"/>
                </a:moveTo>
                <a:cubicBezTo>
                  <a:pt x="39243" y="64294"/>
                  <a:pt x="7144" y="127825"/>
                  <a:pt x="7144" y="127825"/>
                </a:cubicBezTo>
                <a:lnTo>
                  <a:pt x="67437" y="194215"/>
                </a:lnTo>
                <a:lnTo>
                  <a:pt x="136208" y="187547"/>
                </a:lnTo>
                <a:lnTo>
                  <a:pt x="155448" y="152495"/>
                </a:lnTo>
                <a:lnTo>
                  <a:pt x="152019" y="103156"/>
                </a:lnTo>
                <a:lnTo>
                  <a:pt x="129730" y="103727"/>
                </a:lnTo>
                <a:cubicBezTo>
                  <a:pt x="129730" y="103727"/>
                  <a:pt x="95821" y="81153"/>
                  <a:pt x="99346" y="35719"/>
                </a:cubicBezTo>
                <a:cubicBezTo>
                  <a:pt x="101155" y="12668"/>
                  <a:pt x="34290" y="7144"/>
                  <a:pt x="34290" y="7144"/>
                </a:cubicBezTo>
                <a:close/>
              </a:path>
            </a:pathLst>
          </a:custGeom>
          <a:solidFill>
            <a:srgbClr val="FCBE94"/>
          </a:solidFill>
          <a:ln w="9525" cap="flat">
            <a:noFill/>
            <a:prstDash val="solid"/>
            <a:miter/>
          </a:ln>
        </p:spPr>
        <p:txBody>
          <a:bodyPr rtlCol="0" anchor="ctr"/>
          <a:lstStyle/>
          <a:p>
            <a:endParaRPr lang="en-US"/>
          </a:p>
        </p:txBody>
      </p:sp>
      <p:sp>
        <p:nvSpPr>
          <p:cNvPr id="1889" name="Freeform: Shape 1888">
            <a:extLst>
              <a:ext uri="{FF2B5EF4-FFF2-40B4-BE49-F238E27FC236}">
                <a16:creationId xmlns:a16="http://schemas.microsoft.com/office/drawing/2014/main" id="{CFB199EB-1066-4B1D-9C41-6E7BBD6258FA}"/>
              </a:ext>
            </a:extLst>
          </p:cNvPr>
          <p:cNvSpPr/>
          <p:nvPr/>
        </p:nvSpPr>
        <p:spPr>
          <a:xfrm>
            <a:off x="2644368" y="8204165"/>
            <a:ext cx="390570" cy="552514"/>
          </a:xfrm>
          <a:custGeom>
            <a:avLst/>
            <a:gdLst>
              <a:gd name="connsiteX0" fmla="*/ 208661 w 390525"/>
              <a:gd name="connsiteY0" fmla="*/ 7144 h 552450"/>
              <a:gd name="connsiteX1" fmla="*/ 329533 w 390525"/>
              <a:gd name="connsiteY1" fmla="*/ 99536 h 552450"/>
              <a:gd name="connsiteX2" fmla="*/ 317818 w 390525"/>
              <a:gd name="connsiteY2" fmla="*/ 317373 h 552450"/>
              <a:gd name="connsiteX3" fmla="*/ 384112 w 390525"/>
              <a:gd name="connsiteY3" fmla="*/ 487109 h 552450"/>
              <a:gd name="connsiteX4" fmla="*/ 104743 w 390525"/>
              <a:gd name="connsiteY4" fmla="*/ 531209 h 552450"/>
              <a:gd name="connsiteX5" fmla="*/ 18066 w 390525"/>
              <a:gd name="connsiteY5" fmla="*/ 195072 h 552450"/>
              <a:gd name="connsiteX6" fmla="*/ 27781 w 390525"/>
              <a:gd name="connsiteY6" fmla="*/ 32290 h 552450"/>
              <a:gd name="connsiteX7" fmla="*/ 70644 w 390525"/>
              <a:gd name="connsiteY7" fmla="*/ 24670 h 552450"/>
              <a:gd name="connsiteX8" fmla="*/ 105124 w 390525"/>
              <a:gd name="connsiteY8" fmla="*/ 62294 h 552450"/>
              <a:gd name="connsiteX9" fmla="*/ 174847 w 390525"/>
              <a:gd name="connsiteY9" fmla="*/ 54769 h 552450"/>
              <a:gd name="connsiteX10" fmla="*/ 208661 w 390525"/>
              <a:gd name="connsiteY10" fmla="*/ 7144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0525" h="552450">
                <a:moveTo>
                  <a:pt x="208661" y="7144"/>
                </a:moveTo>
                <a:cubicBezTo>
                  <a:pt x="252667" y="11716"/>
                  <a:pt x="322390" y="26765"/>
                  <a:pt x="329533" y="99536"/>
                </a:cubicBezTo>
                <a:cubicBezTo>
                  <a:pt x="336677" y="172308"/>
                  <a:pt x="302006" y="249936"/>
                  <a:pt x="317818" y="317373"/>
                </a:cubicBezTo>
                <a:cubicBezTo>
                  <a:pt x="333629" y="384810"/>
                  <a:pt x="384112" y="487109"/>
                  <a:pt x="384112" y="487109"/>
                </a:cubicBezTo>
                <a:cubicBezTo>
                  <a:pt x="384112" y="487109"/>
                  <a:pt x="288480" y="584835"/>
                  <a:pt x="104743" y="531209"/>
                </a:cubicBezTo>
                <a:cubicBezTo>
                  <a:pt x="104743" y="531209"/>
                  <a:pt x="47307" y="268891"/>
                  <a:pt x="18066" y="195072"/>
                </a:cubicBezTo>
                <a:cubicBezTo>
                  <a:pt x="-11271" y="121348"/>
                  <a:pt x="27781" y="32290"/>
                  <a:pt x="27781" y="32290"/>
                </a:cubicBezTo>
                <a:cubicBezTo>
                  <a:pt x="27781" y="32290"/>
                  <a:pt x="66357" y="25718"/>
                  <a:pt x="70644" y="24670"/>
                </a:cubicBezTo>
                <a:cubicBezTo>
                  <a:pt x="70644" y="24670"/>
                  <a:pt x="83312" y="56579"/>
                  <a:pt x="105124" y="62294"/>
                </a:cubicBezTo>
                <a:cubicBezTo>
                  <a:pt x="131223" y="69152"/>
                  <a:pt x="154178" y="64675"/>
                  <a:pt x="174847" y="54769"/>
                </a:cubicBezTo>
                <a:cubicBezTo>
                  <a:pt x="198850" y="43339"/>
                  <a:pt x="208661" y="7144"/>
                  <a:pt x="208661" y="7144"/>
                </a:cubicBezTo>
                <a:close/>
              </a:path>
            </a:pathLst>
          </a:custGeom>
          <a:solidFill>
            <a:srgbClr val="FFFFFF"/>
          </a:solidFill>
          <a:ln w="9525" cap="flat">
            <a:noFill/>
            <a:prstDash val="solid"/>
            <a:miter/>
          </a:ln>
        </p:spPr>
        <p:txBody>
          <a:bodyPr rtlCol="0" anchor="ctr"/>
          <a:lstStyle/>
          <a:p>
            <a:endParaRPr lang="en-US"/>
          </a:p>
        </p:txBody>
      </p:sp>
      <p:sp>
        <p:nvSpPr>
          <p:cNvPr id="1890" name="Freeform: Shape 1889">
            <a:extLst>
              <a:ext uri="{FF2B5EF4-FFF2-40B4-BE49-F238E27FC236}">
                <a16:creationId xmlns:a16="http://schemas.microsoft.com/office/drawing/2014/main" id="{CE46990E-53E0-4846-93F6-0E376ED6A654}"/>
              </a:ext>
            </a:extLst>
          </p:cNvPr>
          <p:cNvSpPr/>
          <p:nvPr/>
        </p:nvSpPr>
        <p:spPr>
          <a:xfrm>
            <a:off x="2617183" y="8242442"/>
            <a:ext cx="419149" cy="285783"/>
          </a:xfrm>
          <a:custGeom>
            <a:avLst/>
            <a:gdLst>
              <a:gd name="connsiteX0" fmla="*/ 138021 w 419100"/>
              <a:gd name="connsiteY0" fmla="*/ 48690 h 285750"/>
              <a:gd name="connsiteX1" fmla="*/ 246892 w 419100"/>
              <a:gd name="connsiteY1" fmla="*/ 191565 h 285750"/>
              <a:gd name="connsiteX2" fmla="*/ 398530 w 419100"/>
              <a:gd name="connsiteY2" fmla="*/ 254431 h 285750"/>
              <a:gd name="connsiteX3" fmla="*/ 402340 w 419100"/>
              <a:gd name="connsiteY3" fmla="*/ 277195 h 285750"/>
              <a:gd name="connsiteX4" fmla="*/ 190695 w 419100"/>
              <a:gd name="connsiteY4" fmla="*/ 239000 h 285750"/>
              <a:gd name="connsiteX5" fmla="*/ 8576 w 419100"/>
              <a:gd name="connsiteY5" fmla="*/ 90505 h 285750"/>
              <a:gd name="connsiteX6" fmla="*/ 138021 w 419100"/>
              <a:gd name="connsiteY6" fmla="*/ 48690 h 28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100" h="285750">
                <a:moveTo>
                  <a:pt x="138021" y="48690"/>
                </a:moveTo>
                <a:cubicBezTo>
                  <a:pt x="162882" y="76122"/>
                  <a:pt x="155928" y="90981"/>
                  <a:pt x="246892" y="191565"/>
                </a:cubicBezTo>
                <a:cubicBezTo>
                  <a:pt x="246892" y="191565"/>
                  <a:pt x="345666" y="262241"/>
                  <a:pt x="398530" y="254431"/>
                </a:cubicBezTo>
                <a:cubicBezTo>
                  <a:pt x="417675" y="251573"/>
                  <a:pt x="433868" y="260622"/>
                  <a:pt x="402340" y="277195"/>
                </a:cubicBezTo>
                <a:cubicBezTo>
                  <a:pt x="370812" y="293674"/>
                  <a:pt x="256322" y="293292"/>
                  <a:pt x="190695" y="239000"/>
                </a:cubicBezTo>
                <a:cubicBezTo>
                  <a:pt x="144308" y="200614"/>
                  <a:pt x="18292" y="157180"/>
                  <a:pt x="8576" y="90505"/>
                </a:cubicBezTo>
                <a:cubicBezTo>
                  <a:pt x="-4378" y="2590"/>
                  <a:pt x="73061" y="-22937"/>
                  <a:pt x="138021" y="48690"/>
                </a:cubicBezTo>
                <a:close/>
              </a:path>
            </a:pathLst>
          </a:custGeom>
          <a:solidFill>
            <a:srgbClr val="F7F7F7"/>
          </a:solidFill>
          <a:ln w="9525" cap="flat">
            <a:noFill/>
            <a:prstDash val="solid"/>
            <a:miter/>
          </a:ln>
        </p:spPr>
        <p:txBody>
          <a:bodyPr rtlCol="0" anchor="ctr"/>
          <a:lstStyle/>
          <a:p>
            <a:endParaRPr lang="en-US"/>
          </a:p>
        </p:txBody>
      </p:sp>
      <p:sp>
        <p:nvSpPr>
          <p:cNvPr id="1891" name="Freeform: Shape 1890">
            <a:extLst>
              <a:ext uri="{FF2B5EF4-FFF2-40B4-BE49-F238E27FC236}">
                <a16:creationId xmlns:a16="http://schemas.microsoft.com/office/drawing/2014/main" id="{A73B7010-FD46-4253-A872-74459EF24928}"/>
              </a:ext>
            </a:extLst>
          </p:cNvPr>
          <p:cNvSpPr/>
          <p:nvPr/>
        </p:nvSpPr>
        <p:spPr>
          <a:xfrm>
            <a:off x="2987966" y="8442206"/>
            <a:ext cx="152418" cy="95261"/>
          </a:xfrm>
          <a:custGeom>
            <a:avLst/>
            <a:gdLst>
              <a:gd name="connsiteX0" fmla="*/ 49221 w 152400"/>
              <a:gd name="connsiteY0" fmla="*/ 48500 h 95250"/>
              <a:gd name="connsiteX1" fmla="*/ 69033 w 152400"/>
              <a:gd name="connsiteY1" fmla="*/ 49262 h 95250"/>
              <a:gd name="connsiteX2" fmla="*/ 95513 w 152400"/>
              <a:gd name="connsiteY2" fmla="*/ 12686 h 95250"/>
              <a:gd name="connsiteX3" fmla="*/ 98846 w 152400"/>
              <a:gd name="connsiteY3" fmla="*/ 37832 h 95250"/>
              <a:gd name="connsiteX4" fmla="*/ 141328 w 152400"/>
              <a:gd name="connsiteY4" fmla="*/ 34307 h 95250"/>
              <a:gd name="connsiteX5" fmla="*/ 91322 w 152400"/>
              <a:gd name="connsiteY5" fmla="*/ 76217 h 95250"/>
              <a:gd name="connsiteX6" fmla="*/ 91131 w 152400"/>
              <a:gd name="connsiteY6" fmla="*/ 76217 h 95250"/>
              <a:gd name="connsiteX7" fmla="*/ 63509 w 152400"/>
              <a:gd name="connsiteY7" fmla="*/ 78789 h 95250"/>
              <a:gd name="connsiteX8" fmla="*/ 23885 w 152400"/>
              <a:gd name="connsiteY8" fmla="*/ 92600 h 95250"/>
              <a:gd name="connsiteX9" fmla="*/ 10264 w 152400"/>
              <a:gd name="connsiteY9" fmla="*/ 34688 h 95250"/>
              <a:gd name="connsiteX10" fmla="*/ 49221 w 152400"/>
              <a:gd name="connsiteY10" fmla="*/ 48500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2400" h="95250">
                <a:moveTo>
                  <a:pt x="49221" y="48500"/>
                </a:moveTo>
                <a:cubicBezTo>
                  <a:pt x="55698" y="50786"/>
                  <a:pt x="62652" y="51548"/>
                  <a:pt x="69033" y="49262"/>
                </a:cubicBezTo>
                <a:cubicBezTo>
                  <a:pt x="85226" y="43546"/>
                  <a:pt x="91227" y="25163"/>
                  <a:pt x="95513" y="12686"/>
                </a:cubicBezTo>
                <a:cubicBezTo>
                  <a:pt x="100847" y="-2554"/>
                  <a:pt x="114563" y="16210"/>
                  <a:pt x="98846" y="37832"/>
                </a:cubicBezTo>
                <a:cubicBezTo>
                  <a:pt x="98846" y="37832"/>
                  <a:pt x="120945" y="22497"/>
                  <a:pt x="141328" y="34307"/>
                </a:cubicBezTo>
                <a:cubicBezTo>
                  <a:pt x="160950" y="45642"/>
                  <a:pt x="158568" y="87457"/>
                  <a:pt x="91322" y="76217"/>
                </a:cubicBezTo>
                <a:cubicBezTo>
                  <a:pt x="91227" y="76217"/>
                  <a:pt x="91227" y="76217"/>
                  <a:pt x="91131" y="76217"/>
                </a:cubicBezTo>
                <a:cubicBezTo>
                  <a:pt x="81892" y="74693"/>
                  <a:pt x="72367" y="75646"/>
                  <a:pt x="63509" y="78789"/>
                </a:cubicBezTo>
                <a:lnTo>
                  <a:pt x="23885" y="92600"/>
                </a:lnTo>
                <a:cubicBezTo>
                  <a:pt x="6549" y="88029"/>
                  <a:pt x="3978" y="31640"/>
                  <a:pt x="10264" y="34688"/>
                </a:cubicBezTo>
                <a:lnTo>
                  <a:pt x="49221" y="48500"/>
                </a:lnTo>
                <a:close/>
              </a:path>
            </a:pathLst>
          </a:custGeom>
          <a:solidFill>
            <a:srgbClr val="FBB703"/>
          </a:solidFill>
          <a:ln w="9525" cap="flat">
            <a:noFill/>
            <a:prstDash val="solid"/>
            <a:miter/>
          </a:ln>
        </p:spPr>
        <p:txBody>
          <a:bodyPr rtlCol="0" anchor="ctr"/>
          <a:lstStyle/>
          <a:p>
            <a:endParaRPr lang="en-US"/>
          </a:p>
        </p:txBody>
      </p:sp>
      <p:sp>
        <p:nvSpPr>
          <p:cNvPr id="1892" name="Freeform: Shape 1891">
            <a:extLst>
              <a:ext uri="{FF2B5EF4-FFF2-40B4-BE49-F238E27FC236}">
                <a16:creationId xmlns:a16="http://schemas.microsoft.com/office/drawing/2014/main" id="{25207A44-0EEB-487A-92FF-AC88626418BB}"/>
              </a:ext>
            </a:extLst>
          </p:cNvPr>
          <p:cNvSpPr/>
          <p:nvPr/>
        </p:nvSpPr>
        <p:spPr>
          <a:xfrm>
            <a:off x="2994326" y="8489377"/>
            <a:ext cx="152418" cy="47631"/>
          </a:xfrm>
          <a:custGeom>
            <a:avLst/>
            <a:gdLst>
              <a:gd name="connsiteX0" fmla="*/ 145542 w 152400"/>
              <a:gd name="connsiteY0" fmla="*/ 7144 h 47625"/>
              <a:gd name="connsiteX1" fmla="*/ 141256 w 152400"/>
              <a:gd name="connsiteY1" fmla="*/ 12764 h 47625"/>
              <a:gd name="connsiteX2" fmla="*/ 86201 w 152400"/>
              <a:gd name="connsiteY2" fmla="*/ 19431 h 47625"/>
              <a:gd name="connsiteX3" fmla="*/ 54293 w 152400"/>
              <a:gd name="connsiteY3" fmla="*/ 22289 h 47625"/>
              <a:gd name="connsiteX4" fmla="*/ 18193 w 152400"/>
              <a:gd name="connsiteY4" fmla="*/ 34862 h 47625"/>
              <a:gd name="connsiteX5" fmla="*/ 7144 w 152400"/>
              <a:gd name="connsiteY5" fmla="*/ 33624 h 47625"/>
              <a:gd name="connsiteX6" fmla="*/ 17621 w 152400"/>
              <a:gd name="connsiteY6" fmla="*/ 45244 h 47625"/>
              <a:gd name="connsiteX7" fmla="*/ 57245 w 152400"/>
              <a:gd name="connsiteY7" fmla="*/ 31432 h 47625"/>
              <a:gd name="connsiteX8" fmla="*/ 84868 w 152400"/>
              <a:gd name="connsiteY8" fmla="*/ 28861 h 47625"/>
              <a:gd name="connsiteX9" fmla="*/ 85058 w 152400"/>
              <a:gd name="connsiteY9" fmla="*/ 28861 h 47625"/>
              <a:gd name="connsiteX10" fmla="*/ 145542 w 152400"/>
              <a:gd name="connsiteY10" fmla="*/ 714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2400" h="47625">
                <a:moveTo>
                  <a:pt x="145542" y="7144"/>
                </a:moveTo>
                <a:cubicBezTo>
                  <a:pt x="143828" y="9906"/>
                  <a:pt x="142304" y="12002"/>
                  <a:pt x="141256" y="12764"/>
                </a:cubicBezTo>
                <a:cubicBezTo>
                  <a:pt x="134493" y="18002"/>
                  <a:pt x="119063" y="24955"/>
                  <a:pt x="86201" y="19431"/>
                </a:cubicBezTo>
                <a:cubicBezTo>
                  <a:pt x="75629" y="17717"/>
                  <a:pt x="64675" y="18669"/>
                  <a:pt x="54293" y="22289"/>
                </a:cubicBezTo>
                <a:lnTo>
                  <a:pt x="18193" y="34862"/>
                </a:lnTo>
                <a:cubicBezTo>
                  <a:pt x="14002" y="34862"/>
                  <a:pt x="10382" y="34386"/>
                  <a:pt x="7144" y="33624"/>
                </a:cubicBezTo>
                <a:cubicBezTo>
                  <a:pt x="9715" y="39624"/>
                  <a:pt x="13145" y="44101"/>
                  <a:pt x="17621" y="45244"/>
                </a:cubicBezTo>
                <a:lnTo>
                  <a:pt x="57245" y="31432"/>
                </a:lnTo>
                <a:cubicBezTo>
                  <a:pt x="66104" y="28385"/>
                  <a:pt x="75533" y="27337"/>
                  <a:pt x="84868" y="28861"/>
                </a:cubicBezTo>
                <a:cubicBezTo>
                  <a:pt x="84963" y="28861"/>
                  <a:pt x="84963" y="28861"/>
                  <a:pt x="85058" y="28861"/>
                </a:cubicBezTo>
                <a:cubicBezTo>
                  <a:pt x="128206" y="36290"/>
                  <a:pt x="144589" y="21622"/>
                  <a:pt x="145542" y="7144"/>
                </a:cubicBezTo>
                <a:close/>
              </a:path>
            </a:pathLst>
          </a:custGeom>
          <a:solidFill>
            <a:srgbClr val="E8A306"/>
          </a:solidFill>
          <a:ln w="9525" cap="flat">
            <a:noFill/>
            <a:prstDash val="solid"/>
            <a:miter/>
          </a:ln>
        </p:spPr>
        <p:txBody>
          <a:bodyPr rtlCol="0" anchor="ctr"/>
          <a:lstStyle/>
          <a:p>
            <a:endParaRPr lang="en-US"/>
          </a:p>
        </p:txBody>
      </p:sp>
      <p:sp>
        <p:nvSpPr>
          <p:cNvPr id="1893" name="Freeform: Shape 1892">
            <a:extLst>
              <a:ext uri="{FF2B5EF4-FFF2-40B4-BE49-F238E27FC236}">
                <a16:creationId xmlns:a16="http://schemas.microsoft.com/office/drawing/2014/main" id="{0B71A24E-E19A-438D-8307-83B5370CF236}"/>
              </a:ext>
            </a:extLst>
          </p:cNvPr>
          <p:cNvSpPr/>
          <p:nvPr/>
        </p:nvSpPr>
        <p:spPr>
          <a:xfrm>
            <a:off x="2859055" y="8428219"/>
            <a:ext cx="28578" cy="38104"/>
          </a:xfrm>
          <a:custGeom>
            <a:avLst/>
            <a:gdLst>
              <a:gd name="connsiteX0" fmla="*/ 29337 w 28575"/>
              <a:gd name="connsiteY0" fmla="*/ 32671 h 38100"/>
              <a:gd name="connsiteX1" fmla="*/ 17621 w 28575"/>
              <a:gd name="connsiteY1" fmla="*/ 14192 h 38100"/>
              <a:gd name="connsiteX2" fmla="*/ 7144 w 28575"/>
              <a:gd name="connsiteY2" fmla="*/ 7144 h 38100"/>
              <a:gd name="connsiteX3" fmla="*/ 29337 w 28575"/>
              <a:gd name="connsiteY3" fmla="*/ 32671 h 38100"/>
            </a:gdLst>
            <a:ahLst/>
            <a:cxnLst>
              <a:cxn ang="0">
                <a:pos x="connsiteX0" y="connsiteY0"/>
              </a:cxn>
              <a:cxn ang="0">
                <a:pos x="connsiteX1" y="connsiteY1"/>
              </a:cxn>
              <a:cxn ang="0">
                <a:pos x="connsiteX2" y="connsiteY2"/>
              </a:cxn>
              <a:cxn ang="0">
                <a:pos x="connsiteX3" y="connsiteY3"/>
              </a:cxn>
            </a:cxnLst>
            <a:rect l="l" t="t" r="r" b="b"/>
            <a:pathLst>
              <a:path w="28575" h="38100">
                <a:moveTo>
                  <a:pt x="29337" y="32671"/>
                </a:moveTo>
                <a:lnTo>
                  <a:pt x="17621" y="14192"/>
                </a:lnTo>
                <a:cubicBezTo>
                  <a:pt x="12763" y="11049"/>
                  <a:pt x="9239" y="8573"/>
                  <a:pt x="7144" y="7144"/>
                </a:cubicBezTo>
                <a:cubicBezTo>
                  <a:pt x="12954" y="12764"/>
                  <a:pt x="22479" y="22479"/>
                  <a:pt x="29337" y="32671"/>
                </a:cubicBezTo>
                <a:close/>
              </a:path>
            </a:pathLst>
          </a:custGeom>
          <a:solidFill>
            <a:srgbClr val="0A5E77"/>
          </a:solidFill>
          <a:ln w="9525" cap="flat">
            <a:noFill/>
            <a:prstDash val="solid"/>
            <a:miter/>
          </a:ln>
        </p:spPr>
        <p:txBody>
          <a:bodyPr rtlCol="0" anchor="ctr"/>
          <a:lstStyle/>
          <a:p>
            <a:endParaRPr lang="en-US"/>
          </a:p>
        </p:txBody>
      </p:sp>
      <p:sp>
        <p:nvSpPr>
          <p:cNvPr id="1894" name="Freeform: Shape 1893">
            <a:extLst>
              <a:ext uri="{FF2B5EF4-FFF2-40B4-BE49-F238E27FC236}">
                <a16:creationId xmlns:a16="http://schemas.microsoft.com/office/drawing/2014/main" id="{10042BA6-3566-4E27-BFBA-1CAA66BDB10B}"/>
              </a:ext>
            </a:extLst>
          </p:cNvPr>
          <p:cNvSpPr/>
          <p:nvPr/>
        </p:nvSpPr>
        <p:spPr>
          <a:xfrm>
            <a:off x="2854101" y="8423551"/>
            <a:ext cx="9526" cy="9526"/>
          </a:xfrm>
          <a:custGeom>
            <a:avLst/>
            <a:gdLst>
              <a:gd name="connsiteX0" fmla="*/ 7239 w 9525"/>
              <a:gd name="connsiteY0" fmla="*/ 7334 h 9525"/>
              <a:gd name="connsiteX1" fmla="*/ 7144 w 9525"/>
              <a:gd name="connsiteY1" fmla="*/ 7144 h 9525"/>
              <a:gd name="connsiteX2" fmla="*/ 7144 w 9525"/>
              <a:gd name="connsiteY2" fmla="*/ 7144 h 9525"/>
              <a:gd name="connsiteX3" fmla="*/ 7239 w 9525"/>
              <a:gd name="connsiteY3" fmla="*/ 7334 h 9525"/>
            </a:gdLst>
            <a:ahLst/>
            <a:cxnLst>
              <a:cxn ang="0">
                <a:pos x="connsiteX0" y="connsiteY0"/>
              </a:cxn>
              <a:cxn ang="0">
                <a:pos x="connsiteX1" y="connsiteY1"/>
              </a:cxn>
              <a:cxn ang="0">
                <a:pos x="connsiteX2" y="connsiteY2"/>
              </a:cxn>
              <a:cxn ang="0">
                <a:pos x="connsiteX3" y="connsiteY3"/>
              </a:cxn>
            </a:cxnLst>
            <a:rect l="l" t="t" r="r" b="b"/>
            <a:pathLst>
              <a:path w="9525" h="9525">
                <a:moveTo>
                  <a:pt x="7239" y="7334"/>
                </a:moveTo>
                <a:cubicBezTo>
                  <a:pt x="7239" y="7239"/>
                  <a:pt x="7144" y="7239"/>
                  <a:pt x="7144" y="7144"/>
                </a:cubicBezTo>
                <a:lnTo>
                  <a:pt x="7144" y="7144"/>
                </a:lnTo>
                <a:lnTo>
                  <a:pt x="7239" y="7334"/>
                </a:lnTo>
                <a:close/>
              </a:path>
            </a:pathLst>
          </a:custGeom>
          <a:solidFill>
            <a:srgbClr val="0A5E77"/>
          </a:solidFill>
          <a:ln w="9525" cap="flat">
            <a:noFill/>
            <a:prstDash val="solid"/>
            <a:miter/>
          </a:ln>
        </p:spPr>
        <p:txBody>
          <a:bodyPr rtlCol="0" anchor="ctr"/>
          <a:lstStyle/>
          <a:p>
            <a:endParaRPr lang="en-US"/>
          </a:p>
        </p:txBody>
      </p:sp>
      <p:sp>
        <p:nvSpPr>
          <p:cNvPr id="1895" name="Freeform: Shape 1894">
            <a:extLst>
              <a:ext uri="{FF2B5EF4-FFF2-40B4-BE49-F238E27FC236}">
                <a16:creationId xmlns:a16="http://schemas.microsoft.com/office/drawing/2014/main" id="{4A9BE59D-B474-404C-88F4-550236B44931}"/>
              </a:ext>
            </a:extLst>
          </p:cNvPr>
          <p:cNvSpPr/>
          <p:nvPr/>
        </p:nvSpPr>
        <p:spPr>
          <a:xfrm>
            <a:off x="2644273" y="8207308"/>
            <a:ext cx="752562" cy="676353"/>
          </a:xfrm>
          <a:custGeom>
            <a:avLst/>
            <a:gdLst>
              <a:gd name="connsiteX0" fmla="*/ 695769 w 752475"/>
              <a:gd name="connsiteY0" fmla="*/ 488728 h 676275"/>
              <a:gd name="connsiteX1" fmla="*/ 401352 w 752475"/>
              <a:gd name="connsiteY1" fmla="*/ 530543 h 676275"/>
              <a:gd name="connsiteX2" fmla="*/ 384112 w 752475"/>
              <a:gd name="connsiteY2" fmla="*/ 483870 h 676275"/>
              <a:gd name="connsiteX3" fmla="*/ 327438 w 752475"/>
              <a:gd name="connsiteY3" fmla="*/ 510921 h 676275"/>
              <a:gd name="connsiteX4" fmla="*/ 179038 w 752475"/>
              <a:gd name="connsiteY4" fmla="*/ 352140 h 676275"/>
              <a:gd name="connsiteX5" fmla="*/ 264477 w 752475"/>
              <a:gd name="connsiteY5" fmla="*/ 16002 h 676275"/>
              <a:gd name="connsiteX6" fmla="*/ 231521 w 752475"/>
              <a:gd name="connsiteY6" fmla="*/ 7144 h 676275"/>
              <a:gd name="connsiteX7" fmla="*/ 142653 w 752475"/>
              <a:gd name="connsiteY7" fmla="*/ 419100 h 676275"/>
              <a:gd name="connsiteX8" fmla="*/ 58928 w 752475"/>
              <a:gd name="connsiteY8" fmla="*/ 23622 h 676275"/>
              <a:gd name="connsiteX9" fmla="*/ 27781 w 752475"/>
              <a:gd name="connsiteY9" fmla="*/ 29051 h 676275"/>
              <a:gd name="connsiteX10" fmla="*/ 18066 w 752475"/>
              <a:gd name="connsiteY10" fmla="*/ 191834 h 676275"/>
              <a:gd name="connsiteX11" fmla="*/ 104743 w 752475"/>
              <a:gd name="connsiteY11" fmla="*/ 527971 h 676275"/>
              <a:gd name="connsiteX12" fmla="*/ 128175 w 752475"/>
              <a:gd name="connsiteY12" fmla="*/ 541306 h 676275"/>
              <a:gd name="connsiteX13" fmla="*/ 108934 w 752475"/>
              <a:gd name="connsiteY13" fmla="*/ 541306 h 676275"/>
              <a:gd name="connsiteX14" fmla="*/ 665385 w 752475"/>
              <a:gd name="connsiteY14" fmla="*/ 671513 h 676275"/>
              <a:gd name="connsiteX15" fmla="*/ 695769 w 752475"/>
              <a:gd name="connsiteY15" fmla="*/ 488728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2475" h="676275">
                <a:moveTo>
                  <a:pt x="695769" y="488728"/>
                </a:moveTo>
                <a:cubicBezTo>
                  <a:pt x="590137" y="483298"/>
                  <a:pt x="462312" y="513874"/>
                  <a:pt x="401352" y="530543"/>
                </a:cubicBezTo>
                <a:cubicBezTo>
                  <a:pt x="398113" y="515969"/>
                  <a:pt x="392684" y="500443"/>
                  <a:pt x="384112" y="483870"/>
                </a:cubicBezTo>
                <a:cubicBezTo>
                  <a:pt x="384112" y="483870"/>
                  <a:pt x="372586" y="495300"/>
                  <a:pt x="327438" y="510921"/>
                </a:cubicBezTo>
                <a:cubicBezTo>
                  <a:pt x="293910" y="503111"/>
                  <a:pt x="200374" y="420814"/>
                  <a:pt x="179038" y="352140"/>
                </a:cubicBezTo>
                <a:cubicBezTo>
                  <a:pt x="144558" y="241078"/>
                  <a:pt x="212852" y="26956"/>
                  <a:pt x="264477" y="16002"/>
                </a:cubicBezTo>
                <a:cubicBezTo>
                  <a:pt x="253524" y="11906"/>
                  <a:pt x="242284" y="9144"/>
                  <a:pt x="231521" y="7144"/>
                </a:cubicBezTo>
                <a:cubicBezTo>
                  <a:pt x="69120" y="143923"/>
                  <a:pt x="142653" y="419100"/>
                  <a:pt x="142653" y="419100"/>
                </a:cubicBezTo>
                <a:cubicBezTo>
                  <a:pt x="8636" y="140494"/>
                  <a:pt x="58928" y="23622"/>
                  <a:pt x="58928" y="23622"/>
                </a:cubicBezTo>
                <a:cubicBezTo>
                  <a:pt x="46165" y="25908"/>
                  <a:pt x="27781" y="29051"/>
                  <a:pt x="27781" y="29051"/>
                </a:cubicBezTo>
                <a:cubicBezTo>
                  <a:pt x="27781" y="29051"/>
                  <a:pt x="-11271" y="118015"/>
                  <a:pt x="18066" y="191834"/>
                </a:cubicBezTo>
                <a:cubicBezTo>
                  <a:pt x="47403" y="265557"/>
                  <a:pt x="104743" y="527971"/>
                  <a:pt x="104743" y="527971"/>
                </a:cubicBezTo>
                <a:cubicBezTo>
                  <a:pt x="105505" y="530257"/>
                  <a:pt x="114459" y="535114"/>
                  <a:pt x="128175" y="541306"/>
                </a:cubicBezTo>
                <a:lnTo>
                  <a:pt x="108934" y="541306"/>
                </a:lnTo>
                <a:cubicBezTo>
                  <a:pt x="124365" y="714090"/>
                  <a:pt x="665385" y="671513"/>
                  <a:pt x="665385" y="671513"/>
                </a:cubicBezTo>
                <a:cubicBezTo>
                  <a:pt x="665385" y="671513"/>
                  <a:pt x="839978" y="496062"/>
                  <a:pt x="695769" y="488728"/>
                </a:cubicBezTo>
                <a:close/>
              </a:path>
            </a:pathLst>
          </a:custGeom>
          <a:solidFill>
            <a:srgbClr val="0A5E77"/>
          </a:solidFill>
          <a:ln w="9525" cap="flat">
            <a:noFill/>
            <a:prstDash val="solid"/>
            <a:miter/>
          </a:ln>
        </p:spPr>
        <p:txBody>
          <a:bodyPr rtlCol="0" anchor="ctr"/>
          <a:lstStyle/>
          <a:p>
            <a:endParaRPr lang="en-US"/>
          </a:p>
        </p:txBody>
      </p:sp>
      <p:sp>
        <p:nvSpPr>
          <p:cNvPr id="1896" name="Freeform: Shape 1895">
            <a:extLst>
              <a:ext uri="{FF2B5EF4-FFF2-40B4-BE49-F238E27FC236}">
                <a16:creationId xmlns:a16="http://schemas.microsoft.com/office/drawing/2014/main" id="{5577AC6E-F627-4DB6-BC95-39AA65AD2C70}"/>
              </a:ext>
            </a:extLst>
          </p:cNvPr>
          <p:cNvSpPr/>
          <p:nvPr/>
        </p:nvSpPr>
        <p:spPr>
          <a:xfrm>
            <a:off x="2736102" y="8667645"/>
            <a:ext cx="304835" cy="104787"/>
          </a:xfrm>
          <a:custGeom>
            <a:avLst/>
            <a:gdLst>
              <a:gd name="connsiteX0" fmla="*/ 8924 w 304800"/>
              <a:gd name="connsiteY0" fmla="*/ 49591 h 104775"/>
              <a:gd name="connsiteX1" fmla="*/ 136559 w 304800"/>
              <a:gd name="connsiteY1" fmla="*/ 64355 h 104775"/>
              <a:gd name="connsiteX2" fmla="*/ 229428 w 304800"/>
              <a:gd name="connsiteY2" fmla="*/ 37780 h 104775"/>
              <a:gd name="connsiteX3" fmla="*/ 284578 w 304800"/>
              <a:gd name="connsiteY3" fmla="*/ 7395 h 104775"/>
              <a:gd name="connsiteX4" fmla="*/ 298103 w 304800"/>
              <a:gd name="connsiteY4" fmla="*/ 35113 h 104775"/>
              <a:gd name="connsiteX5" fmla="*/ 133988 w 304800"/>
              <a:gd name="connsiteY5" fmla="*/ 99311 h 104775"/>
              <a:gd name="connsiteX6" fmla="*/ 17116 w 304800"/>
              <a:gd name="connsiteY6" fmla="*/ 81214 h 104775"/>
              <a:gd name="connsiteX7" fmla="*/ 8924 w 304800"/>
              <a:gd name="connsiteY7" fmla="*/ 49591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4800" h="104775">
                <a:moveTo>
                  <a:pt x="8924" y="49591"/>
                </a:moveTo>
                <a:cubicBezTo>
                  <a:pt x="42833" y="62830"/>
                  <a:pt x="81124" y="73689"/>
                  <a:pt x="136559" y="64355"/>
                </a:cubicBezTo>
                <a:cubicBezTo>
                  <a:pt x="160753" y="60259"/>
                  <a:pt x="210950" y="45781"/>
                  <a:pt x="229428" y="37780"/>
                </a:cubicBezTo>
                <a:cubicBezTo>
                  <a:pt x="255431" y="26635"/>
                  <a:pt x="274862" y="14158"/>
                  <a:pt x="284578" y="7395"/>
                </a:cubicBezTo>
                <a:cubicBezTo>
                  <a:pt x="289054" y="4252"/>
                  <a:pt x="301913" y="31589"/>
                  <a:pt x="298103" y="35113"/>
                </a:cubicBezTo>
                <a:cubicBezTo>
                  <a:pt x="282101" y="49686"/>
                  <a:pt x="206854" y="94739"/>
                  <a:pt x="133988" y="99311"/>
                </a:cubicBezTo>
                <a:cubicBezTo>
                  <a:pt x="60836" y="103978"/>
                  <a:pt x="39881" y="96168"/>
                  <a:pt x="17116" y="81214"/>
                </a:cubicBezTo>
                <a:cubicBezTo>
                  <a:pt x="11401" y="78832"/>
                  <a:pt x="3590" y="50829"/>
                  <a:pt x="8924" y="49591"/>
                </a:cubicBezTo>
                <a:close/>
              </a:path>
            </a:pathLst>
          </a:custGeom>
          <a:solidFill>
            <a:srgbClr val="1C2C27"/>
          </a:solidFill>
          <a:ln w="9525" cap="flat">
            <a:noFill/>
            <a:prstDash val="solid"/>
            <a:miter/>
          </a:ln>
        </p:spPr>
        <p:txBody>
          <a:bodyPr rtlCol="0" anchor="ctr"/>
          <a:lstStyle/>
          <a:p>
            <a:endParaRPr lang="en-US"/>
          </a:p>
        </p:txBody>
      </p:sp>
      <p:sp>
        <p:nvSpPr>
          <p:cNvPr id="1897" name="Freeform: Shape 1896">
            <a:extLst>
              <a:ext uri="{FF2B5EF4-FFF2-40B4-BE49-F238E27FC236}">
                <a16:creationId xmlns:a16="http://schemas.microsoft.com/office/drawing/2014/main" id="{7AC6A0E5-7F00-4FB0-994A-AFC0EC07BF2D}"/>
              </a:ext>
            </a:extLst>
          </p:cNvPr>
          <p:cNvSpPr/>
          <p:nvPr/>
        </p:nvSpPr>
        <p:spPr>
          <a:xfrm>
            <a:off x="2458349" y="8384996"/>
            <a:ext cx="504883" cy="523936"/>
          </a:xfrm>
          <a:custGeom>
            <a:avLst/>
            <a:gdLst>
              <a:gd name="connsiteX0" fmla="*/ 500863 w 504825"/>
              <a:gd name="connsiteY0" fmla="*/ 503181 h 523875"/>
              <a:gd name="connsiteX1" fmla="*/ 86906 w 504825"/>
              <a:gd name="connsiteY1" fmla="*/ 518802 h 523875"/>
              <a:gd name="connsiteX2" fmla="*/ 9087 w 504825"/>
              <a:gd name="connsiteY2" fmla="*/ 145041 h 523875"/>
              <a:gd name="connsiteX3" fmla="*/ 135960 w 504825"/>
              <a:gd name="connsiteY3" fmla="*/ 10357 h 523875"/>
              <a:gd name="connsiteX4" fmla="*/ 217589 w 504825"/>
              <a:gd name="connsiteY4" fmla="*/ 7309 h 523875"/>
              <a:gd name="connsiteX5" fmla="*/ 404660 w 504825"/>
              <a:gd name="connsiteY5" fmla="*/ 129324 h 523875"/>
              <a:gd name="connsiteX6" fmla="*/ 500863 w 504825"/>
              <a:gd name="connsiteY6" fmla="*/ 503181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4825" h="523875">
                <a:moveTo>
                  <a:pt x="500863" y="503181"/>
                </a:moveTo>
                <a:lnTo>
                  <a:pt x="86906" y="518802"/>
                </a:lnTo>
                <a:lnTo>
                  <a:pt x="9087" y="145041"/>
                </a:lnTo>
                <a:cubicBezTo>
                  <a:pt x="-4724" y="78747"/>
                  <a:pt x="56903" y="13405"/>
                  <a:pt x="135960" y="10357"/>
                </a:cubicBezTo>
                <a:lnTo>
                  <a:pt x="217589" y="7309"/>
                </a:lnTo>
                <a:cubicBezTo>
                  <a:pt x="308363" y="3880"/>
                  <a:pt x="385325" y="54077"/>
                  <a:pt x="404660" y="129324"/>
                </a:cubicBezTo>
                <a:lnTo>
                  <a:pt x="500863" y="503181"/>
                </a:lnTo>
                <a:close/>
              </a:path>
            </a:pathLst>
          </a:custGeom>
          <a:solidFill>
            <a:srgbClr val="4F4537"/>
          </a:solidFill>
          <a:ln w="9525" cap="flat">
            <a:noFill/>
            <a:prstDash val="solid"/>
            <a:miter/>
          </a:ln>
        </p:spPr>
        <p:txBody>
          <a:bodyPr rtlCol="0" anchor="ctr"/>
          <a:lstStyle/>
          <a:p>
            <a:endParaRPr lang="en-US"/>
          </a:p>
        </p:txBody>
      </p:sp>
      <p:sp>
        <p:nvSpPr>
          <p:cNvPr id="1898" name="Freeform: Shape 1897">
            <a:extLst>
              <a:ext uri="{FF2B5EF4-FFF2-40B4-BE49-F238E27FC236}">
                <a16:creationId xmlns:a16="http://schemas.microsoft.com/office/drawing/2014/main" id="{F6F3E698-DDA1-4D6E-BFC5-3307487E20AE}"/>
              </a:ext>
            </a:extLst>
          </p:cNvPr>
          <p:cNvSpPr/>
          <p:nvPr/>
        </p:nvSpPr>
        <p:spPr>
          <a:xfrm>
            <a:off x="2451569" y="8396116"/>
            <a:ext cx="447727" cy="514410"/>
          </a:xfrm>
          <a:custGeom>
            <a:avLst/>
            <a:gdLst>
              <a:gd name="connsiteX0" fmla="*/ 444300 w 447675"/>
              <a:gd name="connsiteY0" fmla="*/ 508730 h 514350"/>
              <a:gd name="connsiteX1" fmla="*/ 90161 w 447675"/>
              <a:gd name="connsiteY1" fmla="*/ 508730 h 514350"/>
              <a:gd name="connsiteX2" fmla="*/ 9579 w 447675"/>
              <a:gd name="connsiteY2" fmla="*/ 135731 h 514350"/>
              <a:gd name="connsiteX3" fmla="*/ 113306 w 447675"/>
              <a:gd name="connsiteY3" fmla="*/ 7144 h 514350"/>
              <a:gd name="connsiteX4" fmla="*/ 183125 w 447675"/>
              <a:gd name="connsiteY4" fmla="*/ 7144 h 514350"/>
              <a:gd name="connsiteX5" fmla="*/ 348002 w 447675"/>
              <a:gd name="connsiteY5" fmla="*/ 134969 h 514350"/>
              <a:gd name="connsiteX6" fmla="*/ 444300 w 447675"/>
              <a:gd name="connsiteY6" fmla="*/ 508730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7675" h="514350">
                <a:moveTo>
                  <a:pt x="444300" y="508730"/>
                </a:moveTo>
                <a:lnTo>
                  <a:pt x="90161" y="508730"/>
                </a:lnTo>
                <a:lnTo>
                  <a:pt x="9579" y="135731"/>
                </a:lnTo>
                <a:cubicBezTo>
                  <a:pt x="-4708" y="69628"/>
                  <a:pt x="45679" y="7144"/>
                  <a:pt x="113306" y="7144"/>
                </a:cubicBezTo>
                <a:lnTo>
                  <a:pt x="183125" y="7144"/>
                </a:lnTo>
                <a:cubicBezTo>
                  <a:pt x="260753" y="7144"/>
                  <a:pt x="328571" y="59722"/>
                  <a:pt x="348002" y="134969"/>
                </a:cubicBezTo>
                <a:lnTo>
                  <a:pt x="444300" y="508730"/>
                </a:lnTo>
                <a:close/>
              </a:path>
            </a:pathLst>
          </a:custGeom>
          <a:solidFill>
            <a:srgbClr val="72503D"/>
          </a:solidFill>
          <a:ln w="9525" cap="flat">
            <a:noFill/>
            <a:prstDash val="solid"/>
            <a:miter/>
          </a:ln>
        </p:spPr>
        <p:txBody>
          <a:bodyPr rtlCol="0" anchor="ctr"/>
          <a:lstStyle/>
          <a:p>
            <a:endParaRPr lang="en-US"/>
          </a:p>
        </p:txBody>
      </p:sp>
      <p:sp>
        <p:nvSpPr>
          <p:cNvPr id="1899" name="Freeform: Shape 1898">
            <a:extLst>
              <a:ext uri="{FF2B5EF4-FFF2-40B4-BE49-F238E27FC236}">
                <a16:creationId xmlns:a16="http://schemas.microsoft.com/office/drawing/2014/main" id="{A041EC54-210A-4030-BFB9-457D7E51B85B}"/>
              </a:ext>
            </a:extLst>
          </p:cNvPr>
          <p:cNvSpPr/>
          <p:nvPr/>
        </p:nvSpPr>
        <p:spPr>
          <a:xfrm>
            <a:off x="3139122" y="8509095"/>
            <a:ext cx="152418" cy="190522"/>
          </a:xfrm>
          <a:custGeom>
            <a:avLst/>
            <a:gdLst>
              <a:gd name="connsiteX0" fmla="*/ 122206 w 152400"/>
              <a:gd name="connsiteY0" fmla="*/ 188595 h 190500"/>
              <a:gd name="connsiteX1" fmla="*/ 7144 w 152400"/>
              <a:gd name="connsiteY1" fmla="*/ 21431 h 190500"/>
              <a:gd name="connsiteX2" fmla="*/ 27813 w 152400"/>
              <a:gd name="connsiteY2" fmla="*/ 7144 h 190500"/>
              <a:gd name="connsiteX3" fmla="*/ 151352 w 152400"/>
              <a:gd name="connsiteY3" fmla="*/ 186785 h 190500"/>
            </a:gdLst>
            <a:ahLst/>
            <a:cxnLst>
              <a:cxn ang="0">
                <a:pos x="connsiteX0" y="connsiteY0"/>
              </a:cxn>
              <a:cxn ang="0">
                <a:pos x="connsiteX1" y="connsiteY1"/>
              </a:cxn>
              <a:cxn ang="0">
                <a:pos x="connsiteX2" y="connsiteY2"/>
              </a:cxn>
              <a:cxn ang="0">
                <a:pos x="connsiteX3" y="connsiteY3"/>
              </a:cxn>
            </a:cxnLst>
            <a:rect l="l" t="t" r="r" b="b"/>
            <a:pathLst>
              <a:path w="152400" h="190500">
                <a:moveTo>
                  <a:pt x="122206" y="188595"/>
                </a:moveTo>
                <a:lnTo>
                  <a:pt x="7144" y="21431"/>
                </a:lnTo>
                <a:lnTo>
                  <a:pt x="27813" y="7144"/>
                </a:lnTo>
                <a:lnTo>
                  <a:pt x="151352" y="186785"/>
                </a:lnTo>
                <a:close/>
              </a:path>
            </a:pathLst>
          </a:custGeom>
          <a:solidFill>
            <a:srgbClr val="70513E"/>
          </a:solidFill>
          <a:ln w="9525" cap="flat">
            <a:noFill/>
            <a:prstDash val="solid"/>
            <a:miter/>
          </a:ln>
        </p:spPr>
        <p:txBody>
          <a:bodyPr rtlCol="0" anchor="ctr"/>
          <a:lstStyle/>
          <a:p>
            <a:endParaRPr lang="en-US"/>
          </a:p>
        </p:txBody>
      </p:sp>
      <p:sp>
        <p:nvSpPr>
          <p:cNvPr id="1900" name="Freeform: Shape 1899">
            <a:extLst>
              <a:ext uri="{FF2B5EF4-FFF2-40B4-BE49-F238E27FC236}">
                <a16:creationId xmlns:a16="http://schemas.microsoft.com/office/drawing/2014/main" id="{A1F4D04D-C075-4D49-A8D9-2F8BDAE7D151}"/>
              </a:ext>
            </a:extLst>
          </p:cNvPr>
          <p:cNvSpPr/>
          <p:nvPr/>
        </p:nvSpPr>
        <p:spPr>
          <a:xfrm>
            <a:off x="3051811" y="8381917"/>
            <a:ext cx="200048" cy="276257"/>
          </a:xfrm>
          <a:custGeom>
            <a:avLst/>
            <a:gdLst>
              <a:gd name="connsiteX0" fmla="*/ 66441 w 200025"/>
              <a:gd name="connsiteY0" fmla="*/ 275849 h 276225"/>
              <a:gd name="connsiteX1" fmla="*/ 43391 w 200025"/>
              <a:gd name="connsiteY1" fmla="*/ 270801 h 276225"/>
              <a:gd name="connsiteX2" fmla="*/ 29389 w 200025"/>
              <a:gd name="connsiteY2" fmla="*/ 105733 h 276225"/>
              <a:gd name="connsiteX3" fmla="*/ 166073 w 200025"/>
              <a:gd name="connsiteY3" fmla="*/ 12197 h 276225"/>
              <a:gd name="connsiteX4" fmla="*/ 180075 w 200025"/>
              <a:gd name="connsiteY4" fmla="*/ 177266 h 276225"/>
              <a:gd name="connsiteX5" fmla="*/ 180075 w 200025"/>
              <a:gd name="connsiteY5" fmla="*/ 177266 h 276225"/>
              <a:gd name="connsiteX6" fmla="*/ 66441 w 200025"/>
              <a:gd name="connsiteY6" fmla="*/ 275849 h 276225"/>
              <a:gd name="connsiteX7" fmla="*/ 143022 w 200025"/>
              <a:gd name="connsiteY7" fmla="*/ 19627 h 276225"/>
              <a:gd name="connsiteX8" fmla="*/ 40724 w 200025"/>
              <a:gd name="connsiteY8" fmla="*/ 111067 h 276225"/>
              <a:gd name="connsiteX9" fmla="*/ 48820 w 200025"/>
              <a:gd name="connsiteY9" fmla="*/ 259466 h 276225"/>
              <a:gd name="connsiteX10" fmla="*/ 168835 w 200025"/>
              <a:gd name="connsiteY10" fmla="*/ 171932 h 276225"/>
              <a:gd name="connsiteX11" fmla="*/ 168835 w 200025"/>
              <a:gd name="connsiteY11" fmla="*/ 171932 h 276225"/>
              <a:gd name="connsiteX12" fmla="*/ 160739 w 200025"/>
              <a:gd name="connsiteY12" fmla="*/ 23532 h 276225"/>
              <a:gd name="connsiteX13" fmla="*/ 143022 w 200025"/>
              <a:gd name="connsiteY13" fmla="*/ 19627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0025" h="276225">
                <a:moveTo>
                  <a:pt x="66441" y="275849"/>
                </a:moveTo>
                <a:cubicBezTo>
                  <a:pt x="58345" y="275849"/>
                  <a:pt x="50630" y="274230"/>
                  <a:pt x="43391" y="270801"/>
                </a:cubicBezTo>
                <a:cubicBezTo>
                  <a:pt x="1100" y="250703"/>
                  <a:pt x="-4996" y="178123"/>
                  <a:pt x="29389" y="105733"/>
                </a:cubicBezTo>
                <a:cubicBezTo>
                  <a:pt x="63774" y="33248"/>
                  <a:pt x="123782" y="-7805"/>
                  <a:pt x="166073" y="12197"/>
                </a:cubicBezTo>
                <a:cubicBezTo>
                  <a:pt x="208364" y="32295"/>
                  <a:pt x="214460" y="104876"/>
                  <a:pt x="180075" y="177266"/>
                </a:cubicBezTo>
                <a:lnTo>
                  <a:pt x="180075" y="177266"/>
                </a:lnTo>
                <a:cubicBezTo>
                  <a:pt x="151595" y="237368"/>
                  <a:pt x="105494" y="275849"/>
                  <a:pt x="66441" y="275849"/>
                </a:cubicBezTo>
                <a:close/>
                <a:moveTo>
                  <a:pt x="143022" y="19627"/>
                </a:moveTo>
                <a:cubicBezTo>
                  <a:pt x="109209" y="19627"/>
                  <a:pt x="66822" y="56203"/>
                  <a:pt x="40724" y="111067"/>
                </a:cubicBezTo>
                <a:cubicBezTo>
                  <a:pt x="9863" y="176123"/>
                  <a:pt x="13482" y="242607"/>
                  <a:pt x="48820" y="259466"/>
                </a:cubicBezTo>
                <a:cubicBezTo>
                  <a:pt x="84158" y="276421"/>
                  <a:pt x="137974" y="236987"/>
                  <a:pt x="168835" y="171932"/>
                </a:cubicBezTo>
                <a:lnTo>
                  <a:pt x="168835" y="171932"/>
                </a:lnTo>
                <a:cubicBezTo>
                  <a:pt x="199696" y="106876"/>
                  <a:pt x="196077" y="40391"/>
                  <a:pt x="160739" y="23532"/>
                </a:cubicBezTo>
                <a:cubicBezTo>
                  <a:pt x="155215" y="20865"/>
                  <a:pt x="149309" y="19627"/>
                  <a:pt x="143022" y="19627"/>
                </a:cubicBezTo>
                <a:close/>
              </a:path>
            </a:pathLst>
          </a:custGeom>
          <a:solidFill>
            <a:srgbClr val="70513E"/>
          </a:solidFill>
          <a:ln w="9525" cap="flat">
            <a:noFill/>
            <a:prstDash val="solid"/>
            <a:miter/>
          </a:ln>
        </p:spPr>
        <p:txBody>
          <a:bodyPr rtlCol="0" anchor="ctr"/>
          <a:lstStyle/>
          <a:p>
            <a:endParaRPr lang="en-US"/>
          </a:p>
        </p:txBody>
      </p:sp>
      <p:sp>
        <p:nvSpPr>
          <p:cNvPr id="1901" name="Freeform: Shape 1900">
            <a:extLst>
              <a:ext uri="{FF2B5EF4-FFF2-40B4-BE49-F238E27FC236}">
                <a16:creationId xmlns:a16="http://schemas.microsoft.com/office/drawing/2014/main" id="{179E158E-ADCF-4A50-BA01-FA7838BCBADB}"/>
              </a:ext>
            </a:extLst>
          </p:cNvPr>
          <p:cNvSpPr/>
          <p:nvPr/>
        </p:nvSpPr>
        <p:spPr>
          <a:xfrm>
            <a:off x="3120436" y="8475597"/>
            <a:ext cx="66683" cy="95261"/>
          </a:xfrm>
          <a:custGeom>
            <a:avLst/>
            <a:gdLst>
              <a:gd name="connsiteX0" fmla="*/ 58308 w 66675"/>
              <a:gd name="connsiteY0" fmla="*/ 58355 h 95250"/>
              <a:gd name="connsiteX1" fmla="*/ 17446 w 66675"/>
              <a:gd name="connsiteY1" fmla="*/ 87121 h 95250"/>
              <a:gd name="connsiteX2" fmla="*/ 13921 w 66675"/>
              <a:gd name="connsiteY2" fmla="*/ 37305 h 95250"/>
              <a:gd name="connsiteX3" fmla="*/ 54783 w 66675"/>
              <a:gd name="connsiteY3" fmla="*/ 8539 h 95250"/>
              <a:gd name="connsiteX4" fmla="*/ 58308 w 66675"/>
              <a:gd name="connsiteY4" fmla="*/ 58355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95250">
                <a:moveTo>
                  <a:pt x="58308" y="58355"/>
                </a:moveTo>
                <a:cubicBezTo>
                  <a:pt x="48021" y="80072"/>
                  <a:pt x="29733" y="92931"/>
                  <a:pt x="17446" y="87121"/>
                </a:cubicBezTo>
                <a:cubicBezTo>
                  <a:pt x="5254" y="81311"/>
                  <a:pt x="3634" y="59022"/>
                  <a:pt x="13921" y="37305"/>
                </a:cubicBezTo>
                <a:cubicBezTo>
                  <a:pt x="24208" y="15588"/>
                  <a:pt x="42496" y="2729"/>
                  <a:pt x="54783" y="8539"/>
                </a:cubicBezTo>
                <a:cubicBezTo>
                  <a:pt x="67071" y="14254"/>
                  <a:pt x="68595" y="36638"/>
                  <a:pt x="58308" y="58355"/>
                </a:cubicBezTo>
                <a:close/>
              </a:path>
            </a:pathLst>
          </a:custGeom>
          <a:solidFill>
            <a:srgbClr val="70513E"/>
          </a:solidFill>
          <a:ln w="9525" cap="flat">
            <a:noFill/>
            <a:prstDash val="solid"/>
            <a:miter/>
          </a:ln>
        </p:spPr>
        <p:txBody>
          <a:bodyPr rtlCol="0" anchor="ctr"/>
          <a:lstStyle/>
          <a:p>
            <a:endParaRPr lang="en-US"/>
          </a:p>
        </p:txBody>
      </p:sp>
      <p:sp>
        <p:nvSpPr>
          <p:cNvPr id="1902" name="Freeform: Shape 1901">
            <a:extLst>
              <a:ext uri="{FF2B5EF4-FFF2-40B4-BE49-F238E27FC236}">
                <a16:creationId xmlns:a16="http://schemas.microsoft.com/office/drawing/2014/main" id="{5747BA9A-A8E8-4E1E-AC2A-68478E027E0A}"/>
              </a:ext>
            </a:extLst>
          </p:cNvPr>
          <p:cNvSpPr/>
          <p:nvPr/>
        </p:nvSpPr>
        <p:spPr>
          <a:xfrm>
            <a:off x="3069867" y="8509953"/>
            <a:ext cx="95261" cy="142892"/>
          </a:xfrm>
          <a:custGeom>
            <a:avLst/>
            <a:gdLst>
              <a:gd name="connsiteX0" fmla="*/ 74486 w 95250"/>
              <a:gd name="connsiteY0" fmla="*/ 138969 h 142875"/>
              <a:gd name="connsiteX1" fmla="*/ 62103 w 95250"/>
              <a:gd name="connsiteY1" fmla="*/ 137160 h 142875"/>
              <a:gd name="connsiteX2" fmla="*/ 79438 w 95250"/>
              <a:gd name="connsiteY2" fmla="*/ 19717 h 142875"/>
              <a:gd name="connsiteX3" fmla="*/ 7144 w 95250"/>
              <a:gd name="connsiteY3" fmla="*/ 19717 h 142875"/>
              <a:gd name="connsiteX4" fmla="*/ 7144 w 95250"/>
              <a:gd name="connsiteY4" fmla="*/ 7144 h 142875"/>
              <a:gd name="connsiteX5" fmla="*/ 94012 w 95250"/>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42875">
                <a:moveTo>
                  <a:pt x="74486" y="138969"/>
                </a:moveTo>
                <a:lnTo>
                  <a:pt x="62103" y="137160"/>
                </a:lnTo>
                <a:lnTo>
                  <a:pt x="79438" y="19717"/>
                </a:lnTo>
                <a:lnTo>
                  <a:pt x="7144" y="19717"/>
                </a:lnTo>
                <a:lnTo>
                  <a:pt x="7144" y="7144"/>
                </a:lnTo>
                <a:lnTo>
                  <a:pt x="94012" y="7144"/>
                </a:lnTo>
                <a:close/>
              </a:path>
            </a:pathLst>
          </a:custGeom>
          <a:solidFill>
            <a:srgbClr val="70513E"/>
          </a:solidFill>
          <a:ln w="9525" cap="flat">
            <a:noFill/>
            <a:prstDash val="solid"/>
            <a:miter/>
          </a:ln>
        </p:spPr>
        <p:txBody>
          <a:bodyPr rtlCol="0" anchor="ctr"/>
          <a:lstStyle/>
          <a:p>
            <a:endParaRPr lang="en-US"/>
          </a:p>
        </p:txBody>
      </p:sp>
      <p:sp>
        <p:nvSpPr>
          <p:cNvPr id="1903" name="Freeform: Shape 1902">
            <a:extLst>
              <a:ext uri="{FF2B5EF4-FFF2-40B4-BE49-F238E27FC236}">
                <a16:creationId xmlns:a16="http://schemas.microsoft.com/office/drawing/2014/main" id="{CB91235F-4809-471D-A42A-B3F1C6112B7C}"/>
              </a:ext>
            </a:extLst>
          </p:cNvPr>
          <p:cNvSpPr/>
          <p:nvPr/>
        </p:nvSpPr>
        <p:spPr>
          <a:xfrm>
            <a:off x="3144457" y="8408405"/>
            <a:ext cx="95261" cy="123839"/>
          </a:xfrm>
          <a:custGeom>
            <a:avLst/>
            <a:gdLst>
              <a:gd name="connsiteX0" fmla="*/ 17145 w 95250"/>
              <a:gd name="connsiteY0" fmla="*/ 118777 h 123825"/>
              <a:gd name="connsiteX1" fmla="*/ 7144 w 95250"/>
              <a:gd name="connsiteY1" fmla="*/ 111157 h 123825"/>
              <a:gd name="connsiteX2" fmla="*/ 86582 w 95250"/>
              <a:gd name="connsiteY2" fmla="*/ 7144 h 123825"/>
              <a:gd name="connsiteX3" fmla="*/ 96488 w 95250"/>
              <a:gd name="connsiteY3" fmla="*/ 14764 h 123825"/>
            </a:gdLst>
            <a:ahLst/>
            <a:cxnLst>
              <a:cxn ang="0">
                <a:pos x="connsiteX0" y="connsiteY0"/>
              </a:cxn>
              <a:cxn ang="0">
                <a:pos x="connsiteX1" y="connsiteY1"/>
              </a:cxn>
              <a:cxn ang="0">
                <a:pos x="connsiteX2" y="connsiteY2"/>
              </a:cxn>
              <a:cxn ang="0">
                <a:pos x="connsiteX3" y="connsiteY3"/>
              </a:cxn>
            </a:cxnLst>
            <a:rect l="l" t="t" r="r" b="b"/>
            <a:pathLst>
              <a:path w="95250" h="123825">
                <a:moveTo>
                  <a:pt x="17145" y="118777"/>
                </a:moveTo>
                <a:lnTo>
                  <a:pt x="7144" y="111157"/>
                </a:lnTo>
                <a:lnTo>
                  <a:pt x="86582" y="7144"/>
                </a:lnTo>
                <a:lnTo>
                  <a:pt x="96488" y="14764"/>
                </a:lnTo>
                <a:close/>
              </a:path>
            </a:pathLst>
          </a:custGeom>
          <a:solidFill>
            <a:srgbClr val="70513E"/>
          </a:solidFill>
          <a:ln w="9525" cap="flat">
            <a:noFill/>
            <a:prstDash val="solid"/>
            <a:miter/>
          </a:ln>
        </p:spPr>
        <p:txBody>
          <a:bodyPr rtlCol="0" anchor="ctr"/>
          <a:lstStyle/>
          <a:p>
            <a:endParaRPr lang="en-US"/>
          </a:p>
        </p:txBody>
      </p:sp>
      <p:sp>
        <p:nvSpPr>
          <p:cNvPr id="1904" name="Freeform: Shape 1903">
            <a:extLst>
              <a:ext uri="{FF2B5EF4-FFF2-40B4-BE49-F238E27FC236}">
                <a16:creationId xmlns:a16="http://schemas.microsoft.com/office/drawing/2014/main" id="{8535DE2D-D691-439E-9B4C-336813926BE7}"/>
              </a:ext>
            </a:extLst>
          </p:cNvPr>
          <p:cNvSpPr/>
          <p:nvPr/>
        </p:nvSpPr>
        <p:spPr>
          <a:xfrm>
            <a:off x="2236905" y="7898663"/>
            <a:ext cx="1266972" cy="66683"/>
          </a:xfrm>
          <a:custGeom>
            <a:avLst/>
            <a:gdLst>
              <a:gd name="connsiteX0" fmla="*/ 1247394 w 1266825"/>
              <a:gd name="connsiteY0" fmla="*/ 62484 h 66675"/>
              <a:gd name="connsiteX1" fmla="*/ 20574 w 1266825"/>
              <a:gd name="connsiteY1" fmla="*/ 62484 h 66675"/>
              <a:gd name="connsiteX2" fmla="*/ 7144 w 1266825"/>
              <a:gd name="connsiteY2" fmla="*/ 49054 h 66675"/>
              <a:gd name="connsiteX3" fmla="*/ 7144 w 1266825"/>
              <a:gd name="connsiteY3" fmla="*/ 20574 h 66675"/>
              <a:gd name="connsiteX4" fmla="*/ 20574 w 1266825"/>
              <a:gd name="connsiteY4" fmla="*/ 7144 h 66675"/>
              <a:gd name="connsiteX5" fmla="*/ 1247394 w 1266825"/>
              <a:gd name="connsiteY5" fmla="*/ 7144 h 66675"/>
              <a:gd name="connsiteX6" fmla="*/ 1260824 w 1266825"/>
              <a:gd name="connsiteY6" fmla="*/ 20574 h 66675"/>
              <a:gd name="connsiteX7" fmla="*/ 1260824 w 1266825"/>
              <a:gd name="connsiteY7" fmla="*/ 49054 h 66675"/>
              <a:gd name="connsiteX8" fmla="*/ 1247394 w 1266825"/>
              <a:gd name="connsiteY8" fmla="*/ 6248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66825" h="66675">
                <a:moveTo>
                  <a:pt x="1247394" y="62484"/>
                </a:moveTo>
                <a:lnTo>
                  <a:pt x="20574" y="62484"/>
                </a:lnTo>
                <a:cubicBezTo>
                  <a:pt x="13144" y="62484"/>
                  <a:pt x="7144" y="56484"/>
                  <a:pt x="7144" y="49054"/>
                </a:cubicBezTo>
                <a:lnTo>
                  <a:pt x="7144" y="20574"/>
                </a:lnTo>
                <a:cubicBezTo>
                  <a:pt x="7144" y="13145"/>
                  <a:pt x="13144" y="7144"/>
                  <a:pt x="20574" y="7144"/>
                </a:cubicBezTo>
                <a:lnTo>
                  <a:pt x="1247394" y="7144"/>
                </a:lnTo>
                <a:cubicBezTo>
                  <a:pt x="1254824" y="7144"/>
                  <a:pt x="1260824" y="13145"/>
                  <a:pt x="1260824" y="20574"/>
                </a:cubicBezTo>
                <a:lnTo>
                  <a:pt x="1260824" y="49054"/>
                </a:lnTo>
                <a:cubicBezTo>
                  <a:pt x="1260824" y="56484"/>
                  <a:pt x="1254824" y="62484"/>
                  <a:pt x="1247394" y="62484"/>
                </a:cubicBezTo>
                <a:close/>
              </a:path>
            </a:pathLst>
          </a:custGeom>
          <a:solidFill>
            <a:srgbClr val="FF9200"/>
          </a:solidFill>
          <a:ln w="9525" cap="flat">
            <a:noFill/>
            <a:prstDash val="solid"/>
            <a:miter/>
          </a:ln>
        </p:spPr>
        <p:txBody>
          <a:bodyPr rtlCol="0" anchor="ctr"/>
          <a:lstStyle/>
          <a:p>
            <a:endParaRPr lang="en-US"/>
          </a:p>
        </p:txBody>
      </p:sp>
      <p:sp>
        <p:nvSpPr>
          <p:cNvPr id="1905" name="Freeform: Shape 1904">
            <a:extLst>
              <a:ext uri="{FF2B5EF4-FFF2-40B4-BE49-F238E27FC236}">
                <a16:creationId xmlns:a16="http://schemas.microsoft.com/office/drawing/2014/main" id="{41CCC6E6-E4CA-4EAE-9CF2-FBA63B3DE7DB}"/>
              </a:ext>
            </a:extLst>
          </p:cNvPr>
          <p:cNvSpPr/>
          <p:nvPr/>
        </p:nvSpPr>
        <p:spPr>
          <a:xfrm>
            <a:off x="2861024" y="8253406"/>
            <a:ext cx="323887" cy="314361"/>
          </a:xfrm>
          <a:custGeom>
            <a:avLst/>
            <a:gdLst>
              <a:gd name="connsiteX0" fmla="*/ 104139 w 323850"/>
              <a:gd name="connsiteY0" fmla="*/ 30870 h 314325"/>
              <a:gd name="connsiteX1" fmla="*/ 160622 w 323850"/>
              <a:gd name="connsiteY1" fmla="*/ 227943 h 314325"/>
              <a:gd name="connsiteX2" fmla="*/ 302735 w 323850"/>
              <a:gd name="connsiteY2" fmla="*/ 269948 h 314325"/>
              <a:gd name="connsiteX3" fmla="*/ 302830 w 323850"/>
              <a:gd name="connsiteY3" fmla="*/ 292998 h 314325"/>
              <a:gd name="connsiteX4" fmla="*/ 105092 w 323850"/>
              <a:gd name="connsiteY4" fmla="*/ 265852 h 314325"/>
              <a:gd name="connsiteX5" fmla="*/ 7746 w 323850"/>
              <a:gd name="connsiteY5" fmla="*/ 70494 h 314325"/>
              <a:gd name="connsiteX6" fmla="*/ 104139 w 323850"/>
              <a:gd name="connsiteY6" fmla="*/ 30870 h 31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3850" h="314325">
                <a:moveTo>
                  <a:pt x="104139" y="30870"/>
                </a:moveTo>
                <a:cubicBezTo>
                  <a:pt x="138905" y="94497"/>
                  <a:pt x="95376" y="114214"/>
                  <a:pt x="160622" y="227943"/>
                </a:cubicBezTo>
                <a:cubicBezTo>
                  <a:pt x="160622" y="227943"/>
                  <a:pt x="255682" y="269281"/>
                  <a:pt x="302735" y="269948"/>
                </a:cubicBezTo>
                <a:cubicBezTo>
                  <a:pt x="319785" y="270234"/>
                  <a:pt x="332644" y="281663"/>
                  <a:pt x="302830" y="292998"/>
                </a:cubicBezTo>
                <a:cubicBezTo>
                  <a:pt x="273112" y="304333"/>
                  <a:pt x="154621" y="329765"/>
                  <a:pt x="105092" y="265852"/>
                </a:cubicBezTo>
                <a:cubicBezTo>
                  <a:pt x="70040" y="220608"/>
                  <a:pt x="-65" y="98117"/>
                  <a:pt x="7746" y="70494"/>
                </a:cubicBezTo>
                <a:cubicBezTo>
                  <a:pt x="18319" y="33251"/>
                  <a:pt x="72802" y="-26375"/>
                  <a:pt x="104139" y="30870"/>
                </a:cubicBezTo>
                <a:close/>
              </a:path>
            </a:pathLst>
          </a:custGeom>
          <a:solidFill>
            <a:srgbClr val="F7F7F7"/>
          </a:solidFill>
          <a:ln w="9525" cap="flat">
            <a:noFill/>
            <a:prstDash val="solid"/>
            <a:miter/>
          </a:ln>
        </p:spPr>
        <p:txBody>
          <a:bodyPr rtlCol="0" anchor="ctr"/>
          <a:lstStyle/>
          <a:p>
            <a:endParaRPr lang="en-US"/>
          </a:p>
        </p:txBody>
      </p:sp>
      <p:sp>
        <p:nvSpPr>
          <p:cNvPr id="1906" name="Freeform: Shape 1905">
            <a:extLst>
              <a:ext uri="{FF2B5EF4-FFF2-40B4-BE49-F238E27FC236}">
                <a16:creationId xmlns:a16="http://schemas.microsoft.com/office/drawing/2014/main" id="{610E4146-C9C2-4031-85AC-175BDC3E3AF9}"/>
              </a:ext>
            </a:extLst>
          </p:cNvPr>
          <p:cNvSpPr/>
          <p:nvPr/>
        </p:nvSpPr>
        <p:spPr>
          <a:xfrm>
            <a:off x="3140547" y="8483621"/>
            <a:ext cx="133365" cy="85735"/>
          </a:xfrm>
          <a:custGeom>
            <a:avLst/>
            <a:gdLst>
              <a:gd name="connsiteX0" fmla="*/ 44390 w 133350"/>
              <a:gd name="connsiteY0" fmla="*/ 39854 h 85725"/>
              <a:gd name="connsiteX1" fmla="*/ 61535 w 133350"/>
              <a:gd name="connsiteY1" fmla="*/ 43759 h 85725"/>
              <a:gd name="connsiteX2" fmla="*/ 89634 w 133350"/>
              <a:gd name="connsiteY2" fmla="*/ 11850 h 85725"/>
              <a:gd name="connsiteX3" fmla="*/ 89062 w 133350"/>
              <a:gd name="connsiteY3" fmla="*/ 37187 h 85725"/>
              <a:gd name="connsiteX4" fmla="*/ 126496 w 133350"/>
              <a:gd name="connsiteY4" fmla="*/ 40330 h 85725"/>
              <a:gd name="connsiteX5" fmla="*/ 77156 w 133350"/>
              <a:gd name="connsiteY5" fmla="*/ 73763 h 85725"/>
              <a:gd name="connsiteX6" fmla="*/ 77061 w 133350"/>
              <a:gd name="connsiteY6" fmla="*/ 73667 h 85725"/>
              <a:gd name="connsiteX7" fmla="*/ 52772 w 133350"/>
              <a:gd name="connsiteY7" fmla="*/ 71858 h 85725"/>
              <a:gd name="connsiteX8" fmla="*/ 16387 w 133350"/>
              <a:gd name="connsiteY8" fmla="*/ 79287 h 85725"/>
              <a:gd name="connsiteX9" fmla="*/ 12577 w 133350"/>
              <a:gd name="connsiteY9" fmla="*/ 19946 h 85725"/>
              <a:gd name="connsiteX10" fmla="*/ 44390 w 133350"/>
              <a:gd name="connsiteY10" fmla="*/ 398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3350" h="85725">
                <a:moveTo>
                  <a:pt x="44390" y="39854"/>
                </a:moveTo>
                <a:cubicBezTo>
                  <a:pt x="49629" y="43093"/>
                  <a:pt x="55630" y="44997"/>
                  <a:pt x="61535" y="43759"/>
                </a:cubicBezTo>
                <a:cubicBezTo>
                  <a:pt x="76394" y="40711"/>
                  <a:pt x="84109" y="23376"/>
                  <a:pt x="89634" y="11850"/>
                </a:cubicBezTo>
                <a:cubicBezTo>
                  <a:pt x="96397" y="-2342"/>
                  <a:pt x="105731" y="18327"/>
                  <a:pt x="89062" y="37187"/>
                </a:cubicBezTo>
                <a:cubicBezTo>
                  <a:pt x="89062" y="37187"/>
                  <a:pt x="110398" y="25566"/>
                  <a:pt x="126496" y="40330"/>
                </a:cubicBezTo>
                <a:cubicBezTo>
                  <a:pt x="142021" y="54617"/>
                  <a:pt x="134115" y="95575"/>
                  <a:pt x="77156" y="73763"/>
                </a:cubicBezTo>
                <a:cubicBezTo>
                  <a:pt x="77156" y="73763"/>
                  <a:pt x="77061" y="73763"/>
                  <a:pt x="77061" y="73667"/>
                </a:cubicBezTo>
                <a:cubicBezTo>
                  <a:pt x="69250" y="70715"/>
                  <a:pt x="60868" y="70143"/>
                  <a:pt x="52772" y="71858"/>
                </a:cubicBezTo>
                <a:lnTo>
                  <a:pt x="16387" y="79287"/>
                </a:lnTo>
                <a:cubicBezTo>
                  <a:pt x="1908" y="72048"/>
                  <a:pt x="7528" y="15946"/>
                  <a:pt x="12577" y="19946"/>
                </a:cubicBezTo>
                <a:lnTo>
                  <a:pt x="44390" y="39854"/>
                </a:lnTo>
                <a:close/>
              </a:path>
            </a:pathLst>
          </a:custGeom>
          <a:solidFill>
            <a:srgbClr val="FBB703"/>
          </a:solidFill>
          <a:ln w="9525" cap="flat">
            <a:noFill/>
            <a:prstDash val="solid"/>
            <a:miter/>
          </a:ln>
        </p:spPr>
        <p:txBody>
          <a:bodyPr rtlCol="0" anchor="ctr"/>
          <a:lstStyle/>
          <a:p>
            <a:endParaRPr lang="en-US"/>
          </a:p>
        </p:txBody>
      </p:sp>
      <p:sp>
        <p:nvSpPr>
          <p:cNvPr id="1907" name="Freeform: Shape 1906">
            <a:extLst>
              <a:ext uri="{FF2B5EF4-FFF2-40B4-BE49-F238E27FC236}">
                <a16:creationId xmlns:a16="http://schemas.microsoft.com/office/drawing/2014/main" id="{8D27C7E1-E831-4C46-B195-C9B29B968EF6}"/>
              </a:ext>
            </a:extLst>
          </p:cNvPr>
          <p:cNvSpPr/>
          <p:nvPr/>
        </p:nvSpPr>
        <p:spPr>
          <a:xfrm>
            <a:off x="3142266" y="8537727"/>
            <a:ext cx="133365" cy="28578"/>
          </a:xfrm>
          <a:custGeom>
            <a:avLst/>
            <a:gdLst>
              <a:gd name="connsiteX0" fmla="*/ 131064 w 133350"/>
              <a:gd name="connsiteY0" fmla="*/ 7663 h 28575"/>
              <a:gd name="connsiteX1" fmla="*/ 126587 w 133350"/>
              <a:gd name="connsiteY1" fmla="*/ 12521 h 28575"/>
              <a:gd name="connsiteX2" fmla="*/ 77819 w 133350"/>
              <a:gd name="connsiteY2" fmla="*/ 10426 h 28575"/>
              <a:gd name="connsiteX3" fmla="*/ 49625 w 133350"/>
              <a:gd name="connsiteY3" fmla="*/ 8234 h 28575"/>
              <a:gd name="connsiteX4" fmla="*/ 16573 w 133350"/>
              <a:gd name="connsiteY4" fmla="*/ 14997 h 28575"/>
              <a:gd name="connsiteX5" fmla="*/ 7144 w 133350"/>
              <a:gd name="connsiteY5" fmla="*/ 12045 h 28575"/>
              <a:gd name="connsiteX6" fmla="*/ 14573 w 133350"/>
              <a:gd name="connsiteY6" fmla="*/ 25189 h 28575"/>
              <a:gd name="connsiteX7" fmla="*/ 50959 w 133350"/>
              <a:gd name="connsiteY7" fmla="*/ 17759 h 28575"/>
              <a:gd name="connsiteX8" fmla="*/ 75247 w 133350"/>
              <a:gd name="connsiteY8" fmla="*/ 19569 h 28575"/>
              <a:gd name="connsiteX9" fmla="*/ 75343 w 133350"/>
              <a:gd name="connsiteY9" fmla="*/ 19665 h 28575"/>
              <a:gd name="connsiteX10" fmla="*/ 131064 w 133350"/>
              <a:gd name="connsiteY10" fmla="*/ 7663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3350" h="28575">
                <a:moveTo>
                  <a:pt x="131064" y="7663"/>
                </a:moveTo>
                <a:cubicBezTo>
                  <a:pt x="129254" y="10044"/>
                  <a:pt x="127540" y="11949"/>
                  <a:pt x="126587" y="12521"/>
                </a:cubicBezTo>
                <a:cubicBezTo>
                  <a:pt x="120015" y="16712"/>
                  <a:pt x="105537" y="20998"/>
                  <a:pt x="77819" y="10426"/>
                </a:cubicBezTo>
                <a:cubicBezTo>
                  <a:pt x="68866" y="6996"/>
                  <a:pt x="59150" y="6235"/>
                  <a:pt x="49625" y="8234"/>
                </a:cubicBezTo>
                <a:lnTo>
                  <a:pt x="16573" y="14997"/>
                </a:lnTo>
                <a:cubicBezTo>
                  <a:pt x="12954" y="14331"/>
                  <a:pt x="9906" y="13283"/>
                  <a:pt x="7144" y="12045"/>
                </a:cubicBezTo>
                <a:cubicBezTo>
                  <a:pt x="8572" y="18426"/>
                  <a:pt x="10954" y="23379"/>
                  <a:pt x="14573" y="25189"/>
                </a:cubicBezTo>
                <a:lnTo>
                  <a:pt x="50959" y="17759"/>
                </a:lnTo>
                <a:cubicBezTo>
                  <a:pt x="59055" y="16140"/>
                  <a:pt x="67437" y="16617"/>
                  <a:pt x="75247" y="19569"/>
                </a:cubicBezTo>
                <a:cubicBezTo>
                  <a:pt x="75247" y="19569"/>
                  <a:pt x="75343" y="19569"/>
                  <a:pt x="75343" y="19665"/>
                </a:cubicBezTo>
                <a:cubicBezTo>
                  <a:pt x="112014" y="33667"/>
                  <a:pt x="128206" y="21760"/>
                  <a:pt x="131064" y="7663"/>
                </a:cubicBezTo>
                <a:close/>
              </a:path>
            </a:pathLst>
          </a:custGeom>
          <a:solidFill>
            <a:srgbClr val="E8A306"/>
          </a:solidFill>
          <a:ln w="9525" cap="flat">
            <a:noFill/>
            <a:prstDash val="solid"/>
            <a:miter/>
          </a:ln>
        </p:spPr>
        <p:txBody>
          <a:bodyPr rtlCol="0" anchor="ctr"/>
          <a:lstStyle/>
          <a:p>
            <a:endParaRPr lang="en-US"/>
          </a:p>
        </p:txBody>
      </p:sp>
      <p:sp>
        <p:nvSpPr>
          <p:cNvPr id="1908" name="Freeform: Shape 1907">
            <a:extLst>
              <a:ext uri="{FF2B5EF4-FFF2-40B4-BE49-F238E27FC236}">
                <a16:creationId xmlns:a16="http://schemas.microsoft.com/office/drawing/2014/main" id="{D01790C4-69F3-47AC-A329-407AD9329C76}"/>
              </a:ext>
            </a:extLst>
          </p:cNvPr>
          <p:cNvSpPr/>
          <p:nvPr/>
        </p:nvSpPr>
        <p:spPr>
          <a:xfrm>
            <a:off x="2865342" y="8342008"/>
            <a:ext cx="104787" cy="200048"/>
          </a:xfrm>
          <a:custGeom>
            <a:avLst/>
            <a:gdLst>
              <a:gd name="connsiteX0" fmla="*/ 7144 w 104775"/>
              <a:gd name="connsiteY0" fmla="*/ 7144 h 200025"/>
              <a:gd name="connsiteX1" fmla="*/ 101060 w 104775"/>
              <a:gd name="connsiteY1" fmla="*/ 195548 h 200025"/>
              <a:gd name="connsiteX2" fmla="*/ 94678 w 104775"/>
              <a:gd name="connsiteY2" fmla="*/ 168878 h 200025"/>
              <a:gd name="connsiteX3" fmla="*/ 7144 w 104775"/>
              <a:gd name="connsiteY3" fmla="*/ 7144 h 200025"/>
            </a:gdLst>
            <a:ahLst/>
            <a:cxnLst>
              <a:cxn ang="0">
                <a:pos x="connsiteX0" y="connsiteY0"/>
              </a:cxn>
              <a:cxn ang="0">
                <a:pos x="connsiteX1" y="connsiteY1"/>
              </a:cxn>
              <a:cxn ang="0">
                <a:pos x="connsiteX2" y="connsiteY2"/>
              </a:cxn>
              <a:cxn ang="0">
                <a:pos x="connsiteX3" y="connsiteY3"/>
              </a:cxn>
            </a:cxnLst>
            <a:rect l="l" t="t" r="r" b="b"/>
            <a:pathLst>
              <a:path w="104775" h="200025">
                <a:moveTo>
                  <a:pt x="7144" y="7144"/>
                </a:moveTo>
                <a:cubicBezTo>
                  <a:pt x="12668" y="56579"/>
                  <a:pt x="33052" y="179356"/>
                  <a:pt x="101060" y="195548"/>
                </a:cubicBezTo>
                <a:cubicBezTo>
                  <a:pt x="101060" y="195548"/>
                  <a:pt x="97345" y="184023"/>
                  <a:pt x="94678" y="168878"/>
                </a:cubicBezTo>
                <a:cubicBezTo>
                  <a:pt x="65532" y="128778"/>
                  <a:pt x="20383" y="50673"/>
                  <a:pt x="7144" y="7144"/>
                </a:cubicBezTo>
                <a:close/>
              </a:path>
            </a:pathLst>
          </a:custGeom>
          <a:solidFill>
            <a:srgbClr val="0A5E77">
              <a:alpha val="20000"/>
            </a:srgbClr>
          </a:solidFill>
          <a:ln w="9525" cap="flat">
            <a:noFill/>
            <a:prstDash val="solid"/>
            <a:miter/>
          </a:ln>
        </p:spPr>
        <p:txBody>
          <a:bodyPr rtlCol="0" anchor="ctr"/>
          <a:lstStyle/>
          <a:p>
            <a:endParaRPr lang="en-US"/>
          </a:p>
        </p:txBody>
      </p:sp>
      <p:sp>
        <p:nvSpPr>
          <p:cNvPr id="1909" name="Freeform: Shape 1908">
            <a:extLst>
              <a:ext uri="{FF2B5EF4-FFF2-40B4-BE49-F238E27FC236}">
                <a16:creationId xmlns:a16="http://schemas.microsoft.com/office/drawing/2014/main" id="{ED3F46DC-1D3A-4124-AF60-748FE0D6BC2C}"/>
              </a:ext>
            </a:extLst>
          </p:cNvPr>
          <p:cNvSpPr/>
          <p:nvPr/>
        </p:nvSpPr>
        <p:spPr>
          <a:xfrm>
            <a:off x="2944772" y="7907713"/>
            <a:ext cx="723984" cy="952610"/>
          </a:xfrm>
          <a:custGeom>
            <a:avLst/>
            <a:gdLst>
              <a:gd name="connsiteX0" fmla="*/ 612951 w 723900"/>
              <a:gd name="connsiteY0" fmla="*/ 950500 h 952500"/>
              <a:gd name="connsiteX1" fmla="*/ 116985 w 723900"/>
              <a:gd name="connsiteY1" fmla="*/ 950500 h 952500"/>
              <a:gd name="connsiteX2" fmla="*/ 7733 w 723900"/>
              <a:gd name="connsiteY2" fmla="*/ 829342 h 952500"/>
              <a:gd name="connsiteX3" fmla="*/ 82123 w 723900"/>
              <a:gd name="connsiteY3" fmla="*/ 105823 h 952500"/>
              <a:gd name="connsiteX4" fmla="*/ 191375 w 723900"/>
              <a:gd name="connsiteY4" fmla="*/ 7144 h 952500"/>
              <a:gd name="connsiteX5" fmla="*/ 372255 w 723900"/>
              <a:gd name="connsiteY5" fmla="*/ 7144 h 952500"/>
              <a:gd name="connsiteX6" fmla="*/ 547229 w 723900"/>
              <a:gd name="connsiteY6" fmla="*/ 142875 h 952500"/>
              <a:gd name="connsiteX7" fmla="*/ 719346 w 723900"/>
              <a:gd name="connsiteY7" fmla="*/ 813245 h 952500"/>
              <a:gd name="connsiteX8" fmla="*/ 612951 w 723900"/>
              <a:gd name="connsiteY8" fmla="*/ 950500 h 952500"/>
              <a:gd name="connsiteX9" fmla="*/ 156418 w 723900"/>
              <a:gd name="connsiteY9" fmla="*/ 940308 h 952500"/>
              <a:gd name="connsiteX10" fmla="*/ 571517 w 723900"/>
              <a:gd name="connsiteY10" fmla="*/ 938022 h 952500"/>
              <a:gd name="connsiteX11" fmla="*/ 677340 w 723900"/>
              <a:gd name="connsiteY11" fmla="*/ 800672 h 952500"/>
              <a:gd name="connsiteX12" fmla="*/ 512748 w 723900"/>
              <a:gd name="connsiteY12" fmla="*/ 159734 h 952500"/>
              <a:gd name="connsiteX13" fmla="*/ 364444 w 723900"/>
              <a:gd name="connsiteY13" fmla="*/ 44577 h 952500"/>
              <a:gd name="connsiteX14" fmla="*/ 206234 w 723900"/>
              <a:gd name="connsiteY14" fmla="*/ 44577 h 952500"/>
              <a:gd name="connsiteX15" fmla="*/ 118032 w 723900"/>
              <a:gd name="connsiteY15" fmla="*/ 124206 h 952500"/>
              <a:gd name="connsiteX16" fmla="*/ 46595 w 723900"/>
              <a:gd name="connsiteY16" fmla="*/ 819055 h 952500"/>
              <a:gd name="connsiteX17" fmla="*/ 156418 w 723900"/>
              <a:gd name="connsiteY17" fmla="*/ 940308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3900" h="952500">
                <a:moveTo>
                  <a:pt x="612951" y="950500"/>
                </a:moveTo>
                <a:lnTo>
                  <a:pt x="116985" y="950500"/>
                </a:lnTo>
                <a:cubicBezTo>
                  <a:pt x="51833" y="950500"/>
                  <a:pt x="1065" y="894112"/>
                  <a:pt x="7733" y="829342"/>
                </a:cubicBezTo>
                <a:lnTo>
                  <a:pt x="82123" y="105823"/>
                </a:lnTo>
                <a:cubicBezTo>
                  <a:pt x="87838" y="49721"/>
                  <a:pt x="135082" y="7144"/>
                  <a:pt x="191375" y="7144"/>
                </a:cubicBezTo>
                <a:lnTo>
                  <a:pt x="372255" y="7144"/>
                </a:lnTo>
                <a:cubicBezTo>
                  <a:pt x="454741" y="7144"/>
                  <a:pt x="526655" y="63055"/>
                  <a:pt x="547229" y="142875"/>
                </a:cubicBezTo>
                <a:lnTo>
                  <a:pt x="719346" y="813245"/>
                </a:lnTo>
                <a:cubicBezTo>
                  <a:pt x="737157" y="882682"/>
                  <a:pt x="684675" y="950500"/>
                  <a:pt x="612951" y="950500"/>
                </a:cubicBezTo>
                <a:close/>
                <a:moveTo>
                  <a:pt x="156418" y="940308"/>
                </a:moveTo>
                <a:lnTo>
                  <a:pt x="571517" y="938022"/>
                </a:lnTo>
                <a:cubicBezTo>
                  <a:pt x="643050" y="937641"/>
                  <a:pt x="695152" y="870014"/>
                  <a:pt x="677340" y="800672"/>
                </a:cubicBezTo>
                <a:lnTo>
                  <a:pt x="512748" y="159734"/>
                </a:lnTo>
                <a:cubicBezTo>
                  <a:pt x="495317" y="92012"/>
                  <a:pt x="434358" y="44577"/>
                  <a:pt x="364444" y="44577"/>
                </a:cubicBezTo>
                <a:lnTo>
                  <a:pt x="206234" y="44577"/>
                </a:lnTo>
                <a:cubicBezTo>
                  <a:pt x="160800" y="44577"/>
                  <a:pt x="122700" y="78963"/>
                  <a:pt x="118032" y="124206"/>
                </a:cubicBezTo>
                <a:lnTo>
                  <a:pt x="46595" y="819055"/>
                </a:lnTo>
                <a:cubicBezTo>
                  <a:pt x="39832" y="884206"/>
                  <a:pt x="91077" y="940689"/>
                  <a:pt x="156418" y="940308"/>
                </a:cubicBezTo>
                <a:close/>
              </a:path>
            </a:pathLst>
          </a:custGeom>
          <a:solidFill>
            <a:srgbClr val="70513E"/>
          </a:solidFill>
          <a:ln w="9525" cap="flat">
            <a:noFill/>
            <a:prstDash val="solid"/>
            <a:miter/>
          </a:ln>
        </p:spPr>
        <p:txBody>
          <a:bodyPr rtlCol="0" anchor="ctr"/>
          <a:lstStyle/>
          <a:p>
            <a:endParaRPr lang="en-US"/>
          </a:p>
        </p:txBody>
      </p:sp>
      <p:sp>
        <p:nvSpPr>
          <p:cNvPr id="1910" name="Freeform: Shape 1909">
            <a:extLst>
              <a:ext uri="{FF2B5EF4-FFF2-40B4-BE49-F238E27FC236}">
                <a16:creationId xmlns:a16="http://schemas.microsoft.com/office/drawing/2014/main" id="{3FE2787C-596B-481A-BE82-967AEE8ADA8B}"/>
              </a:ext>
            </a:extLst>
          </p:cNvPr>
          <p:cNvSpPr/>
          <p:nvPr/>
        </p:nvSpPr>
        <p:spPr>
          <a:xfrm>
            <a:off x="2789800" y="7898759"/>
            <a:ext cx="714458" cy="66683"/>
          </a:xfrm>
          <a:custGeom>
            <a:avLst/>
            <a:gdLst>
              <a:gd name="connsiteX0" fmla="*/ 707993 w 714375"/>
              <a:gd name="connsiteY0" fmla="*/ 34766 h 66675"/>
              <a:gd name="connsiteX1" fmla="*/ 680371 w 714375"/>
              <a:gd name="connsiteY1" fmla="*/ 7144 h 66675"/>
              <a:gd name="connsiteX2" fmla="*/ 34766 w 714375"/>
              <a:gd name="connsiteY2" fmla="*/ 7144 h 66675"/>
              <a:gd name="connsiteX3" fmla="*/ 7144 w 714375"/>
              <a:gd name="connsiteY3" fmla="*/ 34766 h 66675"/>
              <a:gd name="connsiteX4" fmla="*/ 34766 w 714375"/>
              <a:gd name="connsiteY4" fmla="*/ 62389 h 66675"/>
              <a:gd name="connsiteX5" fmla="*/ 680371 w 714375"/>
              <a:gd name="connsiteY5" fmla="*/ 62389 h 66675"/>
              <a:gd name="connsiteX6" fmla="*/ 707993 w 714375"/>
              <a:gd name="connsiteY6" fmla="*/ 34766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4375" h="66675">
                <a:moveTo>
                  <a:pt x="707993" y="34766"/>
                </a:moveTo>
                <a:cubicBezTo>
                  <a:pt x="707993" y="19526"/>
                  <a:pt x="695611" y="7144"/>
                  <a:pt x="680371" y="7144"/>
                </a:cubicBezTo>
                <a:lnTo>
                  <a:pt x="34766" y="7144"/>
                </a:lnTo>
                <a:cubicBezTo>
                  <a:pt x="19526" y="7144"/>
                  <a:pt x="7144" y="19526"/>
                  <a:pt x="7144" y="34766"/>
                </a:cubicBezTo>
                <a:cubicBezTo>
                  <a:pt x="7144" y="50006"/>
                  <a:pt x="19526" y="62389"/>
                  <a:pt x="34766" y="62389"/>
                </a:cubicBezTo>
                <a:lnTo>
                  <a:pt x="680371" y="62389"/>
                </a:lnTo>
                <a:cubicBezTo>
                  <a:pt x="695611" y="62389"/>
                  <a:pt x="707993" y="50006"/>
                  <a:pt x="707993" y="34766"/>
                </a:cubicBezTo>
                <a:close/>
              </a:path>
            </a:pathLst>
          </a:custGeom>
          <a:solidFill>
            <a:srgbClr val="DD7300"/>
          </a:solidFill>
          <a:ln w="9525" cap="flat">
            <a:noFill/>
            <a:prstDash val="solid"/>
            <a:miter/>
          </a:ln>
        </p:spPr>
        <p:txBody>
          <a:bodyPr rtlCol="0" anchor="ctr"/>
          <a:lstStyle/>
          <a:p>
            <a:endParaRPr lang="en-US"/>
          </a:p>
        </p:txBody>
      </p:sp>
      <p:sp>
        <p:nvSpPr>
          <p:cNvPr id="1911" name="Freeform: Shape 1910">
            <a:extLst>
              <a:ext uri="{FF2B5EF4-FFF2-40B4-BE49-F238E27FC236}">
                <a16:creationId xmlns:a16="http://schemas.microsoft.com/office/drawing/2014/main" id="{B4F992DA-EF20-4AAB-9055-BC3D646A86B4}"/>
              </a:ext>
            </a:extLst>
          </p:cNvPr>
          <p:cNvSpPr/>
          <p:nvPr/>
        </p:nvSpPr>
        <p:spPr>
          <a:xfrm>
            <a:off x="2833144" y="9102096"/>
            <a:ext cx="200048" cy="257205"/>
          </a:xfrm>
          <a:custGeom>
            <a:avLst/>
            <a:gdLst>
              <a:gd name="connsiteX0" fmla="*/ 198215 w 200025"/>
              <a:gd name="connsiteY0" fmla="*/ 132207 h 257175"/>
              <a:gd name="connsiteX1" fmla="*/ 150685 w 200025"/>
              <a:gd name="connsiteY1" fmla="*/ 24670 h 257175"/>
              <a:gd name="connsiteX2" fmla="*/ 150685 w 200025"/>
              <a:gd name="connsiteY2" fmla="*/ 7144 h 257175"/>
              <a:gd name="connsiteX3" fmla="*/ 102680 w 200025"/>
              <a:gd name="connsiteY3" fmla="*/ 7144 h 257175"/>
              <a:gd name="connsiteX4" fmla="*/ 7144 w 200025"/>
              <a:gd name="connsiteY4" fmla="*/ 132302 h 257175"/>
              <a:gd name="connsiteX5" fmla="*/ 102680 w 200025"/>
              <a:gd name="connsiteY5" fmla="*/ 257461 h 257175"/>
              <a:gd name="connsiteX6" fmla="*/ 150685 w 200025"/>
              <a:gd name="connsiteY6" fmla="*/ 257461 h 257175"/>
              <a:gd name="connsiteX7" fmla="*/ 150685 w 200025"/>
              <a:gd name="connsiteY7" fmla="*/ 239935 h 257175"/>
              <a:gd name="connsiteX8" fmla="*/ 198215 w 200025"/>
              <a:gd name="connsiteY8" fmla="*/ 132207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025" h="257175">
                <a:moveTo>
                  <a:pt x="198215" y="132207"/>
                </a:moveTo>
                <a:cubicBezTo>
                  <a:pt x="198215" y="86106"/>
                  <a:pt x="178975" y="46387"/>
                  <a:pt x="150685" y="24670"/>
                </a:cubicBezTo>
                <a:lnTo>
                  <a:pt x="150685" y="7144"/>
                </a:lnTo>
                <a:lnTo>
                  <a:pt x="102680" y="7144"/>
                </a:lnTo>
                <a:cubicBezTo>
                  <a:pt x="49911" y="7144"/>
                  <a:pt x="7144" y="63151"/>
                  <a:pt x="7144" y="132302"/>
                </a:cubicBezTo>
                <a:cubicBezTo>
                  <a:pt x="7144" y="201359"/>
                  <a:pt x="49911" y="257461"/>
                  <a:pt x="102680" y="257461"/>
                </a:cubicBezTo>
                <a:lnTo>
                  <a:pt x="150685" y="257461"/>
                </a:lnTo>
                <a:lnTo>
                  <a:pt x="150685" y="239935"/>
                </a:lnTo>
                <a:cubicBezTo>
                  <a:pt x="179070" y="218027"/>
                  <a:pt x="198215" y="178213"/>
                  <a:pt x="198215" y="132207"/>
                </a:cubicBezTo>
                <a:close/>
              </a:path>
            </a:pathLst>
          </a:custGeom>
          <a:solidFill>
            <a:srgbClr val="72503D"/>
          </a:solidFill>
          <a:ln w="9525" cap="flat">
            <a:noFill/>
            <a:prstDash val="solid"/>
            <a:miter/>
          </a:ln>
        </p:spPr>
        <p:txBody>
          <a:bodyPr rtlCol="0" anchor="ctr"/>
          <a:lstStyle/>
          <a:p>
            <a:endParaRPr lang="en-US"/>
          </a:p>
        </p:txBody>
      </p:sp>
      <p:sp>
        <p:nvSpPr>
          <p:cNvPr id="1912" name="Freeform: Shape 1911">
            <a:extLst>
              <a:ext uri="{FF2B5EF4-FFF2-40B4-BE49-F238E27FC236}">
                <a16:creationId xmlns:a16="http://schemas.microsoft.com/office/drawing/2014/main" id="{8651F42E-A6D6-40B0-A36D-F8F2E18CEFB3}"/>
              </a:ext>
            </a:extLst>
          </p:cNvPr>
          <p:cNvSpPr/>
          <p:nvPr/>
        </p:nvSpPr>
        <p:spPr>
          <a:xfrm>
            <a:off x="2881250" y="9102001"/>
            <a:ext cx="200048" cy="257205"/>
          </a:xfrm>
          <a:custGeom>
            <a:avLst/>
            <a:gdLst>
              <a:gd name="connsiteX0" fmla="*/ 198215 w 200025"/>
              <a:gd name="connsiteY0" fmla="*/ 132302 h 257175"/>
              <a:gd name="connsiteX1" fmla="*/ 102680 w 200025"/>
              <a:gd name="connsiteY1" fmla="*/ 257461 h 257175"/>
              <a:gd name="connsiteX2" fmla="*/ 7144 w 200025"/>
              <a:gd name="connsiteY2" fmla="*/ 132302 h 257175"/>
              <a:gd name="connsiteX3" fmla="*/ 102680 w 200025"/>
              <a:gd name="connsiteY3" fmla="*/ 7144 h 257175"/>
              <a:gd name="connsiteX4" fmla="*/ 198215 w 200025"/>
              <a:gd name="connsiteY4" fmla="*/ 132302 h 25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257175">
                <a:moveTo>
                  <a:pt x="198215" y="132302"/>
                </a:moveTo>
                <a:cubicBezTo>
                  <a:pt x="198215" y="201425"/>
                  <a:pt x="155443" y="257461"/>
                  <a:pt x="102680" y="257461"/>
                </a:cubicBezTo>
                <a:cubicBezTo>
                  <a:pt x="49916" y="257461"/>
                  <a:pt x="7144" y="201425"/>
                  <a:pt x="7144" y="132302"/>
                </a:cubicBezTo>
                <a:cubicBezTo>
                  <a:pt x="7144" y="63179"/>
                  <a:pt x="49916" y="7144"/>
                  <a:pt x="102680" y="7144"/>
                </a:cubicBezTo>
                <a:cubicBezTo>
                  <a:pt x="155443" y="7144"/>
                  <a:pt x="198215" y="63179"/>
                  <a:pt x="198215" y="132302"/>
                </a:cubicBezTo>
                <a:close/>
              </a:path>
            </a:pathLst>
          </a:custGeom>
          <a:solidFill>
            <a:srgbClr val="524533"/>
          </a:solidFill>
          <a:ln w="9525" cap="flat">
            <a:noFill/>
            <a:prstDash val="solid"/>
            <a:miter/>
          </a:ln>
        </p:spPr>
        <p:txBody>
          <a:bodyPr rtlCol="0" anchor="ctr"/>
          <a:lstStyle/>
          <a:p>
            <a:endParaRPr lang="en-US"/>
          </a:p>
        </p:txBody>
      </p:sp>
      <p:sp>
        <p:nvSpPr>
          <p:cNvPr id="1913" name="Freeform: Shape 1912">
            <a:extLst>
              <a:ext uri="{FF2B5EF4-FFF2-40B4-BE49-F238E27FC236}">
                <a16:creationId xmlns:a16="http://schemas.microsoft.com/office/drawing/2014/main" id="{CD73B815-E934-48CF-824D-03BA6E80E893}"/>
              </a:ext>
            </a:extLst>
          </p:cNvPr>
          <p:cNvSpPr/>
          <p:nvPr/>
        </p:nvSpPr>
        <p:spPr>
          <a:xfrm>
            <a:off x="2235572" y="9102096"/>
            <a:ext cx="200048" cy="257205"/>
          </a:xfrm>
          <a:custGeom>
            <a:avLst/>
            <a:gdLst>
              <a:gd name="connsiteX0" fmla="*/ 198215 w 200025"/>
              <a:gd name="connsiteY0" fmla="*/ 132207 h 257175"/>
              <a:gd name="connsiteX1" fmla="*/ 150685 w 200025"/>
              <a:gd name="connsiteY1" fmla="*/ 24670 h 257175"/>
              <a:gd name="connsiteX2" fmla="*/ 150685 w 200025"/>
              <a:gd name="connsiteY2" fmla="*/ 7144 h 257175"/>
              <a:gd name="connsiteX3" fmla="*/ 102679 w 200025"/>
              <a:gd name="connsiteY3" fmla="*/ 7144 h 257175"/>
              <a:gd name="connsiteX4" fmla="*/ 7144 w 200025"/>
              <a:gd name="connsiteY4" fmla="*/ 132302 h 257175"/>
              <a:gd name="connsiteX5" fmla="*/ 102679 w 200025"/>
              <a:gd name="connsiteY5" fmla="*/ 257461 h 257175"/>
              <a:gd name="connsiteX6" fmla="*/ 150685 w 200025"/>
              <a:gd name="connsiteY6" fmla="*/ 257461 h 257175"/>
              <a:gd name="connsiteX7" fmla="*/ 150685 w 200025"/>
              <a:gd name="connsiteY7" fmla="*/ 239935 h 257175"/>
              <a:gd name="connsiteX8" fmla="*/ 198215 w 200025"/>
              <a:gd name="connsiteY8" fmla="*/ 132207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025" h="257175">
                <a:moveTo>
                  <a:pt x="198215" y="132207"/>
                </a:moveTo>
                <a:cubicBezTo>
                  <a:pt x="198215" y="86106"/>
                  <a:pt x="178975" y="46387"/>
                  <a:pt x="150685" y="24670"/>
                </a:cubicBezTo>
                <a:lnTo>
                  <a:pt x="150685" y="7144"/>
                </a:lnTo>
                <a:lnTo>
                  <a:pt x="102679" y="7144"/>
                </a:lnTo>
                <a:cubicBezTo>
                  <a:pt x="49911" y="7144"/>
                  <a:pt x="7144" y="63151"/>
                  <a:pt x="7144" y="132302"/>
                </a:cubicBezTo>
                <a:cubicBezTo>
                  <a:pt x="7144" y="201359"/>
                  <a:pt x="49911" y="257461"/>
                  <a:pt x="102679" y="257461"/>
                </a:cubicBezTo>
                <a:lnTo>
                  <a:pt x="150685" y="257461"/>
                </a:lnTo>
                <a:lnTo>
                  <a:pt x="150685" y="239935"/>
                </a:lnTo>
                <a:cubicBezTo>
                  <a:pt x="179070" y="218027"/>
                  <a:pt x="198215" y="178213"/>
                  <a:pt x="198215" y="132207"/>
                </a:cubicBezTo>
                <a:close/>
              </a:path>
            </a:pathLst>
          </a:custGeom>
          <a:solidFill>
            <a:srgbClr val="72503D"/>
          </a:solidFill>
          <a:ln w="9525" cap="flat">
            <a:noFill/>
            <a:prstDash val="solid"/>
            <a:miter/>
          </a:ln>
        </p:spPr>
        <p:txBody>
          <a:bodyPr rtlCol="0" anchor="ctr"/>
          <a:lstStyle/>
          <a:p>
            <a:endParaRPr lang="en-US"/>
          </a:p>
        </p:txBody>
      </p:sp>
      <p:sp>
        <p:nvSpPr>
          <p:cNvPr id="1914" name="Freeform: Shape 1913">
            <a:extLst>
              <a:ext uri="{FF2B5EF4-FFF2-40B4-BE49-F238E27FC236}">
                <a16:creationId xmlns:a16="http://schemas.microsoft.com/office/drawing/2014/main" id="{8E9D5DAE-FACF-4C4C-ABF2-9FC4F5353583}"/>
              </a:ext>
            </a:extLst>
          </p:cNvPr>
          <p:cNvSpPr/>
          <p:nvPr/>
        </p:nvSpPr>
        <p:spPr>
          <a:xfrm>
            <a:off x="2283583" y="9102001"/>
            <a:ext cx="200048" cy="257205"/>
          </a:xfrm>
          <a:custGeom>
            <a:avLst/>
            <a:gdLst>
              <a:gd name="connsiteX0" fmla="*/ 198215 w 200025"/>
              <a:gd name="connsiteY0" fmla="*/ 132302 h 257175"/>
              <a:gd name="connsiteX1" fmla="*/ 102679 w 200025"/>
              <a:gd name="connsiteY1" fmla="*/ 257461 h 257175"/>
              <a:gd name="connsiteX2" fmla="*/ 7144 w 200025"/>
              <a:gd name="connsiteY2" fmla="*/ 132302 h 257175"/>
              <a:gd name="connsiteX3" fmla="*/ 102679 w 200025"/>
              <a:gd name="connsiteY3" fmla="*/ 7144 h 257175"/>
              <a:gd name="connsiteX4" fmla="*/ 198215 w 200025"/>
              <a:gd name="connsiteY4" fmla="*/ 132302 h 25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257175">
                <a:moveTo>
                  <a:pt x="198215" y="132302"/>
                </a:moveTo>
                <a:cubicBezTo>
                  <a:pt x="198215" y="201425"/>
                  <a:pt x="155442" y="257461"/>
                  <a:pt x="102679" y="257461"/>
                </a:cubicBezTo>
                <a:cubicBezTo>
                  <a:pt x="49917" y="257461"/>
                  <a:pt x="7144" y="201425"/>
                  <a:pt x="7144" y="132302"/>
                </a:cubicBezTo>
                <a:cubicBezTo>
                  <a:pt x="7144" y="63179"/>
                  <a:pt x="49917" y="7144"/>
                  <a:pt x="102679" y="7144"/>
                </a:cubicBezTo>
                <a:cubicBezTo>
                  <a:pt x="155442" y="7144"/>
                  <a:pt x="198215" y="63179"/>
                  <a:pt x="198215" y="132302"/>
                </a:cubicBezTo>
                <a:close/>
              </a:path>
            </a:pathLst>
          </a:custGeom>
          <a:solidFill>
            <a:srgbClr val="524533"/>
          </a:solidFill>
          <a:ln w="9525" cap="flat">
            <a:noFill/>
            <a:prstDash val="solid"/>
            <a:miter/>
          </a:ln>
        </p:spPr>
        <p:txBody>
          <a:bodyPr rtlCol="0" anchor="ctr"/>
          <a:lstStyle/>
          <a:p>
            <a:endParaRPr lang="en-US"/>
          </a:p>
        </p:txBody>
      </p:sp>
      <p:sp>
        <p:nvSpPr>
          <p:cNvPr id="1915" name="Freeform: Shape 1914">
            <a:extLst>
              <a:ext uri="{FF2B5EF4-FFF2-40B4-BE49-F238E27FC236}">
                <a16:creationId xmlns:a16="http://schemas.microsoft.com/office/drawing/2014/main" id="{8EE34D8B-9A35-4655-B5F5-F9D822668975}"/>
              </a:ext>
            </a:extLst>
          </p:cNvPr>
          <p:cNvSpPr/>
          <p:nvPr/>
        </p:nvSpPr>
        <p:spPr>
          <a:xfrm>
            <a:off x="2307112" y="9102096"/>
            <a:ext cx="200048" cy="257205"/>
          </a:xfrm>
          <a:custGeom>
            <a:avLst/>
            <a:gdLst>
              <a:gd name="connsiteX0" fmla="*/ 198215 w 200025"/>
              <a:gd name="connsiteY0" fmla="*/ 132207 h 257175"/>
              <a:gd name="connsiteX1" fmla="*/ 150686 w 200025"/>
              <a:gd name="connsiteY1" fmla="*/ 24670 h 257175"/>
              <a:gd name="connsiteX2" fmla="*/ 150686 w 200025"/>
              <a:gd name="connsiteY2" fmla="*/ 7144 h 257175"/>
              <a:gd name="connsiteX3" fmla="*/ 102679 w 200025"/>
              <a:gd name="connsiteY3" fmla="*/ 7144 h 257175"/>
              <a:gd name="connsiteX4" fmla="*/ 7144 w 200025"/>
              <a:gd name="connsiteY4" fmla="*/ 132302 h 257175"/>
              <a:gd name="connsiteX5" fmla="*/ 102679 w 200025"/>
              <a:gd name="connsiteY5" fmla="*/ 257461 h 257175"/>
              <a:gd name="connsiteX6" fmla="*/ 150686 w 200025"/>
              <a:gd name="connsiteY6" fmla="*/ 257461 h 257175"/>
              <a:gd name="connsiteX7" fmla="*/ 150686 w 200025"/>
              <a:gd name="connsiteY7" fmla="*/ 239935 h 257175"/>
              <a:gd name="connsiteX8" fmla="*/ 198215 w 200025"/>
              <a:gd name="connsiteY8" fmla="*/ 132207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025" h="257175">
                <a:moveTo>
                  <a:pt x="198215" y="132207"/>
                </a:moveTo>
                <a:cubicBezTo>
                  <a:pt x="198215" y="86106"/>
                  <a:pt x="178975" y="46387"/>
                  <a:pt x="150686" y="24670"/>
                </a:cubicBezTo>
                <a:lnTo>
                  <a:pt x="150686" y="7144"/>
                </a:lnTo>
                <a:lnTo>
                  <a:pt x="102679" y="7144"/>
                </a:lnTo>
                <a:cubicBezTo>
                  <a:pt x="49911" y="7144"/>
                  <a:pt x="7144" y="63151"/>
                  <a:pt x="7144" y="132302"/>
                </a:cubicBezTo>
                <a:cubicBezTo>
                  <a:pt x="7144" y="201359"/>
                  <a:pt x="49911" y="257461"/>
                  <a:pt x="102679" y="257461"/>
                </a:cubicBezTo>
                <a:lnTo>
                  <a:pt x="150686" y="257461"/>
                </a:lnTo>
                <a:lnTo>
                  <a:pt x="150686" y="239935"/>
                </a:lnTo>
                <a:cubicBezTo>
                  <a:pt x="178975" y="218027"/>
                  <a:pt x="198215" y="178213"/>
                  <a:pt x="198215" y="132207"/>
                </a:cubicBezTo>
                <a:close/>
              </a:path>
            </a:pathLst>
          </a:custGeom>
          <a:solidFill>
            <a:srgbClr val="72503D"/>
          </a:solidFill>
          <a:ln w="9525" cap="flat">
            <a:noFill/>
            <a:prstDash val="solid"/>
            <a:miter/>
          </a:ln>
        </p:spPr>
        <p:txBody>
          <a:bodyPr rtlCol="0" anchor="ctr"/>
          <a:lstStyle/>
          <a:p>
            <a:endParaRPr lang="en-US"/>
          </a:p>
        </p:txBody>
      </p:sp>
      <p:sp>
        <p:nvSpPr>
          <p:cNvPr id="1916" name="Freeform: Shape 1915">
            <a:extLst>
              <a:ext uri="{FF2B5EF4-FFF2-40B4-BE49-F238E27FC236}">
                <a16:creationId xmlns:a16="http://schemas.microsoft.com/office/drawing/2014/main" id="{591A183A-B135-4C7B-B4F3-3776FD0F7D8C}"/>
              </a:ext>
            </a:extLst>
          </p:cNvPr>
          <p:cNvSpPr/>
          <p:nvPr/>
        </p:nvSpPr>
        <p:spPr>
          <a:xfrm>
            <a:off x="2355124" y="9102001"/>
            <a:ext cx="200048" cy="257205"/>
          </a:xfrm>
          <a:custGeom>
            <a:avLst/>
            <a:gdLst>
              <a:gd name="connsiteX0" fmla="*/ 198215 w 200025"/>
              <a:gd name="connsiteY0" fmla="*/ 132302 h 257175"/>
              <a:gd name="connsiteX1" fmla="*/ 102680 w 200025"/>
              <a:gd name="connsiteY1" fmla="*/ 257461 h 257175"/>
              <a:gd name="connsiteX2" fmla="*/ 7144 w 200025"/>
              <a:gd name="connsiteY2" fmla="*/ 132302 h 257175"/>
              <a:gd name="connsiteX3" fmla="*/ 102680 w 200025"/>
              <a:gd name="connsiteY3" fmla="*/ 7144 h 257175"/>
              <a:gd name="connsiteX4" fmla="*/ 198215 w 200025"/>
              <a:gd name="connsiteY4" fmla="*/ 132302 h 25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257175">
                <a:moveTo>
                  <a:pt x="198215" y="132302"/>
                </a:moveTo>
                <a:cubicBezTo>
                  <a:pt x="198215" y="201425"/>
                  <a:pt x="155442" y="257461"/>
                  <a:pt x="102680" y="257461"/>
                </a:cubicBezTo>
                <a:cubicBezTo>
                  <a:pt x="49917" y="257461"/>
                  <a:pt x="7144" y="201425"/>
                  <a:pt x="7144" y="132302"/>
                </a:cubicBezTo>
                <a:cubicBezTo>
                  <a:pt x="7144" y="63179"/>
                  <a:pt x="49917" y="7144"/>
                  <a:pt x="102680" y="7144"/>
                </a:cubicBezTo>
                <a:cubicBezTo>
                  <a:pt x="155442" y="7144"/>
                  <a:pt x="198215" y="63179"/>
                  <a:pt x="198215" y="132302"/>
                </a:cubicBezTo>
                <a:close/>
              </a:path>
            </a:pathLst>
          </a:custGeom>
          <a:solidFill>
            <a:srgbClr val="524533"/>
          </a:solidFill>
          <a:ln w="9525" cap="flat">
            <a:noFill/>
            <a:prstDash val="solid"/>
            <a:miter/>
          </a:ln>
        </p:spPr>
        <p:txBody>
          <a:bodyPr rtlCol="0" anchor="ctr"/>
          <a:lstStyle/>
          <a:p>
            <a:endParaRPr lang="en-US"/>
          </a:p>
        </p:txBody>
      </p:sp>
      <p:sp>
        <p:nvSpPr>
          <p:cNvPr id="1917" name="Freeform: Shape 1916">
            <a:extLst>
              <a:ext uri="{FF2B5EF4-FFF2-40B4-BE49-F238E27FC236}">
                <a16:creationId xmlns:a16="http://schemas.microsoft.com/office/drawing/2014/main" id="{D0CF6FB6-7808-431C-A596-B6910831ACFC}"/>
              </a:ext>
            </a:extLst>
          </p:cNvPr>
          <p:cNvSpPr/>
          <p:nvPr/>
        </p:nvSpPr>
        <p:spPr>
          <a:xfrm>
            <a:off x="2158791" y="8741057"/>
            <a:ext cx="723984" cy="504883"/>
          </a:xfrm>
          <a:custGeom>
            <a:avLst/>
            <a:gdLst>
              <a:gd name="connsiteX0" fmla="*/ 719518 w 723900"/>
              <a:gd name="connsiteY0" fmla="*/ 501872 h 504825"/>
              <a:gd name="connsiteX1" fmla="*/ 28003 w 723900"/>
              <a:gd name="connsiteY1" fmla="*/ 501872 h 504825"/>
              <a:gd name="connsiteX2" fmla="*/ 7144 w 723900"/>
              <a:gd name="connsiteY2" fmla="*/ 481013 h 504825"/>
              <a:gd name="connsiteX3" fmla="*/ 7144 w 723900"/>
              <a:gd name="connsiteY3" fmla="*/ 28004 h 504825"/>
              <a:gd name="connsiteX4" fmla="*/ 28003 w 723900"/>
              <a:gd name="connsiteY4" fmla="*/ 7144 h 504825"/>
              <a:gd name="connsiteX5" fmla="*/ 719518 w 723900"/>
              <a:gd name="connsiteY5" fmla="*/ 7144 h 504825"/>
              <a:gd name="connsiteX6" fmla="*/ 719518 w 723900"/>
              <a:gd name="connsiteY6" fmla="*/ 501872 h 50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900" h="504825">
                <a:moveTo>
                  <a:pt x="719518" y="501872"/>
                </a:moveTo>
                <a:lnTo>
                  <a:pt x="28003" y="501872"/>
                </a:lnTo>
                <a:cubicBezTo>
                  <a:pt x="16478" y="501872"/>
                  <a:pt x="7144" y="492537"/>
                  <a:pt x="7144" y="481013"/>
                </a:cubicBezTo>
                <a:lnTo>
                  <a:pt x="7144" y="28004"/>
                </a:lnTo>
                <a:cubicBezTo>
                  <a:pt x="7144" y="16478"/>
                  <a:pt x="16478" y="7144"/>
                  <a:pt x="28003" y="7144"/>
                </a:cubicBezTo>
                <a:lnTo>
                  <a:pt x="719518" y="7144"/>
                </a:lnTo>
                <a:lnTo>
                  <a:pt x="719518" y="501872"/>
                </a:lnTo>
                <a:close/>
              </a:path>
            </a:pathLst>
          </a:custGeom>
          <a:solidFill>
            <a:srgbClr val="FF9200"/>
          </a:solidFill>
          <a:ln w="9525" cap="flat">
            <a:noFill/>
            <a:prstDash val="solid"/>
            <a:miter/>
          </a:ln>
        </p:spPr>
        <p:txBody>
          <a:bodyPr rtlCol="0" anchor="ctr"/>
          <a:lstStyle/>
          <a:p>
            <a:endParaRPr lang="en-US"/>
          </a:p>
        </p:txBody>
      </p:sp>
      <p:sp>
        <p:nvSpPr>
          <p:cNvPr id="1918" name="Freeform: Shape 1917">
            <a:extLst>
              <a:ext uri="{FF2B5EF4-FFF2-40B4-BE49-F238E27FC236}">
                <a16:creationId xmlns:a16="http://schemas.microsoft.com/office/drawing/2014/main" id="{EE027B22-38DF-4EFB-B6CD-DFEBA313AE7D}"/>
              </a:ext>
            </a:extLst>
          </p:cNvPr>
          <p:cNvSpPr/>
          <p:nvPr/>
        </p:nvSpPr>
        <p:spPr>
          <a:xfrm>
            <a:off x="2184892" y="8848797"/>
            <a:ext cx="57157" cy="152418"/>
          </a:xfrm>
          <a:custGeom>
            <a:avLst/>
            <a:gdLst>
              <a:gd name="connsiteX0" fmla="*/ 46577 w 57150"/>
              <a:gd name="connsiteY0" fmla="*/ 146875 h 152400"/>
              <a:gd name="connsiteX1" fmla="*/ 19812 w 57150"/>
              <a:gd name="connsiteY1" fmla="*/ 146875 h 152400"/>
              <a:gd name="connsiteX2" fmla="*/ 7144 w 57150"/>
              <a:gd name="connsiteY2" fmla="*/ 134207 h 152400"/>
              <a:gd name="connsiteX3" fmla="*/ 7144 w 57150"/>
              <a:gd name="connsiteY3" fmla="*/ 19812 h 152400"/>
              <a:gd name="connsiteX4" fmla="*/ 19812 w 57150"/>
              <a:gd name="connsiteY4" fmla="*/ 7144 h 152400"/>
              <a:gd name="connsiteX5" fmla="*/ 46577 w 57150"/>
              <a:gd name="connsiteY5" fmla="*/ 7144 h 152400"/>
              <a:gd name="connsiteX6" fmla="*/ 59246 w 57150"/>
              <a:gd name="connsiteY6" fmla="*/ 19812 h 152400"/>
              <a:gd name="connsiteX7" fmla="*/ 59246 w 57150"/>
              <a:gd name="connsiteY7" fmla="*/ 134207 h 152400"/>
              <a:gd name="connsiteX8" fmla="*/ 46577 w 57150"/>
              <a:gd name="connsiteY8" fmla="*/ 146875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50" h="152400">
                <a:moveTo>
                  <a:pt x="46577" y="146875"/>
                </a:moveTo>
                <a:lnTo>
                  <a:pt x="19812" y="146875"/>
                </a:lnTo>
                <a:cubicBezTo>
                  <a:pt x="12859" y="146875"/>
                  <a:pt x="7144" y="141255"/>
                  <a:pt x="7144" y="134207"/>
                </a:cubicBezTo>
                <a:lnTo>
                  <a:pt x="7144" y="19812"/>
                </a:lnTo>
                <a:cubicBezTo>
                  <a:pt x="7144" y="12859"/>
                  <a:pt x="12763" y="7144"/>
                  <a:pt x="19812" y="7144"/>
                </a:cubicBezTo>
                <a:lnTo>
                  <a:pt x="46577" y="7144"/>
                </a:lnTo>
                <a:cubicBezTo>
                  <a:pt x="53531" y="7144"/>
                  <a:pt x="59246" y="12763"/>
                  <a:pt x="59246" y="19812"/>
                </a:cubicBezTo>
                <a:lnTo>
                  <a:pt x="59246" y="134207"/>
                </a:lnTo>
                <a:cubicBezTo>
                  <a:pt x="59150" y="141160"/>
                  <a:pt x="53531" y="146875"/>
                  <a:pt x="46577" y="146875"/>
                </a:cubicBezTo>
                <a:close/>
              </a:path>
            </a:pathLst>
          </a:custGeom>
          <a:solidFill>
            <a:srgbClr val="CB2C08"/>
          </a:solidFill>
          <a:ln w="9525" cap="flat">
            <a:noFill/>
            <a:prstDash val="solid"/>
            <a:miter/>
          </a:ln>
        </p:spPr>
        <p:txBody>
          <a:bodyPr rtlCol="0" anchor="ctr"/>
          <a:lstStyle/>
          <a:p>
            <a:endParaRPr lang="en-US"/>
          </a:p>
        </p:txBody>
      </p:sp>
      <p:sp>
        <p:nvSpPr>
          <p:cNvPr id="1919" name="Freeform: Shape 1918">
            <a:extLst>
              <a:ext uri="{FF2B5EF4-FFF2-40B4-BE49-F238E27FC236}">
                <a16:creationId xmlns:a16="http://schemas.microsoft.com/office/drawing/2014/main" id="{F76AD8AB-76E4-4A11-9AB6-B6AEA6BA34E0}"/>
              </a:ext>
            </a:extLst>
          </p:cNvPr>
          <p:cNvSpPr/>
          <p:nvPr/>
        </p:nvSpPr>
        <p:spPr>
          <a:xfrm>
            <a:off x="2178891" y="8848797"/>
            <a:ext cx="57157" cy="152418"/>
          </a:xfrm>
          <a:custGeom>
            <a:avLst/>
            <a:gdLst>
              <a:gd name="connsiteX0" fmla="*/ 46577 w 57150"/>
              <a:gd name="connsiteY0" fmla="*/ 146875 h 152400"/>
              <a:gd name="connsiteX1" fmla="*/ 19812 w 57150"/>
              <a:gd name="connsiteY1" fmla="*/ 146875 h 152400"/>
              <a:gd name="connsiteX2" fmla="*/ 7144 w 57150"/>
              <a:gd name="connsiteY2" fmla="*/ 134207 h 152400"/>
              <a:gd name="connsiteX3" fmla="*/ 7144 w 57150"/>
              <a:gd name="connsiteY3" fmla="*/ 19812 h 152400"/>
              <a:gd name="connsiteX4" fmla="*/ 19812 w 57150"/>
              <a:gd name="connsiteY4" fmla="*/ 7144 h 152400"/>
              <a:gd name="connsiteX5" fmla="*/ 46577 w 57150"/>
              <a:gd name="connsiteY5" fmla="*/ 7144 h 152400"/>
              <a:gd name="connsiteX6" fmla="*/ 59245 w 57150"/>
              <a:gd name="connsiteY6" fmla="*/ 19812 h 152400"/>
              <a:gd name="connsiteX7" fmla="*/ 59245 w 57150"/>
              <a:gd name="connsiteY7" fmla="*/ 134207 h 152400"/>
              <a:gd name="connsiteX8" fmla="*/ 46577 w 57150"/>
              <a:gd name="connsiteY8" fmla="*/ 146875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50" h="152400">
                <a:moveTo>
                  <a:pt x="46577" y="146875"/>
                </a:moveTo>
                <a:lnTo>
                  <a:pt x="19812" y="146875"/>
                </a:lnTo>
                <a:cubicBezTo>
                  <a:pt x="12859" y="146875"/>
                  <a:pt x="7144" y="141255"/>
                  <a:pt x="7144" y="134207"/>
                </a:cubicBezTo>
                <a:lnTo>
                  <a:pt x="7144" y="19812"/>
                </a:lnTo>
                <a:cubicBezTo>
                  <a:pt x="7144" y="12859"/>
                  <a:pt x="12763" y="7144"/>
                  <a:pt x="19812" y="7144"/>
                </a:cubicBezTo>
                <a:lnTo>
                  <a:pt x="46577" y="7144"/>
                </a:lnTo>
                <a:cubicBezTo>
                  <a:pt x="53530" y="7144"/>
                  <a:pt x="59245" y="12763"/>
                  <a:pt x="59245" y="19812"/>
                </a:cubicBezTo>
                <a:lnTo>
                  <a:pt x="59245" y="134207"/>
                </a:lnTo>
                <a:cubicBezTo>
                  <a:pt x="59245" y="141160"/>
                  <a:pt x="53626" y="146875"/>
                  <a:pt x="46577" y="146875"/>
                </a:cubicBezTo>
                <a:close/>
              </a:path>
            </a:pathLst>
          </a:custGeom>
          <a:solidFill>
            <a:srgbClr val="FB3709"/>
          </a:solidFill>
          <a:ln w="9525" cap="flat">
            <a:noFill/>
            <a:prstDash val="solid"/>
            <a:miter/>
          </a:ln>
        </p:spPr>
        <p:txBody>
          <a:bodyPr rtlCol="0" anchor="ctr"/>
          <a:lstStyle/>
          <a:p>
            <a:endParaRPr lang="en-US"/>
          </a:p>
        </p:txBody>
      </p:sp>
      <p:sp>
        <p:nvSpPr>
          <p:cNvPr id="1920" name="Freeform: Shape 1919">
            <a:extLst>
              <a:ext uri="{FF2B5EF4-FFF2-40B4-BE49-F238E27FC236}">
                <a16:creationId xmlns:a16="http://schemas.microsoft.com/office/drawing/2014/main" id="{BB7BE485-DAA5-4717-B0C7-F210C39633F2}"/>
              </a:ext>
            </a:extLst>
          </p:cNvPr>
          <p:cNvSpPr/>
          <p:nvPr/>
        </p:nvSpPr>
        <p:spPr>
          <a:xfrm>
            <a:off x="2796183" y="8848797"/>
            <a:ext cx="57157" cy="152418"/>
          </a:xfrm>
          <a:custGeom>
            <a:avLst/>
            <a:gdLst>
              <a:gd name="connsiteX0" fmla="*/ 46577 w 57150"/>
              <a:gd name="connsiteY0" fmla="*/ 146875 h 152400"/>
              <a:gd name="connsiteX1" fmla="*/ 19812 w 57150"/>
              <a:gd name="connsiteY1" fmla="*/ 146875 h 152400"/>
              <a:gd name="connsiteX2" fmla="*/ 7144 w 57150"/>
              <a:gd name="connsiteY2" fmla="*/ 134207 h 152400"/>
              <a:gd name="connsiteX3" fmla="*/ 7144 w 57150"/>
              <a:gd name="connsiteY3" fmla="*/ 19812 h 152400"/>
              <a:gd name="connsiteX4" fmla="*/ 19812 w 57150"/>
              <a:gd name="connsiteY4" fmla="*/ 7144 h 152400"/>
              <a:gd name="connsiteX5" fmla="*/ 46577 w 57150"/>
              <a:gd name="connsiteY5" fmla="*/ 7144 h 152400"/>
              <a:gd name="connsiteX6" fmla="*/ 59246 w 57150"/>
              <a:gd name="connsiteY6" fmla="*/ 19812 h 152400"/>
              <a:gd name="connsiteX7" fmla="*/ 59246 w 57150"/>
              <a:gd name="connsiteY7" fmla="*/ 134207 h 152400"/>
              <a:gd name="connsiteX8" fmla="*/ 46577 w 57150"/>
              <a:gd name="connsiteY8" fmla="*/ 146875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50" h="152400">
                <a:moveTo>
                  <a:pt x="46577" y="146875"/>
                </a:moveTo>
                <a:lnTo>
                  <a:pt x="19812" y="146875"/>
                </a:lnTo>
                <a:cubicBezTo>
                  <a:pt x="12859" y="146875"/>
                  <a:pt x="7144" y="141255"/>
                  <a:pt x="7144" y="134207"/>
                </a:cubicBezTo>
                <a:lnTo>
                  <a:pt x="7144" y="19812"/>
                </a:lnTo>
                <a:cubicBezTo>
                  <a:pt x="7144" y="12859"/>
                  <a:pt x="12764" y="7144"/>
                  <a:pt x="19812" y="7144"/>
                </a:cubicBezTo>
                <a:lnTo>
                  <a:pt x="46577" y="7144"/>
                </a:lnTo>
                <a:cubicBezTo>
                  <a:pt x="53531" y="7144"/>
                  <a:pt x="59246" y="12763"/>
                  <a:pt x="59246" y="19812"/>
                </a:cubicBezTo>
                <a:lnTo>
                  <a:pt x="59246" y="134207"/>
                </a:lnTo>
                <a:cubicBezTo>
                  <a:pt x="59150" y="141160"/>
                  <a:pt x="53531" y="146875"/>
                  <a:pt x="46577" y="146875"/>
                </a:cubicBezTo>
                <a:close/>
              </a:path>
            </a:pathLst>
          </a:custGeom>
          <a:solidFill>
            <a:srgbClr val="CB2C08"/>
          </a:solidFill>
          <a:ln w="9525" cap="flat">
            <a:noFill/>
            <a:prstDash val="solid"/>
            <a:miter/>
          </a:ln>
        </p:spPr>
        <p:txBody>
          <a:bodyPr rtlCol="0" anchor="ctr"/>
          <a:lstStyle/>
          <a:p>
            <a:endParaRPr lang="en-US"/>
          </a:p>
        </p:txBody>
      </p:sp>
      <p:sp>
        <p:nvSpPr>
          <p:cNvPr id="1921" name="Freeform: Shape 1920">
            <a:extLst>
              <a:ext uri="{FF2B5EF4-FFF2-40B4-BE49-F238E27FC236}">
                <a16:creationId xmlns:a16="http://schemas.microsoft.com/office/drawing/2014/main" id="{C97385D9-044C-490D-B9F1-6F9080AF166D}"/>
              </a:ext>
            </a:extLst>
          </p:cNvPr>
          <p:cNvSpPr/>
          <p:nvPr/>
        </p:nvSpPr>
        <p:spPr>
          <a:xfrm>
            <a:off x="2790181" y="8848797"/>
            <a:ext cx="57157" cy="152418"/>
          </a:xfrm>
          <a:custGeom>
            <a:avLst/>
            <a:gdLst>
              <a:gd name="connsiteX0" fmla="*/ 46577 w 57150"/>
              <a:gd name="connsiteY0" fmla="*/ 146875 h 152400"/>
              <a:gd name="connsiteX1" fmla="*/ 19812 w 57150"/>
              <a:gd name="connsiteY1" fmla="*/ 146875 h 152400"/>
              <a:gd name="connsiteX2" fmla="*/ 7144 w 57150"/>
              <a:gd name="connsiteY2" fmla="*/ 134207 h 152400"/>
              <a:gd name="connsiteX3" fmla="*/ 7144 w 57150"/>
              <a:gd name="connsiteY3" fmla="*/ 19812 h 152400"/>
              <a:gd name="connsiteX4" fmla="*/ 19812 w 57150"/>
              <a:gd name="connsiteY4" fmla="*/ 7144 h 152400"/>
              <a:gd name="connsiteX5" fmla="*/ 46577 w 57150"/>
              <a:gd name="connsiteY5" fmla="*/ 7144 h 152400"/>
              <a:gd name="connsiteX6" fmla="*/ 59246 w 57150"/>
              <a:gd name="connsiteY6" fmla="*/ 19812 h 152400"/>
              <a:gd name="connsiteX7" fmla="*/ 59246 w 57150"/>
              <a:gd name="connsiteY7" fmla="*/ 134207 h 152400"/>
              <a:gd name="connsiteX8" fmla="*/ 46577 w 57150"/>
              <a:gd name="connsiteY8" fmla="*/ 146875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50" h="152400">
                <a:moveTo>
                  <a:pt x="46577" y="146875"/>
                </a:moveTo>
                <a:lnTo>
                  <a:pt x="19812" y="146875"/>
                </a:lnTo>
                <a:cubicBezTo>
                  <a:pt x="12859" y="146875"/>
                  <a:pt x="7144" y="141255"/>
                  <a:pt x="7144" y="134207"/>
                </a:cubicBezTo>
                <a:lnTo>
                  <a:pt x="7144" y="19812"/>
                </a:lnTo>
                <a:cubicBezTo>
                  <a:pt x="7144" y="12859"/>
                  <a:pt x="12763" y="7144"/>
                  <a:pt x="19812" y="7144"/>
                </a:cubicBezTo>
                <a:lnTo>
                  <a:pt x="46577" y="7144"/>
                </a:lnTo>
                <a:cubicBezTo>
                  <a:pt x="53530" y="7144"/>
                  <a:pt x="59246" y="12763"/>
                  <a:pt x="59246" y="19812"/>
                </a:cubicBezTo>
                <a:lnTo>
                  <a:pt x="59246" y="134207"/>
                </a:lnTo>
                <a:cubicBezTo>
                  <a:pt x="59246" y="141160"/>
                  <a:pt x="53626" y="146875"/>
                  <a:pt x="46577" y="146875"/>
                </a:cubicBezTo>
                <a:close/>
              </a:path>
            </a:pathLst>
          </a:custGeom>
          <a:solidFill>
            <a:srgbClr val="FB3709"/>
          </a:solidFill>
          <a:ln w="9525" cap="flat">
            <a:noFill/>
            <a:prstDash val="solid"/>
            <a:miter/>
          </a:ln>
        </p:spPr>
        <p:txBody>
          <a:bodyPr rtlCol="0" anchor="ctr"/>
          <a:lstStyle/>
          <a:p>
            <a:endParaRPr lang="en-US"/>
          </a:p>
        </p:txBody>
      </p:sp>
      <p:sp>
        <p:nvSpPr>
          <p:cNvPr id="1922" name="Freeform: Shape 1921">
            <a:extLst>
              <a:ext uri="{FF2B5EF4-FFF2-40B4-BE49-F238E27FC236}">
                <a16:creationId xmlns:a16="http://schemas.microsoft.com/office/drawing/2014/main" id="{78DAC19A-8945-441A-B6FB-7825E13712C4}"/>
              </a:ext>
            </a:extLst>
          </p:cNvPr>
          <p:cNvSpPr/>
          <p:nvPr/>
        </p:nvSpPr>
        <p:spPr>
          <a:xfrm>
            <a:off x="2446288" y="9107717"/>
            <a:ext cx="142892" cy="104787"/>
          </a:xfrm>
          <a:custGeom>
            <a:avLst/>
            <a:gdLst>
              <a:gd name="connsiteX0" fmla="*/ 137636 w 142875"/>
              <a:gd name="connsiteY0" fmla="*/ 102584 h 104775"/>
              <a:gd name="connsiteX1" fmla="*/ 14097 w 142875"/>
              <a:gd name="connsiteY1" fmla="*/ 102584 h 104775"/>
              <a:gd name="connsiteX2" fmla="*/ 7144 w 142875"/>
              <a:gd name="connsiteY2" fmla="*/ 95631 h 104775"/>
              <a:gd name="connsiteX3" fmla="*/ 7144 w 142875"/>
              <a:gd name="connsiteY3" fmla="*/ 14097 h 104775"/>
              <a:gd name="connsiteX4" fmla="*/ 14097 w 142875"/>
              <a:gd name="connsiteY4" fmla="*/ 7144 h 104775"/>
              <a:gd name="connsiteX5" fmla="*/ 137636 w 142875"/>
              <a:gd name="connsiteY5" fmla="*/ 7144 h 104775"/>
              <a:gd name="connsiteX6" fmla="*/ 144590 w 142875"/>
              <a:gd name="connsiteY6" fmla="*/ 14097 h 104775"/>
              <a:gd name="connsiteX7" fmla="*/ 144590 w 142875"/>
              <a:gd name="connsiteY7" fmla="*/ 95631 h 104775"/>
              <a:gd name="connsiteX8" fmla="*/ 137636 w 142875"/>
              <a:gd name="connsiteY8" fmla="*/ 10258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875" h="104775">
                <a:moveTo>
                  <a:pt x="137636" y="102584"/>
                </a:moveTo>
                <a:lnTo>
                  <a:pt x="14097" y="102584"/>
                </a:lnTo>
                <a:cubicBezTo>
                  <a:pt x="10287" y="102584"/>
                  <a:pt x="7144" y="99441"/>
                  <a:pt x="7144" y="95631"/>
                </a:cubicBezTo>
                <a:lnTo>
                  <a:pt x="7144" y="14097"/>
                </a:lnTo>
                <a:cubicBezTo>
                  <a:pt x="7144" y="10287"/>
                  <a:pt x="10287" y="7144"/>
                  <a:pt x="14097" y="7144"/>
                </a:cubicBezTo>
                <a:lnTo>
                  <a:pt x="137636" y="7144"/>
                </a:lnTo>
                <a:cubicBezTo>
                  <a:pt x="141446" y="7144"/>
                  <a:pt x="144590" y="10287"/>
                  <a:pt x="144590" y="14097"/>
                </a:cubicBezTo>
                <a:lnTo>
                  <a:pt x="144590" y="95631"/>
                </a:lnTo>
                <a:cubicBezTo>
                  <a:pt x="144590" y="99536"/>
                  <a:pt x="141542" y="102584"/>
                  <a:pt x="137636" y="102584"/>
                </a:cubicBezTo>
                <a:close/>
              </a:path>
            </a:pathLst>
          </a:custGeom>
          <a:solidFill>
            <a:srgbClr val="DD7300"/>
          </a:solidFill>
          <a:ln w="9525" cap="flat">
            <a:noFill/>
            <a:prstDash val="solid"/>
            <a:miter/>
          </a:ln>
        </p:spPr>
        <p:txBody>
          <a:bodyPr rtlCol="0" anchor="ctr"/>
          <a:lstStyle/>
          <a:p>
            <a:endParaRPr lang="en-US"/>
          </a:p>
        </p:txBody>
      </p:sp>
      <p:sp>
        <p:nvSpPr>
          <p:cNvPr id="1923" name="Freeform: Shape 1922">
            <a:extLst>
              <a:ext uri="{FF2B5EF4-FFF2-40B4-BE49-F238E27FC236}">
                <a16:creationId xmlns:a16="http://schemas.microsoft.com/office/drawing/2014/main" id="{CE5A2EB1-7E23-46DF-B743-8A5D37B8D2CE}"/>
              </a:ext>
            </a:extLst>
          </p:cNvPr>
          <p:cNvSpPr/>
          <p:nvPr/>
        </p:nvSpPr>
        <p:spPr>
          <a:xfrm>
            <a:off x="2446384" y="9107717"/>
            <a:ext cx="28578" cy="104787"/>
          </a:xfrm>
          <a:custGeom>
            <a:avLst/>
            <a:gdLst>
              <a:gd name="connsiteX0" fmla="*/ 13049 w 28575"/>
              <a:gd name="connsiteY0" fmla="*/ 88296 h 104775"/>
              <a:gd name="connsiteX1" fmla="*/ 13049 w 28575"/>
              <a:gd name="connsiteY1" fmla="*/ 21431 h 104775"/>
              <a:gd name="connsiteX2" fmla="*/ 27337 w 28575"/>
              <a:gd name="connsiteY2" fmla="*/ 7144 h 104775"/>
              <a:gd name="connsiteX3" fmla="*/ 21431 w 28575"/>
              <a:gd name="connsiteY3" fmla="*/ 7144 h 104775"/>
              <a:gd name="connsiteX4" fmla="*/ 7144 w 28575"/>
              <a:gd name="connsiteY4" fmla="*/ 21431 h 104775"/>
              <a:gd name="connsiteX5" fmla="*/ 7144 w 28575"/>
              <a:gd name="connsiteY5" fmla="*/ 88296 h 104775"/>
              <a:gd name="connsiteX6" fmla="*/ 21431 w 28575"/>
              <a:gd name="connsiteY6" fmla="*/ 102584 h 104775"/>
              <a:gd name="connsiteX7" fmla="*/ 27337 w 28575"/>
              <a:gd name="connsiteY7" fmla="*/ 102584 h 104775"/>
              <a:gd name="connsiteX8" fmla="*/ 13049 w 28575"/>
              <a:gd name="connsiteY8" fmla="*/ 88296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575" h="104775">
                <a:moveTo>
                  <a:pt x="13049" y="88296"/>
                </a:moveTo>
                <a:lnTo>
                  <a:pt x="13049" y="21431"/>
                </a:lnTo>
                <a:cubicBezTo>
                  <a:pt x="13049" y="13525"/>
                  <a:pt x="19431" y="7144"/>
                  <a:pt x="27337" y="7144"/>
                </a:cubicBezTo>
                <a:lnTo>
                  <a:pt x="21431" y="7144"/>
                </a:lnTo>
                <a:cubicBezTo>
                  <a:pt x="13526" y="7144"/>
                  <a:pt x="7144" y="13525"/>
                  <a:pt x="7144" y="21431"/>
                </a:cubicBezTo>
                <a:lnTo>
                  <a:pt x="7144" y="88296"/>
                </a:lnTo>
                <a:cubicBezTo>
                  <a:pt x="7144" y="96202"/>
                  <a:pt x="13526" y="102584"/>
                  <a:pt x="21431" y="102584"/>
                </a:cubicBezTo>
                <a:lnTo>
                  <a:pt x="27337" y="102584"/>
                </a:lnTo>
                <a:cubicBezTo>
                  <a:pt x="19431" y="102584"/>
                  <a:pt x="13049" y="96202"/>
                  <a:pt x="13049" y="88296"/>
                </a:cubicBezTo>
                <a:close/>
              </a:path>
            </a:pathLst>
          </a:custGeom>
          <a:solidFill>
            <a:srgbClr val="BE6300"/>
          </a:solidFill>
          <a:ln w="9525" cap="flat">
            <a:noFill/>
            <a:prstDash val="solid"/>
            <a:miter/>
          </a:ln>
        </p:spPr>
        <p:txBody>
          <a:bodyPr rtlCol="0" anchor="ctr"/>
          <a:lstStyle/>
          <a:p>
            <a:endParaRPr lang="en-US"/>
          </a:p>
        </p:txBody>
      </p:sp>
      <p:sp>
        <p:nvSpPr>
          <p:cNvPr id="1924" name="Freeform: Shape 1923">
            <a:extLst>
              <a:ext uri="{FF2B5EF4-FFF2-40B4-BE49-F238E27FC236}">
                <a16:creationId xmlns:a16="http://schemas.microsoft.com/office/drawing/2014/main" id="{327F9750-0EC5-4450-BA8E-EE2AD3767D50}"/>
              </a:ext>
            </a:extLst>
          </p:cNvPr>
          <p:cNvSpPr/>
          <p:nvPr/>
        </p:nvSpPr>
        <p:spPr>
          <a:xfrm>
            <a:off x="2871343" y="8741151"/>
            <a:ext cx="876401" cy="504883"/>
          </a:xfrm>
          <a:custGeom>
            <a:avLst/>
            <a:gdLst>
              <a:gd name="connsiteX0" fmla="*/ 827056 w 876300"/>
              <a:gd name="connsiteY0" fmla="*/ 501778 h 504825"/>
              <a:gd name="connsiteX1" fmla="*/ 7144 w 876300"/>
              <a:gd name="connsiteY1" fmla="*/ 501778 h 504825"/>
              <a:gd name="connsiteX2" fmla="*/ 7144 w 876300"/>
              <a:gd name="connsiteY2" fmla="*/ 7144 h 504825"/>
              <a:gd name="connsiteX3" fmla="*/ 66961 w 876300"/>
              <a:gd name="connsiteY3" fmla="*/ 7144 h 504825"/>
              <a:gd name="connsiteX4" fmla="*/ 107347 w 876300"/>
              <a:gd name="connsiteY4" fmla="*/ 25908 h 504825"/>
              <a:gd name="connsiteX5" fmla="*/ 158591 w 876300"/>
              <a:gd name="connsiteY5" fmla="*/ 86773 h 504825"/>
              <a:gd name="connsiteX6" fmla="*/ 187643 w 876300"/>
              <a:gd name="connsiteY6" fmla="*/ 100299 h 504825"/>
              <a:gd name="connsiteX7" fmla="*/ 701802 w 876300"/>
              <a:gd name="connsiteY7" fmla="*/ 100299 h 504825"/>
              <a:gd name="connsiteX8" fmla="*/ 735711 w 876300"/>
              <a:gd name="connsiteY8" fmla="*/ 84392 h 504825"/>
              <a:gd name="connsiteX9" fmla="*/ 799529 w 876300"/>
              <a:gd name="connsiteY9" fmla="*/ 7239 h 504825"/>
              <a:gd name="connsiteX10" fmla="*/ 827151 w 876300"/>
              <a:gd name="connsiteY10" fmla="*/ 7239 h 504825"/>
              <a:gd name="connsiteX11" fmla="*/ 827151 w 876300"/>
              <a:gd name="connsiteY11" fmla="*/ 7239 h 504825"/>
              <a:gd name="connsiteX12" fmla="*/ 873633 w 876300"/>
              <a:gd name="connsiteY12" fmla="*/ 274320 h 504825"/>
              <a:gd name="connsiteX13" fmla="*/ 873633 w 876300"/>
              <a:gd name="connsiteY13" fmla="*/ 274320 h 504825"/>
              <a:gd name="connsiteX14" fmla="*/ 856964 w 876300"/>
              <a:gd name="connsiteY14" fmla="*/ 395478 h 504825"/>
              <a:gd name="connsiteX15" fmla="*/ 827056 w 876300"/>
              <a:gd name="connsiteY15" fmla="*/ 501778 h 50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76300" h="504825">
                <a:moveTo>
                  <a:pt x="827056" y="501778"/>
                </a:moveTo>
                <a:lnTo>
                  <a:pt x="7144" y="501778"/>
                </a:lnTo>
                <a:lnTo>
                  <a:pt x="7144" y="7144"/>
                </a:lnTo>
                <a:lnTo>
                  <a:pt x="66961" y="7144"/>
                </a:lnTo>
                <a:cubicBezTo>
                  <a:pt x="82487" y="7144"/>
                  <a:pt x="97346" y="14002"/>
                  <a:pt x="107347" y="25908"/>
                </a:cubicBezTo>
                <a:lnTo>
                  <a:pt x="158591" y="86773"/>
                </a:lnTo>
                <a:cubicBezTo>
                  <a:pt x="165830" y="95345"/>
                  <a:pt x="176403" y="100299"/>
                  <a:pt x="187643" y="100299"/>
                </a:cubicBezTo>
                <a:lnTo>
                  <a:pt x="701802" y="100299"/>
                </a:lnTo>
                <a:cubicBezTo>
                  <a:pt x="714947" y="100299"/>
                  <a:pt x="727329" y="94488"/>
                  <a:pt x="735711" y="84392"/>
                </a:cubicBezTo>
                <a:lnTo>
                  <a:pt x="799529" y="7239"/>
                </a:lnTo>
                <a:lnTo>
                  <a:pt x="827151" y="7239"/>
                </a:lnTo>
                <a:lnTo>
                  <a:pt x="827151" y="7239"/>
                </a:lnTo>
                <a:cubicBezTo>
                  <a:pt x="857917" y="92869"/>
                  <a:pt x="873633" y="183261"/>
                  <a:pt x="873633" y="274320"/>
                </a:cubicBezTo>
                <a:lnTo>
                  <a:pt x="873633" y="274320"/>
                </a:lnTo>
                <a:cubicBezTo>
                  <a:pt x="873633" y="315278"/>
                  <a:pt x="868013" y="356045"/>
                  <a:pt x="856964" y="395478"/>
                </a:cubicBezTo>
                <a:lnTo>
                  <a:pt x="827056" y="501778"/>
                </a:lnTo>
                <a:close/>
              </a:path>
            </a:pathLst>
          </a:custGeom>
          <a:solidFill>
            <a:srgbClr val="DD7300"/>
          </a:solidFill>
          <a:ln w="9525" cap="flat">
            <a:noFill/>
            <a:prstDash val="solid"/>
            <a:miter/>
          </a:ln>
        </p:spPr>
        <p:txBody>
          <a:bodyPr rtlCol="0" anchor="ctr"/>
          <a:lstStyle/>
          <a:p>
            <a:endParaRPr lang="en-US"/>
          </a:p>
        </p:txBody>
      </p:sp>
      <p:sp>
        <p:nvSpPr>
          <p:cNvPr id="1925" name="Freeform: Shape 1924">
            <a:extLst>
              <a:ext uri="{FF2B5EF4-FFF2-40B4-BE49-F238E27FC236}">
                <a16:creationId xmlns:a16="http://schemas.microsoft.com/office/drawing/2014/main" id="{3DE63F18-4729-45B1-A3F1-4F622CAD8517}"/>
              </a:ext>
            </a:extLst>
          </p:cNvPr>
          <p:cNvSpPr/>
          <p:nvPr/>
        </p:nvSpPr>
        <p:spPr>
          <a:xfrm>
            <a:off x="3390325" y="8988449"/>
            <a:ext cx="285783" cy="371518"/>
          </a:xfrm>
          <a:custGeom>
            <a:avLst/>
            <a:gdLst>
              <a:gd name="connsiteX0" fmla="*/ 284893 w 285750"/>
              <a:gd name="connsiteY0" fmla="*/ 189071 h 371475"/>
              <a:gd name="connsiteX1" fmla="*/ 215837 w 285750"/>
              <a:gd name="connsiteY1" fmla="*/ 32671 h 371475"/>
              <a:gd name="connsiteX2" fmla="*/ 215837 w 285750"/>
              <a:gd name="connsiteY2" fmla="*/ 7144 h 371475"/>
              <a:gd name="connsiteX3" fmla="*/ 146018 w 285750"/>
              <a:gd name="connsiteY3" fmla="*/ 7144 h 371475"/>
              <a:gd name="connsiteX4" fmla="*/ 7144 w 285750"/>
              <a:gd name="connsiteY4" fmla="*/ 188976 h 371475"/>
              <a:gd name="connsiteX5" fmla="*/ 146018 w 285750"/>
              <a:gd name="connsiteY5" fmla="*/ 370808 h 371475"/>
              <a:gd name="connsiteX6" fmla="*/ 215837 w 285750"/>
              <a:gd name="connsiteY6" fmla="*/ 370808 h 371475"/>
              <a:gd name="connsiteX7" fmla="*/ 215837 w 285750"/>
              <a:gd name="connsiteY7" fmla="*/ 345281 h 371475"/>
              <a:gd name="connsiteX8" fmla="*/ 284893 w 285750"/>
              <a:gd name="connsiteY8" fmla="*/ 189071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5750" h="371475">
                <a:moveTo>
                  <a:pt x="284893" y="189071"/>
                </a:moveTo>
                <a:cubicBezTo>
                  <a:pt x="284893" y="122111"/>
                  <a:pt x="256984" y="64294"/>
                  <a:pt x="215837" y="32671"/>
                </a:cubicBezTo>
                <a:lnTo>
                  <a:pt x="215837" y="7144"/>
                </a:lnTo>
                <a:lnTo>
                  <a:pt x="146018" y="7144"/>
                </a:lnTo>
                <a:cubicBezTo>
                  <a:pt x="69342" y="7144"/>
                  <a:pt x="7144" y="88582"/>
                  <a:pt x="7144" y="188976"/>
                </a:cubicBezTo>
                <a:cubicBezTo>
                  <a:pt x="7144" y="289370"/>
                  <a:pt x="69342" y="370808"/>
                  <a:pt x="146018" y="370808"/>
                </a:cubicBezTo>
                <a:lnTo>
                  <a:pt x="215837" y="370808"/>
                </a:lnTo>
                <a:lnTo>
                  <a:pt x="215837" y="345281"/>
                </a:lnTo>
                <a:cubicBezTo>
                  <a:pt x="256889" y="313849"/>
                  <a:pt x="284893" y="256032"/>
                  <a:pt x="284893" y="189071"/>
                </a:cubicBezTo>
                <a:close/>
              </a:path>
            </a:pathLst>
          </a:custGeom>
          <a:solidFill>
            <a:srgbClr val="72503D"/>
          </a:solidFill>
          <a:ln w="9525" cap="flat">
            <a:noFill/>
            <a:prstDash val="solid"/>
            <a:miter/>
          </a:ln>
        </p:spPr>
        <p:txBody>
          <a:bodyPr rtlCol="0" anchor="ctr"/>
          <a:lstStyle/>
          <a:p>
            <a:endParaRPr lang="en-US"/>
          </a:p>
        </p:txBody>
      </p:sp>
      <p:sp>
        <p:nvSpPr>
          <p:cNvPr id="1926" name="Freeform: Shape 1925">
            <a:extLst>
              <a:ext uri="{FF2B5EF4-FFF2-40B4-BE49-F238E27FC236}">
                <a16:creationId xmlns:a16="http://schemas.microsoft.com/office/drawing/2014/main" id="{ECDB0C20-6366-415E-91C0-A9F9E3BDA934}"/>
              </a:ext>
            </a:extLst>
          </p:cNvPr>
          <p:cNvSpPr/>
          <p:nvPr/>
        </p:nvSpPr>
        <p:spPr>
          <a:xfrm>
            <a:off x="3460151" y="8988545"/>
            <a:ext cx="285783" cy="371518"/>
          </a:xfrm>
          <a:custGeom>
            <a:avLst/>
            <a:gdLst>
              <a:gd name="connsiteX0" fmla="*/ 284893 w 285750"/>
              <a:gd name="connsiteY0" fmla="*/ 188976 h 371475"/>
              <a:gd name="connsiteX1" fmla="*/ 146018 w 285750"/>
              <a:gd name="connsiteY1" fmla="*/ 370808 h 371475"/>
              <a:gd name="connsiteX2" fmla="*/ 7144 w 285750"/>
              <a:gd name="connsiteY2" fmla="*/ 188976 h 371475"/>
              <a:gd name="connsiteX3" fmla="*/ 146018 w 285750"/>
              <a:gd name="connsiteY3" fmla="*/ 7143 h 371475"/>
              <a:gd name="connsiteX4" fmla="*/ 284893 w 285750"/>
              <a:gd name="connsiteY4" fmla="*/ 188976 h 3714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0" h="371475">
                <a:moveTo>
                  <a:pt x="284893" y="188976"/>
                </a:moveTo>
                <a:cubicBezTo>
                  <a:pt x="284893" y="289399"/>
                  <a:pt x="222717" y="370808"/>
                  <a:pt x="146018" y="370808"/>
                </a:cubicBezTo>
                <a:cubicBezTo>
                  <a:pt x="69320" y="370808"/>
                  <a:pt x="7144" y="289399"/>
                  <a:pt x="7144" y="188976"/>
                </a:cubicBezTo>
                <a:cubicBezTo>
                  <a:pt x="7144" y="88553"/>
                  <a:pt x="69320" y="7143"/>
                  <a:pt x="146018" y="7143"/>
                </a:cubicBezTo>
                <a:cubicBezTo>
                  <a:pt x="222717" y="7143"/>
                  <a:pt x="284893" y="88552"/>
                  <a:pt x="284893" y="188976"/>
                </a:cubicBezTo>
                <a:close/>
              </a:path>
            </a:pathLst>
          </a:custGeom>
          <a:solidFill>
            <a:srgbClr val="524533"/>
          </a:solidFill>
          <a:ln w="9525" cap="flat">
            <a:noFill/>
            <a:prstDash val="solid"/>
            <a:miter/>
          </a:ln>
        </p:spPr>
        <p:txBody>
          <a:bodyPr rtlCol="0" anchor="ctr"/>
          <a:lstStyle/>
          <a:p>
            <a:endParaRPr lang="en-US"/>
          </a:p>
        </p:txBody>
      </p:sp>
      <p:sp>
        <p:nvSpPr>
          <p:cNvPr id="1927" name="Freeform: Shape 1926">
            <a:extLst>
              <a:ext uri="{FF2B5EF4-FFF2-40B4-BE49-F238E27FC236}">
                <a16:creationId xmlns:a16="http://schemas.microsoft.com/office/drawing/2014/main" id="{593C6C5F-FEFC-429B-967B-18F15000ED12}"/>
              </a:ext>
            </a:extLst>
          </p:cNvPr>
          <p:cNvSpPr/>
          <p:nvPr/>
        </p:nvSpPr>
        <p:spPr>
          <a:xfrm>
            <a:off x="3529979" y="9058371"/>
            <a:ext cx="152418" cy="238153"/>
          </a:xfrm>
          <a:custGeom>
            <a:avLst/>
            <a:gdLst>
              <a:gd name="connsiteX0" fmla="*/ 145256 w 152400"/>
              <a:gd name="connsiteY0" fmla="*/ 119157 h 238125"/>
              <a:gd name="connsiteX1" fmla="*/ 76200 w 152400"/>
              <a:gd name="connsiteY1" fmla="*/ 231172 h 238125"/>
              <a:gd name="connsiteX2" fmla="*/ 7144 w 152400"/>
              <a:gd name="connsiteY2" fmla="*/ 119157 h 238125"/>
              <a:gd name="connsiteX3" fmla="*/ 76200 w 152400"/>
              <a:gd name="connsiteY3" fmla="*/ 7143 h 238125"/>
              <a:gd name="connsiteX4" fmla="*/ 145256 w 152400"/>
              <a:gd name="connsiteY4" fmla="*/ 119157 h 238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238125">
                <a:moveTo>
                  <a:pt x="145256" y="119157"/>
                </a:moveTo>
                <a:cubicBezTo>
                  <a:pt x="145256" y="181021"/>
                  <a:pt x="114339" y="231172"/>
                  <a:pt x="76200" y="231172"/>
                </a:cubicBezTo>
                <a:cubicBezTo>
                  <a:pt x="38061" y="231172"/>
                  <a:pt x="7144" y="181021"/>
                  <a:pt x="7144" y="119157"/>
                </a:cubicBezTo>
                <a:cubicBezTo>
                  <a:pt x="7144" y="57294"/>
                  <a:pt x="38061" y="7143"/>
                  <a:pt x="76200" y="7143"/>
                </a:cubicBezTo>
                <a:cubicBezTo>
                  <a:pt x="114339" y="7143"/>
                  <a:pt x="145256" y="57294"/>
                  <a:pt x="145256" y="119157"/>
                </a:cubicBezTo>
                <a:close/>
              </a:path>
            </a:pathLst>
          </a:custGeom>
          <a:solidFill>
            <a:srgbClr val="DD7300"/>
          </a:solidFill>
          <a:ln w="9525" cap="flat">
            <a:noFill/>
            <a:prstDash val="solid"/>
            <a:miter/>
          </a:ln>
        </p:spPr>
        <p:txBody>
          <a:bodyPr rtlCol="0" anchor="ctr"/>
          <a:lstStyle/>
          <a:p>
            <a:endParaRPr lang="en-US"/>
          </a:p>
        </p:txBody>
      </p:sp>
      <p:sp>
        <p:nvSpPr>
          <p:cNvPr id="1928" name="Freeform: Shape 1927">
            <a:extLst>
              <a:ext uri="{FF2B5EF4-FFF2-40B4-BE49-F238E27FC236}">
                <a16:creationId xmlns:a16="http://schemas.microsoft.com/office/drawing/2014/main" id="{7FEC3806-9BDA-4949-A9F3-C4074FAB2486}"/>
              </a:ext>
            </a:extLst>
          </p:cNvPr>
          <p:cNvSpPr/>
          <p:nvPr/>
        </p:nvSpPr>
        <p:spPr>
          <a:xfrm>
            <a:off x="2904684" y="9102096"/>
            <a:ext cx="200048" cy="257205"/>
          </a:xfrm>
          <a:custGeom>
            <a:avLst/>
            <a:gdLst>
              <a:gd name="connsiteX0" fmla="*/ 198215 w 200025"/>
              <a:gd name="connsiteY0" fmla="*/ 132207 h 257175"/>
              <a:gd name="connsiteX1" fmla="*/ 150686 w 200025"/>
              <a:gd name="connsiteY1" fmla="*/ 24670 h 257175"/>
              <a:gd name="connsiteX2" fmla="*/ 150686 w 200025"/>
              <a:gd name="connsiteY2" fmla="*/ 7144 h 257175"/>
              <a:gd name="connsiteX3" fmla="*/ 102679 w 200025"/>
              <a:gd name="connsiteY3" fmla="*/ 7144 h 257175"/>
              <a:gd name="connsiteX4" fmla="*/ 7144 w 200025"/>
              <a:gd name="connsiteY4" fmla="*/ 132302 h 257175"/>
              <a:gd name="connsiteX5" fmla="*/ 102679 w 200025"/>
              <a:gd name="connsiteY5" fmla="*/ 257461 h 257175"/>
              <a:gd name="connsiteX6" fmla="*/ 150686 w 200025"/>
              <a:gd name="connsiteY6" fmla="*/ 257461 h 257175"/>
              <a:gd name="connsiteX7" fmla="*/ 150686 w 200025"/>
              <a:gd name="connsiteY7" fmla="*/ 239935 h 257175"/>
              <a:gd name="connsiteX8" fmla="*/ 198215 w 200025"/>
              <a:gd name="connsiteY8" fmla="*/ 132207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025" h="257175">
                <a:moveTo>
                  <a:pt x="198215" y="132207"/>
                </a:moveTo>
                <a:cubicBezTo>
                  <a:pt x="198215" y="86106"/>
                  <a:pt x="178975" y="46387"/>
                  <a:pt x="150686" y="24670"/>
                </a:cubicBezTo>
                <a:lnTo>
                  <a:pt x="150686" y="7144"/>
                </a:lnTo>
                <a:lnTo>
                  <a:pt x="102679" y="7144"/>
                </a:lnTo>
                <a:cubicBezTo>
                  <a:pt x="49911" y="7144"/>
                  <a:pt x="7144" y="63151"/>
                  <a:pt x="7144" y="132302"/>
                </a:cubicBezTo>
                <a:cubicBezTo>
                  <a:pt x="7144" y="201359"/>
                  <a:pt x="49911" y="257461"/>
                  <a:pt x="102679" y="257461"/>
                </a:cubicBezTo>
                <a:lnTo>
                  <a:pt x="150686" y="257461"/>
                </a:lnTo>
                <a:lnTo>
                  <a:pt x="150686" y="239935"/>
                </a:lnTo>
                <a:cubicBezTo>
                  <a:pt x="178975" y="218027"/>
                  <a:pt x="198215" y="178213"/>
                  <a:pt x="198215" y="132207"/>
                </a:cubicBezTo>
                <a:close/>
              </a:path>
            </a:pathLst>
          </a:custGeom>
          <a:solidFill>
            <a:srgbClr val="72503D"/>
          </a:solidFill>
          <a:ln w="9525" cap="flat">
            <a:noFill/>
            <a:prstDash val="solid"/>
            <a:miter/>
          </a:ln>
        </p:spPr>
        <p:txBody>
          <a:bodyPr rtlCol="0" anchor="ctr"/>
          <a:lstStyle/>
          <a:p>
            <a:endParaRPr lang="en-US"/>
          </a:p>
        </p:txBody>
      </p:sp>
      <p:sp>
        <p:nvSpPr>
          <p:cNvPr id="1929" name="Freeform: Shape 1928">
            <a:extLst>
              <a:ext uri="{FF2B5EF4-FFF2-40B4-BE49-F238E27FC236}">
                <a16:creationId xmlns:a16="http://schemas.microsoft.com/office/drawing/2014/main" id="{C0556DB2-DC68-49C2-BE7A-B12AD597DFDE}"/>
              </a:ext>
            </a:extLst>
          </p:cNvPr>
          <p:cNvSpPr/>
          <p:nvPr/>
        </p:nvSpPr>
        <p:spPr>
          <a:xfrm>
            <a:off x="2952697" y="9102001"/>
            <a:ext cx="200048" cy="257205"/>
          </a:xfrm>
          <a:custGeom>
            <a:avLst/>
            <a:gdLst>
              <a:gd name="connsiteX0" fmla="*/ 198215 w 200025"/>
              <a:gd name="connsiteY0" fmla="*/ 132302 h 257175"/>
              <a:gd name="connsiteX1" fmla="*/ 102680 w 200025"/>
              <a:gd name="connsiteY1" fmla="*/ 257461 h 257175"/>
              <a:gd name="connsiteX2" fmla="*/ 7144 w 200025"/>
              <a:gd name="connsiteY2" fmla="*/ 132302 h 257175"/>
              <a:gd name="connsiteX3" fmla="*/ 102680 w 200025"/>
              <a:gd name="connsiteY3" fmla="*/ 7144 h 257175"/>
              <a:gd name="connsiteX4" fmla="*/ 198215 w 200025"/>
              <a:gd name="connsiteY4" fmla="*/ 132302 h 25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257175">
                <a:moveTo>
                  <a:pt x="198215" y="132302"/>
                </a:moveTo>
                <a:cubicBezTo>
                  <a:pt x="198215" y="201425"/>
                  <a:pt x="155443" y="257461"/>
                  <a:pt x="102680" y="257461"/>
                </a:cubicBezTo>
                <a:cubicBezTo>
                  <a:pt x="49916" y="257461"/>
                  <a:pt x="7144" y="201425"/>
                  <a:pt x="7144" y="132302"/>
                </a:cubicBezTo>
                <a:cubicBezTo>
                  <a:pt x="7144" y="63179"/>
                  <a:pt x="49916" y="7144"/>
                  <a:pt x="102680" y="7144"/>
                </a:cubicBezTo>
                <a:cubicBezTo>
                  <a:pt x="155443" y="7144"/>
                  <a:pt x="198215" y="63179"/>
                  <a:pt x="198215" y="132302"/>
                </a:cubicBezTo>
                <a:close/>
              </a:path>
            </a:pathLst>
          </a:custGeom>
          <a:solidFill>
            <a:srgbClr val="524533"/>
          </a:solidFill>
          <a:ln w="9525" cap="flat">
            <a:noFill/>
            <a:prstDash val="solid"/>
            <a:miter/>
          </a:ln>
        </p:spPr>
        <p:txBody>
          <a:bodyPr rtlCol="0" anchor="ctr"/>
          <a:lstStyle/>
          <a:p>
            <a:endParaRPr lang="en-US"/>
          </a:p>
        </p:txBody>
      </p:sp>
      <p:sp>
        <p:nvSpPr>
          <p:cNvPr id="1930" name="Freeform: Shape 1929">
            <a:extLst>
              <a:ext uri="{FF2B5EF4-FFF2-40B4-BE49-F238E27FC236}">
                <a16:creationId xmlns:a16="http://schemas.microsoft.com/office/drawing/2014/main" id="{04A470DB-6E2E-499F-BEC9-9A420AFB05E5}"/>
              </a:ext>
            </a:extLst>
          </p:cNvPr>
          <p:cNvSpPr/>
          <p:nvPr/>
        </p:nvSpPr>
        <p:spPr>
          <a:xfrm>
            <a:off x="3000708" y="9150108"/>
            <a:ext cx="104787" cy="161944"/>
          </a:xfrm>
          <a:custGeom>
            <a:avLst/>
            <a:gdLst>
              <a:gd name="connsiteX0" fmla="*/ 54673 w 104775"/>
              <a:gd name="connsiteY0" fmla="*/ 161258 h 161925"/>
              <a:gd name="connsiteX1" fmla="*/ 7144 w 104775"/>
              <a:gd name="connsiteY1" fmla="*/ 84201 h 161925"/>
              <a:gd name="connsiteX2" fmla="*/ 54673 w 104775"/>
              <a:gd name="connsiteY2" fmla="*/ 7144 h 161925"/>
              <a:gd name="connsiteX3" fmla="*/ 102203 w 104775"/>
              <a:gd name="connsiteY3" fmla="*/ 84201 h 161925"/>
              <a:gd name="connsiteX4" fmla="*/ 54673 w 104775"/>
              <a:gd name="connsiteY4" fmla="*/ 161258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61925">
                <a:moveTo>
                  <a:pt x="54673" y="161258"/>
                </a:moveTo>
                <a:cubicBezTo>
                  <a:pt x="32194" y="161258"/>
                  <a:pt x="7144" y="129635"/>
                  <a:pt x="7144" y="84201"/>
                </a:cubicBezTo>
                <a:cubicBezTo>
                  <a:pt x="7144" y="38766"/>
                  <a:pt x="32194" y="7144"/>
                  <a:pt x="54673" y="7144"/>
                </a:cubicBezTo>
                <a:cubicBezTo>
                  <a:pt x="77152" y="7144"/>
                  <a:pt x="102203" y="38766"/>
                  <a:pt x="102203" y="84201"/>
                </a:cubicBezTo>
                <a:cubicBezTo>
                  <a:pt x="102203" y="129540"/>
                  <a:pt x="77152" y="161258"/>
                  <a:pt x="54673" y="161258"/>
                </a:cubicBezTo>
                <a:close/>
              </a:path>
            </a:pathLst>
          </a:custGeom>
          <a:solidFill>
            <a:srgbClr val="DD7300"/>
          </a:solidFill>
          <a:ln w="9525" cap="flat">
            <a:noFill/>
            <a:prstDash val="solid"/>
            <a:miter/>
          </a:ln>
        </p:spPr>
        <p:txBody>
          <a:bodyPr rtlCol="0" anchor="ctr"/>
          <a:lstStyle/>
          <a:p>
            <a:endParaRPr lang="en-US"/>
          </a:p>
        </p:txBody>
      </p:sp>
      <p:sp>
        <p:nvSpPr>
          <p:cNvPr id="1931" name="Freeform: Shape 1930">
            <a:extLst>
              <a:ext uri="{FF2B5EF4-FFF2-40B4-BE49-F238E27FC236}">
                <a16:creationId xmlns:a16="http://schemas.microsoft.com/office/drawing/2014/main" id="{C444970E-E06C-4852-80D5-11432EA8409D}"/>
              </a:ext>
            </a:extLst>
          </p:cNvPr>
          <p:cNvSpPr/>
          <p:nvPr/>
        </p:nvSpPr>
        <p:spPr>
          <a:xfrm>
            <a:off x="2708267" y="8030791"/>
            <a:ext cx="161944" cy="180996"/>
          </a:xfrm>
          <a:custGeom>
            <a:avLst/>
            <a:gdLst>
              <a:gd name="connsiteX0" fmla="*/ 103240 w 161925"/>
              <a:gd name="connsiteY0" fmla="*/ 155067 h 180975"/>
              <a:gd name="connsiteX1" fmla="*/ 144483 w 161925"/>
              <a:gd name="connsiteY1" fmla="*/ 142684 h 180975"/>
              <a:gd name="connsiteX2" fmla="*/ 149151 w 161925"/>
              <a:gd name="connsiteY2" fmla="*/ 108680 h 180975"/>
              <a:gd name="connsiteX3" fmla="*/ 157723 w 161925"/>
              <a:gd name="connsiteY3" fmla="*/ 45434 h 180975"/>
              <a:gd name="connsiteX4" fmla="*/ 79999 w 161925"/>
              <a:gd name="connsiteY4" fmla="*/ 7144 h 180975"/>
              <a:gd name="connsiteX5" fmla="*/ 7228 w 161925"/>
              <a:gd name="connsiteY5" fmla="*/ 71438 h 180975"/>
              <a:gd name="connsiteX6" fmla="*/ 32564 w 161925"/>
              <a:gd name="connsiteY6" fmla="*/ 168497 h 180975"/>
              <a:gd name="connsiteX7" fmla="*/ 103240 w 161925"/>
              <a:gd name="connsiteY7" fmla="*/ 155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925" h="180975">
                <a:moveTo>
                  <a:pt x="103240" y="155067"/>
                </a:moveTo>
                <a:cubicBezTo>
                  <a:pt x="103240" y="155067"/>
                  <a:pt x="132196" y="148590"/>
                  <a:pt x="144483" y="142684"/>
                </a:cubicBezTo>
                <a:cubicBezTo>
                  <a:pt x="156771" y="136779"/>
                  <a:pt x="150103" y="119253"/>
                  <a:pt x="149151" y="108680"/>
                </a:cubicBezTo>
                <a:cubicBezTo>
                  <a:pt x="148198" y="98203"/>
                  <a:pt x="160771" y="80010"/>
                  <a:pt x="157723" y="45434"/>
                </a:cubicBezTo>
                <a:cubicBezTo>
                  <a:pt x="154675" y="10858"/>
                  <a:pt x="79999" y="7144"/>
                  <a:pt x="79999" y="7144"/>
                </a:cubicBezTo>
                <a:cubicBezTo>
                  <a:pt x="79999" y="7144"/>
                  <a:pt x="4275" y="39433"/>
                  <a:pt x="7228" y="71438"/>
                </a:cubicBezTo>
                <a:cubicBezTo>
                  <a:pt x="10181" y="103537"/>
                  <a:pt x="34088" y="147542"/>
                  <a:pt x="32564" y="168497"/>
                </a:cubicBezTo>
                <a:cubicBezTo>
                  <a:pt x="31040" y="189547"/>
                  <a:pt x="103240" y="155067"/>
                  <a:pt x="103240" y="155067"/>
                </a:cubicBezTo>
                <a:close/>
              </a:path>
            </a:pathLst>
          </a:custGeom>
          <a:solidFill>
            <a:srgbClr val="FCBE94"/>
          </a:solidFill>
          <a:ln w="9525" cap="flat">
            <a:noFill/>
            <a:prstDash val="solid"/>
            <a:miter/>
          </a:ln>
        </p:spPr>
        <p:txBody>
          <a:bodyPr rtlCol="0" anchor="ctr"/>
          <a:lstStyle/>
          <a:p>
            <a:endParaRPr lang="en-US"/>
          </a:p>
        </p:txBody>
      </p:sp>
      <p:sp>
        <p:nvSpPr>
          <p:cNvPr id="1932" name="Freeform: Shape 1931">
            <a:extLst>
              <a:ext uri="{FF2B5EF4-FFF2-40B4-BE49-F238E27FC236}">
                <a16:creationId xmlns:a16="http://schemas.microsoft.com/office/drawing/2014/main" id="{18BECEF2-6AF8-4F76-8DB6-6FEFC2A5C78F}"/>
              </a:ext>
            </a:extLst>
          </p:cNvPr>
          <p:cNvSpPr/>
          <p:nvPr/>
        </p:nvSpPr>
        <p:spPr>
          <a:xfrm>
            <a:off x="2707041" y="8050414"/>
            <a:ext cx="142892" cy="161944"/>
          </a:xfrm>
          <a:custGeom>
            <a:avLst/>
            <a:gdLst>
              <a:gd name="connsiteX0" fmla="*/ 137327 w 142875"/>
              <a:gd name="connsiteY0" fmla="*/ 38957 h 161925"/>
              <a:gd name="connsiteX1" fmla="*/ 128183 w 142875"/>
              <a:gd name="connsiteY1" fmla="*/ 83344 h 161925"/>
              <a:gd name="connsiteX2" fmla="*/ 109324 w 142875"/>
              <a:gd name="connsiteY2" fmla="*/ 60579 h 161925"/>
              <a:gd name="connsiteX3" fmla="*/ 98084 w 142875"/>
              <a:gd name="connsiteY3" fmla="*/ 112109 h 161925"/>
              <a:gd name="connsiteX4" fmla="*/ 77320 w 142875"/>
              <a:gd name="connsiteY4" fmla="*/ 146970 h 161925"/>
              <a:gd name="connsiteX5" fmla="*/ 38077 w 142875"/>
              <a:gd name="connsiteY5" fmla="*/ 155066 h 161925"/>
              <a:gd name="connsiteX6" fmla="*/ 28361 w 142875"/>
              <a:gd name="connsiteY6" fmla="*/ 121253 h 161925"/>
              <a:gd name="connsiteX7" fmla="*/ 13216 w 142875"/>
              <a:gd name="connsiteY7" fmla="*/ 16573 h 161925"/>
              <a:gd name="connsiteX8" fmla="*/ 137327 w 142875"/>
              <a:gd name="connsiteY8" fmla="*/ 3895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875" h="161925">
                <a:moveTo>
                  <a:pt x="137327" y="38957"/>
                </a:moveTo>
                <a:cubicBezTo>
                  <a:pt x="137327" y="38957"/>
                  <a:pt x="127040" y="70294"/>
                  <a:pt x="128183" y="83344"/>
                </a:cubicBezTo>
                <a:cubicBezTo>
                  <a:pt x="129326" y="96297"/>
                  <a:pt x="119897" y="56673"/>
                  <a:pt x="109324" y="60579"/>
                </a:cubicBezTo>
                <a:cubicBezTo>
                  <a:pt x="98751" y="64484"/>
                  <a:pt x="84559" y="94202"/>
                  <a:pt x="98084" y="112109"/>
                </a:cubicBezTo>
                <a:cubicBezTo>
                  <a:pt x="111610" y="130016"/>
                  <a:pt x="89321" y="142779"/>
                  <a:pt x="77320" y="146970"/>
                </a:cubicBezTo>
                <a:cubicBezTo>
                  <a:pt x="65413" y="151161"/>
                  <a:pt x="43792" y="156400"/>
                  <a:pt x="38077" y="155066"/>
                </a:cubicBezTo>
                <a:cubicBezTo>
                  <a:pt x="32362" y="153733"/>
                  <a:pt x="38839" y="151828"/>
                  <a:pt x="28361" y="121253"/>
                </a:cubicBezTo>
                <a:cubicBezTo>
                  <a:pt x="17884" y="90677"/>
                  <a:pt x="-3262" y="46863"/>
                  <a:pt x="13216" y="16573"/>
                </a:cubicBezTo>
                <a:cubicBezTo>
                  <a:pt x="29695" y="-13812"/>
                  <a:pt x="137327" y="38957"/>
                  <a:pt x="137327" y="38957"/>
                </a:cubicBezTo>
                <a:close/>
              </a:path>
            </a:pathLst>
          </a:custGeom>
          <a:solidFill>
            <a:srgbClr val="131133"/>
          </a:solidFill>
          <a:ln w="9525" cap="flat">
            <a:noFill/>
            <a:prstDash val="solid"/>
            <a:miter/>
          </a:ln>
        </p:spPr>
        <p:txBody>
          <a:bodyPr rtlCol="0" anchor="ctr"/>
          <a:lstStyle/>
          <a:p>
            <a:endParaRPr lang="en-US"/>
          </a:p>
        </p:txBody>
      </p:sp>
      <p:sp>
        <p:nvSpPr>
          <p:cNvPr id="1933" name="Freeform: Shape 1932">
            <a:extLst>
              <a:ext uri="{FF2B5EF4-FFF2-40B4-BE49-F238E27FC236}">
                <a16:creationId xmlns:a16="http://schemas.microsoft.com/office/drawing/2014/main" id="{A95069EA-AC8F-4EDE-B5D5-30645A736B77}"/>
              </a:ext>
            </a:extLst>
          </p:cNvPr>
          <p:cNvSpPr/>
          <p:nvPr/>
        </p:nvSpPr>
        <p:spPr>
          <a:xfrm>
            <a:off x="2688297" y="8011815"/>
            <a:ext cx="219100" cy="95261"/>
          </a:xfrm>
          <a:custGeom>
            <a:avLst/>
            <a:gdLst>
              <a:gd name="connsiteX0" fmla="*/ 19005 w 219075"/>
              <a:gd name="connsiteY0" fmla="*/ 86982 h 95250"/>
              <a:gd name="connsiteX1" fmla="*/ 205695 w 219075"/>
              <a:gd name="connsiteY1" fmla="*/ 41167 h 95250"/>
              <a:gd name="connsiteX2" fmla="*/ 134734 w 219075"/>
              <a:gd name="connsiteY2" fmla="*/ 8782 h 95250"/>
              <a:gd name="connsiteX3" fmla="*/ 19005 w 219075"/>
              <a:gd name="connsiteY3" fmla="*/ 86982 h 95250"/>
            </a:gdLst>
            <a:ahLst/>
            <a:cxnLst>
              <a:cxn ang="0">
                <a:pos x="connsiteX0" y="connsiteY0"/>
              </a:cxn>
              <a:cxn ang="0">
                <a:pos x="connsiteX1" y="connsiteY1"/>
              </a:cxn>
              <a:cxn ang="0">
                <a:pos x="connsiteX2" y="connsiteY2"/>
              </a:cxn>
              <a:cxn ang="0">
                <a:pos x="connsiteX3" y="connsiteY3"/>
              </a:cxn>
            </a:cxnLst>
            <a:rect l="l" t="t" r="r" b="b"/>
            <a:pathLst>
              <a:path w="219075" h="95250">
                <a:moveTo>
                  <a:pt x="19005" y="86982"/>
                </a:moveTo>
                <a:cubicBezTo>
                  <a:pt x="65201" y="111652"/>
                  <a:pt x="170452" y="88125"/>
                  <a:pt x="205695" y="41167"/>
                </a:cubicBezTo>
                <a:cubicBezTo>
                  <a:pt x="240937" y="-5792"/>
                  <a:pt x="164071" y="9925"/>
                  <a:pt x="134734" y="8782"/>
                </a:cubicBezTo>
                <a:cubicBezTo>
                  <a:pt x="105397" y="7544"/>
                  <a:pt x="-33859" y="58788"/>
                  <a:pt x="19005" y="86982"/>
                </a:cubicBezTo>
                <a:close/>
              </a:path>
            </a:pathLst>
          </a:custGeom>
          <a:solidFill>
            <a:srgbClr val="E8A306"/>
          </a:solidFill>
          <a:ln w="9525" cap="flat">
            <a:noFill/>
            <a:prstDash val="solid"/>
            <a:miter/>
          </a:ln>
        </p:spPr>
        <p:txBody>
          <a:bodyPr rtlCol="0" anchor="ctr"/>
          <a:lstStyle/>
          <a:p>
            <a:endParaRPr lang="en-US"/>
          </a:p>
        </p:txBody>
      </p:sp>
      <p:sp>
        <p:nvSpPr>
          <p:cNvPr id="1934" name="Freeform: Shape 1933">
            <a:extLst>
              <a:ext uri="{FF2B5EF4-FFF2-40B4-BE49-F238E27FC236}">
                <a16:creationId xmlns:a16="http://schemas.microsoft.com/office/drawing/2014/main" id="{30F41EBA-2B32-4BDC-B516-800D91569B00}"/>
              </a:ext>
            </a:extLst>
          </p:cNvPr>
          <p:cNvSpPr/>
          <p:nvPr/>
        </p:nvSpPr>
        <p:spPr>
          <a:xfrm>
            <a:off x="2691118" y="7960178"/>
            <a:ext cx="190522" cy="142892"/>
          </a:xfrm>
          <a:custGeom>
            <a:avLst/>
            <a:gdLst>
              <a:gd name="connsiteX0" fmla="*/ 65618 w 190500"/>
              <a:gd name="connsiteY0" fmla="*/ 13359 h 142875"/>
              <a:gd name="connsiteX1" fmla="*/ 15326 w 190500"/>
              <a:gd name="connsiteY1" fmla="*/ 128611 h 142875"/>
              <a:gd name="connsiteX2" fmla="*/ 186776 w 190500"/>
              <a:gd name="connsiteY2" fmla="*/ 93368 h 142875"/>
              <a:gd name="connsiteX3" fmla="*/ 65618 w 190500"/>
              <a:gd name="connsiteY3" fmla="*/ 13359 h 142875"/>
            </a:gdLst>
            <a:ahLst/>
            <a:cxnLst>
              <a:cxn ang="0">
                <a:pos x="connsiteX0" y="connsiteY0"/>
              </a:cxn>
              <a:cxn ang="0">
                <a:pos x="connsiteX1" y="connsiteY1"/>
              </a:cxn>
              <a:cxn ang="0">
                <a:pos x="connsiteX2" y="connsiteY2"/>
              </a:cxn>
              <a:cxn ang="0">
                <a:pos x="connsiteX3" y="connsiteY3"/>
              </a:cxn>
            </a:cxnLst>
            <a:rect l="l" t="t" r="r" b="b"/>
            <a:pathLst>
              <a:path w="190500" h="142875">
                <a:moveTo>
                  <a:pt x="65618" y="13359"/>
                </a:moveTo>
                <a:cubicBezTo>
                  <a:pt x="8754" y="31075"/>
                  <a:pt x="-3438" y="101560"/>
                  <a:pt x="15326" y="128611"/>
                </a:cubicBezTo>
                <a:cubicBezTo>
                  <a:pt x="34091" y="155662"/>
                  <a:pt x="182204" y="139374"/>
                  <a:pt x="186776" y="93368"/>
                </a:cubicBezTo>
                <a:cubicBezTo>
                  <a:pt x="190777" y="53459"/>
                  <a:pt x="152296" y="-13597"/>
                  <a:pt x="65618" y="13359"/>
                </a:cubicBezTo>
                <a:close/>
              </a:path>
            </a:pathLst>
          </a:custGeom>
          <a:solidFill>
            <a:srgbClr val="FBB703"/>
          </a:solidFill>
          <a:ln w="9525" cap="flat">
            <a:noFill/>
            <a:prstDash val="solid"/>
            <a:miter/>
          </a:ln>
        </p:spPr>
        <p:txBody>
          <a:bodyPr rtlCol="0" anchor="ctr"/>
          <a:lstStyle/>
          <a:p>
            <a:endParaRPr lang="en-US"/>
          </a:p>
        </p:txBody>
      </p:sp>
      <p:sp>
        <p:nvSpPr>
          <p:cNvPr id="2" name="Rectangle 1">
            <a:extLst>
              <a:ext uri="{FF2B5EF4-FFF2-40B4-BE49-F238E27FC236}">
                <a16:creationId xmlns:a16="http://schemas.microsoft.com/office/drawing/2014/main" id="{977796B2-95B4-4610-B7F5-F12CB16CEE64}"/>
              </a:ext>
            </a:extLst>
          </p:cNvPr>
          <p:cNvSpPr/>
          <p:nvPr/>
        </p:nvSpPr>
        <p:spPr>
          <a:xfrm>
            <a:off x="9370246" y="6973122"/>
            <a:ext cx="4098690" cy="646331"/>
          </a:xfrm>
          <a:prstGeom prst="rect">
            <a:avLst/>
          </a:prstGeom>
        </p:spPr>
        <p:txBody>
          <a:bodyPr wrap="square">
            <a:spAutoFit/>
          </a:bodyPr>
          <a:lstStyle/>
          <a:p>
            <a:pPr algn="ctr"/>
            <a:r>
              <a:rPr lang="en-US" sz="3600" b="1" dirty="0">
                <a:solidFill>
                  <a:schemeClr val="bg1"/>
                </a:solidFill>
              </a:rPr>
              <a:t>Lorem Ipsum</a:t>
            </a:r>
            <a:r>
              <a:rPr lang="en-US" sz="3600" dirty="0">
                <a:solidFill>
                  <a:schemeClr val="bg1"/>
                </a:solidFill>
              </a:rPr>
              <a:t> </a:t>
            </a:r>
          </a:p>
        </p:txBody>
      </p:sp>
      <p:sp>
        <p:nvSpPr>
          <p:cNvPr id="3" name="Rectangle 2">
            <a:extLst>
              <a:ext uri="{FF2B5EF4-FFF2-40B4-BE49-F238E27FC236}">
                <a16:creationId xmlns:a16="http://schemas.microsoft.com/office/drawing/2014/main" id="{9869D138-7EA3-4867-9353-87648534245E}"/>
              </a:ext>
            </a:extLst>
          </p:cNvPr>
          <p:cNvSpPr/>
          <p:nvPr/>
        </p:nvSpPr>
        <p:spPr>
          <a:xfrm>
            <a:off x="1218680" y="10722361"/>
            <a:ext cx="3759340" cy="923330"/>
          </a:xfrm>
          <a:prstGeom prst="rect">
            <a:avLst/>
          </a:prstGeom>
        </p:spPr>
        <p:txBody>
          <a:bodyPr wrap="square">
            <a:spAutoFit/>
          </a:bodyPr>
          <a:lstStyle/>
          <a:p>
            <a:pPr algn="ctr"/>
            <a:r>
              <a:rPr lang="en-US" sz="1800" b="1" dirty="0">
                <a:solidFill>
                  <a:srgbClr val="000000"/>
                </a:solidFill>
              </a:rPr>
              <a:t>Lorem Ipsum</a:t>
            </a:r>
            <a:r>
              <a:rPr lang="en-US" sz="1800" dirty="0">
                <a:solidFill>
                  <a:srgbClr val="000000"/>
                </a:solidFill>
              </a:rPr>
              <a:t> is simply dummy text of the printing and typesetting industry</a:t>
            </a:r>
            <a:endParaRPr lang="en-US" sz="1800" dirty="0"/>
          </a:p>
        </p:txBody>
      </p:sp>
      <p:sp>
        <p:nvSpPr>
          <p:cNvPr id="1938" name="Rectangle 1937">
            <a:extLst>
              <a:ext uri="{FF2B5EF4-FFF2-40B4-BE49-F238E27FC236}">
                <a16:creationId xmlns:a16="http://schemas.microsoft.com/office/drawing/2014/main" id="{69F896BB-4642-47C8-BE21-CB307FC7714A}"/>
              </a:ext>
            </a:extLst>
          </p:cNvPr>
          <p:cNvSpPr/>
          <p:nvPr/>
        </p:nvSpPr>
        <p:spPr>
          <a:xfrm>
            <a:off x="6562039" y="10745700"/>
            <a:ext cx="3759340" cy="923330"/>
          </a:xfrm>
          <a:prstGeom prst="rect">
            <a:avLst/>
          </a:prstGeom>
        </p:spPr>
        <p:txBody>
          <a:bodyPr wrap="square">
            <a:spAutoFit/>
          </a:bodyPr>
          <a:lstStyle/>
          <a:p>
            <a:pPr algn="ctr"/>
            <a:r>
              <a:rPr lang="en-US" sz="1800" b="1" dirty="0">
                <a:solidFill>
                  <a:srgbClr val="000000"/>
                </a:solidFill>
              </a:rPr>
              <a:t>Lorem Ipsum</a:t>
            </a:r>
            <a:r>
              <a:rPr lang="en-US" sz="1800" dirty="0">
                <a:solidFill>
                  <a:srgbClr val="000000"/>
                </a:solidFill>
              </a:rPr>
              <a:t> is simply dummy text of the printing and typesetting industry</a:t>
            </a:r>
            <a:endParaRPr lang="en-US" sz="1800" dirty="0"/>
          </a:p>
        </p:txBody>
      </p:sp>
      <p:sp>
        <p:nvSpPr>
          <p:cNvPr id="1939" name="Rectangle 1938">
            <a:extLst>
              <a:ext uri="{FF2B5EF4-FFF2-40B4-BE49-F238E27FC236}">
                <a16:creationId xmlns:a16="http://schemas.microsoft.com/office/drawing/2014/main" id="{8D71194E-2763-4DDF-8D80-9B267ACF14F7}"/>
              </a:ext>
            </a:extLst>
          </p:cNvPr>
          <p:cNvSpPr/>
          <p:nvPr/>
        </p:nvSpPr>
        <p:spPr>
          <a:xfrm>
            <a:off x="12222662" y="10782786"/>
            <a:ext cx="3759340" cy="923330"/>
          </a:xfrm>
          <a:prstGeom prst="rect">
            <a:avLst/>
          </a:prstGeom>
        </p:spPr>
        <p:txBody>
          <a:bodyPr wrap="square">
            <a:spAutoFit/>
          </a:bodyPr>
          <a:lstStyle/>
          <a:p>
            <a:pPr algn="ctr"/>
            <a:r>
              <a:rPr lang="en-US" sz="1800" b="1" dirty="0">
                <a:solidFill>
                  <a:srgbClr val="000000"/>
                </a:solidFill>
              </a:rPr>
              <a:t>Lorem Ipsum</a:t>
            </a:r>
            <a:r>
              <a:rPr lang="en-US" sz="1800" dirty="0">
                <a:solidFill>
                  <a:srgbClr val="000000"/>
                </a:solidFill>
              </a:rPr>
              <a:t> is simply dummy text of the printing and typesetting industry</a:t>
            </a:r>
            <a:endParaRPr lang="en-US" sz="1800" dirty="0"/>
          </a:p>
        </p:txBody>
      </p:sp>
      <p:sp>
        <p:nvSpPr>
          <p:cNvPr id="1940" name="Rectangle 1939">
            <a:extLst>
              <a:ext uri="{FF2B5EF4-FFF2-40B4-BE49-F238E27FC236}">
                <a16:creationId xmlns:a16="http://schemas.microsoft.com/office/drawing/2014/main" id="{977A94A9-F220-48F9-A815-99148AF0A1C8}"/>
              </a:ext>
            </a:extLst>
          </p:cNvPr>
          <p:cNvSpPr/>
          <p:nvPr/>
        </p:nvSpPr>
        <p:spPr>
          <a:xfrm>
            <a:off x="17689406" y="10843211"/>
            <a:ext cx="3759340" cy="923330"/>
          </a:xfrm>
          <a:prstGeom prst="rect">
            <a:avLst/>
          </a:prstGeom>
        </p:spPr>
        <p:txBody>
          <a:bodyPr wrap="square">
            <a:spAutoFit/>
          </a:bodyPr>
          <a:lstStyle/>
          <a:p>
            <a:pPr algn="ctr"/>
            <a:r>
              <a:rPr lang="en-US" sz="1800" b="1" dirty="0">
                <a:solidFill>
                  <a:srgbClr val="000000"/>
                </a:solidFill>
              </a:rPr>
              <a:t>Lorem Ipsum</a:t>
            </a:r>
            <a:r>
              <a:rPr lang="en-US" sz="1800" dirty="0">
                <a:solidFill>
                  <a:srgbClr val="000000"/>
                </a:solidFill>
              </a:rPr>
              <a:t> is simply dummy text of the printing and typesetting industry</a:t>
            </a:r>
            <a:endParaRPr lang="en-US" sz="1800" dirty="0"/>
          </a:p>
        </p:txBody>
      </p:sp>
      <p:sp>
        <p:nvSpPr>
          <p:cNvPr id="1941" name="Rectangle 1940">
            <a:extLst>
              <a:ext uri="{FF2B5EF4-FFF2-40B4-BE49-F238E27FC236}">
                <a16:creationId xmlns:a16="http://schemas.microsoft.com/office/drawing/2014/main" id="{A6DA960F-763D-4FB6-B9DF-3D2B89FC372C}"/>
              </a:ext>
            </a:extLst>
          </p:cNvPr>
          <p:cNvSpPr/>
          <p:nvPr/>
        </p:nvSpPr>
        <p:spPr>
          <a:xfrm>
            <a:off x="2115889" y="9502004"/>
            <a:ext cx="1673856" cy="338554"/>
          </a:xfrm>
          <a:prstGeom prst="rect">
            <a:avLst/>
          </a:prstGeom>
        </p:spPr>
        <p:txBody>
          <a:bodyPr wrap="none">
            <a:spAutoFit/>
          </a:bodyPr>
          <a:lstStyle/>
          <a:p>
            <a:pPr algn="ctr"/>
            <a:r>
              <a:rPr lang="en-US" sz="1600" b="1" dirty="0">
                <a:solidFill>
                  <a:schemeClr val="bg1"/>
                </a:solidFill>
              </a:rPr>
              <a:t>Lorem Ipsum</a:t>
            </a:r>
            <a:r>
              <a:rPr lang="en-US" sz="1600" dirty="0">
                <a:solidFill>
                  <a:schemeClr val="bg1"/>
                </a:solidFill>
              </a:rPr>
              <a:t> </a:t>
            </a:r>
          </a:p>
        </p:txBody>
      </p:sp>
      <p:sp>
        <p:nvSpPr>
          <p:cNvPr id="1942" name="Rectangle 1941">
            <a:extLst>
              <a:ext uri="{FF2B5EF4-FFF2-40B4-BE49-F238E27FC236}">
                <a16:creationId xmlns:a16="http://schemas.microsoft.com/office/drawing/2014/main" id="{46CEF9D9-3271-4B34-9E0A-C28E7BE426E6}"/>
              </a:ext>
            </a:extLst>
          </p:cNvPr>
          <p:cNvSpPr/>
          <p:nvPr/>
        </p:nvSpPr>
        <p:spPr>
          <a:xfrm>
            <a:off x="7576889" y="9514704"/>
            <a:ext cx="1673856" cy="338554"/>
          </a:xfrm>
          <a:prstGeom prst="rect">
            <a:avLst/>
          </a:prstGeom>
        </p:spPr>
        <p:txBody>
          <a:bodyPr wrap="none">
            <a:spAutoFit/>
          </a:bodyPr>
          <a:lstStyle/>
          <a:p>
            <a:pPr algn="ctr"/>
            <a:r>
              <a:rPr lang="en-US" sz="1600" b="1" dirty="0">
                <a:solidFill>
                  <a:schemeClr val="bg1"/>
                </a:solidFill>
              </a:rPr>
              <a:t>Lorem Ipsum</a:t>
            </a:r>
            <a:r>
              <a:rPr lang="en-US" sz="1600" dirty="0">
                <a:solidFill>
                  <a:schemeClr val="bg1"/>
                </a:solidFill>
              </a:rPr>
              <a:t> </a:t>
            </a:r>
          </a:p>
        </p:txBody>
      </p:sp>
      <p:sp>
        <p:nvSpPr>
          <p:cNvPr id="1943" name="Rectangle 1942">
            <a:extLst>
              <a:ext uri="{FF2B5EF4-FFF2-40B4-BE49-F238E27FC236}">
                <a16:creationId xmlns:a16="http://schemas.microsoft.com/office/drawing/2014/main" id="{52A8AC6D-857B-4094-9726-21F91F0DF86B}"/>
              </a:ext>
            </a:extLst>
          </p:cNvPr>
          <p:cNvSpPr/>
          <p:nvPr/>
        </p:nvSpPr>
        <p:spPr>
          <a:xfrm>
            <a:off x="13180519" y="9526427"/>
            <a:ext cx="1673856" cy="338554"/>
          </a:xfrm>
          <a:prstGeom prst="rect">
            <a:avLst/>
          </a:prstGeom>
        </p:spPr>
        <p:txBody>
          <a:bodyPr wrap="none">
            <a:spAutoFit/>
          </a:bodyPr>
          <a:lstStyle/>
          <a:p>
            <a:pPr algn="ctr"/>
            <a:r>
              <a:rPr lang="en-US" sz="1600" b="1" dirty="0">
                <a:solidFill>
                  <a:schemeClr val="bg1"/>
                </a:solidFill>
              </a:rPr>
              <a:t>Lorem Ipsum</a:t>
            </a:r>
            <a:r>
              <a:rPr lang="en-US" sz="1600" dirty="0">
                <a:solidFill>
                  <a:schemeClr val="bg1"/>
                </a:solidFill>
              </a:rPr>
              <a:t> </a:t>
            </a:r>
          </a:p>
        </p:txBody>
      </p:sp>
      <p:sp>
        <p:nvSpPr>
          <p:cNvPr id="1944" name="Rectangle 1943">
            <a:extLst>
              <a:ext uri="{FF2B5EF4-FFF2-40B4-BE49-F238E27FC236}">
                <a16:creationId xmlns:a16="http://schemas.microsoft.com/office/drawing/2014/main" id="{9210F69C-D8FE-4637-8AF8-A202C1B515E0}"/>
              </a:ext>
            </a:extLst>
          </p:cNvPr>
          <p:cNvSpPr/>
          <p:nvPr/>
        </p:nvSpPr>
        <p:spPr>
          <a:xfrm>
            <a:off x="18784149" y="9538150"/>
            <a:ext cx="1673856" cy="338554"/>
          </a:xfrm>
          <a:prstGeom prst="rect">
            <a:avLst/>
          </a:prstGeom>
        </p:spPr>
        <p:txBody>
          <a:bodyPr wrap="none">
            <a:spAutoFit/>
          </a:bodyPr>
          <a:lstStyle/>
          <a:p>
            <a:pPr algn="ctr"/>
            <a:r>
              <a:rPr lang="en-US" sz="1600" b="1" dirty="0">
                <a:solidFill>
                  <a:schemeClr val="bg1"/>
                </a:solidFill>
              </a:rPr>
              <a:t>Lorem Ipsum</a:t>
            </a:r>
            <a:r>
              <a:rPr lang="en-US" sz="1600" dirty="0">
                <a:solidFill>
                  <a:schemeClr val="bg1"/>
                </a:solidFill>
              </a:rPr>
              <a:t> </a:t>
            </a:r>
          </a:p>
        </p:txBody>
      </p:sp>
    </p:spTree>
    <p:extLst>
      <p:ext uri="{BB962C8B-B14F-4D97-AF65-F5344CB8AC3E}">
        <p14:creationId xmlns:p14="http://schemas.microsoft.com/office/powerpoint/2010/main" val="34985582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Shape 4">
            <a:extLst>
              <a:ext uri="{FF2B5EF4-FFF2-40B4-BE49-F238E27FC236}">
                <a16:creationId xmlns:a16="http://schemas.microsoft.com/office/drawing/2014/main" id="{2DC8DAD1-F0ED-47AD-948F-F95B1CE7548E}"/>
              </a:ext>
            </a:extLst>
          </p:cNvPr>
          <p:cNvSpPr/>
          <p:nvPr/>
        </p:nvSpPr>
        <p:spPr>
          <a:xfrm>
            <a:off x="1170608" y="6465909"/>
            <a:ext cx="2741193" cy="791900"/>
          </a:xfrm>
          <a:custGeom>
            <a:avLst/>
            <a:gdLst>
              <a:gd name="connsiteX0" fmla="*/ 2108575 w 2442365"/>
              <a:gd name="connsiteY0" fmla="*/ 700416 h 705572"/>
              <a:gd name="connsiteX1" fmla="*/ 360385 w 2442365"/>
              <a:gd name="connsiteY1" fmla="*/ 700416 h 705572"/>
              <a:gd name="connsiteX2" fmla="*/ 20353 w 2442365"/>
              <a:gd name="connsiteY2" fmla="*/ 360385 h 705572"/>
              <a:gd name="connsiteX3" fmla="*/ 20353 w 2442365"/>
              <a:gd name="connsiteY3" fmla="*/ 360385 h 705572"/>
              <a:gd name="connsiteX4" fmla="*/ 360385 w 2442365"/>
              <a:gd name="connsiteY4" fmla="*/ 20353 h 705572"/>
              <a:gd name="connsiteX5" fmla="*/ 2108575 w 2442365"/>
              <a:gd name="connsiteY5" fmla="*/ 20353 h 705572"/>
              <a:gd name="connsiteX6" fmla="*/ 2448607 w 2442365"/>
              <a:gd name="connsiteY6" fmla="*/ 360385 h 705572"/>
              <a:gd name="connsiteX7" fmla="*/ 2448607 w 2442365"/>
              <a:gd name="connsiteY7" fmla="*/ 360385 h 705572"/>
              <a:gd name="connsiteX8" fmla="*/ 2108575 w 2442365"/>
              <a:gd name="connsiteY8" fmla="*/ 700416 h 70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2365" h="705572">
                <a:moveTo>
                  <a:pt x="2108575" y="700416"/>
                </a:moveTo>
                <a:lnTo>
                  <a:pt x="360385" y="700416"/>
                </a:lnTo>
                <a:cubicBezTo>
                  <a:pt x="172594" y="700416"/>
                  <a:pt x="20353" y="548176"/>
                  <a:pt x="20353" y="360385"/>
                </a:cubicBezTo>
                <a:lnTo>
                  <a:pt x="20353" y="360385"/>
                </a:lnTo>
                <a:cubicBezTo>
                  <a:pt x="20353" y="172594"/>
                  <a:pt x="172594" y="20353"/>
                  <a:pt x="360385" y="20353"/>
                </a:cubicBezTo>
                <a:lnTo>
                  <a:pt x="2108575" y="20353"/>
                </a:lnTo>
                <a:cubicBezTo>
                  <a:pt x="2296366" y="20353"/>
                  <a:pt x="2448607" y="172594"/>
                  <a:pt x="2448607" y="360385"/>
                </a:cubicBezTo>
                <a:lnTo>
                  <a:pt x="2448607" y="360385"/>
                </a:lnTo>
                <a:cubicBezTo>
                  <a:pt x="2448335" y="548176"/>
                  <a:pt x="2296366" y="700416"/>
                  <a:pt x="2108575" y="700416"/>
                </a:cubicBez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 name="Freeform: Shape 21">
            <a:extLst>
              <a:ext uri="{FF2B5EF4-FFF2-40B4-BE49-F238E27FC236}">
                <a16:creationId xmlns:a16="http://schemas.microsoft.com/office/drawing/2014/main" id="{349DD443-15BF-4329-B15B-F88D5AFCCC83}"/>
              </a:ext>
            </a:extLst>
          </p:cNvPr>
          <p:cNvSpPr/>
          <p:nvPr/>
        </p:nvSpPr>
        <p:spPr>
          <a:xfrm>
            <a:off x="0" y="4001277"/>
            <a:ext cx="24384882" cy="9716311"/>
          </a:xfrm>
          <a:custGeom>
            <a:avLst/>
            <a:gdLst>
              <a:gd name="connsiteX0" fmla="*/ 57981 w 21818461"/>
              <a:gd name="connsiteY0" fmla="*/ 6686832 h 9715185"/>
              <a:gd name="connsiteX1" fmla="*/ 2612423 w 21818461"/>
              <a:gd name="connsiteY1" fmla="*/ 8179388 h 9715185"/>
              <a:gd name="connsiteX2" fmla="*/ 6574483 w 21818461"/>
              <a:gd name="connsiteY2" fmla="*/ 6334046 h 9715185"/>
              <a:gd name="connsiteX3" fmla="*/ 10584032 w 21818461"/>
              <a:gd name="connsiteY3" fmla="*/ 7525377 h 9715185"/>
              <a:gd name="connsiteX4" fmla="*/ 13521654 w 21818461"/>
              <a:gd name="connsiteY4" fmla="*/ 3095740 h 9715185"/>
              <a:gd name="connsiteX5" fmla="*/ 17830528 w 21818461"/>
              <a:gd name="connsiteY5" fmla="*/ 3493846 h 9715185"/>
              <a:gd name="connsiteX6" fmla="*/ 21771420 w 21818461"/>
              <a:gd name="connsiteY6" fmla="*/ 57981 h 9715185"/>
              <a:gd name="connsiteX7" fmla="*/ 21768978 w 21818461"/>
              <a:gd name="connsiteY7" fmla="*/ 9667331 h 9715185"/>
              <a:gd name="connsiteX8" fmla="*/ 59066 w 21818461"/>
              <a:gd name="connsiteY8" fmla="*/ 9667331 h 9715185"/>
              <a:gd name="connsiteX9" fmla="*/ 57981 w 21818461"/>
              <a:gd name="connsiteY9" fmla="*/ 6686832 h 9715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8461" h="9715185">
                <a:moveTo>
                  <a:pt x="57981" y="6686832"/>
                </a:moveTo>
                <a:cubicBezTo>
                  <a:pt x="57981" y="6686832"/>
                  <a:pt x="1174142" y="8152251"/>
                  <a:pt x="2612423" y="8179388"/>
                </a:cubicBezTo>
                <a:cubicBezTo>
                  <a:pt x="4050705" y="8206526"/>
                  <a:pt x="5027651" y="6949250"/>
                  <a:pt x="6574483" y="6334046"/>
                </a:cubicBezTo>
                <a:cubicBezTo>
                  <a:pt x="7973144" y="5777729"/>
                  <a:pt x="9118613" y="7932438"/>
                  <a:pt x="10584032" y="7525377"/>
                </a:cubicBezTo>
                <a:cubicBezTo>
                  <a:pt x="12049451" y="7118316"/>
                  <a:pt x="11648903" y="4398335"/>
                  <a:pt x="13521654" y="3095740"/>
                </a:cubicBezTo>
                <a:cubicBezTo>
                  <a:pt x="15394406" y="1793146"/>
                  <a:pt x="16446251" y="3493846"/>
                  <a:pt x="17830528" y="3493846"/>
                </a:cubicBezTo>
                <a:cubicBezTo>
                  <a:pt x="19214534" y="3493846"/>
                  <a:pt x="19564336" y="618911"/>
                  <a:pt x="21771420" y="57981"/>
                </a:cubicBezTo>
                <a:lnTo>
                  <a:pt x="21768978" y="9667331"/>
                </a:lnTo>
                <a:lnTo>
                  <a:pt x="59066" y="9667331"/>
                </a:lnTo>
                <a:lnTo>
                  <a:pt x="57981" y="6686832"/>
                </a:lnTo>
                <a:close/>
              </a:path>
            </a:pathLst>
          </a:custGeom>
          <a:solidFill>
            <a:schemeClr val="bg1">
              <a:lumMod val="95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 name="Freeform: Shape 22">
            <a:extLst>
              <a:ext uri="{FF2B5EF4-FFF2-40B4-BE49-F238E27FC236}">
                <a16:creationId xmlns:a16="http://schemas.microsoft.com/office/drawing/2014/main" id="{CCDD94F8-7DFE-4D9E-B3E7-7498CED80605}"/>
              </a:ext>
            </a:extLst>
          </p:cNvPr>
          <p:cNvSpPr/>
          <p:nvPr/>
        </p:nvSpPr>
        <p:spPr>
          <a:xfrm>
            <a:off x="16909820" y="3304725"/>
            <a:ext cx="1682713" cy="1682713"/>
          </a:xfrm>
          <a:custGeom>
            <a:avLst/>
            <a:gdLst>
              <a:gd name="connsiteX0" fmla="*/ 164376 w 1682518"/>
              <a:gd name="connsiteY0" fmla="*/ 1354188 h 1682518"/>
              <a:gd name="connsiteX1" fmla="*/ 1180128 w 1682518"/>
              <a:gd name="connsiteY1" fmla="*/ 1620949 h 1682518"/>
              <a:gd name="connsiteX2" fmla="*/ 1354350 w 1682518"/>
              <a:gd name="connsiteY2" fmla="*/ 1519183 h 1682518"/>
              <a:gd name="connsiteX3" fmla="*/ 1621111 w 1682518"/>
              <a:gd name="connsiteY3" fmla="*/ 503431 h 1682518"/>
              <a:gd name="connsiteX4" fmla="*/ 1519346 w 1682518"/>
              <a:gd name="connsiteY4" fmla="*/ 329209 h 1682518"/>
              <a:gd name="connsiteX5" fmla="*/ 503593 w 1682518"/>
              <a:gd name="connsiteY5" fmla="*/ 62720 h 1682518"/>
              <a:gd name="connsiteX6" fmla="*/ 329372 w 1682518"/>
              <a:gd name="connsiteY6" fmla="*/ 164485 h 1682518"/>
              <a:gd name="connsiteX7" fmla="*/ 62611 w 1682518"/>
              <a:gd name="connsiteY7" fmla="*/ 1179966 h 1682518"/>
              <a:gd name="connsiteX8" fmla="*/ 164376 w 1682518"/>
              <a:gd name="connsiteY8" fmla="*/ 1354188 h 1682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2518" h="1682518">
                <a:moveTo>
                  <a:pt x="164376" y="1354188"/>
                </a:moveTo>
                <a:lnTo>
                  <a:pt x="1180128" y="1620949"/>
                </a:lnTo>
                <a:cubicBezTo>
                  <a:pt x="1256384" y="1641031"/>
                  <a:pt x="1334268" y="1595439"/>
                  <a:pt x="1354350" y="1519183"/>
                </a:cubicBezTo>
                <a:lnTo>
                  <a:pt x="1621111" y="503431"/>
                </a:lnTo>
                <a:cubicBezTo>
                  <a:pt x="1641192" y="427175"/>
                  <a:pt x="1595602" y="349291"/>
                  <a:pt x="1519346" y="329209"/>
                </a:cubicBezTo>
                <a:lnTo>
                  <a:pt x="503593" y="62720"/>
                </a:lnTo>
                <a:cubicBezTo>
                  <a:pt x="427337" y="42638"/>
                  <a:pt x="349453" y="88229"/>
                  <a:pt x="329372" y="164485"/>
                </a:cubicBezTo>
                <a:lnTo>
                  <a:pt x="62611" y="1179966"/>
                </a:lnTo>
                <a:cubicBezTo>
                  <a:pt x="42801" y="1256222"/>
                  <a:pt x="88392" y="1334106"/>
                  <a:pt x="164376" y="1354188"/>
                </a:cubicBezTo>
                <a:close/>
              </a:path>
            </a:pathLst>
          </a:custGeom>
          <a:solidFill>
            <a:schemeClr val="accent3">
              <a:lumMod val="40000"/>
              <a:lumOff val="60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 name="Freeform: Shape 23">
            <a:extLst>
              <a:ext uri="{FF2B5EF4-FFF2-40B4-BE49-F238E27FC236}">
                <a16:creationId xmlns:a16="http://schemas.microsoft.com/office/drawing/2014/main" id="{C5599D94-A7CF-4A4B-B65F-ECD865508203}"/>
              </a:ext>
            </a:extLst>
          </p:cNvPr>
          <p:cNvSpPr/>
          <p:nvPr/>
        </p:nvSpPr>
        <p:spPr>
          <a:xfrm>
            <a:off x="17198069" y="4122595"/>
            <a:ext cx="895638" cy="624232"/>
          </a:xfrm>
          <a:custGeom>
            <a:avLst/>
            <a:gdLst>
              <a:gd name="connsiteX0" fmla="*/ 83490 w 895533"/>
              <a:gd name="connsiteY0" fmla="*/ 270467 h 624159"/>
              <a:gd name="connsiteX1" fmla="*/ 57981 w 895533"/>
              <a:gd name="connsiteY1" fmla="*/ 367890 h 624159"/>
              <a:gd name="connsiteX2" fmla="*/ 816741 w 895533"/>
              <a:gd name="connsiteY2" fmla="*/ 567078 h 624159"/>
              <a:gd name="connsiteX3" fmla="*/ 842250 w 895533"/>
              <a:gd name="connsiteY3" fmla="*/ 469655 h 624159"/>
              <a:gd name="connsiteX4" fmla="*/ 768709 w 895533"/>
              <a:gd name="connsiteY4" fmla="*/ 203709 h 624159"/>
              <a:gd name="connsiteX5" fmla="*/ 719590 w 895533"/>
              <a:gd name="connsiteY5" fmla="*/ 165174 h 624159"/>
              <a:gd name="connsiteX6" fmla="*/ 640620 w 895533"/>
              <a:gd name="connsiteY6" fmla="*/ 116598 h 624159"/>
              <a:gd name="connsiteX7" fmla="*/ 629222 w 895533"/>
              <a:gd name="connsiteY7" fmla="*/ 109542 h 624159"/>
              <a:gd name="connsiteX8" fmla="*/ 628679 w 895533"/>
              <a:gd name="connsiteY8" fmla="*/ 109270 h 624159"/>
              <a:gd name="connsiteX9" fmla="*/ 624338 w 895533"/>
              <a:gd name="connsiteY9" fmla="*/ 106557 h 624159"/>
              <a:gd name="connsiteX10" fmla="*/ 544826 w 895533"/>
              <a:gd name="connsiteY10" fmla="*/ 57981 h 624159"/>
              <a:gd name="connsiteX11" fmla="*/ 451745 w 895533"/>
              <a:gd name="connsiteY11" fmla="*/ 61238 h 624159"/>
              <a:gd name="connsiteX12" fmla="*/ 449030 w 895533"/>
              <a:gd name="connsiteY12" fmla="*/ 61238 h 624159"/>
              <a:gd name="connsiteX13" fmla="*/ 446045 w 895533"/>
              <a:gd name="connsiteY13" fmla="*/ 61509 h 624159"/>
              <a:gd name="connsiteX14" fmla="*/ 438446 w 895533"/>
              <a:gd name="connsiteY14" fmla="*/ 61780 h 624159"/>
              <a:gd name="connsiteX15" fmla="*/ 339939 w 895533"/>
              <a:gd name="connsiteY15" fmla="*/ 65308 h 624159"/>
              <a:gd name="connsiteX16" fmla="*/ 281321 w 895533"/>
              <a:gd name="connsiteY16" fmla="*/ 73720 h 624159"/>
              <a:gd name="connsiteX17" fmla="*/ 83490 w 895533"/>
              <a:gd name="connsiteY17" fmla="*/ 270467 h 624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5533" h="624159">
                <a:moveTo>
                  <a:pt x="83490" y="270467"/>
                </a:moveTo>
                <a:lnTo>
                  <a:pt x="57981" y="367890"/>
                </a:lnTo>
                <a:lnTo>
                  <a:pt x="816741" y="567078"/>
                </a:lnTo>
                <a:lnTo>
                  <a:pt x="842250" y="469655"/>
                </a:lnTo>
                <a:cubicBezTo>
                  <a:pt x="867760" y="372775"/>
                  <a:pt x="838181" y="271552"/>
                  <a:pt x="768709" y="203709"/>
                </a:cubicBezTo>
                <a:cubicBezTo>
                  <a:pt x="754325" y="189326"/>
                  <a:pt x="737772" y="176300"/>
                  <a:pt x="719590" y="165174"/>
                </a:cubicBezTo>
                <a:lnTo>
                  <a:pt x="640620" y="116598"/>
                </a:lnTo>
                <a:lnTo>
                  <a:pt x="629222" y="109542"/>
                </a:lnTo>
                <a:lnTo>
                  <a:pt x="628679" y="109270"/>
                </a:lnTo>
                <a:lnTo>
                  <a:pt x="624338" y="106557"/>
                </a:lnTo>
                <a:lnTo>
                  <a:pt x="544826" y="57981"/>
                </a:lnTo>
                <a:lnTo>
                  <a:pt x="451745" y="61238"/>
                </a:lnTo>
                <a:lnTo>
                  <a:pt x="449030" y="61238"/>
                </a:lnTo>
                <a:lnTo>
                  <a:pt x="446045" y="61509"/>
                </a:lnTo>
                <a:lnTo>
                  <a:pt x="438446" y="61780"/>
                </a:lnTo>
                <a:lnTo>
                  <a:pt x="339939" y="65308"/>
                </a:lnTo>
                <a:cubicBezTo>
                  <a:pt x="319856" y="65851"/>
                  <a:pt x="300317" y="68836"/>
                  <a:pt x="281321" y="73720"/>
                </a:cubicBezTo>
                <a:cubicBezTo>
                  <a:pt x="185797" y="98416"/>
                  <a:pt x="108999" y="172772"/>
                  <a:pt x="83490" y="270467"/>
                </a:cubicBezTo>
                <a:close/>
              </a:path>
            </a:pathLst>
          </a:custGeom>
          <a:solidFill>
            <a:schemeClr val="bg1">
              <a:lumMod val="65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 name="Freeform: Shape 24">
            <a:extLst>
              <a:ext uri="{FF2B5EF4-FFF2-40B4-BE49-F238E27FC236}">
                <a16:creationId xmlns:a16="http://schemas.microsoft.com/office/drawing/2014/main" id="{4990C208-1587-4303-B78D-EE1BB79C0B1C}"/>
              </a:ext>
            </a:extLst>
          </p:cNvPr>
          <p:cNvSpPr/>
          <p:nvPr/>
        </p:nvSpPr>
        <p:spPr>
          <a:xfrm>
            <a:off x="17480330" y="4123138"/>
            <a:ext cx="407108" cy="542811"/>
          </a:xfrm>
          <a:custGeom>
            <a:avLst/>
            <a:gdLst>
              <a:gd name="connsiteX0" fmla="*/ 57981 w 407060"/>
              <a:gd name="connsiteY0" fmla="*/ 441432 h 542747"/>
              <a:gd name="connsiteX1" fmla="*/ 259070 w 407060"/>
              <a:gd name="connsiteY1" fmla="*/ 494350 h 542747"/>
              <a:gd name="connsiteX2" fmla="*/ 358392 w 407060"/>
              <a:gd name="connsiteY2" fmla="*/ 116598 h 542747"/>
              <a:gd name="connsiteX3" fmla="*/ 346995 w 407060"/>
              <a:gd name="connsiteY3" fmla="*/ 109542 h 542747"/>
              <a:gd name="connsiteX4" fmla="*/ 346451 w 407060"/>
              <a:gd name="connsiteY4" fmla="*/ 109270 h 542747"/>
              <a:gd name="connsiteX5" fmla="*/ 342110 w 407060"/>
              <a:gd name="connsiteY5" fmla="*/ 106557 h 542747"/>
              <a:gd name="connsiteX6" fmla="*/ 342382 w 407060"/>
              <a:gd name="connsiteY6" fmla="*/ 106557 h 542747"/>
              <a:gd name="connsiteX7" fmla="*/ 344282 w 407060"/>
              <a:gd name="connsiteY7" fmla="*/ 98958 h 542747"/>
              <a:gd name="connsiteX8" fmla="*/ 262598 w 407060"/>
              <a:gd name="connsiteY8" fmla="*/ 57981 h 542747"/>
              <a:gd name="connsiteX9" fmla="*/ 169517 w 407060"/>
              <a:gd name="connsiteY9" fmla="*/ 61237 h 542747"/>
              <a:gd name="connsiteX10" fmla="*/ 166802 w 407060"/>
              <a:gd name="connsiteY10" fmla="*/ 61237 h 542747"/>
              <a:gd name="connsiteX11" fmla="*/ 163817 w 407060"/>
              <a:gd name="connsiteY11" fmla="*/ 61509 h 542747"/>
              <a:gd name="connsiteX12" fmla="*/ 57981 w 407060"/>
              <a:gd name="connsiteY12" fmla="*/ 441432 h 54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7060" h="542747">
                <a:moveTo>
                  <a:pt x="57981" y="441432"/>
                </a:moveTo>
                <a:lnTo>
                  <a:pt x="259070" y="494350"/>
                </a:lnTo>
                <a:lnTo>
                  <a:pt x="358392" y="116598"/>
                </a:lnTo>
                <a:lnTo>
                  <a:pt x="346995" y="109542"/>
                </a:lnTo>
                <a:lnTo>
                  <a:pt x="346451" y="109270"/>
                </a:lnTo>
                <a:lnTo>
                  <a:pt x="342110" y="106557"/>
                </a:lnTo>
                <a:cubicBezTo>
                  <a:pt x="342382" y="106557"/>
                  <a:pt x="342382" y="106557"/>
                  <a:pt x="342382" y="106557"/>
                </a:cubicBezTo>
                <a:lnTo>
                  <a:pt x="344282" y="98958"/>
                </a:lnTo>
                <a:lnTo>
                  <a:pt x="262598" y="57981"/>
                </a:lnTo>
                <a:lnTo>
                  <a:pt x="169517" y="61237"/>
                </a:lnTo>
                <a:lnTo>
                  <a:pt x="166802" y="61237"/>
                </a:lnTo>
                <a:lnTo>
                  <a:pt x="163817" y="61509"/>
                </a:lnTo>
                <a:lnTo>
                  <a:pt x="57981" y="441432"/>
                </a:lnTo>
                <a:close/>
              </a:path>
            </a:pathLst>
          </a:custGeom>
          <a:solidFill>
            <a:srgbClr val="FFFFFF"/>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 name="Freeform: Shape 25">
            <a:extLst>
              <a:ext uri="{FF2B5EF4-FFF2-40B4-BE49-F238E27FC236}">
                <a16:creationId xmlns:a16="http://schemas.microsoft.com/office/drawing/2014/main" id="{BC5CE855-AA09-4115-908E-0CE9158A7C48}"/>
              </a:ext>
            </a:extLst>
          </p:cNvPr>
          <p:cNvSpPr/>
          <p:nvPr/>
        </p:nvSpPr>
        <p:spPr>
          <a:xfrm>
            <a:off x="17527635" y="3659762"/>
            <a:ext cx="515670" cy="624232"/>
          </a:xfrm>
          <a:custGeom>
            <a:avLst/>
            <a:gdLst>
              <a:gd name="connsiteX0" fmla="*/ 60071 w 515610"/>
              <a:gd name="connsiteY0" fmla="*/ 253999 h 624159"/>
              <a:gd name="connsiteX1" fmla="*/ 93993 w 515610"/>
              <a:gd name="connsiteY1" fmla="*/ 245044 h 624159"/>
              <a:gd name="connsiteX2" fmla="*/ 98336 w 515610"/>
              <a:gd name="connsiteY2" fmla="*/ 224420 h 624159"/>
              <a:gd name="connsiteX3" fmla="*/ 335245 w 515610"/>
              <a:gd name="connsiteY3" fmla="*/ 63495 h 624159"/>
              <a:gd name="connsiteX4" fmla="*/ 462519 w 515610"/>
              <a:gd name="connsiteY4" fmla="*/ 320215 h 624159"/>
              <a:gd name="connsiteX5" fmla="*/ 456278 w 515610"/>
              <a:gd name="connsiteY5" fmla="*/ 340568 h 624159"/>
              <a:gd name="connsiteX6" fmla="*/ 482057 w 515610"/>
              <a:gd name="connsiteY6" fmla="*/ 364991 h 624159"/>
              <a:gd name="connsiteX7" fmla="*/ 410958 w 515610"/>
              <a:gd name="connsiteY7" fmla="*/ 418180 h 624159"/>
              <a:gd name="connsiteX8" fmla="*/ 410958 w 515610"/>
              <a:gd name="connsiteY8" fmla="*/ 417909 h 624159"/>
              <a:gd name="connsiteX9" fmla="*/ 318963 w 515610"/>
              <a:gd name="connsiteY9" fmla="*/ 478697 h 624159"/>
              <a:gd name="connsiteX10" fmla="*/ 295082 w 515610"/>
              <a:gd name="connsiteY10" fmla="*/ 569879 h 624159"/>
              <a:gd name="connsiteX11" fmla="*/ 294810 w 515610"/>
              <a:gd name="connsiteY11" fmla="*/ 569879 h 624159"/>
              <a:gd name="connsiteX12" fmla="*/ 122487 w 515610"/>
              <a:gd name="connsiteY12" fmla="*/ 524559 h 624159"/>
              <a:gd name="connsiteX13" fmla="*/ 122217 w 515610"/>
              <a:gd name="connsiteY13" fmla="*/ 524288 h 624159"/>
              <a:gd name="connsiteX14" fmla="*/ 146098 w 515610"/>
              <a:gd name="connsiteY14" fmla="*/ 433106 h 624159"/>
              <a:gd name="connsiteX15" fmla="*/ 95893 w 515610"/>
              <a:gd name="connsiteY15" fmla="*/ 335140 h 624159"/>
              <a:gd name="connsiteX16" fmla="*/ 60071 w 515610"/>
              <a:gd name="connsiteY16" fmla="*/ 253999 h 624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15610" h="624159">
                <a:moveTo>
                  <a:pt x="60071" y="253999"/>
                </a:moveTo>
                <a:cubicBezTo>
                  <a:pt x="68484" y="232832"/>
                  <a:pt x="88565" y="242059"/>
                  <a:pt x="93993" y="245044"/>
                </a:cubicBezTo>
                <a:cubicBezTo>
                  <a:pt x="95080" y="238260"/>
                  <a:pt x="96708" y="231204"/>
                  <a:pt x="98336" y="224420"/>
                </a:cubicBezTo>
                <a:cubicBezTo>
                  <a:pt x="128730" y="109086"/>
                  <a:pt x="234564" y="36900"/>
                  <a:pt x="335245" y="63495"/>
                </a:cubicBezTo>
                <a:cubicBezTo>
                  <a:pt x="435925" y="89818"/>
                  <a:pt x="492641" y="204881"/>
                  <a:pt x="462519" y="320215"/>
                </a:cubicBezTo>
                <a:cubicBezTo>
                  <a:pt x="460619" y="327270"/>
                  <a:pt x="458448" y="333783"/>
                  <a:pt x="456278" y="340568"/>
                </a:cubicBezTo>
                <a:cubicBezTo>
                  <a:pt x="461163" y="340568"/>
                  <a:pt x="485315" y="341382"/>
                  <a:pt x="482057" y="364991"/>
                </a:cubicBezTo>
                <a:cubicBezTo>
                  <a:pt x="478531" y="391043"/>
                  <a:pt x="424798" y="431749"/>
                  <a:pt x="410958" y="418180"/>
                </a:cubicBezTo>
                <a:cubicBezTo>
                  <a:pt x="410958" y="418180"/>
                  <a:pt x="410958" y="418180"/>
                  <a:pt x="410958" y="417909"/>
                </a:cubicBezTo>
                <a:cubicBezTo>
                  <a:pt x="385448" y="446946"/>
                  <a:pt x="353426" y="468113"/>
                  <a:pt x="318963" y="478697"/>
                </a:cubicBezTo>
                <a:lnTo>
                  <a:pt x="295082" y="569879"/>
                </a:lnTo>
                <a:cubicBezTo>
                  <a:pt x="294810" y="569879"/>
                  <a:pt x="294810" y="569879"/>
                  <a:pt x="294810" y="569879"/>
                </a:cubicBezTo>
                <a:cubicBezTo>
                  <a:pt x="233480" y="593759"/>
                  <a:pt x="164008" y="575306"/>
                  <a:pt x="122487" y="524559"/>
                </a:cubicBezTo>
                <a:cubicBezTo>
                  <a:pt x="122217" y="524559"/>
                  <a:pt x="122217" y="524288"/>
                  <a:pt x="122217" y="524288"/>
                </a:cubicBezTo>
                <a:lnTo>
                  <a:pt x="146098" y="433106"/>
                </a:lnTo>
                <a:cubicBezTo>
                  <a:pt x="121402" y="407054"/>
                  <a:pt x="104034" y="372861"/>
                  <a:pt x="95893" y="335140"/>
                </a:cubicBezTo>
                <a:cubicBezTo>
                  <a:pt x="76896" y="339482"/>
                  <a:pt x="50302" y="278152"/>
                  <a:pt x="60071" y="253999"/>
                </a:cubicBezTo>
                <a:close/>
              </a:path>
            </a:pathLst>
          </a:custGeom>
          <a:solidFill>
            <a:srgbClr val="FDCDC1"/>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 name="Freeform: Shape 26">
            <a:extLst>
              <a:ext uri="{FF2B5EF4-FFF2-40B4-BE49-F238E27FC236}">
                <a16:creationId xmlns:a16="http://schemas.microsoft.com/office/drawing/2014/main" id="{D6CD9487-1C19-47AE-BAAC-EB210EC1DE8C}"/>
              </a:ext>
            </a:extLst>
          </p:cNvPr>
          <p:cNvSpPr/>
          <p:nvPr/>
        </p:nvSpPr>
        <p:spPr>
          <a:xfrm>
            <a:off x="17558767" y="3573813"/>
            <a:ext cx="542811" cy="515670"/>
          </a:xfrm>
          <a:custGeom>
            <a:avLst/>
            <a:gdLst>
              <a:gd name="connsiteX0" fmla="*/ 238987 w 542747"/>
              <a:gd name="connsiteY0" fmla="*/ 199367 h 515610"/>
              <a:gd name="connsiteX1" fmla="*/ 352151 w 542747"/>
              <a:gd name="connsiteY1" fmla="*/ 374674 h 515610"/>
              <a:gd name="connsiteX2" fmla="*/ 423251 w 542747"/>
              <a:gd name="connsiteY2" fmla="*/ 393942 h 515610"/>
              <a:gd name="connsiteX3" fmla="*/ 400183 w 542747"/>
              <a:gd name="connsiteY3" fmla="*/ 477253 h 515610"/>
              <a:gd name="connsiteX4" fmla="*/ 500050 w 542747"/>
              <a:gd name="connsiteY4" fmla="*/ 268024 h 515610"/>
              <a:gd name="connsiteX5" fmla="*/ 362191 w 542747"/>
              <a:gd name="connsiteY5" fmla="*/ 75620 h 515610"/>
              <a:gd name="connsiteX6" fmla="*/ 356220 w 542747"/>
              <a:gd name="connsiteY6" fmla="*/ 104929 h 515610"/>
              <a:gd name="connsiteX7" fmla="*/ 328270 w 542747"/>
              <a:gd name="connsiteY7" fmla="*/ 57981 h 515610"/>
              <a:gd name="connsiteX8" fmla="*/ 119855 w 542747"/>
              <a:gd name="connsiteY8" fmla="*/ 137493 h 515610"/>
              <a:gd name="connsiteX9" fmla="*/ 57981 w 542747"/>
              <a:gd name="connsiteY9" fmla="*/ 346180 h 515610"/>
              <a:gd name="connsiteX10" fmla="*/ 107371 w 542747"/>
              <a:gd name="connsiteY10" fmla="*/ 260426 h 515610"/>
              <a:gd name="connsiteX11" fmla="*/ 238987 w 542747"/>
              <a:gd name="connsiteY11" fmla="*/ 199367 h 515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2747" h="515610">
                <a:moveTo>
                  <a:pt x="238987" y="199367"/>
                </a:moveTo>
                <a:cubicBezTo>
                  <a:pt x="238987" y="199367"/>
                  <a:pt x="276166" y="325555"/>
                  <a:pt x="352151" y="374674"/>
                </a:cubicBezTo>
                <a:cubicBezTo>
                  <a:pt x="352151" y="374674"/>
                  <a:pt x="396655" y="355949"/>
                  <a:pt x="423251" y="393942"/>
                </a:cubicBezTo>
                <a:cubicBezTo>
                  <a:pt x="439532" y="417009"/>
                  <a:pt x="400183" y="477253"/>
                  <a:pt x="400183" y="477253"/>
                </a:cubicBezTo>
                <a:cubicBezTo>
                  <a:pt x="400183" y="477253"/>
                  <a:pt x="525557" y="356492"/>
                  <a:pt x="500050" y="268024"/>
                </a:cubicBezTo>
                <a:cubicBezTo>
                  <a:pt x="464498" y="144278"/>
                  <a:pt x="374132" y="121482"/>
                  <a:pt x="362191" y="75620"/>
                </a:cubicBezTo>
                <a:lnTo>
                  <a:pt x="356220" y="104929"/>
                </a:lnTo>
                <a:cubicBezTo>
                  <a:pt x="356220" y="104929"/>
                  <a:pt x="328270" y="90546"/>
                  <a:pt x="328270" y="57981"/>
                </a:cubicBezTo>
                <a:cubicBezTo>
                  <a:pt x="328270" y="57981"/>
                  <a:pt x="176571" y="78605"/>
                  <a:pt x="119855" y="137493"/>
                </a:cubicBezTo>
                <a:cubicBezTo>
                  <a:pt x="63409" y="196381"/>
                  <a:pt x="57981" y="346180"/>
                  <a:pt x="57981" y="346180"/>
                </a:cubicBezTo>
                <a:cubicBezTo>
                  <a:pt x="57981" y="346180"/>
                  <a:pt x="87018" y="285935"/>
                  <a:pt x="107371" y="260426"/>
                </a:cubicBezTo>
                <a:cubicBezTo>
                  <a:pt x="127724" y="234916"/>
                  <a:pt x="238987" y="199367"/>
                  <a:pt x="238987" y="199367"/>
                </a:cubicBezTo>
                <a:close/>
              </a:path>
            </a:pathLst>
          </a:custGeom>
          <a:solidFill>
            <a:srgbClr val="351491"/>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 name="Freeform: Shape 27">
            <a:extLst>
              <a:ext uri="{FF2B5EF4-FFF2-40B4-BE49-F238E27FC236}">
                <a16:creationId xmlns:a16="http://schemas.microsoft.com/office/drawing/2014/main" id="{2E149ED6-FD53-461B-B539-0BC259261156}"/>
              </a:ext>
            </a:extLst>
          </p:cNvPr>
          <p:cNvSpPr/>
          <p:nvPr/>
        </p:nvSpPr>
        <p:spPr>
          <a:xfrm>
            <a:off x="15687892" y="3768080"/>
            <a:ext cx="1411307" cy="1411307"/>
          </a:xfrm>
          <a:custGeom>
            <a:avLst/>
            <a:gdLst>
              <a:gd name="connsiteX0" fmla="*/ 431469 w 1411144"/>
              <a:gd name="connsiteY0" fmla="*/ 1408397 h 1411144"/>
              <a:gd name="connsiteX1" fmla="*/ 1307193 w 1411144"/>
              <a:gd name="connsiteY1" fmla="*/ 1176372 h 1411144"/>
              <a:gd name="connsiteX2" fmla="*/ 1408415 w 1411144"/>
              <a:gd name="connsiteY2" fmla="*/ 1002150 h 1411144"/>
              <a:gd name="connsiteX3" fmla="*/ 1176390 w 1411144"/>
              <a:gd name="connsiteY3" fmla="*/ 126427 h 1411144"/>
              <a:gd name="connsiteX4" fmla="*/ 1002167 w 1411144"/>
              <a:gd name="connsiteY4" fmla="*/ 25204 h 1411144"/>
              <a:gd name="connsiteX5" fmla="*/ 126444 w 1411144"/>
              <a:gd name="connsiteY5" fmla="*/ 257229 h 1411144"/>
              <a:gd name="connsiteX6" fmla="*/ 25222 w 1411144"/>
              <a:gd name="connsiteY6" fmla="*/ 431451 h 1411144"/>
              <a:gd name="connsiteX7" fmla="*/ 257246 w 1411144"/>
              <a:gd name="connsiteY7" fmla="*/ 1307174 h 1411144"/>
              <a:gd name="connsiteX8" fmla="*/ 431469 w 1411144"/>
              <a:gd name="connsiteY8" fmla="*/ 1408397 h 1411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144" h="1411144">
                <a:moveTo>
                  <a:pt x="431469" y="1408397"/>
                </a:moveTo>
                <a:lnTo>
                  <a:pt x="1307193" y="1176372"/>
                </a:lnTo>
                <a:cubicBezTo>
                  <a:pt x="1383177" y="1156290"/>
                  <a:pt x="1428768" y="1078135"/>
                  <a:pt x="1408415" y="1002150"/>
                </a:cubicBezTo>
                <a:lnTo>
                  <a:pt x="1176390" y="126427"/>
                </a:lnTo>
                <a:cubicBezTo>
                  <a:pt x="1156309" y="50442"/>
                  <a:pt x="1078153" y="4851"/>
                  <a:pt x="1002167" y="25204"/>
                </a:cubicBezTo>
                <a:lnTo>
                  <a:pt x="126444" y="257229"/>
                </a:lnTo>
                <a:cubicBezTo>
                  <a:pt x="50188" y="277310"/>
                  <a:pt x="4869" y="355466"/>
                  <a:pt x="25222" y="431451"/>
                </a:cubicBezTo>
                <a:lnTo>
                  <a:pt x="257246" y="1307174"/>
                </a:lnTo>
                <a:cubicBezTo>
                  <a:pt x="277328" y="1383430"/>
                  <a:pt x="355483" y="1428750"/>
                  <a:pt x="431469" y="1408397"/>
                </a:cubicBezTo>
                <a:close/>
              </a:path>
            </a:pathLst>
          </a:custGeom>
          <a:solidFill>
            <a:schemeClr val="accent3">
              <a:lumMod val="40000"/>
              <a:lumOff val="6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 name="Freeform: Shape 28">
            <a:extLst>
              <a:ext uri="{FF2B5EF4-FFF2-40B4-BE49-F238E27FC236}">
                <a16:creationId xmlns:a16="http://schemas.microsoft.com/office/drawing/2014/main" id="{D0094728-330C-4090-8E5D-71CD88035DD5}"/>
              </a:ext>
            </a:extLst>
          </p:cNvPr>
          <p:cNvSpPr/>
          <p:nvPr/>
        </p:nvSpPr>
        <p:spPr>
          <a:xfrm>
            <a:off x="16165007" y="4202566"/>
            <a:ext cx="488530" cy="379967"/>
          </a:xfrm>
          <a:custGeom>
            <a:avLst/>
            <a:gdLst>
              <a:gd name="connsiteX0" fmla="*/ 21710 w 488473"/>
              <a:gd name="connsiteY0" fmla="*/ 354685 h 379923"/>
              <a:gd name="connsiteX1" fmla="*/ 478704 w 488473"/>
              <a:gd name="connsiteY1" fmla="*/ 233653 h 379923"/>
              <a:gd name="connsiteX2" fmla="*/ 369883 w 488473"/>
              <a:gd name="connsiteY2" fmla="*/ 20353 h 379923"/>
              <a:gd name="connsiteX3" fmla="*/ 163367 w 488473"/>
              <a:gd name="connsiteY3" fmla="*/ 42605 h 379923"/>
              <a:gd name="connsiteX4" fmla="*/ 20353 w 488473"/>
              <a:gd name="connsiteY4" fmla="*/ 188876 h 379923"/>
              <a:gd name="connsiteX5" fmla="*/ 21710 w 488473"/>
              <a:gd name="connsiteY5" fmla="*/ 354685 h 379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8473" h="379923">
                <a:moveTo>
                  <a:pt x="21710" y="354685"/>
                </a:moveTo>
                <a:cubicBezTo>
                  <a:pt x="21710" y="354685"/>
                  <a:pt x="241252" y="411945"/>
                  <a:pt x="478704" y="233653"/>
                </a:cubicBezTo>
                <a:lnTo>
                  <a:pt x="369883" y="20353"/>
                </a:lnTo>
                <a:lnTo>
                  <a:pt x="163367" y="42605"/>
                </a:lnTo>
                <a:lnTo>
                  <a:pt x="20353" y="188876"/>
                </a:lnTo>
                <a:lnTo>
                  <a:pt x="21710" y="354685"/>
                </a:lnTo>
                <a:close/>
              </a:path>
            </a:pathLst>
          </a:custGeom>
          <a:solidFill>
            <a:srgbClr val="31007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 name="Freeform: Shape 29">
            <a:extLst>
              <a:ext uri="{FF2B5EF4-FFF2-40B4-BE49-F238E27FC236}">
                <a16:creationId xmlns:a16="http://schemas.microsoft.com/office/drawing/2014/main" id="{E5C1CB78-862C-44F6-A78E-8EE30ABE88FA}"/>
              </a:ext>
            </a:extLst>
          </p:cNvPr>
          <p:cNvSpPr/>
          <p:nvPr/>
        </p:nvSpPr>
        <p:spPr>
          <a:xfrm>
            <a:off x="16125322" y="4511697"/>
            <a:ext cx="732795" cy="515670"/>
          </a:xfrm>
          <a:custGeom>
            <a:avLst/>
            <a:gdLst>
              <a:gd name="connsiteX0" fmla="*/ 95311 w 732709"/>
              <a:gd name="connsiteY0" fmla="*/ 152512 h 515610"/>
              <a:gd name="connsiteX1" fmla="*/ 137103 w 732709"/>
              <a:gd name="connsiteY1" fmla="*/ 120218 h 515610"/>
              <a:gd name="connsiteX2" fmla="*/ 212003 w 732709"/>
              <a:gd name="connsiteY2" fmla="*/ 74085 h 515610"/>
              <a:gd name="connsiteX3" fmla="*/ 217973 w 732709"/>
              <a:gd name="connsiteY3" fmla="*/ 70557 h 515610"/>
              <a:gd name="connsiteX4" fmla="*/ 220415 w 732709"/>
              <a:gd name="connsiteY4" fmla="*/ 69200 h 515610"/>
              <a:gd name="connsiteX5" fmla="*/ 222586 w 732709"/>
              <a:gd name="connsiteY5" fmla="*/ 68115 h 515610"/>
              <a:gd name="connsiteX6" fmla="*/ 293415 w 732709"/>
              <a:gd name="connsiteY6" fmla="*/ 24695 h 515610"/>
              <a:gd name="connsiteX7" fmla="*/ 374827 w 732709"/>
              <a:gd name="connsiteY7" fmla="*/ 20353 h 515610"/>
              <a:gd name="connsiteX8" fmla="*/ 376727 w 732709"/>
              <a:gd name="connsiteY8" fmla="*/ 27137 h 515610"/>
              <a:gd name="connsiteX9" fmla="*/ 376455 w 732709"/>
              <a:gd name="connsiteY9" fmla="*/ 27409 h 515610"/>
              <a:gd name="connsiteX10" fmla="*/ 380797 w 732709"/>
              <a:gd name="connsiteY10" fmla="*/ 27680 h 515610"/>
              <a:gd name="connsiteX11" fmla="*/ 381611 w 732709"/>
              <a:gd name="connsiteY11" fmla="*/ 27680 h 515610"/>
              <a:gd name="connsiteX12" fmla="*/ 393551 w 732709"/>
              <a:gd name="connsiteY12" fmla="*/ 27951 h 515610"/>
              <a:gd name="connsiteX13" fmla="*/ 476322 w 732709"/>
              <a:gd name="connsiteY13" fmla="*/ 30665 h 515610"/>
              <a:gd name="connsiteX14" fmla="*/ 531410 w 732709"/>
              <a:gd name="connsiteY14" fmla="*/ 38806 h 515610"/>
              <a:gd name="connsiteX15" fmla="*/ 705361 w 732709"/>
              <a:gd name="connsiteY15" fmla="*/ 212757 h 515610"/>
              <a:gd name="connsiteX16" fmla="*/ 731140 w 732709"/>
              <a:gd name="connsiteY16" fmla="*/ 309637 h 515610"/>
              <a:gd name="connsiteX17" fmla="*/ 716758 w 732709"/>
              <a:gd name="connsiteY17" fmla="*/ 334061 h 515610"/>
              <a:gd name="connsiteX18" fmla="*/ 79030 w 732709"/>
              <a:gd name="connsiteY18" fmla="*/ 503127 h 515610"/>
              <a:gd name="connsiteX19" fmla="*/ 54605 w 732709"/>
              <a:gd name="connsiteY19" fmla="*/ 488744 h 515610"/>
              <a:gd name="connsiteX20" fmla="*/ 28825 w 732709"/>
              <a:gd name="connsiteY20" fmla="*/ 391864 h 515610"/>
              <a:gd name="connsiteX21" fmla="*/ 95311 w 732709"/>
              <a:gd name="connsiteY21" fmla="*/ 152512 h 515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32709" h="515610">
                <a:moveTo>
                  <a:pt x="95311" y="152512"/>
                </a:moveTo>
                <a:cubicBezTo>
                  <a:pt x="107795" y="140300"/>
                  <a:pt x="121635" y="129445"/>
                  <a:pt x="137103" y="120218"/>
                </a:cubicBezTo>
                <a:lnTo>
                  <a:pt x="212003" y="74085"/>
                </a:lnTo>
                <a:lnTo>
                  <a:pt x="217973" y="70557"/>
                </a:lnTo>
                <a:lnTo>
                  <a:pt x="220415" y="69200"/>
                </a:lnTo>
                <a:lnTo>
                  <a:pt x="222586" y="68115"/>
                </a:lnTo>
                <a:lnTo>
                  <a:pt x="293415" y="24695"/>
                </a:lnTo>
                <a:lnTo>
                  <a:pt x="374827" y="20353"/>
                </a:lnTo>
                <a:lnTo>
                  <a:pt x="376727" y="27137"/>
                </a:lnTo>
                <a:cubicBezTo>
                  <a:pt x="376455" y="27137"/>
                  <a:pt x="376727" y="27409"/>
                  <a:pt x="376455" y="27409"/>
                </a:cubicBezTo>
                <a:lnTo>
                  <a:pt x="380797" y="27680"/>
                </a:lnTo>
                <a:lnTo>
                  <a:pt x="381611" y="27680"/>
                </a:lnTo>
                <a:lnTo>
                  <a:pt x="393551" y="27951"/>
                </a:lnTo>
                <a:lnTo>
                  <a:pt x="476322" y="30665"/>
                </a:lnTo>
                <a:cubicBezTo>
                  <a:pt x="495316" y="31208"/>
                  <a:pt x="513770" y="33922"/>
                  <a:pt x="531410" y="38806"/>
                </a:cubicBezTo>
                <a:cubicBezTo>
                  <a:pt x="614993" y="60787"/>
                  <a:pt x="682565" y="126460"/>
                  <a:pt x="705361" y="212757"/>
                </a:cubicBezTo>
                <a:lnTo>
                  <a:pt x="731140" y="309637"/>
                </a:lnTo>
                <a:cubicBezTo>
                  <a:pt x="733855" y="320221"/>
                  <a:pt x="727612" y="331347"/>
                  <a:pt x="716758" y="334061"/>
                </a:cubicBezTo>
                <a:lnTo>
                  <a:pt x="79030" y="503127"/>
                </a:lnTo>
                <a:cubicBezTo>
                  <a:pt x="68446" y="505841"/>
                  <a:pt x="57319" y="499599"/>
                  <a:pt x="54605" y="488744"/>
                </a:cubicBezTo>
                <a:lnTo>
                  <a:pt x="28825" y="391864"/>
                </a:lnTo>
                <a:cubicBezTo>
                  <a:pt x="5216" y="304753"/>
                  <a:pt x="32082" y="213300"/>
                  <a:pt x="95311" y="152512"/>
                </a:cubicBez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 name="Freeform: Shape 30">
            <a:extLst>
              <a:ext uri="{FF2B5EF4-FFF2-40B4-BE49-F238E27FC236}">
                <a16:creationId xmlns:a16="http://schemas.microsoft.com/office/drawing/2014/main" id="{D1B48329-4DC9-418D-9AF1-3713A39A9B88}"/>
              </a:ext>
            </a:extLst>
          </p:cNvPr>
          <p:cNvSpPr/>
          <p:nvPr/>
        </p:nvSpPr>
        <p:spPr>
          <a:xfrm>
            <a:off x="16159550" y="4102864"/>
            <a:ext cx="407108" cy="569951"/>
          </a:xfrm>
          <a:custGeom>
            <a:avLst/>
            <a:gdLst>
              <a:gd name="connsiteX0" fmla="*/ 20654 w 407060"/>
              <a:gd name="connsiteY0" fmla="*/ 293994 h 569885"/>
              <a:gd name="connsiteX1" fmla="*/ 43178 w 407060"/>
              <a:gd name="connsiteY1" fmla="*/ 272285 h 569885"/>
              <a:gd name="connsiteX2" fmla="*/ 37479 w 407060"/>
              <a:gd name="connsiteY2" fmla="*/ 254374 h 569885"/>
              <a:gd name="connsiteX3" fmla="*/ 150371 w 407060"/>
              <a:gd name="connsiteY3" fmla="*/ 25334 h 569885"/>
              <a:gd name="connsiteX4" fmla="*/ 362043 w 407060"/>
              <a:gd name="connsiteY4" fmla="*/ 168349 h 569885"/>
              <a:gd name="connsiteX5" fmla="*/ 366112 w 407060"/>
              <a:gd name="connsiteY5" fmla="*/ 186802 h 569885"/>
              <a:gd name="connsiteX6" fmla="*/ 396778 w 407060"/>
              <a:gd name="connsiteY6" fmla="*/ 194400 h 569885"/>
              <a:gd name="connsiteX7" fmla="*/ 365027 w 407060"/>
              <a:gd name="connsiteY7" fmla="*/ 267129 h 569885"/>
              <a:gd name="connsiteX8" fmla="*/ 364756 w 407060"/>
              <a:gd name="connsiteY8" fmla="*/ 267129 h 569885"/>
              <a:gd name="connsiteX9" fmla="*/ 320251 w 407060"/>
              <a:gd name="connsiteY9" fmla="*/ 354782 h 569885"/>
              <a:gd name="connsiteX10" fmla="*/ 341690 w 407060"/>
              <a:gd name="connsiteY10" fmla="*/ 435923 h 569885"/>
              <a:gd name="connsiteX11" fmla="*/ 341418 w 407060"/>
              <a:gd name="connsiteY11" fmla="*/ 436194 h 569885"/>
              <a:gd name="connsiteX12" fmla="*/ 291214 w 407060"/>
              <a:gd name="connsiteY12" fmla="*/ 557227 h 569885"/>
              <a:gd name="connsiteX13" fmla="*/ 187549 w 407060"/>
              <a:gd name="connsiteY13" fmla="*/ 476901 h 569885"/>
              <a:gd name="connsiteX14" fmla="*/ 187278 w 407060"/>
              <a:gd name="connsiteY14" fmla="*/ 476901 h 569885"/>
              <a:gd name="connsiteX15" fmla="*/ 165839 w 407060"/>
              <a:gd name="connsiteY15" fmla="*/ 395760 h 569885"/>
              <a:gd name="connsiteX16" fmla="*/ 83884 w 407060"/>
              <a:gd name="connsiteY16" fmla="*/ 341756 h 569885"/>
              <a:gd name="connsiteX17" fmla="*/ 20654 w 407060"/>
              <a:gd name="connsiteY17" fmla="*/ 293994 h 569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07060" h="569885">
                <a:moveTo>
                  <a:pt x="20654" y="293994"/>
                </a:moveTo>
                <a:cubicBezTo>
                  <a:pt x="17669" y="273913"/>
                  <a:pt x="37751" y="272285"/>
                  <a:pt x="43178" y="272285"/>
                </a:cubicBezTo>
                <a:cubicBezTo>
                  <a:pt x="41007" y="266315"/>
                  <a:pt x="39107" y="260344"/>
                  <a:pt x="37479" y="254374"/>
                </a:cubicBezTo>
                <a:cubicBezTo>
                  <a:pt x="10341" y="151523"/>
                  <a:pt x="60817" y="48944"/>
                  <a:pt x="150371" y="25334"/>
                </a:cubicBezTo>
                <a:cubicBezTo>
                  <a:pt x="239924" y="1453"/>
                  <a:pt x="334905" y="65769"/>
                  <a:pt x="362043" y="168349"/>
                </a:cubicBezTo>
                <a:cubicBezTo>
                  <a:pt x="363671" y="174590"/>
                  <a:pt x="365027" y="180560"/>
                  <a:pt x="366112" y="186802"/>
                </a:cubicBezTo>
                <a:cubicBezTo>
                  <a:pt x="369912" y="184631"/>
                  <a:pt x="389180" y="174590"/>
                  <a:pt x="396778" y="194400"/>
                </a:cubicBezTo>
                <a:cubicBezTo>
                  <a:pt x="405462" y="216110"/>
                  <a:pt x="381581" y="271470"/>
                  <a:pt x="365027" y="267129"/>
                </a:cubicBezTo>
                <a:cubicBezTo>
                  <a:pt x="365027" y="267129"/>
                  <a:pt x="365027" y="267129"/>
                  <a:pt x="364756" y="267129"/>
                </a:cubicBezTo>
                <a:cubicBezTo>
                  <a:pt x="357701" y="301050"/>
                  <a:pt x="342232" y="331444"/>
                  <a:pt x="320251" y="354782"/>
                </a:cubicBezTo>
                <a:lnTo>
                  <a:pt x="341690" y="435923"/>
                </a:lnTo>
                <a:cubicBezTo>
                  <a:pt x="341418" y="435923"/>
                  <a:pt x="341690" y="436194"/>
                  <a:pt x="341418" y="436194"/>
                </a:cubicBezTo>
                <a:cubicBezTo>
                  <a:pt x="338976" y="471744"/>
                  <a:pt x="318079" y="549900"/>
                  <a:pt x="291214" y="557227"/>
                </a:cubicBezTo>
                <a:cubicBezTo>
                  <a:pt x="264348" y="564283"/>
                  <a:pt x="205188" y="504038"/>
                  <a:pt x="187549" y="476901"/>
                </a:cubicBezTo>
                <a:cubicBezTo>
                  <a:pt x="187278" y="476901"/>
                  <a:pt x="187278" y="476901"/>
                  <a:pt x="187278" y="476901"/>
                </a:cubicBezTo>
                <a:lnTo>
                  <a:pt x="165839" y="395760"/>
                </a:lnTo>
                <a:cubicBezTo>
                  <a:pt x="135174" y="386262"/>
                  <a:pt x="106680" y="367537"/>
                  <a:pt x="83884" y="341756"/>
                </a:cubicBezTo>
                <a:cubicBezTo>
                  <a:pt x="71401" y="352882"/>
                  <a:pt x="23910" y="317061"/>
                  <a:pt x="20654" y="293994"/>
                </a:cubicBezTo>
                <a:close/>
              </a:path>
            </a:pathLst>
          </a:custGeom>
          <a:solidFill>
            <a:srgbClr val="FDCDC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 name="Freeform: Shape 31">
            <a:extLst>
              <a:ext uri="{FF2B5EF4-FFF2-40B4-BE49-F238E27FC236}">
                <a16:creationId xmlns:a16="http://schemas.microsoft.com/office/drawing/2014/main" id="{1B2C5871-D958-415F-9269-42ABE51B11B4}"/>
              </a:ext>
            </a:extLst>
          </p:cNvPr>
          <p:cNvSpPr/>
          <p:nvPr/>
        </p:nvSpPr>
        <p:spPr>
          <a:xfrm>
            <a:off x="16108436" y="4045865"/>
            <a:ext cx="569951" cy="569951"/>
          </a:xfrm>
          <a:custGeom>
            <a:avLst/>
            <a:gdLst>
              <a:gd name="connsiteX0" fmla="*/ 216404 w 569885"/>
              <a:gd name="connsiteY0" fmla="*/ 22896 h 569885"/>
              <a:gd name="connsiteX1" fmla="*/ 211519 w 569885"/>
              <a:gd name="connsiteY1" fmla="*/ 23710 h 569885"/>
              <a:gd name="connsiteX2" fmla="*/ 202564 w 569885"/>
              <a:gd name="connsiteY2" fmla="*/ 25067 h 569885"/>
              <a:gd name="connsiteX3" fmla="*/ 203106 w 569885"/>
              <a:gd name="connsiteY3" fmla="*/ 25610 h 569885"/>
              <a:gd name="connsiteX4" fmla="*/ 191166 w 569885"/>
              <a:gd name="connsiteY4" fmla="*/ 28323 h 569885"/>
              <a:gd name="connsiteX5" fmla="*/ 54394 w 569885"/>
              <a:gd name="connsiteY5" fmla="*/ 151527 h 569885"/>
              <a:gd name="connsiteX6" fmla="*/ 35397 w 569885"/>
              <a:gd name="connsiteY6" fmla="*/ 475548 h 569885"/>
              <a:gd name="connsiteX7" fmla="*/ 217760 w 569885"/>
              <a:gd name="connsiteY7" fmla="*/ 566186 h 569885"/>
              <a:gd name="connsiteX8" fmla="*/ 98084 w 569885"/>
              <a:gd name="connsiteY8" fmla="*/ 254920 h 569885"/>
              <a:gd name="connsiteX9" fmla="*/ 105683 w 569885"/>
              <a:gd name="connsiteY9" fmla="*/ 236738 h 569885"/>
              <a:gd name="connsiteX10" fmla="*/ 173526 w 569885"/>
              <a:gd name="connsiteY10" fmla="*/ 149899 h 569885"/>
              <a:gd name="connsiteX11" fmla="*/ 422104 w 569885"/>
              <a:gd name="connsiteY11" fmla="*/ 265504 h 569885"/>
              <a:gd name="connsiteX12" fmla="*/ 446800 w 569885"/>
              <a:gd name="connsiteY12" fmla="*/ 505670 h 569885"/>
              <a:gd name="connsiteX13" fmla="*/ 560234 w 569885"/>
              <a:gd name="connsiteY13" fmla="*/ 336604 h 569885"/>
              <a:gd name="connsiteX14" fmla="*/ 216404 w 569885"/>
              <a:gd name="connsiteY14" fmla="*/ 22896 h 569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9885" h="569885">
                <a:moveTo>
                  <a:pt x="216404" y="22896"/>
                </a:moveTo>
                <a:cubicBezTo>
                  <a:pt x="214775" y="23167"/>
                  <a:pt x="213147" y="23438"/>
                  <a:pt x="211519" y="23710"/>
                </a:cubicBezTo>
                <a:cubicBezTo>
                  <a:pt x="208534" y="24253"/>
                  <a:pt x="205820" y="24524"/>
                  <a:pt x="202564" y="25067"/>
                </a:cubicBezTo>
                <a:lnTo>
                  <a:pt x="203106" y="25610"/>
                </a:lnTo>
                <a:cubicBezTo>
                  <a:pt x="199036" y="26424"/>
                  <a:pt x="194965" y="27238"/>
                  <a:pt x="191166" y="28323"/>
                </a:cubicBezTo>
                <a:cubicBezTo>
                  <a:pt x="116538" y="49490"/>
                  <a:pt x="65791" y="111906"/>
                  <a:pt x="54394" y="151527"/>
                </a:cubicBezTo>
                <a:cubicBezTo>
                  <a:pt x="-8837" y="287756"/>
                  <a:pt x="35397" y="475548"/>
                  <a:pt x="35397" y="475548"/>
                </a:cubicBezTo>
                <a:cubicBezTo>
                  <a:pt x="80445" y="544205"/>
                  <a:pt x="217760" y="566186"/>
                  <a:pt x="217760" y="566186"/>
                </a:cubicBezTo>
                <a:cubicBezTo>
                  <a:pt x="125494" y="421001"/>
                  <a:pt x="98084" y="254920"/>
                  <a:pt x="98084" y="254920"/>
                </a:cubicBezTo>
                <a:lnTo>
                  <a:pt x="105683" y="236738"/>
                </a:lnTo>
                <a:cubicBezTo>
                  <a:pt x="124950" y="202545"/>
                  <a:pt x="173526" y="149899"/>
                  <a:pt x="173526" y="149899"/>
                </a:cubicBezTo>
                <a:cubicBezTo>
                  <a:pt x="173526" y="149899"/>
                  <a:pt x="322782" y="268760"/>
                  <a:pt x="422104" y="265504"/>
                </a:cubicBezTo>
                <a:cubicBezTo>
                  <a:pt x="436759" y="327377"/>
                  <a:pt x="451141" y="414488"/>
                  <a:pt x="446800" y="505670"/>
                </a:cubicBezTo>
                <a:cubicBezTo>
                  <a:pt x="446800" y="505670"/>
                  <a:pt x="555078" y="418559"/>
                  <a:pt x="560234" y="336604"/>
                </a:cubicBezTo>
                <a:cubicBezTo>
                  <a:pt x="559691" y="336333"/>
                  <a:pt x="456298" y="-12654"/>
                  <a:pt x="216404" y="22896"/>
                </a:cubicBezTo>
                <a:close/>
              </a:path>
            </a:pathLst>
          </a:custGeom>
          <a:solidFill>
            <a:srgbClr val="35149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 name="Freeform: Shape 32">
            <a:extLst>
              <a:ext uri="{FF2B5EF4-FFF2-40B4-BE49-F238E27FC236}">
                <a16:creationId xmlns:a16="http://schemas.microsoft.com/office/drawing/2014/main" id="{194FAC94-FF4F-4F80-9769-3426251688BB}"/>
              </a:ext>
            </a:extLst>
          </p:cNvPr>
          <p:cNvSpPr/>
          <p:nvPr/>
        </p:nvSpPr>
        <p:spPr>
          <a:xfrm>
            <a:off x="16785804" y="6208344"/>
            <a:ext cx="515670" cy="1058481"/>
          </a:xfrm>
          <a:custGeom>
            <a:avLst/>
            <a:gdLst>
              <a:gd name="connsiteX0" fmla="*/ 57981 w 515610"/>
              <a:gd name="connsiteY0" fmla="*/ 57981 h 1058358"/>
              <a:gd name="connsiteX1" fmla="*/ 465314 w 515610"/>
              <a:gd name="connsiteY1" fmla="*/ 57981 h 1058358"/>
              <a:gd name="connsiteX2" fmla="*/ 465314 w 515610"/>
              <a:gd name="connsiteY2" fmla="*/ 1008332 h 1058358"/>
              <a:gd name="connsiteX3" fmla="*/ 57981 w 515610"/>
              <a:gd name="connsiteY3" fmla="*/ 1008332 h 1058358"/>
            </a:gdLst>
            <a:ahLst/>
            <a:cxnLst>
              <a:cxn ang="0">
                <a:pos x="connsiteX0" y="connsiteY0"/>
              </a:cxn>
              <a:cxn ang="0">
                <a:pos x="connsiteX1" y="connsiteY1"/>
              </a:cxn>
              <a:cxn ang="0">
                <a:pos x="connsiteX2" y="connsiteY2"/>
              </a:cxn>
              <a:cxn ang="0">
                <a:pos x="connsiteX3" y="connsiteY3"/>
              </a:cxn>
            </a:cxnLst>
            <a:rect l="l" t="t" r="r" b="b"/>
            <a:pathLst>
              <a:path w="515610" h="1058358">
                <a:moveTo>
                  <a:pt x="57981" y="57981"/>
                </a:moveTo>
                <a:lnTo>
                  <a:pt x="465314" y="57981"/>
                </a:lnTo>
                <a:lnTo>
                  <a:pt x="465314" y="1008332"/>
                </a:lnTo>
                <a:lnTo>
                  <a:pt x="57981" y="1008332"/>
                </a:lnTo>
                <a:close/>
              </a:path>
            </a:pathLst>
          </a:custGeom>
          <a:solidFill>
            <a:srgbClr val="D9D9D9"/>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 name="Freeform: Shape 33">
            <a:extLst>
              <a:ext uri="{FF2B5EF4-FFF2-40B4-BE49-F238E27FC236}">
                <a16:creationId xmlns:a16="http://schemas.microsoft.com/office/drawing/2014/main" id="{84209538-1F6A-4865-BB94-4623E38F7D64}"/>
              </a:ext>
            </a:extLst>
          </p:cNvPr>
          <p:cNvSpPr/>
          <p:nvPr/>
        </p:nvSpPr>
        <p:spPr>
          <a:xfrm>
            <a:off x="15670600" y="5479621"/>
            <a:ext cx="2741193" cy="1058481"/>
          </a:xfrm>
          <a:custGeom>
            <a:avLst/>
            <a:gdLst>
              <a:gd name="connsiteX0" fmla="*/ 1580660 w 2740876"/>
              <a:gd name="connsiteY0" fmla="*/ 1008332 h 1058358"/>
              <a:gd name="connsiteX1" fmla="*/ 1173056 w 2740876"/>
              <a:gd name="connsiteY1" fmla="*/ 1008332 h 1058358"/>
              <a:gd name="connsiteX2" fmla="*/ 57981 w 2740876"/>
              <a:gd name="connsiteY2" fmla="*/ 57981 h 1058358"/>
              <a:gd name="connsiteX3" fmla="*/ 2695735 w 2740876"/>
              <a:gd name="connsiteY3" fmla="*/ 57981 h 1058358"/>
            </a:gdLst>
            <a:ahLst/>
            <a:cxnLst>
              <a:cxn ang="0">
                <a:pos x="connsiteX0" y="connsiteY0"/>
              </a:cxn>
              <a:cxn ang="0">
                <a:pos x="connsiteX1" y="connsiteY1"/>
              </a:cxn>
              <a:cxn ang="0">
                <a:pos x="connsiteX2" y="connsiteY2"/>
              </a:cxn>
              <a:cxn ang="0">
                <a:pos x="connsiteX3" y="connsiteY3"/>
              </a:cxn>
            </a:cxnLst>
            <a:rect l="l" t="t" r="r" b="b"/>
            <a:pathLst>
              <a:path w="2740876" h="1058358">
                <a:moveTo>
                  <a:pt x="1580660" y="1008332"/>
                </a:moveTo>
                <a:lnTo>
                  <a:pt x="1173056" y="1008332"/>
                </a:lnTo>
                <a:lnTo>
                  <a:pt x="57981" y="57981"/>
                </a:lnTo>
                <a:lnTo>
                  <a:pt x="2695735" y="57981"/>
                </a:lnTo>
                <a:close/>
              </a:path>
            </a:pathLst>
          </a:custGeom>
          <a:solidFill>
            <a:schemeClr val="accent5"/>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 name="Freeform: Shape 34">
            <a:extLst>
              <a:ext uri="{FF2B5EF4-FFF2-40B4-BE49-F238E27FC236}">
                <a16:creationId xmlns:a16="http://schemas.microsoft.com/office/drawing/2014/main" id="{6B62FECF-28EA-4F3B-85C4-6238B7DEEE1B}"/>
              </a:ext>
            </a:extLst>
          </p:cNvPr>
          <p:cNvSpPr/>
          <p:nvPr/>
        </p:nvSpPr>
        <p:spPr>
          <a:xfrm>
            <a:off x="15428778" y="5034516"/>
            <a:ext cx="3229723" cy="569951"/>
          </a:xfrm>
          <a:custGeom>
            <a:avLst/>
            <a:gdLst>
              <a:gd name="connsiteX0" fmla="*/ 2944042 w 3229349"/>
              <a:gd name="connsiteY0" fmla="*/ 533156 h 569885"/>
              <a:gd name="connsiteX1" fmla="*/ 292991 w 3229349"/>
              <a:gd name="connsiteY1" fmla="*/ 533156 h 569885"/>
              <a:gd name="connsiteX2" fmla="*/ 57981 w 3229349"/>
              <a:gd name="connsiteY2" fmla="*/ 298147 h 569885"/>
              <a:gd name="connsiteX3" fmla="*/ 57981 w 3229349"/>
              <a:gd name="connsiteY3" fmla="*/ 292991 h 569885"/>
              <a:gd name="connsiteX4" fmla="*/ 292991 w 3229349"/>
              <a:gd name="connsiteY4" fmla="*/ 57981 h 569885"/>
              <a:gd name="connsiteX5" fmla="*/ 2944042 w 3229349"/>
              <a:gd name="connsiteY5" fmla="*/ 57981 h 569885"/>
              <a:gd name="connsiteX6" fmla="*/ 3179052 w 3229349"/>
              <a:gd name="connsiteY6" fmla="*/ 292991 h 569885"/>
              <a:gd name="connsiteX7" fmla="*/ 3179052 w 3229349"/>
              <a:gd name="connsiteY7" fmla="*/ 298147 h 569885"/>
              <a:gd name="connsiteX8" fmla="*/ 2944042 w 3229349"/>
              <a:gd name="connsiteY8" fmla="*/ 533156 h 569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9349" h="569885">
                <a:moveTo>
                  <a:pt x="2944042" y="533156"/>
                </a:moveTo>
                <a:lnTo>
                  <a:pt x="292991" y="533156"/>
                </a:lnTo>
                <a:cubicBezTo>
                  <a:pt x="163274" y="533156"/>
                  <a:pt x="57981" y="427864"/>
                  <a:pt x="57981" y="298147"/>
                </a:cubicBezTo>
                <a:lnTo>
                  <a:pt x="57981" y="292991"/>
                </a:lnTo>
                <a:cubicBezTo>
                  <a:pt x="57981" y="163274"/>
                  <a:pt x="163274" y="57981"/>
                  <a:pt x="292991" y="57981"/>
                </a:cubicBezTo>
                <a:lnTo>
                  <a:pt x="2944042" y="57981"/>
                </a:lnTo>
                <a:cubicBezTo>
                  <a:pt x="3073759" y="57981"/>
                  <a:pt x="3179052" y="163274"/>
                  <a:pt x="3179052" y="292991"/>
                </a:cubicBezTo>
                <a:lnTo>
                  <a:pt x="3179052" y="298147"/>
                </a:lnTo>
                <a:cubicBezTo>
                  <a:pt x="3179052" y="427864"/>
                  <a:pt x="3074031" y="533156"/>
                  <a:pt x="2944042" y="533156"/>
                </a:cubicBezTo>
                <a:close/>
              </a:path>
            </a:pathLst>
          </a:custGeom>
          <a:solidFill>
            <a:schemeClr val="accent5">
              <a:lumMod val="20000"/>
              <a:lumOff val="80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 name="Freeform: Shape 35">
            <a:extLst>
              <a:ext uri="{FF2B5EF4-FFF2-40B4-BE49-F238E27FC236}">
                <a16:creationId xmlns:a16="http://schemas.microsoft.com/office/drawing/2014/main" id="{F90E9F87-B042-45B0-9B72-95744D4873C7}"/>
              </a:ext>
            </a:extLst>
          </p:cNvPr>
          <p:cNvSpPr/>
          <p:nvPr/>
        </p:nvSpPr>
        <p:spPr>
          <a:xfrm>
            <a:off x="18861784" y="10240614"/>
            <a:ext cx="1221324" cy="2388366"/>
          </a:xfrm>
          <a:custGeom>
            <a:avLst/>
            <a:gdLst>
              <a:gd name="connsiteX0" fmla="*/ 57981 w 1221182"/>
              <a:gd name="connsiteY0" fmla="*/ 57981 h 2388090"/>
              <a:gd name="connsiteX1" fmla="*/ 1176855 w 1221182"/>
              <a:gd name="connsiteY1" fmla="*/ 57981 h 2388090"/>
              <a:gd name="connsiteX2" fmla="*/ 1176855 w 1221182"/>
              <a:gd name="connsiteY2" fmla="*/ 2353261 h 2388090"/>
              <a:gd name="connsiteX3" fmla="*/ 57981 w 1221182"/>
              <a:gd name="connsiteY3" fmla="*/ 2353261 h 2388090"/>
            </a:gdLst>
            <a:ahLst/>
            <a:cxnLst>
              <a:cxn ang="0">
                <a:pos x="connsiteX0" y="connsiteY0"/>
              </a:cxn>
              <a:cxn ang="0">
                <a:pos x="connsiteX1" y="connsiteY1"/>
              </a:cxn>
              <a:cxn ang="0">
                <a:pos x="connsiteX2" y="connsiteY2"/>
              </a:cxn>
              <a:cxn ang="0">
                <a:pos x="connsiteX3" y="connsiteY3"/>
              </a:cxn>
            </a:cxnLst>
            <a:rect l="l" t="t" r="r" b="b"/>
            <a:pathLst>
              <a:path w="1221182" h="2388090">
                <a:moveTo>
                  <a:pt x="57981" y="57981"/>
                </a:moveTo>
                <a:lnTo>
                  <a:pt x="1176855" y="57981"/>
                </a:lnTo>
                <a:lnTo>
                  <a:pt x="1176855" y="2353261"/>
                </a:lnTo>
                <a:lnTo>
                  <a:pt x="57981" y="2353261"/>
                </a:lnTo>
                <a:close/>
              </a:path>
            </a:pathLst>
          </a:custGeom>
          <a:solidFill>
            <a:srgbClr val="E76F51"/>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 name="Freeform: Shape 36">
            <a:extLst>
              <a:ext uri="{FF2B5EF4-FFF2-40B4-BE49-F238E27FC236}">
                <a16:creationId xmlns:a16="http://schemas.microsoft.com/office/drawing/2014/main" id="{494ECE77-C091-4E24-8DA3-8F745BDA9B92}"/>
              </a:ext>
            </a:extLst>
          </p:cNvPr>
          <p:cNvSpPr/>
          <p:nvPr/>
        </p:nvSpPr>
        <p:spPr>
          <a:xfrm>
            <a:off x="17867626" y="12266926"/>
            <a:ext cx="3202583" cy="678514"/>
          </a:xfrm>
          <a:custGeom>
            <a:avLst/>
            <a:gdLst>
              <a:gd name="connsiteX0" fmla="*/ 3165212 w 3202212"/>
              <a:gd name="connsiteY0" fmla="*/ 633293 h 678434"/>
              <a:gd name="connsiteX1" fmla="*/ 57981 w 3202212"/>
              <a:gd name="connsiteY1" fmla="*/ 633293 h 678434"/>
              <a:gd name="connsiteX2" fmla="*/ 57981 w 3202212"/>
              <a:gd name="connsiteY2" fmla="*/ 633293 h 678434"/>
              <a:gd name="connsiteX3" fmla="*/ 1009689 w 3202212"/>
              <a:gd name="connsiteY3" fmla="*/ 57981 h 678434"/>
              <a:gd name="connsiteX4" fmla="*/ 2213504 w 3202212"/>
              <a:gd name="connsiteY4" fmla="*/ 57981 h 678434"/>
              <a:gd name="connsiteX5" fmla="*/ 3165212 w 3202212"/>
              <a:gd name="connsiteY5" fmla="*/ 633293 h 678434"/>
              <a:gd name="connsiteX6" fmla="*/ 3165212 w 3202212"/>
              <a:gd name="connsiteY6" fmla="*/ 633293 h 678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02212" h="678434">
                <a:moveTo>
                  <a:pt x="3165212" y="633293"/>
                </a:moveTo>
                <a:lnTo>
                  <a:pt x="57981" y="633293"/>
                </a:lnTo>
                <a:lnTo>
                  <a:pt x="57981" y="633293"/>
                </a:lnTo>
                <a:cubicBezTo>
                  <a:pt x="243601" y="279693"/>
                  <a:pt x="610226" y="57981"/>
                  <a:pt x="1009689" y="57981"/>
                </a:cubicBezTo>
                <a:lnTo>
                  <a:pt x="2213504" y="57981"/>
                </a:lnTo>
                <a:cubicBezTo>
                  <a:pt x="2612967" y="58252"/>
                  <a:pt x="2979322" y="279693"/>
                  <a:pt x="3165212" y="633293"/>
                </a:cubicBezTo>
                <a:lnTo>
                  <a:pt x="3165212" y="633293"/>
                </a:lnTo>
                <a:close/>
              </a:path>
            </a:pathLst>
          </a:custGeom>
          <a:solidFill>
            <a:srgbClr val="E76F51"/>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 name="Freeform: Shape 37">
            <a:extLst>
              <a:ext uri="{FF2B5EF4-FFF2-40B4-BE49-F238E27FC236}">
                <a16:creationId xmlns:a16="http://schemas.microsoft.com/office/drawing/2014/main" id="{F94A0A7A-389F-471C-ADB9-C39FA25C13AC}"/>
              </a:ext>
            </a:extLst>
          </p:cNvPr>
          <p:cNvSpPr/>
          <p:nvPr/>
        </p:nvSpPr>
        <p:spPr>
          <a:xfrm>
            <a:off x="15801146" y="6912370"/>
            <a:ext cx="7355084" cy="4803874"/>
          </a:xfrm>
          <a:custGeom>
            <a:avLst/>
            <a:gdLst>
              <a:gd name="connsiteX0" fmla="*/ 7086293 w 7354232"/>
              <a:gd name="connsiteY0" fmla="*/ 4767404 h 4803318"/>
              <a:gd name="connsiteX1" fmla="*/ 269110 w 7354232"/>
              <a:gd name="connsiteY1" fmla="*/ 4767404 h 4803318"/>
              <a:gd name="connsiteX2" fmla="*/ 57981 w 7354232"/>
              <a:gd name="connsiteY2" fmla="*/ 4556275 h 4803318"/>
              <a:gd name="connsiteX3" fmla="*/ 57981 w 7354232"/>
              <a:gd name="connsiteY3" fmla="*/ 269110 h 4803318"/>
              <a:gd name="connsiteX4" fmla="*/ 269110 w 7354232"/>
              <a:gd name="connsiteY4" fmla="*/ 57981 h 4803318"/>
              <a:gd name="connsiteX5" fmla="*/ 7086293 w 7354232"/>
              <a:gd name="connsiteY5" fmla="*/ 57981 h 4803318"/>
              <a:gd name="connsiteX6" fmla="*/ 7297422 w 7354232"/>
              <a:gd name="connsiteY6" fmla="*/ 269110 h 4803318"/>
              <a:gd name="connsiteX7" fmla="*/ 7297422 w 7354232"/>
              <a:gd name="connsiteY7" fmla="*/ 4556275 h 4803318"/>
              <a:gd name="connsiteX8" fmla="*/ 7086293 w 7354232"/>
              <a:gd name="connsiteY8" fmla="*/ 4767404 h 4803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54232" h="4803318">
                <a:moveTo>
                  <a:pt x="7086293" y="4767404"/>
                </a:moveTo>
                <a:lnTo>
                  <a:pt x="269110" y="4767404"/>
                </a:lnTo>
                <a:cubicBezTo>
                  <a:pt x="152690" y="4767404"/>
                  <a:pt x="57981" y="4672965"/>
                  <a:pt x="57981" y="4556275"/>
                </a:cubicBezTo>
                <a:lnTo>
                  <a:pt x="57981" y="269110"/>
                </a:lnTo>
                <a:cubicBezTo>
                  <a:pt x="57981" y="152690"/>
                  <a:pt x="152418" y="57981"/>
                  <a:pt x="269110" y="57981"/>
                </a:cubicBezTo>
                <a:lnTo>
                  <a:pt x="7086293" y="57981"/>
                </a:lnTo>
                <a:cubicBezTo>
                  <a:pt x="7202713" y="57981"/>
                  <a:pt x="7297422" y="152419"/>
                  <a:pt x="7297422" y="269110"/>
                </a:cubicBezTo>
                <a:lnTo>
                  <a:pt x="7297422" y="4556275"/>
                </a:lnTo>
                <a:cubicBezTo>
                  <a:pt x="7297422" y="4672965"/>
                  <a:pt x="7202985" y="4767404"/>
                  <a:pt x="7086293" y="4767404"/>
                </a:cubicBezTo>
                <a:close/>
              </a:path>
            </a:pathLst>
          </a:custGeom>
          <a:solidFill>
            <a:srgbClr val="D9D9D9"/>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 name="Freeform: Shape 38">
            <a:extLst>
              <a:ext uri="{FF2B5EF4-FFF2-40B4-BE49-F238E27FC236}">
                <a16:creationId xmlns:a16="http://schemas.microsoft.com/office/drawing/2014/main" id="{710CA098-9BA5-4881-88EE-DA316788F281}"/>
              </a:ext>
            </a:extLst>
          </p:cNvPr>
          <p:cNvSpPr/>
          <p:nvPr/>
        </p:nvSpPr>
        <p:spPr>
          <a:xfrm>
            <a:off x="16067937" y="7171563"/>
            <a:ext cx="6812273" cy="4016799"/>
          </a:xfrm>
          <a:custGeom>
            <a:avLst/>
            <a:gdLst>
              <a:gd name="connsiteX0" fmla="*/ 6658608 w 6811484"/>
              <a:gd name="connsiteY0" fmla="*/ 3981776 h 4016333"/>
              <a:gd name="connsiteX1" fmla="*/ 163546 w 6811484"/>
              <a:gd name="connsiteY1" fmla="*/ 3981776 h 4016333"/>
              <a:gd name="connsiteX2" fmla="*/ 57981 w 6811484"/>
              <a:gd name="connsiteY2" fmla="*/ 3876212 h 4016333"/>
              <a:gd name="connsiteX3" fmla="*/ 57981 w 6811484"/>
              <a:gd name="connsiteY3" fmla="*/ 163545 h 4016333"/>
              <a:gd name="connsiteX4" fmla="*/ 163546 w 6811484"/>
              <a:gd name="connsiteY4" fmla="*/ 57981 h 4016333"/>
              <a:gd name="connsiteX5" fmla="*/ 6658338 w 6811484"/>
              <a:gd name="connsiteY5" fmla="*/ 57981 h 4016333"/>
              <a:gd name="connsiteX6" fmla="*/ 6763901 w 6811484"/>
              <a:gd name="connsiteY6" fmla="*/ 163545 h 4016333"/>
              <a:gd name="connsiteX7" fmla="*/ 6763901 w 6811484"/>
              <a:gd name="connsiteY7" fmla="*/ 3876483 h 4016333"/>
              <a:gd name="connsiteX8" fmla="*/ 6658608 w 6811484"/>
              <a:gd name="connsiteY8" fmla="*/ 3981776 h 4016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11484" h="4016333">
                <a:moveTo>
                  <a:pt x="6658608" y="3981776"/>
                </a:moveTo>
                <a:lnTo>
                  <a:pt x="163546" y="3981776"/>
                </a:lnTo>
                <a:cubicBezTo>
                  <a:pt x="105200" y="3981776"/>
                  <a:pt x="57981" y="3934557"/>
                  <a:pt x="57981" y="3876212"/>
                </a:cubicBezTo>
                <a:lnTo>
                  <a:pt x="57981" y="163545"/>
                </a:lnTo>
                <a:cubicBezTo>
                  <a:pt x="57981" y="105200"/>
                  <a:pt x="105200" y="57981"/>
                  <a:pt x="163546" y="57981"/>
                </a:cubicBezTo>
                <a:lnTo>
                  <a:pt x="6658338" y="57981"/>
                </a:lnTo>
                <a:cubicBezTo>
                  <a:pt x="6716682" y="57981"/>
                  <a:pt x="6763901" y="105200"/>
                  <a:pt x="6763901" y="163545"/>
                </a:cubicBezTo>
                <a:lnTo>
                  <a:pt x="6763901" y="3876483"/>
                </a:lnTo>
                <a:cubicBezTo>
                  <a:pt x="6763901" y="3934557"/>
                  <a:pt x="6716682" y="3981776"/>
                  <a:pt x="6658608" y="3981776"/>
                </a:cubicBezTo>
                <a:close/>
              </a:path>
            </a:pathLst>
          </a:custGeom>
          <a:solidFill>
            <a:srgbClr val="FFFFFF"/>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 name="Freeform: Shape 39">
            <a:extLst>
              <a:ext uri="{FF2B5EF4-FFF2-40B4-BE49-F238E27FC236}">
                <a16:creationId xmlns:a16="http://schemas.microsoft.com/office/drawing/2014/main" id="{2E783553-928E-49C3-B980-3A3C751D3928}"/>
              </a:ext>
            </a:extLst>
          </p:cNvPr>
          <p:cNvSpPr/>
          <p:nvPr/>
        </p:nvSpPr>
        <p:spPr>
          <a:xfrm>
            <a:off x="16692985" y="7503219"/>
            <a:ext cx="5889496" cy="3528269"/>
          </a:xfrm>
          <a:custGeom>
            <a:avLst/>
            <a:gdLst>
              <a:gd name="connsiteX0" fmla="*/ 57981 w 5888813"/>
              <a:gd name="connsiteY0" fmla="*/ 195296 h 3527860"/>
              <a:gd name="connsiteX1" fmla="*/ 57981 w 5888813"/>
              <a:gd name="connsiteY1" fmla="*/ 3357345 h 3527860"/>
              <a:gd name="connsiteX2" fmla="*/ 195296 w 5888813"/>
              <a:gd name="connsiteY2" fmla="*/ 3494660 h 3527860"/>
              <a:gd name="connsiteX3" fmla="*/ 5696859 w 5888813"/>
              <a:gd name="connsiteY3" fmla="*/ 3494660 h 3527860"/>
              <a:gd name="connsiteX4" fmla="*/ 5834174 w 5888813"/>
              <a:gd name="connsiteY4" fmla="*/ 3357345 h 3527860"/>
              <a:gd name="connsiteX5" fmla="*/ 5834174 w 5888813"/>
              <a:gd name="connsiteY5" fmla="*/ 195296 h 3527860"/>
              <a:gd name="connsiteX6" fmla="*/ 5696859 w 5888813"/>
              <a:gd name="connsiteY6" fmla="*/ 57981 h 3527860"/>
              <a:gd name="connsiteX7" fmla="*/ 195024 w 5888813"/>
              <a:gd name="connsiteY7" fmla="*/ 57981 h 3527860"/>
              <a:gd name="connsiteX8" fmla="*/ 57981 w 5888813"/>
              <a:gd name="connsiteY8" fmla="*/ 195296 h 3527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88813" h="3527860">
                <a:moveTo>
                  <a:pt x="57981" y="195296"/>
                </a:moveTo>
                <a:lnTo>
                  <a:pt x="57981" y="3357345"/>
                </a:lnTo>
                <a:cubicBezTo>
                  <a:pt x="57981" y="3433058"/>
                  <a:pt x="119310" y="3494660"/>
                  <a:pt x="195296" y="3494660"/>
                </a:cubicBezTo>
                <a:lnTo>
                  <a:pt x="5696859" y="3494660"/>
                </a:lnTo>
                <a:cubicBezTo>
                  <a:pt x="5772571" y="3494660"/>
                  <a:pt x="5834174" y="3433330"/>
                  <a:pt x="5834174" y="3357345"/>
                </a:cubicBezTo>
                <a:lnTo>
                  <a:pt x="5834174" y="195296"/>
                </a:lnTo>
                <a:cubicBezTo>
                  <a:pt x="5834174" y="119583"/>
                  <a:pt x="5772843" y="57981"/>
                  <a:pt x="5696859" y="57981"/>
                </a:cubicBezTo>
                <a:lnTo>
                  <a:pt x="195024" y="57981"/>
                </a:lnTo>
                <a:cubicBezTo>
                  <a:pt x="119310" y="57981"/>
                  <a:pt x="57981" y="119583"/>
                  <a:pt x="57981" y="195296"/>
                </a:cubicBezTo>
                <a:close/>
              </a:path>
            </a:pathLst>
          </a:custGeom>
          <a:solidFill>
            <a:schemeClr val="bg2">
              <a:lumMod val="75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 name="Freeform: Shape 40">
            <a:extLst>
              <a:ext uri="{FF2B5EF4-FFF2-40B4-BE49-F238E27FC236}">
                <a16:creationId xmlns:a16="http://schemas.microsoft.com/office/drawing/2014/main" id="{32304C1F-FB51-4E6A-9957-EBA63AB8A53A}"/>
              </a:ext>
            </a:extLst>
          </p:cNvPr>
          <p:cNvSpPr/>
          <p:nvPr/>
        </p:nvSpPr>
        <p:spPr>
          <a:xfrm>
            <a:off x="16692985" y="7503219"/>
            <a:ext cx="5889496" cy="759935"/>
          </a:xfrm>
          <a:custGeom>
            <a:avLst/>
            <a:gdLst>
              <a:gd name="connsiteX0" fmla="*/ 57981 w 5888813"/>
              <a:gd name="connsiteY0" fmla="*/ 195296 h 759846"/>
              <a:gd name="connsiteX1" fmla="*/ 57981 w 5888813"/>
              <a:gd name="connsiteY1" fmla="*/ 715248 h 759846"/>
              <a:gd name="connsiteX2" fmla="*/ 5833902 w 5888813"/>
              <a:gd name="connsiteY2" fmla="*/ 715248 h 759846"/>
              <a:gd name="connsiteX3" fmla="*/ 5833902 w 5888813"/>
              <a:gd name="connsiteY3" fmla="*/ 195296 h 759846"/>
              <a:gd name="connsiteX4" fmla="*/ 5696587 w 5888813"/>
              <a:gd name="connsiteY4" fmla="*/ 57981 h 759846"/>
              <a:gd name="connsiteX5" fmla="*/ 195024 w 5888813"/>
              <a:gd name="connsiteY5" fmla="*/ 57981 h 759846"/>
              <a:gd name="connsiteX6" fmla="*/ 57981 w 5888813"/>
              <a:gd name="connsiteY6" fmla="*/ 195296 h 759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88813" h="759846">
                <a:moveTo>
                  <a:pt x="57981" y="195296"/>
                </a:moveTo>
                <a:lnTo>
                  <a:pt x="57981" y="715248"/>
                </a:lnTo>
                <a:lnTo>
                  <a:pt x="5833902" y="715248"/>
                </a:lnTo>
                <a:lnTo>
                  <a:pt x="5833902" y="195296"/>
                </a:lnTo>
                <a:cubicBezTo>
                  <a:pt x="5833902" y="119583"/>
                  <a:pt x="5772571" y="57981"/>
                  <a:pt x="5696587" y="57981"/>
                </a:cubicBezTo>
                <a:lnTo>
                  <a:pt x="195024" y="57981"/>
                </a:lnTo>
                <a:cubicBezTo>
                  <a:pt x="119310" y="57981"/>
                  <a:pt x="57981" y="119583"/>
                  <a:pt x="57981" y="195296"/>
                </a:cubicBezTo>
                <a:close/>
              </a:path>
            </a:pathLst>
          </a:custGeom>
          <a:solidFill>
            <a:srgbClr val="D9D9D9"/>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 name="Freeform: Shape 41">
            <a:extLst>
              <a:ext uri="{FF2B5EF4-FFF2-40B4-BE49-F238E27FC236}">
                <a16:creationId xmlns:a16="http://schemas.microsoft.com/office/drawing/2014/main" id="{C0536257-3303-487C-8275-D1D420559C05}"/>
              </a:ext>
            </a:extLst>
          </p:cNvPr>
          <p:cNvSpPr/>
          <p:nvPr/>
        </p:nvSpPr>
        <p:spPr>
          <a:xfrm>
            <a:off x="17836322" y="7791359"/>
            <a:ext cx="189984" cy="189984"/>
          </a:xfrm>
          <a:custGeom>
            <a:avLst/>
            <a:gdLst>
              <a:gd name="connsiteX0" fmla="*/ 20353 w 189961"/>
              <a:gd name="connsiteY0" fmla="*/ 98509 h 189961"/>
              <a:gd name="connsiteX1" fmla="*/ 98509 w 189961"/>
              <a:gd name="connsiteY1" fmla="*/ 20353 h 189961"/>
              <a:gd name="connsiteX2" fmla="*/ 176665 w 189961"/>
              <a:gd name="connsiteY2" fmla="*/ 98509 h 189961"/>
              <a:gd name="connsiteX3" fmla="*/ 98509 w 189961"/>
              <a:gd name="connsiteY3" fmla="*/ 176665 h 189961"/>
              <a:gd name="connsiteX4" fmla="*/ 20353 w 189961"/>
              <a:gd name="connsiteY4" fmla="*/ 98509 h 1899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961" h="189961">
                <a:moveTo>
                  <a:pt x="20353" y="98509"/>
                </a:moveTo>
                <a:cubicBezTo>
                  <a:pt x="20353" y="55361"/>
                  <a:pt x="55360" y="20353"/>
                  <a:pt x="98509" y="20353"/>
                </a:cubicBezTo>
                <a:cubicBezTo>
                  <a:pt x="141656" y="20353"/>
                  <a:pt x="176665" y="55361"/>
                  <a:pt x="176665" y="98509"/>
                </a:cubicBezTo>
                <a:cubicBezTo>
                  <a:pt x="176665" y="141657"/>
                  <a:pt x="141656" y="176665"/>
                  <a:pt x="98509" y="176665"/>
                </a:cubicBezTo>
                <a:cubicBezTo>
                  <a:pt x="55360" y="176935"/>
                  <a:pt x="20353" y="141929"/>
                  <a:pt x="20353" y="98509"/>
                </a:cubicBez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 name="Freeform: Shape 42">
            <a:extLst>
              <a:ext uri="{FF2B5EF4-FFF2-40B4-BE49-F238E27FC236}">
                <a16:creationId xmlns:a16="http://schemas.microsoft.com/office/drawing/2014/main" id="{A663320A-6198-42A2-AC99-55335726EA20}"/>
              </a:ext>
            </a:extLst>
          </p:cNvPr>
          <p:cNvSpPr/>
          <p:nvPr/>
        </p:nvSpPr>
        <p:spPr>
          <a:xfrm>
            <a:off x="17473994" y="7791359"/>
            <a:ext cx="189984" cy="189984"/>
          </a:xfrm>
          <a:custGeom>
            <a:avLst/>
            <a:gdLst>
              <a:gd name="connsiteX0" fmla="*/ 20353 w 189961"/>
              <a:gd name="connsiteY0" fmla="*/ 98509 h 189961"/>
              <a:gd name="connsiteX1" fmla="*/ 98509 w 189961"/>
              <a:gd name="connsiteY1" fmla="*/ 20353 h 189961"/>
              <a:gd name="connsiteX2" fmla="*/ 176665 w 189961"/>
              <a:gd name="connsiteY2" fmla="*/ 98509 h 189961"/>
              <a:gd name="connsiteX3" fmla="*/ 98509 w 189961"/>
              <a:gd name="connsiteY3" fmla="*/ 176665 h 189961"/>
              <a:gd name="connsiteX4" fmla="*/ 20353 w 189961"/>
              <a:gd name="connsiteY4" fmla="*/ 98509 h 1899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961" h="189961">
                <a:moveTo>
                  <a:pt x="20353" y="98509"/>
                </a:moveTo>
                <a:cubicBezTo>
                  <a:pt x="20353" y="55361"/>
                  <a:pt x="55361" y="20353"/>
                  <a:pt x="98509" y="20353"/>
                </a:cubicBezTo>
                <a:cubicBezTo>
                  <a:pt x="141658" y="20353"/>
                  <a:pt x="176665" y="55361"/>
                  <a:pt x="176665" y="98509"/>
                </a:cubicBezTo>
                <a:cubicBezTo>
                  <a:pt x="176665" y="141657"/>
                  <a:pt x="141658" y="176665"/>
                  <a:pt x="98509" y="176665"/>
                </a:cubicBezTo>
                <a:cubicBezTo>
                  <a:pt x="55361" y="176935"/>
                  <a:pt x="20353" y="141929"/>
                  <a:pt x="20353" y="98509"/>
                </a:cubicBez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 name="Freeform: Shape 43">
            <a:extLst>
              <a:ext uri="{FF2B5EF4-FFF2-40B4-BE49-F238E27FC236}">
                <a16:creationId xmlns:a16="http://schemas.microsoft.com/office/drawing/2014/main" id="{9F5836BA-7292-4203-9277-A1425F5BF576}"/>
              </a:ext>
            </a:extLst>
          </p:cNvPr>
          <p:cNvSpPr/>
          <p:nvPr/>
        </p:nvSpPr>
        <p:spPr>
          <a:xfrm>
            <a:off x="17111941" y="7791359"/>
            <a:ext cx="189984" cy="189984"/>
          </a:xfrm>
          <a:custGeom>
            <a:avLst/>
            <a:gdLst>
              <a:gd name="connsiteX0" fmla="*/ 20353 w 189961"/>
              <a:gd name="connsiteY0" fmla="*/ 98509 h 189961"/>
              <a:gd name="connsiteX1" fmla="*/ 98509 w 189961"/>
              <a:gd name="connsiteY1" fmla="*/ 20353 h 189961"/>
              <a:gd name="connsiteX2" fmla="*/ 176665 w 189961"/>
              <a:gd name="connsiteY2" fmla="*/ 98509 h 189961"/>
              <a:gd name="connsiteX3" fmla="*/ 98509 w 189961"/>
              <a:gd name="connsiteY3" fmla="*/ 176665 h 189961"/>
              <a:gd name="connsiteX4" fmla="*/ 20353 w 189961"/>
              <a:gd name="connsiteY4" fmla="*/ 98509 h 1899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961" h="189961">
                <a:moveTo>
                  <a:pt x="20353" y="98509"/>
                </a:moveTo>
                <a:cubicBezTo>
                  <a:pt x="20353" y="55361"/>
                  <a:pt x="55360" y="20353"/>
                  <a:pt x="98509" y="20353"/>
                </a:cubicBezTo>
                <a:cubicBezTo>
                  <a:pt x="141656" y="20353"/>
                  <a:pt x="176665" y="55361"/>
                  <a:pt x="176665" y="98509"/>
                </a:cubicBezTo>
                <a:cubicBezTo>
                  <a:pt x="176665" y="141657"/>
                  <a:pt x="141656" y="176665"/>
                  <a:pt x="98509" y="176665"/>
                </a:cubicBezTo>
                <a:cubicBezTo>
                  <a:pt x="55360" y="176935"/>
                  <a:pt x="20353" y="141929"/>
                  <a:pt x="20353" y="98509"/>
                </a:cubicBez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 name="Freeform: Shape 44">
            <a:extLst>
              <a:ext uri="{FF2B5EF4-FFF2-40B4-BE49-F238E27FC236}">
                <a16:creationId xmlns:a16="http://schemas.microsoft.com/office/drawing/2014/main" id="{DCB4ED4D-1FD0-464B-83D0-19B60DF17FDA}"/>
              </a:ext>
            </a:extLst>
          </p:cNvPr>
          <p:cNvSpPr/>
          <p:nvPr/>
        </p:nvSpPr>
        <p:spPr>
          <a:xfrm>
            <a:off x="21929385" y="7646699"/>
            <a:ext cx="461389" cy="461389"/>
          </a:xfrm>
          <a:custGeom>
            <a:avLst/>
            <a:gdLst>
              <a:gd name="connsiteX0" fmla="*/ 20353 w 461335"/>
              <a:gd name="connsiteY0" fmla="*/ 243152 h 461335"/>
              <a:gd name="connsiteX1" fmla="*/ 243150 w 461335"/>
              <a:gd name="connsiteY1" fmla="*/ 20353 h 461335"/>
              <a:gd name="connsiteX2" fmla="*/ 465949 w 461335"/>
              <a:gd name="connsiteY2" fmla="*/ 243152 h 461335"/>
              <a:gd name="connsiteX3" fmla="*/ 243150 w 461335"/>
              <a:gd name="connsiteY3" fmla="*/ 465949 h 461335"/>
              <a:gd name="connsiteX4" fmla="*/ 20353 w 461335"/>
              <a:gd name="connsiteY4" fmla="*/ 243152 h 461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335" h="461335">
                <a:moveTo>
                  <a:pt x="20353" y="243152"/>
                </a:moveTo>
                <a:cubicBezTo>
                  <a:pt x="20353" y="120219"/>
                  <a:pt x="119947" y="20353"/>
                  <a:pt x="243150" y="20353"/>
                </a:cubicBezTo>
                <a:cubicBezTo>
                  <a:pt x="366083" y="20353"/>
                  <a:pt x="465949" y="119948"/>
                  <a:pt x="465949" y="243152"/>
                </a:cubicBezTo>
                <a:cubicBezTo>
                  <a:pt x="465949" y="366084"/>
                  <a:pt x="366355" y="465949"/>
                  <a:pt x="243150" y="465949"/>
                </a:cubicBezTo>
                <a:cubicBezTo>
                  <a:pt x="119947" y="465949"/>
                  <a:pt x="20353" y="366355"/>
                  <a:pt x="20353" y="243152"/>
                </a:cubicBez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 name="Freeform: Shape 45">
            <a:extLst>
              <a:ext uri="{FF2B5EF4-FFF2-40B4-BE49-F238E27FC236}">
                <a16:creationId xmlns:a16="http://schemas.microsoft.com/office/drawing/2014/main" id="{DDA3BFF0-8B96-4C53-BCFD-72913FCF313E}"/>
              </a:ext>
            </a:extLst>
          </p:cNvPr>
          <p:cNvSpPr/>
          <p:nvPr/>
        </p:nvSpPr>
        <p:spPr>
          <a:xfrm>
            <a:off x="22037404" y="7756890"/>
            <a:ext cx="244265" cy="244265"/>
          </a:xfrm>
          <a:custGeom>
            <a:avLst/>
            <a:gdLst>
              <a:gd name="connsiteX0" fmla="*/ 37178 w 244236"/>
              <a:gd name="connsiteY0" fmla="*/ 247764 h 244236"/>
              <a:gd name="connsiteX1" fmla="*/ 49119 w 244236"/>
              <a:gd name="connsiteY1" fmla="*/ 242880 h 244236"/>
              <a:gd name="connsiteX2" fmla="*/ 242880 w 244236"/>
              <a:gd name="connsiteY2" fmla="*/ 49119 h 244236"/>
              <a:gd name="connsiteX3" fmla="*/ 242880 w 244236"/>
              <a:gd name="connsiteY3" fmla="*/ 25238 h 244236"/>
              <a:gd name="connsiteX4" fmla="*/ 218999 w 244236"/>
              <a:gd name="connsiteY4" fmla="*/ 25238 h 244236"/>
              <a:gd name="connsiteX5" fmla="*/ 25238 w 244236"/>
              <a:gd name="connsiteY5" fmla="*/ 218999 h 244236"/>
              <a:gd name="connsiteX6" fmla="*/ 25238 w 244236"/>
              <a:gd name="connsiteY6" fmla="*/ 242880 h 244236"/>
              <a:gd name="connsiteX7" fmla="*/ 37178 w 244236"/>
              <a:gd name="connsiteY7" fmla="*/ 247764 h 244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236" h="244236">
                <a:moveTo>
                  <a:pt x="37178" y="247764"/>
                </a:moveTo>
                <a:cubicBezTo>
                  <a:pt x="41521" y="247764"/>
                  <a:pt x="45862" y="246136"/>
                  <a:pt x="49119" y="242880"/>
                </a:cubicBezTo>
                <a:lnTo>
                  <a:pt x="242880" y="49119"/>
                </a:lnTo>
                <a:cubicBezTo>
                  <a:pt x="249393" y="42606"/>
                  <a:pt x="249393" y="32023"/>
                  <a:pt x="242880" y="25238"/>
                </a:cubicBezTo>
                <a:cubicBezTo>
                  <a:pt x="236367" y="18725"/>
                  <a:pt x="225783" y="18725"/>
                  <a:pt x="218999" y="25238"/>
                </a:cubicBezTo>
                <a:lnTo>
                  <a:pt x="25238" y="218999"/>
                </a:lnTo>
                <a:cubicBezTo>
                  <a:pt x="18725" y="225512"/>
                  <a:pt x="18725" y="236095"/>
                  <a:pt x="25238" y="242880"/>
                </a:cubicBezTo>
                <a:cubicBezTo>
                  <a:pt x="28494" y="246136"/>
                  <a:pt x="32837" y="247764"/>
                  <a:pt x="37178" y="247764"/>
                </a:cubicBezTo>
                <a:close/>
              </a:path>
            </a:pathLst>
          </a:custGeom>
          <a:solidFill>
            <a:srgbClr val="023B7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 name="Freeform: Shape 46">
            <a:extLst>
              <a:ext uri="{FF2B5EF4-FFF2-40B4-BE49-F238E27FC236}">
                <a16:creationId xmlns:a16="http://schemas.microsoft.com/office/drawing/2014/main" id="{86E7EF40-5258-4C2D-8E04-D980BC3EE2D1}"/>
              </a:ext>
            </a:extLst>
          </p:cNvPr>
          <p:cNvSpPr/>
          <p:nvPr/>
        </p:nvSpPr>
        <p:spPr>
          <a:xfrm>
            <a:off x="22037132" y="7756890"/>
            <a:ext cx="244265" cy="244265"/>
          </a:xfrm>
          <a:custGeom>
            <a:avLst/>
            <a:gdLst>
              <a:gd name="connsiteX0" fmla="*/ 230939 w 244236"/>
              <a:gd name="connsiteY0" fmla="*/ 247764 h 244236"/>
              <a:gd name="connsiteX1" fmla="*/ 242880 w 244236"/>
              <a:gd name="connsiteY1" fmla="*/ 242880 h 244236"/>
              <a:gd name="connsiteX2" fmla="*/ 242880 w 244236"/>
              <a:gd name="connsiteY2" fmla="*/ 218999 h 244236"/>
              <a:gd name="connsiteX3" fmla="*/ 49119 w 244236"/>
              <a:gd name="connsiteY3" fmla="*/ 25238 h 244236"/>
              <a:gd name="connsiteX4" fmla="*/ 25238 w 244236"/>
              <a:gd name="connsiteY4" fmla="*/ 25238 h 244236"/>
              <a:gd name="connsiteX5" fmla="*/ 25238 w 244236"/>
              <a:gd name="connsiteY5" fmla="*/ 49119 h 244236"/>
              <a:gd name="connsiteX6" fmla="*/ 218999 w 244236"/>
              <a:gd name="connsiteY6" fmla="*/ 242880 h 244236"/>
              <a:gd name="connsiteX7" fmla="*/ 230939 w 244236"/>
              <a:gd name="connsiteY7" fmla="*/ 247764 h 244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236" h="244236">
                <a:moveTo>
                  <a:pt x="230939" y="247764"/>
                </a:moveTo>
                <a:cubicBezTo>
                  <a:pt x="235282" y="247764"/>
                  <a:pt x="239624" y="246136"/>
                  <a:pt x="242880" y="242880"/>
                </a:cubicBezTo>
                <a:cubicBezTo>
                  <a:pt x="249393" y="236367"/>
                  <a:pt x="249393" y="225783"/>
                  <a:pt x="242880" y="218999"/>
                </a:cubicBezTo>
                <a:lnTo>
                  <a:pt x="49119" y="25238"/>
                </a:lnTo>
                <a:cubicBezTo>
                  <a:pt x="42606" y="18725"/>
                  <a:pt x="32022" y="18725"/>
                  <a:pt x="25238" y="25238"/>
                </a:cubicBezTo>
                <a:cubicBezTo>
                  <a:pt x="18725" y="31751"/>
                  <a:pt x="18725" y="42335"/>
                  <a:pt x="25238" y="49119"/>
                </a:cubicBezTo>
                <a:lnTo>
                  <a:pt x="218999" y="242880"/>
                </a:lnTo>
                <a:cubicBezTo>
                  <a:pt x="222255" y="246136"/>
                  <a:pt x="226598" y="247764"/>
                  <a:pt x="230939" y="247764"/>
                </a:cubicBezTo>
                <a:close/>
              </a:path>
            </a:pathLst>
          </a:custGeom>
          <a:solidFill>
            <a:srgbClr val="023B7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 name="Freeform: Shape 47">
            <a:extLst>
              <a:ext uri="{FF2B5EF4-FFF2-40B4-BE49-F238E27FC236}">
                <a16:creationId xmlns:a16="http://schemas.microsoft.com/office/drawing/2014/main" id="{E6F3C570-4A90-4DCC-82BF-DE2B5DC73D15}"/>
              </a:ext>
            </a:extLst>
          </p:cNvPr>
          <p:cNvSpPr/>
          <p:nvPr/>
        </p:nvSpPr>
        <p:spPr>
          <a:xfrm>
            <a:off x="17483857" y="9958894"/>
            <a:ext cx="1438448" cy="1438448"/>
          </a:xfrm>
          <a:custGeom>
            <a:avLst/>
            <a:gdLst>
              <a:gd name="connsiteX0" fmla="*/ 200453 w 1438281"/>
              <a:gd name="connsiteY0" fmla="*/ 1393141 h 1438281"/>
              <a:gd name="connsiteX1" fmla="*/ 1250670 w 1438281"/>
              <a:gd name="connsiteY1" fmla="*/ 1393141 h 1438281"/>
              <a:gd name="connsiteX2" fmla="*/ 1393142 w 1438281"/>
              <a:gd name="connsiteY2" fmla="*/ 1250669 h 1438281"/>
              <a:gd name="connsiteX3" fmla="*/ 1393142 w 1438281"/>
              <a:gd name="connsiteY3" fmla="*/ 200452 h 1438281"/>
              <a:gd name="connsiteX4" fmla="*/ 1250670 w 1438281"/>
              <a:gd name="connsiteY4" fmla="*/ 57981 h 1438281"/>
              <a:gd name="connsiteX5" fmla="*/ 200453 w 1438281"/>
              <a:gd name="connsiteY5" fmla="*/ 57981 h 1438281"/>
              <a:gd name="connsiteX6" fmla="*/ 57982 w 1438281"/>
              <a:gd name="connsiteY6" fmla="*/ 200452 h 1438281"/>
              <a:gd name="connsiteX7" fmla="*/ 57982 w 1438281"/>
              <a:gd name="connsiteY7" fmla="*/ 1250669 h 1438281"/>
              <a:gd name="connsiteX8" fmla="*/ 200453 w 1438281"/>
              <a:gd name="connsiteY8" fmla="*/ 1393141 h 1438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8281" h="1438281">
                <a:moveTo>
                  <a:pt x="200453" y="1393141"/>
                </a:moveTo>
                <a:lnTo>
                  <a:pt x="1250670" y="1393141"/>
                </a:lnTo>
                <a:cubicBezTo>
                  <a:pt x="1329369" y="1393141"/>
                  <a:pt x="1393142" y="1329368"/>
                  <a:pt x="1393142" y="1250669"/>
                </a:cubicBezTo>
                <a:lnTo>
                  <a:pt x="1393142" y="200452"/>
                </a:lnTo>
                <a:cubicBezTo>
                  <a:pt x="1393142" y="121754"/>
                  <a:pt x="1329369" y="57981"/>
                  <a:pt x="1250670" y="57981"/>
                </a:cubicBezTo>
                <a:lnTo>
                  <a:pt x="200453" y="57981"/>
                </a:lnTo>
                <a:cubicBezTo>
                  <a:pt x="121755" y="57981"/>
                  <a:pt x="57982" y="121754"/>
                  <a:pt x="57982" y="200452"/>
                </a:cubicBezTo>
                <a:lnTo>
                  <a:pt x="57982" y="1250669"/>
                </a:lnTo>
                <a:cubicBezTo>
                  <a:pt x="57710" y="1329368"/>
                  <a:pt x="121755" y="1393141"/>
                  <a:pt x="200453" y="1393141"/>
                </a:cubicBezTo>
                <a:close/>
              </a:path>
            </a:pathLst>
          </a:custGeom>
          <a:solidFill>
            <a:srgbClr val="FFFFFF"/>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 name="Freeform: Shape 48">
            <a:extLst>
              <a:ext uri="{FF2B5EF4-FFF2-40B4-BE49-F238E27FC236}">
                <a16:creationId xmlns:a16="http://schemas.microsoft.com/office/drawing/2014/main" id="{1C4DC417-9693-42FD-BFC6-12B0CE6A6104}"/>
              </a:ext>
            </a:extLst>
          </p:cNvPr>
          <p:cNvSpPr/>
          <p:nvPr/>
        </p:nvSpPr>
        <p:spPr>
          <a:xfrm>
            <a:off x="19079451" y="9958623"/>
            <a:ext cx="2714053" cy="1438448"/>
          </a:xfrm>
          <a:custGeom>
            <a:avLst/>
            <a:gdLst>
              <a:gd name="connsiteX0" fmla="*/ 209949 w 2713739"/>
              <a:gd name="connsiteY0" fmla="*/ 1393412 h 1438281"/>
              <a:gd name="connsiteX1" fmla="*/ 2504959 w 2713739"/>
              <a:gd name="connsiteY1" fmla="*/ 1393412 h 1438281"/>
              <a:gd name="connsiteX2" fmla="*/ 2656928 w 2713739"/>
              <a:gd name="connsiteY2" fmla="*/ 1241443 h 1438281"/>
              <a:gd name="connsiteX3" fmla="*/ 2656928 w 2713739"/>
              <a:gd name="connsiteY3" fmla="*/ 209950 h 1438281"/>
              <a:gd name="connsiteX4" fmla="*/ 2504959 w 2713739"/>
              <a:gd name="connsiteY4" fmla="*/ 57981 h 1438281"/>
              <a:gd name="connsiteX5" fmla="*/ 209949 w 2713739"/>
              <a:gd name="connsiteY5" fmla="*/ 57981 h 1438281"/>
              <a:gd name="connsiteX6" fmla="*/ 57981 w 2713739"/>
              <a:gd name="connsiteY6" fmla="*/ 209950 h 1438281"/>
              <a:gd name="connsiteX7" fmla="*/ 57981 w 2713739"/>
              <a:gd name="connsiteY7" fmla="*/ 1241443 h 1438281"/>
              <a:gd name="connsiteX8" fmla="*/ 209949 w 2713739"/>
              <a:gd name="connsiteY8" fmla="*/ 1393412 h 1438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3739" h="1438281">
                <a:moveTo>
                  <a:pt x="209949" y="1393412"/>
                </a:moveTo>
                <a:lnTo>
                  <a:pt x="2504959" y="1393412"/>
                </a:lnTo>
                <a:cubicBezTo>
                  <a:pt x="2588814" y="1393412"/>
                  <a:pt x="2656928" y="1325297"/>
                  <a:pt x="2656928" y="1241443"/>
                </a:cubicBezTo>
                <a:lnTo>
                  <a:pt x="2656928" y="209950"/>
                </a:lnTo>
                <a:cubicBezTo>
                  <a:pt x="2656928" y="126096"/>
                  <a:pt x="2588814" y="57981"/>
                  <a:pt x="2504959" y="57981"/>
                </a:cubicBezTo>
                <a:lnTo>
                  <a:pt x="209949" y="57981"/>
                </a:lnTo>
                <a:cubicBezTo>
                  <a:pt x="126096" y="57981"/>
                  <a:pt x="57981" y="126096"/>
                  <a:pt x="57981" y="209950"/>
                </a:cubicBezTo>
                <a:lnTo>
                  <a:pt x="57981" y="1241443"/>
                </a:lnTo>
                <a:cubicBezTo>
                  <a:pt x="57981" y="1325569"/>
                  <a:pt x="126096" y="1393412"/>
                  <a:pt x="209949" y="1393412"/>
                </a:cubicBezTo>
                <a:close/>
              </a:path>
            </a:pathLst>
          </a:custGeom>
          <a:solidFill>
            <a:srgbClr val="FFFFFF"/>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 name="Freeform: Shape 49">
            <a:extLst>
              <a:ext uri="{FF2B5EF4-FFF2-40B4-BE49-F238E27FC236}">
                <a16:creationId xmlns:a16="http://schemas.microsoft.com/office/drawing/2014/main" id="{5BF532C9-1F3D-4EA0-B4F4-1402AF65C7DB}"/>
              </a:ext>
            </a:extLst>
          </p:cNvPr>
          <p:cNvSpPr/>
          <p:nvPr/>
        </p:nvSpPr>
        <p:spPr>
          <a:xfrm>
            <a:off x="17705724" y="10151032"/>
            <a:ext cx="977059" cy="1085622"/>
          </a:xfrm>
          <a:custGeom>
            <a:avLst/>
            <a:gdLst>
              <a:gd name="connsiteX0" fmla="*/ 492053 w 976946"/>
              <a:gd name="connsiteY0" fmla="*/ 57998 h 1085495"/>
              <a:gd name="connsiteX1" fmla="*/ 230176 w 976946"/>
              <a:gd name="connsiteY1" fmla="*/ 290023 h 1085495"/>
              <a:gd name="connsiteX2" fmla="*/ 240760 w 976946"/>
              <a:gd name="connsiteY2" fmla="*/ 481070 h 1085495"/>
              <a:gd name="connsiteX3" fmla="*/ 117014 w 976946"/>
              <a:gd name="connsiteY3" fmla="*/ 686772 h 1085495"/>
              <a:gd name="connsiteX4" fmla="*/ 74951 w 976946"/>
              <a:gd name="connsiteY4" fmla="*/ 957603 h 1085495"/>
              <a:gd name="connsiteX5" fmla="*/ 903998 w 976946"/>
              <a:gd name="connsiteY5" fmla="*/ 971443 h 1085495"/>
              <a:gd name="connsiteX6" fmla="*/ 889615 w 976946"/>
              <a:gd name="connsiteY6" fmla="*/ 707667 h 1085495"/>
              <a:gd name="connsiteX7" fmla="*/ 881202 w 976946"/>
              <a:gd name="connsiteY7" fmla="*/ 518520 h 1085495"/>
              <a:gd name="connsiteX8" fmla="*/ 797348 w 976946"/>
              <a:gd name="connsiteY8" fmla="*/ 340228 h 1085495"/>
              <a:gd name="connsiteX9" fmla="*/ 492053 w 976946"/>
              <a:gd name="connsiteY9" fmla="*/ 57998 h 1085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6946" h="1085495">
                <a:moveTo>
                  <a:pt x="492053" y="57998"/>
                </a:moveTo>
                <a:cubicBezTo>
                  <a:pt x="492053" y="57998"/>
                  <a:pt x="281738" y="51485"/>
                  <a:pt x="230176" y="290023"/>
                </a:cubicBezTo>
                <a:cubicBezTo>
                  <a:pt x="213351" y="367636"/>
                  <a:pt x="280651" y="422182"/>
                  <a:pt x="240760" y="481070"/>
                </a:cubicBezTo>
                <a:cubicBezTo>
                  <a:pt x="200867" y="539959"/>
                  <a:pt x="79021" y="604817"/>
                  <a:pt x="117014" y="686772"/>
                </a:cubicBezTo>
                <a:cubicBezTo>
                  <a:pt x="154734" y="768727"/>
                  <a:pt x="10092" y="846611"/>
                  <a:pt x="74951" y="957603"/>
                </a:cubicBezTo>
                <a:cubicBezTo>
                  <a:pt x="140080" y="1068866"/>
                  <a:pt x="847280" y="1042814"/>
                  <a:pt x="903998" y="971443"/>
                </a:cubicBezTo>
                <a:cubicBezTo>
                  <a:pt x="960714" y="900071"/>
                  <a:pt x="941448" y="764384"/>
                  <a:pt x="889615" y="707667"/>
                </a:cubicBezTo>
                <a:cubicBezTo>
                  <a:pt x="840496" y="653936"/>
                  <a:pt x="870890" y="560583"/>
                  <a:pt x="881202" y="518520"/>
                </a:cubicBezTo>
                <a:cubicBezTo>
                  <a:pt x="902370" y="432495"/>
                  <a:pt x="837240" y="382290"/>
                  <a:pt x="797348" y="340228"/>
                </a:cubicBezTo>
                <a:cubicBezTo>
                  <a:pt x="757184" y="298164"/>
                  <a:pt x="745515" y="60984"/>
                  <a:pt x="492053" y="57998"/>
                </a:cubicBezTo>
                <a:close/>
              </a:path>
            </a:pathLst>
          </a:custGeom>
          <a:solidFill>
            <a:schemeClr val="tx1"/>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 name="Freeform: Shape 50">
            <a:extLst>
              <a:ext uri="{FF2B5EF4-FFF2-40B4-BE49-F238E27FC236}">
                <a16:creationId xmlns:a16="http://schemas.microsoft.com/office/drawing/2014/main" id="{899F0B21-F245-4C5D-AA4D-DAC7922F8875}"/>
              </a:ext>
            </a:extLst>
          </p:cNvPr>
          <p:cNvSpPr/>
          <p:nvPr/>
        </p:nvSpPr>
        <p:spPr>
          <a:xfrm>
            <a:off x="17759064" y="10685719"/>
            <a:ext cx="895638" cy="569951"/>
          </a:xfrm>
          <a:custGeom>
            <a:avLst/>
            <a:gdLst>
              <a:gd name="connsiteX0" fmla="*/ 199095 w 895533"/>
              <a:gd name="connsiteY0" fmla="*/ 140207 h 569885"/>
              <a:gd name="connsiteX1" fmla="*/ 253642 w 895533"/>
              <a:gd name="connsiteY1" fmla="*/ 117140 h 569885"/>
              <a:gd name="connsiteX2" fmla="*/ 348080 w 895533"/>
              <a:gd name="connsiteY2" fmla="*/ 88646 h 569885"/>
              <a:gd name="connsiteX3" fmla="*/ 355407 w 895533"/>
              <a:gd name="connsiteY3" fmla="*/ 86475 h 569885"/>
              <a:gd name="connsiteX4" fmla="*/ 358392 w 895533"/>
              <a:gd name="connsiteY4" fmla="*/ 85661 h 569885"/>
              <a:gd name="connsiteX5" fmla="*/ 360835 w 895533"/>
              <a:gd name="connsiteY5" fmla="*/ 84846 h 569885"/>
              <a:gd name="connsiteX6" fmla="*/ 450116 w 895533"/>
              <a:gd name="connsiteY6" fmla="*/ 57981 h 569885"/>
              <a:gd name="connsiteX7" fmla="*/ 539669 w 895533"/>
              <a:gd name="connsiteY7" fmla="*/ 76706 h 569885"/>
              <a:gd name="connsiteX8" fmla="*/ 539669 w 895533"/>
              <a:gd name="connsiteY8" fmla="*/ 84576 h 569885"/>
              <a:gd name="connsiteX9" fmla="*/ 539398 w 895533"/>
              <a:gd name="connsiteY9" fmla="*/ 84846 h 569885"/>
              <a:gd name="connsiteX10" fmla="*/ 544282 w 895533"/>
              <a:gd name="connsiteY10" fmla="*/ 86204 h 569885"/>
              <a:gd name="connsiteX11" fmla="*/ 545097 w 895533"/>
              <a:gd name="connsiteY11" fmla="*/ 86475 h 569885"/>
              <a:gd name="connsiteX12" fmla="*/ 558123 w 895533"/>
              <a:gd name="connsiteY12" fmla="*/ 90274 h 569885"/>
              <a:gd name="connsiteX13" fmla="*/ 646862 w 895533"/>
              <a:gd name="connsiteY13" fmla="*/ 117140 h 569885"/>
              <a:gd name="connsiteX14" fmla="*/ 704122 w 895533"/>
              <a:gd name="connsiteY14" fmla="*/ 141835 h 569885"/>
              <a:gd name="connsiteX15" fmla="*/ 842794 w 895533"/>
              <a:gd name="connsiteY15" fmla="*/ 380373 h 569885"/>
              <a:gd name="connsiteX16" fmla="*/ 842794 w 895533"/>
              <a:gd name="connsiteY16" fmla="*/ 492721 h 569885"/>
              <a:gd name="connsiteX17" fmla="*/ 820271 w 895533"/>
              <a:gd name="connsiteY17" fmla="*/ 515246 h 569885"/>
              <a:gd name="connsiteX18" fmla="*/ 80505 w 895533"/>
              <a:gd name="connsiteY18" fmla="*/ 515246 h 569885"/>
              <a:gd name="connsiteX19" fmla="*/ 57981 w 895533"/>
              <a:gd name="connsiteY19" fmla="*/ 492721 h 569885"/>
              <a:gd name="connsiteX20" fmla="*/ 57981 w 895533"/>
              <a:gd name="connsiteY20" fmla="*/ 380373 h 569885"/>
              <a:gd name="connsiteX21" fmla="*/ 199095 w 895533"/>
              <a:gd name="connsiteY21" fmla="*/ 140207 h 569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95533" h="569885">
                <a:moveTo>
                  <a:pt x="199095" y="140207"/>
                </a:moveTo>
                <a:cubicBezTo>
                  <a:pt x="216192" y="130709"/>
                  <a:pt x="234374" y="122839"/>
                  <a:pt x="253642" y="117140"/>
                </a:cubicBezTo>
                <a:lnTo>
                  <a:pt x="348080" y="88646"/>
                </a:lnTo>
                <a:lnTo>
                  <a:pt x="355407" y="86475"/>
                </a:lnTo>
                <a:lnTo>
                  <a:pt x="358392" y="85661"/>
                </a:lnTo>
                <a:lnTo>
                  <a:pt x="360835" y="84846"/>
                </a:lnTo>
                <a:lnTo>
                  <a:pt x="450116" y="57981"/>
                </a:lnTo>
                <a:lnTo>
                  <a:pt x="539669" y="76706"/>
                </a:lnTo>
                <a:lnTo>
                  <a:pt x="539669" y="84576"/>
                </a:lnTo>
                <a:cubicBezTo>
                  <a:pt x="539398" y="84576"/>
                  <a:pt x="539398" y="84846"/>
                  <a:pt x="539398" y="84846"/>
                </a:cubicBezTo>
                <a:lnTo>
                  <a:pt x="544282" y="86204"/>
                </a:lnTo>
                <a:lnTo>
                  <a:pt x="545097" y="86475"/>
                </a:lnTo>
                <a:lnTo>
                  <a:pt x="558123" y="90274"/>
                </a:lnTo>
                <a:lnTo>
                  <a:pt x="646862" y="117140"/>
                </a:lnTo>
                <a:cubicBezTo>
                  <a:pt x="667216" y="123110"/>
                  <a:pt x="686484" y="131523"/>
                  <a:pt x="704122" y="141835"/>
                </a:cubicBezTo>
                <a:cubicBezTo>
                  <a:pt x="788519" y="189868"/>
                  <a:pt x="842794" y="280236"/>
                  <a:pt x="842794" y="380373"/>
                </a:cubicBezTo>
                <a:lnTo>
                  <a:pt x="842794" y="492721"/>
                </a:lnTo>
                <a:cubicBezTo>
                  <a:pt x="842794" y="505205"/>
                  <a:pt x="832753" y="515246"/>
                  <a:pt x="820271" y="515246"/>
                </a:cubicBezTo>
                <a:lnTo>
                  <a:pt x="80505" y="515246"/>
                </a:lnTo>
                <a:cubicBezTo>
                  <a:pt x="68021" y="515246"/>
                  <a:pt x="57981" y="505205"/>
                  <a:pt x="57981" y="492721"/>
                </a:cubicBezTo>
                <a:lnTo>
                  <a:pt x="57981" y="380373"/>
                </a:lnTo>
                <a:cubicBezTo>
                  <a:pt x="57981" y="279422"/>
                  <a:pt x="113340" y="187969"/>
                  <a:pt x="199095" y="140207"/>
                </a:cubicBezTo>
                <a:close/>
              </a:path>
            </a:pathLst>
          </a:custGeom>
          <a:solidFill>
            <a:schemeClr val="bg1">
              <a:lumMod val="75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 name="Freeform: Shape 51">
            <a:extLst>
              <a:ext uri="{FF2B5EF4-FFF2-40B4-BE49-F238E27FC236}">
                <a16:creationId xmlns:a16="http://schemas.microsoft.com/office/drawing/2014/main" id="{EE21DD69-A01C-4D30-8C91-92932932AE1D}"/>
              </a:ext>
            </a:extLst>
          </p:cNvPr>
          <p:cNvSpPr/>
          <p:nvPr/>
        </p:nvSpPr>
        <p:spPr>
          <a:xfrm>
            <a:off x="17933151" y="10212388"/>
            <a:ext cx="542811" cy="624232"/>
          </a:xfrm>
          <a:custGeom>
            <a:avLst/>
            <a:gdLst>
              <a:gd name="connsiteX0" fmla="*/ 58135 w 542747"/>
              <a:gd name="connsiteY0" fmla="*/ 312258 h 624159"/>
              <a:gd name="connsiteX1" fmla="*/ 88801 w 542747"/>
              <a:gd name="connsiteY1" fmla="*/ 295161 h 624159"/>
              <a:gd name="connsiteX2" fmla="*/ 87988 w 542747"/>
              <a:gd name="connsiteY2" fmla="*/ 273994 h 624159"/>
              <a:gd name="connsiteX3" fmla="*/ 276321 w 542747"/>
              <a:gd name="connsiteY3" fmla="*/ 57981 h 624159"/>
              <a:gd name="connsiteX4" fmla="*/ 464655 w 542747"/>
              <a:gd name="connsiteY4" fmla="*/ 273994 h 624159"/>
              <a:gd name="connsiteX5" fmla="*/ 463840 w 542747"/>
              <a:gd name="connsiteY5" fmla="*/ 295161 h 624159"/>
              <a:gd name="connsiteX6" fmla="*/ 495048 w 542747"/>
              <a:gd name="connsiteY6" fmla="*/ 312258 h 624159"/>
              <a:gd name="connsiteX7" fmla="*/ 439687 w 542747"/>
              <a:gd name="connsiteY7" fmla="*/ 381730 h 624159"/>
              <a:gd name="connsiteX8" fmla="*/ 439687 w 542747"/>
              <a:gd name="connsiteY8" fmla="*/ 381730 h 624159"/>
              <a:gd name="connsiteX9" fmla="*/ 366146 w 542747"/>
              <a:gd name="connsiteY9" fmla="*/ 463956 h 624159"/>
              <a:gd name="connsiteX10" fmla="*/ 366146 w 542747"/>
              <a:gd name="connsiteY10" fmla="*/ 558123 h 624159"/>
              <a:gd name="connsiteX11" fmla="*/ 365874 w 542747"/>
              <a:gd name="connsiteY11" fmla="*/ 558394 h 624159"/>
              <a:gd name="connsiteX12" fmla="*/ 187581 w 542747"/>
              <a:gd name="connsiteY12" fmla="*/ 558394 h 624159"/>
              <a:gd name="connsiteX13" fmla="*/ 187310 w 542747"/>
              <a:gd name="connsiteY13" fmla="*/ 558123 h 624159"/>
              <a:gd name="connsiteX14" fmla="*/ 187310 w 542747"/>
              <a:gd name="connsiteY14" fmla="*/ 463956 h 624159"/>
              <a:gd name="connsiteX15" fmla="*/ 114038 w 542747"/>
              <a:gd name="connsiteY15" fmla="*/ 382001 h 624159"/>
              <a:gd name="connsiteX16" fmla="*/ 58135 w 542747"/>
              <a:gd name="connsiteY16" fmla="*/ 312258 h 624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2747" h="624159">
                <a:moveTo>
                  <a:pt x="58135" y="312258"/>
                </a:moveTo>
                <a:cubicBezTo>
                  <a:pt x="60850" y="289734"/>
                  <a:pt x="82831" y="293533"/>
                  <a:pt x="88801" y="295161"/>
                </a:cubicBezTo>
                <a:cubicBezTo>
                  <a:pt x="88259" y="288106"/>
                  <a:pt x="87988" y="281322"/>
                  <a:pt x="87988" y="273994"/>
                </a:cubicBezTo>
                <a:cubicBezTo>
                  <a:pt x="87988" y="154861"/>
                  <a:pt x="172113" y="57981"/>
                  <a:pt x="276321" y="57981"/>
                </a:cubicBezTo>
                <a:cubicBezTo>
                  <a:pt x="380256" y="57981"/>
                  <a:pt x="464655" y="154590"/>
                  <a:pt x="464655" y="273994"/>
                </a:cubicBezTo>
                <a:cubicBezTo>
                  <a:pt x="464655" y="281050"/>
                  <a:pt x="464383" y="288106"/>
                  <a:pt x="463840" y="295161"/>
                </a:cubicBezTo>
                <a:cubicBezTo>
                  <a:pt x="468453" y="293805"/>
                  <a:pt x="492334" y="288649"/>
                  <a:pt x="495048" y="312258"/>
                </a:cubicBezTo>
                <a:cubicBezTo>
                  <a:pt x="498033" y="338310"/>
                  <a:pt x="456512" y="391228"/>
                  <a:pt x="439687" y="381730"/>
                </a:cubicBezTo>
                <a:cubicBezTo>
                  <a:pt x="439687" y="381730"/>
                  <a:pt x="439687" y="381730"/>
                  <a:pt x="439687" y="381730"/>
                </a:cubicBezTo>
                <a:cubicBezTo>
                  <a:pt x="422320" y="416195"/>
                  <a:pt x="396811" y="444960"/>
                  <a:pt x="366146" y="463956"/>
                </a:cubicBezTo>
                <a:lnTo>
                  <a:pt x="366146" y="558123"/>
                </a:lnTo>
                <a:cubicBezTo>
                  <a:pt x="365874" y="558123"/>
                  <a:pt x="365874" y="558394"/>
                  <a:pt x="365874" y="558394"/>
                </a:cubicBezTo>
                <a:cubicBezTo>
                  <a:pt x="312684" y="596930"/>
                  <a:pt x="240771" y="596930"/>
                  <a:pt x="187581" y="558394"/>
                </a:cubicBezTo>
                <a:cubicBezTo>
                  <a:pt x="187310" y="558394"/>
                  <a:pt x="187310" y="558123"/>
                  <a:pt x="187310" y="558123"/>
                </a:cubicBezTo>
                <a:lnTo>
                  <a:pt x="187310" y="463956"/>
                </a:lnTo>
                <a:cubicBezTo>
                  <a:pt x="156644" y="444960"/>
                  <a:pt x="131407" y="416465"/>
                  <a:pt x="114038" y="382001"/>
                </a:cubicBezTo>
                <a:cubicBezTo>
                  <a:pt x="96128" y="390685"/>
                  <a:pt x="55151" y="338310"/>
                  <a:pt x="58135" y="312258"/>
                </a:cubicBezTo>
                <a:close/>
              </a:path>
            </a:pathLst>
          </a:custGeom>
          <a:solidFill>
            <a:srgbClr val="FDCDC1"/>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 name="Freeform: Shape 52">
            <a:extLst>
              <a:ext uri="{FF2B5EF4-FFF2-40B4-BE49-F238E27FC236}">
                <a16:creationId xmlns:a16="http://schemas.microsoft.com/office/drawing/2014/main" id="{BE31774E-2ADE-4E61-AD53-7C13201606BD}"/>
              </a:ext>
            </a:extLst>
          </p:cNvPr>
          <p:cNvSpPr/>
          <p:nvPr/>
        </p:nvSpPr>
        <p:spPr>
          <a:xfrm>
            <a:off x="17950538" y="10151294"/>
            <a:ext cx="542811" cy="407108"/>
          </a:xfrm>
          <a:custGeom>
            <a:avLst/>
            <a:gdLst>
              <a:gd name="connsiteX0" fmla="*/ 208189 w 542747"/>
              <a:gd name="connsiteY0" fmla="*/ 184196 h 407060"/>
              <a:gd name="connsiteX1" fmla="*/ 362329 w 542747"/>
              <a:gd name="connsiteY1" fmla="*/ 325040 h 407060"/>
              <a:gd name="connsiteX2" fmla="*/ 446183 w 542747"/>
              <a:gd name="connsiteY2" fmla="*/ 356519 h 407060"/>
              <a:gd name="connsiteX3" fmla="*/ 478477 w 542747"/>
              <a:gd name="connsiteY3" fmla="*/ 184468 h 407060"/>
              <a:gd name="connsiteX4" fmla="*/ 263006 w 542747"/>
              <a:gd name="connsiteY4" fmla="*/ 58008 h 407060"/>
              <a:gd name="connsiteX5" fmla="*/ 77658 w 542747"/>
              <a:gd name="connsiteY5" fmla="*/ 154617 h 407060"/>
              <a:gd name="connsiteX6" fmla="*/ 70874 w 542747"/>
              <a:gd name="connsiteY6" fmla="*/ 372258 h 407060"/>
              <a:gd name="connsiteX7" fmla="*/ 96925 w 542747"/>
              <a:gd name="connsiteY7" fmla="*/ 276735 h 407060"/>
              <a:gd name="connsiteX8" fmla="*/ 208189 w 542747"/>
              <a:gd name="connsiteY8" fmla="*/ 184196 h 407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2747" h="407060">
                <a:moveTo>
                  <a:pt x="208189" y="184196"/>
                </a:moveTo>
                <a:cubicBezTo>
                  <a:pt x="208189" y="184196"/>
                  <a:pt x="269518" y="277549"/>
                  <a:pt x="362329" y="325040"/>
                </a:cubicBezTo>
                <a:cubicBezTo>
                  <a:pt x="382139" y="335352"/>
                  <a:pt x="446183" y="356519"/>
                  <a:pt x="446183" y="356519"/>
                </a:cubicBezTo>
                <a:cubicBezTo>
                  <a:pt x="446183" y="356519"/>
                  <a:pt x="531938" y="259096"/>
                  <a:pt x="478477" y="184468"/>
                </a:cubicBezTo>
                <a:cubicBezTo>
                  <a:pt x="409548" y="88401"/>
                  <a:pt x="331936" y="56922"/>
                  <a:pt x="263006" y="58008"/>
                </a:cubicBezTo>
                <a:cubicBezTo>
                  <a:pt x="174268" y="59364"/>
                  <a:pt x="99910" y="114453"/>
                  <a:pt x="77658" y="154617"/>
                </a:cubicBezTo>
                <a:cubicBezTo>
                  <a:pt x="37766" y="225717"/>
                  <a:pt x="70874" y="372258"/>
                  <a:pt x="70874" y="372258"/>
                </a:cubicBezTo>
                <a:cubicBezTo>
                  <a:pt x="70874" y="372258"/>
                  <a:pt x="83628" y="306586"/>
                  <a:pt x="96925" y="276735"/>
                </a:cubicBezTo>
                <a:cubicBezTo>
                  <a:pt x="109952" y="246613"/>
                  <a:pt x="208189" y="184196"/>
                  <a:pt x="208189" y="184196"/>
                </a:cubicBezTo>
                <a:close/>
              </a:path>
            </a:pathLst>
          </a:custGeom>
          <a:solidFill>
            <a:schemeClr val="tx1"/>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nvGrpSpPr>
          <p:cNvPr id="4" name="Group 3">
            <a:extLst>
              <a:ext uri="{FF2B5EF4-FFF2-40B4-BE49-F238E27FC236}">
                <a16:creationId xmlns:a16="http://schemas.microsoft.com/office/drawing/2014/main" id="{63C472BA-B392-4248-A604-70F55B71B4DD}"/>
              </a:ext>
            </a:extLst>
          </p:cNvPr>
          <p:cNvGrpSpPr/>
          <p:nvPr/>
        </p:nvGrpSpPr>
        <p:grpSpPr>
          <a:xfrm>
            <a:off x="19305977" y="10114316"/>
            <a:ext cx="2251036" cy="1135289"/>
            <a:chOff x="19305977" y="10114316"/>
            <a:chExt cx="2251036" cy="1135289"/>
          </a:xfrm>
          <a:solidFill>
            <a:schemeClr val="tx1">
              <a:alpha val="20000"/>
            </a:schemeClr>
          </a:solidFill>
        </p:grpSpPr>
        <p:sp>
          <p:nvSpPr>
            <p:cNvPr id="54" name="Freeform: Shape 53">
              <a:extLst>
                <a:ext uri="{FF2B5EF4-FFF2-40B4-BE49-F238E27FC236}">
                  <a16:creationId xmlns:a16="http://schemas.microsoft.com/office/drawing/2014/main" id="{29443C72-EC7D-4E49-8A25-81F183B78B80}"/>
                </a:ext>
              </a:extLst>
            </p:cNvPr>
            <p:cNvSpPr/>
            <p:nvPr/>
          </p:nvSpPr>
          <p:spPr>
            <a:xfrm>
              <a:off x="20930880" y="10114316"/>
              <a:ext cx="624232" cy="108563"/>
            </a:xfrm>
            <a:custGeom>
              <a:avLst/>
              <a:gdLst>
                <a:gd name="connsiteX0" fmla="*/ 56993 w 624159"/>
                <a:gd name="connsiteY0" fmla="*/ 93624 h 108549"/>
                <a:gd name="connsiteX1" fmla="*/ 580472 w 624159"/>
                <a:gd name="connsiteY1" fmla="*/ 93624 h 108549"/>
                <a:gd name="connsiteX2" fmla="*/ 617109 w 624159"/>
                <a:gd name="connsiteY2" fmla="*/ 56989 h 108549"/>
                <a:gd name="connsiteX3" fmla="*/ 617109 w 624159"/>
                <a:gd name="connsiteY3" fmla="*/ 56989 h 108549"/>
                <a:gd name="connsiteX4" fmla="*/ 580472 w 624159"/>
                <a:gd name="connsiteY4" fmla="*/ 20353 h 108549"/>
                <a:gd name="connsiteX5" fmla="*/ 56993 w 624159"/>
                <a:gd name="connsiteY5" fmla="*/ 20353 h 108549"/>
                <a:gd name="connsiteX6" fmla="*/ 20356 w 624159"/>
                <a:gd name="connsiteY6" fmla="*/ 56989 h 108549"/>
                <a:gd name="connsiteX7" fmla="*/ 20356 w 624159"/>
                <a:gd name="connsiteY7" fmla="*/ 56989 h 108549"/>
                <a:gd name="connsiteX8" fmla="*/ 56993 w 624159"/>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159" h="108549">
                  <a:moveTo>
                    <a:pt x="56993" y="93624"/>
                  </a:moveTo>
                  <a:lnTo>
                    <a:pt x="580472" y="93624"/>
                  </a:lnTo>
                  <a:cubicBezTo>
                    <a:pt x="600825" y="93624"/>
                    <a:pt x="617109" y="77070"/>
                    <a:pt x="617109" y="56989"/>
                  </a:cubicBezTo>
                  <a:lnTo>
                    <a:pt x="617109" y="56989"/>
                  </a:lnTo>
                  <a:cubicBezTo>
                    <a:pt x="617109" y="36636"/>
                    <a:pt x="600554" y="20353"/>
                    <a:pt x="580472" y="20353"/>
                  </a:cubicBezTo>
                  <a:lnTo>
                    <a:pt x="56993" y="20353"/>
                  </a:lnTo>
                  <a:cubicBezTo>
                    <a:pt x="36640" y="20353"/>
                    <a:pt x="20356" y="36907"/>
                    <a:pt x="20356" y="56989"/>
                  </a:cubicBezTo>
                  <a:lnTo>
                    <a:pt x="20356" y="56989"/>
                  </a:lnTo>
                  <a:cubicBezTo>
                    <a:pt x="20086" y="77342"/>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 name="Freeform: Shape 54">
              <a:extLst>
                <a:ext uri="{FF2B5EF4-FFF2-40B4-BE49-F238E27FC236}">
                  <a16:creationId xmlns:a16="http://schemas.microsoft.com/office/drawing/2014/main" id="{0B39F742-8E2F-4ACF-B833-B93FFB369190}"/>
                </a:ext>
              </a:extLst>
            </p:cNvPr>
            <p:cNvSpPr/>
            <p:nvPr/>
          </p:nvSpPr>
          <p:spPr>
            <a:xfrm>
              <a:off x="20502607" y="10114316"/>
              <a:ext cx="407108" cy="108563"/>
            </a:xfrm>
            <a:custGeom>
              <a:avLst/>
              <a:gdLst>
                <a:gd name="connsiteX0" fmla="*/ 56988 w 407060"/>
                <a:gd name="connsiteY0" fmla="*/ 93624 h 108549"/>
                <a:gd name="connsiteX1" fmla="*/ 355771 w 407060"/>
                <a:gd name="connsiteY1" fmla="*/ 93624 h 108549"/>
                <a:gd name="connsiteX2" fmla="*/ 392407 w 407060"/>
                <a:gd name="connsiteY2" fmla="*/ 56989 h 108549"/>
                <a:gd name="connsiteX3" fmla="*/ 392407 w 407060"/>
                <a:gd name="connsiteY3" fmla="*/ 56989 h 108549"/>
                <a:gd name="connsiteX4" fmla="*/ 355771 w 407060"/>
                <a:gd name="connsiteY4" fmla="*/ 20353 h 108549"/>
                <a:gd name="connsiteX5" fmla="*/ 56988 w 407060"/>
                <a:gd name="connsiteY5" fmla="*/ 20353 h 108549"/>
                <a:gd name="connsiteX6" fmla="*/ 20353 w 407060"/>
                <a:gd name="connsiteY6" fmla="*/ 56989 h 108549"/>
                <a:gd name="connsiteX7" fmla="*/ 20353 w 407060"/>
                <a:gd name="connsiteY7" fmla="*/ 56989 h 108549"/>
                <a:gd name="connsiteX8" fmla="*/ 56988 w 407060"/>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7060" h="108549">
                  <a:moveTo>
                    <a:pt x="56988" y="93624"/>
                  </a:moveTo>
                  <a:lnTo>
                    <a:pt x="355771" y="93624"/>
                  </a:lnTo>
                  <a:cubicBezTo>
                    <a:pt x="376124" y="93624"/>
                    <a:pt x="392407" y="77070"/>
                    <a:pt x="392407" y="56989"/>
                  </a:cubicBezTo>
                  <a:lnTo>
                    <a:pt x="392407" y="56989"/>
                  </a:lnTo>
                  <a:cubicBezTo>
                    <a:pt x="392407" y="36636"/>
                    <a:pt x="375852" y="20353"/>
                    <a:pt x="355771" y="20353"/>
                  </a:cubicBezTo>
                  <a:lnTo>
                    <a:pt x="56988" y="20353"/>
                  </a:lnTo>
                  <a:cubicBezTo>
                    <a:pt x="36635" y="20353"/>
                    <a:pt x="20353" y="36907"/>
                    <a:pt x="20353" y="56989"/>
                  </a:cubicBezTo>
                  <a:lnTo>
                    <a:pt x="20353" y="56989"/>
                  </a:lnTo>
                  <a:cubicBezTo>
                    <a:pt x="20353" y="77342"/>
                    <a:pt x="36635"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 name="Freeform: Shape 55">
              <a:extLst>
                <a:ext uri="{FF2B5EF4-FFF2-40B4-BE49-F238E27FC236}">
                  <a16:creationId xmlns:a16="http://schemas.microsoft.com/office/drawing/2014/main" id="{4EA48F5C-6C20-4815-A7BF-70F7B34029E7}"/>
                </a:ext>
              </a:extLst>
            </p:cNvPr>
            <p:cNvSpPr/>
            <p:nvPr/>
          </p:nvSpPr>
          <p:spPr>
            <a:xfrm>
              <a:off x="20502607" y="10374322"/>
              <a:ext cx="325687" cy="108563"/>
            </a:xfrm>
            <a:custGeom>
              <a:avLst/>
              <a:gdLst>
                <a:gd name="connsiteX0" fmla="*/ 56988 w 325648"/>
                <a:gd name="connsiteY0" fmla="*/ 93624 h 108549"/>
                <a:gd name="connsiteX1" fmla="*/ 281958 w 325648"/>
                <a:gd name="connsiteY1" fmla="*/ 93624 h 108549"/>
                <a:gd name="connsiteX2" fmla="*/ 318593 w 325648"/>
                <a:gd name="connsiteY2" fmla="*/ 56989 h 108549"/>
                <a:gd name="connsiteX3" fmla="*/ 318593 w 325648"/>
                <a:gd name="connsiteY3" fmla="*/ 56989 h 108549"/>
                <a:gd name="connsiteX4" fmla="*/ 281958 w 325648"/>
                <a:gd name="connsiteY4" fmla="*/ 20353 h 108549"/>
                <a:gd name="connsiteX5" fmla="*/ 56988 w 325648"/>
                <a:gd name="connsiteY5" fmla="*/ 20353 h 108549"/>
                <a:gd name="connsiteX6" fmla="*/ 20353 w 325648"/>
                <a:gd name="connsiteY6" fmla="*/ 56989 h 108549"/>
                <a:gd name="connsiteX7" fmla="*/ 20353 w 325648"/>
                <a:gd name="connsiteY7" fmla="*/ 56989 h 108549"/>
                <a:gd name="connsiteX8" fmla="*/ 56988 w 325648"/>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648" h="108549">
                  <a:moveTo>
                    <a:pt x="56988" y="93624"/>
                  </a:moveTo>
                  <a:lnTo>
                    <a:pt x="281958" y="93624"/>
                  </a:lnTo>
                  <a:cubicBezTo>
                    <a:pt x="302311" y="93624"/>
                    <a:pt x="318593" y="77071"/>
                    <a:pt x="318593" y="56989"/>
                  </a:cubicBezTo>
                  <a:lnTo>
                    <a:pt x="318593" y="56989"/>
                  </a:lnTo>
                  <a:cubicBezTo>
                    <a:pt x="318593" y="36636"/>
                    <a:pt x="302039" y="20353"/>
                    <a:pt x="281958" y="20353"/>
                  </a:cubicBezTo>
                  <a:lnTo>
                    <a:pt x="56988" y="20353"/>
                  </a:lnTo>
                  <a:cubicBezTo>
                    <a:pt x="36635" y="20353"/>
                    <a:pt x="20353" y="36907"/>
                    <a:pt x="20353" y="56989"/>
                  </a:cubicBezTo>
                  <a:lnTo>
                    <a:pt x="20353" y="56989"/>
                  </a:lnTo>
                  <a:cubicBezTo>
                    <a:pt x="20353" y="77071"/>
                    <a:pt x="36635"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 name="Freeform: Shape 56">
              <a:extLst>
                <a:ext uri="{FF2B5EF4-FFF2-40B4-BE49-F238E27FC236}">
                  <a16:creationId xmlns:a16="http://schemas.microsoft.com/office/drawing/2014/main" id="{02298B4A-0866-417A-B8A0-9229B1A2A434}"/>
                </a:ext>
              </a:extLst>
            </p:cNvPr>
            <p:cNvSpPr/>
            <p:nvPr/>
          </p:nvSpPr>
          <p:spPr>
            <a:xfrm>
              <a:off x="20502607" y="10244320"/>
              <a:ext cx="488530" cy="108563"/>
            </a:xfrm>
            <a:custGeom>
              <a:avLst/>
              <a:gdLst>
                <a:gd name="connsiteX0" fmla="*/ 56988 w 488473"/>
                <a:gd name="connsiteY0" fmla="*/ 93624 h 108549"/>
                <a:gd name="connsiteX1" fmla="*/ 446410 w 488473"/>
                <a:gd name="connsiteY1" fmla="*/ 93624 h 108549"/>
                <a:gd name="connsiteX2" fmla="*/ 483045 w 488473"/>
                <a:gd name="connsiteY2" fmla="*/ 56989 h 108549"/>
                <a:gd name="connsiteX3" fmla="*/ 483045 w 488473"/>
                <a:gd name="connsiteY3" fmla="*/ 56989 h 108549"/>
                <a:gd name="connsiteX4" fmla="*/ 446410 w 488473"/>
                <a:gd name="connsiteY4" fmla="*/ 20353 h 108549"/>
                <a:gd name="connsiteX5" fmla="*/ 56988 w 488473"/>
                <a:gd name="connsiteY5" fmla="*/ 20353 h 108549"/>
                <a:gd name="connsiteX6" fmla="*/ 20353 w 488473"/>
                <a:gd name="connsiteY6" fmla="*/ 56989 h 108549"/>
                <a:gd name="connsiteX7" fmla="*/ 20353 w 488473"/>
                <a:gd name="connsiteY7" fmla="*/ 56989 h 108549"/>
                <a:gd name="connsiteX8" fmla="*/ 56988 w 488473"/>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8473" h="108549">
                  <a:moveTo>
                    <a:pt x="56988" y="93624"/>
                  </a:moveTo>
                  <a:lnTo>
                    <a:pt x="446410" y="93624"/>
                  </a:lnTo>
                  <a:cubicBezTo>
                    <a:pt x="466763" y="93624"/>
                    <a:pt x="483045" y="77070"/>
                    <a:pt x="483045" y="56989"/>
                  </a:cubicBezTo>
                  <a:lnTo>
                    <a:pt x="483045" y="56989"/>
                  </a:lnTo>
                  <a:cubicBezTo>
                    <a:pt x="483045" y="36636"/>
                    <a:pt x="466492" y="20353"/>
                    <a:pt x="446410" y="20353"/>
                  </a:cubicBezTo>
                  <a:lnTo>
                    <a:pt x="56988" y="20353"/>
                  </a:lnTo>
                  <a:cubicBezTo>
                    <a:pt x="36635" y="20353"/>
                    <a:pt x="20353" y="36906"/>
                    <a:pt x="20353" y="56989"/>
                  </a:cubicBezTo>
                  <a:lnTo>
                    <a:pt x="20353" y="56989"/>
                  </a:lnTo>
                  <a:cubicBezTo>
                    <a:pt x="20353" y="77070"/>
                    <a:pt x="36635"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 name="Freeform: Shape 57">
              <a:extLst>
                <a:ext uri="{FF2B5EF4-FFF2-40B4-BE49-F238E27FC236}">
                  <a16:creationId xmlns:a16="http://schemas.microsoft.com/office/drawing/2014/main" id="{94244B19-3FD5-4CC4-B85A-0600FAA48C8C}"/>
                </a:ext>
              </a:extLst>
            </p:cNvPr>
            <p:cNvSpPr/>
            <p:nvPr/>
          </p:nvSpPr>
          <p:spPr>
            <a:xfrm>
              <a:off x="21041343" y="10244320"/>
              <a:ext cx="515670" cy="108563"/>
            </a:xfrm>
            <a:custGeom>
              <a:avLst/>
              <a:gdLst>
                <a:gd name="connsiteX0" fmla="*/ 56993 w 515610"/>
                <a:gd name="connsiteY0" fmla="*/ 93624 h 108549"/>
                <a:gd name="connsiteX1" fmla="*/ 470023 w 515610"/>
                <a:gd name="connsiteY1" fmla="*/ 93624 h 108549"/>
                <a:gd name="connsiteX2" fmla="*/ 506660 w 515610"/>
                <a:gd name="connsiteY2" fmla="*/ 56989 h 108549"/>
                <a:gd name="connsiteX3" fmla="*/ 506660 w 515610"/>
                <a:gd name="connsiteY3" fmla="*/ 56989 h 108549"/>
                <a:gd name="connsiteX4" fmla="*/ 470023 w 515610"/>
                <a:gd name="connsiteY4" fmla="*/ 20353 h 108549"/>
                <a:gd name="connsiteX5" fmla="*/ 56993 w 515610"/>
                <a:gd name="connsiteY5" fmla="*/ 20353 h 108549"/>
                <a:gd name="connsiteX6" fmla="*/ 20356 w 515610"/>
                <a:gd name="connsiteY6" fmla="*/ 56989 h 108549"/>
                <a:gd name="connsiteX7" fmla="*/ 20356 w 515610"/>
                <a:gd name="connsiteY7" fmla="*/ 56989 h 108549"/>
                <a:gd name="connsiteX8" fmla="*/ 56993 w 515610"/>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5610" h="108549">
                  <a:moveTo>
                    <a:pt x="56993" y="93624"/>
                  </a:moveTo>
                  <a:lnTo>
                    <a:pt x="470023" y="93624"/>
                  </a:lnTo>
                  <a:cubicBezTo>
                    <a:pt x="490376" y="93624"/>
                    <a:pt x="506660" y="77070"/>
                    <a:pt x="506660" y="56989"/>
                  </a:cubicBezTo>
                  <a:lnTo>
                    <a:pt x="506660" y="56989"/>
                  </a:lnTo>
                  <a:cubicBezTo>
                    <a:pt x="506660" y="36636"/>
                    <a:pt x="490105" y="20353"/>
                    <a:pt x="470023" y="20353"/>
                  </a:cubicBezTo>
                  <a:lnTo>
                    <a:pt x="56993" y="20353"/>
                  </a:lnTo>
                  <a:cubicBezTo>
                    <a:pt x="36640" y="20353"/>
                    <a:pt x="20356" y="36906"/>
                    <a:pt x="20356" y="56989"/>
                  </a:cubicBezTo>
                  <a:lnTo>
                    <a:pt x="20356" y="56989"/>
                  </a:lnTo>
                  <a:cubicBezTo>
                    <a:pt x="20085" y="77070"/>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 name="Freeform: Shape 58">
              <a:extLst>
                <a:ext uri="{FF2B5EF4-FFF2-40B4-BE49-F238E27FC236}">
                  <a16:creationId xmlns:a16="http://schemas.microsoft.com/office/drawing/2014/main" id="{DBC99E29-B7BD-4D5C-84A5-B915C646B92C}"/>
                </a:ext>
              </a:extLst>
            </p:cNvPr>
            <p:cNvSpPr/>
            <p:nvPr/>
          </p:nvSpPr>
          <p:spPr>
            <a:xfrm>
              <a:off x="20874705" y="10374322"/>
              <a:ext cx="678514" cy="108563"/>
            </a:xfrm>
            <a:custGeom>
              <a:avLst/>
              <a:gdLst>
                <a:gd name="connsiteX0" fmla="*/ 56988 w 678434"/>
                <a:gd name="connsiteY0" fmla="*/ 93624 h 108549"/>
                <a:gd name="connsiteX1" fmla="*/ 636371 w 678434"/>
                <a:gd name="connsiteY1" fmla="*/ 93624 h 108549"/>
                <a:gd name="connsiteX2" fmla="*/ 673007 w 678434"/>
                <a:gd name="connsiteY2" fmla="*/ 56989 h 108549"/>
                <a:gd name="connsiteX3" fmla="*/ 673007 w 678434"/>
                <a:gd name="connsiteY3" fmla="*/ 56989 h 108549"/>
                <a:gd name="connsiteX4" fmla="*/ 636371 w 678434"/>
                <a:gd name="connsiteY4" fmla="*/ 20353 h 108549"/>
                <a:gd name="connsiteX5" fmla="*/ 56988 w 678434"/>
                <a:gd name="connsiteY5" fmla="*/ 20353 h 108549"/>
                <a:gd name="connsiteX6" fmla="*/ 20353 w 678434"/>
                <a:gd name="connsiteY6" fmla="*/ 56989 h 108549"/>
                <a:gd name="connsiteX7" fmla="*/ 20353 w 678434"/>
                <a:gd name="connsiteY7" fmla="*/ 56989 h 108549"/>
                <a:gd name="connsiteX8" fmla="*/ 56988 w 678434"/>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8434" h="108549">
                  <a:moveTo>
                    <a:pt x="56988" y="93624"/>
                  </a:moveTo>
                  <a:lnTo>
                    <a:pt x="636371" y="93624"/>
                  </a:lnTo>
                  <a:cubicBezTo>
                    <a:pt x="656724" y="93624"/>
                    <a:pt x="673007" y="77071"/>
                    <a:pt x="673007" y="56989"/>
                  </a:cubicBezTo>
                  <a:lnTo>
                    <a:pt x="673007" y="56989"/>
                  </a:lnTo>
                  <a:cubicBezTo>
                    <a:pt x="673007" y="36636"/>
                    <a:pt x="656452" y="20353"/>
                    <a:pt x="636371" y="20353"/>
                  </a:cubicBezTo>
                  <a:lnTo>
                    <a:pt x="56988" y="20353"/>
                  </a:lnTo>
                  <a:cubicBezTo>
                    <a:pt x="36635" y="20353"/>
                    <a:pt x="20353" y="36907"/>
                    <a:pt x="20353" y="56989"/>
                  </a:cubicBezTo>
                  <a:lnTo>
                    <a:pt x="20353" y="56989"/>
                  </a:lnTo>
                  <a:cubicBezTo>
                    <a:pt x="20353" y="77071"/>
                    <a:pt x="36906"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 name="Freeform: Shape 59">
              <a:extLst>
                <a:ext uri="{FF2B5EF4-FFF2-40B4-BE49-F238E27FC236}">
                  <a16:creationId xmlns:a16="http://schemas.microsoft.com/office/drawing/2014/main" id="{540D5C7D-4291-4028-8671-553C21B76991}"/>
                </a:ext>
              </a:extLst>
            </p:cNvPr>
            <p:cNvSpPr/>
            <p:nvPr/>
          </p:nvSpPr>
          <p:spPr>
            <a:xfrm>
              <a:off x="21254672" y="10504056"/>
              <a:ext cx="298546" cy="108563"/>
            </a:xfrm>
            <a:custGeom>
              <a:avLst/>
              <a:gdLst>
                <a:gd name="connsiteX0" fmla="*/ 56988 w 298511"/>
                <a:gd name="connsiteY0" fmla="*/ 93624 h 108549"/>
                <a:gd name="connsiteX1" fmla="*/ 256719 w 298511"/>
                <a:gd name="connsiteY1" fmla="*/ 93624 h 108549"/>
                <a:gd name="connsiteX2" fmla="*/ 293355 w 298511"/>
                <a:gd name="connsiteY2" fmla="*/ 56988 h 108549"/>
                <a:gd name="connsiteX3" fmla="*/ 293355 w 298511"/>
                <a:gd name="connsiteY3" fmla="*/ 56988 h 108549"/>
                <a:gd name="connsiteX4" fmla="*/ 256719 w 298511"/>
                <a:gd name="connsiteY4" fmla="*/ 20353 h 108549"/>
                <a:gd name="connsiteX5" fmla="*/ 56988 w 298511"/>
                <a:gd name="connsiteY5" fmla="*/ 20353 h 108549"/>
                <a:gd name="connsiteX6" fmla="*/ 20353 w 298511"/>
                <a:gd name="connsiteY6" fmla="*/ 56988 h 108549"/>
                <a:gd name="connsiteX7" fmla="*/ 20353 w 298511"/>
                <a:gd name="connsiteY7" fmla="*/ 56988 h 108549"/>
                <a:gd name="connsiteX8" fmla="*/ 56988 w 298511"/>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511" h="108549">
                  <a:moveTo>
                    <a:pt x="56988" y="93624"/>
                  </a:moveTo>
                  <a:lnTo>
                    <a:pt x="256719" y="93624"/>
                  </a:lnTo>
                  <a:cubicBezTo>
                    <a:pt x="277072" y="93624"/>
                    <a:pt x="293355" y="77070"/>
                    <a:pt x="293355" y="56988"/>
                  </a:cubicBezTo>
                  <a:lnTo>
                    <a:pt x="293355" y="56988"/>
                  </a:lnTo>
                  <a:cubicBezTo>
                    <a:pt x="293355" y="36635"/>
                    <a:pt x="276800" y="20353"/>
                    <a:pt x="256719" y="20353"/>
                  </a:cubicBezTo>
                  <a:lnTo>
                    <a:pt x="56988" y="20353"/>
                  </a:lnTo>
                  <a:cubicBezTo>
                    <a:pt x="36635" y="20353"/>
                    <a:pt x="20353" y="36906"/>
                    <a:pt x="20353" y="56988"/>
                  </a:cubicBezTo>
                  <a:lnTo>
                    <a:pt x="20353" y="56988"/>
                  </a:lnTo>
                  <a:cubicBezTo>
                    <a:pt x="20353" y="77341"/>
                    <a:pt x="36906"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 name="Freeform: Shape 60">
              <a:extLst>
                <a:ext uri="{FF2B5EF4-FFF2-40B4-BE49-F238E27FC236}">
                  <a16:creationId xmlns:a16="http://schemas.microsoft.com/office/drawing/2014/main" id="{01D0B5C6-2437-41F9-A307-ADCF5C75CBAB}"/>
                </a:ext>
              </a:extLst>
            </p:cNvPr>
            <p:cNvSpPr/>
            <p:nvPr/>
          </p:nvSpPr>
          <p:spPr>
            <a:xfrm>
              <a:off x="20502607" y="10504056"/>
              <a:ext cx="732795" cy="108563"/>
            </a:xfrm>
            <a:custGeom>
              <a:avLst/>
              <a:gdLst>
                <a:gd name="connsiteX0" fmla="*/ 56988 w 732709"/>
                <a:gd name="connsiteY0" fmla="*/ 93624 h 108549"/>
                <a:gd name="connsiteX1" fmla="*/ 691732 w 732709"/>
                <a:gd name="connsiteY1" fmla="*/ 93624 h 108549"/>
                <a:gd name="connsiteX2" fmla="*/ 728367 w 732709"/>
                <a:gd name="connsiteY2" fmla="*/ 56988 h 108549"/>
                <a:gd name="connsiteX3" fmla="*/ 728367 w 732709"/>
                <a:gd name="connsiteY3" fmla="*/ 56988 h 108549"/>
                <a:gd name="connsiteX4" fmla="*/ 691732 w 732709"/>
                <a:gd name="connsiteY4" fmla="*/ 20353 h 108549"/>
                <a:gd name="connsiteX5" fmla="*/ 56988 w 732709"/>
                <a:gd name="connsiteY5" fmla="*/ 20353 h 108549"/>
                <a:gd name="connsiteX6" fmla="*/ 20353 w 732709"/>
                <a:gd name="connsiteY6" fmla="*/ 56988 h 108549"/>
                <a:gd name="connsiteX7" fmla="*/ 20353 w 732709"/>
                <a:gd name="connsiteY7" fmla="*/ 56988 h 108549"/>
                <a:gd name="connsiteX8" fmla="*/ 56988 w 732709"/>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2709" h="108549">
                  <a:moveTo>
                    <a:pt x="56988" y="93624"/>
                  </a:moveTo>
                  <a:lnTo>
                    <a:pt x="691732" y="93624"/>
                  </a:lnTo>
                  <a:cubicBezTo>
                    <a:pt x="712085" y="93624"/>
                    <a:pt x="728367" y="77070"/>
                    <a:pt x="728367" y="56988"/>
                  </a:cubicBezTo>
                  <a:lnTo>
                    <a:pt x="728367" y="56988"/>
                  </a:lnTo>
                  <a:cubicBezTo>
                    <a:pt x="728367" y="36635"/>
                    <a:pt x="711813" y="20353"/>
                    <a:pt x="691732" y="20353"/>
                  </a:cubicBezTo>
                  <a:lnTo>
                    <a:pt x="56988" y="20353"/>
                  </a:lnTo>
                  <a:cubicBezTo>
                    <a:pt x="36635" y="20353"/>
                    <a:pt x="20353" y="36906"/>
                    <a:pt x="20353" y="56988"/>
                  </a:cubicBezTo>
                  <a:lnTo>
                    <a:pt x="20353" y="56988"/>
                  </a:lnTo>
                  <a:cubicBezTo>
                    <a:pt x="20353" y="77341"/>
                    <a:pt x="36635"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 name="Freeform: Shape 61">
              <a:extLst>
                <a:ext uri="{FF2B5EF4-FFF2-40B4-BE49-F238E27FC236}">
                  <a16:creationId xmlns:a16="http://schemas.microsoft.com/office/drawing/2014/main" id="{665C2A59-B39E-4EED-A47C-5572005B16B9}"/>
                </a:ext>
              </a:extLst>
            </p:cNvPr>
            <p:cNvSpPr/>
            <p:nvPr/>
          </p:nvSpPr>
          <p:spPr>
            <a:xfrm>
              <a:off x="20930880" y="10751305"/>
              <a:ext cx="624232" cy="108563"/>
            </a:xfrm>
            <a:custGeom>
              <a:avLst/>
              <a:gdLst>
                <a:gd name="connsiteX0" fmla="*/ 56993 w 624159"/>
                <a:gd name="connsiteY0" fmla="*/ 93624 h 108549"/>
                <a:gd name="connsiteX1" fmla="*/ 580472 w 624159"/>
                <a:gd name="connsiteY1" fmla="*/ 93624 h 108549"/>
                <a:gd name="connsiteX2" fmla="*/ 617109 w 624159"/>
                <a:gd name="connsiteY2" fmla="*/ 56989 h 108549"/>
                <a:gd name="connsiteX3" fmla="*/ 617109 w 624159"/>
                <a:gd name="connsiteY3" fmla="*/ 56989 h 108549"/>
                <a:gd name="connsiteX4" fmla="*/ 580472 w 624159"/>
                <a:gd name="connsiteY4" fmla="*/ 20353 h 108549"/>
                <a:gd name="connsiteX5" fmla="*/ 56993 w 624159"/>
                <a:gd name="connsiteY5" fmla="*/ 20353 h 108549"/>
                <a:gd name="connsiteX6" fmla="*/ 20356 w 624159"/>
                <a:gd name="connsiteY6" fmla="*/ 56989 h 108549"/>
                <a:gd name="connsiteX7" fmla="*/ 20356 w 624159"/>
                <a:gd name="connsiteY7" fmla="*/ 56989 h 108549"/>
                <a:gd name="connsiteX8" fmla="*/ 56993 w 624159"/>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159" h="108549">
                  <a:moveTo>
                    <a:pt x="56993" y="93624"/>
                  </a:moveTo>
                  <a:lnTo>
                    <a:pt x="580472" y="93624"/>
                  </a:lnTo>
                  <a:cubicBezTo>
                    <a:pt x="600825" y="93624"/>
                    <a:pt x="617109" y="77070"/>
                    <a:pt x="617109" y="56989"/>
                  </a:cubicBezTo>
                  <a:lnTo>
                    <a:pt x="617109" y="56989"/>
                  </a:lnTo>
                  <a:cubicBezTo>
                    <a:pt x="617109" y="36636"/>
                    <a:pt x="600554" y="20353"/>
                    <a:pt x="580472" y="20353"/>
                  </a:cubicBezTo>
                  <a:lnTo>
                    <a:pt x="56993" y="20353"/>
                  </a:lnTo>
                  <a:cubicBezTo>
                    <a:pt x="36640" y="20353"/>
                    <a:pt x="20356" y="36906"/>
                    <a:pt x="20356" y="56989"/>
                  </a:cubicBezTo>
                  <a:lnTo>
                    <a:pt x="20356" y="56989"/>
                  </a:lnTo>
                  <a:cubicBezTo>
                    <a:pt x="20086" y="77070"/>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 name="Freeform: Shape 62">
              <a:extLst>
                <a:ext uri="{FF2B5EF4-FFF2-40B4-BE49-F238E27FC236}">
                  <a16:creationId xmlns:a16="http://schemas.microsoft.com/office/drawing/2014/main" id="{D9BC99F9-8F3B-4F49-94CE-0934FF9C6733}"/>
                </a:ext>
              </a:extLst>
            </p:cNvPr>
            <p:cNvSpPr/>
            <p:nvPr/>
          </p:nvSpPr>
          <p:spPr>
            <a:xfrm>
              <a:off x="20502607" y="10751305"/>
              <a:ext cx="407108" cy="108563"/>
            </a:xfrm>
            <a:custGeom>
              <a:avLst/>
              <a:gdLst>
                <a:gd name="connsiteX0" fmla="*/ 56988 w 407060"/>
                <a:gd name="connsiteY0" fmla="*/ 93624 h 108549"/>
                <a:gd name="connsiteX1" fmla="*/ 355771 w 407060"/>
                <a:gd name="connsiteY1" fmla="*/ 93624 h 108549"/>
                <a:gd name="connsiteX2" fmla="*/ 392407 w 407060"/>
                <a:gd name="connsiteY2" fmla="*/ 56989 h 108549"/>
                <a:gd name="connsiteX3" fmla="*/ 392407 w 407060"/>
                <a:gd name="connsiteY3" fmla="*/ 56989 h 108549"/>
                <a:gd name="connsiteX4" fmla="*/ 355771 w 407060"/>
                <a:gd name="connsiteY4" fmla="*/ 20353 h 108549"/>
                <a:gd name="connsiteX5" fmla="*/ 56988 w 407060"/>
                <a:gd name="connsiteY5" fmla="*/ 20353 h 108549"/>
                <a:gd name="connsiteX6" fmla="*/ 20353 w 407060"/>
                <a:gd name="connsiteY6" fmla="*/ 56989 h 108549"/>
                <a:gd name="connsiteX7" fmla="*/ 20353 w 407060"/>
                <a:gd name="connsiteY7" fmla="*/ 56989 h 108549"/>
                <a:gd name="connsiteX8" fmla="*/ 56988 w 407060"/>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7060" h="108549">
                  <a:moveTo>
                    <a:pt x="56988" y="93624"/>
                  </a:moveTo>
                  <a:lnTo>
                    <a:pt x="355771" y="93624"/>
                  </a:lnTo>
                  <a:cubicBezTo>
                    <a:pt x="376124" y="93624"/>
                    <a:pt x="392407" y="77070"/>
                    <a:pt x="392407" y="56989"/>
                  </a:cubicBezTo>
                  <a:lnTo>
                    <a:pt x="392407" y="56989"/>
                  </a:lnTo>
                  <a:cubicBezTo>
                    <a:pt x="392407" y="36636"/>
                    <a:pt x="375852" y="20353"/>
                    <a:pt x="355771" y="20353"/>
                  </a:cubicBezTo>
                  <a:lnTo>
                    <a:pt x="56988" y="20353"/>
                  </a:lnTo>
                  <a:cubicBezTo>
                    <a:pt x="36635" y="20353"/>
                    <a:pt x="20353" y="36906"/>
                    <a:pt x="20353" y="56989"/>
                  </a:cubicBezTo>
                  <a:lnTo>
                    <a:pt x="20353" y="56989"/>
                  </a:lnTo>
                  <a:cubicBezTo>
                    <a:pt x="20353" y="77070"/>
                    <a:pt x="36635"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 name="Freeform: Shape 63">
              <a:extLst>
                <a:ext uri="{FF2B5EF4-FFF2-40B4-BE49-F238E27FC236}">
                  <a16:creationId xmlns:a16="http://schemas.microsoft.com/office/drawing/2014/main" id="{12A94EF0-2E58-4AF5-844C-1C770243EF2C}"/>
                </a:ext>
              </a:extLst>
            </p:cNvPr>
            <p:cNvSpPr/>
            <p:nvPr/>
          </p:nvSpPr>
          <p:spPr>
            <a:xfrm>
              <a:off x="20502607" y="11011040"/>
              <a:ext cx="325687" cy="108563"/>
            </a:xfrm>
            <a:custGeom>
              <a:avLst/>
              <a:gdLst>
                <a:gd name="connsiteX0" fmla="*/ 56988 w 325648"/>
                <a:gd name="connsiteY0" fmla="*/ 93624 h 108549"/>
                <a:gd name="connsiteX1" fmla="*/ 281958 w 325648"/>
                <a:gd name="connsiteY1" fmla="*/ 93624 h 108549"/>
                <a:gd name="connsiteX2" fmla="*/ 318593 w 325648"/>
                <a:gd name="connsiteY2" fmla="*/ 56989 h 108549"/>
                <a:gd name="connsiteX3" fmla="*/ 318593 w 325648"/>
                <a:gd name="connsiteY3" fmla="*/ 56989 h 108549"/>
                <a:gd name="connsiteX4" fmla="*/ 281958 w 325648"/>
                <a:gd name="connsiteY4" fmla="*/ 20353 h 108549"/>
                <a:gd name="connsiteX5" fmla="*/ 56988 w 325648"/>
                <a:gd name="connsiteY5" fmla="*/ 20353 h 108549"/>
                <a:gd name="connsiteX6" fmla="*/ 20353 w 325648"/>
                <a:gd name="connsiteY6" fmla="*/ 56989 h 108549"/>
                <a:gd name="connsiteX7" fmla="*/ 20353 w 325648"/>
                <a:gd name="connsiteY7" fmla="*/ 56989 h 108549"/>
                <a:gd name="connsiteX8" fmla="*/ 56988 w 325648"/>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648" h="108549">
                  <a:moveTo>
                    <a:pt x="56988" y="93624"/>
                  </a:moveTo>
                  <a:lnTo>
                    <a:pt x="281958" y="93624"/>
                  </a:lnTo>
                  <a:cubicBezTo>
                    <a:pt x="302311" y="93624"/>
                    <a:pt x="318593" y="77070"/>
                    <a:pt x="318593" y="56989"/>
                  </a:cubicBezTo>
                  <a:lnTo>
                    <a:pt x="318593" y="56989"/>
                  </a:lnTo>
                  <a:cubicBezTo>
                    <a:pt x="318593" y="36636"/>
                    <a:pt x="302039" y="20353"/>
                    <a:pt x="281958" y="20353"/>
                  </a:cubicBezTo>
                  <a:lnTo>
                    <a:pt x="56988" y="20353"/>
                  </a:lnTo>
                  <a:cubicBezTo>
                    <a:pt x="36635" y="20353"/>
                    <a:pt x="20353" y="36906"/>
                    <a:pt x="20353" y="56989"/>
                  </a:cubicBezTo>
                  <a:lnTo>
                    <a:pt x="20353" y="56989"/>
                  </a:lnTo>
                  <a:cubicBezTo>
                    <a:pt x="20353" y="77342"/>
                    <a:pt x="36635"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 name="Freeform: Shape 64">
              <a:extLst>
                <a:ext uri="{FF2B5EF4-FFF2-40B4-BE49-F238E27FC236}">
                  <a16:creationId xmlns:a16="http://schemas.microsoft.com/office/drawing/2014/main" id="{E723E3CD-EAFD-4A00-A87B-B24DBF7CCFCB}"/>
                </a:ext>
              </a:extLst>
            </p:cNvPr>
            <p:cNvSpPr/>
            <p:nvPr/>
          </p:nvSpPr>
          <p:spPr>
            <a:xfrm>
              <a:off x="20502607" y="10881308"/>
              <a:ext cx="488530" cy="108563"/>
            </a:xfrm>
            <a:custGeom>
              <a:avLst/>
              <a:gdLst>
                <a:gd name="connsiteX0" fmla="*/ 56988 w 488473"/>
                <a:gd name="connsiteY0" fmla="*/ 93624 h 108549"/>
                <a:gd name="connsiteX1" fmla="*/ 446410 w 488473"/>
                <a:gd name="connsiteY1" fmla="*/ 93624 h 108549"/>
                <a:gd name="connsiteX2" fmla="*/ 483045 w 488473"/>
                <a:gd name="connsiteY2" fmla="*/ 56989 h 108549"/>
                <a:gd name="connsiteX3" fmla="*/ 483045 w 488473"/>
                <a:gd name="connsiteY3" fmla="*/ 56989 h 108549"/>
                <a:gd name="connsiteX4" fmla="*/ 446410 w 488473"/>
                <a:gd name="connsiteY4" fmla="*/ 20353 h 108549"/>
                <a:gd name="connsiteX5" fmla="*/ 56988 w 488473"/>
                <a:gd name="connsiteY5" fmla="*/ 20353 h 108549"/>
                <a:gd name="connsiteX6" fmla="*/ 20353 w 488473"/>
                <a:gd name="connsiteY6" fmla="*/ 56989 h 108549"/>
                <a:gd name="connsiteX7" fmla="*/ 20353 w 488473"/>
                <a:gd name="connsiteY7" fmla="*/ 56989 h 108549"/>
                <a:gd name="connsiteX8" fmla="*/ 56988 w 488473"/>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8473" h="108549">
                  <a:moveTo>
                    <a:pt x="56988" y="93624"/>
                  </a:moveTo>
                  <a:lnTo>
                    <a:pt x="446410" y="93624"/>
                  </a:lnTo>
                  <a:cubicBezTo>
                    <a:pt x="466763" y="93624"/>
                    <a:pt x="483045" y="77070"/>
                    <a:pt x="483045" y="56989"/>
                  </a:cubicBezTo>
                  <a:lnTo>
                    <a:pt x="483045" y="56989"/>
                  </a:lnTo>
                  <a:cubicBezTo>
                    <a:pt x="483045" y="36636"/>
                    <a:pt x="466492" y="20353"/>
                    <a:pt x="446410" y="20353"/>
                  </a:cubicBezTo>
                  <a:lnTo>
                    <a:pt x="56988" y="20353"/>
                  </a:lnTo>
                  <a:cubicBezTo>
                    <a:pt x="36635" y="20353"/>
                    <a:pt x="20353" y="36906"/>
                    <a:pt x="20353" y="56989"/>
                  </a:cubicBezTo>
                  <a:lnTo>
                    <a:pt x="20353" y="56989"/>
                  </a:lnTo>
                  <a:cubicBezTo>
                    <a:pt x="20353" y="77070"/>
                    <a:pt x="36635"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 name="Freeform: Shape 65">
              <a:extLst>
                <a:ext uri="{FF2B5EF4-FFF2-40B4-BE49-F238E27FC236}">
                  <a16:creationId xmlns:a16="http://schemas.microsoft.com/office/drawing/2014/main" id="{BD02EF62-DBF0-43F7-B238-4BAA8E14BECA}"/>
                </a:ext>
              </a:extLst>
            </p:cNvPr>
            <p:cNvSpPr/>
            <p:nvPr/>
          </p:nvSpPr>
          <p:spPr>
            <a:xfrm>
              <a:off x="21041343" y="10881308"/>
              <a:ext cx="515670" cy="108563"/>
            </a:xfrm>
            <a:custGeom>
              <a:avLst/>
              <a:gdLst>
                <a:gd name="connsiteX0" fmla="*/ 56993 w 515610"/>
                <a:gd name="connsiteY0" fmla="*/ 93624 h 108549"/>
                <a:gd name="connsiteX1" fmla="*/ 470023 w 515610"/>
                <a:gd name="connsiteY1" fmla="*/ 93624 h 108549"/>
                <a:gd name="connsiteX2" fmla="*/ 506660 w 515610"/>
                <a:gd name="connsiteY2" fmla="*/ 56989 h 108549"/>
                <a:gd name="connsiteX3" fmla="*/ 506660 w 515610"/>
                <a:gd name="connsiteY3" fmla="*/ 56989 h 108549"/>
                <a:gd name="connsiteX4" fmla="*/ 470023 w 515610"/>
                <a:gd name="connsiteY4" fmla="*/ 20353 h 108549"/>
                <a:gd name="connsiteX5" fmla="*/ 56993 w 515610"/>
                <a:gd name="connsiteY5" fmla="*/ 20353 h 108549"/>
                <a:gd name="connsiteX6" fmla="*/ 20356 w 515610"/>
                <a:gd name="connsiteY6" fmla="*/ 56989 h 108549"/>
                <a:gd name="connsiteX7" fmla="*/ 20356 w 515610"/>
                <a:gd name="connsiteY7" fmla="*/ 56989 h 108549"/>
                <a:gd name="connsiteX8" fmla="*/ 56993 w 515610"/>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5610" h="108549">
                  <a:moveTo>
                    <a:pt x="56993" y="93624"/>
                  </a:moveTo>
                  <a:lnTo>
                    <a:pt x="470023" y="93624"/>
                  </a:lnTo>
                  <a:cubicBezTo>
                    <a:pt x="490376" y="93624"/>
                    <a:pt x="506660" y="77070"/>
                    <a:pt x="506660" y="56989"/>
                  </a:cubicBezTo>
                  <a:lnTo>
                    <a:pt x="506660" y="56989"/>
                  </a:lnTo>
                  <a:cubicBezTo>
                    <a:pt x="506660" y="36636"/>
                    <a:pt x="490105" y="20353"/>
                    <a:pt x="470023" y="20353"/>
                  </a:cubicBezTo>
                  <a:lnTo>
                    <a:pt x="56993" y="20353"/>
                  </a:lnTo>
                  <a:cubicBezTo>
                    <a:pt x="36640" y="20353"/>
                    <a:pt x="20356" y="36906"/>
                    <a:pt x="20356" y="56989"/>
                  </a:cubicBezTo>
                  <a:lnTo>
                    <a:pt x="20356" y="56989"/>
                  </a:lnTo>
                  <a:cubicBezTo>
                    <a:pt x="20085" y="77070"/>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 name="Freeform: Shape 66">
              <a:extLst>
                <a:ext uri="{FF2B5EF4-FFF2-40B4-BE49-F238E27FC236}">
                  <a16:creationId xmlns:a16="http://schemas.microsoft.com/office/drawing/2014/main" id="{9EA75FA6-E8C2-4C47-9EFB-C3B8ABEDF597}"/>
                </a:ext>
              </a:extLst>
            </p:cNvPr>
            <p:cNvSpPr/>
            <p:nvPr/>
          </p:nvSpPr>
          <p:spPr>
            <a:xfrm>
              <a:off x="20874705" y="11011040"/>
              <a:ext cx="678514" cy="108563"/>
            </a:xfrm>
            <a:custGeom>
              <a:avLst/>
              <a:gdLst>
                <a:gd name="connsiteX0" fmla="*/ 56988 w 678434"/>
                <a:gd name="connsiteY0" fmla="*/ 93624 h 108549"/>
                <a:gd name="connsiteX1" fmla="*/ 636371 w 678434"/>
                <a:gd name="connsiteY1" fmla="*/ 93624 h 108549"/>
                <a:gd name="connsiteX2" fmla="*/ 673007 w 678434"/>
                <a:gd name="connsiteY2" fmla="*/ 56989 h 108549"/>
                <a:gd name="connsiteX3" fmla="*/ 673007 w 678434"/>
                <a:gd name="connsiteY3" fmla="*/ 56989 h 108549"/>
                <a:gd name="connsiteX4" fmla="*/ 636371 w 678434"/>
                <a:gd name="connsiteY4" fmla="*/ 20353 h 108549"/>
                <a:gd name="connsiteX5" fmla="*/ 56988 w 678434"/>
                <a:gd name="connsiteY5" fmla="*/ 20353 h 108549"/>
                <a:gd name="connsiteX6" fmla="*/ 20353 w 678434"/>
                <a:gd name="connsiteY6" fmla="*/ 56989 h 108549"/>
                <a:gd name="connsiteX7" fmla="*/ 20353 w 678434"/>
                <a:gd name="connsiteY7" fmla="*/ 56989 h 108549"/>
                <a:gd name="connsiteX8" fmla="*/ 56988 w 678434"/>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8434" h="108549">
                  <a:moveTo>
                    <a:pt x="56988" y="93624"/>
                  </a:moveTo>
                  <a:lnTo>
                    <a:pt x="636371" y="93624"/>
                  </a:lnTo>
                  <a:cubicBezTo>
                    <a:pt x="656724" y="93624"/>
                    <a:pt x="673007" y="77070"/>
                    <a:pt x="673007" y="56989"/>
                  </a:cubicBezTo>
                  <a:lnTo>
                    <a:pt x="673007" y="56989"/>
                  </a:lnTo>
                  <a:cubicBezTo>
                    <a:pt x="673007" y="36636"/>
                    <a:pt x="656452" y="20353"/>
                    <a:pt x="636371" y="20353"/>
                  </a:cubicBezTo>
                  <a:lnTo>
                    <a:pt x="56988" y="20353"/>
                  </a:lnTo>
                  <a:cubicBezTo>
                    <a:pt x="36635" y="20353"/>
                    <a:pt x="20353" y="36906"/>
                    <a:pt x="20353" y="56989"/>
                  </a:cubicBezTo>
                  <a:lnTo>
                    <a:pt x="20353" y="56989"/>
                  </a:lnTo>
                  <a:cubicBezTo>
                    <a:pt x="20353" y="77342"/>
                    <a:pt x="36906"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 name="Freeform: Shape 67">
              <a:extLst>
                <a:ext uri="{FF2B5EF4-FFF2-40B4-BE49-F238E27FC236}">
                  <a16:creationId xmlns:a16="http://schemas.microsoft.com/office/drawing/2014/main" id="{10324342-5657-4FA6-9B82-7DF3C7E40207}"/>
                </a:ext>
              </a:extLst>
            </p:cNvPr>
            <p:cNvSpPr/>
            <p:nvPr/>
          </p:nvSpPr>
          <p:spPr>
            <a:xfrm>
              <a:off x="21254672" y="11141042"/>
              <a:ext cx="298546" cy="108563"/>
            </a:xfrm>
            <a:custGeom>
              <a:avLst/>
              <a:gdLst>
                <a:gd name="connsiteX0" fmla="*/ 56988 w 298511"/>
                <a:gd name="connsiteY0" fmla="*/ 93624 h 108549"/>
                <a:gd name="connsiteX1" fmla="*/ 256719 w 298511"/>
                <a:gd name="connsiteY1" fmla="*/ 93624 h 108549"/>
                <a:gd name="connsiteX2" fmla="*/ 293355 w 298511"/>
                <a:gd name="connsiteY2" fmla="*/ 56989 h 108549"/>
                <a:gd name="connsiteX3" fmla="*/ 293355 w 298511"/>
                <a:gd name="connsiteY3" fmla="*/ 56989 h 108549"/>
                <a:gd name="connsiteX4" fmla="*/ 256719 w 298511"/>
                <a:gd name="connsiteY4" fmla="*/ 20353 h 108549"/>
                <a:gd name="connsiteX5" fmla="*/ 56988 w 298511"/>
                <a:gd name="connsiteY5" fmla="*/ 20353 h 108549"/>
                <a:gd name="connsiteX6" fmla="*/ 20353 w 298511"/>
                <a:gd name="connsiteY6" fmla="*/ 56989 h 108549"/>
                <a:gd name="connsiteX7" fmla="*/ 20353 w 298511"/>
                <a:gd name="connsiteY7" fmla="*/ 56989 h 108549"/>
                <a:gd name="connsiteX8" fmla="*/ 56988 w 298511"/>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511" h="108549">
                  <a:moveTo>
                    <a:pt x="56988" y="93624"/>
                  </a:moveTo>
                  <a:lnTo>
                    <a:pt x="256719" y="93624"/>
                  </a:lnTo>
                  <a:cubicBezTo>
                    <a:pt x="277072" y="93624"/>
                    <a:pt x="293355" y="77071"/>
                    <a:pt x="293355" y="56989"/>
                  </a:cubicBezTo>
                  <a:lnTo>
                    <a:pt x="293355" y="56989"/>
                  </a:lnTo>
                  <a:cubicBezTo>
                    <a:pt x="293355" y="36636"/>
                    <a:pt x="276800" y="20353"/>
                    <a:pt x="256719" y="20353"/>
                  </a:cubicBezTo>
                  <a:lnTo>
                    <a:pt x="56988" y="20353"/>
                  </a:lnTo>
                  <a:cubicBezTo>
                    <a:pt x="36635" y="20353"/>
                    <a:pt x="20353" y="36907"/>
                    <a:pt x="20353" y="56989"/>
                  </a:cubicBezTo>
                  <a:lnTo>
                    <a:pt x="20353" y="56989"/>
                  </a:lnTo>
                  <a:cubicBezTo>
                    <a:pt x="20353" y="77071"/>
                    <a:pt x="36906"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 name="Freeform: Shape 68">
              <a:extLst>
                <a:ext uri="{FF2B5EF4-FFF2-40B4-BE49-F238E27FC236}">
                  <a16:creationId xmlns:a16="http://schemas.microsoft.com/office/drawing/2014/main" id="{B81CD0E1-F1E9-4F4E-89C2-96C92D867555}"/>
                </a:ext>
              </a:extLst>
            </p:cNvPr>
            <p:cNvSpPr/>
            <p:nvPr/>
          </p:nvSpPr>
          <p:spPr>
            <a:xfrm>
              <a:off x="20502607" y="11141042"/>
              <a:ext cx="732795" cy="108563"/>
            </a:xfrm>
            <a:custGeom>
              <a:avLst/>
              <a:gdLst>
                <a:gd name="connsiteX0" fmla="*/ 56988 w 732709"/>
                <a:gd name="connsiteY0" fmla="*/ 93624 h 108549"/>
                <a:gd name="connsiteX1" fmla="*/ 691732 w 732709"/>
                <a:gd name="connsiteY1" fmla="*/ 93624 h 108549"/>
                <a:gd name="connsiteX2" fmla="*/ 728367 w 732709"/>
                <a:gd name="connsiteY2" fmla="*/ 56989 h 108549"/>
                <a:gd name="connsiteX3" fmla="*/ 728367 w 732709"/>
                <a:gd name="connsiteY3" fmla="*/ 56989 h 108549"/>
                <a:gd name="connsiteX4" fmla="*/ 691732 w 732709"/>
                <a:gd name="connsiteY4" fmla="*/ 20353 h 108549"/>
                <a:gd name="connsiteX5" fmla="*/ 56988 w 732709"/>
                <a:gd name="connsiteY5" fmla="*/ 20353 h 108549"/>
                <a:gd name="connsiteX6" fmla="*/ 20353 w 732709"/>
                <a:gd name="connsiteY6" fmla="*/ 56989 h 108549"/>
                <a:gd name="connsiteX7" fmla="*/ 20353 w 732709"/>
                <a:gd name="connsiteY7" fmla="*/ 56989 h 108549"/>
                <a:gd name="connsiteX8" fmla="*/ 56988 w 732709"/>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2709" h="108549">
                  <a:moveTo>
                    <a:pt x="56988" y="93624"/>
                  </a:moveTo>
                  <a:lnTo>
                    <a:pt x="691732" y="93624"/>
                  </a:lnTo>
                  <a:cubicBezTo>
                    <a:pt x="712085" y="93624"/>
                    <a:pt x="728367" y="77071"/>
                    <a:pt x="728367" y="56989"/>
                  </a:cubicBezTo>
                  <a:lnTo>
                    <a:pt x="728367" y="56989"/>
                  </a:lnTo>
                  <a:cubicBezTo>
                    <a:pt x="728367" y="36636"/>
                    <a:pt x="711813" y="20353"/>
                    <a:pt x="691732" y="20353"/>
                  </a:cubicBezTo>
                  <a:lnTo>
                    <a:pt x="56988" y="20353"/>
                  </a:lnTo>
                  <a:cubicBezTo>
                    <a:pt x="36635" y="20353"/>
                    <a:pt x="20353" y="36907"/>
                    <a:pt x="20353" y="56989"/>
                  </a:cubicBezTo>
                  <a:lnTo>
                    <a:pt x="20353" y="56989"/>
                  </a:lnTo>
                  <a:cubicBezTo>
                    <a:pt x="20353" y="77071"/>
                    <a:pt x="36635"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 name="Freeform: Shape 69">
              <a:extLst>
                <a:ext uri="{FF2B5EF4-FFF2-40B4-BE49-F238E27FC236}">
                  <a16:creationId xmlns:a16="http://schemas.microsoft.com/office/drawing/2014/main" id="{A9C726D8-E9E5-4542-B81B-479AD4680BF8}"/>
                </a:ext>
              </a:extLst>
            </p:cNvPr>
            <p:cNvSpPr/>
            <p:nvPr/>
          </p:nvSpPr>
          <p:spPr>
            <a:xfrm>
              <a:off x="19733987" y="10114316"/>
              <a:ext cx="624232" cy="108563"/>
            </a:xfrm>
            <a:custGeom>
              <a:avLst/>
              <a:gdLst>
                <a:gd name="connsiteX0" fmla="*/ 56988 w 624159"/>
                <a:gd name="connsiteY0" fmla="*/ 93624 h 108549"/>
                <a:gd name="connsiteX1" fmla="*/ 580469 w 624159"/>
                <a:gd name="connsiteY1" fmla="*/ 93624 h 108549"/>
                <a:gd name="connsiteX2" fmla="*/ 617104 w 624159"/>
                <a:gd name="connsiteY2" fmla="*/ 56989 h 108549"/>
                <a:gd name="connsiteX3" fmla="*/ 617104 w 624159"/>
                <a:gd name="connsiteY3" fmla="*/ 56989 h 108549"/>
                <a:gd name="connsiteX4" fmla="*/ 580469 w 624159"/>
                <a:gd name="connsiteY4" fmla="*/ 20353 h 108549"/>
                <a:gd name="connsiteX5" fmla="*/ 56988 w 624159"/>
                <a:gd name="connsiteY5" fmla="*/ 20353 h 108549"/>
                <a:gd name="connsiteX6" fmla="*/ 20353 w 624159"/>
                <a:gd name="connsiteY6" fmla="*/ 56989 h 108549"/>
                <a:gd name="connsiteX7" fmla="*/ 20353 w 624159"/>
                <a:gd name="connsiteY7" fmla="*/ 56989 h 108549"/>
                <a:gd name="connsiteX8" fmla="*/ 56988 w 624159"/>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159" h="108549">
                  <a:moveTo>
                    <a:pt x="56988" y="93624"/>
                  </a:moveTo>
                  <a:lnTo>
                    <a:pt x="580469" y="93624"/>
                  </a:lnTo>
                  <a:cubicBezTo>
                    <a:pt x="600822" y="93624"/>
                    <a:pt x="617104" y="77070"/>
                    <a:pt x="617104" y="56989"/>
                  </a:cubicBezTo>
                  <a:lnTo>
                    <a:pt x="617104" y="56989"/>
                  </a:lnTo>
                  <a:cubicBezTo>
                    <a:pt x="617104" y="36636"/>
                    <a:pt x="600551" y="20353"/>
                    <a:pt x="580469" y="20353"/>
                  </a:cubicBezTo>
                  <a:lnTo>
                    <a:pt x="56988" y="20353"/>
                  </a:lnTo>
                  <a:cubicBezTo>
                    <a:pt x="36635" y="20353"/>
                    <a:pt x="20353" y="36907"/>
                    <a:pt x="20353" y="56989"/>
                  </a:cubicBezTo>
                  <a:lnTo>
                    <a:pt x="20353" y="56989"/>
                  </a:lnTo>
                  <a:cubicBezTo>
                    <a:pt x="20353" y="77342"/>
                    <a:pt x="36635"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 name="Freeform: Shape 70">
              <a:extLst>
                <a:ext uri="{FF2B5EF4-FFF2-40B4-BE49-F238E27FC236}">
                  <a16:creationId xmlns:a16="http://schemas.microsoft.com/office/drawing/2014/main" id="{8682274B-C454-4555-A8EC-6C194A4307A0}"/>
                </a:ext>
              </a:extLst>
            </p:cNvPr>
            <p:cNvSpPr/>
            <p:nvPr/>
          </p:nvSpPr>
          <p:spPr>
            <a:xfrm>
              <a:off x="19305977" y="10114316"/>
              <a:ext cx="407108" cy="108563"/>
            </a:xfrm>
            <a:custGeom>
              <a:avLst/>
              <a:gdLst>
                <a:gd name="connsiteX0" fmla="*/ 56993 w 407060"/>
                <a:gd name="connsiteY0" fmla="*/ 93624 h 108549"/>
                <a:gd name="connsiteX1" fmla="*/ 355776 w 407060"/>
                <a:gd name="connsiteY1" fmla="*/ 93624 h 108549"/>
                <a:gd name="connsiteX2" fmla="*/ 392411 w 407060"/>
                <a:gd name="connsiteY2" fmla="*/ 56989 h 108549"/>
                <a:gd name="connsiteX3" fmla="*/ 392411 w 407060"/>
                <a:gd name="connsiteY3" fmla="*/ 56989 h 108549"/>
                <a:gd name="connsiteX4" fmla="*/ 355776 w 407060"/>
                <a:gd name="connsiteY4" fmla="*/ 20353 h 108549"/>
                <a:gd name="connsiteX5" fmla="*/ 56993 w 407060"/>
                <a:gd name="connsiteY5" fmla="*/ 20353 h 108549"/>
                <a:gd name="connsiteX6" fmla="*/ 20356 w 407060"/>
                <a:gd name="connsiteY6" fmla="*/ 56989 h 108549"/>
                <a:gd name="connsiteX7" fmla="*/ 20356 w 407060"/>
                <a:gd name="connsiteY7" fmla="*/ 56989 h 108549"/>
                <a:gd name="connsiteX8" fmla="*/ 56993 w 407060"/>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7060" h="108549">
                  <a:moveTo>
                    <a:pt x="56993" y="93624"/>
                  </a:moveTo>
                  <a:lnTo>
                    <a:pt x="355776" y="93624"/>
                  </a:lnTo>
                  <a:cubicBezTo>
                    <a:pt x="376129" y="93624"/>
                    <a:pt x="392411" y="77070"/>
                    <a:pt x="392411" y="56989"/>
                  </a:cubicBezTo>
                  <a:lnTo>
                    <a:pt x="392411" y="56989"/>
                  </a:lnTo>
                  <a:cubicBezTo>
                    <a:pt x="392411" y="36636"/>
                    <a:pt x="375857" y="20353"/>
                    <a:pt x="355776" y="20353"/>
                  </a:cubicBezTo>
                  <a:lnTo>
                    <a:pt x="56993" y="20353"/>
                  </a:lnTo>
                  <a:cubicBezTo>
                    <a:pt x="36640" y="20353"/>
                    <a:pt x="20356" y="36907"/>
                    <a:pt x="20356" y="56989"/>
                  </a:cubicBezTo>
                  <a:lnTo>
                    <a:pt x="20356" y="56989"/>
                  </a:lnTo>
                  <a:cubicBezTo>
                    <a:pt x="20085" y="77342"/>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 name="Freeform: Shape 71">
              <a:extLst>
                <a:ext uri="{FF2B5EF4-FFF2-40B4-BE49-F238E27FC236}">
                  <a16:creationId xmlns:a16="http://schemas.microsoft.com/office/drawing/2014/main" id="{4696E76D-854D-4FE5-A385-045D4DAF7A96}"/>
                </a:ext>
              </a:extLst>
            </p:cNvPr>
            <p:cNvSpPr/>
            <p:nvPr/>
          </p:nvSpPr>
          <p:spPr>
            <a:xfrm>
              <a:off x="19305977" y="10374322"/>
              <a:ext cx="325687" cy="108563"/>
            </a:xfrm>
            <a:custGeom>
              <a:avLst/>
              <a:gdLst>
                <a:gd name="connsiteX0" fmla="*/ 56993 w 325648"/>
                <a:gd name="connsiteY0" fmla="*/ 93624 h 108549"/>
                <a:gd name="connsiteX1" fmla="*/ 281961 w 325648"/>
                <a:gd name="connsiteY1" fmla="*/ 93624 h 108549"/>
                <a:gd name="connsiteX2" fmla="*/ 318596 w 325648"/>
                <a:gd name="connsiteY2" fmla="*/ 56989 h 108549"/>
                <a:gd name="connsiteX3" fmla="*/ 318596 w 325648"/>
                <a:gd name="connsiteY3" fmla="*/ 56989 h 108549"/>
                <a:gd name="connsiteX4" fmla="*/ 281961 w 325648"/>
                <a:gd name="connsiteY4" fmla="*/ 20353 h 108549"/>
                <a:gd name="connsiteX5" fmla="*/ 56993 w 325648"/>
                <a:gd name="connsiteY5" fmla="*/ 20353 h 108549"/>
                <a:gd name="connsiteX6" fmla="*/ 20356 w 325648"/>
                <a:gd name="connsiteY6" fmla="*/ 56989 h 108549"/>
                <a:gd name="connsiteX7" fmla="*/ 20356 w 325648"/>
                <a:gd name="connsiteY7" fmla="*/ 56989 h 108549"/>
                <a:gd name="connsiteX8" fmla="*/ 56993 w 325648"/>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648" h="108549">
                  <a:moveTo>
                    <a:pt x="56993" y="93624"/>
                  </a:moveTo>
                  <a:lnTo>
                    <a:pt x="281961" y="93624"/>
                  </a:lnTo>
                  <a:cubicBezTo>
                    <a:pt x="302314" y="93624"/>
                    <a:pt x="318596" y="77071"/>
                    <a:pt x="318596" y="56989"/>
                  </a:cubicBezTo>
                  <a:lnTo>
                    <a:pt x="318596" y="56989"/>
                  </a:lnTo>
                  <a:cubicBezTo>
                    <a:pt x="318596" y="36636"/>
                    <a:pt x="302043" y="20353"/>
                    <a:pt x="281961" y="20353"/>
                  </a:cubicBezTo>
                  <a:lnTo>
                    <a:pt x="56993" y="20353"/>
                  </a:lnTo>
                  <a:cubicBezTo>
                    <a:pt x="36640" y="20353"/>
                    <a:pt x="20356" y="36907"/>
                    <a:pt x="20356" y="56989"/>
                  </a:cubicBezTo>
                  <a:lnTo>
                    <a:pt x="20356" y="56989"/>
                  </a:lnTo>
                  <a:cubicBezTo>
                    <a:pt x="20085" y="77071"/>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 name="Freeform: Shape 72">
              <a:extLst>
                <a:ext uri="{FF2B5EF4-FFF2-40B4-BE49-F238E27FC236}">
                  <a16:creationId xmlns:a16="http://schemas.microsoft.com/office/drawing/2014/main" id="{BDE7BFA7-7003-4E12-88AB-75E513FBAC70}"/>
                </a:ext>
              </a:extLst>
            </p:cNvPr>
            <p:cNvSpPr/>
            <p:nvPr/>
          </p:nvSpPr>
          <p:spPr>
            <a:xfrm>
              <a:off x="19305977" y="10244320"/>
              <a:ext cx="488530" cy="108563"/>
            </a:xfrm>
            <a:custGeom>
              <a:avLst/>
              <a:gdLst>
                <a:gd name="connsiteX0" fmla="*/ 56993 w 488473"/>
                <a:gd name="connsiteY0" fmla="*/ 93624 h 108549"/>
                <a:gd name="connsiteX1" fmla="*/ 446414 w 488473"/>
                <a:gd name="connsiteY1" fmla="*/ 93624 h 108549"/>
                <a:gd name="connsiteX2" fmla="*/ 483050 w 488473"/>
                <a:gd name="connsiteY2" fmla="*/ 56989 h 108549"/>
                <a:gd name="connsiteX3" fmla="*/ 483050 w 488473"/>
                <a:gd name="connsiteY3" fmla="*/ 56989 h 108549"/>
                <a:gd name="connsiteX4" fmla="*/ 446414 w 488473"/>
                <a:gd name="connsiteY4" fmla="*/ 20353 h 108549"/>
                <a:gd name="connsiteX5" fmla="*/ 56993 w 488473"/>
                <a:gd name="connsiteY5" fmla="*/ 20353 h 108549"/>
                <a:gd name="connsiteX6" fmla="*/ 20356 w 488473"/>
                <a:gd name="connsiteY6" fmla="*/ 56989 h 108549"/>
                <a:gd name="connsiteX7" fmla="*/ 20356 w 488473"/>
                <a:gd name="connsiteY7" fmla="*/ 56989 h 108549"/>
                <a:gd name="connsiteX8" fmla="*/ 56993 w 488473"/>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8473" h="108549">
                  <a:moveTo>
                    <a:pt x="56993" y="93624"/>
                  </a:moveTo>
                  <a:lnTo>
                    <a:pt x="446414" y="93624"/>
                  </a:lnTo>
                  <a:cubicBezTo>
                    <a:pt x="466767" y="93624"/>
                    <a:pt x="483050" y="77070"/>
                    <a:pt x="483050" y="56989"/>
                  </a:cubicBezTo>
                  <a:lnTo>
                    <a:pt x="483050" y="56989"/>
                  </a:lnTo>
                  <a:cubicBezTo>
                    <a:pt x="483050" y="36636"/>
                    <a:pt x="466495" y="20353"/>
                    <a:pt x="446414" y="20353"/>
                  </a:cubicBezTo>
                  <a:lnTo>
                    <a:pt x="56993" y="20353"/>
                  </a:lnTo>
                  <a:cubicBezTo>
                    <a:pt x="36640" y="20353"/>
                    <a:pt x="20356" y="36906"/>
                    <a:pt x="20356" y="56989"/>
                  </a:cubicBezTo>
                  <a:lnTo>
                    <a:pt x="20356" y="56989"/>
                  </a:lnTo>
                  <a:cubicBezTo>
                    <a:pt x="20085" y="77070"/>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 name="Freeform: Shape 73">
              <a:extLst>
                <a:ext uri="{FF2B5EF4-FFF2-40B4-BE49-F238E27FC236}">
                  <a16:creationId xmlns:a16="http://schemas.microsoft.com/office/drawing/2014/main" id="{55753189-098B-4FBF-A7F2-000C0E5F3C88}"/>
                </a:ext>
              </a:extLst>
            </p:cNvPr>
            <p:cNvSpPr/>
            <p:nvPr/>
          </p:nvSpPr>
          <p:spPr>
            <a:xfrm>
              <a:off x="19844449" y="10244320"/>
              <a:ext cx="515670" cy="108563"/>
            </a:xfrm>
            <a:custGeom>
              <a:avLst/>
              <a:gdLst>
                <a:gd name="connsiteX0" fmla="*/ 56988 w 515610"/>
                <a:gd name="connsiteY0" fmla="*/ 93624 h 108549"/>
                <a:gd name="connsiteX1" fmla="*/ 470020 w 515610"/>
                <a:gd name="connsiteY1" fmla="*/ 93624 h 108549"/>
                <a:gd name="connsiteX2" fmla="*/ 506655 w 515610"/>
                <a:gd name="connsiteY2" fmla="*/ 56989 h 108549"/>
                <a:gd name="connsiteX3" fmla="*/ 506655 w 515610"/>
                <a:gd name="connsiteY3" fmla="*/ 56989 h 108549"/>
                <a:gd name="connsiteX4" fmla="*/ 470020 w 515610"/>
                <a:gd name="connsiteY4" fmla="*/ 20353 h 108549"/>
                <a:gd name="connsiteX5" fmla="*/ 56988 w 515610"/>
                <a:gd name="connsiteY5" fmla="*/ 20353 h 108549"/>
                <a:gd name="connsiteX6" fmla="*/ 20353 w 515610"/>
                <a:gd name="connsiteY6" fmla="*/ 56989 h 108549"/>
                <a:gd name="connsiteX7" fmla="*/ 20353 w 515610"/>
                <a:gd name="connsiteY7" fmla="*/ 56989 h 108549"/>
                <a:gd name="connsiteX8" fmla="*/ 56988 w 515610"/>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5610" h="108549">
                  <a:moveTo>
                    <a:pt x="56988" y="93624"/>
                  </a:moveTo>
                  <a:lnTo>
                    <a:pt x="470020" y="93624"/>
                  </a:lnTo>
                  <a:cubicBezTo>
                    <a:pt x="490373" y="93624"/>
                    <a:pt x="506655" y="77070"/>
                    <a:pt x="506655" y="56989"/>
                  </a:cubicBezTo>
                  <a:lnTo>
                    <a:pt x="506655" y="56989"/>
                  </a:lnTo>
                  <a:cubicBezTo>
                    <a:pt x="506655" y="36636"/>
                    <a:pt x="490101" y="20353"/>
                    <a:pt x="470020" y="20353"/>
                  </a:cubicBezTo>
                  <a:lnTo>
                    <a:pt x="56988" y="20353"/>
                  </a:lnTo>
                  <a:cubicBezTo>
                    <a:pt x="36635" y="20353"/>
                    <a:pt x="20353" y="36906"/>
                    <a:pt x="20353" y="56989"/>
                  </a:cubicBezTo>
                  <a:lnTo>
                    <a:pt x="20353" y="56989"/>
                  </a:lnTo>
                  <a:cubicBezTo>
                    <a:pt x="20353" y="77070"/>
                    <a:pt x="36635"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 name="Freeform: Shape 74">
              <a:extLst>
                <a:ext uri="{FF2B5EF4-FFF2-40B4-BE49-F238E27FC236}">
                  <a16:creationId xmlns:a16="http://schemas.microsoft.com/office/drawing/2014/main" id="{6B42FE99-EA83-4758-A8F7-ACC3B162791B}"/>
                </a:ext>
              </a:extLst>
            </p:cNvPr>
            <p:cNvSpPr/>
            <p:nvPr/>
          </p:nvSpPr>
          <p:spPr>
            <a:xfrm>
              <a:off x="19678077" y="10374322"/>
              <a:ext cx="678514" cy="108563"/>
            </a:xfrm>
            <a:custGeom>
              <a:avLst/>
              <a:gdLst>
                <a:gd name="connsiteX0" fmla="*/ 56988 w 678434"/>
                <a:gd name="connsiteY0" fmla="*/ 93624 h 108549"/>
                <a:gd name="connsiteX1" fmla="*/ 636372 w 678434"/>
                <a:gd name="connsiteY1" fmla="*/ 93624 h 108549"/>
                <a:gd name="connsiteX2" fmla="*/ 673007 w 678434"/>
                <a:gd name="connsiteY2" fmla="*/ 56989 h 108549"/>
                <a:gd name="connsiteX3" fmla="*/ 673007 w 678434"/>
                <a:gd name="connsiteY3" fmla="*/ 56989 h 108549"/>
                <a:gd name="connsiteX4" fmla="*/ 636372 w 678434"/>
                <a:gd name="connsiteY4" fmla="*/ 20353 h 108549"/>
                <a:gd name="connsiteX5" fmla="*/ 56988 w 678434"/>
                <a:gd name="connsiteY5" fmla="*/ 20353 h 108549"/>
                <a:gd name="connsiteX6" fmla="*/ 20353 w 678434"/>
                <a:gd name="connsiteY6" fmla="*/ 56989 h 108549"/>
                <a:gd name="connsiteX7" fmla="*/ 20353 w 678434"/>
                <a:gd name="connsiteY7" fmla="*/ 56989 h 108549"/>
                <a:gd name="connsiteX8" fmla="*/ 56988 w 678434"/>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8434" h="108549">
                  <a:moveTo>
                    <a:pt x="56988" y="93624"/>
                  </a:moveTo>
                  <a:lnTo>
                    <a:pt x="636372" y="93624"/>
                  </a:lnTo>
                  <a:cubicBezTo>
                    <a:pt x="656725" y="93624"/>
                    <a:pt x="673007" y="77071"/>
                    <a:pt x="673007" y="56989"/>
                  </a:cubicBezTo>
                  <a:lnTo>
                    <a:pt x="673007" y="56989"/>
                  </a:lnTo>
                  <a:cubicBezTo>
                    <a:pt x="673007" y="36636"/>
                    <a:pt x="656454" y="20353"/>
                    <a:pt x="636372" y="20353"/>
                  </a:cubicBezTo>
                  <a:lnTo>
                    <a:pt x="56988" y="20353"/>
                  </a:lnTo>
                  <a:cubicBezTo>
                    <a:pt x="36635" y="20353"/>
                    <a:pt x="20353" y="36907"/>
                    <a:pt x="20353" y="56989"/>
                  </a:cubicBezTo>
                  <a:lnTo>
                    <a:pt x="20353" y="56989"/>
                  </a:lnTo>
                  <a:cubicBezTo>
                    <a:pt x="20353" y="77071"/>
                    <a:pt x="36635"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 name="Freeform: Shape 75">
              <a:extLst>
                <a:ext uri="{FF2B5EF4-FFF2-40B4-BE49-F238E27FC236}">
                  <a16:creationId xmlns:a16="http://schemas.microsoft.com/office/drawing/2014/main" id="{65494546-1556-4D4A-8598-58E088B1F6A0}"/>
                </a:ext>
              </a:extLst>
            </p:cNvPr>
            <p:cNvSpPr/>
            <p:nvPr/>
          </p:nvSpPr>
          <p:spPr>
            <a:xfrm>
              <a:off x="20058042" y="10504056"/>
              <a:ext cx="298546" cy="108563"/>
            </a:xfrm>
            <a:custGeom>
              <a:avLst/>
              <a:gdLst>
                <a:gd name="connsiteX0" fmla="*/ 56991 w 298511"/>
                <a:gd name="connsiteY0" fmla="*/ 93624 h 108549"/>
                <a:gd name="connsiteX1" fmla="*/ 256724 w 298511"/>
                <a:gd name="connsiteY1" fmla="*/ 93624 h 108549"/>
                <a:gd name="connsiteX2" fmla="*/ 293358 w 298511"/>
                <a:gd name="connsiteY2" fmla="*/ 56988 h 108549"/>
                <a:gd name="connsiteX3" fmla="*/ 293358 w 298511"/>
                <a:gd name="connsiteY3" fmla="*/ 56988 h 108549"/>
                <a:gd name="connsiteX4" fmla="*/ 256724 w 298511"/>
                <a:gd name="connsiteY4" fmla="*/ 20353 h 108549"/>
                <a:gd name="connsiteX5" fmla="*/ 56991 w 298511"/>
                <a:gd name="connsiteY5" fmla="*/ 20353 h 108549"/>
                <a:gd name="connsiteX6" fmla="*/ 20356 w 298511"/>
                <a:gd name="connsiteY6" fmla="*/ 56988 h 108549"/>
                <a:gd name="connsiteX7" fmla="*/ 20356 w 298511"/>
                <a:gd name="connsiteY7" fmla="*/ 56988 h 108549"/>
                <a:gd name="connsiteX8" fmla="*/ 56991 w 298511"/>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511" h="108549">
                  <a:moveTo>
                    <a:pt x="56991" y="93624"/>
                  </a:moveTo>
                  <a:lnTo>
                    <a:pt x="256724" y="93624"/>
                  </a:lnTo>
                  <a:cubicBezTo>
                    <a:pt x="277077" y="93624"/>
                    <a:pt x="293358" y="77070"/>
                    <a:pt x="293358" y="56988"/>
                  </a:cubicBezTo>
                  <a:lnTo>
                    <a:pt x="293358" y="56988"/>
                  </a:lnTo>
                  <a:cubicBezTo>
                    <a:pt x="293358" y="36635"/>
                    <a:pt x="276805" y="20353"/>
                    <a:pt x="256724" y="20353"/>
                  </a:cubicBezTo>
                  <a:lnTo>
                    <a:pt x="56991" y="20353"/>
                  </a:lnTo>
                  <a:cubicBezTo>
                    <a:pt x="36638" y="20353"/>
                    <a:pt x="20356" y="36906"/>
                    <a:pt x="20356" y="56988"/>
                  </a:cubicBezTo>
                  <a:lnTo>
                    <a:pt x="20356" y="56988"/>
                  </a:lnTo>
                  <a:cubicBezTo>
                    <a:pt x="20085" y="77341"/>
                    <a:pt x="36638" y="93624"/>
                    <a:pt x="56991"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 name="Freeform: Shape 76">
              <a:extLst>
                <a:ext uri="{FF2B5EF4-FFF2-40B4-BE49-F238E27FC236}">
                  <a16:creationId xmlns:a16="http://schemas.microsoft.com/office/drawing/2014/main" id="{49ACB805-6E58-497C-8D65-D9D9AD2EE605}"/>
                </a:ext>
              </a:extLst>
            </p:cNvPr>
            <p:cNvSpPr/>
            <p:nvPr/>
          </p:nvSpPr>
          <p:spPr>
            <a:xfrm>
              <a:off x="19305977" y="10504056"/>
              <a:ext cx="732795" cy="108563"/>
            </a:xfrm>
            <a:custGeom>
              <a:avLst/>
              <a:gdLst>
                <a:gd name="connsiteX0" fmla="*/ 56993 w 732709"/>
                <a:gd name="connsiteY0" fmla="*/ 93624 h 108549"/>
                <a:gd name="connsiteX1" fmla="*/ 691735 w 732709"/>
                <a:gd name="connsiteY1" fmla="*/ 93624 h 108549"/>
                <a:gd name="connsiteX2" fmla="*/ 728372 w 732709"/>
                <a:gd name="connsiteY2" fmla="*/ 56988 h 108549"/>
                <a:gd name="connsiteX3" fmla="*/ 728372 w 732709"/>
                <a:gd name="connsiteY3" fmla="*/ 56988 h 108549"/>
                <a:gd name="connsiteX4" fmla="*/ 691735 w 732709"/>
                <a:gd name="connsiteY4" fmla="*/ 20353 h 108549"/>
                <a:gd name="connsiteX5" fmla="*/ 56993 w 732709"/>
                <a:gd name="connsiteY5" fmla="*/ 20353 h 108549"/>
                <a:gd name="connsiteX6" fmla="*/ 20356 w 732709"/>
                <a:gd name="connsiteY6" fmla="*/ 56988 h 108549"/>
                <a:gd name="connsiteX7" fmla="*/ 20356 w 732709"/>
                <a:gd name="connsiteY7" fmla="*/ 56988 h 108549"/>
                <a:gd name="connsiteX8" fmla="*/ 56993 w 732709"/>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2709" h="108549">
                  <a:moveTo>
                    <a:pt x="56993" y="93624"/>
                  </a:moveTo>
                  <a:lnTo>
                    <a:pt x="691735" y="93624"/>
                  </a:lnTo>
                  <a:cubicBezTo>
                    <a:pt x="712088" y="93624"/>
                    <a:pt x="728372" y="77070"/>
                    <a:pt x="728372" y="56988"/>
                  </a:cubicBezTo>
                  <a:lnTo>
                    <a:pt x="728372" y="56988"/>
                  </a:lnTo>
                  <a:cubicBezTo>
                    <a:pt x="728372" y="36635"/>
                    <a:pt x="711818" y="20353"/>
                    <a:pt x="691735" y="20353"/>
                  </a:cubicBezTo>
                  <a:lnTo>
                    <a:pt x="56993" y="20353"/>
                  </a:lnTo>
                  <a:cubicBezTo>
                    <a:pt x="36640" y="20353"/>
                    <a:pt x="20356" y="36906"/>
                    <a:pt x="20356" y="56988"/>
                  </a:cubicBezTo>
                  <a:lnTo>
                    <a:pt x="20356" y="56988"/>
                  </a:lnTo>
                  <a:cubicBezTo>
                    <a:pt x="20085" y="77341"/>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 name="Freeform: Shape 77">
              <a:extLst>
                <a:ext uri="{FF2B5EF4-FFF2-40B4-BE49-F238E27FC236}">
                  <a16:creationId xmlns:a16="http://schemas.microsoft.com/office/drawing/2014/main" id="{813ED37C-C45D-475E-9757-7E8CD17145D9}"/>
                </a:ext>
              </a:extLst>
            </p:cNvPr>
            <p:cNvSpPr/>
            <p:nvPr/>
          </p:nvSpPr>
          <p:spPr>
            <a:xfrm>
              <a:off x="19733987" y="10751305"/>
              <a:ext cx="624232" cy="108563"/>
            </a:xfrm>
            <a:custGeom>
              <a:avLst/>
              <a:gdLst>
                <a:gd name="connsiteX0" fmla="*/ 56988 w 624159"/>
                <a:gd name="connsiteY0" fmla="*/ 93624 h 108549"/>
                <a:gd name="connsiteX1" fmla="*/ 580469 w 624159"/>
                <a:gd name="connsiteY1" fmla="*/ 93624 h 108549"/>
                <a:gd name="connsiteX2" fmla="*/ 617104 w 624159"/>
                <a:gd name="connsiteY2" fmla="*/ 56989 h 108549"/>
                <a:gd name="connsiteX3" fmla="*/ 617104 w 624159"/>
                <a:gd name="connsiteY3" fmla="*/ 56989 h 108549"/>
                <a:gd name="connsiteX4" fmla="*/ 580469 w 624159"/>
                <a:gd name="connsiteY4" fmla="*/ 20353 h 108549"/>
                <a:gd name="connsiteX5" fmla="*/ 56988 w 624159"/>
                <a:gd name="connsiteY5" fmla="*/ 20353 h 108549"/>
                <a:gd name="connsiteX6" fmla="*/ 20353 w 624159"/>
                <a:gd name="connsiteY6" fmla="*/ 56989 h 108549"/>
                <a:gd name="connsiteX7" fmla="*/ 20353 w 624159"/>
                <a:gd name="connsiteY7" fmla="*/ 56989 h 108549"/>
                <a:gd name="connsiteX8" fmla="*/ 56988 w 624159"/>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159" h="108549">
                  <a:moveTo>
                    <a:pt x="56988" y="93624"/>
                  </a:moveTo>
                  <a:lnTo>
                    <a:pt x="580469" y="93624"/>
                  </a:lnTo>
                  <a:cubicBezTo>
                    <a:pt x="600822" y="93624"/>
                    <a:pt x="617104" y="77070"/>
                    <a:pt x="617104" y="56989"/>
                  </a:cubicBezTo>
                  <a:lnTo>
                    <a:pt x="617104" y="56989"/>
                  </a:lnTo>
                  <a:cubicBezTo>
                    <a:pt x="617104" y="36636"/>
                    <a:pt x="600551" y="20353"/>
                    <a:pt x="580469" y="20353"/>
                  </a:cubicBezTo>
                  <a:lnTo>
                    <a:pt x="56988" y="20353"/>
                  </a:lnTo>
                  <a:cubicBezTo>
                    <a:pt x="36635" y="20353"/>
                    <a:pt x="20353" y="36906"/>
                    <a:pt x="20353" y="56989"/>
                  </a:cubicBezTo>
                  <a:lnTo>
                    <a:pt x="20353" y="56989"/>
                  </a:lnTo>
                  <a:cubicBezTo>
                    <a:pt x="20353" y="77070"/>
                    <a:pt x="36635"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 name="Freeform: Shape 78">
              <a:extLst>
                <a:ext uri="{FF2B5EF4-FFF2-40B4-BE49-F238E27FC236}">
                  <a16:creationId xmlns:a16="http://schemas.microsoft.com/office/drawing/2014/main" id="{8B8911BD-3254-4CDE-B478-BF79D88315AD}"/>
                </a:ext>
              </a:extLst>
            </p:cNvPr>
            <p:cNvSpPr/>
            <p:nvPr/>
          </p:nvSpPr>
          <p:spPr>
            <a:xfrm>
              <a:off x="19305977" y="10751305"/>
              <a:ext cx="407108" cy="108563"/>
            </a:xfrm>
            <a:custGeom>
              <a:avLst/>
              <a:gdLst>
                <a:gd name="connsiteX0" fmla="*/ 56993 w 407060"/>
                <a:gd name="connsiteY0" fmla="*/ 93624 h 108549"/>
                <a:gd name="connsiteX1" fmla="*/ 355776 w 407060"/>
                <a:gd name="connsiteY1" fmla="*/ 93624 h 108549"/>
                <a:gd name="connsiteX2" fmla="*/ 392411 w 407060"/>
                <a:gd name="connsiteY2" fmla="*/ 56989 h 108549"/>
                <a:gd name="connsiteX3" fmla="*/ 392411 w 407060"/>
                <a:gd name="connsiteY3" fmla="*/ 56989 h 108549"/>
                <a:gd name="connsiteX4" fmla="*/ 355776 w 407060"/>
                <a:gd name="connsiteY4" fmla="*/ 20353 h 108549"/>
                <a:gd name="connsiteX5" fmla="*/ 56993 w 407060"/>
                <a:gd name="connsiteY5" fmla="*/ 20353 h 108549"/>
                <a:gd name="connsiteX6" fmla="*/ 20356 w 407060"/>
                <a:gd name="connsiteY6" fmla="*/ 56989 h 108549"/>
                <a:gd name="connsiteX7" fmla="*/ 20356 w 407060"/>
                <a:gd name="connsiteY7" fmla="*/ 56989 h 108549"/>
                <a:gd name="connsiteX8" fmla="*/ 56993 w 407060"/>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7060" h="108549">
                  <a:moveTo>
                    <a:pt x="56993" y="93624"/>
                  </a:moveTo>
                  <a:lnTo>
                    <a:pt x="355776" y="93624"/>
                  </a:lnTo>
                  <a:cubicBezTo>
                    <a:pt x="376129" y="93624"/>
                    <a:pt x="392411" y="77070"/>
                    <a:pt x="392411" y="56989"/>
                  </a:cubicBezTo>
                  <a:lnTo>
                    <a:pt x="392411" y="56989"/>
                  </a:lnTo>
                  <a:cubicBezTo>
                    <a:pt x="392411" y="36636"/>
                    <a:pt x="375857" y="20353"/>
                    <a:pt x="355776" y="20353"/>
                  </a:cubicBezTo>
                  <a:lnTo>
                    <a:pt x="56993" y="20353"/>
                  </a:lnTo>
                  <a:cubicBezTo>
                    <a:pt x="36640" y="20353"/>
                    <a:pt x="20356" y="36906"/>
                    <a:pt x="20356" y="56989"/>
                  </a:cubicBezTo>
                  <a:lnTo>
                    <a:pt x="20356" y="56989"/>
                  </a:lnTo>
                  <a:cubicBezTo>
                    <a:pt x="20085" y="77070"/>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 name="Freeform: Shape 79">
              <a:extLst>
                <a:ext uri="{FF2B5EF4-FFF2-40B4-BE49-F238E27FC236}">
                  <a16:creationId xmlns:a16="http://schemas.microsoft.com/office/drawing/2014/main" id="{942E3D9A-9262-49B5-AFEE-D0F088A3EFCE}"/>
                </a:ext>
              </a:extLst>
            </p:cNvPr>
            <p:cNvSpPr/>
            <p:nvPr/>
          </p:nvSpPr>
          <p:spPr>
            <a:xfrm>
              <a:off x="19305977" y="11011040"/>
              <a:ext cx="325687" cy="108563"/>
            </a:xfrm>
            <a:custGeom>
              <a:avLst/>
              <a:gdLst>
                <a:gd name="connsiteX0" fmla="*/ 56993 w 325648"/>
                <a:gd name="connsiteY0" fmla="*/ 93624 h 108549"/>
                <a:gd name="connsiteX1" fmla="*/ 281961 w 325648"/>
                <a:gd name="connsiteY1" fmla="*/ 93624 h 108549"/>
                <a:gd name="connsiteX2" fmla="*/ 318596 w 325648"/>
                <a:gd name="connsiteY2" fmla="*/ 56989 h 108549"/>
                <a:gd name="connsiteX3" fmla="*/ 318596 w 325648"/>
                <a:gd name="connsiteY3" fmla="*/ 56989 h 108549"/>
                <a:gd name="connsiteX4" fmla="*/ 281961 w 325648"/>
                <a:gd name="connsiteY4" fmla="*/ 20353 h 108549"/>
                <a:gd name="connsiteX5" fmla="*/ 56993 w 325648"/>
                <a:gd name="connsiteY5" fmla="*/ 20353 h 108549"/>
                <a:gd name="connsiteX6" fmla="*/ 20356 w 325648"/>
                <a:gd name="connsiteY6" fmla="*/ 56989 h 108549"/>
                <a:gd name="connsiteX7" fmla="*/ 20356 w 325648"/>
                <a:gd name="connsiteY7" fmla="*/ 56989 h 108549"/>
                <a:gd name="connsiteX8" fmla="*/ 56993 w 325648"/>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648" h="108549">
                  <a:moveTo>
                    <a:pt x="56993" y="93624"/>
                  </a:moveTo>
                  <a:lnTo>
                    <a:pt x="281961" y="93624"/>
                  </a:lnTo>
                  <a:cubicBezTo>
                    <a:pt x="302314" y="93624"/>
                    <a:pt x="318596" y="77070"/>
                    <a:pt x="318596" y="56989"/>
                  </a:cubicBezTo>
                  <a:lnTo>
                    <a:pt x="318596" y="56989"/>
                  </a:lnTo>
                  <a:cubicBezTo>
                    <a:pt x="318596" y="36636"/>
                    <a:pt x="302043" y="20353"/>
                    <a:pt x="281961" y="20353"/>
                  </a:cubicBezTo>
                  <a:lnTo>
                    <a:pt x="56993" y="20353"/>
                  </a:lnTo>
                  <a:cubicBezTo>
                    <a:pt x="36640" y="20353"/>
                    <a:pt x="20356" y="36906"/>
                    <a:pt x="20356" y="56989"/>
                  </a:cubicBezTo>
                  <a:lnTo>
                    <a:pt x="20356" y="56989"/>
                  </a:lnTo>
                  <a:cubicBezTo>
                    <a:pt x="20085" y="77342"/>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 name="Freeform: Shape 80">
              <a:extLst>
                <a:ext uri="{FF2B5EF4-FFF2-40B4-BE49-F238E27FC236}">
                  <a16:creationId xmlns:a16="http://schemas.microsoft.com/office/drawing/2014/main" id="{B221F586-02FB-466D-98CC-46A5038F49D4}"/>
                </a:ext>
              </a:extLst>
            </p:cNvPr>
            <p:cNvSpPr/>
            <p:nvPr/>
          </p:nvSpPr>
          <p:spPr>
            <a:xfrm>
              <a:off x="19305977" y="10881308"/>
              <a:ext cx="488530" cy="108563"/>
            </a:xfrm>
            <a:custGeom>
              <a:avLst/>
              <a:gdLst>
                <a:gd name="connsiteX0" fmla="*/ 56993 w 488473"/>
                <a:gd name="connsiteY0" fmla="*/ 93624 h 108549"/>
                <a:gd name="connsiteX1" fmla="*/ 446414 w 488473"/>
                <a:gd name="connsiteY1" fmla="*/ 93624 h 108549"/>
                <a:gd name="connsiteX2" fmla="*/ 483050 w 488473"/>
                <a:gd name="connsiteY2" fmla="*/ 56989 h 108549"/>
                <a:gd name="connsiteX3" fmla="*/ 483050 w 488473"/>
                <a:gd name="connsiteY3" fmla="*/ 56989 h 108549"/>
                <a:gd name="connsiteX4" fmla="*/ 446414 w 488473"/>
                <a:gd name="connsiteY4" fmla="*/ 20353 h 108549"/>
                <a:gd name="connsiteX5" fmla="*/ 56993 w 488473"/>
                <a:gd name="connsiteY5" fmla="*/ 20353 h 108549"/>
                <a:gd name="connsiteX6" fmla="*/ 20356 w 488473"/>
                <a:gd name="connsiteY6" fmla="*/ 56989 h 108549"/>
                <a:gd name="connsiteX7" fmla="*/ 20356 w 488473"/>
                <a:gd name="connsiteY7" fmla="*/ 56989 h 108549"/>
                <a:gd name="connsiteX8" fmla="*/ 56993 w 488473"/>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8473" h="108549">
                  <a:moveTo>
                    <a:pt x="56993" y="93624"/>
                  </a:moveTo>
                  <a:lnTo>
                    <a:pt x="446414" y="93624"/>
                  </a:lnTo>
                  <a:cubicBezTo>
                    <a:pt x="466767" y="93624"/>
                    <a:pt x="483050" y="77070"/>
                    <a:pt x="483050" y="56989"/>
                  </a:cubicBezTo>
                  <a:lnTo>
                    <a:pt x="483050" y="56989"/>
                  </a:lnTo>
                  <a:cubicBezTo>
                    <a:pt x="483050" y="36636"/>
                    <a:pt x="466495" y="20353"/>
                    <a:pt x="446414" y="20353"/>
                  </a:cubicBezTo>
                  <a:lnTo>
                    <a:pt x="56993" y="20353"/>
                  </a:lnTo>
                  <a:cubicBezTo>
                    <a:pt x="36640" y="20353"/>
                    <a:pt x="20356" y="36906"/>
                    <a:pt x="20356" y="56989"/>
                  </a:cubicBezTo>
                  <a:lnTo>
                    <a:pt x="20356" y="56989"/>
                  </a:lnTo>
                  <a:cubicBezTo>
                    <a:pt x="20085" y="77070"/>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 name="Freeform: Shape 81">
              <a:extLst>
                <a:ext uri="{FF2B5EF4-FFF2-40B4-BE49-F238E27FC236}">
                  <a16:creationId xmlns:a16="http://schemas.microsoft.com/office/drawing/2014/main" id="{8311125D-5413-4352-8568-AA891C5E79DF}"/>
                </a:ext>
              </a:extLst>
            </p:cNvPr>
            <p:cNvSpPr/>
            <p:nvPr/>
          </p:nvSpPr>
          <p:spPr>
            <a:xfrm>
              <a:off x="19844449" y="10881308"/>
              <a:ext cx="515670" cy="108563"/>
            </a:xfrm>
            <a:custGeom>
              <a:avLst/>
              <a:gdLst>
                <a:gd name="connsiteX0" fmla="*/ 56988 w 515610"/>
                <a:gd name="connsiteY0" fmla="*/ 93624 h 108549"/>
                <a:gd name="connsiteX1" fmla="*/ 470020 w 515610"/>
                <a:gd name="connsiteY1" fmla="*/ 93624 h 108549"/>
                <a:gd name="connsiteX2" fmla="*/ 506655 w 515610"/>
                <a:gd name="connsiteY2" fmla="*/ 56989 h 108549"/>
                <a:gd name="connsiteX3" fmla="*/ 506655 w 515610"/>
                <a:gd name="connsiteY3" fmla="*/ 56989 h 108549"/>
                <a:gd name="connsiteX4" fmla="*/ 470020 w 515610"/>
                <a:gd name="connsiteY4" fmla="*/ 20353 h 108549"/>
                <a:gd name="connsiteX5" fmla="*/ 56988 w 515610"/>
                <a:gd name="connsiteY5" fmla="*/ 20353 h 108549"/>
                <a:gd name="connsiteX6" fmla="*/ 20353 w 515610"/>
                <a:gd name="connsiteY6" fmla="*/ 56989 h 108549"/>
                <a:gd name="connsiteX7" fmla="*/ 20353 w 515610"/>
                <a:gd name="connsiteY7" fmla="*/ 56989 h 108549"/>
                <a:gd name="connsiteX8" fmla="*/ 56988 w 515610"/>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5610" h="108549">
                  <a:moveTo>
                    <a:pt x="56988" y="93624"/>
                  </a:moveTo>
                  <a:lnTo>
                    <a:pt x="470020" y="93624"/>
                  </a:lnTo>
                  <a:cubicBezTo>
                    <a:pt x="490373" y="93624"/>
                    <a:pt x="506655" y="77070"/>
                    <a:pt x="506655" y="56989"/>
                  </a:cubicBezTo>
                  <a:lnTo>
                    <a:pt x="506655" y="56989"/>
                  </a:lnTo>
                  <a:cubicBezTo>
                    <a:pt x="506655" y="36636"/>
                    <a:pt x="490101" y="20353"/>
                    <a:pt x="470020" y="20353"/>
                  </a:cubicBezTo>
                  <a:lnTo>
                    <a:pt x="56988" y="20353"/>
                  </a:lnTo>
                  <a:cubicBezTo>
                    <a:pt x="36635" y="20353"/>
                    <a:pt x="20353" y="36906"/>
                    <a:pt x="20353" y="56989"/>
                  </a:cubicBezTo>
                  <a:lnTo>
                    <a:pt x="20353" y="56989"/>
                  </a:lnTo>
                  <a:cubicBezTo>
                    <a:pt x="20353" y="77070"/>
                    <a:pt x="36635"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 name="Freeform: Shape 82">
              <a:extLst>
                <a:ext uri="{FF2B5EF4-FFF2-40B4-BE49-F238E27FC236}">
                  <a16:creationId xmlns:a16="http://schemas.microsoft.com/office/drawing/2014/main" id="{33B6BD43-1462-4130-81BD-CBCD264077A6}"/>
                </a:ext>
              </a:extLst>
            </p:cNvPr>
            <p:cNvSpPr/>
            <p:nvPr/>
          </p:nvSpPr>
          <p:spPr>
            <a:xfrm>
              <a:off x="19678077" y="11011040"/>
              <a:ext cx="678514" cy="108563"/>
            </a:xfrm>
            <a:custGeom>
              <a:avLst/>
              <a:gdLst>
                <a:gd name="connsiteX0" fmla="*/ 56988 w 678434"/>
                <a:gd name="connsiteY0" fmla="*/ 93624 h 108549"/>
                <a:gd name="connsiteX1" fmla="*/ 636372 w 678434"/>
                <a:gd name="connsiteY1" fmla="*/ 93624 h 108549"/>
                <a:gd name="connsiteX2" fmla="*/ 673007 w 678434"/>
                <a:gd name="connsiteY2" fmla="*/ 56989 h 108549"/>
                <a:gd name="connsiteX3" fmla="*/ 673007 w 678434"/>
                <a:gd name="connsiteY3" fmla="*/ 56989 h 108549"/>
                <a:gd name="connsiteX4" fmla="*/ 636372 w 678434"/>
                <a:gd name="connsiteY4" fmla="*/ 20353 h 108549"/>
                <a:gd name="connsiteX5" fmla="*/ 56988 w 678434"/>
                <a:gd name="connsiteY5" fmla="*/ 20353 h 108549"/>
                <a:gd name="connsiteX6" fmla="*/ 20353 w 678434"/>
                <a:gd name="connsiteY6" fmla="*/ 56989 h 108549"/>
                <a:gd name="connsiteX7" fmla="*/ 20353 w 678434"/>
                <a:gd name="connsiteY7" fmla="*/ 56989 h 108549"/>
                <a:gd name="connsiteX8" fmla="*/ 56988 w 678434"/>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8434" h="108549">
                  <a:moveTo>
                    <a:pt x="56988" y="93624"/>
                  </a:moveTo>
                  <a:lnTo>
                    <a:pt x="636372" y="93624"/>
                  </a:lnTo>
                  <a:cubicBezTo>
                    <a:pt x="656725" y="93624"/>
                    <a:pt x="673007" y="77070"/>
                    <a:pt x="673007" y="56989"/>
                  </a:cubicBezTo>
                  <a:lnTo>
                    <a:pt x="673007" y="56989"/>
                  </a:lnTo>
                  <a:cubicBezTo>
                    <a:pt x="673007" y="36636"/>
                    <a:pt x="656454" y="20353"/>
                    <a:pt x="636372" y="20353"/>
                  </a:cubicBezTo>
                  <a:lnTo>
                    <a:pt x="56988" y="20353"/>
                  </a:lnTo>
                  <a:cubicBezTo>
                    <a:pt x="36635" y="20353"/>
                    <a:pt x="20353" y="36906"/>
                    <a:pt x="20353" y="56989"/>
                  </a:cubicBezTo>
                  <a:lnTo>
                    <a:pt x="20353" y="56989"/>
                  </a:lnTo>
                  <a:cubicBezTo>
                    <a:pt x="20353" y="77342"/>
                    <a:pt x="36635"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 name="Freeform: Shape 83">
              <a:extLst>
                <a:ext uri="{FF2B5EF4-FFF2-40B4-BE49-F238E27FC236}">
                  <a16:creationId xmlns:a16="http://schemas.microsoft.com/office/drawing/2014/main" id="{7497177A-CFAF-4B26-B92E-030302B6E8BD}"/>
                </a:ext>
              </a:extLst>
            </p:cNvPr>
            <p:cNvSpPr/>
            <p:nvPr/>
          </p:nvSpPr>
          <p:spPr>
            <a:xfrm>
              <a:off x="20058042" y="11141042"/>
              <a:ext cx="298546" cy="108563"/>
            </a:xfrm>
            <a:custGeom>
              <a:avLst/>
              <a:gdLst>
                <a:gd name="connsiteX0" fmla="*/ 56991 w 298511"/>
                <a:gd name="connsiteY0" fmla="*/ 93624 h 108549"/>
                <a:gd name="connsiteX1" fmla="*/ 256724 w 298511"/>
                <a:gd name="connsiteY1" fmla="*/ 93624 h 108549"/>
                <a:gd name="connsiteX2" fmla="*/ 293358 w 298511"/>
                <a:gd name="connsiteY2" fmla="*/ 56989 h 108549"/>
                <a:gd name="connsiteX3" fmla="*/ 293358 w 298511"/>
                <a:gd name="connsiteY3" fmla="*/ 56989 h 108549"/>
                <a:gd name="connsiteX4" fmla="*/ 256724 w 298511"/>
                <a:gd name="connsiteY4" fmla="*/ 20353 h 108549"/>
                <a:gd name="connsiteX5" fmla="*/ 56991 w 298511"/>
                <a:gd name="connsiteY5" fmla="*/ 20353 h 108549"/>
                <a:gd name="connsiteX6" fmla="*/ 20356 w 298511"/>
                <a:gd name="connsiteY6" fmla="*/ 56989 h 108549"/>
                <a:gd name="connsiteX7" fmla="*/ 20356 w 298511"/>
                <a:gd name="connsiteY7" fmla="*/ 56989 h 108549"/>
                <a:gd name="connsiteX8" fmla="*/ 56991 w 298511"/>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511" h="108549">
                  <a:moveTo>
                    <a:pt x="56991" y="93624"/>
                  </a:moveTo>
                  <a:lnTo>
                    <a:pt x="256724" y="93624"/>
                  </a:lnTo>
                  <a:cubicBezTo>
                    <a:pt x="277077" y="93624"/>
                    <a:pt x="293358" y="77071"/>
                    <a:pt x="293358" y="56989"/>
                  </a:cubicBezTo>
                  <a:lnTo>
                    <a:pt x="293358" y="56989"/>
                  </a:lnTo>
                  <a:cubicBezTo>
                    <a:pt x="293358" y="36636"/>
                    <a:pt x="276805" y="20353"/>
                    <a:pt x="256724" y="20353"/>
                  </a:cubicBezTo>
                  <a:lnTo>
                    <a:pt x="56991" y="20353"/>
                  </a:lnTo>
                  <a:cubicBezTo>
                    <a:pt x="36638" y="20353"/>
                    <a:pt x="20356" y="36907"/>
                    <a:pt x="20356" y="56989"/>
                  </a:cubicBezTo>
                  <a:lnTo>
                    <a:pt x="20356" y="56989"/>
                  </a:lnTo>
                  <a:cubicBezTo>
                    <a:pt x="20085" y="77071"/>
                    <a:pt x="36638" y="93624"/>
                    <a:pt x="56991"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 name="Freeform: Shape 84">
              <a:extLst>
                <a:ext uri="{FF2B5EF4-FFF2-40B4-BE49-F238E27FC236}">
                  <a16:creationId xmlns:a16="http://schemas.microsoft.com/office/drawing/2014/main" id="{933F367F-CAE8-4D27-917F-C2D8556B0CDF}"/>
                </a:ext>
              </a:extLst>
            </p:cNvPr>
            <p:cNvSpPr/>
            <p:nvPr/>
          </p:nvSpPr>
          <p:spPr>
            <a:xfrm>
              <a:off x="19305977" y="11141042"/>
              <a:ext cx="732795" cy="108563"/>
            </a:xfrm>
            <a:custGeom>
              <a:avLst/>
              <a:gdLst>
                <a:gd name="connsiteX0" fmla="*/ 56993 w 732709"/>
                <a:gd name="connsiteY0" fmla="*/ 93624 h 108549"/>
                <a:gd name="connsiteX1" fmla="*/ 691735 w 732709"/>
                <a:gd name="connsiteY1" fmla="*/ 93624 h 108549"/>
                <a:gd name="connsiteX2" fmla="*/ 728372 w 732709"/>
                <a:gd name="connsiteY2" fmla="*/ 56989 h 108549"/>
                <a:gd name="connsiteX3" fmla="*/ 728372 w 732709"/>
                <a:gd name="connsiteY3" fmla="*/ 56989 h 108549"/>
                <a:gd name="connsiteX4" fmla="*/ 691735 w 732709"/>
                <a:gd name="connsiteY4" fmla="*/ 20353 h 108549"/>
                <a:gd name="connsiteX5" fmla="*/ 56993 w 732709"/>
                <a:gd name="connsiteY5" fmla="*/ 20353 h 108549"/>
                <a:gd name="connsiteX6" fmla="*/ 20356 w 732709"/>
                <a:gd name="connsiteY6" fmla="*/ 56989 h 108549"/>
                <a:gd name="connsiteX7" fmla="*/ 20356 w 732709"/>
                <a:gd name="connsiteY7" fmla="*/ 56989 h 108549"/>
                <a:gd name="connsiteX8" fmla="*/ 56993 w 732709"/>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2709" h="108549">
                  <a:moveTo>
                    <a:pt x="56993" y="93624"/>
                  </a:moveTo>
                  <a:lnTo>
                    <a:pt x="691735" y="93624"/>
                  </a:lnTo>
                  <a:cubicBezTo>
                    <a:pt x="712088" y="93624"/>
                    <a:pt x="728372" y="77071"/>
                    <a:pt x="728372" y="56989"/>
                  </a:cubicBezTo>
                  <a:lnTo>
                    <a:pt x="728372" y="56989"/>
                  </a:lnTo>
                  <a:cubicBezTo>
                    <a:pt x="728372" y="36636"/>
                    <a:pt x="711818" y="20353"/>
                    <a:pt x="691735" y="20353"/>
                  </a:cubicBezTo>
                  <a:lnTo>
                    <a:pt x="56993" y="20353"/>
                  </a:lnTo>
                  <a:cubicBezTo>
                    <a:pt x="36640" y="20353"/>
                    <a:pt x="20356" y="36907"/>
                    <a:pt x="20356" y="56989"/>
                  </a:cubicBezTo>
                  <a:lnTo>
                    <a:pt x="20356" y="56989"/>
                  </a:lnTo>
                  <a:cubicBezTo>
                    <a:pt x="20085" y="77071"/>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sp>
        <p:nvSpPr>
          <p:cNvPr id="86" name="Freeform: Shape 85">
            <a:extLst>
              <a:ext uri="{FF2B5EF4-FFF2-40B4-BE49-F238E27FC236}">
                <a16:creationId xmlns:a16="http://schemas.microsoft.com/office/drawing/2014/main" id="{39C61FD3-C2EC-49D9-8B89-9680D493E439}"/>
              </a:ext>
            </a:extLst>
          </p:cNvPr>
          <p:cNvSpPr/>
          <p:nvPr/>
        </p:nvSpPr>
        <p:spPr>
          <a:xfrm>
            <a:off x="17478430" y="8384201"/>
            <a:ext cx="1438448" cy="1438448"/>
          </a:xfrm>
          <a:custGeom>
            <a:avLst/>
            <a:gdLst>
              <a:gd name="connsiteX0" fmla="*/ 200453 w 1438281"/>
              <a:gd name="connsiteY0" fmla="*/ 1392868 h 1438281"/>
              <a:gd name="connsiteX1" fmla="*/ 1250397 w 1438281"/>
              <a:gd name="connsiteY1" fmla="*/ 1392868 h 1438281"/>
              <a:gd name="connsiteX2" fmla="*/ 1392868 w 1438281"/>
              <a:gd name="connsiteY2" fmla="*/ 1250397 h 1438281"/>
              <a:gd name="connsiteX3" fmla="*/ 1392868 w 1438281"/>
              <a:gd name="connsiteY3" fmla="*/ 200452 h 1438281"/>
              <a:gd name="connsiteX4" fmla="*/ 1250397 w 1438281"/>
              <a:gd name="connsiteY4" fmla="*/ 57981 h 1438281"/>
              <a:gd name="connsiteX5" fmla="*/ 200453 w 1438281"/>
              <a:gd name="connsiteY5" fmla="*/ 57981 h 1438281"/>
              <a:gd name="connsiteX6" fmla="*/ 57982 w 1438281"/>
              <a:gd name="connsiteY6" fmla="*/ 200452 h 1438281"/>
              <a:gd name="connsiteX7" fmla="*/ 57982 w 1438281"/>
              <a:gd name="connsiteY7" fmla="*/ 1250397 h 1438281"/>
              <a:gd name="connsiteX8" fmla="*/ 200453 w 1438281"/>
              <a:gd name="connsiteY8" fmla="*/ 1392868 h 1438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8281" h="1438281">
                <a:moveTo>
                  <a:pt x="200453" y="1392868"/>
                </a:moveTo>
                <a:lnTo>
                  <a:pt x="1250397" y="1392868"/>
                </a:lnTo>
                <a:cubicBezTo>
                  <a:pt x="1329096" y="1392868"/>
                  <a:pt x="1392868" y="1329096"/>
                  <a:pt x="1392868" y="1250397"/>
                </a:cubicBezTo>
                <a:lnTo>
                  <a:pt x="1392868" y="200452"/>
                </a:lnTo>
                <a:cubicBezTo>
                  <a:pt x="1392868" y="121753"/>
                  <a:pt x="1329096" y="57981"/>
                  <a:pt x="1250397" y="57981"/>
                </a:cubicBezTo>
                <a:lnTo>
                  <a:pt x="200453" y="57981"/>
                </a:lnTo>
                <a:cubicBezTo>
                  <a:pt x="121754" y="57981"/>
                  <a:pt x="57982" y="121753"/>
                  <a:pt x="57982" y="200452"/>
                </a:cubicBezTo>
                <a:lnTo>
                  <a:pt x="57982" y="1250397"/>
                </a:lnTo>
                <a:cubicBezTo>
                  <a:pt x="57710" y="1329096"/>
                  <a:pt x="121482" y="1392868"/>
                  <a:pt x="200453" y="1392868"/>
                </a:cubicBezTo>
                <a:close/>
              </a:path>
            </a:pathLst>
          </a:custGeom>
          <a:solidFill>
            <a:srgbClr val="FFFFFF"/>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 name="Freeform: Shape 86">
            <a:extLst>
              <a:ext uri="{FF2B5EF4-FFF2-40B4-BE49-F238E27FC236}">
                <a16:creationId xmlns:a16="http://schemas.microsoft.com/office/drawing/2014/main" id="{7992AFC1-166F-40FF-B067-9CF060770B89}"/>
              </a:ext>
            </a:extLst>
          </p:cNvPr>
          <p:cNvSpPr/>
          <p:nvPr/>
        </p:nvSpPr>
        <p:spPr>
          <a:xfrm>
            <a:off x="17753635" y="9088498"/>
            <a:ext cx="895638" cy="515670"/>
          </a:xfrm>
          <a:custGeom>
            <a:avLst/>
            <a:gdLst>
              <a:gd name="connsiteX0" fmla="*/ 57981 w 895533"/>
              <a:gd name="connsiteY0" fmla="*/ 380373 h 515610"/>
              <a:gd name="connsiteX1" fmla="*/ 57981 w 895533"/>
              <a:gd name="connsiteY1" fmla="*/ 481053 h 515610"/>
              <a:gd name="connsiteX2" fmla="*/ 842524 w 895533"/>
              <a:gd name="connsiteY2" fmla="*/ 481053 h 515610"/>
              <a:gd name="connsiteX3" fmla="*/ 842524 w 895533"/>
              <a:gd name="connsiteY3" fmla="*/ 380373 h 515610"/>
              <a:gd name="connsiteX4" fmla="*/ 703850 w 895533"/>
              <a:gd name="connsiteY4" fmla="*/ 141835 h 515610"/>
              <a:gd name="connsiteX5" fmla="*/ 646591 w 895533"/>
              <a:gd name="connsiteY5" fmla="*/ 117140 h 515610"/>
              <a:gd name="connsiteX6" fmla="*/ 557853 w 895533"/>
              <a:gd name="connsiteY6" fmla="*/ 90274 h 515610"/>
              <a:gd name="connsiteX7" fmla="*/ 544826 w 895533"/>
              <a:gd name="connsiteY7" fmla="*/ 86475 h 515610"/>
              <a:gd name="connsiteX8" fmla="*/ 544012 w 895533"/>
              <a:gd name="connsiteY8" fmla="*/ 86204 h 515610"/>
              <a:gd name="connsiteX9" fmla="*/ 539128 w 895533"/>
              <a:gd name="connsiteY9" fmla="*/ 84846 h 515610"/>
              <a:gd name="connsiteX10" fmla="*/ 449845 w 895533"/>
              <a:gd name="connsiteY10" fmla="*/ 57981 h 515610"/>
              <a:gd name="connsiteX11" fmla="*/ 360563 w 895533"/>
              <a:gd name="connsiteY11" fmla="*/ 84846 h 515610"/>
              <a:gd name="connsiteX12" fmla="*/ 358120 w 895533"/>
              <a:gd name="connsiteY12" fmla="*/ 85661 h 515610"/>
              <a:gd name="connsiteX13" fmla="*/ 355135 w 895533"/>
              <a:gd name="connsiteY13" fmla="*/ 86475 h 515610"/>
              <a:gd name="connsiteX14" fmla="*/ 347808 w 895533"/>
              <a:gd name="connsiteY14" fmla="*/ 88646 h 515610"/>
              <a:gd name="connsiteX15" fmla="*/ 253370 w 895533"/>
              <a:gd name="connsiteY15" fmla="*/ 117140 h 515610"/>
              <a:gd name="connsiteX16" fmla="*/ 198824 w 895533"/>
              <a:gd name="connsiteY16" fmla="*/ 140207 h 515610"/>
              <a:gd name="connsiteX17" fmla="*/ 57981 w 895533"/>
              <a:gd name="connsiteY17" fmla="*/ 380373 h 515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5533" h="515610">
                <a:moveTo>
                  <a:pt x="57981" y="380373"/>
                </a:moveTo>
                <a:lnTo>
                  <a:pt x="57981" y="481053"/>
                </a:lnTo>
                <a:lnTo>
                  <a:pt x="842524" y="481053"/>
                </a:lnTo>
                <a:lnTo>
                  <a:pt x="842524" y="380373"/>
                </a:lnTo>
                <a:cubicBezTo>
                  <a:pt x="842524" y="280236"/>
                  <a:pt x="788249" y="189869"/>
                  <a:pt x="703850" y="141835"/>
                </a:cubicBezTo>
                <a:cubicBezTo>
                  <a:pt x="686212" y="131523"/>
                  <a:pt x="666944" y="123110"/>
                  <a:pt x="646591" y="117140"/>
                </a:cubicBezTo>
                <a:lnTo>
                  <a:pt x="557853" y="90274"/>
                </a:lnTo>
                <a:lnTo>
                  <a:pt x="544826" y="86475"/>
                </a:lnTo>
                <a:lnTo>
                  <a:pt x="544012" y="86204"/>
                </a:lnTo>
                <a:lnTo>
                  <a:pt x="539128" y="84846"/>
                </a:lnTo>
                <a:lnTo>
                  <a:pt x="449845" y="57981"/>
                </a:lnTo>
                <a:lnTo>
                  <a:pt x="360563" y="84846"/>
                </a:lnTo>
                <a:lnTo>
                  <a:pt x="358120" y="85661"/>
                </a:lnTo>
                <a:lnTo>
                  <a:pt x="355135" y="86475"/>
                </a:lnTo>
                <a:lnTo>
                  <a:pt x="347808" y="88646"/>
                </a:lnTo>
                <a:lnTo>
                  <a:pt x="253370" y="117140"/>
                </a:lnTo>
                <a:cubicBezTo>
                  <a:pt x="234102" y="122839"/>
                  <a:pt x="215921" y="130709"/>
                  <a:pt x="198824" y="140207"/>
                </a:cubicBezTo>
                <a:cubicBezTo>
                  <a:pt x="113342" y="187697"/>
                  <a:pt x="57981" y="279150"/>
                  <a:pt x="57981" y="380373"/>
                </a:cubicBezTo>
                <a:close/>
              </a:path>
            </a:pathLst>
          </a:custGeom>
          <a:solidFill>
            <a:schemeClr val="accent2">
              <a:lumMod val="60000"/>
              <a:lumOff val="40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 name="Freeform: Shape 87">
            <a:extLst>
              <a:ext uri="{FF2B5EF4-FFF2-40B4-BE49-F238E27FC236}">
                <a16:creationId xmlns:a16="http://schemas.microsoft.com/office/drawing/2014/main" id="{2F66B4E9-6628-47F8-9F7E-4B56CC02FCD1}"/>
              </a:ext>
            </a:extLst>
          </p:cNvPr>
          <p:cNvSpPr/>
          <p:nvPr/>
        </p:nvSpPr>
        <p:spPr>
          <a:xfrm>
            <a:off x="18045667" y="9088498"/>
            <a:ext cx="298546" cy="515670"/>
          </a:xfrm>
          <a:custGeom>
            <a:avLst/>
            <a:gdLst>
              <a:gd name="connsiteX0" fmla="*/ 57981 w 298511"/>
              <a:gd name="connsiteY0" fmla="*/ 480782 h 515610"/>
              <a:gd name="connsiteX1" fmla="*/ 255812 w 298511"/>
              <a:gd name="connsiteY1" fmla="*/ 480782 h 515610"/>
              <a:gd name="connsiteX2" fmla="*/ 265854 w 298511"/>
              <a:gd name="connsiteY2" fmla="*/ 90274 h 515610"/>
              <a:gd name="connsiteX3" fmla="*/ 252827 w 298511"/>
              <a:gd name="connsiteY3" fmla="*/ 86475 h 515610"/>
              <a:gd name="connsiteX4" fmla="*/ 252014 w 298511"/>
              <a:gd name="connsiteY4" fmla="*/ 86204 h 515610"/>
              <a:gd name="connsiteX5" fmla="*/ 247129 w 298511"/>
              <a:gd name="connsiteY5" fmla="*/ 84846 h 515610"/>
              <a:gd name="connsiteX6" fmla="*/ 247399 w 298511"/>
              <a:gd name="connsiteY6" fmla="*/ 84576 h 515610"/>
              <a:gd name="connsiteX7" fmla="*/ 247399 w 298511"/>
              <a:gd name="connsiteY7" fmla="*/ 76706 h 515610"/>
              <a:gd name="connsiteX8" fmla="*/ 157846 w 298511"/>
              <a:gd name="connsiteY8" fmla="*/ 57981 h 515610"/>
              <a:gd name="connsiteX9" fmla="*/ 68565 w 298511"/>
              <a:gd name="connsiteY9" fmla="*/ 84846 h 515610"/>
              <a:gd name="connsiteX10" fmla="*/ 66122 w 298511"/>
              <a:gd name="connsiteY10" fmla="*/ 85661 h 515610"/>
              <a:gd name="connsiteX11" fmla="*/ 63137 w 298511"/>
              <a:gd name="connsiteY11" fmla="*/ 86475 h 515610"/>
              <a:gd name="connsiteX12" fmla="*/ 57981 w 298511"/>
              <a:gd name="connsiteY12" fmla="*/ 480782 h 515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8511" h="515610">
                <a:moveTo>
                  <a:pt x="57981" y="480782"/>
                </a:moveTo>
                <a:lnTo>
                  <a:pt x="255812" y="480782"/>
                </a:lnTo>
                <a:lnTo>
                  <a:pt x="265854" y="90274"/>
                </a:lnTo>
                <a:lnTo>
                  <a:pt x="252827" y="86475"/>
                </a:lnTo>
                <a:lnTo>
                  <a:pt x="252014" y="86204"/>
                </a:lnTo>
                <a:lnTo>
                  <a:pt x="247129" y="84846"/>
                </a:lnTo>
                <a:cubicBezTo>
                  <a:pt x="247399" y="84846"/>
                  <a:pt x="247399" y="84576"/>
                  <a:pt x="247399" y="84576"/>
                </a:cubicBezTo>
                <a:lnTo>
                  <a:pt x="247399" y="76706"/>
                </a:lnTo>
                <a:lnTo>
                  <a:pt x="157846" y="57981"/>
                </a:lnTo>
                <a:lnTo>
                  <a:pt x="68565" y="84846"/>
                </a:lnTo>
                <a:lnTo>
                  <a:pt x="66122" y="85661"/>
                </a:lnTo>
                <a:lnTo>
                  <a:pt x="63137" y="86475"/>
                </a:lnTo>
                <a:lnTo>
                  <a:pt x="57981" y="480782"/>
                </a:lnTo>
                <a:close/>
              </a:path>
            </a:pathLst>
          </a:custGeom>
          <a:solidFill>
            <a:srgbClr val="FFFFFF"/>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 name="Freeform: Shape 88">
            <a:extLst>
              <a:ext uri="{FF2B5EF4-FFF2-40B4-BE49-F238E27FC236}">
                <a16:creationId xmlns:a16="http://schemas.microsoft.com/office/drawing/2014/main" id="{AD0AA6DA-2B78-46BB-A6F8-A1EBB12692CF}"/>
              </a:ext>
            </a:extLst>
          </p:cNvPr>
          <p:cNvSpPr/>
          <p:nvPr/>
        </p:nvSpPr>
        <p:spPr>
          <a:xfrm>
            <a:off x="18182455" y="9117267"/>
            <a:ext cx="325687" cy="488530"/>
          </a:xfrm>
          <a:custGeom>
            <a:avLst/>
            <a:gdLst>
              <a:gd name="connsiteX0" fmla="*/ 57981 w 325648"/>
              <a:gd name="connsiteY0" fmla="*/ 452016 h 488473"/>
              <a:gd name="connsiteX1" fmla="*/ 184985 w 325648"/>
              <a:gd name="connsiteY1" fmla="*/ 452016 h 488473"/>
              <a:gd name="connsiteX2" fmla="*/ 206423 w 325648"/>
              <a:gd name="connsiteY2" fmla="*/ 357578 h 488473"/>
              <a:gd name="connsiteX3" fmla="*/ 155405 w 325648"/>
              <a:gd name="connsiteY3" fmla="*/ 341838 h 488473"/>
              <a:gd name="connsiteX4" fmla="*/ 219177 w 325648"/>
              <a:gd name="connsiteY4" fmla="*/ 292448 h 488473"/>
              <a:gd name="connsiteX5" fmla="*/ 275080 w 325648"/>
              <a:gd name="connsiteY5" fmla="*/ 113341 h 488473"/>
              <a:gd name="connsiteX6" fmla="*/ 217820 w 325648"/>
              <a:gd name="connsiteY6" fmla="*/ 88646 h 488473"/>
              <a:gd name="connsiteX7" fmla="*/ 129082 w 325648"/>
              <a:gd name="connsiteY7" fmla="*/ 61780 h 488473"/>
              <a:gd name="connsiteX8" fmla="*/ 116055 w 325648"/>
              <a:gd name="connsiteY8" fmla="*/ 57981 h 488473"/>
              <a:gd name="connsiteX9" fmla="*/ 115242 w 325648"/>
              <a:gd name="connsiteY9" fmla="*/ 62865 h 488473"/>
              <a:gd name="connsiteX10" fmla="*/ 57981 w 325648"/>
              <a:gd name="connsiteY10" fmla="*/ 452016 h 488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5648" h="488473">
                <a:moveTo>
                  <a:pt x="57981" y="452016"/>
                </a:moveTo>
                <a:lnTo>
                  <a:pt x="184985" y="452016"/>
                </a:lnTo>
                <a:lnTo>
                  <a:pt x="206423" y="357578"/>
                </a:lnTo>
                <a:lnTo>
                  <a:pt x="155405" y="341838"/>
                </a:lnTo>
                <a:lnTo>
                  <a:pt x="219177" y="292448"/>
                </a:lnTo>
                <a:lnTo>
                  <a:pt x="275080" y="113341"/>
                </a:lnTo>
                <a:cubicBezTo>
                  <a:pt x="257442" y="103029"/>
                  <a:pt x="238173" y="94616"/>
                  <a:pt x="217820" y="88646"/>
                </a:cubicBezTo>
                <a:lnTo>
                  <a:pt x="129082" y="61780"/>
                </a:lnTo>
                <a:lnTo>
                  <a:pt x="116055" y="57981"/>
                </a:lnTo>
                <a:lnTo>
                  <a:pt x="115242" y="62865"/>
                </a:lnTo>
                <a:lnTo>
                  <a:pt x="57981" y="452016"/>
                </a:lnTo>
                <a:close/>
              </a:path>
            </a:pathLst>
          </a:custGeom>
          <a:solidFill>
            <a:schemeClr val="accent2"/>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 name="Freeform: Shape 89">
            <a:extLst>
              <a:ext uri="{FF2B5EF4-FFF2-40B4-BE49-F238E27FC236}">
                <a16:creationId xmlns:a16="http://schemas.microsoft.com/office/drawing/2014/main" id="{CE23EE18-6F23-41C7-AE4B-1E401263E40C}"/>
              </a:ext>
            </a:extLst>
          </p:cNvPr>
          <p:cNvSpPr/>
          <p:nvPr/>
        </p:nvSpPr>
        <p:spPr>
          <a:xfrm>
            <a:off x="17895038" y="9115639"/>
            <a:ext cx="325687" cy="488530"/>
          </a:xfrm>
          <a:custGeom>
            <a:avLst/>
            <a:gdLst>
              <a:gd name="connsiteX0" fmla="*/ 114427 w 325648"/>
              <a:gd name="connsiteY0" fmla="*/ 293805 h 488473"/>
              <a:gd name="connsiteX1" fmla="*/ 178199 w 325648"/>
              <a:gd name="connsiteY1" fmla="*/ 343195 h 488473"/>
              <a:gd name="connsiteX2" fmla="*/ 127181 w 325648"/>
              <a:gd name="connsiteY2" fmla="*/ 358934 h 488473"/>
              <a:gd name="connsiteX3" fmla="*/ 148619 w 325648"/>
              <a:gd name="connsiteY3" fmla="*/ 453373 h 488473"/>
              <a:gd name="connsiteX4" fmla="*/ 275623 w 325648"/>
              <a:gd name="connsiteY4" fmla="*/ 453373 h 488473"/>
              <a:gd name="connsiteX5" fmla="*/ 217277 w 325648"/>
              <a:gd name="connsiteY5" fmla="*/ 57981 h 488473"/>
              <a:gd name="connsiteX6" fmla="*/ 214292 w 325648"/>
              <a:gd name="connsiteY6" fmla="*/ 58795 h 488473"/>
              <a:gd name="connsiteX7" fmla="*/ 206965 w 325648"/>
              <a:gd name="connsiteY7" fmla="*/ 60966 h 488473"/>
              <a:gd name="connsiteX8" fmla="*/ 112527 w 325648"/>
              <a:gd name="connsiteY8" fmla="*/ 89460 h 488473"/>
              <a:gd name="connsiteX9" fmla="*/ 57981 w 325648"/>
              <a:gd name="connsiteY9" fmla="*/ 112527 h 488473"/>
              <a:gd name="connsiteX10" fmla="*/ 114427 w 325648"/>
              <a:gd name="connsiteY10" fmla="*/ 293805 h 488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5648" h="488473">
                <a:moveTo>
                  <a:pt x="114427" y="293805"/>
                </a:moveTo>
                <a:lnTo>
                  <a:pt x="178199" y="343195"/>
                </a:lnTo>
                <a:lnTo>
                  <a:pt x="127181" y="358934"/>
                </a:lnTo>
                <a:lnTo>
                  <a:pt x="148619" y="453373"/>
                </a:lnTo>
                <a:lnTo>
                  <a:pt x="275623" y="453373"/>
                </a:lnTo>
                <a:lnTo>
                  <a:pt x="217277" y="57981"/>
                </a:lnTo>
                <a:lnTo>
                  <a:pt x="214292" y="58795"/>
                </a:lnTo>
                <a:lnTo>
                  <a:pt x="206965" y="60966"/>
                </a:lnTo>
                <a:lnTo>
                  <a:pt x="112527" y="89460"/>
                </a:lnTo>
                <a:cubicBezTo>
                  <a:pt x="93259" y="95159"/>
                  <a:pt x="75077" y="103029"/>
                  <a:pt x="57981" y="112527"/>
                </a:cubicBezTo>
                <a:lnTo>
                  <a:pt x="114427" y="293805"/>
                </a:lnTo>
                <a:close/>
              </a:path>
            </a:pathLst>
          </a:custGeom>
          <a:solidFill>
            <a:schemeClr val="accent2"/>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 name="Freeform: Shape 90">
            <a:extLst>
              <a:ext uri="{FF2B5EF4-FFF2-40B4-BE49-F238E27FC236}">
                <a16:creationId xmlns:a16="http://schemas.microsoft.com/office/drawing/2014/main" id="{CA594DE5-C894-4533-8F7D-F36874805FC6}"/>
              </a:ext>
            </a:extLst>
          </p:cNvPr>
          <p:cNvSpPr/>
          <p:nvPr/>
        </p:nvSpPr>
        <p:spPr>
          <a:xfrm>
            <a:off x="17927724" y="8614896"/>
            <a:ext cx="542811" cy="624232"/>
          </a:xfrm>
          <a:custGeom>
            <a:avLst/>
            <a:gdLst>
              <a:gd name="connsiteX0" fmla="*/ 58136 w 542747"/>
              <a:gd name="connsiteY0" fmla="*/ 312258 h 624159"/>
              <a:gd name="connsiteX1" fmla="*/ 88799 w 542747"/>
              <a:gd name="connsiteY1" fmla="*/ 295161 h 624159"/>
              <a:gd name="connsiteX2" fmla="*/ 87986 w 542747"/>
              <a:gd name="connsiteY2" fmla="*/ 273994 h 624159"/>
              <a:gd name="connsiteX3" fmla="*/ 276320 w 542747"/>
              <a:gd name="connsiteY3" fmla="*/ 57981 h 624159"/>
              <a:gd name="connsiteX4" fmla="*/ 464653 w 542747"/>
              <a:gd name="connsiteY4" fmla="*/ 273994 h 624159"/>
              <a:gd name="connsiteX5" fmla="*/ 463838 w 542747"/>
              <a:gd name="connsiteY5" fmla="*/ 295161 h 624159"/>
              <a:gd name="connsiteX6" fmla="*/ 495047 w 542747"/>
              <a:gd name="connsiteY6" fmla="*/ 312258 h 624159"/>
              <a:gd name="connsiteX7" fmla="*/ 439687 w 542747"/>
              <a:gd name="connsiteY7" fmla="*/ 381730 h 624159"/>
              <a:gd name="connsiteX8" fmla="*/ 439687 w 542747"/>
              <a:gd name="connsiteY8" fmla="*/ 381730 h 624159"/>
              <a:gd name="connsiteX9" fmla="*/ 366144 w 542747"/>
              <a:gd name="connsiteY9" fmla="*/ 463956 h 624159"/>
              <a:gd name="connsiteX10" fmla="*/ 366144 w 542747"/>
              <a:gd name="connsiteY10" fmla="*/ 558123 h 624159"/>
              <a:gd name="connsiteX11" fmla="*/ 365873 w 542747"/>
              <a:gd name="connsiteY11" fmla="*/ 558393 h 624159"/>
              <a:gd name="connsiteX12" fmla="*/ 187580 w 542747"/>
              <a:gd name="connsiteY12" fmla="*/ 558393 h 624159"/>
              <a:gd name="connsiteX13" fmla="*/ 187308 w 542747"/>
              <a:gd name="connsiteY13" fmla="*/ 558123 h 624159"/>
              <a:gd name="connsiteX14" fmla="*/ 187308 w 542747"/>
              <a:gd name="connsiteY14" fmla="*/ 463956 h 624159"/>
              <a:gd name="connsiteX15" fmla="*/ 114039 w 542747"/>
              <a:gd name="connsiteY15" fmla="*/ 382000 h 624159"/>
              <a:gd name="connsiteX16" fmla="*/ 58136 w 542747"/>
              <a:gd name="connsiteY16" fmla="*/ 312258 h 624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2747" h="624159">
                <a:moveTo>
                  <a:pt x="58136" y="312258"/>
                </a:moveTo>
                <a:cubicBezTo>
                  <a:pt x="60849" y="289733"/>
                  <a:pt x="82830" y="293533"/>
                  <a:pt x="88799" y="295161"/>
                </a:cubicBezTo>
                <a:cubicBezTo>
                  <a:pt x="88258" y="288105"/>
                  <a:pt x="87986" y="281321"/>
                  <a:pt x="87986" y="273994"/>
                </a:cubicBezTo>
                <a:cubicBezTo>
                  <a:pt x="87986" y="154861"/>
                  <a:pt x="172383" y="57981"/>
                  <a:pt x="276320" y="57981"/>
                </a:cubicBezTo>
                <a:cubicBezTo>
                  <a:pt x="380256" y="57981"/>
                  <a:pt x="464653" y="154590"/>
                  <a:pt x="464653" y="273994"/>
                </a:cubicBezTo>
                <a:cubicBezTo>
                  <a:pt x="464653" y="281050"/>
                  <a:pt x="464382" y="288377"/>
                  <a:pt x="463838" y="295161"/>
                </a:cubicBezTo>
                <a:cubicBezTo>
                  <a:pt x="468453" y="293804"/>
                  <a:pt x="492334" y="288649"/>
                  <a:pt x="495047" y="312258"/>
                </a:cubicBezTo>
                <a:cubicBezTo>
                  <a:pt x="498032" y="338310"/>
                  <a:pt x="456512" y="391228"/>
                  <a:pt x="439687" y="381730"/>
                </a:cubicBezTo>
                <a:cubicBezTo>
                  <a:pt x="439687" y="381730"/>
                  <a:pt x="439687" y="381730"/>
                  <a:pt x="439687" y="381730"/>
                </a:cubicBezTo>
                <a:cubicBezTo>
                  <a:pt x="422319" y="416194"/>
                  <a:pt x="396810" y="444959"/>
                  <a:pt x="366144" y="463956"/>
                </a:cubicBezTo>
                <a:lnTo>
                  <a:pt x="366144" y="558123"/>
                </a:lnTo>
                <a:cubicBezTo>
                  <a:pt x="365873" y="558123"/>
                  <a:pt x="365873" y="558393"/>
                  <a:pt x="365873" y="558393"/>
                </a:cubicBezTo>
                <a:cubicBezTo>
                  <a:pt x="312683" y="596929"/>
                  <a:pt x="240770" y="596929"/>
                  <a:pt x="187580" y="558393"/>
                </a:cubicBezTo>
                <a:cubicBezTo>
                  <a:pt x="187308" y="558393"/>
                  <a:pt x="187308" y="558123"/>
                  <a:pt x="187308" y="558123"/>
                </a:cubicBezTo>
                <a:lnTo>
                  <a:pt x="187308" y="463956"/>
                </a:lnTo>
                <a:cubicBezTo>
                  <a:pt x="156643" y="444959"/>
                  <a:pt x="131405" y="416465"/>
                  <a:pt x="114039" y="382000"/>
                </a:cubicBezTo>
                <a:cubicBezTo>
                  <a:pt x="96127" y="390685"/>
                  <a:pt x="55149" y="338310"/>
                  <a:pt x="58136" y="312258"/>
                </a:cubicBezTo>
                <a:close/>
              </a:path>
            </a:pathLst>
          </a:custGeom>
          <a:solidFill>
            <a:srgbClr val="FDCDC1"/>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 name="Freeform: Shape 91">
            <a:extLst>
              <a:ext uri="{FF2B5EF4-FFF2-40B4-BE49-F238E27FC236}">
                <a16:creationId xmlns:a16="http://schemas.microsoft.com/office/drawing/2014/main" id="{B5F7CBDE-74F6-4B31-87AF-3DB7FE40F007}"/>
              </a:ext>
            </a:extLst>
          </p:cNvPr>
          <p:cNvSpPr/>
          <p:nvPr/>
        </p:nvSpPr>
        <p:spPr>
          <a:xfrm>
            <a:off x="17945229" y="8479193"/>
            <a:ext cx="542811" cy="542811"/>
          </a:xfrm>
          <a:custGeom>
            <a:avLst/>
            <a:gdLst>
              <a:gd name="connsiteX0" fmla="*/ 208070 w 542747"/>
              <a:gd name="connsiteY0" fmla="*/ 258797 h 542747"/>
              <a:gd name="connsiteX1" fmla="*/ 362210 w 542747"/>
              <a:gd name="connsiteY1" fmla="*/ 399640 h 542747"/>
              <a:gd name="connsiteX2" fmla="*/ 354069 w 542747"/>
              <a:gd name="connsiteY2" fmla="*/ 353235 h 542747"/>
              <a:gd name="connsiteX3" fmla="*/ 435753 w 542747"/>
              <a:gd name="connsiteY3" fmla="*/ 400183 h 542747"/>
              <a:gd name="connsiteX4" fmla="*/ 434666 w 542747"/>
              <a:gd name="connsiteY4" fmla="*/ 486480 h 542747"/>
              <a:gd name="connsiteX5" fmla="*/ 478357 w 542747"/>
              <a:gd name="connsiteY5" fmla="*/ 258797 h 542747"/>
              <a:gd name="connsiteX6" fmla="*/ 296266 w 542747"/>
              <a:gd name="connsiteY6" fmla="*/ 107642 h 542747"/>
              <a:gd name="connsiteX7" fmla="*/ 297895 w 542747"/>
              <a:gd name="connsiteY7" fmla="*/ 137493 h 542747"/>
              <a:gd name="connsiteX8" fmla="*/ 239820 w 542747"/>
              <a:gd name="connsiteY8" fmla="*/ 57981 h 542747"/>
              <a:gd name="connsiteX9" fmla="*/ 253117 w 542747"/>
              <a:gd name="connsiteY9" fmla="*/ 124195 h 542747"/>
              <a:gd name="connsiteX10" fmla="*/ 77539 w 542747"/>
              <a:gd name="connsiteY10" fmla="*/ 228946 h 542747"/>
              <a:gd name="connsiteX11" fmla="*/ 70755 w 542747"/>
              <a:gd name="connsiteY11" fmla="*/ 446588 h 542747"/>
              <a:gd name="connsiteX12" fmla="*/ 96806 w 542747"/>
              <a:gd name="connsiteY12" fmla="*/ 351064 h 542747"/>
              <a:gd name="connsiteX13" fmla="*/ 208070 w 542747"/>
              <a:gd name="connsiteY13" fmla="*/ 258797 h 54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2747" h="542747">
                <a:moveTo>
                  <a:pt x="208070" y="258797"/>
                </a:moveTo>
                <a:cubicBezTo>
                  <a:pt x="208070" y="258797"/>
                  <a:pt x="275913" y="371417"/>
                  <a:pt x="362210" y="399640"/>
                </a:cubicBezTo>
                <a:cubicBezTo>
                  <a:pt x="362210" y="399640"/>
                  <a:pt x="350541" y="368161"/>
                  <a:pt x="354069" y="353235"/>
                </a:cubicBezTo>
                <a:cubicBezTo>
                  <a:pt x="354069" y="353235"/>
                  <a:pt x="400473" y="370332"/>
                  <a:pt x="435753" y="400183"/>
                </a:cubicBezTo>
                <a:cubicBezTo>
                  <a:pt x="457191" y="418365"/>
                  <a:pt x="434666" y="486480"/>
                  <a:pt x="434666" y="486480"/>
                </a:cubicBezTo>
                <a:cubicBezTo>
                  <a:pt x="434666" y="486480"/>
                  <a:pt x="529647" y="335053"/>
                  <a:pt x="478357" y="258797"/>
                </a:cubicBezTo>
                <a:cubicBezTo>
                  <a:pt x="427069" y="182541"/>
                  <a:pt x="319333" y="148890"/>
                  <a:pt x="296266" y="107642"/>
                </a:cubicBezTo>
                <a:lnTo>
                  <a:pt x="297895" y="137493"/>
                </a:lnTo>
                <a:cubicBezTo>
                  <a:pt x="297895" y="137493"/>
                  <a:pt x="248233" y="89459"/>
                  <a:pt x="239820" y="57981"/>
                </a:cubicBezTo>
                <a:cubicBezTo>
                  <a:pt x="239820" y="57981"/>
                  <a:pt x="249861" y="117682"/>
                  <a:pt x="253117" y="124195"/>
                </a:cubicBezTo>
                <a:cubicBezTo>
                  <a:pt x="253117" y="124195"/>
                  <a:pt x="117430" y="157846"/>
                  <a:pt x="77539" y="228946"/>
                </a:cubicBezTo>
                <a:cubicBezTo>
                  <a:pt x="37918" y="300046"/>
                  <a:pt x="70755" y="446588"/>
                  <a:pt x="70755" y="446588"/>
                </a:cubicBezTo>
                <a:cubicBezTo>
                  <a:pt x="70755" y="446588"/>
                  <a:pt x="83509" y="380916"/>
                  <a:pt x="96806" y="351064"/>
                </a:cubicBezTo>
                <a:cubicBezTo>
                  <a:pt x="110104" y="321213"/>
                  <a:pt x="208070" y="258797"/>
                  <a:pt x="208070" y="258797"/>
                </a:cubicBezTo>
                <a:close/>
              </a:path>
            </a:pathLst>
          </a:custGeom>
          <a:solidFill>
            <a:srgbClr val="310078"/>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 name="Freeform: Shape 92">
            <a:extLst>
              <a:ext uri="{FF2B5EF4-FFF2-40B4-BE49-F238E27FC236}">
                <a16:creationId xmlns:a16="http://schemas.microsoft.com/office/drawing/2014/main" id="{D5361281-1DBF-4C8F-A16E-764AD367E278}"/>
              </a:ext>
            </a:extLst>
          </p:cNvPr>
          <p:cNvSpPr/>
          <p:nvPr/>
        </p:nvSpPr>
        <p:spPr>
          <a:xfrm>
            <a:off x="19084878" y="8383930"/>
            <a:ext cx="2714053" cy="1438448"/>
          </a:xfrm>
          <a:custGeom>
            <a:avLst/>
            <a:gdLst>
              <a:gd name="connsiteX0" fmla="*/ 209951 w 2713739"/>
              <a:gd name="connsiteY0" fmla="*/ 1393140 h 1438281"/>
              <a:gd name="connsiteX1" fmla="*/ 2504961 w 2713739"/>
              <a:gd name="connsiteY1" fmla="*/ 1393140 h 1438281"/>
              <a:gd name="connsiteX2" fmla="*/ 2656929 w 2713739"/>
              <a:gd name="connsiteY2" fmla="*/ 1241171 h 1438281"/>
              <a:gd name="connsiteX3" fmla="*/ 2656929 w 2713739"/>
              <a:gd name="connsiteY3" fmla="*/ 209950 h 1438281"/>
              <a:gd name="connsiteX4" fmla="*/ 2504961 w 2713739"/>
              <a:gd name="connsiteY4" fmla="*/ 57981 h 1438281"/>
              <a:gd name="connsiteX5" fmla="*/ 209951 w 2713739"/>
              <a:gd name="connsiteY5" fmla="*/ 57981 h 1438281"/>
              <a:gd name="connsiteX6" fmla="*/ 57981 w 2713739"/>
              <a:gd name="connsiteY6" fmla="*/ 209950 h 1438281"/>
              <a:gd name="connsiteX7" fmla="*/ 57981 w 2713739"/>
              <a:gd name="connsiteY7" fmla="*/ 1241171 h 1438281"/>
              <a:gd name="connsiteX8" fmla="*/ 209951 w 2713739"/>
              <a:gd name="connsiteY8" fmla="*/ 1393140 h 1438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3739" h="1438281">
                <a:moveTo>
                  <a:pt x="209951" y="1393140"/>
                </a:moveTo>
                <a:lnTo>
                  <a:pt x="2504961" y="1393140"/>
                </a:lnTo>
                <a:cubicBezTo>
                  <a:pt x="2588814" y="1393140"/>
                  <a:pt x="2656929" y="1325026"/>
                  <a:pt x="2656929" y="1241171"/>
                </a:cubicBezTo>
                <a:lnTo>
                  <a:pt x="2656929" y="209950"/>
                </a:lnTo>
                <a:cubicBezTo>
                  <a:pt x="2656929" y="126096"/>
                  <a:pt x="2588814" y="57981"/>
                  <a:pt x="2504961" y="57981"/>
                </a:cubicBezTo>
                <a:lnTo>
                  <a:pt x="209951" y="57981"/>
                </a:lnTo>
                <a:cubicBezTo>
                  <a:pt x="126096" y="57981"/>
                  <a:pt x="57981" y="126096"/>
                  <a:pt x="57981" y="209950"/>
                </a:cubicBezTo>
                <a:lnTo>
                  <a:pt x="57981" y="1241171"/>
                </a:lnTo>
                <a:cubicBezTo>
                  <a:pt x="57981" y="1325026"/>
                  <a:pt x="126096" y="1393140"/>
                  <a:pt x="209951" y="1393140"/>
                </a:cubicBezTo>
                <a:close/>
              </a:path>
            </a:pathLst>
          </a:custGeom>
          <a:solidFill>
            <a:srgbClr val="FFFFFF"/>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nvGrpSpPr>
          <p:cNvPr id="2" name="Group 1">
            <a:extLst>
              <a:ext uri="{FF2B5EF4-FFF2-40B4-BE49-F238E27FC236}">
                <a16:creationId xmlns:a16="http://schemas.microsoft.com/office/drawing/2014/main" id="{55187F78-E050-4FB9-B367-4DF3DA321DFB}"/>
              </a:ext>
            </a:extLst>
          </p:cNvPr>
          <p:cNvGrpSpPr/>
          <p:nvPr/>
        </p:nvGrpSpPr>
        <p:grpSpPr>
          <a:xfrm>
            <a:off x="19311406" y="8539352"/>
            <a:ext cx="2251036" cy="1135018"/>
            <a:chOff x="19311406" y="8539352"/>
            <a:chExt cx="2251036" cy="1135018"/>
          </a:xfrm>
          <a:solidFill>
            <a:schemeClr val="tx1">
              <a:alpha val="20000"/>
            </a:schemeClr>
          </a:solidFill>
        </p:grpSpPr>
        <p:sp>
          <p:nvSpPr>
            <p:cNvPr id="94" name="Freeform: Shape 93">
              <a:extLst>
                <a:ext uri="{FF2B5EF4-FFF2-40B4-BE49-F238E27FC236}">
                  <a16:creationId xmlns:a16="http://schemas.microsoft.com/office/drawing/2014/main" id="{C2DCA084-1AD6-406A-A29C-0DF3A0458F78}"/>
                </a:ext>
              </a:extLst>
            </p:cNvPr>
            <p:cNvSpPr/>
            <p:nvPr/>
          </p:nvSpPr>
          <p:spPr>
            <a:xfrm>
              <a:off x="20936309" y="8539352"/>
              <a:ext cx="624232" cy="108563"/>
            </a:xfrm>
            <a:custGeom>
              <a:avLst/>
              <a:gdLst>
                <a:gd name="connsiteX0" fmla="*/ 56993 w 624159"/>
                <a:gd name="connsiteY0" fmla="*/ 93624 h 108549"/>
                <a:gd name="connsiteX1" fmla="*/ 580472 w 624159"/>
                <a:gd name="connsiteY1" fmla="*/ 93624 h 108549"/>
                <a:gd name="connsiteX2" fmla="*/ 617107 w 624159"/>
                <a:gd name="connsiteY2" fmla="*/ 56989 h 108549"/>
                <a:gd name="connsiteX3" fmla="*/ 617107 w 624159"/>
                <a:gd name="connsiteY3" fmla="*/ 56989 h 108549"/>
                <a:gd name="connsiteX4" fmla="*/ 580472 w 624159"/>
                <a:gd name="connsiteY4" fmla="*/ 20353 h 108549"/>
                <a:gd name="connsiteX5" fmla="*/ 56993 w 624159"/>
                <a:gd name="connsiteY5" fmla="*/ 20353 h 108549"/>
                <a:gd name="connsiteX6" fmla="*/ 20356 w 624159"/>
                <a:gd name="connsiteY6" fmla="*/ 56989 h 108549"/>
                <a:gd name="connsiteX7" fmla="*/ 20356 w 624159"/>
                <a:gd name="connsiteY7" fmla="*/ 56989 h 108549"/>
                <a:gd name="connsiteX8" fmla="*/ 56993 w 624159"/>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159" h="108549">
                  <a:moveTo>
                    <a:pt x="56993" y="93624"/>
                  </a:moveTo>
                  <a:lnTo>
                    <a:pt x="580472" y="93624"/>
                  </a:lnTo>
                  <a:cubicBezTo>
                    <a:pt x="600826" y="93624"/>
                    <a:pt x="617107" y="77070"/>
                    <a:pt x="617107" y="56989"/>
                  </a:cubicBezTo>
                  <a:lnTo>
                    <a:pt x="617107" y="56989"/>
                  </a:lnTo>
                  <a:cubicBezTo>
                    <a:pt x="617107" y="36636"/>
                    <a:pt x="600554" y="20353"/>
                    <a:pt x="580472" y="20353"/>
                  </a:cubicBezTo>
                  <a:lnTo>
                    <a:pt x="56993" y="20353"/>
                  </a:lnTo>
                  <a:cubicBezTo>
                    <a:pt x="36640" y="20353"/>
                    <a:pt x="20356" y="36906"/>
                    <a:pt x="20356" y="56989"/>
                  </a:cubicBezTo>
                  <a:lnTo>
                    <a:pt x="20356" y="56989"/>
                  </a:lnTo>
                  <a:cubicBezTo>
                    <a:pt x="20085" y="77070"/>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 name="Freeform: Shape 94">
              <a:extLst>
                <a:ext uri="{FF2B5EF4-FFF2-40B4-BE49-F238E27FC236}">
                  <a16:creationId xmlns:a16="http://schemas.microsoft.com/office/drawing/2014/main" id="{D3FB28B1-4403-4F72-B402-DD4309195ECD}"/>
                </a:ext>
              </a:extLst>
            </p:cNvPr>
            <p:cNvSpPr/>
            <p:nvPr/>
          </p:nvSpPr>
          <p:spPr>
            <a:xfrm>
              <a:off x="20508035" y="8539352"/>
              <a:ext cx="407108" cy="108563"/>
            </a:xfrm>
            <a:custGeom>
              <a:avLst/>
              <a:gdLst>
                <a:gd name="connsiteX0" fmla="*/ 56988 w 407060"/>
                <a:gd name="connsiteY0" fmla="*/ 93624 h 108549"/>
                <a:gd name="connsiteX1" fmla="*/ 355771 w 407060"/>
                <a:gd name="connsiteY1" fmla="*/ 93624 h 108549"/>
                <a:gd name="connsiteX2" fmla="*/ 392406 w 407060"/>
                <a:gd name="connsiteY2" fmla="*/ 56989 h 108549"/>
                <a:gd name="connsiteX3" fmla="*/ 392406 w 407060"/>
                <a:gd name="connsiteY3" fmla="*/ 56989 h 108549"/>
                <a:gd name="connsiteX4" fmla="*/ 355771 w 407060"/>
                <a:gd name="connsiteY4" fmla="*/ 20353 h 108549"/>
                <a:gd name="connsiteX5" fmla="*/ 56988 w 407060"/>
                <a:gd name="connsiteY5" fmla="*/ 20353 h 108549"/>
                <a:gd name="connsiteX6" fmla="*/ 20353 w 407060"/>
                <a:gd name="connsiteY6" fmla="*/ 56989 h 108549"/>
                <a:gd name="connsiteX7" fmla="*/ 20353 w 407060"/>
                <a:gd name="connsiteY7" fmla="*/ 56989 h 108549"/>
                <a:gd name="connsiteX8" fmla="*/ 56988 w 407060"/>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7060" h="108549">
                  <a:moveTo>
                    <a:pt x="56988" y="93624"/>
                  </a:moveTo>
                  <a:lnTo>
                    <a:pt x="355771" y="93624"/>
                  </a:lnTo>
                  <a:cubicBezTo>
                    <a:pt x="376124" y="93624"/>
                    <a:pt x="392406" y="77070"/>
                    <a:pt x="392406" y="56989"/>
                  </a:cubicBezTo>
                  <a:lnTo>
                    <a:pt x="392406" y="56989"/>
                  </a:lnTo>
                  <a:cubicBezTo>
                    <a:pt x="392406" y="36636"/>
                    <a:pt x="375852" y="20353"/>
                    <a:pt x="355771" y="20353"/>
                  </a:cubicBezTo>
                  <a:lnTo>
                    <a:pt x="56988" y="20353"/>
                  </a:lnTo>
                  <a:cubicBezTo>
                    <a:pt x="36635" y="20353"/>
                    <a:pt x="20353" y="36906"/>
                    <a:pt x="20353" y="56989"/>
                  </a:cubicBezTo>
                  <a:lnTo>
                    <a:pt x="20353" y="56989"/>
                  </a:lnTo>
                  <a:cubicBezTo>
                    <a:pt x="20353" y="77070"/>
                    <a:pt x="36906"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 name="Freeform: Shape 95">
              <a:extLst>
                <a:ext uri="{FF2B5EF4-FFF2-40B4-BE49-F238E27FC236}">
                  <a16:creationId xmlns:a16="http://schemas.microsoft.com/office/drawing/2014/main" id="{6A745018-A6CC-42F2-9AA2-05563D5108B5}"/>
                </a:ext>
              </a:extLst>
            </p:cNvPr>
            <p:cNvSpPr/>
            <p:nvPr/>
          </p:nvSpPr>
          <p:spPr>
            <a:xfrm>
              <a:off x="20508035" y="8799087"/>
              <a:ext cx="325687" cy="108563"/>
            </a:xfrm>
            <a:custGeom>
              <a:avLst/>
              <a:gdLst>
                <a:gd name="connsiteX0" fmla="*/ 56988 w 325648"/>
                <a:gd name="connsiteY0" fmla="*/ 93624 h 108549"/>
                <a:gd name="connsiteX1" fmla="*/ 281956 w 325648"/>
                <a:gd name="connsiteY1" fmla="*/ 93624 h 108549"/>
                <a:gd name="connsiteX2" fmla="*/ 318593 w 325648"/>
                <a:gd name="connsiteY2" fmla="*/ 56989 h 108549"/>
                <a:gd name="connsiteX3" fmla="*/ 318593 w 325648"/>
                <a:gd name="connsiteY3" fmla="*/ 56989 h 108549"/>
                <a:gd name="connsiteX4" fmla="*/ 281956 w 325648"/>
                <a:gd name="connsiteY4" fmla="*/ 20353 h 108549"/>
                <a:gd name="connsiteX5" fmla="*/ 56988 w 325648"/>
                <a:gd name="connsiteY5" fmla="*/ 20353 h 108549"/>
                <a:gd name="connsiteX6" fmla="*/ 20353 w 325648"/>
                <a:gd name="connsiteY6" fmla="*/ 56989 h 108549"/>
                <a:gd name="connsiteX7" fmla="*/ 20353 w 325648"/>
                <a:gd name="connsiteY7" fmla="*/ 56989 h 108549"/>
                <a:gd name="connsiteX8" fmla="*/ 56988 w 325648"/>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648" h="108549">
                  <a:moveTo>
                    <a:pt x="56988" y="93624"/>
                  </a:moveTo>
                  <a:lnTo>
                    <a:pt x="281956" y="93624"/>
                  </a:lnTo>
                  <a:cubicBezTo>
                    <a:pt x="302309" y="93624"/>
                    <a:pt x="318593" y="77070"/>
                    <a:pt x="318593" y="56989"/>
                  </a:cubicBezTo>
                  <a:lnTo>
                    <a:pt x="318593" y="56989"/>
                  </a:lnTo>
                  <a:cubicBezTo>
                    <a:pt x="318593" y="36636"/>
                    <a:pt x="302039" y="20353"/>
                    <a:pt x="281956" y="20353"/>
                  </a:cubicBezTo>
                  <a:lnTo>
                    <a:pt x="56988" y="20353"/>
                  </a:lnTo>
                  <a:cubicBezTo>
                    <a:pt x="36635" y="20353"/>
                    <a:pt x="20353" y="36906"/>
                    <a:pt x="20353" y="56989"/>
                  </a:cubicBezTo>
                  <a:lnTo>
                    <a:pt x="20353" y="56989"/>
                  </a:lnTo>
                  <a:cubicBezTo>
                    <a:pt x="20353" y="77070"/>
                    <a:pt x="36906"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 name="Freeform: Shape 96">
              <a:extLst>
                <a:ext uri="{FF2B5EF4-FFF2-40B4-BE49-F238E27FC236}">
                  <a16:creationId xmlns:a16="http://schemas.microsoft.com/office/drawing/2014/main" id="{C8033BFE-7EBA-4961-8057-1DEE369CB62C}"/>
                </a:ext>
              </a:extLst>
            </p:cNvPr>
            <p:cNvSpPr/>
            <p:nvPr/>
          </p:nvSpPr>
          <p:spPr>
            <a:xfrm>
              <a:off x="20508035" y="8669083"/>
              <a:ext cx="488530" cy="108563"/>
            </a:xfrm>
            <a:custGeom>
              <a:avLst/>
              <a:gdLst>
                <a:gd name="connsiteX0" fmla="*/ 56988 w 488473"/>
                <a:gd name="connsiteY0" fmla="*/ 93624 h 108549"/>
                <a:gd name="connsiteX1" fmla="*/ 446409 w 488473"/>
                <a:gd name="connsiteY1" fmla="*/ 93624 h 108549"/>
                <a:gd name="connsiteX2" fmla="*/ 483045 w 488473"/>
                <a:gd name="connsiteY2" fmla="*/ 56989 h 108549"/>
                <a:gd name="connsiteX3" fmla="*/ 483045 w 488473"/>
                <a:gd name="connsiteY3" fmla="*/ 56989 h 108549"/>
                <a:gd name="connsiteX4" fmla="*/ 446409 w 488473"/>
                <a:gd name="connsiteY4" fmla="*/ 20353 h 108549"/>
                <a:gd name="connsiteX5" fmla="*/ 56988 w 488473"/>
                <a:gd name="connsiteY5" fmla="*/ 20353 h 108549"/>
                <a:gd name="connsiteX6" fmla="*/ 20353 w 488473"/>
                <a:gd name="connsiteY6" fmla="*/ 56989 h 108549"/>
                <a:gd name="connsiteX7" fmla="*/ 20353 w 488473"/>
                <a:gd name="connsiteY7" fmla="*/ 56989 h 108549"/>
                <a:gd name="connsiteX8" fmla="*/ 56988 w 488473"/>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8473" h="108549">
                  <a:moveTo>
                    <a:pt x="56988" y="93624"/>
                  </a:moveTo>
                  <a:lnTo>
                    <a:pt x="446409" y="93624"/>
                  </a:lnTo>
                  <a:cubicBezTo>
                    <a:pt x="466762" y="93624"/>
                    <a:pt x="483045" y="77070"/>
                    <a:pt x="483045" y="56989"/>
                  </a:cubicBezTo>
                  <a:lnTo>
                    <a:pt x="483045" y="56989"/>
                  </a:lnTo>
                  <a:cubicBezTo>
                    <a:pt x="483045" y="36636"/>
                    <a:pt x="466492" y="20353"/>
                    <a:pt x="446409" y="20353"/>
                  </a:cubicBezTo>
                  <a:lnTo>
                    <a:pt x="56988" y="20353"/>
                  </a:lnTo>
                  <a:cubicBezTo>
                    <a:pt x="36635" y="20353"/>
                    <a:pt x="20353" y="36907"/>
                    <a:pt x="20353" y="56989"/>
                  </a:cubicBezTo>
                  <a:lnTo>
                    <a:pt x="20353" y="56989"/>
                  </a:lnTo>
                  <a:cubicBezTo>
                    <a:pt x="20353" y="77342"/>
                    <a:pt x="36906"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 name="Freeform: Shape 97">
              <a:extLst>
                <a:ext uri="{FF2B5EF4-FFF2-40B4-BE49-F238E27FC236}">
                  <a16:creationId xmlns:a16="http://schemas.microsoft.com/office/drawing/2014/main" id="{0838C75F-F692-46CF-95FA-2FC4D05767F1}"/>
                </a:ext>
              </a:extLst>
            </p:cNvPr>
            <p:cNvSpPr/>
            <p:nvPr/>
          </p:nvSpPr>
          <p:spPr>
            <a:xfrm>
              <a:off x="21046772" y="8669083"/>
              <a:ext cx="515670" cy="108563"/>
            </a:xfrm>
            <a:custGeom>
              <a:avLst/>
              <a:gdLst>
                <a:gd name="connsiteX0" fmla="*/ 56991 w 515610"/>
                <a:gd name="connsiteY0" fmla="*/ 93624 h 108549"/>
                <a:gd name="connsiteX1" fmla="*/ 470023 w 515610"/>
                <a:gd name="connsiteY1" fmla="*/ 93624 h 108549"/>
                <a:gd name="connsiteX2" fmla="*/ 506658 w 515610"/>
                <a:gd name="connsiteY2" fmla="*/ 56989 h 108549"/>
                <a:gd name="connsiteX3" fmla="*/ 506658 w 515610"/>
                <a:gd name="connsiteY3" fmla="*/ 56989 h 108549"/>
                <a:gd name="connsiteX4" fmla="*/ 470023 w 515610"/>
                <a:gd name="connsiteY4" fmla="*/ 20353 h 108549"/>
                <a:gd name="connsiteX5" fmla="*/ 56991 w 515610"/>
                <a:gd name="connsiteY5" fmla="*/ 20353 h 108549"/>
                <a:gd name="connsiteX6" fmla="*/ 20356 w 515610"/>
                <a:gd name="connsiteY6" fmla="*/ 56989 h 108549"/>
                <a:gd name="connsiteX7" fmla="*/ 20356 w 515610"/>
                <a:gd name="connsiteY7" fmla="*/ 56989 h 108549"/>
                <a:gd name="connsiteX8" fmla="*/ 56991 w 515610"/>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5610" h="108549">
                  <a:moveTo>
                    <a:pt x="56991" y="93624"/>
                  </a:moveTo>
                  <a:lnTo>
                    <a:pt x="470023" y="93624"/>
                  </a:lnTo>
                  <a:cubicBezTo>
                    <a:pt x="490376" y="93624"/>
                    <a:pt x="506658" y="77070"/>
                    <a:pt x="506658" y="56989"/>
                  </a:cubicBezTo>
                  <a:lnTo>
                    <a:pt x="506658" y="56989"/>
                  </a:lnTo>
                  <a:cubicBezTo>
                    <a:pt x="506658" y="36636"/>
                    <a:pt x="490105" y="20353"/>
                    <a:pt x="470023" y="20353"/>
                  </a:cubicBezTo>
                  <a:lnTo>
                    <a:pt x="56991" y="20353"/>
                  </a:lnTo>
                  <a:cubicBezTo>
                    <a:pt x="36638" y="20353"/>
                    <a:pt x="20356" y="36907"/>
                    <a:pt x="20356" y="56989"/>
                  </a:cubicBezTo>
                  <a:lnTo>
                    <a:pt x="20356" y="56989"/>
                  </a:lnTo>
                  <a:cubicBezTo>
                    <a:pt x="20085" y="77342"/>
                    <a:pt x="36638" y="93624"/>
                    <a:pt x="56991"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 name="Freeform: Shape 98">
              <a:extLst>
                <a:ext uri="{FF2B5EF4-FFF2-40B4-BE49-F238E27FC236}">
                  <a16:creationId xmlns:a16="http://schemas.microsoft.com/office/drawing/2014/main" id="{8B751465-BF48-4B82-88D9-72C3206EA9C9}"/>
                </a:ext>
              </a:extLst>
            </p:cNvPr>
            <p:cNvSpPr/>
            <p:nvPr/>
          </p:nvSpPr>
          <p:spPr>
            <a:xfrm>
              <a:off x="20880399" y="8799087"/>
              <a:ext cx="678514" cy="108563"/>
            </a:xfrm>
            <a:custGeom>
              <a:avLst/>
              <a:gdLst>
                <a:gd name="connsiteX0" fmla="*/ 56993 w 678434"/>
                <a:gd name="connsiteY0" fmla="*/ 93624 h 108549"/>
                <a:gd name="connsiteX1" fmla="*/ 636375 w 678434"/>
                <a:gd name="connsiteY1" fmla="*/ 93624 h 108549"/>
                <a:gd name="connsiteX2" fmla="*/ 673010 w 678434"/>
                <a:gd name="connsiteY2" fmla="*/ 56989 h 108549"/>
                <a:gd name="connsiteX3" fmla="*/ 673010 w 678434"/>
                <a:gd name="connsiteY3" fmla="*/ 56989 h 108549"/>
                <a:gd name="connsiteX4" fmla="*/ 636375 w 678434"/>
                <a:gd name="connsiteY4" fmla="*/ 20353 h 108549"/>
                <a:gd name="connsiteX5" fmla="*/ 56993 w 678434"/>
                <a:gd name="connsiteY5" fmla="*/ 20353 h 108549"/>
                <a:gd name="connsiteX6" fmla="*/ 20356 w 678434"/>
                <a:gd name="connsiteY6" fmla="*/ 56989 h 108549"/>
                <a:gd name="connsiteX7" fmla="*/ 20356 w 678434"/>
                <a:gd name="connsiteY7" fmla="*/ 56989 h 108549"/>
                <a:gd name="connsiteX8" fmla="*/ 56993 w 678434"/>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8434" h="108549">
                  <a:moveTo>
                    <a:pt x="56993" y="93624"/>
                  </a:moveTo>
                  <a:lnTo>
                    <a:pt x="636375" y="93624"/>
                  </a:lnTo>
                  <a:cubicBezTo>
                    <a:pt x="656728" y="93624"/>
                    <a:pt x="673010" y="77070"/>
                    <a:pt x="673010" y="56989"/>
                  </a:cubicBezTo>
                  <a:lnTo>
                    <a:pt x="673010" y="56989"/>
                  </a:lnTo>
                  <a:cubicBezTo>
                    <a:pt x="673010" y="36636"/>
                    <a:pt x="656457" y="20353"/>
                    <a:pt x="636375" y="20353"/>
                  </a:cubicBezTo>
                  <a:lnTo>
                    <a:pt x="56993" y="20353"/>
                  </a:lnTo>
                  <a:cubicBezTo>
                    <a:pt x="36640" y="20353"/>
                    <a:pt x="20356" y="36906"/>
                    <a:pt x="20356" y="56989"/>
                  </a:cubicBezTo>
                  <a:lnTo>
                    <a:pt x="20356" y="56989"/>
                  </a:lnTo>
                  <a:cubicBezTo>
                    <a:pt x="20085" y="77070"/>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 name="Freeform: Shape 99">
              <a:extLst>
                <a:ext uri="{FF2B5EF4-FFF2-40B4-BE49-F238E27FC236}">
                  <a16:creationId xmlns:a16="http://schemas.microsoft.com/office/drawing/2014/main" id="{CEDF1519-F133-48E9-8217-AAED07F8C8B6}"/>
                </a:ext>
              </a:extLst>
            </p:cNvPr>
            <p:cNvSpPr/>
            <p:nvPr/>
          </p:nvSpPr>
          <p:spPr>
            <a:xfrm>
              <a:off x="21260098" y="8929089"/>
              <a:ext cx="298546" cy="108563"/>
            </a:xfrm>
            <a:custGeom>
              <a:avLst/>
              <a:gdLst>
                <a:gd name="connsiteX0" fmla="*/ 56990 w 298511"/>
                <a:gd name="connsiteY0" fmla="*/ 93624 h 108549"/>
                <a:gd name="connsiteX1" fmla="*/ 256720 w 298511"/>
                <a:gd name="connsiteY1" fmla="*/ 93624 h 108549"/>
                <a:gd name="connsiteX2" fmla="*/ 293355 w 298511"/>
                <a:gd name="connsiteY2" fmla="*/ 56989 h 108549"/>
                <a:gd name="connsiteX3" fmla="*/ 293355 w 298511"/>
                <a:gd name="connsiteY3" fmla="*/ 56989 h 108549"/>
                <a:gd name="connsiteX4" fmla="*/ 256720 w 298511"/>
                <a:gd name="connsiteY4" fmla="*/ 20353 h 108549"/>
                <a:gd name="connsiteX5" fmla="*/ 56990 w 298511"/>
                <a:gd name="connsiteY5" fmla="*/ 20353 h 108549"/>
                <a:gd name="connsiteX6" fmla="*/ 20353 w 298511"/>
                <a:gd name="connsiteY6" fmla="*/ 56989 h 108549"/>
                <a:gd name="connsiteX7" fmla="*/ 20353 w 298511"/>
                <a:gd name="connsiteY7" fmla="*/ 56989 h 108549"/>
                <a:gd name="connsiteX8" fmla="*/ 56990 w 298511"/>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511" h="108549">
                  <a:moveTo>
                    <a:pt x="56990" y="93624"/>
                  </a:moveTo>
                  <a:lnTo>
                    <a:pt x="256720" y="93624"/>
                  </a:lnTo>
                  <a:cubicBezTo>
                    <a:pt x="277073" y="93624"/>
                    <a:pt x="293355" y="77071"/>
                    <a:pt x="293355" y="56989"/>
                  </a:cubicBezTo>
                  <a:lnTo>
                    <a:pt x="293355" y="56989"/>
                  </a:lnTo>
                  <a:cubicBezTo>
                    <a:pt x="293355" y="36636"/>
                    <a:pt x="276802" y="20353"/>
                    <a:pt x="256720" y="20353"/>
                  </a:cubicBezTo>
                  <a:lnTo>
                    <a:pt x="56990" y="20353"/>
                  </a:lnTo>
                  <a:cubicBezTo>
                    <a:pt x="36636" y="20353"/>
                    <a:pt x="20353" y="36907"/>
                    <a:pt x="20353" y="56989"/>
                  </a:cubicBezTo>
                  <a:lnTo>
                    <a:pt x="20353" y="56989"/>
                  </a:lnTo>
                  <a:cubicBezTo>
                    <a:pt x="20353" y="77071"/>
                    <a:pt x="36908" y="93624"/>
                    <a:pt x="56990"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 name="Freeform: Shape 100">
              <a:extLst>
                <a:ext uri="{FF2B5EF4-FFF2-40B4-BE49-F238E27FC236}">
                  <a16:creationId xmlns:a16="http://schemas.microsoft.com/office/drawing/2014/main" id="{A4F375A8-F2C2-4AE5-9961-34D267C6313C}"/>
                </a:ext>
              </a:extLst>
            </p:cNvPr>
            <p:cNvSpPr/>
            <p:nvPr/>
          </p:nvSpPr>
          <p:spPr>
            <a:xfrm>
              <a:off x="20508035" y="8929089"/>
              <a:ext cx="732795" cy="108563"/>
            </a:xfrm>
            <a:custGeom>
              <a:avLst/>
              <a:gdLst>
                <a:gd name="connsiteX0" fmla="*/ 56988 w 732709"/>
                <a:gd name="connsiteY0" fmla="*/ 93624 h 108549"/>
                <a:gd name="connsiteX1" fmla="*/ 691732 w 732709"/>
                <a:gd name="connsiteY1" fmla="*/ 93624 h 108549"/>
                <a:gd name="connsiteX2" fmla="*/ 728367 w 732709"/>
                <a:gd name="connsiteY2" fmla="*/ 56989 h 108549"/>
                <a:gd name="connsiteX3" fmla="*/ 728367 w 732709"/>
                <a:gd name="connsiteY3" fmla="*/ 56989 h 108549"/>
                <a:gd name="connsiteX4" fmla="*/ 691732 w 732709"/>
                <a:gd name="connsiteY4" fmla="*/ 20353 h 108549"/>
                <a:gd name="connsiteX5" fmla="*/ 56988 w 732709"/>
                <a:gd name="connsiteY5" fmla="*/ 20353 h 108549"/>
                <a:gd name="connsiteX6" fmla="*/ 20353 w 732709"/>
                <a:gd name="connsiteY6" fmla="*/ 56989 h 108549"/>
                <a:gd name="connsiteX7" fmla="*/ 20353 w 732709"/>
                <a:gd name="connsiteY7" fmla="*/ 56989 h 108549"/>
                <a:gd name="connsiteX8" fmla="*/ 56988 w 732709"/>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2709" h="108549">
                  <a:moveTo>
                    <a:pt x="56988" y="93624"/>
                  </a:moveTo>
                  <a:lnTo>
                    <a:pt x="691732" y="93624"/>
                  </a:lnTo>
                  <a:cubicBezTo>
                    <a:pt x="712085" y="93624"/>
                    <a:pt x="728367" y="77071"/>
                    <a:pt x="728367" y="56989"/>
                  </a:cubicBezTo>
                  <a:lnTo>
                    <a:pt x="728367" y="56989"/>
                  </a:lnTo>
                  <a:cubicBezTo>
                    <a:pt x="728367" y="36636"/>
                    <a:pt x="711813" y="20353"/>
                    <a:pt x="691732" y="20353"/>
                  </a:cubicBezTo>
                  <a:lnTo>
                    <a:pt x="56988" y="20353"/>
                  </a:lnTo>
                  <a:cubicBezTo>
                    <a:pt x="36635" y="20353"/>
                    <a:pt x="20353" y="36907"/>
                    <a:pt x="20353" y="56989"/>
                  </a:cubicBezTo>
                  <a:lnTo>
                    <a:pt x="20353" y="56989"/>
                  </a:lnTo>
                  <a:cubicBezTo>
                    <a:pt x="20353" y="77071"/>
                    <a:pt x="36906"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 name="Freeform: Shape 101">
              <a:extLst>
                <a:ext uri="{FF2B5EF4-FFF2-40B4-BE49-F238E27FC236}">
                  <a16:creationId xmlns:a16="http://schemas.microsoft.com/office/drawing/2014/main" id="{0BBEC75B-1873-49D8-AB81-6267D394727D}"/>
                </a:ext>
              </a:extLst>
            </p:cNvPr>
            <p:cNvSpPr/>
            <p:nvPr/>
          </p:nvSpPr>
          <p:spPr>
            <a:xfrm>
              <a:off x="20936309" y="9176340"/>
              <a:ext cx="624232" cy="108563"/>
            </a:xfrm>
            <a:custGeom>
              <a:avLst/>
              <a:gdLst>
                <a:gd name="connsiteX0" fmla="*/ 56993 w 624159"/>
                <a:gd name="connsiteY0" fmla="*/ 93624 h 108549"/>
                <a:gd name="connsiteX1" fmla="*/ 580472 w 624159"/>
                <a:gd name="connsiteY1" fmla="*/ 93624 h 108549"/>
                <a:gd name="connsiteX2" fmla="*/ 617107 w 624159"/>
                <a:gd name="connsiteY2" fmla="*/ 56989 h 108549"/>
                <a:gd name="connsiteX3" fmla="*/ 617107 w 624159"/>
                <a:gd name="connsiteY3" fmla="*/ 56989 h 108549"/>
                <a:gd name="connsiteX4" fmla="*/ 580472 w 624159"/>
                <a:gd name="connsiteY4" fmla="*/ 20353 h 108549"/>
                <a:gd name="connsiteX5" fmla="*/ 56993 w 624159"/>
                <a:gd name="connsiteY5" fmla="*/ 20353 h 108549"/>
                <a:gd name="connsiteX6" fmla="*/ 20356 w 624159"/>
                <a:gd name="connsiteY6" fmla="*/ 56989 h 108549"/>
                <a:gd name="connsiteX7" fmla="*/ 20356 w 624159"/>
                <a:gd name="connsiteY7" fmla="*/ 56989 h 108549"/>
                <a:gd name="connsiteX8" fmla="*/ 56993 w 624159"/>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159" h="108549">
                  <a:moveTo>
                    <a:pt x="56993" y="93624"/>
                  </a:moveTo>
                  <a:lnTo>
                    <a:pt x="580472" y="93624"/>
                  </a:lnTo>
                  <a:cubicBezTo>
                    <a:pt x="600826" y="93624"/>
                    <a:pt x="617107" y="77070"/>
                    <a:pt x="617107" y="56989"/>
                  </a:cubicBezTo>
                  <a:lnTo>
                    <a:pt x="617107" y="56989"/>
                  </a:lnTo>
                  <a:cubicBezTo>
                    <a:pt x="617107" y="36636"/>
                    <a:pt x="600554" y="20353"/>
                    <a:pt x="580472" y="20353"/>
                  </a:cubicBezTo>
                  <a:lnTo>
                    <a:pt x="56993" y="20353"/>
                  </a:lnTo>
                  <a:cubicBezTo>
                    <a:pt x="36640" y="20353"/>
                    <a:pt x="20356" y="36906"/>
                    <a:pt x="20356" y="56989"/>
                  </a:cubicBezTo>
                  <a:lnTo>
                    <a:pt x="20356" y="56989"/>
                  </a:lnTo>
                  <a:cubicBezTo>
                    <a:pt x="20085" y="77070"/>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 name="Freeform: Shape 102">
              <a:extLst>
                <a:ext uri="{FF2B5EF4-FFF2-40B4-BE49-F238E27FC236}">
                  <a16:creationId xmlns:a16="http://schemas.microsoft.com/office/drawing/2014/main" id="{C540A89F-BCFA-4ED0-9C0F-3733A10B3D0C}"/>
                </a:ext>
              </a:extLst>
            </p:cNvPr>
            <p:cNvSpPr/>
            <p:nvPr/>
          </p:nvSpPr>
          <p:spPr>
            <a:xfrm>
              <a:off x="20508035" y="9176340"/>
              <a:ext cx="407108" cy="108563"/>
            </a:xfrm>
            <a:custGeom>
              <a:avLst/>
              <a:gdLst>
                <a:gd name="connsiteX0" fmla="*/ 56988 w 407060"/>
                <a:gd name="connsiteY0" fmla="*/ 93624 h 108549"/>
                <a:gd name="connsiteX1" fmla="*/ 355771 w 407060"/>
                <a:gd name="connsiteY1" fmla="*/ 93624 h 108549"/>
                <a:gd name="connsiteX2" fmla="*/ 392406 w 407060"/>
                <a:gd name="connsiteY2" fmla="*/ 56989 h 108549"/>
                <a:gd name="connsiteX3" fmla="*/ 392406 w 407060"/>
                <a:gd name="connsiteY3" fmla="*/ 56989 h 108549"/>
                <a:gd name="connsiteX4" fmla="*/ 355771 w 407060"/>
                <a:gd name="connsiteY4" fmla="*/ 20353 h 108549"/>
                <a:gd name="connsiteX5" fmla="*/ 56988 w 407060"/>
                <a:gd name="connsiteY5" fmla="*/ 20353 h 108549"/>
                <a:gd name="connsiteX6" fmla="*/ 20353 w 407060"/>
                <a:gd name="connsiteY6" fmla="*/ 56989 h 108549"/>
                <a:gd name="connsiteX7" fmla="*/ 20353 w 407060"/>
                <a:gd name="connsiteY7" fmla="*/ 56989 h 108549"/>
                <a:gd name="connsiteX8" fmla="*/ 56988 w 407060"/>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7060" h="108549">
                  <a:moveTo>
                    <a:pt x="56988" y="93624"/>
                  </a:moveTo>
                  <a:lnTo>
                    <a:pt x="355771" y="93624"/>
                  </a:lnTo>
                  <a:cubicBezTo>
                    <a:pt x="376124" y="93624"/>
                    <a:pt x="392406" y="77070"/>
                    <a:pt x="392406" y="56989"/>
                  </a:cubicBezTo>
                  <a:lnTo>
                    <a:pt x="392406" y="56989"/>
                  </a:lnTo>
                  <a:cubicBezTo>
                    <a:pt x="392406" y="36636"/>
                    <a:pt x="375852" y="20353"/>
                    <a:pt x="355771" y="20353"/>
                  </a:cubicBezTo>
                  <a:lnTo>
                    <a:pt x="56988" y="20353"/>
                  </a:lnTo>
                  <a:cubicBezTo>
                    <a:pt x="36635" y="20353"/>
                    <a:pt x="20353" y="36906"/>
                    <a:pt x="20353" y="56989"/>
                  </a:cubicBezTo>
                  <a:lnTo>
                    <a:pt x="20353" y="56989"/>
                  </a:lnTo>
                  <a:cubicBezTo>
                    <a:pt x="20353" y="77070"/>
                    <a:pt x="36906"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 name="Freeform: Shape 103">
              <a:extLst>
                <a:ext uri="{FF2B5EF4-FFF2-40B4-BE49-F238E27FC236}">
                  <a16:creationId xmlns:a16="http://schemas.microsoft.com/office/drawing/2014/main" id="{92EDC37D-DE8D-41FE-9E00-860711338633}"/>
                </a:ext>
              </a:extLst>
            </p:cNvPr>
            <p:cNvSpPr/>
            <p:nvPr/>
          </p:nvSpPr>
          <p:spPr>
            <a:xfrm>
              <a:off x="20508035" y="9436075"/>
              <a:ext cx="325687" cy="108563"/>
            </a:xfrm>
            <a:custGeom>
              <a:avLst/>
              <a:gdLst>
                <a:gd name="connsiteX0" fmla="*/ 56988 w 325648"/>
                <a:gd name="connsiteY0" fmla="*/ 93624 h 108549"/>
                <a:gd name="connsiteX1" fmla="*/ 281956 w 325648"/>
                <a:gd name="connsiteY1" fmla="*/ 93624 h 108549"/>
                <a:gd name="connsiteX2" fmla="*/ 318593 w 325648"/>
                <a:gd name="connsiteY2" fmla="*/ 56989 h 108549"/>
                <a:gd name="connsiteX3" fmla="*/ 318593 w 325648"/>
                <a:gd name="connsiteY3" fmla="*/ 56989 h 108549"/>
                <a:gd name="connsiteX4" fmla="*/ 281956 w 325648"/>
                <a:gd name="connsiteY4" fmla="*/ 20353 h 108549"/>
                <a:gd name="connsiteX5" fmla="*/ 56988 w 325648"/>
                <a:gd name="connsiteY5" fmla="*/ 20353 h 108549"/>
                <a:gd name="connsiteX6" fmla="*/ 20353 w 325648"/>
                <a:gd name="connsiteY6" fmla="*/ 56989 h 108549"/>
                <a:gd name="connsiteX7" fmla="*/ 20353 w 325648"/>
                <a:gd name="connsiteY7" fmla="*/ 56989 h 108549"/>
                <a:gd name="connsiteX8" fmla="*/ 56988 w 325648"/>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648" h="108549">
                  <a:moveTo>
                    <a:pt x="56988" y="93624"/>
                  </a:moveTo>
                  <a:lnTo>
                    <a:pt x="281956" y="93624"/>
                  </a:lnTo>
                  <a:cubicBezTo>
                    <a:pt x="302309" y="93624"/>
                    <a:pt x="318593" y="77070"/>
                    <a:pt x="318593" y="56989"/>
                  </a:cubicBezTo>
                  <a:lnTo>
                    <a:pt x="318593" y="56989"/>
                  </a:lnTo>
                  <a:cubicBezTo>
                    <a:pt x="318593" y="36636"/>
                    <a:pt x="302039" y="20353"/>
                    <a:pt x="281956" y="20353"/>
                  </a:cubicBezTo>
                  <a:lnTo>
                    <a:pt x="56988" y="20353"/>
                  </a:lnTo>
                  <a:cubicBezTo>
                    <a:pt x="36635" y="20353"/>
                    <a:pt x="20353" y="36906"/>
                    <a:pt x="20353" y="56989"/>
                  </a:cubicBezTo>
                  <a:lnTo>
                    <a:pt x="20353" y="56989"/>
                  </a:lnTo>
                  <a:cubicBezTo>
                    <a:pt x="20353" y="77070"/>
                    <a:pt x="36906"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 name="Freeform: Shape 104">
              <a:extLst>
                <a:ext uri="{FF2B5EF4-FFF2-40B4-BE49-F238E27FC236}">
                  <a16:creationId xmlns:a16="http://schemas.microsoft.com/office/drawing/2014/main" id="{44934585-E4C1-4082-8FC1-4A1B5B7AF2DA}"/>
                </a:ext>
              </a:extLst>
            </p:cNvPr>
            <p:cNvSpPr/>
            <p:nvPr/>
          </p:nvSpPr>
          <p:spPr>
            <a:xfrm>
              <a:off x="20508035" y="9306072"/>
              <a:ext cx="488530" cy="108563"/>
            </a:xfrm>
            <a:custGeom>
              <a:avLst/>
              <a:gdLst>
                <a:gd name="connsiteX0" fmla="*/ 56988 w 488473"/>
                <a:gd name="connsiteY0" fmla="*/ 93624 h 108549"/>
                <a:gd name="connsiteX1" fmla="*/ 446409 w 488473"/>
                <a:gd name="connsiteY1" fmla="*/ 93624 h 108549"/>
                <a:gd name="connsiteX2" fmla="*/ 483045 w 488473"/>
                <a:gd name="connsiteY2" fmla="*/ 56989 h 108549"/>
                <a:gd name="connsiteX3" fmla="*/ 483045 w 488473"/>
                <a:gd name="connsiteY3" fmla="*/ 56989 h 108549"/>
                <a:gd name="connsiteX4" fmla="*/ 446409 w 488473"/>
                <a:gd name="connsiteY4" fmla="*/ 20353 h 108549"/>
                <a:gd name="connsiteX5" fmla="*/ 56988 w 488473"/>
                <a:gd name="connsiteY5" fmla="*/ 20353 h 108549"/>
                <a:gd name="connsiteX6" fmla="*/ 20353 w 488473"/>
                <a:gd name="connsiteY6" fmla="*/ 56989 h 108549"/>
                <a:gd name="connsiteX7" fmla="*/ 20353 w 488473"/>
                <a:gd name="connsiteY7" fmla="*/ 56989 h 108549"/>
                <a:gd name="connsiteX8" fmla="*/ 56988 w 488473"/>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8473" h="108549">
                  <a:moveTo>
                    <a:pt x="56988" y="93624"/>
                  </a:moveTo>
                  <a:lnTo>
                    <a:pt x="446409" y="93624"/>
                  </a:lnTo>
                  <a:cubicBezTo>
                    <a:pt x="466762" y="93624"/>
                    <a:pt x="483045" y="77070"/>
                    <a:pt x="483045" y="56989"/>
                  </a:cubicBezTo>
                  <a:lnTo>
                    <a:pt x="483045" y="56989"/>
                  </a:lnTo>
                  <a:cubicBezTo>
                    <a:pt x="483045" y="36636"/>
                    <a:pt x="466492" y="20353"/>
                    <a:pt x="446409" y="20353"/>
                  </a:cubicBezTo>
                  <a:lnTo>
                    <a:pt x="56988" y="20353"/>
                  </a:lnTo>
                  <a:cubicBezTo>
                    <a:pt x="36635" y="20353"/>
                    <a:pt x="20353" y="36906"/>
                    <a:pt x="20353" y="56989"/>
                  </a:cubicBezTo>
                  <a:lnTo>
                    <a:pt x="20353" y="56989"/>
                  </a:lnTo>
                  <a:cubicBezTo>
                    <a:pt x="20353" y="77342"/>
                    <a:pt x="36906"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 name="Freeform: Shape 105">
              <a:extLst>
                <a:ext uri="{FF2B5EF4-FFF2-40B4-BE49-F238E27FC236}">
                  <a16:creationId xmlns:a16="http://schemas.microsoft.com/office/drawing/2014/main" id="{F1727A2D-0A34-4891-8C3C-14C931FEB5E1}"/>
                </a:ext>
              </a:extLst>
            </p:cNvPr>
            <p:cNvSpPr/>
            <p:nvPr/>
          </p:nvSpPr>
          <p:spPr>
            <a:xfrm>
              <a:off x="21046772" y="9306072"/>
              <a:ext cx="515670" cy="108563"/>
            </a:xfrm>
            <a:custGeom>
              <a:avLst/>
              <a:gdLst>
                <a:gd name="connsiteX0" fmla="*/ 56991 w 515610"/>
                <a:gd name="connsiteY0" fmla="*/ 93624 h 108549"/>
                <a:gd name="connsiteX1" fmla="*/ 470023 w 515610"/>
                <a:gd name="connsiteY1" fmla="*/ 93624 h 108549"/>
                <a:gd name="connsiteX2" fmla="*/ 506658 w 515610"/>
                <a:gd name="connsiteY2" fmla="*/ 56989 h 108549"/>
                <a:gd name="connsiteX3" fmla="*/ 506658 w 515610"/>
                <a:gd name="connsiteY3" fmla="*/ 56989 h 108549"/>
                <a:gd name="connsiteX4" fmla="*/ 470023 w 515610"/>
                <a:gd name="connsiteY4" fmla="*/ 20353 h 108549"/>
                <a:gd name="connsiteX5" fmla="*/ 56991 w 515610"/>
                <a:gd name="connsiteY5" fmla="*/ 20353 h 108549"/>
                <a:gd name="connsiteX6" fmla="*/ 20356 w 515610"/>
                <a:gd name="connsiteY6" fmla="*/ 56989 h 108549"/>
                <a:gd name="connsiteX7" fmla="*/ 20356 w 515610"/>
                <a:gd name="connsiteY7" fmla="*/ 56989 h 108549"/>
                <a:gd name="connsiteX8" fmla="*/ 56991 w 515610"/>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5610" h="108549">
                  <a:moveTo>
                    <a:pt x="56991" y="93624"/>
                  </a:moveTo>
                  <a:lnTo>
                    <a:pt x="470023" y="93624"/>
                  </a:lnTo>
                  <a:cubicBezTo>
                    <a:pt x="490376" y="93624"/>
                    <a:pt x="506658" y="77070"/>
                    <a:pt x="506658" y="56989"/>
                  </a:cubicBezTo>
                  <a:lnTo>
                    <a:pt x="506658" y="56989"/>
                  </a:lnTo>
                  <a:cubicBezTo>
                    <a:pt x="506658" y="36636"/>
                    <a:pt x="490105" y="20353"/>
                    <a:pt x="470023" y="20353"/>
                  </a:cubicBezTo>
                  <a:lnTo>
                    <a:pt x="56991" y="20353"/>
                  </a:lnTo>
                  <a:cubicBezTo>
                    <a:pt x="36638" y="20353"/>
                    <a:pt x="20356" y="36906"/>
                    <a:pt x="20356" y="56989"/>
                  </a:cubicBezTo>
                  <a:lnTo>
                    <a:pt x="20356" y="56989"/>
                  </a:lnTo>
                  <a:cubicBezTo>
                    <a:pt x="20085" y="77342"/>
                    <a:pt x="36638" y="93624"/>
                    <a:pt x="56991"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7" name="Freeform: Shape 106">
              <a:extLst>
                <a:ext uri="{FF2B5EF4-FFF2-40B4-BE49-F238E27FC236}">
                  <a16:creationId xmlns:a16="http://schemas.microsoft.com/office/drawing/2014/main" id="{6CBDBBC9-7909-4868-B3E9-7BE57A1DB99E}"/>
                </a:ext>
              </a:extLst>
            </p:cNvPr>
            <p:cNvSpPr/>
            <p:nvPr/>
          </p:nvSpPr>
          <p:spPr>
            <a:xfrm>
              <a:off x="20880399" y="9436075"/>
              <a:ext cx="678514" cy="108563"/>
            </a:xfrm>
            <a:custGeom>
              <a:avLst/>
              <a:gdLst>
                <a:gd name="connsiteX0" fmla="*/ 56993 w 678434"/>
                <a:gd name="connsiteY0" fmla="*/ 93624 h 108549"/>
                <a:gd name="connsiteX1" fmla="*/ 636375 w 678434"/>
                <a:gd name="connsiteY1" fmla="*/ 93624 h 108549"/>
                <a:gd name="connsiteX2" fmla="*/ 673010 w 678434"/>
                <a:gd name="connsiteY2" fmla="*/ 56989 h 108549"/>
                <a:gd name="connsiteX3" fmla="*/ 673010 w 678434"/>
                <a:gd name="connsiteY3" fmla="*/ 56989 h 108549"/>
                <a:gd name="connsiteX4" fmla="*/ 636375 w 678434"/>
                <a:gd name="connsiteY4" fmla="*/ 20353 h 108549"/>
                <a:gd name="connsiteX5" fmla="*/ 56993 w 678434"/>
                <a:gd name="connsiteY5" fmla="*/ 20353 h 108549"/>
                <a:gd name="connsiteX6" fmla="*/ 20356 w 678434"/>
                <a:gd name="connsiteY6" fmla="*/ 56989 h 108549"/>
                <a:gd name="connsiteX7" fmla="*/ 20356 w 678434"/>
                <a:gd name="connsiteY7" fmla="*/ 56989 h 108549"/>
                <a:gd name="connsiteX8" fmla="*/ 56993 w 678434"/>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8434" h="108549">
                  <a:moveTo>
                    <a:pt x="56993" y="93624"/>
                  </a:moveTo>
                  <a:lnTo>
                    <a:pt x="636375" y="93624"/>
                  </a:lnTo>
                  <a:cubicBezTo>
                    <a:pt x="656728" y="93624"/>
                    <a:pt x="673010" y="77070"/>
                    <a:pt x="673010" y="56989"/>
                  </a:cubicBezTo>
                  <a:lnTo>
                    <a:pt x="673010" y="56989"/>
                  </a:lnTo>
                  <a:cubicBezTo>
                    <a:pt x="673010" y="36636"/>
                    <a:pt x="656457" y="20353"/>
                    <a:pt x="636375" y="20353"/>
                  </a:cubicBezTo>
                  <a:lnTo>
                    <a:pt x="56993" y="20353"/>
                  </a:lnTo>
                  <a:cubicBezTo>
                    <a:pt x="36640" y="20353"/>
                    <a:pt x="20356" y="36906"/>
                    <a:pt x="20356" y="56989"/>
                  </a:cubicBezTo>
                  <a:lnTo>
                    <a:pt x="20356" y="56989"/>
                  </a:lnTo>
                  <a:cubicBezTo>
                    <a:pt x="20085" y="77070"/>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 name="Freeform: Shape 107">
              <a:extLst>
                <a:ext uri="{FF2B5EF4-FFF2-40B4-BE49-F238E27FC236}">
                  <a16:creationId xmlns:a16="http://schemas.microsoft.com/office/drawing/2014/main" id="{EC0EB026-0302-4B44-AF2B-7204457ABC96}"/>
                </a:ext>
              </a:extLst>
            </p:cNvPr>
            <p:cNvSpPr/>
            <p:nvPr/>
          </p:nvSpPr>
          <p:spPr>
            <a:xfrm>
              <a:off x="21260098" y="9565807"/>
              <a:ext cx="298546" cy="108563"/>
            </a:xfrm>
            <a:custGeom>
              <a:avLst/>
              <a:gdLst>
                <a:gd name="connsiteX0" fmla="*/ 56990 w 298511"/>
                <a:gd name="connsiteY0" fmla="*/ 93624 h 108549"/>
                <a:gd name="connsiteX1" fmla="*/ 256720 w 298511"/>
                <a:gd name="connsiteY1" fmla="*/ 93624 h 108549"/>
                <a:gd name="connsiteX2" fmla="*/ 293355 w 298511"/>
                <a:gd name="connsiteY2" fmla="*/ 56989 h 108549"/>
                <a:gd name="connsiteX3" fmla="*/ 293355 w 298511"/>
                <a:gd name="connsiteY3" fmla="*/ 56989 h 108549"/>
                <a:gd name="connsiteX4" fmla="*/ 256720 w 298511"/>
                <a:gd name="connsiteY4" fmla="*/ 20353 h 108549"/>
                <a:gd name="connsiteX5" fmla="*/ 56990 w 298511"/>
                <a:gd name="connsiteY5" fmla="*/ 20353 h 108549"/>
                <a:gd name="connsiteX6" fmla="*/ 20353 w 298511"/>
                <a:gd name="connsiteY6" fmla="*/ 56989 h 108549"/>
                <a:gd name="connsiteX7" fmla="*/ 20353 w 298511"/>
                <a:gd name="connsiteY7" fmla="*/ 56989 h 108549"/>
                <a:gd name="connsiteX8" fmla="*/ 56990 w 298511"/>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511" h="108549">
                  <a:moveTo>
                    <a:pt x="56990" y="93624"/>
                  </a:moveTo>
                  <a:lnTo>
                    <a:pt x="256720" y="93624"/>
                  </a:lnTo>
                  <a:cubicBezTo>
                    <a:pt x="277073" y="93624"/>
                    <a:pt x="293355" y="77070"/>
                    <a:pt x="293355" y="56989"/>
                  </a:cubicBezTo>
                  <a:lnTo>
                    <a:pt x="293355" y="56989"/>
                  </a:lnTo>
                  <a:cubicBezTo>
                    <a:pt x="293355" y="36636"/>
                    <a:pt x="276802" y="20353"/>
                    <a:pt x="256720" y="20353"/>
                  </a:cubicBezTo>
                  <a:lnTo>
                    <a:pt x="56990" y="20353"/>
                  </a:lnTo>
                  <a:cubicBezTo>
                    <a:pt x="36636" y="20353"/>
                    <a:pt x="20353" y="36906"/>
                    <a:pt x="20353" y="56989"/>
                  </a:cubicBezTo>
                  <a:lnTo>
                    <a:pt x="20353" y="56989"/>
                  </a:lnTo>
                  <a:cubicBezTo>
                    <a:pt x="20353" y="77342"/>
                    <a:pt x="36908" y="93624"/>
                    <a:pt x="56990"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 name="Freeform: Shape 108">
              <a:extLst>
                <a:ext uri="{FF2B5EF4-FFF2-40B4-BE49-F238E27FC236}">
                  <a16:creationId xmlns:a16="http://schemas.microsoft.com/office/drawing/2014/main" id="{215B708C-BB9C-4B66-B917-2CB45C41FDCA}"/>
                </a:ext>
              </a:extLst>
            </p:cNvPr>
            <p:cNvSpPr/>
            <p:nvPr/>
          </p:nvSpPr>
          <p:spPr>
            <a:xfrm>
              <a:off x="20508035" y="9565807"/>
              <a:ext cx="732795" cy="108563"/>
            </a:xfrm>
            <a:custGeom>
              <a:avLst/>
              <a:gdLst>
                <a:gd name="connsiteX0" fmla="*/ 56988 w 732709"/>
                <a:gd name="connsiteY0" fmla="*/ 93624 h 108549"/>
                <a:gd name="connsiteX1" fmla="*/ 691732 w 732709"/>
                <a:gd name="connsiteY1" fmla="*/ 93624 h 108549"/>
                <a:gd name="connsiteX2" fmla="*/ 728367 w 732709"/>
                <a:gd name="connsiteY2" fmla="*/ 56989 h 108549"/>
                <a:gd name="connsiteX3" fmla="*/ 728367 w 732709"/>
                <a:gd name="connsiteY3" fmla="*/ 56989 h 108549"/>
                <a:gd name="connsiteX4" fmla="*/ 691732 w 732709"/>
                <a:gd name="connsiteY4" fmla="*/ 20353 h 108549"/>
                <a:gd name="connsiteX5" fmla="*/ 56988 w 732709"/>
                <a:gd name="connsiteY5" fmla="*/ 20353 h 108549"/>
                <a:gd name="connsiteX6" fmla="*/ 20353 w 732709"/>
                <a:gd name="connsiteY6" fmla="*/ 56989 h 108549"/>
                <a:gd name="connsiteX7" fmla="*/ 20353 w 732709"/>
                <a:gd name="connsiteY7" fmla="*/ 56989 h 108549"/>
                <a:gd name="connsiteX8" fmla="*/ 56988 w 732709"/>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2709" h="108549">
                  <a:moveTo>
                    <a:pt x="56988" y="93624"/>
                  </a:moveTo>
                  <a:lnTo>
                    <a:pt x="691732" y="93624"/>
                  </a:lnTo>
                  <a:cubicBezTo>
                    <a:pt x="712085" y="93624"/>
                    <a:pt x="728367" y="77070"/>
                    <a:pt x="728367" y="56989"/>
                  </a:cubicBezTo>
                  <a:lnTo>
                    <a:pt x="728367" y="56989"/>
                  </a:lnTo>
                  <a:cubicBezTo>
                    <a:pt x="728367" y="36636"/>
                    <a:pt x="711813" y="20353"/>
                    <a:pt x="691732" y="20353"/>
                  </a:cubicBezTo>
                  <a:lnTo>
                    <a:pt x="56988" y="20353"/>
                  </a:lnTo>
                  <a:cubicBezTo>
                    <a:pt x="36635" y="20353"/>
                    <a:pt x="20353" y="36906"/>
                    <a:pt x="20353" y="56989"/>
                  </a:cubicBezTo>
                  <a:lnTo>
                    <a:pt x="20353" y="56989"/>
                  </a:lnTo>
                  <a:cubicBezTo>
                    <a:pt x="20353" y="77342"/>
                    <a:pt x="36906"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 name="Freeform: Shape 109">
              <a:extLst>
                <a:ext uri="{FF2B5EF4-FFF2-40B4-BE49-F238E27FC236}">
                  <a16:creationId xmlns:a16="http://schemas.microsoft.com/office/drawing/2014/main" id="{EB33B251-DD5E-458B-9C76-D21FFF46C359}"/>
                </a:ext>
              </a:extLst>
            </p:cNvPr>
            <p:cNvSpPr/>
            <p:nvPr/>
          </p:nvSpPr>
          <p:spPr>
            <a:xfrm>
              <a:off x="19739415" y="8539352"/>
              <a:ext cx="624232" cy="108563"/>
            </a:xfrm>
            <a:custGeom>
              <a:avLst/>
              <a:gdLst>
                <a:gd name="connsiteX0" fmla="*/ 56988 w 624159"/>
                <a:gd name="connsiteY0" fmla="*/ 93624 h 108549"/>
                <a:gd name="connsiteX1" fmla="*/ 580469 w 624159"/>
                <a:gd name="connsiteY1" fmla="*/ 93624 h 108549"/>
                <a:gd name="connsiteX2" fmla="*/ 617104 w 624159"/>
                <a:gd name="connsiteY2" fmla="*/ 56989 h 108549"/>
                <a:gd name="connsiteX3" fmla="*/ 617104 w 624159"/>
                <a:gd name="connsiteY3" fmla="*/ 56989 h 108549"/>
                <a:gd name="connsiteX4" fmla="*/ 580469 w 624159"/>
                <a:gd name="connsiteY4" fmla="*/ 20353 h 108549"/>
                <a:gd name="connsiteX5" fmla="*/ 56988 w 624159"/>
                <a:gd name="connsiteY5" fmla="*/ 20353 h 108549"/>
                <a:gd name="connsiteX6" fmla="*/ 20353 w 624159"/>
                <a:gd name="connsiteY6" fmla="*/ 56989 h 108549"/>
                <a:gd name="connsiteX7" fmla="*/ 20353 w 624159"/>
                <a:gd name="connsiteY7" fmla="*/ 56989 h 108549"/>
                <a:gd name="connsiteX8" fmla="*/ 56988 w 624159"/>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159" h="108549">
                  <a:moveTo>
                    <a:pt x="56988" y="93624"/>
                  </a:moveTo>
                  <a:lnTo>
                    <a:pt x="580469" y="93624"/>
                  </a:lnTo>
                  <a:cubicBezTo>
                    <a:pt x="600822" y="93624"/>
                    <a:pt x="617104" y="77070"/>
                    <a:pt x="617104" y="56989"/>
                  </a:cubicBezTo>
                  <a:lnTo>
                    <a:pt x="617104" y="56989"/>
                  </a:lnTo>
                  <a:cubicBezTo>
                    <a:pt x="617104" y="36636"/>
                    <a:pt x="600551" y="20353"/>
                    <a:pt x="580469" y="20353"/>
                  </a:cubicBezTo>
                  <a:lnTo>
                    <a:pt x="56988" y="20353"/>
                  </a:lnTo>
                  <a:cubicBezTo>
                    <a:pt x="36635" y="20353"/>
                    <a:pt x="20353" y="36906"/>
                    <a:pt x="20353" y="56989"/>
                  </a:cubicBezTo>
                  <a:lnTo>
                    <a:pt x="20353" y="56989"/>
                  </a:lnTo>
                  <a:cubicBezTo>
                    <a:pt x="20353" y="77070"/>
                    <a:pt x="36635"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1" name="Freeform: Shape 110">
              <a:extLst>
                <a:ext uri="{FF2B5EF4-FFF2-40B4-BE49-F238E27FC236}">
                  <a16:creationId xmlns:a16="http://schemas.microsoft.com/office/drawing/2014/main" id="{A1BDA55D-B5DC-420B-8813-68F1C72920F2}"/>
                </a:ext>
              </a:extLst>
            </p:cNvPr>
            <p:cNvSpPr/>
            <p:nvPr/>
          </p:nvSpPr>
          <p:spPr>
            <a:xfrm>
              <a:off x="19311406" y="8539352"/>
              <a:ext cx="407108" cy="108563"/>
            </a:xfrm>
            <a:custGeom>
              <a:avLst/>
              <a:gdLst>
                <a:gd name="connsiteX0" fmla="*/ 56993 w 407060"/>
                <a:gd name="connsiteY0" fmla="*/ 93624 h 108549"/>
                <a:gd name="connsiteX1" fmla="*/ 355774 w 407060"/>
                <a:gd name="connsiteY1" fmla="*/ 93624 h 108549"/>
                <a:gd name="connsiteX2" fmla="*/ 392411 w 407060"/>
                <a:gd name="connsiteY2" fmla="*/ 56989 h 108549"/>
                <a:gd name="connsiteX3" fmla="*/ 392411 w 407060"/>
                <a:gd name="connsiteY3" fmla="*/ 56989 h 108549"/>
                <a:gd name="connsiteX4" fmla="*/ 355774 w 407060"/>
                <a:gd name="connsiteY4" fmla="*/ 20353 h 108549"/>
                <a:gd name="connsiteX5" fmla="*/ 56993 w 407060"/>
                <a:gd name="connsiteY5" fmla="*/ 20353 h 108549"/>
                <a:gd name="connsiteX6" fmla="*/ 20356 w 407060"/>
                <a:gd name="connsiteY6" fmla="*/ 56989 h 108549"/>
                <a:gd name="connsiteX7" fmla="*/ 20356 w 407060"/>
                <a:gd name="connsiteY7" fmla="*/ 56989 h 108549"/>
                <a:gd name="connsiteX8" fmla="*/ 56993 w 407060"/>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7060" h="108549">
                  <a:moveTo>
                    <a:pt x="56993" y="93624"/>
                  </a:moveTo>
                  <a:lnTo>
                    <a:pt x="355774" y="93624"/>
                  </a:lnTo>
                  <a:cubicBezTo>
                    <a:pt x="376127" y="93624"/>
                    <a:pt x="392411" y="77070"/>
                    <a:pt x="392411" y="56989"/>
                  </a:cubicBezTo>
                  <a:lnTo>
                    <a:pt x="392411" y="56989"/>
                  </a:lnTo>
                  <a:cubicBezTo>
                    <a:pt x="392411" y="36636"/>
                    <a:pt x="375857" y="20353"/>
                    <a:pt x="355774" y="20353"/>
                  </a:cubicBezTo>
                  <a:lnTo>
                    <a:pt x="56993" y="20353"/>
                  </a:lnTo>
                  <a:cubicBezTo>
                    <a:pt x="36640" y="20353"/>
                    <a:pt x="20356" y="36906"/>
                    <a:pt x="20356" y="56989"/>
                  </a:cubicBezTo>
                  <a:lnTo>
                    <a:pt x="20356" y="56989"/>
                  </a:lnTo>
                  <a:cubicBezTo>
                    <a:pt x="20085" y="77070"/>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2" name="Freeform: Shape 111">
              <a:extLst>
                <a:ext uri="{FF2B5EF4-FFF2-40B4-BE49-F238E27FC236}">
                  <a16:creationId xmlns:a16="http://schemas.microsoft.com/office/drawing/2014/main" id="{31F48FFE-32D8-47D6-8533-871F9781C1DA}"/>
                </a:ext>
              </a:extLst>
            </p:cNvPr>
            <p:cNvSpPr/>
            <p:nvPr/>
          </p:nvSpPr>
          <p:spPr>
            <a:xfrm>
              <a:off x="19311406" y="8799087"/>
              <a:ext cx="325687" cy="108563"/>
            </a:xfrm>
            <a:custGeom>
              <a:avLst/>
              <a:gdLst>
                <a:gd name="connsiteX0" fmla="*/ 56993 w 325648"/>
                <a:gd name="connsiteY0" fmla="*/ 93624 h 108549"/>
                <a:gd name="connsiteX1" fmla="*/ 281961 w 325648"/>
                <a:gd name="connsiteY1" fmla="*/ 93624 h 108549"/>
                <a:gd name="connsiteX2" fmla="*/ 318596 w 325648"/>
                <a:gd name="connsiteY2" fmla="*/ 56989 h 108549"/>
                <a:gd name="connsiteX3" fmla="*/ 318596 w 325648"/>
                <a:gd name="connsiteY3" fmla="*/ 56989 h 108549"/>
                <a:gd name="connsiteX4" fmla="*/ 281961 w 325648"/>
                <a:gd name="connsiteY4" fmla="*/ 20353 h 108549"/>
                <a:gd name="connsiteX5" fmla="*/ 56993 w 325648"/>
                <a:gd name="connsiteY5" fmla="*/ 20353 h 108549"/>
                <a:gd name="connsiteX6" fmla="*/ 20356 w 325648"/>
                <a:gd name="connsiteY6" fmla="*/ 56989 h 108549"/>
                <a:gd name="connsiteX7" fmla="*/ 20356 w 325648"/>
                <a:gd name="connsiteY7" fmla="*/ 56989 h 108549"/>
                <a:gd name="connsiteX8" fmla="*/ 56993 w 325648"/>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648" h="108549">
                  <a:moveTo>
                    <a:pt x="56993" y="93624"/>
                  </a:moveTo>
                  <a:lnTo>
                    <a:pt x="281961" y="93624"/>
                  </a:lnTo>
                  <a:cubicBezTo>
                    <a:pt x="302314" y="93624"/>
                    <a:pt x="318596" y="77070"/>
                    <a:pt x="318596" y="56989"/>
                  </a:cubicBezTo>
                  <a:lnTo>
                    <a:pt x="318596" y="56989"/>
                  </a:lnTo>
                  <a:cubicBezTo>
                    <a:pt x="318596" y="36636"/>
                    <a:pt x="302043" y="20353"/>
                    <a:pt x="281961" y="20353"/>
                  </a:cubicBezTo>
                  <a:lnTo>
                    <a:pt x="56993" y="20353"/>
                  </a:lnTo>
                  <a:cubicBezTo>
                    <a:pt x="36640" y="20353"/>
                    <a:pt x="20356" y="36906"/>
                    <a:pt x="20356" y="56989"/>
                  </a:cubicBezTo>
                  <a:lnTo>
                    <a:pt x="20356" y="56989"/>
                  </a:lnTo>
                  <a:cubicBezTo>
                    <a:pt x="20085" y="77070"/>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3" name="Freeform: Shape 112">
              <a:extLst>
                <a:ext uri="{FF2B5EF4-FFF2-40B4-BE49-F238E27FC236}">
                  <a16:creationId xmlns:a16="http://schemas.microsoft.com/office/drawing/2014/main" id="{674F0B15-393C-4DB7-9717-65E1F7AFFDD0}"/>
                </a:ext>
              </a:extLst>
            </p:cNvPr>
            <p:cNvSpPr/>
            <p:nvPr/>
          </p:nvSpPr>
          <p:spPr>
            <a:xfrm>
              <a:off x="19311406" y="8669083"/>
              <a:ext cx="488530" cy="108563"/>
            </a:xfrm>
            <a:custGeom>
              <a:avLst/>
              <a:gdLst>
                <a:gd name="connsiteX0" fmla="*/ 56993 w 488473"/>
                <a:gd name="connsiteY0" fmla="*/ 93624 h 108549"/>
                <a:gd name="connsiteX1" fmla="*/ 446414 w 488473"/>
                <a:gd name="connsiteY1" fmla="*/ 93624 h 108549"/>
                <a:gd name="connsiteX2" fmla="*/ 483049 w 488473"/>
                <a:gd name="connsiteY2" fmla="*/ 56989 h 108549"/>
                <a:gd name="connsiteX3" fmla="*/ 483049 w 488473"/>
                <a:gd name="connsiteY3" fmla="*/ 56989 h 108549"/>
                <a:gd name="connsiteX4" fmla="*/ 446414 w 488473"/>
                <a:gd name="connsiteY4" fmla="*/ 20353 h 108549"/>
                <a:gd name="connsiteX5" fmla="*/ 56993 w 488473"/>
                <a:gd name="connsiteY5" fmla="*/ 20353 h 108549"/>
                <a:gd name="connsiteX6" fmla="*/ 20356 w 488473"/>
                <a:gd name="connsiteY6" fmla="*/ 56989 h 108549"/>
                <a:gd name="connsiteX7" fmla="*/ 20356 w 488473"/>
                <a:gd name="connsiteY7" fmla="*/ 56989 h 108549"/>
                <a:gd name="connsiteX8" fmla="*/ 56993 w 488473"/>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8473" h="108549">
                  <a:moveTo>
                    <a:pt x="56993" y="93624"/>
                  </a:moveTo>
                  <a:lnTo>
                    <a:pt x="446414" y="93624"/>
                  </a:lnTo>
                  <a:cubicBezTo>
                    <a:pt x="466767" y="93624"/>
                    <a:pt x="483049" y="77070"/>
                    <a:pt x="483049" y="56989"/>
                  </a:cubicBezTo>
                  <a:lnTo>
                    <a:pt x="483049" y="56989"/>
                  </a:lnTo>
                  <a:cubicBezTo>
                    <a:pt x="483049" y="36636"/>
                    <a:pt x="466495" y="20353"/>
                    <a:pt x="446414" y="20353"/>
                  </a:cubicBezTo>
                  <a:lnTo>
                    <a:pt x="56993" y="20353"/>
                  </a:lnTo>
                  <a:cubicBezTo>
                    <a:pt x="36640" y="20353"/>
                    <a:pt x="20356" y="36907"/>
                    <a:pt x="20356" y="56989"/>
                  </a:cubicBezTo>
                  <a:lnTo>
                    <a:pt x="20356" y="56989"/>
                  </a:lnTo>
                  <a:cubicBezTo>
                    <a:pt x="20085" y="77342"/>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4" name="Freeform: Shape 113">
              <a:extLst>
                <a:ext uri="{FF2B5EF4-FFF2-40B4-BE49-F238E27FC236}">
                  <a16:creationId xmlns:a16="http://schemas.microsoft.com/office/drawing/2014/main" id="{1FBE5DA5-BD90-4959-A4BD-98CECA8632CA}"/>
                </a:ext>
              </a:extLst>
            </p:cNvPr>
            <p:cNvSpPr/>
            <p:nvPr/>
          </p:nvSpPr>
          <p:spPr>
            <a:xfrm>
              <a:off x="19849878" y="8669083"/>
              <a:ext cx="515670" cy="108563"/>
            </a:xfrm>
            <a:custGeom>
              <a:avLst/>
              <a:gdLst>
                <a:gd name="connsiteX0" fmla="*/ 56988 w 515610"/>
                <a:gd name="connsiteY0" fmla="*/ 93624 h 108549"/>
                <a:gd name="connsiteX1" fmla="*/ 470020 w 515610"/>
                <a:gd name="connsiteY1" fmla="*/ 93624 h 108549"/>
                <a:gd name="connsiteX2" fmla="*/ 506655 w 515610"/>
                <a:gd name="connsiteY2" fmla="*/ 56989 h 108549"/>
                <a:gd name="connsiteX3" fmla="*/ 506655 w 515610"/>
                <a:gd name="connsiteY3" fmla="*/ 56989 h 108549"/>
                <a:gd name="connsiteX4" fmla="*/ 470020 w 515610"/>
                <a:gd name="connsiteY4" fmla="*/ 20353 h 108549"/>
                <a:gd name="connsiteX5" fmla="*/ 56988 w 515610"/>
                <a:gd name="connsiteY5" fmla="*/ 20353 h 108549"/>
                <a:gd name="connsiteX6" fmla="*/ 20353 w 515610"/>
                <a:gd name="connsiteY6" fmla="*/ 56989 h 108549"/>
                <a:gd name="connsiteX7" fmla="*/ 20353 w 515610"/>
                <a:gd name="connsiteY7" fmla="*/ 56989 h 108549"/>
                <a:gd name="connsiteX8" fmla="*/ 56988 w 515610"/>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5610" h="108549">
                  <a:moveTo>
                    <a:pt x="56988" y="93624"/>
                  </a:moveTo>
                  <a:lnTo>
                    <a:pt x="470020" y="93624"/>
                  </a:lnTo>
                  <a:cubicBezTo>
                    <a:pt x="490373" y="93624"/>
                    <a:pt x="506655" y="77070"/>
                    <a:pt x="506655" y="56989"/>
                  </a:cubicBezTo>
                  <a:lnTo>
                    <a:pt x="506655" y="56989"/>
                  </a:lnTo>
                  <a:cubicBezTo>
                    <a:pt x="506655" y="36636"/>
                    <a:pt x="490101" y="20353"/>
                    <a:pt x="470020" y="20353"/>
                  </a:cubicBezTo>
                  <a:lnTo>
                    <a:pt x="56988" y="20353"/>
                  </a:lnTo>
                  <a:cubicBezTo>
                    <a:pt x="36635" y="20353"/>
                    <a:pt x="20353" y="36907"/>
                    <a:pt x="20353" y="56989"/>
                  </a:cubicBezTo>
                  <a:lnTo>
                    <a:pt x="20353" y="56989"/>
                  </a:lnTo>
                  <a:cubicBezTo>
                    <a:pt x="20353" y="77342"/>
                    <a:pt x="36635"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5" name="Freeform: Shape 114">
              <a:extLst>
                <a:ext uri="{FF2B5EF4-FFF2-40B4-BE49-F238E27FC236}">
                  <a16:creationId xmlns:a16="http://schemas.microsoft.com/office/drawing/2014/main" id="{5FEAB10E-909E-48B1-A8F8-F873A4A2EC6F}"/>
                </a:ext>
              </a:extLst>
            </p:cNvPr>
            <p:cNvSpPr/>
            <p:nvPr/>
          </p:nvSpPr>
          <p:spPr>
            <a:xfrm>
              <a:off x="19683506" y="8799087"/>
              <a:ext cx="678514" cy="108563"/>
            </a:xfrm>
            <a:custGeom>
              <a:avLst/>
              <a:gdLst>
                <a:gd name="connsiteX0" fmla="*/ 56988 w 678434"/>
                <a:gd name="connsiteY0" fmla="*/ 93624 h 108549"/>
                <a:gd name="connsiteX1" fmla="*/ 636372 w 678434"/>
                <a:gd name="connsiteY1" fmla="*/ 93624 h 108549"/>
                <a:gd name="connsiteX2" fmla="*/ 673007 w 678434"/>
                <a:gd name="connsiteY2" fmla="*/ 56989 h 108549"/>
                <a:gd name="connsiteX3" fmla="*/ 673007 w 678434"/>
                <a:gd name="connsiteY3" fmla="*/ 56989 h 108549"/>
                <a:gd name="connsiteX4" fmla="*/ 636372 w 678434"/>
                <a:gd name="connsiteY4" fmla="*/ 20353 h 108549"/>
                <a:gd name="connsiteX5" fmla="*/ 56988 w 678434"/>
                <a:gd name="connsiteY5" fmla="*/ 20353 h 108549"/>
                <a:gd name="connsiteX6" fmla="*/ 20353 w 678434"/>
                <a:gd name="connsiteY6" fmla="*/ 56989 h 108549"/>
                <a:gd name="connsiteX7" fmla="*/ 20353 w 678434"/>
                <a:gd name="connsiteY7" fmla="*/ 56989 h 108549"/>
                <a:gd name="connsiteX8" fmla="*/ 56988 w 678434"/>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8434" h="108549">
                  <a:moveTo>
                    <a:pt x="56988" y="93624"/>
                  </a:moveTo>
                  <a:lnTo>
                    <a:pt x="636372" y="93624"/>
                  </a:lnTo>
                  <a:cubicBezTo>
                    <a:pt x="656725" y="93624"/>
                    <a:pt x="673007" y="77070"/>
                    <a:pt x="673007" y="56989"/>
                  </a:cubicBezTo>
                  <a:lnTo>
                    <a:pt x="673007" y="56989"/>
                  </a:lnTo>
                  <a:cubicBezTo>
                    <a:pt x="673007" y="36636"/>
                    <a:pt x="656454" y="20353"/>
                    <a:pt x="636372" y="20353"/>
                  </a:cubicBezTo>
                  <a:lnTo>
                    <a:pt x="56988" y="20353"/>
                  </a:lnTo>
                  <a:cubicBezTo>
                    <a:pt x="36635" y="20353"/>
                    <a:pt x="20353" y="36906"/>
                    <a:pt x="20353" y="56989"/>
                  </a:cubicBezTo>
                  <a:lnTo>
                    <a:pt x="20353" y="56989"/>
                  </a:lnTo>
                  <a:cubicBezTo>
                    <a:pt x="20353" y="77070"/>
                    <a:pt x="36635"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6" name="Freeform: Shape 115">
              <a:extLst>
                <a:ext uri="{FF2B5EF4-FFF2-40B4-BE49-F238E27FC236}">
                  <a16:creationId xmlns:a16="http://schemas.microsoft.com/office/drawing/2014/main" id="{F06BC801-E740-4D26-AB53-F228DA881E1B}"/>
                </a:ext>
              </a:extLst>
            </p:cNvPr>
            <p:cNvSpPr/>
            <p:nvPr/>
          </p:nvSpPr>
          <p:spPr>
            <a:xfrm>
              <a:off x="20063470" y="8929089"/>
              <a:ext cx="298546" cy="108563"/>
            </a:xfrm>
            <a:custGeom>
              <a:avLst/>
              <a:gdLst>
                <a:gd name="connsiteX0" fmla="*/ 56991 w 298511"/>
                <a:gd name="connsiteY0" fmla="*/ 93624 h 108549"/>
                <a:gd name="connsiteX1" fmla="*/ 256722 w 298511"/>
                <a:gd name="connsiteY1" fmla="*/ 93624 h 108549"/>
                <a:gd name="connsiteX2" fmla="*/ 293358 w 298511"/>
                <a:gd name="connsiteY2" fmla="*/ 56989 h 108549"/>
                <a:gd name="connsiteX3" fmla="*/ 293358 w 298511"/>
                <a:gd name="connsiteY3" fmla="*/ 56989 h 108549"/>
                <a:gd name="connsiteX4" fmla="*/ 256722 w 298511"/>
                <a:gd name="connsiteY4" fmla="*/ 20353 h 108549"/>
                <a:gd name="connsiteX5" fmla="*/ 56991 w 298511"/>
                <a:gd name="connsiteY5" fmla="*/ 20353 h 108549"/>
                <a:gd name="connsiteX6" fmla="*/ 20356 w 298511"/>
                <a:gd name="connsiteY6" fmla="*/ 56989 h 108549"/>
                <a:gd name="connsiteX7" fmla="*/ 20356 w 298511"/>
                <a:gd name="connsiteY7" fmla="*/ 56989 h 108549"/>
                <a:gd name="connsiteX8" fmla="*/ 56991 w 298511"/>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511" h="108549">
                  <a:moveTo>
                    <a:pt x="56991" y="93624"/>
                  </a:moveTo>
                  <a:lnTo>
                    <a:pt x="256722" y="93624"/>
                  </a:lnTo>
                  <a:cubicBezTo>
                    <a:pt x="277075" y="93624"/>
                    <a:pt x="293358" y="77071"/>
                    <a:pt x="293358" y="56989"/>
                  </a:cubicBezTo>
                  <a:lnTo>
                    <a:pt x="293358" y="56989"/>
                  </a:lnTo>
                  <a:cubicBezTo>
                    <a:pt x="293358" y="36636"/>
                    <a:pt x="276805" y="20353"/>
                    <a:pt x="256722" y="20353"/>
                  </a:cubicBezTo>
                  <a:lnTo>
                    <a:pt x="56991" y="20353"/>
                  </a:lnTo>
                  <a:cubicBezTo>
                    <a:pt x="36638" y="20353"/>
                    <a:pt x="20356" y="36907"/>
                    <a:pt x="20356" y="56989"/>
                  </a:cubicBezTo>
                  <a:lnTo>
                    <a:pt x="20356" y="56989"/>
                  </a:lnTo>
                  <a:cubicBezTo>
                    <a:pt x="20085" y="77071"/>
                    <a:pt x="36638" y="93624"/>
                    <a:pt x="56991"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7" name="Freeform: Shape 116">
              <a:extLst>
                <a:ext uri="{FF2B5EF4-FFF2-40B4-BE49-F238E27FC236}">
                  <a16:creationId xmlns:a16="http://schemas.microsoft.com/office/drawing/2014/main" id="{672B2C95-367C-4596-B3E2-AEB98C9BCA33}"/>
                </a:ext>
              </a:extLst>
            </p:cNvPr>
            <p:cNvSpPr/>
            <p:nvPr/>
          </p:nvSpPr>
          <p:spPr>
            <a:xfrm>
              <a:off x="19311406" y="8929089"/>
              <a:ext cx="732795" cy="108563"/>
            </a:xfrm>
            <a:custGeom>
              <a:avLst/>
              <a:gdLst>
                <a:gd name="connsiteX0" fmla="*/ 56993 w 732709"/>
                <a:gd name="connsiteY0" fmla="*/ 93624 h 108549"/>
                <a:gd name="connsiteX1" fmla="*/ 691735 w 732709"/>
                <a:gd name="connsiteY1" fmla="*/ 93624 h 108549"/>
                <a:gd name="connsiteX2" fmla="*/ 728372 w 732709"/>
                <a:gd name="connsiteY2" fmla="*/ 56989 h 108549"/>
                <a:gd name="connsiteX3" fmla="*/ 728372 w 732709"/>
                <a:gd name="connsiteY3" fmla="*/ 56989 h 108549"/>
                <a:gd name="connsiteX4" fmla="*/ 691735 w 732709"/>
                <a:gd name="connsiteY4" fmla="*/ 20353 h 108549"/>
                <a:gd name="connsiteX5" fmla="*/ 56993 w 732709"/>
                <a:gd name="connsiteY5" fmla="*/ 20353 h 108549"/>
                <a:gd name="connsiteX6" fmla="*/ 20356 w 732709"/>
                <a:gd name="connsiteY6" fmla="*/ 56989 h 108549"/>
                <a:gd name="connsiteX7" fmla="*/ 20356 w 732709"/>
                <a:gd name="connsiteY7" fmla="*/ 56989 h 108549"/>
                <a:gd name="connsiteX8" fmla="*/ 56993 w 732709"/>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2709" h="108549">
                  <a:moveTo>
                    <a:pt x="56993" y="93624"/>
                  </a:moveTo>
                  <a:lnTo>
                    <a:pt x="691735" y="93624"/>
                  </a:lnTo>
                  <a:cubicBezTo>
                    <a:pt x="712088" y="93624"/>
                    <a:pt x="728372" y="77071"/>
                    <a:pt x="728372" y="56989"/>
                  </a:cubicBezTo>
                  <a:lnTo>
                    <a:pt x="728372" y="56989"/>
                  </a:lnTo>
                  <a:cubicBezTo>
                    <a:pt x="728372" y="36636"/>
                    <a:pt x="711817" y="20353"/>
                    <a:pt x="691735" y="20353"/>
                  </a:cubicBezTo>
                  <a:lnTo>
                    <a:pt x="56993" y="20353"/>
                  </a:lnTo>
                  <a:cubicBezTo>
                    <a:pt x="36640" y="20353"/>
                    <a:pt x="20356" y="36907"/>
                    <a:pt x="20356" y="56989"/>
                  </a:cubicBezTo>
                  <a:lnTo>
                    <a:pt x="20356" y="56989"/>
                  </a:lnTo>
                  <a:cubicBezTo>
                    <a:pt x="20085" y="77071"/>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8" name="Freeform: Shape 117">
              <a:extLst>
                <a:ext uri="{FF2B5EF4-FFF2-40B4-BE49-F238E27FC236}">
                  <a16:creationId xmlns:a16="http://schemas.microsoft.com/office/drawing/2014/main" id="{2C185C70-C414-4713-AAE4-F888FAC34504}"/>
                </a:ext>
              </a:extLst>
            </p:cNvPr>
            <p:cNvSpPr/>
            <p:nvPr/>
          </p:nvSpPr>
          <p:spPr>
            <a:xfrm>
              <a:off x="19739415" y="9176340"/>
              <a:ext cx="624232" cy="108563"/>
            </a:xfrm>
            <a:custGeom>
              <a:avLst/>
              <a:gdLst>
                <a:gd name="connsiteX0" fmla="*/ 56988 w 624159"/>
                <a:gd name="connsiteY0" fmla="*/ 93624 h 108549"/>
                <a:gd name="connsiteX1" fmla="*/ 580469 w 624159"/>
                <a:gd name="connsiteY1" fmla="*/ 93624 h 108549"/>
                <a:gd name="connsiteX2" fmla="*/ 617104 w 624159"/>
                <a:gd name="connsiteY2" fmla="*/ 56989 h 108549"/>
                <a:gd name="connsiteX3" fmla="*/ 617104 w 624159"/>
                <a:gd name="connsiteY3" fmla="*/ 56989 h 108549"/>
                <a:gd name="connsiteX4" fmla="*/ 580469 w 624159"/>
                <a:gd name="connsiteY4" fmla="*/ 20353 h 108549"/>
                <a:gd name="connsiteX5" fmla="*/ 56988 w 624159"/>
                <a:gd name="connsiteY5" fmla="*/ 20353 h 108549"/>
                <a:gd name="connsiteX6" fmla="*/ 20353 w 624159"/>
                <a:gd name="connsiteY6" fmla="*/ 56989 h 108549"/>
                <a:gd name="connsiteX7" fmla="*/ 20353 w 624159"/>
                <a:gd name="connsiteY7" fmla="*/ 56989 h 108549"/>
                <a:gd name="connsiteX8" fmla="*/ 56988 w 624159"/>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159" h="108549">
                  <a:moveTo>
                    <a:pt x="56988" y="93624"/>
                  </a:moveTo>
                  <a:lnTo>
                    <a:pt x="580469" y="93624"/>
                  </a:lnTo>
                  <a:cubicBezTo>
                    <a:pt x="600822" y="93624"/>
                    <a:pt x="617104" y="77070"/>
                    <a:pt x="617104" y="56989"/>
                  </a:cubicBezTo>
                  <a:lnTo>
                    <a:pt x="617104" y="56989"/>
                  </a:lnTo>
                  <a:cubicBezTo>
                    <a:pt x="617104" y="36636"/>
                    <a:pt x="600551" y="20353"/>
                    <a:pt x="580469" y="20353"/>
                  </a:cubicBezTo>
                  <a:lnTo>
                    <a:pt x="56988" y="20353"/>
                  </a:lnTo>
                  <a:cubicBezTo>
                    <a:pt x="36635" y="20353"/>
                    <a:pt x="20353" y="36906"/>
                    <a:pt x="20353" y="56989"/>
                  </a:cubicBezTo>
                  <a:lnTo>
                    <a:pt x="20353" y="56989"/>
                  </a:lnTo>
                  <a:cubicBezTo>
                    <a:pt x="20353" y="77070"/>
                    <a:pt x="36635"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9" name="Freeform: Shape 118">
              <a:extLst>
                <a:ext uri="{FF2B5EF4-FFF2-40B4-BE49-F238E27FC236}">
                  <a16:creationId xmlns:a16="http://schemas.microsoft.com/office/drawing/2014/main" id="{314135FB-74D3-4BC0-B3D1-FD12B8D796C0}"/>
                </a:ext>
              </a:extLst>
            </p:cNvPr>
            <p:cNvSpPr/>
            <p:nvPr/>
          </p:nvSpPr>
          <p:spPr>
            <a:xfrm>
              <a:off x="19311406" y="9176340"/>
              <a:ext cx="407108" cy="108563"/>
            </a:xfrm>
            <a:custGeom>
              <a:avLst/>
              <a:gdLst>
                <a:gd name="connsiteX0" fmla="*/ 56993 w 407060"/>
                <a:gd name="connsiteY0" fmla="*/ 93624 h 108549"/>
                <a:gd name="connsiteX1" fmla="*/ 355774 w 407060"/>
                <a:gd name="connsiteY1" fmla="*/ 93624 h 108549"/>
                <a:gd name="connsiteX2" fmla="*/ 392411 w 407060"/>
                <a:gd name="connsiteY2" fmla="*/ 56989 h 108549"/>
                <a:gd name="connsiteX3" fmla="*/ 392411 w 407060"/>
                <a:gd name="connsiteY3" fmla="*/ 56989 h 108549"/>
                <a:gd name="connsiteX4" fmla="*/ 355774 w 407060"/>
                <a:gd name="connsiteY4" fmla="*/ 20353 h 108549"/>
                <a:gd name="connsiteX5" fmla="*/ 56993 w 407060"/>
                <a:gd name="connsiteY5" fmla="*/ 20353 h 108549"/>
                <a:gd name="connsiteX6" fmla="*/ 20356 w 407060"/>
                <a:gd name="connsiteY6" fmla="*/ 56989 h 108549"/>
                <a:gd name="connsiteX7" fmla="*/ 20356 w 407060"/>
                <a:gd name="connsiteY7" fmla="*/ 56989 h 108549"/>
                <a:gd name="connsiteX8" fmla="*/ 56993 w 407060"/>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7060" h="108549">
                  <a:moveTo>
                    <a:pt x="56993" y="93624"/>
                  </a:moveTo>
                  <a:lnTo>
                    <a:pt x="355774" y="93624"/>
                  </a:lnTo>
                  <a:cubicBezTo>
                    <a:pt x="376127" y="93624"/>
                    <a:pt x="392411" y="77070"/>
                    <a:pt x="392411" y="56989"/>
                  </a:cubicBezTo>
                  <a:lnTo>
                    <a:pt x="392411" y="56989"/>
                  </a:lnTo>
                  <a:cubicBezTo>
                    <a:pt x="392411" y="36636"/>
                    <a:pt x="375857" y="20353"/>
                    <a:pt x="355774" y="20353"/>
                  </a:cubicBezTo>
                  <a:lnTo>
                    <a:pt x="56993" y="20353"/>
                  </a:lnTo>
                  <a:cubicBezTo>
                    <a:pt x="36640" y="20353"/>
                    <a:pt x="20356" y="36906"/>
                    <a:pt x="20356" y="56989"/>
                  </a:cubicBezTo>
                  <a:lnTo>
                    <a:pt x="20356" y="56989"/>
                  </a:lnTo>
                  <a:cubicBezTo>
                    <a:pt x="20085" y="77070"/>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0" name="Freeform: Shape 119">
              <a:extLst>
                <a:ext uri="{FF2B5EF4-FFF2-40B4-BE49-F238E27FC236}">
                  <a16:creationId xmlns:a16="http://schemas.microsoft.com/office/drawing/2014/main" id="{07AABE54-76C7-42F6-8BEA-5B320B42C939}"/>
                </a:ext>
              </a:extLst>
            </p:cNvPr>
            <p:cNvSpPr/>
            <p:nvPr/>
          </p:nvSpPr>
          <p:spPr>
            <a:xfrm>
              <a:off x="19311406" y="9436075"/>
              <a:ext cx="325687" cy="108563"/>
            </a:xfrm>
            <a:custGeom>
              <a:avLst/>
              <a:gdLst>
                <a:gd name="connsiteX0" fmla="*/ 56993 w 325648"/>
                <a:gd name="connsiteY0" fmla="*/ 93624 h 108549"/>
                <a:gd name="connsiteX1" fmla="*/ 281961 w 325648"/>
                <a:gd name="connsiteY1" fmla="*/ 93624 h 108549"/>
                <a:gd name="connsiteX2" fmla="*/ 318596 w 325648"/>
                <a:gd name="connsiteY2" fmla="*/ 56989 h 108549"/>
                <a:gd name="connsiteX3" fmla="*/ 318596 w 325648"/>
                <a:gd name="connsiteY3" fmla="*/ 56989 h 108549"/>
                <a:gd name="connsiteX4" fmla="*/ 281961 w 325648"/>
                <a:gd name="connsiteY4" fmla="*/ 20353 h 108549"/>
                <a:gd name="connsiteX5" fmla="*/ 56993 w 325648"/>
                <a:gd name="connsiteY5" fmla="*/ 20353 h 108549"/>
                <a:gd name="connsiteX6" fmla="*/ 20356 w 325648"/>
                <a:gd name="connsiteY6" fmla="*/ 56989 h 108549"/>
                <a:gd name="connsiteX7" fmla="*/ 20356 w 325648"/>
                <a:gd name="connsiteY7" fmla="*/ 56989 h 108549"/>
                <a:gd name="connsiteX8" fmla="*/ 56993 w 325648"/>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648" h="108549">
                  <a:moveTo>
                    <a:pt x="56993" y="93624"/>
                  </a:moveTo>
                  <a:lnTo>
                    <a:pt x="281961" y="93624"/>
                  </a:lnTo>
                  <a:cubicBezTo>
                    <a:pt x="302314" y="93624"/>
                    <a:pt x="318596" y="77070"/>
                    <a:pt x="318596" y="56989"/>
                  </a:cubicBezTo>
                  <a:lnTo>
                    <a:pt x="318596" y="56989"/>
                  </a:lnTo>
                  <a:cubicBezTo>
                    <a:pt x="318596" y="36636"/>
                    <a:pt x="302043" y="20353"/>
                    <a:pt x="281961" y="20353"/>
                  </a:cubicBezTo>
                  <a:lnTo>
                    <a:pt x="56993" y="20353"/>
                  </a:lnTo>
                  <a:cubicBezTo>
                    <a:pt x="36640" y="20353"/>
                    <a:pt x="20356" y="36906"/>
                    <a:pt x="20356" y="56989"/>
                  </a:cubicBezTo>
                  <a:lnTo>
                    <a:pt x="20356" y="56989"/>
                  </a:lnTo>
                  <a:cubicBezTo>
                    <a:pt x="20085" y="77070"/>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1" name="Freeform: Shape 120">
              <a:extLst>
                <a:ext uri="{FF2B5EF4-FFF2-40B4-BE49-F238E27FC236}">
                  <a16:creationId xmlns:a16="http://schemas.microsoft.com/office/drawing/2014/main" id="{46A500B0-0368-40C1-A52D-6BE42C20DCCD}"/>
                </a:ext>
              </a:extLst>
            </p:cNvPr>
            <p:cNvSpPr/>
            <p:nvPr/>
          </p:nvSpPr>
          <p:spPr>
            <a:xfrm>
              <a:off x="19311406" y="9306072"/>
              <a:ext cx="488530" cy="108563"/>
            </a:xfrm>
            <a:custGeom>
              <a:avLst/>
              <a:gdLst>
                <a:gd name="connsiteX0" fmla="*/ 56993 w 488473"/>
                <a:gd name="connsiteY0" fmla="*/ 93624 h 108549"/>
                <a:gd name="connsiteX1" fmla="*/ 446414 w 488473"/>
                <a:gd name="connsiteY1" fmla="*/ 93624 h 108549"/>
                <a:gd name="connsiteX2" fmla="*/ 483049 w 488473"/>
                <a:gd name="connsiteY2" fmla="*/ 56989 h 108549"/>
                <a:gd name="connsiteX3" fmla="*/ 483049 w 488473"/>
                <a:gd name="connsiteY3" fmla="*/ 56989 h 108549"/>
                <a:gd name="connsiteX4" fmla="*/ 446414 w 488473"/>
                <a:gd name="connsiteY4" fmla="*/ 20353 h 108549"/>
                <a:gd name="connsiteX5" fmla="*/ 56993 w 488473"/>
                <a:gd name="connsiteY5" fmla="*/ 20353 h 108549"/>
                <a:gd name="connsiteX6" fmla="*/ 20356 w 488473"/>
                <a:gd name="connsiteY6" fmla="*/ 56989 h 108549"/>
                <a:gd name="connsiteX7" fmla="*/ 20356 w 488473"/>
                <a:gd name="connsiteY7" fmla="*/ 56989 h 108549"/>
                <a:gd name="connsiteX8" fmla="*/ 56993 w 488473"/>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8473" h="108549">
                  <a:moveTo>
                    <a:pt x="56993" y="93624"/>
                  </a:moveTo>
                  <a:lnTo>
                    <a:pt x="446414" y="93624"/>
                  </a:lnTo>
                  <a:cubicBezTo>
                    <a:pt x="466767" y="93624"/>
                    <a:pt x="483049" y="77070"/>
                    <a:pt x="483049" y="56989"/>
                  </a:cubicBezTo>
                  <a:lnTo>
                    <a:pt x="483049" y="56989"/>
                  </a:lnTo>
                  <a:cubicBezTo>
                    <a:pt x="483049" y="36636"/>
                    <a:pt x="466495" y="20353"/>
                    <a:pt x="446414" y="20353"/>
                  </a:cubicBezTo>
                  <a:lnTo>
                    <a:pt x="56993" y="20353"/>
                  </a:lnTo>
                  <a:cubicBezTo>
                    <a:pt x="36640" y="20353"/>
                    <a:pt x="20356" y="36906"/>
                    <a:pt x="20356" y="56989"/>
                  </a:cubicBezTo>
                  <a:lnTo>
                    <a:pt x="20356" y="56989"/>
                  </a:lnTo>
                  <a:cubicBezTo>
                    <a:pt x="20085" y="77342"/>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2" name="Freeform: Shape 121">
              <a:extLst>
                <a:ext uri="{FF2B5EF4-FFF2-40B4-BE49-F238E27FC236}">
                  <a16:creationId xmlns:a16="http://schemas.microsoft.com/office/drawing/2014/main" id="{EA7684A5-42EC-4885-B4A3-7D7D870AD878}"/>
                </a:ext>
              </a:extLst>
            </p:cNvPr>
            <p:cNvSpPr/>
            <p:nvPr/>
          </p:nvSpPr>
          <p:spPr>
            <a:xfrm>
              <a:off x="19849878" y="9306072"/>
              <a:ext cx="515670" cy="108563"/>
            </a:xfrm>
            <a:custGeom>
              <a:avLst/>
              <a:gdLst>
                <a:gd name="connsiteX0" fmla="*/ 56988 w 515610"/>
                <a:gd name="connsiteY0" fmla="*/ 93624 h 108549"/>
                <a:gd name="connsiteX1" fmla="*/ 470020 w 515610"/>
                <a:gd name="connsiteY1" fmla="*/ 93624 h 108549"/>
                <a:gd name="connsiteX2" fmla="*/ 506655 w 515610"/>
                <a:gd name="connsiteY2" fmla="*/ 56989 h 108549"/>
                <a:gd name="connsiteX3" fmla="*/ 506655 w 515610"/>
                <a:gd name="connsiteY3" fmla="*/ 56989 h 108549"/>
                <a:gd name="connsiteX4" fmla="*/ 470020 w 515610"/>
                <a:gd name="connsiteY4" fmla="*/ 20353 h 108549"/>
                <a:gd name="connsiteX5" fmla="*/ 56988 w 515610"/>
                <a:gd name="connsiteY5" fmla="*/ 20353 h 108549"/>
                <a:gd name="connsiteX6" fmla="*/ 20353 w 515610"/>
                <a:gd name="connsiteY6" fmla="*/ 56989 h 108549"/>
                <a:gd name="connsiteX7" fmla="*/ 20353 w 515610"/>
                <a:gd name="connsiteY7" fmla="*/ 56989 h 108549"/>
                <a:gd name="connsiteX8" fmla="*/ 56988 w 515610"/>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5610" h="108549">
                  <a:moveTo>
                    <a:pt x="56988" y="93624"/>
                  </a:moveTo>
                  <a:lnTo>
                    <a:pt x="470020" y="93624"/>
                  </a:lnTo>
                  <a:cubicBezTo>
                    <a:pt x="490373" y="93624"/>
                    <a:pt x="506655" y="77070"/>
                    <a:pt x="506655" y="56989"/>
                  </a:cubicBezTo>
                  <a:lnTo>
                    <a:pt x="506655" y="56989"/>
                  </a:lnTo>
                  <a:cubicBezTo>
                    <a:pt x="506655" y="36636"/>
                    <a:pt x="490101" y="20353"/>
                    <a:pt x="470020" y="20353"/>
                  </a:cubicBezTo>
                  <a:lnTo>
                    <a:pt x="56988" y="20353"/>
                  </a:lnTo>
                  <a:cubicBezTo>
                    <a:pt x="36635" y="20353"/>
                    <a:pt x="20353" y="36906"/>
                    <a:pt x="20353" y="56989"/>
                  </a:cubicBezTo>
                  <a:lnTo>
                    <a:pt x="20353" y="56989"/>
                  </a:lnTo>
                  <a:cubicBezTo>
                    <a:pt x="20353" y="77342"/>
                    <a:pt x="36635"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3" name="Freeform: Shape 122">
              <a:extLst>
                <a:ext uri="{FF2B5EF4-FFF2-40B4-BE49-F238E27FC236}">
                  <a16:creationId xmlns:a16="http://schemas.microsoft.com/office/drawing/2014/main" id="{67719AD0-87EC-4340-B739-0057DA66B4AD}"/>
                </a:ext>
              </a:extLst>
            </p:cNvPr>
            <p:cNvSpPr/>
            <p:nvPr/>
          </p:nvSpPr>
          <p:spPr>
            <a:xfrm>
              <a:off x="19683506" y="9436075"/>
              <a:ext cx="678514" cy="108563"/>
            </a:xfrm>
            <a:custGeom>
              <a:avLst/>
              <a:gdLst>
                <a:gd name="connsiteX0" fmla="*/ 56988 w 678434"/>
                <a:gd name="connsiteY0" fmla="*/ 93624 h 108549"/>
                <a:gd name="connsiteX1" fmla="*/ 636372 w 678434"/>
                <a:gd name="connsiteY1" fmla="*/ 93624 h 108549"/>
                <a:gd name="connsiteX2" fmla="*/ 673007 w 678434"/>
                <a:gd name="connsiteY2" fmla="*/ 56989 h 108549"/>
                <a:gd name="connsiteX3" fmla="*/ 673007 w 678434"/>
                <a:gd name="connsiteY3" fmla="*/ 56989 h 108549"/>
                <a:gd name="connsiteX4" fmla="*/ 636372 w 678434"/>
                <a:gd name="connsiteY4" fmla="*/ 20353 h 108549"/>
                <a:gd name="connsiteX5" fmla="*/ 56988 w 678434"/>
                <a:gd name="connsiteY5" fmla="*/ 20353 h 108549"/>
                <a:gd name="connsiteX6" fmla="*/ 20353 w 678434"/>
                <a:gd name="connsiteY6" fmla="*/ 56989 h 108549"/>
                <a:gd name="connsiteX7" fmla="*/ 20353 w 678434"/>
                <a:gd name="connsiteY7" fmla="*/ 56989 h 108549"/>
                <a:gd name="connsiteX8" fmla="*/ 56988 w 678434"/>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8434" h="108549">
                  <a:moveTo>
                    <a:pt x="56988" y="93624"/>
                  </a:moveTo>
                  <a:lnTo>
                    <a:pt x="636372" y="93624"/>
                  </a:lnTo>
                  <a:cubicBezTo>
                    <a:pt x="656725" y="93624"/>
                    <a:pt x="673007" y="77070"/>
                    <a:pt x="673007" y="56989"/>
                  </a:cubicBezTo>
                  <a:lnTo>
                    <a:pt x="673007" y="56989"/>
                  </a:lnTo>
                  <a:cubicBezTo>
                    <a:pt x="673007" y="36636"/>
                    <a:pt x="656454" y="20353"/>
                    <a:pt x="636372" y="20353"/>
                  </a:cubicBezTo>
                  <a:lnTo>
                    <a:pt x="56988" y="20353"/>
                  </a:lnTo>
                  <a:cubicBezTo>
                    <a:pt x="36635" y="20353"/>
                    <a:pt x="20353" y="36906"/>
                    <a:pt x="20353" y="56989"/>
                  </a:cubicBezTo>
                  <a:lnTo>
                    <a:pt x="20353" y="56989"/>
                  </a:lnTo>
                  <a:cubicBezTo>
                    <a:pt x="20353" y="77070"/>
                    <a:pt x="36635" y="93624"/>
                    <a:pt x="56988"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4" name="Freeform: Shape 123">
              <a:extLst>
                <a:ext uri="{FF2B5EF4-FFF2-40B4-BE49-F238E27FC236}">
                  <a16:creationId xmlns:a16="http://schemas.microsoft.com/office/drawing/2014/main" id="{F0DDDEC4-6846-4CC3-A1B4-74C4AB64FDE3}"/>
                </a:ext>
              </a:extLst>
            </p:cNvPr>
            <p:cNvSpPr/>
            <p:nvPr/>
          </p:nvSpPr>
          <p:spPr>
            <a:xfrm>
              <a:off x="20063470" y="9565807"/>
              <a:ext cx="298546" cy="108563"/>
            </a:xfrm>
            <a:custGeom>
              <a:avLst/>
              <a:gdLst>
                <a:gd name="connsiteX0" fmla="*/ 56991 w 298511"/>
                <a:gd name="connsiteY0" fmla="*/ 93624 h 108549"/>
                <a:gd name="connsiteX1" fmla="*/ 256722 w 298511"/>
                <a:gd name="connsiteY1" fmla="*/ 93624 h 108549"/>
                <a:gd name="connsiteX2" fmla="*/ 293358 w 298511"/>
                <a:gd name="connsiteY2" fmla="*/ 56989 h 108549"/>
                <a:gd name="connsiteX3" fmla="*/ 293358 w 298511"/>
                <a:gd name="connsiteY3" fmla="*/ 56989 h 108549"/>
                <a:gd name="connsiteX4" fmla="*/ 256722 w 298511"/>
                <a:gd name="connsiteY4" fmla="*/ 20353 h 108549"/>
                <a:gd name="connsiteX5" fmla="*/ 56991 w 298511"/>
                <a:gd name="connsiteY5" fmla="*/ 20353 h 108549"/>
                <a:gd name="connsiteX6" fmla="*/ 20356 w 298511"/>
                <a:gd name="connsiteY6" fmla="*/ 56989 h 108549"/>
                <a:gd name="connsiteX7" fmla="*/ 20356 w 298511"/>
                <a:gd name="connsiteY7" fmla="*/ 56989 h 108549"/>
                <a:gd name="connsiteX8" fmla="*/ 56991 w 298511"/>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511" h="108549">
                  <a:moveTo>
                    <a:pt x="56991" y="93624"/>
                  </a:moveTo>
                  <a:lnTo>
                    <a:pt x="256722" y="93624"/>
                  </a:lnTo>
                  <a:cubicBezTo>
                    <a:pt x="277075" y="93624"/>
                    <a:pt x="293358" y="77070"/>
                    <a:pt x="293358" y="56989"/>
                  </a:cubicBezTo>
                  <a:lnTo>
                    <a:pt x="293358" y="56989"/>
                  </a:lnTo>
                  <a:cubicBezTo>
                    <a:pt x="293358" y="36636"/>
                    <a:pt x="276805" y="20353"/>
                    <a:pt x="256722" y="20353"/>
                  </a:cubicBezTo>
                  <a:lnTo>
                    <a:pt x="56991" y="20353"/>
                  </a:lnTo>
                  <a:cubicBezTo>
                    <a:pt x="36638" y="20353"/>
                    <a:pt x="20356" y="36906"/>
                    <a:pt x="20356" y="56989"/>
                  </a:cubicBezTo>
                  <a:lnTo>
                    <a:pt x="20356" y="56989"/>
                  </a:lnTo>
                  <a:cubicBezTo>
                    <a:pt x="20085" y="77342"/>
                    <a:pt x="36638" y="93624"/>
                    <a:pt x="56991"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5" name="Freeform: Shape 124">
              <a:extLst>
                <a:ext uri="{FF2B5EF4-FFF2-40B4-BE49-F238E27FC236}">
                  <a16:creationId xmlns:a16="http://schemas.microsoft.com/office/drawing/2014/main" id="{C71A0628-B08B-4633-9AFD-D3673AAF8409}"/>
                </a:ext>
              </a:extLst>
            </p:cNvPr>
            <p:cNvSpPr/>
            <p:nvPr/>
          </p:nvSpPr>
          <p:spPr>
            <a:xfrm>
              <a:off x="19311406" y="9565807"/>
              <a:ext cx="732795" cy="108563"/>
            </a:xfrm>
            <a:custGeom>
              <a:avLst/>
              <a:gdLst>
                <a:gd name="connsiteX0" fmla="*/ 56993 w 732709"/>
                <a:gd name="connsiteY0" fmla="*/ 93624 h 108549"/>
                <a:gd name="connsiteX1" fmla="*/ 691735 w 732709"/>
                <a:gd name="connsiteY1" fmla="*/ 93624 h 108549"/>
                <a:gd name="connsiteX2" fmla="*/ 728372 w 732709"/>
                <a:gd name="connsiteY2" fmla="*/ 56989 h 108549"/>
                <a:gd name="connsiteX3" fmla="*/ 728372 w 732709"/>
                <a:gd name="connsiteY3" fmla="*/ 56989 h 108549"/>
                <a:gd name="connsiteX4" fmla="*/ 691735 w 732709"/>
                <a:gd name="connsiteY4" fmla="*/ 20353 h 108549"/>
                <a:gd name="connsiteX5" fmla="*/ 56993 w 732709"/>
                <a:gd name="connsiteY5" fmla="*/ 20353 h 108549"/>
                <a:gd name="connsiteX6" fmla="*/ 20356 w 732709"/>
                <a:gd name="connsiteY6" fmla="*/ 56989 h 108549"/>
                <a:gd name="connsiteX7" fmla="*/ 20356 w 732709"/>
                <a:gd name="connsiteY7" fmla="*/ 56989 h 108549"/>
                <a:gd name="connsiteX8" fmla="*/ 56993 w 732709"/>
                <a:gd name="connsiteY8" fmla="*/ 93624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2709" h="108549">
                  <a:moveTo>
                    <a:pt x="56993" y="93624"/>
                  </a:moveTo>
                  <a:lnTo>
                    <a:pt x="691735" y="93624"/>
                  </a:lnTo>
                  <a:cubicBezTo>
                    <a:pt x="712088" y="93624"/>
                    <a:pt x="728372" y="77070"/>
                    <a:pt x="728372" y="56989"/>
                  </a:cubicBezTo>
                  <a:lnTo>
                    <a:pt x="728372" y="56989"/>
                  </a:lnTo>
                  <a:cubicBezTo>
                    <a:pt x="728372" y="36636"/>
                    <a:pt x="711817" y="20353"/>
                    <a:pt x="691735" y="20353"/>
                  </a:cubicBezTo>
                  <a:lnTo>
                    <a:pt x="56993" y="20353"/>
                  </a:lnTo>
                  <a:cubicBezTo>
                    <a:pt x="36640" y="20353"/>
                    <a:pt x="20356" y="36906"/>
                    <a:pt x="20356" y="56989"/>
                  </a:cubicBezTo>
                  <a:lnTo>
                    <a:pt x="20356" y="56989"/>
                  </a:lnTo>
                  <a:cubicBezTo>
                    <a:pt x="20085" y="77342"/>
                    <a:pt x="36640" y="93624"/>
                    <a:pt x="56993" y="93624"/>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sp>
        <p:nvSpPr>
          <p:cNvPr id="126" name="Freeform: Shape 125">
            <a:extLst>
              <a:ext uri="{FF2B5EF4-FFF2-40B4-BE49-F238E27FC236}">
                <a16:creationId xmlns:a16="http://schemas.microsoft.com/office/drawing/2014/main" id="{91024EAB-76FC-45E0-8489-1E51019EF63A}"/>
              </a:ext>
            </a:extLst>
          </p:cNvPr>
          <p:cNvSpPr/>
          <p:nvPr/>
        </p:nvSpPr>
        <p:spPr>
          <a:xfrm>
            <a:off x="8150502" y="11050216"/>
            <a:ext cx="379967" cy="705654"/>
          </a:xfrm>
          <a:custGeom>
            <a:avLst/>
            <a:gdLst>
              <a:gd name="connsiteX0" fmla="*/ 57981 w 379923"/>
              <a:gd name="connsiteY0" fmla="*/ 57981 h 705572"/>
              <a:gd name="connsiteX1" fmla="*/ 325555 w 379923"/>
              <a:gd name="connsiteY1" fmla="*/ 57981 h 705572"/>
              <a:gd name="connsiteX2" fmla="*/ 325555 w 379923"/>
              <a:gd name="connsiteY2" fmla="*/ 673186 h 705572"/>
              <a:gd name="connsiteX3" fmla="*/ 57981 w 379923"/>
              <a:gd name="connsiteY3" fmla="*/ 673186 h 705572"/>
            </a:gdLst>
            <a:ahLst/>
            <a:cxnLst>
              <a:cxn ang="0">
                <a:pos x="connsiteX0" y="connsiteY0"/>
              </a:cxn>
              <a:cxn ang="0">
                <a:pos x="connsiteX1" y="connsiteY1"/>
              </a:cxn>
              <a:cxn ang="0">
                <a:pos x="connsiteX2" y="connsiteY2"/>
              </a:cxn>
              <a:cxn ang="0">
                <a:pos x="connsiteX3" y="connsiteY3"/>
              </a:cxn>
            </a:cxnLst>
            <a:rect l="l" t="t" r="r" b="b"/>
            <a:pathLst>
              <a:path w="379923" h="705572">
                <a:moveTo>
                  <a:pt x="57981" y="57981"/>
                </a:moveTo>
                <a:lnTo>
                  <a:pt x="325555" y="57981"/>
                </a:lnTo>
                <a:lnTo>
                  <a:pt x="325555" y="673186"/>
                </a:lnTo>
                <a:lnTo>
                  <a:pt x="57981" y="673186"/>
                </a:lnTo>
                <a:close/>
              </a:path>
            </a:pathLst>
          </a:custGeom>
          <a:solidFill>
            <a:schemeClr val="bg1">
              <a:lumMod val="65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7" name="Freeform: Shape 126">
            <a:extLst>
              <a:ext uri="{FF2B5EF4-FFF2-40B4-BE49-F238E27FC236}">
                <a16:creationId xmlns:a16="http://schemas.microsoft.com/office/drawing/2014/main" id="{FCB0FB40-2304-436A-9391-B592A9E3E051}"/>
              </a:ext>
            </a:extLst>
          </p:cNvPr>
          <p:cNvSpPr/>
          <p:nvPr/>
        </p:nvSpPr>
        <p:spPr>
          <a:xfrm>
            <a:off x="6943833" y="8500709"/>
            <a:ext cx="2714053" cy="2524069"/>
          </a:xfrm>
          <a:custGeom>
            <a:avLst/>
            <a:gdLst>
              <a:gd name="connsiteX0" fmla="*/ 2669955 w 2713739"/>
              <a:gd name="connsiteY0" fmla="*/ 2321436 h 2523777"/>
              <a:gd name="connsiteX1" fmla="*/ 2518528 w 2713739"/>
              <a:gd name="connsiteY1" fmla="*/ 2472863 h 2523777"/>
              <a:gd name="connsiteX2" fmla="*/ 1256639 w 2713739"/>
              <a:gd name="connsiteY2" fmla="*/ 2472863 h 2523777"/>
              <a:gd name="connsiteX3" fmla="*/ 1166000 w 2713739"/>
              <a:gd name="connsiteY3" fmla="*/ 2444640 h 2523777"/>
              <a:gd name="connsiteX4" fmla="*/ 317685 w 2713739"/>
              <a:gd name="connsiteY4" fmla="*/ 2121705 h 2523777"/>
              <a:gd name="connsiteX5" fmla="*/ 57981 w 2713739"/>
              <a:gd name="connsiteY5" fmla="*/ 58449 h 2523777"/>
              <a:gd name="connsiteX6" fmla="*/ 1319869 w 2713739"/>
              <a:gd name="connsiteY6" fmla="*/ 58449 h 2523777"/>
              <a:gd name="connsiteX7" fmla="*/ 1482965 w 2713739"/>
              <a:gd name="connsiteY7" fmla="*/ 197663 h 2523777"/>
              <a:gd name="connsiteX8" fmla="*/ 1608882 w 2713739"/>
              <a:gd name="connsiteY8" fmla="*/ 1784658 h 2523777"/>
              <a:gd name="connsiteX9" fmla="*/ 2026256 w 2713739"/>
              <a:gd name="connsiteY9" fmla="*/ 2170010 h 2523777"/>
              <a:gd name="connsiteX10" fmla="*/ 2518799 w 2713739"/>
              <a:gd name="connsiteY10" fmla="*/ 2170010 h 2523777"/>
              <a:gd name="connsiteX11" fmla="*/ 2669955 w 2713739"/>
              <a:gd name="connsiteY11" fmla="*/ 2321436 h 2523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13739" h="2523777">
                <a:moveTo>
                  <a:pt x="2669955" y="2321436"/>
                </a:moveTo>
                <a:cubicBezTo>
                  <a:pt x="2669955" y="2405020"/>
                  <a:pt x="2602111" y="2472863"/>
                  <a:pt x="2518528" y="2472863"/>
                </a:cubicBezTo>
                <a:lnTo>
                  <a:pt x="1256639" y="2472863"/>
                </a:lnTo>
                <a:cubicBezTo>
                  <a:pt x="1256639" y="2472863"/>
                  <a:pt x="1221903" y="2462007"/>
                  <a:pt x="1166000" y="2444640"/>
                </a:cubicBezTo>
                <a:cubicBezTo>
                  <a:pt x="938318" y="2372183"/>
                  <a:pt x="356492" y="2182764"/>
                  <a:pt x="317685" y="2121705"/>
                </a:cubicBezTo>
                <a:cubicBezTo>
                  <a:pt x="269381" y="2045992"/>
                  <a:pt x="57981" y="58449"/>
                  <a:pt x="57981" y="58449"/>
                </a:cubicBezTo>
                <a:lnTo>
                  <a:pt x="1319869" y="58449"/>
                </a:lnTo>
                <a:cubicBezTo>
                  <a:pt x="1403453" y="51936"/>
                  <a:pt x="1476452" y="114081"/>
                  <a:pt x="1482965" y="197663"/>
                </a:cubicBezTo>
                <a:lnTo>
                  <a:pt x="1608882" y="1784658"/>
                </a:lnTo>
                <a:cubicBezTo>
                  <a:pt x="1625979" y="2000672"/>
                  <a:pt x="1809428" y="2170010"/>
                  <a:pt x="2026256" y="2170010"/>
                </a:cubicBezTo>
                <a:lnTo>
                  <a:pt x="2518799" y="2170010"/>
                </a:lnTo>
                <a:cubicBezTo>
                  <a:pt x="2602382" y="2169738"/>
                  <a:pt x="2669955" y="2237582"/>
                  <a:pt x="2669955" y="2321436"/>
                </a:cubicBezTo>
                <a:close/>
              </a:path>
            </a:pathLst>
          </a:custGeom>
          <a:solidFill>
            <a:schemeClr val="bg1">
              <a:lumMod val="75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8" name="Freeform: Shape 127">
            <a:extLst>
              <a:ext uri="{FF2B5EF4-FFF2-40B4-BE49-F238E27FC236}">
                <a16:creationId xmlns:a16="http://schemas.microsoft.com/office/drawing/2014/main" id="{9D5534A0-8D59-4485-A650-8CE82A7E8D22}"/>
              </a:ext>
            </a:extLst>
          </p:cNvPr>
          <p:cNvSpPr/>
          <p:nvPr/>
        </p:nvSpPr>
        <p:spPr>
          <a:xfrm>
            <a:off x="7682870" y="10874345"/>
            <a:ext cx="1465589" cy="325687"/>
          </a:xfrm>
          <a:custGeom>
            <a:avLst/>
            <a:gdLst>
              <a:gd name="connsiteX0" fmla="*/ 1177127 w 1465419"/>
              <a:gd name="connsiteY0" fmla="*/ 292176 h 325648"/>
              <a:gd name="connsiteX1" fmla="*/ 288649 w 1465419"/>
              <a:gd name="connsiteY1" fmla="*/ 292176 h 325648"/>
              <a:gd name="connsiteX2" fmla="*/ 57981 w 1465419"/>
              <a:gd name="connsiteY2" fmla="*/ 61508 h 325648"/>
              <a:gd name="connsiteX3" fmla="*/ 57981 w 1465419"/>
              <a:gd name="connsiteY3" fmla="*/ 57981 h 325648"/>
              <a:gd name="connsiteX4" fmla="*/ 1407795 w 1465419"/>
              <a:gd name="connsiteY4" fmla="*/ 57981 h 325648"/>
              <a:gd name="connsiteX5" fmla="*/ 1407795 w 1465419"/>
              <a:gd name="connsiteY5" fmla="*/ 61508 h 325648"/>
              <a:gd name="connsiteX6" fmla="*/ 1177127 w 1465419"/>
              <a:gd name="connsiteY6" fmla="*/ 292176 h 325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5419" h="325648">
                <a:moveTo>
                  <a:pt x="1177127" y="292176"/>
                </a:moveTo>
                <a:lnTo>
                  <a:pt x="288649" y="292176"/>
                </a:lnTo>
                <a:cubicBezTo>
                  <a:pt x="161374" y="292176"/>
                  <a:pt x="57981" y="188782"/>
                  <a:pt x="57981" y="61508"/>
                </a:cubicBezTo>
                <a:lnTo>
                  <a:pt x="57981" y="57981"/>
                </a:lnTo>
                <a:lnTo>
                  <a:pt x="1407795" y="57981"/>
                </a:lnTo>
                <a:lnTo>
                  <a:pt x="1407795" y="61508"/>
                </a:lnTo>
                <a:cubicBezTo>
                  <a:pt x="1407795" y="189054"/>
                  <a:pt x="1304673" y="292176"/>
                  <a:pt x="1177127" y="292176"/>
                </a:cubicBezTo>
                <a:close/>
              </a:path>
            </a:pathLst>
          </a:custGeom>
          <a:solidFill>
            <a:schemeClr val="bg1">
              <a:lumMod val="65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9" name="Freeform: Shape 128">
            <a:extLst>
              <a:ext uri="{FF2B5EF4-FFF2-40B4-BE49-F238E27FC236}">
                <a16:creationId xmlns:a16="http://schemas.microsoft.com/office/drawing/2014/main" id="{74B9DDA2-9E6C-4C54-86C7-893F26D95DB5}"/>
              </a:ext>
            </a:extLst>
          </p:cNvPr>
          <p:cNvSpPr/>
          <p:nvPr/>
        </p:nvSpPr>
        <p:spPr>
          <a:xfrm>
            <a:off x="8051981" y="10612710"/>
            <a:ext cx="1601291" cy="407108"/>
          </a:xfrm>
          <a:custGeom>
            <a:avLst/>
            <a:gdLst>
              <a:gd name="connsiteX0" fmla="*/ 1561935 w 1601106"/>
              <a:gd name="connsiteY0" fmla="*/ 209679 h 407060"/>
              <a:gd name="connsiteX1" fmla="*/ 1410508 w 1601106"/>
              <a:gd name="connsiteY1" fmla="*/ 361106 h 407060"/>
              <a:gd name="connsiteX2" fmla="*/ 57981 w 1601106"/>
              <a:gd name="connsiteY2" fmla="*/ 361106 h 407060"/>
              <a:gd name="connsiteX3" fmla="*/ 57981 w 1601106"/>
              <a:gd name="connsiteY3" fmla="*/ 57981 h 407060"/>
              <a:gd name="connsiteX4" fmla="*/ 1410508 w 1601106"/>
              <a:gd name="connsiteY4" fmla="*/ 57981 h 407060"/>
              <a:gd name="connsiteX5" fmla="*/ 1561935 w 1601106"/>
              <a:gd name="connsiteY5" fmla="*/ 209679 h 407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1106" h="407060">
                <a:moveTo>
                  <a:pt x="1561935" y="209679"/>
                </a:moveTo>
                <a:cubicBezTo>
                  <a:pt x="1561935" y="293262"/>
                  <a:pt x="1494091" y="361106"/>
                  <a:pt x="1410508" y="361106"/>
                </a:cubicBezTo>
                <a:lnTo>
                  <a:pt x="57981" y="361106"/>
                </a:lnTo>
                <a:lnTo>
                  <a:pt x="57981" y="57981"/>
                </a:lnTo>
                <a:lnTo>
                  <a:pt x="1410508" y="57981"/>
                </a:lnTo>
                <a:cubicBezTo>
                  <a:pt x="1494363" y="57981"/>
                  <a:pt x="1561935" y="125824"/>
                  <a:pt x="1561935" y="209679"/>
                </a:cubicBezTo>
                <a:close/>
              </a:path>
            </a:pathLst>
          </a:custGeom>
          <a:solidFill>
            <a:schemeClr val="bg1">
              <a:lumMod val="65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0" name="Freeform: Shape 129">
            <a:extLst>
              <a:ext uri="{FF2B5EF4-FFF2-40B4-BE49-F238E27FC236}">
                <a16:creationId xmlns:a16="http://schemas.microsoft.com/office/drawing/2014/main" id="{53AA5DF0-7291-4292-85DF-F2995EB7491E}"/>
              </a:ext>
            </a:extLst>
          </p:cNvPr>
          <p:cNvSpPr/>
          <p:nvPr/>
        </p:nvSpPr>
        <p:spPr>
          <a:xfrm>
            <a:off x="6804405" y="8500401"/>
            <a:ext cx="1601291" cy="2524069"/>
          </a:xfrm>
          <a:custGeom>
            <a:avLst/>
            <a:gdLst>
              <a:gd name="connsiteX0" fmla="*/ 1396052 w 1601106"/>
              <a:gd name="connsiteY0" fmla="*/ 2473171 h 2523777"/>
              <a:gd name="connsiteX1" fmla="*/ 903508 w 1601106"/>
              <a:gd name="connsiteY1" fmla="*/ 2473171 h 2523777"/>
              <a:gd name="connsiteX2" fmla="*/ 184367 w 1601106"/>
              <a:gd name="connsiteY2" fmla="*/ 1808576 h 2523777"/>
              <a:gd name="connsiteX3" fmla="*/ 58449 w 1601106"/>
              <a:gd name="connsiteY3" fmla="*/ 221581 h 2523777"/>
              <a:gd name="connsiteX4" fmla="*/ 197393 w 1601106"/>
              <a:gd name="connsiteY4" fmla="*/ 58485 h 2523777"/>
              <a:gd name="connsiteX5" fmla="*/ 360489 w 1601106"/>
              <a:gd name="connsiteY5" fmla="*/ 197429 h 2523777"/>
              <a:gd name="connsiteX6" fmla="*/ 486406 w 1601106"/>
              <a:gd name="connsiteY6" fmla="*/ 1784424 h 2523777"/>
              <a:gd name="connsiteX7" fmla="*/ 903779 w 1601106"/>
              <a:gd name="connsiteY7" fmla="*/ 2170046 h 2523777"/>
              <a:gd name="connsiteX8" fmla="*/ 1396323 w 1601106"/>
              <a:gd name="connsiteY8" fmla="*/ 2170046 h 2523777"/>
              <a:gd name="connsiteX9" fmla="*/ 1547749 w 1601106"/>
              <a:gd name="connsiteY9" fmla="*/ 2321472 h 2523777"/>
              <a:gd name="connsiteX10" fmla="*/ 1396052 w 1601106"/>
              <a:gd name="connsiteY10" fmla="*/ 2473171 h 2523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01106" h="2523777">
                <a:moveTo>
                  <a:pt x="1396052" y="2473171"/>
                </a:moveTo>
                <a:lnTo>
                  <a:pt x="903508" y="2473171"/>
                </a:lnTo>
                <a:cubicBezTo>
                  <a:pt x="529826" y="2473171"/>
                  <a:pt x="213675" y="2181172"/>
                  <a:pt x="184367" y="1808576"/>
                </a:cubicBezTo>
                <a:lnTo>
                  <a:pt x="58449" y="221581"/>
                </a:lnTo>
                <a:cubicBezTo>
                  <a:pt x="51937" y="138269"/>
                  <a:pt x="114081" y="65270"/>
                  <a:pt x="197393" y="58485"/>
                </a:cubicBezTo>
                <a:cubicBezTo>
                  <a:pt x="280705" y="51701"/>
                  <a:pt x="353704" y="114117"/>
                  <a:pt x="360489" y="197429"/>
                </a:cubicBezTo>
                <a:lnTo>
                  <a:pt x="486406" y="1784424"/>
                </a:lnTo>
                <a:cubicBezTo>
                  <a:pt x="503503" y="2000709"/>
                  <a:pt x="686951" y="2170046"/>
                  <a:pt x="903779" y="2170046"/>
                </a:cubicBezTo>
                <a:lnTo>
                  <a:pt x="1396323" y="2170046"/>
                </a:lnTo>
                <a:cubicBezTo>
                  <a:pt x="1479906" y="2170046"/>
                  <a:pt x="1547749" y="2237889"/>
                  <a:pt x="1547749" y="2321472"/>
                </a:cubicBezTo>
                <a:cubicBezTo>
                  <a:pt x="1547478" y="2405327"/>
                  <a:pt x="1479635" y="2473171"/>
                  <a:pt x="1396052" y="2473171"/>
                </a:cubicBezTo>
                <a:close/>
              </a:path>
            </a:pathLst>
          </a:custGeom>
          <a:solidFill>
            <a:schemeClr val="bg1">
              <a:lumMod val="85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1" name="Freeform: Shape 130">
            <a:extLst>
              <a:ext uri="{FF2B5EF4-FFF2-40B4-BE49-F238E27FC236}">
                <a16:creationId xmlns:a16="http://schemas.microsoft.com/office/drawing/2014/main" id="{E0AEAE22-9B8A-469E-A2A5-862171B957C6}"/>
              </a:ext>
            </a:extLst>
          </p:cNvPr>
          <p:cNvSpPr/>
          <p:nvPr/>
        </p:nvSpPr>
        <p:spPr>
          <a:xfrm>
            <a:off x="7286347" y="8808407"/>
            <a:ext cx="1004199" cy="189984"/>
          </a:xfrm>
          <a:custGeom>
            <a:avLst/>
            <a:gdLst>
              <a:gd name="connsiteX0" fmla="*/ 913623 w 1004083"/>
              <a:gd name="connsiteY0" fmla="*/ 155947 h 189961"/>
              <a:gd name="connsiteX1" fmla="*/ 106285 w 1004083"/>
              <a:gd name="connsiteY1" fmla="*/ 155947 h 189961"/>
              <a:gd name="connsiteX2" fmla="*/ 57981 w 1004083"/>
              <a:gd name="connsiteY2" fmla="*/ 107643 h 189961"/>
              <a:gd name="connsiteX3" fmla="*/ 57981 w 1004083"/>
              <a:gd name="connsiteY3" fmla="*/ 106285 h 189961"/>
              <a:gd name="connsiteX4" fmla="*/ 106285 w 1004083"/>
              <a:gd name="connsiteY4" fmla="*/ 57981 h 189961"/>
              <a:gd name="connsiteX5" fmla="*/ 913623 w 1004083"/>
              <a:gd name="connsiteY5" fmla="*/ 57981 h 189961"/>
              <a:gd name="connsiteX6" fmla="*/ 961927 w 1004083"/>
              <a:gd name="connsiteY6" fmla="*/ 106285 h 189961"/>
              <a:gd name="connsiteX7" fmla="*/ 961927 w 1004083"/>
              <a:gd name="connsiteY7" fmla="*/ 107643 h 189961"/>
              <a:gd name="connsiteX8" fmla="*/ 913623 w 1004083"/>
              <a:gd name="connsiteY8" fmla="*/ 155947 h 189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4083" h="189961">
                <a:moveTo>
                  <a:pt x="913623" y="155947"/>
                </a:moveTo>
                <a:lnTo>
                  <a:pt x="106285" y="155947"/>
                </a:lnTo>
                <a:cubicBezTo>
                  <a:pt x="79691" y="155947"/>
                  <a:pt x="57981" y="134237"/>
                  <a:pt x="57981" y="107643"/>
                </a:cubicBezTo>
                <a:lnTo>
                  <a:pt x="57981" y="106285"/>
                </a:lnTo>
                <a:cubicBezTo>
                  <a:pt x="57981" y="79691"/>
                  <a:pt x="79691" y="57981"/>
                  <a:pt x="106285" y="57981"/>
                </a:cubicBezTo>
                <a:lnTo>
                  <a:pt x="913623" y="57981"/>
                </a:lnTo>
                <a:cubicBezTo>
                  <a:pt x="940217" y="57981"/>
                  <a:pt x="961927" y="79691"/>
                  <a:pt x="961927" y="106285"/>
                </a:cubicBezTo>
                <a:lnTo>
                  <a:pt x="961927" y="107643"/>
                </a:lnTo>
                <a:cubicBezTo>
                  <a:pt x="961927" y="134237"/>
                  <a:pt x="940217" y="155947"/>
                  <a:pt x="913623" y="155947"/>
                </a:cubicBezTo>
                <a:close/>
              </a:path>
            </a:pathLst>
          </a:custGeom>
          <a:solidFill>
            <a:schemeClr val="bg1">
              <a:lumMod val="85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2" name="Freeform: Shape 131">
            <a:extLst>
              <a:ext uri="{FF2B5EF4-FFF2-40B4-BE49-F238E27FC236}">
                <a16:creationId xmlns:a16="http://schemas.microsoft.com/office/drawing/2014/main" id="{C5963F80-D959-4898-A1C2-1CB10B6AD474}"/>
              </a:ext>
            </a:extLst>
          </p:cNvPr>
          <p:cNvSpPr/>
          <p:nvPr/>
        </p:nvSpPr>
        <p:spPr>
          <a:xfrm>
            <a:off x="7301275" y="8986721"/>
            <a:ext cx="1004199" cy="189984"/>
          </a:xfrm>
          <a:custGeom>
            <a:avLst/>
            <a:gdLst>
              <a:gd name="connsiteX0" fmla="*/ 913623 w 1004083"/>
              <a:gd name="connsiteY0" fmla="*/ 155947 h 189961"/>
              <a:gd name="connsiteX1" fmla="*/ 106285 w 1004083"/>
              <a:gd name="connsiteY1" fmla="*/ 155947 h 189961"/>
              <a:gd name="connsiteX2" fmla="*/ 57981 w 1004083"/>
              <a:gd name="connsiteY2" fmla="*/ 107643 h 189961"/>
              <a:gd name="connsiteX3" fmla="*/ 57981 w 1004083"/>
              <a:gd name="connsiteY3" fmla="*/ 106285 h 189961"/>
              <a:gd name="connsiteX4" fmla="*/ 106285 w 1004083"/>
              <a:gd name="connsiteY4" fmla="*/ 57981 h 189961"/>
              <a:gd name="connsiteX5" fmla="*/ 913623 w 1004083"/>
              <a:gd name="connsiteY5" fmla="*/ 57981 h 189961"/>
              <a:gd name="connsiteX6" fmla="*/ 961927 w 1004083"/>
              <a:gd name="connsiteY6" fmla="*/ 106285 h 189961"/>
              <a:gd name="connsiteX7" fmla="*/ 961927 w 1004083"/>
              <a:gd name="connsiteY7" fmla="*/ 107643 h 189961"/>
              <a:gd name="connsiteX8" fmla="*/ 913623 w 1004083"/>
              <a:gd name="connsiteY8" fmla="*/ 155947 h 189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4083" h="189961">
                <a:moveTo>
                  <a:pt x="913623" y="155947"/>
                </a:moveTo>
                <a:lnTo>
                  <a:pt x="106285" y="155947"/>
                </a:lnTo>
                <a:cubicBezTo>
                  <a:pt x="79691" y="155947"/>
                  <a:pt x="57981" y="134237"/>
                  <a:pt x="57981" y="107643"/>
                </a:cubicBezTo>
                <a:lnTo>
                  <a:pt x="57981" y="106285"/>
                </a:lnTo>
                <a:cubicBezTo>
                  <a:pt x="57981" y="79691"/>
                  <a:pt x="79691" y="57981"/>
                  <a:pt x="106285" y="57981"/>
                </a:cubicBezTo>
                <a:lnTo>
                  <a:pt x="913623" y="57981"/>
                </a:lnTo>
                <a:cubicBezTo>
                  <a:pt x="940217" y="57981"/>
                  <a:pt x="961927" y="79691"/>
                  <a:pt x="961927" y="106285"/>
                </a:cubicBezTo>
                <a:lnTo>
                  <a:pt x="961927" y="107643"/>
                </a:lnTo>
                <a:cubicBezTo>
                  <a:pt x="961927" y="134237"/>
                  <a:pt x="940217" y="155947"/>
                  <a:pt x="913623" y="155947"/>
                </a:cubicBezTo>
                <a:close/>
              </a:path>
            </a:pathLst>
          </a:custGeom>
          <a:solidFill>
            <a:schemeClr val="bg1">
              <a:lumMod val="85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3" name="Freeform: Shape 132">
            <a:extLst>
              <a:ext uri="{FF2B5EF4-FFF2-40B4-BE49-F238E27FC236}">
                <a16:creationId xmlns:a16="http://schemas.microsoft.com/office/drawing/2014/main" id="{D256A575-4062-4607-8FDB-F00BC391B779}"/>
              </a:ext>
            </a:extLst>
          </p:cNvPr>
          <p:cNvSpPr/>
          <p:nvPr/>
        </p:nvSpPr>
        <p:spPr>
          <a:xfrm>
            <a:off x="8178456" y="12178176"/>
            <a:ext cx="298546" cy="569951"/>
          </a:xfrm>
          <a:custGeom>
            <a:avLst/>
            <a:gdLst>
              <a:gd name="connsiteX0" fmla="*/ 218092 w 298511"/>
              <a:gd name="connsiteY0" fmla="*/ 513618 h 569885"/>
              <a:gd name="connsiteX1" fmla="*/ 97059 w 298511"/>
              <a:gd name="connsiteY1" fmla="*/ 513618 h 569885"/>
              <a:gd name="connsiteX2" fmla="*/ 57981 w 298511"/>
              <a:gd name="connsiteY2" fmla="*/ 474540 h 569885"/>
              <a:gd name="connsiteX3" fmla="*/ 57981 w 298511"/>
              <a:gd name="connsiteY3" fmla="*/ 57981 h 569885"/>
              <a:gd name="connsiteX4" fmla="*/ 257441 w 298511"/>
              <a:gd name="connsiteY4" fmla="*/ 57981 h 569885"/>
              <a:gd name="connsiteX5" fmla="*/ 257441 w 298511"/>
              <a:gd name="connsiteY5" fmla="*/ 474540 h 569885"/>
              <a:gd name="connsiteX6" fmla="*/ 218092 w 298511"/>
              <a:gd name="connsiteY6" fmla="*/ 513618 h 569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8511" h="569885">
                <a:moveTo>
                  <a:pt x="218092" y="513618"/>
                </a:moveTo>
                <a:lnTo>
                  <a:pt x="97059" y="513618"/>
                </a:lnTo>
                <a:cubicBezTo>
                  <a:pt x="75349" y="513618"/>
                  <a:pt x="57981" y="495979"/>
                  <a:pt x="57981" y="474540"/>
                </a:cubicBezTo>
                <a:lnTo>
                  <a:pt x="57981" y="57981"/>
                </a:lnTo>
                <a:lnTo>
                  <a:pt x="257441" y="57981"/>
                </a:lnTo>
                <a:lnTo>
                  <a:pt x="257441" y="474540"/>
                </a:lnTo>
                <a:cubicBezTo>
                  <a:pt x="257169" y="495979"/>
                  <a:pt x="239530" y="513618"/>
                  <a:pt x="218092" y="513618"/>
                </a:cubicBezTo>
                <a:close/>
              </a:path>
            </a:pathLst>
          </a:custGeom>
          <a:solidFill>
            <a:schemeClr val="bg1">
              <a:lumMod val="50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4" name="Freeform: Shape 133">
            <a:extLst>
              <a:ext uri="{FF2B5EF4-FFF2-40B4-BE49-F238E27FC236}">
                <a16:creationId xmlns:a16="http://schemas.microsoft.com/office/drawing/2014/main" id="{E5FCEEB5-98C3-46E2-BCF7-29C6BBC57F30}"/>
              </a:ext>
            </a:extLst>
          </p:cNvPr>
          <p:cNvSpPr/>
          <p:nvPr/>
        </p:nvSpPr>
        <p:spPr>
          <a:xfrm>
            <a:off x="7103984" y="11800109"/>
            <a:ext cx="2469788" cy="1058481"/>
          </a:xfrm>
          <a:custGeom>
            <a:avLst/>
            <a:gdLst>
              <a:gd name="connsiteX0" fmla="*/ 2408601 w 2469502"/>
              <a:gd name="connsiteY0" fmla="*/ 1004261 h 1058358"/>
              <a:gd name="connsiteX1" fmla="*/ 2285397 w 2469502"/>
              <a:gd name="connsiteY1" fmla="*/ 760297 h 1058358"/>
              <a:gd name="connsiteX2" fmla="*/ 1382265 w 2469502"/>
              <a:gd name="connsiteY2" fmla="*/ 463413 h 1058358"/>
              <a:gd name="connsiteX3" fmla="*/ 1382265 w 2469502"/>
              <a:gd name="connsiteY3" fmla="*/ 57981 h 1058358"/>
              <a:gd name="connsiteX4" fmla="*/ 1081311 w 2469502"/>
              <a:gd name="connsiteY4" fmla="*/ 57981 h 1058358"/>
              <a:gd name="connsiteX5" fmla="*/ 1081311 w 2469502"/>
              <a:gd name="connsiteY5" fmla="*/ 467484 h 1058358"/>
              <a:gd name="connsiteX6" fmla="*/ 190933 w 2469502"/>
              <a:gd name="connsiteY6" fmla="*/ 760297 h 1058358"/>
              <a:gd name="connsiteX7" fmla="*/ 67729 w 2469502"/>
              <a:gd name="connsiteY7" fmla="*/ 1004261 h 1058358"/>
              <a:gd name="connsiteX8" fmla="*/ 1238165 w 2469502"/>
              <a:gd name="connsiteY8" fmla="*/ 619453 h 1058358"/>
              <a:gd name="connsiteX9" fmla="*/ 1238165 w 2469502"/>
              <a:gd name="connsiteY9" fmla="*/ 619453 h 1058358"/>
              <a:gd name="connsiteX10" fmla="*/ 2408601 w 2469502"/>
              <a:gd name="connsiteY10" fmla="*/ 1004261 h 1058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9502" h="1058358">
                <a:moveTo>
                  <a:pt x="2408601" y="1004261"/>
                </a:moveTo>
                <a:cubicBezTo>
                  <a:pt x="2441980" y="902768"/>
                  <a:pt x="2386891" y="793676"/>
                  <a:pt x="2285397" y="760297"/>
                </a:cubicBezTo>
                <a:lnTo>
                  <a:pt x="1382265" y="463413"/>
                </a:lnTo>
                <a:lnTo>
                  <a:pt x="1382265" y="57981"/>
                </a:lnTo>
                <a:lnTo>
                  <a:pt x="1081311" y="57981"/>
                </a:lnTo>
                <a:lnTo>
                  <a:pt x="1081311" y="467484"/>
                </a:lnTo>
                <a:lnTo>
                  <a:pt x="190933" y="760297"/>
                </a:lnTo>
                <a:cubicBezTo>
                  <a:pt x="89439" y="793676"/>
                  <a:pt x="34351" y="902768"/>
                  <a:pt x="67729" y="1004261"/>
                </a:cubicBezTo>
                <a:lnTo>
                  <a:pt x="1238165" y="619453"/>
                </a:lnTo>
                <a:lnTo>
                  <a:pt x="1238165" y="619453"/>
                </a:lnTo>
                <a:lnTo>
                  <a:pt x="2408601" y="1004261"/>
                </a:lnTo>
                <a:close/>
              </a:path>
            </a:pathLst>
          </a:custGeom>
          <a:solidFill>
            <a:schemeClr val="bg1">
              <a:lumMod val="50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5" name="Freeform: Shape 134">
            <a:extLst>
              <a:ext uri="{FF2B5EF4-FFF2-40B4-BE49-F238E27FC236}">
                <a16:creationId xmlns:a16="http://schemas.microsoft.com/office/drawing/2014/main" id="{E5DB399C-1373-4CEB-BEE9-C7BB0EACDCED}"/>
              </a:ext>
            </a:extLst>
          </p:cNvPr>
          <p:cNvSpPr/>
          <p:nvPr/>
        </p:nvSpPr>
        <p:spPr>
          <a:xfrm>
            <a:off x="9217395" y="12563843"/>
            <a:ext cx="407108" cy="407108"/>
          </a:xfrm>
          <a:custGeom>
            <a:avLst/>
            <a:gdLst>
              <a:gd name="connsiteX0" fmla="*/ 57981 w 407060"/>
              <a:gd name="connsiteY0" fmla="*/ 213749 h 407060"/>
              <a:gd name="connsiteX1" fmla="*/ 213750 w 407060"/>
              <a:gd name="connsiteY1" fmla="*/ 57981 h 407060"/>
              <a:gd name="connsiteX2" fmla="*/ 369518 w 407060"/>
              <a:gd name="connsiteY2" fmla="*/ 213749 h 407060"/>
              <a:gd name="connsiteX3" fmla="*/ 213750 w 407060"/>
              <a:gd name="connsiteY3" fmla="*/ 369517 h 407060"/>
              <a:gd name="connsiteX4" fmla="*/ 57981 w 407060"/>
              <a:gd name="connsiteY4" fmla="*/ 213749 h 407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060" h="407060">
                <a:moveTo>
                  <a:pt x="57981" y="213749"/>
                </a:moveTo>
                <a:cubicBezTo>
                  <a:pt x="57981" y="127723"/>
                  <a:pt x="127724" y="57981"/>
                  <a:pt x="213750" y="57981"/>
                </a:cubicBezTo>
                <a:cubicBezTo>
                  <a:pt x="299775" y="57981"/>
                  <a:pt x="369518" y="127723"/>
                  <a:pt x="369518" y="213749"/>
                </a:cubicBezTo>
                <a:cubicBezTo>
                  <a:pt x="369518" y="299774"/>
                  <a:pt x="299775" y="369517"/>
                  <a:pt x="213750" y="369517"/>
                </a:cubicBezTo>
                <a:cubicBezTo>
                  <a:pt x="127724" y="369517"/>
                  <a:pt x="57981" y="299774"/>
                  <a:pt x="57981" y="213749"/>
                </a:cubicBezTo>
                <a:close/>
              </a:path>
            </a:pathLst>
          </a:custGeom>
          <a:solidFill>
            <a:schemeClr val="bg1">
              <a:lumMod val="50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6" name="Freeform: Shape 135">
            <a:extLst>
              <a:ext uri="{FF2B5EF4-FFF2-40B4-BE49-F238E27FC236}">
                <a16:creationId xmlns:a16="http://schemas.microsoft.com/office/drawing/2014/main" id="{DCE214DF-1E8E-4B69-B539-F0A1225D1E56}"/>
              </a:ext>
            </a:extLst>
          </p:cNvPr>
          <p:cNvSpPr/>
          <p:nvPr/>
        </p:nvSpPr>
        <p:spPr>
          <a:xfrm>
            <a:off x="7321901" y="9165035"/>
            <a:ext cx="1004199" cy="189984"/>
          </a:xfrm>
          <a:custGeom>
            <a:avLst/>
            <a:gdLst>
              <a:gd name="connsiteX0" fmla="*/ 913623 w 1004083"/>
              <a:gd name="connsiteY0" fmla="*/ 155946 h 189961"/>
              <a:gd name="connsiteX1" fmla="*/ 106285 w 1004083"/>
              <a:gd name="connsiteY1" fmla="*/ 155946 h 189961"/>
              <a:gd name="connsiteX2" fmla="*/ 57981 w 1004083"/>
              <a:gd name="connsiteY2" fmla="*/ 107642 h 189961"/>
              <a:gd name="connsiteX3" fmla="*/ 57981 w 1004083"/>
              <a:gd name="connsiteY3" fmla="*/ 106285 h 189961"/>
              <a:gd name="connsiteX4" fmla="*/ 106285 w 1004083"/>
              <a:gd name="connsiteY4" fmla="*/ 57981 h 189961"/>
              <a:gd name="connsiteX5" fmla="*/ 913623 w 1004083"/>
              <a:gd name="connsiteY5" fmla="*/ 57981 h 189961"/>
              <a:gd name="connsiteX6" fmla="*/ 961927 w 1004083"/>
              <a:gd name="connsiteY6" fmla="*/ 106285 h 189961"/>
              <a:gd name="connsiteX7" fmla="*/ 961927 w 1004083"/>
              <a:gd name="connsiteY7" fmla="*/ 107642 h 189961"/>
              <a:gd name="connsiteX8" fmla="*/ 913623 w 1004083"/>
              <a:gd name="connsiteY8" fmla="*/ 155946 h 189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4083" h="189961">
                <a:moveTo>
                  <a:pt x="913623" y="155946"/>
                </a:moveTo>
                <a:lnTo>
                  <a:pt x="106285" y="155946"/>
                </a:lnTo>
                <a:cubicBezTo>
                  <a:pt x="79691" y="155946"/>
                  <a:pt x="57981" y="134237"/>
                  <a:pt x="57981" y="107642"/>
                </a:cubicBezTo>
                <a:lnTo>
                  <a:pt x="57981" y="106285"/>
                </a:lnTo>
                <a:cubicBezTo>
                  <a:pt x="57981" y="79690"/>
                  <a:pt x="79691" y="57981"/>
                  <a:pt x="106285" y="57981"/>
                </a:cubicBezTo>
                <a:lnTo>
                  <a:pt x="913623" y="57981"/>
                </a:lnTo>
                <a:cubicBezTo>
                  <a:pt x="940218" y="57981"/>
                  <a:pt x="961927" y="79690"/>
                  <a:pt x="961927" y="106285"/>
                </a:cubicBezTo>
                <a:lnTo>
                  <a:pt x="961927" y="107642"/>
                </a:lnTo>
                <a:cubicBezTo>
                  <a:pt x="961927" y="134237"/>
                  <a:pt x="940218" y="155946"/>
                  <a:pt x="913623" y="155946"/>
                </a:cubicBezTo>
                <a:close/>
              </a:path>
            </a:pathLst>
          </a:custGeom>
          <a:solidFill>
            <a:schemeClr val="bg1">
              <a:lumMod val="85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7" name="Freeform: Shape 136">
            <a:extLst>
              <a:ext uri="{FF2B5EF4-FFF2-40B4-BE49-F238E27FC236}">
                <a16:creationId xmlns:a16="http://schemas.microsoft.com/office/drawing/2014/main" id="{ECF7E41F-41D0-48B5-916E-83AA6DD8F497}"/>
              </a:ext>
            </a:extLst>
          </p:cNvPr>
          <p:cNvSpPr/>
          <p:nvPr/>
        </p:nvSpPr>
        <p:spPr>
          <a:xfrm>
            <a:off x="8138017" y="12486493"/>
            <a:ext cx="379967" cy="379967"/>
          </a:xfrm>
          <a:custGeom>
            <a:avLst/>
            <a:gdLst>
              <a:gd name="connsiteX0" fmla="*/ 338038 w 379923"/>
              <a:gd name="connsiteY0" fmla="*/ 198010 h 379923"/>
              <a:gd name="connsiteX1" fmla="*/ 198009 w 379923"/>
              <a:gd name="connsiteY1" fmla="*/ 57981 h 379923"/>
              <a:gd name="connsiteX2" fmla="*/ 57981 w 379923"/>
              <a:gd name="connsiteY2" fmla="*/ 198010 h 379923"/>
              <a:gd name="connsiteX3" fmla="*/ 198009 w 379923"/>
              <a:gd name="connsiteY3" fmla="*/ 338039 h 379923"/>
              <a:gd name="connsiteX4" fmla="*/ 338038 w 379923"/>
              <a:gd name="connsiteY4" fmla="*/ 198010 h 379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923" h="379923">
                <a:moveTo>
                  <a:pt x="338038" y="198010"/>
                </a:moveTo>
                <a:cubicBezTo>
                  <a:pt x="338038" y="120668"/>
                  <a:pt x="275351" y="57981"/>
                  <a:pt x="198009" y="57981"/>
                </a:cubicBezTo>
                <a:cubicBezTo>
                  <a:pt x="120668" y="57981"/>
                  <a:pt x="57981" y="120668"/>
                  <a:pt x="57981" y="198010"/>
                </a:cubicBezTo>
                <a:cubicBezTo>
                  <a:pt x="57981" y="275351"/>
                  <a:pt x="120668" y="338039"/>
                  <a:pt x="198009" y="338039"/>
                </a:cubicBezTo>
                <a:cubicBezTo>
                  <a:pt x="275351" y="338039"/>
                  <a:pt x="338038" y="275351"/>
                  <a:pt x="338038" y="198010"/>
                </a:cubicBezTo>
                <a:close/>
              </a:path>
            </a:pathLst>
          </a:custGeom>
          <a:solidFill>
            <a:schemeClr val="bg1">
              <a:lumMod val="50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8" name="Freeform: Shape 137">
            <a:extLst>
              <a:ext uri="{FF2B5EF4-FFF2-40B4-BE49-F238E27FC236}">
                <a16:creationId xmlns:a16="http://schemas.microsoft.com/office/drawing/2014/main" id="{B6D556B4-FA4F-4BD8-9873-29CEC8CF2228}"/>
              </a:ext>
            </a:extLst>
          </p:cNvPr>
          <p:cNvSpPr/>
          <p:nvPr/>
        </p:nvSpPr>
        <p:spPr>
          <a:xfrm>
            <a:off x="8048182" y="11623152"/>
            <a:ext cx="569951" cy="705654"/>
          </a:xfrm>
          <a:custGeom>
            <a:avLst/>
            <a:gdLst>
              <a:gd name="connsiteX0" fmla="*/ 57981 w 569885"/>
              <a:gd name="connsiteY0" fmla="*/ 57981 h 705572"/>
              <a:gd name="connsiteX1" fmla="*/ 529900 w 569885"/>
              <a:gd name="connsiteY1" fmla="*/ 57981 h 705572"/>
              <a:gd name="connsiteX2" fmla="*/ 529900 w 569885"/>
              <a:gd name="connsiteY2" fmla="*/ 673186 h 705572"/>
              <a:gd name="connsiteX3" fmla="*/ 57981 w 569885"/>
              <a:gd name="connsiteY3" fmla="*/ 673186 h 705572"/>
            </a:gdLst>
            <a:ahLst/>
            <a:cxnLst>
              <a:cxn ang="0">
                <a:pos x="connsiteX0" y="connsiteY0"/>
              </a:cxn>
              <a:cxn ang="0">
                <a:pos x="connsiteX1" y="connsiteY1"/>
              </a:cxn>
              <a:cxn ang="0">
                <a:pos x="connsiteX2" y="connsiteY2"/>
              </a:cxn>
              <a:cxn ang="0">
                <a:pos x="connsiteX3" y="connsiteY3"/>
              </a:cxn>
            </a:cxnLst>
            <a:rect l="l" t="t" r="r" b="b"/>
            <a:pathLst>
              <a:path w="569885" h="705572">
                <a:moveTo>
                  <a:pt x="57981" y="57981"/>
                </a:moveTo>
                <a:lnTo>
                  <a:pt x="529900" y="57981"/>
                </a:lnTo>
                <a:lnTo>
                  <a:pt x="529900" y="673186"/>
                </a:lnTo>
                <a:lnTo>
                  <a:pt x="57981" y="673186"/>
                </a:lnTo>
                <a:close/>
              </a:path>
            </a:pathLst>
          </a:custGeom>
          <a:solidFill>
            <a:schemeClr val="bg1">
              <a:lumMod val="65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9" name="Freeform: Shape 138">
            <a:extLst>
              <a:ext uri="{FF2B5EF4-FFF2-40B4-BE49-F238E27FC236}">
                <a16:creationId xmlns:a16="http://schemas.microsoft.com/office/drawing/2014/main" id="{E61524C7-A6F2-44CE-B97D-DA0BC1DC64D5}"/>
              </a:ext>
            </a:extLst>
          </p:cNvPr>
          <p:cNvSpPr/>
          <p:nvPr/>
        </p:nvSpPr>
        <p:spPr>
          <a:xfrm>
            <a:off x="7177785" y="12563843"/>
            <a:ext cx="407108" cy="407108"/>
          </a:xfrm>
          <a:custGeom>
            <a:avLst/>
            <a:gdLst>
              <a:gd name="connsiteX0" fmla="*/ 369518 w 407060"/>
              <a:gd name="connsiteY0" fmla="*/ 213749 h 407060"/>
              <a:gd name="connsiteX1" fmla="*/ 213750 w 407060"/>
              <a:gd name="connsiteY1" fmla="*/ 57981 h 407060"/>
              <a:gd name="connsiteX2" fmla="*/ 57981 w 407060"/>
              <a:gd name="connsiteY2" fmla="*/ 213749 h 407060"/>
              <a:gd name="connsiteX3" fmla="*/ 213750 w 407060"/>
              <a:gd name="connsiteY3" fmla="*/ 369517 h 407060"/>
              <a:gd name="connsiteX4" fmla="*/ 369518 w 407060"/>
              <a:gd name="connsiteY4" fmla="*/ 213749 h 407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060" h="407060">
                <a:moveTo>
                  <a:pt x="369518" y="213749"/>
                </a:moveTo>
                <a:cubicBezTo>
                  <a:pt x="369518" y="127723"/>
                  <a:pt x="299775" y="57981"/>
                  <a:pt x="213750" y="57981"/>
                </a:cubicBezTo>
                <a:cubicBezTo>
                  <a:pt x="127724" y="57981"/>
                  <a:pt x="57981" y="127723"/>
                  <a:pt x="57981" y="213749"/>
                </a:cubicBezTo>
                <a:cubicBezTo>
                  <a:pt x="57981" y="299774"/>
                  <a:pt x="127724" y="369517"/>
                  <a:pt x="213750" y="369517"/>
                </a:cubicBezTo>
                <a:cubicBezTo>
                  <a:pt x="299775" y="369517"/>
                  <a:pt x="369518" y="299774"/>
                  <a:pt x="369518" y="213749"/>
                </a:cubicBezTo>
                <a:close/>
              </a:path>
            </a:pathLst>
          </a:custGeom>
          <a:solidFill>
            <a:schemeClr val="bg1">
              <a:lumMod val="50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0" name="Freeform: Shape 139">
            <a:extLst>
              <a:ext uri="{FF2B5EF4-FFF2-40B4-BE49-F238E27FC236}">
                <a16:creationId xmlns:a16="http://schemas.microsoft.com/office/drawing/2014/main" id="{2D701165-7AD9-4711-A751-9A0B1562E2F1}"/>
              </a:ext>
            </a:extLst>
          </p:cNvPr>
          <p:cNvSpPr/>
          <p:nvPr/>
        </p:nvSpPr>
        <p:spPr>
          <a:xfrm>
            <a:off x="8626645" y="12234535"/>
            <a:ext cx="678514" cy="407108"/>
          </a:xfrm>
          <a:custGeom>
            <a:avLst/>
            <a:gdLst>
              <a:gd name="connsiteX0" fmla="*/ 594388 w 678434"/>
              <a:gd name="connsiteY0" fmla="*/ 233110 h 407060"/>
              <a:gd name="connsiteX1" fmla="*/ 356936 w 678434"/>
              <a:gd name="connsiteY1" fmla="*/ 150070 h 407060"/>
              <a:gd name="connsiteX2" fmla="*/ 241873 w 678434"/>
              <a:gd name="connsiteY2" fmla="*/ 56989 h 407060"/>
              <a:gd name="connsiteX3" fmla="*/ 114328 w 678434"/>
              <a:gd name="connsiteY3" fmla="*/ 20353 h 407060"/>
              <a:gd name="connsiteX4" fmla="*/ 28845 w 678434"/>
              <a:gd name="connsiteY4" fmla="*/ 238538 h 407060"/>
              <a:gd name="connsiteX5" fmla="*/ 23417 w 678434"/>
              <a:gd name="connsiteY5" fmla="*/ 295255 h 407060"/>
              <a:gd name="connsiteX6" fmla="*/ 621525 w 678434"/>
              <a:gd name="connsiteY6" fmla="*/ 406518 h 407060"/>
              <a:gd name="connsiteX7" fmla="*/ 659246 w 678434"/>
              <a:gd name="connsiteY7" fmla="*/ 376667 h 407060"/>
              <a:gd name="connsiteX8" fmla="*/ 660603 w 678434"/>
              <a:gd name="connsiteY8" fmla="*/ 346545 h 407060"/>
              <a:gd name="connsiteX9" fmla="*/ 594388 w 678434"/>
              <a:gd name="connsiteY9" fmla="*/ 233110 h 407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8434" h="407060">
                <a:moveTo>
                  <a:pt x="594388" y="233110"/>
                </a:moveTo>
                <a:cubicBezTo>
                  <a:pt x="540113" y="202174"/>
                  <a:pt x="450560" y="193490"/>
                  <a:pt x="356936" y="150070"/>
                </a:cubicBezTo>
                <a:cubicBezTo>
                  <a:pt x="263312" y="106650"/>
                  <a:pt x="241873" y="56989"/>
                  <a:pt x="241873" y="56989"/>
                </a:cubicBezTo>
                <a:lnTo>
                  <a:pt x="114328" y="20353"/>
                </a:lnTo>
                <a:cubicBezTo>
                  <a:pt x="114328" y="20353"/>
                  <a:pt x="52183" y="157397"/>
                  <a:pt x="28845" y="238538"/>
                </a:cubicBezTo>
                <a:cubicBezTo>
                  <a:pt x="20703" y="267303"/>
                  <a:pt x="17447" y="289013"/>
                  <a:pt x="23417" y="295255"/>
                </a:cubicBezTo>
                <a:cubicBezTo>
                  <a:pt x="42956" y="315880"/>
                  <a:pt x="492623" y="386437"/>
                  <a:pt x="621525" y="406518"/>
                </a:cubicBezTo>
                <a:cubicBezTo>
                  <a:pt x="640522" y="409503"/>
                  <a:pt x="657890" y="395664"/>
                  <a:pt x="659246" y="376667"/>
                </a:cubicBezTo>
                <a:cubicBezTo>
                  <a:pt x="659789" y="367712"/>
                  <a:pt x="660603" y="357400"/>
                  <a:pt x="660603" y="346545"/>
                </a:cubicBezTo>
                <a:cubicBezTo>
                  <a:pt x="661417" y="297155"/>
                  <a:pt x="625867" y="250750"/>
                  <a:pt x="594388" y="233110"/>
                </a:cubicBez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1" name="Freeform: Shape 140">
            <a:extLst>
              <a:ext uri="{FF2B5EF4-FFF2-40B4-BE49-F238E27FC236}">
                <a16:creationId xmlns:a16="http://schemas.microsoft.com/office/drawing/2014/main" id="{66DCF370-36D7-462B-9392-F9BEB150D50E}"/>
              </a:ext>
            </a:extLst>
          </p:cNvPr>
          <p:cNvSpPr/>
          <p:nvPr/>
        </p:nvSpPr>
        <p:spPr>
          <a:xfrm>
            <a:off x="8715673" y="12056221"/>
            <a:ext cx="217124" cy="325687"/>
          </a:xfrm>
          <a:custGeom>
            <a:avLst/>
            <a:gdLst>
              <a:gd name="connsiteX0" fmla="*/ 87454 w 217099"/>
              <a:gd name="connsiteY0" fmla="*/ 308824 h 325648"/>
              <a:gd name="connsiteX1" fmla="*/ 54890 w 217099"/>
              <a:gd name="connsiteY1" fmla="*/ 297155 h 325648"/>
              <a:gd name="connsiteX2" fmla="*/ 20968 w 217099"/>
              <a:gd name="connsiteY2" fmla="*/ 224427 h 325648"/>
              <a:gd name="connsiteX3" fmla="*/ 28566 w 217099"/>
              <a:gd name="connsiteY3" fmla="*/ 166352 h 325648"/>
              <a:gd name="connsiteX4" fmla="*/ 47834 w 217099"/>
              <a:gd name="connsiteY4" fmla="*/ 20353 h 325648"/>
              <a:gd name="connsiteX5" fmla="*/ 218257 w 217099"/>
              <a:gd name="connsiteY5" fmla="*/ 45862 h 325648"/>
              <a:gd name="connsiteX6" fmla="*/ 178093 w 217099"/>
              <a:gd name="connsiteY6" fmla="*/ 211129 h 325648"/>
              <a:gd name="connsiteX7" fmla="*/ 168053 w 217099"/>
              <a:gd name="connsiteY7" fmla="*/ 251835 h 325648"/>
              <a:gd name="connsiteX8" fmla="*/ 87454 w 217099"/>
              <a:gd name="connsiteY8" fmla="*/ 308824 h 325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7099" h="325648">
                <a:moveTo>
                  <a:pt x="87454" y="308824"/>
                </a:moveTo>
                <a:cubicBezTo>
                  <a:pt x="75243" y="307467"/>
                  <a:pt x="64387" y="303397"/>
                  <a:pt x="54890" y="297155"/>
                </a:cubicBezTo>
                <a:cubicBezTo>
                  <a:pt x="31280" y="281686"/>
                  <a:pt x="17169" y="254006"/>
                  <a:pt x="20968" y="224427"/>
                </a:cubicBezTo>
                <a:lnTo>
                  <a:pt x="28566" y="166352"/>
                </a:lnTo>
                <a:lnTo>
                  <a:pt x="47834" y="20353"/>
                </a:lnTo>
                <a:lnTo>
                  <a:pt x="218257" y="45862"/>
                </a:lnTo>
                <a:lnTo>
                  <a:pt x="178093" y="211129"/>
                </a:lnTo>
                <a:lnTo>
                  <a:pt x="168053" y="251835"/>
                </a:lnTo>
                <a:cubicBezTo>
                  <a:pt x="159368" y="288471"/>
                  <a:pt x="124633" y="312352"/>
                  <a:pt x="87454" y="308824"/>
                </a:cubicBezTo>
                <a:close/>
              </a:path>
            </a:pathLst>
          </a:custGeom>
          <a:solidFill>
            <a:srgbClr val="FDC9B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2" name="Freeform: Shape 141">
            <a:extLst>
              <a:ext uri="{FF2B5EF4-FFF2-40B4-BE49-F238E27FC236}">
                <a16:creationId xmlns:a16="http://schemas.microsoft.com/office/drawing/2014/main" id="{340E0605-C8D0-466B-B579-CEF578E51BE4}"/>
              </a:ext>
            </a:extLst>
          </p:cNvPr>
          <p:cNvSpPr/>
          <p:nvPr/>
        </p:nvSpPr>
        <p:spPr>
          <a:xfrm>
            <a:off x="9169329" y="12251634"/>
            <a:ext cx="678514" cy="352827"/>
          </a:xfrm>
          <a:custGeom>
            <a:avLst/>
            <a:gdLst>
              <a:gd name="connsiteX0" fmla="*/ 586102 w 678434"/>
              <a:gd name="connsiteY0" fmla="*/ 181007 h 352786"/>
              <a:gd name="connsiteX1" fmla="*/ 341323 w 678434"/>
              <a:gd name="connsiteY1" fmla="*/ 123475 h 352786"/>
              <a:gd name="connsiteX2" fmla="*/ 217034 w 678434"/>
              <a:gd name="connsiteY2" fmla="*/ 43148 h 352786"/>
              <a:gd name="connsiteX3" fmla="*/ 86231 w 678434"/>
              <a:gd name="connsiteY3" fmla="*/ 20353 h 352786"/>
              <a:gd name="connsiteX4" fmla="*/ 24358 w 678434"/>
              <a:gd name="connsiteY4" fmla="*/ 246407 h 352786"/>
              <a:gd name="connsiteX5" fmla="*/ 24901 w 678434"/>
              <a:gd name="connsiteY5" fmla="*/ 303396 h 352786"/>
              <a:gd name="connsiteX6" fmla="*/ 631422 w 678434"/>
              <a:gd name="connsiteY6" fmla="*/ 350344 h 352786"/>
              <a:gd name="connsiteX7" fmla="*/ 665886 w 678434"/>
              <a:gd name="connsiteY7" fmla="*/ 316694 h 352786"/>
              <a:gd name="connsiteX8" fmla="*/ 663986 w 678434"/>
              <a:gd name="connsiteY8" fmla="*/ 286571 h 352786"/>
              <a:gd name="connsiteX9" fmla="*/ 586102 w 678434"/>
              <a:gd name="connsiteY9" fmla="*/ 181007 h 352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8434" h="352786">
                <a:moveTo>
                  <a:pt x="586102" y="181007"/>
                </a:moveTo>
                <a:cubicBezTo>
                  <a:pt x="528843" y="156040"/>
                  <a:pt x="439018" y="157126"/>
                  <a:pt x="341323" y="123475"/>
                </a:cubicBezTo>
                <a:cubicBezTo>
                  <a:pt x="243628" y="90367"/>
                  <a:pt x="217034" y="43148"/>
                  <a:pt x="217034" y="43148"/>
                </a:cubicBezTo>
                <a:lnTo>
                  <a:pt x="86231" y="20353"/>
                </a:lnTo>
                <a:cubicBezTo>
                  <a:pt x="86231" y="20353"/>
                  <a:pt x="39012" y="163367"/>
                  <a:pt x="24358" y="246407"/>
                </a:cubicBezTo>
                <a:cubicBezTo>
                  <a:pt x="19474" y="275716"/>
                  <a:pt x="18388" y="297969"/>
                  <a:pt x="24901" y="303396"/>
                </a:cubicBezTo>
                <a:cubicBezTo>
                  <a:pt x="46339" y="321578"/>
                  <a:pt x="501162" y="344102"/>
                  <a:pt x="631422" y="350344"/>
                </a:cubicBezTo>
                <a:cubicBezTo>
                  <a:pt x="650418" y="351158"/>
                  <a:pt x="666429" y="335689"/>
                  <a:pt x="665886" y="316694"/>
                </a:cubicBezTo>
                <a:cubicBezTo>
                  <a:pt x="665614" y="307738"/>
                  <a:pt x="665072" y="297426"/>
                  <a:pt x="663986" y="286571"/>
                </a:cubicBezTo>
                <a:cubicBezTo>
                  <a:pt x="659644" y="237724"/>
                  <a:pt x="619481" y="195390"/>
                  <a:pt x="586102" y="181007"/>
                </a:cubicBez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3" name="Freeform: Shape 142">
            <a:extLst>
              <a:ext uri="{FF2B5EF4-FFF2-40B4-BE49-F238E27FC236}">
                <a16:creationId xmlns:a16="http://schemas.microsoft.com/office/drawing/2014/main" id="{DF290F9F-7BC1-47D9-A766-78A2F64B1F06}"/>
              </a:ext>
            </a:extLst>
          </p:cNvPr>
          <p:cNvSpPr/>
          <p:nvPr/>
        </p:nvSpPr>
        <p:spPr>
          <a:xfrm>
            <a:off x="9233574" y="12072506"/>
            <a:ext cx="217124" cy="298546"/>
          </a:xfrm>
          <a:custGeom>
            <a:avLst/>
            <a:gdLst>
              <a:gd name="connsiteX0" fmla="*/ 95536 w 217099"/>
              <a:gd name="connsiteY0" fmla="*/ 302853 h 298511"/>
              <a:gd name="connsiteX1" fmla="*/ 61886 w 217099"/>
              <a:gd name="connsiteY1" fmla="*/ 294713 h 298511"/>
              <a:gd name="connsiteX2" fmla="*/ 20366 w 217099"/>
              <a:gd name="connsiteY2" fmla="*/ 226055 h 298511"/>
              <a:gd name="connsiteX3" fmla="*/ 21723 w 217099"/>
              <a:gd name="connsiteY3" fmla="*/ 167438 h 298511"/>
              <a:gd name="connsiteX4" fmla="*/ 25250 w 217099"/>
              <a:gd name="connsiteY4" fmla="*/ 20353 h 298511"/>
              <a:gd name="connsiteX5" fmla="*/ 197302 w 217099"/>
              <a:gd name="connsiteY5" fmla="*/ 27681 h 298511"/>
              <a:gd name="connsiteX6" fmla="*/ 174777 w 217099"/>
              <a:gd name="connsiteY6" fmla="*/ 196204 h 298511"/>
              <a:gd name="connsiteX7" fmla="*/ 169350 w 217099"/>
              <a:gd name="connsiteY7" fmla="*/ 237724 h 298511"/>
              <a:gd name="connsiteX8" fmla="*/ 95536 w 217099"/>
              <a:gd name="connsiteY8" fmla="*/ 302853 h 298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7099" h="298511">
                <a:moveTo>
                  <a:pt x="95536" y="302853"/>
                </a:moveTo>
                <a:cubicBezTo>
                  <a:pt x="83324" y="302853"/>
                  <a:pt x="71926" y="299869"/>
                  <a:pt x="61886" y="294713"/>
                </a:cubicBezTo>
                <a:cubicBezTo>
                  <a:pt x="36919" y="281958"/>
                  <a:pt x="19823" y="255905"/>
                  <a:pt x="20366" y="226055"/>
                </a:cubicBezTo>
                <a:lnTo>
                  <a:pt x="21723" y="167438"/>
                </a:lnTo>
                <a:lnTo>
                  <a:pt x="25250" y="20353"/>
                </a:lnTo>
                <a:lnTo>
                  <a:pt x="197302" y="27681"/>
                </a:lnTo>
                <a:lnTo>
                  <a:pt x="174777" y="196204"/>
                </a:lnTo>
                <a:lnTo>
                  <a:pt x="169350" y="237724"/>
                </a:lnTo>
                <a:cubicBezTo>
                  <a:pt x="165008" y="274630"/>
                  <a:pt x="132986" y="302311"/>
                  <a:pt x="95536" y="302853"/>
                </a:cubicBezTo>
                <a:close/>
              </a:path>
            </a:pathLst>
          </a:custGeom>
          <a:solidFill>
            <a:srgbClr val="FDC9B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4" name="Freeform: Shape 143">
            <a:extLst>
              <a:ext uri="{FF2B5EF4-FFF2-40B4-BE49-F238E27FC236}">
                <a16:creationId xmlns:a16="http://schemas.microsoft.com/office/drawing/2014/main" id="{98C68316-EC4D-46F3-8E38-94029489D172}"/>
              </a:ext>
            </a:extLst>
          </p:cNvPr>
          <p:cNvSpPr/>
          <p:nvPr/>
        </p:nvSpPr>
        <p:spPr>
          <a:xfrm>
            <a:off x="8442534" y="10152950"/>
            <a:ext cx="1085622" cy="2035540"/>
          </a:xfrm>
          <a:custGeom>
            <a:avLst/>
            <a:gdLst>
              <a:gd name="connsiteX0" fmla="*/ 988522 w 1085495"/>
              <a:gd name="connsiteY0" fmla="*/ 480238 h 2035304"/>
              <a:gd name="connsiteX1" fmla="*/ 487837 w 1085495"/>
              <a:gd name="connsiteY1" fmla="*/ 57981 h 2035304"/>
              <a:gd name="connsiteX2" fmla="*/ 57981 w 1085495"/>
              <a:gd name="connsiteY2" fmla="*/ 57981 h 2035304"/>
              <a:gd name="connsiteX3" fmla="*/ 575762 w 1085495"/>
              <a:gd name="connsiteY3" fmla="*/ 562465 h 2035304"/>
              <a:gd name="connsiteX4" fmla="*/ 801545 w 1085495"/>
              <a:gd name="connsiteY4" fmla="*/ 1991248 h 2035304"/>
              <a:gd name="connsiteX5" fmla="*/ 1024343 w 1085495"/>
              <a:gd name="connsiteY5" fmla="*/ 1991248 h 2035304"/>
              <a:gd name="connsiteX6" fmla="*/ 988522 w 1085495"/>
              <a:gd name="connsiteY6" fmla="*/ 480238 h 203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5495" h="2035304">
                <a:moveTo>
                  <a:pt x="988522" y="480238"/>
                </a:moveTo>
                <a:cubicBezTo>
                  <a:pt x="968983" y="346451"/>
                  <a:pt x="801545" y="157304"/>
                  <a:pt x="487837" y="57981"/>
                </a:cubicBezTo>
                <a:lnTo>
                  <a:pt x="57981" y="57981"/>
                </a:lnTo>
                <a:lnTo>
                  <a:pt x="575762" y="562465"/>
                </a:lnTo>
                <a:cubicBezTo>
                  <a:pt x="575762" y="562465"/>
                  <a:pt x="765995" y="1901967"/>
                  <a:pt x="801545" y="1991248"/>
                </a:cubicBezTo>
                <a:lnTo>
                  <a:pt x="1024343" y="1991248"/>
                </a:lnTo>
                <a:cubicBezTo>
                  <a:pt x="1024343" y="1990977"/>
                  <a:pt x="1091915" y="1190695"/>
                  <a:pt x="988522" y="480238"/>
                </a:cubicBezTo>
                <a:close/>
              </a:path>
            </a:pathLst>
          </a:custGeom>
          <a:solidFill>
            <a:srgbClr val="FFFFFF"/>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5" name="Freeform: Shape 144">
            <a:extLst>
              <a:ext uri="{FF2B5EF4-FFF2-40B4-BE49-F238E27FC236}">
                <a16:creationId xmlns:a16="http://schemas.microsoft.com/office/drawing/2014/main" id="{05C3B4DC-0D47-4C1C-A813-1CF1E32FF499}"/>
              </a:ext>
            </a:extLst>
          </p:cNvPr>
          <p:cNvSpPr/>
          <p:nvPr/>
        </p:nvSpPr>
        <p:spPr>
          <a:xfrm>
            <a:off x="7772976" y="10152950"/>
            <a:ext cx="1384167" cy="2062681"/>
          </a:xfrm>
          <a:custGeom>
            <a:avLst/>
            <a:gdLst>
              <a:gd name="connsiteX0" fmla="*/ 1179027 w 1384006"/>
              <a:gd name="connsiteY0" fmla="*/ 2008617 h 2062441"/>
              <a:gd name="connsiteX1" fmla="*/ 958128 w 1384006"/>
              <a:gd name="connsiteY1" fmla="*/ 2008617 h 2062441"/>
              <a:gd name="connsiteX2" fmla="*/ 878073 w 1384006"/>
              <a:gd name="connsiteY2" fmla="*/ 738858 h 2062441"/>
              <a:gd name="connsiteX3" fmla="*/ 789876 w 1384006"/>
              <a:gd name="connsiteY3" fmla="*/ 623253 h 2062441"/>
              <a:gd name="connsiteX4" fmla="*/ 185798 w 1384006"/>
              <a:gd name="connsiteY4" fmla="*/ 485123 h 2062441"/>
              <a:gd name="connsiteX5" fmla="*/ 57981 w 1384006"/>
              <a:gd name="connsiteY5" fmla="*/ 57981 h 2062441"/>
              <a:gd name="connsiteX6" fmla="*/ 727461 w 1384006"/>
              <a:gd name="connsiteY6" fmla="*/ 57981 h 2062441"/>
              <a:gd name="connsiteX7" fmla="*/ 1332353 w 1384006"/>
              <a:gd name="connsiteY7" fmla="*/ 403982 h 2062441"/>
              <a:gd name="connsiteX8" fmla="*/ 1179027 w 1384006"/>
              <a:gd name="connsiteY8" fmla="*/ 2008617 h 2062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4006" h="2062441">
                <a:moveTo>
                  <a:pt x="1179027" y="2008617"/>
                </a:moveTo>
                <a:lnTo>
                  <a:pt x="958128" y="2008617"/>
                </a:lnTo>
                <a:cubicBezTo>
                  <a:pt x="958128" y="2008617"/>
                  <a:pt x="863419" y="1122581"/>
                  <a:pt x="878073" y="738858"/>
                </a:cubicBezTo>
                <a:cubicBezTo>
                  <a:pt x="880244" y="684312"/>
                  <a:pt x="843066" y="636008"/>
                  <a:pt x="789876" y="623253"/>
                </a:cubicBezTo>
                <a:cubicBezTo>
                  <a:pt x="606970" y="579019"/>
                  <a:pt x="266939" y="559480"/>
                  <a:pt x="185798" y="485123"/>
                </a:cubicBezTo>
                <a:cubicBezTo>
                  <a:pt x="103843" y="410495"/>
                  <a:pt x="57981" y="57981"/>
                  <a:pt x="57981" y="57981"/>
                </a:cubicBezTo>
                <a:lnTo>
                  <a:pt x="727461" y="57981"/>
                </a:lnTo>
                <a:cubicBezTo>
                  <a:pt x="727461" y="57981"/>
                  <a:pt x="1274279" y="265582"/>
                  <a:pt x="1332353" y="403982"/>
                </a:cubicBezTo>
                <a:cubicBezTo>
                  <a:pt x="1424620" y="624338"/>
                  <a:pt x="1179027" y="2008617"/>
                  <a:pt x="1179027" y="2008617"/>
                </a:cubicBezTo>
                <a:close/>
              </a:path>
            </a:pathLst>
          </a:custGeom>
          <a:solidFill>
            <a:srgbClr val="FFFFFF"/>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6" name="Freeform: Shape 145">
            <a:extLst>
              <a:ext uri="{FF2B5EF4-FFF2-40B4-BE49-F238E27FC236}">
                <a16:creationId xmlns:a16="http://schemas.microsoft.com/office/drawing/2014/main" id="{67BACD75-3423-48E8-ACC7-3500E36A0F34}"/>
              </a:ext>
            </a:extLst>
          </p:cNvPr>
          <p:cNvSpPr/>
          <p:nvPr/>
        </p:nvSpPr>
        <p:spPr>
          <a:xfrm>
            <a:off x="8028656" y="7853367"/>
            <a:ext cx="651372" cy="787075"/>
          </a:xfrm>
          <a:custGeom>
            <a:avLst/>
            <a:gdLst>
              <a:gd name="connsiteX0" fmla="*/ 440060 w 651297"/>
              <a:gd name="connsiteY0" fmla="*/ 94582 h 786984"/>
              <a:gd name="connsiteX1" fmla="*/ 543182 w 651297"/>
              <a:gd name="connsiteY1" fmla="*/ 295670 h 786984"/>
              <a:gd name="connsiteX2" fmla="*/ 594472 w 651297"/>
              <a:gd name="connsiteY2" fmla="*/ 453338 h 786984"/>
              <a:gd name="connsiteX3" fmla="*/ 554038 w 651297"/>
              <a:gd name="connsiteY3" fmla="*/ 503543 h 786984"/>
              <a:gd name="connsiteX4" fmla="*/ 433005 w 651297"/>
              <a:gd name="connsiteY4" fmla="*/ 720099 h 786984"/>
              <a:gd name="connsiteX5" fmla="*/ 90259 w 651297"/>
              <a:gd name="connsiteY5" fmla="*/ 568130 h 786984"/>
              <a:gd name="connsiteX6" fmla="*/ 440060 w 651297"/>
              <a:gd name="connsiteY6" fmla="*/ 94582 h 78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1297" h="786984">
                <a:moveTo>
                  <a:pt x="440060" y="94582"/>
                </a:moveTo>
                <a:cubicBezTo>
                  <a:pt x="440060" y="94582"/>
                  <a:pt x="530699" y="221042"/>
                  <a:pt x="543182" y="295670"/>
                </a:cubicBezTo>
                <a:cubicBezTo>
                  <a:pt x="555666" y="370298"/>
                  <a:pt x="603156" y="441669"/>
                  <a:pt x="594472" y="453338"/>
                </a:cubicBezTo>
                <a:cubicBezTo>
                  <a:pt x="585788" y="465279"/>
                  <a:pt x="554038" y="503543"/>
                  <a:pt x="554038" y="503543"/>
                </a:cubicBezTo>
                <a:cubicBezTo>
                  <a:pt x="554038" y="503543"/>
                  <a:pt x="520658" y="682649"/>
                  <a:pt x="433005" y="720099"/>
                </a:cubicBezTo>
                <a:cubicBezTo>
                  <a:pt x="345351" y="757549"/>
                  <a:pt x="146977" y="700831"/>
                  <a:pt x="90259" y="568130"/>
                </a:cubicBezTo>
                <a:cubicBezTo>
                  <a:pt x="32999" y="435699"/>
                  <a:pt x="3148" y="-82896"/>
                  <a:pt x="440060" y="94582"/>
                </a:cubicBezTo>
                <a:close/>
              </a:path>
            </a:pathLst>
          </a:custGeom>
          <a:solidFill>
            <a:srgbClr val="FDC9B7"/>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7" name="Freeform: Shape 146">
            <a:extLst>
              <a:ext uri="{FF2B5EF4-FFF2-40B4-BE49-F238E27FC236}">
                <a16:creationId xmlns:a16="http://schemas.microsoft.com/office/drawing/2014/main" id="{96FEEC4B-B9F9-4759-BFDE-82743A04C2A4}"/>
              </a:ext>
            </a:extLst>
          </p:cNvPr>
          <p:cNvSpPr/>
          <p:nvPr/>
        </p:nvSpPr>
        <p:spPr>
          <a:xfrm>
            <a:off x="8600220" y="9074385"/>
            <a:ext cx="434248" cy="515670"/>
          </a:xfrm>
          <a:custGeom>
            <a:avLst/>
            <a:gdLst>
              <a:gd name="connsiteX0" fmla="*/ 378473 w 434198"/>
              <a:gd name="connsiteY0" fmla="*/ 482409 h 515610"/>
              <a:gd name="connsiteX1" fmla="*/ 225961 w 434198"/>
              <a:gd name="connsiteY1" fmla="*/ 482409 h 515610"/>
              <a:gd name="connsiteX2" fmla="*/ 57981 w 434198"/>
              <a:gd name="connsiteY2" fmla="*/ 130166 h 515610"/>
              <a:gd name="connsiteX3" fmla="*/ 217820 w 434198"/>
              <a:gd name="connsiteY3" fmla="*/ 62323 h 515610"/>
              <a:gd name="connsiteX4" fmla="*/ 226232 w 434198"/>
              <a:gd name="connsiteY4" fmla="*/ 57981 h 515610"/>
              <a:gd name="connsiteX5" fmla="*/ 309273 w 434198"/>
              <a:gd name="connsiteY5" fmla="*/ 343194 h 515610"/>
              <a:gd name="connsiteX6" fmla="*/ 378473 w 434198"/>
              <a:gd name="connsiteY6" fmla="*/ 482409 h 515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198" h="515610">
                <a:moveTo>
                  <a:pt x="378473" y="482409"/>
                </a:moveTo>
                <a:lnTo>
                  <a:pt x="225961" y="482409"/>
                </a:lnTo>
                <a:cubicBezTo>
                  <a:pt x="225961" y="482409"/>
                  <a:pt x="87018" y="164902"/>
                  <a:pt x="57981" y="130166"/>
                </a:cubicBezTo>
                <a:cubicBezTo>
                  <a:pt x="57981" y="129081"/>
                  <a:pt x="176028" y="84304"/>
                  <a:pt x="217820" y="62323"/>
                </a:cubicBezTo>
                <a:lnTo>
                  <a:pt x="226232" y="57981"/>
                </a:lnTo>
                <a:cubicBezTo>
                  <a:pt x="226232" y="57981"/>
                  <a:pt x="290006" y="296789"/>
                  <a:pt x="309273" y="343194"/>
                </a:cubicBezTo>
                <a:cubicBezTo>
                  <a:pt x="328541" y="389870"/>
                  <a:pt x="378473" y="482409"/>
                  <a:pt x="378473" y="482409"/>
                </a:cubicBezTo>
                <a:close/>
              </a:path>
            </a:pathLst>
          </a:custGeom>
          <a:solidFill>
            <a:srgbClr val="FDD6C3"/>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8" name="Freeform: Shape 147">
            <a:extLst>
              <a:ext uri="{FF2B5EF4-FFF2-40B4-BE49-F238E27FC236}">
                <a16:creationId xmlns:a16="http://schemas.microsoft.com/office/drawing/2014/main" id="{A5D1F019-DB03-4E22-8EA3-B7AF355ECF71}"/>
              </a:ext>
            </a:extLst>
          </p:cNvPr>
          <p:cNvSpPr/>
          <p:nvPr/>
        </p:nvSpPr>
        <p:spPr>
          <a:xfrm>
            <a:off x="7619632" y="8631032"/>
            <a:ext cx="1357027" cy="1818415"/>
          </a:xfrm>
          <a:custGeom>
            <a:avLst/>
            <a:gdLst>
              <a:gd name="connsiteX0" fmla="*/ 1077533 w 1356869"/>
              <a:gd name="connsiteY0" fmla="*/ 148497 h 1818205"/>
              <a:gd name="connsiteX1" fmla="*/ 408596 w 1356869"/>
              <a:gd name="connsiteY1" fmla="*/ 107791 h 1818205"/>
              <a:gd name="connsiteX2" fmla="*/ 57981 w 1356869"/>
              <a:gd name="connsiteY2" fmla="*/ 718382 h 1818205"/>
              <a:gd name="connsiteX3" fmla="*/ 306559 w 1356869"/>
              <a:gd name="connsiteY3" fmla="*/ 713498 h 1818205"/>
              <a:gd name="connsiteX4" fmla="*/ 187155 w 1356869"/>
              <a:gd name="connsiteY4" fmla="*/ 1786781 h 1818205"/>
              <a:gd name="connsiteX5" fmla="*/ 1310914 w 1356869"/>
              <a:gd name="connsiteY5" fmla="*/ 1579723 h 1818205"/>
              <a:gd name="connsiteX6" fmla="*/ 1152703 w 1356869"/>
              <a:gd name="connsiteY6" fmla="*/ 591922 h 1818205"/>
              <a:gd name="connsiteX7" fmla="*/ 1268037 w 1356869"/>
              <a:gd name="connsiteY7" fmla="*/ 578625 h 1818205"/>
              <a:gd name="connsiteX8" fmla="*/ 1077533 w 1356869"/>
              <a:gd name="connsiteY8" fmla="*/ 148497 h 1818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6869" h="1818205">
                <a:moveTo>
                  <a:pt x="1077533" y="148497"/>
                </a:moveTo>
                <a:cubicBezTo>
                  <a:pt x="988793" y="81468"/>
                  <a:pt x="733430" y="5754"/>
                  <a:pt x="408596" y="107791"/>
                </a:cubicBezTo>
                <a:cubicBezTo>
                  <a:pt x="83761" y="209827"/>
                  <a:pt x="57981" y="718382"/>
                  <a:pt x="57981" y="718382"/>
                </a:cubicBezTo>
                <a:lnTo>
                  <a:pt x="306559" y="713498"/>
                </a:lnTo>
                <a:cubicBezTo>
                  <a:pt x="306559" y="713498"/>
                  <a:pt x="108185" y="1183517"/>
                  <a:pt x="187155" y="1786781"/>
                </a:cubicBezTo>
                <a:cubicBezTo>
                  <a:pt x="187155" y="1786781"/>
                  <a:pt x="829768" y="1690986"/>
                  <a:pt x="1310914" y="1579723"/>
                </a:cubicBezTo>
                <a:lnTo>
                  <a:pt x="1152703" y="591922"/>
                </a:lnTo>
                <a:lnTo>
                  <a:pt x="1268037" y="578625"/>
                </a:lnTo>
                <a:cubicBezTo>
                  <a:pt x="1268037" y="578353"/>
                  <a:pt x="1264781" y="290154"/>
                  <a:pt x="1077533" y="148497"/>
                </a:cubicBezTo>
                <a:close/>
              </a:path>
            </a:pathLst>
          </a:custGeom>
          <a:solidFill>
            <a:schemeClr val="tx1">
              <a:lumMod val="50000"/>
              <a:lumOff val="50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9" name="Freeform: Shape 148">
            <a:extLst>
              <a:ext uri="{FF2B5EF4-FFF2-40B4-BE49-F238E27FC236}">
                <a16:creationId xmlns:a16="http://schemas.microsoft.com/office/drawing/2014/main" id="{535A5839-DEA3-4E72-98CE-D632E4AFE55D}"/>
              </a:ext>
            </a:extLst>
          </p:cNvPr>
          <p:cNvSpPr/>
          <p:nvPr/>
        </p:nvSpPr>
        <p:spPr>
          <a:xfrm>
            <a:off x="8101106" y="8400816"/>
            <a:ext cx="379967" cy="379967"/>
          </a:xfrm>
          <a:custGeom>
            <a:avLst/>
            <a:gdLst>
              <a:gd name="connsiteX0" fmla="*/ 77520 w 379923"/>
              <a:gd name="connsiteY0" fmla="*/ 72305 h 379923"/>
              <a:gd name="connsiteX1" fmla="*/ 57981 w 379923"/>
              <a:gd name="connsiteY1" fmla="*/ 301616 h 379923"/>
              <a:gd name="connsiteX2" fmla="*/ 323384 w 379923"/>
              <a:gd name="connsiteY2" fmla="*/ 301616 h 379923"/>
              <a:gd name="connsiteX3" fmla="*/ 303845 w 379923"/>
              <a:gd name="connsiteY3" fmla="*/ 124680 h 379923"/>
              <a:gd name="connsiteX4" fmla="*/ 77520 w 379923"/>
              <a:gd name="connsiteY4" fmla="*/ 72305 h 379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923" h="379923">
                <a:moveTo>
                  <a:pt x="77520" y="72305"/>
                </a:moveTo>
                <a:cubicBezTo>
                  <a:pt x="77520" y="72305"/>
                  <a:pt x="87289" y="262266"/>
                  <a:pt x="57981" y="301616"/>
                </a:cubicBezTo>
                <a:cubicBezTo>
                  <a:pt x="57981" y="301616"/>
                  <a:pt x="146448" y="383571"/>
                  <a:pt x="323384" y="301616"/>
                </a:cubicBezTo>
                <a:cubicBezTo>
                  <a:pt x="323384" y="301616"/>
                  <a:pt x="297061" y="232687"/>
                  <a:pt x="303845" y="124680"/>
                </a:cubicBezTo>
                <a:cubicBezTo>
                  <a:pt x="310087" y="16673"/>
                  <a:pt x="77520" y="72305"/>
                  <a:pt x="77520" y="72305"/>
                </a:cubicBezTo>
                <a:close/>
              </a:path>
            </a:pathLst>
          </a:custGeom>
          <a:solidFill>
            <a:srgbClr val="FDC9B7"/>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0" name="Freeform: Shape 149">
            <a:extLst>
              <a:ext uri="{FF2B5EF4-FFF2-40B4-BE49-F238E27FC236}">
                <a16:creationId xmlns:a16="http://schemas.microsoft.com/office/drawing/2014/main" id="{16496BBF-0C27-4161-A8CA-0084E6D66207}"/>
              </a:ext>
            </a:extLst>
          </p:cNvPr>
          <p:cNvSpPr/>
          <p:nvPr/>
        </p:nvSpPr>
        <p:spPr>
          <a:xfrm>
            <a:off x="7939555" y="7700496"/>
            <a:ext cx="814216" cy="841356"/>
          </a:xfrm>
          <a:custGeom>
            <a:avLst/>
            <a:gdLst>
              <a:gd name="connsiteX0" fmla="*/ 246650 w 814121"/>
              <a:gd name="connsiteY0" fmla="*/ 425185 h 841259"/>
              <a:gd name="connsiteX1" fmla="*/ 242579 w 814121"/>
              <a:gd name="connsiteY1" fmla="*/ 553273 h 841259"/>
              <a:gd name="connsiteX2" fmla="*/ 166052 w 814121"/>
              <a:gd name="connsiteY2" fmla="*/ 555444 h 841259"/>
              <a:gd name="connsiteX3" fmla="*/ 221684 w 814121"/>
              <a:gd name="connsiteY3" fmla="*/ 659651 h 841259"/>
              <a:gd name="connsiteX4" fmla="*/ 241765 w 814121"/>
              <a:gd name="connsiteY4" fmla="*/ 803751 h 841259"/>
              <a:gd name="connsiteX5" fmla="*/ 61573 w 814121"/>
              <a:gd name="connsiteY5" fmla="*/ 395333 h 841259"/>
              <a:gd name="connsiteX6" fmla="*/ 268631 w 814121"/>
              <a:gd name="connsiteY6" fmla="*/ 121517 h 841259"/>
              <a:gd name="connsiteX7" fmla="*/ 739194 w 814121"/>
              <a:gd name="connsiteY7" fmla="*/ 198587 h 841259"/>
              <a:gd name="connsiteX8" fmla="*/ 669722 w 814121"/>
              <a:gd name="connsiteY8" fmla="*/ 217312 h 841259"/>
              <a:gd name="connsiteX9" fmla="*/ 776915 w 814121"/>
              <a:gd name="connsiteY9" fmla="*/ 388549 h 841259"/>
              <a:gd name="connsiteX10" fmla="*/ 687904 w 814121"/>
              <a:gd name="connsiteY10" fmla="*/ 384749 h 841259"/>
              <a:gd name="connsiteX11" fmla="*/ 349501 w 814121"/>
              <a:gd name="connsiteY11" fmla="*/ 380679 h 841259"/>
              <a:gd name="connsiteX12" fmla="*/ 277315 w 814121"/>
              <a:gd name="connsiteY12" fmla="*/ 389363 h 841259"/>
              <a:gd name="connsiteX13" fmla="*/ 246650 w 814121"/>
              <a:gd name="connsiteY13" fmla="*/ 425185 h 84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14121" h="841259">
                <a:moveTo>
                  <a:pt x="246650" y="425185"/>
                </a:moveTo>
                <a:cubicBezTo>
                  <a:pt x="234981" y="459106"/>
                  <a:pt x="258591" y="541603"/>
                  <a:pt x="242579" y="553273"/>
                </a:cubicBezTo>
                <a:cubicBezTo>
                  <a:pt x="217885" y="536447"/>
                  <a:pt x="180435" y="536447"/>
                  <a:pt x="166052" y="555444"/>
                </a:cubicBezTo>
                <a:cubicBezTo>
                  <a:pt x="139458" y="590722"/>
                  <a:pt x="166323" y="625730"/>
                  <a:pt x="221684" y="659651"/>
                </a:cubicBezTo>
                <a:cubicBezTo>
                  <a:pt x="241223" y="697915"/>
                  <a:pt x="229553" y="753818"/>
                  <a:pt x="241765" y="803751"/>
                </a:cubicBezTo>
                <a:cubicBezTo>
                  <a:pt x="241765" y="803751"/>
                  <a:pt x="27923" y="750290"/>
                  <a:pt x="61573" y="395333"/>
                </a:cubicBezTo>
                <a:cubicBezTo>
                  <a:pt x="72971" y="275929"/>
                  <a:pt x="162524" y="176877"/>
                  <a:pt x="268631" y="121517"/>
                </a:cubicBezTo>
                <a:cubicBezTo>
                  <a:pt x="382880" y="61815"/>
                  <a:pt x="572299" y="-13899"/>
                  <a:pt x="739194" y="198587"/>
                </a:cubicBezTo>
                <a:cubicBezTo>
                  <a:pt x="739194" y="198587"/>
                  <a:pt x="689804" y="203743"/>
                  <a:pt x="669722" y="217312"/>
                </a:cubicBezTo>
                <a:cubicBezTo>
                  <a:pt x="669722" y="217312"/>
                  <a:pt x="794011" y="282713"/>
                  <a:pt x="776915" y="388549"/>
                </a:cubicBezTo>
                <a:cubicBezTo>
                  <a:pt x="776915" y="388549"/>
                  <a:pt x="738651" y="360054"/>
                  <a:pt x="687904" y="384749"/>
                </a:cubicBezTo>
                <a:cubicBezTo>
                  <a:pt x="611648" y="421657"/>
                  <a:pt x="426300" y="408360"/>
                  <a:pt x="349501" y="380679"/>
                </a:cubicBezTo>
                <a:cubicBezTo>
                  <a:pt x="325077" y="371995"/>
                  <a:pt x="297940" y="373895"/>
                  <a:pt x="277315" y="389363"/>
                </a:cubicBezTo>
                <a:cubicBezTo>
                  <a:pt x="267003" y="397504"/>
                  <a:pt x="251263" y="411887"/>
                  <a:pt x="246650" y="425185"/>
                </a:cubicBezTo>
                <a:close/>
              </a:path>
            </a:pathLst>
          </a:custGeom>
          <a:solidFill>
            <a:srgbClr val="310078"/>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1" name="Freeform: Shape 150">
            <a:extLst>
              <a:ext uri="{FF2B5EF4-FFF2-40B4-BE49-F238E27FC236}">
                <a16:creationId xmlns:a16="http://schemas.microsoft.com/office/drawing/2014/main" id="{972412E7-0C7F-4796-93CC-1E7D663DA4F1}"/>
              </a:ext>
            </a:extLst>
          </p:cNvPr>
          <p:cNvSpPr/>
          <p:nvPr/>
        </p:nvSpPr>
        <p:spPr>
          <a:xfrm>
            <a:off x="7703768" y="9284452"/>
            <a:ext cx="868497" cy="841356"/>
          </a:xfrm>
          <a:custGeom>
            <a:avLst/>
            <a:gdLst>
              <a:gd name="connsiteX0" fmla="*/ 57981 w 868396"/>
              <a:gd name="connsiteY0" fmla="*/ 62865 h 841259"/>
              <a:gd name="connsiteX1" fmla="*/ 293533 w 868396"/>
              <a:gd name="connsiteY1" fmla="*/ 607513 h 841259"/>
              <a:gd name="connsiteX2" fmla="*/ 808872 w 868396"/>
              <a:gd name="connsiteY2" fmla="*/ 793676 h 841259"/>
              <a:gd name="connsiteX3" fmla="*/ 830582 w 868396"/>
              <a:gd name="connsiteY3" fmla="*/ 676170 h 841259"/>
              <a:gd name="connsiteX4" fmla="*/ 465042 w 868396"/>
              <a:gd name="connsiteY4" fmla="*/ 440890 h 841259"/>
              <a:gd name="connsiteX5" fmla="*/ 312801 w 868396"/>
              <a:gd name="connsiteY5" fmla="*/ 57981 h 841259"/>
              <a:gd name="connsiteX6" fmla="*/ 57981 w 868396"/>
              <a:gd name="connsiteY6" fmla="*/ 62865 h 84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8396" h="841259">
                <a:moveTo>
                  <a:pt x="57981" y="62865"/>
                </a:moveTo>
                <a:cubicBezTo>
                  <a:pt x="57981" y="62865"/>
                  <a:pt x="205065" y="530171"/>
                  <a:pt x="293533" y="607513"/>
                </a:cubicBezTo>
                <a:cubicBezTo>
                  <a:pt x="377930" y="681055"/>
                  <a:pt x="808872" y="793676"/>
                  <a:pt x="808872" y="793676"/>
                </a:cubicBezTo>
                <a:lnTo>
                  <a:pt x="830582" y="676170"/>
                </a:lnTo>
                <a:cubicBezTo>
                  <a:pt x="830582" y="676170"/>
                  <a:pt x="521487" y="513889"/>
                  <a:pt x="465042" y="440890"/>
                </a:cubicBezTo>
                <a:cubicBezTo>
                  <a:pt x="368975" y="316600"/>
                  <a:pt x="312801" y="57981"/>
                  <a:pt x="312801" y="57981"/>
                </a:cubicBezTo>
                <a:lnTo>
                  <a:pt x="57981" y="62865"/>
                </a:lnTo>
                <a:close/>
              </a:path>
            </a:pathLst>
          </a:custGeom>
          <a:solidFill>
            <a:srgbClr val="FDD6C3"/>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2" name="Freeform: Shape 151">
            <a:extLst>
              <a:ext uri="{FF2B5EF4-FFF2-40B4-BE49-F238E27FC236}">
                <a16:creationId xmlns:a16="http://schemas.microsoft.com/office/drawing/2014/main" id="{F02D799C-0666-4250-84CE-9DD46571CFBC}"/>
              </a:ext>
            </a:extLst>
          </p:cNvPr>
          <p:cNvSpPr/>
          <p:nvPr/>
        </p:nvSpPr>
        <p:spPr>
          <a:xfrm>
            <a:off x="8430320" y="9229086"/>
            <a:ext cx="1221324" cy="895638"/>
          </a:xfrm>
          <a:custGeom>
            <a:avLst/>
            <a:gdLst>
              <a:gd name="connsiteX0" fmla="*/ 1020273 w 1221182"/>
              <a:gd name="connsiteY0" fmla="*/ 861519 h 895533"/>
              <a:gd name="connsiteX1" fmla="*/ 57981 w 1221182"/>
              <a:gd name="connsiteY1" fmla="*/ 861519 h 895533"/>
              <a:gd name="connsiteX2" fmla="*/ 206422 w 1221182"/>
              <a:gd name="connsiteY2" fmla="*/ 88918 h 895533"/>
              <a:gd name="connsiteX3" fmla="*/ 243872 w 1221182"/>
              <a:gd name="connsiteY3" fmla="*/ 57981 h 895533"/>
              <a:gd name="connsiteX4" fmla="*/ 1128822 w 1221182"/>
              <a:gd name="connsiteY4" fmla="*/ 57981 h 895533"/>
              <a:gd name="connsiteX5" fmla="*/ 1166001 w 1221182"/>
              <a:gd name="connsiteY5" fmla="*/ 103301 h 895533"/>
              <a:gd name="connsiteX6" fmla="*/ 1020273 w 1221182"/>
              <a:gd name="connsiteY6" fmla="*/ 861519 h 895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1182" h="895533">
                <a:moveTo>
                  <a:pt x="1020273" y="861519"/>
                </a:moveTo>
                <a:lnTo>
                  <a:pt x="57981" y="861519"/>
                </a:lnTo>
                <a:lnTo>
                  <a:pt x="206422" y="88918"/>
                </a:lnTo>
                <a:cubicBezTo>
                  <a:pt x="209950" y="71007"/>
                  <a:pt x="225419" y="57981"/>
                  <a:pt x="243872" y="57981"/>
                </a:cubicBezTo>
                <a:lnTo>
                  <a:pt x="1128822" y="57981"/>
                </a:lnTo>
                <a:cubicBezTo>
                  <a:pt x="1152703" y="57981"/>
                  <a:pt x="1170614" y="79691"/>
                  <a:pt x="1166001" y="103301"/>
                </a:cubicBezTo>
                <a:lnTo>
                  <a:pt x="1020273" y="861519"/>
                </a:lnTo>
                <a:close/>
              </a:path>
            </a:pathLst>
          </a:custGeom>
          <a:solidFill>
            <a:schemeClr val="accent2">
              <a:lumMod val="20000"/>
              <a:lumOff val="80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3" name="Freeform: Shape 152">
            <a:extLst>
              <a:ext uri="{FF2B5EF4-FFF2-40B4-BE49-F238E27FC236}">
                <a16:creationId xmlns:a16="http://schemas.microsoft.com/office/drawing/2014/main" id="{2A606F35-580F-455A-88FE-5A8232E2E143}"/>
              </a:ext>
            </a:extLst>
          </p:cNvPr>
          <p:cNvSpPr/>
          <p:nvPr/>
        </p:nvSpPr>
        <p:spPr>
          <a:xfrm>
            <a:off x="8025112" y="10020233"/>
            <a:ext cx="515670" cy="135703"/>
          </a:xfrm>
          <a:custGeom>
            <a:avLst/>
            <a:gdLst>
              <a:gd name="connsiteX0" fmla="*/ 57981 w 515610"/>
              <a:gd name="connsiteY0" fmla="*/ 57981 h 135686"/>
              <a:gd name="connsiteX1" fmla="*/ 475354 w 515610"/>
              <a:gd name="connsiteY1" fmla="*/ 57981 h 135686"/>
              <a:gd name="connsiteX2" fmla="*/ 475354 w 515610"/>
              <a:gd name="connsiteY2" fmla="*/ 98687 h 135686"/>
              <a:gd name="connsiteX3" fmla="*/ 57981 w 515610"/>
              <a:gd name="connsiteY3" fmla="*/ 98687 h 135686"/>
            </a:gdLst>
            <a:ahLst/>
            <a:cxnLst>
              <a:cxn ang="0">
                <a:pos x="connsiteX0" y="connsiteY0"/>
              </a:cxn>
              <a:cxn ang="0">
                <a:pos x="connsiteX1" y="connsiteY1"/>
              </a:cxn>
              <a:cxn ang="0">
                <a:pos x="connsiteX2" y="connsiteY2"/>
              </a:cxn>
              <a:cxn ang="0">
                <a:pos x="connsiteX3" y="connsiteY3"/>
              </a:cxn>
            </a:cxnLst>
            <a:rect l="l" t="t" r="r" b="b"/>
            <a:pathLst>
              <a:path w="515610" h="135686">
                <a:moveTo>
                  <a:pt x="57981" y="57981"/>
                </a:moveTo>
                <a:lnTo>
                  <a:pt x="475354" y="57981"/>
                </a:lnTo>
                <a:lnTo>
                  <a:pt x="475354" y="98687"/>
                </a:lnTo>
                <a:lnTo>
                  <a:pt x="57981" y="98687"/>
                </a:lnTo>
                <a:close/>
              </a:path>
            </a:pathLst>
          </a:custGeom>
          <a:solidFill>
            <a:srgbClr val="FFFFFF"/>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4" name="Freeform: Shape 153">
            <a:extLst>
              <a:ext uri="{FF2B5EF4-FFF2-40B4-BE49-F238E27FC236}">
                <a16:creationId xmlns:a16="http://schemas.microsoft.com/office/drawing/2014/main" id="{689E375D-0E25-4D5B-A0D1-B10C5B1C9B12}"/>
              </a:ext>
            </a:extLst>
          </p:cNvPr>
          <p:cNvSpPr/>
          <p:nvPr/>
        </p:nvSpPr>
        <p:spPr>
          <a:xfrm>
            <a:off x="8430049" y="10020233"/>
            <a:ext cx="1058481" cy="135703"/>
          </a:xfrm>
          <a:custGeom>
            <a:avLst/>
            <a:gdLst>
              <a:gd name="connsiteX0" fmla="*/ 1022715 w 1058358"/>
              <a:gd name="connsiteY0" fmla="*/ 59066 h 135686"/>
              <a:gd name="connsiteX1" fmla="*/ 57981 w 1058358"/>
              <a:gd name="connsiteY1" fmla="*/ 57981 h 135686"/>
              <a:gd name="connsiteX2" fmla="*/ 57981 w 1058358"/>
              <a:gd name="connsiteY2" fmla="*/ 98415 h 135686"/>
              <a:gd name="connsiteX3" fmla="*/ 1022715 w 1058358"/>
              <a:gd name="connsiteY3" fmla="*/ 90817 h 135686"/>
            </a:gdLst>
            <a:ahLst/>
            <a:cxnLst>
              <a:cxn ang="0">
                <a:pos x="connsiteX0" y="connsiteY0"/>
              </a:cxn>
              <a:cxn ang="0">
                <a:pos x="connsiteX1" y="connsiteY1"/>
              </a:cxn>
              <a:cxn ang="0">
                <a:pos x="connsiteX2" y="connsiteY2"/>
              </a:cxn>
              <a:cxn ang="0">
                <a:pos x="connsiteX3" y="connsiteY3"/>
              </a:cxn>
            </a:cxnLst>
            <a:rect l="l" t="t" r="r" b="b"/>
            <a:pathLst>
              <a:path w="1058358" h="135686">
                <a:moveTo>
                  <a:pt x="1022715" y="59066"/>
                </a:moveTo>
                <a:lnTo>
                  <a:pt x="57981" y="57981"/>
                </a:lnTo>
                <a:lnTo>
                  <a:pt x="57981" y="98415"/>
                </a:lnTo>
                <a:lnTo>
                  <a:pt x="1022715" y="90817"/>
                </a:lnTo>
                <a:close/>
              </a:path>
            </a:pathLst>
          </a:custGeom>
          <a:solidFill>
            <a:srgbClr val="EDF3FF"/>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5" name="Freeform: Shape 154">
            <a:extLst>
              <a:ext uri="{FF2B5EF4-FFF2-40B4-BE49-F238E27FC236}">
                <a16:creationId xmlns:a16="http://schemas.microsoft.com/office/drawing/2014/main" id="{0DCBCDE0-A065-4327-AC6C-29F355298F8C}"/>
              </a:ext>
            </a:extLst>
          </p:cNvPr>
          <p:cNvSpPr/>
          <p:nvPr/>
        </p:nvSpPr>
        <p:spPr>
          <a:xfrm>
            <a:off x="21298331" y="10258397"/>
            <a:ext cx="2334086" cy="2876896"/>
          </a:xfrm>
          <a:custGeom>
            <a:avLst/>
            <a:gdLst>
              <a:gd name="connsiteX0" fmla="*/ 2233716 w 2333815"/>
              <a:gd name="connsiteY0" fmla="*/ 2560721 h 2876563"/>
              <a:gd name="connsiteX1" fmla="*/ 493666 w 2333815"/>
              <a:gd name="connsiteY1" fmla="*/ 2828567 h 2876563"/>
              <a:gd name="connsiteX2" fmla="*/ 425823 w 2333815"/>
              <a:gd name="connsiteY2" fmla="*/ 2778905 h 2876563"/>
              <a:gd name="connsiteX3" fmla="*/ 58653 w 2333815"/>
              <a:gd name="connsiteY3" fmla="*/ 394343 h 2876563"/>
              <a:gd name="connsiteX4" fmla="*/ 108315 w 2333815"/>
              <a:gd name="connsiteY4" fmla="*/ 326499 h 2876563"/>
              <a:gd name="connsiteX5" fmla="*/ 1848364 w 2333815"/>
              <a:gd name="connsiteY5" fmla="*/ 58653 h 2876563"/>
              <a:gd name="connsiteX6" fmla="*/ 1916208 w 2333815"/>
              <a:gd name="connsiteY6" fmla="*/ 108314 h 2876563"/>
              <a:gd name="connsiteX7" fmla="*/ 2283378 w 2333815"/>
              <a:gd name="connsiteY7" fmla="*/ 2492877 h 2876563"/>
              <a:gd name="connsiteX8" fmla="*/ 2233716 w 2333815"/>
              <a:gd name="connsiteY8" fmla="*/ 2560721 h 2876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3815" h="2876563">
                <a:moveTo>
                  <a:pt x="2233716" y="2560721"/>
                </a:moveTo>
                <a:lnTo>
                  <a:pt x="493666" y="2828567"/>
                </a:lnTo>
                <a:cubicBezTo>
                  <a:pt x="461101" y="2833451"/>
                  <a:pt x="430979" y="2811199"/>
                  <a:pt x="425823" y="2778905"/>
                </a:cubicBezTo>
                <a:lnTo>
                  <a:pt x="58653" y="394343"/>
                </a:lnTo>
                <a:cubicBezTo>
                  <a:pt x="53769" y="361778"/>
                  <a:pt x="76021" y="331655"/>
                  <a:pt x="108315" y="326499"/>
                </a:cubicBezTo>
                <a:lnTo>
                  <a:pt x="1848364" y="58653"/>
                </a:lnTo>
                <a:cubicBezTo>
                  <a:pt x="1880930" y="53769"/>
                  <a:pt x="1911052" y="76021"/>
                  <a:pt x="1916208" y="108314"/>
                </a:cubicBezTo>
                <a:lnTo>
                  <a:pt x="2283378" y="2492877"/>
                </a:lnTo>
                <a:cubicBezTo>
                  <a:pt x="2288262" y="2525442"/>
                  <a:pt x="2266009" y="2555565"/>
                  <a:pt x="2233716" y="2560721"/>
                </a:cubicBezTo>
                <a:close/>
              </a:path>
            </a:pathLst>
          </a:custGeom>
          <a:solidFill>
            <a:srgbClr val="BFBFBF"/>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6" name="Freeform: Shape 155">
            <a:extLst>
              <a:ext uri="{FF2B5EF4-FFF2-40B4-BE49-F238E27FC236}">
                <a16:creationId xmlns:a16="http://schemas.microsoft.com/office/drawing/2014/main" id="{51970CA0-0E85-4530-B509-DD1C86231851}"/>
              </a:ext>
            </a:extLst>
          </p:cNvPr>
          <p:cNvSpPr/>
          <p:nvPr/>
        </p:nvSpPr>
        <p:spPr>
          <a:xfrm>
            <a:off x="21422703" y="10406110"/>
            <a:ext cx="2089821" cy="2578350"/>
          </a:xfrm>
          <a:custGeom>
            <a:avLst/>
            <a:gdLst>
              <a:gd name="connsiteX0" fmla="*/ 1990767 w 2089579"/>
              <a:gd name="connsiteY0" fmla="*/ 2295791 h 2578052"/>
              <a:gd name="connsiteX1" fmla="*/ 446921 w 2089579"/>
              <a:gd name="connsiteY1" fmla="*/ 2533515 h 2578052"/>
              <a:gd name="connsiteX2" fmla="*/ 386946 w 2089579"/>
              <a:gd name="connsiteY2" fmla="*/ 2489552 h 2578052"/>
              <a:gd name="connsiteX3" fmla="*/ 58585 w 2089579"/>
              <a:gd name="connsiteY3" fmla="*/ 356282 h 2578052"/>
              <a:gd name="connsiteX4" fmla="*/ 102547 w 2089579"/>
              <a:gd name="connsiteY4" fmla="*/ 296308 h 2578052"/>
              <a:gd name="connsiteX5" fmla="*/ 1646394 w 2089579"/>
              <a:gd name="connsiteY5" fmla="*/ 58584 h 2578052"/>
              <a:gd name="connsiteX6" fmla="*/ 1706638 w 2089579"/>
              <a:gd name="connsiteY6" fmla="*/ 102547 h 2578052"/>
              <a:gd name="connsiteX7" fmla="*/ 2035001 w 2089579"/>
              <a:gd name="connsiteY7" fmla="*/ 2235818 h 2578052"/>
              <a:gd name="connsiteX8" fmla="*/ 1990767 w 2089579"/>
              <a:gd name="connsiteY8" fmla="*/ 2295791 h 2578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9579" h="2578052">
                <a:moveTo>
                  <a:pt x="1990767" y="2295791"/>
                </a:moveTo>
                <a:lnTo>
                  <a:pt x="446921" y="2533515"/>
                </a:lnTo>
                <a:cubicBezTo>
                  <a:pt x="418155" y="2537856"/>
                  <a:pt x="391289" y="2518317"/>
                  <a:pt x="386946" y="2489552"/>
                </a:cubicBezTo>
                <a:lnTo>
                  <a:pt x="58585" y="356282"/>
                </a:lnTo>
                <a:cubicBezTo>
                  <a:pt x="54242" y="327516"/>
                  <a:pt x="73781" y="300649"/>
                  <a:pt x="102547" y="296308"/>
                </a:cubicBezTo>
                <a:lnTo>
                  <a:pt x="1646394" y="58584"/>
                </a:lnTo>
                <a:cubicBezTo>
                  <a:pt x="1675159" y="54242"/>
                  <a:pt x="1702025" y="73781"/>
                  <a:pt x="1706638" y="102547"/>
                </a:cubicBezTo>
                <a:lnTo>
                  <a:pt x="2035001" y="2235818"/>
                </a:lnTo>
                <a:cubicBezTo>
                  <a:pt x="2039342" y="2264311"/>
                  <a:pt x="2019533" y="2291449"/>
                  <a:pt x="1990767" y="2295791"/>
                </a:cubicBezTo>
                <a:close/>
              </a:path>
            </a:pathLst>
          </a:custGeom>
          <a:solidFill>
            <a:srgbClr val="FFFFFF"/>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7" name="Freeform: Shape 156">
            <a:extLst>
              <a:ext uri="{FF2B5EF4-FFF2-40B4-BE49-F238E27FC236}">
                <a16:creationId xmlns:a16="http://schemas.microsoft.com/office/drawing/2014/main" id="{8AB25938-E794-4084-9E63-A9F995791BD7}"/>
              </a:ext>
            </a:extLst>
          </p:cNvPr>
          <p:cNvSpPr/>
          <p:nvPr/>
        </p:nvSpPr>
        <p:spPr>
          <a:xfrm>
            <a:off x="21745592" y="10247733"/>
            <a:ext cx="1058481" cy="515670"/>
          </a:xfrm>
          <a:custGeom>
            <a:avLst/>
            <a:gdLst>
              <a:gd name="connsiteX0" fmla="*/ 1010918 w 1058358"/>
              <a:gd name="connsiteY0" fmla="*/ 327663 h 515610"/>
              <a:gd name="connsiteX1" fmla="*/ 111585 w 1058358"/>
              <a:gd name="connsiteY1" fmla="*/ 466064 h 515610"/>
              <a:gd name="connsiteX2" fmla="*/ 95303 w 1058358"/>
              <a:gd name="connsiteY2" fmla="*/ 454123 h 515610"/>
              <a:gd name="connsiteX3" fmla="*/ 58125 w 1058358"/>
              <a:gd name="connsiteY3" fmla="*/ 212872 h 515610"/>
              <a:gd name="connsiteX4" fmla="*/ 70066 w 1058358"/>
              <a:gd name="connsiteY4" fmla="*/ 196590 h 515610"/>
              <a:gd name="connsiteX5" fmla="*/ 969399 w 1058358"/>
              <a:gd name="connsiteY5" fmla="*/ 58189 h 515610"/>
              <a:gd name="connsiteX6" fmla="*/ 985681 w 1058358"/>
              <a:gd name="connsiteY6" fmla="*/ 70129 h 515610"/>
              <a:gd name="connsiteX7" fmla="*/ 1022859 w 1058358"/>
              <a:gd name="connsiteY7" fmla="*/ 311381 h 515610"/>
              <a:gd name="connsiteX8" fmla="*/ 1010918 w 1058358"/>
              <a:gd name="connsiteY8" fmla="*/ 327663 h 515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8358" h="515610">
                <a:moveTo>
                  <a:pt x="1010918" y="327663"/>
                </a:moveTo>
                <a:lnTo>
                  <a:pt x="111585" y="466064"/>
                </a:lnTo>
                <a:cubicBezTo>
                  <a:pt x="103716" y="467149"/>
                  <a:pt x="96660" y="461993"/>
                  <a:pt x="95303" y="454123"/>
                </a:cubicBezTo>
                <a:lnTo>
                  <a:pt x="58125" y="212872"/>
                </a:lnTo>
                <a:cubicBezTo>
                  <a:pt x="57038" y="205002"/>
                  <a:pt x="62195" y="197946"/>
                  <a:pt x="70066" y="196590"/>
                </a:cubicBezTo>
                <a:lnTo>
                  <a:pt x="969399" y="58189"/>
                </a:lnTo>
                <a:cubicBezTo>
                  <a:pt x="977268" y="56832"/>
                  <a:pt x="984324" y="62259"/>
                  <a:pt x="985681" y="70129"/>
                </a:cubicBezTo>
                <a:lnTo>
                  <a:pt x="1022859" y="311381"/>
                </a:lnTo>
                <a:cubicBezTo>
                  <a:pt x="1023944" y="319250"/>
                  <a:pt x="1018518" y="326578"/>
                  <a:pt x="1010918" y="327663"/>
                </a:cubicBezTo>
                <a:close/>
              </a:path>
            </a:pathLst>
          </a:custGeom>
          <a:solidFill>
            <a:srgbClr val="D9D9D9"/>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8" name="Freeform: Shape 157">
            <a:extLst>
              <a:ext uri="{FF2B5EF4-FFF2-40B4-BE49-F238E27FC236}">
                <a16:creationId xmlns:a16="http://schemas.microsoft.com/office/drawing/2014/main" id="{6750FA7B-12B4-4E89-8E2C-24CFB514C334}"/>
              </a:ext>
            </a:extLst>
          </p:cNvPr>
          <p:cNvSpPr/>
          <p:nvPr/>
        </p:nvSpPr>
        <p:spPr>
          <a:xfrm>
            <a:off x="21903194" y="10092468"/>
            <a:ext cx="732795" cy="515670"/>
          </a:xfrm>
          <a:custGeom>
            <a:avLst/>
            <a:gdLst>
              <a:gd name="connsiteX0" fmla="*/ 632437 w 732709"/>
              <a:gd name="connsiteY0" fmla="*/ 383859 h 515610"/>
              <a:gd name="connsiteX1" fmla="*/ 134467 w 732709"/>
              <a:gd name="connsiteY1" fmla="*/ 460387 h 515610"/>
              <a:gd name="connsiteX2" fmla="*/ 61467 w 732709"/>
              <a:gd name="connsiteY2" fmla="*/ 406926 h 515610"/>
              <a:gd name="connsiteX3" fmla="*/ 310860 w 732709"/>
              <a:gd name="connsiteY3" fmla="*/ 66895 h 515610"/>
              <a:gd name="connsiteX4" fmla="*/ 346410 w 732709"/>
              <a:gd name="connsiteY4" fmla="*/ 61467 h 515610"/>
              <a:gd name="connsiteX5" fmla="*/ 686440 w 732709"/>
              <a:gd name="connsiteY5" fmla="*/ 310860 h 515610"/>
              <a:gd name="connsiteX6" fmla="*/ 632437 w 732709"/>
              <a:gd name="connsiteY6" fmla="*/ 383859 h 515610"/>
              <a:gd name="connsiteX7" fmla="*/ 147764 w 732709"/>
              <a:gd name="connsiteY7" fmla="*/ 367848 h 515610"/>
              <a:gd name="connsiteX8" fmla="*/ 592274 w 732709"/>
              <a:gd name="connsiteY8" fmla="*/ 299462 h 515610"/>
              <a:gd name="connsiteX9" fmla="*/ 359978 w 732709"/>
              <a:gd name="connsiteY9" fmla="*/ 150207 h 515610"/>
              <a:gd name="connsiteX10" fmla="*/ 324428 w 732709"/>
              <a:gd name="connsiteY10" fmla="*/ 155634 h 515610"/>
              <a:gd name="connsiteX11" fmla="*/ 147764 w 732709"/>
              <a:gd name="connsiteY11" fmla="*/ 367848 h 515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2709" h="515610">
                <a:moveTo>
                  <a:pt x="632437" y="383859"/>
                </a:moveTo>
                <a:lnTo>
                  <a:pt x="134467" y="460387"/>
                </a:lnTo>
                <a:cubicBezTo>
                  <a:pt x="99460" y="465815"/>
                  <a:pt x="66623" y="441662"/>
                  <a:pt x="61467" y="406926"/>
                </a:cubicBezTo>
                <a:cubicBezTo>
                  <a:pt x="36501" y="244374"/>
                  <a:pt x="148307" y="91861"/>
                  <a:pt x="310860" y="66895"/>
                </a:cubicBezTo>
                <a:lnTo>
                  <a:pt x="346410" y="61467"/>
                </a:lnTo>
                <a:cubicBezTo>
                  <a:pt x="508962" y="36501"/>
                  <a:pt x="661474" y="148307"/>
                  <a:pt x="686440" y="310860"/>
                </a:cubicBezTo>
                <a:cubicBezTo>
                  <a:pt x="691596" y="345596"/>
                  <a:pt x="667445" y="378432"/>
                  <a:pt x="632437" y="383859"/>
                </a:cubicBezTo>
                <a:close/>
                <a:moveTo>
                  <a:pt x="147764" y="367848"/>
                </a:moveTo>
                <a:lnTo>
                  <a:pt x="592274" y="299462"/>
                </a:lnTo>
                <a:cubicBezTo>
                  <a:pt x="564052" y="199596"/>
                  <a:pt x="465000" y="133924"/>
                  <a:pt x="359978" y="150207"/>
                </a:cubicBezTo>
                <a:lnTo>
                  <a:pt x="324428" y="155634"/>
                </a:lnTo>
                <a:cubicBezTo>
                  <a:pt x="219135" y="171645"/>
                  <a:pt x="144507" y="263913"/>
                  <a:pt x="147764" y="367848"/>
                </a:cubicBezTo>
                <a:close/>
              </a:path>
            </a:pathLst>
          </a:custGeom>
          <a:solidFill>
            <a:srgbClr val="D9D9D9"/>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nvGrpSpPr>
          <p:cNvPr id="3" name="Group 2">
            <a:extLst>
              <a:ext uri="{FF2B5EF4-FFF2-40B4-BE49-F238E27FC236}">
                <a16:creationId xmlns:a16="http://schemas.microsoft.com/office/drawing/2014/main" id="{DCF03605-A561-4B70-AF88-F8765AFD4A68}"/>
              </a:ext>
            </a:extLst>
          </p:cNvPr>
          <p:cNvGrpSpPr/>
          <p:nvPr/>
        </p:nvGrpSpPr>
        <p:grpSpPr>
          <a:xfrm>
            <a:off x="21673373" y="10803199"/>
            <a:ext cx="1515932" cy="1923588"/>
            <a:chOff x="21673373" y="10803199"/>
            <a:chExt cx="1515932" cy="1923588"/>
          </a:xfrm>
          <a:solidFill>
            <a:schemeClr val="tx1">
              <a:alpha val="20000"/>
            </a:schemeClr>
          </a:solidFill>
        </p:grpSpPr>
        <p:sp>
          <p:nvSpPr>
            <p:cNvPr id="159" name="Freeform: Shape 158">
              <a:extLst>
                <a:ext uri="{FF2B5EF4-FFF2-40B4-BE49-F238E27FC236}">
                  <a16:creationId xmlns:a16="http://schemas.microsoft.com/office/drawing/2014/main" id="{B16C4BB5-1264-4E2F-86EC-9C01E420C494}"/>
                </a:ext>
              </a:extLst>
            </p:cNvPr>
            <p:cNvSpPr/>
            <p:nvPr/>
          </p:nvSpPr>
          <p:spPr>
            <a:xfrm>
              <a:off x="21673373" y="10923299"/>
              <a:ext cx="352827" cy="352827"/>
            </a:xfrm>
            <a:custGeom>
              <a:avLst/>
              <a:gdLst>
                <a:gd name="connsiteX0" fmla="*/ 213920 w 352786"/>
                <a:gd name="connsiteY0" fmla="*/ 354491 h 352786"/>
                <a:gd name="connsiteX1" fmla="*/ 22330 w 352786"/>
                <a:gd name="connsiteY1" fmla="*/ 213919 h 352786"/>
                <a:gd name="connsiteX2" fmla="*/ 162901 w 352786"/>
                <a:gd name="connsiteY2" fmla="*/ 22330 h 352786"/>
                <a:gd name="connsiteX3" fmla="*/ 354491 w 352786"/>
                <a:gd name="connsiteY3" fmla="*/ 162901 h 352786"/>
                <a:gd name="connsiteX4" fmla="*/ 213920 w 352786"/>
                <a:gd name="connsiteY4" fmla="*/ 354491 h 352786"/>
                <a:gd name="connsiteX5" fmla="*/ 172942 w 352786"/>
                <a:gd name="connsiteY5" fmla="*/ 88816 h 352786"/>
                <a:gd name="connsiteX6" fmla="*/ 88543 w 352786"/>
                <a:gd name="connsiteY6" fmla="*/ 203879 h 352786"/>
                <a:gd name="connsiteX7" fmla="*/ 203607 w 352786"/>
                <a:gd name="connsiteY7" fmla="*/ 288276 h 352786"/>
                <a:gd name="connsiteX8" fmla="*/ 288004 w 352786"/>
                <a:gd name="connsiteY8" fmla="*/ 173213 h 352786"/>
                <a:gd name="connsiteX9" fmla="*/ 172942 w 352786"/>
                <a:gd name="connsiteY9" fmla="*/ 88816 h 352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2786" h="352786">
                  <a:moveTo>
                    <a:pt x="213920" y="354491"/>
                  </a:moveTo>
                  <a:cubicBezTo>
                    <a:pt x="122195" y="368603"/>
                    <a:pt x="36440" y="305644"/>
                    <a:pt x="22330" y="213919"/>
                  </a:cubicBezTo>
                  <a:cubicBezTo>
                    <a:pt x="8218" y="122467"/>
                    <a:pt x="71177" y="36441"/>
                    <a:pt x="162901" y="22330"/>
                  </a:cubicBezTo>
                  <a:cubicBezTo>
                    <a:pt x="254626" y="8218"/>
                    <a:pt x="340379" y="71177"/>
                    <a:pt x="354491" y="162901"/>
                  </a:cubicBezTo>
                  <a:cubicBezTo>
                    <a:pt x="368332" y="254626"/>
                    <a:pt x="305373" y="340380"/>
                    <a:pt x="213920" y="354491"/>
                  </a:cubicBezTo>
                  <a:close/>
                  <a:moveTo>
                    <a:pt x="172942" y="88816"/>
                  </a:moveTo>
                  <a:cubicBezTo>
                    <a:pt x="118124" y="97229"/>
                    <a:pt x="80131" y="148790"/>
                    <a:pt x="88543" y="203879"/>
                  </a:cubicBezTo>
                  <a:cubicBezTo>
                    <a:pt x="96958" y="258696"/>
                    <a:pt x="148518" y="296688"/>
                    <a:pt x="203607" y="288276"/>
                  </a:cubicBezTo>
                  <a:cubicBezTo>
                    <a:pt x="258424" y="279863"/>
                    <a:pt x="296417" y="228302"/>
                    <a:pt x="288004" y="173213"/>
                  </a:cubicBezTo>
                  <a:cubicBezTo>
                    <a:pt x="279592" y="118125"/>
                    <a:pt x="228030" y="80403"/>
                    <a:pt x="172942" y="88816"/>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0" name="Freeform: Shape 159">
              <a:extLst>
                <a:ext uri="{FF2B5EF4-FFF2-40B4-BE49-F238E27FC236}">
                  <a16:creationId xmlns:a16="http://schemas.microsoft.com/office/drawing/2014/main" id="{DC896564-B50D-4023-B92A-39A6EA9DD372}"/>
                </a:ext>
              </a:extLst>
            </p:cNvPr>
            <p:cNvSpPr/>
            <p:nvPr/>
          </p:nvSpPr>
          <p:spPr>
            <a:xfrm>
              <a:off x="22180761" y="10803199"/>
              <a:ext cx="759935" cy="217124"/>
            </a:xfrm>
            <a:custGeom>
              <a:avLst/>
              <a:gdLst>
                <a:gd name="connsiteX0" fmla="*/ 730212 w 759846"/>
                <a:gd name="connsiteY0" fmla="*/ 105509 h 217099"/>
                <a:gd name="connsiteX1" fmla="*/ 69687 w 759846"/>
                <a:gd name="connsiteY1" fmla="*/ 207274 h 217099"/>
                <a:gd name="connsiteX2" fmla="*/ 20840 w 759846"/>
                <a:gd name="connsiteY2" fmla="*/ 171453 h 217099"/>
                <a:gd name="connsiteX3" fmla="*/ 20840 w 759846"/>
                <a:gd name="connsiteY3" fmla="*/ 171453 h 217099"/>
                <a:gd name="connsiteX4" fmla="*/ 56662 w 759846"/>
                <a:gd name="connsiteY4" fmla="*/ 122605 h 217099"/>
                <a:gd name="connsiteX5" fmla="*/ 717187 w 759846"/>
                <a:gd name="connsiteY5" fmla="*/ 20840 h 217099"/>
                <a:gd name="connsiteX6" fmla="*/ 766034 w 759846"/>
                <a:gd name="connsiteY6" fmla="*/ 56662 h 217099"/>
                <a:gd name="connsiteX7" fmla="*/ 766034 w 759846"/>
                <a:gd name="connsiteY7" fmla="*/ 56662 h 217099"/>
                <a:gd name="connsiteX8" fmla="*/ 730212 w 759846"/>
                <a:gd name="connsiteY8" fmla="*/ 105509 h 21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9846" h="217099">
                  <a:moveTo>
                    <a:pt x="730212" y="105509"/>
                  </a:moveTo>
                  <a:lnTo>
                    <a:pt x="69687" y="207274"/>
                  </a:lnTo>
                  <a:cubicBezTo>
                    <a:pt x="46349" y="210802"/>
                    <a:pt x="24368" y="194791"/>
                    <a:pt x="20840" y="171453"/>
                  </a:cubicBezTo>
                  <a:lnTo>
                    <a:pt x="20840" y="171453"/>
                  </a:lnTo>
                  <a:cubicBezTo>
                    <a:pt x="17312" y="148115"/>
                    <a:pt x="33324" y="126133"/>
                    <a:pt x="56662" y="122605"/>
                  </a:cubicBezTo>
                  <a:lnTo>
                    <a:pt x="717187" y="20840"/>
                  </a:lnTo>
                  <a:cubicBezTo>
                    <a:pt x="740524" y="17312"/>
                    <a:pt x="762506" y="33324"/>
                    <a:pt x="766034" y="56662"/>
                  </a:cubicBezTo>
                  <a:lnTo>
                    <a:pt x="766034" y="56662"/>
                  </a:lnTo>
                  <a:cubicBezTo>
                    <a:pt x="769562" y="79999"/>
                    <a:pt x="753550" y="101982"/>
                    <a:pt x="730212" y="105509"/>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1" name="Freeform: Shape 160">
              <a:extLst>
                <a:ext uri="{FF2B5EF4-FFF2-40B4-BE49-F238E27FC236}">
                  <a16:creationId xmlns:a16="http://schemas.microsoft.com/office/drawing/2014/main" id="{A166A283-D57E-4277-AA59-CF41317E3D09}"/>
                </a:ext>
              </a:extLst>
            </p:cNvPr>
            <p:cNvSpPr/>
            <p:nvPr/>
          </p:nvSpPr>
          <p:spPr>
            <a:xfrm>
              <a:off x="22206273" y="10969299"/>
              <a:ext cx="759935" cy="217124"/>
            </a:xfrm>
            <a:custGeom>
              <a:avLst/>
              <a:gdLst>
                <a:gd name="connsiteX0" fmla="*/ 730212 w 759846"/>
                <a:gd name="connsiteY0" fmla="*/ 105509 h 217099"/>
                <a:gd name="connsiteX1" fmla="*/ 69687 w 759846"/>
                <a:gd name="connsiteY1" fmla="*/ 207275 h 217099"/>
                <a:gd name="connsiteX2" fmla="*/ 20840 w 759846"/>
                <a:gd name="connsiteY2" fmla="*/ 171453 h 217099"/>
                <a:gd name="connsiteX3" fmla="*/ 20840 w 759846"/>
                <a:gd name="connsiteY3" fmla="*/ 171453 h 217099"/>
                <a:gd name="connsiteX4" fmla="*/ 56662 w 759846"/>
                <a:gd name="connsiteY4" fmla="*/ 122605 h 217099"/>
                <a:gd name="connsiteX5" fmla="*/ 717187 w 759846"/>
                <a:gd name="connsiteY5" fmla="*/ 20840 h 217099"/>
                <a:gd name="connsiteX6" fmla="*/ 766034 w 759846"/>
                <a:gd name="connsiteY6" fmla="*/ 56662 h 217099"/>
                <a:gd name="connsiteX7" fmla="*/ 766034 w 759846"/>
                <a:gd name="connsiteY7" fmla="*/ 56662 h 217099"/>
                <a:gd name="connsiteX8" fmla="*/ 730212 w 759846"/>
                <a:gd name="connsiteY8" fmla="*/ 105509 h 21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9846" h="217099">
                  <a:moveTo>
                    <a:pt x="730212" y="105509"/>
                  </a:moveTo>
                  <a:lnTo>
                    <a:pt x="69687" y="207275"/>
                  </a:lnTo>
                  <a:cubicBezTo>
                    <a:pt x="46349" y="210802"/>
                    <a:pt x="24368" y="194791"/>
                    <a:pt x="20840" y="171453"/>
                  </a:cubicBezTo>
                  <a:lnTo>
                    <a:pt x="20840" y="171453"/>
                  </a:lnTo>
                  <a:cubicBezTo>
                    <a:pt x="17312" y="148114"/>
                    <a:pt x="33324" y="126133"/>
                    <a:pt x="56662" y="122605"/>
                  </a:cubicBezTo>
                  <a:lnTo>
                    <a:pt x="717187" y="20840"/>
                  </a:lnTo>
                  <a:cubicBezTo>
                    <a:pt x="740524" y="17313"/>
                    <a:pt x="762506" y="33324"/>
                    <a:pt x="766034" y="56662"/>
                  </a:cubicBezTo>
                  <a:lnTo>
                    <a:pt x="766034" y="56662"/>
                  </a:lnTo>
                  <a:cubicBezTo>
                    <a:pt x="769833" y="80000"/>
                    <a:pt x="753550" y="101981"/>
                    <a:pt x="730212" y="105509"/>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2" name="Freeform: Shape 161">
              <a:extLst>
                <a:ext uri="{FF2B5EF4-FFF2-40B4-BE49-F238E27FC236}">
                  <a16:creationId xmlns:a16="http://schemas.microsoft.com/office/drawing/2014/main" id="{5A388ACD-C3BD-4A50-A9D1-437A62E3B463}"/>
                </a:ext>
              </a:extLst>
            </p:cNvPr>
            <p:cNvSpPr/>
            <p:nvPr/>
          </p:nvSpPr>
          <p:spPr>
            <a:xfrm>
              <a:off x="21747738" y="11406943"/>
              <a:ext cx="352827" cy="352827"/>
            </a:xfrm>
            <a:custGeom>
              <a:avLst/>
              <a:gdLst>
                <a:gd name="connsiteX0" fmla="*/ 213920 w 352786"/>
                <a:gd name="connsiteY0" fmla="*/ 354491 h 352786"/>
                <a:gd name="connsiteX1" fmla="*/ 22330 w 352786"/>
                <a:gd name="connsiteY1" fmla="*/ 213920 h 352786"/>
                <a:gd name="connsiteX2" fmla="*/ 162901 w 352786"/>
                <a:gd name="connsiteY2" fmla="*/ 22330 h 352786"/>
                <a:gd name="connsiteX3" fmla="*/ 354491 w 352786"/>
                <a:gd name="connsiteY3" fmla="*/ 162901 h 352786"/>
                <a:gd name="connsiteX4" fmla="*/ 213920 w 352786"/>
                <a:gd name="connsiteY4" fmla="*/ 354491 h 352786"/>
                <a:gd name="connsiteX5" fmla="*/ 172942 w 352786"/>
                <a:gd name="connsiteY5" fmla="*/ 88816 h 352786"/>
                <a:gd name="connsiteX6" fmla="*/ 88545 w 352786"/>
                <a:gd name="connsiteY6" fmla="*/ 203879 h 352786"/>
                <a:gd name="connsiteX7" fmla="*/ 203607 w 352786"/>
                <a:gd name="connsiteY7" fmla="*/ 288276 h 352786"/>
                <a:gd name="connsiteX8" fmla="*/ 288004 w 352786"/>
                <a:gd name="connsiteY8" fmla="*/ 173214 h 352786"/>
                <a:gd name="connsiteX9" fmla="*/ 172942 w 352786"/>
                <a:gd name="connsiteY9" fmla="*/ 88816 h 352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2786" h="352786">
                  <a:moveTo>
                    <a:pt x="213920" y="354491"/>
                  </a:moveTo>
                  <a:cubicBezTo>
                    <a:pt x="122467" y="368602"/>
                    <a:pt x="36440" y="305644"/>
                    <a:pt x="22330" y="213920"/>
                  </a:cubicBezTo>
                  <a:cubicBezTo>
                    <a:pt x="8218" y="122467"/>
                    <a:pt x="71177" y="36441"/>
                    <a:pt x="162901" y="22330"/>
                  </a:cubicBezTo>
                  <a:cubicBezTo>
                    <a:pt x="254626" y="8218"/>
                    <a:pt x="340379" y="71177"/>
                    <a:pt x="354491" y="162901"/>
                  </a:cubicBezTo>
                  <a:cubicBezTo>
                    <a:pt x="368603" y="254354"/>
                    <a:pt x="305373" y="340380"/>
                    <a:pt x="213920" y="354491"/>
                  </a:cubicBezTo>
                  <a:close/>
                  <a:moveTo>
                    <a:pt x="172942" y="88816"/>
                  </a:moveTo>
                  <a:cubicBezTo>
                    <a:pt x="117852" y="97228"/>
                    <a:pt x="80133" y="148790"/>
                    <a:pt x="88545" y="203879"/>
                  </a:cubicBezTo>
                  <a:cubicBezTo>
                    <a:pt x="96958" y="258696"/>
                    <a:pt x="148518" y="296688"/>
                    <a:pt x="203607" y="288276"/>
                  </a:cubicBezTo>
                  <a:cubicBezTo>
                    <a:pt x="258424" y="279863"/>
                    <a:pt x="296417" y="228302"/>
                    <a:pt x="288004" y="173214"/>
                  </a:cubicBezTo>
                  <a:cubicBezTo>
                    <a:pt x="279592" y="118125"/>
                    <a:pt x="228030" y="80403"/>
                    <a:pt x="172942" y="88816"/>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3" name="Freeform: Shape 162">
              <a:extLst>
                <a:ext uri="{FF2B5EF4-FFF2-40B4-BE49-F238E27FC236}">
                  <a16:creationId xmlns:a16="http://schemas.microsoft.com/office/drawing/2014/main" id="{D65C192F-22C7-400B-96DC-6CE46EE1E426}"/>
                </a:ext>
              </a:extLst>
            </p:cNvPr>
            <p:cNvSpPr/>
            <p:nvPr/>
          </p:nvSpPr>
          <p:spPr>
            <a:xfrm>
              <a:off x="22255126" y="11286843"/>
              <a:ext cx="759935" cy="217124"/>
            </a:xfrm>
            <a:custGeom>
              <a:avLst/>
              <a:gdLst>
                <a:gd name="connsiteX0" fmla="*/ 730212 w 759846"/>
                <a:gd name="connsiteY0" fmla="*/ 105509 h 217099"/>
                <a:gd name="connsiteX1" fmla="*/ 69688 w 759846"/>
                <a:gd name="connsiteY1" fmla="*/ 207274 h 217099"/>
                <a:gd name="connsiteX2" fmla="*/ 20840 w 759846"/>
                <a:gd name="connsiteY2" fmla="*/ 171452 h 217099"/>
                <a:gd name="connsiteX3" fmla="*/ 20840 w 759846"/>
                <a:gd name="connsiteY3" fmla="*/ 171452 h 217099"/>
                <a:gd name="connsiteX4" fmla="*/ 56661 w 759846"/>
                <a:gd name="connsiteY4" fmla="*/ 122605 h 217099"/>
                <a:gd name="connsiteX5" fmla="*/ 717186 w 759846"/>
                <a:gd name="connsiteY5" fmla="*/ 20840 h 217099"/>
                <a:gd name="connsiteX6" fmla="*/ 766033 w 759846"/>
                <a:gd name="connsiteY6" fmla="*/ 56662 h 217099"/>
                <a:gd name="connsiteX7" fmla="*/ 766033 w 759846"/>
                <a:gd name="connsiteY7" fmla="*/ 56662 h 217099"/>
                <a:gd name="connsiteX8" fmla="*/ 730212 w 759846"/>
                <a:gd name="connsiteY8" fmla="*/ 105509 h 21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9846" h="217099">
                  <a:moveTo>
                    <a:pt x="730212" y="105509"/>
                  </a:moveTo>
                  <a:lnTo>
                    <a:pt x="69688" y="207274"/>
                  </a:lnTo>
                  <a:cubicBezTo>
                    <a:pt x="46349" y="210802"/>
                    <a:pt x="24368" y="194791"/>
                    <a:pt x="20840" y="171452"/>
                  </a:cubicBezTo>
                  <a:lnTo>
                    <a:pt x="20840" y="171452"/>
                  </a:lnTo>
                  <a:cubicBezTo>
                    <a:pt x="17313" y="148115"/>
                    <a:pt x="33324" y="126133"/>
                    <a:pt x="56661" y="122605"/>
                  </a:cubicBezTo>
                  <a:lnTo>
                    <a:pt x="717186" y="20840"/>
                  </a:lnTo>
                  <a:cubicBezTo>
                    <a:pt x="740524" y="17312"/>
                    <a:pt x="762505" y="33323"/>
                    <a:pt x="766033" y="56662"/>
                  </a:cubicBezTo>
                  <a:lnTo>
                    <a:pt x="766033" y="56662"/>
                  </a:lnTo>
                  <a:cubicBezTo>
                    <a:pt x="769833" y="80000"/>
                    <a:pt x="753549" y="101710"/>
                    <a:pt x="730212" y="105509"/>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4" name="Freeform: Shape 163">
              <a:extLst>
                <a:ext uri="{FF2B5EF4-FFF2-40B4-BE49-F238E27FC236}">
                  <a16:creationId xmlns:a16="http://schemas.microsoft.com/office/drawing/2014/main" id="{8049B7AA-8851-4D6A-B7B7-B009C6C87D69}"/>
                </a:ext>
              </a:extLst>
            </p:cNvPr>
            <p:cNvSpPr/>
            <p:nvPr/>
          </p:nvSpPr>
          <p:spPr>
            <a:xfrm>
              <a:off x="22280638" y="11452943"/>
              <a:ext cx="759935" cy="217124"/>
            </a:xfrm>
            <a:custGeom>
              <a:avLst/>
              <a:gdLst>
                <a:gd name="connsiteX0" fmla="*/ 730212 w 759846"/>
                <a:gd name="connsiteY0" fmla="*/ 105509 h 217099"/>
                <a:gd name="connsiteX1" fmla="*/ 69689 w 759846"/>
                <a:gd name="connsiteY1" fmla="*/ 207274 h 217099"/>
                <a:gd name="connsiteX2" fmla="*/ 20840 w 759846"/>
                <a:gd name="connsiteY2" fmla="*/ 171453 h 217099"/>
                <a:gd name="connsiteX3" fmla="*/ 20840 w 759846"/>
                <a:gd name="connsiteY3" fmla="*/ 171453 h 217099"/>
                <a:gd name="connsiteX4" fmla="*/ 56662 w 759846"/>
                <a:gd name="connsiteY4" fmla="*/ 122605 h 217099"/>
                <a:gd name="connsiteX5" fmla="*/ 717187 w 759846"/>
                <a:gd name="connsiteY5" fmla="*/ 20840 h 217099"/>
                <a:gd name="connsiteX6" fmla="*/ 766034 w 759846"/>
                <a:gd name="connsiteY6" fmla="*/ 56662 h 217099"/>
                <a:gd name="connsiteX7" fmla="*/ 766034 w 759846"/>
                <a:gd name="connsiteY7" fmla="*/ 56662 h 217099"/>
                <a:gd name="connsiteX8" fmla="*/ 730212 w 759846"/>
                <a:gd name="connsiteY8" fmla="*/ 105509 h 21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9846" h="217099">
                  <a:moveTo>
                    <a:pt x="730212" y="105509"/>
                  </a:moveTo>
                  <a:lnTo>
                    <a:pt x="69689" y="207274"/>
                  </a:lnTo>
                  <a:cubicBezTo>
                    <a:pt x="46349" y="210802"/>
                    <a:pt x="24368" y="194791"/>
                    <a:pt x="20840" y="171453"/>
                  </a:cubicBezTo>
                  <a:lnTo>
                    <a:pt x="20840" y="171453"/>
                  </a:lnTo>
                  <a:cubicBezTo>
                    <a:pt x="17312" y="148115"/>
                    <a:pt x="33324" y="126133"/>
                    <a:pt x="56662" y="122605"/>
                  </a:cubicBezTo>
                  <a:lnTo>
                    <a:pt x="717187" y="20840"/>
                  </a:lnTo>
                  <a:cubicBezTo>
                    <a:pt x="740524" y="17312"/>
                    <a:pt x="762506" y="33323"/>
                    <a:pt x="766034" y="56662"/>
                  </a:cubicBezTo>
                  <a:lnTo>
                    <a:pt x="766034" y="56662"/>
                  </a:lnTo>
                  <a:cubicBezTo>
                    <a:pt x="769833" y="79729"/>
                    <a:pt x="753821" y="101710"/>
                    <a:pt x="730212" y="105509"/>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5" name="Freeform: Shape 164">
              <a:extLst>
                <a:ext uri="{FF2B5EF4-FFF2-40B4-BE49-F238E27FC236}">
                  <a16:creationId xmlns:a16="http://schemas.microsoft.com/office/drawing/2014/main" id="{265AE620-E53E-4F6A-8195-59857C406599}"/>
                </a:ext>
              </a:extLst>
            </p:cNvPr>
            <p:cNvSpPr/>
            <p:nvPr/>
          </p:nvSpPr>
          <p:spPr>
            <a:xfrm>
              <a:off x="21822102" y="11890316"/>
              <a:ext cx="352827" cy="352827"/>
            </a:xfrm>
            <a:custGeom>
              <a:avLst/>
              <a:gdLst>
                <a:gd name="connsiteX0" fmla="*/ 213920 w 352786"/>
                <a:gd name="connsiteY0" fmla="*/ 354491 h 352786"/>
                <a:gd name="connsiteX1" fmla="*/ 22330 w 352786"/>
                <a:gd name="connsiteY1" fmla="*/ 213920 h 352786"/>
                <a:gd name="connsiteX2" fmla="*/ 162901 w 352786"/>
                <a:gd name="connsiteY2" fmla="*/ 22330 h 352786"/>
                <a:gd name="connsiteX3" fmla="*/ 354491 w 352786"/>
                <a:gd name="connsiteY3" fmla="*/ 162901 h 352786"/>
                <a:gd name="connsiteX4" fmla="*/ 213920 w 352786"/>
                <a:gd name="connsiteY4" fmla="*/ 354491 h 352786"/>
                <a:gd name="connsiteX5" fmla="*/ 172942 w 352786"/>
                <a:gd name="connsiteY5" fmla="*/ 88816 h 352786"/>
                <a:gd name="connsiteX6" fmla="*/ 88545 w 352786"/>
                <a:gd name="connsiteY6" fmla="*/ 203879 h 352786"/>
                <a:gd name="connsiteX7" fmla="*/ 203607 w 352786"/>
                <a:gd name="connsiteY7" fmla="*/ 288276 h 352786"/>
                <a:gd name="connsiteX8" fmla="*/ 288004 w 352786"/>
                <a:gd name="connsiteY8" fmla="*/ 173214 h 352786"/>
                <a:gd name="connsiteX9" fmla="*/ 172942 w 352786"/>
                <a:gd name="connsiteY9" fmla="*/ 88816 h 352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2786" h="352786">
                  <a:moveTo>
                    <a:pt x="213920" y="354491"/>
                  </a:moveTo>
                  <a:cubicBezTo>
                    <a:pt x="122467" y="368602"/>
                    <a:pt x="36442" y="305644"/>
                    <a:pt x="22330" y="213920"/>
                  </a:cubicBezTo>
                  <a:cubicBezTo>
                    <a:pt x="8218" y="122467"/>
                    <a:pt x="71177" y="36441"/>
                    <a:pt x="162901" y="22330"/>
                  </a:cubicBezTo>
                  <a:cubicBezTo>
                    <a:pt x="254626" y="8218"/>
                    <a:pt x="340379" y="71177"/>
                    <a:pt x="354491" y="162901"/>
                  </a:cubicBezTo>
                  <a:cubicBezTo>
                    <a:pt x="368603" y="254354"/>
                    <a:pt x="305644" y="340380"/>
                    <a:pt x="213920" y="354491"/>
                  </a:cubicBezTo>
                  <a:close/>
                  <a:moveTo>
                    <a:pt x="172942" y="88816"/>
                  </a:moveTo>
                  <a:cubicBezTo>
                    <a:pt x="117854" y="97228"/>
                    <a:pt x="80133" y="148790"/>
                    <a:pt x="88545" y="203879"/>
                  </a:cubicBezTo>
                  <a:cubicBezTo>
                    <a:pt x="96958" y="258696"/>
                    <a:pt x="148518" y="296688"/>
                    <a:pt x="203607" y="288276"/>
                  </a:cubicBezTo>
                  <a:cubicBezTo>
                    <a:pt x="258425" y="279863"/>
                    <a:pt x="296417" y="228302"/>
                    <a:pt x="288004" y="173214"/>
                  </a:cubicBezTo>
                  <a:cubicBezTo>
                    <a:pt x="279592" y="118125"/>
                    <a:pt x="228032" y="80403"/>
                    <a:pt x="172942" y="88816"/>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6" name="Freeform: Shape 165">
              <a:extLst>
                <a:ext uri="{FF2B5EF4-FFF2-40B4-BE49-F238E27FC236}">
                  <a16:creationId xmlns:a16="http://schemas.microsoft.com/office/drawing/2014/main" id="{2069A91E-0B0D-4F97-9B3B-4468DF056DC9}"/>
                </a:ext>
              </a:extLst>
            </p:cNvPr>
            <p:cNvSpPr/>
            <p:nvPr/>
          </p:nvSpPr>
          <p:spPr>
            <a:xfrm>
              <a:off x="22329492" y="11770216"/>
              <a:ext cx="759935" cy="217124"/>
            </a:xfrm>
            <a:custGeom>
              <a:avLst/>
              <a:gdLst>
                <a:gd name="connsiteX0" fmla="*/ 730210 w 759846"/>
                <a:gd name="connsiteY0" fmla="*/ 105509 h 217099"/>
                <a:gd name="connsiteX1" fmla="*/ 69687 w 759846"/>
                <a:gd name="connsiteY1" fmla="*/ 207274 h 217099"/>
                <a:gd name="connsiteX2" fmla="*/ 20840 w 759846"/>
                <a:gd name="connsiteY2" fmla="*/ 171452 h 217099"/>
                <a:gd name="connsiteX3" fmla="*/ 20840 w 759846"/>
                <a:gd name="connsiteY3" fmla="*/ 171452 h 217099"/>
                <a:gd name="connsiteX4" fmla="*/ 56660 w 759846"/>
                <a:gd name="connsiteY4" fmla="*/ 122605 h 217099"/>
                <a:gd name="connsiteX5" fmla="*/ 717185 w 759846"/>
                <a:gd name="connsiteY5" fmla="*/ 20840 h 217099"/>
                <a:gd name="connsiteX6" fmla="*/ 766032 w 759846"/>
                <a:gd name="connsiteY6" fmla="*/ 56662 h 217099"/>
                <a:gd name="connsiteX7" fmla="*/ 766032 w 759846"/>
                <a:gd name="connsiteY7" fmla="*/ 56662 h 217099"/>
                <a:gd name="connsiteX8" fmla="*/ 730210 w 759846"/>
                <a:gd name="connsiteY8" fmla="*/ 105509 h 21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9846" h="217099">
                  <a:moveTo>
                    <a:pt x="730210" y="105509"/>
                  </a:moveTo>
                  <a:lnTo>
                    <a:pt x="69687" y="207274"/>
                  </a:lnTo>
                  <a:cubicBezTo>
                    <a:pt x="46349" y="210802"/>
                    <a:pt x="24368" y="194791"/>
                    <a:pt x="20840" y="171452"/>
                  </a:cubicBezTo>
                  <a:lnTo>
                    <a:pt x="20840" y="171452"/>
                  </a:lnTo>
                  <a:cubicBezTo>
                    <a:pt x="17312" y="148115"/>
                    <a:pt x="33322" y="126133"/>
                    <a:pt x="56660" y="122605"/>
                  </a:cubicBezTo>
                  <a:lnTo>
                    <a:pt x="717185" y="20840"/>
                  </a:lnTo>
                  <a:cubicBezTo>
                    <a:pt x="740523" y="17312"/>
                    <a:pt x="762504" y="33323"/>
                    <a:pt x="766032" y="56662"/>
                  </a:cubicBezTo>
                  <a:lnTo>
                    <a:pt x="766032" y="56662"/>
                  </a:lnTo>
                  <a:cubicBezTo>
                    <a:pt x="769832" y="80000"/>
                    <a:pt x="753550" y="101981"/>
                    <a:pt x="730210" y="105509"/>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7" name="Freeform: Shape 166">
              <a:extLst>
                <a:ext uri="{FF2B5EF4-FFF2-40B4-BE49-F238E27FC236}">
                  <a16:creationId xmlns:a16="http://schemas.microsoft.com/office/drawing/2014/main" id="{AF41B107-8BB5-4523-B235-71374476A087}"/>
                </a:ext>
              </a:extLst>
            </p:cNvPr>
            <p:cNvSpPr/>
            <p:nvPr/>
          </p:nvSpPr>
          <p:spPr>
            <a:xfrm>
              <a:off x="22355004" y="11936316"/>
              <a:ext cx="759935" cy="217124"/>
            </a:xfrm>
            <a:custGeom>
              <a:avLst/>
              <a:gdLst>
                <a:gd name="connsiteX0" fmla="*/ 730210 w 759846"/>
                <a:gd name="connsiteY0" fmla="*/ 105509 h 217099"/>
                <a:gd name="connsiteX1" fmla="*/ 69687 w 759846"/>
                <a:gd name="connsiteY1" fmla="*/ 207274 h 217099"/>
                <a:gd name="connsiteX2" fmla="*/ 20840 w 759846"/>
                <a:gd name="connsiteY2" fmla="*/ 171453 h 217099"/>
                <a:gd name="connsiteX3" fmla="*/ 20840 w 759846"/>
                <a:gd name="connsiteY3" fmla="*/ 171453 h 217099"/>
                <a:gd name="connsiteX4" fmla="*/ 56660 w 759846"/>
                <a:gd name="connsiteY4" fmla="*/ 122605 h 217099"/>
                <a:gd name="connsiteX5" fmla="*/ 717185 w 759846"/>
                <a:gd name="connsiteY5" fmla="*/ 20840 h 217099"/>
                <a:gd name="connsiteX6" fmla="*/ 766032 w 759846"/>
                <a:gd name="connsiteY6" fmla="*/ 56662 h 217099"/>
                <a:gd name="connsiteX7" fmla="*/ 766032 w 759846"/>
                <a:gd name="connsiteY7" fmla="*/ 56662 h 217099"/>
                <a:gd name="connsiteX8" fmla="*/ 730210 w 759846"/>
                <a:gd name="connsiteY8" fmla="*/ 105509 h 21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9846" h="217099">
                  <a:moveTo>
                    <a:pt x="730210" y="105509"/>
                  </a:moveTo>
                  <a:lnTo>
                    <a:pt x="69687" y="207274"/>
                  </a:lnTo>
                  <a:cubicBezTo>
                    <a:pt x="46349" y="210802"/>
                    <a:pt x="24367" y="194791"/>
                    <a:pt x="20840" y="171453"/>
                  </a:cubicBezTo>
                  <a:lnTo>
                    <a:pt x="20840" y="171453"/>
                  </a:lnTo>
                  <a:cubicBezTo>
                    <a:pt x="17312" y="148115"/>
                    <a:pt x="33322" y="126133"/>
                    <a:pt x="56660" y="122605"/>
                  </a:cubicBezTo>
                  <a:lnTo>
                    <a:pt x="717185" y="20840"/>
                  </a:lnTo>
                  <a:cubicBezTo>
                    <a:pt x="740523" y="17312"/>
                    <a:pt x="762504" y="33324"/>
                    <a:pt x="766032" y="56662"/>
                  </a:cubicBezTo>
                  <a:lnTo>
                    <a:pt x="766032" y="56662"/>
                  </a:lnTo>
                  <a:cubicBezTo>
                    <a:pt x="769832" y="79999"/>
                    <a:pt x="753820" y="101982"/>
                    <a:pt x="730210" y="105509"/>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8" name="Freeform: Shape 167">
              <a:extLst>
                <a:ext uri="{FF2B5EF4-FFF2-40B4-BE49-F238E27FC236}">
                  <a16:creationId xmlns:a16="http://schemas.microsoft.com/office/drawing/2014/main" id="{0E106137-41A5-48FC-A02A-A3A105AA3C98}"/>
                </a:ext>
              </a:extLst>
            </p:cNvPr>
            <p:cNvSpPr/>
            <p:nvPr/>
          </p:nvSpPr>
          <p:spPr>
            <a:xfrm>
              <a:off x="21896468" y="12373960"/>
              <a:ext cx="352827" cy="352827"/>
            </a:xfrm>
            <a:custGeom>
              <a:avLst/>
              <a:gdLst>
                <a:gd name="connsiteX0" fmla="*/ 213920 w 352786"/>
                <a:gd name="connsiteY0" fmla="*/ 354492 h 352786"/>
                <a:gd name="connsiteX1" fmla="*/ 22330 w 352786"/>
                <a:gd name="connsiteY1" fmla="*/ 213920 h 352786"/>
                <a:gd name="connsiteX2" fmla="*/ 162901 w 352786"/>
                <a:gd name="connsiteY2" fmla="*/ 22330 h 352786"/>
                <a:gd name="connsiteX3" fmla="*/ 354491 w 352786"/>
                <a:gd name="connsiteY3" fmla="*/ 162902 h 352786"/>
                <a:gd name="connsiteX4" fmla="*/ 213920 w 352786"/>
                <a:gd name="connsiteY4" fmla="*/ 354492 h 352786"/>
                <a:gd name="connsiteX5" fmla="*/ 173214 w 352786"/>
                <a:gd name="connsiteY5" fmla="*/ 88816 h 352786"/>
                <a:gd name="connsiteX6" fmla="*/ 88817 w 352786"/>
                <a:gd name="connsiteY6" fmla="*/ 203879 h 352786"/>
                <a:gd name="connsiteX7" fmla="*/ 203879 w 352786"/>
                <a:gd name="connsiteY7" fmla="*/ 288276 h 352786"/>
                <a:gd name="connsiteX8" fmla="*/ 288276 w 352786"/>
                <a:gd name="connsiteY8" fmla="*/ 173214 h 352786"/>
                <a:gd name="connsiteX9" fmla="*/ 173214 w 352786"/>
                <a:gd name="connsiteY9" fmla="*/ 88816 h 352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2786" h="352786">
                  <a:moveTo>
                    <a:pt x="213920" y="354492"/>
                  </a:moveTo>
                  <a:cubicBezTo>
                    <a:pt x="122467" y="368603"/>
                    <a:pt x="36442" y="305644"/>
                    <a:pt x="22330" y="213920"/>
                  </a:cubicBezTo>
                  <a:cubicBezTo>
                    <a:pt x="8218" y="122196"/>
                    <a:pt x="71177" y="36442"/>
                    <a:pt x="162901" y="22330"/>
                  </a:cubicBezTo>
                  <a:cubicBezTo>
                    <a:pt x="254354" y="8218"/>
                    <a:pt x="340379" y="71177"/>
                    <a:pt x="354491" y="162902"/>
                  </a:cubicBezTo>
                  <a:cubicBezTo>
                    <a:pt x="368603" y="254355"/>
                    <a:pt x="305644" y="340380"/>
                    <a:pt x="213920" y="354492"/>
                  </a:cubicBezTo>
                  <a:close/>
                  <a:moveTo>
                    <a:pt x="173214" y="88816"/>
                  </a:moveTo>
                  <a:cubicBezTo>
                    <a:pt x="118126" y="97229"/>
                    <a:pt x="80404" y="148790"/>
                    <a:pt x="88817" y="203879"/>
                  </a:cubicBezTo>
                  <a:cubicBezTo>
                    <a:pt x="97229" y="258697"/>
                    <a:pt x="148789" y="296689"/>
                    <a:pt x="203879" y="288276"/>
                  </a:cubicBezTo>
                  <a:cubicBezTo>
                    <a:pt x="258967" y="279864"/>
                    <a:pt x="296688" y="228303"/>
                    <a:pt x="288276" y="173214"/>
                  </a:cubicBezTo>
                  <a:cubicBezTo>
                    <a:pt x="279592" y="118125"/>
                    <a:pt x="228032" y="80132"/>
                    <a:pt x="173214" y="88816"/>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9" name="Freeform: Shape 168">
              <a:extLst>
                <a:ext uri="{FF2B5EF4-FFF2-40B4-BE49-F238E27FC236}">
                  <a16:creationId xmlns:a16="http://schemas.microsoft.com/office/drawing/2014/main" id="{8CDEB714-BEA6-4466-B42E-91DA20FBD9E6}"/>
                </a:ext>
              </a:extLst>
            </p:cNvPr>
            <p:cNvSpPr/>
            <p:nvPr/>
          </p:nvSpPr>
          <p:spPr>
            <a:xfrm>
              <a:off x="22403857" y="12253861"/>
              <a:ext cx="759935" cy="217124"/>
            </a:xfrm>
            <a:custGeom>
              <a:avLst/>
              <a:gdLst>
                <a:gd name="connsiteX0" fmla="*/ 730212 w 759846"/>
                <a:gd name="connsiteY0" fmla="*/ 105509 h 217099"/>
                <a:gd name="connsiteX1" fmla="*/ 69687 w 759846"/>
                <a:gd name="connsiteY1" fmla="*/ 207274 h 217099"/>
                <a:gd name="connsiteX2" fmla="*/ 20840 w 759846"/>
                <a:gd name="connsiteY2" fmla="*/ 171452 h 217099"/>
                <a:gd name="connsiteX3" fmla="*/ 20840 w 759846"/>
                <a:gd name="connsiteY3" fmla="*/ 171452 h 217099"/>
                <a:gd name="connsiteX4" fmla="*/ 56662 w 759846"/>
                <a:gd name="connsiteY4" fmla="*/ 122605 h 217099"/>
                <a:gd name="connsiteX5" fmla="*/ 717185 w 759846"/>
                <a:gd name="connsiteY5" fmla="*/ 20840 h 217099"/>
                <a:gd name="connsiteX6" fmla="*/ 766032 w 759846"/>
                <a:gd name="connsiteY6" fmla="*/ 56662 h 217099"/>
                <a:gd name="connsiteX7" fmla="*/ 766032 w 759846"/>
                <a:gd name="connsiteY7" fmla="*/ 56662 h 217099"/>
                <a:gd name="connsiteX8" fmla="*/ 730212 w 759846"/>
                <a:gd name="connsiteY8" fmla="*/ 105509 h 21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9846" h="217099">
                  <a:moveTo>
                    <a:pt x="730212" y="105509"/>
                  </a:moveTo>
                  <a:lnTo>
                    <a:pt x="69687" y="207274"/>
                  </a:lnTo>
                  <a:cubicBezTo>
                    <a:pt x="46349" y="210802"/>
                    <a:pt x="24368" y="194791"/>
                    <a:pt x="20840" y="171452"/>
                  </a:cubicBezTo>
                  <a:lnTo>
                    <a:pt x="20840" y="171452"/>
                  </a:lnTo>
                  <a:cubicBezTo>
                    <a:pt x="17312" y="148115"/>
                    <a:pt x="33322" y="126133"/>
                    <a:pt x="56662" y="122605"/>
                  </a:cubicBezTo>
                  <a:lnTo>
                    <a:pt x="717185" y="20840"/>
                  </a:lnTo>
                  <a:cubicBezTo>
                    <a:pt x="740523" y="17312"/>
                    <a:pt x="762504" y="33323"/>
                    <a:pt x="766032" y="56662"/>
                  </a:cubicBezTo>
                  <a:lnTo>
                    <a:pt x="766032" y="56662"/>
                  </a:lnTo>
                  <a:cubicBezTo>
                    <a:pt x="769832" y="79728"/>
                    <a:pt x="753821" y="101709"/>
                    <a:pt x="730212" y="105509"/>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0" name="Freeform: Shape 169">
              <a:extLst>
                <a:ext uri="{FF2B5EF4-FFF2-40B4-BE49-F238E27FC236}">
                  <a16:creationId xmlns:a16="http://schemas.microsoft.com/office/drawing/2014/main" id="{CA1A3310-AD2D-44A4-BD88-9B9E08D311F8}"/>
                </a:ext>
              </a:extLst>
            </p:cNvPr>
            <p:cNvSpPr/>
            <p:nvPr/>
          </p:nvSpPr>
          <p:spPr>
            <a:xfrm>
              <a:off x="22429370" y="12419689"/>
              <a:ext cx="759935" cy="217124"/>
            </a:xfrm>
            <a:custGeom>
              <a:avLst/>
              <a:gdLst>
                <a:gd name="connsiteX0" fmla="*/ 730210 w 759846"/>
                <a:gd name="connsiteY0" fmla="*/ 105509 h 217099"/>
                <a:gd name="connsiteX1" fmla="*/ 69687 w 759846"/>
                <a:gd name="connsiteY1" fmla="*/ 207274 h 217099"/>
                <a:gd name="connsiteX2" fmla="*/ 20840 w 759846"/>
                <a:gd name="connsiteY2" fmla="*/ 171453 h 217099"/>
                <a:gd name="connsiteX3" fmla="*/ 20840 w 759846"/>
                <a:gd name="connsiteY3" fmla="*/ 171453 h 217099"/>
                <a:gd name="connsiteX4" fmla="*/ 56662 w 759846"/>
                <a:gd name="connsiteY4" fmla="*/ 122605 h 217099"/>
                <a:gd name="connsiteX5" fmla="*/ 717185 w 759846"/>
                <a:gd name="connsiteY5" fmla="*/ 20840 h 217099"/>
                <a:gd name="connsiteX6" fmla="*/ 766032 w 759846"/>
                <a:gd name="connsiteY6" fmla="*/ 56662 h 217099"/>
                <a:gd name="connsiteX7" fmla="*/ 766032 w 759846"/>
                <a:gd name="connsiteY7" fmla="*/ 56662 h 217099"/>
                <a:gd name="connsiteX8" fmla="*/ 730210 w 759846"/>
                <a:gd name="connsiteY8" fmla="*/ 105509 h 21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9846" h="217099">
                  <a:moveTo>
                    <a:pt x="730210" y="105509"/>
                  </a:moveTo>
                  <a:lnTo>
                    <a:pt x="69687" y="207274"/>
                  </a:lnTo>
                  <a:cubicBezTo>
                    <a:pt x="46349" y="210802"/>
                    <a:pt x="24368" y="194791"/>
                    <a:pt x="20840" y="171453"/>
                  </a:cubicBezTo>
                  <a:lnTo>
                    <a:pt x="20840" y="171453"/>
                  </a:lnTo>
                  <a:cubicBezTo>
                    <a:pt x="17312" y="148115"/>
                    <a:pt x="33322" y="126133"/>
                    <a:pt x="56662" y="122605"/>
                  </a:cubicBezTo>
                  <a:lnTo>
                    <a:pt x="717185" y="20840"/>
                  </a:lnTo>
                  <a:cubicBezTo>
                    <a:pt x="740523" y="17312"/>
                    <a:pt x="762504" y="33324"/>
                    <a:pt x="766032" y="56662"/>
                  </a:cubicBezTo>
                  <a:lnTo>
                    <a:pt x="766032" y="56662"/>
                  </a:lnTo>
                  <a:cubicBezTo>
                    <a:pt x="769832" y="80000"/>
                    <a:pt x="753821" y="101982"/>
                    <a:pt x="730210" y="105509"/>
                  </a:cubicBezTo>
                  <a:close/>
                </a:path>
              </a:pathLst>
            </a:custGeom>
            <a:grp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sp>
        <p:nvSpPr>
          <p:cNvPr id="171" name="Freeform: Shape 170">
            <a:extLst>
              <a:ext uri="{FF2B5EF4-FFF2-40B4-BE49-F238E27FC236}">
                <a16:creationId xmlns:a16="http://schemas.microsoft.com/office/drawing/2014/main" id="{48DF298F-6DB2-4EE4-8A1B-E9DF20F6D0FF}"/>
              </a:ext>
            </a:extLst>
          </p:cNvPr>
          <p:cNvSpPr/>
          <p:nvPr/>
        </p:nvSpPr>
        <p:spPr>
          <a:xfrm>
            <a:off x="15062258" y="7503357"/>
            <a:ext cx="1139902" cy="1465589"/>
          </a:xfrm>
          <a:custGeom>
            <a:avLst/>
            <a:gdLst>
              <a:gd name="connsiteX0" fmla="*/ 1004113 w 1139770"/>
              <a:gd name="connsiteY0" fmla="*/ 233965 h 1465419"/>
              <a:gd name="connsiteX1" fmla="*/ 1076841 w 1139770"/>
              <a:gd name="connsiteY1" fmla="*/ 595706 h 1465419"/>
              <a:gd name="connsiteX2" fmla="*/ 879281 w 1139770"/>
              <a:gd name="connsiteY2" fmla="*/ 921626 h 1465419"/>
              <a:gd name="connsiteX3" fmla="*/ 922701 w 1139770"/>
              <a:gd name="connsiteY3" fmla="*/ 1220680 h 1465419"/>
              <a:gd name="connsiteX4" fmla="*/ 201117 w 1139770"/>
              <a:gd name="connsiteY4" fmla="*/ 1370207 h 1465419"/>
              <a:gd name="connsiteX5" fmla="*/ 109665 w 1139770"/>
              <a:gd name="connsiteY5" fmla="*/ 934652 h 1465419"/>
              <a:gd name="connsiteX6" fmla="*/ 173438 w 1139770"/>
              <a:gd name="connsiteY6" fmla="*/ 622029 h 1465419"/>
              <a:gd name="connsiteX7" fmla="*/ 287143 w 1139770"/>
              <a:gd name="connsiteY7" fmla="*/ 183760 h 1465419"/>
              <a:gd name="connsiteX8" fmla="*/ 1004113 w 1139770"/>
              <a:gd name="connsiteY8" fmla="*/ 233965 h 1465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9770" h="1465419">
                <a:moveTo>
                  <a:pt x="1004113" y="233965"/>
                </a:moveTo>
                <a:cubicBezTo>
                  <a:pt x="1004113" y="233965"/>
                  <a:pt x="1105878" y="433153"/>
                  <a:pt x="1076841" y="595706"/>
                </a:cubicBezTo>
                <a:cubicBezTo>
                  <a:pt x="1047804" y="758259"/>
                  <a:pt x="881452" y="818504"/>
                  <a:pt x="879281" y="921626"/>
                </a:cubicBezTo>
                <a:cubicBezTo>
                  <a:pt x="877110" y="1024748"/>
                  <a:pt x="972091" y="1121900"/>
                  <a:pt x="922701" y="1220680"/>
                </a:cubicBezTo>
                <a:cubicBezTo>
                  <a:pt x="873310" y="1319189"/>
                  <a:pt x="351730" y="1499924"/>
                  <a:pt x="201117" y="1370207"/>
                </a:cubicBezTo>
                <a:cubicBezTo>
                  <a:pt x="50505" y="1240490"/>
                  <a:pt x="16584" y="1068168"/>
                  <a:pt x="109665" y="934652"/>
                </a:cubicBezTo>
                <a:cubicBezTo>
                  <a:pt x="202474" y="801136"/>
                  <a:pt x="210887" y="722709"/>
                  <a:pt x="173438" y="622029"/>
                </a:cubicBezTo>
                <a:cubicBezTo>
                  <a:pt x="135988" y="521350"/>
                  <a:pt x="141415" y="316462"/>
                  <a:pt x="287143" y="183760"/>
                </a:cubicBezTo>
                <a:cubicBezTo>
                  <a:pt x="443726" y="41289"/>
                  <a:pt x="733282" y="-25740"/>
                  <a:pt x="1004113" y="233965"/>
                </a:cubicBezTo>
                <a:close/>
              </a:path>
            </a:pathLst>
          </a:custGeom>
          <a:solidFill>
            <a:srgbClr val="DD8064"/>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2" name="Freeform: Shape 171">
            <a:extLst>
              <a:ext uri="{FF2B5EF4-FFF2-40B4-BE49-F238E27FC236}">
                <a16:creationId xmlns:a16="http://schemas.microsoft.com/office/drawing/2014/main" id="{7F80F0CD-507A-4D1E-A5C2-BDACCD18664D}"/>
              </a:ext>
            </a:extLst>
          </p:cNvPr>
          <p:cNvSpPr/>
          <p:nvPr/>
        </p:nvSpPr>
        <p:spPr>
          <a:xfrm>
            <a:off x="15926264" y="8570657"/>
            <a:ext cx="1357027" cy="705654"/>
          </a:xfrm>
          <a:custGeom>
            <a:avLst/>
            <a:gdLst>
              <a:gd name="connsiteX0" fmla="*/ 308188 w 1356869"/>
              <a:gd name="connsiteY0" fmla="*/ 85118 h 705572"/>
              <a:gd name="connsiteX1" fmla="*/ 514160 w 1356869"/>
              <a:gd name="connsiteY1" fmla="*/ 456357 h 705572"/>
              <a:gd name="connsiteX2" fmla="*/ 948359 w 1356869"/>
              <a:gd name="connsiteY2" fmla="*/ 352150 h 705572"/>
              <a:gd name="connsiteX3" fmla="*/ 999106 w 1356869"/>
              <a:gd name="connsiteY3" fmla="*/ 240615 h 705572"/>
              <a:gd name="connsiteX4" fmla="*/ 1136963 w 1356869"/>
              <a:gd name="connsiteY4" fmla="*/ 210221 h 705572"/>
              <a:gd name="connsiteX5" fmla="*/ 1103584 w 1356869"/>
              <a:gd name="connsiteY5" fmla="*/ 248485 h 705572"/>
              <a:gd name="connsiteX6" fmla="*/ 1040084 w 1356869"/>
              <a:gd name="connsiteY6" fmla="*/ 280236 h 705572"/>
              <a:gd name="connsiteX7" fmla="*/ 1179297 w 1356869"/>
              <a:gd name="connsiteY7" fmla="*/ 243600 h 705572"/>
              <a:gd name="connsiteX8" fmla="*/ 1322855 w 1356869"/>
              <a:gd name="connsiteY8" fmla="*/ 229218 h 705572"/>
              <a:gd name="connsiteX9" fmla="*/ 1225703 w 1356869"/>
              <a:gd name="connsiteY9" fmla="*/ 268838 h 705572"/>
              <a:gd name="connsiteX10" fmla="*/ 1171971 w 1356869"/>
              <a:gd name="connsiteY10" fmla="*/ 290277 h 705572"/>
              <a:gd name="connsiteX11" fmla="*/ 1194766 w 1356869"/>
              <a:gd name="connsiteY11" fmla="*/ 330169 h 705572"/>
              <a:gd name="connsiteX12" fmla="*/ 1198837 w 1356869"/>
              <a:gd name="connsiteY12" fmla="*/ 375488 h 705572"/>
              <a:gd name="connsiteX13" fmla="*/ 1175499 w 1356869"/>
              <a:gd name="connsiteY13" fmla="*/ 422707 h 705572"/>
              <a:gd name="connsiteX14" fmla="*/ 996120 w 1356869"/>
              <a:gd name="connsiteY14" fmla="*/ 449573 h 705572"/>
              <a:gd name="connsiteX15" fmla="*/ 373860 w 1356869"/>
              <a:gd name="connsiteY15" fmla="*/ 657174 h 705572"/>
              <a:gd name="connsiteX16" fmla="*/ 57981 w 1356869"/>
              <a:gd name="connsiteY16" fmla="*/ 57981 h 705572"/>
              <a:gd name="connsiteX17" fmla="*/ 308188 w 1356869"/>
              <a:gd name="connsiteY17" fmla="*/ 85118 h 70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56869" h="705572">
                <a:moveTo>
                  <a:pt x="308188" y="85118"/>
                </a:moveTo>
                <a:cubicBezTo>
                  <a:pt x="308188" y="85118"/>
                  <a:pt x="444146" y="348080"/>
                  <a:pt x="514160" y="456357"/>
                </a:cubicBezTo>
                <a:cubicBezTo>
                  <a:pt x="668573" y="423521"/>
                  <a:pt x="948359" y="352150"/>
                  <a:pt x="948359" y="352150"/>
                </a:cubicBezTo>
                <a:cubicBezTo>
                  <a:pt x="948359" y="352150"/>
                  <a:pt x="974953" y="259069"/>
                  <a:pt x="999106" y="240615"/>
                </a:cubicBezTo>
                <a:cubicBezTo>
                  <a:pt x="1023257" y="221890"/>
                  <a:pt x="1115797" y="211578"/>
                  <a:pt x="1136963" y="210221"/>
                </a:cubicBezTo>
                <a:cubicBezTo>
                  <a:pt x="1158131" y="208865"/>
                  <a:pt x="1129365" y="244686"/>
                  <a:pt x="1103584" y="248485"/>
                </a:cubicBezTo>
                <a:cubicBezTo>
                  <a:pt x="1094629" y="249841"/>
                  <a:pt x="1043340" y="267481"/>
                  <a:pt x="1040084" y="280236"/>
                </a:cubicBezTo>
                <a:cubicBezTo>
                  <a:pt x="1036826" y="293261"/>
                  <a:pt x="1126922" y="258255"/>
                  <a:pt x="1179297" y="243600"/>
                </a:cubicBezTo>
                <a:cubicBezTo>
                  <a:pt x="1231674" y="229218"/>
                  <a:pt x="1319870" y="220262"/>
                  <a:pt x="1322855" y="229218"/>
                </a:cubicBezTo>
                <a:cubicBezTo>
                  <a:pt x="1329368" y="249027"/>
                  <a:pt x="1240356" y="265582"/>
                  <a:pt x="1225703" y="268838"/>
                </a:cubicBezTo>
                <a:cubicBezTo>
                  <a:pt x="1209693" y="272366"/>
                  <a:pt x="1171971" y="290277"/>
                  <a:pt x="1171971" y="290277"/>
                </a:cubicBezTo>
                <a:cubicBezTo>
                  <a:pt x="1171971" y="290277"/>
                  <a:pt x="1211591" y="310901"/>
                  <a:pt x="1194766" y="330169"/>
                </a:cubicBezTo>
                <a:cubicBezTo>
                  <a:pt x="1194766" y="330169"/>
                  <a:pt x="1217290" y="363819"/>
                  <a:pt x="1198837" y="375488"/>
                </a:cubicBezTo>
                <a:cubicBezTo>
                  <a:pt x="1198837" y="375488"/>
                  <a:pt x="1206165" y="407781"/>
                  <a:pt x="1175499" y="422707"/>
                </a:cubicBezTo>
                <a:cubicBezTo>
                  <a:pt x="1144834" y="437633"/>
                  <a:pt x="1076447" y="478067"/>
                  <a:pt x="996120" y="449573"/>
                </a:cubicBezTo>
                <a:cubicBezTo>
                  <a:pt x="996120" y="449573"/>
                  <a:pt x="487837" y="700322"/>
                  <a:pt x="373860" y="657174"/>
                </a:cubicBezTo>
                <a:cubicBezTo>
                  <a:pt x="261783" y="614840"/>
                  <a:pt x="57981" y="57981"/>
                  <a:pt x="57981" y="57981"/>
                </a:cubicBezTo>
                <a:lnTo>
                  <a:pt x="308188" y="85118"/>
                </a:lnTo>
                <a:close/>
              </a:path>
            </a:pathLst>
          </a:custGeom>
          <a:solidFill>
            <a:srgbClr val="F6CFBC"/>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3" name="Freeform: Shape 172">
            <a:extLst>
              <a:ext uri="{FF2B5EF4-FFF2-40B4-BE49-F238E27FC236}">
                <a16:creationId xmlns:a16="http://schemas.microsoft.com/office/drawing/2014/main" id="{B797FB87-A63B-4859-B74C-3B924E30441A}"/>
              </a:ext>
            </a:extLst>
          </p:cNvPr>
          <p:cNvSpPr/>
          <p:nvPr/>
        </p:nvSpPr>
        <p:spPr>
          <a:xfrm>
            <a:off x="16057379" y="12689566"/>
            <a:ext cx="352827" cy="244265"/>
          </a:xfrm>
          <a:custGeom>
            <a:avLst/>
            <a:gdLst>
              <a:gd name="connsiteX0" fmla="*/ 154021 w 352786"/>
              <a:gd name="connsiteY0" fmla="*/ 39465 h 244236"/>
              <a:gd name="connsiteX1" fmla="*/ 337470 w 352786"/>
              <a:gd name="connsiteY1" fmla="*/ 218572 h 244236"/>
              <a:gd name="connsiteX2" fmla="*/ 73423 w 352786"/>
              <a:gd name="connsiteY2" fmla="*/ 165925 h 244236"/>
              <a:gd name="connsiteX3" fmla="*/ 39501 w 352786"/>
              <a:gd name="connsiteY3" fmla="*/ 232954 h 244236"/>
              <a:gd name="connsiteX4" fmla="*/ 40044 w 352786"/>
              <a:gd name="connsiteY4" fmla="*/ 46249 h 244236"/>
              <a:gd name="connsiteX5" fmla="*/ 154021 w 352786"/>
              <a:gd name="connsiteY5" fmla="*/ 39465 h 244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2786" h="244236">
                <a:moveTo>
                  <a:pt x="154021" y="39465"/>
                </a:moveTo>
                <a:cubicBezTo>
                  <a:pt x="154021" y="39465"/>
                  <a:pt x="312775" y="129561"/>
                  <a:pt x="337470" y="218572"/>
                </a:cubicBezTo>
                <a:cubicBezTo>
                  <a:pt x="362437" y="307582"/>
                  <a:pt x="73423" y="165925"/>
                  <a:pt x="73423" y="165925"/>
                </a:cubicBezTo>
                <a:cubicBezTo>
                  <a:pt x="73423" y="165925"/>
                  <a:pt x="52256" y="229426"/>
                  <a:pt x="39501" y="232954"/>
                </a:cubicBezTo>
                <a:cubicBezTo>
                  <a:pt x="26746" y="236482"/>
                  <a:pt x="3409" y="100252"/>
                  <a:pt x="40044" y="46249"/>
                </a:cubicBezTo>
                <a:cubicBezTo>
                  <a:pt x="76951" y="-7754"/>
                  <a:pt x="154021" y="39465"/>
                  <a:pt x="154021" y="39465"/>
                </a:cubicBezTo>
                <a:close/>
              </a:path>
            </a:pathLst>
          </a:custGeom>
          <a:solidFill>
            <a:schemeClr val="tx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4" name="Freeform: Shape 173">
            <a:extLst>
              <a:ext uri="{FF2B5EF4-FFF2-40B4-BE49-F238E27FC236}">
                <a16:creationId xmlns:a16="http://schemas.microsoft.com/office/drawing/2014/main" id="{D5E069B9-B45B-41E6-8CEF-49B7C39E639C}"/>
              </a:ext>
            </a:extLst>
          </p:cNvPr>
          <p:cNvSpPr/>
          <p:nvPr/>
        </p:nvSpPr>
        <p:spPr>
          <a:xfrm>
            <a:off x="16039346" y="12544480"/>
            <a:ext cx="244265" cy="325687"/>
          </a:xfrm>
          <a:custGeom>
            <a:avLst/>
            <a:gdLst>
              <a:gd name="connsiteX0" fmla="*/ 150070 w 244236"/>
              <a:gd name="connsiteY0" fmla="*/ 20353 h 325648"/>
              <a:gd name="connsiteX1" fmla="*/ 147356 w 244236"/>
              <a:gd name="connsiteY1" fmla="*/ 175036 h 325648"/>
              <a:gd name="connsiteX2" fmla="*/ 227411 w 244236"/>
              <a:gd name="connsiteY2" fmla="*/ 297968 h 325648"/>
              <a:gd name="connsiteX3" fmla="*/ 45591 w 244236"/>
              <a:gd name="connsiteY3" fmla="*/ 225240 h 325648"/>
              <a:gd name="connsiteX4" fmla="*/ 20353 w 244236"/>
              <a:gd name="connsiteY4" fmla="*/ 56717 h 325648"/>
              <a:gd name="connsiteX5" fmla="*/ 150070 w 244236"/>
              <a:gd name="connsiteY5" fmla="*/ 20353 h 325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4236" h="325648">
                <a:moveTo>
                  <a:pt x="150070" y="20353"/>
                </a:moveTo>
                <a:lnTo>
                  <a:pt x="147356" y="175036"/>
                </a:lnTo>
                <a:cubicBezTo>
                  <a:pt x="147356" y="175036"/>
                  <a:pt x="250749" y="258619"/>
                  <a:pt x="227411" y="297968"/>
                </a:cubicBezTo>
                <a:cubicBezTo>
                  <a:pt x="203802" y="337318"/>
                  <a:pt x="45591" y="225240"/>
                  <a:pt x="45591" y="225240"/>
                </a:cubicBezTo>
                <a:lnTo>
                  <a:pt x="20353" y="56717"/>
                </a:lnTo>
                <a:lnTo>
                  <a:pt x="150070" y="20353"/>
                </a:lnTo>
                <a:close/>
              </a:path>
            </a:pathLst>
          </a:custGeom>
          <a:solidFill>
            <a:srgbClr val="F6CFB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5" name="Freeform: Shape 174">
            <a:extLst>
              <a:ext uri="{FF2B5EF4-FFF2-40B4-BE49-F238E27FC236}">
                <a16:creationId xmlns:a16="http://schemas.microsoft.com/office/drawing/2014/main" id="{17A8DE30-2835-4B38-9848-A3B4E46EF5DC}"/>
              </a:ext>
            </a:extLst>
          </p:cNvPr>
          <p:cNvSpPr/>
          <p:nvPr/>
        </p:nvSpPr>
        <p:spPr>
          <a:xfrm>
            <a:off x="15495684" y="9552013"/>
            <a:ext cx="949919" cy="3148301"/>
          </a:xfrm>
          <a:custGeom>
            <a:avLst/>
            <a:gdLst>
              <a:gd name="connsiteX0" fmla="*/ 853509 w 949808"/>
              <a:gd name="connsiteY0" fmla="*/ 405656 h 3147937"/>
              <a:gd name="connsiteX1" fmla="*/ 888245 w 949808"/>
              <a:gd name="connsiteY1" fmla="*/ 1762254 h 3147937"/>
              <a:gd name="connsiteX2" fmla="*/ 749844 w 949808"/>
              <a:gd name="connsiteY2" fmla="*/ 3097414 h 3147937"/>
              <a:gd name="connsiteX3" fmla="*/ 515648 w 949808"/>
              <a:gd name="connsiteY3" fmla="*/ 3086830 h 3147937"/>
              <a:gd name="connsiteX4" fmla="*/ 462459 w 949808"/>
              <a:gd name="connsiteY4" fmla="*/ 1788035 h 3147937"/>
              <a:gd name="connsiteX5" fmla="*/ 476299 w 949808"/>
              <a:gd name="connsiteY5" fmla="*/ 1502278 h 3147937"/>
              <a:gd name="connsiteX6" fmla="*/ 139795 w 949808"/>
              <a:gd name="connsiteY6" fmla="*/ 229534 h 3147937"/>
              <a:gd name="connsiteX7" fmla="*/ 853509 w 949808"/>
              <a:gd name="connsiteY7" fmla="*/ 405656 h 3147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9808" h="3147937">
                <a:moveTo>
                  <a:pt x="853509" y="405656"/>
                </a:moveTo>
                <a:cubicBezTo>
                  <a:pt x="853509" y="405656"/>
                  <a:pt x="925965" y="1438234"/>
                  <a:pt x="888245" y="1762254"/>
                </a:cubicBezTo>
                <a:cubicBezTo>
                  <a:pt x="853780" y="2058323"/>
                  <a:pt x="749844" y="3097414"/>
                  <a:pt x="749844" y="3097414"/>
                </a:cubicBezTo>
                <a:lnTo>
                  <a:pt x="515648" y="3086830"/>
                </a:lnTo>
                <a:lnTo>
                  <a:pt x="462459" y="1788035"/>
                </a:lnTo>
                <a:cubicBezTo>
                  <a:pt x="472500" y="1712593"/>
                  <a:pt x="499637" y="1574735"/>
                  <a:pt x="476299" y="1502278"/>
                </a:cubicBezTo>
                <a:cubicBezTo>
                  <a:pt x="316188" y="1003493"/>
                  <a:pt x="-122623" y="618142"/>
                  <a:pt x="139795" y="229534"/>
                </a:cubicBezTo>
                <a:cubicBezTo>
                  <a:pt x="457845" y="-241028"/>
                  <a:pt x="853509" y="405656"/>
                  <a:pt x="853509" y="405656"/>
                </a:cubicBezTo>
                <a:close/>
              </a:path>
            </a:pathLst>
          </a:custGeom>
          <a:solidFill>
            <a:srgbClr val="EDF3FF"/>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6" name="Freeform: Shape 175">
            <a:extLst>
              <a:ext uri="{FF2B5EF4-FFF2-40B4-BE49-F238E27FC236}">
                <a16:creationId xmlns:a16="http://schemas.microsoft.com/office/drawing/2014/main" id="{7EAF25F3-0D3D-4F13-96A2-8959C74EDA37}"/>
              </a:ext>
            </a:extLst>
          </p:cNvPr>
          <p:cNvSpPr/>
          <p:nvPr/>
        </p:nvSpPr>
        <p:spPr>
          <a:xfrm>
            <a:off x="15199491" y="12557800"/>
            <a:ext cx="379967" cy="407108"/>
          </a:xfrm>
          <a:custGeom>
            <a:avLst/>
            <a:gdLst>
              <a:gd name="connsiteX0" fmla="*/ 250877 w 379923"/>
              <a:gd name="connsiteY0" fmla="*/ 111784 h 407060"/>
              <a:gd name="connsiteX1" fmla="*/ 331475 w 379923"/>
              <a:gd name="connsiteY1" fmla="*/ 355207 h 407060"/>
              <a:gd name="connsiteX2" fmla="*/ 121160 w 379923"/>
              <a:gd name="connsiteY2" fmla="*/ 186955 h 407060"/>
              <a:gd name="connsiteX3" fmla="*/ 60372 w 379923"/>
              <a:gd name="connsiteY3" fmla="*/ 230918 h 407060"/>
              <a:gd name="connsiteX4" fmla="*/ 146669 w 379923"/>
              <a:gd name="connsiteY4" fmla="*/ 65380 h 407060"/>
              <a:gd name="connsiteX5" fmla="*/ 250877 w 379923"/>
              <a:gd name="connsiteY5" fmla="*/ 111784 h 407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9923" h="407060">
                <a:moveTo>
                  <a:pt x="250877" y="111784"/>
                </a:moveTo>
                <a:cubicBezTo>
                  <a:pt x="250877" y="111784"/>
                  <a:pt x="350471" y="264840"/>
                  <a:pt x="331475" y="355207"/>
                </a:cubicBezTo>
                <a:cubicBezTo>
                  <a:pt x="312479" y="445845"/>
                  <a:pt x="121160" y="186955"/>
                  <a:pt x="121160" y="186955"/>
                </a:cubicBezTo>
                <a:cubicBezTo>
                  <a:pt x="121160" y="186955"/>
                  <a:pt x="73127" y="233632"/>
                  <a:pt x="60372" y="230918"/>
                </a:cubicBezTo>
                <a:cubicBezTo>
                  <a:pt x="47347" y="228204"/>
                  <a:pt x="89138" y="96587"/>
                  <a:pt x="146669" y="65380"/>
                </a:cubicBezTo>
                <a:cubicBezTo>
                  <a:pt x="204201" y="34172"/>
                  <a:pt x="250877" y="111784"/>
                  <a:pt x="250877" y="111784"/>
                </a:cubicBezTo>
                <a:close/>
              </a:path>
            </a:pathLst>
          </a:custGeom>
          <a:solidFill>
            <a:schemeClr val="tx1"/>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7" name="Freeform: Shape 176">
            <a:extLst>
              <a:ext uri="{FF2B5EF4-FFF2-40B4-BE49-F238E27FC236}">
                <a16:creationId xmlns:a16="http://schemas.microsoft.com/office/drawing/2014/main" id="{E54115F0-B66B-41C9-AE73-592C08BF4F80}"/>
              </a:ext>
            </a:extLst>
          </p:cNvPr>
          <p:cNvSpPr/>
          <p:nvPr/>
        </p:nvSpPr>
        <p:spPr>
          <a:xfrm>
            <a:off x="15261592" y="12427869"/>
            <a:ext cx="298546" cy="407108"/>
          </a:xfrm>
          <a:custGeom>
            <a:avLst/>
            <a:gdLst>
              <a:gd name="connsiteX0" fmla="*/ 244957 w 298511"/>
              <a:gd name="connsiteY0" fmla="*/ 85661 h 407060"/>
              <a:gd name="connsiteX1" fmla="*/ 171415 w 298511"/>
              <a:gd name="connsiteY1" fmla="*/ 221619 h 407060"/>
              <a:gd name="connsiteX2" fmla="*/ 186069 w 298511"/>
              <a:gd name="connsiteY2" fmla="*/ 367618 h 407060"/>
              <a:gd name="connsiteX3" fmla="*/ 57981 w 298511"/>
              <a:gd name="connsiteY3" fmla="*/ 219448 h 407060"/>
              <a:gd name="connsiteX4" fmla="*/ 113070 w 298511"/>
              <a:gd name="connsiteY4" fmla="*/ 57981 h 407060"/>
              <a:gd name="connsiteX5" fmla="*/ 244957 w 298511"/>
              <a:gd name="connsiteY5" fmla="*/ 85661 h 407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511" h="407060">
                <a:moveTo>
                  <a:pt x="244957" y="85661"/>
                </a:moveTo>
                <a:lnTo>
                  <a:pt x="171415" y="221619"/>
                </a:lnTo>
                <a:cubicBezTo>
                  <a:pt x="171415" y="221619"/>
                  <a:pt x="224876" y="343466"/>
                  <a:pt x="186069" y="367618"/>
                </a:cubicBezTo>
                <a:cubicBezTo>
                  <a:pt x="146991" y="391770"/>
                  <a:pt x="57981" y="219448"/>
                  <a:pt x="57981" y="219448"/>
                </a:cubicBezTo>
                <a:lnTo>
                  <a:pt x="113070" y="57981"/>
                </a:lnTo>
                <a:lnTo>
                  <a:pt x="244957" y="85661"/>
                </a:lnTo>
                <a:close/>
              </a:path>
            </a:pathLst>
          </a:custGeom>
          <a:solidFill>
            <a:srgbClr val="F6CFBC"/>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8" name="Freeform: Shape 177">
            <a:extLst>
              <a:ext uri="{FF2B5EF4-FFF2-40B4-BE49-F238E27FC236}">
                <a16:creationId xmlns:a16="http://schemas.microsoft.com/office/drawing/2014/main" id="{1793EBE7-F213-4E24-A01B-674A7A1A7612}"/>
              </a:ext>
            </a:extLst>
          </p:cNvPr>
          <p:cNvSpPr/>
          <p:nvPr/>
        </p:nvSpPr>
        <p:spPr>
          <a:xfrm>
            <a:off x="15264849" y="9516521"/>
            <a:ext cx="1004199" cy="3121161"/>
          </a:xfrm>
          <a:custGeom>
            <a:avLst/>
            <a:gdLst>
              <a:gd name="connsiteX0" fmla="*/ 969526 w 1004083"/>
              <a:gd name="connsiteY0" fmla="*/ 477508 h 3120799"/>
              <a:gd name="connsiteX1" fmla="*/ 858534 w 1004083"/>
              <a:gd name="connsiteY1" fmla="*/ 1601268 h 3120799"/>
              <a:gd name="connsiteX2" fmla="*/ 287563 w 1004083"/>
              <a:gd name="connsiteY2" fmla="*/ 3087854 h 3120799"/>
              <a:gd name="connsiteX3" fmla="*/ 57981 w 1004083"/>
              <a:gd name="connsiteY3" fmla="*/ 3039550 h 3120799"/>
              <a:gd name="connsiteX4" fmla="*/ 385800 w 1004083"/>
              <a:gd name="connsiteY4" fmla="*/ 1695435 h 3120799"/>
              <a:gd name="connsiteX5" fmla="*/ 354321 w 1004083"/>
              <a:gd name="connsiteY5" fmla="*/ 1443328 h 3120799"/>
              <a:gd name="connsiteX6" fmla="*/ 293533 w 1004083"/>
              <a:gd name="connsiteY6" fmla="*/ 187952 h 3120799"/>
              <a:gd name="connsiteX7" fmla="*/ 969526 w 1004083"/>
              <a:gd name="connsiteY7" fmla="*/ 477508 h 3120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4083" h="3120799">
                <a:moveTo>
                  <a:pt x="969526" y="477508"/>
                </a:moveTo>
                <a:cubicBezTo>
                  <a:pt x="969526" y="477508"/>
                  <a:pt x="948358" y="1287560"/>
                  <a:pt x="858534" y="1601268"/>
                </a:cubicBezTo>
                <a:cubicBezTo>
                  <a:pt x="776579" y="1887839"/>
                  <a:pt x="287563" y="3087854"/>
                  <a:pt x="287563" y="3087854"/>
                </a:cubicBezTo>
                <a:lnTo>
                  <a:pt x="57981" y="3039550"/>
                </a:lnTo>
                <a:lnTo>
                  <a:pt x="385800" y="1695435"/>
                </a:lnTo>
                <a:cubicBezTo>
                  <a:pt x="408053" y="1622706"/>
                  <a:pt x="365447" y="1518498"/>
                  <a:pt x="354321" y="1443328"/>
                </a:cubicBezTo>
                <a:cubicBezTo>
                  <a:pt x="276980" y="925275"/>
                  <a:pt x="-28588" y="528798"/>
                  <a:pt x="293533" y="187952"/>
                </a:cubicBezTo>
                <a:cubicBezTo>
                  <a:pt x="684041" y="-224807"/>
                  <a:pt x="969526" y="477508"/>
                  <a:pt x="969526" y="477508"/>
                </a:cubicBezTo>
                <a:close/>
              </a:path>
            </a:pathLst>
          </a:custGeom>
          <a:solidFill>
            <a:srgbClr val="FFFFFF"/>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9" name="Freeform: Shape 178">
            <a:extLst>
              <a:ext uri="{FF2B5EF4-FFF2-40B4-BE49-F238E27FC236}">
                <a16:creationId xmlns:a16="http://schemas.microsoft.com/office/drawing/2014/main" id="{E387A2A2-11C1-4520-A783-F5FF821FD92E}"/>
              </a:ext>
            </a:extLst>
          </p:cNvPr>
          <p:cNvSpPr/>
          <p:nvPr/>
        </p:nvSpPr>
        <p:spPr>
          <a:xfrm>
            <a:off x="15250193" y="8345096"/>
            <a:ext cx="1194183" cy="1872697"/>
          </a:xfrm>
          <a:custGeom>
            <a:avLst/>
            <a:gdLst>
              <a:gd name="connsiteX0" fmla="*/ 1144562 w 1194045"/>
              <a:gd name="connsiteY0" fmla="*/ 1644184 h 1872479"/>
              <a:gd name="connsiteX1" fmla="*/ 119040 w 1194045"/>
              <a:gd name="connsiteY1" fmla="*/ 1809180 h 1872479"/>
              <a:gd name="connsiteX2" fmla="*/ 245229 w 1194045"/>
              <a:gd name="connsiteY2" fmla="*/ 702246 h 1872479"/>
              <a:gd name="connsiteX3" fmla="*/ 57981 w 1194045"/>
              <a:gd name="connsiteY3" fmla="*/ 681621 h 1872479"/>
              <a:gd name="connsiteX4" fmla="*/ 128538 w 1194045"/>
              <a:gd name="connsiteY4" fmla="*/ 394779 h 1872479"/>
              <a:gd name="connsiteX5" fmla="*/ 373317 w 1194045"/>
              <a:gd name="connsiteY5" fmla="*/ 71573 h 1872479"/>
              <a:gd name="connsiteX6" fmla="*/ 968169 w 1194045"/>
              <a:gd name="connsiteY6" fmla="*/ 236568 h 1872479"/>
              <a:gd name="connsiteX7" fmla="*/ 1114439 w 1194045"/>
              <a:gd name="connsiteY7" fmla="*/ 428158 h 1872479"/>
              <a:gd name="connsiteX8" fmla="*/ 986080 w 1194045"/>
              <a:gd name="connsiteY8" fmla="*/ 497087 h 1872479"/>
              <a:gd name="connsiteX9" fmla="*/ 1018644 w 1194045"/>
              <a:gd name="connsiteY9" fmla="*/ 624632 h 1872479"/>
              <a:gd name="connsiteX10" fmla="*/ 992864 w 1194045"/>
              <a:gd name="connsiteY10" fmla="*/ 760862 h 1872479"/>
              <a:gd name="connsiteX11" fmla="*/ 925563 w 1194045"/>
              <a:gd name="connsiteY11" fmla="*/ 991259 h 1872479"/>
              <a:gd name="connsiteX12" fmla="*/ 1144562 w 1194045"/>
              <a:gd name="connsiteY12" fmla="*/ 1644184 h 1872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94045" h="1872479">
                <a:moveTo>
                  <a:pt x="1144562" y="1644184"/>
                </a:moveTo>
                <a:cubicBezTo>
                  <a:pt x="1057451" y="1867525"/>
                  <a:pt x="119040" y="1809180"/>
                  <a:pt x="119040" y="1809180"/>
                </a:cubicBezTo>
                <a:cubicBezTo>
                  <a:pt x="119040" y="1809180"/>
                  <a:pt x="287292" y="919616"/>
                  <a:pt x="245229" y="702246"/>
                </a:cubicBezTo>
                <a:cubicBezTo>
                  <a:pt x="139122" y="700075"/>
                  <a:pt x="57981" y="681621"/>
                  <a:pt x="57981" y="681621"/>
                </a:cubicBezTo>
                <a:cubicBezTo>
                  <a:pt x="57981" y="681621"/>
                  <a:pt x="81048" y="654755"/>
                  <a:pt x="128538" y="394779"/>
                </a:cubicBezTo>
                <a:cubicBezTo>
                  <a:pt x="176029" y="135074"/>
                  <a:pt x="373317" y="71573"/>
                  <a:pt x="373317" y="71573"/>
                </a:cubicBezTo>
                <a:cubicBezTo>
                  <a:pt x="373317" y="71573"/>
                  <a:pt x="747270" y="-12282"/>
                  <a:pt x="968169" y="236568"/>
                </a:cubicBezTo>
                <a:cubicBezTo>
                  <a:pt x="1012946" y="287044"/>
                  <a:pt x="1114439" y="428158"/>
                  <a:pt x="1114439" y="428158"/>
                </a:cubicBezTo>
                <a:cubicBezTo>
                  <a:pt x="1114439" y="428158"/>
                  <a:pt x="986080" y="496001"/>
                  <a:pt x="986080" y="497087"/>
                </a:cubicBezTo>
                <a:cubicBezTo>
                  <a:pt x="1015931" y="532637"/>
                  <a:pt x="1014574" y="594782"/>
                  <a:pt x="1018644" y="624632"/>
                </a:cubicBezTo>
                <a:cubicBezTo>
                  <a:pt x="1024344" y="664796"/>
                  <a:pt x="1011589" y="711744"/>
                  <a:pt x="992864" y="760862"/>
                </a:cubicBezTo>
                <a:cubicBezTo>
                  <a:pt x="955414" y="857200"/>
                  <a:pt x="918779" y="915817"/>
                  <a:pt x="925563" y="991259"/>
                </a:cubicBezTo>
                <a:cubicBezTo>
                  <a:pt x="936961" y="1120975"/>
                  <a:pt x="1144562" y="1644184"/>
                  <a:pt x="1144562" y="1644184"/>
                </a:cubicBezTo>
                <a:close/>
              </a:path>
            </a:pathLst>
          </a:custGeom>
          <a:solidFill>
            <a:schemeClr val="tx1">
              <a:lumMod val="50000"/>
              <a:lumOff val="50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0" name="Freeform: Shape 179">
            <a:extLst>
              <a:ext uri="{FF2B5EF4-FFF2-40B4-BE49-F238E27FC236}">
                <a16:creationId xmlns:a16="http://schemas.microsoft.com/office/drawing/2014/main" id="{D85FD5AB-BB8D-4736-B399-74F0D87A1C09}"/>
              </a:ext>
            </a:extLst>
          </p:cNvPr>
          <p:cNvSpPr/>
          <p:nvPr/>
        </p:nvSpPr>
        <p:spPr>
          <a:xfrm>
            <a:off x="15467620" y="7691032"/>
            <a:ext cx="624232" cy="949919"/>
          </a:xfrm>
          <a:custGeom>
            <a:avLst/>
            <a:gdLst>
              <a:gd name="connsiteX0" fmla="*/ 444930 w 624159"/>
              <a:gd name="connsiteY0" fmla="*/ 639535 h 949808"/>
              <a:gd name="connsiteX1" fmla="*/ 530683 w 624159"/>
              <a:gd name="connsiteY1" fmla="*/ 57981 h 949808"/>
              <a:gd name="connsiteX2" fmla="*/ 294046 w 624159"/>
              <a:gd name="connsiteY2" fmla="*/ 89189 h 949808"/>
              <a:gd name="connsiteX3" fmla="*/ 180882 w 624159"/>
              <a:gd name="connsiteY3" fmla="*/ 96787 h 949808"/>
              <a:gd name="connsiteX4" fmla="*/ 156459 w 624159"/>
              <a:gd name="connsiteY4" fmla="*/ 271009 h 949808"/>
              <a:gd name="connsiteX5" fmla="*/ 58222 w 624159"/>
              <a:gd name="connsiteY5" fmla="*/ 285121 h 949808"/>
              <a:gd name="connsiteX6" fmla="*/ 102998 w 624159"/>
              <a:gd name="connsiteY6" fmla="*/ 403168 h 949808"/>
              <a:gd name="connsiteX7" fmla="*/ 232443 w 624159"/>
              <a:gd name="connsiteY7" fmla="*/ 627594 h 949808"/>
              <a:gd name="connsiteX8" fmla="*/ 203949 w 624159"/>
              <a:gd name="connsiteY8" fmla="*/ 720675 h 949808"/>
              <a:gd name="connsiteX9" fmla="*/ 412907 w 624159"/>
              <a:gd name="connsiteY9" fmla="*/ 897882 h 949808"/>
              <a:gd name="connsiteX10" fmla="*/ 462297 w 624159"/>
              <a:gd name="connsiteY10" fmla="*/ 773322 h 949808"/>
              <a:gd name="connsiteX11" fmla="*/ 444930 w 624159"/>
              <a:gd name="connsiteY11" fmla="*/ 639535 h 949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4159" h="949808">
                <a:moveTo>
                  <a:pt x="444930" y="639535"/>
                </a:moveTo>
                <a:cubicBezTo>
                  <a:pt x="660129" y="480238"/>
                  <a:pt x="530683" y="57981"/>
                  <a:pt x="530683" y="57981"/>
                </a:cubicBezTo>
                <a:lnTo>
                  <a:pt x="294046" y="89189"/>
                </a:lnTo>
                <a:lnTo>
                  <a:pt x="180882" y="96787"/>
                </a:lnTo>
                <a:lnTo>
                  <a:pt x="156459" y="271009"/>
                </a:lnTo>
                <a:cubicBezTo>
                  <a:pt x="156459" y="271009"/>
                  <a:pt x="63920" y="212121"/>
                  <a:pt x="58222" y="285121"/>
                </a:cubicBezTo>
                <a:cubicBezTo>
                  <a:pt x="54151" y="336411"/>
                  <a:pt x="102998" y="403168"/>
                  <a:pt x="102998" y="403168"/>
                </a:cubicBezTo>
                <a:cubicBezTo>
                  <a:pt x="102998" y="403168"/>
                  <a:pt x="131221" y="546725"/>
                  <a:pt x="232443" y="627594"/>
                </a:cubicBezTo>
                <a:cubicBezTo>
                  <a:pt x="229187" y="647133"/>
                  <a:pt x="213990" y="701680"/>
                  <a:pt x="203949" y="720675"/>
                </a:cubicBezTo>
                <a:cubicBezTo>
                  <a:pt x="203949" y="720675"/>
                  <a:pt x="321997" y="863418"/>
                  <a:pt x="412907" y="897882"/>
                </a:cubicBezTo>
                <a:cubicBezTo>
                  <a:pt x="503817" y="932348"/>
                  <a:pt x="462297" y="773322"/>
                  <a:pt x="462297" y="773322"/>
                </a:cubicBezTo>
                <a:cubicBezTo>
                  <a:pt x="462297" y="773322"/>
                  <a:pt x="447914" y="696795"/>
                  <a:pt x="444930" y="639535"/>
                </a:cubicBezTo>
                <a:close/>
              </a:path>
            </a:pathLst>
          </a:custGeom>
          <a:solidFill>
            <a:srgbClr val="F6CFBC"/>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1" name="Freeform: Shape 180">
            <a:extLst>
              <a:ext uri="{FF2B5EF4-FFF2-40B4-BE49-F238E27FC236}">
                <a16:creationId xmlns:a16="http://schemas.microsoft.com/office/drawing/2014/main" id="{78981B82-0C76-4231-8101-194E43517F28}"/>
              </a:ext>
            </a:extLst>
          </p:cNvPr>
          <p:cNvSpPr/>
          <p:nvPr/>
        </p:nvSpPr>
        <p:spPr>
          <a:xfrm>
            <a:off x="15281606" y="7562347"/>
            <a:ext cx="949919" cy="759935"/>
          </a:xfrm>
          <a:custGeom>
            <a:avLst/>
            <a:gdLst>
              <a:gd name="connsiteX0" fmla="*/ 893883 w 949808"/>
              <a:gd name="connsiteY0" fmla="*/ 385840 h 759846"/>
              <a:gd name="connsiteX1" fmla="*/ 866474 w 949808"/>
              <a:gd name="connsiteY1" fmla="*/ 276204 h 759846"/>
              <a:gd name="connsiteX2" fmla="*/ 743542 w 949808"/>
              <a:gd name="connsiteY2" fmla="*/ 91127 h 759846"/>
              <a:gd name="connsiteX3" fmla="*/ 650460 w 949808"/>
              <a:gd name="connsiteY3" fmla="*/ 154630 h 759846"/>
              <a:gd name="connsiteX4" fmla="*/ 322369 w 949808"/>
              <a:gd name="connsiteY4" fmla="*/ 69689 h 759846"/>
              <a:gd name="connsiteX5" fmla="*/ 59408 w 949808"/>
              <a:gd name="connsiteY5" fmla="*/ 374171 h 759846"/>
              <a:gd name="connsiteX6" fmla="*/ 217076 w 949808"/>
              <a:gd name="connsiteY6" fmla="*/ 717187 h 759846"/>
              <a:gd name="connsiteX7" fmla="*/ 271622 w 949808"/>
              <a:gd name="connsiteY7" fmla="*/ 569289 h 759846"/>
              <a:gd name="connsiteX8" fmla="*/ 525085 w 949808"/>
              <a:gd name="connsiteY8" fmla="*/ 409721 h 759846"/>
              <a:gd name="connsiteX9" fmla="*/ 635806 w 949808"/>
              <a:gd name="connsiteY9" fmla="*/ 232242 h 759846"/>
              <a:gd name="connsiteX10" fmla="*/ 893883 w 949808"/>
              <a:gd name="connsiteY10" fmla="*/ 385840 h 759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9808" h="759846">
                <a:moveTo>
                  <a:pt x="893883" y="385840"/>
                </a:moveTo>
                <a:cubicBezTo>
                  <a:pt x="893883" y="385840"/>
                  <a:pt x="858875" y="343777"/>
                  <a:pt x="866474" y="276204"/>
                </a:cubicBezTo>
                <a:cubicBezTo>
                  <a:pt x="874344" y="208633"/>
                  <a:pt x="856704" y="108767"/>
                  <a:pt x="743542" y="91127"/>
                </a:cubicBezTo>
                <a:cubicBezTo>
                  <a:pt x="702835" y="84615"/>
                  <a:pt x="672170" y="116366"/>
                  <a:pt x="650460" y="154630"/>
                </a:cubicBezTo>
                <a:cubicBezTo>
                  <a:pt x="596728" y="44723"/>
                  <a:pt x="410023" y="48793"/>
                  <a:pt x="322369" y="69689"/>
                </a:cubicBezTo>
                <a:cubicBezTo>
                  <a:pt x="163072" y="107953"/>
                  <a:pt x="72162" y="285160"/>
                  <a:pt x="59408" y="374171"/>
                </a:cubicBezTo>
                <a:cubicBezTo>
                  <a:pt x="46654" y="462910"/>
                  <a:pt x="121010" y="762507"/>
                  <a:pt x="217076" y="717187"/>
                </a:cubicBezTo>
                <a:cubicBezTo>
                  <a:pt x="312871" y="671868"/>
                  <a:pt x="266737" y="626006"/>
                  <a:pt x="271622" y="569289"/>
                </a:cubicBezTo>
                <a:cubicBezTo>
                  <a:pt x="276507" y="512572"/>
                  <a:pt x="425491" y="475393"/>
                  <a:pt x="525085" y="409721"/>
                </a:cubicBezTo>
                <a:cubicBezTo>
                  <a:pt x="595914" y="363044"/>
                  <a:pt x="635534" y="271592"/>
                  <a:pt x="635806" y="232242"/>
                </a:cubicBezTo>
                <a:cubicBezTo>
                  <a:pt x="636078" y="232242"/>
                  <a:pt x="701478" y="348390"/>
                  <a:pt x="893883" y="385840"/>
                </a:cubicBezTo>
                <a:close/>
              </a:path>
            </a:pathLst>
          </a:custGeom>
          <a:solidFill>
            <a:srgbClr val="E03C0A"/>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4" name="Freeform: Shape 183">
            <a:extLst>
              <a:ext uri="{FF2B5EF4-FFF2-40B4-BE49-F238E27FC236}">
                <a16:creationId xmlns:a16="http://schemas.microsoft.com/office/drawing/2014/main" id="{12207A58-2144-4F3F-9C93-1489253E75CF}"/>
              </a:ext>
            </a:extLst>
          </p:cNvPr>
          <p:cNvSpPr/>
          <p:nvPr/>
        </p:nvSpPr>
        <p:spPr>
          <a:xfrm>
            <a:off x="15946076" y="7978178"/>
            <a:ext cx="162843" cy="217124"/>
          </a:xfrm>
          <a:custGeom>
            <a:avLst/>
            <a:gdLst>
              <a:gd name="connsiteX0" fmla="*/ 64493 w 162824"/>
              <a:gd name="connsiteY0" fmla="*/ 57981 h 217099"/>
              <a:gd name="connsiteX1" fmla="*/ 113612 w 162824"/>
              <a:gd name="connsiteY1" fmla="*/ 135865 h 217099"/>
              <a:gd name="connsiteX2" fmla="*/ 57981 w 162824"/>
              <a:gd name="connsiteY2" fmla="*/ 181185 h 217099"/>
              <a:gd name="connsiteX3" fmla="*/ 64493 w 162824"/>
              <a:gd name="connsiteY3" fmla="*/ 57981 h 217099"/>
            </a:gdLst>
            <a:ahLst/>
            <a:cxnLst>
              <a:cxn ang="0">
                <a:pos x="connsiteX0" y="connsiteY0"/>
              </a:cxn>
              <a:cxn ang="0">
                <a:pos x="connsiteX1" y="connsiteY1"/>
              </a:cxn>
              <a:cxn ang="0">
                <a:pos x="connsiteX2" y="connsiteY2"/>
              </a:cxn>
              <a:cxn ang="0">
                <a:pos x="connsiteX3" y="connsiteY3"/>
              </a:cxn>
            </a:cxnLst>
            <a:rect l="l" t="t" r="r" b="b"/>
            <a:pathLst>
              <a:path w="162824" h="217099">
                <a:moveTo>
                  <a:pt x="64493" y="57981"/>
                </a:moveTo>
                <a:cubicBezTo>
                  <a:pt x="64493" y="57981"/>
                  <a:pt x="94887" y="116869"/>
                  <a:pt x="113612" y="135865"/>
                </a:cubicBezTo>
                <a:cubicBezTo>
                  <a:pt x="132337" y="155133"/>
                  <a:pt x="57981" y="181185"/>
                  <a:pt x="57981" y="181185"/>
                </a:cubicBezTo>
                <a:lnTo>
                  <a:pt x="64493" y="57981"/>
                </a:lnTo>
                <a:close/>
              </a:path>
            </a:pathLst>
          </a:custGeom>
          <a:solidFill>
            <a:srgbClr val="F6CFBC"/>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5" name="Freeform: Shape 184">
            <a:extLst>
              <a:ext uri="{FF2B5EF4-FFF2-40B4-BE49-F238E27FC236}">
                <a16:creationId xmlns:a16="http://schemas.microsoft.com/office/drawing/2014/main" id="{0D5ACD82-8686-4B15-B393-5D2DEA4ADDA1}"/>
              </a:ext>
            </a:extLst>
          </p:cNvPr>
          <p:cNvSpPr/>
          <p:nvPr/>
        </p:nvSpPr>
        <p:spPr>
          <a:xfrm>
            <a:off x="15215307" y="8976951"/>
            <a:ext cx="515670" cy="1194183"/>
          </a:xfrm>
          <a:custGeom>
            <a:avLst/>
            <a:gdLst>
              <a:gd name="connsiteX0" fmla="*/ 351753 w 515610"/>
              <a:gd name="connsiteY0" fmla="*/ 74806 h 1194045"/>
              <a:gd name="connsiteX1" fmla="*/ 230449 w 515610"/>
              <a:gd name="connsiteY1" fmla="*/ 480781 h 1194045"/>
              <a:gd name="connsiteX2" fmla="*/ 340085 w 515610"/>
              <a:gd name="connsiteY2" fmla="*/ 867217 h 1194045"/>
              <a:gd name="connsiteX3" fmla="*/ 419597 w 515610"/>
              <a:gd name="connsiteY3" fmla="*/ 916065 h 1194045"/>
              <a:gd name="connsiteX4" fmla="*/ 455419 w 515610"/>
              <a:gd name="connsiteY4" fmla="*/ 945102 h 1194045"/>
              <a:gd name="connsiteX5" fmla="*/ 387575 w 515610"/>
              <a:gd name="connsiteY5" fmla="*/ 946187 h 1194045"/>
              <a:gd name="connsiteX6" fmla="*/ 425839 w 515610"/>
              <a:gd name="connsiteY6" fmla="*/ 1105213 h 1194045"/>
              <a:gd name="connsiteX7" fmla="*/ 404672 w 515610"/>
              <a:gd name="connsiteY7" fmla="*/ 1115525 h 1194045"/>
              <a:gd name="connsiteX8" fmla="*/ 400600 w 515610"/>
              <a:gd name="connsiteY8" fmla="*/ 1149989 h 1194045"/>
              <a:gd name="connsiteX9" fmla="*/ 375635 w 515610"/>
              <a:gd name="connsiteY9" fmla="*/ 1130450 h 1194045"/>
              <a:gd name="connsiteX10" fmla="*/ 358538 w 515610"/>
              <a:gd name="connsiteY10" fmla="*/ 1142119 h 1194045"/>
              <a:gd name="connsiteX11" fmla="*/ 340627 w 515610"/>
              <a:gd name="connsiteY11" fmla="*/ 1116339 h 1194045"/>
              <a:gd name="connsiteX12" fmla="*/ 309148 w 515610"/>
              <a:gd name="connsiteY12" fmla="*/ 1107926 h 1194045"/>
              <a:gd name="connsiteX13" fmla="*/ 251616 w 515610"/>
              <a:gd name="connsiteY13" fmla="*/ 920407 h 1194045"/>
              <a:gd name="connsiteX14" fmla="*/ 59212 w 515610"/>
              <a:gd name="connsiteY14" fmla="*/ 461242 h 1194045"/>
              <a:gd name="connsiteX15" fmla="*/ 134654 w 515610"/>
              <a:gd name="connsiteY15" fmla="*/ 57981 h 1194045"/>
              <a:gd name="connsiteX16" fmla="*/ 351753 w 515610"/>
              <a:gd name="connsiteY16" fmla="*/ 74806 h 1194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15610" h="1194045">
                <a:moveTo>
                  <a:pt x="351753" y="74806"/>
                </a:moveTo>
                <a:cubicBezTo>
                  <a:pt x="313218" y="212663"/>
                  <a:pt x="230178" y="468840"/>
                  <a:pt x="230449" y="480781"/>
                </a:cubicBezTo>
                <a:cubicBezTo>
                  <a:pt x="230449" y="480781"/>
                  <a:pt x="320816" y="866675"/>
                  <a:pt x="340085" y="867217"/>
                </a:cubicBezTo>
                <a:cubicBezTo>
                  <a:pt x="359352" y="867489"/>
                  <a:pt x="412541" y="908737"/>
                  <a:pt x="419597" y="916065"/>
                </a:cubicBezTo>
                <a:cubicBezTo>
                  <a:pt x="426653" y="923392"/>
                  <a:pt x="473872" y="931262"/>
                  <a:pt x="455419" y="945102"/>
                </a:cubicBezTo>
                <a:cubicBezTo>
                  <a:pt x="436964" y="958942"/>
                  <a:pt x="385133" y="919593"/>
                  <a:pt x="387575" y="946187"/>
                </a:cubicBezTo>
                <a:cubicBezTo>
                  <a:pt x="394902" y="1033299"/>
                  <a:pt x="426381" y="1087844"/>
                  <a:pt x="425839" y="1105213"/>
                </a:cubicBezTo>
                <a:cubicBezTo>
                  <a:pt x="425025" y="1122580"/>
                  <a:pt x="404672" y="1115525"/>
                  <a:pt x="404672" y="1115525"/>
                </a:cubicBezTo>
                <a:cubicBezTo>
                  <a:pt x="407656" y="1121766"/>
                  <a:pt x="414712" y="1148089"/>
                  <a:pt x="400600" y="1149989"/>
                </a:cubicBezTo>
                <a:cubicBezTo>
                  <a:pt x="388932" y="1151346"/>
                  <a:pt x="375635" y="1130450"/>
                  <a:pt x="375635" y="1130450"/>
                </a:cubicBezTo>
                <a:cubicBezTo>
                  <a:pt x="375635" y="1130450"/>
                  <a:pt x="366950" y="1143476"/>
                  <a:pt x="358538" y="1142119"/>
                </a:cubicBezTo>
                <a:cubicBezTo>
                  <a:pt x="342255" y="1139677"/>
                  <a:pt x="340627" y="1116339"/>
                  <a:pt x="340627" y="1116339"/>
                </a:cubicBezTo>
                <a:cubicBezTo>
                  <a:pt x="334928" y="1122038"/>
                  <a:pt x="316204" y="1113897"/>
                  <a:pt x="309148" y="1107926"/>
                </a:cubicBezTo>
                <a:cubicBezTo>
                  <a:pt x="294765" y="1095714"/>
                  <a:pt x="253787" y="972510"/>
                  <a:pt x="251616" y="920407"/>
                </a:cubicBezTo>
                <a:cubicBezTo>
                  <a:pt x="251074" y="909823"/>
                  <a:pt x="71153" y="500048"/>
                  <a:pt x="59212" y="461242"/>
                </a:cubicBezTo>
                <a:cubicBezTo>
                  <a:pt x="51342" y="436004"/>
                  <a:pt x="81736" y="215920"/>
                  <a:pt x="134654" y="57981"/>
                </a:cubicBezTo>
                <a:cubicBezTo>
                  <a:pt x="168034" y="59066"/>
                  <a:pt x="258401" y="68836"/>
                  <a:pt x="351753" y="74806"/>
                </a:cubicBezTo>
                <a:close/>
              </a:path>
            </a:pathLst>
          </a:custGeom>
          <a:solidFill>
            <a:srgbClr val="F6CFBC"/>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6" name="Freeform: Shape 185">
            <a:extLst>
              <a:ext uri="{FF2B5EF4-FFF2-40B4-BE49-F238E27FC236}">
                <a16:creationId xmlns:a16="http://schemas.microsoft.com/office/drawing/2014/main" id="{A4566C23-99D5-4BC7-A3C6-5F980F7B69B2}"/>
              </a:ext>
            </a:extLst>
          </p:cNvPr>
          <p:cNvSpPr/>
          <p:nvPr/>
        </p:nvSpPr>
        <p:spPr>
          <a:xfrm>
            <a:off x="6670978" y="10143358"/>
            <a:ext cx="732795" cy="2931177"/>
          </a:xfrm>
          <a:custGeom>
            <a:avLst/>
            <a:gdLst>
              <a:gd name="connsiteX0" fmla="*/ 20353 w 732709"/>
              <a:gd name="connsiteY0" fmla="*/ 20353 h 2930838"/>
              <a:gd name="connsiteX1" fmla="*/ 651569 w 732709"/>
              <a:gd name="connsiteY1" fmla="*/ 2907771 h 2930838"/>
              <a:gd name="connsiteX2" fmla="*/ 671379 w 732709"/>
              <a:gd name="connsiteY2" fmla="*/ 2923782 h 2930838"/>
              <a:gd name="connsiteX3" fmla="*/ 707200 w 732709"/>
              <a:gd name="connsiteY3" fmla="*/ 2923782 h 2930838"/>
              <a:gd name="connsiteX4" fmla="*/ 727011 w 732709"/>
              <a:gd name="connsiteY4" fmla="*/ 2900445 h 2930838"/>
              <a:gd name="connsiteX5" fmla="*/ 259162 w 732709"/>
              <a:gd name="connsiteY5" fmla="*/ 20353 h 2930838"/>
              <a:gd name="connsiteX6" fmla="*/ 20353 w 732709"/>
              <a:gd name="connsiteY6" fmla="*/ 20353 h 2930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2709" h="2930838">
                <a:moveTo>
                  <a:pt x="20353" y="20353"/>
                </a:moveTo>
                <a:lnTo>
                  <a:pt x="651569" y="2907771"/>
                </a:lnTo>
                <a:cubicBezTo>
                  <a:pt x="653740" y="2916998"/>
                  <a:pt x="661881" y="2923782"/>
                  <a:pt x="671379" y="2923782"/>
                </a:cubicBezTo>
                <a:lnTo>
                  <a:pt x="707200" y="2923782"/>
                </a:lnTo>
                <a:cubicBezTo>
                  <a:pt x="719684" y="2923782"/>
                  <a:pt x="729182" y="2912656"/>
                  <a:pt x="727011" y="2900445"/>
                </a:cubicBezTo>
                <a:lnTo>
                  <a:pt x="259162" y="20353"/>
                </a:lnTo>
                <a:lnTo>
                  <a:pt x="20353" y="20353"/>
                </a:ln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7" name="Freeform: Shape 186">
            <a:extLst>
              <a:ext uri="{FF2B5EF4-FFF2-40B4-BE49-F238E27FC236}">
                <a16:creationId xmlns:a16="http://schemas.microsoft.com/office/drawing/2014/main" id="{DE0D6B79-B3F4-43EC-A1F9-D1E74A7542A7}"/>
              </a:ext>
            </a:extLst>
          </p:cNvPr>
          <p:cNvSpPr/>
          <p:nvPr/>
        </p:nvSpPr>
        <p:spPr>
          <a:xfrm>
            <a:off x="6670939" y="10143358"/>
            <a:ext cx="732795" cy="2931177"/>
          </a:xfrm>
          <a:custGeom>
            <a:avLst/>
            <a:gdLst>
              <a:gd name="connsiteX0" fmla="*/ 727321 w 732709"/>
              <a:gd name="connsiteY0" fmla="*/ 20353 h 2930838"/>
              <a:gd name="connsiteX1" fmla="*/ 96105 w 732709"/>
              <a:gd name="connsiteY1" fmla="*/ 2907771 h 2930838"/>
              <a:gd name="connsiteX2" fmla="*/ 76295 w 732709"/>
              <a:gd name="connsiteY2" fmla="*/ 2923782 h 2930838"/>
              <a:gd name="connsiteX3" fmla="*/ 40474 w 732709"/>
              <a:gd name="connsiteY3" fmla="*/ 2923782 h 2930838"/>
              <a:gd name="connsiteX4" fmla="*/ 20663 w 732709"/>
              <a:gd name="connsiteY4" fmla="*/ 2900445 h 2930838"/>
              <a:gd name="connsiteX5" fmla="*/ 488512 w 732709"/>
              <a:gd name="connsiteY5" fmla="*/ 20353 h 2930838"/>
              <a:gd name="connsiteX6" fmla="*/ 727321 w 732709"/>
              <a:gd name="connsiteY6" fmla="*/ 20353 h 2930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2709" h="2930838">
                <a:moveTo>
                  <a:pt x="727321" y="20353"/>
                </a:moveTo>
                <a:lnTo>
                  <a:pt x="96105" y="2907771"/>
                </a:lnTo>
                <a:cubicBezTo>
                  <a:pt x="93934" y="2916998"/>
                  <a:pt x="85793" y="2923782"/>
                  <a:pt x="76295" y="2923782"/>
                </a:cubicBezTo>
                <a:lnTo>
                  <a:pt x="40474" y="2923782"/>
                </a:lnTo>
                <a:cubicBezTo>
                  <a:pt x="27991" y="2923782"/>
                  <a:pt x="18492" y="2912656"/>
                  <a:pt x="20663" y="2900445"/>
                </a:cubicBezTo>
                <a:lnTo>
                  <a:pt x="488512" y="20353"/>
                </a:lnTo>
                <a:lnTo>
                  <a:pt x="727321" y="20353"/>
                </a:ln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8" name="Freeform: Shape 187">
            <a:extLst>
              <a:ext uri="{FF2B5EF4-FFF2-40B4-BE49-F238E27FC236}">
                <a16:creationId xmlns:a16="http://schemas.microsoft.com/office/drawing/2014/main" id="{36A33F97-FA27-411E-9A72-E533F19A6C2E}"/>
              </a:ext>
            </a:extLst>
          </p:cNvPr>
          <p:cNvSpPr/>
          <p:nvPr/>
        </p:nvSpPr>
        <p:spPr>
          <a:xfrm>
            <a:off x="10363990" y="10143358"/>
            <a:ext cx="732795" cy="2931177"/>
          </a:xfrm>
          <a:custGeom>
            <a:avLst/>
            <a:gdLst>
              <a:gd name="connsiteX0" fmla="*/ 20353 w 732709"/>
              <a:gd name="connsiteY0" fmla="*/ 20353 h 2930838"/>
              <a:gd name="connsiteX1" fmla="*/ 651840 w 732709"/>
              <a:gd name="connsiteY1" fmla="*/ 2908043 h 2930838"/>
              <a:gd name="connsiteX2" fmla="*/ 671650 w 732709"/>
              <a:gd name="connsiteY2" fmla="*/ 2924054 h 2930838"/>
              <a:gd name="connsiteX3" fmla="*/ 707471 w 732709"/>
              <a:gd name="connsiteY3" fmla="*/ 2924054 h 2930838"/>
              <a:gd name="connsiteX4" fmla="*/ 727282 w 732709"/>
              <a:gd name="connsiteY4" fmla="*/ 2900715 h 2930838"/>
              <a:gd name="connsiteX5" fmla="*/ 258890 w 732709"/>
              <a:gd name="connsiteY5" fmla="*/ 20353 h 2930838"/>
              <a:gd name="connsiteX6" fmla="*/ 20353 w 732709"/>
              <a:gd name="connsiteY6" fmla="*/ 20353 h 2930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2709" h="2930838">
                <a:moveTo>
                  <a:pt x="20353" y="20353"/>
                </a:moveTo>
                <a:lnTo>
                  <a:pt x="651840" y="2908043"/>
                </a:lnTo>
                <a:cubicBezTo>
                  <a:pt x="653740" y="2917270"/>
                  <a:pt x="662152" y="2924054"/>
                  <a:pt x="671650" y="2924054"/>
                </a:cubicBezTo>
                <a:lnTo>
                  <a:pt x="707471" y="2924054"/>
                </a:lnTo>
                <a:cubicBezTo>
                  <a:pt x="719955" y="2924054"/>
                  <a:pt x="729453" y="2912927"/>
                  <a:pt x="727282" y="2900715"/>
                </a:cubicBezTo>
                <a:lnTo>
                  <a:pt x="258890" y="20353"/>
                </a:lnTo>
                <a:lnTo>
                  <a:pt x="20353" y="20353"/>
                </a:ln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9" name="Freeform: Shape 188">
            <a:extLst>
              <a:ext uri="{FF2B5EF4-FFF2-40B4-BE49-F238E27FC236}">
                <a16:creationId xmlns:a16="http://schemas.microsoft.com/office/drawing/2014/main" id="{4161B3E2-43DF-495C-9495-158FD4CC6A4F}"/>
              </a:ext>
            </a:extLst>
          </p:cNvPr>
          <p:cNvSpPr/>
          <p:nvPr/>
        </p:nvSpPr>
        <p:spPr>
          <a:xfrm>
            <a:off x="10363680" y="10143358"/>
            <a:ext cx="732795" cy="2931177"/>
          </a:xfrm>
          <a:custGeom>
            <a:avLst/>
            <a:gdLst>
              <a:gd name="connsiteX0" fmla="*/ 727592 w 732709"/>
              <a:gd name="connsiteY0" fmla="*/ 20353 h 2930838"/>
              <a:gd name="connsiteX1" fmla="*/ 96105 w 732709"/>
              <a:gd name="connsiteY1" fmla="*/ 2907771 h 2930838"/>
              <a:gd name="connsiteX2" fmla="*/ 76295 w 732709"/>
              <a:gd name="connsiteY2" fmla="*/ 2923782 h 2930838"/>
              <a:gd name="connsiteX3" fmla="*/ 40473 w 732709"/>
              <a:gd name="connsiteY3" fmla="*/ 2923782 h 2930838"/>
              <a:gd name="connsiteX4" fmla="*/ 20663 w 732709"/>
              <a:gd name="connsiteY4" fmla="*/ 2900445 h 2930838"/>
              <a:gd name="connsiteX5" fmla="*/ 488512 w 732709"/>
              <a:gd name="connsiteY5" fmla="*/ 20353 h 2930838"/>
              <a:gd name="connsiteX6" fmla="*/ 727592 w 732709"/>
              <a:gd name="connsiteY6" fmla="*/ 20353 h 2930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2709" h="2930838">
                <a:moveTo>
                  <a:pt x="727592" y="20353"/>
                </a:moveTo>
                <a:lnTo>
                  <a:pt x="96105" y="2907771"/>
                </a:lnTo>
                <a:cubicBezTo>
                  <a:pt x="93934" y="2916998"/>
                  <a:pt x="85793" y="2923782"/>
                  <a:pt x="76295" y="2923782"/>
                </a:cubicBezTo>
                <a:lnTo>
                  <a:pt x="40473" y="2923782"/>
                </a:lnTo>
                <a:cubicBezTo>
                  <a:pt x="27990" y="2923782"/>
                  <a:pt x="18492" y="2912656"/>
                  <a:pt x="20663" y="2900445"/>
                </a:cubicBezTo>
                <a:lnTo>
                  <a:pt x="488512" y="20353"/>
                </a:lnTo>
                <a:lnTo>
                  <a:pt x="727592" y="20353"/>
                </a:ln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0" name="Freeform: Shape 189">
            <a:extLst>
              <a:ext uri="{FF2B5EF4-FFF2-40B4-BE49-F238E27FC236}">
                <a16:creationId xmlns:a16="http://schemas.microsoft.com/office/drawing/2014/main" id="{83D3A81F-5F39-4BCB-A057-2C58A41C1A73}"/>
              </a:ext>
            </a:extLst>
          </p:cNvPr>
          <p:cNvSpPr/>
          <p:nvPr/>
        </p:nvSpPr>
        <p:spPr>
          <a:xfrm>
            <a:off x="7113640" y="10090705"/>
            <a:ext cx="4098220" cy="135703"/>
          </a:xfrm>
          <a:custGeom>
            <a:avLst/>
            <a:gdLst>
              <a:gd name="connsiteX0" fmla="*/ 20353 w 4097745"/>
              <a:gd name="connsiteY0" fmla="*/ 20353 h 135686"/>
              <a:gd name="connsiteX1" fmla="*/ 4091504 w 4097745"/>
              <a:gd name="connsiteY1" fmla="*/ 20353 h 135686"/>
              <a:gd name="connsiteX2" fmla="*/ 4091504 w 4097745"/>
              <a:gd name="connsiteY2" fmla="*/ 125646 h 135686"/>
              <a:gd name="connsiteX3" fmla="*/ 20353 w 4097745"/>
              <a:gd name="connsiteY3" fmla="*/ 125646 h 135686"/>
            </a:gdLst>
            <a:ahLst/>
            <a:cxnLst>
              <a:cxn ang="0">
                <a:pos x="connsiteX0" y="connsiteY0"/>
              </a:cxn>
              <a:cxn ang="0">
                <a:pos x="connsiteX1" y="connsiteY1"/>
              </a:cxn>
              <a:cxn ang="0">
                <a:pos x="connsiteX2" y="connsiteY2"/>
              </a:cxn>
              <a:cxn ang="0">
                <a:pos x="connsiteX3" y="connsiteY3"/>
              </a:cxn>
            </a:cxnLst>
            <a:rect l="l" t="t" r="r" b="b"/>
            <a:pathLst>
              <a:path w="4097745" h="135686">
                <a:moveTo>
                  <a:pt x="20353" y="20353"/>
                </a:moveTo>
                <a:lnTo>
                  <a:pt x="4091504" y="20353"/>
                </a:lnTo>
                <a:lnTo>
                  <a:pt x="4091504" y="125646"/>
                </a:lnTo>
                <a:lnTo>
                  <a:pt x="20353" y="125646"/>
                </a:lnTo>
                <a:close/>
              </a:path>
            </a:pathLst>
          </a:custGeom>
          <a:solidFill>
            <a:schemeClr val="accent2">
              <a:lumMod val="20000"/>
              <a:lumOff val="8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1" name="Freeform: Shape 190">
            <a:extLst>
              <a:ext uri="{FF2B5EF4-FFF2-40B4-BE49-F238E27FC236}">
                <a16:creationId xmlns:a16="http://schemas.microsoft.com/office/drawing/2014/main" id="{081F0108-B61E-46DD-BD85-4F9AC4F47726}"/>
              </a:ext>
            </a:extLst>
          </p:cNvPr>
          <p:cNvSpPr/>
          <p:nvPr/>
        </p:nvSpPr>
        <p:spPr>
          <a:xfrm>
            <a:off x="6589285" y="10090705"/>
            <a:ext cx="569951" cy="135703"/>
          </a:xfrm>
          <a:custGeom>
            <a:avLst/>
            <a:gdLst>
              <a:gd name="connsiteX0" fmla="*/ 20353 w 569885"/>
              <a:gd name="connsiteY0" fmla="*/ 20353 h 135686"/>
              <a:gd name="connsiteX1" fmla="*/ 560116 w 569885"/>
              <a:gd name="connsiteY1" fmla="*/ 20353 h 135686"/>
              <a:gd name="connsiteX2" fmla="*/ 560116 w 569885"/>
              <a:gd name="connsiteY2" fmla="*/ 125646 h 135686"/>
              <a:gd name="connsiteX3" fmla="*/ 20353 w 569885"/>
              <a:gd name="connsiteY3" fmla="*/ 125646 h 135686"/>
            </a:gdLst>
            <a:ahLst/>
            <a:cxnLst>
              <a:cxn ang="0">
                <a:pos x="connsiteX0" y="connsiteY0"/>
              </a:cxn>
              <a:cxn ang="0">
                <a:pos x="connsiteX1" y="connsiteY1"/>
              </a:cxn>
              <a:cxn ang="0">
                <a:pos x="connsiteX2" y="connsiteY2"/>
              </a:cxn>
              <a:cxn ang="0">
                <a:pos x="connsiteX3" y="connsiteY3"/>
              </a:cxn>
            </a:cxnLst>
            <a:rect l="l" t="t" r="r" b="b"/>
            <a:pathLst>
              <a:path w="569885" h="135686">
                <a:moveTo>
                  <a:pt x="20353" y="20353"/>
                </a:moveTo>
                <a:lnTo>
                  <a:pt x="560116" y="20353"/>
                </a:lnTo>
                <a:lnTo>
                  <a:pt x="560116" y="125646"/>
                </a:lnTo>
                <a:lnTo>
                  <a:pt x="20353" y="125646"/>
                </a:lnTo>
                <a:close/>
              </a:path>
            </a:pathLst>
          </a:custGeom>
          <a:solidFill>
            <a:schemeClr val="accent2">
              <a:lumMod val="20000"/>
              <a:lumOff val="8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8" name="Freeform: Shape 197">
            <a:extLst>
              <a:ext uri="{FF2B5EF4-FFF2-40B4-BE49-F238E27FC236}">
                <a16:creationId xmlns:a16="http://schemas.microsoft.com/office/drawing/2014/main" id="{44DE920A-256C-4FA8-978A-BD8F3A23FBBE}"/>
              </a:ext>
            </a:extLst>
          </p:cNvPr>
          <p:cNvSpPr/>
          <p:nvPr/>
        </p:nvSpPr>
        <p:spPr>
          <a:xfrm>
            <a:off x="11517894" y="9378358"/>
            <a:ext cx="759935" cy="407108"/>
          </a:xfrm>
          <a:custGeom>
            <a:avLst/>
            <a:gdLst>
              <a:gd name="connsiteX0" fmla="*/ 690758 w 759846"/>
              <a:gd name="connsiteY0" fmla="*/ 57981 h 407060"/>
              <a:gd name="connsiteX1" fmla="*/ 428882 w 759846"/>
              <a:gd name="connsiteY1" fmla="*/ 144549 h 407060"/>
              <a:gd name="connsiteX2" fmla="*/ 247876 w 759846"/>
              <a:gd name="connsiteY2" fmla="*/ 136680 h 407060"/>
              <a:gd name="connsiteX3" fmla="*/ 134984 w 759846"/>
              <a:gd name="connsiteY3" fmla="*/ 187427 h 407060"/>
              <a:gd name="connsiteX4" fmla="*/ 193601 w 759846"/>
              <a:gd name="connsiteY4" fmla="*/ 193397 h 407060"/>
              <a:gd name="connsiteX5" fmla="*/ 242177 w 759846"/>
              <a:gd name="connsiteY5" fmla="*/ 205066 h 407060"/>
              <a:gd name="connsiteX6" fmla="*/ 121415 w 759846"/>
              <a:gd name="connsiteY6" fmla="*/ 236274 h 407060"/>
              <a:gd name="connsiteX7" fmla="*/ 65241 w 759846"/>
              <a:gd name="connsiteY7" fmla="*/ 268296 h 407060"/>
              <a:gd name="connsiteX8" fmla="*/ 155880 w 759846"/>
              <a:gd name="connsiteY8" fmla="*/ 266125 h 407060"/>
              <a:gd name="connsiteX9" fmla="*/ 60356 w 759846"/>
              <a:gd name="connsiteY9" fmla="*/ 306289 h 407060"/>
              <a:gd name="connsiteX10" fmla="*/ 173520 w 759846"/>
              <a:gd name="connsiteY10" fmla="*/ 304389 h 407060"/>
              <a:gd name="connsiteX11" fmla="*/ 68497 w 759846"/>
              <a:gd name="connsiteY11" fmla="*/ 343195 h 407060"/>
              <a:gd name="connsiteX12" fmla="*/ 204456 w 759846"/>
              <a:gd name="connsiteY12" fmla="*/ 338582 h 407060"/>
              <a:gd name="connsiteX13" fmla="*/ 110831 w 759846"/>
              <a:gd name="connsiteY13" fmla="*/ 364905 h 407060"/>
              <a:gd name="connsiteX14" fmla="*/ 287496 w 759846"/>
              <a:gd name="connsiteY14" fmla="*/ 365176 h 407060"/>
              <a:gd name="connsiteX15" fmla="*/ 468231 w 759846"/>
              <a:gd name="connsiteY15" fmla="*/ 278337 h 407060"/>
              <a:gd name="connsiteX16" fmla="*/ 718710 w 759846"/>
              <a:gd name="connsiteY16" fmla="*/ 240616 h 407060"/>
              <a:gd name="connsiteX17" fmla="*/ 690758 w 759846"/>
              <a:gd name="connsiteY17" fmla="*/ 57981 h 407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9846" h="407060">
                <a:moveTo>
                  <a:pt x="690758" y="57981"/>
                </a:moveTo>
                <a:cubicBezTo>
                  <a:pt x="690758" y="57981"/>
                  <a:pt x="447336" y="143735"/>
                  <a:pt x="428882" y="144549"/>
                </a:cubicBezTo>
                <a:cubicBezTo>
                  <a:pt x="410428" y="145363"/>
                  <a:pt x="298622" y="115513"/>
                  <a:pt x="247876" y="136680"/>
                </a:cubicBezTo>
                <a:cubicBezTo>
                  <a:pt x="210154" y="152419"/>
                  <a:pt x="145025" y="175486"/>
                  <a:pt x="134984" y="187427"/>
                </a:cubicBezTo>
                <a:cubicBezTo>
                  <a:pt x="124672" y="199638"/>
                  <a:pt x="181660" y="197196"/>
                  <a:pt x="193601" y="193397"/>
                </a:cubicBezTo>
                <a:cubicBezTo>
                  <a:pt x="205541" y="189597"/>
                  <a:pt x="240277" y="201538"/>
                  <a:pt x="242177" y="205066"/>
                </a:cubicBezTo>
                <a:cubicBezTo>
                  <a:pt x="244076" y="208594"/>
                  <a:pt x="158322" y="223248"/>
                  <a:pt x="121415" y="236274"/>
                </a:cubicBezTo>
                <a:cubicBezTo>
                  <a:pt x="84509" y="249300"/>
                  <a:pt x="64970" y="262054"/>
                  <a:pt x="65241" y="268296"/>
                </a:cubicBezTo>
                <a:cubicBezTo>
                  <a:pt x="65512" y="274537"/>
                  <a:pt x="134712" y="270739"/>
                  <a:pt x="155880" y="266125"/>
                </a:cubicBezTo>
                <a:cubicBezTo>
                  <a:pt x="177047" y="261511"/>
                  <a:pt x="79895" y="288649"/>
                  <a:pt x="60356" y="306289"/>
                </a:cubicBezTo>
                <a:cubicBezTo>
                  <a:pt x="40817" y="324198"/>
                  <a:pt x="147467" y="312530"/>
                  <a:pt x="173520" y="304389"/>
                </a:cubicBezTo>
                <a:cubicBezTo>
                  <a:pt x="199843" y="296247"/>
                  <a:pt x="75825" y="329084"/>
                  <a:pt x="68497" y="343195"/>
                </a:cubicBezTo>
                <a:cubicBezTo>
                  <a:pt x="60899" y="357306"/>
                  <a:pt x="175690" y="346181"/>
                  <a:pt x="204456" y="338582"/>
                </a:cubicBezTo>
                <a:cubicBezTo>
                  <a:pt x="233221" y="330983"/>
                  <a:pt x="116802" y="355136"/>
                  <a:pt x="110831" y="364905"/>
                </a:cubicBezTo>
                <a:cubicBezTo>
                  <a:pt x="104862" y="374946"/>
                  <a:pt x="240820" y="371961"/>
                  <a:pt x="287496" y="365176"/>
                </a:cubicBezTo>
                <a:cubicBezTo>
                  <a:pt x="330644" y="358935"/>
                  <a:pt x="381934" y="355407"/>
                  <a:pt x="468231" y="278337"/>
                </a:cubicBezTo>
                <a:cubicBezTo>
                  <a:pt x="483971" y="264225"/>
                  <a:pt x="718710" y="240616"/>
                  <a:pt x="718710" y="240616"/>
                </a:cubicBezTo>
                <a:lnTo>
                  <a:pt x="690758" y="57981"/>
                </a:lnTo>
                <a:close/>
              </a:path>
            </a:pathLst>
          </a:custGeom>
          <a:solidFill>
            <a:srgbClr val="F0BFB1"/>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9" name="Freeform: Shape 198">
            <a:extLst>
              <a:ext uri="{FF2B5EF4-FFF2-40B4-BE49-F238E27FC236}">
                <a16:creationId xmlns:a16="http://schemas.microsoft.com/office/drawing/2014/main" id="{44F7261A-6317-45C1-9B14-E18215D53C25}"/>
              </a:ext>
            </a:extLst>
          </p:cNvPr>
          <p:cNvSpPr/>
          <p:nvPr/>
        </p:nvSpPr>
        <p:spPr>
          <a:xfrm>
            <a:off x="13034660" y="12625452"/>
            <a:ext cx="597092" cy="271405"/>
          </a:xfrm>
          <a:custGeom>
            <a:avLst/>
            <a:gdLst>
              <a:gd name="connsiteX0" fmla="*/ 401048 w 597022"/>
              <a:gd name="connsiteY0" fmla="*/ 57981 h 271373"/>
              <a:gd name="connsiteX1" fmla="*/ 558445 w 597022"/>
              <a:gd name="connsiteY1" fmla="*/ 78334 h 271373"/>
              <a:gd name="connsiteX2" fmla="*/ 556546 w 597022"/>
              <a:gd name="connsiteY2" fmla="*/ 208593 h 271373"/>
              <a:gd name="connsiteX3" fmla="*/ 442840 w 597022"/>
              <a:gd name="connsiteY3" fmla="*/ 210221 h 271373"/>
              <a:gd name="connsiteX4" fmla="*/ 425200 w 597022"/>
              <a:gd name="connsiteY4" fmla="*/ 176571 h 271373"/>
              <a:gd name="connsiteX5" fmla="*/ 388294 w 597022"/>
              <a:gd name="connsiteY5" fmla="*/ 211849 h 271373"/>
              <a:gd name="connsiteX6" fmla="*/ 59389 w 597022"/>
              <a:gd name="connsiteY6" fmla="*/ 227861 h 271373"/>
              <a:gd name="connsiteX7" fmla="*/ 99552 w 597022"/>
              <a:gd name="connsiteY7" fmla="*/ 172501 h 271373"/>
              <a:gd name="connsiteX8" fmla="*/ 308781 w 597022"/>
              <a:gd name="connsiteY8" fmla="*/ 112256 h 271373"/>
              <a:gd name="connsiteX9" fmla="*/ 401048 w 597022"/>
              <a:gd name="connsiteY9" fmla="*/ 57981 h 271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7022" h="271373">
                <a:moveTo>
                  <a:pt x="401048" y="57981"/>
                </a:moveTo>
                <a:cubicBezTo>
                  <a:pt x="401048" y="57981"/>
                  <a:pt x="461565" y="79962"/>
                  <a:pt x="558445" y="78334"/>
                </a:cubicBezTo>
                <a:lnTo>
                  <a:pt x="556546" y="208593"/>
                </a:lnTo>
                <a:cubicBezTo>
                  <a:pt x="556546" y="208593"/>
                  <a:pt x="488159" y="217005"/>
                  <a:pt x="442840" y="210221"/>
                </a:cubicBezTo>
                <a:lnTo>
                  <a:pt x="425200" y="176571"/>
                </a:lnTo>
                <a:lnTo>
                  <a:pt x="388294" y="211849"/>
                </a:lnTo>
                <a:cubicBezTo>
                  <a:pt x="388294" y="211849"/>
                  <a:pt x="171466" y="235730"/>
                  <a:pt x="59389" y="227861"/>
                </a:cubicBezTo>
                <a:cubicBezTo>
                  <a:pt x="59389" y="227861"/>
                  <a:pt x="46363" y="189868"/>
                  <a:pt x="99552" y="172501"/>
                </a:cubicBezTo>
                <a:cubicBezTo>
                  <a:pt x="152741" y="155132"/>
                  <a:pt x="274316" y="131252"/>
                  <a:pt x="308781" y="112256"/>
                </a:cubicBezTo>
                <a:cubicBezTo>
                  <a:pt x="342974" y="93259"/>
                  <a:pt x="401048" y="57981"/>
                  <a:pt x="401048" y="57981"/>
                </a:cubicBezTo>
                <a:close/>
              </a:path>
            </a:pathLst>
          </a:custGeom>
          <a:solidFill>
            <a:schemeClr val="tx1"/>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0" name="Freeform: Shape 199">
            <a:extLst>
              <a:ext uri="{FF2B5EF4-FFF2-40B4-BE49-F238E27FC236}">
                <a16:creationId xmlns:a16="http://schemas.microsoft.com/office/drawing/2014/main" id="{9F845E00-3F2F-477D-87CE-1CB1880779DB}"/>
              </a:ext>
            </a:extLst>
          </p:cNvPr>
          <p:cNvSpPr/>
          <p:nvPr/>
        </p:nvSpPr>
        <p:spPr>
          <a:xfrm>
            <a:off x="13372339" y="12432212"/>
            <a:ext cx="271405" cy="325687"/>
          </a:xfrm>
          <a:custGeom>
            <a:avLst/>
            <a:gdLst>
              <a:gd name="connsiteX0" fmla="*/ 228133 w 271373"/>
              <a:gd name="connsiteY0" fmla="*/ 57981 h 325648"/>
              <a:gd name="connsiteX1" fmla="*/ 222162 w 271373"/>
              <a:gd name="connsiteY1" fmla="*/ 221890 h 325648"/>
              <a:gd name="connsiteX2" fmla="*/ 220263 w 271373"/>
              <a:gd name="connsiteY2" fmla="*/ 271824 h 325648"/>
              <a:gd name="connsiteX3" fmla="*/ 63409 w 271373"/>
              <a:gd name="connsiteY3" fmla="*/ 251470 h 325648"/>
              <a:gd name="connsiteX4" fmla="*/ 61780 w 271373"/>
              <a:gd name="connsiteY4" fmla="*/ 198552 h 325648"/>
              <a:gd name="connsiteX5" fmla="*/ 57981 w 271373"/>
              <a:gd name="connsiteY5" fmla="*/ 60965 h 325648"/>
              <a:gd name="connsiteX6" fmla="*/ 228133 w 271373"/>
              <a:gd name="connsiteY6" fmla="*/ 57981 h 325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1373" h="325648">
                <a:moveTo>
                  <a:pt x="228133" y="57981"/>
                </a:moveTo>
                <a:lnTo>
                  <a:pt x="222162" y="221890"/>
                </a:lnTo>
                <a:lnTo>
                  <a:pt x="220263" y="271824"/>
                </a:lnTo>
                <a:cubicBezTo>
                  <a:pt x="129895" y="299232"/>
                  <a:pt x="63409" y="251470"/>
                  <a:pt x="63409" y="251470"/>
                </a:cubicBezTo>
                <a:lnTo>
                  <a:pt x="61780" y="198552"/>
                </a:lnTo>
                <a:lnTo>
                  <a:pt x="57981" y="60965"/>
                </a:lnTo>
                <a:lnTo>
                  <a:pt x="228133" y="57981"/>
                </a:lnTo>
                <a:close/>
              </a:path>
            </a:pathLst>
          </a:custGeom>
          <a:solidFill>
            <a:srgbClr val="FDC9B7"/>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1" name="Freeform: Shape 200">
            <a:extLst>
              <a:ext uri="{FF2B5EF4-FFF2-40B4-BE49-F238E27FC236}">
                <a16:creationId xmlns:a16="http://schemas.microsoft.com/office/drawing/2014/main" id="{1F784956-A590-4A26-A48D-BE03B58A1C56}"/>
              </a:ext>
            </a:extLst>
          </p:cNvPr>
          <p:cNvSpPr/>
          <p:nvPr/>
        </p:nvSpPr>
        <p:spPr>
          <a:xfrm>
            <a:off x="12474208" y="12636308"/>
            <a:ext cx="597092" cy="271405"/>
          </a:xfrm>
          <a:custGeom>
            <a:avLst/>
            <a:gdLst>
              <a:gd name="connsiteX0" fmla="*/ 401319 w 597022"/>
              <a:gd name="connsiteY0" fmla="*/ 57981 h 271373"/>
              <a:gd name="connsiteX1" fmla="*/ 558717 w 597022"/>
              <a:gd name="connsiteY1" fmla="*/ 78334 h 271373"/>
              <a:gd name="connsiteX2" fmla="*/ 556545 w 597022"/>
              <a:gd name="connsiteY2" fmla="*/ 208594 h 271373"/>
              <a:gd name="connsiteX3" fmla="*/ 442839 w 597022"/>
              <a:gd name="connsiteY3" fmla="*/ 210222 h 271373"/>
              <a:gd name="connsiteX4" fmla="*/ 425200 w 597022"/>
              <a:gd name="connsiteY4" fmla="*/ 176571 h 271373"/>
              <a:gd name="connsiteX5" fmla="*/ 388294 w 597022"/>
              <a:gd name="connsiteY5" fmla="*/ 212121 h 271373"/>
              <a:gd name="connsiteX6" fmla="*/ 59389 w 597022"/>
              <a:gd name="connsiteY6" fmla="*/ 228132 h 271373"/>
              <a:gd name="connsiteX7" fmla="*/ 99552 w 597022"/>
              <a:gd name="connsiteY7" fmla="*/ 172772 h 271373"/>
              <a:gd name="connsiteX8" fmla="*/ 308781 w 597022"/>
              <a:gd name="connsiteY8" fmla="*/ 112527 h 271373"/>
              <a:gd name="connsiteX9" fmla="*/ 401319 w 597022"/>
              <a:gd name="connsiteY9" fmla="*/ 57981 h 271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7022" h="271373">
                <a:moveTo>
                  <a:pt x="401319" y="57981"/>
                </a:moveTo>
                <a:cubicBezTo>
                  <a:pt x="401319" y="57981"/>
                  <a:pt x="461836" y="79962"/>
                  <a:pt x="558717" y="78334"/>
                </a:cubicBezTo>
                <a:lnTo>
                  <a:pt x="556545" y="208594"/>
                </a:lnTo>
                <a:cubicBezTo>
                  <a:pt x="556545" y="208594"/>
                  <a:pt x="488159" y="217006"/>
                  <a:pt x="442839" y="210222"/>
                </a:cubicBezTo>
                <a:lnTo>
                  <a:pt x="425200" y="176571"/>
                </a:lnTo>
                <a:lnTo>
                  <a:pt x="388294" y="212121"/>
                </a:lnTo>
                <a:cubicBezTo>
                  <a:pt x="388294" y="212121"/>
                  <a:pt x="171465" y="236002"/>
                  <a:pt x="59389" y="228132"/>
                </a:cubicBezTo>
                <a:cubicBezTo>
                  <a:pt x="59389" y="228132"/>
                  <a:pt x="46363" y="190140"/>
                  <a:pt x="99552" y="172772"/>
                </a:cubicBezTo>
                <a:cubicBezTo>
                  <a:pt x="152741" y="155404"/>
                  <a:pt x="274316" y="131523"/>
                  <a:pt x="308781" y="112527"/>
                </a:cubicBezTo>
                <a:cubicBezTo>
                  <a:pt x="343246" y="93260"/>
                  <a:pt x="401319" y="57981"/>
                  <a:pt x="401319" y="57981"/>
                </a:cubicBezTo>
                <a:close/>
              </a:path>
            </a:pathLst>
          </a:custGeom>
          <a:solidFill>
            <a:schemeClr val="tx1"/>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2" name="Freeform: Shape 201">
            <a:extLst>
              <a:ext uri="{FF2B5EF4-FFF2-40B4-BE49-F238E27FC236}">
                <a16:creationId xmlns:a16="http://schemas.microsoft.com/office/drawing/2014/main" id="{7FC8B237-EE33-49DB-9B0C-BAE9937AF9E9}"/>
              </a:ext>
            </a:extLst>
          </p:cNvPr>
          <p:cNvSpPr/>
          <p:nvPr/>
        </p:nvSpPr>
        <p:spPr>
          <a:xfrm>
            <a:off x="12811887" y="12442796"/>
            <a:ext cx="271405" cy="325687"/>
          </a:xfrm>
          <a:custGeom>
            <a:avLst/>
            <a:gdLst>
              <a:gd name="connsiteX0" fmla="*/ 228675 w 271373"/>
              <a:gd name="connsiteY0" fmla="*/ 57981 h 325648"/>
              <a:gd name="connsiteX1" fmla="*/ 222705 w 271373"/>
              <a:gd name="connsiteY1" fmla="*/ 221619 h 325648"/>
              <a:gd name="connsiteX2" fmla="*/ 220805 w 271373"/>
              <a:gd name="connsiteY2" fmla="*/ 272366 h 325648"/>
              <a:gd name="connsiteX3" fmla="*/ 63409 w 271373"/>
              <a:gd name="connsiteY3" fmla="*/ 252013 h 325648"/>
              <a:gd name="connsiteX4" fmla="*/ 61780 w 271373"/>
              <a:gd name="connsiteY4" fmla="*/ 193125 h 325648"/>
              <a:gd name="connsiteX5" fmla="*/ 57981 w 271373"/>
              <a:gd name="connsiteY5" fmla="*/ 61237 h 325648"/>
              <a:gd name="connsiteX6" fmla="*/ 228675 w 271373"/>
              <a:gd name="connsiteY6" fmla="*/ 57981 h 325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1373" h="325648">
                <a:moveTo>
                  <a:pt x="228675" y="57981"/>
                </a:moveTo>
                <a:lnTo>
                  <a:pt x="222705" y="221619"/>
                </a:lnTo>
                <a:lnTo>
                  <a:pt x="220805" y="272366"/>
                </a:lnTo>
                <a:cubicBezTo>
                  <a:pt x="130166" y="299503"/>
                  <a:pt x="63409" y="252013"/>
                  <a:pt x="63409" y="252013"/>
                </a:cubicBezTo>
                <a:lnTo>
                  <a:pt x="61780" y="193125"/>
                </a:lnTo>
                <a:lnTo>
                  <a:pt x="57981" y="61237"/>
                </a:lnTo>
                <a:lnTo>
                  <a:pt x="228675" y="57981"/>
                </a:lnTo>
                <a:close/>
              </a:path>
            </a:pathLst>
          </a:custGeom>
          <a:solidFill>
            <a:srgbClr val="FDC9B7"/>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3" name="Freeform: Shape 202">
            <a:extLst>
              <a:ext uri="{FF2B5EF4-FFF2-40B4-BE49-F238E27FC236}">
                <a16:creationId xmlns:a16="http://schemas.microsoft.com/office/drawing/2014/main" id="{414BAE22-0E03-4F65-886C-2ACF54465089}"/>
              </a:ext>
            </a:extLst>
          </p:cNvPr>
          <p:cNvSpPr/>
          <p:nvPr/>
        </p:nvSpPr>
        <p:spPr>
          <a:xfrm>
            <a:off x="12608062" y="9867916"/>
            <a:ext cx="1139902" cy="2741193"/>
          </a:xfrm>
          <a:custGeom>
            <a:avLst/>
            <a:gdLst>
              <a:gd name="connsiteX0" fmla="*/ 1043611 w 1139770"/>
              <a:gd name="connsiteY0" fmla="*/ 153562 h 2740876"/>
              <a:gd name="connsiteX1" fmla="*/ 433020 w 1139770"/>
              <a:gd name="connsiteY1" fmla="*/ 65908 h 2740876"/>
              <a:gd name="connsiteX2" fmla="*/ 436548 w 1139770"/>
              <a:gd name="connsiteY2" fmla="*/ 140808 h 2740876"/>
              <a:gd name="connsiteX3" fmla="*/ 95702 w 1139770"/>
              <a:gd name="connsiteY3" fmla="*/ 132938 h 2740876"/>
              <a:gd name="connsiteX4" fmla="*/ 57981 w 1139770"/>
              <a:gd name="connsiteY4" fmla="*/ 1161987 h 2740876"/>
              <a:gd name="connsiteX5" fmla="*/ 86475 w 1139770"/>
              <a:gd name="connsiteY5" fmla="*/ 1853991 h 2740876"/>
              <a:gd name="connsiteX6" fmla="*/ 229761 w 1139770"/>
              <a:gd name="connsiteY6" fmla="*/ 2693351 h 2740876"/>
              <a:gd name="connsiteX7" fmla="*/ 483766 w 1139770"/>
              <a:gd name="connsiteY7" fmla="*/ 2691723 h 2740876"/>
              <a:gd name="connsiteX8" fmla="*/ 457443 w 1139770"/>
              <a:gd name="connsiteY8" fmla="*/ 1851278 h 2740876"/>
              <a:gd name="connsiteX9" fmla="*/ 531800 w 1139770"/>
              <a:gd name="connsiteY9" fmla="*/ 1062122 h 2740876"/>
              <a:gd name="connsiteX10" fmla="*/ 609142 w 1139770"/>
              <a:gd name="connsiteY10" fmla="*/ 1865117 h 2740876"/>
              <a:gd name="connsiteX11" fmla="*/ 804802 w 1139770"/>
              <a:gd name="connsiteY11" fmla="*/ 2694165 h 2740876"/>
              <a:gd name="connsiteX12" fmla="*/ 1048495 w 1139770"/>
              <a:gd name="connsiteY12" fmla="*/ 2692808 h 2740876"/>
              <a:gd name="connsiteX13" fmla="*/ 1011047 w 1139770"/>
              <a:gd name="connsiteY13" fmla="*/ 1859961 h 2740876"/>
              <a:gd name="connsiteX14" fmla="*/ 1043611 w 1139770"/>
              <a:gd name="connsiteY14" fmla="*/ 153562 h 2740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39770" h="2740876">
                <a:moveTo>
                  <a:pt x="1043611" y="153562"/>
                </a:moveTo>
                <a:cubicBezTo>
                  <a:pt x="1012946" y="18960"/>
                  <a:pt x="433020" y="65908"/>
                  <a:pt x="433020" y="65908"/>
                </a:cubicBezTo>
                <a:cubicBezTo>
                  <a:pt x="433020" y="65908"/>
                  <a:pt x="434377" y="94132"/>
                  <a:pt x="436548" y="140808"/>
                </a:cubicBezTo>
                <a:cubicBezTo>
                  <a:pt x="354050" y="107700"/>
                  <a:pt x="243601" y="100373"/>
                  <a:pt x="95702" y="132938"/>
                </a:cubicBezTo>
                <a:cubicBezTo>
                  <a:pt x="95702" y="132938"/>
                  <a:pt x="57981" y="601329"/>
                  <a:pt x="57981" y="1161987"/>
                </a:cubicBezTo>
                <a:cubicBezTo>
                  <a:pt x="57981" y="1338110"/>
                  <a:pt x="65037" y="1615996"/>
                  <a:pt x="86475" y="1853991"/>
                </a:cubicBezTo>
                <a:cubicBezTo>
                  <a:pt x="125824" y="2291175"/>
                  <a:pt x="229761" y="2693351"/>
                  <a:pt x="229761" y="2693351"/>
                </a:cubicBezTo>
                <a:lnTo>
                  <a:pt x="483766" y="2691723"/>
                </a:lnTo>
                <a:cubicBezTo>
                  <a:pt x="483766" y="2691723"/>
                  <a:pt x="438176" y="2293345"/>
                  <a:pt x="457443" y="1851278"/>
                </a:cubicBezTo>
                <a:cubicBezTo>
                  <a:pt x="467485" y="1617896"/>
                  <a:pt x="513889" y="1246385"/>
                  <a:pt x="531800" y="1062122"/>
                </a:cubicBezTo>
                <a:cubicBezTo>
                  <a:pt x="562736" y="1261310"/>
                  <a:pt x="565722" y="1623323"/>
                  <a:pt x="609142" y="1865117"/>
                </a:cubicBezTo>
                <a:cubicBezTo>
                  <a:pt x="687026" y="2296873"/>
                  <a:pt x="804802" y="2694165"/>
                  <a:pt x="804802" y="2694165"/>
                </a:cubicBezTo>
                <a:lnTo>
                  <a:pt x="1048495" y="2692808"/>
                </a:lnTo>
                <a:cubicBezTo>
                  <a:pt x="1021087" y="2404337"/>
                  <a:pt x="1003719" y="2108811"/>
                  <a:pt x="1011047" y="1859961"/>
                </a:cubicBezTo>
                <a:cubicBezTo>
                  <a:pt x="1033299" y="1113412"/>
                  <a:pt x="1153518" y="634708"/>
                  <a:pt x="1043611" y="153562"/>
                </a:cubicBezTo>
                <a:close/>
              </a:path>
            </a:pathLst>
          </a:custGeom>
          <a:solidFill>
            <a:schemeClr val="tx1"/>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4" name="Freeform: Shape 203">
            <a:extLst>
              <a:ext uri="{FF2B5EF4-FFF2-40B4-BE49-F238E27FC236}">
                <a16:creationId xmlns:a16="http://schemas.microsoft.com/office/drawing/2014/main" id="{B7E90D20-8C83-4D87-890C-D4CFEB803790}"/>
              </a:ext>
            </a:extLst>
          </p:cNvPr>
          <p:cNvSpPr/>
          <p:nvPr/>
        </p:nvSpPr>
        <p:spPr>
          <a:xfrm>
            <a:off x="12110368" y="8437284"/>
            <a:ext cx="1058481" cy="1248464"/>
          </a:xfrm>
          <a:custGeom>
            <a:avLst/>
            <a:gdLst>
              <a:gd name="connsiteX0" fmla="*/ 1007726 w 1058358"/>
              <a:gd name="connsiteY0" fmla="*/ 167457 h 1248319"/>
              <a:gd name="connsiteX1" fmla="*/ 846802 w 1058358"/>
              <a:gd name="connsiteY1" fmla="*/ 67048 h 1248319"/>
              <a:gd name="connsiteX2" fmla="*/ 364841 w 1058358"/>
              <a:gd name="connsiteY2" fmla="*/ 868958 h 1248319"/>
              <a:gd name="connsiteX3" fmla="*/ 64159 w 1058358"/>
              <a:gd name="connsiteY3" fmla="*/ 978322 h 1248319"/>
              <a:gd name="connsiteX4" fmla="*/ 91297 w 1058358"/>
              <a:gd name="connsiteY4" fmla="*/ 1201120 h 1248319"/>
              <a:gd name="connsiteX5" fmla="*/ 516540 w 1058358"/>
              <a:gd name="connsiteY5" fmla="*/ 1077645 h 1248319"/>
              <a:gd name="connsiteX6" fmla="*/ 824278 w 1058358"/>
              <a:gd name="connsiteY6" fmla="*/ 560406 h 1248319"/>
              <a:gd name="connsiteX7" fmla="*/ 1007726 w 1058358"/>
              <a:gd name="connsiteY7" fmla="*/ 167457 h 124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8358" h="1248319">
                <a:moveTo>
                  <a:pt x="1007726" y="167457"/>
                </a:moveTo>
                <a:cubicBezTo>
                  <a:pt x="1007726" y="167457"/>
                  <a:pt x="924143" y="20643"/>
                  <a:pt x="846802" y="67048"/>
                </a:cubicBezTo>
                <a:cubicBezTo>
                  <a:pt x="786828" y="103141"/>
                  <a:pt x="464164" y="759051"/>
                  <a:pt x="364841" y="868958"/>
                </a:cubicBezTo>
                <a:cubicBezTo>
                  <a:pt x="336347" y="900438"/>
                  <a:pt x="64159" y="978322"/>
                  <a:pt x="64159" y="978322"/>
                </a:cubicBezTo>
                <a:cubicBezTo>
                  <a:pt x="64159" y="978322"/>
                  <a:pt x="38650" y="1096098"/>
                  <a:pt x="91297" y="1201120"/>
                </a:cubicBezTo>
                <a:cubicBezTo>
                  <a:pt x="109479" y="1237755"/>
                  <a:pt x="486959" y="1096641"/>
                  <a:pt x="516540" y="1077645"/>
                </a:cubicBezTo>
                <a:cubicBezTo>
                  <a:pt x="666338" y="981850"/>
                  <a:pt x="824278" y="560406"/>
                  <a:pt x="824278" y="560406"/>
                </a:cubicBezTo>
                <a:lnTo>
                  <a:pt x="1007726" y="167457"/>
                </a:lnTo>
                <a:close/>
              </a:path>
            </a:pathLst>
          </a:custGeom>
          <a:solidFill>
            <a:schemeClr val="tx2">
              <a:lumMod val="20000"/>
              <a:lumOff val="80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5" name="Freeform: Shape 204">
            <a:extLst>
              <a:ext uri="{FF2B5EF4-FFF2-40B4-BE49-F238E27FC236}">
                <a16:creationId xmlns:a16="http://schemas.microsoft.com/office/drawing/2014/main" id="{D1DC4D86-5798-4824-8C55-F30AD507819E}"/>
              </a:ext>
            </a:extLst>
          </p:cNvPr>
          <p:cNvSpPr/>
          <p:nvPr/>
        </p:nvSpPr>
        <p:spPr>
          <a:xfrm>
            <a:off x="12569251" y="8255012"/>
            <a:ext cx="1194183" cy="1954118"/>
          </a:xfrm>
          <a:custGeom>
            <a:avLst/>
            <a:gdLst>
              <a:gd name="connsiteX0" fmla="*/ 584175 w 1194045"/>
              <a:gd name="connsiteY0" fmla="*/ 57981 h 1953892"/>
              <a:gd name="connsiteX1" fmla="*/ 965727 w 1194045"/>
              <a:gd name="connsiteY1" fmla="*/ 320670 h 1953892"/>
              <a:gd name="connsiteX2" fmla="*/ 1139948 w 1194045"/>
              <a:gd name="connsiteY2" fmla="*/ 1843621 h 1953892"/>
              <a:gd name="connsiteX3" fmla="*/ 57981 w 1194045"/>
              <a:gd name="connsiteY3" fmla="*/ 1807528 h 1953892"/>
              <a:gd name="connsiteX4" fmla="*/ 181185 w 1194045"/>
              <a:gd name="connsiteY4" fmla="*/ 758668 h 1953892"/>
              <a:gd name="connsiteX5" fmla="*/ 584175 w 1194045"/>
              <a:gd name="connsiteY5" fmla="*/ 57981 h 1953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4045" h="1953892">
                <a:moveTo>
                  <a:pt x="584175" y="57981"/>
                </a:moveTo>
                <a:cubicBezTo>
                  <a:pt x="584175" y="57981"/>
                  <a:pt x="874545" y="63137"/>
                  <a:pt x="965727" y="320670"/>
                </a:cubicBezTo>
                <a:cubicBezTo>
                  <a:pt x="1056908" y="578204"/>
                  <a:pt x="1165729" y="1606712"/>
                  <a:pt x="1139948" y="1843621"/>
                </a:cubicBezTo>
                <a:cubicBezTo>
                  <a:pt x="1139948" y="1843621"/>
                  <a:pt x="418637" y="1982836"/>
                  <a:pt x="57981" y="1807528"/>
                </a:cubicBezTo>
                <a:cubicBezTo>
                  <a:pt x="57981" y="1807528"/>
                  <a:pt x="165445" y="954329"/>
                  <a:pt x="181185" y="758668"/>
                </a:cubicBezTo>
                <a:cubicBezTo>
                  <a:pt x="196382" y="563007"/>
                  <a:pt x="338310" y="94073"/>
                  <a:pt x="584175" y="57981"/>
                </a:cubicBezTo>
                <a:close/>
              </a:path>
            </a:pathLst>
          </a:custGeom>
          <a:solidFill>
            <a:schemeClr val="bg2">
              <a:lumMod val="85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6" name="Freeform: Shape 205">
            <a:extLst>
              <a:ext uri="{FF2B5EF4-FFF2-40B4-BE49-F238E27FC236}">
                <a16:creationId xmlns:a16="http://schemas.microsoft.com/office/drawing/2014/main" id="{209E8E22-4C1C-4F2F-8D24-B6B9549F7161}"/>
              </a:ext>
            </a:extLst>
          </p:cNvPr>
          <p:cNvSpPr/>
          <p:nvPr/>
        </p:nvSpPr>
        <p:spPr>
          <a:xfrm>
            <a:off x="13014085" y="8008848"/>
            <a:ext cx="379967" cy="542811"/>
          </a:xfrm>
          <a:custGeom>
            <a:avLst/>
            <a:gdLst>
              <a:gd name="connsiteX0" fmla="*/ 57981 w 379923"/>
              <a:gd name="connsiteY0" fmla="*/ 121754 h 542747"/>
              <a:gd name="connsiteX1" fmla="*/ 59337 w 379923"/>
              <a:gd name="connsiteY1" fmla="*/ 438718 h 542747"/>
              <a:gd name="connsiteX2" fmla="*/ 88646 w 379923"/>
              <a:gd name="connsiteY2" fmla="*/ 490822 h 542747"/>
              <a:gd name="connsiteX3" fmla="*/ 342109 w 379923"/>
              <a:gd name="connsiteY3" fmla="*/ 370875 h 542747"/>
              <a:gd name="connsiteX4" fmla="*/ 320942 w 379923"/>
              <a:gd name="connsiteY4" fmla="*/ 57981 h 542747"/>
              <a:gd name="connsiteX5" fmla="*/ 57981 w 379923"/>
              <a:gd name="connsiteY5" fmla="*/ 121754 h 54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9923" h="542747">
                <a:moveTo>
                  <a:pt x="57981" y="121754"/>
                </a:moveTo>
                <a:cubicBezTo>
                  <a:pt x="57981" y="121754"/>
                  <a:pt x="89189" y="325284"/>
                  <a:pt x="59337" y="438718"/>
                </a:cubicBezTo>
                <a:cubicBezTo>
                  <a:pt x="53639" y="460700"/>
                  <a:pt x="66936" y="483495"/>
                  <a:pt x="88646" y="490822"/>
                </a:cubicBezTo>
                <a:cubicBezTo>
                  <a:pt x="173315" y="519045"/>
                  <a:pt x="286749" y="408596"/>
                  <a:pt x="342109" y="370875"/>
                </a:cubicBezTo>
                <a:cubicBezTo>
                  <a:pt x="353778" y="307102"/>
                  <a:pt x="320942" y="57981"/>
                  <a:pt x="320942" y="57981"/>
                </a:cubicBezTo>
                <a:lnTo>
                  <a:pt x="57981" y="121754"/>
                </a:lnTo>
                <a:close/>
              </a:path>
            </a:pathLst>
          </a:custGeom>
          <a:solidFill>
            <a:srgbClr val="FDC9B7"/>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7" name="Freeform: Shape 206">
            <a:extLst>
              <a:ext uri="{FF2B5EF4-FFF2-40B4-BE49-F238E27FC236}">
                <a16:creationId xmlns:a16="http://schemas.microsoft.com/office/drawing/2014/main" id="{AD31F182-833C-4331-88E2-EEA6D3040A5B}"/>
              </a:ext>
            </a:extLst>
          </p:cNvPr>
          <p:cNvSpPr/>
          <p:nvPr/>
        </p:nvSpPr>
        <p:spPr>
          <a:xfrm>
            <a:off x="12009389" y="9246456"/>
            <a:ext cx="379967" cy="515670"/>
          </a:xfrm>
          <a:custGeom>
            <a:avLst/>
            <a:gdLst>
              <a:gd name="connsiteX0" fmla="*/ 250609 w 379923"/>
              <a:gd name="connsiteY0" fmla="*/ 57981 h 515610"/>
              <a:gd name="connsiteX1" fmla="*/ 58205 w 379923"/>
              <a:gd name="connsiteY1" fmla="*/ 147534 h 515610"/>
              <a:gd name="connsiteX2" fmla="*/ 175167 w 379923"/>
              <a:gd name="connsiteY2" fmla="*/ 461242 h 515610"/>
              <a:gd name="connsiteX3" fmla="*/ 333650 w 379923"/>
              <a:gd name="connsiteY3" fmla="*/ 403440 h 515610"/>
              <a:gd name="connsiteX4" fmla="*/ 250609 w 379923"/>
              <a:gd name="connsiteY4" fmla="*/ 57981 h 515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923" h="515610">
                <a:moveTo>
                  <a:pt x="250609" y="57981"/>
                </a:moveTo>
                <a:cubicBezTo>
                  <a:pt x="250609" y="57981"/>
                  <a:pt x="63904" y="135051"/>
                  <a:pt x="58205" y="147534"/>
                </a:cubicBezTo>
                <a:cubicBezTo>
                  <a:pt x="52507" y="160018"/>
                  <a:pt x="156986" y="462870"/>
                  <a:pt x="175167" y="461242"/>
                </a:cubicBezTo>
                <a:cubicBezTo>
                  <a:pt x="193350" y="459614"/>
                  <a:pt x="333650" y="403440"/>
                  <a:pt x="333650" y="403440"/>
                </a:cubicBezTo>
                <a:cubicBezTo>
                  <a:pt x="333650" y="403440"/>
                  <a:pt x="292129" y="101401"/>
                  <a:pt x="250609" y="57981"/>
                </a:cubicBezTo>
                <a:close/>
              </a:path>
            </a:pathLst>
          </a:custGeom>
          <a:solidFill>
            <a:schemeClr val="bg1">
              <a:lumMod val="95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8" name="Freeform: Shape 207">
            <a:extLst>
              <a:ext uri="{FF2B5EF4-FFF2-40B4-BE49-F238E27FC236}">
                <a16:creationId xmlns:a16="http://schemas.microsoft.com/office/drawing/2014/main" id="{76207E1A-354E-4BAF-A635-70409DDFF208}"/>
              </a:ext>
            </a:extLst>
          </p:cNvPr>
          <p:cNvSpPr/>
          <p:nvPr/>
        </p:nvSpPr>
        <p:spPr>
          <a:xfrm>
            <a:off x="13016299" y="10494648"/>
            <a:ext cx="162843" cy="678514"/>
          </a:xfrm>
          <a:custGeom>
            <a:avLst/>
            <a:gdLst>
              <a:gd name="connsiteX0" fmla="*/ 123339 w 162824"/>
              <a:gd name="connsiteY0" fmla="*/ 436004 h 678434"/>
              <a:gd name="connsiteX1" fmla="*/ 63365 w 162824"/>
              <a:gd name="connsiteY1" fmla="*/ 57981 h 678434"/>
              <a:gd name="connsiteX2" fmla="*/ 103800 w 162824"/>
              <a:gd name="connsiteY2" fmla="*/ 620539 h 678434"/>
              <a:gd name="connsiteX3" fmla="*/ 123339 w 162824"/>
              <a:gd name="connsiteY3" fmla="*/ 436004 h 678434"/>
            </a:gdLst>
            <a:ahLst/>
            <a:cxnLst>
              <a:cxn ang="0">
                <a:pos x="connsiteX0" y="connsiteY0"/>
              </a:cxn>
              <a:cxn ang="0">
                <a:pos x="connsiteX1" y="connsiteY1"/>
              </a:cxn>
              <a:cxn ang="0">
                <a:pos x="connsiteX2" y="connsiteY2"/>
              </a:cxn>
              <a:cxn ang="0">
                <a:pos x="connsiteX3" y="connsiteY3"/>
              </a:cxn>
            </a:cxnLst>
            <a:rect l="l" t="t" r="r" b="b"/>
            <a:pathLst>
              <a:path w="162824" h="678434">
                <a:moveTo>
                  <a:pt x="123339" y="436004"/>
                </a:moveTo>
                <a:cubicBezTo>
                  <a:pt x="123339" y="436004"/>
                  <a:pt x="80190" y="217549"/>
                  <a:pt x="63365" y="57981"/>
                </a:cubicBezTo>
                <a:cubicBezTo>
                  <a:pt x="63365" y="57981"/>
                  <a:pt x="36228" y="437090"/>
                  <a:pt x="103800" y="620539"/>
                </a:cubicBezTo>
                <a:lnTo>
                  <a:pt x="123339" y="436004"/>
                </a:lnTo>
                <a:close/>
              </a:path>
            </a:pathLst>
          </a:custGeom>
          <a:solidFill>
            <a:srgbClr val="034A69"/>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9" name="Freeform: Shape 208">
            <a:extLst>
              <a:ext uri="{FF2B5EF4-FFF2-40B4-BE49-F238E27FC236}">
                <a16:creationId xmlns:a16="http://schemas.microsoft.com/office/drawing/2014/main" id="{543EC972-8B03-4E54-B4CC-04133C7B22DA}"/>
              </a:ext>
            </a:extLst>
          </p:cNvPr>
          <p:cNvSpPr/>
          <p:nvPr/>
        </p:nvSpPr>
        <p:spPr>
          <a:xfrm>
            <a:off x="12755142" y="7503522"/>
            <a:ext cx="678514" cy="732795"/>
          </a:xfrm>
          <a:custGeom>
            <a:avLst/>
            <a:gdLst>
              <a:gd name="connsiteX0" fmla="*/ 98709 w 678434"/>
              <a:gd name="connsiteY0" fmla="*/ 100013 h 732709"/>
              <a:gd name="connsiteX1" fmla="*/ 64516 w 678434"/>
              <a:gd name="connsiteY1" fmla="*/ 389297 h 732709"/>
              <a:gd name="connsiteX2" fmla="*/ 119605 w 678434"/>
              <a:gd name="connsiteY2" fmla="*/ 437873 h 732709"/>
              <a:gd name="connsiteX3" fmla="*/ 294370 w 678434"/>
              <a:gd name="connsiteY3" fmla="*/ 683738 h 732709"/>
              <a:gd name="connsiteX4" fmla="*/ 604551 w 678434"/>
              <a:gd name="connsiteY4" fmla="*/ 614809 h 732709"/>
              <a:gd name="connsiteX5" fmla="*/ 514997 w 678434"/>
              <a:gd name="connsiteY5" fmla="*/ 84002 h 732709"/>
              <a:gd name="connsiteX6" fmla="*/ 98709 w 678434"/>
              <a:gd name="connsiteY6" fmla="*/ 100013 h 73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434" h="732709">
                <a:moveTo>
                  <a:pt x="98709" y="100013"/>
                </a:moveTo>
                <a:cubicBezTo>
                  <a:pt x="98709" y="100013"/>
                  <a:pt x="127203" y="285632"/>
                  <a:pt x="64516" y="389297"/>
                </a:cubicBezTo>
                <a:cubicBezTo>
                  <a:pt x="34122" y="439773"/>
                  <a:pt x="119605" y="437873"/>
                  <a:pt x="119605" y="437873"/>
                </a:cubicBezTo>
                <a:cubicBezTo>
                  <a:pt x="119605" y="437873"/>
                  <a:pt x="193148" y="704363"/>
                  <a:pt x="294370" y="683738"/>
                </a:cubicBezTo>
                <a:cubicBezTo>
                  <a:pt x="395593" y="663113"/>
                  <a:pt x="572528" y="674511"/>
                  <a:pt x="604551" y="614809"/>
                </a:cubicBezTo>
                <a:cubicBezTo>
                  <a:pt x="636844" y="555107"/>
                  <a:pt x="689490" y="150489"/>
                  <a:pt x="514997" y="84002"/>
                </a:cubicBezTo>
                <a:cubicBezTo>
                  <a:pt x="339961" y="17244"/>
                  <a:pt x="98709" y="100013"/>
                  <a:pt x="98709" y="100013"/>
                </a:cubicBezTo>
                <a:close/>
              </a:path>
            </a:pathLst>
          </a:custGeom>
          <a:solidFill>
            <a:srgbClr val="FDC9B7"/>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0" name="Freeform: Shape 209">
            <a:extLst>
              <a:ext uri="{FF2B5EF4-FFF2-40B4-BE49-F238E27FC236}">
                <a16:creationId xmlns:a16="http://schemas.microsoft.com/office/drawing/2014/main" id="{F180DC82-DA86-4378-A788-7A004DB15E00}"/>
              </a:ext>
            </a:extLst>
          </p:cNvPr>
          <p:cNvSpPr/>
          <p:nvPr/>
        </p:nvSpPr>
        <p:spPr>
          <a:xfrm>
            <a:off x="12615966" y="7246470"/>
            <a:ext cx="922778" cy="1004199"/>
          </a:xfrm>
          <a:custGeom>
            <a:avLst/>
            <a:gdLst>
              <a:gd name="connsiteX0" fmla="*/ 422947 w 922671"/>
              <a:gd name="connsiteY0" fmla="*/ 468570 h 1004083"/>
              <a:gd name="connsiteX1" fmla="*/ 276676 w 922671"/>
              <a:gd name="connsiteY1" fmla="*/ 479153 h 1004083"/>
              <a:gd name="connsiteX2" fmla="*/ 79116 w 922671"/>
              <a:gd name="connsiteY2" fmla="*/ 356764 h 1004083"/>
              <a:gd name="connsiteX3" fmla="*/ 99740 w 922671"/>
              <a:gd name="connsiteY3" fmla="*/ 110899 h 1004083"/>
              <a:gd name="connsiteX4" fmla="*/ 127420 w 922671"/>
              <a:gd name="connsiteY4" fmla="*/ 195839 h 1004083"/>
              <a:gd name="connsiteX5" fmla="*/ 166498 w 922671"/>
              <a:gd name="connsiteY5" fmla="*/ 57981 h 1004083"/>
              <a:gd name="connsiteX6" fmla="*/ 166498 w 922671"/>
              <a:gd name="connsiteY6" fmla="*/ 57981 h 1004083"/>
              <a:gd name="connsiteX7" fmla="*/ 408292 w 922671"/>
              <a:gd name="connsiteY7" fmla="*/ 134780 h 1004083"/>
              <a:gd name="connsiteX8" fmla="*/ 768677 w 922671"/>
              <a:gd name="connsiteY8" fmla="*/ 280779 h 1004083"/>
              <a:gd name="connsiteX9" fmla="*/ 735027 w 922671"/>
              <a:gd name="connsiteY9" fmla="*/ 965184 h 1004083"/>
              <a:gd name="connsiteX10" fmla="*/ 692149 w 922671"/>
              <a:gd name="connsiteY10" fmla="*/ 762467 h 1004083"/>
              <a:gd name="connsiteX11" fmla="*/ 759450 w 922671"/>
              <a:gd name="connsiteY11" fmla="*/ 698966 h 1004083"/>
              <a:gd name="connsiteX12" fmla="*/ 669897 w 922671"/>
              <a:gd name="connsiteY12" fmla="*/ 641435 h 1004083"/>
              <a:gd name="connsiteX13" fmla="*/ 577901 w 922671"/>
              <a:gd name="connsiteY13" fmla="*/ 919593 h 1004083"/>
              <a:gd name="connsiteX14" fmla="*/ 253880 w 922671"/>
              <a:gd name="connsiteY14" fmla="*/ 880515 h 1004083"/>
              <a:gd name="connsiteX15" fmla="*/ 274505 w 922671"/>
              <a:gd name="connsiteY15" fmla="*/ 735601 h 1004083"/>
              <a:gd name="connsiteX16" fmla="*/ 453883 w 922671"/>
              <a:gd name="connsiteY16" fmla="*/ 779292 h 1004083"/>
              <a:gd name="connsiteX17" fmla="*/ 587128 w 922671"/>
              <a:gd name="connsiteY17" fmla="*/ 616197 h 1004083"/>
              <a:gd name="connsiteX18" fmla="*/ 422947 w 922671"/>
              <a:gd name="connsiteY18" fmla="*/ 468570 h 1004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22671" h="1004083">
                <a:moveTo>
                  <a:pt x="422947" y="468570"/>
                </a:moveTo>
                <a:cubicBezTo>
                  <a:pt x="374370" y="476982"/>
                  <a:pt x="325794" y="485123"/>
                  <a:pt x="276676" y="479153"/>
                </a:cubicBezTo>
                <a:cubicBezTo>
                  <a:pt x="201505" y="470198"/>
                  <a:pt x="110867" y="441432"/>
                  <a:pt x="79116" y="356764"/>
                </a:cubicBezTo>
                <a:cubicBezTo>
                  <a:pt x="21584" y="202894"/>
                  <a:pt x="99740" y="110899"/>
                  <a:pt x="99740" y="110899"/>
                </a:cubicBezTo>
                <a:cubicBezTo>
                  <a:pt x="99740" y="110899"/>
                  <a:pt x="106525" y="177657"/>
                  <a:pt x="127420" y="195839"/>
                </a:cubicBezTo>
                <a:cubicBezTo>
                  <a:pt x="127420" y="195839"/>
                  <a:pt x="141260" y="71821"/>
                  <a:pt x="166498" y="57981"/>
                </a:cubicBezTo>
                <a:cubicBezTo>
                  <a:pt x="166498" y="57981"/>
                  <a:pt x="166498" y="57981"/>
                  <a:pt x="166498" y="57981"/>
                </a:cubicBezTo>
                <a:cubicBezTo>
                  <a:pt x="237869" y="106828"/>
                  <a:pt x="321724" y="134780"/>
                  <a:pt x="408292" y="134780"/>
                </a:cubicBezTo>
                <a:cubicBezTo>
                  <a:pt x="512500" y="135051"/>
                  <a:pt x="656871" y="161103"/>
                  <a:pt x="768677" y="280779"/>
                </a:cubicBezTo>
                <a:cubicBezTo>
                  <a:pt x="966237" y="492179"/>
                  <a:pt x="827022" y="898426"/>
                  <a:pt x="735027" y="965184"/>
                </a:cubicBezTo>
                <a:lnTo>
                  <a:pt x="692149" y="762467"/>
                </a:lnTo>
                <a:cubicBezTo>
                  <a:pt x="692149" y="762467"/>
                  <a:pt x="755380" y="735873"/>
                  <a:pt x="759450" y="698966"/>
                </a:cubicBezTo>
                <a:cubicBezTo>
                  <a:pt x="762435" y="672372"/>
                  <a:pt x="718202" y="581732"/>
                  <a:pt x="669897" y="641435"/>
                </a:cubicBezTo>
                <a:cubicBezTo>
                  <a:pt x="621593" y="701137"/>
                  <a:pt x="649272" y="859619"/>
                  <a:pt x="577901" y="919593"/>
                </a:cubicBezTo>
                <a:cubicBezTo>
                  <a:pt x="506529" y="979295"/>
                  <a:pt x="274505" y="972511"/>
                  <a:pt x="253880" y="880515"/>
                </a:cubicBezTo>
                <a:cubicBezTo>
                  <a:pt x="233256" y="788520"/>
                  <a:pt x="274505" y="735601"/>
                  <a:pt x="274505" y="735601"/>
                </a:cubicBezTo>
                <a:cubicBezTo>
                  <a:pt x="274505" y="735601"/>
                  <a:pt x="382511" y="737772"/>
                  <a:pt x="453883" y="779292"/>
                </a:cubicBezTo>
                <a:cubicBezTo>
                  <a:pt x="525254" y="820542"/>
                  <a:pt x="605581" y="694353"/>
                  <a:pt x="587128" y="616197"/>
                </a:cubicBezTo>
                <a:cubicBezTo>
                  <a:pt x="570845" y="547810"/>
                  <a:pt x="504630" y="454458"/>
                  <a:pt x="422947" y="468570"/>
                </a:cubicBezTo>
                <a:close/>
              </a:path>
            </a:pathLst>
          </a:custGeom>
          <a:solidFill>
            <a:schemeClr val="tx1"/>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1" name="Freeform: Shape 210">
            <a:extLst>
              <a:ext uri="{FF2B5EF4-FFF2-40B4-BE49-F238E27FC236}">
                <a16:creationId xmlns:a16="http://schemas.microsoft.com/office/drawing/2014/main" id="{B9EB3397-8DE3-41F2-97DF-D1486B199ADA}"/>
              </a:ext>
            </a:extLst>
          </p:cNvPr>
          <p:cNvSpPr/>
          <p:nvPr/>
        </p:nvSpPr>
        <p:spPr>
          <a:xfrm>
            <a:off x="13020599" y="8322050"/>
            <a:ext cx="379967" cy="298546"/>
          </a:xfrm>
          <a:custGeom>
            <a:avLst/>
            <a:gdLst>
              <a:gd name="connsiteX0" fmla="*/ 57981 w 379923"/>
              <a:gd name="connsiteY0" fmla="*/ 158660 h 298511"/>
              <a:gd name="connsiteX1" fmla="*/ 335597 w 379923"/>
              <a:gd name="connsiteY1" fmla="*/ 57981 h 298511"/>
              <a:gd name="connsiteX2" fmla="*/ 72906 w 379923"/>
              <a:gd name="connsiteY2" fmla="*/ 265853 h 298511"/>
            </a:gdLst>
            <a:ahLst/>
            <a:cxnLst>
              <a:cxn ang="0">
                <a:pos x="connsiteX0" y="connsiteY0"/>
              </a:cxn>
              <a:cxn ang="0">
                <a:pos x="connsiteX1" y="connsiteY1"/>
              </a:cxn>
              <a:cxn ang="0">
                <a:pos x="connsiteX2" y="connsiteY2"/>
              </a:cxn>
            </a:cxnLst>
            <a:rect l="l" t="t" r="r" b="b"/>
            <a:pathLst>
              <a:path w="379923" h="298511">
                <a:moveTo>
                  <a:pt x="57981" y="158660"/>
                </a:moveTo>
                <a:lnTo>
                  <a:pt x="335597" y="57981"/>
                </a:lnTo>
                <a:lnTo>
                  <a:pt x="72906" y="265853"/>
                </a:lnTo>
                <a:close/>
              </a:path>
            </a:pathLst>
          </a:custGeom>
          <a:solidFill>
            <a:srgbClr val="FFFFFF"/>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2" name="Freeform: Shape 211">
            <a:extLst>
              <a:ext uri="{FF2B5EF4-FFF2-40B4-BE49-F238E27FC236}">
                <a16:creationId xmlns:a16="http://schemas.microsoft.com/office/drawing/2014/main" id="{47A615F2-1560-4EB9-A1C1-4AC62DD37BB9}"/>
              </a:ext>
            </a:extLst>
          </p:cNvPr>
          <p:cNvSpPr/>
          <p:nvPr/>
        </p:nvSpPr>
        <p:spPr>
          <a:xfrm>
            <a:off x="12899552" y="8276996"/>
            <a:ext cx="244265" cy="325687"/>
          </a:xfrm>
          <a:custGeom>
            <a:avLst/>
            <a:gdLst>
              <a:gd name="connsiteX0" fmla="*/ 179013 w 244236"/>
              <a:gd name="connsiteY0" fmla="*/ 203708 h 325648"/>
              <a:gd name="connsiteX1" fmla="*/ 57981 w 244236"/>
              <a:gd name="connsiteY1" fmla="*/ 276708 h 325648"/>
              <a:gd name="connsiteX2" fmla="*/ 186612 w 244236"/>
              <a:gd name="connsiteY2" fmla="*/ 57981 h 325648"/>
            </a:gdLst>
            <a:ahLst/>
            <a:cxnLst>
              <a:cxn ang="0">
                <a:pos x="connsiteX0" y="connsiteY0"/>
              </a:cxn>
              <a:cxn ang="0">
                <a:pos x="connsiteX1" y="connsiteY1"/>
              </a:cxn>
              <a:cxn ang="0">
                <a:pos x="connsiteX2" y="connsiteY2"/>
              </a:cxn>
            </a:cxnLst>
            <a:rect l="l" t="t" r="r" b="b"/>
            <a:pathLst>
              <a:path w="244236" h="325648">
                <a:moveTo>
                  <a:pt x="179013" y="203708"/>
                </a:moveTo>
                <a:lnTo>
                  <a:pt x="57981" y="276708"/>
                </a:lnTo>
                <a:lnTo>
                  <a:pt x="186612" y="57981"/>
                </a:lnTo>
                <a:close/>
              </a:path>
            </a:pathLst>
          </a:custGeom>
          <a:solidFill>
            <a:srgbClr val="FFFFFF"/>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3" name="Freeform: Shape 212">
            <a:extLst>
              <a:ext uri="{FF2B5EF4-FFF2-40B4-BE49-F238E27FC236}">
                <a16:creationId xmlns:a16="http://schemas.microsoft.com/office/drawing/2014/main" id="{87CA14B4-D5A9-4D82-8C3A-2B12C1D38EF5}"/>
              </a:ext>
            </a:extLst>
          </p:cNvPr>
          <p:cNvSpPr/>
          <p:nvPr/>
        </p:nvSpPr>
        <p:spPr>
          <a:xfrm>
            <a:off x="12899552" y="8422741"/>
            <a:ext cx="244265" cy="244265"/>
          </a:xfrm>
          <a:custGeom>
            <a:avLst/>
            <a:gdLst>
              <a:gd name="connsiteX0" fmla="*/ 57981 w 244236"/>
              <a:gd name="connsiteY0" fmla="*/ 130980 h 244236"/>
              <a:gd name="connsiteX1" fmla="*/ 179013 w 244236"/>
              <a:gd name="connsiteY1" fmla="*/ 57981 h 244236"/>
              <a:gd name="connsiteX2" fmla="*/ 193939 w 244236"/>
              <a:gd name="connsiteY2" fmla="*/ 165174 h 244236"/>
              <a:gd name="connsiteX3" fmla="*/ 109270 w 244236"/>
              <a:gd name="connsiteY3" fmla="*/ 203166 h 244236"/>
            </a:gdLst>
            <a:ahLst/>
            <a:cxnLst>
              <a:cxn ang="0">
                <a:pos x="connsiteX0" y="connsiteY0"/>
              </a:cxn>
              <a:cxn ang="0">
                <a:pos x="connsiteX1" y="connsiteY1"/>
              </a:cxn>
              <a:cxn ang="0">
                <a:pos x="connsiteX2" y="connsiteY2"/>
              </a:cxn>
              <a:cxn ang="0">
                <a:pos x="connsiteX3" y="connsiteY3"/>
              </a:cxn>
            </a:cxnLst>
            <a:rect l="l" t="t" r="r" b="b"/>
            <a:pathLst>
              <a:path w="244236" h="244236">
                <a:moveTo>
                  <a:pt x="57981" y="130980"/>
                </a:moveTo>
                <a:lnTo>
                  <a:pt x="179013" y="57981"/>
                </a:lnTo>
                <a:lnTo>
                  <a:pt x="193939" y="165174"/>
                </a:lnTo>
                <a:lnTo>
                  <a:pt x="109270" y="203166"/>
                </a:lnTo>
                <a:close/>
              </a:path>
            </a:pathLst>
          </a:custGeom>
          <a:solidFill>
            <a:schemeClr val="tx1">
              <a:lumMod val="50000"/>
              <a:lumOff val="50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4" name="Freeform: Shape 213">
            <a:extLst>
              <a:ext uri="{FF2B5EF4-FFF2-40B4-BE49-F238E27FC236}">
                <a16:creationId xmlns:a16="http://schemas.microsoft.com/office/drawing/2014/main" id="{AA686B90-0C76-4F54-A9B6-A0D3F1B5B9A3}"/>
              </a:ext>
            </a:extLst>
          </p:cNvPr>
          <p:cNvSpPr/>
          <p:nvPr/>
        </p:nvSpPr>
        <p:spPr>
          <a:xfrm>
            <a:off x="12813788" y="8495598"/>
            <a:ext cx="271405" cy="814216"/>
          </a:xfrm>
          <a:custGeom>
            <a:avLst/>
            <a:gdLst>
              <a:gd name="connsiteX0" fmla="*/ 181185 w 271373"/>
              <a:gd name="connsiteY0" fmla="*/ 93681 h 814121"/>
              <a:gd name="connsiteX1" fmla="*/ 57981 w 271373"/>
              <a:gd name="connsiteY1" fmla="*/ 655968 h 814121"/>
              <a:gd name="connsiteX2" fmla="*/ 121754 w 271373"/>
              <a:gd name="connsiteY2" fmla="*/ 774016 h 814121"/>
              <a:gd name="connsiteX3" fmla="*/ 207236 w 271373"/>
              <a:gd name="connsiteY3" fmla="*/ 660039 h 814121"/>
              <a:gd name="connsiteX4" fmla="*/ 224876 w 271373"/>
              <a:gd name="connsiteY4" fmla="*/ 93681 h 814121"/>
              <a:gd name="connsiteX5" fmla="*/ 181185 w 271373"/>
              <a:gd name="connsiteY5" fmla="*/ 93681 h 814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1373" h="814121">
                <a:moveTo>
                  <a:pt x="181185" y="93681"/>
                </a:moveTo>
                <a:cubicBezTo>
                  <a:pt x="181185" y="93681"/>
                  <a:pt x="57981" y="254063"/>
                  <a:pt x="57981" y="655968"/>
                </a:cubicBezTo>
                <a:cubicBezTo>
                  <a:pt x="57981" y="703187"/>
                  <a:pt x="121754" y="774016"/>
                  <a:pt x="121754" y="774016"/>
                </a:cubicBezTo>
                <a:lnTo>
                  <a:pt x="207236" y="660039"/>
                </a:lnTo>
                <a:cubicBezTo>
                  <a:pt x="207236" y="660039"/>
                  <a:pt x="203437" y="174279"/>
                  <a:pt x="224876" y="93681"/>
                </a:cubicBezTo>
                <a:cubicBezTo>
                  <a:pt x="246585" y="13355"/>
                  <a:pt x="181185" y="93681"/>
                  <a:pt x="181185" y="93681"/>
                </a:cubicBezTo>
                <a:close/>
              </a:path>
            </a:pathLst>
          </a:custGeom>
          <a:solidFill>
            <a:schemeClr val="tx1">
              <a:lumMod val="50000"/>
              <a:lumOff val="50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5" name="Freeform: Shape 214">
            <a:extLst>
              <a:ext uri="{FF2B5EF4-FFF2-40B4-BE49-F238E27FC236}">
                <a16:creationId xmlns:a16="http://schemas.microsoft.com/office/drawing/2014/main" id="{7075CB7B-7AE9-4AF8-81DC-CFE0865D077C}"/>
              </a:ext>
            </a:extLst>
          </p:cNvPr>
          <p:cNvSpPr/>
          <p:nvPr/>
        </p:nvSpPr>
        <p:spPr>
          <a:xfrm>
            <a:off x="11916158" y="10048094"/>
            <a:ext cx="1438448" cy="1031340"/>
          </a:xfrm>
          <a:custGeom>
            <a:avLst/>
            <a:gdLst>
              <a:gd name="connsiteX0" fmla="*/ 120218 w 1438281"/>
              <a:gd name="connsiteY0" fmla="*/ 1028779 h 1031220"/>
              <a:gd name="connsiteX1" fmla="*/ 1334073 w 1438281"/>
              <a:gd name="connsiteY1" fmla="*/ 1028779 h 1031220"/>
              <a:gd name="connsiteX2" fmla="*/ 1433940 w 1438281"/>
              <a:gd name="connsiteY2" fmla="*/ 928913 h 1031220"/>
              <a:gd name="connsiteX3" fmla="*/ 1433940 w 1438281"/>
              <a:gd name="connsiteY3" fmla="*/ 120218 h 1031220"/>
              <a:gd name="connsiteX4" fmla="*/ 1334073 w 1438281"/>
              <a:gd name="connsiteY4" fmla="*/ 20353 h 1031220"/>
              <a:gd name="connsiteX5" fmla="*/ 120218 w 1438281"/>
              <a:gd name="connsiteY5" fmla="*/ 20353 h 1031220"/>
              <a:gd name="connsiteX6" fmla="*/ 20353 w 1438281"/>
              <a:gd name="connsiteY6" fmla="*/ 120218 h 1031220"/>
              <a:gd name="connsiteX7" fmla="*/ 20353 w 1438281"/>
              <a:gd name="connsiteY7" fmla="*/ 928913 h 1031220"/>
              <a:gd name="connsiteX8" fmla="*/ 120218 w 1438281"/>
              <a:gd name="connsiteY8" fmla="*/ 1028779 h 1031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8281" h="1031220">
                <a:moveTo>
                  <a:pt x="120218" y="1028779"/>
                </a:moveTo>
                <a:lnTo>
                  <a:pt x="1334073" y="1028779"/>
                </a:lnTo>
                <a:cubicBezTo>
                  <a:pt x="1389163" y="1028779"/>
                  <a:pt x="1433940" y="984002"/>
                  <a:pt x="1433940" y="928913"/>
                </a:cubicBezTo>
                <a:lnTo>
                  <a:pt x="1433940" y="120218"/>
                </a:lnTo>
                <a:cubicBezTo>
                  <a:pt x="1433940" y="65130"/>
                  <a:pt x="1389163" y="20353"/>
                  <a:pt x="1334073" y="20353"/>
                </a:cubicBezTo>
                <a:lnTo>
                  <a:pt x="120218" y="20353"/>
                </a:lnTo>
                <a:cubicBezTo>
                  <a:pt x="65130" y="20353"/>
                  <a:pt x="20353" y="65130"/>
                  <a:pt x="20353" y="120218"/>
                </a:cubicBezTo>
                <a:lnTo>
                  <a:pt x="20353" y="928913"/>
                </a:lnTo>
                <a:cubicBezTo>
                  <a:pt x="20353" y="984002"/>
                  <a:pt x="65130" y="1028779"/>
                  <a:pt x="120218" y="1028779"/>
                </a:cubicBezTo>
                <a:close/>
              </a:path>
            </a:pathLst>
          </a:custGeom>
          <a:solidFill>
            <a:schemeClr val="accent2">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6" name="Freeform: Shape 215">
            <a:extLst>
              <a:ext uri="{FF2B5EF4-FFF2-40B4-BE49-F238E27FC236}">
                <a16:creationId xmlns:a16="http://schemas.microsoft.com/office/drawing/2014/main" id="{18DDEF1E-AC12-4797-8A6B-65DFFC456C26}"/>
              </a:ext>
            </a:extLst>
          </p:cNvPr>
          <p:cNvSpPr/>
          <p:nvPr/>
        </p:nvSpPr>
        <p:spPr>
          <a:xfrm>
            <a:off x="11828765" y="10048094"/>
            <a:ext cx="1628431" cy="542811"/>
          </a:xfrm>
          <a:custGeom>
            <a:avLst/>
            <a:gdLst>
              <a:gd name="connsiteX0" fmla="*/ 95252 w 1628243"/>
              <a:gd name="connsiteY0" fmla="*/ 524566 h 542747"/>
              <a:gd name="connsiteX1" fmla="*/ 1533805 w 1628243"/>
              <a:gd name="connsiteY1" fmla="*/ 524566 h 542747"/>
              <a:gd name="connsiteX2" fmla="*/ 1608705 w 1628243"/>
              <a:gd name="connsiteY2" fmla="*/ 449667 h 542747"/>
              <a:gd name="connsiteX3" fmla="*/ 1608705 w 1628243"/>
              <a:gd name="connsiteY3" fmla="*/ 95253 h 542747"/>
              <a:gd name="connsiteX4" fmla="*/ 1533805 w 1628243"/>
              <a:gd name="connsiteY4" fmla="*/ 20353 h 542747"/>
              <a:gd name="connsiteX5" fmla="*/ 95252 w 1628243"/>
              <a:gd name="connsiteY5" fmla="*/ 20353 h 542747"/>
              <a:gd name="connsiteX6" fmla="*/ 20353 w 1628243"/>
              <a:gd name="connsiteY6" fmla="*/ 95253 h 542747"/>
              <a:gd name="connsiteX7" fmla="*/ 20353 w 1628243"/>
              <a:gd name="connsiteY7" fmla="*/ 449667 h 542747"/>
              <a:gd name="connsiteX8" fmla="*/ 95252 w 1628243"/>
              <a:gd name="connsiteY8" fmla="*/ 524566 h 54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243" h="542747">
                <a:moveTo>
                  <a:pt x="95252" y="524566"/>
                </a:moveTo>
                <a:lnTo>
                  <a:pt x="1533805" y="524566"/>
                </a:lnTo>
                <a:cubicBezTo>
                  <a:pt x="1575054" y="524566"/>
                  <a:pt x="1608705" y="490915"/>
                  <a:pt x="1608705" y="449667"/>
                </a:cubicBezTo>
                <a:lnTo>
                  <a:pt x="1608705" y="95253"/>
                </a:lnTo>
                <a:cubicBezTo>
                  <a:pt x="1608705" y="54003"/>
                  <a:pt x="1575054" y="20353"/>
                  <a:pt x="1533805" y="20353"/>
                </a:cubicBezTo>
                <a:lnTo>
                  <a:pt x="95252" y="20353"/>
                </a:lnTo>
                <a:cubicBezTo>
                  <a:pt x="54003" y="20353"/>
                  <a:pt x="20353" y="54003"/>
                  <a:pt x="20353" y="95253"/>
                </a:cubicBezTo>
                <a:lnTo>
                  <a:pt x="20353" y="449667"/>
                </a:lnTo>
                <a:cubicBezTo>
                  <a:pt x="20353" y="490915"/>
                  <a:pt x="54003" y="524566"/>
                  <a:pt x="95252" y="524566"/>
                </a:cubicBez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7" name="Freeform: Shape 216">
            <a:extLst>
              <a:ext uri="{FF2B5EF4-FFF2-40B4-BE49-F238E27FC236}">
                <a16:creationId xmlns:a16="http://schemas.microsoft.com/office/drawing/2014/main" id="{B66C331B-70C9-4D60-A12D-CFA0C14302E7}"/>
              </a:ext>
            </a:extLst>
          </p:cNvPr>
          <p:cNvSpPr/>
          <p:nvPr/>
        </p:nvSpPr>
        <p:spPr>
          <a:xfrm>
            <a:off x="12331136" y="9874667"/>
            <a:ext cx="624232" cy="434248"/>
          </a:xfrm>
          <a:custGeom>
            <a:avLst/>
            <a:gdLst>
              <a:gd name="connsiteX0" fmla="*/ 20353 w 624159"/>
              <a:gd name="connsiteY0" fmla="*/ 344644 h 434198"/>
              <a:gd name="connsiteX1" fmla="*/ 20353 w 624159"/>
              <a:gd name="connsiteY1" fmla="*/ 242879 h 434198"/>
              <a:gd name="connsiteX2" fmla="*/ 242880 w 624159"/>
              <a:gd name="connsiteY2" fmla="*/ 20353 h 434198"/>
              <a:gd name="connsiteX3" fmla="*/ 381823 w 624159"/>
              <a:gd name="connsiteY3" fmla="*/ 20353 h 434198"/>
              <a:gd name="connsiteX4" fmla="*/ 604350 w 624159"/>
              <a:gd name="connsiteY4" fmla="*/ 242879 h 434198"/>
              <a:gd name="connsiteX5" fmla="*/ 604350 w 624159"/>
              <a:gd name="connsiteY5" fmla="*/ 344644 h 434198"/>
              <a:gd name="connsiteX6" fmla="*/ 526737 w 624159"/>
              <a:gd name="connsiteY6" fmla="*/ 421986 h 434198"/>
              <a:gd name="connsiteX7" fmla="*/ 97695 w 624159"/>
              <a:gd name="connsiteY7" fmla="*/ 421986 h 434198"/>
              <a:gd name="connsiteX8" fmla="*/ 20353 w 624159"/>
              <a:gd name="connsiteY8" fmla="*/ 344644 h 434198"/>
              <a:gd name="connsiteX9" fmla="*/ 242880 w 624159"/>
              <a:gd name="connsiteY9" fmla="*/ 95523 h 434198"/>
              <a:gd name="connsiteX10" fmla="*/ 95524 w 624159"/>
              <a:gd name="connsiteY10" fmla="*/ 242879 h 434198"/>
              <a:gd name="connsiteX11" fmla="*/ 95524 w 624159"/>
              <a:gd name="connsiteY11" fmla="*/ 344644 h 434198"/>
              <a:gd name="connsiteX12" fmla="*/ 97695 w 624159"/>
              <a:gd name="connsiteY12" fmla="*/ 346816 h 434198"/>
              <a:gd name="connsiteX13" fmla="*/ 526737 w 624159"/>
              <a:gd name="connsiteY13" fmla="*/ 346816 h 434198"/>
              <a:gd name="connsiteX14" fmla="*/ 528908 w 624159"/>
              <a:gd name="connsiteY14" fmla="*/ 344644 h 434198"/>
              <a:gd name="connsiteX15" fmla="*/ 528908 w 624159"/>
              <a:gd name="connsiteY15" fmla="*/ 242879 h 434198"/>
              <a:gd name="connsiteX16" fmla="*/ 381552 w 624159"/>
              <a:gd name="connsiteY16" fmla="*/ 95523 h 434198"/>
              <a:gd name="connsiteX17" fmla="*/ 242880 w 624159"/>
              <a:gd name="connsiteY17" fmla="*/ 95523 h 434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24159" h="434198">
                <a:moveTo>
                  <a:pt x="20353" y="344644"/>
                </a:moveTo>
                <a:lnTo>
                  <a:pt x="20353" y="242879"/>
                </a:lnTo>
                <a:cubicBezTo>
                  <a:pt x="20353" y="120218"/>
                  <a:pt x="120219" y="20353"/>
                  <a:pt x="242880" y="20353"/>
                </a:cubicBezTo>
                <a:lnTo>
                  <a:pt x="381823" y="20353"/>
                </a:lnTo>
                <a:cubicBezTo>
                  <a:pt x="504484" y="20353"/>
                  <a:pt x="604350" y="120218"/>
                  <a:pt x="604350" y="242879"/>
                </a:cubicBezTo>
                <a:lnTo>
                  <a:pt x="604350" y="344644"/>
                </a:lnTo>
                <a:cubicBezTo>
                  <a:pt x="604350" y="387250"/>
                  <a:pt x="569614" y="421986"/>
                  <a:pt x="526737" y="421986"/>
                </a:cubicBezTo>
                <a:lnTo>
                  <a:pt x="97695" y="421986"/>
                </a:lnTo>
                <a:cubicBezTo>
                  <a:pt x="55089" y="422258"/>
                  <a:pt x="20353" y="387522"/>
                  <a:pt x="20353" y="344644"/>
                </a:cubicBezTo>
                <a:close/>
                <a:moveTo>
                  <a:pt x="242880" y="95523"/>
                </a:moveTo>
                <a:cubicBezTo>
                  <a:pt x="161739" y="95523"/>
                  <a:pt x="95524" y="161467"/>
                  <a:pt x="95524" y="242879"/>
                </a:cubicBezTo>
                <a:lnTo>
                  <a:pt x="95524" y="344644"/>
                </a:lnTo>
                <a:cubicBezTo>
                  <a:pt x="95524" y="345730"/>
                  <a:pt x="96609" y="346816"/>
                  <a:pt x="97695" y="346816"/>
                </a:cubicBezTo>
                <a:lnTo>
                  <a:pt x="526737" y="346816"/>
                </a:lnTo>
                <a:cubicBezTo>
                  <a:pt x="527823" y="346816"/>
                  <a:pt x="528908" y="345730"/>
                  <a:pt x="528908" y="344644"/>
                </a:cubicBezTo>
                <a:lnTo>
                  <a:pt x="528908" y="242879"/>
                </a:lnTo>
                <a:cubicBezTo>
                  <a:pt x="528908" y="161739"/>
                  <a:pt x="462964" y="95523"/>
                  <a:pt x="381552" y="95523"/>
                </a:cubicBezTo>
                <a:lnTo>
                  <a:pt x="242880" y="95523"/>
                </a:ln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8" name="Freeform: Shape 217">
            <a:extLst>
              <a:ext uri="{FF2B5EF4-FFF2-40B4-BE49-F238E27FC236}">
                <a16:creationId xmlns:a16="http://schemas.microsoft.com/office/drawing/2014/main" id="{73347930-25BA-45B1-A4F2-6420CF56253C}"/>
              </a:ext>
            </a:extLst>
          </p:cNvPr>
          <p:cNvSpPr/>
          <p:nvPr/>
        </p:nvSpPr>
        <p:spPr>
          <a:xfrm>
            <a:off x="12406315" y="10491570"/>
            <a:ext cx="461389" cy="135703"/>
          </a:xfrm>
          <a:custGeom>
            <a:avLst/>
            <a:gdLst>
              <a:gd name="connsiteX0" fmla="*/ 46133 w 461335"/>
              <a:gd name="connsiteY0" fmla="*/ 141657 h 135686"/>
              <a:gd name="connsiteX1" fmla="*/ 427956 w 461335"/>
              <a:gd name="connsiteY1" fmla="*/ 141657 h 135686"/>
              <a:gd name="connsiteX2" fmla="*/ 453737 w 461335"/>
              <a:gd name="connsiteY2" fmla="*/ 115877 h 135686"/>
              <a:gd name="connsiteX3" fmla="*/ 453737 w 461335"/>
              <a:gd name="connsiteY3" fmla="*/ 46134 h 135686"/>
              <a:gd name="connsiteX4" fmla="*/ 427956 w 461335"/>
              <a:gd name="connsiteY4" fmla="*/ 20353 h 135686"/>
              <a:gd name="connsiteX5" fmla="*/ 46133 w 461335"/>
              <a:gd name="connsiteY5" fmla="*/ 20353 h 135686"/>
              <a:gd name="connsiteX6" fmla="*/ 20353 w 461335"/>
              <a:gd name="connsiteY6" fmla="*/ 46134 h 135686"/>
              <a:gd name="connsiteX7" fmla="*/ 20353 w 461335"/>
              <a:gd name="connsiteY7" fmla="*/ 115877 h 135686"/>
              <a:gd name="connsiteX8" fmla="*/ 46133 w 461335"/>
              <a:gd name="connsiteY8" fmla="*/ 141657 h 135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1335" h="135686">
                <a:moveTo>
                  <a:pt x="46133" y="141657"/>
                </a:moveTo>
                <a:lnTo>
                  <a:pt x="427956" y="141657"/>
                </a:lnTo>
                <a:cubicBezTo>
                  <a:pt x="442068" y="141657"/>
                  <a:pt x="453737" y="130260"/>
                  <a:pt x="453737" y="115877"/>
                </a:cubicBezTo>
                <a:lnTo>
                  <a:pt x="453737" y="46134"/>
                </a:lnTo>
                <a:cubicBezTo>
                  <a:pt x="453737" y="32022"/>
                  <a:pt x="442339" y="20353"/>
                  <a:pt x="427956" y="20353"/>
                </a:cubicBezTo>
                <a:lnTo>
                  <a:pt x="46133" y="20353"/>
                </a:lnTo>
                <a:cubicBezTo>
                  <a:pt x="32022" y="20353"/>
                  <a:pt x="20353" y="31751"/>
                  <a:pt x="20353" y="46134"/>
                </a:cubicBezTo>
                <a:lnTo>
                  <a:pt x="20353" y="115877"/>
                </a:lnTo>
                <a:cubicBezTo>
                  <a:pt x="20353" y="130260"/>
                  <a:pt x="32022" y="141657"/>
                  <a:pt x="46133" y="141657"/>
                </a:cubicBezTo>
                <a:close/>
              </a:path>
            </a:pathLst>
          </a:custGeom>
          <a:solidFill>
            <a:srgbClr val="EDF3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9" name="Freeform: Shape 218">
            <a:extLst>
              <a:ext uri="{FF2B5EF4-FFF2-40B4-BE49-F238E27FC236}">
                <a16:creationId xmlns:a16="http://schemas.microsoft.com/office/drawing/2014/main" id="{A530F55E-C584-44A8-954B-656B31D2C5AB}"/>
              </a:ext>
            </a:extLst>
          </p:cNvPr>
          <p:cNvSpPr/>
          <p:nvPr/>
        </p:nvSpPr>
        <p:spPr>
          <a:xfrm>
            <a:off x="12482308" y="10512740"/>
            <a:ext cx="298546" cy="108563"/>
          </a:xfrm>
          <a:custGeom>
            <a:avLst/>
            <a:gdLst>
              <a:gd name="connsiteX0" fmla="*/ 37178 w 298511"/>
              <a:gd name="connsiteY0" fmla="*/ 99323 h 108549"/>
              <a:gd name="connsiteX1" fmla="*/ 284943 w 298511"/>
              <a:gd name="connsiteY1" fmla="*/ 99323 h 108549"/>
              <a:gd name="connsiteX2" fmla="*/ 301768 w 298511"/>
              <a:gd name="connsiteY2" fmla="*/ 82498 h 108549"/>
              <a:gd name="connsiteX3" fmla="*/ 301768 w 298511"/>
              <a:gd name="connsiteY3" fmla="*/ 37178 h 108549"/>
              <a:gd name="connsiteX4" fmla="*/ 284943 w 298511"/>
              <a:gd name="connsiteY4" fmla="*/ 20353 h 108549"/>
              <a:gd name="connsiteX5" fmla="*/ 37178 w 298511"/>
              <a:gd name="connsiteY5" fmla="*/ 20353 h 108549"/>
              <a:gd name="connsiteX6" fmla="*/ 20353 w 298511"/>
              <a:gd name="connsiteY6" fmla="*/ 37178 h 108549"/>
              <a:gd name="connsiteX7" fmla="*/ 20353 w 298511"/>
              <a:gd name="connsiteY7" fmla="*/ 82498 h 108549"/>
              <a:gd name="connsiteX8" fmla="*/ 37178 w 298511"/>
              <a:gd name="connsiteY8" fmla="*/ 99323 h 10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511" h="108549">
                <a:moveTo>
                  <a:pt x="37178" y="99323"/>
                </a:moveTo>
                <a:lnTo>
                  <a:pt x="284943" y="99323"/>
                </a:lnTo>
                <a:cubicBezTo>
                  <a:pt x="294169" y="99323"/>
                  <a:pt x="301768" y="91725"/>
                  <a:pt x="301768" y="82498"/>
                </a:cubicBezTo>
                <a:lnTo>
                  <a:pt x="301768" y="37178"/>
                </a:lnTo>
                <a:cubicBezTo>
                  <a:pt x="301768" y="27951"/>
                  <a:pt x="294169" y="20353"/>
                  <a:pt x="284943" y="20353"/>
                </a:cubicBezTo>
                <a:lnTo>
                  <a:pt x="37178" y="20353"/>
                </a:lnTo>
                <a:cubicBezTo>
                  <a:pt x="27951" y="20353"/>
                  <a:pt x="20353" y="27951"/>
                  <a:pt x="20353" y="37178"/>
                </a:cubicBezTo>
                <a:lnTo>
                  <a:pt x="20353" y="82498"/>
                </a:lnTo>
                <a:cubicBezTo>
                  <a:pt x="20353" y="91725"/>
                  <a:pt x="27951" y="99323"/>
                  <a:pt x="37178" y="99323"/>
                </a:cubicBezTo>
                <a:close/>
              </a:path>
            </a:pathLst>
          </a:custGeom>
          <a:solidFill>
            <a:schemeClr val="accent2">
              <a:lumMod val="60000"/>
              <a:lumOff val="4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0" name="Freeform: Shape 219">
            <a:extLst>
              <a:ext uri="{FF2B5EF4-FFF2-40B4-BE49-F238E27FC236}">
                <a16:creationId xmlns:a16="http://schemas.microsoft.com/office/drawing/2014/main" id="{0AB58A35-738B-4AED-95C3-EC8950C77482}"/>
              </a:ext>
            </a:extLst>
          </p:cNvPr>
          <p:cNvSpPr/>
          <p:nvPr/>
        </p:nvSpPr>
        <p:spPr>
          <a:xfrm>
            <a:off x="12409586" y="9540659"/>
            <a:ext cx="678514" cy="624232"/>
          </a:xfrm>
          <a:custGeom>
            <a:avLst/>
            <a:gdLst>
              <a:gd name="connsiteX0" fmla="*/ 550604 w 678434"/>
              <a:gd name="connsiteY0" fmla="*/ 57981 h 624159"/>
              <a:gd name="connsiteX1" fmla="*/ 344088 w 678434"/>
              <a:gd name="connsiteY1" fmla="*/ 241158 h 624159"/>
              <a:gd name="connsiteX2" fmla="*/ 174480 w 678434"/>
              <a:gd name="connsiteY2" fmla="*/ 305474 h 624159"/>
              <a:gd name="connsiteX3" fmla="*/ 90897 w 678434"/>
              <a:gd name="connsiteY3" fmla="*/ 396926 h 624159"/>
              <a:gd name="connsiteX4" fmla="*/ 147071 w 678434"/>
              <a:gd name="connsiteY4" fmla="*/ 379287 h 624159"/>
              <a:gd name="connsiteX5" fmla="*/ 196189 w 678434"/>
              <a:gd name="connsiteY5" fmla="*/ 370603 h 624159"/>
              <a:gd name="connsiteX6" fmla="*/ 97410 w 678434"/>
              <a:gd name="connsiteY6" fmla="*/ 446859 h 624159"/>
              <a:gd name="connsiteX7" fmla="*/ 58332 w 678434"/>
              <a:gd name="connsiteY7" fmla="*/ 498421 h 624159"/>
              <a:gd name="connsiteX8" fmla="*/ 140830 w 678434"/>
              <a:gd name="connsiteY8" fmla="*/ 460428 h 624159"/>
              <a:gd name="connsiteX9" fmla="*/ 68916 w 678434"/>
              <a:gd name="connsiteY9" fmla="*/ 535056 h 624159"/>
              <a:gd name="connsiteX10" fmla="*/ 172309 w 678434"/>
              <a:gd name="connsiteY10" fmla="*/ 488651 h 624159"/>
              <a:gd name="connsiteX11" fmla="*/ 91168 w 678434"/>
              <a:gd name="connsiteY11" fmla="*/ 565721 h 624159"/>
              <a:gd name="connsiteX12" fmla="*/ 214100 w 678434"/>
              <a:gd name="connsiteY12" fmla="*/ 507918 h 624159"/>
              <a:gd name="connsiteX13" fmla="*/ 138387 w 678434"/>
              <a:gd name="connsiteY13" fmla="*/ 569249 h 624159"/>
              <a:gd name="connsiteX14" fmla="*/ 300668 w 678434"/>
              <a:gd name="connsiteY14" fmla="*/ 499777 h 624159"/>
              <a:gd name="connsiteX15" fmla="*/ 432285 w 678434"/>
              <a:gd name="connsiteY15" fmla="*/ 348622 h 624159"/>
              <a:gd name="connsiteX16" fmla="*/ 647484 w 678434"/>
              <a:gd name="connsiteY16" fmla="*/ 215106 h 624159"/>
              <a:gd name="connsiteX17" fmla="*/ 550604 w 678434"/>
              <a:gd name="connsiteY17" fmla="*/ 57981 h 624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78434" h="624159">
                <a:moveTo>
                  <a:pt x="550604" y="57981"/>
                </a:moveTo>
                <a:cubicBezTo>
                  <a:pt x="550604" y="57981"/>
                  <a:pt x="360913" y="233017"/>
                  <a:pt x="344088" y="241158"/>
                </a:cubicBezTo>
                <a:cubicBezTo>
                  <a:pt x="327263" y="249028"/>
                  <a:pt x="213015" y="265853"/>
                  <a:pt x="174480" y="305474"/>
                </a:cubicBezTo>
                <a:cubicBezTo>
                  <a:pt x="145986" y="334782"/>
                  <a:pt x="95510" y="381730"/>
                  <a:pt x="90897" y="396926"/>
                </a:cubicBezTo>
                <a:cubicBezTo>
                  <a:pt x="86283" y="412123"/>
                  <a:pt x="137573" y="387429"/>
                  <a:pt x="147071" y="379287"/>
                </a:cubicBezTo>
                <a:cubicBezTo>
                  <a:pt x="156569" y="370875"/>
                  <a:pt x="193205" y="368433"/>
                  <a:pt x="196189" y="370603"/>
                </a:cubicBezTo>
                <a:cubicBezTo>
                  <a:pt x="199175" y="372775"/>
                  <a:pt x="126447" y="420537"/>
                  <a:pt x="97410" y="446859"/>
                </a:cubicBezTo>
                <a:cubicBezTo>
                  <a:pt x="68644" y="473454"/>
                  <a:pt x="55618" y="492721"/>
                  <a:pt x="58332" y="498421"/>
                </a:cubicBezTo>
                <a:cubicBezTo>
                  <a:pt x="61046" y="504120"/>
                  <a:pt x="123190" y="473182"/>
                  <a:pt x="140830" y="460428"/>
                </a:cubicBezTo>
                <a:cubicBezTo>
                  <a:pt x="158469" y="447945"/>
                  <a:pt x="79770" y="511175"/>
                  <a:pt x="68916" y="535056"/>
                </a:cubicBezTo>
                <a:cubicBezTo>
                  <a:pt x="58060" y="559208"/>
                  <a:pt x="151413" y="506562"/>
                  <a:pt x="172309" y="488651"/>
                </a:cubicBezTo>
                <a:cubicBezTo>
                  <a:pt x="193205" y="470740"/>
                  <a:pt x="92525" y="549982"/>
                  <a:pt x="91168" y="565721"/>
                </a:cubicBezTo>
                <a:cubicBezTo>
                  <a:pt x="89811" y="581461"/>
                  <a:pt x="190762" y="526101"/>
                  <a:pt x="214100" y="507918"/>
                </a:cubicBezTo>
                <a:cubicBezTo>
                  <a:pt x="237710" y="489737"/>
                  <a:pt x="140015" y="557580"/>
                  <a:pt x="138387" y="569249"/>
                </a:cubicBezTo>
                <a:cubicBezTo>
                  <a:pt x="136759" y="580918"/>
                  <a:pt x="260776" y="524201"/>
                  <a:pt x="300668" y="499777"/>
                </a:cubicBezTo>
                <a:cubicBezTo>
                  <a:pt x="337846" y="476982"/>
                  <a:pt x="383438" y="453373"/>
                  <a:pt x="432285" y="348622"/>
                </a:cubicBezTo>
                <a:cubicBezTo>
                  <a:pt x="441241" y="329355"/>
                  <a:pt x="647484" y="215106"/>
                  <a:pt x="647484" y="215106"/>
                </a:cubicBezTo>
                <a:lnTo>
                  <a:pt x="550604" y="57981"/>
                </a:lnTo>
                <a:close/>
              </a:path>
            </a:pathLst>
          </a:custGeom>
          <a:solidFill>
            <a:srgbClr val="F0BFB1"/>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1" name="Freeform: Shape 220">
            <a:extLst>
              <a:ext uri="{FF2B5EF4-FFF2-40B4-BE49-F238E27FC236}">
                <a16:creationId xmlns:a16="http://schemas.microsoft.com/office/drawing/2014/main" id="{556E5345-27D3-40F2-AB57-E72941A16A0C}"/>
              </a:ext>
            </a:extLst>
          </p:cNvPr>
          <p:cNvSpPr/>
          <p:nvPr/>
        </p:nvSpPr>
        <p:spPr>
          <a:xfrm>
            <a:off x="12863183" y="8394547"/>
            <a:ext cx="732795" cy="1438448"/>
          </a:xfrm>
          <a:custGeom>
            <a:avLst/>
            <a:gdLst>
              <a:gd name="connsiteX0" fmla="*/ 643334 w 732709"/>
              <a:gd name="connsiteY0" fmla="*/ 143702 h 1438281"/>
              <a:gd name="connsiteX1" fmla="*/ 363547 w 732709"/>
              <a:gd name="connsiteY1" fmla="*/ 165413 h 1438281"/>
              <a:gd name="connsiteX2" fmla="*/ 336953 w 732709"/>
              <a:gd name="connsiteY2" fmla="*/ 888082 h 1438281"/>
              <a:gd name="connsiteX3" fmla="*/ 57981 w 732709"/>
              <a:gd name="connsiteY3" fmla="*/ 1198262 h 1438281"/>
              <a:gd name="connsiteX4" fmla="*/ 170872 w 732709"/>
              <a:gd name="connsiteY4" fmla="*/ 1392022 h 1438281"/>
              <a:gd name="connsiteX5" fmla="*/ 558665 w 732709"/>
              <a:gd name="connsiteY5" fmla="*/ 1019697 h 1438281"/>
              <a:gd name="connsiteX6" fmla="*/ 643334 w 732709"/>
              <a:gd name="connsiteY6" fmla="*/ 143702 h 1438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2709" h="1438281">
                <a:moveTo>
                  <a:pt x="643334" y="143702"/>
                </a:moveTo>
                <a:cubicBezTo>
                  <a:pt x="597743" y="37595"/>
                  <a:pt x="422436" y="13986"/>
                  <a:pt x="363547" y="165413"/>
                </a:cubicBezTo>
                <a:cubicBezTo>
                  <a:pt x="324469" y="265821"/>
                  <a:pt x="384714" y="747781"/>
                  <a:pt x="336953" y="888082"/>
                </a:cubicBezTo>
                <a:cubicBezTo>
                  <a:pt x="323384" y="928244"/>
                  <a:pt x="57981" y="1198262"/>
                  <a:pt x="57981" y="1198262"/>
                </a:cubicBezTo>
                <a:cubicBezTo>
                  <a:pt x="57981" y="1198262"/>
                  <a:pt x="81047" y="1316580"/>
                  <a:pt x="170872" y="1392022"/>
                </a:cubicBezTo>
                <a:cubicBezTo>
                  <a:pt x="202080" y="1418346"/>
                  <a:pt x="539126" y="1048734"/>
                  <a:pt x="558665" y="1019697"/>
                </a:cubicBezTo>
                <a:cubicBezTo>
                  <a:pt x="658260" y="872884"/>
                  <a:pt x="741300" y="371656"/>
                  <a:pt x="643334" y="143702"/>
                </a:cubicBezTo>
                <a:close/>
              </a:path>
            </a:pathLst>
          </a:custGeom>
          <a:solidFill>
            <a:schemeClr val="tx2">
              <a:lumMod val="20000"/>
              <a:lumOff val="80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2" name="Freeform: Shape 221">
            <a:extLst>
              <a:ext uri="{FF2B5EF4-FFF2-40B4-BE49-F238E27FC236}">
                <a16:creationId xmlns:a16="http://schemas.microsoft.com/office/drawing/2014/main" id="{12B66568-F010-461F-BA39-8E1312DA7EA3}"/>
              </a:ext>
            </a:extLst>
          </p:cNvPr>
          <p:cNvSpPr/>
          <p:nvPr/>
        </p:nvSpPr>
        <p:spPr>
          <a:xfrm>
            <a:off x="12755978" y="9398986"/>
            <a:ext cx="461389" cy="515670"/>
          </a:xfrm>
          <a:custGeom>
            <a:avLst/>
            <a:gdLst>
              <a:gd name="connsiteX0" fmla="*/ 199367 w 461335"/>
              <a:gd name="connsiteY0" fmla="*/ 57981 h 515610"/>
              <a:gd name="connsiteX1" fmla="*/ 57981 w 461335"/>
              <a:gd name="connsiteY1" fmla="*/ 216463 h 515610"/>
              <a:gd name="connsiteX2" fmla="*/ 289191 w 461335"/>
              <a:gd name="connsiteY2" fmla="*/ 458257 h 515610"/>
              <a:gd name="connsiteX3" fmla="*/ 412124 w 461335"/>
              <a:gd name="connsiteY3" fmla="*/ 342652 h 515610"/>
              <a:gd name="connsiteX4" fmla="*/ 199367 w 461335"/>
              <a:gd name="connsiteY4" fmla="*/ 57981 h 515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335" h="515610">
                <a:moveTo>
                  <a:pt x="199367" y="57981"/>
                </a:moveTo>
                <a:cubicBezTo>
                  <a:pt x="199367" y="57981"/>
                  <a:pt x="58523" y="202623"/>
                  <a:pt x="57981" y="216463"/>
                </a:cubicBezTo>
                <a:cubicBezTo>
                  <a:pt x="57709" y="230303"/>
                  <a:pt x="273180" y="466941"/>
                  <a:pt x="289191" y="458257"/>
                </a:cubicBezTo>
                <a:cubicBezTo>
                  <a:pt x="305203" y="449573"/>
                  <a:pt x="412124" y="342652"/>
                  <a:pt x="412124" y="342652"/>
                </a:cubicBezTo>
                <a:cubicBezTo>
                  <a:pt x="412124" y="342652"/>
                  <a:pt x="254727" y="81590"/>
                  <a:pt x="199367" y="57981"/>
                </a:cubicBezTo>
                <a:close/>
              </a:path>
            </a:pathLst>
          </a:custGeom>
          <a:solidFill>
            <a:schemeClr val="bg1">
              <a:lumMod val="95000"/>
            </a:schemeClr>
          </a:solidFill>
          <a:ln w="27134"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5" name="Rectangle 224">
            <a:extLst>
              <a:ext uri="{FF2B5EF4-FFF2-40B4-BE49-F238E27FC236}">
                <a16:creationId xmlns:a16="http://schemas.microsoft.com/office/drawing/2014/main" id="{D4227FC6-76B0-4F3E-8709-1DA9DF3430E4}"/>
              </a:ext>
            </a:extLst>
          </p:cNvPr>
          <p:cNvSpPr/>
          <p:nvPr/>
        </p:nvSpPr>
        <p:spPr>
          <a:xfrm>
            <a:off x="1164860" y="2372270"/>
            <a:ext cx="8957630" cy="1108124"/>
          </a:xfrm>
          <a:prstGeom prst="rect">
            <a:avLst/>
          </a:prstGeom>
        </p:spPr>
        <p:txBody>
          <a:bodyPr wrap="square">
            <a:spAutoFit/>
          </a:bodyPr>
          <a:lstStyle/>
          <a:p>
            <a:pPr marL="0" marR="0" lvl="0" indent="0" algn="l" defTabSz="2438522" rtl="0" eaLnBrk="1" fontAlgn="auto" latinLnBrk="0" hangingPunct="1">
              <a:lnSpc>
                <a:spcPct val="100000"/>
              </a:lnSpc>
              <a:spcBef>
                <a:spcPts val="0"/>
              </a:spcBef>
              <a:spcAft>
                <a:spcPts val="0"/>
              </a:spcAft>
              <a:buClrTx/>
              <a:buSzTx/>
              <a:buFontTx/>
              <a:buNone/>
              <a:tabLst/>
              <a:defRPr/>
            </a:pPr>
            <a:r>
              <a:rPr kumimoji="0" lang="en-US" sz="6601" b="0" i="0" u="none" strike="noStrike" kern="1200" cap="none" spc="0" normalizeH="0" baseline="0" noProof="0">
                <a:ln>
                  <a:noFill/>
                </a:ln>
                <a:solidFill>
                  <a:srgbClr val="000000"/>
                </a:solidFill>
                <a:effectLst/>
                <a:uLnTx/>
                <a:uFillTx/>
                <a:latin typeface="Montserrat "/>
                <a:ea typeface="+mn-ea"/>
                <a:cs typeface="+mn-cs"/>
              </a:rPr>
              <a:t>RECRUITING </a:t>
            </a:r>
          </a:p>
        </p:txBody>
      </p:sp>
      <p:sp>
        <p:nvSpPr>
          <p:cNvPr id="226" name="Rectangle 225">
            <a:extLst>
              <a:ext uri="{FF2B5EF4-FFF2-40B4-BE49-F238E27FC236}">
                <a16:creationId xmlns:a16="http://schemas.microsoft.com/office/drawing/2014/main" id="{5D1147D8-2FE0-43FA-B56A-C2FE51438900}"/>
              </a:ext>
            </a:extLst>
          </p:cNvPr>
          <p:cNvSpPr/>
          <p:nvPr/>
        </p:nvSpPr>
        <p:spPr>
          <a:xfrm>
            <a:off x="1235582" y="3815121"/>
            <a:ext cx="7997992" cy="1688154"/>
          </a:xfrm>
          <a:prstGeom prst="rect">
            <a:avLst/>
          </a:prstGeom>
        </p:spPr>
        <p:txBody>
          <a:bodyPr wrap="square">
            <a:spAutoFit/>
          </a:bodyPr>
          <a:lstStyle/>
          <a:p>
            <a:pPr marL="0" marR="0" lvl="0" indent="0" algn="l" defTabSz="2438522" rtl="0" eaLnBrk="1" fontAlgn="auto" latinLnBrk="0" hangingPunct="1">
              <a:lnSpc>
                <a:spcPct val="150000"/>
              </a:lnSpc>
              <a:spcBef>
                <a:spcPts val="0"/>
              </a:spcBef>
              <a:spcAft>
                <a:spcPts val="0"/>
              </a:spcAft>
              <a:buClrTx/>
              <a:buSzTx/>
              <a:buFontTx/>
              <a:buNone/>
              <a:tabLst/>
              <a:defRPr/>
            </a:pPr>
            <a:r>
              <a:rPr kumimoji="0" lang="en-US" sz="2400" b="1" i="0" u="none" strike="noStrike" kern="1200" cap="none" spc="0" normalizeH="0" baseline="0" noProof="0">
                <a:ln>
                  <a:noFill/>
                </a:ln>
                <a:solidFill>
                  <a:srgbClr val="000000"/>
                </a:solidFill>
                <a:effectLst/>
                <a:uLnTx/>
                <a:uFillTx/>
                <a:latin typeface="Montserrat Light "/>
                <a:ea typeface="+mn-ea"/>
                <a:cs typeface="+mn-cs"/>
              </a:rPr>
              <a:t>Lorem Ipsum</a:t>
            </a:r>
            <a:r>
              <a:rPr kumimoji="0" lang="en-US" sz="2400" b="0" i="0" u="none" strike="noStrike" kern="1200" cap="none" spc="0" normalizeH="0" baseline="0" noProof="0">
                <a:ln>
                  <a:noFill/>
                </a:ln>
                <a:solidFill>
                  <a:srgbClr val="000000"/>
                </a:solidFill>
                <a:effectLst/>
                <a:uLnTx/>
                <a:uFillTx/>
                <a:latin typeface="Montserrat Light "/>
                <a:ea typeface="+mn-ea"/>
                <a:cs typeface="+mn-cs"/>
              </a:rPr>
              <a:t> is simply dummy text of the printing and typesetting industry. Lorem Ipsum has been the industry's standard dummy text ever since the</a:t>
            </a:r>
          </a:p>
        </p:txBody>
      </p:sp>
      <p:sp>
        <p:nvSpPr>
          <p:cNvPr id="223" name="Rectangle 222">
            <a:extLst>
              <a:ext uri="{FF2B5EF4-FFF2-40B4-BE49-F238E27FC236}">
                <a16:creationId xmlns:a16="http://schemas.microsoft.com/office/drawing/2014/main" id="{D2777382-6C25-49CD-BAB1-1766563EB12A}"/>
              </a:ext>
            </a:extLst>
          </p:cNvPr>
          <p:cNvSpPr/>
          <p:nvPr/>
        </p:nvSpPr>
        <p:spPr>
          <a:xfrm>
            <a:off x="1487851" y="6658739"/>
            <a:ext cx="2045753" cy="400110"/>
          </a:xfrm>
          <a:prstGeom prst="rect">
            <a:avLst/>
          </a:prstGeom>
        </p:spPr>
        <p:txBody>
          <a:bodyPr wrap="none">
            <a:spAutoFit/>
          </a:bodyPr>
          <a:lstStyle/>
          <a:p>
            <a:pPr marL="0" marR="0" lvl="0" indent="0" algn="ctr" defTabSz="2438522"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a:ln>
                  <a:noFill/>
                </a:ln>
                <a:solidFill>
                  <a:srgbClr val="FFFFFF"/>
                </a:solidFill>
                <a:effectLst/>
                <a:uLnTx/>
                <a:uFillTx/>
                <a:latin typeface="Montserrat Light "/>
                <a:ea typeface="+mn-ea"/>
                <a:cs typeface="+mn-cs"/>
              </a:rPr>
              <a:t>Lorem Ipsum</a:t>
            </a:r>
            <a:r>
              <a:rPr kumimoji="0" lang="en-US" sz="2000" b="0" i="0" u="none" strike="noStrike" kern="1200" cap="none" spc="0" normalizeH="0" baseline="0" noProof="0">
                <a:ln>
                  <a:noFill/>
                </a:ln>
                <a:solidFill>
                  <a:srgbClr val="FFFFFF"/>
                </a:solidFill>
                <a:effectLst/>
                <a:uLnTx/>
                <a:uFillTx/>
                <a:latin typeface="Montserrat Light "/>
                <a:ea typeface="+mn-ea"/>
                <a:cs typeface="+mn-cs"/>
              </a:rPr>
              <a:t> </a:t>
            </a:r>
          </a:p>
        </p:txBody>
      </p:sp>
    </p:spTree>
    <p:extLst>
      <p:ext uri="{BB962C8B-B14F-4D97-AF65-F5344CB8AC3E}">
        <p14:creationId xmlns:p14="http://schemas.microsoft.com/office/powerpoint/2010/main" val="38219004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aphic 1">
            <a:extLst>
              <a:ext uri="{FF2B5EF4-FFF2-40B4-BE49-F238E27FC236}">
                <a16:creationId xmlns:a16="http://schemas.microsoft.com/office/drawing/2014/main" id="{DBE7F82F-4F65-496A-9FD3-19049E41CF50}"/>
              </a:ext>
            </a:extLst>
          </p:cNvPr>
          <p:cNvGrpSpPr/>
          <p:nvPr/>
        </p:nvGrpSpPr>
        <p:grpSpPr>
          <a:xfrm>
            <a:off x="672307" y="3645570"/>
            <a:ext cx="22615899" cy="10051985"/>
            <a:chOff x="974222" y="1746161"/>
            <a:chExt cx="22613282" cy="10050822"/>
          </a:xfrm>
        </p:grpSpPr>
        <p:sp>
          <p:nvSpPr>
            <p:cNvPr id="4" name="Freeform: Shape 3">
              <a:extLst>
                <a:ext uri="{FF2B5EF4-FFF2-40B4-BE49-F238E27FC236}">
                  <a16:creationId xmlns:a16="http://schemas.microsoft.com/office/drawing/2014/main" id="{72176707-1F91-4345-A419-E063F10D0DE2}"/>
                </a:ext>
              </a:extLst>
            </p:cNvPr>
            <p:cNvSpPr/>
            <p:nvPr/>
          </p:nvSpPr>
          <p:spPr>
            <a:xfrm>
              <a:off x="12682732" y="8070658"/>
              <a:ext cx="178055" cy="213665"/>
            </a:xfrm>
            <a:custGeom>
              <a:avLst/>
              <a:gdLst>
                <a:gd name="connsiteX0" fmla="*/ 99838 w 178054"/>
                <a:gd name="connsiteY0" fmla="*/ 99838 h 213665"/>
                <a:gd name="connsiteX1" fmla="*/ 100193 w 178054"/>
                <a:gd name="connsiteY1" fmla="*/ 119780 h 213665"/>
                <a:gd name="connsiteX2" fmla="*/ 99838 w 178054"/>
                <a:gd name="connsiteY2" fmla="*/ 99838 h 213665"/>
              </a:gdLst>
              <a:ahLst/>
              <a:cxnLst>
                <a:cxn ang="0">
                  <a:pos x="connsiteX0" y="connsiteY0"/>
                </a:cxn>
                <a:cxn ang="0">
                  <a:pos x="connsiteX1" y="connsiteY1"/>
                </a:cxn>
                <a:cxn ang="0">
                  <a:pos x="connsiteX2" y="connsiteY2"/>
                </a:cxn>
              </a:cxnLst>
              <a:rect l="l" t="t" r="r" b="b"/>
              <a:pathLst>
                <a:path w="178054" h="213665">
                  <a:moveTo>
                    <a:pt x="99838" y="99838"/>
                  </a:moveTo>
                  <a:cubicBezTo>
                    <a:pt x="99838" y="106603"/>
                    <a:pt x="100193" y="113014"/>
                    <a:pt x="100193" y="119780"/>
                  </a:cubicBezTo>
                  <a:cubicBezTo>
                    <a:pt x="100550" y="126189"/>
                    <a:pt x="101261" y="119423"/>
                    <a:pt x="99838" y="99838"/>
                  </a:cubicBezTo>
                  <a:close/>
                </a:path>
              </a:pathLst>
            </a:custGeom>
            <a:solidFill>
              <a:srgbClr val="FCD419"/>
            </a:solidFill>
            <a:ln w="3560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991FA831-A158-45BD-AFBF-ACFC3F29F3C6}"/>
                </a:ext>
              </a:extLst>
            </p:cNvPr>
            <p:cNvSpPr/>
            <p:nvPr/>
          </p:nvSpPr>
          <p:spPr>
            <a:xfrm>
              <a:off x="7286611" y="8070658"/>
              <a:ext cx="178055" cy="213665"/>
            </a:xfrm>
            <a:custGeom>
              <a:avLst/>
              <a:gdLst>
                <a:gd name="connsiteX0" fmla="*/ 99838 w 178054"/>
                <a:gd name="connsiteY0" fmla="*/ 99838 h 213665"/>
                <a:gd name="connsiteX1" fmla="*/ 100194 w 178054"/>
                <a:gd name="connsiteY1" fmla="*/ 119780 h 213665"/>
                <a:gd name="connsiteX2" fmla="*/ 99838 w 178054"/>
                <a:gd name="connsiteY2" fmla="*/ 99838 h 213665"/>
              </a:gdLst>
              <a:ahLst/>
              <a:cxnLst>
                <a:cxn ang="0">
                  <a:pos x="connsiteX0" y="connsiteY0"/>
                </a:cxn>
                <a:cxn ang="0">
                  <a:pos x="connsiteX1" y="connsiteY1"/>
                </a:cxn>
                <a:cxn ang="0">
                  <a:pos x="connsiteX2" y="connsiteY2"/>
                </a:cxn>
              </a:cxnLst>
              <a:rect l="l" t="t" r="r" b="b"/>
              <a:pathLst>
                <a:path w="178054" h="213665">
                  <a:moveTo>
                    <a:pt x="99838" y="99838"/>
                  </a:moveTo>
                  <a:cubicBezTo>
                    <a:pt x="99838" y="106603"/>
                    <a:pt x="100194" y="113014"/>
                    <a:pt x="100194" y="119780"/>
                  </a:cubicBezTo>
                  <a:cubicBezTo>
                    <a:pt x="100550" y="126189"/>
                    <a:pt x="101262" y="119423"/>
                    <a:pt x="99838" y="99838"/>
                  </a:cubicBezTo>
                  <a:close/>
                </a:path>
              </a:pathLst>
            </a:custGeom>
            <a:solidFill>
              <a:srgbClr val="FCD419"/>
            </a:solidFill>
            <a:ln w="3560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8F7836CA-AC90-4061-936C-87EA621DAC94}"/>
                </a:ext>
              </a:extLst>
            </p:cNvPr>
            <p:cNvSpPr/>
            <p:nvPr/>
          </p:nvSpPr>
          <p:spPr>
            <a:xfrm>
              <a:off x="3621537" y="5315798"/>
              <a:ext cx="3845978" cy="6481185"/>
            </a:xfrm>
            <a:custGeom>
              <a:avLst/>
              <a:gdLst>
                <a:gd name="connsiteX0" fmla="*/ 99838 w 3845977"/>
                <a:gd name="connsiteY0" fmla="*/ 100194 h 6481184"/>
                <a:gd name="connsiteX1" fmla="*/ 99838 w 3845977"/>
                <a:gd name="connsiteY1" fmla="*/ 4559392 h 6481184"/>
                <a:gd name="connsiteX2" fmla="*/ 1932731 w 3845977"/>
                <a:gd name="connsiteY2" fmla="*/ 6392285 h 6481184"/>
                <a:gd name="connsiteX3" fmla="*/ 3765624 w 3845977"/>
                <a:gd name="connsiteY3" fmla="*/ 4559392 h 6481184"/>
                <a:gd name="connsiteX4" fmla="*/ 3765624 w 3845977"/>
                <a:gd name="connsiteY4" fmla="*/ 1287818 h 6481184"/>
                <a:gd name="connsiteX5" fmla="*/ 3731438 w 3845977"/>
                <a:gd name="connsiteY5" fmla="*/ 1046376 h 6481184"/>
                <a:gd name="connsiteX6" fmla="*/ 3371768 w 3845977"/>
                <a:gd name="connsiteY6" fmla="*/ 99838 h 6481184"/>
                <a:gd name="connsiteX7" fmla="*/ 99838 w 3845977"/>
                <a:gd name="connsiteY7" fmla="*/ 99838 h 64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45977" h="6481184">
                  <a:moveTo>
                    <a:pt x="99838" y="100194"/>
                  </a:moveTo>
                  <a:lnTo>
                    <a:pt x="99838" y="4559392"/>
                  </a:lnTo>
                  <a:cubicBezTo>
                    <a:pt x="99838" y="5571810"/>
                    <a:pt x="920313" y="6392285"/>
                    <a:pt x="1932731" y="6392285"/>
                  </a:cubicBezTo>
                  <a:cubicBezTo>
                    <a:pt x="2945149" y="6392285"/>
                    <a:pt x="3765624" y="5571810"/>
                    <a:pt x="3765624" y="4559392"/>
                  </a:cubicBezTo>
                  <a:lnTo>
                    <a:pt x="3765624" y="1287818"/>
                  </a:lnTo>
                  <a:lnTo>
                    <a:pt x="3731438" y="1046376"/>
                  </a:lnTo>
                  <a:lnTo>
                    <a:pt x="3371768" y="99838"/>
                  </a:lnTo>
                  <a:lnTo>
                    <a:pt x="99838" y="99838"/>
                  </a:lnTo>
                  <a:close/>
                </a:path>
              </a:pathLst>
            </a:custGeom>
            <a:solidFill>
              <a:srgbClr val="5E5E5E"/>
            </a:solidFill>
            <a:ln w="3560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3F684DC0-0A3E-4886-9AC0-8D0F64D678A6}"/>
                </a:ext>
              </a:extLst>
            </p:cNvPr>
            <p:cNvSpPr/>
            <p:nvPr/>
          </p:nvSpPr>
          <p:spPr>
            <a:xfrm>
              <a:off x="974222" y="1746161"/>
              <a:ext cx="6481185" cy="4914305"/>
            </a:xfrm>
            <a:custGeom>
              <a:avLst/>
              <a:gdLst>
                <a:gd name="connsiteX0" fmla="*/ 6328185 w 6481184"/>
                <a:gd name="connsiteY0" fmla="*/ 4372435 h 4914305"/>
                <a:gd name="connsiteX1" fmla="*/ 5077174 w 6481184"/>
                <a:gd name="connsiteY1" fmla="*/ 1102997 h 4914305"/>
                <a:gd name="connsiteX2" fmla="*/ 3736067 w 6481184"/>
                <a:gd name="connsiteY2" fmla="*/ 99838 h 4914305"/>
                <a:gd name="connsiteX3" fmla="*/ 1932731 w 6481184"/>
                <a:gd name="connsiteY3" fmla="*/ 99838 h 4914305"/>
                <a:gd name="connsiteX4" fmla="*/ 99838 w 6481184"/>
                <a:gd name="connsiteY4" fmla="*/ 1932731 h 4914305"/>
                <a:gd name="connsiteX5" fmla="*/ 1932731 w 6481184"/>
                <a:gd name="connsiteY5" fmla="*/ 3765625 h 4914305"/>
                <a:gd name="connsiteX6" fmla="*/ 5004528 w 6481184"/>
                <a:gd name="connsiteY6" fmla="*/ 3765625 h 4914305"/>
                <a:gd name="connsiteX7" fmla="*/ 5094623 w 6481184"/>
                <a:gd name="connsiteY7" fmla="*/ 3764912 h 4914305"/>
                <a:gd name="connsiteX8" fmla="*/ 5955695 w 6481184"/>
                <a:gd name="connsiteY8" fmla="*/ 4003505 h 4914305"/>
                <a:gd name="connsiteX9" fmla="*/ 6411871 w 6481184"/>
                <a:gd name="connsiteY9" fmla="*/ 4837869 h 4914305"/>
                <a:gd name="connsiteX10" fmla="*/ 6328185 w 6481184"/>
                <a:gd name="connsiteY10" fmla="*/ 4372435 h 491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81184" h="4914305">
                  <a:moveTo>
                    <a:pt x="6328185" y="4372435"/>
                  </a:moveTo>
                  <a:cubicBezTo>
                    <a:pt x="6224201" y="4081493"/>
                    <a:pt x="5392330" y="1819488"/>
                    <a:pt x="5077174" y="1102997"/>
                  </a:cubicBezTo>
                  <a:cubicBezTo>
                    <a:pt x="4854962" y="596966"/>
                    <a:pt x="4580758" y="99838"/>
                    <a:pt x="3736067" y="99838"/>
                  </a:cubicBezTo>
                  <a:cubicBezTo>
                    <a:pt x="2891377" y="99838"/>
                    <a:pt x="1932731" y="99838"/>
                    <a:pt x="1932731" y="99838"/>
                  </a:cubicBezTo>
                  <a:cubicBezTo>
                    <a:pt x="920313" y="99838"/>
                    <a:pt x="99838" y="920313"/>
                    <a:pt x="99838" y="1932731"/>
                  </a:cubicBezTo>
                  <a:cubicBezTo>
                    <a:pt x="99838" y="2945149"/>
                    <a:pt x="920313" y="3765625"/>
                    <a:pt x="1932731" y="3765625"/>
                  </a:cubicBezTo>
                  <a:cubicBezTo>
                    <a:pt x="1932731" y="3765625"/>
                    <a:pt x="4384186" y="3765625"/>
                    <a:pt x="5004528" y="3765625"/>
                  </a:cubicBezTo>
                  <a:cubicBezTo>
                    <a:pt x="5036221" y="3765625"/>
                    <a:pt x="5065779" y="3765268"/>
                    <a:pt x="5094623" y="3764912"/>
                  </a:cubicBezTo>
                  <a:cubicBezTo>
                    <a:pt x="5442542" y="3774527"/>
                    <a:pt x="5735264" y="3858925"/>
                    <a:pt x="5955695" y="4003505"/>
                  </a:cubicBezTo>
                  <a:cubicBezTo>
                    <a:pt x="6356318" y="4273792"/>
                    <a:pt x="6408310" y="4780179"/>
                    <a:pt x="6411871" y="4837869"/>
                  </a:cubicBezTo>
                  <a:cubicBezTo>
                    <a:pt x="6409734" y="4691508"/>
                    <a:pt x="6380890" y="4493156"/>
                    <a:pt x="6328185" y="4372435"/>
                  </a:cubicBezTo>
                  <a:close/>
                </a:path>
              </a:pathLst>
            </a:custGeom>
            <a:solidFill>
              <a:srgbClr val="EF9D4B"/>
            </a:solidFill>
            <a:ln w="3560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9E7DCEBC-EF78-4D3B-BBBA-D3836B4D8DA0}"/>
                </a:ext>
              </a:extLst>
            </p:cNvPr>
            <p:cNvSpPr/>
            <p:nvPr/>
          </p:nvSpPr>
          <p:spPr>
            <a:xfrm>
              <a:off x="7286611" y="6484192"/>
              <a:ext cx="178055" cy="213665"/>
            </a:xfrm>
            <a:custGeom>
              <a:avLst/>
              <a:gdLst>
                <a:gd name="connsiteX0" fmla="*/ 99838 w 178054"/>
                <a:gd name="connsiteY0" fmla="*/ 99838 h 213665"/>
                <a:gd name="connsiteX1" fmla="*/ 100194 w 178054"/>
                <a:gd name="connsiteY1" fmla="*/ 119780 h 213665"/>
                <a:gd name="connsiteX2" fmla="*/ 99838 w 178054"/>
                <a:gd name="connsiteY2" fmla="*/ 99838 h 213665"/>
              </a:gdLst>
              <a:ahLst/>
              <a:cxnLst>
                <a:cxn ang="0">
                  <a:pos x="connsiteX0" y="connsiteY0"/>
                </a:cxn>
                <a:cxn ang="0">
                  <a:pos x="connsiteX1" y="connsiteY1"/>
                </a:cxn>
                <a:cxn ang="0">
                  <a:pos x="connsiteX2" y="connsiteY2"/>
                </a:cxn>
              </a:cxnLst>
              <a:rect l="l" t="t" r="r" b="b"/>
              <a:pathLst>
                <a:path w="178054" h="213665">
                  <a:moveTo>
                    <a:pt x="99838" y="99838"/>
                  </a:moveTo>
                  <a:cubicBezTo>
                    <a:pt x="99838" y="106604"/>
                    <a:pt x="100194" y="113014"/>
                    <a:pt x="100194" y="119780"/>
                  </a:cubicBezTo>
                  <a:cubicBezTo>
                    <a:pt x="100550" y="126189"/>
                    <a:pt x="101262" y="119067"/>
                    <a:pt x="99838" y="99838"/>
                  </a:cubicBezTo>
                  <a:close/>
                </a:path>
              </a:pathLst>
            </a:custGeom>
            <a:solidFill>
              <a:srgbClr val="F5C616"/>
            </a:solidFill>
            <a:ln w="3560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DF8C4731-FB1D-41A3-82A8-28D237A8E9F3}"/>
                </a:ext>
              </a:extLst>
            </p:cNvPr>
            <p:cNvSpPr/>
            <p:nvPr/>
          </p:nvSpPr>
          <p:spPr>
            <a:xfrm>
              <a:off x="4938199" y="9772630"/>
              <a:ext cx="1210771" cy="1210771"/>
            </a:xfrm>
            <a:custGeom>
              <a:avLst/>
              <a:gdLst>
                <a:gd name="connsiteX0" fmla="*/ 618917 w 1210770"/>
                <a:gd name="connsiteY0" fmla="*/ 26708 h 1210770"/>
                <a:gd name="connsiteX1" fmla="*/ 26708 w 1210770"/>
                <a:gd name="connsiteY1" fmla="*/ 618918 h 1210770"/>
                <a:gd name="connsiteX2" fmla="*/ 618917 w 1210770"/>
                <a:gd name="connsiteY2" fmla="*/ 1211127 h 1210770"/>
                <a:gd name="connsiteX3" fmla="*/ 1211127 w 1210770"/>
                <a:gd name="connsiteY3" fmla="*/ 618918 h 1210770"/>
                <a:gd name="connsiteX4" fmla="*/ 618917 w 1210770"/>
                <a:gd name="connsiteY4" fmla="*/ 26708 h 1210770"/>
                <a:gd name="connsiteX5" fmla="*/ 618917 w 1210770"/>
                <a:gd name="connsiteY5" fmla="*/ 26708 h 1210770"/>
                <a:gd name="connsiteX6" fmla="*/ 644201 w 1210770"/>
                <a:gd name="connsiteY6" fmla="*/ 1159135 h 1210770"/>
                <a:gd name="connsiteX7" fmla="*/ 644201 w 1210770"/>
                <a:gd name="connsiteY7" fmla="*/ 1055151 h 1210770"/>
                <a:gd name="connsiteX8" fmla="*/ 618917 w 1210770"/>
                <a:gd name="connsiteY8" fmla="*/ 1029867 h 1210770"/>
                <a:gd name="connsiteX9" fmla="*/ 593634 w 1210770"/>
                <a:gd name="connsiteY9" fmla="*/ 1055151 h 1210770"/>
                <a:gd name="connsiteX10" fmla="*/ 593634 w 1210770"/>
                <a:gd name="connsiteY10" fmla="*/ 1159135 h 1210770"/>
                <a:gd name="connsiteX11" fmla="*/ 78700 w 1210770"/>
                <a:gd name="connsiteY11" fmla="*/ 644201 h 1210770"/>
                <a:gd name="connsiteX12" fmla="*/ 182684 w 1210770"/>
                <a:gd name="connsiteY12" fmla="*/ 644201 h 1210770"/>
                <a:gd name="connsiteX13" fmla="*/ 208324 w 1210770"/>
                <a:gd name="connsiteY13" fmla="*/ 618918 h 1210770"/>
                <a:gd name="connsiteX14" fmla="*/ 182684 w 1210770"/>
                <a:gd name="connsiteY14" fmla="*/ 593634 h 1210770"/>
                <a:gd name="connsiteX15" fmla="*/ 78700 w 1210770"/>
                <a:gd name="connsiteY15" fmla="*/ 593634 h 1210770"/>
                <a:gd name="connsiteX16" fmla="*/ 593634 w 1210770"/>
                <a:gd name="connsiteY16" fmla="*/ 78700 h 1210770"/>
                <a:gd name="connsiteX17" fmla="*/ 593634 w 1210770"/>
                <a:gd name="connsiteY17" fmla="*/ 182684 h 1210770"/>
                <a:gd name="connsiteX18" fmla="*/ 618917 w 1210770"/>
                <a:gd name="connsiteY18" fmla="*/ 207968 h 1210770"/>
                <a:gd name="connsiteX19" fmla="*/ 644201 w 1210770"/>
                <a:gd name="connsiteY19" fmla="*/ 182684 h 1210770"/>
                <a:gd name="connsiteX20" fmla="*/ 644201 w 1210770"/>
                <a:gd name="connsiteY20" fmla="*/ 78700 h 1210770"/>
                <a:gd name="connsiteX21" fmla="*/ 1159135 w 1210770"/>
                <a:gd name="connsiteY21" fmla="*/ 593634 h 1210770"/>
                <a:gd name="connsiteX22" fmla="*/ 1054795 w 1210770"/>
                <a:gd name="connsiteY22" fmla="*/ 593634 h 1210770"/>
                <a:gd name="connsiteX23" fmla="*/ 1029511 w 1210770"/>
                <a:gd name="connsiteY23" fmla="*/ 618918 h 1210770"/>
                <a:gd name="connsiteX24" fmla="*/ 1054795 w 1210770"/>
                <a:gd name="connsiteY24" fmla="*/ 644201 h 1210770"/>
                <a:gd name="connsiteX25" fmla="*/ 1159135 w 1210770"/>
                <a:gd name="connsiteY25" fmla="*/ 644201 h 1210770"/>
                <a:gd name="connsiteX26" fmla="*/ 644201 w 1210770"/>
                <a:gd name="connsiteY26" fmla="*/ 1159135 h 1210770"/>
                <a:gd name="connsiteX27" fmla="*/ 644201 w 1210770"/>
                <a:gd name="connsiteY27" fmla="*/ 1159135 h 121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10770" h="1210770">
                  <a:moveTo>
                    <a:pt x="618917" y="26708"/>
                  </a:moveTo>
                  <a:cubicBezTo>
                    <a:pt x="291653" y="26708"/>
                    <a:pt x="26708" y="292009"/>
                    <a:pt x="26708" y="618918"/>
                  </a:cubicBezTo>
                  <a:cubicBezTo>
                    <a:pt x="26708" y="946182"/>
                    <a:pt x="291653" y="1211127"/>
                    <a:pt x="618917" y="1211127"/>
                  </a:cubicBezTo>
                  <a:cubicBezTo>
                    <a:pt x="945826" y="1211127"/>
                    <a:pt x="1211127" y="945826"/>
                    <a:pt x="1211127" y="618918"/>
                  </a:cubicBezTo>
                  <a:cubicBezTo>
                    <a:pt x="1210771" y="292009"/>
                    <a:pt x="945826" y="27065"/>
                    <a:pt x="618917" y="26708"/>
                  </a:cubicBezTo>
                  <a:lnTo>
                    <a:pt x="618917" y="26708"/>
                  </a:lnTo>
                  <a:close/>
                  <a:moveTo>
                    <a:pt x="644201" y="1159135"/>
                  </a:moveTo>
                  <a:lnTo>
                    <a:pt x="644201" y="1055151"/>
                  </a:lnTo>
                  <a:cubicBezTo>
                    <a:pt x="644201" y="1040907"/>
                    <a:pt x="632806" y="1029867"/>
                    <a:pt x="618917" y="1029867"/>
                  </a:cubicBezTo>
                  <a:cubicBezTo>
                    <a:pt x="605029" y="1029867"/>
                    <a:pt x="593634" y="1041263"/>
                    <a:pt x="593634" y="1055151"/>
                  </a:cubicBezTo>
                  <a:lnTo>
                    <a:pt x="593634" y="1159135"/>
                  </a:lnTo>
                  <a:cubicBezTo>
                    <a:pt x="315156" y="1145959"/>
                    <a:pt x="92232" y="923035"/>
                    <a:pt x="78700" y="644201"/>
                  </a:cubicBezTo>
                  <a:lnTo>
                    <a:pt x="182684" y="644201"/>
                  </a:lnTo>
                  <a:cubicBezTo>
                    <a:pt x="196928" y="644201"/>
                    <a:pt x="208324" y="632806"/>
                    <a:pt x="208324" y="618918"/>
                  </a:cubicBezTo>
                  <a:cubicBezTo>
                    <a:pt x="208324" y="605030"/>
                    <a:pt x="196928" y="593634"/>
                    <a:pt x="182684" y="593634"/>
                  </a:cubicBezTo>
                  <a:lnTo>
                    <a:pt x="78700" y="593634"/>
                  </a:lnTo>
                  <a:cubicBezTo>
                    <a:pt x="91876" y="314800"/>
                    <a:pt x="314800" y="92232"/>
                    <a:pt x="593634" y="78700"/>
                  </a:cubicBezTo>
                  <a:lnTo>
                    <a:pt x="593634" y="182684"/>
                  </a:lnTo>
                  <a:cubicBezTo>
                    <a:pt x="593634" y="196928"/>
                    <a:pt x="605029" y="207968"/>
                    <a:pt x="618917" y="207968"/>
                  </a:cubicBezTo>
                  <a:cubicBezTo>
                    <a:pt x="632806" y="207968"/>
                    <a:pt x="644201" y="196572"/>
                    <a:pt x="644201" y="182684"/>
                  </a:cubicBezTo>
                  <a:lnTo>
                    <a:pt x="644201" y="78700"/>
                  </a:lnTo>
                  <a:cubicBezTo>
                    <a:pt x="922678" y="91876"/>
                    <a:pt x="1145603" y="314800"/>
                    <a:pt x="1159135" y="593634"/>
                  </a:cubicBezTo>
                  <a:lnTo>
                    <a:pt x="1054795" y="593634"/>
                  </a:lnTo>
                  <a:cubicBezTo>
                    <a:pt x="1040907" y="593634"/>
                    <a:pt x="1029511" y="605030"/>
                    <a:pt x="1029511" y="618918"/>
                  </a:cubicBezTo>
                  <a:cubicBezTo>
                    <a:pt x="1029511" y="632806"/>
                    <a:pt x="1040907" y="644201"/>
                    <a:pt x="1054795" y="644201"/>
                  </a:cubicBezTo>
                  <a:lnTo>
                    <a:pt x="1159135" y="644201"/>
                  </a:lnTo>
                  <a:cubicBezTo>
                    <a:pt x="1145959" y="923035"/>
                    <a:pt x="923034" y="1145959"/>
                    <a:pt x="644201" y="1159135"/>
                  </a:cubicBezTo>
                  <a:lnTo>
                    <a:pt x="644201" y="1159135"/>
                  </a:lnTo>
                  <a:close/>
                </a:path>
              </a:pathLst>
            </a:custGeom>
            <a:solidFill>
              <a:srgbClr val="FFFFFF"/>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BEF28C80-9215-4C9A-80CB-7E2DEDBAA165}"/>
                </a:ext>
              </a:extLst>
            </p:cNvPr>
            <p:cNvSpPr/>
            <p:nvPr/>
          </p:nvSpPr>
          <p:spPr>
            <a:xfrm>
              <a:off x="5505125" y="10072474"/>
              <a:ext cx="320498" cy="605385"/>
            </a:xfrm>
            <a:custGeom>
              <a:avLst/>
              <a:gdLst>
                <a:gd name="connsiteX0" fmla="*/ 319786 w 320498"/>
                <a:gd name="connsiteY0" fmla="*/ 555530 h 605385"/>
                <a:gd name="connsiteX1" fmla="*/ 77276 w 320498"/>
                <a:gd name="connsiteY1" fmla="*/ 308747 h 605385"/>
                <a:gd name="connsiteX2" fmla="*/ 77276 w 320498"/>
                <a:gd name="connsiteY2" fmla="*/ 52348 h 605385"/>
                <a:gd name="connsiteX3" fmla="*/ 51992 w 320498"/>
                <a:gd name="connsiteY3" fmla="*/ 26708 h 605385"/>
                <a:gd name="connsiteX4" fmla="*/ 26708 w 320498"/>
                <a:gd name="connsiteY4" fmla="*/ 52348 h 605385"/>
                <a:gd name="connsiteX5" fmla="*/ 26708 w 320498"/>
                <a:gd name="connsiteY5" fmla="*/ 319074 h 605385"/>
                <a:gd name="connsiteX6" fmla="*/ 34186 w 320498"/>
                <a:gd name="connsiteY6" fmla="*/ 336879 h 605385"/>
                <a:gd name="connsiteX7" fmla="*/ 283819 w 320498"/>
                <a:gd name="connsiteY7" fmla="*/ 590785 h 605385"/>
                <a:gd name="connsiteX8" fmla="*/ 319786 w 320498"/>
                <a:gd name="connsiteY8" fmla="*/ 591141 h 605385"/>
                <a:gd name="connsiteX9" fmla="*/ 319786 w 320498"/>
                <a:gd name="connsiteY9" fmla="*/ 555530 h 605385"/>
                <a:gd name="connsiteX10" fmla="*/ 319786 w 320498"/>
                <a:gd name="connsiteY10" fmla="*/ 555530 h 605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0498" h="605385">
                  <a:moveTo>
                    <a:pt x="319786" y="555530"/>
                  </a:moveTo>
                  <a:lnTo>
                    <a:pt x="77276" y="308747"/>
                  </a:lnTo>
                  <a:lnTo>
                    <a:pt x="77276" y="52348"/>
                  </a:lnTo>
                  <a:cubicBezTo>
                    <a:pt x="77276" y="38460"/>
                    <a:pt x="65880" y="26708"/>
                    <a:pt x="51992" y="26708"/>
                  </a:cubicBezTo>
                  <a:cubicBezTo>
                    <a:pt x="38104" y="26708"/>
                    <a:pt x="26708" y="38104"/>
                    <a:pt x="26708" y="52348"/>
                  </a:cubicBezTo>
                  <a:lnTo>
                    <a:pt x="26708" y="319074"/>
                  </a:lnTo>
                  <a:cubicBezTo>
                    <a:pt x="26708" y="325840"/>
                    <a:pt x="29201" y="332250"/>
                    <a:pt x="34186" y="336879"/>
                  </a:cubicBezTo>
                  <a:lnTo>
                    <a:pt x="283819" y="590785"/>
                  </a:lnTo>
                  <a:cubicBezTo>
                    <a:pt x="293434" y="600756"/>
                    <a:pt x="309815" y="601112"/>
                    <a:pt x="319786" y="591141"/>
                  </a:cubicBezTo>
                  <a:cubicBezTo>
                    <a:pt x="329757" y="581526"/>
                    <a:pt x="329757" y="565501"/>
                    <a:pt x="319786" y="555530"/>
                  </a:cubicBezTo>
                  <a:lnTo>
                    <a:pt x="319786" y="555530"/>
                  </a:lnTo>
                  <a:close/>
                </a:path>
              </a:pathLst>
            </a:custGeom>
            <a:solidFill>
              <a:srgbClr val="FFFFFF"/>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F84EFE85-A10E-4534-9CEB-2E01EB00C014}"/>
                </a:ext>
              </a:extLst>
            </p:cNvPr>
            <p:cNvSpPr/>
            <p:nvPr/>
          </p:nvSpPr>
          <p:spPr>
            <a:xfrm>
              <a:off x="974222" y="3593299"/>
              <a:ext cx="6481185" cy="3098149"/>
            </a:xfrm>
            <a:custGeom>
              <a:avLst/>
              <a:gdLst>
                <a:gd name="connsiteX0" fmla="*/ 5956051 w 6481184"/>
                <a:gd name="connsiteY0" fmla="*/ 2156368 h 3098148"/>
                <a:gd name="connsiteX1" fmla="*/ 5094980 w 6481184"/>
                <a:gd name="connsiteY1" fmla="*/ 1917775 h 3098148"/>
                <a:gd name="connsiteX2" fmla="*/ 5004884 w 6481184"/>
                <a:gd name="connsiteY2" fmla="*/ 1918487 h 3098148"/>
                <a:gd name="connsiteX3" fmla="*/ 1933087 w 6481184"/>
                <a:gd name="connsiteY3" fmla="*/ 1918487 h 3098148"/>
                <a:gd name="connsiteX4" fmla="*/ 100550 w 6481184"/>
                <a:gd name="connsiteY4" fmla="*/ 99838 h 3098148"/>
                <a:gd name="connsiteX5" fmla="*/ 99838 w 6481184"/>
                <a:gd name="connsiteY5" fmla="*/ 114082 h 3098148"/>
                <a:gd name="connsiteX6" fmla="*/ 1932731 w 6481184"/>
                <a:gd name="connsiteY6" fmla="*/ 1946975 h 3098148"/>
                <a:gd name="connsiteX7" fmla="*/ 5004528 w 6481184"/>
                <a:gd name="connsiteY7" fmla="*/ 1946975 h 3098148"/>
                <a:gd name="connsiteX8" fmla="*/ 5094623 w 6481184"/>
                <a:gd name="connsiteY8" fmla="*/ 1946263 h 3098148"/>
                <a:gd name="connsiteX9" fmla="*/ 5955695 w 6481184"/>
                <a:gd name="connsiteY9" fmla="*/ 2184856 h 3098148"/>
                <a:gd name="connsiteX10" fmla="*/ 6411871 w 6481184"/>
                <a:gd name="connsiteY10" fmla="*/ 3019220 h 3098148"/>
                <a:gd name="connsiteX11" fmla="*/ 6410090 w 6481184"/>
                <a:gd name="connsiteY11" fmla="*/ 2971501 h 3098148"/>
                <a:gd name="connsiteX12" fmla="*/ 5956051 w 6481184"/>
                <a:gd name="connsiteY12" fmla="*/ 2156368 h 3098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81184" h="3098148">
                  <a:moveTo>
                    <a:pt x="5956051" y="2156368"/>
                  </a:moveTo>
                  <a:cubicBezTo>
                    <a:pt x="5735264" y="2011787"/>
                    <a:pt x="5442542" y="1927390"/>
                    <a:pt x="5094980" y="1917775"/>
                  </a:cubicBezTo>
                  <a:cubicBezTo>
                    <a:pt x="5066135" y="1918131"/>
                    <a:pt x="5036221" y="1918487"/>
                    <a:pt x="5004884" y="1918487"/>
                  </a:cubicBezTo>
                  <a:cubicBezTo>
                    <a:pt x="4384542" y="1918487"/>
                    <a:pt x="1933087" y="1918487"/>
                    <a:pt x="1933087" y="1918487"/>
                  </a:cubicBezTo>
                  <a:cubicBezTo>
                    <a:pt x="925655" y="1918487"/>
                    <a:pt x="108384" y="1105490"/>
                    <a:pt x="100550" y="99838"/>
                  </a:cubicBezTo>
                  <a:cubicBezTo>
                    <a:pt x="100194" y="104467"/>
                    <a:pt x="99838" y="109097"/>
                    <a:pt x="99838" y="114082"/>
                  </a:cubicBezTo>
                  <a:cubicBezTo>
                    <a:pt x="99838" y="1126500"/>
                    <a:pt x="920313" y="1946975"/>
                    <a:pt x="1932731" y="1946975"/>
                  </a:cubicBezTo>
                  <a:cubicBezTo>
                    <a:pt x="1932731" y="1946975"/>
                    <a:pt x="4384186" y="1946975"/>
                    <a:pt x="5004528" y="1946975"/>
                  </a:cubicBezTo>
                  <a:cubicBezTo>
                    <a:pt x="5036221" y="1946975"/>
                    <a:pt x="5065779" y="1946620"/>
                    <a:pt x="5094623" y="1946263"/>
                  </a:cubicBezTo>
                  <a:cubicBezTo>
                    <a:pt x="5442542" y="1955878"/>
                    <a:pt x="5735264" y="2040276"/>
                    <a:pt x="5955695" y="2184856"/>
                  </a:cubicBezTo>
                  <a:cubicBezTo>
                    <a:pt x="6356318" y="2455143"/>
                    <a:pt x="6408310" y="2961530"/>
                    <a:pt x="6411871" y="3019220"/>
                  </a:cubicBezTo>
                  <a:cubicBezTo>
                    <a:pt x="6411515" y="3003907"/>
                    <a:pt x="6411158" y="2987882"/>
                    <a:pt x="6410090" y="2971501"/>
                  </a:cubicBezTo>
                  <a:cubicBezTo>
                    <a:pt x="6399407" y="2861820"/>
                    <a:pt x="6328185" y="2407425"/>
                    <a:pt x="5956051" y="2156368"/>
                  </a:cubicBezTo>
                  <a:close/>
                </a:path>
              </a:pathLst>
            </a:custGeom>
            <a:solidFill>
              <a:srgbClr val="B75504"/>
            </a:solidFill>
            <a:ln w="3560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A5A61FF3-1EDE-4C70-BD17-C128849D930E}"/>
                </a:ext>
              </a:extLst>
            </p:cNvPr>
            <p:cNvSpPr/>
            <p:nvPr/>
          </p:nvSpPr>
          <p:spPr>
            <a:xfrm>
              <a:off x="18065320" y="7358084"/>
              <a:ext cx="178055" cy="213665"/>
            </a:xfrm>
            <a:custGeom>
              <a:avLst/>
              <a:gdLst>
                <a:gd name="connsiteX0" fmla="*/ 99838 w 178054"/>
                <a:gd name="connsiteY0" fmla="*/ 99838 h 213665"/>
                <a:gd name="connsiteX1" fmla="*/ 100194 w 178054"/>
                <a:gd name="connsiteY1" fmla="*/ 119780 h 213665"/>
                <a:gd name="connsiteX2" fmla="*/ 99838 w 178054"/>
                <a:gd name="connsiteY2" fmla="*/ 99838 h 213665"/>
              </a:gdLst>
              <a:ahLst/>
              <a:cxnLst>
                <a:cxn ang="0">
                  <a:pos x="connsiteX0" y="connsiteY0"/>
                </a:cxn>
                <a:cxn ang="0">
                  <a:pos x="connsiteX1" y="connsiteY1"/>
                </a:cxn>
                <a:cxn ang="0">
                  <a:pos x="connsiteX2" y="connsiteY2"/>
                </a:cxn>
              </a:cxnLst>
              <a:rect l="l" t="t" r="r" b="b"/>
              <a:pathLst>
                <a:path w="178054" h="213665">
                  <a:moveTo>
                    <a:pt x="99838" y="99838"/>
                  </a:moveTo>
                  <a:cubicBezTo>
                    <a:pt x="99838" y="106604"/>
                    <a:pt x="100194" y="113014"/>
                    <a:pt x="100194" y="119780"/>
                  </a:cubicBezTo>
                  <a:cubicBezTo>
                    <a:pt x="100194" y="126190"/>
                    <a:pt x="100906" y="119068"/>
                    <a:pt x="99838" y="99838"/>
                  </a:cubicBezTo>
                  <a:close/>
                </a:path>
              </a:pathLst>
            </a:custGeom>
            <a:solidFill>
              <a:srgbClr val="FCD419"/>
            </a:solidFill>
            <a:ln w="3560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837E0CEF-BDF1-4A52-AD1C-DC2F6F862D65}"/>
                </a:ext>
              </a:extLst>
            </p:cNvPr>
            <p:cNvSpPr/>
            <p:nvPr/>
          </p:nvSpPr>
          <p:spPr>
            <a:xfrm>
              <a:off x="14399890" y="5315798"/>
              <a:ext cx="3845978" cy="6481185"/>
            </a:xfrm>
            <a:custGeom>
              <a:avLst/>
              <a:gdLst>
                <a:gd name="connsiteX0" fmla="*/ 99838 w 3845977"/>
                <a:gd name="connsiteY0" fmla="*/ 100194 h 6481184"/>
                <a:gd name="connsiteX1" fmla="*/ 99838 w 3845977"/>
                <a:gd name="connsiteY1" fmla="*/ 4559392 h 6481184"/>
                <a:gd name="connsiteX2" fmla="*/ 1932731 w 3845977"/>
                <a:gd name="connsiteY2" fmla="*/ 6392285 h 6481184"/>
                <a:gd name="connsiteX3" fmla="*/ 3765624 w 3845977"/>
                <a:gd name="connsiteY3" fmla="*/ 4559392 h 6481184"/>
                <a:gd name="connsiteX4" fmla="*/ 3765624 w 3845977"/>
                <a:gd name="connsiteY4" fmla="*/ 1287818 h 6481184"/>
                <a:gd name="connsiteX5" fmla="*/ 3731437 w 3845977"/>
                <a:gd name="connsiteY5" fmla="*/ 1046376 h 6481184"/>
                <a:gd name="connsiteX6" fmla="*/ 3371411 w 3845977"/>
                <a:gd name="connsiteY6" fmla="*/ 99838 h 6481184"/>
                <a:gd name="connsiteX7" fmla="*/ 99838 w 3845977"/>
                <a:gd name="connsiteY7" fmla="*/ 99838 h 64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45977" h="6481184">
                  <a:moveTo>
                    <a:pt x="99838" y="100194"/>
                  </a:moveTo>
                  <a:lnTo>
                    <a:pt x="99838" y="4559392"/>
                  </a:lnTo>
                  <a:cubicBezTo>
                    <a:pt x="99838" y="5571810"/>
                    <a:pt x="920312" y="6392285"/>
                    <a:pt x="1932731" y="6392285"/>
                  </a:cubicBezTo>
                  <a:cubicBezTo>
                    <a:pt x="2945149" y="6392285"/>
                    <a:pt x="3765624" y="5571810"/>
                    <a:pt x="3765624" y="4559392"/>
                  </a:cubicBezTo>
                  <a:lnTo>
                    <a:pt x="3765624" y="1287818"/>
                  </a:lnTo>
                  <a:lnTo>
                    <a:pt x="3731437" y="1046376"/>
                  </a:lnTo>
                  <a:lnTo>
                    <a:pt x="3371411" y="99838"/>
                  </a:lnTo>
                  <a:lnTo>
                    <a:pt x="99838" y="99838"/>
                  </a:lnTo>
                  <a:close/>
                </a:path>
              </a:pathLst>
            </a:custGeom>
            <a:solidFill>
              <a:srgbClr val="5E5E5E"/>
            </a:solidFill>
            <a:ln w="3560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2F96F5E3-4C02-4CA5-B19F-6D7B42150669}"/>
                </a:ext>
              </a:extLst>
            </p:cNvPr>
            <p:cNvSpPr/>
            <p:nvPr/>
          </p:nvSpPr>
          <p:spPr>
            <a:xfrm>
              <a:off x="11327381" y="1746161"/>
              <a:ext cx="6908516" cy="4914305"/>
            </a:xfrm>
            <a:custGeom>
              <a:avLst/>
              <a:gdLst>
                <a:gd name="connsiteX0" fmla="*/ 5502724 w 6908515"/>
                <a:gd name="connsiteY0" fmla="*/ 1102997 h 4914305"/>
                <a:gd name="connsiteX1" fmla="*/ 4161261 w 6908515"/>
                <a:gd name="connsiteY1" fmla="*/ 99838 h 4914305"/>
                <a:gd name="connsiteX2" fmla="*/ 2357925 w 6908515"/>
                <a:gd name="connsiteY2" fmla="*/ 99838 h 4914305"/>
                <a:gd name="connsiteX3" fmla="*/ 99838 w 6908515"/>
                <a:gd name="connsiteY3" fmla="*/ 99838 h 4914305"/>
                <a:gd name="connsiteX4" fmla="*/ 681007 w 6908515"/>
                <a:gd name="connsiteY4" fmla="*/ 903932 h 4914305"/>
                <a:gd name="connsiteX5" fmla="*/ 1487238 w 6908515"/>
                <a:gd name="connsiteY5" fmla="*/ 2969009 h 4914305"/>
                <a:gd name="connsiteX6" fmla="*/ 2357925 w 6908515"/>
                <a:gd name="connsiteY6" fmla="*/ 3765625 h 4914305"/>
                <a:gd name="connsiteX7" fmla="*/ 5429721 w 6908515"/>
                <a:gd name="connsiteY7" fmla="*/ 3765625 h 4914305"/>
                <a:gd name="connsiteX8" fmla="*/ 5520173 w 6908515"/>
                <a:gd name="connsiteY8" fmla="*/ 3764912 h 4914305"/>
                <a:gd name="connsiteX9" fmla="*/ 6381245 w 6908515"/>
                <a:gd name="connsiteY9" fmla="*/ 4003505 h 4914305"/>
                <a:gd name="connsiteX10" fmla="*/ 6837420 w 6908515"/>
                <a:gd name="connsiteY10" fmla="*/ 4837869 h 4914305"/>
                <a:gd name="connsiteX11" fmla="*/ 6753379 w 6908515"/>
                <a:gd name="connsiteY11" fmla="*/ 4372435 h 4914305"/>
                <a:gd name="connsiteX12" fmla="*/ 5502724 w 6908515"/>
                <a:gd name="connsiteY12" fmla="*/ 1102997 h 491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908515" h="4914305">
                  <a:moveTo>
                    <a:pt x="5502724" y="1102997"/>
                  </a:moveTo>
                  <a:cubicBezTo>
                    <a:pt x="5280156" y="596966"/>
                    <a:pt x="5005952" y="99838"/>
                    <a:pt x="4161261" y="99838"/>
                  </a:cubicBezTo>
                  <a:cubicBezTo>
                    <a:pt x="3316570" y="99838"/>
                    <a:pt x="2357925" y="99838"/>
                    <a:pt x="2357925" y="99838"/>
                  </a:cubicBezTo>
                  <a:cubicBezTo>
                    <a:pt x="1541723" y="99838"/>
                    <a:pt x="480162" y="99838"/>
                    <a:pt x="99838" y="99838"/>
                  </a:cubicBezTo>
                  <a:cubicBezTo>
                    <a:pt x="390778" y="291068"/>
                    <a:pt x="545686" y="595898"/>
                    <a:pt x="681007" y="903932"/>
                  </a:cubicBezTo>
                  <a:cubicBezTo>
                    <a:pt x="859418" y="1309540"/>
                    <a:pt x="1195585" y="2213701"/>
                    <a:pt x="1487238" y="2969009"/>
                  </a:cubicBezTo>
                  <a:cubicBezTo>
                    <a:pt x="1638585" y="3360729"/>
                    <a:pt x="2113634" y="3765625"/>
                    <a:pt x="2357925" y="3765625"/>
                  </a:cubicBezTo>
                  <a:cubicBezTo>
                    <a:pt x="2357925" y="3765625"/>
                    <a:pt x="4809380" y="3765625"/>
                    <a:pt x="5429721" y="3765625"/>
                  </a:cubicBezTo>
                  <a:cubicBezTo>
                    <a:pt x="5461416" y="3765625"/>
                    <a:pt x="5490972" y="3765268"/>
                    <a:pt x="5520173" y="3764912"/>
                  </a:cubicBezTo>
                  <a:cubicBezTo>
                    <a:pt x="5868092" y="3774527"/>
                    <a:pt x="6160813" y="3858925"/>
                    <a:pt x="6381245" y="4003505"/>
                  </a:cubicBezTo>
                  <a:cubicBezTo>
                    <a:pt x="6781868" y="4273792"/>
                    <a:pt x="6833859" y="4780179"/>
                    <a:pt x="6837420" y="4837869"/>
                  </a:cubicBezTo>
                  <a:cubicBezTo>
                    <a:pt x="6834927" y="4691508"/>
                    <a:pt x="6806083" y="4493511"/>
                    <a:pt x="6753379" y="4372435"/>
                  </a:cubicBezTo>
                  <a:cubicBezTo>
                    <a:pt x="6649395" y="4081493"/>
                    <a:pt x="5817525" y="1819132"/>
                    <a:pt x="5502724" y="1102997"/>
                  </a:cubicBezTo>
                  <a:close/>
                </a:path>
              </a:pathLst>
            </a:custGeom>
            <a:solidFill>
              <a:srgbClr val="03B8B0"/>
            </a:solidFill>
            <a:ln w="3560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20AB7DB3-BE25-441B-A919-6D5B655F08D1}"/>
                </a:ext>
              </a:extLst>
            </p:cNvPr>
            <p:cNvSpPr/>
            <p:nvPr/>
          </p:nvSpPr>
          <p:spPr>
            <a:xfrm>
              <a:off x="15627881" y="9920660"/>
              <a:ext cx="1388825" cy="997105"/>
            </a:xfrm>
            <a:custGeom>
              <a:avLst/>
              <a:gdLst>
                <a:gd name="connsiteX0" fmla="*/ 1356776 w 1388825"/>
                <a:gd name="connsiteY0" fmla="*/ 946650 h 997105"/>
                <a:gd name="connsiteX1" fmla="*/ 1261338 w 1388825"/>
                <a:gd name="connsiteY1" fmla="*/ 946650 h 997105"/>
                <a:gd name="connsiteX2" fmla="*/ 1261338 w 1388825"/>
                <a:gd name="connsiteY2" fmla="*/ 174249 h 997105"/>
                <a:gd name="connsiteX3" fmla="*/ 1101802 w 1388825"/>
                <a:gd name="connsiteY3" fmla="*/ 26820 h 997105"/>
                <a:gd name="connsiteX4" fmla="*/ 954372 w 1388825"/>
                <a:gd name="connsiteY4" fmla="*/ 174249 h 997105"/>
                <a:gd name="connsiteX5" fmla="*/ 954372 w 1388825"/>
                <a:gd name="connsiteY5" fmla="*/ 946650 h 997105"/>
                <a:gd name="connsiteX6" fmla="*/ 856798 w 1388825"/>
                <a:gd name="connsiteY6" fmla="*/ 946650 h 997105"/>
                <a:gd name="connsiteX7" fmla="*/ 856798 w 1388825"/>
                <a:gd name="connsiteY7" fmla="*/ 289273 h 997105"/>
                <a:gd name="connsiteX8" fmla="*/ 697261 w 1388825"/>
                <a:gd name="connsiteY8" fmla="*/ 141843 h 997105"/>
                <a:gd name="connsiteX9" fmla="*/ 549832 w 1388825"/>
                <a:gd name="connsiteY9" fmla="*/ 289273 h 997105"/>
                <a:gd name="connsiteX10" fmla="*/ 549832 w 1388825"/>
                <a:gd name="connsiteY10" fmla="*/ 946650 h 997105"/>
                <a:gd name="connsiteX11" fmla="*/ 452259 w 1388825"/>
                <a:gd name="connsiteY11" fmla="*/ 946650 h 997105"/>
                <a:gd name="connsiteX12" fmla="*/ 452259 w 1388825"/>
                <a:gd name="connsiteY12" fmla="*/ 404296 h 997105"/>
                <a:gd name="connsiteX13" fmla="*/ 292722 w 1388825"/>
                <a:gd name="connsiteY13" fmla="*/ 256867 h 997105"/>
                <a:gd name="connsiteX14" fmla="*/ 145292 w 1388825"/>
                <a:gd name="connsiteY14" fmla="*/ 404296 h 997105"/>
                <a:gd name="connsiteX15" fmla="*/ 145292 w 1388825"/>
                <a:gd name="connsiteY15" fmla="*/ 946650 h 997105"/>
                <a:gd name="connsiteX16" fmla="*/ 49855 w 1388825"/>
                <a:gd name="connsiteY16" fmla="*/ 946650 h 997105"/>
                <a:gd name="connsiteX17" fmla="*/ 26708 w 1388825"/>
                <a:gd name="connsiteY17" fmla="*/ 969797 h 997105"/>
                <a:gd name="connsiteX18" fmla="*/ 49855 w 1388825"/>
                <a:gd name="connsiteY18" fmla="*/ 992944 h 997105"/>
                <a:gd name="connsiteX19" fmla="*/ 1356776 w 1388825"/>
                <a:gd name="connsiteY19" fmla="*/ 992944 h 997105"/>
                <a:gd name="connsiteX20" fmla="*/ 1379923 w 1388825"/>
                <a:gd name="connsiteY20" fmla="*/ 969797 h 997105"/>
                <a:gd name="connsiteX21" fmla="*/ 1356776 w 1388825"/>
                <a:gd name="connsiteY21" fmla="*/ 946650 h 997105"/>
                <a:gd name="connsiteX22" fmla="*/ 1356776 w 1388825"/>
                <a:gd name="connsiteY22" fmla="*/ 946650 h 997105"/>
                <a:gd name="connsiteX23" fmla="*/ 190874 w 1388825"/>
                <a:gd name="connsiteY23" fmla="*/ 946650 h 997105"/>
                <a:gd name="connsiteX24" fmla="*/ 190874 w 1388825"/>
                <a:gd name="connsiteY24" fmla="*/ 404296 h 997105"/>
                <a:gd name="connsiteX25" fmla="*/ 303405 w 1388825"/>
                <a:gd name="connsiteY25" fmla="*/ 301737 h 997105"/>
                <a:gd name="connsiteX26" fmla="*/ 405964 w 1388825"/>
                <a:gd name="connsiteY26" fmla="*/ 404296 h 997105"/>
                <a:gd name="connsiteX27" fmla="*/ 406321 w 1388825"/>
                <a:gd name="connsiteY27" fmla="*/ 946650 h 997105"/>
                <a:gd name="connsiteX28" fmla="*/ 190874 w 1388825"/>
                <a:gd name="connsiteY28" fmla="*/ 946650 h 997105"/>
                <a:gd name="connsiteX29" fmla="*/ 595414 w 1388825"/>
                <a:gd name="connsiteY29" fmla="*/ 946650 h 997105"/>
                <a:gd name="connsiteX30" fmla="*/ 595414 w 1388825"/>
                <a:gd name="connsiteY30" fmla="*/ 289273 h 997105"/>
                <a:gd name="connsiteX31" fmla="*/ 707945 w 1388825"/>
                <a:gd name="connsiteY31" fmla="*/ 186713 h 997105"/>
                <a:gd name="connsiteX32" fmla="*/ 810505 w 1388825"/>
                <a:gd name="connsiteY32" fmla="*/ 289273 h 997105"/>
                <a:gd name="connsiteX33" fmla="*/ 810860 w 1388825"/>
                <a:gd name="connsiteY33" fmla="*/ 946650 h 997105"/>
                <a:gd name="connsiteX34" fmla="*/ 595414 w 1388825"/>
                <a:gd name="connsiteY34" fmla="*/ 946650 h 997105"/>
                <a:gd name="connsiteX35" fmla="*/ 1000310 w 1388825"/>
                <a:gd name="connsiteY35" fmla="*/ 946650 h 997105"/>
                <a:gd name="connsiteX36" fmla="*/ 1000310 w 1388825"/>
                <a:gd name="connsiteY36" fmla="*/ 174249 h 997105"/>
                <a:gd name="connsiteX37" fmla="*/ 1112484 w 1388825"/>
                <a:gd name="connsiteY37" fmla="*/ 71690 h 997105"/>
                <a:gd name="connsiteX38" fmla="*/ 1215044 w 1388825"/>
                <a:gd name="connsiteY38" fmla="*/ 174249 h 997105"/>
                <a:gd name="connsiteX39" fmla="*/ 1215044 w 1388825"/>
                <a:gd name="connsiteY39" fmla="*/ 946650 h 997105"/>
                <a:gd name="connsiteX40" fmla="*/ 1000310 w 1388825"/>
                <a:gd name="connsiteY40" fmla="*/ 946650 h 997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388825" h="997105">
                  <a:moveTo>
                    <a:pt x="1356776" y="946650"/>
                  </a:moveTo>
                  <a:lnTo>
                    <a:pt x="1261338" y="946650"/>
                  </a:lnTo>
                  <a:lnTo>
                    <a:pt x="1261338" y="174249"/>
                  </a:lnTo>
                  <a:cubicBezTo>
                    <a:pt x="1258133" y="89495"/>
                    <a:pt x="1186556" y="23615"/>
                    <a:pt x="1101802" y="26820"/>
                  </a:cubicBezTo>
                  <a:cubicBezTo>
                    <a:pt x="1021677" y="30025"/>
                    <a:pt x="957577" y="94125"/>
                    <a:pt x="954372" y="174249"/>
                  </a:cubicBezTo>
                  <a:lnTo>
                    <a:pt x="954372" y="946650"/>
                  </a:lnTo>
                  <a:lnTo>
                    <a:pt x="856798" y="946650"/>
                  </a:lnTo>
                  <a:lnTo>
                    <a:pt x="856798" y="289273"/>
                  </a:lnTo>
                  <a:cubicBezTo>
                    <a:pt x="853593" y="204519"/>
                    <a:pt x="782015" y="138639"/>
                    <a:pt x="697261" y="141843"/>
                  </a:cubicBezTo>
                  <a:cubicBezTo>
                    <a:pt x="617137" y="145049"/>
                    <a:pt x="553037" y="209148"/>
                    <a:pt x="549832" y="289273"/>
                  </a:cubicBezTo>
                  <a:lnTo>
                    <a:pt x="549832" y="946650"/>
                  </a:lnTo>
                  <a:lnTo>
                    <a:pt x="452259" y="946650"/>
                  </a:lnTo>
                  <a:lnTo>
                    <a:pt x="452259" y="404296"/>
                  </a:lnTo>
                  <a:cubicBezTo>
                    <a:pt x="449053" y="319542"/>
                    <a:pt x="377476" y="253306"/>
                    <a:pt x="292722" y="256867"/>
                  </a:cubicBezTo>
                  <a:cubicBezTo>
                    <a:pt x="212597" y="260072"/>
                    <a:pt x="148142" y="324172"/>
                    <a:pt x="145292" y="404296"/>
                  </a:cubicBezTo>
                  <a:lnTo>
                    <a:pt x="145292" y="946650"/>
                  </a:lnTo>
                  <a:lnTo>
                    <a:pt x="49855" y="946650"/>
                  </a:lnTo>
                  <a:cubicBezTo>
                    <a:pt x="37036" y="946650"/>
                    <a:pt x="26708" y="956977"/>
                    <a:pt x="26708" y="969797"/>
                  </a:cubicBezTo>
                  <a:cubicBezTo>
                    <a:pt x="26708" y="982261"/>
                    <a:pt x="37036" y="992944"/>
                    <a:pt x="49855" y="992944"/>
                  </a:cubicBezTo>
                  <a:lnTo>
                    <a:pt x="1356776" y="992944"/>
                  </a:lnTo>
                  <a:cubicBezTo>
                    <a:pt x="1369595" y="992944"/>
                    <a:pt x="1379923" y="982617"/>
                    <a:pt x="1379923" y="969797"/>
                  </a:cubicBezTo>
                  <a:cubicBezTo>
                    <a:pt x="1379566" y="956977"/>
                    <a:pt x="1369595" y="946650"/>
                    <a:pt x="1356776" y="946650"/>
                  </a:cubicBezTo>
                  <a:lnTo>
                    <a:pt x="1356776" y="946650"/>
                  </a:lnTo>
                  <a:close/>
                  <a:moveTo>
                    <a:pt x="190874" y="946650"/>
                  </a:moveTo>
                  <a:lnTo>
                    <a:pt x="190874" y="404296"/>
                  </a:lnTo>
                  <a:cubicBezTo>
                    <a:pt x="193723" y="344825"/>
                    <a:pt x="243935" y="299244"/>
                    <a:pt x="303405" y="301737"/>
                  </a:cubicBezTo>
                  <a:cubicBezTo>
                    <a:pt x="358957" y="304229"/>
                    <a:pt x="403471" y="348743"/>
                    <a:pt x="405964" y="404296"/>
                  </a:cubicBezTo>
                  <a:lnTo>
                    <a:pt x="406321" y="946650"/>
                  </a:lnTo>
                  <a:lnTo>
                    <a:pt x="190874" y="946650"/>
                  </a:lnTo>
                  <a:close/>
                  <a:moveTo>
                    <a:pt x="595414" y="946650"/>
                  </a:moveTo>
                  <a:lnTo>
                    <a:pt x="595414" y="289273"/>
                  </a:lnTo>
                  <a:cubicBezTo>
                    <a:pt x="598263" y="229802"/>
                    <a:pt x="648474" y="184220"/>
                    <a:pt x="707945" y="186713"/>
                  </a:cubicBezTo>
                  <a:cubicBezTo>
                    <a:pt x="763498" y="189206"/>
                    <a:pt x="808012" y="233720"/>
                    <a:pt x="810505" y="289273"/>
                  </a:cubicBezTo>
                  <a:lnTo>
                    <a:pt x="810860" y="946650"/>
                  </a:lnTo>
                  <a:lnTo>
                    <a:pt x="595414" y="946650"/>
                  </a:lnTo>
                  <a:close/>
                  <a:moveTo>
                    <a:pt x="1000310" y="946650"/>
                  </a:moveTo>
                  <a:lnTo>
                    <a:pt x="1000310" y="174249"/>
                  </a:lnTo>
                  <a:cubicBezTo>
                    <a:pt x="1003159" y="114779"/>
                    <a:pt x="1053370" y="69197"/>
                    <a:pt x="1112484" y="71690"/>
                  </a:cubicBezTo>
                  <a:cubicBezTo>
                    <a:pt x="1168037" y="74183"/>
                    <a:pt x="1212551" y="118697"/>
                    <a:pt x="1215044" y="174249"/>
                  </a:cubicBezTo>
                  <a:lnTo>
                    <a:pt x="1215044" y="946650"/>
                  </a:lnTo>
                  <a:lnTo>
                    <a:pt x="1000310" y="946650"/>
                  </a:lnTo>
                  <a:close/>
                </a:path>
              </a:pathLst>
            </a:custGeom>
            <a:solidFill>
              <a:srgbClr val="FFFFFF"/>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35D82EC0-C3A6-4B03-BA15-A95BCFCC788A}"/>
                </a:ext>
              </a:extLst>
            </p:cNvPr>
            <p:cNvSpPr/>
            <p:nvPr/>
          </p:nvSpPr>
          <p:spPr>
            <a:xfrm>
              <a:off x="23406956" y="7358084"/>
              <a:ext cx="178055" cy="213665"/>
            </a:xfrm>
            <a:custGeom>
              <a:avLst/>
              <a:gdLst>
                <a:gd name="connsiteX0" fmla="*/ 99838 w 178054"/>
                <a:gd name="connsiteY0" fmla="*/ 99838 h 213665"/>
                <a:gd name="connsiteX1" fmla="*/ 100194 w 178054"/>
                <a:gd name="connsiteY1" fmla="*/ 119780 h 213665"/>
                <a:gd name="connsiteX2" fmla="*/ 99838 w 178054"/>
                <a:gd name="connsiteY2" fmla="*/ 99838 h 213665"/>
              </a:gdLst>
              <a:ahLst/>
              <a:cxnLst>
                <a:cxn ang="0">
                  <a:pos x="connsiteX0" y="connsiteY0"/>
                </a:cxn>
                <a:cxn ang="0">
                  <a:pos x="connsiteX1" y="connsiteY1"/>
                </a:cxn>
                <a:cxn ang="0">
                  <a:pos x="connsiteX2" y="connsiteY2"/>
                </a:cxn>
              </a:cxnLst>
              <a:rect l="l" t="t" r="r" b="b"/>
              <a:pathLst>
                <a:path w="178054" h="213665">
                  <a:moveTo>
                    <a:pt x="99838" y="99838"/>
                  </a:moveTo>
                  <a:cubicBezTo>
                    <a:pt x="99838" y="106604"/>
                    <a:pt x="100194" y="113014"/>
                    <a:pt x="100194" y="119780"/>
                  </a:cubicBezTo>
                  <a:cubicBezTo>
                    <a:pt x="100194" y="126190"/>
                    <a:pt x="100905" y="119068"/>
                    <a:pt x="99838" y="99838"/>
                  </a:cubicBezTo>
                  <a:close/>
                </a:path>
              </a:pathLst>
            </a:custGeom>
            <a:solidFill>
              <a:srgbClr val="FCD419"/>
            </a:solidFill>
            <a:ln w="3560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AC9B7933-297F-4AE9-A92F-63293BBAFA49}"/>
                </a:ext>
              </a:extLst>
            </p:cNvPr>
            <p:cNvSpPr/>
            <p:nvPr/>
          </p:nvSpPr>
          <p:spPr>
            <a:xfrm>
              <a:off x="19741526" y="5315798"/>
              <a:ext cx="3845978" cy="6481185"/>
            </a:xfrm>
            <a:custGeom>
              <a:avLst/>
              <a:gdLst>
                <a:gd name="connsiteX0" fmla="*/ 99838 w 3845977"/>
                <a:gd name="connsiteY0" fmla="*/ 100194 h 6481184"/>
                <a:gd name="connsiteX1" fmla="*/ 99838 w 3845977"/>
                <a:gd name="connsiteY1" fmla="*/ 4559392 h 6481184"/>
                <a:gd name="connsiteX2" fmla="*/ 1932730 w 3845977"/>
                <a:gd name="connsiteY2" fmla="*/ 6392285 h 6481184"/>
                <a:gd name="connsiteX3" fmla="*/ 3765624 w 3845977"/>
                <a:gd name="connsiteY3" fmla="*/ 4559392 h 6481184"/>
                <a:gd name="connsiteX4" fmla="*/ 3765624 w 3845977"/>
                <a:gd name="connsiteY4" fmla="*/ 1287818 h 6481184"/>
                <a:gd name="connsiteX5" fmla="*/ 3731437 w 3845977"/>
                <a:gd name="connsiteY5" fmla="*/ 1046376 h 6481184"/>
                <a:gd name="connsiteX6" fmla="*/ 3371411 w 3845977"/>
                <a:gd name="connsiteY6" fmla="*/ 99838 h 6481184"/>
                <a:gd name="connsiteX7" fmla="*/ 99838 w 3845977"/>
                <a:gd name="connsiteY7" fmla="*/ 99838 h 64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45977" h="6481184">
                  <a:moveTo>
                    <a:pt x="99838" y="100194"/>
                  </a:moveTo>
                  <a:lnTo>
                    <a:pt x="99838" y="4559392"/>
                  </a:lnTo>
                  <a:cubicBezTo>
                    <a:pt x="99838" y="5571810"/>
                    <a:pt x="920312" y="6392285"/>
                    <a:pt x="1932730" y="6392285"/>
                  </a:cubicBezTo>
                  <a:cubicBezTo>
                    <a:pt x="2945148" y="6392285"/>
                    <a:pt x="3765624" y="5571810"/>
                    <a:pt x="3765624" y="4559392"/>
                  </a:cubicBezTo>
                  <a:lnTo>
                    <a:pt x="3765624" y="1287818"/>
                  </a:lnTo>
                  <a:lnTo>
                    <a:pt x="3731437" y="1046376"/>
                  </a:lnTo>
                  <a:lnTo>
                    <a:pt x="3371411" y="99838"/>
                  </a:lnTo>
                  <a:lnTo>
                    <a:pt x="99838" y="99838"/>
                  </a:lnTo>
                  <a:close/>
                </a:path>
              </a:pathLst>
            </a:custGeom>
            <a:solidFill>
              <a:srgbClr val="5E5E5E"/>
            </a:solidFill>
            <a:ln w="3560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8D22E74A-040B-4C98-9834-F985ACAAA4F5}"/>
                </a:ext>
              </a:extLst>
            </p:cNvPr>
            <p:cNvSpPr/>
            <p:nvPr/>
          </p:nvSpPr>
          <p:spPr>
            <a:xfrm>
              <a:off x="16669017" y="1746161"/>
              <a:ext cx="6908516" cy="4914305"/>
            </a:xfrm>
            <a:custGeom>
              <a:avLst/>
              <a:gdLst>
                <a:gd name="connsiteX0" fmla="*/ 5502724 w 6908515"/>
                <a:gd name="connsiteY0" fmla="*/ 1102997 h 4914305"/>
                <a:gd name="connsiteX1" fmla="*/ 4161262 w 6908515"/>
                <a:gd name="connsiteY1" fmla="*/ 99838 h 4914305"/>
                <a:gd name="connsiteX2" fmla="*/ 2357925 w 6908515"/>
                <a:gd name="connsiteY2" fmla="*/ 99838 h 4914305"/>
                <a:gd name="connsiteX3" fmla="*/ 99838 w 6908515"/>
                <a:gd name="connsiteY3" fmla="*/ 99838 h 4914305"/>
                <a:gd name="connsiteX4" fmla="*/ 681007 w 6908515"/>
                <a:gd name="connsiteY4" fmla="*/ 903932 h 4914305"/>
                <a:gd name="connsiteX5" fmla="*/ 1487238 w 6908515"/>
                <a:gd name="connsiteY5" fmla="*/ 2969009 h 4914305"/>
                <a:gd name="connsiteX6" fmla="*/ 2357925 w 6908515"/>
                <a:gd name="connsiteY6" fmla="*/ 3765625 h 4914305"/>
                <a:gd name="connsiteX7" fmla="*/ 5429723 w 6908515"/>
                <a:gd name="connsiteY7" fmla="*/ 3765625 h 4914305"/>
                <a:gd name="connsiteX8" fmla="*/ 5520173 w 6908515"/>
                <a:gd name="connsiteY8" fmla="*/ 3764912 h 4914305"/>
                <a:gd name="connsiteX9" fmla="*/ 6381245 w 6908515"/>
                <a:gd name="connsiteY9" fmla="*/ 4003505 h 4914305"/>
                <a:gd name="connsiteX10" fmla="*/ 6837420 w 6908515"/>
                <a:gd name="connsiteY10" fmla="*/ 4837869 h 4914305"/>
                <a:gd name="connsiteX11" fmla="*/ 6753379 w 6908515"/>
                <a:gd name="connsiteY11" fmla="*/ 4372435 h 4914305"/>
                <a:gd name="connsiteX12" fmla="*/ 5502724 w 6908515"/>
                <a:gd name="connsiteY12" fmla="*/ 1102997 h 491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908515" h="4914305">
                  <a:moveTo>
                    <a:pt x="5502724" y="1102997"/>
                  </a:moveTo>
                  <a:cubicBezTo>
                    <a:pt x="5280156" y="596966"/>
                    <a:pt x="5005952" y="99838"/>
                    <a:pt x="4161262" y="99838"/>
                  </a:cubicBezTo>
                  <a:cubicBezTo>
                    <a:pt x="3316570" y="99838"/>
                    <a:pt x="2357925" y="99838"/>
                    <a:pt x="2357925" y="99838"/>
                  </a:cubicBezTo>
                  <a:cubicBezTo>
                    <a:pt x="1541723" y="99838"/>
                    <a:pt x="480162" y="99838"/>
                    <a:pt x="99838" y="99838"/>
                  </a:cubicBezTo>
                  <a:cubicBezTo>
                    <a:pt x="390778" y="291068"/>
                    <a:pt x="545686" y="595898"/>
                    <a:pt x="681007" y="903932"/>
                  </a:cubicBezTo>
                  <a:cubicBezTo>
                    <a:pt x="859418" y="1309540"/>
                    <a:pt x="1195585" y="2213701"/>
                    <a:pt x="1487238" y="2969009"/>
                  </a:cubicBezTo>
                  <a:cubicBezTo>
                    <a:pt x="1638585" y="3360729"/>
                    <a:pt x="2113634" y="3765625"/>
                    <a:pt x="2357925" y="3765625"/>
                  </a:cubicBezTo>
                  <a:cubicBezTo>
                    <a:pt x="2357925" y="3765625"/>
                    <a:pt x="4809379" y="3765625"/>
                    <a:pt x="5429723" y="3765625"/>
                  </a:cubicBezTo>
                  <a:cubicBezTo>
                    <a:pt x="5461415" y="3765625"/>
                    <a:pt x="5490972" y="3765268"/>
                    <a:pt x="5520173" y="3764912"/>
                  </a:cubicBezTo>
                  <a:cubicBezTo>
                    <a:pt x="5868093" y="3774527"/>
                    <a:pt x="6160813" y="3858925"/>
                    <a:pt x="6381245" y="4003505"/>
                  </a:cubicBezTo>
                  <a:cubicBezTo>
                    <a:pt x="6781868" y="4273792"/>
                    <a:pt x="6833860" y="4780179"/>
                    <a:pt x="6837420" y="4837869"/>
                  </a:cubicBezTo>
                  <a:cubicBezTo>
                    <a:pt x="6834927" y="4691508"/>
                    <a:pt x="6806083" y="4493511"/>
                    <a:pt x="6753379" y="4372435"/>
                  </a:cubicBezTo>
                  <a:cubicBezTo>
                    <a:pt x="6649396" y="4081493"/>
                    <a:pt x="5817524" y="1819132"/>
                    <a:pt x="5502724" y="1102997"/>
                  </a:cubicBezTo>
                  <a:close/>
                </a:path>
              </a:pathLst>
            </a:custGeom>
            <a:solidFill>
              <a:srgbClr val="02B9EF"/>
            </a:solidFill>
            <a:ln w="3560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F91D5604-D663-43F8-9D28-185CA10FA47A}"/>
                </a:ext>
              </a:extLst>
            </p:cNvPr>
            <p:cNvSpPr/>
            <p:nvPr/>
          </p:nvSpPr>
          <p:spPr>
            <a:xfrm>
              <a:off x="21051421" y="9875546"/>
              <a:ext cx="1175160" cy="1032716"/>
            </a:xfrm>
            <a:custGeom>
              <a:avLst/>
              <a:gdLst>
                <a:gd name="connsiteX0" fmla="*/ 1012774 w 1175159"/>
                <a:gd name="connsiteY0" fmla="*/ 196216 h 1032716"/>
                <a:gd name="connsiteX1" fmla="*/ 806588 w 1175159"/>
                <a:gd name="connsiteY1" fmla="*/ 196216 h 1032716"/>
                <a:gd name="connsiteX2" fmla="*/ 806588 w 1175159"/>
                <a:gd name="connsiteY2" fmla="*/ 76207 h 1032716"/>
                <a:gd name="connsiteX3" fmla="*/ 757445 w 1175159"/>
                <a:gd name="connsiteY3" fmla="*/ 26708 h 1032716"/>
                <a:gd name="connsiteX4" fmla="*/ 441933 w 1175159"/>
                <a:gd name="connsiteY4" fmla="*/ 26708 h 1032716"/>
                <a:gd name="connsiteX5" fmla="*/ 392789 w 1175159"/>
                <a:gd name="connsiteY5" fmla="*/ 76207 h 1032716"/>
                <a:gd name="connsiteX6" fmla="*/ 392789 w 1175159"/>
                <a:gd name="connsiteY6" fmla="*/ 196216 h 1032716"/>
                <a:gd name="connsiteX7" fmla="*/ 186957 w 1175159"/>
                <a:gd name="connsiteY7" fmla="*/ 196216 h 1032716"/>
                <a:gd name="connsiteX8" fmla="*/ 26708 w 1175159"/>
                <a:gd name="connsiteY8" fmla="*/ 350412 h 1032716"/>
                <a:gd name="connsiteX9" fmla="*/ 26708 w 1175159"/>
                <a:gd name="connsiteY9" fmla="*/ 880302 h 1032716"/>
                <a:gd name="connsiteX10" fmla="*/ 186957 w 1175159"/>
                <a:gd name="connsiteY10" fmla="*/ 1034497 h 1032716"/>
                <a:gd name="connsiteX11" fmla="*/ 1012774 w 1175159"/>
                <a:gd name="connsiteY11" fmla="*/ 1034497 h 1032716"/>
                <a:gd name="connsiteX12" fmla="*/ 1173023 w 1175159"/>
                <a:gd name="connsiteY12" fmla="*/ 880302 h 1032716"/>
                <a:gd name="connsiteX13" fmla="*/ 1173023 w 1175159"/>
                <a:gd name="connsiteY13" fmla="*/ 350768 h 1032716"/>
                <a:gd name="connsiteX14" fmla="*/ 1012774 w 1175159"/>
                <a:gd name="connsiteY14" fmla="*/ 196216 h 1032716"/>
                <a:gd name="connsiteX15" fmla="*/ 1012774 w 1175159"/>
                <a:gd name="connsiteY15" fmla="*/ 196216 h 1032716"/>
                <a:gd name="connsiteX16" fmla="*/ 442287 w 1175159"/>
                <a:gd name="connsiteY16" fmla="*/ 76564 h 1032716"/>
                <a:gd name="connsiteX17" fmla="*/ 757445 w 1175159"/>
                <a:gd name="connsiteY17" fmla="*/ 76564 h 1032716"/>
                <a:gd name="connsiteX18" fmla="*/ 757445 w 1175159"/>
                <a:gd name="connsiteY18" fmla="*/ 196572 h 1032716"/>
                <a:gd name="connsiteX19" fmla="*/ 442287 w 1175159"/>
                <a:gd name="connsiteY19" fmla="*/ 196572 h 1032716"/>
                <a:gd name="connsiteX20" fmla="*/ 442287 w 1175159"/>
                <a:gd name="connsiteY20" fmla="*/ 76564 h 1032716"/>
                <a:gd name="connsiteX21" fmla="*/ 1012774 w 1175159"/>
                <a:gd name="connsiteY21" fmla="*/ 984998 h 1032716"/>
                <a:gd name="connsiteX22" fmla="*/ 186957 w 1175159"/>
                <a:gd name="connsiteY22" fmla="*/ 984998 h 1032716"/>
                <a:gd name="connsiteX23" fmla="*/ 75851 w 1175159"/>
                <a:gd name="connsiteY23" fmla="*/ 879946 h 1032716"/>
                <a:gd name="connsiteX24" fmla="*/ 75851 w 1175159"/>
                <a:gd name="connsiteY24" fmla="*/ 705808 h 1032716"/>
                <a:gd name="connsiteX25" fmla="*/ 445493 w 1175159"/>
                <a:gd name="connsiteY25" fmla="*/ 705808 h 1032716"/>
                <a:gd name="connsiteX26" fmla="*/ 445493 w 1175159"/>
                <a:gd name="connsiteY26" fmla="*/ 711150 h 1032716"/>
                <a:gd name="connsiteX27" fmla="*/ 445493 w 1175159"/>
                <a:gd name="connsiteY27" fmla="*/ 787357 h 1032716"/>
                <a:gd name="connsiteX28" fmla="*/ 500333 w 1175159"/>
                <a:gd name="connsiteY28" fmla="*/ 841842 h 1032716"/>
                <a:gd name="connsiteX29" fmla="*/ 501046 w 1175159"/>
                <a:gd name="connsiteY29" fmla="*/ 841842 h 1032716"/>
                <a:gd name="connsiteX30" fmla="*/ 575117 w 1175159"/>
                <a:gd name="connsiteY30" fmla="*/ 841842 h 1032716"/>
                <a:gd name="connsiteX31" fmla="*/ 575117 w 1175159"/>
                <a:gd name="connsiteY31" fmla="*/ 891341 h 1032716"/>
                <a:gd name="connsiteX32" fmla="*/ 599689 w 1175159"/>
                <a:gd name="connsiteY32" fmla="*/ 915913 h 1032716"/>
                <a:gd name="connsiteX33" fmla="*/ 624260 w 1175159"/>
                <a:gd name="connsiteY33" fmla="*/ 891341 h 1032716"/>
                <a:gd name="connsiteX34" fmla="*/ 624260 w 1175159"/>
                <a:gd name="connsiteY34" fmla="*/ 841842 h 1032716"/>
                <a:gd name="connsiteX35" fmla="*/ 698329 w 1175159"/>
                <a:gd name="connsiteY35" fmla="*/ 841842 h 1032716"/>
                <a:gd name="connsiteX36" fmla="*/ 752815 w 1175159"/>
                <a:gd name="connsiteY36" fmla="*/ 787357 h 1032716"/>
                <a:gd name="connsiteX37" fmla="*/ 752815 w 1175159"/>
                <a:gd name="connsiteY37" fmla="*/ 711150 h 1032716"/>
                <a:gd name="connsiteX38" fmla="*/ 752815 w 1175159"/>
                <a:gd name="connsiteY38" fmla="*/ 705808 h 1032716"/>
                <a:gd name="connsiteX39" fmla="*/ 1122456 w 1175159"/>
                <a:gd name="connsiteY39" fmla="*/ 705808 h 1032716"/>
                <a:gd name="connsiteX40" fmla="*/ 1123169 w 1175159"/>
                <a:gd name="connsiteY40" fmla="*/ 879946 h 1032716"/>
                <a:gd name="connsiteX41" fmla="*/ 1012774 w 1175159"/>
                <a:gd name="connsiteY41" fmla="*/ 984998 h 1032716"/>
                <a:gd name="connsiteX42" fmla="*/ 1012774 w 1175159"/>
                <a:gd name="connsiteY42" fmla="*/ 984998 h 1032716"/>
                <a:gd name="connsiteX43" fmla="*/ 599689 w 1175159"/>
                <a:gd name="connsiteY43" fmla="*/ 725038 h 1032716"/>
                <a:gd name="connsiteX44" fmla="*/ 575117 w 1175159"/>
                <a:gd name="connsiteY44" fmla="*/ 749610 h 1032716"/>
                <a:gd name="connsiteX45" fmla="*/ 575117 w 1175159"/>
                <a:gd name="connsiteY45" fmla="*/ 793055 h 1032716"/>
                <a:gd name="connsiteX46" fmla="*/ 501046 w 1175159"/>
                <a:gd name="connsiteY46" fmla="*/ 793055 h 1032716"/>
                <a:gd name="connsiteX47" fmla="*/ 495703 w 1175159"/>
                <a:gd name="connsiteY47" fmla="*/ 787714 h 1032716"/>
                <a:gd name="connsiteX48" fmla="*/ 495703 w 1175159"/>
                <a:gd name="connsiteY48" fmla="*/ 711506 h 1032716"/>
                <a:gd name="connsiteX49" fmla="*/ 501046 w 1175159"/>
                <a:gd name="connsiteY49" fmla="*/ 706164 h 1032716"/>
                <a:gd name="connsiteX50" fmla="*/ 698329 w 1175159"/>
                <a:gd name="connsiteY50" fmla="*/ 706164 h 1032716"/>
                <a:gd name="connsiteX51" fmla="*/ 703672 w 1175159"/>
                <a:gd name="connsiteY51" fmla="*/ 711506 h 1032716"/>
                <a:gd name="connsiteX52" fmla="*/ 703672 w 1175159"/>
                <a:gd name="connsiteY52" fmla="*/ 787714 h 1032716"/>
                <a:gd name="connsiteX53" fmla="*/ 698329 w 1175159"/>
                <a:gd name="connsiteY53" fmla="*/ 793055 h 1032716"/>
                <a:gd name="connsiteX54" fmla="*/ 624260 w 1175159"/>
                <a:gd name="connsiteY54" fmla="*/ 793055 h 1032716"/>
                <a:gd name="connsiteX55" fmla="*/ 624260 w 1175159"/>
                <a:gd name="connsiteY55" fmla="*/ 749610 h 1032716"/>
                <a:gd name="connsiteX56" fmla="*/ 599689 w 1175159"/>
                <a:gd name="connsiteY56" fmla="*/ 725038 h 1032716"/>
                <a:gd name="connsiteX57" fmla="*/ 599689 w 1175159"/>
                <a:gd name="connsiteY57" fmla="*/ 725038 h 1032716"/>
                <a:gd name="connsiteX58" fmla="*/ 1123880 w 1175159"/>
                <a:gd name="connsiteY58" fmla="*/ 656665 h 1032716"/>
                <a:gd name="connsiteX59" fmla="*/ 76208 w 1175159"/>
                <a:gd name="connsiteY59" fmla="*/ 656665 h 1032716"/>
                <a:gd name="connsiteX60" fmla="*/ 76208 w 1175159"/>
                <a:gd name="connsiteY60" fmla="*/ 351124 h 1032716"/>
                <a:gd name="connsiteX61" fmla="*/ 187314 w 1175159"/>
                <a:gd name="connsiteY61" fmla="*/ 246071 h 1032716"/>
                <a:gd name="connsiteX62" fmla="*/ 1013131 w 1175159"/>
                <a:gd name="connsiteY62" fmla="*/ 246071 h 1032716"/>
                <a:gd name="connsiteX63" fmla="*/ 1124237 w 1175159"/>
                <a:gd name="connsiteY63" fmla="*/ 351124 h 1032716"/>
                <a:gd name="connsiteX64" fmla="*/ 1124237 w 1175159"/>
                <a:gd name="connsiteY64" fmla="*/ 656665 h 1032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175159" h="1032716">
                  <a:moveTo>
                    <a:pt x="1012774" y="196216"/>
                  </a:moveTo>
                  <a:lnTo>
                    <a:pt x="806588" y="196216"/>
                  </a:lnTo>
                  <a:lnTo>
                    <a:pt x="806588" y="76207"/>
                  </a:lnTo>
                  <a:cubicBezTo>
                    <a:pt x="806588" y="48787"/>
                    <a:pt x="784509" y="26708"/>
                    <a:pt x="757445" y="26708"/>
                  </a:cubicBezTo>
                  <a:lnTo>
                    <a:pt x="441933" y="26708"/>
                  </a:lnTo>
                  <a:cubicBezTo>
                    <a:pt x="414868" y="26708"/>
                    <a:pt x="392789" y="48787"/>
                    <a:pt x="392789" y="76207"/>
                  </a:cubicBezTo>
                  <a:lnTo>
                    <a:pt x="392789" y="196216"/>
                  </a:lnTo>
                  <a:lnTo>
                    <a:pt x="186957" y="196216"/>
                  </a:lnTo>
                  <a:cubicBezTo>
                    <a:pt x="112886" y="196216"/>
                    <a:pt x="26708" y="236813"/>
                    <a:pt x="26708" y="350412"/>
                  </a:cubicBezTo>
                  <a:lnTo>
                    <a:pt x="26708" y="880302"/>
                  </a:lnTo>
                  <a:cubicBezTo>
                    <a:pt x="26708" y="994256"/>
                    <a:pt x="112886" y="1034497"/>
                    <a:pt x="186957" y="1034497"/>
                  </a:cubicBezTo>
                  <a:lnTo>
                    <a:pt x="1012774" y="1034497"/>
                  </a:lnTo>
                  <a:cubicBezTo>
                    <a:pt x="1131359" y="1034497"/>
                    <a:pt x="1173023" y="951523"/>
                    <a:pt x="1173023" y="880302"/>
                  </a:cubicBezTo>
                  <a:lnTo>
                    <a:pt x="1173023" y="350768"/>
                  </a:lnTo>
                  <a:cubicBezTo>
                    <a:pt x="1173023" y="236813"/>
                    <a:pt x="1086846" y="196216"/>
                    <a:pt x="1012774" y="196216"/>
                  </a:cubicBezTo>
                  <a:lnTo>
                    <a:pt x="1012774" y="196216"/>
                  </a:lnTo>
                  <a:close/>
                  <a:moveTo>
                    <a:pt x="442287" y="76564"/>
                  </a:moveTo>
                  <a:lnTo>
                    <a:pt x="757445" y="76564"/>
                  </a:lnTo>
                  <a:lnTo>
                    <a:pt x="757445" y="196572"/>
                  </a:lnTo>
                  <a:lnTo>
                    <a:pt x="442287" y="196572"/>
                  </a:lnTo>
                  <a:lnTo>
                    <a:pt x="442287" y="76564"/>
                  </a:lnTo>
                  <a:close/>
                  <a:moveTo>
                    <a:pt x="1012774" y="984998"/>
                  </a:moveTo>
                  <a:lnTo>
                    <a:pt x="186957" y="984998"/>
                  </a:lnTo>
                  <a:cubicBezTo>
                    <a:pt x="153839" y="984998"/>
                    <a:pt x="75851" y="974671"/>
                    <a:pt x="75851" y="879946"/>
                  </a:cubicBezTo>
                  <a:lnTo>
                    <a:pt x="75851" y="705808"/>
                  </a:lnTo>
                  <a:lnTo>
                    <a:pt x="445493" y="705808"/>
                  </a:lnTo>
                  <a:cubicBezTo>
                    <a:pt x="445493" y="707589"/>
                    <a:pt x="445493" y="709369"/>
                    <a:pt x="445493" y="711150"/>
                  </a:cubicBezTo>
                  <a:lnTo>
                    <a:pt x="445493" y="787357"/>
                  </a:lnTo>
                  <a:cubicBezTo>
                    <a:pt x="445493" y="817627"/>
                    <a:pt x="470064" y="841842"/>
                    <a:pt x="500333" y="841842"/>
                  </a:cubicBezTo>
                  <a:cubicBezTo>
                    <a:pt x="500333" y="841842"/>
                    <a:pt x="500689" y="841842"/>
                    <a:pt x="501046" y="841842"/>
                  </a:cubicBezTo>
                  <a:lnTo>
                    <a:pt x="575117" y="841842"/>
                  </a:lnTo>
                  <a:lnTo>
                    <a:pt x="575117" y="891341"/>
                  </a:lnTo>
                  <a:cubicBezTo>
                    <a:pt x="575117" y="904873"/>
                    <a:pt x="586156" y="915913"/>
                    <a:pt x="599689" y="915913"/>
                  </a:cubicBezTo>
                  <a:cubicBezTo>
                    <a:pt x="613221" y="915913"/>
                    <a:pt x="624260" y="904873"/>
                    <a:pt x="624260" y="891341"/>
                  </a:cubicBezTo>
                  <a:lnTo>
                    <a:pt x="624260" y="841842"/>
                  </a:lnTo>
                  <a:lnTo>
                    <a:pt x="698329" y="841842"/>
                  </a:lnTo>
                  <a:cubicBezTo>
                    <a:pt x="728600" y="841842"/>
                    <a:pt x="752815" y="817627"/>
                    <a:pt x="752815" y="787357"/>
                  </a:cubicBezTo>
                  <a:lnTo>
                    <a:pt x="752815" y="711150"/>
                  </a:lnTo>
                  <a:cubicBezTo>
                    <a:pt x="752815" y="709369"/>
                    <a:pt x="752815" y="707589"/>
                    <a:pt x="752815" y="705808"/>
                  </a:cubicBezTo>
                  <a:lnTo>
                    <a:pt x="1122456" y="705808"/>
                  </a:lnTo>
                  <a:lnTo>
                    <a:pt x="1123169" y="879946"/>
                  </a:lnTo>
                  <a:cubicBezTo>
                    <a:pt x="1123880" y="911639"/>
                    <a:pt x="1112841" y="984998"/>
                    <a:pt x="1012774" y="984998"/>
                  </a:cubicBezTo>
                  <a:lnTo>
                    <a:pt x="1012774" y="984998"/>
                  </a:lnTo>
                  <a:close/>
                  <a:moveTo>
                    <a:pt x="599689" y="725038"/>
                  </a:moveTo>
                  <a:cubicBezTo>
                    <a:pt x="586156" y="725038"/>
                    <a:pt x="575117" y="736077"/>
                    <a:pt x="575117" y="749610"/>
                  </a:cubicBezTo>
                  <a:lnTo>
                    <a:pt x="575117" y="793055"/>
                  </a:lnTo>
                  <a:lnTo>
                    <a:pt x="501046" y="793055"/>
                  </a:lnTo>
                  <a:cubicBezTo>
                    <a:pt x="498196" y="793055"/>
                    <a:pt x="495703" y="790562"/>
                    <a:pt x="495703" y="787714"/>
                  </a:cubicBezTo>
                  <a:lnTo>
                    <a:pt x="495703" y="711506"/>
                  </a:lnTo>
                  <a:cubicBezTo>
                    <a:pt x="495703" y="708301"/>
                    <a:pt x="498196" y="706164"/>
                    <a:pt x="501046" y="706164"/>
                  </a:cubicBezTo>
                  <a:lnTo>
                    <a:pt x="698329" y="706164"/>
                  </a:lnTo>
                  <a:cubicBezTo>
                    <a:pt x="701179" y="706164"/>
                    <a:pt x="703672" y="708657"/>
                    <a:pt x="703672" y="711506"/>
                  </a:cubicBezTo>
                  <a:lnTo>
                    <a:pt x="703672" y="787714"/>
                  </a:lnTo>
                  <a:cubicBezTo>
                    <a:pt x="703672" y="790562"/>
                    <a:pt x="701179" y="793055"/>
                    <a:pt x="698329" y="793055"/>
                  </a:cubicBezTo>
                  <a:lnTo>
                    <a:pt x="624260" y="793055"/>
                  </a:lnTo>
                  <a:lnTo>
                    <a:pt x="624260" y="749610"/>
                  </a:lnTo>
                  <a:cubicBezTo>
                    <a:pt x="624617" y="736077"/>
                    <a:pt x="613575" y="725038"/>
                    <a:pt x="599689" y="725038"/>
                  </a:cubicBezTo>
                  <a:lnTo>
                    <a:pt x="599689" y="725038"/>
                  </a:lnTo>
                  <a:close/>
                  <a:moveTo>
                    <a:pt x="1123880" y="656665"/>
                  </a:moveTo>
                  <a:lnTo>
                    <a:pt x="76208" y="656665"/>
                  </a:lnTo>
                  <a:lnTo>
                    <a:pt x="76208" y="351124"/>
                  </a:lnTo>
                  <a:cubicBezTo>
                    <a:pt x="76208" y="256043"/>
                    <a:pt x="153839" y="246071"/>
                    <a:pt x="187314" y="246071"/>
                  </a:cubicBezTo>
                  <a:lnTo>
                    <a:pt x="1013131" y="246071"/>
                  </a:lnTo>
                  <a:cubicBezTo>
                    <a:pt x="1046605" y="246071"/>
                    <a:pt x="1124237" y="256043"/>
                    <a:pt x="1124237" y="351124"/>
                  </a:cubicBezTo>
                  <a:lnTo>
                    <a:pt x="1124237" y="656665"/>
                  </a:lnTo>
                  <a:close/>
                </a:path>
              </a:pathLst>
            </a:custGeom>
            <a:solidFill>
              <a:srgbClr val="FFFFFF"/>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4EA12F5E-9FEA-4EC7-A74C-5F776006D808}"/>
                </a:ext>
              </a:extLst>
            </p:cNvPr>
            <p:cNvSpPr/>
            <p:nvPr/>
          </p:nvSpPr>
          <p:spPr>
            <a:xfrm>
              <a:off x="9017657" y="5315798"/>
              <a:ext cx="3845978" cy="6481185"/>
            </a:xfrm>
            <a:custGeom>
              <a:avLst/>
              <a:gdLst>
                <a:gd name="connsiteX0" fmla="*/ 99838 w 3845977"/>
                <a:gd name="connsiteY0" fmla="*/ 100194 h 6481184"/>
                <a:gd name="connsiteX1" fmla="*/ 99838 w 3845977"/>
                <a:gd name="connsiteY1" fmla="*/ 4559392 h 6481184"/>
                <a:gd name="connsiteX2" fmla="*/ 1932731 w 3845977"/>
                <a:gd name="connsiteY2" fmla="*/ 6392285 h 6481184"/>
                <a:gd name="connsiteX3" fmla="*/ 3765624 w 3845977"/>
                <a:gd name="connsiteY3" fmla="*/ 4559392 h 6481184"/>
                <a:gd name="connsiteX4" fmla="*/ 3765624 w 3845977"/>
                <a:gd name="connsiteY4" fmla="*/ 1287818 h 6481184"/>
                <a:gd name="connsiteX5" fmla="*/ 3731082 w 3845977"/>
                <a:gd name="connsiteY5" fmla="*/ 1046376 h 6481184"/>
                <a:gd name="connsiteX6" fmla="*/ 3371411 w 3845977"/>
                <a:gd name="connsiteY6" fmla="*/ 99838 h 6481184"/>
                <a:gd name="connsiteX7" fmla="*/ 99838 w 3845977"/>
                <a:gd name="connsiteY7" fmla="*/ 99838 h 64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45977" h="6481184">
                  <a:moveTo>
                    <a:pt x="99838" y="100194"/>
                  </a:moveTo>
                  <a:lnTo>
                    <a:pt x="99838" y="4559392"/>
                  </a:lnTo>
                  <a:cubicBezTo>
                    <a:pt x="99838" y="5571810"/>
                    <a:pt x="920313" y="6392285"/>
                    <a:pt x="1932731" y="6392285"/>
                  </a:cubicBezTo>
                  <a:cubicBezTo>
                    <a:pt x="2945149" y="6392285"/>
                    <a:pt x="3765624" y="5571810"/>
                    <a:pt x="3765624" y="4559392"/>
                  </a:cubicBezTo>
                  <a:lnTo>
                    <a:pt x="3765624" y="1287818"/>
                  </a:lnTo>
                  <a:lnTo>
                    <a:pt x="3731082" y="1046376"/>
                  </a:lnTo>
                  <a:lnTo>
                    <a:pt x="3371411" y="99838"/>
                  </a:lnTo>
                  <a:lnTo>
                    <a:pt x="99838" y="99838"/>
                  </a:lnTo>
                  <a:close/>
                </a:path>
              </a:pathLst>
            </a:custGeom>
            <a:solidFill>
              <a:srgbClr val="5E5E5E"/>
            </a:solidFill>
            <a:ln w="3560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ABCD9890-41AF-4886-9F37-DEF8BBC9808D}"/>
                </a:ext>
              </a:extLst>
            </p:cNvPr>
            <p:cNvSpPr/>
            <p:nvPr/>
          </p:nvSpPr>
          <p:spPr>
            <a:xfrm>
              <a:off x="5944792" y="1746161"/>
              <a:ext cx="6908516" cy="4914305"/>
            </a:xfrm>
            <a:custGeom>
              <a:avLst/>
              <a:gdLst>
                <a:gd name="connsiteX0" fmla="*/ 5503080 w 6908515"/>
                <a:gd name="connsiteY0" fmla="*/ 1102997 h 4914305"/>
                <a:gd name="connsiteX1" fmla="*/ 4161618 w 6908515"/>
                <a:gd name="connsiteY1" fmla="*/ 99838 h 4914305"/>
                <a:gd name="connsiteX2" fmla="*/ 2358281 w 6908515"/>
                <a:gd name="connsiteY2" fmla="*/ 99838 h 4914305"/>
                <a:gd name="connsiteX3" fmla="*/ 99838 w 6908515"/>
                <a:gd name="connsiteY3" fmla="*/ 99838 h 4914305"/>
                <a:gd name="connsiteX4" fmla="*/ 681007 w 6908515"/>
                <a:gd name="connsiteY4" fmla="*/ 903932 h 4914305"/>
                <a:gd name="connsiteX5" fmla="*/ 1487238 w 6908515"/>
                <a:gd name="connsiteY5" fmla="*/ 2969009 h 4914305"/>
                <a:gd name="connsiteX6" fmla="*/ 2357925 w 6908515"/>
                <a:gd name="connsiteY6" fmla="*/ 3765625 h 4914305"/>
                <a:gd name="connsiteX7" fmla="*/ 5429722 w 6908515"/>
                <a:gd name="connsiteY7" fmla="*/ 3765625 h 4914305"/>
                <a:gd name="connsiteX8" fmla="*/ 5520174 w 6908515"/>
                <a:gd name="connsiteY8" fmla="*/ 3764912 h 4914305"/>
                <a:gd name="connsiteX9" fmla="*/ 6381245 w 6908515"/>
                <a:gd name="connsiteY9" fmla="*/ 4003505 h 4914305"/>
                <a:gd name="connsiteX10" fmla="*/ 6837421 w 6908515"/>
                <a:gd name="connsiteY10" fmla="*/ 4837869 h 4914305"/>
                <a:gd name="connsiteX11" fmla="*/ 6753380 w 6908515"/>
                <a:gd name="connsiteY11" fmla="*/ 4372435 h 4914305"/>
                <a:gd name="connsiteX12" fmla="*/ 5503080 w 6908515"/>
                <a:gd name="connsiteY12" fmla="*/ 1102997 h 491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908515" h="4914305">
                  <a:moveTo>
                    <a:pt x="5503080" y="1102997"/>
                  </a:moveTo>
                  <a:cubicBezTo>
                    <a:pt x="5280512" y="596966"/>
                    <a:pt x="5006308" y="99838"/>
                    <a:pt x="4161618" y="99838"/>
                  </a:cubicBezTo>
                  <a:cubicBezTo>
                    <a:pt x="3316927" y="99838"/>
                    <a:pt x="2358281" y="99838"/>
                    <a:pt x="2358281" y="99838"/>
                  </a:cubicBezTo>
                  <a:cubicBezTo>
                    <a:pt x="1542079" y="99838"/>
                    <a:pt x="480518" y="99838"/>
                    <a:pt x="99838" y="99838"/>
                  </a:cubicBezTo>
                  <a:cubicBezTo>
                    <a:pt x="390779" y="291068"/>
                    <a:pt x="545686" y="595898"/>
                    <a:pt x="681007" y="903932"/>
                  </a:cubicBezTo>
                  <a:cubicBezTo>
                    <a:pt x="859418" y="1309540"/>
                    <a:pt x="1195585" y="2213701"/>
                    <a:pt x="1487238" y="2969009"/>
                  </a:cubicBezTo>
                  <a:cubicBezTo>
                    <a:pt x="1638585" y="3360729"/>
                    <a:pt x="2113635" y="3765625"/>
                    <a:pt x="2357925" y="3765625"/>
                  </a:cubicBezTo>
                  <a:cubicBezTo>
                    <a:pt x="2357925" y="3765625"/>
                    <a:pt x="4809380" y="3765625"/>
                    <a:pt x="5429722" y="3765625"/>
                  </a:cubicBezTo>
                  <a:cubicBezTo>
                    <a:pt x="5461416" y="3765625"/>
                    <a:pt x="5490973" y="3765268"/>
                    <a:pt x="5520174" y="3764912"/>
                  </a:cubicBezTo>
                  <a:cubicBezTo>
                    <a:pt x="5868092" y="3774527"/>
                    <a:pt x="6160814" y="3858925"/>
                    <a:pt x="6381245" y="4003505"/>
                  </a:cubicBezTo>
                  <a:cubicBezTo>
                    <a:pt x="6781868" y="4273792"/>
                    <a:pt x="6833860" y="4780179"/>
                    <a:pt x="6837421" y="4837869"/>
                  </a:cubicBezTo>
                  <a:cubicBezTo>
                    <a:pt x="6834928" y="4691508"/>
                    <a:pt x="6806083" y="4493511"/>
                    <a:pt x="6753380" y="4372435"/>
                  </a:cubicBezTo>
                  <a:cubicBezTo>
                    <a:pt x="6649752" y="4081493"/>
                    <a:pt x="5817881" y="1819132"/>
                    <a:pt x="5503080" y="1102997"/>
                  </a:cubicBezTo>
                  <a:close/>
                </a:path>
              </a:pathLst>
            </a:custGeom>
            <a:solidFill>
              <a:srgbClr val="07E51C"/>
            </a:solidFill>
            <a:ln w="3560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5186B207-1829-4E0B-861B-401C10C1EA73}"/>
                </a:ext>
              </a:extLst>
            </p:cNvPr>
            <p:cNvSpPr/>
            <p:nvPr/>
          </p:nvSpPr>
          <p:spPr>
            <a:xfrm>
              <a:off x="10253127" y="10232011"/>
              <a:ext cx="783440" cy="783440"/>
            </a:xfrm>
            <a:custGeom>
              <a:avLst/>
              <a:gdLst>
                <a:gd name="connsiteX0" fmla="*/ 741418 w 783439"/>
                <a:gd name="connsiteY0" fmla="*/ 305542 h 783439"/>
                <a:gd name="connsiteX1" fmla="*/ 670196 w 783439"/>
                <a:gd name="connsiteY1" fmla="*/ 305542 h 783439"/>
                <a:gd name="connsiteX2" fmla="*/ 653816 w 783439"/>
                <a:gd name="connsiteY2" fmla="*/ 266014 h 783439"/>
                <a:gd name="connsiteX3" fmla="*/ 704739 w 783439"/>
                <a:gd name="connsiteY3" fmla="*/ 215446 h 783439"/>
                <a:gd name="connsiteX4" fmla="*/ 704739 w 783439"/>
                <a:gd name="connsiteY4" fmla="*/ 179479 h 783439"/>
                <a:gd name="connsiteX5" fmla="*/ 613220 w 783439"/>
                <a:gd name="connsiteY5" fmla="*/ 87959 h 783439"/>
                <a:gd name="connsiteX6" fmla="*/ 577609 w 783439"/>
                <a:gd name="connsiteY6" fmla="*/ 87959 h 783439"/>
                <a:gd name="connsiteX7" fmla="*/ 526685 w 783439"/>
                <a:gd name="connsiteY7" fmla="*/ 138882 h 783439"/>
                <a:gd name="connsiteX8" fmla="*/ 487869 w 783439"/>
                <a:gd name="connsiteY8" fmla="*/ 123213 h 783439"/>
                <a:gd name="connsiteX9" fmla="*/ 487869 w 783439"/>
                <a:gd name="connsiteY9" fmla="*/ 51992 h 783439"/>
                <a:gd name="connsiteX10" fmla="*/ 462585 w 783439"/>
                <a:gd name="connsiteY10" fmla="*/ 26708 h 783439"/>
                <a:gd name="connsiteX11" fmla="*/ 332606 w 783439"/>
                <a:gd name="connsiteY11" fmla="*/ 26708 h 783439"/>
                <a:gd name="connsiteX12" fmla="*/ 307322 w 783439"/>
                <a:gd name="connsiteY12" fmla="*/ 51992 h 783439"/>
                <a:gd name="connsiteX13" fmla="*/ 307322 w 783439"/>
                <a:gd name="connsiteY13" fmla="*/ 126062 h 783439"/>
                <a:gd name="connsiteX14" fmla="*/ 269930 w 783439"/>
                <a:gd name="connsiteY14" fmla="*/ 142087 h 783439"/>
                <a:gd name="connsiteX15" fmla="*/ 217226 w 783439"/>
                <a:gd name="connsiteY15" fmla="*/ 89383 h 783439"/>
                <a:gd name="connsiteX16" fmla="*/ 181259 w 783439"/>
                <a:gd name="connsiteY16" fmla="*/ 89383 h 783439"/>
                <a:gd name="connsiteX17" fmla="*/ 90096 w 783439"/>
                <a:gd name="connsiteY17" fmla="*/ 180547 h 783439"/>
                <a:gd name="connsiteX18" fmla="*/ 90096 w 783439"/>
                <a:gd name="connsiteY18" fmla="*/ 216514 h 783439"/>
                <a:gd name="connsiteX19" fmla="*/ 143512 w 783439"/>
                <a:gd name="connsiteY19" fmla="*/ 269931 h 783439"/>
                <a:gd name="connsiteX20" fmla="*/ 128198 w 783439"/>
                <a:gd name="connsiteY20" fmla="*/ 306253 h 783439"/>
                <a:gd name="connsiteX21" fmla="*/ 51992 w 783439"/>
                <a:gd name="connsiteY21" fmla="*/ 306253 h 783439"/>
                <a:gd name="connsiteX22" fmla="*/ 26708 w 783439"/>
                <a:gd name="connsiteY22" fmla="*/ 331537 h 783439"/>
                <a:gd name="connsiteX23" fmla="*/ 26708 w 783439"/>
                <a:gd name="connsiteY23" fmla="*/ 460805 h 783439"/>
                <a:gd name="connsiteX24" fmla="*/ 51992 w 783439"/>
                <a:gd name="connsiteY24" fmla="*/ 486089 h 783439"/>
                <a:gd name="connsiteX25" fmla="*/ 128198 w 783439"/>
                <a:gd name="connsiteY25" fmla="*/ 486089 h 783439"/>
                <a:gd name="connsiteX26" fmla="*/ 143155 w 783439"/>
                <a:gd name="connsiteY26" fmla="*/ 522768 h 783439"/>
                <a:gd name="connsiteX27" fmla="*/ 90096 w 783439"/>
                <a:gd name="connsiteY27" fmla="*/ 576540 h 783439"/>
                <a:gd name="connsiteX28" fmla="*/ 90096 w 783439"/>
                <a:gd name="connsiteY28" fmla="*/ 612508 h 783439"/>
                <a:gd name="connsiteX29" fmla="*/ 181615 w 783439"/>
                <a:gd name="connsiteY29" fmla="*/ 704027 h 783439"/>
                <a:gd name="connsiteX30" fmla="*/ 217582 w 783439"/>
                <a:gd name="connsiteY30" fmla="*/ 704027 h 783439"/>
                <a:gd name="connsiteX31" fmla="*/ 270287 w 783439"/>
                <a:gd name="connsiteY31" fmla="*/ 651323 h 783439"/>
                <a:gd name="connsiteX32" fmla="*/ 307678 w 783439"/>
                <a:gd name="connsiteY32" fmla="*/ 666992 h 783439"/>
                <a:gd name="connsiteX33" fmla="*/ 307678 w 783439"/>
                <a:gd name="connsiteY33" fmla="*/ 741419 h 783439"/>
                <a:gd name="connsiteX34" fmla="*/ 332961 w 783439"/>
                <a:gd name="connsiteY34" fmla="*/ 766702 h 783439"/>
                <a:gd name="connsiteX35" fmla="*/ 462229 w 783439"/>
                <a:gd name="connsiteY35" fmla="*/ 766702 h 783439"/>
                <a:gd name="connsiteX36" fmla="*/ 487513 w 783439"/>
                <a:gd name="connsiteY36" fmla="*/ 741419 h 783439"/>
                <a:gd name="connsiteX37" fmla="*/ 487513 w 783439"/>
                <a:gd name="connsiteY37" fmla="*/ 668773 h 783439"/>
                <a:gd name="connsiteX38" fmla="*/ 526329 w 783439"/>
                <a:gd name="connsiteY38" fmla="*/ 653104 h 783439"/>
                <a:gd name="connsiteX39" fmla="*/ 577252 w 783439"/>
                <a:gd name="connsiteY39" fmla="*/ 704027 h 783439"/>
                <a:gd name="connsiteX40" fmla="*/ 612863 w 783439"/>
                <a:gd name="connsiteY40" fmla="*/ 704027 h 783439"/>
                <a:gd name="connsiteX41" fmla="*/ 704384 w 783439"/>
                <a:gd name="connsiteY41" fmla="*/ 612508 h 783439"/>
                <a:gd name="connsiteX42" fmla="*/ 704384 w 783439"/>
                <a:gd name="connsiteY42" fmla="*/ 576897 h 783439"/>
                <a:gd name="connsiteX43" fmla="*/ 653459 w 783439"/>
                <a:gd name="connsiteY43" fmla="*/ 525973 h 783439"/>
                <a:gd name="connsiteX44" fmla="*/ 669841 w 783439"/>
                <a:gd name="connsiteY44" fmla="*/ 486445 h 783439"/>
                <a:gd name="connsiteX45" fmla="*/ 741063 w 783439"/>
                <a:gd name="connsiteY45" fmla="*/ 486445 h 783439"/>
                <a:gd name="connsiteX46" fmla="*/ 766346 w 783439"/>
                <a:gd name="connsiteY46" fmla="*/ 461161 h 783439"/>
                <a:gd name="connsiteX47" fmla="*/ 766346 w 783439"/>
                <a:gd name="connsiteY47" fmla="*/ 331893 h 783439"/>
                <a:gd name="connsiteX48" fmla="*/ 741418 w 783439"/>
                <a:gd name="connsiteY48" fmla="*/ 305542 h 783439"/>
                <a:gd name="connsiteX49" fmla="*/ 741418 w 783439"/>
                <a:gd name="connsiteY49" fmla="*/ 305542 h 783439"/>
                <a:gd name="connsiteX50" fmla="*/ 716135 w 783439"/>
                <a:gd name="connsiteY50" fmla="*/ 434809 h 783439"/>
                <a:gd name="connsiteX51" fmla="*/ 650967 w 783439"/>
                <a:gd name="connsiteY51" fmla="*/ 434809 h 783439"/>
                <a:gd name="connsiteX52" fmla="*/ 625683 w 783439"/>
                <a:gd name="connsiteY52" fmla="*/ 453683 h 783439"/>
                <a:gd name="connsiteX53" fmla="*/ 600399 w 783439"/>
                <a:gd name="connsiteY53" fmla="*/ 516358 h 783439"/>
                <a:gd name="connsiteX54" fmla="*/ 604317 w 783439"/>
                <a:gd name="connsiteY54" fmla="*/ 547339 h 783439"/>
                <a:gd name="connsiteX55" fmla="*/ 650254 w 783439"/>
                <a:gd name="connsiteY55" fmla="*/ 593277 h 783439"/>
                <a:gd name="connsiteX56" fmla="*/ 594701 w 783439"/>
                <a:gd name="connsiteY56" fmla="*/ 648831 h 783439"/>
                <a:gd name="connsiteX57" fmla="*/ 548408 w 783439"/>
                <a:gd name="connsiteY57" fmla="*/ 602536 h 783439"/>
                <a:gd name="connsiteX58" fmla="*/ 517426 w 783439"/>
                <a:gd name="connsiteY58" fmla="*/ 598263 h 783439"/>
                <a:gd name="connsiteX59" fmla="*/ 455107 w 783439"/>
                <a:gd name="connsiteY59" fmla="*/ 623547 h 783439"/>
                <a:gd name="connsiteX60" fmla="*/ 435877 w 783439"/>
                <a:gd name="connsiteY60" fmla="*/ 648831 h 783439"/>
                <a:gd name="connsiteX61" fmla="*/ 435877 w 783439"/>
                <a:gd name="connsiteY61" fmla="*/ 715423 h 783439"/>
                <a:gd name="connsiteX62" fmla="*/ 357533 w 783439"/>
                <a:gd name="connsiteY62" fmla="*/ 715423 h 783439"/>
                <a:gd name="connsiteX63" fmla="*/ 357533 w 783439"/>
                <a:gd name="connsiteY63" fmla="*/ 647762 h 783439"/>
                <a:gd name="connsiteX64" fmla="*/ 338304 w 783439"/>
                <a:gd name="connsiteY64" fmla="*/ 622479 h 783439"/>
                <a:gd name="connsiteX65" fmla="*/ 277765 w 783439"/>
                <a:gd name="connsiteY65" fmla="*/ 597195 h 783439"/>
                <a:gd name="connsiteX66" fmla="*/ 246783 w 783439"/>
                <a:gd name="connsiteY66" fmla="*/ 601112 h 783439"/>
                <a:gd name="connsiteX67" fmla="*/ 198708 w 783439"/>
                <a:gd name="connsiteY67" fmla="*/ 649187 h 783439"/>
                <a:gd name="connsiteX68" fmla="*/ 143155 w 783439"/>
                <a:gd name="connsiteY68" fmla="*/ 594346 h 783439"/>
                <a:gd name="connsiteX69" fmla="*/ 191230 w 783439"/>
                <a:gd name="connsiteY69" fmla="*/ 545559 h 783439"/>
                <a:gd name="connsiteX70" fmla="*/ 195147 w 783439"/>
                <a:gd name="connsiteY70" fmla="*/ 514933 h 783439"/>
                <a:gd name="connsiteX71" fmla="*/ 169864 w 783439"/>
                <a:gd name="connsiteY71" fmla="*/ 454751 h 783439"/>
                <a:gd name="connsiteX72" fmla="*/ 144224 w 783439"/>
                <a:gd name="connsiteY72" fmla="*/ 435521 h 783439"/>
                <a:gd name="connsiteX73" fmla="*/ 77275 w 783439"/>
                <a:gd name="connsiteY73" fmla="*/ 435521 h 783439"/>
                <a:gd name="connsiteX74" fmla="*/ 77275 w 783439"/>
                <a:gd name="connsiteY74" fmla="*/ 356465 h 783439"/>
                <a:gd name="connsiteX75" fmla="*/ 146717 w 783439"/>
                <a:gd name="connsiteY75" fmla="*/ 356465 h 783439"/>
                <a:gd name="connsiteX76" fmla="*/ 172000 w 783439"/>
                <a:gd name="connsiteY76" fmla="*/ 337235 h 783439"/>
                <a:gd name="connsiteX77" fmla="*/ 197284 w 783439"/>
                <a:gd name="connsiteY77" fmla="*/ 277053 h 783439"/>
                <a:gd name="connsiteX78" fmla="*/ 190874 w 783439"/>
                <a:gd name="connsiteY78" fmla="*/ 246783 h 783439"/>
                <a:gd name="connsiteX79" fmla="*/ 142799 w 783439"/>
                <a:gd name="connsiteY79" fmla="*/ 197997 h 783439"/>
                <a:gd name="connsiteX80" fmla="*/ 198352 w 783439"/>
                <a:gd name="connsiteY80" fmla="*/ 142800 h 783439"/>
                <a:gd name="connsiteX81" fmla="*/ 246783 w 783439"/>
                <a:gd name="connsiteY81" fmla="*/ 191230 h 783439"/>
                <a:gd name="connsiteX82" fmla="*/ 277765 w 783439"/>
                <a:gd name="connsiteY82" fmla="*/ 195148 h 783439"/>
                <a:gd name="connsiteX83" fmla="*/ 338659 w 783439"/>
                <a:gd name="connsiteY83" fmla="*/ 169864 h 783439"/>
                <a:gd name="connsiteX84" fmla="*/ 357533 w 783439"/>
                <a:gd name="connsiteY84" fmla="*/ 144580 h 783439"/>
                <a:gd name="connsiteX85" fmla="*/ 357533 w 783439"/>
                <a:gd name="connsiteY85" fmla="*/ 77632 h 783439"/>
                <a:gd name="connsiteX86" fmla="*/ 436234 w 783439"/>
                <a:gd name="connsiteY86" fmla="*/ 77632 h 783439"/>
                <a:gd name="connsiteX87" fmla="*/ 436234 w 783439"/>
                <a:gd name="connsiteY87" fmla="*/ 144224 h 783439"/>
                <a:gd name="connsiteX88" fmla="*/ 455463 w 783439"/>
                <a:gd name="connsiteY88" fmla="*/ 169508 h 783439"/>
                <a:gd name="connsiteX89" fmla="*/ 517782 w 783439"/>
                <a:gd name="connsiteY89" fmla="*/ 194792 h 783439"/>
                <a:gd name="connsiteX90" fmla="*/ 548408 w 783439"/>
                <a:gd name="connsiteY90" fmla="*/ 190874 h 783439"/>
                <a:gd name="connsiteX91" fmla="*/ 594701 w 783439"/>
                <a:gd name="connsiteY91" fmla="*/ 144224 h 783439"/>
                <a:gd name="connsiteX92" fmla="*/ 650254 w 783439"/>
                <a:gd name="connsiteY92" fmla="*/ 199777 h 783439"/>
                <a:gd name="connsiteX93" fmla="*/ 603961 w 783439"/>
                <a:gd name="connsiteY93" fmla="*/ 246071 h 783439"/>
                <a:gd name="connsiteX94" fmla="*/ 600043 w 783439"/>
                <a:gd name="connsiteY94" fmla="*/ 277053 h 783439"/>
                <a:gd name="connsiteX95" fmla="*/ 625327 w 783439"/>
                <a:gd name="connsiteY95" fmla="*/ 339728 h 783439"/>
                <a:gd name="connsiteX96" fmla="*/ 650611 w 783439"/>
                <a:gd name="connsiteY96" fmla="*/ 358602 h 783439"/>
                <a:gd name="connsiteX97" fmla="*/ 715778 w 783439"/>
                <a:gd name="connsiteY97" fmla="*/ 358602 h 783439"/>
                <a:gd name="connsiteX98" fmla="*/ 715778 w 783439"/>
                <a:gd name="connsiteY98" fmla="*/ 434809 h 783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783439" h="783439">
                  <a:moveTo>
                    <a:pt x="741418" y="305542"/>
                  </a:moveTo>
                  <a:lnTo>
                    <a:pt x="670196" y="305542"/>
                  </a:lnTo>
                  <a:cubicBezTo>
                    <a:pt x="665568" y="292009"/>
                    <a:pt x="660225" y="278833"/>
                    <a:pt x="653816" y="266014"/>
                  </a:cubicBezTo>
                  <a:lnTo>
                    <a:pt x="704739" y="215446"/>
                  </a:lnTo>
                  <a:cubicBezTo>
                    <a:pt x="714355" y="205475"/>
                    <a:pt x="714355" y="189450"/>
                    <a:pt x="704739" y="179479"/>
                  </a:cubicBezTo>
                  <a:lnTo>
                    <a:pt x="613220" y="87959"/>
                  </a:lnTo>
                  <a:cubicBezTo>
                    <a:pt x="603249" y="77987"/>
                    <a:pt x="587224" y="77987"/>
                    <a:pt x="577609" y="87959"/>
                  </a:cubicBezTo>
                  <a:lnTo>
                    <a:pt x="526685" y="138882"/>
                  </a:lnTo>
                  <a:cubicBezTo>
                    <a:pt x="514222" y="132829"/>
                    <a:pt x="501045" y="127487"/>
                    <a:pt x="487869" y="123213"/>
                  </a:cubicBezTo>
                  <a:lnTo>
                    <a:pt x="487869" y="51992"/>
                  </a:lnTo>
                  <a:cubicBezTo>
                    <a:pt x="487869" y="38103"/>
                    <a:pt x="476474" y="26708"/>
                    <a:pt x="462585" y="26708"/>
                  </a:cubicBezTo>
                  <a:lnTo>
                    <a:pt x="332606" y="26708"/>
                  </a:lnTo>
                  <a:cubicBezTo>
                    <a:pt x="318717" y="26708"/>
                    <a:pt x="307322" y="38103"/>
                    <a:pt x="307322" y="51992"/>
                  </a:cubicBezTo>
                  <a:lnTo>
                    <a:pt x="307322" y="126062"/>
                  </a:lnTo>
                  <a:cubicBezTo>
                    <a:pt x="294502" y="130692"/>
                    <a:pt x="282038" y="135677"/>
                    <a:pt x="269930" y="142087"/>
                  </a:cubicBezTo>
                  <a:lnTo>
                    <a:pt x="217226" y="89383"/>
                  </a:lnTo>
                  <a:cubicBezTo>
                    <a:pt x="207255" y="79412"/>
                    <a:pt x="191230" y="79412"/>
                    <a:pt x="181259" y="89383"/>
                  </a:cubicBezTo>
                  <a:lnTo>
                    <a:pt x="90096" y="180547"/>
                  </a:lnTo>
                  <a:cubicBezTo>
                    <a:pt x="80125" y="190518"/>
                    <a:pt x="80125" y="206543"/>
                    <a:pt x="90096" y="216514"/>
                  </a:cubicBezTo>
                  <a:lnTo>
                    <a:pt x="143512" y="269931"/>
                  </a:lnTo>
                  <a:cubicBezTo>
                    <a:pt x="137458" y="281682"/>
                    <a:pt x="132473" y="293790"/>
                    <a:pt x="128198" y="306253"/>
                  </a:cubicBezTo>
                  <a:lnTo>
                    <a:pt x="51992" y="306253"/>
                  </a:lnTo>
                  <a:cubicBezTo>
                    <a:pt x="38103" y="306253"/>
                    <a:pt x="26708" y="317649"/>
                    <a:pt x="26708" y="331537"/>
                  </a:cubicBezTo>
                  <a:lnTo>
                    <a:pt x="26708" y="460805"/>
                  </a:lnTo>
                  <a:cubicBezTo>
                    <a:pt x="26708" y="474693"/>
                    <a:pt x="38103" y="486089"/>
                    <a:pt x="51992" y="486089"/>
                  </a:cubicBezTo>
                  <a:lnTo>
                    <a:pt x="128198" y="486089"/>
                  </a:lnTo>
                  <a:cubicBezTo>
                    <a:pt x="132473" y="498553"/>
                    <a:pt x="137458" y="511016"/>
                    <a:pt x="143155" y="522768"/>
                  </a:cubicBezTo>
                  <a:lnTo>
                    <a:pt x="90096" y="576540"/>
                  </a:lnTo>
                  <a:cubicBezTo>
                    <a:pt x="80125" y="586512"/>
                    <a:pt x="80125" y="602536"/>
                    <a:pt x="90096" y="612508"/>
                  </a:cubicBezTo>
                  <a:lnTo>
                    <a:pt x="181615" y="704027"/>
                  </a:lnTo>
                  <a:cubicBezTo>
                    <a:pt x="191587" y="713998"/>
                    <a:pt x="207611" y="713998"/>
                    <a:pt x="217582" y="704027"/>
                  </a:cubicBezTo>
                  <a:lnTo>
                    <a:pt x="270287" y="651323"/>
                  </a:lnTo>
                  <a:cubicBezTo>
                    <a:pt x="282394" y="657377"/>
                    <a:pt x="294858" y="662719"/>
                    <a:pt x="307678" y="666992"/>
                  </a:cubicBezTo>
                  <a:lnTo>
                    <a:pt x="307678" y="741419"/>
                  </a:lnTo>
                  <a:cubicBezTo>
                    <a:pt x="307678" y="755308"/>
                    <a:pt x="319073" y="766702"/>
                    <a:pt x="332961" y="766702"/>
                  </a:cubicBezTo>
                  <a:lnTo>
                    <a:pt x="462229" y="766702"/>
                  </a:lnTo>
                  <a:cubicBezTo>
                    <a:pt x="476118" y="766702"/>
                    <a:pt x="487513" y="755308"/>
                    <a:pt x="487513" y="741419"/>
                  </a:cubicBezTo>
                  <a:lnTo>
                    <a:pt x="487513" y="668773"/>
                  </a:lnTo>
                  <a:cubicBezTo>
                    <a:pt x="500689" y="664499"/>
                    <a:pt x="513865" y="659158"/>
                    <a:pt x="526329" y="653104"/>
                  </a:cubicBezTo>
                  <a:lnTo>
                    <a:pt x="577252" y="704027"/>
                  </a:lnTo>
                  <a:cubicBezTo>
                    <a:pt x="587224" y="713642"/>
                    <a:pt x="603249" y="713642"/>
                    <a:pt x="612863" y="704027"/>
                  </a:cubicBezTo>
                  <a:lnTo>
                    <a:pt x="704384" y="612508"/>
                  </a:lnTo>
                  <a:cubicBezTo>
                    <a:pt x="713998" y="602536"/>
                    <a:pt x="713998" y="586512"/>
                    <a:pt x="704384" y="576897"/>
                  </a:cubicBezTo>
                  <a:lnTo>
                    <a:pt x="653459" y="525973"/>
                  </a:lnTo>
                  <a:cubicBezTo>
                    <a:pt x="659870" y="513153"/>
                    <a:pt x="665568" y="499977"/>
                    <a:pt x="669841" y="486445"/>
                  </a:cubicBezTo>
                  <a:lnTo>
                    <a:pt x="741063" y="486445"/>
                  </a:lnTo>
                  <a:cubicBezTo>
                    <a:pt x="754951" y="486445"/>
                    <a:pt x="766346" y="475049"/>
                    <a:pt x="766346" y="461161"/>
                  </a:cubicBezTo>
                  <a:lnTo>
                    <a:pt x="766346" y="331893"/>
                  </a:lnTo>
                  <a:cubicBezTo>
                    <a:pt x="766346" y="317293"/>
                    <a:pt x="755307" y="306253"/>
                    <a:pt x="741418" y="305542"/>
                  </a:cubicBezTo>
                  <a:lnTo>
                    <a:pt x="741418" y="305542"/>
                  </a:lnTo>
                  <a:close/>
                  <a:moveTo>
                    <a:pt x="716135" y="434809"/>
                  </a:moveTo>
                  <a:lnTo>
                    <a:pt x="650967" y="434809"/>
                  </a:lnTo>
                  <a:cubicBezTo>
                    <a:pt x="639215" y="434453"/>
                    <a:pt x="628532" y="442287"/>
                    <a:pt x="625683" y="453683"/>
                  </a:cubicBezTo>
                  <a:cubicBezTo>
                    <a:pt x="620341" y="475762"/>
                    <a:pt x="611795" y="496772"/>
                    <a:pt x="600399" y="516358"/>
                  </a:cubicBezTo>
                  <a:cubicBezTo>
                    <a:pt x="594346" y="526329"/>
                    <a:pt x="595770" y="539149"/>
                    <a:pt x="604317" y="547339"/>
                  </a:cubicBezTo>
                  <a:lnTo>
                    <a:pt x="650254" y="593277"/>
                  </a:lnTo>
                  <a:lnTo>
                    <a:pt x="594701" y="648831"/>
                  </a:lnTo>
                  <a:lnTo>
                    <a:pt x="548408" y="602536"/>
                  </a:lnTo>
                  <a:cubicBezTo>
                    <a:pt x="540217" y="594346"/>
                    <a:pt x="527753" y="592565"/>
                    <a:pt x="517426" y="598263"/>
                  </a:cubicBezTo>
                  <a:cubicBezTo>
                    <a:pt x="498196" y="609659"/>
                    <a:pt x="477186" y="618205"/>
                    <a:pt x="455107" y="623547"/>
                  </a:cubicBezTo>
                  <a:cubicBezTo>
                    <a:pt x="443712" y="626396"/>
                    <a:pt x="435521" y="637079"/>
                    <a:pt x="435877" y="648831"/>
                  </a:cubicBezTo>
                  <a:lnTo>
                    <a:pt x="435877" y="715423"/>
                  </a:lnTo>
                  <a:lnTo>
                    <a:pt x="357533" y="715423"/>
                  </a:lnTo>
                  <a:lnTo>
                    <a:pt x="357533" y="647762"/>
                  </a:lnTo>
                  <a:cubicBezTo>
                    <a:pt x="357889" y="636011"/>
                    <a:pt x="350055" y="625327"/>
                    <a:pt x="338304" y="622479"/>
                  </a:cubicBezTo>
                  <a:cubicBezTo>
                    <a:pt x="316937" y="616781"/>
                    <a:pt x="296638" y="608234"/>
                    <a:pt x="277765" y="597195"/>
                  </a:cubicBezTo>
                  <a:cubicBezTo>
                    <a:pt x="267794" y="591141"/>
                    <a:pt x="254974" y="592921"/>
                    <a:pt x="246783" y="601112"/>
                  </a:cubicBezTo>
                  <a:lnTo>
                    <a:pt x="198708" y="649187"/>
                  </a:lnTo>
                  <a:lnTo>
                    <a:pt x="143155" y="594346"/>
                  </a:lnTo>
                  <a:lnTo>
                    <a:pt x="191230" y="545559"/>
                  </a:lnTo>
                  <a:cubicBezTo>
                    <a:pt x="199420" y="537368"/>
                    <a:pt x="200845" y="524904"/>
                    <a:pt x="195147" y="514933"/>
                  </a:cubicBezTo>
                  <a:cubicBezTo>
                    <a:pt x="183752" y="496060"/>
                    <a:pt x="175205" y="475762"/>
                    <a:pt x="169864" y="454751"/>
                  </a:cubicBezTo>
                  <a:cubicBezTo>
                    <a:pt x="166659" y="443356"/>
                    <a:pt x="156331" y="435521"/>
                    <a:pt x="144224" y="435521"/>
                  </a:cubicBezTo>
                  <a:lnTo>
                    <a:pt x="77275" y="435521"/>
                  </a:lnTo>
                  <a:lnTo>
                    <a:pt x="77275" y="356465"/>
                  </a:lnTo>
                  <a:lnTo>
                    <a:pt x="146717" y="356465"/>
                  </a:lnTo>
                  <a:cubicBezTo>
                    <a:pt x="158468" y="356821"/>
                    <a:pt x="169152" y="348986"/>
                    <a:pt x="172000" y="337235"/>
                  </a:cubicBezTo>
                  <a:cubicBezTo>
                    <a:pt x="177698" y="316224"/>
                    <a:pt x="186244" y="295927"/>
                    <a:pt x="197284" y="277053"/>
                  </a:cubicBezTo>
                  <a:cubicBezTo>
                    <a:pt x="202270" y="266725"/>
                    <a:pt x="199777" y="254262"/>
                    <a:pt x="190874" y="246783"/>
                  </a:cubicBezTo>
                  <a:lnTo>
                    <a:pt x="142799" y="197997"/>
                  </a:lnTo>
                  <a:lnTo>
                    <a:pt x="198352" y="142800"/>
                  </a:lnTo>
                  <a:lnTo>
                    <a:pt x="246783" y="191230"/>
                  </a:lnTo>
                  <a:cubicBezTo>
                    <a:pt x="254974" y="199421"/>
                    <a:pt x="267794" y="200845"/>
                    <a:pt x="277765" y="195148"/>
                  </a:cubicBezTo>
                  <a:cubicBezTo>
                    <a:pt x="296638" y="184108"/>
                    <a:pt x="317293" y="175206"/>
                    <a:pt x="338659" y="169864"/>
                  </a:cubicBezTo>
                  <a:cubicBezTo>
                    <a:pt x="350055" y="166659"/>
                    <a:pt x="357889" y="156332"/>
                    <a:pt x="357533" y="144580"/>
                  </a:cubicBezTo>
                  <a:lnTo>
                    <a:pt x="357533" y="77632"/>
                  </a:lnTo>
                  <a:lnTo>
                    <a:pt x="436234" y="77632"/>
                  </a:lnTo>
                  <a:lnTo>
                    <a:pt x="436234" y="144224"/>
                  </a:lnTo>
                  <a:cubicBezTo>
                    <a:pt x="435877" y="155975"/>
                    <a:pt x="443712" y="166659"/>
                    <a:pt x="455463" y="169508"/>
                  </a:cubicBezTo>
                  <a:cubicBezTo>
                    <a:pt x="477542" y="175206"/>
                    <a:pt x="498196" y="183396"/>
                    <a:pt x="517782" y="194792"/>
                  </a:cubicBezTo>
                  <a:cubicBezTo>
                    <a:pt x="527753" y="200489"/>
                    <a:pt x="540573" y="198709"/>
                    <a:pt x="548408" y="190874"/>
                  </a:cubicBezTo>
                  <a:lnTo>
                    <a:pt x="594701" y="144224"/>
                  </a:lnTo>
                  <a:lnTo>
                    <a:pt x="650254" y="199777"/>
                  </a:lnTo>
                  <a:lnTo>
                    <a:pt x="603961" y="246071"/>
                  </a:lnTo>
                  <a:cubicBezTo>
                    <a:pt x="595770" y="254262"/>
                    <a:pt x="594346" y="267082"/>
                    <a:pt x="600043" y="277053"/>
                  </a:cubicBezTo>
                  <a:cubicBezTo>
                    <a:pt x="611439" y="296282"/>
                    <a:pt x="619986" y="317649"/>
                    <a:pt x="625327" y="339728"/>
                  </a:cubicBezTo>
                  <a:cubicBezTo>
                    <a:pt x="628176" y="351124"/>
                    <a:pt x="638860" y="358958"/>
                    <a:pt x="650611" y="358602"/>
                  </a:cubicBezTo>
                  <a:lnTo>
                    <a:pt x="715778" y="358602"/>
                  </a:lnTo>
                  <a:lnTo>
                    <a:pt x="715778" y="434809"/>
                  </a:lnTo>
                  <a:close/>
                </a:path>
              </a:pathLst>
            </a:custGeom>
            <a:solidFill>
              <a:srgbClr val="FFFFFF"/>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D3D40666-49B5-4E93-8592-CDC4CF1FDD06}"/>
                </a:ext>
              </a:extLst>
            </p:cNvPr>
            <p:cNvSpPr/>
            <p:nvPr/>
          </p:nvSpPr>
          <p:spPr>
            <a:xfrm>
              <a:off x="10481393" y="10460277"/>
              <a:ext cx="320498" cy="320498"/>
            </a:xfrm>
            <a:custGeom>
              <a:avLst/>
              <a:gdLst>
                <a:gd name="connsiteX0" fmla="*/ 168795 w 320498"/>
                <a:gd name="connsiteY0" fmla="*/ 26708 h 320498"/>
                <a:gd name="connsiteX1" fmla="*/ 26708 w 320498"/>
                <a:gd name="connsiteY1" fmla="*/ 169152 h 320498"/>
                <a:gd name="connsiteX2" fmla="*/ 168795 w 320498"/>
                <a:gd name="connsiteY2" fmla="*/ 311240 h 320498"/>
                <a:gd name="connsiteX3" fmla="*/ 310883 w 320498"/>
                <a:gd name="connsiteY3" fmla="*/ 169152 h 320498"/>
                <a:gd name="connsiteX4" fmla="*/ 168795 w 320498"/>
                <a:gd name="connsiteY4" fmla="*/ 26708 h 320498"/>
                <a:gd name="connsiteX5" fmla="*/ 168795 w 320498"/>
                <a:gd name="connsiteY5" fmla="*/ 26708 h 320498"/>
                <a:gd name="connsiteX6" fmla="*/ 168795 w 320498"/>
                <a:gd name="connsiteY6" fmla="*/ 259604 h 320498"/>
                <a:gd name="connsiteX7" fmla="*/ 168795 w 320498"/>
                <a:gd name="connsiteY7" fmla="*/ 260316 h 320498"/>
                <a:gd name="connsiteX8" fmla="*/ 77275 w 320498"/>
                <a:gd name="connsiteY8" fmla="*/ 168796 h 320498"/>
                <a:gd name="connsiteX9" fmla="*/ 168795 w 320498"/>
                <a:gd name="connsiteY9" fmla="*/ 77276 h 320498"/>
                <a:gd name="connsiteX10" fmla="*/ 260316 w 320498"/>
                <a:gd name="connsiteY10" fmla="*/ 168796 h 320498"/>
                <a:gd name="connsiteX11" fmla="*/ 168795 w 320498"/>
                <a:gd name="connsiteY11" fmla="*/ 259604 h 320498"/>
                <a:gd name="connsiteX12" fmla="*/ 168795 w 320498"/>
                <a:gd name="connsiteY12" fmla="*/ 259604 h 320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0498" h="320498">
                  <a:moveTo>
                    <a:pt x="168795" y="26708"/>
                  </a:moveTo>
                  <a:cubicBezTo>
                    <a:pt x="90451" y="26708"/>
                    <a:pt x="26708" y="90452"/>
                    <a:pt x="26708" y="169152"/>
                  </a:cubicBezTo>
                  <a:cubicBezTo>
                    <a:pt x="26708" y="247852"/>
                    <a:pt x="90451" y="311240"/>
                    <a:pt x="168795" y="311240"/>
                  </a:cubicBezTo>
                  <a:cubicBezTo>
                    <a:pt x="247495" y="311240"/>
                    <a:pt x="310883" y="247852"/>
                    <a:pt x="310883" y="169152"/>
                  </a:cubicBezTo>
                  <a:cubicBezTo>
                    <a:pt x="310883" y="90452"/>
                    <a:pt x="247139" y="26708"/>
                    <a:pt x="168795" y="26708"/>
                  </a:cubicBezTo>
                  <a:lnTo>
                    <a:pt x="168795" y="26708"/>
                  </a:lnTo>
                  <a:close/>
                  <a:moveTo>
                    <a:pt x="168795" y="259604"/>
                  </a:moveTo>
                  <a:lnTo>
                    <a:pt x="168795" y="260316"/>
                  </a:lnTo>
                  <a:cubicBezTo>
                    <a:pt x="118227" y="260316"/>
                    <a:pt x="77275" y="219363"/>
                    <a:pt x="77275" y="168796"/>
                  </a:cubicBezTo>
                  <a:cubicBezTo>
                    <a:pt x="77275" y="118228"/>
                    <a:pt x="118227" y="77276"/>
                    <a:pt x="168795" y="77276"/>
                  </a:cubicBezTo>
                  <a:cubicBezTo>
                    <a:pt x="219362" y="77276"/>
                    <a:pt x="260316" y="118228"/>
                    <a:pt x="260316" y="168796"/>
                  </a:cubicBezTo>
                  <a:cubicBezTo>
                    <a:pt x="259603" y="219007"/>
                    <a:pt x="219007" y="259604"/>
                    <a:pt x="168795" y="259604"/>
                  </a:cubicBezTo>
                  <a:lnTo>
                    <a:pt x="168795" y="259604"/>
                  </a:lnTo>
                  <a:close/>
                </a:path>
              </a:pathLst>
            </a:custGeom>
            <a:solidFill>
              <a:srgbClr val="FFFFFF"/>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6CCAD20E-622E-477D-8942-1B2E522CA4BD}"/>
                </a:ext>
              </a:extLst>
            </p:cNvPr>
            <p:cNvSpPr/>
            <p:nvPr/>
          </p:nvSpPr>
          <p:spPr>
            <a:xfrm>
              <a:off x="10895605" y="9795230"/>
              <a:ext cx="783440" cy="783440"/>
            </a:xfrm>
            <a:custGeom>
              <a:avLst/>
              <a:gdLst>
                <a:gd name="connsiteX0" fmla="*/ 779465 w 783439"/>
                <a:gd name="connsiteY0" fmla="*/ 388350 h 783439"/>
                <a:gd name="connsiteX1" fmla="*/ 779109 w 783439"/>
                <a:gd name="connsiteY1" fmla="*/ 387282 h 783439"/>
                <a:gd name="connsiteX2" fmla="*/ 751689 w 783439"/>
                <a:gd name="connsiteY2" fmla="*/ 261931 h 783439"/>
                <a:gd name="connsiteX3" fmla="*/ 721419 w 783439"/>
                <a:gd name="connsiteY3" fmla="*/ 242701 h 783439"/>
                <a:gd name="connsiteX4" fmla="*/ 651977 w 783439"/>
                <a:gd name="connsiteY4" fmla="*/ 258014 h 783439"/>
                <a:gd name="connsiteX5" fmla="*/ 626339 w 783439"/>
                <a:gd name="connsiteY5" fmla="*/ 222759 h 783439"/>
                <a:gd name="connsiteX6" fmla="*/ 665866 w 783439"/>
                <a:gd name="connsiteY6" fmla="*/ 162221 h 783439"/>
                <a:gd name="connsiteX7" fmla="*/ 658388 w 783439"/>
                <a:gd name="connsiteY7" fmla="*/ 126966 h 783439"/>
                <a:gd name="connsiteX8" fmla="*/ 549062 w 783439"/>
                <a:gd name="connsiteY8" fmla="*/ 56456 h 783439"/>
                <a:gd name="connsiteX9" fmla="*/ 513808 w 783439"/>
                <a:gd name="connsiteY9" fmla="*/ 63935 h 783439"/>
                <a:gd name="connsiteX10" fmla="*/ 474636 w 783439"/>
                <a:gd name="connsiteY10" fmla="*/ 124829 h 783439"/>
                <a:gd name="connsiteX11" fmla="*/ 433327 w 783439"/>
                <a:gd name="connsiteY11" fmla="*/ 117707 h 783439"/>
                <a:gd name="connsiteX12" fmla="*/ 417658 w 783439"/>
                <a:gd name="connsiteY12" fmla="*/ 46485 h 783439"/>
                <a:gd name="connsiteX13" fmla="*/ 387033 w 783439"/>
                <a:gd name="connsiteY13" fmla="*/ 27256 h 783439"/>
                <a:gd name="connsiteX14" fmla="*/ 385965 w 783439"/>
                <a:gd name="connsiteY14" fmla="*/ 27612 h 783439"/>
                <a:gd name="connsiteX15" fmla="*/ 258834 w 783439"/>
                <a:gd name="connsiteY15" fmla="*/ 55388 h 783439"/>
                <a:gd name="connsiteX16" fmla="*/ 239604 w 783439"/>
                <a:gd name="connsiteY16" fmla="*/ 85657 h 783439"/>
                <a:gd name="connsiteX17" fmla="*/ 257409 w 783439"/>
                <a:gd name="connsiteY17" fmla="*/ 157948 h 783439"/>
                <a:gd name="connsiteX18" fmla="*/ 224291 w 783439"/>
                <a:gd name="connsiteY18" fmla="*/ 181451 h 783439"/>
                <a:gd name="connsiteX19" fmla="*/ 161616 w 783439"/>
                <a:gd name="connsiteY19" fmla="*/ 141210 h 783439"/>
                <a:gd name="connsiteX20" fmla="*/ 126717 w 783439"/>
                <a:gd name="connsiteY20" fmla="*/ 149045 h 783439"/>
                <a:gd name="connsiteX21" fmla="*/ 56208 w 783439"/>
                <a:gd name="connsiteY21" fmla="*/ 258014 h 783439"/>
                <a:gd name="connsiteX22" fmla="*/ 64042 w 783439"/>
                <a:gd name="connsiteY22" fmla="*/ 293269 h 783439"/>
                <a:gd name="connsiteX23" fmla="*/ 127429 w 783439"/>
                <a:gd name="connsiteY23" fmla="*/ 333866 h 783439"/>
                <a:gd name="connsiteX24" fmla="*/ 120663 w 783439"/>
                <a:gd name="connsiteY24" fmla="*/ 373037 h 783439"/>
                <a:gd name="connsiteX25" fmla="*/ 46592 w 783439"/>
                <a:gd name="connsiteY25" fmla="*/ 389418 h 783439"/>
                <a:gd name="connsiteX26" fmla="*/ 27363 w 783439"/>
                <a:gd name="connsiteY26" fmla="*/ 419687 h 783439"/>
                <a:gd name="connsiteX27" fmla="*/ 55139 w 783439"/>
                <a:gd name="connsiteY27" fmla="*/ 546819 h 783439"/>
                <a:gd name="connsiteX28" fmla="*/ 85409 w 783439"/>
                <a:gd name="connsiteY28" fmla="*/ 566048 h 783439"/>
                <a:gd name="connsiteX29" fmla="*/ 159123 w 783439"/>
                <a:gd name="connsiteY29" fmla="*/ 550023 h 783439"/>
                <a:gd name="connsiteX30" fmla="*/ 183339 w 783439"/>
                <a:gd name="connsiteY30" fmla="*/ 582074 h 783439"/>
                <a:gd name="connsiteX31" fmla="*/ 142742 w 783439"/>
                <a:gd name="connsiteY31" fmla="*/ 645817 h 783439"/>
                <a:gd name="connsiteX32" fmla="*/ 150220 w 783439"/>
                <a:gd name="connsiteY32" fmla="*/ 680715 h 783439"/>
                <a:gd name="connsiteX33" fmla="*/ 258834 w 783439"/>
                <a:gd name="connsiteY33" fmla="*/ 750513 h 783439"/>
                <a:gd name="connsiteX34" fmla="*/ 294088 w 783439"/>
                <a:gd name="connsiteY34" fmla="*/ 743035 h 783439"/>
                <a:gd name="connsiteX35" fmla="*/ 334329 w 783439"/>
                <a:gd name="connsiteY35" fmla="*/ 680360 h 783439"/>
                <a:gd name="connsiteX36" fmla="*/ 374213 w 783439"/>
                <a:gd name="connsiteY36" fmla="*/ 687838 h 783439"/>
                <a:gd name="connsiteX37" fmla="*/ 389882 w 783439"/>
                <a:gd name="connsiteY37" fmla="*/ 760128 h 783439"/>
                <a:gd name="connsiteX38" fmla="*/ 415165 w 783439"/>
                <a:gd name="connsiteY38" fmla="*/ 780070 h 783439"/>
                <a:gd name="connsiteX39" fmla="*/ 420507 w 783439"/>
                <a:gd name="connsiteY39" fmla="*/ 780070 h 783439"/>
                <a:gd name="connsiteX40" fmla="*/ 547638 w 783439"/>
                <a:gd name="connsiteY40" fmla="*/ 752650 h 783439"/>
                <a:gd name="connsiteX41" fmla="*/ 564375 w 783439"/>
                <a:gd name="connsiteY41" fmla="*/ 722024 h 783439"/>
                <a:gd name="connsiteX42" fmla="*/ 548706 w 783439"/>
                <a:gd name="connsiteY42" fmla="*/ 650802 h 783439"/>
                <a:gd name="connsiteX43" fmla="*/ 583249 w 783439"/>
                <a:gd name="connsiteY43" fmla="*/ 627299 h 783439"/>
                <a:gd name="connsiteX44" fmla="*/ 645212 w 783439"/>
                <a:gd name="connsiteY44" fmla="*/ 666827 h 783439"/>
                <a:gd name="connsiteX45" fmla="*/ 680110 w 783439"/>
                <a:gd name="connsiteY45" fmla="*/ 659349 h 783439"/>
                <a:gd name="connsiteX46" fmla="*/ 749907 w 783439"/>
                <a:gd name="connsiteY46" fmla="*/ 550379 h 783439"/>
                <a:gd name="connsiteX47" fmla="*/ 742786 w 783439"/>
                <a:gd name="connsiteY47" fmla="*/ 515125 h 783439"/>
                <a:gd name="connsiteX48" fmla="*/ 741718 w 783439"/>
                <a:gd name="connsiteY48" fmla="*/ 514413 h 783439"/>
                <a:gd name="connsiteX49" fmla="*/ 681535 w 783439"/>
                <a:gd name="connsiteY49" fmla="*/ 475953 h 783439"/>
                <a:gd name="connsiteX50" fmla="*/ 689013 w 783439"/>
                <a:gd name="connsiteY50" fmla="*/ 433932 h 783439"/>
                <a:gd name="connsiteX51" fmla="*/ 758810 w 783439"/>
                <a:gd name="connsiteY51" fmla="*/ 418619 h 783439"/>
                <a:gd name="connsiteX52" fmla="*/ 779465 w 783439"/>
                <a:gd name="connsiteY52" fmla="*/ 388350 h 783439"/>
                <a:gd name="connsiteX53" fmla="*/ 779465 w 783439"/>
                <a:gd name="connsiteY53" fmla="*/ 388350 h 783439"/>
                <a:gd name="connsiteX54" fmla="*/ 660880 w 783439"/>
                <a:gd name="connsiteY54" fmla="*/ 388706 h 783439"/>
                <a:gd name="connsiteX55" fmla="*/ 640938 w 783439"/>
                <a:gd name="connsiteY55" fmla="*/ 412565 h 783439"/>
                <a:gd name="connsiteX56" fmla="*/ 628831 w 783439"/>
                <a:gd name="connsiteY56" fmla="*/ 479514 h 783439"/>
                <a:gd name="connsiteX57" fmla="*/ 639158 w 783439"/>
                <a:gd name="connsiteY57" fmla="*/ 509071 h 783439"/>
                <a:gd name="connsiteX58" fmla="*/ 693999 w 783439"/>
                <a:gd name="connsiteY58" fmla="*/ 544326 h 783439"/>
                <a:gd name="connsiteX59" fmla="*/ 651622 w 783439"/>
                <a:gd name="connsiteY59" fmla="*/ 610206 h 783439"/>
                <a:gd name="connsiteX60" fmla="*/ 596069 w 783439"/>
                <a:gd name="connsiteY60" fmla="*/ 574595 h 783439"/>
                <a:gd name="connsiteX61" fmla="*/ 565088 w 783439"/>
                <a:gd name="connsiteY61" fmla="*/ 577444 h 783439"/>
                <a:gd name="connsiteX62" fmla="*/ 509534 w 783439"/>
                <a:gd name="connsiteY62" fmla="*/ 615192 h 783439"/>
                <a:gd name="connsiteX63" fmla="*/ 495646 w 783439"/>
                <a:gd name="connsiteY63" fmla="*/ 643324 h 783439"/>
                <a:gd name="connsiteX64" fmla="*/ 509890 w 783439"/>
                <a:gd name="connsiteY64" fmla="*/ 708136 h 783439"/>
                <a:gd name="connsiteX65" fmla="*/ 433683 w 783439"/>
                <a:gd name="connsiteY65" fmla="*/ 724873 h 783439"/>
                <a:gd name="connsiteX66" fmla="*/ 419438 w 783439"/>
                <a:gd name="connsiteY66" fmla="*/ 658993 h 783439"/>
                <a:gd name="connsiteX67" fmla="*/ 395936 w 783439"/>
                <a:gd name="connsiteY67" fmla="*/ 639051 h 783439"/>
                <a:gd name="connsiteX68" fmla="*/ 331124 w 783439"/>
                <a:gd name="connsiteY68" fmla="*/ 626943 h 783439"/>
                <a:gd name="connsiteX69" fmla="*/ 322933 w 783439"/>
                <a:gd name="connsiteY69" fmla="*/ 625518 h 783439"/>
                <a:gd name="connsiteX70" fmla="*/ 301566 w 783439"/>
                <a:gd name="connsiteY70" fmla="*/ 637270 h 783439"/>
                <a:gd name="connsiteX71" fmla="*/ 264532 w 783439"/>
                <a:gd name="connsiteY71" fmla="*/ 694604 h 783439"/>
                <a:gd name="connsiteX72" fmla="*/ 198295 w 783439"/>
                <a:gd name="connsiteY72" fmla="*/ 652227 h 783439"/>
                <a:gd name="connsiteX73" fmla="*/ 233906 w 783439"/>
                <a:gd name="connsiteY73" fmla="*/ 593825 h 783439"/>
                <a:gd name="connsiteX74" fmla="*/ 231057 w 783439"/>
                <a:gd name="connsiteY74" fmla="*/ 562843 h 783439"/>
                <a:gd name="connsiteX75" fmla="*/ 194022 w 783439"/>
                <a:gd name="connsiteY75" fmla="*/ 509071 h 783439"/>
                <a:gd name="connsiteX76" fmla="*/ 165889 w 783439"/>
                <a:gd name="connsiteY76" fmla="*/ 495539 h 783439"/>
                <a:gd name="connsiteX77" fmla="*/ 98228 w 783439"/>
                <a:gd name="connsiteY77" fmla="*/ 510139 h 783439"/>
                <a:gd name="connsiteX78" fmla="*/ 81491 w 783439"/>
                <a:gd name="connsiteY78" fmla="*/ 433932 h 783439"/>
                <a:gd name="connsiteX79" fmla="*/ 149508 w 783439"/>
                <a:gd name="connsiteY79" fmla="*/ 419332 h 783439"/>
                <a:gd name="connsiteX80" fmla="*/ 169450 w 783439"/>
                <a:gd name="connsiteY80" fmla="*/ 395472 h 783439"/>
                <a:gd name="connsiteX81" fmla="*/ 183339 w 783439"/>
                <a:gd name="connsiteY81" fmla="*/ 331017 h 783439"/>
                <a:gd name="connsiteX82" fmla="*/ 173011 w 783439"/>
                <a:gd name="connsiteY82" fmla="*/ 301815 h 783439"/>
                <a:gd name="connsiteX83" fmla="*/ 114965 w 783439"/>
                <a:gd name="connsiteY83" fmla="*/ 264780 h 783439"/>
                <a:gd name="connsiteX84" fmla="*/ 157343 w 783439"/>
                <a:gd name="connsiteY84" fmla="*/ 198544 h 783439"/>
                <a:gd name="connsiteX85" fmla="*/ 213252 w 783439"/>
                <a:gd name="connsiteY85" fmla="*/ 234867 h 783439"/>
                <a:gd name="connsiteX86" fmla="*/ 244590 w 783439"/>
                <a:gd name="connsiteY86" fmla="*/ 232018 h 783439"/>
                <a:gd name="connsiteX87" fmla="*/ 298361 w 783439"/>
                <a:gd name="connsiteY87" fmla="*/ 193914 h 783439"/>
                <a:gd name="connsiteX88" fmla="*/ 311537 w 783439"/>
                <a:gd name="connsiteY88" fmla="*/ 165782 h 783439"/>
                <a:gd name="connsiteX89" fmla="*/ 296938 w 783439"/>
                <a:gd name="connsiteY89" fmla="*/ 99902 h 783439"/>
                <a:gd name="connsiteX90" fmla="*/ 373145 w 783439"/>
                <a:gd name="connsiteY90" fmla="*/ 83164 h 783439"/>
                <a:gd name="connsiteX91" fmla="*/ 387389 w 783439"/>
                <a:gd name="connsiteY91" fmla="*/ 148332 h 783439"/>
                <a:gd name="connsiteX92" fmla="*/ 412673 w 783439"/>
                <a:gd name="connsiteY92" fmla="*/ 168275 h 783439"/>
                <a:gd name="connsiteX93" fmla="*/ 478552 w 783439"/>
                <a:gd name="connsiteY93" fmla="*/ 179670 h 783439"/>
                <a:gd name="connsiteX94" fmla="*/ 507754 w 783439"/>
                <a:gd name="connsiteY94" fmla="*/ 169343 h 783439"/>
                <a:gd name="connsiteX95" fmla="*/ 543365 w 783439"/>
                <a:gd name="connsiteY95" fmla="*/ 114146 h 783439"/>
                <a:gd name="connsiteX96" fmla="*/ 609245 w 783439"/>
                <a:gd name="connsiteY96" fmla="*/ 156523 h 783439"/>
                <a:gd name="connsiteX97" fmla="*/ 573991 w 783439"/>
                <a:gd name="connsiteY97" fmla="*/ 211364 h 783439"/>
                <a:gd name="connsiteX98" fmla="*/ 577195 w 783439"/>
                <a:gd name="connsiteY98" fmla="*/ 242701 h 783439"/>
                <a:gd name="connsiteX99" fmla="*/ 614586 w 783439"/>
                <a:gd name="connsiteY99" fmla="*/ 298255 h 783439"/>
                <a:gd name="connsiteX100" fmla="*/ 642719 w 783439"/>
                <a:gd name="connsiteY100" fmla="*/ 311786 h 783439"/>
                <a:gd name="connsiteX101" fmla="*/ 706107 w 783439"/>
                <a:gd name="connsiteY101" fmla="*/ 298255 h 783439"/>
                <a:gd name="connsiteX102" fmla="*/ 722844 w 783439"/>
                <a:gd name="connsiteY102" fmla="*/ 374462 h 783439"/>
                <a:gd name="connsiteX103" fmla="*/ 660880 w 783439"/>
                <a:gd name="connsiteY103" fmla="*/ 388706 h 783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783439" h="783439">
                  <a:moveTo>
                    <a:pt x="779465" y="388350"/>
                  </a:moveTo>
                  <a:cubicBezTo>
                    <a:pt x="779465" y="387994"/>
                    <a:pt x="779465" y="387282"/>
                    <a:pt x="779109" y="387282"/>
                  </a:cubicBezTo>
                  <a:lnTo>
                    <a:pt x="751689" y="261931"/>
                  </a:lnTo>
                  <a:cubicBezTo>
                    <a:pt x="748839" y="248399"/>
                    <a:pt x="735308" y="239496"/>
                    <a:pt x="721419" y="242701"/>
                  </a:cubicBezTo>
                  <a:lnTo>
                    <a:pt x="651977" y="258014"/>
                  </a:lnTo>
                  <a:cubicBezTo>
                    <a:pt x="644499" y="245550"/>
                    <a:pt x="635953" y="233798"/>
                    <a:pt x="626339" y="222759"/>
                  </a:cubicBezTo>
                  <a:lnTo>
                    <a:pt x="665866" y="162221"/>
                  </a:lnTo>
                  <a:cubicBezTo>
                    <a:pt x="673344" y="150469"/>
                    <a:pt x="670139" y="134800"/>
                    <a:pt x="658388" y="126966"/>
                  </a:cubicBezTo>
                  <a:lnTo>
                    <a:pt x="549062" y="56456"/>
                  </a:lnTo>
                  <a:cubicBezTo>
                    <a:pt x="537311" y="48978"/>
                    <a:pt x="521642" y="52183"/>
                    <a:pt x="513808" y="63935"/>
                  </a:cubicBezTo>
                  <a:lnTo>
                    <a:pt x="474636" y="124829"/>
                  </a:lnTo>
                  <a:cubicBezTo>
                    <a:pt x="461103" y="121268"/>
                    <a:pt x="447215" y="119132"/>
                    <a:pt x="433327" y="117707"/>
                  </a:cubicBezTo>
                  <a:lnTo>
                    <a:pt x="417658" y="46485"/>
                  </a:lnTo>
                  <a:cubicBezTo>
                    <a:pt x="414453" y="32953"/>
                    <a:pt x="400921" y="24407"/>
                    <a:pt x="387033" y="27256"/>
                  </a:cubicBezTo>
                  <a:cubicBezTo>
                    <a:pt x="386677" y="27256"/>
                    <a:pt x="386320" y="27256"/>
                    <a:pt x="385965" y="27612"/>
                  </a:cubicBezTo>
                  <a:lnTo>
                    <a:pt x="258834" y="55388"/>
                  </a:lnTo>
                  <a:cubicBezTo>
                    <a:pt x="245301" y="58237"/>
                    <a:pt x="236399" y="72125"/>
                    <a:pt x="239604" y="85657"/>
                  </a:cubicBezTo>
                  <a:lnTo>
                    <a:pt x="257409" y="157948"/>
                  </a:lnTo>
                  <a:cubicBezTo>
                    <a:pt x="245658" y="165070"/>
                    <a:pt x="234619" y="172904"/>
                    <a:pt x="224291" y="181451"/>
                  </a:cubicBezTo>
                  <a:lnTo>
                    <a:pt x="161616" y="141210"/>
                  </a:lnTo>
                  <a:cubicBezTo>
                    <a:pt x="149865" y="133732"/>
                    <a:pt x="134196" y="137293"/>
                    <a:pt x="126717" y="149045"/>
                  </a:cubicBezTo>
                  <a:lnTo>
                    <a:pt x="56208" y="258014"/>
                  </a:lnTo>
                  <a:cubicBezTo>
                    <a:pt x="48730" y="269766"/>
                    <a:pt x="52290" y="285435"/>
                    <a:pt x="64042" y="293269"/>
                  </a:cubicBezTo>
                  <a:lnTo>
                    <a:pt x="127429" y="333866"/>
                  </a:lnTo>
                  <a:cubicBezTo>
                    <a:pt x="124225" y="346685"/>
                    <a:pt x="122088" y="359861"/>
                    <a:pt x="120663" y="373037"/>
                  </a:cubicBezTo>
                  <a:lnTo>
                    <a:pt x="46592" y="389418"/>
                  </a:lnTo>
                  <a:cubicBezTo>
                    <a:pt x="33061" y="392267"/>
                    <a:pt x="24158" y="405799"/>
                    <a:pt x="27363" y="419687"/>
                  </a:cubicBezTo>
                  <a:lnTo>
                    <a:pt x="55139" y="546819"/>
                  </a:lnTo>
                  <a:cubicBezTo>
                    <a:pt x="58344" y="560351"/>
                    <a:pt x="71877" y="569254"/>
                    <a:pt x="85409" y="566048"/>
                  </a:cubicBezTo>
                  <a:lnTo>
                    <a:pt x="159123" y="550023"/>
                  </a:lnTo>
                  <a:cubicBezTo>
                    <a:pt x="166602" y="561419"/>
                    <a:pt x="174436" y="572102"/>
                    <a:pt x="183339" y="582074"/>
                  </a:cubicBezTo>
                  <a:lnTo>
                    <a:pt x="142742" y="645817"/>
                  </a:lnTo>
                  <a:cubicBezTo>
                    <a:pt x="135264" y="657569"/>
                    <a:pt x="138469" y="673237"/>
                    <a:pt x="150220" y="680715"/>
                  </a:cubicBezTo>
                  <a:lnTo>
                    <a:pt x="258834" y="750513"/>
                  </a:lnTo>
                  <a:cubicBezTo>
                    <a:pt x="270585" y="757991"/>
                    <a:pt x="286254" y="754786"/>
                    <a:pt x="294088" y="743035"/>
                  </a:cubicBezTo>
                  <a:lnTo>
                    <a:pt x="334329" y="680360"/>
                  </a:lnTo>
                  <a:cubicBezTo>
                    <a:pt x="347505" y="683564"/>
                    <a:pt x="360680" y="686057"/>
                    <a:pt x="374213" y="687838"/>
                  </a:cubicBezTo>
                  <a:lnTo>
                    <a:pt x="389882" y="760128"/>
                  </a:lnTo>
                  <a:cubicBezTo>
                    <a:pt x="392375" y="772236"/>
                    <a:pt x="403058" y="780426"/>
                    <a:pt x="415165" y="780070"/>
                  </a:cubicBezTo>
                  <a:lnTo>
                    <a:pt x="420507" y="780070"/>
                  </a:lnTo>
                  <a:lnTo>
                    <a:pt x="547638" y="752650"/>
                  </a:lnTo>
                  <a:cubicBezTo>
                    <a:pt x="560458" y="748376"/>
                    <a:pt x="567936" y="734844"/>
                    <a:pt x="564375" y="722024"/>
                  </a:cubicBezTo>
                  <a:lnTo>
                    <a:pt x="548706" y="650802"/>
                  </a:lnTo>
                  <a:cubicBezTo>
                    <a:pt x="560814" y="643680"/>
                    <a:pt x="572209" y="635846"/>
                    <a:pt x="583249" y="627299"/>
                  </a:cubicBezTo>
                  <a:lnTo>
                    <a:pt x="645212" y="666827"/>
                  </a:lnTo>
                  <a:cubicBezTo>
                    <a:pt x="656963" y="674306"/>
                    <a:pt x="672632" y="671101"/>
                    <a:pt x="680110" y="659349"/>
                  </a:cubicBezTo>
                  <a:lnTo>
                    <a:pt x="749907" y="550379"/>
                  </a:lnTo>
                  <a:cubicBezTo>
                    <a:pt x="757742" y="538628"/>
                    <a:pt x="754537" y="522959"/>
                    <a:pt x="742786" y="515125"/>
                  </a:cubicBezTo>
                  <a:cubicBezTo>
                    <a:pt x="742429" y="514768"/>
                    <a:pt x="742074" y="514768"/>
                    <a:pt x="741718" y="514413"/>
                  </a:cubicBezTo>
                  <a:lnTo>
                    <a:pt x="681535" y="475953"/>
                  </a:lnTo>
                  <a:cubicBezTo>
                    <a:pt x="685096" y="462064"/>
                    <a:pt x="687588" y="447820"/>
                    <a:pt x="689013" y="433932"/>
                  </a:cubicBezTo>
                  <a:lnTo>
                    <a:pt x="758810" y="418619"/>
                  </a:lnTo>
                  <a:cubicBezTo>
                    <a:pt x="773055" y="415414"/>
                    <a:pt x="781958" y="401882"/>
                    <a:pt x="779465" y="388350"/>
                  </a:cubicBezTo>
                  <a:lnTo>
                    <a:pt x="779465" y="388350"/>
                  </a:lnTo>
                  <a:close/>
                  <a:moveTo>
                    <a:pt x="660880" y="388706"/>
                  </a:moveTo>
                  <a:cubicBezTo>
                    <a:pt x="649485" y="391199"/>
                    <a:pt x="641295" y="400814"/>
                    <a:pt x="640938" y="412565"/>
                  </a:cubicBezTo>
                  <a:cubicBezTo>
                    <a:pt x="640226" y="435356"/>
                    <a:pt x="635953" y="457791"/>
                    <a:pt x="628831" y="479514"/>
                  </a:cubicBezTo>
                  <a:cubicBezTo>
                    <a:pt x="625269" y="490553"/>
                    <a:pt x="629543" y="502661"/>
                    <a:pt x="639158" y="509071"/>
                  </a:cubicBezTo>
                  <a:lnTo>
                    <a:pt x="693999" y="544326"/>
                  </a:lnTo>
                  <a:lnTo>
                    <a:pt x="651622" y="610206"/>
                  </a:lnTo>
                  <a:lnTo>
                    <a:pt x="596069" y="574595"/>
                  </a:lnTo>
                  <a:cubicBezTo>
                    <a:pt x="586453" y="568185"/>
                    <a:pt x="573634" y="569610"/>
                    <a:pt x="565088" y="577444"/>
                  </a:cubicBezTo>
                  <a:cubicBezTo>
                    <a:pt x="548351" y="592756"/>
                    <a:pt x="529832" y="605220"/>
                    <a:pt x="509534" y="615192"/>
                  </a:cubicBezTo>
                  <a:cubicBezTo>
                    <a:pt x="498851" y="620177"/>
                    <a:pt x="493153" y="631929"/>
                    <a:pt x="495646" y="643324"/>
                  </a:cubicBezTo>
                  <a:lnTo>
                    <a:pt x="509890" y="708136"/>
                  </a:lnTo>
                  <a:lnTo>
                    <a:pt x="433683" y="724873"/>
                  </a:lnTo>
                  <a:lnTo>
                    <a:pt x="419438" y="658993"/>
                  </a:lnTo>
                  <a:cubicBezTo>
                    <a:pt x="416946" y="647598"/>
                    <a:pt x="407331" y="639407"/>
                    <a:pt x="395936" y="639051"/>
                  </a:cubicBezTo>
                  <a:cubicBezTo>
                    <a:pt x="373856" y="637982"/>
                    <a:pt x="352134" y="634065"/>
                    <a:pt x="331124" y="626943"/>
                  </a:cubicBezTo>
                  <a:cubicBezTo>
                    <a:pt x="328631" y="626231"/>
                    <a:pt x="325782" y="625518"/>
                    <a:pt x="322933" y="625518"/>
                  </a:cubicBezTo>
                  <a:cubicBezTo>
                    <a:pt x="314387" y="625518"/>
                    <a:pt x="306196" y="630148"/>
                    <a:pt x="301566" y="637270"/>
                  </a:cubicBezTo>
                  <a:lnTo>
                    <a:pt x="264532" y="694604"/>
                  </a:lnTo>
                  <a:lnTo>
                    <a:pt x="198295" y="652227"/>
                  </a:lnTo>
                  <a:lnTo>
                    <a:pt x="233906" y="593825"/>
                  </a:lnTo>
                  <a:cubicBezTo>
                    <a:pt x="240315" y="583854"/>
                    <a:pt x="238892" y="571034"/>
                    <a:pt x="231057" y="562843"/>
                  </a:cubicBezTo>
                  <a:cubicBezTo>
                    <a:pt x="216100" y="546819"/>
                    <a:pt x="203636" y="528657"/>
                    <a:pt x="194022" y="509071"/>
                  </a:cubicBezTo>
                  <a:cubicBezTo>
                    <a:pt x="188680" y="498744"/>
                    <a:pt x="177285" y="493046"/>
                    <a:pt x="165889" y="495539"/>
                  </a:cubicBezTo>
                  <a:lnTo>
                    <a:pt x="98228" y="510139"/>
                  </a:lnTo>
                  <a:lnTo>
                    <a:pt x="81491" y="433932"/>
                  </a:lnTo>
                  <a:lnTo>
                    <a:pt x="149508" y="419332"/>
                  </a:lnTo>
                  <a:cubicBezTo>
                    <a:pt x="160904" y="416838"/>
                    <a:pt x="169094" y="406867"/>
                    <a:pt x="169450" y="395472"/>
                  </a:cubicBezTo>
                  <a:cubicBezTo>
                    <a:pt x="171230" y="373394"/>
                    <a:pt x="175860" y="351671"/>
                    <a:pt x="183339" y="331017"/>
                  </a:cubicBezTo>
                  <a:cubicBezTo>
                    <a:pt x="186899" y="319977"/>
                    <a:pt x="182626" y="308226"/>
                    <a:pt x="173011" y="301815"/>
                  </a:cubicBezTo>
                  <a:lnTo>
                    <a:pt x="114965" y="264780"/>
                  </a:lnTo>
                  <a:lnTo>
                    <a:pt x="157343" y="198544"/>
                  </a:lnTo>
                  <a:lnTo>
                    <a:pt x="213252" y="234867"/>
                  </a:lnTo>
                  <a:cubicBezTo>
                    <a:pt x="222866" y="241277"/>
                    <a:pt x="235687" y="239853"/>
                    <a:pt x="244590" y="232018"/>
                  </a:cubicBezTo>
                  <a:cubicBezTo>
                    <a:pt x="260614" y="216705"/>
                    <a:pt x="278776" y="203885"/>
                    <a:pt x="298361" y="193914"/>
                  </a:cubicBezTo>
                  <a:cubicBezTo>
                    <a:pt x="308689" y="188573"/>
                    <a:pt x="314030" y="177177"/>
                    <a:pt x="311537" y="165782"/>
                  </a:cubicBezTo>
                  <a:lnTo>
                    <a:pt x="296938" y="99902"/>
                  </a:lnTo>
                  <a:lnTo>
                    <a:pt x="373145" y="83164"/>
                  </a:lnTo>
                  <a:lnTo>
                    <a:pt x="387389" y="148332"/>
                  </a:lnTo>
                  <a:cubicBezTo>
                    <a:pt x="389882" y="160084"/>
                    <a:pt x="400565" y="168631"/>
                    <a:pt x="412673" y="168275"/>
                  </a:cubicBezTo>
                  <a:cubicBezTo>
                    <a:pt x="435107" y="168987"/>
                    <a:pt x="457187" y="172548"/>
                    <a:pt x="478552" y="179670"/>
                  </a:cubicBezTo>
                  <a:cubicBezTo>
                    <a:pt x="489592" y="183231"/>
                    <a:pt x="501344" y="178958"/>
                    <a:pt x="507754" y="169343"/>
                  </a:cubicBezTo>
                  <a:lnTo>
                    <a:pt x="543365" y="114146"/>
                  </a:lnTo>
                  <a:lnTo>
                    <a:pt x="609245" y="156523"/>
                  </a:lnTo>
                  <a:lnTo>
                    <a:pt x="573991" y="211364"/>
                  </a:lnTo>
                  <a:cubicBezTo>
                    <a:pt x="567936" y="221335"/>
                    <a:pt x="569005" y="234155"/>
                    <a:pt x="577195" y="242701"/>
                  </a:cubicBezTo>
                  <a:cubicBezTo>
                    <a:pt x="592151" y="259438"/>
                    <a:pt x="604972" y="277956"/>
                    <a:pt x="614586" y="298255"/>
                  </a:cubicBezTo>
                  <a:cubicBezTo>
                    <a:pt x="619928" y="308582"/>
                    <a:pt x="631324" y="314279"/>
                    <a:pt x="642719" y="311786"/>
                  </a:cubicBezTo>
                  <a:lnTo>
                    <a:pt x="706107" y="298255"/>
                  </a:lnTo>
                  <a:lnTo>
                    <a:pt x="722844" y="374462"/>
                  </a:lnTo>
                  <a:lnTo>
                    <a:pt x="660880" y="388706"/>
                  </a:lnTo>
                  <a:close/>
                </a:path>
              </a:pathLst>
            </a:custGeom>
            <a:solidFill>
              <a:srgbClr val="FFFFFF"/>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08355F0C-502B-4DE4-A5CE-31363EA1111F}"/>
                </a:ext>
              </a:extLst>
            </p:cNvPr>
            <p:cNvSpPr/>
            <p:nvPr/>
          </p:nvSpPr>
          <p:spPr>
            <a:xfrm>
              <a:off x="11130579" y="10030096"/>
              <a:ext cx="320498" cy="320498"/>
            </a:xfrm>
            <a:custGeom>
              <a:avLst/>
              <a:gdLst>
                <a:gd name="connsiteX0" fmla="*/ 308034 w 320498"/>
                <a:gd name="connsiteY0" fmla="*/ 138528 h 320498"/>
                <a:gd name="connsiteX1" fmla="*/ 169152 w 320498"/>
                <a:gd name="connsiteY1" fmla="*/ 26710 h 320498"/>
                <a:gd name="connsiteX2" fmla="*/ 26708 w 320498"/>
                <a:gd name="connsiteY2" fmla="*/ 168797 h 320498"/>
                <a:gd name="connsiteX3" fmla="*/ 168796 w 320498"/>
                <a:gd name="connsiteY3" fmla="*/ 310885 h 320498"/>
                <a:gd name="connsiteX4" fmla="*/ 310884 w 320498"/>
                <a:gd name="connsiteY4" fmla="*/ 168797 h 320498"/>
                <a:gd name="connsiteX5" fmla="*/ 308034 w 320498"/>
                <a:gd name="connsiteY5" fmla="*/ 138528 h 320498"/>
                <a:gd name="connsiteX6" fmla="*/ 308034 w 320498"/>
                <a:gd name="connsiteY6" fmla="*/ 138528 h 320498"/>
                <a:gd name="connsiteX7" fmla="*/ 188026 w 320498"/>
                <a:gd name="connsiteY7" fmla="*/ 258181 h 320498"/>
                <a:gd name="connsiteX8" fmla="*/ 188026 w 320498"/>
                <a:gd name="connsiteY8" fmla="*/ 258181 h 320498"/>
                <a:gd name="connsiteX9" fmla="*/ 79413 w 320498"/>
                <a:gd name="connsiteY9" fmla="*/ 188383 h 320498"/>
                <a:gd name="connsiteX10" fmla="*/ 149210 w 320498"/>
                <a:gd name="connsiteY10" fmla="*/ 79414 h 320498"/>
                <a:gd name="connsiteX11" fmla="*/ 168796 w 320498"/>
                <a:gd name="connsiteY11" fmla="*/ 77278 h 320498"/>
                <a:gd name="connsiteX12" fmla="*/ 260316 w 320498"/>
                <a:gd name="connsiteY12" fmla="*/ 168797 h 320498"/>
                <a:gd name="connsiteX13" fmla="*/ 188026 w 320498"/>
                <a:gd name="connsiteY13" fmla="*/ 258181 h 320498"/>
                <a:gd name="connsiteX14" fmla="*/ 188026 w 320498"/>
                <a:gd name="connsiteY14" fmla="*/ 258181 h 320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20498" h="320498">
                  <a:moveTo>
                    <a:pt x="308034" y="138528"/>
                  </a:moveTo>
                  <a:cubicBezTo>
                    <a:pt x="294146" y="73004"/>
                    <a:pt x="236100" y="26354"/>
                    <a:pt x="169152" y="26710"/>
                  </a:cubicBezTo>
                  <a:cubicBezTo>
                    <a:pt x="90452" y="26710"/>
                    <a:pt x="26708" y="90453"/>
                    <a:pt x="26708" y="168797"/>
                  </a:cubicBezTo>
                  <a:cubicBezTo>
                    <a:pt x="26708" y="247498"/>
                    <a:pt x="90452" y="310885"/>
                    <a:pt x="168796" y="310885"/>
                  </a:cubicBezTo>
                  <a:cubicBezTo>
                    <a:pt x="247496" y="310885"/>
                    <a:pt x="310884" y="247141"/>
                    <a:pt x="310884" y="168797"/>
                  </a:cubicBezTo>
                  <a:cubicBezTo>
                    <a:pt x="311240" y="158826"/>
                    <a:pt x="310171" y="148499"/>
                    <a:pt x="308034" y="138528"/>
                  </a:cubicBezTo>
                  <a:lnTo>
                    <a:pt x="308034" y="138528"/>
                  </a:lnTo>
                  <a:close/>
                  <a:moveTo>
                    <a:pt x="188026" y="258181"/>
                  </a:moveTo>
                  <a:lnTo>
                    <a:pt x="188026" y="258181"/>
                  </a:lnTo>
                  <a:cubicBezTo>
                    <a:pt x="139239" y="268152"/>
                    <a:pt x="90808" y="237170"/>
                    <a:pt x="79413" y="188383"/>
                  </a:cubicBezTo>
                  <a:cubicBezTo>
                    <a:pt x="68729" y="139240"/>
                    <a:pt x="100067" y="90453"/>
                    <a:pt x="149210" y="79414"/>
                  </a:cubicBezTo>
                  <a:cubicBezTo>
                    <a:pt x="155619" y="77989"/>
                    <a:pt x="162030" y="77278"/>
                    <a:pt x="168796" y="77278"/>
                  </a:cubicBezTo>
                  <a:cubicBezTo>
                    <a:pt x="219363" y="77278"/>
                    <a:pt x="260316" y="118230"/>
                    <a:pt x="260316" y="168797"/>
                  </a:cubicBezTo>
                  <a:cubicBezTo>
                    <a:pt x="260316" y="211887"/>
                    <a:pt x="230403" y="248922"/>
                    <a:pt x="188026" y="258181"/>
                  </a:cubicBezTo>
                  <a:lnTo>
                    <a:pt x="188026" y="258181"/>
                  </a:lnTo>
                  <a:close/>
                </a:path>
              </a:pathLst>
            </a:custGeom>
            <a:solidFill>
              <a:srgbClr val="FFFFFF"/>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8DAD2A3F-C652-4944-8654-F27CA79F9CA9}"/>
              </a:ext>
            </a:extLst>
          </p:cNvPr>
          <p:cNvSpPr>
            <a:spLocks noGrp="1"/>
          </p:cNvSpPr>
          <p:nvPr>
            <p:ph type="title"/>
          </p:nvPr>
        </p:nvSpPr>
        <p:spPr/>
        <p:txBody>
          <a:bodyPr/>
          <a:lstStyle/>
          <a:p>
            <a:pPr algn="ctr"/>
            <a:r>
              <a:rPr lang="en-US" dirty="0"/>
              <a:t>TITLE HERE </a:t>
            </a:r>
          </a:p>
        </p:txBody>
      </p:sp>
      <p:sp>
        <p:nvSpPr>
          <p:cNvPr id="27" name="TextBox 26">
            <a:extLst>
              <a:ext uri="{FF2B5EF4-FFF2-40B4-BE49-F238E27FC236}">
                <a16:creationId xmlns:a16="http://schemas.microsoft.com/office/drawing/2014/main" id="{A3BE156E-CC39-4752-B133-AAE751442CCD}"/>
              </a:ext>
            </a:extLst>
          </p:cNvPr>
          <p:cNvSpPr txBox="1"/>
          <p:nvPr/>
        </p:nvSpPr>
        <p:spPr>
          <a:xfrm>
            <a:off x="1935948" y="4438104"/>
            <a:ext cx="3267786" cy="2308324"/>
          </a:xfrm>
          <a:prstGeom prst="rect">
            <a:avLst/>
          </a:prstGeom>
          <a:noFill/>
        </p:spPr>
        <p:txBody>
          <a:bodyPr wrap="square" rtlCol="0">
            <a:spAutoFit/>
          </a:bodyPr>
          <a:lstStyle/>
          <a:p>
            <a:pPr algn="ctr"/>
            <a:r>
              <a:rPr lang="en-US" sz="7200" dirty="0">
                <a:solidFill>
                  <a:schemeClr val="bg1"/>
                </a:solidFill>
                <a:latin typeface="+mj-lt"/>
              </a:rPr>
              <a:t>STEP 01</a:t>
            </a:r>
          </a:p>
        </p:txBody>
      </p:sp>
      <p:sp>
        <p:nvSpPr>
          <p:cNvPr id="29" name="TextBox 28">
            <a:extLst>
              <a:ext uri="{FF2B5EF4-FFF2-40B4-BE49-F238E27FC236}">
                <a16:creationId xmlns:a16="http://schemas.microsoft.com/office/drawing/2014/main" id="{F3B8A8A1-795F-48D2-9FCF-1F2B051458A1}"/>
              </a:ext>
            </a:extLst>
          </p:cNvPr>
          <p:cNvSpPr txBox="1"/>
          <p:nvPr/>
        </p:nvSpPr>
        <p:spPr>
          <a:xfrm>
            <a:off x="7456560" y="4438104"/>
            <a:ext cx="3267786" cy="2308324"/>
          </a:xfrm>
          <a:prstGeom prst="rect">
            <a:avLst/>
          </a:prstGeom>
          <a:noFill/>
        </p:spPr>
        <p:txBody>
          <a:bodyPr wrap="square" rtlCol="0">
            <a:spAutoFit/>
          </a:bodyPr>
          <a:lstStyle/>
          <a:p>
            <a:pPr algn="ctr"/>
            <a:r>
              <a:rPr lang="en-US" sz="7200" dirty="0">
                <a:solidFill>
                  <a:schemeClr val="bg1"/>
                </a:solidFill>
                <a:latin typeface="+mj-lt"/>
              </a:rPr>
              <a:t>STEP 02</a:t>
            </a:r>
          </a:p>
        </p:txBody>
      </p:sp>
      <p:sp>
        <p:nvSpPr>
          <p:cNvPr id="30" name="TextBox 29">
            <a:extLst>
              <a:ext uri="{FF2B5EF4-FFF2-40B4-BE49-F238E27FC236}">
                <a16:creationId xmlns:a16="http://schemas.microsoft.com/office/drawing/2014/main" id="{2828E2B0-0775-4870-ABCB-56678538E95A}"/>
              </a:ext>
            </a:extLst>
          </p:cNvPr>
          <p:cNvSpPr txBox="1"/>
          <p:nvPr/>
        </p:nvSpPr>
        <p:spPr>
          <a:xfrm>
            <a:off x="12826950" y="4438104"/>
            <a:ext cx="3267786" cy="2308324"/>
          </a:xfrm>
          <a:prstGeom prst="rect">
            <a:avLst/>
          </a:prstGeom>
          <a:noFill/>
        </p:spPr>
        <p:txBody>
          <a:bodyPr wrap="square" rtlCol="0">
            <a:spAutoFit/>
          </a:bodyPr>
          <a:lstStyle/>
          <a:p>
            <a:pPr algn="ctr"/>
            <a:r>
              <a:rPr lang="en-US" sz="7200" dirty="0">
                <a:solidFill>
                  <a:schemeClr val="bg1"/>
                </a:solidFill>
                <a:latin typeface="+mj-lt"/>
              </a:rPr>
              <a:t>STEP 03</a:t>
            </a:r>
          </a:p>
        </p:txBody>
      </p:sp>
      <p:sp>
        <p:nvSpPr>
          <p:cNvPr id="31" name="TextBox 30">
            <a:extLst>
              <a:ext uri="{FF2B5EF4-FFF2-40B4-BE49-F238E27FC236}">
                <a16:creationId xmlns:a16="http://schemas.microsoft.com/office/drawing/2014/main" id="{E0CFAFDD-986D-4D75-BDEF-8BB23D038A59}"/>
              </a:ext>
            </a:extLst>
          </p:cNvPr>
          <p:cNvSpPr txBox="1"/>
          <p:nvPr/>
        </p:nvSpPr>
        <p:spPr>
          <a:xfrm>
            <a:off x="18484344" y="4438104"/>
            <a:ext cx="3267786" cy="2308324"/>
          </a:xfrm>
          <a:prstGeom prst="rect">
            <a:avLst/>
          </a:prstGeom>
          <a:noFill/>
        </p:spPr>
        <p:txBody>
          <a:bodyPr wrap="square" rtlCol="0">
            <a:spAutoFit/>
          </a:bodyPr>
          <a:lstStyle/>
          <a:p>
            <a:pPr algn="ctr"/>
            <a:r>
              <a:rPr lang="en-US" sz="7200" dirty="0">
                <a:solidFill>
                  <a:schemeClr val="bg1"/>
                </a:solidFill>
                <a:latin typeface="+mj-lt"/>
              </a:rPr>
              <a:t>STEP 04</a:t>
            </a:r>
          </a:p>
        </p:txBody>
      </p:sp>
      <p:sp>
        <p:nvSpPr>
          <p:cNvPr id="32" name="Rectangle 31">
            <a:extLst>
              <a:ext uri="{FF2B5EF4-FFF2-40B4-BE49-F238E27FC236}">
                <a16:creationId xmlns:a16="http://schemas.microsoft.com/office/drawing/2014/main" id="{EB80F812-9CAB-4008-93F2-78B2D02E9736}"/>
              </a:ext>
            </a:extLst>
          </p:cNvPr>
          <p:cNvSpPr/>
          <p:nvPr/>
        </p:nvSpPr>
        <p:spPr>
          <a:xfrm>
            <a:off x="3614058" y="9258142"/>
            <a:ext cx="3441700" cy="1569660"/>
          </a:xfrm>
          <a:prstGeom prst="rect">
            <a:avLst/>
          </a:prstGeom>
        </p:spPr>
        <p:txBody>
          <a:bodyPr wrap="square">
            <a:spAutoFit/>
          </a:bodyPr>
          <a:lstStyle/>
          <a:p>
            <a:r>
              <a:rPr lang="en-US" sz="2400" b="1" dirty="0">
                <a:solidFill>
                  <a:schemeClr val="bg1"/>
                </a:solidFill>
              </a:rPr>
              <a:t>Lorem Ipsum</a:t>
            </a:r>
            <a:r>
              <a:rPr lang="en-US" sz="2400" dirty="0">
                <a:solidFill>
                  <a:schemeClr val="bg1"/>
                </a:solidFill>
              </a:rPr>
              <a:t> is simply dummy text of the printing and typesetting industry. </a:t>
            </a:r>
          </a:p>
        </p:txBody>
      </p:sp>
      <p:sp>
        <p:nvSpPr>
          <p:cNvPr id="33" name="Rectangle 32">
            <a:extLst>
              <a:ext uri="{FF2B5EF4-FFF2-40B4-BE49-F238E27FC236}">
                <a16:creationId xmlns:a16="http://schemas.microsoft.com/office/drawing/2014/main" id="{1312EEB0-A90C-4A95-BB63-2E296D89C3A3}"/>
              </a:ext>
            </a:extLst>
          </p:cNvPr>
          <p:cNvSpPr/>
          <p:nvPr/>
        </p:nvSpPr>
        <p:spPr>
          <a:xfrm>
            <a:off x="3593597" y="8537156"/>
            <a:ext cx="3118161" cy="646331"/>
          </a:xfrm>
          <a:prstGeom prst="rect">
            <a:avLst/>
          </a:prstGeom>
        </p:spPr>
        <p:txBody>
          <a:bodyPr wrap="none">
            <a:spAutoFit/>
          </a:bodyPr>
          <a:lstStyle/>
          <a:p>
            <a:r>
              <a:rPr lang="en-US" sz="3600" b="1" dirty="0">
                <a:solidFill>
                  <a:schemeClr val="bg1"/>
                </a:solidFill>
              </a:rPr>
              <a:t>TITLE HERE </a:t>
            </a:r>
            <a:endParaRPr lang="en-US" sz="3600" dirty="0"/>
          </a:p>
        </p:txBody>
      </p:sp>
      <p:sp>
        <p:nvSpPr>
          <p:cNvPr id="34" name="Rectangle 33">
            <a:extLst>
              <a:ext uri="{FF2B5EF4-FFF2-40B4-BE49-F238E27FC236}">
                <a16:creationId xmlns:a16="http://schemas.microsoft.com/office/drawing/2014/main" id="{BC54D791-A4CC-4783-A97A-A4988CF8AF0F}"/>
              </a:ext>
            </a:extLst>
          </p:cNvPr>
          <p:cNvSpPr/>
          <p:nvPr/>
        </p:nvSpPr>
        <p:spPr>
          <a:xfrm>
            <a:off x="8986991" y="9258142"/>
            <a:ext cx="3441700" cy="1569660"/>
          </a:xfrm>
          <a:prstGeom prst="rect">
            <a:avLst/>
          </a:prstGeom>
        </p:spPr>
        <p:txBody>
          <a:bodyPr wrap="square">
            <a:spAutoFit/>
          </a:bodyPr>
          <a:lstStyle/>
          <a:p>
            <a:r>
              <a:rPr lang="en-US" sz="2400" b="1" dirty="0">
                <a:solidFill>
                  <a:schemeClr val="bg1"/>
                </a:solidFill>
              </a:rPr>
              <a:t>Lorem Ipsum</a:t>
            </a:r>
            <a:r>
              <a:rPr lang="en-US" sz="2400" dirty="0">
                <a:solidFill>
                  <a:schemeClr val="bg1"/>
                </a:solidFill>
              </a:rPr>
              <a:t> is simply dummy text of the printing and typesetting industry. </a:t>
            </a:r>
          </a:p>
        </p:txBody>
      </p:sp>
      <p:sp>
        <p:nvSpPr>
          <p:cNvPr id="35" name="Rectangle 34">
            <a:extLst>
              <a:ext uri="{FF2B5EF4-FFF2-40B4-BE49-F238E27FC236}">
                <a16:creationId xmlns:a16="http://schemas.microsoft.com/office/drawing/2014/main" id="{BC370CC4-A2EB-430E-B348-BA31910600F0}"/>
              </a:ext>
            </a:extLst>
          </p:cNvPr>
          <p:cNvSpPr/>
          <p:nvPr/>
        </p:nvSpPr>
        <p:spPr>
          <a:xfrm>
            <a:off x="8966530" y="8537156"/>
            <a:ext cx="3118161" cy="646331"/>
          </a:xfrm>
          <a:prstGeom prst="rect">
            <a:avLst/>
          </a:prstGeom>
        </p:spPr>
        <p:txBody>
          <a:bodyPr wrap="none">
            <a:spAutoFit/>
          </a:bodyPr>
          <a:lstStyle/>
          <a:p>
            <a:r>
              <a:rPr lang="en-US" sz="3600" b="1" dirty="0">
                <a:solidFill>
                  <a:schemeClr val="bg1"/>
                </a:solidFill>
              </a:rPr>
              <a:t>TITLE HERE </a:t>
            </a:r>
            <a:endParaRPr lang="en-US" sz="3600" dirty="0"/>
          </a:p>
        </p:txBody>
      </p:sp>
      <p:sp>
        <p:nvSpPr>
          <p:cNvPr id="61" name="Rectangle 60">
            <a:extLst>
              <a:ext uri="{FF2B5EF4-FFF2-40B4-BE49-F238E27FC236}">
                <a16:creationId xmlns:a16="http://schemas.microsoft.com/office/drawing/2014/main" id="{02AA10B5-D69B-4842-A517-7F3FFA8BDA37}"/>
              </a:ext>
            </a:extLst>
          </p:cNvPr>
          <p:cNvSpPr/>
          <p:nvPr/>
        </p:nvSpPr>
        <p:spPr>
          <a:xfrm>
            <a:off x="14385517" y="9258142"/>
            <a:ext cx="3441700" cy="1569660"/>
          </a:xfrm>
          <a:prstGeom prst="rect">
            <a:avLst/>
          </a:prstGeom>
        </p:spPr>
        <p:txBody>
          <a:bodyPr wrap="square">
            <a:spAutoFit/>
          </a:bodyPr>
          <a:lstStyle/>
          <a:p>
            <a:r>
              <a:rPr lang="en-US" sz="2400" b="1" dirty="0">
                <a:solidFill>
                  <a:schemeClr val="bg1"/>
                </a:solidFill>
              </a:rPr>
              <a:t>Lorem Ipsum</a:t>
            </a:r>
            <a:r>
              <a:rPr lang="en-US" sz="2400" dirty="0">
                <a:solidFill>
                  <a:schemeClr val="bg1"/>
                </a:solidFill>
              </a:rPr>
              <a:t> is simply dummy text of the printing and typesetting industry. </a:t>
            </a:r>
          </a:p>
        </p:txBody>
      </p:sp>
      <p:sp>
        <p:nvSpPr>
          <p:cNvPr id="62" name="Rectangle 61">
            <a:extLst>
              <a:ext uri="{FF2B5EF4-FFF2-40B4-BE49-F238E27FC236}">
                <a16:creationId xmlns:a16="http://schemas.microsoft.com/office/drawing/2014/main" id="{63515574-2172-4C02-B9C6-7CEE08DF255F}"/>
              </a:ext>
            </a:extLst>
          </p:cNvPr>
          <p:cNvSpPr/>
          <p:nvPr/>
        </p:nvSpPr>
        <p:spPr>
          <a:xfrm>
            <a:off x="14365056" y="8537156"/>
            <a:ext cx="3118161" cy="646331"/>
          </a:xfrm>
          <a:prstGeom prst="rect">
            <a:avLst/>
          </a:prstGeom>
        </p:spPr>
        <p:txBody>
          <a:bodyPr wrap="none">
            <a:spAutoFit/>
          </a:bodyPr>
          <a:lstStyle/>
          <a:p>
            <a:r>
              <a:rPr lang="en-US" sz="3600" b="1" dirty="0">
                <a:solidFill>
                  <a:schemeClr val="bg1"/>
                </a:solidFill>
              </a:rPr>
              <a:t>TITLE HERE </a:t>
            </a:r>
            <a:endParaRPr lang="en-US" sz="3600" dirty="0"/>
          </a:p>
        </p:txBody>
      </p:sp>
      <p:sp>
        <p:nvSpPr>
          <p:cNvPr id="63" name="Rectangle 62">
            <a:extLst>
              <a:ext uri="{FF2B5EF4-FFF2-40B4-BE49-F238E27FC236}">
                <a16:creationId xmlns:a16="http://schemas.microsoft.com/office/drawing/2014/main" id="{2295CC1F-8D1E-4139-A952-2C54BC2800A0}"/>
              </a:ext>
            </a:extLst>
          </p:cNvPr>
          <p:cNvSpPr/>
          <p:nvPr/>
        </p:nvSpPr>
        <p:spPr>
          <a:xfrm>
            <a:off x="19750419" y="9258142"/>
            <a:ext cx="3441700" cy="1569660"/>
          </a:xfrm>
          <a:prstGeom prst="rect">
            <a:avLst/>
          </a:prstGeom>
        </p:spPr>
        <p:txBody>
          <a:bodyPr wrap="square">
            <a:spAutoFit/>
          </a:bodyPr>
          <a:lstStyle/>
          <a:p>
            <a:r>
              <a:rPr lang="en-US" sz="2400" b="1" dirty="0">
                <a:solidFill>
                  <a:schemeClr val="bg1"/>
                </a:solidFill>
              </a:rPr>
              <a:t>Lorem Ipsum</a:t>
            </a:r>
            <a:r>
              <a:rPr lang="en-US" sz="2400" dirty="0">
                <a:solidFill>
                  <a:schemeClr val="bg1"/>
                </a:solidFill>
              </a:rPr>
              <a:t> is simply dummy text of the printing and typesetting industry. </a:t>
            </a:r>
          </a:p>
        </p:txBody>
      </p:sp>
      <p:sp>
        <p:nvSpPr>
          <p:cNvPr id="64" name="Rectangle 63">
            <a:extLst>
              <a:ext uri="{FF2B5EF4-FFF2-40B4-BE49-F238E27FC236}">
                <a16:creationId xmlns:a16="http://schemas.microsoft.com/office/drawing/2014/main" id="{ED29BC08-DBEB-4F67-87D2-7C40D581CA30}"/>
              </a:ext>
            </a:extLst>
          </p:cNvPr>
          <p:cNvSpPr/>
          <p:nvPr/>
        </p:nvSpPr>
        <p:spPr>
          <a:xfrm>
            <a:off x="19729958" y="8537156"/>
            <a:ext cx="3118161" cy="646331"/>
          </a:xfrm>
          <a:prstGeom prst="rect">
            <a:avLst/>
          </a:prstGeom>
        </p:spPr>
        <p:txBody>
          <a:bodyPr wrap="none">
            <a:spAutoFit/>
          </a:bodyPr>
          <a:lstStyle/>
          <a:p>
            <a:r>
              <a:rPr lang="en-US" sz="3600" b="1" dirty="0">
                <a:solidFill>
                  <a:schemeClr val="bg1"/>
                </a:solidFill>
              </a:rPr>
              <a:t>TITLE HERE </a:t>
            </a:r>
            <a:endParaRPr lang="en-US" sz="3600" dirty="0"/>
          </a:p>
        </p:txBody>
      </p:sp>
    </p:spTree>
    <p:extLst>
      <p:ext uri="{BB962C8B-B14F-4D97-AF65-F5344CB8AC3E}">
        <p14:creationId xmlns:p14="http://schemas.microsoft.com/office/powerpoint/2010/main" val="23325941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raphic 1">
            <a:extLst>
              <a:ext uri="{FF2B5EF4-FFF2-40B4-BE49-F238E27FC236}">
                <a16:creationId xmlns:a16="http://schemas.microsoft.com/office/drawing/2014/main" id="{0247F806-5763-4422-B05E-11AA2B059851}"/>
              </a:ext>
            </a:extLst>
          </p:cNvPr>
          <p:cNvSpPr/>
          <p:nvPr/>
        </p:nvSpPr>
        <p:spPr>
          <a:xfrm>
            <a:off x="-83065" y="-40221"/>
            <a:ext cx="24549401" cy="13787309"/>
          </a:xfrm>
          <a:custGeom>
            <a:avLst/>
            <a:gdLst>
              <a:gd name="connsiteX0" fmla="*/ 83231 w 24546560"/>
              <a:gd name="connsiteY0" fmla="*/ 69714 h 13752198"/>
              <a:gd name="connsiteX1" fmla="*/ 24467230 w 24546560"/>
              <a:gd name="connsiteY1" fmla="*/ 69714 h 13752198"/>
              <a:gd name="connsiteX2" fmla="*/ 24467230 w 24546560"/>
              <a:gd name="connsiteY2" fmla="*/ 13685752 h 13752198"/>
              <a:gd name="connsiteX3" fmla="*/ 83231 w 24546560"/>
              <a:gd name="connsiteY3" fmla="*/ 13685752 h 13752198"/>
            </a:gdLst>
            <a:ahLst/>
            <a:cxnLst>
              <a:cxn ang="0">
                <a:pos x="connsiteX0" y="connsiteY0"/>
              </a:cxn>
              <a:cxn ang="0">
                <a:pos x="connsiteX1" y="connsiteY1"/>
              </a:cxn>
              <a:cxn ang="0">
                <a:pos x="connsiteX2" y="connsiteY2"/>
              </a:cxn>
              <a:cxn ang="0">
                <a:pos x="connsiteX3" y="connsiteY3"/>
              </a:cxn>
            </a:cxnLst>
            <a:rect l="l" t="t" r="r" b="b"/>
            <a:pathLst>
              <a:path w="24546560" h="13752198">
                <a:moveTo>
                  <a:pt x="83231" y="69714"/>
                </a:moveTo>
                <a:lnTo>
                  <a:pt x="24467230" y="69714"/>
                </a:lnTo>
                <a:lnTo>
                  <a:pt x="24467230" y="13685752"/>
                </a:lnTo>
                <a:lnTo>
                  <a:pt x="83231" y="13685752"/>
                </a:lnTo>
                <a:close/>
              </a:path>
            </a:pathLst>
          </a:custGeom>
          <a:solidFill>
            <a:schemeClr val="bg1">
              <a:lumMod val="95000"/>
            </a:schemeClr>
          </a:solidFill>
          <a:ln w="32512" cap="flat">
            <a:noFill/>
            <a:prstDash val="solid"/>
            <a:miter/>
          </a:ln>
        </p:spPr>
        <p:txBody>
          <a:bodyPr rtlCol="0" anchor="ctr"/>
          <a:lstStyle/>
          <a:p>
            <a:endParaRPr lang="en-US"/>
          </a:p>
        </p:txBody>
      </p:sp>
      <p:grpSp>
        <p:nvGrpSpPr>
          <p:cNvPr id="7" name="Graphic 1">
            <a:extLst>
              <a:ext uri="{FF2B5EF4-FFF2-40B4-BE49-F238E27FC236}">
                <a16:creationId xmlns:a16="http://schemas.microsoft.com/office/drawing/2014/main" id="{D400B0E3-2197-4AE6-AF62-49B188BC514D}"/>
              </a:ext>
            </a:extLst>
          </p:cNvPr>
          <p:cNvGrpSpPr/>
          <p:nvPr/>
        </p:nvGrpSpPr>
        <p:grpSpPr>
          <a:xfrm>
            <a:off x="863018" y="1720485"/>
            <a:ext cx="22655048" cy="10224773"/>
            <a:chOff x="862742" y="1720285"/>
            <a:chExt cx="22652426" cy="10223590"/>
          </a:xfrm>
        </p:grpSpPr>
        <p:sp>
          <p:nvSpPr>
            <p:cNvPr id="8" name="Freeform: Shape 7">
              <a:extLst>
                <a:ext uri="{FF2B5EF4-FFF2-40B4-BE49-F238E27FC236}">
                  <a16:creationId xmlns:a16="http://schemas.microsoft.com/office/drawing/2014/main" id="{6747B3DC-DAAD-4A10-B19F-4B0EA1D86EC6}"/>
                </a:ext>
              </a:extLst>
            </p:cNvPr>
            <p:cNvSpPr/>
            <p:nvPr/>
          </p:nvSpPr>
          <p:spPr>
            <a:xfrm>
              <a:off x="862742" y="4678640"/>
              <a:ext cx="22652426" cy="4115892"/>
            </a:xfrm>
            <a:custGeom>
              <a:avLst/>
              <a:gdLst>
                <a:gd name="connsiteX0" fmla="*/ 22601804 w 22652426"/>
                <a:gd name="connsiteY0" fmla="*/ 4073982 h 4115891"/>
                <a:gd name="connsiteX1" fmla="*/ 18451662 w 22652426"/>
                <a:gd name="connsiteY1" fmla="*/ 4073982 h 4115891"/>
                <a:gd name="connsiteX2" fmla="*/ 18397284 w 22652426"/>
                <a:gd name="connsiteY2" fmla="*/ 4050548 h 4115891"/>
                <a:gd name="connsiteX3" fmla="*/ 14782211 w 22652426"/>
                <a:gd name="connsiteY3" fmla="*/ 254915 h 4115891"/>
                <a:gd name="connsiteX4" fmla="*/ 11154817 w 22652426"/>
                <a:gd name="connsiteY4" fmla="*/ 4050849 h 4115891"/>
                <a:gd name="connsiteX5" fmla="*/ 11099839 w 22652426"/>
                <a:gd name="connsiteY5" fmla="*/ 4073982 h 4115891"/>
                <a:gd name="connsiteX6" fmla="*/ 11045461 w 22652426"/>
                <a:gd name="connsiteY6" fmla="*/ 4049947 h 4115891"/>
                <a:gd name="connsiteX7" fmla="*/ 7532833 w 22652426"/>
                <a:gd name="connsiteY7" fmla="*/ 256718 h 4115891"/>
                <a:gd name="connsiteX8" fmla="*/ 4032823 w 22652426"/>
                <a:gd name="connsiteY8" fmla="*/ 4045140 h 4115891"/>
                <a:gd name="connsiteX9" fmla="*/ 3977544 w 22652426"/>
                <a:gd name="connsiteY9" fmla="*/ 4069175 h 4115891"/>
                <a:gd name="connsiteX10" fmla="*/ 71052 w 22652426"/>
                <a:gd name="connsiteY10" fmla="*/ 4069175 h 4115891"/>
                <a:gd name="connsiteX11" fmla="*/ 71052 w 22652426"/>
                <a:gd name="connsiteY11" fmla="*/ 3918960 h 4115891"/>
                <a:gd name="connsiteX12" fmla="*/ 3944797 w 22652426"/>
                <a:gd name="connsiteY12" fmla="*/ 3918960 h 4115891"/>
                <a:gd name="connsiteX13" fmla="*/ 7477554 w 22652426"/>
                <a:gd name="connsiteY13" fmla="*/ 95086 h 4115891"/>
                <a:gd name="connsiteX14" fmla="*/ 7532533 w 22652426"/>
                <a:gd name="connsiteY14" fmla="*/ 71052 h 4115891"/>
                <a:gd name="connsiteX15" fmla="*/ 7532533 w 22652426"/>
                <a:gd name="connsiteY15" fmla="*/ 71052 h 4115891"/>
                <a:gd name="connsiteX16" fmla="*/ 7587512 w 22652426"/>
                <a:gd name="connsiteY16" fmla="*/ 95086 h 4115891"/>
                <a:gd name="connsiteX17" fmla="*/ 11101341 w 22652426"/>
                <a:gd name="connsiteY17" fmla="*/ 3889218 h 4115891"/>
                <a:gd name="connsiteX18" fmla="*/ 14728133 w 22652426"/>
                <a:gd name="connsiteY18" fmla="*/ 94185 h 4115891"/>
                <a:gd name="connsiteX19" fmla="*/ 14782510 w 22652426"/>
                <a:gd name="connsiteY19" fmla="*/ 71052 h 4115891"/>
                <a:gd name="connsiteX20" fmla="*/ 14782510 w 22652426"/>
                <a:gd name="connsiteY20" fmla="*/ 71052 h 4115891"/>
                <a:gd name="connsiteX21" fmla="*/ 14836888 w 22652426"/>
                <a:gd name="connsiteY21" fmla="*/ 94485 h 4115891"/>
                <a:gd name="connsiteX22" fmla="*/ 18484110 w 22652426"/>
                <a:gd name="connsiteY22" fmla="*/ 3924067 h 4115891"/>
                <a:gd name="connsiteX23" fmla="*/ 22602104 w 22652426"/>
                <a:gd name="connsiteY23" fmla="*/ 3924067 h 4115891"/>
                <a:gd name="connsiteX24" fmla="*/ 22602104 w 22652426"/>
                <a:gd name="connsiteY24" fmla="*/ 4073982 h 4115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2652426" h="4115891">
                  <a:moveTo>
                    <a:pt x="22601804" y="4073982"/>
                  </a:moveTo>
                  <a:lnTo>
                    <a:pt x="18451662" y="4073982"/>
                  </a:lnTo>
                  <a:cubicBezTo>
                    <a:pt x="18431234" y="4073982"/>
                    <a:pt x="18411404" y="4065570"/>
                    <a:pt x="18397284" y="4050548"/>
                  </a:cubicBezTo>
                  <a:lnTo>
                    <a:pt x="14782211" y="254915"/>
                  </a:lnTo>
                  <a:lnTo>
                    <a:pt x="11154817" y="4050849"/>
                  </a:lnTo>
                  <a:cubicBezTo>
                    <a:pt x="11140397" y="4065870"/>
                    <a:pt x="11119668" y="4074583"/>
                    <a:pt x="11099839" y="4073982"/>
                  </a:cubicBezTo>
                  <a:cubicBezTo>
                    <a:pt x="11079109" y="4073682"/>
                    <a:pt x="11059281" y="4065270"/>
                    <a:pt x="11045461" y="4049947"/>
                  </a:cubicBezTo>
                  <a:lnTo>
                    <a:pt x="7532833" y="256718"/>
                  </a:lnTo>
                  <a:lnTo>
                    <a:pt x="4032823" y="4045140"/>
                  </a:lnTo>
                  <a:cubicBezTo>
                    <a:pt x="4018703" y="4060463"/>
                    <a:pt x="3998574" y="4069175"/>
                    <a:pt x="3977544" y="4069175"/>
                  </a:cubicBezTo>
                  <a:lnTo>
                    <a:pt x="71052" y="4069175"/>
                  </a:lnTo>
                  <a:lnTo>
                    <a:pt x="71052" y="3918960"/>
                  </a:lnTo>
                  <a:lnTo>
                    <a:pt x="3944797" y="3918960"/>
                  </a:lnTo>
                  <a:lnTo>
                    <a:pt x="7477554" y="95086"/>
                  </a:lnTo>
                  <a:cubicBezTo>
                    <a:pt x="7491674" y="79764"/>
                    <a:pt x="7511803" y="71052"/>
                    <a:pt x="7532533" y="71052"/>
                  </a:cubicBezTo>
                  <a:cubicBezTo>
                    <a:pt x="7532533" y="71052"/>
                    <a:pt x="7532533" y="71052"/>
                    <a:pt x="7532533" y="71052"/>
                  </a:cubicBezTo>
                  <a:cubicBezTo>
                    <a:pt x="7553563" y="71052"/>
                    <a:pt x="7573391" y="79764"/>
                    <a:pt x="7587512" y="95086"/>
                  </a:cubicBezTo>
                  <a:lnTo>
                    <a:pt x="11101341" y="3889218"/>
                  </a:lnTo>
                  <a:lnTo>
                    <a:pt x="14728133" y="94185"/>
                  </a:lnTo>
                  <a:cubicBezTo>
                    <a:pt x="14742253" y="79464"/>
                    <a:pt x="14762081" y="71052"/>
                    <a:pt x="14782510" y="71052"/>
                  </a:cubicBezTo>
                  <a:cubicBezTo>
                    <a:pt x="14782510" y="71052"/>
                    <a:pt x="14782510" y="71052"/>
                    <a:pt x="14782510" y="71052"/>
                  </a:cubicBezTo>
                  <a:cubicBezTo>
                    <a:pt x="14802939" y="71052"/>
                    <a:pt x="14822768" y="79464"/>
                    <a:pt x="14836888" y="94485"/>
                  </a:cubicBezTo>
                  <a:lnTo>
                    <a:pt x="18484110" y="3924067"/>
                  </a:lnTo>
                  <a:lnTo>
                    <a:pt x="22602104" y="3924067"/>
                  </a:lnTo>
                  <a:lnTo>
                    <a:pt x="22602104" y="4073982"/>
                  </a:lnTo>
                  <a:close/>
                </a:path>
              </a:pathLst>
            </a:custGeom>
            <a:solidFill>
              <a:srgbClr val="FFFFFF"/>
            </a:solidFill>
            <a:ln w="30036"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8AABBE7F-4ECC-4B95-A554-EB2EC4641C86}"/>
                </a:ext>
              </a:extLst>
            </p:cNvPr>
            <p:cNvSpPr/>
            <p:nvPr/>
          </p:nvSpPr>
          <p:spPr>
            <a:xfrm>
              <a:off x="6771150" y="4462385"/>
              <a:ext cx="3214602" cy="6248945"/>
            </a:xfrm>
            <a:custGeom>
              <a:avLst/>
              <a:gdLst>
                <a:gd name="connsiteX0" fmla="*/ 741762 w 3214601"/>
                <a:gd name="connsiteY0" fmla="*/ 6231916 h 6248945"/>
                <a:gd name="connsiteX1" fmla="*/ 2493870 w 3214601"/>
                <a:gd name="connsiteY1" fmla="*/ 6231916 h 6248945"/>
                <a:gd name="connsiteX2" fmla="*/ 3213099 w 3214601"/>
                <a:gd name="connsiteY2" fmla="*/ 5512687 h 6248945"/>
                <a:gd name="connsiteX3" fmla="*/ 3213099 w 3214601"/>
                <a:gd name="connsiteY3" fmla="*/ 3444225 h 6248945"/>
                <a:gd name="connsiteX4" fmla="*/ 2334342 w 3214601"/>
                <a:gd name="connsiteY4" fmla="*/ 2020187 h 6248945"/>
                <a:gd name="connsiteX5" fmla="*/ 1767730 w 3214601"/>
                <a:gd name="connsiteY5" fmla="*/ 1111086 h 6248945"/>
                <a:gd name="connsiteX6" fmla="*/ 1767730 w 3214601"/>
                <a:gd name="connsiteY6" fmla="*/ 1073532 h 6248945"/>
                <a:gd name="connsiteX7" fmla="*/ 1918246 w 3214601"/>
                <a:gd name="connsiteY7" fmla="*/ 538766 h 6248945"/>
                <a:gd name="connsiteX8" fmla="*/ 1961508 w 3214601"/>
                <a:gd name="connsiteY8" fmla="*/ 329367 h 6248945"/>
                <a:gd name="connsiteX9" fmla="*/ 1658074 w 3214601"/>
                <a:gd name="connsiteY9" fmla="*/ 24730 h 6248945"/>
                <a:gd name="connsiteX10" fmla="*/ 1273523 w 3214601"/>
                <a:gd name="connsiteY10" fmla="*/ 367521 h 6248945"/>
                <a:gd name="connsiteX11" fmla="*/ 1320991 w 3214601"/>
                <a:gd name="connsiteY11" fmla="*/ 542071 h 6248945"/>
                <a:gd name="connsiteX12" fmla="*/ 1467901 w 3214601"/>
                <a:gd name="connsiteY12" fmla="*/ 1070528 h 6248945"/>
                <a:gd name="connsiteX13" fmla="*/ 1467901 w 3214601"/>
                <a:gd name="connsiteY13" fmla="*/ 1110785 h 6248945"/>
                <a:gd name="connsiteX14" fmla="*/ 901290 w 3214601"/>
                <a:gd name="connsiteY14" fmla="*/ 2019886 h 6248945"/>
                <a:gd name="connsiteX15" fmla="*/ 22532 w 3214601"/>
                <a:gd name="connsiteY15" fmla="*/ 3443925 h 6248945"/>
                <a:gd name="connsiteX16" fmla="*/ 22532 w 3214601"/>
                <a:gd name="connsiteY16" fmla="*/ 5512386 h 6248945"/>
                <a:gd name="connsiteX17" fmla="*/ 741762 w 3214601"/>
                <a:gd name="connsiteY17" fmla="*/ 6231916 h 624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14601" h="6248945">
                  <a:moveTo>
                    <a:pt x="741762" y="6231916"/>
                  </a:moveTo>
                  <a:lnTo>
                    <a:pt x="2493870" y="6231916"/>
                  </a:lnTo>
                  <a:cubicBezTo>
                    <a:pt x="2889537" y="6231916"/>
                    <a:pt x="3213099" y="5908353"/>
                    <a:pt x="3213099" y="5512687"/>
                  </a:cubicBezTo>
                  <a:lnTo>
                    <a:pt x="3213099" y="3444225"/>
                  </a:lnTo>
                  <a:cubicBezTo>
                    <a:pt x="3213099" y="2824138"/>
                    <a:pt x="2854386" y="2283664"/>
                    <a:pt x="2334342" y="2020187"/>
                  </a:cubicBezTo>
                  <a:cubicBezTo>
                    <a:pt x="1989748" y="1845637"/>
                    <a:pt x="1767730" y="1497438"/>
                    <a:pt x="1767730" y="1111086"/>
                  </a:cubicBezTo>
                  <a:lnTo>
                    <a:pt x="1767730" y="1073532"/>
                  </a:lnTo>
                  <a:cubicBezTo>
                    <a:pt x="1767730" y="884862"/>
                    <a:pt x="1824211" y="702501"/>
                    <a:pt x="1918246" y="538766"/>
                  </a:cubicBezTo>
                  <a:cubicBezTo>
                    <a:pt x="1953096" y="478079"/>
                    <a:pt x="1969920" y="405976"/>
                    <a:pt x="1961508" y="329367"/>
                  </a:cubicBezTo>
                  <a:cubicBezTo>
                    <a:pt x="1944383" y="170739"/>
                    <a:pt x="1816400" y="42456"/>
                    <a:pt x="1658074" y="24730"/>
                  </a:cubicBezTo>
                  <a:cubicBezTo>
                    <a:pt x="1449875" y="1597"/>
                    <a:pt x="1273523" y="164130"/>
                    <a:pt x="1273523" y="367521"/>
                  </a:cubicBezTo>
                  <a:cubicBezTo>
                    <a:pt x="1273523" y="431212"/>
                    <a:pt x="1290948" y="490998"/>
                    <a:pt x="1320991" y="542071"/>
                  </a:cubicBezTo>
                  <a:cubicBezTo>
                    <a:pt x="1415626" y="702501"/>
                    <a:pt x="1467901" y="884261"/>
                    <a:pt x="1467901" y="1070528"/>
                  </a:cubicBezTo>
                  <a:cubicBezTo>
                    <a:pt x="1467901" y="1083746"/>
                    <a:pt x="1467901" y="1097266"/>
                    <a:pt x="1467901" y="1110785"/>
                  </a:cubicBezTo>
                  <a:cubicBezTo>
                    <a:pt x="1467901" y="1497138"/>
                    <a:pt x="1245884" y="1845336"/>
                    <a:pt x="901290" y="2019886"/>
                  </a:cubicBezTo>
                  <a:cubicBezTo>
                    <a:pt x="381246" y="2283364"/>
                    <a:pt x="22532" y="2823837"/>
                    <a:pt x="22532" y="3443925"/>
                  </a:cubicBezTo>
                  <a:lnTo>
                    <a:pt x="22532" y="5512386"/>
                  </a:lnTo>
                  <a:cubicBezTo>
                    <a:pt x="22532" y="5908353"/>
                    <a:pt x="346396" y="6231916"/>
                    <a:pt x="741762" y="6231916"/>
                  </a:cubicBezTo>
                  <a:close/>
                </a:path>
              </a:pathLst>
            </a:custGeom>
            <a:solidFill>
              <a:srgbClr val="FFFFFF"/>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BAA0936A-9E63-41E8-AE8C-32DE8BF1C153}"/>
                </a:ext>
              </a:extLst>
            </p:cNvPr>
            <p:cNvSpPr/>
            <p:nvPr/>
          </p:nvSpPr>
          <p:spPr>
            <a:xfrm>
              <a:off x="6473274" y="9021958"/>
              <a:ext cx="3875548" cy="1081548"/>
            </a:xfrm>
            <a:custGeom>
              <a:avLst/>
              <a:gdLst>
                <a:gd name="connsiteX0" fmla="*/ 338434 w 3875547"/>
                <a:gd name="connsiteY0" fmla="*/ 71052 h 1081548"/>
                <a:gd name="connsiteX1" fmla="*/ 3546727 w 3875547"/>
                <a:gd name="connsiteY1" fmla="*/ 71052 h 1081548"/>
                <a:gd name="connsiteX2" fmla="*/ 3814110 w 3875547"/>
                <a:gd name="connsiteY2" fmla="*/ 338434 h 1081548"/>
                <a:gd name="connsiteX3" fmla="*/ 3814110 w 3875547"/>
                <a:gd name="connsiteY3" fmla="*/ 764444 h 1081548"/>
                <a:gd name="connsiteX4" fmla="*/ 3546727 w 3875547"/>
                <a:gd name="connsiteY4" fmla="*/ 1031827 h 1081548"/>
                <a:gd name="connsiteX5" fmla="*/ 338434 w 3875547"/>
                <a:gd name="connsiteY5" fmla="*/ 1031827 h 1081548"/>
                <a:gd name="connsiteX6" fmla="*/ 71052 w 3875547"/>
                <a:gd name="connsiteY6" fmla="*/ 764444 h 1081548"/>
                <a:gd name="connsiteX7" fmla="*/ 71052 w 3875547"/>
                <a:gd name="connsiteY7" fmla="*/ 338434 h 1081548"/>
                <a:gd name="connsiteX8" fmla="*/ 338434 w 3875547"/>
                <a:gd name="connsiteY8" fmla="*/ 71052 h 1081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5547" h="1081548">
                  <a:moveTo>
                    <a:pt x="338434" y="71052"/>
                  </a:moveTo>
                  <a:lnTo>
                    <a:pt x="3546727" y="71052"/>
                  </a:lnTo>
                  <a:cubicBezTo>
                    <a:pt x="3693637" y="71052"/>
                    <a:pt x="3814110" y="191224"/>
                    <a:pt x="3814110" y="338434"/>
                  </a:cubicBezTo>
                  <a:lnTo>
                    <a:pt x="3814110" y="764444"/>
                  </a:lnTo>
                  <a:cubicBezTo>
                    <a:pt x="3814110" y="911354"/>
                    <a:pt x="3693938" y="1031827"/>
                    <a:pt x="3546727" y="1031827"/>
                  </a:cubicBezTo>
                  <a:lnTo>
                    <a:pt x="338434" y="1031827"/>
                  </a:lnTo>
                  <a:cubicBezTo>
                    <a:pt x="191524" y="1031827"/>
                    <a:pt x="71052" y="911655"/>
                    <a:pt x="71052" y="764444"/>
                  </a:cubicBezTo>
                  <a:lnTo>
                    <a:pt x="71052" y="338434"/>
                  </a:lnTo>
                  <a:cubicBezTo>
                    <a:pt x="71052" y="191224"/>
                    <a:pt x="191524" y="71052"/>
                    <a:pt x="338434" y="71052"/>
                  </a:cubicBezTo>
                  <a:close/>
                </a:path>
              </a:pathLst>
            </a:custGeom>
            <a:solidFill>
              <a:srgbClr val="FF9200"/>
            </a:solidFill>
            <a:ln w="30036"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C3C1C1B4-BC79-4DCB-879F-FBDFDC635CFA}"/>
                </a:ext>
              </a:extLst>
            </p:cNvPr>
            <p:cNvSpPr/>
            <p:nvPr/>
          </p:nvSpPr>
          <p:spPr>
            <a:xfrm>
              <a:off x="8117227" y="4546751"/>
              <a:ext cx="540774" cy="540774"/>
            </a:xfrm>
            <a:custGeom>
              <a:avLst/>
              <a:gdLst>
                <a:gd name="connsiteX0" fmla="*/ 71052 w 540774"/>
                <a:gd name="connsiteY0" fmla="*/ 278048 h 540774"/>
                <a:gd name="connsiteX1" fmla="*/ 278048 w 540774"/>
                <a:gd name="connsiteY1" fmla="*/ 71052 h 540774"/>
                <a:gd name="connsiteX2" fmla="*/ 485044 w 540774"/>
                <a:gd name="connsiteY2" fmla="*/ 278048 h 540774"/>
                <a:gd name="connsiteX3" fmla="*/ 278048 w 540774"/>
                <a:gd name="connsiteY3" fmla="*/ 485044 h 540774"/>
                <a:gd name="connsiteX4" fmla="*/ 71052 w 540774"/>
                <a:gd name="connsiteY4" fmla="*/ 278048 h 540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0774" h="540774">
                  <a:moveTo>
                    <a:pt x="71052" y="278048"/>
                  </a:moveTo>
                  <a:cubicBezTo>
                    <a:pt x="71052" y="163584"/>
                    <a:pt x="163884" y="71052"/>
                    <a:pt x="278048" y="71052"/>
                  </a:cubicBezTo>
                  <a:cubicBezTo>
                    <a:pt x="392212" y="71052"/>
                    <a:pt x="485044" y="163884"/>
                    <a:pt x="485044" y="278048"/>
                  </a:cubicBezTo>
                  <a:cubicBezTo>
                    <a:pt x="485044" y="392512"/>
                    <a:pt x="392212" y="485044"/>
                    <a:pt x="278048" y="485044"/>
                  </a:cubicBezTo>
                  <a:cubicBezTo>
                    <a:pt x="163884" y="485044"/>
                    <a:pt x="71052" y="392512"/>
                    <a:pt x="71052" y="278048"/>
                  </a:cubicBezTo>
                  <a:close/>
                </a:path>
              </a:pathLst>
            </a:custGeom>
            <a:solidFill>
              <a:srgbClr val="FF9200"/>
            </a:solidFill>
            <a:ln w="30036"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22384F9-E8C4-4906-8572-D9BA991C6627}"/>
                </a:ext>
              </a:extLst>
            </p:cNvPr>
            <p:cNvSpPr/>
            <p:nvPr/>
          </p:nvSpPr>
          <p:spPr>
            <a:xfrm>
              <a:off x="7490079" y="9756058"/>
              <a:ext cx="1862666" cy="1862666"/>
            </a:xfrm>
            <a:custGeom>
              <a:avLst/>
              <a:gdLst>
                <a:gd name="connsiteX0" fmla="*/ 1858761 w 1862666"/>
                <a:gd name="connsiteY0" fmla="*/ 940646 h 1862666"/>
                <a:gd name="connsiteX1" fmla="*/ 940647 w 1862666"/>
                <a:gd name="connsiteY1" fmla="*/ 1858761 h 1862666"/>
                <a:gd name="connsiteX2" fmla="*/ 22533 w 1862666"/>
                <a:gd name="connsiteY2" fmla="*/ 940646 h 1862666"/>
                <a:gd name="connsiteX3" fmla="*/ 940647 w 1862666"/>
                <a:gd name="connsiteY3" fmla="*/ 22532 h 1862666"/>
                <a:gd name="connsiteX4" fmla="*/ 1858761 w 1862666"/>
                <a:gd name="connsiteY4" fmla="*/ 940646 h 18626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2666" h="1862666">
                  <a:moveTo>
                    <a:pt x="1858761" y="940646"/>
                  </a:moveTo>
                  <a:cubicBezTo>
                    <a:pt x="1858761" y="1447706"/>
                    <a:pt x="1447707" y="1858761"/>
                    <a:pt x="940647" y="1858761"/>
                  </a:cubicBezTo>
                  <a:cubicBezTo>
                    <a:pt x="433586" y="1858761"/>
                    <a:pt x="22533" y="1447706"/>
                    <a:pt x="22533" y="940646"/>
                  </a:cubicBezTo>
                  <a:cubicBezTo>
                    <a:pt x="22533" y="433586"/>
                    <a:pt x="433586" y="22532"/>
                    <a:pt x="940647" y="22532"/>
                  </a:cubicBezTo>
                  <a:cubicBezTo>
                    <a:pt x="1447707" y="22532"/>
                    <a:pt x="1858761" y="433586"/>
                    <a:pt x="1858761" y="940646"/>
                  </a:cubicBezTo>
                  <a:close/>
                </a:path>
              </a:pathLst>
            </a:custGeom>
            <a:solidFill>
              <a:srgbClr val="606060">
                <a:alpha val="10000"/>
              </a:srgbClr>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271AED04-B5B5-440D-A10A-0169A8420C2E}"/>
                </a:ext>
              </a:extLst>
            </p:cNvPr>
            <p:cNvSpPr/>
            <p:nvPr/>
          </p:nvSpPr>
          <p:spPr>
            <a:xfrm>
              <a:off x="7154189" y="9420262"/>
              <a:ext cx="2523612" cy="2523613"/>
            </a:xfrm>
            <a:custGeom>
              <a:avLst/>
              <a:gdLst>
                <a:gd name="connsiteX0" fmla="*/ 1864534 w 2523612"/>
                <a:gd name="connsiteY0" fmla="*/ 688499 h 2523612"/>
                <a:gd name="connsiteX1" fmla="*/ 1864534 w 2523612"/>
                <a:gd name="connsiteY1" fmla="*/ 1864534 h 2523612"/>
                <a:gd name="connsiteX2" fmla="*/ 688499 w 2523612"/>
                <a:gd name="connsiteY2" fmla="*/ 1864534 h 2523612"/>
                <a:gd name="connsiteX3" fmla="*/ 688499 w 2523612"/>
                <a:gd name="connsiteY3" fmla="*/ 688499 h 2523612"/>
                <a:gd name="connsiteX4" fmla="*/ 1864534 w 2523612"/>
                <a:gd name="connsiteY4" fmla="*/ 688499 h 2523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3612" h="2523612">
                  <a:moveTo>
                    <a:pt x="1864534" y="688499"/>
                  </a:moveTo>
                  <a:cubicBezTo>
                    <a:pt x="2189287" y="1013252"/>
                    <a:pt x="2189287" y="1539781"/>
                    <a:pt x="1864534" y="1864534"/>
                  </a:cubicBezTo>
                  <a:cubicBezTo>
                    <a:pt x="1539781" y="2189287"/>
                    <a:pt x="1013252" y="2189287"/>
                    <a:pt x="688499" y="1864534"/>
                  </a:cubicBezTo>
                  <a:cubicBezTo>
                    <a:pt x="363746" y="1539781"/>
                    <a:pt x="363746" y="1013252"/>
                    <a:pt x="688499" y="688499"/>
                  </a:cubicBezTo>
                  <a:cubicBezTo>
                    <a:pt x="1013252" y="363746"/>
                    <a:pt x="1539781" y="363746"/>
                    <a:pt x="1864534" y="688499"/>
                  </a:cubicBezTo>
                  <a:close/>
                </a:path>
              </a:pathLst>
            </a:custGeom>
            <a:solidFill>
              <a:srgbClr val="FFFFFF"/>
            </a:solidFill>
            <a:ln w="30036"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03F113AB-8B6F-4A6B-9A4D-0808A8ACD036}"/>
                </a:ext>
              </a:extLst>
            </p:cNvPr>
            <p:cNvSpPr/>
            <p:nvPr/>
          </p:nvSpPr>
          <p:spPr>
            <a:xfrm>
              <a:off x="7632934" y="9898913"/>
              <a:ext cx="1592279" cy="1592279"/>
            </a:xfrm>
            <a:custGeom>
              <a:avLst/>
              <a:gdLst>
                <a:gd name="connsiteX0" fmla="*/ 1524533 w 1592279"/>
                <a:gd name="connsiteY0" fmla="*/ 797792 h 1592279"/>
                <a:gd name="connsiteX1" fmla="*/ 797792 w 1592279"/>
                <a:gd name="connsiteY1" fmla="*/ 1524532 h 1592279"/>
                <a:gd name="connsiteX2" fmla="*/ 71052 w 1592279"/>
                <a:gd name="connsiteY2" fmla="*/ 797792 h 1592279"/>
                <a:gd name="connsiteX3" fmla="*/ 797792 w 1592279"/>
                <a:gd name="connsiteY3" fmla="*/ 71051 h 1592279"/>
                <a:gd name="connsiteX4" fmla="*/ 1524533 w 1592279"/>
                <a:gd name="connsiteY4" fmla="*/ 797792 h 159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2279" h="1592279">
                  <a:moveTo>
                    <a:pt x="1524533" y="797792"/>
                  </a:moveTo>
                  <a:cubicBezTo>
                    <a:pt x="1524533" y="1199160"/>
                    <a:pt x="1199160" y="1524532"/>
                    <a:pt x="797792" y="1524532"/>
                  </a:cubicBezTo>
                  <a:cubicBezTo>
                    <a:pt x="396425" y="1524532"/>
                    <a:pt x="71052" y="1199160"/>
                    <a:pt x="71052" y="797792"/>
                  </a:cubicBezTo>
                  <a:cubicBezTo>
                    <a:pt x="71052" y="396424"/>
                    <a:pt x="396425" y="71051"/>
                    <a:pt x="797792" y="71051"/>
                  </a:cubicBezTo>
                  <a:cubicBezTo>
                    <a:pt x="1199160" y="71051"/>
                    <a:pt x="1524533" y="396424"/>
                    <a:pt x="1524533" y="797792"/>
                  </a:cubicBezTo>
                  <a:close/>
                </a:path>
              </a:pathLst>
            </a:custGeom>
            <a:solidFill>
              <a:srgbClr val="A85800"/>
            </a:solidFill>
            <a:ln w="30036"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EA5DE0E2-1CCF-472D-8B83-03AFAF10D451}"/>
                </a:ext>
              </a:extLst>
            </p:cNvPr>
            <p:cNvSpPr/>
            <p:nvPr/>
          </p:nvSpPr>
          <p:spPr>
            <a:xfrm>
              <a:off x="7723363" y="9989342"/>
              <a:ext cx="1412021" cy="1412021"/>
            </a:xfrm>
            <a:custGeom>
              <a:avLst/>
              <a:gdLst>
                <a:gd name="connsiteX0" fmla="*/ 1343674 w 1412021"/>
                <a:gd name="connsiteY0" fmla="*/ 707362 h 1412021"/>
                <a:gd name="connsiteX1" fmla="*/ 707363 w 1412021"/>
                <a:gd name="connsiteY1" fmla="*/ 1343673 h 1412021"/>
                <a:gd name="connsiteX2" fmla="*/ 71052 w 1412021"/>
                <a:gd name="connsiteY2" fmla="*/ 707362 h 1412021"/>
                <a:gd name="connsiteX3" fmla="*/ 707363 w 1412021"/>
                <a:gd name="connsiteY3" fmla="*/ 71052 h 1412021"/>
                <a:gd name="connsiteX4" fmla="*/ 1343674 w 1412021"/>
                <a:gd name="connsiteY4" fmla="*/ 707362 h 1412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021" h="1412021">
                  <a:moveTo>
                    <a:pt x="1343674" y="707362"/>
                  </a:moveTo>
                  <a:cubicBezTo>
                    <a:pt x="1343674" y="1058787"/>
                    <a:pt x="1058788" y="1343673"/>
                    <a:pt x="707363" y="1343673"/>
                  </a:cubicBezTo>
                  <a:cubicBezTo>
                    <a:pt x="355938" y="1343673"/>
                    <a:pt x="71052" y="1058787"/>
                    <a:pt x="71052" y="707362"/>
                  </a:cubicBezTo>
                  <a:cubicBezTo>
                    <a:pt x="71052" y="355938"/>
                    <a:pt x="355938" y="71052"/>
                    <a:pt x="707363" y="71052"/>
                  </a:cubicBezTo>
                  <a:cubicBezTo>
                    <a:pt x="1058788" y="71052"/>
                    <a:pt x="1343674" y="355938"/>
                    <a:pt x="1343674" y="707362"/>
                  </a:cubicBezTo>
                  <a:close/>
                </a:path>
              </a:pathLst>
            </a:custGeom>
            <a:solidFill>
              <a:srgbClr val="FF9200"/>
            </a:solidFill>
            <a:ln w="30036"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6FF528B-3C80-4F21-9F50-BE086FFBC6FD}"/>
                </a:ext>
              </a:extLst>
            </p:cNvPr>
            <p:cNvSpPr/>
            <p:nvPr/>
          </p:nvSpPr>
          <p:spPr>
            <a:xfrm>
              <a:off x="7966411" y="10207455"/>
              <a:ext cx="931333" cy="931333"/>
            </a:xfrm>
            <a:custGeom>
              <a:avLst/>
              <a:gdLst>
                <a:gd name="connsiteX0" fmla="*/ 468220 w 931333"/>
                <a:gd name="connsiteY0" fmla="*/ 71052 h 931333"/>
                <a:gd name="connsiteX1" fmla="*/ 71052 w 931333"/>
                <a:gd name="connsiteY1" fmla="*/ 468220 h 931333"/>
                <a:gd name="connsiteX2" fmla="*/ 468220 w 931333"/>
                <a:gd name="connsiteY2" fmla="*/ 865389 h 931333"/>
                <a:gd name="connsiteX3" fmla="*/ 865389 w 931333"/>
                <a:gd name="connsiteY3" fmla="*/ 468220 h 931333"/>
                <a:gd name="connsiteX4" fmla="*/ 468220 w 931333"/>
                <a:gd name="connsiteY4" fmla="*/ 71052 h 931333"/>
                <a:gd name="connsiteX5" fmla="*/ 826032 w 931333"/>
                <a:gd name="connsiteY5" fmla="*/ 448992 h 931333"/>
                <a:gd name="connsiteX6" fmla="*/ 630152 w 931333"/>
                <a:gd name="connsiteY6" fmla="*/ 448992 h 931333"/>
                <a:gd name="connsiteX7" fmla="*/ 728093 w 931333"/>
                <a:gd name="connsiteY7" fmla="*/ 221267 h 931333"/>
                <a:gd name="connsiteX8" fmla="*/ 826032 w 931333"/>
                <a:gd name="connsiteY8" fmla="*/ 448992 h 931333"/>
                <a:gd name="connsiteX9" fmla="*/ 110408 w 931333"/>
                <a:gd name="connsiteY9" fmla="*/ 487148 h 931333"/>
                <a:gd name="connsiteX10" fmla="*/ 296074 w 931333"/>
                <a:gd name="connsiteY10" fmla="*/ 487148 h 931333"/>
                <a:gd name="connsiteX11" fmla="*/ 203241 w 931333"/>
                <a:gd name="connsiteY11" fmla="*/ 709165 h 931333"/>
                <a:gd name="connsiteX12" fmla="*/ 110408 w 931333"/>
                <a:gd name="connsiteY12" fmla="*/ 487148 h 931333"/>
                <a:gd name="connsiteX13" fmla="*/ 203241 w 931333"/>
                <a:gd name="connsiteY13" fmla="*/ 226975 h 931333"/>
                <a:gd name="connsiteX14" fmla="*/ 296074 w 931333"/>
                <a:gd name="connsiteY14" fmla="*/ 448992 h 931333"/>
                <a:gd name="connsiteX15" fmla="*/ 110408 w 931333"/>
                <a:gd name="connsiteY15" fmla="*/ 448992 h 931333"/>
                <a:gd name="connsiteX16" fmla="*/ 203241 w 931333"/>
                <a:gd name="connsiteY16" fmla="*/ 226975 h 931333"/>
                <a:gd name="connsiteX17" fmla="*/ 487448 w 931333"/>
                <a:gd name="connsiteY17" fmla="*/ 448992 h 931333"/>
                <a:gd name="connsiteX18" fmla="*/ 487448 w 931333"/>
                <a:gd name="connsiteY18" fmla="*/ 110408 h 931333"/>
                <a:gd name="connsiteX19" fmla="*/ 700453 w 931333"/>
                <a:gd name="connsiteY19" fmla="*/ 195129 h 931333"/>
                <a:gd name="connsiteX20" fmla="*/ 591997 w 931333"/>
                <a:gd name="connsiteY20" fmla="*/ 448992 h 931333"/>
                <a:gd name="connsiteX21" fmla="*/ 487448 w 931333"/>
                <a:gd name="connsiteY21" fmla="*/ 448992 h 931333"/>
                <a:gd name="connsiteX22" fmla="*/ 448993 w 931333"/>
                <a:gd name="connsiteY22" fmla="*/ 448992 h 931333"/>
                <a:gd name="connsiteX23" fmla="*/ 334229 w 931333"/>
                <a:gd name="connsiteY23" fmla="*/ 448992 h 931333"/>
                <a:gd name="connsiteX24" fmla="*/ 230280 w 931333"/>
                <a:gd name="connsiteY24" fmla="*/ 199936 h 931333"/>
                <a:gd name="connsiteX25" fmla="*/ 448993 w 931333"/>
                <a:gd name="connsiteY25" fmla="*/ 110107 h 931333"/>
                <a:gd name="connsiteX26" fmla="*/ 448993 w 931333"/>
                <a:gd name="connsiteY26" fmla="*/ 448992 h 931333"/>
                <a:gd name="connsiteX27" fmla="*/ 334529 w 931333"/>
                <a:gd name="connsiteY27" fmla="*/ 487148 h 931333"/>
                <a:gd name="connsiteX28" fmla="*/ 449293 w 931333"/>
                <a:gd name="connsiteY28" fmla="*/ 487148 h 931333"/>
                <a:gd name="connsiteX29" fmla="*/ 449293 w 931333"/>
                <a:gd name="connsiteY29" fmla="*/ 826033 h 931333"/>
                <a:gd name="connsiteX30" fmla="*/ 230580 w 931333"/>
                <a:gd name="connsiteY30" fmla="*/ 736203 h 931333"/>
                <a:gd name="connsiteX31" fmla="*/ 334529 w 931333"/>
                <a:gd name="connsiteY31" fmla="*/ 487148 h 931333"/>
                <a:gd name="connsiteX32" fmla="*/ 487448 w 931333"/>
                <a:gd name="connsiteY32" fmla="*/ 487148 h 931333"/>
                <a:gd name="connsiteX33" fmla="*/ 591997 w 931333"/>
                <a:gd name="connsiteY33" fmla="*/ 487148 h 931333"/>
                <a:gd name="connsiteX34" fmla="*/ 700453 w 931333"/>
                <a:gd name="connsiteY34" fmla="*/ 741311 h 931333"/>
                <a:gd name="connsiteX35" fmla="*/ 487448 w 931333"/>
                <a:gd name="connsiteY35" fmla="*/ 826033 h 931333"/>
                <a:gd name="connsiteX36" fmla="*/ 487448 w 931333"/>
                <a:gd name="connsiteY36" fmla="*/ 487148 h 931333"/>
                <a:gd name="connsiteX37" fmla="*/ 728093 w 931333"/>
                <a:gd name="connsiteY37" fmla="*/ 714873 h 931333"/>
                <a:gd name="connsiteX38" fmla="*/ 630152 w 931333"/>
                <a:gd name="connsiteY38" fmla="*/ 487148 h 931333"/>
                <a:gd name="connsiteX39" fmla="*/ 826032 w 931333"/>
                <a:gd name="connsiteY39" fmla="*/ 487148 h 931333"/>
                <a:gd name="connsiteX40" fmla="*/ 728093 w 931333"/>
                <a:gd name="connsiteY40" fmla="*/ 714873 h 93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931333" h="931333">
                  <a:moveTo>
                    <a:pt x="468220" y="71052"/>
                  </a:moveTo>
                  <a:cubicBezTo>
                    <a:pt x="249207" y="71052"/>
                    <a:pt x="71052" y="249207"/>
                    <a:pt x="71052" y="468220"/>
                  </a:cubicBezTo>
                  <a:cubicBezTo>
                    <a:pt x="71052" y="687233"/>
                    <a:pt x="249207" y="865389"/>
                    <a:pt x="468220" y="865389"/>
                  </a:cubicBezTo>
                  <a:cubicBezTo>
                    <a:pt x="687234" y="865389"/>
                    <a:pt x="865389" y="687233"/>
                    <a:pt x="865389" y="468220"/>
                  </a:cubicBezTo>
                  <a:cubicBezTo>
                    <a:pt x="865389" y="249207"/>
                    <a:pt x="687234" y="71052"/>
                    <a:pt x="468220" y="71052"/>
                  </a:cubicBezTo>
                  <a:close/>
                  <a:moveTo>
                    <a:pt x="826032" y="448992"/>
                  </a:moveTo>
                  <a:lnTo>
                    <a:pt x="630152" y="448992"/>
                  </a:lnTo>
                  <a:cubicBezTo>
                    <a:pt x="634659" y="363370"/>
                    <a:pt x="668908" y="283756"/>
                    <a:pt x="728093" y="221267"/>
                  </a:cubicBezTo>
                  <a:cubicBezTo>
                    <a:pt x="785174" y="281353"/>
                    <a:pt x="821526" y="360967"/>
                    <a:pt x="826032" y="448992"/>
                  </a:cubicBezTo>
                  <a:close/>
                  <a:moveTo>
                    <a:pt x="110408" y="487148"/>
                  </a:moveTo>
                  <a:lnTo>
                    <a:pt x="296074" y="487148"/>
                  </a:lnTo>
                  <a:cubicBezTo>
                    <a:pt x="291868" y="570066"/>
                    <a:pt x="259421" y="647877"/>
                    <a:pt x="203241" y="709165"/>
                  </a:cubicBezTo>
                  <a:cubicBezTo>
                    <a:pt x="149164" y="649980"/>
                    <a:pt x="114915" y="572470"/>
                    <a:pt x="110408" y="487148"/>
                  </a:cubicBezTo>
                  <a:close/>
                  <a:moveTo>
                    <a:pt x="203241" y="226975"/>
                  </a:moveTo>
                  <a:cubicBezTo>
                    <a:pt x="259421" y="288563"/>
                    <a:pt x="291567" y="366073"/>
                    <a:pt x="296074" y="448992"/>
                  </a:cubicBezTo>
                  <a:lnTo>
                    <a:pt x="110408" y="448992"/>
                  </a:lnTo>
                  <a:cubicBezTo>
                    <a:pt x="114915" y="363670"/>
                    <a:pt x="149164" y="286160"/>
                    <a:pt x="203241" y="226975"/>
                  </a:cubicBezTo>
                  <a:close/>
                  <a:moveTo>
                    <a:pt x="487448" y="448992"/>
                  </a:moveTo>
                  <a:lnTo>
                    <a:pt x="487448" y="110408"/>
                  </a:lnTo>
                  <a:cubicBezTo>
                    <a:pt x="568564" y="114614"/>
                    <a:pt x="642470" y="145558"/>
                    <a:pt x="700453" y="195129"/>
                  </a:cubicBezTo>
                  <a:cubicBezTo>
                    <a:pt x="634358" y="264529"/>
                    <a:pt x="596504" y="353757"/>
                    <a:pt x="591997" y="448992"/>
                  </a:cubicBezTo>
                  <a:lnTo>
                    <a:pt x="487448" y="448992"/>
                  </a:lnTo>
                  <a:close/>
                  <a:moveTo>
                    <a:pt x="448993" y="448992"/>
                  </a:moveTo>
                  <a:lnTo>
                    <a:pt x="334229" y="448992"/>
                  </a:lnTo>
                  <a:cubicBezTo>
                    <a:pt x="329722" y="355859"/>
                    <a:pt x="293370" y="268734"/>
                    <a:pt x="230280" y="199936"/>
                  </a:cubicBezTo>
                  <a:cubicBezTo>
                    <a:pt x="289164" y="147661"/>
                    <a:pt x="365173" y="114614"/>
                    <a:pt x="448993" y="110107"/>
                  </a:cubicBezTo>
                  <a:lnTo>
                    <a:pt x="448993" y="448992"/>
                  </a:lnTo>
                  <a:close/>
                  <a:moveTo>
                    <a:pt x="334529" y="487148"/>
                  </a:moveTo>
                  <a:lnTo>
                    <a:pt x="449293" y="487148"/>
                  </a:lnTo>
                  <a:lnTo>
                    <a:pt x="449293" y="826033"/>
                  </a:lnTo>
                  <a:cubicBezTo>
                    <a:pt x="365774" y="821525"/>
                    <a:pt x="289765" y="788479"/>
                    <a:pt x="230580" y="736203"/>
                  </a:cubicBezTo>
                  <a:cubicBezTo>
                    <a:pt x="293671" y="667406"/>
                    <a:pt x="330023" y="580280"/>
                    <a:pt x="334529" y="487148"/>
                  </a:cubicBezTo>
                  <a:close/>
                  <a:moveTo>
                    <a:pt x="487448" y="487148"/>
                  </a:moveTo>
                  <a:lnTo>
                    <a:pt x="591997" y="487148"/>
                  </a:lnTo>
                  <a:cubicBezTo>
                    <a:pt x="596504" y="582684"/>
                    <a:pt x="634358" y="671611"/>
                    <a:pt x="700453" y="741311"/>
                  </a:cubicBezTo>
                  <a:cubicBezTo>
                    <a:pt x="642470" y="790882"/>
                    <a:pt x="568564" y="821826"/>
                    <a:pt x="487448" y="826033"/>
                  </a:cubicBezTo>
                  <a:lnTo>
                    <a:pt x="487448" y="487148"/>
                  </a:lnTo>
                  <a:close/>
                  <a:moveTo>
                    <a:pt x="728093" y="714873"/>
                  </a:moveTo>
                  <a:cubicBezTo>
                    <a:pt x="668908" y="652684"/>
                    <a:pt x="634659" y="572769"/>
                    <a:pt x="630152" y="487148"/>
                  </a:cubicBezTo>
                  <a:lnTo>
                    <a:pt x="826032" y="487148"/>
                  </a:lnTo>
                  <a:cubicBezTo>
                    <a:pt x="821526" y="575173"/>
                    <a:pt x="785174" y="654787"/>
                    <a:pt x="728093" y="714873"/>
                  </a:cubicBezTo>
                  <a:close/>
                </a:path>
              </a:pathLst>
            </a:custGeom>
            <a:solidFill>
              <a:srgbClr val="FFFFFF"/>
            </a:solidFill>
            <a:ln w="30036"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4A20CF2-3F43-4396-8E68-F99932AAA5F8}"/>
                </a:ext>
              </a:extLst>
            </p:cNvPr>
            <p:cNvSpPr/>
            <p:nvPr/>
          </p:nvSpPr>
          <p:spPr>
            <a:xfrm>
              <a:off x="10351975" y="2785480"/>
              <a:ext cx="3214602" cy="6248945"/>
            </a:xfrm>
            <a:custGeom>
              <a:avLst/>
              <a:gdLst>
                <a:gd name="connsiteX0" fmla="*/ 2493870 w 3214601"/>
                <a:gd name="connsiteY0" fmla="*/ 22532 h 6248945"/>
                <a:gd name="connsiteX1" fmla="*/ 741762 w 3214601"/>
                <a:gd name="connsiteY1" fmla="*/ 22532 h 6248945"/>
                <a:gd name="connsiteX2" fmla="*/ 22532 w 3214601"/>
                <a:gd name="connsiteY2" fmla="*/ 741762 h 6248945"/>
                <a:gd name="connsiteX3" fmla="*/ 22532 w 3214601"/>
                <a:gd name="connsiteY3" fmla="*/ 2810223 h 6248945"/>
                <a:gd name="connsiteX4" fmla="*/ 901290 w 3214601"/>
                <a:gd name="connsiteY4" fmla="*/ 4234262 h 6248945"/>
                <a:gd name="connsiteX5" fmla="*/ 1467902 w 3214601"/>
                <a:gd name="connsiteY5" fmla="*/ 5143363 h 6248945"/>
                <a:gd name="connsiteX6" fmla="*/ 1467902 w 3214601"/>
                <a:gd name="connsiteY6" fmla="*/ 5180917 h 6248945"/>
                <a:gd name="connsiteX7" fmla="*/ 1317386 w 3214601"/>
                <a:gd name="connsiteY7" fmla="*/ 5715682 h 6248945"/>
                <a:gd name="connsiteX8" fmla="*/ 1274124 w 3214601"/>
                <a:gd name="connsiteY8" fmla="*/ 5925082 h 6248945"/>
                <a:gd name="connsiteX9" fmla="*/ 1577559 w 3214601"/>
                <a:gd name="connsiteY9" fmla="*/ 6229718 h 6248945"/>
                <a:gd name="connsiteX10" fmla="*/ 1962109 w 3214601"/>
                <a:gd name="connsiteY10" fmla="*/ 5886927 h 6248945"/>
                <a:gd name="connsiteX11" fmla="*/ 1914641 w 3214601"/>
                <a:gd name="connsiteY11" fmla="*/ 5712378 h 6248945"/>
                <a:gd name="connsiteX12" fmla="*/ 1767730 w 3214601"/>
                <a:gd name="connsiteY12" fmla="*/ 5183921 h 6248945"/>
                <a:gd name="connsiteX13" fmla="*/ 1767730 w 3214601"/>
                <a:gd name="connsiteY13" fmla="*/ 5143663 h 6248945"/>
                <a:gd name="connsiteX14" fmla="*/ 2334342 w 3214601"/>
                <a:gd name="connsiteY14" fmla="*/ 4234562 h 6248945"/>
                <a:gd name="connsiteX15" fmla="*/ 3213100 w 3214601"/>
                <a:gd name="connsiteY15" fmla="*/ 2810523 h 6248945"/>
                <a:gd name="connsiteX16" fmla="*/ 3213100 w 3214601"/>
                <a:gd name="connsiteY16" fmla="*/ 741762 h 6248945"/>
                <a:gd name="connsiteX17" fmla="*/ 2493870 w 3214601"/>
                <a:gd name="connsiteY17" fmla="*/ 22532 h 624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14601" h="6248945">
                  <a:moveTo>
                    <a:pt x="2493870" y="22532"/>
                  </a:moveTo>
                  <a:lnTo>
                    <a:pt x="741762" y="22532"/>
                  </a:lnTo>
                  <a:cubicBezTo>
                    <a:pt x="346096" y="22532"/>
                    <a:pt x="22532" y="346096"/>
                    <a:pt x="22532" y="741762"/>
                  </a:cubicBezTo>
                  <a:lnTo>
                    <a:pt x="22532" y="2810223"/>
                  </a:lnTo>
                  <a:cubicBezTo>
                    <a:pt x="22532" y="3430311"/>
                    <a:pt x="381246" y="3970784"/>
                    <a:pt x="901290" y="4234262"/>
                  </a:cubicBezTo>
                  <a:cubicBezTo>
                    <a:pt x="1245884" y="4408812"/>
                    <a:pt x="1467902" y="4757010"/>
                    <a:pt x="1467902" y="5143363"/>
                  </a:cubicBezTo>
                  <a:lnTo>
                    <a:pt x="1467902" y="5180917"/>
                  </a:lnTo>
                  <a:cubicBezTo>
                    <a:pt x="1467902" y="5369587"/>
                    <a:pt x="1411421" y="5551948"/>
                    <a:pt x="1317386" y="5715682"/>
                  </a:cubicBezTo>
                  <a:cubicBezTo>
                    <a:pt x="1282536" y="5776369"/>
                    <a:pt x="1265712" y="5848472"/>
                    <a:pt x="1274124" y="5925082"/>
                  </a:cubicBezTo>
                  <a:cubicBezTo>
                    <a:pt x="1291249" y="6083709"/>
                    <a:pt x="1419232" y="6211992"/>
                    <a:pt x="1577559" y="6229718"/>
                  </a:cubicBezTo>
                  <a:cubicBezTo>
                    <a:pt x="1785756" y="6252851"/>
                    <a:pt x="1962109" y="6090319"/>
                    <a:pt x="1962109" y="5886927"/>
                  </a:cubicBezTo>
                  <a:cubicBezTo>
                    <a:pt x="1962109" y="5823236"/>
                    <a:pt x="1944684" y="5763451"/>
                    <a:pt x="1914641" y="5712378"/>
                  </a:cubicBezTo>
                  <a:cubicBezTo>
                    <a:pt x="1820006" y="5551948"/>
                    <a:pt x="1767730" y="5370188"/>
                    <a:pt x="1767730" y="5183921"/>
                  </a:cubicBezTo>
                  <a:cubicBezTo>
                    <a:pt x="1767730" y="5170702"/>
                    <a:pt x="1767730" y="5157183"/>
                    <a:pt x="1767730" y="5143663"/>
                  </a:cubicBezTo>
                  <a:cubicBezTo>
                    <a:pt x="1767730" y="4757310"/>
                    <a:pt x="1989749" y="4409112"/>
                    <a:pt x="2334342" y="4234562"/>
                  </a:cubicBezTo>
                  <a:cubicBezTo>
                    <a:pt x="2854386" y="3971085"/>
                    <a:pt x="3213100" y="3430611"/>
                    <a:pt x="3213100" y="2810523"/>
                  </a:cubicBezTo>
                  <a:lnTo>
                    <a:pt x="3213100" y="741762"/>
                  </a:lnTo>
                  <a:cubicBezTo>
                    <a:pt x="3213100" y="346096"/>
                    <a:pt x="2889537" y="22532"/>
                    <a:pt x="2493870" y="22532"/>
                  </a:cubicBezTo>
                  <a:close/>
                </a:path>
              </a:pathLst>
            </a:custGeom>
            <a:solidFill>
              <a:srgbClr val="FFFFFF"/>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08608249-F2B3-46A9-99B5-F2C4F8963CC5}"/>
                </a:ext>
              </a:extLst>
            </p:cNvPr>
            <p:cNvSpPr/>
            <p:nvPr/>
          </p:nvSpPr>
          <p:spPr>
            <a:xfrm>
              <a:off x="10000322" y="3377477"/>
              <a:ext cx="3875548" cy="1081548"/>
            </a:xfrm>
            <a:custGeom>
              <a:avLst/>
              <a:gdLst>
                <a:gd name="connsiteX0" fmla="*/ 3546727 w 3875547"/>
                <a:gd name="connsiteY0" fmla="*/ 1031827 h 1081548"/>
                <a:gd name="connsiteX1" fmla="*/ 338434 w 3875547"/>
                <a:gd name="connsiteY1" fmla="*/ 1031827 h 1081548"/>
                <a:gd name="connsiteX2" fmla="*/ 71052 w 3875547"/>
                <a:gd name="connsiteY2" fmla="*/ 764444 h 1081548"/>
                <a:gd name="connsiteX3" fmla="*/ 71052 w 3875547"/>
                <a:gd name="connsiteY3" fmla="*/ 338434 h 1081548"/>
                <a:gd name="connsiteX4" fmla="*/ 338434 w 3875547"/>
                <a:gd name="connsiteY4" fmla="*/ 71052 h 1081548"/>
                <a:gd name="connsiteX5" fmla="*/ 3546727 w 3875547"/>
                <a:gd name="connsiteY5" fmla="*/ 71052 h 1081548"/>
                <a:gd name="connsiteX6" fmla="*/ 3814110 w 3875547"/>
                <a:gd name="connsiteY6" fmla="*/ 338434 h 1081548"/>
                <a:gd name="connsiteX7" fmla="*/ 3814110 w 3875547"/>
                <a:gd name="connsiteY7" fmla="*/ 764444 h 1081548"/>
                <a:gd name="connsiteX8" fmla="*/ 3546727 w 3875547"/>
                <a:gd name="connsiteY8" fmla="*/ 1031827 h 1081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5547" h="1081548">
                  <a:moveTo>
                    <a:pt x="3546727" y="1031827"/>
                  </a:moveTo>
                  <a:lnTo>
                    <a:pt x="338434" y="1031827"/>
                  </a:lnTo>
                  <a:cubicBezTo>
                    <a:pt x="191524" y="1031827"/>
                    <a:pt x="71052" y="911655"/>
                    <a:pt x="71052" y="764444"/>
                  </a:cubicBezTo>
                  <a:lnTo>
                    <a:pt x="71052" y="338434"/>
                  </a:lnTo>
                  <a:cubicBezTo>
                    <a:pt x="71052" y="191524"/>
                    <a:pt x="191224" y="71052"/>
                    <a:pt x="338434" y="71052"/>
                  </a:cubicBezTo>
                  <a:lnTo>
                    <a:pt x="3546727" y="71052"/>
                  </a:lnTo>
                  <a:cubicBezTo>
                    <a:pt x="3693638" y="71052"/>
                    <a:pt x="3814110" y="191224"/>
                    <a:pt x="3814110" y="338434"/>
                  </a:cubicBezTo>
                  <a:lnTo>
                    <a:pt x="3814110" y="764444"/>
                  </a:lnTo>
                  <a:cubicBezTo>
                    <a:pt x="3814110" y="911655"/>
                    <a:pt x="3693638" y="1031827"/>
                    <a:pt x="3546727" y="1031827"/>
                  </a:cubicBezTo>
                  <a:close/>
                </a:path>
              </a:pathLst>
            </a:custGeom>
            <a:solidFill>
              <a:srgbClr val="0085A6"/>
            </a:solidFill>
            <a:ln w="30036"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33E45CEE-F507-444F-A1BB-835FFCA1BAFA}"/>
                </a:ext>
              </a:extLst>
            </p:cNvPr>
            <p:cNvSpPr/>
            <p:nvPr/>
          </p:nvSpPr>
          <p:spPr>
            <a:xfrm>
              <a:off x="11685434" y="8399466"/>
              <a:ext cx="540774" cy="540774"/>
            </a:xfrm>
            <a:custGeom>
              <a:avLst/>
              <a:gdLst>
                <a:gd name="connsiteX0" fmla="*/ 485044 w 540774"/>
                <a:gd name="connsiteY0" fmla="*/ 278048 h 540774"/>
                <a:gd name="connsiteX1" fmla="*/ 278048 w 540774"/>
                <a:gd name="connsiteY1" fmla="*/ 485044 h 540774"/>
                <a:gd name="connsiteX2" fmla="*/ 71052 w 540774"/>
                <a:gd name="connsiteY2" fmla="*/ 278048 h 540774"/>
                <a:gd name="connsiteX3" fmla="*/ 278048 w 540774"/>
                <a:gd name="connsiteY3" fmla="*/ 71052 h 540774"/>
                <a:gd name="connsiteX4" fmla="*/ 485044 w 540774"/>
                <a:gd name="connsiteY4" fmla="*/ 278048 h 540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0774" h="540774">
                  <a:moveTo>
                    <a:pt x="485044" y="278048"/>
                  </a:moveTo>
                  <a:cubicBezTo>
                    <a:pt x="485044" y="392512"/>
                    <a:pt x="392212" y="485044"/>
                    <a:pt x="278048" y="485044"/>
                  </a:cubicBezTo>
                  <a:cubicBezTo>
                    <a:pt x="163585" y="485044"/>
                    <a:pt x="71052" y="392212"/>
                    <a:pt x="71052" y="278048"/>
                  </a:cubicBezTo>
                  <a:cubicBezTo>
                    <a:pt x="71052" y="163884"/>
                    <a:pt x="163884" y="71052"/>
                    <a:pt x="278048" y="71052"/>
                  </a:cubicBezTo>
                  <a:cubicBezTo>
                    <a:pt x="392212" y="71052"/>
                    <a:pt x="485044" y="163884"/>
                    <a:pt x="485044" y="278048"/>
                  </a:cubicBezTo>
                  <a:close/>
                </a:path>
              </a:pathLst>
            </a:custGeom>
            <a:solidFill>
              <a:srgbClr val="0085A6"/>
            </a:solidFill>
            <a:ln w="30036"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72204287-835D-4BAE-B94A-1D4244077225}"/>
                </a:ext>
              </a:extLst>
            </p:cNvPr>
            <p:cNvSpPr/>
            <p:nvPr/>
          </p:nvSpPr>
          <p:spPr>
            <a:xfrm>
              <a:off x="10987385" y="1865263"/>
              <a:ext cx="1862666" cy="1862666"/>
            </a:xfrm>
            <a:custGeom>
              <a:avLst/>
              <a:gdLst>
                <a:gd name="connsiteX0" fmla="*/ 1858761 w 1862666"/>
                <a:gd name="connsiteY0" fmla="*/ 940647 h 1862666"/>
                <a:gd name="connsiteX1" fmla="*/ 940647 w 1862666"/>
                <a:gd name="connsiteY1" fmla="*/ 1858761 h 1862666"/>
                <a:gd name="connsiteX2" fmla="*/ 22533 w 1862666"/>
                <a:gd name="connsiteY2" fmla="*/ 940647 h 1862666"/>
                <a:gd name="connsiteX3" fmla="*/ 940647 w 1862666"/>
                <a:gd name="connsiteY3" fmla="*/ 22532 h 1862666"/>
                <a:gd name="connsiteX4" fmla="*/ 1858761 w 1862666"/>
                <a:gd name="connsiteY4" fmla="*/ 940647 h 18626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2666" h="1862666">
                  <a:moveTo>
                    <a:pt x="1858761" y="940647"/>
                  </a:moveTo>
                  <a:cubicBezTo>
                    <a:pt x="1858761" y="1447707"/>
                    <a:pt x="1447707" y="1858761"/>
                    <a:pt x="940647" y="1858761"/>
                  </a:cubicBezTo>
                  <a:cubicBezTo>
                    <a:pt x="433587" y="1858761"/>
                    <a:pt x="22533" y="1447707"/>
                    <a:pt x="22533" y="940647"/>
                  </a:cubicBezTo>
                  <a:cubicBezTo>
                    <a:pt x="22533" y="433586"/>
                    <a:pt x="433587" y="22532"/>
                    <a:pt x="940647" y="22532"/>
                  </a:cubicBezTo>
                  <a:cubicBezTo>
                    <a:pt x="1447707" y="22532"/>
                    <a:pt x="1858761" y="433586"/>
                    <a:pt x="1858761" y="940647"/>
                  </a:cubicBezTo>
                  <a:close/>
                </a:path>
              </a:pathLst>
            </a:custGeom>
            <a:solidFill>
              <a:srgbClr val="606060">
                <a:alpha val="10000"/>
              </a:srgb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6F789A45-7CD6-4300-9E26-8702C4820A8D}"/>
                </a:ext>
              </a:extLst>
            </p:cNvPr>
            <p:cNvSpPr/>
            <p:nvPr/>
          </p:nvSpPr>
          <p:spPr>
            <a:xfrm>
              <a:off x="10844464" y="1721484"/>
              <a:ext cx="2163096" cy="2163096"/>
            </a:xfrm>
            <a:custGeom>
              <a:avLst/>
              <a:gdLst>
                <a:gd name="connsiteX0" fmla="*/ 1272927 w 2163096"/>
                <a:gd name="connsiteY0" fmla="*/ 274187 h 2163096"/>
                <a:gd name="connsiteX1" fmla="*/ 1893959 w 2163096"/>
                <a:gd name="connsiteY1" fmla="*/ 1272927 h 2163096"/>
                <a:gd name="connsiteX2" fmla="*/ 895219 w 2163096"/>
                <a:gd name="connsiteY2" fmla="*/ 1893959 h 2163096"/>
                <a:gd name="connsiteX3" fmla="*/ 274187 w 2163096"/>
                <a:gd name="connsiteY3" fmla="*/ 895219 h 2163096"/>
                <a:gd name="connsiteX4" fmla="*/ 1272927 w 2163096"/>
                <a:gd name="connsiteY4" fmla="*/ 274187 h 2163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096" h="2163096">
                  <a:moveTo>
                    <a:pt x="1272927" y="274187"/>
                  </a:moveTo>
                  <a:cubicBezTo>
                    <a:pt x="1720215" y="378488"/>
                    <a:pt x="1998260" y="825640"/>
                    <a:pt x="1893959" y="1272927"/>
                  </a:cubicBezTo>
                  <a:cubicBezTo>
                    <a:pt x="1789658" y="1720214"/>
                    <a:pt x="1342507" y="1998260"/>
                    <a:pt x="895219" y="1893959"/>
                  </a:cubicBezTo>
                  <a:cubicBezTo>
                    <a:pt x="447931" y="1789657"/>
                    <a:pt x="169886" y="1342506"/>
                    <a:pt x="274187" y="895219"/>
                  </a:cubicBezTo>
                  <a:cubicBezTo>
                    <a:pt x="378489" y="447931"/>
                    <a:pt x="825640" y="169886"/>
                    <a:pt x="1272927" y="274187"/>
                  </a:cubicBezTo>
                  <a:close/>
                </a:path>
              </a:pathLst>
            </a:custGeom>
            <a:solidFill>
              <a:srgbClr val="FFFFFF"/>
            </a:solidFill>
            <a:ln w="30036"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80268FCB-5257-4E73-A1A1-FC4986A0378C}"/>
                </a:ext>
              </a:extLst>
            </p:cNvPr>
            <p:cNvSpPr/>
            <p:nvPr/>
          </p:nvSpPr>
          <p:spPr>
            <a:xfrm>
              <a:off x="11130240" y="2008117"/>
              <a:ext cx="1592279" cy="1592279"/>
            </a:xfrm>
            <a:custGeom>
              <a:avLst/>
              <a:gdLst>
                <a:gd name="connsiteX0" fmla="*/ 1524533 w 1592279"/>
                <a:gd name="connsiteY0" fmla="*/ 797792 h 1592279"/>
                <a:gd name="connsiteX1" fmla="*/ 797792 w 1592279"/>
                <a:gd name="connsiteY1" fmla="*/ 1524532 h 1592279"/>
                <a:gd name="connsiteX2" fmla="*/ 71052 w 1592279"/>
                <a:gd name="connsiteY2" fmla="*/ 797792 h 1592279"/>
                <a:gd name="connsiteX3" fmla="*/ 797792 w 1592279"/>
                <a:gd name="connsiteY3" fmla="*/ 71052 h 1592279"/>
                <a:gd name="connsiteX4" fmla="*/ 1524533 w 1592279"/>
                <a:gd name="connsiteY4" fmla="*/ 797792 h 159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2279" h="1592279">
                  <a:moveTo>
                    <a:pt x="1524533" y="797792"/>
                  </a:moveTo>
                  <a:cubicBezTo>
                    <a:pt x="1524533" y="1199160"/>
                    <a:pt x="1199160" y="1524532"/>
                    <a:pt x="797792" y="1524532"/>
                  </a:cubicBezTo>
                  <a:cubicBezTo>
                    <a:pt x="396425" y="1524532"/>
                    <a:pt x="71052" y="1199160"/>
                    <a:pt x="71052" y="797792"/>
                  </a:cubicBezTo>
                  <a:cubicBezTo>
                    <a:pt x="71052" y="396424"/>
                    <a:pt x="396425" y="71052"/>
                    <a:pt x="797792" y="71052"/>
                  </a:cubicBezTo>
                  <a:cubicBezTo>
                    <a:pt x="1199160" y="71052"/>
                    <a:pt x="1524533" y="396424"/>
                    <a:pt x="1524533" y="797792"/>
                  </a:cubicBezTo>
                  <a:close/>
                </a:path>
              </a:pathLst>
            </a:custGeom>
            <a:solidFill>
              <a:srgbClr val="20C9E5"/>
            </a:solidFill>
            <a:ln w="30036"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0CF03006-8A8D-4BBC-AFE5-E0AAFEE904A6}"/>
                </a:ext>
              </a:extLst>
            </p:cNvPr>
            <p:cNvSpPr/>
            <p:nvPr/>
          </p:nvSpPr>
          <p:spPr>
            <a:xfrm>
              <a:off x="11220669" y="2098547"/>
              <a:ext cx="1412021" cy="1412021"/>
            </a:xfrm>
            <a:custGeom>
              <a:avLst/>
              <a:gdLst>
                <a:gd name="connsiteX0" fmla="*/ 1343674 w 1412021"/>
                <a:gd name="connsiteY0" fmla="*/ 707363 h 1412021"/>
                <a:gd name="connsiteX1" fmla="*/ 707363 w 1412021"/>
                <a:gd name="connsiteY1" fmla="*/ 1343673 h 1412021"/>
                <a:gd name="connsiteX2" fmla="*/ 71052 w 1412021"/>
                <a:gd name="connsiteY2" fmla="*/ 707363 h 1412021"/>
                <a:gd name="connsiteX3" fmla="*/ 707363 w 1412021"/>
                <a:gd name="connsiteY3" fmla="*/ 71052 h 1412021"/>
                <a:gd name="connsiteX4" fmla="*/ 1343674 w 1412021"/>
                <a:gd name="connsiteY4" fmla="*/ 707363 h 1412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021" h="1412021">
                  <a:moveTo>
                    <a:pt x="1343674" y="707363"/>
                  </a:moveTo>
                  <a:cubicBezTo>
                    <a:pt x="1343674" y="1058787"/>
                    <a:pt x="1058788" y="1343673"/>
                    <a:pt x="707363" y="1343673"/>
                  </a:cubicBezTo>
                  <a:cubicBezTo>
                    <a:pt x="355938" y="1343673"/>
                    <a:pt x="71052" y="1058787"/>
                    <a:pt x="71052" y="707363"/>
                  </a:cubicBezTo>
                  <a:cubicBezTo>
                    <a:pt x="71052" y="355938"/>
                    <a:pt x="355938" y="71052"/>
                    <a:pt x="707363" y="71052"/>
                  </a:cubicBezTo>
                  <a:cubicBezTo>
                    <a:pt x="1058788" y="71052"/>
                    <a:pt x="1343674" y="355938"/>
                    <a:pt x="1343674" y="707363"/>
                  </a:cubicBezTo>
                  <a:close/>
                </a:path>
              </a:pathLst>
            </a:custGeom>
            <a:solidFill>
              <a:srgbClr val="0085A6"/>
            </a:solidFill>
            <a:ln w="30036"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430534A5-7373-4D6E-8FCA-D0978B6CAE0B}"/>
                </a:ext>
              </a:extLst>
            </p:cNvPr>
            <p:cNvSpPr/>
            <p:nvPr/>
          </p:nvSpPr>
          <p:spPr>
            <a:xfrm>
              <a:off x="11485648" y="2467475"/>
              <a:ext cx="871247" cy="660946"/>
            </a:xfrm>
            <a:custGeom>
              <a:avLst/>
              <a:gdLst>
                <a:gd name="connsiteX0" fmla="*/ 744316 w 871247"/>
                <a:gd name="connsiteY0" fmla="*/ 71052 h 660946"/>
                <a:gd name="connsiteX1" fmla="*/ 132940 w 871247"/>
                <a:gd name="connsiteY1" fmla="*/ 71052 h 660946"/>
                <a:gd name="connsiteX2" fmla="*/ 71052 w 871247"/>
                <a:gd name="connsiteY2" fmla="*/ 132940 h 660946"/>
                <a:gd name="connsiteX3" fmla="*/ 71052 w 871247"/>
                <a:gd name="connsiteY3" fmla="*/ 533113 h 660946"/>
                <a:gd name="connsiteX4" fmla="*/ 132940 w 871247"/>
                <a:gd name="connsiteY4" fmla="*/ 595002 h 660946"/>
                <a:gd name="connsiteX5" fmla="*/ 744316 w 871247"/>
                <a:gd name="connsiteY5" fmla="*/ 595002 h 660946"/>
                <a:gd name="connsiteX6" fmla="*/ 806204 w 871247"/>
                <a:gd name="connsiteY6" fmla="*/ 533113 h 660946"/>
                <a:gd name="connsiteX7" fmla="*/ 806204 w 871247"/>
                <a:gd name="connsiteY7" fmla="*/ 132940 h 660946"/>
                <a:gd name="connsiteX8" fmla="*/ 744316 w 871247"/>
                <a:gd name="connsiteY8" fmla="*/ 71052 h 660946"/>
                <a:gd name="connsiteX9" fmla="*/ 735002 w 871247"/>
                <a:gd name="connsiteY9" fmla="*/ 109507 h 660946"/>
                <a:gd name="connsiteX10" fmla="*/ 459208 w 871247"/>
                <a:gd name="connsiteY10" fmla="*/ 317705 h 660946"/>
                <a:gd name="connsiteX11" fmla="*/ 136245 w 871247"/>
                <a:gd name="connsiteY11" fmla="*/ 109507 h 660946"/>
                <a:gd name="connsiteX12" fmla="*/ 735002 w 871247"/>
                <a:gd name="connsiteY12" fmla="*/ 109507 h 660946"/>
                <a:gd name="connsiteX13" fmla="*/ 744316 w 871247"/>
                <a:gd name="connsiteY13" fmla="*/ 556547 h 660946"/>
                <a:gd name="connsiteX14" fmla="*/ 132940 w 871247"/>
                <a:gd name="connsiteY14" fmla="*/ 556547 h 660946"/>
                <a:gd name="connsiteX15" fmla="*/ 109507 w 871247"/>
                <a:gd name="connsiteY15" fmla="*/ 533113 h 660946"/>
                <a:gd name="connsiteX16" fmla="*/ 109507 w 871247"/>
                <a:gd name="connsiteY16" fmla="*/ 138048 h 660946"/>
                <a:gd name="connsiteX17" fmla="*/ 449594 w 871247"/>
                <a:gd name="connsiteY17" fmla="*/ 357362 h 660946"/>
                <a:gd name="connsiteX18" fmla="*/ 460109 w 871247"/>
                <a:gd name="connsiteY18" fmla="*/ 360366 h 660946"/>
                <a:gd name="connsiteX19" fmla="*/ 471825 w 871247"/>
                <a:gd name="connsiteY19" fmla="*/ 356460 h 660946"/>
                <a:gd name="connsiteX20" fmla="*/ 768050 w 871247"/>
                <a:gd name="connsiteY20" fmla="*/ 132940 h 660946"/>
                <a:gd name="connsiteX21" fmla="*/ 768050 w 871247"/>
                <a:gd name="connsiteY21" fmla="*/ 533113 h 660946"/>
                <a:gd name="connsiteX22" fmla="*/ 744316 w 871247"/>
                <a:gd name="connsiteY22" fmla="*/ 556547 h 660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71247" h="660946">
                  <a:moveTo>
                    <a:pt x="744316" y="71052"/>
                  </a:moveTo>
                  <a:lnTo>
                    <a:pt x="132940" y="71052"/>
                  </a:lnTo>
                  <a:cubicBezTo>
                    <a:pt x="98991" y="71052"/>
                    <a:pt x="71052" y="98691"/>
                    <a:pt x="71052" y="132940"/>
                  </a:cubicBezTo>
                  <a:lnTo>
                    <a:pt x="71052" y="533113"/>
                  </a:lnTo>
                  <a:cubicBezTo>
                    <a:pt x="71052" y="567062"/>
                    <a:pt x="98692" y="595002"/>
                    <a:pt x="132940" y="595002"/>
                  </a:cubicBezTo>
                  <a:lnTo>
                    <a:pt x="744316" y="595002"/>
                  </a:lnTo>
                  <a:cubicBezTo>
                    <a:pt x="778264" y="595002"/>
                    <a:pt x="806204" y="567362"/>
                    <a:pt x="806204" y="533113"/>
                  </a:cubicBezTo>
                  <a:lnTo>
                    <a:pt x="806204" y="132940"/>
                  </a:lnTo>
                  <a:cubicBezTo>
                    <a:pt x="806204" y="98992"/>
                    <a:pt x="778565" y="71052"/>
                    <a:pt x="744316" y="71052"/>
                  </a:cubicBezTo>
                  <a:close/>
                  <a:moveTo>
                    <a:pt x="735002" y="109507"/>
                  </a:moveTo>
                  <a:lnTo>
                    <a:pt x="459208" y="317705"/>
                  </a:lnTo>
                  <a:lnTo>
                    <a:pt x="136245" y="109507"/>
                  </a:lnTo>
                  <a:lnTo>
                    <a:pt x="735002" y="109507"/>
                  </a:lnTo>
                  <a:close/>
                  <a:moveTo>
                    <a:pt x="744316" y="556547"/>
                  </a:moveTo>
                  <a:lnTo>
                    <a:pt x="132940" y="556547"/>
                  </a:lnTo>
                  <a:cubicBezTo>
                    <a:pt x="120022" y="556547"/>
                    <a:pt x="109507" y="546032"/>
                    <a:pt x="109507" y="533113"/>
                  </a:cubicBezTo>
                  <a:lnTo>
                    <a:pt x="109507" y="138048"/>
                  </a:lnTo>
                  <a:lnTo>
                    <a:pt x="449594" y="357362"/>
                  </a:lnTo>
                  <a:cubicBezTo>
                    <a:pt x="452898" y="359465"/>
                    <a:pt x="456504" y="360366"/>
                    <a:pt x="460109" y="360366"/>
                  </a:cubicBezTo>
                  <a:cubicBezTo>
                    <a:pt x="464315" y="360366"/>
                    <a:pt x="468220" y="359164"/>
                    <a:pt x="471825" y="356460"/>
                  </a:cubicBezTo>
                  <a:lnTo>
                    <a:pt x="768050" y="132940"/>
                  </a:lnTo>
                  <a:lnTo>
                    <a:pt x="768050" y="533113"/>
                  </a:lnTo>
                  <a:cubicBezTo>
                    <a:pt x="767749" y="546032"/>
                    <a:pt x="757234" y="556547"/>
                    <a:pt x="744316" y="556547"/>
                  </a:cubicBezTo>
                  <a:close/>
                </a:path>
              </a:pathLst>
            </a:custGeom>
            <a:solidFill>
              <a:srgbClr val="FFFFFF"/>
            </a:solidFill>
            <a:ln w="30036"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1689398-EB63-4F0A-BD6F-CC1BC493151B}"/>
                </a:ext>
              </a:extLst>
            </p:cNvPr>
            <p:cNvSpPr/>
            <p:nvPr/>
          </p:nvSpPr>
          <p:spPr>
            <a:xfrm>
              <a:off x="14020827" y="4462385"/>
              <a:ext cx="3214602" cy="6248945"/>
            </a:xfrm>
            <a:custGeom>
              <a:avLst/>
              <a:gdLst>
                <a:gd name="connsiteX0" fmla="*/ 741762 w 3214601"/>
                <a:gd name="connsiteY0" fmla="*/ 6231916 h 6248945"/>
                <a:gd name="connsiteX1" fmla="*/ 2493870 w 3214601"/>
                <a:gd name="connsiteY1" fmla="*/ 6231916 h 6248945"/>
                <a:gd name="connsiteX2" fmla="*/ 3213100 w 3214601"/>
                <a:gd name="connsiteY2" fmla="*/ 5512687 h 6248945"/>
                <a:gd name="connsiteX3" fmla="*/ 3213100 w 3214601"/>
                <a:gd name="connsiteY3" fmla="*/ 3444225 h 6248945"/>
                <a:gd name="connsiteX4" fmla="*/ 2334342 w 3214601"/>
                <a:gd name="connsiteY4" fmla="*/ 2020187 h 6248945"/>
                <a:gd name="connsiteX5" fmla="*/ 1767731 w 3214601"/>
                <a:gd name="connsiteY5" fmla="*/ 1111086 h 6248945"/>
                <a:gd name="connsiteX6" fmla="*/ 1767731 w 3214601"/>
                <a:gd name="connsiteY6" fmla="*/ 1073532 h 6248945"/>
                <a:gd name="connsiteX7" fmla="*/ 1918246 w 3214601"/>
                <a:gd name="connsiteY7" fmla="*/ 538766 h 6248945"/>
                <a:gd name="connsiteX8" fmla="*/ 1961508 w 3214601"/>
                <a:gd name="connsiteY8" fmla="*/ 329367 h 6248945"/>
                <a:gd name="connsiteX9" fmla="*/ 1658074 w 3214601"/>
                <a:gd name="connsiteY9" fmla="*/ 24730 h 6248945"/>
                <a:gd name="connsiteX10" fmla="*/ 1273523 w 3214601"/>
                <a:gd name="connsiteY10" fmla="*/ 367521 h 6248945"/>
                <a:gd name="connsiteX11" fmla="*/ 1320991 w 3214601"/>
                <a:gd name="connsiteY11" fmla="*/ 542071 h 6248945"/>
                <a:gd name="connsiteX12" fmla="*/ 1467902 w 3214601"/>
                <a:gd name="connsiteY12" fmla="*/ 1070528 h 6248945"/>
                <a:gd name="connsiteX13" fmla="*/ 1467902 w 3214601"/>
                <a:gd name="connsiteY13" fmla="*/ 1110785 h 6248945"/>
                <a:gd name="connsiteX14" fmla="*/ 901290 w 3214601"/>
                <a:gd name="connsiteY14" fmla="*/ 2019886 h 6248945"/>
                <a:gd name="connsiteX15" fmla="*/ 22532 w 3214601"/>
                <a:gd name="connsiteY15" fmla="*/ 3443925 h 6248945"/>
                <a:gd name="connsiteX16" fmla="*/ 22532 w 3214601"/>
                <a:gd name="connsiteY16" fmla="*/ 5512386 h 6248945"/>
                <a:gd name="connsiteX17" fmla="*/ 741762 w 3214601"/>
                <a:gd name="connsiteY17" fmla="*/ 6231916 h 624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14601" h="6248945">
                  <a:moveTo>
                    <a:pt x="741762" y="6231916"/>
                  </a:moveTo>
                  <a:lnTo>
                    <a:pt x="2493870" y="6231916"/>
                  </a:lnTo>
                  <a:cubicBezTo>
                    <a:pt x="2889536" y="6231916"/>
                    <a:pt x="3213100" y="5908353"/>
                    <a:pt x="3213100" y="5512687"/>
                  </a:cubicBezTo>
                  <a:lnTo>
                    <a:pt x="3213100" y="3444225"/>
                  </a:lnTo>
                  <a:cubicBezTo>
                    <a:pt x="3213100" y="2824138"/>
                    <a:pt x="2854386" y="2283664"/>
                    <a:pt x="2334342" y="2020187"/>
                  </a:cubicBezTo>
                  <a:cubicBezTo>
                    <a:pt x="1989749" y="1845637"/>
                    <a:pt x="1767731" y="1497438"/>
                    <a:pt x="1767731" y="1111086"/>
                  </a:cubicBezTo>
                  <a:lnTo>
                    <a:pt x="1767731" y="1073532"/>
                  </a:lnTo>
                  <a:cubicBezTo>
                    <a:pt x="1767731" y="884862"/>
                    <a:pt x="1824211" y="702501"/>
                    <a:pt x="1918246" y="538766"/>
                  </a:cubicBezTo>
                  <a:cubicBezTo>
                    <a:pt x="1953096" y="478079"/>
                    <a:pt x="1969920" y="405976"/>
                    <a:pt x="1961508" y="329367"/>
                  </a:cubicBezTo>
                  <a:cubicBezTo>
                    <a:pt x="1944383" y="170739"/>
                    <a:pt x="1816401" y="42456"/>
                    <a:pt x="1658074" y="24730"/>
                  </a:cubicBezTo>
                  <a:cubicBezTo>
                    <a:pt x="1449876" y="1597"/>
                    <a:pt x="1273523" y="164130"/>
                    <a:pt x="1273523" y="367521"/>
                  </a:cubicBezTo>
                  <a:cubicBezTo>
                    <a:pt x="1273523" y="431212"/>
                    <a:pt x="1290948" y="490998"/>
                    <a:pt x="1320991" y="542071"/>
                  </a:cubicBezTo>
                  <a:cubicBezTo>
                    <a:pt x="1415627" y="702501"/>
                    <a:pt x="1467902" y="884261"/>
                    <a:pt x="1467902" y="1070528"/>
                  </a:cubicBezTo>
                  <a:cubicBezTo>
                    <a:pt x="1467902" y="1083746"/>
                    <a:pt x="1467902" y="1097266"/>
                    <a:pt x="1467902" y="1110785"/>
                  </a:cubicBezTo>
                  <a:cubicBezTo>
                    <a:pt x="1467902" y="1497138"/>
                    <a:pt x="1245884" y="1845336"/>
                    <a:pt x="901290" y="2019886"/>
                  </a:cubicBezTo>
                  <a:cubicBezTo>
                    <a:pt x="381246" y="2283364"/>
                    <a:pt x="22532" y="2823837"/>
                    <a:pt x="22532" y="3443925"/>
                  </a:cubicBezTo>
                  <a:lnTo>
                    <a:pt x="22532" y="5512386"/>
                  </a:lnTo>
                  <a:cubicBezTo>
                    <a:pt x="22532" y="5908353"/>
                    <a:pt x="346397" y="6231916"/>
                    <a:pt x="741762" y="6231916"/>
                  </a:cubicBezTo>
                  <a:close/>
                </a:path>
              </a:pathLst>
            </a:custGeom>
            <a:solidFill>
              <a:srgbClr val="FFFFFF"/>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C86534EE-4672-4C50-846F-E5A8B4D2E312}"/>
                </a:ext>
              </a:extLst>
            </p:cNvPr>
            <p:cNvSpPr/>
            <p:nvPr/>
          </p:nvSpPr>
          <p:spPr>
            <a:xfrm>
              <a:off x="13722951" y="9021958"/>
              <a:ext cx="3875548" cy="1081548"/>
            </a:xfrm>
            <a:custGeom>
              <a:avLst/>
              <a:gdLst>
                <a:gd name="connsiteX0" fmla="*/ 338434 w 3875547"/>
                <a:gd name="connsiteY0" fmla="*/ 71052 h 1081548"/>
                <a:gd name="connsiteX1" fmla="*/ 3546727 w 3875547"/>
                <a:gd name="connsiteY1" fmla="*/ 71052 h 1081548"/>
                <a:gd name="connsiteX2" fmla="*/ 3814111 w 3875547"/>
                <a:gd name="connsiteY2" fmla="*/ 338434 h 1081548"/>
                <a:gd name="connsiteX3" fmla="*/ 3814111 w 3875547"/>
                <a:gd name="connsiteY3" fmla="*/ 764444 h 1081548"/>
                <a:gd name="connsiteX4" fmla="*/ 3546727 w 3875547"/>
                <a:gd name="connsiteY4" fmla="*/ 1031827 h 1081548"/>
                <a:gd name="connsiteX5" fmla="*/ 338434 w 3875547"/>
                <a:gd name="connsiteY5" fmla="*/ 1031827 h 1081548"/>
                <a:gd name="connsiteX6" fmla="*/ 71052 w 3875547"/>
                <a:gd name="connsiteY6" fmla="*/ 764444 h 1081548"/>
                <a:gd name="connsiteX7" fmla="*/ 71052 w 3875547"/>
                <a:gd name="connsiteY7" fmla="*/ 338434 h 1081548"/>
                <a:gd name="connsiteX8" fmla="*/ 338434 w 3875547"/>
                <a:gd name="connsiteY8" fmla="*/ 71052 h 1081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5547" h="1081548">
                  <a:moveTo>
                    <a:pt x="338434" y="71052"/>
                  </a:moveTo>
                  <a:lnTo>
                    <a:pt x="3546727" y="71052"/>
                  </a:lnTo>
                  <a:cubicBezTo>
                    <a:pt x="3693638" y="71052"/>
                    <a:pt x="3814111" y="191224"/>
                    <a:pt x="3814111" y="338434"/>
                  </a:cubicBezTo>
                  <a:lnTo>
                    <a:pt x="3814111" y="764444"/>
                  </a:lnTo>
                  <a:cubicBezTo>
                    <a:pt x="3814111" y="911354"/>
                    <a:pt x="3693939" y="1031827"/>
                    <a:pt x="3546727" y="1031827"/>
                  </a:cubicBezTo>
                  <a:lnTo>
                    <a:pt x="338434" y="1031827"/>
                  </a:lnTo>
                  <a:cubicBezTo>
                    <a:pt x="191524" y="1031827"/>
                    <a:pt x="71052" y="911655"/>
                    <a:pt x="71052" y="764444"/>
                  </a:cubicBezTo>
                  <a:lnTo>
                    <a:pt x="71052" y="338434"/>
                  </a:lnTo>
                  <a:cubicBezTo>
                    <a:pt x="71052" y="191224"/>
                    <a:pt x="191524" y="71052"/>
                    <a:pt x="338434" y="71052"/>
                  </a:cubicBezTo>
                  <a:close/>
                </a:path>
              </a:pathLst>
            </a:custGeom>
            <a:solidFill>
              <a:srgbClr val="783B81"/>
            </a:solidFill>
            <a:ln w="30036"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E1E19153-DD61-4CB4-8F9C-A67E52DB5DEF}"/>
                </a:ext>
              </a:extLst>
            </p:cNvPr>
            <p:cNvSpPr/>
            <p:nvPr/>
          </p:nvSpPr>
          <p:spPr>
            <a:xfrm>
              <a:off x="15366904" y="4546751"/>
              <a:ext cx="540774" cy="540774"/>
            </a:xfrm>
            <a:custGeom>
              <a:avLst/>
              <a:gdLst>
                <a:gd name="connsiteX0" fmla="*/ 71052 w 540774"/>
                <a:gd name="connsiteY0" fmla="*/ 278048 h 540774"/>
                <a:gd name="connsiteX1" fmla="*/ 278048 w 540774"/>
                <a:gd name="connsiteY1" fmla="*/ 71052 h 540774"/>
                <a:gd name="connsiteX2" fmla="*/ 485044 w 540774"/>
                <a:gd name="connsiteY2" fmla="*/ 278048 h 540774"/>
                <a:gd name="connsiteX3" fmla="*/ 278048 w 540774"/>
                <a:gd name="connsiteY3" fmla="*/ 485044 h 540774"/>
                <a:gd name="connsiteX4" fmla="*/ 71052 w 540774"/>
                <a:gd name="connsiteY4" fmla="*/ 278048 h 540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0774" h="540774">
                  <a:moveTo>
                    <a:pt x="71052" y="278048"/>
                  </a:moveTo>
                  <a:cubicBezTo>
                    <a:pt x="71052" y="163584"/>
                    <a:pt x="163884" y="71052"/>
                    <a:pt x="278048" y="71052"/>
                  </a:cubicBezTo>
                  <a:cubicBezTo>
                    <a:pt x="392512" y="71052"/>
                    <a:pt x="485044" y="163884"/>
                    <a:pt x="485044" y="278048"/>
                  </a:cubicBezTo>
                  <a:cubicBezTo>
                    <a:pt x="485044" y="392512"/>
                    <a:pt x="392212" y="485044"/>
                    <a:pt x="278048" y="485044"/>
                  </a:cubicBezTo>
                  <a:cubicBezTo>
                    <a:pt x="163884" y="485044"/>
                    <a:pt x="71052" y="392512"/>
                    <a:pt x="71052" y="278048"/>
                  </a:cubicBezTo>
                  <a:close/>
                </a:path>
              </a:pathLst>
            </a:custGeom>
            <a:solidFill>
              <a:srgbClr val="783B81"/>
            </a:solidFill>
            <a:ln w="30036"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FFB64F42-E417-4EA5-A20F-BEB8E3C9287D}"/>
                </a:ext>
              </a:extLst>
            </p:cNvPr>
            <p:cNvSpPr/>
            <p:nvPr/>
          </p:nvSpPr>
          <p:spPr>
            <a:xfrm>
              <a:off x="14740057" y="9756058"/>
              <a:ext cx="1862666" cy="1862666"/>
            </a:xfrm>
            <a:custGeom>
              <a:avLst/>
              <a:gdLst>
                <a:gd name="connsiteX0" fmla="*/ 1858760 w 1862666"/>
                <a:gd name="connsiteY0" fmla="*/ 940646 h 1862666"/>
                <a:gd name="connsiteX1" fmla="*/ 940646 w 1862666"/>
                <a:gd name="connsiteY1" fmla="*/ 1858761 h 1862666"/>
                <a:gd name="connsiteX2" fmla="*/ 22532 w 1862666"/>
                <a:gd name="connsiteY2" fmla="*/ 940646 h 1862666"/>
                <a:gd name="connsiteX3" fmla="*/ 940646 w 1862666"/>
                <a:gd name="connsiteY3" fmla="*/ 22532 h 1862666"/>
                <a:gd name="connsiteX4" fmla="*/ 1858760 w 1862666"/>
                <a:gd name="connsiteY4" fmla="*/ 940646 h 18626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2666" h="1862666">
                  <a:moveTo>
                    <a:pt x="1858760" y="940646"/>
                  </a:moveTo>
                  <a:cubicBezTo>
                    <a:pt x="1858760" y="1447706"/>
                    <a:pt x="1447706" y="1858761"/>
                    <a:pt x="940646" y="1858761"/>
                  </a:cubicBezTo>
                  <a:cubicBezTo>
                    <a:pt x="433586" y="1858761"/>
                    <a:pt x="22532" y="1447706"/>
                    <a:pt x="22532" y="940646"/>
                  </a:cubicBezTo>
                  <a:cubicBezTo>
                    <a:pt x="22532" y="433586"/>
                    <a:pt x="433586" y="22532"/>
                    <a:pt x="940646" y="22532"/>
                  </a:cubicBezTo>
                  <a:cubicBezTo>
                    <a:pt x="1447706" y="22532"/>
                    <a:pt x="1858760" y="433586"/>
                    <a:pt x="1858760" y="940646"/>
                  </a:cubicBezTo>
                  <a:close/>
                </a:path>
              </a:pathLst>
            </a:custGeom>
            <a:solidFill>
              <a:srgbClr val="606060">
                <a:alpha val="10000"/>
              </a:srgbClr>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D4C006C5-8B10-474B-A277-D2834C6141B1}"/>
                </a:ext>
              </a:extLst>
            </p:cNvPr>
            <p:cNvSpPr/>
            <p:nvPr/>
          </p:nvSpPr>
          <p:spPr>
            <a:xfrm>
              <a:off x="14597388" y="9612558"/>
              <a:ext cx="2163096" cy="2163096"/>
            </a:xfrm>
            <a:custGeom>
              <a:avLst/>
              <a:gdLst>
                <a:gd name="connsiteX0" fmla="*/ 1272927 w 2163096"/>
                <a:gd name="connsiteY0" fmla="*/ 274188 h 2163096"/>
                <a:gd name="connsiteX1" fmla="*/ 1893959 w 2163096"/>
                <a:gd name="connsiteY1" fmla="*/ 1272928 h 2163096"/>
                <a:gd name="connsiteX2" fmla="*/ 895219 w 2163096"/>
                <a:gd name="connsiteY2" fmla="*/ 1893959 h 2163096"/>
                <a:gd name="connsiteX3" fmla="*/ 274187 w 2163096"/>
                <a:gd name="connsiteY3" fmla="*/ 895219 h 2163096"/>
                <a:gd name="connsiteX4" fmla="*/ 1272927 w 2163096"/>
                <a:gd name="connsiteY4" fmla="*/ 274188 h 2163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096" h="2163096">
                  <a:moveTo>
                    <a:pt x="1272927" y="274188"/>
                  </a:moveTo>
                  <a:cubicBezTo>
                    <a:pt x="1720214" y="378489"/>
                    <a:pt x="1998260" y="825640"/>
                    <a:pt x="1893959" y="1272928"/>
                  </a:cubicBezTo>
                  <a:cubicBezTo>
                    <a:pt x="1789657" y="1720215"/>
                    <a:pt x="1342506" y="1998261"/>
                    <a:pt x="895219" y="1893959"/>
                  </a:cubicBezTo>
                  <a:cubicBezTo>
                    <a:pt x="447931" y="1789658"/>
                    <a:pt x="169886" y="1342507"/>
                    <a:pt x="274187" y="895219"/>
                  </a:cubicBezTo>
                  <a:cubicBezTo>
                    <a:pt x="378488" y="447932"/>
                    <a:pt x="825640" y="169887"/>
                    <a:pt x="1272927" y="274188"/>
                  </a:cubicBezTo>
                  <a:close/>
                </a:path>
              </a:pathLst>
            </a:custGeom>
            <a:solidFill>
              <a:srgbClr val="FFFFFF"/>
            </a:solidFill>
            <a:ln w="30036"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AE680297-C546-465A-9DA6-722DE5A1211A}"/>
                </a:ext>
              </a:extLst>
            </p:cNvPr>
            <p:cNvSpPr/>
            <p:nvPr/>
          </p:nvSpPr>
          <p:spPr>
            <a:xfrm>
              <a:off x="14882912" y="9898913"/>
              <a:ext cx="1592279" cy="1592279"/>
            </a:xfrm>
            <a:custGeom>
              <a:avLst/>
              <a:gdLst>
                <a:gd name="connsiteX0" fmla="*/ 1524532 w 1592279"/>
                <a:gd name="connsiteY0" fmla="*/ 797792 h 1592279"/>
                <a:gd name="connsiteX1" fmla="*/ 797792 w 1592279"/>
                <a:gd name="connsiteY1" fmla="*/ 1524532 h 1592279"/>
                <a:gd name="connsiteX2" fmla="*/ 71051 w 1592279"/>
                <a:gd name="connsiteY2" fmla="*/ 797792 h 1592279"/>
                <a:gd name="connsiteX3" fmla="*/ 797792 w 1592279"/>
                <a:gd name="connsiteY3" fmla="*/ 71051 h 1592279"/>
                <a:gd name="connsiteX4" fmla="*/ 1524532 w 1592279"/>
                <a:gd name="connsiteY4" fmla="*/ 797792 h 159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2279" h="1592279">
                  <a:moveTo>
                    <a:pt x="1524532" y="797792"/>
                  </a:moveTo>
                  <a:cubicBezTo>
                    <a:pt x="1524532" y="1199160"/>
                    <a:pt x="1199159" y="1524532"/>
                    <a:pt x="797792" y="1524532"/>
                  </a:cubicBezTo>
                  <a:cubicBezTo>
                    <a:pt x="396424" y="1524532"/>
                    <a:pt x="71051" y="1199160"/>
                    <a:pt x="71051" y="797792"/>
                  </a:cubicBezTo>
                  <a:cubicBezTo>
                    <a:pt x="71051" y="396424"/>
                    <a:pt x="396424" y="71051"/>
                    <a:pt x="797792" y="71051"/>
                  </a:cubicBezTo>
                  <a:cubicBezTo>
                    <a:pt x="1199159" y="71051"/>
                    <a:pt x="1524532" y="396424"/>
                    <a:pt x="1524532" y="797792"/>
                  </a:cubicBezTo>
                  <a:close/>
                </a:path>
              </a:pathLst>
            </a:custGeom>
            <a:solidFill>
              <a:srgbClr val="CC1FEA"/>
            </a:solidFill>
            <a:ln w="30036"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2954C897-C28F-40F2-A258-293158A06378}"/>
                </a:ext>
              </a:extLst>
            </p:cNvPr>
            <p:cNvSpPr/>
            <p:nvPr/>
          </p:nvSpPr>
          <p:spPr>
            <a:xfrm>
              <a:off x="14973341" y="9989342"/>
              <a:ext cx="1412021" cy="1412021"/>
            </a:xfrm>
            <a:custGeom>
              <a:avLst/>
              <a:gdLst>
                <a:gd name="connsiteX0" fmla="*/ 1343673 w 1412021"/>
                <a:gd name="connsiteY0" fmla="*/ 707362 h 1412021"/>
                <a:gd name="connsiteX1" fmla="*/ 707362 w 1412021"/>
                <a:gd name="connsiteY1" fmla="*/ 1343673 h 1412021"/>
                <a:gd name="connsiteX2" fmla="*/ 71051 w 1412021"/>
                <a:gd name="connsiteY2" fmla="*/ 707362 h 1412021"/>
                <a:gd name="connsiteX3" fmla="*/ 707362 w 1412021"/>
                <a:gd name="connsiteY3" fmla="*/ 71052 h 1412021"/>
                <a:gd name="connsiteX4" fmla="*/ 1343673 w 1412021"/>
                <a:gd name="connsiteY4" fmla="*/ 707362 h 1412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021" h="1412021">
                  <a:moveTo>
                    <a:pt x="1343673" y="707362"/>
                  </a:moveTo>
                  <a:cubicBezTo>
                    <a:pt x="1343673" y="1058787"/>
                    <a:pt x="1058787" y="1343673"/>
                    <a:pt x="707362" y="1343673"/>
                  </a:cubicBezTo>
                  <a:cubicBezTo>
                    <a:pt x="355937" y="1343673"/>
                    <a:pt x="71051" y="1058787"/>
                    <a:pt x="71051" y="707362"/>
                  </a:cubicBezTo>
                  <a:cubicBezTo>
                    <a:pt x="71051" y="355938"/>
                    <a:pt x="355937" y="71052"/>
                    <a:pt x="707362" y="71052"/>
                  </a:cubicBezTo>
                  <a:cubicBezTo>
                    <a:pt x="1058787" y="71052"/>
                    <a:pt x="1343673" y="355938"/>
                    <a:pt x="1343673" y="707362"/>
                  </a:cubicBezTo>
                  <a:close/>
                </a:path>
              </a:pathLst>
            </a:custGeom>
            <a:solidFill>
              <a:srgbClr val="783B81"/>
            </a:solidFill>
            <a:ln w="30036"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3ADDCA37-C043-43B7-B390-DDAE16BB4F82}"/>
                </a:ext>
              </a:extLst>
            </p:cNvPr>
            <p:cNvSpPr/>
            <p:nvPr/>
          </p:nvSpPr>
          <p:spPr>
            <a:xfrm>
              <a:off x="15319437" y="10278356"/>
              <a:ext cx="690989" cy="751075"/>
            </a:xfrm>
            <a:custGeom>
              <a:avLst/>
              <a:gdLst>
                <a:gd name="connsiteX0" fmla="*/ 428263 w 690989"/>
                <a:gd name="connsiteY0" fmla="*/ 395817 h 751075"/>
                <a:gd name="connsiteX1" fmla="*/ 521997 w 690989"/>
                <a:gd name="connsiteY1" fmla="*/ 242898 h 751075"/>
                <a:gd name="connsiteX2" fmla="*/ 350151 w 690989"/>
                <a:gd name="connsiteY2" fmla="*/ 71052 h 751075"/>
                <a:gd name="connsiteX3" fmla="*/ 178305 w 690989"/>
                <a:gd name="connsiteY3" fmla="*/ 242898 h 751075"/>
                <a:gd name="connsiteX4" fmla="*/ 272040 w 690989"/>
                <a:gd name="connsiteY4" fmla="*/ 395817 h 751075"/>
                <a:gd name="connsiteX5" fmla="*/ 71052 w 690989"/>
                <a:gd name="connsiteY5" fmla="*/ 663500 h 751075"/>
                <a:gd name="connsiteX6" fmla="*/ 90279 w 690989"/>
                <a:gd name="connsiteY6" fmla="*/ 682728 h 751075"/>
                <a:gd name="connsiteX7" fmla="*/ 609422 w 690989"/>
                <a:gd name="connsiteY7" fmla="*/ 682728 h 751075"/>
                <a:gd name="connsiteX8" fmla="*/ 628650 w 690989"/>
                <a:gd name="connsiteY8" fmla="*/ 663500 h 751075"/>
                <a:gd name="connsiteX9" fmla="*/ 428263 w 690989"/>
                <a:gd name="connsiteY9" fmla="*/ 395817 h 751075"/>
                <a:gd name="connsiteX10" fmla="*/ 217361 w 690989"/>
                <a:gd name="connsiteY10" fmla="*/ 242898 h 751075"/>
                <a:gd name="connsiteX11" fmla="*/ 350451 w 690989"/>
                <a:gd name="connsiteY11" fmla="*/ 109807 h 751075"/>
                <a:gd name="connsiteX12" fmla="*/ 483542 w 690989"/>
                <a:gd name="connsiteY12" fmla="*/ 242898 h 751075"/>
                <a:gd name="connsiteX13" fmla="*/ 350451 w 690989"/>
                <a:gd name="connsiteY13" fmla="*/ 375988 h 751075"/>
                <a:gd name="connsiteX14" fmla="*/ 217361 w 690989"/>
                <a:gd name="connsiteY14" fmla="*/ 242898 h 751075"/>
                <a:gd name="connsiteX15" fmla="*/ 111009 w 690989"/>
                <a:gd name="connsiteY15" fmla="*/ 643972 h 751075"/>
                <a:gd name="connsiteX16" fmla="*/ 350451 w 690989"/>
                <a:gd name="connsiteY16" fmla="*/ 422855 h 751075"/>
                <a:gd name="connsiteX17" fmla="*/ 589894 w 690989"/>
                <a:gd name="connsiteY17" fmla="*/ 643972 h 751075"/>
                <a:gd name="connsiteX18" fmla="*/ 111009 w 690989"/>
                <a:gd name="connsiteY18" fmla="*/ 643972 h 751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90989" h="751075">
                  <a:moveTo>
                    <a:pt x="428263" y="395817"/>
                  </a:moveTo>
                  <a:cubicBezTo>
                    <a:pt x="483842" y="367276"/>
                    <a:pt x="521997" y="309593"/>
                    <a:pt x="521997" y="242898"/>
                  </a:cubicBezTo>
                  <a:cubicBezTo>
                    <a:pt x="521997" y="148262"/>
                    <a:pt x="445087" y="71052"/>
                    <a:pt x="350151" y="71052"/>
                  </a:cubicBezTo>
                  <a:cubicBezTo>
                    <a:pt x="255515" y="71052"/>
                    <a:pt x="178305" y="147962"/>
                    <a:pt x="178305" y="242898"/>
                  </a:cubicBezTo>
                  <a:cubicBezTo>
                    <a:pt x="178305" y="309593"/>
                    <a:pt x="216460" y="367276"/>
                    <a:pt x="272040" y="395817"/>
                  </a:cubicBezTo>
                  <a:cubicBezTo>
                    <a:pt x="156073" y="429765"/>
                    <a:pt x="71052" y="536718"/>
                    <a:pt x="71052" y="663500"/>
                  </a:cubicBezTo>
                  <a:cubicBezTo>
                    <a:pt x="71052" y="674015"/>
                    <a:pt x="79764" y="682728"/>
                    <a:pt x="90279" y="682728"/>
                  </a:cubicBezTo>
                  <a:lnTo>
                    <a:pt x="609422" y="682728"/>
                  </a:lnTo>
                  <a:cubicBezTo>
                    <a:pt x="619937" y="682728"/>
                    <a:pt x="628650" y="674015"/>
                    <a:pt x="628650" y="663500"/>
                  </a:cubicBezTo>
                  <a:cubicBezTo>
                    <a:pt x="629250" y="536419"/>
                    <a:pt x="544229" y="429465"/>
                    <a:pt x="428263" y="395817"/>
                  </a:cubicBezTo>
                  <a:close/>
                  <a:moveTo>
                    <a:pt x="217361" y="242898"/>
                  </a:moveTo>
                  <a:cubicBezTo>
                    <a:pt x="217361" y="169593"/>
                    <a:pt x="277146" y="109807"/>
                    <a:pt x="350451" y="109807"/>
                  </a:cubicBezTo>
                  <a:cubicBezTo>
                    <a:pt x="423756" y="109807"/>
                    <a:pt x="483542" y="169593"/>
                    <a:pt x="483542" y="242898"/>
                  </a:cubicBezTo>
                  <a:cubicBezTo>
                    <a:pt x="483542" y="316203"/>
                    <a:pt x="423756" y="375988"/>
                    <a:pt x="350451" y="375988"/>
                  </a:cubicBezTo>
                  <a:cubicBezTo>
                    <a:pt x="276846" y="375988"/>
                    <a:pt x="217361" y="316203"/>
                    <a:pt x="217361" y="242898"/>
                  </a:cubicBezTo>
                  <a:close/>
                  <a:moveTo>
                    <a:pt x="111009" y="643972"/>
                  </a:moveTo>
                  <a:cubicBezTo>
                    <a:pt x="120922" y="520495"/>
                    <a:pt x="224571" y="422855"/>
                    <a:pt x="350451" y="422855"/>
                  </a:cubicBezTo>
                  <a:cubicBezTo>
                    <a:pt x="476332" y="422855"/>
                    <a:pt x="579980" y="520195"/>
                    <a:pt x="589894" y="643972"/>
                  </a:cubicBezTo>
                  <a:lnTo>
                    <a:pt x="111009" y="643972"/>
                  </a:lnTo>
                  <a:close/>
                </a:path>
              </a:pathLst>
            </a:custGeom>
            <a:solidFill>
              <a:srgbClr val="FFFFFF"/>
            </a:solidFill>
            <a:ln w="30036"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160CB98E-9D61-4627-8264-1686E6F30B1C}"/>
                </a:ext>
              </a:extLst>
            </p:cNvPr>
            <p:cNvSpPr/>
            <p:nvPr/>
          </p:nvSpPr>
          <p:spPr>
            <a:xfrm>
              <a:off x="17703198" y="2785480"/>
              <a:ext cx="3214602" cy="6248945"/>
            </a:xfrm>
            <a:custGeom>
              <a:avLst/>
              <a:gdLst>
                <a:gd name="connsiteX0" fmla="*/ 2493870 w 3214601"/>
                <a:gd name="connsiteY0" fmla="*/ 22532 h 6248945"/>
                <a:gd name="connsiteX1" fmla="*/ 741762 w 3214601"/>
                <a:gd name="connsiteY1" fmla="*/ 22532 h 6248945"/>
                <a:gd name="connsiteX2" fmla="*/ 22532 w 3214601"/>
                <a:gd name="connsiteY2" fmla="*/ 741762 h 6248945"/>
                <a:gd name="connsiteX3" fmla="*/ 22532 w 3214601"/>
                <a:gd name="connsiteY3" fmla="*/ 2810223 h 6248945"/>
                <a:gd name="connsiteX4" fmla="*/ 901290 w 3214601"/>
                <a:gd name="connsiteY4" fmla="*/ 4234262 h 6248945"/>
                <a:gd name="connsiteX5" fmla="*/ 1467901 w 3214601"/>
                <a:gd name="connsiteY5" fmla="*/ 5143363 h 6248945"/>
                <a:gd name="connsiteX6" fmla="*/ 1467901 w 3214601"/>
                <a:gd name="connsiteY6" fmla="*/ 5180917 h 6248945"/>
                <a:gd name="connsiteX7" fmla="*/ 1317387 w 3214601"/>
                <a:gd name="connsiteY7" fmla="*/ 5715682 h 6248945"/>
                <a:gd name="connsiteX8" fmla="*/ 1273824 w 3214601"/>
                <a:gd name="connsiteY8" fmla="*/ 5925082 h 6248945"/>
                <a:gd name="connsiteX9" fmla="*/ 1577258 w 3214601"/>
                <a:gd name="connsiteY9" fmla="*/ 6229718 h 6248945"/>
                <a:gd name="connsiteX10" fmla="*/ 1961808 w 3214601"/>
                <a:gd name="connsiteY10" fmla="*/ 5886927 h 6248945"/>
                <a:gd name="connsiteX11" fmla="*/ 1914341 w 3214601"/>
                <a:gd name="connsiteY11" fmla="*/ 5712378 h 6248945"/>
                <a:gd name="connsiteX12" fmla="*/ 1767431 w 3214601"/>
                <a:gd name="connsiteY12" fmla="*/ 5183921 h 6248945"/>
                <a:gd name="connsiteX13" fmla="*/ 1767431 w 3214601"/>
                <a:gd name="connsiteY13" fmla="*/ 5143663 h 6248945"/>
                <a:gd name="connsiteX14" fmla="*/ 2334041 w 3214601"/>
                <a:gd name="connsiteY14" fmla="*/ 4234562 h 6248945"/>
                <a:gd name="connsiteX15" fmla="*/ 3212799 w 3214601"/>
                <a:gd name="connsiteY15" fmla="*/ 2810523 h 6248945"/>
                <a:gd name="connsiteX16" fmla="*/ 3212799 w 3214601"/>
                <a:gd name="connsiteY16" fmla="*/ 741762 h 6248945"/>
                <a:gd name="connsiteX17" fmla="*/ 2493870 w 3214601"/>
                <a:gd name="connsiteY17" fmla="*/ 22532 h 624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14601" h="6248945">
                  <a:moveTo>
                    <a:pt x="2493870" y="22532"/>
                  </a:moveTo>
                  <a:lnTo>
                    <a:pt x="741762" y="22532"/>
                  </a:lnTo>
                  <a:cubicBezTo>
                    <a:pt x="346096" y="22532"/>
                    <a:pt x="22532" y="346096"/>
                    <a:pt x="22532" y="741762"/>
                  </a:cubicBezTo>
                  <a:lnTo>
                    <a:pt x="22532" y="2810223"/>
                  </a:lnTo>
                  <a:cubicBezTo>
                    <a:pt x="22532" y="3430311"/>
                    <a:pt x="381246" y="3970784"/>
                    <a:pt x="901290" y="4234262"/>
                  </a:cubicBezTo>
                  <a:cubicBezTo>
                    <a:pt x="1245884" y="4408812"/>
                    <a:pt x="1467901" y="4757010"/>
                    <a:pt x="1467901" y="5143363"/>
                  </a:cubicBezTo>
                  <a:lnTo>
                    <a:pt x="1467901" y="5180917"/>
                  </a:lnTo>
                  <a:cubicBezTo>
                    <a:pt x="1467901" y="5369587"/>
                    <a:pt x="1411420" y="5551948"/>
                    <a:pt x="1317387" y="5715682"/>
                  </a:cubicBezTo>
                  <a:cubicBezTo>
                    <a:pt x="1282536" y="5776369"/>
                    <a:pt x="1265712" y="5848472"/>
                    <a:pt x="1273824" y="5925082"/>
                  </a:cubicBezTo>
                  <a:cubicBezTo>
                    <a:pt x="1290949" y="6083709"/>
                    <a:pt x="1418931" y="6211992"/>
                    <a:pt x="1577258" y="6229718"/>
                  </a:cubicBezTo>
                  <a:cubicBezTo>
                    <a:pt x="1785456" y="6252851"/>
                    <a:pt x="1961808" y="6090319"/>
                    <a:pt x="1961808" y="5886927"/>
                  </a:cubicBezTo>
                  <a:cubicBezTo>
                    <a:pt x="1961808" y="5823236"/>
                    <a:pt x="1944384" y="5763451"/>
                    <a:pt x="1914341" y="5712378"/>
                  </a:cubicBezTo>
                  <a:cubicBezTo>
                    <a:pt x="1819705" y="5551948"/>
                    <a:pt x="1767431" y="5370188"/>
                    <a:pt x="1767431" y="5183921"/>
                  </a:cubicBezTo>
                  <a:cubicBezTo>
                    <a:pt x="1767431" y="5170702"/>
                    <a:pt x="1767431" y="5157183"/>
                    <a:pt x="1767431" y="5143663"/>
                  </a:cubicBezTo>
                  <a:cubicBezTo>
                    <a:pt x="1767431" y="4757310"/>
                    <a:pt x="1989449" y="4409112"/>
                    <a:pt x="2334041" y="4234562"/>
                  </a:cubicBezTo>
                  <a:cubicBezTo>
                    <a:pt x="2854086" y="3971085"/>
                    <a:pt x="3212799" y="3430611"/>
                    <a:pt x="3212799" y="2810523"/>
                  </a:cubicBezTo>
                  <a:lnTo>
                    <a:pt x="3212799" y="741762"/>
                  </a:lnTo>
                  <a:cubicBezTo>
                    <a:pt x="3213100" y="346096"/>
                    <a:pt x="2889235" y="22532"/>
                    <a:pt x="2493870" y="22532"/>
                  </a:cubicBezTo>
                  <a:close/>
                </a:path>
              </a:pathLst>
            </a:custGeom>
            <a:solidFill>
              <a:srgbClr val="FFFFFF"/>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59AAC180-49B4-40C7-BD10-365750599F3A}"/>
                </a:ext>
              </a:extLst>
            </p:cNvPr>
            <p:cNvSpPr/>
            <p:nvPr/>
          </p:nvSpPr>
          <p:spPr>
            <a:xfrm>
              <a:off x="17351546" y="3377477"/>
              <a:ext cx="3875548" cy="1081548"/>
            </a:xfrm>
            <a:custGeom>
              <a:avLst/>
              <a:gdLst>
                <a:gd name="connsiteX0" fmla="*/ 3546727 w 3875547"/>
                <a:gd name="connsiteY0" fmla="*/ 1031827 h 1081548"/>
                <a:gd name="connsiteX1" fmla="*/ 338433 w 3875547"/>
                <a:gd name="connsiteY1" fmla="*/ 1031827 h 1081548"/>
                <a:gd name="connsiteX2" fmla="*/ 71052 w 3875547"/>
                <a:gd name="connsiteY2" fmla="*/ 764444 h 1081548"/>
                <a:gd name="connsiteX3" fmla="*/ 71052 w 3875547"/>
                <a:gd name="connsiteY3" fmla="*/ 338434 h 1081548"/>
                <a:gd name="connsiteX4" fmla="*/ 338433 w 3875547"/>
                <a:gd name="connsiteY4" fmla="*/ 71052 h 1081548"/>
                <a:gd name="connsiteX5" fmla="*/ 3546727 w 3875547"/>
                <a:gd name="connsiteY5" fmla="*/ 71052 h 1081548"/>
                <a:gd name="connsiteX6" fmla="*/ 3814109 w 3875547"/>
                <a:gd name="connsiteY6" fmla="*/ 338434 h 1081548"/>
                <a:gd name="connsiteX7" fmla="*/ 3814109 w 3875547"/>
                <a:gd name="connsiteY7" fmla="*/ 764444 h 1081548"/>
                <a:gd name="connsiteX8" fmla="*/ 3546727 w 3875547"/>
                <a:gd name="connsiteY8" fmla="*/ 1031827 h 1081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5547" h="1081548">
                  <a:moveTo>
                    <a:pt x="3546727" y="1031827"/>
                  </a:moveTo>
                  <a:lnTo>
                    <a:pt x="338433" y="1031827"/>
                  </a:lnTo>
                  <a:cubicBezTo>
                    <a:pt x="191523" y="1031827"/>
                    <a:pt x="71052" y="911655"/>
                    <a:pt x="71052" y="764444"/>
                  </a:cubicBezTo>
                  <a:lnTo>
                    <a:pt x="71052" y="338434"/>
                  </a:lnTo>
                  <a:cubicBezTo>
                    <a:pt x="71052" y="191524"/>
                    <a:pt x="191224" y="71052"/>
                    <a:pt x="338433" y="71052"/>
                  </a:cubicBezTo>
                  <a:lnTo>
                    <a:pt x="3546727" y="71052"/>
                  </a:lnTo>
                  <a:cubicBezTo>
                    <a:pt x="3693636" y="71052"/>
                    <a:pt x="3814109" y="191224"/>
                    <a:pt x="3814109" y="338434"/>
                  </a:cubicBezTo>
                  <a:lnTo>
                    <a:pt x="3814109" y="764444"/>
                  </a:lnTo>
                  <a:cubicBezTo>
                    <a:pt x="3814109" y="911655"/>
                    <a:pt x="3693636" y="1031827"/>
                    <a:pt x="3546727" y="1031827"/>
                  </a:cubicBezTo>
                  <a:close/>
                </a:path>
              </a:pathLst>
            </a:custGeom>
            <a:solidFill>
              <a:srgbClr val="00E044"/>
            </a:solidFill>
            <a:ln w="30036"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8632D9AD-ABC6-451A-AA78-903723539D94}"/>
                </a:ext>
              </a:extLst>
            </p:cNvPr>
            <p:cNvSpPr/>
            <p:nvPr/>
          </p:nvSpPr>
          <p:spPr>
            <a:xfrm>
              <a:off x="19036657" y="8399466"/>
              <a:ext cx="540774" cy="540774"/>
            </a:xfrm>
            <a:custGeom>
              <a:avLst/>
              <a:gdLst>
                <a:gd name="connsiteX0" fmla="*/ 485045 w 540774"/>
                <a:gd name="connsiteY0" fmla="*/ 278048 h 540774"/>
                <a:gd name="connsiteX1" fmla="*/ 278048 w 540774"/>
                <a:gd name="connsiteY1" fmla="*/ 485044 h 540774"/>
                <a:gd name="connsiteX2" fmla="*/ 71052 w 540774"/>
                <a:gd name="connsiteY2" fmla="*/ 278048 h 540774"/>
                <a:gd name="connsiteX3" fmla="*/ 278048 w 540774"/>
                <a:gd name="connsiteY3" fmla="*/ 71052 h 540774"/>
                <a:gd name="connsiteX4" fmla="*/ 485045 w 540774"/>
                <a:gd name="connsiteY4" fmla="*/ 278048 h 540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0774" h="540774">
                  <a:moveTo>
                    <a:pt x="485045" y="278048"/>
                  </a:moveTo>
                  <a:cubicBezTo>
                    <a:pt x="485045" y="392512"/>
                    <a:pt x="392212" y="485044"/>
                    <a:pt x="278048" y="485044"/>
                  </a:cubicBezTo>
                  <a:cubicBezTo>
                    <a:pt x="163585" y="485044"/>
                    <a:pt x="71052" y="392212"/>
                    <a:pt x="71052" y="278048"/>
                  </a:cubicBezTo>
                  <a:cubicBezTo>
                    <a:pt x="71052" y="163884"/>
                    <a:pt x="163885" y="71052"/>
                    <a:pt x="278048" y="71052"/>
                  </a:cubicBezTo>
                  <a:cubicBezTo>
                    <a:pt x="392212" y="71052"/>
                    <a:pt x="485045" y="163884"/>
                    <a:pt x="485045" y="278048"/>
                  </a:cubicBezTo>
                  <a:close/>
                </a:path>
              </a:pathLst>
            </a:custGeom>
            <a:solidFill>
              <a:srgbClr val="00E044"/>
            </a:solidFill>
            <a:ln w="30036"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B3DED7B5-6646-4226-A27E-DD69F2C50699}"/>
                </a:ext>
              </a:extLst>
            </p:cNvPr>
            <p:cNvSpPr/>
            <p:nvPr/>
          </p:nvSpPr>
          <p:spPr>
            <a:xfrm>
              <a:off x="18338308" y="1865263"/>
              <a:ext cx="1862666" cy="1862666"/>
            </a:xfrm>
            <a:custGeom>
              <a:avLst/>
              <a:gdLst>
                <a:gd name="connsiteX0" fmla="*/ 1858761 w 1862666"/>
                <a:gd name="connsiteY0" fmla="*/ 940647 h 1862666"/>
                <a:gd name="connsiteX1" fmla="*/ 940647 w 1862666"/>
                <a:gd name="connsiteY1" fmla="*/ 1858761 h 1862666"/>
                <a:gd name="connsiteX2" fmla="*/ 22532 w 1862666"/>
                <a:gd name="connsiteY2" fmla="*/ 940647 h 1862666"/>
                <a:gd name="connsiteX3" fmla="*/ 940647 w 1862666"/>
                <a:gd name="connsiteY3" fmla="*/ 22532 h 1862666"/>
                <a:gd name="connsiteX4" fmla="*/ 1858761 w 1862666"/>
                <a:gd name="connsiteY4" fmla="*/ 940647 h 18626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2666" h="1862666">
                  <a:moveTo>
                    <a:pt x="1858761" y="940647"/>
                  </a:moveTo>
                  <a:cubicBezTo>
                    <a:pt x="1858761" y="1447707"/>
                    <a:pt x="1447707" y="1858761"/>
                    <a:pt x="940647" y="1858761"/>
                  </a:cubicBezTo>
                  <a:cubicBezTo>
                    <a:pt x="433587" y="1858761"/>
                    <a:pt x="22532" y="1447707"/>
                    <a:pt x="22532" y="940647"/>
                  </a:cubicBezTo>
                  <a:cubicBezTo>
                    <a:pt x="22532" y="433586"/>
                    <a:pt x="433587" y="22532"/>
                    <a:pt x="940647" y="22532"/>
                  </a:cubicBezTo>
                  <a:cubicBezTo>
                    <a:pt x="1447707" y="22532"/>
                    <a:pt x="1858761" y="433586"/>
                    <a:pt x="1858761" y="940647"/>
                  </a:cubicBezTo>
                  <a:close/>
                </a:path>
              </a:pathLst>
            </a:custGeom>
            <a:solidFill>
              <a:srgbClr val="606060">
                <a:alpha val="10000"/>
              </a:srgbClr>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3B511E16-6E37-4C8F-953E-440ADE6EF253}"/>
                </a:ext>
              </a:extLst>
            </p:cNvPr>
            <p:cNvSpPr/>
            <p:nvPr/>
          </p:nvSpPr>
          <p:spPr>
            <a:xfrm>
              <a:off x="18195844" y="1721548"/>
              <a:ext cx="2163096" cy="2163096"/>
            </a:xfrm>
            <a:custGeom>
              <a:avLst/>
              <a:gdLst>
                <a:gd name="connsiteX0" fmla="*/ 1272927 w 2163096"/>
                <a:gd name="connsiteY0" fmla="*/ 274187 h 2163096"/>
                <a:gd name="connsiteX1" fmla="*/ 1893959 w 2163096"/>
                <a:gd name="connsiteY1" fmla="*/ 1272927 h 2163096"/>
                <a:gd name="connsiteX2" fmla="*/ 895219 w 2163096"/>
                <a:gd name="connsiteY2" fmla="*/ 1893959 h 2163096"/>
                <a:gd name="connsiteX3" fmla="*/ 274187 w 2163096"/>
                <a:gd name="connsiteY3" fmla="*/ 895219 h 2163096"/>
                <a:gd name="connsiteX4" fmla="*/ 1272927 w 2163096"/>
                <a:gd name="connsiteY4" fmla="*/ 274187 h 2163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096" h="2163096">
                  <a:moveTo>
                    <a:pt x="1272927" y="274187"/>
                  </a:moveTo>
                  <a:cubicBezTo>
                    <a:pt x="1720215" y="378489"/>
                    <a:pt x="1998260" y="825640"/>
                    <a:pt x="1893959" y="1272927"/>
                  </a:cubicBezTo>
                  <a:cubicBezTo>
                    <a:pt x="1789658" y="1720215"/>
                    <a:pt x="1342507" y="1998260"/>
                    <a:pt x="895219" y="1893959"/>
                  </a:cubicBezTo>
                  <a:cubicBezTo>
                    <a:pt x="447931" y="1789657"/>
                    <a:pt x="169886" y="1342506"/>
                    <a:pt x="274187" y="895219"/>
                  </a:cubicBezTo>
                  <a:cubicBezTo>
                    <a:pt x="378488" y="447932"/>
                    <a:pt x="825640" y="169886"/>
                    <a:pt x="1272927" y="274187"/>
                  </a:cubicBezTo>
                  <a:close/>
                </a:path>
              </a:pathLst>
            </a:custGeom>
            <a:solidFill>
              <a:srgbClr val="FFFFFF"/>
            </a:solidFill>
            <a:ln w="30036"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BDAD46C2-6EE1-4CB6-BCFD-47BBF6357133}"/>
                </a:ext>
              </a:extLst>
            </p:cNvPr>
            <p:cNvSpPr/>
            <p:nvPr/>
          </p:nvSpPr>
          <p:spPr>
            <a:xfrm>
              <a:off x="18481162" y="2008117"/>
              <a:ext cx="1592279" cy="1592279"/>
            </a:xfrm>
            <a:custGeom>
              <a:avLst/>
              <a:gdLst>
                <a:gd name="connsiteX0" fmla="*/ 1524533 w 1592279"/>
                <a:gd name="connsiteY0" fmla="*/ 797792 h 1592279"/>
                <a:gd name="connsiteX1" fmla="*/ 797792 w 1592279"/>
                <a:gd name="connsiteY1" fmla="*/ 1524532 h 1592279"/>
                <a:gd name="connsiteX2" fmla="*/ 71052 w 1592279"/>
                <a:gd name="connsiteY2" fmla="*/ 797792 h 1592279"/>
                <a:gd name="connsiteX3" fmla="*/ 797792 w 1592279"/>
                <a:gd name="connsiteY3" fmla="*/ 71052 h 1592279"/>
                <a:gd name="connsiteX4" fmla="*/ 1524533 w 1592279"/>
                <a:gd name="connsiteY4" fmla="*/ 797792 h 159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2279" h="1592279">
                  <a:moveTo>
                    <a:pt x="1524533" y="797792"/>
                  </a:moveTo>
                  <a:cubicBezTo>
                    <a:pt x="1524533" y="1199160"/>
                    <a:pt x="1199159" y="1524532"/>
                    <a:pt x="797792" y="1524532"/>
                  </a:cubicBezTo>
                  <a:cubicBezTo>
                    <a:pt x="396425" y="1524532"/>
                    <a:pt x="71052" y="1199160"/>
                    <a:pt x="71052" y="797792"/>
                  </a:cubicBezTo>
                  <a:cubicBezTo>
                    <a:pt x="71052" y="396424"/>
                    <a:pt x="396425" y="71052"/>
                    <a:pt x="797792" y="71052"/>
                  </a:cubicBezTo>
                  <a:cubicBezTo>
                    <a:pt x="1199159" y="71052"/>
                    <a:pt x="1524533" y="396424"/>
                    <a:pt x="1524533" y="797792"/>
                  </a:cubicBezTo>
                  <a:close/>
                </a:path>
              </a:pathLst>
            </a:custGeom>
            <a:solidFill>
              <a:srgbClr val="048927"/>
            </a:solidFill>
            <a:ln w="30036"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059FBC5F-3968-411B-8B29-58F421B382C5}"/>
                </a:ext>
              </a:extLst>
            </p:cNvPr>
            <p:cNvSpPr/>
            <p:nvPr/>
          </p:nvSpPr>
          <p:spPr>
            <a:xfrm>
              <a:off x="18571592" y="2098547"/>
              <a:ext cx="1412021" cy="1412021"/>
            </a:xfrm>
            <a:custGeom>
              <a:avLst/>
              <a:gdLst>
                <a:gd name="connsiteX0" fmla="*/ 1343673 w 1412021"/>
                <a:gd name="connsiteY0" fmla="*/ 707363 h 1412021"/>
                <a:gd name="connsiteX1" fmla="*/ 707363 w 1412021"/>
                <a:gd name="connsiteY1" fmla="*/ 1343673 h 1412021"/>
                <a:gd name="connsiteX2" fmla="*/ 71052 w 1412021"/>
                <a:gd name="connsiteY2" fmla="*/ 707363 h 1412021"/>
                <a:gd name="connsiteX3" fmla="*/ 707363 w 1412021"/>
                <a:gd name="connsiteY3" fmla="*/ 71052 h 1412021"/>
                <a:gd name="connsiteX4" fmla="*/ 1343673 w 1412021"/>
                <a:gd name="connsiteY4" fmla="*/ 707363 h 1412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021" h="1412021">
                  <a:moveTo>
                    <a:pt x="1343673" y="707363"/>
                  </a:moveTo>
                  <a:cubicBezTo>
                    <a:pt x="1343673" y="1058787"/>
                    <a:pt x="1058787" y="1343673"/>
                    <a:pt x="707363" y="1343673"/>
                  </a:cubicBezTo>
                  <a:cubicBezTo>
                    <a:pt x="355938" y="1343673"/>
                    <a:pt x="71052" y="1058787"/>
                    <a:pt x="71052" y="707363"/>
                  </a:cubicBezTo>
                  <a:cubicBezTo>
                    <a:pt x="71052" y="355938"/>
                    <a:pt x="355938" y="71052"/>
                    <a:pt x="707363" y="71052"/>
                  </a:cubicBezTo>
                  <a:cubicBezTo>
                    <a:pt x="1058787" y="71052"/>
                    <a:pt x="1343673" y="355938"/>
                    <a:pt x="1343673" y="707363"/>
                  </a:cubicBezTo>
                  <a:close/>
                </a:path>
              </a:pathLst>
            </a:custGeom>
            <a:solidFill>
              <a:srgbClr val="00E044"/>
            </a:solidFill>
            <a:ln w="30036"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DD62E2A2-6C3D-4EAD-80F7-3CEB873ECB7C}"/>
                </a:ext>
              </a:extLst>
            </p:cNvPr>
            <p:cNvSpPr/>
            <p:nvPr/>
          </p:nvSpPr>
          <p:spPr>
            <a:xfrm>
              <a:off x="19128164" y="2640967"/>
              <a:ext cx="270387" cy="270387"/>
            </a:xfrm>
            <a:custGeom>
              <a:avLst/>
              <a:gdLst>
                <a:gd name="connsiteX0" fmla="*/ 255640 w 270387"/>
                <a:gd name="connsiteY0" fmla="*/ 273698 h 270387"/>
                <a:gd name="connsiteX1" fmla="*/ 243022 w 270387"/>
                <a:gd name="connsiteY1" fmla="*/ 268590 h 270387"/>
                <a:gd name="connsiteX2" fmla="*/ 25511 w 270387"/>
                <a:gd name="connsiteY2" fmla="*/ 50478 h 270387"/>
                <a:gd name="connsiteX3" fmla="*/ 30618 w 270387"/>
                <a:gd name="connsiteY3" fmla="*/ 25543 h 270387"/>
                <a:gd name="connsiteX4" fmla="*/ 55254 w 270387"/>
                <a:gd name="connsiteY4" fmla="*/ 30049 h 270387"/>
                <a:gd name="connsiteX5" fmla="*/ 268558 w 270387"/>
                <a:gd name="connsiteY5" fmla="*/ 243054 h 270387"/>
                <a:gd name="connsiteX6" fmla="*/ 268859 w 270387"/>
                <a:gd name="connsiteY6" fmla="*/ 268290 h 270387"/>
                <a:gd name="connsiteX7" fmla="*/ 255640 w 270387"/>
                <a:gd name="connsiteY7" fmla="*/ 273698 h 270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0387" h="270387">
                  <a:moveTo>
                    <a:pt x="255640" y="273698"/>
                  </a:moveTo>
                  <a:cubicBezTo>
                    <a:pt x="251133" y="273698"/>
                    <a:pt x="246627" y="271895"/>
                    <a:pt x="243022" y="268590"/>
                  </a:cubicBezTo>
                  <a:cubicBezTo>
                    <a:pt x="179931" y="206702"/>
                    <a:pt x="32721" y="61594"/>
                    <a:pt x="25511" y="50478"/>
                  </a:cubicBezTo>
                  <a:cubicBezTo>
                    <a:pt x="20104" y="42367"/>
                    <a:pt x="22205" y="31251"/>
                    <a:pt x="30618" y="25543"/>
                  </a:cubicBezTo>
                  <a:cubicBezTo>
                    <a:pt x="38730" y="20135"/>
                    <a:pt x="49545" y="22238"/>
                    <a:pt x="55254" y="30049"/>
                  </a:cubicBezTo>
                  <a:cubicBezTo>
                    <a:pt x="64868" y="41766"/>
                    <a:pt x="191047" y="166745"/>
                    <a:pt x="268558" y="243054"/>
                  </a:cubicBezTo>
                  <a:cubicBezTo>
                    <a:pt x="275469" y="249964"/>
                    <a:pt x="275768" y="261380"/>
                    <a:pt x="268859" y="268290"/>
                  </a:cubicBezTo>
                  <a:cubicBezTo>
                    <a:pt x="264953" y="271895"/>
                    <a:pt x="260448" y="273698"/>
                    <a:pt x="255640" y="273698"/>
                  </a:cubicBezTo>
                  <a:close/>
                </a:path>
              </a:pathLst>
            </a:custGeom>
            <a:solidFill>
              <a:srgbClr val="FFFFFF"/>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1FFE62EA-A1D5-4E02-9AEC-B60810CDBEDC}"/>
                </a:ext>
              </a:extLst>
            </p:cNvPr>
            <p:cNvSpPr/>
            <p:nvPr/>
          </p:nvSpPr>
          <p:spPr>
            <a:xfrm>
              <a:off x="19128211" y="2641299"/>
              <a:ext cx="270387" cy="270387"/>
            </a:xfrm>
            <a:custGeom>
              <a:avLst/>
              <a:gdLst>
                <a:gd name="connsiteX0" fmla="*/ 40486 w 270387"/>
                <a:gd name="connsiteY0" fmla="*/ 273366 h 270387"/>
                <a:gd name="connsiteX1" fmla="*/ 27867 w 270387"/>
                <a:gd name="connsiteY1" fmla="*/ 268259 h 270387"/>
                <a:gd name="connsiteX2" fmla="*/ 27568 w 270387"/>
                <a:gd name="connsiteY2" fmla="*/ 243022 h 270387"/>
                <a:gd name="connsiteX3" fmla="*/ 245679 w 270387"/>
                <a:gd name="connsiteY3" fmla="*/ 25511 h 270387"/>
                <a:gd name="connsiteX4" fmla="*/ 270615 w 270387"/>
                <a:gd name="connsiteY4" fmla="*/ 30618 h 270387"/>
                <a:gd name="connsiteX5" fmla="*/ 266108 w 270387"/>
                <a:gd name="connsiteY5" fmla="*/ 55254 h 270387"/>
                <a:gd name="connsiteX6" fmla="*/ 53104 w 270387"/>
                <a:gd name="connsiteY6" fmla="*/ 268559 h 270387"/>
                <a:gd name="connsiteX7" fmla="*/ 40486 w 270387"/>
                <a:gd name="connsiteY7" fmla="*/ 273366 h 270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0387" h="270387">
                  <a:moveTo>
                    <a:pt x="40486" y="273366"/>
                  </a:moveTo>
                  <a:cubicBezTo>
                    <a:pt x="35979" y="273366"/>
                    <a:pt x="31472" y="271563"/>
                    <a:pt x="27867" y="268259"/>
                  </a:cubicBezTo>
                  <a:cubicBezTo>
                    <a:pt x="20957" y="261349"/>
                    <a:pt x="20657" y="249932"/>
                    <a:pt x="27568" y="243022"/>
                  </a:cubicBezTo>
                  <a:cubicBezTo>
                    <a:pt x="89456" y="179932"/>
                    <a:pt x="234563" y="32721"/>
                    <a:pt x="245679" y="25511"/>
                  </a:cubicBezTo>
                  <a:cubicBezTo>
                    <a:pt x="253791" y="20103"/>
                    <a:pt x="265207" y="22206"/>
                    <a:pt x="270615" y="30618"/>
                  </a:cubicBezTo>
                  <a:cubicBezTo>
                    <a:pt x="276022" y="38730"/>
                    <a:pt x="273919" y="49545"/>
                    <a:pt x="266108" y="55254"/>
                  </a:cubicBezTo>
                  <a:cubicBezTo>
                    <a:pt x="254392" y="64867"/>
                    <a:pt x="129412" y="191048"/>
                    <a:pt x="53104" y="268559"/>
                  </a:cubicBezTo>
                  <a:cubicBezTo>
                    <a:pt x="49799" y="271563"/>
                    <a:pt x="44992" y="273366"/>
                    <a:pt x="40486" y="273366"/>
                  </a:cubicBezTo>
                  <a:close/>
                </a:path>
              </a:pathLst>
            </a:custGeom>
            <a:solidFill>
              <a:srgbClr val="FFFFFF"/>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4F8DFE7A-DCDD-4CD7-B1C2-5E9F5B446698}"/>
                </a:ext>
              </a:extLst>
            </p:cNvPr>
            <p:cNvSpPr/>
            <p:nvPr/>
          </p:nvSpPr>
          <p:spPr>
            <a:xfrm>
              <a:off x="18884490" y="2397925"/>
              <a:ext cx="781118" cy="781118"/>
            </a:xfrm>
            <a:custGeom>
              <a:avLst/>
              <a:gdLst>
                <a:gd name="connsiteX0" fmla="*/ 395066 w 781118"/>
                <a:gd name="connsiteY0" fmla="*/ 767599 h 781118"/>
                <a:gd name="connsiteX1" fmla="*/ 22532 w 781118"/>
                <a:gd name="connsiteY1" fmla="*/ 395066 h 781118"/>
                <a:gd name="connsiteX2" fmla="*/ 395066 w 781118"/>
                <a:gd name="connsiteY2" fmla="*/ 22532 h 781118"/>
                <a:gd name="connsiteX3" fmla="*/ 767598 w 781118"/>
                <a:gd name="connsiteY3" fmla="*/ 395066 h 781118"/>
                <a:gd name="connsiteX4" fmla="*/ 395066 w 781118"/>
                <a:gd name="connsiteY4" fmla="*/ 767599 h 781118"/>
                <a:gd name="connsiteX5" fmla="*/ 395066 w 781118"/>
                <a:gd name="connsiteY5" fmla="*/ 58283 h 781118"/>
                <a:gd name="connsiteX6" fmla="*/ 58284 w 781118"/>
                <a:gd name="connsiteY6" fmla="*/ 395066 h 781118"/>
                <a:gd name="connsiteX7" fmla="*/ 395066 w 781118"/>
                <a:gd name="connsiteY7" fmla="*/ 731848 h 781118"/>
                <a:gd name="connsiteX8" fmla="*/ 731847 w 781118"/>
                <a:gd name="connsiteY8" fmla="*/ 395066 h 781118"/>
                <a:gd name="connsiteX9" fmla="*/ 395066 w 781118"/>
                <a:gd name="connsiteY9" fmla="*/ 58283 h 781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1118" h="781118">
                  <a:moveTo>
                    <a:pt x="395066" y="767599"/>
                  </a:moveTo>
                  <a:cubicBezTo>
                    <a:pt x="189571" y="767599"/>
                    <a:pt x="22532" y="600560"/>
                    <a:pt x="22532" y="395066"/>
                  </a:cubicBezTo>
                  <a:cubicBezTo>
                    <a:pt x="22532" y="189571"/>
                    <a:pt x="189571" y="22532"/>
                    <a:pt x="395066" y="22532"/>
                  </a:cubicBezTo>
                  <a:cubicBezTo>
                    <a:pt x="600559" y="22532"/>
                    <a:pt x="767598" y="189571"/>
                    <a:pt x="767598" y="395066"/>
                  </a:cubicBezTo>
                  <a:cubicBezTo>
                    <a:pt x="767598" y="600259"/>
                    <a:pt x="600559" y="767599"/>
                    <a:pt x="395066" y="767599"/>
                  </a:cubicBezTo>
                  <a:close/>
                  <a:moveTo>
                    <a:pt x="395066" y="58283"/>
                  </a:moveTo>
                  <a:cubicBezTo>
                    <a:pt x="209399" y="58283"/>
                    <a:pt x="58284" y="209400"/>
                    <a:pt x="58284" y="395066"/>
                  </a:cubicBezTo>
                  <a:cubicBezTo>
                    <a:pt x="58284" y="580731"/>
                    <a:pt x="209399" y="731848"/>
                    <a:pt x="395066" y="731848"/>
                  </a:cubicBezTo>
                  <a:cubicBezTo>
                    <a:pt x="580732" y="731848"/>
                    <a:pt x="731847" y="580731"/>
                    <a:pt x="731847" y="395066"/>
                  </a:cubicBezTo>
                  <a:cubicBezTo>
                    <a:pt x="731546" y="209400"/>
                    <a:pt x="580732" y="58283"/>
                    <a:pt x="395066" y="58283"/>
                  </a:cubicBezTo>
                  <a:close/>
                </a:path>
              </a:pathLst>
            </a:custGeom>
            <a:solidFill>
              <a:srgbClr val="FFFFFF"/>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581AEFEF-F53A-4F3D-A75C-3765156FC24D}"/>
                </a:ext>
              </a:extLst>
            </p:cNvPr>
            <p:cNvSpPr/>
            <p:nvPr/>
          </p:nvSpPr>
          <p:spPr>
            <a:xfrm>
              <a:off x="18981227" y="2494363"/>
              <a:ext cx="570817" cy="570817"/>
            </a:xfrm>
            <a:custGeom>
              <a:avLst/>
              <a:gdLst>
                <a:gd name="connsiteX0" fmla="*/ 298329 w 570817"/>
                <a:gd name="connsiteY0" fmla="*/ 574122 h 570817"/>
                <a:gd name="connsiteX1" fmla="*/ 22532 w 570817"/>
                <a:gd name="connsiteY1" fmla="*/ 298327 h 570817"/>
                <a:gd name="connsiteX2" fmla="*/ 298329 w 570817"/>
                <a:gd name="connsiteY2" fmla="*/ 22532 h 570817"/>
                <a:gd name="connsiteX3" fmla="*/ 574123 w 570817"/>
                <a:gd name="connsiteY3" fmla="*/ 298327 h 570817"/>
                <a:gd name="connsiteX4" fmla="*/ 298329 w 570817"/>
                <a:gd name="connsiteY4" fmla="*/ 574122 h 570817"/>
                <a:gd name="connsiteX5" fmla="*/ 298329 w 570817"/>
                <a:gd name="connsiteY5" fmla="*/ 58584 h 570817"/>
                <a:gd name="connsiteX6" fmla="*/ 58584 w 570817"/>
                <a:gd name="connsiteY6" fmla="*/ 298327 h 570817"/>
                <a:gd name="connsiteX7" fmla="*/ 298329 w 570817"/>
                <a:gd name="connsiteY7" fmla="*/ 538070 h 570817"/>
                <a:gd name="connsiteX8" fmla="*/ 538071 w 570817"/>
                <a:gd name="connsiteY8" fmla="*/ 298327 h 570817"/>
                <a:gd name="connsiteX9" fmla="*/ 298329 w 570817"/>
                <a:gd name="connsiteY9" fmla="*/ 58584 h 570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0817" h="570817">
                  <a:moveTo>
                    <a:pt x="298329" y="574122"/>
                  </a:moveTo>
                  <a:cubicBezTo>
                    <a:pt x="146311" y="574122"/>
                    <a:pt x="22532" y="450345"/>
                    <a:pt x="22532" y="298327"/>
                  </a:cubicBezTo>
                  <a:cubicBezTo>
                    <a:pt x="22532" y="146309"/>
                    <a:pt x="146311" y="22532"/>
                    <a:pt x="298329" y="22532"/>
                  </a:cubicBezTo>
                  <a:cubicBezTo>
                    <a:pt x="450346" y="22532"/>
                    <a:pt x="574123" y="146309"/>
                    <a:pt x="574123" y="298327"/>
                  </a:cubicBezTo>
                  <a:cubicBezTo>
                    <a:pt x="573823" y="450645"/>
                    <a:pt x="450346" y="574122"/>
                    <a:pt x="298329" y="574122"/>
                  </a:cubicBezTo>
                  <a:close/>
                  <a:moveTo>
                    <a:pt x="298329" y="58584"/>
                  </a:moveTo>
                  <a:cubicBezTo>
                    <a:pt x="166139" y="58584"/>
                    <a:pt x="58584" y="166138"/>
                    <a:pt x="58584" y="298327"/>
                  </a:cubicBezTo>
                  <a:cubicBezTo>
                    <a:pt x="58584" y="430516"/>
                    <a:pt x="166139" y="538070"/>
                    <a:pt x="298329" y="538070"/>
                  </a:cubicBezTo>
                  <a:cubicBezTo>
                    <a:pt x="430517" y="538070"/>
                    <a:pt x="538071" y="430516"/>
                    <a:pt x="538071" y="298327"/>
                  </a:cubicBezTo>
                  <a:cubicBezTo>
                    <a:pt x="538071" y="166138"/>
                    <a:pt x="430517" y="58584"/>
                    <a:pt x="298329" y="58584"/>
                  </a:cubicBezTo>
                  <a:close/>
                </a:path>
              </a:pathLst>
            </a:custGeom>
            <a:solidFill>
              <a:srgbClr val="FFFFFF"/>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DD112CBD-3794-481B-9CDF-CFEA6037A45D}"/>
                </a:ext>
              </a:extLst>
            </p:cNvPr>
            <p:cNvSpPr/>
            <p:nvPr/>
          </p:nvSpPr>
          <p:spPr>
            <a:xfrm>
              <a:off x="3229080" y="2785480"/>
              <a:ext cx="3214602" cy="6248945"/>
            </a:xfrm>
            <a:custGeom>
              <a:avLst/>
              <a:gdLst>
                <a:gd name="connsiteX0" fmla="*/ 2493870 w 3214601"/>
                <a:gd name="connsiteY0" fmla="*/ 22532 h 6248945"/>
                <a:gd name="connsiteX1" fmla="*/ 741762 w 3214601"/>
                <a:gd name="connsiteY1" fmla="*/ 22532 h 6248945"/>
                <a:gd name="connsiteX2" fmla="*/ 22532 w 3214601"/>
                <a:gd name="connsiteY2" fmla="*/ 741762 h 6248945"/>
                <a:gd name="connsiteX3" fmla="*/ 22532 w 3214601"/>
                <a:gd name="connsiteY3" fmla="*/ 2810223 h 6248945"/>
                <a:gd name="connsiteX4" fmla="*/ 901290 w 3214601"/>
                <a:gd name="connsiteY4" fmla="*/ 4234262 h 6248945"/>
                <a:gd name="connsiteX5" fmla="*/ 1467901 w 3214601"/>
                <a:gd name="connsiteY5" fmla="*/ 5143363 h 6248945"/>
                <a:gd name="connsiteX6" fmla="*/ 1467901 w 3214601"/>
                <a:gd name="connsiteY6" fmla="*/ 5180917 h 6248945"/>
                <a:gd name="connsiteX7" fmla="*/ 1317386 w 3214601"/>
                <a:gd name="connsiteY7" fmla="*/ 5715682 h 6248945"/>
                <a:gd name="connsiteX8" fmla="*/ 1274124 w 3214601"/>
                <a:gd name="connsiteY8" fmla="*/ 5925082 h 6248945"/>
                <a:gd name="connsiteX9" fmla="*/ 1577558 w 3214601"/>
                <a:gd name="connsiteY9" fmla="*/ 6229718 h 6248945"/>
                <a:gd name="connsiteX10" fmla="*/ 1962109 w 3214601"/>
                <a:gd name="connsiteY10" fmla="*/ 5886927 h 6248945"/>
                <a:gd name="connsiteX11" fmla="*/ 1914641 w 3214601"/>
                <a:gd name="connsiteY11" fmla="*/ 5712378 h 6248945"/>
                <a:gd name="connsiteX12" fmla="*/ 1767731 w 3214601"/>
                <a:gd name="connsiteY12" fmla="*/ 5183921 h 6248945"/>
                <a:gd name="connsiteX13" fmla="*/ 1767731 w 3214601"/>
                <a:gd name="connsiteY13" fmla="*/ 5143663 h 6248945"/>
                <a:gd name="connsiteX14" fmla="*/ 2334342 w 3214601"/>
                <a:gd name="connsiteY14" fmla="*/ 4234562 h 6248945"/>
                <a:gd name="connsiteX15" fmla="*/ 3213100 w 3214601"/>
                <a:gd name="connsiteY15" fmla="*/ 2810523 h 6248945"/>
                <a:gd name="connsiteX16" fmla="*/ 3213100 w 3214601"/>
                <a:gd name="connsiteY16" fmla="*/ 741762 h 6248945"/>
                <a:gd name="connsiteX17" fmla="*/ 2493870 w 3214601"/>
                <a:gd name="connsiteY17" fmla="*/ 22532 h 624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14601" h="6248945">
                  <a:moveTo>
                    <a:pt x="2493870" y="22532"/>
                  </a:moveTo>
                  <a:lnTo>
                    <a:pt x="741762" y="22532"/>
                  </a:lnTo>
                  <a:cubicBezTo>
                    <a:pt x="346095" y="22532"/>
                    <a:pt x="22532" y="346096"/>
                    <a:pt x="22532" y="741762"/>
                  </a:cubicBezTo>
                  <a:lnTo>
                    <a:pt x="22532" y="2810223"/>
                  </a:lnTo>
                  <a:cubicBezTo>
                    <a:pt x="22532" y="3430311"/>
                    <a:pt x="381246" y="3970784"/>
                    <a:pt x="901290" y="4234262"/>
                  </a:cubicBezTo>
                  <a:cubicBezTo>
                    <a:pt x="1245884" y="4408812"/>
                    <a:pt x="1467901" y="4757010"/>
                    <a:pt x="1467901" y="5143363"/>
                  </a:cubicBezTo>
                  <a:lnTo>
                    <a:pt x="1467901" y="5180917"/>
                  </a:lnTo>
                  <a:cubicBezTo>
                    <a:pt x="1467901" y="5369587"/>
                    <a:pt x="1411420" y="5551948"/>
                    <a:pt x="1317386" y="5715682"/>
                  </a:cubicBezTo>
                  <a:cubicBezTo>
                    <a:pt x="1282536" y="5776369"/>
                    <a:pt x="1265712" y="5848472"/>
                    <a:pt x="1274124" y="5925082"/>
                  </a:cubicBezTo>
                  <a:cubicBezTo>
                    <a:pt x="1291248" y="6083709"/>
                    <a:pt x="1419232" y="6211992"/>
                    <a:pt x="1577558" y="6229718"/>
                  </a:cubicBezTo>
                  <a:cubicBezTo>
                    <a:pt x="1785756" y="6252851"/>
                    <a:pt x="1962109" y="6090319"/>
                    <a:pt x="1962109" y="5886927"/>
                  </a:cubicBezTo>
                  <a:cubicBezTo>
                    <a:pt x="1962109" y="5823236"/>
                    <a:pt x="1944684" y="5763451"/>
                    <a:pt x="1914641" y="5712378"/>
                  </a:cubicBezTo>
                  <a:cubicBezTo>
                    <a:pt x="1820005" y="5551948"/>
                    <a:pt x="1767731" y="5370188"/>
                    <a:pt x="1767731" y="5183921"/>
                  </a:cubicBezTo>
                  <a:cubicBezTo>
                    <a:pt x="1767731" y="5170702"/>
                    <a:pt x="1767731" y="5157183"/>
                    <a:pt x="1767731" y="5143663"/>
                  </a:cubicBezTo>
                  <a:cubicBezTo>
                    <a:pt x="1767731" y="4757310"/>
                    <a:pt x="1989748" y="4409112"/>
                    <a:pt x="2334342" y="4234562"/>
                  </a:cubicBezTo>
                  <a:cubicBezTo>
                    <a:pt x="2854386" y="3971085"/>
                    <a:pt x="3213100" y="3430611"/>
                    <a:pt x="3213100" y="2810523"/>
                  </a:cubicBezTo>
                  <a:lnTo>
                    <a:pt x="3213100" y="741762"/>
                  </a:lnTo>
                  <a:cubicBezTo>
                    <a:pt x="3213100" y="346096"/>
                    <a:pt x="2889236" y="22532"/>
                    <a:pt x="2493870" y="22532"/>
                  </a:cubicBezTo>
                  <a:close/>
                </a:path>
              </a:pathLst>
            </a:custGeom>
            <a:solidFill>
              <a:srgbClr val="FFFFFF"/>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E65B531E-4F44-407E-9A08-3C3668CC857E}"/>
                </a:ext>
              </a:extLst>
            </p:cNvPr>
            <p:cNvSpPr/>
            <p:nvPr/>
          </p:nvSpPr>
          <p:spPr>
            <a:xfrm>
              <a:off x="2877126" y="3377477"/>
              <a:ext cx="3875548" cy="1081548"/>
            </a:xfrm>
            <a:custGeom>
              <a:avLst/>
              <a:gdLst>
                <a:gd name="connsiteX0" fmla="*/ 3547027 w 3875547"/>
                <a:gd name="connsiteY0" fmla="*/ 1031827 h 1081548"/>
                <a:gd name="connsiteX1" fmla="*/ 338434 w 3875547"/>
                <a:gd name="connsiteY1" fmla="*/ 1031827 h 1081548"/>
                <a:gd name="connsiteX2" fmla="*/ 71052 w 3875547"/>
                <a:gd name="connsiteY2" fmla="*/ 764444 h 1081548"/>
                <a:gd name="connsiteX3" fmla="*/ 71052 w 3875547"/>
                <a:gd name="connsiteY3" fmla="*/ 338434 h 1081548"/>
                <a:gd name="connsiteX4" fmla="*/ 338434 w 3875547"/>
                <a:gd name="connsiteY4" fmla="*/ 71052 h 1081548"/>
                <a:gd name="connsiteX5" fmla="*/ 3546727 w 3875547"/>
                <a:gd name="connsiteY5" fmla="*/ 71052 h 1081548"/>
                <a:gd name="connsiteX6" fmla="*/ 3814110 w 3875547"/>
                <a:gd name="connsiteY6" fmla="*/ 338434 h 1081548"/>
                <a:gd name="connsiteX7" fmla="*/ 3814110 w 3875547"/>
                <a:gd name="connsiteY7" fmla="*/ 764444 h 1081548"/>
                <a:gd name="connsiteX8" fmla="*/ 3547027 w 3875547"/>
                <a:gd name="connsiteY8" fmla="*/ 1031827 h 1081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5547" h="1081548">
                  <a:moveTo>
                    <a:pt x="3547027" y="1031827"/>
                  </a:moveTo>
                  <a:lnTo>
                    <a:pt x="338434" y="1031827"/>
                  </a:lnTo>
                  <a:cubicBezTo>
                    <a:pt x="191524" y="1031827"/>
                    <a:pt x="71052" y="911655"/>
                    <a:pt x="71052" y="764444"/>
                  </a:cubicBezTo>
                  <a:lnTo>
                    <a:pt x="71052" y="338434"/>
                  </a:lnTo>
                  <a:cubicBezTo>
                    <a:pt x="71052" y="191524"/>
                    <a:pt x="191224" y="71052"/>
                    <a:pt x="338434" y="71052"/>
                  </a:cubicBezTo>
                  <a:lnTo>
                    <a:pt x="3546727" y="71052"/>
                  </a:lnTo>
                  <a:cubicBezTo>
                    <a:pt x="3693637" y="71052"/>
                    <a:pt x="3814110" y="191224"/>
                    <a:pt x="3814110" y="338434"/>
                  </a:cubicBezTo>
                  <a:lnTo>
                    <a:pt x="3814110" y="764444"/>
                  </a:lnTo>
                  <a:cubicBezTo>
                    <a:pt x="3814410" y="911655"/>
                    <a:pt x="3693938" y="1031827"/>
                    <a:pt x="3547027" y="1031827"/>
                  </a:cubicBezTo>
                  <a:close/>
                </a:path>
              </a:pathLst>
            </a:custGeom>
            <a:solidFill>
              <a:srgbClr val="B81A64"/>
            </a:solidFill>
            <a:ln w="30036"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EB93F8B4-1D1A-4DC1-9776-B4418098DA30}"/>
                </a:ext>
              </a:extLst>
            </p:cNvPr>
            <p:cNvSpPr/>
            <p:nvPr/>
          </p:nvSpPr>
          <p:spPr>
            <a:xfrm>
              <a:off x="4562538" y="8399466"/>
              <a:ext cx="540774" cy="540774"/>
            </a:xfrm>
            <a:custGeom>
              <a:avLst/>
              <a:gdLst>
                <a:gd name="connsiteX0" fmla="*/ 485044 w 540774"/>
                <a:gd name="connsiteY0" fmla="*/ 278048 h 540774"/>
                <a:gd name="connsiteX1" fmla="*/ 278048 w 540774"/>
                <a:gd name="connsiteY1" fmla="*/ 485044 h 540774"/>
                <a:gd name="connsiteX2" fmla="*/ 71052 w 540774"/>
                <a:gd name="connsiteY2" fmla="*/ 278048 h 540774"/>
                <a:gd name="connsiteX3" fmla="*/ 278048 w 540774"/>
                <a:gd name="connsiteY3" fmla="*/ 71052 h 540774"/>
                <a:gd name="connsiteX4" fmla="*/ 485044 w 540774"/>
                <a:gd name="connsiteY4" fmla="*/ 278048 h 540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0774" h="540774">
                  <a:moveTo>
                    <a:pt x="485044" y="278048"/>
                  </a:moveTo>
                  <a:cubicBezTo>
                    <a:pt x="485044" y="392512"/>
                    <a:pt x="392211" y="485044"/>
                    <a:pt x="278048" y="485044"/>
                  </a:cubicBezTo>
                  <a:cubicBezTo>
                    <a:pt x="163584" y="485044"/>
                    <a:pt x="71052" y="392212"/>
                    <a:pt x="71052" y="278048"/>
                  </a:cubicBezTo>
                  <a:cubicBezTo>
                    <a:pt x="71052" y="163884"/>
                    <a:pt x="163884" y="71052"/>
                    <a:pt x="278048" y="71052"/>
                  </a:cubicBezTo>
                  <a:cubicBezTo>
                    <a:pt x="392211" y="71052"/>
                    <a:pt x="485044" y="163884"/>
                    <a:pt x="485044" y="278048"/>
                  </a:cubicBezTo>
                  <a:close/>
                </a:path>
              </a:pathLst>
            </a:custGeom>
            <a:solidFill>
              <a:srgbClr val="B81A64"/>
            </a:solidFill>
            <a:ln w="30036"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410960BF-50AA-4824-9A49-D9373714CB2E}"/>
                </a:ext>
              </a:extLst>
            </p:cNvPr>
            <p:cNvSpPr/>
            <p:nvPr/>
          </p:nvSpPr>
          <p:spPr>
            <a:xfrm>
              <a:off x="3864189" y="1865263"/>
              <a:ext cx="1862666" cy="1862666"/>
            </a:xfrm>
            <a:custGeom>
              <a:avLst/>
              <a:gdLst>
                <a:gd name="connsiteX0" fmla="*/ 1858761 w 1862666"/>
                <a:gd name="connsiteY0" fmla="*/ 940647 h 1862666"/>
                <a:gd name="connsiteX1" fmla="*/ 940647 w 1862666"/>
                <a:gd name="connsiteY1" fmla="*/ 1858761 h 1862666"/>
                <a:gd name="connsiteX2" fmla="*/ 22533 w 1862666"/>
                <a:gd name="connsiteY2" fmla="*/ 940647 h 1862666"/>
                <a:gd name="connsiteX3" fmla="*/ 940647 w 1862666"/>
                <a:gd name="connsiteY3" fmla="*/ 22532 h 1862666"/>
                <a:gd name="connsiteX4" fmla="*/ 1858761 w 1862666"/>
                <a:gd name="connsiteY4" fmla="*/ 940647 h 18626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2666" h="1862666">
                  <a:moveTo>
                    <a:pt x="1858761" y="940647"/>
                  </a:moveTo>
                  <a:cubicBezTo>
                    <a:pt x="1858761" y="1447707"/>
                    <a:pt x="1447707" y="1858761"/>
                    <a:pt x="940647" y="1858761"/>
                  </a:cubicBezTo>
                  <a:cubicBezTo>
                    <a:pt x="433586" y="1858761"/>
                    <a:pt x="22533" y="1447707"/>
                    <a:pt x="22533" y="940647"/>
                  </a:cubicBezTo>
                  <a:cubicBezTo>
                    <a:pt x="22533" y="433586"/>
                    <a:pt x="433586" y="22532"/>
                    <a:pt x="940647" y="22532"/>
                  </a:cubicBezTo>
                  <a:cubicBezTo>
                    <a:pt x="1447707" y="22532"/>
                    <a:pt x="1858761" y="433586"/>
                    <a:pt x="1858761" y="940647"/>
                  </a:cubicBezTo>
                  <a:close/>
                </a:path>
              </a:pathLst>
            </a:custGeom>
            <a:solidFill>
              <a:srgbClr val="606060">
                <a:alpha val="10000"/>
              </a:srgbClr>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09192CFC-C0E3-4F09-83D4-75125DE5C1D5}"/>
                </a:ext>
              </a:extLst>
            </p:cNvPr>
            <p:cNvSpPr/>
            <p:nvPr/>
          </p:nvSpPr>
          <p:spPr>
            <a:xfrm>
              <a:off x="3719294" y="1720285"/>
              <a:ext cx="2163096" cy="2163096"/>
            </a:xfrm>
            <a:custGeom>
              <a:avLst/>
              <a:gdLst>
                <a:gd name="connsiteX0" fmla="*/ 1276978 w 2163096"/>
                <a:gd name="connsiteY0" fmla="*/ 276575 h 2163096"/>
                <a:gd name="connsiteX1" fmla="*/ 1895182 w 2163096"/>
                <a:gd name="connsiteY1" fmla="*/ 1276978 h 2163096"/>
                <a:gd name="connsiteX2" fmla="*/ 894779 w 2163096"/>
                <a:gd name="connsiteY2" fmla="*/ 1895182 h 2163096"/>
                <a:gd name="connsiteX3" fmla="*/ 276575 w 2163096"/>
                <a:gd name="connsiteY3" fmla="*/ 894779 h 2163096"/>
                <a:gd name="connsiteX4" fmla="*/ 1276978 w 2163096"/>
                <a:gd name="connsiteY4" fmla="*/ 276575 h 2163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096" h="2163096">
                  <a:moveTo>
                    <a:pt x="1276978" y="276575"/>
                  </a:moveTo>
                  <a:cubicBezTo>
                    <a:pt x="1723944" y="382116"/>
                    <a:pt x="2000723" y="830012"/>
                    <a:pt x="1895182" y="1276978"/>
                  </a:cubicBezTo>
                  <a:cubicBezTo>
                    <a:pt x="1789641" y="1723944"/>
                    <a:pt x="1341745" y="2000723"/>
                    <a:pt x="894779" y="1895182"/>
                  </a:cubicBezTo>
                  <a:cubicBezTo>
                    <a:pt x="447813" y="1789641"/>
                    <a:pt x="171033" y="1341745"/>
                    <a:pt x="276575" y="894779"/>
                  </a:cubicBezTo>
                  <a:cubicBezTo>
                    <a:pt x="382116" y="447813"/>
                    <a:pt x="830012" y="171033"/>
                    <a:pt x="1276978" y="276575"/>
                  </a:cubicBezTo>
                  <a:close/>
                </a:path>
              </a:pathLst>
            </a:custGeom>
            <a:solidFill>
              <a:srgbClr val="FFFFFF"/>
            </a:solidFill>
            <a:ln w="30036"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4884C833-CDBC-4E23-9C6F-053850F39219}"/>
                </a:ext>
              </a:extLst>
            </p:cNvPr>
            <p:cNvSpPr/>
            <p:nvPr/>
          </p:nvSpPr>
          <p:spPr>
            <a:xfrm>
              <a:off x="4007043" y="2008117"/>
              <a:ext cx="1592279" cy="1592279"/>
            </a:xfrm>
            <a:custGeom>
              <a:avLst/>
              <a:gdLst>
                <a:gd name="connsiteX0" fmla="*/ 1524532 w 1592279"/>
                <a:gd name="connsiteY0" fmla="*/ 797792 h 1592279"/>
                <a:gd name="connsiteX1" fmla="*/ 797792 w 1592279"/>
                <a:gd name="connsiteY1" fmla="*/ 1524532 h 1592279"/>
                <a:gd name="connsiteX2" fmla="*/ 71051 w 1592279"/>
                <a:gd name="connsiteY2" fmla="*/ 797792 h 1592279"/>
                <a:gd name="connsiteX3" fmla="*/ 797792 w 1592279"/>
                <a:gd name="connsiteY3" fmla="*/ 71052 h 1592279"/>
                <a:gd name="connsiteX4" fmla="*/ 1524532 w 1592279"/>
                <a:gd name="connsiteY4" fmla="*/ 797792 h 159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2279" h="1592279">
                  <a:moveTo>
                    <a:pt x="1524532" y="797792"/>
                  </a:moveTo>
                  <a:cubicBezTo>
                    <a:pt x="1524532" y="1199160"/>
                    <a:pt x="1199159" y="1524532"/>
                    <a:pt x="797792" y="1524532"/>
                  </a:cubicBezTo>
                  <a:cubicBezTo>
                    <a:pt x="396424" y="1524532"/>
                    <a:pt x="71051" y="1199160"/>
                    <a:pt x="71051" y="797792"/>
                  </a:cubicBezTo>
                  <a:cubicBezTo>
                    <a:pt x="71051" y="396424"/>
                    <a:pt x="396424" y="71052"/>
                    <a:pt x="797792" y="71052"/>
                  </a:cubicBezTo>
                  <a:cubicBezTo>
                    <a:pt x="1199159" y="71052"/>
                    <a:pt x="1524532" y="396424"/>
                    <a:pt x="1524532" y="797792"/>
                  </a:cubicBezTo>
                  <a:close/>
                </a:path>
              </a:pathLst>
            </a:custGeom>
            <a:solidFill>
              <a:srgbClr val="EF0A7D"/>
            </a:solidFill>
            <a:ln w="30036"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9072ED2F-D2C3-4EF2-A7DB-F855C03B0865}"/>
                </a:ext>
              </a:extLst>
            </p:cNvPr>
            <p:cNvSpPr/>
            <p:nvPr/>
          </p:nvSpPr>
          <p:spPr>
            <a:xfrm>
              <a:off x="4097473" y="2098547"/>
              <a:ext cx="1412021" cy="1412021"/>
            </a:xfrm>
            <a:custGeom>
              <a:avLst/>
              <a:gdLst>
                <a:gd name="connsiteX0" fmla="*/ 1343673 w 1412021"/>
                <a:gd name="connsiteY0" fmla="*/ 707363 h 1412021"/>
                <a:gd name="connsiteX1" fmla="*/ 707363 w 1412021"/>
                <a:gd name="connsiteY1" fmla="*/ 1343673 h 1412021"/>
                <a:gd name="connsiteX2" fmla="*/ 71052 w 1412021"/>
                <a:gd name="connsiteY2" fmla="*/ 707363 h 1412021"/>
                <a:gd name="connsiteX3" fmla="*/ 707363 w 1412021"/>
                <a:gd name="connsiteY3" fmla="*/ 71052 h 1412021"/>
                <a:gd name="connsiteX4" fmla="*/ 1343673 w 1412021"/>
                <a:gd name="connsiteY4" fmla="*/ 707363 h 1412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021" h="1412021">
                  <a:moveTo>
                    <a:pt x="1343673" y="707363"/>
                  </a:moveTo>
                  <a:cubicBezTo>
                    <a:pt x="1343673" y="1058787"/>
                    <a:pt x="1058787" y="1343673"/>
                    <a:pt x="707363" y="1343673"/>
                  </a:cubicBezTo>
                  <a:cubicBezTo>
                    <a:pt x="355938" y="1343673"/>
                    <a:pt x="71052" y="1058787"/>
                    <a:pt x="71052" y="707363"/>
                  </a:cubicBezTo>
                  <a:cubicBezTo>
                    <a:pt x="71052" y="355938"/>
                    <a:pt x="355938" y="71052"/>
                    <a:pt x="707363" y="71052"/>
                  </a:cubicBezTo>
                  <a:cubicBezTo>
                    <a:pt x="1058787" y="71052"/>
                    <a:pt x="1343673" y="355938"/>
                    <a:pt x="1343673" y="707363"/>
                  </a:cubicBezTo>
                  <a:close/>
                </a:path>
              </a:pathLst>
            </a:custGeom>
            <a:solidFill>
              <a:srgbClr val="B81A64"/>
            </a:solidFill>
            <a:ln w="30036"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0D35F13-39C8-4ED1-AF92-C5CAAB8AAD27}"/>
                </a:ext>
              </a:extLst>
            </p:cNvPr>
            <p:cNvSpPr/>
            <p:nvPr/>
          </p:nvSpPr>
          <p:spPr>
            <a:xfrm>
              <a:off x="4364405" y="2346852"/>
              <a:ext cx="841204" cy="841204"/>
            </a:xfrm>
            <a:custGeom>
              <a:avLst/>
              <a:gdLst>
                <a:gd name="connsiteX0" fmla="*/ 810260 w 841204"/>
                <a:gd name="connsiteY0" fmla="*/ 714423 h 841204"/>
                <a:gd name="connsiteX1" fmla="*/ 646826 w 841204"/>
                <a:gd name="connsiteY1" fmla="*/ 550989 h 841204"/>
                <a:gd name="connsiteX2" fmla="*/ 641719 w 841204"/>
                <a:gd name="connsiteY2" fmla="*/ 546783 h 841204"/>
                <a:gd name="connsiteX3" fmla="*/ 631804 w 841204"/>
                <a:gd name="connsiteY3" fmla="*/ 478285 h 841204"/>
                <a:gd name="connsiteX4" fmla="*/ 597255 w 841204"/>
                <a:gd name="connsiteY4" fmla="*/ 461761 h 841204"/>
                <a:gd name="connsiteX5" fmla="*/ 629401 w 841204"/>
                <a:gd name="connsiteY5" fmla="*/ 325967 h 841204"/>
                <a:gd name="connsiteX6" fmla="*/ 540473 w 841204"/>
                <a:gd name="connsiteY6" fmla="*/ 111460 h 841204"/>
                <a:gd name="connsiteX7" fmla="*/ 325967 w 841204"/>
                <a:gd name="connsiteY7" fmla="*/ 22532 h 841204"/>
                <a:gd name="connsiteX8" fmla="*/ 111460 w 841204"/>
                <a:gd name="connsiteY8" fmla="*/ 111460 h 841204"/>
                <a:gd name="connsiteX9" fmla="*/ 22532 w 841204"/>
                <a:gd name="connsiteY9" fmla="*/ 325967 h 841204"/>
                <a:gd name="connsiteX10" fmla="*/ 111460 w 841204"/>
                <a:gd name="connsiteY10" fmla="*/ 540474 h 841204"/>
                <a:gd name="connsiteX11" fmla="*/ 325967 w 841204"/>
                <a:gd name="connsiteY11" fmla="*/ 629401 h 841204"/>
                <a:gd name="connsiteX12" fmla="*/ 461761 w 841204"/>
                <a:gd name="connsiteY12" fmla="*/ 597255 h 841204"/>
                <a:gd name="connsiteX13" fmla="*/ 478285 w 841204"/>
                <a:gd name="connsiteY13" fmla="*/ 631804 h 841204"/>
                <a:gd name="connsiteX14" fmla="*/ 519443 w 841204"/>
                <a:gd name="connsiteY14" fmla="*/ 648929 h 841204"/>
                <a:gd name="connsiteX15" fmla="*/ 546783 w 841204"/>
                <a:gd name="connsiteY15" fmla="*/ 641719 h 841204"/>
                <a:gd name="connsiteX16" fmla="*/ 550989 w 841204"/>
                <a:gd name="connsiteY16" fmla="*/ 646826 h 841204"/>
                <a:gd name="connsiteX17" fmla="*/ 714423 w 841204"/>
                <a:gd name="connsiteY17" fmla="*/ 810260 h 841204"/>
                <a:gd name="connsiteX18" fmla="*/ 741762 w 841204"/>
                <a:gd name="connsiteY18" fmla="*/ 821676 h 841204"/>
                <a:gd name="connsiteX19" fmla="*/ 769101 w 841204"/>
                <a:gd name="connsiteY19" fmla="*/ 810260 h 841204"/>
                <a:gd name="connsiteX20" fmla="*/ 810260 w 841204"/>
                <a:gd name="connsiteY20" fmla="*/ 769101 h 841204"/>
                <a:gd name="connsiteX21" fmla="*/ 810260 w 841204"/>
                <a:gd name="connsiteY21" fmla="*/ 714423 h 841204"/>
                <a:gd name="connsiteX22" fmla="*/ 140902 w 841204"/>
                <a:gd name="connsiteY22" fmla="*/ 511632 h 841204"/>
                <a:gd name="connsiteX23" fmla="*/ 63992 w 841204"/>
                <a:gd name="connsiteY23" fmla="*/ 326267 h 841204"/>
                <a:gd name="connsiteX24" fmla="*/ 140902 w 841204"/>
                <a:gd name="connsiteY24" fmla="*/ 140902 h 841204"/>
                <a:gd name="connsiteX25" fmla="*/ 326267 w 841204"/>
                <a:gd name="connsiteY25" fmla="*/ 63992 h 841204"/>
                <a:gd name="connsiteX26" fmla="*/ 511632 w 841204"/>
                <a:gd name="connsiteY26" fmla="*/ 140902 h 841204"/>
                <a:gd name="connsiteX27" fmla="*/ 588542 w 841204"/>
                <a:gd name="connsiteY27" fmla="*/ 326267 h 841204"/>
                <a:gd name="connsiteX28" fmla="*/ 511632 w 841204"/>
                <a:gd name="connsiteY28" fmla="*/ 511632 h 841204"/>
                <a:gd name="connsiteX29" fmla="*/ 326267 w 841204"/>
                <a:gd name="connsiteY29" fmla="*/ 588542 h 841204"/>
                <a:gd name="connsiteX30" fmla="*/ 140902 w 841204"/>
                <a:gd name="connsiteY30" fmla="*/ 511632 h 841204"/>
                <a:gd name="connsiteX31" fmla="*/ 507426 w 841204"/>
                <a:gd name="connsiteY31" fmla="*/ 602963 h 841204"/>
                <a:gd name="connsiteX32" fmla="*/ 507426 w 841204"/>
                <a:gd name="connsiteY32" fmla="*/ 578628 h 841204"/>
                <a:gd name="connsiteX33" fmla="*/ 578628 w 841204"/>
                <a:gd name="connsiteY33" fmla="*/ 507426 h 841204"/>
                <a:gd name="connsiteX34" fmla="*/ 590646 w 841204"/>
                <a:gd name="connsiteY34" fmla="*/ 502319 h 841204"/>
                <a:gd name="connsiteX35" fmla="*/ 602663 w 841204"/>
                <a:gd name="connsiteY35" fmla="*/ 507426 h 841204"/>
                <a:gd name="connsiteX36" fmla="*/ 602663 w 841204"/>
                <a:gd name="connsiteY36" fmla="*/ 531761 h 841204"/>
                <a:gd name="connsiteX37" fmla="*/ 531461 w 841204"/>
                <a:gd name="connsiteY37" fmla="*/ 602963 h 841204"/>
                <a:gd name="connsiteX38" fmla="*/ 507426 w 841204"/>
                <a:gd name="connsiteY38" fmla="*/ 602963 h 841204"/>
                <a:gd name="connsiteX39" fmla="*/ 742062 w 841204"/>
                <a:gd name="connsiteY39" fmla="*/ 779316 h 841204"/>
                <a:gd name="connsiteX40" fmla="*/ 582234 w 841204"/>
                <a:gd name="connsiteY40" fmla="*/ 619487 h 841204"/>
                <a:gd name="connsiteX41" fmla="*/ 619787 w 841204"/>
                <a:gd name="connsiteY41" fmla="*/ 581933 h 841204"/>
                <a:gd name="connsiteX42" fmla="*/ 779616 w 841204"/>
                <a:gd name="connsiteY42" fmla="*/ 741762 h 841204"/>
                <a:gd name="connsiteX43" fmla="*/ 742062 w 841204"/>
                <a:gd name="connsiteY43" fmla="*/ 779316 h 841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41204" h="841204">
                  <a:moveTo>
                    <a:pt x="810260" y="714423"/>
                  </a:moveTo>
                  <a:lnTo>
                    <a:pt x="646826" y="550989"/>
                  </a:lnTo>
                  <a:cubicBezTo>
                    <a:pt x="645324" y="549487"/>
                    <a:pt x="643521" y="547984"/>
                    <a:pt x="641719" y="546783"/>
                  </a:cubicBezTo>
                  <a:cubicBezTo>
                    <a:pt x="653435" y="524851"/>
                    <a:pt x="650431" y="496611"/>
                    <a:pt x="631804" y="478285"/>
                  </a:cubicBezTo>
                  <a:cubicBezTo>
                    <a:pt x="622190" y="468671"/>
                    <a:pt x="609873" y="463263"/>
                    <a:pt x="597255" y="461761"/>
                  </a:cubicBezTo>
                  <a:cubicBezTo>
                    <a:pt x="618285" y="420001"/>
                    <a:pt x="629401" y="374035"/>
                    <a:pt x="629401" y="325967"/>
                  </a:cubicBezTo>
                  <a:cubicBezTo>
                    <a:pt x="629401" y="244850"/>
                    <a:pt x="597856" y="168842"/>
                    <a:pt x="540473" y="111460"/>
                  </a:cubicBezTo>
                  <a:cubicBezTo>
                    <a:pt x="483092" y="54077"/>
                    <a:pt x="407083" y="22532"/>
                    <a:pt x="325967" y="22532"/>
                  </a:cubicBezTo>
                  <a:cubicBezTo>
                    <a:pt x="244850" y="22532"/>
                    <a:pt x="168842" y="54077"/>
                    <a:pt x="111460" y="111460"/>
                  </a:cubicBezTo>
                  <a:cubicBezTo>
                    <a:pt x="54077" y="168842"/>
                    <a:pt x="22532" y="244850"/>
                    <a:pt x="22532" y="325967"/>
                  </a:cubicBezTo>
                  <a:cubicBezTo>
                    <a:pt x="22532" y="407083"/>
                    <a:pt x="54077" y="483092"/>
                    <a:pt x="111460" y="540474"/>
                  </a:cubicBezTo>
                  <a:cubicBezTo>
                    <a:pt x="168842" y="597856"/>
                    <a:pt x="244850" y="629401"/>
                    <a:pt x="325967" y="629401"/>
                  </a:cubicBezTo>
                  <a:cubicBezTo>
                    <a:pt x="374035" y="629401"/>
                    <a:pt x="420001" y="617985"/>
                    <a:pt x="461761" y="597255"/>
                  </a:cubicBezTo>
                  <a:cubicBezTo>
                    <a:pt x="463263" y="609873"/>
                    <a:pt x="468671" y="622191"/>
                    <a:pt x="478285" y="631804"/>
                  </a:cubicBezTo>
                  <a:cubicBezTo>
                    <a:pt x="489400" y="642920"/>
                    <a:pt x="503821" y="648929"/>
                    <a:pt x="519443" y="648929"/>
                  </a:cubicBezTo>
                  <a:cubicBezTo>
                    <a:pt x="529358" y="648929"/>
                    <a:pt x="538371" y="646225"/>
                    <a:pt x="546783" y="641719"/>
                  </a:cubicBezTo>
                  <a:cubicBezTo>
                    <a:pt x="547984" y="643521"/>
                    <a:pt x="549486" y="645324"/>
                    <a:pt x="550989" y="646826"/>
                  </a:cubicBezTo>
                  <a:lnTo>
                    <a:pt x="714423" y="810260"/>
                  </a:lnTo>
                  <a:cubicBezTo>
                    <a:pt x="721933" y="817771"/>
                    <a:pt x="731848" y="821676"/>
                    <a:pt x="741762" y="821676"/>
                  </a:cubicBezTo>
                  <a:cubicBezTo>
                    <a:pt x="751676" y="821676"/>
                    <a:pt x="761590" y="817771"/>
                    <a:pt x="769101" y="810260"/>
                  </a:cubicBezTo>
                  <a:lnTo>
                    <a:pt x="810260" y="769101"/>
                  </a:lnTo>
                  <a:cubicBezTo>
                    <a:pt x="825582" y="754079"/>
                    <a:pt x="825582" y="729444"/>
                    <a:pt x="810260" y="714423"/>
                  </a:cubicBezTo>
                  <a:close/>
                  <a:moveTo>
                    <a:pt x="140902" y="511632"/>
                  </a:moveTo>
                  <a:cubicBezTo>
                    <a:pt x="91331" y="462061"/>
                    <a:pt x="63992" y="396267"/>
                    <a:pt x="63992" y="326267"/>
                  </a:cubicBezTo>
                  <a:cubicBezTo>
                    <a:pt x="63992" y="256267"/>
                    <a:pt x="91331" y="190473"/>
                    <a:pt x="140902" y="140902"/>
                  </a:cubicBezTo>
                  <a:cubicBezTo>
                    <a:pt x="190473" y="91331"/>
                    <a:pt x="256267" y="63992"/>
                    <a:pt x="326267" y="63992"/>
                  </a:cubicBezTo>
                  <a:cubicBezTo>
                    <a:pt x="396267" y="63992"/>
                    <a:pt x="462062" y="91331"/>
                    <a:pt x="511632" y="140902"/>
                  </a:cubicBezTo>
                  <a:cubicBezTo>
                    <a:pt x="561203" y="190473"/>
                    <a:pt x="588542" y="256267"/>
                    <a:pt x="588542" y="326267"/>
                  </a:cubicBezTo>
                  <a:cubicBezTo>
                    <a:pt x="588542" y="396267"/>
                    <a:pt x="561203" y="462061"/>
                    <a:pt x="511632" y="511632"/>
                  </a:cubicBezTo>
                  <a:cubicBezTo>
                    <a:pt x="462062" y="561203"/>
                    <a:pt x="396267" y="588542"/>
                    <a:pt x="326267" y="588542"/>
                  </a:cubicBezTo>
                  <a:cubicBezTo>
                    <a:pt x="256267" y="588542"/>
                    <a:pt x="190473" y="561203"/>
                    <a:pt x="140902" y="511632"/>
                  </a:cubicBezTo>
                  <a:close/>
                  <a:moveTo>
                    <a:pt x="507426" y="602963"/>
                  </a:moveTo>
                  <a:cubicBezTo>
                    <a:pt x="500817" y="596354"/>
                    <a:pt x="500817" y="585538"/>
                    <a:pt x="507426" y="578628"/>
                  </a:cubicBezTo>
                  <a:lnTo>
                    <a:pt x="578628" y="507426"/>
                  </a:lnTo>
                  <a:cubicBezTo>
                    <a:pt x="581933" y="504122"/>
                    <a:pt x="586440" y="502319"/>
                    <a:pt x="590646" y="502319"/>
                  </a:cubicBezTo>
                  <a:cubicBezTo>
                    <a:pt x="594852" y="502319"/>
                    <a:pt x="599358" y="504122"/>
                    <a:pt x="602663" y="507426"/>
                  </a:cubicBezTo>
                  <a:cubicBezTo>
                    <a:pt x="609272" y="514036"/>
                    <a:pt x="609272" y="524851"/>
                    <a:pt x="602663" y="531761"/>
                  </a:cubicBezTo>
                  <a:lnTo>
                    <a:pt x="531461" y="602963"/>
                  </a:lnTo>
                  <a:cubicBezTo>
                    <a:pt x="525452" y="609272"/>
                    <a:pt x="514036" y="609272"/>
                    <a:pt x="507426" y="602963"/>
                  </a:cubicBezTo>
                  <a:close/>
                  <a:moveTo>
                    <a:pt x="742062" y="779316"/>
                  </a:moveTo>
                  <a:lnTo>
                    <a:pt x="582234" y="619487"/>
                  </a:lnTo>
                  <a:lnTo>
                    <a:pt x="619787" y="581933"/>
                  </a:lnTo>
                  <a:lnTo>
                    <a:pt x="779616" y="741762"/>
                  </a:lnTo>
                  <a:lnTo>
                    <a:pt x="742062" y="779316"/>
                  </a:lnTo>
                  <a:close/>
                </a:path>
              </a:pathLst>
            </a:custGeom>
            <a:solidFill>
              <a:srgbClr val="FFFFFF"/>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F87BFE89-9252-447A-95C7-F2CF212F4601}"/>
                </a:ext>
              </a:extLst>
            </p:cNvPr>
            <p:cNvSpPr/>
            <p:nvPr/>
          </p:nvSpPr>
          <p:spPr>
            <a:xfrm>
              <a:off x="4475714" y="2458161"/>
              <a:ext cx="420602" cy="420602"/>
            </a:xfrm>
            <a:custGeom>
              <a:avLst/>
              <a:gdLst>
                <a:gd name="connsiteX0" fmla="*/ 351053 w 420602"/>
                <a:gd name="connsiteY0" fmla="*/ 78863 h 420602"/>
                <a:gd name="connsiteX1" fmla="*/ 78863 w 420602"/>
                <a:gd name="connsiteY1" fmla="*/ 78863 h 420602"/>
                <a:gd name="connsiteX2" fmla="*/ 78863 w 420602"/>
                <a:gd name="connsiteY2" fmla="*/ 351053 h 420602"/>
                <a:gd name="connsiteX3" fmla="*/ 214958 w 420602"/>
                <a:gd name="connsiteY3" fmla="*/ 407533 h 420602"/>
                <a:gd name="connsiteX4" fmla="*/ 351053 w 420602"/>
                <a:gd name="connsiteY4" fmla="*/ 351053 h 420602"/>
                <a:gd name="connsiteX5" fmla="*/ 407534 w 420602"/>
                <a:gd name="connsiteY5" fmla="*/ 214958 h 420602"/>
                <a:gd name="connsiteX6" fmla="*/ 351053 w 420602"/>
                <a:gd name="connsiteY6" fmla="*/ 78863 h 420602"/>
                <a:gd name="connsiteX7" fmla="*/ 321911 w 420602"/>
                <a:gd name="connsiteY7" fmla="*/ 321911 h 420602"/>
                <a:gd name="connsiteX8" fmla="*/ 214958 w 420602"/>
                <a:gd name="connsiteY8" fmla="*/ 366374 h 420602"/>
                <a:gd name="connsiteX9" fmla="*/ 108005 w 420602"/>
                <a:gd name="connsiteY9" fmla="*/ 321911 h 420602"/>
                <a:gd name="connsiteX10" fmla="*/ 108005 w 420602"/>
                <a:gd name="connsiteY10" fmla="*/ 107704 h 420602"/>
                <a:gd name="connsiteX11" fmla="*/ 214958 w 420602"/>
                <a:gd name="connsiteY11" fmla="*/ 63541 h 420602"/>
                <a:gd name="connsiteX12" fmla="*/ 321911 w 420602"/>
                <a:gd name="connsiteY12" fmla="*/ 107704 h 420602"/>
                <a:gd name="connsiteX13" fmla="*/ 366374 w 420602"/>
                <a:gd name="connsiteY13" fmla="*/ 214657 h 420602"/>
                <a:gd name="connsiteX14" fmla="*/ 321911 w 420602"/>
                <a:gd name="connsiteY14" fmla="*/ 321911 h 42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0602" h="420602">
                  <a:moveTo>
                    <a:pt x="351053" y="78863"/>
                  </a:moveTo>
                  <a:cubicBezTo>
                    <a:pt x="275945" y="3755"/>
                    <a:pt x="153970" y="3755"/>
                    <a:pt x="78863" y="78863"/>
                  </a:cubicBezTo>
                  <a:cubicBezTo>
                    <a:pt x="3755" y="153970"/>
                    <a:pt x="3755" y="275945"/>
                    <a:pt x="78863" y="351053"/>
                  </a:cubicBezTo>
                  <a:cubicBezTo>
                    <a:pt x="115215" y="387405"/>
                    <a:pt x="163584" y="407533"/>
                    <a:pt x="214958" y="407533"/>
                  </a:cubicBezTo>
                  <a:cubicBezTo>
                    <a:pt x="266331" y="407533"/>
                    <a:pt x="314700" y="387405"/>
                    <a:pt x="351053" y="351053"/>
                  </a:cubicBezTo>
                  <a:cubicBezTo>
                    <a:pt x="387404" y="314700"/>
                    <a:pt x="407534" y="266331"/>
                    <a:pt x="407534" y="214958"/>
                  </a:cubicBezTo>
                  <a:cubicBezTo>
                    <a:pt x="407534" y="163584"/>
                    <a:pt x="387404" y="115215"/>
                    <a:pt x="351053" y="78863"/>
                  </a:cubicBezTo>
                  <a:close/>
                  <a:moveTo>
                    <a:pt x="321911" y="321911"/>
                  </a:moveTo>
                  <a:cubicBezTo>
                    <a:pt x="293370" y="350452"/>
                    <a:pt x="255215" y="366374"/>
                    <a:pt x="214958" y="366374"/>
                  </a:cubicBezTo>
                  <a:cubicBezTo>
                    <a:pt x="174400" y="366374"/>
                    <a:pt x="136546" y="350752"/>
                    <a:pt x="108005" y="321911"/>
                  </a:cubicBezTo>
                  <a:cubicBezTo>
                    <a:pt x="49120" y="263027"/>
                    <a:pt x="49120" y="166889"/>
                    <a:pt x="108005" y="107704"/>
                  </a:cubicBezTo>
                  <a:cubicBezTo>
                    <a:pt x="137447" y="78262"/>
                    <a:pt x="176202" y="63541"/>
                    <a:pt x="214958" y="63541"/>
                  </a:cubicBezTo>
                  <a:cubicBezTo>
                    <a:pt x="253713" y="63541"/>
                    <a:pt x="292469" y="78262"/>
                    <a:pt x="321911" y="107704"/>
                  </a:cubicBezTo>
                  <a:cubicBezTo>
                    <a:pt x="350452" y="136245"/>
                    <a:pt x="366374" y="174400"/>
                    <a:pt x="366374" y="214657"/>
                  </a:cubicBezTo>
                  <a:cubicBezTo>
                    <a:pt x="366374" y="255516"/>
                    <a:pt x="350752" y="293370"/>
                    <a:pt x="321911" y="321911"/>
                  </a:cubicBezTo>
                  <a:close/>
                </a:path>
              </a:pathLst>
            </a:custGeom>
            <a:solidFill>
              <a:srgbClr val="FFFFFF"/>
            </a:solidFill>
            <a:ln w="9525" cap="flat">
              <a:noFill/>
              <a:prstDash val="solid"/>
              <a:miter/>
            </a:ln>
          </p:spPr>
          <p:txBody>
            <a:bodyPr rtlCol="0" anchor="ctr"/>
            <a:lstStyle/>
            <a:p>
              <a:endParaRPr lang="en-US"/>
            </a:p>
          </p:txBody>
        </p:sp>
      </p:grpSp>
      <p:sp>
        <p:nvSpPr>
          <p:cNvPr id="2" name="Rectangle 1">
            <a:extLst>
              <a:ext uri="{FF2B5EF4-FFF2-40B4-BE49-F238E27FC236}">
                <a16:creationId xmlns:a16="http://schemas.microsoft.com/office/drawing/2014/main" id="{63563C30-69BE-489C-9F0F-7F5CFEF528F9}"/>
              </a:ext>
            </a:extLst>
          </p:cNvPr>
          <p:cNvSpPr/>
          <p:nvPr/>
        </p:nvSpPr>
        <p:spPr>
          <a:xfrm>
            <a:off x="4261178" y="3673491"/>
            <a:ext cx="1103187" cy="584775"/>
          </a:xfrm>
          <a:prstGeom prst="rect">
            <a:avLst/>
          </a:prstGeom>
        </p:spPr>
        <p:txBody>
          <a:bodyPr wrap="none">
            <a:spAutoFit/>
          </a:bodyPr>
          <a:lstStyle/>
          <a:p>
            <a:pPr algn="ctr"/>
            <a:r>
              <a:rPr lang="en-US" sz="3200" b="1" dirty="0">
                <a:solidFill>
                  <a:schemeClr val="bg1"/>
                </a:solidFill>
              </a:rPr>
              <a:t>2015</a:t>
            </a:r>
            <a:endParaRPr lang="en-US" sz="3200" dirty="0">
              <a:solidFill>
                <a:schemeClr val="bg1"/>
              </a:solidFill>
            </a:endParaRPr>
          </a:p>
        </p:txBody>
      </p:sp>
      <p:sp>
        <p:nvSpPr>
          <p:cNvPr id="54" name="Rectangle 53">
            <a:extLst>
              <a:ext uri="{FF2B5EF4-FFF2-40B4-BE49-F238E27FC236}">
                <a16:creationId xmlns:a16="http://schemas.microsoft.com/office/drawing/2014/main" id="{4E60C845-E5C7-40E9-8C20-C431EF076246}"/>
              </a:ext>
            </a:extLst>
          </p:cNvPr>
          <p:cNvSpPr/>
          <p:nvPr/>
        </p:nvSpPr>
        <p:spPr>
          <a:xfrm>
            <a:off x="11363872" y="3673491"/>
            <a:ext cx="1112805" cy="584775"/>
          </a:xfrm>
          <a:prstGeom prst="rect">
            <a:avLst/>
          </a:prstGeom>
        </p:spPr>
        <p:txBody>
          <a:bodyPr wrap="none">
            <a:spAutoFit/>
          </a:bodyPr>
          <a:lstStyle/>
          <a:p>
            <a:pPr algn="ctr"/>
            <a:r>
              <a:rPr lang="en-US" sz="3200" b="1" dirty="0">
                <a:solidFill>
                  <a:schemeClr val="bg1"/>
                </a:solidFill>
              </a:rPr>
              <a:t>2017</a:t>
            </a:r>
            <a:endParaRPr lang="en-US" sz="3200" dirty="0">
              <a:solidFill>
                <a:schemeClr val="bg1"/>
              </a:solidFill>
            </a:endParaRPr>
          </a:p>
        </p:txBody>
      </p:sp>
      <p:sp>
        <p:nvSpPr>
          <p:cNvPr id="104" name="Rectangle 103">
            <a:extLst>
              <a:ext uri="{FF2B5EF4-FFF2-40B4-BE49-F238E27FC236}">
                <a16:creationId xmlns:a16="http://schemas.microsoft.com/office/drawing/2014/main" id="{96E3CBD0-22C2-43E1-ABDA-E5DDC8F0B410}"/>
              </a:ext>
            </a:extLst>
          </p:cNvPr>
          <p:cNvSpPr/>
          <p:nvPr/>
        </p:nvSpPr>
        <p:spPr>
          <a:xfrm>
            <a:off x="18816850" y="3673491"/>
            <a:ext cx="1120820" cy="584775"/>
          </a:xfrm>
          <a:prstGeom prst="rect">
            <a:avLst/>
          </a:prstGeom>
        </p:spPr>
        <p:txBody>
          <a:bodyPr wrap="none">
            <a:spAutoFit/>
          </a:bodyPr>
          <a:lstStyle/>
          <a:p>
            <a:pPr algn="ctr"/>
            <a:r>
              <a:rPr lang="en-US" sz="3200" b="1" dirty="0">
                <a:solidFill>
                  <a:schemeClr val="bg1"/>
                </a:solidFill>
              </a:rPr>
              <a:t>2019</a:t>
            </a:r>
            <a:endParaRPr lang="en-US" sz="3200" dirty="0">
              <a:solidFill>
                <a:schemeClr val="bg1"/>
              </a:solidFill>
            </a:endParaRPr>
          </a:p>
        </p:txBody>
      </p:sp>
      <p:sp>
        <p:nvSpPr>
          <p:cNvPr id="105" name="Rectangle 104">
            <a:extLst>
              <a:ext uri="{FF2B5EF4-FFF2-40B4-BE49-F238E27FC236}">
                <a16:creationId xmlns:a16="http://schemas.microsoft.com/office/drawing/2014/main" id="{B7F3708C-7866-4E7D-9474-55F70A4D8599}"/>
              </a:ext>
            </a:extLst>
          </p:cNvPr>
          <p:cNvSpPr/>
          <p:nvPr/>
        </p:nvSpPr>
        <p:spPr>
          <a:xfrm>
            <a:off x="7952493" y="9197042"/>
            <a:ext cx="1120820" cy="584775"/>
          </a:xfrm>
          <a:prstGeom prst="rect">
            <a:avLst/>
          </a:prstGeom>
        </p:spPr>
        <p:txBody>
          <a:bodyPr wrap="none">
            <a:spAutoFit/>
          </a:bodyPr>
          <a:lstStyle/>
          <a:p>
            <a:pPr algn="ctr"/>
            <a:r>
              <a:rPr lang="en-US" sz="3200" b="1" dirty="0">
                <a:solidFill>
                  <a:schemeClr val="bg1"/>
                </a:solidFill>
              </a:rPr>
              <a:t>2016</a:t>
            </a:r>
            <a:endParaRPr lang="en-US" sz="3200" dirty="0">
              <a:solidFill>
                <a:schemeClr val="bg1"/>
              </a:solidFill>
            </a:endParaRPr>
          </a:p>
        </p:txBody>
      </p:sp>
      <p:sp>
        <p:nvSpPr>
          <p:cNvPr id="106" name="Rectangle 105">
            <a:extLst>
              <a:ext uri="{FF2B5EF4-FFF2-40B4-BE49-F238E27FC236}">
                <a16:creationId xmlns:a16="http://schemas.microsoft.com/office/drawing/2014/main" id="{DB08A638-8F01-4606-BC68-7ECF1FEB0CCF}"/>
              </a:ext>
            </a:extLst>
          </p:cNvPr>
          <p:cNvSpPr/>
          <p:nvPr/>
        </p:nvSpPr>
        <p:spPr>
          <a:xfrm>
            <a:off x="15143065" y="9139509"/>
            <a:ext cx="1133644" cy="584775"/>
          </a:xfrm>
          <a:prstGeom prst="rect">
            <a:avLst/>
          </a:prstGeom>
        </p:spPr>
        <p:txBody>
          <a:bodyPr wrap="none">
            <a:spAutoFit/>
          </a:bodyPr>
          <a:lstStyle/>
          <a:p>
            <a:pPr algn="ctr"/>
            <a:r>
              <a:rPr lang="en-US" sz="3200" b="1" dirty="0">
                <a:solidFill>
                  <a:schemeClr val="bg1"/>
                </a:solidFill>
              </a:rPr>
              <a:t>2018</a:t>
            </a:r>
            <a:endParaRPr lang="en-US" sz="3200" dirty="0">
              <a:solidFill>
                <a:schemeClr val="bg1"/>
              </a:solidFill>
            </a:endParaRPr>
          </a:p>
        </p:txBody>
      </p:sp>
      <p:sp>
        <p:nvSpPr>
          <p:cNvPr id="3" name="Rectangle 2">
            <a:extLst>
              <a:ext uri="{FF2B5EF4-FFF2-40B4-BE49-F238E27FC236}">
                <a16:creationId xmlns:a16="http://schemas.microsoft.com/office/drawing/2014/main" id="{0B003697-5B1D-4DCB-B645-3760CA481283}"/>
              </a:ext>
            </a:extLst>
          </p:cNvPr>
          <p:cNvSpPr/>
          <p:nvPr/>
        </p:nvSpPr>
        <p:spPr>
          <a:xfrm>
            <a:off x="3460027" y="4599009"/>
            <a:ext cx="2727322" cy="1704697"/>
          </a:xfrm>
          <a:prstGeom prst="rect">
            <a:avLst/>
          </a:prstGeom>
        </p:spPr>
        <p:txBody>
          <a:bodyPr wrap="square">
            <a:spAutoFit/>
          </a:bodyPr>
          <a:lstStyle/>
          <a:p>
            <a:pPr algn="ctr">
              <a:lnSpc>
                <a:spcPct val="150000"/>
              </a:lnSpc>
            </a:pPr>
            <a:r>
              <a:rPr lang="en-US" sz="1800" b="1" dirty="0"/>
              <a:t>Lorem Ipsum</a:t>
            </a:r>
            <a:r>
              <a:rPr lang="en-US" sz="1800" dirty="0"/>
              <a:t> is simply dummy text of the printing and typesetting industry. </a:t>
            </a:r>
          </a:p>
        </p:txBody>
      </p:sp>
      <p:sp>
        <p:nvSpPr>
          <p:cNvPr id="107" name="Rectangle 106">
            <a:extLst>
              <a:ext uri="{FF2B5EF4-FFF2-40B4-BE49-F238E27FC236}">
                <a16:creationId xmlns:a16="http://schemas.microsoft.com/office/drawing/2014/main" id="{4EA7B9BA-B86F-4054-879D-E3C4FE5F92BB}"/>
              </a:ext>
            </a:extLst>
          </p:cNvPr>
          <p:cNvSpPr/>
          <p:nvPr/>
        </p:nvSpPr>
        <p:spPr>
          <a:xfrm>
            <a:off x="6997112" y="7112005"/>
            <a:ext cx="2727322" cy="1704697"/>
          </a:xfrm>
          <a:prstGeom prst="rect">
            <a:avLst/>
          </a:prstGeom>
        </p:spPr>
        <p:txBody>
          <a:bodyPr wrap="square">
            <a:spAutoFit/>
          </a:bodyPr>
          <a:lstStyle/>
          <a:p>
            <a:pPr algn="ctr">
              <a:lnSpc>
                <a:spcPct val="150000"/>
              </a:lnSpc>
            </a:pPr>
            <a:r>
              <a:rPr lang="en-US" sz="1800" b="1" dirty="0"/>
              <a:t>Lorem Ipsum</a:t>
            </a:r>
            <a:r>
              <a:rPr lang="en-US" sz="1800" dirty="0"/>
              <a:t> is simply dummy text of the printing and typesetting industry. </a:t>
            </a:r>
          </a:p>
        </p:txBody>
      </p:sp>
      <p:sp>
        <p:nvSpPr>
          <p:cNvPr id="108" name="Rectangle 107">
            <a:extLst>
              <a:ext uri="{FF2B5EF4-FFF2-40B4-BE49-F238E27FC236}">
                <a16:creationId xmlns:a16="http://schemas.microsoft.com/office/drawing/2014/main" id="{0FBE2653-ED83-4039-B1A3-E8DB5A585B02}"/>
              </a:ext>
            </a:extLst>
          </p:cNvPr>
          <p:cNvSpPr/>
          <p:nvPr/>
        </p:nvSpPr>
        <p:spPr>
          <a:xfrm>
            <a:off x="10518090" y="4599009"/>
            <a:ext cx="2727322" cy="1704697"/>
          </a:xfrm>
          <a:prstGeom prst="rect">
            <a:avLst/>
          </a:prstGeom>
        </p:spPr>
        <p:txBody>
          <a:bodyPr wrap="square">
            <a:spAutoFit/>
          </a:bodyPr>
          <a:lstStyle/>
          <a:p>
            <a:pPr algn="ctr">
              <a:lnSpc>
                <a:spcPct val="150000"/>
              </a:lnSpc>
            </a:pPr>
            <a:r>
              <a:rPr lang="en-US" sz="1800" b="1" dirty="0"/>
              <a:t>Lorem Ipsum</a:t>
            </a:r>
            <a:r>
              <a:rPr lang="en-US" sz="1800" dirty="0"/>
              <a:t> is simply dummy text of the printing and typesetting industry. </a:t>
            </a:r>
          </a:p>
        </p:txBody>
      </p:sp>
      <p:sp>
        <p:nvSpPr>
          <p:cNvPr id="109" name="Rectangle 108">
            <a:extLst>
              <a:ext uri="{FF2B5EF4-FFF2-40B4-BE49-F238E27FC236}">
                <a16:creationId xmlns:a16="http://schemas.microsoft.com/office/drawing/2014/main" id="{E5CE5D3A-9BB1-4F14-A0EA-38229765379C}"/>
              </a:ext>
            </a:extLst>
          </p:cNvPr>
          <p:cNvSpPr/>
          <p:nvPr/>
        </p:nvSpPr>
        <p:spPr>
          <a:xfrm>
            <a:off x="18013598" y="4599009"/>
            <a:ext cx="2727322" cy="1704697"/>
          </a:xfrm>
          <a:prstGeom prst="rect">
            <a:avLst/>
          </a:prstGeom>
        </p:spPr>
        <p:txBody>
          <a:bodyPr wrap="square">
            <a:spAutoFit/>
          </a:bodyPr>
          <a:lstStyle/>
          <a:p>
            <a:pPr algn="ctr">
              <a:lnSpc>
                <a:spcPct val="150000"/>
              </a:lnSpc>
            </a:pPr>
            <a:r>
              <a:rPr lang="en-US" sz="1800" b="1" dirty="0"/>
              <a:t>Lorem Ipsum</a:t>
            </a:r>
            <a:r>
              <a:rPr lang="en-US" sz="1800" dirty="0"/>
              <a:t> is simply dummy text of the printing and typesetting industry. </a:t>
            </a:r>
          </a:p>
        </p:txBody>
      </p:sp>
      <p:sp>
        <p:nvSpPr>
          <p:cNvPr id="110" name="Rectangle 109">
            <a:extLst>
              <a:ext uri="{FF2B5EF4-FFF2-40B4-BE49-F238E27FC236}">
                <a16:creationId xmlns:a16="http://schemas.microsoft.com/office/drawing/2014/main" id="{8190C8EF-B875-4DEF-8C79-4709B599A3E6}"/>
              </a:ext>
            </a:extLst>
          </p:cNvPr>
          <p:cNvSpPr/>
          <p:nvPr/>
        </p:nvSpPr>
        <p:spPr>
          <a:xfrm>
            <a:off x="14335419" y="6886589"/>
            <a:ext cx="2727322" cy="1704697"/>
          </a:xfrm>
          <a:prstGeom prst="rect">
            <a:avLst/>
          </a:prstGeom>
        </p:spPr>
        <p:txBody>
          <a:bodyPr wrap="square">
            <a:spAutoFit/>
          </a:bodyPr>
          <a:lstStyle/>
          <a:p>
            <a:pPr algn="ctr">
              <a:lnSpc>
                <a:spcPct val="150000"/>
              </a:lnSpc>
            </a:pPr>
            <a:r>
              <a:rPr lang="en-US" sz="1800" b="1" dirty="0"/>
              <a:t>Lorem Ipsum</a:t>
            </a:r>
            <a:r>
              <a:rPr lang="en-US" sz="1800" dirty="0"/>
              <a:t> is simply dummy text of the printing and typesetting industry. </a:t>
            </a:r>
          </a:p>
        </p:txBody>
      </p:sp>
    </p:spTree>
    <p:extLst>
      <p:ext uri="{BB962C8B-B14F-4D97-AF65-F5344CB8AC3E}">
        <p14:creationId xmlns:p14="http://schemas.microsoft.com/office/powerpoint/2010/main" val="31550319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Freeform: Shape 107">
            <a:extLst>
              <a:ext uri="{FF2B5EF4-FFF2-40B4-BE49-F238E27FC236}">
                <a16:creationId xmlns:a16="http://schemas.microsoft.com/office/drawing/2014/main" id="{28579146-5DB5-4B5A-B17C-AAD57C1E8DA3}"/>
              </a:ext>
            </a:extLst>
          </p:cNvPr>
          <p:cNvSpPr/>
          <p:nvPr/>
        </p:nvSpPr>
        <p:spPr>
          <a:xfrm>
            <a:off x="9135789" y="3878100"/>
            <a:ext cx="6279607" cy="1106329"/>
          </a:xfrm>
          <a:custGeom>
            <a:avLst/>
            <a:gdLst>
              <a:gd name="connsiteX0" fmla="*/ 0 w 6278880"/>
              <a:gd name="connsiteY0" fmla="*/ 0 h 1106201"/>
              <a:gd name="connsiteX1" fmla="*/ 6278881 w 6278880"/>
              <a:gd name="connsiteY1" fmla="*/ 0 h 1106201"/>
              <a:gd name="connsiteX2" fmla="*/ 6278881 w 6278880"/>
              <a:gd name="connsiteY2" fmla="*/ 1106201 h 1106201"/>
              <a:gd name="connsiteX3" fmla="*/ 0 w 6278880"/>
              <a:gd name="connsiteY3" fmla="*/ 1106201 h 1106201"/>
              <a:gd name="connsiteX4" fmla="*/ 0 w 6278880"/>
              <a:gd name="connsiteY4" fmla="*/ 0 h 1106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78880" h="1106201">
                <a:moveTo>
                  <a:pt x="0" y="0"/>
                </a:moveTo>
                <a:lnTo>
                  <a:pt x="6278881" y="0"/>
                </a:lnTo>
                <a:lnTo>
                  <a:pt x="6278881" y="1106201"/>
                </a:lnTo>
                <a:lnTo>
                  <a:pt x="0" y="1106201"/>
                </a:lnTo>
                <a:lnTo>
                  <a:pt x="0" y="0"/>
                </a:lnTo>
                <a:close/>
              </a:path>
            </a:pathLst>
          </a:custGeom>
          <a:solidFill>
            <a:srgbClr val="CACACA"/>
          </a:solidFill>
          <a:ln w="7434"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D935D8CE-2989-4B6A-99FE-6286AB4F6898}"/>
              </a:ext>
            </a:extLst>
          </p:cNvPr>
          <p:cNvSpPr/>
          <p:nvPr/>
        </p:nvSpPr>
        <p:spPr>
          <a:xfrm>
            <a:off x="9135789" y="5397815"/>
            <a:ext cx="6279607" cy="1106328"/>
          </a:xfrm>
          <a:custGeom>
            <a:avLst/>
            <a:gdLst>
              <a:gd name="connsiteX0" fmla="*/ 0 w 6278880"/>
              <a:gd name="connsiteY0" fmla="*/ 0 h 1106200"/>
              <a:gd name="connsiteX1" fmla="*/ 6278881 w 6278880"/>
              <a:gd name="connsiteY1" fmla="*/ 0 h 1106200"/>
              <a:gd name="connsiteX2" fmla="*/ 6278881 w 6278880"/>
              <a:gd name="connsiteY2" fmla="*/ 1106201 h 1106200"/>
              <a:gd name="connsiteX3" fmla="*/ 0 w 6278880"/>
              <a:gd name="connsiteY3" fmla="*/ 1106201 h 1106200"/>
              <a:gd name="connsiteX4" fmla="*/ 0 w 6278880"/>
              <a:gd name="connsiteY4" fmla="*/ 0 h 110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78880" h="1106200">
                <a:moveTo>
                  <a:pt x="0" y="0"/>
                </a:moveTo>
                <a:lnTo>
                  <a:pt x="6278881" y="0"/>
                </a:lnTo>
                <a:lnTo>
                  <a:pt x="6278881" y="1106201"/>
                </a:lnTo>
                <a:lnTo>
                  <a:pt x="0" y="1106201"/>
                </a:lnTo>
                <a:lnTo>
                  <a:pt x="0" y="0"/>
                </a:lnTo>
                <a:close/>
              </a:path>
            </a:pathLst>
          </a:custGeom>
          <a:solidFill>
            <a:srgbClr val="CACACA"/>
          </a:solidFill>
          <a:ln w="7434"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E31A44EF-DD16-46D5-A478-B4C68FE5B37F}"/>
              </a:ext>
            </a:extLst>
          </p:cNvPr>
          <p:cNvSpPr/>
          <p:nvPr/>
        </p:nvSpPr>
        <p:spPr>
          <a:xfrm>
            <a:off x="9135789" y="6917531"/>
            <a:ext cx="6279607" cy="1106328"/>
          </a:xfrm>
          <a:custGeom>
            <a:avLst/>
            <a:gdLst>
              <a:gd name="connsiteX0" fmla="*/ 0 w 6278880"/>
              <a:gd name="connsiteY0" fmla="*/ 0 h 1106200"/>
              <a:gd name="connsiteX1" fmla="*/ 6278881 w 6278880"/>
              <a:gd name="connsiteY1" fmla="*/ 0 h 1106200"/>
              <a:gd name="connsiteX2" fmla="*/ 6278881 w 6278880"/>
              <a:gd name="connsiteY2" fmla="*/ 1106201 h 1106200"/>
              <a:gd name="connsiteX3" fmla="*/ 0 w 6278880"/>
              <a:gd name="connsiteY3" fmla="*/ 1106201 h 1106200"/>
              <a:gd name="connsiteX4" fmla="*/ 0 w 6278880"/>
              <a:gd name="connsiteY4" fmla="*/ 0 h 110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78880" h="1106200">
                <a:moveTo>
                  <a:pt x="0" y="0"/>
                </a:moveTo>
                <a:lnTo>
                  <a:pt x="6278881" y="0"/>
                </a:lnTo>
                <a:lnTo>
                  <a:pt x="6278881" y="1106201"/>
                </a:lnTo>
                <a:lnTo>
                  <a:pt x="0" y="1106201"/>
                </a:lnTo>
                <a:lnTo>
                  <a:pt x="0" y="0"/>
                </a:lnTo>
                <a:close/>
              </a:path>
            </a:pathLst>
          </a:custGeom>
          <a:solidFill>
            <a:srgbClr val="CACACA"/>
          </a:solidFill>
          <a:ln w="7434"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8CA0B4BC-1522-4B47-BCC1-B8EDA0C662CA}"/>
              </a:ext>
            </a:extLst>
          </p:cNvPr>
          <p:cNvSpPr/>
          <p:nvPr/>
        </p:nvSpPr>
        <p:spPr>
          <a:xfrm>
            <a:off x="9135789" y="8437246"/>
            <a:ext cx="6279607" cy="1107072"/>
          </a:xfrm>
          <a:custGeom>
            <a:avLst/>
            <a:gdLst>
              <a:gd name="connsiteX0" fmla="*/ 0 w 6278880"/>
              <a:gd name="connsiteY0" fmla="*/ 0 h 1106944"/>
              <a:gd name="connsiteX1" fmla="*/ 6278881 w 6278880"/>
              <a:gd name="connsiteY1" fmla="*/ 0 h 1106944"/>
              <a:gd name="connsiteX2" fmla="*/ 6278881 w 6278880"/>
              <a:gd name="connsiteY2" fmla="*/ 1106945 h 1106944"/>
              <a:gd name="connsiteX3" fmla="*/ 0 w 6278880"/>
              <a:gd name="connsiteY3" fmla="*/ 1106945 h 1106944"/>
              <a:gd name="connsiteX4" fmla="*/ 0 w 6278880"/>
              <a:gd name="connsiteY4" fmla="*/ 0 h 11069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78880" h="1106944">
                <a:moveTo>
                  <a:pt x="0" y="0"/>
                </a:moveTo>
                <a:lnTo>
                  <a:pt x="6278881" y="0"/>
                </a:lnTo>
                <a:lnTo>
                  <a:pt x="6278881" y="1106945"/>
                </a:lnTo>
                <a:lnTo>
                  <a:pt x="0" y="1106945"/>
                </a:lnTo>
                <a:lnTo>
                  <a:pt x="0" y="0"/>
                </a:lnTo>
                <a:close/>
              </a:path>
            </a:pathLst>
          </a:custGeom>
          <a:solidFill>
            <a:srgbClr val="CACACA"/>
          </a:solidFill>
          <a:ln w="7434"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5445CA51-FE58-4B3C-8943-2523EC16FC96}"/>
              </a:ext>
            </a:extLst>
          </p:cNvPr>
          <p:cNvSpPr/>
          <p:nvPr/>
        </p:nvSpPr>
        <p:spPr>
          <a:xfrm>
            <a:off x="9135789" y="9956962"/>
            <a:ext cx="6279607" cy="1107072"/>
          </a:xfrm>
          <a:custGeom>
            <a:avLst/>
            <a:gdLst>
              <a:gd name="connsiteX0" fmla="*/ 0 w 6278880"/>
              <a:gd name="connsiteY0" fmla="*/ 0 h 1106944"/>
              <a:gd name="connsiteX1" fmla="*/ 6278881 w 6278880"/>
              <a:gd name="connsiteY1" fmla="*/ 0 h 1106944"/>
              <a:gd name="connsiteX2" fmla="*/ 6278881 w 6278880"/>
              <a:gd name="connsiteY2" fmla="*/ 1106945 h 1106944"/>
              <a:gd name="connsiteX3" fmla="*/ 0 w 6278880"/>
              <a:gd name="connsiteY3" fmla="*/ 1106945 h 1106944"/>
              <a:gd name="connsiteX4" fmla="*/ 0 w 6278880"/>
              <a:gd name="connsiteY4" fmla="*/ 0 h 11069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78880" h="1106944">
                <a:moveTo>
                  <a:pt x="0" y="0"/>
                </a:moveTo>
                <a:lnTo>
                  <a:pt x="6278881" y="0"/>
                </a:lnTo>
                <a:lnTo>
                  <a:pt x="6278881" y="1106945"/>
                </a:lnTo>
                <a:lnTo>
                  <a:pt x="0" y="1106945"/>
                </a:lnTo>
                <a:lnTo>
                  <a:pt x="0" y="0"/>
                </a:lnTo>
                <a:close/>
              </a:path>
            </a:pathLst>
          </a:custGeom>
          <a:solidFill>
            <a:srgbClr val="CACACA"/>
          </a:solidFill>
          <a:ln w="7434"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DF3FB39A-759E-445C-9FA2-61643B794006}"/>
              </a:ext>
            </a:extLst>
          </p:cNvPr>
          <p:cNvSpPr/>
          <p:nvPr/>
        </p:nvSpPr>
        <p:spPr>
          <a:xfrm>
            <a:off x="9135789" y="11476677"/>
            <a:ext cx="6279607" cy="1107072"/>
          </a:xfrm>
          <a:custGeom>
            <a:avLst/>
            <a:gdLst>
              <a:gd name="connsiteX0" fmla="*/ 0 w 6278880"/>
              <a:gd name="connsiteY0" fmla="*/ 0 h 1106944"/>
              <a:gd name="connsiteX1" fmla="*/ 6278881 w 6278880"/>
              <a:gd name="connsiteY1" fmla="*/ 0 h 1106944"/>
              <a:gd name="connsiteX2" fmla="*/ 6278881 w 6278880"/>
              <a:gd name="connsiteY2" fmla="*/ 1106945 h 1106944"/>
              <a:gd name="connsiteX3" fmla="*/ 0 w 6278880"/>
              <a:gd name="connsiteY3" fmla="*/ 1106945 h 1106944"/>
              <a:gd name="connsiteX4" fmla="*/ 0 w 6278880"/>
              <a:gd name="connsiteY4" fmla="*/ 0 h 11069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78880" h="1106944">
                <a:moveTo>
                  <a:pt x="0" y="0"/>
                </a:moveTo>
                <a:lnTo>
                  <a:pt x="6278881" y="0"/>
                </a:lnTo>
                <a:lnTo>
                  <a:pt x="6278881" y="1106945"/>
                </a:lnTo>
                <a:lnTo>
                  <a:pt x="0" y="1106945"/>
                </a:lnTo>
                <a:lnTo>
                  <a:pt x="0" y="0"/>
                </a:lnTo>
                <a:close/>
              </a:path>
            </a:pathLst>
          </a:custGeom>
          <a:solidFill>
            <a:srgbClr val="CACACA"/>
          </a:solidFill>
          <a:ln w="7434"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D4668A78-1ABA-402F-A6C9-E781112BE0E6}"/>
              </a:ext>
            </a:extLst>
          </p:cNvPr>
          <p:cNvSpPr/>
          <p:nvPr/>
        </p:nvSpPr>
        <p:spPr>
          <a:xfrm>
            <a:off x="4348388" y="4579221"/>
            <a:ext cx="2376228" cy="2743518"/>
          </a:xfrm>
          <a:custGeom>
            <a:avLst/>
            <a:gdLst>
              <a:gd name="connsiteX0" fmla="*/ 1187977 w 2375953"/>
              <a:gd name="connsiteY0" fmla="*/ 0 h 2743200"/>
              <a:gd name="connsiteX1" fmla="*/ 2375954 w 2375953"/>
              <a:gd name="connsiteY1" fmla="*/ 685428 h 2743200"/>
              <a:gd name="connsiteX2" fmla="*/ 2375954 w 2375953"/>
              <a:gd name="connsiteY2" fmla="*/ 2057028 h 2743200"/>
              <a:gd name="connsiteX3" fmla="*/ 1187977 w 2375953"/>
              <a:gd name="connsiteY3" fmla="*/ 2743200 h 2743200"/>
              <a:gd name="connsiteX4" fmla="*/ 0 w 2375953"/>
              <a:gd name="connsiteY4" fmla="*/ 2057028 h 2743200"/>
              <a:gd name="connsiteX5" fmla="*/ 0 w 2375953"/>
              <a:gd name="connsiteY5" fmla="*/ 685428 h 2743200"/>
              <a:gd name="connsiteX6" fmla="*/ 1187977 w 2375953"/>
              <a:gd name="connsiteY6" fmla="*/ 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5953" h="2743200">
                <a:moveTo>
                  <a:pt x="1187977" y="0"/>
                </a:moveTo>
                <a:lnTo>
                  <a:pt x="2375954" y="685428"/>
                </a:lnTo>
                <a:lnTo>
                  <a:pt x="2375954" y="2057028"/>
                </a:lnTo>
                <a:lnTo>
                  <a:pt x="1187977" y="2743200"/>
                </a:lnTo>
                <a:lnTo>
                  <a:pt x="0" y="2057028"/>
                </a:lnTo>
                <a:lnTo>
                  <a:pt x="0" y="685428"/>
                </a:lnTo>
                <a:lnTo>
                  <a:pt x="1187977" y="0"/>
                </a:lnTo>
                <a:close/>
              </a:path>
            </a:pathLst>
          </a:custGeom>
          <a:solidFill>
            <a:srgbClr val="A0E13A"/>
          </a:solidFill>
          <a:ln w="7434"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E321D698-A21F-4DE4-992E-B929AEC29120}"/>
              </a:ext>
            </a:extLst>
          </p:cNvPr>
          <p:cNvSpPr/>
          <p:nvPr/>
        </p:nvSpPr>
        <p:spPr>
          <a:xfrm>
            <a:off x="4348388" y="9138367"/>
            <a:ext cx="2376228" cy="2743518"/>
          </a:xfrm>
          <a:custGeom>
            <a:avLst/>
            <a:gdLst>
              <a:gd name="connsiteX0" fmla="*/ 1187977 w 2375953"/>
              <a:gd name="connsiteY0" fmla="*/ 0 h 2743200"/>
              <a:gd name="connsiteX1" fmla="*/ 2375954 w 2375953"/>
              <a:gd name="connsiteY1" fmla="*/ 686171 h 2743200"/>
              <a:gd name="connsiteX2" fmla="*/ 2375954 w 2375953"/>
              <a:gd name="connsiteY2" fmla="*/ 2057771 h 2743200"/>
              <a:gd name="connsiteX3" fmla="*/ 1187977 w 2375953"/>
              <a:gd name="connsiteY3" fmla="*/ 2743200 h 2743200"/>
              <a:gd name="connsiteX4" fmla="*/ 0 w 2375953"/>
              <a:gd name="connsiteY4" fmla="*/ 2057771 h 2743200"/>
              <a:gd name="connsiteX5" fmla="*/ 0 w 2375953"/>
              <a:gd name="connsiteY5" fmla="*/ 686171 h 2743200"/>
              <a:gd name="connsiteX6" fmla="*/ 1187977 w 2375953"/>
              <a:gd name="connsiteY6" fmla="*/ 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5953" h="2743200">
                <a:moveTo>
                  <a:pt x="1187977" y="0"/>
                </a:moveTo>
                <a:lnTo>
                  <a:pt x="2375954" y="686171"/>
                </a:lnTo>
                <a:lnTo>
                  <a:pt x="2375954" y="2057771"/>
                </a:lnTo>
                <a:lnTo>
                  <a:pt x="1187977" y="2743200"/>
                </a:lnTo>
                <a:lnTo>
                  <a:pt x="0" y="2057771"/>
                </a:lnTo>
                <a:lnTo>
                  <a:pt x="0" y="686171"/>
                </a:lnTo>
                <a:lnTo>
                  <a:pt x="1187977" y="0"/>
                </a:lnTo>
                <a:close/>
              </a:path>
            </a:pathLst>
          </a:custGeom>
          <a:solidFill>
            <a:srgbClr val="5C9EBC"/>
          </a:solidFill>
          <a:ln w="7434"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F03FFCB5-346B-42E7-98E3-FFAF9191047D}"/>
              </a:ext>
            </a:extLst>
          </p:cNvPr>
          <p:cNvSpPr/>
          <p:nvPr/>
        </p:nvSpPr>
        <p:spPr>
          <a:xfrm>
            <a:off x="4348388" y="6858794"/>
            <a:ext cx="2376228" cy="2743518"/>
          </a:xfrm>
          <a:custGeom>
            <a:avLst/>
            <a:gdLst>
              <a:gd name="connsiteX0" fmla="*/ 1187977 w 2375953"/>
              <a:gd name="connsiteY0" fmla="*/ 0 h 2743200"/>
              <a:gd name="connsiteX1" fmla="*/ 2375954 w 2375953"/>
              <a:gd name="connsiteY1" fmla="*/ 686172 h 2743200"/>
              <a:gd name="connsiteX2" fmla="*/ 2375954 w 2375953"/>
              <a:gd name="connsiteY2" fmla="*/ 2057772 h 2743200"/>
              <a:gd name="connsiteX3" fmla="*/ 1187977 w 2375953"/>
              <a:gd name="connsiteY3" fmla="*/ 2743201 h 2743200"/>
              <a:gd name="connsiteX4" fmla="*/ 0 w 2375953"/>
              <a:gd name="connsiteY4" fmla="*/ 2057772 h 2743200"/>
              <a:gd name="connsiteX5" fmla="*/ 0 w 2375953"/>
              <a:gd name="connsiteY5" fmla="*/ 686172 h 2743200"/>
              <a:gd name="connsiteX6" fmla="*/ 1187977 w 2375953"/>
              <a:gd name="connsiteY6" fmla="*/ 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5953" h="2743200">
                <a:moveTo>
                  <a:pt x="1187977" y="0"/>
                </a:moveTo>
                <a:lnTo>
                  <a:pt x="2375954" y="686172"/>
                </a:lnTo>
                <a:lnTo>
                  <a:pt x="2375954" y="2057772"/>
                </a:lnTo>
                <a:lnTo>
                  <a:pt x="1187977" y="2743201"/>
                </a:lnTo>
                <a:lnTo>
                  <a:pt x="0" y="2057772"/>
                </a:lnTo>
                <a:lnTo>
                  <a:pt x="0" y="686172"/>
                </a:lnTo>
                <a:lnTo>
                  <a:pt x="1187977" y="0"/>
                </a:lnTo>
                <a:close/>
              </a:path>
            </a:pathLst>
          </a:custGeom>
          <a:solidFill>
            <a:srgbClr val="73CA9B"/>
          </a:solidFill>
          <a:ln w="7434"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4280CF4A-4A00-4086-B9D7-C82E3EEEB9DB}"/>
              </a:ext>
            </a:extLst>
          </p:cNvPr>
          <p:cNvSpPr/>
          <p:nvPr/>
        </p:nvSpPr>
        <p:spPr>
          <a:xfrm>
            <a:off x="6724617" y="4414164"/>
            <a:ext cx="2734594" cy="1504101"/>
          </a:xfrm>
          <a:custGeom>
            <a:avLst/>
            <a:gdLst>
              <a:gd name="connsiteX0" fmla="*/ 0 w 2734278"/>
              <a:gd name="connsiteY0" fmla="*/ 1471218 h 1503927"/>
              <a:gd name="connsiteX1" fmla="*/ 1526230 w 2734278"/>
              <a:gd name="connsiteY1" fmla="*/ 1471218 h 1503927"/>
              <a:gd name="connsiteX2" fmla="*/ 1526230 w 2734278"/>
              <a:gd name="connsiteY2" fmla="*/ 59473 h 1503927"/>
              <a:gd name="connsiteX3" fmla="*/ 2588570 w 2734278"/>
              <a:gd name="connsiteY3" fmla="*/ 59473 h 1503927"/>
              <a:gd name="connsiteX4" fmla="*/ 2660681 w 2734278"/>
              <a:gd name="connsiteY4" fmla="*/ 0 h 1503927"/>
              <a:gd name="connsiteX5" fmla="*/ 2734279 w 2734278"/>
              <a:gd name="connsiteY5" fmla="*/ 73598 h 1503927"/>
              <a:gd name="connsiteX6" fmla="*/ 2660681 w 2734278"/>
              <a:gd name="connsiteY6" fmla="*/ 147196 h 1503927"/>
              <a:gd name="connsiteX7" fmla="*/ 2589313 w 2734278"/>
              <a:gd name="connsiteY7" fmla="*/ 91440 h 1503927"/>
              <a:gd name="connsiteX8" fmla="*/ 1557454 w 2734278"/>
              <a:gd name="connsiteY8" fmla="*/ 91440 h 1503927"/>
              <a:gd name="connsiteX9" fmla="*/ 1557454 w 2734278"/>
              <a:gd name="connsiteY9" fmla="*/ 1503928 h 1503927"/>
              <a:gd name="connsiteX10" fmla="*/ 0 w 2734278"/>
              <a:gd name="connsiteY10" fmla="*/ 1503928 h 1503927"/>
              <a:gd name="connsiteX11" fmla="*/ 0 w 2734278"/>
              <a:gd name="connsiteY11" fmla="*/ 1471218 h 1503927"/>
              <a:gd name="connsiteX12" fmla="*/ 0 w 2734278"/>
              <a:gd name="connsiteY12" fmla="*/ 1471218 h 1503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34278" h="1503927">
                <a:moveTo>
                  <a:pt x="0" y="1471218"/>
                </a:moveTo>
                <a:lnTo>
                  <a:pt x="1526230" y="1471218"/>
                </a:lnTo>
                <a:lnTo>
                  <a:pt x="1526230" y="59473"/>
                </a:lnTo>
                <a:lnTo>
                  <a:pt x="2588570" y="59473"/>
                </a:lnTo>
                <a:cubicBezTo>
                  <a:pt x="2595260" y="26020"/>
                  <a:pt x="2624997" y="0"/>
                  <a:pt x="2660681" y="0"/>
                </a:cubicBezTo>
                <a:cubicBezTo>
                  <a:pt x="2700825" y="0"/>
                  <a:pt x="2734279" y="32710"/>
                  <a:pt x="2734279" y="73598"/>
                </a:cubicBezTo>
                <a:cubicBezTo>
                  <a:pt x="2734279" y="113742"/>
                  <a:pt x="2701569" y="147196"/>
                  <a:pt x="2660681" y="147196"/>
                </a:cubicBezTo>
                <a:cubicBezTo>
                  <a:pt x="2626483" y="147196"/>
                  <a:pt x="2597491" y="123407"/>
                  <a:pt x="2589313" y="91440"/>
                </a:cubicBezTo>
                <a:lnTo>
                  <a:pt x="1557454" y="91440"/>
                </a:lnTo>
                <a:lnTo>
                  <a:pt x="1557454" y="1503928"/>
                </a:lnTo>
                <a:lnTo>
                  <a:pt x="0" y="1503928"/>
                </a:lnTo>
                <a:lnTo>
                  <a:pt x="0" y="1471218"/>
                </a:lnTo>
                <a:lnTo>
                  <a:pt x="0" y="1471218"/>
                </a:lnTo>
                <a:close/>
              </a:path>
            </a:pathLst>
          </a:custGeom>
          <a:solidFill>
            <a:srgbClr val="A0E13A"/>
          </a:solidFill>
          <a:ln w="7434"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FF4AEA02-7F24-4D73-907E-84256315B312}"/>
              </a:ext>
            </a:extLst>
          </p:cNvPr>
          <p:cNvSpPr/>
          <p:nvPr/>
        </p:nvSpPr>
        <p:spPr>
          <a:xfrm>
            <a:off x="6724617" y="6072914"/>
            <a:ext cx="2734594" cy="1504102"/>
          </a:xfrm>
          <a:custGeom>
            <a:avLst/>
            <a:gdLst>
              <a:gd name="connsiteX0" fmla="*/ 0 w 2734278"/>
              <a:gd name="connsiteY0" fmla="*/ 31967 h 1503928"/>
              <a:gd name="connsiteX1" fmla="*/ 1526230 w 2734278"/>
              <a:gd name="connsiteY1" fmla="*/ 31967 h 1503928"/>
              <a:gd name="connsiteX2" fmla="*/ 1526230 w 2734278"/>
              <a:gd name="connsiteY2" fmla="*/ 1444455 h 1503928"/>
              <a:gd name="connsiteX3" fmla="*/ 2588570 w 2734278"/>
              <a:gd name="connsiteY3" fmla="*/ 1444455 h 1503928"/>
              <a:gd name="connsiteX4" fmla="*/ 2660681 w 2734278"/>
              <a:gd name="connsiteY4" fmla="*/ 1503928 h 1503928"/>
              <a:gd name="connsiteX5" fmla="*/ 2734279 w 2734278"/>
              <a:gd name="connsiteY5" fmla="*/ 1430330 h 1503928"/>
              <a:gd name="connsiteX6" fmla="*/ 2660681 w 2734278"/>
              <a:gd name="connsiteY6" fmla="*/ 1356732 h 1503928"/>
              <a:gd name="connsiteX7" fmla="*/ 2589313 w 2734278"/>
              <a:gd name="connsiteY7" fmla="*/ 1412488 h 1503928"/>
              <a:gd name="connsiteX8" fmla="*/ 1557454 w 2734278"/>
              <a:gd name="connsiteY8" fmla="*/ 1412488 h 1503928"/>
              <a:gd name="connsiteX9" fmla="*/ 1557454 w 2734278"/>
              <a:gd name="connsiteY9" fmla="*/ 0 h 1503928"/>
              <a:gd name="connsiteX10" fmla="*/ 0 w 2734278"/>
              <a:gd name="connsiteY10" fmla="*/ 0 h 1503928"/>
              <a:gd name="connsiteX11" fmla="*/ 0 w 2734278"/>
              <a:gd name="connsiteY11" fmla="*/ 31967 h 1503928"/>
              <a:gd name="connsiteX12" fmla="*/ 0 w 2734278"/>
              <a:gd name="connsiteY12" fmla="*/ 31967 h 1503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34278" h="1503928">
                <a:moveTo>
                  <a:pt x="0" y="31967"/>
                </a:moveTo>
                <a:lnTo>
                  <a:pt x="1526230" y="31967"/>
                </a:lnTo>
                <a:lnTo>
                  <a:pt x="1526230" y="1444455"/>
                </a:lnTo>
                <a:lnTo>
                  <a:pt x="2588570" y="1444455"/>
                </a:lnTo>
                <a:cubicBezTo>
                  <a:pt x="2595260" y="1477909"/>
                  <a:pt x="2624997" y="1503928"/>
                  <a:pt x="2660681" y="1503928"/>
                </a:cubicBezTo>
                <a:cubicBezTo>
                  <a:pt x="2700825" y="1503928"/>
                  <a:pt x="2734279" y="1471218"/>
                  <a:pt x="2734279" y="1430330"/>
                </a:cubicBezTo>
                <a:cubicBezTo>
                  <a:pt x="2734279" y="1390185"/>
                  <a:pt x="2701569" y="1356732"/>
                  <a:pt x="2660681" y="1356732"/>
                </a:cubicBezTo>
                <a:cubicBezTo>
                  <a:pt x="2626483" y="1356732"/>
                  <a:pt x="2597491" y="1380521"/>
                  <a:pt x="2589313" y="1412488"/>
                </a:cubicBezTo>
                <a:lnTo>
                  <a:pt x="1557454" y="1412488"/>
                </a:lnTo>
                <a:lnTo>
                  <a:pt x="1557454" y="0"/>
                </a:lnTo>
                <a:lnTo>
                  <a:pt x="0" y="0"/>
                </a:lnTo>
                <a:lnTo>
                  <a:pt x="0" y="31967"/>
                </a:lnTo>
                <a:lnTo>
                  <a:pt x="0" y="31967"/>
                </a:lnTo>
                <a:close/>
              </a:path>
            </a:pathLst>
          </a:custGeom>
          <a:solidFill>
            <a:srgbClr val="A0E13A"/>
          </a:solidFill>
          <a:ln w="7434"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65C3A31A-738D-46CB-AEB1-A6B297D2F62F}"/>
              </a:ext>
            </a:extLst>
          </p:cNvPr>
          <p:cNvSpPr/>
          <p:nvPr/>
        </p:nvSpPr>
        <p:spPr>
          <a:xfrm>
            <a:off x="6724617" y="8944314"/>
            <a:ext cx="2734594" cy="1504101"/>
          </a:xfrm>
          <a:custGeom>
            <a:avLst/>
            <a:gdLst>
              <a:gd name="connsiteX0" fmla="*/ 0 w 2734278"/>
              <a:gd name="connsiteY0" fmla="*/ 1471961 h 1503927"/>
              <a:gd name="connsiteX1" fmla="*/ 1526230 w 2734278"/>
              <a:gd name="connsiteY1" fmla="*/ 1471961 h 1503927"/>
              <a:gd name="connsiteX2" fmla="*/ 1526230 w 2734278"/>
              <a:gd name="connsiteY2" fmla="*/ 59473 h 1503927"/>
              <a:gd name="connsiteX3" fmla="*/ 2588570 w 2734278"/>
              <a:gd name="connsiteY3" fmla="*/ 59473 h 1503927"/>
              <a:gd name="connsiteX4" fmla="*/ 2660681 w 2734278"/>
              <a:gd name="connsiteY4" fmla="*/ 0 h 1503927"/>
              <a:gd name="connsiteX5" fmla="*/ 2734279 w 2734278"/>
              <a:gd name="connsiteY5" fmla="*/ 73597 h 1503927"/>
              <a:gd name="connsiteX6" fmla="*/ 2660681 w 2734278"/>
              <a:gd name="connsiteY6" fmla="*/ 147196 h 1503927"/>
              <a:gd name="connsiteX7" fmla="*/ 2589313 w 2734278"/>
              <a:gd name="connsiteY7" fmla="*/ 91439 h 1503927"/>
              <a:gd name="connsiteX8" fmla="*/ 1557454 w 2734278"/>
              <a:gd name="connsiteY8" fmla="*/ 91439 h 1503927"/>
              <a:gd name="connsiteX9" fmla="*/ 1557454 w 2734278"/>
              <a:gd name="connsiteY9" fmla="*/ 1503927 h 1503927"/>
              <a:gd name="connsiteX10" fmla="*/ 0 w 2734278"/>
              <a:gd name="connsiteY10" fmla="*/ 1503927 h 1503927"/>
              <a:gd name="connsiteX11" fmla="*/ 0 w 2734278"/>
              <a:gd name="connsiteY11" fmla="*/ 1471961 h 1503927"/>
              <a:gd name="connsiteX12" fmla="*/ 0 w 2734278"/>
              <a:gd name="connsiteY12" fmla="*/ 1471961 h 1503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34278" h="1503927">
                <a:moveTo>
                  <a:pt x="0" y="1471961"/>
                </a:moveTo>
                <a:lnTo>
                  <a:pt x="1526230" y="1471961"/>
                </a:lnTo>
                <a:lnTo>
                  <a:pt x="1526230" y="59473"/>
                </a:lnTo>
                <a:lnTo>
                  <a:pt x="2588570" y="59473"/>
                </a:lnTo>
                <a:cubicBezTo>
                  <a:pt x="2595260" y="26020"/>
                  <a:pt x="2624997" y="0"/>
                  <a:pt x="2660681" y="0"/>
                </a:cubicBezTo>
                <a:cubicBezTo>
                  <a:pt x="2700825" y="0"/>
                  <a:pt x="2734279" y="32710"/>
                  <a:pt x="2734279" y="73597"/>
                </a:cubicBezTo>
                <a:cubicBezTo>
                  <a:pt x="2734279" y="113742"/>
                  <a:pt x="2701569" y="147196"/>
                  <a:pt x="2660681" y="147196"/>
                </a:cubicBezTo>
                <a:cubicBezTo>
                  <a:pt x="2626483" y="147196"/>
                  <a:pt x="2597491" y="123407"/>
                  <a:pt x="2589313" y="91439"/>
                </a:cubicBezTo>
                <a:lnTo>
                  <a:pt x="1557454" y="91439"/>
                </a:lnTo>
                <a:lnTo>
                  <a:pt x="1557454" y="1503927"/>
                </a:lnTo>
                <a:lnTo>
                  <a:pt x="0" y="1503927"/>
                </a:lnTo>
                <a:lnTo>
                  <a:pt x="0" y="1471961"/>
                </a:lnTo>
                <a:lnTo>
                  <a:pt x="0" y="1471961"/>
                </a:lnTo>
                <a:close/>
              </a:path>
            </a:pathLst>
          </a:custGeom>
          <a:solidFill>
            <a:srgbClr val="5C9EBC"/>
          </a:solidFill>
          <a:ln w="7434"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65AD237C-ED33-4C78-B3E1-4982EA103D8B}"/>
              </a:ext>
            </a:extLst>
          </p:cNvPr>
          <p:cNvSpPr/>
          <p:nvPr/>
        </p:nvSpPr>
        <p:spPr>
          <a:xfrm>
            <a:off x="6724617" y="10603064"/>
            <a:ext cx="2734594" cy="1504101"/>
          </a:xfrm>
          <a:custGeom>
            <a:avLst/>
            <a:gdLst>
              <a:gd name="connsiteX0" fmla="*/ 0 w 2734278"/>
              <a:gd name="connsiteY0" fmla="*/ 31966 h 1503927"/>
              <a:gd name="connsiteX1" fmla="*/ 1526230 w 2734278"/>
              <a:gd name="connsiteY1" fmla="*/ 31966 h 1503927"/>
              <a:gd name="connsiteX2" fmla="*/ 1526230 w 2734278"/>
              <a:gd name="connsiteY2" fmla="*/ 1444454 h 1503927"/>
              <a:gd name="connsiteX3" fmla="*/ 2588570 w 2734278"/>
              <a:gd name="connsiteY3" fmla="*/ 1444454 h 1503927"/>
              <a:gd name="connsiteX4" fmla="*/ 2660681 w 2734278"/>
              <a:gd name="connsiteY4" fmla="*/ 1503927 h 1503927"/>
              <a:gd name="connsiteX5" fmla="*/ 2734279 w 2734278"/>
              <a:gd name="connsiteY5" fmla="*/ 1430330 h 1503927"/>
              <a:gd name="connsiteX6" fmla="*/ 2660681 w 2734278"/>
              <a:gd name="connsiteY6" fmla="*/ 1356732 h 1503927"/>
              <a:gd name="connsiteX7" fmla="*/ 2589313 w 2734278"/>
              <a:gd name="connsiteY7" fmla="*/ 1412488 h 1503927"/>
              <a:gd name="connsiteX8" fmla="*/ 1557454 w 2734278"/>
              <a:gd name="connsiteY8" fmla="*/ 1412488 h 1503927"/>
              <a:gd name="connsiteX9" fmla="*/ 1557454 w 2734278"/>
              <a:gd name="connsiteY9" fmla="*/ 0 h 1503927"/>
              <a:gd name="connsiteX10" fmla="*/ 0 w 2734278"/>
              <a:gd name="connsiteY10" fmla="*/ 0 h 1503927"/>
              <a:gd name="connsiteX11" fmla="*/ 0 w 2734278"/>
              <a:gd name="connsiteY11" fmla="*/ 31966 h 1503927"/>
              <a:gd name="connsiteX12" fmla="*/ 0 w 2734278"/>
              <a:gd name="connsiteY12" fmla="*/ 31966 h 1503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34278" h="1503927">
                <a:moveTo>
                  <a:pt x="0" y="31966"/>
                </a:moveTo>
                <a:lnTo>
                  <a:pt x="1526230" y="31966"/>
                </a:lnTo>
                <a:lnTo>
                  <a:pt x="1526230" y="1444454"/>
                </a:lnTo>
                <a:lnTo>
                  <a:pt x="2588570" y="1444454"/>
                </a:lnTo>
                <a:cubicBezTo>
                  <a:pt x="2595260" y="1477908"/>
                  <a:pt x="2624997" y="1503927"/>
                  <a:pt x="2660681" y="1503927"/>
                </a:cubicBezTo>
                <a:cubicBezTo>
                  <a:pt x="2700825" y="1503927"/>
                  <a:pt x="2734279" y="1471218"/>
                  <a:pt x="2734279" y="1430330"/>
                </a:cubicBezTo>
                <a:cubicBezTo>
                  <a:pt x="2734279" y="1390185"/>
                  <a:pt x="2701569" y="1356732"/>
                  <a:pt x="2660681" y="1356732"/>
                </a:cubicBezTo>
                <a:cubicBezTo>
                  <a:pt x="2626483" y="1356732"/>
                  <a:pt x="2597491" y="1380521"/>
                  <a:pt x="2589313" y="1412488"/>
                </a:cubicBezTo>
                <a:lnTo>
                  <a:pt x="1557454" y="1412488"/>
                </a:lnTo>
                <a:lnTo>
                  <a:pt x="1557454" y="0"/>
                </a:lnTo>
                <a:lnTo>
                  <a:pt x="0" y="0"/>
                </a:lnTo>
                <a:lnTo>
                  <a:pt x="0" y="31966"/>
                </a:lnTo>
                <a:lnTo>
                  <a:pt x="0" y="31966"/>
                </a:lnTo>
                <a:close/>
              </a:path>
            </a:pathLst>
          </a:custGeom>
          <a:solidFill>
            <a:srgbClr val="5C9EBC"/>
          </a:solidFill>
          <a:ln w="7434"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B107B42D-66B9-4C53-9FBC-C5A366AC00AC}"/>
              </a:ext>
            </a:extLst>
          </p:cNvPr>
          <p:cNvSpPr/>
          <p:nvPr/>
        </p:nvSpPr>
        <p:spPr>
          <a:xfrm>
            <a:off x="6724617" y="5942058"/>
            <a:ext cx="2734594" cy="2217119"/>
          </a:xfrm>
          <a:custGeom>
            <a:avLst/>
            <a:gdLst>
              <a:gd name="connsiteX0" fmla="*/ 0 w 2734278"/>
              <a:gd name="connsiteY0" fmla="*/ 2184896 h 2216862"/>
              <a:gd name="connsiteX1" fmla="*/ 1958154 w 2734278"/>
              <a:gd name="connsiteY1" fmla="*/ 2184896 h 2216862"/>
              <a:gd name="connsiteX2" fmla="*/ 1958154 w 2734278"/>
              <a:gd name="connsiteY2" fmla="*/ 59473 h 2216862"/>
              <a:gd name="connsiteX3" fmla="*/ 2588570 w 2734278"/>
              <a:gd name="connsiteY3" fmla="*/ 59473 h 2216862"/>
              <a:gd name="connsiteX4" fmla="*/ 2660681 w 2734278"/>
              <a:gd name="connsiteY4" fmla="*/ 0 h 2216862"/>
              <a:gd name="connsiteX5" fmla="*/ 2734279 w 2734278"/>
              <a:gd name="connsiteY5" fmla="*/ 73598 h 2216862"/>
              <a:gd name="connsiteX6" fmla="*/ 2660681 w 2734278"/>
              <a:gd name="connsiteY6" fmla="*/ 147196 h 2216862"/>
              <a:gd name="connsiteX7" fmla="*/ 2589313 w 2734278"/>
              <a:gd name="connsiteY7" fmla="*/ 91440 h 2216862"/>
              <a:gd name="connsiteX8" fmla="*/ 1989377 w 2734278"/>
              <a:gd name="connsiteY8" fmla="*/ 91440 h 2216862"/>
              <a:gd name="connsiteX9" fmla="*/ 1989377 w 2734278"/>
              <a:gd name="connsiteY9" fmla="*/ 2216863 h 2216862"/>
              <a:gd name="connsiteX10" fmla="*/ 0 w 2734278"/>
              <a:gd name="connsiteY10" fmla="*/ 2216863 h 2216862"/>
              <a:gd name="connsiteX11" fmla="*/ 0 w 2734278"/>
              <a:gd name="connsiteY11" fmla="*/ 2184896 h 2216862"/>
              <a:gd name="connsiteX12" fmla="*/ 0 w 2734278"/>
              <a:gd name="connsiteY12" fmla="*/ 2184896 h 2216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34278" h="2216862">
                <a:moveTo>
                  <a:pt x="0" y="2184896"/>
                </a:moveTo>
                <a:lnTo>
                  <a:pt x="1958154" y="2184896"/>
                </a:lnTo>
                <a:lnTo>
                  <a:pt x="1958154" y="59473"/>
                </a:lnTo>
                <a:lnTo>
                  <a:pt x="2588570" y="59473"/>
                </a:lnTo>
                <a:cubicBezTo>
                  <a:pt x="2595260" y="26020"/>
                  <a:pt x="2622766" y="0"/>
                  <a:pt x="2660681" y="0"/>
                </a:cubicBezTo>
                <a:cubicBezTo>
                  <a:pt x="2698595" y="0"/>
                  <a:pt x="2734279" y="32710"/>
                  <a:pt x="2734279" y="73598"/>
                </a:cubicBezTo>
                <a:cubicBezTo>
                  <a:pt x="2734279" y="113742"/>
                  <a:pt x="2698595" y="147196"/>
                  <a:pt x="2660681" y="147196"/>
                </a:cubicBezTo>
                <a:cubicBezTo>
                  <a:pt x="2623511" y="147196"/>
                  <a:pt x="2597491" y="123407"/>
                  <a:pt x="2589313" y="91440"/>
                </a:cubicBezTo>
                <a:lnTo>
                  <a:pt x="1989377" y="91440"/>
                </a:lnTo>
                <a:lnTo>
                  <a:pt x="1989377" y="2216863"/>
                </a:lnTo>
                <a:lnTo>
                  <a:pt x="0" y="2216863"/>
                </a:lnTo>
                <a:lnTo>
                  <a:pt x="0" y="2184896"/>
                </a:lnTo>
                <a:lnTo>
                  <a:pt x="0" y="2184896"/>
                </a:lnTo>
                <a:close/>
              </a:path>
            </a:pathLst>
          </a:custGeom>
          <a:solidFill>
            <a:srgbClr val="73CA9B"/>
          </a:solidFill>
          <a:ln w="7434"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F19FBD31-B16D-4F0E-8E38-7A2CF5E532D5}"/>
              </a:ext>
            </a:extLst>
          </p:cNvPr>
          <p:cNvSpPr/>
          <p:nvPr/>
        </p:nvSpPr>
        <p:spPr>
          <a:xfrm>
            <a:off x="6724617" y="8379997"/>
            <a:ext cx="2734594" cy="2216375"/>
          </a:xfrm>
          <a:custGeom>
            <a:avLst/>
            <a:gdLst>
              <a:gd name="connsiteX0" fmla="*/ 0 w 2734278"/>
              <a:gd name="connsiteY0" fmla="*/ 31223 h 2216118"/>
              <a:gd name="connsiteX1" fmla="*/ 1958154 w 2734278"/>
              <a:gd name="connsiteY1" fmla="*/ 31223 h 2216118"/>
              <a:gd name="connsiteX2" fmla="*/ 1958154 w 2734278"/>
              <a:gd name="connsiteY2" fmla="*/ 2156646 h 2216118"/>
              <a:gd name="connsiteX3" fmla="*/ 2588570 w 2734278"/>
              <a:gd name="connsiteY3" fmla="*/ 2156646 h 2216118"/>
              <a:gd name="connsiteX4" fmla="*/ 2660681 w 2734278"/>
              <a:gd name="connsiteY4" fmla="*/ 2216119 h 2216118"/>
              <a:gd name="connsiteX5" fmla="*/ 2734279 w 2734278"/>
              <a:gd name="connsiteY5" fmla="*/ 2142521 h 2216118"/>
              <a:gd name="connsiteX6" fmla="*/ 2660681 w 2734278"/>
              <a:gd name="connsiteY6" fmla="*/ 2068922 h 2216118"/>
              <a:gd name="connsiteX7" fmla="*/ 2589313 w 2734278"/>
              <a:gd name="connsiteY7" fmla="*/ 2124679 h 2216118"/>
              <a:gd name="connsiteX8" fmla="*/ 1989377 w 2734278"/>
              <a:gd name="connsiteY8" fmla="*/ 2124679 h 2216118"/>
              <a:gd name="connsiteX9" fmla="*/ 1989377 w 2734278"/>
              <a:gd name="connsiteY9" fmla="*/ 0 h 2216118"/>
              <a:gd name="connsiteX10" fmla="*/ 0 w 2734278"/>
              <a:gd name="connsiteY10" fmla="*/ 0 h 2216118"/>
              <a:gd name="connsiteX11" fmla="*/ 0 w 2734278"/>
              <a:gd name="connsiteY11" fmla="*/ 31223 h 2216118"/>
              <a:gd name="connsiteX12" fmla="*/ 0 w 2734278"/>
              <a:gd name="connsiteY12" fmla="*/ 31223 h 2216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34278" h="2216118">
                <a:moveTo>
                  <a:pt x="0" y="31223"/>
                </a:moveTo>
                <a:lnTo>
                  <a:pt x="1958154" y="31223"/>
                </a:lnTo>
                <a:lnTo>
                  <a:pt x="1958154" y="2156646"/>
                </a:lnTo>
                <a:lnTo>
                  <a:pt x="2588570" y="2156646"/>
                </a:lnTo>
                <a:cubicBezTo>
                  <a:pt x="2595260" y="2190099"/>
                  <a:pt x="2622766" y="2216119"/>
                  <a:pt x="2660681" y="2216119"/>
                </a:cubicBezTo>
                <a:cubicBezTo>
                  <a:pt x="2698595" y="2216119"/>
                  <a:pt x="2734279" y="2183409"/>
                  <a:pt x="2734279" y="2142521"/>
                </a:cubicBezTo>
                <a:cubicBezTo>
                  <a:pt x="2734279" y="2102376"/>
                  <a:pt x="2698595" y="2068922"/>
                  <a:pt x="2660681" y="2068922"/>
                </a:cubicBezTo>
                <a:cubicBezTo>
                  <a:pt x="2623511" y="2068922"/>
                  <a:pt x="2597491" y="2092712"/>
                  <a:pt x="2589313" y="2124679"/>
                </a:cubicBezTo>
                <a:lnTo>
                  <a:pt x="1989377" y="2124679"/>
                </a:lnTo>
                <a:lnTo>
                  <a:pt x="1989377" y="0"/>
                </a:lnTo>
                <a:lnTo>
                  <a:pt x="0" y="0"/>
                </a:lnTo>
                <a:lnTo>
                  <a:pt x="0" y="31223"/>
                </a:lnTo>
                <a:lnTo>
                  <a:pt x="0" y="31223"/>
                </a:lnTo>
                <a:close/>
              </a:path>
            </a:pathLst>
          </a:custGeom>
          <a:solidFill>
            <a:srgbClr val="73CA9B"/>
          </a:solidFill>
          <a:ln w="7434"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DDFD86D9-6F4A-4D6D-A8C8-1091C373CA61}"/>
              </a:ext>
            </a:extLst>
          </p:cNvPr>
          <p:cNvSpPr/>
          <p:nvPr/>
        </p:nvSpPr>
        <p:spPr>
          <a:xfrm>
            <a:off x="17810211" y="4579221"/>
            <a:ext cx="2376228" cy="2743518"/>
          </a:xfrm>
          <a:custGeom>
            <a:avLst/>
            <a:gdLst>
              <a:gd name="connsiteX0" fmla="*/ 1187977 w 2375953"/>
              <a:gd name="connsiteY0" fmla="*/ 0 h 2743200"/>
              <a:gd name="connsiteX1" fmla="*/ 0 w 2375953"/>
              <a:gd name="connsiteY1" fmla="*/ 685428 h 2743200"/>
              <a:gd name="connsiteX2" fmla="*/ 0 w 2375953"/>
              <a:gd name="connsiteY2" fmla="*/ 2057028 h 2743200"/>
              <a:gd name="connsiteX3" fmla="*/ 1187977 w 2375953"/>
              <a:gd name="connsiteY3" fmla="*/ 2743200 h 2743200"/>
              <a:gd name="connsiteX4" fmla="*/ 2375954 w 2375953"/>
              <a:gd name="connsiteY4" fmla="*/ 2057028 h 2743200"/>
              <a:gd name="connsiteX5" fmla="*/ 2375954 w 2375953"/>
              <a:gd name="connsiteY5" fmla="*/ 685428 h 2743200"/>
              <a:gd name="connsiteX6" fmla="*/ 1187977 w 2375953"/>
              <a:gd name="connsiteY6" fmla="*/ 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5953" h="2743200">
                <a:moveTo>
                  <a:pt x="1187977" y="0"/>
                </a:moveTo>
                <a:lnTo>
                  <a:pt x="0" y="685428"/>
                </a:lnTo>
                <a:lnTo>
                  <a:pt x="0" y="2057028"/>
                </a:lnTo>
                <a:lnTo>
                  <a:pt x="1187977" y="2743200"/>
                </a:lnTo>
                <a:lnTo>
                  <a:pt x="2375954" y="2057028"/>
                </a:lnTo>
                <a:lnTo>
                  <a:pt x="2375954" y="685428"/>
                </a:lnTo>
                <a:lnTo>
                  <a:pt x="1187977" y="0"/>
                </a:lnTo>
                <a:close/>
              </a:path>
            </a:pathLst>
          </a:custGeom>
          <a:solidFill>
            <a:srgbClr val="5359A6"/>
          </a:solidFill>
          <a:ln w="7434"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A077D3AA-6C01-4A0D-B84A-3380B5922D61}"/>
              </a:ext>
            </a:extLst>
          </p:cNvPr>
          <p:cNvSpPr/>
          <p:nvPr/>
        </p:nvSpPr>
        <p:spPr>
          <a:xfrm>
            <a:off x="17810211" y="9138367"/>
            <a:ext cx="2376228" cy="2743518"/>
          </a:xfrm>
          <a:custGeom>
            <a:avLst/>
            <a:gdLst>
              <a:gd name="connsiteX0" fmla="*/ 1187977 w 2375953"/>
              <a:gd name="connsiteY0" fmla="*/ 0 h 2743200"/>
              <a:gd name="connsiteX1" fmla="*/ 0 w 2375953"/>
              <a:gd name="connsiteY1" fmla="*/ 686171 h 2743200"/>
              <a:gd name="connsiteX2" fmla="*/ 0 w 2375953"/>
              <a:gd name="connsiteY2" fmla="*/ 2057771 h 2743200"/>
              <a:gd name="connsiteX3" fmla="*/ 1187977 w 2375953"/>
              <a:gd name="connsiteY3" fmla="*/ 2743200 h 2743200"/>
              <a:gd name="connsiteX4" fmla="*/ 2375954 w 2375953"/>
              <a:gd name="connsiteY4" fmla="*/ 2057771 h 2743200"/>
              <a:gd name="connsiteX5" fmla="*/ 2375954 w 2375953"/>
              <a:gd name="connsiteY5" fmla="*/ 686171 h 2743200"/>
              <a:gd name="connsiteX6" fmla="*/ 1187977 w 2375953"/>
              <a:gd name="connsiteY6" fmla="*/ 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5953" h="2743200">
                <a:moveTo>
                  <a:pt x="1187977" y="0"/>
                </a:moveTo>
                <a:lnTo>
                  <a:pt x="0" y="686171"/>
                </a:lnTo>
                <a:lnTo>
                  <a:pt x="0" y="2057771"/>
                </a:lnTo>
                <a:lnTo>
                  <a:pt x="1187977" y="2743200"/>
                </a:lnTo>
                <a:lnTo>
                  <a:pt x="2375954" y="2057771"/>
                </a:lnTo>
                <a:lnTo>
                  <a:pt x="2375954" y="686171"/>
                </a:lnTo>
                <a:lnTo>
                  <a:pt x="1187977" y="0"/>
                </a:lnTo>
                <a:close/>
              </a:path>
            </a:pathLst>
          </a:custGeom>
          <a:solidFill>
            <a:srgbClr val="5E7AA8"/>
          </a:solidFill>
          <a:ln w="7434"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78C29521-5562-4224-A9B9-CACCA6D21FCE}"/>
              </a:ext>
            </a:extLst>
          </p:cNvPr>
          <p:cNvSpPr/>
          <p:nvPr/>
        </p:nvSpPr>
        <p:spPr>
          <a:xfrm>
            <a:off x="17810211" y="6858794"/>
            <a:ext cx="2376228" cy="2743518"/>
          </a:xfrm>
          <a:custGeom>
            <a:avLst/>
            <a:gdLst>
              <a:gd name="connsiteX0" fmla="*/ 1187977 w 2375953"/>
              <a:gd name="connsiteY0" fmla="*/ 0 h 2743200"/>
              <a:gd name="connsiteX1" fmla="*/ 0 w 2375953"/>
              <a:gd name="connsiteY1" fmla="*/ 686172 h 2743200"/>
              <a:gd name="connsiteX2" fmla="*/ 0 w 2375953"/>
              <a:gd name="connsiteY2" fmla="*/ 2057772 h 2743200"/>
              <a:gd name="connsiteX3" fmla="*/ 1187977 w 2375953"/>
              <a:gd name="connsiteY3" fmla="*/ 2743201 h 2743200"/>
              <a:gd name="connsiteX4" fmla="*/ 2375954 w 2375953"/>
              <a:gd name="connsiteY4" fmla="*/ 2057772 h 2743200"/>
              <a:gd name="connsiteX5" fmla="*/ 2375954 w 2375953"/>
              <a:gd name="connsiteY5" fmla="*/ 686172 h 2743200"/>
              <a:gd name="connsiteX6" fmla="*/ 1187977 w 2375953"/>
              <a:gd name="connsiteY6" fmla="*/ 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5953" h="2743200">
                <a:moveTo>
                  <a:pt x="1187977" y="0"/>
                </a:moveTo>
                <a:lnTo>
                  <a:pt x="0" y="686172"/>
                </a:lnTo>
                <a:lnTo>
                  <a:pt x="0" y="2057772"/>
                </a:lnTo>
                <a:lnTo>
                  <a:pt x="1187977" y="2743201"/>
                </a:lnTo>
                <a:lnTo>
                  <a:pt x="2375954" y="2057772"/>
                </a:lnTo>
                <a:lnTo>
                  <a:pt x="2375954" y="686172"/>
                </a:lnTo>
                <a:lnTo>
                  <a:pt x="1187977" y="0"/>
                </a:lnTo>
                <a:close/>
              </a:path>
            </a:pathLst>
          </a:custGeom>
          <a:solidFill>
            <a:srgbClr val="528E9C"/>
          </a:solidFill>
          <a:ln w="7434"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6586C1CA-3EFF-47A0-86A8-3242FFD09E2F}"/>
              </a:ext>
            </a:extLst>
          </p:cNvPr>
          <p:cNvSpPr/>
          <p:nvPr/>
        </p:nvSpPr>
        <p:spPr>
          <a:xfrm>
            <a:off x="15075616" y="4414164"/>
            <a:ext cx="2734594" cy="1504101"/>
          </a:xfrm>
          <a:custGeom>
            <a:avLst/>
            <a:gdLst>
              <a:gd name="connsiteX0" fmla="*/ 2734279 w 2734278"/>
              <a:gd name="connsiteY0" fmla="*/ 1471218 h 1503927"/>
              <a:gd name="connsiteX1" fmla="*/ 1208050 w 2734278"/>
              <a:gd name="connsiteY1" fmla="*/ 1471218 h 1503927"/>
              <a:gd name="connsiteX2" fmla="*/ 1208050 w 2734278"/>
              <a:gd name="connsiteY2" fmla="*/ 59473 h 1503927"/>
              <a:gd name="connsiteX3" fmla="*/ 145709 w 2734278"/>
              <a:gd name="connsiteY3" fmla="*/ 59473 h 1503927"/>
              <a:gd name="connsiteX4" fmla="*/ 73598 w 2734278"/>
              <a:gd name="connsiteY4" fmla="*/ 0 h 1503927"/>
              <a:gd name="connsiteX5" fmla="*/ 0 w 2734278"/>
              <a:gd name="connsiteY5" fmla="*/ 73598 h 1503927"/>
              <a:gd name="connsiteX6" fmla="*/ 73598 w 2734278"/>
              <a:gd name="connsiteY6" fmla="*/ 147196 h 1503927"/>
              <a:gd name="connsiteX7" fmla="*/ 144967 w 2734278"/>
              <a:gd name="connsiteY7" fmla="*/ 91440 h 1503927"/>
              <a:gd name="connsiteX8" fmla="*/ 1176825 w 2734278"/>
              <a:gd name="connsiteY8" fmla="*/ 91440 h 1503927"/>
              <a:gd name="connsiteX9" fmla="*/ 1176825 w 2734278"/>
              <a:gd name="connsiteY9" fmla="*/ 1503928 h 1503927"/>
              <a:gd name="connsiteX10" fmla="*/ 2734279 w 2734278"/>
              <a:gd name="connsiteY10" fmla="*/ 1503928 h 1503927"/>
              <a:gd name="connsiteX11" fmla="*/ 2734279 w 2734278"/>
              <a:gd name="connsiteY11" fmla="*/ 1471218 h 1503927"/>
              <a:gd name="connsiteX12" fmla="*/ 2734279 w 2734278"/>
              <a:gd name="connsiteY12" fmla="*/ 1471218 h 1503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34278" h="1503927">
                <a:moveTo>
                  <a:pt x="2734279" y="1471218"/>
                </a:moveTo>
                <a:lnTo>
                  <a:pt x="1208050" y="1471218"/>
                </a:lnTo>
                <a:lnTo>
                  <a:pt x="1208050" y="59473"/>
                </a:lnTo>
                <a:lnTo>
                  <a:pt x="145709" y="59473"/>
                </a:lnTo>
                <a:cubicBezTo>
                  <a:pt x="139019" y="26020"/>
                  <a:pt x="109282" y="0"/>
                  <a:pt x="73598" y="0"/>
                </a:cubicBezTo>
                <a:cubicBezTo>
                  <a:pt x="33454" y="0"/>
                  <a:pt x="0" y="32710"/>
                  <a:pt x="0" y="73598"/>
                </a:cubicBezTo>
                <a:cubicBezTo>
                  <a:pt x="0" y="113742"/>
                  <a:pt x="32710" y="147196"/>
                  <a:pt x="73598" y="147196"/>
                </a:cubicBezTo>
                <a:cubicBezTo>
                  <a:pt x="107796" y="147196"/>
                  <a:pt x="136788" y="123407"/>
                  <a:pt x="144967" y="91440"/>
                </a:cubicBezTo>
                <a:lnTo>
                  <a:pt x="1176825" y="91440"/>
                </a:lnTo>
                <a:lnTo>
                  <a:pt x="1176825" y="1503928"/>
                </a:lnTo>
                <a:lnTo>
                  <a:pt x="2734279" y="1503928"/>
                </a:lnTo>
                <a:lnTo>
                  <a:pt x="2734279" y="1471218"/>
                </a:lnTo>
                <a:lnTo>
                  <a:pt x="2734279" y="1471218"/>
                </a:lnTo>
                <a:close/>
              </a:path>
            </a:pathLst>
          </a:custGeom>
          <a:solidFill>
            <a:srgbClr val="5359A6"/>
          </a:solidFill>
          <a:ln w="7434"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210F9F04-038A-4C21-9B9A-D8F831375013}"/>
              </a:ext>
            </a:extLst>
          </p:cNvPr>
          <p:cNvSpPr/>
          <p:nvPr/>
        </p:nvSpPr>
        <p:spPr>
          <a:xfrm>
            <a:off x="15075616" y="6072914"/>
            <a:ext cx="2734594" cy="1504102"/>
          </a:xfrm>
          <a:custGeom>
            <a:avLst/>
            <a:gdLst>
              <a:gd name="connsiteX0" fmla="*/ 2734279 w 2734278"/>
              <a:gd name="connsiteY0" fmla="*/ 31967 h 1503928"/>
              <a:gd name="connsiteX1" fmla="*/ 1208050 w 2734278"/>
              <a:gd name="connsiteY1" fmla="*/ 31967 h 1503928"/>
              <a:gd name="connsiteX2" fmla="*/ 1208050 w 2734278"/>
              <a:gd name="connsiteY2" fmla="*/ 1444455 h 1503928"/>
              <a:gd name="connsiteX3" fmla="*/ 145709 w 2734278"/>
              <a:gd name="connsiteY3" fmla="*/ 1444455 h 1503928"/>
              <a:gd name="connsiteX4" fmla="*/ 73598 w 2734278"/>
              <a:gd name="connsiteY4" fmla="*/ 1503928 h 1503928"/>
              <a:gd name="connsiteX5" fmla="*/ 0 w 2734278"/>
              <a:gd name="connsiteY5" fmla="*/ 1430330 h 1503928"/>
              <a:gd name="connsiteX6" fmla="*/ 73598 w 2734278"/>
              <a:gd name="connsiteY6" fmla="*/ 1356732 h 1503928"/>
              <a:gd name="connsiteX7" fmla="*/ 144967 w 2734278"/>
              <a:gd name="connsiteY7" fmla="*/ 1412488 h 1503928"/>
              <a:gd name="connsiteX8" fmla="*/ 1176825 w 2734278"/>
              <a:gd name="connsiteY8" fmla="*/ 1412488 h 1503928"/>
              <a:gd name="connsiteX9" fmla="*/ 1176825 w 2734278"/>
              <a:gd name="connsiteY9" fmla="*/ 0 h 1503928"/>
              <a:gd name="connsiteX10" fmla="*/ 2734279 w 2734278"/>
              <a:gd name="connsiteY10" fmla="*/ 0 h 1503928"/>
              <a:gd name="connsiteX11" fmla="*/ 2734279 w 2734278"/>
              <a:gd name="connsiteY11" fmla="*/ 31967 h 1503928"/>
              <a:gd name="connsiteX12" fmla="*/ 2734279 w 2734278"/>
              <a:gd name="connsiteY12" fmla="*/ 31967 h 1503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34278" h="1503928">
                <a:moveTo>
                  <a:pt x="2734279" y="31967"/>
                </a:moveTo>
                <a:lnTo>
                  <a:pt x="1208050" y="31967"/>
                </a:lnTo>
                <a:lnTo>
                  <a:pt x="1208050" y="1444455"/>
                </a:lnTo>
                <a:lnTo>
                  <a:pt x="145709" y="1444455"/>
                </a:lnTo>
                <a:cubicBezTo>
                  <a:pt x="139019" y="1477909"/>
                  <a:pt x="109282" y="1503928"/>
                  <a:pt x="73598" y="1503928"/>
                </a:cubicBezTo>
                <a:cubicBezTo>
                  <a:pt x="33454" y="1503928"/>
                  <a:pt x="0" y="1471218"/>
                  <a:pt x="0" y="1430330"/>
                </a:cubicBezTo>
                <a:cubicBezTo>
                  <a:pt x="0" y="1390185"/>
                  <a:pt x="32710" y="1356732"/>
                  <a:pt x="73598" y="1356732"/>
                </a:cubicBezTo>
                <a:cubicBezTo>
                  <a:pt x="107796" y="1356732"/>
                  <a:pt x="136788" y="1380521"/>
                  <a:pt x="144967" y="1412488"/>
                </a:cubicBezTo>
                <a:lnTo>
                  <a:pt x="1176825" y="1412488"/>
                </a:lnTo>
                <a:lnTo>
                  <a:pt x="1176825" y="0"/>
                </a:lnTo>
                <a:lnTo>
                  <a:pt x="2734279" y="0"/>
                </a:lnTo>
                <a:lnTo>
                  <a:pt x="2734279" y="31967"/>
                </a:lnTo>
                <a:lnTo>
                  <a:pt x="2734279" y="31967"/>
                </a:lnTo>
                <a:close/>
              </a:path>
            </a:pathLst>
          </a:custGeom>
          <a:solidFill>
            <a:srgbClr val="5359A6"/>
          </a:solidFill>
          <a:ln w="7434"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7C3129D9-5064-4042-AE02-FBA9F7D0AAA5}"/>
              </a:ext>
            </a:extLst>
          </p:cNvPr>
          <p:cNvSpPr/>
          <p:nvPr/>
        </p:nvSpPr>
        <p:spPr>
          <a:xfrm>
            <a:off x="15075616" y="8944314"/>
            <a:ext cx="2734594" cy="1504101"/>
          </a:xfrm>
          <a:custGeom>
            <a:avLst/>
            <a:gdLst>
              <a:gd name="connsiteX0" fmla="*/ 2734279 w 2734278"/>
              <a:gd name="connsiteY0" fmla="*/ 1471961 h 1503927"/>
              <a:gd name="connsiteX1" fmla="*/ 1208050 w 2734278"/>
              <a:gd name="connsiteY1" fmla="*/ 1471961 h 1503927"/>
              <a:gd name="connsiteX2" fmla="*/ 1208050 w 2734278"/>
              <a:gd name="connsiteY2" fmla="*/ 59473 h 1503927"/>
              <a:gd name="connsiteX3" fmla="*/ 145709 w 2734278"/>
              <a:gd name="connsiteY3" fmla="*/ 59473 h 1503927"/>
              <a:gd name="connsiteX4" fmla="*/ 73598 w 2734278"/>
              <a:gd name="connsiteY4" fmla="*/ 0 h 1503927"/>
              <a:gd name="connsiteX5" fmla="*/ 0 w 2734278"/>
              <a:gd name="connsiteY5" fmla="*/ 73597 h 1503927"/>
              <a:gd name="connsiteX6" fmla="*/ 73598 w 2734278"/>
              <a:gd name="connsiteY6" fmla="*/ 147196 h 1503927"/>
              <a:gd name="connsiteX7" fmla="*/ 144967 w 2734278"/>
              <a:gd name="connsiteY7" fmla="*/ 91439 h 1503927"/>
              <a:gd name="connsiteX8" fmla="*/ 1176825 w 2734278"/>
              <a:gd name="connsiteY8" fmla="*/ 91439 h 1503927"/>
              <a:gd name="connsiteX9" fmla="*/ 1176825 w 2734278"/>
              <a:gd name="connsiteY9" fmla="*/ 1503927 h 1503927"/>
              <a:gd name="connsiteX10" fmla="*/ 2734279 w 2734278"/>
              <a:gd name="connsiteY10" fmla="*/ 1503927 h 1503927"/>
              <a:gd name="connsiteX11" fmla="*/ 2734279 w 2734278"/>
              <a:gd name="connsiteY11" fmla="*/ 1471961 h 1503927"/>
              <a:gd name="connsiteX12" fmla="*/ 2734279 w 2734278"/>
              <a:gd name="connsiteY12" fmla="*/ 1471961 h 1503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34278" h="1503927">
                <a:moveTo>
                  <a:pt x="2734279" y="1471961"/>
                </a:moveTo>
                <a:lnTo>
                  <a:pt x="1208050" y="1471961"/>
                </a:lnTo>
                <a:lnTo>
                  <a:pt x="1208050" y="59473"/>
                </a:lnTo>
                <a:lnTo>
                  <a:pt x="145709" y="59473"/>
                </a:lnTo>
                <a:cubicBezTo>
                  <a:pt x="139019" y="26020"/>
                  <a:pt x="109282" y="0"/>
                  <a:pt x="73598" y="0"/>
                </a:cubicBezTo>
                <a:cubicBezTo>
                  <a:pt x="33454" y="0"/>
                  <a:pt x="0" y="32710"/>
                  <a:pt x="0" y="73597"/>
                </a:cubicBezTo>
                <a:cubicBezTo>
                  <a:pt x="0" y="113742"/>
                  <a:pt x="32710" y="147196"/>
                  <a:pt x="73598" y="147196"/>
                </a:cubicBezTo>
                <a:cubicBezTo>
                  <a:pt x="107796" y="147196"/>
                  <a:pt x="136788" y="123407"/>
                  <a:pt x="144967" y="91439"/>
                </a:cubicBezTo>
                <a:lnTo>
                  <a:pt x="1176825" y="91439"/>
                </a:lnTo>
                <a:lnTo>
                  <a:pt x="1176825" y="1503927"/>
                </a:lnTo>
                <a:lnTo>
                  <a:pt x="2734279" y="1503927"/>
                </a:lnTo>
                <a:lnTo>
                  <a:pt x="2734279" y="1471961"/>
                </a:lnTo>
                <a:lnTo>
                  <a:pt x="2734279" y="1471961"/>
                </a:lnTo>
                <a:close/>
              </a:path>
            </a:pathLst>
          </a:custGeom>
          <a:solidFill>
            <a:srgbClr val="5E7AA8"/>
          </a:solidFill>
          <a:ln w="7434"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A8876ECA-5C3C-4F44-8456-64C8E059ED10}"/>
              </a:ext>
            </a:extLst>
          </p:cNvPr>
          <p:cNvSpPr/>
          <p:nvPr/>
        </p:nvSpPr>
        <p:spPr>
          <a:xfrm>
            <a:off x="15075616" y="10603064"/>
            <a:ext cx="2734594" cy="1504101"/>
          </a:xfrm>
          <a:custGeom>
            <a:avLst/>
            <a:gdLst>
              <a:gd name="connsiteX0" fmla="*/ 2734279 w 2734278"/>
              <a:gd name="connsiteY0" fmla="*/ 31966 h 1503927"/>
              <a:gd name="connsiteX1" fmla="*/ 1208050 w 2734278"/>
              <a:gd name="connsiteY1" fmla="*/ 31966 h 1503927"/>
              <a:gd name="connsiteX2" fmla="*/ 1208050 w 2734278"/>
              <a:gd name="connsiteY2" fmla="*/ 1444454 h 1503927"/>
              <a:gd name="connsiteX3" fmla="*/ 145709 w 2734278"/>
              <a:gd name="connsiteY3" fmla="*/ 1444454 h 1503927"/>
              <a:gd name="connsiteX4" fmla="*/ 73598 w 2734278"/>
              <a:gd name="connsiteY4" fmla="*/ 1503927 h 1503927"/>
              <a:gd name="connsiteX5" fmla="*/ 0 w 2734278"/>
              <a:gd name="connsiteY5" fmla="*/ 1430330 h 1503927"/>
              <a:gd name="connsiteX6" fmla="*/ 73598 w 2734278"/>
              <a:gd name="connsiteY6" fmla="*/ 1356732 h 1503927"/>
              <a:gd name="connsiteX7" fmla="*/ 144967 w 2734278"/>
              <a:gd name="connsiteY7" fmla="*/ 1412488 h 1503927"/>
              <a:gd name="connsiteX8" fmla="*/ 1176825 w 2734278"/>
              <a:gd name="connsiteY8" fmla="*/ 1412488 h 1503927"/>
              <a:gd name="connsiteX9" fmla="*/ 1176825 w 2734278"/>
              <a:gd name="connsiteY9" fmla="*/ 0 h 1503927"/>
              <a:gd name="connsiteX10" fmla="*/ 2734279 w 2734278"/>
              <a:gd name="connsiteY10" fmla="*/ 0 h 1503927"/>
              <a:gd name="connsiteX11" fmla="*/ 2734279 w 2734278"/>
              <a:gd name="connsiteY11" fmla="*/ 31966 h 1503927"/>
              <a:gd name="connsiteX12" fmla="*/ 2734279 w 2734278"/>
              <a:gd name="connsiteY12" fmla="*/ 31966 h 1503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34278" h="1503927">
                <a:moveTo>
                  <a:pt x="2734279" y="31966"/>
                </a:moveTo>
                <a:lnTo>
                  <a:pt x="1208050" y="31966"/>
                </a:lnTo>
                <a:lnTo>
                  <a:pt x="1208050" y="1444454"/>
                </a:lnTo>
                <a:lnTo>
                  <a:pt x="145709" y="1444454"/>
                </a:lnTo>
                <a:cubicBezTo>
                  <a:pt x="139019" y="1477908"/>
                  <a:pt x="109282" y="1503927"/>
                  <a:pt x="73598" y="1503927"/>
                </a:cubicBezTo>
                <a:cubicBezTo>
                  <a:pt x="33454" y="1503927"/>
                  <a:pt x="0" y="1471218"/>
                  <a:pt x="0" y="1430330"/>
                </a:cubicBezTo>
                <a:cubicBezTo>
                  <a:pt x="0" y="1390185"/>
                  <a:pt x="32710" y="1356732"/>
                  <a:pt x="73598" y="1356732"/>
                </a:cubicBezTo>
                <a:cubicBezTo>
                  <a:pt x="107796" y="1356732"/>
                  <a:pt x="136788" y="1380521"/>
                  <a:pt x="144967" y="1412488"/>
                </a:cubicBezTo>
                <a:lnTo>
                  <a:pt x="1176825" y="1412488"/>
                </a:lnTo>
                <a:lnTo>
                  <a:pt x="1176825" y="0"/>
                </a:lnTo>
                <a:lnTo>
                  <a:pt x="2734279" y="0"/>
                </a:lnTo>
                <a:lnTo>
                  <a:pt x="2734279" y="31966"/>
                </a:lnTo>
                <a:lnTo>
                  <a:pt x="2734279" y="31966"/>
                </a:lnTo>
                <a:close/>
              </a:path>
            </a:pathLst>
          </a:custGeom>
          <a:solidFill>
            <a:srgbClr val="5E7AA8"/>
          </a:solidFill>
          <a:ln w="7434"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2B60005F-4FEC-462E-996A-A1C84ED2B041}"/>
              </a:ext>
            </a:extLst>
          </p:cNvPr>
          <p:cNvSpPr/>
          <p:nvPr/>
        </p:nvSpPr>
        <p:spPr>
          <a:xfrm>
            <a:off x="15075616" y="5942058"/>
            <a:ext cx="2734594" cy="2217119"/>
          </a:xfrm>
          <a:custGeom>
            <a:avLst/>
            <a:gdLst>
              <a:gd name="connsiteX0" fmla="*/ 2734279 w 2734278"/>
              <a:gd name="connsiteY0" fmla="*/ 2184896 h 2216862"/>
              <a:gd name="connsiteX1" fmla="*/ 776125 w 2734278"/>
              <a:gd name="connsiteY1" fmla="*/ 2184896 h 2216862"/>
              <a:gd name="connsiteX2" fmla="*/ 776125 w 2734278"/>
              <a:gd name="connsiteY2" fmla="*/ 59473 h 2216862"/>
              <a:gd name="connsiteX3" fmla="*/ 145709 w 2734278"/>
              <a:gd name="connsiteY3" fmla="*/ 59473 h 2216862"/>
              <a:gd name="connsiteX4" fmla="*/ 73598 w 2734278"/>
              <a:gd name="connsiteY4" fmla="*/ 0 h 2216862"/>
              <a:gd name="connsiteX5" fmla="*/ 0 w 2734278"/>
              <a:gd name="connsiteY5" fmla="*/ 73598 h 2216862"/>
              <a:gd name="connsiteX6" fmla="*/ 73598 w 2734278"/>
              <a:gd name="connsiteY6" fmla="*/ 147196 h 2216862"/>
              <a:gd name="connsiteX7" fmla="*/ 144967 w 2734278"/>
              <a:gd name="connsiteY7" fmla="*/ 91440 h 2216862"/>
              <a:gd name="connsiteX8" fmla="*/ 744902 w 2734278"/>
              <a:gd name="connsiteY8" fmla="*/ 91440 h 2216862"/>
              <a:gd name="connsiteX9" fmla="*/ 744902 w 2734278"/>
              <a:gd name="connsiteY9" fmla="*/ 2216863 h 2216862"/>
              <a:gd name="connsiteX10" fmla="*/ 2734279 w 2734278"/>
              <a:gd name="connsiteY10" fmla="*/ 2216863 h 2216862"/>
              <a:gd name="connsiteX11" fmla="*/ 2734279 w 2734278"/>
              <a:gd name="connsiteY11" fmla="*/ 2184896 h 2216862"/>
              <a:gd name="connsiteX12" fmla="*/ 2734279 w 2734278"/>
              <a:gd name="connsiteY12" fmla="*/ 2184896 h 2216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34278" h="2216862">
                <a:moveTo>
                  <a:pt x="2734279" y="2184896"/>
                </a:moveTo>
                <a:lnTo>
                  <a:pt x="776125" y="2184896"/>
                </a:lnTo>
                <a:lnTo>
                  <a:pt x="776125" y="59473"/>
                </a:lnTo>
                <a:lnTo>
                  <a:pt x="145709" y="59473"/>
                </a:lnTo>
                <a:cubicBezTo>
                  <a:pt x="139019" y="26020"/>
                  <a:pt x="111513" y="0"/>
                  <a:pt x="73598" y="0"/>
                </a:cubicBezTo>
                <a:cubicBezTo>
                  <a:pt x="35684" y="0"/>
                  <a:pt x="0" y="32710"/>
                  <a:pt x="0" y="73598"/>
                </a:cubicBezTo>
                <a:cubicBezTo>
                  <a:pt x="0" y="113742"/>
                  <a:pt x="35684" y="147196"/>
                  <a:pt x="73598" y="147196"/>
                </a:cubicBezTo>
                <a:cubicBezTo>
                  <a:pt x="111513" y="147196"/>
                  <a:pt x="136788" y="123407"/>
                  <a:pt x="144967" y="91440"/>
                </a:cubicBezTo>
                <a:lnTo>
                  <a:pt x="744902" y="91440"/>
                </a:lnTo>
                <a:lnTo>
                  <a:pt x="744902" y="2216863"/>
                </a:lnTo>
                <a:lnTo>
                  <a:pt x="2734279" y="2216863"/>
                </a:lnTo>
                <a:lnTo>
                  <a:pt x="2734279" y="2184896"/>
                </a:lnTo>
                <a:lnTo>
                  <a:pt x="2734279" y="2184896"/>
                </a:lnTo>
                <a:close/>
              </a:path>
            </a:pathLst>
          </a:custGeom>
          <a:solidFill>
            <a:srgbClr val="528E9C"/>
          </a:solidFill>
          <a:ln w="7434"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A831183E-A271-4E9C-898B-421245EAD640}"/>
              </a:ext>
            </a:extLst>
          </p:cNvPr>
          <p:cNvSpPr/>
          <p:nvPr/>
        </p:nvSpPr>
        <p:spPr>
          <a:xfrm>
            <a:off x="15075616" y="8379997"/>
            <a:ext cx="2734594" cy="2216375"/>
          </a:xfrm>
          <a:custGeom>
            <a:avLst/>
            <a:gdLst>
              <a:gd name="connsiteX0" fmla="*/ 2734279 w 2734278"/>
              <a:gd name="connsiteY0" fmla="*/ 31223 h 2216118"/>
              <a:gd name="connsiteX1" fmla="*/ 776125 w 2734278"/>
              <a:gd name="connsiteY1" fmla="*/ 31223 h 2216118"/>
              <a:gd name="connsiteX2" fmla="*/ 776125 w 2734278"/>
              <a:gd name="connsiteY2" fmla="*/ 2156646 h 2216118"/>
              <a:gd name="connsiteX3" fmla="*/ 145709 w 2734278"/>
              <a:gd name="connsiteY3" fmla="*/ 2156646 h 2216118"/>
              <a:gd name="connsiteX4" fmla="*/ 73598 w 2734278"/>
              <a:gd name="connsiteY4" fmla="*/ 2216119 h 2216118"/>
              <a:gd name="connsiteX5" fmla="*/ 0 w 2734278"/>
              <a:gd name="connsiteY5" fmla="*/ 2142521 h 2216118"/>
              <a:gd name="connsiteX6" fmla="*/ 73598 w 2734278"/>
              <a:gd name="connsiteY6" fmla="*/ 2068922 h 2216118"/>
              <a:gd name="connsiteX7" fmla="*/ 144967 w 2734278"/>
              <a:gd name="connsiteY7" fmla="*/ 2124679 h 2216118"/>
              <a:gd name="connsiteX8" fmla="*/ 744902 w 2734278"/>
              <a:gd name="connsiteY8" fmla="*/ 2124679 h 2216118"/>
              <a:gd name="connsiteX9" fmla="*/ 744902 w 2734278"/>
              <a:gd name="connsiteY9" fmla="*/ 0 h 2216118"/>
              <a:gd name="connsiteX10" fmla="*/ 2734279 w 2734278"/>
              <a:gd name="connsiteY10" fmla="*/ 0 h 2216118"/>
              <a:gd name="connsiteX11" fmla="*/ 2734279 w 2734278"/>
              <a:gd name="connsiteY11" fmla="*/ 31223 h 2216118"/>
              <a:gd name="connsiteX12" fmla="*/ 2734279 w 2734278"/>
              <a:gd name="connsiteY12" fmla="*/ 31223 h 2216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34278" h="2216118">
                <a:moveTo>
                  <a:pt x="2734279" y="31223"/>
                </a:moveTo>
                <a:lnTo>
                  <a:pt x="776125" y="31223"/>
                </a:lnTo>
                <a:lnTo>
                  <a:pt x="776125" y="2156646"/>
                </a:lnTo>
                <a:lnTo>
                  <a:pt x="145709" y="2156646"/>
                </a:lnTo>
                <a:cubicBezTo>
                  <a:pt x="139019" y="2190099"/>
                  <a:pt x="111513" y="2216119"/>
                  <a:pt x="73598" y="2216119"/>
                </a:cubicBezTo>
                <a:cubicBezTo>
                  <a:pt x="35684" y="2216119"/>
                  <a:pt x="0" y="2183409"/>
                  <a:pt x="0" y="2142521"/>
                </a:cubicBezTo>
                <a:cubicBezTo>
                  <a:pt x="0" y="2102376"/>
                  <a:pt x="35684" y="2068922"/>
                  <a:pt x="73598" y="2068922"/>
                </a:cubicBezTo>
                <a:cubicBezTo>
                  <a:pt x="111513" y="2068922"/>
                  <a:pt x="136788" y="2092712"/>
                  <a:pt x="144967" y="2124679"/>
                </a:cubicBezTo>
                <a:lnTo>
                  <a:pt x="744902" y="2124679"/>
                </a:lnTo>
                <a:lnTo>
                  <a:pt x="744902" y="0"/>
                </a:lnTo>
                <a:lnTo>
                  <a:pt x="2734279" y="0"/>
                </a:lnTo>
                <a:lnTo>
                  <a:pt x="2734279" y="31223"/>
                </a:lnTo>
                <a:lnTo>
                  <a:pt x="2734279" y="31223"/>
                </a:lnTo>
                <a:close/>
              </a:path>
            </a:pathLst>
          </a:custGeom>
          <a:solidFill>
            <a:srgbClr val="528E9C"/>
          </a:solidFill>
          <a:ln w="7434" cap="flat">
            <a:noFill/>
            <a:prstDash val="solid"/>
            <a:miter/>
          </a:ln>
        </p:spPr>
        <p:txBody>
          <a:bodyPr rtlCol="0" anchor="ctr"/>
          <a:lstStyle/>
          <a:p>
            <a:endParaRPr lang="en-US"/>
          </a:p>
        </p:txBody>
      </p:sp>
      <p:grpSp>
        <p:nvGrpSpPr>
          <p:cNvPr id="642" name="Graphic 1">
            <a:extLst>
              <a:ext uri="{FF2B5EF4-FFF2-40B4-BE49-F238E27FC236}">
                <a16:creationId xmlns:a16="http://schemas.microsoft.com/office/drawing/2014/main" id="{143BA3C1-3FC7-430B-B81B-70EB0148D050}"/>
              </a:ext>
            </a:extLst>
          </p:cNvPr>
          <p:cNvGrpSpPr/>
          <p:nvPr/>
        </p:nvGrpSpPr>
        <p:grpSpPr>
          <a:xfrm>
            <a:off x="18392302" y="10002315"/>
            <a:ext cx="1231537" cy="1249081"/>
            <a:chOff x="18438099" y="8747016"/>
            <a:chExt cx="1231394" cy="1248936"/>
          </a:xfrm>
          <a:solidFill>
            <a:srgbClr val="FFFFFF"/>
          </a:solidFill>
        </p:grpSpPr>
        <p:sp>
          <p:nvSpPr>
            <p:cNvPr id="643" name="Freeform: Shape 642">
              <a:extLst>
                <a:ext uri="{FF2B5EF4-FFF2-40B4-BE49-F238E27FC236}">
                  <a16:creationId xmlns:a16="http://schemas.microsoft.com/office/drawing/2014/main" id="{1D7CBD39-C78C-4642-82A3-B337C00019BB}"/>
                </a:ext>
              </a:extLst>
            </p:cNvPr>
            <p:cNvSpPr/>
            <p:nvPr/>
          </p:nvSpPr>
          <p:spPr>
            <a:xfrm>
              <a:off x="19018776" y="8747016"/>
              <a:ext cx="35684" cy="136045"/>
            </a:xfrm>
            <a:custGeom>
              <a:avLst/>
              <a:gdLst>
                <a:gd name="connsiteX0" fmla="*/ 35684 w 35684"/>
                <a:gd name="connsiteY0" fmla="*/ 121177 h 136045"/>
                <a:gd name="connsiteX1" fmla="*/ 17841 w 35684"/>
                <a:gd name="connsiteY1" fmla="*/ 136045 h 136045"/>
                <a:gd name="connsiteX2" fmla="*/ 17841 w 35684"/>
                <a:gd name="connsiteY2" fmla="*/ 136045 h 136045"/>
                <a:gd name="connsiteX3" fmla="*/ 0 w 35684"/>
                <a:gd name="connsiteY3" fmla="*/ 121177 h 136045"/>
                <a:gd name="connsiteX4" fmla="*/ 0 w 35684"/>
                <a:gd name="connsiteY4" fmla="*/ 14868 h 136045"/>
                <a:gd name="connsiteX5" fmla="*/ 17841 w 35684"/>
                <a:gd name="connsiteY5" fmla="*/ 0 h 136045"/>
                <a:gd name="connsiteX6" fmla="*/ 17841 w 35684"/>
                <a:gd name="connsiteY6" fmla="*/ 0 h 136045"/>
                <a:gd name="connsiteX7" fmla="*/ 35684 w 35684"/>
                <a:gd name="connsiteY7" fmla="*/ 14868 h 136045"/>
                <a:gd name="connsiteX8" fmla="*/ 35684 w 35684"/>
                <a:gd name="connsiteY8" fmla="*/ 121177 h 136045"/>
                <a:gd name="connsiteX9" fmla="*/ 35684 w 35684"/>
                <a:gd name="connsiteY9" fmla="*/ 121177 h 136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684" h="136045">
                  <a:moveTo>
                    <a:pt x="35684" y="121177"/>
                  </a:moveTo>
                  <a:cubicBezTo>
                    <a:pt x="35684" y="129354"/>
                    <a:pt x="27506" y="136045"/>
                    <a:pt x="17841" y="136045"/>
                  </a:cubicBezTo>
                  <a:lnTo>
                    <a:pt x="17841" y="136045"/>
                  </a:lnTo>
                  <a:cubicBezTo>
                    <a:pt x="8176" y="136045"/>
                    <a:pt x="0" y="129354"/>
                    <a:pt x="0" y="121177"/>
                  </a:cubicBezTo>
                  <a:lnTo>
                    <a:pt x="0" y="14868"/>
                  </a:lnTo>
                  <a:cubicBezTo>
                    <a:pt x="0" y="6691"/>
                    <a:pt x="8176" y="0"/>
                    <a:pt x="17841" y="0"/>
                  </a:cubicBezTo>
                  <a:lnTo>
                    <a:pt x="17841" y="0"/>
                  </a:lnTo>
                  <a:cubicBezTo>
                    <a:pt x="27506" y="0"/>
                    <a:pt x="35684" y="6691"/>
                    <a:pt x="35684" y="14868"/>
                  </a:cubicBezTo>
                  <a:lnTo>
                    <a:pt x="35684" y="121177"/>
                  </a:lnTo>
                  <a:lnTo>
                    <a:pt x="35684" y="121177"/>
                  </a:lnTo>
                  <a:close/>
                </a:path>
              </a:pathLst>
            </a:custGeom>
            <a:solidFill>
              <a:srgbClr val="FFFFFF"/>
            </a:solidFill>
            <a:ln w="7434"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462ECF7C-D525-4558-8C38-06FFE13D73D0}"/>
                </a:ext>
              </a:extLst>
            </p:cNvPr>
            <p:cNvSpPr/>
            <p:nvPr/>
          </p:nvSpPr>
          <p:spPr>
            <a:xfrm>
              <a:off x="18576534" y="8956706"/>
              <a:ext cx="111334" cy="104726"/>
            </a:xfrm>
            <a:custGeom>
              <a:avLst/>
              <a:gdLst>
                <a:gd name="connsiteX0" fmla="*/ 106962 w 111334"/>
                <a:gd name="connsiteY0" fmla="*/ 75038 h 104726"/>
                <a:gd name="connsiteX1" fmla="*/ 106220 w 111334"/>
                <a:gd name="connsiteY1" fmla="*/ 98083 h 104726"/>
                <a:gd name="connsiteX2" fmla="*/ 106220 w 111334"/>
                <a:gd name="connsiteY2" fmla="*/ 98083 h 104726"/>
                <a:gd name="connsiteX3" fmla="*/ 83173 w 111334"/>
                <a:gd name="connsiteY3" fmla="*/ 101057 h 104726"/>
                <a:gd name="connsiteX4" fmla="*/ 4370 w 111334"/>
                <a:gd name="connsiteY4" fmla="*/ 29690 h 104726"/>
                <a:gd name="connsiteX5" fmla="*/ 5115 w 111334"/>
                <a:gd name="connsiteY5" fmla="*/ 6643 h 104726"/>
                <a:gd name="connsiteX6" fmla="*/ 5115 w 111334"/>
                <a:gd name="connsiteY6" fmla="*/ 6643 h 104726"/>
                <a:gd name="connsiteX7" fmla="*/ 28161 w 111334"/>
                <a:gd name="connsiteY7" fmla="*/ 3670 h 104726"/>
                <a:gd name="connsiteX8" fmla="*/ 106962 w 111334"/>
                <a:gd name="connsiteY8" fmla="*/ 75038 h 104726"/>
                <a:gd name="connsiteX9" fmla="*/ 106962 w 111334"/>
                <a:gd name="connsiteY9" fmla="*/ 75038 h 104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334" h="104726">
                  <a:moveTo>
                    <a:pt x="106962" y="75038"/>
                  </a:moveTo>
                  <a:cubicBezTo>
                    <a:pt x="112910" y="80241"/>
                    <a:pt x="112910" y="90649"/>
                    <a:pt x="106220" y="98083"/>
                  </a:cubicBezTo>
                  <a:lnTo>
                    <a:pt x="106220" y="98083"/>
                  </a:lnTo>
                  <a:cubicBezTo>
                    <a:pt x="99528" y="105518"/>
                    <a:pt x="89121" y="107004"/>
                    <a:pt x="83173" y="101057"/>
                  </a:cubicBezTo>
                  <a:lnTo>
                    <a:pt x="4370" y="29690"/>
                  </a:lnTo>
                  <a:cubicBezTo>
                    <a:pt x="-1575" y="24485"/>
                    <a:pt x="-1575" y="14077"/>
                    <a:pt x="5115" y="6643"/>
                  </a:cubicBezTo>
                  <a:lnTo>
                    <a:pt x="5115" y="6643"/>
                  </a:lnTo>
                  <a:cubicBezTo>
                    <a:pt x="11805" y="-791"/>
                    <a:pt x="22214" y="-2277"/>
                    <a:pt x="28161" y="3670"/>
                  </a:cubicBezTo>
                  <a:lnTo>
                    <a:pt x="106962" y="75038"/>
                  </a:lnTo>
                  <a:lnTo>
                    <a:pt x="106962" y="75038"/>
                  </a:lnTo>
                  <a:close/>
                </a:path>
              </a:pathLst>
            </a:custGeom>
            <a:solidFill>
              <a:srgbClr val="FFFFFF"/>
            </a:solidFill>
            <a:ln w="7434"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13F45DC3-D9EA-46B3-B7C6-5FBE9351BA38}"/>
                </a:ext>
              </a:extLst>
            </p:cNvPr>
            <p:cNvSpPr/>
            <p:nvPr/>
          </p:nvSpPr>
          <p:spPr>
            <a:xfrm>
              <a:off x="18438099" y="9416038"/>
              <a:ext cx="134699" cy="46937"/>
            </a:xfrm>
            <a:custGeom>
              <a:avLst/>
              <a:gdLst>
                <a:gd name="connsiteX0" fmla="*/ 118274 w 134699"/>
                <a:gd name="connsiteY0" fmla="*/ 51 h 46937"/>
                <a:gd name="connsiteX1" fmla="*/ 134629 w 134699"/>
                <a:gd name="connsiteY1" fmla="*/ 16407 h 46937"/>
                <a:gd name="connsiteX2" fmla="*/ 134629 w 134699"/>
                <a:gd name="connsiteY2" fmla="*/ 16407 h 46937"/>
                <a:gd name="connsiteX3" fmla="*/ 121991 w 134699"/>
                <a:gd name="connsiteY3" fmla="*/ 35736 h 46937"/>
                <a:gd name="connsiteX4" fmla="*/ 16425 w 134699"/>
                <a:gd name="connsiteY4" fmla="*/ 46887 h 46937"/>
                <a:gd name="connsiteX5" fmla="*/ 70 w 134699"/>
                <a:gd name="connsiteY5" fmla="*/ 30531 h 46937"/>
                <a:gd name="connsiteX6" fmla="*/ 70 w 134699"/>
                <a:gd name="connsiteY6" fmla="*/ 30531 h 46937"/>
                <a:gd name="connsiteX7" fmla="*/ 12708 w 134699"/>
                <a:gd name="connsiteY7" fmla="*/ 11202 h 46937"/>
                <a:gd name="connsiteX8" fmla="*/ 118274 w 134699"/>
                <a:gd name="connsiteY8" fmla="*/ 51 h 46937"/>
                <a:gd name="connsiteX9" fmla="*/ 118274 w 134699"/>
                <a:gd name="connsiteY9" fmla="*/ 51 h 4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4699" h="46937">
                  <a:moveTo>
                    <a:pt x="118274" y="51"/>
                  </a:moveTo>
                  <a:cubicBezTo>
                    <a:pt x="126451" y="-692"/>
                    <a:pt x="133885" y="6742"/>
                    <a:pt x="134629" y="16407"/>
                  </a:cubicBezTo>
                  <a:lnTo>
                    <a:pt x="134629" y="16407"/>
                  </a:lnTo>
                  <a:cubicBezTo>
                    <a:pt x="135371" y="26071"/>
                    <a:pt x="130168" y="34992"/>
                    <a:pt x="121991" y="35736"/>
                  </a:cubicBezTo>
                  <a:lnTo>
                    <a:pt x="16425" y="46887"/>
                  </a:lnTo>
                  <a:cubicBezTo>
                    <a:pt x="8249" y="47630"/>
                    <a:pt x="814" y="40196"/>
                    <a:pt x="70" y="30531"/>
                  </a:cubicBezTo>
                  <a:lnTo>
                    <a:pt x="70" y="30531"/>
                  </a:lnTo>
                  <a:cubicBezTo>
                    <a:pt x="-672" y="20867"/>
                    <a:pt x="4531" y="11946"/>
                    <a:pt x="12708" y="11202"/>
                  </a:cubicBezTo>
                  <a:lnTo>
                    <a:pt x="118274" y="51"/>
                  </a:lnTo>
                  <a:lnTo>
                    <a:pt x="118274" y="51"/>
                  </a:lnTo>
                  <a:close/>
                </a:path>
              </a:pathLst>
            </a:custGeom>
            <a:solidFill>
              <a:srgbClr val="FFFFFF"/>
            </a:solidFill>
            <a:ln w="7434"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A32EC3ED-8034-408A-B9E7-A706C72CCCA9}"/>
                </a:ext>
              </a:extLst>
            </p:cNvPr>
            <p:cNvSpPr/>
            <p:nvPr/>
          </p:nvSpPr>
          <p:spPr>
            <a:xfrm>
              <a:off x="19534477" y="9384815"/>
              <a:ext cx="135015" cy="46937"/>
            </a:xfrm>
            <a:custGeom>
              <a:avLst/>
              <a:gdLst>
                <a:gd name="connsiteX0" fmla="*/ 12866 w 135015"/>
                <a:gd name="connsiteY0" fmla="*/ 35735 h 46937"/>
                <a:gd name="connsiteX1" fmla="*/ 228 w 135015"/>
                <a:gd name="connsiteY1" fmla="*/ 16406 h 46937"/>
                <a:gd name="connsiteX2" fmla="*/ 228 w 135015"/>
                <a:gd name="connsiteY2" fmla="*/ 16406 h 46937"/>
                <a:gd name="connsiteX3" fmla="*/ 16583 w 135015"/>
                <a:gd name="connsiteY3" fmla="*/ 51 h 46937"/>
                <a:gd name="connsiteX4" fmla="*/ 122150 w 135015"/>
                <a:gd name="connsiteY4" fmla="*/ 11202 h 46937"/>
                <a:gd name="connsiteX5" fmla="*/ 134787 w 135015"/>
                <a:gd name="connsiteY5" fmla="*/ 30531 h 46937"/>
                <a:gd name="connsiteX6" fmla="*/ 134787 w 135015"/>
                <a:gd name="connsiteY6" fmla="*/ 30531 h 46937"/>
                <a:gd name="connsiteX7" fmla="*/ 118432 w 135015"/>
                <a:gd name="connsiteY7" fmla="*/ 46886 h 46937"/>
                <a:gd name="connsiteX8" fmla="*/ 12866 w 135015"/>
                <a:gd name="connsiteY8" fmla="*/ 35735 h 46937"/>
                <a:gd name="connsiteX9" fmla="*/ 12866 w 135015"/>
                <a:gd name="connsiteY9" fmla="*/ 35735 h 4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5015" h="46937">
                  <a:moveTo>
                    <a:pt x="12866" y="35735"/>
                  </a:moveTo>
                  <a:cubicBezTo>
                    <a:pt x="4690" y="34991"/>
                    <a:pt x="-1258" y="26071"/>
                    <a:pt x="228" y="16406"/>
                  </a:cubicBezTo>
                  <a:lnTo>
                    <a:pt x="228" y="16406"/>
                  </a:lnTo>
                  <a:cubicBezTo>
                    <a:pt x="973" y="6742"/>
                    <a:pt x="8407" y="-692"/>
                    <a:pt x="16583" y="51"/>
                  </a:cubicBezTo>
                  <a:lnTo>
                    <a:pt x="122150" y="11202"/>
                  </a:lnTo>
                  <a:cubicBezTo>
                    <a:pt x="130326" y="11946"/>
                    <a:pt x="136274" y="20866"/>
                    <a:pt x="134787" y="30531"/>
                  </a:cubicBezTo>
                  <a:lnTo>
                    <a:pt x="134787" y="30531"/>
                  </a:lnTo>
                  <a:cubicBezTo>
                    <a:pt x="134043" y="40196"/>
                    <a:pt x="126609" y="47630"/>
                    <a:pt x="118432" y="46886"/>
                  </a:cubicBezTo>
                  <a:lnTo>
                    <a:pt x="12866" y="35735"/>
                  </a:lnTo>
                  <a:lnTo>
                    <a:pt x="12866" y="35735"/>
                  </a:lnTo>
                  <a:close/>
                </a:path>
              </a:pathLst>
            </a:custGeom>
            <a:solidFill>
              <a:srgbClr val="FFFFFF"/>
            </a:solidFill>
            <a:ln w="7434"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D9C8103D-5976-49E5-98D9-B50D7CF1DBD6}"/>
                </a:ext>
              </a:extLst>
            </p:cNvPr>
            <p:cNvSpPr/>
            <p:nvPr/>
          </p:nvSpPr>
          <p:spPr>
            <a:xfrm>
              <a:off x="19395776" y="8934201"/>
              <a:ext cx="111333" cy="103646"/>
            </a:xfrm>
            <a:custGeom>
              <a:avLst/>
              <a:gdLst>
                <a:gd name="connsiteX0" fmla="*/ 28161 w 111333"/>
                <a:gd name="connsiteY0" fmla="*/ 100517 h 103646"/>
                <a:gd name="connsiteX1" fmla="*/ 5114 w 111333"/>
                <a:gd name="connsiteY1" fmla="*/ 97543 h 103646"/>
                <a:gd name="connsiteX2" fmla="*/ 5114 w 111333"/>
                <a:gd name="connsiteY2" fmla="*/ 97543 h 103646"/>
                <a:gd name="connsiteX3" fmla="*/ 4372 w 111333"/>
                <a:gd name="connsiteY3" fmla="*/ 74498 h 103646"/>
                <a:gd name="connsiteX4" fmla="*/ 83173 w 111333"/>
                <a:gd name="connsiteY4" fmla="*/ 3129 h 103646"/>
                <a:gd name="connsiteX5" fmla="*/ 106220 w 111333"/>
                <a:gd name="connsiteY5" fmla="*/ 6103 h 103646"/>
                <a:gd name="connsiteX6" fmla="*/ 106220 w 111333"/>
                <a:gd name="connsiteY6" fmla="*/ 6103 h 103646"/>
                <a:gd name="connsiteX7" fmla="*/ 106962 w 111333"/>
                <a:gd name="connsiteY7" fmla="*/ 29149 h 103646"/>
                <a:gd name="connsiteX8" fmla="*/ 28161 w 111333"/>
                <a:gd name="connsiteY8" fmla="*/ 100517 h 103646"/>
                <a:gd name="connsiteX9" fmla="*/ 28161 w 111333"/>
                <a:gd name="connsiteY9" fmla="*/ 100517 h 10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333" h="103646">
                  <a:moveTo>
                    <a:pt x="28161" y="100517"/>
                  </a:moveTo>
                  <a:cubicBezTo>
                    <a:pt x="22213" y="105721"/>
                    <a:pt x="11806" y="104234"/>
                    <a:pt x="5114" y="97543"/>
                  </a:cubicBezTo>
                  <a:lnTo>
                    <a:pt x="5114" y="97543"/>
                  </a:lnTo>
                  <a:cubicBezTo>
                    <a:pt x="-1576" y="90109"/>
                    <a:pt x="-1576" y="79701"/>
                    <a:pt x="4372" y="74498"/>
                  </a:cubicBezTo>
                  <a:lnTo>
                    <a:pt x="83173" y="3129"/>
                  </a:lnTo>
                  <a:cubicBezTo>
                    <a:pt x="89121" y="-2074"/>
                    <a:pt x="99528" y="-588"/>
                    <a:pt x="106220" y="6103"/>
                  </a:cubicBezTo>
                  <a:lnTo>
                    <a:pt x="106220" y="6103"/>
                  </a:lnTo>
                  <a:cubicBezTo>
                    <a:pt x="112910" y="13537"/>
                    <a:pt x="112910" y="23945"/>
                    <a:pt x="106962" y="29149"/>
                  </a:cubicBezTo>
                  <a:lnTo>
                    <a:pt x="28161" y="100517"/>
                  </a:lnTo>
                  <a:lnTo>
                    <a:pt x="28161" y="100517"/>
                  </a:lnTo>
                  <a:close/>
                </a:path>
              </a:pathLst>
            </a:custGeom>
            <a:solidFill>
              <a:srgbClr val="FFFFFF"/>
            </a:solidFill>
            <a:ln w="7434"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5CEAE931-B660-4B8D-A0CA-00436CC2CEB6}"/>
                </a:ext>
              </a:extLst>
            </p:cNvPr>
            <p:cNvSpPr/>
            <p:nvPr/>
          </p:nvSpPr>
          <p:spPr>
            <a:xfrm>
              <a:off x="18656734" y="8938817"/>
              <a:ext cx="756794" cy="1057135"/>
            </a:xfrm>
            <a:custGeom>
              <a:avLst/>
              <a:gdLst>
                <a:gd name="connsiteX0" fmla="*/ 498088 w 756794"/>
                <a:gd name="connsiteY0" fmla="*/ 903992 h 1057135"/>
                <a:gd name="connsiteX1" fmla="*/ 484706 w 756794"/>
                <a:gd name="connsiteY1" fmla="*/ 932242 h 1057135"/>
                <a:gd name="connsiteX2" fmla="*/ 469094 w 756794"/>
                <a:gd name="connsiteY2" fmla="*/ 937446 h 1057135"/>
                <a:gd name="connsiteX3" fmla="*/ 286957 w 756794"/>
                <a:gd name="connsiteY3" fmla="*/ 937446 h 1057135"/>
                <a:gd name="connsiteX4" fmla="*/ 271346 w 756794"/>
                <a:gd name="connsiteY4" fmla="*/ 932242 h 1057135"/>
                <a:gd name="connsiteX5" fmla="*/ 257965 w 756794"/>
                <a:gd name="connsiteY5" fmla="*/ 903992 h 1057135"/>
                <a:gd name="connsiteX6" fmla="*/ 257965 w 756794"/>
                <a:gd name="connsiteY6" fmla="*/ 801400 h 1057135"/>
                <a:gd name="connsiteX7" fmla="*/ 498830 w 756794"/>
                <a:gd name="connsiteY7" fmla="*/ 801400 h 1057135"/>
                <a:gd name="connsiteX8" fmla="*/ 498830 w 756794"/>
                <a:gd name="connsiteY8" fmla="*/ 903992 h 1057135"/>
                <a:gd name="connsiteX9" fmla="*/ 498088 w 756794"/>
                <a:gd name="connsiteY9" fmla="*/ 903992 h 1057135"/>
                <a:gd name="connsiteX10" fmla="*/ 237149 w 756794"/>
                <a:gd name="connsiteY10" fmla="*/ 189571 h 1057135"/>
                <a:gd name="connsiteX11" fmla="*/ 141991 w 756794"/>
                <a:gd name="connsiteY11" fmla="*/ 379141 h 1057135"/>
                <a:gd name="connsiteX12" fmla="*/ 226741 w 756794"/>
                <a:gd name="connsiteY12" fmla="*/ 559791 h 1057135"/>
                <a:gd name="connsiteX13" fmla="*/ 229714 w 756794"/>
                <a:gd name="connsiteY13" fmla="*/ 582837 h 1057135"/>
                <a:gd name="connsiteX14" fmla="*/ 229714 w 756794"/>
                <a:gd name="connsiteY14" fmla="*/ 582837 h 1057135"/>
                <a:gd name="connsiteX15" fmla="*/ 203695 w 756794"/>
                <a:gd name="connsiteY15" fmla="*/ 586554 h 1057135"/>
                <a:gd name="connsiteX16" fmla="*/ 107051 w 756794"/>
                <a:gd name="connsiteY16" fmla="*/ 379141 h 1057135"/>
                <a:gd name="connsiteX17" fmla="*/ 216333 w 756794"/>
                <a:gd name="connsiteY17" fmla="*/ 161321 h 1057135"/>
                <a:gd name="connsiteX18" fmla="*/ 241610 w 756794"/>
                <a:gd name="connsiteY18" fmla="*/ 165038 h 1057135"/>
                <a:gd name="connsiteX19" fmla="*/ 241610 w 756794"/>
                <a:gd name="connsiteY19" fmla="*/ 165038 h 1057135"/>
                <a:gd name="connsiteX20" fmla="*/ 237149 w 756794"/>
                <a:gd name="connsiteY20" fmla="*/ 189571 h 1057135"/>
                <a:gd name="connsiteX21" fmla="*/ 237149 w 756794"/>
                <a:gd name="connsiteY21" fmla="*/ 189571 h 1057135"/>
                <a:gd name="connsiteX22" fmla="*/ 756795 w 756794"/>
                <a:gd name="connsiteY22" fmla="*/ 378398 h 1057135"/>
                <a:gd name="connsiteX23" fmla="*/ 378397 w 756794"/>
                <a:gd name="connsiteY23" fmla="*/ 0 h 1057135"/>
                <a:gd name="connsiteX24" fmla="*/ 0 w 756794"/>
                <a:gd name="connsiteY24" fmla="*/ 378398 h 1057135"/>
                <a:gd name="connsiteX25" fmla="*/ 223024 w 756794"/>
                <a:gd name="connsiteY25" fmla="*/ 723342 h 1057135"/>
                <a:gd name="connsiteX26" fmla="*/ 223024 w 756794"/>
                <a:gd name="connsiteY26" fmla="*/ 801400 h 1057135"/>
                <a:gd name="connsiteX27" fmla="*/ 223024 w 756794"/>
                <a:gd name="connsiteY27" fmla="*/ 903992 h 1057135"/>
                <a:gd name="connsiteX28" fmla="*/ 277292 w 756794"/>
                <a:gd name="connsiteY28" fmla="*/ 971643 h 1057135"/>
                <a:gd name="connsiteX29" fmla="*/ 286957 w 756794"/>
                <a:gd name="connsiteY29" fmla="*/ 999149 h 1057135"/>
                <a:gd name="connsiteX30" fmla="*/ 353864 w 756794"/>
                <a:gd name="connsiteY30" fmla="*/ 1057135 h 1057135"/>
                <a:gd name="connsiteX31" fmla="*/ 405161 w 756794"/>
                <a:gd name="connsiteY31" fmla="*/ 1057135 h 1057135"/>
                <a:gd name="connsiteX32" fmla="*/ 472068 w 756794"/>
                <a:gd name="connsiteY32" fmla="*/ 999149 h 1057135"/>
                <a:gd name="connsiteX33" fmla="*/ 481731 w 756794"/>
                <a:gd name="connsiteY33" fmla="*/ 971643 h 1057135"/>
                <a:gd name="connsiteX34" fmla="*/ 536001 w 756794"/>
                <a:gd name="connsiteY34" fmla="*/ 903992 h 1057135"/>
                <a:gd name="connsiteX35" fmla="*/ 536001 w 756794"/>
                <a:gd name="connsiteY35" fmla="*/ 765717 h 1057135"/>
                <a:gd name="connsiteX36" fmla="*/ 536001 w 756794"/>
                <a:gd name="connsiteY36" fmla="*/ 723342 h 1057135"/>
                <a:gd name="connsiteX37" fmla="*/ 756795 w 756794"/>
                <a:gd name="connsiteY37" fmla="*/ 378398 h 1057135"/>
                <a:gd name="connsiteX38" fmla="*/ 756795 w 756794"/>
                <a:gd name="connsiteY38" fmla="*/ 378398 h 105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756794" h="1057135">
                  <a:moveTo>
                    <a:pt x="498088" y="903992"/>
                  </a:moveTo>
                  <a:cubicBezTo>
                    <a:pt x="498088" y="915886"/>
                    <a:pt x="492882" y="926294"/>
                    <a:pt x="484706" y="932242"/>
                  </a:cubicBezTo>
                  <a:cubicBezTo>
                    <a:pt x="480245" y="935215"/>
                    <a:pt x="475041" y="937446"/>
                    <a:pt x="469094" y="937446"/>
                  </a:cubicBezTo>
                  <a:lnTo>
                    <a:pt x="286957" y="937446"/>
                  </a:lnTo>
                  <a:cubicBezTo>
                    <a:pt x="281009" y="937446"/>
                    <a:pt x="275806" y="935215"/>
                    <a:pt x="271346" y="932242"/>
                  </a:cubicBezTo>
                  <a:cubicBezTo>
                    <a:pt x="263168" y="926294"/>
                    <a:pt x="257965" y="915886"/>
                    <a:pt x="257965" y="903992"/>
                  </a:cubicBezTo>
                  <a:lnTo>
                    <a:pt x="257965" y="801400"/>
                  </a:lnTo>
                  <a:lnTo>
                    <a:pt x="498830" y="801400"/>
                  </a:lnTo>
                  <a:lnTo>
                    <a:pt x="498830" y="903992"/>
                  </a:lnTo>
                  <a:lnTo>
                    <a:pt x="498088" y="903992"/>
                  </a:lnTo>
                  <a:close/>
                  <a:moveTo>
                    <a:pt x="237149" y="189571"/>
                  </a:moveTo>
                  <a:cubicBezTo>
                    <a:pt x="179162" y="232688"/>
                    <a:pt x="141991" y="301083"/>
                    <a:pt x="141991" y="379141"/>
                  </a:cubicBezTo>
                  <a:cubicBezTo>
                    <a:pt x="141991" y="451996"/>
                    <a:pt x="174702" y="516673"/>
                    <a:pt x="226741" y="559791"/>
                  </a:cubicBezTo>
                  <a:cubicBezTo>
                    <a:pt x="233431" y="565738"/>
                    <a:pt x="234918" y="575403"/>
                    <a:pt x="229714" y="582837"/>
                  </a:cubicBezTo>
                  <a:lnTo>
                    <a:pt x="229714" y="582837"/>
                  </a:lnTo>
                  <a:cubicBezTo>
                    <a:pt x="223767" y="591758"/>
                    <a:pt x="211873" y="593244"/>
                    <a:pt x="203695" y="586554"/>
                  </a:cubicBezTo>
                  <a:cubicBezTo>
                    <a:pt x="144222" y="536745"/>
                    <a:pt x="107051" y="462404"/>
                    <a:pt x="107051" y="379141"/>
                  </a:cubicBezTo>
                  <a:cubicBezTo>
                    <a:pt x="107051" y="289932"/>
                    <a:pt x="150169" y="211130"/>
                    <a:pt x="216333" y="161321"/>
                  </a:cubicBezTo>
                  <a:cubicBezTo>
                    <a:pt x="224511" y="155374"/>
                    <a:pt x="235662" y="156860"/>
                    <a:pt x="241610" y="165038"/>
                  </a:cubicBezTo>
                  <a:lnTo>
                    <a:pt x="241610" y="165038"/>
                  </a:lnTo>
                  <a:cubicBezTo>
                    <a:pt x="246069" y="173215"/>
                    <a:pt x="244583" y="183623"/>
                    <a:pt x="237149" y="189571"/>
                  </a:cubicBezTo>
                  <a:lnTo>
                    <a:pt x="237149" y="189571"/>
                  </a:lnTo>
                  <a:close/>
                  <a:moveTo>
                    <a:pt x="756795" y="378398"/>
                  </a:moveTo>
                  <a:cubicBezTo>
                    <a:pt x="756795" y="169498"/>
                    <a:pt x="587298" y="0"/>
                    <a:pt x="378397" y="0"/>
                  </a:cubicBezTo>
                  <a:cubicBezTo>
                    <a:pt x="169497" y="0"/>
                    <a:pt x="0" y="169498"/>
                    <a:pt x="0" y="378398"/>
                  </a:cubicBezTo>
                  <a:cubicBezTo>
                    <a:pt x="0" y="531541"/>
                    <a:pt x="91439" y="663869"/>
                    <a:pt x="223024" y="723342"/>
                  </a:cubicBezTo>
                  <a:lnTo>
                    <a:pt x="223024" y="801400"/>
                  </a:lnTo>
                  <a:lnTo>
                    <a:pt x="223024" y="903992"/>
                  </a:lnTo>
                  <a:cubicBezTo>
                    <a:pt x="223024" y="938189"/>
                    <a:pt x="246069" y="966439"/>
                    <a:pt x="277292" y="971643"/>
                  </a:cubicBezTo>
                  <a:cubicBezTo>
                    <a:pt x="279523" y="981307"/>
                    <a:pt x="282498" y="990228"/>
                    <a:pt x="286957" y="999149"/>
                  </a:cubicBezTo>
                  <a:cubicBezTo>
                    <a:pt x="303312" y="1035576"/>
                    <a:pt x="331562" y="1057135"/>
                    <a:pt x="353864" y="1057135"/>
                  </a:cubicBezTo>
                  <a:lnTo>
                    <a:pt x="405161" y="1057135"/>
                  </a:lnTo>
                  <a:cubicBezTo>
                    <a:pt x="427463" y="1057135"/>
                    <a:pt x="454969" y="1035576"/>
                    <a:pt x="472068" y="999149"/>
                  </a:cubicBezTo>
                  <a:cubicBezTo>
                    <a:pt x="475785" y="990228"/>
                    <a:pt x="479502" y="981307"/>
                    <a:pt x="481731" y="971643"/>
                  </a:cubicBezTo>
                  <a:cubicBezTo>
                    <a:pt x="512212" y="966439"/>
                    <a:pt x="536001" y="938189"/>
                    <a:pt x="536001" y="903992"/>
                  </a:cubicBezTo>
                  <a:lnTo>
                    <a:pt x="536001" y="765717"/>
                  </a:lnTo>
                  <a:lnTo>
                    <a:pt x="536001" y="723342"/>
                  </a:lnTo>
                  <a:cubicBezTo>
                    <a:pt x="665356" y="664613"/>
                    <a:pt x="756795" y="532285"/>
                    <a:pt x="756795" y="378398"/>
                  </a:cubicBezTo>
                  <a:lnTo>
                    <a:pt x="756795" y="378398"/>
                  </a:lnTo>
                  <a:close/>
                </a:path>
              </a:pathLst>
            </a:custGeom>
            <a:solidFill>
              <a:srgbClr val="FFFFFF"/>
            </a:solidFill>
            <a:ln w="7434" cap="flat">
              <a:noFill/>
              <a:prstDash val="solid"/>
              <a:miter/>
            </a:ln>
          </p:spPr>
          <p:txBody>
            <a:bodyPr rtlCol="0" anchor="ctr"/>
            <a:lstStyle/>
            <a:p>
              <a:endParaRPr lang="en-US"/>
            </a:p>
          </p:txBody>
        </p:sp>
      </p:grpSp>
      <p:grpSp>
        <p:nvGrpSpPr>
          <p:cNvPr id="649" name="Graphic 1">
            <a:extLst>
              <a:ext uri="{FF2B5EF4-FFF2-40B4-BE49-F238E27FC236}">
                <a16:creationId xmlns:a16="http://schemas.microsoft.com/office/drawing/2014/main" id="{143BA3C1-3FC7-430B-B81B-70EB0148D050}"/>
              </a:ext>
            </a:extLst>
          </p:cNvPr>
          <p:cNvGrpSpPr/>
          <p:nvPr/>
        </p:nvGrpSpPr>
        <p:grpSpPr>
          <a:xfrm>
            <a:off x="18433265" y="7651366"/>
            <a:ext cx="1158374" cy="1158373"/>
            <a:chOff x="18479057" y="6396339"/>
            <a:chExt cx="1158240" cy="1158239"/>
          </a:xfrm>
          <a:solidFill>
            <a:srgbClr val="FFFFFF"/>
          </a:solidFill>
        </p:grpSpPr>
        <p:sp>
          <p:nvSpPr>
            <p:cNvPr id="650" name="Freeform: Shape 649">
              <a:extLst>
                <a:ext uri="{FF2B5EF4-FFF2-40B4-BE49-F238E27FC236}">
                  <a16:creationId xmlns:a16="http://schemas.microsoft.com/office/drawing/2014/main" id="{858E5E8B-6888-4475-BCC4-7483EB91B6DD}"/>
                </a:ext>
              </a:extLst>
            </p:cNvPr>
            <p:cNvSpPr/>
            <p:nvPr/>
          </p:nvSpPr>
          <p:spPr>
            <a:xfrm>
              <a:off x="18479057" y="6396339"/>
              <a:ext cx="1158240" cy="1158239"/>
            </a:xfrm>
            <a:custGeom>
              <a:avLst/>
              <a:gdLst>
                <a:gd name="connsiteX0" fmla="*/ 579121 w 1158240"/>
                <a:gd name="connsiteY0" fmla="*/ 1072747 h 1158239"/>
                <a:gd name="connsiteX1" fmla="*/ 86237 w 1158240"/>
                <a:gd name="connsiteY1" fmla="*/ 579863 h 1158239"/>
                <a:gd name="connsiteX2" fmla="*/ 579121 w 1158240"/>
                <a:gd name="connsiteY2" fmla="*/ 86979 h 1158239"/>
                <a:gd name="connsiteX3" fmla="*/ 1072004 w 1158240"/>
                <a:gd name="connsiteY3" fmla="*/ 579863 h 1158239"/>
                <a:gd name="connsiteX4" fmla="*/ 579121 w 1158240"/>
                <a:gd name="connsiteY4" fmla="*/ 1072747 h 1158239"/>
                <a:gd name="connsiteX5" fmla="*/ 579121 w 1158240"/>
                <a:gd name="connsiteY5" fmla="*/ 1072747 h 1158239"/>
                <a:gd name="connsiteX6" fmla="*/ 579121 w 1158240"/>
                <a:gd name="connsiteY6" fmla="*/ 0 h 1158239"/>
                <a:gd name="connsiteX7" fmla="*/ 0 w 1158240"/>
                <a:gd name="connsiteY7" fmla="*/ 579120 h 1158239"/>
                <a:gd name="connsiteX8" fmla="*/ 579121 w 1158240"/>
                <a:gd name="connsiteY8" fmla="*/ 1158240 h 1158239"/>
                <a:gd name="connsiteX9" fmla="*/ 1158240 w 1158240"/>
                <a:gd name="connsiteY9" fmla="*/ 579120 h 1158239"/>
                <a:gd name="connsiteX10" fmla="*/ 579121 w 1158240"/>
                <a:gd name="connsiteY10" fmla="*/ 0 h 1158239"/>
                <a:gd name="connsiteX11" fmla="*/ 579121 w 1158240"/>
                <a:gd name="connsiteY11" fmla="*/ 0 h 1158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8240" h="1158239">
                  <a:moveTo>
                    <a:pt x="579121" y="1072747"/>
                  </a:moveTo>
                  <a:cubicBezTo>
                    <a:pt x="307031" y="1072747"/>
                    <a:pt x="86237" y="851210"/>
                    <a:pt x="86237" y="579863"/>
                  </a:cubicBezTo>
                  <a:cubicBezTo>
                    <a:pt x="86237" y="307773"/>
                    <a:pt x="307775" y="86979"/>
                    <a:pt x="579121" y="86979"/>
                  </a:cubicBezTo>
                  <a:cubicBezTo>
                    <a:pt x="850467" y="86979"/>
                    <a:pt x="1072004" y="308517"/>
                    <a:pt x="1072004" y="579863"/>
                  </a:cubicBezTo>
                  <a:cubicBezTo>
                    <a:pt x="1072004" y="851210"/>
                    <a:pt x="850467" y="1072747"/>
                    <a:pt x="579121" y="1072747"/>
                  </a:cubicBezTo>
                  <a:lnTo>
                    <a:pt x="579121" y="1072747"/>
                  </a:lnTo>
                  <a:close/>
                  <a:moveTo>
                    <a:pt x="579121" y="0"/>
                  </a:moveTo>
                  <a:cubicBezTo>
                    <a:pt x="260195" y="0"/>
                    <a:pt x="0" y="259451"/>
                    <a:pt x="0" y="579120"/>
                  </a:cubicBezTo>
                  <a:cubicBezTo>
                    <a:pt x="0" y="898045"/>
                    <a:pt x="259453" y="1158240"/>
                    <a:pt x="579121" y="1158240"/>
                  </a:cubicBezTo>
                  <a:cubicBezTo>
                    <a:pt x="898045" y="1158240"/>
                    <a:pt x="1158240" y="898788"/>
                    <a:pt x="1158240" y="579120"/>
                  </a:cubicBezTo>
                  <a:cubicBezTo>
                    <a:pt x="1158240" y="260195"/>
                    <a:pt x="898045" y="0"/>
                    <a:pt x="579121" y="0"/>
                  </a:cubicBezTo>
                  <a:lnTo>
                    <a:pt x="579121" y="0"/>
                  </a:lnTo>
                  <a:close/>
                </a:path>
              </a:pathLst>
            </a:custGeom>
            <a:solidFill>
              <a:srgbClr val="FFFFFF"/>
            </a:solidFill>
            <a:ln w="7434"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9D76E9CB-6D74-4DA3-917E-7D7A5E4E4613}"/>
                </a:ext>
              </a:extLst>
            </p:cNvPr>
            <p:cNvSpPr/>
            <p:nvPr/>
          </p:nvSpPr>
          <p:spPr>
            <a:xfrm>
              <a:off x="19029898" y="6511568"/>
              <a:ext cx="56528" cy="112998"/>
            </a:xfrm>
            <a:custGeom>
              <a:avLst/>
              <a:gdLst>
                <a:gd name="connsiteX0" fmla="*/ 28280 w 56528"/>
                <a:gd name="connsiteY0" fmla="*/ 112999 h 112998"/>
                <a:gd name="connsiteX1" fmla="*/ 56528 w 56528"/>
                <a:gd name="connsiteY1" fmla="*/ 84749 h 112998"/>
                <a:gd name="connsiteX2" fmla="*/ 56528 w 56528"/>
                <a:gd name="connsiteY2" fmla="*/ 28250 h 112998"/>
                <a:gd name="connsiteX3" fmla="*/ 28280 w 56528"/>
                <a:gd name="connsiteY3" fmla="*/ 0 h 112998"/>
                <a:gd name="connsiteX4" fmla="*/ 30 w 56528"/>
                <a:gd name="connsiteY4" fmla="*/ 28250 h 112998"/>
                <a:gd name="connsiteX5" fmla="*/ 30 w 56528"/>
                <a:gd name="connsiteY5" fmla="*/ 84749 h 112998"/>
                <a:gd name="connsiteX6" fmla="*/ 28280 w 56528"/>
                <a:gd name="connsiteY6" fmla="*/ 112999 h 112998"/>
                <a:gd name="connsiteX7" fmla="*/ 28280 w 56528"/>
                <a:gd name="connsiteY7" fmla="*/ 112999 h 112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528" h="112998">
                  <a:moveTo>
                    <a:pt x="28280" y="112999"/>
                  </a:moveTo>
                  <a:cubicBezTo>
                    <a:pt x="43890" y="112999"/>
                    <a:pt x="56528" y="100361"/>
                    <a:pt x="56528" y="84749"/>
                  </a:cubicBezTo>
                  <a:lnTo>
                    <a:pt x="56528" y="28250"/>
                  </a:lnTo>
                  <a:cubicBezTo>
                    <a:pt x="56528" y="12638"/>
                    <a:pt x="43890" y="0"/>
                    <a:pt x="28280" y="0"/>
                  </a:cubicBezTo>
                  <a:cubicBezTo>
                    <a:pt x="12667" y="0"/>
                    <a:pt x="30" y="12638"/>
                    <a:pt x="30" y="28250"/>
                  </a:cubicBezTo>
                  <a:lnTo>
                    <a:pt x="30" y="84749"/>
                  </a:lnTo>
                  <a:cubicBezTo>
                    <a:pt x="-715" y="99617"/>
                    <a:pt x="12667" y="112999"/>
                    <a:pt x="28280" y="112999"/>
                  </a:cubicBezTo>
                  <a:lnTo>
                    <a:pt x="28280" y="112999"/>
                  </a:lnTo>
                  <a:close/>
                </a:path>
              </a:pathLst>
            </a:custGeom>
            <a:solidFill>
              <a:srgbClr val="FFFFFF"/>
            </a:solidFill>
            <a:ln w="7434"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315B1CF5-C134-48EE-B8A8-26B42E413339}"/>
                </a:ext>
              </a:extLst>
            </p:cNvPr>
            <p:cNvSpPr/>
            <p:nvPr/>
          </p:nvSpPr>
          <p:spPr>
            <a:xfrm>
              <a:off x="19029928" y="7320403"/>
              <a:ext cx="56498" cy="112999"/>
            </a:xfrm>
            <a:custGeom>
              <a:avLst/>
              <a:gdLst>
                <a:gd name="connsiteX0" fmla="*/ 28250 w 56498"/>
                <a:gd name="connsiteY0" fmla="*/ 0 h 112999"/>
                <a:gd name="connsiteX1" fmla="*/ 0 w 56498"/>
                <a:gd name="connsiteY1" fmla="*/ 28250 h 112999"/>
                <a:gd name="connsiteX2" fmla="*/ 0 w 56498"/>
                <a:gd name="connsiteY2" fmla="*/ 84749 h 112999"/>
                <a:gd name="connsiteX3" fmla="*/ 28250 w 56498"/>
                <a:gd name="connsiteY3" fmla="*/ 112999 h 112999"/>
                <a:gd name="connsiteX4" fmla="*/ 56498 w 56498"/>
                <a:gd name="connsiteY4" fmla="*/ 84749 h 112999"/>
                <a:gd name="connsiteX5" fmla="*/ 56498 w 56498"/>
                <a:gd name="connsiteY5" fmla="*/ 28250 h 112999"/>
                <a:gd name="connsiteX6" fmla="*/ 28250 w 56498"/>
                <a:gd name="connsiteY6" fmla="*/ 0 h 112999"/>
                <a:gd name="connsiteX7" fmla="*/ 28250 w 56498"/>
                <a:gd name="connsiteY7" fmla="*/ 0 h 112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498" h="112999">
                  <a:moveTo>
                    <a:pt x="28250" y="0"/>
                  </a:moveTo>
                  <a:cubicBezTo>
                    <a:pt x="12638" y="0"/>
                    <a:pt x="0" y="12638"/>
                    <a:pt x="0" y="28250"/>
                  </a:cubicBezTo>
                  <a:lnTo>
                    <a:pt x="0" y="84749"/>
                  </a:lnTo>
                  <a:cubicBezTo>
                    <a:pt x="0" y="100361"/>
                    <a:pt x="12638" y="112999"/>
                    <a:pt x="28250" y="112999"/>
                  </a:cubicBezTo>
                  <a:cubicBezTo>
                    <a:pt x="43861" y="112999"/>
                    <a:pt x="56498" y="100361"/>
                    <a:pt x="56498" y="84749"/>
                  </a:cubicBezTo>
                  <a:lnTo>
                    <a:pt x="56498" y="28250"/>
                  </a:lnTo>
                  <a:cubicBezTo>
                    <a:pt x="56498" y="12638"/>
                    <a:pt x="43861" y="0"/>
                    <a:pt x="28250" y="0"/>
                  </a:cubicBezTo>
                  <a:lnTo>
                    <a:pt x="28250" y="0"/>
                  </a:lnTo>
                  <a:close/>
                </a:path>
              </a:pathLst>
            </a:custGeom>
            <a:solidFill>
              <a:srgbClr val="FFFFFF"/>
            </a:solidFill>
            <a:ln w="7434"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01F93B54-3031-459A-9376-2D2EE328FA8E}"/>
                </a:ext>
              </a:extLst>
            </p:cNvPr>
            <p:cNvSpPr/>
            <p:nvPr/>
          </p:nvSpPr>
          <p:spPr>
            <a:xfrm>
              <a:off x="18596517" y="6944235"/>
              <a:ext cx="112998" cy="56499"/>
            </a:xfrm>
            <a:custGeom>
              <a:avLst/>
              <a:gdLst>
                <a:gd name="connsiteX0" fmla="*/ 84749 w 112998"/>
                <a:gd name="connsiteY0" fmla="*/ 0 h 56499"/>
                <a:gd name="connsiteX1" fmla="*/ 28250 w 112998"/>
                <a:gd name="connsiteY1" fmla="*/ 0 h 56499"/>
                <a:gd name="connsiteX2" fmla="*/ 0 w 112998"/>
                <a:gd name="connsiteY2" fmla="*/ 28250 h 56499"/>
                <a:gd name="connsiteX3" fmla="*/ 28250 w 112998"/>
                <a:gd name="connsiteY3" fmla="*/ 56500 h 56499"/>
                <a:gd name="connsiteX4" fmla="*/ 84749 w 112998"/>
                <a:gd name="connsiteY4" fmla="*/ 56500 h 56499"/>
                <a:gd name="connsiteX5" fmla="*/ 112999 w 112998"/>
                <a:gd name="connsiteY5" fmla="*/ 28250 h 56499"/>
                <a:gd name="connsiteX6" fmla="*/ 84749 w 112998"/>
                <a:gd name="connsiteY6" fmla="*/ 0 h 56499"/>
                <a:gd name="connsiteX7" fmla="*/ 84749 w 112998"/>
                <a:gd name="connsiteY7" fmla="*/ 0 h 56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998" h="56499">
                  <a:moveTo>
                    <a:pt x="84749" y="0"/>
                  </a:moveTo>
                  <a:lnTo>
                    <a:pt x="28250" y="0"/>
                  </a:lnTo>
                  <a:cubicBezTo>
                    <a:pt x="12638" y="0"/>
                    <a:pt x="0" y="12638"/>
                    <a:pt x="0" y="28250"/>
                  </a:cubicBezTo>
                  <a:cubicBezTo>
                    <a:pt x="0" y="43862"/>
                    <a:pt x="12638" y="56500"/>
                    <a:pt x="28250" y="56500"/>
                  </a:cubicBezTo>
                  <a:lnTo>
                    <a:pt x="84749" y="56500"/>
                  </a:lnTo>
                  <a:cubicBezTo>
                    <a:pt x="100361" y="56500"/>
                    <a:pt x="112999" y="43862"/>
                    <a:pt x="112999" y="28250"/>
                  </a:cubicBezTo>
                  <a:cubicBezTo>
                    <a:pt x="112999" y="12638"/>
                    <a:pt x="100361" y="0"/>
                    <a:pt x="84749" y="0"/>
                  </a:cubicBezTo>
                  <a:lnTo>
                    <a:pt x="84749" y="0"/>
                  </a:lnTo>
                  <a:close/>
                </a:path>
              </a:pathLst>
            </a:custGeom>
            <a:solidFill>
              <a:srgbClr val="FFFFFF"/>
            </a:solidFill>
            <a:ln w="7434"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E554CAB2-6A76-410E-A15A-6E31361687D5}"/>
                </a:ext>
              </a:extLst>
            </p:cNvPr>
            <p:cNvSpPr/>
            <p:nvPr/>
          </p:nvSpPr>
          <p:spPr>
            <a:xfrm>
              <a:off x="19406839" y="6944235"/>
              <a:ext cx="112998" cy="56499"/>
            </a:xfrm>
            <a:custGeom>
              <a:avLst/>
              <a:gdLst>
                <a:gd name="connsiteX0" fmla="*/ 84749 w 112998"/>
                <a:gd name="connsiteY0" fmla="*/ 0 h 56499"/>
                <a:gd name="connsiteX1" fmla="*/ 28250 w 112998"/>
                <a:gd name="connsiteY1" fmla="*/ 0 h 56499"/>
                <a:gd name="connsiteX2" fmla="*/ 0 w 112998"/>
                <a:gd name="connsiteY2" fmla="*/ 28250 h 56499"/>
                <a:gd name="connsiteX3" fmla="*/ 28250 w 112998"/>
                <a:gd name="connsiteY3" fmla="*/ 56500 h 56499"/>
                <a:gd name="connsiteX4" fmla="*/ 84749 w 112998"/>
                <a:gd name="connsiteY4" fmla="*/ 56500 h 56499"/>
                <a:gd name="connsiteX5" fmla="*/ 112999 w 112998"/>
                <a:gd name="connsiteY5" fmla="*/ 28250 h 56499"/>
                <a:gd name="connsiteX6" fmla="*/ 84749 w 112998"/>
                <a:gd name="connsiteY6" fmla="*/ 0 h 56499"/>
                <a:gd name="connsiteX7" fmla="*/ 84749 w 112998"/>
                <a:gd name="connsiteY7" fmla="*/ 0 h 56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998" h="56499">
                  <a:moveTo>
                    <a:pt x="84749" y="0"/>
                  </a:moveTo>
                  <a:lnTo>
                    <a:pt x="28250" y="0"/>
                  </a:lnTo>
                  <a:cubicBezTo>
                    <a:pt x="12638" y="0"/>
                    <a:pt x="0" y="12638"/>
                    <a:pt x="0" y="28250"/>
                  </a:cubicBezTo>
                  <a:cubicBezTo>
                    <a:pt x="0" y="43862"/>
                    <a:pt x="12638" y="56500"/>
                    <a:pt x="28250" y="56500"/>
                  </a:cubicBezTo>
                  <a:lnTo>
                    <a:pt x="84749" y="56500"/>
                  </a:lnTo>
                  <a:cubicBezTo>
                    <a:pt x="100361" y="56500"/>
                    <a:pt x="112999" y="43862"/>
                    <a:pt x="112999" y="28250"/>
                  </a:cubicBezTo>
                  <a:cubicBezTo>
                    <a:pt x="112999" y="12638"/>
                    <a:pt x="100361" y="0"/>
                    <a:pt x="84749" y="0"/>
                  </a:cubicBezTo>
                  <a:lnTo>
                    <a:pt x="84749" y="0"/>
                  </a:lnTo>
                  <a:close/>
                </a:path>
              </a:pathLst>
            </a:custGeom>
            <a:solidFill>
              <a:srgbClr val="FFFFFF"/>
            </a:solidFill>
            <a:ln w="7434"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265A1984-24CF-4D90-A72C-CAE02F9F479A}"/>
                </a:ext>
              </a:extLst>
            </p:cNvPr>
            <p:cNvSpPr/>
            <p:nvPr/>
          </p:nvSpPr>
          <p:spPr>
            <a:xfrm>
              <a:off x="18748127" y="6702626"/>
              <a:ext cx="375403" cy="533074"/>
            </a:xfrm>
            <a:custGeom>
              <a:avLst/>
              <a:gdLst>
                <a:gd name="connsiteX0" fmla="*/ 338299 w 375403"/>
                <a:gd name="connsiteY0" fmla="*/ 210387 h 533074"/>
                <a:gd name="connsiteX1" fmla="*/ 338299 w 375403"/>
                <a:gd name="connsiteY1" fmla="*/ 28250 h 533074"/>
                <a:gd name="connsiteX2" fmla="*/ 310051 w 375403"/>
                <a:gd name="connsiteY2" fmla="*/ 0 h 533074"/>
                <a:gd name="connsiteX3" fmla="*/ 281801 w 375403"/>
                <a:gd name="connsiteY3" fmla="*/ 28250 h 533074"/>
                <a:gd name="connsiteX4" fmla="*/ 281801 w 375403"/>
                <a:gd name="connsiteY4" fmla="*/ 210387 h 533074"/>
                <a:gd name="connsiteX5" fmla="*/ 251320 w 375403"/>
                <a:gd name="connsiteY5" fmla="*/ 295136 h 533074"/>
                <a:gd name="connsiteX6" fmla="*/ 11197 w 375403"/>
                <a:gd name="connsiteY6" fmla="*/ 481733 h 533074"/>
                <a:gd name="connsiteX7" fmla="*/ 5993 w 375403"/>
                <a:gd name="connsiteY7" fmla="*/ 521877 h 533074"/>
                <a:gd name="connsiteX8" fmla="*/ 46139 w 375403"/>
                <a:gd name="connsiteY8" fmla="*/ 527081 h 533074"/>
                <a:gd name="connsiteX9" fmla="*/ 295925 w 375403"/>
                <a:gd name="connsiteY9" fmla="*/ 333050 h 533074"/>
                <a:gd name="connsiteX10" fmla="*/ 338299 w 375403"/>
                <a:gd name="connsiteY10" fmla="*/ 210387 h 533074"/>
                <a:gd name="connsiteX11" fmla="*/ 338299 w 375403"/>
                <a:gd name="connsiteY11" fmla="*/ 210387 h 533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5403" h="533074">
                  <a:moveTo>
                    <a:pt x="338299" y="210387"/>
                  </a:moveTo>
                  <a:lnTo>
                    <a:pt x="338299" y="28250"/>
                  </a:lnTo>
                  <a:cubicBezTo>
                    <a:pt x="338299" y="12638"/>
                    <a:pt x="325661" y="0"/>
                    <a:pt x="310051" y="0"/>
                  </a:cubicBezTo>
                  <a:cubicBezTo>
                    <a:pt x="294438" y="0"/>
                    <a:pt x="281801" y="12638"/>
                    <a:pt x="281801" y="28250"/>
                  </a:cubicBezTo>
                  <a:lnTo>
                    <a:pt x="281801" y="210387"/>
                  </a:lnTo>
                  <a:cubicBezTo>
                    <a:pt x="250578" y="225998"/>
                    <a:pt x="236452" y="262426"/>
                    <a:pt x="251320" y="295136"/>
                  </a:cubicBezTo>
                  <a:lnTo>
                    <a:pt x="11197" y="481733"/>
                  </a:lnTo>
                  <a:cubicBezTo>
                    <a:pt x="-1441" y="491397"/>
                    <a:pt x="-3672" y="509239"/>
                    <a:pt x="5993" y="521877"/>
                  </a:cubicBezTo>
                  <a:cubicBezTo>
                    <a:pt x="15658" y="534515"/>
                    <a:pt x="33499" y="536745"/>
                    <a:pt x="46139" y="527081"/>
                  </a:cubicBezTo>
                  <a:lnTo>
                    <a:pt x="295925" y="333050"/>
                  </a:lnTo>
                  <a:cubicBezTo>
                    <a:pt x="371010" y="348662"/>
                    <a:pt x="408181" y="243840"/>
                    <a:pt x="338299" y="210387"/>
                  </a:cubicBezTo>
                  <a:lnTo>
                    <a:pt x="338299" y="210387"/>
                  </a:lnTo>
                  <a:close/>
                </a:path>
              </a:pathLst>
            </a:custGeom>
            <a:solidFill>
              <a:srgbClr val="FFFFFF"/>
            </a:solidFill>
            <a:ln w="7434" cap="flat">
              <a:noFill/>
              <a:prstDash val="solid"/>
              <a:miter/>
            </a:ln>
          </p:spPr>
          <p:txBody>
            <a:bodyPr rtlCol="0" anchor="ctr"/>
            <a:lstStyle/>
            <a:p>
              <a:endParaRPr lang="en-US"/>
            </a:p>
          </p:txBody>
        </p:sp>
      </p:grpSp>
      <p:grpSp>
        <p:nvGrpSpPr>
          <p:cNvPr id="656" name="Graphic 1">
            <a:extLst>
              <a:ext uri="{FF2B5EF4-FFF2-40B4-BE49-F238E27FC236}">
                <a16:creationId xmlns:a16="http://schemas.microsoft.com/office/drawing/2014/main" id="{143BA3C1-3FC7-430B-B81B-70EB0148D050}"/>
              </a:ext>
            </a:extLst>
          </p:cNvPr>
          <p:cNvGrpSpPr/>
          <p:nvPr/>
        </p:nvGrpSpPr>
        <p:grpSpPr>
          <a:xfrm>
            <a:off x="18609474" y="5279594"/>
            <a:ext cx="777702" cy="1031239"/>
            <a:chOff x="18655246" y="4024842"/>
            <a:chExt cx="777612" cy="1031120"/>
          </a:xfrm>
          <a:solidFill>
            <a:srgbClr val="FFFFFF"/>
          </a:solidFill>
        </p:grpSpPr>
        <p:sp>
          <p:nvSpPr>
            <p:cNvPr id="657" name="Freeform: Shape 656">
              <a:extLst>
                <a:ext uri="{FF2B5EF4-FFF2-40B4-BE49-F238E27FC236}">
                  <a16:creationId xmlns:a16="http://schemas.microsoft.com/office/drawing/2014/main" id="{667C4331-7C56-4E05-8CB7-744AEC619B95}"/>
                </a:ext>
              </a:extLst>
            </p:cNvPr>
            <p:cNvSpPr/>
            <p:nvPr/>
          </p:nvSpPr>
          <p:spPr>
            <a:xfrm>
              <a:off x="18972685" y="4564565"/>
              <a:ext cx="50550" cy="83262"/>
            </a:xfrm>
            <a:custGeom>
              <a:avLst/>
              <a:gdLst>
                <a:gd name="connsiteX0" fmla="*/ 0 w 50550"/>
                <a:gd name="connsiteY0" fmla="*/ 42375 h 83262"/>
                <a:gd name="connsiteX1" fmla="*/ 50551 w 50550"/>
                <a:gd name="connsiteY1" fmla="*/ 83263 h 83262"/>
                <a:gd name="connsiteX2" fmla="*/ 50551 w 50550"/>
                <a:gd name="connsiteY2" fmla="*/ 0 h 83262"/>
                <a:gd name="connsiteX3" fmla="*/ 14868 w 50550"/>
                <a:gd name="connsiteY3" fmla="*/ 10408 h 83262"/>
                <a:gd name="connsiteX4" fmla="*/ 0 w 50550"/>
                <a:gd name="connsiteY4" fmla="*/ 42375 h 83262"/>
                <a:gd name="connsiteX5" fmla="*/ 0 w 50550"/>
                <a:gd name="connsiteY5" fmla="*/ 42375 h 83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550" h="83262">
                  <a:moveTo>
                    <a:pt x="0" y="42375"/>
                  </a:moveTo>
                  <a:cubicBezTo>
                    <a:pt x="0" y="65420"/>
                    <a:pt x="17097" y="78802"/>
                    <a:pt x="50551" y="83263"/>
                  </a:cubicBezTo>
                  <a:lnTo>
                    <a:pt x="50551" y="0"/>
                  </a:lnTo>
                  <a:cubicBezTo>
                    <a:pt x="36427" y="0"/>
                    <a:pt x="24531" y="3717"/>
                    <a:pt x="14868" y="10408"/>
                  </a:cubicBezTo>
                  <a:cubicBezTo>
                    <a:pt x="4459" y="17842"/>
                    <a:pt x="0" y="28250"/>
                    <a:pt x="0" y="42375"/>
                  </a:cubicBezTo>
                  <a:lnTo>
                    <a:pt x="0" y="42375"/>
                  </a:lnTo>
                  <a:close/>
                </a:path>
              </a:pathLst>
            </a:custGeom>
            <a:solidFill>
              <a:srgbClr val="FFFFFF"/>
            </a:solidFill>
            <a:ln w="7434"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C74FA5A0-1C68-4024-BF97-7A12CFA4F711}"/>
                </a:ext>
              </a:extLst>
            </p:cNvPr>
            <p:cNvSpPr/>
            <p:nvPr/>
          </p:nvSpPr>
          <p:spPr>
            <a:xfrm>
              <a:off x="19056690" y="4711761"/>
              <a:ext cx="54269" cy="94413"/>
            </a:xfrm>
            <a:custGeom>
              <a:avLst/>
              <a:gdLst>
                <a:gd name="connsiteX0" fmla="*/ 0 w 54269"/>
                <a:gd name="connsiteY0" fmla="*/ 0 h 94413"/>
                <a:gd name="connsiteX1" fmla="*/ 0 w 54269"/>
                <a:gd name="connsiteY1" fmla="*/ 94414 h 94413"/>
                <a:gd name="connsiteX2" fmla="*/ 38659 w 54269"/>
                <a:gd name="connsiteY2" fmla="*/ 81032 h 94413"/>
                <a:gd name="connsiteX3" fmla="*/ 54270 w 54269"/>
                <a:gd name="connsiteY3" fmla="*/ 46092 h 94413"/>
                <a:gd name="connsiteX4" fmla="*/ 0 w 54269"/>
                <a:gd name="connsiteY4" fmla="*/ 0 h 94413"/>
                <a:gd name="connsiteX5" fmla="*/ 0 w 54269"/>
                <a:gd name="connsiteY5" fmla="*/ 0 h 9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269" h="94413">
                  <a:moveTo>
                    <a:pt x="0" y="0"/>
                  </a:moveTo>
                  <a:lnTo>
                    <a:pt x="0" y="94414"/>
                  </a:lnTo>
                  <a:cubicBezTo>
                    <a:pt x="15612" y="94414"/>
                    <a:pt x="28250" y="89953"/>
                    <a:pt x="38659" y="81032"/>
                  </a:cubicBezTo>
                  <a:cubicBezTo>
                    <a:pt x="49066" y="72111"/>
                    <a:pt x="54270" y="60217"/>
                    <a:pt x="54270" y="46092"/>
                  </a:cubicBezTo>
                  <a:cubicBezTo>
                    <a:pt x="54270" y="22302"/>
                    <a:pt x="36428" y="6691"/>
                    <a:pt x="0" y="0"/>
                  </a:cubicBezTo>
                  <a:lnTo>
                    <a:pt x="0" y="0"/>
                  </a:lnTo>
                  <a:close/>
                </a:path>
              </a:pathLst>
            </a:custGeom>
            <a:solidFill>
              <a:srgbClr val="FFFFFF"/>
            </a:solidFill>
            <a:ln w="7434"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F19621C4-7572-4C45-B2EC-F18B29EEE5EF}"/>
                </a:ext>
              </a:extLst>
            </p:cNvPr>
            <p:cNvSpPr/>
            <p:nvPr/>
          </p:nvSpPr>
          <p:spPr>
            <a:xfrm>
              <a:off x="18862131" y="4024842"/>
              <a:ext cx="363948" cy="194779"/>
            </a:xfrm>
            <a:custGeom>
              <a:avLst/>
              <a:gdLst>
                <a:gd name="connsiteX0" fmla="*/ 282282 w 363948"/>
                <a:gd name="connsiteY0" fmla="*/ 192549 h 194779"/>
                <a:gd name="connsiteX1" fmla="*/ 285999 w 363948"/>
                <a:gd name="connsiteY1" fmla="*/ 193293 h 194779"/>
                <a:gd name="connsiteX2" fmla="*/ 352164 w 363948"/>
                <a:gd name="connsiteY2" fmla="*/ 87728 h 194779"/>
                <a:gd name="connsiteX3" fmla="*/ 181921 w 363948"/>
                <a:gd name="connsiteY3" fmla="*/ 5 h 194779"/>
                <a:gd name="connsiteX4" fmla="*/ 9449 w 363948"/>
                <a:gd name="connsiteY4" fmla="*/ 87728 h 194779"/>
                <a:gd name="connsiteX5" fmla="*/ 76356 w 363948"/>
                <a:gd name="connsiteY5" fmla="*/ 194779 h 194779"/>
                <a:gd name="connsiteX6" fmla="*/ 83790 w 363948"/>
                <a:gd name="connsiteY6" fmla="*/ 192549 h 194779"/>
                <a:gd name="connsiteX7" fmla="*/ 282282 w 363948"/>
                <a:gd name="connsiteY7" fmla="*/ 192549 h 194779"/>
                <a:gd name="connsiteX8" fmla="*/ 282282 w 363948"/>
                <a:gd name="connsiteY8" fmla="*/ 192549 h 194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948" h="194779">
                  <a:moveTo>
                    <a:pt x="282282" y="192549"/>
                  </a:moveTo>
                  <a:cubicBezTo>
                    <a:pt x="283768" y="192549"/>
                    <a:pt x="285257" y="192549"/>
                    <a:pt x="285999" y="193293"/>
                  </a:cubicBezTo>
                  <a:cubicBezTo>
                    <a:pt x="304584" y="167273"/>
                    <a:pt x="326144" y="133076"/>
                    <a:pt x="352164" y="87728"/>
                  </a:cubicBezTo>
                  <a:cubicBezTo>
                    <a:pt x="403459" y="-739"/>
                    <a:pt x="276334" y="5"/>
                    <a:pt x="181921" y="5"/>
                  </a:cubicBezTo>
                  <a:cubicBezTo>
                    <a:pt x="87508" y="5"/>
                    <a:pt x="-35156" y="-2226"/>
                    <a:pt x="9449" y="87728"/>
                  </a:cubicBezTo>
                  <a:cubicBezTo>
                    <a:pt x="31751" y="131589"/>
                    <a:pt x="54054" y="167273"/>
                    <a:pt x="76356" y="194779"/>
                  </a:cubicBezTo>
                  <a:cubicBezTo>
                    <a:pt x="78587" y="193293"/>
                    <a:pt x="80818" y="192549"/>
                    <a:pt x="83790" y="192549"/>
                  </a:cubicBezTo>
                  <a:lnTo>
                    <a:pt x="282282" y="192549"/>
                  </a:lnTo>
                  <a:lnTo>
                    <a:pt x="282282" y="192549"/>
                  </a:lnTo>
                  <a:close/>
                </a:path>
              </a:pathLst>
            </a:custGeom>
            <a:solidFill>
              <a:srgbClr val="FFFFFF"/>
            </a:solidFill>
            <a:ln w="7434"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C74FC8B2-1C35-4B02-90A7-7157E334440F}"/>
                </a:ext>
              </a:extLst>
            </p:cNvPr>
            <p:cNvSpPr/>
            <p:nvPr/>
          </p:nvSpPr>
          <p:spPr>
            <a:xfrm>
              <a:off x="18655246" y="4270173"/>
              <a:ext cx="777612" cy="785788"/>
            </a:xfrm>
            <a:custGeom>
              <a:avLst/>
              <a:gdLst>
                <a:gd name="connsiteX0" fmla="*/ 482477 w 777612"/>
                <a:gd name="connsiteY0" fmla="*/ 549383 h 785788"/>
                <a:gd name="connsiteX1" fmla="*/ 401444 w 777612"/>
                <a:gd name="connsiteY1" fmla="*/ 581350 h 785788"/>
                <a:gd name="connsiteX2" fmla="*/ 401444 w 777612"/>
                <a:gd name="connsiteY2" fmla="*/ 626698 h 785788"/>
                <a:gd name="connsiteX3" fmla="*/ 367990 w 777612"/>
                <a:gd name="connsiteY3" fmla="*/ 626698 h 785788"/>
                <a:gd name="connsiteX4" fmla="*/ 367990 w 777612"/>
                <a:gd name="connsiteY4" fmla="*/ 581350 h 785788"/>
                <a:gd name="connsiteX5" fmla="*/ 250532 w 777612"/>
                <a:gd name="connsiteY5" fmla="*/ 492140 h 785788"/>
                <a:gd name="connsiteX6" fmla="*/ 303314 w 777612"/>
                <a:gd name="connsiteY6" fmla="*/ 479502 h 785788"/>
                <a:gd name="connsiteX7" fmla="*/ 367990 w 777612"/>
                <a:gd name="connsiteY7" fmla="*/ 535259 h 785788"/>
                <a:gd name="connsiteX8" fmla="*/ 367990 w 777612"/>
                <a:gd name="connsiteY8" fmla="*/ 437871 h 785788"/>
                <a:gd name="connsiteX9" fmla="*/ 282498 w 777612"/>
                <a:gd name="connsiteY9" fmla="*/ 399957 h 785788"/>
                <a:gd name="connsiteX10" fmla="*/ 262426 w 777612"/>
                <a:gd name="connsiteY10" fmla="*/ 344944 h 785788"/>
                <a:gd name="connsiteX11" fmla="*/ 367248 w 777612"/>
                <a:gd name="connsiteY11" fmla="*/ 249044 h 785788"/>
                <a:gd name="connsiteX12" fmla="*/ 367248 w 777612"/>
                <a:gd name="connsiteY12" fmla="*/ 213360 h 785788"/>
                <a:gd name="connsiteX13" fmla="*/ 400702 w 777612"/>
                <a:gd name="connsiteY13" fmla="*/ 213360 h 785788"/>
                <a:gd name="connsiteX14" fmla="*/ 400702 w 777612"/>
                <a:gd name="connsiteY14" fmla="*/ 249044 h 785788"/>
                <a:gd name="connsiteX15" fmla="*/ 497345 w 777612"/>
                <a:gd name="connsiteY15" fmla="*/ 324872 h 785788"/>
                <a:gd name="connsiteX16" fmla="*/ 447537 w 777612"/>
                <a:gd name="connsiteY16" fmla="*/ 335280 h 785788"/>
                <a:gd name="connsiteX17" fmla="*/ 400702 w 777612"/>
                <a:gd name="connsiteY17" fmla="*/ 294392 h 785788"/>
                <a:gd name="connsiteX18" fmla="*/ 400702 w 777612"/>
                <a:gd name="connsiteY18" fmla="*/ 380628 h 785788"/>
                <a:gd name="connsiteX19" fmla="*/ 466122 w 777612"/>
                <a:gd name="connsiteY19" fmla="*/ 402187 h 785788"/>
                <a:gd name="connsiteX20" fmla="*/ 496601 w 777612"/>
                <a:gd name="connsiteY20" fmla="*/ 431181 h 785788"/>
                <a:gd name="connsiteX21" fmla="*/ 509983 w 777612"/>
                <a:gd name="connsiteY21" fmla="*/ 481733 h 785788"/>
                <a:gd name="connsiteX22" fmla="*/ 482477 w 777612"/>
                <a:gd name="connsiteY22" fmla="*/ 549383 h 785788"/>
                <a:gd name="connsiteX23" fmla="*/ 482477 w 777612"/>
                <a:gd name="connsiteY23" fmla="*/ 549383 h 785788"/>
                <a:gd name="connsiteX24" fmla="*/ 512956 w 777612"/>
                <a:gd name="connsiteY24" fmla="*/ 7434 h 785788"/>
                <a:gd name="connsiteX25" fmla="*/ 489167 w 777612"/>
                <a:gd name="connsiteY25" fmla="*/ 35684 h 785788"/>
                <a:gd name="connsiteX26" fmla="*/ 291420 w 777612"/>
                <a:gd name="connsiteY26" fmla="*/ 35684 h 785788"/>
                <a:gd name="connsiteX27" fmla="*/ 266143 w 777612"/>
                <a:gd name="connsiteY27" fmla="*/ 0 h 785788"/>
                <a:gd name="connsiteX28" fmla="*/ 0 w 777612"/>
                <a:gd name="connsiteY28" fmla="*/ 495114 h 785788"/>
                <a:gd name="connsiteX29" fmla="*/ 388806 w 777612"/>
                <a:gd name="connsiteY29" fmla="*/ 785789 h 785788"/>
                <a:gd name="connsiteX30" fmla="*/ 777612 w 777612"/>
                <a:gd name="connsiteY30" fmla="*/ 495114 h 785788"/>
                <a:gd name="connsiteX31" fmla="*/ 512956 w 777612"/>
                <a:gd name="connsiteY31" fmla="*/ 7434 h 785788"/>
                <a:gd name="connsiteX32" fmla="*/ 512956 w 777612"/>
                <a:gd name="connsiteY32" fmla="*/ 7434 h 785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777612" h="785788">
                  <a:moveTo>
                    <a:pt x="482477" y="549383"/>
                  </a:moveTo>
                  <a:cubicBezTo>
                    <a:pt x="463892" y="567225"/>
                    <a:pt x="437128" y="578377"/>
                    <a:pt x="401444" y="581350"/>
                  </a:cubicBezTo>
                  <a:lnTo>
                    <a:pt x="401444" y="626698"/>
                  </a:lnTo>
                  <a:lnTo>
                    <a:pt x="367990" y="626698"/>
                  </a:lnTo>
                  <a:lnTo>
                    <a:pt x="367990" y="581350"/>
                  </a:lnTo>
                  <a:cubicBezTo>
                    <a:pt x="307031" y="576146"/>
                    <a:pt x="267629" y="546410"/>
                    <a:pt x="250532" y="492140"/>
                  </a:cubicBezTo>
                  <a:lnTo>
                    <a:pt x="303314" y="479502"/>
                  </a:lnTo>
                  <a:cubicBezTo>
                    <a:pt x="312978" y="514443"/>
                    <a:pt x="334537" y="533028"/>
                    <a:pt x="367990" y="535259"/>
                  </a:cubicBezTo>
                  <a:lnTo>
                    <a:pt x="367990" y="437871"/>
                  </a:lnTo>
                  <a:cubicBezTo>
                    <a:pt x="324130" y="428207"/>
                    <a:pt x="295879" y="414825"/>
                    <a:pt x="282498" y="399957"/>
                  </a:cubicBezTo>
                  <a:cubicBezTo>
                    <a:pt x="269118" y="384345"/>
                    <a:pt x="262426" y="366503"/>
                    <a:pt x="262426" y="344944"/>
                  </a:cubicBezTo>
                  <a:cubicBezTo>
                    <a:pt x="262426" y="289188"/>
                    <a:pt x="297366" y="257221"/>
                    <a:pt x="367248" y="249044"/>
                  </a:cubicBezTo>
                  <a:lnTo>
                    <a:pt x="367248" y="213360"/>
                  </a:lnTo>
                  <a:lnTo>
                    <a:pt x="400702" y="213360"/>
                  </a:lnTo>
                  <a:lnTo>
                    <a:pt x="400702" y="249044"/>
                  </a:lnTo>
                  <a:cubicBezTo>
                    <a:pt x="451996" y="255734"/>
                    <a:pt x="483964" y="281011"/>
                    <a:pt x="497345" y="324872"/>
                  </a:cubicBezTo>
                  <a:lnTo>
                    <a:pt x="447537" y="335280"/>
                  </a:lnTo>
                  <a:cubicBezTo>
                    <a:pt x="439359" y="310004"/>
                    <a:pt x="423004" y="296622"/>
                    <a:pt x="400702" y="294392"/>
                  </a:cubicBezTo>
                  <a:lnTo>
                    <a:pt x="400702" y="380628"/>
                  </a:lnTo>
                  <a:cubicBezTo>
                    <a:pt x="432669" y="389549"/>
                    <a:pt x="454971" y="396983"/>
                    <a:pt x="466122" y="402187"/>
                  </a:cubicBezTo>
                  <a:cubicBezTo>
                    <a:pt x="477274" y="407391"/>
                    <a:pt x="487681" y="417055"/>
                    <a:pt x="496601" y="431181"/>
                  </a:cubicBezTo>
                  <a:cubicBezTo>
                    <a:pt x="505522" y="445305"/>
                    <a:pt x="509983" y="462404"/>
                    <a:pt x="509983" y="481733"/>
                  </a:cubicBezTo>
                  <a:cubicBezTo>
                    <a:pt x="509983" y="508495"/>
                    <a:pt x="501063" y="531541"/>
                    <a:pt x="482477" y="549383"/>
                  </a:cubicBezTo>
                  <a:lnTo>
                    <a:pt x="482477" y="549383"/>
                  </a:lnTo>
                  <a:close/>
                  <a:moveTo>
                    <a:pt x="512956" y="7434"/>
                  </a:moveTo>
                  <a:cubicBezTo>
                    <a:pt x="509239" y="23789"/>
                    <a:pt x="500318" y="35684"/>
                    <a:pt x="489167" y="35684"/>
                  </a:cubicBezTo>
                  <a:lnTo>
                    <a:pt x="291420" y="35684"/>
                  </a:lnTo>
                  <a:cubicBezTo>
                    <a:pt x="278781" y="35684"/>
                    <a:pt x="268373" y="20072"/>
                    <a:pt x="266143" y="0"/>
                  </a:cubicBezTo>
                  <a:cubicBezTo>
                    <a:pt x="119690" y="88466"/>
                    <a:pt x="0" y="315951"/>
                    <a:pt x="0" y="495114"/>
                  </a:cubicBezTo>
                  <a:cubicBezTo>
                    <a:pt x="0" y="722599"/>
                    <a:pt x="173960" y="785789"/>
                    <a:pt x="388806" y="785789"/>
                  </a:cubicBezTo>
                  <a:cubicBezTo>
                    <a:pt x="603654" y="785789"/>
                    <a:pt x="777612" y="722599"/>
                    <a:pt x="777612" y="495114"/>
                  </a:cubicBezTo>
                  <a:cubicBezTo>
                    <a:pt x="777612" y="321155"/>
                    <a:pt x="649001" y="100361"/>
                    <a:pt x="512956" y="7434"/>
                  </a:cubicBezTo>
                  <a:lnTo>
                    <a:pt x="512956" y="7434"/>
                  </a:lnTo>
                  <a:close/>
                </a:path>
              </a:pathLst>
            </a:custGeom>
            <a:solidFill>
              <a:srgbClr val="FFFFFF"/>
            </a:solidFill>
            <a:ln w="7434" cap="flat">
              <a:noFill/>
              <a:prstDash val="solid"/>
              <a:miter/>
            </a:ln>
          </p:spPr>
          <p:txBody>
            <a:bodyPr rtlCol="0" anchor="ctr"/>
            <a:lstStyle/>
            <a:p>
              <a:endParaRPr lang="en-US"/>
            </a:p>
          </p:txBody>
        </p:sp>
      </p:grpSp>
      <p:sp>
        <p:nvSpPr>
          <p:cNvPr id="688" name="Rectangle 687">
            <a:extLst>
              <a:ext uri="{FF2B5EF4-FFF2-40B4-BE49-F238E27FC236}">
                <a16:creationId xmlns:a16="http://schemas.microsoft.com/office/drawing/2014/main" id="{C105F410-EBF7-4283-A2B9-76D1BAE90DA8}"/>
              </a:ext>
            </a:extLst>
          </p:cNvPr>
          <p:cNvSpPr/>
          <p:nvPr/>
        </p:nvSpPr>
        <p:spPr>
          <a:xfrm>
            <a:off x="9266856" y="4542168"/>
            <a:ext cx="5866009" cy="338554"/>
          </a:xfrm>
          <a:prstGeom prst="rect">
            <a:avLst/>
          </a:prstGeom>
        </p:spPr>
        <p:txBody>
          <a:bodyPr wrap="square">
            <a:spAutoFit/>
          </a:bodyPr>
          <a:lstStyle/>
          <a:p>
            <a:pPr algn="ctr"/>
            <a:r>
              <a:rPr lang="en-US" sz="1600" b="1" dirty="0">
                <a:solidFill>
                  <a:srgbClr val="000000"/>
                </a:solidFill>
              </a:rPr>
              <a:t>Lorem Ipsum</a:t>
            </a:r>
            <a:r>
              <a:rPr lang="en-US" sz="1600" dirty="0">
                <a:solidFill>
                  <a:srgbClr val="000000"/>
                </a:solidFill>
              </a:rPr>
              <a:t> is simply dummy text of the printing</a:t>
            </a:r>
            <a:endParaRPr lang="en-US" sz="1600" dirty="0"/>
          </a:p>
        </p:txBody>
      </p:sp>
      <p:sp>
        <p:nvSpPr>
          <p:cNvPr id="689" name="Rectangle 688">
            <a:extLst>
              <a:ext uri="{FF2B5EF4-FFF2-40B4-BE49-F238E27FC236}">
                <a16:creationId xmlns:a16="http://schemas.microsoft.com/office/drawing/2014/main" id="{00BD707E-0997-4EEB-A2BA-6B9A0448CC7D}"/>
              </a:ext>
            </a:extLst>
          </p:cNvPr>
          <p:cNvSpPr/>
          <p:nvPr/>
        </p:nvSpPr>
        <p:spPr>
          <a:xfrm>
            <a:off x="10383862" y="4031154"/>
            <a:ext cx="3295937" cy="400110"/>
          </a:xfrm>
          <a:prstGeom prst="rect">
            <a:avLst/>
          </a:prstGeom>
        </p:spPr>
        <p:txBody>
          <a:bodyPr wrap="square">
            <a:spAutoFit/>
          </a:bodyPr>
          <a:lstStyle/>
          <a:p>
            <a:pPr algn="ctr"/>
            <a:r>
              <a:rPr lang="en-US" sz="2000" b="1" dirty="0"/>
              <a:t>TITLE HERE</a:t>
            </a:r>
            <a:endParaRPr lang="en-US" sz="2000" dirty="0"/>
          </a:p>
        </p:txBody>
      </p:sp>
      <p:sp>
        <p:nvSpPr>
          <p:cNvPr id="690" name="Rectangle 689">
            <a:extLst>
              <a:ext uri="{FF2B5EF4-FFF2-40B4-BE49-F238E27FC236}">
                <a16:creationId xmlns:a16="http://schemas.microsoft.com/office/drawing/2014/main" id="{F552B171-23FF-42D4-9A36-C78E6ABAB995}"/>
              </a:ext>
            </a:extLst>
          </p:cNvPr>
          <p:cNvSpPr/>
          <p:nvPr/>
        </p:nvSpPr>
        <p:spPr>
          <a:xfrm>
            <a:off x="9266856" y="6042732"/>
            <a:ext cx="5866009" cy="338554"/>
          </a:xfrm>
          <a:prstGeom prst="rect">
            <a:avLst/>
          </a:prstGeom>
        </p:spPr>
        <p:txBody>
          <a:bodyPr wrap="square">
            <a:spAutoFit/>
          </a:bodyPr>
          <a:lstStyle/>
          <a:p>
            <a:pPr algn="ctr"/>
            <a:r>
              <a:rPr lang="en-US" sz="1600" b="1" dirty="0">
                <a:solidFill>
                  <a:srgbClr val="000000"/>
                </a:solidFill>
              </a:rPr>
              <a:t>Lorem Ipsum</a:t>
            </a:r>
            <a:r>
              <a:rPr lang="en-US" sz="1600" dirty="0">
                <a:solidFill>
                  <a:srgbClr val="000000"/>
                </a:solidFill>
              </a:rPr>
              <a:t> is simply dummy text of the printing</a:t>
            </a:r>
            <a:endParaRPr lang="en-US" sz="1600" dirty="0"/>
          </a:p>
        </p:txBody>
      </p:sp>
      <p:sp>
        <p:nvSpPr>
          <p:cNvPr id="691" name="Rectangle 690">
            <a:extLst>
              <a:ext uri="{FF2B5EF4-FFF2-40B4-BE49-F238E27FC236}">
                <a16:creationId xmlns:a16="http://schemas.microsoft.com/office/drawing/2014/main" id="{2E12F9EC-5527-414E-B2E9-C68822847BF0}"/>
              </a:ext>
            </a:extLst>
          </p:cNvPr>
          <p:cNvSpPr/>
          <p:nvPr/>
        </p:nvSpPr>
        <p:spPr>
          <a:xfrm>
            <a:off x="10383862" y="5531718"/>
            <a:ext cx="3295937" cy="400110"/>
          </a:xfrm>
          <a:prstGeom prst="rect">
            <a:avLst/>
          </a:prstGeom>
        </p:spPr>
        <p:txBody>
          <a:bodyPr wrap="square">
            <a:spAutoFit/>
          </a:bodyPr>
          <a:lstStyle/>
          <a:p>
            <a:pPr algn="ctr"/>
            <a:r>
              <a:rPr lang="en-US" sz="2000" b="1" dirty="0"/>
              <a:t>TITLE HERE</a:t>
            </a:r>
            <a:endParaRPr lang="en-US" sz="2000" dirty="0"/>
          </a:p>
        </p:txBody>
      </p:sp>
      <p:sp>
        <p:nvSpPr>
          <p:cNvPr id="692" name="Rectangle 691">
            <a:extLst>
              <a:ext uri="{FF2B5EF4-FFF2-40B4-BE49-F238E27FC236}">
                <a16:creationId xmlns:a16="http://schemas.microsoft.com/office/drawing/2014/main" id="{EA48725E-718D-4EEE-8EF7-C22D74077A92}"/>
              </a:ext>
            </a:extLst>
          </p:cNvPr>
          <p:cNvSpPr/>
          <p:nvPr/>
        </p:nvSpPr>
        <p:spPr>
          <a:xfrm>
            <a:off x="9266856" y="7554217"/>
            <a:ext cx="5866009" cy="338554"/>
          </a:xfrm>
          <a:prstGeom prst="rect">
            <a:avLst/>
          </a:prstGeom>
        </p:spPr>
        <p:txBody>
          <a:bodyPr wrap="square">
            <a:spAutoFit/>
          </a:bodyPr>
          <a:lstStyle/>
          <a:p>
            <a:pPr algn="ctr"/>
            <a:r>
              <a:rPr lang="en-US" sz="1600" b="1" dirty="0">
                <a:solidFill>
                  <a:srgbClr val="000000"/>
                </a:solidFill>
              </a:rPr>
              <a:t>Lorem Ipsum</a:t>
            </a:r>
            <a:r>
              <a:rPr lang="en-US" sz="1600" dirty="0">
                <a:solidFill>
                  <a:srgbClr val="000000"/>
                </a:solidFill>
              </a:rPr>
              <a:t> is simply dummy text of the printing</a:t>
            </a:r>
            <a:endParaRPr lang="en-US" sz="1600" dirty="0"/>
          </a:p>
        </p:txBody>
      </p:sp>
      <p:sp>
        <p:nvSpPr>
          <p:cNvPr id="693" name="Rectangle 692">
            <a:extLst>
              <a:ext uri="{FF2B5EF4-FFF2-40B4-BE49-F238E27FC236}">
                <a16:creationId xmlns:a16="http://schemas.microsoft.com/office/drawing/2014/main" id="{5E09846C-9652-4039-B0DC-FB2C1579749C}"/>
              </a:ext>
            </a:extLst>
          </p:cNvPr>
          <p:cNvSpPr/>
          <p:nvPr/>
        </p:nvSpPr>
        <p:spPr>
          <a:xfrm>
            <a:off x="10383862" y="7043203"/>
            <a:ext cx="3295937" cy="400110"/>
          </a:xfrm>
          <a:prstGeom prst="rect">
            <a:avLst/>
          </a:prstGeom>
        </p:spPr>
        <p:txBody>
          <a:bodyPr wrap="square">
            <a:spAutoFit/>
          </a:bodyPr>
          <a:lstStyle/>
          <a:p>
            <a:pPr algn="ctr"/>
            <a:r>
              <a:rPr lang="en-US" sz="2000" b="1" dirty="0"/>
              <a:t>TITLE HERE</a:t>
            </a:r>
            <a:endParaRPr lang="en-US" sz="2000" dirty="0"/>
          </a:p>
        </p:txBody>
      </p:sp>
      <p:sp>
        <p:nvSpPr>
          <p:cNvPr id="694" name="Rectangle 693">
            <a:extLst>
              <a:ext uri="{FF2B5EF4-FFF2-40B4-BE49-F238E27FC236}">
                <a16:creationId xmlns:a16="http://schemas.microsoft.com/office/drawing/2014/main" id="{B75E24D2-665B-4110-8B7C-AB7C0D6CB768}"/>
              </a:ext>
            </a:extLst>
          </p:cNvPr>
          <p:cNvSpPr/>
          <p:nvPr/>
        </p:nvSpPr>
        <p:spPr>
          <a:xfrm>
            <a:off x="9266856" y="9001838"/>
            <a:ext cx="5866009" cy="338554"/>
          </a:xfrm>
          <a:prstGeom prst="rect">
            <a:avLst/>
          </a:prstGeom>
        </p:spPr>
        <p:txBody>
          <a:bodyPr wrap="square">
            <a:spAutoFit/>
          </a:bodyPr>
          <a:lstStyle/>
          <a:p>
            <a:pPr algn="ctr"/>
            <a:r>
              <a:rPr lang="en-US" sz="1600" b="1" dirty="0">
                <a:solidFill>
                  <a:srgbClr val="000000"/>
                </a:solidFill>
              </a:rPr>
              <a:t>Lorem Ipsum</a:t>
            </a:r>
            <a:r>
              <a:rPr lang="en-US" sz="1600" dirty="0">
                <a:solidFill>
                  <a:srgbClr val="000000"/>
                </a:solidFill>
              </a:rPr>
              <a:t> is simply dummy text of the printing</a:t>
            </a:r>
            <a:endParaRPr lang="en-US" sz="1600" dirty="0"/>
          </a:p>
        </p:txBody>
      </p:sp>
      <p:sp>
        <p:nvSpPr>
          <p:cNvPr id="695" name="Rectangle 694">
            <a:extLst>
              <a:ext uri="{FF2B5EF4-FFF2-40B4-BE49-F238E27FC236}">
                <a16:creationId xmlns:a16="http://schemas.microsoft.com/office/drawing/2014/main" id="{C40790C2-2A6A-4A64-BBD2-2F602C8AF9ED}"/>
              </a:ext>
            </a:extLst>
          </p:cNvPr>
          <p:cNvSpPr/>
          <p:nvPr/>
        </p:nvSpPr>
        <p:spPr>
          <a:xfrm>
            <a:off x="10383862" y="8490824"/>
            <a:ext cx="3295937" cy="400110"/>
          </a:xfrm>
          <a:prstGeom prst="rect">
            <a:avLst/>
          </a:prstGeom>
        </p:spPr>
        <p:txBody>
          <a:bodyPr wrap="square">
            <a:spAutoFit/>
          </a:bodyPr>
          <a:lstStyle/>
          <a:p>
            <a:pPr algn="ctr"/>
            <a:r>
              <a:rPr lang="en-US" sz="2000" b="1" dirty="0"/>
              <a:t>TITLE HERE</a:t>
            </a:r>
            <a:endParaRPr lang="en-US" sz="2000" dirty="0"/>
          </a:p>
        </p:txBody>
      </p:sp>
      <p:sp>
        <p:nvSpPr>
          <p:cNvPr id="696" name="Rectangle 695">
            <a:extLst>
              <a:ext uri="{FF2B5EF4-FFF2-40B4-BE49-F238E27FC236}">
                <a16:creationId xmlns:a16="http://schemas.microsoft.com/office/drawing/2014/main" id="{77FA824F-DC28-4B4C-97DC-B0EFE61A5238}"/>
              </a:ext>
            </a:extLst>
          </p:cNvPr>
          <p:cNvSpPr/>
          <p:nvPr/>
        </p:nvSpPr>
        <p:spPr>
          <a:xfrm>
            <a:off x="9266856" y="10485893"/>
            <a:ext cx="5866009" cy="338554"/>
          </a:xfrm>
          <a:prstGeom prst="rect">
            <a:avLst/>
          </a:prstGeom>
        </p:spPr>
        <p:txBody>
          <a:bodyPr wrap="square">
            <a:spAutoFit/>
          </a:bodyPr>
          <a:lstStyle/>
          <a:p>
            <a:pPr algn="ctr"/>
            <a:r>
              <a:rPr lang="en-US" sz="1600" b="1" dirty="0">
                <a:solidFill>
                  <a:srgbClr val="000000"/>
                </a:solidFill>
              </a:rPr>
              <a:t>Lorem Ipsum</a:t>
            </a:r>
            <a:r>
              <a:rPr lang="en-US" sz="1600" dirty="0">
                <a:solidFill>
                  <a:srgbClr val="000000"/>
                </a:solidFill>
              </a:rPr>
              <a:t> is simply dummy text of the printing</a:t>
            </a:r>
            <a:endParaRPr lang="en-US" sz="1600" dirty="0"/>
          </a:p>
        </p:txBody>
      </p:sp>
      <p:sp>
        <p:nvSpPr>
          <p:cNvPr id="697" name="Rectangle 696">
            <a:extLst>
              <a:ext uri="{FF2B5EF4-FFF2-40B4-BE49-F238E27FC236}">
                <a16:creationId xmlns:a16="http://schemas.microsoft.com/office/drawing/2014/main" id="{718D0F9E-FDC6-4AAA-BEF0-AFE85A0067E4}"/>
              </a:ext>
            </a:extLst>
          </p:cNvPr>
          <p:cNvSpPr/>
          <p:nvPr/>
        </p:nvSpPr>
        <p:spPr>
          <a:xfrm>
            <a:off x="10383862" y="9974879"/>
            <a:ext cx="3295937" cy="400110"/>
          </a:xfrm>
          <a:prstGeom prst="rect">
            <a:avLst/>
          </a:prstGeom>
        </p:spPr>
        <p:txBody>
          <a:bodyPr wrap="square">
            <a:spAutoFit/>
          </a:bodyPr>
          <a:lstStyle/>
          <a:p>
            <a:pPr algn="ctr"/>
            <a:r>
              <a:rPr lang="en-US" sz="2000" b="1" dirty="0"/>
              <a:t>TITLE HERE</a:t>
            </a:r>
            <a:endParaRPr lang="en-US" sz="2000" dirty="0"/>
          </a:p>
        </p:txBody>
      </p:sp>
      <p:sp>
        <p:nvSpPr>
          <p:cNvPr id="698" name="Rectangle 697">
            <a:extLst>
              <a:ext uri="{FF2B5EF4-FFF2-40B4-BE49-F238E27FC236}">
                <a16:creationId xmlns:a16="http://schemas.microsoft.com/office/drawing/2014/main" id="{DC2CADF6-4911-4D85-B2D0-77B7FE4D5619}"/>
              </a:ext>
            </a:extLst>
          </p:cNvPr>
          <p:cNvSpPr/>
          <p:nvPr/>
        </p:nvSpPr>
        <p:spPr>
          <a:xfrm>
            <a:off x="9266856" y="12031577"/>
            <a:ext cx="5866009" cy="338554"/>
          </a:xfrm>
          <a:prstGeom prst="rect">
            <a:avLst/>
          </a:prstGeom>
        </p:spPr>
        <p:txBody>
          <a:bodyPr wrap="square">
            <a:spAutoFit/>
          </a:bodyPr>
          <a:lstStyle/>
          <a:p>
            <a:pPr algn="ctr"/>
            <a:r>
              <a:rPr lang="en-US" sz="1600" b="1" dirty="0">
                <a:solidFill>
                  <a:srgbClr val="000000"/>
                </a:solidFill>
              </a:rPr>
              <a:t>Lorem Ipsum</a:t>
            </a:r>
            <a:r>
              <a:rPr lang="en-US" sz="1600" dirty="0">
                <a:solidFill>
                  <a:srgbClr val="000000"/>
                </a:solidFill>
              </a:rPr>
              <a:t> is simply dummy text of the printing</a:t>
            </a:r>
            <a:endParaRPr lang="en-US" sz="1600" dirty="0"/>
          </a:p>
        </p:txBody>
      </p:sp>
      <p:sp>
        <p:nvSpPr>
          <p:cNvPr id="699" name="Rectangle 698">
            <a:extLst>
              <a:ext uri="{FF2B5EF4-FFF2-40B4-BE49-F238E27FC236}">
                <a16:creationId xmlns:a16="http://schemas.microsoft.com/office/drawing/2014/main" id="{00F0BAE9-E67D-468B-9722-BBA87DD4550D}"/>
              </a:ext>
            </a:extLst>
          </p:cNvPr>
          <p:cNvSpPr/>
          <p:nvPr/>
        </p:nvSpPr>
        <p:spPr>
          <a:xfrm>
            <a:off x="10383862" y="11520563"/>
            <a:ext cx="3295937" cy="400110"/>
          </a:xfrm>
          <a:prstGeom prst="rect">
            <a:avLst/>
          </a:prstGeom>
        </p:spPr>
        <p:txBody>
          <a:bodyPr wrap="square">
            <a:spAutoFit/>
          </a:bodyPr>
          <a:lstStyle/>
          <a:p>
            <a:pPr algn="ctr"/>
            <a:r>
              <a:rPr lang="en-US" sz="2000" b="1" dirty="0"/>
              <a:t>TITLE HERE</a:t>
            </a:r>
            <a:endParaRPr lang="en-US" sz="2000" dirty="0"/>
          </a:p>
        </p:txBody>
      </p:sp>
      <p:sp>
        <p:nvSpPr>
          <p:cNvPr id="700" name="Rectangle 699">
            <a:extLst>
              <a:ext uri="{FF2B5EF4-FFF2-40B4-BE49-F238E27FC236}">
                <a16:creationId xmlns:a16="http://schemas.microsoft.com/office/drawing/2014/main" id="{2701FC68-5A5F-477E-B998-740EDB83E9DD}"/>
              </a:ext>
            </a:extLst>
          </p:cNvPr>
          <p:cNvSpPr/>
          <p:nvPr/>
        </p:nvSpPr>
        <p:spPr>
          <a:xfrm>
            <a:off x="4578547" y="5293135"/>
            <a:ext cx="1736400" cy="1323439"/>
          </a:xfrm>
          <a:prstGeom prst="rect">
            <a:avLst/>
          </a:prstGeom>
        </p:spPr>
        <p:txBody>
          <a:bodyPr wrap="square">
            <a:spAutoFit/>
          </a:bodyPr>
          <a:lstStyle/>
          <a:p>
            <a:pPr algn="ctr"/>
            <a:r>
              <a:rPr lang="en-US" sz="4000" b="1" dirty="0"/>
              <a:t>TITLE</a:t>
            </a:r>
          </a:p>
          <a:p>
            <a:pPr algn="ctr"/>
            <a:r>
              <a:rPr lang="en-US" sz="4000" b="1" dirty="0"/>
              <a:t>01</a:t>
            </a:r>
            <a:endParaRPr lang="en-US" sz="4000" dirty="0"/>
          </a:p>
        </p:txBody>
      </p:sp>
      <p:sp>
        <p:nvSpPr>
          <p:cNvPr id="701" name="Rectangle 700">
            <a:extLst>
              <a:ext uri="{FF2B5EF4-FFF2-40B4-BE49-F238E27FC236}">
                <a16:creationId xmlns:a16="http://schemas.microsoft.com/office/drawing/2014/main" id="{F6DA0828-5CFF-4993-AF9F-9AE2C0582C27}"/>
              </a:ext>
            </a:extLst>
          </p:cNvPr>
          <p:cNvSpPr/>
          <p:nvPr/>
        </p:nvSpPr>
        <p:spPr>
          <a:xfrm>
            <a:off x="4578547" y="7622509"/>
            <a:ext cx="1736400" cy="1323439"/>
          </a:xfrm>
          <a:prstGeom prst="rect">
            <a:avLst/>
          </a:prstGeom>
        </p:spPr>
        <p:txBody>
          <a:bodyPr wrap="square">
            <a:spAutoFit/>
          </a:bodyPr>
          <a:lstStyle/>
          <a:p>
            <a:pPr algn="ctr"/>
            <a:r>
              <a:rPr lang="en-US" sz="4000" b="1" dirty="0"/>
              <a:t>TITLE</a:t>
            </a:r>
          </a:p>
          <a:p>
            <a:pPr algn="ctr"/>
            <a:r>
              <a:rPr lang="en-US" sz="4000" b="1" dirty="0"/>
              <a:t>01</a:t>
            </a:r>
            <a:endParaRPr lang="en-US" sz="4000" dirty="0"/>
          </a:p>
        </p:txBody>
      </p:sp>
      <p:sp>
        <p:nvSpPr>
          <p:cNvPr id="702" name="Rectangle 701">
            <a:extLst>
              <a:ext uri="{FF2B5EF4-FFF2-40B4-BE49-F238E27FC236}">
                <a16:creationId xmlns:a16="http://schemas.microsoft.com/office/drawing/2014/main" id="{732EB14E-230A-45EA-B8D5-3B42F288FD4C}"/>
              </a:ext>
            </a:extLst>
          </p:cNvPr>
          <p:cNvSpPr/>
          <p:nvPr/>
        </p:nvSpPr>
        <p:spPr>
          <a:xfrm>
            <a:off x="4578547" y="9857638"/>
            <a:ext cx="1736400" cy="1323439"/>
          </a:xfrm>
          <a:prstGeom prst="rect">
            <a:avLst/>
          </a:prstGeom>
        </p:spPr>
        <p:txBody>
          <a:bodyPr wrap="square">
            <a:spAutoFit/>
          </a:bodyPr>
          <a:lstStyle/>
          <a:p>
            <a:pPr algn="ctr"/>
            <a:r>
              <a:rPr lang="en-US" sz="4000" b="1" dirty="0"/>
              <a:t>TITLE</a:t>
            </a:r>
          </a:p>
          <a:p>
            <a:pPr algn="ctr"/>
            <a:r>
              <a:rPr lang="en-US" sz="4000" b="1" dirty="0"/>
              <a:t>01</a:t>
            </a:r>
            <a:endParaRPr lang="en-US" sz="4000" dirty="0"/>
          </a:p>
        </p:txBody>
      </p:sp>
      <p:sp>
        <p:nvSpPr>
          <p:cNvPr id="703" name="Title 702">
            <a:extLst>
              <a:ext uri="{FF2B5EF4-FFF2-40B4-BE49-F238E27FC236}">
                <a16:creationId xmlns:a16="http://schemas.microsoft.com/office/drawing/2014/main" id="{9D9CD369-3CFB-4AFB-BA90-31D33953066E}"/>
              </a:ext>
            </a:extLst>
          </p:cNvPr>
          <p:cNvSpPr>
            <a:spLocks noGrp="1"/>
          </p:cNvSpPr>
          <p:nvPr>
            <p:ph type="title"/>
          </p:nvPr>
        </p:nvSpPr>
        <p:spPr/>
        <p:txBody>
          <a:bodyPr/>
          <a:lstStyle/>
          <a:p>
            <a:r>
              <a:rPr lang="en-US" dirty="0"/>
              <a:t>TITLE HERE</a:t>
            </a:r>
          </a:p>
        </p:txBody>
      </p:sp>
    </p:spTree>
    <p:extLst>
      <p:ext uri="{BB962C8B-B14F-4D97-AF65-F5344CB8AC3E}">
        <p14:creationId xmlns:p14="http://schemas.microsoft.com/office/powerpoint/2010/main" val="10698011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Freeform: Shape 54">
            <a:extLst>
              <a:ext uri="{FF2B5EF4-FFF2-40B4-BE49-F238E27FC236}">
                <a16:creationId xmlns:a16="http://schemas.microsoft.com/office/drawing/2014/main" id="{B5CBBD6C-B012-4449-9447-51A8CA7A667E}"/>
              </a:ext>
            </a:extLst>
          </p:cNvPr>
          <p:cNvSpPr/>
          <p:nvPr/>
        </p:nvSpPr>
        <p:spPr>
          <a:xfrm>
            <a:off x="18298255" y="9677440"/>
            <a:ext cx="76592" cy="160907"/>
          </a:xfrm>
          <a:custGeom>
            <a:avLst/>
            <a:gdLst>
              <a:gd name="connsiteX0" fmla="*/ 0 w 76583"/>
              <a:gd name="connsiteY0" fmla="*/ 28467 h 160888"/>
              <a:gd name="connsiteX1" fmla="*/ 26081 w 76583"/>
              <a:gd name="connsiteY1" fmla="*/ 648 h 160888"/>
              <a:gd name="connsiteX2" fmla="*/ 71288 w 76583"/>
              <a:gd name="connsiteY2" fmla="*/ 94538 h 160888"/>
              <a:gd name="connsiteX3" fmla="*/ 71288 w 76583"/>
              <a:gd name="connsiteY3" fmla="*/ 158871 h 160888"/>
              <a:gd name="connsiteX4" fmla="*/ 31298 w 76583"/>
              <a:gd name="connsiteY4" fmla="*/ 40639 h 160888"/>
              <a:gd name="connsiteX5" fmla="*/ 0 w 76583"/>
              <a:gd name="connsiteY5" fmla="*/ 28467 h 160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83" h="160888">
                <a:moveTo>
                  <a:pt x="0" y="28467"/>
                </a:moveTo>
                <a:cubicBezTo>
                  <a:pt x="0" y="23251"/>
                  <a:pt x="12171" y="-4569"/>
                  <a:pt x="26081" y="648"/>
                </a:cubicBezTo>
                <a:cubicBezTo>
                  <a:pt x="48685" y="7603"/>
                  <a:pt x="62594" y="51070"/>
                  <a:pt x="71288" y="94538"/>
                </a:cubicBezTo>
                <a:cubicBezTo>
                  <a:pt x="79981" y="138006"/>
                  <a:pt x="76504" y="169303"/>
                  <a:pt x="71288" y="158871"/>
                </a:cubicBezTo>
                <a:cubicBezTo>
                  <a:pt x="64333" y="141484"/>
                  <a:pt x="57378" y="89322"/>
                  <a:pt x="31298" y="40639"/>
                </a:cubicBezTo>
                <a:cubicBezTo>
                  <a:pt x="13911" y="5864"/>
                  <a:pt x="3478" y="75413"/>
                  <a:pt x="0" y="28467"/>
                </a:cubicBezTo>
                <a:close/>
              </a:path>
            </a:pathLst>
          </a:custGeom>
          <a:solidFill>
            <a:srgbClr val="EA9F6C"/>
          </a:solidFill>
          <a:ln w="17378" cap="flat">
            <a:noFill/>
            <a:prstDash val="solid"/>
            <a:miter/>
          </a:ln>
        </p:spPr>
        <p:txBody>
          <a:bodyPr rtlCol="0" anchor="ctr"/>
          <a:lstStyle/>
          <a:p>
            <a:endParaRPr lang="en-US"/>
          </a:p>
        </p:txBody>
      </p:sp>
      <p:sp>
        <p:nvSpPr>
          <p:cNvPr id="56" name="TextBox 55">
            <a:extLst>
              <a:ext uri="{FF2B5EF4-FFF2-40B4-BE49-F238E27FC236}">
                <a16:creationId xmlns:a16="http://schemas.microsoft.com/office/drawing/2014/main" id="{93D0E35D-2FB9-4C4C-8E6E-9675B4042EC9}"/>
              </a:ext>
            </a:extLst>
          </p:cNvPr>
          <p:cNvSpPr txBox="1"/>
          <p:nvPr/>
        </p:nvSpPr>
        <p:spPr>
          <a:xfrm>
            <a:off x="15238439" y="3786355"/>
            <a:ext cx="9647142" cy="1107996"/>
          </a:xfrm>
          <a:prstGeom prst="rect">
            <a:avLst/>
          </a:prstGeom>
          <a:noFill/>
        </p:spPr>
        <p:txBody>
          <a:bodyPr wrap="square" rtlCol="0">
            <a:spAutoFit/>
          </a:bodyPr>
          <a:lstStyle/>
          <a:p>
            <a:r>
              <a:rPr lang="en-US" sz="6600" dirty="0">
                <a:latin typeface="+mj-lt"/>
              </a:rPr>
              <a:t>TITLE HERE </a:t>
            </a:r>
          </a:p>
        </p:txBody>
      </p:sp>
      <p:sp>
        <p:nvSpPr>
          <p:cNvPr id="57" name="Rectangle 56">
            <a:extLst>
              <a:ext uri="{FF2B5EF4-FFF2-40B4-BE49-F238E27FC236}">
                <a16:creationId xmlns:a16="http://schemas.microsoft.com/office/drawing/2014/main" id="{871F6E44-89B8-4B9C-980C-DC1A08AC2915}"/>
              </a:ext>
            </a:extLst>
          </p:cNvPr>
          <p:cNvSpPr/>
          <p:nvPr/>
        </p:nvSpPr>
        <p:spPr>
          <a:xfrm>
            <a:off x="15263504" y="5220560"/>
            <a:ext cx="6589222" cy="2242152"/>
          </a:xfrm>
          <a:prstGeom prst="rect">
            <a:avLst/>
          </a:prstGeom>
        </p:spPr>
        <p:txBody>
          <a:bodyPr wrap="square">
            <a:spAutoFit/>
          </a:bodyPr>
          <a:lstStyle/>
          <a:p>
            <a:pPr>
              <a:lnSpc>
                <a:spcPct val="150000"/>
              </a:lnSpc>
            </a:pPr>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 text ever since the</a:t>
            </a:r>
            <a:endParaRPr lang="en-US" sz="2400" dirty="0"/>
          </a:p>
        </p:txBody>
      </p:sp>
      <p:sp>
        <p:nvSpPr>
          <p:cNvPr id="58" name="Freeform: Shape 57">
            <a:extLst>
              <a:ext uri="{FF2B5EF4-FFF2-40B4-BE49-F238E27FC236}">
                <a16:creationId xmlns:a16="http://schemas.microsoft.com/office/drawing/2014/main" id="{B0762243-1168-4256-99AD-D5C2B56EC8F9}"/>
              </a:ext>
            </a:extLst>
          </p:cNvPr>
          <p:cNvSpPr/>
          <p:nvPr/>
        </p:nvSpPr>
        <p:spPr>
          <a:xfrm>
            <a:off x="15390453" y="8570636"/>
            <a:ext cx="2741193" cy="791900"/>
          </a:xfrm>
          <a:custGeom>
            <a:avLst/>
            <a:gdLst>
              <a:gd name="connsiteX0" fmla="*/ 2108575 w 2442365"/>
              <a:gd name="connsiteY0" fmla="*/ 700416 h 705572"/>
              <a:gd name="connsiteX1" fmla="*/ 360385 w 2442365"/>
              <a:gd name="connsiteY1" fmla="*/ 700416 h 705572"/>
              <a:gd name="connsiteX2" fmla="*/ 20353 w 2442365"/>
              <a:gd name="connsiteY2" fmla="*/ 360385 h 705572"/>
              <a:gd name="connsiteX3" fmla="*/ 20353 w 2442365"/>
              <a:gd name="connsiteY3" fmla="*/ 360385 h 705572"/>
              <a:gd name="connsiteX4" fmla="*/ 360385 w 2442365"/>
              <a:gd name="connsiteY4" fmla="*/ 20353 h 705572"/>
              <a:gd name="connsiteX5" fmla="*/ 2108575 w 2442365"/>
              <a:gd name="connsiteY5" fmla="*/ 20353 h 705572"/>
              <a:gd name="connsiteX6" fmla="*/ 2448607 w 2442365"/>
              <a:gd name="connsiteY6" fmla="*/ 360385 h 705572"/>
              <a:gd name="connsiteX7" fmla="*/ 2448607 w 2442365"/>
              <a:gd name="connsiteY7" fmla="*/ 360385 h 705572"/>
              <a:gd name="connsiteX8" fmla="*/ 2108575 w 2442365"/>
              <a:gd name="connsiteY8" fmla="*/ 700416 h 70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2365" h="705572">
                <a:moveTo>
                  <a:pt x="2108575" y="700416"/>
                </a:moveTo>
                <a:lnTo>
                  <a:pt x="360385" y="700416"/>
                </a:lnTo>
                <a:cubicBezTo>
                  <a:pt x="172594" y="700416"/>
                  <a:pt x="20353" y="548176"/>
                  <a:pt x="20353" y="360385"/>
                </a:cubicBezTo>
                <a:lnTo>
                  <a:pt x="20353" y="360385"/>
                </a:lnTo>
                <a:cubicBezTo>
                  <a:pt x="20353" y="172594"/>
                  <a:pt x="172594" y="20353"/>
                  <a:pt x="360385" y="20353"/>
                </a:cubicBezTo>
                <a:lnTo>
                  <a:pt x="2108575" y="20353"/>
                </a:lnTo>
                <a:cubicBezTo>
                  <a:pt x="2296366" y="20353"/>
                  <a:pt x="2448607" y="172594"/>
                  <a:pt x="2448607" y="360385"/>
                </a:cubicBezTo>
                <a:lnTo>
                  <a:pt x="2448607" y="360385"/>
                </a:lnTo>
                <a:cubicBezTo>
                  <a:pt x="2448335" y="548176"/>
                  <a:pt x="2296366" y="700416"/>
                  <a:pt x="2108575" y="700416"/>
                </a:cubicBezTo>
                <a:close/>
              </a:path>
            </a:pathLst>
          </a:custGeom>
          <a:solidFill>
            <a:srgbClr val="4CB6AC"/>
          </a:solidFill>
          <a:ln w="9525" cap="flat">
            <a:noFill/>
            <a:prstDash val="solid"/>
            <a:miter/>
          </a:ln>
        </p:spPr>
        <p:txBody>
          <a:bodyPr rtlCol="0" anchor="ctr"/>
          <a:lstStyle/>
          <a:p>
            <a:endParaRPr lang="en-US"/>
          </a:p>
        </p:txBody>
      </p:sp>
      <p:sp>
        <p:nvSpPr>
          <p:cNvPr id="59" name="Rectangle 58">
            <a:extLst>
              <a:ext uri="{FF2B5EF4-FFF2-40B4-BE49-F238E27FC236}">
                <a16:creationId xmlns:a16="http://schemas.microsoft.com/office/drawing/2014/main" id="{C214680E-9438-44D6-A4FA-DAEEA740B7A2}"/>
              </a:ext>
            </a:extLst>
          </p:cNvPr>
          <p:cNvSpPr/>
          <p:nvPr/>
        </p:nvSpPr>
        <p:spPr>
          <a:xfrm>
            <a:off x="15707696" y="8763466"/>
            <a:ext cx="2045753" cy="400110"/>
          </a:xfrm>
          <a:prstGeom prst="rect">
            <a:avLst/>
          </a:prstGeom>
        </p:spPr>
        <p:txBody>
          <a:bodyPr wrap="none">
            <a:spAutoFit/>
          </a:bodyPr>
          <a:lstStyle/>
          <a:p>
            <a:pPr algn="ctr"/>
            <a:r>
              <a:rPr lang="en-US" sz="2000" b="1" dirty="0">
                <a:solidFill>
                  <a:schemeClr val="bg1"/>
                </a:solidFill>
              </a:rPr>
              <a:t>Lorem Ipsum</a:t>
            </a:r>
            <a:r>
              <a:rPr lang="en-US" sz="2000" dirty="0">
                <a:solidFill>
                  <a:schemeClr val="bg1"/>
                </a:solidFill>
              </a:rPr>
              <a:t> </a:t>
            </a:r>
          </a:p>
        </p:txBody>
      </p:sp>
      <p:grpSp>
        <p:nvGrpSpPr>
          <p:cNvPr id="147" name="Graphic 3">
            <a:extLst>
              <a:ext uri="{FF2B5EF4-FFF2-40B4-BE49-F238E27FC236}">
                <a16:creationId xmlns:a16="http://schemas.microsoft.com/office/drawing/2014/main" id="{9516E33A-462B-4244-AD38-684E0C22D060}"/>
              </a:ext>
            </a:extLst>
          </p:cNvPr>
          <p:cNvGrpSpPr/>
          <p:nvPr/>
        </p:nvGrpSpPr>
        <p:grpSpPr>
          <a:xfrm>
            <a:off x="1492432" y="2479210"/>
            <a:ext cx="11212564" cy="7359137"/>
            <a:chOff x="8904773" y="2039531"/>
            <a:chExt cx="7053903" cy="4629685"/>
          </a:xfrm>
          <a:solidFill>
            <a:srgbClr val="000000"/>
          </a:solidFill>
        </p:grpSpPr>
        <p:grpSp>
          <p:nvGrpSpPr>
            <p:cNvPr id="148" name="Graphic 3">
              <a:extLst>
                <a:ext uri="{FF2B5EF4-FFF2-40B4-BE49-F238E27FC236}">
                  <a16:creationId xmlns:a16="http://schemas.microsoft.com/office/drawing/2014/main" id="{82BDFA78-D213-47D0-B22E-E23334328743}"/>
                </a:ext>
              </a:extLst>
            </p:cNvPr>
            <p:cNvGrpSpPr/>
            <p:nvPr/>
          </p:nvGrpSpPr>
          <p:grpSpPr>
            <a:xfrm>
              <a:off x="9629941" y="2039531"/>
              <a:ext cx="5846289" cy="4629685"/>
              <a:chOff x="9629941" y="2039531"/>
              <a:chExt cx="5846289" cy="4629685"/>
            </a:xfrm>
            <a:solidFill>
              <a:srgbClr val="000000"/>
            </a:solidFill>
          </p:grpSpPr>
          <p:grpSp>
            <p:nvGrpSpPr>
              <p:cNvPr id="202" name="Graphic 3">
                <a:extLst>
                  <a:ext uri="{FF2B5EF4-FFF2-40B4-BE49-F238E27FC236}">
                    <a16:creationId xmlns:a16="http://schemas.microsoft.com/office/drawing/2014/main" id="{4A167DD4-0891-41A1-8A55-03BC98571671}"/>
                  </a:ext>
                </a:extLst>
              </p:cNvPr>
              <p:cNvGrpSpPr/>
              <p:nvPr/>
            </p:nvGrpSpPr>
            <p:grpSpPr>
              <a:xfrm>
                <a:off x="11571712" y="5773245"/>
                <a:ext cx="1956753" cy="895971"/>
                <a:chOff x="11571712" y="5773245"/>
                <a:chExt cx="1956753" cy="895971"/>
              </a:xfrm>
              <a:solidFill>
                <a:srgbClr val="000000"/>
              </a:solidFill>
            </p:grpSpPr>
            <p:sp>
              <p:nvSpPr>
                <p:cNvPr id="205" name="Freeform: Shape 204">
                  <a:extLst>
                    <a:ext uri="{FF2B5EF4-FFF2-40B4-BE49-F238E27FC236}">
                      <a16:creationId xmlns:a16="http://schemas.microsoft.com/office/drawing/2014/main" id="{0032BB03-1DDD-46AC-98C4-1C49B4C9EC6F}"/>
                    </a:ext>
                  </a:extLst>
                </p:cNvPr>
                <p:cNvSpPr/>
                <p:nvPr/>
              </p:nvSpPr>
              <p:spPr>
                <a:xfrm>
                  <a:off x="11967257" y="5773245"/>
                  <a:ext cx="1177648" cy="653250"/>
                </a:xfrm>
                <a:custGeom>
                  <a:avLst/>
                  <a:gdLst>
                    <a:gd name="connsiteX0" fmla="*/ 0 w 1177648"/>
                    <a:gd name="connsiteY0" fmla="*/ 0 h 653250"/>
                    <a:gd name="connsiteX1" fmla="*/ 1177648 w 1177648"/>
                    <a:gd name="connsiteY1" fmla="*/ 0 h 653250"/>
                    <a:gd name="connsiteX2" fmla="*/ 1177648 w 1177648"/>
                    <a:gd name="connsiteY2" fmla="*/ 653250 h 653250"/>
                    <a:gd name="connsiteX3" fmla="*/ 0 w 1177648"/>
                    <a:gd name="connsiteY3" fmla="*/ 653250 h 653250"/>
                  </a:gdLst>
                  <a:ahLst/>
                  <a:cxnLst>
                    <a:cxn ang="0">
                      <a:pos x="connsiteX0" y="connsiteY0"/>
                    </a:cxn>
                    <a:cxn ang="0">
                      <a:pos x="connsiteX1" y="connsiteY1"/>
                    </a:cxn>
                    <a:cxn ang="0">
                      <a:pos x="connsiteX2" y="connsiteY2"/>
                    </a:cxn>
                    <a:cxn ang="0">
                      <a:pos x="connsiteX3" y="connsiteY3"/>
                    </a:cxn>
                  </a:cxnLst>
                  <a:rect l="l" t="t" r="r" b="b"/>
                  <a:pathLst>
                    <a:path w="1177648" h="653250">
                      <a:moveTo>
                        <a:pt x="0" y="0"/>
                      </a:moveTo>
                      <a:lnTo>
                        <a:pt x="1177648" y="0"/>
                      </a:lnTo>
                      <a:lnTo>
                        <a:pt x="1177648" y="653250"/>
                      </a:lnTo>
                      <a:lnTo>
                        <a:pt x="0" y="653250"/>
                      </a:lnTo>
                      <a:close/>
                    </a:path>
                  </a:pathLst>
                </a:custGeom>
                <a:solidFill>
                  <a:srgbClr val="C8D1F3"/>
                </a:solidFill>
                <a:ln w="29956"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43272B9E-3A81-48B2-8C0C-84574742E917}"/>
                    </a:ext>
                  </a:extLst>
                </p:cNvPr>
                <p:cNvSpPr/>
                <p:nvPr/>
              </p:nvSpPr>
              <p:spPr>
                <a:xfrm>
                  <a:off x="11967257" y="5773245"/>
                  <a:ext cx="1177648" cy="242721"/>
                </a:xfrm>
                <a:custGeom>
                  <a:avLst/>
                  <a:gdLst>
                    <a:gd name="connsiteX0" fmla="*/ 0 w 1177648"/>
                    <a:gd name="connsiteY0" fmla="*/ 0 h 242721"/>
                    <a:gd name="connsiteX1" fmla="*/ 1177648 w 1177648"/>
                    <a:gd name="connsiteY1" fmla="*/ 0 h 242721"/>
                    <a:gd name="connsiteX2" fmla="*/ 1177648 w 1177648"/>
                    <a:gd name="connsiteY2" fmla="*/ 242722 h 242721"/>
                    <a:gd name="connsiteX3" fmla="*/ 0 w 1177648"/>
                    <a:gd name="connsiteY3" fmla="*/ 242722 h 242721"/>
                  </a:gdLst>
                  <a:ahLst/>
                  <a:cxnLst>
                    <a:cxn ang="0">
                      <a:pos x="connsiteX0" y="connsiteY0"/>
                    </a:cxn>
                    <a:cxn ang="0">
                      <a:pos x="connsiteX1" y="connsiteY1"/>
                    </a:cxn>
                    <a:cxn ang="0">
                      <a:pos x="connsiteX2" y="connsiteY2"/>
                    </a:cxn>
                    <a:cxn ang="0">
                      <a:pos x="connsiteX3" y="connsiteY3"/>
                    </a:cxn>
                  </a:cxnLst>
                  <a:rect l="l" t="t" r="r" b="b"/>
                  <a:pathLst>
                    <a:path w="1177648" h="242721">
                      <a:moveTo>
                        <a:pt x="0" y="0"/>
                      </a:moveTo>
                      <a:lnTo>
                        <a:pt x="1177648" y="0"/>
                      </a:lnTo>
                      <a:lnTo>
                        <a:pt x="1177648" y="242722"/>
                      </a:lnTo>
                      <a:lnTo>
                        <a:pt x="0" y="242722"/>
                      </a:lnTo>
                      <a:close/>
                    </a:path>
                  </a:pathLst>
                </a:custGeom>
                <a:solidFill>
                  <a:srgbClr val="AEBBED"/>
                </a:solidFill>
                <a:ln w="29956"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5C9BFF78-4B8B-4ADB-8D07-E8B9C6AF2E7A}"/>
                    </a:ext>
                  </a:extLst>
                </p:cNvPr>
                <p:cNvSpPr/>
                <p:nvPr/>
              </p:nvSpPr>
              <p:spPr>
                <a:xfrm>
                  <a:off x="11571712" y="6426495"/>
                  <a:ext cx="1956753" cy="242721"/>
                </a:xfrm>
                <a:custGeom>
                  <a:avLst/>
                  <a:gdLst>
                    <a:gd name="connsiteX0" fmla="*/ 0 w 1956753"/>
                    <a:gd name="connsiteY0" fmla="*/ 0 h 242721"/>
                    <a:gd name="connsiteX1" fmla="*/ 1956753 w 1956753"/>
                    <a:gd name="connsiteY1" fmla="*/ 0 h 242721"/>
                    <a:gd name="connsiteX2" fmla="*/ 1956753 w 1956753"/>
                    <a:gd name="connsiteY2" fmla="*/ 242722 h 242721"/>
                    <a:gd name="connsiteX3" fmla="*/ 0 w 1956753"/>
                    <a:gd name="connsiteY3" fmla="*/ 242722 h 242721"/>
                  </a:gdLst>
                  <a:ahLst/>
                  <a:cxnLst>
                    <a:cxn ang="0">
                      <a:pos x="connsiteX0" y="connsiteY0"/>
                    </a:cxn>
                    <a:cxn ang="0">
                      <a:pos x="connsiteX1" y="connsiteY1"/>
                    </a:cxn>
                    <a:cxn ang="0">
                      <a:pos x="connsiteX2" y="connsiteY2"/>
                    </a:cxn>
                    <a:cxn ang="0">
                      <a:pos x="connsiteX3" y="connsiteY3"/>
                    </a:cxn>
                  </a:cxnLst>
                  <a:rect l="l" t="t" r="r" b="b"/>
                  <a:pathLst>
                    <a:path w="1956753" h="242721">
                      <a:moveTo>
                        <a:pt x="0" y="0"/>
                      </a:moveTo>
                      <a:lnTo>
                        <a:pt x="1956753" y="0"/>
                      </a:lnTo>
                      <a:lnTo>
                        <a:pt x="1956753" y="242722"/>
                      </a:lnTo>
                      <a:lnTo>
                        <a:pt x="0" y="242722"/>
                      </a:lnTo>
                      <a:close/>
                    </a:path>
                  </a:pathLst>
                </a:custGeom>
                <a:solidFill>
                  <a:srgbClr val="AEBBED"/>
                </a:solidFill>
                <a:ln w="29956" cap="flat">
                  <a:noFill/>
                  <a:prstDash val="solid"/>
                  <a:miter/>
                </a:ln>
              </p:spPr>
              <p:txBody>
                <a:bodyPr rtlCol="0" anchor="ctr"/>
                <a:lstStyle/>
                <a:p>
                  <a:endParaRPr lang="en-US"/>
                </a:p>
              </p:txBody>
            </p:sp>
          </p:grpSp>
          <p:sp>
            <p:nvSpPr>
              <p:cNvPr id="203" name="Freeform: Shape 202">
                <a:extLst>
                  <a:ext uri="{FF2B5EF4-FFF2-40B4-BE49-F238E27FC236}">
                    <a16:creationId xmlns:a16="http://schemas.microsoft.com/office/drawing/2014/main" id="{ACDA376A-FE5C-4DAF-9C47-AF5268068A65}"/>
                  </a:ext>
                </a:extLst>
              </p:cNvPr>
              <p:cNvSpPr/>
              <p:nvPr/>
            </p:nvSpPr>
            <p:spPr>
              <a:xfrm>
                <a:off x="9635934" y="4919225"/>
                <a:ext cx="5840295" cy="874995"/>
              </a:xfrm>
              <a:custGeom>
                <a:avLst/>
                <a:gdLst>
                  <a:gd name="connsiteX0" fmla="*/ 0 w 5840295"/>
                  <a:gd name="connsiteY0" fmla="*/ 0 h 874995"/>
                  <a:gd name="connsiteX1" fmla="*/ 2996 w 5840295"/>
                  <a:gd name="connsiteY1" fmla="*/ 874996 h 874995"/>
                  <a:gd name="connsiteX2" fmla="*/ 5840296 w 5840295"/>
                  <a:gd name="connsiteY2" fmla="*/ 874996 h 874995"/>
                  <a:gd name="connsiteX3" fmla="*/ 5837299 w 5840295"/>
                  <a:gd name="connsiteY3" fmla="*/ 0 h 874995"/>
                </a:gdLst>
                <a:ahLst/>
                <a:cxnLst>
                  <a:cxn ang="0">
                    <a:pos x="connsiteX0" y="connsiteY0"/>
                  </a:cxn>
                  <a:cxn ang="0">
                    <a:pos x="connsiteX1" y="connsiteY1"/>
                  </a:cxn>
                  <a:cxn ang="0">
                    <a:pos x="connsiteX2" y="connsiteY2"/>
                  </a:cxn>
                  <a:cxn ang="0">
                    <a:pos x="connsiteX3" y="connsiteY3"/>
                  </a:cxn>
                </a:cxnLst>
                <a:rect l="l" t="t" r="r" b="b"/>
                <a:pathLst>
                  <a:path w="5840295" h="874995">
                    <a:moveTo>
                      <a:pt x="0" y="0"/>
                    </a:moveTo>
                    <a:lnTo>
                      <a:pt x="2996" y="874996"/>
                    </a:lnTo>
                    <a:lnTo>
                      <a:pt x="5840296" y="874996"/>
                    </a:lnTo>
                    <a:lnTo>
                      <a:pt x="5837299" y="0"/>
                    </a:lnTo>
                    <a:close/>
                  </a:path>
                </a:pathLst>
              </a:custGeom>
              <a:solidFill>
                <a:srgbClr val="C8D1F3"/>
              </a:solidFill>
              <a:ln w="29956"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8815FE92-5BF1-459B-8FCF-0BE118FCBC31}"/>
                  </a:ext>
                </a:extLst>
              </p:cNvPr>
              <p:cNvSpPr/>
              <p:nvPr/>
            </p:nvSpPr>
            <p:spPr>
              <a:xfrm>
                <a:off x="9629941" y="2039531"/>
                <a:ext cx="5843292" cy="2879694"/>
              </a:xfrm>
              <a:custGeom>
                <a:avLst/>
                <a:gdLst>
                  <a:gd name="connsiteX0" fmla="*/ 5837299 w 5843292"/>
                  <a:gd name="connsiteY0" fmla="*/ 0 h 2879694"/>
                  <a:gd name="connsiteX1" fmla="*/ 0 w 5843292"/>
                  <a:gd name="connsiteY1" fmla="*/ 0 h 2879694"/>
                  <a:gd name="connsiteX2" fmla="*/ 8989 w 5843292"/>
                  <a:gd name="connsiteY2" fmla="*/ 2879695 h 2879694"/>
                  <a:gd name="connsiteX3" fmla="*/ 5843293 w 5843292"/>
                  <a:gd name="connsiteY3" fmla="*/ 2879695 h 2879694"/>
                  <a:gd name="connsiteX4" fmla="*/ 5837299 w 5843292"/>
                  <a:gd name="connsiteY4" fmla="*/ 0 h 2879694"/>
                  <a:gd name="connsiteX5" fmla="*/ 5483705 w 5843292"/>
                  <a:gd name="connsiteY5" fmla="*/ 2607007 h 2879694"/>
                  <a:gd name="connsiteX6" fmla="*/ 404536 w 5843292"/>
                  <a:gd name="connsiteY6" fmla="*/ 2607007 h 2879694"/>
                  <a:gd name="connsiteX7" fmla="*/ 404536 w 5843292"/>
                  <a:gd name="connsiteY7" fmla="*/ 272687 h 2879694"/>
                  <a:gd name="connsiteX8" fmla="*/ 5480709 w 5843292"/>
                  <a:gd name="connsiteY8" fmla="*/ 272687 h 2879694"/>
                  <a:gd name="connsiteX9" fmla="*/ 5480709 w 5843292"/>
                  <a:gd name="connsiteY9" fmla="*/ 2607007 h 287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43292" h="2879694">
                    <a:moveTo>
                      <a:pt x="5837299" y="0"/>
                    </a:moveTo>
                    <a:lnTo>
                      <a:pt x="0" y="0"/>
                    </a:lnTo>
                    <a:lnTo>
                      <a:pt x="8989" y="2879695"/>
                    </a:lnTo>
                    <a:lnTo>
                      <a:pt x="5843293" y="2879695"/>
                    </a:lnTo>
                    <a:lnTo>
                      <a:pt x="5837299" y="0"/>
                    </a:lnTo>
                    <a:close/>
                    <a:moveTo>
                      <a:pt x="5483705" y="2607007"/>
                    </a:moveTo>
                    <a:lnTo>
                      <a:pt x="404536" y="2607007"/>
                    </a:lnTo>
                    <a:lnTo>
                      <a:pt x="404536" y="272687"/>
                    </a:lnTo>
                    <a:lnTo>
                      <a:pt x="5480709" y="272687"/>
                    </a:lnTo>
                    <a:lnTo>
                      <a:pt x="5480709" y="2607007"/>
                    </a:lnTo>
                    <a:close/>
                  </a:path>
                </a:pathLst>
              </a:custGeom>
              <a:solidFill>
                <a:srgbClr val="E8ECFA"/>
              </a:solidFill>
              <a:ln w="29956" cap="flat">
                <a:noFill/>
                <a:prstDash val="solid"/>
                <a:miter/>
              </a:ln>
            </p:spPr>
            <p:txBody>
              <a:bodyPr rtlCol="0" anchor="ctr"/>
              <a:lstStyle/>
              <a:p>
                <a:endParaRPr lang="en-US"/>
              </a:p>
            </p:txBody>
          </p:sp>
        </p:grpSp>
        <p:sp>
          <p:nvSpPr>
            <p:cNvPr id="149" name="Freeform: Shape 148">
              <a:extLst>
                <a:ext uri="{FF2B5EF4-FFF2-40B4-BE49-F238E27FC236}">
                  <a16:creationId xmlns:a16="http://schemas.microsoft.com/office/drawing/2014/main" id="{FCA976D1-AEE6-4515-9A81-258E975BF96A}"/>
                </a:ext>
              </a:extLst>
            </p:cNvPr>
            <p:cNvSpPr/>
            <p:nvPr/>
          </p:nvSpPr>
          <p:spPr>
            <a:xfrm>
              <a:off x="10418036" y="6426495"/>
              <a:ext cx="979875" cy="242721"/>
            </a:xfrm>
            <a:custGeom>
              <a:avLst/>
              <a:gdLst>
                <a:gd name="connsiteX0" fmla="*/ 0 w 979875"/>
                <a:gd name="connsiteY0" fmla="*/ 0 h 242721"/>
                <a:gd name="connsiteX1" fmla="*/ 979875 w 979875"/>
                <a:gd name="connsiteY1" fmla="*/ 0 h 242721"/>
                <a:gd name="connsiteX2" fmla="*/ 979875 w 979875"/>
                <a:gd name="connsiteY2" fmla="*/ 242722 h 242721"/>
                <a:gd name="connsiteX3" fmla="*/ 0 w 979875"/>
                <a:gd name="connsiteY3" fmla="*/ 242722 h 242721"/>
              </a:gdLst>
              <a:ahLst/>
              <a:cxnLst>
                <a:cxn ang="0">
                  <a:pos x="connsiteX0" y="connsiteY0"/>
                </a:cxn>
                <a:cxn ang="0">
                  <a:pos x="connsiteX1" y="connsiteY1"/>
                </a:cxn>
                <a:cxn ang="0">
                  <a:pos x="connsiteX2" y="connsiteY2"/>
                </a:cxn>
                <a:cxn ang="0">
                  <a:pos x="connsiteX3" y="connsiteY3"/>
                </a:cxn>
              </a:cxnLst>
              <a:rect l="l" t="t" r="r" b="b"/>
              <a:pathLst>
                <a:path w="979875" h="242721">
                  <a:moveTo>
                    <a:pt x="0" y="0"/>
                  </a:moveTo>
                  <a:lnTo>
                    <a:pt x="979875" y="0"/>
                  </a:lnTo>
                  <a:lnTo>
                    <a:pt x="979875" y="242722"/>
                  </a:lnTo>
                  <a:lnTo>
                    <a:pt x="0" y="242722"/>
                  </a:lnTo>
                  <a:close/>
                </a:path>
              </a:pathLst>
            </a:custGeom>
            <a:solidFill>
              <a:srgbClr val="FEC95C"/>
            </a:solidFill>
            <a:ln w="29956"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47CA22FE-1A6D-40BA-A8D9-A70BFAF0BD88}"/>
                </a:ext>
              </a:extLst>
            </p:cNvPr>
            <p:cNvSpPr/>
            <p:nvPr/>
          </p:nvSpPr>
          <p:spPr>
            <a:xfrm>
              <a:off x="13983942" y="6426495"/>
              <a:ext cx="880989" cy="242721"/>
            </a:xfrm>
            <a:custGeom>
              <a:avLst/>
              <a:gdLst>
                <a:gd name="connsiteX0" fmla="*/ 880989 w 880989"/>
                <a:gd name="connsiteY0" fmla="*/ 242721 h 242721"/>
                <a:gd name="connsiteX1" fmla="*/ 0 w 880989"/>
                <a:gd name="connsiteY1" fmla="*/ 242721 h 242721"/>
                <a:gd name="connsiteX2" fmla="*/ 242722 w 880989"/>
                <a:gd name="connsiteY2" fmla="*/ 0 h 242721"/>
                <a:gd name="connsiteX3" fmla="*/ 635271 w 880989"/>
                <a:gd name="connsiteY3" fmla="*/ 0 h 242721"/>
                <a:gd name="connsiteX4" fmla="*/ 880989 w 880989"/>
                <a:gd name="connsiteY4" fmla="*/ 242721 h 2427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0989" h="242721">
                  <a:moveTo>
                    <a:pt x="880989" y="242721"/>
                  </a:moveTo>
                  <a:lnTo>
                    <a:pt x="0" y="242721"/>
                  </a:lnTo>
                  <a:cubicBezTo>
                    <a:pt x="0" y="107876"/>
                    <a:pt x="107876" y="0"/>
                    <a:pt x="242722" y="0"/>
                  </a:cubicBezTo>
                  <a:lnTo>
                    <a:pt x="635271" y="0"/>
                  </a:lnTo>
                  <a:cubicBezTo>
                    <a:pt x="770116" y="0"/>
                    <a:pt x="880989" y="107876"/>
                    <a:pt x="880989" y="242721"/>
                  </a:cubicBezTo>
                  <a:close/>
                </a:path>
              </a:pathLst>
            </a:custGeom>
            <a:solidFill>
              <a:srgbClr val="C8D1F3"/>
            </a:solidFill>
            <a:ln w="29956" cap="flat">
              <a:noFill/>
              <a:prstDash val="solid"/>
              <a:miter/>
            </a:ln>
          </p:spPr>
          <p:txBody>
            <a:bodyPr rtlCol="0" anchor="ctr"/>
            <a:lstStyle/>
            <a:p>
              <a:endParaRPr lang="en-US"/>
            </a:p>
          </p:txBody>
        </p:sp>
        <p:grpSp>
          <p:nvGrpSpPr>
            <p:cNvPr id="151" name="Graphic 3">
              <a:extLst>
                <a:ext uri="{FF2B5EF4-FFF2-40B4-BE49-F238E27FC236}">
                  <a16:creationId xmlns:a16="http://schemas.microsoft.com/office/drawing/2014/main" id="{2785C849-02E5-4D1F-BCD2-A33F59DA9C94}"/>
                </a:ext>
              </a:extLst>
            </p:cNvPr>
            <p:cNvGrpSpPr/>
            <p:nvPr/>
          </p:nvGrpSpPr>
          <p:grpSpPr>
            <a:xfrm>
              <a:off x="14340534" y="5578468"/>
              <a:ext cx="1618142" cy="1090747"/>
              <a:chOff x="14340534" y="5578468"/>
              <a:chExt cx="1618142" cy="1090747"/>
            </a:xfrm>
            <a:solidFill>
              <a:srgbClr val="000000"/>
            </a:solidFill>
          </p:grpSpPr>
          <p:grpSp>
            <p:nvGrpSpPr>
              <p:cNvPr id="192" name="Graphic 3">
                <a:extLst>
                  <a:ext uri="{FF2B5EF4-FFF2-40B4-BE49-F238E27FC236}">
                    <a16:creationId xmlns:a16="http://schemas.microsoft.com/office/drawing/2014/main" id="{FB9B3C9B-B145-4977-AB72-03E2BA7F34E9}"/>
                  </a:ext>
                </a:extLst>
              </p:cNvPr>
              <p:cNvGrpSpPr/>
              <p:nvPr/>
            </p:nvGrpSpPr>
            <p:grpSpPr>
              <a:xfrm>
                <a:off x="14340534" y="5578468"/>
                <a:ext cx="1618142" cy="1090747"/>
                <a:chOff x="14340534" y="5578468"/>
                <a:chExt cx="1618142" cy="1090747"/>
              </a:xfrm>
              <a:solidFill>
                <a:srgbClr val="000000"/>
              </a:solidFill>
            </p:grpSpPr>
            <p:sp>
              <p:nvSpPr>
                <p:cNvPr id="200" name="Freeform: Shape 199">
                  <a:extLst>
                    <a:ext uri="{FF2B5EF4-FFF2-40B4-BE49-F238E27FC236}">
                      <a16:creationId xmlns:a16="http://schemas.microsoft.com/office/drawing/2014/main" id="{25F8AC83-DF52-450D-B9D2-04650CEF0F6A}"/>
                    </a:ext>
                  </a:extLst>
                </p:cNvPr>
                <p:cNvSpPr/>
                <p:nvPr/>
              </p:nvSpPr>
              <p:spPr>
                <a:xfrm>
                  <a:off x="15212532" y="5740282"/>
                  <a:ext cx="746144" cy="668233"/>
                </a:xfrm>
                <a:custGeom>
                  <a:avLst/>
                  <a:gdLst>
                    <a:gd name="connsiteX0" fmla="*/ 254708 w 746144"/>
                    <a:gd name="connsiteY0" fmla="*/ 668233 h 668233"/>
                    <a:gd name="connsiteX1" fmla="*/ 0 w 746144"/>
                    <a:gd name="connsiteY1" fmla="*/ 668233 h 668233"/>
                    <a:gd name="connsiteX2" fmla="*/ 0 w 746144"/>
                    <a:gd name="connsiteY2" fmla="*/ 500425 h 668233"/>
                    <a:gd name="connsiteX3" fmla="*/ 254708 w 746144"/>
                    <a:gd name="connsiteY3" fmla="*/ 500425 h 668233"/>
                    <a:gd name="connsiteX4" fmla="*/ 578337 w 746144"/>
                    <a:gd name="connsiteY4" fmla="*/ 176797 h 668233"/>
                    <a:gd name="connsiteX5" fmla="*/ 578337 w 746144"/>
                    <a:gd name="connsiteY5" fmla="*/ 167808 h 668233"/>
                    <a:gd name="connsiteX6" fmla="*/ 194776 w 746144"/>
                    <a:gd name="connsiteY6" fmla="*/ 167808 h 668233"/>
                    <a:gd name="connsiteX7" fmla="*/ 194776 w 746144"/>
                    <a:gd name="connsiteY7" fmla="*/ 0 h 668233"/>
                    <a:gd name="connsiteX8" fmla="*/ 746144 w 746144"/>
                    <a:gd name="connsiteY8" fmla="*/ 0 h 668233"/>
                    <a:gd name="connsiteX9" fmla="*/ 746144 w 746144"/>
                    <a:gd name="connsiteY9" fmla="*/ 173801 h 668233"/>
                    <a:gd name="connsiteX10" fmla="*/ 254708 w 746144"/>
                    <a:gd name="connsiteY10" fmla="*/ 668233 h 668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6144" h="668233">
                      <a:moveTo>
                        <a:pt x="254708" y="668233"/>
                      </a:moveTo>
                      <a:lnTo>
                        <a:pt x="0" y="668233"/>
                      </a:lnTo>
                      <a:lnTo>
                        <a:pt x="0" y="500425"/>
                      </a:lnTo>
                      <a:lnTo>
                        <a:pt x="254708" y="500425"/>
                      </a:lnTo>
                      <a:cubicBezTo>
                        <a:pt x="434501" y="500425"/>
                        <a:pt x="578337" y="356591"/>
                        <a:pt x="578337" y="176797"/>
                      </a:cubicBezTo>
                      <a:lnTo>
                        <a:pt x="578337" y="167808"/>
                      </a:lnTo>
                      <a:lnTo>
                        <a:pt x="194776" y="167808"/>
                      </a:lnTo>
                      <a:lnTo>
                        <a:pt x="194776" y="0"/>
                      </a:lnTo>
                      <a:lnTo>
                        <a:pt x="746144" y="0"/>
                      </a:lnTo>
                      <a:lnTo>
                        <a:pt x="746144" y="173801"/>
                      </a:lnTo>
                      <a:cubicBezTo>
                        <a:pt x="746144" y="446488"/>
                        <a:pt x="530392" y="668233"/>
                        <a:pt x="254708" y="668233"/>
                      </a:cubicBezTo>
                      <a:close/>
                    </a:path>
                  </a:pathLst>
                </a:custGeom>
                <a:solidFill>
                  <a:srgbClr val="C8D1F3"/>
                </a:solidFill>
                <a:ln w="29956"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F5403B0F-789D-41EB-8465-BA09F5124EB4}"/>
                    </a:ext>
                  </a:extLst>
                </p:cNvPr>
                <p:cNvSpPr/>
                <p:nvPr/>
              </p:nvSpPr>
              <p:spPr>
                <a:xfrm>
                  <a:off x="14340534" y="5578468"/>
                  <a:ext cx="1330472" cy="1090747"/>
                </a:xfrm>
                <a:custGeom>
                  <a:avLst/>
                  <a:gdLst>
                    <a:gd name="connsiteX0" fmla="*/ 1330473 w 1330472"/>
                    <a:gd name="connsiteY0" fmla="*/ 0 h 1090747"/>
                    <a:gd name="connsiteX1" fmla="*/ 1273538 w 1330472"/>
                    <a:gd name="connsiteY1" fmla="*/ 224742 h 1090747"/>
                    <a:gd name="connsiteX2" fmla="*/ 1204617 w 1330472"/>
                    <a:gd name="connsiteY2" fmla="*/ 494432 h 1090747"/>
                    <a:gd name="connsiteX3" fmla="*/ 1051792 w 1330472"/>
                    <a:gd name="connsiteY3" fmla="*/ 1090748 h 1090747"/>
                    <a:gd name="connsiteX4" fmla="*/ 290666 w 1330472"/>
                    <a:gd name="connsiteY4" fmla="*/ 1090748 h 1090747"/>
                    <a:gd name="connsiteX5" fmla="*/ 131848 w 1330472"/>
                    <a:gd name="connsiteY5" fmla="*/ 494432 h 1090747"/>
                    <a:gd name="connsiteX6" fmla="*/ 59931 w 1330472"/>
                    <a:gd name="connsiteY6" fmla="*/ 221745 h 1090747"/>
                    <a:gd name="connsiteX7" fmla="*/ 0 w 1330472"/>
                    <a:gd name="connsiteY7" fmla="*/ 0 h 1090747"/>
                    <a:gd name="connsiteX8" fmla="*/ 1330473 w 1330472"/>
                    <a:gd name="connsiteY8" fmla="*/ 0 h 1090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0472" h="1090747">
                      <a:moveTo>
                        <a:pt x="1330473" y="0"/>
                      </a:moveTo>
                      <a:lnTo>
                        <a:pt x="1273538" y="224742"/>
                      </a:lnTo>
                      <a:cubicBezTo>
                        <a:pt x="1273538" y="224742"/>
                        <a:pt x="1204617" y="494432"/>
                        <a:pt x="1204617" y="494432"/>
                      </a:cubicBezTo>
                      <a:lnTo>
                        <a:pt x="1051792" y="1090748"/>
                      </a:lnTo>
                      <a:lnTo>
                        <a:pt x="290666" y="1090748"/>
                      </a:lnTo>
                      <a:lnTo>
                        <a:pt x="131848" y="494432"/>
                      </a:lnTo>
                      <a:lnTo>
                        <a:pt x="59931" y="221745"/>
                      </a:lnTo>
                      <a:lnTo>
                        <a:pt x="0" y="0"/>
                      </a:lnTo>
                      <a:lnTo>
                        <a:pt x="1330473" y="0"/>
                      </a:lnTo>
                      <a:close/>
                    </a:path>
                  </a:pathLst>
                </a:custGeom>
                <a:solidFill>
                  <a:srgbClr val="E8ECFA"/>
                </a:solidFill>
                <a:ln w="29956" cap="flat">
                  <a:noFill/>
                  <a:prstDash val="solid"/>
                  <a:miter/>
                </a:ln>
              </p:spPr>
              <p:txBody>
                <a:bodyPr rtlCol="0" anchor="ctr"/>
                <a:lstStyle/>
                <a:p>
                  <a:endParaRPr lang="en-US"/>
                </a:p>
              </p:txBody>
            </p:sp>
          </p:grpSp>
          <p:grpSp>
            <p:nvGrpSpPr>
              <p:cNvPr id="193" name="Graphic 3">
                <a:extLst>
                  <a:ext uri="{FF2B5EF4-FFF2-40B4-BE49-F238E27FC236}">
                    <a16:creationId xmlns:a16="http://schemas.microsoft.com/office/drawing/2014/main" id="{B9EE8718-9BF2-4314-BFEE-0262B1C44D15}"/>
                  </a:ext>
                </a:extLst>
              </p:cNvPr>
              <p:cNvGrpSpPr/>
              <p:nvPr/>
            </p:nvGrpSpPr>
            <p:grpSpPr>
              <a:xfrm>
                <a:off x="14619213" y="6240708"/>
                <a:ext cx="782102" cy="299656"/>
                <a:chOff x="14619213" y="6240708"/>
                <a:chExt cx="782102" cy="299656"/>
              </a:xfrm>
              <a:solidFill>
                <a:srgbClr val="FEC95C"/>
              </a:solidFill>
            </p:grpSpPr>
            <p:sp>
              <p:nvSpPr>
                <p:cNvPr id="198" name="Freeform: Shape 197">
                  <a:extLst>
                    <a:ext uri="{FF2B5EF4-FFF2-40B4-BE49-F238E27FC236}">
                      <a16:creationId xmlns:a16="http://schemas.microsoft.com/office/drawing/2014/main" id="{FF9F1E7A-9BB6-4C64-AE13-BFFCC25B58F5}"/>
                    </a:ext>
                  </a:extLst>
                </p:cNvPr>
                <p:cNvSpPr/>
                <p:nvPr/>
              </p:nvSpPr>
              <p:spPr>
                <a:xfrm>
                  <a:off x="14619213" y="6240708"/>
                  <a:ext cx="299656" cy="299656"/>
                </a:xfrm>
                <a:custGeom>
                  <a:avLst/>
                  <a:gdLst>
                    <a:gd name="connsiteX0" fmla="*/ 299656 w 299656"/>
                    <a:gd name="connsiteY0" fmla="*/ 149828 h 299656"/>
                    <a:gd name="connsiteX1" fmla="*/ 149828 w 299656"/>
                    <a:gd name="connsiteY1" fmla="*/ 299656 h 299656"/>
                    <a:gd name="connsiteX2" fmla="*/ 0 w 299656"/>
                    <a:gd name="connsiteY2" fmla="*/ 149828 h 299656"/>
                    <a:gd name="connsiteX3" fmla="*/ 149828 w 299656"/>
                    <a:gd name="connsiteY3" fmla="*/ 0 h 299656"/>
                    <a:gd name="connsiteX4" fmla="*/ 299656 w 299656"/>
                    <a:gd name="connsiteY4" fmla="*/ 149828 h 299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9656" h="299656">
                      <a:moveTo>
                        <a:pt x="299656" y="149828"/>
                      </a:moveTo>
                      <a:cubicBezTo>
                        <a:pt x="299656" y="232576"/>
                        <a:pt x="232575" y="299656"/>
                        <a:pt x="149828" y="299656"/>
                      </a:cubicBezTo>
                      <a:cubicBezTo>
                        <a:pt x="67081" y="299656"/>
                        <a:pt x="0" y="232576"/>
                        <a:pt x="0" y="149828"/>
                      </a:cubicBezTo>
                      <a:cubicBezTo>
                        <a:pt x="0" y="67080"/>
                        <a:pt x="67081" y="0"/>
                        <a:pt x="149828" y="0"/>
                      </a:cubicBezTo>
                      <a:cubicBezTo>
                        <a:pt x="232575" y="0"/>
                        <a:pt x="299656" y="67080"/>
                        <a:pt x="299656" y="149828"/>
                      </a:cubicBezTo>
                      <a:close/>
                    </a:path>
                  </a:pathLst>
                </a:custGeom>
                <a:solidFill>
                  <a:srgbClr val="FEC95C"/>
                </a:solidFill>
                <a:ln w="29956"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88467B60-0F9B-4E26-B993-88D1D8CCD370}"/>
                    </a:ext>
                  </a:extLst>
                </p:cNvPr>
                <p:cNvSpPr/>
                <p:nvPr/>
              </p:nvSpPr>
              <p:spPr>
                <a:xfrm>
                  <a:off x="15101659" y="6240708"/>
                  <a:ext cx="299656" cy="299656"/>
                </a:xfrm>
                <a:custGeom>
                  <a:avLst/>
                  <a:gdLst>
                    <a:gd name="connsiteX0" fmla="*/ 299656 w 299656"/>
                    <a:gd name="connsiteY0" fmla="*/ 149828 h 299656"/>
                    <a:gd name="connsiteX1" fmla="*/ 149828 w 299656"/>
                    <a:gd name="connsiteY1" fmla="*/ 299656 h 299656"/>
                    <a:gd name="connsiteX2" fmla="*/ 0 w 299656"/>
                    <a:gd name="connsiteY2" fmla="*/ 149828 h 299656"/>
                    <a:gd name="connsiteX3" fmla="*/ 149828 w 299656"/>
                    <a:gd name="connsiteY3" fmla="*/ 0 h 299656"/>
                    <a:gd name="connsiteX4" fmla="*/ 299656 w 299656"/>
                    <a:gd name="connsiteY4" fmla="*/ 149828 h 299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9656" h="299656">
                      <a:moveTo>
                        <a:pt x="299656" y="149828"/>
                      </a:moveTo>
                      <a:cubicBezTo>
                        <a:pt x="299656" y="232576"/>
                        <a:pt x="232576" y="299656"/>
                        <a:pt x="149828" y="299656"/>
                      </a:cubicBezTo>
                      <a:cubicBezTo>
                        <a:pt x="67081" y="299656"/>
                        <a:pt x="0" y="232576"/>
                        <a:pt x="0" y="149828"/>
                      </a:cubicBezTo>
                      <a:cubicBezTo>
                        <a:pt x="0" y="67080"/>
                        <a:pt x="67081" y="0"/>
                        <a:pt x="149828" y="0"/>
                      </a:cubicBezTo>
                      <a:cubicBezTo>
                        <a:pt x="232576" y="0"/>
                        <a:pt x="299656" y="67080"/>
                        <a:pt x="299656" y="149828"/>
                      </a:cubicBezTo>
                      <a:close/>
                    </a:path>
                  </a:pathLst>
                </a:custGeom>
                <a:solidFill>
                  <a:srgbClr val="FEC95C"/>
                </a:solidFill>
                <a:ln w="29956" cap="flat">
                  <a:noFill/>
                  <a:prstDash val="solid"/>
                  <a:miter/>
                </a:ln>
              </p:spPr>
              <p:txBody>
                <a:bodyPr rtlCol="0" anchor="ctr"/>
                <a:lstStyle/>
                <a:p>
                  <a:endParaRPr lang="en-US"/>
                </a:p>
              </p:txBody>
            </p:sp>
          </p:grpSp>
          <p:grpSp>
            <p:nvGrpSpPr>
              <p:cNvPr id="194" name="Graphic 3">
                <a:extLst>
                  <a:ext uri="{FF2B5EF4-FFF2-40B4-BE49-F238E27FC236}">
                    <a16:creationId xmlns:a16="http://schemas.microsoft.com/office/drawing/2014/main" id="{688C55BA-6D9E-42E6-8B21-F65ACD4A91EB}"/>
                  </a:ext>
                </a:extLst>
              </p:cNvPr>
              <p:cNvGrpSpPr/>
              <p:nvPr/>
            </p:nvGrpSpPr>
            <p:grpSpPr>
              <a:xfrm>
                <a:off x="14400465" y="5773245"/>
                <a:ext cx="1213606" cy="302652"/>
                <a:chOff x="14400465" y="5773245"/>
                <a:chExt cx="1213606" cy="302652"/>
              </a:xfrm>
              <a:solidFill>
                <a:srgbClr val="FEC95C"/>
              </a:solidFill>
            </p:grpSpPr>
            <p:sp>
              <p:nvSpPr>
                <p:cNvPr id="195" name="Freeform: Shape 194">
                  <a:extLst>
                    <a:ext uri="{FF2B5EF4-FFF2-40B4-BE49-F238E27FC236}">
                      <a16:creationId xmlns:a16="http://schemas.microsoft.com/office/drawing/2014/main" id="{258728B9-C8FC-47E5-8787-BFD24C0A89A7}"/>
                    </a:ext>
                  </a:extLst>
                </p:cNvPr>
                <p:cNvSpPr/>
                <p:nvPr/>
              </p:nvSpPr>
              <p:spPr>
                <a:xfrm>
                  <a:off x="14858938" y="5776241"/>
                  <a:ext cx="299656" cy="299656"/>
                </a:xfrm>
                <a:custGeom>
                  <a:avLst/>
                  <a:gdLst>
                    <a:gd name="connsiteX0" fmla="*/ 299656 w 299656"/>
                    <a:gd name="connsiteY0" fmla="*/ 149828 h 299656"/>
                    <a:gd name="connsiteX1" fmla="*/ 149828 w 299656"/>
                    <a:gd name="connsiteY1" fmla="*/ 299656 h 299656"/>
                    <a:gd name="connsiteX2" fmla="*/ 0 w 299656"/>
                    <a:gd name="connsiteY2" fmla="*/ 149828 h 299656"/>
                    <a:gd name="connsiteX3" fmla="*/ 149828 w 299656"/>
                    <a:gd name="connsiteY3" fmla="*/ 0 h 299656"/>
                    <a:gd name="connsiteX4" fmla="*/ 299656 w 299656"/>
                    <a:gd name="connsiteY4" fmla="*/ 149828 h 299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9656" h="299656">
                      <a:moveTo>
                        <a:pt x="299656" y="149828"/>
                      </a:moveTo>
                      <a:cubicBezTo>
                        <a:pt x="299656" y="232576"/>
                        <a:pt x="232575" y="299656"/>
                        <a:pt x="149828" y="299656"/>
                      </a:cubicBezTo>
                      <a:cubicBezTo>
                        <a:pt x="67081" y="299656"/>
                        <a:pt x="0" y="232576"/>
                        <a:pt x="0" y="149828"/>
                      </a:cubicBezTo>
                      <a:cubicBezTo>
                        <a:pt x="0" y="67080"/>
                        <a:pt x="67081" y="0"/>
                        <a:pt x="149828" y="0"/>
                      </a:cubicBezTo>
                      <a:cubicBezTo>
                        <a:pt x="232575" y="0"/>
                        <a:pt x="299656" y="67080"/>
                        <a:pt x="299656" y="149828"/>
                      </a:cubicBezTo>
                      <a:close/>
                    </a:path>
                  </a:pathLst>
                </a:custGeom>
                <a:solidFill>
                  <a:srgbClr val="FEC95C"/>
                </a:solidFill>
                <a:ln w="29956"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28D7E6A2-5386-48FA-BDB1-3666568C7F70}"/>
                    </a:ext>
                  </a:extLst>
                </p:cNvPr>
                <p:cNvSpPr/>
                <p:nvPr/>
              </p:nvSpPr>
              <p:spPr>
                <a:xfrm>
                  <a:off x="14400465" y="5776241"/>
                  <a:ext cx="233731" cy="299656"/>
                </a:xfrm>
                <a:custGeom>
                  <a:avLst/>
                  <a:gdLst>
                    <a:gd name="connsiteX0" fmla="*/ 233731 w 233731"/>
                    <a:gd name="connsiteY0" fmla="*/ 149828 h 299656"/>
                    <a:gd name="connsiteX1" fmla="*/ 83903 w 233731"/>
                    <a:gd name="connsiteY1" fmla="*/ 299656 h 299656"/>
                    <a:gd name="connsiteX2" fmla="*/ 71917 w 233731"/>
                    <a:gd name="connsiteY2" fmla="*/ 299656 h 299656"/>
                    <a:gd name="connsiteX3" fmla="*/ 0 w 233731"/>
                    <a:gd name="connsiteY3" fmla="*/ 26969 h 299656"/>
                    <a:gd name="connsiteX4" fmla="*/ 83903 w 233731"/>
                    <a:gd name="connsiteY4" fmla="*/ 0 h 299656"/>
                    <a:gd name="connsiteX5" fmla="*/ 233731 w 233731"/>
                    <a:gd name="connsiteY5" fmla="*/ 149828 h 299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731" h="299656">
                      <a:moveTo>
                        <a:pt x="233731" y="149828"/>
                      </a:moveTo>
                      <a:cubicBezTo>
                        <a:pt x="233731" y="230736"/>
                        <a:pt x="167807" y="299656"/>
                        <a:pt x="83903" y="299656"/>
                      </a:cubicBezTo>
                      <a:cubicBezTo>
                        <a:pt x="80907" y="299656"/>
                        <a:pt x="74914" y="299656"/>
                        <a:pt x="71917" y="299656"/>
                      </a:cubicBezTo>
                      <a:lnTo>
                        <a:pt x="0" y="26969"/>
                      </a:lnTo>
                      <a:cubicBezTo>
                        <a:pt x="23972" y="11987"/>
                        <a:pt x="53938" y="0"/>
                        <a:pt x="83903" y="0"/>
                      </a:cubicBezTo>
                      <a:cubicBezTo>
                        <a:pt x="167807" y="0"/>
                        <a:pt x="233731" y="65925"/>
                        <a:pt x="233731" y="149828"/>
                      </a:cubicBezTo>
                      <a:close/>
                    </a:path>
                  </a:pathLst>
                </a:custGeom>
                <a:solidFill>
                  <a:srgbClr val="FEC95C"/>
                </a:solidFill>
                <a:ln w="29956"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78DE8E9C-9957-496F-8151-8C72884D06F1}"/>
                    </a:ext>
                  </a:extLst>
                </p:cNvPr>
                <p:cNvSpPr/>
                <p:nvPr/>
              </p:nvSpPr>
              <p:spPr>
                <a:xfrm>
                  <a:off x="15377343" y="5773245"/>
                  <a:ext cx="236728" cy="299656"/>
                </a:xfrm>
                <a:custGeom>
                  <a:avLst/>
                  <a:gdLst>
                    <a:gd name="connsiteX0" fmla="*/ 236729 w 236728"/>
                    <a:gd name="connsiteY0" fmla="*/ 29966 h 299656"/>
                    <a:gd name="connsiteX1" fmla="*/ 167808 w 236728"/>
                    <a:gd name="connsiteY1" fmla="*/ 299656 h 299656"/>
                    <a:gd name="connsiteX2" fmla="*/ 149828 w 236728"/>
                    <a:gd name="connsiteY2" fmla="*/ 299656 h 299656"/>
                    <a:gd name="connsiteX3" fmla="*/ 0 w 236728"/>
                    <a:gd name="connsiteY3" fmla="*/ 149828 h 299656"/>
                    <a:gd name="connsiteX4" fmla="*/ 149828 w 236728"/>
                    <a:gd name="connsiteY4" fmla="*/ 0 h 299656"/>
                    <a:gd name="connsiteX5" fmla="*/ 236729 w 236728"/>
                    <a:gd name="connsiteY5" fmla="*/ 29966 h 299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728" h="299656">
                      <a:moveTo>
                        <a:pt x="236729" y="29966"/>
                      </a:moveTo>
                      <a:cubicBezTo>
                        <a:pt x="236729" y="29966"/>
                        <a:pt x="167808" y="299656"/>
                        <a:pt x="167808" y="299656"/>
                      </a:cubicBezTo>
                      <a:cubicBezTo>
                        <a:pt x="161815" y="299656"/>
                        <a:pt x="155822" y="299656"/>
                        <a:pt x="149828" y="299656"/>
                      </a:cubicBezTo>
                      <a:cubicBezTo>
                        <a:pt x="68921" y="299656"/>
                        <a:pt x="0" y="233732"/>
                        <a:pt x="0" y="149828"/>
                      </a:cubicBezTo>
                      <a:cubicBezTo>
                        <a:pt x="0" y="65924"/>
                        <a:pt x="65925" y="0"/>
                        <a:pt x="149828" y="0"/>
                      </a:cubicBezTo>
                      <a:cubicBezTo>
                        <a:pt x="182790" y="2996"/>
                        <a:pt x="212756" y="11986"/>
                        <a:pt x="236729" y="29966"/>
                      </a:cubicBezTo>
                      <a:close/>
                    </a:path>
                  </a:pathLst>
                </a:custGeom>
                <a:solidFill>
                  <a:srgbClr val="FEC95C"/>
                </a:solidFill>
                <a:ln w="29956" cap="flat">
                  <a:noFill/>
                  <a:prstDash val="solid"/>
                  <a:miter/>
                </a:ln>
              </p:spPr>
              <p:txBody>
                <a:bodyPr rtlCol="0" anchor="ctr"/>
                <a:lstStyle/>
                <a:p>
                  <a:endParaRPr lang="en-US"/>
                </a:p>
              </p:txBody>
            </p:sp>
          </p:grpSp>
        </p:grpSp>
        <p:grpSp>
          <p:nvGrpSpPr>
            <p:cNvPr id="152" name="Graphic 3">
              <a:extLst>
                <a:ext uri="{FF2B5EF4-FFF2-40B4-BE49-F238E27FC236}">
                  <a16:creationId xmlns:a16="http://schemas.microsoft.com/office/drawing/2014/main" id="{8E808C1B-88CD-4EB6-909E-55088F7C5896}"/>
                </a:ext>
              </a:extLst>
            </p:cNvPr>
            <p:cNvGrpSpPr/>
            <p:nvPr/>
          </p:nvGrpSpPr>
          <p:grpSpPr>
            <a:xfrm>
              <a:off x="10415039" y="2474032"/>
              <a:ext cx="4315046" cy="1974733"/>
              <a:chOff x="10415039" y="2474032"/>
              <a:chExt cx="4315046" cy="1974733"/>
            </a:xfrm>
            <a:solidFill>
              <a:srgbClr val="000000"/>
            </a:solidFill>
          </p:grpSpPr>
          <p:grpSp>
            <p:nvGrpSpPr>
              <p:cNvPr id="183" name="Graphic 3">
                <a:extLst>
                  <a:ext uri="{FF2B5EF4-FFF2-40B4-BE49-F238E27FC236}">
                    <a16:creationId xmlns:a16="http://schemas.microsoft.com/office/drawing/2014/main" id="{75294CDE-34C1-4A8E-A314-CE44C1FBDB7B}"/>
                  </a:ext>
                </a:extLst>
              </p:cNvPr>
              <p:cNvGrpSpPr/>
              <p:nvPr/>
            </p:nvGrpSpPr>
            <p:grpSpPr>
              <a:xfrm>
                <a:off x="10415039" y="2474032"/>
                <a:ext cx="2478155" cy="524398"/>
                <a:chOff x="10415039" y="2474032"/>
                <a:chExt cx="2478155" cy="524398"/>
              </a:xfrm>
              <a:solidFill>
                <a:srgbClr val="000000"/>
              </a:solidFill>
            </p:grpSpPr>
            <p:sp>
              <p:nvSpPr>
                <p:cNvPr id="190" name="Freeform: Shape 189">
                  <a:extLst>
                    <a:ext uri="{FF2B5EF4-FFF2-40B4-BE49-F238E27FC236}">
                      <a16:creationId xmlns:a16="http://schemas.microsoft.com/office/drawing/2014/main" id="{80E159B1-3BED-4964-AA31-E827CBC28FE2}"/>
                    </a:ext>
                  </a:extLst>
                </p:cNvPr>
                <p:cNvSpPr/>
                <p:nvPr/>
              </p:nvSpPr>
              <p:spPr>
                <a:xfrm>
                  <a:off x="10415039" y="2474032"/>
                  <a:ext cx="611298" cy="524398"/>
                </a:xfrm>
                <a:custGeom>
                  <a:avLst/>
                  <a:gdLst>
                    <a:gd name="connsiteX0" fmla="*/ 0 w 611298"/>
                    <a:gd name="connsiteY0" fmla="*/ 0 h 524398"/>
                    <a:gd name="connsiteX1" fmla="*/ 611298 w 611298"/>
                    <a:gd name="connsiteY1" fmla="*/ 0 h 524398"/>
                    <a:gd name="connsiteX2" fmla="*/ 611298 w 611298"/>
                    <a:gd name="connsiteY2" fmla="*/ 524398 h 524398"/>
                    <a:gd name="connsiteX3" fmla="*/ 0 w 611298"/>
                    <a:gd name="connsiteY3" fmla="*/ 524398 h 524398"/>
                  </a:gdLst>
                  <a:ahLst/>
                  <a:cxnLst>
                    <a:cxn ang="0">
                      <a:pos x="connsiteX0" y="connsiteY0"/>
                    </a:cxn>
                    <a:cxn ang="0">
                      <a:pos x="connsiteX1" y="connsiteY1"/>
                    </a:cxn>
                    <a:cxn ang="0">
                      <a:pos x="connsiteX2" y="connsiteY2"/>
                    </a:cxn>
                    <a:cxn ang="0">
                      <a:pos x="connsiteX3" y="connsiteY3"/>
                    </a:cxn>
                  </a:cxnLst>
                  <a:rect l="l" t="t" r="r" b="b"/>
                  <a:pathLst>
                    <a:path w="611298" h="524398">
                      <a:moveTo>
                        <a:pt x="0" y="0"/>
                      </a:moveTo>
                      <a:lnTo>
                        <a:pt x="611298" y="0"/>
                      </a:lnTo>
                      <a:lnTo>
                        <a:pt x="611298" y="524398"/>
                      </a:lnTo>
                      <a:lnTo>
                        <a:pt x="0" y="524398"/>
                      </a:lnTo>
                      <a:close/>
                    </a:path>
                  </a:pathLst>
                </a:custGeom>
                <a:solidFill>
                  <a:srgbClr val="FED57F"/>
                </a:solidFill>
                <a:ln w="29956"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55F5AF39-F711-4D5F-A5BE-D3E9C64FCDC6}"/>
                    </a:ext>
                  </a:extLst>
                </p:cNvPr>
                <p:cNvSpPr/>
                <p:nvPr/>
              </p:nvSpPr>
              <p:spPr>
                <a:xfrm>
                  <a:off x="12281896" y="2474032"/>
                  <a:ext cx="611298" cy="524398"/>
                </a:xfrm>
                <a:custGeom>
                  <a:avLst/>
                  <a:gdLst>
                    <a:gd name="connsiteX0" fmla="*/ 0 w 611298"/>
                    <a:gd name="connsiteY0" fmla="*/ 0 h 524398"/>
                    <a:gd name="connsiteX1" fmla="*/ 611298 w 611298"/>
                    <a:gd name="connsiteY1" fmla="*/ 0 h 524398"/>
                    <a:gd name="connsiteX2" fmla="*/ 611298 w 611298"/>
                    <a:gd name="connsiteY2" fmla="*/ 524398 h 524398"/>
                    <a:gd name="connsiteX3" fmla="*/ 0 w 611298"/>
                    <a:gd name="connsiteY3" fmla="*/ 524398 h 524398"/>
                  </a:gdLst>
                  <a:ahLst/>
                  <a:cxnLst>
                    <a:cxn ang="0">
                      <a:pos x="connsiteX0" y="connsiteY0"/>
                    </a:cxn>
                    <a:cxn ang="0">
                      <a:pos x="connsiteX1" y="connsiteY1"/>
                    </a:cxn>
                    <a:cxn ang="0">
                      <a:pos x="connsiteX2" y="connsiteY2"/>
                    </a:cxn>
                    <a:cxn ang="0">
                      <a:pos x="connsiteX3" y="connsiteY3"/>
                    </a:cxn>
                  </a:cxnLst>
                  <a:rect l="l" t="t" r="r" b="b"/>
                  <a:pathLst>
                    <a:path w="611298" h="524398">
                      <a:moveTo>
                        <a:pt x="0" y="0"/>
                      </a:moveTo>
                      <a:lnTo>
                        <a:pt x="611298" y="0"/>
                      </a:lnTo>
                      <a:lnTo>
                        <a:pt x="611298" y="524398"/>
                      </a:lnTo>
                      <a:lnTo>
                        <a:pt x="0" y="524398"/>
                      </a:lnTo>
                      <a:close/>
                    </a:path>
                  </a:pathLst>
                </a:custGeom>
                <a:solidFill>
                  <a:srgbClr val="E8ECFA"/>
                </a:solidFill>
                <a:ln w="29956" cap="flat">
                  <a:noFill/>
                  <a:prstDash val="solid"/>
                  <a:miter/>
                </a:ln>
              </p:spPr>
              <p:txBody>
                <a:bodyPr rtlCol="0" anchor="ctr"/>
                <a:lstStyle/>
                <a:p>
                  <a:endParaRPr lang="en-US"/>
                </a:p>
              </p:txBody>
            </p:sp>
          </p:grpSp>
          <p:grpSp>
            <p:nvGrpSpPr>
              <p:cNvPr id="184" name="Graphic 3">
                <a:extLst>
                  <a:ext uri="{FF2B5EF4-FFF2-40B4-BE49-F238E27FC236}">
                    <a16:creationId xmlns:a16="http://schemas.microsoft.com/office/drawing/2014/main" id="{3F9BCF3D-B897-4A5E-9A79-84B60495383E}"/>
                  </a:ext>
                </a:extLst>
              </p:cNvPr>
              <p:cNvGrpSpPr/>
              <p:nvPr/>
            </p:nvGrpSpPr>
            <p:grpSpPr>
              <a:xfrm>
                <a:off x="10415039" y="3199199"/>
                <a:ext cx="4315046" cy="524398"/>
                <a:chOff x="10415039" y="3199199"/>
                <a:chExt cx="4315046" cy="524398"/>
              </a:xfrm>
              <a:solidFill>
                <a:srgbClr val="000000"/>
              </a:solidFill>
            </p:grpSpPr>
            <p:sp>
              <p:nvSpPr>
                <p:cNvPr id="186" name="Freeform: Shape 185">
                  <a:extLst>
                    <a:ext uri="{FF2B5EF4-FFF2-40B4-BE49-F238E27FC236}">
                      <a16:creationId xmlns:a16="http://schemas.microsoft.com/office/drawing/2014/main" id="{0C15CFDE-1C5C-499D-A95B-0DE606FB5CA8}"/>
                    </a:ext>
                  </a:extLst>
                </p:cNvPr>
                <p:cNvSpPr/>
                <p:nvPr/>
              </p:nvSpPr>
              <p:spPr>
                <a:xfrm>
                  <a:off x="10415039" y="3199199"/>
                  <a:ext cx="611298" cy="524398"/>
                </a:xfrm>
                <a:custGeom>
                  <a:avLst/>
                  <a:gdLst>
                    <a:gd name="connsiteX0" fmla="*/ 0 w 611298"/>
                    <a:gd name="connsiteY0" fmla="*/ 0 h 524398"/>
                    <a:gd name="connsiteX1" fmla="*/ 611298 w 611298"/>
                    <a:gd name="connsiteY1" fmla="*/ 0 h 524398"/>
                    <a:gd name="connsiteX2" fmla="*/ 611298 w 611298"/>
                    <a:gd name="connsiteY2" fmla="*/ 524398 h 524398"/>
                    <a:gd name="connsiteX3" fmla="*/ 0 w 611298"/>
                    <a:gd name="connsiteY3" fmla="*/ 524398 h 524398"/>
                  </a:gdLst>
                  <a:ahLst/>
                  <a:cxnLst>
                    <a:cxn ang="0">
                      <a:pos x="connsiteX0" y="connsiteY0"/>
                    </a:cxn>
                    <a:cxn ang="0">
                      <a:pos x="connsiteX1" y="connsiteY1"/>
                    </a:cxn>
                    <a:cxn ang="0">
                      <a:pos x="connsiteX2" y="connsiteY2"/>
                    </a:cxn>
                    <a:cxn ang="0">
                      <a:pos x="connsiteX3" y="connsiteY3"/>
                    </a:cxn>
                  </a:cxnLst>
                  <a:rect l="l" t="t" r="r" b="b"/>
                  <a:pathLst>
                    <a:path w="611298" h="524398">
                      <a:moveTo>
                        <a:pt x="0" y="0"/>
                      </a:moveTo>
                      <a:lnTo>
                        <a:pt x="611298" y="0"/>
                      </a:lnTo>
                      <a:lnTo>
                        <a:pt x="611298" y="524398"/>
                      </a:lnTo>
                      <a:lnTo>
                        <a:pt x="0" y="524398"/>
                      </a:lnTo>
                      <a:close/>
                    </a:path>
                  </a:pathLst>
                </a:custGeom>
                <a:solidFill>
                  <a:srgbClr val="5C9EFF"/>
                </a:solidFill>
                <a:ln w="29956"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B8669E7D-9124-4EFC-8484-C4515A9F4843}"/>
                    </a:ext>
                  </a:extLst>
                </p:cNvPr>
                <p:cNvSpPr/>
                <p:nvPr/>
              </p:nvSpPr>
              <p:spPr>
                <a:xfrm>
                  <a:off x="11349966" y="3199199"/>
                  <a:ext cx="611298" cy="524398"/>
                </a:xfrm>
                <a:custGeom>
                  <a:avLst/>
                  <a:gdLst>
                    <a:gd name="connsiteX0" fmla="*/ 0 w 611298"/>
                    <a:gd name="connsiteY0" fmla="*/ 0 h 524398"/>
                    <a:gd name="connsiteX1" fmla="*/ 611298 w 611298"/>
                    <a:gd name="connsiteY1" fmla="*/ 0 h 524398"/>
                    <a:gd name="connsiteX2" fmla="*/ 611298 w 611298"/>
                    <a:gd name="connsiteY2" fmla="*/ 524398 h 524398"/>
                    <a:gd name="connsiteX3" fmla="*/ 0 w 611298"/>
                    <a:gd name="connsiteY3" fmla="*/ 524398 h 524398"/>
                  </a:gdLst>
                  <a:ahLst/>
                  <a:cxnLst>
                    <a:cxn ang="0">
                      <a:pos x="connsiteX0" y="connsiteY0"/>
                    </a:cxn>
                    <a:cxn ang="0">
                      <a:pos x="connsiteX1" y="connsiteY1"/>
                    </a:cxn>
                    <a:cxn ang="0">
                      <a:pos x="connsiteX2" y="connsiteY2"/>
                    </a:cxn>
                    <a:cxn ang="0">
                      <a:pos x="connsiteX3" y="connsiteY3"/>
                    </a:cxn>
                  </a:cxnLst>
                  <a:rect l="l" t="t" r="r" b="b"/>
                  <a:pathLst>
                    <a:path w="611298" h="524398">
                      <a:moveTo>
                        <a:pt x="0" y="0"/>
                      </a:moveTo>
                      <a:lnTo>
                        <a:pt x="611298" y="0"/>
                      </a:lnTo>
                      <a:lnTo>
                        <a:pt x="611298" y="524398"/>
                      </a:lnTo>
                      <a:lnTo>
                        <a:pt x="0" y="524398"/>
                      </a:lnTo>
                      <a:close/>
                    </a:path>
                  </a:pathLst>
                </a:custGeom>
                <a:solidFill>
                  <a:srgbClr val="E8ECFA"/>
                </a:solidFill>
                <a:ln w="29956"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F3F883AE-C884-4C65-9BFB-BC95F5BA5F35}"/>
                    </a:ext>
                  </a:extLst>
                </p:cNvPr>
                <p:cNvSpPr/>
                <p:nvPr/>
              </p:nvSpPr>
              <p:spPr>
                <a:xfrm>
                  <a:off x="12281896" y="3199199"/>
                  <a:ext cx="611298" cy="524398"/>
                </a:xfrm>
                <a:custGeom>
                  <a:avLst/>
                  <a:gdLst>
                    <a:gd name="connsiteX0" fmla="*/ 0 w 611298"/>
                    <a:gd name="connsiteY0" fmla="*/ 0 h 524398"/>
                    <a:gd name="connsiteX1" fmla="*/ 611298 w 611298"/>
                    <a:gd name="connsiteY1" fmla="*/ 0 h 524398"/>
                    <a:gd name="connsiteX2" fmla="*/ 611298 w 611298"/>
                    <a:gd name="connsiteY2" fmla="*/ 524398 h 524398"/>
                    <a:gd name="connsiteX3" fmla="*/ 0 w 611298"/>
                    <a:gd name="connsiteY3" fmla="*/ 524398 h 524398"/>
                  </a:gdLst>
                  <a:ahLst/>
                  <a:cxnLst>
                    <a:cxn ang="0">
                      <a:pos x="connsiteX0" y="connsiteY0"/>
                    </a:cxn>
                    <a:cxn ang="0">
                      <a:pos x="connsiteX1" y="connsiteY1"/>
                    </a:cxn>
                    <a:cxn ang="0">
                      <a:pos x="connsiteX2" y="connsiteY2"/>
                    </a:cxn>
                    <a:cxn ang="0">
                      <a:pos x="connsiteX3" y="connsiteY3"/>
                    </a:cxn>
                  </a:cxnLst>
                  <a:rect l="l" t="t" r="r" b="b"/>
                  <a:pathLst>
                    <a:path w="611298" h="524398">
                      <a:moveTo>
                        <a:pt x="0" y="0"/>
                      </a:moveTo>
                      <a:lnTo>
                        <a:pt x="611298" y="0"/>
                      </a:lnTo>
                      <a:lnTo>
                        <a:pt x="611298" y="524398"/>
                      </a:lnTo>
                      <a:lnTo>
                        <a:pt x="0" y="524398"/>
                      </a:lnTo>
                      <a:close/>
                    </a:path>
                  </a:pathLst>
                </a:custGeom>
                <a:solidFill>
                  <a:srgbClr val="1BB26A"/>
                </a:solidFill>
                <a:ln w="29956"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FA4099F8-C32B-44EF-817C-D879AF3157CD}"/>
                    </a:ext>
                  </a:extLst>
                </p:cNvPr>
                <p:cNvSpPr/>
                <p:nvPr/>
              </p:nvSpPr>
              <p:spPr>
                <a:xfrm>
                  <a:off x="14118788" y="3199199"/>
                  <a:ext cx="611298" cy="524398"/>
                </a:xfrm>
                <a:custGeom>
                  <a:avLst/>
                  <a:gdLst>
                    <a:gd name="connsiteX0" fmla="*/ 0 w 611298"/>
                    <a:gd name="connsiteY0" fmla="*/ 0 h 524398"/>
                    <a:gd name="connsiteX1" fmla="*/ 611298 w 611298"/>
                    <a:gd name="connsiteY1" fmla="*/ 0 h 524398"/>
                    <a:gd name="connsiteX2" fmla="*/ 611298 w 611298"/>
                    <a:gd name="connsiteY2" fmla="*/ 524398 h 524398"/>
                    <a:gd name="connsiteX3" fmla="*/ 0 w 611298"/>
                    <a:gd name="connsiteY3" fmla="*/ 524398 h 524398"/>
                  </a:gdLst>
                  <a:ahLst/>
                  <a:cxnLst>
                    <a:cxn ang="0">
                      <a:pos x="connsiteX0" y="connsiteY0"/>
                    </a:cxn>
                    <a:cxn ang="0">
                      <a:pos x="connsiteX1" y="connsiteY1"/>
                    </a:cxn>
                    <a:cxn ang="0">
                      <a:pos x="connsiteX2" y="connsiteY2"/>
                    </a:cxn>
                    <a:cxn ang="0">
                      <a:pos x="connsiteX3" y="connsiteY3"/>
                    </a:cxn>
                  </a:cxnLst>
                  <a:rect l="l" t="t" r="r" b="b"/>
                  <a:pathLst>
                    <a:path w="611298" h="524398">
                      <a:moveTo>
                        <a:pt x="0" y="0"/>
                      </a:moveTo>
                      <a:lnTo>
                        <a:pt x="611298" y="0"/>
                      </a:lnTo>
                      <a:lnTo>
                        <a:pt x="611298" y="524398"/>
                      </a:lnTo>
                      <a:lnTo>
                        <a:pt x="0" y="524398"/>
                      </a:lnTo>
                      <a:close/>
                    </a:path>
                  </a:pathLst>
                </a:custGeom>
                <a:solidFill>
                  <a:srgbClr val="C8D1F3"/>
                </a:solidFill>
                <a:ln w="29956" cap="flat">
                  <a:noFill/>
                  <a:prstDash val="solid"/>
                  <a:miter/>
                </a:ln>
              </p:spPr>
              <p:txBody>
                <a:bodyPr rtlCol="0" anchor="ctr"/>
                <a:lstStyle/>
                <a:p>
                  <a:endParaRPr lang="en-US"/>
                </a:p>
              </p:txBody>
            </p:sp>
          </p:grpSp>
          <p:sp>
            <p:nvSpPr>
              <p:cNvPr id="185" name="Freeform: Shape 184">
                <a:extLst>
                  <a:ext uri="{FF2B5EF4-FFF2-40B4-BE49-F238E27FC236}">
                    <a16:creationId xmlns:a16="http://schemas.microsoft.com/office/drawing/2014/main" id="{0CEAE04A-7695-4C79-923A-31045790E056}"/>
                  </a:ext>
                </a:extLst>
              </p:cNvPr>
              <p:cNvSpPr/>
              <p:nvPr/>
            </p:nvSpPr>
            <p:spPr>
              <a:xfrm>
                <a:off x="13237799" y="3924367"/>
                <a:ext cx="611298" cy="524398"/>
              </a:xfrm>
              <a:custGeom>
                <a:avLst/>
                <a:gdLst>
                  <a:gd name="connsiteX0" fmla="*/ 0 w 611298"/>
                  <a:gd name="connsiteY0" fmla="*/ 0 h 524398"/>
                  <a:gd name="connsiteX1" fmla="*/ 611298 w 611298"/>
                  <a:gd name="connsiteY1" fmla="*/ 0 h 524398"/>
                  <a:gd name="connsiteX2" fmla="*/ 611298 w 611298"/>
                  <a:gd name="connsiteY2" fmla="*/ 524398 h 524398"/>
                  <a:gd name="connsiteX3" fmla="*/ 0 w 611298"/>
                  <a:gd name="connsiteY3" fmla="*/ 524398 h 524398"/>
                </a:gdLst>
                <a:ahLst/>
                <a:cxnLst>
                  <a:cxn ang="0">
                    <a:pos x="connsiteX0" y="connsiteY0"/>
                  </a:cxn>
                  <a:cxn ang="0">
                    <a:pos x="connsiteX1" y="connsiteY1"/>
                  </a:cxn>
                  <a:cxn ang="0">
                    <a:pos x="connsiteX2" y="connsiteY2"/>
                  </a:cxn>
                  <a:cxn ang="0">
                    <a:pos x="connsiteX3" y="connsiteY3"/>
                  </a:cxn>
                </a:cxnLst>
                <a:rect l="l" t="t" r="r" b="b"/>
                <a:pathLst>
                  <a:path w="611298" h="524398">
                    <a:moveTo>
                      <a:pt x="0" y="0"/>
                    </a:moveTo>
                    <a:lnTo>
                      <a:pt x="611298" y="0"/>
                    </a:lnTo>
                    <a:lnTo>
                      <a:pt x="611298" y="524398"/>
                    </a:lnTo>
                    <a:lnTo>
                      <a:pt x="0" y="524398"/>
                    </a:lnTo>
                    <a:close/>
                  </a:path>
                </a:pathLst>
              </a:custGeom>
              <a:solidFill>
                <a:srgbClr val="FEC95C"/>
              </a:solidFill>
              <a:ln w="29956" cap="flat">
                <a:noFill/>
                <a:prstDash val="solid"/>
                <a:miter/>
              </a:ln>
            </p:spPr>
            <p:txBody>
              <a:bodyPr rtlCol="0" anchor="ctr"/>
              <a:lstStyle/>
              <a:p>
                <a:endParaRPr lang="en-US"/>
              </a:p>
            </p:txBody>
          </p:sp>
        </p:grpSp>
        <p:grpSp>
          <p:nvGrpSpPr>
            <p:cNvPr id="153" name="Graphic 3">
              <a:extLst>
                <a:ext uri="{FF2B5EF4-FFF2-40B4-BE49-F238E27FC236}">
                  <a16:creationId xmlns:a16="http://schemas.microsoft.com/office/drawing/2014/main" id="{91427BB4-F1F9-4278-8AC4-26EFA5F45558}"/>
                </a:ext>
              </a:extLst>
            </p:cNvPr>
            <p:cNvGrpSpPr/>
            <p:nvPr/>
          </p:nvGrpSpPr>
          <p:grpSpPr>
            <a:xfrm>
              <a:off x="8904773" y="2932828"/>
              <a:ext cx="1764974" cy="3736388"/>
              <a:chOff x="8904773" y="2932828"/>
              <a:chExt cx="1764974" cy="3736388"/>
            </a:xfrm>
            <a:solidFill>
              <a:srgbClr val="000000"/>
            </a:solidFill>
          </p:grpSpPr>
          <p:grpSp>
            <p:nvGrpSpPr>
              <p:cNvPr id="177" name="Graphic 3">
                <a:extLst>
                  <a:ext uri="{FF2B5EF4-FFF2-40B4-BE49-F238E27FC236}">
                    <a16:creationId xmlns:a16="http://schemas.microsoft.com/office/drawing/2014/main" id="{84B09A09-1216-41BD-86B8-D24A65482CA5}"/>
                  </a:ext>
                </a:extLst>
              </p:cNvPr>
              <p:cNvGrpSpPr/>
              <p:nvPr/>
            </p:nvGrpSpPr>
            <p:grpSpPr>
              <a:xfrm>
                <a:off x="9096078" y="2932828"/>
                <a:ext cx="1408907" cy="2906341"/>
                <a:chOff x="9096078" y="2932828"/>
                <a:chExt cx="1408907" cy="2906341"/>
              </a:xfrm>
              <a:solidFill>
                <a:srgbClr val="000000"/>
              </a:solidFill>
            </p:grpSpPr>
            <p:sp>
              <p:nvSpPr>
                <p:cNvPr id="181" name="Freeform: Shape 180">
                  <a:extLst>
                    <a:ext uri="{FF2B5EF4-FFF2-40B4-BE49-F238E27FC236}">
                      <a16:creationId xmlns:a16="http://schemas.microsoft.com/office/drawing/2014/main" id="{8DB3328E-84F5-42D9-B977-99FA0B147ECF}"/>
                    </a:ext>
                  </a:extLst>
                </p:cNvPr>
                <p:cNvSpPr/>
                <p:nvPr/>
              </p:nvSpPr>
              <p:spPr>
                <a:xfrm>
                  <a:off x="9096078" y="2932828"/>
                  <a:ext cx="1408907" cy="2682138"/>
                </a:xfrm>
                <a:custGeom>
                  <a:avLst/>
                  <a:gdLst>
                    <a:gd name="connsiteX0" fmla="*/ 1094220 w 1408907"/>
                    <a:gd name="connsiteY0" fmla="*/ 1491965 h 2682138"/>
                    <a:gd name="connsiteX1" fmla="*/ 1205092 w 1408907"/>
                    <a:gd name="connsiteY1" fmla="*/ 1216281 h 2682138"/>
                    <a:gd name="connsiteX2" fmla="*/ 920419 w 1408907"/>
                    <a:gd name="connsiteY2" fmla="*/ 748818 h 2682138"/>
                    <a:gd name="connsiteX3" fmla="*/ 947388 w 1408907"/>
                    <a:gd name="connsiteY3" fmla="*/ 173479 h 2682138"/>
                    <a:gd name="connsiteX4" fmla="*/ 345080 w 1408907"/>
                    <a:gd name="connsiteY4" fmla="*/ 74592 h 2682138"/>
                    <a:gd name="connsiteX5" fmla="*/ 291141 w 1408907"/>
                    <a:gd name="connsiteY5" fmla="*/ 739828 h 2682138"/>
                    <a:gd name="connsiteX6" fmla="*/ 318110 w 1408907"/>
                    <a:gd name="connsiteY6" fmla="*/ 763801 h 2682138"/>
                    <a:gd name="connsiteX7" fmla="*/ 105355 w 1408907"/>
                    <a:gd name="connsiteY7" fmla="*/ 1222275 h 2682138"/>
                    <a:gd name="connsiteX8" fmla="*/ 219224 w 1408907"/>
                    <a:gd name="connsiteY8" fmla="*/ 1521931 h 2682138"/>
                    <a:gd name="connsiteX9" fmla="*/ 475 w 1408907"/>
                    <a:gd name="connsiteY9" fmla="*/ 2055319 h 2682138"/>
                    <a:gd name="connsiteX10" fmla="*/ 677697 w 1408907"/>
                    <a:gd name="connsiteY10" fmla="*/ 2681599 h 2682138"/>
                    <a:gd name="connsiteX11" fmla="*/ 1408859 w 1408907"/>
                    <a:gd name="connsiteY11" fmla="*/ 2043332 h 2682138"/>
                    <a:gd name="connsiteX12" fmla="*/ 1094220 w 1408907"/>
                    <a:gd name="connsiteY12" fmla="*/ 1491965 h 2682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08907" h="2682138">
                      <a:moveTo>
                        <a:pt x="1094220" y="1491965"/>
                      </a:moveTo>
                      <a:cubicBezTo>
                        <a:pt x="1157147" y="1411058"/>
                        <a:pt x="1199100" y="1315168"/>
                        <a:pt x="1205092" y="1216281"/>
                      </a:cubicBezTo>
                      <a:cubicBezTo>
                        <a:pt x="1214082" y="1042481"/>
                        <a:pt x="1085230" y="862687"/>
                        <a:pt x="920419" y="748818"/>
                      </a:cubicBezTo>
                      <a:cubicBezTo>
                        <a:pt x="1091223" y="613973"/>
                        <a:pt x="1082233" y="347279"/>
                        <a:pt x="947388" y="173479"/>
                      </a:cubicBezTo>
                      <a:cubicBezTo>
                        <a:pt x="812543" y="-3319"/>
                        <a:pt x="521877" y="-60253"/>
                        <a:pt x="345080" y="74592"/>
                      </a:cubicBezTo>
                      <a:cubicBezTo>
                        <a:pt x="168282" y="209437"/>
                        <a:pt x="156296" y="563031"/>
                        <a:pt x="291141" y="739828"/>
                      </a:cubicBezTo>
                      <a:cubicBezTo>
                        <a:pt x="297135" y="748818"/>
                        <a:pt x="309121" y="757808"/>
                        <a:pt x="318110" y="763801"/>
                      </a:cubicBezTo>
                      <a:cubicBezTo>
                        <a:pt x="195252" y="880667"/>
                        <a:pt x="114344" y="1060460"/>
                        <a:pt x="105355" y="1222275"/>
                      </a:cubicBezTo>
                      <a:cubicBezTo>
                        <a:pt x="99362" y="1339140"/>
                        <a:pt x="144310" y="1441023"/>
                        <a:pt x="219224" y="1521931"/>
                      </a:cubicBezTo>
                      <a:cubicBezTo>
                        <a:pt x="90372" y="1668762"/>
                        <a:pt x="6468" y="1872528"/>
                        <a:pt x="475" y="2055319"/>
                      </a:cubicBezTo>
                      <a:cubicBezTo>
                        <a:pt x="-14507" y="2405916"/>
                        <a:pt x="327100" y="2666617"/>
                        <a:pt x="677697" y="2681599"/>
                      </a:cubicBezTo>
                      <a:cubicBezTo>
                        <a:pt x="1028295" y="2696582"/>
                        <a:pt x="1393876" y="2396926"/>
                        <a:pt x="1408859" y="2043332"/>
                      </a:cubicBezTo>
                      <a:cubicBezTo>
                        <a:pt x="1411855" y="1845559"/>
                        <a:pt x="1277009" y="1635800"/>
                        <a:pt x="1094220" y="1491965"/>
                      </a:cubicBezTo>
                      <a:close/>
                    </a:path>
                  </a:pathLst>
                </a:custGeom>
                <a:solidFill>
                  <a:srgbClr val="1BB26A"/>
                </a:solidFill>
                <a:ln w="29956"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532DCB04-1ADE-41B2-883E-5B7AC4A811DE}"/>
                    </a:ext>
                  </a:extLst>
                </p:cNvPr>
                <p:cNvSpPr/>
                <p:nvPr/>
              </p:nvSpPr>
              <p:spPr>
                <a:xfrm>
                  <a:off x="9294325" y="3190210"/>
                  <a:ext cx="842033" cy="2648959"/>
                </a:xfrm>
                <a:custGeom>
                  <a:avLst/>
                  <a:gdLst>
                    <a:gd name="connsiteX0" fmla="*/ 497429 w 842033"/>
                    <a:gd name="connsiteY0" fmla="*/ 1842885 h 2648959"/>
                    <a:gd name="connsiteX1" fmla="*/ 485443 w 842033"/>
                    <a:gd name="connsiteY1" fmla="*/ 1495284 h 2648959"/>
                    <a:gd name="connsiteX2" fmla="*/ 479450 w 842033"/>
                    <a:gd name="connsiteY2" fmla="*/ 1351449 h 2648959"/>
                    <a:gd name="connsiteX3" fmla="*/ 479450 w 842033"/>
                    <a:gd name="connsiteY3" fmla="*/ 1321483 h 2648959"/>
                    <a:gd name="connsiteX4" fmla="*/ 479450 w 842033"/>
                    <a:gd name="connsiteY4" fmla="*/ 1294514 h 2648959"/>
                    <a:gd name="connsiteX5" fmla="*/ 842034 w 842033"/>
                    <a:gd name="connsiteY5" fmla="*/ 728164 h 2648959"/>
                    <a:gd name="connsiteX6" fmla="*/ 473457 w 842033"/>
                    <a:gd name="connsiteY6" fmla="*/ 1189635 h 2648959"/>
                    <a:gd name="connsiteX7" fmla="*/ 452481 w 842033"/>
                    <a:gd name="connsiteY7" fmla="*/ 695202 h 2648959"/>
                    <a:gd name="connsiteX8" fmla="*/ 446488 w 842033"/>
                    <a:gd name="connsiteY8" fmla="*/ 578336 h 2648959"/>
                    <a:gd name="connsiteX9" fmla="*/ 452481 w 842033"/>
                    <a:gd name="connsiteY9" fmla="*/ 569346 h 2648959"/>
                    <a:gd name="connsiteX10" fmla="*/ 686213 w 842033"/>
                    <a:gd name="connsiteY10" fmla="*/ 194776 h 2648959"/>
                    <a:gd name="connsiteX11" fmla="*/ 443491 w 842033"/>
                    <a:gd name="connsiteY11" fmla="*/ 488439 h 2648959"/>
                    <a:gd name="connsiteX12" fmla="*/ 395546 w 842033"/>
                    <a:gd name="connsiteY12" fmla="*/ 0 h 2648959"/>
                    <a:gd name="connsiteX13" fmla="*/ 380564 w 842033"/>
                    <a:gd name="connsiteY13" fmla="*/ 452481 h 2648959"/>
                    <a:gd name="connsiteX14" fmla="*/ 164811 w 842033"/>
                    <a:gd name="connsiteY14" fmla="*/ 143835 h 2648959"/>
                    <a:gd name="connsiteX15" fmla="*/ 383560 w 842033"/>
                    <a:gd name="connsiteY15" fmla="*/ 569346 h 2648959"/>
                    <a:gd name="connsiteX16" fmla="*/ 383560 w 842033"/>
                    <a:gd name="connsiteY16" fmla="*/ 572343 h 2648959"/>
                    <a:gd name="connsiteX17" fmla="*/ 386557 w 842033"/>
                    <a:gd name="connsiteY17" fmla="*/ 671230 h 2648959"/>
                    <a:gd name="connsiteX18" fmla="*/ 410529 w 842033"/>
                    <a:gd name="connsiteY18" fmla="*/ 1237580 h 2648959"/>
                    <a:gd name="connsiteX19" fmla="*/ 53939 w 842033"/>
                    <a:gd name="connsiteY19" fmla="*/ 698199 h 2648959"/>
                    <a:gd name="connsiteX20" fmla="*/ 380564 w 842033"/>
                    <a:gd name="connsiteY20" fmla="*/ 1321483 h 2648959"/>
                    <a:gd name="connsiteX21" fmla="*/ 413526 w 842033"/>
                    <a:gd name="connsiteY21" fmla="*/ 1381414 h 2648959"/>
                    <a:gd name="connsiteX22" fmla="*/ 413526 w 842033"/>
                    <a:gd name="connsiteY22" fmla="*/ 1390404 h 2648959"/>
                    <a:gd name="connsiteX23" fmla="*/ 434501 w 842033"/>
                    <a:gd name="connsiteY23" fmla="*/ 1986719 h 2648959"/>
                    <a:gd name="connsiteX24" fmla="*/ 422515 w 842033"/>
                    <a:gd name="connsiteY24" fmla="*/ 1968740 h 2648959"/>
                    <a:gd name="connsiteX25" fmla="*/ 404536 w 842033"/>
                    <a:gd name="connsiteY25" fmla="*/ 1947764 h 2648959"/>
                    <a:gd name="connsiteX26" fmla="*/ 0 w 842033"/>
                    <a:gd name="connsiteY26" fmla="*/ 1444342 h 2648959"/>
                    <a:gd name="connsiteX27" fmla="*/ 383560 w 842033"/>
                    <a:gd name="connsiteY27" fmla="*/ 2034664 h 2648959"/>
                    <a:gd name="connsiteX28" fmla="*/ 422515 w 842033"/>
                    <a:gd name="connsiteY28" fmla="*/ 2088603 h 2648959"/>
                    <a:gd name="connsiteX29" fmla="*/ 425512 w 842033"/>
                    <a:gd name="connsiteY29" fmla="*/ 2094596 h 2648959"/>
                    <a:gd name="connsiteX30" fmla="*/ 437498 w 842033"/>
                    <a:gd name="connsiteY30" fmla="*/ 2118568 h 2648959"/>
                    <a:gd name="connsiteX31" fmla="*/ 485443 w 842033"/>
                    <a:gd name="connsiteY31" fmla="*/ 2648959 h 2648959"/>
                    <a:gd name="connsiteX32" fmla="*/ 494432 w 842033"/>
                    <a:gd name="connsiteY32" fmla="*/ 1968740 h 2648959"/>
                    <a:gd name="connsiteX33" fmla="*/ 782102 w 842033"/>
                    <a:gd name="connsiteY33" fmla="*/ 1405387 h 2648959"/>
                    <a:gd name="connsiteX34" fmla="*/ 497429 w 842033"/>
                    <a:gd name="connsiteY34" fmla="*/ 1842885 h 2648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842033" h="2648959">
                      <a:moveTo>
                        <a:pt x="497429" y="1842885"/>
                      </a:moveTo>
                      <a:cubicBezTo>
                        <a:pt x="494432" y="1726019"/>
                        <a:pt x="488440" y="1612150"/>
                        <a:pt x="485443" y="1495284"/>
                      </a:cubicBezTo>
                      <a:cubicBezTo>
                        <a:pt x="482446" y="1447339"/>
                        <a:pt x="482446" y="1399394"/>
                        <a:pt x="479450" y="1351449"/>
                      </a:cubicBezTo>
                      <a:cubicBezTo>
                        <a:pt x="479450" y="1342459"/>
                        <a:pt x="479450" y="1330473"/>
                        <a:pt x="479450" y="1321483"/>
                      </a:cubicBezTo>
                      <a:cubicBezTo>
                        <a:pt x="479450" y="1312494"/>
                        <a:pt x="479450" y="1303504"/>
                        <a:pt x="479450" y="1294514"/>
                      </a:cubicBezTo>
                      <a:cubicBezTo>
                        <a:pt x="605306" y="1111724"/>
                        <a:pt x="728165" y="922941"/>
                        <a:pt x="842034" y="728164"/>
                      </a:cubicBezTo>
                      <a:cubicBezTo>
                        <a:pt x="764123" y="797085"/>
                        <a:pt x="620288" y="988865"/>
                        <a:pt x="473457" y="1189635"/>
                      </a:cubicBezTo>
                      <a:cubicBezTo>
                        <a:pt x="467464" y="1024824"/>
                        <a:pt x="461471" y="860013"/>
                        <a:pt x="452481" y="695202"/>
                      </a:cubicBezTo>
                      <a:cubicBezTo>
                        <a:pt x="452481" y="656247"/>
                        <a:pt x="449484" y="617291"/>
                        <a:pt x="446488" y="578336"/>
                      </a:cubicBezTo>
                      <a:cubicBezTo>
                        <a:pt x="449484" y="575340"/>
                        <a:pt x="449484" y="572343"/>
                        <a:pt x="452481" y="569346"/>
                      </a:cubicBezTo>
                      <a:cubicBezTo>
                        <a:pt x="533388" y="446488"/>
                        <a:pt x="611299" y="320632"/>
                        <a:pt x="686213" y="194776"/>
                      </a:cubicBezTo>
                      <a:cubicBezTo>
                        <a:pt x="632274" y="245718"/>
                        <a:pt x="542378" y="356591"/>
                        <a:pt x="443491" y="488439"/>
                      </a:cubicBezTo>
                      <a:cubicBezTo>
                        <a:pt x="431505" y="326625"/>
                        <a:pt x="416523" y="161814"/>
                        <a:pt x="395546" y="0"/>
                      </a:cubicBezTo>
                      <a:cubicBezTo>
                        <a:pt x="380564" y="83904"/>
                        <a:pt x="377567" y="257704"/>
                        <a:pt x="380564" y="452481"/>
                      </a:cubicBezTo>
                      <a:cubicBezTo>
                        <a:pt x="293663" y="311642"/>
                        <a:pt x="215753" y="197773"/>
                        <a:pt x="164811" y="143835"/>
                      </a:cubicBezTo>
                      <a:cubicBezTo>
                        <a:pt x="233732" y="287670"/>
                        <a:pt x="305650" y="431505"/>
                        <a:pt x="383560" y="569346"/>
                      </a:cubicBezTo>
                      <a:cubicBezTo>
                        <a:pt x="383560" y="569346"/>
                        <a:pt x="383560" y="569346"/>
                        <a:pt x="383560" y="572343"/>
                      </a:cubicBezTo>
                      <a:cubicBezTo>
                        <a:pt x="383560" y="605305"/>
                        <a:pt x="386557" y="638267"/>
                        <a:pt x="386557" y="671230"/>
                      </a:cubicBezTo>
                      <a:cubicBezTo>
                        <a:pt x="392550" y="889979"/>
                        <a:pt x="404536" y="1102734"/>
                        <a:pt x="410529" y="1237580"/>
                      </a:cubicBezTo>
                      <a:cubicBezTo>
                        <a:pt x="272687" y="1006844"/>
                        <a:pt x="131849" y="779106"/>
                        <a:pt x="53939" y="698199"/>
                      </a:cubicBezTo>
                      <a:cubicBezTo>
                        <a:pt x="155822" y="910954"/>
                        <a:pt x="266695" y="1117717"/>
                        <a:pt x="380564" y="1321483"/>
                      </a:cubicBezTo>
                      <a:cubicBezTo>
                        <a:pt x="392550" y="1342459"/>
                        <a:pt x="404536" y="1360438"/>
                        <a:pt x="413526" y="1381414"/>
                      </a:cubicBezTo>
                      <a:cubicBezTo>
                        <a:pt x="413526" y="1384411"/>
                        <a:pt x="413526" y="1387408"/>
                        <a:pt x="413526" y="1390404"/>
                      </a:cubicBezTo>
                      <a:cubicBezTo>
                        <a:pt x="422515" y="1588177"/>
                        <a:pt x="425512" y="1788947"/>
                        <a:pt x="434501" y="1986719"/>
                      </a:cubicBezTo>
                      <a:cubicBezTo>
                        <a:pt x="431505" y="1980726"/>
                        <a:pt x="425512" y="1974733"/>
                        <a:pt x="422515" y="1968740"/>
                      </a:cubicBezTo>
                      <a:cubicBezTo>
                        <a:pt x="416523" y="1962747"/>
                        <a:pt x="410529" y="1953757"/>
                        <a:pt x="404536" y="1947764"/>
                      </a:cubicBezTo>
                      <a:cubicBezTo>
                        <a:pt x="245718" y="1732012"/>
                        <a:pt x="83904" y="1516259"/>
                        <a:pt x="0" y="1444342"/>
                      </a:cubicBezTo>
                      <a:cubicBezTo>
                        <a:pt x="119862" y="1648108"/>
                        <a:pt x="248715" y="1842885"/>
                        <a:pt x="383560" y="2034664"/>
                      </a:cubicBezTo>
                      <a:cubicBezTo>
                        <a:pt x="395546" y="2052644"/>
                        <a:pt x="410529" y="2070623"/>
                        <a:pt x="422515" y="2088603"/>
                      </a:cubicBezTo>
                      <a:cubicBezTo>
                        <a:pt x="422515" y="2091599"/>
                        <a:pt x="425512" y="2091599"/>
                        <a:pt x="425512" y="2094596"/>
                      </a:cubicBezTo>
                      <a:cubicBezTo>
                        <a:pt x="431505" y="2103586"/>
                        <a:pt x="434501" y="2109579"/>
                        <a:pt x="437498" y="2118568"/>
                      </a:cubicBezTo>
                      <a:cubicBezTo>
                        <a:pt x="446488" y="2295365"/>
                        <a:pt x="461471" y="2472163"/>
                        <a:pt x="485443" y="2648959"/>
                      </a:cubicBezTo>
                      <a:cubicBezTo>
                        <a:pt x="500426" y="2415228"/>
                        <a:pt x="500426" y="2190486"/>
                        <a:pt x="494432" y="1968740"/>
                      </a:cubicBezTo>
                      <a:cubicBezTo>
                        <a:pt x="596316" y="1785950"/>
                        <a:pt x="695202" y="1600163"/>
                        <a:pt x="782102" y="1405387"/>
                      </a:cubicBezTo>
                      <a:cubicBezTo>
                        <a:pt x="725168" y="1474308"/>
                        <a:pt x="614295" y="1651105"/>
                        <a:pt x="497429" y="1842885"/>
                      </a:cubicBezTo>
                      <a:close/>
                    </a:path>
                  </a:pathLst>
                </a:custGeom>
                <a:solidFill>
                  <a:srgbClr val="00A45C"/>
                </a:solidFill>
                <a:ln w="29956" cap="flat">
                  <a:noFill/>
                  <a:prstDash val="solid"/>
                  <a:miter/>
                </a:ln>
              </p:spPr>
              <p:txBody>
                <a:bodyPr rtlCol="0" anchor="ctr"/>
                <a:lstStyle/>
                <a:p>
                  <a:endParaRPr lang="en-US"/>
                </a:p>
              </p:txBody>
            </p:sp>
          </p:grpSp>
          <p:grpSp>
            <p:nvGrpSpPr>
              <p:cNvPr id="178" name="Graphic 3">
                <a:extLst>
                  <a:ext uri="{FF2B5EF4-FFF2-40B4-BE49-F238E27FC236}">
                    <a16:creationId xmlns:a16="http://schemas.microsoft.com/office/drawing/2014/main" id="{0058133D-3FF0-48D9-97CD-B1E6C471A84E}"/>
                  </a:ext>
                </a:extLst>
              </p:cNvPr>
              <p:cNvGrpSpPr/>
              <p:nvPr/>
            </p:nvGrpSpPr>
            <p:grpSpPr>
              <a:xfrm>
                <a:off x="8904773" y="5284805"/>
                <a:ext cx="1764974" cy="1384410"/>
                <a:chOff x="8904773" y="5284805"/>
                <a:chExt cx="1764974" cy="1384410"/>
              </a:xfrm>
              <a:solidFill>
                <a:srgbClr val="000000"/>
              </a:solidFill>
            </p:grpSpPr>
            <p:sp>
              <p:nvSpPr>
                <p:cNvPr id="179" name="Freeform: Shape 178">
                  <a:extLst>
                    <a:ext uri="{FF2B5EF4-FFF2-40B4-BE49-F238E27FC236}">
                      <a16:creationId xmlns:a16="http://schemas.microsoft.com/office/drawing/2014/main" id="{CFB41CC9-A7DC-4300-BB23-9277018FF4BC}"/>
                    </a:ext>
                  </a:extLst>
                </p:cNvPr>
                <p:cNvSpPr/>
                <p:nvPr/>
              </p:nvSpPr>
              <p:spPr>
                <a:xfrm>
                  <a:off x="8904773" y="5284805"/>
                  <a:ext cx="1764974" cy="1384410"/>
                </a:xfrm>
                <a:custGeom>
                  <a:avLst/>
                  <a:gdLst>
                    <a:gd name="connsiteX0" fmla="*/ 1764975 w 1764974"/>
                    <a:gd name="connsiteY0" fmla="*/ 0 h 1384410"/>
                    <a:gd name="connsiteX1" fmla="*/ 1764975 w 1764974"/>
                    <a:gd name="connsiteY1" fmla="*/ 170804 h 1384410"/>
                    <a:gd name="connsiteX2" fmla="*/ 1624136 w 1764974"/>
                    <a:gd name="connsiteY2" fmla="*/ 170804 h 1384410"/>
                    <a:gd name="connsiteX3" fmla="*/ 1579188 w 1764974"/>
                    <a:gd name="connsiteY3" fmla="*/ 341608 h 1384410"/>
                    <a:gd name="connsiteX4" fmla="*/ 1312494 w 1764974"/>
                    <a:gd name="connsiteY4" fmla="*/ 1384411 h 1384410"/>
                    <a:gd name="connsiteX5" fmla="*/ 464467 w 1764974"/>
                    <a:gd name="connsiteY5" fmla="*/ 1384411 h 1384410"/>
                    <a:gd name="connsiteX6" fmla="*/ 185787 w 1764974"/>
                    <a:gd name="connsiteY6" fmla="*/ 341608 h 1384410"/>
                    <a:gd name="connsiteX7" fmla="*/ 140839 w 1764974"/>
                    <a:gd name="connsiteY7" fmla="*/ 170804 h 1384410"/>
                    <a:gd name="connsiteX8" fmla="*/ 0 w 1764974"/>
                    <a:gd name="connsiteY8" fmla="*/ 170804 h 1384410"/>
                    <a:gd name="connsiteX9" fmla="*/ 0 w 1764974"/>
                    <a:gd name="connsiteY9" fmla="*/ 0 h 1384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4974" h="1384410">
                      <a:moveTo>
                        <a:pt x="1764975" y="0"/>
                      </a:moveTo>
                      <a:lnTo>
                        <a:pt x="1764975" y="170804"/>
                      </a:lnTo>
                      <a:lnTo>
                        <a:pt x="1624136" y="170804"/>
                      </a:lnTo>
                      <a:lnTo>
                        <a:pt x="1579188" y="341608"/>
                      </a:lnTo>
                      <a:lnTo>
                        <a:pt x="1312494" y="1384411"/>
                      </a:lnTo>
                      <a:lnTo>
                        <a:pt x="464467" y="1384411"/>
                      </a:lnTo>
                      <a:lnTo>
                        <a:pt x="185787" y="341608"/>
                      </a:lnTo>
                      <a:lnTo>
                        <a:pt x="140839" y="170804"/>
                      </a:lnTo>
                      <a:lnTo>
                        <a:pt x="0" y="170804"/>
                      </a:lnTo>
                      <a:lnTo>
                        <a:pt x="0" y="0"/>
                      </a:lnTo>
                      <a:close/>
                    </a:path>
                  </a:pathLst>
                </a:custGeom>
                <a:solidFill>
                  <a:srgbClr val="FF9134"/>
                </a:solidFill>
                <a:ln w="29956"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9A780F69-0A0D-4489-A2A2-E4953F10DA2B}"/>
                    </a:ext>
                  </a:extLst>
                </p:cNvPr>
                <p:cNvSpPr/>
                <p:nvPr/>
              </p:nvSpPr>
              <p:spPr>
                <a:xfrm>
                  <a:off x="9045611" y="5455609"/>
                  <a:ext cx="1483297" cy="170803"/>
                </a:xfrm>
                <a:custGeom>
                  <a:avLst/>
                  <a:gdLst>
                    <a:gd name="connsiteX0" fmla="*/ 1483297 w 1483297"/>
                    <a:gd name="connsiteY0" fmla="*/ 0 h 170803"/>
                    <a:gd name="connsiteX1" fmla="*/ 1438349 w 1483297"/>
                    <a:gd name="connsiteY1" fmla="*/ 170804 h 170803"/>
                    <a:gd name="connsiteX2" fmla="*/ 44948 w 1483297"/>
                    <a:gd name="connsiteY2" fmla="*/ 170804 h 170803"/>
                    <a:gd name="connsiteX3" fmla="*/ 0 w 1483297"/>
                    <a:gd name="connsiteY3" fmla="*/ 0 h 170803"/>
                  </a:gdLst>
                  <a:ahLst/>
                  <a:cxnLst>
                    <a:cxn ang="0">
                      <a:pos x="connsiteX0" y="connsiteY0"/>
                    </a:cxn>
                    <a:cxn ang="0">
                      <a:pos x="connsiteX1" y="connsiteY1"/>
                    </a:cxn>
                    <a:cxn ang="0">
                      <a:pos x="connsiteX2" y="connsiteY2"/>
                    </a:cxn>
                    <a:cxn ang="0">
                      <a:pos x="connsiteX3" y="connsiteY3"/>
                    </a:cxn>
                  </a:cxnLst>
                  <a:rect l="l" t="t" r="r" b="b"/>
                  <a:pathLst>
                    <a:path w="1483297" h="170803">
                      <a:moveTo>
                        <a:pt x="1483297" y="0"/>
                      </a:moveTo>
                      <a:lnTo>
                        <a:pt x="1438349" y="170804"/>
                      </a:lnTo>
                      <a:lnTo>
                        <a:pt x="44948" y="170804"/>
                      </a:lnTo>
                      <a:lnTo>
                        <a:pt x="0" y="0"/>
                      </a:lnTo>
                      <a:close/>
                    </a:path>
                  </a:pathLst>
                </a:custGeom>
                <a:solidFill>
                  <a:srgbClr val="FF7344"/>
                </a:solidFill>
                <a:ln w="29956" cap="flat">
                  <a:noFill/>
                  <a:prstDash val="solid"/>
                  <a:miter/>
                </a:ln>
              </p:spPr>
              <p:txBody>
                <a:bodyPr rtlCol="0" anchor="ctr"/>
                <a:lstStyle/>
                <a:p>
                  <a:endParaRPr lang="en-US"/>
                </a:p>
              </p:txBody>
            </p:sp>
          </p:grpSp>
        </p:grpSp>
        <p:sp>
          <p:nvSpPr>
            <p:cNvPr id="154" name="Freeform: Shape 153">
              <a:extLst>
                <a:ext uri="{FF2B5EF4-FFF2-40B4-BE49-F238E27FC236}">
                  <a16:creationId xmlns:a16="http://schemas.microsoft.com/office/drawing/2014/main" id="{24FC55B5-3484-42CF-BFB2-E0803FD9B344}"/>
                </a:ext>
              </a:extLst>
            </p:cNvPr>
            <p:cNvSpPr/>
            <p:nvPr/>
          </p:nvSpPr>
          <p:spPr>
            <a:xfrm>
              <a:off x="12398762" y="5209891"/>
              <a:ext cx="299656" cy="299656"/>
            </a:xfrm>
            <a:custGeom>
              <a:avLst/>
              <a:gdLst>
                <a:gd name="connsiteX0" fmla="*/ 299656 w 299656"/>
                <a:gd name="connsiteY0" fmla="*/ 149828 h 299656"/>
                <a:gd name="connsiteX1" fmla="*/ 149828 w 299656"/>
                <a:gd name="connsiteY1" fmla="*/ 299656 h 299656"/>
                <a:gd name="connsiteX2" fmla="*/ 0 w 299656"/>
                <a:gd name="connsiteY2" fmla="*/ 149828 h 299656"/>
                <a:gd name="connsiteX3" fmla="*/ 149828 w 299656"/>
                <a:gd name="connsiteY3" fmla="*/ 0 h 299656"/>
                <a:gd name="connsiteX4" fmla="*/ 299656 w 299656"/>
                <a:gd name="connsiteY4" fmla="*/ 149828 h 299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9656" h="299656">
                  <a:moveTo>
                    <a:pt x="299656" y="149828"/>
                  </a:moveTo>
                  <a:cubicBezTo>
                    <a:pt x="299656" y="232576"/>
                    <a:pt x="232575" y="299656"/>
                    <a:pt x="149828" y="299656"/>
                  </a:cubicBezTo>
                  <a:cubicBezTo>
                    <a:pt x="67080" y="299656"/>
                    <a:pt x="0" y="232576"/>
                    <a:pt x="0" y="149828"/>
                  </a:cubicBezTo>
                  <a:cubicBezTo>
                    <a:pt x="0" y="67080"/>
                    <a:pt x="67080" y="0"/>
                    <a:pt x="149828" y="0"/>
                  </a:cubicBezTo>
                  <a:cubicBezTo>
                    <a:pt x="232575" y="0"/>
                    <a:pt x="299656" y="67080"/>
                    <a:pt x="299656" y="149828"/>
                  </a:cubicBezTo>
                  <a:close/>
                </a:path>
              </a:pathLst>
            </a:custGeom>
            <a:solidFill>
              <a:srgbClr val="AEBBED"/>
            </a:solidFill>
            <a:ln w="29956"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F75F8B63-8298-4F55-AADE-8AB244F86AEB}"/>
                </a:ext>
              </a:extLst>
            </p:cNvPr>
            <p:cNvSpPr/>
            <p:nvPr/>
          </p:nvSpPr>
          <p:spPr>
            <a:xfrm>
              <a:off x="11164179" y="2474032"/>
              <a:ext cx="56934" cy="1974733"/>
            </a:xfrm>
            <a:custGeom>
              <a:avLst/>
              <a:gdLst>
                <a:gd name="connsiteX0" fmla="*/ 0 w 56934"/>
                <a:gd name="connsiteY0" fmla="*/ 0 h 1974733"/>
                <a:gd name="connsiteX1" fmla="*/ 56935 w 56934"/>
                <a:gd name="connsiteY1" fmla="*/ 0 h 1974733"/>
                <a:gd name="connsiteX2" fmla="*/ 56935 w 56934"/>
                <a:gd name="connsiteY2" fmla="*/ 1974733 h 1974733"/>
                <a:gd name="connsiteX3" fmla="*/ 0 w 56934"/>
                <a:gd name="connsiteY3" fmla="*/ 1974733 h 1974733"/>
              </a:gdLst>
              <a:ahLst/>
              <a:cxnLst>
                <a:cxn ang="0">
                  <a:pos x="connsiteX0" y="connsiteY0"/>
                </a:cxn>
                <a:cxn ang="0">
                  <a:pos x="connsiteX1" y="connsiteY1"/>
                </a:cxn>
                <a:cxn ang="0">
                  <a:pos x="connsiteX2" y="connsiteY2"/>
                </a:cxn>
                <a:cxn ang="0">
                  <a:pos x="connsiteX3" y="connsiteY3"/>
                </a:cxn>
              </a:cxnLst>
              <a:rect l="l" t="t" r="r" b="b"/>
              <a:pathLst>
                <a:path w="56934" h="1974733">
                  <a:moveTo>
                    <a:pt x="0" y="0"/>
                  </a:moveTo>
                  <a:lnTo>
                    <a:pt x="56935" y="0"/>
                  </a:lnTo>
                  <a:lnTo>
                    <a:pt x="56935" y="1974733"/>
                  </a:lnTo>
                  <a:lnTo>
                    <a:pt x="0" y="1974733"/>
                  </a:lnTo>
                  <a:close/>
                </a:path>
              </a:pathLst>
            </a:custGeom>
            <a:solidFill>
              <a:srgbClr val="C8D1F3"/>
            </a:solidFill>
            <a:ln w="29956"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123AFC84-4B1B-410D-B102-8131DB66B32A}"/>
                </a:ext>
              </a:extLst>
            </p:cNvPr>
            <p:cNvSpPr/>
            <p:nvPr/>
          </p:nvSpPr>
          <p:spPr>
            <a:xfrm>
              <a:off x="12096110" y="2474032"/>
              <a:ext cx="56934" cy="1974733"/>
            </a:xfrm>
            <a:custGeom>
              <a:avLst/>
              <a:gdLst>
                <a:gd name="connsiteX0" fmla="*/ 0 w 56934"/>
                <a:gd name="connsiteY0" fmla="*/ 0 h 1974733"/>
                <a:gd name="connsiteX1" fmla="*/ 56934 w 56934"/>
                <a:gd name="connsiteY1" fmla="*/ 0 h 1974733"/>
                <a:gd name="connsiteX2" fmla="*/ 56934 w 56934"/>
                <a:gd name="connsiteY2" fmla="*/ 1974733 h 1974733"/>
                <a:gd name="connsiteX3" fmla="*/ 0 w 56934"/>
                <a:gd name="connsiteY3" fmla="*/ 1974733 h 1974733"/>
              </a:gdLst>
              <a:ahLst/>
              <a:cxnLst>
                <a:cxn ang="0">
                  <a:pos x="connsiteX0" y="connsiteY0"/>
                </a:cxn>
                <a:cxn ang="0">
                  <a:pos x="connsiteX1" y="connsiteY1"/>
                </a:cxn>
                <a:cxn ang="0">
                  <a:pos x="connsiteX2" y="connsiteY2"/>
                </a:cxn>
                <a:cxn ang="0">
                  <a:pos x="connsiteX3" y="connsiteY3"/>
                </a:cxn>
              </a:cxnLst>
              <a:rect l="l" t="t" r="r" b="b"/>
              <a:pathLst>
                <a:path w="56934" h="1974733">
                  <a:moveTo>
                    <a:pt x="0" y="0"/>
                  </a:moveTo>
                  <a:lnTo>
                    <a:pt x="56934" y="0"/>
                  </a:lnTo>
                  <a:lnTo>
                    <a:pt x="56934" y="1974733"/>
                  </a:lnTo>
                  <a:lnTo>
                    <a:pt x="0" y="1974733"/>
                  </a:lnTo>
                  <a:close/>
                </a:path>
              </a:pathLst>
            </a:custGeom>
            <a:solidFill>
              <a:srgbClr val="C8D1F3"/>
            </a:solidFill>
            <a:ln w="29956"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E80C6328-BD4F-4D7E-8A74-AC5F0F8C19F2}"/>
                </a:ext>
              </a:extLst>
            </p:cNvPr>
            <p:cNvSpPr/>
            <p:nvPr/>
          </p:nvSpPr>
          <p:spPr>
            <a:xfrm>
              <a:off x="13028040" y="2474032"/>
              <a:ext cx="56934" cy="1974733"/>
            </a:xfrm>
            <a:custGeom>
              <a:avLst/>
              <a:gdLst>
                <a:gd name="connsiteX0" fmla="*/ 0 w 56934"/>
                <a:gd name="connsiteY0" fmla="*/ 0 h 1974733"/>
                <a:gd name="connsiteX1" fmla="*/ 56934 w 56934"/>
                <a:gd name="connsiteY1" fmla="*/ 0 h 1974733"/>
                <a:gd name="connsiteX2" fmla="*/ 56934 w 56934"/>
                <a:gd name="connsiteY2" fmla="*/ 1974733 h 1974733"/>
                <a:gd name="connsiteX3" fmla="*/ 0 w 56934"/>
                <a:gd name="connsiteY3" fmla="*/ 1974733 h 1974733"/>
              </a:gdLst>
              <a:ahLst/>
              <a:cxnLst>
                <a:cxn ang="0">
                  <a:pos x="connsiteX0" y="connsiteY0"/>
                </a:cxn>
                <a:cxn ang="0">
                  <a:pos x="connsiteX1" y="connsiteY1"/>
                </a:cxn>
                <a:cxn ang="0">
                  <a:pos x="connsiteX2" y="connsiteY2"/>
                </a:cxn>
                <a:cxn ang="0">
                  <a:pos x="connsiteX3" y="connsiteY3"/>
                </a:cxn>
              </a:cxnLst>
              <a:rect l="l" t="t" r="r" b="b"/>
              <a:pathLst>
                <a:path w="56934" h="1974733">
                  <a:moveTo>
                    <a:pt x="0" y="0"/>
                  </a:moveTo>
                  <a:lnTo>
                    <a:pt x="56934" y="0"/>
                  </a:lnTo>
                  <a:lnTo>
                    <a:pt x="56934" y="1974733"/>
                  </a:lnTo>
                  <a:lnTo>
                    <a:pt x="0" y="1974733"/>
                  </a:lnTo>
                  <a:close/>
                </a:path>
              </a:pathLst>
            </a:custGeom>
            <a:solidFill>
              <a:srgbClr val="C8D1F3"/>
            </a:solidFill>
            <a:ln w="29956"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96528ADA-74AD-4DFE-8AF4-3E0C3537A206}"/>
                </a:ext>
              </a:extLst>
            </p:cNvPr>
            <p:cNvSpPr/>
            <p:nvPr/>
          </p:nvSpPr>
          <p:spPr>
            <a:xfrm>
              <a:off x="13944987" y="2474032"/>
              <a:ext cx="56934" cy="1974733"/>
            </a:xfrm>
            <a:custGeom>
              <a:avLst/>
              <a:gdLst>
                <a:gd name="connsiteX0" fmla="*/ 0 w 56934"/>
                <a:gd name="connsiteY0" fmla="*/ 0 h 1974733"/>
                <a:gd name="connsiteX1" fmla="*/ 56934 w 56934"/>
                <a:gd name="connsiteY1" fmla="*/ 0 h 1974733"/>
                <a:gd name="connsiteX2" fmla="*/ 56934 w 56934"/>
                <a:gd name="connsiteY2" fmla="*/ 1974733 h 1974733"/>
                <a:gd name="connsiteX3" fmla="*/ 0 w 56934"/>
                <a:gd name="connsiteY3" fmla="*/ 1974733 h 1974733"/>
              </a:gdLst>
              <a:ahLst/>
              <a:cxnLst>
                <a:cxn ang="0">
                  <a:pos x="connsiteX0" y="connsiteY0"/>
                </a:cxn>
                <a:cxn ang="0">
                  <a:pos x="connsiteX1" y="connsiteY1"/>
                </a:cxn>
                <a:cxn ang="0">
                  <a:pos x="connsiteX2" y="connsiteY2"/>
                </a:cxn>
                <a:cxn ang="0">
                  <a:pos x="connsiteX3" y="connsiteY3"/>
                </a:cxn>
              </a:cxnLst>
              <a:rect l="l" t="t" r="r" b="b"/>
              <a:pathLst>
                <a:path w="56934" h="1974733">
                  <a:moveTo>
                    <a:pt x="0" y="0"/>
                  </a:moveTo>
                  <a:lnTo>
                    <a:pt x="56934" y="0"/>
                  </a:lnTo>
                  <a:lnTo>
                    <a:pt x="56934" y="1974733"/>
                  </a:lnTo>
                  <a:lnTo>
                    <a:pt x="0" y="1974733"/>
                  </a:lnTo>
                  <a:close/>
                </a:path>
              </a:pathLst>
            </a:custGeom>
            <a:solidFill>
              <a:srgbClr val="C8D1F3"/>
            </a:solidFill>
            <a:ln w="29956"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76A0E8EC-6083-4800-98E1-4467DC9FFA97}"/>
                </a:ext>
              </a:extLst>
            </p:cNvPr>
            <p:cNvSpPr/>
            <p:nvPr/>
          </p:nvSpPr>
          <p:spPr>
            <a:xfrm>
              <a:off x="13237799" y="2474032"/>
              <a:ext cx="611298" cy="524397"/>
            </a:xfrm>
            <a:custGeom>
              <a:avLst/>
              <a:gdLst>
                <a:gd name="connsiteX0" fmla="*/ 362584 w 611298"/>
                <a:gd name="connsiteY0" fmla="*/ 0 h 524397"/>
                <a:gd name="connsiteX1" fmla="*/ 0 w 611298"/>
                <a:gd name="connsiteY1" fmla="*/ 0 h 524397"/>
                <a:gd name="connsiteX2" fmla="*/ 0 w 611298"/>
                <a:gd name="connsiteY2" fmla="*/ 524398 h 524397"/>
                <a:gd name="connsiteX3" fmla="*/ 611298 w 611298"/>
                <a:gd name="connsiteY3" fmla="*/ 524398 h 524397"/>
                <a:gd name="connsiteX4" fmla="*/ 611298 w 611298"/>
                <a:gd name="connsiteY4" fmla="*/ 248714 h 524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298" h="524397">
                  <a:moveTo>
                    <a:pt x="362584" y="0"/>
                  </a:moveTo>
                  <a:lnTo>
                    <a:pt x="0" y="0"/>
                  </a:lnTo>
                  <a:lnTo>
                    <a:pt x="0" y="524398"/>
                  </a:lnTo>
                  <a:lnTo>
                    <a:pt x="611298" y="524398"/>
                  </a:lnTo>
                  <a:lnTo>
                    <a:pt x="611298" y="248714"/>
                  </a:lnTo>
                  <a:close/>
                </a:path>
              </a:pathLst>
            </a:custGeom>
            <a:solidFill>
              <a:srgbClr val="FC949B"/>
            </a:solidFill>
            <a:ln w="29956"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E79DADAE-49A6-4AFF-B36C-D9A4D8A9B948}"/>
                </a:ext>
              </a:extLst>
            </p:cNvPr>
            <p:cNvSpPr/>
            <p:nvPr/>
          </p:nvSpPr>
          <p:spPr>
            <a:xfrm>
              <a:off x="13600383" y="2474032"/>
              <a:ext cx="248714" cy="248714"/>
            </a:xfrm>
            <a:custGeom>
              <a:avLst/>
              <a:gdLst>
                <a:gd name="connsiteX0" fmla="*/ 0 w 248714"/>
                <a:gd name="connsiteY0" fmla="*/ 248714 h 248714"/>
                <a:gd name="connsiteX1" fmla="*/ 248714 w 248714"/>
                <a:gd name="connsiteY1" fmla="*/ 248714 h 248714"/>
                <a:gd name="connsiteX2" fmla="*/ 0 w 248714"/>
                <a:gd name="connsiteY2" fmla="*/ 0 h 248714"/>
              </a:gdLst>
              <a:ahLst/>
              <a:cxnLst>
                <a:cxn ang="0">
                  <a:pos x="connsiteX0" y="connsiteY0"/>
                </a:cxn>
                <a:cxn ang="0">
                  <a:pos x="connsiteX1" y="connsiteY1"/>
                </a:cxn>
                <a:cxn ang="0">
                  <a:pos x="connsiteX2" y="connsiteY2"/>
                </a:cxn>
              </a:cxnLst>
              <a:rect l="l" t="t" r="r" b="b"/>
              <a:pathLst>
                <a:path w="248714" h="248714">
                  <a:moveTo>
                    <a:pt x="0" y="248714"/>
                  </a:moveTo>
                  <a:lnTo>
                    <a:pt x="248714" y="248714"/>
                  </a:lnTo>
                  <a:lnTo>
                    <a:pt x="0" y="0"/>
                  </a:lnTo>
                  <a:close/>
                </a:path>
              </a:pathLst>
            </a:custGeom>
            <a:solidFill>
              <a:srgbClr val="FA4A56"/>
            </a:solidFill>
            <a:ln w="29956"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5D935385-8F90-4553-A0D3-9D71DAEB55AA}"/>
                </a:ext>
              </a:extLst>
            </p:cNvPr>
            <p:cNvSpPr/>
            <p:nvPr/>
          </p:nvSpPr>
          <p:spPr>
            <a:xfrm>
              <a:off x="11379932" y="3924367"/>
              <a:ext cx="611298" cy="524398"/>
            </a:xfrm>
            <a:custGeom>
              <a:avLst/>
              <a:gdLst>
                <a:gd name="connsiteX0" fmla="*/ 362584 w 611298"/>
                <a:gd name="connsiteY0" fmla="*/ 0 h 524398"/>
                <a:gd name="connsiteX1" fmla="*/ 0 w 611298"/>
                <a:gd name="connsiteY1" fmla="*/ 0 h 524398"/>
                <a:gd name="connsiteX2" fmla="*/ 0 w 611298"/>
                <a:gd name="connsiteY2" fmla="*/ 524398 h 524398"/>
                <a:gd name="connsiteX3" fmla="*/ 611298 w 611298"/>
                <a:gd name="connsiteY3" fmla="*/ 524398 h 524398"/>
                <a:gd name="connsiteX4" fmla="*/ 611298 w 611298"/>
                <a:gd name="connsiteY4" fmla="*/ 251711 h 5243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298" h="524398">
                  <a:moveTo>
                    <a:pt x="362584" y="0"/>
                  </a:moveTo>
                  <a:lnTo>
                    <a:pt x="0" y="0"/>
                  </a:lnTo>
                  <a:lnTo>
                    <a:pt x="0" y="524398"/>
                  </a:lnTo>
                  <a:lnTo>
                    <a:pt x="611298" y="524398"/>
                  </a:lnTo>
                  <a:lnTo>
                    <a:pt x="611298" y="251711"/>
                  </a:lnTo>
                  <a:close/>
                </a:path>
              </a:pathLst>
            </a:custGeom>
            <a:solidFill>
              <a:srgbClr val="C8D1F3"/>
            </a:solidFill>
            <a:ln w="29956"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C20AD81A-C960-4B8B-A961-82328304B3D1}"/>
                </a:ext>
              </a:extLst>
            </p:cNvPr>
            <p:cNvSpPr/>
            <p:nvPr/>
          </p:nvSpPr>
          <p:spPr>
            <a:xfrm>
              <a:off x="11742515" y="3924367"/>
              <a:ext cx="248714" cy="251711"/>
            </a:xfrm>
            <a:custGeom>
              <a:avLst/>
              <a:gdLst>
                <a:gd name="connsiteX0" fmla="*/ 0 w 248714"/>
                <a:gd name="connsiteY0" fmla="*/ 251711 h 251711"/>
                <a:gd name="connsiteX1" fmla="*/ 248714 w 248714"/>
                <a:gd name="connsiteY1" fmla="*/ 251711 h 251711"/>
                <a:gd name="connsiteX2" fmla="*/ 0 w 248714"/>
                <a:gd name="connsiteY2" fmla="*/ 0 h 251711"/>
              </a:gdLst>
              <a:ahLst/>
              <a:cxnLst>
                <a:cxn ang="0">
                  <a:pos x="connsiteX0" y="connsiteY0"/>
                </a:cxn>
                <a:cxn ang="0">
                  <a:pos x="connsiteX1" y="connsiteY1"/>
                </a:cxn>
                <a:cxn ang="0">
                  <a:pos x="connsiteX2" y="connsiteY2"/>
                </a:cxn>
              </a:cxnLst>
              <a:rect l="l" t="t" r="r" b="b"/>
              <a:pathLst>
                <a:path w="248714" h="251711">
                  <a:moveTo>
                    <a:pt x="0" y="251711"/>
                  </a:moveTo>
                  <a:lnTo>
                    <a:pt x="248714" y="251711"/>
                  </a:lnTo>
                  <a:lnTo>
                    <a:pt x="0" y="0"/>
                  </a:lnTo>
                  <a:close/>
                </a:path>
              </a:pathLst>
            </a:custGeom>
            <a:solidFill>
              <a:srgbClr val="AEBBED"/>
            </a:solidFill>
            <a:ln w="29956"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0982552E-1FB8-46FE-9072-D7B7B9C1634E}"/>
                </a:ext>
              </a:extLst>
            </p:cNvPr>
            <p:cNvSpPr/>
            <p:nvPr/>
          </p:nvSpPr>
          <p:spPr>
            <a:xfrm>
              <a:off x="14118787" y="3924367"/>
              <a:ext cx="611299" cy="524398"/>
            </a:xfrm>
            <a:custGeom>
              <a:avLst/>
              <a:gdLst>
                <a:gd name="connsiteX0" fmla="*/ 362584 w 611299"/>
                <a:gd name="connsiteY0" fmla="*/ 0 h 524398"/>
                <a:gd name="connsiteX1" fmla="*/ 0 w 611299"/>
                <a:gd name="connsiteY1" fmla="*/ 0 h 524398"/>
                <a:gd name="connsiteX2" fmla="*/ 0 w 611299"/>
                <a:gd name="connsiteY2" fmla="*/ 524398 h 524398"/>
                <a:gd name="connsiteX3" fmla="*/ 611299 w 611299"/>
                <a:gd name="connsiteY3" fmla="*/ 524398 h 524398"/>
                <a:gd name="connsiteX4" fmla="*/ 611299 w 611299"/>
                <a:gd name="connsiteY4" fmla="*/ 251711 h 5243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299" h="524398">
                  <a:moveTo>
                    <a:pt x="362584" y="0"/>
                  </a:moveTo>
                  <a:lnTo>
                    <a:pt x="0" y="0"/>
                  </a:lnTo>
                  <a:lnTo>
                    <a:pt x="0" y="524398"/>
                  </a:lnTo>
                  <a:lnTo>
                    <a:pt x="611299" y="524398"/>
                  </a:lnTo>
                  <a:lnTo>
                    <a:pt x="611299" y="251711"/>
                  </a:lnTo>
                  <a:close/>
                </a:path>
              </a:pathLst>
            </a:custGeom>
            <a:solidFill>
              <a:srgbClr val="E8ECFA"/>
            </a:solidFill>
            <a:ln w="29956"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131A777C-16B9-44E3-AA91-27587B7D217F}"/>
                </a:ext>
              </a:extLst>
            </p:cNvPr>
            <p:cNvSpPr/>
            <p:nvPr/>
          </p:nvSpPr>
          <p:spPr>
            <a:xfrm>
              <a:off x="14481371" y="3924367"/>
              <a:ext cx="248715" cy="251711"/>
            </a:xfrm>
            <a:custGeom>
              <a:avLst/>
              <a:gdLst>
                <a:gd name="connsiteX0" fmla="*/ 0 w 248715"/>
                <a:gd name="connsiteY0" fmla="*/ 251711 h 251711"/>
                <a:gd name="connsiteX1" fmla="*/ 248715 w 248715"/>
                <a:gd name="connsiteY1" fmla="*/ 251711 h 251711"/>
                <a:gd name="connsiteX2" fmla="*/ 0 w 248715"/>
                <a:gd name="connsiteY2" fmla="*/ 0 h 251711"/>
              </a:gdLst>
              <a:ahLst/>
              <a:cxnLst>
                <a:cxn ang="0">
                  <a:pos x="connsiteX0" y="connsiteY0"/>
                </a:cxn>
                <a:cxn ang="0">
                  <a:pos x="connsiteX1" y="connsiteY1"/>
                </a:cxn>
                <a:cxn ang="0">
                  <a:pos x="connsiteX2" y="connsiteY2"/>
                </a:cxn>
              </a:cxnLst>
              <a:rect l="l" t="t" r="r" b="b"/>
              <a:pathLst>
                <a:path w="248715" h="251711">
                  <a:moveTo>
                    <a:pt x="0" y="251711"/>
                  </a:moveTo>
                  <a:lnTo>
                    <a:pt x="248715" y="251711"/>
                  </a:lnTo>
                  <a:lnTo>
                    <a:pt x="0" y="0"/>
                  </a:lnTo>
                  <a:close/>
                </a:path>
              </a:pathLst>
            </a:custGeom>
            <a:solidFill>
              <a:srgbClr val="C8D1F3"/>
            </a:solidFill>
            <a:ln w="29956" cap="flat">
              <a:noFill/>
              <a:prstDash val="solid"/>
              <a:miter/>
            </a:ln>
          </p:spPr>
          <p:txBody>
            <a:bodyPr rtlCol="0" anchor="ctr"/>
            <a:lstStyle/>
            <a:p>
              <a:endParaRPr lang="en-US"/>
            </a:p>
          </p:txBody>
        </p:sp>
        <p:grpSp>
          <p:nvGrpSpPr>
            <p:cNvPr id="165" name="Graphic 3">
              <a:extLst>
                <a:ext uri="{FF2B5EF4-FFF2-40B4-BE49-F238E27FC236}">
                  <a16:creationId xmlns:a16="http://schemas.microsoft.com/office/drawing/2014/main" id="{D2D86CAA-18A0-41E4-82AB-0691FAEF680A}"/>
                </a:ext>
              </a:extLst>
            </p:cNvPr>
            <p:cNvGrpSpPr/>
            <p:nvPr/>
          </p:nvGrpSpPr>
          <p:grpSpPr>
            <a:xfrm>
              <a:off x="11430873" y="3352024"/>
              <a:ext cx="449484" cy="218748"/>
              <a:chOff x="11430873" y="3352024"/>
              <a:chExt cx="449484" cy="218748"/>
            </a:xfrm>
            <a:solidFill>
              <a:srgbClr val="000000"/>
            </a:solidFill>
          </p:grpSpPr>
          <p:sp>
            <p:nvSpPr>
              <p:cNvPr id="174" name="Freeform: Shape 173">
                <a:extLst>
                  <a:ext uri="{FF2B5EF4-FFF2-40B4-BE49-F238E27FC236}">
                    <a16:creationId xmlns:a16="http://schemas.microsoft.com/office/drawing/2014/main" id="{AF334D48-DD4E-4507-9E85-E84C69A0717C}"/>
                  </a:ext>
                </a:extLst>
              </p:cNvPr>
              <p:cNvSpPr/>
              <p:nvPr/>
            </p:nvSpPr>
            <p:spPr>
              <a:xfrm>
                <a:off x="11430873" y="3352024"/>
                <a:ext cx="449484" cy="35958"/>
              </a:xfrm>
              <a:custGeom>
                <a:avLst/>
                <a:gdLst>
                  <a:gd name="connsiteX0" fmla="*/ 0 w 449484"/>
                  <a:gd name="connsiteY0" fmla="*/ 0 h 35958"/>
                  <a:gd name="connsiteX1" fmla="*/ 449484 w 449484"/>
                  <a:gd name="connsiteY1" fmla="*/ 0 h 35958"/>
                  <a:gd name="connsiteX2" fmla="*/ 449484 w 449484"/>
                  <a:gd name="connsiteY2" fmla="*/ 35959 h 35958"/>
                  <a:gd name="connsiteX3" fmla="*/ 0 w 449484"/>
                  <a:gd name="connsiteY3" fmla="*/ 35959 h 35958"/>
                </a:gdLst>
                <a:ahLst/>
                <a:cxnLst>
                  <a:cxn ang="0">
                    <a:pos x="connsiteX0" y="connsiteY0"/>
                  </a:cxn>
                  <a:cxn ang="0">
                    <a:pos x="connsiteX1" y="connsiteY1"/>
                  </a:cxn>
                  <a:cxn ang="0">
                    <a:pos x="connsiteX2" y="connsiteY2"/>
                  </a:cxn>
                  <a:cxn ang="0">
                    <a:pos x="connsiteX3" y="connsiteY3"/>
                  </a:cxn>
                </a:cxnLst>
                <a:rect l="l" t="t" r="r" b="b"/>
                <a:pathLst>
                  <a:path w="449484" h="35958">
                    <a:moveTo>
                      <a:pt x="0" y="0"/>
                    </a:moveTo>
                    <a:lnTo>
                      <a:pt x="449484" y="0"/>
                    </a:lnTo>
                    <a:lnTo>
                      <a:pt x="449484" y="35959"/>
                    </a:lnTo>
                    <a:lnTo>
                      <a:pt x="0" y="35959"/>
                    </a:lnTo>
                    <a:close/>
                  </a:path>
                </a:pathLst>
              </a:custGeom>
              <a:solidFill>
                <a:srgbClr val="FF9134"/>
              </a:solidFill>
              <a:ln w="29956"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03C6659D-8BBC-433C-9A59-C85FEF9377A5}"/>
                  </a:ext>
                </a:extLst>
              </p:cNvPr>
              <p:cNvSpPr/>
              <p:nvPr/>
            </p:nvSpPr>
            <p:spPr>
              <a:xfrm>
                <a:off x="11430873" y="3441921"/>
                <a:ext cx="449484" cy="35958"/>
              </a:xfrm>
              <a:custGeom>
                <a:avLst/>
                <a:gdLst>
                  <a:gd name="connsiteX0" fmla="*/ 0 w 449484"/>
                  <a:gd name="connsiteY0" fmla="*/ 0 h 35958"/>
                  <a:gd name="connsiteX1" fmla="*/ 449484 w 449484"/>
                  <a:gd name="connsiteY1" fmla="*/ 0 h 35958"/>
                  <a:gd name="connsiteX2" fmla="*/ 449484 w 449484"/>
                  <a:gd name="connsiteY2" fmla="*/ 35959 h 35958"/>
                  <a:gd name="connsiteX3" fmla="*/ 0 w 449484"/>
                  <a:gd name="connsiteY3" fmla="*/ 35959 h 35958"/>
                </a:gdLst>
                <a:ahLst/>
                <a:cxnLst>
                  <a:cxn ang="0">
                    <a:pos x="connsiteX0" y="connsiteY0"/>
                  </a:cxn>
                  <a:cxn ang="0">
                    <a:pos x="connsiteX1" y="connsiteY1"/>
                  </a:cxn>
                  <a:cxn ang="0">
                    <a:pos x="connsiteX2" y="connsiteY2"/>
                  </a:cxn>
                  <a:cxn ang="0">
                    <a:pos x="connsiteX3" y="connsiteY3"/>
                  </a:cxn>
                </a:cxnLst>
                <a:rect l="l" t="t" r="r" b="b"/>
                <a:pathLst>
                  <a:path w="449484" h="35958">
                    <a:moveTo>
                      <a:pt x="0" y="0"/>
                    </a:moveTo>
                    <a:lnTo>
                      <a:pt x="449484" y="0"/>
                    </a:lnTo>
                    <a:lnTo>
                      <a:pt x="449484" y="35959"/>
                    </a:lnTo>
                    <a:lnTo>
                      <a:pt x="0" y="35959"/>
                    </a:lnTo>
                    <a:close/>
                  </a:path>
                </a:pathLst>
              </a:custGeom>
              <a:solidFill>
                <a:srgbClr val="AEBBED"/>
              </a:solidFill>
              <a:ln w="29956"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B4598841-F12B-4945-A3D7-FBB3D94F6776}"/>
                  </a:ext>
                </a:extLst>
              </p:cNvPr>
              <p:cNvSpPr/>
              <p:nvPr/>
            </p:nvSpPr>
            <p:spPr>
              <a:xfrm>
                <a:off x="11430873" y="3534814"/>
                <a:ext cx="449484" cy="35958"/>
              </a:xfrm>
              <a:custGeom>
                <a:avLst/>
                <a:gdLst>
                  <a:gd name="connsiteX0" fmla="*/ 0 w 449484"/>
                  <a:gd name="connsiteY0" fmla="*/ 0 h 35958"/>
                  <a:gd name="connsiteX1" fmla="*/ 449484 w 449484"/>
                  <a:gd name="connsiteY1" fmla="*/ 0 h 35958"/>
                  <a:gd name="connsiteX2" fmla="*/ 449484 w 449484"/>
                  <a:gd name="connsiteY2" fmla="*/ 35959 h 35958"/>
                  <a:gd name="connsiteX3" fmla="*/ 0 w 449484"/>
                  <a:gd name="connsiteY3" fmla="*/ 35959 h 35958"/>
                </a:gdLst>
                <a:ahLst/>
                <a:cxnLst>
                  <a:cxn ang="0">
                    <a:pos x="connsiteX0" y="connsiteY0"/>
                  </a:cxn>
                  <a:cxn ang="0">
                    <a:pos x="connsiteX1" y="connsiteY1"/>
                  </a:cxn>
                  <a:cxn ang="0">
                    <a:pos x="connsiteX2" y="connsiteY2"/>
                  </a:cxn>
                  <a:cxn ang="0">
                    <a:pos x="connsiteX3" y="connsiteY3"/>
                  </a:cxn>
                </a:cxnLst>
                <a:rect l="l" t="t" r="r" b="b"/>
                <a:pathLst>
                  <a:path w="449484" h="35958">
                    <a:moveTo>
                      <a:pt x="0" y="0"/>
                    </a:moveTo>
                    <a:lnTo>
                      <a:pt x="449484" y="0"/>
                    </a:lnTo>
                    <a:lnTo>
                      <a:pt x="449484" y="35959"/>
                    </a:lnTo>
                    <a:lnTo>
                      <a:pt x="0" y="35959"/>
                    </a:lnTo>
                    <a:close/>
                  </a:path>
                </a:pathLst>
              </a:custGeom>
              <a:solidFill>
                <a:srgbClr val="C8D1F3"/>
              </a:solidFill>
              <a:ln w="29956" cap="flat">
                <a:noFill/>
                <a:prstDash val="solid"/>
                <a:miter/>
              </a:ln>
            </p:spPr>
            <p:txBody>
              <a:bodyPr rtlCol="0" anchor="ctr"/>
              <a:lstStyle/>
              <a:p>
                <a:endParaRPr lang="en-US"/>
              </a:p>
            </p:txBody>
          </p:sp>
        </p:grpSp>
        <p:grpSp>
          <p:nvGrpSpPr>
            <p:cNvPr id="166" name="Graphic 3">
              <a:extLst>
                <a:ext uri="{FF2B5EF4-FFF2-40B4-BE49-F238E27FC236}">
                  <a16:creationId xmlns:a16="http://schemas.microsoft.com/office/drawing/2014/main" id="{7ADC8F92-120D-4FC0-80AA-DF2AC446D760}"/>
                </a:ext>
              </a:extLst>
            </p:cNvPr>
            <p:cNvGrpSpPr/>
            <p:nvPr/>
          </p:nvGrpSpPr>
          <p:grpSpPr>
            <a:xfrm>
              <a:off x="12362803" y="2626856"/>
              <a:ext cx="449484" cy="218748"/>
              <a:chOff x="12362803" y="2626856"/>
              <a:chExt cx="449484" cy="218748"/>
            </a:xfrm>
            <a:solidFill>
              <a:srgbClr val="000000"/>
            </a:solidFill>
          </p:grpSpPr>
          <p:sp>
            <p:nvSpPr>
              <p:cNvPr id="171" name="Freeform: Shape 170">
                <a:extLst>
                  <a:ext uri="{FF2B5EF4-FFF2-40B4-BE49-F238E27FC236}">
                    <a16:creationId xmlns:a16="http://schemas.microsoft.com/office/drawing/2014/main" id="{7671F234-6DD0-43C1-970B-6B2DC3329D15}"/>
                  </a:ext>
                </a:extLst>
              </p:cNvPr>
              <p:cNvSpPr/>
              <p:nvPr/>
            </p:nvSpPr>
            <p:spPr>
              <a:xfrm>
                <a:off x="12362803" y="2809647"/>
                <a:ext cx="449484" cy="35958"/>
              </a:xfrm>
              <a:custGeom>
                <a:avLst/>
                <a:gdLst>
                  <a:gd name="connsiteX0" fmla="*/ 0 w 449484"/>
                  <a:gd name="connsiteY0" fmla="*/ 0 h 35958"/>
                  <a:gd name="connsiteX1" fmla="*/ 449484 w 449484"/>
                  <a:gd name="connsiteY1" fmla="*/ 0 h 35958"/>
                  <a:gd name="connsiteX2" fmla="*/ 449484 w 449484"/>
                  <a:gd name="connsiteY2" fmla="*/ 35959 h 35958"/>
                  <a:gd name="connsiteX3" fmla="*/ 0 w 449484"/>
                  <a:gd name="connsiteY3" fmla="*/ 35959 h 35958"/>
                </a:gdLst>
                <a:ahLst/>
                <a:cxnLst>
                  <a:cxn ang="0">
                    <a:pos x="connsiteX0" y="connsiteY0"/>
                  </a:cxn>
                  <a:cxn ang="0">
                    <a:pos x="connsiteX1" y="connsiteY1"/>
                  </a:cxn>
                  <a:cxn ang="0">
                    <a:pos x="connsiteX2" y="connsiteY2"/>
                  </a:cxn>
                  <a:cxn ang="0">
                    <a:pos x="connsiteX3" y="connsiteY3"/>
                  </a:cxn>
                </a:cxnLst>
                <a:rect l="l" t="t" r="r" b="b"/>
                <a:pathLst>
                  <a:path w="449484" h="35958">
                    <a:moveTo>
                      <a:pt x="0" y="0"/>
                    </a:moveTo>
                    <a:lnTo>
                      <a:pt x="449484" y="0"/>
                    </a:lnTo>
                    <a:lnTo>
                      <a:pt x="449484" y="35959"/>
                    </a:lnTo>
                    <a:lnTo>
                      <a:pt x="0" y="35959"/>
                    </a:lnTo>
                    <a:close/>
                  </a:path>
                </a:pathLst>
              </a:custGeom>
              <a:solidFill>
                <a:srgbClr val="5C9EFF"/>
              </a:solidFill>
              <a:ln w="29956"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1108A0B7-0295-41EF-BDA0-A26F8ED44E84}"/>
                  </a:ext>
                </a:extLst>
              </p:cNvPr>
              <p:cNvSpPr/>
              <p:nvPr/>
            </p:nvSpPr>
            <p:spPr>
              <a:xfrm>
                <a:off x="12362803" y="2716753"/>
                <a:ext cx="449484" cy="35958"/>
              </a:xfrm>
              <a:custGeom>
                <a:avLst/>
                <a:gdLst>
                  <a:gd name="connsiteX0" fmla="*/ 0 w 449484"/>
                  <a:gd name="connsiteY0" fmla="*/ 0 h 35958"/>
                  <a:gd name="connsiteX1" fmla="*/ 449484 w 449484"/>
                  <a:gd name="connsiteY1" fmla="*/ 0 h 35958"/>
                  <a:gd name="connsiteX2" fmla="*/ 449484 w 449484"/>
                  <a:gd name="connsiteY2" fmla="*/ 35959 h 35958"/>
                  <a:gd name="connsiteX3" fmla="*/ 0 w 449484"/>
                  <a:gd name="connsiteY3" fmla="*/ 35959 h 35958"/>
                </a:gdLst>
                <a:ahLst/>
                <a:cxnLst>
                  <a:cxn ang="0">
                    <a:pos x="connsiteX0" y="connsiteY0"/>
                  </a:cxn>
                  <a:cxn ang="0">
                    <a:pos x="connsiteX1" y="connsiteY1"/>
                  </a:cxn>
                  <a:cxn ang="0">
                    <a:pos x="connsiteX2" y="connsiteY2"/>
                  </a:cxn>
                  <a:cxn ang="0">
                    <a:pos x="connsiteX3" y="connsiteY3"/>
                  </a:cxn>
                </a:cxnLst>
                <a:rect l="l" t="t" r="r" b="b"/>
                <a:pathLst>
                  <a:path w="449484" h="35958">
                    <a:moveTo>
                      <a:pt x="0" y="0"/>
                    </a:moveTo>
                    <a:lnTo>
                      <a:pt x="449484" y="0"/>
                    </a:lnTo>
                    <a:lnTo>
                      <a:pt x="449484" y="35959"/>
                    </a:lnTo>
                    <a:lnTo>
                      <a:pt x="0" y="35959"/>
                    </a:lnTo>
                    <a:close/>
                  </a:path>
                </a:pathLst>
              </a:custGeom>
              <a:solidFill>
                <a:srgbClr val="AEBBED"/>
              </a:solidFill>
              <a:ln w="29956"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DF3C48C9-9ED1-49DB-B4EB-540F572D72B8}"/>
                  </a:ext>
                </a:extLst>
              </p:cNvPr>
              <p:cNvSpPr/>
              <p:nvPr/>
            </p:nvSpPr>
            <p:spPr>
              <a:xfrm>
                <a:off x="12362803" y="2626856"/>
                <a:ext cx="449484" cy="35958"/>
              </a:xfrm>
              <a:custGeom>
                <a:avLst/>
                <a:gdLst>
                  <a:gd name="connsiteX0" fmla="*/ 0 w 449484"/>
                  <a:gd name="connsiteY0" fmla="*/ 0 h 35958"/>
                  <a:gd name="connsiteX1" fmla="*/ 449484 w 449484"/>
                  <a:gd name="connsiteY1" fmla="*/ 0 h 35958"/>
                  <a:gd name="connsiteX2" fmla="*/ 449484 w 449484"/>
                  <a:gd name="connsiteY2" fmla="*/ 35959 h 35958"/>
                  <a:gd name="connsiteX3" fmla="*/ 0 w 449484"/>
                  <a:gd name="connsiteY3" fmla="*/ 35959 h 35958"/>
                </a:gdLst>
                <a:ahLst/>
                <a:cxnLst>
                  <a:cxn ang="0">
                    <a:pos x="connsiteX0" y="connsiteY0"/>
                  </a:cxn>
                  <a:cxn ang="0">
                    <a:pos x="connsiteX1" y="connsiteY1"/>
                  </a:cxn>
                  <a:cxn ang="0">
                    <a:pos x="connsiteX2" y="connsiteY2"/>
                  </a:cxn>
                  <a:cxn ang="0">
                    <a:pos x="connsiteX3" y="connsiteY3"/>
                  </a:cxn>
                </a:cxnLst>
                <a:rect l="l" t="t" r="r" b="b"/>
                <a:pathLst>
                  <a:path w="449484" h="35958">
                    <a:moveTo>
                      <a:pt x="0" y="0"/>
                    </a:moveTo>
                    <a:lnTo>
                      <a:pt x="449484" y="0"/>
                    </a:lnTo>
                    <a:lnTo>
                      <a:pt x="449484" y="35959"/>
                    </a:lnTo>
                    <a:lnTo>
                      <a:pt x="0" y="35959"/>
                    </a:lnTo>
                    <a:close/>
                  </a:path>
                </a:pathLst>
              </a:custGeom>
              <a:solidFill>
                <a:srgbClr val="C8D1F3"/>
              </a:solidFill>
              <a:ln w="29956" cap="flat">
                <a:noFill/>
                <a:prstDash val="solid"/>
                <a:miter/>
              </a:ln>
            </p:spPr>
            <p:txBody>
              <a:bodyPr rtlCol="0" anchor="ctr"/>
              <a:lstStyle/>
              <a:p>
                <a:endParaRPr lang="en-US"/>
              </a:p>
            </p:txBody>
          </p:sp>
        </p:grpSp>
        <p:grpSp>
          <p:nvGrpSpPr>
            <p:cNvPr id="167" name="Graphic 3">
              <a:extLst>
                <a:ext uri="{FF2B5EF4-FFF2-40B4-BE49-F238E27FC236}">
                  <a16:creationId xmlns:a16="http://schemas.microsoft.com/office/drawing/2014/main" id="{E8A04A31-F931-4773-A9CF-D1B3F4B58400}"/>
                </a:ext>
              </a:extLst>
            </p:cNvPr>
            <p:cNvGrpSpPr/>
            <p:nvPr/>
          </p:nvGrpSpPr>
          <p:grpSpPr>
            <a:xfrm>
              <a:off x="14199695" y="3370003"/>
              <a:ext cx="449484" cy="218748"/>
              <a:chOff x="14199695" y="3370003"/>
              <a:chExt cx="449484" cy="218748"/>
            </a:xfrm>
            <a:solidFill>
              <a:srgbClr val="000000"/>
            </a:solidFill>
          </p:grpSpPr>
          <p:sp>
            <p:nvSpPr>
              <p:cNvPr id="168" name="Freeform: Shape 167">
                <a:extLst>
                  <a:ext uri="{FF2B5EF4-FFF2-40B4-BE49-F238E27FC236}">
                    <a16:creationId xmlns:a16="http://schemas.microsoft.com/office/drawing/2014/main" id="{1C7D1A89-9D3F-4236-9AB5-BC9AF950C034}"/>
                  </a:ext>
                </a:extLst>
              </p:cNvPr>
              <p:cNvSpPr/>
              <p:nvPr/>
            </p:nvSpPr>
            <p:spPr>
              <a:xfrm>
                <a:off x="14199695" y="3552794"/>
                <a:ext cx="449484" cy="35958"/>
              </a:xfrm>
              <a:custGeom>
                <a:avLst/>
                <a:gdLst>
                  <a:gd name="connsiteX0" fmla="*/ 0 w 449484"/>
                  <a:gd name="connsiteY0" fmla="*/ 0 h 35958"/>
                  <a:gd name="connsiteX1" fmla="*/ 449484 w 449484"/>
                  <a:gd name="connsiteY1" fmla="*/ 0 h 35958"/>
                  <a:gd name="connsiteX2" fmla="*/ 449484 w 449484"/>
                  <a:gd name="connsiteY2" fmla="*/ 35959 h 35958"/>
                  <a:gd name="connsiteX3" fmla="*/ 0 w 449484"/>
                  <a:gd name="connsiteY3" fmla="*/ 35959 h 35958"/>
                </a:gdLst>
                <a:ahLst/>
                <a:cxnLst>
                  <a:cxn ang="0">
                    <a:pos x="connsiteX0" y="connsiteY0"/>
                  </a:cxn>
                  <a:cxn ang="0">
                    <a:pos x="connsiteX1" y="connsiteY1"/>
                  </a:cxn>
                  <a:cxn ang="0">
                    <a:pos x="connsiteX2" y="connsiteY2"/>
                  </a:cxn>
                  <a:cxn ang="0">
                    <a:pos x="connsiteX3" y="connsiteY3"/>
                  </a:cxn>
                </a:cxnLst>
                <a:rect l="l" t="t" r="r" b="b"/>
                <a:pathLst>
                  <a:path w="449484" h="35958">
                    <a:moveTo>
                      <a:pt x="0" y="0"/>
                    </a:moveTo>
                    <a:lnTo>
                      <a:pt x="449484" y="0"/>
                    </a:lnTo>
                    <a:lnTo>
                      <a:pt x="449484" y="35959"/>
                    </a:lnTo>
                    <a:lnTo>
                      <a:pt x="0" y="35959"/>
                    </a:lnTo>
                    <a:close/>
                  </a:path>
                </a:pathLst>
              </a:custGeom>
              <a:solidFill>
                <a:srgbClr val="1BB26A"/>
              </a:solidFill>
              <a:ln w="29956"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C3197447-A963-4388-BA4A-288FF09184F2}"/>
                  </a:ext>
                </a:extLst>
              </p:cNvPr>
              <p:cNvSpPr/>
              <p:nvPr/>
            </p:nvSpPr>
            <p:spPr>
              <a:xfrm>
                <a:off x="14199695" y="3462897"/>
                <a:ext cx="449484" cy="35958"/>
              </a:xfrm>
              <a:custGeom>
                <a:avLst/>
                <a:gdLst>
                  <a:gd name="connsiteX0" fmla="*/ 0 w 449484"/>
                  <a:gd name="connsiteY0" fmla="*/ 0 h 35958"/>
                  <a:gd name="connsiteX1" fmla="*/ 449484 w 449484"/>
                  <a:gd name="connsiteY1" fmla="*/ 0 h 35958"/>
                  <a:gd name="connsiteX2" fmla="*/ 449484 w 449484"/>
                  <a:gd name="connsiteY2" fmla="*/ 35959 h 35958"/>
                  <a:gd name="connsiteX3" fmla="*/ 0 w 449484"/>
                  <a:gd name="connsiteY3" fmla="*/ 35959 h 35958"/>
                </a:gdLst>
                <a:ahLst/>
                <a:cxnLst>
                  <a:cxn ang="0">
                    <a:pos x="connsiteX0" y="connsiteY0"/>
                  </a:cxn>
                  <a:cxn ang="0">
                    <a:pos x="connsiteX1" y="connsiteY1"/>
                  </a:cxn>
                  <a:cxn ang="0">
                    <a:pos x="connsiteX2" y="connsiteY2"/>
                  </a:cxn>
                  <a:cxn ang="0">
                    <a:pos x="connsiteX3" y="connsiteY3"/>
                  </a:cxn>
                </a:cxnLst>
                <a:rect l="l" t="t" r="r" b="b"/>
                <a:pathLst>
                  <a:path w="449484" h="35958">
                    <a:moveTo>
                      <a:pt x="0" y="0"/>
                    </a:moveTo>
                    <a:lnTo>
                      <a:pt x="449484" y="0"/>
                    </a:lnTo>
                    <a:lnTo>
                      <a:pt x="449484" y="35959"/>
                    </a:lnTo>
                    <a:lnTo>
                      <a:pt x="0" y="35959"/>
                    </a:lnTo>
                    <a:close/>
                  </a:path>
                </a:pathLst>
              </a:custGeom>
              <a:solidFill>
                <a:srgbClr val="AEBBED"/>
              </a:solidFill>
              <a:ln w="29956"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E5A517C7-DDC8-43B5-AC35-EA19CA6DA128}"/>
                  </a:ext>
                </a:extLst>
              </p:cNvPr>
              <p:cNvSpPr/>
              <p:nvPr/>
            </p:nvSpPr>
            <p:spPr>
              <a:xfrm>
                <a:off x="14199695" y="3370003"/>
                <a:ext cx="449484" cy="35958"/>
              </a:xfrm>
              <a:custGeom>
                <a:avLst/>
                <a:gdLst>
                  <a:gd name="connsiteX0" fmla="*/ 0 w 449484"/>
                  <a:gd name="connsiteY0" fmla="*/ 0 h 35958"/>
                  <a:gd name="connsiteX1" fmla="*/ 449484 w 449484"/>
                  <a:gd name="connsiteY1" fmla="*/ 0 h 35958"/>
                  <a:gd name="connsiteX2" fmla="*/ 449484 w 449484"/>
                  <a:gd name="connsiteY2" fmla="*/ 35959 h 35958"/>
                  <a:gd name="connsiteX3" fmla="*/ 0 w 449484"/>
                  <a:gd name="connsiteY3" fmla="*/ 35959 h 35958"/>
                </a:gdLst>
                <a:ahLst/>
                <a:cxnLst>
                  <a:cxn ang="0">
                    <a:pos x="connsiteX0" y="connsiteY0"/>
                  </a:cxn>
                  <a:cxn ang="0">
                    <a:pos x="connsiteX1" y="connsiteY1"/>
                  </a:cxn>
                  <a:cxn ang="0">
                    <a:pos x="connsiteX2" y="connsiteY2"/>
                  </a:cxn>
                  <a:cxn ang="0">
                    <a:pos x="connsiteX3" y="connsiteY3"/>
                  </a:cxn>
                </a:cxnLst>
                <a:rect l="l" t="t" r="r" b="b"/>
                <a:pathLst>
                  <a:path w="449484" h="35958">
                    <a:moveTo>
                      <a:pt x="0" y="0"/>
                    </a:moveTo>
                    <a:lnTo>
                      <a:pt x="449484" y="0"/>
                    </a:lnTo>
                    <a:lnTo>
                      <a:pt x="449484" y="35959"/>
                    </a:lnTo>
                    <a:lnTo>
                      <a:pt x="0" y="35959"/>
                    </a:lnTo>
                    <a:close/>
                  </a:path>
                </a:pathLst>
              </a:custGeom>
              <a:solidFill>
                <a:srgbClr val="FCFDFE"/>
              </a:solidFill>
              <a:ln w="2995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6240410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Freeform: Shape 54">
            <a:extLst>
              <a:ext uri="{FF2B5EF4-FFF2-40B4-BE49-F238E27FC236}">
                <a16:creationId xmlns:a16="http://schemas.microsoft.com/office/drawing/2014/main" id="{B5CBBD6C-B012-4449-9447-51A8CA7A667E}"/>
              </a:ext>
            </a:extLst>
          </p:cNvPr>
          <p:cNvSpPr/>
          <p:nvPr/>
        </p:nvSpPr>
        <p:spPr>
          <a:xfrm>
            <a:off x="18097742" y="10539989"/>
            <a:ext cx="76592" cy="160907"/>
          </a:xfrm>
          <a:custGeom>
            <a:avLst/>
            <a:gdLst>
              <a:gd name="connsiteX0" fmla="*/ 0 w 76583"/>
              <a:gd name="connsiteY0" fmla="*/ 28467 h 160888"/>
              <a:gd name="connsiteX1" fmla="*/ 26081 w 76583"/>
              <a:gd name="connsiteY1" fmla="*/ 648 h 160888"/>
              <a:gd name="connsiteX2" fmla="*/ 71288 w 76583"/>
              <a:gd name="connsiteY2" fmla="*/ 94538 h 160888"/>
              <a:gd name="connsiteX3" fmla="*/ 71288 w 76583"/>
              <a:gd name="connsiteY3" fmla="*/ 158871 h 160888"/>
              <a:gd name="connsiteX4" fmla="*/ 31298 w 76583"/>
              <a:gd name="connsiteY4" fmla="*/ 40639 h 160888"/>
              <a:gd name="connsiteX5" fmla="*/ 0 w 76583"/>
              <a:gd name="connsiteY5" fmla="*/ 28467 h 160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83" h="160888">
                <a:moveTo>
                  <a:pt x="0" y="28467"/>
                </a:moveTo>
                <a:cubicBezTo>
                  <a:pt x="0" y="23251"/>
                  <a:pt x="12171" y="-4569"/>
                  <a:pt x="26081" y="648"/>
                </a:cubicBezTo>
                <a:cubicBezTo>
                  <a:pt x="48685" y="7603"/>
                  <a:pt x="62594" y="51070"/>
                  <a:pt x="71288" y="94538"/>
                </a:cubicBezTo>
                <a:cubicBezTo>
                  <a:pt x="79981" y="138006"/>
                  <a:pt x="76504" y="169303"/>
                  <a:pt x="71288" y="158871"/>
                </a:cubicBezTo>
                <a:cubicBezTo>
                  <a:pt x="64333" y="141484"/>
                  <a:pt x="57378" y="89322"/>
                  <a:pt x="31298" y="40639"/>
                </a:cubicBezTo>
                <a:cubicBezTo>
                  <a:pt x="13911" y="5864"/>
                  <a:pt x="3478" y="75413"/>
                  <a:pt x="0" y="28467"/>
                </a:cubicBezTo>
                <a:close/>
              </a:path>
            </a:pathLst>
          </a:custGeom>
          <a:solidFill>
            <a:srgbClr val="EA9F6C"/>
          </a:solidFill>
          <a:ln w="17378" cap="flat">
            <a:noFill/>
            <a:prstDash val="solid"/>
            <a:miter/>
          </a:ln>
        </p:spPr>
        <p:txBody>
          <a:bodyPr rtlCol="0" anchor="ctr"/>
          <a:lstStyle/>
          <a:p>
            <a:endParaRPr lang="en-US"/>
          </a:p>
        </p:txBody>
      </p:sp>
      <p:sp>
        <p:nvSpPr>
          <p:cNvPr id="56" name="TextBox 55">
            <a:extLst>
              <a:ext uri="{FF2B5EF4-FFF2-40B4-BE49-F238E27FC236}">
                <a16:creationId xmlns:a16="http://schemas.microsoft.com/office/drawing/2014/main" id="{93D0E35D-2FB9-4C4C-8E6E-9675B4042EC9}"/>
              </a:ext>
            </a:extLst>
          </p:cNvPr>
          <p:cNvSpPr txBox="1"/>
          <p:nvPr/>
        </p:nvSpPr>
        <p:spPr>
          <a:xfrm>
            <a:off x="15037926" y="4648904"/>
            <a:ext cx="9647142" cy="1107996"/>
          </a:xfrm>
          <a:prstGeom prst="rect">
            <a:avLst/>
          </a:prstGeom>
          <a:noFill/>
        </p:spPr>
        <p:txBody>
          <a:bodyPr wrap="square" rtlCol="0">
            <a:spAutoFit/>
          </a:bodyPr>
          <a:lstStyle/>
          <a:p>
            <a:r>
              <a:rPr lang="en-US" sz="6600" dirty="0">
                <a:latin typeface="+mj-lt"/>
              </a:rPr>
              <a:t>TITLE HERE </a:t>
            </a:r>
          </a:p>
        </p:txBody>
      </p:sp>
      <p:sp>
        <p:nvSpPr>
          <p:cNvPr id="57" name="Rectangle 56">
            <a:extLst>
              <a:ext uri="{FF2B5EF4-FFF2-40B4-BE49-F238E27FC236}">
                <a16:creationId xmlns:a16="http://schemas.microsoft.com/office/drawing/2014/main" id="{871F6E44-89B8-4B9C-980C-DC1A08AC2915}"/>
              </a:ext>
            </a:extLst>
          </p:cNvPr>
          <p:cNvSpPr/>
          <p:nvPr/>
        </p:nvSpPr>
        <p:spPr>
          <a:xfrm>
            <a:off x="15062991" y="6083109"/>
            <a:ext cx="6589222" cy="2242152"/>
          </a:xfrm>
          <a:prstGeom prst="rect">
            <a:avLst/>
          </a:prstGeom>
        </p:spPr>
        <p:txBody>
          <a:bodyPr wrap="square">
            <a:spAutoFit/>
          </a:bodyPr>
          <a:lstStyle/>
          <a:p>
            <a:pPr>
              <a:lnSpc>
                <a:spcPct val="150000"/>
              </a:lnSpc>
            </a:pPr>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 text ever since the</a:t>
            </a:r>
            <a:endParaRPr lang="en-US" sz="2400" dirty="0"/>
          </a:p>
        </p:txBody>
      </p:sp>
      <p:sp>
        <p:nvSpPr>
          <p:cNvPr id="58" name="Freeform: Shape 57">
            <a:extLst>
              <a:ext uri="{FF2B5EF4-FFF2-40B4-BE49-F238E27FC236}">
                <a16:creationId xmlns:a16="http://schemas.microsoft.com/office/drawing/2014/main" id="{B0762243-1168-4256-99AD-D5C2B56EC8F9}"/>
              </a:ext>
            </a:extLst>
          </p:cNvPr>
          <p:cNvSpPr/>
          <p:nvPr/>
        </p:nvSpPr>
        <p:spPr>
          <a:xfrm>
            <a:off x="15189940" y="9433185"/>
            <a:ext cx="2741193" cy="791900"/>
          </a:xfrm>
          <a:custGeom>
            <a:avLst/>
            <a:gdLst>
              <a:gd name="connsiteX0" fmla="*/ 2108575 w 2442365"/>
              <a:gd name="connsiteY0" fmla="*/ 700416 h 705572"/>
              <a:gd name="connsiteX1" fmla="*/ 360385 w 2442365"/>
              <a:gd name="connsiteY1" fmla="*/ 700416 h 705572"/>
              <a:gd name="connsiteX2" fmla="*/ 20353 w 2442365"/>
              <a:gd name="connsiteY2" fmla="*/ 360385 h 705572"/>
              <a:gd name="connsiteX3" fmla="*/ 20353 w 2442365"/>
              <a:gd name="connsiteY3" fmla="*/ 360385 h 705572"/>
              <a:gd name="connsiteX4" fmla="*/ 360385 w 2442365"/>
              <a:gd name="connsiteY4" fmla="*/ 20353 h 705572"/>
              <a:gd name="connsiteX5" fmla="*/ 2108575 w 2442365"/>
              <a:gd name="connsiteY5" fmla="*/ 20353 h 705572"/>
              <a:gd name="connsiteX6" fmla="*/ 2448607 w 2442365"/>
              <a:gd name="connsiteY6" fmla="*/ 360385 h 705572"/>
              <a:gd name="connsiteX7" fmla="*/ 2448607 w 2442365"/>
              <a:gd name="connsiteY7" fmla="*/ 360385 h 705572"/>
              <a:gd name="connsiteX8" fmla="*/ 2108575 w 2442365"/>
              <a:gd name="connsiteY8" fmla="*/ 700416 h 70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2365" h="705572">
                <a:moveTo>
                  <a:pt x="2108575" y="700416"/>
                </a:moveTo>
                <a:lnTo>
                  <a:pt x="360385" y="700416"/>
                </a:lnTo>
                <a:cubicBezTo>
                  <a:pt x="172594" y="700416"/>
                  <a:pt x="20353" y="548176"/>
                  <a:pt x="20353" y="360385"/>
                </a:cubicBezTo>
                <a:lnTo>
                  <a:pt x="20353" y="360385"/>
                </a:lnTo>
                <a:cubicBezTo>
                  <a:pt x="20353" y="172594"/>
                  <a:pt x="172594" y="20353"/>
                  <a:pt x="360385" y="20353"/>
                </a:cubicBezTo>
                <a:lnTo>
                  <a:pt x="2108575" y="20353"/>
                </a:lnTo>
                <a:cubicBezTo>
                  <a:pt x="2296366" y="20353"/>
                  <a:pt x="2448607" y="172594"/>
                  <a:pt x="2448607" y="360385"/>
                </a:cubicBezTo>
                <a:lnTo>
                  <a:pt x="2448607" y="360385"/>
                </a:lnTo>
                <a:cubicBezTo>
                  <a:pt x="2448335" y="548176"/>
                  <a:pt x="2296366" y="700416"/>
                  <a:pt x="2108575" y="700416"/>
                </a:cubicBezTo>
                <a:close/>
              </a:path>
            </a:pathLst>
          </a:custGeom>
          <a:solidFill>
            <a:srgbClr val="5669EF"/>
          </a:solidFill>
          <a:ln w="9525" cap="flat">
            <a:noFill/>
            <a:prstDash val="solid"/>
            <a:miter/>
          </a:ln>
        </p:spPr>
        <p:txBody>
          <a:bodyPr rtlCol="0" anchor="ctr"/>
          <a:lstStyle/>
          <a:p>
            <a:endParaRPr lang="en-US"/>
          </a:p>
        </p:txBody>
      </p:sp>
      <p:sp>
        <p:nvSpPr>
          <p:cNvPr id="59" name="Rectangle 58">
            <a:extLst>
              <a:ext uri="{FF2B5EF4-FFF2-40B4-BE49-F238E27FC236}">
                <a16:creationId xmlns:a16="http://schemas.microsoft.com/office/drawing/2014/main" id="{C214680E-9438-44D6-A4FA-DAEEA740B7A2}"/>
              </a:ext>
            </a:extLst>
          </p:cNvPr>
          <p:cNvSpPr/>
          <p:nvPr/>
        </p:nvSpPr>
        <p:spPr>
          <a:xfrm>
            <a:off x="15507183" y="9626015"/>
            <a:ext cx="2045753" cy="400110"/>
          </a:xfrm>
          <a:prstGeom prst="rect">
            <a:avLst/>
          </a:prstGeom>
        </p:spPr>
        <p:txBody>
          <a:bodyPr wrap="none">
            <a:spAutoFit/>
          </a:bodyPr>
          <a:lstStyle/>
          <a:p>
            <a:pPr algn="ctr"/>
            <a:r>
              <a:rPr lang="en-US" sz="2000" b="1" dirty="0">
                <a:solidFill>
                  <a:schemeClr val="bg1"/>
                </a:solidFill>
              </a:rPr>
              <a:t>Lorem Ipsum</a:t>
            </a:r>
            <a:r>
              <a:rPr lang="en-US" sz="2000" dirty="0">
                <a:solidFill>
                  <a:schemeClr val="bg1"/>
                </a:solidFill>
              </a:rPr>
              <a:t> </a:t>
            </a:r>
          </a:p>
        </p:txBody>
      </p:sp>
      <p:grpSp>
        <p:nvGrpSpPr>
          <p:cNvPr id="147" name="Graphic 3">
            <a:extLst>
              <a:ext uri="{FF2B5EF4-FFF2-40B4-BE49-F238E27FC236}">
                <a16:creationId xmlns:a16="http://schemas.microsoft.com/office/drawing/2014/main" id="{AEC8CD09-19AC-4D98-9DAC-7072AF34BD41}"/>
              </a:ext>
            </a:extLst>
          </p:cNvPr>
          <p:cNvGrpSpPr/>
          <p:nvPr/>
        </p:nvGrpSpPr>
        <p:grpSpPr>
          <a:xfrm>
            <a:off x="1007905" y="3690442"/>
            <a:ext cx="10563055" cy="7674062"/>
            <a:chOff x="1707035" y="8554053"/>
            <a:chExt cx="5642522" cy="4099294"/>
          </a:xfrm>
          <a:solidFill>
            <a:srgbClr val="000000"/>
          </a:solidFill>
        </p:grpSpPr>
        <p:sp>
          <p:nvSpPr>
            <p:cNvPr id="148" name="Freeform: Shape 147">
              <a:extLst>
                <a:ext uri="{FF2B5EF4-FFF2-40B4-BE49-F238E27FC236}">
                  <a16:creationId xmlns:a16="http://schemas.microsoft.com/office/drawing/2014/main" id="{7221B7EA-348B-40EF-895B-E6A751BD0AB4}"/>
                </a:ext>
              </a:extLst>
            </p:cNvPr>
            <p:cNvSpPr/>
            <p:nvPr/>
          </p:nvSpPr>
          <p:spPr>
            <a:xfrm>
              <a:off x="3256257" y="8554053"/>
              <a:ext cx="677222" cy="677222"/>
            </a:xfrm>
            <a:custGeom>
              <a:avLst/>
              <a:gdLst>
                <a:gd name="connsiteX0" fmla="*/ 677223 w 677222"/>
                <a:gd name="connsiteY0" fmla="*/ 338611 h 677222"/>
                <a:gd name="connsiteX1" fmla="*/ 338611 w 677222"/>
                <a:gd name="connsiteY1" fmla="*/ 677222 h 677222"/>
                <a:gd name="connsiteX2" fmla="*/ 0 w 677222"/>
                <a:gd name="connsiteY2" fmla="*/ 338611 h 677222"/>
                <a:gd name="connsiteX3" fmla="*/ 338611 w 677222"/>
                <a:gd name="connsiteY3" fmla="*/ 0 h 677222"/>
                <a:gd name="connsiteX4" fmla="*/ 677223 w 677222"/>
                <a:gd name="connsiteY4" fmla="*/ 338611 h 6772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7222" h="677222">
                  <a:moveTo>
                    <a:pt x="677223" y="338611"/>
                  </a:moveTo>
                  <a:cubicBezTo>
                    <a:pt x="677223" y="525621"/>
                    <a:pt x="525621" y="677222"/>
                    <a:pt x="338611" y="677222"/>
                  </a:cubicBezTo>
                  <a:cubicBezTo>
                    <a:pt x="151602" y="677222"/>
                    <a:pt x="0" y="525621"/>
                    <a:pt x="0" y="338611"/>
                  </a:cubicBezTo>
                  <a:cubicBezTo>
                    <a:pt x="0" y="151601"/>
                    <a:pt x="151601" y="0"/>
                    <a:pt x="338611" y="0"/>
                  </a:cubicBezTo>
                  <a:cubicBezTo>
                    <a:pt x="525621" y="0"/>
                    <a:pt x="677223" y="151601"/>
                    <a:pt x="677223" y="338611"/>
                  </a:cubicBezTo>
                  <a:close/>
                </a:path>
              </a:pathLst>
            </a:custGeom>
            <a:solidFill>
              <a:srgbClr val="F0F3FC"/>
            </a:solidFill>
            <a:ln w="29956" cap="flat">
              <a:noFill/>
              <a:prstDash val="solid"/>
              <a:miter/>
            </a:ln>
          </p:spPr>
          <p:txBody>
            <a:bodyPr rtlCol="0" anchor="ctr"/>
            <a:lstStyle/>
            <a:p>
              <a:endParaRPr lang="en-US"/>
            </a:p>
          </p:txBody>
        </p:sp>
        <p:grpSp>
          <p:nvGrpSpPr>
            <p:cNvPr id="149" name="Graphic 3">
              <a:extLst>
                <a:ext uri="{FF2B5EF4-FFF2-40B4-BE49-F238E27FC236}">
                  <a16:creationId xmlns:a16="http://schemas.microsoft.com/office/drawing/2014/main" id="{C38487AA-F0ED-4C22-879D-F37FF3D03559}"/>
                </a:ext>
              </a:extLst>
            </p:cNvPr>
            <p:cNvGrpSpPr/>
            <p:nvPr/>
          </p:nvGrpSpPr>
          <p:grpSpPr>
            <a:xfrm>
              <a:off x="1707035" y="8760815"/>
              <a:ext cx="5642522" cy="3892531"/>
              <a:chOff x="1707035" y="8760815"/>
              <a:chExt cx="5642522" cy="3892531"/>
            </a:xfrm>
            <a:solidFill>
              <a:srgbClr val="000000"/>
            </a:solidFill>
          </p:grpSpPr>
          <p:grpSp>
            <p:nvGrpSpPr>
              <p:cNvPr id="150" name="Graphic 3">
                <a:extLst>
                  <a:ext uri="{FF2B5EF4-FFF2-40B4-BE49-F238E27FC236}">
                    <a16:creationId xmlns:a16="http://schemas.microsoft.com/office/drawing/2014/main" id="{030C69D9-40EE-4CC9-B02A-98ED77A01565}"/>
                  </a:ext>
                </a:extLst>
              </p:cNvPr>
              <p:cNvGrpSpPr/>
              <p:nvPr/>
            </p:nvGrpSpPr>
            <p:grpSpPr>
              <a:xfrm>
                <a:off x="1707036" y="10735548"/>
                <a:ext cx="860012" cy="976878"/>
                <a:chOff x="1707036" y="10735548"/>
                <a:chExt cx="860012" cy="976878"/>
              </a:xfrm>
              <a:solidFill>
                <a:srgbClr val="000000"/>
              </a:solidFill>
            </p:grpSpPr>
            <p:sp>
              <p:nvSpPr>
                <p:cNvPr id="168" name="Freeform: Shape 167">
                  <a:extLst>
                    <a:ext uri="{FF2B5EF4-FFF2-40B4-BE49-F238E27FC236}">
                      <a16:creationId xmlns:a16="http://schemas.microsoft.com/office/drawing/2014/main" id="{88DAFFA0-21D7-4528-B65D-DC0AEC5B5492}"/>
                    </a:ext>
                  </a:extLst>
                </p:cNvPr>
                <p:cNvSpPr/>
                <p:nvPr/>
              </p:nvSpPr>
              <p:spPr>
                <a:xfrm>
                  <a:off x="1994705" y="11107122"/>
                  <a:ext cx="290666" cy="605305"/>
                </a:xfrm>
                <a:custGeom>
                  <a:avLst/>
                  <a:gdLst>
                    <a:gd name="connsiteX0" fmla="*/ 0 w 290666"/>
                    <a:gd name="connsiteY0" fmla="*/ 0 h 605305"/>
                    <a:gd name="connsiteX1" fmla="*/ 2997 w 290666"/>
                    <a:gd name="connsiteY1" fmla="*/ 605306 h 605305"/>
                    <a:gd name="connsiteX2" fmla="*/ 290666 w 290666"/>
                    <a:gd name="connsiteY2" fmla="*/ 605306 h 605305"/>
                    <a:gd name="connsiteX3" fmla="*/ 290666 w 290666"/>
                    <a:gd name="connsiteY3" fmla="*/ 0 h 605305"/>
                  </a:gdLst>
                  <a:ahLst/>
                  <a:cxnLst>
                    <a:cxn ang="0">
                      <a:pos x="connsiteX0" y="connsiteY0"/>
                    </a:cxn>
                    <a:cxn ang="0">
                      <a:pos x="connsiteX1" y="connsiteY1"/>
                    </a:cxn>
                    <a:cxn ang="0">
                      <a:pos x="connsiteX2" y="connsiteY2"/>
                    </a:cxn>
                    <a:cxn ang="0">
                      <a:pos x="connsiteX3" y="connsiteY3"/>
                    </a:cxn>
                  </a:cxnLst>
                  <a:rect l="l" t="t" r="r" b="b"/>
                  <a:pathLst>
                    <a:path w="290666" h="605305">
                      <a:moveTo>
                        <a:pt x="0" y="0"/>
                      </a:moveTo>
                      <a:lnTo>
                        <a:pt x="2997" y="605306"/>
                      </a:lnTo>
                      <a:lnTo>
                        <a:pt x="290666" y="605306"/>
                      </a:lnTo>
                      <a:lnTo>
                        <a:pt x="290666" y="0"/>
                      </a:lnTo>
                      <a:close/>
                    </a:path>
                  </a:pathLst>
                </a:custGeom>
                <a:solidFill>
                  <a:srgbClr val="FEC95C"/>
                </a:solidFill>
                <a:ln w="29956"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6089D78C-CF8D-4D16-8888-8079071ABF91}"/>
                    </a:ext>
                  </a:extLst>
                </p:cNvPr>
                <p:cNvSpPr/>
                <p:nvPr/>
              </p:nvSpPr>
              <p:spPr>
                <a:xfrm>
                  <a:off x="1707036" y="11460716"/>
                  <a:ext cx="287669" cy="251710"/>
                </a:xfrm>
                <a:custGeom>
                  <a:avLst/>
                  <a:gdLst>
                    <a:gd name="connsiteX0" fmla="*/ 0 w 287669"/>
                    <a:gd name="connsiteY0" fmla="*/ 0 h 251710"/>
                    <a:gd name="connsiteX1" fmla="*/ 0 w 287669"/>
                    <a:gd name="connsiteY1" fmla="*/ 251711 h 251710"/>
                    <a:gd name="connsiteX2" fmla="*/ 287670 w 287669"/>
                    <a:gd name="connsiteY2" fmla="*/ 251711 h 251710"/>
                    <a:gd name="connsiteX3" fmla="*/ 287670 w 287669"/>
                    <a:gd name="connsiteY3" fmla="*/ 0 h 251710"/>
                  </a:gdLst>
                  <a:ahLst/>
                  <a:cxnLst>
                    <a:cxn ang="0">
                      <a:pos x="connsiteX0" y="connsiteY0"/>
                    </a:cxn>
                    <a:cxn ang="0">
                      <a:pos x="connsiteX1" y="connsiteY1"/>
                    </a:cxn>
                    <a:cxn ang="0">
                      <a:pos x="connsiteX2" y="connsiteY2"/>
                    </a:cxn>
                    <a:cxn ang="0">
                      <a:pos x="connsiteX3" y="connsiteY3"/>
                    </a:cxn>
                  </a:cxnLst>
                  <a:rect l="l" t="t" r="r" b="b"/>
                  <a:pathLst>
                    <a:path w="287669" h="251710">
                      <a:moveTo>
                        <a:pt x="0" y="0"/>
                      </a:moveTo>
                      <a:lnTo>
                        <a:pt x="0" y="251711"/>
                      </a:lnTo>
                      <a:lnTo>
                        <a:pt x="287670" y="251711"/>
                      </a:lnTo>
                      <a:lnTo>
                        <a:pt x="287670" y="0"/>
                      </a:lnTo>
                      <a:close/>
                    </a:path>
                  </a:pathLst>
                </a:custGeom>
                <a:solidFill>
                  <a:srgbClr val="FA4A56"/>
                </a:solidFill>
                <a:ln w="29956"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D0D5F19F-2662-4238-A539-D520C291E8A9}"/>
                    </a:ext>
                  </a:extLst>
                </p:cNvPr>
                <p:cNvSpPr/>
                <p:nvPr/>
              </p:nvSpPr>
              <p:spPr>
                <a:xfrm>
                  <a:off x="2282375" y="10735548"/>
                  <a:ext cx="284673" cy="976878"/>
                </a:xfrm>
                <a:custGeom>
                  <a:avLst/>
                  <a:gdLst>
                    <a:gd name="connsiteX0" fmla="*/ 284673 w 284673"/>
                    <a:gd name="connsiteY0" fmla="*/ 976879 h 976878"/>
                    <a:gd name="connsiteX1" fmla="*/ 281677 w 284673"/>
                    <a:gd name="connsiteY1" fmla="*/ 0 h 976878"/>
                    <a:gd name="connsiteX2" fmla="*/ 0 w 284673"/>
                    <a:gd name="connsiteY2" fmla="*/ 0 h 976878"/>
                    <a:gd name="connsiteX3" fmla="*/ 0 w 284673"/>
                    <a:gd name="connsiteY3" fmla="*/ 371573 h 976878"/>
                    <a:gd name="connsiteX4" fmla="*/ 0 w 284673"/>
                    <a:gd name="connsiteY4" fmla="*/ 976879 h 976878"/>
                    <a:gd name="connsiteX5" fmla="*/ 284673 w 284673"/>
                    <a:gd name="connsiteY5" fmla="*/ 976879 h 976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4673" h="976878">
                      <a:moveTo>
                        <a:pt x="284673" y="976879"/>
                      </a:moveTo>
                      <a:lnTo>
                        <a:pt x="281677" y="0"/>
                      </a:lnTo>
                      <a:lnTo>
                        <a:pt x="0" y="0"/>
                      </a:lnTo>
                      <a:lnTo>
                        <a:pt x="0" y="371573"/>
                      </a:lnTo>
                      <a:lnTo>
                        <a:pt x="0" y="976879"/>
                      </a:lnTo>
                      <a:cubicBezTo>
                        <a:pt x="5993" y="976879"/>
                        <a:pt x="284673" y="976879"/>
                        <a:pt x="284673" y="976879"/>
                      </a:cubicBezTo>
                      <a:close/>
                    </a:path>
                  </a:pathLst>
                </a:custGeom>
                <a:solidFill>
                  <a:srgbClr val="5669EF"/>
                </a:solidFill>
                <a:ln w="29956" cap="flat">
                  <a:noFill/>
                  <a:prstDash val="solid"/>
                  <a:miter/>
                </a:ln>
              </p:spPr>
              <p:txBody>
                <a:bodyPr rtlCol="0" anchor="ctr"/>
                <a:lstStyle/>
                <a:p>
                  <a:endParaRPr lang="en-US"/>
                </a:p>
              </p:txBody>
            </p:sp>
          </p:grpSp>
          <p:sp>
            <p:nvSpPr>
              <p:cNvPr id="151" name="Freeform: Shape 150">
                <a:extLst>
                  <a:ext uri="{FF2B5EF4-FFF2-40B4-BE49-F238E27FC236}">
                    <a16:creationId xmlns:a16="http://schemas.microsoft.com/office/drawing/2014/main" id="{9313238D-A7DF-4CCB-B841-016A0B22899E}"/>
                  </a:ext>
                </a:extLst>
              </p:cNvPr>
              <p:cNvSpPr/>
              <p:nvPr/>
            </p:nvSpPr>
            <p:spPr>
              <a:xfrm>
                <a:off x="4925341" y="8865485"/>
                <a:ext cx="2418320" cy="458683"/>
              </a:xfrm>
              <a:custGeom>
                <a:avLst/>
                <a:gdLst>
                  <a:gd name="connsiteX0" fmla="*/ 1851874 w 2418320"/>
                  <a:gd name="connsiteY0" fmla="*/ 6203 h 458683"/>
                  <a:gd name="connsiteX1" fmla="*/ 1423366 w 2418320"/>
                  <a:gd name="connsiteY1" fmla="*/ 203976 h 458683"/>
                  <a:gd name="connsiteX2" fmla="*/ 997855 w 2418320"/>
                  <a:gd name="connsiteY2" fmla="*/ 6203 h 458683"/>
                  <a:gd name="connsiteX3" fmla="*/ 596315 w 2418320"/>
                  <a:gd name="connsiteY3" fmla="*/ 194986 h 458683"/>
                  <a:gd name="connsiteX4" fmla="*/ 392550 w 2418320"/>
                  <a:gd name="connsiteY4" fmla="*/ 150038 h 458683"/>
                  <a:gd name="connsiteX5" fmla="*/ 0 w 2418320"/>
                  <a:gd name="connsiteY5" fmla="*/ 458683 h 458683"/>
                  <a:gd name="connsiteX6" fmla="*/ 2418224 w 2418320"/>
                  <a:gd name="connsiteY6" fmla="*/ 458683 h 458683"/>
                  <a:gd name="connsiteX7" fmla="*/ 1851874 w 2418320"/>
                  <a:gd name="connsiteY7" fmla="*/ 6203 h 458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8320" h="458683">
                    <a:moveTo>
                      <a:pt x="1851874" y="6203"/>
                    </a:moveTo>
                    <a:cubicBezTo>
                      <a:pt x="1504273" y="-41742"/>
                      <a:pt x="1423366" y="203976"/>
                      <a:pt x="1423366" y="203976"/>
                    </a:cubicBezTo>
                    <a:cubicBezTo>
                      <a:pt x="1423366" y="203976"/>
                      <a:pt x="1258555" y="-11776"/>
                      <a:pt x="997855" y="6203"/>
                    </a:cubicBezTo>
                    <a:cubicBezTo>
                      <a:pt x="815064" y="21186"/>
                      <a:pt x="686212" y="102093"/>
                      <a:pt x="596315" y="194986"/>
                    </a:cubicBezTo>
                    <a:cubicBezTo>
                      <a:pt x="551367" y="171014"/>
                      <a:pt x="524398" y="117075"/>
                      <a:pt x="392550" y="150038"/>
                    </a:cubicBezTo>
                    <a:cubicBezTo>
                      <a:pt x="251711" y="185997"/>
                      <a:pt x="0" y="458683"/>
                      <a:pt x="0" y="458683"/>
                    </a:cubicBezTo>
                    <a:lnTo>
                      <a:pt x="2418224" y="458683"/>
                    </a:lnTo>
                    <a:cubicBezTo>
                      <a:pt x="2424217" y="455687"/>
                      <a:pt x="2151530" y="45158"/>
                      <a:pt x="1851874" y="6203"/>
                    </a:cubicBezTo>
                    <a:close/>
                  </a:path>
                </a:pathLst>
              </a:custGeom>
              <a:solidFill>
                <a:srgbClr val="F0F3FC"/>
              </a:solidFill>
              <a:ln w="29956"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A20DAE75-4411-4586-AB17-9E33CAC8FD00}"/>
                  </a:ext>
                </a:extLst>
              </p:cNvPr>
              <p:cNvSpPr/>
              <p:nvPr/>
            </p:nvSpPr>
            <p:spPr>
              <a:xfrm>
                <a:off x="1707036" y="9653636"/>
                <a:ext cx="1660094" cy="374724"/>
              </a:xfrm>
              <a:custGeom>
                <a:avLst/>
                <a:gdLst>
                  <a:gd name="connsiteX0" fmla="*/ 0 w 1660094"/>
                  <a:gd name="connsiteY0" fmla="*/ 374724 h 374724"/>
                  <a:gd name="connsiteX1" fmla="*/ 1660094 w 1660094"/>
                  <a:gd name="connsiteY1" fmla="*/ 374724 h 374724"/>
                  <a:gd name="connsiteX2" fmla="*/ 1183641 w 1660094"/>
                  <a:gd name="connsiteY2" fmla="*/ 154 h 374724"/>
                  <a:gd name="connsiteX3" fmla="*/ 830047 w 1660094"/>
                  <a:gd name="connsiteY3" fmla="*/ 164965 h 374724"/>
                  <a:gd name="connsiteX4" fmla="*/ 575340 w 1660094"/>
                  <a:gd name="connsiteY4" fmla="*/ 154 h 374724"/>
                  <a:gd name="connsiteX5" fmla="*/ 0 w 1660094"/>
                  <a:gd name="connsiteY5" fmla="*/ 374724 h 374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0094" h="374724">
                    <a:moveTo>
                      <a:pt x="0" y="374724"/>
                    </a:moveTo>
                    <a:lnTo>
                      <a:pt x="1660094" y="374724"/>
                    </a:lnTo>
                    <a:cubicBezTo>
                      <a:pt x="1660094" y="374724"/>
                      <a:pt x="1474308" y="154"/>
                      <a:pt x="1183641" y="154"/>
                    </a:cubicBezTo>
                    <a:cubicBezTo>
                      <a:pt x="892975" y="154"/>
                      <a:pt x="830047" y="164965"/>
                      <a:pt x="830047" y="164965"/>
                    </a:cubicBezTo>
                    <a:cubicBezTo>
                      <a:pt x="830047" y="164965"/>
                      <a:pt x="791092" y="-5838"/>
                      <a:pt x="575340" y="154"/>
                    </a:cubicBezTo>
                    <a:cubicBezTo>
                      <a:pt x="359587" y="6148"/>
                      <a:pt x="0" y="374724"/>
                      <a:pt x="0" y="374724"/>
                    </a:cubicBezTo>
                    <a:close/>
                  </a:path>
                </a:pathLst>
              </a:custGeom>
              <a:solidFill>
                <a:srgbClr val="F0F3FC"/>
              </a:solidFill>
              <a:ln w="29956" cap="flat">
                <a:noFill/>
                <a:prstDash val="solid"/>
                <a:miter/>
              </a:ln>
            </p:spPr>
            <p:txBody>
              <a:bodyPr rtlCol="0" anchor="ctr"/>
              <a:lstStyle/>
              <a:p>
                <a:endParaRPr lang="en-US"/>
              </a:p>
            </p:txBody>
          </p:sp>
          <p:grpSp>
            <p:nvGrpSpPr>
              <p:cNvPr id="153" name="Graphic 3">
                <a:extLst>
                  <a:ext uri="{FF2B5EF4-FFF2-40B4-BE49-F238E27FC236}">
                    <a16:creationId xmlns:a16="http://schemas.microsoft.com/office/drawing/2014/main" id="{9ED77C00-8218-443C-9FB1-DEA474A21FEF}"/>
                  </a:ext>
                </a:extLst>
              </p:cNvPr>
              <p:cNvGrpSpPr/>
              <p:nvPr/>
            </p:nvGrpSpPr>
            <p:grpSpPr>
              <a:xfrm>
                <a:off x="1707035" y="8760815"/>
                <a:ext cx="5642522" cy="3892531"/>
                <a:chOff x="1707035" y="8760815"/>
                <a:chExt cx="5642522" cy="3892531"/>
              </a:xfrm>
              <a:solidFill>
                <a:srgbClr val="000000"/>
              </a:solidFill>
            </p:grpSpPr>
            <p:sp>
              <p:nvSpPr>
                <p:cNvPr id="161" name="Freeform: Shape 160">
                  <a:extLst>
                    <a:ext uri="{FF2B5EF4-FFF2-40B4-BE49-F238E27FC236}">
                      <a16:creationId xmlns:a16="http://schemas.microsoft.com/office/drawing/2014/main" id="{0C60C8DB-63D0-407E-B037-B36EABC3E783}"/>
                    </a:ext>
                  </a:extLst>
                </p:cNvPr>
                <p:cNvSpPr/>
                <p:nvPr/>
              </p:nvSpPr>
              <p:spPr>
                <a:xfrm>
                  <a:off x="4592723" y="11346846"/>
                  <a:ext cx="2756835" cy="1306500"/>
                </a:xfrm>
                <a:custGeom>
                  <a:avLst/>
                  <a:gdLst>
                    <a:gd name="connsiteX0" fmla="*/ 2756835 w 2756835"/>
                    <a:gd name="connsiteY0" fmla="*/ 653251 h 1306500"/>
                    <a:gd name="connsiteX1" fmla="*/ 2103585 w 2756835"/>
                    <a:gd name="connsiteY1" fmla="*/ 0 h 1306500"/>
                    <a:gd name="connsiteX2" fmla="*/ 2103585 w 2756835"/>
                    <a:gd name="connsiteY2" fmla="*/ 359587 h 1306500"/>
                    <a:gd name="connsiteX3" fmla="*/ 0 w 2756835"/>
                    <a:gd name="connsiteY3" fmla="*/ 359587 h 1306500"/>
                    <a:gd name="connsiteX4" fmla="*/ 0 w 2756835"/>
                    <a:gd name="connsiteY4" fmla="*/ 934927 h 1306500"/>
                    <a:gd name="connsiteX5" fmla="*/ 2103585 w 2756835"/>
                    <a:gd name="connsiteY5" fmla="*/ 934927 h 1306500"/>
                    <a:gd name="connsiteX6" fmla="*/ 2103585 w 2756835"/>
                    <a:gd name="connsiteY6" fmla="*/ 1306500 h 1306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56835" h="1306500">
                      <a:moveTo>
                        <a:pt x="2756835" y="653251"/>
                      </a:moveTo>
                      <a:lnTo>
                        <a:pt x="2103585" y="0"/>
                      </a:lnTo>
                      <a:lnTo>
                        <a:pt x="2103585" y="359587"/>
                      </a:lnTo>
                      <a:lnTo>
                        <a:pt x="0" y="359587"/>
                      </a:lnTo>
                      <a:lnTo>
                        <a:pt x="0" y="934927"/>
                      </a:lnTo>
                      <a:lnTo>
                        <a:pt x="2103585" y="934927"/>
                      </a:lnTo>
                      <a:lnTo>
                        <a:pt x="2103585" y="1306500"/>
                      </a:lnTo>
                      <a:close/>
                    </a:path>
                  </a:pathLst>
                </a:custGeom>
                <a:solidFill>
                  <a:srgbClr val="5669EF"/>
                </a:solidFill>
                <a:ln w="29956" cap="flat">
                  <a:noFill/>
                  <a:prstDash val="solid"/>
                  <a:miter/>
                </a:ln>
              </p:spPr>
              <p:txBody>
                <a:bodyPr rtlCol="0" anchor="ctr"/>
                <a:lstStyle/>
                <a:p>
                  <a:endParaRPr lang="en-US"/>
                </a:p>
              </p:txBody>
            </p:sp>
            <p:grpSp>
              <p:nvGrpSpPr>
                <p:cNvPr id="162" name="Graphic 3">
                  <a:extLst>
                    <a:ext uri="{FF2B5EF4-FFF2-40B4-BE49-F238E27FC236}">
                      <a16:creationId xmlns:a16="http://schemas.microsoft.com/office/drawing/2014/main" id="{EE808866-5C58-49F9-BFC0-B909E76C4B89}"/>
                    </a:ext>
                  </a:extLst>
                </p:cNvPr>
                <p:cNvGrpSpPr/>
                <p:nvPr/>
              </p:nvGrpSpPr>
              <p:grpSpPr>
                <a:xfrm>
                  <a:off x="2752835" y="8760815"/>
                  <a:ext cx="3520958" cy="3520958"/>
                  <a:chOff x="2752835" y="8760815"/>
                  <a:chExt cx="3520958" cy="3520958"/>
                </a:xfrm>
                <a:solidFill>
                  <a:srgbClr val="000000"/>
                </a:solidFill>
              </p:grpSpPr>
              <p:sp>
                <p:nvSpPr>
                  <p:cNvPr id="164" name="Freeform: Shape 163">
                    <a:extLst>
                      <a:ext uri="{FF2B5EF4-FFF2-40B4-BE49-F238E27FC236}">
                        <a16:creationId xmlns:a16="http://schemas.microsoft.com/office/drawing/2014/main" id="{DA7F39A9-7CC8-4C88-8F5F-3EE330E12F68}"/>
                      </a:ext>
                    </a:extLst>
                  </p:cNvPr>
                  <p:cNvSpPr/>
                  <p:nvPr/>
                </p:nvSpPr>
                <p:spPr>
                  <a:xfrm>
                    <a:off x="4589726" y="10597706"/>
                    <a:ext cx="1684066" cy="1684067"/>
                  </a:xfrm>
                  <a:custGeom>
                    <a:avLst/>
                    <a:gdLst>
                      <a:gd name="connsiteX0" fmla="*/ 1684067 w 1684066"/>
                      <a:gd name="connsiteY0" fmla="*/ 0 h 1684067"/>
                      <a:gd name="connsiteX1" fmla="*/ 1168659 w 1684066"/>
                      <a:gd name="connsiteY1" fmla="*/ 1168659 h 1684067"/>
                      <a:gd name="connsiteX2" fmla="*/ 0 w 1684066"/>
                      <a:gd name="connsiteY2" fmla="*/ 1684067 h 1684067"/>
                      <a:gd name="connsiteX3" fmla="*/ 0 w 1684066"/>
                      <a:gd name="connsiteY3" fmla="*/ 1108727 h 1684067"/>
                      <a:gd name="connsiteX4" fmla="*/ 761126 w 1684066"/>
                      <a:gd name="connsiteY4" fmla="*/ 764123 h 1684067"/>
                      <a:gd name="connsiteX5" fmla="*/ 1105731 w 1684066"/>
                      <a:gd name="connsiteY5" fmla="*/ 2997 h 1684067"/>
                      <a:gd name="connsiteX6" fmla="*/ 1684067 w 1684066"/>
                      <a:gd name="connsiteY6" fmla="*/ 2997 h 168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4066" h="1684067">
                        <a:moveTo>
                          <a:pt x="1684067" y="0"/>
                        </a:moveTo>
                        <a:cubicBezTo>
                          <a:pt x="1666087" y="440495"/>
                          <a:pt x="1483297" y="854020"/>
                          <a:pt x="1168659" y="1168659"/>
                        </a:cubicBezTo>
                        <a:cubicBezTo>
                          <a:pt x="854020" y="1483297"/>
                          <a:pt x="443491" y="1663091"/>
                          <a:pt x="0" y="1684067"/>
                        </a:cubicBezTo>
                        <a:lnTo>
                          <a:pt x="0" y="1108727"/>
                        </a:lnTo>
                        <a:cubicBezTo>
                          <a:pt x="287670" y="1090749"/>
                          <a:pt x="557360" y="970886"/>
                          <a:pt x="761126" y="764123"/>
                        </a:cubicBezTo>
                        <a:cubicBezTo>
                          <a:pt x="967889" y="557360"/>
                          <a:pt x="1087751" y="290667"/>
                          <a:pt x="1105731" y="2997"/>
                        </a:cubicBezTo>
                        <a:lnTo>
                          <a:pt x="1684067" y="2997"/>
                        </a:lnTo>
                        <a:close/>
                      </a:path>
                    </a:pathLst>
                  </a:custGeom>
                  <a:solidFill>
                    <a:srgbClr val="FA4A56"/>
                  </a:solidFill>
                  <a:ln w="29956"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60CDABA6-7FC9-4587-BAF7-F3126244EAE0}"/>
                      </a:ext>
                    </a:extLst>
                  </p:cNvPr>
                  <p:cNvSpPr/>
                  <p:nvPr/>
                </p:nvSpPr>
                <p:spPr>
                  <a:xfrm>
                    <a:off x="2752835" y="10597706"/>
                    <a:ext cx="1684066" cy="1684067"/>
                  </a:xfrm>
                  <a:custGeom>
                    <a:avLst/>
                    <a:gdLst>
                      <a:gd name="connsiteX0" fmla="*/ 1684067 w 1684066"/>
                      <a:gd name="connsiteY0" fmla="*/ 1108727 h 1684067"/>
                      <a:gd name="connsiteX1" fmla="*/ 1684067 w 1684066"/>
                      <a:gd name="connsiteY1" fmla="*/ 1684067 h 1684067"/>
                      <a:gd name="connsiteX2" fmla="*/ 515408 w 1684066"/>
                      <a:gd name="connsiteY2" fmla="*/ 1168659 h 1684067"/>
                      <a:gd name="connsiteX3" fmla="*/ 0 w 1684066"/>
                      <a:gd name="connsiteY3" fmla="*/ 0 h 1684067"/>
                      <a:gd name="connsiteX4" fmla="*/ 575339 w 1684066"/>
                      <a:gd name="connsiteY4" fmla="*/ 0 h 1684067"/>
                      <a:gd name="connsiteX5" fmla="*/ 919944 w 1684066"/>
                      <a:gd name="connsiteY5" fmla="*/ 761127 h 1684067"/>
                      <a:gd name="connsiteX6" fmla="*/ 1684067 w 1684066"/>
                      <a:gd name="connsiteY6" fmla="*/ 1108727 h 168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4066" h="1684067">
                        <a:moveTo>
                          <a:pt x="1684067" y="1108727"/>
                        </a:moveTo>
                        <a:lnTo>
                          <a:pt x="1684067" y="1684067"/>
                        </a:lnTo>
                        <a:cubicBezTo>
                          <a:pt x="1243573" y="1666088"/>
                          <a:pt x="830047" y="1483297"/>
                          <a:pt x="515408" y="1168659"/>
                        </a:cubicBezTo>
                        <a:cubicBezTo>
                          <a:pt x="200770" y="854020"/>
                          <a:pt x="20976" y="443491"/>
                          <a:pt x="0" y="0"/>
                        </a:cubicBezTo>
                        <a:lnTo>
                          <a:pt x="575339" y="0"/>
                        </a:lnTo>
                        <a:cubicBezTo>
                          <a:pt x="593319" y="287670"/>
                          <a:pt x="713181" y="557360"/>
                          <a:pt x="919944" y="761127"/>
                        </a:cubicBezTo>
                        <a:cubicBezTo>
                          <a:pt x="1126707" y="967890"/>
                          <a:pt x="1396397" y="1087752"/>
                          <a:pt x="1684067" y="1108727"/>
                        </a:cubicBezTo>
                        <a:close/>
                      </a:path>
                    </a:pathLst>
                  </a:custGeom>
                  <a:solidFill>
                    <a:srgbClr val="5669EF"/>
                  </a:solidFill>
                  <a:ln w="29956"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5C12754F-F248-456C-A5C6-E5FB38B9A120}"/>
                      </a:ext>
                    </a:extLst>
                  </p:cNvPr>
                  <p:cNvSpPr/>
                  <p:nvPr/>
                </p:nvSpPr>
                <p:spPr>
                  <a:xfrm>
                    <a:off x="2755832" y="8760815"/>
                    <a:ext cx="1681070" cy="1681070"/>
                  </a:xfrm>
                  <a:custGeom>
                    <a:avLst/>
                    <a:gdLst>
                      <a:gd name="connsiteX0" fmla="*/ 1681070 w 1681070"/>
                      <a:gd name="connsiteY0" fmla="*/ 0 h 1681070"/>
                      <a:gd name="connsiteX1" fmla="*/ 1681070 w 1681070"/>
                      <a:gd name="connsiteY1" fmla="*/ 575340 h 1681070"/>
                      <a:gd name="connsiteX2" fmla="*/ 919944 w 1681070"/>
                      <a:gd name="connsiteY2" fmla="*/ 919944 h 1681070"/>
                      <a:gd name="connsiteX3" fmla="*/ 575340 w 1681070"/>
                      <a:gd name="connsiteY3" fmla="*/ 1681071 h 1681070"/>
                      <a:gd name="connsiteX4" fmla="*/ 0 w 1681070"/>
                      <a:gd name="connsiteY4" fmla="*/ 1681071 h 1681070"/>
                      <a:gd name="connsiteX5" fmla="*/ 515409 w 1681070"/>
                      <a:gd name="connsiteY5" fmla="*/ 512412 h 1681070"/>
                      <a:gd name="connsiteX6" fmla="*/ 1681070 w 1681070"/>
                      <a:gd name="connsiteY6" fmla="*/ 0 h 1681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1070" h="1681070">
                        <a:moveTo>
                          <a:pt x="1681070" y="0"/>
                        </a:moveTo>
                        <a:lnTo>
                          <a:pt x="1681070" y="575340"/>
                        </a:lnTo>
                        <a:cubicBezTo>
                          <a:pt x="1393401" y="593319"/>
                          <a:pt x="1123710" y="716178"/>
                          <a:pt x="919944" y="919944"/>
                        </a:cubicBezTo>
                        <a:cubicBezTo>
                          <a:pt x="713181" y="1126707"/>
                          <a:pt x="593319" y="1393401"/>
                          <a:pt x="575340" y="1681071"/>
                        </a:cubicBezTo>
                        <a:lnTo>
                          <a:pt x="0" y="1681071"/>
                        </a:lnTo>
                        <a:cubicBezTo>
                          <a:pt x="17979" y="1240576"/>
                          <a:pt x="200770" y="827051"/>
                          <a:pt x="515409" y="512412"/>
                        </a:cubicBezTo>
                        <a:cubicBezTo>
                          <a:pt x="830047" y="197773"/>
                          <a:pt x="1240576" y="17980"/>
                          <a:pt x="1681070" y="0"/>
                        </a:cubicBezTo>
                        <a:close/>
                      </a:path>
                    </a:pathLst>
                  </a:custGeom>
                  <a:solidFill>
                    <a:srgbClr val="FEC95C"/>
                  </a:solidFill>
                  <a:ln w="29956"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BCB9F217-A2CC-4476-A198-5096652B38E2}"/>
                      </a:ext>
                    </a:extLst>
                  </p:cNvPr>
                  <p:cNvSpPr/>
                  <p:nvPr/>
                </p:nvSpPr>
                <p:spPr>
                  <a:xfrm>
                    <a:off x="4592723" y="8760815"/>
                    <a:ext cx="1681070" cy="1681070"/>
                  </a:xfrm>
                  <a:custGeom>
                    <a:avLst/>
                    <a:gdLst>
                      <a:gd name="connsiteX0" fmla="*/ 1681070 w 1681070"/>
                      <a:gd name="connsiteY0" fmla="*/ 1681071 h 1681070"/>
                      <a:gd name="connsiteX1" fmla="*/ 1105731 w 1681070"/>
                      <a:gd name="connsiteY1" fmla="*/ 1681071 h 1681070"/>
                      <a:gd name="connsiteX2" fmla="*/ 761126 w 1681070"/>
                      <a:gd name="connsiteY2" fmla="*/ 919944 h 1681070"/>
                      <a:gd name="connsiteX3" fmla="*/ 0 w 1681070"/>
                      <a:gd name="connsiteY3" fmla="*/ 575340 h 1681070"/>
                      <a:gd name="connsiteX4" fmla="*/ 0 w 1681070"/>
                      <a:gd name="connsiteY4" fmla="*/ 0 h 1681070"/>
                      <a:gd name="connsiteX5" fmla="*/ 1168658 w 1681070"/>
                      <a:gd name="connsiteY5" fmla="*/ 515409 h 1681070"/>
                      <a:gd name="connsiteX6" fmla="*/ 1681070 w 1681070"/>
                      <a:gd name="connsiteY6" fmla="*/ 1681071 h 1681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1070" h="1681070">
                        <a:moveTo>
                          <a:pt x="1681070" y="1681071"/>
                        </a:moveTo>
                        <a:lnTo>
                          <a:pt x="1105731" y="1681071"/>
                        </a:lnTo>
                        <a:cubicBezTo>
                          <a:pt x="1087751" y="1393401"/>
                          <a:pt x="967889" y="1123710"/>
                          <a:pt x="761126" y="919944"/>
                        </a:cubicBezTo>
                        <a:cubicBezTo>
                          <a:pt x="554363" y="713181"/>
                          <a:pt x="287670" y="593319"/>
                          <a:pt x="0" y="575340"/>
                        </a:cubicBezTo>
                        <a:lnTo>
                          <a:pt x="0" y="0"/>
                        </a:lnTo>
                        <a:cubicBezTo>
                          <a:pt x="440494" y="17980"/>
                          <a:pt x="854019" y="200770"/>
                          <a:pt x="1168658" y="515409"/>
                        </a:cubicBezTo>
                        <a:cubicBezTo>
                          <a:pt x="1483297" y="830048"/>
                          <a:pt x="1663091" y="1240576"/>
                          <a:pt x="1681070" y="1681071"/>
                        </a:cubicBezTo>
                        <a:close/>
                      </a:path>
                    </a:pathLst>
                  </a:custGeom>
                  <a:solidFill>
                    <a:srgbClr val="FF9134"/>
                  </a:solidFill>
                  <a:ln w="29956" cap="flat">
                    <a:noFill/>
                    <a:prstDash val="solid"/>
                    <a:miter/>
                  </a:ln>
                </p:spPr>
                <p:txBody>
                  <a:bodyPr rtlCol="0" anchor="ctr"/>
                  <a:lstStyle/>
                  <a:p>
                    <a:endParaRPr lang="en-US"/>
                  </a:p>
                </p:txBody>
              </p:sp>
            </p:grpSp>
            <p:sp>
              <p:nvSpPr>
                <p:cNvPr id="163" name="Freeform: Shape 162">
                  <a:extLst>
                    <a:ext uri="{FF2B5EF4-FFF2-40B4-BE49-F238E27FC236}">
                      <a16:creationId xmlns:a16="http://schemas.microsoft.com/office/drawing/2014/main" id="{D98B2944-CE34-4526-BF20-BAC2E6C242C3}"/>
                    </a:ext>
                  </a:extLst>
                </p:cNvPr>
                <p:cNvSpPr/>
                <p:nvPr/>
              </p:nvSpPr>
              <p:spPr>
                <a:xfrm>
                  <a:off x="1707035" y="11706434"/>
                  <a:ext cx="2729866" cy="575339"/>
                </a:xfrm>
                <a:custGeom>
                  <a:avLst/>
                  <a:gdLst>
                    <a:gd name="connsiteX0" fmla="*/ 0 w 2729866"/>
                    <a:gd name="connsiteY0" fmla="*/ 0 h 575339"/>
                    <a:gd name="connsiteX1" fmla="*/ 2729866 w 2729866"/>
                    <a:gd name="connsiteY1" fmla="*/ 0 h 575339"/>
                    <a:gd name="connsiteX2" fmla="*/ 2729866 w 2729866"/>
                    <a:gd name="connsiteY2" fmla="*/ 575340 h 575339"/>
                    <a:gd name="connsiteX3" fmla="*/ 0 w 2729866"/>
                    <a:gd name="connsiteY3" fmla="*/ 575340 h 575339"/>
                  </a:gdLst>
                  <a:ahLst/>
                  <a:cxnLst>
                    <a:cxn ang="0">
                      <a:pos x="connsiteX0" y="connsiteY0"/>
                    </a:cxn>
                    <a:cxn ang="0">
                      <a:pos x="connsiteX1" y="connsiteY1"/>
                    </a:cxn>
                    <a:cxn ang="0">
                      <a:pos x="connsiteX2" y="connsiteY2"/>
                    </a:cxn>
                    <a:cxn ang="0">
                      <a:pos x="connsiteX3" y="connsiteY3"/>
                    </a:cxn>
                  </a:cxnLst>
                  <a:rect l="l" t="t" r="r" b="b"/>
                  <a:pathLst>
                    <a:path w="2729866" h="575339">
                      <a:moveTo>
                        <a:pt x="0" y="0"/>
                      </a:moveTo>
                      <a:lnTo>
                        <a:pt x="2729866" y="0"/>
                      </a:lnTo>
                      <a:lnTo>
                        <a:pt x="2729866" y="575340"/>
                      </a:lnTo>
                      <a:lnTo>
                        <a:pt x="0" y="575340"/>
                      </a:lnTo>
                      <a:close/>
                    </a:path>
                  </a:pathLst>
                </a:custGeom>
                <a:solidFill>
                  <a:srgbClr val="FA4A56"/>
                </a:solidFill>
                <a:ln w="29956" cap="flat">
                  <a:noFill/>
                  <a:prstDash val="solid"/>
                  <a:miter/>
                </a:ln>
              </p:spPr>
              <p:txBody>
                <a:bodyPr rtlCol="0" anchor="ctr"/>
                <a:lstStyle/>
                <a:p>
                  <a:endParaRPr lang="en-US"/>
                </a:p>
              </p:txBody>
            </p:sp>
          </p:grpSp>
          <p:sp>
            <p:nvSpPr>
              <p:cNvPr id="154" name="Freeform: Shape 153">
                <a:extLst>
                  <a:ext uri="{FF2B5EF4-FFF2-40B4-BE49-F238E27FC236}">
                    <a16:creationId xmlns:a16="http://schemas.microsoft.com/office/drawing/2014/main" id="{A35BC405-269B-43D1-8DD7-2BB99EB2F5F5}"/>
                  </a:ext>
                </a:extLst>
              </p:cNvPr>
              <p:cNvSpPr/>
              <p:nvPr/>
            </p:nvSpPr>
            <p:spPr>
              <a:xfrm>
                <a:off x="3567899" y="9584869"/>
                <a:ext cx="1887832" cy="1887832"/>
              </a:xfrm>
              <a:custGeom>
                <a:avLst/>
                <a:gdLst>
                  <a:gd name="connsiteX0" fmla="*/ 943916 w 1887832"/>
                  <a:gd name="connsiteY0" fmla="*/ 0 h 1887832"/>
                  <a:gd name="connsiteX1" fmla="*/ 0 w 1887832"/>
                  <a:gd name="connsiteY1" fmla="*/ 943916 h 1887832"/>
                  <a:gd name="connsiteX2" fmla="*/ 943916 w 1887832"/>
                  <a:gd name="connsiteY2" fmla="*/ 1887833 h 1887832"/>
                  <a:gd name="connsiteX3" fmla="*/ 1887833 w 1887832"/>
                  <a:gd name="connsiteY3" fmla="*/ 943916 h 1887832"/>
                  <a:gd name="connsiteX4" fmla="*/ 943916 w 1887832"/>
                  <a:gd name="connsiteY4" fmla="*/ 0 h 1887832"/>
                  <a:gd name="connsiteX5" fmla="*/ 943916 w 1887832"/>
                  <a:gd name="connsiteY5" fmla="*/ 1678074 h 1887832"/>
                  <a:gd name="connsiteX6" fmla="*/ 209759 w 1887832"/>
                  <a:gd name="connsiteY6" fmla="*/ 943916 h 1887832"/>
                  <a:gd name="connsiteX7" fmla="*/ 943916 w 1887832"/>
                  <a:gd name="connsiteY7" fmla="*/ 209759 h 1887832"/>
                  <a:gd name="connsiteX8" fmla="*/ 1678074 w 1887832"/>
                  <a:gd name="connsiteY8" fmla="*/ 943916 h 1887832"/>
                  <a:gd name="connsiteX9" fmla="*/ 943916 w 1887832"/>
                  <a:gd name="connsiteY9" fmla="*/ 1678074 h 188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87832" h="1887832">
                    <a:moveTo>
                      <a:pt x="943916" y="0"/>
                    </a:moveTo>
                    <a:cubicBezTo>
                      <a:pt x="422515" y="0"/>
                      <a:pt x="0" y="422515"/>
                      <a:pt x="0" y="943916"/>
                    </a:cubicBezTo>
                    <a:cubicBezTo>
                      <a:pt x="0" y="1465318"/>
                      <a:pt x="422515" y="1887833"/>
                      <a:pt x="943916" y="1887833"/>
                    </a:cubicBezTo>
                    <a:cubicBezTo>
                      <a:pt x="1465318" y="1887833"/>
                      <a:pt x="1887833" y="1465318"/>
                      <a:pt x="1887833" y="943916"/>
                    </a:cubicBezTo>
                    <a:cubicBezTo>
                      <a:pt x="1887833" y="422515"/>
                      <a:pt x="1465318" y="0"/>
                      <a:pt x="943916" y="0"/>
                    </a:cubicBezTo>
                    <a:close/>
                    <a:moveTo>
                      <a:pt x="943916" y="1678074"/>
                    </a:moveTo>
                    <a:cubicBezTo>
                      <a:pt x="539381" y="1678074"/>
                      <a:pt x="209759" y="1348452"/>
                      <a:pt x="209759" y="943916"/>
                    </a:cubicBezTo>
                    <a:cubicBezTo>
                      <a:pt x="209759" y="539381"/>
                      <a:pt x="539381" y="209759"/>
                      <a:pt x="943916" y="209759"/>
                    </a:cubicBezTo>
                    <a:cubicBezTo>
                      <a:pt x="1348452" y="209759"/>
                      <a:pt x="1678074" y="539381"/>
                      <a:pt x="1678074" y="943916"/>
                    </a:cubicBezTo>
                    <a:cubicBezTo>
                      <a:pt x="1678074" y="1348452"/>
                      <a:pt x="1348452" y="1678074"/>
                      <a:pt x="943916" y="1678074"/>
                    </a:cubicBezTo>
                    <a:close/>
                  </a:path>
                </a:pathLst>
              </a:custGeom>
              <a:solidFill>
                <a:srgbClr val="E8ECFA"/>
              </a:solidFill>
              <a:ln w="29956"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E541655C-1E70-4F1C-9AB1-A55DF8464AA6}"/>
                  </a:ext>
                </a:extLst>
              </p:cNvPr>
              <p:cNvSpPr/>
              <p:nvPr/>
            </p:nvSpPr>
            <p:spPr>
              <a:xfrm>
                <a:off x="4038359" y="10046339"/>
                <a:ext cx="949909" cy="967889"/>
              </a:xfrm>
              <a:custGeom>
                <a:avLst/>
                <a:gdLst>
                  <a:gd name="connsiteX0" fmla="*/ 949910 w 949909"/>
                  <a:gd name="connsiteY0" fmla="*/ 119862 h 967889"/>
                  <a:gd name="connsiteX1" fmla="*/ 725167 w 949909"/>
                  <a:gd name="connsiteY1" fmla="*/ 0 h 967889"/>
                  <a:gd name="connsiteX2" fmla="*/ 404536 w 949909"/>
                  <a:gd name="connsiteY2" fmla="*/ 518405 h 967889"/>
                  <a:gd name="connsiteX3" fmla="*/ 218749 w 949909"/>
                  <a:gd name="connsiteY3" fmla="*/ 221745 h 967889"/>
                  <a:gd name="connsiteX4" fmla="*/ 0 w 949909"/>
                  <a:gd name="connsiteY4" fmla="*/ 338612 h 967889"/>
                  <a:gd name="connsiteX5" fmla="*/ 404536 w 949909"/>
                  <a:gd name="connsiteY5" fmla="*/ 967890 h 967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9909" h="967889">
                    <a:moveTo>
                      <a:pt x="949910" y="119862"/>
                    </a:moveTo>
                    <a:lnTo>
                      <a:pt x="725167" y="0"/>
                    </a:lnTo>
                    <a:lnTo>
                      <a:pt x="404536" y="518405"/>
                    </a:lnTo>
                    <a:lnTo>
                      <a:pt x="218749" y="221745"/>
                    </a:lnTo>
                    <a:lnTo>
                      <a:pt x="0" y="338612"/>
                    </a:lnTo>
                    <a:lnTo>
                      <a:pt x="404536" y="967890"/>
                    </a:lnTo>
                    <a:close/>
                  </a:path>
                </a:pathLst>
              </a:custGeom>
              <a:solidFill>
                <a:srgbClr val="1BB26A"/>
              </a:solidFill>
              <a:ln w="29956" cap="flat">
                <a:noFill/>
                <a:prstDash val="solid"/>
                <a:miter/>
              </a:ln>
            </p:spPr>
            <p:txBody>
              <a:bodyPr rtlCol="0" anchor="ctr"/>
              <a:lstStyle/>
              <a:p>
                <a:endParaRPr lang="en-US"/>
              </a:p>
            </p:txBody>
          </p:sp>
          <p:grpSp>
            <p:nvGrpSpPr>
              <p:cNvPr id="156" name="Graphic 3">
                <a:extLst>
                  <a:ext uri="{FF2B5EF4-FFF2-40B4-BE49-F238E27FC236}">
                    <a16:creationId xmlns:a16="http://schemas.microsoft.com/office/drawing/2014/main" id="{B37531AE-94D2-41DF-9EFE-7D1F9B462602}"/>
                  </a:ext>
                </a:extLst>
              </p:cNvPr>
              <p:cNvGrpSpPr/>
              <p:nvPr/>
            </p:nvGrpSpPr>
            <p:grpSpPr>
              <a:xfrm>
                <a:off x="6483552" y="10193171"/>
                <a:ext cx="866005" cy="626281"/>
                <a:chOff x="6483552" y="10193171"/>
                <a:chExt cx="866005" cy="626281"/>
              </a:xfrm>
              <a:solidFill>
                <a:srgbClr val="000000"/>
              </a:solidFill>
            </p:grpSpPr>
            <p:sp>
              <p:nvSpPr>
                <p:cNvPr id="157" name="Freeform: Shape 156">
                  <a:extLst>
                    <a:ext uri="{FF2B5EF4-FFF2-40B4-BE49-F238E27FC236}">
                      <a16:creationId xmlns:a16="http://schemas.microsoft.com/office/drawing/2014/main" id="{E786DB68-BE41-4DD5-B470-39472D2A9DE1}"/>
                    </a:ext>
                  </a:extLst>
                </p:cNvPr>
                <p:cNvSpPr/>
                <p:nvPr/>
              </p:nvSpPr>
              <p:spPr>
                <a:xfrm>
                  <a:off x="6483552" y="10193171"/>
                  <a:ext cx="866005" cy="101883"/>
                </a:xfrm>
                <a:custGeom>
                  <a:avLst/>
                  <a:gdLst>
                    <a:gd name="connsiteX0" fmla="*/ 0 w 866005"/>
                    <a:gd name="connsiteY0" fmla="*/ 0 h 101883"/>
                    <a:gd name="connsiteX1" fmla="*/ 866006 w 866005"/>
                    <a:gd name="connsiteY1" fmla="*/ 0 h 101883"/>
                    <a:gd name="connsiteX2" fmla="*/ 866006 w 866005"/>
                    <a:gd name="connsiteY2" fmla="*/ 101883 h 101883"/>
                    <a:gd name="connsiteX3" fmla="*/ 0 w 866005"/>
                    <a:gd name="connsiteY3" fmla="*/ 101883 h 101883"/>
                  </a:gdLst>
                  <a:ahLst/>
                  <a:cxnLst>
                    <a:cxn ang="0">
                      <a:pos x="connsiteX0" y="connsiteY0"/>
                    </a:cxn>
                    <a:cxn ang="0">
                      <a:pos x="connsiteX1" y="connsiteY1"/>
                    </a:cxn>
                    <a:cxn ang="0">
                      <a:pos x="connsiteX2" y="connsiteY2"/>
                    </a:cxn>
                    <a:cxn ang="0">
                      <a:pos x="connsiteX3" y="connsiteY3"/>
                    </a:cxn>
                  </a:cxnLst>
                  <a:rect l="l" t="t" r="r" b="b"/>
                  <a:pathLst>
                    <a:path w="866005" h="101883">
                      <a:moveTo>
                        <a:pt x="0" y="0"/>
                      </a:moveTo>
                      <a:lnTo>
                        <a:pt x="866006" y="0"/>
                      </a:lnTo>
                      <a:lnTo>
                        <a:pt x="866006" y="101883"/>
                      </a:lnTo>
                      <a:lnTo>
                        <a:pt x="0" y="101883"/>
                      </a:lnTo>
                      <a:close/>
                    </a:path>
                  </a:pathLst>
                </a:custGeom>
                <a:solidFill>
                  <a:srgbClr val="FA4A56"/>
                </a:solidFill>
                <a:ln w="29956"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CF289B27-C9B3-4D68-BAEA-C5F1D8F48D0D}"/>
                    </a:ext>
                  </a:extLst>
                </p:cNvPr>
                <p:cNvSpPr/>
                <p:nvPr/>
              </p:nvSpPr>
              <p:spPr>
                <a:xfrm>
                  <a:off x="6483552" y="10453872"/>
                  <a:ext cx="173800" cy="101883"/>
                </a:xfrm>
                <a:custGeom>
                  <a:avLst/>
                  <a:gdLst>
                    <a:gd name="connsiteX0" fmla="*/ 0 w 173800"/>
                    <a:gd name="connsiteY0" fmla="*/ 0 h 101883"/>
                    <a:gd name="connsiteX1" fmla="*/ 173801 w 173800"/>
                    <a:gd name="connsiteY1" fmla="*/ 0 h 101883"/>
                    <a:gd name="connsiteX2" fmla="*/ 173801 w 173800"/>
                    <a:gd name="connsiteY2" fmla="*/ 101883 h 101883"/>
                    <a:gd name="connsiteX3" fmla="*/ 0 w 173800"/>
                    <a:gd name="connsiteY3" fmla="*/ 101883 h 101883"/>
                  </a:gdLst>
                  <a:ahLst/>
                  <a:cxnLst>
                    <a:cxn ang="0">
                      <a:pos x="connsiteX0" y="connsiteY0"/>
                    </a:cxn>
                    <a:cxn ang="0">
                      <a:pos x="connsiteX1" y="connsiteY1"/>
                    </a:cxn>
                    <a:cxn ang="0">
                      <a:pos x="connsiteX2" y="connsiteY2"/>
                    </a:cxn>
                    <a:cxn ang="0">
                      <a:pos x="connsiteX3" y="connsiteY3"/>
                    </a:cxn>
                  </a:cxnLst>
                  <a:rect l="l" t="t" r="r" b="b"/>
                  <a:pathLst>
                    <a:path w="173800" h="101883">
                      <a:moveTo>
                        <a:pt x="0" y="0"/>
                      </a:moveTo>
                      <a:lnTo>
                        <a:pt x="173801" y="0"/>
                      </a:lnTo>
                      <a:lnTo>
                        <a:pt x="173801" y="101883"/>
                      </a:lnTo>
                      <a:lnTo>
                        <a:pt x="0" y="101883"/>
                      </a:lnTo>
                      <a:close/>
                    </a:path>
                  </a:pathLst>
                </a:custGeom>
                <a:solidFill>
                  <a:srgbClr val="E8ECFA"/>
                </a:solidFill>
                <a:ln w="29956"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0F22CD63-77C8-4035-89A9-9EDED2DC3221}"/>
                    </a:ext>
                  </a:extLst>
                </p:cNvPr>
                <p:cNvSpPr/>
                <p:nvPr/>
              </p:nvSpPr>
              <p:spPr>
                <a:xfrm>
                  <a:off x="6756239" y="10453872"/>
                  <a:ext cx="590322" cy="101883"/>
                </a:xfrm>
                <a:custGeom>
                  <a:avLst/>
                  <a:gdLst>
                    <a:gd name="connsiteX0" fmla="*/ 0 w 590322"/>
                    <a:gd name="connsiteY0" fmla="*/ 0 h 101883"/>
                    <a:gd name="connsiteX1" fmla="*/ 590322 w 590322"/>
                    <a:gd name="connsiteY1" fmla="*/ 0 h 101883"/>
                    <a:gd name="connsiteX2" fmla="*/ 590322 w 590322"/>
                    <a:gd name="connsiteY2" fmla="*/ 101883 h 101883"/>
                    <a:gd name="connsiteX3" fmla="*/ 0 w 590322"/>
                    <a:gd name="connsiteY3" fmla="*/ 101883 h 101883"/>
                  </a:gdLst>
                  <a:ahLst/>
                  <a:cxnLst>
                    <a:cxn ang="0">
                      <a:pos x="connsiteX0" y="connsiteY0"/>
                    </a:cxn>
                    <a:cxn ang="0">
                      <a:pos x="connsiteX1" y="connsiteY1"/>
                    </a:cxn>
                    <a:cxn ang="0">
                      <a:pos x="connsiteX2" y="connsiteY2"/>
                    </a:cxn>
                    <a:cxn ang="0">
                      <a:pos x="connsiteX3" y="connsiteY3"/>
                    </a:cxn>
                  </a:cxnLst>
                  <a:rect l="l" t="t" r="r" b="b"/>
                  <a:pathLst>
                    <a:path w="590322" h="101883">
                      <a:moveTo>
                        <a:pt x="0" y="0"/>
                      </a:moveTo>
                      <a:lnTo>
                        <a:pt x="590322" y="0"/>
                      </a:lnTo>
                      <a:lnTo>
                        <a:pt x="590322" y="101883"/>
                      </a:lnTo>
                      <a:lnTo>
                        <a:pt x="0" y="101883"/>
                      </a:lnTo>
                      <a:close/>
                    </a:path>
                  </a:pathLst>
                </a:custGeom>
                <a:solidFill>
                  <a:srgbClr val="E8ECFA"/>
                </a:solidFill>
                <a:ln w="29956"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E418BC6A-F1F6-4983-A56A-B515A45EEEA2}"/>
                    </a:ext>
                  </a:extLst>
                </p:cNvPr>
                <p:cNvSpPr/>
                <p:nvPr/>
              </p:nvSpPr>
              <p:spPr>
                <a:xfrm>
                  <a:off x="6483552" y="10717569"/>
                  <a:ext cx="866005" cy="101883"/>
                </a:xfrm>
                <a:custGeom>
                  <a:avLst/>
                  <a:gdLst>
                    <a:gd name="connsiteX0" fmla="*/ 0 w 866005"/>
                    <a:gd name="connsiteY0" fmla="*/ 0 h 101883"/>
                    <a:gd name="connsiteX1" fmla="*/ 866006 w 866005"/>
                    <a:gd name="connsiteY1" fmla="*/ 0 h 101883"/>
                    <a:gd name="connsiteX2" fmla="*/ 866006 w 866005"/>
                    <a:gd name="connsiteY2" fmla="*/ 101883 h 101883"/>
                    <a:gd name="connsiteX3" fmla="*/ 0 w 866005"/>
                    <a:gd name="connsiteY3" fmla="*/ 101883 h 101883"/>
                  </a:gdLst>
                  <a:ahLst/>
                  <a:cxnLst>
                    <a:cxn ang="0">
                      <a:pos x="connsiteX0" y="connsiteY0"/>
                    </a:cxn>
                    <a:cxn ang="0">
                      <a:pos x="connsiteX1" y="connsiteY1"/>
                    </a:cxn>
                    <a:cxn ang="0">
                      <a:pos x="connsiteX2" y="connsiteY2"/>
                    </a:cxn>
                    <a:cxn ang="0">
                      <a:pos x="connsiteX3" y="connsiteY3"/>
                    </a:cxn>
                  </a:cxnLst>
                  <a:rect l="l" t="t" r="r" b="b"/>
                  <a:pathLst>
                    <a:path w="866005" h="101883">
                      <a:moveTo>
                        <a:pt x="0" y="0"/>
                      </a:moveTo>
                      <a:lnTo>
                        <a:pt x="866006" y="0"/>
                      </a:lnTo>
                      <a:lnTo>
                        <a:pt x="866006" y="101883"/>
                      </a:lnTo>
                      <a:lnTo>
                        <a:pt x="0" y="101883"/>
                      </a:lnTo>
                      <a:close/>
                    </a:path>
                  </a:pathLst>
                </a:custGeom>
                <a:solidFill>
                  <a:srgbClr val="AEBBED"/>
                </a:solidFill>
                <a:ln w="29956" cap="flat">
                  <a:noFill/>
                  <a:prstDash val="solid"/>
                  <a:miter/>
                </a:ln>
              </p:spPr>
              <p:txBody>
                <a:bodyPr rtlCol="0" anchor="ctr"/>
                <a:lstStyle/>
                <a:p>
                  <a:endParaRPr lang="en-US"/>
                </a:p>
              </p:txBody>
            </p:sp>
          </p:grpSp>
        </p:grpSp>
      </p:grpSp>
    </p:spTree>
    <p:extLst>
      <p:ext uri="{BB962C8B-B14F-4D97-AF65-F5344CB8AC3E}">
        <p14:creationId xmlns:p14="http://schemas.microsoft.com/office/powerpoint/2010/main" val="196809474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aphic 3">
            <a:extLst>
              <a:ext uri="{FF2B5EF4-FFF2-40B4-BE49-F238E27FC236}">
                <a16:creationId xmlns:a16="http://schemas.microsoft.com/office/drawing/2014/main" id="{44CA9378-6398-4801-B2C0-A4A30678EB22}"/>
              </a:ext>
            </a:extLst>
          </p:cNvPr>
          <p:cNvGrpSpPr/>
          <p:nvPr/>
        </p:nvGrpSpPr>
        <p:grpSpPr>
          <a:xfrm>
            <a:off x="1608411" y="2538314"/>
            <a:ext cx="10934842" cy="9433048"/>
            <a:chOff x="17196255" y="7599648"/>
            <a:chExt cx="5858275" cy="5053698"/>
          </a:xfrm>
          <a:solidFill>
            <a:srgbClr val="000000"/>
          </a:solidFill>
        </p:grpSpPr>
        <p:grpSp>
          <p:nvGrpSpPr>
            <p:cNvPr id="3" name="Graphic 3">
              <a:extLst>
                <a:ext uri="{FF2B5EF4-FFF2-40B4-BE49-F238E27FC236}">
                  <a16:creationId xmlns:a16="http://schemas.microsoft.com/office/drawing/2014/main" id="{75376345-7020-41B4-896A-84EE4D58B022}"/>
                </a:ext>
              </a:extLst>
            </p:cNvPr>
            <p:cNvGrpSpPr/>
            <p:nvPr/>
          </p:nvGrpSpPr>
          <p:grpSpPr>
            <a:xfrm>
              <a:off x="17196255" y="7599648"/>
              <a:ext cx="5858275" cy="5053698"/>
              <a:chOff x="17196255" y="7599648"/>
              <a:chExt cx="5858275" cy="5053698"/>
            </a:xfrm>
            <a:solidFill>
              <a:srgbClr val="000000"/>
            </a:solidFill>
          </p:grpSpPr>
          <p:grpSp>
            <p:nvGrpSpPr>
              <p:cNvPr id="5" name="Graphic 3">
                <a:extLst>
                  <a:ext uri="{FF2B5EF4-FFF2-40B4-BE49-F238E27FC236}">
                    <a16:creationId xmlns:a16="http://schemas.microsoft.com/office/drawing/2014/main" id="{E145A661-55A2-497E-BBE5-8515F2EACFCE}"/>
                  </a:ext>
                </a:extLst>
              </p:cNvPr>
              <p:cNvGrpSpPr/>
              <p:nvPr/>
            </p:nvGrpSpPr>
            <p:grpSpPr>
              <a:xfrm>
                <a:off x="17196255" y="8266383"/>
                <a:ext cx="5780365" cy="4386963"/>
                <a:chOff x="17196255" y="8266383"/>
                <a:chExt cx="5780365" cy="4386963"/>
              </a:xfrm>
              <a:solidFill>
                <a:srgbClr val="000000"/>
              </a:solidFill>
            </p:grpSpPr>
            <p:sp>
              <p:nvSpPr>
                <p:cNvPr id="14" name="Freeform: Shape 13">
                  <a:extLst>
                    <a:ext uri="{FF2B5EF4-FFF2-40B4-BE49-F238E27FC236}">
                      <a16:creationId xmlns:a16="http://schemas.microsoft.com/office/drawing/2014/main" id="{A7DADE34-06A8-4F19-90B9-FFDB17A2182B}"/>
                    </a:ext>
                  </a:extLst>
                </p:cNvPr>
                <p:cNvSpPr/>
                <p:nvPr/>
              </p:nvSpPr>
              <p:spPr>
                <a:xfrm>
                  <a:off x="18718507" y="8266383"/>
                  <a:ext cx="3182347" cy="4386963"/>
                </a:xfrm>
                <a:custGeom>
                  <a:avLst/>
                  <a:gdLst>
                    <a:gd name="connsiteX0" fmla="*/ 11987 w 3182347"/>
                    <a:gd name="connsiteY0" fmla="*/ 4386964 h 4386963"/>
                    <a:gd name="connsiteX1" fmla="*/ 3182347 w 3182347"/>
                    <a:gd name="connsiteY1" fmla="*/ 4386964 h 4386963"/>
                    <a:gd name="connsiteX2" fmla="*/ 3173358 w 3182347"/>
                    <a:gd name="connsiteY2" fmla="*/ 0 h 4386963"/>
                    <a:gd name="connsiteX3" fmla="*/ 0 w 3182347"/>
                    <a:gd name="connsiteY3" fmla="*/ 0 h 4386963"/>
                  </a:gdLst>
                  <a:ahLst/>
                  <a:cxnLst>
                    <a:cxn ang="0">
                      <a:pos x="connsiteX0" y="connsiteY0"/>
                    </a:cxn>
                    <a:cxn ang="0">
                      <a:pos x="connsiteX1" y="connsiteY1"/>
                    </a:cxn>
                    <a:cxn ang="0">
                      <a:pos x="connsiteX2" y="connsiteY2"/>
                    </a:cxn>
                    <a:cxn ang="0">
                      <a:pos x="connsiteX3" y="connsiteY3"/>
                    </a:cxn>
                  </a:cxnLst>
                  <a:rect l="l" t="t" r="r" b="b"/>
                  <a:pathLst>
                    <a:path w="3182347" h="4386963">
                      <a:moveTo>
                        <a:pt x="11987" y="4386964"/>
                      </a:moveTo>
                      <a:lnTo>
                        <a:pt x="3182347" y="4386964"/>
                      </a:lnTo>
                      <a:lnTo>
                        <a:pt x="3173358" y="0"/>
                      </a:lnTo>
                      <a:lnTo>
                        <a:pt x="0" y="0"/>
                      </a:lnTo>
                      <a:close/>
                    </a:path>
                  </a:pathLst>
                </a:custGeom>
                <a:solidFill>
                  <a:srgbClr val="E8ECFA"/>
                </a:solidFill>
                <a:ln w="29956"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BFB5AB72-033E-4362-B6DF-84B7692B44EF}"/>
                    </a:ext>
                  </a:extLst>
                </p:cNvPr>
                <p:cNvSpPr/>
                <p:nvPr/>
              </p:nvSpPr>
              <p:spPr>
                <a:xfrm>
                  <a:off x="19197957" y="11238971"/>
                  <a:ext cx="2154526" cy="1186637"/>
                </a:xfrm>
                <a:custGeom>
                  <a:avLst/>
                  <a:gdLst>
                    <a:gd name="connsiteX0" fmla="*/ 0 w 2154526"/>
                    <a:gd name="connsiteY0" fmla="*/ 0 h 1186637"/>
                    <a:gd name="connsiteX1" fmla="*/ 2154527 w 2154526"/>
                    <a:gd name="connsiteY1" fmla="*/ 0 h 1186637"/>
                    <a:gd name="connsiteX2" fmla="*/ 2154527 w 2154526"/>
                    <a:gd name="connsiteY2" fmla="*/ 1186638 h 1186637"/>
                    <a:gd name="connsiteX3" fmla="*/ 0 w 2154526"/>
                    <a:gd name="connsiteY3" fmla="*/ 1186638 h 1186637"/>
                  </a:gdLst>
                  <a:ahLst/>
                  <a:cxnLst>
                    <a:cxn ang="0">
                      <a:pos x="connsiteX0" y="connsiteY0"/>
                    </a:cxn>
                    <a:cxn ang="0">
                      <a:pos x="connsiteX1" y="connsiteY1"/>
                    </a:cxn>
                    <a:cxn ang="0">
                      <a:pos x="connsiteX2" y="connsiteY2"/>
                    </a:cxn>
                    <a:cxn ang="0">
                      <a:pos x="connsiteX3" y="connsiteY3"/>
                    </a:cxn>
                  </a:cxnLst>
                  <a:rect l="l" t="t" r="r" b="b"/>
                  <a:pathLst>
                    <a:path w="2154526" h="1186637">
                      <a:moveTo>
                        <a:pt x="0" y="0"/>
                      </a:moveTo>
                      <a:lnTo>
                        <a:pt x="2154527" y="0"/>
                      </a:lnTo>
                      <a:lnTo>
                        <a:pt x="2154527" y="1186638"/>
                      </a:lnTo>
                      <a:lnTo>
                        <a:pt x="0" y="1186638"/>
                      </a:lnTo>
                      <a:close/>
                    </a:path>
                  </a:pathLst>
                </a:custGeom>
                <a:solidFill>
                  <a:srgbClr val="FCFDFE"/>
                </a:solidFill>
                <a:ln w="29956" cap="flat">
                  <a:noFill/>
                  <a:prstDash val="solid"/>
                  <a:miter/>
                </a:ln>
              </p:spPr>
              <p:txBody>
                <a:bodyPr rtlCol="0" anchor="ctr"/>
                <a:lstStyle/>
                <a:p>
                  <a:endParaRPr lang="en-US"/>
                </a:p>
              </p:txBody>
            </p:sp>
            <p:grpSp>
              <p:nvGrpSpPr>
                <p:cNvPr id="16" name="Graphic 3">
                  <a:extLst>
                    <a:ext uri="{FF2B5EF4-FFF2-40B4-BE49-F238E27FC236}">
                      <a16:creationId xmlns:a16="http://schemas.microsoft.com/office/drawing/2014/main" id="{987A00DE-3844-45D7-A6FA-23BCDA522ED8}"/>
                    </a:ext>
                  </a:extLst>
                </p:cNvPr>
                <p:cNvGrpSpPr/>
                <p:nvPr/>
              </p:nvGrpSpPr>
              <p:grpSpPr>
                <a:xfrm>
                  <a:off x="17196255" y="10001391"/>
                  <a:ext cx="1336465" cy="2651955"/>
                  <a:chOff x="17196255" y="10001391"/>
                  <a:chExt cx="1336465" cy="2651955"/>
                </a:xfrm>
                <a:solidFill>
                  <a:srgbClr val="000000"/>
                </a:solidFill>
              </p:grpSpPr>
              <p:sp>
                <p:nvSpPr>
                  <p:cNvPr id="58" name="Freeform: Shape 57">
                    <a:extLst>
                      <a:ext uri="{FF2B5EF4-FFF2-40B4-BE49-F238E27FC236}">
                        <a16:creationId xmlns:a16="http://schemas.microsoft.com/office/drawing/2014/main" id="{25738257-48ED-4F1E-A841-7BCA31354D6F}"/>
                      </a:ext>
                    </a:extLst>
                  </p:cNvPr>
                  <p:cNvSpPr/>
                  <p:nvPr/>
                </p:nvSpPr>
                <p:spPr>
                  <a:xfrm>
                    <a:off x="17645739" y="11325871"/>
                    <a:ext cx="449484" cy="1327475"/>
                  </a:xfrm>
                  <a:custGeom>
                    <a:avLst/>
                    <a:gdLst>
                      <a:gd name="connsiteX0" fmla="*/ 0 w 449484"/>
                      <a:gd name="connsiteY0" fmla="*/ 0 h 1327475"/>
                      <a:gd name="connsiteX1" fmla="*/ 2996 w 449484"/>
                      <a:gd name="connsiteY1" fmla="*/ 1327476 h 1327475"/>
                      <a:gd name="connsiteX2" fmla="*/ 449484 w 449484"/>
                      <a:gd name="connsiteY2" fmla="*/ 1327476 h 1327475"/>
                      <a:gd name="connsiteX3" fmla="*/ 449484 w 449484"/>
                      <a:gd name="connsiteY3" fmla="*/ 0 h 1327475"/>
                    </a:gdLst>
                    <a:ahLst/>
                    <a:cxnLst>
                      <a:cxn ang="0">
                        <a:pos x="connsiteX0" y="connsiteY0"/>
                      </a:cxn>
                      <a:cxn ang="0">
                        <a:pos x="connsiteX1" y="connsiteY1"/>
                      </a:cxn>
                      <a:cxn ang="0">
                        <a:pos x="connsiteX2" y="connsiteY2"/>
                      </a:cxn>
                      <a:cxn ang="0">
                        <a:pos x="connsiteX3" y="connsiteY3"/>
                      </a:cxn>
                    </a:cxnLst>
                    <a:rect l="l" t="t" r="r" b="b"/>
                    <a:pathLst>
                      <a:path w="449484" h="1327475">
                        <a:moveTo>
                          <a:pt x="0" y="0"/>
                        </a:moveTo>
                        <a:lnTo>
                          <a:pt x="2996" y="1327476"/>
                        </a:lnTo>
                        <a:lnTo>
                          <a:pt x="449484" y="1327476"/>
                        </a:lnTo>
                        <a:lnTo>
                          <a:pt x="449484" y="0"/>
                        </a:lnTo>
                        <a:close/>
                      </a:path>
                    </a:pathLst>
                  </a:custGeom>
                  <a:solidFill>
                    <a:srgbClr val="FA4A56"/>
                  </a:solidFill>
                  <a:ln w="29956"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76996446-9905-456F-BC5E-687005DF9446}"/>
                      </a:ext>
                    </a:extLst>
                  </p:cNvPr>
                  <p:cNvSpPr/>
                  <p:nvPr/>
                </p:nvSpPr>
                <p:spPr>
                  <a:xfrm>
                    <a:off x="17196255" y="11871244"/>
                    <a:ext cx="449484" cy="782102"/>
                  </a:xfrm>
                  <a:custGeom>
                    <a:avLst/>
                    <a:gdLst>
                      <a:gd name="connsiteX0" fmla="*/ 0 w 449484"/>
                      <a:gd name="connsiteY0" fmla="*/ 0 h 782102"/>
                      <a:gd name="connsiteX1" fmla="*/ 2996 w 449484"/>
                      <a:gd name="connsiteY1" fmla="*/ 782102 h 782102"/>
                      <a:gd name="connsiteX2" fmla="*/ 449484 w 449484"/>
                      <a:gd name="connsiteY2" fmla="*/ 782102 h 782102"/>
                      <a:gd name="connsiteX3" fmla="*/ 449484 w 449484"/>
                      <a:gd name="connsiteY3" fmla="*/ 0 h 782102"/>
                    </a:gdLst>
                    <a:ahLst/>
                    <a:cxnLst>
                      <a:cxn ang="0">
                        <a:pos x="connsiteX0" y="connsiteY0"/>
                      </a:cxn>
                      <a:cxn ang="0">
                        <a:pos x="connsiteX1" y="connsiteY1"/>
                      </a:cxn>
                      <a:cxn ang="0">
                        <a:pos x="connsiteX2" y="connsiteY2"/>
                      </a:cxn>
                      <a:cxn ang="0">
                        <a:pos x="connsiteX3" y="connsiteY3"/>
                      </a:cxn>
                    </a:cxnLst>
                    <a:rect l="l" t="t" r="r" b="b"/>
                    <a:pathLst>
                      <a:path w="449484" h="782102">
                        <a:moveTo>
                          <a:pt x="0" y="0"/>
                        </a:moveTo>
                        <a:lnTo>
                          <a:pt x="2996" y="782102"/>
                        </a:lnTo>
                        <a:lnTo>
                          <a:pt x="449484" y="782102"/>
                        </a:lnTo>
                        <a:lnTo>
                          <a:pt x="449484" y="0"/>
                        </a:lnTo>
                        <a:close/>
                      </a:path>
                    </a:pathLst>
                  </a:custGeom>
                  <a:solidFill>
                    <a:srgbClr val="FEC95C"/>
                  </a:solidFill>
                  <a:ln w="29956"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8C7BE6B5-1E5D-4825-8442-11344FF74EB4}"/>
                      </a:ext>
                    </a:extLst>
                  </p:cNvPr>
                  <p:cNvSpPr/>
                  <p:nvPr/>
                </p:nvSpPr>
                <p:spPr>
                  <a:xfrm>
                    <a:off x="18095223" y="10001391"/>
                    <a:ext cx="437497" cy="2651955"/>
                  </a:xfrm>
                  <a:custGeom>
                    <a:avLst/>
                    <a:gdLst>
                      <a:gd name="connsiteX0" fmla="*/ 437497 w 437497"/>
                      <a:gd name="connsiteY0" fmla="*/ 2651956 h 2651955"/>
                      <a:gd name="connsiteX1" fmla="*/ 431505 w 437497"/>
                      <a:gd name="connsiteY1" fmla="*/ 0 h 2651955"/>
                      <a:gd name="connsiteX2" fmla="*/ 0 w 437497"/>
                      <a:gd name="connsiteY2" fmla="*/ 0 h 2651955"/>
                      <a:gd name="connsiteX3" fmla="*/ 0 w 437497"/>
                      <a:gd name="connsiteY3" fmla="*/ 1324480 h 2651955"/>
                      <a:gd name="connsiteX4" fmla="*/ 0 w 437497"/>
                      <a:gd name="connsiteY4" fmla="*/ 2651956 h 2651955"/>
                      <a:gd name="connsiteX5" fmla="*/ 2996 w 437497"/>
                      <a:gd name="connsiteY5" fmla="*/ 2651956 h 2651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497" h="2651955">
                        <a:moveTo>
                          <a:pt x="437497" y="2651956"/>
                        </a:moveTo>
                        <a:lnTo>
                          <a:pt x="431505" y="0"/>
                        </a:lnTo>
                        <a:lnTo>
                          <a:pt x="0" y="0"/>
                        </a:lnTo>
                        <a:lnTo>
                          <a:pt x="0" y="1324480"/>
                        </a:lnTo>
                        <a:lnTo>
                          <a:pt x="0" y="2651956"/>
                        </a:lnTo>
                        <a:lnTo>
                          <a:pt x="2996" y="2651956"/>
                        </a:lnTo>
                        <a:close/>
                      </a:path>
                    </a:pathLst>
                  </a:custGeom>
                  <a:solidFill>
                    <a:srgbClr val="0C61EA"/>
                  </a:solidFill>
                  <a:ln w="29956" cap="flat">
                    <a:noFill/>
                    <a:prstDash val="solid"/>
                    <a:miter/>
                  </a:ln>
                </p:spPr>
                <p:txBody>
                  <a:bodyPr rtlCol="0" anchor="ctr"/>
                  <a:lstStyle/>
                  <a:p>
                    <a:endParaRPr lang="en-US"/>
                  </a:p>
                </p:txBody>
              </p:sp>
            </p:grpSp>
            <p:grpSp>
              <p:nvGrpSpPr>
                <p:cNvPr id="17" name="Graphic 3">
                  <a:extLst>
                    <a:ext uri="{FF2B5EF4-FFF2-40B4-BE49-F238E27FC236}">
                      <a16:creationId xmlns:a16="http://schemas.microsoft.com/office/drawing/2014/main" id="{59920DCB-B64B-4EC2-A95C-127FB3E755B5}"/>
                    </a:ext>
                  </a:extLst>
                </p:cNvPr>
                <p:cNvGrpSpPr/>
                <p:nvPr/>
              </p:nvGrpSpPr>
              <p:grpSpPr>
                <a:xfrm>
                  <a:off x="17196255" y="10591714"/>
                  <a:ext cx="1336465" cy="2061633"/>
                  <a:chOff x="17196255" y="10591714"/>
                  <a:chExt cx="1336465" cy="2061633"/>
                </a:xfrm>
                <a:solidFill>
                  <a:srgbClr val="000000"/>
                </a:solidFill>
              </p:grpSpPr>
              <p:sp>
                <p:nvSpPr>
                  <p:cNvPr id="55" name="Freeform: Shape 54">
                    <a:extLst>
                      <a:ext uri="{FF2B5EF4-FFF2-40B4-BE49-F238E27FC236}">
                        <a16:creationId xmlns:a16="http://schemas.microsoft.com/office/drawing/2014/main" id="{BF418DDF-608D-4BCC-BBF6-2F2F879D2844}"/>
                      </a:ext>
                    </a:extLst>
                  </p:cNvPr>
                  <p:cNvSpPr/>
                  <p:nvPr/>
                </p:nvSpPr>
                <p:spPr>
                  <a:xfrm>
                    <a:off x="17196255" y="11871244"/>
                    <a:ext cx="449484" cy="782102"/>
                  </a:xfrm>
                  <a:custGeom>
                    <a:avLst/>
                    <a:gdLst>
                      <a:gd name="connsiteX0" fmla="*/ 0 w 449484"/>
                      <a:gd name="connsiteY0" fmla="*/ 0 h 782102"/>
                      <a:gd name="connsiteX1" fmla="*/ 2996 w 449484"/>
                      <a:gd name="connsiteY1" fmla="*/ 782102 h 782102"/>
                      <a:gd name="connsiteX2" fmla="*/ 449484 w 449484"/>
                      <a:gd name="connsiteY2" fmla="*/ 782102 h 782102"/>
                      <a:gd name="connsiteX3" fmla="*/ 449484 w 449484"/>
                      <a:gd name="connsiteY3" fmla="*/ 0 h 782102"/>
                    </a:gdLst>
                    <a:ahLst/>
                    <a:cxnLst>
                      <a:cxn ang="0">
                        <a:pos x="connsiteX0" y="connsiteY0"/>
                      </a:cxn>
                      <a:cxn ang="0">
                        <a:pos x="connsiteX1" y="connsiteY1"/>
                      </a:cxn>
                      <a:cxn ang="0">
                        <a:pos x="connsiteX2" y="connsiteY2"/>
                      </a:cxn>
                      <a:cxn ang="0">
                        <a:pos x="connsiteX3" y="connsiteY3"/>
                      </a:cxn>
                    </a:cxnLst>
                    <a:rect l="l" t="t" r="r" b="b"/>
                    <a:pathLst>
                      <a:path w="449484" h="782102">
                        <a:moveTo>
                          <a:pt x="0" y="0"/>
                        </a:moveTo>
                        <a:lnTo>
                          <a:pt x="2996" y="782102"/>
                        </a:lnTo>
                        <a:lnTo>
                          <a:pt x="449484" y="782102"/>
                        </a:lnTo>
                        <a:lnTo>
                          <a:pt x="449484" y="0"/>
                        </a:lnTo>
                        <a:close/>
                      </a:path>
                    </a:pathLst>
                  </a:custGeom>
                  <a:solidFill>
                    <a:srgbClr val="FEC95C"/>
                  </a:solidFill>
                  <a:ln w="29956"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A476CF30-67D7-4D12-BD12-DEC05EE97D57}"/>
                      </a:ext>
                    </a:extLst>
                  </p:cNvPr>
                  <p:cNvSpPr/>
                  <p:nvPr/>
                </p:nvSpPr>
                <p:spPr>
                  <a:xfrm>
                    <a:off x="17645739" y="11325871"/>
                    <a:ext cx="449484" cy="1327475"/>
                  </a:xfrm>
                  <a:custGeom>
                    <a:avLst/>
                    <a:gdLst>
                      <a:gd name="connsiteX0" fmla="*/ 0 w 449484"/>
                      <a:gd name="connsiteY0" fmla="*/ 0 h 1327475"/>
                      <a:gd name="connsiteX1" fmla="*/ 2996 w 449484"/>
                      <a:gd name="connsiteY1" fmla="*/ 1327476 h 1327475"/>
                      <a:gd name="connsiteX2" fmla="*/ 449484 w 449484"/>
                      <a:gd name="connsiteY2" fmla="*/ 1327476 h 1327475"/>
                      <a:gd name="connsiteX3" fmla="*/ 449484 w 449484"/>
                      <a:gd name="connsiteY3" fmla="*/ 0 h 1327475"/>
                    </a:gdLst>
                    <a:ahLst/>
                    <a:cxnLst>
                      <a:cxn ang="0">
                        <a:pos x="connsiteX0" y="connsiteY0"/>
                      </a:cxn>
                      <a:cxn ang="0">
                        <a:pos x="connsiteX1" y="connsiteY1"/>
                      </a:cxn>
                      <a:cxn ang="0">
                        <a:pos x="connsiteX2" y="connsiteY2"/>
                      </a:cxn>
                      <a:cxn ang="0">
                        <a:pos x="connsiteX3" y="connsiteY3"/>
                      </a:cxn>
                    </a:cxnLst>
                    <a:rect l="l" t="t" r="r" b="b"/>
                    <a:pathLst>
                      <a:path w="449484" h="1327475">
                        <a:moveTo>
                          <a:pt x="0" y="0"/>
                        </a:moveTo>
                        <a:lnTo>
                          <a:pt x="2996" y="1327476"/>
                        </a:lnTo>
                        <a:lnTo>
                          <a:pt x="449484" y="1327476"/>
                        </a:lnTo>
                        <a:lnTo>
                          <a:pt x="449484" y="0"/>
                        </a:lnTo>
                        <a:close/>
                      </a:path>
                    </a:pathLst>
                  </a:custGeom>
                  <a:solidFill>
                    <a:srgbClr val="FA4A56"/>
                  </a:solidFill>
                  <a:ln w="29956"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CD30DCB5-399E-482A-A1AD-F4815C724A4C}"/>
                      </a:ext>
                    </a:extLst>
                  </p:cNvPr>
                  <p:cNvSpPr/>
                  <p:nvPr/>
                </p:nvSpPr>
                <p:spPr>
                  <a:xfrm>
                    <a:off x="18095223" y="10591714"/>
                    <a:ext cx="437497" cy="2061633"/>
                  </a:xfrm>
                  <a:custGeom>
                    <a:avLst/>
                    <a:gdLst>
                      <a:gd name="connsiteX0" fmla="*/ 437497 w 437497"/>
                      <a:gd name="connsiteY0" fmla="*/ 2061633 h 2061633"/>
                      <a:gd name="connsiteX1" fmla="*/ 431505 w 437497"/>
                      <a:gd name="connsiteY1" fmla="*/ 0 h 2061633"/>
                      <a:gd name="connsiteX2" fmla="*/ 0 w 437497"/>
                      <a:gd name="connsiteY2" fmla="*/ 0 h 2061633"/>
                      <a:gd name="connsiteX3" fmla="*/ 0 w 437497"/>
                      <a:gd name="connsiteY3" fmla="*/ 734157 h 2061633"/>
                      <a:gd name="connsiteX4" fmla="*/ 0 w 437497"/>
                      <a:gd name="connsiteY4" fmla="*/ 2061633 h 2061633"/>
                      <a:gd name="connsiteX5" fmla="*/ 2996 w 437497"/>
                      <a:gd name="connsiteY5" fmla="*/ 2061633 h 2061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497" h="2061633">
                        <a:moveTo>
                          <a:pt x="437497" y="2061633"/>
                        </a:moveTo>
                        <a:lnTo>
                          <a:pt x="431505" y="0"/>
                        </a:lnTo>
                        <a:lnTo>
                          <a:pt x="0" y="0"/>
                        </a:lnTo>
                        <a:lnTo>
                          <a:pt x="0" y="734157"/>
                        </a:lnTo>
                        <a:lnTo>
                          <a:pt x="0" y="2061633"/>
                        </a:lnTo>
                        <a:lnTo>
                          <a:pt x="2996" y="2061633"/>
                        </a:lnTo>
                        <a:close/>
                      </a:path>
                    </a:pathLst>
                  </a:custGeom>
                  <a:solidFill>
                    <a:srgbClr val="0C61EA"/>
                  </a:solidFill>
                  <a:ln w="29956" cap="flat">
                    <a:noFill/>
                    <a:prstDash val="solid"/>
                    <a:miter/>
                  </a:ln>
                </p:spPr>
                <p:txBody>
                  <a:bodyPr rtlCol="0" anchor="ctr"/>
                  <a:lstStyle/>
                  <a:p>
                    <a:endParaRPr lang="en-US"/>
                  </a:p>
                </p:txBody>
              </p:sp>
            </p:grpSp>
            <p:grpSp>
              <p:nvGrpSpPr>
                <p:cNvPr id="18" name="Graphic 3">
                  <a:extLst>
                    <a:ext uri="{FF2B5EF4-FFF2-40B4-BE49-F238E27FC236}">
                      <a16:creationId xmlns:a16="http://schemas.microsoft.com/office/drawing/2014/main" id="{15D885CA-5202-404F-A9DB-CD1577B58F8E}"/>
                    </a:ext>
                  </a:extLst>
                </p:cNvPr>
                <p:cNvGrpSpPr/>
                <p:nvPr/>
              </p:nvGrpSpPr>
              <p:grpSpPr>
                <a:xfrm>
                  <a:off x="19197957" y="8497118"/>
                  <a:ext cx="2154526" cy="1186637"/>
                  <a:chOff x="19197957" y="8497118"/>
                  <a:chExt cx="2154526" cy="1186637"/>
                </a:xfrm>
                <a:solidFill>
                  <a:srgbClr val="000000"/>
                </a:solidFill>
              </p:grpSpPr>
              <p:sp>
                <p:nvSpPr>
                  <p:cNvPr id="53" name="Freeform: Shape 52">
                    <a:extLst>
                      <a:ext uri="{FF2B5EF4-FFF2-40B4-BE49-F238E27FC236}">
                        <a16:creationId xmlns:a16="http://schemas.microsoft.com/office/drawing/2014/main" id="{E5515684-2C8B-41D3-8129-A12FEE08B310}"/>
                      </a:ext>
                    </a:extLst>
                  </p:cNvPr>
                  <p:cNvSpPr/>
                  <p:nvPr/>
                </p:nvSpPr>
                <p:spPr>
                  <a:xfrm>
                    <a:off x="19197957" y="8497118"/>
                    <a:ext cx="2154526" cy="215752"/>
                  </a:xfrm>
                  <a:custGeom>
                    <a:avLst/>
                    <a:gdLst>
                      <a:gd name="connsiteX0" fmla="*/ 0 w 2154526"/>
                      <a:gd name="connsiteY0" fmla="*/ 0 h 215752"/>
                      <a:gd name="connsiteX1" fmla="*/ 2154527 w 2154526"/>
                      <a:gd name="connsiteY1" fmla="*/ 0 h 215752"/>
                      <a:gd name="connsiteX2" fmla="*/ 2154527 w 2154526"/>
                      <a:gd name="connsiteY2" fmla="*/ 215752 h 215752"/>
                      <a:gd name="connsiteX3" fmla="*/ 0 w 2154526"/>
                      <a:gd name="connsiteY3" fmla="*/ 215752 h 215752"/>
                    </a:gdLst>
                    <a:ahLst/>
                    <a:cxnLst>
                      <a:cxn ang="0">
                        <a:pos x="connsiteX0" y="connsiteY0"/>
                      </a:cxn>
                      <a:cxn ang="0">
                        <a:pos x="connsiteX1" y="connsiteY1"/>
                      </a:cxn>
                      <a:cxn ang="0">
                        <a:pos x="connsiteX2" y="connsiteY2"/>
                      </a:cxn>
                      <a:cxn ang="0">
                        <a:pos x="connsiteX3" y="connsiteY3"/>
                      </a:cxn>
                    </a:cxnLst>
                    <a:rect l="l" t="t" r="r" b="b"/>
                    <a:pathLst>
                      <a:path w="2154526" h="215752">
                        <a:moveTo>
                          <a:pt x="0" y="0"/>
                        </a:moveTo>
                        <a:lnTo>
                          <a:pt x="2154527" y="0"/>
                        </a:lnTo>
                        <a:lnTo>
                          <a:pt x="2154527" y="215752"/>
                        </a:lnTo>
                        <a:lnTo>
                          <a:pt x="0" y="215752"/>
                        </a:lnTo>
                        <a:close/>
                      </a:path>
                    </a:pathLst>
                  </a:custGeom>
                  <a:solidFill>
                    <a:srgbClr val="FEC95C"/>
                  </a:solidFill>
                  <a:ln w="29956"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BE9935F2-A4AB-4B9C-8C4D-F7B71115D543}"/>
                      </a:ext>
                    </a:extLst>
                  </p:cNvPr>
                  <p:cNvSpPr/>
                  <p:nvPr/>
                </p:nvSpPr>
                <p:spPr>
                  <a:xfrm>
                    <a:off x="19197957" y="8712870"/>
                    <a:ext cx="2154526" cy="970885"/>
                  </a:xfrm>
                  <a:custGeom>
                    <a:avLst/>
                    <a:gdLst>
                      <a:gd name="connsiteX0" fmla="*/ 0 w 2154526"/>
                      <a:gd name="connsiteY0" fmla="*/ 0 h 970885"/>
                      <a:gd name="connsiteX1" fmla="*/ 2154527 w 2154526"/>
                      <a:gd name="connsiteY1" fmla="*/ 0 h 970885"/>
                      <a:gd name="connsiteX2" fmla="*/ 2154527 w 2154526"/>
                      <a:gd name="connsiteY2" fmla="*/ 970885 h 970885"/>
                      <a:gd name="connsiteX3" fmla="*/ 0 w 2154526"/>
                      <a:gd name="connsiteY3" fmla="*/ 970885 h 970885"/>
                    </a:gdLst>
                    <a:ahLst/>
                    <a:cxnLst>
                      <a:cxn ang="0">
                        <a:pos x="connsiteX0" y="connsiteY0"/>
                      </a:cxn>
                      <a:cxn ang="0">
                        <a:pos x="connsiteX1" y="connsiteY1"/>
                      </a:cxn>
                      <a:cxn ang="0">
                        <a:pos x="connsiteX2" y="connsiteY2"/>
                      </a:cxn>
                      <a:cxn ang="0">
                        <a:pos x="connsiteX3" y="connsiteY3"/>
                      </a:cxn>
                    </a:cxnLst>
                    <a:rect l="l" t="t" r="r" b="b"/>
                    <a:pathLst>
                      <a:path w="2154526" h="970885">
                        <a:moveTo>
                          <a:pt x="0" y="0"/>
                        </a:moveTo>
                        <a:lnTo>
                          <a:pt x="2154527" y="0"/>
                        </a:lnTo>
                        <a:lnTo>
                          <a:pt x="2154527" y="970885"/>
                        </a:lnTo>
                        <a:lnTo>
                          <a:pt x="0" y="970885"/>
                        </a:lnTo>
                        <a:close/>
                      </a:path>
                    </a:pathLst>
                  </a:custGeom>
                  <a:solidFill>
                    <a:srgbClr val="FCFDFE"/>
                  </a:solidFill>
                  <a:ln w="29956" cap="flat">
                    <a:noFill/>
                    <a:prstDash val="solid"/>
                    <a:miter/>
                  </a:ln>
                </p:spPr>
                <p:txBody>
                  <a:bodyPr rtlCol="0" anchor="ctr"/>
                  <a:lstStyle/>
                  <a:p>
                    <a:endParaRPr lang="en-US"/>
                  </a:p>
                </p:txBody>
              </p:sp>
            </p:grpSp>
            <p:grpSp>
              <p:nvGrpSpPr>
                <p:cNvPr id="19" name="Graphic 3">
                  <a:extLst>
                    <a:ext uri="{FF2B5EF4-FFF2-40B4-BE49-F238E27FC236}">
                      <a16:creationId xmlns:a16="http://schemas.microsoft.com/office/drawing/2014/main" id="{6B75B57C-57DD-485A-8E83-965A02C84AD2}"/>
                    </a:ext>
                  </a:extLst>
                </p:cNvPr>
                <p:cNvGrpSpPr/>
                <p:nvPr/>
              </p:nvGrpSpPr>
              <p:grpSpPr>
                <a:xfrm>
                  <a:off x="19197957" y="9860553"/>
                  <a:ext cx="2154526" cy="1186637"/>
                  <a:chOff x="19197957" y="9860553"/>
                  <a:chExt cx="2154526" cy="1186637"/>
                </a:xfrm>
                <a:solidFill>
                  <a:srgbClr val="000000"/>
                </a:solidFill>
              </p:grpSpPr>
              <p:sp>
                <p:nvSpPr>
                  <p:cNvPr id="51" name="Freeform: Shape 50">
                    <a:extLst>
                      <a:ext uri="{FF2B5EF4-FFF2-40B4-BE49-F238E27FC236}">
                        <a16:creationId xmlns:a16="http://schemas.microsoft.com/office/drawing/2014/main" id="{3AFC95D2-27E9-4BF8-A2D4-B66D02C35C9F}"/>
                      </a:ext>
                    </a:extLst>
                  </p:cNvPr>
                  <p:cNvSpPr/>
                  <p:nvPr/>
                </p:nvSpPr>
                <p:spPr>
                  <a:xfrm>
                    <a:off x="19197957" y="9860553"/>
                    <a:ext cx="2154526" cy="215752"/>
                  </a:xfrm>
                  <a:custGeom>
                    <a:avLst/>
                    <a:gdLst>
                      <a:gd name="connsiteX0" fmla="*/ 0 w 2154526"/>
                      <a:gd name="connsiteY0" fmla="*/ 0 h 215752"/>
                      <a:gd name="connsiteX1" fmla="*/ 2154527 w 2154526"/>
                      <a:gd name="connsiteY1" fmla="*/ 0 h 215752"/>
                      <a:gd name="connsiteX2" fmla="*/ 2154527 w 2154526"/>
                      <a:gd name="connsiteY2" fmla="*/ 215753 h 215752"/>
                      <a:gd name="connsiteX3" fmla="*/ 0 w 2154526"/>
                      <a:gd name="connsiteY3" fmla="*/ 215753 h 215752"/>
                    </a:gdLst>
                    <a:ahLst/>
                    <a:cxnLst>
                      <a:cxn ang="0">
                        <a:pos x="connsiteX0" y="connsiteY0"/>
                      </a:cxn>
                      <a:cxn ang="0">
                        <a:pos x="connsiteX1" y="connsiteY1"/>
                      </a:cxn>
                      <a:cxn ang="0">
                        <a:pos x="connsiteX2" y="connsiteY2"/>
                      </a:cxn>
                      <a:cxn ang="0">
                        <a:pos x="connsiteX3" y="connsiteY3"/>
                      </a:cxn>
                    </a:cxnLst>
                    <a:rect l="l" t="t" r="r" b="b"/>
                    <a:pathLst>
                      <a:path w="2154526" h="215752">
                        <a:moveTo>
                          <a:pt x="0" y="0"/>
                        </a:moveTo>
                        <a:lnTo>
                          <a:pt x="2154527" y="0"/>
                        </a:lnTo>
                        <a:lnTo>
                          <a:pt x="2154527" y="215753"/>
                        </a:lnTo>
                        <a:lnTo>
                          <a:pt x="0" y="215753"/>
                        </a:lnTo>
                        <a:close/>
                      </a:path>
                    </a:pathLst>
                  </a:custGeom>
                  <a:solidFill>
                    <a:srgbClr val="FEC95C"/>
                  </a:solidFill>
                  <a:ln w="29956"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A2821A06-C88F-45BA-A064-F83251B0CB82}"/>
                      </a:ext>
                    </a:extLst>
                  </p:cNvPr>
                  <p:cNvSpPr/>
                  <p:nvPr/>
                </p:nvSpPr>
                <p:spPr>
                  <a:xfrm>
                    <a:off x="19197957" y="10076305"/>
                    <a:ext cx="2154526" cy="970885"/>
                  </a:xfrm>
                  <a:custGeom>
                    <a:avLst/>
                    <a:gdLst>
                      <a:gd name="connsiteX0" fmla="*/ 0 w 2154526"/>
                      <a:gd name="connsiteY0" fmla="*/ 0 h 970885"/>
                      <a:gd name="connsiteX1" fmla="*/ 2154527 w 2154526"/>
                      <a:gd name="connsiteY1" fmla="*/ 0 h 970885"/>
                      <a:gd name="connsiteX2" fmla="*/ 2154527 w 2154526"/>
                      <a:gd name="connsiteY2" fmla="*/ 970885 h 970885"/>
                      <a:gd name="connsiteX3" fmla="*/ 0 w 2154526"/>
                      <a:gd name="connsiteY3" fmla="*/ 970885 h 970885"/>
                    </a:gdLst>
                    <a:ahLst/>
                    <a:cxnLst>
                      <a:cxn ang="0">
                        <a:pos x="connsiteX0" y="connsiteY0"/>
                      </a:cxn>
                      <a:cxn ang="0">
                        <a:pos x="connsiteX1" y="connsiteY1"/>
                      </a:cxn>
                      <a:cxn ang="0">
                        <a:pos x="connsiteX2" y="connsiteY2"/>
                      </a:cxn>
                      <a:cxn ang="0">
                        <a:pos x="connsiteX3" y="connsiteY3"/>
                      </a:cxn>
                    </a:cxnLst>
                    <a:rect l="l" t="t" r="r" b="b"/>
                    <a:pathLst>
                      <a:path w="2154526" h="970885">
                        <a:moveTo>
                          <a:pt x="0" y="0"/>
                        </a:moveTo>
                        <a:lnTo>
                          <a:pt x="2154527" y="0"/>
                        </a:lnTo>
                        <a:lnTo>
                          <a:pt x="2154527" y="970885"/>
                        </a:lnTo>
                        <a:lnTo>
                          <a:pt x="0" y="970885"/>
                        </a:lnTo>
                        <a:close/>
                      </a:path>
                    </a:pathLst>
                  </a:custGeom>
                  <a:solidFill>
                    <a:srgbClr val="FCFDFE"/>
                  </a:solidFill>
                  <a:ln w="29956" cap="flat">
                    <a:noFill/>
                    <a:prstDash val="solid"/>
                    <a:miter/>
                  </a:ln>
                </p:spPr>
                <p:txBody>
                  <a:bodyPr rtlCol="0" anchor="ctr"/>
                  <a:lstStyle/>
                  <a:p>
                    <a:endParaRPr lang="en-US"/>
                  </a:p>
                </p:txBody>
              </p:sp>
            </p:grpSp>
            <p:sp>
              <p:nvSpPr>
                <p:cNvPr id="20" name="Freeform: Shape 19">
                  <a:extLst>
                    <a:ext uri="{FF2B5EF4-FFF2-40B4-BE49-F238E27FC236}">
                      <a16:creationId xmlns:a16="http://schemas.microsoft.com/office/drawing/2014/main" id="{1F0570E7-DC78-4739-A9E5-ED0FA920D994}"/>
                    </a:ext>
                  </a:extLst>
                </p:cNvPr>
                <p:cNvSpPr/>
                <p:nvPr/>
              </p:nvSpPr>
              <p:spPr>
                <a:xfrm>
                  <a:off x="19392734" y="10229130"/>
                  <a:ext cx="1767970" cy="77910"/>
                </a:xfrm>
                <a:custGeom>
                  <a:avLst/>
                  <a:gdLst>
                    <a:gd name="connsiteX0" fmla="*/ 0 w 1767970"/>
                    <a:gd name="connsiteY0" fmla="*/ 0 h 77910"/>
                    <a:gd name="connsiteX1" fmla="*/ 1767970 w 1767970"/>
                    <a:gd name="connsiteY1" fmla="*/ 0 h 77910"/>
                    <a:gd name="connsiteX2" fmla="*/ 1767970 w 1767970"/>
                    <a:gd name="connsiteY2" fmla="*/ 77911 h 77910"/>
                    <a:gd name="connsiteX3" fmla="*/ 0 w 1767970"/>
                    <a:gd name="connsiteY3" fmla="*/ 77911 h 77910"/>
                  </a:gdLst>
                  <a:ahLst/>
                  <a:cxnLst>
                    <a:cxn ang="0">
                      <a:pos x="connsiteX0" y="connsiteY0"/>
                    </a:cxn>
                    <a:cxn ang="0">
                      <a:pos x="connsiteX1" y="connsiteY1"/>
                    </a:cxn>
                    <a:cxn ang="0">
                      <a:pos x="connsiteX2" y="connsiteY2"/>
                    </a:cxn>
                    <a:cxn ang="0">
                      <a:pos x="connsiteX3" y="connsiteY3"/>
                    </a:cxn>
                  </a:cxnLst>
                  <a:rect l="l" t="t" r="r" b="b"/>
                  <a:pathLst>
                    <a:path w="1767970" h="77910">
                      <a:moveTo>
                        <a:pt x="0" y="0"/>
                      </a:moveTo>
                      <a:lnTo>
                        <a:pt x="1767970" y="0"/>
                      </a:lnTo>
                      <a:lnTo>
                        <a:pt x="1767970" y="77911"/>
                      </a:lnTo>
                      <a:lnTo>
                        <a:pt x="0" y="77911"/>
                      </a:lnTo>
                      <a:close/>
                    </a:path>
                  </a:pathLst>
                </a:custGeom>
                <a:solidFill>
                  <a:srgbClr val="AEBBED"/>
                </a:solidFill>
                <a:ln w="29956"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2F97B51B-F9C8-4F2B-8CF6-2FCAFB43FECD}"/>
                    </a:ext>
                  </a:extLst>
                </p:cNvPr>
                <p:cNvSpPr/>
                <p:nvPr/>
              </p:nvSpPr>
              <p:spPr>
                <a:xfrm>
                  <a:off x="19392734" y="9378107"/>
                  <a:ext cx="1767970" cy="77910"/>
                </a:xfrm>
                <a:custGeom>
                  <a:avLst/>
                  <a:gdLst>
                    <a:gd name="connsiteX0" fmla="*/ 0 w 1767970"/>
                    <a:gd name="connsiteY0" fmla="*/ 0 h 77910"/>
                    <a:gd name="connsiteX1" fmla="*/ 1767970 w 1767970"/>
                    <a:gd name="connsiteY1" fmla="*/ 0 h 77910"/>
                    <a:gd name="connsiteX2" fmla="*/ 1767970 w 1767970"/>
                    <a:gd name="connsiteY2" fmla="*/ 77911 h 77910"/>
                    <a:gd name="connsiteX3" fmla="*/ 0 w 1767970"/>
                    <a:gd name="connsiteY3" fmla="*/ 77911 h 77910"/>
                  </a:gdLst>
                  <a:ahLst/>
                  <a:cxnLst>
                    <a:cxn ang="0">
                      <a:pos x="connsiteX0" y="connsiteY0"/>
                    </a:cxn>
                    <a:cxn ang="0">
                      <a:pos x="connsiteX1" y="connsiteY1"/>
                    </a:cxn>
                    <a:cxn ang="0">
                      <a:pos x="connsiteX2" y="connsiteY2"/>
                    </a:cxn>
                    <a:cxn ang="0">
                      <a:pos x="connsiteX3" y="connsiteY3"/>
                    </a:cxn>
                  </a:cxnLst>
                  <a:rect l="l" t="t" r="r" b="b"/>
                  <a:pathLst>
                    <a:path w="1767970" h="77910">
                      <a:moveTo>
                        <a:pt x="0" y="0"/>
                      </a:moveTo>
                      <a:lnTo>
                        <a:pt x="1767970" y="0"/>
                      </a:lnTo>
                      <a:lnTo>
                        <a:pt x="1767970" y="77911"/>
                      </a:lnTo>
                      <a:lnTo>
                        <a:pt x="0" y="77911"/>
                      </a:lnTo>
                      <a:close/>
                    </a:path>
                  </a:pathLst>
                </a:custGeom>
                <a:solidFill>
                  <a:srgbClr val="E8ECFA"/>
                </a:solidFill>
                <a:ln w="29956"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15296282-8EAD-4390-9129-8CA8185D8419}"/>
                    </a:ext>
                  </a:extLst>
                </p:cNvPr>
                <p:cNvSpPr/>
                <p:nvPr/>
              </p:nvSpPr>
              <p:spPr>
                <a:xfrm>
                  <a:off x="19392734" y="9000540"/>
                  <a:ext cx="1767970" cy="77910"/>
                </a:xfrm>
                <a:custGeom>
                  <a:avLst/>
                  <a:gdLst>
                    <a:gd name="connsiteX0" fmla="*/ 0 w 1767970"/>
                    <a:gd name="connsiteY0" fmla="*/ 0 h 77910"/>
                    <a:gd name="connsiteX1" fmla="*/ 1767970 w 1767970"/>
                    <a:gd name="connsiteY1" fmla="*/ 0 h 77910"/>
                    <a:gd name="connsiteX2" fmla="*/ 1767970 w 1767970"/>
                    <a:gd name="connsiteY2" fmla="*/ 77911 h 77910"/>
                    <a:gd name="connsiteX3" fmla="*/ 0 w 1767970"/>
                    <a:gd name="connsiteY3" fmla="*/ 77911 h 77910"/>
                  </a:gdLst>
                  <a:ahLst/>
                  <a:cxnLst>
                    <a:cxn ang="0">
                      <a:pos x="connsiteX0" y="connsiteY0"/>
                    </a:cxn>
                    <a:cxn ang="0">
                      <a:pos x="connsiteX1" y="connsiteY1"/>
                    </a:cxn>
                    <a:cxn ang="0">
                      <a:pos x="connsiteX2" y="connsiteY2"/>
                    </a:cxn>
                    <a:cxn ang="0">
                      <a:pos x="connsiteX3" y="connsiteY3"/>
                    </a:cxn>
                  </a:cxnLst>
                  <a:rect l="l" t="t" r="r" b="b"/>
                  <a:pathLst>
                    <a:path w="1767970" h="77910">
                      <a:moveTo>
                        <a:pt x="0" y="0"/>
                      </a:moveTo>
                      <a:lnTo>
                        <a:pt x="1767970" y="0"/>
                      </a:lnTo>
                      <a:lnTo>
                        <a:pt x="1767970" y="77911"/>
                      </a:lnTo>
                      <a:lnTo>
                        <a:pt x="0" y="77911"/>
                      </a:lnTo>
                      <a:close/>
                    </a:path>
                  </a:pathLst>
                </a:custGeom>
                <a:solidFill>
                  <a:srgbClr val="FA4A56"/>
                </a:solidFill>
                <a:ln w="29956"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3CA8493F-5706-4432-AB55-2A9A4589BB46}"/>
                    </a:ext>
                  </a:extLst>
                </p:cNvPr>
                <p:cNvSpPr/>
                <p:nvPr/>
              </p:nvSpPr>
              <p:spPr>
                <a:xfrm>
                  <a:off x="19392734" y="8802767"/>
                  <a:ext cx="1767970" cy="77910"/>
                </a:xfrm>
                <a:custGeom>
                  <a:avLst/>
                  <a:gdLst>
                    <a:gd name="connsiteX0" fmla="*/ 0 w 1767970"/>
                    <a:gd name="connsiteY0" fmla="*/ 0 h 77910"/>
                    <a:gd name="connsiteX1" fmla="*/ 1767970 w 1767970"/>
                    <a:gd name="connsiteY1" fmla="*/ 0 h 77910"/>
                    <a:gd name="connsiteX2" fmla="*/ 1767970 w 1767970"/>
                    <a:gd name="connsiteY2" fmla="*/ 77911 h 77910"/>
                    <a:gd name="connsiteX3" fmla="*/ 0 w 1767970"/>
                    <a:gd name="connsiteY3" fmla="*/ 77911 h 77910"/>
                  </a:gdLst>
                  <a:ahLst/>
                  <a:cxnLst>
                    <a:cxn ang="0">
                      <a:pos x="connsiteX0" y="connsiteY0"/>
                    </a:cxn>
                    <a:cxn ang="0">
                      <a:pos x="connsiteX1" y="connsiteY1"/>
                    </a:cxn>
                    <a:cxn ang="0">
                      <a:pos x="connsiteX2" y="connsiteY2"/>
                    </a:cxn>
                    <a:cxn ang="0">
                      <a:pos x="connsiteX3" y="connsiteY3"/>
                    </a:cxn>
                  </a:cxnLst>
                  <a:rect l="l" t="t" r="r" b="b"/>
                  <a:pathLst>
                    <a:path w="1767970" h="77910">
                      <a:moveTo>
                        <a:pt x="0" y="0"/>
                      </a:moveTo>
                      <a:lnTo>
                        <a:pt x="1767970" y="0"/>
                      </a:lnTo>
                      <a:lnTo>
                        <a:pt x="1767970" y="77911"/>
                      </a:lnTo>
                      <a:lnTo>
                        <a:pt x="0" y="77911"/>
                      </a:lnTo>
                      <a:close/>
                    </a:path>
                  </a:pathLst>
                </a:custGeom>
                <a:solidFill>
                  <a:srgbClr val="C8D1F3"/>
                </a:solidFill>
                <a:ln w="29956"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D713FFFD-DF1A-4E8B-B815-9561F435A31D}"/>
                    </a:ext>
                  </a:extLst>
                </p:cNvPr>
                <p:cNvSpPr/>
                <p:nvPr/>
              </p:nvSpPr>
              <p:spPr>
                <a:xfrm>
                  <a:off x="20255743" y="8778795"/>
                  <a:ext cx="958899" cy="125855"/>
                </a:xfrm>
                <a:custGeom>
                  <a:avLst/>
                  <a:gdLst>
                    <a:gd name="connsiteX0" fmla="*/ -1 w 958899"/>
                    <a:gd name="connsiteY0" fmla="*/ 0 h 125855"/>
                    <a:gd name="connsiteX1" fmla="*/ 958899 w 958899"/>
                    <a:gd name="connsiteY1" fmla="*/ 0 h 125855"/>
                    <a:gd name="connsiteX2" fmla="*/ 958899 w 958899"/>
                    <a:gd name="connsiteY2" fmla="*/ 125856 h 125855"/>
                    <a:gd name="connsiteX3" fmla="*/ -1 w 958899"/>
                    <a:gd name="connsiteY3" fmla="*/ 125856 h 125855"/>
                  </a:gdLst>
                  <a:ahLst/>
                  <a:cxnLst>
                    <a:cxn ang="0">
                      <a:pos x="connsiteX0" y="connsiteY0"/>
                    </a:cxn>
                    <a:cxn ang="0">
                      <a:pos x="connsiteX1" y="connsiteY1"/>
                    </a:cxn>
                    <a:cxn ang="0">
                      <a:pos x="connsiteX2" y="connsiteY2"/>
                    </a:cxn>
                    <a:cxn ang="0">
                      <a:pos x="connsiteX3" y="connsiteY3"/>
                    </a:cxn>
                  </a:cxnLst>
                  <a:rect l="l" t="t" r="r" b="b"/>
                  <a:pathLst>
                    <a:path w="958899" h="125855">
                      <a:moveTo>
                        <a:pt x="-1" y="0"/>
                      </a:moveTo>
                      <a:lnTo>
                        <a:pt x="958899" y="0"/>
                      </a:lnTo>
                      <a:lnTo>
                        <a:pt x="958899" y="125856"/>
                      </a:lnTo>
                      <a:lnTo>
                        <a:pt x="-1" y="125856"/>
                      </a:lnTo>
                      <a:close/>
                    </a:path>
                  </a:pathLst>
                </a:custGeom>
                <a:solidFill>
                  <a:srgbClr val="EAEDFA"/>
                </a:solidFill>
                <a:ln w="29956"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442C2C34-DCCF-4F2D-AE8A-1C3CCF6E7AB8}"/>
                    </a:ext>
                  </a:extLst>
                </p:cNvPr>
                <p:cNvSpPr/>
                <p:nvPr/>
              </p:nvSpPr>
              <p:spPr>
                <a:xfrm>
                  <a:off x="20330657" y="8976568"/>
                  <a:ext cx="883985" cy="119862"/>
                </a:xfrm>
                <a:custGeom>
                  <a:avLst/>
                  <a:gdLst>
                    <a:gd name="connsiteX0" fmla="*/ -1 w 883985"/>
                    <a:gd name="connsiteY0" fmla="*/ 0 h 119862"/>
                    <a:gd name="connsiteX1" fmla="*/ 883985 w 883985"/>
                    <a:gd name="connsiteY1" fmla="*/ 0 h 119862"/>
                    <a:gd name="connsiteX2" fmla="*/ 883985 w 883985"/>
                    <a:gd name="connsiteY2" fmla="*/ 119863 h 119862"/>
                    <a:gd name="connsiteX3" fmla="*/ -1 w 883985"/>
                    <a:gd name="connsiteY3" fmla="*/ 119863 h 119862"/>
                  </a:gdLst>
                  <a:ahLst/>
                  <a:cxnLst>
                    <a:cxn ang="0">
                      <a:pos x="connsiteX0" y="connsiteY0"/>
                    </a:cxn>
                    <a:cxn ang="0">
                      <a:pos x="connsiteX1" y="connsiteY1"/>
                    </a:cxn>
                    <a:cxn ang="0">
                      <a:pos x="connsiteX2" y="connsiteY2"/>
                    </a:cxn>
                    <a:cxn ang="0">
                      <a:pos x="connsiteX3" y="connsiteY3"/>
                    </a:cxn>
                  </a:cxnLst>
                  <a:rect l="l" t="t" r="r" b="b"/>
                  <a:pathLst>
                    <a:path w="883985" h="119862">
                      <a:moveTo>
                        <a:pt x="-1" y="0"/>
                      </a:moveTo>
                      <a:lnTo>
                        <a:pt x="883985" y="0"/>
                      </a:lnTo>
                      <a:lnTo>
                        <a:pt x="883985" y="119863"/>
                      </a:lnTo>
                      <a:lnTo>
                        <a:pt x="-1" y="119863"/>
                      </a:lnTo>
                      <a:close/>
                    </a:path>
                  </a:pathLst>
                </a:custGeom>
                <a:solidFill>
                  <a:srgbClr val="FC969D"/>
                </a:solidFill>
                <a:ln w="29956"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DBDC2CB0-911B-4C33-AFC2-FE95EDD57264}"/>
                    </a:ext>
                  </a:extLst>
                </p:cNvPr>
                <p:cNvSpPr/>
                <p:nvPr/>
              </p:nvSpPr>
              <p:spPr>
                <a:xfrm>
                  <a:off x="19392734" y="10441886"/>
                  <a:ext cx="961895" cy="77910"/>
                </a:xfrm>
                <a:custGeom>
                  <a:avLst/>
                  <a:gdLst>
                    <a:gd name="connsiteX0" fmla="*/ 0 w 961895"/>
                    <a:gd name="connsiteY0" fmla="*/ 0 h 77910"/>
                    <a:gd name="connsiteX1" fmla="*/ 961895 w 961895"/>
                    <a:gd name="connsiteY1" fmla="*/ 0 h 77910"/>
                    <a:gd name="connsiteX2" fmla="*/ 961895 w 961895"/>
                    <a:gd name="connsiteY2" fmla="*/ 77911 h 77910"/>
                    <a:gd name="connsiteX3" fmla="*/ 0 w 961895"/>
                    <a:gd name="connsiteY3" fmla="*/ 77911 h 77910"/>
                  </a:gdLst>
                  <a:ahLst/>
                  <a:cxnLst>
                    <a:cxn ang="0">
                      <a:pos x="connsiteX0" y="connsiteY0"/>
                    </a:cxn>
                    <a:cxn ang="0">
                      <a:pos x="connsiteX1" y="connsiteY1"/>
                    </a:cxn>
                    <a:cxn ang="0">
                      <a:pos x="connsiteX2" y="connsiteY2"/>
                    </a:cxn>
                    <a:cxn ang="0">
                      <a:pos x="connsiteX3" y="connsiteY3"/>
                    </a:cxn>
                  </a:cxnLst>
                  <a:rect l="l" t="t" r="r" b="b"/>
                  <a:pathLst>
                    <a:path w="961895" h="77910">
                      <a:moveTo>
                        <a:pt x="0" y="0"/>
                      </a:moveTo>
                      <a:lnTo>
                        <a:pt x="961895" y="0"/>
                      </a:lnTo>
                      <a:lnTo>
                        <a:pt x="961895" y="77911"/>
                      </a:lnTo>
                      <a:lnTo>
                        <a:pt x="0" y="77911"/>
                      </a:lnTo>
                      <a:close/>
                    </a:path>
                  </a:pathLst>
                </a:custGeom>
                <a:solidFill>
                  <a:srgbClr val="FA4A56"/>
                </a:solidFill>
                <a:ln w="29956"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15996F67-082E-443D-BF60-17F2527870DB}"/>
                    </a:ext>
                  </a:extLst>
                </p:cNvPr>
                <p:cNvSpPr/>
                <p:nvPr/>
              </p:nvSpPr>
              <p:spPr>
                <a:xfrm>
                  <a:off x="19392734" y="10636662"/>
                  <a:ext cx="961895" cy="77910"/>
                </a:xfrm>
                <a:custGeom>
                  <a:avLst/>
                  <a:gdLst>
                    <a:gd name="connsiteX0" fmla="*/ 0 w 961895"/>
                    <a:gd name="connsiteY0" fmla="*/ 0 h 77910"/>
                    <a:gd name="connsiteX1" fmla="*/ 961895 w 961895"/>
                    <a:gd name="connsiteY1" fmla="*/ 0 h 77910"/>
                    <a:gd name="connsiteX2" fmla="*/ 961895 w 961895"/>
                    <a:gd name="connsiteY2" fmla="*/ 77911 h 77910"/>
                    <a:gd name="connsiteX3" fmla="*/ 0 w 961895"/>
                    <a:gd name="connsiteY3" fmla="*/ 77911 h 77910"/>
                  </a:gdLst>
                  <a:ahLst/>
                  <a:cxnLst>
                    <a:cxn ang="0">
                      <a:pos x="connsiteX0" y="connsiteY0"/>
                    </a:cxn>
                    <a:cxn ang="0">
                      <a:pos x="connsiteX1" y="connsiteY1"/>
                    </a:cxn>
                    <a:cxn ang="0">
                      <a:pos x="connsiteX2" y="connsiteY2"/>
                    </a:cxn>
                    <a:cxn ang="0">
                      <a:pos x="connsiteX3" y="connsiteY3"/>
                    </a:cxn>
                  </a:cxnLst>
                  <a:rect l="l" t="t" r="r" b="b"/>
                  <a:pathLst>
                    <a:path w="961895" h="77910">
                      <a:moveTo>
                        <a:pt x="0" y="0"/>
                      </a:moveTo>
                      <a:lnTo>
                        <a:pt x="961895" y="0"/>
                      </a:lnTo>
                      <a:lnTo>
                        <a:pt x="961895" y="77911"/>
                      </a:lnTo>
                      <a:lnTo>
                        <a:pt x="0" y="77911"/>
                      </a:lnTo>
                      <a:close/>
                    </a:path>
                  </a:pathLst>
                </a:custGeom>
                <a:solidFill>
                  <a:srgbClr val="E8ECFA"/>
                </a:solidFill>
                <a:ln w="29956"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EC0F18DC-C784-4E52-ABA1-37B50385228A}"/>
                    </a:ext>
                  </a:extLst>
                </p:cNvPr>
                <p:cNvSpPr/>
                <p:nvPr/>
              </p:nvSpPr>
              <p:spPr>
                <a:xfrm>
                  <a:off x="19392734" y="10831438"/>
                  <a:ext cx="961895" cy="77910"/>
                </a:xfrm>
                <a:custGeom>
                  <a:avLst/>
                  <a:gdLst>
                    <a:gd name="connsiteX0" fmla="*/ 0 w 961895"/>
                    <a:gd name="connsiteY0" fmla="*/ 0 h 77910"/>
                    <a:gd name="connsiteX1" fmla="*/ 961895 w 961895"/>
                    <a:gd name="connsiteY1" fmla="*/ 0 h 77910"/>
                    <a:gd name="connsiteX2" fmla="*/ 961895 w 961895"/>
                    <a:gd name="connsiteY2" fmla="*/ 77911 h 77910"/>
                    <a:gd name="connsiteX3" fmla="*/ 0 w 961895"/>
                    <a:gd name="connsiteY3" fmla="*/ 77911 h 77910"/>
                  </a:gdLst>
                  <a:ahLst/>
                  <a:cxnLst>
                    <a:cxn ang="0">
                      <a:pos x="connsiteX0" y="connsiteY0"/>
                    </a:cxn>
                    <a:cxn ang="0">
                      <a:pos x="connsiteX1" y="connsiteY1"/>
                    </a:cxn>
                    <a:cxn ang="0">
                      <a:pos x="connsiteX2" y="connsiteY2"/>
                    </a:cxn>
                    <a:cxn ang="0">
                      <a:pos x="connsiteX3" y="connsiteY3"/>
                    </a:cxn>
                  </a:cxnLst>
                  <a:rect l="l" t="t" r="r" b="b"/>
                  <a:pathLst>
                    <a:path w="961895" h="77910">
                      <a:moveTo>
                        <a:pt x="0" y="0"/>
                      </a:moveTo>
                      <a:lnTo>
                        <a:pt x="961895" y="0"/>
                      </a:lnTo>
                      <a:lnTo>
                        <a:pt x="961895" y="77911"/>
                      </a:lnTo>
                      <a:lnTo>
                        <a:pt x="0" y="77911"/>
                      </a:lnTo>
                      <a:close/>
                    </a:path>
                  </a:pathLst>
                </a:custGeom>
                <a:solidFill>
                  <a:srgbClr val="AEBBED"/>
                </a:solidFill>
                <a:ln w="29956"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1D50BFE6-1DC6-4CC4-B984-37712A658FE3}"/>
                    </a:ext>
                  </a:extLst>
                </p:cNvPr>
                <p:cNvSpPr/>
                <p:nvPr/>
              </p:nvSpPr>
              <p:spPr>
                <a:xfrm>
                  <a:off x="19392734" y="11373816"/>
                  <a:ext cx="686212" cy="77910"/>
                </a:xfrm>
                <a:custGeom>
                  <a:avLst/>
                  <a:gdLst>
                    <a:gd name="connsiteX0" fmla="*/ 0 w 686212"/>
                    <a:gd name="connsiteY0" fmla="*/ 0 h 77910"/>
                    <a:gd name="connsiteX1" fmla="*/ 686213 w 686212"/>
                    <a:gd name="connsiteY1" fmla="*/ 0 h 77910"/>
                    <a:gd name="connsiteX2" fmla="*/ 686213 w 686212"/>
                    <a:gd name="connsiteY2" fmla="*/ 77911 h 77910"/>
                    <a:gd name="connsiteX3" fmla="*/ 0 w 686212"/>
                    <a:gd name="connsiteY3" fmla="*/ 77911 h 77910"/>
                  </a:gdLst>
                  <a:ahLst/>
                  <a:cxnLst>
                    <a:cxn ang="0">
                      <a:pos x="connsiteX0" y="connsiteY0"/>
                    </a:cxn>
                    <a:cxn ang="0">
                      <a:pos x="connsiteX1" y="connsiteY1"/>
                    </a:cxn>
                    <a:cxn ang="0">
                      <a:pos x="connsiteX2" y="connsiteY2"/>
                    </a:cxn>
                    <a:cxn ang="0">
                      <a:pos x="connsiteX3" y="connsiteY3"/>
                    </a:cxn>
                  </a:cxnLst>
                  <a:rect l="l" t="t" r="r" b="b"/>
                  <a:pathLst>
                    <a:path w="686212" h="77910">
                      <a:moveTo>
                        <a:pt x="0" y="0"/>
                      </a:moveTo>
                      <a:lnTo>
                        <a:pt x="686213" y="0"/>
                      </a:lnTo>
                      <a:lnTo>
                        <a:pt x="686213" y="77911"/>
                      </a:lnTo>
                      <a:lnTo>
                        <a:pt x="0" y="77911"/>
                      </a:lnTo>
                      <a:close/>
                    </a:path>
                  </a:pathLst>
                </a:custGeom>
                <a:solidFill>
                  <a:srgbClr val="AEBBED"/>
                </a:solidFill>
                <a:ln w="29956"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CB9CE91F-A395-4FAE-ACBF-163D28C7AED5}"/>
                    </a:ext>
                  </a:extLst>
                </p:cNvPr>
                <p:cNvSpPr/>
                <p:nvPr/>
              </p:nvSpPr>
              <p:spPr>
                <a:xfrm>
                  <a:off x="19392734" y="11796331"/>
                  <a:ext cx="686212" cy="77910"/>
                </a:xfrm>
                <a:custGeom>
                  <a:avLst/>
                  <a:gdLst>
                    <a:gd name="connsiteX0" fmla="*/ 0 w 686212"/>
                    <a:gd name="connsiteY0" fmla="*/ 0 h 77910"/>
                    <a:gd name="connsiteX1" fmla="*/ 686213 w 686212"/>
                    <a:gd name="connsiteY1" fmla="*/ 0 h 77910"/>
                    <a:gd name="connsiteX2" fmla="*/ 686213 w 686212"/>
                    <a:gd name="connsiteY2" fmla="*/ 77910 h 77910"/>
                    <a:gd name="connsiteX3" fmla="*/ 0 w 686212"/>
                    <a:gd name="connsiteY3" fmla="*/ 77910 h 77910"/>
                  </a:gdLst>
                  <a:ahLst/>
                  <a:cxnLst>
                    <a:cxn ang="0">
                      <a:pos x="connsiteX0" y="connsiteY0"/>
                    </a:cxn>
                    <a:cxn ang="0">
                      <a:pos x="connsiteX1" y="connsiteY1"/>
                    </a:cxn>
                    <a:cxn ang="0">
                      <a:pos x="connsiteX2" y="connsiteY2"/>
                    </a:cxn>
                    <a:cxn ang="0">
                      <a:pos x="connsiteX3" y="connsiteY3"/>
                    </a:cxn>
                  </a:cxnLst>
                  <a:rect l="l" t="t" r="r" b="b"/>
                  <a:pathLst>
                    <a:path w="686212" h="77910">
                      <a:moveTo>
                        <a:pt x="0" y="0"/>
                      </a:moveTo>
                      <a:lnTo>
                        <a:pt x="686213" y="0"/>
                      </a:lnTo>
                      <a:lnTo>
                        <a:pt x="686213" y="77910"/>
                      </a:lnTo>
                      <a:lnTo>
                        <a:pt x="0" y="77910"/>
                      </a:lnTo>
                      <a:close/>
                    </a:path>
                  </a:pathLst>
                </a:custGeom>
                <a:solidFill>
                  <a:srgbClr val="E8ECFA"/>
                </a:solidFill>
                <a:ln w="29956"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16FE56AC-2BDD-424D-9CEA-F28061CDD1C0}"/>
                    </a:ext>
                  </a:extLst>
                </p:cNvPr>
                <p:cNvSpPr/>
                <p:nvPr/>
              </p:nvSpPr>
              <p:spPr>
                <a:xfrm>
                  <a:off x="19392734" y="12215849"/>
                  <a:ext cx="686212" cy="77910"/>
                </a:xfrm>
                <a:custGeom>
                  <a:avLst/>
                  <a:gdLst>
                    <a:gd name="connsiteX0" fmla="*/ 0 w 686212"/>
                    <a:gd name="connsiteY0" fmla="*/ 0 h 77910"/>
                    <a:gd name="connsiteX1" fmla="*/ 686213 w 686212"/>
                    <a:gd name="connsiteY1" fmla="*/ 0 h 77910"/>
                    <a:gd name="connsiteX2" fmla="*/ 686213 w 686212"/>
                    <a:gd name="connsiteY2" fmla="*/ 77910 h 77910"/>
                    <a:gd name="connsiteX3" fmla="*/ 0 w 686212"/>
                    <a:gd name="connsiteY3" fmla="*/ 77910 h 77910"/>
                  </a:gdLst>
                  <a:ahLst/>
                  <a:cxnLst>
                    <a:cxn ang="0">
                      <a:pos x="connsiteX0" y="connsiteY0"/>
                    </a:cxn>
                    <a:cxn ang="0">
                      <a:pos x="connsiteX1" y="connsiteY1"/>
                    </a:cxn>
                    <a:cxn ang="0">
                      <a:pos x="connsiteX2" y="connsiteY2"/>
                    </a:cxn>
                    <a:cxn ang="0">
                      <a:pos x="connsiteX3" y="connsiteY3"/>
                    </a:cxn>
                  </a:cxnLst>
                  <a:rect l="l" t="t" r="r" b="b"/>
                  <a:pathLst>
                    <a:path w="686212" h="77910">
                      <a:moveTo>
                        <a:pt x="0" y="0"/>
                      </a:moveTo>
                      <a:lnTo>
                        <a:pt x="686213" y="0"/>
                      </a:lnTo>
                      <a:lnTo>
                        <a:pt x="686213" y="77910"/>
                      </a:lnTo>
                      <a:lnTo>
                        <a:pt x="0" y="77910"/>
                      </a:lnTo>
                      <a:close/>
                    </a:path>
                  </a:pathLst>
                </a:custGeom>
                <a:solidFill>
                  <a:srgbClr val="E8ECFA"/>
                </a:solidFill>
                <a:ln w="29956"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022DDB0A-D5A8-4C76-83DD-E6C6F3044C92}"/>
                    </a:ext>
                  </a:extLst>
                </p:cNvPr>
                <p:cNvSpPr/>
                <p:nvPr/>
              </p:nvSpPr>
              <p:spPr>
                <a:xfrm>
                  <a:off x="19392734" y="12006090"/>
                  <a:ext cx="686212" cy="77910"/>
                </a:xfrm>
                <a:custGeom>
                  <a:avLst/>
                  <a:gdLst>
                    <a:gd name="connsiteX0" fmla="*/ 0 w 686212"/>
                    <a:gd name="connsiteY0" fmla="*/ 0 h 77910"/>
                    <a:gd name="connsiteX1" fmla="*/ 686213 w 686212"/>
                    <a:gd name="connsiteY1" fmla="*/ 0 h 77910"/>
                    <a:gd name="connsiteX2" fmla="*/ 686213 w 686212"/>
                    <a:gd name="connsiteY2" fmla="*/ 77910 h 77910"/>
                    <a:gd name="connsiteX3" fmla="*/ 0 w 686212"/>
                    <a:gd name="connsiteY3" fmla="*/ 77910 h 77910"/>
                  </a:gdLst>
                  <a:ahLst/>
                  <a:cxnLst>
                    <a:cxn ang="0">
                      <a:pos x="connsiteX0" y="connsiteY0"/>
                    </a:cxn>
                    <a:cxn ang="0">
                      <a:pos x="connsiteX1" y="connsiteY1"/>
                    </a:cxn>
                    <a:cxn ang="0">
                      <a:pos x="connsiteX2" y="connsiteY2"/>
                    </a:cxn>
                    <a:cxn ang="0">
                      <a:pos x="connsiteX3" y="connsiteY3"/>
                    </a:cxn>
                  </a:cxnLst>
                  <a:rect l="l" t="t" r="r" b="b"/>
                  <a:pathLst>
                    <a:path w="686212" h="77910">
                      <a:moveTo>
                        <a:pt x="0" y="0"/>
                      </a:moveTo>
                      <a:lnTo>
                        <a:pt x="686213" y="0"/>
                      </a:lnTo>
                      <a:lnTo>
                        <a:pt x="686213" y="77910"/>
                      </a:lnTo>
                      <a:lnTo>
                        <a:pt x="0" y="77910"/>
                      </a:lnTo>
                      <a:close/>
                    </a:path>
                  </a:pathLst>
                </a:custGeom>
                <a:solidFill>
                  <a:srgbClr val="AEBBED"/>
                </a:solidFill>
                <a:ln w="29956"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AEC564D0-6588-471D-A54D-F18F0E4E672B}"/>
                    </a:ext>
                  </a:extLst>
                </p:cNvPr>
                <p:cNvSpPr/>
                <p:nvPr/>
              </p:nvSpPr>
              <p:spPr>
                <a:xfrm>
                  <a:off x="19392734" y="11583575"/>
                  <a:ext cx="686212" cy="77910"/>
                </a:xfrm>
                <a:custGeom>
                  <a:avLst/>
                  <a:gdLst>
                    <a:gd name="connsiteX0" fmla="*/ 0 w 686212"/>
                    <a:gd name="connsiteY0" fmla="*/ 0 h 77910"/>
                    <a:gd name="connsiteX1" fmla="*/ 686213 w 686212"/>
                    <a:gd name="connsiteY1" fmla="*/ 0 h 77910"/>
                    <a:gd name="connsiteX2" fmla="*/ 686213 w 686212"/>
                    <a:gd name="connsiteY2" fmla="*/ 77911 h 77910"/>
                    <a:gd name="connsiteX3" fmla="*/ 0 w 686212"/>
                    <a:gd name="connsiteY3" fmla="*/ 77911 h 77910"/>
                  </a:gdLst>
                  <a:ahLst/>
                  <a:cxnLst>
                    <a:cxn ang="0">
                      <a:pos x="connsiteX0" y="connsiteY0"/>
                    </a:cxn>
                    <a:cxn ang="0">
                      <a:pos x="connsiteX1" y="connsiteY1"/>
                    </a:cxn>
                    <a:cxn ang="0">
                      <a:pos x="connsiteX2" y="connsiteY2"/>
                    </a:cxn>
                    <a:cxn ang="0">
                      <a:pos x="connsiteX3" y="connsiteY3"/>
                    </a:cxn>
                  </a:cxnLst>
                  <a:rect l="l" t="t" r="r" b="b"/>
                  <a:pathLst>
                    <a:path w="686212" h="77910">
                      <a:moveTo>
                        <a:pt x="0" y="0"/>
                      </a:moveTo>
                      <a:lnTo>
                        <a:pt x="686213" y="0"/>
                      </a:lnTo>
                      <a:lnTo>
                        <a:pt x="686213" y="77911"/>
                      </a:lnTo>
                      <a:lnTo>
                        <a:pt x="0" y="77911"/>
                      </a:lnTo>
                      <a:close/>
                    </a:path>
                  </a:pathLst>
                </a:custGeom>
                <a:solidFill>
                  <a:srgbClr val="E8ECFA"/>
                </a:solidFill>
                <a:ln w="29956"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CEA9879F-E889-4EDC-93DB-8066504C5277}"/>
                    </a:ext>
                  </a:extLst>
                </p:cNvPr>
                <p:cNvSpPr/>
                <p:nvPr/>
              </p:nvSpPr>
              <p:spPr>
                <a:xfrm>
                  <a:off x="20516444" y="10441886"/>
                  <a:ext cx="641263" cy="467463"/>
                </a:xfrm>
                <a:custGeom>
                  <a:avLst/>
                  <a:gdLst>
                    <a:gd name="connsiteX0" fmla="*/ 0 w 641263"/>
                    <a:gd name="connsiteY0" fmla="*/ 0 h 467463"/>
                    <a:gd name="connsiteX1" fmla="*/ 641264 w 641263"/>
                    <a:gd name="connsiteY1" fmla="*/ 0 h 467463"/>
                    <a:gd name="connsiteX2" fmla="*/ 641264 w 641263"/>
                    <a:gd name="connsiteY2" fmla="*/ 467464 h 467463"/>
                    <a:gd name="connsiteX3" fmla="*/ 0 w 641263"/>
                    <a:gd name="connsiteY3" fmla="*/ 467464 h 467463"/>
                  </a:gdLst>
                  <a:ahLst/>
                  <a:cxnLst>
                    <a:cxn ang="0">
                      <a:pos x="connsiteX0" y="connsiteY0"/>
                    </a:cxn>
                    <a:cxn ang="0">
                      <a:pos x="connsiteX1" y="connsiteY1"/>
                    </a:cxn>
                    <a:cxn ang="0">
                      <a:pos x="connsiteX2" y="connsiteY2"/>
                    </a:cxn>
                    <a:cxn ang="0">
                      <a:pos x="connsiteX3" y="connsiteY3"/>
                    </a:cxn>
                  </a:cxnLst>
                  <a:rect l="l" t="t" r="r" b="b"/>
                  <a:pathLst>
                    <a:path w="641263" h="467463">
                      <a:moveTo>
                        <a:pt x="0" y="0"/>
                      </a:moveTo>
                      <a:lnTo>
                        <a:pt x="641264" y="0"/>
                      </a:lnTo>
                      <a:lnTo>
                        <a:pt x="641264" y="467464"/>
                      </a:lnTo>
                      <a:lnTo>
                        <a:pt x="0" y="467464"/>
                      </a:lnTo>
                      <a:close/>
                    </a:path>
                  </a:pathLst>
                </a:custGeom>
                <a:solidFill>
                  <a:srgbClr val="E8ECFA"/>
                </a:solidFill>
                <a:ln w="29956" cap="flat">
                  <a:noFill/>
                  <a:prstDash val="solid"/>
                  <a:miter/>
                </a:ln>
              </p:spPr>
              <p:txBody>
                <a:bodyPr rtlCol="0" anchor="ctr"/>
                <a:lstStyle/>
                <a:p>
                  <a:endParaRPr lang="en-US"/>
                </a:p>
              </p:txBody>
            </p:sp>
            <p:grpSp>
              <p:nvGrpSpPr>
                <p:cNvPr id="35" name="Graphic 3">
                  <a:extLst>
                    <a:ext uri="{FF2B5EF4-FFF2-40B4-BE49-F238E27FC236}">
                      <a16:creationId xmlns:a16="http://schemas.microsoft.com/office/drawing/2014/main" id="{0A248021-C241-4C67-B712-D45BC71F240C}"/>
                    </a:ext>
                  </a:extLst>
                </p:cNvPr>
                <p:cNvGrpSpPr/>
                <p:nvPr/>
              </p:nvGrpSpPr>
              <p:grpSpPr>
                <a:xfrm>
                  <a:off x="20240759" y="11373816"/>
                  <a:ext cx="919944" cy="919943"/>
                  <a:chOff x="20240759" y="11373816"/>
                  <a:chExt cx="919944" cy="919943"/>
                </a:xfrm>
                <a:solidFill>
                  <a:srgbClr val="000000"/>
                </a:solidFill>
              </p:grpSpPr>
              <p:sp>
                <p:nvSpPr>
                  <p:cNvPr id="47" name="Freeform: Shape 46">
                    <a:extLst>
                      <a:ext uri="{FF2B5EF4-FFF2-40B4-BE49-F238E27FC236}">
                        <a16:creationId xmlns:a16="http://schemas.microsoft.com/office/drawing/2014/main" id="{A79AB6CC-63F5-4CD9-94A1-67CA15214CE8}"/>
                      </a:ext>
                    </a:extLst>
                  </p:cNvPr>
                  <p:cNvSpPr/>
                  <p:nvPr/>
                </p:nvSpPr>
                <p:spPr>
                  <a:xfrm>
                    <a:off x="20384596" y="11373816"/>
                    <a:ext cx="644260" cy="209759"/>
                  </a:xfrm>
                  <a:custGeom>
                    <a:avLst/>
                    <a:gdLst>
                      <a:gd name="connsiteX0" fmla="*/ 314639 w 644260"/>
                      <a:gd name="connsiteY0" fmla="*/ 95889 h 209759"/>
                      <a:gd name="connsiteX1" fmla="*/ 575338 w 644260"/>
                      <a:gd name="connsiteY1" fmla="*/ 209759 h 209759"/>
                      <a:gd name="connsiteX2" fmla="*/ 644260 w 644260"/>
                      <a:gd name="connsiteY2" fmla="*/ 140838 h 209759"/>
                      <a:gd name="connsiteX3" fmla="*/ 314639 w 644260"/>
                      <a:gd name="connsiteY3" fmla="*/ 0 h 209759"/>
                      <a:gd name="connsiteX4" fmla="*/ 0 w 644260"/>
                      <a:gd name="connsiteY4" fmla="*/ 125855 h 209759"/>
                      <a:gd name="connsiteX5" fmla="*/ 68921 w 644260"/>
                      <a:gd name="connsiteY5" fmla="*/ 194776 h 209759"/>
                      <a:gd name="connsiteX6" fmla="*/ 314639 w 644260"/>
                      <a:gd name="connsiteY6" fmla="*/ 95889 h 209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4260" h="209759">
                        <a:moveTo>
                          <a:pt x="314639" y="95889"/>
                        </a:moveTo>
                        <a:cubicBezTo>
                          <a:pt x="416521" y="95889"/>
                          <a:pt x="509415" y="137841"/>
                          <a:pt x="575338" y="209759"/>
                        </a:cubicBezTo>
                        <a:lnTo>
                          <a:pt x="644260" y="140838"/>
                        </a:lnTo>
                        <a:cubicBezTo>
                          <a:pt x="560355" y="53938"/>
                          <a:pt x="443491" y="0"/>
                          <a:pt x="314639" y="0"/>
                        </a:cubicBezTo>
                        <a:cubicBezTo>
                          <a:pt x="191779" y="0"/>
                          <a:pt x="80906" y="47944"/>
                          <a:pt x="0" y="125855"/>
                        </a:cubicBezTo>
                        <a:lnTo>
                          <a:pt x="68921" y="194776"/>
                        </a:lnTo>
                        <a:cubicBezTo>
                          <a:pt x="131848" y="134845"/>
                          <a:pt x="218749" y="95889"/>
                          <a:pt x="314639" y="95889"/>
                        </a:cubicBezTo>
                        <a:close/>
                      </a:path>
                    </a:pathLst>
                  </a:custGeom>
                  <a:solidFill>
                    <a:srgbClr val="0C61EA"/>
                  </a:solidFill>
                  <a:ln w="29956"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9F9EBF6D-6DAD-47C9-9060-1E0752E7DAF2}"/>
                      </a:ext>
                    </a:extLst>
                  </p:cNvPr>
                  <p:cNvSpPr/>
                  <p:nvPr/>
                </p:nvSpPr>
                <p:spPr>
                  <a:xfrm>
                    <a:off x="20962931" y="11514654"/>
                    <a:ext cx="197772" cy="632274"/>
                  </a:xfrm>
                  <a:custGeom>
                    <a:avLst/>
                    <a:gdLst>
                      <a:gd name="connsiteX0" fmla="*/ 98886 w 197772"/>
                      <a:gd name="connsiteY0" fmla="*/ 317636 h 632274"/>
                      <a:gd name="connsiteX1" fmla="*/ 2996 w 197772"/>
                      <a:gd name="connsiteY1" fmla="*/ 563354 h 632274"/>
                      <a:gd name="connsiteX2" fmla="*/ 71916 w 197772"/>
                      <a:gd name="connsiteY2" fmla="*/ 632274 h 632274"/>
                      <a:gd name="connsiteX3" fmla="*/ 197772 w 197772"/>
                      <a:gd name="connsiteY3" fmla="*/ 317636 h 632274"/>
                      <a:gd name="connsiteX4" fmla="*/ 68921 w 197772"/>
                      <a:gd name="connsiteY4" fmla="*/ 0 h 632274"/>
                      <a:gd name="connsiteX5" fmla="*/ 0 w 197772"/>
                      <a:gd name="connsiteY5" fmla="*/ 68921 h 632274"/>
                      <a:gd name="connsiteX6" fmla="*/ 98886 w 197772"/>
                      <a:gd name="connsiteY6" fmla="*/ 317636 h 63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7772" h="632274">
                        <a:moveTo>
                          <a:pt x="98886" y="317636"/>
                        </a:moveTo>
                        <a:cubicBezTo>
                          <a:pt x="98886" y="413526"/>
                          <a:pt x="62927" y="500426"/>
                          <a:pt x="2996" y="563354"/>
                        </a:cubicBezTo>
                        <a:lnTo>
                          <a:pt x="71916" y="632274"/>
                        </a:lnTo>
                        <a:cubicBezTo>
                          <a:pt x="149828" y="551367"/>
                          <a:pt x="197772" y="440495"/>
                          <a:pt x="197772" y="317636"/>
                        </a:cubicBezTo>
                        <a:cubicBezTo>
                          <a:pt x="197772" y="194776"/>
                          <a:pt x="149828" y="80907"/>
                          <a:pt x="68921" y="0"/>
                        </a:cubicBezTo>
                        <a:lnTo>
                          <a:pt x="0" y="68921"/>
                        </a:lnTo>
                        <a:cubicBezTo>
                          <a:pt x="59931" y="134845"/>
                          <a:pt x="98886" y="221745"/>
                          <a:pt x="98886" y="317636"/>
                        </a:cubicBezTo>
                        <a:close/>
                      </a:path>
                    </a:pathLst>
                  </a:custGeom>
                  <a:solidFill>
                    <a:srgbClr val="FA4A56"/>
                  </a:solidFill>
                  <a:ln w="29956"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75C75AF6-F21E-4C2D-AE57-446A22CFBB16}"/>
                      </a:ext>
                    </a:extLst>
                  </p:cNvPr>
                  <p:cNvSpPr/>
                  <p:nvPr/>
                </p:nvSpPr>
                <p:spPr>
                  <a:xfrm>
                    <a:off x="20381598" y="12081004"/>
                    <a:ext cx="650253" cy="212755"/>
                  </a:xfrm>
                  <a:custGeom>
                    <a:avLst/>
                    <a:gdLst>
                      <a:gd name="connsiteX0" fmla="*/ 584329 w 650253"/>
                      <a:gd name="connsiteY0" fmla="*/ 0 h 212755"/>
                      <a:gd name="connsiteX1" fmla="*/ 317636 w 650253"/>
                      <a:gd name="connsiteY1" fmla="*/ 116867 h 212755"/>
                      <a:gd name="connsiteX2" fmla="*/ 68921 w 650253"/>
                      <a:gd name="connsiteY2" fmla="*/ 14983 h 212755"/>
                      <a:gd name="connsiteX3" fmla="*/ 0 w 650253"/>
                      <a:gd name="connsiteY3" fmla="*/ 83904 h 212755"/>
                      <a:gd name="connsiteX4" fmla="*/ 317636 w 650253"/>
                      <a:gd name="connsiteY4" fmla="*/ 212756 h 212755"/>
                      <a:gd name="connsiteX5" fmla="*/ 650254 w 650253"/>
                      <a:gd name="connsiteY5" fmla="*/ 68921 h 212755"/>
                      <a:gd name="connsiteX6" fmla="*/ 584329 w 650253"/>
                      <a:gd name="connsiteY6" fmla="*/ 0 h 212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253" h="212755">
                        <a:moveTo>
                          <a:pt x="584329" y="0"/>
                        </a:moveTo>
                        <a:cubicBezTo>
                          <a:pt x="518405" y="71918"/>
                          <a:pt x="422516" y="116867"/>
                          <a:pt x="317636" y="116867"/>
                        </a:cubicBezTo>
                        <a:cubicBezTo>
                          <a:pt x="221746" y="116867"/>
                          <a:pt x="131849" y="77911"/>
                          <a:pt x="68921" y="14983"/>
                        </a:cubicBezTo>
                        <a:lnTo>
                          <a:pt x="0" y="83904"/>
                        </a:lnTo>
                        <a:cubicBezTo>
                          <a:pt x="83903" y="164811"/>
                          <a:pt x="194776" y="212756"/>
                          <a:pt x="317636" y="212756"/>
                        </a:cubicBezTo>
                        <a:cubicBezTo>
                          <a:pt x="449484" y="212756"/>
                          <a:pt x="569346" y="155822"/>
                          <a:pt x="650254" y="68921"/>
                        </a:cubicBezTo>
                        <a:lnTo>
                          <a:pt x="584329" y="0"/>
                        </a:lnTo>
                        <a:close/>
                      </a:path>
                    </a:pathLst>
                  </a:custGeom>
                  <a:solidFill>
                    <a:srgbClr val="FEC95C"/>
                  </a:solidFill>
                  <a:ln w="29956"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12546332-1E5B-43CA-84AA-BEA4D75E96C7}"/>
                      </a:ext>
                    </a:extLst>
                  </p:cNvPr>
                  <p:cNvSpPr/>
                  <p:nvPr/>
                </p:nvSpPr>
                <p:spPr>
                  <a:xfrm>
                    <a:off x="20240759" y="11496674"/>
                    <a:ext cx="212756" cy="662239"/>
                  </a:xfrm>
                  <a:custGeom>
                    <a:avLst/>
                    <a:gdLst>
                      <a:gd name="connsiteX0" fmla="*/ 95890 w 212756"/>
                      <a:gd name="connsiteY0" fmla="*/ 335615 h 662239"/>
                      <a:gd name="connsiteX1" fmla="*/ 212757 w 212756"/>
                      <a:gd name="connsiteY1" fmla="*/ 68921 h 662239"/>
                      <a:gd name="connsiteX2" fmla="*/ 143836 w 212756"/>
                      <a:gd name="connsiteY2" fmla="*/ 0 h 662239"/>
                      <a:gd name="connsiteX3" fmla="*/ 0 w 212756"/>
                      <a:gd name="connsiteY3" fmla="*/ 332618 h 662239"/>
                      <a:gd name="connsiteX4" fmla="*/ 140839 w 212756"/>
                      <a:gd name="connsiteY4" fmla="*/ 662240 h 662239"/>
                      <a:gd name="connsiteX5" fmla="*/ 209759 w 212756"/>
                      <a:gd name="connsiteY5" fmla="*/ 593320 h 662239"/>
                      <a:gd name="connsiteX6" fmla="*/ 95890 w 212756"/>
                      <a:gd name="connsiteY6" fmla="*/ 335615 h 662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756" h="662239">
                        <a:moveTo>
                          <a:pt x="95890" y="335615"/>
                        </a:moveTo>
                        <a:cubicBezTo>
                          <a:pt x="95890" y="230736"/>
                          <a:pt x="140839" y="137842"/>
                          <a:pt x="212757" y="68921"/>
                        </a:cubicBezTo>
                        <a:lnTo>
                          <a:pt x="143836" y="0"/>
                        </a:lnTo>
                        <a:cubicBezTo>
                          <a:pt x="53940" y="83904"/>
                          <a:pt x="0" y="203767"/>
                          <a:pt x="0" y="332618"/>
                        </a:cubicBezTo>
                        <a:cubicBezTo>
                          <a:pt x="0" y="461471"/>
                          <a:pt x="53940" y="578337"/>
                          <a:pt x="140839" y="662240"/>
                        </a:cubicBezTo>
                        <a:lnTo>
                          <a:pt x="209759" y="593320"/>
                        </a:lnTo>
                        <a:cubicBezTo>
                          <a:pt x="140839" y="533388"/>
                          <a:pt x="95890" y="440495"/>
                          <a:pt x="95890" y="335615"/>
                        </a:cubicBezTo>
                        <a:close/>
                      </a:path>
                    </a:pathLst>
                  </a:custGeom>
                  <a:solidFill>
                    <a:srgbClr val="AEBBED"/>
                  </a:solidFill>
                  <a:ln w="29956" cap="flat">
                    <a:noFill/>
                    <a:prstDash val="solid"/>
                    <a:miter/>
                  </a:ln>
                </p:spPr>
                <p:txBody>
                  <a:bodyPr rtlCol="0" anchor="ctr"/>
                  <a:lstStyle/>
                  <a:p>
                    <a:endParaRPr lang="en-US"/>
                  </a:p>
                </p:txBody>
              </p:sp>
            </p:grpSp>
            <p:grpSp>
              <p:nvGrpSpPr>
                <p:cNvPr id="36" name="Graphic 3">
                  <a:extLst>
                    <a:ext uri="{FF2B5EF4-FFF2-40B4-BE49-F238E27FC236}">
                      <a16:creationId xmlns:a16="http://schemas.microsoft.com/office/drawing/2014/main" id="{E14BF68E-127B-4B21-B604-DCA215485C3E}"/>
                    </a:ext>
                  </a:extLst>
                </p:cNvPr>
                <p:cNvGrpSpPr/>
                <p:nvPr/>
              </p:nvGrpSpPr>
              <p:grpSpPr>
                <a:xfrm>
                  <a:off x="22104620" y="10906353"/>
                  <a:ext cx="872000" cy="1743997"/>
                  <a:chOff x="22104620" y="10906353"/>
                  <a:chExt cx="872000" cy="1743997"/>
                </a:xfrm>
                <a:solidFill>
                  <a:srgbClr val="000000"/>
                </a:solidFill>
              </p:grpSpPr>
              <p:sp>
                <p:nvSpPr>
                  <p:cNvPr id="45" name="Freeform: Shape 44">
                    <a:extLst>
                      <a:ext uri="{FF2B5EF4-FFF2-40B4-BE49-F238E27FC236}">
                        <a16:creationId xmlns:a16="http://schemas.microsoft.com/office/drawing/2014/main" id="{573BEEF8-6216-4BC4-B318-2D64E5BAF673}"/>
                      </a:ext>
                    </a:extLst>
                  </p:cNvPr>
                  <p:cNvSpPr/>
                  <p:nvPr/>
                </p:nvSpPr>
                <p:spPr>
                  <a:xfrm>
                    <a:off x="22104620" y="10906353"/>
                    <a:ext cx="872000" cy="1743997"/>
                  </a:xfrm>
                  <a:custGeom>
                    <a:avLst/>
                    <a:gdLst>
                      <a:gd name="connsiteX0" fmla="*/ 872000 w 872000"/>
                      <a:gd name="connsiteY0" fmla="*/ 443491 h 1743997"/>
                      <a:gd name="connsiteX1" fmla="*/ 428508 w 872000"/>
                      <a:gd name="connsiteY1" fmla="*/ 0 h 1743997"/>
                      <a:gd name="connsiteX2" fmla="*/ 0 w 872000"/>
                      <a:gd name="connsiteY2" fmla="*/ 0 h 1743997"/>
                      <a:gd name="connsiteX3" fmla="*/ 2998 w 872000"/>
                      <a:gd name="connsiteY3" fmla="*/ 1743998 h 1743997"/>
                      <a:gd name="connsiteX4" fmla="*/ 872000 w 872000"/>
                      <a:gd name="connsiteY4" fmla="*/ 1743998 h 1743997"/>
                      <a:gd name="connsiteX5" fmla="*/ 872000 w 872000"/>
                      <a:gd name="connsiteY5" fmla="*/ 443491 h 1743997"/>
                      <a:gd name="connsiteX6" fmla="*/ 680220 w 872000"/>
                      <a:gd name="connsiteY6" fmla="*/ 1336466 h 1743997"/>
                      <a:gd name="connsiteX7" fmla="*/ 437499 w 872000"/>
                      <a:gd name="connsiteY7" fmla="*/ 1579187 h 1743997"/>
                      <a:gd name="connsiteX8" fmla="*/ 194776 w 872000"/>
                      <a:gd name="connsiteY8" fmla="*/ 1336466 h 1743997"/>
                      <a:gd name="connsiteX9" fmla="*/ 437499 w 872000"/>
                      <a:gd name="connsiteY9" fmla="*/ 1093745 h 1743997"/>
                      <a:gd name="connsiteX10" fmla="*/ 680220 w 872000"/>
                      <a:gd name="connsiteY10" fmla="*/ 1336466 h 1743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2000" h="1743997">
                        <a:moveTo>
                          <a:pt x="872000" y="443491"/>
                        </a:moveTo>
                        <a:lnTo>
                          <a:pt x="428508" y="0"/>
                        </a:lnTo>
                        <a:lnTo>
                          <a:pt x="0" y="0"/>
                        </a:lnTo>
                        <a:lnTo>
                          <a:pt x="2998" y="1743998"/>
                        </a:lnTo>
                        <a:lnTo>
                          <a:pt x="872000" y="1743998"/>
                        </a:lnTo>
                        <a:lnTo>
                          <a:pt x="872000" y="443491"/>
                        </a:lnTo>
                        <a:close/>
                        <a:moveTo>
                          <a:pt x="680220" y="1336466"/>
                        </a:moveTo>
                        <a:cubicBezTo>
                          <a:pt x="680220" y="1471311"/>
                          <a:pt x="572344" y="1579187"/>
                          <a:pt x="437499" y="1579187"/>
                        </a:cubicBezTo>
                        <a:cubicBezTo>
                          <a:pt x="302654" y="1579187"/>
                          <a:pt x="194776" y="1471311"/>
                          <a:pt x="194776" y="1336466"/>
                        </a:cubicBezTo>
                        <a:cubicBezTo>
                          <a:pt x="194776" y="1201621"/>
                          <a:pt x="302654" y="1093745"/>
                          <a:pt x="437499" y="1093745"/>
                        </a:cubicBezTo>
                        <a:cubicBezTo>
                          <a:pt x="572344" y="1093745"/>
                          <a:pt x="680220" y="1201621"/>
                          <a:pt x="680220" y="1336466"/>
                        </a:cubicBezTo>
                        <a:close/>
                      </a:path>
                    </a:pathLst>
                  </a:custGeom>
                  <a:solidFill>
                    <a:srgbClr val="FEC95C"/>
                  </a:solidFill>
                  <a:ln w="29956"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64B5FDBD-F39A-45A3-B03B-13F631EB3790}"/>
                      </a:ext>
                    </a:extLst>
                  </p:cNvPr>
                  <p:cNvSpPr/>
                  <p:nvPr/>
                </p:nvSpPr>
                <p:spPr>
                  <a:xfrm>
                    <a:off x="22536126" y="10909349"/>
                    <a:ext cx="440494" cy="440493"/>
                  </a:xfrm>
                  <a:custGeom>
                    <a:avLst/>
                    <a:gdLst>
                      <a:gd name="connsiteX0" fmla="*/ 0 w 440494"/>
                      <a:gd name="connsiteY0" fmla="*/ 440494 h 440493"/>
                      <a:gd name="connsiteX1" fmla="*/ 440495 w 440494"/>
                      <a:gd name="connsiteY1" fmla="*/ 440494 h 440493"/>
                      <a:gd name="connsiteX2" fmla="*/ 0 w 440494"/>
                      <a:gd name="connsiteY2" fmla="*/ 0 h 440493"/>
                    </a:gdLst>
                    <a:ahLst/>
                    <a:cxnLst>
                      <a:cxn ang="0">
                        <a:pos x="connsiteX0" y="connsiteY0"/>
                      </a:cxn>
                      <a:cxn ang="0">
                        <a:pos x="connsiteX1" y="connsiteY1"/>
                      </a:cxn>
                      <a:cxn ang="0">
                        <a:pos x="connsiteX2" y="connsiteY2"/>
                      </a:cxn>
                    </a:cxnLst>
                    <a:rect l="l" t="t" r="r" b="b"/>
                    <a:pathLst>
                      <a:path w="440494" h="440493">
                        <a:moveTo>
                          <a:pt x="0" y="440494"/>
                        </a:moveTo>
                        <a:lnTo>
                          <a:pt x="440495" y="440494"/>
                        </a:lnTo>
                        <a:lnTo>
                          <a:pt x="0" y="0"/>
                        </a:lnTo>
                        <a:close/>
                      </a:path>
                    </a:pathLst>
                  </a:custGeom>
                  <a:solidFill>
                    <a:srgbClr val="FF9134"/>
                  </a:solidFill>
                  <a:ln w="29956" cap="flat">
                    <a:noFill/>
                    <a:prstDash val="solid"/>
                    <a:miter/>
                  </a:ln>
                </p:spPr>
                <p:txBody>
                  <a:bodyPr rtlCol="0" anchor="ctr"/>
                  <a:lstStyle/>
                  <a:p>
                    <a:endParaRPr lang="en-US"/>
                  </a:p>
                </p:txBody>
              </p:sp>
            </p:grpSp>
            <p:grpSp>
              <p:nvGrpSpPr>
                <p:cNvPr id="37" name="Graphic 3">
                  <a:extLst>
                    <a:ext uri="{FF2B5EF4-FFF2-40B4-BE49-F238E27FC236}">
                      <a16:creationId xmlns:a16="http://schemas.microsoft.com/office/drawing/2014/main" id="{B038B119-90F9-4C6D-B7F8-1A0D3E1CCDC4}"/>
                    </a:ext>
                  </a:extLst>
                </p:cNvPr>
                <p:cNvGrpSpPr/>
                <p:nvPr/>
              </p:nvGrpSpPr>
              <p:grpSpPr>
                <a:xfrm>
                  <a:off x="19266878" y="8560046"/>
                  <a:ext cx="431504" cy="89896"/>
                  <a:chOff x="19266878" y="8560046"/>
                  <a:chExt cx="431504" cy="89896"/>
                </a:xfrm>
                <a:solidFill>
                  <a:srgbClr val="FF9134"/>
                </a:solidFill>
              </p:grpSpPr>
              <p:sp>
                <p:nvSpPr>
                  <p:cNvPr id="42" name="Freeform: Shape 41">
                    <a:extLst>
                      <a:ext uri="{FF2B5EF4-FFF2-40B4-BE49-F238E27FC236}">
                        <a16:creationId xmlns:a16="http://schemas.microsoft.com/office/drawing/2014/main" id="{2B36AD96-DFEF-484A-98F4-57C7516CA38D}"/>
                      </a:ext>
                    </a:extLst>
                  </p:cNvPr>
                  <p:cNvSpPr/>
                  <p:nvPr/>
                </p:nvSpPr>
                <p:spPr>
                  <a:xfrm>
                    <a:off x="19266878" y="8560046"/>
                    <a:ext cx="89896" cy="89896"/>
                  </a:xfrm>
                  <a:custGeom>
                    <a:avLst/>
                    <a:gdLst>
                      <a:gd name="connsiteX0" fmla="*/ 89896 w 89896"/>
                      <a:gd name="connsiteY0" fmla="*/ 44948 h 89896"/>
                      <a:gd name="connsiteX1" fmla="*/ 44948 w 89896"/>
                      <a:gd name="connsiteY1" fmla="*/ 89897 h 89896"/>
                      <a:gd name="connsiteX2" fmla="*/ -1 w 89896"/>
                      <a:gd name="connsiteY2" fmla="*/ 44948 h 89896"/>
                      <a:gd name="connsiteX3" fmla="*/ 44948 w 89896"/>
                      <a:gd name="connsiteY3" fmla="*/ 0 h 89896"/>
                      <a:gd name="connsiteX4" fmla="*/ 89896 w 89896"/>
                      <a:gd name="connsiteY4" fmla="*/ 44948 h 898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96" h="89896">
                        <a:moveTo>
                          <a:pt x="89896" y="44948"/>
                        </a:moveTo>
                        <a:cubicBezTo>
                          <a:pt x="89896" y="69773"/>
                          <a:pt x="69772" y="89897"/>
                          <a:pt x="44948" y="89897"/>
                        </a:cubicBezTo>
                        <a:cubicBezTo>
                          <a:pt x="20123" y="89897"/>
                          <a:pt x="-1" y="69773"/>
                          <a:pt x="-1" y="44948"/>
                        </a:cubicBezTo>
                        <a:cubicBezTo>
                          <a:pt x="-1" y="20124"/>
                          <a:pt x="20123" y="0"/>
                          <a:pt x="44948" y="0"/>
                        </a:cubicBezTo>
                        <a:cubicBezTo>
                          <a:pt x="69772" y="0"/>
                          <a:pt x="89896" y="20124"/>
                          <a:pt x="89896" y="44948"/>
                        </a:cubicBezTo>
                        <a:close/>
                      </a:path>
                    </a:pathLst>
                  </a:custGeom>
                  <a:solidFill>
                    <a:srgbClr val="FF9134"/>
                  </a:solidFill>
                  <a:ln w="29956"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2BAA624F-CFB9-4F48-87B5-EAE01E1CD05C}"/>
                      </a:ext>
                    </a:extLst>
                  </p:cNvPr>
                  <p:cNvSpPr/>
                  <p:nvPr/>
                </p:nvSpPr>
                <p:spPr>
                  <a:xfrm>
                    <a:off x="19437682" y="8560046"/>
                    <a:ext cx="89896" cy="89896"/>
                  </a:xfrm>
                  <a:custGeom>
                    <a:avLst/>
                    <a:gdLst>
                      <a:gd name="connsiteX0" fmla="*/ 89896 w 89896"/>
                      <a:gd name="connsiteY0" fmla="*/ 44948 h 89896"/>
                      <a:gd name="connsiteX1" fmla="*/ 44948 w 89896"/>
                      <a:gd name="connsiteY1" fmla="*/ 89897 h 89896"/>
                      <a:gd name="connsiteX2" fmla="*/ 0 w 89896"/>
                      <a:gd name="connsiteY2" fmla="*/ 44948 h 89896"/>
                      <a:gd name="connsiteX3" fmla="*/ 44948 w 89896"/>
                      <a:gd name="connsiteY3" fmla="*/ 0 h 89896"/>
                      <a:gd name="connsiteX4" fmla="*/ 89896 w 89896"/>
                      <a:gd name="connsiteY4" fmla="*/ 44948 h 898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96" h="89896">
                        <a:moveTo>
                          <a:pt x="89896" y="44948"/>
                        </a:moveTo>
                        <a:cubicBezTo>
                          <a:pt x="89896" y="69773"/>
                          <a:pt x="69772" y="89897"/>
                          <a:pt x="44948" y="89897"/>
                        </a:cubicBezTo>
                        <a:cubicBezTo>
                          <a:pt x="20124" y="89897"/>
                          <a:pt x="0" y="69773"/>
                          <a:pt x="0" y="44948"/>
                        </a:cubicBezTo>
                        <a:cubicBezTo>
                          <a:pt x="0" y="20124"/>
                          <a:pt x="20124" y="0"/>
                          <a:pt x="44948" y="0"/>
                        </a:cubicBezTo>
                        <a:cubicBezTo>
                          <a:pt x="69772" y="0"/>
                          <a:pt x="89896" y="20124"/>
                          <a:pt x="89896" y="44948"/>
                        </a:cubicBezTo>
                        <a:close/>
                      </a:path>
                    </a:pathLst>
                  </a:custGeom>
                  <a:solidFill>
                    <a:srgbClr val="FF9134"/>
                  </a:solidFill>
                  <a:ln w="29956"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CDB14E94-61B5-4B96-ADB6-C30FC22938EC}"/>
                      </a:ext>
                    </a:extLst>
                  </p:cNvPr>
                  <p:cNvSpPr/>
                  <p:nvPr/>
                </p:nvSpPr>
                <p:spPr>
                  <a:xfrm>
                    <a:off x="19608486" y="8560046"/>
                    <a:ext cx="89896" cy="89896"/>
                  </a:xfrm>
                  <a:custGeom>
                    <a:avLst/>
                    <a:gdLst>
                      <a:gd name="connsiteX0" fmla="*/ 89897 w 89896"/>
                      <a:gd name="connsiteY0" fmla="*/ 44948 h 89896"/>
                      <a:gd name="connsiteX1" fmla="*/ 44948 w 89896"/>
                      <a:gd name="connsiteY1" fmla="*/ 89897 h 89896"/>
                      <a:gd name="connsiteX2" fmla="*/ 0 w 89896"/>
                      <a:gd name="connsiteY2" fmla="*/ 44948 h 89896"/>
                      <a:gd name="connsiteX3" fmla="*/ 44948 w 89896"/>
                      <a:gd name="connsiteY3" fmla="*/ 0 h 89896"/>
                      <a:gd name="connsiteX4" fmla="*/ 89897 w 89896"/>
                      <a:gd name="connsiteY4" fmla="*/ 44948 h 898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96" h="89896">
                        <a:moveTo>
                          <a:pt x="89897" y="44948"/>
                        </a:moveTo>
                        <a:cubicBezTo>
                          <a:pt x="89897" y="69773"/>
                          <a:pt x="69773" y="89897"/>
                          <a:pt x="44948" y="89897"/>
                        </a:cubicBezTo>
                        <a:cubicBezTo>
                          <a:pt x="20124" y="89897"/>
                          <a:pt x="0" y="69773"/>
                          <a:pt x="0" y="44948"/>
                        </a:cubicBezTo>
                        <a:cubicBezTo>
                          <a:pt x="0" y="20124"/>
                          <a:pt x="20124" y="0"/>
                          <a:pt x="44948" y="0"/>
                        </a:cubicBezTo>
                        <a:cubicBezTo>
                          <a:pt x="69773" y="0"/>
                          <a:pt x="89897" y="20124"/>
                          <a:pt x="89897" y="44948"/>
                        </a:cubicBezTo>
                        <a:close/>
                      </a:path>
                    </a:pathLst>
                  </a:custGeom>
                  <a:solidFill>
                    <a:srgbClr val="FF9134"/>
                  </a:solidFill>
                  <a:ln w="29956" cap="flat">
                    <a:noFill/>
                    <a:prstDash val="solid"/>
                    <a:miter/>
                  </a:ln>
                </p:spPr>
                <p:txBody>
                  <a:bodyPr rtlCol="0" anchor="ctr"/>
                  <a:lstStyle/>
                  <a:p>
                    <a:endParaRPr lang="en-US"/>
                  </a:p>
                </p:txBody>
              </p:sp>
            </p:grpSp>
            <p:grpSp>
              <p:nvGrpSpPr>
                <p:cNvPr id="38" name="Graphic 3">
                  <a:extLst>
                    <a:ext uri="{FF2B5EF4-FFF2-40B4-BE49-F238E27FC236}">
                      <a16:creationId xmlns:a16="http://schemas.microsoft.com/office/drawing/2014/main" id="{F514DCF2-2301-4EE3-94CD-2738BA32E7B2}"/>
                    </a:ext>
                  </a:extLst>
                </p:cNvPr>
                <p:cNvGrpSpPr/>
                <p:nvPr/>
              </p:nvGrpSpPr>
              <p:grpSpPr>
                <a:xfrm>
                  <a:off x="19266878" y="9923481"/>
                  <a:ext cx="431504" cy="89896"/>
                  <a:chOff x="19266878" y="9923481"/>
                  <a:chExt cx="431504" cy="89896"/>
                </a:xfrm>
                <a:solidFill>
                  <a:srgbClr val="FF9134"/>
                </a:solidFill>
              </p:grpSpPr>
              <p:sp>
                <p:nvSpPr>
                  <p:cNvPr id="39" name="Freeform: Shape 38">
                    <a:extLst>
                      <a:ext uri="{FF2B5EF4-FFF2-40B4-BE49-F238E27FC236}">
                        <a16:creationId xmlns:a16="http://schemas.microsoft.com/office/drawing/2014/main" id="{15B9CEA6-F817-4E75-992E-D6F2B848BEAF}"/>
                      </a:ext>
                    </a:extLst>
                  </p:cNvPr>
                  <p:cNvSpPr/>
                  <p:nvPr/>
                </p:nvSpPr>
                <p:spPr>
                  <a:xfrm>
                    <a:off x="19266878" y="9923481"/>
                    <a:ext cx="89896" cy="89896"/>
                  </a:xfrm>
                  <a:custGeom>
                    <a:avLst/>
                    <a:gdLst>
                      <a:gd name="connsiteX0" fmla="*/ 89896 w 89896"/>
                      <a:gd name="connsiteY0" fmla="*/ 44948 h 89896"/>
                      <a:gd name="connsiteX1" fmla="*/ 44948 w 89896"/>
                      <a:gd name="connsiteY1" fmla="*/ 89896 h 89896"/>
                      <a:gd name="connsiteX2" fmla="*/ -1 w 89896"/>
                      <a:gd name="connsiteY2" fmla="*/ 44948 h 89896"/>
                      <a:gd name="connsiteX3" fmla="*/ 44948 w 89896"/>
                      <a:gd name="connsiteY3" fmla="*/ 0 h 89896"/>
                      <a:gd name="connsiteX4" fmla="*/ 89896 w 89896"/>
                      <a:gd name="connsiteY4" fmla="*/ 44948 h 898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96" h="89896">
                        <a:moveTo>
                          <a:pt x="89896" y="44948"/>
                        </a:moveTo>
                        <a:cubicBezTo>
                          <a:pt x="89896" y="69772"/>
                          <a:pt x="69772" y="89896"/>
                          <a:pt x="44948" y="89896"/>
                        </a:cubicBezTo>
                        <a:cubicBezTo>
                          <a:pt x="20123" y="89896"/>
                          <a:pt x="-1" y="69772"/>
                          <a:pt x="-1" y="44948"/>
                        </a:cubicBezTo>
                        <a:cubicBezTo>
                          <a:pt x="-1" y="20124"/>
                          <a:pt x="20123" y="0"/>
                          <a:pt x="44948" y="0"/>
                        </a:cubicBezTo>
                        <a:cubicBezTo>
                          <a:pt x="69772" y="0"/>
                          <a:pt x="89896" y="20124"/>
                          <a:pt x="89896" y="44948"/>
                        </a:cubicBezTo>
                        <a:close/>
                      </a:path>
                    </a:pathLst>
                  </a:custGeom>
                  <a:solidFill>
                    <a:srgbClr val="FF9134"/>
                  </a:solidFill>
                  <a:ln w="29956"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E1E59ECC-BC91-4B7D-AF18-241E466640B6}"/>
                      </a:ext>
                    </a:extLst>
                  </p:cNvPr>
                  <p:cNvSpPr/>
                  <p:nvPr/>
                </p:nvSpPr>
                <p:spPr>
                  <a:xfrm>
                    <a:off x="19437682" y="9923481"/>
                    <a:ext cx="89896" cy="89896"/>
                  </a:xfrm>
                  <a:custGeom>
                    <a:avLst/>
                    <a:gdLst>
                      <a:gd name="connsiteX0" fmla="*/ 89896 w 89896"/>
                      <a:gd name="connsiteY0" fmla="*/ 44948 h 89896"/>
                      <a:gd name="connsiteX1" fmla="*/ 44948 w 89896"/>
                      <a:gd name="connsiteY1" fmla="*/ 89896 h 89896"/>
                      <a:gd name="connsiteX2" fmla="*/ 0 w 89896"/>
                      <a:gd name="connsiteY2" fmla="*/ 44948 h 89896"/>
                      <a:gd name="connsiteX3" fmla="*/ 44948 w 89896"/>
                      <a:gd name="connsiteY3" fmla="*/ 0 h 89896"/>
                      <a:gd name="connsiteX4" fmla="*/ 89896 w 89896"/>
                      <a:gd name="connsiteY4" fmla="*/ 44948 h 898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96" h="89896">
                        <a:moveTo>
                          <a:pt x="89896" y="44948"/>
                        </a:moveTo>
                        <a:cubicBezTo>
                          <a:pt x="89896" y="69772"/>
                          <a:pt x="69772" y="89896"/>
                          <a:pt x="44948" y="89896"/>
                        </a:cubicBezTo>
                        <a:cubicBezTo>
                          <a:pt x="20124" y="89896"/>
                          <a:pt x="0" y="69772"/>
                          <a:pt x="0" y="44948"/>
                        </a:cubicBezTo>
                        <a:cubicBezTo>
                          <a:pt x="0" y="20124"/>
                          <a:pt x="20124" y="0"/>
                          <a:pt x="44948" y="0"/>
                        </a:cubicBezTo>
                        <a:cubicBezTo>
                          <a:pt x="69772" y="0"/>
                          <a:pt x="89896" y="20124"/>
                          <a:pt x="89896" y="44948"/>
                        </a:cubicBezTo>
                        <a:close/>
                      </a:path>
                    </a:pathLst>
                  </a:custGeom>
                  <a:solidFill>
                    <a:srgbClr val="FF9134"/>
                  </a:solidFill>
                  <a:ln w="29956"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A53C85AB-3582-4D9B-96DF-4B520787E8B6}"/>
                      </a:ext>
                    </a:extLst>
                  </p:cNvPr>
                  <p:cNvSpPr/>
                  <p:nvPr/>
                </p:nvSpPr>
                <p:spPr>
                  <a:xfrm>
                    <a:off x="19608486" y="9923481"/>
                    <a:ext cx="89896" cy="89896"/>
                  </a:xfrm>
                  <a:custGeom>
                    <a:avLst/>
                    <a:gdLst>
                      <a:gd name="connsiteX0" fmla="*/ 89897 w 89896"/>
                      <a:gd name="connsiteY0" fmla="*/ 44948 h 89896"/>
                      <a:gd name="connsiteX1" fmla="*/ 44948 w 89896"/>
                      <a:gd name="connsiteY1" fmla="*/ 89896 h 89896"/>
                      <a:gd name="connsiteX2" fmla="*/ 0 w 89896"/>
                      <a:gd name="connsiteY2" fmla="*/ 44948 h 89896"/>
                      <a:gd name="connsiteX3" fmla="*/ 44948 w 89896"/>
                      <a:gd name="connsiteY3" fmla="*/ 0 h 89896"/>
                      <a:gd name="connsiteX4" fmla="*/ 89897 w 89896"/>
                      <a:gd name="connsiteY4" fmla="*/ 44948 h 898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96" h="89896">
                        <a:moveTo>
                          <a:pt x="89897" y="44948"/>
                        </a:moveTo>
                        <a:cubicBezTo>
                          <a:pt x="89897" y="69772"/>
                          <a:pt x="69773" y="89896"/>
                          <a:pt x="44948" y="89896"/>
                        </a:cubicBezTo>
                        <a:cubicBezTo>
                          <a:pt x="20124" y="89896"/>
                          <a:pt x="0" y="69772"/>
                          <a:pt x="0" y="44948"/>
                        </a:cubicBezTo>
                        <a:cubicBezTo>
                          <a:pt x="0" y="20124"/>
                          <a:pt x="20124" y="0"/>
                          <a:pt x="44948" y="0"/>
                        </a:cubicBezTo>
                        <a:cubicBezTo>
                          <a:pt x="69773" y="0"/>
                          <a:pt x="89897" y="20124"/>
                          <a:pt x="89897" y="44948"/>
                        </a:cubicBezTo>
                        <a:close/>
                      </a:path>
                    </a:pathLst>
                  </a:custGeom>
                  <a:solidFill>
                    <a:srgbClr val="FF9134"/>
                  </a:solidFill>
                  <a:ln w="29956" cap="flat">
                    <a:noFill/>
                    <a:prstDash val="solid"/>
                    <a:miter/>
                  </a:ln>
                </p:spPr>
                <p:txBody>
                  <a:bodyPr rtlCol="0" anchor="ctr"/>
                  <a:lstStyle/>
                  <a:p>
                    <a:endParaRPr lang="en-US"/>
                  </a:p>
                </p:txBody>
              </p:sp>
            </p:grpSp>
          </p:grpSp>
          <p:sp>
            <p:nvSpPr>
              <p:cNvPr id="6" name="Freeform: Shape 5">
                <a:extLst>
                  <a:ext uri="{FF2B5EF4-FFF2-40B4-BE49-F238E27FC236}">
                    <a16:creationId xmlns:a16="http://schemas.microsoft.com/office/drawing/2014/main" id="{18AA48EF-DA40-48B2-9535-3F54EDEC710B}"/>
                  </a:ext>
                </a:extLst>
              </p:cNvPr>
              <p:cNvSpPr/>
              <p:nvPr/>
            </p:nvSpPr>
            <p:spPr>
              <a:xfrm>
                <a:off x="20255742" y="8032651"/>
                <a:ext cx="1528245" cy="350597"/>
              </a:xfrm>
              <a:custGeom>
                <a:avLst/>
                <a:gdLst>
                  <a:gd name="connsiteX0" fmla="*/ 1528246 w 1528245"/>
                  <a:gd name="connsiteY0" fmla="*/ 350597 h 350597"/>
                  <a:gd name="connsiteX1" fmla="*/ 0 w 1528245"/>
                  <a:gd name="connsiteY1" fmla="*/ 350597 h 350597"/>
                  <a:gd name="connsiteX2" fmla="*/ 194776 w 1528245"/>
                  <a:gd name="connsiteY2" fmla="*/ 0 h 350597"/>
                  <a:gd name="connsiteX3" fmla="*/ 1345456 w 1528245"/>
                  <a:gd name="connsiteY3" fmla="*/ 0 h 350597"/>
                </a:gdLst>
                <a:ahLst/>
                <a:cxnLst>
                  <a:cxn ang="0">
                    <a:pos x="connsiteX0" y="connsiteY0"/>
                  </a:cxn>
                  <a:cxn ang="0">
                    <a:pos x="connsiteX1" y="connsiteY1"/>
                  </a:cxn>
                  <a:cxn ang="0">
                    <a:pos x="connsiteX2" y="connsiteY2"/>
                  </a:cxn>
                  <a:cxn ang="0">
                    <a:pos x="connsiteX3" y="connsiteY3"/>
                  </a:cxn>
                </a:cxnLst>
                <a:rect l="l" t="t" r="r" b="b"/>
                <a:pathLst>
                  <a:path w="1528245" h="350597">
                    <a:moveTo>
                      <a:pt x="1528246" y="350597"/>
                    </a:moveTo>
                    <a:lnTo>
                      <a:pt x="0" y="350597"/>
                    </a:lnTo>
                    <a:lnTo>
                      <a:pt x="194776" y="0"/>
                    </a:lnTo>
                    <a:lnTo>
                      <a:pt x="1345456" y="0"/>
                    </a:lnTo>
                    <a:close/>
                  </a:path>
                </a:pathLst>
              </a:custGeom>
              <a:solidFill>
                <a:srgbClr val="F1F3FC"/>
              </a:solidFill>
              <a:ln w="29956"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D1261888-E9CB-41C3-A228-DC96F5C763BB}"/>
                  </a:ext>
                </a:extLst>
              </p:cNvPr>
              <p:cNvSpPr/>
              <p:nvPr/>
            </p:nvSpPr>
            <p:spPr>
              <a:xfrm>
                <a:off x="21520291" y="8071606"/>
                <a:ext cx="350597" cy="1009841"/>
              </a:xfrm>
              <a:custGeom>
                <a:avLst/>
                <a:gdLst>
                  <a:gd name="connsiteX0" fmla="*/ 0 w 350597"/>
                  <a:gd name="connsiteY0" fmla="*/ 1009841 h 1009841"/>
                  <a:gd name="connsiteX1" fmla="*/ 0 w 350597"/>
                  <a:gd name="connsiteY1" fmla="*/ 0 h 1009841"/>
                  <a:gd name="connsiteX2" fmla="*/ 350598 w 350597"/>
                  <a:gd name="connsiteY2" fmla="*/ 194776 h 1009841"/>
                  <a:gd name="connsiteX3" fmla="*/ 350598 w 350597"/>
                  <a:gd name="connsiteY3" fmla="*/ 830048 h 1009841"/>
                </a:gdLst>
                <a:ahLst/>
                <a:cxnLst>
                  <a:cxn ang="0">
                    <a:pos x="connsiteX0" y="connsiteY0"/>
                  </a:cxn>
                  <a:cxn ang="0">
                    <a:pos x="connsiteX1" y="connsiteY1"/>
                  </a:cxn>
                  <a:cxn ang="0">
                    <a:pos x="connsiteX2" y="connsiteY2"/>
                  </a:cxn>
                  <a:cxn ang="0">
                    <a:pos x="connsiteX3" y="connsiteY3"/>
                  </a:cxn>
                </a:cxnLst>
                <a:rect l="l" t="t" r="r" b="b"/>
                <a:pathLst>
                  <a:path w="350597" h="1009841">
                    <a:moveTo>
                      <a:pt x="0" y="1009841"/>
                    </a:moveTo>
                    <a:lnTo>
                      <a:pt x="0" y="0"/>
                    </a:lnTo>
                    <a:lnTo>
                      <a:pt x="350598" y="194776"/>
                    </a:lnTo>
                    <a:lnTo>
                      <a:pt x="350598" y="830048"/>
                    </a:lnTo>
                    <a:close/>
                  </a:path>
                </a:pathLst>
              </a:custGeom>
              <a:solidFill>
                <a:srgbClr val="F1F3FC"/>
              </a:solidFill>
              <a:ln w="29956"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D339975B-FD02-4942-851A-238A7280F6C3}"/>
                  </a:ext>
                </a:extLst>
              </p:cNvPr>
              <p:cNvSpPr/>
              <p:nvPr/>
            </p:nvSpPr>
            <p:spPr>
              <a:xfrm>
                <a:off x="21262587" y="8706877"/>
                <a:ext cx="257704" cy="551367"/>
              </a:xfrm>
              <a:custGeom>
                <a:avLst/>
                <a:gdLst>
                  <a:gd name="connsiteX0" fmla="*/ 0 w 257704"/>
                  <a:gd name="connsiteY0" fmla="*/ 0 h 551367"/>
                  <a:gd name="connsiteX1" fmla="*/ 257704 w 257704"/>
                  <a:gd name="connsiteY1" fmla="*/ 0 h 551367"/>
                  <a:gd name="connsiteX2" fmla="*/ 257704 w 257704"/>
                  <a:gd name="connsiteY2" fmla="*/ 551367 h 551367"/>
                  <a:gd name="connsiteX3" fmla="*/ 0 w 257704"/>
                  <a:gd name="connsiteY3" fmla="*/ 551367 h 551367"/>
                </a:gdLst>
                <a:ahLst/>
                <a:cxnLst>
                  <a:cxn ang="0">
                    <a:pos x="connsiteX0" y="connsiteY0"/>
                  </a:cxn>
                  <a:cxn ang="0">
                    <a:pos x="connsiteX1" y="connsiteY1"/>
                  </a:cxn>
                  <a:cxn ang="0">
                    <a:pos x="connsiteX2" y="connsiteY2"/>
                  </a:cxn>
                  <a:cxn ang="0">
                    <a:pos x="connsiteX3" y="connsiteY3"/>
                  </a:cxn>
                </a:cxnLst>
                <a:rect l="l" t="t" r="r" b="b"/>
                <a:pathLst>
                  <a:path w="257704" h="551367">
                    <a:moveTo>
                      <a:pt x="0" y="0"/>
                    </a:moveTo>
                    <a:lnTo>
                      <a:pt x="257704" y="0"/>
                    </a:lnTo>
                    <a:lnTo>
                      <a:pt x="257704" y="551367"/>
                    </a:lnTo>
                    <a:lnTo>
                      <a:pt x="0" y="551367"/>
                    </a:lnTo>
                    <a:close/>
                  </a:path>
                </a:pathLst>
              </a:custGeom>
              <a:solidFill>
                <a:srgbClr val="FCFDFE"/>
              </a:solidFill>
              <a:ln w="29956"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0DBF507C-A752-423B-9CCB-40785B0AECCF}"/>
                  </a:ext>
                </a:extLst>
              </p:cNvPr>
              <p:cNvSpPr/>
              <p:nvPr/>
            </p:nvSpPr>
            <p:spPr>
              <a:xfrm>
                <a:off x="20231770" y="8383249"/>
                <a:ext cx="1288520" cy="329621"/>
              </a:xfrm>
              <a:custGeom>
                <a:avLst/>
                <a:gdLst>
                  <a:gd name="connsiteX0" fmla="*/ 0 w 1288520"/>
                  <a:gd name="connsiteY0" fmla="*/ 0 h 329621"/>
                  <a:gd name="connsiteX1" fmla="*/ 1288521 w 1288520"/>
                  <a:gd name="connsiteY1" fmla="*/ 0 h 329621"/>
                  <a:gd name="connsiteX2" fmla="*/ 1288521 w 1288520"/>
                  <a:gd name="connsiteY2" fmla="*/ 329621 h 329621"/>
                  <a:gd name="connsiteX3" fmla="*/ 0 w 1288520"/>
                  <a:gd name="connsiteY3" fmla="*/ 329621 h 329621"/>
                </a:gdLst>
                <a:ahLst/>
                <a:cxnLst>
                  <a:cxn ang="0">
                    <a:pos x="connsiteX0" y="connsiteY0"/>
                  </a:cxn>
                  <a:cxn ang="0">
                    <a:pos x="connsiteX1" y="connsiteY1"/>
                  </a:cxn>
                  <a:cxn ang="0">
                    <a:pos x="connsiteX2" y="connsiteY2"/>
                  </a:cxn>
                  <a:cxn ang="0">
                    <a:pos x="connsiteX3" y="connsiteY3"/>
                  </a:cxn>
                </a:cxnLst>
                <a:rect l="l" t="t" r="r" b="b"/>
                <a:pathLst>
                  <a:path w="1288520" h="329621">
                    <a:moveTo>
                      <a:pt x="0" y="0"/>
                    </a:moveTo>
                    <a:lnTo>
                      <a:pt x="1288521" y="0"/>
                    </a:lnTo>
                    <a:lnTo>
                      <a:pt x="1288521" y="329621"/>
                    </a:lnTo>
                    <a:lnTo>
                      <a:pt x="0" y="329621"/>
                    </a:lnTo>
                    <a:close/>
                  </a:path>
                </a:pathLst>
              </a:custGeom>
              <a:solidFill>
                <a:srgbClr val="FEE8B9"/>
              </a:solidFill>
              <a:ln w="29956" cap="flat">
                <a:noFill/>
                <a:prstDash val="solid"/>
                <a:miter/>
              </a:ln>
            </p:spPr>
            <p:txBody>
              <a:bodyPr rtlCol="0" anchor="ctr"/>
              <a:lstStyle/>
              <a:p>
                <a:endParaRPr lang="en-US"/>
              </a:p>
            </p:txBody>
          </p:sp>
          <p:grpSp>
            <p:nvGrpSpPr>
              <p:cNvPr id="10" name="Graphic 3">
                <a:extLst>
                  <a:ext uri="{FF2B5EF4-FFF2-40B4-BE49-F238E27FC236}">
                    <a16:creationId xmlns:a16="http://schemas.microsoft.com/office/drawing/2014/main" id="{E28719CA-448C-41EA-B700-62F6953E92CD}"/>
                  </a:ext>
                </a:extLst>
              </p:cNvPr>
              <p:cNvGrpSpPr/>
              <p:nvPr/>
            </p:nvGrpSpPr>
            <p:grpSpPr>
              <a:xfrm>
                <a:off x="20062465" y="7599648"/>
                <a:ext cx="2992065" cy="2992065"/>
                <a:chOff x="20062465" y="7599648"/>
                <a:chExt cx="2992065" cy="2992065"/>
              </a:xfrm>
              <a:solidFill>
                <a:srgbClr val="000000"/>
              </a:solidFill>
            </p:grpSpPr>
            <p:sp>
              <p:nvSpPr>
                <p:cNvPr id="11" name="Freeform: Shape 10">
                  <a:extLst>
                    <a:ext uri="{FF2B5EF4-FFF2-40B4-BE49-F238E27FC236}">
                      <a16:creationId xmlns:a16="http://schemas.microsoft.com/office/drawing/2014/main" id="{E5623BA3-280F-4255-9AE8-3291E95A1EC9}"/>
                    </a:ext>
                  </a:extLst>
                </p:cNvPr>
                <p:cNvSpPr/>
                <p:nvPr/>
              </p:nvSpPr>
              <p:spPr>
                <a:xfrm>
                  <a:off x="21589211" y="9135385"/>
                  <a:ext cx="1465318" cy="1456328"/>
                </a:xfrm>
                <a:custGeom>
                  <a:avLst/>
                  <a:gdLst>
                    <a:gd name="connsiteX0" fmla="*/ 1465319 w 1465318"/>
                    <a:gd name="connsiteY0" fmla="*/ 1126707 h 1456328"/>
                    <a:gd name="connsiteX1" fmla="*/ 1135697 w 1465318"/>
                    <a:gd name="connsiteY1" fmla="*/ 1456329 h 1456328"/>
                    <a:gd name="connsiteX2" fmla="*/ 131849 w 1465318"/>
                    <a:gd name="connsiteY2" fmla="*/ 458473 h 1456328"/>
                    <a:gd name="connsiteX3" fmla="*/ 0 w 1465318"/>
                    <a:gd name="connsiteY3" fmla="*/ 329622 h 1456328"/>
                    <a:gd name="connsiteX4" fmla="*/ 329622 w 1465318"/>
                    <a:gd name="connsiteY4" fmla="*/ 0 h 1456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318" h="1456328">
                      <a:moveTo>
                        <a:pt x="1465319" y="1126707"/>
                      </a:moveTo>
                      <a:lnTo>
                        <a:pt x="1135697" y="1456329"/>
                      </a:lnTo>
                      <a:lnTo>
                        <a:pt x="131849" y="458473"/>
                      </a:lnTo>
                      <a:lnTo>
                        <a:pt x="0" y="329622"/>
                      </a:lnTo>
                      <a:lnTo>
                        <a:pt x="329622" y="0"/>
                      </a:lnTo>
                      <a:close/>
                    </a:path>
                  </a:pathLst>
                </a:custGeom>
                <a:solidFill>
                  <a:srgbClr val="AEBBED"/>
                </a:solidFill>
                <a:ln w="29956"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B27C0F4-9B99-4A46-8F04-886A8F8CC5D9}"/>
                    </a:ext>
                  </a:extLst>
                </p:cNvPr>
                <p:cNvSpPr/>
                <p:nvPr/>
              </p:nvSpPr>
              <p:spPr>
                <a:xfrm>
                  <a:off x="21589211" y="9132389"/>
                  <a:ext cx="461470" cy="461470"/>
                </a:xfrm>
                <a:custGeom>
                  <a:avLst/>
                  <a:gdLst>
                    <a:gd name="connsiteX0" fmla="*/ 329622 w 461470"/>
                    <a:gd name="connsiteY0" fmla="*/ 0 h 461470"/>
                    <a:gd name="connsiteX1" fmla="*/ 461471 w 461470"/>
                    <a:gd name="connsiteY1" fmla="*/ 131848 h 461470"/>
                    <a:gd name="connsiteX2" fmla="*/ 131849 w 461470"/>
                    <a:gd name="connsiteY2" fmla="*/ 461470 h 461470"/>
                    <a:gd name="connsiteX3" fmla="*/ 0 w 461470"/>
                    <a:gd name="connsiteY3" fmla="*/ 332618 h 461470"/>
                    <a:gd name="connsiteX4" fmla="*/ 329622 w 461470"/>
                    <a:gd name="connsiteY4" fmla="*/ 0 h 461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470" h="461470">
                      <a:moveTo>
                        <a:pt x="329622" y="0"/>
                      </a:moveTo>
                      <a:lnTo>
                        <a:pt x="461471" y="131848"/>
                      </a:lnTo>
                      <a:lnTo>
                        <a:pt x="131849" y="461470"/>
                      </a:lnTo>
                      <a:lnTo>
                        <a:pt x="0" y="332618"/>
                      </a:lnTo>
                      <a:cubicBezTo>
                        <a:pt x="0" y="329622"/>
                        <a:pt x="329622" y="0"/>
                        <a:pt x="329622" y="0"/>
                      </a:cubicBezTo>
                      <a:close/>
                    </a:path>
                  </a:pathLst>
                </a:custGeom>
                <a:solidFill>
                  <a:srgbClr val="90A2D5"/>
                </a:solidFill>
                <a:ln w="29956"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F99E2821-0009-44B9-B190-3F9D45464BE5}"/>
                    </a:ext>
                  </a:extLst>
                </p:cNvPr>
                <p:cNvSpPr/>
                <p:nvPr/>
              </p:nvSpPr>
              <p:spPr>
                <a:xfrm>
                  <a:off x="20062465" y="7599648"/>
                  <a:ext cx="1994211" cy="2000203"/>
                </a:xfrm>
                <a:custGeom>
                  <a:avLst/>
                  <a:gdLst>
                    <a:gd name="connsiteX0" fmla="*/ 1994211 w 1994211"/>
                    <a:gd name="connsiteY0" fmla="*/ 1388906 h 2000203"/>
                    <a:gd name="connsiteX1" fmla="*/ 1883338 w 1994211"/>
                    <a:gd name="connsiteY1" fmla="*/ 1278033 h 2000203"/>
                    <a:gd name="connsiteX2" fmla="*/ 1652603 w 1994211"/>
                    <a:gd name="connsiteY2" fmla="*/ 283175 h 2000203"/>
                    <a:gd name="connsiteX3" fmla="*/ 283174 w 1994211"/>
                    <a:gd name="connsiteY3" fmla="*/ 283175 h 2000203"/>
                    <a:gd name="connsiteX4" fmla="*/ 283174 w 1994211"/>
                    <a:gd name="connsiteY4" fmla="*/ 1652603 h 2000203"/>
                    <a:gd name="connsiteX5" fmla="*/ 1278033 w 1994211"/>
                    <a:gd name="connsiteY5" fmla="*/ 1883338 h 2000203"/>
                    <a:gd name="connsiteX6" fmla="*/ 1394899 w 1994211"/>
                    <a:gd name="connsiteY6" fmla="*/ 2000204 h 2000203"/>
                    <a:gd name="connsiteX7" fmla="*/ 1532740 w 1994211"/>
                    <a:gd name="connsiteY7" fmla="*/ 1862362 h 2000203"/>
                    <a:gd name="connsiteX8" fmla="*/ 1862362 w 1994211"/>
                    <a:gd name="connsiteY8" fmla="*/ 1532740 h 2000203"/>
                    <a:gd name="connsiteX9" fmla="*/ 1859366 w 1994211"/>
                    <a:gd name="connsiteY9" fmla="*/ 1529744 h 2000203"/>
                    <a:gd name="connsiteX10" fmla="*/ 1994211 w 1994211"/>
                    <a:gd name="connsiteY10" fmla="*/ 1388906 h 2000203"/>
                    <a:gd name="connsiteX11" fmla="*/ 495931 w 1994211"/>
                    <a:gd name="connsiteY11" fmla="*/ 1433854 h 2000203"/>
                    <a:gd name="connsiteX12" fmla="*/ 495931 w 1994211"/>
                    <a:gd name="connsiteY12" fmla="*/ 498927 h 2000203"/>
                    <a:gd name="connsiteX13" fmla="*/ 1430858 w 1994211"/>
                    <a:gd name="connsiteY13" fmla="*/ 498927 h 2000203"/>
                    <a:gd name="connsiteX14" fmla="*/ 1430858 w 1994211"/>
                    <a:gd name="connsiteY14" fmla="*/ 1433854 h 2000203"/>
                    <a:gd name="connsiteX15" fmla="*/ 495931 w 1994211"/>
                    <a:gd name="connsiteY15" fmla="*/ 1433854 h 2000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94211" h="2000203">
                      <a:moveTo>
                        <a:pt x="1994211" y="1388906"/>
                      </a:moveTo>
                      <a:lnTo>
                        <a:pt x="1883338" y="1278033"/>
                      </a:lnTo>
                      <a:cubicBezTo>
                        <a:pt x="1997207" y="939422"/>
                        <a:pt x="1919297" y="552865"/>
                        <a:pt x="1652603" y="283175"/>
                      </a:cubicBezTo>
                      <a:cubicBezTo>
                        <a:pt x="1275037" y="-94392"/>
                        <a:pt x="660742" y="-94392"/>
                        <a:pt x="283174" y="283175"/>
                      </a:cubicBezTo>
                      <a:cubicBezTo>
                        <a:pt x="-94391" y="660742"/>
                        <a:pt x="-94391" y="1275036"/>
                        <a:pt x="283174" y="1652603"/>
                      </a:cubicBezTo>
                      <a:cubicBezTo>
                        <a:pt x="552865" y="1922293"/>
                        <a:pt x="939422" y="1997207"/>
                        <a:pt x="1278033" y="1883338"/>
                      </a:cubicBezTo>
                      <a:lnTo>
                        <a:pt x="1394899" y="2000204"/>
                      </a:lnTo>
                      <a:lnTo>
                        <a:pt x="1532740" y="1862362"/>
                      </a:lnTo>
                      <a:cubicBezTo>
                        <a:pt x="1532740" y="1862362"/>
                        <a:pt x="1862362" y="1532740"/>
                        <a:pt x="1862362" y="1532740"/>
                      </a:cubicBezTo>
                      <a:lnTo>
                        <a:pt x="1859366" y="1529744"/>
                      </a:lnTo>
                      <a:lnTo>
                        <a:pt x="1994211" y="1388906"/>
                      </a:lnTo>
                      <a:close/>
                      <a:moveTo>
                        <a:pt x="495931" y="1433854"/>
                      </a:moveTo>
                      <a:cubicBezTo>
                        <a:pt x="238226" y="1176150"/>
                        <a:pt x="238226" y="756631"/>
                        <a:pt x="495931" y="498927"/>
                      </a:cubicBezTo>
                      <a:cubicBezTo>
                        <a:pt x="753635" y="241223"/>
                        <a:pt x="1173153" y="241223"/>
                        <a:pt x="1430858" y="498927"/>
                      </a:cubicBezTo>
                      <a:cubicBezTo>
                        <a:pt x="1688562" y="756631"/>
                        <a:pt x="1688562" y="1176150"/>
                        <a:pt x="1430858" y="1433854"/>
                      </a:cubicBezTo>
                      <a:cubicBezTo>
                        <a:pt x="1173153" y="1691559"/>
                        <a:pt x="753635" y="1691559"/>
                        <a:pt x="495931" y="1433854"/>
                      </a:cubicBezTo>
                      <a:close/>
                    </a:path>
                  </a:pathLst>
                </a:custGeom>
                <a:solidFill>
                  <a:srgbClr val="AEBBED"/>
                </a:solidFill>
                <a:ln w="29956" cap="flat">
                  <a:noFill/>
                  <a:prstDash val="solid"/>
                  <a:miter/>
                </a:ln>
              </p:spPr>
              <p:txBody>
                <a:bodyPr rtlCol="0" anchor="ctr"/>
                <a:lstStyle/>
                <a:p>
                  <a:endParaRPr lang="en-US"/>
                </a:p>
              </p:txBody>
            </p:sp>
          </p:grpSp>
        </p:grpSp>
        <p:sp>
          <p:nvSpPr>
            <p:cNvPr id="4" name="Freeform: Shape 3">
              <a:extLst>
                <a:ext uri="{FF2B5EF4-FFF2-40B4-BE49-F238E27FC236}">
                  <a16:creationId xmlns:a16="http://schemas.microsoft.com/office/drawing/2014/main" id="{439619C1-E7B7-403D-8520-CCDB263D888C}"/>
                </a:ext>
              </a:extLst>
            </p:cNvPr>
            <p:cNvSpPr/>
            <p:nvPr/>
          </p:nvSpPr>
          <p:spPr>
            <a:xfrm>
              <a:off x="20516443" y="8089586"/>
              <a:ext cx="949909" cy="970885"/>
            </a:xfrm>
            <a:custGeom>
              <a:avLst/>
              <a:gdLst>
                <a:gd name="connsiteX0" fmla="*/ 949910 w 949909"/>
                <a:gd name="connsiteY0" fmla="*/ 122859 h 970885"/>
                <a:gd name="connsiteX1" fmla="*/ 728164 w 949909"/>
                <a:gd name="connsiteY1" fmla="*/ 0 h 970885"/>
                <a:gd name="connsiteX2" fmla="*/ 404536 w 949909"/>
                <a:gd name="connsiteY2" fmla="*/ 521401 h 970885"/>
                <a:gd name="connsiteX3" fmla="*/ 218749 w 949909"/>
                <a:gd name="connsiteY3" fmla="*/ 224742 h 970885"/>
                <a:gd name="connsiteX4" fmla="*/ 0 w 949909"/>
                <a:gd name="connsiteY4" fmla="*/ 341608 h 970885"/>
                <a:gd name="connsiteX5" fmla="*/ 404536 w 949909"/>
                <a:gd name="connsiteY5" fmla="*/ 970885 h 970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9909" h="970885">
                  <a:moveTo>
                    <a:pt x="949910" y="122859"/>
                  </a:moveTo>
                  <a:lnTo>
                    <a:pt x="728164" y="0"/>
                  </a:lnTo>
                  <a:lnTo>
                    <a:pt x="404536" y="521401"/>
                  </a:lnTo>
                  <a:lnTo>
                    <a:pt x="218749" y="224742"/>
                  </a:lnTo>
                  <a:lnTo>
                    <a:pt x="0" y="341608"/>
                  </a:lnTo>
                  <a:lnTo>
                    <a:pt x="404536" y="970885"/>
                  </a:lnTo>
                  <a:close/>
                </a:path>
              </a:pathLst>
            </a:custGeom>
            <a:solidFill>
              <a:srgbClr val="1BB26A"/>
            </a:solidFill>
            <a:ln w="29956" cap="flat">
              <a:noFill/>
              <a:prstDash val="solid"/>
              <a:miter/>
            </a:ln>
          </p:spPr>
          <p:txBody>
            <a:bodyPr rtlCol="0" anchor="ctr"/>
            <a:lstStyle/>
            <a:p>
              <a:endParaRPr lang="en-US"/>
            </a:p>
          </p:txBody>
        </p:sp>
      </p:grpSp>
      <p:sp>
        <p:nvSpPr>
          <p:cNvPr id="61" name="Freeform: Shape 60">
            <a:extLst>
              <a:ext uri="{FF2B5EF4-FFF2-40B4-BE49-F238E27FC236}">
                <a16:creationId xmlns:a16="http://schemas.microsoft.com/office/drawing/2014/main" id="{F7B2C05E-B29A-4373-81C6-81823C49EDDD}"/>
              </a:ext>
            </a:extLst>
          </p:cNvPr>
          <p:cNvSpPr/>
          <p:nvPr/>
        </p:nvSpPr>
        <p:spPr>
          <a:xfrm>
            <a:off x="18101721" y="10837998"/>
            <a:ext cx="76592" cy="160907"/>
          </a:xfrm>
          <a:custGeom>
            <a:avLst/>
            <a:gdLst>
              <a:gd name="connsiteX0" fmla="*/ 0 w 76583"/>
              <a:gd name="connsiteY0" fmla="*/ 28467 h 160888"/>
              <a:gd name="connsiteX1" fmla="*/ 26081 w 76583"/>
              <a:gd name="connsiteY1" fmla="*/ 648 h 160888"/>
              <a:gd name="connsiteX2" fmla="*/ 71288 w 76583"/>
              <a:gd name="connsiteY2" fmla="*/ 94538 h 160888"/>
              <a:gd name="connsiteX3" fmla="*/ 71288 w 76583"/>
              <a:gd name="connsiteY3" fmla="*/ 158871 h 160888"/>
              <a:gd name="connsiteX4" fmla="*/ 31298 w 76583"/>
              <a:gd name="connsiteY4" fmla="*/ 40639 h 160888"/>
              <a:gd name="connsiteX5" fmla="*/ 0 w 76583"/>
              <a:gd name="connsiteY5" fmla="*/ 28467 h 160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83" h="160888">
                <a:moveTo>
                  <a:pt x="0" y="28467"/>
                </a:moveTo>
                <a:cubicBezTo>
                  <a:pt x="0" y="23251"/>
                  <a:pt x="12171" y="-4569"/>
                  <a:pt x="26081" y="648"/>
                </a:cubicBezTo>
                <a:cubicBezTo>
                  <a:pt x="48685" y="7603"/>
                  <a:pt x="62594" y="51070"/>
                  <a:pt x="71288" y="94538"/>
                </a:cubicBezTo>
                <a:cubicBezTo>
                  <a:pt x="79981" y="138006"/>
                  <a:pt x="76504" y="169303"/>
                  <a:pt x="71288" y="158871"/>
                </a:cubicBezTo>
                <a:cubicBezTo>
                  <a:pt x="64333" y="141484"/>
                  <a:pt x="57378" y="89322"/>
                  <a:pt x="31298" y="40639"/>
                </a:cubicBezTo>
                <a:cubicBezTo>
                  <a:pt x="13911" y="5864"/>
                  <a:pt x="3478" y="75413"/>
                  <a:pt x="0" y="28467"/>
                </a:cubicBezTo>
                <a:close/>
              </a:path>
            </a:pathLst>
          </a:custGeom>
          <a:solidFill>
            <a:srgbClr val="EA9F6C"/>
          </a:solidFill>
          <a:ln w="17378" cap="flat">
            <a:noFill/>
            <a:prstDash val="solid"/>
            <a:miter/>
          </a:ln>
        </p:spPr>
        <p:txBody>
          <a:bodyPr rtlCol="0" anchor="ctr"/>
          <a:lstStyle/>
          <a:p>
            <a:endParaRPr lang="en-US"/>
          </a:p>
        </p:txBody>
      </p:sp>
      <p:sp>
        <p:nvSpPr>
          <p:cNvPr id="62" name="TextBox 61">
            <a:extLst>
              <a:ext uri="{FF2B5EF4-FFF2-40B4-BE49-F238E27FC236}">
                <a16:creationId xmlns:a16="http://schemas.microsoft.com/office/drawing/2014/main" id="{66C41A9A-5B63-47CC-B139-A546D1EEC33E}"/>
              </a:ext>
            </a:extLst>
          </p:cNvPr>
          <p:cNvSpPr txBox="1"/>
          <p:nvPr/>
        </p:nvSpPr>
        <p:spPr>
          <a:xfrm>
            <a:off x="15041905" y="4946913"/>
            <a:ext cx="9647142" cy="1107996"/>
          </a:xfrm>
          <a:prstGeom prst="rect">
            <a:avLst/>
          </a:prstGeom>
          <a:noFill/>
        </p:spPr>
        <p:txBody>
          <a:bodyPr wrap="square" rtlCol="0">
            <a:spAutoFit/>
          </a:bodyPr>
          <a:lstStyle/>
          <a:p>
            <a:r>
              <a:rPr lang="en-US" sz="6600" dirty="0">
                <a:latin typeface="+mj-lt"/>
              </a:rPr>
              <a:t>TITLE HERE </a:t>
            </a:r>
          </a:p>
        </p:txBody>
      </p:sp>
      <p:sp>
        <p:nvSpPr>
          <p:cNvPr id="63" name="Rectangle 62">
            <a:extLst>
              <a:ext uri="{FF2B5EF4-FFF2-40B4-BE49-F238E27FC236}">
                <a16:creationId xmlns:a16="http://schemas.microsoft.com/office/drawing/2014/main" id="{448D55A8-DC49-4C40-8705-98625F7059F8}"/>
              </a:ext>
            </a:extLst>
          </p:cNvPr>
          <p:cNvSpPr/>
          <p:nvPr/>
        </p:nvSpPr>
        <p:spPr>
          <a:xfrm>
            <a:off x="15066970" y="6381118"/>
            <a:ext cx="6589222" cy="2242152"/>
          </a:xfrm>
          <a:prstGeom prst="rect">
            <a:avLst/>
          </a:prstGeom>
        </p:spPr>
        <p:txBody>
          <a:bodyPr wrap="square">
            <a:spAutoFit/>
          </a:bodyPr>
          <a:lstStyle/>
          <a:p>
            <a:pPr>
              <a:lnSpc>
                <a:spcPct val="150000"/>
              </a:lnSpc>
            </a:pPr>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 text ever since the</a:t>
            </a:r>
            <a:endParaRPr lang="en-US" sz="2400" dirty="0"/>
          </a:p>
        </p:txBody>
      </p:sp>
      <p:sp>
        <p:nvSpPr>
          <p:cNvPr id="64" name="Freeform: Shape 63">
            <a:extLst>
              <a:ext uri="{FF2B5EF4-FFF2-40B4-BE49-F238E27FC236}">
                <a16:creationId xmlns:a16="http://schemas.microsoft.com/office/drawing/2014/main" id="{5CF7A3E3-3943-4DB8-B651-FC8A5BFEFE9F}"/>
              </a:ext>
            </a:extLst>
          </p:cNvPr>
          <p:cNvSpPr/>
          <p:nvPr/>
        </p:nvSpPr>
        <p:spPr>
          <a:xfrm>
            <a:off x="15193919" y="9731194"/>
            <a:ext cx="2741193" cy="791900"/>
          </a:xfrm>
          <a:custGeom>
            <a:avLst/>
            <a:gdLst>
              <a:gd name="connsiteX0" fmla="*/ 2108575 w 2442365"/>
              <a:gd name="connsiteY0" fmla="*/ 700416 h 705572"/>
              <a:gd name="connsiteX1" fmla="*/ 360385 w 2442365"/>
              <a:gd name="connsiteY1" fmla="*/ 700416 h 705572"/>
              <a:gd name="connsiteX2" fmla="*/ 20353 w 2442365"/>
              <a:gd name="connsiteY2" fmla="*/ 360385 h 705572"/>
              <a:gd name="connsiteX3" fmla="*/ 20353 w 2442365"/>
              <a:gd name="connsiteY3" fmla="*/ 360385 h 705572"/>
              <a:gd name="connsiteX4" fmla="*/ 360385 w 2442365"/>
              <a:gd name="connsiteY4" fmla="*/ 20353 h 705572"/>
              <a:gd name="connsiteX5" fmla="*/ 2108575 w 2442365"/>
              <a:gd name="connsiteY5" fmla="*/ 20353 h 705572"/>
              <a:gd name="connsiteX6" fmla="*/ 2448607 w 2442365"/>
              <a:gd name="connsiteY6" fmla="*/ 360385 h 705572"/>
              <a:gd name="connsiteX7" fmla="*/ 2448607 w 2442365"/>
              <a:gd name="connsiteY7" fmla="*/ 360385 h 705572"/>
              <a:gd name="connsiteX8" fmla="*/ 2108575 w 2442365"/>
              <a:gd name="connsiteY8" fmla="*/ 700416 h 70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2365" h="705572">
                <a:moveTo>
                  <a:pt x="2108575" y="700416"/>
                </a:moveTo>
                <a:lnTo>
                  <a:pt x="360385" y="700416"/>
                </a:lnTo>
                <a:cubicBezTo>
                  <a:pt x="172594" y="700416"/>
                  <a:pt x="20353" y="548176"/>
                  <a:pt x="20353" y="360385"/>
                </a:cubicBezTo>
                <a:lnTo>
                  <a:pt x="20353" y="360385"/>
                </a:lnTo>
                <a:cubicBezTo>
                  <a:pt x="20353" y="172594"/>
                  <a:pt x="172594" y="20353"/>
                  <a:pt x="360385" y="20353"/>
                </a:cubicBezTo>
                <a:lnTo>
                  <a:pt x="2108575" y="20353"/>
                </a:lnTo>
                <a:cubicBezTo>
                  <a:pt x="2296366" y="20353"/>
                  <a:pt x="2448607" y="172594"/>
                  <a:pt x="2448607" y="360385"/>
                </a:cubicBezTo>
                <a:lnTo>
                  <a:pt x="2448607" y="360385"/>
                </a:lnTo>
                <a:cubicBezTo>
                  <a:pt x="2448335" y="548176"/>
                  <a:pt x="2296366" y="700416"/>
                  <a:pt x="2108575" y="700416"/>
                </a:cubicBezTo>
                <a:close/>
              </a:path>
            </a:pathLst>
          </a:custGeom>
          <a:solidFill>
            <a:srgbClr val="1BB26A"/>
          </a:solidFill>
          <a:ln w="9525" cap="flat">
            <a:noFill/>
            <a:prstDash val="solid"/>
            <a:miter/>
          </a:ln>
        </p:spPr>
        <p:txBody>
          <a:bodyPr rtlCol="0" anchor="ctr"/>
          <a:lstStyle/>
          <a:p>
            <a:endParaRPr lang="en-US"/>
          </a:p>
        </p:txBody>
      </p:sp>
      <p:sp>
        <p:nvSpPr>
          <p:cNvPr id="65" name="Rectangle 64">
            <a:extLst>
              <a:ext uri="{FF2B5EF4-FFF2-40B4-BE49-F238E27FC236}">
                <a16:creationId xmlns:a16="http://schemas.microsoft.com/office/drawing/2014/main" id="{3E6710E0-AFE7-4816-ACBA-3F44E32390A2}"/>
              </a:ext>
            </a:extLst>
          </p:cNvPr>
          <p:cNvSpPr/>
          <p:nvPr/>
        </p:nvSpPr>
        <p:spPr>
          <a:xfrm>
            <a:off x="15511162" y="9924024"/>
            <a:ext cx="2045753" cy="400110"/>
          </a:xfrm>
          <a:prstGeom prst="rect">
            <a:avLst/>
          </a:prstGeom>
        </p:spPr>
        <p:txBody>
          <a:bodyPr wrap="none">
            <a:spAutoFit/>
          </a:bodyPr>
          <a:lstStyle/>
          <a:p>
            <a:pPr algn="ctr"/>
            <a:r>
              <a:rPr lang="en-US" sz="2000" b="1" dirty="0">
                <a:solidFill>
                  <a:schemeClr val="bg1"/>
                </a:solidFill>
              </a:rPr>
              <a:t>Lorem Ipsum</a:t>
            </a:r>
            <a:r>
              <a:rPr lang="en-US" sz="2000" dirty="0">
                <a:solidFill>
                  <a:schemeClr val="bg1"/>
                </a:solidFill>
              </a:rPr>
              <a:t> </a:t>
            </a:r>
          </a:p>
        </p:txBody>
      </p:sp>
    </p:spTree>
    <p:extLst>
      <p:ext uri="{BB962C8B-B14F-4D97-AF65-F5344CB8AC3E}">
        <p14:creationId xmlns:p14="http://schemas.microsoft.com/office/powerpoint/2010/main" val="11743211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aphic 3">
            <a:extLst>
              <a:ext uri="{FF2B5EF4-FFF2-40B4-BE49-F238E27FC236}">
                <a16:creationId xmlns:a16="http://schemas.microsoft.com/office/drawing/2014/main" id="{FB71DB28-774D-4FFC-87BF-B98B5079DFD6}"/>
              </a:ext>
            </a:extLst>
          </p:cNvPr>
          <p:cNvGrpSpPr/>
          <p:nvPr/>
        </p:nvGrpSpPr>
        <p:grpSpPr>
          <a:xfrm>
            <a:off x="1176363" y="3114378"/>
            <a:ext cx="10244615" cy="8403191"/>
            <a:chOff x="15014355" y="9861491"/>
            <a:chExt cx="2274120" cy="1865357"/>
          </a:xfrm>
          <a:solidFill>
            <a:srgbClr val="000000"/>
          </a:solidFill>
        </p:grpSpPr>
        <p:sp>
          <p:nvSpPr>
            <p:cNvPr id="202" name="Freeform: Shape 201">
              <a:extLst>
                <a:ext uri="{FF2B5EF4-FFF2-40B4-BE49-F238E27FC236}">
                  <a16:creationId xmlns:a16="http://schemas.microsoft.com/office/drawing/2014/main" id="{DF306519-0B0B-42E3-9391-C3A3E52C68FA}"/>
                </a:ext>
              </a:extLst>
            </p:cNvPr>
            <p:cNvSpPr/>
            <p:nvPr/>
          </p:nvSpPr>
          <p:spPr>
            <a:xfrm>
              <a:off x="15842897" y="9861491"/>
              <a:ext cx="1445578" cy="1445578"/>
            </a:xfrm>
            <a:custGeom>
              <a:avLst/>
              <a:gdLst>
                <a:gd name="connsiteX0" fmla="*/ 1445579 w 1445578"/>
                <a:gd name="connsiteY0" fmla="*/ 722789 h 1445578"/>
                <a:gd name="connsiteX1" fmla="*/ 722790 w 1445578"/>
                <a:gd name="connsiteY1" fmla="*/ 1445578 h 1445578"/>
                <a:gd name="connsiteX2" fmla="*/ 0 w 1445578"/>
                <a:gd name="connsiteY2" fmla="*/ 722789 h 1445578"/>
                <a:gd name="connsiteX3" fmla="*/ 722790 w 1445578"/>
                <a:gd name="connsiteY3" fmla="*/ -1 h 1445578"/>
                <a:gd name="connsiteX4" fmla="*/ 1445579 w 1445578"/>
                <a:gd name="connsiteY4" fmla="*/ 722789 h 14455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578" h="1445578">
                  <a:moveTo>
                    <a:pt x="1445579" y="722789"/>
                  </a:moveTo>
                  <a:cubicBezTo>
                    <a:pt x="1445579" y="1121974"/>
                    <a:pt x="1121975" y="1445578"/>
                    <a:pt x="722790" y="1445578"/>
                  </a:cubicBezTo>
                  <a:cubicBezTo>
                    <a:pt x="323604" y="1445578"/>
                    <a:pt x="0" y="1121975"/>
                    <a:pt x="0" y="722789"/>
                  </a:cubicBezTo>
                  <a:cubicBezTo>
                    <a:pt x="0" y="323604"/>
                    <a:pt x="323604" y="-1"/>
                    <a:pt x="722790" y="-1"/>
                  </a:cubicBezTo>
                  <a:cubicBezTo>
                    <a:pt x="1121975" y="-1"/>
                    <a:pt x="1445579" y="323603"/>
                    <a:pt x="1445579" y="722789"/>
                  </a:cubicBezTo>
                  <a:close/>
                </a:path>
              </a:pathLst>
            </a:custGeom>
            <a:solidFill>
              <a:srgbClr val="262626"/>
            </a:solidFill>
            <a:ln w="1477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3B5B54A3-EBE9-42EF-B3AB-766A9AD42B63}"/>
                </a:ext>
              </a:extLst>
            </p:cNvPr>
            <p:cNvSpPr/>
            <p:nvPr/>
          </p:nvSpPr>
          <p:spPr>
            <a:xfrm>
              <a:off x="16314410" y="10087640"/>
              <a:ext cx="137461" cy="149287"/>
            </a:xfrm>
            <a:custGeom>
              <a:avLst/>
              <a:gdLst>
                <a:gd name="connsiteX0" fmla="*/ 91641 w 137461"/>
                <a:gd name="connsiteY0" fmla="*/ 44343 h 149287"/>
                <a:gd name="connsiteX1" fmla="*/ 137462 w 137461"/>
                <a:gd name="connsiteY1" fmla="*/ 44343 h 149287"/>
                <a:gd name="connsiteX2" fmla="*/ 106422 w 137461"/>
                <a:gd name="connsiteY2" fmla="*/ 78339 h 149287"/>
                <a:gd name="connsiteX3" fmla="*/ 130071 w 137461"/>
                <a:gd name="connsiteY3" fmla="*/ 118248 h 149287"/>
                <a:gd name="connsiteX4" fmla="*/ 84251 w 137461"/>
                <a:gd name="connsiteY4" fmla="*/ 109379 h 149287"/>
                <a:gd name="connsiteX5" fmla="*/ 62079 w 137461"/>
                <a:gd name="connsiteY5" fmla="*/ 149287 h 149287"/>
                <a:gd name="connsiteX6" fmla="*/ 47298 w 137461"/>
                <a:gd name="connsiteY6" fmla="*/ 104944 h 149287"/>
                <a:gd name="connsiteX7" fmla="*/ 0 w 137461"/>
                <a:gd name="connsiteY7" fmla="*/ 104944 h 149287"/>
                <a:gd name="connsiteX8" fmla="*/ 32517 w 137461"/>
                <a:gd name="connsiteY8" fmla="*/ 70948 h 149287"/>
                <a:gd name="connsiteX9" fmla="*/ 8868 w 137461"/>
                <a:gd name="connsiteY9" fmla="*/ 31040 h 149287"/>
                <a:gd name="connsiteX10" fmla="*/ 53211 w 137461"/>
                <a:gd name="connsiteY10" fmla="*/ 41387 h 149287"/>
                <a:gd name="connsiteX11" fmla="*/ 76860 w 137461"/>
                <a:gd name="connsiteY11" fmla="*/ 0 h 14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461" h="149287">
                  <a:moveTo>
                    <a:pt x="91641" y="44343"/>
                  </a:moveTo>
                  <a:lnTo>
                    <a:pt x="137462" y="44343"/>
                  </a:lnTo>
                  <a:lnTo>
                    <a:pt x="106422" y="78339"/>
                  </a:lnTo>
                  <a:lnTo>
                    <a:pt x="130071" y="118248"/>
                  </a:lnTo>
                  <a:lnTo>
                    <a:pt x="84251" y="109379"/>
                  </a:lnTo>
                  <a:lnTo>
                    <a:pt x="62079" y="149287"/>
                  </a:lnTo>
                  <a:lnTo>
                    <a:pt x="47298" y="104944"/>
                  </a:lnTo>
                  <a:lnTo>
                    <a:pt x="0" y="104944"/>
                  </a:lnTo>
                  <a:lnTo>
                    <a:pt x="32517" y="70948"/>
                  </a:lnTo>
                  <a:lnTo>
                    <a:pt x="8868" y="31040"/>
                  </a:lnTo>
                  <a:lnTo>
                    <a:pt x="53211" y="41387"/>
                  </a:lnTo>
                  <a:lnTo>
                    <a:pt x="76860" y="0"/>
                  </a:lnTo>
                  <a:close/>
                </a:path>
              </a:pathLst>
            </a:custGeom>
            <a:solidFill>
              <a:srgbClr val="FFD833"/>
            </a:solidFill>
            <a:ln w="1477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CD8473F7-4F59-40DE-8683-70931D4F971D}"/>
                </a:ext>
              </a:extLst>
            </p:cNvPr>
            <p:cNvSpPr/>
            <p:nvPr/>
          </p:nvSpPr>
          <p:spPr>
            <a:xfrm>
              <a:off x="16688368" y="10124593"/>
              <a:ext cx="69471" cy="76861"/>
            </a:xfrm>
            <a:custGeom>
              <a:avLst/>
              <a:gdLst>
                <a:gd name="connsiteX0" fmla="*/ 45822 w 69471"/>
                <a:gd name="connsiteY0" fmla="*/ 22171 h 76861"/>
                <a:gd name="connsiteX1" fmla="*/ 69472 w 69471"/>
                <a:gd name="connsiteY1" fmla="*/ 22171 h 76861"/>
                <a:gd name="connsiteX2" fmla="*/ 54691 w 69471"/>
                <a:gd name="connsiteY2" fmla="*/ 39909 h 76861"/>
                <a:gd name="connsiteX3" fmla="*/ 66514 w 69471"/>
                <a:gd name="connsiteY3" fmla="*/ 60602 h 76861"/>
                <a:gd name="connsiteX4" fmla="*/ 42865 w 69471"/>
                <a:gd name="connsiteY4" fmla="*/ 56167 h 76861"/>
                <a:gd name="connsiteX5" fmla="*/ 31041 w 69471"/>
                <a:gd name="connsiteY5" fmla="*/ 76861 h 76861"/>
                <a:gd name="connsiteX6" fmla="*/ 23651 w 69471"/>
                <a:gd name="connsiteY6" fmla="*/ 53211 h 76861"/>
                <a:gd name="connsiteX7" fmla="*/ 0 w 69471"/>
                <a:gd name="connsiteY7" fmla="*/ 53211 h 76861"/>
                <a:gd name="connsiteX8" fmla="*/ 16261 w 69471"/>
                <a:gd name="connsiteY8" fmla="*/ 35475 h 76861"/>
                <a:gd name="connsiteX9" fmla="*/ 2957 w 69471"/>
                <a:gd name="connsiteY9" fmla="*/ 14781 h 76861"/>
                <a:gd name="connsiteX10" fmla="*/ 26606 w 69471"/>
                <a:gd name="connsiteY10" fmla="*/ 20694 h 76861"/>
                <a:gd name="connsiteX11" fmla="*/ 38432 w 69471"/>
                <a:gd name="connsiteY11" fmla="*/ 0 h 76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9471" h="76861">
                  <a:moveTo>
                    <a:pt x="45822" y="22171"/>
                  </a:moveTo>
                  <a:lnTo>
                    <a:pt x="69472" y="22171"/>
                  </a:lnTo>
                  <a:lnTo>
                    <a:pt x="54691" y="39909"/>
                  </a:lnTo>
                  <a:lnTo>
                    <a:pt x="66514" y="60602"/>
                  </a:lnTo>
                  <a:lnTo>
                    <a:pt x="42865" y="56167"/>
                  </a:lnTo>
                  <a:lnTo>
                    <a:pt x="31041" y="76861"/>
                  </a:lnTo>
                  <a:lnTo>
                    <a:pt x="23651" y="53211"/>
                  </a:lnTo>
                  <a:lnTo>
                    <a:pt x="0" y="53211"/>
                  </a:lnTo>
                  <a:lnTo>
                    <a:pt x="16261" y="35475"/>
                  </a:lnTo>
                  <a:lnTo>
                    <a:pt x="2957" y="14781"/>
                  </a:lnTo>
                  <a:lnTo>
                    <a:pt x="26606" y="20694"/>
                  </a:lnTo>
                  <a:lnTo>
                    <a:pt x="38432" y="0"/>
                  </a:lnTo>
                  <a:close/>
                </a:path>
              </a:pathLst>
            </a:custGeom>
            <a:solidFill>
              <a:srgbClr val="FFD833"/>
            </a:solidFill>
            <a:ln w="1477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E0B7DE4E-34AC-49C8-8E88-B8611DB47220}"/>
                </a:ext>
              </a:extLst>
            </p:cNvPr>
            <p:cNvSpPr/>
            <p:nvPr/>
          </p:nvSpPr>
          <p:spPr>
            <a:xfrm>
              <a:off x="16608552" y="10318223"/>
              <a:ext cx="70947" cy="76861"/>
            </a:xfrm>
            <a:custGeom>
              <a:avLst/>
              <a:gdLst>
                <a:gd name="connsiteX0" fmla="*/ 47298 w 70947"/>
                <a:gd name="connsiteY0" fmla="*/ 23650 h 76861"/>
                <a:gd name="connsiteX1" fmla="*/ 70948 w 70947"/>
                <a:gd name="connsiteY1" fmla="*/ 23650 h 76861"/>
                <a:gd name="connsiteX2" fmla="*/ 54689 w 70947"/>
                <a:gd name="connsiteY2" fmla="*/ 41387 h 76861"/>
                <a:gd name="connsiteX3" fmla="*/ 66514 w 70947"/>
                <a:gd name="connsiteY3" fmla="*/ 62080 h 76861"/>
                <a:gd name="connsiteX4" fmla="*/ 42863 w 70947"/>
                <a:gd name="connsiteY4" fmla="*/ 56168 h 76861"/>
                <a:gd name="connsiteX5" fmla="*/ 31040 w 70947"/>
                <a:gd name="connsiteY5" fmla="*/ 76861 h 76861"/>
                <a:gd name="connsiteX6" fmla="*/ 23649 w 70947"/>
                <a:gd name="connsiteY6" fmla="*/ 54690 h 76861"/>
                <a:gd name="connsiteX7" fmla="*/ 0 w 70947"/>
                <a:gd name="connsiteY7" fmla="*/ 54690 h 76861"/>
                <a:gd name="connsiteX8" fmla="*/ 16259 w 70947"/>
                <a:gd name="connsiteY8" fmla="*/ 36952 h 76861"/>
                <a:gd name="connsiteX9" fmla="*/ 4433 w 70947"/>
                <a:gd name="connsiteY9" fmla="*/ 16260 h 76861"/>
                <a:gd name="connsiteX10" fmla="*/ 28082 w 70947"/>
                <a:gd name="connsiteY10" fmla="*/ 20694 h 76861"/>
                <a:gd name="connsiteX11" fmla="*/ 39908 w 70947"/>
                <a:gd name="connsiteY11" fmla="*/ 0 h 76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947" h="76861">
                  <a:moveTo>
                    <a:pt x="47298" y="23650"/>
                  </a:moveTo>
                  <a:lnTo>
                    <a:pt x="70948" y="23650"/>
                  </a:lnTo>
                  <a:lnTo>
                    <a:pt x="54689" y="41387"/>
                  </a:lnTo>
                  <a:lnTo>
                    <a:pt x="66514" y="62080"/>
                  </a:lnTo>
                  <a:lnTo>
                    <a:pt x="42863" y="56168"/>
                  </a:lnTo>
                  <a:lnTo>
                    <a:pt x="31040" y="76861"/>
                  </a:lnTo>
                  <a:lnTo>
                    <a:pt x="23649" y="54690"/>
                  </a:lnTo>
                  <a:lnTo>
                    <a:pt x="0" y="54690"/>
                  </a:lnTo>
                  <a:lnTo>
                    <a:pt x="16259" y="36952"/>
                  </a:lnTo>
                  <a:lnTo>
                    <a:pt x="4433" y="16260"/>
                  </a:lnTo>
                  <a:lnTo>
                    <a:pt x="28082" y="20694"/>
                  </a:lnTo>
                  <a:lnTo>
                    <a:pt x="39908" y="0"/>
                  </a:lnTo>
                  <a:close/>
                </a:path>
              </a:pathLst>
            </a:custGeom>
            <a:solidFill>
              <a:srgbClr val="FFD833"/>
            </a:solidFill>
            <a:ln w="1477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E935C54E-75E0-4072-ADBC-EFF69285BB5B}"/>
                </a:ext>
              </a:extLst>
            </p:cNvPr>
            <p:cNvSpPr/>
            <p:nvPr/>
          </p:nvSpPr>
          <p:spPr>
            <a:xfrm>
              <a:off x="16252329" y="10748349"/>
              <a:ext cx="208413" cy="226148"/>
            </a:xfrm>
            <a:custGeom>
              <a:avLst/>
              <a:gdLst>
                <a:gd name="connsiteX0" fmla="*/ 137464 w 208413"/>
                <a:gd name="connsiteY0" fmla="*/ 66514 h 226148"/>
                <a:gd name="connsiteX1" fmla="*/ 208413 w 208413"/>
                <a:gd name="connsiteY1" fmla="*/ 66514 h 226148"/>
                <a:gd name="connsiteX2" fmla="*/ 161113 w 208413"/>
                <a:gd name="connsiteY2" fmla="*/ 118248 h 226148"/>
                <a:gd name="connsiteX3" fmla="*/ 196588 w 208413"/>
                <a:gd name="connsiteY3" fmla="*/ 180328 h 226148"/>
                <a:gd name="connsiteX4" fmla="*/ 127118 w 208413"/>
                <a:gd name="connsiteY4" fmla="*/ 165547 h 226148"/>
                <a:gd name="connsiteX5" fmla="*/ 91643 w 208413"/>
                <a:gd name="connsiteY5" fmla="*/ 226149 h 226148"/>
                <a:gd name="connsiteX6" fmla="*/ 70949 w 208413"/>
                <a:gd name="connsiteY6" fmla="*/ 159634 h 226148"/>
                <a:gd name="connsiteX7" fmla="*/ 0 w 208413"/>
                <a:gd name="connsiteY7" fmla="*/ 159634 h 226148"/>
                <a:gd name="connsiteX8" fmla="*/ 47300 w 208413"/>
                <a:gd name="connsiteY8" fmla="*/ 107901 h 226148"/>
                <a:gd name="connsiteX9" fmla="*/ 11825 w 208413"/>
                <a:gd name="connsiteY9" fmla="*/ 45821 h 226148"/>
                <a:gd name="connsiteX10" fmla="*/ 81295 w 208413"/>
                <a:gd name="connsiteY10" fmla="*/ 60602 h 226148"/>
                <a:gd name="connsiteX11" fmla="*/ 115292 w 208413"/>
                <a:gd name="connsiteY11" fmla="*/ 0 h 226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8413" h="226148">
                  <a:moveTo>
                    <a:pt x="137464" y="66514"/>
                  </a:moveTo>
                  <a:lnTo>
                    <a:pt x="208413" y="66514"/>
                  </a:lnTo>
                  <a:lnTo>
                    <a:pt x="161113" y="118248"/>
                  </a:lnTo>
                  <a:lnTo>
                    <a:pt x="196588" y="180328"/>
                  </a:lnTo>
                  <a:lnTo>
                    <a:pt x="127118" y="165547"/>
                  </a:lnTo>
                  <a:lnTo>
                    <a:pt x="91643" y="226149"/>
                  </a:lnTo>
                  <a:lnTo>
                    <a:pt x="70949" y="159634"/>
                  </a:lnTo>
                  <a:lnTo>
                    <a:pt x="0" y="159634"/>
                  </a:lnTo>
                  <a:lnTo>
                    <a:pt x="47300" y="107901"/>
                  </a:lnTo>
                  <a:lnTo>
                    <a:pt x="11825" y="45821"/>
                  </a:lnTo>
                  <a:lnTo>
                    <a:pt x="81295" y="60602"/>
                  </a:lnTo>
                  <a:lnTo>
                    <a:pt x="115292" y="0"/>
                  </a:lnTo>
                  <a:close/>
                </a:path>
              </a:pathLst>
            </a:custGeom>
            <a:solidFill>
              <a:srgbClr val="FFD833"/>
            </a:solidFill>
            <a:ln w="1477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787B175B-5E58-499D-82A5-D9713769AC28}"/>
                </a:ext>
              </a:extLst>
            </p:cNvPr>
            <p:cNvSpPr/>
            <p:nvPr/>
          </p:nvSpPr>
          <p:spPr>
            <a:xfrm rot="-1373905">
              <a:off x="15878125" y="10907854"/>
              <a:ext cx="65036" cy="99032"/>
            </a:xfrm>
            <a:custGeom>
              <a:avLst/>
              <a:gdLst>
                <a:gd name="connsiteX0" fmla="*/ 0 w 65036"/>
                <a:gd name="connsiteY0" fmla="*/ 0 h 99032"/>
                <a:gd name="connsiteX1" fmla="*/ 65037 w 65036"/>
                <a:gd name="connsiteY1" fmla="*/ 0 h 99032"/>
                <a:gd name="connsiteX2" fmla="*/ 65037 w 65036"/>
                <a:gd name="connsiteY2" fmla="*/ 99033 h 99032"/>
                <a:gd name="connsiteX3" fmla="*/ 0 w 65036"/>
                <a:gd name="connsiteY3" fmla="*/ 99033 h 99032"/>
              </a:gdLst>
              <a:ahLst/>
              <a:cxnLst>
                <a:cxn ang="0">
                  <a:pos x="connsiteX0" y="connsiteY0"/>
                </a:cxn>
                <a:cxn ang="0">
                  <a:pos x="connsiteX1" y="connsiteY1"/>
                </a:cxn>
                <a:cxn ang="0">
                  <a:pos x="connsiteX2" y="connsiteY2"/>
                </a:cxn>
                <a:cxn ang="0">
                  <a:pos x="connsiteX3" y="connsiteY3"/>
                </a:cxn>
              </a:cxnLst>
              <a:rect l="l" t="t" r="r" b="b"/>
              <a:pathLst>
                <a:path w="65036" h="99032">
                  <a:moveTo>
                    <a:pt x="0" y="0"/>
                  </a:moveTo>
                  <a:lnTo>
                    <a:pt x="65037" y="0"/>
                  </a:lnTo>
                  <a:lnTo>
                    <a:pt x="65037" y="99033"/>
                  </a:lnTo>
                  <a:lnTo>
                    <a:pt x="0" y="99033"/>
                  </a:lnTo>
                  <a:close/>
                </a:path>
              </a:pathLst>
            </a:custGeom>
            <a:solidFill>
              <a:srgbClr val="BFD3DE"/>
            </a:solidFill>
            <a:ln w="1477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A80221B4-8AA3-4ED0-913B-85F701F48D96}"/>
                </a:ext>
              </a:extLst>
            </p:cNvPr>
            <p:cNvSpPr/>
            <p:nvPr/>
          </p:nvSpPr>
          <p:spPr>
            <a:xfrm rot="-1374221">
              <a:off x="15774198" y="11017914"/>
              <a:ext cx="261634" cy="81298"/>
            </a:xfrm>
            <a:custGeom>
              <a:avLst/>
              <a:gdLst>
                <a:gd name="connsiteX0" fmla="*/ 1 w 261634"/>
                <a:gd name="connsiteY0" fmla="*/ 0 h 81298"/>
                <a:gd name="connsiteX1" fmla="*/ 261634 w 261634"/>
                <a:gd name="connsiteY1" fmla="*/ 0 h 81298"/>
                <a:gd name="connsiteX2" fmla="*/ 261634 w 261634"/>
                <a:gd name="connsiteY2" fmla="*/ 81299 h 81298"/>
                <a:gd name="connsiteX3" fmla="*/ 1 w 261634"/>
                <a:gd name="connsiteY3" fmla="*/ 81299 h 81298"/>
              </a:gdLst>
              <a:ahLst/>
              <a:cxnLst>
                <a:cxn ang="0">
                  <a:pos x="connsiteX0" y="connsiteY0"/>
                </a:cxn>
                <a:cxn ang="0">
                  <a:pos x="connsiteX1" y="connsiteY1"/>
                </a:cxn>
                <a:cxn ang="0">
                  <a:pos x="connsiteX2" y="connsiteY2"/>
                </a:cxn>
                <a:cxn ang="0">
                  <a:pos x="connsiteX3" y="connsiteY3"/>
                </a:cxn>
              </a:cxnLst>
              <a:rect l="l" t="t" r="r" b="b"/>
              <a:pathLst>
                <a:path w="261634" h="81298">
                  <a:moveTo>
                    <a:pt x="1" y="0"/>
                  </a:moveTo>
                  <a:lnTo>
                    <a:pt x="261634" y="0"/>
                  </a:lnTo>
                  <a:lnTo>
                    <a:pt x="261634" y="81299"/>
                  </a:lnTo>
                  <a:lnTo>
                    <a:pt x="1" y="81299"/>
                  </a:lnTo>
                  <a:close/>
                </a:path>
              </a:pathLst>
            </a:custGeom>
            <a:solidFill>
              <a:srgbClr val="11B6F7"/>
            </a:solidFill>
            <a:ln w="14776"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A9D15CB8-FC85-4B29-90D6-3AFF1F5F7723}"/>
                </a:ext>
              </a:extLst>
            </p:cNvPr>
            <p:cNvSpPr/>
            <p:nvPr/>
          </p:nvSpPr>
          <p:spPr>
            <a:xfrm rot="-1374988">
              <a:off x="15070043" y="10839440"/>
              <a:ext cx="67994" cy="131554"/>
            </a:xfrm>
            <a:custGeom>
              <a:avLst/>
              <a:gdLst>
                <a:gd name="connsiteX0" fmla="*/ 0 w 67994"/>
                <a:gd name="connsiteY0" fmla="*/ 0 h 131554"/>
                <a:gd name="connsiteX1" fmla="*/ 67994 w 67994"/>
                <a:gd name="connsiteY1" fmla="*/ 0 h 131554"/>
                <a:gd name="connsiteX2" fmla="*/ 67994 w 67994"/>
                <a:gd name="connsiteY2" fmla="*/ 131555 h 131554"/>
                <a:gd name="connsiteX3" fmla="*/ 0 w 67994"/>
                <a:gd name="connsiteY3" fmla="*/ 131555 h 131554"/>
              </a:gdLst>
              <a:ahLst/>
              <a:cxnLst>
                <a:cxn ang="0">
                  <a:pos x="connsiteX0" y="connsiteY0"/>
                </a:cxn>
                <a:cxn ang="0">
                  <a:pos x="connsiteX1" y="connsiteY1"/>
                </a:cxn>
                <a:cxn ang="0">
                  <a:pos x="connsiteX2" y="connsiteY2"/>
                </a:cxn>
                <a:cxn ang="0">
                  <a:pos x="connsiteX3" y="connsiteY3"/>
                </a:cxn>
              </a:cxnLst>
              <a:rect l="l" t="t" r="r" b="b"/>
              <a:pathLst>
                <a:path w="67994" h="131554">
                  <a:moveTo>
                    <a:pt x="0" y="0"/>
                  </a:moveTo>
                  <a:lnTo>
                    <a:pt x="67994" y="0"/>
                  </a:lnTo>
                  <a:lnTo>
                    <a:pt x="67994" y="131555"/>
                  </a:lnTo>
                  <a:lnTo>
                    <a:pt x="0" y="131555"/>
                  </a:lnTo>
                  <a:close/>
                </a:path>
              </a:pathLst>
            </a:custGeom>
            <a:solidFill>
              <a:srgbClr val="4D4756"/>
            </a:solidFill>
            <a:ln w="1477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50942E1E-C020-4553-9B3B-E633AFDF9A19}"/>
                </a:ext>
              </a:extLst>
            </p:cNvPr>
            <p:cNvSpPr/>
            <p:nvPr/>
          </p:nvSpPr>
          <p:spPr>
            <a:xfrm rot="-1373137">
              <a:off x="15723694" y="10469597"/>
              <a:ext cx="53212" cy="75384"/>
            </a:xfrm>
            <a:custGeom>
              <a:avLst/>
              <a:gdLst>
                <a:gd name="connsiteX0" fmla="*/ 0 w 53212"/>
                <a:gd name="connsiteY0" fmla="*/ 0 h 75384"/>
                <a:gd name="connsiteX1" fmla="*/ 53212 w 53212"/>
                <a:gd name="connsiteY1" fmla="*/ 0 h 75384"/>
                <a:gd name="connsiteX2" fmla="*/ 53212 w 53212"/>
                <a:gd name="connsiteY2" fmla="*/ 75384 h 75384"/>
                <a:gd name="connsiteX3" fmla="*/ 0 w 53212"/>
                <a:gd name="connsiteY3" fmla="*/ 75384 h 75384"/>
              </a:gdLst>
              <a:ahLst/>
              <a:cxnLst>
                <a:cxn ang="0">
                  <a:pos x="connsiteX0" y="connsiteY0"/>
                </a:cxn>
                <a:cxn ang="0">
                  <a:pos x="connsiteX1" y="connsiteY1"/>
                </a:cxn>
                <a:cxn ang="0">
                  <a:pos x="connsiteX2" y="connsiteY2"/>
                </a:cxn>
                <a:cxn ang="0">
                  <a:pos x="connsiteX3" y="connsiteY3"/>
                </a:cxn>
              </a:cxnLst>
              <a:rect l="l" t="t" r="r" b="b"/>
              <a:pathLst>
                <a:path w="53212" h="75384">
                  <a:moveTo>
                    <a:pt x="0" y="0"/>
                  </a:moveTo>
                  <a:lnTo>
                    <a:pt x="53212" y="0"/>
                  </a:lnTo>
                  <a:lnTo>
                    <a:pt x="53212" y="75384"/>
                  </a:lnTo>
                  <a:lnTo>
                    <a:pt x="0" y="75384"/>
                  </a:lnTo>
                  <a:close/>
                </a:path>
              </a:pathLst>
            </a:custGeom>
            <a:solidFill>
              <a:srgbClr val="23201E"/>
            </a:solidFill>
            <a:ln w="1477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25D15FFF-4272-46F2-B40C-1E0492CFB1A4}"/>
                </a:ext>
              </a:extLst>
            </p:cNvPr>
            <p:cNvSpPr/>
            <p:nvPr/>
          </p:nvSpPr>
          <p:spPr>
            <a:xfrm rot="-1374221">
              <a:off x="15768496" y="10494027"/>
              <a:ext cx="283806" cy="320760"/>
            </a:xfrm>
            <a:custGeom>
              <a:avLst/>
              <a:gdLst>
                <a:gd name="connsiteX0" fmla="*/ 0 w 283806"/>
                <a:gd name="connsiteY0" fmla="*/ 0 h 320760"/>
                <a:gd name="connsiteX1" fmla="*/ 283806 w 283806"/>
                <a:gd name="connsiteY1" fmla="*/ 0 h 320760"/>
                <a:gd name="connsiteX2" fmla="*/ 283806 w 283806"/>
                <a:gd name="connsiteY2" fmla="*/ 320761 h 320760"/>
                <a:gd name="connsiteX3" fmla="*/ 0 w 283806"/>
                <a:gd name="connsiteY3" fmla="*/ 320761 h 320760"/>
              </a:gdLst>
              <a:ahLst/>
              <a:cxnLst>
                <a:cxn ang="0">
                  <a:pos x="connsiteX0" y="connsiteY0"/>
                </a:cxn>
                <a:cxn ang="0">
                  <a:pos x="connsiteX1" y="connsiteY1"/>
                </a:cxn>
                <a:cxn ang="0">
                  <a:pos x="connsiteX2" y="connsiteY2"/>
                </a:cxn>
                <a:cxn ang="0">
                  <a:pos x="connsiteX3" y="connsiteY3"/>
                </a:cxn>
              </a:cxnLst>
              <a:rect l="l" t="t" r="r" b="b"/>
              <a:pathLst>
                <a:path w="283806" h="320760">
                  <a:moveTo>
                    <a:pt x="0" y="0"/>
                  </a:moveTo>
                  <a:lnTo>
                    <a:pt x="283806" y="0"/>
                  </a:lnTo>
                  <a:lnTo>
                    <a:pt x="283806" y="320761"/>
                  </a:lnTo>
                  <a:lnTo>
                    <a:pt x="0" y="320761"/>
                  </a:lnTo>
                  <a:close/>
                </a:path>
              </a:pathLst>
            </a:custGeom>
            <a:solidFill>
              <a:srgbClr val="BFD3DE"/>
            </a:solidFill>
            <a:ln w="14776"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AA9D9DF8-FC25-4D79-8076-744C71AC0C14}"/>
                </a:ext>
              </a:extLst>
            </p:cNvPr>
            <p:cNvSpPr/>
            <p:nvPr/>
          </p:nvSpPr>
          <p:spPr>
            <a:xfrm rot="-1374355">
              <a:off x="15566804" y="10603132"/>
              <a:ext cx="218747" cy="295604"/>
            </a:xfrm>
            <a:custGeom>
              <a:avLst/>
              <a:gdLst>
                <a:gd name="connsiteX0" fmla="*/ 0 w 218747"/>
                <a:gd name="connsiteY0" fmla="*/ 0 h 295604"/>
                <a:gd name="connsiteX1" fmla="*/ 218749 w 218747"/>
                <a:gd name="connsiteY1" fmla="*/ 0 h 295604"/>
                <a:gd name="connsiteX2" fmla="*/ 218749 w 218747"/>
                <a:gd name="connsiteY2" fmla="*/ 295605 h 295604"/>
                <a:gd name="connsiteX3" fmla="*/ 0 w 218747"/>
                <a:gd name="connsiteY3" fmla="*/ 295605 h 295604"/>
              </a:gdLst>
              <a:ahLst/>
              <a:cxnLst>
                <a:cxn ang="0">
                  <a:pos x="connsiteX0" y="connsiteY0"/>
                </a:cxn>
                <a:cxn ang="0">
                  <a:pos x="connsiteX1" y="connsiteY1"/>
                </a:cxn>
                <a:cxn ang="0">
                  <a:pos x="connsiteX2" y="connsiteY2"/>
                </a:cxn>
                <a:cxn ang="0">
                  <a:pos x="connsiteX3" y="connsiteY3"/>
                </a:cxn>
              </a:cxnLst>
              <a:rect l="l" t="t" r="r" b="b"/>
              <a:pathLst>
                <a:path w="218747" h="295604">
                  <a:moveTo>
                    <a:pt x="0" y="0"/>
                  </a:moveTo>
                  <a:lnTo>
                    <a:pt x="218749" y="0"/>
                  </a:lnTo>
                  <a:lnTo>
                    <a:pt x="218749" y="295605"/>
                  </a:lnTo>
                  <a:lnTo>
                    <a:pt x="0" y="295605"/>
                  </a:lnTo>
                  <a:close/>
                </a:path>
              </a:pathLst>
            </a:custGeom>
            <a:solidFill>
              <a:srgbClr val="E7F0EC"/>
            </a:solidFill>
            <a:ln w="14774"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1B9B71D9-7A60-4AB6-9CF6-3F61A123E706}"/>
                </a:ext>
              </a:extLst>
            </p:cNvPr>
            <p:cNvSpPr/>
            <p:nvPr/>
          </p:nvSpPr>
          <p:spPr>
            <a:xfrm rot="-1374355">
              <a:off x="15305858" y="10755598"/>
              <a:ext cx="215791" cy="217269"/>
            </a:xfrm>
            <a:custGeom>
              <a:avLst/>
              <a:gdLst>
                <a:gd name="connsiteX0" fmla="*/ -1 w 215791"/>
                <a:gd name="connsiteY0" fmla="*/ 0 h 217269"/>
                <a:gd name="connsiteX1" fmla="*/ 215790 w 215791"/>
                <a:gd name="connsiteY1" fmla="*/ 0 h 217269"/>
                <a:gd name="connsiteX2" fmla="*/ 215790 w 215791"/>
                <a:gd name="connsiteY2" fmla="*/ 217270 h 217269"/>
                <a:gd name="connsiteX3" fmla="*/ -1 w 215791"/>
                <a:gd name="connsiteY3" fmla="*/ 217270 h 217269"/>
              </a:gdLst>
              <a:ahLst/>
              <a:cxnLst>
                <a:cxn ang="0">
                  <a:pos x="connsiteX0" y="connsiteY0"/>
                </a:cxn>
                <a:cxn ang="0">
                  <a:pos x="connsiteX1" y="connsiteY1"/>
                </a:cxn>
                <a:cxn ang="0">
                  <a:pos x="connsiteX2" y="connsiteY2"/>
                </a:cxn>
                <a:cxn ang="0">
                  <a:pos x="connsiteX3" y="connsiteY3"/>
                </a:cxn>
              </a:cxnLst>
              <a:rect l="l" t="t" r="r" b="b"/>
              <a:pathLst>
                <a:path w="215791" h="217269">
                  <a:moveTo>
                    <a:pt x="-1" y="0"/>
                  </a:moveTo>
                  <a:lnTo>
                    <a:pt x="215790" y="0"/>
                  </a:lnTo>
                  <a:lnTo>
                    <a:pt x="215790" y="217270"/>
                  </a:lnTo>
                  <a:lnTo>
                    <a:pt x="-1" y="217270"/>
                  </a:lnTo>
                  <a:close/>
                </a:path>
              </a:pathLst>
            </a:custGeom>
            <a:solidFill>
              <a:srgbClr val="E7F0EC"/>
            </a:solidFill>
            <a:ln w="14774"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5EAE2828-0379-4ED2-B980-18FF69495BAB}"/>
                </a:ext>
              </a:extLst>
            </p:cNvPr>
            <p:cNvSpPr/>
            <p:nvPr/>
          </p:nvSpPr>
          <p:spPr>
            <a:xfrm rot="-1374672">
              <a:off x="15511560" y="10699105"/>
              <a:ext cx="67991" cy="217277"/>
            </a:xfrm>
            <a:custGeom>
              <a:avLst/>
              <a:gdLst>
                <a:gd name="connsiteX0" fmla="*/ 0 w 67991"/>
                <a:gd name="connsiteY0" fmla="*/ 0 h 217277"/>
                <a:gd name="connsiteX1" fmla="*/ 67991 w 67991"/>
                <a:gd name="connsiteY1" fmla="*/ 0 h 217277"/>
                <a:gd name="connsiteX2" fmla="*/ 67991 w 67991"/>
                <a:gd name="connsiteY2" fmla="*/ 217278 h 217277"/>
                <a:gd name="connsiteX3" fmla="*/ 0 w 67991"/>
                <a:gd name="connsiteY3" fmla="*/ 217278 h 217277"/>
              </a:gdLst>
              <a:ahLst/>
              <a:cxnLst>
                <a:cxn ang="0">
                  <a:pos x="connsiteX0" y="connsiteY0"/>
                </a:cxn>
                <a:cxn ang="0">
                  <a:pos x="connsiteX1" y="connsiteY1"/>
                </a:cxn>
                <a:cxn ang="0">
                  <a:pos x="connsiteX2" y="connsiteY2"/>
                </a:cxn>
                <a:cxn ang="0">
                  <a:pos x="connsiteX3" y="connsiteY3"/>
                </a:cxn>
              </a:cxnLst>
              <a:rect l="l" t="t" r="r" b="b"/>
              <a:pathLst>
                <a:path w="67991" h="217277">
                  <a:moveTo>
                    <a:pt x="0" y="0"/>
                  </a:moveTo>
                  <a:lnTo>
                    <a:pt x="67991" y="0"/>
                  </a:lnTo>
                  <a:lnTo>
                    <a:pt x="67991" y="217278"/>
                  </a:lnTo>
                  <a:lnTo>
                    <a:pt x="0" y="217278"/>
                  </a:lnTo>
                  <a:close/>
                </a:path>
              </a:pathLst>
            </a:custGeom>
            <a:solidFill>
              <a:srgbClr val="11B6F7"/>
            </a:solidFill>
            <a:ln w="1477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A643E2B2-C15E-4850-940B-A1EA681B259B}"/>
                </a:ext>
              </a:extLst>
            </p:cNvPr>
            <p:cNvSpPr/>
            <p:nvPr/>
          </p:nvSpPr>
          <p:spPr>
            <a:xfrm rot="-1374355">
              <a:off x="15710517" y="10332463"/>
              <a:ext cx="189187" cy="121197"/>
            </a:xfrm>
            <a:custGeom>
              <a:avLst/>
              <a:gdLst>
                <a:gd name="connsiteX0" fmla="*/ 0 w 189187"/>
                <a:gd name="connsiteY0" fmla="*/ 0 h 121197"/>
                <a:gd name="connsiteX1" fmla="*/ 189187 w 189187"/>
                <a:gd name="connsiteY1" fmla="*/ 0 h 121197"/>
                <a:gd name="connsiteX2" fmla="*/ 189187 w 189187"/>
                <a:gd name="connsiteY2" fmla="*/ 121198 h 121197"/>
                <a:gd name="connsiteX3" fmla="*/ 0 w 189187"/>
                <a:gd name="connsiteY3" fmla="*/ 121198 h 121197"/>
              </a:gdLst>
              <a:ahLst/>
              <a:cxnLst>
                <a:cxn ang="0">
                  <a:pos x="connsiteX0" y="connsiteY0"/>
                </a:cxn>
                <a:cxn ang="0">
                  <a:pos x="connsiteX1" y="connsiteY1"/>
                </a:cxn>
                <a:cxn ang="0">
                  <a:pos x="connsiteX2" y="connsiteY2"/>
                </a:cxn>
                <a:cxn ang="0">
                  <a:pos x="connsiteX3" y="connsiteY3"/>
                </a:cxn>
              </a:cxnLst>
              <a:rect l="l" t="t" r="r" b="b"/>
              <a:pathLst>
                <a:path w="189187" h="121197">
                  <a:moveTo>
                    <a:pt x="0" y="0"/>
                  </a:moveTo>
                  <a:lnTo>
                    <a:pt x="189187" y="0"/>
                  </a:lnTo>
                  <a:lnTo>
                    <a:pt x="189187" y="121198"/>
                  </a:lnTo>
                  <a:lnTo>
                    <a:pt x="0" y="121198"/>
                  </a:lnTo>
                  <a:close/>
                </a:path>
              </a:pathLst>
            </a:custGeom>
            <a:solidFill>
              <a:srgbClr val="E7F0EC"/>
            </a:solidFill>
            <a:ln w="14774"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C40BBC46-AEE5-424F-A07C-72D5B65F89A5}"/>
                </a:ext>
              </a:extLst>
            </p:cNvPr>
            <p:cNvSpPr/>
            <p:nvPr/>
          </p:nvSpPr>
          <p:spPr>
            <a:xfrm rot="-1374221">
              <a:off x="15486329" y="10445843"/>
              <a:ext cx="186248" cy="90167"/>
            </a:xfrm>
            <a:custGeom>
              <a:avLst/>
              <a:gdLst>
                <a:gd name="connsiteX0" fmla="*/ 1 w 186248"/>
                <a:gd name="connsiteY0" fmla="*/ 0 h 90167"/>
                <a:gd name="connsiteX1" fmla="*/ 186249 w 186248"/>
                <a:gd name="connsiteY1" fmla="*/ 0 h 90167"/>
                <a:gd name="connsiteX2" fmla="*/ 186249 w 186248"/>
                <a:gd name="connsiteY2" fmla="*/ 90168 h 90167"/>
                <a:gd name="connsiteX3" fmla="*/ 1 w 186248"/>
                <a:gd name="connsiteY3" fmla="*/ 90168 h 90167"/>
              </a:gdLst>
              <a:ahLst/>
              <a:cxnLst>
                <a:cxn ang="0">
                  <a:pos x="connsiteX0" y="connsiteY0"/>
                </a:cxn>
                <a:cxn ang="0">
                  <a:pos x="connsiteX1" y="connsiteY1"/>
                </a:cxn>
                <a:cxn ang="0">
                  <a:pos x="connsiteX2" y="connsiteY2"/>
                </a:cxn>
                <a:cxn ang="0">
                  <a:pos x="connsiteX3" y="connsiteY3"/>
                </a:cxn>
              </a:cxnLst>
              <a:rect l="l" t="t" r="r" b="b"/>
              <a:pathLst>
                <a:path w="186248" h="90167">
                  <a:moveTo>
                    <a:pt x="1" y="0"/>
                  </a:moveTo>
                  <a:lnTo>
                    <a:pt x="186249" y="0"/>
                  </a:lnTo>
                  <a:lnTo>
                    <a:pt x="186249" y="90168"/>
                  </a:lnTo>
                  <a:lnTo>
                    <a:pt x="1" y="90168"/>
                  </a:lnTo>
                  <a:close/>
                </a:path>
              </a:pathLst>
            </a:custGeom>
            <a:solidFill>
              <a:srgbClr val="E7F0EC"/>
            </a:solidFill>
            <a:ln w="14776"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71A3837A-C8D9-4DB4-85C2-A78076AC92C5}"/>
                </a:ext>
              </a:extLst>
            </p:cNvPr>
            <p:cNvSpPr/>
            <p:nvPr/>
          </p:nvSpPr>
          <p:spPr>
            <a:xfrm rot="-1374988">
              <a:off x="15663019" y="10396927"/>
              <a:ext cx="57647" cy="90166"/>
            </a:xfrm>
            <a:custGeom>
              <a:avLst/>
              <a:gdLst>
                <a:gd name="connsiteX0" fmla="*/ 1 w 57647"/>
                <a:gd name="connsiteY0" fmla="*/ 0 h 90166"/>
                <a:gd name="connsiteX1" fmla="*/ 57649 w 57647"/>
                <a:gd name="connsiteY1" fmla="*/ 0 h 90166"/>
                <a:gd name="connsiteX2" fmla="*/ 57649 w 57647"/>
                <a:gd name="connsiteY2" fmla="*/ 90167 h 90166"/>
                <a:gd name="connsiteX3" fmla="*/ 1 w 57647"/>
                <a:gd name="connsiteY3" fmla="*/ 90167 h 90166"/>
              </a:gdLst>
              <a:ahLst/>
              <a:cxnLst>
                <a:cxn ang="0">
                  <a:pos x="connsiteX0" y="connsiteY0"/>
                </a:cxn>
                <a:cxn ang="0">
                  <a:pos x="connsiteX1" y="connsiteY1"/>
                </a:cxn>
                <a:cxn ang="0">
                  <a:pos x="connsiteX2" y="connsiteY2"/>
                </a:cxn>
                <a:cxn ang="0">
                  <a:pos x="connsiteX3" y="connsiteY3"/>
                </a:cxn>
              </a:cxnLst>
              <a:rect l="l" t="t" r="r" b="b"/>
              <a:pathLst>
                <a:path w="57647" h="90166">
                  <a:moveTo>
                    <a:pt x="1" y="0"/>
                  </a:moveTo>
                  <a:lnTo>
                    <a:pt x="57649" y="0"/>
                  </a:lnTo>
                  <a:lnTo>
                    <a:pt x="57649" y="90167"/>
                  </a:lnTo>
                  <a:lnTo>
                    <a:pt x="1" y="90167"/>
                  </a:lnTo>
                  <a:close/>
                </a:path>
              </a:pathLst>
            </a:custGeom>
            <a:solidFill>
              <a:srgbClr val="11B6F7"/>
            </a:solidFill>
            <a:ln w="1477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7FDD96E5-A725-44E3-917F-95AD0C9A6A80}"/>
                </a:ext>
              </a:extLst>
            </p:cNvPr>
            <p:cNvSpPr/>
            <p:nvPr/>
          </p:nvSpPr>
          <p:spPr>
            <a:xfrm rot="-1373137">
              <a:off x="15250486" y="10811326"/>
              <a:ext cx="67993" cy="217284"/>
            </a:xfrm>
            <a:custGeom>
              <a:avLst/>
              <a:gdLst>
                <a:gd name="connsiteX0" fmla="*/ 0 w 67993"/>
                <a:gd name="connsiteY0" fmla="*/ 0 h 217284"/>
                <a:gd name="connsiteX1" fmla="*/ 67994 w 67993"/>
                <a:gd name="connsiteY1" fmla="*/ 0 h 217284"/>
                <a:gd name="connsiteX2" fmla="*/ 67994 w 67993"/>
                <a:gd name="connsiteY2" fmla="*/ 217285 h 217284"/>
                <a:gd name="connsiteX3" fmla="*/ 0 w 67993"/>
                <a:gd name="connsiteY3" fmla="*/ 217285 h 217284"/>
              </a:gdLst>
              <a:ahLst/>
              <a:cxnLst>
                <a:cxn ang="0">
                  <a:pos x="connsiteX0" y="connsiteY0"/>
                </a:cxn>
                <a:cxn ang="0">
                  <a:pos x="connsiteX1" y="connsiteY1"/>
                </a:cxn>
                <a:cxn ang="0">
                  <a:pos x="connsiteX2" y="connsiteY2"/>
                </a:cxn>
                <a:cxn ang="0">
                  <a:pos x="connsiteX3" y="connsiteY3"/>
                </a:cxn>
              </a:cxnLst>
              <a:rect l="l" t="t" r="r" b="b"/>
              <a:pathLst>
                <a:path w="67993" h="217284">
                  <a:moveTo>
                    <a:pt x="0" y="0"/>
                  </a:moveTo>
                  <a:lnTo>
                    <a:pt x="67994" y="0"/>
                  </a:lnTo>
                  <a:lnTo>
                    <a:pt x="67994" y="217285"/>
                  </a:lnTo>
                  <a:lnTo>
                    <a:pt x="0" y="217285"/>
                  </a:lnTo>
                  <a:close/>
                </a:path>
              </a:pathLst>
            </a:custGeom>
            <a:solidFill>
              <a:srgbClr val="4D4756"/>
            </a:solidFill>
            <a:ln w="1477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DF114794-EE24-495B-B359-736173C27164}"/>
                </a:ext>
              </a:extLst>
            </p:cNvPr>
            <p:cNvSpPr/>
            <p:nvPr/>
          </p:nvSpPr>
          <p:spPr>
            <a:xfrm>
              <a:off x="15701000" y="10761652"/>
              <a:ext cx="350308" cy="233539"/>
            </a:xfrm>
            <a:custGeom>
              <a:avLst/>
              <a:gdLst>
                <a:gd name="connsiteX0" fmla="*/ 276403 w 350308"/>
                <a:gd name="connsiteY0" fmla="*/ 13303 h 233539"/>
                <a:gd name="connsiteX1" fmla="*/ 307443 w 350308"/>
                <a:gd name="connsiteY1" fmla="*/ 85730 h 233539"/>
                <a:gd name="connsiteX2" fmla="*/ 60602 w 350308"/>
                <a:gd name="connsiteY2" fmla="*/ 189197 h 233539"/>
                <a:gd name="connsiteX3" fmla="*/ 31040 w 350308"/>
                <a:gd name="connsiteY3" fmla="*/ 116770 h 233539"/>
                <a:gd name="connsiteX4" fmla="*/ 0 w 350308"/>
                <a:gd name="connsiteY4" fmla="*/ 130073 h 233539"/>
                <a:gd name="connsiteX5" fmla="*/ 42865 w 350308"/>
                <a:gd name="connsiteY5" fmla="*/ 233540 h 233539"/>
                <a:gd name="connsiteX6" fmla="*/ 350308 w 350308"/>
                <a:gd name="connsiteY6" fmla="*/ 103467 h 233539"/>
                <a:gd name="connsiteX7" fmla="*/ 307443 w 350308"/>
                <a:gd name="connsiteY7" fmla="*/ 0 h 233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0308" h="233539">
                  <a:moveTo>
                    <a:pt x="276403" y="13303"/>
                  </a:moveTo>
                  <a:lnTo>
                    <a:pt x="307443" y="85730"/>
                  </a:lnTo>
                  <a:lnTo>
                    <a:pt x="60602" y="189197"/>
                  </a:lnTo>
                  <a:lnTo>
                    <a:pt x="31040" y="116770"/>
                  </a:lnTo>
                  <a:lnTo>
                    <a:pt x="0" y="130073"/>
                  </a:lnTo>
                  <a:lnTo>
                    <a:pt x="42865" y="233540"/>
                  </a:lnTo>
                  <a:lnTo>
                    <a:pt x="350308" y="103467"/>
                  </a:lnTo>
                  <a:lnTo>
                    <a:pt x="307443" y="0"/>
                  </a:lnTo>
                  <a:close/>
                </a:path>
              </a:pathLst>
            </a:custGeom>
            <a:solidFill>
              <a:srgbClr val="4D4756"/>
            </a:solidFill>
            <a:ln w="1477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B03543D4-CA2F-4F6D-B488-210BDF5BD1F4}"/>
                </a:ext>
              </a:extLst>
            </p:cNvPr>
            <p:cNvSpPr/>
            <p:nvPr/>
          </p:nvSpPr>
          <p:spPr>
            <a:xfrm rot="-1374221">
              <a:off x="15144516" y="10903852"/>
              <a:ext cx="115296" cy="106427"/>
            </a:xfrm>
            <a:custGeom>
              <a:avLst/>
              <a:gdLst>
                <a:gd name="connsiteX0" fmla="*/ 0 w 115296"/>
                <a:gd name="connsiteY0" fmla="*/ 0 h 106427"/>
                <a:gd name="connsiteX1" fmla="*/ 115297 w 115296"/>
                <a:gd name="connsiteY1" fmla="*/ 0 h 106427"/>
                <a:gd name="connsiteX2" fmla="*/ 115297 w 115296"/>
                <a:gd name="connsiteY2" fmla="*/ 106428 h 106427"/>
                <a:gd name="connsiteX3" fmla="*/ 0 w 115296"/>
                <a:gd name="connsiteY3" fmla="*/ 106428 h 106427"/>
              </a:gdLst>
              <a:ahLst/>
              <a:cxnLst>
                <a:cxn ang="0">
                  <a:pos x="connsiteX0" y="connsiteY0"/>
                </a:cxn>
                <a:cxn ang="0">
                  <a:pos x="connsiteX1" y="connsiteY1"/>
                </a:cxn>
                <a:cxn ang="0">
                  <a:pos x="connsiteX2" y="connsiteY2"/>
                </a:cxn>
                <a:cxn ang="0">
                  <a:pos x="connsiteX3" y="connsiteY3"/>
                </a:cxn>
              </a:cxnLst>
              <a:rect l="l" t="t" r="r" b="b"/>
              <a:pathLst>
                <a:path w="115296" h="106427">
                  <a:moveTo>
                    <a:pt x="0" y="0"/>
                  </a:moveTo>
                  <a:lnTo>
                    <a:pt x="115297" y="0"/>
                  </a:lnTo>
                  <a:lnTo>
                    <a:pt x="115297" y="106428"/>
                  </a:lnTo>
                  <a:lnTo>
                    <a:pt x="0" y="106428"/>
                  </a:lnTo>
                  <a:close/>
                </a:path>
              </a:pathLst>
            </a:custGeom>
            <a:solidFill>
              <a:srgbClr val="11B6F7"/>
            </a:solidFill>
            <a:ln w="14776"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3755D9FC-D749-4613-AA0C-6F0414F53961}"/>
                </a:ext>
              </a:extLst>
            </p:cNvPr>
            <p:cNvSpPr/>
            <p:nvPr/>
          </p:nvSpPr>
          <p:spPr>
            <a:xfrm rot="-1374221">
              <a:off x="15043714" y="10889050"/>
              <a:ext cx="189204" cy="189204"/>
            </a:xfrm>
            <a:custGeom>
              <a:avLst/>
              <a:gdLst>
                <a:gd name="connsiteX0" fmla="*/ 189204 w 189204"/>
                <a:gd name="connsiteY0" fmla="*/ 94602 h 189204"/>
                <a:gd name="connsiteX1" fmla="*/ 94601 w 189204"/>
                <a:gd name="connsiteY1" fmla="*/ 189205 h 189204"/>
                <a:gd name="connsiteX2" fmla="*/ -1 w 189204"/>
                <a:gd name="connsiteY2" fmla="*/ 94602 h 189204"/>
                <a:gd name="connsiteX3" fmla="*/ 94601 w 189204"/>
                <a:gd name="connsiteY3" fmla="*/ -1 h 189204"/>
                <a:gd name="connsiteX4" fmla="*/ 189204 w 189204"/>
                <a:gd name="connsiteY4" fmla="*/ 94602 h 189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204" h="189204">
                  <a:moveTo>
                    <a:pt x="189204" y="94602"/>
                  </a:moveTo>
                  <a:cubicBezTo>
                    <a:pt x="189204" y="146849"/>
                    <a:pt x="146849" y="189205"/>
                    <a:pt x="94601" y="189205"/>
                  </a:cubicBezTo>
                  <a:cubicBezTo>
                    <a:pt x="42354" y="189205"/>
                    <a:pt x="-1" y="146850"/>
                    <a:pt x="-1" y="94602"/>
                  </a:cubicBezTo>
                  <a:cubicBezTo>
                    <a:pt x="-1" y="42355"/>
                    <a:pt x="42353" y="-1"/>
                    <a:pt x="94601" y="-1"/>
                  </a:cubicBezTo>
                  <a:cubicBezTo>
                    <a:pt x="146848" y="-1"/>
                    <a:pt x="189204" y="42354"/>
                    <a:pt x="189204" y="94602"/>
                  </a:cubicBezTo>
                  <a:close/>
                </a:path>
              </a:pathLst>
            </a:custGeom>
            <a:solidFill>
              <a:srgbClr val="BFD3DE"/>
            </a:solidFill>
            <a:ln w="14776"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A0B82B31-7AE3-4391-A053-4DCEDCDD2E7E}"/>
                </a:ext>
              </a:extLst>
            </p:cNvPr>
            <p:cNvSpPr/>
            <p:nvPr/>
          </p:nvSpPr>
          <p:spPr>
            <a:xfrm>
              <a:off x="15745343" y="11039534"/>
              <a:ext cx="118247" cy="118247"/>
            </a:xfrm>
            <a:custGeom>
              <a:avLst/>
              <a:gdLst>
                <a:gd name="connsiteX0" fmla="*/ 118248 w 118247"/>
                <a:gd name="connsiteY0" fmla="*/ 59124 h 118247"/>
                <a:gd name="connsiteX1" fmla="*/ 59124 w 118247"/>
                <a:gd name="connsiteY1" fmla="*/ 118248 h 118247"/>
                <a:gd name="connsiteX2" fmla="*/ 0 w 118247"/>
                <a:gd name="connsiteY2" fmla="*/ 59124 h 118247"/>
                <a:gd name="connsiteX3" fmla="*/ 59124 w 118247"/>
                <a:gd name="connsiteY3" fmla="*/ 0 h 118247"/>
                <a:gd name="connsiteX4" fmla="*/ 118248 w 118247"/>
                <a:gd name="connsiteY4" fmla="*/ 59124 h 1182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247" h="118247">
                  <a:moveTo>
                    <a:pt x="118248" y="59124"/>
                  </a:moveTo>
                  <a:cubicBezTo>
                    <a:pt x="118248" y="91778"/>
                    <a:pt x="91777" y="118248"/>
                    <a:pt x="59124" y="118248"/>
                  </a:cubicBezTo>
                  <a:cubicBezTo>
                    <a:pt x="26471" y="118248"/>
                    <a:pt x="0" y="91778"/>
                    <a:pt x="0" y="59124"/>
                  </a:cubicBezTo>
                  <a:cubicBezTo>
                    <a:pt x="0" y="26471"/>
                    <a:pt x="26471" y="0"/>
                    <a:pt x="59124" y="0"/>
                  </a:cubicBezTo>
                  <a:cubicBezTo>
                    <a:pt x="91777" y="0"/>
                    <a:pt x="118248" y="26471"/>
                    <a:pt x="118248" y="59124"/>
                  </a:cubicBezTo>
                  <a:close/>
                </a:path>
              </a:pathLst>
            </a:custGeom>
            <a:solidFill>
              <a:srgbClr val="BFD3DE"/>
            </a:solidFill>
            <a:ln w="14775" cap="flat">
              <a:noFill/>
              <a:prstDash val="solid"/>
              <a:miter/>
            </a:ln>
          </p:spPr>
          <p:txBody>
            <a:bodyPr rtlCol="0" anchor="ctr"/>
            <a:lstStyle/>
            <a:p>
              <a:endParaRPr lang="en-US"/>
            </a:p>
          </p:txBody>
        </p:sp>
        <p:grpSp>
          <p:nvGrpSpPr>
            <p:cNvPr id="223" name="Graphic 3">
              <a:extLst>
                <a:ext uri="{FF2B5EF4-FFF2-40B4-BE49-F238E27FC236}">
                  <a16:creationId xmlns:a16="http://schemas.microsoft.com/office/drawing/2014/main" id="{84BCA311-6557-4F2E-A67B-E1C7F2EF25A2}"/>
                </a:ext>
              </a:extLst>
            </p:cNvPr>
            <p:cNvGrpSpPr/>
            <p:nvPr/>
          </p:nvGrpSpPr>
          <p:grpSpPr>
            <a:xfrm>
              <a:off x="15542843" y="11208037"/>
              <a:ext cx="524724" cy="518812"/>
              <a:chOff x="15542843" y="11208037"/>
              <a:chExt cx="524724" cy="518812"/>
            </a:xfrm>
            <a:solidFill>
              <a:srgbClr val="000000"/>
            </a:solidFill>
          </p:grpSpPr>
          <p:grpSp>
            <p:nvGrpSpPr>
              <p:cNvPr id="250" name="Graphic 3">
                <a:extLst>
                  <a:ext uri="{FF2B5EF4-FFF2-40B4-BE49-F238E27FC236}">
                    <a16:creationId xmlns:a16="http://schemas.microsoft.com/office/drawing/2014/main" id="{B3C33A7A-2B73-4174-B7C6-7F42B9DBEB84}"/>
                  </a:ext>
                </a:extLst>
              </p:cNvPr>
              <p:cNvGrpSpPr/>
              <p:nvPr/>
            </p:nvGrpSpPr>
            <p:grpSpPr>
              <a:xfrm>
                <a:off x="15542843" y="11208657"/>
                <a:ext cx="524724" cy="464980"/>
                <a:chOff x="15542843" y="11208657"/>
                <a:chExt cx="524724" cy="464980"/>
              </a:xfrm>
              <a:solidFill>
                <a:srgbClr val="000000"/>
              </a:solidFill>
            </p:grpSpPr>
            <p:grpSp>
              <p:nvGrpSpPr>
                <p:cNvPr id="257" name="Graphic 3">
                  <a:extLst>
                    <a:ext uri="{FF2B5EF4-FFF2-40B4-BE49-F238E27FC236}">
                      <a16:creationId xmlns:a16="http://schemas.microsoft.com/office/drawing/2014/main" id="{43215FDA-68C3-4F6E-AF3C-BC11F5CB2541}"/>
                    </a:ext>
                  </a:extLst>
                </p:cNvPr>
                <p:cNvGrpSpPr/>
                <p:nvPr/>
              </p:nvGrpSpPr>
              <p:grpSpPr>
                <a:xfrm>
                  <a:off x="15542843" y="11208657"/>
                  <a:ext cx="277416" cy="464980"/>
                  <a:chOff x="15542843" y="11208657"/>
                  <a:chExt cx="277416" cy="464980"/>
                </a:xfrm>
                <a:solidFill>
                  <a:srgbClr val="000000"/>
                </a:solidFill>
              </p:grpSpPr>
              <p:sp>
                <p:nvSpPr>
                  <p:cNvPr id="261" name="Freeform: Shape 260">
                    <a:extLst>
                      <a:ext uri="{FF2B5EF4-FFF2-40B4-BE49-F238E27FC236}">
                        <a16:creationId xmlns:a16="http://schemas.microsoft.com/office/drawing/2014/main" id="{9C90060A-9ED1-461C-842B-6DE708F35D13}"/>
                      </a:ext>
                    </a:extLst>
                  </p:cNvPr>
                  <p:cNvSpPr/>
                  <p:nvPr/>
                </p:nvSpPr>
                <p:spPr>
                  <a:xfrm>
                    <a:off x="15542843" y="11338109"/>
                    <a:ext cx="215803" cy="335528"/>
                  </a:xfrm>
                  <a:custGeom>
                    <a:avLst/>
                    <a:gdLst>
                      <a:gd name="connsiteX0" fmla="*/ 215804 w 215803"/>
                      <a:gd name="connsiteY0" fmla="*/ 29562 h 335528"/>
                      <a:gd name="connsiteX1" fmla="*/ 81295 w 215803"/>
                      <a:gd name="connsiteY1" fmla="*/ 335528 h 335528"/>
                      <a:gd name="connsiteX2" fmla="*/ 0 w 215803"/>
                      <a:gd name="connsiteY2" fmla="*/ 335528 h 335528"/>
                      <a:gd name="connsiteX3" fmla="*/ 149289 w 215803"/>
                      <a:gd name="connsiteY3" fmla="*/ 0 h 335528"/>
                    </a:gdLst>
                    <a:ahLst/>
                    <a:cxnLst>
                      <a:cxn ang="0">
                        <a:pos x="connsiteX0" y="connsiteY0"/>
                      </a:cxn>
                      <a:cxn ang="0">
                        <a:pos x="connsiteX1" y="connsiteY1"/>
                      </a:cxn>
                      <a:cxn ang="0">
                        <a:pos x="connsiteX2" y="connsiteY2"/>
                      </a:cxn>
                      <a:cxn ang="0">
                        <a:pos x="connsiteX3" y="connsiteY3"/>
                      </a:cxn>
                    </a:cxnLst>
                    <a:rect l="l" t="t" r="r" b="b"/>
                    <a:pathLst>
                      <a:path w="215803" h="335528">
                        <a:moveTo>
                          <a:pt x="215804" y="29562"/>
                        </a:moveTo>
                        <a:lnTo>
                          <a:pt x="81295" y="335528"/>
                        </a:lnTo>
                        <a:lnTo>
                          <a:pt x="0" y="335528"/>
                        </a:lnTo>
                        <a:lnTo>
                          <a:pt x="149289" y="0"/>
                        </a:lnTo>
                        <a:close/>
                      </a:path>
                    </a:pathLst>
                  </a:custGeom>
                  <a:solidFill>
                    <a:srgbClr val="BFD3DE"/>
                  </a:solidFill>
                  <a:ln w="1477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85AAC8B0-79BE-439D-9334-435209575B0D}"/>
                      </a:ext>
                    </a:extLst>
                  </p:cNvPr>
                  <p:cNvSpPr/>
                  <p:nvPr/>
                </p:nvSpPr>
                <p:spPr>
                  <a:xfrm>
                    <a:off x="15656657" y="11208657"/>
                    <a:ext cx="163602" cy="207791"/>
                  </a:xfrm>
                  <a:custGeom>
                    <a:avLst/>
                    <a:gdLst>
                      <a:gd name="connsiteX0" fmla="*/ 99032 w 163602"/>
                      <a:gd name="connsiteY0" fmla="*/ 207792 h 207791"/>
                      <a:gd name="connsiteX1" fmla="*/ 158156 w 163602"/>
                      <a:gd name="connsiteY1" fmla="*/ 76241 h 207791"/>
                      <a:gd name="connsiteX2" fmla="*/ 59124 w 163602"/>
                      <a:gd name="connsiteY2" fmla="*/ 31898 h 207791"/>
                      <a:gd name="connsiteX3" fmla="*/ 0 w 163602"/>
                      <a:gd name="connsiteY3" fmla="*/ 163449 h 207791"/>
                      <a:gd name="connsiteX4" fmla="*/ 99032 w 163602"/>
                      <a:gd name="connsiteY4" fmla="*/ 207792 h 207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602" h="207791">
                        <a:moveTo>
                          <a:pt x="99032" y="207792"/>
                        </a:moveTo>
                        <a:lnTo>
                          <a:pt x="158156" y="76241"/>
                        </a:lnTo>
                        <a:cubicBezTo>
                          <a:pt x="187718" y="11204"/>
                          <a:pt x="88686" y="-33139"/>
                          <a:pt x="59124" y="31898"/>
                        </a:cubicBezTo>
                        <a:lnTo>
                          <a:pt x="0" y="163449"/>
                        </a:lnTo>
                        <a:lnTo>
                          <a:pt x="99032" y="207792"/>
                        </a:lnTo>
                        <a:close/>
                      </a:path>
                    </a:pathLst>
                  </a:custGeom>
                  <a:solidFill>
                    <a:srgbClr val="0094C1"/>
                  </a:solidFill>
                  <a:ln w="14775" cap="flat">
                    <a:noFill/>
                    <a:prstDash val="solid"/>
                    <a:miter/>
                  </a:ln>
                </p:spPr>
                <p:txBody>
                  <a:bodyPr rtlCol="0" anchor="ctr"/>
                  <a:lstStyle/>
                  <a:p>
                    <a:endParaRPr lang="en-US"/>
                  </a:p>
                </p:txBody>
              </p:sp>
            </p:grpSp>
            <p:grpSp>
              <p:nvGrpSpPr>
                <p:cNvPr id="258" name="Graphic 3">
                  <a:extLst>
                    <a:ext uri="{FF2B5EF4-FFF2-40B4-BE49-F238E27FC236}">
                      <a16:creationId xmlns:a16="http://schemas.microsoft.com/office/drawing/2014/main" id="{E915DE84-8E20-462A-9407-8785E4D1D786}"/>
                    </a:ext>
                  </a:extLst>
                </p:cNvPr>
                <p:cNvGrpSpPr/>
                <p:nvPr/>
              </p:nvGrpSpPr>
              <p:grpSpPr>
                <a:xfrm>
                  <a:off x="15788673" y="11208657"/>
                  <a:ext cx="278894" cy="464980"/>
                  <a:chOff x="15788673" y="11208657"/>
                  <a:chExt cx="278894" cy="464980"/>
                </a:xfrm>
                <a:solidFill>
                  <a:srgbClr val="000000"/>
                </a:solidFill>
              </p:grpSpPr>
              <p:sp>
                <p:nvSpPr>
                  <p:cNvPr id="259" name="Freeform: Shape 258">
                    <a:extLst>
                      <a:ext uri="{FF2B5EF4-FFF2-40B4-BE49-F238E27FC236}">
                        <a16:creationId xmlns:a16="http://schemas.microsoft.com/office/drawing/2014/main" id="{4953FA23-1921-4360-8BA5-B051AAF68CEF}"/>
                      </a:ext>
                    </a:extLst>
                  </p:cNvPr>
                  <p:cNvSpPr/>
                  <p:nvPr/>
                </p:nvSpPr>
                <p:spPr>
                  <a:xfrm>
                    <a:off x="15850288" y="11338109"/>
                    <a:ext cx="217279" cy="335528"/>
                  </a:xfrm>
                  <a:custGeom>
                    <a:avLst/>
                    <a:gdLst>
                      <a:gd name="connsiteX0" fmla="*/ 217279 w 217279"/>
                      <a:gd name="connsiteY0" fmla="*/ 335528 h 335528"/>
                      <a:gd name="connsiteX1" fmla="*/ 135984 w 217279"/>
                      <a:gd name="connsiteY1" fmla="*/ 335528 h 335528"/>
                      <a:gd name="connsiteX2" fmla="*/ 0 w 217279"/>
                      <a:gd name="connsiteY2" fmla="*/ 29562 h 335528"/>
                      <a:gd name="connsiteX3" fmla="*/ 67992 w 217279"/>
                      <a:gd name="connsiteY3" fmla="*/ 0 h 335528"/>
                    </a:gdLst>
                    <a:ahLst/>
                    <a:cxnLst>
                      <a:cxn ang="0">
                        <a:pos x="connsiteX0" y="connsiteY0"/>
                      </a:cxn>
                      <a:cxn ang="0">
                        <a:pos x="connsiteX1" y="connsiteY1"/>
                      </a:cxn>
                      <a:cxn ang="0">
                        <a:pos x="connsiteX2" y="connsiteY2"/>
                      </a:cxn>
                      <a:cxn ang="0">
                        <a:pos x="connsiteX3" y="connsiteY3"/>
                      </a:cxn>
                    </a:cxnLst>
                    <a:rect l="l" t="t" r="r" b="b"/>
                    <a:pathLst>
                      <a:path w="217279" h="335528">
                        <a:moveTo>
                          <a:pt x="217279" y="335528"/>
                        </a:moveTo>
                        <a:lnTo>
                          <a:pt x="135984" y="335528"/>
                        </a:lnTo>
                        <a:lnTo>
                          <a:pt x="0" y="29562"/>
                        </a:lnTo>
                        <a:lnTo>
                          <a:pt x="67992" y="0"/>
                        </a:lnTo>
                        <a:close/>
                      </a:path>
                    </a:pathLst>
                  </a:custGeom>
                  <a:solidFill>
                    <a:srgbClr val="BFD3DE"/>
                  </a:solidFill>
                  <a:ln w="1477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39F1ECB3-6E1C-4828-8B1D-D1030E80F623}"/>
                      </a:ext>
                    </a:extLst>
                  </p:cNvPr>
                  <p:cNvSpPr/>
                  <p:nvPr/>
                </p:nvSpPr>
                <p:spPr>
                  <a:xfrm>
                    <a:off x="15788673" y="11208657"/>
                    <a:ext cx="163603" cy="207791"/>
                  </a:xfrm>
                  <a:custGeom>
                    <a:avLst/>
                    <a:gdLst>
                      <a:gd name="connsiteX0" fmla="*/ 64570 w 163603"/>
                      <a:gd name="connsiteY0" fmla="*/ 207792 h 207791"/>
                      <a:gd name="connsiteX1" fmla="*/ 5447 w 163603"/>
                      <a:gd name="connsiteY1" fmla="*/ 76241 h 207791"/>
                      <a:gd name="connsiteX2" fmla="*/ 104480 w 163603"/>
                      <a:gd name="connsiteY2" fmla="*/ 31898 h 207791"/>
                      <a:gd name="connsiteX3" fmla="*/ 163604 w 163603"/>
                      <a:gd name="connsiteY3" fmla="*/ 163449 h 207791"/>
                      <a:gd name="connsiteX4" fmla="*/ 64570 w 163603"/>
                      <a:gd name="connsiteY4" fmla="*/ 207792 h 207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603" h="207791">
                        <a:moveTo>
                          <a:pt x="64570" y="207792"/>
                        </a:moveTo>
                        <a:lnTo>
                          <a:pt x="5447" y="76241"/>
                        </a:lnTo>
                        <a:cubicBezTo>
                          <a:pt x="-24115" y="11204"/>
                          <a:pt x="74918" y="-33139"/>
                          <a:pt x="104480" y="31898"/>
                        </a:cubicBezTo>
                        <a:lnTo>
                          <a:pt x="163604" y="163449"/>
                        </a:lnTo>
                        <a:lnTo>
                          <a:pt x="64570" y="207792"/>
                        </a:lnTo>
                        <a:close/>
                      </a:path>
                    </a:pathLst>
                  </a:custGeom>
                  <a:solidFill>
                    <a:srgbClr val="0094C1"/>
                  </a:solidFill>
                  <a:ln w="14775" cap="flat">
                    <a:noFill/>
                    <a:prstDash val="solid"/>
                    <a:miter/>
                  </a:ln>
                </p:spPr>
                <p:txBody>
                  <a:bodyPr rtlCol="0" anchor="ctr"/>
                  <a:lstStyle/>
                  <a:p>
                    <a:endParaRPr lang="en-US"/>
                  </a:p>
                </p:txBody>
              </p:sp>
            </p:grpSp>
          </p:grpSp>
          <p:grpSp>
            <p:nvGrpSpPr>
              <p:cNvPr id="251" name="Graphic 3">
                <a:extLst>
                  <a:ext uri="{FF2B5EF4-FFF2-40B4-BE49-F238E27FC236}">
                    <a16:creationId xmlns:a16="http://schemas.microsoft.com/office/drawing/2014/main" id="{5FF6E400-051C-4F04-876B-00E7CCF066E8}"/>
                  </a:ext>
                </a:extLst>
              </p:cNvPr>
              <p:cNvGrpSpPr/>
              <p:nvPr/>
            </p:nvGrpSpPr>
            <p:grpSpPr>
              <a:xfrm>
                <a:off x="15751256" y="11208037"/>
                <a:ext cx="107899" cy="518812"/>
                <a:chOff x="15751256" y="11208037"/>
                <a:chExt cx="107899" cy="518812"/>
              </a:xfrm>
              <a:solidFill>
                <a:srgbClr val="000000"/>
              </a:solidFill>
            </p:grpSpPr>
            <p:sp>
              <p:nvSpPr>
                <p:cNvPr id="252" name="Freeform: Shape 251">
                  <a:extLst>
                    <a:ext uri="{FF2B5EF4-FFF2-40B4-BE49-F238E27FC236}">
                      <a16:creationId xmlns:a16="http://schemas.microsoft.com/office/drawing/2014/main" id="{F3EF8FDE-E769-4286-8FD8-17E87A16C4EE}"/>
                    </a:ext>
                  </a:extLst>
                </p:cNvPr>
                <p:cNvSpPr/>
                <p:nvPr/>
              </p:nvSpPr>
              <p:spPr>
                <a:xfrm>
                  <a:off x="15767514" y="11673638"/>
                  <a:ext cx="73904" cy="53211"/>
                </a:xfrm>
                <a:custGeom>
                  <a:avLst/>
                  <a:gdLst>
                    <a:gd name="connsiteX0" fmla="*/ 0 w 73904"/>
                    <a:gd name="connsiteY0" fmla="*/ 0 h 53211"/>
                    <a:gd name="connsiteX1" fmla="*/ 73905 w 73904"/>
                    <a:gd name="connsiteY1" fmla="*/ 0 h 53211"/>
                    <a:gd name="connsiteX2" fmla="*/ 73905 w 73904"/>
                    <a:gd name="connsiteY2" fmla="*/ 53211 h 53211"/>
                    <a:gd name="connsiteX3" fmla="*/ 0 w 73904"/>
                    <a:gd name="connsiteY3" fmla="*/ 53211 h 53211"/>
                  </a:gdLst>
                  <a:ahLst/>
                  <a:cxnLst>
                    <a:cxn ang="0">
                      <a:pos x="connsiteX0" y="connsiteY0"/>
                    </a:cxn>
                    <a:cxn ang="0">
                      <a:pos x="connsiteX1" y="connsiteY1"/>
                    </a:cxn>
                    <a:cxn ang="0">
                      <a:pos x="connsiteX2" y="connsiteY2"/>
                    </a:cxn>
                    <a:cxn ang="0">
                      <a:pos x="connsiteX3" y="connsiteY3"/>
                    </a:cxn>
                  </a:cxnLst>
                  <a:rect l="l" t="t" r="r" b="b"/>
                  <a:pathLst>
                    <a:path w="73904" h="53211">
                      <a:moveTo>
                        <a:pt x="0" y="0"/>
                      </a:moveTo>
                      <a:lnTo>
                        <a:pt x="73905" y="0"/>
                      </a:lnTo>
                      <a:lnTo>
                        <a:pt x="73905" y="53211"/>
                      </a:lnTo>
                      <a:lnTo>
                        <a:pt x="0" y="53211"/>
                      </a:lnTo>
                      <a:close/>
                    </a:path>
                  </a:pathLst>
                </a:custGeom>
                <a:solidFill>
                  <a:srgbClr val="23201E"/>
                </a:solidFill>
                <a:ln w="1477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60E413BD-214F-4A09-B50F-2E06C09D47D1}"/>
                    </a:ext>
                  </a:extLst>
                </p:cNvPr>
                <p:cNvSpPr/>
                <p:nvPr/>
              </p:nvSpPr>
              <p:spPr>
                <a:xfrm>
                  <a:off x="15767514" y="11360281"/>
                  <a:ext cx="73904" cy="311878"/>
                </a:xfrm>
                <a:custGeom>
                  <a:avLst/>
                  <a:gdLst>
                    <a:gd name="connsiteX0" fmla="*/ 0 w 73904"/>
                    <a:gd name="connsiteY0" fmla="*/ 0 h 311878"/>
                    <a:gd name="connsiteX1" fmla="*/ 73905 w 73904"/>
                    <a:gd name="connsiteY1" fmla="*/ 0 h 311878"/>
                    <a:gd name="connsiteX2" fmla="*/ 73905 w 73904"/>
                    <a:gd name="connsiteY2" fmla="*/ 311878 h 311878"/>
                    <a:gd name="connsiteX3" fmla="*/ 0 w 73904"/>
                    <a:gd name="connsiteY3" fmla="*/ 311878 h 311878"/>
                  </a:gdLst>
                  <a:ahLst/>
                  <a:cxnLst>
                    <a:cxn ang="0">
                      <a:pos x="connsiteX0" y="connsiteY0"/>
                    </a:cxn>
                    <a:cxn ang="0">
                      <a:pos x="connsiteX1" y="connsiteY1"/>
                    </a:cxn>
                    <a:cxn ang="0">
                      <a:pos x="connsiteX2" y="connsiteY2"/>
                    </a:cxn>
                    <a:cxn ang="0">
                      <a:pos x="connsiteX3" y="connsiteY3"/>
                    </a:cxn>
                  </a:cxnLst>
                  <a:rect l="l" t="t" r="r" b="b"/>
                  <a:pathLst>
                    <a:path w="73904" h="311878">
                      <a:moveTo>
                        <a:pt x="0" y="0"/>
                      </a:moveTo>
                      <a:lnTo>
                        <a:pt x="73905" y="0"/>
                      </a:lnTo>
                      <a:lnTo>
                        <a:pt x="73905" y="311878"/>
                      </a:lnTo>
                      <a:lnTo>
                        <a:pt x="0" y="311878"/>
                      </a:lnTo>
                      <a:close/>
                    </a:path>
                  </a:pathLst>
                </a:custGeom>
                <a:solidFill>
                  <a:srgbClr val="E7F0EC"/>
                </a:solidFill>
                <a:ln w="1477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57D7FF8F-7CB1-4E47-B9EA-4B5F0180A758}"/>
                    </a:ext>
                  </a:extLst>
                </p:cNvPr>
                <p:cNvSpPr/>
                <p:nvPr/>
              </p:nvSpPr>
              <p:spPr>
                <a:xfrm>
                  <a:off x="15751256" y="11208037"/>
                  <a:ext cx="107899" cy="198065"/>
                </a:xfrm>
                <a:custGeom>
                  <a:avLst/>
                  <a:gdLst>
                    <a:gd name="connsiteX0" fmla="*/ 107900 w 107899"/>
                    <a:gd name="connsiteY0" fmla="*/ 198065 h 198065"/>
                    <a:gd name="connsiteX1" fmla="*/ 107900 w 107899"/>
                    <a:gd name="connsiteY1" fmla="*/ 53212 h 198065"/>
                    <a:gd name="connsiteX2" fmla="*/ 0 w 107899"/>
                    <a:gd name="connsiteY2" fmla="*/ 53212 h 198065"/>
                    <a:gd name="connsiteX3" fmla="*/ 0 w 107899"/>
                    <a:gd name="connsiteY3" fmla="*/ 198065 h 198065"/>
                    <a:gd name="connsiteX4" fmla="*/ 107900 w 107899"/>
                    <a:gd name="connsiteY4" fmla="*/ 198065 h 198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899" h="198065">
                      <a:moveTo>
                        <a:pt x="107900" y="198065"/>
                      </a:moveTo>
                      <a:lnTo>
                        <a:pt x="107900" y="53212"/>
                      </a:lnTo>
                      <a:cubicBezTo>
                        <a:pt x="107900" y="-17737"/>
                        <a:pt x="0" y="-17737"/>
                        <a:pt x="0" y="53212"/>
                      </a:cubicBezTo>
                      <a:lnTo>
                        <a:pt x="0" y="198065"/>
                      </a:lnTo>
                      <a:lnTo>
                        <a:pt x="107900" y="198065"/>
                      </a:lnTo>
                      <a:close/>
                    </a:path>
                  </a:pathLst>
                </a:custGeom>
                <a:solidFill>
                  <a:srgbClr val="2E83FF"/>
                </a:solidFill>
                <a:ln w="1477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2484663B-4AFC-4DF1-BE57-F3DD34EA20F0}"/>
                    </a:ext>
                  </a:extLst>
                </p:cNvPr>
                <p:cNvSpPr/>
                <p:nvPr/>
              </p:nvSpPr>
              <p:spPr>
                <a:xfrm>
                  <a:off x="15767514" y="11360281"/>
                  <a:ext cx="73904" cy="311878"/>
                </a:xfrm>
                <a:custGeom>
                  <a:avLst/>
                  <a:gdLst>
                    <a:gd name="connsiteX0" fmla="*/ 0 w 73904"/>
                    <a:gd name="connsiteY0" fmla="*/ 0 h 311878"/>
                    <a:gd name="connsiteX1" fmla="*/ 73905 w 73904"/>
                    <a:gd name="connsiteY1" fmla="*/ 0 h 311878"/>
                    <a:gd name="connsiteX2" fmla="*/ 73905 w 73904"/>
                    <a:gd name="connsiteY2" fmla="*/ 311878 h 311878"/>
                    <a:gd name="connsiteX3" fmla="*/ 0 w 73904"/>
                    <a:gd name="connsiteY3" fmla="*/ 311878 h 311878"/>
                  </a:gdLst>
                  <a:ahLst/>
                  <a:cxnLst>
                    <a:cxn ang="0">
                      <a:pos x="connsiteX0" y="connsiteY0"/>
                    </a:cxn>
                    <a:cxn ang="0">
                      <a:pos x="connsiteX1" y="connsiteY1"/>
                    </a:cxn>
                    <a:cxn ang="0">
                      <a:pos x="connsiteX2" y="connsiteY2"/>
                    </a:cxn>
                    <a:cxn ang="0">
                      <a:pos x="connsiteX3" y="connsiteY3"/>
                    </a:cxn>
                  </a:cxnLst>
                  <a:rect l="l" t="t" r="r" b="b"/>
                  <a:pathLst>
                    <a:path w="73904" h="311878">
                      <a:moveTo>
                        <a:pt x="0" y="0"/>
                      </a:moveTo>
                      <a:lnTo>
                        <a:pt x="73905" y="0"/>
                      </a:lnTo>
                      <a:lnTo>
                        <a:pt x="73905" y="311878"/>
                      </a:lnTo>
                      <a:lnTo>
                        <a:pt x="0" y="311878"/>
                      </a:lnTo>
                      <a:close/>
                    </a:path>
                  </a:pathLst>
                </a:custGeom>
                <a:solidFill>
                  <a:srgbClr val="BFD3DE"/>
                </a:solidFill>
                <a:ln w="1477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828D0906-EF79-4092-95E2-99811BAD5301}"/>
                    </a:ext>
                  </a:extLst>
                </p:cNvPr>
                <p:cNvSpPr/>
                <p:nvPr/>
              </p:nvSpPr>
              <p:spPr>
                <a:xfrm>
                  <a:off x="15751256" y="11208037"/>
                  <a:ext cx="107899" cy="198065"/>
                </a:xfrm>
                <a:custGeom>
                  <a:avLst/>
                  <a:gdLst>
                    <a:gd name="connsiteX0" fmla="*/ 107900 w 107899"/>
                    <a:gd name="connsiteY0" fmla="*/ 198065 h 198065"/>
                    <a:gd name="connsiteX1" fmla="*/ 107900 w 107899"/>
                    <a:gd name="connsiteY1" fmla="*/ 53212 h 198065"/>
                    <a:gd name="connsiteX2" fmla="*/ 0 w 107899"/>
                    <a:gd name="connsiteY2" fmla="*/ 53212 h 198065"/>
                    <a:gd name="connsiteX3" fmla="*/ 0 w 107899"/>
                    <a:gd name="connsiteY3" fmla="*/ 198065 h 198065"/>
                    <a:gd name="connsiteX4" fmla="*/ 107900 w 107899"/>
                    <a:gd name="connsiteY4" fmla="*/ 198065 h 198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899" h="198065">
                      <a:moveTo>
                        <a:pt x="107900" y="198065"/>
                      </a:moveTo>
                      <a:lnTo>
                        <a:pt x="107900" y="53212"/>
                      </a:lnTo>
                      <a:cubicBezTo>
                        <a:pt x="107900" y="-17737"/>
                        <a:pt x="0" y="-17737"/>
                        <a:pt x="0" y="53212"/>
                      </a:cubicBezTo>
                      <a:lnTo>
                        <a:pt x="0" y="198065"/>
                      </a:lnTo>
                      <a:lnTo>
                        <a:pt x="107900" y="198065"/>
                      </a:lnTo>
                      <a:close/>
                    </a:path>
                  </a:pathLst>
                </a:custGeom>
                <a:solidFill>
                  <a:srgbClr val="11B6F7"/>
                </a:solidFill>
                <a:ln w="14775" cap="flat">
                  <a:noFill/>
                  <a:prstDash val="solid"/>
                  <a:miter/>
                </a:ln>
              </p:spPr>
              <p:txBody>
                <a:bodyPr rtlCol="0" anchor="ctr"/>
                <a:lstStyle/>
                <a:p>
                  <a:endParaRPr lang="en-US"/>
                </a:p>
              </p:txBody>
            </p:sp>
          </p:grpSp>
        </p:grpSp>
        <p:sp>
          <p:nvSpPr>
            <p:cNvPr id="224" name="Freeform: Shape 223">
              <a:extLst>
                <a:ext uri="{FF2B5EF4-FFF2-40B4-BE49-F238E27FC236}">
                  <a16:creationId xmlns:a16="http://schemas.microsoft.com/office/drawing/2014/main" id="{B4DDA216-B417-4C86-949D-55630214527A}"/>
                </a:ext>
              </a:extLst>
            </p:cNvPr>
            <p:cNvSpPr/>
            <p:nvPr/>
          </p:nvSpPr>
          <p:spPr>
            <a:xfrm>
              <a:off x="15739430" y="11165172"/>
              <a:ext cx="131550" cy="50255"/>
            </a:xfrm>
            <a:custGeom>
              <a:avLst/>
              <a:gdLst>
                <a:gd name="connsiteX0" fmla="*/ 0 w 131550"/>
                <a:gd name="connsiteY0" fmla="*/ 0 h 50255"/>
                <a:gd name="connsiteX1" fmla="*/ 131551 w 131550"/>
                <a:gd name="connsiteY1" fmla="*/ 0 h 50255"/>
                <a:gd name="connsiteX2" fmla="*/ 131551 w 131550"/>
                <a:gd name="connsiteY2" fmla="*/ 50256 h 50255"/>
                <a:gd name="connsiteX3" fmla="*/ 0 w 131550"/>
                <a:gd name="connsiteY3" fmla="*/ 50256 h 50255"/>
              </a:gdLst>
              <a:ahLst/>
              <a:cxnLst>
                <a:cxn ang="0">
                  <a:pos x="connsiteX0" y="connsiteY0"/>
                </a:cxn>
                <a:cxn ang="0">
                  <a:pos x="connsiteX1" y="connsiteY1"/>
                </a:cxn>
                <a:cxn ang="0">
                  <a:pos x="connsiteX2" y="connsiteY2"/>
                </a:cxn>
                <a:cxn ang="0">
                  <a:pos x="connsiteX3" y="connsiteY3"/>
                </a:cxn>
              </a:cxnLst>
              <a:rect l="l" t="t" r="r" b="b"/>
              <a:pathLst>
                <a:path w="131550" h="50255">
                  <a:moveTo>
                    <a:pt x="0" y="0"/>
                  </a:moveTo>
                  <a:lnTo>
                    <a:pt x="131551" y="0"/>
                  </a:lnTo>
                  <a:lnTo>
                    <a:pt x="131551" y="50256"/>
                  </a:lnTo>
                  <a:lnTo>
                    <a:pt x="0" y="50256"/>
                  </a:lnTo>
                  <a:close/>
                </a:path>
              </a:pathLst>
            </a:custGeom>
            <a:solidFill>
              <a:srgbClr val="4D4756"/>
            </a:solidFill>
            <a:ln w="1477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4D59FA6C-9816-4ACC-A2D0-5A89BD302A61}"/>
                </a:ext>
              </a:extLst>
            </p:cNvPr>
            <p:cNvSpPr/>
            <p:nvPr/>
          </p:nvSpPr>
          <p:spPr>
            <a:xfrm>
              <a:off x="15519194" y="11673637"/>
              <a:ext cx="104944" cy="53212"/>
            </a:xfrm>
            <a:custGeom>
              <a:avLst/>
              <a:gdLst>
                <a:gd name="connsiteX0" fmla="*/ 104944 w 104944"/>
                <a:gd name="connsiteY0" fmla="*/ 0 h 53212"/>
                <a:gd name="connsiteX1" fmla="*/ 81295 w 104944"/>
                <a:gd name="connsiteY1" fmla="*/ 53212 h 53212"/>
                <a:gd name="connsiteX2" fmla="*/ 0 w 104944"/>
                <a:gd name="connsiteY2" fmla="*/ 53212 h 53212"/>
                <a:gd name="connsiteX3" fmla="*/ 23649 w 104944"/>
                <a:gd name="connsiteY3" fmla="*/ 0 h 53212"/>
              </a:gdLst>
              <a:ahLst/>
              <a:cxnLst>
                <a:cxn ang="0">
                  <a:pos x="connsiteX0" y="connsiteY0"/>
                </a:cxn>
                <a:cxn ang="0">
                  <a:pos x="connsiteX1" y="connsiteY1"/>
                </a:cxn>
                <a:cxn ang="0">
                  <a:pos x="connsiteX2" y="connsiteY2"/>
                </a:cxn>
                <a:cxn ang="0">
                  <a:pos x="connsiteX3" y="connsiteY3"/>
                </a:cxn>
              </a:cxnLst>
              <a:rect l="l" t="t" r="r" b="b"/>
              <a:pathLst>
                <a:path w="104944" h="53212">
                  <a:moveTo>
                    <a:pt x="104944" y="0"/>
                  </a:moveTo>
                  <a:lnTo>
                    <a:pt x="81295" y="53212"/>
                  </a:lnTo>
                  <a:lnTo>
                    <a:pt x="0" y="53212"/>
                  </a:lnTo>
                  <a:lnTo>
                    <a:pt x="23649" y="0"/>
                  </a:lnTo>
                  <a:close/>
                </a:path>
              </a:pathLst>
            </a:custGeom>
            <a:solidFill>
              <a:srgbClr val="23201E"/>
            </a:solidFill>
            <a:ln w="1477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3291D0E4-74F0-465B-8C31-DAC66E90CB67}"/>
                </a:ext>
              </a:extLst>
            </p:cNvPr>
            <p:cNvSpPr/>
            <p:nvPr/>
          </p:nvSpPr>
          <p:spPr>
            <a:xfrm>
              <a:off x="15986272" y="11673637"/>
              <a:ext cx="104946" cy="53212"/>
            </a:xfrm>
            <a:custGeom>
              <a:avLst/>
              <a:gdLst>
                <a:gd name="connsiteX0" fmla="*/ 104946 w 104946"/>
                <a:gd name="connsiteY0" fmla="*/ 53212 h 53212"/>
                <a:gd name="connsiteX1" fmla="*/ 23651 w 104946"/>
                <a:gd name="connsiteY1" fmla="*/ 53212 h 53212"/>
                <a:gd name="connsiteX2" fmla="*/ 0 w 104946"/>
                <a:gd name="connsiteY2" fmla="*/ 0 h 53212"/>
                <a:gd name="connsiteX3" fmla="*/ 81295 w 104946"/>
                <a:gd name="connsiteY3" fmla="*/ 0 h 53212"/>
              </a:gdLst>
              <a:ahLst/>
              <a:cxnLst>
                <a:cxn ang="0">
                  <a:pos x="connsiteX0" y="connsiteY0"/>
                </a:cxn>
                <a:cxn ang="0">
                  <a:pos x="connsiteX1" y="connsiteY1"/>
                </a:cxn>
                <a:cxn ang="0">
                  <a:pos x="connsiteX2" y="connsiteY2"/>
                </a:cxn>
                <a:cxn ang="0">
                  <a:pos x="connsiteX3" y="connsiteY3"/>
                </a:cxn>
              </a:cxnLst>
              <a:rect l="l" t="t" r="r" b="b"/>
              <a:pathLst>
                <a:path w="104946" h="53212">
                  <a:moveTo>
                    <a:pt x="104946" y="53212"/>
                  </a:moveTo>
                  <a:lnTo>
                    <a:pt x="23651" y="53212"/>
                  </a:lnTo>
                  <a:lnTo>
                    <a:pt x="0" y="0"/>
                  </a:lnTo>
                  <a:lnTo>
                    <a:pt x="81295" y="0"/>
                  </a:lnTo>
                  <a:close/>
                </a:path>
              </a:pathLst>
            </a:custGeom>
            <a:solidFill>
              <a:srgbClr val="23201E"/>
            </a:solidFill>
            <a:ln w="1477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AE13CCEA-0936-4416-8E70-AD9117E38051}"/>
                </a:ext>
              </a:extLst>
            </p:cNvPr>
            <p:cNvSpPr/>
            <p:nvPr/>
          </p:nvSpPr>
          <p:spPr>
            <a:xfrm rot="-1374355">
              <a:off x="15327394" y="10859119"/>
              <a:ext cx="215791" cy="107895"/>
            </a:xfrm>
            <a:custGeom>
              <a:avLst/>
              <a:gdLst>
                <a:gd name="connsiteX0" fmla="*/ -1 w 215791"/>
                <a:gd name="connsiteY0" fmla="*/ 0 h 107895"/>
                <a:gd name="connsiteX1" fmla="*/ 215790 w 215791"/>
                <a:gd name="connsiteY1" fmla="*/ 0 h 107895"/>
                <a:gd name="connsiteX2" fmla="*/ 215790 w 215791"/>
                <a:gd name="connsiteY2" fmla="*/ 107896 h 107895"/>
                <a:gd name="connsiteX3" fmla="*/ -1 w 215791"/>
                <a:gd name="connsiteY3" fmla="*/ 107896 h 107895"/>
              </a:gdLst>
              <a:ahLst/>
              <a:cxnLst>
                <a:cxn ang="0">
                  <a:pos x="connsiteX0" y="connsiteY0"/>
                </a:cxn>
                <a:cxn ang="0">
                  <a:pos x="connsiteX1" y="connsiteY1"/>
                </a:cxn>
                <a:cxn ang="0">
                  <a:pos x="connsiteX2" y="connsiteY2"/>
                </a:cxn>
                <a:cxn ang="0">
                  <a:pos x="connsiteX3" y="connsiteY3"/>
                </a:cxn>
              </a:cxnLst>
              <a:rect l="l" t="t" r="r" b="b"/>
              <a:pathLst>
                <a:path w="215791" h="107895">
                  <a:moveTo>
                    <a:pt x="-1" y="0"/>
                  </a:moveTo>
                  <a:lnTo>
                    <a:pt x="215790" y="0"/>
                  </a:lnTo>
                  <a:lnTo>
                    <a:pt x="215790" y="107896"/>
                  </a:lnTo>
                  <a:lnTo>
                    <a:pt x="-1" y="107896"/>
                  </a:lnTo>
                  <a:close/>
                </a:path>
              </a:pathLst>
            </a:custGeom>
            <a:solidFill>
              <a:srgbClr val="BFD3DE"/>
            </a:solidFill>
            <a:ln w="14774"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55C86EB5-0E92-4847-AD0A-103983D10597}"/>
                </a:ext>
              </a:extLst>
            </p:cNvPr>
            <p:cNvSpPr/>
            <p:nvPr/>
          </p:nvSpPr>
          <p:spPr>
            <a:xfrm rot="-1374221">
              <a:off x="15020459" y="10811083"/>
              <a:ext cx="106427" cy="33997"/>
            </a:xfrm>
            <a:custGeom>
              <a:avLst/>
              <a:gdLst>
                <a:gd name="connsiteX0" fmla="*/ 0 w 106427"/>
                <a:gd name="connsiteY0" fmla="*/ 0 h 33997"/>
                <a:gd name="connsiteX1" fmla="*/ 106428 w 106427"/>
                <a:gd name="connsiteY1" fmla="*/ 0 h 33997"/>
                <a:gd name="connsiteX2" fmla="*/ 106428 w 106427"/>
                <a:gd name="connsiteY2" fmla="*/ 33997 h 33997"/>
                <a:gd name="connsiteX3" fmla="*/ 0 w 106427"/>
                <a:gd name="connsiteY3" fmla="*/ 33997 h 33997"/>
              </a:gdLst>
              <a:ahLst/>
              <a:cxnLst>
                <a:cxn ang="0">
                  <a:pos x="connsiteX0" y="connsiteY0"/>
                </a:cxn>
                <a:cxn ang="0">
                  <a:pos x="connsiteX1" y="connsiteY1"/>
                </a:cxn>
                <a:cxn ang="0">
                  <a:pos x="connsiteX2" y="connsiteY2"/>
                </a:cxn>
                <a:cxn ang="0">
                  <a:pos x="connsiteX3" y="connsiteY3"/>
                </a:cxn>
              </a:cxnLst>
              <a:rect l="l" t="t" r="r" b="b"/>
              <a:pathLst>
                <a:path w="106427" h="33997">
                  <a:moveTo>
                    <a:pt x="0" y="0"/>
                  </a:moveTo>
                  <a:lnTo>
                    <a:pt x="106428" y="0"/>
                  </a:lnTo>
                  <a:lnTo>
                    <a:pt x="106428" y="33997"/>
                  </a:lnTo>
                  <a:lnTo>
                    <a:pt x="0" y="33997"/>
                  </a:lnTo>
                  <a:close/>
                </a:path>
              </a:pathLst>
            </a:custGeom>
            <a:solidFill>
              <a:srgbClr val="23201E"/>
            </a:solidFill>
            <a:ln w="14776"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8015E8B1-32A9-424D-8A1F-D8080D89DC3D}"/>
                </a:ext>
              </a:extLst>
            </p:cNvPr>
            <p:cNvSpPr/>
            <p:nvPr/>
          </p:nvSpPr>
          <p:spPr>
            <a:xfrm rot="-1375439">
              <a:off x="15103395" y="10948067"/>
              <a:ext cx="67990" cy="67990"/>
            </a:xfrm>
            <a:custGeom>
              <a:avLst/>
              <a:gdLst>
                <a:gd name="connsiteX0" fmla="*/ 67990 w 67990"/>
                <a:gd name="connsiteY0" fmla="*/ 33995 h 67990"/>
                <a:gd name="connsiteX1" fmla="*/ 33995 w 67990"/>
                <a:gd name="connsiteY1" fmla="*/ 67990 h 67990"/>
                <a:gd name="connsiteX2" fmla="*/ 0 w 67990"/>
                <a:gd name="connsiteY2" fmla="*/ 33995 h 67990"/>
                <a:gd name="connsiteX3" fmla="*/ 33995 w 67990"/>
                <a:gd name="connsiteY3" fmla="*/ 0 h 67990"/>
                <a:gd name="connsiteX4" fmla="*/ 67990 w 67990"/>
                <a:gd name="connsiteY4" fmla="*/ 33995 h 67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990" h="67990">
                  <a:moveTo>
                    <a:pt x="67990" y="33995"/>
                  </a:moveTo>
                  <a:cubicBezTo>
                    <a:pt x="67990" y="52770"/>
                    <a:pt x="52770" y="67990"/>
                    <a:pt x="33995" y="67990"/>
                  </a:cubicBezTo>
                  <a:cubicBezTo>
                    <a:pt x="15220" y="67990"/>
                    <a:pt x="0" y="52770"/>
                    <a:pt x="0" y="33995"/>
                  </a:cubicBezTo>
                  <a:cubicBezTo>
                    <a:pt x="0" y="15220"/>
                    <a:pt x="15220" y="0"/>
                    <a:pt x="33995" y="0"/>
                  </a:cubicBezTo>
                  <a:cubicBezTo>
                    <a:pt x="52770" y="0"/>
                    <a:pt x="67990" y="15220"/>
                    <a:pt x="67990" y="33995"/>
                  </a:cubicBezTo>
                  <a:close/>
                </a:path>
              </a:pathLst>
            </a:custGeom>
            <a:solidFill>
              <a:srgbClr val="23201E"/>
            </a:solidFill>
            <a:ln w="1477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E4459F10-D7B9-4EF1-9672-EBD6650C9D58}"/>
                </a:ext>
              </a:extLst>
            </p:cNvPr>
            <p:cNvSpPr/>
            <p:nvPr/>
          </p:nvSpPr>
          <p:spPr>
            <a:xfrm>
              <a:off x="15770470" y="11064662"/>
              <a:ext cx="67992" cy="67992"/>
            </a:xfrm>
            <a:custGeom>
              <a:avLst/>
              <a:gdLst>
                <a:gd name="connsiteX0" fmla="*/ 67992 w 67992"/>
                <a:gd name="connsiteY0" fmla="*/ 33997 h 67992"/>
                <a:gd name="connsiteX1" fmla="*/ 33995 w 67992"/>
                <a:gd name="connsiteY1" fmla="*/ 67993 h 67992"/>
                <a:gd name="connsiteX2" fmla="*/ -2 w 67992"/>
                <a:gd name="connsiteY2" fmla="*/ 33997 h 67992"/>
                <a:gd name="connsiteX3" fmla="*/ 33995 w 67992"/>
                <a:gd name="connsiteY3" fmla="*/ 1 h 67992"/>
                <a:gd name="connsiteX4" fmla="*/ 67992 w 67992"/>
                <a:gd name="connsiteY4" fmla="*/ 33997 h 67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992" h="67992">
                  <a:moveTo>
                    <a:pt x="67992" y="33997"/>
                  </a:moveTo>
                  <a:cubicBezTo>
                    <a:pt x="67992" y="52772"/>
                    <a:pt x="52770" y="67993"/>
                    <a:pt x="33995" y="67993"/>
                  </a:cubicBezTo>
                  <a:cubicBezTo>
                    <a:pt x="15219" y="67993"/>
                    <a:pt x="-2" y="52772"/>
                    <a:pt x="-2" y="33997"/>
                  </a:cubicBezTo>
                  <a:cubicBezTo>
                    <a:pt x="-2" y="15221"/>
                    <a:pt x="15219" y="1"/>
                    <a:pt x="33995" y="1"/>
                  </a:cubicBezTo>
                  <a:cubicBezTo>
                    <a:pt x="52770" y="1"/>
                    <a:pt x="67992" y="15221"/>
                    <a:pt x="67992" y="33997"/>
                  </a:cubicBezTo>
                  <a:close/>
                </a:path>
              </a:pathLst>
            </a:custGeom>
            <a:solidFill>
              <a:srgbClr val="23201E"/>
            </a:solidFill>
            <a:ln w="1477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91C27C8A-3444-476B-92A5-BDECAFB0FB4B}"/>
                </a:ext>
              </a:extLst>
            </p:cNvPr>
            <p:cNvSpPr/>
            <p:nvPr/>
          </p:nvSpPr>
          <p:spPr>
            <a:xfrm rot="-1374221">
              <a:off x="15596839" y="10747095"/>
              <a:ext cx="220245" cy="146337"/>
            </a:xfrm>
            <a:custGeom>
              <a:avLst/>
              <a:gdLst>
                <a:gd name="connsiteX0" fmla="*/ 1 w 220245"/>
                <a:gd name="connsiteY0" fmla="*/ 0 h 146337"/>
                <a:gd name="connsiteX1" fmla="*/ 220247 w 220245"/>
                <a:gd name="connsiteY1" fmla="*/ 0 h 146337"/>
                <a:gd name="connsiteX2" fmla="*/ 220247 w 220245"/>
                <a:gd name="connsiteY2" fmla="*/ 146338 h 146337"/>
                <a:gd name="connsiteX3" fmla="*/ 1 w 220245"/>
                <a:gd name="connsiteY3" fmla="*/ 146338 h 146337"/>
              </a:gdLst>
              <a:ahLst/>
              <a:cxnLst>
                <a:cxn ang="0">
                  <a:pos x="connsiteX0" y="connsiteY0"/>
                </a:cxn>
                <a:cxn ang="0">
                  <a:pos x="connsiteX1" y="connsiteY1"/>
                </a:cxn>
                <a:cxn ang="0">
                  <a:pos x="connsiteX2" y="connsiteY2"/>
                </a:cxn>
                <a:cxn ang="0">
                  <a:pos x="connsiteX3" y="connsiteY3"/>
                </a:cxn>
              </a:cxnLst>
              <a:rect l="l" t="t" r="r" b="b"/>
              <a:pathLst>
                <a:path w="220245" h="146337">
                  <a:moveTo>
                    <a:pt x="1" y="0"/>
                  </a:moveTo>
                  <a:lnTo>
                    <a:pt x="220247" y="0"/>
                  </a:lnTo>
                  <a:lnTo>
                    <a:pt x="220247" y="146338"/>
                  </a:lnTo>
                  <a:lnTo>
                    <a:pt x="1" y="146338"/>
                  </a:lnTo>
                  <a:close/>
                </a:path>
              </a:pathLst>
            </a:custGeom>
            <a:solidFill>
              <a:srgbClr val="BFD3DE"/>
            </a:solidFill>
            <a:ln w="14776"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751FE510-B2A2-4689-8786-065B7F844D3C}"/>
                </a:ext>
              </a:extLst>
            </p:cNvPr>
            <p:cNvSpPr/>
            <p:nvPr/>
          </p:nvSpPr>
          <p:spPr>
            <a:xfrm rot="-1373905">
              <a:off x="15693754" y="10578906"/>
              <a:ext cx="87208" cy="295620"/>
            </a:xfrm>
            <a:custGeom>
              <a:avLst/>
              <a:gdLst>
                <a:gd name="connsiteX0" fmla="*/ 0 w 87208"/>
                <a:gd name="connsiteY0" fmla="*/ 0 h 295620"/>
                <a:gd name="connsiteX1" fmla="*/ 87209 w 87208"/>
                <a:gd name="connsiteY1" fmla="*/ 0 h 295620"/>
                <a:gd name="connsiteX2" fmla="*/ 87209 w 87208"/>
                <a:gd name="connsiteY2" fmla="*/ 295621 h 295620"/>
                <a:gd name="connsiteX3" fmla="*/ 0 w 87208"/>
                <a:gd name="connsiteY3" fmla="*/ 295621 h 295620"/>
              </a:gdLst>
              <a:ahLst/>
              <a:cxnLst>
                <a:cxn ang="0">
                  <a:pos x="connsiteX0" y="connsiteY0"/>
                </a:cxn>
                <a:cxn ang="0">
                  <a:pos x="connsiteX1" y="connsiteY1"/>
                </a:cxn>
                <a:cxn ang="0">
                  <a:pos x="connsiteX2" y="connsiteY2"/>
                </a:cxn>
                <a:cxn ang="0">
                  <a:pos x="connsiteX3" y="connsiteY3"/>
                </a:cxn>
              </a:cxnLst>
              <a:rect l="l" t="t" r="r" b="b"/>
              <a:pathLst>
                <a:path w="87208" h="295620">
                  <a:moveTo>
                    <a:pt x="0" y="0"/>
                  </a:moveTo>
                  <a:lnTo>
                    <a:pt x="87209" y="0"/>
                  </a:lnTo>
                  <a:lnTo>
                    <a:pt x="87209" y="295621"/>
                  </a:lnTo>
                  <a:lnTo>
                    <a:pt x="0" y="295621"/>
                  </a:lnTo>
                  <a:close/>
                </a:path>
              </a:pathLst>
            </a:custGeom>
            <a:solidFill>
              <a:srgbClr val="4D4756"/>
            </a:solidFill>
            <a:ln w="1477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B6F26199-7167-4CDF-80FC-F940DD540349}"/>
                </a:ext>
              </a:extLst>
            </p:cNvPr>
            <p:cNvSpPr/>
            <p:nvPr/>
          </p:nvSpPr>
          <p:spPr>
            <a:xfrm rot="-1374221">
              <a:off x="15799168" y="10647947"/>
              <a:ext cx="285284" cy="159641"/>
            </a:xfrm>
            <a:custGeom>
              <a:avLst/>
              <a:gdLst>
                <a:gd name="connsiteX0" fmla="*/ 0 w 285284"/>
                <a:gd name="connsiteY0" fmla="*/ 0 h 159641"/>
                <a:gd name="connsiteX1" fmla="*/ 285286 w 285284"/>
                <a:gd name="connsiteY1" fmla="*/ 0 h 159641"/>
                <a:gd name="connsiteX2" fmla="*/ 285286 w 285284"/>
                <a:gd name="connsiteY2" fmla="*/ 159641 h 159641"/>
                <a:gd name="connsiteX3" fmla="*/ 0 w 285284"/>
                <a:gd name="connsiteY3" fmla="*/ 159641 h 159641"/>
              </a:gdLst>
              <a:ahLst/>
              <a:cxnLst>
                <a:cxn ang="0">
                  <a:pos x="connsiteX0" y="connsiteY0"/>
                </a:cxn>
                <a:cxn ang="0">
                  <a:pos x="connsiteX1" y="connsiteY1"/>
                </a:cxn>
                <a:cxn ang="0">
                  <a:pos x="connsiteX2" y="connsiteY2"/>
                </a:cxn>
                <a:cxn ang="0">
                  <a:pos x="connsiteX3" y="connsiteY3"/>
                </a:cxn>
              </a:cxnLst>
              <a:rect l="l" t="t" r="r" b="b"/>
              <a:pathLst>
                <a:path w="285284" h="159641">
                  <a:moveTo>
                    <a:pt x="0" y="0"/>
                  </a:moveTo>
                  <a:lnTo>
                    <a:pt x="285286" y="0"/>
                  </a:lnTo>
                  <a:lnTo>
                    <a:pt x="285286" y="159641"/>
                  </a:lnTo>
                  <a:lnTo>
                    <a:pt x="0" y="159641"/>
                  </a:lnTo>
                  <a:close/>
                </a:path>
              </a:pathLst>
            </a:custGeom>
            <a:solidFill>
              <a:srgbClr val="9AAAB2"/>
            </a:solidFill>
            <a:ln w="14776"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61FBB28C-A3F1-4D50-8A97-85148EE96987}"/>
                </a:ext>
              </a:extLst>
            </p:cNvPr>
            <p:cNvSpPr/>
            <p:nvPr/>
          </p:nvSpPr>
          <p:spPr>
            <a:xfrm rot="-1374672">
              <a:off x="15494026" y="10488265"/>
              <a:ext cx="186238" cy="44342"/>
            </a:xfrm>
            <a:custGeom>
              <a:avLst/>
              <a:gdLst>
                <a:gd name="connsiteX0" fmla="*/ 0 w 186238"/>
                <a:gd name="connsiteY0" fmla="*/ 0 h 44342"/>
                <a:gd name="connsiteX1" fmla="*/ 186238 w 186238"/>
                <a:gd name="connsiteY1" fmla="*/ 0 h 44342"/>
                <a:gd name="connsiteX2" fmla="*/ 186238 w 186238"/>
                <a:gd name="connsiteY2" fmla="*/ 44342 h 44342"/>
                <a:gd name="connsiteX3" fmla="*/ 0 w 186238"/>
                <a:gd name="connsiteY3" fmla="*/ 44342 h 44342"/>
              </a:gdLst>
              <a:ahLst/>
              <a:cxnLst>
                <a:cxn ang="0">
                  <a:pos x="connsiteX0" y="connsiteY0"/>
                </a:cxn>
                <a:cxn ang="0">
                  <a:pos x="connsiteX1" y="connsiteY1"/>
                </a:cxn>
                <a:cxn ang="0">
                  <a:pos x="connsiteX2" y="connsiteY2"/>
                </a:cxn>
                <a:cxn ang="0">
                  <a:pos x="connsiteX3" y="connsiteY3"/>
                </a:cxn>
              </a:cxnLst>
              <a:rect l="l" t="t" r="r" b="b"/>
              <a:pathLst>
                <a:path w="186238" h="44342">
                  <a:moveTo>
                    <a:pt x="0" y="0"/>
                  </a:moveTo>
                  <a:lnTo>
                    <a:pt x="186238" y="0"/>
                  </a:lnTo>
                  <a:lnTo>
                    <a:pt x="186238" y="44342"/>
                  </a:lnTo>
                  <a:lnTo>
                    <a:pt x="0" y="44342"/>
                  </a:lnTo>
                  <a:close/>
                </a:path>
              </a:pathLst>
            </a:custGeom>
            <a:solidFill>
              <a:srgbClr val="BFD3DE"/>
            </a:solidFill>
            <a:ln w="1477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CC85016E-F17E-42EC-B17D-3CF91980D063}"/>
                </a:ext>
              </a:extLst>
            </p:cNvPr>
            <p:cNvSpPr/>
            <p:nvPr/>
          </p:nvSpPr>
          <p:spPr>
            <a:xfrm rot="-1373905">
              <a:off x="15723382" y="10392314"/>
              <a:ext cx="187719" cy="60602"/>
            </a:xfrm>
            <a:custGeom>
              <a:avLst/>
              <a:gdLst>
                <a:gd name="connsiteX0" fmla="*/ 0 w 187719"/>
                <a:gd name="connsiteY0" fmla="*/ 0 h 60602"/>
                <a:gd name="connsiteX1" fmla="*/ 187719 w 187719"/>
                <a:gd name="connsiteY1" fmla="*/ 0 h 60602"/>
                <a:gd name="connsiteX2" fmla="*/ 187719 w 187719"/>
                <a:gd name="connsiteY2" fmla="*/ 60601 h 60602"/>
                <a:gd name="connsiteX3" fmla="*/ 0 w 187719"/>
                <a:gd name="connsiteY3" fmla="*/ 60601 h 60602"/>
              </a:gdLst>
              <a:ahLst/>
              <a:cxnLst>
                <a:cxn ang="0">
                  <a:pos x="connsiteX0" y="connsiteY0"/>
                </a:cxn>
                <a:cxn ang="0">
                  <a:pos x="connsiteX1" y="connsiteY1"/>
                </a:cxn>
                <a:cxn ang="0">
                  <a:pos x="connsiteX2" y="connsiteY2"/>
                </a:cxn>
                <a:cxn ang="0">
                  <a:pos x="connsiteX3" y="connsiteY3"/>
                </a:cxn>
              </a:cxnLst>
              <a:rect l="l" t="t" r="r" b="b"/>
              <a:pathLst>
                <a:path w="187719" h="60602">
                  <a:moveTo>
                    <a:pt x="0" y="0"/>
                  </a:moveTo>
                  <a:lnTo>
                    <a:pt x="187719" y="0"/>
                  </a:lnTo>
                  <a:lnTo>
                    <a:pt x="187719" y="60601"/>
                  </a:lnTo>
                  <a:lnTo>
                    <a:pt x="0" y="60601"/>
                  </a:lnTo>
                  <a:close/>
                </a:path>
              </a:pathLst>
            </a:custGeom>
            <a:solidFill>
              <a:srgbClr val="BFD3DE"/>
            </a:solidFill>
            <a:ln w="1477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8EF3AC91-1079-4E59-BA7F-8206F26E5B44}"/>
                </a:ext>
              </a:extLst>
            </p:cNvPr>
            <p:cNvSpPr/>
            <p:nvPr/>
          </p:nvSpPr>
          <p:spPr>
            <a:xfrm rot="-1376206">
              <a:off x="15697268" y="10389508"/>
              <a:ext cx="20692" cy="90160"/>
            </a:xfrm>
            <a:custGeom>
              <a:avLst/>
              <a:gdLst>
                <a:gd name="connsiteX0" fmla="*/ -1 w 20692"/>
                <a:gd name="connsiteY0" fmla="*/ 0 h 90160"/>
                <a:gd name="connsiteX1" fmla="*/ 20692 w 20692"/>
                <a:gd name="connsiteY1" fmla="*/ 0 h 90160"/>
                <a:gd name="connsiteX2" fmla="*/ 20692 w 20692"/>
                <a:gd name="connsiteY2" fmla="*/ 90160 h 90160"/>
                <a:gd name="connsiteX3" fmla="*/ -1 w 20692"/>
                <a:gd name="connsiteY3" fmla="*/ 90160 h 90160"/>
              </a:gdLst>
              <a:ahLst/>
              <a:cxnLst>
                <a:cxn ang="0">
                  <a:pos x="connsiteX0" y="connsiteY0"/>
                </a:cxn>
                <a:cxn ang="0">
                  <a:pos x="connsiteX1" y="connsiteY1"/>
                </a:cxn>
                <a:cxn ang="0">
                  <a:pos x="connsiteX2" y="connsiteY2"/>
                </a:cxn>
                <a:cxn ang="0">
                  <a:pos x="connsiteX3" y="connsiteY3"/>
                </a:cxn>
              </a:cxnLst>
              <a:rect l="l" t="t" r="r" b="b"/>
              <a:pathLst>
                <a:path w="20692" h="90160">
                  <a:moveTo>
                    <a:pt x="-1" y="0"/>
                  </a:moveTo>
                  <a:lnTo>
                    <a:pt x="20692" y="0"/>
                  </a:lnTo>
                  <a:lnTo>
                    <a:pt x="20692" y="90160"/>
                  </a:lnTo>
                  <a:lnTo>
                    <a:pt x="-1" y="90160"/>
                  </a:lnTo>
                  <a:close/>
                </a:path>
              </a:pathLst>
            </a:custGeom>
            <a:solidFill>
              <a:srgbClr val="0094C1"/>
            </a:solidFill>
            <a:ln w="14774"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B732E8F3-A4AD-4BAD-BFEC-2B46BDFA1AFF}"/>
                </a:ext>
              </a:extLst>
            </p:cNvPr>
            <p:cNvSpPr/>
            <p:nvPr/>
          </p:nvSpPr>
          <p:spPr>
            <a:xfrm rot="-1374355">
              <a:off x="15555250" y="10691011"/>
              <a:ext cx="20692" cy="217269"/>
            </a:xfrm>
            <a:custGeom>
              <a:avLst/>
              <a:gdLst>
                <a:gd name="connsiteX0" fmla="*/ 0 w 20692"/>
                <a:gd name="connsiteY0" fmla="*/ 0 h 217269"/>
                <a:gd name="connsiteX1" fmla="*/ 20692 w 20692"/>
                <a:gd name="connsiteY1" fmla="*/ 0 h 217269"/>
                <a:gd name="connsiteX2" fmla="*/ 20692 w 20692"/>
                <a:gd name="connsiteY2" fmla="*/ 217270 h 217269"/>
                <a:gd name="connsiteX3" fmla="*/ 0 w 20692"/>
                <a:gd name="connsiteY3" fmla="*/ 217270 h 217269"/>
              </a:gdLst>
              <a:ahLst/>
              <a:cxnLst>
                <a:cxn ang="0">
                  <a:pos x="connsiteX0" y="connsiteY0"/>
                </a:cxn>
                <a:cxn ang="0">
                  <a:pos x="connsiteX1" y="connsiteY1"/>
                </a:cxn>
                <a:cxn ang="0">
                  <a:pos x="connsiteX2" y="connsiteY2"/>
                </a:cxn>
                <a:cxn ang="0">
                  <a:pos x="connsiteX3" y="connsiteY3"/>
                </a:cxn>
              </a:cxnLst>
              <a:rect l="l" t="t" r="r" b="b"/>
              <a:pathLst>
                <a:path w="20692" h="217269">
                  <a:moveTo>
                    <a:pt x="0" y="0"/>
                  </a:moveTo>
                  <a:lnTo>
                    <a:pt x="20692" y="0"/>
                  </a:lnTo>
                  <a:lnTo>
                    <a:pt x="20692" y="217270"/>
                  </a:lnTo>
                  <a:lnTo>
                    <a:pt x="0" y="217270"/>
                  </a:lnTo>
                  <a:close/>
                </a:path>
              </a:pathLst>
            </a:custGeom>
            <a:solidFill>
              <a:srgbClr val="0094C1"/>
            </a:solidFill>
            <a:ln w="14774"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D19EF1BD-82CF-4327-8695-F8B8C280BE36}"/>
                </a:ext>
              </a:extLst>
            </p:cNvPr>
            <p:cNvSpPr/>
            <p:nvPr/>
          </p:nvSpPr>
          <p:spPr>
            <a:xfrm rot="-1373905">
              <a:off x="15879668" y="10949232"/>
              <a:ext cx="65036" cy="23649"/>
            </a:xfrm>
            <a:custGeom>
              <a:avLst/>
              <a:gdLst>
                <a:gd name="connsiteX0" fmla="*/ 0 w 65036"/>
                <a:gd name="connsiteY0" fmla="*/ 0 h 23649"/>
                <a:gd name="connsiteX1" fmla="*/ 65037 w 65036"/>
                <a:gd name="connsiteY1" fmla="*/ 0 h 23649"/>
                <a:gd name="connsiteX2" fmla="*/ 65037 w 65036"/>
                <a:gd name="connsiteY2" fmla="*/ 23649 h 23649"/>
                <a:gd name="connsiteX3" fmla="*/ 0 w 65036"/>
                <a:gd name="connsiteY3" fmla="*/ 23649 h 23649"/>
              </a:gdLst>
              <a:ahLst/>
              <a:cxnLst>
                <a:cxn ang="0">
                  <a:pos x="connsiteX0" y="connsiteY0"/>
                </a:cxn>
                <a:cxn ang="0">
                  <a:pos x="connsiteX1" y="connsiteY1"/>
                </a:cxn>
                <a:cxn ang="0">
                  <a:pos x="connsiteX2" y="connsiteY2"/>
                </a:cxn>
                <a:cxn ang="0">
                  <a:pos x="connsiteX3" y="connsiteY3"/>
                </a:cxn>
              </a:cxnLst>
              <a:rect l="l" t="t" r="r" b="b"/>
              <a:pathLst>
                <a:path w="65036" h="23649">
                  <a:moveTo>
                    <a:pt x="0" y="0"/>
                  </a:moveTo>
                  <a:lnTo>
                    <a:pt x="65037" y="0"/>
                  </a:lnTo>
                  <a:lnTo>
                    <a:pt x="65037" y="23649"/>
                  </a:lnTo>
                  <a:lnTo>
                    <a:pt x="0" y="23649"/>
                  </a:lnTo>
                  <a:close/>
                </a:path>
              </a:pathLst>
            </a:custGeom>
            <a:solidFill>
              <a:srgbClr val="4D4756"/>
            </a:solidFill>
            <a:ln w="1477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6AF101F8-FE9E-40FA-AE3E-3488DBFD5B33}"/>
                </a:ext>
              </a:extLst>
            </p:cNvPr>
            <p:cNvSpPr/>
            <p:nvPr/>
          </p:nvSpPr>
          <p:spPr>
            <a:xfrm rot="-1374355">
              <a:off x="15988477" y="11070927"/>
              <a:ext cx="23648" cy="198055"/>
            </a:xfrm>
            <a:custGeom>
              <a:avLst/>
              <a:gdLst>
                <a:gd name="connsiteX0" fmla="*/ 0 w 23648"/>
                <a:gd name="connsiteY0" fmla="*/ 0 h 198055"/>
                <a:gd name="connsiteX1" fmla="*/ 23648 w 23648"/>
                <a:gd name="connsiteY1" fmla="*/ 0 h 198055"/>
                <a:gd name="connsiteX2" fmla="*/ 23648 w 23648"/>
                <a:gd name="connsiteY2" fmla="*/ 198056 h 198055"/>
                <a:gd name="connsiteX3" fmla="*/ 0 w 23648"/>
                <a:gd name="connsiteY3" fmla="*/ 198056 h 198055"/>
              </a:gdLst>
              <a:ahLst/>
              <a:cxnLst>
                <a:cxn ang="0">
                  <a:pos x="connsiteX0" y="connsiteY0"/>
                </a:cxn>
                <a:cxn ang="0">
                  <a:pos x="connsiteX1" y="connsiteY1"/>
                </a:cxn>
                <a:cxn ang="0">
                  <a:pos x="connsiteX2" y="connsiteY2"/>
                </a:cxn>
                <a:cxn ang="0">
                  <a:pos x="connsiteX3" y="connsiteY3"/>
                </a:cxn>
              </a:cxnLst>
              <a:rect l="l" t="t" r="r" b="b"/>
              <a:pathLst>
                <a:path w="23648" h="198055">
                  <a:moveTo>
                    <a:pt x="0" y="0"/>
                  </a:moveTo>
                  <a:lnTo>
                    <a:pt x="23648" y="0"/>
                  </a:lnTo>
                  <a:lnTo>
                    <a:pt x="23648" y="198056"/>
                  </a:lnTo>
                  <a:lnTo>
                    <a:pt x="0" y="198056"/>
                  </a:lnTo>
                  <a:close/>
                </a:path>
              </a:pathLst>
            </a:custGeom>
            <a:solidFill>
              <a:srgbClr val="BFD3DE"/>
            </a:solidFill>
            <a:ln w="14774"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8932C2AB-3DF2-421F-9020-FBDEBF9570B8}"/>
                </a:ext>
              </a:extLst>
            </p:cNvPr>
            <p:cNvSpPr/>
            <p:nvPr/>
          </p:nvSpPr>
          <p:spPr>
            <a:xfrm rot="-1374221">
              <a:off x="15996115" y="11169784"/>
              <a:ext cx="53213" cy="94602"/>
            </a:xfrm>
            <a:custGeom>
              <a:avLst/>
              <a:gdLst>
                <a:gd name="connsiteX0" fmla="*/ 1 w 53213"/>
                <a:gd name="connsiteY0" fmla="*/ 0 h 94602"/>
                <a:gd name="connsiteX1" fmla="*/ 53214 w 53213"/>
                <a:gd name="connsiteY1" fmla="*/ 0 h 94602"/>
                <a:gd name="connsiteX2" fmla="*/ 53214 w 53213"/>
                <a:gd name="connsiteY2" fmla="*/ 94603 h 94602"/>
                <a:gd name="connsiteX3" fmla="*/ 1 w 53213"/>
                <a:gd name="connsiteY3" fmla="*/ 94603 h 94602"/>
              </a:gdLst>
              <a:ahLst/>
              <a:cxnLst>
                <a:cxn ang="0">
                  <a:pos x="connsiteX0" y="connsiteY0"/>
                </a:cxn>
                <a:cxn ang="0">
                  <a:pos x="connsiteX1" y="connsiteY1"/>
                </a:cxn>
                <a:cxn ang="0">
                  <a:pos x="connsiteX2" y="connsiteY2"/>
                </a:cxn>
                <a:cxn ang="0">
                  <a:pos x="connsiteX3" y="connsiteY3"/>
                </a:cxn>
              </a:cxnLst>
              <a:rect l="l" t="t" r="r" b="b"/>
              <a:pathLst>
                <a:path w="53213" h="94602">
                  <a:moveTo>
                    <a:pt x="1" y="0"/>
                  </a:moveTo>
                  <a:lnTo>
                    <a:pt x="53214" y="0"/>
                  </a:lnTo>
                  <a:lnTo>
                    <a:pt x="53214" y="94603"/>
                  </a:lnTo>
                  <a:lnTo>
                    <a:pt x="1" y="94603"/>
                  </a:lnTo>
                  <a:close/>
                </a:path>
              </a:pathLst>
            </a:custGeom>
            <a:solidFill>
              <a:srgbClr val="0094C1"/>
            </a:solidFill>
            <a:ln w="14776"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96C825B6-60B4-4D57-9B9D-FDBBBCBD16B6}"/>
                </a:ext>
              </a:extLst>
            </p:cNvPr>
            <p:cNvSpPr/>
            <p:nvPr/>
          </p:nvSpPr>
          <p:spPr>
            <a:xfrm rot="-1373588">
              <a:off x="15443409" y="10513907"/>
              <a:ext cx="51731" cy="42863"/>
            </a:xfrm>
            <a:custGeom>
              <a:avLst/>
              <a:gdLst>
                <a:gd name="connsiteX0" fmla="*/ 0 w 51731"/>
                <a:gd name="connsiteY0" fmla="*/ 0 h 42863"/>
                <a:gd name="connsiteX1" fmla="*/ 51732 w 51731"/>
                <a:gd name="connsiteY1" fmla="*/ 0 h 42863"/>
                <a:gd name="connsiteX2" fmla="*/ 51732 w 51731"/>
                <a:gd name="connsiteY2" fmla="*/ 42864 h 42863"/>
                <a:gd name="connsiteX3" fmla="*/ 0 w 51731"/>
                <a:gd name="connsiteY3" fmla="*/ 42864 h 42863"/>
              </a:gdLst>
              <a:ahLst/>
              <a:cxnLst>
                <a:cxn ang="0">
                  <a:pos x="connsiteX0" y="connsiteY0"/>
                </a:cxn>
                <a:cxn ang="0">
                  <a:pos x="connsiteX1" y="connsiteY1"/>
                </a:cxn>
                <a:cxn ang="0">
                  <a:pos x="connsiteX2" y="connsiteY2"/>
                </a:cxn>
                <a:cxn ang="0">
                  <a:pos x="connsiteX3" y="connsiteY3"/>
                </a:cxn>
              </a:cxnLst>
              <a:rect l="l" t="t" r="r" b="b"/>
              <a:pathLst>
                <a:path w="51731" h="42863">
                  <a:moveTo>
                    <a:pt x="0" y="0"/>
                  </a:moveTo>
                  <a:lnTo>
                    <a:pt x="51732" y="0"/>
                  </a:lnTo>
                  <a:lnTo>
                    <a:pt x="51732" y="42864"/>
                  </a:lnTo>
                  <a:lnTo>
                    <a:pt x="0" y="42864"/>
                  </a:lnTo>
                  <a:close/>
                </a:path>
              </a:pathLst>
            </a:custGeom>
            <a:solidFill>
              <a:srgbClr val="4D4756"/>
            </a:solidFill>
            <a:ln w="14774"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0A9C372F-AB2E-49A9-9B42-020C555199CD}"/>
                </a:ext>
              </a:extLst>
            </p:cNvPr>
            <p:cNvSpPr/>
            <p:nvPr/>
          </p:nvSpPr>
          <p:spPr>
            <a:xfrm rot="-1374355">
              <a:off x="15843564" y="10296027"/>
              <a:ext cx="94593" cy="121197"/>
            </a:xfrm>
            <a:custGeom>
              <a:avLst/>
              <a:gdLst>
                <a:gd name="connsiteX0" fmla="*/ 94593 w 94593"/>
                <a:gd name="connsiteY0" fmla="*/ 60599 h 121197"/>
                <a:gd name="connsiteX1" fmla="*/ 47297 w 94593"/>
                <a:gd name="connsiteY1" fmla="*/ 121198 h 121197"/>
                <a:gd name="connsiteX2" fmla="*/ 1 w 94593"/>
                <a:gd name="connsiteY2" fmla="*/ 60599 h 121197"/>
                <a:gd name="connsiteX3" fmla="*/ 47297 w 94593"/>
                <a:gd name="connsiteY3" fmla="*/ 1 h 121197"/>
                <a:gd name="connsiteX4" fmla="*/ 94593 w 94593"/>
                <a:gd name="connsiteY4" fmla="*/ 60599 h 1211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93" h="121197">
                  <a:moveTo>
                    <a:pt x="94593" y="60599"/>
                  </a:moveTo>
                  <a:cubicBezTo>
                    <a:pt x="94593" y="94067"/>
                    <a:pt x="73417" y="121198"/>
                    <a:pt x="47297" y="121198"/>
                  </a:cubicBezTo>
                  <a:cubicBezTo>
                    <a:pt x="21176" y="121198"/>
                    <a:pt x="1" y="94067"/>
                    <a:pt x="1" y="60599"/>
                  </a:cubicBezTo>
                  <a:cubicBezTo>
                    <a:pt x="1" y="27132"/>
                    <a:pt x="21178" y="1"/>
                    <a:pt x="47297" y="1"/>
                  </a:cubicBezTo>
                  <a:cubicBezTo>
                    <a:pt x="73419" y="1"/>
                    <a:pt x="94593" y="27132"/>
                    <a:pt x="94593" y="60599"/>
                  </a:cubicBezTo>
                  <a:close/>
                </a:path>
              </a:pathLst>
            </a:custGeom>
            <a:solidFill>
              <a:srgbClr val="4D4756"/>
            </a:solidFill>
            <a:ln w="14774"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B5AB5815-9F60-4201-BF14-090D23A12A50}"/>
                </a:ext>
              </a:extLst>
            </p:cNvPr>
            <p:cNvSpPr/>
            <p:nvPr/>
          </p:nvSpPr>
          <p:spPr>
            <a:xfrm rot="-1374672">
              <a:off x="15853158" y="10307789"/>
              <a:ext cx="76860" cy="97553"/>
            </a:xfrm>
            <a:custGeom>
              <a:avLst/>
              <a:gdLst>
                <a:gd name="connsiteX0" fmla="*/ 76861 w 76860"/>
                <a:gd name="connsiteY0" fmla="*/ 48777 h 97553"/>
                <a:gd name="connsiteX1" fmla="*/ 38431 w 76860"/>
                <a:gd name="connsiteY1" fmla="*/ 97553 h 97553"/>
                <a:gd name="connsiteX2" fmla="*/ 1 w 76860"/>
                <a:gd name="connsiteY2" fmla="*/ 48777 h 97553"/>
                <a:gd name="connsiteX3" fmla="*/ 38431 w 76860"/>
                <a:gd name="connsiteY3" fmla="*/ 0 h 97553"/>
                <a:gd name="connsiteX4" fmla="*/ 76861 w 76860"/>
                <a:gd name="connsiteY4" fmla="*/ 48777 h 97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60" h="97553">
                  <a:moveTo>
                    <a:pt x="76861" y="48777"/>
                  </a:moveTo>
                  <a:cubicBezTo>
                    <a:pt x="76861" y="75715"/>
                    <a:pt x="59655" y="97553"/>
                    <a:pt x="38431" y="97553"/>
                  </a:cubicBezTo>
                  <a:cubicBezTo>
                    <a:pt x="17207" y="97553"/>
                    <a:pt x="1" y="75715"/>
                    <a:pt x="1" y="48777"/>
                  </a:cubicBezTo>
                  <a:cubicBezTo>
                    <a:pt x="1" y="21839"/>
                    <a:pt x="17207" y="0"/>
                    <a:pt x="38431" y="0"/>
                  </a:cubicBezTo>
                  <a:cubicBezTo>
                    <a:pt x="59655" y="0"/>
                    <a:pt x="76861" y="21839"/>
                    <a:pt x="76861" y="48777"/>
                  </a:cubicBezTo>
                  <a:close/>
                </a:path>
              </a:pathLst>
            </a:custGeom>
            <a:solidFill>
              <a:srgbClr val="11B6F7"/>
            </a:solidFill>
            <a:ln w="1477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4215B450-7EA0-4373-96DF-CA367171E2D1}"/>
                </a:ext>
              </a:extLst>
            </p:cNvPr>
            <p:cNvSpPr/>
            <p:nvPr/>
          </p:nvSpPr>
          <p:spPr>
            <a:xfrm rot="-1372821">
              <a:off x="15863661" y="10333275"/>
              <a:ext cx="23649" cy="23649"/>
            </a:xfrm>
            <a:custGeom>
              <a:avLst/>
              <a:gdLst>
                <a:gd name="connsiteX0" fmla="*/ 23649 w 23649"/>
                <a:gd name="connsiteY0" fmla="*/ 11824 h 23649"/>
                <a:gd name="connsiteX1" fmla="*/ 11824 w 23649"/>
                <a:gd name="connsiteY1" fmla="*/ 23649 h 23649"/>
                <a:gd name="connsiteX2" fmla="*/ -1 w 23649"/>
                <a:gd name="connsiteY2" fmla="*/ 11824 h 23649"/>
                <a:gd name="connsiteX3" fmla="*/ 11824 w 23649"/>
                <a:gd name="connsiteY3" fmla="*/ 0 h 23649"/>
                <a:gd name="connsiteX4" fmla="*/ 23649 w 23649"/>
                <a:gd name="connsiteY4" fmla="*/ 11824 h 23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49" h="23649">
                  <a:moveTo>
                    <a:pt x="23649" y="11824"/>
                  </a:moveTo>
                  <a:cubicBezTo>
                    <a:pt x="23649" y="18355"/>
                    <a:pt x="18355" y="23649"/>
                    <a:pt x="11824" y="23649"/>
                  </a:cubicBezTo>
                  <a:cubicBezTo>
                    <a:pt x="5294" y="23649"/>
                    <a:pt x="-1" y="18355"/>
                    <a:pt x="-1" y="11824"/>
                  </a:cubicBezTo>
                  <a:cubicBezTo>
                    <a:pt x="-1" y="5294"/>
                    <a:pt x="5292" y="0"/>
                    <a:pt x="11824" y="0"/>
                  </a:cubicBezTo>
                  <a:cubicBezTo>
                    <a:pt x="18354" y="0"/>
                    <a:pt x="23649" y="5294"/>
                    <a:pt x="23649" y="11824"/>
                  </a:cubicBezTo>
                  <a:close/>
                </a:path>
              </a:pathLst>
            </a:custGeom>
            <a:solidFill>
              <a:srgbClr val="FFFFFF"/>
            </a:solidFill>
            <a:ln w="1477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0AA4596D-0692-4BE3-90CD-C0709594B7A0}"/>
                </a:ext>
              </a:extLst>
            </p:cNvPr>
            <p:cNvSpPr/>
            <p:nvPr/>
          </p:nvSpPr>
          <p:spPr>
            <a:xfrm rot="-1374221">
              <a:off x="15914605" y="10439965"/>
              <a:ext cx="248330" cy="319282"/>
            </a:xfrm>
            <a:custGeom>
              <a:avLst/>
              <a:gdLst>
                <a:gd name="connsiteX0" fmla="*/ 248331 w 248330"/>
                <a:gd name="connsiteY0" fmla="*/ 159641 h 319282"/>
                <a:gd name="connsiteX1" fmla="*/ 124165 w 248330"/>
                <a:gd name="connsiteY1" fmla="*/ 319282 h 319282"/>
                <a:gd name="connsiteX2" fmla="*/ -1 w 248330"/>
                <a:gd name="connsiteY2" fmla="*/ 159641 h 319282"/>
                <a:gd name="connsiteX3" fmla="*/ 124165 w 248330"/>
                <a:gd name="connsiteY3" fmla="*/ 0 h 319282"/>
                <a:gd name="connsiteX4" fmla="*/ 248331 w 248330"/>
                <a:gd name="connsiteY4" fmla="*/ 159641 h 319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330" h="319282">
                  <a:moveTo>
                    <a:pt x="248331" y="159641"/>
                  </a:moveTo>
                  <a:cubicBezTo>
                    <a:pt x="248331" y="247808"/>
                    <a:pt x="192739" y="319282"/>
                    <a:pt x="124165" y="319282"/>
                  </a:cubicBezTo>
                  <a:cubicBezTo>
                    <a:pt x="55591" y="319282"/>
                    <a:pt x="-1" y="247808"/>
                    <a:pt x="-1" y="159641"/>
                  </a:cubicBezTo>
                  <a:cubicBezTo>
                    <a:pt x="-1" y="71474"/>
                    <a:pt x="55591" y="0"/>
                    <a:pt x="124165" y="0"/>
                  </a:cubicBezTo>
                  <a:cubicBezTo>
                    <a:pt x="192739" y="0"/>
                    <a:pt x="248331" y="71474"/>
                    <a:pt x="248331" y="159641"/>
                  </a:cubicBezTo>
                  <a:close/>
                </a:path>
              </a:pathLst>
            </a:custGeom>
            <a:solidFill>
              <a:srgbClr val="4D4756"/>
            </a:solidFill>
            <a:ln w="14776"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3563A8AA-60C4-451B-AE7D-A3AC183FDBD6}"/>
                </a:ext>
              </a:extLst>
            </p:cNvPr>
            <p:cNvSpPr/>
            <p:nvPr/>
          </p:nvSpPr>
          <p:spPr>
            <a:xfrm rot="-1373905">
              <a:off x="15937598" y="10470509"/>
              <a:ext cx="201021" cy="257189"/>
            </a:xfrm>
            <a:custGeom>
              <a:avLst/>
              <a:gdLst>
                <a:gd name="connsiteX0" fmla="*/ 201022 w 201021"/>
                <a:gd name="connsiteY0" fmla="*/ 128595 h 257189"/>
                <a:gd name="connsiteX1" fmla="*/ 100510 w 201021"/>
                <a:gd name="connsiteY1" fmla="*/ 257190 h 257189"/>
                <a:gd name="connsiteX2" fmla="*/ -1 w 201021"/>
                <a:gd name="connsiteY2" fmla="*/ 128595 h 257189"/>
                <a:gd name="connsiteX3" fmla="*/ 100510 w 201021"/>
                <a:gd name="connsiteY3" fmla="*/ -1 h 257189"/>
                <a:gd name="connsiteX4" fmla="*/ 201022 w 201021"/>
                <a:gd name="connsiteY4" fmla="*/ 128595 h 257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21" h="257189">
                  <a:moveTo>
                    <a:pt x="201022" y="128595"/>
                  </a:moveTo>
                  <a:cubicBezTo>
                    <a:pt x="201022" y="199615"/>
                    <a:pt x="156022" y="257190"/>
                    <a:pt x="100510" y="257190"/>
                  </a:cubicBezTo>
                  <a:cubicBezTo>
                    <a:pt x="45000" y="257190"/>
                    <a:pt x="-1" y="199615"/>
                    <a:pt x="-1" y="128595"/>
                  </a:cubicBezTo>
                  <a:cubicBezTo>
                    <a:pt x="-1" y="57574"/>
                    <a:pt x="44998" y="-1"/>
                    <a:pt x="100510" y="-1"/>
                  </a:cubicBezTo>
                  <a:cubicBezTo>
                    <a:pt x="156020" y="-1"/>
                    <a:pt x="201022" y="57574"/>
                    <a:pt x="201022" y="128595"/>
                  </a:cubicBezTo>
                  <a:close/>
                </a:path>
              </a:pathLst>
            </a:custGeom>
            <a:solidFill>
              <a:srgbClr val="11B6F7"/>
            </a:solidFill>
            <a:ln w="1477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9E645352-760E-4B9E-82F1-054F37D4DEF9}"/>
                </a:ext>
              </a:extLst>
            </p:cNvPr>
            <p:cNvSpPr/>
            <p:nvPr/>
          </p:nvSpPr>
          <p:spPr>
            <a:xfrm rot="-1374988">
              <a:off x="15964562" y="10540011"/>
              <a:ext cx="59125" cy="59125"/>
            </a:xfrm>
            <a:custGeom>
              <a:avLst/>
              <a:gdLst>
                <a:gd name="connsiteX0" fmla="*/ 59125 w 59125"/>
                <a:gd name="connsiteY0" fmla="*/ 29562 h 59125"/>
                <a:gd name="connsiteX1" fmla="*/ 29562 w 59125"/>
                <a:gd name="connsiteY1" fmla="*/ 59125 h 59125"/>
                <a:gd name="connsiteX2" fmla="*/ -1 w 59125"/>
                <a:gd name="connsiteY2" fmla="*/ 29562 h 59125"/>
                <a:gd name="connsiteX3" fmla="*/ 29562 w 59125"/>
                <a:gd name="connsiteY3" fmla="*/ 0 h 59125"/>
                <a:gd name="connsiteX4" fmla="*/ 59125 w 59125"/>
                <a:gd name="connsiteY4" fmla="*/ 29562 h 59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25" h="59125">
                  <a:moveTo>
                    <a:pt x="59125" y="29562"/>
                  </a:moveTo>
                  <a:cubicBezTo>
                    <a:pt x="59125" y="45889"/>
                    <a:pt x="45890" y="59125"/>
                    <a:pt x="29562" y="59125"/>
                  </a:cubicBezTo>
                  <a:cubicBezTo>
                    <a:pt x="13234" y="59125"/>
                    <a:pt x="-1" y="45889"/>
                    <a:pt x="-1" y="29562"/>
                  </a:cubicBezTo>
                  <a:cubicBezTo>
                    <a:pt x="-1" y="13236"/>
                    <a:pt x="13234" y="0"/>
                    <a:pt x="29562" y="0"/>
                  </a:cubicBezTo>
                  <a:cubicBezTo>
                    <a:pt x="45890" y="0"/>
                    <a:pt x="59125" y="13236"/>
                    <a:pt x="59125" y="29562"/>
                  </a:cubicBezTo>
                  <a:close/>
                </a:path>
              </a:pathLst>
            </a:custGeom>
            <a:solidFill>
              <a:srgbClr val="FFFFFF"/>
            </a:solidFill>
            <a:ln w="1477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4E3029F2-9ECA-467D-9A35-247A906FF4B0}"/>
                </a:ext>
              </a:extLst>
            </p:cNvPr>
            <p:cNvSpPr/>
            <p:nvPr/>
          </p:nvSpPr>
          <p:spPr>
            <a:xfrm>
              <a:off x="16530212" y="10885812"/>
              <a:ext cx="251276" cy="251276"/>
            </a:xfrm>
            <a:custGeom>
              <a:avLst/>
              <a:gdLst>
                <a:gd name="connsiteX0" fmla="*/ 251276 w 251276"/>
                <a:gd name="connsiteY0" fmla="*/ 125638 h 251276"/>
                <a:gd name="connsiteX1" fmla="*/ 125638 w 251276"/>
                <a:gd name="connsiteY1" fmla="*/ 251276 h 251276"/>
                <a:gd name="connsiteX2" fmla="*/ 0 w 251276"/>
                <a:gd name="connsiteY2" fmla="*/ 125638 h 251276"/>
                <a:gd name="connsiteX3" fmla="*/ 125638 w 251276"/>
                <a:gd name="connsiteY3" fmla="*/ 0 h 251276"/>
                <a:gd name="connsiteX4" fmla="*/ 251276 w 251276"/>
                <a:gd name="connsiteY4" fmla="*/ 125638 h 251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276" h="251276">
                  <a:moveTo>
                    <a:pt x="251276" y="125638"/>
                  </a:moveTo>
                  <a:cubicBezTo>
                    <a:pt x="251276" y="195026"/>
                    <a:pt x="195027" y="251276"/>
                    <a:pt x="125638" y="251276"/>
                  </a:cubicBezTo>
                  <a:cubicBezTo>
                    <a:pt x="56250" y="251276"/>
                    <a:pt x="0" y="195026"/>
                    <a:pt x="0" y="125638"/>
                  </a:cubicBezTo>
                  <a:cubicBezTo>
                    <a:pt x="0" y="56250"/>
                    <a:pt x="56250" y="0"/>
                    <a:pt x="125638" y="0"/>
                  </a:cubicBezTo>
                  <a:cubicBezTo>
                    <a:pt x="195027" y="0"/>
                    <a:pt x="251276" y="56250"/>
                    <a:pt x="251276" y="125638"/>
                  </a:cubicBezTo>
                  <a:close/>
                </a:path>
              </a:pathLst>
            </a:custGeom>
            <a:solidFill>
              <a:srgbClr val="FFD833"/>
            </a:solidFill>
            <a:ln w="1477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3858D60E-9DF5-4E55-9726-ED93DCA1BE6D}"/>
                </a:ext>
              </a:extLst>
            </p:cNvPr>
            <p:cNvSpPr/>
            <p:nvPr/>
          </p:nvSpPr>
          <p:spPr>
            <a:xfrm>
              <a:off x="16890867" y="10457164"/>
              <a:ext cx="121203" cy="121203"/>
            </a:xfrm>
            <a:custGeom>
              <a:avLst/>
              <a:gdLst>
                <a:gd name="connsiteX0" fmla="*/ 121204 w 121203"/>
                <a:gd name="connsiteY0" fmla="*/ 60602 h 121203"/>
                <a:gd name="connsiteX1" fmla="*/ 60602 w 121203"/>
                <a:gd name="connsiteY1" fmla="*/ 121203 h 121203"/>
                <a:gd name="connsiteX2" fmla="*/ 0 w 121203"/>
                <a:gd name="connsiteY2" fmla="*/ 60602 h 121203"/>
                <a:gd name="connsiteX3" fmla="*/ 60602 w 121203"/>
                <a:gd name="connsiteY3" fmla="*/ 0 h 121203"/>
                <a:gd name="connsiteX4" fmla="*/ 121204 w 121203"/>
                <a:gd name="connsiteY4" fmla="*/ 60602 h 121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203" h="121203">
                  <a:moveTo>
                    <a:pt x="121204" y="60602"/>
                  </a:moveTo>
                  <a:cubicBezTo>
                    <a:pt x="121204" y="94071"/>
                    <a:pt x="94070" y="121203"/>
                    <a:pt x="60602" y="121203"/>
                  </a:cubicBezTo>
                  <a:cubicBezTo>
                    <a:pt x="27132" y="121203"/>
                    <a:pt x="0" y="94071"/>
                    <a:pt x="0" y="60602"/>
                  </a:cubicBezTo>
                  <a:cubicBezTo>
                    <a:pt x="0" y="27132"/>
                    <a:pt x="27134" y="0"/>
                    <a:pt x="60602" y="0"/>
                  </a:cubicBezTo>
                  <a:cubicBezTo>
                    <a:pt x="94072" y="0"/>
                    <a:pt x="121204" y="27132"/>
                    <a:pt x="121204" y="60602"/>
                  </a:cubicBezTo>
                  <a:close/>
                </a:path>
              </a:pathLst>
            </a:custGeom>
            <a:solidFill>
              <a:srgbClr val="11B6F7"/>
            </a:solidFill>
            <a:ln w="14775" cap="flat">
              <a:noFill/>
              <a:prstDash val="solid"/>
              <a:miter/>
            </a:ln>
          </p:spPr>
          <p:txBody>
            <a:bodyPr rtlCol="0" anchor="ctr"/>
            <a:lstStyle/>
            <a:p>
              <a:endParaRPr lang="en-US"/>
            </a:p>
          </p:txBody>
        </p:sp>
      </p:grpSp>
      <p:sp>
        <p:nvSpPr>
          <p:cNvPr id="263" name="Freeform: Shape 262">
            <a:extLst>
              <a:ext uri="{FF2B5EF4-FFF2-40B4-BE49-F238E27FC236}">
                <a16:creationId xmlns:a16="http://schemas.microsoft.com/office/drawing/2014/main" id="{1EB9DE7D-34B4-4299-9159-2F0DF93EBC2A}"/>
              </a:ext>
            </a:extLst>
          </p:cNvPr>
          <p:cNvSpPr/>
          <p:nvPr/>
        </p:nvSpPr>
        <p:spPr>
          <a:xfrm>
            <a:off x="16683106" y="9588758"/>
            <a:ext cx="76592" cy="160907"/>
          </a:xfrm>
          <a:custGeom>
            <a:avLst/>
            <a:gdLst>
              <a:gd name="connsiteX0" fmla="*/ 0 w 76583"/>
              <a:gd name="connsiteY0" fmla="*/ 28467 h 160888"/>
              <a:gd name="connsiteX1" fmla="*/ 26081 w 76583"/>
              <a:gd name="connsiteY1" fmla="*/ 648 h 160888"/>
              <a:gd name="connsiteX2" fmla="*/ 71288 w 76583"/>
              <a:gd name="connsiteY2" fmla="*/ 94538 h 160888"/>
              <a:gd name="connsiteX3" fmla="*/ 71288 w 76583"/>
              <a:gd name="connsiteY3" fmla="*/ 158871 h 160888"/>
              <a:gd name="connsiteX4" fmla="*/ 31298 w 76583"/>
              <a:gd name="connsiteY4" fmla="*/ 40639 h 160888"/>
              <a:gd name="connsiteX5" fmla="*/ 0 w 76583"/>
              <a:gd name="connsiteY5" fmla="*/ 28467 h 160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83" h="160888">
                <a:moveTo>
                  <a:pt x="0" y="28467"/>
                </a:moveTo>
                <a:cubicBezTo>
                  <a:pt x="0" y="23251"/>
                  <a:pt x="12171" y="-4569"/>
                  <a:pt x="26081" y="648"/>
                </a:cubicBezTo>
                <a:cubicBezTo>
                  <a:pt x="48685" y="7603"/>
                  <a:pt x="62594" y="51070"/>
                  <a:pt x="71288" y="94538"/>
                </a:cubicBezTo>
                <a:cubicBezTo>
                  <a:pt x="79981" y="138006"/>
                  <a:pt x="76504" y="169303"/>
                  <a:pt x="71288" y="158871"/>
                </a:cubicBezTo>
                <a:cubicBezTo>
                  <a:pt x="64333" y="141484"/>
                  <a:pt x="57378" y="89322"/>
                  <a:pt x="31298" y="40639"/>
                </a:cubicBezTo>
                <a:cubicBezTo>
                  <a:pt x="13911" y="5864"/>
                  <a:pt x="3478" y="75413"/>
                  <a:pt x="0" y="28467"/>
                </a:cubicBezTo>
                <a:close/>
              </a:path>
            </a:pathLst>
          </a:custGeom>
          <a:solidFill>
            <a:srgbClr val="EA9F6C"/>
          </a:solidFill>
          <a:ln w="17378" cap="flat">
            <a:noFill/>
            <a:prstDash val="solid"/>
            <a:miter/>
          </a:ln>
        </p:spPr>
        <p:txBody>
          <a:bodyPr rtlCol="0" anchor="ctr"/>
          <a:lstStyle/>
          <a:p>
            <a:endParaRPr lang="en-US"/>
          </a:p>
        </p:txBody>
      </p:sp>
      <p:sp>
        <p:nvSpPr>
          <p:cNvPr id="264" name="TextBox 263">
            <a:extLst>
              <a:ext uri="{FF2B5EF4-FFF2-40B4-BE49-F238E27FC236}">
                <a16:creationId xmlns:a16="http://schemas.microsoft.com/office/drawing/2014/main" id="{1D4A618C-4A6B-4E7E-918D-0ABC3861A059}"/>
              </a:ext>
            </a:extLst>
          </p:cNvPr>
          <p:cNvSpPr txBox="1"/>
          <p:nvPr/>
        </p:nvSpPr>
        <p:spPr>
          <a:xfrm>
            <a:off x="13623290" y="3697673"/>
            <a:ext cx="9647142" cy="1107996"/>
          </a:xfrm>
          <a:prstGeom prst="rect">
            <a:avLst/>
          </a:prstGeom>
          <a:noFill/>
        </p:spPr>
        <p:txBody>
          <a:bodyPr wrap="square" rtlCol="0">
            <a:spAutoFit/>
          </a:bodyPr>
          <a:lstStyle/>
          <a:p>
            <a:r>
              <a:rPr lang="en-US" sz="6600" dirty="0">
                <a:latin typeface="+mj-lt"/>
              </a:rPr>
              <a:t>TITLE HERE </a:t>
            </a:r>
          </a:p>
        </p:txBody>
      </p:sp>
      <p:sp>
        <p:nvSpPr>
          <p:cNvPr id="265" name="Rectangle 264">
            <a:extLst>
              <a:ext uri="{FF2B5EF4-FFF2-40B4-BE49-F238E27FC236}">
                <a16:creationId xmlns:a16="http://schemas.microsoft.com/office/drawing/2014/main" id="{5F5AC1D2-DBFF-4F06-90CB-420FB1DFFF83}"/>
              </a:ext>
            </a:extLst>
          </p:cNvPr>
          <p:cNvSpPr/>
          <p:nvPr/>
        </p:nvSpPr>
        <p:spPr>
          <a:xfrm>
            <a:off x="13648355" y="5131878"/>
            <a:ext cx="6589222" cy="2242152"/>
          </a:xfrm>
          <a:prstGeom prst="rect">
            <a:avLst/>
          </a:prstGeom>
        </p:spPr>
        <p:txBody>
          <a:bodyPr wrap="square">
            <a:spAutoFit/>
          </a:bodyPr>
          <a:lstStyle/>
          <a:p>
            <a:pPr>
              <a:lnSpc>
                <a:spcPct val="150000"/>
              </a:lnSpc>
            </a:pPr>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 text ever since the</a:t>
            </a:r>
            <a:endParaRPr lang="en-US" sz="2400" dirty="0"/>
          </a:p>
        </p:txBody>
      </p:sp>
      <p:sp>
        <p:nvSpPr>
          <p:cNvPr id="266" name="Freeform: Shape 265">
            <a:extLst>
              <a:ext uri="{FF2B5EF4-FFF2-40B4-BE49-F238E27FC236}">
                <a16:creationId xmlns:a16="http://schemas.microsoft.com/office/drawing/2014/main" id="{7570CFA1-B855-40C4-BE32-1D0D2FCC4B54}"/>
              </a:ext>
            </a:extLst>
          </p:cNvPr>
          <p:cNvSpPr/>
          <p:nvPr/>
        </p:nvSpPr>
        <p:spPr>
          <a:xfrm>
            <a:off x="13775304" y="8481954"/>
            <a:ext cx="2741193" cy="791900"/>
          </a:xfrm>
          <a:custGeom>
            <a:avLst/>
            <a:gdLst>
              <a:gd name="connsiteX0" fmla="*/ 2108575 w 2442365"/>
              <a:gd name="connsiteY0" fmla="*/ 700416 h 705572"/>
              <a:gd name="connsiteX1" fmla="*/ 360385 w 2442365"/>
              <a:gd name="connsiteY1" fmla="*/ 700416 h 705572"/>
              <a:gd name="connsiteX2" fmla="*/ 20353 w 2442365"/>
              <a:gd name="connsiteY2" fmla="*/ 360385 h 705572"/>
              <a:gd name="connsiteX3" fmla="*/ 20353 w 2442365"/>
              <a:gd name="connsiteY3" fmla="*/ 360385 h 705572"/>
              <a:gd name="connsiteX4" fmla="*/ 360385 w 2442365"/>
              <a:gd name="connsiteY4" fmla="*/ 20353 h 705572"/>
              <a:gd name="connsiteX5" fmla="*/ 2108575 w 2442365"/>
              <a:gd name="connsiteY5" fmla="*/ 20353 h 705572"/>
              <a:gd name="connsiteX6" fmla="*/ 2448607 w 2442365"/>
              <a:gd name="connsiteY6" fmla="*/ 360385 h 705572"/>
              <a:gd name="connsiteX7" fmla="*/ 2448607 w 2442365"/>
              <a:gd name="connsiteY7" fmla="*/ 360385 h 705572"/>
              <a:gd name="connsiteX8" fmla="*/ 2108575 w 2442365"/>
              <a:gd name="connsiteY8" fmla="*/ 700416 h 70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2365" h="705572">
                <a:moveTo>
                  <a:pt x="2108575" y="700416"/>
                </a:moveTo>
                <a:lnTo>
                  <a:pt x="360385" y="700416"/>
                </a:lnTo>
                <a:cubicBezTo>
                  <a:pt x="172594" y="700416"/>
                  <a:pt x="20353" y="548176"/>
                  <a:pt x="20353" y="360385"/>
                </a:cubicBezTo>
                <a:lnTo>
                  <a:pt x="20353" y="360385"/>
                </a:lnTo>
                <a:cubicBezTo>
                  <a:pt x="20353" y="172594"/>
                  <a:pt x="172594" y="20353"/>
                  <a:pt x="360385" y="20353"/>
                </a:cubicBezTo>
                <a:lnTo>
                  <a:pt x="2108575" y="20353"/>
                </a:lnTo>
                <a:cubicBezTo>
                  <a:pt x="2296366" y="20353"/>
                  <a:pt x="2448607" y="172594"/>
                  <a:pt x="2448607" y="360385"/>
                </a:cubicBezTo>
                <a:lnTo>
                  <a:pt x="2448607" y="360385"/>
                </a:lnTo>
                <a:cubicBezTo>
                  <a:pt x="2448335" y="548176"/>
                  <a:pt x="2296366" y="700416"/>
                  <a:pt x="2108575" y="700416"/>
                </a:cubicBezTo>
                <a:close/>
              </a:path>
            </a:pathLst>
          </a:custGeom>
          <a:solidFill>
            <a:srgbClr val="FFD833"/>
          </a:solidFill>
          <a:ln w="9525" cap="flat">
            <a:noFill/>
            <a:prstDash val="solid"/>
            <a:miter/>
          </a:ln>
        </p:spPr>
        <p:txBody>
          <a:bodyPr rtlCol="0" anchor="ctr"/>
          <a:lstStyle/>
          <a:p>
            <a:endParaRPr lang="en-US"/>
          </a:p>
        </p:txBody>
      </p:sp>
      <p:sp>
        <p:nvSpPr>
          <p:cNvPr id="267" name="Rectangle 266">
            <a:extLst>
              <a:ext uri="{FF2B5EF4-FFF2-40B4-BE49-F238E27FC236}">
                <a16:creationId xmlns:a16="http://schemas.microsoft.com/office/drawing/2014/main" id="{EA5226C5-0202-447F-A95D-5D357553BC12}"/>
              </a:ext>
            </a:extLst>
          </p:cNvPr>
          <p:cNvSpPr/>
          <p:nvPr/>
        </p:nvSpPr>
        <p:spPr>
          <a:xfrm>
            <a:off x="14092547" y="8674784"/>
            <a:ext cx="2045753" cy="400110"/>
          </a:xfrm>
          <a:prstGeom prst="rect">
            <a:avLst/>
          </a:prstGeom>
        </p:spPr>
        <p:txBody>
          <a:bodyPr wrap="none">
            <a:spAutoFit/>
          </a:bodyPr>
          <a:lstStyle/>
          <a:p>
            <a:pPr algn="ctr"/>
            <a:r>
              <a:rPr lang="en-US" sz="2000" b="1" dirty="0">
                <a:solidFill>
                  <a:schemeClr val="bg1"/>
                </a:solidFill>
              </a:rPr>
              <a:t>Lorem Ipsum</a:t>
            </a:r>
            <a:r>
              <a:rPr lang="en-US" sz="2000" dirty="0">
                <a:solidFill>
                  <a:schemeClr val="bg1"/>
                </a:solidFill>
              </a:rPr>
              <a:t> </a:t>
            </a:r>
          </a:p>
        </p:txBody>
      </p:sp>
    </p:spTree>
    <p:extLst>
      <p:ext uri="{BB962C8B-B14F-4D97-AF65-F5344CB8AC3E}">
        <p14:creationId xmlns:p14="http://schemas.microsoft.com/office/powerpoint/2010/main" val="40669636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aphic 3">
            <a:extLst>
              <a:ext uri="{FF2B5EF4-FFF2-40B4-BE49-F238E27FC236}">
                <a16:creationId xmlns:a16="http://schemas.microsoft.com/office/drawing/2014/main" id="{D199EFB0-7444-4C1D-AAE0-029A8CFE2342}"/>
              </a:ext>
            </a:extLst>
          </p:cNvPr>
          <p:cNvGrpSpPr/>
          <p:nvPr/>
        </p:nvGrpSpPr>
        <p:grpSpPr>
          <a:xfrm>
            <a:off x="1896443" y="1710222"/>
            <a:ext cx="10297144" cy="10297144"/>
            <a:chOff x="14444618" y="3093288"/>
            <a:chExt cx="3328673" cy="3328673"/>
          </a:xfrm>
          <a:solidFill>
            <a:srgbClr val="000000"/>
          </a:solidFill>
        </p:grpSpPr>
        <p:sp>
          <p:nvSpPr>
            <p:cNvPr id="113" name="Freeform: Shape 112">
              <a:extLst>
                <a:ext uri="{FF2B5EF4-FFF2-40B4-BE49-F238E27FC236}">
                  <a16:creationId xmlns:a16="http://schemas.microsoft.com/office/drawing/2014/main" id="{70BD9E42-71A7-49A6-979C-32A188F3F8BE}"/>
                </a:ext>
              </a:extLst>
            </p:cNvPr>
            <p:cNvSpPr/>
            <p:nvPr/>
          </p:nvSpPr>
          <p:spPr>
            <a:xfrm>
              <a:off x="14444618" y="3093288"/>
              <a:ext cx="3328673" cy="3328673"/>
            </a:xfrm>
            <a:custGeom>
              <a:avLst/>
              <a:gdLst>
                <a:gd name="connsiteX0" fmla="*/ 3328673 w 3328673"/>
                <a:gd name="connsiteY0" fmla="*/ 1664337 h 3328673"/>
                <a:gd name="connsiteX1" fmla="*/ 1664337 w 3328673"/>
                <a:gd name="connsiteY1" fmla="*/ 3328673 h 3328673"/>
                <a:gd name="connsiteX2" fmla="*/ 0 w 3328673"/>
                <a:gd name="connsiteY2" fmla="*/ 1664337 h 3328673"/>
                <a:gd name="connsiteX3" fmla="*/ 1664337 w 3328673"/>
                <a:gd name="connsiteY3" fmla="*/ 0 h 3328673"/>
                <a:gd name="connsiteX4" fmla="*/ 3328673 w 3328673"/>
                <a:gd name="connsiteY4" fmla="*/ 1664337 h 33286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8673" h="3328673">
                  <a:moveTo>
                    <a:pt x="3328673" y="1664337"/>
                  </a:moveTo>
                  <a:cubicBezTo>
                    <a:pt x="3328673" y="2583524"/>
                    <a:pt x="2583524" y="3328673"/>
                    <a:pt x="1664337" y="3328673"/>
                  </a:cubicBezTo>
                  <a:cubicBezTo>
                    <a:pt x="745149" y="3328673"/>
                    <a:pt x="0" y="2583524"/>
                    <a:pt x="0" y="1664337"/>
                  </a:cubicBezTo>
                  <a:cubicBezTo>
                    <a:pt x="0" y="745149"/>
                    <a:pt x="745149" y="0"/>
                    <a:pt x="1664337" y="0"/>
                  </a:cubicBezTo>
                  <a:cubicBezTo>
                    <a:pt x="2583524" y="0"/>
                    <a:pt x="3328673" y="745149"/>
                    <a:pt x="3328673" y="1664337"/>
                  </a:cubicBezTo>
                  <a:close/>
                </a:path>
              </a:pathLst>
            </a:custGeom>
            <a:solidFill>
              <a:srgbClr val="383A3A"/>
            </a:solidFill>
            <a:ln w="14775" cap="flat">
              <a:noFill/>
              <a:prstDash val="solid"/>
              <a:miter/>
            </a:ln>
          </p:spPr>
          <p:txBody>
            <a:bodyPr rtlCol="0" anchor="ctr"/>
            <a:lstStyle/>
            <a:p>
              <a:endParaRPr lang="en-US"/>
            </a:p>
          </p:txBody>
        </p:sp>
        <p:grpSp>
          <p:nvGrpSpPr>
            <p:cNvPr id="114" name="Graphic 3">
              <a:extLst>
                <a:ext uri="{FF2B5EF4-FFF2-40B4-BE49-F238E27FC236}">
                  <a16:creationId xmlns:a16="http://schemas.microsoft.com/office/drawing/2014/main" id="{FE273A79-E1D3-4580-8A97-6F6376CF715E}"/>
                </a:ext>
              </a:extLst>
            </p:cNvPr>
            <p:cNvGrpSpPr/>
            <p:nvPr/>
          </p:nvGrpSpPr>
          <p:grpSpPr>
            <a:xfrm>
              <a:off x="15494067" y="4280082"/>
              <a:ext cx="1182594" cy="1163496"/>
              <a:chOff x="15494067" y="4280082"/>
              <a:chExt cx="1182594" cy="1163496"/>
            </a:xfrm>
            <a:solidFill>
              <a:srgbClr val="000000"/>
            </a:solidFill>
          </p:grpSpPr>
          <p:grpSp>
            <p:nvGrpSpPr>
              <p:cNvPr id="149" name="Graphic 3">
                <a:extLst>
                  <a:ext uri="{FF2B5EF4-FFF2-40B4-BE49-F238E27FC236}">
                    <a16:creationId xmlns:a16="http://schemas.microsoft.com/office/drawing/2014/main" id="{88574098-E449-4F13-B740-994767F335BF}"/>
                  </a:ext>
                </a:extLst>
              </p:cNvPr>
              <p:cNvGrpSpPr/>
              <p:nvPr/>
            </p:nvGrpSpPr>
            <p:grpSpPr>
              <a:xfrm>
                <a:off x="15494067" y="4627910"/>
                <a:ext cx="1063589" cy="780076"/>
                <a:chOff x="15494067" y="4627910"/>
                <a:chExt cx="1063589" cy="780076"/>
              </a:xfrm>
              <a:solidFill>
                <a:srgbClr val="000000"/>
              </a:solidFill>
            </p:grpSpPr>
            <p:grpSp>
              <p:nvGrpSpPr>
                <p:cNvPr id="151" name="Graphic 3">
                  <a:extLst>
                    <a:ext uri="{FF2B5EF4-FFF2-40B4-BE49-F238E27FC236}">
                      <a16:creationId xmlns:a16="http://schemas.microsoft.com/office/drawing/2014/main" id="{EB8FC4AE-5233-4E97-9C42-565E16A25D37}"/>
                    </a:ext>
                  </a:extLst>
                </p:cNvPr>
                <p:cNvGrpSpPr/>
                <p:nvPr/>
              </p:nvGrpSpPr>
              <p:grpSpPr>
                <a:xfrm>
                  <a:off x="15494067" y="4627910"/>
                  <a:ext cx="249798" cy="354384"/>
                  <a:chOff x="15494067" y="4627910"/>
                  <a:chExt cx="249798" cy="354384"/>
                </a:xfrm>
                <a:solidFill>
                  <a:srgbClr val="000000"/>
                </a:solidFill>
              </p:grpSpPr>
              <p:sp>
                <p:nvSpPr>
                  <p:cNvPr id="155" name="Freeform: Shape 154">
                    <a:extLst>
                      <a:ext uri="{FF2B5EF4-FFF2-40B4-BE49-F238E27FC236}">
                        <a16:creationId xmlns:a16="http://schemas.microsoft.com/office/drawing/2014/main" id="{E557F8FE-99B1-490A-87EB-569272D85498}"/>
                      </a:ext>
                    </a:extLst>
                  </p:cNvPr>
                  <p:cNvSpPr/>
                  <p:nvPr/>
                </p:nvSpPr>
                <p:spPr>
                  <a:xfrm>
                    <a:off x="15494067" y="4722150"/>
                    <a:ext cx="249798" cy="260145"/>
                  </a:xfrm>
                  <a:custGeom>
                    <a:avLst/>
                    <a:gdLst>
                      <a:gd name="connsiteX0" fmla="*/ 76860 w 249798"/>
                      <a:gd name="connsiteY0" fmla="*/ 107901 h 260145"/>
                      <a:gd name="connsiteX1" fmla="*/ 124160 w 249798"/>
                      <a:gd name="connsiteY1" fmla="*/ 28084 h 260145"/>
                      <a:gd name="connsiteX2" fmla="*/ 76860 w 249798"/>
                      <a:gd name="connsiteY2" fmla="*/ 0 h 260145"/>
                      <a:gd name="connsiteX3" fmla="*/ 0 w 249798"/>
                      <a:gd name="connsiteY3" fmla="*/ 127116 h 260145"/>
                      <a:gd name="connsiteX4" fmla="*/ 0 w 249798"/>
                      <a:gd name="connsiteY4" fmla="*/ 127116 h 260145"/>
                      <a:gd name="connsiteX5" fmla="*/ 221714 w 249798"/>
                      <a:gd name="connsiteY5" fmla="*/ 260145 h 260145"/>
                      <a:gd name="connsiteX6" fmla="*/ 249799 w 249798"/>
                      <a:gd name="connsiteY6" fmla="*/ 211368 h 260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798" h="260145">
                        <a:moveTo>
                          <a:pt x="76860" y="107901"/>
                        </a:moveTo>
                        <a:lnTo>
                          <a:pt x="124160" y="28084"/>
                        </a:lnTo>
                        <a:lnTo>
                          <a:pt x="76860" y="0"/>
                        </a:lnTo>
                        <a:lnTo>
                          <a:pt x="0" y="127116"/>
                        </a:lnTo>
                        <a:lnTo>
                          <a:pt x="0" y="127116"/>
                        </a:lnTo>
                        <a:lnTo>
                          <a:pt x="221714" y="260145"/>
                        </a:lnTo>
                        <a:lnTo>
                          <a:pt x="249799" y="211368"/>
                        </a:lnTo>
                        <a:close/>
                      </a:path>
                    </a:pathLst>
                  </a:custGeom>
                  <a:solidFill>
                    <a:srgbClr val="D8E5EB"/>
                  </a:solidFill>
                  <a:ln w="1477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C822A723-B43C-464E-B04E-51264D946D35}"/>
                      </a:ext>
                    </a:extLst>
                  </p:cNvPr>
                  <p:cNvSpPr/>
                  <p:nvPr/>
                </p:nvSpPr>
                <p:spPr>
                  <a:xfrm rot="-3540170">
                    <a:off x="15568388" y="4661169"/>
                    <a:ext cx="109380" cy="56168"/>
                  </a:xfrm>
                  <a:custGeom>
                    <a:avLst/>
                    <a:gdLst>
                      <a:gd name="connsiteX0" fmla="*/ 0 w 109380"/>
                      <a:gd name="connsiteY0" fmla="*/ 0 h 56168"/>
                      <a:gd name="connsiteX1" fmla="*/ 109381 w 109380"/>
                      <a:gd name="connsiteY1" fmla="*/ 0 h 56168"/>
                      <a:gd name="connsiteX2" fmla="*/ 109381 w 109380"/>
                      <a:gd name="connsiteY2" fmla="*/ 56168 h 56168"/>
                      <a:gd name="connsiteX3" fmla="*/ 0 w 109380"/>
                      <a:gd name="connsiteY3" fmla="*/ 56168 h 56168"/>
                    </a:gdLst>
                    <a:ahLst/>
                    <a:cxnLst>
                      <a:cxn ang="0">
                        <a:pos x="connsiteX0" y="connsiteY0"/>
                      </a:cxn>
                      <a:cxn ang="0">
                        <a:pos x="connsiteX1" y="connsiteY1"/>
                      </a:cxn>
                      <a:cxn ang="0">
                        <a:pos x="connsiteX2" y="connsiteY2"/>
                      </a:cxn>
                      <a:cxn ang="0">
                        <a:pos x="connsiteX3" y="connsiteY3"/>
                      </a:cxn>
                    </a:cxnLst>
                    <a:rect l="l" t="t" r="r" b="b"/>
                    <a:pathLst>
                      <a:path w="109380" h="56168">
                        <a:moveTo>
                          <a:pt x="0" y="0"/>
                        </a:moveTo>
                        <a:lnTo>
                          <a:pt x="109381" y="0"/>
                        </a:lnTo>
                        <a:lnTo>
                          <a:pt x="109381" y="56168"/>
                        </a:lnTo>
                        <a:lnTo>
                          <a:pt x="0" y="56168"/>
                        </a:lnTo>
                        <a:close/>
                      </a:path>
                    </a:pathLst>
                  </a:custGeom>
                  <a:solidFill>
                    <a:srgbClr val="FF9A15"/>
                  </a:solidFill>
                  <a:ln w="14775" cap="flat">
                    <a:noFill/>
                    <a:prstDash val="solid"/>
                    <a:miter/>
                  </a:ln>
                </p:spPr>
                <p:txBody>
                  <a:bodyPr rtlCol="0" anchor="ctr"/>
                  <a:lstStyle/>
                  <a:p>
                    <a:endParaRPr lang="en-US"/>
                  </a:p>
                </p:txBody>
              </p:sp>
            </p:grpSp>
            <p:grpSp>
              <p:nvGrpSpPr>
                <p:cNvPr id="152" name="Graphic 3">
                  <a:extLst>
                    <a:ext uri="{FF2B5EF4-FFF2-40B4-BE49-F238E27FC236}">
                      <a16:creationId xmlns:a16="http://schemas.microsoft.com/office/drawing/2014/main" id="{D3A3856F-457E-43AF-9719-9447D3991A19}"/>
                    </a:ext>
                  </a:extLst>
                </p:cNvPr>
                <p:cNvGrpSpPr/>
                <p:nvPr/>
              </p:nvGrpSpPr>
              <p:grpSpPr>
                <a:xfrm>
                  <a:off x="16203553" y="5158431"/>
                  <a:ext cx="354102" cy="249555"/>
                  <a:chOff x="16203553" y="5158431"/>
                  <a:chExt cx="354102" cy="249555"/>
                </a:xfrm>
                <a:solidFill>
                  <a:srgbClr val="000000"/>
                </a:solidFill>
              </p:grpSpPr>
              <p:sp>
                <p:nvSpPr>
                  <p:cNvPr id="153" name="Freeform: Shape 152">
                    <a:extLst>
                      <a:ext uri="{FF2B5EF4-FFF2-40B4-BE49-F238E27FC236}">
                        <a16:creationId xmlns:a16="http://schemas.microsoft.com/office/drawing/2014/main" id="{A5206280-6329-4028-88F9-B9180DD541E2}"/>
                      </a:ext>
                    </a:extLst>
                  </p:cNvPr>
                  <p:cNvSpPr/>
                  <p:nvPr/>
                </p:nvSpPr>
                <p:spPr>
                  <a:xfrm>
                    <a:off x="16203553" y="5226181"/>
                    <a:ext cx="297097" cy="181805"/>
                  </a:xfrm>
                  <a:custGeom>
                    <a:avLst/>
                    <a:gdLst>
                      <a:gd name="connsiteX0" fmla="*/ 202498 w 297097"/>
                      <a:gd name="connsiteY0" fmla="*/ 104945 h 181805"/>
                      <a:gd name="connsiteX1" fmla="*/ 249799 w 297097"/>
                      <a:gd name="connsiteY1" fmla="*/ 25127 h 181805"/>
                      <a:gd name="connsiteX2" fmla="*/ 297097 w 297097"/>
                      <a:gd name="connsiteY2" fmla="*/ 54689 h 181805"/>
                      <a:gd name="connsiteX3" fmla="*/ 221714 w 297097"/>
                      <a:gd name="connsiteY3" fmla="*/ 181806 h 181805"/>
                      <a:gd name="connsiteX4" fmla="*/ 221714 w 297097"/>
                      <a:gd name="connsiteY4" fmla="*/ 181806 h 181805"/>
                      <a:gd name="connsiteX5" fmla="*/ 0 w 297097"/>
                      <a:gd name="connsiteY5" fmla="*/ 48777 h 181805"/>
                      <a:gd name="connsiteX6" fmla="*/ 29562 w 297097"/>
                      <a:gd name="connsiteY6" fmla="*/ 0 h 181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7097" h="181805">
                        <a:moveTo>
                          <a:pt x="202498" y="104945"/>
                        </a:moveTo>
                        <a:lnTo>
                          <a:pt x="249799" y="25127"/>
                        </a:lnTo>
                        <a:lnTo>
                          <a:pt x="297097" y="54689"/>
                        </a:lnTo>
                        <a:lnTo>
                          <a:pt x="221714" y="181806"/>
                        </a:lnTo>
                        <a:lnTo>
                          <a:pt x="221714" y="181806"/>
                        </a:lnTo>
                        <a:lnTo>
                          <a:pt x="0" y="48777"/>
                        </a:lnTo>
                        <a:lnTo>
                          <a:pt x="29562" y="0"/>
                        </a:lnTo>
                        <a:close/>
                      </a:path>
                    </a:pathLst>
                  </a:custGeom>
                  <a:solidFill>
                    <a:srgbClr val="D8E5EB"/>
                  </a:solidFill>
                  <a:ln w="1477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72330048-9E60-4973-AB73-124EF93DDDDA}"/>
                      </a:ext>
                    </a:extLst>
                  </p:cNvPr>
                  <p:cNvSpPr/>
                  <p:nvPr/>
                </p:nvSpPr>
                <p:spPr>
                  <a:xfrm rot="-3540170">
                    <a:off x="16450727" y="5191690"/>
                    <a:ext cx="109380" cy="56168"/>
                  </a:xfrm>
                  <a:custGeom>
                    <a:avLst/>
                    <a:gdLst>
                      <a:gd name="connsiteX0" fmla="*/ 0 w 109380"/>
                      <a:gd name="connsiteY0" fmla="*/ 0 h 56168"/>
                      <a:gd name="connsiteX1" fmla="*/ 109380 w 109380"/>
                      <a:gd name="connsiteY1" fmla="*/ 0 h 56168"/>
                      <a:gd name="connsiteX2" fmla="*/ 109380 w 109380"/>
                      <a:gd name="connsiteY2" fmla="*/ 56168 h 56168"/>
                      <a:gd name="connsiteX3" fmla="*/ 0 w 109380"/>
                      <a:gd name="connsiteY3" fmla="*/ 56168 h 56168"/>
                    </a:gdLst>
                    <a:ahLst/>
                    <a:cxnLst>
                      <a:cxn ang="0">
                        <a:pos x="connsiteX0" y="connsiteY0"/>
                      </a:cxn>
                      <a:cxn ang="0">
                        <a:pos x="connsiteX1" y="connsiteY1"/>
                      </a:cxn>
                      <a:cxn ang="0">
                        <a:pos x="connsiteX2" y="connsiteY2"/>
                      </a:cxn>
                      <a:cxn ang="0">
                        <a:pos x="connsiteX3" y="connsiteY3"/>
                      </a:cxn>
                    </a:cxnLst>
                    <a:rect l="l" t="t" r="r" b="b"/>
                    <a:pathLst>
                      <a:path w="109380" h="56168">
                        <a:moveTo>
                          <a:pt x="0" y="0"/>
                        </a:moveTo>
                        <a:lnTo>
                          <a:pt x="109380" y="0"/>
                        </a:lnTo>
                        <a:lnTo>
                          <a:pt x="109380" y="56168"/>
                        </a:lnTo>
                        <a:lnTo>
                          <a:pt x="0" y="56168"/>
                        </a:lnTo>
                        <a:close/>
                      </a:path>
                    </a:pathLst>
                  </a:custGeom>
                  <a:solidFill>
                    <a:srgbClr val="FF9A15"/>
                  </a:solidFill>
                  <a:ln w="14775" cap="flat">
                    <a:noFill/>
                    <a:prstDash val="solid"/>
                    <a:miter/>
                  </a:ln>
                </p:spPr>
                <p:txBody>
                  <a:bodyPr rtlCol="0" anchor="ctr"/>
                  <a:lstStyle/>
                  <a:p>
                    <a:endParaRPr lang="en-US"/>
                  </a:p>
                </p:txBody>
              </p:sp>
            </p:grpSp>
          </p:grpSp>
          <p:sp>
            <p:nvSpPr>
              <p:cNvPr id="150" name="Freeform: Shape 149">
                <a:extLst>
                  <a:ext uri="{FF2B5EF4-FFF2-40B4-BE49-F238E27FC236}">
                    <a16:creationId xmlns:a16="http://schemas.microsoft.com/office/drawing/2014/main" id="{52EDD8BA-9517-40C8-A81B-379EE11E52A0}"/>
                  </a:ext>
                </a:extLst>
              </p:cNvPr>
              <p:cNvSpPr/>
              <p:nvPr/>
            </p:nvSpPr>
            <p:spPr>
              <a:xfrm>
                <a:off x="15561941" y="4280082"/>
                <a:ext cx="1114720" cy="1163496"/>
              </a:xfrm>
              <a:custGeom>
                <a:avLst/>
                <a:gdLst>
                  <a:gd name="connsiteX0" fmla="*/ 745079 w 1114720"/>
                  <a:gd name="connsiteY0" fmla="*/ 1086519 h 1163496"/>
                  <a:gd name="connsiteX1" fmla="*/ 527797 w 1114720"/>
                  <a:gd name="connsiteY1" fmla="*/ 1141208 h 1163496"/>
                  <a:gd name="connsiteX2" fmla="*/ 76978 w 1114720"/>
                  <a:gd name="connsiteY2" fmla="*/ 870716 h 1163496"/>
                  <a:gd name="connsiteX3" fmla="*/ 22289 w 1114720"/>
                  <a:gd name="connsiteY3" fmla="*/ 653436 h 1163496"/>
                  <a:gd name="connsiteX4" fmla="*/ 369642 w 1114720"/>
                  <a:gd name="connsiteY4" fmla="*/ 76979 h 1163496"/>
                  <a:gd name="connsiteX5" fmla="*/ 586921 w 1114720"/>
                  <a:gd name="connsiteY5" fmla="*/ 22289 h 1163496"/>
                  <a:gd name="connsiteX6" fmla="*/ 1037741 w 1114720"/>
                  <a:gd name="connsiteY6" fmla="*/ 292781 h 1163496"/>
                  <a:gd name="connsiteX7" fmla="*/ 1092431 w 1114720"/>
                  <a:gd name="connsiteY7" fmla="*/ 510061 h 1163496"/>
                  <a:gd name="connsiteX8" fmla="*/ 745079 w 1114720"/>
                  <a:gd name="connsiteY8" fmla="*/ 1086519 h 1163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14720" h="1163496">
                    <a:moveTo>
                      <a:pt x="745079" y="1086519"/>
                    </a:moveTo>
                    <a:cubicBezTo>
                      <a:pt x="700736" y="1161902"/>
                      <a:pt x="603182" y="1185551"/>
                      <a:pt x="527797" y="1141208"/>
                    </a:cubicBezTo>
                    <a:lnTo>
                      <a:pt x="76978" y="870716"/>
                    </a:lnTo>
                    <a:cubicBezTo>
                      <a:pt x="1595" y="826373"/>
                      <a:pt x="-22054" y="728819"/>
                      <a:pt x="22289" y="653436"/>
                    </a:cubicBezTo>
                    <a:lnTo>
                      <a:pt x="369642" y="76979"/>
                    </a:lnTo>
                    <a:cubicBezTo>
                      <a:pt x="413985" y="1596"/>
                      <a:pt x="511539" y="-22054"/>
                      <a:pt x="586921" y="22289"/>
                    </a:cubicBezTo>
                    <a:lnTo>
                      <a:pt x="1037741" y="292781"/>
                    </a:lnTo>
                    <a:cubicBezTo>
                      <a:pt x="1113125" y="337123"/>
                      <a:pt x="1136774" y="434678"/>
                      <a:pt x="1092431" y="510061"/>
                    </a:cubicBezTo>
                    <a:lnTo>
                      <a:pt x="745079" y="1086519"/>
                    </a:lnTo>
                    <a:close/>
                  </a:path>
                </a:pathLst>
              </a:custGeom>
              <a:solidFill>
                <a:srgbClr val="AADFF2"/>
              </a:solidFill>
              <a:ln w="14775" cap="flat">
                <a:noFill/>
                <a:prstDash val="solid"/>
                <a:miter/>
              </a:ln>
            </p:spPr>
            <p:txBody>
              <a:bodyPr rtlCol="0" anchor="ctr"/>
              <a:lstStyle/>
              <a:p>
                <a:endParaRPr lang="en-US"/>
              </a:p>
            </p:txBody>
          </p:sp>
        </p:grpSp>
        <p:sp>
          <p:nvSpPr>
            <p:cNvPr id="115" name="Freeform: Shape 114">
              <a:extLst>
                <a:ext uri="{FF2B5EF4-FFF2-40B4-BE49-F238E27FC236}">
                  <a16:creationId xmlns:a16="http://schemas.microsoft.com/office/drawing/2014/main" id="{ACB74673-3812-4034-A343-C332D7A8E072}"/>
                </a:ext>
              </a:extLst>
            </p:cNvPr>
            <p:cNvSpPr/>
            <p:nvPr/>
          </p:nvSpPr>
          <p:spPr>
            <a:xfrm>
              <a:off x="17193878" y="5248353"/>
              <a:ext cx="159633" cy="161112"/>
            </a:xfrm>
            <a:custGeom>
              <a:avLst/>
              <a:gdLst>
                <a:gd name="connsiteX0" fmla="*/ 159633 w 159633"/>
                <a:gd name="connsiteY0" fmla="*/ 72427 h 161112"/>
                <a:gd name="connsiteX1" fmla="*/ 125638 w 159633"/>
                <a:gd name="connsiteY1" fmla="*/ 110857 h 161112"/>
                <a:gd name="connsiteX2" fmla="*/ 113813 w 159633"/>
                <a:gd name="connsiteY2" fmla="*/ 161112 h 161112"/>
                <a:gd name="connsiteX3" fmla="*/ 65037 w 159633"/>
                <a:gd name="connsiteY3" fmla="*/ 140419 h 161112"/>
                <a:gd name="connsiteX4" fmla="*/ 13303 w 159633"/>
                <a:gd name="connsiteY4" fmla="*/ 143375 h 161112"/>
                <a:gd name="connsiteX5" fmla="*/ 19214 w 159633"/>
                <a:gd name="connsiteY5" fmla="*/ 93120 h 161112"/>
                <a:gd name="connsiteX6" fmla="*/ 0 w 159633"/>
                <a:gd name="connsiteY6" fmla="*/ 44343 h 161112"/>
                <a:gd name="connsiteX7" fmla="*/ 50256 w 159633"/>
                <a:gd name="connsiteY7" fmla="*/ 32518 h 161112"/>
                <a:gd name="connsiteX8" fmla="*/ 90164 w 159633"/>
                <a:gd name="connsiteY8" fmla="*/ 0 h 161112"/>
                <a:gd name="connsiteX9" fmla="*/ 116770 w 159633"/>
                <a:gd name="connsiteY9" fmla="*/ 44343 h 161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633" h="161112">
                  <a:moveTo>
                    <a:pt x="159633" y="72427"/>
                  </a:moveTo>
                  <a:lnTo>
                    <a:pt x="125638" y="110857"/>
                  </a:lnTo>
                  <a:lnTo>
                    <a:pt x="113813" y="161112"/>
                  </a:lnTo>
                  <a:lnTo>
                    <a:pt x="65037" y="140419"/>
                  </a:lnTo>
                  <a:lnTo>
                    <a:pt x="13303" y="143375"/>
                  </a:lnTo>
                  <a:lnTo>
                    <a:pt x="19214" y="93120"/>
                  </a:lnTo>
                  <a:lnTo>
                    <a:pt x="0" y="44343"/>
                  </a:lnTo>
                  <a:lnTo>
                    <a:pt x="50256" y="32518"/>
                  </a:lnTo>
                  <a:lnTo>
                    <a:pt x="90164" y="0"/>
                  </a:lnTo>
                  <a:lnTo>
                    <a:pt x="116770" y="44343"/>
                  </a:lnTo>
                  <a:close/>
                </a:path>
              </a:pathLst>
            </a:custGeom>
            <a:solidFill>
              <a:srgbClr val="FEDD00"/>
            </a:solidFill>
            <a:ln w="1477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F38224DB-B429-4A3C-B6E3-B4616DA6CB5A}"/>
                </a:ext>
              </a:extLst>
            </p:cNvPr>
            <p:cNvSpPr/>
            <p:nvPr/>
          </p:nvSpPr>
          <p:spPr>
            <a:xfrm>
              <a:off x="16482914" y="5607530"/>
              <a:ext cx="220234" cy="221714"/>
            </a:xfrm>
            <a:custGeom>
              <a:avLst/>
              <a:gdLst>
                <a:gd name="connsiteX0" fmla="*/ 220235 w 220234"/>
                <a:gd name="connsiteY0" fmla="*/ 100511 h 221714"/>
                <a:gd name="connsiteX1" fmla="*/ 172937 w 220234"/>
                <a:gd name="connsiteY1" fmla="*/ 153722 h 221714"/>
                <a:gd name="connsiteX2" fmla="*/ 155200 w 220234"/>
                <a:gd name="connsiteY2" fmla="*/ 221714 h 221714"/>
                <a:gd name="connsiteX3" fmla="*/ 90164 w 220234"/>
                <a:gd name="connsiteY3" fmla="*/ 193631 h 221714"/>
                <a:gd name="connsiteX4" fmla="*/ 19214 w 220234"/>
                <a:gd name="connsiteY4" fmla="*/ 199543 h 221714"/>
                <a:gd name="connsiteX5" fmla="*/ 26605 w 220234"/>
                <a:gd name="connsiteY5" fmla="*/ 128595 h 221714"/>
                <a:gd name="connsiteX6" fmla="*/ 0 w 220234"/>
                <a:gd name="connsiteY6" fmla="*/ 62080 h 221714"/>
                <a:gd name="connsiteX7" fmla="*/ 69470 w 220234"/>
                <a:gd name="connsiteY7" fmla="*/ 45821 h 221714"/>
                <a:gd name="connsiteX8" fmla="*/ 124159 w 220234"/>
                <a:gd name="connsiteY8" fmla="*/ 0 h 221714"/>
                <a:gd name="connsiteX9" fmla="*/ 159633 w 220234"/>
                <a:gd name="connsiteY9" fmla="*/ 62080 h 221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234" h="221714">
                  <a:moveTo>
                    <a:pt x="220235" y="100511"/>
                  </a:moveTo>
                  <a:lnTo>
                    <a:pt x="172937" y="153722"/>
                  </a:lnTo>
                  <a:lnTo>
                    <a:pt x="155200" y="221714"/>
                  </a:lnTo>
                  <a:lnTo>
                    <a:pt x="90164" y="193631"/>
                  </a:lnTo>
                  <a:lnTo>
                    <a:pt x="19214" y="199543"/>
                  </a:lnTo>
                  <a:lnTo>
                    <a:pt x="26605" y="128595"/>
                  </a:lnTo>
                  <a:lnTo>
                    <a:pt x="0" y="62080"/>
                  </a:lnTo>
                  <a:lnTo>
                    <a:pt x="69470" y="45821"/>
                  </a:lnTo>
                  <a:lnTo>
                    <a:pt x="124159" y="0"/>
                  </a:lnTo>
                  <a:lnTo>
                    <a:pt x="159633" y="62080"/>
                  </a:lnTo>
                  <a:close/>
                </a:path>
              </a:pathLst>
            </a:custGeom>
            <a:solidFill>
              <a:srgbClr val="FEDD00"/>
            </a:solidFill>
            <a:ln w="1477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157DCFE3-C47D-4F27-944F-4AB8212DD6A1}"/>
                </a:ext>
              </a:extLst>
            </p:cNvPr>
            <p:cNvSpPr/>
            <p:nvPr/>
          </p:nvSpPr>
          <p:spPr>
            <a:xfrm>
              <a:off x="14684069" y="4874394"/>
              <a:ext cx="220236" cy="221714"/>
            </a:xfrm>
            <a:custGeom>
              <a:avLst/>
              <a:gdLst>
                <a:gd name="connsiteX0" fmla="*/ 220237 w 220236"/>
                <a:gd name="connsiteY0" fmla="*/ 99033 h 221714"/>
                <a:gd name="connsiteX1" fmla="*/ 172937 w 220236"/>
                <a:gd name="connsiteY1" fmla="*/ 152244 h 221714"/>
                <a:gd name="connsiteX2" fmla="*/ 155200 w 220236"/>
                <a:gd name="connsiteY2" fmla="*/ 221714 h 221714"/>
                <a:gd name="connsiteX3" fmla="*/ 90164 w 220236"/>
                <a:gd name="connsiteY3" fmla="*/ 193631 h 221714"/>
                <a:gd name="connsiteX4" fmla="*/ 19216 w 220236"/>
                <a:gd name="connsiteY4" fmla="*/ 198065 h 221714"/>
                <a:gd name="connsiteX5" fmla="*/ 26606 w 220236"/>
                <a:gd name="connsiteY5" fmla="*/ 127116 h 221714"/>
                <a:gd name="connsiteX6" fmla="*/ 0 w 220236"/>
                <a:gd name="connsiteY6" fmla="*/ 60602 h 221714"/>
                <a:gd name="connsiteX7" fmla="*/ 69471 w 220236"/>
                <a:gd name="connsiteY7" fmla="*/ 45821 h 221714"/>
                <a:gd name="connsiteX8" fmla="*/ 124160 w 220236"/>
                <a:gd name="connsiteY8" fmla="*/ 0 h 221714"/>
                <a:gd name="connsiteX9" fmla="*/ 159635 w 220236"/>
                <a:gd name="connsiteY9" fmla="*/ 60602 h 221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236" h="221714">
                  <a:moveTo>
                    <a:pt x="220237" y="99033"/>
                  </a:moveTo>
                  <a:lnTo>
                    <a:pt x="172937" y="152244"/>
                  </a:lnTo>
                  <a:lnTo>
                    <a:pt x="155200" y="221714"/>
                  </a:lnTo>
                  <a:lnTo>
                    <a:pt x="90164" y="193631"/>
                  </a:lnTo>
                  <a:lnTo>
                    <a:pt x="19216" y="198065"/>
                  </a:lnTo>
                  <a:lnTo>
                    <a:pt x="26606" y="127116"/>
                  </a:lnTo>
                  <a:lnTo>
                    <a:pt x="0" y="60602"/>
                  </a:lnTo>
                  <a:lnTo>
                    <a:pt x="69471" y="45821"/>
                  </a:lnTo>
                  <a:lnTo>
                    <a:pt x="124160" y="0"/>
                  </a:lnTo>
                  <a:lnTo>
                    <a:pt x="159635" y="60602"/>
                  </a:lnTo>
                  <a:close/>
                </a:path>
              </a:pathLst>
            </a:custGeom>
            <a:solidFill>
              <a:srgbClr val="FEDD00"/>
            </a:solidFill>
            <a:ln w="1477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CDA6F861-9159-4A9A-89F5-9E87D59CFD14}"/>
                </a:ext>
              </a:extLst>
            </p:cNvPr>
            <p:cNvSpPr/>
            <p:nvPr/>
          </p:nvSpPr>
          <p:spPr>
            <a:xfrm>
              <a:off x="15423117" y="3696351"/>
              <a:ext cx="161112" cy="161112"/>
            </a:xfrm>
            <a:custGeom>
              <a:avLst/>
              <a:gdLst>
                <a:gd name="connsiteX0" fmla="*/ 161113 w 161112"/>
                <a:gd name="connsiteY0" fmla="*/ 72427 h 161112"/>
                <a:gd name="connsiteX1" fmla="*/ 127116 w 161112"/>
                <a:gd name="connsiteY1" fmla="*/ 110857 h 161112"/>
                <a:gd name="connsiteX2" fmla="*/ 113815 w 161112"/>
                <a:gd name="connsiteY2" fmla="*/ 161112 h 161112"/>
                <a:gd name="connsiteX3" fmla="*/ 66514 w 161112"/>
                <a:gd name="connsiteY3" fmla="*/ 141897 h 161112"/>
                <a:gd name="connsiteX4" fmla="*/ 14781 w 161112"/>
                <a:gd name="connsiteY4" fmla="*/ 144853 h 161112"/>
                <a:gd name="connsiteX5" fmla="*/ 19216 w 161112"/>
                <a:gd name="connsiteY5" fmla="*/ 93120 h 161112"/>
                <a:gd name="connsiteX6" fmla="*/ 0 w 161112"/>
                <a:gd name="connsiteY6" fmla="*/ 45821 h 161112"/>
                <a:gd name="connsiteX7" fmla="*/ 51733 w 161112"/>
                <a:gd name="connsiteY7" fmla="*/ 33996 h 161112"/>
                <a:gd name="connsiteX8" fmla="*/ 90164 w 161112"/>
                <a:gd name="connsiteY8" fmla="*/ 0 h 161112"/>
                <a:gd name="connsiteX9" fmla="*/ 116770 w 161112"/>
                <a:gd name="connsiteY9" fmla="*/ 45821 h 161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1112" h="161112">
                  <a:moveTo>
                    <a:pt x="161113" y="72427"/>
                  </a:moveTo>
                  <a:lnTo>
                    <a:pt x="127116" y="110857"/>
                  </a:lnTo>
                  <a:lnTo>
                    <a:pt x="113815" y="161112"/>
                  </a:lnTo>
                  <a:lnTo>
                    <a:pt x="66514" y="141897"/>
                  </a:lnTo>
                  <a:lnTo>
                    <a:pt x="14781" y="144853"/>
                  </a:lnTo>
                  <a:lnTo>
                    <a:pt x="19216" y="93120"/>
                  </a:lnTo>
                  <a:lnTo>
                    <a:pt x="0" y="45821"/>
                  </a:lnTo>
                  <a:lnTo>
                    <a:pt x="51733" y="33996"/>
                  </a:lnTo>
                  <a:lnTo>
                    <a:pt x="90164" y="0"/>
                  </a:lnTo>
                  <a:lnTo>
                    <a:pt x="116770" y="45821"/>
                  </a:lnTo>
                  <a:close/>
                </a:path>
              </a:pathLst>
            </a:custGeom>
            <a:solidFill>
              <a:srgbClr val="FEDD00"/>
            </a:solidFill>
            <a:ln w="1477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55A08C1E-397C-41E5-B83E-FC8D75CCCEEA}"/>
                </a:ext>
              </a:extLst>
            </p:cNvPr>
            <p:cNvSpPr/>
            <p:nvPr/>
          </p:nvSpPr>
          <p:spPr>
            <a:xfrm>
              <a:off x="15464505" y="4208459"/>
              <a:ext cx="558719" cy="241721"/>
            </a:xfrm>
            <a:custGeom>
              <a:avLst/>
              <a:gdLst>
                <a:gd name="connsiteX0" fmla="*/ 558719 w 558719"/>
                <a:gd name="connsiteY0" fmla="*/ 71740 h 241721"/>
                <a:gd name="connsiteX1" fmla="*/ 431603 w 558719"/>
                <a:gd name="connsiteY1" fmla="*/ 184076 h 241721"/>
                <a:gd name="connsiteX2" fmla="*/ 104944 w 558719"/>
                <a:gd name="connsiteY2" fmla="*/ 241722 h 241721"/>
                <a:gd name="connsiteX3" fmla="*/ 0 w 558719"/>
                <a:gd name="connsiteY3" fmla="*/ 121996 h 241721"/>
                <a:gd name="connsiteX4" fmla="*/ 558719 w 558719"/>
                <a:gd name="connsiteY4" fmla="*/ 71740 h 2417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8719" h="241721">
                  <a:moveTo>
                    <a:pt x="558719" y="71740"/>
                  </a:moveTo>
                  <a:lnTo>
                    <a:pt x="431603" y="184076"/>
                  </a:lnTo>
                  <a:cubicBezTo>
                    <a:pt x="325181" y="138255"/>
                    <a:pt x="196586" y="155992"/>
                    <a:pt x="104944" y="241722"/>
                  </a:cubicBezTo>
                  <a:lnTo>
                    <a:pt x="0" y="121996"/>
                  </a:lnTo>
                  <a:cubicBezTo>
                    <a:pt x="128594" y="-6599"/>
                    <a:pt x="369524" y="-49464"/>
                    <a:pt x="558719" y="71740"/>
                  </a:cubicBezTo>
                  <a:close/>
                </a:path>
              </a:pathLst>
            </a:custGeom>
            <a:solidFill>
              <a:srgbClr val="619CAA"/>
            </a:solidFill>
            <a:ln w="1477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240E90BA-BE5E-45F1-A797-0C646C7681FC}"/>
                </a:ext>
              </a:extLst>
            </p:cNvPr>
            <p:cNvSpPr/>
            <p:nvPr/>
          </p:nvSpPr>
          <p:spPr>
            <a:xfrm>
              <a:off x="15310369" y="4292024"/>
              <a:ext cx="294767" cy="286963"/>
            </a:xfrm>
            <a:custGeom>
              <a:avLst/>
              <a:gdLst>
                <a:gd name="connsiteX0" fmla="*/ 6326 w 294767"/>
                <a:gd name="connsiteY0" fmla="*/ 162591 h 286963"/>
                <a:gd name="connsiteX1" fmla="*/ 52147 w 294767"/>
                <a:gd name="connsiteY1" fmla="*/ 169981 h 286963"/>
                <a:gd name="connsiteX2" fmla="*/ 44756 w 294767"/>
                <a:gd name="connsiteY2" fmla="*/ 215802 h 286963"/>
                <a:gd name="connsiteX3" fmla="*/ 90577 w 294767"/>
                <a:gd name="connsiteY3" fmla="*/ 223193 h 286963"/>
                <a:gd name="connsiteX4" fmla="*/ 83186 w 294767"/>
                <a:gd name="connsiteY4" fmla="*/ 269014 h 286963"/>
                <a:gd name="connsiteX5" fmla="*/ 129007 w 294767"/>
                <a:gd name="connsiteY5" fmla="*/ 276404 h 286963"/>
                <a:gd name="connsiteX6" fmla="*/ 199956 w 294767"/>
                <a:gd name="connsiteY6" fmla="*/ 224671 h 286963"/>
                <a:gd name="connsiteX7" fmla="*/ 235431 w 294767"/>
                <a:gd name="connsiteY7" fmla="*/ 273448 h 286963"/>
                <a:gd name="connsiteX8" fmla="*/ 281252 w 294767"/>
                <a:gd name="connsiteY8" fmla="*/ 280838 h 286963"/>
                <a:gd name="connsiteX9" fmla="*/ 288642 w 294767"/>
                <a:gd name="connsiteY9" fmla="*/ 235017 h 286963"/>
                <a:gd name="connsiteX10" fmla="*/ 253168 w 294767"/>
                <a:gd name="connsiteY10" fmla="*/ 186240 h 286963"/>
                <a:gd name="connsiteX11" fmla="*/ 287164 w 294767"/>
                <a:gd name="connsiteY11" fmla="*/ 161113 h 286963"/>
                <a:gd name="connsiteX12" fmla="*/ 170394 w 294767"/>
                <a:gd name="connsiteY12" fmla="*/ 0 h 286963"/>
                <a:gd name="connsiteX13" fmla="*/ 10759 w 294767"/>
                <a:gd name="connsiteY13" fmla="*/ 115292 h 286963"/>
                <a:gd name="connsiteX14" fmla="*/ 6326 w 294767"/>
                <a:gd name="connsiteY14" fmla="*/ 162591 h 286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4767" h="286963">
                  <a:moveTo>
                    <a:pt x="6326" y="162591"/>
                  </a:moveTo>
                  <a:cubicBezTo>
                    <a:pt x="16672" y="177372"/>
                    <a:pt x="37366" y="180328"/>
                    <a:pt x="52147" y="169981"/>
                  </a:cubicBezTo>
                  <a:cubicBezTo>
                    <a:pt x="37366" y="180328"/>
                    <a:pt x="34410" y="201021"/>
                    <a:pt x="44756" y="215802"/>
                  </a:cubicBezTo>
                  <a:cubicBezTo>
                    <a:pt x="55102" y="230583"/>
                    <a:pt x="75796" y="233540"/>
                    <a:pt x="90577" y="223193"/>
                  </a:cubicBezTo>
                  <a:cubicBezTo>
                    <a:pt x="75796" y="233540"/>
                    <a:pt x="72840" y="254233"/>
                    <a:pt x="83186" y="269014"/>
                  </a:cubicBezTo>
                  <a:cubicBezTo>
                    <a:pt x="93534" y="283795"/>
                    <a:pt x="114226" y="286751"/>
                    <a:pt x="129007" y="276404"/>
                  </a:cubicBezTo>
                  <a:lnTo>
                    <a:pt x="199956" y="224671"/>
                  </a:lnTo>
                  <a:lnTo>
                    <a:pt x="235431" y="273448"/>
                  </a:lnTo>
                  <a:cubicBezTo>
                    <a:pt x="245777" y="288229"/>
                    <a:pt x="266471" y="291185"/>
                    <a:pt x="281252" y="280838"/>
                  </a:cubicBezTo>
                  <a:cubicBezTo>
                    <a:pt x="296033" y="270492"/>
                    <a:pt x="298988" y="249798"/>
                    <a:pt x="288642" y="235017"/>
                  </a:cubicBezTo>
                  <a:lnTo>
                    <a:pt x="253168" y="186240"/>
                  </a:lnTo>
                  <a:lnTo>
                    <a:pt x="287164" y="161113"/>
                  </a:lnTo>
                  <a:lnTo>
                    <a:pt x="170394" y="0"/>
                  </a:lnTo>
                  <a:lnTo>
                    <a:pt x="10759" y="115292"/>
                  </a:lnTo>
                  <a:cubicBezTo>
                    <a:pt x="-1064" y="127116"/>
                    <a:pt x="-4022" y="147810"/>
                    <a:pt x="6326" y="162591"/>
                  </a:cubicBezTo>
                  <a:close/>
                </a:path>
              </a:pathLst>
            </a:custGeom>
            <a:solidFill>
              <a:srgbClr val="D8E5EB"/>
            </a:solidFill>
            <a:ln w="1477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0B56B0E0-1A73-43D8-95AC-44E037DB433C}"/>
                </a:ext>
              </a:extLst>
            </p:cNvPr>
            <p:cNvSpPr/>
            <p:nvPr/>
          </p:nvSpPr>
          <p:spPr>
            <a:xfrm>
              <a:off x="16564209" y="4611293"/>
              <a:ext cx="558719" cy="241721"/>
            </a:xfrm>
            <a:custGeom>
              <a:avLst/>
              <a:gdLst>
                <a:gd name="connsiteX0" fmla="*/ 0 w 558719"/>
                <a:gd name="connsiteY0" fmla="*/ 169981 h 241721"/>
                <a:gd name="connsiteX1" fmla="*/ 127116 w 558719"/>
                <a:gd name="connsiteY1" fmla="*/ 57646 h 241721"/>
                <a:gd name="connsiteX2" fmla="*/ 453775 w 558719"/>
                <a:gd name="connsiteY2" fmla="*/ 0 h 241721"/>
                <a:gd name="connsiteX3" fmla="*/ 558719 w 558719"/>
                <a:gd name="connsiteY3" fmla="*/ 119726 h 241721"/>
                <a:gd name="connsiteX4" fmla="*/ 0 w 558719"/>
                <a:gd name="connsiteY4" fmla="*/ 169981 h 2417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8719" h="241721">
                  <a:moveTo>
                    <a:pt x="0" y="169981"/>
                  </a:moveTo>
                  <a:lnTo>
                    <a:pt x="127116" y="57646"/>
                  </a:lnTo>
                  <a:cubicBezTo>
                    <a:pt x="233538" y="103467"/>
                    <a:pt x="362134" y="85729"/>
                    <a:pt x="453775" y="0"/>
                  </a:cubicBezTo>
                  <a:lnTo>
                    <a:pt x="558719" y="119726"/>
                  </a:lnTo>
                  <a:cubicBezTo>
                    <a:pt x="430126" y="248320"/>
                    <a:pt x="189195" y="291185"/>
                    <a:pt x="0" y="169981"/>
                  </a:cubicBezTo>
                  <a:close/>
                </a:path>
              </a:pathLst>
            </a:custGeom>
            <a:solidFill>
              <a:srgbClr val="619CAA"/>
            </a:solidFill>
            <a:ln w="1477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CA3D389B-28B6-47AB-90B8-24BF6B1D5770}"/>
                </a:ext>
              </a:extLst>
            </p:cNvPr>
            <p:cNvSpPr/>
            <p:nvPr/>
          </p:nvSpPr>
          <p:spPr>
            <a:xfrm rot="-3518887">
              <a:off x="16060526" y="3965040"/>
              <a:ext cx="150767" cy="150767"/>
            </a:xfrm>
            <a:custGeom>
              <a:avLst/>
              <a:gdLst>
                <a:gd name="connsiteX0" fmla="*/ 150768 w 150767"/>
                <a:gd name="connsiteY0" fmla="*/ 75384 h 150767"/>
                <a:gd name="connsiteX1" fmla="*/ 75385 w 150767"/>
                <a:gd name="connsiteY1" fmla="*/ 150768 h 150767"/>
                <a:gd name="connsiteX2" fmla="*/ 1 w 150767"/>
                <a:gd name="connsiteY2" fmla="*/ 75384 h 150767"/>
                <a:gd name="connsiteX3" fmla="*/ 75385 w 150767"/>
                <a:gd name="connsiteY3" fmla="*/ 0 h 150767"/>
                <a:gd name="connsiteX4" fmla="*/ 150768 w 150767"/>
                <a:gd name="connsiteY4" fmla="*/ 75384 h 1507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767" h="150767">
                  <a:moveTo>
                    <a:pt x="150768" y="75384"/>
                  </a:moveTo>
                  <a:cubicBezTo>
                    <a:pt x="150768" y="117017"/>
                    <a:pt x="117018" y="150768"/>
                    <a:pt x="75385" y="150768"/>
                  </a:cubicBezTo>
                  <a:cubicBezTo>
                    <a:pt x="33751" y="150768"/>
                    <a:pt x="1" y="117017"/>
                    <a:pt x="1" y="75384"/>
                  </a:cubicBezTo>
                  <a:cubicBezTo>
                    <a:pt x="1" y="33750"/>
                    <a:pt x="33751" y="0"/>
                    <a:pt x="75385" y="0"/>
                  </a:cubicBezTo>
                  <a:cubicBezTo>
                    <a:pt x="117018" y="0"/>
                    <a:pt x="150768" y="33750"/>
                    <a:pt x="150768" y="75384"/>
                  </a:cubicBezTo>
                  <a:close/>
                </a:path>
              </a:pathLst>
            </a:custGeom>
            <a:solidFill>
              <a:srgbClr val="4C5051"/>
            </a:solidFill>
            <a:ln w="1477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5CA7FB60-CA9A-44B4-8E18-885955CF8B5E}"/>
                </a:ext>
              </a:extLst>
            </p:cNvPr>
            <p:cNvSpPr/>
            <p:nvPr/>
          </p:nvSpPr>
          <p:spPr>
            <a:xfrm>
              <a:off x="16066679" y="3937871"/>
              <a:ext cx="258965" cy="279658"/>
            </a:xfrm>
            <a:custGeom>
              <a:avLst/>
              <a:gdLst>
                <a:gd name="connsiteX0" fmla="*/ 178259 w 258965"/>
                <a:gd name="connsiteY0" fmla="*/ 249209 h 279658"/>
                <a:gd name="connsiteX1" fmla="*/ 91053 w 258965"/>
                <a:gd name="connsiteY1" fmla="*/ 269902 h 279658"/>
                <a:gd name="connsiteX2" fmla="*/ 30450 w 258965"/>
                <a:gd name="connsiteY2" fmla="*/ 232949 h 279658"/>
                <a:gd name="connsiteX3" fmla="*/ 9758 w 258965"/>
                <a:gd name="connsiteY3" fmla="*/ 145742 h 279658"/>
                <a:gd name="connsiteX4" fmla="*/ 80705 w 258965"/>
                <a:gd name="connsiteY4" fmla="*/ 30450 h 279658"/>
                <a:gd name="connsiteX5" fmla="*/ 167913 w 258965"/>
                <a:gd name="connsiteY5" fmla="*/ 9757 h 279658"/>
                <a:gd name="connsiteX6" fmla="*/ 228515 w 258965"/>
                <a:gd name="connsiteY6" fmla="*/ 46709 h 279658"/>
                <a:gd name="connsiteX7" fmla="*/ 249209 w 258965"/>
                <a:gd name="connsiteY7" fmla="*/ 133917 h 279658"/>
                <a:gd name="connsiteX8" fmla="*/ 178259 w 258965"/>
                <a:gd name="connsiteY8" fmla="*/ 249209 h 279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8965" h="279658">
                  <a:moveTo>
                    <a:pt x="178259" y="249209"/>
                  </a:moveTo>
                  <a:cubicBezTo>
                    <a:pt x="160523" y="278770"/>
                    <a:pt x="120615" y="289117"/>
                    <a:pt x="91053" y="269902"/>
                  </a:cubicBezTo>
                  <a:lnTo>
                    <a:pt x="30450" y="232949"/>
                  </a:lnTo>
                  <a:cubicBezTo>
                    <a:pt x="888" y="215212"/>
                    <a:pt x="-9458" y="175304"/>
                    <a:pt x="9758" y="145742"/>
                  </a:cubicBezTo>
                  <a:lnTo>
                    <a:pt x="80705" y="30450"/>
                  </a:lnTo>
                  <a:cubicBezTo>
                    <a:pt x="98443" y="888"/>
                    <a:pt x="138351" y="-9458"/>
                    <a:pt x="167913" y="9757"/>
                  </a:cubicBezTo>
                  <a:lnTo>
                    <a:pt x="228515" y="46709"/>
                  </a:lnTo>
                  <a:cubicBezTo>
                    <a:pt x="258077" y="64446"/>
                    <a:pt x="268425" y="104355"/>
                    <a:pt x="249209" y="133917"/>
                  </a:cubicBezTo>
                  <a:lnTo>
                    <a:pt x="178259" y="249209"/>
                  </a:lnTo>
                  <a:close/>
                </a:path>
              </a:pathLst>
            </a:custGeom>
            <a:solidFill>
              <a:srgbClr val="FCD335"/>
            </a:solidFill>
            <a:ln w="1477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4343ADF9-DDF8-4F12-9F6B-ADCFBB14ECB6}"/>
                </a:ext>
              </a:extLst>
            </p:cNvPr>
            <p:cNvSpPr/>
            <p:nvPr/>
          </p:nvSpPr>
          <p:spPr>
            <a:xfrm rot="-3518887">
              <a:off x="16763364" y="4394334"/>
              <a:ext cx="150767" cy="150767"/>
            </a:xfrm>
            <a:custGeom>
              <a:avLst/>
              <a:gdLst>
                <a:gd name="connsiteX0" fmla="*/ 150768 w 150767"/>
                <a:gd name="connsiteY0" fmla="*/ 75384 h 150767"/>
                <a:gd name="connsiteX1" fmla="*/ 75385 w 150767"/>
                <a:gd name="connsiteY1" fmla="*/ 150768 h 150767"/>
                <a:gd name="connsiteX2" fmla="*/ 1 w 150767"/>
                <a:gd name="connsiteY2" fmla="*/ 75384 h 150767"/>
                <a:gd name="connsiteX3" fmla="*/ 75385 w 150767"/>
                <a:gd name="connsiteY3" fmla="*/ 0 h 150767"/>
                <a:gd name="connsiteX4" fmla="*/ 150768 w 150767"/>
                <a:gd name="connsiteY4" fmla="*/ 75384 h 1507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767" h="150767">
                  <a:moveTo>
                    <a:pt x="150768" y="75384"/>
                  </a:moveTo>
                  <a:cubicBezTo>
                    <a:pt x="150768" y="117017"/>
                    <a:pt x="117018" y="150768"/>
                    <a:pt x="75385" y="150768"/>
                  </a:cubicBezTo>
                  <a:cubicBezTo>
                    <a:pt x="33751" y="150768"/>
                    <a:pt x="1" y="117017"/>
                    <a:pt x="1" y="75384"/>
                  </a:cubicBezTo>
                  <a:cubicBezTo>
                    <a:pt x="1" y="33751"/>
                    <a:pt x="33751" y="0"/>
                    <a:pt x="75385" y="0"/>
                  </a:cubicBezTo>
                  <a:cubicBezTo>
                    <a:pt x="117018" y="0"/>
                    <a:pt x="150768" y="33750"/>
                    <a:pt x="150768" y="75384"/>
                  </a:cubicBezTo>
                  <a:close/>
                </a:path>
              </a:pathLst>
            </a:custGeom>
            <a:solidFill>
              <a:srgbClr val="4C5051"/>
            </a:solidFill>
            <a:ln w="1477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ED2073DE-4190-4E35-B0E3-37A82F286B70}"/>
                </a:ext>
              </a:extLst>
            </p:cNvPr>
            <p:cNvSpPr/>
            <p:nvPr/>
          </p:nvSpPr>
          <p:spPr>
            <a:xfrm>
              <a:off x="16648228" y="4293270"/>
              <a:ext cx="257653" cy="278346"/>
            </a:xfrm>
            <a:custGeom>
              <a:avLst/>
              <a:gdLst>
                <a:gd name="connsiteX0" fmla="*/ 9100 w 257653"/>
                <a:gd name="connsiteY0" fmla="*/ 145086 h 278346"/>
                <a:gd name="connsiteX1" fmla="*/ 29794 w 257653"/>
                <a:gd name="connsiteY1" fmla="*/ 232293 h 278346"/>
                <a:gd name="connsiteX2" fmla="*/ 90396 w 257653"/>
                <a:gd name="connsiteY2" fmla="*/ 269246 h 278346"/>
                <a:gd name="connsiteX3" fmla="*/ 177604 w 257653"/>
                <a:gd name="connsiteY3" fmla="*/ 248552 h 278346"/>
                <a:gd name="connsiteX4" fmla="*/ 248553 w 257653"/>
                <a:gd name="connsiteY4" fmla="*/ 133261 h 278346"/>
                <a:gd name="connsiteX5" fmla="*/ 227859 w 257653"/>
                <a:gd name="connsiteY5" fmla="*/ 46053 h 278346"/>
                <a:gd name="connsiteX6" fmla="*/ 167258 w 257653"/>
                <a:gd name="connsiteY6" fmla="*/ 9101 h 278346"/>
                <a:gd name="connsiteX7" fmla="*/ 80050 w 257653"/>
                <a:gd name="connsiteY7" fmla="*/ 29794 h 278346"/>
                <a:gd name="connsiteX8" fmla="*/ 9100 w 257653"/>
                <a:gd name="connsiteY8" fmla="*/ 145086 h 278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653" h="278346">
                  <a:moveTo>
                    <a:pt x="9100" y="145086"/>
                  </a:moveTo>
                  <a:cubicBezTo>
                    <a:pt x="-8636" y="174648"/>
                    <a:pt x="232" y="214556"/>
                    <a:pt x="29794" y="232293"/>
                  </a:cubicBezTo>
                  <a:lnTo>
                    <a:pt x="90396" y="269246"/>
                  </a:lnTo>
                  <a:cubicBezTo>
                    <a:pt x="119958" y="286983"/>
                    <a:pt x="159867" y="278114"/>
                    <a:pt x="177604" y="248552"/>
                  </a:cubicBezTo>
                  <a:lnTo>
                    <a:pt x="248553" y="133261"/>
                  </a:lnTo>
                  <a:cubicBezTo>
                    <a:pt x="266289" y="103699"/>
                    <a:pt x="257421" y="63790"/>
                    <a:pt x="227859" y="46053"/>
                  </a:cubicBezTo>
                  <a:lnTo>
                    <a:pt x="167258" y="9101"/>
                  </a:lnTo>
                  <a:cubicBezTo>
                    <a:pt x="137696" y="-8637"/>
                    <a:pt x="97786" y="232"/>
                    <a:pt x="80050" y="29794"/>
                  </a:cubicBezTo>
                  <a:lnTo>
                    <a:pt x="9100" y="145086"/>
                  </a:lnTo>
                  <a:close/>
                </a:path>
              </a:pathLst>
            </a:custGeom>
            <a:solidFill>
              <a:srgbClr val="FF9A15"/>
            </a:solidFill>
            <a:ln w="1477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7A8BE020-38C2-44E2-8B64-50DFDDB29C2A}"/>
                </a:ext>
              </a:extLst>
            </p:cNvPr>
            <p:cNvSpPr/>
            <p:nvPr/>
          </p:nvSpPr>
          <p:spPr>
            <a:xfrm>
              <a:off x="15893153" y="4444268"/>
              <a:ext cx="837257" cy="934156"/>
            </a:xfrm>
            <a:custGeom>
              <a:avLst/>
              <a:gdLst>
                <a:gd name="connsiteX0" fmla="*/ 827734 w 837257"/>
                <a:gd name="connsiteY0" fmla="*/ 285273 h 934156"/>
                <a:gd name="connsiteX1" fmla="*/ 752351 w 837257"/>
                <a:gd name="connsiteY1" fmla="*/ 407954 h 934156"/>
                <a:gd name="connsiteX2" fmla="*/ 610453 w 837257"/>
                <a:gd name="connsiteY2" fmla="*/ 322225 h 934156"/>
                <a:gd name="connsiteX3" fmla="*/ 237973 w 837257"/>
                <a:gd name="connsiteY3" fmla="*/ 934157 h 934156"/>
                <a:gd name="connsiteX4" fmla="*/ 0 w 837257"/>
                <a:gd name="connsiteY4" fmla="*/ 789304 h 934156"/>
                <a:gd name="connsiteX5" fmla="*/ 481859 w 837257"/>
                <a:gd name="connsiteY5" fmla="*/ 0 h 934156"/>
                <a:gd name="connsiteX6" fmla="*/ 808518 w 837257"/>
                <a:gd name="connsiteY6" fmla="*/ 199543 h 934156"/>
                <a:gd name="connsiteX7" fmla="*/ 827734 w 837257"/>
                <a:gd name="connsiteY7" fmla="*/ 285273 h 934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7257" h="934156">
                  <a:moveTo>
                    <a:pt x="827734" y="285273"/>
                  </a:moveTo>
                  <a:lnTo>
                    <a:pt x="752351" y="407954"/>
                  </a:lnTo>
                  <a:lnTo>
                    <a:pt x="610453" y="322225"/>
                  </a:lnTo>
                  <a:lnTo>
                    <a:pt x="237973" y="934157"/>
                  </a:lnTo>
                  <a:lnTo>
                    <a:pt x="0" y="789304"/>
                  </a:lnTo>
                  <a:lnTo>
                    <a:pt x="481859" y="0"/>
                  </a:lnTo>
                  <a:lnTo>
                    <a:pt x="808518" y="199543"/>
                  </a:lnTo>
                  <a:cubicBezTo>
                    <a:pt x="838080" y="215802"/>
                    <a:pt x="845470" y="254233"/>
                    <a:pt x="827734" y="285273"/>
                  </a:cubicBezTo>
                  <a:close/>
                </a:path>
              </a:pathLst>
            </a:custGeom>
            <a:solidFill>
              <a:srgbClr val="D8E5EB"/>
            </a:solidFill>
            <a:ln w="1477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D19ED15C-10E9-4DB9-A8AD-0DF5580E6B51}"/>
                </a:ext>
              </a:extLst>
            </p:cNvPr>
            <p:cNvSpPr/>
            <p:nvPr/>
          </p:nvSpPr>
          <p:spPr>
            <a:xfrm>
              <a:off x="15658135" y="4235569"/>
              <a:ext cx="716876" cy="996524"/>
            </a:xfrm>
            <a:custGeom>
              <a:avLst/>
              <a:gdLst>
                <a:gd name="connsiteX0" fmla="*/ 716877 w 716876"/>
                <a:gd name="connsiteY0" fmla="*/ 207221 h 996524"/>
                <a:gd name="connsiteX1" fmla="*/ 235018 w 716876"/>
                <a:gd name="connsiteY1" fmla="*/ 996524 h 996524"/>
                <a:gd name="connsiteX2" fmla="*/ 0 w 716876"/>
                <a:gd name="connsiteY2" fmla="*/ 853149 h 996524"/>
                <a:gd name="connsiteX3" fmla="*/ 372480 w 716876"/>
                <a:gd name="connsiteY3" fmla="*/ 241217 h 996524"/>
                <a:gd name="connsiteX4" fmla="*/ 230583 w 716876"/>
                <a:gd name="connsiteY4" fmla="*/ 154009 h 996524"/>
                <a:gd name="connsiteX5" fmla="*/ 305965 w 716876"/>
                <a:gd name="connsiteY5" fmla="*/ 31327 h 996524"/>
                <a:gd name="connsiteX6" fmla="*/ 391696 w 716876"/>
                <a:gd name="connsiteY6" fmla="*/ 7678 h 996524"/>
                <a:gd name="connsiteX7" fmla="*/ 716877 w 716876"/>
                <a:gd name="connsiteY7" fmla="*/ 207221 h 99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876" h="996524">
                  <a:moveTo>
                    <a:pt x="716877" y="207221"/>
                  </a:moveTo>
                  <a:lnTo>
                    <a:pt x="235018" y="996524"/>
                  </a:lnTo>
                  <a:lnTo>
                    <a:pt x="0" y="853149"/>
                  </a:lnTo>
                  <a:lnTo>
                    <a:pt x="372480" y="241217"/>
                  </a:lnTo>
                  <a:lnTo>
                    <a:pt x="230583" y="154009"/>
                  </a:lnTo>
                  <a:lnTo>
                    <a:pt x="305965" y="31327"/>
                  </a:lnTo>
                  <a:cubicBezTo>
                    <a:pt x="323703" y="1765"/>
                    <a:pt x="362134" y="-8581"/>
                    <a:pt x="391696" y="7678"/>
                  </a:cubicBezTo>
                  <a:lnTo>
                    <a:pt x="716877" y="207221"/>
                  </a:lnTo>
                  <a:close/>
                </a:path>
              </a:pathLst>
            </a:custGeom>
            <a:solidFill>
              <a:srgbClr val="EBF4F7"/>
            </a:solidFill>
            <a:ln w="1477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CD23B501-12B4-44B6-BC54-9FC838AD4706}"/>
                </a:ext>
              </a:extLst>
            </p:cNvPr>
            <p:cNvSpPr/>
            <p:nvPr/>
          </p:nvSpPr>
          <p:spPr>
            <a:xfrm>
              <a:off x="16121496" y="3888399"/>
              <a:ext cx="559480" cy="681507"/>
            </a:xfrm>
            <a:custGeom>
              <a:avLst/>
              <a:gdLst>
                <a:gd name="connsiteX0" fmla="*/ 559481 w 559480"/>
                <a:gd name="connsiteY0" fmla="*/ 53316 h 681507"/>
                <a:gd name="connsiteX1" fmla="*/ 176655 w 559480"/>
                <a:gd name="connsiteY1" fmla="*/ 681507 h 681507"/>
                <a:gd name="connsiteX2" fmla="*/ 53973 w 559480"/>
                <a:gd name="connsiteY2" fmla="*/ 175998 h 681507"/>
                <a:gd name="connsiteX3" fmla="*/ 559481 w 559480"/>
                <a:gd name="connsiteY3" fmla="*/ 53316 h 681507"/>
              </a:gdLst>
              <a:ahLst/>
              <a:cxnLst>
                <a:cxn ang="0">
                  <a:pos x="connsiteX0" y="connsiteY0"/>
                </a:cxn>
                <a:cxn ang="0">
                  <a:pos x="connsiteX1" y="connsiteY1"/>
                </a:cxn>
                <a:cxn ang="0">
                  <a:pos x="connsiteX2" y="connsiteY2"/>
                </a:cxn>
                <a:cxn ang="0">
                  <a:pos x="connsiteX3" y="connsiteY3"/>
                </a:cxn>
              </a:cxnLst>
              <a:rect l="l" t="t" r="r" b="b"/>
              <a:pathLst>
                <a:path w="559480" h="681507">
                  <a:moveTo>
                    <a:pt x="559481" y="53316"/>
                  </a:moveTo>
                  <a:lnTo>
                    <a:pt x="176655" y="681507"/>
                  </a:lnTo>
                  <a:cubicBezTo>
                    <a:pt x="3717" y="575084"/>
                    <a:pt x="-52450" y="348936"/>
                    <a:pt x="53973" y="175998"/>
                  </a:cubicBezTo>
                  <a:cubicBezTo>
                    <a:pt x="158917" y="3061"/>
                    <a:pt x="386544" y="-51628"/>
                    <a:pt x="559481" y="53316"/>
                  </a:cubicBezTo>
                  <a:close/>
                </a:path>
              </a:pathLst>
            </a:custGeom>
            <a:solidFill>
              <a:srgbClr val="AADFF2"/>
            </a:solidFill>
            <a:ln w="1477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222F027A-6E7E-4B46-98E3-FE0C4D0ABBB5}"/>
                </a:ext>
              </a:extLst>
            </p:cNvPr>
            <p:cNvSpPr/>
            <p:nvPr/>
          </p:nvSpPr>
          <p:spPr>
            <a:xfrm rot="-3519180">
              <a:off x="16059806" y="4630445"/>
              <a:ext cx="165540" cy="133023"/>
            </a:xfrm>
            <a:custGeom>
              <a:avLst/>
              <a:gdLst>
                <a:gd name="connsiteX0" fmla="*/ -1 w 165540"/>
                <a:gd name="connsiteY0" fmla="*/ 0 h 133023"/>
                <a:gd name="connsiteX1" fmla="*/ 165539 w 165540"/>
                <a:gd name="connsiteY1" fmla="*/ 0 h 133023"/>
                <a:gd name="connsiteX2" fmla="*/ 165539 w 165540"/>
                <a:gd name="connsiteY2" fmla="*/ 133023 h 133023"/>
                <a:gd name="connsiteX3" fmla="*/ -1 w 165540"/>
                <a:gd name="connsiteY3" fmla="*/ 133023 h 133023"/>
              </a:gdLst>
              <a:ahLst/>
              <a:cxnLst>
                <a:cxn ang="0">
                  <a:pos x="connsiteX0" y="connsiteY0"/>
                </a:cxn>
                <a:cxn ang="0">
                  <a:pos x="connsiteX1" y="connsiteY1"/>
                </a:cxn>
                <a:cxn ang="0">
                  <a:pos x="connsiteX2" y="connsiteY2"/>
                </a:cxn>
                <a:cxn ang="0">
                  <a:pos x="connsiteX3" y="connsiteY3"/>
                </a:cxn>
              </a:cxnLst>
              <a:rect l="l" t="t" r="r" b="b"/>
              <a:pathLst>
                <a:path w="165540" h="133023">
                  <a:moveTo>
                    <a:pt x="-1" y="0"/>
                  </a:moveTo>
                  <a:lnTo>
                    <a:pt x="165539" y="0"/>
                  </a:lnTo>
                  <a:lnTo>
                    <a:pt x="165539" y="133023"/>
                  </a:lnTo>
                  <a:lnTo>
                    <a:pt x="-1" y="133023"/>
                  </a:lnTo>
                  <a:close/>
                </a:path>
              </a:pathLst>
            </a:custGeom>
            <a:solidFill>
              <a:srgbClr val="FCD335"/>
            </a:solidFill>
            <a:ln w="14774"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0325FF9C-D0DC-4F39-96A7-24184B9FCF04}"/>
                </a:ext>
              </a:extLst>
            </p:cNvPr>
            <p:cNvSpPr/>
            <p:nvPr/>
          </p:nvSpPr>
          <p:spPr>
            <a:xfrm rot="-3519180">
              <a:off x="15421384" y="5174434"/>
              <a:ext cx="506967" cy="243876"/>
            </a:xfrm>
            <a:custGeom>
              <a:avLst/>
              <a:gdLst>
                <a:gd name="connsiteX0" fmla="*/ 0 w 506967"/>
                <a:gd name="connsiteY0" fmla="*/ 0 h 243876"/>
                <a:gd name="connsiteX1" fmla="*/ 506969 w 506967"/>
                <a:gd name="connsiteY1" fmla="*/ 0 h 243876"/>
                <a:gd name="connsiteX2" fmla="*/ 506969 w 506967"/>
                <a:gd name="connsiteY2" fmla="*/ 243877 h 243876"/>
                <a:gd name="connsiteX3" fmla="*/ 0 w 506967"/>
                <a:gd name="connsiteY3" fmla="*/ 243877 h 243876"/>
              </a:gdLst>
              <a:ahLst/>
              <a:cxnLst>
                <a:cxn ang="0">
                  <a:pos x="connsiteX0" y="connsiteY0"/>
                </a:cxn>
                <a:cxn ang="0">
                  <a:pos x="connsiteX1" y="connsiteY1"/>
                </a:cxn>
                <a:cxn ang="0">
                  <a:pos x="connsiteX2" y="connsiteY2"/>
                </a:cxn>
                <a:cxn ang="0">
                  <a:pos x="connsiteX3" y="connsiteY3"/>
                </a:cxn>
              </a:cxnLst>
              <a:rect l="l" t="t" r="r" b="b"/>
              <a:pathLst>
                <a:path w="506967" h="243876">
                  <a:moveTo>
                    <a:pt x="0" y="0"/>
                  </a:moveTo>
                  <a:lnTo>
                    <a:pt x="506969" y="0"/>
                  </a:lnTo>
                  <a:lnTo>
                    <a:pt x="506969" y="243877"/>
                  </a:lnTo>
                  <a:lnTo>
                    <a:pt x="0" y="243877"/>
                  </a:lnTo>
                  <a:close/>
                </a:path>
              </a:pathLst>
            </a:custGeom>
            <a:solidFill>
              <a:srgbClr val="EBF4F7"/>
            </a:solidFill>
            <a:ln w="14774"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00B0A03B-FB42-4F6B-9ABE-BD1B8B2168DC}"/>
                </a:ext>
              </a:extLst>
            </p:cNvPr>
            <p:cNvSpPr/>
            <p:nvPr/>
          </p:nvSpPr>
          <p:spPr>
            <a:xfrm rot="-3519180">
              <a:off x="16016241" y="4780064"/>
              <a:ext cx="33994" cy="69467"/>
            </a:xfrm>
            <a:custGeom>
              <a:avLst/>
              <a:gdLst>
                <a:gd name="connsiteX0" fmla="*/ 1 w 33994"/>
                <a:gd name="connsiteY0" fmla="*/ 0 h 69467"/>
                <a:gd name="connsiteX1" fmla="*/ 33996 w 33994"/>
                <a:gd name="connsiteY1" fmla="*/ 0 h 69467"/>
                <a:gd name="connsiteX2" fmla="*/ 33996 w 33994"/>
                <a:gd name="connsiteY2" fmla="*/ 69468 h 69467"/>
                <a:gd name="connsiteX3" fmla="*/ 1 w 33994"/>
                <a:gd name="connsiteY3" fmla="*/ 69468 h 69467"/>
              </a:gdLst>
              <a:ahLst/>
              <a:cxnLst>
                <a:cxn ang="0">
                  <a:pos x="connsiteX0" y="connsiteY0"/>
                </a:cxn>
                <a:cxn ang="0">
                  <a:pos x="connsiteX1" y="connsiteY1"/>
                </a:cxn>
                <a:cxn ang="0">
                  <a:pos x="connsiteX2" y="connsiteY2"/>
                </a:cxn>
                <a:cxn ang="0">
                  <a:pos x="connsiteX3" y="connsiteY3"/>
                </a:cxn>
              </a:cxnLst>
              <a:rect l="l" t="t" r="r" b="b"/>
              <a:pathLst>
                <a:path w="33994" h="69467">
                  <a:moveTo>
                    <a:pt x="1" y="0"/>
                  </a:moveTo>
                  <a:lnTo>
                    <a:pt x="33996" y="0"/>
                  </a:lnTo>
                  <a:lnTo>
                    <a:pt x="33996" y="69468"/>
                  </a:lnTo>
                  <a:lnTo>
                    <a:pt x="1" y="69468"/>
                  </a:lnTo>
                  <a:close/>
                </a:path>
              </a:pathLst>
            </a:custGeom>
            <a:solidFill>
              <a:srgbClr val="FF9A15"/>
            </a:solidFill>
            <a:ln w="14774"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00C14220-BF3C-4255-BEB9-6554D0C40FB4}"/>
                </a:ext>
              </a:extLst>
            </p:cNvPr>
            <p:cNvSpPr/>
            <p:nvPr/>
          </p:nvSpPr>
          <p:spPr>
            <a:xfrm rot="-3518414">
              <a:off x="16185125" y="4882490"/>
              <a:ext cx="33995" cy="69469"/>
            </a:xfrm>
            <a:custGeom>
              <a:avLst/>
              <a:gdLst>
                <a:gd name="connsiteX0" fmla="*/ -1 w 33995"/>
                <a:gd name="connsiteY0" fmla="*/ 0 h 69469"/>
                <a:gd name="connsiteX1" fmla="*/ 33996 w 33995"/>
                <a:gd name="connsiteY1" fmla="*/ 0 h 69469"/>
                <a:gd name="connsiteX2" fmla="*/ 33996 w 33995"/>
                <a:gd name="connsiteY2" fmla="*/ 69469 h 69469"/>
                <a:gd name="connsiteX3" fmla="*/ -1 w 33995"/>
                <a:gd name="connsiteY3" fmla="*/ 69469 h 69469"/>
              </a:gdLst>
              <a:ahLst/>
              <a:cxnLst>
                <a:cxn ang="0">
                  <a:pos x="connsiteX0" y="connsiteY0"/>
                </a:cxn>
                <a:cxn ang="0">
                  <a:pos x="connsiteX1" y="connsiteY1"/>
                </a:cxn>
                <a:cxn ang="0">
                  <a:pos x="connsiteX2" y="connsiteY2"/>
                </a:cxn>
                <a:cxn ang="0">
                  <a:pos x="connsiteX3" y="connsiteY3"/>
                </a:cxn>
              </a:cxnLst>
              <a:rect l="l" t="t" r="r" b="b"/>
              <a:pathLst>
                <a:path w="33995" h="69469">
                  <a:moveTo>
                    <a:pt x="-1" y="0"/>
                  </a:moveTo>
                  <a:lnTo>
                    <a:pt x="33996" y="0"/>
                  </a:lnTo>
                  <a:lnTo>
                    <a:pt x="33996" y="69469"/>
                  </a:lnTo>
                  <a:lnTo>
                    <a:pt x="-1" y="69469"/>
                  </a:lnTo>
                  <a:close/>
                </a:path>
              </a:pathLst>
            </a:custGeom>
            <a:solidFill>
              <a:srgbClr val="FF9A15"/>
            </a:solidFill>
            <a:ln w="1477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1CFD7412-F55B-4407-9824-08327852FAA9}"/>
                </a:ext>
              </a:extLst>
            </p:cNvPr>
            <p:cNvSpPr/>
            <p:nvPr/>
          </p:nvSpPr>
          <p:spPr>
            <a:xfrm rot="-3518887">
              <a:off x="15561903" y="5314477"/>
              <a:ext cx="57646" cy="243889"/>
            </a:xfrm>
            <a:custGeom>
              <a:avLst/>
              <a:gdLst>
                <a:gd name="connsiteX0" fmla="*/ 0 w 57646"/>
                <a:gd name="connsiteY0" fmla="*/ 0 h 243889"/>
                <a:gd name="connsiteX1" fmla="*/ 57647 w 57646"/>
                <a:gd name="connsiteY1" fmla="*/ 0 h 243889"/>
                <a:gd name="connsiteX2" fmla="*/ 57647 w 57646"/>
                <a:gd name="connsiteY2" fmla="*/ 243889 h 243889"/>
                <a:gd name="connsiteX3" fmla="*/ 0 w 57646"/>
                <a:gd name="connsiteY3" fmla="*/ 243889 h 243889"/>
              </a:gdLst>
              <a:ahLst/>
              <a:cxnLst>
                <a:cxn ang="0">
                  <a:pos x="connsiteX0" y="connsiteY0"/>
                </a:cxn>
                <a:cxn ang="0">
                  <a:pos x="connsiteX1" y="connsiteY1"/>
                </a:cxn>
                <a:cxn ang="0">
                  <a:pos x="connsiteX2" y="connsiteY2"/>
                </a:cxn>
                <a:cxn ang="0">
                  <a:pos x="connsiteX3" y="connsiteY3"/>
                </a:cxn>
              </a:cxnLst>
              <a:rect l="l" t="t" r="r" b="b"/>
              <a:pathLst>
                <a:path w="57646" h="243889">
                  <a:moveTo>
                    <a:pt x="0" y="0"/>
                  </a:moveTo>
                  <a:lnTo>
                    <a:pt x="57647" y="0"/>
                  </a:lnTo>
                  <a:lnTo>
                    <a:pt x="57647" y="243889"/>
                  </a:lnTo>
                  <a:lnTo>
                    <a:pt x="0" y="243889"/>
                  </a:lnTo>
                  <a:close/>
                </a:path>
              </a:pathLst>
            </a:custGeom>
            <a:solidFill>
              <a:srgbClr val="8F989B"/>
            </a:solidFill>
            <a:ln w="1477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85BA0659-D7F2-4EF7-AD79-5704C8DE3777}"/>
                </a:ext>
              </a:extLst>
            </p:cNvPr>
            <p:cNvSpPr/>
            <p:nvPr/>
          </p:nvSpPr>
          <p:spPr>
            <a:xfrm rot="-3519180">
              <a:off x="15686187" y="5335895"/>
              <a:ext cx="506967" cy="243876"/>
            </a:xfrm>
            <a:custGeom>
              <a:avLst/>
              <a:gdLst>
                <a:gd name="connsiteX0" fmla="*/ 0 w 506967"/>
                <a:gd name="connsiteY0" fmla="*/ 0 h 243876"/>
                <a:gd name="connsiteX1" fmla="*/ 506969 w 506967"/>
                <a:gd name="connsiteY1" fmla="*/ 0 h 243876"/>
                <a:gd name="connsiteX2" fmla="*/ 506969 w 506967"/>
                <a:gd name="connsiteY2" fmla="*/ 243877 h 243876"/>
                <a:gd name="connsiteX3" fmla="*/ 0 w 506967"/>
                <a:gd name="connsiteY3" fmla="*/ 243877 h 243876"/>
              </a:gdLst>
              <a:ahLst/>
              <a:cxnLst>
                <a:cxn ang="0">
                  <a:pos x="connsiteX0" y="connsiteY0"/>
                </a:cxn>
                <a:cxn ang="0">
                  <a:pos x="connsiteX1" y="connsiteY1"/>
                </a:cxn>
                <a:cxn ang="0">
                  <a:pos x="connsiteX2" y="connsiteY2"/>
                </a:cxn>
                <a:cxn ang="0">
                  <a:pos x="connsiteX3" y="connsiteY3"/>
                </a:cxn>
              </a:cxnLst>
              <a:rect l="l" t="t" r="r" b="b"/>
              <a:pathLst>
                <a:path w="506967" h="243876">
                  <a:moveTo>
                    <a:pt x="0" y="0"/>
                  </a:moveTo>
                  <a:lnTo>
                    <a:pt x="506969" y="0"/>
                  </a:lnTo>
                  <a:lnTo>
                    <a:pt x="506969" y="243877"/>
                  </a:lnTo>
                  <a:lnTo>
                    <a:pt x="0" y="243877"/>
                  </a:lnTo>
                  <a:close/>
                </a:path>
              </a:pathLst>
            </a:custGeom>
            <a:solidFill>
              <a:srgbClr val="D8E5EB"/>
            </a:solidFill>
            <a:ln w="14774"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BDD5000A-6756-4A97-BA78-8DA1079ACFB2}"/>
                </a:ext>
              </a:extLst>
            </p:cNvPr>
            <p:cNvSpPr/>
            <p:nvPr/>
          </p:nvSpPr>
          <p:spPr>
            <a:xfrm rot="-3518887">
              <a:off x="15826260" y="5475215"/>
              <a:ext cx="57646" cy="243889"/>
            </a:xfrm>
            <a:custGeom>
              <a:avLst/>
              <a:gdLst>
                <a:gd name="connsiteX0" fmla="*/ 1 w 57646"/>
                <a:gd name="connsiteY0" fmla="*/ 0 h 243889"/>
                <a:gd name="connsiteX1" fmla="*/ 57648 w 57646"/>
                <a:gd name="connsiteY1" fmla="*/ 0 h 243889"/>
                <a:gd name="connsiteX2" fmla="*/ 57648 w 57646"/>
                <a:gd name="connsiteY2" fmla="*/ 243889 h 243889"/>
                <a:gd name="connsiteX3" fmla="*/ 1 w 57646"/>
                <a:gd name="connsiteY3" fmla="*/ 243889 h 243889"/>
              </a:gdLst>
              <a:ahLst/>
              <a:cxnLst>
                <a:cxn ang="0">
                  <a:pos x="connsiteX0" y="connsiteY0"/>
                </a:cxn>
                <a:cxn ang="0">
                  <a:pos x="connsiteX1" y="connsiteY1"/>
                </a:cxn>
                <a:cxn ang="0">
                  <a:pos x="connsiteX2" y="connsiteY2"/>
                </a:cxn>
                <a:cxn ang="0">
                  <a:pos x="connsiteX3" y="connsiteY3"/>
                </a:cxn>
              </a:cxnLst>
              <a:rect l="l" t="t" r="r" b="b"/>
              <a:pathLst>
                <a:path w="57646" h="243889">
                  <a:moveTo>
                    <a:pt x="1" y="0"/>
                  </a:moveTo>
                  <a:lnTo>
                    <a:pt x="57648" y="0"/>
                  </a:lnTo>
                  <a:lnTo>
                    <a:pt x="57648" y="243889"/>
                  </a:lnTo>
                  <a:lnTo>
                    <a:pt x="1" y="243889"/>
                  </a:lnTo>
                  <a:close/>
                </a:path>
              </a:pathLst>
            </a:custGeom>
            <a:solidFill>
              <a:srgbClr val="8F989B"/>
            </a:solidFill>
            <a:ln w="1477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2E061680-72BA-4C64-AAE4-0E83943ECADE}"/>
                </a:ext>
              </a:extLst>
            </p:cNvPr>
            <p:cNvSpPr/>
            <p:nvPr/>
          </p:nvSpPr>
          <p:spPr>
            <a:xfrm rot="-3519180">
              <a:off x="16172904" y="4698632"/>
              <a:ext cx="165540" cy="134501"/>
            </a:xfrm>
            <a:custGeom>
              <a:avLst/>
              <a:gdLst>
                <a:gd name="connsiteX0" fmla="*/ 0 w 165540"/>
                <a:gd name="connsiteY0" fmla="*/ 0 h 134501"/>
                <a:gd name="connsiteX1" fmla="*/ 165540 w 165540"/>
                <a:gd name="connsiteY1" fmla="*/ 0 h 134501"/>
                <a:gd name="connsiteX2" fmla="*/ 165540 w 165540"/>
                <a:gd name="connsiteY2" fmla="*/ 134502 h 134501"/>
                <a:gd name="connsiteX3" fmla="*/ 0 w 165540"/>
                <a:gd name="connsiteY3" fmla="*/ 134502 h 134501"/>
              </a:gdLst>
              <a:ahLst/>
              <a:cxnLst>
                <a:cxn ang="0">
                  <a:pos x="connsiteX0" y="connsiteY0"/>
                </a:cxn>
                <a:cxn ang="0">
                  <a:pos x="connsiteX1" y="connsiteY1"/>
                </a:cxn>
                <a:cxn ang="0">
                  <a:pos x="connsiteX2" y="connsiteY2"/>
                </a:cxn>
                <a:cxn ang="0">
                  <a:pos x="connsiteX3" y="connsiteY3"/>
                </a:cxn>
              </a:cxnLst>
              <a:rect l="l" t="t" r="r" b="b"/>
              <a:pathLst>
                <a:path w="165540" h="134501">
                  <a:moveTo>
                    <a:pt x="0" y="0"/>
                  </a:moveTo>
                  <a:lnTo>
                    <a:pt x="165540" y="0"/>
                  </a:lnTo>
                  <a:lnTo>
                    <a:pt x="165540" y="134502"/>
                  </a:lnTo>
                  <a:lnTo>
                    <a:pt x="0" y="134502"/>
                  </a:lnTo>
                  <a:close/>
                </a:path>
              </a:pathLst>
            </a:custGeom>
            <a:solidFill>
              <a:srgbClr val="FF9A15"/>
            </a:solidFill>
            <a:ln w="14774"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423C4CC2-368D-4097-A60B-C0751E84D725}"/>
                </a:ext>
              </a:extLst>
            </p:cNvPr>
            <p:cNvSpPr/>
            <p:nvPr/>
          </p:nvSpPr>
          <p:spPr>
            <a:xfrm>
              <a:off x="16298152" y="3941715"/>
              <a:ext cx="559480" cy="682163"/>
            </a:xfrm>
            <a:custGeom>
              <a:avLst/>
              <a:gdLst>
                <a:gd name="connsiteX0" fmla="*/ 505508 w 559480"/>
                <a:gd name="connsiteY0" fmla="*/ 505509 h 682163"/>
                <a:gd name="connsiteX1" fmla="*/ 0 w 559480"/>
                <a:gd name="connsiteY1" fmla="*/ 628191 h 682163"/>
                <a:gd name="connsiteX2" fmla="*/ 382826 w 559480"/>
                <a:gd name="connsiteY2" fmla="*/ 0 h 682163"/>
                <a:gd name="connsiteX3" fmla="*/ 505508 w 559480"/>
                <a:gd name="connsiteY3" fmla="*/ 505509 h 682163"/>
              </a:gdLst>
              <a:ahLst/>
              <a:cxnLst>
                <a:cxn ang="0">
                  <a:pos x="connsiteX0" y="connsiteY0"/>
                </a:cxn>
                <a:cxn ang="0">
                  <a:pos x="connsiteX1" y="connsiteY1"/>
                </a:cxn>
                <a:cxn ang="0">
                  <a:pos x="connsiteX2" y="connsiteY2"/>
                </a:cxn>
                <a:cxn ang="0">
                  <a:pos x="connsiteX3" y="connsiteY3"/>
                </a:cxn>
              </a:cxnLst>
              <a:rect l="l" t="t" r="r" b="b"/>
              <a:pathLst>
                <a:path w="559480" h="682163">
                  <a:moveTo>
                    <a:pt x="505508" y="505509"/>
                  </a:moveTo>
                  <a:cubicBezTo>
                    <a:pt x="399086" y="678446"/>
                    <a:pt x="172937" y="734614"/>
                    <a:pt x="0" y="628191"/>
                  </a:cubicBezTo>
                  <a:lnTo>
                    <a:pt x="382826" y="0"/>
                  </a:lnTo>
                  <a:cubicBezTo>
                    <a:pt x="555764" y="106423"/>
                    <a:pt x="611930" y="332572"/>
                    <a:pt x="505508" y="505509"/>
                  </a:cubicBezTo>
                  <a:close/>
                </a:path>
              </a:pathLst>
            </a:custGeom>
            <a:solidFill>
              <a:srgbClr val="8FC9D8"/>
            </a:solidFill>
            <a:ln w="1477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844ECE97-7896-4357-B084-3E7174FD3F3C}"/>
                </a:ext>
              </a:extLst>
            </p:cNvPr>
            <p:cNvSpPr/>
            <p:nvPr/>
          </p:nvSpPr>
          <p:spPr>
            <a:xfrm>
              <a:off x="15288381" y="5449374"/>
              <a:ext cx="359408" cy="252984"/>
            </a:xfrm>
            <a:custGeom>
              <a:avLst/>
              <a:gdLst>
                <a:gd name="connsiteX0" fmla="*/ 150995 w 359408"/>
                <a:gd name="connsiteY0" fmla="*/ 0 h 252984"/>
                <a:gd name="connsiteX1" fmla="*/ 134736 w 359408"/>
                <a:gd name="connsiteY1" fmla="*/ 26606 h 252984"/>
                <a:gd name="connsiteX2" fmla="*/ 111087 w 359408"/>
                <a:gd name="connsiteY2" fmla="*/ 13303 h 252984"/>
                <a:gd name="connsiteX3" fmla="*/ 10576 w 359408"/>
                <a:gd name="connsiteY3" fmla="*/ 38430 h 252984"/>
                <a:gd name="connsiteX4" fmla="*/ 35705 w 359408"/>
                <a:gd name="connsiteY4" fmla="*/ 138941 h 252984"/>
                <a:gd name="connsiteX5" fmla="*/ 204208 w 359408"/>
                <a:gd name="connsiteY5" fmla="*/ 242408 h 252984"/>
                <a:gd name="connsiteX6" fmla="*/ 304718 w 359408"/>
                <a:gd name="connsiteY6" fmla="*/ 217280 h 252984"/>
                <a:gd name="connsiteX7" fmla="*/ 359408 w 359408"/>
                <a:gd name="connsiteY7" fmla="*/ 128594 h 252984"/>
                <a:gd name="connsiteX8" fmla="*/ 150995 w 359408"/>
                <a:gd name="connsiteY8" fmla="*/ 0 h 25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9408" h="252984">
                  <a:moveTo>
                    <a:pt x="150995" y="0"/>
                  </a:moveTo>
                  <a:lnTo>
                    <a:pt x="134736" y="26606"/>
                  </a:lnTo>
                  <a:lnTo>
                    <a:pt x="111087" y="13303"/>
                  </a:lnTo>
                  <a:cubicBezTo>
                    <a:pt x="77090" y="-7390"/>
                    <a:pt x="31270" y="2956"/>
                    <a:pt x="10576" y="38430"/>
                  </a:cubicBezTo>
                  <a:cubicBezTo>
                    <a:pt x="-10116" y="72427"/>
                    <a:pt x="230" y="118248"/>
                    <a:pt x="35705" y="138941"/>
                  </a:cubicBezTo>
                  <a:lnTo>
                    <a:pt x="204208" y="242408"/>
                  </a:lnTo>
                  <a:cubicBezTo>
                    <a:pt x="238203" y="263101"/>
                    <a:pt x="284024" y="252754"/>
                    <a:pt x="304718" y="217280"/>
                  </a:cubicBezTo>
                  <a:lnTo>
                    <a:pt x="359408" y="128594"/>
                  </a:lnTo>
                  <a:lnTo>
                    <a:pt x="150995" y="0"/>
                  </a:lnTo>
                  <a:close/>
                </a:path>
              </a:pathLst>
            </a:custGeom>
            <a:solidFill>
              <a:srgbClr val="FCD335"/>
            </a:solidFill>
            <a:ln w="1477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294793FC-FB55-42C9-AA76-6FA480EE8452}"/>
                </a:ext>
              </a:extLst>
            </p:cNvPr>
            <p:cNvSpPr/>
            <p:nvPr/>
          </p:nvSpPr>
          <p:spPr>
            <a:xfrm>
              <a:off x="15640507" y="5610486"/>
              <a:ext cx="314617" cy="302900"/>
            </a:xfrm>
            <a:custGeom>
              <a:avLst/>
              <a:gdLst>
                <a:gd name="connsiteX0" fmla="*/ 271860 w 314617"/>
                <a:gd name="connsiteY0" fmla="*/ 127116 h 302900"/>
                <a:gd name="connsiteX1" fmla="*/ 255602 w 314617"/>
                <a:gd name="connsiteY1" fmla="*/ 153722 h 302900"/>
                <a:gd name="connsiteX2" fmla="*/ 279251 w 314617"/>
                <a:gd name="connsiteY2" fmla="*/ 167025 h 302900"/>
                <a:gd name="connsiteX3" fmla="*/ 304380 w 314617"/>
                <a:gd name="connsiteY3" fmla="*/ 267536 h 302900"/>
                <a:gd name="connsiteX4" fmla="*/ 203868 w 314617"/>
                <a:gd name="connsiteY4" fmla="*/ 292663 h 302900"/>
                <a:gd name="connsiteX5" fmla="*/ 35365 w 314617"/>
                <a:gd name="connsiteY5" fmla="*/ 189196 h 302900"/>
                <a:gd name="connsiteX6" fmla="*/ 10238 w 314617"/>
                <a:gd name="connsiteY6" fmla="*/ 88686 h 302900"/>
                <a:gd name="connsiteX7" fmla="*/ 64927 w 314617"/>
                <a:gd name="connsiteY7" fmla="*/ 0 h 302900"/>
                <a:gd name="connsiteX8" fmla="*/ 271860 w 314617"/>
                <a:gd name="connsiteY8" fmla="*/ 127116 h 30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4617" h="302900">
                  <a:moveTo>
                    <a:pt x="271860" y="127116"/>
                  </a:moveTo>
                  <a:lnTo>
                    <a:pt x="255602" y="153722"/>
                  </a:lnTo>
                  <a:lnTo>
                    <a:pt x="279251" y="167025"/>
                  </a:lnTo>
                  <a:cubicBezTo>
                    <a:pt x="313248" y="187718"/>
                    <a:pt x="325073" y="233539"/>
                    <a:pt x="304380" y="267536"/>
                  </a:cubicBezTo>
                  <a:cubicBezTo>
                    <a:pt x="283686" y="301532"/>
                    <a:pt x="237865" y="313356"/>
                    <a:pt x="203868" y="292663"/>
                  </a:cubicBezTo>
                  <a:lnTo>
                    <a:pt x="35365" y="189196"/>
                  </a:lnTo>
                  <a:cubicBezTo>
                    <a:pt x="1370" y="168503"/>
                    <a:pt x="-10456" y="122682"/>
                    <a:pt x="10238" y="88686"/>
                  </a:cubicBezTo>
                  <a:lnTo>
                    <a:pt x="64927" y="0"/>
                  </a:lnTo>
                  <a:lnTo>
                    <a:pt x="271860" y="127116"/>
                  </a:lnTo>
                  <a:close/>
                </a:path>
              </a:pathLst>
            </a:custGeom>
            <a:solidFill>
              <a:srgbClr val="FF9A15"/>
            </a:solidFill>
            <a:ln w="1477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80D5EAD6-336F-40AD-9EC2-40013305B50C}"/>
                </a:ext>
              </a:extLst>
            </p:cNvPr>
            <p:cNvSpPr/>
            <p:nvPr/>
          </p:nvSpPr>
          <p:spPr>
            <a:xfrm rot="-3519180">
              <a:off x="15933704" y="4780056"/>
              <a:ext cx="91638" cy="613386"/>
            </a:xfrm>
            <a:custGeom>
              <a:avLst/>
              <a:gdLst>
                <a:gd name="connsiteX0" fmla="*/ -1 w 91638"/>
                <a:gd name="connsiteY0" fmla="*/ 0 h 613386"/>
                <a:gd name="connsiteX1" fmla="*/ 91637 w 91638"/>
                <a:gd name="connsiteY1" fmla="*/ 0 h 613386"/>
                <a:gd name="connsiteX2" fmla="*/ 91637 w 91638"/>
                <a:gd name="connsiteY2" fmla="*/ 613387 h 613386"/>
                <a:gd name="connsiteX3" fmla="*/ -1 w 91638"/>
                <a:gd name="connsiteY3" fmla="*/ 613387 h 613386"/>
              </a:gdLst>
              <a:ahLst/>
              <a:cxnLst>
                <a:cxn ang="0">
                  <a:pos x="connsiteX0" y="connsiteY0"/>
                </a:cxn>
                <a:cxn ang="0">
                  <a:pos x="connsiteX1" y="connsiteY1"/>
                </a:cxn>
                <a:cxn ang="0">
                  <a:pos x="connsiteX2" y="connsiteY2"/>
                </a:cxn>
                <a:cxn ang="0">
                  <a:pos x="connsiteX3" y="connsiteY3"/>
                </a:cxn>
              </a:cxnLst>
              <a:rect l="l" t="t" r="r" b="b"/>
              <a:pathLst>
                <a:path w="91638" h="613386">
                  <a:moveTo>
                    <a:pt x="-1" y="0"/>
                  </a:moveTo>
                  <a:lnTo>
                    <a:pt x="91637" y="0"/>
                  </a:lnTo>
                  <a:lnTo>
                    <a:pt x="91637" y="613387"/>
                  </a:lnTo>
                  <a:lnTo>
                    <a:pt x="-1" y="613387"/>
                  </a:lnTo>
                  <a:close/>
                </a:path>
              </a:pathLst>
            </a:custGeom>
            <a:solidFill>
              <a:srgbClr val="619CAA"/>
            </a:solidFill>
            <a:ln w="14774"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C1CEB9CF-0DDB-47F4-A5A3-46F9F6CE3BE7}"/>
                </a:ext>
              </a:extLst>
            </p:cNvPr>
            <p:cNvSpPr/>
            <p:nvPr/>
          </p:nvSpPr>
          <p:spPr>
            <a:xfrm rot="-3519180">
              <a:off x="16183996" y="3951926"/>
              <a:ext cx="608952" cy="608952"/>
            </a:xfrm>
            <a:custGeom>
              <a:avLst/>
              <a:gdLst>
                <a:gd name="connsiteX0" fmla="*/ 608953 w 608952"/>
                <a:gd name="connsiteY0" fmla="*/ 304476 h 608952"/>
                <a:gd name="connsiteX1" fmla="*/ 304477 w 608952"/>
                <a:gd name="connsiteY1" fmla="*/ 608953 h 608952"/>
                <a:gd name="connsiteX2" fmla="*/ 1 w 608952"/>
                <a:gd name="connsiteY2" fmla="*/ 304476 h 608952"/>
                <a:gd name="connsiteX3" fmla="*/ 304477 w 608952"/>
                <a:gd name="connsiteY3" fmla="*/ 0 h 608952"/>
                <a:gd name="connsiteX4" fmla="*/ 608953 w 608952"/>
                <a:gd name="connsiteY4" fmla="*/ 304476 h 608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952" h="608952">
                  <a:moveTo>
                    <a:pt x="608953" y="304476"/>
                  </a:moveTo>
                  <a:cubicBezTo>
                    <a:pt x="608953" y="472634"/>
                    <a:pt x="472635" y="608953"/>
                    <a:pt x="304477" y="608953"/>
                  </a:cubicBezTo>
                  <a:cubicBezTo>
                    <a:pt x="136320" y="608953"/>
                    <a:pt x="1" y="472634"/>
                    <a:pt x="1" y="304476"/>
                  </a:cubicBezTo>
                  <a:cubicBezTo>
                    <a:pt x="1" y="136319"/>
                    <a:pt x="136320" y="0"/>
                    <a:pt x="304477" y="0"/>
                  </a:cubicBezTo>
                  <a:cubicBezTo>
                    <a:pt x="472635" y="0"/>
                    <a:pt x="608953" y="136319"/>
                    <a:pt x="608953" y="304476"/>
                  </a:cubicBezTo>
                  <a:close/>
                </a:path>
              </a:pathLst>
            </a:custGeom>
            <a:solidFill>
              <a:srgbClr val="4C5051"/>
            </a:solidFill>
            <a:ln w="14774"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F4B77313-499C-4412-A082-9B82C6A73436}"/>
                </a:ext>
              </a:extLst>
            </p:cNvPr>
            <p:cNvSpPr/>
            <p:nvPr/>
          </p:nvSpPr>
          <p:spPr>
            <a:xfrm>
              <a:off x="16244297" y="4011544"/>
              <a:ext cx="371645" cy="451939"/>
            </a:xfrm>
            <a:custGeom>
              <a:avLst/>
              <a:gdLst>
                <a:gd name="connsiteX0" fmla="*/ 371645 w 371645"/>
                <a:gd name="connsiteY0" fmla="*/ 35116 h 451939"/>
                <a:gd name="connsiteX1" fmla="*/ 117412 w 371645"/>
                <a:gd name="connsiteY1" fmla="*/ 451940 h 451939"/>
                <a:gd name="connsiteX2" fmla="*/ 36116 w 371645"/>
                <a:gd name="connsiteY2" fmla="*/ 116412 h 451939"/>
                <a:gd name="connsiteX3" fmla="*/ 371645 w 371645"/>
                <a:gd name="connsiteY3" fmla="*/ 35116 h 451939"/>
              </a:gdLst>
              <a:ahLst/>
              <a:cxnLst>
                <a:cxn ang="0">
                  <a:pos x="connsiteX0" y="connsiteY0"/>
                </a:cxn>
                <a:cxn ang="0">
                  <a:pos x="connsiteX1" y="connsiteY1"/>
                </a:cxn>
                <a:cxn ang="0">
                  <a:pos x="connsiteX2" y="connsiteY2"/>
                </a:cxn>
                <a:cxn ang="0">
                  <a:pos x="connsiteX3" y="connsiteY3"/>
                </a:cxn>
              </a:cxnLst>
              <a:rect l="l" t="t" r="r" b="b"/>
              <a:pathLst>
                <a:path w="371645" h="451939">
                  <a:moveTo>
                    <a:pt x="371645" y="35116"/>
                  </a:moveTo>
                  <a:lnTo>
                    <a:pt x="117412" y="451940"/>
                  </a:lnTo>
                  <a:cubicBezTo>
                    <a:pt x="2121" y="380991"/>
                    <a:pt x="-34831" y="231703"/>
                    <a:pt x="36116" y="116412"/>
                  </a:cubicBezTo>
                  <a:cubicBezTo>
                    <a:pt x="105588" y="2598"/>
                    <a:pt x="256353" y="-34354"/>
                    <a:pt x="371645" y="35116"/>
                  </a:cubicBezTo>
                  <a:close/>
                </a:path>
              </a:pathLst>
            </a:custGeom>
            <a:solidFill>
              <a:srgbClr val="345570"/>
            </a:solidFill>
            <a:ln w="1477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C1D89149-585F-4215-AD80-820E71A3D81B}"/>
                </a:ext>
              </a:extLst>
            </p:cNvPr>
            <p:cNvSpPr/>
            <p:nvPr/>
          </p:nvSpPr>
          <p:spPr>
            <a:xfrm>
              <a:off x="16361709" y="4048138"/>
              <a:ext cx="371645" cy="452940"/>
            </a:xfrm>
            <a:custGeom>
              <a:avLst/>
              <a:gdLst>
                <a:gd name="connsiteX0" fmla="*/ 335529 w 371645"/>
                <a:gd name="connsiteY0" fmla="*/ 335528 h 452940"/>
                <a:gd name="connsiteX1" fmla="*/ 0 w 371645"/>
                <a:gd name="connsiteY1" fmla="*/ 416823 h 452940"/>
                <a:gd name="connsiteX2" fmla="*/ 254234 w 371645"/>
                <a:gd name="connsiteY2" fmla="*/ 0 h 452940"/>
                <a:gd name="connsiteX3" fmla="*/ 335529 w 371645"/>
                <a:gd name="connsiteY3" fmla="*/ 335528 h 452940"/>
              </a:gdLst>
              <a:ahLst/>
              <a:cxnLst>
                <a:cxn ang="0">
                  <a:pos x="connsiteX0" y="connsiteY0"/>
                </a:cxn>
                <a:cxn ang="0">
                  <a:pos x="connsiteX1" y="connsiteY1"/>
                </a:cxn>
                <a:cxn ang="0">
                  <a:pos x="connsiteX2" y="connsiteY2"/>
                </a:cxn>
                <a:cxn ang="0">
                  <a:pos x="connsiteX3" y="connsiteY3"/>
                </a:cxn>
              </a:cxnLst>
              <a:rect l="l" t="t" r="r" b="b"/>
              <a:pathLst>
                <a:path w="371645" h="452940">
                  <a:moveTo>
                    <a:pt x="335529" y="335528"/>
                  </a:moveTo>
                  <a:cubicBezTo>
                    <a:pt x="266057" y="450819"/>
                    <a:pt x="115292" y="487772"/>
                    <a:pt x="0" y="416823"/>
                  </a:cubicBezTo>
                  <a:lnTo>
                    <a:pt x="254234" y="0"/>
                  </a:lnTo>
                  <a:cubicBezTo>
                    <a:pt x="369524" y="69471"/>
                    <a:pt x="406477" y="220237"/>
                    <a:pt x="335529" y="335528"/>
                  </a:cubicBezTo>
                  <a:close/>
                </a:path>
              </a:pathLst>
            </a:custGeom>
            <a:solidFill>
              <a:srgbClr val="1E3449"/>
            </a:solidFill>
            <a:ln w="1477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6F6C12C6-5124-4583-8644-2D728FB69891}"/>
                </a:ext>
              </a:extLst>
            </p:cNvPr>
            <p:cNvSpPr/>
            <p:nvPr/>
          </p:nvSpPr>
          <p:spPr>
            <a:xfrm rot="-3519359">
              <a:off x="16367520" y="4080128"/>
              <a:ext cx="59126" cy="59126"/>
            </a:xfrm>
            <a:custGeom>
              <a:avLst/>
              <a:gdLst>
                <a:gd name="connsiteX0" fmla="*/ 59127 w 59126"/>
                <a:gd name="connsiteY0" fmla="*/ 29563 h 59126"/>
                <a:gd name="connsiteX1" fmla="*/ 29563 w 59126"/>
                <a:gd name="connsiteY1" fmla="*/ 59127 h 59126"/>
                <a:gd name="connsiteX2" fmla="*/ 0 w 59126"/>
                <a:gd name="connsiteY2" fmla="*/ 29563 h 59126"/>
                <a:gd name="connsiteX3" fmla="*/ 29563 w 59126"/>
                <a:gd name="connsiteY3" fmla="*/ 0 h 59126"/>
                <a:gd name="connsiteX4" fmla="*/ 59127 w 59126"/>
                <a:gd name="connsiteY4" fmla="*/ 29563 h 59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26" h="59126">
                  <a:moveTo>
                    <a:pt x="59127" y="29563"/>
                  </a:moveTo>
                  <a:cubicBezTo>
                    <a:pt x="59127" y="45891"/>
                    <a:pt x="45891" y="59127"/>
                    <a:pt x="29563" y="59127"/>
                  </a:cubicBezTo>
                  <a:cubicBezTo>
                    <a:pt x="13235" y="59127"/>
                    <a:pt x="0" y="45891"/>
                    <a:pt x="0" y="29563"/>
                  </a:cubicBezTo>
                  <a:cubicBezTo>
                    <a:pt x="0" y="13236"/>
                    <a:pt x="13235" y="0"/>
                    <a:pt x="29563" y="0"/>
                  </a:cubicBezTo>
                  <a:cubicBezTo>
                    <a:pt x="45891" y="0"/>
                    <a:pt x="59127" y="13236"/>
                    <a:pt x="59127" y="29563"/>
                  </a:cubicBezTo>
                  <a:close/>
                </a:path>
              </a:pathLst>
            </a:custGeom>
            <a:solidFill>
              <a:srgbClr val="FFFFFC"/>
            </a:solidFill>
            <a:ln w="14776"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53C4A4D6-7206-4AE1-A2ED-BCAC6418CAB8}"/>
                </a:ext>
              </a:extLst>
            </p:cNvPr>
            <p:cNvSpPr/>
            <p:nvPr/>
          </p:nvSpPr>
          <p:spPr>
            <a:xfrm rot="-3628610">
              <a:off x="16471280" y="4038435"/>
              <a:ext cx="85733" cy="85733"/>
            </a:xfrm>
            <a:custGeom>
              <a:avLst/>
              <a:gdLst>
                <a:gd name="connsiteX0" fmla="*/ 85735 w 85733"/>
                <a:gd name="connsiteY0" fmla="*/ 42867 h 85733"/>
                <a:gd name="connsiteX1" fmla="*/ 42867 w 85733"/>
                <a:gd name="connsiteY1" fmla="*/ 85734 h 85733"/>
                <a:gd name="connsiteX2" fmla="*/ 0 w 85733"/>
                <a:gd name="connsiteY2" fmla="*/ 42867 h 85733"/>
                <a:gd name="connsiteX3" fmla="*/ 42867 w 85733"/>
                <a:gd name="connsiteY3" fmla="*/ 0 h 85733"/>
                <a:gd name="connsiteX4" fmla="*/ 85735 w 85733"/>
                <a:gd name="connsiteY4" fmla="*/ 42867 h 85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33" h="85733">
                  <a:moveTo>
                    <a:pt x="85735" y="42867"/>
                  </a:moveTo>
                  <a:cubicBezTo>
                    <a:pt x="85735" y="66542"/>
                    <a:pt x="66543" y="85734"/>
                    <a:pt x="42867" y="85734"/>
                  </a:cubicBezTo>
                  <a:cubicBezTo>
                    <a:pt x="19192" y="85734"/>
                    <a:pt x="0" y="66542"/>
                    <a:pt x="0" y="42867"/>
                  </a:cubicBezTo>
                  <a:cubicBezTo>
                    <a:pt x="0" y="19192"/>
                    <a:pt x="19192" y="0"/>
                    <a:pt x="42867" y="0"/>
                  </a:cubicBezTo>
                  <a:cubicBezTo>
                    <a:pt x="66543" y="0"/>
                    <a:pt x="85735" y="19192"/>
                    <a:pt x="85735" y="42867"/>
                  </a:cubicBezTo>
                  <a:close/>
                </a:path>
              </a:pathLst>
            </a:custGeom>
            <a:solidFill>
              <a:srgbClr val="FFFFFC"/>
            </a:solidFill>
            <a:ln w="14776"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9812128A-0A7B-45CC-8197-DE2CA74453CB}"/>
                </a:ext>
              </a:extLst>
            </p:cNvPr>
            <p:cNvSpPr/>
            <p:nvPr/>
          </p:nvSpPr>
          <p:spPr>
            <a:xfrm rot="-3519359">
              <a:off x="15894428" y="4975903"/>
              <a:ext cx="172945" cy="221724"/>
            </a:xfrm>
            <a:custGeom>
              <a:avLst/>
              <a:gdLst>
                <a:gd name="connsiteX0" fmla="*/ 0 w 172945"/>
                <a:gd name="connsiteY0" fmla="*/ 0 h 221724"/>
                <a:gd name="connsiteX1" fmla="*/ 172945 w 172945"/>
                <a:gd name="connsiteY1" fmla="*/ 0 h 221724"/>
                <a:gd name="connsiteX2" fmla="*/ 172945 w 172945"/>
                <a:gd name="connsiteY2" fmla="*/ 221725 h 221724"/>
                <a:gd name="connsiteX3" fmla="*/ 0 w 172945"/>
                <a:gd name="connsiteY3" fmla="*/ 221725 h 221724"/>
              </a:gdLst>
              <a:ahLst/>
              <a:cxnLst>
                <a:cxn ang="0">
                  <a:pos x="connsiteX0" y="connsiteY0"/>
                </a:cxn>
                <a:cxn ang="0">
                  <a:pos x="connsiteX1" y="connsiteY1"/>
                </a:cxn>
                <a:cxn ang="0">
                  <a:pos x="connsiteX2" y="connsiteY2"/>
                </a:cxn>
                <a:cxn ang="0">
                  <a:pos x="connsiteX3" y="connsiteY3"/>
                </a:cxn>
              </a:cxnLst>
              <a:rect l="l" t="t" r="r" b="b"/>
              <a:pathLst>
                <a:path w="172945" h="221724">
                  <a:moveTo>
                    <a:pt x="0" y="0"/>
                  </a:moveTo>
                  <a:lnTo>
                    <a:pt x="172945" y="0"/>
                  </a:lnTo>
                  <a:lnTo>
                    <a:pt x="172945" y="221725"/>
                  </a:lnTo>
                  <a:lnTo>
                    <a:pt x="0" y="221725"/>
                  </a:lnTo>
                  <a:close/>
                </a:path>
              </a:pathLst>
            </a:custGeom>
            <a:solidFill>
              <a:srgbClr val="FF9A15"/>
            </a:solidFill>
            <a:ln w="14776"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F95B00D4-AF75-46B0-A29E-EED890A4CB10}"/>
                </a:ext>
              </a:extLst>
            </p:cNvPr>
            <p:cNvSpPr/>
            <p:nvPr/>
          </p:nvSpPr>
          <p:spPr>
            <a:xfrm rot="-3519359">
              <a:off x="15928844" y="5019972"/>
              <a:ext cx="103471" cy="131556"/>
            </a:xfrm>
            <a:custGeom>
              <a:avLst/>
              <a:gdLst>
                <a:gd name="connsiteX0" fmla="*/ 1 w 103471"/>
                <a:gd name="connsiteY0" fmla="*/ 0 h 131556"/>
                <a:gd name="connsiteX1" fmla="*/ 103472 w 103471"/>
                <a:gd name="connsiteY1" fmla="*/ 0 h 131556"/>
                <a:gd name="connsiteX2" fmla="*/ 103472 w 103471"/>
                <a:gd name="connsiteY2" fmla="*/ 131557 h 131556"/>
                <a:gd name="connsiteX3" fmla="*/ 1 w 103471"/>
                <a:gd name="connsiteY3" fmla="*/ 131557 h 131556"/>
              </a:gdLst>
              <a:ahLst/>
              <a:cxnLst>
                <a:cxn ang="0">
                  <a:pos x="connsiteX0" y="connsiteY0"/>
                </a:cxn>
                <a:cxn ang="0">
                  <a:pos x="connsiteX1" y="connsiteY1"/>
                </a:cxn>
                <a:cxn ang="0">
                  <a:pos x="connsiteX2" y="connsiteY2"/>
                </a:cxn>
                <a:cxn ang="0">
                  <a:pos x="connsiteX3" y="connsiteY3"/>
                </a:cxn>
              </a:cxnLst>
              <a:rect l="l" t="t" r="r" b="b"/>
              <a:pathLst>
                <a:path w="103471" h="131556">
                  <a:moveTo>
                    <a:pt x="1" y="0"/>
                  </a:moveTo>
                  <a:lnTo>
                    <a:pt x="103472" y="0"/>
                  </a:lnTo>
                  <a:lnTo>
                    <a:pt x="103472" y="131557"/>
                  </a:lnTo>
                  <a:lnTo>
                    <a:pt x="1" y="131557"/>
                  </a:lnTo>
                  <a:close/>
                </a:path>
              </a:pathLst>
            </a:custGeom>
            <a:solidFill>
              <a:srgbClr val="AADFF2"/>
            </a:solidFill>
            <a:ln w="14776"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EF3A0A92-58EB-49FF-984E-20B8F6827FE4}"/>
                </a:ext>
              </a:extLst>
            </p:cNvPr>
            <p:cNvSpPr/>
            <p:nvPr/>
          </p:nvSpPr>
          <p:spPr>
            <a:xfrm>
              <a:off x="16982297" y="4482486"/>
              <a:ext cx="294767" cy="286963"/>
            </a:xfrm>
            <a:custGeom>
              <a:avLst/>
              <a:gdLst>
                <a:gd name="connsiteX0" fmla="*/ 288441 w 294767"/>
                <a:gd name="connsiteY0" fmla="*/ 124373 h 286963"/>
                <a:gd name="connsiteX1" fmla="*/ 242621 w 294767"/>
                <a:gd name="connsiteY1" fmla="*/ 116983 h 286963"/>
                <a:gd name="connsiteX2" fmla="*/ 250011 w 294767"/>
                <a:gd name="connsiteY2" fmla="*/ 71162 h 286963"/>
                <a:gd name="connsiteX3" fmla="*/ 204190 w 294767"/>
                <a:gd name="connsiteY3" fmla="*/ 63771 h 286963"/>
                <a:gd name="connsiteX4" fmla="*/ 211581 w 294767"/>
                <a:gd name="connsiteY4" fmla="*/ 17950 h 286963"/>
                <a:gd name="connsiteX5" fmla="*/ 165760 w 294767"/>
                <a:gd name="connsiteY5" fmla="*/ 10560 h 286963"/>
                <a:gd name="connsiteX6" fmla="*/ 94811 w 294767"/>
                <a:gd name="connsiteY6" fmla="*/ 62293 h 286963"/>
                <a:gd name="connsiteX7" fmla="*/ 59336 w 294767"/>
                <a:gd name="connsiteY7" fmla="*/ 13516 h 286963"/>
                <a:gd name="connsiteX8" fmla="*/ 13516 w 294767"/>
                <a:gd name="connsiteY8" fmla="*/ 6125 h 286963"/>
                <a:gd name="connsiteX9" fmla="*/ 6125 w 294767"/>
                <a:gd name="connsiteY9" fmla="*/ 51946 h 286963"/>
                <a:gd name="connsiteX10" fmla="*/ 41600 w 294767"/>
                <a:gd name="connsiteY10" fmla="*/ 100724 h 286963"/>
                <a:gd name="connsiteX11" fmla="*/ 7603 w 294767"/>
                <a:gd name="connsiteY11" fmla="*/ 125851 h 286963"/>
                <a:gd name="connsiteX12" fmla="*/ 124373 w 294767"/>
                <a:gd name="connsiteY12" fmla="*/ 286964 h 286963"/>
                <a:gd name="connsiteX13" fmla="*/ 284008 w 294767"/>
                <a:gd name="connsiteY13" fmla="*/ 171672 h 286963"/>
                <a:gd name="connsiteX14" fmla="*/ 288441 w 294767"/>
                <a:gd name="connsiteY14" fmla="*/ 124373 h 286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4767" h="286963">
                  <a:moveTo>
                    <a:pt x="288441" y="124373"/>
                  </a:moveTo>
                  <a:cubicBezTo>
                    <a:pt x="278095" y="109592"/>
                    <a:pt x="257402" y="106636"/>
                    <a:pt x="242621" y="116983"/>
                  </a:cubicBezTo>
                  <a:cubicBezTo>
                    <a:pt x="257402" y="106636"/>
                    <a:pt x="260357" y="85943"/>
                    <a:pt x="250011" y="71162"/>
                  </a:cubicBezTo>
                  <a:cubicBezTo>
                    <a:pt x="239665" y="56381"/>
                    <a:pt x="218971" y="53424"/>
                    <a:pt x="204190" y="63771"/>
                  </a:cubicBezTo>
                  <a:cubicBezTo>
                    <a:pt x="218971" y="53424"/>
                    <a:pt x="221927" y="32731"/>
                    <a:pt x="211581" y="17950"/>
                  </a:cubicBezTo>
                  <a:cubicBezTo>
                    <a:pt x="201233" y="3169"/>
                    <a:pt x="180541" y="213"/>
                    <a:pt x="165760" y="10560"/>
                  </a:cubicBezTo>
                  <a:lnTo>
                    <a:pt x="94811" y="62293"/>
                  </a:lnTo>
                  <a:lnTo>
                    <a:pt x="59336" y="13516"/>
                  </a:lnTo>
                  <a:cubicBezTo>
                    <a:pt x="48990" y="-1265"/>
                    <a:pt x="28297" y="-4221"/>
                    <a:pt x="13516" y="6125"/>
                  </a:cubicBezTo>
                  <a:cubicBezTo>
                    <a:pt x="-1265" y="16472"/>
                    <a:pt x="-4221" y="37165"/>
                    <a:pt x="6125" y="51946"/>
                  </a:cubicBezTo>
                  <a:lnTo>
                    <a:pt x="41600" y="100724"/>
                  </a:lnTo>
                  <a:lnTo>
                    <a:pt x="7603" y="125851"/>
                  </a:lnTo>
                  <a:lnTo>
                    <a:pt x="124373" y="286964"/>
                  </a:lnTo>
                  <a:lnTo>
                    <a:pt x="284008" y="171672"/>
                  </a:lnTo>
                  <a:cubicBezTo>
                    <a:pt x="295832" y="159848"/>
                    <a:pt x="298789" y="139154"/>
                    <a:pt x="288441" y="124373"/>
                  </a:cubicBezTo>
                  <a:close/>
                </a:path>
              </a:pathLst>
            </a:custGeom>
            <a:solidFill>
              <a:srgbClr val="D8E5EB"/>
            </a:solidFill>
            <a:ln w="14775" cap="flat">
              <a:noFill/>
              <a:prstDash val="solid"/>
              <a:miter/>
            </a:ln>
          </p:spPr>
          <p:txBody>
            <a:bodyPr rtlCol="0" anchor="ctr"/>
            <a:lstStyle/>
            <a:p>
              <a:endParaRPr lang="en-US"/>
            </a:p>
          </p:txBody>
        </p:sp>
      </p:grpSp>
      <p:sp>
        <p:nvSpPr>
          <p:cNvPr id="157" name="Freeform: Shape 156">
            <a:extLst>
              <a:ext uri="{FF2B5EF4-FFF2-40B4-BE49-F238E27FC236}">
                <a16:creationId xmlns:a16="http://schemas.microsoft.com/office/drawing/2014/main" id="{40254520-F046-4DF6-9DF4-59636C68C70F}"/>
              </a:ext>
            </a:extLst>
          </p:cNvPr>
          <p:cNvSpPr/>
          <p:nvPr/>
        </p:nvSpPr>
        <p:spPr>
          <a:xfrm>
            <a:off x="17417754" y="9644906"/>
            <a:ext cx="76592" cy="160907"/>
          </a:xfrm>
          <a:custGeom>
            <a:avLst/>
            <a:gdLst>
              <a:gd name="connsiteX0" fmla="*/ 0 w 76583"/>
              <a:gd name="connsiteY0" fmla="*/ 28467 h 160888"/>
              <a:gd name="connsiteX1" fmla="*/ 26081 w 76583"/>
              <a:gd name="connsiteY1" fmla="*/ 648 h 160888"/>
              <a:gd name="connsiteX2" fmla="*/ 71288 w 76583"/>
              <a:gd name="connsiteY2" fmla="*/ 94538 h 160888"/>
              <a:gd name="connsiteX3" fmla="*/ 71288 w 76583"/>
              <a:gd name="connsiteY3" fmla="*/ 158871 h 160888"/>
              <a:gd name="connsiteX4" fmla="*/ 31298 w 76583"/>
              <a:gd name="connsiteY4" fmla="*/ 40639 h 160888"/>
              <a:gd name="connsiteX5" fmla="*/ 0 w 76583"/>
              <a:gd name="connsiteY5" fmla="*/ 28467 h 160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83" h="160888">
                <a:moveTo>
                  <a:pt x="0" y="28467"/>
                </a:moveTo>
                <a:cubicBezTo>
                  <a:pt x="0" y="23251"/>
                  <a:pt x="12171" y="-4569"/>
                  <a:pt x="26081" y="648"/>
                </a:cubicBezTo>
                <a:cubicBezTo>
                  <a:pt x="48685" y="7603"/>
                  <a:pt x="62594" y="51070"/>
                  <a:pt x="71288" y="94538"/>
                </a:cubicBezTo>
                <a:cubicBezTo>
                  <a:pt x="79981" y="138006"/>
                  <a:pt x="76504" y="169303"/>
                  <a:pt x="71288" y="158871"/>
                </a:cubicBezTo>
                <a:cubicBezTo>
                  <a:pt x="64333" y="141484"/>
                  <a:pt x="57378" y="89322"/>
                  <a:pt x="31298" y="40639"/>
                </a:cubicBezTo>
                <a:cubicBezTo>
                  <a:pt x="13911" y="5864"/>
                  <a:pt x="3478" y="75413"/>
                  <a:pt x="0" y="28467"/>
                </a:cubicBezTo>
                <a:close/>
              </a:path>
            </a:pathLst>
          </a:custGeom>
          <a:solidFill>
            <a:srgbClr val="EA9F6C"/>
          </a:solidFill>
          <a:ln w="17378" cap="flat">
            <a:noFill/>
            <a:prstDash val="solid"/>
            <a:miter/>
          </a:ln>
        </p:spPr>
        <p:txBody>
          <a:bodyPr rtlCol="0" anchor="ctr"/>
          <a:lstStyle/>
          <a:p>
            <a:endParaRPr lang="en-US"/>
          </a:p>
        </p:txBody>
      </p:sp>
      <p:sp>
        <p:nvSpPr>
          <p:cNvPr id="158" name="TextBox 157">
            <a:extLst>
              <a:ext uri="{FF2B5EF4-FFF2-40B4-BE49-F238E27FC236}">
                <a16:creationId xmlns:a16="http://schemas.microsoft.com/office/drawing/2014/main" id="{E9C2413B-A77A-4110-9ED6-A569839979FF}"/>
              </a:ext>
            </a:extLst>
          </p:cNvPr>
          <p:cNvSpPr txBox="1"/>
          <p:nvPr/>
        </p:nvSpPr>
        <p:spPr>
          <a:xfrm>
            <a:off x="14357938" y="3753821"/>
            <a:ext cx="9647142" cy="1107996"/>
          </a:xfrm>
          <a:prstGeom prst="rect">
            <a:avLst/>
          </a:prstGeom>
          <a:noFill/>
        </p:spPr>
        <p:txBody>
          <a:bodyPr wrap="square" rtlCol="0">
            <a:spAutoFit/>
          </a:bodyPr>
          <a:lstStyle/>
          <a:p>
            <a:r>
              <a:rPr lang="en-US" sz="6600" dirty="0">
                <a:latin typeface="+mj-lt"/>
              </a:rPr>
              <a:t>TITLE HERE </a:t>
            </a:r>
          </a:p>
        </p:txBody>
      </p:sp>
      <p:sp>
        <p:nvSpPr>
          <p:cNvPr id="159" name="Rectangle 158">
            <a:extLst>
              <a:ext uri="{FF2B5EF4-FFF2-40B4-BE49-F238E27FC236}">
                <a16:creationId xmlns:a16="http://schemas.microsoft.com/office/drawing/2014/main" id="{F6C3E473-65BD-498E-A9EE-8D5E773BE742}"/>
              </a:ext>
            </a:extLst>
          </p:cNvPr>
          <p:cNvSpPr/>
          <p:nvPr/>
        </p:nvSpPr>
        <p:spPr>
          <a:xfrm>
            <a:off x="14383003" y="5188026"/>
            <a:ext cx="6589222" cy="2242152"/>
          </a:xfrm>
          <a:prstGeom prst="rect">
            <a:avLst/>
          </a:prstGeom>
        </p:spPr>
        <p:txBody>
          <a:bodyPr wrap="square">
            <a:spAutoFit/>
          </a:bodyPr>
          <a:lstStyle/>
          <a:p>
            <a:pPr>
              <a:lnSpc>
                <a:spcPct val="150000"/>
              </a:lnSpc>
            </a:pPr>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 text ever since the</a:t>
            </a:r>
            <a:endParaRPr lang="en-US" sz="2400" dirty="0"/>
          </a:p>
        </p:txBody>
      </p:sp>
      <p:sp>
        <p:nvSpPr>
          <p:cNvPr id="160" name="Freeform: Shape 159">
            <a:extLst>
              <a:ext uri="{FF2B5EF4-FFF2-40B4-BE49-F238E27FC236}">
                <a16:creationId xmlns:a16="http://schemas.microsoft.com/office/drawing/2014/main" id="{76B36DA6-FF86-4C1B-8543-E963B5A1516A}"/>
              </a:ext>
            </a:extLst>
          </p:cNvPr>
          <p:cNvSpPr/>
          <p:nvPr/>
        </p:nvSpPr>
        <p:spPr>
          <a:xfrm>
            <a:off x="14509952" y="8538102"/>
            <a:ext cx="2741193" cy="791900"/>
          </a:xfrm>
          <a:custGeom>
            <a:avLst/>
            <a:gdLst>
              <a:gd name="connsiteX0" fmla="*/ 2108575 w 2442365"/>
              <a:gd name="connsiteY0" fmla="*/ 700416 h 705572"/>
              <a:gd name="connsiteX1" fmla="*/ 360385 w 2442365"/>
              <a:gd name="connsiteY1" fmla="*/ 700416 h 705572"/>
              <a:gd name="connsiteX2" fmla="*/ 20353 w 2442365"/>
              <a:gd name="connsiteY2" fmla="*/ 360385 h 705572"/>
              <a:gd name="connsiteX3" fmla="*/ 20353 w 2442365"/>
              <a:gd name="connsiteY3" fmla="*/ 360385 h 705572"/>
              <a:gd name="connsiteX4" fmla="*/ 360385 w 2442365"/>
              <a:gd name="connsiteY4" fmla="*/ 20353 h 705572"/>
              <a:gd name="connsiteX5" fmla="*/ 2108575 w 2442365"/>
              <a:gd name="connsiteY5" fmla="*/ 20353 h 705572"/>
              <a:gd name="connsiteX6" fmla="*/ 2448607 w 2442365"/>
              <a:gd name="connsiteY6" fmla="*/ 360385 h 705572"/>
              <a:gd name="connsiteX7" fmla="*/ 2448607 w 2442365"/>
              <a:gd name="connsiteY7" fmla="*/ 360385 h 705572"/>
              <a:gd name="connsiteX8" fmla="*/ 2108575 w 2442365"/>
              <a:gd name="connsiteY8" fmla="*/ 700416 h 70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2365" h="705572">
                <a:moveTo>
                  <a:pt x="2108575" y="700416"/>
                </a:moveTo>
                <a:lnTo>
                  <a:pt x="360385" y="700416"/>
                </a:lnTo>
                <a:cubicBezTo>
                  <a:pt x="172594" y="700416"/>
                  <a:pt x="20353" y="548176"/>
                  <a:pt x="20353" y="360385"/>
                </a:cubicBezTo>
                <a:lnTo>
                  <a:pt x="20353" y="360385"/>
                </a:lnTo>
                <a:cubicBezTo>
                  <a:pt x="20353" y="172594"/>
                  <a:pt x="172594" y="20353"/>
                  <a:pt x="360385" y="20353"/>
                </a:cubicBezTo>
                <a:lnTo>
                  <a:pt x="2108575" y="20353"/>
                </a:lnTo>
                <a:cubicBezTo>
                  <a:pt x="2296366" y="20353"/>
                  <a:pt x="2448607" y="172594"/>
                  <a:pt x="2448607" y="360385"/>
                </a:cubicBezTo>
                <a:lnTo>
                  <a:pt x="2448607" y="360385"/>
                </a:lnTo>
                <a:cubicBezTo>
                  <a:pt x="2448335" y="548176"/>
                  <a:pt x="2296366" y="700416"/>
                  <a:pt x="2108575" y="700416"/>
                </a:cubicBezTo>
                <a:close/>
              </a:path>
            </a:pathLst>
          </a:custGeom>
          <a:solidFill>
            <a:srgbClr val="FFD833"/>
          </a:solidFill>
          <a:ln w="9525" cap="flat">
            <a:noFill/>
            <a:prstDash val="solid"/>
            <a:miter/>
          </a:ln>
        </p:spPr>
        <p:txBody>
          <a:bodyPr rtlCol="0" anchor="ctr"/>
          <a:lstStyle/>
          <a:p>
            <a:endParaRPr lang="en-US"/>
          </a:p>
        </p:txBody>
      </p:sp>
      <p:sp>
        <p:nvSpPr>
          <p:cNvPr id="161" name="Rectangle 160">
            <a:extLst>
              <a:ext uri="{FF2B5EF4-FFF2-40B4-BE49-F238E27FC236}">
                <a16:creationId xmlns:a16="http://schemas.microsoft.com/office/drawing/2014/main" id="{E0198BCB-EEDD-47D1-B99C-A0A3B0AE584B}"/>
              </a:ext>
            </a:extLst>
          </p:cNvPr>
          <p:cNvSpPr/>
          <p:nvPr/>
        </p:nvSpPr>
        <p:spPr>
          <a:xfrm>
            <a:off x="14827195" y="8730932"/>
            <a:ext cx="2045753" cy="400110"/>
          </a:xfrm>
          <a:prstGeom prst="rect">
            <a:avLst/>
          </a:prstGeom>
        </p:spPr>
        <p:txBody>
          <a:bodyPr wrap="none">
            <a:spAutoFit/>
          </a:bodyPr>
          <a:lstStyle/>
          <a:p>
            <a:pPr algn="ctr"/>
            <a:r>
              <a:rPr lang="en-US" sz="2000" b="1" dirty="0">
                <a:solidFill>
                  <a:schemeClr val="bg1"/>
                </a:solidFill>
              </a:rPr>
              <a:t>Lorem Ipsum</a:t>
            </a:r>
            <a:r>
              <a:rPr lang="en-US" sz="2000" dirty="0">
                <a:solidFill>
                  <a:schemeClr val="bg1"/>
                </a:solidFill>
              </a:rPr>
              <a:t> </a:t>
            </a:r>
          </a:p>
        </p:txBody>
      </p:sp>
    </p:spTree>
    <p:extLst>
      <p:ext uri="{BB962C8B-B14F-4D97-AF65-F5344CB8AC3E}">
        <p14:creationId xmlns:p14="http://schemas.microsoft.com/office/powerpoint/2010/main" val="21092674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aphic 3">
            <a:extLst>
              <a:ext uri="{FF2B5EF4-FFF2-40B4-BE49-F238E27FC236}">
                <a16:creationId xmlns:a16="http://schemas.microsoft.com/office/drawing/2014/main" id="{7C7C1CFB-F6B5-40F3-8164-FA2E589583AB}"/>
              </a:ext>
            </a:extLst>
          </p:cNvPr>
          <p:cNvGrpSpPr/>
          <p:nvPr/>
        </p:nvGrpSpPr>
        <p:grpSpPr>
          <a:xfrm>
            <a:off x="2184475" y="2205261"/>
            <a:ext cx="8764317" cy="9307066"/>
            <a:chOff x="15281075" y="7039805"/>
            <a:chExt cx="1883240" cy="1999864"/>
          </a:xfrm>
          <a:solidFill>
            <a:srgbClr val="000000"/>
          </a:solidFill>
        </p:grpSpPr>
        <p:sp>
          <p:nvSpPr>
            <p:cNvPr id="203" name="Freeform: Shape 202">
              <a:extLst>
                <a:ext uri="{FF2B5EF4-FFF2-40B4-BE49-F238E27FC236}">
                  <a16:creationId xmlns:a16="http://schemas.microsoft.com/office/drawing/2014/main" id="{280B6DE9-8264-484A-ACFB-B1434F22F752}"/>
                </a:ext>
              </a:extLst>
            </p:cNvPr>
            <p:cNvSpPr/>
            <p:nvPr/>
          </p:nvSpPr>
          <p:spPr>
            <a:xfrm>
              <a:off x="15891674" y="7566008"/>
              <a:ext cx="798172" cy="798172"/>
            </a:xfrm>
            <a:custGeom>
              <a:avLst/>
              <a:gdLst>
                <a:gd name="connsiteX0" fmla="*/ 798173 w 798172"/>
                <a:gd name="connsiteY0" fmla="*/ 399086 h 798172"/>
                <a:gd name="connsiteX1" fmla="*/ 399087 w 798172"/>
                <a:gd name="connsiteY1" fmla="*/ 798172 h 798172"/>
                <a:gd name="connsiteX2" fmla="*/ 1 w 798172"/>
                <a:gd name="connsiteY2" fmla="*/ 399086 h 798172"/>
                <a:gd name="connsiteX3" fmla="*/ 399087 w 798172"/>
                <a:gd name="connsiteY3" fmla="*/ 0 h 798172"/>
                <a:gd name="connsiteX4" fmla="*/ 798173 w 798172"/>
                <a:gd name="connsiteY4" fmla="*/ 399086 h 798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72" h="798172">
                  <a:moveTo>
                    <a:pt x="798173" y="399086"/>
                  </a:moveTo>
                  <a:cubicBezTo>
                    <a:pt x="798173" y="619495"/>
                    <a:pt x="619497" y="798172"/>
                    <a:pt x="399087" y="798172"/>
                  </a:cubicBezTo>
                  <a:cubicBezTo>
                    <a:pt x="178677" y="798172"/>
                    <a:pt x="1" y="619495"/>
                    <a:pt x="1" y="399086"/>
                  </a:cubicBezTo>
                  <a:cubicBezTo>
                    <a:pt x="1" y="178677"/>
                    <a:pt x="178677" y="0"/>
                    <a:pt x="399087" y="0"/>
                  </a:cubicBezTo>
                  <a:cubicBezTo>
                    <a:pt x="619497" y="0"/>
                    <a:pt x="798173" y="178677"/>
                    <a:pt x="798173" y="399086"/>
                  </a:cubicBezTo>
                  <a:close/>
                </a:path>
              </a:pathLst>
            </a:custGeom>
            <a:solidFill>
              <a:srgbClr val="FFEE88"/>
            </a:solidFill>
            <a:ln w="14775" cap="flat">
              <a:noFill/>
              <a:prstDash val="solid"/>
              <a:miter/>
            </a:ln>
          </p:spPr>
          <p:txBody>
            <a:bodyPr rtlCol="0" anchor="ctr"/>
            <a:lstStyle/>
            <a:p>
              <a:endParaRPr lang="en-US"/>
            </a:p>
          </p:txBody>
        </p:sp>
        <p:grpSp>
          <p:nvGrpSpPr>
            <p:cNvPr id="204" name="Graphic 3">
              <a:extLst>
                <a:ext uri="{FF2B5EF4-FFF2-40B4-BE49-F238E27FC236}">
                  <a16:creationId xmlns:a16="http://schemas.microsoft.com/office/drawing/2014/main" id="{FD3F1617-9D0D-47B5-A57E-D00E04DB025D}"/>
                </a:ext>
              </a:extLst>
            </p:cNvPr>
            <p:cNvGrpSpPr/>
            <p:nvPr/>
          </p:nvGrpSpPr>
          <p:grpSpPr>
            <a:xfrm>
              <a:off x="16586380" y="7230480"/>
              <a:ext cx="478901" cy="478903"/>
              <a:chOff x="16586380" y="7230480"/>
              <a:chExt cx="478901" cy="478903"/>
            </a:xfrm>
            <a:solidFill>
              <a:srgbClr val="000000"/>
            </a:solidFill>
          </p:grpSpPr>
          <p:sp>
            <p:nvSpPr>
              <p:cNvPr id="230" name="Freeform: Shape 229">
                <a:extLst>
                  <a:ext uri="{FF2B5EF4-FFF2-40B4-BE49-F238E27FC236}">
                    <a16:creationId xmlns:a16="http://schemas.microsoft.com/office/drawing/2014/main" id="{88CFEB12-53C7-493B-B7DD-EA235938B7DC}"/>
                  </a:ext>
                </a:extLst>
              </p:cNvPr>
              <p:cNvSpPr/>
              <p:nvPr/>
            </p:nvSpPr>
            <p:spPr>
              <a:xfrm>
                <a:off x="16586380" y="7230480"/>
                <a:ext cx="478901" cy="478903"/>
              </a:xfrm>
              <a:custGeom>
                <a:avLst/>
                <a:gdLst>
                  <a:gd name="connsiteX0" fmla="*/ 478902 w 478901"/>
                  <a:gd name="connsiteY0" fmla="*/ 239451 h 478903"/>
                  <a:gd name="connsiteX1" fmla="*/ 239451 w 478901"/>
                  <a:gd name="connsiteY1" fmla="*/ 478903 h 478903"/>
                  <a:gd name="connsiteX2" fmla="*/ 0 w 478901"/>
                  <a:gd name="connsiteY2" fmla="*/ 239451 h 478903"/>
                  <a:gd name="connsiteX3" fmla="*/ 239451 w 478901"/>
                  <a:gd name="connsiteY3" fmla="*/ 0 h 478903"/>
                  <a:gd name="connsiteX4" fmla="*/ 478902 w 478901"/>
                  <a:gd name="connsiteY4" fmla="*/ 239451 h 4789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901" h="478903">
                    <a:moveTo>
                      <a:pt x="478902" y="239451"/>
                    </a:moveTo>
                    <a:cubicBezTo>
                      <a:pt x="478902" y="371002"/>
                      <a:pt x="372480" y="478903"/>
                      <a:pt x="239451" y="478903"/>
                    </a:cubicBezTo>
                    <a:cubicBezTo>
                      <a:pt x="107900" y="478903"/>
                      <a:pt x="0" y="372480"/>
                      <a:pt x="0" y="239451"/>
                    </a:cubicBezTo>
                    <a:cubicBezTo>
                      <a:pt x="0" y="107901"/>
                      <a:pt x="106422" y="0"/>
                      <a:pt x="239451" y="0"/>
                    </a:cubicBezTo>
                    <a:cubicBezTo>
                      <a:pt x="371002" y="1478"/>
                      <a:pt x="478902" y="107901"/>
                      <a:pt x="478902" y="239451"/>
                    </a:cubicBezTo>
                    <a:close/>
                  </a:path>
                </a:pathLst>
              </a:custGeom>
              <a:solidFill>
                <a:srgbClr val="02D1C1"/>
              </a:solidFill>
              <a:ln w="1477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4744F8D8-612B-4A83-96E6-6F91AC6C99C5}"/>
                  </a:ext>
                </a:extLst>
              </p:cNvPr>
              <p:cNvSpPr/>
              <p:nvPr/>
            </p:nvSpPr>
            <p:spPr>
              <a:xfrm>
                <a:off x="16658806" y="7302907"/>
                <a:ext cx="334051" cy="334049"/>
              </a:xfrm>
              <a:custGeom>
                <a:avLst/>
                <a:gdLst>
                  <a:gd name="connsiteX0" fmla="*/ 334051 w 334051"/>
                  <a:gd name="connsiteY0" fmla="*/ 167025 h 334049"/>
                  <a:gd name="connsiteX1" fmla="*/ 167026 w 334051"/>
                  <a:gd name="connsiteY1" fmla="*/ 334050 h 334049"/>
                  <a:gd name="connsiteX2" fmla="*/ 0 w 334051"/>
                  <a:gd name="connsiteY2" fmla="*/ 167025 h 334049"/>
                  <a:gd name="connsiteX3" fmla="*/ 167026 w 334051"/>
                  <a:gd name="connsiteY3" fmla="*/ 0 h 334049"/>
                  <a:gd name="connsiteX4" fmla="*/ 334051 w 334051"/>
                  <a:gd name="connsiteY4" fmla="*/ 167025 h 3340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051" h="334049">
                    <a:moveTo>
                      <a:pt x="334051" y="167025"/>
                    </a:moveTo>
                    <a:cubicBezTo>
                      <a:pt x="334051" y="258667"/>
                      <a:pt x="258667" y="334050"/>
                      <a:pt x="167026" y="334050"/>
                    </a:cubicBezTo>
                    <a:cubicBezTo>
                      <a:pt x="75384" y="334050"/>
                      <a:pt x="0" y="258667"/>
                      <a:pt x="0" y="167025"/>
                    </a:cubicBezTo>
                    <a:cubicBezTo>
                      <a:pt x="0" y="75383"/>
                      <a:pt x="73905" y="0"/>
                      <a:pt x="167026" y="0"/>
                    </a:cubicBezTo>
                    <a:cubicBezTo>
                      <a:pt x="258667" y="0"/>
                      <a:pt x="334051" y="75383"/>
                      <a:pt x="334051" y="167025"/>
                    </a:cubicBezTo>
                    <a:close/>
                  </a:path>
                </a:pathLst>
              </a:custGeom>
              <a:solidFill>
                <a:srgbClr val="02AF9E"/>
              </a:solidFill>
              <a:ln w="1477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9282EE9D-C3E6-4CFB-85EE-06F5E14B71EC}"/>
                  </a:ext>
                </a:extLst>
              </p:cNvPr>
              <p:cNvSpPr/>
              <p:nvPr/>
            </p:nvSpPr>
            <p:spPr>
              <a:xfrm>
                <a:off x="16595202" y="7246944"/>
                <a:ext cx="206367" cy="422899"/>
              </a:xfrm>
              <a:custGeom>
                <a:avLst/>
                <a:gdLst>
                  <a:gd name="connsiteX0" fmla="*/ 110904 w 206367"/>
                  <a:gd name="connsiteY0" fmla="*/ 26401 h 422899"/>
                  <a:gd name="connsiteX1" fmla="*/ 75429 w 206367"/>
                  <a:gd name="connsiteY1" fmla="*/ 41182 h 422899"/>
                  <a:gd name="connsiteX2" fmla="*/ 47 w 206367"/>
                  <a:gd name="connsiteY2" fmla="*/ 159429 h 422899"/>
                  <a:gd name="connsiteX3" fmla="*/ 47345 w 206367"/>
                  <a:gd name="connsiteY3" fmla="*/ 230378 h 422899"/>
                  <a:gd name="connsiteX4" fmla="*/ 63604 w 206367"/>
                  <a:gd name="connsiteY4" fmla="*/ 262896 h 422899"/>
                  <a:gd name="connsiteX5" fmla="*/ 65083 w 206367"/>
                  <a:gd name="connsiteY5" fmla="*/ 316108 h 422899"/>
                  <a:gd name="connsiteX6" fmla="*/ 90210 w 206367"/>
                  <a:gd name="connsiteY6" fmla="*/ 344191 h 422899"/>
                  <a:gd name="connsiteX7" fmla="*/ 104991 w 206367"/>
                  <a:gd name="connsiteY7" fmla="*/ 364885 h 422899"/>
                  <a:gd name="connsiteX8" fmla="*/ 116817 w 206367"/>
                  <a:gd name="connsiteY8" fmla="*/ 392968 h 422899"/>
                  <a:gd name="connsiteX9" fmla="*/ 170028 w 206367"/>
                  <a:gd name="connsiteY9" fmla="*/ 421052 h 422899"/>
                  <a:gd name="connsiteX10" fmla="*/ 146379 w 206367"/>
                  <a:gd name="connsiteY10" fmla="*/ 404793 h 422899"/>
                  <a:gd name="connsiteX11" fmla="*/ 149334 w 206367"/>
                  <a:gd name="connsiteY11" fmla="*/ 378187 h 422899"/>
                  <a:gd name="connsiteX12" fmla="*/ 155247 w 206367"/>
                  <a:gd name="connsiteY12" fmla="*/ 370797 h 422899"/>
                  <a:gd name="connsiteX13" fmla="*/ 156725 w 206367"/>
                  <a:gd name="connsiteY13" fmla="*/ 361928 h 422899"/>
                  <a:gd name="connsiteX14" fmla="*/ 167070 w 206367"/>
                  <a:gd name="connsiteY14" fmla="*/ 344191 h 422899"/>
                  <a:gd name="connsiteX15" fmla="*/ 170028 w 206367"/>
                  <a:gd name="connsiteY15" fmla="*/ 338279 h 422899"/>
                  <a:gd name="connsiteX16" fmla="*/ 175941 w 206367"/>
                  <a:gd name="connsiteY16" fmla="*/ 327932 h 422899"/>
                  <a:gd name="connsiteX17" fmla="*/ 181851 w 206367"/>
                  <a:gd name="connsiteY17" fmla="*/ 314629 h 422899"/>
                  <a:gd name="connsiteX18" fmla="*/ 186286 w 206367"/>
                  <a:gd name="connsiteY18" fmla="*/ 296892 h 422899"/>
                  <a:gd name="connsiteX19" fmla="*/ 155247 w 206367"/>
                  <a:gd name="connsiteY19" fmla="*/ 292458 h 422899"/>
                  <a:gd name="connsiteX20" fmla="*/ 137509 w 206367"/>
                  <a:gd name="connsiteY20" fmla="*/ 293936 h 422899"/>
                  <a:gd name="connsiteX21" fmla="*/ 128640 w 206367"/>
                  <a:gd name="connsiteY21" fmla="*/ 276199 h 422899"/>
                  <a:gd name="connsiteX22" fmla="*/ 103513 w 206367"/>
                  <a:gd name="connsiteY22" fmla="*/ 254027 h 422899"/>
                  <a:gd name="connsiteX23" fmla="*/ 72474 w 206367"/>
                  <a:gd name="connsiteY23" fmla="*/ 248115 h 422899"/>
                  <a:gd name="connsiteX24" fmla="*/ 63604 w 206367"/>
                  <a:gd name="connsiteY24" fmla="*/ 228900 h 422899"/>
                  <a:gd name="connsiteX25" fmla="*/ 51780 w 206367"/>
                  <a:gd name="connsiteY25" fmla="*/ 217075 h 422899"/>
                  <a:gd name="connsiteX26" fmla="*/ 48823 w 206367"/>
                  <a:gd name="connsiteY26" fmla="*/ 203772 h 422899"/>
                  <a:gd name="connsiteX27" fmla="*/ 39955 w 206367"/>
                  <a:gd name="connsiteY27" fmla="*/ 200816 h 422899"/>
                  <a:gd name="connsiteX28" fmla="*/ 29609 w 206367"/>
                  <a:gd name="connsiteY28" fmla="*/ 196382 h 422899"/>
                  <a:gd name="connsiteX29" fmla="*/ 36999 w 206367"/>
                  <a:gd name="connsiteY29" fmla="*/ 183079 h 422899"/>
                  <a:gd name="connsiteX30" fmla="*/ 59171 w 206367"/>
                  <a:gd name="connsiteY30" fmla="*/ 183079 h 422899"/>
                  <a:gd name="connsiteX31" fmla="*/ 81342 w 206367"/>
                  <a:gd name="connsiteY31" fmla="*/ 222987 h 422899"/>
                  <a:gd name="connsiteX32" fmla="*/ 97601 w 206367"/>
                  <a:gd name="connsiteY32" fmla="*/ 196382 h 422899"/>
                  <a:gd name="connsiteX33" fmla="*/ 79864 w 206367"/>
                  <a:gd name="connsiteY33" fmla="*/ 181601 h 422899"/>
                  <a:gd name="connsiteX34" fmla="*/ 78385 w 206367"/>
                  <a:gd name="connsiteY34" fmla="*/ 154995 h 422899"/>
                  <a:gd name="connsiteX35" fmla="*/ 155247 w 206367"/>
                  <a:gd name="connsiteY35" fmla="*/ 109174 h 422899"/>
                  <a:gd name="connsiteX36" fmla="*/ 99078 w 206367"/>
                  <a:gd name="connsiteY36" fmla="*/ 89959 h 422899"/>
                  <a:gd name="connsiteX37" fmla="*/ 81342 w 206367"/>
                  <a:gd name="connsiteY37" fmla="*/ 106218 h 422899"/>
                  <a:gd name="connsiteX38" fmla="*/ 66561 w 206367"/>
                  <a:gd name="connsiteY38" fmla="*/ 94393 h 422899"/>
                  <a:gd name="connsiteX39" fmla="*/ 76907 w 206367"/>
                  <a:gd name="connsiteY39" fmla="*/ 72222 h 422899"/>
                  <a:gd name="connsiteX40" fmla="*/ 113859 w 206367"/>
                  <a:gd name="connsiteY40" fmla="*/ 44137 h 422899"/>
                  <a:gd name="connsiteX41" fmla="*/ 119772 w 206367"/>
                  <a:gd name="connsiteY41" fmla="*/ 47094 h 422899"/>
                  <a:gd name="connsiteX42" fmla="*/ 124207 w 206367"/>
                  <a:gd name="connsiteY42" fmla="*/ 70743 h 422899"/>
                  <a:gd name="connsiteX43" fmla="*/ 127163 w 206367"/>
                  <a:gd name="connsiteY43" fmla="*/ 29357 h 422899"/>
                  <a:gd name="connsiteX44" fmla="*/ 162637 w 206367"/>
                  <a:gd name="connsiteY44" fmla="*/ 17532 h 422899"/>
                  <a:gd name="connsiteX45" fmla="*/ 156725 w 206367"/>
                  <a:gd name="connsiteY45" fmla="*/ 58918 h 422899"/>
                  <a:gd name="connsiteX46" fmla="*/ 190721 w 206367"/>
                  <a:gd name="connsiteY46" fmla="*/ 67787 h 422899"/>
                  <a:gd name="connsiteX47" fmla="*/ 110904 w 206367"/>
                  <a:gd name="connsiteY47" fmla="*/ 26401 h 422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06367" h="422899">
                    <a:moveTo>
                      <a:pt x="110904" y="26401"/>
                    </a:moveTo>
                    <a:cubicBezTo>
                      <a:pt x="97601" y="17532"/>
                      <a:pt x="87255" y="51528"/>
                      <a:pt x="75429" y="41182"/>
                    </a:cubicBezTo>
                    <a:cubicBezTo>
                      <a:pt x="39955" y="72222"/>
                      <a:pt x="13350" y="113608"/>
                      <a:pt x="47" y="159429"/>
                    </a:cubicBezTo>
                    <a:cubicBezTo>
                      <a:pt x="-1431" y="243680"/>
                      <a:pt x="32564" y="217075"/>
                      <a:pt x="47345" y="230378"/>
                    </a:cubicBezTo>
                    <a:cubicBezTo>
                      <a:pt x="56213" y="237768"/>
                      <a:pt x="62126" y="251071"/>
                      <a:pt x="63604" y="262896"/>
                    </a:cubicBezTo>
                    <a:cubicBezTo>
                      <a:pt x="66561" y="280633"/>
                      <a:pt x="60648" y="298370"/>
                      <a:pt x="65083" y="316108"/>
                    </a:cubicBezTo>
                    <a:cubicBezTo>
                      <a:pt x="69516" y="330889"/>
                      <a:pt x="76907" y="339757"/>
                      <a:pt x="90210" y="344191"/>
                    </a:cubicBezTo>
                    <a:cubicBezTo>
                      <a:pt x="99078" y="347147"/>
                      <a:pt x="102036" y="354538"/>
                      <a:pt x="104991" y="364885"/>
                    </a:cubicBezTo>
                    <a:cubicBezTo>
                      <a:pt x="107947" y="375231"/>
                      <a:pt x="110904" y="384100"/>
                      <a:pt x="116817" y="392968"/>
                    </a:cubicBezTo>
                    <a:cubicBezTo>
                      <a:pt x="133075" y="424008"/>
                      <a:pt x="158202" y="425487"/>
                      <a:pt x="170028" y="421052"/>
                    </a:cubicBezTo>
                    <a:cubicBezTo>
                      <a:pt x="161160" y="415140"/>
                      <a:pt x="152290" y="413662"/>
                      <a:pt x="146379" y="404793"/>
                    </a:cubicBezTo>
                    <a:cubicBezTo>
                      <a:pt x="138988" y="395925"/>
                      <a:pt x="141944" y="385578"/>
                      <a:pt x="149334" y="378187"/>
                    </a:cubicBezTo>
                    <a:cubicBezTo>
                      <a:pt x="152290" y="375231"/>
                      <a:pt x="153769" y="373753"/>
                      <a:pt x="155247" y="370797"/>
                    </a:cubicBezTo>
                    <a:cubicBezTo>
                      <a:pt x="156725" y="367841"/>
                      <a:pt x="155247" y="364885"/>
                      <a:pt x="156725" y="361928"/>
                    </a:cubicBezTo>
                    <a:cubicBezTo>
                      <a:pt x="161160" y="356016"/>
                      <a:pt x="167070" y="358972"/>
                      <a:pt x="167070" y="344191"/>
                    </a:cubicBezTo>
                    <a:cubicBezTo>
                      <a:pt x="167070" y="341235"/>
                      <a:pt x="167070" y="339757"/>
                      <a:pt x="170028" y="338279"/>
                    </a:cubicBezTo>
                    <a:cubicBezTo>
                      <a:pt x="172983" y="335323"/>
                      <a:pt x="178896" y="338279"/>
                      <a:pt x="175941" y="327932"/>
                    </a:cubicBezTo>
                    <a:cubicBezTo>
                      <a:pt x="174461" y="322020"/>
                      <a:pt x="177418" y="317585"/>
                      <a:pt x="181851" y="314629"/>
                    </a:cubicBezTo>
                    <a:cubicBezTo>
                      <a:pt x="186286" y="308717"/>
                      <a:pt x="189242" y="304283"/>
                      <a:pt x="186286" y="296892"/>
                    </a:cubicBezTo>
                    <a:cubicBezTo>
                      <a:pt x="180374" y="282111"/>
                      <a:pt x="167070" y="289502"/>
                      <a:pt x="155247" y="292458"/>
                    </a:cubicBezTo>
                    <a:cubicBezTo>
                      <a:pt x="149334" y="293936"/>
                      <a:pt x="143421" y="295414"/>
                      <a:pt x="137509" y="293936"/>
                    </a:cubicBezTo>
                    <a:cubicBezTo>
                      <a:pt x="130118" y="290980"/>
                      <a:pt x="131598" y="283589"/>
                      <a:pt x="128640" y="276199"/>
                    </a:cubicBezTo>
                    <a:cubicBezTo>
                      <a:pt x="124207" y="262896"/>
                      <a:pt x="115337" y="256984"/>
                      <a:pt x="103513" y="254027"/>
                    </a:cubicBezTo>
                    <a:cubicBezTo>
                      <a:pt x="91688" y="252549"/>
                      <a:pt x="76907" y="259940"/>
                      <a:pt x="72474" y="248115"/>
                    </a:cubicBezTo>
                    <a:cubicBezTo>
                      <a:pt x="69516" y="242203"/>
                      <a:pt x="69516" y="233334"/>
                      <a:pt x="63604" y="228900"/>
                    </a:cubicBezTo>
                    <a:cubicBezTo>
                      <a:pt x="62126" y="227422"/>
                      <a:pt x="53258" y="228900"/>
                      <a:pt x="51780" y="217075"/>
                    </a:cubicBezTo>
                    <a:cubicBezTo>
                      <a:pt x="51780" y="211163"/>
                      <a:pt x="50302" y="206728"/>
                      <a:pt x="48823" y="203772"/>
                    </a:cubicBezTo>
                    <a:cubicBezTo>
                      <a:pt x="45867" y="200816"/>
                      <a:pt x="42912" y="200816"/>
                      <a:pt x="39955" y="200816"/>
                    </a:cubicBezTo>
                    <a:cubicBezTo>
                      <a:pt x="35521" y="200816"/>
                      <a:pt x="31086" y="202294"/>
                      <a:pt x="29609" y="196382"/>
                    </a:cubicBezTo>
                    <a:cubicBezTo>
                      <a:pt x="28131" y="193425"/>
                      <a:pt x="32564" y="187513"/>
                      <a:pt x="36999" y="183079"/>
                    </a:cubicBezTo>
                    <a:cubicBezTo>
                      <a:pt x="42912" y="178644"/>
                      <a:pt x="51780" y="175688"/>
                      <a:pt x="59171" y="183079"/>
                    </a:cubicBezTo>
                    <a:cubicBezTo>
                      <a:pt x="70994" y="194903"/>
                      <a:pt x="65083" y="217075"/>
                      <a:pt x="81342" y="222987"/>
                    </a:cubicBezTo>
                    <a:cubicBezTo>
                      <a:pt x="97601" y="227422"/>
                      <a:pt x="109426" y="211163"/>
                      <a:pt x="97601" y="196382"/>
                    </a:cubicBezTo>
                    <a:cubicBezTo>
                      <a:pt x="91688" y="190469"/>
                      <a:pt x="84297" y="188991"/>
                      <a:pt x="79864" y="181601"/>
                    </a:cubicBezTo>
                    <a:cubicBezTo>
                      <a:pt x="73952" y="174210"/>
                      <a:pt x="73952" y="162385"/>
                      <a:pt x="78385" y="154995"/>
                    </a:cubicBezTo>
                    <a:cubicBezTo>
                      <a:pt x="93166" y="125433"/>
                      <a:pt x="146379" y="147604"/>
                      <a:pt x="155247" y="109174"/>
                    </a:cubicBezTo>
                    <a:cubicBezTo>
                      <a:pt x="159680" y="85524"/>
                      <a:pt x="124207" y="58918"/>
                      <a:pt x="99078" y="89959"/>
                    </a:cubicBezTo>
                    <a:cubicBezTo>
                      <a:pt x="93166" y="95871"/>
                      <a:pt x="90210" y="103261"/>
                      <a:pt x="81342" y="106218"/>
                    </a:cubicBezTo>
                    <a:cubicBezTo>
                      <a:pt x="72474" y="109174"/>
                      <a:pt x="68039" y="103261"/>
                      <a:pt x="66561" y="94393"/>
                    </a:cubicBezTo>
                    <a:cubicBezTo>
                      <a:pt x="65083" y="87003"/>
                      <a:pt x="69516" y="76656"/>
                      <a:pt x="76907" y="72222"/>
                    </a:cubicBezTo>
                    <a:cubicBezTo>
                      <a:pt x="82820" y="67787"/>
                      <a:pt x="97601" y="67787"/>
                      <a:pt x="113859" y="44137"/>
                    </a:cubicBezTo>
                    <a:cubicBezTo>
                      <a:pt x="115337" y="44137"/>
                      <a:pt x="116817" y="45616"/>
                      <a:pt x="119772" y="47094"/>
                    </a:cubicBezTo>
                    <a:cubicBezTo>
                      <a:pt x="125685" y="54484"/>
                      <a:pt x="115337" y="67787"/>
                      <a:pt x="124207" y="70743"/>
                    </a:cubicBezTo>
                    <a:cubicBezTo>
                      <a:pt x="141944" y="76656"/>
                      <a:pt x="146379" y="23444"/>
                      <a:pt x="127163" y="29357"/>
                    </a:cubicBezTo>
                    <a:cubicBezTo>
                      <a:pt x="128640" y="20488"/>
                      <a:pt x="153769" y="13098"/>
                      <a:pt x="162637" y="17532"/>
                    </a:cubicBezTo>
                    <a:cubicBezTo>
                      <a:pt x="178896" y="24922"/>
                      <a:pt x="158202" y="47094"/>
                      <a:pt x="156725" y="58918"/>
                    </a:cubicBezTo>
                    <a:cubicBezTo>
                      <a:pt x="155247" y="79612"/>
                      <a:pt x="178896" y="78134"/>
                      <a:pt x="190721" y="67787"/>
                    </a:cubicBezTo>
                    <a:cubicBezTo>
                      <a:pt x="240975" y="16054"/>
                      <a:pt x="158202" y="-31245"/>
                      <a:pt x="110904" y="26401"/>
                    </a:cubicBezTo>
                    <a:close/>
                  </a:path>
                </a:pathLst>
              </a:custGeom>
              <a:solidFill>
                <a:srgbClr val="C2EF35"/>
              </a:solidFill>
              <a:ln w="1477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FEE8FB91-C3E7-409E-9E6D-C7EA56D0DC01}"/>
                  </a:ext>
                </a:extLst>
              </p:cNvPr>
              <p:cNvSpPr/>
              <p:nvPr/>
            </p:nvSpPr>
            <p:spPr>
              <a:xfrm>
                <a:off x="16809572" y="7288126"/>
                <a:ext cx="17737" cy="17737"/>
              </a:xfrm>
              <a:custGeom>
                <a:avLst/>
                <a:gdLst>
                  <a:gd name="connsiteX0" fmla="*/ 17737 w 17737"/>
                  <a:gd name="connsiteY0" fmla="*/ 8869 h 17737"/>
                  <a:gd name="connsiteX1" fmla="*/ 8869 w 17737"/>
                  <a:gd name="connsiteY1" fmla="*/ 17737 h 17737"/>
                  <a:gd name="connsiteX2" fmla="*/ 0 w 17737"/>
                  <a:gd name="connsiteY2" fmla="*/ 8869 h 17737"/>
                  <a:gd name="connsiteX3" fmla="*/ 8869 w 17737"/>
                  <a:gd name="connsiteY3" fmla="*/ 0 h 17737"/>
                  <a:gd name="connsiteX4" fmla="*/ 17737 w 17737"/>
                  <a:gd name="connsiteY4" fmla="*/ 8869 h 177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37" h="17737">
                    <a:moveTo>
                      <a:pt x="17737" y="8869"/>
                    </a:moveTo>
                    <a:cubicBezTo>
                      <a:pt x="17737" y="13767"/>
                      <a:pt x="13765" y="17737"/>
                      <a:pt x="8869" y="17737"/>
                    </a:cubicBezTo>
                    <a:cubicBezTo>
                      <a:pt x="3970" y="17737"/>
                      <a:pt x="0" y="13767"/>
                      <a:pt x="0" y="8869"/>
                    </a:cubicBezTo>
                    <a:cubicBezTo>
                      <a:pt x="0" y="3971"/>
                      <a:pt x="3972" y="0"/>
                      <a:pt x="8869" y="0"/>
                    </a:cubicBezTo>
                    <a:cubicBezTo>
                      <a:pt x="13767" y="0"/>
                      <a:pt x="17737" y="3970"/>
                      <a:pt x="17737" y="8869"/>
                    </a:cubicBezTo>
                    <a:close/>
                  </a:path>
                </a:pathLst>
              </a:custGeom>
              <a:solidFill>
                <a:srgbClr val="C2EF35"/>
              </a:solidFill>
              <a:ln w="1477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22F96C19-4BCF-49CB-A654-F2EF90C64F7B}"/>
                  </a:ext>
                </a:extLst>
              </p:cNvPr>
              <p:cNvSpPr/>
              <p:nvPr/>
            </p:nvSpPr>
            <p:spPr>
              <a:xfrm>
                <a:off x="16837656" y="7248217"/>
                <a:ext cx="14780" cy="14780"/>
              </a:xfrm>
              <a:custGeom>
                <a:avLst/>
                <a:gdLst>
                  <a:gd name="connsiteX0" fmla="*/ 14782 w 14780"/>
                  <a:gd name="connsiteY0" fmla="*/ 7390 h 14780"/>
                  <a:gd name="connsiteX1" fmla="*/ 7391 w 14780"/>
                  <a:gd name="connsiteY1" fmla="*/ 14781 h 14780"/>
                  <a:gd name="connsiteX2" fmla="*/ 1 w 14780"/>
                  <a:gd name="connsiteY2" fmla="*/ 7390 h 14780"/>
                  <a:gd name="connsiteX3" fmla="*/ 7391 w 14780"/>
                  <a:gd name="connsiteY3" fmla="*/ 0 h 14780"/>
                  <a:gd name="connsiteX4" fmla="*/ 14782 w 14780"/>
                  <a:gd name="connsiteY4" fmla="*/ 7390 h 14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80" h="14780">
                    <a:moveTo>
                      <a:pt x="14782" y="7390"/>
                    </a:moveTo>
                    <a:cubicBezTo>
                      <a:pt x="14782" y="11472"/>
                      <a:pt x="11473" y="14781"/>
                      <a:pt x="7391" y="14781"/>
                    </a:cubicBezTo>
                    <a:cubicBezTo>
                      <a:pt x="3310" y="14781"/>
                      <a:pt x="1" y="11472"/>
                      <a:pt x="1" y="7390"/>
                    </a:cubicBezTo>
                    <a:cubicBezTo>
                      <a:pt x="1" y="3309"/>
                      <a:pt x="3310" y="0"/>
                      <a:pt x="7391" y="0"/>
                    </a:cubicBezTo>
                    <a:cubicBezTo>
                      <a:pt x="11473" y="0"/>
                      <a:pt x="14782" y="3309"/>
                      <a:pt x="14782" y="7390"/>
                    </a:cubicBezTo>
                    <a:close/>
                  </a:path>
                </a:pathLst>
              </a:custGeom>
              <a:solidFill>
                <a:srgbClr val="C2EF35"/>
              </a:solidFill>
              <a:ln w="1477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85BF55D1-C6AD-4882-80D6-9F4F7D4A6467}"/>
                  </a:ext>
                </a:extLst>
              </p:cNvPr>
              <p:cNvSpPr/>
              <p:nvPr/>
            </p:nvSpPr>
            <p:spPr>
              <a:xfrm>
                <a:off x="16837656" y="7322122"/>
                <a:ext cx="14780" cy="14780"/>
              </a:xfrm>
              <a:custGeom>
                <a:avLst/>
                <a:gdLst>
                  <a:gd name="connsiteX0" fmla="*/ 14782 w 14780"/>
                  <a:gd name="connsiteY0" fmla="*/ 7390 h 14780"/>
                  <a:gd name="connsiteX1" fmla="*/ 7391 w 14780"/>
                  <a:gd name="connsiteY1" fmla="*/ 14781 h 14780"/>
                  <a:gd name="connsiteX2" fmla="*/ 1 w 14780"/>
                  <a:gd name="connsiteY2" fmla="*/ 7390 h 14780"/>
                  <a:gd name="connsiteX3" fmla="*/ 7391 w 14780"/>
                  <a:gd name="connsiteY3" fmla="*/ 0 h 14780"/>
                  <a:gd name="connsiteX4" fmla="*/ 14782 w 14780"/>
                  <a:gd name="connsiteY4" fmla="*/ 7390 h 14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80" h="14780">
                    <a:moveTo>
                      <a:pt x="14782" y="7390"/>
                    </a:moveTo>
                    <a:cubicBezTo>
                      <a:pt x="14782" y="11472"/>
                      <a:pt x="11473" y="14781"/>
                      <a:pt x="7391" y="14781"/>
                    </a:cubicBezTo>
                    <a:cubicBezTo>
                      <a:pt x="3310" y="14781"/>
                      <a:pt x="1" y="11472"/>
                      <a:pt x="1" y="7390"/>
                    </a:cubicBezTo>
                    <a:cubicBezTo>
                      <a:pt x="1" y="3309"/>
                      <a:pt x="3310" y="0"/>
                      <a:pt x="7391" y="0"/>
                    </a:cubicBezTo>
                    <a:cubicBezTo>
                      <a:pt x="11473" y="0"/>
                      <a:pt x="14782" y="3309"/>
                      <a:pt x="14782" y="7390"/>
                    </a:cubicBezTo>
                    <a:close/>
                  </a:path>
                </a:pathLst>
              </a:custGeom>
              <a:solidFill>
                <a:srgbClr val="C2EF35"/>
              </a:solidFill>
              <a:ln w="1477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266FF024-7832-4D3F-A024-4403B6364262}"/>
                  </a:ext>
                </a:extLst>
              </p:cNvPr>
              <p:cNvSpPr/>
              <p:nvPr/>
            </p:nvSpPr>
            <p:spPr>
              <a:xfrm>
                <a:off x="16828602" y="7246739"/>
                <a:ext cx="232247" cy="366591"/>
              </a:xfrm>
              <a:custGeom>
                <a:avLst/>
                <a:gdLst>
                  <a:gd name="connsiteX0" fmla="*/ 232247 w 232247"/>
                  <a:gd name="connsiteY0" fmla="*/ 181806 h 366591"/>
                  <a:gd name="connsiteX1" fmla="*/ 226335 w 232247"/>
                  <a:gd name="connsiteY1" fmla="*/ 198065 h 366591"/>
                  <a:gd name="connsiteX2" fmla="*/ 208598 w 232247"/>
                  <a:gd name="connsiteY2" fmla="*/ 201021 h 366591"/>
                  <a:gd name="connsiteX3" fmla="*/ 180514 w 232247"/>
                  <a:gd name="connsiteY3" fmla="*/ 177372 h 366591"/>
                  <a:gd name="connsiteX4" fmla="*/ 156865 w 232247"/>
                  <a:gd name="connsiteY4" fmla="*/ 236495 h 366591"/>
                  <a:gd name="connsiteX5" fmla="*/ 145039 w 232247"/>
                  <a:gd name="connsiteY5" fmla="*/ 279361 h 366591"/>
                  <a:gd name="connsiteX6" fmla="*/ 82960 w 232247"/>
                  <a:gd name="connsiteY6" fmla="*/ 366568 h 366591"/>
                  <a:gd name="connsiteX7" fmla="*/ 74090 w 232247"/>
                  <a:gd name="connsiteY7" fmla="*/ 356221 h 366591"/>
                  <a:gd name="connsiteX8" fmla="*/ 68179 w 232247"/>
                  <a:gd name="connsiteY8" fmla="*/ 329616 h 366591"/>
                  <a:gd name="connsiteX9" fmla="*/ 65222 w 232247"/>
                  <a:gd name="connsiteY9" fmla="*/ 313357 h 366591"/>
                  <a:gd name="connsiteX10" fmla="*/ 81480 w 232247"/>
                  <a:gd name="connsiteY10" fmla="*/ 280838 h 366591"/>
                  <a:gd name="connsiteX11" fmla="*/ 43050 w 232247"/>
                  <a:gd name="connsiteY11" fmla="*/ 248320 h 366591"/>
                  <a:gd name="connsiteX12" fmla="*/ 3142 w 232247"/>
                  <a:gd name="connsiteY12" fmla="*/ 190675 h 366591"/>
                  <a:gd name="connsiteX13" fmla="*/ 75570 w 232247"/>
                  <a:gd name="connsiteY13" fmla="*/ 147810 h 366591"/>
                  <a:gd name="connsiteX14" fmla="*/ 136171 w 232247"/>
                  <a:gd name="connsiteY14" fmla="*/ 153722 h 366591"/>
                  <a:gd name="connsiteX15" fmla="*/ 90350 w 232247"/>
                  <a:gd name="connsiteY15" fmla="*/ 135985 h 366591"/>
                  <a:gd name="connsiteX16" fmla="*/ 62266 w 232247"/>
                  <a:gd name="connsiteY16" fmla="*/ 118248 h 366591"/>
                  <a:gd name="connsiteX17" fmla="*/ 43050 w 232247"/>
                  <a:gd name="connsiteY17" fmla="*/ 128595 h 366591"/>
                  <a:gd name="connsiteX18" fmla="*/ 14966 w 232247"/>
                  <a:gd name="connsiteY18" fmla="*/ 128595 h 366591"/>
                  <a:gd name="connsiteX19" fmla="*/ 28269 w 232247"/>
                  <a:gd name="connsiteY19" fmla="*/ 119726 h 366591"/>
                  <a:gd name="connsiteX20" fmla="*/ 43050 w 232247"/>
                  <a:gd name="connsiteY20" fmla="*/ 88686 h 366591"/>
                  <a:gd name="connsiteX21" fmla="*/ 80003 w 232247"/>
                  <a:gd name="connsiteY21" fmla="*/ 79818 h 366591"/>
                  <a:gd name="connsiteX22" fmla="*/ 75570 w 232247"/>
                  <a:gd name="connsiteY22" fmla="*/ 62080 h 366591"/>
                  <a:gd name="connsiteX23" fmla="*/ 60789 w 232247"/>
                  <a:gd name="connsiteY23" fmla="*/ 72427 h 366591"/>
                  <a:gd name="connsiteX24" fmla="*/ 41573 w 232247"/>
                  <a:gd name="connsiteY24" fmla="*/ 50256 h 366591"/>
                  <a:gd name="connsiteX25" fmla="*/ 71135 w 232247"/>
                  <a:gd name="connsiteY25" fmla="*/ 41387 h 366591"/>
                  <a:gd name="connsiteX26" fmla="*/ 80003 w 232247"/>
                  <a:gd name="connsiteY26" fmla="*/ 25128 h 366591"/>
                  <a:gd name="connsiteX27" fmla="*/ 68179 w 232247"/>
                  <a:gd name="connsiteY27" fmla="*/ 10347 h 366591"/>
                  <a:gd name="connsiteX28" fmla="*/ 74090 w 232247"/>
                  <a:gd name="connsiteY28" fmla="*/ 0 h 366591"/>
                  <a:gd name="connsiteX29" fmla="*/ 232247 w 232247"/>
                  <a:gd name="connsiteY29" fmla="*/ 181806 h 366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32247" h="366591">
                    <a:moveTo>
                      <a:pt x="232247" y="181806"/>
                    </a:moveTo>
                    <a:cubicBezTo>
                      <a:pt x="230770" y="189197"/>
                      <a:pt x="229290" y="195109"/>
                      <a:pt x="226335" y="198065"/>
                    </a:cubicBezTo>
                    <a:cubicBezTo>
                      <a:pt x="221900" y="202499"/>
                      <a:pt x="214509" y="205456"/>
                      <a:pt x="208598" y="201021"/>
                    </a:cubicBezTo>
                    <a:cubicBezTo>
                      <a:pt x="207119" y="199543"/>
                      <a:pt x="193817" y="161113"/>
                      <a:pt x="180514" y="177372"/>
                    </a:cubicBezTo>
                    <a:cubicBezTo>
                      <a:pt x="171646" y="187718"/>
                      <a:pt x="202685" y="206934"/>
                      <a:pt x="156865" y="236495"/>
                    </a:cubicBezTo>
                    <a:cubicBezTo>
                      <a:pt x="139127" y="246842"/>
                      <a:pt x="145039" y="261623"/>
                      <a:pt x="145039" y="279361"/>
                    </a:cubicBezTo>
                    <a:cubicBezTo>
                      <a:pt x="145039" y="298576"/>
                      <a:pt x="108087" y="368046"/>
                      <a:pt x="82960" y="366568"/>
                    </a:cubicBezTo>
                    <a:cubicBezTo>
                      <a:pt x="77047" y="366568"/>
                      <a:pt x="77047" y="359178"/>
                      <a:pt x="74090" y="356221"/>
                    </a:cubicBezTo>
                    <a:cubicBezTo>
                      <a:pt x="69657" y="351787"/>
                      <a:pt x="62266" y="348831"/>
                      <a:pt x="68179" y="329616"/>
                    </a:cubicBezTo>
                    <a:cubicBezTo>
                      <a:pt x="69657" y="323703"/>
                      <a:pt x="65222" y="319269"/>
                      <a:pt x="65222" y="313357"/>
                    </a:cubicBezTo>
                    <a:cubicBezTo>
                      <a:pt x="63744" y="300054"/>
                      <a:pt x="80003" y="292663"/>
                      <a:pt x="81480" y="280838"/>
                    </a:cubicBezTo>
                    <a:cubicBezTo>
                      <a:pt x="88871" y="236495"/>
                      <a:pt x="46008" y="246842"/>
                      <a:pt x="43050" y="248320"/>
                    </a:cubicBezTo>
                    <a:cubicBezTo>
                      <a:pt x="3142" y="249799"/>
                      <a:pt x="-5726" y="220237"/>
                      <a:pt x="3142" y="190675"/>
                    </a:cubicBezTo>
                    <a:cubicBezTo>
                      <a:pt x="12011" y="156678"/>
                      <a:pt x="46008" y="124160"/>
                      <a:pt x="75570" y="147810"/>
                    </a:cubicBezTo>
                    <a:cubicBezTo>
                      <a:pt x="100696" y="167025"/>
                      <a:pt x="127303" y="168503"/>
                      <a:pt x="136171" y="153722"/>
                    </a:cubicBezTo>
                    <a:cubicBezTo>
                      <a:pt x="134693" y="130073"/>
                      <a:pt x="103652" y="153722"/>
                      <a:pt x="90350" y="135985"/>
                    </a:cubicBezTo>
                    <a:cubicBezTo>
                      <a:pt x="82960" y="125638"/>
                      <a:pt x="78525" y="116770"/>
                      <a:pt x="62266" y="118248"/>
                    </a:cubicBezTo>
                    <a:cubicBezTo>
                      <a:pt x="53398" y="119726"/>
                      <a:pt x="48963" y="122682"/>
                      <a:pt x="43050" y="128595"/>
                    </a:cubicBezTo>
                    <a:cubicBezTo>
                      <a:pt x="26792" y="147810"/>
                      <a:pt x="14966" y="134507"/>
                      <a:pt x="14966" y="128595"/>
                    </a:cubicBezTo>
                    <a:cubicBezTo>
                      <a:pt x="14966" y="119726"/>
                      <a:pt x="22357" y="121204"/>
                      <a:pt x="28269" y="119726"/>
                    </a:cubicBezTo>
                    <a:cubicBezTo>
                      <a:pt x="44528" y="116770"/>
                      <a:pt x="29747" y="97554"/>
                      <a:pt x="43050" y="88686"/>
                    </a:cubicBezTo>
                    <a:cubicBezTo>
                      <a:pt x="51919" y="81295"/>
                      <a:pt x="71135" y="90164"/>
                      <a:pt x="80003" y="79818"/>
                    </a:cubicBezTo>
                    <a:cubicBezTo>
                      <a:pt x="84438" y="75383"/>
                      <a:pt x="81480" y="63558"/>
                      <a:pt x="75570" y="62080"/>
                    </a:cubicBezTo>
                    <a:cubicBezTo>
                      <a:pt x="68179" y="59124"/>
                      <a:pt x="65222" y="67993"/>
                      <a:pt x="60789" y="72427"/>
                    </a:cubicBezTo>
                    <a:cubicBezTo>
                      <a:pt x="53398" y="81295"/>
                      <a:pt x="32704" y="81295"/>
                      <a:pt x="41573" y="50256"/>
                    </a:cubicBezTo>
                    <a:cubicBezTo>
                      <a:pt x="46008" y="35475"/>
                      <a:pt x="60789" y="35475"/>
                      <a:pt x="71135" y="41387"/>
                    </a:cubicBezTo>
                    <a:cubicBezTo>
                      <a:pt x="91828" y="53212"/>
                      <a:pt x="93306" y="32518"/>
                      <a:pt x="80003" y="25128"/>
                    </a:cubicBezTo>
                    <a:cubicBezTo>
                      <a:pt x="74090" y="22171"/>
                      <a:pt x="66700" y="20694"/>
                      <a:pt x="68179" y="10347"/>
                    </a:cubicBezTo>
                    <a:cubicBezTo>
                      <a:pt x="69657" y="5913"/>
                      <a:pt x="71135" y="2956"/>
                      <a:pt x="74090" y="0"/>
                    </a:cubicBezTo>
                    <a:cubicBezTo>
                      <a:pt x="158343" y="26606"/>
                      <a:pt x="217466" y="96076"/>
                      <a:pt x="232247" y="181806"/>
                    </a:cubicBezTo>
                    <a:close/>
                  </a:path>
                </a:pathLst>
              </a:custGeom>
              <a:solidFill>
                <a:srgbClr val="C2EF35"/>
              </a:solidFill>
              <a:ln w="14775" cap="flat">
                <a:noFill/>
                <a:prstDash val="solid"/>
                <a:miter/>
              </a:ln>
            </p:spPr>
            <p:txBody>
              <a:bodyPr rtlCol="0" anchor="ctr"/>
              <a:lstStyle/>
              <a:p>
                <a:endParaRPr lang="en-US"/>
              </a:p>
            </p:txBody>
          </p:sp>
        </p:grpSp>
        <p:grpSp>
          <p:nvGrpSpPr>
            <p:cNvPr id="205" name="Graphic 3">
              <a:extLst>
                <a:ext uri="{FF2B5EF4-FFF2-40B4-BE49-F238E27FC236}">
                  <a16:creationId xmlns:a16="http://schemas.microsoft.com/office/drawing/2014/main" id="{C8E98DAB-1FE3-49AD-81EF-1418821E9F14}"/>
                </a:ext>
              </a:extLst>
            </p:cNvPr>
            <p:cNvGrpSpPr/>
            <p:nvPr/>
          </p:nvGrpSpPr>
          <p:grpSpPr>
            <a:xfrm>
              <a:off x="15980361" y="7653215"/>
              <a:ext cx="620800" cy="622278"/>
              <a:chOff x="15980361" y="7653215"/>
              <a:chExt cx="620800" cy="622278"/>
            </a:xfrm>
            <a:solidFill>
              <a:srgbClr val="000000"/>
            </a:solidFill>
          </p:grpSpPr>
          <p:sp>
            <p:nvSpPr>
              <p:cNvPr id="228" name="Freeform: Shape 227">
                <a:extLst>
                  <a:ext uri="{FF2B5EF4-FFF2-40B4-BE49-F238E27FC236}">
                    <a16:creationId xmlns:a16="http://schemas.microsoft.com/office/drawing/2014/main" id="{E35B5322-9DF2-4983-A9A9-E7FB5468A650}"/>
                  </a:ext>
                </a:extLst>
              </p:cNvPr>
              <p:cNvSpPr/>
              <p:nvPr/>
            </p:nvSpPr>
            <p:spPr>
              <a:xfrm>
                <a:off x="15980361" y="7653215"/>
                <a:ext cx="310400" cy="620800"/>
              </a:xfrm>
              <a:custGeom>
                <a:avLst/>
                <a:gdLst>
                  <a:gd name="connsiteX0" fmla="*/ 310400 w 310400"/>
                  <a:gd name="connsiteY0" fmla="*/ 0 h 620800"/>
                  <a:gd name="connsiteX1" fmla="*/ 310400 w 310400"/>
                  <a:gd name="connsiteY1" fmla="*/ 620801 h 620800"/>
                  <a:gd name="connsiteX2" fmla="*/ 0 w 310400"/>
                  <a:gd name="connsiteY2" fmla="*/ 310400 h 620800"/>
                  <a:gd name="connsiteX3" fmla="*/ 310400 w 310400"/>
                  <a:gd name="connsiteY3" fmla="*/ 0 h 620800"/>
                </a:gdLst>
                <a:ahLst/>
                <a:cxnLst>
                  <a:cxn ang="0">
                    <a:pos x="connsiteX0" y="connsiteY0"/>
                  </a:cxn>
                  <a:cxn ang="0">
                    <a:pos x="connsiteX1" y="connsiteY1"/>
                  </a:cxn>
                  <a:cxn ang="0">
                    <a:pos x="connsiteX2" y="connsiteY2"/>
                  </a:cxn>
                  <a:cxn ang="0">
                    <a:pos x="connsiteX3" y="connsiteY3"/>
                  </a:cxn>
                </a:cxnLst>
                <a:rect l="l" t="t" r="r" b="b"/>
                <a:pathLst>
                  <a:path w="310400" h="620800">
                    <a:moveTo>
                      <a:pt x="310400" y="0"/>
                    </a:moveTo>
                    <a:lnTo>
                      <a:pt x="310400" y="620801"/>
                    </a:lnTo>
                    <a:cubicBezTo>
                      <a:pt x="138940" y="620801"/>
                      <a:pt x="0" y="481860"/>
                      <a:pt x="0" y="310400"/>
                    </a:cubicBezTo>
                    <a:cubicBezTo>
                      <a:pt x="0" y="138941"/>
                      <a:pt x="138940" y="0"/>
                      <a:pt x="310400" y="0"/>
                    </a:cubicBezTo>
                    <a:close/>
                  </a:path>
                </a:pathLst>
              </a:custGeom>
              <a:solidFill>
                <a:srgbClr val="F9E44B"/>
              </a:solidFill>
              <a:ln w="1477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5C78D996-119A-474D-81D1-0C064A4E428B}"/>
                  </a:ext>
                </a:extLst>
              </p:cNvPr>
              <p:cNvSpPr/>
              <p:nvPr/>
            </p:nvSpPr>
            <p:spPr>
              <a:xfrm>
                <a:off x="16290761" y="7654682"/>
                <a:ext cx="310400" cy="620812"/>
              </a:xfrm>
              <a:custGeom>
                <a:avLst/>
                <a:gdLst>
                  <a:gd name="connsiteX0" fmla="*/ 310400 w 310400"/>
                  <a:gd name="connsiteY0" fmla="*/ 310412 h 620812"/>
                  <a:gd name="connsiteX1" fmla="*/ 0 w 310400"/>
                  <a:gd name="connsiteY1" fmla="*/ 620812 h 620812"/>
                  <a:gd name="connsiteX2" fmla="*/ 0 w 310400"/>
                  <a:gd name="connsiteY2" fmla="*/ 12 h 620812"/>
                  <a:gd name="connsiteX3" fmla="*/ 310400 w 310400"/>
                  <a:gd name="connsiteY3" fmla="*/ 310412 h 620812"/>
                </a:gdLst>
                <a:ahLst/>
                <a:cxnLst>
                  <a:cxn ang="0">
                    <a:pos x="connsiteX0" y="connsiteY0"/>
                  </a:cxn>
                  <a:cxn ang="0">
                    <a:pos x="connsiteX1" y="connsiteY1"/>
                  </a:cxn>
                  <a:cxn ang="0">
                    <a:pos x="connsiteX2" y="connsiteY2"/>
                  </a:cxn>
                  <a:cxn ang="0">
                    <a:pos x="connsiteX3" y="connsiteY3"/>
                  </a:cxn>
                </a:cxnLst>
                <a:rect l="l" t="t" r="r" b="b"/>
                <a:pathLst>
                  <a:path w="310400" h="620812">
                    <a:moveTo>
                      <a:pt x="310400" y="310412"/>
                    </a:moveTo>
                    <a:cubicBezTo>
                      <a:pt x="310400" y="481871"/>
                      <a:pt x="171459" y="620812"/>
                      <a:pt x="0" y="620812"/>
                    </a:cubicBezTo>
                    <a:lnTo>
                      <a:pt x="0" y="12"/>
                    </a:lnTo>
                    <a:cubicBezTo>
                      <a:pt x="171459" y="-1467"/>
                      <a:pt x="310400" y="137475"/>
                      <a:pt x="310400" y="310412"/>
                    </a:cubicBezTo>
                    <a:close/>
                  </a:path>
                </a:pathLst>
              </a:custGeom>
              <a:solidFill>
                <a:srgbClr val="FFD833"/>
              </a:solidFill>
              <a:ln w="14775" cap="flat">
                <a:noFill/>
                <a:prstDash val="solid"/>
                <a:miter/>
              </a:ln>
            </p:spPr>
            <p:txBody>
              <a:bodyPr rtlCol="0" anchor="ctr"/>
              <a:lstStyle/>
              <a:p>
                <a:endParaRPr lang="en-US"/>
              </a:p>
            </p:txBody>
          </p:sp>
        </p:grpSp>
        <p:sp>
          <p:nvSpPr>
            <p:cNvPr id="206" name="Freeform: Shape 205">
              <a:extLst>
                <a:ext uri="{FF2B5EF4-FFF2-40B4-BE49-F238E27FC236}">
                  <a16:creationId xmlns:a16="http://schemas.microsoft.com/office/drawing/2014/main" id="{B44322EB-3C06-4E18-A534-26774FEB2B5E}"/>
                </a:ext>
              </a:extLst>
            </p:cNvPr>
            <p:cNvSpPr/>
            <p:nvPr/>
          </p:nvSpPr>
          <p:spPr>
            <a:xfrm>
              <a:off x="16768185" y="7840934"/>
              <a:ext cx="396129" cy="396129"/>
            </a:xfrm>
            <a:custGeom>
              <a:avLst/>
              <a:gdLst>
                <a:gd name="connsiteX0" fmla="*/ 396130 w 396129"/>
                <a:gd name="connsiteY0" fmla="*/ 198065 h 396129"/>
                <a:gd name="connsiteX1" fmla="*/ 198065 w 396129"/>
                <a:gd name="connsiteY1" fmla="*/ 396130 h 396129"/>
                <a:gd name="connsiteX2" fmla="*/ 0 w 396129"/>
                <a:gd name="connsiteY2" fmla="*/ 198065 h 396129"/>
                <a:gd name="connsiteX3" fmla="*/ 198065 w 396129"/>
                <a:gd name="connsiteY3" fmla="*/ 0 h 396129"/>
                <a:gd name="connsiteX4" fmla="*/ 396130 w 396129"/>
                <a:gd name="connsiteY4" fmla="*/ 198065 h 396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129" h="396129">
                  <a:moveTo>
                    <a:pt x="396130" y="198065"/>
                  </a:moveTo>
                  <a:cubicBezTo>
                    <a:pt x="396130" y="307453"/>
                    <a:pt x="307453" y="396130"/>
                    <a:pt x="198065" y="396130"/>
                  </a:cubicBezTo>
                  <a:cubicBezTo>
                    <a:pt x="88676" y="396130"/>
                    <a:pt x="0" y="307453"/>
                    <a:pt x="0" y="198065"/>
                  </a:cubicBezTo>
                  <a:cubicBezTo>
                    <a:pt x="0" y="88677"/>
                    <a:pt x="88676" y="0"/>
                    <a:pt x="198065" y="0"/>
                  </a:cubicBezTo>
                  <a:cubicBezTo>
                    <a:pt x="307453" y="0"/>
                    <a:pt x="396130" y="88677"/>
                    <a:pt x="396130" y="198065"/>
                  </a:cubicBezTo>
                  <a:close/>
                </a:path>
              </a:pathLst>
            </a:custGeom>
            <a:solidFill>
              <a:srgbClr val="DD3B10"/>
            </a:solidFill>
            <a:ln w="1477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7E7CFAAE-56A5-47E0-930C-59287D67E74C}"/>
                </a:ext>
              </a:extLst>
            </p:cNvPr>
            <p:cNvSpPr/>
            <p:nvPr/>
          </p:nvSpPr>
          <p:spPr>
            <a:xfrm>
              <a:off x="16833222" y="8038999"/>
              <a:ext cx="65036" cy="65036"/>
            </a:xfrm>
            <a:custGeom>
              <a:avLst/>
              <a:gdLst>
                <a:gd name="connsiteX0" fmla="*/ 65037 w 65036"/>
                <a:gd name="connsiteY0" fmla="*/ 32518 h 65036"/>
                <a:gd name="connsiteX1" fmla="*/ 32519 w 65036"/>
                <a:gd name="connsiteY1" fmla="*/ 65037 h 65036"/>
                <a:gd name="connsiteX2" fmla="*/ 2 w 65036"/>
                <a:gd name="connsiteY2" fmla="*/ 32518 h 65036"/>
                <a:gd name="connsiteX3" fmla="*/ 32519 w 65036"/>
                <a:gd name="connsiteY3" fmla="*/ 0 h 65036"/>
                <a:gd name="connsiteX4" fmla="*/ 65037 w 65036"/>
                <a:gd name="connsiteY4" fmla="*/ 32518 h 65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36" h="65036">
                  <a:moveTo>
                    <a:pt x="65037" y="32518"/>
                  </a:moveTo>
                  <a:cubicBezTo>
                    <a:pt x="65037" y="50477"/>
                    <a:pt x="50478" y="65037"/>
                    <a:pt x="32519" y="65037"/>
                  </a:cubicBezTo>
                  <a:cubicBezTo>
                    <a:pt x="14561" y="65037"/>
                    <a:pt x="2" y="50477"/>
                    <a:pt x="2" y="32518"/>
                  </a:cubicBezTo>
                  <a:cubicBezTo>
                    <a:pt x="2" y="14559"/>
                    <a:pt x="14561" y="0"/>
                    <a:pt x="32519" y="0"/>
                  </a:cubicBezTo>
                  <a:cubicBezTo>
                    <a:pt x="50478" y="0"/>
                    <a:pt x="65037" y="14559"/>
                    <a:pt x="65037" y="32518"/>
                  </a:cubicBezTo>
                  <a:close/>
                </a:path>
              </a:pathLst>
            </a:custGeom>
            <a:solidFill>
              <a:srgbClr val="BC2304"/>
            </a:solidFill>
            <a:ln w="1477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442F9B1A-E52F-4966-80B9-4FAD0C0C6FE6}"/>
                </a:ext>
              </a:extLst>
            </p:cNvPr>
            <p:cNvSpPr/>
            <p:nvPr/>
          </p:nvSpPr>
          <p:spPr>
            <a:xfrm>
              <a:off x="16989900" y="7991699"/>
              <a:ext cx="103466" cy="103466"/>
            </a:xfrm>
            <a:custGeom>
              <a:avLst/>
              <a:gdLst>
                <a:gd name="connsiteX0" fmla="*/ 103466 w 103466"/>
                <a:gd name="connsiteY0" fmla="*/ 51734 h 103466"/>
                <a:gd name="connsiteX1" fmla="*/ 51733 w 103466"/>
                <a:gd name="connsiteY1" fmla="*/ 103467 h 103466"/>
                <a:gd name="connsiteX2" fmla="*/ 0 w 103466"/>
                <a:gd name="connsiteY2" fmla="*/ 51734 h 103466"/>
                <a:gd name="connsiteX3" fmla="*/ 51733 w 103466"/>
                <a:gd name="connsiteY3" fmla="*/ 0 h 103466"/>
                <a:gd name="connsiteX4" fmla="*/ 103466 w 103466"/>
                <a:gd name="connsiteY4" fmla="*/ 51734 h 103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466" h="103466">
                  <a:moveTo>
                    <a:pt x="103466" y="51734"/>
                  </a:moveTo>
                  <a:cubicBezTo>
                    <a:pt x="103466" y="80305"/>
                    <a:pt x="80304" y="103467"/>
                    <a:pt x="51733" y="103467"/>
                  </a:cubicBezTo>
                  <a:cubicBezTo>
                    <a:pt x="23162" y="103467"/>
                    <a:pt x="0" y="80305"/>
                    <a:pt x="0" y="51734"/>
                  </a:cubicBezTo>
                  <a:cubicBezTo>
                    <a:pt x="0" y="23162"/>
                    <a:pt x="23162" y="0"/>
                    <a:pt x="51733" y="0"/>
                  </a:cubicBezTo>
                  <a:cubicBezTo>
                    <a:pt x="80304" y="0"/>
                    <a:pt x="103466" y="23162"/>
                    <a:pt x="103466" y="51734"/>
                  </a:cubicBezTo>
                  <a:close/>
                </a:path>
              </a:pathLst>
            </a:custGeom>
            <a:solidFill>
              <a:srgbClr val="BC2304"/>
            </a:solidFill>
            <a:ln w="1477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76C88C90-B02D-401D-AE1A-8F5AA3326DA3}"/>
                </a:ext>
              </a:extLst>
            </p:cNvPr>
            <p:cNvSpPr/>
            <p:nvPr/>
          </p:nvSpPr>
          <p:spPr>
            <a:xfrm>
              <a:off x="16932254" y="7892667"/>
              <a:ext cx="38430" cy="38430"/>
            </a:xfrm>
            <a:custGeom>
              <a:avLst/>
              <a:gdLst>
                <a:gd name="connsiteX0" fmla="*/ 38431 w 38430"/>
                <a:gd name="connsiteY0" fmla="*/ 19215 h 38430"/>
                <a:gd name="connsiteX1" fmla="*/ 19215 w 38430"/>
                <a:gd name="connsiteY1" fmla="*/ 38430 h 38430"/>
                <a:gd name="connsiteX2" fmla="*/ -1 w 38430"/>
                <a:gd name="connsiteY2" fmla="*/ 19215 h 38430"/>
                <a:gd name="connsiteX3" fmla="*/ 19215 w 38430"/>
                <a:gd name="connsiteY3" fmla="*/ 0 h 38430"/>
                <a:gd name="connsiteX4" fmla="*/ 38431 w 38430"/>
                <a:gd name="connsiteY4" fmla="*/ 19215 h 38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30" h="38430">
                  <a:moveTo>
                    <a:pt x="38431" y="19215"/>
                  </a:moveTo>
                  <a:cubicBezTo>
                    <a:pt x="38431" y="29827"/>
                    <a:pt x="29828" y="38430"/>
                    <a:pt x="19215" y="38430"/>
                  </a:cubicBezTo>
                  <a:cubicBezTo>
                    <a:pt x="8602" y="38430"/>
                    <a:pt x="-1" y="29827"/>
                    <a:pt x="-1" y="19215"/>
                  </a:cubicBezTo>
                  <a:cubicBezTo>
                    <a:pt x="-1" y="8603"/>
                    <a:pt x="8602" y="0"/>
                    <a:pt x="19215" y="0"/>
                  </a:cubicBezTo>
                  <a:cubicBezTo>
                    <a:pt x="29828" y="0"/>
                    <a:pt x="38431" y="8603"/>
                    <a:pt x="38431" y="19215"/>
                  </a:cubicBezTo>
                  <a:close/>
                </a:path>
              </a:pathLst>
            </a:custGeom>
            <a:solidFill>
              <a:srgbClr val="BC2304"/>
            </a:solidFill>
            <a:ln w="1477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6AF5EBEF-68FF-4D50-9B64-2F0EAECDDB54}"/>
                </a:ext>
              </a:extLst>
            </p:cNvPr>
            <p:cNvSpPr/>
            <p:nvPr/>
          </p:nvSpPr>
          <p:spPr>
            <a:xfrm>
              <a:off x="16879043" y="8135075"/>
              <a:ext cx="38430" cy="38430"/>
            </a:xfrm>
            <a:custGeom>
              <a:avLst/>
              <a:gdLst>
                <a:gd name="connsiteX0" fmla="*/ 38430 w 38430"/>
                <a:gd name="connsiteY0" fmla="*/ 19215 h 38430"/>
                <a:gd name="connsiteX1" fmla="*/ 19214 w 38430"/>
                <a:gd name="connsiteY1" fmla="*/ 38431 h 38430"/>
                <a:gd name="connsiteX2" fmla="*/ -2 w 38430"/>
                <a:gd name="connsiteY2" fmla="*/ 19215 h 38430"/>
                <a:gd name="connsiteX3" fmla="*/ 19214 w 38430"/>
                <a:gd name="connsiteY3" fmla="*/ 0 h 38430"/>
                <a:gd name="connsiteX4" fmla="*/ 38430 w 38430"/>
                <a:gd name="connsiteY4" fmla="*/ 19215 h 38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30" h="38430">
                  <a:moveTo>
                    <a:pt x="38430" y="19215"/>
                  </a:moveTo>
                  <a:cubicBezTo>
                    <a:pt x="38430" y="29828"/>
                    <a:pt x="29827" y="38431"/>
                    <a:pt x="19214" y="38431"/>
                  </a:cubicBezTo>
                  <a:cubicBezTo>
                    <a:pt x="8601" y="38431"/>
                    <a:pt x="-2" y="29828"/>
                    <a:pt x="-2" y="19215"/>
                  </a:cubicBezTo>
                  <a:cubicBezTo>
                    <a:pt x="-2" y="8603"/>
                    <a:pt x="8601" y="0"/>
                    <a:pt x="19214" y="0"/>
                  </a:cubicBezTo>
                  <a:cubicBezTo>
                    <a:pt x="29827" y="0"/>
                    <a:pt x="38430" y="8603"/>
                    <a:pt x="38430" y="19215"/>
                  </a:cubicBezTo>
                  <a:close/>
                </a:path>
              </a:pathLst>
            </a:custGeom>
            <a:solidFill>
              <a:srgbClr val="BC2304"/>
            </a:solidFill>
            <a:ln w="1477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C8BA0282-1C4A-4616-BFA9-8FE9BC34A44B}"/>
                </a:ext>
              </a:extLst>
            </p:cNvPr>
            <p:cNvSpPr/>
            <p:nvPr/>
          </p:nvSpPr>
          <p:spPr>
            <a:xfrm>
              <a:off x="16445961" y="8293231"/>
              <a:ext cx="543938" cy="438994"/>
            </a:xfrm>
            <a:custGeom>
              <a:avLst/>
              <a:gdLst>
                <a:gd name="connsiteX0" fmla="*/ 543938 w 543938"/>
                <a:gd name="connsiteY0" fmla="*/ 271970 h 438994"/>
                <a:gd name="connsiteX1" fmla="*/ 486292 w 543938"/>
                <a:gd name="connsiteY1" fmla="*/ 438995 h 438994"/>
                <a:gd name="connsiteX2" fmla="*/ 57644 w 543938"/>
                <a:gd name="connsiteY2" fmla="*/ 438995 h 438994"/>
                <a:gd name="connsiteX3" fmla="*/ 0 w 543938"/>
                <a:gd name="connsiteY3" fmla="*/ 271970 h 438994"/>
                <a:gd name="connsiteX4" fmla="*/ 271968 w 543938"/>
                <a:gd name="connsiteY4" fmla="*/ 0 h 438994"/>
                <a:gd name="connsiteX5" fmla="*/ 543938 w 543938"/>
                <a:gd name="connsiteY5" fmla="*/ 271970 h 438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3938" h="438994">
                  <a:moveTo>
                    <a:pt x="543938" y="271970"/>
                  </a:moveTo>
                  <a:cubicBezTo>
                    <a:pt x="543938" y="335528"/>
                    <a:pt x="521767" y="393174"/>
                    <a:pt x="486292" y="438995"/>
                  </a:cubicBezTo>
                  <a:lnTo>
                    <a:pt x="57644" y="438995"/>
                  </a:lnTo>
                  <a:cubicBezTo>
                    <a:pt x="22171" y="393174"/>
                    <a:pt x="0" y="335528"/>
                    <a:pt x="0" y="271970"/>
                  </a:cubicBezTo>
                  <a:cubicBezTo>
                    <a:pt x="0" y="122683"/>
                    <a:pt x="121203" y="0"/>
                    <a:pt x="271968" y="0"/>
                  </a:cubicBezTo>
                  <a:cubicBezTo>
                    <a:pt x="422735" y="0"/>
                    <a:pt x="543938" y="122683"/>
                    <a:pt x="543938" y="271970"/>
                  </a:cubicBezTo>
                  <a:close/>
                </a:path>
              </a:pathLst>
            </a:custGeom>
            <a:solidFill>
              <a:srgbClr val="FFD833"/>
            </a:solidFill>
            <a:ln w="1477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C335A05E-E896-4E54-AADC-CAA4B77AE039}"/>
                </a:ext>
              </a:extLst>
            </p:cNvPr>
            <p:cNvSpPr/>
            <p:nvPr/>
          </p:nvSpPr>
          <p:spPr>
            <a:xfrm>
              <a:off x="16445961" y="8392263"/>
              <a:ext cx="542460" cy="150766"/>
            </a:xfrm>
            <a:custGeom>
              <a:avLst/>
              <a:gdLst>
                <a:gd name="connsiteX0" fmla="*/ 542461 w 542460"/>
                <a:gd name="connsiteY0" fmla="*/ 150766 h 150766"/>
                <a:gd name="connsiteX1" fmla="*/ 0 w 542460"/>
                <a:gd name="connsiteY1" fmla="*/ 150766 h 150766"/>
                <a:gd name="connsiteX2" fmla="*/ 62079 w 542460"/>
                <a:gd name="connsiteY2" fmla="*/ 0 h 150766"/>
                <a:gd name="connsiteX3" fmla="*/ 480381 w 542460"/>
                <a:gd name="connsiteY3" fmla="*/ 0 h 150766"/>
                <a:gd name="connsiteX4" fmla="*/ 542461 w 542460"/>
                <a:gd name="connsiteY4" fmla="*/ 150766 h 150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2460" h="150766">
                  <a:moveTo>
                    <a:pt x="542461" y="150766"/>
                  </a:moveTo>
                  <a:lnTo>
                    <a:pt x="0" y="150766"/>
                  </a:lnTo>
                  <a:cubicBezTo>
                    <a:pt x="4433" y="93120"/>
                    <a:pt x="26605" y="41387"/>
                    <a:pt x="62079" y="0"/>
                  </a:cubicBezTo>
                  <a:lnTo>
                    <a:pt x="480381" y="0"/>
                  </a:lnTo>
                  <a:cubicBezTo>
                    <a:pt x="515854" y="41387"/>
                    <a:pt x="538026" y="93120"/>
                    <a:pt x="542461" y="150766"/>
                  </a:cubicBezTo>
                  <a:close/>
                </a:path>
              </a:pathLst>
            </a:custGeom>
            <a:solidFill>
              <a:srgbClr val="FFEE88"/>
            </a:solidFill>
            <a:ln w="1477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D354E3C2-8D79-4D95-B356-16009EEDCEC2}"/>
                </a:ext>
              </a:extLst>
            </p:cNvPr>
            <p:cNvSpPr/>
            <p:nvPr/>
          </p:nvSpPr>
          <p:spPr>
            <a:xfrm>
              <a:off x="16503605" y="8732226"/>
              <a:ext cx="428647" cy="104945"/>
            </a:xfrm>
            <a:custGeom>
              <a:avLst/>
              <a:gdLst>
                <a:gd name="connsiteX0" fmla="*/ 428648 w 428647"/>
                <a:gd name="connsiteY0" fmla="*/ 0 h 104945"/>
                <a:gd name="connsiteX1" fmla="*/ 214324 w 428647"/>
                <a:gd name="connsiteY1" fmla="*/ 104945 h 104945"/>
                <a:gd name="connsiteX2" fmla="*/ 0 w 428647"/>
                <a:gd name="connsiteY2" fmla="*/ 0 h 104945"/>
                <a:gd name="connsiteX3" fmla="*/ 428648 w 428647"/>
                <a:gd name="connsiteY3" fmla="*/ 0 h 104945"/>
              </a:gdLst>
              <a:ahLst/>
              <a:cxnLst>
                <a:cxn ang="0">
                  <a:pos x="connsiteX0" y="connsiteY0"/>
                </a:cxn>
                <a:cxn ang="0">
                  <a:pos x="connsiteX1" y="connsiteY1"/>
                </a:cxn>
                <a:cxn ang="0">
                  <a:pos x="connsiteX2" y="connsiteY2"/>
                </a:cxn>
                <a:cxn ang="0">
                  <a:pos x="connsiteX3" y="connsiteY3"/>
                </a:cxn>
              </a:cxnLst>
              <a:rect l="l" t="t" r="r" b="b"/>
              <a:pathLst>
                <a:path w="428647" h="104945">
                  <a:moveTo>
                    <a:pt x="428648" y="0"/>
                  </a:moveTo>
                  <a:cubicBezTo>
                    <a:pt x="378394" y="63558"/>
                    <a:pt x="301532" y="104945"/>
                    <a:pt x="214324" y="104945"/>
                  </a:cubicBezTo>
                  <a:cubicBezTo>
                    <a:pt x="127118" y="104945"/>
                    <a:pt x="50256" y="63558"/>
                    <a:pt x="0" y="0"/>
                  </a:cubicBezTo>
                  <a:lnTo>
                    <a:pt x="428648" y="0"/>
                  </a:lnTo>
                  <a:close/>
                </a:path>
              </a:pathLst>
            </a:custGeom>
            <a:solidFill>
              <a:srgbClr val="F7A123"/>
            </a:solidFill>
            <a:ln w="1477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CA4C14EA-FD4D-42ED-8AC6-5D0EBF301EBE}"/>
                </a:ext>
              </a:extLst>
            </p:cNvPr>
            <p:cNvSpPr/>
            <p:nvPr/>
          </p:nvSpPr>
          <p:spPr>
            <a:xfrm>
              <a:off x="15684742" y="8565201"/>
              <a:ext cx="573500" cy="474468"/>
            </a:xfrm>
            <a:custGeom>
              <a:avLst/>
              <a:gdLst>
                <a:gd name="connsiteX0" fmla="*/ 573500 w 573500"/>
                <a:gd name="connsiteY0" fmla="*/ 187718 h 474468"/>
                <a:gd name="connsiteX1" fmla="*/ 286749 w 573500"/>
                <a:gd name="connsiteY1" fmla="*/ 474469 h 474468"/>
                <a:gd name="connsiteX2" fmla="*/ 0 w 573500"/>
                <a:gd name="connsiteY2" fmla="*/ 187718 h 474468"/>
                <a:gd name="connsiteX3" fmla="*/ 69470 w 573500"/>
                <a:gd name="connsiteY3" fmla="*/ 0 h 474468"/>
                <a:gd name="connsiteX4" fmla="*/ 502553 w 573500"/>
                <a:gd name="connsiteY4" fmla="*/ 0 h 474468"/>
                <a:gd name="connsiteX5" fmla="*/ 573500 w 573500"/>
                <a:gd name="connsiteY5" fmla="*/ 187718 h 47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3500" h="474468">
                  <a:moveTo>
                    <a:pt x="573500" y="187718"/>
                  </a:moveTo>
                  <a:cubicBezTo>
                    <a:pt x="573500" y="345875"/>
                    <a:pt x="444907" y="474469"/>
                    <a:pt x="286749" y="474469"/>
                  </a:cubicBezTo>
                  <a:cubicBezTo>
                    <a:pt x="128594" y="474469"/>
                    <a:pt x="0" y="345875"/>
                    <a:pt x="0" y="187718"/>
                  </a:cubicBezTo>
                  <a:cubicBezTo>
                    <a:pt x="0" y="115291"/>
                    <a:pt x="26605" y="50256"/>
                    <a:pt x="69470" y="0"/>
                  </a:cubicBezTo>
                  <a:lnTo>
                    <a:pt x="502553" y="0"/>
                  </a:lnTo>
                  <a:cubicBezTo>
                    <a:pt x="546896" y="50256"/>
                    <a:pt x="573500" y="115291"/>
                    <a:pt x="573500" y="187718"/>
                  </a:cubicBezTo>
                  <a:close/>
                </a:path>
              </a:pathLst>
            </a:custGeom>
            <a:solidFill>
              <a:srgbClr val="F7A123"/>
            </a:solidFill>
            <a:ln w="1477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F93551C2-3831-436C-9B37-D6F3F3A90845}"/>
                </a:ext>
              </a:extLst>
            </p:cNvPr>
            <p:cNvSpPr/>
            <p:nvPr/>
          </p:nvSpPr>
          <p:spPr>
            <a:xfrm rot="-2700000">
              <a:off x="15364340" y="7935451"/>
              <a:ext cx="402038" cy="402038"/>
            </a:xfrm>
            <a:custGeom>
              <a:avLst/>
              <a:gdLst>
                <a:gd name="connsiteX0" fmla="*/ 402039 w 402038"/>
                <a:gd name="connsiteY0" fmla="*/ 201019 h 402038"/>
                <a:gd name="connsiteX1" fmla="*/ 201020 w 402038"/>
                <a:gd name="connsiteY1" fmla="*/ 402038 h 402038"/>
                <a:gd name="connsiteX2" fmla="*/ 1 w 402038"/>
                <a:gd name="connsiteY2" fmla="*/ 201019 h 402038"/>
                <a:gd name="connsiteX3" fmla="*/ 201020 w 402038"/>
                <a:gd name="connsiteY3" fmla="*/ -1 h 402038"/>
                <a:gd name="connsiteX4" fmla="*/ 402039 w 402038"/>
                <a:gd name="connsiteY4" fmla="*/ 201019 h 402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038" h="402038">
                  <a:moveTo>
                    <a:pt x="402039" y="201019"/>
                  </a:moveTo>
                  <a:cubicBezTo>
                    <a:pt x="402039" y="312039"/>
                    <a:pt x="312041" y="402038"/>
                    <a:pt x="201020" y="402038"/>
                  </a:cubicBezTo>
                  <a:cubicBezTo>
                    <a:pt x="90000" y="402038"/>
                    <a:pt x="1" y="312039"/>
                    <a:pt x="1" y="201019"/>
                  </a:cubicBezTo>
                  <a:cubicBezTo>
                    <a:pt x="1" y="89999"/>
                    <a:pt x="90000" y="-1"/>
                    <a:pt x="201020" y="-1"/>
                  </a:cubicBezTo>
                  <a:cubicBezTo>
                    <a:pt x="312041" y="-1"/>
                    <a:pt x="402039" y="89999"/>
                    <a:pt x="402039" y="201019"/>
                  </a:cubicBezTo>
                  <a:close/>
                </a:path>
              </a:pathLst>
            </a:custGeom>
            <a:solidFill>
              <a:srgbClr val="11B6F7"/>
            </a:solidFill>
            <a:ln w="1477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A059BFC4-44B3-47D0-B2BE-24622865617E}"/>
                </a:ext>
              </a:extLst>
            </p:cNvPr>
            <p:cNvSpPr/>
            <p:nvPr/>
          </p:nvSpPr>
          <p:spPr>
            <a:xfrm>
              <a:off x="15319305" y="7890843"/>
              <a:ext cx="491419" cy="491419"/>
            </a:xfrm>
            <a:custGeom>
              <a:avLst/>
              <a:gdLst>
                <a:gd name="connsiteX0" fmla="*/ 477772 w 491419"/>
                <a:gd name="connsiteY0" fmla="*/ 415691 h 491419"/>
                <a:gd name="connsiteX1" fmla="*/ 415690 w 491419"/>
                <a:gd name="connsiteY1" fmla="*/ 477771 h 491419"/>
                <a:gd name="connsiteX2" fmla="*/ 13649 w 491419"/>
                <a:gd name="connsiteY2" fmla="*/ 75729 h 491419"/>
                <a:gd name="connsiteX3" fmla="*/ 75728 w 491419"/>
                <a:gd name="connsiteY3" fmla="*/ 13648 h 491419"/>
                <a:gd name="connsiteX4" fmla="*/ 477772 w 491419"/>
                <a:gd name="connsiteY4" fmla="*/ 415691 h 491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1419" h="491419">
                  <a:moveTo>
                    <a:pt x="477772" y="415691"/>
                  </a:moveTo>
                  <a:cubicBezTo>
                    <a:pt x="519157" y="457077"/>
                    <a:pt x="457078" y="519158"/>
                    <a:pt x="415690" y="477771"/>
                  </a:cubicBezTo>
                  <a:lnTo>
                    <a:pt x="13649" y="75729"/>
                  </a:lnTo>
                  <a:cubicBezTo>
                    <a:pt x="-27739" y="34342"/>
                    <a:pt x="34343" y="-27738"/>
                    <a:pt x="75728" y="13648"/>
                  </a:cubicBezTo>
                  <a:lnTo>
                    <a:pt x="477772" y="415691"/>
                  </a:lnTo>
                  <a:close/>
                </a:path>
              </a:pathLst>
            </a:custGeom>
            <a:solidFill>
              <a:srgbClr val="78E3F4"/>
            </a:solidFill>
            <a:ln w="1477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625EF9FE-C872-4762-A305-0A61E5022067}"/>
                </a:ext>
              </a:extLst>
            </p:cNvPr>
            <p:cNvSpPr/>
            <p:nvPr/>
          </p:nvSpPr>
          <p:spPr>
            <a:xfrm>
              <a:off x="15564447" y="8704142"/>
              <a:ext cx="814114" cy="99031"/>
            </a:xfrm>
            <a:custGeom>
              <a:avLst/>
              <a:gdLst>
                <a:gd name="connsiteX0" fmla="*/ 764745 w 814114"/>
                <a:gd name="connsiteY0" fmla="*/ 0 h 99031"/>
                <a:gd name="connsiteX1" fmla="*/ 764745 w 814114"/>
                <a:gd name="connsiteY1" fmla="*/ 99032 h 99031"/>
                <a:gd name="connsiteX2" fmla="*/ 49346 w 814114"/>
                <a:gd name="connsiteY2" fmla="*/ 99032 h 99031"/>
                <a:gd name="connsiteX3" fmla="*/ 49346 w 814114"/>
                <a:gd name="connsiteY3" fmla="*/ 0 h 99031"/>
                <a:gd name="connsiteX4" fmla="*/ 764745 w 814114"/>
                <a:gd name="connsiteY4" fmla="*/ 0 h 99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114" h="99031">
                  <a:moveTo>
                    <a:pt x="764745" y="0"/>
                  </a:moveTo>
                  <a:cubicBezTo>
                    <a:pt x="834214" y="0"/>
                    <a:pt x="826824" y="99032"/>
                    <a:pt x="764745" y="99032"/>
                  </a:cubicBezTo>
                  <a:lnTo>
                    <a:pt x="49346" y="99032"/>
                  </a:lnTo>
                  <a:cubicBezTo>
                    <a:pt x="-18646" y="99032"/>
                    <a:pt x="-14213" y="0"/>
                    <a:pt x="49346" y="0"/>
                  </a:cubicBezTo>
                  <a:lnTo>
                    <a:pt x="764745" y="0"/>
                  </a:lnTo>
                  <a:close/>
                </a:path>
              </a:pathLst>
            </a:custGeom>
            <a:solidFill>
              <a:srgbClr val="DD3B10"/>
            </a:solidFill>
            <a:ln w="1477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423495BE-0160-4498-8F41-11B89C3E3383}"/>
                </a:ext>
              </a:extLst>
            </p:cNvPr>
            <p:cNvSpPr/>
            <p:nvPr/>
          </p:nvSpPr>
          <p:spPr>
            <a:xfrm>
              <a:off x="15426075" y="7328034"/>
              <a:ext cx="399086" cy="402042"/>
            </a:xfrm>
            <a:custGeom>
              <a:avLst/>
              <a:gdLst>
                <a:gd name="connsiteX0" fmla="*/ 399086 w 399086"/>
                <a:gd name="connsiteY0" fmla="*/ 201021 h 402042"/>
                <a:gd name="connsiteX1" fmla="*/ 381348 w 399086"/>
                <a:gd name="connsiteY1" fmla="*/ 283795 h 402042"/>
                <a:gd name="connsiteX2" fmla="*/ 199543 w 399086"/>
                <a:gd name="connsiteY2" fmla="*/ 402042 h 402042"/>
                <a:gd name="connsiteX3" fmla="*/ 17736 w 399086"/>
                <a:gd name="connsiteY3" fmla="*/ 283795 h 402042"/>
                <a:gd name="connsiteX4" fmla="*/ 0 w 399086"/>
                <a:gd name="connsiteY4" fmla="*/ 201021 h 402042"/>
                <a:gd name="connsiteX5" fmla="*/ 1478 w 399086"/>
                <a:gd name="connsiteY5" fmla="*/ 174416 h 402042"/>
                <a:gd name="connsiteX6" fmla="*/ 38430 w 399086"/>
                <a:gd name="connsiteY6" fmla="*/ 82773 h 402042"/>
                <a:gd name="connsiteX7" fmla="*/ 199543 w 399086"/>
                <a:gd name="connsiteY7" fmla="*/ 0 h 402042"/>
                <a:gd name="connsiteX8" fmla="*/ 360654 w 399086"/>
                <a:gd name="connsiteY8" fmla="*/ 82773 h 402042"/>
                <a:gd name="connsiteX9" fmla="*/ 397607 w 399086"/>
                <a:gd name="connsiteY9" fmla="*/ 174416 h 402042"/>
                <a:gd name="connsiteX10" fmla="*/ 399086 w 399086"/>
                <a:gd name="connsiteY10" fmla="*/ 201021 h 402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9086" h="402042">
                  <a:moveTo>
                    <a:pt x="399086" y="201021"/>
                  </a:moveTo>
                  <a:cubicBezTo>
                    <a:pt x="399086" y="230583"/>
                    <a:pt x="393173" y="258667"/>
                    <a:pt x="381348" y="283795"/>
                  </a:cubicBezTo>
                  <a:cubicBezTo>
                    <a:pt x="350308" y="353265"/>
                    <a:pt x="280838" y="402042"/>
                    <a:pt x="199543" y="402042"/>
                  </a:cubicBezTo>
                  <a:cubicBezTo>
                    <a:pt x="118248" y="402042"/>
                    <a:pt x="48776" y="353265"/>
                    <a:pt x="17736" y="283795"/>
                  </a:cubicBezTo>
                  <a:cubicBezTo>
                    <a:pt x="5911" y="258667"/>
                    <a:pt x="0" y="230583"/>
                    <a:pt x="0" y="201021"/>
                  </a:cubicBezTo>
                  <a:cubicBezTo>
                    <a:pt x="0" y="192153"/>
                    <a:pt x="0" y="183284"/>
                    <a:pt x="1478" y="174416"/>
                  </a:cubicBezTo>
                  <a:cubicBezTo>
                    <a:pt x="5911" y="140419"/>
                    <a:pt x="19214" y="109379"/>
                    <a:pt x="38430" y="82773"/>
                  </a:cubicBezTo>
                  <a:cubicBezTo>
                    <a:pt x="75383" y="32518"/>
                    <a:pt x="133029" y="0"/>
                    <a:pt x="199543" y="0"/>
                  </a:cubicBezTo>
                  <a:cubicBezTo>
                    <a:pt x="266057" y="0"/>
                    <a:pt x="325181" y="32518"/>
                    <a:pt x="360654" y="82773"/>
                  </a:cubicBezTo>
                  <a:cubicBezTo>
                    <a:pt x="379870" y="109379"/>
                    <a:pt x="393173" y="140419"/>
                    <a:pt x="397607" y="174416"/>
                  </a:cubicBezTo>
                  <a:cubicBezTo>
                    <a:pt x="399086" y="183284"/>
                    <a:pt x="399086" y="192153"/>
                    <a:pt x="399086" y="201021"/>
                  </a:cubicBezTo>
                  <a:close/>
                </a:path>
              </a:pathLst>
            </a:custGeom>
            <a:solidFill>
              <a:srgbClr val="78E3F4"/>
            </a:solidFill>
            <a:ln w="1477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293EC8BF-AFEF-4605-9C79-62AF1ECED4CC}"/>
                </a:ext>
              </a:extLst>
            </p:cNvPr>
            <p:cNvSpPr/>
            <p:nvPr/>
          </p:nvSpPr>
          <p:spPr>
            <a:xfrm>
              <a:off x="15427552" y="7410807"/>
              <a:ext cx="396128" cy="91642"/>
            </a:xfrm>
            <a:custGeom>
              <a:avLst/>
              <a:gdLst>
                <a:gd name="connsiteX0" fmla="*/ 396129 w 396128"/>
                <a:gd name="connsiteY0" fmla="*/ 91642 h 91642"/>
                <a:gd name="connsiteX1" fmla="*/ 0 w 396128"/>
                <a:gd name="connsiteY1" fmla="*/ 91642 h 91642"/>
                <a:gd name="connsiteX2" fmla="*/ 36952 w 396128"/>
                <a:gd name="connsiteY2" fmla="*/ 0 h 91642"/>
                <a:gd name="connsiteX3" fmla="*/ 360656 w 396128"/>
                <a:gd name="connsiteY3" fmla="*/ 0 h 91642"/>
                <a:gd name="connsiteX4" fmla="*/ 396129 w 396128"/>
                <a:gd name="connsiteY4" fmla="*/ 91642 h 91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128" h="91642">
                  <a:moveTo>
                    <a:pt x="396129" y="91642"/>
                  </a:moveTo>
                  <a:lnTo>
                    <a:pt x="0" y="91642"/>
                  </a:lnTo>
                  <a:cubicBezTo>
                    <a:pt x="4433" y="57646"/>
                    <a:pt x="17736" y="26606"/>
                    <a:pt x="36952" y="0"/>
                  </a:cubicBezTo>
                  <a:lnTo>
                    <a:pt x="360656" y="0"/>
                  </a:lnTo>
                  <a:cubicBezTo>
                    <a:pt x="378392" y="26606"/>
                    <a:pt x="391696" y="57646"/>
                    <a:pt x="396129" y="91642"/>
                  </a:cubicBezTo>
                  <a:close/>
                </a:path>
              </a:pathLst>
            </a:custGeom>
            <a:solidFill>
              <a:srgbClr val="11B6F7"/>
            </a:solidFill>
            <a:ln w="1477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3AA2A820-F3A9-4C70-863D-F0BAA7AF5B90}"/>
                </a:ext>
              </a:extLst>
            </p:cNvPr>
            <p:cNvSpPr/>
            <p:nvPr/>
          </p:nvSpPr>
          <p:spPr>
            <a:xfrm>
              <a:off x="15443811" y="7610350"/>
              <a:ext cx="363611" cy="118247"/>
            </a:xfrm>
            <a:custGeom>
              <a:avLst/>
              <a:gdLst>
                <a:gd name="connsiteX0" fmla="*/ 363611 w 363611"/>
                <a:gd name="connsiteY0" fmla="*/ 0 h 118247"/>
                <a:gd name="connsiteX1" fmla="*/ 181807 w 363611"/>
                <a:gd name="connsiteY1" fmla="*/ 118248 h 118247"/>
                <a:gd name="connsiteX2" fmla="*/ 0 w 363611"/>
                <a:gd name="connsiteY2" fmla="*/ 0 h 118247"/>
                <a:gd name="connsiteX3" fmla="*/ 363611 w 363611"/>
                <a:gd name="connsiteY3" fmla="*/ 0 h 118247"/>
              </a:gdLst>
              <a:ahLst/>
              <a:cxnLst>
                <a:cxn ang="0">
                  <a:pos x="connsiteX0" y="connsiteY0"/>
                </a:cxn>
                <a:cxn ang="0">
                  <a:pos x="connsiteX1" y="connsiteY1"/>
                </a:cxn>
                <a:cxn ang="0">
                  <a:pos x="connsiteX2" y="connsiteY2"/>
                </a:cxn>
                <a:cxn ang="0">
                  <a:pos x="connsiteX3" y="connsiteY3"/>
                </a:cxn>
              </a:cxnLst>
              <a:rect l="l" t="t" r="r" b="b"/>
              <a:pathLst>
                <a:path w="363611" h="118247">
                  <a:moveTo>
                    <a:pt x="363611" y="0"/>
                  </a:moveTo>
                  <a:cubicBezTo>
                    <a:pt x="332572" y="69471"/>
                    <a:pt x="263102" y="118248"/>
                    <a:pt x="181807" y="118248"/>
                  </a:cubicBezTo>
                  <a:cubicBezTo>
                    <a:pt x="100511" y="118248"/>
                    <a:pt x="31040" y="69471"/>
                    <a:pt x="0" y="0"/>
                  </a:cubicBezTo>
                  <a:lnTo>
                    <a:pt x="363611" y="0"/>
                  </a:lnTo>
                  <a:close/>
                </a:path>
              </a:pathLst>
            </a:custGeom>
            <a:solidFill>
              <a:srgbClr val="11B6F7"/>
            </a:solidFill>
            <a:ln w="1477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85B063EB-6D81-424E-A3BA-8D0EBF6BC1AE}"/>
                </a:ext>
              </a:extLst>
            </p:cNvPr>
            <p:cNvSpPr/>
            <p:nvPr/>
          </p:nvSpPr>
          <p:spPr>
            <a:xfrm>
              <a:off x="15862113" y="7135881"/>
              <a:ext cx="221714" cy="223192"/>
            </a:xfrm>
            <a:custGeom>
              <a:avLst/>
              <a:gdLst>
                <a:gd name="connsiteX0" fmla="*/ 221714 w 221714"/>
                <a:gd name="connsiteY0" fmla="*/ 110857 h 223192"/>
                <a:gd name="connsiteX1" fmla="*/ 214324 w 221714"/>
                <a:gd name="connsiteY1" fmla="*/ 152244 h 223192"/>
                <a:gd name="connsiteX2" fmla="*/ 110857 w 221714"/>
                <a:gd name="connsiteY2" fmla="*/ 223193 h 223192"/>
                <a:gd name="connsiteX3" fmla="*/ 7390 w 221714"/>
                <a:gd name="connsiteY3" fmla="*/ 152244 h 223192"/>
                <a:gd name="connsiteX4" fmla="*/ 0 w 221714"/>
                <a:gd name="connsiteY4" fmla="*/ 110857 h 223192"/>
                <a:gd name="connsiteX5" fmla="*/ 16259 w 221714"/>
                <a:gd name="connsiteY5" fmla="*/ 54690 h 223192"/>
                <a:gd name="connsiteX6" fmla="*/ 112335 w 221714"/>
                <a:gd name="connsiteY6" fmla="*/ 0 h 223192"/>
                <a:gd name="connsiteX7" fmla="*/ 208411 w 221714"/>
                <a:gd name="connsiteY7" fmla="*/ 54690 h 223192"/>
                <a:gd name="connsiteX8" fmla="*/ 221714 w 221714"/>
                <a:gd name="connsiteY8" fmla="*/ 110857 h 22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1714" h="223192">
                  <a:moveTo>
                    <a:pt x="221714" y="110857"/>
                  </a:moveTo>
                  <a:cubicBezTo>
                    <a:pt x="221714" y="125638"/>
                    <a:pt x="218757" y="138941"/>
                    <a:pt x="214324" y="152244"/>
                  </a:cubicBezTo>
                  <a:cubicBezTo>
                    <a:pt x="198063" y="193631"/>
                    <a:pt x="158156" y="223193"/>
                    <a:pt x="110857" y="223193"/>
                  </a:cubicBezTo>
                  <a:cubicBezTo>
                    <a:pt x="63557" y="223193"/>
                    <a:pt x="23649" y="193631"/>
                    <a:pt x="7390" y="152244"/>
                  </a:cubicBezTo>
                  <a:cubicBezTo>
                    <a:pt x="2955" y="138941"/>
                    <a:pt x="0" y="125638"/>
                    <a:pt x="0" y="110857"/>
                  </a:cubicBezTo>
                  <a:cubicBezTo>
                    <a:pt x="0" y="90164"/>
                    <a:pt x="5911" y="70949"/>
                    <a:pt x="16259" y="54690"/>
                  </a:cubicBezTo>
                  <a:cubicBezTo>
                    <a:pt x="35473" y="22171"/>
                    <a:pt x="70948" y="0"/>
                    <a:pt x="112335" y="0"/>
                  </a:cubicBezTo>
                  <a:cubicBezTo>
                    <a:pt x="153721" y="0"/>
                    <a:pt x="189195" y="22171"/>
                    <a:pt x="208411" y="54690"/>
                  </a:cubicBezTo>
                  <a:cubicBezTo>
                    <a:pt x="215802" y="70949"/>
                    <a:pt x="221714" y="90164"/>
                    <a:pt x="221714" y="110857"/>
                  </a:cubicBezTo>
                  <a:close/>
                </a:path>
              </a:pathLst>
            </a:custGeom>
            <a:solidFill>
              <a:srgbClr val="7A756C"/>
            </a:solidFill>
            <a:ln w="14775" cap="flat">
              <a:noFill/>
              <a:prstDash val="solid"/>
              <a:miter/>
            </a:ln>
          </p:spPr>
          <p:txBody>
            <a:bodyPr rtlCol="0" anchor="ctr"/>
            <a:lstStyle/>
            <a:p>
              <a:endParaRPr lang="en-US"/>
            </a:p>
          </p:txBody>
        </p:sp>
        <p:grpSp>
          <p:nvGrpSpPr>
            <p:cNvPr id="222" name="Graphic 3">
              <a:extLst>
                <a:ext uri="{FF2B5EF4-FFF2-40B4-BE49-F238E27FC236}">
                  <a16:creationId xmlns:a16="http://schemas.microsoft.com/office/drawing/2014/main" id="{D67838F0-E460-4DA0-ACD7-7CEE480D0406}"/>
                </a:ext>
              </a:extLst>
            </p:cNvPr>
            <p:cNvGrpSpPr/>
            <p:nvPr/>
          </p:nvGrpSpPr>
          <p:grpSpPr>
            <a:xfrm>
              <a:off x="16241983" y="7039805"/>
              <a:ext cx="298574" cy="300053"/>
              <a:chOff x="16241983" y="7039805"/>
              <a:chExt cx="298574" cy="300053"/>
            </a:xfrm>
            <a:solidFill>
              <a:srgbClr val="000000"/>
            </a:solidFill>
          </p:grpSpPr>
          <p:sp>
            <p:nvSpPr>
              <p:cNvPr id="226" name="Freeform: Shape 225">
                <a:extLst>
                  <a:ext uri="{FF2B5EF4-FFF2-40B4-BE49-F238E27FC236}">
                    <a16:creationId xmlns:a16="http://schemas.microsoft.com/office/drawing/2014/main" id="{AA55D1A5-E37A-4AD3-A2AD-4EDE83BCC4D9}"/>
                  </a:ext>
                </a:extLst>
              </p:cNvPr>
              <p:cNvSpPr/>
              <p:nvPr/>
            </p:nvSpPr>
            <p:spPr>
              <a:xfrm>
                <a:off x="16246418" y="7039805"/>
                <a:ext cx="289706" cy="112335"/>
              </a:xfrm>
              <a:custGeom>
                <a:avLst/>
                <a:gdLst>
                  <a:gd name="connsiteX0" fmla="*/ 289707 w 289706"/>
                  <a:gd name="connsiteY0" fmla="*/ 112335 h 112335"/>
                  <a:gd name="connsiteX1" fmla="*/ 0 w 289706"/>
                  <a:gd name="connsiteY1" fmla="*/ 112335 h 112335"/>
                  <a:gd name="connsiteX2" fmla="*/ 144852 w 289706"/>
                  <a:gd name="connsiteY2" fmla="*/ 0 h 112335"/>
                  <a:gd name="connsiteX3" fmla="*/ 289707 w 289706"/>
                  <a:gd name="connsiteY3" fmla="*/ 112335 h 112335"/>
                </a:gdLst>
                <a:ahLst/>
                <a:cxnLst>
                  <a:cxn ang="0">
                    <a:pos x="connsiteX0" y="connsiteY0"/>
                  </a:cxn>
                  <a:cxn ang="0">
                    <a:pos x="connsiteX1" y="connsiteY1"/>
                  </a:cxn>
                  <a:cxn ang="0">
                    <a:pos x="connsiteX2" y="connsiteY2"/>
                  </a:cxn>
                  <a:cxn ang="0">
                    <a:pos x="connsiteX3" y="connsiteY3"/>
                  </a:cxn>
                </a:cxnLst>
                <a:rect l="l" t="t" r="r" b="b"/>
                <a:pathLst>
                  <a:path w="289706" h="112335">
                    <a:moveTo>
                      <a:pt x="289707" y="112335"/>
                    </a:moveTo>
                    <a:lnTo>
                      <a:pt x="0" y="112335"/>
                    </a:lnTo>
                    <a:cubicBezTo>
                      <a:pt x="16259" y="47299"/>
                      <a:pt x="75383" y="0"/>
                      <a:pt x="144852" y="0"/>
                    </a:cubicBezTo>
                    <a:cubicBezTo>
                      <a:pt x="214324" y="0"/>
                      <a:pt x="273448" y="48777"/>
                      <a:pt x="289707" y="112335"/>
                    </a:cubicBezTo>
                    <a:close/>
                  </a:path>
                </a:pathLst>
              </a:custGeom>
              <a:solidFill>
                <a:srgbClr val="7A756C"/>
              </a:solidFill>
              <a:ln w="1477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CD3BD6C5-DF76-4D45-B0D4-A81A49671A2D}"/>
                  </a:ext>
                </a:extLst>
              </p:cNvPr>
              <p:cNvSpPr/>
              <p:nvPr/>
            </p:nvSpPr>
            <p:spPr>
              <a:xfrm>
                <a:off x="16241983" y="7152141"/>
                <a:ext cx="298574" cy="187718"/>
              </a:xfrm>
              <a:custGeom>
                <a:avLst/>
                <a:gdLst>
                  <a:gd name="connsiteX0" fmla="*/ 298575 w 298574"/>
                  <a:gd name="connsiteY0" fmla="*/ 38431 h 187718"/>
                  <a:gd name="connsiteX1" fmla="*/ 149287 w 298574"/>
                  <a:gd name="connsiteY1" fmla="*/ 187718 h 187718"/>
                  <a:gd name="connsiteX2" fmla="*/ 0 w 298574"/>
                  <a:gd name="connsiteY2" fmla="*/ 38431 h 187718"/>
                  <a:gd name="connsiteX3" fmla="*/ 4435 w 298574"/>
                  <a:gd name="connsiteY3" fmla="*/ 0 h 187718"/>
                  <a:gd name="connsiteX4" fmla="*/ 294142 w 298574"/>
                  <a:gd name="connsiteY4" fmla="*/ 0 h 187718"/>
                  <a:gd name="connsiteX5" fmla="*/ 298575 w 298574"/>
                  <a:gd name="connsiteY5" fmla="*/ 38431 h 187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574" h="187718">
                    <a:moveTo>
                      <a:pt x="298575" y="38431"/>
                    </a:moveTo>
                    <a:cubicBezTo>
                      <a:pt x="298575" y="121204"/>
                      <a:pt x="232060" y="187718"/>
                      <a:pt x="149287" y="187718"/>
                    </a:cubicBezTo>
                    <a:cubicBezTo>
                      <a:pt x="66514" y="187718"/>
                      <a:pt x="0" y="121204"/>
                      <a:pt x="0" y="38431"/>
                    </a:cubicBezTo>
                    <a:cubicBezTo>
                      <a:pt x="0" y="25128"/>
                      <a:pt x="1478" y="13303"/>
                      <a:pt x="4435" y="0"/>
                    </a:cubicBezTo>
                    <a:lnTo>
                      <a:pt x="294142" y="0"/>
                    </a:lnTo>
                    <a:cubicBezTo>
                      <a:pt x="297097" y="13303"/>
                      <a:pt x="298575" y="25128"/>
                      <a:pt x="298575" y="38431"/>
                    </a:cubicBezTo>
                    <a:close/>
                  </a:path>
                </a:pathLst>
              </a:custGeom>
              <a:solidFill>
                <a:srgbClr val="262626"/>
              </a:solidFill>
              <a:ln w="14775" cap="flat">
                <a:noFill/>
                <a:prstDash val="solid"/>
                <a:miter/>
              </a:ln>
            </p:spPr>
            <p:txBody>
              <a:bodyPr rtlCol="0" anchor="ctr"/>
              <a:lstStyle/>
              <a:p>
                <a:endParaRPr lang="en-US"/>
              </a:p>
            </p:txBody>
          </p:sp>
        </p:grpSp>
        <p:sp>
          <p:nvSpPr>
            <p:cNvPr id="223" name="Freeform: Shape 222">
              <a:extLst>
                <a:ext uri="{FF2B5EF4-FFF2-40B4-BE49-F238E27FC236}">
                  <a16:creationId xmlns:a16="http://schemas.microsoft.com/office/drawing/2014/main" id="{70508AA6-E3E1-4E12-912B-E22D378609AB}"/>
                </a:ext>
              </a:extLst>
            </p:cNvPr>
            <p:cNvSpPr/>
            <p:nvPr/>
          </p:nvSpPr>
          <p:spPr>
            <a:xfrm>
              <a:off x="15862113" y="7190571"/>
              <a:ext cx="221714" cy="97554"/>
            </a:xfrm>
            <a:custGeom>
              <a:avLst/>
              <a:gdLst>
                <a:gd name="connsiteX0" fmla="*/ 221714 w 221714"/>
                <a:gd name="connsiteY0" fmla="*/ 56167 h 97554"/>
                <a:gd name="connsiteX1" fmla="*/ 214324 w 221714"/>
                <a:gd name="connsiteY1" fmla="*/ 97554 h 97554"/>
                <a:gd name="connsiteX2" fmla="*/ 7390 w 221714"/>
                <a:gd name="connsiteY2" fmla="*/ 97554 h 97554"/>
                <a:gd name="connsiteX3" fmla="*/ 0 w 221714"/>
                <a:gd name="connsiteY3" fmla="*/ 56167 h 97554"/>
                <a:gd name="connsiteX4" fmla="*/ 16259 w 221714"/>
                <a:gd name="connsiteY4" fmla="*/ 0 h 97554"/>
                <a:gd name="connsiteX5" fmla="*/ 208411 w 221714"/>
                <a:gd name="connsiteY5" fmla="*/ 0 h 97554"/>
                <a:gd name="connsiteX6" fmla="*/ 221714 w 221714"/>
                <a:gd name="connsiteY6" fmla="*/ 56167 h 97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714" h="97554">
                  <a:moveTo>
                    <a:pt x="221714" y="56167"/>
                  </a:moveTo>
                  <a:cubicBezTo>
                    <a:pt x="221714" y="70948"/>
                    <a:pt x="218757" y="84252"/>
                    <a:pt x="214324" y="97554"/>
                  </a:cubicBezTo>
                  <a:lnTo>
                    <a:pt x="7390" y="97554"/>
                  </a:lnTo>
                  <a:cubicBezTo>
                    <a:pt x="2955" y="84252"/>
                    <a:pt x="0" y="70948"/>
                    <a:pt x="0" y="56167"/>
                  </a:cubicBezTo>
                  <a:cubicBezTo>
                    <a:pt x="0" y="35474"/>
                    <a:pt x="5911" y="16259"/>
                    <a:pt x="16259" y="0"/>
                  </a:cubicBezTo>
                  <a:lnTo>
                    <a:pt x="208411" y="0"/>
                  </a:lnTo>
                  <a:cubicBezTo>
                    <a:pt x="215802" y="16259"/>
                    <a:pt x="221714" y="35474"/>
                    <a:pt x="221714" y="56167"/>
                  </a:cubicBezTo>
                  <a:close/>
                </a:path>
              </a:pathLst>
            </a:custGeom>
            <a:solidFill>
              <a:srgbClr val="F7A123"/>
            </a:solidFill>
            <a:ln w="1477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FD585CD8-9472-4068-9C39-E1A3E9AABF00}"/>
                </a:ext>
              </a:extLst>
            </p:cNvPr>
            <p:cNvSpPr/>
            <p:nvPr/>
          </p:nvSpPr>
          <p:spPr>
            <a:xfrm>
              <a:off x="15755689" y="8466168"/>
              <a:ext cx="433082" cy="99032"/>
            </a:xfrm>
            <a:custGeom>
              <a:avLst/>
              <a:gdLst>
                <a:gd name="connsiteX0" fmla="*/ 433083 w 433082"/>
                <a:gd name="connsiteY0" fmla="*/ 99033 h 99032"/>
                <a:gd name="connsiteX1" fmla="*/ 0 w 433082"/>
                <a:gd name="connsiteY1" fmla="*/ 99033 h 99032"/>
                <a:gd name="connsiteX2" fmla="*/ 217281 w 433082"/>
                <a:gd name="connsiteY2" fmla="*/ 0 h 99032"/>
                <a:gd name="connsiteX3" fmla="*/ 433083 w 433082"/>
                <a:gd name="connsiteY3" fmla="*/ 99033 h 99032"/>
              </a:gdLst>
              <a:ahLst/>
              <a:cxnLst>
                <a:cxn ang="0">
                  <a:pos x="connsiteX0" y="connsiteY0"/>
                </a:cxn>
                <a:cxn ang="0">
                  <a:pos x="connsiteX1" y="connsiteY1"/>
                </a:cxn>
                <a:cxn ang="0">
                  <a:pos x="connsiteX2" y="connsiteY2"/>
                </a:cxn>
                <a:cxn ang="0">
                  <a:pos x="connsiteX3" y="connsiteY3"/>
                </a:cxn>
              </a:cxnLst>
              <a:rect l="l" t="t" r="r" b="b"/>
              <a:pathLst>
                <a:path w="433082" h="99032">
                  <a:moveTo>
                    <a:pt x="433083" y="99033"/>
                  </a:moveTo>
                  <a:lnTo>
                    <a:pt x="0" y="99033"/>
                  </a:lnTo>
                  <a:cubicBezTo>
                    <a:pt x="53211" y="38431"/>
                    <a:pt x="130073" y="0"/>
                    <a:pt x="217281" y="0"/>
                  </a:cubicBezTo>
                  <a:cubicBezTo>
                    <a:pt x="304488" y="0"/>
                    <a:pt x="379872" y="38431"/>
                    <a:pt x="433083" y="99033"/>
                  </a:cubicBezTo>
                  <a:close/>
                </a:path>
              </a:pathLst>
            </a:custGeom>
            <a:solidFill>
              <a:srgbClr val="11B6F7"/>
            </a:solidFill>
            <a:ln w="1477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0601C761-77A7-4373-B6A7-F9FBA3ABF1E6}"/>
                </a:ext>
              </a:extLst>
            </p:cNvPr>
            <p:cNvSpPr/>
            <p:nvPr/>
          </p:nvSpPr>
          <p:spPr>
            <a:xfrm>
              <a:off x="16411964" y="7206830"/>
              <a:ext cx="50255" cy="50255"/>
            </a:xfrm>
            <a:custGeom>
              <a:avLst/>
              <a:gdLst>
                <a:gd name="connsiteX0" fmla="*/ 50256 w 50255"/>
                <a:gd name="connsiteY0" fmla="*/ 25127 h 50255"/>
                <a:gd name="connsiteX1" fmla="*/ 25129 w 50255"/>
                <a:gd name="connsiteY1" fmla="*/ 50255 h 50255"/>
                <a:gd name="connsiteX2" fmla="*/ 2 w 50255"/>
                <a:gd name="connsiteY2" fmla="*/ 25127 h 50255"/>
                <a:gd name="connsiteX3" fmla="*/ 25129 w 50255"/>
                <a:gd name="connsiteY3" fmla="*/ 0 h 50255"/>
                <a:gd name="connsiteX4" fmla="*/ 50256 w 50255"/>
                <a:gd name="connsiteY4" fmla="*/ 25127 h 502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255" h="50255">
                  <a:moveTo>
                    <a:pt x="50256" y="25127"/>
                  </a:moveTo>
                  <a:cubicBezTo>
                    <a:pt x="50256" y="39005"/>
                    <a:pt x="39006" y="50255"/>
                    <a:pt x="25129" y="50255"/>
                  </a:cubicBezTo>
                  <a:cubicBezTo>
                    <a:pt x="11252" y="50255"/>
                    <a:pt x="2" y="39005"/>
                    <a:pt x="2" y="25127"/>
                  </a:cubicBezTo>
                  <a:cubicBezTo>
                    <a:pt x="2" y="11250"/>
                    <a:pt x="11252" y="0"/>
                    <a:pt x="25129" y="0"/>
                  </a:cubicBezTo>
                  <a:cubicBezTo>
                    <a:pt x="39006" y="0"/>
                    <a:pt x="50256" y="11250"/>
                    <a:pt x="50256" y="25127"/>
                  </a:cubicBezTo>
                  <a:close/>
                </a:path>
              </a:pathLst>
            </a:custGeom>
            <a:solidFill>
              <a:srgbClr val="7A756C"/>
            </a:solidFill>
            <a:ln w="14775" cap="flat">
              <a:noFill/>
              <a:prstDash val="solid"/>
              <a:miter/>
            </a:ln>
          </p:spPr>
          <p:txBody>
            <a:bodyPr rtlCol="0" anchor="ctr"/>
            <a:lstStyle/>
            <a:p>
              <a:endParaRPr lang="en-US"/>
            </a:p>
          </p:txBody>
        </p:sp>
      </p:grpSp>
      <p:sp>
        <p:nvSpPr>
          <p:cNvPr id="237" name="Freeform: Shape 236">
            <a:extLst>
              <a:ext uri="{FF2B5EF4-FFF2-40B4-BE49-F238E27FC236}">
                <a16:creationId xmlns:a16="http://schemas.microsoft.com/office/drawing/2014/main" id="{90A4E23D-45FC-4CA0-A22E-B3F6718C58F7}"/>
              </a:ext>
            </a:extLst>
          </p:cNvPr>
          <p:cNvSpPr/>
          <p:nvPr/>
        </p:nvSpPr>
        <p:spPr>
          <a:xfrm>
            <a:off x="17329458" y="9874558"/>
            <a:ext cx="76592" cy="160907"/>
          </a:xfrm>
          <a:custGeom>
            <a:avLst/>
            <a:gdLst>
              <a:gd name="connsiteX0" fmla="*/ 0 w 76583"/>
              <a:gd name="connsiteY0" fmla="*/ 28467 h 160888"/>
              <a:gd name="connsiteX1" fmla="*/ 26081 w 76583"/>
              <a:gd name="connsiteY1" fmla="*/ 648 h 160888"/>
              <a:gd name="connsiteX2" fmla="*/ 71288 w 76583"/>
              <a:gd name="connsiteY2" fmla="*/ 94538 h 160888"/>
              <a:gd name="connsiteX3" fmla="*/ 71288 w 76583"/>
              <a:gd name="connsiteY3" fmla="*/ 158871 h 160888"/>
              <a:gd name="connsiteX4" fmla="*/ 31298 w 76583"/>
              <a:gd name="connsiteY4" fmla="*/ 40639 h 160888"/>
              <a:gd name="connsiteX5" fmla="*/ 0 w 76583"/>
              <a:gd name="connsiteY5" fmla="*/ 28467 h 160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83" h="160888">
                <a:moveTo>
                  <a:pt x="0" y="28467"/>
                </a:moveTo>
                <a:cubicBezTo>
                  <a:pt x="0" y="23251"/>
                  <a:pt x="12171" y="-4569"/>
                  <a:pt x="26081" y="648"/>
                </a:cubicBezTo>
                <a:cubicBezTo>
                  <a:pt x="48685" y="7603"/>
                  <a:pt x="62594" y="51070"/>
                  <a:pt x="71288" y="94538"/>
                </a:cubicBezTo>
                <a:cubicBezTo>
                  <a:pt x="79981" y="138006"/>
                  <a:pt x="76504" y="169303"/>
                  <a:pt x="71288" y="158871"/>
                </a:cubicBezTo>
                <a:cubicBezTo>
                  <a:pt x="64333" y="141484"/>
                  <a:pt x="57378" y="89322"/>
                  <a:pt x="31298" y="40639"/>
                </a:cubicBezTo>
                <a:cubicBezTo>
                  <a:pt x="13911" y="5864"/>
                  <a:pt x="3478" y="75413"/>
                  <a:pt x="0" y="28467"/>
                </a:cubicBezTo>
                <a:close/>
              </a:path>
            </a:pathLst>
          </a:custGeom>
          <a:solidFill>
            <a:srgbClr val="EA9F6C"/>
          </a:solidFill>
          <a:ln w="17378" cap="flat">
            <a:noFill/>
            <a:prstDash val="solid"/>
            <a:miter/>
          </a:ln>
        </p:spPr>
        <p:txBody>
          <a:bodyPr rtlCol="0" anchor="ctr"/>
          <a:lstStyle/>
          <a:p>
            <a:endParaRPr lang="en-US"/>
          </a:p>
        </p:txBody>
      </p:sp>
      <p:sp>
        <p:nvSpPr>
          <p:cNvPr id="238" name="TextBox 237">
            <a:extLst>
              <a:ext uri="{FF2B5EF4-FFF2-40B4-BE49-F238E27FC236}">
                <a16:creationId xmlns:a16="http://schemas.microsoft.com/office/drawing/2014/main" id="{63D45BB7-BEE1-4564-A8FD-1E3454B5D223}"/>
              </a:ext>
            </a:extLst>
          </p:cNvPr>
          <p:cNvSpPr txBox="1"/>
          <p:nvPr/>
        </p:nvSpPr>
        <p:spPr>
          <a:xfrm>
            <a:off x="14269642" y="3983473"/>
            <a:ext cx="9647142" cy="1107996"/>
          </a:xfrm>
          <a:prstGeom prst="rect">
            <a:avLst/>
          </a:prstGeom>
          <a:noFill/>
        </p:spPr>
        <p:txBody>
          <a:bodyPr wrap="square" rtlCol="0">
            <a:spAutoFit/>
          </a:bodyPr>
          <a:lstStyle/>
          <a:p>
            <a:r>
              <a:rPr lang="en-US" sz="6600" dirty="0">
                <a:latin typeface="+mj-lt"/>
              </a:rPr>
              <a:t>TITLE HERE </a:t>
            </a:r>
          </a:p>
        </p:txBody>
      </p:sp>
      <p:sp>
        <p:nvSpPr>
          <p:cNvPr id="239" name="Rectangle 238">
            <a:extLst>
              <a:ext uri="{FF2B5EF4-FFF2-40B4-BE49-F238E27FC236}">
                <a16:creationId xmlns:a16="http://schemas.microsoft.com/office/drawing/2014/main" id="{23C5BF4A-26B2-4A22-82FD-44DF3A4B67C7}"/>
              </a:ext>
            </a:extLst>
          </p:cNvPr>
          <p:cNvSpPr/>
          <p:nvPr/>
        </p:nvSpPr>
        <p:spPr>
          <a:xfrm>
            <a:off x="14294707" y="5417678"/>
            <a:ext cx="6589222" cy="2242152"/>
          </a:xfrm>
          <a:prstGeom prst="rect">
            <a:avLst/>
          </a:prstGeom>
        </p:spPr>
        <p:txBody>
          <a:bodyPr wrap="square">
            <a:spAutoFit/>
          </a:bodyPr>
          <a:lstStyle/>
          <a:p>
            <a:pPr>
              <a:lnSpc>
                <a:spcPct val="150000"/>
              </a:lnSpc>
            </a:pPr>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 text ever since the</a:t>
            </a:r>
            <a:endParaRPr lang="en-US" sz="2400" dirty="0"/>
          </a:p>
        </p:txBody>
      </p:sp>
      <p:sp>
        <p:nvSpPr>
          <p:cNvPr id="240" name="Freeform: Shape 239">
            <a:extLst>
              <a:ext uri="{FF2B5EF4-FFF2-40B4-BE49-F238E27FC236}">
                <a16:creationId xmlns:a16="http://schemas.microsoft.com/office/drawing/2014/main" id="{D595141B-B751-405F-83CB-2BEEA2C5480A}"/>
              </a:ext>
            </a:extLst>
          </p:cNvPr>
          <p:cNvSpPr/>
          <p:nvPr/>
        </p:nvSpPr>
        <p:spPr>
          <a:xfrm>
            <a:off x="14421656" y="8767754"/>
            <a:ext cx="2741193" cy="791900"/>
          </a:xfrm>
          <a:custGeom>
            <a:avLst/>
            <a:gdLst>
              <a:gd name="connsiteX0" fmla="*/ 2108575 w 2442365"/>
              <a:gd name="connsiteY0" fmla="*/ 700416 h 705572"/>
              <a:gd name="connsiteX1" fmla="*/ 360385 w 2442365"/>
              <a:gd name="connsiteY1" fmla="*/ 700416 h 705572"/>
              <a:gd name="connsiteX2" fmla="*/ 20353 w 2442365"/>
              <a:gd name="connsiteY2" fmla="*/ 360385 h 705572"/>
              <a:gd name="connsiteX3" fmla="*/ 20353 w 2442365"/>
              <a:gd name="connsiteY3" fmla="*/ 360385 h 705572"/>
              <a:gd name="connsiteX4" fmla="*/ 360385 w 2442365"/>
              <a:gd name="connsiteY4" fmla="*/ 20353 h 705572"/>
              <a:gd name="connsiteX5" fmla="*/ 2108575 w 2442365"/>
              <a:gd name="connsiteY5" fmla="*/ 20353 h 705572"/>
              <a:gd name="connsiteX6" fmla="*/ 2448607 w 2442365"/>
              <a:gd name="connsiteY6" fmla="*/ 360385 h 705572"/>
              <a:gd name="connsiteX7" fmla="*/ 2448607 w 2442365"/>
              <a:gd name="connsiteY7" fmla="*/ 360385 h 705572"/>
              <a:gd name="connsiteX8" fmla="*/ 2108575 w 2442365"/>
              <a:gd name="connsiteY8" fmla="*/ 700416 h 70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2365" h="705572">
                <a:moveTo>
                  <a:pt x="2108575" y="700416"/>
                </a:moveTo>
                <a:lnTo>
                  <a:pt x="360385" y="700416"/>
                </a:lnTo>
                <a:cubicBezTo>
                  <a:pt x="172594" y="700416"/>
                  <a:pt x="20353" y="548176"/>
                  <a:pt x="20353" y="360385"/>
                </a:cubicBezTo>
                <a:lnTo>
                  <a:pt x="20353" y="360385"/>
                </a:lnTo>
                <a:cubicBezTo>
                  <a:pt x="20353" y="172594"/>
                  <a:pt x="172594" y="20353"/>
                  <a:pt x="360385" y="20353"/>
                </a:cubicBezTo>
                <a:lnTo>
                  <a:pt x="2108575" y="20353"/>
                </a:lnTo>
                <a:cubicBezTo>
                  <a:pt x="2296366" y="20353"/>
                  <a:pt x="2448607" y="172594"/>
                  <a:pt x="2448607" y="360385"/>
                </a:cubicBezTo>
                <a:lnTo>
                  <a:pt x="2448607" y="360385"/>
                </a:lnTo>
                <a:cubicBezTo>
                  <a:pt x="2448335" y="548176"/>
                  <a:pt x="2296366" y="700416"/>
                  <a:pt x="2108575" y="700416"/>
                </a:cubicBezTo>
                <a:close/>
              </a:path>
            </a:pathLst>
          </a:custGeom>
          <a:solidFill>
            <a:schemeClr val="bg1">
              <a:lumMod val="75000"/>
            </a:schemeClr>
          </a:solidFill>
          <a:ln w="9525" cap="flat">
            <a:noFill/>
            <a:prstDash val="solid"/>
            <a:miter/>
          </a:ln>
        </p:spPr>
        <p:txBody>
          <a:bodyPr rtlCol="0" anchor="ctr"/>
          <a:lstStyle/>
          <a:p>
            <a:endParaRPr lang="en-US"/>
          </a:p>
        </p:txBody>
      </p:sp>
      <p:sp>
        <p:nvSpPr>
          <p:cNvPr id="241" name="Rectangle 240">
            <a:extLst>
              <a:ext uri="{FF2B5EF4-FFF2-40B4-BE49-F238E27FC236}">
                <a16:creationId xmlns:a16="http://schemas.microsoft.com/office/drawing/2014/main" id="{A095E4C1-1D42-45CE-B1CE-CCE8C3B84799}"/>
              </a:ext>
            </a:extLst>
          </p:cNvPr>
          <p:cNvSpPr/>
          <p:nvPr/>
        </p:nvSpPr>
        <p:spPr>
          <a:xfrm>
            <a:off x="14738899" y="8960584"/>
            <a:ext cx="2045753" cy="400110"/>
          </a:xfrm>
          <a:prstGeom prst="rect">
            <a:avLst/>
          </a:prstGeom>
        </p:spPr>
        <p:txBody>
          <a:bodyPr wrap="none">
            <a:spAutoFit/>
          </a:bodyPr>
          <a:lstStyle/>
          <a:p>
            <a:pPr algn="ctr"/>
            <a:r>
              <a:rPr lang="en-US" sz="2000" b="1" dirty="0">
                <a:solidFill>
                  <a:schemeClr val="bg1"/>
                </a:solidFill>
              </a:rPr>
              <a:t>Lorem Ipsum</a:t>
            </a:r>
            <a:r>
              <a:rPr lang="en-US" sz="2000" dirty="0">
                <a:solidFill>
                  <a:schemeClr val="bg1"/>
                </a:solidFill>
              </a:rPr>
              <a:t> </a:t>
            </a:r>
          </a:p>
        </p:txBody>
      </p:sp>
    </p:spTree>
    <p:extLst>
      <p:ext uri="{BB962C8B-B14F-4D97-AF65-F5344CB8AC3E}">
        <p14:creationId xmlns:p14="http://schemas.microsoft.com/office/powerpoint/2010/main" val="170030123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8" name="Group 367"/>
          <p:cNvGrpSpPr/>
          <p:nvPr/>
        </p:nvGrpSpPr>
        <p:grpSpPr>
          <a:xfrm>
            <a:off x="569113" y="3114378"/>
            <a:ext cx="13327262" cy="8373946"/>
            <a:chOff x="2530475" y="3881438"/>
            <a:chExt cx="9469437" cy="5949951"/>
          </a:xfrm>
        </p:grpSpPr>
        <p:sp>
          <p:nvSpPr>
            <p:cNvPr id="168" name="Freeform 5"/>
            <p:cNvSpPr>
              <a:spLocks/>
            </p:cNvSpPr>
            <p:nvPr/>
          </p:nvSpPr>
          <p:spPr bwMode="auto">
            <a:xfrm>
              <a:off x="9339263" y="6902451"/>
              <a:ext cx="2455863" cy="2921000"/>
            </a:xfrm>
            <a:custGeom>
              <a:avLst/>
              <a:gdLst>
                <a:gd name="T0" fmla="*/ 432 w 890"/>
                <a:gd name="T1" fmla="*/ 0 h 1057"/>
                <a:gd name="T2" fmla="*/ 11 w 890"/>
                <a:gd name="T3" fmla="*/ 0 h 1057"/>
                <a:gd name="T4" fmla="*/ 0 w 890"/>
                <a:gd name="T5" fmla="*/ 78 h 1057"/>
                <a:gd name="T6" fmla="*/ 320 w 890"/>
                <a:gd name="T7" fmla="*/ 1053 h 1057"/>
                <a:gd name="T8" fmla="*/ 320 w 890"/>
                <a:gd name="T9" fmla="*/ 1053 h 1057"/>
                <a:gd name="T10" fmla="*/ 321 w 890"/>
                <a:gd name="T11" fmla="*/ 1055 h 1057"/>
                <a:gd name="T12" fmla="*/ 679 w 890"/>
                <a:gd name="T13" fmla="*/ 1055 h 1057"/>
                <a:gd name="T14" fmla="*/ 679 w 890"/>
                <a:gd name="T15" fmla="*/ 1057 h 1057"/>
                <a:gd name="T16" fmla="*/ 890 w 890"/>
                <a:gd name="T17" fmla="*/ 1057 h 1057"/>
                <a:gd name="T18" fmla="*/ 890 w 890"/>
                <a:gd name="T19" fmla="*/ 698 h 1057"/>
                <a:gd name="T20" fmla="*/ 679 w 890"/>
                <a:gd name="T21" fmla="*/ 698 h 1057"/>
                <a:gd name="T22" fmla="*/ 679 w 890"/>
                <a:gd name="T23" fmla="*/ 908 h 1057"/>
                <a:gd name="T24" fmla="*/ 432 w 890"/>
                <a:gd name="T25" fmla="*/ 0 h 10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0" h="1057">
                  <a:moveTo>
                    <a:pt x="432" y="0"/>
                  </a:moveTo>
                  <a:cubicBezTo>
                    <a:pt x="11" y="0"/>
                    <a:pt x="11" y="0"/>
                    <a:pt x="11" y="0"/>
                  </a:cubicBezTo>
                  <a:cubicBezTo>
                    <a:pt x="11" y="0"/>
                    <a:pt x="9" y="26"/>
                    <a:pt x="0" y="78"/>
                  </a:cubicBezTo>
                  <a:cubicBezTo>
                    <a:pt x="56" y="311"/>
                    <a:pt x="154" y="641"/>
                    <a:pt x="320" y="1053"/>
                  </a:cubicBezTo>
                  <a:cubicBezTo>
                    <a:pt x="320" y="1053"/>
                    <a:pt x="320" y="1053"/>
                    <a:pt x="320" y="1053"/>
                  </a:cubicBezTo>
                  <a:cubicBezTo>
                    <a:pt x="321" y="1055"/>
                    <a:pt x="321" y="1055"/>
                    <a:pt x="321" y="1055"/>
                  </a:cubicBezTo>
                  <a:cubicBezTo>
                    <a:pt x="679" y="1055"/>
                    <a:pt x="679" y="1055"/>
                    <a:pt x="679" y="1055"/>
                  </a:cubicBezTo>
                  <a:cubicBezTo>
                    <a:pt x="679" y="1057"/>
                    <a:pt x="679" y="1057"/>
                    <a:pt x="679" y="1057"/>
                  </a:cubicBezTo>
                  <a:cubicBezTo>
                    <a:pt x="890" y="1057"/>
                    <a:pt x="890" y="1057"/>
                    <a:pt x="890" y="1057"/>
                  </a:cubicBezTo>
                  <a:cubicBezTo>
                    <a:pt x="890" y="698"/>
                    <a:pt x="890" y="698"/>
                    <a:pt x="890" y="698"/>
                  </a:cubicBezTo>
                  <a:cubicBezTo>
                    <a:pt x="679" y="698"/>
                    <a:pt x="679" y="698"/>
                    <a:pt x="679" y="698"/>
                  </a:cubicBezTo>
                  <a:cubicBezTo>
                    <a:pt x="679" y="908"/>
                    <a:pt x="679" y="908"/>
                    <a:pt x="679" y="908"/>
                  </a:cubicBezTo>
                  <a:cubicBezTo>
                    <a:pt x="462" y="331"/>
                    <a:pt x="432" y="0"/>
                    <a:pt x="432" y="0"/>
                  </a:cubicBezTo>
                </a:path>
              </a:pathLst>
            </a:custGeom>
            <a:solidFill>
              <a:srgbClr val="BFCC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69" name="Freeform 6"/>
            <p:cNvSpPr>
              <a:spLocks/>
            </p:cNvSpPr>
            <p:nvPr/>
          </p:nvSpPr>
          <p:spPr bwMode="auto">
            <a:xfrm>
              <a:off x="6434138" y="6877051"/>
              <a:ext cx="384175" cy="815975"/>
            </a:xfrm>
            <a:custGeom>
              <a:avLst/>
              <a:gdLst>
                <a:gd name="T0" fmla="*/ 242 w 242"/>
                <a:gd name="T1" fmla="*/ 0 h 514"/>
                <a:gd name="T2" fmla="*/ 212 w 242"/>
                <a:gd name="T3" fmla="*/ 0 h 514"/>
                <a:gd name="T4" fmla="*/ 28 w 242"/>
                <a:gd name="T5" fmla="*/ 0 h 514"/>
                <a:gd name="T6" fmla="*/ 0 w 242"/>
                <a:gd name="T7" fmla="*/ 0 h 514"/>
                <a:gd name="T8" fmla="*/ 0 w 242"/>
                <a:gd name="T9" fmla="*/ 70 h 514"/>
                <a:gd name="T10" fmla="*/ 28 w 242"/>
                <a:gd name="T11" fmla="*/ 70 h 514"/>
                <a:gd name="T12" fmla="*/ 28 w 242"/>
                <a:gd name="T13" fmla="*/ 514 h 514"/>
                <a:gd name="T14" fmla="*/ 212 w 242"/>
                <a:gd name="T15" fmla="*/ 430 h 514"/>
                <a:gd name="T16" fmla="*/ 212 w 242"/>
                <a:gd name="T17" fmla="*/ 70 h 514"/>
                <a:gd name="T18" fmla="*/ 242 w 242"/>
                <a:gd name="T19" fmla="*/ 70 h 514"/>
                <a:gd name="T20" fmla="*/ 242 w 242"/>
                <a:gd name="T21"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2" h="514">
                  <a:moveTo>
                    <a:pt x="242" y="0"/>
                  </a:moveTo>
                  <a:lnTo>
                    <a:pt x="212" y="0"/>
                  </a:lnTo>
                  <a:lnTo>
                    <a:pt x="28" y="0"/>
                  </a:lnTo>
                  <a:lnTo>
                    <a:pt x="0" y="0"/>
                  </a:lnTo>
                  <a:lnTo>
                    <a:pt x="0" y="70"/>
                  </a:lnTo>
                  <a:lnTo>
                    <a:pt x="28" y="70"/>
                  </a:lnTo>
                  <a:lnTo>
                    <a:pt x="28" y="514"/>
                  </a:lnTo>
                  <a:lnTo>
                    <a:pt x="212" y="430"/>
                  </a:lnTo>
                  <a:lnTo>
                    <a:pt x="212" y="70"/>
                  </a:lnTo>
                  <a:lnTo>
                    <a:pt x="242" y="70"/>
                  </a:lnTo>
                  <a:lnTo>
                    <a:pt x="242" y="0"/>
                  </a:lnTo>
                  <a:close/>
                </a:path>
              </a:pathLst>
            </a:custGeom>
            <a:solidFill>
              <a:srgbClr val="BFCC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70" name="Freeform 7"/>
            <p:cNvSpPr>
              <a:spLocks/>
            </p:cNvSpPr>
            <p:nvPr/>
          </p:nvSpPr>
          <p:spPr bwMode="auto">
            <a:xfrm>
              <a:off x="6434138" y="6877051"/>
              <a:ext cx="384175" cy="815975"/>
            </a:xfrm>
            <a:custGeom>
              <a:avLst/>
              <a:gdLst>
                <a:gd name="T0" fmla="*/ 242 w 242"/>
                <a:gd name="T1" fmla="*/ 0 h 514"/>
                <a:gd name="T2" fmla="*/ 212 w 242"/>
                <a:gd name="T3" fmla="*/ 0 h 514"/>
                <a:gd name="T4" fmla="*/ 28 w 242"/>
                <a:gd name="T5" fmla="*/ 0 h 514"/>
                <a:gd name="T6" fmla="*/ 0 w 242"/>
                <a:gd name="T7" fmla="*/ 0 h 514"/>
                <a:gd name="T8" fmla="*/ 0 w 242"/>
                <a:gd name="T9" fmla="*/ 70 h 514"/>
                <a:gd name="T10" fmla="*/ 28 w 242"/>
                <a:gd name="T11" fmla="*/ 70 h 514"/>
                <a:gd name="T12" fmla="*/ 28 w 242"/>
                <a:gd name="T13" fmla="*/ 514 h 514"/>
                <a:gd name="T14" fmla="*/ 212 w 242"/>
                <a:gd name="T15" fmla="*/ 430 h 514"/>
                <a:gd name="T16" fmla="*/ 212 w 242"/>
                <a:gd name="T17" fmla="*/ 70 h 514"/>
                <a:gd name="T18" fmla="*/ 242 w 242"/>
                <a:gd name="T19" fmla="*/ 70 h 514"/>
                <a:gd name="T20" fmla="*/ 242 w 242"/>
                <a:gd name="T21"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2" h="514">
                  <a:moveTo>
                    <a:pt x="242" y="0"/>
                  </a:moveTo>
                  <a:lnTo>
                    <a:pt x="212" y="0"/>
                  </a:lnTo>
                  <a:lnTo>
                    <a:pt x="28" y="0"/>
                  </a:lnTo>
                  <a:lnTo>
                    <a:pt x="0" y="0"/>
                  </a:lnTo>
                  <a:lnTo>
                    <a:pt x="0" y="70"/>
                  </a:lnTo>
                  <a:lnTo>
                    <a:pt x="28" y="70"/>
                  </a:lnTo>
                  <a:lnTo>
                    <a:pt x="28" y="514"/>
                  </a:lnTo>
                  <a:lnTo>
                    <a:pt x="212" y="430"/>
                  </a:lnTo>
                  <a:lnTo>
                    <a:pt x="212" y="70"/>
                  </a:lnTo>
                  <a:lnTo>
                    <a:pt x="242" y="70"/>
                  </a:lnTo>
                  <a:lnTo>
                    <a:pt x="24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71" name="Freeform 8"/>
            <p:cNvSpPr>
              <a:spLocks/>
            </p:cNvSpPr>
            <p:nvPr/>
          </p:nvSpPr>
          <p:spPr bwMode="auto">
            <a:xfrm>
              <a:off x="3497263" y="5172076"/>
              <a:ext cx="1368425" cy="1050925"/>
            </a:xfrm>
            <a:custGeom>
              <a:avLst/>
              <a:gdLst>
                <a:gd name="T0" fmla="*/ 496 w 496"/>
                <a:gd name="T1" fmla="*/ 223 h 380"/>
                <a:gd name="T2" fmla="*/ 433 w 496"/>
                <a:gd name="T3" fmla="*/ 159 h 380"/>
                <a:gd name="T4" fmla="*/ 375 w 496"/>
                <a:gd name="T5" fmla="*/ 197 h 380"/>
                <a:gd name="T6" fmla="*/ 369 w 496"/>
                <a:gd name="T7" fmla="*/ 197 h 380"/>
                <a:gd name="T8" fmla="*/ 369 w 496"/>
                <a:gd name="T9" fmla="*/ 197 h 380"/>
                <a:gd name="T10" fmla="*/ 250 w 496"/>
                <a:gd name="T11" fmla="*/ 86 h 380"/>
                <a:gd name="T12" fmla="*/ 234 w 496"/>
                <a:gd name="T13" fmla="*/ 87 h 380"/>
                <a:gd name="T14" fmla="*/ 119 w 496"/>
                <a:gd name="T15" fmla="*/ 0 h 380"/>
                <a:gd name="T16" fmla="*/ 0 w 496"/>
                <a:gd name="T17" fmla="*/ 119 h 380"/>
                <a:gd name="T18" fmla="*/ 119 w 496"/>
                <a:gd name="T19" fmla="*/ 239 h 380"/>
                <a:gd name="T20" fmla="*/ 135 w 496"/>
                <a:gd name="T21" fmla="*/ 237 h 380"/>
                <a:gd name="T22" fmla="*/ 250 w 496"/>
                <a:gd name="T23" fmla="*/ 324 h 380"/>
                <a:gd name="T24" fmla="*/ 320 w 496"/>
                <a:gd name="T25" fmla="*/ 301 h 380"/>
                <a:gd name="T26" fmla="*/ 351 w 496"/>
                <a:gd name="T27" fmla="*/ 322 h 380"/>
                <a:gd name="T28" fmla="*/ 345 w 496"/>
                <a:gd name="T29" fmla="*/ 341 h 380"/>
                <a:gd name="T30" fmla="*/ 384 w 496"/>
                <a:gd name="T31" fmla="*/ 380 h 380"/>
                <a:gd name="T32" fmla="*/ 422 w 496"/>
                <a:gd name="T33" fmla="*/ 350 h 380"/>
                <a:gd name="T34" fmla="*/ 423 w 496"/>
                <a:gd name="T35" fmla="*/ 350 h 380"/>
                <a:gd name="T36" fmla="*/ 461 w 496"/>
                <a:gd name="T37" fmla="*/ 311 h 380"/>
                <a:gd name="T38" fmla="*/ 450 w 496"/>
                <a:gd name="T39" fmla="*/ 284 h 380"/>
                <a:gd name="T40" fmla="*/ 496 w 496"/>
                <a:gd name="T41" fmla="*/ 223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6" h="380">
                  <a:moveTo>
                    <a:pt x="496" y="223"/>
                  </a:moveTo>
                  <a:cubicBezTo>
                    <a:pt x="496" y="188"/>
                    <a:pt x="468" y="159"/>
                    <a:pt x="433" y="159"/>
                  </a:cubicBezTo>
                  <a:cubicBezTo>
                    <a:pt x="407" y="159"/>
                    <a:pt x="384" y="175"/>
                    <a:pt x="375" y="197"/>
                  </a:cubicBezTo>
                  <a:cubicBezTo>
                    <a:pt x="373" y="197"/>
                    <a:pt x="371" y="197"/>
                    <a:pt x="369" y="197"/>
                  </a:cubicBezTo>
                  <a:cubicBezTo>
                    <a:pt x="369" y="197"/>
                    <a:pt x="369" y="197"/>
                    <a:pt x="369" y="197"/>
                  </a:cubicBezTo>
                  <a:cubicBezTo>
                    <a:pt x="365" y="135"/>
                    <a:pt x="313" y="86"/>
                    <a:pt x="250" y="86"/>
                  </a:cubicBezTo>
                  <a:cubicBezTo>
                    <a:pt x="245" y="86"/>
                    <a:pt x="239" y="86"/>
                    <a:pt x="234" y="87"/>
                  </a:cubicBezTo>
                  <a:cubicBezTo>
                    <a:pt x="220" y="37"/>
                    <a:pt x="174" y="0"/>
                    <a:pt x="119" y="0"/>
                  </a:cubicBezTo>
                  <a:cubicBezTo>
                    <a:pt x="53" y="0"/>
                    <a:pt x="0" y="53"/>
                    <a:pt x="0" y="119"/>
                  </a:cubicBezTo>
                  <a:cubicBezTo>
                    <a:pt x="0" y="185"/>
                    <a:pt x="53" y="239"/>
                    <a:pt x="119" y="239"/>
                  </a:cubicBezTo>
                  <a:cubicBezTo>
                    <a:pt x="125" y="239"/>
                    <a:pt x="130" y="238"/>
                    <a:pt x="135" y="237"/>
                  </a:cubicBezTo>
                  <a:cubicBezTo>
                    <a:pt x="149" y="288"/>
                    <a:pt x="195" y="324"/>
                    <a:pt x="250" y="324"/>
                  </a:cubicBezTo>
                  <a:cubicBezTo>
                    <a:pt x="276" y="324"/>
                    <a:pt x="301" y="316"/>
                    <a:pt x="320" y="301"/>
                  </a:cubicBezTo>
                  <a:cubicBezTo>
                    <a:pt x="328" y="311"/>
                    <a:pt x="339" y="318"/>
                    <a:pt x="351" y="322"/>
                  </a:cubicBezTo>
                  <a:cubicBezTo>
                    <a:pt x="348" y="327"/>
                    <a:pt x="345" y="334"/>
                    <a:pt x="345" y="341"/>
                  </a:cubicBezTo>
                  <a:cubicBezTo>
                    <a:pt x="345" y="363"/>
                    <a:pt x="363" y="380"/>
                    <a:pt x="384" y="380"/>
                  </a:cubicBezTo>
                  <a:cubicBezTo>
                    <a:pt x="403" y="380"/>
                    <a:pt x="418" y="367"/>
                    <a:pt x="422" y="350"/>
                  </a:cubicBezTo>
                  <a:cubicBezTo>
                    <a:pt x="423" y="350"/>
                    <a:pt x="423" y="350"/>
                    <a:pt x="423" y="350"/>
                  </a:cubicBezTo>
                  <a:cubicBezTo>
                    <a:pt x="444" y="350"/>
                    <a:pt x="461" y="332"/>
                    <a:pt x="461" y="311"/>
                  </a:cubicBezTo>
                  <a:cubicBezTo>
                    <a:pt x="461" y="300"/>
                    <a:pt x="457" y="291"/>
                    <a:pt x="450" y="284"/>
                  </a:cubicBezTo>
                  <a:cubicBezTo>
                    <a:pt x="477" y="276"/>
                    <a:pt x="496" y="252"/>
                    <a:pt x="496" y="223"/>
                  </a:cubicBezTo>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72" name="Freeform 9"/>
            <p:cNvSpPr>
              <a:spLocks/>
            </p:cNvSpPr>
            <p:nvPr/>
          </p:nvSpPr>
          <p:spPr bwMode="auto">
            <a:xfrm>
              <a:off x="3482975" y="5157788"/>
              <a:ext cx="1397000" cy="1077913"/>
            </a:xfrm>
            <a:custGeom>
              <a:avLst/>
              <a:gdLst>
                <a:gd name="T0" fmla="*/ 506 w 506"/>
                <a:gd name="T1" fmla="*/ 228 h 390"/>
                <a:gd name="T2" fmla="*/ 375 w 506"/>
                <a:gd name="T3" fmla="*/ 200 h 390"/>
                <a:gd name="T4" fmla="*/ 380 w 506"/>
                <a:gd name="T5" fmla="*/ 197 h 390"/>
                <a:gd name="T6" fmla="*/ 374 w 506"/>
                <a:gd name="T7" fmla="*/ 197 h 390"/>
                <a:gd name="T8" fmla="*/ 374 w 506"/>
                <a:gd name="T9" fmla="*/ 202 h 390"/>
                <a:gd name="T10" fmla="*/ 255 w 506"/>
                <a:gd name="T11" fmla="*/ 86 h 390"/>
                <a:gd name="T12" fmla="*/ 239 w 506"/>
                <a:gd name="T13" fmla="*/ 92 h 390"/>
                <a:gd name="T14" fmla="*/ 124 w 506"/>
                <a:gd name="T15" fmla="*/ 0 h 390"/>
                <a:gd name="T16" fmla="*/ 124 w 506"/>
                <a:gd name="T17" fmla="*/ 249 h 390"/>
                <a:gd name="T18" fmla="*/ 140 w 506"/>
                <a:gd name="T19" fmla="*/ 242 h 390"/>
                <a:gd name="T20" fmla="*/ 255 w 506"/>
                <a:gd name="T21" fmla="*/ 334 h 390"/>
                <a:gd name="T22" fmla="*/ 325 w 506"/>
                <a:gd name="T23" fmla="*/ 306 h 390"/>
                <a:gd name="T24" fmla="*/ 355 w 506"/>
                <a:gd name="T25" fmla="*/ 331 h 390"/>
                <a:gd name="T26" fmla="*/ 352 w 506"/>
                <a:gd name="T27" fmla="*/ 324 h 390"/>
                <a:gd name="T28" fmla="*/ 389 w 506"/>
                <a:gd name="T29" fmla="*/ 390 h 390"/>
                <a:gd name="T30" fmla="*/ 427 w 506"/>
                <a:gd name="T31" fmla="*/ 355 h 390"/>
                <a:gd name="T32" fmla="*/ 427 w 506"/>
                <a:gd name="T33" fmla="*/ 360 h 390"/>
                <a:gd name="T34" fmla="*/ 428 w 506"/>
                <a:gd name="T35" fmla="*/ 360 h 390"/>
                <a:gd name="T36" fmla="*/ 459 w 506"/>
                <a:gd name="T37" fmla="*/ 285 h 390"/>
                <a:gd name="T38" fmla="*/ 456 w 506"/>
                <a:gd name="T39" fmla="*/ 294 h 390"/>
                <a:gd name="T40" fmla="*/ 501 w 506"/>
                <a:gd name="T41" fmla="*/ 228 h 390"/>
                <a:gd name="T42" fmla="*/ 454 w 506"/>
                <a:gd name="T43" fmla="*/ 284 h 390"/>
                <a:gd name="T44" fmla="*/ 452 w 506"/>
                <a:gd name="T45" fmla="*/ 292 h 390"/>
                <a:gd name="T46" fmla="*/ 452 w 506"/>
                <a:gd name="T47" fmla="*/ 340 h 390"/>
                <a:gd name="T48" fmla="*/ 428 w 506"/>
                <a:gd name="T49" fmla="*/ 355 h 390"/>
                <a:gd name="T50" fmla="*/ 427 w 506"/>
                <a:gd name="T51" fmla="*/ 350 h 390"/>
                <a:gd name="T52" fmla="*/ 422 w 506"/>
                <a:gd name="T53" fmla="*/ 353 h 390"/>
                <a:gd name="T54" fmla="*/ 365 w 506"/>
                <a:gd name="T55" fmla="*/ 370 h 390"/>
                <a:gd name="T56" fmla="*/ 360 w 506"/>
                <a:gd name="T57" fmla="*/ 329 h 390"/>
                <a:gd name="T58" fmla="*/ 357 w 506"/>
                <a:gd name="T59" fmla="*/ 322 h 390"/>
                <a:gd name="T60" fmla="*/ 326 w 506"/>
                <a:gd name="T61" fmla="*/ 299 h 390"/>
                <a:gd name="T62" fmla="*/ 255 w 506"/>
                <a:gd name="T63" fmla="*/ 324 h 390"/>
                <a:gd name="T64" fmla="*/ 144 w 506"/>
                <a:gd name="T65" fmla="*/ 237 h 390"/>
                <a:gd name="T66" fmla="*/ 124 w 506"/>
                <a:gd name="T67" fmla="*/ 239 h 390"/>
                <a:gd name="T68" fmla="*/ 10 w 506"/>
                <a:gd name="T69" fmla="*/ 124 h 390"/>
                <a:gd name="T70" fmla="*/ 124 w 506"/>
                <a:gd name="T71" fmla="*/ 10 h 390"/>
                <a:gd name="T72" fmla="*/ 235 w 506"/>
                <a:gd name="T73" fmla="*/ 97 h 390"/>
                <a:gd name="T74" fmla="*/ 255 w 506"/>
                <a:gd name="T75" fmla="*/ 96 h 390"/>
                <a:gd name="T76" fmla="*/ 369 w 506"/>
                <a:gd name="T77" fmla="*/ 207 h 390"/>
                <a:gd name="T78" fmla="*/ 374 w 506"/>
                <a:gd name="T79" fmla="*/ 202 h 390"/>
                <a:gd name="T80" fmla="*/ 379 w 506"/>
                <a:gd name="T81" fmla="*/ 207 h 390"/>
                <a:gd name="T82" fmla="*/ 384 w 506"/>
                <a:gd name="T83" fmla="*/ 204 h 390"/>
                <a:gd name="T84" fmla="*/ 479 w 506"/>
                <a:gd name="T85" fmla="*/ 186 h 390"/>
                <a:gd name="T86" fmla="*/ 501 w 506"/>
                <a:gd name="T87" fmla="*/ 228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6" h="390">
                  <a:moveTo>
                    <a:pt x="501" y="228"/>
                  </a:moveTo>
                  <a:cubicBezTo>
                    <a:pt x="506" y="228"/>
                    <a:pt x="506" y="228"/>
                    <a:pt x="506" y="228"/>
                  </a:cubicBezTo>
                  <a:cubicBezTo>
                    <a:pt x="506" y="190"/>
                    <a:pt x="476" y="159"/>
                    <a:pt x="438" y="159"/>
                  </a:cubicBezTo>
                  <a:cubicBezTo>
                    <a:pt x="410" y="159"/>
                    <a:pt x="385" y="176"/>
                    <a:pt x="375" y="200"/>
                  </a:cubicBezTo>
                  <a:cubicBezTo>
                    <a:pt x="380" y="202"/>
                    <a:pt x="380" y="202"/>
                    <a:pt x="380" y="202"/>
                  </a:cubicBezTo>
                  <a:cubicBezTo>
                    <a:pt x="380" y="197"/>
                    <a:pt x="380" y="197"/>
                    <a:pt x="380" y="197"/>
                  </a:cubicBezTo>
                  <a:cubicBezTo>
                    <a:pt x="378" y="197"/>
                    <a:pt x="376" y="197"/>
                    <a:pt x="374" y="197"/>
                  </a:cubicBezTo>
                  <a:cubicBezTo>
                    <a:pt x="374" y="197"/>
                    <a:pt x="374" y="197"/>
                    <a:pt x="374" y="197"/>
                  </a:cubicBezTo>
                  <a:cubicBezTo>
                    <a:pt x="374" y="197"/>
                    <a:pt x="374" y="197"/>
                    <a:pt x="374" y="197"/>
                  </a:cubicBezTo>
                  <a:cubicBezTo>
                    <a:pt x="374" y="202"/>
                    <a:pt x="374" y="202"/>
                    <a:pt x="374" y="202"/>
                  </a:cubicBezTo>
                  <a:cubicBezTo>
                    <a:pt x="379" y="202"/>
                    <a:pt x="379" y="202"/>
                    <a:pt x="379" y="202"/>
                  </a:cubicBezTo>
                  <a:cubicBezTo>
                    <a:pt x="375" y="137"/>
                    <a:pt x="321" y="86"/>
                    <a:pt x="255" y="86"/>
                  </a:cubicBezTo>
                  <a:cubicBezTo>
                    <a:pt x="249" y="86"/>
                    <a:pt x="244" y="86"/>
                    <a:pt x="238" y="87"/>
                  </a:cubicBezTo>
                  <a:cubicBezTo>
                    <a:pt x="239" y="92"/>
                    <a:pt x="239" y="92"/>
                    <a:pt x="239" y="92"/>
                  </a:cubicBezTo>
                  <a:cubicBezTo>
                    <a:pt x="244" y="90"/>
                    <a:pt x="244" y="90"/>
                    <a:pt x="244" y="90"/>
                  </a:cubicBezTo>
                  <a:cubicBezTo>
                    <a:pt x="229" y="38"/>
                    <a:pt x="181" y="0"/>
                    <a:pt x="124" y="0"/>
                  </a:cubicBezTo>
                  <a:cubicBezTo>
                    <a:pt x="56" y="0"/>
                    <a:pt x="0" y="56"/>
                    <a:pt x="0" y="124"/>
                  </a:cubicBezTo>
                  <a:cubicBezTo>
                    <a:pt x="0" y="193"/>
                    <a:pt x="56" y="249"/>
                    <a:pt x="124" y="249"/>
                  </a:cubicBezTo>
                  <a:cubicBezTo>
                    <a:pt x="130" y="249"/>
                    <a:pt x="136" y="248"/>
                    <a:pt x="141" y="247"/>
                  </a:cubicBezTo>
                  <a:cubicBezTo>
                    <a:pt x="140" y="242"/>
                    <a:pt x="140" y="242"/>
                    <a:pt x="140" y="242"/>
                  </a:cubicBezTo>
                  <a:cubicBezTo>
                    <a:pt x="135" y="244"/>
                    <a:pt x="135" y="244"/>
                    <a:pt x="135" y="244"/>
                  </a:cubicBezTo>
                  <a:cubicBezTo>
                    <a:pt x="150" y="296"/>
                    <a:pt x="198" y="334"/>
                    <a:pt x="255" y="334"/>
                  </a:cubicBezTo>
                  <a:cubicBezTo>
                    <a:pt x="282" y="334"/>
                    <a:pt x="308" y="325"/>
                    <a:pt x="328" y="310"/>
                  </a:cubicBezTo>
                  <a:cubicBezTo>
                    <a:pt x="325" y="306"/>
                    <a:pt x="325" y="306"/>
                    <a:pt x="325" y="306"/>
                  </a:cubicBezTo>
                  <a:cubicBezTo>
                    <a:pt x="321" y="309"/>
                    <a:pt x="321" y="309"/>
                    <a:pt x="321" y="309"/>
                  </a:cubicBezTo>
                  <a:cubicBezTo>
                    <a:pt x="330" y="320"/>
                    <a:pt x="341" y="327"/>
                    <a:pt x="355" y="331"/>
                  </a:cubicBezTo>
                  <a:cubicBezTo>
                    <a:pt x="356" y="327"/>
                    <a:pt x="356" y="327"/>
                    <a:pt x="356" y="327"/>
                  </a:cubicBezTo>
                  <a:cubicBezTo>
                    <a:pt x="352" y="324"/>
                    <a:pt x="352" y="324"/>
                    <a:pt x="352" y="324"/>
                  </a:cubicBezTo>
                  <a:cubicBezTo>
                    <a:pt x="348" y="331"/>
                    <a:pt x="345" y="338"/>
                    <a:pt x="345" y="346"/>
                  </a:cubicBezTo>
                  <a:cubicBezTo>
                    <a:pt x="345" y="371"/>
                    <a:pt x="365" y="390"/>
                    <a:pt x="389" y="390"/>
                  </a:cubicBezTo>
                  <a:cubicBezTo>
                    <a:pt x="410" y="390"/>
                    <a:pt x="428" y="375"/>
                    <a:pt x="432" y="356"/>
                  </a:cubicBezTo>
                  <a:cubicBezTo>
                    <a:pt x="427" y="355"/>
                    <a:pt x="427" y="355"/>
                    <a:pt x="427" y="355"/>
                  </a:cubicBezTo>
                  <a:cubicBezTo>
                    <a:pt x="427" y="360"/>
                    <a:pt x="427" y="360"/>
                    <a:pt x="427" y="360"/>
                  </a:cubicBezTo>
                  <a:cubicBezTo>
                    <a:pt x="427" y="360"/>
                    <a:pt x="427" y="360"/>
                    <a:pt x="427" y="360"/>
                  </a:cubicBezTo>
                  <a:cubicBezTo>
                    <a:pt x="428" y="360"/>
                    <a:pt x="428" y="360"/>
                    <a:pt x="428" y="360"/>
                  </a:cubicBezTo>
                  <a:cubicBezTo>
                    <a:pt x="428" y="360"/>
                    <a:pt x="428" y="360"/>
                    <a:pt x="428" y="360"/>
                  </a:cubicBezTo>
                  <a:cubicBezTo>
                    <a:pt x="452" y="360"/>
                    <a:pt x="471" y="340"/>
                    <a:pt x="471" y="316"/>
                  </a:cubicBezTo>
                  <a:cubicBezTo>
                    <a:pt x="471" y="304"/>
                    <a:pt x="466" y="293"/>
                    <a:pt x="459" y="285"/>
                  </a:cubicBezTo>
                  <a:cubicBezTo>
                    <a:pt x="455" y="289"/>
                    <a:pt x="455" y="289"/>
                    <a:pt x="455" y="289"/>
                  </a:cubicBezTo>
                  <a:cubicBezTo>
                    <a:pt x="456" y="294"/>
                    <a:pt x="456" y="294"/>
                    <a:pt x="456" y="294"/>
                  </a:cubicBezTo>
                  <a:cubicBezTo>
                    <a:pt x="485" y="285"/>
                    <a:pt x="506" y="259"/>
                    <a:pt x="506" y="228"/>
                  </a:cubicBezTo>
                  <a:cubicBezTo>
                    <a:pt x="501" y="228"/>
                    <a:pt x="501" y="228"/>
                    <a:pt x="501" y="228"/>
                  </a:cubicBezTo>
                  <a:cubicBezTo>
                    <a:pt x="496" y="228"/>
                    <a:pt x="496" y="228"/>
                    <a:pt x="496" y="228"/>
                  </a:cubicBezTo>
                  <a:cubicBezTo>
                    <a:pt x="496" y="254"/>
                    <a:pt x="478" y="277"/>
                    <a:pt x="454" y="284"/>
                  </a:cubicBezTo>
                  <a:cubicBezTo>
                    <a:pt x="446" y="286"/>
                    <a:pt x="446" y="286"/>
                    <a:pt x="446" y="286"/>
                  </a:cubicBezTo>
                  <a:cubicBezTo>
                    <a:pt x="452" y="292"/>
                    <a:pt x="452" y="292"/>
                    <a:pt x="452" y="292"/>
                  </a:cubicBezTo>
                  <a:cubicBezTo>
                    <a:pt x="458" y="298"/>
                    <a:pt x="461" y="307"/>
                    <a:pt x="461" y="316"/>
                  </a:cubicBezTo>
                  <a:cubicBezTo>
                    <a:pt x="461" y="325"/>
                    <a:pt x="458" y="334"/>
                    <a:pt x="452" y="340"/>
                  </a:cubicBezTo>
                  <a:cubicBezTo>
                    <a:pt x="445" y="346"/>
                    <a:pt x="437" y="350"/>
                    <a:pt x="428" y="350"/>
                  </a:cubicBezTo>
                  <a:cubicBezTo>
                    <a:pt x="428" y="355"/>
                    <a:pt x="428" y="355"/>
                    <a:pt x="428" y="355"/>
                  </a:cubicBezTo>
                  <a:cubicBezTo>
                    <a:pt x="428" y="350"/>
                    <a:pt x="428" y="350"/>
                    <a:pt x="428" y="350"/>
                  </a:cubicBezTo>
                  <a:cubicBezTo>
                    <a:pt x="427" y="350"/>
                    <a:pt x="427" y="350"/>
                    <a:pt x="427" y="350"/>
                  </a:cubicBezTo>
                  <a:cubicBezTo>
                    <a:pt x="423" y="349"/>
                    <a:pt x="423" y="349"/>
                    <a:pt x="423" y="349"/>
                  </a:cubicBezTo>
                  <a:cubicBezTo>
                    <a:pt x="422" y="353"/>
                    <a:pt x="422" y="353"/>
                    <a:pt x="422" y="353"/>
                  </a:cubicBezTo>
                  <a:cubicBezTo>
                    <a:pt x="419" y="369"/>
                    <a:pt x="405" y="380"/>
                    <a:pt x="389" y="380"/>
                  </a:cubicBezTo>
                  <a:cubicBezTo>
                    <a:pt x="380" y="380"/>
                    <a:pt x="371" y="376"/>
                    <a:pt x="365" y="370"/>
                  </a:cubicBezTo>
                  <a:cubicBezTo>
                    <a:pt x="359" y="364"/>
                    <a:pt x="355" y="356"/>
                    <a:pt x="355" y="346"/>
                  </a:cubicBezTo>
                  <a:cubicBezTo>
                    <a:pt x="355" y="340"/>
                    <a:pt x="357" y="334"/>
                    <a:pt x="360" y="329"/>
                  </a:cubicBezTo>
                  <a:cubicBezTo>
                    <a:pt x="364" y="324"/>
                    <a:pt x="364" y="324"/>
                    <a:pt x="364" y="324"/>
                  </a:cubicBezTo>
                  <a:cubicBezTo>
                    <a:pt x="357" y="322"/>
                    <a:pt x="357" y="322"/>
                    <a:pt x="357" y="322"/>
                  </a:cubicBezTo>
                  <a:cubicBezTo>
                    <a:pt x="346" y="318"/>
                    <a:pt x="336" y="312"/>
                    <a:pt x="329" y="303"/>
                  </a:cubicBezTo>
                  <a:cubicBezTo>
                    <a:pt x="326" y="299"/>
                    <a:pt x="326" y="299"/>
                    <a:pt x="326" y="299"/>
                  </a:cubicBezTo>
                  <a:cubicBezTo>
                    <a:pt x="322" y="302"/>
                    <a:pt x="322" y="302"/>
                    <a:pt x="322" y="302"/>
                  </a:cubicBezTo>
                  <a:cubicBezTo>
                    <a:pt x="303" y="316"/>
                    <a:pt x="280" y="324"/>
                    <a:pt x="255" y="324"/>
                  </a:cubicBezTo>
                  <a:cubicBezTo>
                    <a:pt x="203" y="324"/>
                    <a:pt x="159" y="289"/>
                    <a:pt x="145" y="241"/>
                  </a:cubicBezTo>
                  <a:cubicBezTo>
                    <a:pt x="144" y="237"/>
                    <a:pt x="144" y="237"/>
                    <a:pt x="144" y="237"/>
                  </a:cubicBezTo>
                  <a:cubicBezTo>
                    <a:pt x="140" y="238"/>
                    <a:pt x="140" y="238"/>
                    <a:pt x="140" y="238"/>
                  </a:cubicBezTo>
                  <a:cubicBezTo>
                    <a:pt x="135" y="238"/>
                    <a:pt x="130" y="239"/>
                    <a:pt x="124" y="239"/>
                  </a:cubicBezTo>
                  <a:cubicBezTo>
                    <a:pt x="93" y="239"/>
                    <a:pt x="64" y="226"/>
                    <a:pt x="44" y="205"/>
                  </a:cubicBezTo>
                  <a:cubicBezTo>
                    <a:pt x="23" y="184"/>
                    <a:pt x="10" y="156"/>
                    <a:pt x="10" y="124"/>
                  </a:cubicBezTo>
                  <a:cubicBezTo>
                    <a:pt x="10" y="93"/>
                    <a:pt x="23" y="64"/>
                    <a:pt x="44" y="43"/>
                  </a:cubicBezTo>
                  <a:cubicBezTo>
                    <a:pt x="64" y="23"/>
                    <a:pt x="93" y="10"/>
                    <a:pt x="124" y="10"/>
                  </a:cubicBezTo>
                  <a:cubicBezTo>
                    <a:pt x="177" y="10"/>
                    <a:pt x="221" y="45"/>
                    <a:pt x="234" y="93"/>
                  </a:cubicBezTo>
                  <a:cubicBezTo>
                    <a:pt x="235" y="97"/>
                    <a:pt x="235" y="97"/>
                    <a:pt x="235" y="97"/>
                  </a:cubicBezTo>
                  <a:cubicBezTo>
                    <a:pt x="240" y="97"/>
                    <a:pt x="240" y="97"/>
                    <a:pt x="240" y="97"/>
                  </a:cubicBezTo>
                  <a:cubicBezTo>
                    <a:pt x="245" y="96"/>
                    <a:pt x="250" y="96"/>
                    <a:pt x="255" y="96"/>
                  </a:cubicBezTo>
                  <a:cubicBezTo>
                    <a:pt x="316" y="96"/>
                    <a:pt x="365" y="143"/>
                    <a:pt x="369" y="202"/>
                  </a:cubicBezTo>
                  <a:cubicBezTo>
                    <a:pt x="369" y="207"/>
                    <a:pt x="369" y="207"/>
                    <a:pt x="369" y="207"/>
                  </a:cubicBezTo>
                  <a:cubicBezTo>
                    <a:pt x="374" y="207"/>
                    <a:pt x="374" y="207"/>
                    <a:pt x="374" y="207"/>
                  </a:cubicBezTo>
                  <a:cubicBezTo>
                    <a:pt x="374" y="202"/>
                    <a:pt x="374" y="202"/>
                    <a:pt x="374" y="202"/>
                  </a:cubicBezTo>
                  <a:cubicBezTo>
                    <a:pt x="374" y="207"/>
                    <a:pt x="374" y="207"/>
                    <a:pt x="374" y="207"/>
                  </a:cubicBezTo>
                  <a:cubicBezTo>
                    <a:pt x="376" y="207"/>
                    <a:pt x="377" y="207"/>
                    <a:pt x="379" y="207"/>
                  </a:cubicBezTo>
                  <a:cubicBezTo>
                    <a:pt x="383" y="208"/>
                    <a:pt x="383" y="208"/>
                    <a:pt x="383" y="208"/>
                  </a:cubicBezTo>
                  <a:cubicBezTo>
                    <a:pt x="384" y="204"/>
                    <a:pt x="384" y="204"/>
                    <a:pt x="384" y="204"/>
                  </a:cubicBezTo>
                  <a:cubicBezTo>
                    <a:pt x="393" y="184"/>
                    <a:pt x="414" y="169"/>
                    <a:pt x="438" y="169"/>
                  </a:cubicBezTo>
                  <a:cubicBezTo>
                    <a:pt x="454" y="169"/>
                    <a:pt x="469" y="176"/>
                    <a:pt x="479" y="186"/>
                  </a:cubicBezTo>
                  <a:cubicBezTo>
                    <a:pt x="490" y="197"/>
                    <a:pt x="496" y="211"/>
                    <a:pt x="496" y="228"/>
                  </a:cubicBezTo>
                  <a:cubicBezTo>
                    <a:pt x="501" y="228"/>
                    <a:pt x="501" y="228"/>
                    <a:pt x="501" y="228"/>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73" name="Freeform 10"/>
            <p:cNvSpPr>
              <a:spLocks/>
            </p:cNvSpPr>
            <p:nvPr/>
          </p:nvSpPr>
          <p:spPr bwMode="auto">
            <a:xfrm>
              <a:off x="3509963" y="5186363"/>
              <a:ext cx="1339850" cy="1022350"/>
            </a:xfrm>
            <a:custGeom>
              <a:avLst/>
              <a:gdLst>
                <a:gd name="T0" fmla="*/ 114 w 485"/>
                <a:gd name="T1" fmla="*/ 0 h 370"/>
                <a:gd name="T2" fmla="*/ 114 w 485"/>
                <a:gd name="T3" fmla="*/ 0 h 370"/>
                <a:gd name="T4" fmla="*/ 34 w 485"/>
                <a:gd name="T5" fmla="*/ 33 h 370"/>
                <a:gd name="T6" fmla="*/ 0 w 485"/>
                <a:gd name="T7" fmla="*/ 114 h 370"/>
                <a:gd name="T8" fmla="*/ 34 w 485"/>
                <a:gd name="T9" fmla="*/ 195 h 370"/>
                <a:gd name="T10" fmla="*/ 114 w 485"/>
                <a:gd name="T11" fmla="*/ 229 h 370"/>
                <a:gd name="T12" fmla="*/ 130 w 485"/>
                <a:gd name="T13" fmla="*/ 228 h 370"/>
                <a:gd name="T14" fmla="*/ 134 w 485"/>
                <a:gd name="T15" fmla="*/ 227 h 370"/>
                <a:gd name="T16" fmla="*/ 135 w 485"/>
                <a:gd name="T17" fmla="*/ 231 h 370"/>
                <a:gd name="T18" fmla="*/ 245 w 485"/>
                <a:gd name="T19" fmla="*/ 314 h 370"/>
                <a:gd name="T20" fmla="*/ 245 w 485"/>
                <a:gd name="T21" fmla="*/ 314 h 370"/>
                <a:gd name="T22" fmla="*/ 312 w 485"/>
                <a:gd name="T23" fmla="*/ 292 h 370"/>
                <a:gd name="T24" fmla="*/ 316 w 485"/>
                <a:gd name="T25" fmla="*/ 289 h 370"/>
                <a:gd name="T26" fmla="*/ 319 w 485"/>
                <a:gd name="T27" fmla="*/ 293 h 370"/>
                <a:gd name="T28" fmla="*/ 347 w 485"/>
                <a:gd name="T29" fmla="*/ 312 h 370"/>
                <a:gd name="T30" fmla="*/ 354 w 485"/>
                <a:gd name="T31" fmla="*/ 314 h 370"/>
                <a:gd name="T32" fmla="*/ 350 w 485"/>
                <a:gd name="T33" fmla="*/ 319 h 370"/>
                <a:gd name="T34" fmla="*/ 345 w 485"/>
                <a:gd name="T35" fmla="*/ 336 h 370"/>
                <a:gd name="T36" fmla="*/ 355 w 485"/>
                <a:gd name="T37" fmla="*/ 360 h 370"/>
                <a:gd name="T38" fmla="*/ 379 w 485"/>
                <a:gd name="T39" fmla="*/ 370 h 370"/>
                <a:gd name="T40" fmla="*/ 412 w 485"/>
                <a:gd name="T41" fmla="*/ 343 h 370"/>
                <a:gd name="T42" fmla="*/ 413 w 485"/>
                <a:gd name="T43" fmla="*/ 339 h 370"/>
                <a:gd name="T44" fmla="*/ 417 w 485"/>
                <a:gd name="T45" fmla="*/ 340 h 370"/>
                <a:gd name="T46" fmla="*/ 418 w 485"/>
                <a:gd name="T47" fmla="*/ 340 h 370"/>
                <a:gd name="T48" fmla="*/ 442 w 485"/>
                <a:gd name="T49" fmla="*/ 330 h 370"/>
                <a:gd name="T50" fmla="*/ 451 w 485"/>
                <a:gd name="T51" fmla="*/ 306 h 370"/>
                <a:gd name="T52" fmla="*/ 442 w 485"/>
                <a:gd name="T53" fmla="*/ 282 h 370"/>
                <a:gd name="T54" fmla="*/ 436 w 485"/>
                <a:gd name="T55" fmla="*/ 276 h 370"/>
                <a:gd name="T56" fmla="*/ 444 w 485"/>
                <a:gd name="T57" fmla="*/ 274 h 370"/>
                <a:gd name="T58" fmla="*/ 485 w 485"/>
                <a:gd name="T59" fmla="*/ 229 h 370"/>
                <a:gd name="T60" fmla="*/ 481 w 485"/>
                <a:gd name="T61" fmla="*/ 225 h 370"/>
                <a:gd name="T62" fmla="*/ 444 w 485"/>
                <a:gd name="T63" fmla="*/ 234 h 370"/>
                <a:gd name="T64" fmla="*/ 439 w 485"/>
                <a:gd name="T65" fmla="*/ 234 h 370"/>
                <a:gd name="T66" fmla="*/ 373 w 485"/>
                <a:gd name="T67" fmla="*/ 198 h 370"/>
                <a:gd name="T68" fmla="*/ 369 w 485"/>
                <a:gd name="T69" fmla="*/ 197 h 370"/>
                <a:gd name="T70" fmla="*/ 364 w 485"/>
                <a:gd name="T71" fmla="*/ 197 h 370"/>
                <a:gd name="T72" fmla="*/ 359 w 485"/>
                <a:gd name="T73" fmla="*/ 197 h 370"/>
                <a:gd name="T74" fmla="*/ 359 w 485"/>
                <a:gd name="T75" fmla="*/ 195 h 370"/>
                <a:gd name="T76" fmla="*/ 252 w 485"/>
                <a:gd name="T77" fmla="*/ 251 h 370"/>
                <a:gd name="T78" fmla="*/ 245 w 485"/>
                <a:gd name="T79" fmla="*/ 250 h 370"/>
                <a:gd name="T80" fmla="*/ 115 w 485"/>
                <a:gd name="T81" fmla="*/ 125 h 370"/>
                <a:gd name="T82" fmla="*/ 115 w 485"/>
                <a:gd name="T83" fmla="*/ 125 h 370"/>
                <a:gd name="T84" fmla="*/ 115 w 485"/>
                <a:gd name="T85" fmla="*/ 125 h 370"/>
                <a:gd name="T86" fmla="*/ 114 w 485"/>
                <a:gd name="T87" fmla="*/ 119 h 370"/>
                <a:gd name="T88" fmla="*/ 114 w 485"/>
                <a:gd name="T89" fmla="*/ 119 h 370"/>
                <a:gd name="T90" fmla="*/ 114 w 485"/>
                <a:gd name="T91" fmla="*/ 119 h 370"/>
                <a:gd name="T92" fmla="*/ 114 w 485"/>
                <a:gd name="T93" fmla="*/ 118 h 370"/>
                <a:gd name="T94" fmla="*/ 114 w 485"/>
                <a:gd name="T95" fmla="*/ 118 h 370"/>
                <a:gd name="T96" fmla="*/ 114 w 485"/>
                <a:gd name="T97" fmla="*/ 118 h 370"/>
                <a:gd name="T98" fmla="*/ 114 w 485"/>
                <a:gd name="T99" fmla="*/ 118 h 370"/>
                <a:gd name="T100" fmla="*/ 114 w 485"/>
                <a:gd name="T101" fmla="*/ 118 h 370"/>
                <a:gd name="T102" fmla="*/ 114 w 485"/>
                <a:gd name="T103" fmla="*/ 118 h 370"/>
                <a:gd name="T104" fmla="*/ 119 w 485"/>
                <a:gd name="T105" fmla="*/ 81 h 370"/>
                <a:gd name="T106" fmla="*/ 142 w 485"/>
                <a:gd name="T107" fmla="*/ 37 h 370"/>
                <a:gd name="T108" fmla="*/ 142 w 485"/>
                <a:gd name="T109" fmla="*/ 37 h 370"/>
                <a:gd name="T110" fmla="*/ 147 w 485"/>
                <a:gd name="T111" fmla="*/ 30 h 370"/>
                <a:gd name="T112" fmla="*/ 166 w 485"/>
                <a:gd name="T113" fmla="*/ 12 h 370"/>
                <a:gd name="T114" fmla="*/ 114 w 485"/>
                <a:gd name="T115" fmla="*/ 0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5" h="370">
                  <a:moveTo>
                    <a:pt x="114" y="0"/>
                  </a:moveTo>
                  <a:cubicBezTo>
                    <a:pt x="114" y="0"/>
                    <a:pt x="114" y="0"/>
                    <a:pt x="114" y="0"/>
                  </a:cubicBezTo>
                  <a:cubicBezTo>
                    <a:pt x="83" y="0"/>
                    <a:pt x="54" y="13"/>
                    <a:pt x="34" y="33"/>
                  </a:cubicBezTo>
                  <a:cubicBezTo>
                    <a:pt x="13" y="54"/>
                    <a:pt x="0" y="83"/>
                    <a:pt x="0" y="114"/>
                  </a:cubicBezTo>
                  <a:cubicBezTo>
                    <a:pt x="0" y="146"/>
                    <a:pt x="13" y="174"/>
                    <a:pt x="34" y="195"/>
                  </a:cubicBezTo>
                  <a:cubicBezTo>
                    <a:pt x="54" y="216"/>
                    <a:pt x="83" y="229"/>
                    <a:pt x="114" y="229"/>
                  </a:cubicBezTo>
                  <a:cubicBezTo>
                    <a:pt x="120" y="229"/>
                    <a:pt x="125" y="228"/>
                    <a:pt x="130" y="228"/>
                  </a:cubicBezTo>
                  <a:cubicBezTo>
                    <a:pt x="134" y="227"/>
                    <a:pt x="134" y="227"/>
                    <a:pt x="134" y="227"/>
                  </a:cubicBezTo>
                  <a:cubicBezTo>
                    <a:pt x="135" y="231"/>
                    <a:pt x="135" y="231"/>
                    <a:pt x="135" y="231"/>
                  </a:cubicBezTo>
                  <a:cubicBezTo>
                    <a:pt x="149" y="279"/>
                    <a:pt x="193" y="314"/>
                    <a:pt x="245" y="314"/>
                  </a:cubicBezTo>
                  <a:cubicBezTo>
                    <a:pt x="245" y="314"/>
                    <a:pt x="245" y="314"/>
                    <a:pt x="245" y="314"/>
                  </a:cubicBezTo>
                  <a:cubicBezTo>
                    <a:pt x="270" y="314"/>
                    <a:pt x="293" y="306"/>
                    <a:pt x="312" y="292"/>
                  </a:cubicBezTo>
                  <a:cubicBezTo>
                    <a:pt x="316" y="289"/>
                    <a:pt x="316" y="289"/>
                    <a:pt x="316" y="289"/>
                  </a:cubicBezTo>
                  <a:cubicBezTo>
                    <a:pt x="319" y="293"/>
                    <a:pt x="319" y="293"/>
                    <a:pt x="319" y="293"/>
                  </a:cubicBezTo>
                  <a:cubicBezTo>
                    <a:pt x="326" y="302"/>
                    <a:pt x="336" y="308"/>
                    <a:pt x="347" y="312"/>
                  </a:cubicBezTo>
                  <a:cubicBezTo>
                    <a:pt x="354" y="314"/>
                    <a:pt x="354" y="314"/>
                    <a:pt x="354" y="314"/>
                  </a:cubicBezTo>
                  <a:cubicBezTo>
                    <a:pt x="350" y="319"/>
                    <a:pt x="350" y="319"/>
                    <a:pt x="350" y="319"/>
                  </a:cubicBezTo>
                  <a:cubicBezTo>
                    <a:pt x="347" y="324"/>
                    <a:pt x="345" y="330"/>
                    <a:pt x="345" y="336"/>
                  </a:cubicBezTo>
                  <a:cubicBezTo>
                    <a:pt x="345" y="346"/>
                    <a:pt x="349" y="354"/>
                    <a:pt x="355" y="360"/>
                  </a:cubicBezTo>
                  <a:cubicBezTo>
                    <a:pt x="361" y="366"/>
                    <a:pt x="370" y="370"/>
                    <a:pt x="379" y="370"/>
                  </a:cubicBezTo>
                  <a:cubicBezTo>
                    <a:pt x="395" y="370"/>
                    <a:pt x="409" y="359"/>
                    <a:pt x="412" y="343"/>
                  </a:cubicBezTo>
                  <a:cubicBezTo>
                    <a:pt x="413" y="339"/>
                    <a:pt x="413" y="339"/>
                    <a:pt x="413" y="339"/>
                  </a:cubicBezTo>
                  <a:cubicBezTo>
                    <a:pt x="417" y="340"/>
                    <a:pt x="417" y="340"/>
                    <a:pt x="417" y="340"/>
                  </a:cubicBezTo>
                  <a:cubicBezTo>
                    <a:pt x="418" y="340"/>
                    <a:pt x="418" y="340"/>
                    <a:pt x="418" y="340"/>
                  </a:cubicBezTo>
                  <a:cubicBezTo>
                    <a:pt x="427" y="340"/>
                    <a:pt x="435" y="336"/>
                    <a:pt x="442" y="330"/>
                  </a:cubicBezTo>
                  <a:cubicBezTo>
                    <a:pt x="448" y="324"/>
                    <a:pt x="451" y="315"/>
                    <a:pt x="451" y="306"/>
                  </a:cubicBezTo>
                  <a:cubicBezTo>
                    <a:pt x="451" y="297"/>
                    <a:pt x="448" y="288"/>
                    <a:pt x="442" y="282"/>
                  </a:cubicBezTo>
                  <a:cubicBezTo>
                    <a:pt x="436" y="276"/>
                    <a:pt x="436" y="276"/>
                    <a:pt x="436" y="276"/>
                  </a:cubicBezTo>
                  <a:cubicBezTo>
                    <a:pt x="444" y="274"/>
                    <a:pt x="444" y="274"/>
                    <a:pt x="444" y="274"/>
                  </a:cubicBezTo>
                  <a:cubicBezTo>
                    <a:pt x="465" y="268"/>
                    <a:pt x="481" y="251"/>
                    <a:pt x="485" y="229"/>
                  </a:cubicBezTo>
                  <a:cubicBezTo>
                    <a:pt x="484" y="228"/>
                    <a:pt x="482" y="227"/>
                    <a:pt x="481" y="225"/>
                  </a:cubicBezTo>
                  <a:cubicBezTo>
                    <a:pt x="469" y="231"/>
                    <a:pt x="457" y="234"/>
                    <a:pt x="444" y="234"/>
                  </a:cubicBezTo>
                  <a:cubicBezTo>
                    <a:pt x="442" y="234"/>
                    <a:pt x="440" y="234"/>
                    <a:pt x="439" y="234"/>
                  </a:cubicBezTo>
                  <a:cubicBezTo>
                    <a:pt x="411" y="234"/>
                    <a:pt x="386" y="220"/>
                    <a:pt x="373" y="198"/>
                  </a:cubicBezTo>
                  <a:cubicBezTo>
                    <a:pt x="369" y="197"/>
                    <a:pt x="369" y="197"/>
                    <a:pt x="369" y="197"/>
                  </a:cubicBezTo>
                  <a:cubicBezTo>
                    <a:pt x="367" y="197"/>
                    <a:pt x="366" y="197"/>
                    <a:pt x="364" y="197"/>
                  </a:cubicBezTo>
                  <a:cubicBezTo>
                    <a:pt x="359" y="197"/>
                    <a:pt x="359" y="197"/>
                    <a:pt x="359" y="197"/>
                  </a:cubicBezTo>
                  <a:cubicBezTo>
                    <a:pt x="359" y="195"/>
                    <a:pt x="359" y="195"/>
                    <a:pt x="359" y="195"/>
                  </a:cubicBezTo>
                  <a:cubicBezTo>
                    <a:pt x="335" y="229"/>
                    <a:pt x="296" y="251"/>
                    <a:pt x="252" y="251"/>
                  </a:cubicBezTo>
                  <a:cubicBezTo>
                    <a:pt x="249" y="251"/>
                    <a:pt x="247" y="250"/>
                    <a:pt x="245" y="250"/>
                  </a:cubicBezTo>
                  <a:cubicBezTo>
                    <a:pt x="175" y="249"/>
                    <a:pt x="118" y="194"/>
                    <a:pt x="115" y="125"/>
                  </a:cubicBezTo>
                  <a:cubicBezTo>
                    <a:pt x="115" y="125"/>
                    <a:pt x="115" y="125"/>
                    <a:pt x="115" y="125"/>
                  </a:cubicBezTo>
                  <a:cubicBezTo>
                    <a:pt x="115" y="125"/>
                    <a:pt x="115" y="125"/>
                    <a:pt x="115" y="125"/>
                  </a:cubicBezTo>
                  <a:cubicBezTo>
                    <a:pt x="114" y="123"/>
                    <a:pt x="114" y="121"/>
                    <a:pt x="114" y="119"/>
                  </a:cubicBezTo>
                  <a:cubicBezTo>
                    <a:pt x="114" y="119"/>
                    <a:pt x="114" y="119"/>
                    <a:pt x="114" y="119"/>
                  </a:cubicBezTo>
                  <a:cubicBezTo>
                    <a:pt x="114" y="119"/>
                    <a:pt x="114" y="119"/>
                    <a:pt x="114" y="119"/>
                  </a:cubicBezTo>
                  <a:cubicBezTo>
                    <a:pt x="114" y="119"/>
                    <a:pt x="114" y="118"/>
                    <a:pt x="114" y="118"/>
                  </a:cubicBezTo>
                  <a:cubicBezTo>
                    <a:pt x="114" y="118"/>
                    <a:pt x="114" y="118"/>
                    <a:pt x="114" y="118"/>
                  </a:cubicBezTo>
                  <a:cubicBezTo>
                    <a:pt x="114" y="118"/>
                    <a:pt x="114" y="118"/>
                    <a:pt x="114" y="118"/>
                  </a:cubicBezTo>
                  <a:cubicBezTo>
                    <a:pt x="114" y="118"/>
                    <a:pt x="114" y="118"/>
                    <a:pt x="114" y="118"/>
                  </a:cubicBezTo>
                  <a:cubicBezTo>
                    <a:pt x="114" y="118"/>
                    <a:pt x="114" y="118"/>
                    <a:pt x="114" y="118"/>
                  </a:cubicBezTo>
                  <a:cubicBezTo>
                    <a:pt x="114" y="118"/>
                    <a:pt x="114" y="118"/>
                    <a:pt x="114" y="118"/>
                  </a:cubicBezTo>
                  <a:cubicBezTo>
                    <a:pt x="114" y="105"/>
                    <a:pt x="116" y="93"/>
                    <a:pt x="119" y="81"/>
                  </a:cubicBezTo>
                  <a:cubicBezTo>
                    <a:pt x="121" y="63"/>
                    <a:pt x="126" y="47"/>
                    <a:pt x="142" y="37"/>
                  </a:cubicBezTo>
                  <a:cubicBezTo>
                    <a:pt x="142" y="37"/>
                    <a:pt x="142" y="37"/>
                    <a:pt x="142" y="37"/>
                  </a:cubicBezTo>
                  <a:cubicBezTo>
                    <a:pt x="141" y="36"/>
                    <a:pt x="144" y="33"/>
                    <a:pt x="147" y="30"/>
                  </a:cubicBezTo>
                  <a:cubicBezTo>
                    <a:pt x="153" y="24"/>
                    <a:pt x="159" y="18"/>
                    <a:pt x="166" y="12"/>
                  </a:cubicBezTo>
                  <a:cubicBezTo>
                    <a:pt x="151" y="4"/>
                    <a:pt x="133" y="0"/>
                    <a:pt x="114"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74" name="Freeform 11"/>
            <p:cNvSpPr>
              <a:spLocks noEditPoints="1"/>
            </p:cNvSpPr>
            <p:nvPr/>
          </p:nvSpPr>
          <p:spPr bwMode="auto">
            <a:xfrm>
              <a:off x="3497263" y="5172076"/>
              <a:ext cx="1365250" cy="1050925"/>
            </a:xfrm>
            <a:custGeom>
              <a:avLst/>
              <a:gdLst>
                <a:gd name="T0" fmla="*/ 369 w 495"/>
                <a:gd name="T1" fmla="*/ 194 h 380"/>
                <a:gd name="T2" fmla="*/ 364 w 495"/>
                <a:gd name="T3" fmla="*/ 200 h 380"/>
                <a:gd name="T4" fmla="*/ 364 w 495"/>
                <a:gd name="T5" fmla="*/ 202 h 380"/>
                <a:gd name="T6" fmla="*/ 369 w 495"/>
                <a:gd name="T7" fmla="*/ 202 h 380"/>
                <a:gd name="T8" fmla="*/ 374 w 495"/>
                <a:gd name="T9" fmla="*/ 202 h 380"/>
                <a:gd name="T10" fmla="*/ 378 w 495"/>
                <a:gd name="T11" fmla="*/ 203 h 380"/>
                <a:gd name="T12" fmla="*/ 375 w 495"/>
                <a:gd name="T13" fmla="*/ 197 h 380"/>
                <a:gd name="T14" fmla="*/ 375 w 495"/>
                <a:gd name="T15" fmla="*/ 197 h 380"/>
                <a:gd name="T16" fmla="*/ 369 w 495"/>
                <a:gd name="T17" fmla="*/ 197 h 380"/>
                <a:gd name="T18" fmla="*/ 369 w 495"/>
                <a:gd name="T19" fmla="*/ 197 h 380"/>
                <a:gd name="T20" fmla="*/ 369 w 495"/>
                <a:gd name="T21" fmla="*/ 194 h 380"/>
                <a:gd name="T22" fmla="*/ 119 w 495"/>
                <a:gd name="T23" fmla="*/ 0 h 380"/>
                <a:gd name="T24" fmla="*/ 0 w 495"/>
                <a:gd name="T25" fmla="*/ 119 h 380"/>
                <a:gd name="T26" fmla="*/ 119 w 495"/>
                <a:gd name="T27" fmla="*/ 239 h 380"/>
                <a:gd name="T28" fmla="*/ 135 w 495"/>
                <a:gd name="T29" fmla="*/ 237 h 380"/>
                <a:gd name="T30" fmla="*/ 250 w 495"/>
                <a:gd name="T31" fmla="*/ 324 h 380"/>
                <a:gd name="T32" fmla="*/ 320 w 495"/>
                <a:gd name="T33" fmla="*/ 301 h 380"/>
                <a:gd name="T34" fmla="*/ 351 w 495"/>
                <a:gd name="T35" fmla="*/ 322 h 380"/>
                <a:gd name="T36" fmla="*/ 345 w 495"/>
                <a:gd name="T37" fmla="*/ 341 h 380"/>
                <a:gd name="T38" fmla="*/ 384 w 495"/>
                <a:gd name="T39" fmla="*/ 380 h 380"/>
                <a:gd name="T40" fmla="*/ 422 w 495"/>
                <a:gd name="T41" fmla="*/ 350 h 380"/>
                <a:gd name="T42" fmla="*/ 423 w 495"/>
                <a:gd name="T43" fmla="*/ 350 h 380"/>
                <a:gd name="T44" fmla="*/ 461 w 495"/>
                <a:gd name="T45" fmla="*/ 311 h 380"/>
                <a:gd name="T46" fmla="*/ 450 w 495"/>
                <a:gd name="T47" fmla="*/ 284 h 380"/>
                <a:gd name="T48" fmla="*/ 495 w 495"/>
                <a:gd name="T49" fmla="*/ 238 h 380"/>
                <a:gd name="T50" fmla="*/ 490 w 495"/>
                <a:gd name="T51" fmla="*/ 234 h 380"/>
                <a:gd name="T52" fmla="*/ 449 w 495"/>
                <a:gd name="T53" fmla="*/ 279 h 380"/>
                <a:gd name="T54" fmla="*/ 441 w 495"/>
                <a:gd name="T55" fmla="*/ 281 h 380"/>
                <a:gd name="T56" fmla="*/ 447 w 495"/>
                <a:gd name="T57" fmla="*/ 287 h 380"/>
                <a:gd name="T58" fmla="*/ 456 w 495"/>
                <a:gd name="T59" fmla="*/ 311 h 380"/>
                <a:gd name="T60" fmla="*/ 447 w 495"/>
                <a:gd name="T61" fmla="*/ 335 h 380"/>
                <a:gd name="T62" fmla="*/ 423 w 495"/>
                <a:gd name="T63" fmla="*/ 345 h 380"/>
                <a:gd name="T64" fmla="*/ 422 w 495"/>
                <a:gd name="T65" fmla="*/ 345 h 380"/>
                <a:gd name="T66" fmla="*/ 418 w 495"/>
                <a:gd name="T67" fmla="*/ 344 h 380"/>
                <a:gd name="T68" fmla="*/ 417 w 495"/>
                <a:gd name="T69" fmla="*/ 348 h 380"/>
                <a:gd name="T70" fmla="*/ 384 w 495"/>
                <a:gd name="T71" fmla="*/ 375 h 380"/>
                <a:gd name="T72" fmla="*/ 360 w 495"/>
                <a:gd name="T73" fmla="*/ 365 h 380"/>
                <a:gd name="T74" fmla="*/ 350 w 495"/>
                <a:gd name="T75" fmla="*/ 341 h 380"/>
                <a:gd name="T76" fmla="*/ 355 w 495"/>
                <a:gd name="T77" fmla="*/ 324 h 380"/>
                <a:gd name="T78" fmla="*/ 359 w 495"/>
                <a:gd name="T79" fmla="*/ 319 h 380"/>
                <a:gd name="T80" fmla="*/ 352 w 495"/>
                <a:gd name="T81" fmla="*/ 317 h 380"/>
                <a:gd name="T82" fmla="*/ 324 w 495"/>
                <a:gd name="T83" fmla="*/ 298 h 380"/>
                <a:gd name="T84" fmla="*/ 321 w 495"/>
                <a:gd name="T85" fmla="*/ 294 h 380"/>
                <a:gd name="T86" fmla="*/ 317 w 495"/>
                <a:gd name="T87" fmla="*/ 297 h 380"/>
                <a:gd name="T88" fmla="*/ 250 w 495"/>
                <a:gd name="T89" fmla="*/ 319 h 380"/>
                <a:gd name="T90" fmla="*/ 250 w 495"/>
                <a:gd name="T91" fmla="*/ 319 h 380"/>
                <a:gd name="T92" fmla="*/ 140 w 495"/>
                <a:gd name="T93" fmla="*/ 236 h 380"/>
                <a:gd name="T94" fmla="*/ 139 w 495"/>
                <a:gd name="T95" fmla="*/ 232 h 380"/>
                <a:gd name="T96" fmla="*/ 135 w 495"/>
                <a:gd name="T97" fmla="*/ 233 h 380"/>
                <a:gd name="T98" fmla="*/ 119 w 495"/>
                <a:gd name="T99" fmla="*/ 234 h 380"/>
                <a:gd name="T100" fmla="*/ 39 w 495"/>
                <a:gd name="T101" fmla="*/ 200 h 380"/>
                <a:gd name="T102" fmla="*/ 5 w 495"/>
                <a:gd name="T103" fmla="*/ 119 h 380"/>
                <a:gd name="T104" fmla="*/ 39 w 495"/>
                <a:gd name="T105" fmla="*/ 38 h 380"/>
                <a:gd name="T106" fmla="*/ 119 w 495"/>
                <a:gd name="T107" fmla="*/ 5 h 380"/>
                <a:gd name="T108" fmla="*/ 119 w 495"/>
                <a:gd name="T109" fmla="*/ 5 h 380"/>
                <a:gd name="T110" fmla="*/ 171 w 495"/>
                <a:gd name="T111" fmla="*/ 17 h 380"/>
                <a:gd name="T112" fmla="*/ 176 w 495"/>
                <a:gd name="T113" fmla="*/ 14 h 380"/>
                <a:gd name="T114" fmla="*/ 119 w 495"/>
                <a:gd name="T115" fmla="*/ 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5" h="380">
                  <a:moveTo>
                    <a:pt x="369" y="194"/>
                  </a:moveTo>
                  <a:cubicBezTo>
                    <a:pt x="367" y="196"/>
                    <a:pt x="366" y="198"/>
                    <a:pt x="364" y="200"/>
                  </a:cubicBezTo>
                  <a:cubicBezTo>
                    <a:pt x="364" y="202"/>
                    <a:pt x="364" y="202"/>
                    <a:pt x="364" y="202"/>
                  </a:cubicBezTo>
                  <a:cubicBezTo>
                    <a:pt x="369" y="202"/>
                    <a:pt x="369" y="202"/>
                    <a:pt x="369" y="202"/>
                  </a:cubicBezTo>
                  <a:cubicBezTo>
                    <a:pt x="371" y="202"/>
                    <a:pt x="372" y="202"/>
                    <a:pt x="374" y="202"/>
                  </a:cubicBezTo>
                  <a:cubicBezTo>
                    <a:pt x="378" y="203"/>
                    <a:pt x="378" y="203"/>
                    <a:pt x="378" y="203"/>
                  </a:cubicBezTo>
                  <a:cubicBezTo>
                    <a:pt x="377" y="201"/>
                    <a:pt x="376" y="199"/>
                    <a:pt x="375" y="197"/>
                  </a:cubicBezTo>
                  <a:cubicBezTo>
                    <a:pt x="375" y="197"/>
                    <a:pt x="375" y="197"/>
                    <a:pt x="375" y="197"/>
                  </a:cubicBezTo>
                  <a:cubicBezTo>
                    <a:pt x="373" y="197"/>
                    <a:pt x="371" y="197"/>
                    <a:pt x="369" y="197"/>
                  </a:cubicBezTo>
                  <a:cubicBezTo>
                    <a:pt x="369" y="197"/>
                    <a:pt x="369" y="197"/>
                    <a:pt x="369" y="197"/>
                  </a:cubicBezTo>
                  <a:cubicBezTo>
                    <a:pt x="369" y="196"/>
                    <a:pt x="369" y="195"/>
                    <a:pt x="369" y="194"/>
                  </a:cubicBezTo>
                  <a:moveTo>
                    <a:pt x="119" y="0"/>
                  </a:moveTo>
                  <a:cubicBezTo>
                    <a:pt x="53" y="0"/>
                    <a:pt x="0" y="53"/>
                    <a:pt x="0" y="119"/>
                  </a:cubicBezTo>
                  <a:cubicBezTo>
                    <a:pt x="0" y="185"/>
                    <a:pt x="53" y="239"/>
                    <a:pt x="119" y="239"/>
                  </a:cubicBezTo>
                  <a:cubicBezTo>
                    <a:pt x="125" y="239"/>
                    <a:pt x="130" y="238"/>
                    <a:pt x="135" y="237"/>
                  </a:cubicBezTo>
                  <a:cubicBezTo>
                    <a:pt x="149" y="288"/>
                    <a:pt x="195" y="324"/>
                    <a:pt x="250" y="324"/>
                  </a:cubicBezTo>
                  <a:cubicBezTo>
                    <a:pt x="276" y="324"/>
                    <a:pt x="301" y="316"/>
                    <a:pt x="320" y="301"/>
                  </a:cubicBezTo>
                  <a:cubicBezTo>
                    <a:pt x="328" y="311"/>
                    <a:pt x="339" y="318"/>
                    <a:pt x="351" y="322"/>
                  </a:cubicBezTo>
                  <a:cubicBezTo>
                    <a:pt x="348" y="327"/>
                    <a:pt x="345" y="334"/>
                    <a:pt x="345" y="341"/>
                  </a:cubicBezTo>
                  <a:cubicBezTo>
                    <a:pt x="345" y="363"/>
                    <a:pt x="363" y="380"/>
                    <a:pt x="384" y="380"/>
                  </a:cubicBezTo>
                  <a:cubicBezTo>
                    <a:pt x="403" y="380"/>
                    <a:pt x="418" y="367"/>
                    <a:pt x="422" y="350"/>
                  </a:cubicBezTo>
                  <a:cubicBezTo>
                    <a:pt x="423" y="350"/>
                    <a:pt x="423" y="350"/>
                    <a:pt x="423" y="350"/>
                  </a:cubicBezTo>
                  <a:cubicBezTo>
                    <a:pt x="444" y="350"/>
                    <a:pt x="461" y="332"/>
                    <a:pt x="461" y="311"/>
                  </a:cubicBezTo>
                  <a:cubicBezTo>
                    <a:pt x="461" y="300"/>
                    <a:pt x="457" y="291"/>
                    <a:pt x="450" y="284"/>
                  </a:cubicBezTo>
                  <a:cubicBezTo>
                    <a:pt x="472" y="278"/>
                    <a:pt x="489" y="260"/>
                    <a:pt x="495" y="238"/>
                  </a:cubicBezTo>
                  <a:cubicBezTo>
                    <a:pt x="493" y="236"/>
                    <a:pt x="492" y="235"/>
                    <a:pt x="490" y="234"/>
                  </a:cubicBezTo>
                  <a:cubicBezTo>
                    <a:pt x="486" y="256"/>
                    <a:pt x="470" y="273"/>
                    <a:pt x="449" y="279"/>
                  </a:cubicBezTo>
                  <a:cubicBezTo>
                    <a:pt x="441" y="281"/>
                    <a:pt x="441" y="281"/>
                    <a:pt x="441" y="281"/>
                  </a:cubicBezTo>
                  <a:cubicBezTo>
                    <a:pt x="447" y="287"/>
                    <a:pt x="447" y="287"/>
                    <a:pt x="447" y="287"/>
                  </a:cubicBezTo>
                  <a:cubicBezTo>
                    <a:pt x="453" y="293"/>
                    <a:pt x="456" y="302"/>
                    <a:pt x="456" y="311"/>
                  </a:cubicBezTo>
                  <a:cubicBezTo>
                    <a:pt x="456" y="320"/>
                    <a:pt x="453" y="329"/>
                    <a:pt x="447" y="335"/>
                  </a:cubicBezTo>
                  <a:cubicBezTo>
                    <a:pt x="440" y="341"/>
                    <a:pt x="432" y="345"/>
                    <a:pt x="423" y="345"/>
                  </a:cubicBezTo>
                  <a:cubicBezTo>
                    <a:pt x="422" y="345"/>
                    <a:pt x="422" y="345"/>
                    <a:pt x="422" y="345"/>
                  </a:cubicBezTo>
                  <a:cubicBezTo>
                    <a:pt x="418" y="344"/>
                    <a:pt x="418" y="344"/>
                    <a:pt x="418" y="344"/>
                  </a:cubicBezTo>
                  <a:cubicBezTo>
                    <a:pt x="417" y="348"/>
                    <a:pt x="417" y="348"/>
                    <a:pt x="417" y="348"/>
                  </a:cubicBezTo>
                  <a:cubicBezTo>
                    <a:pt x="414" y="364"/>
                    <a:pt x="400" y="375"/>
                    <a:pt x="384" y="375"/>
                  </a:cubicBezTo>
                  <a:cubicBezTo>
                    <a:pt x="375" y="375"/>
                    <a:pt x="366" y="371"/>
                    <a:pt x="360" y="365"/>
                  </a:cubicBezTo>
                  <a:cubicBezTo>
                    <a:pt x="354" y="359"/>
                    <a:pt x="350" y="351"/>
                    <a:pt x="350" y="341"/>
                  </a:cubicBezTo>
                  <a:cubicBezTo>
                    <a:pt x="350" y="335"/>
                    <a:pt x="352" y="329"/>
                    <a:pt x="355" y="324"/>
                  </a:cubicBezTo>
                  <a:cubicBezTo>
                    <a:pt x="359" y="319"/>
                    <a:pt x="359" y="319"/>
                    <a:pt x="359" y="319"/>
                  </a:cubicBezTo>
                  <a:cubicBezTo>
                    <a:pt x="352" y="317"/>
                    <a:pt x="352" y="317"/>
                    <a:pt x="352" y="317"/>
                  </a:cubicBezTo>
                  <a:cubicBezTo>
                    <a:pt x="341" y="313"/>
                    <a:pt x="331" y="307"/>
                    <a:pt x="324" y="298"/>
                  </a:cubicBezTo>
                  <a:cubicBezTo>
                    <a:pt x="321" y="294"/>
                    <a:pt x="321" y="294"/>
                    <a:pt x="321" y="294"/>
                  </a:cubicBezTo>
                  <a:cubicBezTo>
                    <a:pt x="317" y="297"/>
                    <a:pt x="317" y="297"/>
                    <a:pt x="317" y="297"/>
                  </a:cubicBezTo>
                  <a:cubicBezTo>
                    <a:pt x="298" y="311"/>
                    <a:pt x="275" y="319"/>
                    <a:pt x="250" y="319"/>
                  </a:cubicBezTo>
                  <a:cubicBezTo>
                    <a:pt x="250" y="319"/>
                    <a:pt x="250" y="319"/>
                    <a:pt x="250" y="319"/>
                  </a:cubicBezTo>
                  <a:cubicBezTo>
                    <a:pt x="198" y="319"/>
                    <a:pt x="154" y="284"/>
                    <a:pt x="140" y="236"/>
                  </a:cubicBezTo>
                  <a:cubicBezTo>
                    <a:pt x="139" y="232"/>
                    <a:pt x="139" y="232"/>
                    <a:pt x="139" y="232"/>
                  </a:cubicBezTo>
                  <a:cubicBezTo>
                    <a:pt x="135" y="233"/>
                    <a:pt x="135" y="233"/>
                    <a:pt x="135" y="233"/>
                  </a:cubicBezTo>
                  <a:cubicBezTo>
                    <a:pt x="130" y="233"/>
                    <a:pt x="125" y="234"/>
                    <a:pt x="119" y="234"/>
                  </a:cubicBezTo>
                  <a:cubicBezTo>
                    <a:pt x="88" y="234"/>
                    <a:pt x="59" y="221"/>
                    <a:pt x="39" y="200"/>
                  </a:cubicBezTo>
                  <a:cubicBezTo>
                    <a:pt x="18" y="179"/>
                    <a:pt x="5" y="151"/>
                    <a:pt x="5" y="119"/>
                  </a:cubicBezTo>
                  <a:cubicBezTo>
                    <a:pt x="5" y="88"/>
                    <a:pt x="18" y="59"/>
                    <a:pt x="39" y="38"/>
                  </a:cubicBezTo>
                  <a:cubicBezTo>
                    <a:pt x="59" y="18"/>
                    <a:pt x="88" y="5"/>
                    <a:pt x="119" y="5"/>
                  </a:cubicBezTo>
                  <a:cubicBezTo>
                    <a:pt x="119" y="5"/>
                    <a:pt x="119" y="5"/>
                    <a:pt x="119" y="5"/>
                  </a:cubicBezTo>
                  <a:cubicBezTo>
                    <a:pt x="138" y="5"/>
                    <a:pt x="156" y="9"/>
                    <a:pt x="171" y="17"/>
                  </a:cubicBezTo>
                  <a:cubicBezTo>
                    <a:pt x="173" y="16"/>
                    <a:pt x="174" y="15"/>
                    <a:pt x="176" y="14"/>
                  </a:cubicBezTo>
                  <a:cubicBezTo>
                    <a:pt x="159" y="5"/>
                    <a:pt x="140" y="0"/>
                    <a:pt x="119"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75" name="Freeform 12"/>
            <p:cNvSpPr>
              <a:spLocks/>
            </p:cNvSpPr>
            <p:nvPr/>
          </p:nvSpPr>
          <p:spPr bwMode="auto">
            <a:xfrm>
              <a:off x="5788025" y="3892551"/>
              <a:ext cx="3200400" cy="2371725"/>
            </a:xfrm>
            <a:custGeom>
              <a:avLst/>
              <a:gdLst>
                <a:gd name="T0" fmla="*/ 1159 w 1159"/>
                <a:gd name="T1" fmla="*/ 525 h 858"/>
                <a:gd name="T2" fmla="*/ 1098 w 1159"/>
                <a:gd name="T3" fmla="*/ 455 h 858"/>
                <a:gd name="T4" fmla="*/ 1005 w 1159"/>
                <a:gd name="T5" fmla="*/ 342 h 858"/>
                <a:gd name="T6" fmla="*/ 1007 w 1159"/>
                <a:gd name="T7" fmla="*/ 314 h 858"/>
                <a:gd name="T8" fmla="*/ 848 w 1159"/>
                <a:gd name="T9" fmla="*/ 155 h 858"/>
                <a:gd name="T10" fmla="*/ 836 w 1159"/>
                <a:gd name="T11" fmla="*/ 156 h 858"/>
                <a:gd name="T12" fmla="*/ 605 w 1159"/>
                <a:gd name="T13" fmla="*/ 0 h 858"/>
                <a:gd name="T14" fmla="*/ 411 w 1159"/>
                <a:gd name="T15" fmla="*/ 93 h 858"/>
                <a:gd name="T16" fmla="*/ 373 w 1159"/>
                <a:gd name="T17" fmla="*/ 90 h 858"/>
                <a:gd name="T18" fmla="*/ 185 w 1159"/>
                <a:gd name="T19" fmla="*/ 176 h 858"/>
                <a:gd name="T20" fmla="*/ 161 w 1159"/>
                <a:gd name="T21" fmla="*/ 174 h 858"/>
                <a:gd name="T22" fmla="*/ 0 w 1159"/>
                <a:gd name="T23" fmla="*/ 336 h 858"/>
                <a:gd name="T24" fmla="*/ 98 w 1159"/>
                <a:gd name="T25" fmla="*/ 485 h 858"/>
                <a:gd name="T26" fmla="*/ 83 w 1159"/>
                <a:gd name="T27" fmla="*/ 553 h 858"/>
                <a:gd name="T28" fmla="*/ 242 w 1159"/>
                <a:gd name="T29" fmla="*/ 712 h 858"/>
                <a:gd name="T30" fmla="*/ 307 w 1159"/>
                <a:gd name="T31" fmla="*/ 698 h 858"/>
                <a:gd name="T32" fmla="*/ 443 w 1159"/>
                <a:gd name="T33" fmla="*/ 773 h 858"/>
                <a:gd name="T34" fmla="*/ 587 w 1159"/>
                <a:gd name="T35" fmla="*/ 681 h 858"/>
                <a:gd name="T36" fmla="*/ 638 w 1159"/>
                <a:gd name="T37" fmla="*/ 694 h 858"/>
                <a:gd name="T38" fmla="*/ 689 w 1159"/>
                <a:gd name="T39" fmla="*/ 682 h 858"/>
                <a:gd name="T40" fmla="*/ 734 w 1159"/>
                <a:gd name="T41" fmla="*/ 719 h 858"/>
                <a:gd name="T42" fmla="*/ 724 w 1159"/>
                <a:gd name="T43" fmla="*/ 761 h 858"/>
                <a:gd name="T44" fmla="*/ 822 w 1159"/>
                <a:gd name="T45" fmla="*/ 858 h 858"/>
                <a:gd name="T46" fmla="*/ 901 w 1159"/>
                <a:gd name="T47" fmla="*/ 818 h 858"/>
                <a:gd name="T48" fmla="*/ 949 w 1159"/>
                <a:gd name="T49" fmla="*/ 831 h 858"/>
                <a:gd name="T50" fmla="*/ 976 w 1159"/>
                <a:gd name="T51" fmla="*/ 827 h 858"/>
                <a:gd name="T52" fmla="*/ 981 w 1159"/>
                <a:gd name="T53" fmla="*/ 829 h 858"/>
                <a:gd name="T54" fmla="*/ 1098 w 1159"/>
                <a:gd name="T55" fmla="*/ 755 h 858"/>
                <a:gd name="T56" fmla="*/ 1090 w 1159"/>
                <a:gd name="T57" fmla="*/ 692 h 858"/>
                <a:gd name="T58" fmla="*/ 1132 w 1159"/>
                <a:gd name="T59" fmla="*/ 627 h 858"/>
                <a:gd name="T60" fmla="*/ 1121 w 1159"/>
                <a:gd name="T61" fmla="*/ 588 h 858"/>
                <a:gd name="T62" fmla="*/ 1159 w 1159"/>
                <a:gd name="T63" fmla="*/ 525 h 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59" h="858">
                  <a:moveTo>
                    <a:pt x="1159" y="525"/>
                  </a:moveTo>
                  <a:cubicBezTo>
                    <a:pt x="1159" y="490"/>
                    <a:pt x="1132" y="460"/>
                    <a:pt x="1098" y="455"/>
                  </a:cubicBezTo>
                  <a:cubicBezTo>
                    <a:pt x="1097" y="400"/>
                    <a:pt x="1057" y="353"/>
                    <a:pt x="1005" y="342"/>
                  </a:cubicBezTo>
                  <a:cubicBezTo>
                    <a:pt x="1006" y="333"/>
                    <a:pt x="1007" y="324"/>
                    <a:pt x="1007" y="314"/>
                  </a:cubicBezTo>
                  <a:cubicBezTo>
                    <a:pt x="1007" y="227"/>
                    <a:pt x="936" y="155"/>
                    <a:pt x="848" y="155"/>
                  </a:cubicBezTo>
                  <a:cubicBezTo>
                    <a:pt x="844" y="155"/>
                    <a:pt x="840" y="156"/>
                    <a:pt x="836" y="156"/>
                  </a:cubicBezTo>
                  <a:cubicBezTo>
                    <a:pt x="799" y="65"/>
                    <a:pt x="709" y="0"/>
                    <a:pt x="605" y="0"/>
                  </a:cubicBezTo>
                  <a:cubicBezTo>
                    <a:pt x="527" y="0"/>
                    <a:pt x="457" y="37"/>
                    <a:pt x="411" y="93"/>
                  </a:cubicBezTo>
                  <a:cubicBezTo>
                    <a:pt x="399" y="91"/>
                    <a:pt x="386" y="90"/>
                    <a:pt x="373" y="90"/>
                  </a:cubicBezTo>
                  <a:cubicBezTo>
                    <a:pt x="298" y="90"/>
                    <a:pt x="231" y="123"/>
                    <a:pt x="185" y="176"/>
                  </a:cubicBezTo>
                  <a:cubicBezTo>
                    <a:pt x="177" y="175"/>
                    <a:pt x="169" y="174"/>
                    <a:pt x="161" y="174"/>
                  </a:cubicBezTo>
                  <a:cubicBezTo>
                    <a:pt x="72" y="174"/>
                    <a:pt x="0" y="247"/>
                    <a:pt x="0" y="336"/>
                  </a:cubicBezTo>
                  <a:cubicBezTo>
                    <a:pt x="0" y="403"/>
                    <a:pt x="40" y="460"/>
                    <a:pt x="98" y="485"/>
                  </a:cubicBezTo>
                  <a:cubicBezTo>
                    <a:pt x="88" y="506"/>
                    <a:pt x="83" y="529"/>
                    <a:pt x="83" y="553"/>
                  </a:cubicBezTo>
                  <a:cubicBezTo>
                    <a:pt x="83" y="641"/>
                    <a:pt x="154" y="712"/>
                    <a:pt x="242" y="712"/>
                  </a:cubicBezTo>
                  <a:cubicBezTo>
                    <a:pt x="265" y="712"/>
                    <a:pt x="287" y="707"/>
                    <a:pt x="307" y="698"/>
                  </a:cubicBezTo>
                  <a:cubicBezTo>
                    <a:pt x="336" y="743"/>
                    <a:pt x="386" y="773"/>
                    <a:pt x="443" y="773"/>
                  </a:cubicBezTo>
                  <a:cubicBezTo>
                    <a:pt x="506" y="773"/>
                    <a:pt x="561" y="735"/>
                    <a:pt x="587" y="681"/>
                  </a:cubicBezTo>
                  <a:cubicBezTo>
                    <a:pt x="602" y="689"/>
                    <a:pt x="620" y="694"/>
                    <a:pt x="638" y="694"/>
                  </a:cubicBezTo>
                  <a:cubicBezTo>
                    <a:pt x="656" y="694"/>
                    <a:pt x="673" y="690"/>
                    <a:pt x="689" y="682"/>
                  </a:cubicBezTo>
                  <a:cubicBezTo>
                    <a:pt x="697" y="700"/>
                    <a:pt x="714" y="714"/>
                    <a:pt x="734" y="719"/>
                  </a:cubicBezTo>
                  <a:cubicBezTo>
                    <a:pt x="728" y="732"/>
                    <a:pt x="724" y="746"/>
                    <a:pt x="724" y="761"/>
                  </a:cubicBezTo>
                  <a:cubicBezTo>
                    <a:pt x="724" y="815"/>
                    <a:pt x="768" y="858"/>
                    <a:pt x="822" y="858"/>
                  </a:cubicBezTo>
                  <a:cubicBezTo>
                    <a:pt x="854" y="858"/>
                    <a:pt x="883" y="842"/>
                    <a:pt x="901" y="818"/>
                  </a:cubicBezTo>
                  <a:cubicBezTo>
                    <a:pt x="915" y="826"/>
                    <a:pt x="932" y="831"/>
                    <a:pt x="949" y="831"/>
                  </a:cubicBezTo>
                  <a:cubicBezTo>
                    <a:pt x="959" y="831"/>
                    <a:pt x="968" y="830"/>
                    <a:pt x="976" y="827"/>
                  </a:cubicBezTo>
                  <a:cubicBezTo>
                    <a:pt x="978" y="828"/>
                    <a:pt x="979" y="828"/>
                    <a:pt x="981" y="829"/>
                  </a:cubicBezTo>
                  <a:cubicBezTo>
                    <a:pt x="1033" y="841"/>
                    <a:pt x="1086" y="808"/>
                    <a:pt x="1098" y="755"/>
                  </a:cubicBezTo>
                  <a:cubicBezTo>
                    <a:pt x="1103" y="733"/>
                    <a:pt x="1100" y="711"/>
                    <a:pt x="1090" y="692"/>
                  </a:cubicBezTo>
                  <a:cubicBezTo>
                    <a:pt x="1115" y="680"/>
                    <a:pt x="1132" y="656"/>
                    <a:pt x="1132" y="627"/>
                  </a:cubicBezTo>
                  <a:cubicBezTo>
                    <a:pt x="1132" y="612"/>
                    <a:pt x="1128" y="599"/>
                    <a:pt x="1121" y="588"/>
                  </a:cubicBezTo>
                  <a:cubicBezTo>
                    <a:pt x="1143" y="576"/>
                    <a:pt x="1159" y="553"/>
                    <a:pt x="1159" y="525"/>
                  </a:cubicBezTo>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76" name="Freeform 13"/>
            <p:cNvSpPr>
              <a:spLocks/>
            </p:cNvSpPr>
            <p:nvPr/>
          </p:nvSpPr>
          <p:spPr bwMode="auto">
            <a:xfrm>
              <a:off x="5867400" y="3881438"/>
              <a:ext cx="3121025" cy="2263775"/>
            </a:xfrm>
            <a:custGeom>
              <a:avLst/>
              <a:gdLst>
                <a:gd name="T0" fmla="*/ 1092 w 1130"/>
                <a:gd name="T1" fmla="*/ 588 h 819"/>
                <a:gd name="T2" fmla="*/ 1103 w 1130"/>
                <a:gd name="T3" fmla="*/ 626 h 819"/>
                <a:gd name="T4" fmla="*/ 1061 w 1130"/>
                <a:gd name="T5" fmla="*/ 691 h 819"/>
                <a:gd name="T6" fmla="*/ 1069 w 1130"/>
                <a:gd name="T7" fmla="*/ 755 h 819"/>
                <a:gd name="T8" fmla="*/ 1019 w 1130"/>
                <a:gd name="T9" fmla="*/ 819 h 819"/>
                <a:gd name="T10" fmla="*/ 1028 w 1130"/>
                <a:gd name="T11" fmla="*/ 795 h 819"/>
                <a:gd name="T12" fmla="*/ 1021 w 1130"/>
                <a:gd name="T13" fmla="*/ 731 h 819"/>
                <a:gd name="T14" fmla="*/ 1063 w 1130"/>
                <a:gd name="T15" fmla="*/ 667 h 819"/>
                <a:gd name="T16" fmla="*/ 1052 w 1130"/>
                <a:gd name="T17" fmla="*/ 628 h 819"/>
                <a:gd name="T18" fmla="*/ 1089 w 1130"/>
                <a:gd name="T19" fmla="*/ 565 h 819"/>
                <a:gd name="T20" fmla="*/ 1029 w 1130"/>
                <a:gd name="T21" fmla="*/ 495 h 819"/>
                <a:gd name="T22" fmla="*/ 935 w 1130"/>
                <a:gd name="T23" fmla="*/ 382 h 819"/>
                <a:gd name="T24" fmla="*/ 938 w 1130"/>
                <a:gd name="T25" fmla="*/ 354 h 819"/>
                <a:gd name="T26" fmla="*/ 779 w 1130"/>
                <a:gd name="T27" fmla="*/ 195 h 819"/>
                <a:gd name="T28" fmla="*/ 766 w 1130"/>
                <a:gd name="T29" fmla="*/ 196 h 819"/>
                <a:gd name="T30" fmla="*/ 536 w 1130"/>
                <a:gd name="T31" fmla="*/ 40 h 819"/>
                <a:gd name="T32" fmla="*/ 342 w 1130"/>
                <a:gd name="T33" fmla="*/ 133 h 819"/>
                <a:gd name="T34" fmla="*/ 304 w 1130"/>
                <a:gd name="T35" fmla="*/ 130 h 819"/>
                <a:gd name="T36" fmla="*/ 116 w 1130"/>
                <a:gd name="T37" fmla="*/ 216 h 819"/>
                <a:gd name="T38" fmla="*/ 92 w 1130"/>
                <a:gd name="T39" fmla="*/ 214 h 819"/>
                <a:gd name="T40" fmla="*/ 0 w 1130"/>
                <a:gd name="T41" fmla="*/ 243 h 819"/>
                <a:gd name="T42" fmla="*/ 132 w 1130"/>
                <a:gd name="T43" fmla="*/ 174 h 819"/>
                <a:gd name="T44" fmla="*/ 156 w 1130"/>
                <a:gd name="T45" fmla="*/ 176 h 819"/>
                <a:gd name="T46" fmla="*/ 344 w 1130"/>
                <a:gd name="T47" fmla="*/ 90 h 819"/>
                <a:gd name="T48" fmla="*/ 382 w 1130"/>
                <a:gd name="T49" fmla="*/ 93 h 819"/>
                <a:gd name="T50" fmla="*/ 576 w 1130"/>
                <a:gd name="T51" fmla="*/ 0 h 819"/>
                <a:gd name="T52" fmla="*/ 807 w 1130"/>
                <a:gd name="T53" fmla="*/ 156 h 819"/>
                <a:gd name="T54" fmla="*/ 819 w 1130"/>
                <a:gd name="T55" fmla="*/ 155 h 819"/>
                <a:gd name="T56" fmla="*/ 978 w 1130"/>
                <a:gd name="T57" fmla="*/ 314 h 819"/>
                <a:gd name="T58" fmla="*/ 976 w 1130"/>
                <a:gd name="T59" fmla="*/ 341 h 819"/>
                <a:gd name="T60" fmla="*/ 1069 w 1130"/>
                <a:gd name="T61" fmla="*/ 455 h 819"/>
                <a:gd name="T62" fmla="*/ 1130 w 1130"/>
                <a:gd name="T63" fmla="*/ 525 h 819"/>
                <a:gd name="T64" fmla="*/ 1092 w 1130"/>
                <a:gd name="T65" fmla="*/ 588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30" h="819">
                  <a:moveTo>
                    <a:pt x="1092" y="588"/>
                  </a:moveTo>
                  <a:cubicBezTo>
                    <a:pt x="1099" y="599"/>
                    <a:pt x="1103" y="612"/>
                    <a:pt x="1103" y="626"/>
                  </a:cubicBezTo>
                  <a:cubicBezTo>
                    <a:pt x="1103" y="655"/>
                    <a:pt x="1086" y="680"/>
                    <a:pt x="1061" y="691"/>
                  </a:cubicBezTo>
                  <a:cubicBezTo>
                    <a:pt x="1071" y="710"/>
                    <a:pt x="1074" y="733"/>
                    <a:pt x="1069" y="755"/>
                  </a:cubicBezTo>
                  <a:cubicBezTo>
                    <a:pt x="1062" y="784"/>
                    <a:pt x="1043" y="806"/>
                    <a:pt x="1019" y="819"/>
                  </a:cubicBezTo>
                  <a:cubicBezTo>
                    <a:pt x="1023" y="812"/>
                    <a:pt x="1026" y="804"/>
                    <a:pt x="1028" y="795"/>
                  </a:cubicBezTo>
                  <a:cubicBezTo>
                    <a:pt x="1033" y="773"/>
                    <a:pt x="1030" y="751"/>
                    <a:pt x="1021" y="731"/>
                  </a:cubicBezTo>
                  <a:cubicBezTo>
                    <a:pt x="1046" y="720"/>
                    <a:pt x="1063" y="696"/>
                    <a:pt x="1063" y="667"/>
                  </a:cubicBezTo>
                  <a:cubicBezTo>
                    <a:pt x="1063" y="652"/>
                    <a:pt x="1059" y="639"/>
                    <a:pt x="1052" y="628"/>
                  </a:cubicBezTo>
                  <a:cubicBezTo>
                    <a:pt x="1074" y="616"/>
                    <a:pt x="1089" y="592"/>
                    <a:pt x="1089" y="565"/>
                  </a:cubicBezTo>
                  <a:cubicBezTo>
                    <a:pt x="1089" y="530"/>
                    <a:pt x="1063" y="500"/>
                    <a:pt x="1029" y="495"/>
                  </a:cubicBezTo>
                  <a:cubicBezTo>
                    <a:pt x="1027" y="440"/>
                    <a:pt x="988" y="393"/>
                    <a:pt x="935" y="382"/>
                  </a:cubicBezTo>
                  <a:cubicBezTo>
                    <a:pt x="937" y="373"/>
                    <a:pt x="938" y="364"/>
                    <a:pt x="938" y="354"/>
                  </a:cubicBezTo>
                  <a:cubicBezTo>
                    <a:pt x="938" y="267"/>
                    <a:pt x="867" y="195"/>
                    <a:pt x="779" y="195"/>
                  </a:cubicBezTo>
                  <a:cubicBezTo>
                    <a:pt x="775" y="195"/>
                    <a:pt x="771" y="196"/>
                    <a:pt x="766" y="196"/>
                  </a:cubicBezTo>
                  <a:cubicBezTo>
                    <a:pt x="730" y="105"/>
                    <a:pt x="640" y="40"/>
                    <a:pt x="536" y="40"/>
                  </a:cubicBezTo>
                  <a:cubicBezTo>
                    <a:pt x="457" y="40"/>
                    <a:pt x="388" y="77"/>
                    <a:pt x="342" y="133"/>
                  </a:cubicBezTo>
                  <a:cubicBezTo>
                    <a:pt x="329" y="131"/>
                    <a:pt x="317" y="130"/>
                    <a:pt x="304" y="130"/>
                  </a:cubicBezTo>
                  <a:cubicBezTo>
                    <a:pt x="229" y="130"/>
                    <a:pt x="161" y="163"/>
                    <a:pt x="116" y="216"/>
                  </a:cubicBezTo>
                  <a:cubicBezTo>
                    <a:pt x="108" y="215"/>
                    <a:pt x="100" y="214"/>
                    <a:pt x="92" y="214"/>
                  </a:cubicBezTo>
                  <a:cubicBezTo>
                    <a:pt x="58" y="214"/>
                    <a:pt x="26" y="225"/>
                    <a:pt x="0" y="243"/>
                  </a:cubicBezTo>
                  <a:cubicBezTo>
                    <a:pt x="29" y="201"/>
                    <a:pt x="77" y="174"/>
                    <a:pt x="132" y="174"/>
                  </a:cubicBezTo>
                  <a:cubicBezTo>
                    <a:pt x="140" y="174"/>
                    <a:pt x="148" y="175"/>
                    <a:pt x="156" y="176"/>
                  </a:cubicBezTo>
                  <a:cubicBezTo>
                    <a:pt x="202" y="123"/>
                    <a:pt x="269" y="90"/>
                    <a:pt x="344" y="90"/>
                  </a:cubicBezTo>
                  <a:cubicBezTo>
                    <a:pt x="357" y="90"/>
                    <a:pt x="370" y="91"/>
                    <a:pt x="382" y="93"/>
                  </a:cubicBezTo>
                  <a:cubicBezTo>
                    <a:pt x="428" y="36"/>
                    <a:pt x="498" y="0"/>
                    <a:pt x="576" y="0"/>
                  </a:cubicBezTo>
                  <a:cubicBezTo>
                    <a:pt x="680" y="0"/>
                    <a:pt x="770" y="64"/>
                    <a:pt x="807" y="156"/>
                  </a:cubicBezTo>
                  <a:cubicBezTo>
                    <a:pt x="811" y="155"/>
                    <a:pt x="815" y="155"/>
                    <a:pt x="819" y="155"/>
                  </a:cubicBezTo>
                  <a:cubicBezTo>
                    <a:pt x="907" y="155"/>
                    <a:pt x="978" y="226"/>
                    <a:pt x="978" y="314"/>
                  </a:cubicBezTo>
                  <a:cubicBezTo>
                    <a:pt x="978" y="323"/>
                    <a:pt x="977" y="333"/>
                    <a:pt x="976" y="341"/>
                  </a:cubicBezTo>
                  <a:cubicBezTo>
                    <a:pt x="1028" y="353"/>
                    <a:pt x="1068" y="399"/>
                    <a:pt x="1069" y="455"/>
                  </a:cubicBezTo>
                  <a:cubicBezTo>
                    <a:pt x="1103" y="460"/>
                    <a:pt x="1130" y="489"/>
                    <a:pt x="1130" y="525"/>
                  </a:cubicBezTo>
                  <a:cubicBezTo>
                    <a:pt x="1130" y="552"/>
                    <a:pt x="1114" y="576"/>
                    <a:pt x="1092" y="58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77" name="Freeform 14"/>
            <p:cNvSpPr>
              <a:spLocks noEditPoints="1"/>
            </p:cNvSpPr>
            <p:nvPr/>
          </p:nvSpPr>
          <p:spPr bwMode="auto">
            <a:xfrm>
              <a:off x="5788025" y="4821238"/>
              <a:ext cx="2027238" cy="1209675"/>
            </a:xfrm>
            <a:custGeom>
              <a:avLst/>
              <a:gdLst>
                <a:gd name="T0" fmla="*/ 724 w 734"/>
                <a:gd name="T1" fmla="*/ 424 h 438"/>
                <a:gd name="T2" fmla="*/ 724 w 734"/>
                <a:gd name="T3" fmla="*/ 425 h 438"/>
                <a:gd name="T4" fmla="*/ 724 w 734"/>
                <a:gd name="T5" fmla="*/ 425 h 438"/>
                <a:gd name="T6" fmla="*/ 724 w 734"/>
                <a:gd name="T7" fmla="*/ 424 h 438"/>
                <a:gd name="T8" fmla="*/ 83 w 734"/>
                <a:gd name="T9" fmla="*/ 219 h 438"/>
                <a:gd name="T10" fmla="*/ 242 w 734"/>
                <a:gd name="T11" fmla="*/ 377 h 438"/>
                <a:gd name="T12" fmla="*/ 307 w 734"/>
                <a:gd name="T13" fmla="*/ 363 h 438"/>
                <a:gd name="T14" fmla="*/ 443 w 734"/>
                <a:gd name="T15" fmla="*/ 438 h 438"/>
                <a:gd name="T16" fmla="*/ 587 w 734"/>
                <a:gd name="T17" fmla="*/ 346 h 438"/>
                <a:gd name="T18" fmla="*/ 638 w 734"/>
                <a:gd name="T19" fmla="*/ 359 h 438"/>
                <a:gd name="T20" fmla="*/ 689 w 734"/>
                <a:gd name="T21" fmla="*/ 347 h 438"/>
                <a:gd name="T22" fmla="*/ 733 w 734"/>
                <a:gd name="T23" fmla="*/ 384 h 438"/>
                <a:gd name="T24" fmla="*/ 734 w 734"/>
                <a:gd name="T25" fmla="*/ 383 h 438"/>
                <a:gd name="T26" fmla="*/ 689 w 734"/>
                <a:gd name="T27" fmla="*/ 346 h 438"/>
                <a:gd name="T28" fmla="*/ 638 w 734"/>
                <a:gd name="T29" fmla="*/ 358 h 438"/>
                <a:gd name="T30" fmla="*/ 587 w 734"/>
                <a:gd name="T31" fmla="*/ 345 h 438"/>
                <a:gd name="T32" fmla="*/ 443 w 734"/>
                <a:gd name="T33" fmla="*/ 437 h 438"/>
                <a:gd name="T34" fmla="*/ 307 w 734"/>
                <a:gd name="T35" fmla="*/ 362 h 438"/>
                <a:gd name="T36" fmla="*/ 242 w 734"/>
                <a:gd name="T37" fmla="*/ 376 h 438"/>
                <a:gd name="T38" fmla="*/ 83 w 734"/>
                <a:gd name="T39" fmla="*/ 219 h 438"/>
                <a:gd name="T40" fmla="*/ 0 w 734"/>
                <a:gd name="T41" fmla="*/ 0 h 438"/>
                <a:gd name="T42" fmla="*/ 0 w 734"/>
                <a:gd name="T43" fmla="*/ 1 h 438"/>
                <a:gd name="T44" fmla="*/ 98 w 734"/>
                <a:gd name="T45" fmla="*/ 150 h 438"/>
                <a:gd name="T46" fmla="*/ 98 w 734"/>
                <a:gd name="T47" fmla="*/ 149 h 438"/>
                <a:gd name="T48" fmla="*/ 0 w 734"/>
                <a:gd name="T49" fmla="*/ 0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34" h="438">
                  <a:moveTo>
                    <a:pt x="724" y="424"/>
                  </a:moveTo>
                  <a:cubicBezTo>
                    <a:pt x="724" y="424"/>
                    <a:pt x="724" y="425"/>
                    <a:pt x="724" y="425"/>
                  </a:cubicBezTo>
                  <a:cubicBezTo>
                    <a:pt x="724" y="425"/>
                    <a:pt x="724" y="425"/>
                    <a:pt x="724" y="425"/>
                  </a:cubicBezTo>
                  <a:cubicBezTo>
                    <a:pt x="724" y="425"/>
                    <a:pt x="724" y="424"/>
                    <a:pt x="724" y="424"/>
                  </a:cubicBezTo>
                  <a:moveTo>
                    <a:pt x="83" y="219"/>
                  </a:moveTo>
                  <a:cubicBezTo>
                    <a:pt x="83" y="307"/>
                    <a:pt x="154" y="377"/>
                    <a:pt x="242" y="377"/>
                  </a:cubicBezTo>
                  <a:cubicBezTo>
                    <a:pt x="265" y="377"/>
                    <a:pt x="287" y="372"/>
                    <a:pt x="307" y="363"/>
                  </a:cubicBezTo>
                  <a:cubicBezTo>
                    <a:pt x="335" y="408"/>
                    <a:pt x="386" y="438"/>
                    <a:pt x="443" y="438"/>
                  </a:cubicBezTo>
                  <a:cubicBezTo>
                    <a:pt x="506" y="438"/>
                    <a:pt x="561" y="400"/>
                    <a:pt x="587" y="346"/>
                  </a:cubicBezTo>
                  <a:cubicBezTo>
                    <a:pt x="602" y="354"/>
                    <a:pt x="620" y="359"/>
                    <a:pt x="638" y="359"/>
                  </a:cubicBezTo>
                  <a:cubicBezTo>
                    <a:pt x="656" y="359"/>
                    <a:pt x="673" y="354"/>
                    <a:pt x="689" y="347"/>
                  </a:cubicBezTo>
                  <a:cubicBezTo>
                    <a:pt x="697" y="365"/>
                    <a:pt x="714" y="378"/>
                    <a:pt x="733" y="384"/>
                  </a:cubicBezTo>
                  <a:cubicBezTo>
                    <a:pt x="734" y="384"/>
                    <a:pt x="734" y="383"/>
                    <a:pt x="734" y="383"/>
                  </a:cubicBezTo>
                  <a:cubicBezTo>
                    <a:pt x="714" y="378"/>
                    <a:pt x="697" y="364"/>
                    <a:pt x="689" y="346"/>
                  </a:cubicBezTo>
                  <a:cubicBezTo>
                    <a:pt x="673" y="354"/>
                    <a:pt x="656" y="358"/>
                    <a:pt x="638" y="358"/>
                  </a:cubicBezTo>
                  <a:cubicBezTo>
                    <a:pt x="620" y="358"/>
                    <a:pt x="602" y="353"/>
                    <a:pt x="587" y="345"/>
                  </a:cubicBezTo>
                  <a:cubicBezTo>
                    <a:pt x="561" y="399"/>
                    <a:pt x="506" y="437"/>
                    <a:pt x="443" y="437"/>
                  </a:cubicBezTo>
                  <a:cubicBezTo>
                    <a:pt x="386" y="437"/>
                    <a:pt x="336" y="407"/>
                    <a:pt x="307" y="362"/>
                  </a:cubicBezTo>
                  <a:cubicBezTo>
                    <a:pt x="287" y="371"/>
                    <a:pt x="265" y="376"/>
                    <a:pt x="242" y="376"/>
                  </a:cubicBezTo>
                  <a:cubicBezTo>
                    <a:pt x="155" y="376"/>
                    <a:pt x="84" y="306"/>
                    <a:pt x="83" y="219"/>
                  </a:cubicBezTo>
                  <a:moveTo>
                    <a:pt x="0" y="0"/>
                  </a:moveTo>
                  <a:cubicBezTo>
                    <a:pt x="0" y="1"/>
                    <a:pt x="0" y="1"/>
                    <a:pt x="0" y="1"/>
                  </a:cubicBezTo>
                  <a:cubicBezTo>
                    <a:pt x="0" y="68"/>
                    <a:pt x="40" y="125"/>
                    <a:pt x="98" y="150"/>
                  </a:cubicBezTo>
                  <a:cubicBezTo>
                    <a:pt x="98" y="149"/>
                    <a:pt x="98" y="149"/>
                    <a:pt x="98" y="149"/>
                  </a:cubicBezTo>
                  <a:cubicBezTo>
                    <a:pt x="40" y="124"/>
                    <a:pt x="0" y="67"/>
                    <a:pt x="0" y="0"/>
                  </a:cubicBezTo>
                </a:path>
              </a:pathLst>
            </a:custGeom>
            <a:solidFill>
              <a:srgbClr val="EBDF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78" name="Freeform 15"/>
            <p:cNvSpPr>
              <a:spLocks/>
            </p:cNvSpPr>
            <p:nvPr/>
          </p:nvSpPr>
          <p:spPr bwMode="auto">
            <a:xfrm>
              <a:off x="5788025" y="4533901"/>
              <a:ext cx="2181225" cy="1495425"/>
            </a:xfrm>
            <a:custGeom>
              <a:avLst/>
              <a:gdLst>
                <a:gd name="T0" fmla="*/ 40 w 790"/>
                <a:gd name="T1" fmla="*/ 0 h 541"/>
                <a:gd name="T2" fmla="*/ 36 w 790"/>
                <a:gd name="T3" fmla="*/ 2 h 541"/>
                <a:gd name="T4" fmla="*/ 0 w 790"/>
                <a:gd name="T5" fmla="*/ 104 h 541"/>
                <a:gd name="T6" fmla="*/ 98 w 790"/>
                <a:gd name="T7" fmla="*/ 253 h 541"/>
                <a:gd name="T8" fmla="*/ 98 w 790"/>
                <a:gd name="T9" fmla="*/ 254 h 541"/>
                <a:gd name="T10" fmla="*/ 98 w 790"/>
                <a:gd name="T11" fmla="*/ 254 h 541"/>
                <a:gd name="T12" fmla="*/ 83 w 790"/>
                <a:gd name="T13" fmla="*/ 322 h 541"/>
                <a:gd name="T14" fmla="*/ 83 w 790"/>
                <a:gd name="T15" fmla="*/ 323 h 541"/>
                <a:gd name="T16" fmla="*/ 242 w 790"/>
                <a:gd name="T17" fmla="*/ 480 h 541"/>
                <a:gd name="T18" fmla="*/ 307 w 790"/>
                <a:gd name="T19" fmla="*/ 466 h 541"/>
                <a:gd name="T20" fmla="*/ 443 w 790"/>
                <a:gd name="T21" fmla="*/ 541 h 541"/>
                <a:gd name="T22" fmla="*/ 587 w 790"/>
                <a:gd name="T23" fmla="*/ 449 h 541"/>
                <a:gd name="T24" fmla="*/ 638 w 790"/>
                <a:gd name="T25" fmla="*/ 462 h 541"/>
                <a:gd name="T26" fmla="*/ 689 w 790"/>
                <a:gd name="T27" fmla="*/ 450 h 541"/>
                <a:gd name="T28" fmla="*/ 734 w 790"/>
                <a:gd name="T29" fmla="*/ 487 h 541"/>
                <a:gd name="T30" fmla="*/ 733 w 790"/>
                <a:gd name="T31" fmla="*/ 488 h 541"/>
                <a:gd name="T32" fmla="*/ 734 w 790"/>
                <a:gd name="T33" fmla="*/ 488 h 541"/>
                <a:gd name="T34" fmla="*/ 724 w 790"/>
                <a:gd name="T35" fmla="*/ 528 h 541"/>
                <a:gd name="T36" fmla="*/ 724 w 790"/>
                <a:gd name="T37" fmla="*/ 529 h 541"/>
                <a:gd name="T38" fmla="*/ 790 w 790"/>
                <a:gd name="T39" fmla="*/ 529 h 541"/>
                <a:gd name="T40" fmla="*/ 761 w 790"/>
                <a:gd name="T41" fmla="*/ 459 h 541"/>
                <a:gd name="T42" fmla="*/ 770 w 790"/>
                <a:gd name="T43" fmla="*/ 417 h 541"/>
                <a:gd name="T44" fmla="*/ 725 w 790"/>
                <a:gd name="T45" fmla="*/ 380 h 541"/>
                <a:gd name="T46" fmla="*/ 675 w 790"/>
                <a:gd name="T47" fmla="*/ 392 h 541"/>
                <a:gd name="T48" fmla="*/ 623 w 790"/>
                <a:gd name="T49" fmla="*/ 379 h 541"/>
                <a:gd name="T50" fmla="*/ 479 w 790"/>
                <a:gd name="T51" fmla="*/ 471 h 541"/>
                <a:gd name="T52" fmla="*/ 344 w 790"/>
                <a:gd name="T53" fmla="*/ 396 h 541"/>
                <a:gd name="T54" fmla="*/ 278 w 790"/>
                <a:gd name="T55" fmla="*/ 410 h 541"/>
                <a:gd name="T56" fmla="*/ 119 w 790"/>
                <a:gd name="T57" fmla="*/ 251 h 541"/>
                <a:gd name="T58" fmla="*/ 135 w 790"/>
                <a:gd name="T59" fmla="*/ 183 h 541"/>
                <a:gd name="T60" fmla="*/ 36 w 790"/>
                <a:gd name="T61" fmla="*/ 34 h 541"/>
                <a:gd name="T62" fmla="*/ 40 w 790"/>
                <a:gd name="T63" fmla="*/ 0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90" h="541">
                  <a:moveTo>
                    <a:pt x="40" y="0"/>
                  </a:moveTo>
                  <a:cubicBezTo>
                    <a:pt x="39" y="1"/>
                    <a:pt x="38" y="2"/>
                    <a:pt x="36" y="2"/>
                  </a:cubicBezTo>
                  <a:cubicBezTo>
                    <a:pt x="14" y="30"/>
                    <a:pt x="0" y="66"/>
                    <a:pt x="0" y="104"/>
                  </a:cubicBezTo>
                  <a:cubicBezTo>
                    <a:pt x="0" y="171"/>
                    <a:pt x="40" y="228"/>
                    <a:pt x="98" y="253"/>
                  </a:cubicBezTo>
                  <a:cubicBezTo>
                    <a:pt x="98" y="253"/>
                    <a:pt x="98" y="253"/>
                    <a:pt x="98" y="254"/>
                  </a:cubicBezTo>
                  <a:cubicBezTo>
                    <a:pt x="98" y="254"/>
                    <a:pt x="98" y="254"/>
                    <a:pt x="98" y="254"/>
                  </a:cubicBezTo>
                  <a:cubicBezTo>
                    <a:pt x="88" y="274"/>
                    <a:pt x="83" y="298"/>
                    <a:pt x="83" y="322"/>
                  </a:cubicBezTo>
                  <a:cubicBezTo>
                    <a:pt x="83" y="322"/>
                    <a:pt x="83" y="323"/>
                    <a:pt x="83" y="323"/>
                  </a:cubicBezTo>
                  <a:cubicBezTo>
                    <a:pt x="84" y="410"/>
                    <a:pt x="155" y="480"/>
                    <a:pt x="242" y="480"/>
                  </a:cubicBezTo>
                  <a:cubicBezTo>
                    <a:pt x="265" y="480"/>
                    <a:pt x="287" y="475"/>
                    <a:pt x="307" y="466"/>
                  </a:cubicBezTo>
                  <a:cubicBezTo>
                    <a:pt x="336" y="511"/>
                    <a:pt x="386" y="541"/>
                    <a:pt x="443" y="541"/>
                  </a:cubicBezTo>
                  <a:cubicBezTo>
                    <a:pt x="506" y="541"/>
                    <a:pt x="561" y="503"/>
                    <a:pt x="587" y="449"/>
                  </a:cubicBezTo>
                  <a:cubicBezTo>
                    <a:pt x="602" y="457"/>
                    <a:pt x="620" y="462"/>
                    <a:pt x="638" y="462"/>
                  </a:cubicBezTo>
                  <a:cubicBezTo>
                    <a:pt x="656" y="462"/>
                    <a:pt x="673" y="458"/>
                    <a:pt x="689" y="450"/>
                  </a:cubicBezTo>
                  <a:cubicBezTo>
                    <a:pt x="697" y="468"/>
                    <a:pt x="714" y="482"/>
                    <a:pt x="734" y="487"/>
                  </a:cubicBezTo>
                  <a:cubicBezTo>
                    <a:pt x="734" y="487"/>
                    <a:pt x="734" y="488"/>
                    <a:pt x="733" y="488"/>
                  </a:cubicBezTo>
                  <a:cubicBezTo>
                    <a:pt x="733" y="488"/>
                    <a:pt x="734" y="488"/>
                    <a:pt x="734" y="488"/>
                  </a:cubicBezTo>
                  <a:cubicBezTo>
                    <a:pt x="728" y="500"/>
                    <a:pt x="725" y="514"/>
                    <a:pt x="724" y="528"/>
                  </a:cubicBezTo>
                  <a:cubicBezTo>
                    <a:pt x="724" y="528"/>
                    <a:pt x="724" y="529"/>
                    <a:pt x="724" y="529"/>
                  </a:cubicBezTo>
                  <a:cubicBezTo>
                    <a:pt x="790" y="529"/>
                    <a:pt x="790" y="529"/>
                    <a:pt x="790" y="529"/>
                  </a:cubicBezTo>
                  <a:cubicBezTo>
                    <a:pt x="772" y="511"/>
                    <a:pt x="761" y="486"/>
                    <a:pt x="761" y="459"/>
                  </a:cubicBezTo>
                  <a:cubicBezTo>
                    <a:pt x="761" y="444"/>
                    <a:pt x="764" y="430"/>
                    <a:pt x="770" y="417"/>
                  </a:cubicBezTo>
                  <a:cubicBezTo>
                    <a:pt x="751" y="412"/>
                    <a:pt x="734" y="398"/>
                    <a:pt x="725" y="380"/>
                  </a:cubicBezTo>
                  <a:cubicBezTo>
                    <a:pt x="710" y="388"/>
                    <a:pt x="693" y="392"/>
                    <a:pt x="675" y="392"/>
                  </a:cubicBezTo>
                  <a:cubicBezTo>
                    <a:pt x="656" y="392"/>
                    <a:pt x="639" y="387"/>
                    <a:pt x="623" y="379"/>
                  </a:cubicBezTo>
                  <a:cubicBezTo>
                    <a:pt x="598" y="434"/>
                    <a:pt x="543" y="471"/>
                    <a:pt x="479" y="471"/>
                  </a:cubicBezTo>
                  <a:cubicBezTo>
                    <a:pt x="422" y="471"/>
                    <a:pt x="372" y="441"/>
                    <a:pt x="344" y="396"/>
                  </a:cubicBezTo>
                  <a:cubicBezTo>
                    <a:pt x="324" y="405"/>
                    <a:pt x="302" y="410"/>
                    <a:pt x="278" y="410"/>
                  </a:cubicBezTo>
                  <a:cubicBezTo>
                    <a:pt x="191" y="410"/>
                    <a:pt x="119" y="339"/>
                    <a:pt x="119" y="251"/>
                  </a:cubicBezTo>
                  <a:cubicBezTo>
                    <a:pt x="119" y="227"/>
                    <a:pt x="125" y="204"/>
                    <a:pt x="135" y="183"/>
                  </a:cubicBezTo>
                  <a:cubicBezTo>
                    <a:pt x="77" y="158"/>
                    <a:pt x="36" y="101"/>
                    <a:pt x="36" y="34"/>
                  </a:cubicBezTo>
                  <a:cubicBezTo>
                    <a:pt x="36" y="23"/>
                    <a:pt x="38" y="11"/>
                    <a:pt x="40"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79" name="Freeform 16"/>
            <p:cNvSpPr>
              <a:spLocks/>
            </p:cNvSpPr>
            <p:nvPr/>
          </p:nvSpPr>
          <p:spPr bwMode="auto">
            <a:xfrm>
              <a:off x="8813800" y="5937251"/>
              <a:ext cx="11113" cy="58738"/>
            </a:xfrm>
            <a:custGeom>
              <a:avLst/>
              <a:gdLst>
                <a:gd name="T0" fmla="*/ 4 w 4"/>
                <a:gd name="T1" fmla="*/ 0 h 21"/>
                <a:gd name="T2" fmla="*/ 4 w 4"/>
                <a:gd name="T3" fmla="*/ 0 h 21"/>
                <a:gd name="T4" fmla="*/ 2 w 4"/>
                <a:gd name="T5" fmla="*/ 15 h 21"/>
                <a:gd name="T6" fmla="*/ 0 w 4"/>
                <a:gd name="T7" fmla="*/ 21 h 21"/>
                <a:gd name="T8" fmla="*/ 0 w 4"/>
                <a:gd name="T9" fmla="*/ 21 h 21"/>
                <a:gd name="T10" fmla="*/ 1 w 4"/>
                <a:gd name="T11" fmla="*/ 16 h 21"/>
                <a:gd name="T12" fmla="*/ 4 w 4"/>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 h="21">
                  <a:moveTo>
                    <a:pt x="4" y="0"/>
                  </a:moveTo>
                  <a:cubicBezTo>
                    <a:pt x="4" y="0"/>
                    <a:pt x="4" y="0"/>
                    <a:pt x="4" y="0"/>
                  </a:cubicBezTo>
                  <a:cubicBezTo>
                    <a:pt x="3" y="5"/>
                    <a:pt x="3" y="10"/>
                    <a:pt x="2" y="15"/>
                  </a:cubicBezTo>
                  <a:cubicBezTo>
                    <a:pt x="1" y="17"/>
                    <a:pt x="1" y="19"/>
                    <a:pt x="0" y="21"/>
                  </a:cubicBezTo>
                  <a:cubicBezTo>
                    <a:pt x="0" y="21"/>
                    <a:pt x="0" y="21"/>
                    <a:pt x="0" y="21"/>
                  </a:cubicBezTo>
                  <a:cubicBezTo>
                    <a:pt x="1" y="19"/>
                    <a:pt x="1" y="18"/>
                    <a:pt x="1" y="16"/>
                  </a:cubicBezTo>
                  <a:cubicBezTo>
                    <a:pt x="3" y="11"/>
                    <a:pt x="3" y="5"/>
                    <a:pt x="4" y="0"/>
                  </a:cubicBezTo>
                </a:path>
              </a:pathLst>
            </a:custGeom>
            <a:solidFill>
              <a:srgbClr val="EBDF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80" name="Freeform 17"/>
            <p:cNvSpPr>
              <a:spLocks noEditPoints="1"/>
            </p:cNvSpPr>
            <p:nvPr/>
          </p:nvSpPr>
          <p:spPr bwMode="auto">
            <a:xfrm>
              <a:off x="8343900" y="5937251"/>
              <a:ext cx="481013" cy="58738"/>
            </a:xfrm>
            <a:custGeom>
              <a:avLst/>
              <a:gdLst>
                <a:gd name="T0" fmla="*/ 133 w 174"/>
                <a:gd name="T1" fmla="*/ 19 h 21"/>
                <a:gd name="T2" fmla="*/ 122 w 174"/>
                <a:gd name="T3" fmla="*/ 21 h 21"/>
                <a:gd name="T4" fmla="*/ 133 w 174"/>
                <a:gd name="T5" fmla="*/ 21 h 21"/>
                <a:gd name="T6" fmla="*/ 133 w 174"/>
                <a:gd name="T7" fmla="*/ 19 h 21"/>
                <a:gd name="T8" fmla="*/ 87 w 174"/>
                <a:gd name="T9" fmla="*/ 18 h 21"/>
                <a:gd name="T10" fmla="*/ 69 w 174"/>
                <a:gd name="T11" fmla="*/ 21 h 21"/>
                <a:gd name="T12" fmla="*/ 104 w 174"/>
                <a:gd name="T13" fmla="*/ 21 h 21"/>
                <a:gd name="T14" fmla="*/ 92 w 174"/>
                <a:gd name="T15" fmla="*/ 19 h 21"/>
                <a:gd name="T16" fmla="*/ 87 w 174"/>
                <a:gd name="T17" fmla="*/ 18 h 21"/>
                <a:gd name="T18" fmla="*/ 11 w 174"/>
                <a:gd name="T19" fmla="*/ 8 h 21"/>
                <a:gd name="T20" fmla="*/ 0 w 174"/>
                <a:gd name="T21" fmla="*/ 21 h 21"/>
                <a:gd name="T22" fmla="*/ 51 w 174"/>
                <a:gd name="T23" fmla="*/ 21 h 21"/>
                <a:gd name="T24" fmla="*/ 11 w 174"/>
                <a:gd name="T25" fmla="*/ 8 h 21"/>
                <a:gd name="T26" fmla="*/ 174 w 174"/>
                <a:gd name="T27" fmla="*/ 0 h 21"/>
                <a:gd name="T28" fmla="*/ 173 w 174"/>
                <a:gd name="T29" fmla="*/ 0 h 21"/>
                <a:gd name="T30" fmla="*/ 172 w 174"/>
                <a:gd name="T31" fmla="*/ 11 h 21"/>
                <a:gd name="T32" fmla="*/ 169 w 174"/>
                <a:gd name="T33" fmla="*/ 21 h 21"/>
                <a:gd name="T34" fmla="*/ 170 w 174"/>
                <a:gd name="T35" fmla="*/ 21 h 21"/>
                <a:gd name="T36" fmla="*/ 172 w 174"/>
                <a:gd name="T37" fmla="*/ 15 h 21"/>
                <a:gd name="T38" fmla="*/ 174 w 174"/>
                <a:gd name="T3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21">
                  <a:moveTo>
                    <a:pt x="133" y="19"/>
                  </a:moveTo>
                  <a:cubicBezTo>
                    <a:pt x="130" y="20"/>
                    <a:pt x="126" y="20"/>
                    <a:pt x="122" y="21"/>
                  </a:cubicBezTo>
                  <a:cubicBezTo>
                    <a:pt x="133" y="21"/>
                    <a:pt x="133" y="21"/>
                    <a:pt x="133" y="21"/>
                  </a:cubicBezTo>
                  <a:cubicBezTo>
                    <a:pt x="133" y="20"/>
                    <a:pt x="133" y="20"/>
                    <a:pt x="133" y="19"/>
                  </a:cubicBezTo>
                  <a:moveTo>
                    <a:pt x="87" y="18"/>
                  </a:moveTo>
                  <a:cubicBezTo>
                    <a:pt x="81" y="19"/>
                    <a:pt x="75" y="20"/>
                    <a:pt x="69" y="21"/>
                  </a:cubicBezTo>
                  <a:cubicBezTo>
                    <a:pt x="104" y="21"/>
                    <a:pt x="104" y="21"/>
                    <a:pt x="104" y="21"/>
                  </a:cubicBezTo>
                  <a:cubicBezTo>
                    <a:pt x="100" y="20"/>
                    <a:pt x="96" y="20"/>
                    <a:pt x="92" y="19"/>
                  </a:cubicBezTo>
                  <a:cubicBezTo>
                    <a:pt x="90" y="18"/>
                    <a:pt x="88" y="18"/>
                    <a:pt x="87" y="18"/>
                  </a:cubicBezTo>
                  <a:moveTo>
                    <a:pt x="11" y="8"/>
                  </a:moveTo>
                  <a:cubicBezTo>
                    <a:pt x="8" y="13"/>
                    <a:pt x="4" y="17"/>
                    <a:pt x="0" y="21"/>
                  </a:cubicBezTo>
                  <a:cubicBezTo>
                    <a:pt x="51" y="21"/>
                    <a:pt x="51" y="21"/>
                    <a:pt x="51" y="21"/>
                  </a:cubicBezTo>
                  <a:cubicBezTo>
                    <a:pt x="37" y="20"/>
                    <a:pt x="23" y="15"/>
                    <a:pt x="11" y="8"/>
                  </a:cubicBezTo>
                  <a:moveTo>
                    <a:pt x="174" y="0"/>
                  </a:moveTo>
                  <a:cubicBezTo>
                    <a:pt x="174" y="0"/>
                    <a:pt x="173" y="0"/>
                    <a:pt x="173" y="0"/>
                  </a:cubicBezTo>
                  <a:cubicBezTo>
                    <a:pt x="173" y="4"/>
                    <a:pt x="172" y="7"/>
                    <a:pt x="172" y="11"/>
                  </a:cubicBezTo>
                  <a:cubicBezTo>
                    <a:pt x="171" y="14"/>
                    <a:pt x="170" y="18"/>
                    <a:pt x="169" y="21"/>
                  </a:cubicBezTo>
                  <a:cubicBezTo>
                    <a:pt x="170" y="21"/>
                    <a:pt x="170" y="21"/>
                    <a:pt x="170" y="21"/>
                  </a:cubicBezTo>
                  <a:cubicBezTo>
                    <a:pt x="171" y="19"/>
                    <a:pt x="171" y="17"/>
                    <a:pt x="172" y="15"/>
                  </a:cubicBezTo>
                  <a:cubicBezTo>
                    <a:pt x="173" y="10"/>
                    <a:pt x="173" y="5"/>
                    <a:pt x="174"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81" name="Freeform 18"/>
            <p:cNvSpPr>
              <a:spLocks noEditPoints="1"/>
            </p:cNvSpPr>
            <p:nvPr/>
          </p:nvSpPr>
          <p:spPr bwMode="auto">
            <a:xfrm>
              <a:off x="5888038" y="4525963"/>
              <a:ext cx="2933700" cy="1470025"/>
            </a:xfrm>
            <a:custGeom>
              <a:avLst/>
              <a:gdLst>
                <a:gd name="T0" fmla="*/ 1063 w 1063"/>
                <a:gd name="T1" fmla="*/ 511 h 532"/>
                <a:gd name="T2" fmla="*/ 1023 w 1063"/>
                <a:gd name="T3" fmla="*/ 530 h 532"/>
                <a:gd name="T4" fmla="*/ 1023 w 1063"/>
                <a:gd name="T5" fmla="*/ 532 h 532"/>
                <a:gd name="T6" fmla="*/ 1059 w 1063"/>
                <a:gd name="T7" fmla="*/ 532 h 532"/>
                <a:gd name="T8" fmla="*/ 1062 w 1063"/>
                <a:gd name="T9" fmla="*/ 522 h 532"/>
                <a:gd name="T10" fmla="*/ 1063 w 1063"/>
                <a:gd name="T11" fmla="*/ 511 h 532"/>
                <a:gd name="T12" fmla="*/ 5 w 1063"/>
                <a:gd name="T13" fmla="*/ 0 h 532"/>
                <a:gd name="T14" fmla="*/ 0 w 1063"/>
                <a:gd name="T15" fmla="*/ 5 h 532"/>
                <a:gd name="T16" fmla="*/ 4 w 1063"/>
                <a:gd name="T17" fmla="*/ 3 h 532"/>
                <a:gd name="T18" fmla="*/ 5 w 1063"/>
                <a:gd name="T19" fmla="*/ 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3" h="532">
                  <a:moveTo>
                    <a:pt x="1063" y="511"/>
                  </a:moveTo>
                  <a:cubicBezTo>
                    <a:pt x="1052" y="521"/>
                    <a:pt x="1038" y="527"/>
                    <a:pt x="1023" y="530"/>
                  </a:cubicBezTo>
                  <a:cubicBezTo>
                    <a:pt x="1023" y="531"/>
                    <a:pt x="1023" y="531"/>
                    <a:pt x="1023" y="532"/>
                  </a:cubicBezTo>
                  <a:cubicBezTo>
                    <a:pt x="1059" y="532"/>
                    <a:pt x="1059" y="532"/>
                    <a:pt x="1059" y="532"/>
                  </a:cubicBezTo>
                  <a:cubicBezTo>
                    <a:pt x="1060" y="529"/>
                    <a:pt x="1061" y="525"/>
                    <a:pt x="1062" y="522"/>
                  </a:cubicBezTo>
                  <a:cubicBezTo>
                    <a:pt x="1062" y="518"/>
                    <a:pt x="1063" y="515"/>
                    <a:pt x="1063" y="511"/>
                  </a:cubicBezTo>
                  <a:moveTo>
                    <a:pt x="5" y="0"/>
                  </a:moveTo>
                  <a:cubicBezTo>
                    <a:pt x="3" y="2"/>
                    <a:pt x="2" y="4"/>
                    <a:pt x="0" y="5"/>
                  </a:cubicBezTo>
                  <a:cubicBezTo>
                    <a:pt x="2" y="5"/>
                    <a:pt x="3" y="4"/>
                    <a:pt x="4" y="3"/>
                  </a:cubicBezTo>
                  <a:cubicBezTo>
                    <a:pt x="4" y="2"/>
                    <a:pt x="4" y="1"/>
                    <a:pt x="5" y="0"/>
                  </a:cubicBezTo>
                </a:path>
              </a:pathLst>
            </a:custGeom>
            <a:solidFill>
              <a:srgbClr val="EBDF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82" name="Freeform 19"/>
            <p:cNvSpPr>
              <a:spLocks/>
            </p:cNvSpPr>
            <p:nvPr/>
          </p:nvSpPr>
          <p:spPr bwMode="auto">
            <a:xfrm>
              <a:off x="3565525" y="7189788"/>
              <a:ext cx="2536825" cy="2625725"/>
            </a:xfrm>
            <a:custGeom>
              <a:avLst/>
              <a:gdLst>
                <a:gd name="T0" fmla="*/ 919 w 919"/>
                <a:gd name="T1" fmla="*/ 950 h 950"/>
                <a:gd name="T2" fmla="*/ 388 w 919"/>
                <a:gd name="T3" fmla="*/ 950 h 950"/>
                <a:gd name="T4" fmla="*/ 0 w 919"/>
                <a:gd name="T5" fmla="*/ 949 h 950"/>
                <a:gd name="T6" fmla="*/ 266 w 919"/>
                <a:gd name="T7" fmla="*/ 0 h 950"/>
                <a:gd name="T8" fmla="*/ 645 w 919"/>
                <a:gd name="T9" fmla="*/ 0 h 950"/>
                <a:gd name="T10" fmla="*/ 919 w 919"/>
                <a:gd name="T11" fmla="*/ 950 h 950"/>
              </a:gdLst>
              <a:ahLst/>
              <a:cxnLst>
                <a:cxn ang="0">
                  <a:pos x="T0" y="T1"/>
                </a:cxn>
                <a:cxn ang="0">
                  <a:pos x="T2" y="T3"/>
                </a:cxn>
                <a:cxn ang="0">
                  <a:pos x="T4" y="T5"/>
                </a:cxn>
                <a:cxn ang="0">
                  <a:pos x="T6" y="T7"/>
                </a:cxn>
                <a:cxn ang="0">
                  <a:pos x="T8" y="T9"/>
                </a:cxn>
                <a:cxn ang="0">
                  <a:pos x="T10" y="T11"/>
                </a:cxn>
              </a:cxnLst>
              <a:rect l="0" t="0" r="r" b="b"/>
              <a:pathLst>
                <a:path w="919" h="950">
                  <a:moveTo>
                    <a:pt x="919" y="950"/>
                  </a:moveTo>
                  <a:cubicBezTo>
                    <a:pt x="388" y="950"/>
                    <a:pt x="388" y="950"/>
                    <a:pt x="388" y="950"/>
                  </a:cubicBezTo>
                  <a:cubicBezTo>
                    <a:pt x="0" y="949"/>
                    <a:pt x="0" y="949"/>
                    <a:pt x="0" y="949"/>
                  </a:cubicBezTo>
                  <a:cubicBezTo>
                    <a:pt x="233" y="325"/>
                    <a:pt x="266" y="0"/>
                    <a:pt x="266" y="0"/>
                  </a:cubicBezTo>
                  <a:cubicBezTo>
                    <a:pt x="645" y="0"/>
                    <a:pt x="645" y="0"/>
                    <a:pt x="645" y="0"/>
                  </a:cubicBezTo>
                  <a:cubicBezTo>
                    <a:pt x="645" y="0"/>
                    <a:pt x="676" y="349"/>
                    <a:pt x="919" y="950"/>
                  </a:cubicBezTo>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83" name="Freeform 20"/>
            <p:cNvSpPr>
              <a:spLocks/>
            </p:cNvSpPr>
            <p:nvPr/>
          </p:nvSpPr>
          <p:spPr bwMode="auto">
            <a:xfrm>
              <a:off x="3543300" y="7175501"/>
              <a:ext cx="2578100" cy="2654300"/>
            </a:xfrm>
            <a:custGeom>
              <a:avLst/>
              <a:gdLst>
                <a:gd name="T0" fmla="*/ 927 w 934"/>
                <a:gd name="T1" fmla="*/ 955 h 960"/>
                <a:gd name="T2" fmla="*/ 927 w 934"/>
                <a:gd name="T3" fmla="*/ 950 h 960"/>
                <a:gd name="T4" fmla="*/ 396 w 934"/>
                <a:gd name="T5" fmla="*/ 950 h 960"/>
                <a:gd name="T6" fmla="*/ 8 w 934"/>
                <a:gd name="T7" fmla="*/ 949 h 960"/>
                <a:gd name="T8" fmla="*/ 8 w 934"/>
                <a:gd name="T9" fmla="*/ 954 h 960"/>
                <a:gd name="T10" fmla="*/ 12 w 934"/>
                <a:gd name="T11" fmla="*/ 956 h 960"/>
                <a:gd name="T12" fmla="*/ 279 w 934"/>
                <a:gd name="T13" fmla="*/ 5 h 960"/>
                <a:gd name="T14" fmla="*/ 274 w 934"/>
                <a:gd name="T15" fmla="*/ 5 h 960"/>
                <a:gd name="T16" fmla="*/ 274 w 934"/>
                <a:gd name="T17" fmla="*/ 10 h 960"/>
                <a:gd name="T18" fmla="*/ 653 w 934"/>
                <a:gd name="T19" fmla="*/ 10 h 960"/>
                <a:gd name="T20" fmla="*/ 653 w 934"/>
                <a:gd name="T21" fmla="*/ 5 h 960"/>
                <a:gd name="T22" fmla="*/ 648 w 934"/>
                <a:gd name="T23" fmla="*/ 5 h 960"/>
                <a:gd name="T24" fmla="*/ 922 w 934"/>
                <a:gd name="T25" fmla="*/ 957 h 960"/>
                <a:gd name="T26" fmla="*/ 927 w 934"/>
                <a:gd name="T27" fmla="*/ 955 h 960"/>
                <a:gd name="T28" fmla="*/ 927 w 934"/>
                <a:gd name="T29" fmla="*/ 950 h 960"/>
                <a:gd name="T30" fmla="*/ 927 w 934"/>
                <a:gd name="T31" fmla="*/ 955 h 960"/>
                <a:gd name="T32" fmla="*/ 931 w 934"/>
                <a:gd name="T33" fmla="*/ 953 h 960"/>
                <a:gd name="T34" fmla="*/ 704 w 934"/>
                <a:gd name="T35" fmla="*/ 253 h 960"/>
                <a:gd name="T36" fmla="*/ 667 w 934"/>
                <a:gd name="T37" fmla="*/ 68 h 960"/>
                <a:gd name="T38" fmla="*/ 660 w 934"/>
                <a:gd name="T39" fmla="*/ 20 h 960"/>
                <a:gd name="T40" fmla="*/ 659 w 934"/>
                <a:gd name="T41" fmla="*/ 8 h 960"/>
                <a:gd name="T42" fmla="*/ 658 w 934"/>
                <a:gd name="T43" fmla="*/ 5 h 960"/>
                <a:gd name="T44" fmla="*/ 658 w 934"/>
                <a:gd name="T45" fmla="*/ 4 h 960"/>
                <a:gd name="T46" fmla="*/ 658 w 934"/>
                <a:gd name="T47" fmla="*/ 0 h 960"/>
                <a:gd name="T48" fmla="*/ 270 w 934"/>
                <a:gd name="T49" fmla="*/ 0 h 960"/>
                <a:gd name="T50" fmla="*/ 270 w 934"/>
                <a:gd name="T51" fmla="*/ 4 h 960"/>
                <a:gd name="T52" fmla="*/ 269 w 934"/>
                <a:gd name="T53" fmla="*/ 5 h 960"/>
                <a:gd name="T54" fmla="*/ 3 w 934"/>
                <a:gd name="T55" fmla="*/ 953 h 960"/>
                <a:gd name="T56" fmla="*/ 0 w 934"/>
                <a:gd name="T57" fmla="*/ 959 h 960"/>
                <a:gd name="T58" fmla="*/ 396 w 934"/>
                <a:gd name="T59" fmla="*/ 960 h 960"/>
                <a:gd name="T60" fmla="*/ 934 w 934"/>
                <a:gd name="T61" fmla="*/ 960 h 960"/>
                <a:gd name="T62" fmla="*/ 931 w 934"/>
                <a:gd name="T63" fmla="*/ 953 h 960"/>
                <a:gd name="T64" fmla="*/ 927 w 934"/>
                <a:gd name="T65" fmla="*/ 955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34" h="960">
                  <a:moveTo>
                    <a:pt x="927" y="955"/>
                  </a:moveTo>
                  <a:cubicBezTo>
                    <a:pt x="927" y="950"/>
                    <a:pt x="927" y="950"/>
                    <a:pt x="927" y="950"/>
                  </a:cubicBezTo>
                  <a:cubicBezTo>
                    <a:pt x="396" y="950"/>
                    <a:pt x="396" y="950"/>
                    <a:pt x="396" y="950"/>
                  </a:cubicBezTo>
                  <a:cubicBezTo>
                    <a:pt x="8" y="949"/>
                    <a:pt x="8" y="949"/>
                    <a:pt x="8" y="949"/>
                  </a:cubicBezTo>
                  <a:cubicBezTo>
                    <a:pt x="8" y="954"/>
                    <a:pt x="8" y="954"/>
                    <a:pt x="8" y="954"/>
                  </a:cubicBezTo>
                  <a:cubicBezTo>
                    <a:pt x="12" y="956"/>
                    <a:pt x="12" y="956"/>
                    <a:pt x="12" y="956"/>
                  </a:cubicBezTo>
                  <a:cubicBezTo>
                    <a:pt x="245" y="331"/>
                    <a:pt x="279" y="6"/>
                    <a:pt x="279" y="5"/>
                  </a:cubicBezTo>
                  <a:cubicBezTo>
                    <a:pt x="274" y="5"/>
                    <a:pt x="274" y="5"/>
                    <a:pt x="274" y="5"/>
                  </a:cubicBezTo>
                  <a:cubicBezTo>
                    <a:pt x="274" y="10"/>
                    <a:pt x="274" y="10"/>
                    <a:pt x="274" y="10"/>
                  </a:cubicBezTo>
                  <a:cubicBezTo>
                    <a:pt x="653" y="10"/>
                    <a:pt x="653" y="10"/>
                    <a:pt x="653" y="10"/>
                  </a:cubicBezTo>
                  <a:cubicBezTo>
                    <a:pt x="653" y="5"/>
                    <a:pt x="653" y="5"/>
                    <a:pt x="653" y="5"/>
                  </a:cubicBezTo>
                  <a:cubicBezTo>
                    <a:pt x="648" y="5"/>
                    <a:pt x="648" y="5"/>
                    <a:pt x="648" y="5"/>
                  </a:cubicBezTo>
                  <a:cubicBezTo>
                    <a:pt x="648" y="6"/>
                    <a:pt x="679" y="355"/>
                    <a:pt x="922" y="957"/>
                  </a:cubicBezTo>
                  <a:cubicBezTo>
                    <a:pt x="927" y="955"/>
                    <a:pt x="927" y="955"/>
                    <a:pt x="927" y="955"/>
                  </a:cubicBezTo>
                  <a:cubicBezTo>
                    <a:pt x="927" y="950"/>
                    <a:pt x="927" y="950"/>
                    <a:pt x="927" y="950"/>
                  </a:cubicBezTo>
                  <a:cubicBezTo>
                    <a:pt x="927" y="955"/>
                    <a:pt x="927" y="955"/>
                    <a:pt x="927" y="955"/>
                  </a:cubicBezTo>
                  <a:cubicBezTo>
                    <a:pt x="931" y="953"/>
                    <a:pt x="931" y="953"/>
                    <a:pt x="931" y="953"/>
                  </a:cubicBezTo>
                  <a:cubicBezTo>
                    <a:pt x="810" y="653"/>
                    <a:pt x="742" y="415"/>
                    <a:pt x="704" y="253"/>
                  </a:cubicBezTo>
                  <a:cubicBezTo>
                    <a:pt x="685" y="172"/>
                    <a:pt x="674" y="110"/>
                    <a:pt x="667" y="68"/>
                  </a:cubicBezTo>
                  <a:cubicBezTo>
                    <a:pt x="664" y="47"/>
                    <a:pt x="661" y="31"/>
                    <a:pt x="660" y="20"/>
                  </a:cubicBezTo>
                  <a:cubicBezTo>
                    <a:pt x="659" y="15"/>
                    <a:pt x="659" y="11"/>
                    <a:pt x="659" y="8"/>
                  </a:cubicBezTo>
                  <a:cubicBezTo>
                    <a:pt x="659" y="7"/>
                    <a:pt x="658" y="6"/>
                    <a:pt x="658" y="5"/>
                  </a:cubicBezTo>
                  <a:cubicBezTo>
                    <a:pt x="658" y="5"/>
                    <a:pt x="658" y="4"/>
                    <a:pt x="658" y="4"/>
                  </a:cubicBezTo>
                  <a:cubicBezTo>
                    <a:pt x="658" y="0"/>
                    <a:pt x="658" y="0"/>
                    <a:pt x="658" y="0"/>
                  </a:cubicBezTo>
                  <a:cubicBezTo>
                    <a:pt x="270" y="0"/>
                    <a:pt x="270" y="0"/>
                    <a:pt x="270" y="0"/>
                  </a:cubicBezTo>
                  <a:cubicBezTo>
                    <a:pt x="270" y="4"/>
                    <a:pt x="270" y="4"/>
                    <a:pt x="270" y="4"/>
                  </a:cubicBezTo>
                  <a:cubicBezTo>
                    <a:pt x="270" y="4"/>
                    <a:pt x="269" y="5"/>
                    <a:pt x="269" y="5"/>
                  </a:cubicBezTo>
                  <a:cubicBezTo>
                    <a:pt x="267" y="24"/>
                    <a:pt x="229" y="348"/>
                    <a:pt x="3" y="953"/>
                  </a:cubicBezTo>
                  <a:cubicBezTo>
                    <a:pt x="0" y="959"/>
                    <a:pt x="0" y="959"/>
                    <a:pt x="0" y="959"/>
                  </a:cubicBezTo>
                  <a:cubicBezTo>
                    <a:pt x="396" y="960"/>
                    <a:pt x="396" y="960"/>
                    <a:pt x="396" y="960"/>
                  </a:cubicBezTo>
                  <a:cubicBezTo>
                    <a:pt x="934" y="960"/>
                    <a:pt x="934" y="960"/>
                    <a:pt x="934" y="960"/>
                  </a:cubicBezTo>
                  <a:cubicBezTo>
                    <a:pt x="931" y="953"/>
                    <a:pt x="931" y="953"/>
                    <a:pt x="931" y="953"/>
                  </a:cubicBezTo>
                  <a:cubicBezTo>
                    <a:pt x="927" y="955"/>
                    <a:pt x="927" y="955"/>
                    <a:pt x="927" y="955"/>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84" name="Freeform 21"/>
            <p:cNvSpPr>
              <a:spLocks/>
            </p:cNvSpPr>
            <p:nvPr/>
          </p:nvSpPr>
          <p:spPr bwMode="auto">
            <a:xfrm>
              <a:off x="4079875" y="7204076"/>
              <a:ext cx="557213" cy="1154113"/>
            </a:xfrm>
            <a:custGeom>
              <a:avLst/>
              <a:gdLst>
                <a:gd name="T0" fmla="*/ 202 w 202"/>
                <a:gd name="T1" fmla="*/ 0 h 418"/>
                <a:gd name="T2" fmla="*/ 85 w 202"/>
                <a:gd name="T3" fmla="*/ 0 h 418"/>
                <a:gd name="T4" fmla="*/ 0 w 202"/>
                <a:gd name="T5" fmla="*/ 391 h 418"/>
                <a:gd name="T6" fmla="*/ 169 w 202"/>
                <a:gd name="T7" fmla="*/ 414 h 418"/>
                <a:gd name="T8" fmla="*/ 202 w 202"/>
                <a:gd name="T9" fmla="*/ 418 h 418"/>
                <a:gd name="T10" fmla="*/ 202 w 202"/>
                <a:gd name="T11" fmla="*/ 0 h 418"/>
              </a:gdLst>
              <a:ahLst/>
              <a:cxnLst>
                <a:cxn ang="0">
                  <a:pos x="T0" y="T1"/>
                </a:cxn>
                <a:cxn ang="0">
                  <a:pos x="T2" y="T3"/>
                </a:cxn>
                <a:cxn ang="0">
                  <a:pos x="T4" y="T5"/>
                </a:cxn>
                <a:cxn ang="0">
                  <a:pos x="T6" y="T7"/>
                </a:cxn>
                <a:cxn ang="0">
                  <a:pos x="T8" y="T9"/>
                </a:cxn>
                <a:cxn ang="0">
                  <a:pos x="T10" y="T11"/>
                </a:cxn>
              </a:cxnLst>
              <a:rect l="0" t="0" r="r" b="b"/>
              <a:pathLst>
                <a:path w="202" h="418">
                  <a:moveTo>
                    <a:pt x="202" y="0"/>
                  </a:moveTo>
                  <a:cubicBezTo>
                    <a:pt x="85" y="0"/>
                    <a:pt x="85" y="0"/>
                    <a:pt x="85" y="0"/>
                  </a:cubicBezTo>
                  <a:cubicBezTo>
                    <a:pt x="82" y="25"/>
                    <a:pt x="64" y="157"/>
                    <a:pt x="0" y="391"/>
                  </a:cubicBezTo>
                  <a:cubicBezTo>
                    <a:pt x="45" y="398"/>
                    <a:pt x="102" y="406"/>
                    <a:pt x="169" y="414"/>
                  </a:cubicBezTo>
                  <a:cubicBezTo>
                    <a:pt x="180" y="416"/>
                    <a:pt x="191" y="417"/>
                    <a:pt x="202" y="418"/>
                  </a:cubicBezTo>
                  <a:cubicBezTo>
                    <a:pt x="202" y="0"/>
                    <a:pt x="202" y="0"/>
                    <a:pt x="202"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85" name="Freeform 22"/>
            <p:cNvSpPr>
              <a:spLocks/>
            </p:cNvSpPr>
            <p:nvPr/>
          </p:nvSpPr>
          <p:spPr bwMode="auto">
            <a:xfrm>
              <a:off x="4065588" y="7189788"/>
              <a:ext cx="571500" cy="1093788"/>
            </a:xfrm>
            <a:custGeom>
              <a:avLst/>
              <a:gdLst>
                <a:gd name="T0" fmla="*/ 207 w 207"/>
                <a:gd name="T1" fmla="*/ 0 h 396"/>
                <a:gd name="T2" fmla="*/ 85 w 207"/>
                <a:gd name="T3" fmla="*/ 0 h 396"/>
                <a:gd name="T4" fmla="*/ 0 w 207"/>
                <a:gd name="T5" fmla="*/ 395 h 396"/>
                <a:gd name="T6" fmla="*/ 5 w 207"/>
                <a:gd name="T7" fmla="*/ 396 h 396"/>
                <a:gd name="T8" fmla="*/ 90 w 207"/>
                <a:gd name="T9" fmla="*/ 5 h 396"/>
                <a:gd name="T10" fmla="*/ 207 w 207"/>
                <a:gd name="T11" fmla="*/ 5 h 396"/>
                <a:gd name="T12" fmla="*/ 207 w 207"/>
                <a:gd name="T13" fmla="*/ 0 h 396"/>
              </a:gdLst>
              <a:ahLst/>
              <a:cxnLst>
                <a:cxn ang="0">
                  <a:pos x="T0" y="T1"/>
                </a:cxn>
                <a:cxn ang="0">
                  <a:pos x="T2" y="T3"/>
                </a:cxn>
                <a:cxn ang="0">
                  <a:pos x="T4" y="T5"/>
                </a:cxn>
                <a:cxn ang="0">
                  <a:pos x="T6" y="T7"/>
                </a:cxn>
                <a:cxn ang="0">
                  <a:pos x="T8" y="T9"/>
                </a:cxn>
                <a:cxn ang="0">
                  <a:pos x="T10" y="T11"/>
                </a:cxn>
                <a:cxn ang="0">
                  <a:pos x="T12" y="T13"/>
                </a:cxn>
              </a:cxnLst>
              <a:rect l="0" t="0" r="r" b="b"/>
              <a:pathLst>
                <a:path w="207" h="396">
                  <a:moveTo>
                    <a:pt x="207" y="0"/>
                  </a:moveTo>
                  <a:cubicBezTo>
                    <a:pt x="85" y="0"/>
                    <a:pt x="85" y="0"/>
                    <a:pt x="85" y="0"/>
                  </a:cubicBezTo>
                  <a:cubicBezTo>
                    <a:pt x="85" y="0"/>
                    <a:pt x="72" y="134"/>
                    <a:pt x="0" y="395"/>
                  </a:cubicBezTo>
                  <a:cubicBezTo>
                    <a:pt x="2" y="395"/>
                    <a:pt x="3" y="395"/>
                    <a:pt x="5" y="396"/>
                  </a:cubicBezTo>
                  <a:cubicBezTo>
                    <a:pt x="69" y="162"/>
                    <a:pt x="87" y="30"/>
                    <a:pt x="90" y="5"/>
                  </a:cubicBezTo>
                  <a:cubicBezTo>
                    <a:pt x="207" y="5"/>
                    <a:pt x="207" y="5"/>
                    <a:pt x="207" y="5"/>
                  </a:cubicBezTo>
                  <a:cubicBezTo>
                    <a:pt x="207" y="0"/>
                    <a:pt x="207" y="0"/>
                    <a:pt x="207"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86" name="Freeform 23"/>
            <p:cNvSpPr>
              <a:spLocks noEditPoints="1"/>
            </p:cNvSpPr>
            <p:nvPr/>
          </p:nvSpPr>
          <p:spPr bwMode="auto">
            <a:xfrm>
              <a:off x="3584575" y="8308976"/>
              <a:ext cx="1052513" cy="1492250"/>
            </a:xfrm>
            <a:custGeom>
              <a:avLst/>
              <a:gdLst>
                <a:gd name="T0" fmla="*/ 165 w 381"/>
                <a:gd name="T1" fmla="*/ 40 h 540"/>
                <a:gd name="T2" fmla="*/ 0 w 381"/>
                <a:gd name="T3" fmla="*/ 539 h 540"/>
                <a:gd name="T4" fmla="*/ 209 w 381"/>
                <a:gd name="T5" fmla="*/ 540 h 540"/>
                <a:gd name="T6" fmla="*/ 209 w 381"/>
                <a:gd name="T7" fmla="*/ 483 h 540"/>
                <a:gd name="T8" fmla="*/ 205 w 381"/>
                <a:gd name="T9" fmla="*/ 483 h 540"/>
                <a:gd name="T10" fmla="*/ 167 w 381"/>
                <a:gd name="T11" fmla="*/ 446 h 540"/>
                <a:gd name="T12" fmla="*/ 205 w 381"/>
                <a:gd name="T13" fmla="*/ 408 h 540"/>
                <a:gd name="T14" fmla="*/ 209 w 381"/>
                <a:gd name="T15" fmla="*/ 408 h 540"/>
                <a:gd name="T16" fmla="*/ 209 w 381"/>
                <a:gd name="T17" fmla="*/ 269 h 540"/>
                <a:gd name="T18" fmla="*/ 205 w 381"/>
                <a:gd name="T19" fmla="*/ 269 h 540"/>
                <a:gd name="T20" fmla="*/ 167 w 381"/>
                <a:gd name="T21" fmla="*/ 232 h 540"/>
                <a:gd name="T22" fmla="*/ 205 w 381"/>
                <a:gd name="T23" fmla="*/ 194 h 540"/>
                <a:gd name="T24" fmla="*/ 209 w 381"/>
                <a:gd name="T25" fmla="*/ 194 h 540"/>
                <a:gd name="T26" fmla="*/ 209 w 381"/>
                <a:gd name="T27" fmla="*/ 127 h 540"/>
                <a:gd name="T28" fmla="*/ 381 w 381"/>
                <a:gd name="T29" fmla="*/ 127 h 540"/>
                <a:gd name="T30" fmla="*/ 381 w 381"/>
                <a:gd name="T31" fmla="*/ 69 h 540"/>
                <a:gd name="T32" fmla="*/ 165 w 381"/>
                <a:gd name="T33" fmla="*/ 40 h 540"/>
                <a:gd name="T34" fmla="*/ 176 w 381"/>
                <a:gd name="T35" fmla="*/ 0 h 540"/>
                <a:gd name="T36" fmla="*/ 168 w 381"/>
                <a:gd name="T37" fmla="*/ 30 h 540"/>
                <a:gd name="T38" fmla="*/ 343 w 381"/>
                <a:gd name="T39" fmla="*/ 55 h 540"/>
                <a:gd name="T40" fmla="*/ 381 w 381"/>
                <a:gd name="T41" fmla="*/ 59 h 540"/>
                <a:gd name="T42" fmla="*/ 381 w 381"/>
                <a:gd name="T43" fmla="*/ 28 h 540"/>
                <a:gd name="T44" fmla="*/ 176 w 381"/>
                <a:gd name="T45"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81" h="540">
                  <a:moveTo>
                    <a:pt x="165" y="40"/>
                  </a:moveTo>
                  <a:cubicBezTo>
                    <a:pt x="126" y="176"/>
                    <a:pt x="73" y="343"/>
                    <a:pt x="0" y="539"/>
                  </a:cubicBezTo>
                  <a:cubicBezTo>
                    <a:pt x="209" y="540"/>
                    <a:pt x="209" y="540"/>
                    <a:pt x="209" y="540"/>
                  </a:cubicBezTo>
                  <a:cubicBezTo>
                    <a:pt x="209" y="483"/>
                    <a:pt x="209" y="483"/>
                    <a:pt x="209" y="483"/>
                  </a:cubicBezTo>
                  <a:cubicBezTo>
                    <a:pt x="205" y="483"/>
                    <a:pt x="205" y="483"/>
                    <a:pt x="205" y="483"/>
                  </a:cubicBezTo>
                  <a:cubicBezTo>
                    <a:pt x="184" y="483"/>
                    <a:pt x="167" y="467"/>
                    <a:pt x="167" y="446"/>
                  </a:cubicBezTo>
                  <a:cubicBezTo>
                    <a:pt x="167" y="425"/>
                    <a:pt x="184" y="408"/>
                    <a:pt x="205" y="408"/>
                  </a:cubicBezTo>
                  <a:cubicBezTo>
                    <a:pt x="209" y="408"/>
                    <a:pt x="209" y="408"/>
                    <a:pt x="209" y="408"/>
                  </a:cubicBezTo>
                  <a:cubicBezTo>
                    <a:pt x="209" y="269"/>
                    <a:pt x="209" y="269"/>
                    <a:pt x="209" y="269"/>
                  </a:cubicBezTo>
                  <a:cubicBezTo>
                    <a:pt x="205" y="269"/>
                    <a:pt x="205" y="269"/>
                    <a:pt x="205" y="269"/>
                  </a:cubicBezTo>
                  <a:cubicBezTo>
                    <a:pt x="184" y="269"/>
                    <a:pt x="167" y="252"/>
                    <a:pt x="167" y="232"/>
                  </a:cubicBezTo>
                  <a:cubicBezTo>
                    <a:pt x="167" y="211"/>
                    <a:pt x="184" y="194"/>
                    <a:pt x="205" y="194"/>
                  </a:cubicBezTo>
                  <a:cubicBezTo>
                    <a:pt x="209" y="194"/>
                    <a:pt x="209" y="194"/>
                    <a:pt x="209" y="194"/>
                  </a:cubicBezTo>
                  <a:cubicBezTo>
                    <a:pt x="209" y="127"/>
                    <a:pt x="209" y="127"/>
                    <a:pt x="209" y="127"/>
                  </a:cubicBezTo>
                  <a:cubicBezTo>
                    <a:pt x="381" y="127"/>
                    <a:pt x="381" y="127"/>
                    <a:pt x="381" y="127"/>
                  </a:cubicBezTo>
                  <a:cubicBezTo>
                    <a:pt x="381" y="69"/>
                    <a:pt x="381" y="69"/>
                    <a:pt x="381" y="69"/>
                  </a:cubicBezTo>
                  <a:cubicBezTo>
                    <a:pt x="293" y="59"/>
                    <a:pt x="220" y="48"/>
                    <a:pt x="165" y="40"/>
                  </a:cubicBezTo>
                  <a:moveTo>
                    <a:pt x="176" y="0"/>
                  </a:moveTo>
                  <a:cubicBezTo>
                    <a:pt x="174" y="10"/>
                    <a:pt x="171" y="20"/>
                    <a:pt x="168" y="30"/>
                  </a:cubicBezTo>
                  <a:cubicBezTo>
                    <a:pt x="214" y="37"/>
                    <a:pt x="273" y="46"/>
                    <a:pt x="343" y="55"/>
                  </a:cubicBezTo>
                  <a:cubicBezTo>
                    <a:pt x="356" y="56"/>
                    <a:pt x="368" y="58"/>
                    <a:pt x="381" y="59"/>
                  </a:cubicBezTo>
                  <a:cubicBezTo>
                    <a:pt x="381" y="28"/>
                    <a:pt x="381" y="28"/>
                    <a:pt x="381" y="28"/>
                  </a:cubicBezTo>
                  <a:cubicBezTo>
                    <a:pt x="298" y="19"/>
                    <a:pt x="229" y="9"/>
                    <a:pt x="176"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87" name="Freeform 24"/>
            <p:cNvSpPr>
              <a:spLocks noEditPoints="1"/>
            </p:cNvSpPr>
            <p:nvPr/>
          </p:nvSpPr>
          <p:spPr bwMode="auto">
            <a:xfrm>
              <a:off x="3565525" y="8305801"/>
              <a:ext cx="596900" cy="1509713"/>
            </a:xfrm>
            <a:custGeom>
              <a:avLst/>
              <a:gdLst>
                <a:gd name="T0" fmla="*/ 167 w 216"/>
                <a:gd name="T1" fmla="*/ 40 h 546"/>
                <a:gd name="T2" fmla="*/ 0 w 216"/>
                <a:gd name="T3" fmla="*/ 545 h 546"/>
                <a:gd name="T4" fmla="*/ 216 w 216"/>
                <a:gd name="T5" fmla="*/ 546 h 546"/>
                <a:gd name="T6" fmla="*/ 216 w 216"/>
                <a:gd name="T7" fmla="*/ 541 h 546"/>
                <a:gd name="T8" fmla="*/ 7 w 216"/>
                <a:gd name="T9" fmla="*/ 540 h 546"/>
                <a:gd name="T10" fmla="*/ 172 w 216"/>
                <a:gd name="T11" fmla="*/ 41 h 546"/>
                <a:gd name="T12" fmla="*/ 167 w 216"/>
                <a:gd name="T13" fmla="*/ 40 h 546"/>
                <a:gd name="T14" fmla="*/ 178 w 216"/>
                <a:gd name="T15" fmla="*/ 0 h 546"/>
                <a:gd name="T16" fmla="*/ 170 w 216"/>
                <a:gd name="T17" fmla="*/ 30 h 546"/>
                <a:gd name="T18" fmla="*/ 175 w 216"/>
                <a:gd name="T19" fmla="*/ 31 h 546"/>
                <a:gd name="T20" fmla="*/ 183 w 216"/>
                <a:gd name="T21" fmla="*/ 1 h 546"/>
                <a:gd name="T22" fmla="*/ 178 w 216"/>
                <a:gd name="T23"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6" h="546">
                  <a:moveTo>
                    <a:pt x="167" y="40"/>
                  </a:moveTo>
                  <a:cubicBezTo>
                    <a:pt x="128" y="177"/>
                    <a:pt x="74" y="346"/>
                    <a:pt x="0" y="545"/>
                  </a:cubicBezTo>
                  <a:cubicBezTo>
                    <a:pt x="216" y="546"/>
                    <a:pt x="216" y="546"/>
                    <a:pt x="216" y="546"/>
                  </a:cubicBezTo>
                  <a:cubicBezTo>
                    <a:pt x="216" y="541"/>
                    <a:pt x="216" y="541"/>
                    <a:pt x="216" y="541"/>
                  </a:cubicBezTo>
                  <a:cubicBezTo>
                    <a:pt x="7" y="540"/>
                    <a:pt x="7" y="540"/>
                    <a:pt x="7" y="540"/>
                  </a:cubicBezTo>
                  <a:cubicBezTo>
                    <a:pt x="80" y="344"/>
                    <a:pt x="133" y="177"/>
                    <a:pt x="172" y="41"/>
                  </a:cubicBezTo>
                  <a:cubicBezTo>
                    <a:pt x="171" y="40"/>
                    <a:pt x="169" y="40"/>
                    <a:pt x="167" y="40"/>
                  </a:cubicBezTo>
                  <a:moveTo>
                    <a:pt x="178" y="0"/>
                  </a:moveTo>
                  <a:cubicBezTo>
                    <a:pt x="176" y="10"/>
                    <a:pt x="173" y="20"/>
                    <a:pt x="170" y="30"/>
                  </a:cubicBezTo>
                  <a:cubicBezTo>
                    <a:pt x="172" y="30"/>
                    <a:pt x="173" y="31"/>
                    <a:pt x="175" y="31"/>
                  </a:cubicBezTo>
                  <a:cubicBezTo>
                    <a:pt x="178" y="21"/>
                    <a:pt x="181" y="11"/>
                    <a:pt x="183" y="1"/>
                  </a:cubicBezTo>
                  <a:cubicBezTo>
                    <a:pt x="182" y="1"/>
                    <a:pt x="180" y="1"/>
                    <a:pt x="178"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88" name="Rectangle 25"/>
            <p:cNvSpPr>
              <a:spLocks noChangeArrowheads="1"/>
            </p:cNvSpPr>
            <p:nvPr/>
          </p:nvSpPr>
          <p:spPr bwMode="auto">
            <a:xfrm>
              <a:off x="4435475" y="6164263"/>
              <a:ext cx="336550" cy="2503488"/>
            </a:xfrm>
            <a:prstGeom prst="rect">
              <a:avLst/>
            </a:prstGeom>
            <a:solidFill>
              <a:srgbClr val="F7F2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89" name="Rectangle 26"/>
            <p:cNvSpPr>
              <a:spLocks noChangeArrowheads="1"/>
            </p:cNvSpPr>
            <p:nvPr/>
          </p:nvSpPr>
          <p:spPr bwMode="auto">
            <a:xfrm>
              <a:off x="4435475" y="6164263"/>
              <a:ext cx="336550" cy="2503488"/>
            </a:xfrm>
            <a:prstGeom prst="rect">
              <a:avLst/>
            </a:prstGeom>
            <a:noFill/>
            <a:ln w="28575" cap="flat">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90" name="Rectangle 27"/>
            <p:cNvSpPr>
              <a:spLocks noChangeArrowheads="1"/>
            </p:cNvSpPr>
            <p:nvPr/>
          </p:nvSpPr>
          <p:spPr bwMode="auto">
            <a:xfrm>
              <a:off x="4435475" y="7272338"/>
              <a:ext cx="336550" cy="1395413"/>
            </a:xfrm>
            <a:prstGeom prst="rect">
              <a:avLst/>
            </a:prstGeom>
            <a:solidFill>
              <a:srgbClr val="E259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91" name="Rectangle 28"/>
            <p:cNvSpPr>
              <a:spLocks noChangeArrowheads="1"/>
            </p:cNvSpPr>
            <p:nvPr/>
          </p:nvSpPr>
          <p:spPr bwMode="auto">
            <a:xfrm>
              <a:off x="4435475" y="7272338"/>
              <a:ext cx="336550" cy="1395413"/>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92" name="Freeform 29"/>
            <p:cNvSpPr>
              <a:spLocks/>
            </p:cNvSpPr>
            <p:nvPr/>
          </p:nvSpPr>
          <p:spPr bwMode="auto">
            <a:xfrm>
              <a:off x="3744913" y="8226426"/>
              <a:ext cx="5218113" cy="269875"/>
            </a:xfrm>
            <a:custGeom>
              <a:avLst/>
              <a:gdLst>
                <a:gd name="T0" fmla="*/ 4 w 1890"/>
                <a:gd name="T1" fmla="*/ 10 h 98"/>
                <a:gd name="T2" fmla="*/ 991 w 1890"/>
                <a:gd name="T3" fmla="*/ 98 h 98"/>
                <a:gd name="T4" fmla="*/ 1885 w 1890"/>
                <a:gd name="T5" fmla="*/ 10 h 98"/>
                <a:gd name="T6" fmla="*/ 1889 w 1890"/>
                <a:gd name="T7" fmla="*/ 4 h 98"/>
                <a:gd name="T8" fmla="*/ 1883 w 1890"/>
                <a:gd name="T9" fmla="*/ 1 h 98"/>
                <a:gd name="T10" fmla="*/ 991 w 1890"/>
                <a:gd name="T11" fmla="*/ 88 h 98"/>
                <a:gd name="T12" fmla="*/ 290 w 1890"/>
                <a:gd name="T13" fmla="*/ 44 h 98"/>
                <a:gd name="T14" fmla="*/ 82 w 1890"/>
                <a:gd name="T15" fmla="*/ 14 h 98"/>
                <a:gd name="T16" fmla="*/ 26 w 1890"/>
                <a:gd name="T17" fmla="*/ 4 h 98"/>
                <a:gd name="T18" fmla="*/ 11 w 1890"/>
                <a:gd name="T19" fmla="*/ 2 h 98"/>
                <a:gd name="T20" fmla="*/ 6 w 1890"/>
                <a:gd name="T21" fmla="*/ 1 h 98"/>
                <a:gd name="T22" fmla="*/ 0 w 1890"/>
                <a:gd name="T23" fmla="*/ 5 h 98"/>
                <a:gd name="T24" fmla="*/ 4 w 1890"/>
                <a:gd name="T25" fmla="*/ 1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90" h="98">
                  <a:moveTo>
                    <a:pt x="4" y="10"/>
                  </a:moveTo>
                  <a:cubicBezTo>
                    <a:pt x="5" y="10"/>
                    <a:pt x="433" y="98"/>
                    <a:pt x="991" y="98"/>
                  </a:cubicBezTo>
                  <a:cubicBezTo>
                    <a:pt x="1269" y="98"/>
                    <a:pt x="1580" y="76"/>
                    <a:pt x="1885" y="10"/>
                  </a:cubicBezTo>
                  <a:cubicBezTo>
                    <a:pt x="1888" y="10"/>
                    <a:pt x="1890" y="7"/>
                    <a:pt x="1889" y="4"/>
                  </a:cubicBezTo>
                  <a:cubicBezTo>
                    <a:pt x="1889" y="2"/>
                    <a:pt x="1886" y="0"/>
                    <a:pt x="1883" y="1"/>
                  </a:cubicBezTo>
                  <a:cubicBezTo>
                    <a:pt x="1579" y="66"/>
                    <a:pt x="1269" y="88"/>
                    <a:pt x="991" y="88"/>
                  </a:cubicBezTo>
                  <a:cubicBezTo>
                    <a:pt x="713" y="88"/>
                    <a:pt x="466" y="66"/>
                    <a:pt x="290" y="44"/>
                  </a:cubicBezTo>
                  <a:cubicBezTo>
                    <a:pt x="202" y="33"/>
                    <a:pt x="131" y="22"/>
                    <a:pt x="82" y="14"/>
                  </a:cubicBezTo>
                  <a:cubicBezTo>
                    <a:pt x="57" y="10"/>
                    <a:pt x="39" y="7"/>
                    <a:pt x="26" y="4"/>
                  </a:cubicBezTo>
                  <a:cubicBezTo>
                    <a:pt x="19" y="3"/>
                    <a:pt x="15" y="2"/>
                    <a:pt x="11" y="2"/>
                  </a:cubicBezTo>
                  <a:cubicBezTo>
                    <a:pt x="8" y="1"/>
                    <a:pt x="6" y="1"/>
                    <a:pt x="6" y="1"/>
                  </a:cubicBezTo>
                  <a:cubicBezTo>
                    <a:pt x="4" y="0"/>
                    <a:pt x="1" y="2"/>
                    <a:pt x="0" y="5"/>
                  </a:cubicBezTo>
                  <a:cubicBezTo>
                    <a:pt x="0" y="7"/>
                    <a:pt x="2" y="10"/>
                    <a:pt x="4" y="1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93" name="Freeform 30"/>
            <p:cNvSpPr>
              <a:spLocks/>
            </p:cNvSpPr>
            <p:nvPr/>
          </p:nvSpPr>
          <p:spPr bwMode="auto">
            <a:xfrm>
              <a:off x="3730625" y="8335963"/>
              <a:ext cx="5218113" cy="271463"/>
            </a:xfrm>
            <a:custGeom>
              <a:avLst/>
              <a:gdLst>
                <a:gd name="T0" fmla="*/ 5 w 1890"/>
                <a:gd name="T1" fmla="*/ 11 h 98"/>
                <a:gd name="T2" fmla="*/ 991 w 1890"/>
                <a:gd name="T3" fmla="*/ 98 h 98"/>
                <a:gd name="T4" fmla="*/ 1886 w 1890"/>
                <a:gd name="T5" fmla="*/ 11 h 98"/>
                <a:gd name="T6" fmla="*/ 1890 w 1890"/>
                <a:gd name="T7" fmla="*/ 5 h 98"/>
                <a:gd name="T8" fmla="*/ 1884 w 1890"/>
                <a:gd name="T9" fmla="*/ 1 h 98"/>
                <a:gd name="T10" fmla="*/ 991 w 1890"/>
                <a:gd name="T11" fmla="*/ 88 h 98"/>
                <a:gd name="T12" fmla="*/ 290 w 1890"/>
                <a:gd name="T13" fmla="*/ 45 h 98"/>
                <a:gd name="T14" fmla="*/ 82 w 1890"/>
                <a:gd name="T15" fmla="*/ 15 h 98"/>
                <a:gd name="T16" fmla="*/ 26 w 1890"/>
                <a:gd name="T17" fmla="*/ 5 h 98"/>
                <a:gd name="T18" fmla="*/ 12 w 1890"/>
                <a:gd name="T19" fmla="*/ 2 h 98"/>
                <a:gd name="T20" fmla="*/ 7 w 1890"/>
                <a:gd name="T21" fmla="*/ 1 h 98"/>
                <a:gd name="T22" fmla="*/ 1 w 1890"/>
                <a:gd name="T23" fmla="*/ 5 h 98"/>
                <a:gd name="T24" fmla="*/ 5 w 1890"/>
                <a:gd name="T25" fmla="*/ 11 h 98"/>
                <a:gd name="T26" fmla="*/ 5 w 1890"/>
                <a:gd name="T27" fmla="*/ 1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90" h="98">
                  <a:moveTo>
                    <a:pt x="5" y="11"/>
                  </a:moveTo>
                  <a:cubicBezTo>
                    <a:pt x="5" y="11"/>
                    <a:pt x="434" y="98"/>
                    <a:pt x="991" y="98"/>
                  </a:cubicBezTo>
                  <a:cubicBezTo>
                    <a:pt x="1270" y="98"/>
                    <a:pt x="1580" y="76"/>
                    <a:pt x="1886" y="11"/>
                  </a:cubicBezTo>
                  <a:cubicBezTo>
                    <a:pt x="1888" y="10"/>
                    <a:pt x="1890" y="7"/>
                    <a:pt x="1890" y="5"/>
                  </a:cubicBezTo>
                  <a:cubicBezTo>
                    <a:pt x="1889" y="2"/>
                    <a:pt x="1886" y="0"/>
                    <a:pt x="1884" y="1"/>
                  </a:cubicBezTo>
                  <a:cubicBezTo>
                    <a:pt x="1579" y="66"/>
                    <a:pt x="1269" y="88"/>
                    <a:pt x="991" y="88"/>
                  </a:cubicBezTo>
                  <a:cubicBezTo>
                    <a:pt x="713" y="88"/>
                    <a:pt x="467" y="66"/>
                    <a:pt x="290" y="45"/>
                  </a:cubicBezTo>
                  <a:cubicBezTo>
                    <a:pt x="202" y="34"/>
                    <a:pt x="131" y="23"/>
                    <a:pt x="82" y="15"/>
                  </a:cubicBezTo>
                  <a:cubicBezTo>
                    <a:pt x="58" y="10"/>
                    <a:pt x="39" y="7"/>
                    <a:pt x="26" y="5"/>
                  </a:cubicBezTo>
                  <a:cubicBezTo>
                    <a:pt x="20" y="3"/>
                    <a:pt x="15" y="3"/>
                    <a:pt x="12" y="2"/>
                  </a:cubicBezTo>
                  <a:cubicBezTo>
                    <a:pt x="8" y="1"/>
                    <a:pt x="7" y="1"/>
                    <a:pt x="7" y="1"/>
                  </a:cubicBezTo>
                  <a:cubicBezTo>
                    <a:pt x="4" y="0"/>
                    <a:pt x="1" y="2"/>
                    <a:pt x="1" y="5"/>
                  </a:cubicBezTo>
                  <a:cubicBezTo>
                    <a:pt x="0" y="8"/>
                    <a:pt x="2" y="10"/>
                    <a:pt x="5" y="11"/>
                  </a:cubicBezTo>
                  <a:cubicBezTo>
                    <a:pt x="5" y="11"/>
                    <a:pt x="5" y="11"/>
                    <a:pt x="5" y="11"/>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94" name="Freeform 31"/>
            <p:cNvSpPr>
              <a:spLocks noEditPoints="1"/>
            </p:cNvSpPr>
            <p:nvPr/>
          </p:nvSpPr>
          <p:spPr bwMode="auto">
            <a:xfrm>
              <a:off x="5302250" y="7481888"/>
              <a:ext cx="138113" cy="1062038"/>
            </a:xfrm>
            <a:custGeom>
              <a:avLst/>
              <a:gdLst>
                <a:gd name="T0" fmla="*/ 2 w 50"/>
                <a:gd name="T1" fmla="*/ 351 h 384"/>
                <a:gd name="T2" fmla="*/ 0 w 50"/>
                <a:gd name="T3" fmla="*/ 381 h 384"/>
                <a:gd name="T4" fmla="*/ 38 w 50"/>
                <a:gd name="T5" fmla="*/ 384 h 384"/>
                <a:gd name="T6" fmla="*/ 40 w 50"/>
                <a:gd name="T7" fmla="*/ 353 h 384"/>
                <a:gd name="T8" fmla="*/ 2 w 50"/>
                <a:gd name="T9" fmla="*/ 351 h 384"/>
                <a:gd name="T10" fmla="*/ 27 w 50"/>
                <a:gd name="T11" fmla="*/ 0 h 384"/>
                <a:gd name="T12" fmla="*/ 2 w 50"/>
                <a:gd name="T13" fmla="*/ 341 h 384"/>
                <a:gd name="T14" fmla="*/ 40 w 50"/>
                <a:gd name="T15" fmla="*/ 343 h 384"/>
                <a:gd name="T16" fmla="*/ 43 w 50"/>
                <a:gd name="T17" fmla="*/ 278 h 384"/>
                <a:gd name="T18" fmla="*/ 43 w 50"/>
                <a:gd name="T19" fmla="*/ 278 h 384"/>
                <a:gd name="T20" fmla="*/ 44 w 50"/>
                <a:gd name="T21" fmla="*/ 241 h 384"/>
                <a:gd name="T22" fmla="*/ 47 w 50"/>
                <a:gd name="T23" fmla="*/ 188 h 384"/>
                <a:gd name="T24" fmla="*/ 50 w 50"/>
                <a:gd name="T25" fmla="*/ 112 h 384"/>
                <a:gd name="T26" fmla="*/ 27 w 50"/>
                <a:gd name="T27" fmla="*/ 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384">
                  <a:moveTo>
                    <a:pt x="2" y="351"/>
                  </a:moveTo>
                  <a:cubicBezTo>
                    <a:pt x="0" y="381"/>
                    <a:pt x="0" y="381"/>
                    <a:pt x="0" y="381"/>
                  </a:cubicBezTo>
                  <a:cubicBezTo>
                    <a:pt x="12" y="382"/>
                    <a:pt x="25" y="383"/>
                    <a:pt x="38" y="384"/>
                  </a:cubicBezTo>
                  <a:cubicBezTo>
                    <a:pt x="40" y="353"/>
                    <a:pt x="40" y="353"/>
                    <a:pt x="40" y="353"/>
                  </a:cubicBezTo>
                  <a:cubicBezTo>
                    <a:pt x="27" y="352"/>
                    <a:pt x="14" y="352"/>
                    <a:pt x="2" y="351"/>
                  </a:cubicBezTo>
                  <a:moveTo>
                    <a:pt x="27" y="0"/>
                  </a:moveTo>
                  <a:cubicBezTo>
                    <a:pt x="2" y="341"/>
                    <a:pt x="2" y="341"/>
                    <a:pt x="2" y="341"/>
                  </a:cubicBezTo>
                  <a:cubicBezTo>
                    <a:pt x="15" y="342"/>
                    <a:pt x="27" y="342"/>
                    <a:pt x="40" y="343"/>
                  </a:cubicBezTo>
                  <a:cubicBezTo>
                    <a:pt x="43" y="278"/>
                    <a:pt x="43" y="278"/>
                    <a:pt x="43" y="278"/>
                  </a:cubicBezTo>
                  <a:cubicBezTo>
                    <a:pt x="43" y="278"/>
                    <a:pt x="43" y="278"/>
                    <a:pt x="43" y="278"/>
                  </a:cubicBezTo>
                  <a:cubicBezTo>
                    <a:pt x="44" y="241"/>
                    <a:pt x="44" y="241"/>
                    <a:pt x="44" y="241"/>
                  </a:cubicBezTo>
                  <a:cubicBezTo>
                    <a:pt x="47" y="188"/>
                    <a:pt x="47" y="188"/>
                    <a:pt x="47" y="188"/>
                  </a:cubicBezTo>
                  <a:cubicBezTo>
                    <a:pt x="50" y="112"/>
                    <a:pt x="50" y="112"/>
                    <a:pt x="50" y="112"/>
                  </a:cubicBezTo>
                  <a:cubicBezTo>
                    <a:pt x="40" y="69"/>
                    <a:pt x="33" y="31"/>
                    <a:pt x="27"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95" name="Freeform 32"/>
            <p:cNvSpPr>
              <a:spLocks/>
            </p:cNvSpPr>
            <p:nvPr/>
          </p:nvSpPr>
          <p:spPr bwMode="auto">
            <a:xfrm>
              <a:off x="5376863" y="7443788"/>
              <a:ext cx="66675" cy="347663"/>
            </a:xfrm>
            <a:custGeom>
              <a:avLst/>
              <a:gdLst>
                <a:gd name="T0" fmla="*/ 1 w 24"/>
                <a:gd name="T1" fmla="*/ 0 h 126"/>
                <a:gd name="T2" fmla="*/ 0 w 24"/>
                <a:gd name="T3" fmla="*/ 14 h 126"/>
                <a:gd name="T4" fmla="*/ 23 w 24"/>
                <a:gd name="T5" fmla="*/ 126 h 126"/>
                <a:gd name="T6" fmla="*/ 23 w 24"/>
                <a:gd name="T7" fmla="*/ 112 h 126"/>
                <a:gd name="T8" fmla="*/ 24 w 24"/>
                <a:gd name="T9" fmla="*/ 108 h 126"/>
                <a:gd name="T10" fmla="*/ 1 w 24"/>
                <a:gd name="T11" fmla="*/ 0 h 126"/>
              </a:gdLst>
              <a:ahLst/>
              <a:cxnLst>
                <a:cxn ang="0">
                  <a:pos x="T0" y="T1"/>
                </a:cxn>
                <a:cxn ang="0">
                  <a:pos x="T2" y="T3"/>
                </a:cxn>
                <a:cxn ang="0">
                  <a:pos x="T4" y="T5"/>
                </a:cxn>
                <a:cxn ang="0">
                  <a:pos x="T6" y="T7"/>
                </a:cxn>
                <a:cxn ang="0">
                  <a:pos x="T8" y="T9"/>
                </a:cxn>
                <a:cxn ang="0">
                  <a:pos x="T10" y="T11"/>
                </a:cxn>
              </a:cxnLst>
              <a:rect l="0" t="0" r="r" b="b"/>
              <a:pathLst>
                <a:path w="24" h="126">
                  <a:moveTo>
                    <a:pt x="1" y="0"/>
                  </a:moveTo>
                  <a:cubicBezTo>
                    <a:pt x="0" y="14"/>
                    <a:pt x="0" y="14"/>
                    <a:pt x="0" y="14"/>
                  </a:cubicBezTo>
                  <a:cubicBezTo>
                    <a:pt x="6" y="45"/>
                    <a:pt x="13" y="83"/>
                    <a:pt x="23" y="126"/>
                  </a:cubicBezTo>
                  <a:cubicBezTo>
                    <a:pt x="23" y="112"/>
                    <a:pt x="23" y="112"/>
                    <a:pt x="23" y="112"/>
                  </a:cubicBezTo>
                  <a:cubicBezTo>
                    <a:pt x="24" y="108"/>
                    <a:pt x="24" y="108"/>
                    <a:pt x="24" y="108"/>
                  </a:cubicBezTo>
                  <a:cubicBezTo>
                    <a:pt x="1" y="0"/>
                    <a:pt x="1" y="0"/>
                    <a:pt x="1"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96" name="Freeform 33"/>
            <p:cNvSpPr>
              <a:spLocks/>
            </p:cNvSpPr>
            <p:nvPr/>
          </p:nvSpPr>
          <p:spPr bwMode="auto">
            <a:xfrm>
              <a:off x="5307013" y="8424863"/>
              <a:ext cx="106363" cy="33338"/>
            </a:xfrm>
            <a:custGeom>
              <a:avLst/>
              <a:gdLst>
                <a:gd name="T0" fmla="*/ 0 w 38"/>
                <a:gd name="T1" fmla="*/ 0 h 12"/>
                <a:gd name="T2" fmla="*/ 0 w 38"/>
                <a:gd name="T3" fmla="*/ 10 h 12"/>
                <a:gd name="T4" fmla="*/ 38 w 38"/>
                <a:gd name="T5" fmla="*/ 12 h 12"/>
                <a:gd name="T6" fmla="*/ 38 w 38"/>
                <a:gd name="T7" fmla="*/ 2 h 12"/>
                <a:gd name="T8" fmla="*/ 0 w 38"/>
                <a:gd name="T9" fmla="*/ 0 h 12"/>
              </a:gdLst>
              <a:ahLst/>
              <a:cxnLst>
                <a:cxn ang="0">
                  <a:pos x="T0" y="T1"/>
                </a:cxn>
                <a:cxn ang="0">
                  <a:pos x="T2" y="T3"/>
                </a:cxn>
                <a:cxn ang="0">
                  <a:pos x="T4" y="T5"/>
                </a:cxn>
                <a:cxn ang="0">
                  <a:pos x="T6" y="T7"/>
                </a:cxn>
                <a:cxn ang="0">
                  <a:pos x="T8" y="T9"/>
                </a:cxn>
              </a:cxnLst>
              <a:rect l="0" t="0" r="r" b="b"/>
              <a:pathLst>
                <a:path w="38" h="12">
                  <a:moveTo>
                    <a:pt x="0" y="0"/>
                  </a:moveTo>
                  <a:cubicBezTo>
                    <a:pt x="0" y="10"/>
                    <a:pt x="0" y="10"/>
                    <a:pt x="0" y="10"/>
                  </a:cubicBezTo>
                  <a:cubicBezTo>
                    <a:pt x="12" y="11"/>
                    <a:pt x="25" y="11"/>
                    <a:pt x="38" y="12"/>
                  </a:cubicBezTo>
                  <a:cubicBezTo>
                    <a:pt x="38" y="2"/>
                    <a:pt x="38" y="2"/>
                    <a:pt x="38" y="2"/>
                  </a:cubicBezTo>
                  <a:cubicBezTo>
                    <a:pt x="25" y="1"/>
                    <a:pt x="13" y="1"/>
                    <a:pt x="0"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97" name="Freeform 34"/>
            <p:cNvSpPr>
              <a:spLocks/>
            </p:cNvSpPr>
            <p:nvPr/>
          </p:nvSpPr>
          <p:spPr bwMode="auto">
            <a:xfrm>
              <a:off x="5291138" y="8562976"/>
              <a:ext cx="115888" cy="96838"/>
            </a:xfrm>
            <a:custGeom>
              <a:avLst/>
              <a:gdLst>
                <a:gd name="T0" fmla="*/ 3 w 42"/>
                <a:gd name="T1" fmla="*/ 0 h 35"/>
                <a:gd name="T2" fmla="*/ 0 w 42"/>
                <a:gd name="T3" fmla="*/ 35 h 35"/>
                <a:gd name="T4" fmla="*/ 33 w 42"/>
                <a:gd name="T5" fmla="*/ 35 h 35"/>
                <a:gd name="T6" fmla="*/ 41 w 42"/>
                <a:gd name="T7" fmla="*/ 35 h 35"/>
                <a:gd name="T8" fmla="*/ 42 w 42"/>
                <a:gd name="T9" fmla="*/ 3 h 35"/>
                <a:gd name="T10" fmla="*/ 3 w 42"/>
                <a:gd name="T11" fmla="*/ 0 h 35"/>
              </a:gdLst>
              <a:ahLst/>
              <a:cxnLst>
                <a:cxn ang="0">
                  <a:pos x="T0" y="T1"/>
                </a:cxn>
                <a:cxn ang="0">
                  <a:pos x="T2" y="T3"/>
                </a:cxn>
                <a:cxn ang="0">
                  <a:pos x="T4" y="T5"/>
                </a:cxn>
                <a:cxn ang="0">
                  <a:pos x="T6" y="T7"/>
                </a:cxn>
                <a:cxn ang="0">
                  <a:pos x="T8" y="T9"/>
                </a:cxn>
                <a:cxn ang="0">
                  <a:pos x="T10" y="T11"/>
                </a:cxn>
              </a:cxnLst>
              <a:rect l="0" t="0" r="r" b="b"/>
              <a:pathLst>
                <a:path w="42" h="35">
                  <a:moveTo>
                    <a:pt x="3" y="0"/>
                  </a:moveTo>
                  <a:cubicBezTo>
                    <a:pt x="0" y="35"/>
                    <a:pt x="0" y="35"/>
                    <a:pt x="0" y="35"/>
                  </a:cubicBezTo>
                  <a:cubicBezTo>
                    <a:pt x="33" y="35"/>
                    <a:pt x="33" y="35"/>
                    <a:pt x="33" y="35"/>
                  </a:cubicBezTo>
                  <a:cubicBezTo>
                    <a:pt x="41" y="35"/>
                    <a:pt x="41" y="35"/>
                    <a:pt x="41" y="35"/>
                  </a:cubicBezTo>
                  <a:cubicBezTo>
                    <a:pt x="42" y="3"/>
                    <a:pt x="42" y="3"/>
                    <a:pt x="42" y="3"/>
                  </a:cubicBezTo>
                  <a:cubicBezTo>
                    <a:pt x="29" y="2"/>
                    <a:pt x="16" y="1"/>
                    <a:pt x="3"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98" name="Freeform 35"/>
            <p:cNvSpPr>
              <a:spLocks/>
            </p:cNvSpPr>
            <p:nvPr/>
          </p:nvSpPr>
          <p:spPr bwMode="auto">
            <a:xfrm>
              <a:off x="5299075" y="8535988"/>
              <a:ext cx="107950" cy="34925"/>
            </a:xfrm>
            <a:custGeom>
              <a:avLst/>
              <a:gdLst>
                <a:gd name="T0" fmla="*/ 1 w 39"/>
                <a:gd name="T1" fmla="*/ 0 h 13"/>
                <a:gd name="T2" fmla="*/ 0 w 39"/>
                <a:gd name="T3" fmla="*/ 10 h 13"/>
                <a:gd name="T4" fmla="*/ 39 w 39"/>
                <a:gd name="T5" fmla="*/ 13 h 13"/>
                <a:gd name="T6" fmla="*/ 39 w 39"/>
                <a:gd name="T7" fmla="*/ 3 h 13"/>
                <a:gd name="T8" fmla="*/ 1 w 39"/>
                <a:gd name="T9" fmla="*/ 0 h 13"/>
              </a:gdLst>
              <a:ahLst/>
              <a:cxnLst>
                <a:cxn ang="0">
                  <a:pos x="T0" y="T1"/>
                </a:cxn>
                <a:cxn ang="0">
                  <a:pos x="T2" y="T3"/>
                </a:cxn>
                <a:cxn ang="0">
                  <a:pos x="T4" y="T5"/>
                </a:cxn>
                <a:cxn ang="0">
                  <a:pos x="T6" y="T7"/>
                </a:cxn>
                <a:cxn ang="0">
                  <a:pos x="T8" y="T9"/>
                </a:cxn>
              </a:cxnLst>
              <a:rect l="0" t="0" r="r" b="b"/>
              <a:pathLst>
                <a:path w="39" h="13">
                  <a:moveTo>
                    <a:pt x="1" y="0"/>
                  </a:moveTo>
                  <a:cubicBezTo>
                    <a:pt x="0" y="10"/>
                    <a:pt x="0" y="10"/>
                    <a:pt x="0" y="10"/>
                  </a:cubicBezTo>
                  <a:cubicBezTo>
                    <a:pt x="13" y="11"/>
                    <a:pt x="26" y="12"/>
                    <a:pt x="39" y="13"/>
                  </a:cubicBezTo>
                  <a:cubicBezTo>
                    <a:pt x="39" y="3"/>
                    <a:pt x="39" y="3"/>
                    <a:pt x="39" y="3"/>
                  </a:cubicBezTo>
                  <a:cubicBezTo>
                    <a:pt x="26" y="2"/>
                    <a:pt x="13" y="1"/>
                    <a:pt x="1"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99" name="Freeform 36"/>
            <p:cNvSpPr>
              <a:spLocks/>
            </p:cNvSpPr>
            <p:nvPr/>
          </p:nvSpPr>
          <p:spPr bwMode="auto">
            <a:xfrm>
              <a:off x="6527800" y="6010276"/>
              <a:ext cx="3679825" cy="3808413"/>
            </a:xfrm>
            <a:custGeom>
              <a:avLst/>
              <a:gdLst>
                <a:gd name="T0" fmla="*/ 1333 w 1333"/>
                <a:gd name="T1" fmla="*/ 1378 h 1378"/>
                <a:gd name="T2" fmla="*/ 252 w 1333"/>
                <a:gd name="T3" fmla="*/ 1377 h 1378"/>
                <a:gd name="T4" fmla="*/ 0 w 1333"/>
                <a:gd name="T5" fmla="*/ 1377 h 1378"/>
                <a:gd name="T6" fmla="*/ 387 w 1333"/>
                <a:gd name="T7" fmla="*/ 0 h 1378"/>
                <a:gd name="T8" fmla="*/ 937 w 1333"/>
                <a:gd name="T9" fmla="*/ 0 h 1378"/>
                <a:gd name="T10" fmla="*/ 1333 w 1333"/>
                <a:gd name="T11" fmla="*/ 1378 h 1378"/>
              </a:gdLst>
              <a:ahLst/>
              <a:cxnLst>
                <a:cxn ang="0">
                  <a:pos x="T0" y="T1"/>
                </a:cxn>
                <a:cxn ang="0">
                  <a:pos x="T2" y="T3"/>
                </a:cxn>
                <a:cxn ang="0">
                  <a:pos x="T4" y="T5"/>
                </a:cxn>
                <a:cxn ang="0">
                  <a:pos x="T6" y="T7"/>
                </a:cxn>
                <a:cxn ang="0">
                  <a:pos x="T8" y="T9"/>
                </a:cxn>
                <a:cxn ang="0">
                  <a:pos x="T10" y="T11"/>
                </a:cxn>
              </a:cxnLst>
              <a:rect l="0" t="0" r="r" b="b"/>
              <a:pathLst>
                <a:path w="1333" h="1378">
                  <a:moveTo>
                    <a:pt x="1333" y="1378"/>
                  </a:moveTo>
                  <a:cubicBezTo>
                    <a:pt x="252" y="1377"/>
                    <a:pt x="252" y="1377"/>
                    <a:pt x="252" y="1377"/>
                  </a:cubicBezTo>
                  <a:cubicBezTo>
                    <a:pt x="0" y="1377"/>
                    <a:pt x="0" y="1377"/>
                    <a:pt x="0" y="1377"/>
                  </a:cubicBezTo>
                  <a:cubicBezTo>
                    <a:pt x="338" y="471"/>
                    <a:pt x="387" y="0"/>
                    <a:pt x="387" y="0"/>
                  </a:cubicBezTo>
                  <a:cubicBezTo>
                    <a:pt x="937" y="0"/>
                    <a:pt x="937" y="0"/>
                    <a:pt x="937" y="0"/>
                  </a:cubicBezTo>
                  <a:cubicBezTo>
                    <a:pt x="937" y="0"/>
                    <a:pt x="982" y="506"/>
                    <a:pt x="1333" y="1378"/>
                  </a:cubicBezTo>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00" name="Freeform 37"/>
            <p:cNvSpPr>
              <a:spLocks/>
            </p:cNvSpPr>
            <p:nvPr/>
          </p:nvSpPr>
          <p:spPr bwMode="auto">
            <a:xfrm>
              <a:off x="6508750" y="5995988"/>
              <a:ext cx="3721100" cy="3835400"/>
            </a:xfrm>
            <a:custGeom>
              <a:avLst/>
              <a:gdLst>
                <a:gd name="T0" fmla="*/ 1340 w 1348"/>
                <a:gd name="T1" fmla="*/ 1383 h 1388"/>
                <a:gd name="T2" fmla="*/ 1340 w 1348"/>
                <a:gd name="T3" fmla="*/ 1378 h 1388"/>
                <a:gd name="T4" fmla="*/ 259 w 1348"/>
                <a:gd name="T5" fmla="*/ 1377 h 1388"/>
                <a:gd name="T6" fmla="*/ 7 w 1348"/>
                <a:gd name="T7" fmla="*/ 1377 h 1388"/>
                <a:gd name="T8" fmla="*/ 7 w 1348"/>
                <a:gd name="T9" fmla="*/ 1382 h 1388"/>
                <a:gd name="T10" fmla="*/ 12 w 1348"/>
                <a:gd name="T11" fmla="*/ 1384 h 1388"/>
                <a:gd name="T12" fmla="*/ 399 w 1348"/>
                <a:gd name="T13" fmla="*/ 5 h 1388"/>
                <a:gd name="T14" fmla="*/ 394 w 1348"/>
                <a:gd name="T15" fmla="*/ 5 h 1388"/>
                <a:gd name="T16" fmla="*/ 394 w 1348"/>
                <a:gd name="T17" fmla="*/ 10 h 1388"/>
                <a:gd name="T18" fmla="*/ 944 w 1348"/>
                <a:gd name="T19" fmla="*/ 10 h 1388"/>
                <a:gd name="T20" fmla="*/ 944 w 1348"/>
                <a:gd name="T21" fmla="*/ 5 h 1388"/>
                <a:gd name="T22" fmla="*/ 939 w 1348"/>
                <a:gd name="T23" fmla="*/ 5 h 1388"/>
                <a:gd name="T24" fmla="*/ 1336 w 1348"/>
                <a:gd name="T25" fmla="*/ 1384 h 1388"/>
                <a:gd name="T26" fmla="*/ 1340 w 1348"/>
                <a:gd name="T27" fmla="*/ 1383 h 1388"/>
                <a:gd name="T28" fmla="*/ 1340 w 1348"/>
                <a:gd name="T29" fmla="*/ 1378 h 1388"/>
                <a:gd name="T30" fmla="*/ 1340 w 1348"/>
                <a:gd name="T31" fmla="*/ 1383 h 1388"/>
                <a:gd name="T32" fmla="*/ 1345 w 1348"/>
                <a:gd name="T33" fmla="*/ 1381 h 1388"/>
                <a:gd name="T34" fmla="*/ 1015 w 1348"/>
                <a:gd name="T35" fmla="*/ 366 h 1388"/>
                <a:gd name="T36" fmla="*/ 961 w 1348"/>
                <a:gd name="T37" fmla="*/ 97 h 1388"/>
                <a:gd name="T38" fmla="*/ 951 w 1348"/>
                <a:gd name="T39" fmla="*/ 28 h 1388"/>
                <a:gd name="T40" fmla="*/ 949 w 1348"/>
                <a:gd name="T41" fmla="*/ 10 h 1388"/>
                <a:gd name="T42" fmla="*/ 949 w 1348"/>
                <a:gd name="T43" fmla="*/ 6 h 1388"/>
                <a:gd name="T44" fmla="*/ 949 w 1348"/>
                <a:gd name="T45" fmla="*/ 4 h 1388"/>
                <a:gd name="T46" fmla="*/ 948 w 1348"/>
                <a:gd name="T47" fmla="*/ 0 h 1388"/>
                <a:gd name="T48" fmla="*/ 390 w 1348"/>
                <a:gd name="T49" fmla="*/ 0 h 1388"/>
                <a:gd name="T50" fmla="*/ 389 w 1348"/>
                <a:gd name="T51" fmla="*/ 4 h 1388"/>
                <a:gd name="T52" fmla="*/ 389 w 1348"/>
                <a:gd name="T53" fmla="*/ 6 h 1388"/>
                <a:gd name="T54" fmla="*/ 2 w 1348"/>
                <a:gd name="T55" fmla="*/ 1380 h 1388"/>
                <a:gd name="T56" fmla="*/ 0 w 1348"/>
                <a:gd name="T57" fmla="*/ 1387 h 1388"/>
                <a:gd name="T58" fmla="*/ 259 w 1348"/>
                <a:gd name="T59" fmla="*/ 1387 h 1388"/>
                <a:gd name="T60" fmla="*/ 1348 w 1348"/>
                <a:gd name="T61" fmla="*/ 1388 h 1388"/>
                <a:gd name="T62" fmla="*/ 1345 w 1348"/>
                <a:gd name="T63" fmla="*/ 1381 h 1388"/>
                <a:gd name="T64" fmla="*/ 1340 w 1348"/>
                <a:gd name="T65" fmla="*/ 1383 h 1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8" h="1388">
                  <a:moveTo>
                    <a:pt x="1340" y="1383"/>
                  </a:moveTo>
                  <a:cubicBezTo>
                    <a:pt x="1340" y="1378"/>
                    <a:pt x="1340" y="1378"/>
                    <a:pt x="1340" y="1378"/>
                  </a:cubicBezTo>
                  <a:cubicBezTo>
                    <a:pt x="259" y="1377"/>
                    <a:pt x="259" y="1377"/>
                    <a:pt x="259" y="1377"/>
                  </a:cubicBezTo>
                  <a:cubicBezTo>
                    <a:pt x="7" y="1377"/>
                    <a:pt x="7" y="1377"/>
                    <a:pt x="7" y="1377"/>
                  </a:cubicBezTo>
                  <a:cubicBezTo>
                    <a:pt x="7" y="1382"/>
                    <a:pt x="7" y="1382"/>
                    <a:pt x="7" y="1382"/>
                  </a:cubicBezTo>
                  <a:cubicBezTo>
                    <a:pt x="12" y="1384"/>
                    <a:pt x="12" y="1384"/>
                    <a:pt x="12" y="1384"/>
                  </a:cubicBezTo>
                  <a:cubicBezTo>
                    <a:pt x="350" y="478"/>
                    <a:pt x="399" y="6"/>
                    <a:pt x="399" y="5"/>
                  </a:cubicBezTo>
                  <a:cubicBezTo>
                    <a:pt x="394" y="5"/>
                    <a:pt x="394" y="5"/>
                    <a:pt x="394" y="5"/>
                  </a:cubicBezTo>
                  <a:cubicBezTo>
                    <a:pt x="394" y="10"/>
                    <a:pt x="394" y="10"/>
                    <a:pt x="394" y="10"/>
                  </a:cubicBezTo>
                  <a:cubicBezTo>
                    <a:pt x="944" y="10"/>
                    <a:pt x="944" y="10"/>
                    <a:pt x="944" y="10"/>
                  </a:cubicBezTo>
                  <a:cubicBezTo>
                    <a:pt x="944" y="5"/>
                    <a:pt x="944" y="5"/>
                    <a:pt x="944" y="5"/>
                  </a:cubicBezTo>
                  <a:cubicBezTo>
                    <a:pt x="939" y="5"/>
                    <a:pt x="939" y="5"/>
                    <a:pt x="939" y="5"/>
                  </a:cubicBezTo>
                  <a:cubicBezTo>
                    <a:pt x="939" y="6"/>
                    <a:pt x="984" y="512"/>
                    <a:pt x="1336" y="1384"/>
                  </a:cubicBezTo>
                  <a:cubicBezTo>
                    <a:pt x="1340" y="1383"/>
                    <a:pt x="1340" y="1383"/>
                    <a:pt x="1340" y="1383"/>
                  </a:cubicBezTo>
                  <a:cubicBezTo>
                    <a:pt x="1340" y="1378"/>
                    <a:pt x="1340" y="1378"/>
                    <a:pt x="1340" y="1378"/>
                  </a:cubicBezTo>
                  <a:cubicBezTo>
                    <a:pt x="1340" y="1383"/>
                    <a:pt x="1340" y="1383"/>
                    <a:pt x="1340" y="1383"/>
                  </a:cubicBezTo>
                  <a:cubicBezTo>
                    <a:pt x="1345" y="1381"/>
                    <a:pt x="1345" y="1381"/>
                    <a:pt x="1345" y="1381"/>
                  </a:cubicBezTo>
                  <a:cubicBezTo>
                    <a:pt x="1169" y="945"/>
                    <a:pt x="1070" y="601"/>
                    <a:pt x="1015" y="366"/>
                  </a:cubicBezTo>
                  <a:cubicBezTo>
                    <a:pt x="988" y="248"/>
                    <a:pt x="971" y="158"/>
                    <a:pt x="961" y="97"/>
                  </a:cubicBezTo>
                  <a:cubicBezTo>
                    <a:pt x="956" y="66"/>
                    <a:pt x="953" y="43"/>
                    <a:pt x="951" y="28"/>
                  </a:cubicBezTo>
                  <a:cubicBezTo>
                    <a:pt x="950" y="20"/>
                    <a:pt x="950" y="14"/>
                    <a:pt x="949" y="10"/>
                  </a:cubicBezTo>
                  <a:cubicBezTo>
                    <a:pt x="949" y="8"/>
                    <a:pt x="949" y="7"/>
                    <a:pt x="949" y="6"/>
                  </a:cubicBezTo>
                  <a:cubicBezTo>
                    <a:pt x="949" y="5"/>
                    <a:pt x="949" y="4"/>
                    <a:pt x="949" y="4"/>
                  </a:cubicBezTo>
                  <a:cubicBezTo>
                    <a:pt x="948" y="0"/>
                    <a:pt x="948" y="0"/>
                    <a:pt x="948" y="0"/>
                  </a:cubicBezTo>
                  <a:cubicBezTo>
                    <a:pt x="390" y="0"/>
                    <a:pt x="390" y="0"/>
                    <a:pt x="390" y="0"/>
                  </a:cubicBezTo>
                  <a:cubicBezTo>
                    <a:pt x="389" y="4"/>
                    <a:pt x="389" y="4"/>
                    <a:pt x="389" y="4"/>
                  </a:cubicBezTo>
                  <a:cubicBezTo>
                    <a:pt x="389" y="4"/>
                    <a:pt x="389" y="5"/>
                    <a:pt x="389" y="6"/>
                  </a:cubicBezTo>
                  <a:cubicBezTo>
                    <a:pt x="386" y="34"/>
                    <a:pt x="330" y="503"/>
                    <a:pt x="2" y="1380"/>
                  </a:cubicBezTo>
                  <a:cubicBezTo>
                    <a:pt x="0" y="1387"/>
                    <a:pt x="0" y="1387"/>
                    <a:pt x="0" y="1387"/>
                  </a:cubicBezTo>
                  <a:cubicBezTo>
                    <a:pt x="259" y="1387"/>
                    <a:pt x="259" y="1387"/>
                    <a:pt x="259" y="1387"/>
                  </a:cubicBezTo>
                  <a:cubicBezTo>
                    <a:pt x="1348" y="1388"/>
                    <a:pt x="1348" y="1388"/>
                    <a:pt x="1348" y="1388"/>
                  </a:cubicBezTo>
                  <a:cubicBezTo>
                    <a:pt x="1345" y="1381"/>
                    <a:pt x="1345" y="1381"/>
                    <a:pt x="1345" y="1381"/>
                  </a:cubicBezTo>
                  <a:cubicBezTo>
                    <a:pt x="1340" y="1383"/>
                    <a:pt x="1340" y="1383"/>
                    <a:pt x="1340" y="1383"/>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01" name="Rectangle 38"/>
            <p:cNvSpPr>
              <a:spLocks noChangeArrowheads="1"/>
            </p:cNvSpPr>
            <p:nvPr/>
          </p:nvSpPr>
          <p:spPr bwMode="auto">
            <a:xfrm>
              <a:off x="7581900" y="5999163"/>
              <a:ext cx="1555750" cy="173038"/>
            </a:xfrm>
            <a:prstGeom prst="rect">
              <a:avLst/>
            </a:prstGeom>
            <a:solidFill>
              <a:srgbClr val="F7F2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02" name="Rectangle 39"/>
            <p:cNvSpPr>
              <a:spLocks noChangeArrowheads="1"/>
            </p:cNvSpPr>
            <p:nvPr/>
          </p:nvSpPr>
          <p:spPr bwMode="auto">
            <a:xfrm>
              <a:off x="7581900" y="5999163"/>
              <a:ext cx="1555750" cy="173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03" name="Freeform 40"/>
            <p:cNvSpPr>
              <a:spLocks/>
            </p:cNvSpPr>
            <p:nvPr/>
          </p:nvSpPr>
          <p:spPr bwMode="auto">
            <a:xfrm>
              <a:off x="8562975" y="6010276"/>
              <a:ext cx="1416050" cy="3783013"/>
            </a:xfrm>
            <a:custGeom>
              <a:avLst/>
              <a:gdLst>
                <a:gd name="T0" fmla="*/ 513 w 513"/>
                <a:gd name="T1" fmla="*/ 1369 h 1369"/>
                <a:gd name="T2" fmla="*/ 123 w 513"/>
                <a:gd name="T3" fmla="*/ 0 h 1369"/>
                <a:gd name="T4" fmla="*/ 0 w 513"/>
                <a:gd name="T5" fmla="*/ 0 h 1369"/>
                <a:gd name="T6" fmla="*/ 391 w 513"/>
                <a:gd name="T7" fmla="*/ 1369 h 1369"/>
                <a:gd name="T8" fmla="*/ 513 w 513"/>
                <a:gd name="T9" fmla="*/ 1369 h 1369"/>
              </a:gdLst>
              <a:ahLst/>
              <a:cxnLst>
                <a:cxn ang="0">
                  <a:pos x="T0" y="T1"/>
                </a:cxn>
                <a:cxn ang="0">
                  <a:pos x="T2" y="T3"/>
                </a:cxn>
                <a:cxn ang="0">
                  <a:pos x="T4" y="T5"/>
                </a:cxn>
                <a:cxn ang="0">
                  <a:pos x="T6" y="T7"/>
                </a:cxn>
                <a:cxn ang="0">
                  <a:pos x="T8" y="T9"/>
                </a:cxn>
              </a:cxnLst>
              <a:rect l="0" t="0" r="r" b="b"/>
              <a:pathLst>
                <a:path w="513" h="1369">
                  <a:moveTo>
                    <a:pt x="513" y="1369"/>
                  </a:moveTo>
                  <a:cubicBezTo>
                    <a:pt x="161" y="497"/>
                    <a:pt x="123" y="0"/>
                    <a:pt x="123" y="0"/>
                  </a:cubicBezTo>
                  <a:cubicBezTo>
                    <a:pt x="0" y="0"/>
                    <a:pt x="0" y="0"/>
                    <a:pt x="0" y="0"/>
                  </a:cubicBezTo>
                  <a:cubicBezTo>
                    <a:pt x="0" y="0"/>
                    <a:pt x="39" y="497"/>
                    <a:pt x="391" y="1369"/>
                  </a:cubicBezTo>
                  <a:lnTo>
                    <a:pt x="513" y="136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04" name="Freeform 41"/>
            <p:cNvSpPr>
              <a:spLocks/>
            </p:cNvSpPr>
            <p:nvPr/>
          </p:nvSpPr>
          <p:spPr bwMode="auto">
            <a:xfrm>
              <a:off x="8858250" y="7931151"/>
              <a:ext cx="657225" cy="1900238"/>
            </a:xfrm>
            <a:custGeom>
              <a:avLst/>
              <a:gdLst>
                <a:gd name="T0" fmla="*/ 11 w 238"/>
                <a:gd name="T1" fmla="*/ 684 h 688"/>
                <a:gd name="T2" fmla="*/ 119 w 238"/>
                <a:gd name="T3" fmla="*/ 11 h 688"/>
                <a:gd name="T4" fmla="*/ 119 w 238"/>
                <a:gd name="T5" fmla="*/ 10 h 688"/>
                <a:gd name="T6" fmla="*/ 119 w 238"/>
                <a:gd name="T7" fmla="*/ 10 h 688"/>
                <a:gd name="T8" fmla="*/ 119 w 238"/>
                <a:gd name="T9" fmla="*/ 10 h 688"/>
                <a:gd name="T10" fmla="*/ 119 w 238"/>
                <a:gd name="T11" fmla="*/ 10 h 688"/>
                <a:gd name="T12" fmla="*/ 119 w 238"/>
                <a:gd name="T13" fmla="*/ 10 h 688"/>
                <a:gd name="T14" fmla="*/ 119 w 238"/>
                <a:gd name="T15" fmla="*/ 10 h 688"/>
                <a:gd name="T16" fmla="*/ 119 w 238"/>
                <a:gd name="T17" fmla="*/ 10 h 688"/>
                <a:gd name="T18" fmla="*/ 119 w 238"/>
                <a:gd name="T19" fmla="*/ 10 h 688"/>
                <a:gd name="T20" fmla="*/ 119 w 238"/>
                <a:gd name="T21" fmla="*/ 10 h 688"/>
                <a:gd name="T22" fmla="*/ 120 w 238"/>
                <a:gd name="T23" fmla="*/ 10 h 688"/>
                <a:gd name="T24" fmla="*/ 119 w 238"/>
                <a:gd name="T25" fmla="*/ 10 h 688"/>
                <a:gd name="T26" fmla="*/ 119 w 238"/>
                <a:gd name="T27" fmla="*/ 10 h 688"/>
                <a:gd name="T28" fmla="*/ 120 w 238"/>
                <a:gd name="T29" fmla="*/ 10 h 688"/>
                <a:gd name="T30" fmla="*/ 119 w 238"/>
                <a:gd name="T31" fmla="*/ 10 h 688"/>
                <a:gd name="T32" fmla="*/ 119 w 238"/>
                <a:gd name="T33" fmla="*/ 10 h 688"/>
                <a:gd name="T34" fmla="*/ 119 w 238"/>
                <a:gd name="T35" fmla="*/ 11 h 688"/>
                <a:gd name="T36" fmla="*/ 228 w 238"/>
                <a:gd name="T37" fmla="*/ 684 h 688"/>
                <a:gd name="T38" fmla="*/ 234 w 238"/>
                <a:gd name="T39" fmla="*/ 688 h 688"/>
                <a:gd name="T40" fmla="*/ 238 w 238"/>
                <a:gd name="T41" fmla="*/ 682 h 688"/>
                <a:gd name="T42" fmla="*/ 129 w 238"/>
                <a:gd name="T43" fmla="*/ 9 h 688"/>
                <a:gd name="T44" fmla="*/ 126 w 238"/>
                <a:gd name="T45" fmla="*/ 3 h 688"/>
                <a:gd name="T46" fmla="*/ 119 w 238"/>
                <a:gd name="T47" fmla="*/ 0 h 688"/>
                <a:gd name="T48" fmla="*/ 113 w 238"/>
                <a:gd name="T49" fmla="*/ 3 h 688"/>
                <a:gd name="T50" fmla="*/ 109 w 238"/>
                <a:gd name="T51" fmla="*/ 9 h 688"/>
                <a:gd name="T52" fmla="*/ 1 w 238"/>
                <a:gd name="T53" fmla="*/ 682 h 688"/>
                <a:gd name="T54" fmla="*/ 5 w 238"/>
                <a:gd name="T55" fmla="*/ 688 h 688"/>
                <a:gd name="T56" fmla="*/ 11 w 238"/>
                <a:gd name="T57" fmla="*/ 684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8" h="688">
                  <a:moveTo>
                    <a:pt x="11" y="684"/>
                  </a:moveTo>
                  <a:cubicBezTo>
                    <a:pt x="119" y="11"/>
                    <a:pt x="119" y="11"/>
                    <a:pt x="119" y="11"/>
                  </a:cubicBezTo>
                  <a:cubicBezTo>
                    <a:pt x="119" y="10"/>
                    <a:pt x="119" y="10"/>
                    <a:pt x="119" y="10"/>
                  </a:cubicBezTo>
                  <a:cubicBezTo>
                    <a:pt x="119" y="10"/>
                    <a:pt x="119" y="10"/>
                    <a:pt x="119" y="10"/>
                  </a:cubicBezTo>
                  <a:cubicBezTo>
                    <a:pt x="119" y="10"/>
                    <a:pt x="119" y="10"/>
                    <a:pt x="119" y="10"/>
                  </a:cubicBezTo>
                  <a:cubicBezTo>
                    <a:pt x="119" y="10"/>
                    <a:pt x="119" y="10"/>
                    <a:pt x="119" y="10"/>
                  </a:cubicBezTo>
                  <a:cubicBezTo>
                    <a:pt x="119" y="10"/>
                    <a:pt x="119" y="10"/>
                    <a:pt x="119" y="10"/>
                  </a:cubicBezTo>
                  <a:cubicBezTo>
                    <a:pt x="119" y="10"/>
                    <a:pt x="119" y="10"/>
                    <a:pt x="119" y="10"/>
                  </a:cubicBezTo>
                  <a:cubicBezTo>
                    <a:pt x="119" y="10"/>
                    <a:pt x="119" y="10"/>
                    <a:pt x="119" y="10"/>
                  </a:cubicBezTo>
                  <a:cubicBezTo>
                    <a:pt x="119" y="10"/>
                    <a:pt x="119" y="10"/>
                    <a:pt x="119" y="10"/>
                  </a:cubicBezTo>
                  <a:cubicBezTo>
                    <a:pt x="119" y="10"/>
                    <a:pt x="119" y="10"/>
                    <a:pt x="119" y="10"/>
                  </a:cubicBezTo>
                  <a:cubicBezTo>
                    <a:pt x="120" y="10"/>
                    <a:pt x="120" y="10"/>
                    <a:pt x="120" y="10"/>
                  </a:cubicBezTo>
                  <a:cubicBezTo>
                    <a:pt x="119" y="10"/>
                    <a:pt x="119" y="10"/>
                    <a:pt x="119" y="10"/>
                  </a:cubicBezTo>
                  <a:cubicBezTo>
                    <a:pt x="119" y="10"/>
                    <a:pt x="119" y="10"/>
                    <a:pt x="119" y="10"/>
                  </a:cubicBezTo>
                  <a:cubicBezTo>
                    <a:pt x="120" y="10"/>
                    <a:pt x="120" y="10"/>
                    <a:pt x="120" y="10"/>
                  </a:cubicBezTo>
                  <a:cubicBezTo>
                    <a:pt x="119" y="10"/>
                    <a:pt x="119" y="10"/>
                    <a:pt x="119" y="10"/>
                  </a:cubicBezTo>
                  <a:cubicBezTo>
                    <a:pt x="119" y="10"/>
                    <a:pt x="119" y="10"/>
                    <a:pt x="119" y="10"/>
                  </a:cubicBezTo>
                  <a:cubicBezTo>
                    <a:pt x="119" y="11"/>
                    <a:pt x="119" y="11"/>
                    <a:pt x="119" y="11"/>
                  </a:cubicBezTo>
                  <a:cubicBezTo>
                    <a:pt x="228" y="684"/>
                    <a:pt x="228" y="684"/>
                    <a:pt x="228" y="684"/>
                  </a:cubicBezTo>
                  <a:cubicBezTo>
                    <a:pt x="228" y="687"/>
                    <a:pt x="231" y="688"/>
                    <a:pt x="234" y="688"/>
                  </a:cubicBezTo>
                  <a:cubicBezTo>
                    <a:pt x="236" y="688"/>
                    <a:pt x="238" y="685"/>
                    <a:pt x="238" y="682"/>
                  </a:cubicBezTo>
                  <a:cubicBezTo>
                    <a:pt x="129" y="9"/>
                    <a:pt x="129" y="9"/>
                    <a:pt x="129" y="9"/>
                  </a:cubicBezTo>
                  <a:cubicBezTo>
                    <a:pt x="129" y="6"/>
                    <a:pt x="127" y="4"/>
                    <a:pt x="126" y="3"/>
                  </a:cubicBezTo>
                  <a:cubicBezTo>
                    <a:pt x="124" y="1"/>
                    <a:pt x="121" y="0"/>
                    <a:pt x="119" y="0"/>
                  </a:cubicBezTo>
                  <a:cubicBezTo>
                    <a:pt x="117" y="0"/>
                    <a:pt x="115" y="1"/>
                    <a:pt x="113" y="3"/>
                  </a:cubicBezTo>
                  <a:cubicBezTo>
                    <a:pt x="111" y="4"/>
                    <a:pt x="110" y="6"/>
                    <a:pt x="109" y="9"/>
                  </a:cubicBezTo>
                  <a:cubicBezTo>
                    <a:pt x="1" y="682"/>
                    <a:pt x="1" y="682"/>
                    <a:pt x="1" y="682"/>
                  </a:cubicBezTo>
                  <a:cubicBezTo>
                    <a:pt x="0" y="685"/>
                    <a:pt x="2" y="688"/>
                    <a:pt x="5" y="688"/>
                  </a:cubicBezTo>
                  <a:cubicBezTo>
                    <a:pt x="8" y="688"/>
                    <a:pt x="10" y="687"/>
                    <a:pt x="11" y="68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05" name="Freeform 42"/>
            <p:cNvSpPr>
              <a:spLocks/>
            </p:cNvSpPr>
            <p:nvPr/>
          </p:nvSpPr>
          <p:spPr bwMode="auto">
            <a:xfrm>
              <a:off x="8932863" y="8204201"/>
              <a:ext cx="444500" cy="1174750"/>
            </a:xfrm>
            <a:custGeom>
              <a:avLst/>
              <a:gdLst>
                <a:gd name="T0" fmla="*/ 68 w 161"/>
                <a:gd name="T1" fmla="*/ 8 h 425"/>
                <a:gd name="T2" fmla="*/ 118 w 161"/>
                <a:gd name="T3" fmla="*/ 79 h 425"/>
                <a:gd name="T4" fmla="*/ 41 w 161"/>
                <a:gd name="T5" fmla="*/ 168 h 425"/>
                <a:gd name="T6" fmla="*/ 41 w 161"/>
                <a:gd name="T7" fmla="*/ 175 h 425"/>
                <a:gd name="T8" fmla="*/ 149 w 161"/>
                <a:gd name="T9" fmla="*/ 277 h 425"/>
                <a:gd name="T10" fmla="*/ 2 w 161"/>
                <a:gd name="T11" fmla="*/ 415 h 425"/>
                <a:gd name="T12" fmla="*/ 2 w 161"/>
                <a:gd name="T13" fmla="*/ 422 h 425"/>
                <a:gd name="T14" fmla="*/ 9 w 161"/>
                <a:gd name="T15" fmla="*/ 423 h 425"/>
                <a:gd name="T16" fmla="*/ 160 w 161"/>
                <a:gd name="T17" fmla="*/ 281 h 425"/>
                <a:gd name="T18" fmla="*/ 161 w 161"/>
                <a:gd name="T19" fmla="*/ 277 h 425"/>
                <a:gd name="T20" fmla="*/ 160 w 161"/>
                <a:gd name="T21" fmla="*/ 273 h 425"/>
                <a:gd name="T22" fmla="*/ 52 w 161"/>
                <a:gd name="T23" fmla="*/ 171 h 425"/>
                <a:gd name="T24" fmla="*/ 128 w 161"/>
                <a:gd name="T25" fmla="*/ 83 h 425"/>
                <a:gd name="T26" fmla="*/ 129 w 161"/>
                <a:gd name="T27" fmla="*/ 77 h 425"/>
                <a:gd name="T28" fmla="*/ 76 w 161"/>
                <a:gd name="T29" fmla="*/ 3 h 425"/>
                <a:gd name="T30" fmla="*/ 69 w 161"/>
                <a:gd name="T31" fmla="*/ 1 h 425"/>
                <a:gd name="T32" fmla="*/ 68 w 161"/>
                <a:gd name="T33" fmla="*/ 8 h 425"/>
                <a:gd name="T34" fmla="*/ 68 w 161"/>
                <a:gd name="T35" fmla="*/ 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1" h="425">
                  <a:moveTo>
                    <a:pt x="68" y="8"/>
                  </a:moveTo>
                  <a:cubicBezTo>
                    <a:pt x="118" y="79"/>
                    <a:pt x="118" y="79"/>
                    <a:pt x="118" y="79"/>
                  </a:cubicBezTo>
                  <a:cubicBezTo>
                    <a:pt x="41" y="168"/>
                    <a:pt x="41" y="168"/>
                    <a:pt x="41" y="168"/>
                  </a:cubicBezTo>
                  <a:cubicBezTo>
                    <a:pt x="39" y="170"/>
                    <a:pt x="39" y="173"/>
                    <a:pt x="41" y="175"/>
                  </a:cubicBezTo>
                  <a:cubicBezTo>
                    <a:pt x="149" y="277"/>
                    <a:pt x="149" y="277"/>
                    <a:pt x="149" y="277"/>
                  </a:cubicBezTo>
                  <a:cubicBezTo>
                    <a:pt x="2" y="415"/>
                    <a:pt x="2" y="415"/>
                    <a:pt x="2" y="415"/>
                  </a:cubicBezTo>
                  <a:cubicBezTo>
                    <a:pt x="0" y="417"/>
                    <a:pt x="0" y="420"/>
                    <a:pt x="2" y="422"/>
                  </a:cubicBezTo>
                  <a:cubicBezTo>
                    <a:pt x="3" y="424"/>
                    <a:pt x="7" y="425"/>
                    <a:pt x="9" y="423"/>
                  </a:cubicBezTo>
                  <a:cubicBezTo>
                    <a:pt x="160" y="281"/>
                    <a:pt x="160" y="281"/>
                    <a:pt x="160" y="281"/>
                  </a:cubicBezTo>
                  <a:cubicBezTo>
                    <a:pt x="161" y="280"/>
                    <a:pt x="161" y="279"/>
                    <a:pt x="161" y="277"/>
                  </a:cubicBezTo>
                  <a:cubicBezTo>
                    <a:pt x="161" y="276"/>
                    <a:pt x="161" y="274"/>
                    <a:pt x="160" y="273"/>
                  </a:cubicBezTo>
                  <a:cubicBezTo>
                    <a:pt x="52" y="171"/>
                    <a:pt x="52" y="171"/>
                    <a:pt x="52" y="171"/>
                  </a:cubicBezTo>
                  <a:cubicBezTo>
                    <a:pt x="128" y="83"/>
                    <a:pt x="128" y="83"/>
                    <a:pt x="128" y="83"/>
                  </a:cubicBezTo>
                  <a:cubicBezTo>
                    <a:pt x="130" y="81"/>
                    <a:pt x="130" y="79"/>
                    <a:pt x="129" y="77"/>
                  </a:cubicBezTo>
                  <a:cubicBezTo>
                    <a:pt x="76" y="3"/>
                    <a:pt x="76" y="3"/>
                    <a:pt x="76" y="3"/>
                  </a:cubicBezTo>
                  <a:cubicBezTo>
                    <a:pt x="74" y="0"/>
                    <a:pt x="71" y="0"/>
                    <a:pt x="69" y="1"/>
                  </a:cubicBezTo>
                  <a:cubicBezTo>
                    <a:pt x="67" y="3"/>
                    <a:pt x="66" y="6"/>
                    <a:pt x="68" y="8"/>
                  </a:cubicBezTo>
                  <a:cubicBezTo>
                    <a:pt x="68" y="8"/>
                    <a:pt x="68" y="8"/>
                    <a:pt x="68" y="8"/>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06" name="Freeform 43"/>
            <p:cNvSpPr>
              <a:spLocks/>
            </p:cNvSpPr>
            <p:nvPr/>
          </p:nvSpPr>
          <p:spPr bwMode="auto">
            <a:xfrm>
              <a:off x="8996363" y="8204201"/>
              <a:ext cx="447675" cy="1174750"/>
            </a:xfrm>
            <a:custGeom>
              <a:avLst/>
              <a:gdLst>
                <a:gd name="T0" fmla="*/ 85 w 162"/>
                <a:gd name="T1" fmla="*/ 3 h 425"/>
                <a:gd name="T2" fmla="*/ 35 w 162"/>
                <a:gd name="T3" fmla="*/ 77 h 425"/>
                <a:gd name="T4" fmla="*/ 35 w 162"/>
                <a:gd name="T5" fmla="*/ 83 h 425"/>
                <a:gd name="T6" fmla="*/ 110 w 162"/>
                <a:gd name="T7" fmla="*/ 172 h 425"/>
                <a:gd name="T8" fmla="*/ 2 w 162"/>
                <a:gd name="T9" fmla="*/ 274 h 425"/>
                <a:gd name="T10" fmla="*/ 0 w 162"/>
                <a:gd name="T11" fmla="*/ 277 h 425"/>
                <a:gd name="T12" fmla="*/ 2 w 162"/>
                <a:gd name="T13" fmla="*/ 281 h 425"/>
                <a:gd name="T14" fmla="*/ 153 w 162"/>
                <a:gd name="T15" fmla="*/ 423 h 425"/>
                <a:gd name="T16" fmla="*/ 160 w 162"/>
                <a:gd name="T17" fmla="*/ 422 h 425"/>
                <a:gd name="T18" fmla="*/ 160 w 162"/>
                <a:gd name="T19" fmla="*/ 415 h 425"/>
                <a:gd name="T20" fmla="*/ 12 w 162"/>
                <a:gd name="T21" fmla="*/ 277 h 425"/>
                <a:gd name="T22" fmla="*/ 120 w 162"/>
                <a:gd name="T23" fmla="*/ 176 h 425"/>
                <a:gd name="T24" fmla="*/ 120 w 162"/>
                <a:gd name="T25" fmla="*/ 169 h 425"/>
                <a:gd name="T26" fmla="*/ 45 w 162"/>
                <a:gd name="T27" fmla="*/ 79 h 425"/>
                <a:gd name="T28" fmla="*/ 94 w 162"/>
                <a:gd name="T29" fmla="*/ 8 h 425"/>
                <a:gd name="T30" fmla="*/ 92 w 162"/>
                <a:gd name="T31" fmla="*/ 1 h 425"/>
                <a:gd name="T32" fmla="*/ 85 w 162"/>
                <a:gd name="T33" fmla="*/ 3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2" h="425">
                  <a:moveTo>
                    <a:pt x="85" y="3"/>
                  </a:moveTo>
                  <a:cubicBezTo>
                    <a:pt x="35" y="77"/>
                    <a:pt x="35" y="77"/>
                    <a:pt x="35" y="77"/>
                  </a:cubicBezTo>
                  <a:cubicBezTo>
                    <a:pt x="34" y="79"/>
                    <a:pt x="34" y="81"/>
                    <a:pt x="35" y="83"/>
                  </a:cubicBezTo>
                  <a:cubicBezTo>
                    <a:pt x="110" y="172"/>
                    <a:pt x="110" y="172"/>
                    <a:pt x="110" y="172"/>
                  </a:cubicBezTo>
                  <a:cubicBezTo>
                    <a:pt x="2" y="274"/>
                    <a:pt x="2" y="274"/>
                    <a:pt x="2" y="274"/>
                  </a:cubicBezTo>
                  <a:cubicBezTo>
                    <a:pt x="1" y="275"/>
                    <a:pt x="0" y="276"/>
                    <a:pt x="0" y="277"/>
                  </a:cubicBezTo>
                  <a:cubicBezTo>
                    <a:pt x="0" y="279"/>
                    <a:pt x="1" y="280"/>
                    <a:pt x="2" y="281"/>
                  </a:cubicBezTo>
                  <a:cubicBezTo>
                    <a:pt x="153" y="423"/>
                    <a:pt x="153" y="423"/>
                    <a:pt x="153" y="423"/>
                  </a:cubicBezTo>
                  <a:cubicBezTo>
                    <a:pt x="155" y="425"/>
                    <a:pt x="158" y="424"/>
                    <a:pt x="160" y="422"/>
                  </a:cubicBezTo>
                  <a:cubicBezTo>
                    <a:pt x="162" y="420"/>
                    <a:pt x="162" y="417"/>
                    <a:pt x="160" y="415"/>
                  </a:cubicBezTo>
                  <a:cubicBezTo>
                    <a:pt x="12" y="277"/>
                    <a:pt x="12" y="277"/>
                    <a:pt x="12" y="277"/>
                  </a:cubicBezTo>
                  <a:cubicBezTo>
                    <a:pt x="120" y="176"/>
                    <a:pt x="120" y="176"/>
                    <a:pt x="120" y="176"/>
                  </a:cubicBezTo>
                  <a:cubicBezTo>
                    <a:pt x="122" y="174"/>
                    <a:pt x="122" y="171"/>
                    <a:pt x="120" y="169"/>
                  </a:cubicBezTo>
                  <a:cubicBezTo>
                    <a:pt x="45" y="79"/>
                    <a:pt x="45" y="79"/>
                    <a:pt x="45" y="79"/>
                  </a:cubicBezTo>
                  <a:cubicBezTo>
                    <a:pt x="94" y="8"/>
                    <a:pt x="94" y="8"/>
                    <a:pt x="94" y="8"/>
                  </a:cubicBezTo>
                  <a:cubicBezTo>
                    <a:pt x="95" y="6"/>
                    <a:pt x="95" y="3"/>
                    <a:pt x="92" y="1"/>
                  </a:cubicBezTo>
                  <a:cubicBezTo>
                    <a:pt x="90" y="0"/>
                    <a:pt x="87" y="0"/>
                    <a:pt x="85" y="3"/>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07" name="Line 44"/>
            <p:cNvSpPr>
              <a:spLocks noChangeShapeType="1"/>
            </p:cNvSpPr>
            <p:nvPr/>
          </p:nvSpPr>
          <p:spPr bwMode="auto">
            <a:xfrm>
              <a:off x="8872538" y="8242301"/>
              <a:ext cx="631825" cy="0"/>
            </a:xfrm>
            <a:prstGeom prst="line">
              <a:avLst/>
            </a:prstGeom>
            <a:noFill/>
            <a:ln w="28575" cap="rnd">
              <a:solidFill>
                <a:srgbClr val="640917"/>
              </a:solidFill>
              <a:prstDash val="solid"/>
              <a:round/>
              <a:headEnd/>
              <a:tailEnd/>
            </a:ln>
            <a:extLst>
              <a:ext uri="{909E8E84-426E-40DD-AFC4-6F175D3DCCD1}">
                <a14:hiddenFill xmlns:a14="http://schemas.microsoft.com/office/drawing/2010/main">
                  <a:no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08" name="Line 45"/>
            <p:cNvSpPr>
              <a:spLocks noChangeShapeType="1"/>
            </p:cNvSpPr>
            <p:nvPr/>
          </p:nvSpPr>
          <p:spPr bwMode="auto">
            <a:xfrm>
              <a:off x="8872538" y="8350251"/>
              <a:ext cx="631825" cy="0"/>
            </a:xfrm>
            <a:prstGeom prst="line">
              <a:avLst/>
            </a:prstGeom>
            <a:noFill/>
            <a:ln w="28575" cap="rnd">
              <a:solidFill>
                <a:srgbClr val="640917"/>
              </a:solidFill>
              <a:prstDash val="solid"/>
              <a:round/>
              <a:headEnd/>
              <a:tailEnd/>
            </a:ln>
            <a:extLst>
              <a:ext uri="{909E8E84-426E-40DD-AFC4-6F175D3DCCD1}">
                <a14:hiddenFill xmlns:a14="http://schemas.microsoft.com/office/drawing/2010/main">
                  <a:no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09" name="Oval 46"/>
            <p:cNvSpPr>
              <a:spLocks noChangeArrowheads="1"/>
            </p:cNvSpPr>
            <p:nvPr/>
          </p:nvSpPr>
          <p:spPr bwMode="auto">
            <a:xfrm>
              <a:off x="8907463" y="8201026"/>
              <a:ext cx="80963" cy="80963"/>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10" name="Oval 47"/>
            <p:cNvSpPr>
              <a:spLocks noChangeArrowheads="1"/>
            </p:cNvSpPr>
            <p:nvPr/>
          </p:nvSpPr>
          <p:spPr bwMode="auto">
            <a:xfrm>
              <a:off x="8907463" y="8201026"/>
              <a:ext cx="80963" cy="80963"/>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11" name="Oval 48"/>
            <p:cNvSpPr>
              <a:spLocks noChangeArrowheads="1"/>
            </p:cNvSpPr>
            <p:nvPr/>
          </p:nvSpPr>
          <p:spPr bwMode="auto">
            <a:xfrm>
              <a:off x="9404350" y="8201026"/>
              <a:ext cx="80963" cy="80963"/>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12" name="Oval 49"/>
            <p:cNvSpPr>
              <a:spLocks noChangeArrowheads="1"/>
            </p:cNvSpPr>
            <p:nvPr/>
          </p:nvSpPr>
          <p:spPr bwMode="auto">
            <a:xfrm>
              <a:off x="9404350" y="8201026"/>
              <a:ext cx="80963" cy="80963"/>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13" name="Oval 50"/>
            <p:cNvSpPr>
              <a:spLocks noChangeArrowheads="1"/>
            </p:cNvSpPr>
            <p:nvPr/>
          </p:nvSpPr>
          <p:spPr bwMode="auto">
            <a:xfrm>
              <a:off x="9404350" y="8312151"/>
              <a:ext cx="80963" cy="79375"/>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14" name="Oval 51"/>
            <p:cNvSpPr>
              <a:spLocks noChangeArrowheads="1"/>
            </p:cNvSpPr>
            <p:nvPr/>
          </p:nvSpPr>
          <p:spPr bwMode="auto">
            <a:xfrm>
              <a:off x="9404350" y="8312151"/>
              <a:ext cx="80963" cy="79375"/>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15" name="Oval 52"/>
            <p:cNvSpPr>
              <a:spLocks noChangeArrowheads="1"/>
            </p:cNvSpPr>
            <p:nvPr/>
          </p:nvSpPr>
          <p:spPr bwMode="auto">
            <a:xfrm>
              <a:off x="8907463" y="8312151"/>
              <a:ext cx="80963" cy="79375"/>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16" name="Oval 53"/>
            <p:cNvSpPr>
              <a:spLocks noChangeArrowheads="1"/>
            </p:cNvSpPr>
            <p:nvPr/>
          </p:nvSpPr>
          <p:spPr bwMode="auto">
            <a:xfrm>
              <a:off x="8907463" y="8312151"/>
              <a:ext cx="80963" cy="79375"/>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17" name="Freeform 54"/>
            <p:cNvSpPr>
              <a:spLocks/>
            </p:cNvSpPr>
            <p:nvPr/>
          </p:nvSpPr>
          <p:spPr bwMode="auto">
            <a:xfrm>
              <a:off x="7215188" y="6172201"/>
              <a:ext cx="825500" cy="1811338"/>
            </a:xfrm>
            <a:custGeom>
              <a:avLst/>
              <a:gdLst>
                <a:gd name="T0" fmla="*/ 299 w 299"/>
                <a:gd name="T1" fmla="*/ 0 h 655"/>
                <a:gd name="T2" fmla="*/ 135 w 299"/>
                <a:gd name="T3" fmla="*/ 0 h 655"/>
                <a:gd name="T4" fmla="*/ 0 w 299"/>
                <a:gd name="T5" fmla="*/ 584 h 655"/>
                <a:gd name="T6" fmla="*/ 200 w 299"/>
                <a:gd name="T7" fmla="*/ 487 h 655"/>
                <a:gd name="T8" fmla="*/ 203 w 299"/>
                <a:gd name="T9" fmla="*/ 487 h 655"/>
                <a:gd name="T10" fmla="*/ 205 w 299"/>
                <a:gd name="T11" fmla="*/ 488 h 655"/>
                <a:gd name="T12" fmla="*/ 208 w 299"/>
                <a:gd name="T13" fmla="*/ 492 h 655"/>
                <a:gd name="T14" fmla="*/ 208 w 299"/>
                <a:gd name="T15" fmla="*/ 521 h 655"/>
                <a:gd name="T16" fmla="*/ 209 w 299"/>
                <a:gd name="T17" fmla="*/ 525 h 655"/>
                <a:gd name="T18" fmla="*/ 209 w 299"/>
                <a:gd name="T19" fmla="*/ 655 h 655"/>
                <a:gd name="T20" fmla="*/ 212 w 299"/>
                <a:gd name="T21" fmla="*/ 655 h 655"/>
                <a:gd name="T22" fmla="*/ 236 w 299"/>
                <a:gd name="T23" fmla="*/ 644 h 655"/>
                <a:gd name="T24" fmla="*/ 299 w 299"/>
                <a:gd name="T25" fmla="*/ 0 h 6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9" h="655">
                  <a:moveTo>
                    <a:pt x="299" y="0"/>
                  </a:moveTo>
                  <a:cubicBezTo>
                    <a:pt x="135" y="0"/>
                    <a:pt x="135" y="0"/>
                    <a:pt x="135" y="0"/>
                  </a:cubicBezTo>
                  <a:cubicBezTo>
                    <a:pt x="121" y="91"/>
                    <a:pt x="84" y="287"/>
                    <a:pt x="0" y="584"/>
                  </a:cubicBezTo>
                  <a:cubicBezTo>
                    <a:pt x="200" y="487"/>
                    <a:pt x="200" y="487"/>
                    <a:pt x="200" y="487"/>
                  </a:cubicBezTo>
                  <a:cubicBezTo>
                    <a:pt x="201" y="487"/>
                    <a:pt x="202" y="487"/>
                    <a:pt x="203" y="487"/>
                  </a:cubicBezTo>
                  <a:cubicBezTo>
                    <a:pt x="203" y="487"/>
                    <a:pt x="204" y="487"/>
                    <a:pt x="205" y="488"/>
                  </a:cubicBezTo>
                  <a:cubicBezTo>
                    <a:pt x="207" y="489"/>
                    <a:pt x="208" y="490"/>
                    <a:pt x="208" y="492"/>
                  </a:cubicBezTo>
                  <a:cubicBezTo>
                    <a:pt x="208" y="521"/>
                    <a:pt x="208" y="521"/>
                    <a:pt x="208" y="521"/>
                  </a:cubicBezTo>
                  <a:cubicBezTo>
                    <a:pt x="209" y="522"/>
                    <a:pt x="209" y="523"/>
                    <a:pt x="209" y="525"/>
                  </a:cubicBezTo>
                  <a:cubicBezTo>
                    <a:pt x="209" y="655"/>
                    <a:pt x="209" y="655"/>
                    <a:pt x="209" y="655"/>
                  </a:cubicBezTo>
                  <a:cubicBezTo>
                    <a:pt x="212" y="655"/>
                    <a:pt x="212" y="655"/>
                    <a:pt x="212" y="655"/>
                  </a:cubicBezTo>
                  <a:cubicBezTo>
                    <a:pt x="236" y="644"/>
                    <a:pt x="236" y="644"/>
                    <a:pt x="236" y="644"/>
                  </a:cubicBezTo>
                  <a:cubicBezTo>
                    <a:pt x="276" y="313"/>
                    <a:pt x="292" y="97"/>
                    <a:pt x="299"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18" name="Freeform 55"/>
            <p:cNvSpPr>
              <a:spLocks/>
            </p:cNvSpPr>
            <p:nvPr/>
          </p:nvSpPr>
          <p:spPr bwMode="auto">
            <a:xfrm>
              <a:off x="7199313" y="6115051"/>
              <a:ext cx="388938" cy="1679575"/>
            </a:xfrm>
            <a:custGeom>
              <a:avLst/>
              <a:gdLst>
                <a:gd name="T0" fmla="*/ 139 w 141"/>
                <a:gd name="T1" fmla="*/ 0 h 608"/>
                <a:gd name="T2" fmla="*/ 0 w 141"/>
                <a:gd name="T3" fmla="*/ 608 h 608"/>
                <a:gd name="T4" fmla="*/ 6 w 141"/>
                <a:gd name="T5" fmla="*/ 605 h 608"/>
                <a:gd name="T6" fmla="*/ 141 w 141"/>
                <a:gd name="T7" fmla="*/ 21 h 608"/>
                <a:gd name="T8" fmla="*/ 139 w 141"/>
                <a:gd name="T9" fmla="*/ 21 h 608"/>
                <a:gd name="T10" fmla="*/ 139 w 141"/>
                <a:gd name="T11" fmla="*/ 0 h 608"/>
              </a:gdLst>
              <a:ahLst/>
              <a:cxnLst>
                <a:cxn ang="0">
                  <a:pos x="T0" y="T1"/>
                </a:cxn>
                <a:cxn ang="0">
                  <a:pos x="T2" y="T3"/>
                </a:cxn>
                <a:cxn ang="0">
                  <a:pos x="T4" y="T5"/>
                </a:cxn>
                <a:cxn ang="0">
                  <a:pos x="T6" y="T7"/>
                </a:cxn>
                <a:cxn ang="0">
                  <a:pos x="T8" y="T9"/>
                </a:cxn>
                <a:cxn ang="0">
                  <a:pos x="T10" y="T11"/>
                </a:cxn>
              </a:cxnLst>
              <a:rect l="0" t="0" r="r" b="b"/>
              <a:pathLst>
                <a:path w="141" h="608">
                  <a:moveTo>
                    <a:pt x="139" y="0"/>
                  </a:moveTo>
                  <a:cubicBezTo>
                    <a:pt x="127" y="80"/>
                    <a:pt x="92" y="285"/>
                    <a:pt x="0" y="608"/>
                  </a:cubicBezTo>
                  <a:cubicBezTo>
                    <a:pt x="6" y="605"/>
                    <a:pt x="6" y="605"/>
                    <a:pt x="6" y="605"/>
                  </a:cubicBezTo>
                  <a:cubicBezTo>
                    <a:pt x="90" y="308"/>
                    <a:pt x="127" y="112"/>
                    <a:pt x="141" y="21"/>
                  </a:cubicBezTo>
                  <a:cubicBezTo>
                    <a:pt x="139" y="21"/>
                    <a:pt x="139" y="21"/>
                    <a:pt x="139" y="21"/>
                  </a:cubicBezTo>
                  <a:cubicBezTo>
                    <a:pt x="139" y="0"/>
                    <a:pt x="139" y="0"/>
                    <a:pt x="139"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19" name="Freeform 56"/>
            <p:cNvSpPr>
              <a:spLocks/>
            </p:cNvSpPr>
            <p:nvPr/>
          </p:nvSpPr>
          <p:spPr bwMode="auto">
            <a:xfrm>
              <a:off x="7581900" y="6010276"/>
              <a:ext cx="466725" cy="161925"/>
            </a:xfrm>
            <a:custGeom>
              <a:avLst/>
              <a:gdLst>
                <a:gd name="T0" fmla="*/ 169 w 169"/>
                <a:gd name="T1" fmla="*/ 0 h 59"/>
                <a:gd name="T2" fmla="*/ 5 w 169"/>
                <a:gd name="T3" fmla="*/ 0 h 59"/>
                <a:gd name="T4" fmla="*/ 0 w 169"/>
                <a:gd name="T5" fmla="*/ 38 h 59"/>
                <a:gd name="T6" fmla="*/ 0 w 169"/>
                <a:gd name="T7" fmla="*/ 59 h 59"/>
                <a:gd name="T8" fmla="*/ 2 w 169"/>
                <a:gd name="T9" fmla="*/ 59 h 59"/>
                <a:gd name="T10" fmla="*/ 166 w 169"/>
                <a:gd name="T11" fmla="*/ 59 h 59"/>
                <a:gd name="T12" fmla="*/ 169 w 169"/>
                <a:gd name="T13" fmla="*/ 0 h 59"/>
              </a:gdLst>
              <a:ahLst/>
              <a:cxnLst>
                <a:cxn ang="0">
                  <a:pos x="T0" y="T1"/>
                </a:cxn>
                <a:cxn ang="0">
                  <a:pos x="T2" y="T3"/>
                </a:cxn>
                <a:cxn ang="0">
                  <a:pos x="T4" y="T5"/>
                </a:cxn>
                <a:cxn ang="0">
                  <a:pos x="T6" y="T7"/>
                </a:cxn>
                <a:cxn ang="0">
                  <a:pos x="T8" y="T9"/>
                </a:cxn>
                <a:cxn ang="0">
                  <a:pos x="T10" y="T11"/>
                </a:cxn>
                <a:cxn ang="0">
                  <a:pos x="T12" y="T13"/>
                </a:cxn>
              </a:cxnLst>
              <a:rect l="0" t="0" r="r" b="b"/>
              <a:pathLst>
                <a:path w="169" h="59">
                  <a:moveTo>
                    <a:pt x="169" y="0"/>
                  </a:moveTo>
                  <a:cubicBezTo>
                    <a:pt x="5" y="0"/>
                    <a:pt x="5" y="0"/>
                    <a:pt x="5" y="0"/>
                  </a:cubicBezTo>
                  <a:cubicBezTo>
                    <a:pt x="5" y="0"/>
                    <a:pt x="4" y="13"/>
                    <a:pt x="0" y="38"/>
                  </a:cubicBezTo>
                  <a:cubicBezTo>
                    <a:pt x="0" y="59"/>
                    <a:pt x="0" y="59"/>
                    <a:pt x="0" y="59"/>
                  </a:cubicBezTo>
                  <a:cubicBezTo>
                    <a:pt x="2" y="59"/>
                    <a:pt x="2" y="59"/>
                    <a:pt x="2" y="59"/>
                  </a:cubicBezTo>
                  <a:cubicBezTo>
                    <a:pt x="166" y="59"/>
                    <a:pt x="166" y="59"/>
                    <a:pt x="166" y="59"/>
                  </a:cubicBezTo>
                  <a:cubicBezTo>
                    <a:pt x="168" y="20"/>
                    <a:pt x="169" y="0"/>
                    <a:pt x="169"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20" name="Freeform 57"/>
            <p:cNvSpPr>
              <a:spLocks/>
            </p:cNvSpPr>
            <p:nvPr/>
          </p:nvSpPr>
          <p:spPr bwMode="auto">
            <a:xfrm>
              <a:off x="7864475" y="4537076"/>
              <a:ext cx="88900" cy="42863"/>
            </a:xfrm>
            <a:custGeom>
              <a:avLst/>
              <a:gdLst>
                <a:gd name="T0" fmla="*/ 32 w 32"/>
                <a:gd name="T1" fmla="*/ 0 h 16"/>
                <a:gd name="T2" fmla="*/ 7 w 32"/>
                <a:gd name="T3" fmla="*/ 13 h 16"/>
                <a:gd name="T4" fmla="*/ 0 w 32"/>
                <a:gd name="T5" fmla="*/ 16 h 16"/>
                <a:gd name="T6" fmla="*/ 32 w 32"/>
                <a:gd name="T7" fmla="*/ 0 h 16"/>
              </a:gdLst>
              <a:ahLst/>
              <a:cxnLst>
                <a:cxn ang="0">
                  <a:pos x="T0" y="T1"/>
                </a:cxn>
                <a:cxn ang="0">
                  <a:pos x="T2" y="T3"/>
                </a:cxn>
                <a:cxn ang="0">
                  <a:pos x="T4" y="T5"/>
                </a:cxn>
                <a:cxn ang="0">
                  <a:pos x="T6" y="T7"/>
                </a:cxn>
              </a:cxnLst>
              <a:rect l="0" t="0" r="r" b="b"/>
              <a:pathLst>
                <a:path w="32" h="16">
                  <a:moveTo>
                    <a:pt x="32" y="0"/>
                  </a:moveTo>
                  <a:cubicBezTo>
                    <a:pt x="7" y="13"/>
                    <a:pt x="7" y="13"/>
                    <a:pt x="7" y="13"/>
                  </a:cubicBezTo>
                  <a:cubicBezTo>
                    <a:pt x="4" y="14"/>
                    <a:pt x="2" y="15"/>
                    <a:pt x="0" y="16"/>
                  </a:cubicBezTo>
                  <a:cubicBezTo>
                    <a:pt x="32" y="0"/>
                    <a:pt x="32" y="0"/>
                    <a:pt x="32" y="0"/>
                  </a:cubicBezTo>
                </a:path>
              </a:pathLst>
            </a:custGeom>
            <a:solidFill>
              <a:srgbClr val="D3BA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21" name="Freeform 58"/>
            <p:cNvSpPr>
              <a:spLocks/>
            </p:cNvSpPr>
            <p:nvPr/>
          </p:nvSpPr>
          <p:spPr bwMode="auto">
            <a:xfrm>
              <a:off x="3825875" y="4676776"/>
              <a:ext cx="2014538" cy="1487488"/>
            </a:xfrm>
            <a:custGeom>
              <a:avLst/>
              <a:gdLst>
                <a:gd name="T0" fmla="*/ 65 w 730"/>
                <a:gd name="T1" fmla="*/ 188 h 538"/>
                <a:gd name="T2" fmla="*/ 64 w 730"/>
                <a:gd name="T3" fmla="*/ 170 h 538"/>
                <a:gd name="T4" fmla="*/ 234 w 730"/>
                <a:gd name="T5" fmla="*/ 0 h 538"/>
                <a:gd name="T6" fmla="*/ 369 w 730"/>
                <a:gd name="T7" fmla="*/ 67 h 538"/>
                <a:gd name="T8" fmla="*/ 449 w 730"/>
                <a:gd name="T9" fmla="*/ 38 h 538"/>
                <a:gd name="T10" fmla="*/ 571 w 730"/>
                <a:gd name="T11" fmla="*/ 140 h 538"/>
                <a:gd name="T12" fmla="*/ 631 w 730"/>
                <a:gd name="T13" fmla="*/ 205 h 538"/>
                <a:gd name="T14" fmla="*/ 628 w 730"/>
                <a:gd name="T15" fmla="*/ 224 h 538"/>
                <a:gd name="T16" fmla="*/ 714 w 730"/>
                <a:gd name="T17" fmla="*/ 314 h 538"/>
                <a:gd name="T18" fmla="*/ 696 w 730"/>
                <a:gd name="T19" fmla="*/ 368 h 538"/>
                <a:gd name="T20" fmla="*/ 726 w 730"/>
                <a:gd name="T21" fmla="*/ 418 h 538"/>
                <a:gd name="T22" fmla="*/ 708 w 730"/>
                <a:gd name="T23" fmla="*/ 460 h 538"/>
                <a:gd name="T24" fmla="*/ 730 w 730"/>
                <a:gd name="T25" fmla="*/ 497 h 538"/>
                <a:gd name="T26" fmla="*/ 689 w 730"/>
                <a:gd name="T27" fmla="*/ 538 h 538"/>
                <a:gd name="T28" fmla="*/ 647 w 730"/>
                <a:gd name="T29" fmla="*/ 497 h 538"/>
                <a:gd name="T30" fmla="*/ 655 w 730"/>
                <a:gd name="T31" fmla="*/ 473 h 538"/>
                <a:gd name="T32" fmla="*/ 629 w 730"/>
                <a:gd name="T33" fmla="*/ 458 h 538"/>
                <a:gd name="T34" fmla="*/ 613 w 730"/>
                <a:gd name="T35" fmla="*/ 461 h 538"/>
                <a:gd name="T36" fmla="*/ 576 w 730"/>
                <a:gd name="T37" fmla="*/ 444 h 538"/>
                <a:gd name="T38" fmla="*/ 541 w 730"/>
                <a:gd name="T39" fmla="*/ 452 h 538"/>
                <a:gd name="T40" fmla="*/ 490 w 730"/>
                <a:gd name="T41" fmla="*/ 434 h 538"/>
                <a:gd name="T42" fmla="*/ 449 w 730"/>
                <a:gd name="T43" fmla="*/ 441 h 538"/>
                <a:gd name="T44" fmla="*/ 365 w 730"/>
                <a:gd name="T45" fmla="*/ 408 h 538"/>
                <a:gd name="T46" fmla="*/ 325 w 730"/>
                <a:gd name="T47" fmla="*/ 418 h 538"/>
                <a:gd name="T48" fmla="*/ 250 w 730"/>
                <a:gd name="T49" fmla="*/ 364 h 538"/>
                <a:gd name="T50" fmla="*/ 133 w 730"/>
                <a:gd name="T51" fmla="*/ 434 h 538"/>
                <a:gd name="T52" fmla="*/ 0 w 730"/>
                <a:gd name="T53" fmla="*/ 302 h 538"/>
                <a:gd name="T54" fmla="*/ 65 w 730"/>
                <a:gd name="T55" fmla="*/ 188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30" h="538">
                  <a:moveTo>
                    <a:pt x="65" y="188"/>
                  </a:moveTo>
                  <a:cubicBezTo>
                    <a:pt x="64" y="182"/>
                    <a:pt x="64" y="176"/>
                    <a:pt x="64" y="170"/>
                  </a:cubicBezTo>
                  <a:cubicBezTo>
                    <a:pt x="64" y="76"/>
                    <a:pt x="140" y="0"/>
                    <a:pt x="234" y="0"/>
                  </a:cubicBezTo>
                  <a:cubicBezTo>
                    <a:pt x="289" y="0"/>
                    <a:pt x="338" y="26"/>
                    <a:pt x="369" y="67"/>
                  </a:cubicBezTo>
                  <a:cubicBezTo>
                    <a:pt x="391" y="49"/>
                    <a:pt x="419" y="38"/>
                    <a:pt x="449" y="38"/>
                  </a:cubicBezTo>
                  <a:cubicBezTo>
                    <a:pt x="510" y="38"/>
                    <a:pt x="561" y="82"/>
                    <a:pt x="571" y="140"/>
                  </a:cubicBezTo>
                  <a:cubicBezTo>
                    <a:pt x="605" y="143"/>
                    <a:pt x="631" y="170"/>
                    <a:pt x="631" y="205"/>
                  </a:cubicBezTo>
                  <a:cubicBezTo>
                    <a:pt x="631" y="212"/>
                    <a:pt x="630" y="218"/>
                    <a:pt x="628" y="224"/>
                  </a:cubicBezTo>
                  <a:cubicBezTo>
                    <a:pt x="676" y="227"/>
                    <a:pt x="714" y="266"/>
                    <a:pt x="714" y="314"/>
                  </a:cubicBezTo>
                  <a:cubicBezTo>
                    <a:pt x="714" y="335"/>
                    <a:pt x="707" y="353"/>
                    <a:pt x="696" y="368"/>
                  </a:cubicBezTo>
                  <a:cubicBezTo>
                    <a:pt x="714" y="378"/>
                    <a:pt x="726" y="397"/>
                    <a:pt x="726" y="418"/>
                  </a:cubicBezTo>
                  <a:cubicBezTo>
                    <a:pt x="726" y="435"/>
                    <a:pt x="719" y="450"/>
                    <a:pt x="708" y="460"/>
                  </a:cubicBezTo>
                  <a:cubicBezTo>
                    <a:pt x="721" y="467"/>
                    <a:pt x="730" y="481"/>
                    <a:pt x="730" y="497"/>
                  </a:cubicBezTo>
                  <a:cubicBezTo>
                    <a:pt x="730" y="520"/>
                    <a:pt x="711" y="538"/>
                    <a:pt x="689" y="538"/>
                  </a:cubicBezTo>
                  <a:cubicBezTo>
                    <a:pt x="666" y="538"/>
                    <a:pt x="647" y="520"/>
                    <a:pt x="647" y="497"/>
                  </a:cubicBezTo>
                  <a:cubicBezTo>
                    <a:pt x="647" y="488"/>
                    <a:pt x="650" y="480"/>
                    <a:pt x="655" y="473"/>
                  </a:cubicBezTo>
                  <a:cubicBezTo>
                    <a:pt x="645" y="470"/>
                    <a:pt x="636" y="465"/>
                    <a:pt x="629" y="458"/>
                  </a:cubicBezTo>
                  <a:cubicBezTo>
                    <a:pt x="624" y="460"/>
                    <a:pt x="618" y="461"/>
                    <a:pt x="613" y="461"/>
                  </a:cubicBezTo>
                  <a:cubicBezTo>
                    <a:pt x="598" y="461"/>
                    <a:pt x="585" y="454"/>
                    <a:pt x="576" y="444"/>
                  </a:cubicBezTo>
                  <a:cubicBezTo>
                    <a:pt x="566" y="449"/>
                    <a:pt x="554" y="452"/>
                    <a:pt x="541" y="452"/>
                  </a:cubicBezTo>
                  <a:cubicBezTo>
                    <a:pt x="522" y="452"/>
                    <a:pt x="504" y="445"/>
                    <a:pt x="490" y="434"/>
                  </a:cubicBezTo>
                  <a:cubicBezTo>
                    <a:pt x="477" y="438"/>
                    <a:pt x="463" y="441"/>
                    <a:pt x="449" y="441"/>
                  </a:cubicBezTo>
                  <a:cubicBezTo>
                    <a:pt x="416" y="441"/>
                    <a:pt x="387" y="428"/>
                    <a:pt x="365" y="408"/>
                  </a:cubicBezTo>
                  <a:cubicBezTo>
                    <a:pt x="353" y="414"/>
                    <a:pt x="340" y="418"/>
                    <a:pt x="325" y="418"/>
                  </a:cubicBezTo>
                  <a:cubicBezTo>
                    <a:pt x="290" y="418"/>
                    <a:pt x="261" y="396"/>
                    <a:pt x="250" y="364"/>
                  </a:cubicBezTo>
                  <a:cubicBezTo>
                    <a:pt x="228" y="406"/>
                    <a:pt x="184" y="434"/>
                    <a:pt x="133" y="434"/>
                  </a:cubicBezTo>
                  <a:cubicBezTo>
                    <a:pt x="60" y="434"/>
                    <a:pt x="0" y="375"/>
                    <a:pt x="0" y="302"/>
                  </a:cubicBezTo>
                  <a:cubicBezTo>
                    <a:pt x="0" y="253"/>
                    <a:pt x="26" y="211"/>
                    <a:pt x="65" y="188"/>
                  </a:cubicBezTo>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22" name="Freeform 59"/>
            <p:cNvSpPr>
              <a:spLocks/>
            </p:cNvSpPr>
            <p:nvPr/>
          </p:nvSpPr>
          <p:spPr bwMode="auto">
            <a:xfrm>
              <a:off x="3811588" y="4676776"/>
              <a:ext cx="1984375" cy="931863"/>
            </a:xfrm>
            <a:custGeom>
              <a:avLst/>
              <a:gdLst>
                <a:gd name="T0" fmla="*/ 719 w 719"/>
                <a:gd name="T1" fmla="*/ 314 h 337"/>
                <a:gd name="T2" fmla="*/ 716 w 719"/>
                <a:gd name="T3" fmla="*/ 337 h 337"/>
                <a:gd name="T4" fmla="*/ 633 w 719"/>
                <a:gd name="T5" fmla="*/ 271 h 337"/>
                <a:gd name="T6" fmla="*/ 636 w 719"/>
                <a:gd name="T7" fmla="*/ 251 h 337"/>
                <a:gd name="T8" fmla="*/ 576 w 719"/>
                <a:gd name="T9" fmla="*/ 187 h 337"/>
                <a:gd name="T10" fmla="*/ 454 w 719"/>
                <a:gd name="T11" fmla="*/ 85 h 337"/>
                <a:gd name="T12" fmla="*/ 374 w 719"/>
                <a:gd name="T13" fmla="*/ 114 h 337"/>
                <a:gd name="T14" fmla="*/ 239 w 719"/>
                <a:gd name="T15" fmla="*/ 46 h 337"/>
                <a:gd name="T16" fmla="*/ 70 w 719"/>
                <a:gd name="T17" fmla="*/ 188 h 337"/>
                <a:gd name="T18" fmla="*/ 33 w 719"/>
                <a:gd name="T19" fmla="*/ 221 h 337"/>
                <a:gd name="T20" fmla="*/ 7 w 719"/>
                <a:gd name="T21" fmla="*/ 325 h 337"/>
                <a:gd name="T22" fmla="*/ 5 w 719"/>
                <a:gd name="T23" fmla="*/ 302 h 337"/>
                <a:gd name="T24" fmla="*/ 70 w 719"/>
                <a:gd name="T25" fmla="*/ 188 h 337"/>
                <a:gd name="T26" fmla="*/ 69 w 719"/>
                <a:gd name="T27" fmla="*/ 170 h 337"/>
                <a:gd name="T28" fmla="*/ 239 w 719"/>
                <a:gd name="T29" fmla="*/ 0 h 337"/>
                <a:gd name="T30" fmla="*/ 374 w 719"/>
                <a:gd name="T31" fmla="*/ 67 h 337"/>
                <a:gd name="T32" fmla="*/ 454 w 719"/>
                <a:gd name="T33" fmla="*/ 38 h 337"/>
                <a:gd name="T34" fmla="*/ 576 w 719"/>
                <a:gd name="T35" fmla="*/ 140 h 337"/>
                <a:gd name="T36" fmla="*/ 636 w 719"/>
                <a:gd name="T37" fmla="*/ 205 h 337"/>
                <a:gd name="T38" fmla="*/ 633 w 719"/>
                <a:gd name="T39" fmla="*/ 224 h 337"/>
                <a:gd name="T40" fmla="*/ 719 w 719"/>
                <a:gd name="T41" fmla="*/ 314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9" h="337">
                  <a:moveTo>
                    <a:pt x="719" y="314"/>
                  </a:moveTo>
                  <a:cubicBezTo>
                    <a:pt x="719" y="322"/>
                    <a:pt x="718" y="330"/>
                    <a:pt x="716" y="337"/>
                  </a:cubicBezTo>
                  <a:cubicBezTo>
                    <a:pt x="706" y="300"/>
                    <a:pt x="673" y="273"/>
                    <a:pt x="633" y="271"/>
                  </a:cubicBezTo>
                  <a:cubicBezTo>
                    <a:pt x="635" y="264"/>
                    <a:pt x="636" y="258"/>
                    <a:pt x="636" y="251"/>
                  </a:cubicBezTo>
                  <a:cubicBezTo>
                    <a:pt x="636" y="217"/>
                    <a:pt x="610" y="189"/>
                    <a:pt x="576" y="187"/>
                  </a:cubicBezTo>
                  <a:cubicBezTo>
                    <a:pt x="566" y="129"/>
                    <a:pt x="515" y="85"/>
                    <a:pt x="454" y="85"/>
                  </a:cubicBezTo>
                  <a:cubicBezTo>
                    <a:pt x="424" y="85"/>
                    <a:pt x="396" y="96"/>
                    <a:pt x="374" y="114"/>
                  </a:cubicBezTo>
                  <a:cubicBezTo>
                    <a:pt x="343" y="73"/>
                    <a:pt x="294" y="46"/>
                    <a:pt x="239" y="46"/>
                  </a:cubicBezTo>
                  <a:cubicBezTo>
                    <a:pt x="145" y="46"/>
                    <a:pt x="74" y="115"/>
                    <a:pt x="70" y="188"/>
                  </a:cubicBezTo>
                  <a:cubicBezTo>
                    <a:pt x="69" y="194"/>
                    <a:pt x="32" y="215"/>
                    <a:pt x="33" y="221"/>
                  </a:cubicBezTo>
                  <a:cubicBezTo>
                    <a:pt x="0" y="241"/>
                    <a:pt x="14" y="286"/>
                    <a:pt x="7" y="325"/>
                  </a:cubicBezTo>
                  <a:cubicBezTo>
                    <a:pt x="6" y="317"/>
                    <a:pt x="5" y="310"/>
                    <a:pt x="5" y="302"/>
                  </a:cubicBezTo>
                  <a:cubicBezTo>
                    <a:pt x="5" y="253"/>
                    <a:pt x="31" y="211"/>
                    <a:pt x="70" y="188"/>
                  </a:cubicBezTo>
                  <a:cubicBezTo>
                    <a:pt x="69" y="182"/>
                    <a:pt x="69" y="176"/>
                    <a:pt x="69" y="170"/>
                  </a:cubicBezTo>
                  <a:cubicBezTo>
                    <a:pt x="69" y="76"/>
                    <a:pt x="145" y="0"/>
                    <a:pt x="239" y="0"/>
                  </a:cubicBezTo>
                  <a:cubicBezTo>
                    <a:pt x="294" y="0"/>
                    <a:pt x="343" y="26"/>
                    <a:pt x="374" y="67"/>
                  </a:cubicBezTo>
                  <a:cubicBezTo>
                    <a:pt x="396" y="49"/>
                    <a:pt x="424" y="38"/>
                    <a:pt x="454" y="38"/>
                  </a:cubicBezTo>
                  <a:cubicBezTo>
                    <a:pt x="515" y="38"/>
                    <a:pt x="566" y="82"/>
                    <a:pt x="576" y="140"/>
                  </a:cubicBezTo>
                  <a:cubicBezTo>
                    <a:pt x="610" y="143"/>
                    <a:pt x="636" y="170"/>
                    <a:pt x="636" y="205"/>
                  </a:cubicBezTo>
                  <a:cubicBezTo>
                    <a:pt x="636" y="212"/>
                    <a:pt x="635" y="218"/>
                    <a:pt x="633" y="224"/>
                  </a:cubicBezTo>
                  <a:cubicBezTo>
                    <a:pt x="681" y="227"/>
                    <a:pt x="719" y="266"/>
                    <a:pt x="719" y="31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23" name="Freeform 60"/>
            <p:cNvSpPr>
              <a:spLocks/>
            </p:cNvSpPr>
            <p:nvPr/>
          </p:nvSpPr>
          <p:spPr bwMode="auto">
            <a:xfrm>
              <a:off x="4513263" y="5683251"/>
              <a:ext cx="7938" cy="25400"/>
            </a:xfrm>
            <a:custGeom>
              <a:avLst/>
              <a:gdLst>
                <a:gd name="T0" fmla="*/ 1 w 3"/>
                <a:gd name="T1" fmla="*/ 0 h 9"/>
                <a:gd name="T2" fmla="*/ 0 w 3"/>
                <a:gd name="T3" fmla="*/ 2 h 9"/>
                <a:gd name="T4" fmla="*/ 1 w 3"/>
                <a:gd name="T5" fmla="*/ 9 h 9"/>
                <a:gd name="T6" fmla="*/ 3 w 3"/>
                <a:gd name="T7" fmla="*/ 5 h 9"/>
                <a:gd name="T8" fmla="*/ 1 w 3"/>
                <a:gd name="T9" fmla="*/ 0 h 9"/>
              </a:gdLst>
              <a:ahLst/>
              <a:cxnLst>
                <a:cxn ang="0">
                  <a:pos x="T0" y="T1"/>
                </a:cxn>
                <a:cxn ang="0">
                  <a:pos x="T2" y="T3"/>
                </a:cxn>
                <a:cxn ang="0">
                  <a:pos x="T4" y="T5"/>
                </a:cxn>
                <a:cxn ang="0">
                  <a:pos x="T6" y="T7"/>
                </a:cxn>
                <a:cxn ang="0">
                  <a:pos x="T8" y="T9"/>
                </a:cxn>
              </a:cxnLst>
              <a:rect l="0" t="0" r="r" b="b"/>
              <a:pathLst>
                <a:path w="3" h="9">
                  <a:moveTo>
                    <a:pt x="1" y="0"/>
                  </a:moveTo>
                  <a:cubicBezTo>
                    <a:pt x="1" y="1"/>
                    <a:pt x="0" y="2"/>
                    <a:pt x="0" y="2"/>
                  </a:cubicBezTo>
                  <a:cubicBezTo>
                    <a:pt x="0" y="5"/>
                    <a:pt x="1" y="7"/>
                    <a:pt x="1" y="9"/>
                  </a:cubicBezTo>
                  <a:cubicBezTo>
                    <a:pt x="2" y="8"/>
                    <a:pt x="2" y="6"/>
                    <a:pt x="3" y="5"/>
                  </a:cubicBezTo>
                  <a:cubicBezTo>
                    <a:pt x="2" y="3"/>
                    <a:pt x="2" y="2"/>
                    <a:pt x="1"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24" name="Freeform 61"/>
            <p:cNvSpPr>
              <a:spLocks/>
            </p:cNvSpPr>
            <p:nvPr/>
          </p:nvSpPr>
          <p:spPr bwMode="auto">
            <a:xfrm>
              <a:off x="4186238" y="5708651"/>
              <a:ext cx="315913" cy="171450"/>
            </a:xfrm>
            <a:custGeom>
              <a:avLst/>
              <a:gdLst>
                <a:gd name="T0" fmla="*/ 114 w 114"/>
                <a:gd name="T1" fmla="*/ 0 h 62"/>
                <a:gd name="T2" fmla="*/ 2 w 114"/>
                <a:gd name="T3" fmla="*/ 61 h 62"/>
                <a:gd name="T4" fmla="*/ 0 w 114"/>
                <a:gd name="T5" fmla="*/ 61 h 62"/>
                <a:gd name="T6" fmla="*/ 7 w 114"/>
                <a:gd name="T7" fmla="*/ 62 h 62"/>
                <a:gd name="T8" fmla="*/ 114 w 114"/>
                <a:gd name="T9" fmla="*/ 6 h 62"/>
                <a:gd name="T10" fmla="*/ 114 w 114"/>
                <a:gd name="T11" fmla="*/ 3 h 62"/>
                <a:gd name="T12" fmla="*/ 114 w 114"/>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114" h="62">
                  <a:moveTo>
                    <a:pt x="114" y="0"/>
                  </a:moveTo>
                  <a:cubicBezTo>
                    <a:pt x="90" y="37"/>
                    <a:pt x="49" y="61"/>
                    <a:pt x="2" y="61"/>
                  </a:cubicBezTo>
                  <a:cubicBezTo>
                    <a:pt x="1" y="61"/>
                    <a:pt x="1" y="61"/>
                    <a:pt x="0" y="61"/>
                  </a:cubicBezTo>
                  <a:cubicBezTo>
                    <a:pt x="2" y="61"/>
                    <a:pt x="4" y="62"/>
                    <a:pt x="7" y="62"/>
                  </a:cubicBezTo>
                  <a:cubicBezTo>
                    <a:pt x="51" y="62"/>
                    <a:pt x="90" y="40"/>
                    <a:pt x="114" y="6"/>
                  </a:cubicBezTo>
                  <a:cubicBezTo>
                    <a:pt x="114" y="3"/>
                    <a:pt x="114" y="3"/>
                    <a:pt x="114" y="3"/>
                  </a:cubicBezTo>
                  <a:cubicBezTo>
                    <a:pt x="114" y="2"/>
                    <a:pt x="114" y="1"/>
                    <a:pt x="114" y="0"/>
                  </a:cubicBezTo>
                </a:path>
              </a:pathLst>
            </a:custGeom>
            <a:solidFill>
              <a:srgbClr val="D3BA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25" name="Freeform 62"/>
            <p:cNvSpPr>
              <a:spLocks/>
            </p:cNvSpPr>
            <p:nvPr/>
          </p:nvSpPr>
          <p:spPr bwMode="auto">
            <a:xfrm>
              <a:off x="4502150" y="5689601"/>
              <a:ext cx="12700" cy="34925"/>
            </a:xfrm>
            <a:custGeom>
              <a:avLst/>
              <a:gdLst>
                <a:gd name="T0" fmla="*/ 4 w 5"/>
                <a:gd name="T1" fmla="*/ 0 h 13"/>
                <a:gd name="T2" fmla="*/ 0 w 5"/>
                <a:gd name="T3" fmla="*/ 7 h 13"/>
                <a:gd name="T4" fmla="*/ 0 w 5"/>
                <a:gd name="T5" fmla="*/ 10 h 13"/>
                <a:gd name="T6" fmla="*/ 0 w 5"/>
                <a:gd name="T7" fmla="*/ 13 h 13"/>
                <a:gd name="T8" fmla="*/ 5 w 5"/>
                <a:gd name="T9" fmla="*/ 7 h 13"/>
                <a:gd name="T10" fmla="*/ 4 w 5"/>
                <a:gd name="T11" fmla="*/ 0 h 13"/>
              </a:gdLst>
              <a:ahLst/>
              <a:cxnLst>
                <a:cxn ang="0">
                  <a:pos x="T0" y="T1"/>
                </a:cxn>
                <a:cxn ang="0">
                  <a:pos x="T2" y="T3"/>
                </a:cxn>
                <a:cxn ang="0">
                  <a:pos x="T4" y="T5"/>
                </a:cxn>
                <a:cxn ang="0">
                  <a:pos x="T6" y="T7"/>
                </a:cxn>
                <a:cxn ang="0">
                  <a:pos x="T8" y="T9"/>
                </a:cxn>
                <a:cxn ang="0">
                  <a:pos x="T10" y="T11"/>
                </a:cxn>
              </a:cxnLst>
              <a:rect l="0" t="0" r="r" b="b"/>
              <a:pathLst>
                <a:path w="5" h="13">
                  <a:moveTo>
                    <a:pt x="4" y="0"/>
                  </a:moveTo>
                  <a:cubicBezTo>
                    <a:pt x="3" y="3"/>
                    <a:pt x="1" y="5"/>
                    <a:pt x="0" y="7"/>
                  </a:cubicBezTo>
                  <a:cubicBezTo>
                    <a:pt x="0" y="8"/>
                    <a:pt x="0" y="9"/>
                    <a:pt x="0" y="10"/>
                  </a:cubicBezTo>
                  <a:cubicBezTo>
                    <a:pt x="0" y="13"/>
                    <a:pt x="0" y="13"/>
                    <a:pt x="0" y="13"/>
                  </a:cubicBezTo>
                  <a:cubicBezTo>
                    <a:pt x="2" y="11"/>
                    <a:pt x="3" y="9"/>
                    <a:pt x="5" y="7"/>
                  </a:cubicBezTo>
                  <a:cubicBezTo>
                    <a:pt x="5" y="5"/>
                    <a:pt x="4" y="3"/>
                    <a:pt x="4"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26" name="Freeform 63"/>
            <p:cNvSpPr>
              <a:spLocks/>
            </p:cNvSpPr>
            <p:nvPr/>
          </p:nvSpPr>
          <p:spPr bwMode="auto">
            <a:xfrm>
              <a:off x="4722813" y="5805488"/>
              <a:ext cx="115888" cy="26988"/>
            </a:xfrm>
            <a:custGeom>
              <a:avLst/>
              <a:gdLst>
                <a:gd name="T0" fmla="*/ 40 w 42"/>
                <a:gd name="T1" fmla="*/ 0 h 10"/>
                <a:gd name="T2" fmla="*/ 0 w 42"/>
                <a:gd name="T3" fmla="*/ 10 h 10"/>
                <a:gd name="T4" fmla="*/ 0 w 42"/>
                <a:gd name="T5" fmla="*/ 10 h 10"/>
                <a:gd name="T6" fmla="*/ 5 w 42"/>
                <a:gd name="T7" fmla="*/ 10 h 10"/>
                <a:gd name="T8" fmla="*/ 42 w 42"/>
                <a:gd name="T9" fmla="*/ 1 h 10"/>
                <a:gd name="T10" fmla="*/ 40 w 42"/>
                <a:gd name="T11" fmla="*/ 0 h 10"/>
              </a:gdLst>
              <a:ahLst/>
              <a:cxnLst>
                <a:cxn ang="0">
                  <a:pos x="T0" y="T1"/>
                </a:cxn>
                <a:cxn ang="0">
                  <a:pos x="T2" y="T3"/>
                </a:cxn>
                <a:cxn ang="0">
                  <a:pos x="T4" y="T5"/>
                </a:cxn>
                <a:cxn ang="0">
                  <a:pos x="T6" y="T7"/>
                </a:cxn>
                <a:cxn ang="0">
                  <a:pos x="T8" y="T9"/>
                </a:cxn>
                <a:cxn ang="0">
                  <a:pos x="T10" y="T11"/>
                </a:cxn>
              </a:cxnLst>
              <a:rect l="0" t="0" r="r" b="b"/>
              <a:pathLst>
                <a:path w="42" h="10">
                  <a:moveTo>
                    <a:pt x="40" y="0"/>
                  </a:moveTo>
                  <a:cubicBezTo>
                    <a:pt x="28" y="6"/>
                    <a:pt x="15" y="10"/>
                    <a:pt x="0" y="10"/>
                  </a:cubicBezTo>
                  <a:cubicBezTo>
                    <a:pt x="0" y="10"/>
                    <a:pt x="0" y="10"/>
                    <a:pt x="0" y="10"/>
                  </a:cubicBezTo>
                  <a:cubicBezTo>
                    <a:pt x="1" y="10"/>
                    <a:pt x="3" y="10"/>
                    <a:pt x="5" y="10"/>
                  </a:cubicBezTo>
                  <a:cubicBezTo>
                    <a:pt x="18" y="10"/>
                    <a:pt x="30" y="7"/>
                    <a:pt x="42" y="1"/>
                  </a:cubicBezTo>
                  <a:cubicBezTo>
                    <a:pt x="41" y="1"/>
                    <a:pt x="40" y="0"/>
                    <a:pt x="40" y="0"/>
                  </a:cubicBezTo>
                </a:path>
              </a:pathLst>
            </a:custGeom>
            <a:solidFill>
              <a:srgbClr val="D3BA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27" name="Freeform 64"/>
            <p:cNvSpPr>
              <a:spLocks noEditPoints="1"/>
            </p:cNvSpPr>
            <p:nvPr/>
          </p:nvSpPr>
          <p:spPr bwMode="auto">
            <a:xfrm>
              <a:off x="5059363" y="5876926"/>
              <a:ext cx="504825" cy="74613"/>
            </a:xfrm>
            <a:custGeom>
              <a:avLst/>
              <a:gdLst>
                <a:gd name="T0" fmla="*/ 182 w 183"/>
                <a:gd name="T1" fmla="*/ 24 h 27"/>
                <a:gd name="T2" fmla="*/ 166 w 183"/>
                <a:gd name="T3" fmla="*/ 27 h 27"/>
                <a:gd name="T4" fmla="*/ 170 w 183"/>
                <a:gd name="T5" fmla="*/ 27 h 27"/>
                <a:gd name="T6" fmla="*/ 183 w 183"/>
                <a:gd name="T7" fmla="*/ 25 h 27"/>
                <a:gd name="T8" fmla="*/ 182 w 183"/>
                <a:gd name="T9" fmla="*/ 24 h 27"/>
                <a:gd name="T10" fmla="*/ 129 w 183"/>
                <a:gd name="T11" fmla="*/ 10 h 27"/>
                <a:gd name="T12" fmla="*/ 94 w 183"/>
                <a:gd name="T13" fmla="*/ 18 h 27"/>
                <a:gd name="T14" fmla="*/ 94 w 183"/>
                <a:gd name="T15" fmla="*/ 18 h 27"/>
                <a:gd name="T16" fmla="*/ 99 w 183"/>
                <a:gd name="T17" fmla="*/ 18 h 27"/>
                <a:gd name="T18" fmla="*/ 131 w 183"/>
                <a:gd name="T19" fmla="*/ 12 h 27"/>
                <a:gd name="T20" fmla="*/ 129 w 183"/>
                <a:gd name="T21" fmla="*/ 10 h 27"/>
                <a:gd name="T22" fmla="*/ 43 w 183"/>
                <a:gd name="T23" fmla="*/ 0 h 27"/>
                <a:gd name="T24" fmla="*/ 2 w 183"/>
                <a:gd name="T25" fmla="*/ 7 h 27"/>
                <a:gd name="T26" fmla="*/ 0 w 183"/>
                <a:gd name="T27" fmla="*/ 7 h 27"/>
                <a:gd name="T28" fmla="*/ 6 w 183"/>
                <a:gd name="T29" fmla="*/ 7 h 27"/>
                <a:gd name="T30" fmla="*/ 44 w 183"/>
                <a:gd name="T31" fmla="*/ 1 h 27"/>
                <a:gd name="T32" fmla="*/ 43 w 183"/>
                <a:gd name="T33"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3" h="27">
                  <a:moveTo>
                    <a:pt x="182" y="24"/>
                  </a:moveTo>
                  <a:cubicBezTo>
                    <a:pt x="177" y="26"/>
                    <a:pt x="172" y="27"/>
                    <a:pt x="166" y="27"/>
                  </a:cubicBezTo>
                  <a:cubicBezTo>
                    <a:pt x="168" y="27"/>
                    <a:pt x="169" y="27"/>
                    <a:pt x="170" y="27"/>
                  </a:cubicBezTo>
                  <a:cubicBezTo>
                    <a:pt x="175" y="27"/>
                    <a:pt x="179" y="26"/>
                    <a:pt x="183" y="25"/>
                  </a:cubicBezTo>
                  <a:cubicBezTo>
                    <a:pt x="182" y="25"/>
                    <a:pt x="182" y="24"/>
                    <a:pt x="182" y="24"/>
                  </a:cubicBezTo>
                  <a:moveTo>
                    <a:pt x="129" y="10"/>
                  </a:moveTo>
                  <a:cubicBezTo>
                    <a:pt x="119" y="15"/>
                    <a:pt x="107" y="18"/>
                    <a:pt x="94" y="18"/>
                  </a:cubicBezTo>
                  <a:cubicBezTo>
                    <a:pt x="94" y="18"/>
                    <a:pt x="94" y="18"/>
                    <a:pt x="94" y="18"/>
                  </a:cubicBezTo>
                  <a:cubicBezTo>
                    <a:pt x="95" y="18"/>
                    <a:pt x="97" y="18"/>
                    <a:pt x="99" y="18"/>
                  </a:cubicBezTo>
                  <a:cubicBezTo>
                    <a:pt x="110" y="18"/>
                    <a:pt x="121" y="16"/>
                    <a:pt x="131" y="12"/>
                  </a:cubicBezTo>
                  <a:cubicBezTo>
                    <a:pt x="130" y="11"/>
                    <a:pt x="130" y="11"/>
                    <a:pt x="129" y="10"/>
                  </a:cubicBezTo>
                  <a:moveTo>
                    <a:pt x="43" y="0"/>
                  </a:moveTo>
                  <a:cubicBezTo>
                    <a:pt x="30" y="4"/>
                    <a:pt x="16" y="7"/>
                    <a:pt x="2" y="7"/>
                  </a:cubicBezTo>
                  <a:cubicBezTo>
                    <a:pt x="1" y="7"/>
                    <a:pt x="0" y="7"/>
                    <a:pt x="0" y="7"/>
                  </a:cubicBezTo>
                  <a:cubicBezTo>
                    <a:pt x="2" y="7"/>
                    <a:pt x="4" y="7"/>
                    <a:pt x="6" y="7"/>
                  </a:cubicBezTo>
                  <a:cubicBezTo>
                    <a:pt x="20" y="7"/>
                    <a:pt x="32" y="5"/>
                    <a:pt x="44" y="1"/>
                  </a:cubicBezTo>
                  <a:cubicBezTo>
                    <a:pt x="44" y="1"/>
                    <a:pt x="43" y="0"/>
                    <a:pt x="43" y="0"/>
                  </a:cubicBezTo>
                </a:path>
              </a:pathLst>
            </a:custGeom>
            <a:solidFill>
              <a:srgbClr val="EBDF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28" name="Freeform 65"/>
            <p:cNvSpPr>
              <a:spLocks/>
            </p:cNvSpPr>
            <p:nvPr/>
          </p:nvSpPr>
          <p:spPr bwMode="auto">
            <a:xfrm>
              <a:off x="3838575" y="5540376"/>
              <a:ext cx="1765300" cy="422275"/>
            </a:xfrm>
            <a:custGeom>
              <a:avLst/>
              <a:gdLst>
                <a:gd name="T0" fmla="*/ 0 w 639"/>
                <a:gd name="T1" fmla="*/ 0 h 153"/>
                <a:gd name="T2" fmla="*/ 126 w 639"/>
                <a:gd name="T3" fmla="*/ 122 h 153"/>
                <a:gd name="T4" fmla="*/ 128 w 639"/>
                <a:gd name="T5" fmla="*/ 122 h 153"/>
                <a:gd name="T6" fmla="*/ 240 w 639"/>
                <a:gd name="T7" fmla="*/ 61 h 153"/>
                <a:gd name="T8" fmla="*/ 244 w 639"/>
                <a:gd name="T9" fmla="*/ 54 h 153"/>
                <a:gd name="T10" fmla="*/ 245 w 639"/>
                <a:gd name="T11" fmla="*/ 52 h 153"/>
                <a:gd name="T12" fmla="*/ 247 w 639"/>
                <a:gd name="T13" fmla="*/ 57 h 153"/>
                <a:gd name="T14" fmla="*/ 250 w 639"/>
                <a:gd name="T15" fmla="*/ 52 h 153"/>
                <a:gd name="T16" fmla="*/ 320 w 639"/>
                <a:gd name="T17" fmla="*/ 106 h 153"/>
                <a:gd name="T18" fmla="*/ 320 w 639"/>
                <a:gd name="T19" fmla="*/ 106 h 153"/>
                <a:gd name="T20" fmla="*/ 360 w 639"/>
                <a:gd name="T21" fmla="*/ 96 h 153"/>
                <a:gd name="T22" fmla="*/ 362 w 639"/>
                <a:gd name="T23" fmla="*/ 97 h 153"/>
                <a:gd name="T24" fmla="*/ 364 w 639"/>
                <a:gd name="T25" fmla="*/ 96 h 153"/>
                <a:gd name="T26" fmla="*/ 442 w 639"/>
                <a:gd name="T27" fmla="*/ 129 h 153"/>
                <a:gd name="T28" fmla="*/ 444 w 639"/>
                <a:gd name="T29" fmla="*/ 129 h 153"/>
                <a:gd name="T30" fmla="*/ 485 w 639"/>
                <a:gd name="T31" fmla="*/ 122 h 153"/>
                <a:gd name="T32" fmla="*/ 486 w 639"/>
                <a:gd name="T33" fmla="*/ 123 h 153"/>
                <a:gd name="T34" fmla="*/ 489 w 639"/>
                <a:gd name="T35" fmla="*/ 122 h 153"/>
                <a:gd name="T36" fmla="*/ 536 w 639"/>
                <a:gd name="T37" fmla="*/ 140 h 153"/>
                <a:gd name="T38" fmla="*/ 536 w 639"/>
                <a:gd name="T39" fmla="*/ 140 h 153"/>
                <a:gd name="T40" fmla="*/ 571 w 639"/>
                <a:gd name="T41" fmla="*/ 132 h 153"/>
                <a:gd name="T42" fmla="*/ 573 w 639"/>
                <a:gd name="T43" fmla="*/ 134 h 153"/>
                <a:gd name="T44" fmla="*/ 576 w 639"/>
                <a:gd name="T45" fmla="*/ 132 h 153"/>
                <a:gd name="T46" fmla="*/ 608 w 639"/>
                <a:gd name="T47" fmla="*/ 149 h 153"/>
                <a:gd name="T48" fmla="*/ 624 w 639"/>
                <a:gd name="T49" fmla="*/ 146 h 153"/>
                <a:gd name="T50" fmla="*/ 625 w 639"/>
                <a:gd name="T51" fmla="*/ 147 h 153"/>
                <a:gd name="T52" fmla="*/ 628 w 639"/>
                <a:gd name="T53" fmla="*/ 146 h 153"/>
                <a:gd name="T54" fmla="*/ 637 w 639"/>
                <a:gd name="T55" fmla="*/ 153 h 153"/>
                <a:gd name="T56" fmla="*/ 632 w 639"/>
                <a:gd name="T57" fmla="*/ 134 h 153"/>
                <a:gd name="T58" fmla="*/ 639 w 639"/>
                <a:gd name="T59" fmla="*/ 110 h 153"/>
                <a:gd name="T60" fmla="*/ 614 w 639"/>
                <a:gd name="T61" fmla="*/ 95 h 153"/>
                <a:gd name="T62" fmla="*/ 598 w 639"/>
                <a:gd name="T63" fmla="*/ 98 h 153"/>
                <a:gd name="T64" fmla="*/ 561 w 639"/>
                <a:gd name="T65" fmla="*/ 82 h 153"/>
                <a:gd name="T66" fmla="*/ 526 w 639"/>
                <a:gd name="T67" fmla="*/ 89 h 153"/>
                <a:gd name="T68" fmla="*/ 474 w 639"/>
                <a:gd name="T69" fmla="*/ 71 h 153"/>
                <a:gd name="T70" fmla="*/ 434 w 639"/>
                <a:gd name="T71" fmla="*/ 78 h 153"/>
                <a:gd name="T72" fmla="*/ 350 w 639"/>
                <a:gd name="T73" fmla="*/ 45 h 153"/>
                <a:gd name="T74" fmla="*/ 310 w 639"/>
                <a:gd name="T75" fmla="*/ 56 h 153"/>
                <a:gd name="T76" fmla="*/ 235 w 639"/>
                <a:gd name="T77" fmla="*/ 1 h 153"/>
                <a:gd name="T78" fmla="*/ 118 w 639"/>
                <a:gd name="T79" fmla="*/ 72 h 153"/>
                <a:gd name="T80" fmla="*/ 0 w 639"/>
                <a:gd name="T8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39" h="153">
                  <a:moveTo>
                    <a:pt x="0" y="0"/>
                  </a:moveTo>
                  <a:cubicBezTo>
                    <a:pt x="5" y="67"/>
                    <a:pt x="59" y="119"/>
                    <a:pt x="126" y="122"/>
                  </a:cubicBezTo>
                  <a:cubicBezTo>
                    <a:pt x="127" y="122"/>
                    <a:pt x="127" y="122"/>
                    <a:pt x="128" y="122"/>
                  </a:cubicBezTo>
                  <a:cubicBezTo>
                    <a:pt x="175" y="122"/>
                    <a:pt x="216" y="98"/>
                    <a:pt x="240" y="61"/>
                  </a:cubicBezTo>
                  <a:cubicBezTo>
                    <a:pt x="241" y="59"/>
                    <a:pt x="243" y="57"/>
                    <a:pt x="244" y="54"/>
                  </a:cubicBezTo>
                  <a:cubicBezTo>
                    <a:pt x="244" y="54"/>
                    <a:pt x="245" y="53"/>
                    <a:pt x="245" y="52"/>
                  </a:cubicBezTo>
                  <a:cubicBezTo>
                    <a:pt x="246" y="54"/>
                    <a:pt x="246" y="55"/>
                    <a:pt x="247" y="57"/>
                  </a:cubicBezTo>
                  <a:cubicBezTo>
                    <a:pt x="248" y="55"/>
                    <a:pt x="249" y="54"/>
                    <a:pt x="250" y="52"/>
                  </a:cubicBezTo>
                  <a:cubicBezTo>
                    <a:pt x="260" y="82"/>
                    <a:pt x="287" y="104"/>
                    <a:pt x="320" y="106"/>
                  </a:cubicBezTo>
                  <a:cubicBezTo>
                    <a:pt x="320" y="106"/>
                    <a:pt x="320" y="106"/>
                    <a:pt x="320" y="106"/>
                  </a:cubicBezTo>
                  <a:cubicBezTo>
                    <a:pt x="335" y="106"/>
                    <a:pt x="348" y="102"/>
                    <a:pt x="360" y="96"/>
                  </a:cubicBezTo>
                  <a:cubicBezTo>
                    <a:pt x="360" y="96"/>
                    <a:pt x="361" y="97"/>
                    <a:pt x="362" y="97"/>
                  </a:cubicBezTo>
                  <a:cubicBezTo>
                    <a:pt x="362" y="97"/>
                    <a:pt x="363" y="96"/>
                    <a:pt x="364" y="96"/>
                  </a:cubicBezTo>
                  <a:cubicBezTo>
                    <a:pt x="385" y="115"/>
                    <a:pt x="412" y="127"/>
                    <a:pt x="442" y="129"/>
                  </a:cubicBezTo>
                  <a:cubicBezTo>
                    <a:pt x="442" y="129"/>
                    <a:pt x="443" y="129"/>
                    <a:pt x="444" y="129"/>
                  </a:cubicBezTo>
                  <a:cubicBezTo>
                    <a:pt x="458" y="129"/>
                    <a:pt x="472" y="126"/>
                    <a:pt x="485" y="122"/>
                  </a:cubicBezTo>
                  <a:cubicBezTo>
                    <a:pt x="485" y="122"/>
                    <a:pt x="486" y="123"/>
                    <a:pt x="486" y="123"/>
                  </a:cubicBezTo>
                  <a:cubicBezTo>
                    <a:pt x="487" y="123"/>
                    <a:pt x="488" y="122"/>
                    <a:pt x="489" y="122"/>
                  </a:cubicBezTo>
                  <a:cubicBezTo>
                    <a:pt x="502" y="132"/>
                    <a:pt x="518" y="139"/>
                    <a:pt x="536" y="140"/>
                  </a:cubicBezTo>
                  <a:cubicBezTo>
                    <a:pt x="536" y="140"/>
                    <a:pt x="536" y="140"/>
                    <a:pt x="536" y="140"/>
                  </a:cubicBezTo>
                  <a:cubicBezTo>
                    <a:pt x="549" y="140"/>
                    <a:pt x="561" y="137"/>
                    <a:pt x="571" y="132"/>
                  </a:cubicBezTo>
                  <a:cubicBezTo>
                    <a:pt x="572" y="133"/>
                    <a:pt x="572" y="133"/>
                    <a:pt x="573" y="134"/>
                  </a:cubicBezTo>
                  <a:cubicBezTo>
                    <a:pt x="574" y="133"/>
                    <a:pt x="575" y="133"/>
                    <a:pt x="576" y="132"/>
                  </a:cubicBezTo>
                  <a:cubicBezTo>
                    <a:pt x="584" y="142"/>
                    <a:pt x="595" y="148"/>
                    <a:pt x="608" y="149"/>
                  </a:cubicBezTo>
                  <a:cubicBezTo>
                    <a:pt x="614" y="149"/>
                    <a:pt x="619" y="148"/>
                    <a:pt x="624" y="146"/>
                  </a:cubicBezTo>
                  <a:cubicBezTo>
                    <a:pt x="624" y="146"/>
                    <a:pt x="624" y="147"/>
                    <a:pt x="625" y="147"/>
                  </a:cubicBezTo>
                  <a:cubicBezTo>
                    <a:pt x="626" y="147"/>
                    <a:pt x="627" y="147"/>
                    <a:pt x="628" y="146"/>
                  </a:cubicBezTo>
                  <a:cubicBezTo>
                    <a:pt x="631" y="149"/>
                    <a:pt x="634" y="151"/>
                    <a:pt x="637" y="153"/>
                  </a:cubicBezTo>
                  <a:cubicBezTo>
                    <a:pt x="634" y="148"/>
                    <a:pt x="632" y="141"/>
                    <a:pt x="632" y="134"/>
                  </a:cubicBezTo>
                  <a:cubicBezTo>
                    <a:pt x="632" y="125"/>
                    <a:pt x="635" y="117"/>
                    <a:pt x="639" y="110"/>
                  </a:cubicBezTo>
                  <a:cubicBezTo>
                    <a:pt x="629" y="108"/>
                    <a:pt x="621" y="103"/>
                    <a:pt x="614" y="95"/>
                  </a:cubicBezTo>
                  <a:cubicBezTo>
                    <a:pt x="609" y="97"/>
                    <a:pt x="603" y="98"/>
                    <a:pt x="598" y="98"/>
                  </a:cubicBezTo>
                  <a:cubicBezTo>
                    <a:pt x="583" y="98"/>
                    <a:pt x="570" y="92"/>
                    <a:pt x="561" y="82"/>
                  </a:cubicBezTo>
                  <a:cubicBezTo>
                    <a:pt x="550" y="87"/>
                    <a:pt x="539" y="89"/>
                    <a:pt x="526" y="89"/>
                  </a:cubicBezTo>
                  <a:cubicBezTo>
                    <a:pt x="507" y="89"/>
                    <a:pt x="489" y="83"/>
                    <a:pt x="474" y="71"/>
                  </a:cubicBezTo>
                  <a:cubicBezTo>
                    <a:pt x="462" y="76"/>
                    <a:pt x="448" y="78"/>
                    <a:pt x="434" y="78"/>
                  </a:cubicBezTo>
                  <a:cubicBezTo>
                    <a:pt x="401" y="78"/>
                    <a:pt x="372" y="65"/>
                    <a:pt x="350" y="45"/>
                  </a:cubicBezTo>
                  <a:cubicBezTo>
                    <a:pt x="338" y="52"/>
                    <a:pt x="324" y="56"/>
                    <a:pt x="310" y="56"/>
                  </a:cubicBezTo>
                  <a:cubicBezTo>
                    <a:pt x="275" y="56"/>
                    <a:pt x="245" y="33"/>
                    <a:pt x="235" y="1"/>
                  </a:cubicBezTo>
                  <a:cubicBezTo>
                    <a:pt x="213" y="43"/>
                    <a:pt x="169" y="72"/>
                    <a:pt x="118" y="72"/>
                  </a:cubicBezTo>
                  <a:cubicBezTo>
                    <a:pt x="67" y="72"/>
                    <a:pt x="22" y="43"/>
                    <a:pt x="0"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29" name="Freeform 66"/>
            <p:cNvSpPr>
              <a:spLocks/>
            </p:cNvSpPr>
            <p:nvPr/>
          </p:nvSpPr>
          <p:spPr bwMode="auto">
            <a:xfrm>
              <a:off x="8493125" y="8237538"/>
              <a:ext cx="469900" cy="552450"/>
            </a:xfrm>
            <a:custGeom>
              <a:avLst/>
              <a:gdLst>
                <a:gd name="T0" fmla="*/ 170 w 170"/>
                <a:gd name="T1" fmla="*/ 200 h 200"/>
                <a:gd name="T2" fmla="*/ 107 w 170"/>
                <a:gd name="T3" fmla="*/ 200 h 200"/>
                <a:gd name="T4" fmla="*/ 107 w 170"/>
                <a:gd name="T5" fmla="*/ 157 h 200"/>
                <a:gd name="T6" fmla="*/ 12 w 170"/>
                <a:gd name="T7" fmla="*/ 63 h 200"/>
                <a:gd name="T8" fmla="*/ 0 w 170"/>
                <a:gd name="T9" fmla="*/ 63 h 200"/>
                <a:gd name="T10" fmla="*/ 0 w 170"/>
                <a:gd name="T11" fmla="*/ 0 h 200"/>
                <a:gd name="T12" fmla="*/ 12 w 170"/>
                <a:gd name="T13" fmla="*/ 0 h 200"/>
                <a:gd name="T14" fmla="*/ 170 w 170"/>
                <a:gd name="T15" fmla="*/ 157 h 200"/>
                <a:gd name="T16" fmla="*/ 170 w 170"/>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0" h="200">
                  <a:moveTo>
                    <a:pt x="170" y="200"/>
                  </a:moveTo>
                  <a:cubicBezTo>
                    <a:pt x="107" y="200"/>
                    <a:pt x="107" y="200"/>
                    <a:pt x="107" y="200"/>
                  </a:cubicBezTo>
                  <a:cubicBezTo>
                    <a:pt x="107" y="157"/>
                    <a:pt x="107" y="157"/>
                    <a:pt x="107" y="157"/>
                  </a:cubicBezTo>
                  <a:cubicBezTo>
                    <a:pt x="107" y="105"/>
                    <a:pt x="64" y="63"/>
                    <a:pt x="12" y="63"/>
                  </a:cubicBezTo>
                  <a:cubicBezTo>
                    <a:pt x="0" y="63"/>
                    <a:pt x="0" y="63"/>
                    <a:pt x="0" y="63"/>
                  </a:cubicBezTo>
                  <a:cubicBezTo>
                    <a:pt x="0" y="0"/>
                    <a:pt x="0" y="0"/>
                    <a:pt x="0" y="0"/>
                  </a:cubicBezTo>
                  <a:cubicBezTo>
                    <a:pt x="12" y="0"/>
                    <a:pt x="12" y="0"/>
                    <a:pt x="12" y="0"/>
                  </a:cubicBezTo>
                  <a:cubicBezTo>
                    <a:pt x="99" y="0"/>
                    <a:pt x="170" y="70"/>
                    <a:pt x="170" y="157"/>
                  </a:cubicBezTo>
                  <a:lnTo>
                    <a:pt x="170" y="200"/>
                  </a:lnTo>
                  <a:close/>
                </a:path>
              </a:pathLst>
            </a:custGeom>
            <a:solidFill>
              <a:srgbClr val="F2B4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30" name="Freeform 67"/>
            <p:cNvSpPr>
              <a:spLocks/>
            </p:cNvSpPr>
            <p:nvPr/>
          </p:nvSpPr>
          <p:spPr bwMode="auto">
            <a:xfrm>
              <a:off x="8493125" y="8237538"/>
              <a:ext cx="469900" cy="552450"/>
            </a:xfrm>
            <a:custGeom>
              <a:avLst/>
              <a:gdLst>
                <a:gd name="T0" fmla="*/ 170 w 170"/>
                <a:gd name="T1" fmla="*/ 200 h 200"/>
                <a:gd name="T2" fmla="*/ 107 w 170"/>
                <a:gd name="T3" fmla="*/ 200 h 200"/>
                <a:gd name="T4" fmla="*/ 107 w 170"/>
                <a:gd name="T5" fmla="*/ 157 h 200"/>
                <a:gd name="T6" fmla="*/ 12 w 170"/>
                <a:gd name="T7" fmla="*/ 63 h 200"/>
                <a:gd name="T8" fmla="*/ 0 w 170"/>
                <a:gd name="T9" fmla="*/ 63 h 200"/>
                <a:gd name="T10" fmla="*/ 0 w 170"/>
                <a:gd name="T11" fmla="*/ 0 h 200"/>
                <a:gd name="T12" fmla="*/ 12 w 170"/>
                <a:gd name="T13" fmla="*/ 0 h 200"/>
                <a:gd name="T14" fmla="*/ 170 w 170"/>
                <a:gd name="T15" fmla="*/ 157 h 200"/>
                <a:gd name="T16" fmla="*/ 170 w 170"/>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0" h="200">
                  <a:moveTo>
                    <a:pt x="170" y="200"/>
                  </a:moveTo>
                  <a:cubicBezTo>
                    <a:pt x="107" y="200"/>
                    <a:pt x="107" y="200"/>
                    <a:pt x="107" y="200"/>
                  </a:cubicBezTo>
                  <a:cubicBezTo>
                    <a:pt x="107" y="157"/>
                    <a:pt x="107" y="157"/>
                    <a:pt x="107" y="157"/>
                  </a:cubicBezTo>
                  <a:cubicBezTo>
                    <a:pt x="107" y="105"/>
                    <a:pt x="64" y="63"/>
                    <a:pt x="12" y="63"/>
                  </a:cubicBezTo>
                  <a:cubicBezTo>
                    <a:pt x="0" y="63"/>
                    <a:pt x="0" y="63"/>
                    <a:pt x="0" y="63"/>
                  </a:cubicBezTo>
                  <a:cubicBezTo>
                    <a:pt x="0" y="0"/>
                    <a:pt x="0" y="0"/>
                    <a:pt x="0" y="0"/>
                  </a:cubicBezTo>
                  <a:cubicBezTo>
                    <a:pt x="12" y="0"/>
                    <a:pt x="12" y="0"/>
                    <a:pt x="12" y="0"/>
                  </a:cubicBezTo>
                  <a:cubicBezTo>
                    <a:pt x="99" y="0"/>
                    <a:pt x="170" y="70"/>
                    <a:pt x="170" y="157"/>
                  </a:cubicBezTo>
                  <a:lnTo>
                    <a:pt x="170" y="200"/>
                  </a:lnTo>
                  <a:close/>
                </a:path>
              </a:pathLst>
            </a:custGeom>
            <a:noFill/>
            <a:ln w="28575" cap="flat">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31" name="Freeform 68"/>
            <p:cNvSpPr>
              <a:spLocks/>
            </p:cNvSpPr>
            <p:nvPr/>
          </p:nvSpPr>
          <p:spPr bwMode="auto">
            <a:xfrm>
              <a:off x="6721475" y="8297863"/>
              <a:ext cx="34925" cy="450850"/>
            </a:xfrm>
            <a:custGeom>
              <a:avLst/>
              <a:gdLst>
                <a:gd name="T0" fmla="*/ 13 w 13"/>
                <a:gd name="T1" fmla="*/ 163 h 163"/>
                <a:gd name="T2" fmla="*/ 0 w 13"/>
                <a:gd name="T3" fmla="*/ 61 h 163"/>
                <a:gd name="T4" fmla="*/ 4 w 13"/>
                <a:gd name="T5" fmla="*/ 0 h 163"/>
              </a:gdLst>
              <a:ahLst/>
              <a:cxnLst>
                <a:cxn ang="0">
                  <a:pos x="T0" y="T1"/>
                </a:cxn>
                <a:cxn ang="0">
                  <a:pos x="T2" y="T3"/>
                </a:cxn>
                <a:cxn ang="0">
                  <a:pos x="T4" y="T5"/>
                </a:cxn>
              </a:cxnLst>
              <a:rect l="0" t="0" r="r" b="b"/>
              <a:pathLst>
                <a:path w="13" h="163">
                  <a:moveTo>
                    <a:pt x="13" y="163"/>
                  </a:moveTo>
                  <a:cubicBezTo>
                    <a:pt x="4" y="130"/>
                    <a:pt x="0" y="96"/>
                    <a:pt x="0" y="61"/>
                  </a:cubicBezTo>
                  <a:cubicBezTo>
                    <a:pt x="0" y="40"/>
                    <a:pt x="1" y="20"/>
                    <a:pt x="4" y="0"/>
                  </a:cubicBezTo>
                </a:path>
              </a:pathLst>
            </a:custGeom>
            <a:noFill/>
            <a:ln w="80963" cap="rnd">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32" name="Freeform 69"/>
            <p:cNvSpPr>
              <a:spLocks/>
            </p:cNvSpPr>
            <p:nvPr/>
          </p:nvSpPr>
          <p:spPr bwMode="auto">
            <a:xfrm>
              <a:off x="6016625" y="7623176"/>
              <a:ext cx="2401888" cy="2195513"/>
            </a:xfrm>
            <a:custGeom>
              <a:avLst/>
              <a:gdLst>
                <a:gd name="T0" fmla="*/ 1013 w 1513"/>
                <a:gd name="T1" fmla="*/ 235 h 1383"/>
                <a:gd name="T2" fmla="*/ 999 w 1513"/>
                <a:gd name="T3" fmla="*/ 235 h 1383"/>
                <a:gd name="T4" fmla="*/ 999 w 1513"/>
                <a:gd name="T5" fmla="*/ 0 h 1383"/>
                <a:gd name="T6" fmla="*/ 501 w 1513"/>
                <a:gd name="T7" fmla="*/ 234 h 1383"/>
                <a:gd name="T8" fmla="*/ 501 w 1513"/>
                <a:gd name="T9" fmla="*/ 0 h 1383"/>
                <a:gd name="T10" fmla="*/ 0 w 1513"/>
                <a:gd name="T11" fmla="*/ 235 h 1383"/>
                <a:gd name="T12" fmla="*/ 0 w 1513"/>
                <a:gd name="T13" fmla="*/ 1383 h 1383"/>
                <a:gd name="T14" fmla="*/ 1513 w 1513"/>
                <a:gd name="T15" fmla="*/ 1381 h 1383"/>
                <a:gd name="T16" fmla="*/ 1513 w 1513"/>
                <a:gd name="T17" fmla="*/ 235 h 1383"/>
                <a:gd name="T18" fmla="*/ 1513 w 1513"/>
                <a:gd name="T19" fmla="*/ 439 h 1383"/>
                <a:gd name="T20" fmla="*/ 1013 w 1513"/>
                <a:gd name="T21" fmla="*/ 235 h 1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3" h="1383">
                  <a:moveTo>
                    <a:pt x="1013" y="235"/>
                  </a:moveTo>
                  <a:lnTo>
                    <a:pt x="999" y="235"/>
                  </a:lnTo>
                  <a:lnTo>
                    <a:pt x="999" y="0"/>
                  </a:lnTo>
                  <a:lnTo>
                    <a:pt x="501" y="234"/>
                  </a:lnTo>
                  <a:lnTo>
                    <a:pt x="501" y="0"/>
                  </a:lnTo>
                  <a:lnTo>
                    <a:pt x="0" y="235"/>
                  </a:lnTo>
                  <a:lnTo>
                    <a:pt x="0" y="1383"/>
                  </a:lnTo>
                  <a:lnTo>
                    <a:pt x="1513" y="1381"/>
                  </a:lnTo>
                  <a:lnTo>
                    <a:pt x="1513" y="235"/>
                  </a:lnTo>
                  <a:lnTo>
                    <a:pt x="1513" y="439"/>
                  </a:lnTo>
                  <a:lnTo>
                    <a:pt x="1013" y="235"/>
                  </a:lnTo>
                  <a:close/>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33" name="Freeform 70"/>
            <p:cNvSpPr>
              <a:spLocks/>
            </p:cNvSpPr>
            <p:nvPr/>
          </p:nvSpPr>
          <p:spPr bwMode="auto">
            <a:xfrm>
              <a:off x="6016625" y="7623176"/>
              <a:ext cx="2401888" cy="2195513"/>
            </a:xfrm>
            <a:custGeom>
              <a:avLst/>
              <a:gdLst>
                <a:gd name="T0" fmla="*/ 1013 w 1513"/>
                <a:gd name="T1" fmla="*/ 235 h 1383"/>
                <a:gd name="T2" fmla="*/ 999 w 1513"/>
                <a:gd name="T3" fmla="*/ 235 h 1383"/>
                <a:gd name="T4" fmla="*/ 999 w 1513"/>
                <a:gd name="T5" fmla="*/ 0 h 1383"/>
                <a:gd name="T6" fmla="*/ 501 w 1513"/>
                <a:gd name="T7" fmla="*/ 234 h 1383"/>
                <a:gd name="T8" fmla="*/ 501 w 1513"/>
                <a:gd name="T9" fmla="*/ 0 h 1383"/>
                <a:gd name="T10" fmla="*/ 0 w 1513"/>
                <a:gd name="T11" fmla="*/ 235 h 1383"/>
                <a:gd name="T12" fmla="*/ 0 w 1513"/>
                <a:gd name="T13" fmla="*/ 1383 h 1383"/>
                <a:gd name="T14" fmla="*/ 1513 w 1513"/>
                <a:gd name="T15" fmla="*/ 1381 h 1383"/>
                <a:gd name="T16" fmla="*/ 1513 w 1513"/>
                <a:gd name="T17" fmla="*/ 235 h 1383"/>
                <a:gd name="T18" fmla="*/ 1513 w 1513"/>
                <a:gd name="T19" fmla="*/ 439 h 1383"/>
                <a:gd name="T20" fmla="*/ 1013 w 1513"/>
                <a:gd name="T21" fmla="*/ 235 h 1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3" h="1383">
                  <a:moveTo>
                    <a:pt x="1013" y="235"/>
                  </a:moveTo>
                  <a:lnTo>
                    <a:pt x="999" y="235"/>
                  </a:lnTo>
                  <a:lnTo>
                    <a:pt x="999" y="0"/>
                  </a:lnTo>
                  <a:lnTo>
                    <a:pt x="501" y="234"/>
                  </a:lnTo>
                  <a:lnTo>
                    <a:pt x="501" y="0"/>
                  </a:lnTo>
                  <a:lnTo>
                    <a:pt x="0" y="235"/>
                  </a:lnTo>
                  <a:lnTo>
                    <a:pt x="0" y="1383"/>
                  </a:lnTo>
                  <a:lnTo>
                    <a:pt x="1513" y="1381"/>
                  </a:lnTo>
                  <a:lnTo>
                    <a:pt x="1513" y="235"/>
                  </a:lnTo>
                  <a:lnTo>
                    <a:pt x="1513" y="439"/>
                  </a:lnTo>
                  <a:lnTo>
                    <a:pt x="1013" y="23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34" name="Freeform 71"/>
            <p:cNvSpPr>
              <a:spLocks/>
            </p:cNvSpPr>
            <p:nvPr/>
          </p:nvSpPr>
          <p:spPr bwMode="auto">
            <a:xfrm>
              <a:off x="6003925" y="7607301"/>
              <a:ext cx="2428875" cy="2224088"/>
            </a:xfrm>
            <a:custGeom>
              <a:avLst/>
              <a:gdLst>
                <a:gd name="T0" fmla="*/ 587 w 880"/>
                <a:gd name="T1" fmla="*/ 141 h 805"/>
                <a:gd name="T2" fmla="*/ 587 w 880"/>
                <a:gd name="T3" fmla="*/ 136 h 805"/>
                <a:gd name="T4" fmla="*/ 584 w 880"/>
                <a:gd name="T5" fmla="*/ 136 h 805"/>
                <a:gd name="T6" fmla="*/ 584 w 880"/>
                <a:gd name="T7" fmla="*/ 6 h 805"/>
                <a:gd name="T8" fmla="*/ 581 w 880"/>
                <a:gd name="T9" fmla="*/ 1 h 805"/>
                <a:gd name="T10" fmla="*/ 577 w 880"/>
                <a:gd name="T11" fmla="*/ 1 h 805"/>
                <a:gd name="T12" fmla="*/ 298 w 880"/>
                <a:gd name="T13" fmla="*/ 133 h 805"/>
                <a:gd name="T14" fmla="*/ 298 w 880"/>
                <a:gd name="T15" fmla="*/ 6 h 805"/>
                <a:gd name="T16" fmla="*/ 295 w 880"/>
                <a:gd name="T17" fmla="*/ 1 h 805"/>
                <a:gd name="T18" fmla="*/ 291 w 880"/>
                <a:gd name="T19" fmla="*/ 1 h 805"/>
                <a:gd name="T20" fmla="*/ 3 w 880"/>
                <a:gd name="T21" fmla="*/ 137 h 805"/>
                <a:gd name="T22" fmla="*/ 0 w 880"/>
                <a:gd name="T23" fmla="*/ 141 h 805"/>
                <a:gd name="T24" fmla="*/ 0 w 880"/>
                <a:gd name="T25" fmla="*/ 800 h 805"/>
                <a:gd name="T26" fmla="*/ 2 w 880"/>
                <a:gd name="T27" fmla="*/ 804 h 805"/>
                <a:gd name="T28" fmla="*/ 5 w 880"/>
                <a:gd name="T29" fmla="*/ 805 h 805"/>
                <a:gd name="T30" fmla="*/ 875 w 880"/>
                <a:gd name="T31" fmla="*/ 804 h 805"/>
                <a:gd name="T32" fmla="*/ 880 w 880"/>
                <a:gd name="T33" fmla="*/ 799 h 805"/>
                <a:gd name="T34" fmla="*/ 880 w 880"/>
                <a:gd name="T35" fmla="*/ 141 h 805"/>
                <a:gd name="T36" fmla="*/ 879 w 880"/>
                <a:gd name="T37" fmla="*/ 138 h 805"/>
                <a:gd name="T38" fmla="*/ 875 w 880"/>
                <a:gd name="T39" fmla="*/ 136 h 805"/>
                <a:gd name="T40" fmla="*/ 871 w 880"/>
                <a:gd name="T41" fmla="*/ 138 h 805"/>
                <a:gd name="T42" fmla="*/ 870 w 880"/>
                <a:gd name="T43" fmla="*/ 141 h 805"/>
                <a:gd name="T44" fmla="*/ 870 w 880"/>
                <a:gd name="T45" fmla="*/ 251 h 805"/>
                <a:gd name="T46" fmla="*/ 589 w 880"/>
                <a:gd name="T47" fmla="*/ 137 h 805"/>
                <a:gd name="T48" fmla="*/ 587 w 880"/>
                <a:gd name="T49" fmla="*/ 136 h 805"/>
                <a:gd name="T50" fmla="*/ 587 w 880"/>
                <a:gd name="T51" fmla="*/ 141 h 805"/>
                <a:gd name="T52" fmla="*/ 585 w 880"/>
                <a:gd name="T53" fmla="*/ 146 h 805"/>
                <a:gd name="T54" fmla="*/ 873 w 880"/>
                <a:gd name="T55" fmla="*/ 263 h 805"/>
                <a:gd name="T56" fmla="*/ 878 w 880"/>
                <a:gd name="T57" fmla="*/ 262 h 805"/>
                <a:gd name="T58" fmla="*/ 880 w 880"/>
                <a:gd name="T59" fmla="*/ 258 h 805"/>
                <a:gd name="T60" fmla="*/ 880 w 880"/>
                <a:gd name="T61" fmla="*/ 141 h 805"/>
                <a:gd name="T62" fmla="*/ 879 w 880"/>
                <a:gd name="T63" fmla="*/ 138 h 805"/>
                <a:gd name="T64" fmla="*/ 875 w 880"/>
                <a:gd name="T65" fmla="*/ 136 h 805"/>
                <a:gd name="T66" fmla="*/ 871 w 880"/>
                <a:gd name="T67" fmla="*/ 138 h 805"/>
                <a:gd name="T68" fmla="*/ 870 w 880"/>
                <a:gd name="T69" fmla="*/ 141 h 805"/>
                <a:gd name="T70" fmla="*/ 870 w 880"/>
                <a:gd name="T71" fmla="*/ 794 h 805"/>
                <a:gd name="T72" fmla="*/ 10 w 880"/>
                <a:gd name="T73" fmla="*/ 795 h 805"/>
                <a:gd name="T74" fmla="*/ 10 w 880"/>
                <a:gd name="T75" fmla="*/ 144 h 805"/>
                <a:gd name="T76" fmla="*/ 288 w 880"/>
                <a:gd name="T77" fmla="*/ 14 h 805"/>
                <a:gd name="T78" fmla="*/ 288 w 880"/>
                <a:gd name="T79" fmla="*/ 140 h 805"/>
                <a:gd name="T80" fmla="*/ 290 w 880"/>
                <a:gd name="T81" fmla="*/ 145 h 805"/>
                <a:gd name="T82" fmla="*/ 295 w 880"/>
                <a:gd name="T83" fmla="*/ 145 h 805"/>
                <a:gd name="T84" fmla="*/ 574 w 880"/>
                <a:gd name="T85" fmla="*/ 14 h 805"/>
                <a:gd name="T86" fmla="*/ 574 w 880"/>
                <a:gd name="T87" fmla="*/ 141 h 805"/>
                <a:gd name="T88" fmla="*/ 575 w 880"/>
                <a:gd name="T89" fmla="*/ 145 h 805"/>
                <a:gd name="T90" fmla="*/ 579 w 880"/>
                <a:gd name="T91" fmla="*/ 146 h 805"/>
                <a:gd name="T92" fmla="*/ 587 w 880"/>
                <a:gd name="T93" fmla="*/ 146 h 805"/>
                <a:gd name="T94" fmla="*/ 587 w 880"/>
                <a:gd name="T95" fmla="*/ 141 h 805"/>
                <a:gd name="T96" fmla="*/ 585 w 880"/>
                <a:gd name="T97" fmla="*/ 146 h 805"/>
                <a:gd name="T98" fmla="*/ 587 w 880"/>
                <a:gd name="T99" fmla="*/ 141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80" h="805">
                  <a:moveTo>
                    <a:pt x="587" y="141"/>
                  </a:moveTo>
                  <a:cubicBezTo>
                    <a:pt x="587" y="136"/>
                    <a:pt x="587" y="136"/>
                    <a:pt x="587" y="136"/>
                  </a:cubicBezTo>
                  <a:cubicBezTo>
                    <a:pt x="584" y="136"/>
                    <a:pt x="584" y="136"/>
                    <a:pt x="584" y="136"/>
                  </a:cubicBezTo>
                  <a:cubicBezTo>
                    <a:pt x="584" y="6"/>
                    <a:pt x="584" y="6"/>
                    <a:pt x="584" y="6"/>
                  </a:cubicBezTo>
                  <a:cubicBezTo>
                    <a:pt x="584" y="4"/>
                    <a:pt x="583" y="2"/>
                    <a:pt x="581" y="1"/>
                  </a:cubicBezTo>
                  <a:cubicBezTo>
                    <a:pt x="580" y="0"/>
                    <a:pt x="578" y="0"/>
                    <a:pt x="577" y="1"/>
                  </a:cubicBezTo>
                  <a:cubicBezTo>
                    <a:pt x="298" y="133"/>
                    <a:pt x="298" y="133"/>
                    <a:pt x="298" y="133"/>
                  </a:cubicBezTo>
                  <a:cubicBezTo>
                    <a:pt x="298" y="6"/>
                    <a:pt x="298" y="6"/>
                    <a:pt x="298" y="6"/>
                  </a:cubicBezTo>
                  <a:cubicBezTo>
                    <a:pt x="298" y="4"/>
                    <a:pt x="297" y="2"/>
                    <a:pt x="295" y="1"/>
                  </a:cubicBezTo>
                  <a:cubicBezTo>
                    <a:pt x="294" y="0"/>
                    <a:pt x="292" y="0"/>
                    <a:pt x="291" y="1"/>
                  </a:cubicBezTo>
                  <a:cubicBezTo>
                    <a:pt x="3" y="137"/>
                    <a:pt x="3" y="137"/>
                    <a:pt x="3" y="137"/>
                  </a:cubicBezTo>
                  <a:cubicBezTo>
                    <a:pt x="1" y="138"/>
                    <a:pt x="0" y="139"/>
                    <a:pt x="0" y="141"/>
                  </a:cubicBezTo>
                  <a:cubicBezTo>
                    <a:pt x="0" y="800"/>
                    <a:pt x="0" y="800"/>
                    <a:pt x="0" y="800"/>
                  </a:cubicBezTo>
                  <a:cubicBezTo>
                    <a:pt x="0" y="801"/>
                    <a:pt x="1" y="803"/>
                    <a:pt x="2" y="804"/>
                  </a:cubicBezTo>
                  <a:cubicBezTo>
                    <a:pt x="3" y="805"/>
                    <a:pt x="4" y="805"/>
                    <a:pt x="5" y="805"/>
                  </a:cubicBezTo>
                  <a:cubicBezTo>
                    <a:pt x="875" y="804"/>
                    <a:pt x="875" y="804"/>
                    <a:pt x="875" y="804"/>
                  </a:cubicBezTo>
                  <a:cubicBezTo>
                    <a:pt x="878" y="804"/>
                    <a:pt x="880" y="802"/>
                    <a:pt x="880" y="799"/>
                  </a:cubicBezTo>
                  <a:cubicBezTo>
                    <a:pt x="880" y="141"/>
                    <a:pt x="880" y="141"/>
                    <a:pt x="880" y="141"/>
                  </a:cubicBezTo>
                  <a:cubicBezTo>
                    <a:pt x="880" y="140"/>
                    <a:pt x="879" y="139"/>
                    <a:pt x="879" y="138"/>
                  </a:cubicBezTo>
                  <a:cubicBezTo>
                    <a:pt x="878" y="137"/>
                    <a:pt x="876" y="136"/>
                    <a:pt x="875" y="136"/>
                  </a:cubicBezTo>
                  <a:cubicBezTo>
                    <a:pt x="874" y="136"/>
                    <a:pt x="872" y="137"/>
                    <a:pt x="871" y="138"/>
                  </a:cubicBezTo>
                  <a:cubicBezTo>
                    <a:pt x="871" y="139"/>
                    <a:pt x="870" y="140"/>
                    <a:pt x="870" y="141"/>
                  </a:cubicBezTo>
                  <a:cubicBezTo>
                    <a:pt x="870" y="251"/>
                    <a:pt x="870" y="251"/>
                    <a:pt x="870" y="251"/>
                  </a:cubicBezTo>
                  <a:cubicBezTo>
                    <a:pt x="589" y="137"/>
                    <a:pt x="589" y="137"/>
                    <a:pt x="589" y="137"/>
                  </a:cubicBezTo>
                  <a:cubicBezTo>
                    <a:pt x="589" y="136"/>
                    <a:pt x="588" y="136"/>
                    <a:pt x="587" y="136"/>
                  </a:cubicBezTo>
                  <a:cubicBezTo>
                    <a:pt x="587" y="141"/>
                    <a:pt x="587" y="141"/>
                    <a:pt x="587" y="141"/>
                  </a:cubicBezTo>
                  <a:cubicBezTo>
                    <a:pt x="585" y="146"/>
                    <a:pt x="585" y="146"/>
                    <a:pt x="585" y="146"/>
                  </a:cubicBezTo>
                  <a:cubicBezTo>
                    <a:pt x="873" y="263"/>
                    <a:pt x="873" y="263"/>
                    <a:pt x="873" y="263"/>
                  </a:cubicBezTo>
                  <a:cubicBezTo>
                    <a:pt x="875" y="264"/>
                    <a:pt x="876" y="263"/>
                    <a:pt x="878" y="262"/>
                  </a:cubicBezTo>
                  <a:cubicBezTo>
                    <a:pt x="879" y="261"/>
                    <a:pt x="880" y="260"/>
                    <a:pt x="880" y="258"/>
                  </a:cubicBezTo>
                  <a:cubicBezTo>
                    <a:pt x="880" y="141"/>
                    <a:pt x="880" y="141"/>
                    <a:pt x="880" y="141"/>
                  </a:cubicBezTo>
                  <a:cubicBezTo>
                    <a:pt x="880" y="140"/>
                    <a:pt x="879" y="139"/>
                    <a:pt x="879" y="138"/>
                  </a:cubicBezTo>
                  <a:cubicBezTo>
                    <a:pt x="878" y="137"/>
                    <a:pt x="876" y="136"/>
                    <a:pt x="875" y="136"/>
                  </a:cubicBezTo>
                  <a:cubicBezTo>
                    <a:pt x="874" y="136"/>
                    <a:pt x="872" y="137"/>
                    <a:pt x="871" y="138"/>
                  </a:cubicBezTo>
                  <a:cubicBezTo>
                    <a:pt x="871" y="139"/>
                    <a:pt x="870" y="140"/>
                    <a:pt x="870" y="141"/>
                  </a:cubicBezTo>
                  <a:cubicBezTo>
                    <a:pt x="870" y="794"/>
                    <a:pt x="870" y="794"/>
                    <a:pt x="870" y="794"/>
                  </a:cubicBezTo>
                  <a:cubicBezTo>
                    <a:pt x="10" y="795"/>
                    <a:pt x="10" y="795"/>
                    <a:pt x="10" y="795"/>
                  </a:cubicBezTo>
                  <a:cubicBezTo>
                    <a:pt x="10" y="144"/>
                    <a:pt x="10" y="144"/>
                    <a:pt x="10" y="144"/>
                  </a:cubicBezTo>
                  <a:cubicBezTo>
                    <a:pt x="288" y="14"/>
                    <a:pt x="288" y="14"/>
                    <a:pt x="288" y="14"/>
                  </a:cubicBezTo>
                  <a:cubicBezTo>
                    <a:pt x="288" y="140"/>
                    <a:pt x="288" y="140"/>
                    <a:pt x="288" y="140"/>
                  </a:cubicBezTo>
                  <a:cubicBezTo>
                    <a:pt x="288" y="142"/>
                    <a:pt x="289" y="144"/>
                    <a:pt x="290" y="145"/>
                  </a:cubicBezTo>
                  <a:cubicBezTo>
                    <a:pt x="292" y="146"/>
                    <a:pt x="293" y="146"/>
                    <a:pt x="295" y="145"/>
                  </a:cubicBezTo>
                  <a:cubicBezTo>
                    <a:pt x="574" y="14"/>
                    <a:pt x="574" y="14"/>
                    <a:pt x="574" y="14"/>
                  </a:cubicBezTo>
                  <a:cubicBezTo>
                    <a:pt x="574" y="141"/>
                    <a:pt x="574" y="141"/>
                    <a:pt x="574" y="141"/>
                  </a:cubicBezTo>
                  <a:cubicBezTo>
                    <a:pt x="574" y="143"/>
                    <a:pt x="574" y="144"/>
                    <a:pt x="575" y="145"/>
                  </a:cubicBezTo>
                  <a:cubicBezTo>
                    <a:pt x="576" y="146"/>
                    <a:pt x="577" y="146"/>
                    <a:pt x="579" y="146"/>
                  </a:cubicBezTo>
                  <a:cubicBezTo>
                    <a:pt x="587" y="146"/>
                    <a:pt x="587" y="146"/>
                    <a:pt x="587" y="146"/>
                  </a:cubicBezTo>
                  <a:cubicBezTo>
                    <a:pt x="587" y="141"/>
                    <a:pt x="587" y="141"/>
                    <a:pt x="587" y="141"/>
                  </a:cubicBezTo>
                  <a:cubicBezTo>
                    <a:pt x="585" y="146"/>
                    <a:pt x="585" y="146"/>
                    <a:pt x="585" y="146"/>
                  </a:cubicBezTo>
                  <a:cubicBezTo>
                    <a:pt x="587" y="141"/>
                    <a:pt x="587" y="141"/>
                    <a:pt x="587" y="141"/>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35" name="Freeform 72"/>
            <p:cNvSpPr>
              <a:spLocks/>
            </p:cNvSpPr>
            <p:nvPr/>
          </p:nvSpPr>
          <p:spPr bwMode="auto">
            <a:xfrm>
              <a:off x="6196013" y="7623176"/>
              <a:ext cx="2378075" cy="2195513"/>
            </a:xfrm>
            <a:custGeom>
              <a:avLst/>
              <a:gdLst>
                <a:gd name="T0" fmla="*/ 1013 w 1498"/>
                <a:gd name="T1" fmla="*/ 235 h 1383"/>
                <a:gd name="T2" fmla="*/ 997 w 1498"/>
                <a:gd name="T3" fmla="*/ 235 h 1383"/>
                <a:gd name="T4" fmla="*/ 997 w 1498"/>
                <a:gd name="T5" fmla="*/ 0 h 1383"/>
                <a:gd name="T6" fmla="*/ 500 w 1498"/>
                <a:gd name="T7" fmla="*/ 234 h 1383"/>
                <a:gd name="T8" fmla="*/ 500 w 1498"/>
                <a:gd name="T9" fmla="*/ 0 h 1383"/>
                <a:gd name="T10" fmla="*/ 0 w 1498"/>
                <a:gd name="T11" fmla="*/ 235 h 1383"/>
                <a:gd name="T12" fmla="*/ 0 w 1498"/>
                <a:gd name="T13" fmla="*/ 1383 h 1383"/>
                <a:gd name="T14" fmla="*/ 1498 w 1498"/>
                <a:gd name="T15" fmla="*/ 1381 h 1383"/>
                <a:gd name="T16" fmla="*/ 1498 w 1498"/>
                <a:gd name="T17" fmla="*/ 235 h 1383"/>
                <a:gd name="T18" fmla="*/ 1498 w 1498"/>
                <a:gd name="T19" fmla="*/ 0 h 1383"/>
                <a:gd name="T20" fmla="*/ 1013 w 1498"/>
                <a:gd name="T21" fmla="*/ 235 h 1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98" h="1383">
                  <a:moveTo>
                    <a:pt x="1013" y="235"/>
                  </a:moveTo>
                  <a:lnTo>
                    <a:pt x="997" y="235"/>
                  </a:lnTo>
                  <a:lnTo>
                    <a:pt x="997" y="0"/>
                  </a:lnTo>
                  <a:lnTo>
                    <a:pt x="500" y="234"/>
                  </a:lnTo>
                  <a:lnTo>
                    <a:pt x="500" y="0"/>
                  </a:lnTo>
                  <a:lnTo>
                    <a:pt x="0" y="235"/>
                  </a:lnTo>
                  <a:lnTo>
                    <a:pt x="0" y="1383"/>
                  </a:lnTo>
                  <a:lnTo>
                    <a:pt x="1498" y="1381"/>
                  </a:lnTo>
                  <a:lnTo>
                    <a:pt x="1498" y="235"/>
                  </a:lnTo>
                  <a:lnTo>
                    <a:pt x="1498" y="0"/>
                  </a:lnTo>
                  <a:lnTo>
                    <a:pt x="1013" y="235"/>
                  </a:lnTo>
                  <a:close/>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36" name="Freeform 73"/>
            <p:cNvSpPr>
              <a:spLocks/>
            </p:cNvSpPr>
            <p:nvPr/>
          </p:nvSpPr>
          <p:spPr bwMode="auto">
            <a:xfrm>
              <a:off x="6196013" y="7623176"/>
              <a:ext cx="2378075" cy="2195513"/>
            </a:xfrm>
            <a:custGeom>
              <a:avLst/>
              <a:gdLst>
                <a:gd name="T0" fmla="*/ 1013 w 1498"/>
                <a:gd name="T1" fmla="*/ 235 h 1383"/>
                <a:gd name="T2" fmla="*/ 997 w 1498"/>
                <a:gd name="T3" fmla="*/ 235 h 1383"/>
                <a:gd name="T4" fmla="*/ 997 w 1498"/>
                <a:gd name="T5" fmla="*/ 0 h 1383"/>
                <a:gd name="T6" fmla="*/ 500 w 1498"/>
                <a:gd name="T7" fmla="*/ 234 h 1383"/>
                <a:gd name="T8" fmla="*/ 500 w 1498"/>
                <a:gd name="T9" fmla="*/ 0 h 1383"/>
                <a:gd name="T10" fmla="*/ 0 w 1498"/>
                <a:gd name="T11" fmla="*/ 235 h 1383"/>
                <a:gd name="T12" fmla="*/ 0 w 1498"/>
                <a:gd name="T13" fmla="*/ 1383 h 1383"/>
                <a:gd name="T14" fmla="*/ 1498 w 1498"/>
                <a:gd name="T15" fmla="*/ 1381 h 1383"/>
                <a:gd name="T16" fmla="*/ 1498 w 1498"/>
                <a:gd name="T17" fmla="*/ 235 h 1383"/>
                <a:gd name="T18" fmla="*/ 1498 w 1498"/>
                <a:gd name="T19" fmla="*/ 0 h 1383"/>
                <a:gd name="T20" fmla="*/ 1013 w 1498"/>
                <a:gd name="T21" fmla="*/ 235 h 1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98" h="1383">
                  <a:moveTo>
                    <a:pt x="1013" y="235"/>
                  </a:moveTo>
                  <a:lnTo>
                    <a:pt x="997" y="235"/>
                  </a:lnTo>
                  <a:lnTo>
                    <a:pt x="997" y="0"/>
                  </a:lnTo>
                  <a:lnTo>
                    <a:pt x="500" y="234"/>
                  </a:lnTo>
                  <a:lnTo>
                    <a:pt x="500" y="0"/>
                  </a:lnTo>
                  <a:lnTo>
                    <a:pt x="0" y="235"/>
                  </a:lnTo>
                  <a:lnTo>
                    <a:pt x="0" y="1383"/>
                  </a:lnTo>
                  <a:lnTo>
                    <a:pt x="1498" y="1381"/>
                  </a:lnTo>
                  <a:lnTo>
                    <a:pt x="1498" y="235"/>
                  </a:lnTo>
                  <a:lnTo>
                    <a:pt x="1498" y="0"/>
                  </a:lnTo>
                  <a:lnTo>
                    <a:pt x="1013" y="23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37" name="Freeform 74"/>
            <p:cNvSpPr>
              <a:spLocks/>
            </p:cNvSpPr>
            <p:nvPr/>
          </p:nvSpPr>
          <p:spPr bwMode="auto">
            <a:xfrm>
              <a:off x="6183313" y="7607301"/>
              <a:ext cx="2405063" cy="2224088"/>
            </a:xfrm>
            <a:custGeom>
              <a:avLst/>
              <a:gdLst>
                <a:gd name="T0" fmla="*/ 587 w 871"/>
                <a:gd name="T1" fmla="*/ 141 h 805"/>
                <a:gd name="T2" fmla="*/ 587 w 871"/>
                <a:gd name="T3" fmla="*/ 136 h 805"/>
                <a:gd name="T4" fmla="*/ 583 w 871"/>
                <a:gd name="T5" fmla="*/ 136 h 805"/>
                <a:gd name="T6" fmla="*/ 583 w 871"/>
                <a:gd name="T7" fmla="*/ 6 h 805"/>
                <a:gd name="T8" fmla="*/ 581 w 871"/>
                <a:gd name="T9" fmla="*/ 1 h 805"/>
                <a:gd name="T10" fmla="*/ 576 w 871"/>
                <a:gd name="T11" fmla="*/ 1 h 805"/>
                <a:gd name="T12" fmla="*/ 297 w 871"/>
                <a:gd name="T13" fmla="*/ 133 h 805"/>
                <a:gd name="T14" fmla="*/ 297 w 871"/>
                <a:gd name="T15" fmla="*/ 6 h 805"/>
                <a:gd name="T16" fmla="*/ 295 w 871"/>
                <a:gd name="T17" fmla="*/ 1 h 805"/>
                <a:gd name="T18" fmla="*/ 290 w 871"/>
                <a:gd name="T19" fmla="*/ 1 h 805"/>
                <a:gd name="T20" fmla="*/ 2 w 871"/>
                <a:gd name="T21" fmla="*/ 137 h 805"/>
                <a:gd name="T22" fmla="*/ 0 w 871"/>
                <a:gd name="T23" fmla="*/ 141 h 805"/>
                <a:gd name="T24" fmla="*/ 0 w 871"/>
                <a:gd name="T25" fmla="*/ 800 h 805"/>
                <a:gd name="T26" fmla="*/ 1 w 871"/>
                <a:gd name="T27" fmla="*/ 804 h 805"/>
                <a:gd name="T28" fmla="*/ 5 w 871"/>
                <a:gd name="T29" fmla="*/ 805 h 805"/>
                <a:gd name="T30" fmla="*/ 866 w 871"/>
                <a:gd name="T31" fmla="*/ 804 h 805"/>
                <a:gd name="T32" fmla="*/ 871 w 871"/>
                <a:gd name="T33" fmla="*/ 799 h 805"/>
                <a:gd name="T34" fmla="*/ 871 w 871"/>
                <a:gd name="T35" fmla="*/ 141 h 805"/>
                <a:gd name="T36" fmla="*/ 871 w 871"/>
                <a:gd name="T37" fmla="*/ 6 h 805"/>
                <a:gd name="T38" fmla="*/ 869 w 871"/>
                <a:gd name="T39" fmla="*/ 1 h 805"/>
                <a:gd name="T40" fmla="*/ 864 w 871"/>
                <a:gd name="T41" fmla="*/ 1 h 805"/>
                <a:gd name="T42" fmla="*/ 585 w 871"/>
                <a:gd name="T43" fmla="*/ 137 h 805"/>
                <a:gd name="T44" fmla="*/ 587 w 871"/>
                <a:gd name="T45" fmla="*/ 141 h 805"/>
                <a:gd name="T46" fmla="*/ 587 w 871"/>
                <a:gd name="T47" fmla="*/ 136 h 805"/>
                <a:gd name="T48" fmla="*/ 587 w 871"/>
                <a:gd name="T49" fmla="*/ 141 h 805"/>
                <a:gd name="T50" fmla="*/ 589 w 871"/>
                <a:gd name="T51" fmla="*/ 146 h 805"/>
                <a:gd name="T52" fmla="*/ 861 w 871"/>
                <a:gd name="T53" fmla="*/ 14 h 805"/>
                <a:gd name="T54" fmla="*/ 861 w 871"/>
                <a:gd name="T55" fmla="*/ 141 h 805"/>
                <a:gd name="T56" fmla="*/ 861 w 871"/>
                <a:gd name="T57" fmla="*/ 794 h 805"/>
                <a:gd name="T58" fmla="*/ 10 w 871"/>
                <a:gd name="T59" fmla="*/ 795 h 805"/>
                <a:gd name="T60" fmla="*/ 10 w 871"/>
                <a:gd name="T61" fmla="*/ 144 h 805"/>
                <a:gd name="T62" fmla="*/ 287 w 871"/>
                <a:gd name="T63" fmla="*/ 14 h 805"/>
                <a:gd name="T64" fmla="*/ 287 w 871"/>
                <a:gd name="T65" fmla="*/ 140 h 805"/>
                <a:gd name="T66" fmla="*/ 290 w 871"/>
                <a:gd name="T67" fmla="*/ 145 h 805"/>
                <a:gd name="T68" fmla="*/ 294 w 871"/>
                <a:gd name="T69" fmla="*/ 145 h 805"/>
                <a:gd name="T70" fmla="*/ 573 w 871"/>
                <a:gd name="T71" fmla="*/ 14 h 805"/>
                <a:gd name="T72" fmla="*/ 573 w 871"/>
                <a:gd name="T73" fmla="*/ 141 h 805"/>
                <a:gd name="T74" fmla="*/ 575 w 871"/>
                <a:gd name="T75" fmla="*/ 145 h 805"/>
                <a:gd name="T76" fmla="*/ 578 w 871"/>
                <a:gd name="T77" fmla="*/ 146 h 805"/>
                <a:gd name="T78" fmla="*/ 587 w 871"/>
                <a:gd name="T79" fmla="*/ 146 h 805"/>
                <a:gd name="T80" fmla="*/ 589 w 871"/>
                <a:gd name="T81" fmla="*/ 146 h 805"/>
                <a:gd name="T82" fmla="*/ 587 w 871"/>
                <a:gd name="T83" fmla="*/ 141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71" h="805">
                  <a:moveTo>
                    <a:pt x="587" y="141"/>
                  </a:moveTo>
                  <a:cubicBezTo>
                    <a:pt x="587" y="136"/>
                    <a:pt x="587" y="136"/>
                    <a:pt x="587" y="136"/>
                  </a:cubicBezTo>
                  <a:cubicBezTo>
                    <a:pt x="583" y="136"/>
                    <a:pt x="583" y="136"/>
                    <a:pt x="583" y="136"/>
                  </a:cubicBezTo>
                  <a:cubicBezTo>
                    <a:pt x="583" y="6"/>
                    <a:pt x="583" y="6"/>
                    <a:pt x="583" y="6"/>
                  </a:cubicBezTo>
                  <a:cubicBezTo>
                    <a:pt x="583" y="4"/>
                    <a:pt x="582" y="2"/>
                    <a:pt x="581" y="1"/>
                  </a:cubicBezTo>
                  <a:cubicBezTo>
                    <a:pt x="579" y="0"/>
                    <a:pt x="578" y="0"/>
                    <a:pt x="576" y="1"/>
                  </a:cubicBezTo>
                  <a:cubicBezTo>
                    <a:pt x="297" y="133"/>
                    <a:pt x="297" y="133"/>
                    <a:pt x="297" y="133"/>
                  </a:cubicBezTo>
                  <a:cubicBezTo>
                    <a:pt x="297" y="6"/>
                    <a:pt x="297" y="6"/>
                    <a:pt x="297" y="6"/>
                  </a:cubicBezTo>
                  <a:cubicBezTo>
                    <a:pt x="297" y="4"/>
                    <a:pt x="296" y="2"/>
                    <a:pt x="295" y="1"/>
                  </a:cubicBezTo>
                  <a:cubicBezTo>
                    <a:pt x="294" y="0"/>
                    <a:pt x="292" y="0"/>
                    <a:pt x="290" y="1"/>
                  </a:cubicBezTo>
                  <a:cubicBezTo>
                    <a:pt x="2" y="137"/>
                    <a:pt x="2" y="137"/>
                    <a:pt x="2" y="137"/>
                  </a:cubicBezTo>
                  <a:cubicBezTo>
                    <a:pt x="1" y="138"/>
                    <a:pt x="0" y="139"/>
                    <a:pt x="0" y="141"/>
                  </a:cubicBezTo>
                  <a:cubicBezTo>
                    <a:pt x="0" y="800"/>
                    <a:pt x="0" y="800"/>
                    <a:pt x="0" y="800"/>
                  </a:cubicBezTo>
                  <a:cubicBezTo>
                    <a:pt x="0" y="801"/>
                    <a:pt x="0" y="803"/>
                    <a:pt x="1" y="804"/>
                  </a:cubicBezTo>
                  <a:cubicBezTo>
                    <a:pt x="2" y="805"/>
                    <a:pt x="3" y="805"/>
                    <a:pt x="5" y="805"/>
                  </a:cubicBezTo>
                  <a:cubicBezTo>
                    <a:pt x="866" y="804"/>
                    <a:pt x="866" y="804"/>
                    <a:pt x="866" y="804"/>
                  </a:cubicBezTo>
                  <a:cubicBezTo>
                    <a:pt x="869" y="804"/>
                    <a:pt x="871" y="802"/>
                    <a:pt x="871" y="799"/>
                  </a:cubicBezTo>
                  <a:cubicBezTo>
                    <a:pt x="871" y="141"/>
                    <a:pt x="871" y="141"/>
                    <a:pt x="871" y="141"/>
                  </a:cubicBezTo>
                  <a:cubicBezTo>
                    <a:pt x="871" y="6"/>
                    <a:pt x="871" y="6"/>
                    <a:pt x="871" y="6"/>
                  </a:cubicBezTo>
                  <a:cubicBezTo>
                    <a:pt x="871" y="4"/>
                    <a:pt x="871" y="2"/>
                    <a:pt x="869" y="1"/>
                  </a:cubicBezTo>
                  <a:cubicBezTo>
                    <a:pt x="868" y="0"/>
                    <a:pt x="866" y="0"/>
                    <a:pt x="864" y="1"/>
                  </a:cubicBezTo>
                  <a:cubicBezTo>
                    <a:pt x="585" y="137"/>
                    <a:pt x="585" y="137"/>
                    <a:pt x="585" y="137"/>
                  </a:cubicBezTo>
                  <a:cubicBezTo>
                    <a:pt x="587" y="141"/>
                    <a:pt x="587" y="141"/>
                    <a:pt x="587" y="141"/>
                  </a:cubicBezTo>
                  <a:cubicBezTo>
                    <a:pt x="587" y="136"/>
                    <a:pt x="587" y="136"/>
                    <a:pt x="587" y="136"/>
                  </a:cubicBezTo>
                  <a:cubicBezTo>
                    <a:pt x="587" y="141"/>
                    <a:pt x="587" y="141"/>
                    <a:pt x="587" y="141"/>
                  </a:cubicBezTo>
                  <a:cubicBezTo>
                    <a:pt x="589" y="146"/>
                    <a:pt x="589" y="146"/>
                    <a:pt x="589" y="146"/>
                  </a:cubicBezTo>
                  <a:cubicBezTo>
                    <a:pt x="861" y="14"/>
                    <a:pt x="861" y="14"/>
                    <a:pt x="861" y="14"/>
                  </a:cubicBezTo>
                  <a:cubicBezTo>
                    <a:pt x="861" y="141"/>
                    <a:pt x="861" y="141"/>
                    <a:pt x="861" y="141"/>
                  </a:cubicBezTo>
                  <a:cubicBezTo>
                    <a:pt x="861" y="794"/>
                    <a:pt x="861" y="794"/>
                    <a:pt x="861" y="794"/>
                  </a:cubicBezTo>
                  <a:cubicBezTo>
                    <a:pt x="10" y="795"/>
                    <a:pt x="10" y="795"/>
                    <a:pt x="10" y="795"/>
                  </a:cubicBezTo>
                  <a:cubicBezTo>
                    <a:pt x="10" y="144"/>
                    <a:pt x="10" y="144"/>
                    <a:pt x="10" y="144"/>
                  </a:cubicBezTo>
                  <a:cubicBezTo>
                    <a:pt x="287" y="14"/>
                    <a:pt x="287" y="14"/>
                    <a:pt x="287" y="14"/>
                  </a:cubicBezTo>
                  <a:cubicBezTo>
                    <a:pt x="287" y="140"/>
                    <a:pt x="287" y="140"/>
                    <a:pt x="287" y="140"/>
                  </a:cubicBezTo>
                  <a:cubicBezTo>
                    <a:pt x="287" y="142"/>
                    <a:pt x="288" y="144"/>
                    <a:pt x="290" y="145"/>
                  </a:cubicBezTo>
                  <a:cubicBezTo>
                    <a:pt x="291" y="146"/>
                    <a:pt x="293" y="146"/>
                    <a:pt x="294" y="145"/>
                  </a:cubicBezTo>
                  <a:cubicBezTo>
                    <a:pt x="573" y="14"/>
                    <a:pt x="573" y="14"/>
                    <a:pt x="573" y="14"/>
                  </a:cubicBezTo>
                  <a:cubicBezTo>
                    <a:pt x="573" y="141"/>
                    <a:pt x="573" y="141"/>
                    <a:pt x="573" y="141"/>
                  </a:cubicBezTo>
                  <a:cubicBezTo>
                    <a:pt x="573" y="143"/>
                    <a:pt x="574" y="144"/>
                    <a:pt x="575" y="145"/>
                  </a:cubicBezTo>
                  <a:cubicBezTo>
                    <a:pt x="576" y="146"/>
                    <a:pt x="577" y="146"/>
                    <a:pt x="578" y="146"/>
                  </a:cubicBezTo>
                  <a:cubicBezTo>
                    <a:pt x="587" y="146"/>
                    <a:pt x="587" y="146"/>
                    <a:pt x="587" y="146"/>
                  </a:cubicBezTo>
                  <a:cubicBezTo>
                    <a:pt x="588" y="146"/>
                    <a:pt x="588" y="146"/>
                    <a:pt x="589" y="146"/>
                  </a:cubicBezTo>
                  <a:cubicBezTo>
                    <a:pt x="587" y="141"/>
                    <a:pt x="587" y="141"/>
                    <a:pt x="587" y="141"/>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38" name="Freeform 75"/>
            <p:cNvSpPr>
              <a:spLocks/>
            </p:cNvSpPr>
            <p:nvPr/>
          </p:nvSpPr>
          <p:spPr bwMode="auto">
            <a:xfrm>
              <a:off x="5368925" y="6030913"/>
              <a:ext cx="733425" cy="3784600"/>
            </a:xfrm>
            <a:custGeom>
              <a:avLst/>
              <a:gdLst>
                <a:gd name="T0" fmla="*/ 462 w 462"/>
                <a:gd name="T1" fmla="*/ 2384 h 2384"/>
                <a:gd name="T2" fmla="*/ 0 w 462"/>
                <a:gd name="T3" fmla="*/ 2384 h 2384"/>
                <a:gd name="T4" fmla="*/ 41 w 462"/>
                <a:gd name="T5" fmla="*/ 1390 h 2384"/>
                <a:gd name="T6" fmla="*/ 48 w 462"/>
                <a:gd name="T7" fmla="*/ 1244 h 2384"/>
                <a:gd name="T8" fmla="*/ 54 w 462"/>
                <a:gd name="T9" fmla="*/ 1085 h 2384"/>
                <a:gd name="T10" fmla="*/ 61 w 462"/>
                <a:gd name="T11" fmla="*/ 937 h 2384"/>
                <a:gd name="T12" fmla="*/ 68 w 462"/>
                <a:gd name="T13" fmla="*/ 780 h 2384"/>
                <a:gd name="T14" fmla="*/ 73 w 462"/>
                <a:gd name="T15" fmla="*/ 632 h 2384"/>
                <a:gd name="T16" fmla="*/ 80 w 462"/>
                <a:gd name="T17" fmla="*/ 476 h 2384"/>
                <a:gd name="T18" fmla="*/ 87 w 462"/>
                <a:gd name="T19" fmla="*/ 328 h 2384"/>
                <a:gd name="T20" fmla="*/ 101 w 462"/>
                <a:gd name="T21" fmla="*/ 0 h 2384"/>
                <a:gd name="T22" fmla="*/ 346 w 462"/>
                <a:gd name="T23" fmla="*/ 0 h 2384"/>
                <a:gd name="T24" fmla="*/ 361 w 462"/>
                <a:gd name="T25" fmla="*/ 328 h 2384"/>
                <a:gd name="T26" fmla="*/ 368 w 462"/>
                <a:gd name="T27" fmla="*/ 476 h 2384"/>
                <a:gd name="T28" fmla="*/ 377 w 462"/>
                <a:gd name="T29" fmla="*/ 632 h 2384"/>
                <a:gd name="T30" fmla="*/ 384 w 462"/>
                <a:gd name="T31" fmla="*/ 780 h 2384"/>
                <a:gd name="T32" fmla="*/ 391 w 462"/>
                <a:gd name="T33" fmla="*/ 937 h 2384"/>
                <a:gd name="T34" fmla="*/ 398 w 462"/>
                <a:gd name="T35" fmla="*/ 1085 h 2384"/>
                <a:gd name="T36" fmla="*/ 407 w 462"/>
                <a:gd name="T37" fmla="*/ 1244 h 2384"/>
                <a:gd name="T38" fmla="*/ 414 w 462"/>
                <a:gd name="T39" fmla="*/ 1390 h 2384"/>
                <a:gd name="T40" fmla="*/ 462 w 462"/>
                <a:gd name="T41" fmla="*/ 2384 h 2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62" h="2384">
                  <a:moveTo>
                    <a:pt x="462" y="2384"/>
                  </a:moveTo>
                  <a:lnTo>
                    <a:pt x="0" y="2384"/>
                  </a:lnTo>
                  <a:lnTo>
                    <a:pt x="41" y="1390"/>
                  </a:lnTo>
                  <a:lnTo>
                    <a:pt x="48" y="1244"/>
                  </a:lnTo>
                  <a:lnTo>
                    <a:pt x="54" y="1085"/>
                  </a:lnTo>
                  <a:lnTo>
                    <a:pt x="61" y="937"/>
                  </a:lnTo>
                  <a:lnTo>
                    <a:pt x="68" y="780"/>
                  </a:lnTo>
                  <a:lnTo>
                    <a:pt x="73" y="632"/>
                  </a:lnTo>
                  <a:lnTo>
                    <a:pt x="80" y="476"/>
                  </a:lnTo>
                  <a:lnTo>
                    <a:pt x="87" y="328"/>
                  </a:lnTo>
                  <a:lnTo>
                    <a:pt x="101" y="0"/>
                  </a:lnTo>
                  <a:lnTo>
                    <a:pt x="346" y="0"/>
                  </a:lnTo>
                  <a:lnTo>
                    <a:pt x="361" y="328"/>
                  </a:lnTo>
                  <a:lnTo>
                    <a:pt x="368" y="476"/>
                  </a:lnTo>
                  <a:lnTo>
                    <a:pt x="377" y="632"/>
                  </a:lnTo>
                  <a:lnTo>
                    <a:pt x="384" y="780"/>
                  </a:lnTo>
                  <a:lnTo>
                    <a:pt x="391" y="937"/>
                  </a:lnTo>
                  <a:lnTo>
                    <a:pt x="398" y="1085"/>
                  </a:lnTo>
                  <a:lnTo>
                    <a:pt x="407" y="1244"/>
                  </a:lnTo>
                  <a:lnTo>
                    <a:pt x="414" y="1390"/>
                  </a:lnTo>
                  <a:lnTo>
                    <a:pt x="462" y="2384"/>
                  </a:lnTo>
                  <a:close/>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39" name="Freeform 76"/>
            <p:cNvSpPr>
              <a:spLocks/>
            </p:cNvSpPr>
            <p:nvPr/>
          </p:nvSpPr>
          <p:spPr bwMode="auto">
            <a:xfrm>
              <a:off x="5368925" y="6030913"/>
              <a:ext cx="733425" cy="3784600"/>
            </a:xfrm>
            <a:custGeom>
              <a:avLst/>
              <a:gdLst>
                <a:gd name="T0" fmla="*/ 462 w 462"/>
                <a:gd name="T1" fmla="*/ 2384 h 2384"/>
                <a:gd name="T2" fmla="*/ 0 w 462"/>
                <a:gd name="T3" fmla="*/ 2384 h 2384"/>
                <a:gd name="T4" fmla="*/ 41 w 462"/>
                <a:gd name="T5" fmla="*/ 1390 h 2384"/>
                <a:gd name="T6" fmla="*/ 48 w 462"/>
                <a:gd name="T7" fmla="*/ 1244 h 2384"/>
                <a:gd name="T8" fmla="*/ 54 w 462"/>
                <a:gd name="T9" fmla="*/ 1085 h 2384"/>
                <a:gd name="T10" fmla="*/ 61 w 462"/>
                <a:gd name="T11" fmla="*/ 937 h 2384"/>
                <a:gd name="T12" fmla="*/ 68 w 462"/>
                <a:gd name="T13" fmla="*/ 780 h 2384"/>
                <a:gd name="T14" fmla="*/ 73 w 462"/>
                <a:gd name="T15" fmla="*/ 632 h 2384"/>
                <a:gd name="T16" fmla="*/ 80 w 462"/>
                <a:gd name="T17" fmla="*/ 476 h 2384"/>
                <a:gd name="T18" fmla="*/ 87 w 462"/>
                <a:gd name="T19" fmla="*/ 328 h 2384"/>
                <a:gd name="T20" fmla="*/ 101 w 462"/>
                <a:gd name="T21" fmla="*/ 0 h 2384"/>
                <a:gd name="T22" fmla="*/ 346 w 462"/>
                <a:gd name="T23" fmla="*/ 0 h 2384"/>
                <a:gd name="T24" fmla="*/ 361 w 462"/>
                <a:gd name="T25" fmla="*/ 328 h 2384"/>
                <a:gd name="T26" fmla="*/ 368 w 462"/>
                <a:gd name="T27" fmla="*/ 476 h 2384"/>
                <a:gd name="T28" fmla="*/ 377 w 462"/>
                <a:gd name="T29" fmla="*/ 632 h 2384"/>
                <a:gd name="T30" fmla="*/ 384 w 462"/>
                <a:gd name="T31" fmla="*/ 780 h 2384"/>
                <a:gd name="T32" fmla="*/ 391 w 462"/>
                <a:gd name="T33" fmla="*/ 937 h 2384"/>
                <a:gd name="T34" fmla="*/ 398 w 462"/>
                <a:gd name="T35" fmla="*/ 1085 h 2384"/>
                <a:gd name="T36" fmla="*/ 407 w 462"/>
                <a:gd name="T37" fmla="*/ 1244 h 2384"/>
                <a:gd name="T38" fmla="*/ 414 w 462"/>
                <a:gd name="T39" fmla="*/ 1390 h 2384"/>
                <a:gd name="T40" fmla="*/ 462 w 462"/>
                <a:gd name="T41" fmla="*/ 2384 h 2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62" h="2384">
                  <a:moveTo>
                    <a:pt x="462" y="2384"/>
                  </a:moveTo>
                  <a:lnTo>
                    <a:pt x="0" y="2384"/>
                  </a:lnTo>
                  <a:lnTo>
                    <a:pt x="41" y="1390"/>
                  </a:lnTo>
                  <a:lnTo>
                    <a:pt x="48" y="1244"/>
                  </a:lnTo>
                  <a:lnTo>
                    <a:pt x="54" y="1085"/>
                  </a:lnTo>
                  <a:lnTo>
                    <a:pt x="61" y="937"/>
                  </a:lnTo>
                  <a:lnTo>
                    <a:pt x="68" y="780"/>
                  </a:lnTo>
                  <a:lnTo>
                    <a:pt x="73" y="632"/>
                  </a:lnTo>
                  <a:lnTo>
                    <a:pt x="80" y="476"/>
                  </a:lnTo>
                  <a:lnTo>
                    <a:pt x="87" y="328"/>
                  </a:lnTo>
                  <a:lnTo>
                    <a:pt x="101" y="0"/>
                  </a:lnTo>
                  <a:lnTo>
                    <a:pt x="346" y="0"/>
                  </a:lnTo>
                  <a:lnTo>
                    <a:pt x="361" y="328"/>
                  </a:lnTo>
                  <a:lnTo>
                    <a:pt x="368" y="476"/>
                  </a:lnTo>
                  <a:lnTo>
                    <a:pt x="377" y="632"/>
                  </a:lnTo>
                  <a:lnTo>
                    <a:pt x="384" y="780"/>
                  </a:lnTo>
                  <a:lnTo>
                    <a:pt x="391" y="937"/>
                  </a:lnTo>
                  <a:lnTo>
                    <a:pt x="398" y="1085"/>
                  </a:lnTo>
                  <a:lnTo>
                    <a:pt x="407" y="1244"/>
                  </a:lnTo>
                  <a:lnTo>
                    <a:pt x="414" y="1390"/>
                  </a:lnTo>
                  <a:lnTo>
                    <a:pt x="462" y="238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40" name="Freeform 77"/>
            <p:cNvSpPr>
              <a:spLocks/>
            </p:cNvSpPr>
            <p:nvPr/>
          </p:nvSpPr>
          <p:spPr bwMode="auto">
            <a:xfrm>
              <a:off x="5354638" y="6018213"/>
              <a:ext cx="762000" cy="3811588"/>
            </a:xfrm>
            <a:custGeom>
              <a:avLst/>
              <a:gdLst>
                <a:gd name="T0" fmla="*/ 471 w 480"/>
                <a:gd name="T1" fmla="*/ 2392 h 2401"/>
                <a:gd name="T2" fmla="*/ 471 w 480"/>
                <a:gd name="T3" fmla="*/ 2383 h 2401"/>
                <a:gd name="T4" fmla="*/ 17 w 480"/>
                <a:gd name="T5" fmla="*/ 2383 h 2401"/>
                <a:gd name="T6" fmla="*/ 59 w 480"/>
                <a:gd name="T7" fmla="*/ 1398 h 2401"/>
                <a:gd name="T8" fmla="*/ 66 w 480"/>
                <a:gd name="T9" fmla="*/ 1252 h 2401"/>
                <a:gd name="T10" fmla="*/ 71 w 480"/>
                <a:gd name="T11" fmla="*/ 1093 h 2401"/>
                <a:gd name="T12" fmla="*/ 78 w 480"/>
                <a:gd name="T13" fmla="*/ 947 h 2401"/>
                <a:gd name="T14" fmla="*/ 85 w 480"/>
                <a:gd name="T15" fmla="*/ 788 h 2401"/>
                <a:gd name="T16" fmla="*/ 90 w 480"/>
                <a:gd name="T17" fmla="*/ 640 h 2401"/>
                <a:gd name="T18" fmla="*/ 97 w 480"/>
                <a:gd name="T19" fmla="*/ 484 h 2401"/>
                <a:gd name="T20" fmla="*/ 104 w 480"/>
                <a:gd name="T21" fmla="*/ 336 h 2401"/>
                <a:gd name="T22" fmla="*/ 117 w 480"/>
                <a:gd name="T23" fmla="*/ 17 h 2401"/>
                <a:gd name="T24" fmla="*/ 346 w 480"/>
                <a:gd name="T25" fmla="*/ 17 h 2401"/>
                <a:gd name="T26" fmla="*/ 362 w 480"/>
                <a:gd name="T27" fmla="*/ 336 h 2401"/>
                <a:gd name="T28" fmla="*/ 369 w 480"/>
                <a:gd name="T29" fmla="*/ 484 h 2401"/>
                <a:gd name="T30" fmla="*/ 377 w 480"/>
                <a:gd name="T31" fmla="*/ 642 h 2401"/>
                <a:gd name="T32" fmla="*/ 384 w 480"/>
                <a:gd name="T33" fmla="*/ 788 h 2401"/>
                <a:gd name="T34" fmla="*/ 391 w 480"/>
                <a:gd name="T35" fmla="*/ 947 h 2401"/>
                <a:gd name="T36" fmla="*/ 398 w 480"/>
                <a:gd name="T37" fmla="*/ 1093 h 2401"/>
                <a:gd name="T38" fmla="*/ 407 w 480"/>
                <a:gd name="T39" fmla="*/ 1252 h 2401"/>
                <a:gd name="T40" fmla="*/ 414 w 480"/>
                <a:gd name="T41" fmla="*/ 1398 h 2401"/>
                <a:gd name="T42" fmla="*/ 463 w 480"/>
                <a:gd name="T43" fmla="*/ 2392 h 2401"/>
                <a:gd name="T44" fmla="*/ 471 w 480"/>
                <a:gd name="T45" fmla="*/ 2392 h 2401"/>
                <a:gd name="T46" fmla="*/ 471 w 480"/>
                <a:gd name="T47" fmla="*/ 2383 h 2401"/>
                <a:gd name="T48" fmla="*/ 471 w 480"/>
                <a:gd name="T49" fmla="*/ 2392 h 2401"/>
                <a:gd name="T50" fmla="*/ 480 w 480"/>
                <a:gd name="T51" fmla="*/ 2392 h 2401"/>
                <a:gd name="T52" fmla="*/ 431 w 480"/>
                <a:gd name="T53" fmla="*/ 1398 h 2401"/>
                <a:gd name="T54" fmla="*/ 424 w 480"/>
                <a:gd name="T55" fmla="*/ 1250 h 2401"/>
                <a:gd name="T56" fmla="*/ 416 w 480"/>
                <a:gd name="T57" fmla="*/ 1093 h 2401"/>
                <a:gd name="T58" fmla="*/ 409 w 480"/>
                <a:gd name="T59" fmla="*/ 945 h 2401"/>
                <a:gd name="T60" fmla="*/ 402 w 480"/>
                <a:gd name="T61" fmla="*/ 787 h 2401"/>
                <a:gd name="T62" fmla="*/ 395 w 480"/>
                <a:gd name="T63" fmla="*/ 640 h 2401"/>
                <a:gd name="T64" fmla="*/ 386 w 480"/>
                <a:gd name="T65" fmla="*/ 482 h 2401"/>
                <a:gd name="T66" fmla="*/ 379 w 480"/>
                <a:gd name="T67" fmla="*/ 336 h 2401"/>
                <a:gd name="T68" fmla="*/ 363 w 480"/>
                <a:gd name="T69" fmla="*/ 0 h 2401"/>
                <a:gd name="T70" fmla="*/ 101 w 480"/>
                <a:gd name="T71" fmla="*/ 0 h 2401"/>
                <a:gd name="T72" fmla="*/ 87 w 480"/>
                <a:gd name="T73" fmla="*/ 336 h 2401"/>
                <a:gd name="T74" fmla="*/ 80 w 480"/>
                <a:gd name="T75" fmla="*/ 482 h 2401"/>
                <a:gd name="T76" fmla="*/ 73 w 480"/>
                <a:gd name="T77" fmla="*/ 640 h 2401"/>
                <a:gd name="T78" fmla="*/ 68 w 480"/>
                <a:gd name="T79" fmla="*/ 788 h 2401"/>
                <a:gd name="T80" fmla="*/ 61 w 480"/>
                <a:gd name="T81" fmla="*/ 945 h 2401"/>
                <a:gd name="T82" fmla="*/ 54 w 480"/>
                <a:gd name="T83" fmla="*/ 1093 h 2401"/>
                <a:gd name="T84" fmla="*/ 49 w 480"/>
                <a:gd name="T85" fmla="*/ 1250 h 2401"/>
                <a:gd name="T86" fmla="*/ 42 w 480"/>
                <a:gd name="T87" fmla="*/ 1398 h 2401"/>
                <a:gd name="T88" fmla="*/ 0 w 480"/>
                <a:gd name="T89" fmla="*/ 2401 h 2401"/>
                <a:gd name="T90" fmla="*/ 480 w 480"/>
                <a:gd name="T91" fmla="*/ 2401 h 2401"/>
                <a:gd name="T92" fmla="*/ 480 w 480"/>
                <a:gd name="T93" fmla="*/ 2392 h 2401"/>
                <a:gd name="T94" fmla="*/ 471 w 480"/>
                <a:gd name="T95" fmla="*/ 2392 h 2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0" h="2401">
                  <a:moveTo>
                    <a:pt x="471" y="2392"/>
                  </a:moveTo>
                  <a:lnTo>
                    <a:pt x="471" y="2383"/>
                  </a:lnTo>
                  <a:lnTo>
                    <a:pt x="17" y="2383"/>
                  </a:lnTo>
                  <a:lnTo>
                    <a:pt x="59" y="1398"/>
                  </a:lnTo>
                  <a:lnTo>
                    <a:pt x="66" y="1252"/>
                  </a:lnTo>
                  <a:lnTo>
                    <a:pt x="71" y="1093"/>
                  </a:lnTo>
                  <a:lnTo>
                    <a:pt x="78" y="947"/>
                  </a:lnTo>
                  <a:lnTo>
                    <a:pt x="85" y="788"/>
                  </a:lnTo>
                  <a:lnTo>
                    <a:pt x="90" y="640"/>
                  </a:lnTo>
                  <a:lnTo>
                    <a:pt x="97" y="484"/>
                  </a:lnTo>
                  <a:lnTo>
                    <a:pt x="104" y="336"/>
                  </a:lnTo>
                  <a:lnTo>
                    <a:pt x="117" y="17"/>
                  </a:lnTo>
                  <a:lnTo>
                    <a:pt x="346" y="17"/>
                  </a:lnTo>
                  <a:lnTo>
                    <a:pt x="362" y="336"/>
                  </a:lnTo>
                  <a:lnTo>
                    <a:pt x="369" y="484"/>
                  </a:lnTo>
                  <a:lnTo>
                    <a:pt x="377" y="642"/>
                  </a:lnTo>
                  <a:lnTo>
                    <a:pt x="384" y="788"/>
                  </a:lnTo>
                  <a:lnTo>
                    <a:pt x="391" y="947"/>
                  </a:lnTo>
                  <a:lnTo>
                    <a:pt x="398" y="1093"/>
                  </a:lnTo>
                  <a:lnTo>
                    <a:pt x="407" y="1252"/>
                  </a:lnTo>
                  <a:lnTo>
                    <a:pt x="414" y="1398"/>
                  </a:lnTo>
                  <a:lnTo>
                    <a:pt x="463" y="2392"/>
                  </a:lnTo>
                  <a:lnTo>
                    <a:pt x="471" y="2392"/>
                  </a:lnTo>
                  <a:lnTo>
                    <a:pt x="471" y="2383"/>
                  </a:lnTo>
                  <a:lnTo>
                    <a:pt x="471" y="2392"/>
                  </a:lnTo>
                  <a:lnTo>
                    <a:pt x="480" y="2392"/>
                  </a:lnTo>
                  <a:lnTo>
                    <a:pt x="431" y="1398"/>
                  </a:lnTo>
                  <a:lnTo>
                    <a:pt x="424" y="1250"/>
                  </a:lnTo>
                  <a:lnTo>
                    <a:pt x="416" y="1093"/>
                  </a:lnTo>
                  <a:lnTo>
                    <a:pt x="409" y="945"/>
                  </a:lnTo>
                  <a:lnTo>
                    <a:pt x="402" y="787"/>
                  </a:lnTo>
                  <a:lnTo>
                    <a:pt x="395" y="640"/>
                  </a:lnTo>
                  <a:lnTo>
                    <a:pt x="386" y="482"/>
                  </a:lnTo>
                  <a:lnTo>
                    <a:pt x="379" y="336"/>
                  </a:lnTo>
                  <a:lnTo>
                    <a:pt x="363" y="0"/>
                  </a:lnTo>
                  <a:lnTo>
                    <a:pt x="101" y="0"/>
                  </a:lnTo>
                  <a:lnTo>
                    <a:pt x="87" y="336"/>
                  </a:lnTo>
                  <a:lnTo>
                    <a:pt x="80" y="482"/>
                  </a:lnTo>
                  <a:lnTo>
                    <a:pt x="73" y="640"/>
                  </a:lnTo>
                  <a:lnTo>
                    <a:pt x="68" y="788"/>
                  </a:lnTo>
                  <a:lnTo>
                    <a:pt x="61" y="945"/>
                  </a:lnTo>
                  <a:lnTo>
                    <a:pt x="54" y="1093"/>
                  </a:lnTo>
                  <a:lnTo>
                    <a:pt x="49" y="1250"/>
                  </a:lnTo>
                  <a:lnTo>
                    <a:pt x="42" y="1398"/>
                  </a:lnTo>
                  <a:lnTo>
                    <a:pt x="0" y="2401"/>
                  </a:lnTo>
                  <a:lnTo>
                    <a:pt x="480" y="2401"/>
                  </a:lnTo>
                  <a:lnTo>
                    <a:pt x="480" y="2392"/>
                  </a:lnTo>
                  <a:lnTo>
                    <a:pt x="471" y="2392"/>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41" name="Freeform 78"/>
            <p:cNvSpPr>
              <a:spLocks/>
            </p:cNvSpPr>
            <p:nvPr/>
          </p:nvSpPr>
          <p:spPr bwMode="auto">
            <a:xfrm>
              <a:off x="5354638" y="6018213"/>
              <a:ext cx="762000" cy="3811588"/>
            </a:xfrm>
            <a:custGeom>
              <a:avLst/>
              <a:gdLst>
                <a:gd name="T0" fmla="*/ 471 w 480"/>
                <a:gd name="T1" fmla="*/ 2392 h 2401"/>
                <a:gd name="T2" fmla="*/ 471 w 480"/>
                <a:gd name="T3" fmla="*/ 2383 h 2401"/>
                <a:gd name="T4" fmla="*/ 17 w 480"/>
                <a:gd name="T5" fmla="*/ 2383 h 2401"/>
                <a:gd name="T6" fmla="*/ 59 w 480"/>
                <a:gd name="T7" fmla="*/ 1398 h 2401"/>
                <a:gd name="T8" fmla="*/ 66 w 480"/>
                <a:gd name="T9" fmla="*/ 1252 h 2401"/>
                <a:gd name="T10" fmla="*/ 71 w 480"/>
                <a:gd name="T11" fmla="*/ 1093 h 2401"/>
                <a:gd name="T12" fmla="*/ 78 w 480"/>
                <a:gd name="T13" fmla="*/ 947 h 2401"/>
                <a:gd name="T14" fmla="*/ 85 w 480"/>
                <a:gd name="T15" fmla="*/ 788 h 2401"/>
                <a:gd name="T16" fmla="*/ 90 w 480"/>
                <a:gd name="T17" fmla="*/ 640 h 2401"/>
                <a:gd name="T18" fmla="*/ 97 w 480"/>
                <a:gd name="T19" fmla="*/ 484 h 2401"/>
                <a:gd name="T20" fmla="*/ 104 w 480"/>
                <a:gd name="T21" fmla="*/ 336 h 2401"/>
                <a:gd name="T22" fmla="*/ 117 w 480"/>
                <a:gd name="T23" fmla="*/ 17 h 2401"/>
                <a:gd name="T24" fmla="*/ 346 w 480"/>
                <a:gd name="T25" fmla="*/ 17 h 2401"/>
                <a:gd name="T26" fmla="*/ 362 w 480"/>
                <a:gd name="T27" fmla="*/ 336 h 2401"/>
                <a:gd name="T28" fmla="*/ 369 w 480"/>
                <a:gd name="T29" fmla="*/ 484 h 2401"/>
                <a:gd name="T30" fmla="*/ 377 w 480"/>
                <a:gd name="T31" fmla="*/ 642 h 2401"/>
                <a:gd name="T32" fmla="*/ 384 w 480"/>
                <a:gd name="T33" fmla="*/ 788 h 2401"/>
                <a:gd name="T34" fmla="*/ 391 w 480"/>
                <a:gd name="T35" fmla="*/ 947 h 2401"/>
                <a:gd name="T36" fmla="*/ 398 w 480"/>
                <a:gd name="T37" fmla="*/ 1093 h 2401"/>
                <a:gd name="T38" fmla="*/ 407 w 480"/>
                <a:gd name="T39" fmla="*/ 1252 h 2401"/>
                <a:gd name="T40" fmla="*/ 414 w 480"/>
                <a:gd name="T41" fmla="*/ 1398 h 2401"/>
                <a:gd name="T42" fmla="*/ 463 w 480"/>
                <a:gd name="T43" fmla="*/ 2392 h 2401"/>
                <a:gd name="T44" fmla="*/ 471 w 480"/>
                <a:gd name="T45" fmla="*/ 2392 h 2401"/>
                <a:gd name="T46" fmla="*/ 471 w 480"/>
                <a:gd name="T47" fmla="*/ 2383 h 2401"/>
                <a:gd name="T48" fmla="*/ 471 w 480"/>
                <a:gd name="T49" fmla="*/ 2392 h 2401"/>
                <a:gd name="T50" fmla="*/ 480 w 480"/>
                <a:gd name="T51" fmla="*/ 2392 h 2401"/>
                <a:gd name="T52" fmla="*/ 431 w 480"/>
                <a:gd name="T53" fmla="*/ 1398 h 2401"/>
                <a:gd name="T54" fmla="*/ 424 w 480"/>
                <a:gd name="T55" fmla="*/ 1250 h 2401"/>
                <a:gd name="T56" fmla="*/ 416 w 480"/>
                <a:gd name="T57" fmla="*/ 1093 h 2401"/>
                <a:gd name="T58" fmla="*/ 409 w 480"/>
                <a:gd name="T59" fmla="*/ 945 h 2401"/>
                <a:gd name="T60" fmla="*/ 402 w 480"/>
                <a:gd name="T61" fmla="*/ 787 h 2401"/>
                <a:gd name="T62" fmla="*/ 395 w 480"/>
                <a:gd name="T63" fmla="*/ 640 h 2401"/>
                <a:gd name="T64" fmla="*/ 386 w 480"/>
                <a:gd name="T65" fmla="*/ 482 h 2401"/>
                <a:gd name="T66" fmla="*/ 379 w 480"/>
                <a:gd name="T67" fmla="*/ 336 h 2401"/>
                <a:gd name="T68" fmla="*/ 363 w 480"/>
                <a:gd name="T69" fmla="*/ 0 h 2401"/>
                <a:gd name="T70" fmla="*/ 101 w 480"/>
                <a:gd name="T71" fmla="*/ 0 h 2401"/>
                <a:gd name="T72" fmla="*/ 87 w 480"/>
                <a:gd name="T73" fmla="*/ 336 h 2401"/>
                <a:gd name="T74" fmla="*/ 80 w 480"/>
                <a:gd name="T75" fmla="*/ 482 h 2401"/>
                <a:gd name="T76" fmla="*/ 73 w 480"/>
                <a:gd name="T77" fmla="*/ 640 h 2401"/>
                <a:gd name="T78" fmla="*/ 68 w 480"/>
                <a:gd name="T79" fmla="*/ 788 h 2401"/>
                <a:gd name="T80" fmla="*/ 61 w 480"/>
                <a:gd name="T81" fmla="*/ 945 h 2401"/>
                <a:gd name="T82" fmla="*/ 54 w 480"/>
                <a:gd name="T83" fmla="*/ 1093 h 2401"/>
                <a:gd name="T84" fmla="*/ 49 w 480"/>
                <a:gd name="T85" fmla="*/ 1250 h 2401"/>
                <a:gd name="T86" fmla="*/ 42 w 480"/>
                <a:gd name="T87" fmla="*/ 1398 h 2401"/>
                <a:gd name="T88" fmla="*/ 0 w 480"/>
                <a:gd name="T89" fmla="*/ 2401 h 2401"/>
                <a:gd name="T90" fmla="*/ 480 w 480"/>
                <a:gd name="T91" fmla="*/ 2401 h 2401"/>
                <a:gd name="T92" fmla="*/ 480 w 480"/>
                <a:gd name="T93" fmla="*/ 2392 h 2401"/>
                <a:gd name="T94" fmla="*/ 471 w 480"/>
                <a:gd name="T95" fmla="*/ 2392 h 2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0" h="2401">
                  <a:moveTo>
                    <a:pt x="471" y="2392"/>
                  </a:moveTo>
                  <a:lnTo>
                    <a:pt x="471" y="2383"/>
                  </a:lnTo>
                  <a:lnTo>
                    <a:pt x="17" y="2383"/>
                  </a:lnTo>
                  <a:lnTo>
                    <a:pt x="59" y="1398"/>
                  </a:lnTo>
                  <a:lnTo>
                    <a:pt x="66" y="1252"/>
                  </a:lnTo>
                  <a:lnTo>
                    <a:pt x="71" y="1093"/>
                  </a:lnTo>
                  <a:lnTo>
                    <a:pt x="78" y="947"/>
                  </a:lnTo>
                  <a:lnTo>
                    <a:pt x="85" y="788"/>
                  </a:lnTo>
                  <a:lnTo>
                    <a:pt x="90" y="640"/>
                  </a:lnTo>
                  <a:lnTo>
                    <a:pt x="97" y="484"/>
                  </a:lnTo>
                  <a:lnTo>
                    <a:pt x="104" y="336"/>
                  </a:lnTo>
                  <a:lnTo>
                    <a:pt x="117" y="17"/>
                  </a:lnTo>
                  <a:lnTo>
                    <a:pt x="346" y="17"/>
                  </a:lnTo>
                  <a:lnTo>
                    <a:pt x="362" y="336"/>
                  </a:lnTo>
                  <a:lnTo>
                    <a:pt x="369" y="484"/>
                  </a:lnTo>
                  <a:lnTo>
                    <a:pt x="377" y="642"/>
                  </a:lnTo>
                  <a:lnTo>
                    <a:pt x="384" y="788"/>
                  </a:lnTo>
                  <a:lnTo>
                    <a:pt x="391" y="947"/>
                  </a:lnTo>
                  <a:lnTo>
                    <a:pt x="398" y="1093"/>
                  </a:lnTo>
                  <a:lnTo>
                    <a:pt x="407" y="1252"/>
                  </a:lnTo>
                  <a:lnTo>
                    <a:pt x="414" y="1398"/>
                  </a:lnTo>
                  <a:lnTo>
                    <a:pt x="463" y="2392"/>
                  </a:lnTo>
                  <a:lnTo>
                    <a:pt x="471" y="2392"/>
                  </a:lnTo>
                  <a:lnTo>
                    <a:pt x="471" y="2383"/>
                  </a:lnTo>
                  <a:lnTo>
                    <a:pt x="471" y="2392"/>
                  </a:lnTo>
                  <a:lnTo>
                    <a:pt x="480" y="2392"/>
                  </a:lnTo>
                  <a:lnTo>
                    <a:pt x="431" y="1398"/>
                  </a:lnTo>
                  <a:lnTo>
                    <a:pt x="424" y="1250"/>
                  </a:lnTo>
                  <a:lnTo>
                    <a:pt x="416" y="1093"/>
                  </a:lnTo>
                  <a:lnTo>
                    <a:pt x="409" y="945"/>
                  </a:lnTo>
                  <a:lnTo>
                    <a:pt x="402" y="787"/>
                  </a:lnTo>
                  <a:lnTo>
                    <a:pt x="395" y="640"/>
                  </a:lnTo>
                  <a:lnTo>
                    <a:pt x="386" y="482"/>
                  </a:lnTo>
                  <a:lnTo>
                    <a:pt x="379" y="336"/>
                  </a:lnTo>
                  <a:lnTo>
                    <a:pt x="363" y="0"/>
                  </a:lnTo>
                  <a:lnTo>
                    <a:pt x="101" y="0"/>
                  </a:lnTo>
                  <a:lnTo>
                    <a:pt x="87" y="336"/>
                  </a:lnTo>
                  <a:lnTo>
                    <a:pt x="80" y="482"/>
                  </a:lnTo>
                  <a:lnTo>
                    <a:pt x="73" y="640"/>
                  </a:lnTo>
                  <a:lnTo>
                    <a:pt x="68" y="788"/>
                  </a:lnTo>
                  <a:lnTo>
                    <a:pt x="61" y="945"/>
                  </a:lnTo>
                  <a:lnTo>
                    <a:pt x="54" y="1093"/>
                  </a:lnTo>
                  <a:lnTo>
                    <a:pt x="49" y="1250"/>
                  </a:lnTo>
                  <a:lnTo>
                    <a:pt x="42" y="1398"/>
                  </a:lnTo>
                  <a:lnTo>
                    <a:pt x="0" y="2401"/>
                  </a:lnTo>
                  <a:lnTo>
                    <a:pt x="480" y="2401"/>
                  </a:lnTo>
                  <a:lnTo>
                    <a:pt x="480" y="2392"/>
                  </a:lnTo>
                  <a:lnTo>
                    <a:pt x="471" y="23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42" name="Freeform 79"/>
            <p:cNvSpPr>
              <a:spLocks/>
            </p:cNvSpPr>
            <p:nvPr/>
          </p:nvSpPr>
          <p:spPr bwMode="auto">
            <a:xfrm>
              <a:off x="5332413" y="8674101"/>
              <a:ext cx="863600" cy="1141413"/>
            </a:xfrm>
            <a:custGeom>
              <a:avLst/>
              <a:gdLst>
                <a:gd name="T0" fmla="*/ 0 w 544"/>
                <a:gd name="T1" fmla="*/ 719 h 719"/>
                <a:gd name="T2" fmla="*/ 0 w 544"/>
                <a:gd name="T3" fmla="*/ 0 h 719"/>
                <a:gd name="T4" fmla="*/ 485 w 544"/>
                <a:gd name="T5" fmla="*/ 0 h 719"/>
                <a:gd name="T6" fmla="*/ 544 w 544"/>
                <a:gd name="T7" fmla="*/ 719 h 719"/>
                <a:gd name="T8" fmla="*/ 0 w 544"/>
                <a:gd name="T9" fmla="*/ 719 h 719"/>
              </a:gdLst>
              <a:ahLst/>
              <a:cxnLst>
                <a:cxn ang="0">
                  <a:pos x="T0" y="T1"/>
                </a:cxn>
                <a:cxn ang="0">
                  <a:pos x="T2" y="T3"/>
                </a:cxn>
                <a:cxn ang="0">
                  <a:pos x="T4" y="T5"/>
                </a:cxn>
                <a:cxn ang="0">
                  <a:pos x="T6" y="T7"/>
                </a:cxn>
                <a:cxn ang="0">
                  <a:pos x="T8" y="T9"/>
                </a:cxn>
              </a:cxnLst>
              <a:rect l="0" t="0" r="r" b="b"/>
              <a:pathLst>
                <a:path w="544" h="719">
                  <a:moveTo>
                    <a:pt x="0" y="719"/>
                  </a:moveTo>
                  <a:lnTo>
                    <a:pt x="0" y="0"/>
                  </a:lnTo>
                  <a:lnTo>
                    <a:pt x="485" y="0"/>
                  </a:lnTo>
                  <a:lnTo>
                    <a:pt x="544" y="719"/>
                  </a:lnTo>
                  <a:lnTo>
                    <a:pt x="0" y="719"/>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43" name="Freeform 80"/>
            <p:cNvSpPr>
              <a:spLocks/>
            </p:cNvSpPr>
            <p:nvPr/>
          </p:nvSpPr>
          <p:spPr bwMode="auto">
            <a:xfrm>
              <a:off x="5332413" y="8674101"/>
              <a:ext cx="863600" cy="1141413"/>
            </a:xfrm>
            <a:custGeom>
              <a:avLst/>
              <a:gdLst>
                <a:gd name="T0" fmla="*/ 0 w 544"/>
                <a:gd name="T1" fmla="*/ 719 h 719"/>
                <a:gd name="T2" fmla="*/ 0 w 544"/>
                <a:gd name="T3" fmla="*/ 0 h 719"/>
                <a:gd name="T4" fmla="*/ 485 w 544"/>
                <a:gd name="T5" fmla="*/ 0 h 719"/>
                <a:gd name="T6" fmla="*/ 544 w 544"/>
                <a:gd name="T7" fmla="*/ 719 h 719"/>
                <a:gd name="T8" fmla="*/ 0 w 544"/>
                <a:gd name="T9" fmla="*/ 719 h 719"/>
              </a:gdLst>
              <a:ahLst/>
              <a:cxnLst>
                <a:cxn ang="0">
                  <a:pos x="T0" y="T1"/>
                </a:cxn>
                <a:cxn ang="0">
                  <a:pos x="T2" y="T3"/>
                </a:cxn>
                <a:cxn ang="0">
                  <a:pos x="T4" y="T5"/>
                </a:cxn>
                <a:cxn ang="0">
                  <a:pos x="T6" y="T7"/>
                </a:cxn>
                <a:cxn ang="0">
                  <a:pos x="T8" y="T9"/>
                </a:cxn>
              </a:cxnLst>
              <a:rect l="0" t="0" r="r" b="b"/>
              <a:pathLst>
                <a:path w="544" h="719">
                  <a:moveTo>
                    <a:pt x="0" y="719"/>
                  </a:moveTo>
                  <a:lnTo>
                    <a:pt x="0" y="0"/>
                  </a:lnTo>
                  <a:lnTo>
                    <a:pt x="485" y="0"/>
                  </a:lnTo>
                  <a:lnTo>
                    <a:pt x="544" y="719"/>
                  </a:lnTo>
                  <a:lnTo>
                    <a:pt x="0" y="71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44" name="Freeform 81"/>
            <p:cNvSpPr>
              <a:spLocks/>
            </p:cNvSpPr>
            <p:nvPr/>
          </p:nvSpPr>
          <p:spPr bwMode="auto">
            <a:xfrm>
              <a:off x="5318125" y="8659813"/>
              <a:ext cx="892175" cy="1169988"/>
            </a:xfrm>
            <a:custGeom>
              <a:avLst/>
              <a:gdLst>
                <a:gd name="T0" fmla="*/ 9 w 562"/>
                <a:gd name="T1" fmla="*/ 728 h 737"/>
                <a:gd name="T2" fmla="*/ 18 w 562"/>
                <a:gd name="T3" fmla="*/ 728 h 737"/>
                <a:gd name="T4" fmla="*/ 18 w 562"/>
                <a:gd name="T5" fmla="*/ 18 h 737"/>
                <a:gd name="T6" fmla="*/ 486 w 562"/>
                <a:gd name="T7" fmla="*/ 18 h 737"/>
                <a:gd name="T8" fmla="*/ 543 w 562"/>
                <a:gd name="T9" fmla="*/ 719 h 737"/>
                <a:gd name="T10" fmla="*/ 9 w 562"/>
                <a:gd name="T11" fmla="*/ 719 h 737"/>
                <a:gd name="T12" fmla="*/ 9 w 562"/>
                <a:gd name="T13" fmla="*/ 728 h 737"/>
                <a:gd name="T14" fmla="*/ 18 w 562"/>
                <a:gd name="T15" fmla="*/ 728 h 737"/>
                <a:gd name="T16" fmla="*/ 9 w 562"/>
                <a:gd name="T17" fmla="*/ 728 h 737"/>
                <a:gd name="T18" fmla="*/ 9 w 562"/>
                <a:gd name="T19" fmla="*/ 737 h 737"/>
                <a:gd name="T20" fmla="*/ 562 w 562"/>
                <a:gd name="T21" fmla="*/ 737 h 737"/>
                <a:gd name="T22" fmla="*/ 501 w 562"/>
                <a:gd name="T23" fmla="*/ 0 h 737"/>
                <a:gd name="T24" fmla="*/ 0 w 562"/>
                <a:gd name="T25" fmla="*/ 0 h 737"/>
                <a:gd name="T26" fmla="*/ 0 w 562"/>
                <a:gd name="T27" fmla="*/ 737 h 737"/>
                <a:gd name="T28" fmla="*/ 9 w 562"/>
                <a:gd name="T29" fmla="*/ 737 h 737"/>
                <a:gd name="T30" fmla="*/ 9 w 562"/>
                <a:gd name="T31" fmla="*/ 728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2" h="737">
                  <a:moveTo>
                    <a:pt x="9" y="728"/>
                  </a:moveTo>
                  <a:lnTo>
                    <a:pt x="18" y="728"/>
                  </a:lnTo>
                  <a:lnTo>
                    <a:pt x="18" y="18"/>
                  </a:lnTo>
                  <a:lnTo>
                    <a:pt x="486" y="18"/>
                  </a:lnTo>
                  <a:lnTo>
                    <a:pt x="543" y="719"/>
                  </a:lnTo>
                  <a:lnTo>
                    <a:pt x="9" y="719"/>
                  </a:lnTo>
                  <a:lnTo>
                    <a:pt x="9" y="728"/>
                  </a:lnTo>
                  <a:lnTo>
                    <a:pt x="18" y="728"/>
                  </a:lnTo>
                  <a:lnTo>
                    <a:pt x="9" y="728"/>
                  </a:lnTo>
                  <a:lnTo>
                    <a:pt x="9" y="737"/>
                  </a:lnTo>
                  <a:lnTo>
                    <a:pt x="562" y="737"/>
                  </a:lnTo>
                  <a:lnTo>
                    <a:pt x="501" y="0"/>
                  </a:lnTo>
                  <a:lnTo>
                    <a:pt x="0" y="0"/>
                  </a:lnTo>
                  <a:lnTo>
                    <a:pt x="0" y="737"/>
                  </a:lnTo>
                  <a:lnTo>
                    <a:pt x="9" y="737"/>
                  </a:lnTo>
                  <a:lnTo>
                    <a:pt x="9" y="728"/>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45" name="Freeform 82"/>
            <p:cNvSpPr>
              <a:spLocks/>
            </p:cNvSpPr>
            <p:nvPr/>
          </p:nvSpPr>
          <p:spPr bwMode="auto">
            <a:xfrm>
              <a:off x="5318125" y="8659813"/>
              <a:ext cx="892175" cy="1169988"/>
            </a:xfrm>
            <a:custGeom>
              <a:avLst/>
              <a:gdLst>
                <a:gd name="T0" fmla="*/ 9 w 562"/>
                <a:gd name="T1" fmla="*/ 728 h 737"/>
                <a:gd name="T2" fmla="*/ 18 w 562"/>
                <a:gd name="T3" fmla="*/ 728 h 737"/>
                <a:gd name="T4" fmla="*/ 18 w 562"/>
                <a:gd name="T5" fmla="*/ 18 h 737"/>
                <a:gd name="T6" fmla="*/ 486 w 562"/>
                <a:gd name="T7" fmla="*/ 18 h 737"/>
                <a:gd name="T8" fmla="*/ 543 w 562"/>
                <a:gd name="T9" fmla="*/ 719 h 737"/>
                <a:gd name="T10" fmla="*/ 9 w 562"/>
                <a:gd name="T11" fmla="*/ 719 h 737"/>
                <a:gd name="T12" fmla="*/ 9 w 562"/>
                <a:gd name="T13" fmla="*/ 728 h 737"/>
                <a:gd name="T14" fmla="*/ 18 w 562"/>
                <a:gd name="T15" fmla="*/ 728 h 737"/>
                <a:gd name="T16" fmla="*/ 9 w 562"/>
                <a:gd name="T17" fmla="*/ 728 h 737"/>
                <a:gd name="T18" fmla="*/ 9 w 562"/>
                <a:gd name="T19" fmla="*/ 737 h 737"/>
                <a:gd name="T20" fmla="*/ 562 w 562"/>
                <a:gd name="T21" fmla="*/ 737 h 737"/>
                <a:gd name="T22" fmla="*/ 501 w 562"/>
                <a:gd name="T23" fmla="*/ 0 h 737"/>
                <a:gd name="T24" fmla="*/ 0 w 562"/>
                <a:gd name="T25" fmla="*/ 0 h 737"/>
                <a:gd name="T26" fmla="*/ 0 w 562"/>
                <a:gd name="T27" fmla="*/ 737 h 737"/>
                <a:gd name="T28" fmla="*/ 9 w 562"/>
                <a:gd name="T29" fmla="*/ 737 h 737"/>
                <a:gd name="T30" fmla="*/ 9 w 562"/>
                <a:gd name="T31" fmla="*/ 728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2" h="737">
                  <a:moveTo>
                    <a:pt x="9" y="728"/>
                  </a:moveTo>
                  <a:lnTo>
                    <a:pt x="18" y="728"/>
                  </a:lnTo>
                  <a:lnTo>
                    <a:pt x="18" y="18"/>
                  </a:lnTo>
                  <a:lnTo>
                    <a:pt x="486" y="18"/>
                  </a:lnTo>
                  <a:lnTo>
                    <a:pt x="543" y="719"/>
                  </a:lnTo>
                  <a:lnTo>
                    <a:pt x="9" y="719"/>
                  </a:lnTo>
                  <a:lnTo>
                    <a:pt x="9" y="728"/>
                  </a:lnTo>
                  <a:lnTo>
                    <a:pt x="18" y="728"/>
                  </a:lnTo>
                  <a:lnTo>
                    <a:pt x="9" y="728"/>
                  </a:lnTo>
                  <a:lnTo>
                    <a:pt x="9" y="737"/>
                  </a:lnTo>
                  <a:lnTo>
                    <a:pt x="562" y="737"/>
                  </a:lnTo>
                  <a:lnTo>
                    <a:pt x="501" y="0"/>
                  </a:lnTo>
                  <a:lnTo>
                    <a:pt x="0" y="0"/>
                  </a:lnTo>
                  <a:lnTo>
                    <a:pt x="0" y="737"/>
                  </a:lnTo>
                  <a:lnTo>
                    <a:pt x="9" y="737"/>
                  </a:lnTo>
                  <a:lnTo>
                    <a:pt x="9" y="72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46" name="Rectangle 83"/>
            <p:cNvSpPr>
              <a:spLocks noChangeArrowheads="1"/>
            </p:cNvSpPr>
            <p:nvPr/>
          </p:nvSpPr>
          <p:spPr bwMode="auto">
            <a:xfrm>
              <a:off x="5918200" y="8674101"/>
              <a:ext cx="1670050" cy="1141413"/>
            </a:xfrm>
            <a:prstGeom prst="rect">
              <a:avLst/>
            </a:prstGeom>
            <a:solidFill>
              <a:srgbClr val="F7F2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47" name="Rectangle 84"/>
            <p:cNvSpPr>
              <a:spLocks noChangeArrowheads="1"/>
            </p:cNvSpPr>
            <p:nvPr/>
          </p:nvSpPr>
          <p:spPr bwMode="auto">
            <a:xfrm>
              <a:off x="5918200" y="8674101"/>
              <a:ext cx="1670050" cy="1141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48" name="Freeform 85"/>
            <p:cNvSpPr>
              <a:spLocks/>
            </p:cNvSpPr>
            <p:nvPr/>
          </p:nvSpPr>
          <p:spPr bwMode="auto">
            <a:xfrm>
              <a:off x="5903913" y="8659813"/>
              <a:ext cx="1698625" cy="1169988"/>
            </a:xfrm>
            <a:custGeom>
              <a:avLst/>
              <a:gdLst>
                <a:gd name="T0" fmla="*/ 1061 w 1070"/>
                <a:gd name="T1" fmla="*/ 728 h 737"/>
                <a:gd name="T2" fmla="*/ 1061 w 1070"/>
                <a:gd name="T3" fmla="*/ 719 h 737"/>
                <a:gd name="T4" fmla="*/ 17 w 1070"/>
                <a:gd name="T5" fmla="*/ 719 h 737"/>
                <a:gd name="T6" fmla="*/ 17 w 1070"/>
                <a:gd name="T7" fmla="*/ 18 h 737"/>
                <a:gd name="T8" fmla="*/ 1052 w 1070"/>
                <a:gd name="T9" fmla="*/ 18 h 737"/>
                <a:gd name="T10" fmla="*/ 1052 w 1070"/>
                <a:gd name="T11" fmla="*/ 728 h 737"/>
                <a:gd name="T12" fmla="*/ 1061 w 1070"/>
                <a:gd name="T13" fmla="*/ 728 h 737"/>
                <a:gd name="T14" fmla="*/ 1061 w 1070"/>
                <a:gd name="T15" fmla="*/ 719 h 737"/>
                <a:gd name="T16" fmla="*/ 1061 w 1070"/>
                <a:gd name="T17" fmla="*/ 728 h 737"/>
                <a:gd name="T18" fmla="*/ 1070 w 1070"/>
                <a:gd name="T19" fmla="*/ 728 h 737"/>
                <a:gd name="T20" fmla="*/ 1070 w 1070"/>
                <a:gd name="T21" fmla="*/ 0 h 737"/>
                <a:gd name="T22" fmla="*/ 0 w 1070"/>
                <a:gd name="T23" fmla="*/ 0 h 737"/>
                <a:gd name="T24" fmla="*/ 0 w 1070"/>
                <a:gd name="T25" fmla="*/ 737 h 737"/>
                <a:gd name="T26" fmla="*/ 1070 w 1070"/>
                <a:gd name="T27" fmla="*/ 737 h 737"/>
                <a:gd name="T28" fmla="*/ 1070 w 1070"/>
                <a:gd name="T29" fmla="*/ 728 h 737"/>
                <a:gd name="T30" fmla="*/ 1061 w 1070"/>
                <a:gd name="T31" fmla="*/ 728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70" h="737">
                  <a:moveTo>
                    <a:pt x="1061" y="728"/>
                  </a:moveTo>
                  <a:lnTo>
                    <a:pt x="1061" y="719"/>
                  </a:lnTo>
                  <a:lnTo>
                    <a:pt x="17" y="719"/>
                  </a:lnTo>
                  <a:lnTo>
                    <a:pt x="17" y="18"/>
                  </a:lnTo>
                  <a:lnTo>
                    <a:pt x="1052" y="18"/>
                  </a:lnTo>
                  <a:lnTo>
                    <a:pt x="1052" y="728"/>
                  </a:lnTo>
                  <a:lnTo>
                    <a:pt x="1061" y="728"/>
                  </a:lnTo>
                  <a:lnTo>
                    <a:pt x="1061" y="719"/>
                  </a:lnTo>
                  <a:lnTo>
                    <a:pt x="1061" y="728"/>
                  </a:lnTo>
                  <a:lnTo>
                    <a:pt x="1070" y="728"/>
                  </a:lnTo>
                  <a:lnTo>
                    <a:pt x="1070" y="0"/>
                  </a:lnTo>
                  <a:lnTo>
                    <a:pt x="0" y="0"/>
                  </a:lnTo>
                  <a:lnTo>
                    <a:pt x="0" y="737"/>
                  </a:lnTo>
                  <a:lnTo>
                    <a:pt x="1070" y="737"/>
                  </a:lnTo>
                  <a:lnTo>
                    <a:pt x="1070" y="728"/>
                  </a:lnTo>
                  <a:lnTo>
                    <a:pt x="1061" y="728"/>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49" name="Freeform 86"/>
            <p:cNvSpPr>
              <a:spLocks/>
            </p:cNvSpPr>
            <p:nvPr/>
          </p:nvSpPr>
          <p:spPr bwMode="auto">
            <a:xfrm>
              <a:off x="5903913" y="8659813"/>
              <a:ext cx="1698625" cy="1169988"/>
            </a:xfrm>
            <a:custGeom>
              <a:avLst/>
              <a:gdLst>
                <a:gd name="T0" fmla="*/ 1061 w 1070"/>
                <a:gd name="T1" fmla="*/ 728 h 737"/>
                <a:gd name="T2" fmla="*/ 1061 w 1070"/>
                <a:gd name="T3" fmla="*/ 719 h 737"/>
                <a:gd name="T4" fmla="*/ 17 w 1070"/>
                <a:gd name="T5" fmla="*/ 719 h 737"/>
                <a:gd name="T6" fmla="*/ 17 w 1070"/>
                <a:gd name="T7" fmla="*/ 18 h 737"/>
                <a:gd name="T8" fmla="*/ 1052 w 1070"/>
                <a:gd name="T9" fmla="*/ 18 h 737"/>
                <a:gd name="T10" fmla="*/ 1052 w 1070"/>
                <a:gd name="T11" fmla="*/ 728 h 737"/>
                <a:gd name="T12" fmla="*/ 1061 w 1070"/>
                <a:gd name="T13" fmla="*/ 728 h 737"/>
                <a:gd name="T14" fmla="*/ 1061 w 1070"/>
                <a:gd name="T15" fmla="*/ 719 h 737"/>
                <a:gd name="T16" fmla="*/ 1061 w 1070"/>
                <a:gd name="T17" fmla="*/ 728 h 737"/>
                <a:gd name="T18" fmla="*/ 1070 w 1070"/>
                <a:gd name="T19" fmla="*/ 728 h 737"/>
                <a:gd name="T20" fmla="*/ 1070 w 1070"/>
                <a:gd name="T21" fmla="*/ 0 h 737"/>
                <a:gd name="T22" fmla="*/ 0 w 1070"/>
                <a:gd name="T23" fmla="*/ 0 h 737"/>
                <a:gd name="T24" fmla="*/ 0 w 1070"/>
                <a:gd name="T25" fmla="*/ 737 h 737"/>
                <a:gd name="T26" fmla="*/ 1070 w 1070"/>
                <a:gd name="T27" fmla="*/ 737 h 737"/>
                <a:gd name="T28" fmla="*/ 1070 w 1070"/>
                <a:gd name="T29" fmla="*/ 728 h 737"/>
                <a:gd name="T30" fmla="*/ 1061 w 1070"/>
                <a:gd name="T31" fmla="*/ 728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70" h="737">
                  <a:moveTo>
                    <a:pt x="1061" y="728"/>
                  </a:moveTo>
                  <a:lnTo>
                    <a:pt x="1061" y="719"/>
                  </a:lnTo>
                  <a:lnTo>
                    <a:pt x="17" y="719"/>
                  </a:lnTo>
                  <a:lnTo>
                    <a:pt x="17" y="18"/>
                  </a:lnTo>
                  <a:lnTo>
                    <a:pt x="1052" y="18"/>
                  </a:lnTo>
                  <a:lnTo>
                    <a:pt x="1052" y="728"/>
                  </a:lnTo>
                  <a:lnTo>
                    <a:pt x="1061" y="728"/>
                  </a:lnTo>
                  <a:lnTo>
                    <a:pt x="1061" y="719"/>
                  </a:lnTo>
                  <a:lnTo>
                    <a:pt x="1061" y="728"/>
                  </a:lnTo>
                  <a:lnTo>
                    <a:pt x="1070" y="728"/>
                  </a:lnTo>
                  <a:lnTo>
                    <a:pt x="1070" y="0"/>
                  </a:lnTo>
                  <a:lnTo>
                    <a:pt x="0" y="0"/>
                  </a:lnTo>
                  <a:lnTo>
                    <a:pt x="0" y="737"/>
                  </a:lnTo>
                  <a:lnTo>
                    <a:pt x="1070" y="737"/>
                  </a:lnTo>
                  <a:lnTo>
                    <a:pt x="1070" y="728"/>
                  </a:lnTo>
                  <a:lnTo>
                    <a:pt x="1061" y="72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50" name="Rectangle 87"/>
            <p:cNvSpPr>
              <a:spLocks noChangeArrowheads="1"/>
            </p:cNvSpPr>
            <p:nvPr/>
          </p:nvSpPr>
          <p:spPr bwMode="auto">
            <a:xfrm>
              <a:off x="5918200" y="8674101"/>
              <a:ext cx="1670050" cy="366713"/>
            </a:xfrm>
            <a:prstGeom prst="rect">
              <a:avLst/>
            </a:prstGeom>
            <a:solidFill>
              <a:srgbClr val="E259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51" name="Rectangle 88"/>
            <p:cNvSpPr>
              <a:spLocks noChangeArrowheads="1"/>
            </p:cNvSpPr>
            <p:nvPr/>
          </p:nvSpPr>
          <p:spPr bwMode="auto">
            <a:xfrm>
              <a:off x="5918200" y="8674101"/>
              <a:ext cx="16700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52" name="Freeform 89"/>
            <p:cNvSpPr>
              <a:spLocks/>
            </p:cNvSpPr>
            <p:nvPr/>
          </p:nvSpPr>
          <p:spPr bwMode="auto">
            <a:xfrm>
              <a:off x="5903913" y="8659813"/>
              <a:ext cx="1698625" cy="395288"/>
            </a:xfrm>
            <a:custGeom>
              <a:avLst/>
              <a:gdLst>
                <a:gd name="T0" fmla="*/ 1061 w 1070"/>
                <a:gd name="T1" fmla="*/ 240 h 249"/>
                <a:gd name="T2" fmla="*/ 1061 w 1070"/>
                <a:gd name="T3" fmla="*/ 232 h 249"/>
                <a:gd name="T4" fmla="*/ 17 w 1070"/>
                <a:gd name="T5" fmla="*/ 232 h 249"/>
                <a:gd name="T6" fmla="*/ 17 w 1070"/>
                <a:gd name="T7" fmla="*/ 18 h 249"/>
                <a:gd name="T8" fmla="*/ 1052 w 1070"/>
                <a:gd name="T9" fmla="*/ 18 h 249"/>
                <a:gd name="T10" fmla="*/ 1052 w 1070"/>
                <a:gd name="T11" fmla="*/ 240 h 249"/>
                <a:gd name="T12" fmla="*/ 1061 w 1070"/>
                <a:gd name="T13" fmla="*/ 240 h 249"/>
                <a:gd name="T14" fmla="*/ 1061 w 1070"/>
                <a:gd name="T15" fmla="*/ 232 h 249"/>
                <a:gd name="T16" fmla="*/ 1061 w 1070"/>
                <a:gd name="T17" fmla="*/ 240 h 249"/>
                <a:gd name="T18" fmla="*/ 1070 w 1070"/>
                <a:gd name="T19" fmla="*/ 240 h 249"/>
                <a:gd name="T20" fmla="*/ 1070 w 1070"/>
                <a:gd name="T21" fmla="*/ 0 h 249"/>
                <a:gd name="T22" fmla="*/ 0 w 1070"/>
                <a:gd name="T23" fmla="*/ 0 h 249"/>
                <a:gd name="T24" fmla="*/ 0 w 1070"/>
                <a:gd name="T25" fmla="*/ 249 h 249"/>
                <a:gd name="T26" fmla="*/ 1070 w 1070"/>
                <a:gd name="T27" fmla="*/ 249 h 249"/>
                <a:gd name="T28" fmla="*/ 1070 w 1070"/>
                <a:gd name="T29" fmla="*/ 240 h 249"/>
                <a:gd name="T30" fmla="*/ 1061 w 1070"/>
                <a:gd name="T31" fmla="*/ 24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70" h="249">
                  <a:moveTo>
                    <a:pt x="1061" y="240"/>
                  </a:moveTo>
                  <a:lnTo>
                    <a:pt x="1061" y="232"/>
                  </a:lnTo>
                  <a:lnTo>
                    <a:pt x="17" y="232"/>
                  </a:lnTo>
                  <a:lnTo>
                    <a:pt x="17" y="18"/>
                  </a:lnTo>
                  <a:lnTo>
                    <a:pt x="1052" y="18"/>
                  </a:lnTo>
                  <a:lnTo>
                    <a:pt x="1052" y="240"/>
                  </a:lnTo>
                  <a:lnTo>
                    <a:pt x="1061" y="240"/>
                  </a:lnTo>
                  <a:lnTo>
                    <a:pt x="1061" y="232"/>
                  </a:lnTo>
                  <a:lnTo>
                    <a:pt x="1061" y="240"/>
                  </a:lnTo>
                  <a:lnTo>
                    <a:pt x="1070" y="240"/>
                  </a:lnTo>
                  <a:lnTo>
                    <a:pt x="1070" y="0"/>
                  </a:lnTo>
                  <a:lnTo>
                    <a:pt x="0" y="0"/>
                  </a:lnTo>
                  <a:lnTo>
                    <a:pt x="0" y="249"/>
                  </a:lnTo>
                  <a:lnTo>
                    <a:pt x="1070" y="249"/>
                  </a:lnTo>
                  <a:lnTo>
                    <a:pt x="1070" y="240"/>
                  </a:lnTo>
                  <a:lnTo>
                    <a:pt x="1061" y="24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53" name="Freeform 90"/>
            <p:cNvSpPr>
              <a:spLocks/>
            </p:cNvSpPr>
            <p:nvPr/>
          </p:nvSpPr>
          <p:spPr bwMode="auto">
            <a:xfrm>
              <a:off x="5903913" y="8659813"/>
              <a:ext cx="1698625" cy="395288"/>
            </a:xfrm>
            <a:custGeom>
              <a:avLst/>
              <a:gdLst>
                <a:gd name="T0" fmla="*/ 1061 w 1070"/>
                <a:gd name="T1" fmla="*/ 240 h 249"/>
                <a:gd name="T2" fmla="*/ 1061 w 1070"/>
                <a:gd name="T3" fmla="*/ 232 h 249"/>
                <a:gd name="T4" fmla="*/ 17 w 1070"/>
                <a:gd name="T5" fmla="*/ 232 h 249"/>
                <a:gd name="T6" fmla="*/ 17 w 1070"/>
                <a:gd name="T7" fmla="*/ 18 h 249"/>
                <a:gd name="T8" fmla="*/ 1052 w 1070"/>
                <a:gd name="T9" fmla="*/ 18 h 249"/>
                <a:gd name="T10" fmla="*/ 1052 w 1070"/>
                <a:gd name="T11" fmla="*/ 240 h 249"/>
                <a:gd name="T12" fmla="*/ 1061 w 1070"/>
                <a:gd name="T13" fmla="*/ 240 h 249"/>
                <a:gd name="T14" fmla="*/ 1061 w 1070"/>
                <a:gd name="T15" fmla="*/ 232 h 249"/>
                <a:gd name="T16" fmla="*/ 1061 w 1070"/>
                <a:gd name="T17" fmla="*/ 240 h 249"/>
                <a:gd name="T18" fmla="*/ 1070 w 1070"/>
                <a:gd name="T19" fmla="*/ 240 h 249"/>
                <a:gd name="T20" fmla="*/ 1070 w 1070"/>
                <a:gd name="T21" fmla="*/ 0 h 249"/>
                <a:gd name="T22" fmla="*/ 0 w 1070"/>
                <a:gd name="T23" fmla="*/ 0 h 249"/>
                <a:gd name="T24" fmla="*/ 0 w 1070"/>
                <a:gd name="T25" fmla="*/ 249 h 249"/>
                <a:gd name="T26" fmla="*/ 1070 w 1070"/>
                <a:gd name="T27" fmla="*/ 249 h 249"/>
                <a:gd name="T28" fmla="*/ 1070 w 1070"/>
                <a:gd name="T29" fmla="*/ 240 h 249"/>
                <a:gd name="T30" fmla="*/ 1061 w 1070"/>
                <a:gd name="T31" fmla="*/ 24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70" h="249">
                  <a:moveTo>
                    <a:pt x="1061" y="240"/>
                  </a:moveTo>
                  <a:lnTo>
                    <a:pt x="1061" y="232"/>
                  </a:lnTo>
                  <a:lnTo>
                    <a:pt x="17" y="232"/>
                  </a:lnTo>
                  <a:lnTo>
                    <a:pt x="17" y="18"/>
                  </a:lnTo>
                  <a:lnTo>
                    <a:pt x="1052" y="18"/>
                  </a:lnTo>
                  <a:lnTo>
                    <a:pt x="1052" y="240"/>
                  </a:lnTo>
                  <a:lnTo>
                    <a:pt x="1061" y="240"/>
                  </a:lnTo>
                  <a:lnTo>
                    <a:pt x="1061" y="232"/>
                  </a:lnTo>
                  <a:lnTo>
                    <a:pt x="1061" y="240"/>
                  </a:lnTo>
                  <a:lnTo>
                    <a:pt x="1070" y="240"/>
                  </a:lnTo>
                  <a:lnTo>
                    <a:pt x="1070" y="0"/>
                  </a:lnTo>
                  <a:lnTo>
                    <a:pt x="0" y="0"/>
                  </a:lnTo>
                  <a:lnTo>
                    <a:pt x="0" y="249"/>
                  </a:lnTo>
                  <a:lnTo>
                    <a:pt x="1070" y="249"/>
                  </a:lnTo>
                  <a:lnTo>
                    <a:pt x="1070" y="240"/>
                  </a:lnTo>
                  <a:lnTo>
                    <a:pt x="1061" y="2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54" name="Rectangle 91"/>
            <p:cNvSpPr>
              <a:spLocks noChangeArrowheads="1"/>
            </p:cNvSpPr>
            <p:nvPr/>
          </p:nvSpPr>
          <p:spPr bwMode="auto">
            <a:xfrm>
              <a:off x="5368925" y="8674101"/>
              <a:ext cx="549275" cy="366713"/>
            </a:xfrm>
            <a:prstGeom prst="rect">
              <a:avLst/>
            </a:prstGeom>
            <a:solidFill>
              <a:srgbClr val="E259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55" name="Rectangle 92"/>
            <p:cNvSpPr>
              <a:spLocks noChangeArrowheads="1"/>
            </p:cNvSpPr>
            <p:nvPr/>
          </p:nvSpPr>
          <p:spPr bwMode="auto">
            <a:xfrm>
              <a:off x="5368925" y="8674101"/>
              <a:ext cx="54927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56" name="Freeform 93"/>
            <p:cNvSpPr>
              <a:spLocks/>
            </p:cNvSpPr>
            <p:nvPr/>
          </p:nvSpPr>
          <p:spPr bwMode="auto">
            <a:xfrm>
              <a:off x="5354638" y="8659813"/>
              <a:ext cx="576263" cy="395288"/>
            </a:xfrm>
            <a:custGeom>
              <a:avLst/>
              <a:gdLst>
                <a:gd name="T0" fmla="*/ 355 w 363"/>
                <a:gd name="T1" fmla="*/ 240 h 249"/>
                <a:gd name="T2" fmla="*/ 355 w 363"/>
                <a:gd name="T3" fmla="*/ 232 h 249"/>
                <a:gd name="T4" fmla="*/ 17 w 363"/>
                <a:gd name="T5" fmla="*/ 232 h 249"/>
                <a:gd name="T6" fmla="*/ 17 w 363"/>
                <a:gd name="T7" fmla="*/ 18 h 249"/>
                <a:gd name="T8" fmla="*/ 346 w 363"/>
                <a:gd name="T9" fmla="*/ 18 h 249"/>
                <a:gd name="T10" fmla="*/ 346 w 363"/>
                <a:gd name="T11" fmla="*/ 240 h 249"/>
                <a:gd name="T12" fmla="*/ 355 w 363"/>
                <a:gd name="T13" fmla="*/ 240 h 249"/>
                <a:gd name="T14" fmla="*/ 355 w 363"/>
                <a:gd name="T15" fmla="*/ 232 h 249"/>
                <a:gd name="T16" fmla="*/ 355 w 363"/>
                <a:gd name="T17" fmla="*/ 240 h 249"/>
                <a:gd name="T18" fmla="*/ 363 w 363"/>
                <a:gd name="T19" fmla="*/ 240 h 249"/>
                <a:gd name="T20" fmla="*/ 363 w 363"/>
                <a:gd name="T21" fmla="*/ 0 h 249"/>
                <a:gd name="T22" fmla="*/ 0 w 363"/>
                <a:gd name="T23" fmla="*/ 0 h 249"/>
                <a:gd name="T24" fmla="*/ 0 w 363"/>
                <a:gd name="T25" fmla="*/ 249 h 249"/>
                <a:gd name="T26" fmla="*/ 363 w 363"/>
                <a:gd name="T27" fmla="*/ 249 h 249"/>
                <a:gd name="T28" fmla="*/ 363 w 363"/>
                <a:gd name="T29" fmla="*/ 240 h 249"/>
                <a:gd name="T30" fmla="*/ 355 w 363"/>
                <a:gd name="T31" fmla="*/ 24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3" h="249">
                  <a:moveTo>
                    <a:pt x="355" y="240"/>
                  </a:moveTo>
                  <a:lnTo>
                    <a:pt x="355" y="232"/>
                  </a:lnTo>
                  <a:lnTo>
                    <a:pt x="17" y="232"/>
                  </a:lnTo>
                  <a:lnTo>
                    <a:pt x="17" y="18"/>
                  </a:lnTo>
                  <a:lnTo>
                    <a:pt x="346" y="18"/>
                  </a:lnTo>
                  <a:lnTo>
                    <a:pt x="346" y="240"/>
                  </a:lnTo>
                  <a:lnTo>
                    <a:pt x="355" y="240"/>
                  </a:lnTo>
                  <a:lnTo>
                    <a:pt x="355" y="232"/>
                  </a:lnTo>
                  <a:lnTo>
                    <a:pt x="355" y="240"/>
                  </a:lnTo>
                  <a:lnTo>
                    <a:pt x="363" y="240"/>
                  </a:lnTo>
                  <a:lnTo>
                    <a:pt x="363" y="0"/>
                  </a:lnTo>
                  <a:lnTo>
                    <a:pt x="0" y="0"/>
                  </a:lnTo>
                  <a:lnTo>
                    <a:pt x="0" y="249"/>
                  </a:lnTo>
                  <a:lnTo>
                    <a:pt x="363" y="249"/>
                  </a:lnTo>
                  <a:lnTo>
                    <a:pt x="363" y="240"/>
                  </a:lnTo>
                  <a:lnTo>
                    <a:pt x="355" y="24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57" name="Freeform 94"/>
            <p:cNvSpPr>
              <a:spLocks/>
            </p:cNvSpPr>
            <p:nvPr/>
          </p:nvSpPr>
          <p:spPr bwMode="auto">
            <a:xfrm>
              <a:off x="5354638" y="8659813"/>
              <a:ext cx="576263" cy="395288"/>
            </a:xfrm>
            <a:custGeom>
              <a:avLst/>
              <a:gdLst>
                <a:gd name="T0" fmla="*/ 355 w 363"/>
                <a:gd name="T1" fmla="*/ 240 h 249"/>
                <a:gd name="T2" fmla="*/ 355 w 363"/>
                <a:gd name="T3" fmla="*/ 232 h 249"/>
                <a:gd name="T4" fmla="*/ 17 w 363"/>
                <a:gd name="T5" fmla="*/ 232 h 249"/>
                <a:gd name="T6" fmla="*/ 17 w 363"/>
                <a:gd name="T7" fmla="*/ 18 h 249"/>
                <a:gd name="T8" fmla="*/ 346 w 363"/>
                <a:gd name="T9" fmla="*/ 18 h 249"/>
                <a:gd name="T10" fmla="*/ 346 w 363"/>
                <a:gd name="T11" fmla="*/ 240 h 249"/>
                <a:gd name="T12" fmla="*/ 355 w 363"/>
                <a:gd name="T13" fmla="*/ 240 h 249"/>
                <a:gd name="T14" fmla="*/ 355 w 363"/>
                <a:gd name="T15" fmla="*/ 232 h 249"/>
                <a:gd name="T16" fmla="*/ 355 w 363"/>
                <a:gd name="T17" fmla="*/ 240 h 249"/>
                <a:gd name="T18" fmla="*/ 363 w 363"/>
                <a:gd name="T19" fmla="*/ 240 h 249"/>
                <a:gd name="T20" fmla="*/ 363 w 363"/>
                <a:gd name="T21" fmla="*/ 0 h 249"/>
                <a:gd name="T22" fmla="*/ 0 w 363"/>
                <a:gd name="T23" fmla="*/ 0 h 249"/>
                <a:gd name="T24" fmla="*/ 0 w 363"/>
                <a:gd name="T25" fmla="*/ 249 h 249"/>
                <a:gd name="T26" fmla="*/ 363 w 363"/>
                <a:gd name="T27" fmla="*/ 249 h 249"/>
                <a:gd name="T28" fmla="*/ 363 w 363"/>
                <a:gd name="T29" fmla="*/ 240 h 249"/>
                <a:gd name="T30" fmla="*/ 355 w 363"/>
                <a:gd name="T31" fmla="*/ 24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3" h="249">
                  <a:moveTo>
                    <a:pt x="355" y="240"/>
                  </a:moveTo>
                  <a:lnTo>
                    <a:pt x="355" y="232"/>
                  </a:lnTo>
                  <a:lnTo>
                    <a:pt x="17" y="232"/>
                  </a:lnTo>
                  <a:lnTo>
                    <a:pt x="17" y="18"/>
                  </a:lnTo>
                  <a:lnTo>
                    <a:pt x="346" y="18"/>
                  </a:lnTo>
                  <a:lnTo>
                    <a:pt x="346" y="240"/>
                  </a:lnTo>
                  <a:lnTo>
                    <a:pt x="355" y="240"/>
                  </a:lnTo>
                  <a:lnTo>
                    <a:pt x="355" y="232"/>
                  </a:lnTo>
                  <a:lnTo>
                    <a:pt x="355" y="240"/>
                  </a:lnTo>
                  <a:lnTo>
                    <a:pt x="363" y="240"/>
                  </a:lnTo>
                  <a:lnTo>
                    <a:pt x="363" y="0"/>
                  </a:lnTo>
                  <a:lnTo>
                    <a:pt x="0" y="0"/>
                  </a:lnTo>
                  <a:lnTo>
                    <a:pt x="0" y="249"/>
                  </a:lnTo>
                  <a:lnTo>
                    <a:pt x="363" y="249"/>
                  </a:lnTo>
                  <a:lnTo>
                    <a:pt x="363" y="240"/>
                  </a:lnTo>
                  <a:lnTo>
                    <a:pt x="355" y="2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58" name="Rectangle 95"/>
            <p:cNvSpPr>
              <a:spLocks noChangeArrowheads="1"/>
            </p:cNvSpPr>
            <p:nvPr/>
          </p:nvSpPr>
          <p:spPr bwMode="auto">
            <a:xfrm>
              <a:off x="5918200" y="9655176"/>
              <a:ext cx="1670050" cy="160338"/>
            </a:xfrm>
            <a:prstGeom prst="rect">
              <a:avLst/>
            </a:prstGeom>
            <a:solidFill>
              <a:srgbClr val="E259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59" name="Rectangle 96"/>
            <p:cNvSpPr>
              <a:spLocks noChangeArrowheads="1"/>
            </p:cNvSpPr>
            <p:nvPr/>
          </p:nvSpPr>
          <p:spPr bwMode="auto">
            <a:xfrm>
              <a:off x="5918200" y="9655176"/>
              <a:ext cx="1670050" cy="160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60" name="Freeform 97"/>
            <p:cNvSpPr>
              <a:spLocks/>
            </p:cNvSpPr>
            <p:nvPr/>
          </p:nvSpPr>
          <p:spPr bwMode="auto">
            <a:xfrm>
              <a:off x="5903913" y="9640888"/>
              <a:ext cx="1698625" cy="188913"/>
            </a:xfrm>
            <a:custGeom>
              <a:avLst/>
              <a:gdLst>
                <a:gd name="T0" fmla="*/ 605 w 615"/>
                <a:gd name="T1" fmla="*/ 5 h 68"/>
                <a:gd name="T2" fmla="*/ 605 w 615"/>
                <a:gd name="T3" fmla="*/ 58 h 68"/>
                <a:gd name="T4" fmla="*/ 10 w 615"/>
                <a:gd name="T5" fmla="*/ 58 h 68"/>
                <a:gd name="T6" fmla="*/ 10 w 615"/>
                <a:gd name="T7" fmla="*/ 5 h 68"/>
                <a:gd name="T8" fmla="*/ 5 w 615"/>
                <a:gd name="T9" fmla="*/ 0 h 68"/>
                <a:gd name="T10" fmla="*/ 0 w 615"/>
                <a:gd name="T11" fmla="*/ 5 h 68"/>
                <a:gd name="T12" fmla="*/ 0 w 615"/>
                <a:gd name="T13" fmla="*/ 68 h 68"/>
                <a:gd name="T14" fmla="*/ 615 w 615"/>
                <a:gd name="T15" fmla="*/ 68 h 68"/>
                <a:gd name="T16" fmla="*/ 615 w 615"/>
                <a:gd name="T17" fmla="*/ 5 h 68"/>
                <a:gd name="T18" fmla="*/ 610 w 615"/>
                <a:gd name="T19" fmla="*/ 0 h 68"/>
                <a:gd name="T20" fmla="*/ 605 w 615"/>
                <a:gd name="T21" fmla="*/ 5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5" h="68">
                  <a:moveTo>
                    <a:pt x="605" y="5"/>
                  </a:moveTo>
                  <a:cubicBezTo>
                    <a:pt x="605" y="58"/>
                    <a:pt x="605" y="58"/>
                    <a:pt x="605" y="58"/>
                  </a:cubicBezTo>
                  <a:cubicBezTo>
                    <a:pt x="10" y="58"/>
                    <a:pt x="10" y="58"/>
                    <a:pt x="10" y="58"/>
                  </a:cubicBezTo>
                  <a:cubicBezTo>
                    <a:pt x="10" y="5"/>
                    <a:pt x="10" y="5"/>
                    <a:pt x="10" y="5"/>
                  </a:cubicBezTo>
                  <a:cubicBezTo>
                    <a:pt x="10" y="3"/>
                    <a:pt x="8" y="0"/>
                    <a:pt x="5" y="0"/>
                  </a:cubicBezTo>
                  <a:cubicBezTo>
                    <a:pt x="2" y="0"/>
                    <a:pt x="0" y="3"/>
                    <a:pt x="0" y="5"/>
                  </a:cubicBezTo>
                  <a:cubicBezTo>
                    <a:pt x="0" y="68"/>
                    <a:pt x="0" y="68"/>
                    <a:pt x="0" y="68"/>
                  </a:cubicBezTo>
                  <a:cubicBezTo>
                    <a:pt x="615" y="68"/>
                    <a:pt x="615" y="68"/>
                    <a:pt x="615" y="68"/>
                  </a:cubicBezTo>
                  <a:cubicBezTo>
                    <a:pt x="615" y="5"/>
                    <a:pt x="615" y="5"/>
                    <a:pt x="615" y="5"/>
                  </a:cubicBezTo>
                  <a:cubicBezTo>
                    <a:pt x="615" y="3"/>
                    <a:pt x="613" y="0"/>
                    <a:pt x="610" y="0"/>
                  </a:cubicBezTo>
                  <a:cubicBezTo>
                    <a:pt x="607" y="0"/>
                    <a:pt x="605" y="3"/>
                    <a:pt x="605" y="5"/>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61" name="Rectangle 98"/>
            <p:cNvSpPr>
              <a:spLocks noChangeArrowheads="1"/>
            </p:cNvSpPr>
            <p:nvPr/>
          </p:nvSpPr>
          <p:spPr bwMode="auto">
            <a:xfrm>
              <a:off x="6196013" y="9282113"/>
              <a:ext cx="200025" cy="533400"/>
            </a:xfrm>
            <a:prstGeom prst="rect">
              <a:avLst/>
            </a:prstGeom>
            <a:solidFill>
              <a:srgbClr val="F7F2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62" name="Rectangle 99"/>
            <p:cNvSpPr>
              <a:spLocks noChangeArrowheads="1"/>
            </p:cNvSpPr>
            <p:nvPr/>
          </p:nvSpPr>
          <p:spPr bwMode="auto">
            <a:xfrm>
              <a:off x="6196013" y="9282113"/>
              <a:ext cx="200025" cy="533400"/>
            </a:xfrm>
            <a:prstGeom prst="rect">
              <a:avLst/>
            </a:prstGeom>
            <a:noFill/>
            <a:ln w="28575" cap="flat">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63" name="Rectangle 100"/>
            <p:cNvSpPr>
              <a:spLocks noChangeArrowheads="1"/>
            </p:cNvSpPr>
            <p:nvPr/>
          </p:nvSpPr>
          <p:spPr bwMode="auto">
            <a:xfrm>
              <a:off x="6251575" y="9326563"/>
              <a:ext cx="88900" cy="384175"/>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64" name="Rectangle 101"/>
            <p:cNvSpPr>
              <a:spLocks noChangeArrowheads="1"/>
            </p:cNvSpPr>
            <p:nvPr/>
          </p:nvSpPr>
          <p:spPr bwMode="auto">
            <a:xfrm>
              <a:off x="6251575" y="9326563"/>
              <a:ext cx="88900" cy="384175"/>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65" name="Rectangle 102"/>
            <p:cNvSpPr>
              <a:spLocks noChangeArrowheads="1"/>
            </p:cNvSpPr>
            <p:nvPr/>
          </p:nvSpPr>
          <p:spPr bwMode="auto">
            <a:xfrm>
              <a:off x="6535738" y="9282113"/>
              <a:ext cx="354013" cy="279400"/>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66" name="Rectangle 103"/>
            <p:cNvSpPr>
              <a:spLocks noChangeArrowheads="1"/>
            </p:cNvSpPr>
            <p:nvPr/>
          </p:nvSpPr>
          <p:spPr bwMode="auto">
            <a:xfrm>
              <a:off x="6535738" y="9282113"/>
              <a:ext cx="354013"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67" name="Rectangle 104"/>
            <p:cNvSpPr>
              <a:spLocks noChangeArrowheads="1"/>
            </p:cNvSpPr>
            <p:nvPr/>
          </p:nvSpPr>
          <p:spPr bwMode="auto">
            <a:xfrm>
              <a:off x="6513513" y="9542463"/>
              <a:ext cx="398463" cy="41275"/>
            </a:xfrm>
            <a:prstGeom prst="rect">
              <a:avLst/>
            </a:prstGeom>
            <a:solidFill>
              <a:srgbClr val="F7F2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68" name="Rectangle 105"/>
            <p:cNvSpPr>
              <a:spLocks noChangeArrowheads="1"/>
            </p:cNvSpPr>
            <p:nvPr/>
          </p:nvSpPr>
          <p:spPr bwMode="auto">
            <a:xfrm>
              <a:off x="6513513" y="9542463"/>
              <a:ext cx="398463" cy="4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69" name="Freeform 106"/>
            <p:cNvSpPr>
              <a:spLocks/>
            </p:cNvSpPr>
            <p:nvPr/>
          </p:nvSpPr>
          <p:spPr bwMode="auto">
            <a:xfrm>
              <a:off x="6500813" y="9528176"/>
              <a:ext cx="425450" cy="68263"/>
            </a:xfrm>
            <a:custGeom>
              <a:avLst/>
              <a:gdLst>
                <a:gd name="T0" fmla="*/ 259 w 268"/>
                <a:gd name="T1" fmla="*/ 35 h 43"/>
                <a:gd name="T2" fmla="*/ 259 w 268"/>
                <a:gd name="T3" fmla="*/ 26 h 43"/>
                <a:gd name="T4" fmla="*/ 17 w 268"/>
                <a:gd name="T5" fmla="*/ 26 h 43"/>
                <a:gd name="T6" fmla="*/ 17 w 268"/>
                <a:gd name="T7" fmla="*/ 17 h 43"/>
                <a:gd name="T8" fmla="*/ 250 w 268"/>
                <a:gd name="T9" fmla="*/ 17 h 43"/>
                <a:gd name="T10" fmla="*/ 250 w 268"/>
                <a:gd name="T11" fmla="*/ 35 h 43"/>
                <a:gd name="T12" fmla="*/ 259 w 268"/>
                <a:gd name="T13" fmla="*/ 35 h 43"/>
                <a:gd name="T14" fmla="*/ 259 w 268"/>
                <a:gd name="T15" fmla="*/ 26 h 43"/>
                <a:gd name="T16" fmla="*/ 259 w 268"/>
                <a:gd name="T17" fmla="*/ 35 h 43"/>
                <a:gd name="T18" fmla="*/ 268 w 268"/>
                <a:gd name="T19" fmla="*/ 35 h 43"/>
                <a:gd name="T20" fmla="*/ 268 w 268"/>
                <a:gd name="T21" fmla="*/ 0 h 43"/>
                <a:gd name="T22" fmla="*/ 0 w 268"/>
                <a:gd name="T23" fmla="*/ 0 h 43"/>
                <a:gd name="T24" fmla="*/ 0 w 268"/>
                <a:gd name="T25" fmla="*/ 43 h 43"/>
                <a:gd name="T26" fmla="*/ 268 w 268"/>
                <a:gd name="T27" fmla="*/ 43 h 43"/>
                <a:gd name="T28" fmla="*/ 268 w 268"/>
                <a:gd name="T29" fmla="*/ 35 h 43"/>
                <a:gd name="T30" fmla="*/ 259 w 268"/>
                <a:gd name="T31"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8" h="43">
                  <a:moveTo>
                    <a:pt x="259" y="35"/>
                  </a:moveTo>
                  <a:lnTo>
                    <a:pt x="259" y="26"/>
                  </a:lnTo>
                  <a:lnTo>
                    <a:pt x="17" y="26"/>
                  </a:lnTo>
                  <a:lnTo>
                    <a:pt x="17" y="17"/>
                  </a:lnTo>
                  <a:lnTo>
                    <a:pt x="250" y="17"/>
                  </a:lnTo>
                  <a:lnTo>
                    <a:pt x="250" y="35"/>
                  </a:lnTo>
                  <a:lnTo>
                    <a:pt x="259" y="35"/>
                  </a:lnTo>
                  <a:lnTo>
                    <a:pt x="259" y="26"/>
                  </a:lnTo>
                  <a:lnTo>
                    <a:pt x="259" y="35"/>
                  </a:lnTo>
                  <a:lnTo>
                    <a:pt x="268" y="35"/>
                  </a:lnTo>
                  <a:lnTo>
                    <a:pt x="268" y="0"/>
                  </a:lnTo>
                  <a:lnTo>
                    <a:pt x="0" y="0"/>
                  </a:lnTo>
                  <a:lnTo>
                    <a:pt x="0" y="43"/>
                  </a:lnTo>
                  <a:lnTo>
                    <a:pt x="268" y="43"/>
                  </a:lnTo>
                  <a:lnTo>
                    <a:pt x="268" y="35"/>
                  </a:lnTo>
                  <a:lnTo>
                    <a:pt x="259" y="3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70" name="Freeform 107"/>
            <p:cNvSpPr>
              <a:spLocks/>
            </p:cNvSpPr>
            <p:nvPr/>
          </p:nvSpPr>
          <p:spPr bwMode="auto">
            <a:xfrm>
              <a:off x="6500813" y="9528176"/>
              <a:ext cx="425450" cy="68263"/>
            </a:xfrm>
            <a:custGeom>
              <a:avLst/>
              <a:gdLst>
                <a:gd name="T0" fmla="*/ 259 w 268"/>
                <a:gd name="T1" fmla="*/ 35 h 43"/>
                <a:gd name="T2" fmla="*/ 259 w 268"/>
                <a:gd name="T3" fmla="*/ 26 h 43"/>
                <a:gd name="T4" fmla="*/ 17 w 268"/>
                <a:gd name="T5" fmla="*/ 26 h 43"/>
                <a:gd name="T6" fmla="*/ 17 w 268"/>
                <a:gd name="T7" fmla="*/ 17 h 43"/>
                <a:gd name="T8" fmla="*/ 250 w 268"/>
                <a:gd name="T9" fmla="*/ 17 h 43"/>
                <a:gd name="T10" fmla="*/ 250 w 268"/>
                <a:gd name="T11" fmla="*/ 35 h 43"/>
                <a:gd name="T12" fmla="*/ 259 w 268"/>
                <a:gd name="T13" fmla="*/ 35 h 43"/>
                <a:gd name="T14" fmla="*/ 259 w 268"/>
                <a:gd name="T15" fmla="*/ 26 h 43"/>
                <a:gd name="T16" fmla="*/ 259 w 268"/>
                <a:gd name="T17" fmla="*/ 35 h 43"/>
                <a:gd name="T18" fmla="*/ 268 w 268"/>
                <a:gd name="T19" fmla="*/ 35 h 43"/>
                <a:gd name="T20" fmla="*/ 268 w 268"/>
                <a:gd name="T21" fmla="*/ 0 h 43"/>
                <a:gd name="T22" fmla="*/ 0 w 268"/>
                <a:gd name="T23" fmla="*/ 0 h 43"/>
                <a:gd name="T24" fmla="*/ 0 w 268"/>
                <a:gd name="T25" fmla="*/ 43 h 43"/>
                <a:gd name="T26" fmla="*/ 268 w 268"/>
                <a:gd name="T27" fmla="*/ 43 h 43"/>
                <a:gd name="T28" fmla="*/ 268 w 268"/>
                <a:gd name="T29" fmla="*/ 35 h 43"/>
                <a:gd name="T30" fmla="*/ 259 w 268"/>
                <a:gd name="T31"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8" h="43">
                  <a:moveTo>
                    <a:pt x="259" y="35"/>
                  </a:moveTo>
                  <a:lnTo>
                    <a:pt x="259" y="26"/>
                  </a:lnTo>
                  <a:lnTo>
                    <a:pt x="17" y="26"/>
                  </a:lnTo>
                  <a:lnTo>
                    <a:pt x="17" y="17"/>
                  </a:lnTo>
                  <a:lnTo>
                    <a:pt x="250" y="17"/>
                  </a:lnTo>
                  <a:lnTo>
                    <a:pt x="250" y="35"/>
                  </a:lnTo>
                  <a:lnTo>
                    <a:pt x="259" y="35"/>
                  </a:lnTo>
                  <a:lnTo>
                    <a:pt x="259" y="26"/>
                  </a:lnTo>
                  <a:lnTo>
                    <a:pt x="259" y="35"/>
                  </a:lnTo>
                  <a:lnTo>
                    <a:pt x="268" y="35"/>
                  </a:lnTo>
                  <a:lnTo>
                    <a:pt x="268" y="0"/>
                  </a:lnTo>
                  <a:lnTo>
                    <a:pt x="0" y="0"/>
                  </a:lnTo>
                  <a:lnTo>
                    <a:pt x="0" y="43"/>
                  </a:lnTo>
                  <a:lnTo>
                    <a:pt x="268" y="43"/>
                  </a:lnTo>
                  <a:lnTo>
                    <a:pt x="268" y="35"/>
                  </a:lnTo>
                  <a:lnTo>
                    <a:pt x="259" y="3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71" name="Freeform 108"/>
            <p:cNvSpPr>
              <a:spLocks/>
            </p:cNvSpPr>
            <p:nvPr/>
          </p:nvSpPr>
          <p:spPr bwMode="auto">
            <a:xfrm>
              <a:off x="6588125" y="9282113"/>
              <a:ext cx="149225" cy="246063"/>
            </a:xfrm>
            <a:custGeom>
              <a:avLst/>
              <a:gdLst>
                <a:gd name="T0" fmla="*/ 94 w 94"/>
                <a:gd name="T1" fmla="*/ 0 h 155"/>
                <a:gd name="T2" fmla="*/ 66 w 94"/>
                <a:gd name="T3" fmla="*/ 0 h 155"/>
                <a:gd name="T4" fmla="*/ 0 w 94"/>
                <a:gd name="T5" fmla="*/ 155 h 155"/>
                <a:gd name="T6" fmla="*/ 32 w 94"/>
                <a:gd name="T7" fmla="*/ 155 h 155"/>
                <a:gd name="T8" fmla="*/ 94 w 94"/>
                <a:gd name="T9" fmla="*/ 0 h 155"/>
              </a:gdLst>
              <a:ahLst/>
              <a:cxnLst>
                <a:cxn ang="0">
                  <a:pos x="T0" y="T1"/>
                </a:cxn>
                <a:cxn ang="0">
                  <a:pos x="T2" y="T3"/>
                </a:cxn>
                <a:cxn ang="0">
                  <a:pos x="T4" y="T5"/>
                </a:cxn>
                <a:cxn ang="0">
                  <a:pos x="T6" y="T7"/>
                </a:cxn>
                <a:cxn ang="0">
                  <a:pos x="T8" y="T9"/>
                </a:cxn>
              </a:cxnLst>
              <a:rect l="0" t="0" r="r" b="b"/>
              <a:pathLst>
                <a:path w="94" h="155">
                  <a:moveTo>
                    <a:pt x="94" y="0"/>
                  </a:moveTo>
                  <a:lnTo>
                    <a:pt x="66" y="0"/>
                  </a:lnTo>
                  <a:lnTo>
                    <a:pt x="0" y="155"/>
                  </a:lnTo>
                  <a:lnTo>
                    <a:pt x="32" y="155"/>
                  </a:lnTo>
                  <a:lnTo>
                    <a:pt x="94" y="0"/>
                  </a:lnTo>
                  <a:close/>
                </a:path>
              </a:pathLst>
            </a:custGeom>
            <a:solidFill>
              <a:srgbClr val="DAE8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72" name="Freeform 109"/>
            <p:cNvSpPr>
              <a:spLocks/>
            </p:cNvSpPr>
            <p:nvPr/>
          </p:nvSpPr>
          <p:spPr bwMode="auto">
            <a:xfrm>
              <a:off x="6588125" y="9282113"/>
              <a:ext cx="149225" cy="246063"/>
            </a:xfrm>
            <a:custGeom>
              <a:avLst/>
              <a:gdLst>
                <a:gd name="T0" fmla="*/ 94 w 94"/>
                <a:gd name="T1" fmla="*/ 0 h 155"/>
                <a:gd name="T2" fmla="*/ 66 w 94"/>
                <a:gd name="T3" fmla="*/ 0 h 155"/>
                <a:gd name="T4" fmla="*/ 0 w 94"/>
                <a:gd name="T5" fmla="*/ 155 h 155"/>
                <a:gd name="T6" fmla="*/ 32 w 94"/>
                <a:gd name="T7" fmla="*/ 155 h 155"/>
                <a:gd name="T8" fmla="*/ 94 w 94"/>
                <a:gd name="T9" fmla="*/ 0 h 155"/>
              </a:gdLst>
              <a:ahLst/>
              <a:cxnLst>
                <a:cxn ang="0">
                  <a:pos x="T0" y="T1"/>
                </a:cxn>
                <a:cxn ang="0">
                  <a:pos x="T2" y="T3"/>
                </a:cxn>
                <a:cxn ang="0">
                  <a:pos x="T4" y="T5"/>
                </a:cxn>
                <a:cxn ang="0">
                  <a:pos x="T6" y="T7"/>
                </a:cxn>
                <a:cxn ang="0">
                  <a:pos x="T8" y="T9"/>
                </a:cxn>
              </a:cxnLst>
              <a:rect l="0" t="0" r="r" b="b"/>
              <a:pathLst>
                <a:path w="94" h="155">
                  <a:moveTo>
                    <a:pt x="94" y="0"/>
                  </a:moveTo>
                  <a:lnTo>
                    <a:pt x="66" y="0"/>
                  </a:lnTo>
                  <a:lnTo>
                    <a:pt x="0" y="155"/>
                  </a:lnTo>
                  <a:lnTo>
                    <a:pt x="32" y="155"/>
                  </a:lnTo>
                  <a:lnTo>
                    <a:pt x="9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73" name="Freeform 110"/>
            <p:cNvSpPr>
              <a:spLocks/>
            </p:cNvSpPr>
            <p:nvPr/>
          </p:nvSpPr>
          <p:spPr bwMode="auto">
            <a:xfrm>
              <a:off x="6583363" y="9528176"/>
              <a:ext cx="55563" cy="14288"/>
            </a:xfrm>
            <a:custGeom>
              <a:avLst/>
              <a:gdLst>
                <a:gd name="T0" fmla="*/ 35 w 35"/>
                <a:gd name="T1" fmla="*/ 0 h 9"/>
                <a:gd name="T2" fmla="*/ 3 w 35"/>
                <a:gd name="T3" fmla="*/ 0 h 9"/>
                <a:gd name="T4" fmla="*/ 0 w 35"/>
                <a:gd name="T5" fmla="*/ 9 h 9"/>
                <a:gd name="T6" fmla="*/ 31 w 35"/>
                <a:gd name="T7" fmla="*/ 9 h 9"/>
                <a:gd name="T8" fmla="*/ 35 w 35"/>
                <a:gd name="T9" fmla="*/ 0 h 9"/>
              </a:gdLst>
              <a:ahLst/>
              <a:cxnLst>
                <a:cxn ang="0">
                  <a:pos x="T0" y="T1"/>
                </a:cxn>
                <a:cxn ang="0">
                  <a:pos x="T2" y="T3"/>
                </a:cxn>
                <a:cxn ang="0">
                  <a:pos x="T4" y="T5"/>
                </a:cxn>
                <a:cxn ang="0">
                  <a:pos x="T6" y="T7"/>
                </a:cxn>
                <a:cxn ang="0">
                  <a:pos x="T8" y="T9"/>
                </a:cxn>
              </a:cxnLst>
              <a:rect l="0" t="0" r="r" b="b"/>
              <a:pathLst>
                <a:path w="35" h="9">
                  <a:moveTo>
                    <a:pt x="35" y="0"/>
                  </a:moveTo>
                  <a:lnTo>
                    <a:pt x="3" y="0"/>
                  </a:lnTo>
                  <a:lnTo>
                    <a:pt x="0" y="9"/>
                  </a:lnTo>
                  <a:lnTo>
                    <a:pt x="31" y="9"/>
                  </a:lnTo>
                  <a:lnTo>
                    <a:pt x="35" y="0"/>
                  </a:lnTo>
                  <a:close/>
                </a:path>
              </a:pathLst>
            </a:custGeom>
            <a:solidFill>
              <a:srgbClr val="A977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74" name="Freeform 111"/>
            <p:cNvSpPr>
              <a:spLocks/>
            </p:cNvSpPr>
            <p:nvPr/>
          </p:nvSpPr>
          <p:spPr bwMode="auto">
            <a:xfrm>
              <a:off x="6583363" y="9528176"/>
              <a:ext cx="55563" cy="14288"/>
            </a:xfrm>
            <a:custGeom>
              <a:avLst/>
              <a:gdLst>
                <a:gd name="T0" fmla="*/ 35 w 35"/>
                <a:gd name="T1" fmla="*/ 0 h 9"/>
                <a:gd name="T2" fmla="*/ 3 w 35"/>
                <a:gd name="T3" fmla="*/ 0 h 9"/>
                <a:gd name="T4" fmla="*/ 0 w 35"/>
                <a:gd name="T5" fmla="*/ 9 h 9"/>
                <a:gd name="T6" fmla="*/ 31 w 35"/>
                <a:gd name="T7" fmla="*/ 9 h 9"/>
                <a:gd name="T8" fmla="*/ 35 w 35"/>
                <a:gd name="T9" fmla="*/ 0 h 9"/>
              </a:gdLst>
              <a:ahLst/>
              <a:cxnLst>
                <a:cxn ang="0">
                  <a:pos x="T0" y="T1"/>
                </a:cxn>
                <a:cxn ang="0">
                  <a:pos x="T2" y="T3"/>
                </a:cxn>
                <a:cxn ang="0">
                  <a:pos x="T4" y="T5"/>
                </a:cxn>
                <a:cxn ang="0">
                  <a:pos x="T6" y="T7"/>
                </a:cxn>
                <a:cxn ang="0">
                  <a:pos x="T8" y="T9"/>
                </a:cxn>
              </a:cxnLst>
              <a:rect l="0" t="0" r="r" b="b"/>
              <a:pathLst>
                <a:path w="35" h="9">
                  <a:moveTo>
                    <a:pt x="35" y="0"/>
                  </a:moveTo>
                  <a:lnTo>
                    <a:pt x="3" y="0"/>
                  </a:lnTo>
                  <a:lnTo>
                    <a:pt x="0" y="9"/>
                  </a:lnTo>
                  <a:lnTo>
                    <a:pt x="31" y="9"/>
                  </a:lnTo>
                  <a:lnTo>
                    <a:pt x="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75" name="Freeform 112"/>
            <p:cNvSpPr>
              <a:spLocks/>
            </p:cNvSpPr>
            <p:nvPr/>
          </p:nvSpPr>
          <p:spPr bwMode="auto">
            <a:xfrm>
              <a:off x="6661150" y="9282113"/>
              <a:ext cx="131763" cy="246063"/>
            </a:xfrm>
            <a:custGeom>
              <a:avLst/>
              <a:gdLst>
                <a:gd name="T0" fmla="*/ 83 w 83"/>
                <a:gd name="T1" fmla="*/ 0 h 155"/>
                <a:gd name="T2" fmla="*/ 66 w 83"/>
                <a:gd name="T3" fmla="*/ 0 h 155"/>
                <a:gd name="T4" fmla="*/ 0 w 83"/>
                <a:gd name="T5" fmla="*/ 155 h 155"/>
                <a:gd name="T6" fmla="*/ 20 w 83"/>
                <a:gd name="T7" fmla="*/ 155 h 155"/>
                <a:gd name="T8" fmla="*/ 83 w 83"/>
                <a:gd name="T9" fmla="*/ 0 h 155"/>
              </a:gdLst>
              <a:ahLst/>
              <a:cxnLst>
                <a:cxn ang="0">
                  <a:pos x="T0" y="T1"/>
                </a:cxn>
                <a:cxn ang="0">
                  <a:pos x="T2" y="T3"/>
                </a:cxn>
                <a:cxn ang="0">
                  <a:pos x="T4" y="T5"/>
                </a:cxn>
                <a:cxn ang="0">
                  <a:pos x="T6" y="T7"/>
                </a:cxn>
                <a:cxn ang="0">
                  <a:pos x="T8" y="T9"/>
                </a:cxn>
              </a:cxnLst>
              <a:rect l="0" t="0" r="r" b="b"/>
              <a:pathLst>
                <a:path w="83" h="155">
                  <a:moveTo>
                    <a:pt x="83" y="0"/>
                  </a:moveTo>
                  <a:lnTo>
                    <a:pt x="66" y="0"/>
                  </a:lnTo>
                  <a:lnTo>
                    <a:pt x="0" y="155"/>
                  </a:lnTo>
                  <a:lnTo>
                    <a:pt x="20" y="155"/>
                  </a:lnTo>
                  <a:lnTo>
                    <a:pt x="83" y="0"/>
                  </a:lnTo>
                  <a:close/>
                </a:path>
              </a:pathLst>
            </a:custGeom>
            <a:solidFill>
              <a:srgbClr val="DAE8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76" name="Freeform 113"/>
            <p:cNvSpPr>
              <a:spLocks/>
            </p:cNvSpPr>
            <p:nvPr/>
          </p:nvSpPr>
          <p:spPr bwMode="auto">
            <a:xfrm>
              <a:off x="6661150" y="9282113"/>
              <a:ext cx="131763" cy="246063"/>
            </a:xfrm>
            <a:custGeom>
              <a:avLst/>
              <a:gdLst>
                <a:gd name="T0" fmla="*/ 83 w 83"/>
                <a:gd name="T1" fmla="*/ 0 h 155"/>
                <a:gd name="T2" fmla="*/ 66 w 83"/>
                <a:gd name="T3" fmla="*/ 0 h 155"/>
                <a:gd name="T4" fmla="*/ 0 w 83"/>
                <a:gd name="T5" fmla="*/ 155 h 155"/>
                <a:gd name="T6" fmla="*/ 20 w 83"/>
                <a:gd name="T7" fmla="*/ 155 h 155"/>
                <a:gd name="T8" fmla="*/ 83 w 83"/>
                <a:gd name="T9" fmla="*/ 0 h 155"/>
              </a:gdLst>
              <a:ahLst/>
              <a:cxnLst>
                <a:cxn ang="0">
                  <a:pos x="T0" y="T1"/>
                </a:cxn>
                <a:cxn ang="0">
                  <a:pos x="T2" y="T3"/>
                </a:cxn>
                <a:cxn ang="0">
                  <a:pos x="T4" y="T5"/>
                </a:cxn>
                <a:cxn ang="0">
                  <a:pos x="T6" y="T7"/>
                </a:cxn>
                <a:cxn ang="0">
                  <a:pos x="T8" y="T9"/>
                </a:cxn>
              </a:cxnLst>
              <a:rect l="0" t="0" r="r" b="b"/>
              <a:pathLst>
                <a:path w="83" h="155">
                  <a:moveTo>
                    <a:pt x="83" y="0"/>
                  </a:moveTo>
                  <a:lnTo>
                    <a:pt x="66" y="0"/>
                  </a:lnTo>
                  <a:lnTo>
                    <a:pt x="0" y="155"/>
                  </a:lnTo>
                  <a:lnTo>
                    <a:pt x="20" y="155"/>
                  </a:lnTo>
                  <a:lnTo>
                    <a:pt x="8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77" name="Freeform 114"/>
            <p:cNvSpPr>
              <a:spLocks/>
            </p:cNvSpPr>
            <p:nvPr/>
          </p:nvSpPr>
          <p:spPr bwMode="auto">
            <a:xfrm>
              <a:off x="6654800" y="9528176"/>
              <a:ext cx="38100" cy="14288"/>
            </a:xfrm>
            <a:custGeom>
              <a:avLst/>
              <a:gdLst>
                <a:gd name="T0" fmla="*/ 24 w 24"/>
                <a:gd name="T1" fmla="*/ 0 h 9"/>
                <a:gd name="T2" fmla="*/ 4 w 24"/>
                <a:gd name="T3" fmla="*/ 0 h 9"/>
                <a:gd name="T4" fmla="*/ 0 w 24"/>
                <a:gd name="T5" fmla="*/ 9 h 9"/>
                <a:gd name="T6" fmla="*/ 21 w 24"/>
                <a:gd name="T7" fmla="*/ 9 h 9"/>
                <a:gd name="T8" fmla="*/ 24 w 24"/>
                <a:gd name="T9" fmla="*/ 0 h 9"/>
              </a:gdLst>
              <a:ahLst/>
              <a:cxnLst>
                <a:cxn ang="0">
                  <a:pos x="T0" y="T1"/>
                </a:cxn>
                <a:cxn ang="0">
                  <a:pos x="T2" y="T3"/>
                </a:cxn>
                <a:cxn ang="0">
                  <a:pos x="T4" y="T5"/>
                </a:cxn>
                <a:cxn ang="0">
                  <a:pos x="T6" y="T7"/>
                </a:cxn>
                <a:cxn ang="0">
                  <a:pos x="T8" y="T9"/>
                </a:cxn>
              </a:cxnLst>
              <a:rect l="0" t="0" r="r" b="b"/>
              <a:pathLst>
                <a:path w="24" h="9">
                  <a:moveTo>
                    <a:pt x="24" y="0"/>
                  </a:moveTo>
                  <a:lnTo>
                    <a:pt x="4" y="0"/>
                  </a:lnTo>
                  <a:lnTo>
                    <a:pt x="0" y="9"/>
                  </a:lnTo>
                  <a:lnTo>
                    <a:pt x="21" y="9"/>
                  </a:lnTo>
                  <a:lnTo>
                    <a:pt x="24" y="0"/>
                  </a:lnTo>
                  <a:close/>
                </a:path>
              </a:pathLst>
            </a:custGeom>
            <a:solidFill>
              <a:srgbClr val="A977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78" name="Freeform 115"/>
            <p:cNvSpPr>
              <a:spLocks/>
            </p:cNvSpPr>
            <p:nvPr/>
          </p:nvSpPr>
          <p:spPr bwMode="auto">
            <a:xfrm>
              <a:off x="6654800" y="9528176"/>
              <a:ext cx="38100" cy="14288"/>
            </a:xfrm>
            <a:custGeom>
              <a:avLst/>
              <a:gdLst>
                <a:gd name="T0" fmla="*/ 24 w 24"/>
                <a:gd name="T1" fmla="*/ 0 h 9"/>
                <a:gd name="T2" fmla="*/ 4 w 24"/>
                <a:gd name="T3" fmla="*/ 0 h 9"/>
                <a:gd name="T4" fmla="*/ 0 w 24"/>
                <a:gd name="T5" fmla="*/ 9 h 9"/>
                <a:gd name="T6" fmla="*/ 21 w 24"/>
                <a:gd name="T7" fmla="*/ 9 h 9"/>
                <a:gd name="T8" fmla="*/ 24 w 24"/>
                <a:gd name="T9" fmla="*/ 0 h 9"/>
              </a:gdLst>
              <a:ahLst/>
              <a:cxnLst>
                <a:cxn ang="0">
                  <a:pos x="T0" y="T1"/>
                </a:cxn>
                <a:cxn ang="0">
                  <a:pos x="T2" y="T3"/>
                </a:cxn>
                <a:cxn ang="0">
                  <a:pos x="T4" y="T5"/>
                </a:cxn>
                <a:cxn ang="0">
                  <a:pos x="T6" y="T7"/>
                </a:cxn>
                <a:cxn ang="0">
                  <a:pos x="T8" y="T9"/>
                </a:cxn>
              </a:cxnLst>
              <a:rect l="0" t="0" r="r" b="b"/>
              <a:pathLst>
                <a:path w="24" h="9">
                  <a:moveTo>
                    <a:pt x="24" y="0"/>
                  </a:moveTo>
                  <a:lnTo>
                    <a:pt x="4" y="0"/>
                  </a:lnTo>
                  <a:lnTo>
                    <a:pt x="0" y="9"/>
                  </a:lnTo>
                  <a:lnTo>
                    <a:pt x="21" y="9"/>
                  </a:lnTo>
                  <a:lnTo>
                    <a:pt x="2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79" name="Rectangle 116"/>
            <p:cNvSpPr>
              <a:spLocks noChangeArrowheads="1"/>
            </p:cNvSpPr>
            <p:nvPr/>
          </p:nvSpPr>
          <p:spPr bwMode="auto">
            <a:xfrm>
              <a:off x="6535738" y="9282113"/>
              <a:ext cx="354013" cy="260350"/>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80" name="Freeform 117"/>
            <p:cNvSpPr>
              <a:spLocks/>
            </p:cNvSpPr>
            <p:nvPr/>
          </p:nvSpPr>
          <p:spPr bwMode="auto">
            <a:xfrm>
              <a:off x="6535738" y="9383713"/>
              <a:ext cx="354013" cy="0"/>
            </a:xfrm>
            <a:custGeom>
              <a:avLst/>
              <a:gdLst>
                <a:gd name="T0" fmla="*/ 0 w 223"/>
                <a:gd name="T1" fmla="*/ 223 w 223"/>
                <a:gd name="T2" fmla="*/ 0 w 223"/>
              </a:gdLst>
              <a:ahLst/>
              <a:cxnLst>
                <a:cxn ang="0">
                  <a:pos x="T0" y="0"/>
                </a:cxn>
                <a:cxn ang="0">
                  <a:pos x="T1" y="0"/>
                </a:cxn>
                <a:cxn ang="0">
                  <a:pos x="T2" y="0"/>
                </a:cxn>
              </a:cxnLst>
              <a:rect l="0" t="0" r="r" b="b"/>
              <a:pathLst>
                <a:path w="223">
                  <a:moveTo>
                    <a:pt x="0" y="0"/>
                  </a:moveTo>
                  <a:lnTo>
                    <a:pt x="223" y="0"/>
                  </a:lnTo>
                  <a:lnTo>
                    <a:pt x="0" y="0"/>
                  </a:lnTo>
                  <a:close/>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81" name="Line 118"/>
            <p:cNvSpPr>
              <a:spLocks noChangeShapeType="1"/>
            </p:cNvSpPr>
            <p:nvPr/>
          </p:nvSpPr>
          <p:spPr bwMode="auto">
            <a:xfrm>
              <a:off x="6535738" y="9383713"/>
              <a:ext cx="354013"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82" name="Line 119"/>
            <p:cNvSpPr>
              <a:spLocks noChangeShapeType="1"/>
            </p:cNvSpPr>
            <p:nvPr/>
          </p:nvSpPr>
          <p:spPr bwMode="auto">
            <a:xfrm>
              <a:off x="6535738" y="9383713"/>
              <a:ext cx="354013" cy="0"/>
            </a:xfrm>
            <a:prstGeom prst="line">
              <a:avLst/>
            </a:prstGeom>
            <a:noFill/>
            <a:ln w="28575" cap="flat">
              <a:solidFill>
                <a:srgbClr val="640917"/>
              </a:solidFill>
              <a:prstDash val="solid"/>
              <a:miter lim="800000"/>
              <a:headEnd/>
              <a:tailEnd/>
            </a:ln>
            <a:extLst>
              <a:ext uri="{909E8E84-426E-40DD-AFC4-6F175D3DCCD1}">
                <a14:hiddenFill xmlns:a14="http://schemas.microsoft.com/office/drawing/2010/main">
                  <a:no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83" name="Rectangle 120"/>
            <p:cNvSpPr>
              <a:spLocks noChangeArrowheads="1"/>
            </p:cNvSpPr>
            <p:nvPr/>
          </p:nvSpPr>
          <p:spPr bwMode="auto">
            <a:xfrm>
              <a:off x="7099300" y="9282113"/>
              <a:ext cx="354013" cy="279400"/>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84" name="Rectangle 121"/>
            <p:cNvSpPr>
              <a:spLocks noChangeArrowheads="1"/>
            </p:cNvSpPr>
            <p:nvPr/>
          </p:nvSpPr>
          <p:spPr bwMode="auto">
            <a:xfrm>
              <a:off x="7099300" y="9282113"/>
              <a:ext cx="354013"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85" name="Freeform 122"/>
            <p:cNvSpPr>
              <a:spLocks/>
            </p:cNvSpPr>
            <p:nvPr/>
          </p:nvSpPr>
          <p:spPr bwMode="auto">
            <a:xfrm>
              <a:off x="6989763" y="7532688"/>
              <a:ext cx="785813" cy="473075"/>
            </a:xfrm>
            <a:custGeom>
              <a:avLst/>
              <a:gdLst>
                <a:gd name="T0" fmla="*/ 495 w 495"/>
                <a:gd name="T1" fmla="*/ 57 h 298"/>
                <a:gd name="T2" fmla="*/ 0 w 495"/>
                <a:gd name="T3" fmla="*/ 298 h 298"/>
                <a:gd name="T4" fmla="*/ 0 w 495"/>
                <a:gd name="T5" fmla="*/ 238 h 298"/>
                <a:gd name="T6" fmla="*/ 495 w 495"/>
                <a:gd name="T7" fmla="*/ 0 h 298"/>
                <a:gd name="T8" fmla="*/ 495 w 495"/>
                <a:gd name="T9" fmla="*/ 57 h 298"/>
              </a:gdLst>
              <a:ahLst/>
              <a:cxnLst>
                <a:cxn ang="0">
                  <a:pos x="T0" y="T1"/>
                </a:cxn>
                <a:cxn ang="0">
                  <a:pos x="T2" y="T3"/>
                </a:cxn>
                <a:cxn ang="0">
                  <a:pos x="T4" y="T5"/>
                </a:cxn>
                <a:cxn ang="0">
                  <a:pos x="T6" y="T7"/>
                </a:cxn>
                <a:cxn ang="0">
                  <a:pos x="T8" y="T9"/>
                </a:cxn>
              </a:cxnLst>
              <a:rect l="0" t="0" r="r" b="b"/>
              <a:pathLst>
                <a:path w="495" h="298">
                  <a:moveTo>
                    <a:pt x="495" y="57"/>
                  </a:moveTo>
                  <a:lnTo>
                    <a:pt x="0" y="298"/>
                  </a:lnTo>
                  <a:lnTo>
                    <a:pt x="0" y="238"/>
                  </a:lnTo>
                  <a:lnTo>
                    <a:pt x="495" y="0"/>
                  </a:lnTo>
                  <a:lnTo>
                    <a:pt x="495" y="57"/>
                  </a:lnTo>
                  <a:close/>
                </a:path>
              </a:pathLst>
            </a:custGeom>
            <a:solidFill>
              <a:srgbClr val="C43F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86" name="Freeform 123"/>
            <p:cNvSpPr>
              <a:spLocks/>
            </p:cNvSpPr>
            <p:nvPr/>
          </p:nvSpPr>
          <p:spPr bwMode="auto">
            <a:xfrm>
              <a:off x="6989763" y="7532688"/>
              <a:ext cx="785813" cy="473075"/>
            </a:xfrm>
            <a:custGeom>
              <a:avLst/>
              <a:gdLst>
                <a:gd name="T0" fmla="*/ 495 w 495"/>
                <a:gd name="T1" fmla="*/ 57 h 298"/>
                <a:gd name="T2" fmla="*/ 0 w 495"/>
                <a:gd name="T3" fmla="*/ 298 h 298"/>
                <a:gd name="T4" fmla="*/ 0 w 495"/>
                <a:gd name="T5" fmla="*/ 238 h 298"/>
                <a:gd name="T6" fmla="*/ 495 w 495"/>
                <a:gd name="T7" fmla="*/ 0 h 298"/>
                <a:gd name="T8" fmla="*/ 495 w 495"/>
                <a:gd name="T9" fmla="*/ 57 h 298"/>
              </a:gdLst>
              <a:ahLst/>
              <a:cxnLst>
                <a:cxn ang="0">
                  <a:pos x="T0" y="T1"/>
                </a:cxn>
                <a:cxn ang="0">
                  <a:pos x="T2" y="T3"/>
                </a:cxn>
                <a:cxn ang="0">
                  <a:pos x="T4" y="T5"/>
                </a:cxn>
                <a:cxn ang="0">
                  <a:pos x="T6" y="T7"/>
                </a:cxn>
                <a:cxn ang="0">
                  <a:pos x="T8" y="T9"/>
                </a:cxn>
              </a:cxnLst>
              <a:rect l="0" t="0" r="r" b="b"/>
              <a:pathLst>
                <a:path w="495" h="298">
                  <a:moveTo>
                    <a:pt x="495" y="57"/>
                  </a:moveTo>
                  <a:lnTo>
                    <a:pt x="0" y="298"/>
                  </a:lnTo>
                  <a:lnTo>
                    <a:pt x="0" y="238"/>
                  </a:lnTo>
                  <a:lnTo>
                    <a:pt x="495" y="0"/>
                  </a:lnTo>
                  <a:lnTo>
                    <a:pt x="495" y="5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87" name="Freeform 124"/>
            <p:cNvSpPr>
              <a:spLocks/>
            </p:cNvSpPr>
            <p:nvPr/>
          </p:nvSpPr>
          <p:spPr bwMode="auto">
            <a:xfrm>
              <a:off x="6975475" y="7518401"/>
              <a:ext cx="814388" cy="500063"/>
            </a:xfrm>
            <a:custGeom>
              <a:avLst/>
              <a:gdLst>
                <a:gd name="T0" fmla="*/ 290 w 295"/>
                <a:gd name="T1" fmla="*/ 38 h 181"/>
                <a:gd name="T2" fmla="*/ 287 w 295"/>
                <a:gd name="T3" fmla="*/ 33 h 181"/>
                <a:gd name="T4" fmla="*/ 10 w 295"/>
                <a:gd name="T5" fmla="*/ 168 h 181"/>
                <a:gd name="T6" fmla="*/ 10 w 295"/>
                <a:gd name="T7" fmla="*/ 145 h 181"/>
                <a:gd name="T8" fmla="*/ 285 w 295"/>
                <a:gd name="T9" fmla="*/ 13 h 181"/>
                <a:gd name="T10" fmla="*/ 285 w 295"/>
                <a:gd name="T11" fmla="*/ 38 h 181"/>
                <a:gd name="T12" fmla="*/ 290 w 295"/>
                <a:gd name="T13" fmla="*/ 38 h 181"/>
                <a:gd name="T14" fmla="*/ 287 w 295"/>
                <a:gd name="T15" fmla="*/ 33 h 181"/>
                <a:gd name="T16" fmla="*/ 290 w 295"/>
                <a:gd name="T17" fmla="*/ 38 h 181"/>
                <a:gd name="T18" fmla="*/ 295 w 295"/>
                <a:gd name="T19" fmla="*/ 38 h 181"/>
                <a:gd name="T20" fmla="*/ 295 w 295"/>
                <a:gd name="T21" fmla="*/ 5 h 181"/>
                <a:gd name="T22" fmla="*/ 292 w 295"/>
                <a:gd name="T23" fmla="*/ 1 h 181"/>
                <a:gd name="T24" fmla="*/ 287 w 295"/>
                <a:gd name="T25" fmla="*/ 0 h 181"/>
                <a:gd name="T26" fmla="*/ 3 w 295"/>
                <a:gd name="T27" fmla="*/ 138 h 181"/>
                <a:gd name="T28" fmla="*/ 0 w 295"/>
                <a:gd name="T29" fmla="*/ 142 h 181"/>
                <a:gd name="T30" fmla="*/ 0 w 295"/>
                <a:gd name="T31" fmla="*/ 176 h 181"/>
                <a:gd name="T32" fmla="*/ 3 w 295"/>
                <a:gd name="T33" fmla="*/ 180 h 181"/>
                <a:gd name="T34" fmla="*/ 7 w 295"/>
                <a:gd name="T35" fmla="*/ 180 h 181"/>
                <a:gd name="T36" fmla="*/ 292 w 295"/>
                <a:gd name="T37" fmla="*/ 42 h 181"/>
                <a:gd name="T38" fmla="*/ 295 w 295"/>
                <a:gd name="T39" fmla="*/ 38 h 181"/>
                <a:gd name="T40" fmla="*/ 290 w 295"/>
                <a:gd name="T41" fmla="*/ 38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5" h="181">
                  <a:moveTo>
                    <a:pt x="290" y="38"/>
                  </a:moveTo>
                  <a:cubicBezTo>
                    <a:pt x="287" y="33"/>
                    <a:pt x="287" y="33"/>
                    <a:pt x="287" y="33"/>
                  </a:cubicBezTo>
                  <a:cubicBezTo>
                    <a:pt x="10" y="168"/>
                    <a:pt x="10" y="168"/>
                    <a:pt x="10" y="168"/>
                  </a:cubicBezTo>
                  <a:cubicBezTo>
                    <a:pt x="10" y="145"/>
                    <a:pt x="10" y="145"/>
                    <a:pt x="10" y="145"/>
                  </a:cubicBezTo>
                  <a:cubicBezTo>
                    <a:pt x="285" y="13"/>
                    <a:pt x="285" y="13"/>
                    <a:pt x="285" y="13"/>
                  </a:cubicBezTo>
                  <a:cubicBezTo>
                    <a:pt x="285" y="38"/>
                    <a:pt x="285" y="38"/>
                    <a:pt x="285" y="38"/>
                  </a:cubicBezTo>
                  <a:cubicBezTo>
                    <a:pt x="290" y="38"/>
                    <a:pt x="290" y="38"/>
                    <a:pt x="290" y="38"/>
                  </a:cubicBezTo>
                  <a:cubicBezTo>
                    <a:pt x="287" y="33"/>
                    <a:pt x="287" y="33"/>
                    <a:pt x="287" y="33"/>
                  </a:cubicBezTo>
                  <a:cubicBezTo>
                    <a:pt x="290" y="38"/>
                    <a:pt x="290" y="38"/>
                    <a:pt x="290" y="38"/>
                  </a:cubicBezTo>
                  <a:cubicBezTo>
                    <a:pt x="295" y="38"/>
                    <a:pt x="295" y="38"/>
                    <a:pt x="295" y="38"/>
                  </a:cubicBezTo>
                  <a:cubicBezTo>
                    <a:pt x="295" y="5"/>
                    <a:pt x="295" y="5"/>
                    <a:pt x="295" y="5"/>
                  </a:cubicBezTo>
                  <a:cubicBezTo>
                    <a:pt x="295" y="3"/>
                    <a:pt x="294" y="2"/>
                    <a:pt x="292" y="1"/>
                  </a:cubicBezTo>
                  <a:cubicBezTo>
                    <a:pt x="291" y="0"/>
                    <a:pt x="289" y="0"/>
                    <a:pt x="287" y="0"/>
                  </a:cubicBezTo>
                  <a:cubicBezTo>
                    <a:pt x="3" y="138"/>
                    <a:pt x="3" y="138"/>
                    <a:pt x="3" y="138"/>
                  </a:cubicBezTo>
                  <a:cubicBezTo>
                    <a:pt x="1" y="138"/>
                    <a:pt x="0" y="140"/>
                    <a:pt x="0" y="142"/>
                  </a:cubicBezTo>
                  <a:cubicBezTo>
                    <a:pt x="0" y="176"/>
                    <a:pt x="0" y="176"/>
                    <a:pt x="0" y="176"/>
                  </a:cubicBezTo>
                  <a:cubicBezTo>
                    <a:pt x="0" y="177"/>
                    <a:pt x="1" y="179"/>
                    <a:pt x="3" y="180"/>
                  </a:cubicBezTo>
                  <a:cubicBezTo>
                    <a:pt x="4" y="181"/>
                    <a:pt x="6" y="181"/>
                    <a:pt x="7" y="180"/>
                  </a:cubicBezTo>
                  <a:cubicBezTo>
                    <a:pt x="292" y="42"/>
                    <a:pt x="292" y="42"/>
                    <a:pt x="292" y="42"/>
                  </a:cubicBezTo>
                  <a:cubicBezTo>
                    <a:pt x="293" y="41"/>
                    <a:pt x="295" y="40"/>
                    <a:pt x="295" y="38"/>
                  </a:cubicBezTo>
                  <a:cubicBezTo>
                    <a:pt x="290" y="38"/>
                    <a:pt x="290" y="38"/>
                    <a:pt x="290" y="38"/>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88" name="Rectangle 125"/>
            <p:cNvSpPr>
              <a:spLocks noChangeArrowheads="1"/>
            </p:cNvSpPr>
            <p:nvPr/>
          </p:nvSpPr>
          <p:spPr bwMode="auto">
            <a:xfrm>
              <a:off x="7077075" y="9542463"/>
              <a:ext cx="398463" cy="41275"/>
            </a:xfrm>
            <a:prstGeom prst="rect">
              <a:avLst/>
            </a:prstGeom>
            <a:solidFill>
              <a:srgbClr val="F7F2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89" name="Rectangle 126"/>
            <p:cNvSpPr>
              <a:spLocks noChangeArrowheads="1"/>
            </p:cNvSpPr>
            <p:nvPr/>
          </p:nvSpPr>
          <p:spPr bwMode="auto">
            <a:xfrm>
              <a:off x="7077075" y="9542463"/>
              <a:ext cx="398463" cy="4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90" name="Freeform 127"/>
            <p:cNvSpPr>
              <a:spLocks/>
            </p:cNvSpPr>
            <p:nvPr/>
          </p:nvSpPr>
          <p:spPr bwMode="auto">
            <a:xfrm>
              <a:off x="7064375" y="9528176"/>
              <a:ext cx="423863" cy="68263"/>
            </a:xfrm>
            <a:custGeom>
              <a:avLst/>
              <a:gdLst>
                <a:gd name="T0" fmla="*/ 259 w 267"/>
                <a:gd name="T1" fmla="*/ 35 h 43"/>
                <a:gd name="T2" fmla="*/ 259 w 267"/>
                <a:gd name="T3" fmla="*/ 26 h 43"/>
                <a:gd name="T4" fmla="*/ 17 w 267"/>
                <a:gd name="T5" fmla="*/ 26 h 43"/>
                <a:gd name="T6" fmla="*/ 17 w 267"/>
                <a:gd name="T7" fmla="*/ 17 h 43"/>
                <a:gd name="T8" fmla="*/ 250 w 267"/>
                <a:gd name="T9" fmla="*/ 17 h 43"/>
                <a:gd name="T10" fmla="*/ 250 w 267"/>
                <a:gd name="T11" fmla="*/ 35 h 43"/>
                <a:gd name="T12" fmla="*/ 259 w 267"/>
                <a:gd name="T13" fmla="*/ 35 h 43"/>
                <a:gd name="T14" fmla="*/ 259 w 267"/>
                <a:gd name="T15" fmla="*/ 26 h 43"/>
                <a:gd name="T16" fmla="*/ 259 w 267"/>
                <a:gd name="T17" fmla="*/ 35 h 43"/>
                <a:gd name="T18" fmla="*/ 267 w 267"/>
                <a:gd name="T19" fmla="*/ 35 h 43"/>
                <a:gd name="T20" fmla="*/ 267 w 267"/>
                <a:gd name="T21" fmla="*/ 0 h 43"/>
                <a:gd name="T22" fmla="*/ 0 w 267"/>
                <a:gd name="T23" fmla="*/ 0 h 43"/>
                <a:gd name="T24" fmla="*/ 0 w 267"/>
                <a:gd name="T25" fmla="*/ 43 h 43"/>
                <a:gd name="T26" fmla="*/ 267 w 267"/>
                <a:gd name="T27" fmla="*/ 43 h 43"/>
                <a:gd name="T28" fmla="*/ 267 w 267"/>
                <a:gd name="T29" fmla="*/ 35 h 43"/>
                <a:gd name="T30" fmla="*/ 259 w 267"/>
                <a:gd name="T31"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7" h="43">
                  <a:moveTo>
                    <a:pt x="259" y="35"/>
                  </a:moveTo>
                  <a:lnTo>
                    <a:pt x="259" y="26"/>
                  </a:lnTo>
                  <a:lnTo>
                    <a:pt x="17" y="26"/>
                  </a:lnTo>
                  <a:lnTo>
                    <a:pt x="17" y="17"/>
                  </a:lnTo>
                  <a:lnTo>
                    <a:pt x="250" y="17"/>
                  </a:lnTo>
                  <a:lnTo>
                    <a:pt x="250" y="35"/>
                  </a:lnTo>
                  <a:lnTo>
                    <a:pt x="259" y="35"/>
                  </a:lnTo>
                  <a:lnTo>
                    <a:pt x="259" y="26"/>
                  </a:lnTo>
                  <a:lnTo>
                    <a:pt x="259" y="35"/>
                  </a:lnTo>
                  <a:lnTo>
                    <a:pt x="267" y="35"/>
                  </a:lnTo>
                  <a:lnTo>
                    <a:pt x="267" y="0"/>
                  </a:lnTo>
                  <a:lnTo>
                    <a:pt x="0" y="0"/>
                  </a:lnTo>
                  <a:lnTo>
                    <a:pt x="0" y="43"/>
                  </a:lnTo>
                  <a:lnTo>
                    <a:pt x="267" y="43"/>
                  </a:lnTo>
                  <a:lnTo>
                    <a:pt x="267" y="35"/>
                  </a:lnTo>
                  <a:lnTo>
                    <a:pt x="259" y="3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91" name="Freeform 128"/>
            <p:cNvSpPr>
              <a:spLocks/>
            </p:cNvSpPr>
            <p:nvPr/>
          </p:nvSpPr>
          <p:spPr bwMode="auto">
            <a:xfrm>
              <a:off x="7064375" y="9528176"/>
              <a:ext cx="423863" cy="68263"/>
            </a:xfrm>
            <a:custGeom>
              <a:avLst/>
              <a:gdLst>
                <a:gd name="T0" fmla="*/ 259 w 267"/>
                <a:gd name="T1" fmla="*/ 35 h 43"/>
                <a:gd name="T2" fmla="*/ 259 w 267"/>
                <a:gd name="T3" fmla="*/ 26 h 43"/>
                <a:gd name="T4" fmla="*/ 17 w 267"/>
                <a:gd name="T5" fmla="*/ 26 h 43"/>
                <a:gd name="T6" fmla="*/ 17 w 267"/>
                <a:gd name="T7" fmla="*/ 17 h 43"/>
                <a:gd name="T8" fmla="*/ 250 w 267"/>
                <a:gd name="T9" fmla="*/ 17 h 43"/>
                <a:gd name="T10" fmla="*/ 250 w 267"/>
                <a:gd name="T11" fmla="*/ 35 h 43"/>
                <a:gd name="T12" fmla="*/ 259 w 267"/>
                <a:gd name="T13" fmla="*/ 35 h 43"/>
                <a:gd name="T14" fmla="*/ 259 w 267"/>
                <a:gd name="T15" fmla="*/ 26 h 43"/>
                <a:gd name="T16" fmla="*/ 259 w 267"/>
                <a:gd name="T17" fmla="*/ 35 h 43"/>
                <a:gd name="T18" fmla="*/ 267 w 267"/>
                <a:gd name="T19" fmla="*/ 35 h 43"/>
                <a:gd name="T20" fmla="*/ 267 w 267"/>
                <a:gd name="T21" fmla="*/ 0 h 43"/>
                <a:gd name="T22" fmla="*/ 0 w 267"/>
                <a:gd name="T23" fmla="*/ 0 h 43"/>
                <a:gd name="T24" fmla="*/ 0 w 267"/>
                <a:gd name="T25" fmla="*/ 43 h 43"/>
                <a:gd name="T26" fmla="*/ 267 w 267"/>
                <a:gd name="T27" fmla="*/ 43 h 43"/>
                <a:gd name="T28" fmla="*/ 267 w 267"/>
                <a:gd name="T29" fmla="*/ 35 h 43"/>
                <a:gd name="T30" fmla="*/ 259 w 267"/>
                <a:gd name="T31"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7" h="43">
                  <a:moveTo>
                    <a:pt x="259" y="35"/>
                  </a:moveTo>
                  <a:lnTo>
                    <a:pt x="259" y="26"/>
                  </a:lnTo>
                  <a:lnTo>
                    <a:pt x="17" y="26"/>
                  </a:lnTo>
                  <a:lnTo>
                    <a:pt x="17" y="17"/>
                  </a:lnTo>
                  <a:lnTo>
                    <a:pt x="250" y="17"/>
                  </a:lnTo>
                  <a:lnTo>
                    <a:pt x="250" y="35"/>
                  </a:lnTo>
                  <a:lnTo>
                    <a:pt x="259" y="35"/>
                  </a:lnTo>
                  <a:lnTo>
                    <a:pt x="259" y="26"/>
                  </a:lnTo>
                  <a:lnTo>
                    <a:pt x="259" y="35"/>
                  </a:lnTo>
                  <a:lnTo>
                    <a:pt x="267" y="35"/>
                  </a:lnTo>
                  <a:lnTo>
                    <a:pt x="267" y="0"/>
                  </a:lnTo>
                  <a:lnTo>
                    <a:pt x="0" y="0"/>
                  </a:lnTo>
                  <a:lnTo>
                    <a:pt x="0" y="43"/>
                  </a:lnTo>
                  <a:lnTo>
                    <a:pt x="267" y="43"/>
                  </a:lnTo>
                  <a:lnTo>
                    <a:pt x="267" y="35"/>
                  </a:lnTo>
                  <a:lnTo>
                    <a:pt x="259" y="3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92" name="Freeform 129"/>
            <p:cNvSpPr>
              <a:spLocks/>
            </p:cNvSpPr>
            <p:nvPr/>
          </p:nvSpPr>
          <p:spPr bwMode="auto">
            <a:xfrm>
              <a:off x="7151688" y="9282113"/>
              <a:ext cx="149225" cy="246063"/>
            </a:xfrm>
            <a:custGeom>
              <a:avLst/>
              <a:gdLst>
                <a:gd name="T0" fmla="*/ 94 w 94"/>
                <a:gd name="T1" fmla="*/ 0 h 155"/>
                <a:gd name="T2" fmla="*/ 65 w 94"/>
                <a:gd name="T3" fmla="*/ 0 h 155"/>
                <a:gd name="T4" fmla="*/ 0 w 94"/>
                <a:gd name="T5" fmla="*/ 155 h 155"/>
                <a:gd name="T6" fmla="*/ 31 w 94"/>
                <a:gd name="T7" fmla="*/ 155 h 155"/>
                <a:gd name="T8" fmla="*/ 94 w 94"/>
                <a:gd name="T9" fmla="*/ 0 h 155"/>
              </a:gdLst>
              <a:ahLst/>
              <a:cxnLst>
                <a:cxn ang="0">
                  <a:pos x="T0" y="T1"/>
                </a:cxn>
                <a:cxn ang="0">
                  <a:pos x="T2" y="T3"/>
                </a:cxn>
                <a:cxn ang="0">
                  <a:pos x="T4" y="T5"/>
                </a:cxn>
                <a:cxn ang="0">
                  <a:pos x="T6" y="T7"/>
                </a:cxn>
                <a:cxn ang="0">
                  <a:pos x="T8" y="T9"/>
                </a:cxn>
              </a:cxnLst>
              <a:rect l="0" t="0" r="r" b="b"/>
              <a:pathLst>
                <a:path w="94" h="155">
                  <a:moveTo>
                    <a:pt x="94" y="0"/>
                  </a:moveTo>
                  <a:lnTo>
                    <a:pt x="65" y="0"/>
                  </a:lnTo>
                  <a:lnTo>
                    <a:pt x="0" y="155"/>
                  </a:lnTo>
                  <a:lnTo>
                    <a:pt x="31" y="155"/>
                  </a:lnTo>
                  <a:lnTo>
                    <a:pt x="94" y="0"/>
                  </a:lnTo>
                  <a:close/>
                </a:path>
              </a:pathLst>
            </a:custGeom>
            <a:solidFill>
              <a:srgbClr val="DAE8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93" name="Freeform 130"/>
            <p:cNvSpPr>
              <a:spLocks/>
            </p:cNvSpPr>
            <p:nvPr/>
          </p:nvSpPr>
          <p:spPr bwMode="auto">
            <a:xfrm>
              <a:off x="7151688" y="9282113"/>
              <a:ext cx="149225" cy="246063"/>
            </a:xfrm>
            <a:custGeom>
              <a:avLst/>
              <a:gdLst>
                <a:gd name="T0" fmla="*/ 94 w 94"/>
                <a:gd name="T1" fmla="*/ 0 h 155"/>
                <a:gd name="T2" fmla="*/ 65 w 94"/>
                <a:gd name="T3" fmla="*/ 0 h 155"/>
                <a:gd name="T4" fmla="*/ 0 w 94"/>
                <a:gd name="T5" fmla="*/ 155 h 155"/>
                <a:gd name="T6" fmla="*/ 31 w 94"/>
                <a:gd name="T7" fmla="*/ 155 h 155"/>
                <a:gd name="T8" fmla="*/ 94 w 94"/>
                <a:gd name="T9" fmla="*/ 0 h 155"/>
              </a:gdLst>
              <a:ahLst/>
              <a:cxnLst>
                <a:cxn ang="0">
                  <a:pos x="T0" y="T1"/>
                </a:cxn>
                <a:cxn ang="0">
                  <a:pos x="T2" y="T3"/>
                </a:cxn>
                <a:cxn ang="0">
                  <a:pos x="T4" y="T5"/>
                </a:cxn>
                <a:cxn ang="0">
                  <a:pos x="T6" y="T7"/>
                </a:cxn>
                <a:cxn ang="0">
                  <a:pos x="T8" y="T9"/>
                </a:cxn>
              </a:cxnLst>
              <a:rect l="0" t="0" r="r" b="b"/>
              <a:pathLst>
                <a:path w="94" h="155">
                  <a:moveTo>
                    <a:pt x="94" y="0"/>
                  </a:moveTo>
                  <a:lnTo>
                    <a:pt x="65" y="0"/>
                  </a:lnTo>
                  <a:lnTo>
                    <a:pt x="0" y="155"/>
                  </a:lnTo>
                  <a:lnTo>
                    <a:pt x="31" y="155"/>
                  </a:lnTo>
                  <a:lnTo>
                    <a:pt x="9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94" name="Freeform 131"/>
            <p:cNvSpPr>
              <a:spLocks/>
            </p:cNvSpPr>
            <p:nvPr/>
          </p:nvSpPr>
          <p:spPr bwMode="auto">
            <a:xfrm>
              <a:off x="7146925" y="9528176"/>
              <a:ext cx="53975" cy="14288"/>
            </a:xfrm>
            <a:custGeom>
              <a:avLst/>
              <a:gdLst>
                <a:gd name="T0" fmla="*/ 34 w 34"/>
                <a:gd name="T1" fmla="*/ 0 h 9"/>
                <a:gd name="T2" fmla="*/ 3 w 34"/>
                <a:gd name="T3" fmla="*/ 0 h 9"/>
                <a:gd name="T4" fmla="*/ 0 w 34"/>
                <a:gd name="T5" fmla="*/ 9 h 9"/>
                <a:gd name="T6" fmla="*/ 31 w 34"/>
                <a:gd name="T7" fmla="*/ 9 h 9"/>
                <a:gd name="T8" fmla="*/ 34 w 34"/>
                <a:gd name="T9" fmla="*/ 0 h 9"/>
              </a:gdLst>
              <a:ahLst/>
              <a:cxnLst>
                <a:cxn ang="0">
                  <a:pos x="T0" y="T1"/>
                </a:cxn>
                <a:cxn ang="0">
                  <a:pos x="T2" y="T3"/>
                </a:cxn>
                <a:cxn ang="0">
                  <a:pos x="T4" y="T5"/>
                </a:cxn>
                <a:cxn ang="0">
                  <a:pos x="T6" y="T7"/>
                </a:cxn>
                <a:cxn ang="0">
                  <a:pos x="T8" y="T9"/>
                </a:cxn>
              </a:cxnLst>
              <a:rect l="0" t="0" r="r" b="b"/>
              <a:pathLst>
                <a:path w="34" h="9">
                  <a:moveTo>
                    <a:pt x="34" y="0"/>
                  </a:moveTo>
                  <a:lnTo>
                    <a:pt x="3" y="0"/>
                  </a:lnTo>
                  <a:lnTo>
                    <a:pt x="0" y="9"/>
                  </a:lnTo>
                  <a:lnTo>
                    <a:pt x="31" y="9"/>
                  </a:lnTo>
                  <a:lnTo>
                    <a:pt x="34" y="0"/>
                  </a:lnTo>
                  <a:close/>
                </a:path>
              </a:pathLst>
            </a:custGeom>
            <a:solidFill>
              <a:srgbClr val="A977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95" name="Freeform 132"/>
            <p:cNvSpPr>
              <a:spLocks/>
            </p:cNvSpPr>
            <p:nvPr/>
          </p:nvSpPr>
          <p:spPr bwMode="auto">
            <a:xfrm>
              <a:off x="7146925" y="9528176"/>
              <a:ext cx="53975" cy="14288"/>
            </a:xfrm>
            <a:custGeom>
              <a:avLst/>
              <a:gdLst>
                <a:gd name="T0" fmla="*/ 34 w 34"/>
                <a:gd name="T1" fmla="*/ 0 h 9"/>
                <a:gd name="T2" fmla="*/ 3 w 34"/>
                <a:gd name="T3" fmla="*/ 0 h 9"/>
                <a:gd name="T4" fmla="*/ 0 w 34"/>
                <a:gd name="T5" fmla="*/ 9 h 9"/>
                <a:gd name="T6" fmla="*/ 31 w 34"/>
                <a:gd name="T7" fmla="*/ 9 h 9"/>
                <a:gd name="T8" fmla="*/ 34 w 34"/>
                <a:gd name="T9" fmla="*/ 0 h 9"/>
              </a:gdLst>
              <a:ahLst/>
              <a:cxnLst>
                <a:cxn ang="0">
                  <a:pos x="T0" y="T1"/>
                </a:cxn>
                <a:cxn ang="0">
                  <a:pos x="T2" y="T3"/>
                </a:cxn>
                <a:cxn ang="0">
                  <a:pos x="T4" y="T5"/>
                </a:cxn>
                <a:cxn ang="0">
                  <a:pos x="T6" y="T7"/>
                </a:cxn>
                <a:cxn ang="0">
                  <a:pos x="T8" y="T9"/>
                </a:cxn>
              </a:cxnLst>
              <a:rect l="0" t="0" r="r" b="b"/>
              <a:pathLst>
                <a:path w="34" h="9">
                  <a:moveTo>
                    <a:pt x="34" y="0"/>
                  </a:moveTo>
                  <a:lnTo>
                    <a:pt x="3" y="0"/>
                  </a:lnTo>
                  <a:lnTo>
                    <a:pt x="0" y="9"/>
                  </a:lnTo>
                  <a:lnTo>
                    <a:pt x="31" y="9"/>
                  </a:lnTo>
                  <a:lnTo>
                    <a:pt x="3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96" name="Freeform 133"/>
            <p:cNvSpPr>
              <a:spLocks/>
            </p:cNvSpPr>
            <p:nvPr/>
          </p:nvSpPr>
          <p:spPr bwMode="auto">
            <a:xfrm>
              <a:off x="7223125" y="9282113"/>
              <a:ext cx="133350" cy="246063"/>
            </a:xfrm>
            <a:custGeom>
              <a:avLst/>
              <a:gdLst>
                <a:gd name="T0" fmla="*/ 84 w 84"/>
                <a:gd name="T1" fmla="*/ 0 h 155"/>
                <a:gd name="T2" fmla="*/ 66 w 84"/>
                <a:gd name="T3" fmla="*/ 0 h 155"/>
                <a:gd name="T4" fmla="*/ 0 w 84"/>
                <a:gd name="T5" fmla="*/ 155 h 155"/>
                <a:gd name="T6" fmla="*/ 20 w 84"/>
                <a:gd name="T7" fmla="*/ 155 h 155"/>
                <a:gd name="T8" fmla="*/ 84 w 84"/>
                <a:gd name="T9" fmla="*/ 0 h 155"/>
              </a:gdLst>
              <a:ahLst/>
              <a:cxnLst>
                <a:cxn ang="0">
                  <a:pos x="T0" y="T1"/>
                </a:cxn>
                <a:cxn ang="0">
                  <a:pos x="T2" y="T3"/>
                </a:cxn>
                <a:cxn ang="0">
                  <a:pos x="T4" y="T5"/>
                </a:cxn>
                <a:cxn ang="0">
                  <a:pos x="T6" y="T7"/>
                </a:cxn>
                <a:cxn ang="0">
                  <a:pos x="T8" y="T9"/>
                </a:cxn>
              </a:cxnLst>
              <a:rect l="0" t="0" r="r" b="b"/>
              <a:pathLst>
                <a:path w="84" h="155">
                  <a:moveTo>
                    <a:pt x="84" y="0"/>
                  </a:moveTo>
                  <a:lnTo>
                    <a:pt x="66" y="0"/>
                  </a:lnTo>
                  <a:lnTo>
                    <a:pt x="0" y="155"/>
                  </a:lnTo>
                  <a:lnTo>
                    <a:pt x="20" y="155"/>
                  </a:lnTo>
                  <a:lnTo>
                    <a:pt x="84" y="0"/>
                  </a:lnTo>
                  <a:close/>
                </a:path>
              </a:pathLst>
            </a:custGeom>
            <a:solidFill>
              <a:srgbClr val="DAE8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97" name="Freeform 134"/>
            <p:cNvSpPr>
              <a:spLocks/>
            </p:cNvSpPr>
            <p:nvPr/>
          </p:nvSpPr>
          <p:spPr bwMode="auto">
            <a:xfrm>
              <a:off x="7223125" y="9282113"/>
              <a:ext cx="133350" cy="246063"/>
            </a:xfrm>
            <a:custGeom>
              <a:avLst/>
              <a:gdLst>
                <a:gd name="T0" fmla="*/ 84 w 84"/>
                <a:gd name="T1" fmla="*/ 0 h 155"/>
                <a:gd name="T2" fmla="*/ 66 w 84"/>
                <a:gd name="T3" fmla="*/ 0 h 155"/>
                <a:gd name="T4" fmla="*/ 0 w 84"/>
                <a:gd name="T5" fmla="*/ 155 h 155"/>
                <a:gd name="T6" fmla="*/ 20 w 84"/>
                <a:gd name="T7" fmla="*/ 155 h 155"/>
                <a:gd name="T8" fmla="*/ 84 w 84"/>
                <a:gd name="T9" fmla="*/ 0 h 155"/>
              </a:gdLst>
              <a:ahLst/>
              <a:cxnLst>
                <a:cxn ang="0">
                  <a:pos x="T0" y="T1"/>
                </a:cxn>
                <a:cxn ang="0">
                  <a:pos x="T2" y="T3"/>
                </a:cxn>
                <a:cxn ang="0">
                  <a:pos x="T4" y="T5"/>
                </a:cxn>
                <a:cxn ang="0">
                  <a:pos x="T6" y="T7"/>
                </a:cxn>
                <a:cxn ang="0">
                  <a:pos x="T8" y="T9"/>
                </a:cxn>
              </a:cxnLst>
              <a:rect l="0" t="0" r="r" b="b"/>
              <a:pathLst>
                <a:path w="84" h="155">
                  <a:moveTo>
                    <a:pt x="84" y="0"/>
                  </a:moveTo>
                  <a:lnTo>
                    <a:pt x="66" y="0"/>
                  </a:lnTo>
                  <a:lnTo>
                    <a:pt x="0" y="155"/>
                  </a:lnTo>
                  <a:lnTo>
                    <a:pt x="20" y="155"/>
                  </a:lnTo>
                  <a:lnTo>
                    <a:pt x="8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98" name="Freeform 135"/>
            <p:cNvSpPr>
              <a:spLocks/>
            </p:cNvSpPr>
            <p:nvPr/>
          </p:nvSpPr>
          <p:spPr bwMode="auto">
            <a:xfrm>
              <a:off x="7218363" y="9528176"/>
              <a:ext cx="36513" cy="14288"/>
            </a:xfrm>
            <a:custGeom>
              <a:avLst/>
              <a:gdLst>
                <a:gd name="T0" fmla="*/ 23 w 23"/>
                <a:gd name="T1" fmla="*/ 0 h 9"/>
                <a:gd name="T2" fmla="*/ 3 w 23"/>
                <a:gd name="T3" fmla="*/ 0 h 9"/>
                <a:gd name="T4" fmla="*/ 0 w 23"/>
                <a:gd name="T5" fmla="*/ 9 h 9"/>
                <a:gd name="T6" fmla="*/ 19 w 23"/>
                <a:gd name="T7" fmla="*/ 9 h 9"/>
                <a:gd name="T8" fmla="*/ 23 w 23"/>
                <a:gd name="T9" fmla="*/ 0 h 9"/>
              </a:gdLst>
              <a:ahLst/>
              <a:cxnLst>
                <a:cxn ang="0">
                  <a:pos x="T0" y="T1"/>
                </a:cxn>
                <a:cxn ang="0">
                  <a:pos x="T2" y="T3"/>
                </a:cxn>
                <a:cxn ang="0">
                  <a:pos x="T4" y="T5"/>
                </a:cxn>
                <a:cxn ang="0">
                  <a:pos x="T6" y="T7"/>
                </a:cxn>
                <a:cxn ang="0">
                  <a:pos x="T8" y="T9"/>
                </a:cxn>
              </a:cxnLst>
              <a:rect l="0" t="0" r="r" b="b"/>
              <a:pathLst>
                <a:path w="23" h="9">
                  <a:moveTo>
                    <a:pt x="23" y="0"/>
                  </a:moveTo>
                  <a:lnTo>
                    <a:pt x="3" y="0"/>
                  </a:lnTo>
                  <a:lnTo>
                    <a:pt x="0" y="9"/>
                  </a:lnTo>
                  <a:lnTo>
                    <a:pt x="19" y="9"/>
                  </a:lnTo>
                  <a:lnTo>
                    <a:pt x="23" y="0"/>
                  </a:lnTo>
                  <a:close/>
                </a:path>
              </a:pathLst>
            </a:custGeom>
            <a:solidFill>
              <a:srgbClr val="A977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99" name="Freeform 136"/>
            <p:cNvSpPr>
              <a:spLocks/>
            </p:cNvSpPr>
            <p:nvPr/>
          </p:nvSpPr>
          <p:spPr bwMode="auto">
            <a:xfrm>
              <a:off x="7218363" y="9528176"/>
              <a:ext cx="36513" cy="14288"/>
            </a:xfrm>
            <a:custGeom>
              <a:avLst/>
              <a:gdLst>
                <a:gd name="T0" fmla="*/ 23 w 23"/>
                <a:gd name="T1" fmla="*/ 0 h 9"/>
                <a:gd name="T2" fmla="*/ 3 w 23"/>
                <a:gd name="T3" fmla="*/ 0 h 9"/>
                <a:gd name="T4" fmla="*/ 0 w 23"/>
                <a:gd name="T5" fmla="*/ 9 h 9"/>
                <a:gd name="T6" fmla="*/ 19 w 23"/>
                <a:gd name="T7" fmla="*/ 9 h 9"/>
                <a:gd name="T8" fmla="*/ 23 w 23"/>
                <a:gd name="T9" fmla="*/ 0 h 9"/>
              </a:gdLst>
              <a:ahLst/>
              <a:cxnLst>
                <a:cxn ang="0">
                  <a:pos x="T0" y="T1"/>
                </a:cxn>
                <a:cxn ang="0">
                  <a:pos x="T2" y="T3"/>
                </a:cxn>
                <a:cxn ang="0">
                  <a:pos x="T4" y="T5"/>
                </a:cxn>
                <a:cxn ang="0">
                  <a:pos x="T6" y="T7"/>
                </a:cxn>
                <a:cxn ang="0">
                  <a:pos x="T8" y="T9"/>
                </a:cxn>
              </a:cxnLst>
              <a:rect l="0" t="0" r="r" b="b"/>
              <a:pathLst>
                <a:path w="23" h="9">
                  <a:moveTo>
                    <a:pt x="23" y="0"/>
                  </a:moveTo>
                  <a:lnTo>
                    <a:pt x="3" y="0"/>
                  </a:lnTo>
                  <a:lnTo>
                    <a:pt x="0" y="9"/>
                  </a:lnTo>
                  <a:lnTo>
                    <a:pt x="19" y="9"/>
                  </a:lnTo>
                  <a:lnTo>
                    <a:pt x="2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00" name="Rectangle 137"/>
            <p:cNvSpPr>
              <a:spLocks noChangeArrowheads="1"/>
            </p:cNvSpPr>
            <p:nvPr/>
          </p:nvSpPr>
          <p:spPr bwMode="auto">
            <a:xfrm>
              <a:off x="7099300" y="9282113"/>
              <a:ext cx="354013" cy="260350"/>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01" name="Freeform 138"/>
            <p:cNvSpPr>
              <a:spLocks/>
            </p:cNvSpPr>
            <p:nvPr/>
          </p:nvSpPr>
          <p:spPr bwMode="auto">
            <a:xfrm>
              <a:off x="7099300" y="9383713"/>
              <a:ext cx="354013" cy="0"/>
            </a:xfrm>
            <a:custGeom>
              <a:avLst/>
              <a:gdLst>
                <a:gd name="T0" fmla="*/ 0 w 223"/>
                <a:gd name="T1" fmla="*/ 223 w 223"/>
                <a:gd name="T2" fmla="*/ 0 w 223"/>
              </a:gdLst>
              <a:ahLst/>
              <a:cxnLst>
                <a:cxn ang="0">
                  <a:pos x="T0" y="0"/>
                </a:cxn>
                <a:cxn ang="0">
                  <a:pos x="T1" y="0"/>
                </a:cxn>
                <a:cxn ang="0">
                  <a:pos x="T2" y="0"/>
                </a:cxn>
              </a:cxnLst>
              <a:rect l="0" t="0" r="r" b="b"/>
              <a:pathLst>
                <a:path w="223">
                  <a:moveTo>
                    <a:pt x="0" y="0"/>
                  </a:moveTo>
                  <a:lnTo>
                    <a:pt x="223" y="0"/>
                  </a:lnTo>
                  <a:lnTo>
                    <a:pt x="0" y="0"/>
                  </a:lnTo>
                  <a:close/>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02" name="Line 139"/>
            <p:cNvSpPr>
              <a:spLocks noChangeShapeType="1"/>
            </p:cNvSpPr>
            <p:nvPr/>
          </p:nvSpPr>
          <p:spPr bwMode="auto">
            <a:xfrm>
              <a:off x="7099300" y="9383713"/>
              <a:ext cx="354013"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03" name="Line 140"/>
            <p:cNvSpPr>
              <a:spLocks noChangeShapeType="1"/>
            </p:cNvSpPr>
            <p:nvPr/>
          </p:nvSpPr>
          <p:spPr bwMode="auto">
            <a:xfrm>
              <a:off x="7099300" y="9383713"/>
              <a:ext cx="354013" cy="0"/>
            </a:xfrm>
            <a:prstGeom prst="line">
              <a:avLst/>
            </a:prstGeom>
            <a:noFill/>
            <a:ln w="28575" cap="flat">
              <a:solidFill>
                <a:srgbClr val="640917"/>
              </a:solidFill>
              <a:prstDash val="solid"/>
              <a:miter lim="800000"/>
              <a:headEnd/>
              <a:tailEnd/>
            </a:ln>
            <a:extLst>
              <a:ext uri="{909E8E84-426E-40DD-AFC4-6F175D3DCCD1}">
                <a14:hiddenFill xmlns:a14="http://schemas.microsoft.com/office/drawing/2010/main">
                  <a:no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04" name="Rectangle 141"/>
            <p:cNvSpPr>
              <a:spLocks noChangeArrowheads="1"/>
            </p:cNvSpPr>
            <p:nvPr/>
          </p:nvSpPr>
          <p:spPr bwMode="auto">
            <a:xfrm>
              <a:off x="5803900" y="9055101"/>
              <a:ext cx="100013" cy="746125"/>
            </a:xfrm>
            <a:prstGeom prst="rect">
              <a:avLst/>
            </a:prstGeom>
            <a:solidFill>
              <a:srgbClr val="D24F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05" name="Rectangle 142"/>
            <p:cNvSpPr>
              <a:spLocks noChangeArrowheads="1"/>
            </p:cNvSpPr>
            <p:nvPr/>
          </p:nvSpPr>
          <p:spPr bwMode="auto">
            <a:xfrm>
              <a:off x="5803900" y="9055101"/>
              <a:ext cx="100013" cy="746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06" name="Rectangle 143"/>
            <p:cNvSpPr>
              <a:spLocks noChangeArrowheads="1"/>
            </p:cNvSpPr>
            <p:nvPr/>
          </p:nvSpPr>
          <p:spPr bwMode="auto">
            <a:xfrm>
              <a:off x="5803900" y="9801226"/>
              <a:ext cx="100013" cy="14288"/>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07" name="Rectangle 144"/>
            <p:cNvSpPr>
              <a:spLocks noChangeArrowheads="1"/>
            </p:cNvSpPr>
            <p:nvPr/>
          </p:nvSpPr>
          <p:spPr bwMode="auto">
            <a:xfrm>
              <a:off x="5803900" y="9801226"/>
              <a:ext cx="100013" cy="1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08" name="Freeform 145"/>
            <p:cNvSpPr>
              <a:spLocks/>
            </p:cNvSpPr>
            <p:nvPr/>
          </p:nvSpPr>
          <p:spPr bwMode="auto">
            <a:xfrm>
              <a:off x="5903913" y="9055101"/>
              <a:ext cx="14288" cy="760413"/>
            </a:xfrm>
            <a:custGeom>
              <a:avLst/>
              <a:gdLst>
                <a:gd name="T0" fmla="*/ 5 w 5"/>
                <a:gd name="T1" fmla="*/ 0 h 275"/>
                <a:gd name="T2" fmla="*/ 0 w 5"/>
                <a:gd name="T3" fmla="*/ 0 h 275"/>
                <a:gd name="T4" fmla="*/ 0 w 5"/>
                <a:gd name="T5" fmla="*/ 270 h 275"/>
                <a:gd name="T6" fmla="*/ 0 w 5"/>
                <a:gd name="T7" fmla="*/ 275 h 275"/>
                <a:gd name="T8" fmla="*/ 0 w 5"/>
                <a:gd name="T9" fmla="*/ 217 h 275"/>
                <a:gd name="T10" fmla="*/ 5 w 5"/>
                <a:gd name="T11" fmla="*/ 212 h 275"/>
                <a:gd name="T12" fmla="*/ 5 w 5"/>
                <a:gd name="T13" fmla="*/ 212 h 275"/>
                <a:gd name="T14" fmla="*/ 5 w 5"/>
                <a:gd name="T15" fmla="*/ 0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75">
                  <a:moveTo>
                    <a:pt x="5" y="0"/>
                  </a:moveTo>
                  <a:cubicBezTo>
                    <a:pt x="0" y="0"/>
                    <a:pt x="0" y="0"/>
                    <a:pt x="0" y="0"/>
                  </a:cubicBezTo>
                  <a:cubicBezTo>
                    <a:pt x="0" y="270"/>
                    <a:pt x="0" y="270"/>
                    <a:pt x="0" y="270"/>
                  </a:cubicBezTo>
                  <a:cubicBezTo>
                    <a:pt x="0" y="275"/>
                    <a:pt x="0" y="275"/>
                    <a:pt x="0" y="275"/>
                  </a:cubicBezTo>
                  <a:cubicBezTo>
                    <a:pt x="0" y="217"/>
                    <a:pt x="0" y="217"/>
                    <a:pt x="0" y="217"/>
                  </a:cubicBezTo>
                  <a:cubicBezTo>
                    <a:pt x="0" y="215"/>
                    <a:pt x="2" y="212"/>
                    <a:pt x="5" y="212"/>
                  </a:cubicBezTo>
                  <a:cubicBezTo>
                    <a:pt x="5" y="212"/>
                    <a:pt x="5" y="212"/>
                    <a:pt x="5" y="212"/>
                  </a:cubicBezTo>
                  <a:cubicBezTo>
                    <a:pt x="5" y="0"/>
                    <a:pt x="5" y="0"/>
                    <a:pt x="5"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09" name="Rectangle 146"/>
            <p:cNvSpPr>
              <a:spLocks noChangeArrowheads="1"/>
            </p:cNvSpPr>
            <p:nvPr/>
          </p:nvSpPr>
          <p:spPr bwMode="auto">
            <a:xfrm>
              <a:off x="5803900" y="8688388"/>
              <a:ext cx="100013" cy="339725"/>
            </a:xfrm>
            <a:prstGeom prst="rect">
              <a:avLst/>
            </a:prstGeom>
            <a:solidFill>
              <a:srgbClr val="D24F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10" name="Rectangle 147"/>
            <p:cNvSpPr>
              <a:spLocks noChangeArrowheads="1"/>
            </p:cNvSpPr>
            <p:nvPr/>
          </p:nvSpPr>
          <p:spPr bwMode="auto">
            <a:xfrm>
              <a:off x="5803900" y="8688388"/>
              <a:ext cx="10001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11" name="Freeform 148"/>
            <p:cNvSpPr>
              <a:spLocks/>
            </p:cNvSpPr>
            <p:nvPr/>
          </p:nvSpPr>
          <p:spPr bwMode="auto">
            <a:xfrm>
              <a:off x="5803900" y="8674101"/>
              <a:ext cx="114300" cy="381000"/>
            </a:xfrm>
            <a:custGeom>
              <a:avLst/>
              <a:gdLst>
                <a:gd name="T0" fmla="*/ 72 w 72"/>
                <a:gd name="T1" fmla="*/ 0 h 240"/>
                <a:gd name="T2" fmla="*/ 0 w 72"/>
                <a:gd name="T3" fmla="*/ 0 h 240"/>
                <a:gd name="T4" fmla="*/ 0 w 72"/>
                <a:gd name="T5" fmla="*/ 9 h 240"/>
                <a:gd name="T6" fmla="*/ 63 w 72"/>
                <a:gd name="T7" fmla="*/ 9 h 240"/>
                <a:gd name="T8" fmla="*/ 63 w 72"/>
                <a:gd name="T9" fmla="*/ 223 h 240"/>
                <a:gd name="T10" fmla="*/ 0 w 72"/>
                <a:gd name="T11" fmla="*/ 223 h 240"/>
                <a:gd name="T12" fmla="*/ 0 w 72"/>
                <a:gd name="T13" fmla="*/ 240 h 240"/>
                <a:gd name="T14" fmla="*/ 63 w 72"/>
                <a:gd name="T15" fmla="*/ 240 h 240"/>
                <a:gd name="T16" fmla="*/ 72 w 72"/>
                <a:gd name="T17" fmla="*/ 240 h 240"/>
                <a:gd name="T18" fmla="*/ 72 w 72"/>
                <a:gd name="T19" fmla="*/ 231 h 240"/>
                <a:gd name="T20" fmla="*/ 72 w 72"/>
                <a:gd name="T21" fmla="*/ 223 h 240"/>
                <a:gd name="T22" fmla="*/ 72 w 72"/>
                <a:gd name="T23" fmla="*/ 231 h 240"/>
                <a:gd name="T24" fmla="*/ 72 w 72"/>
                <a:gd name="T2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240">
                  <a:moveTo>
                    <a:pt x="72" y="0"/>
                  </a:moveTo>
                  <a:lnTo>
                    <a:pt x="0" y="0"/>
                  </a:lnTo>
                  <a:lnTo>
                    <a:pt x="0" y="9"/>
                  </a:lnTo>
                  <a:lnTo>
                    <a:pt x="63" y="9"/>
                  </a:lnTo>
                  <a:lnTo>
                    <a:pt x="63" y="223"/>
                  </a:lnTo>
                  <a:lnTo>
                    <a:pt x="0" y="223"/>
                  </a:lnTo>
                  <a:lnTo>
                    <a:pt x="0" y="240"/>
                  </a:lnTo>
                  <a:lnTo>
                    <a:pt x="63" y="240"/>
                  </a:lnTo>
                  <a:lnTo>
                    <a:pt x="72" y="240"/>
                  </a:lnTo>
                  <a:lnTo>
                    <a:pt x="72" y="231"/>
                  </a:lnTo>
                  <a:lnTo>
                    <a:pt x="72" y="223"/>
                  </a:lnTo>
                  <a:lnTo>
                    <a:pt x="72" y="231"/>
                  </a:lnTo>
                  <a:lnTo>
                    <a:pt x="72"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12" name="Freeform 149"/>
            <p:cNvSpPr>
              <a:spLocks/>
            </p:cNvSpPr>
            <p:nvPr/>
          </p:nvSpPr>
          <p:spPr bwMode="auto">
            <a:xfrm>
              <a:off x="5803900" y="8674101"/>
              <a:ext cx="114300" cy="381000"/>
            </a:xfrm>
            <a:custGeom>
              <a:avLst/>
              <a:gdLst>
                <a:gd name="T0" fmla="*/ 72 w 72"/>
                <a:gd name="T1" fmla="*/ 0 h 240"/>
                <a:gd name="T2" fmla="*/ 0 w 72"/>
                <a:gd name="T3" fmla="*/ 0 h 240"/>
                <a:gd name="T4" fmla="*/ 0 w 72"/>
                <a:gd name="T5" fmla="*/ 9 h 240"/>
                <a:gd name="T6" fmla="*/ 63 w 72"/>
                <a:gd name="T7" fmla="*/ 9 h 240"/>
                <a:gd name="T8" fmla="*/ 63 w 72"/>
                <a:gd name="T9" fmla="*/ 223 h 240"/>
                <a:gd name="T10" fmla="*/ 0 w 72"/>
                <a:gd name="T11" fmla="*/ 223 h 240"/>
                <a:gd name="T12" fmla="*/ 0 w 72"/>
                <a:gd name="T13" fmla="*/ 240 h 240"/>
                <a:gd name="T14" fmla="*/ 63 w 72"/>
                <a:gd name="T15" fmla="*/ 240 h 240"/>
                <a:gd name="T16" fmla="*/ 72 w 72"/>
                <a:gd name="T17" fmla="*/ 240 h 240"/>
                <a:gd name="T18" fmla="*/ 72 w 72"/>
                <a:gd name="T19" fmla="*/ 231 h 240"/>
                <a:gd name="T20" fmla="*/ 72 w 72"/>
                <a:gd name="T21" fmla="*/ 223 h 240"/>
                <a:gd name="T22" fmla="*/ 72 w 72"/>
                <a:gd name="T23" fmla="*/ 231 h 240"/>
                <a:gd name="T24" fmla="*/ 72 w 72"/>
                <a:gd name="T2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240">
                  <a:moveTo>
                    <a:pt x="72" y="0"/>
                  </a:moveTo>
                  <a:lnTo>
                    <a:pt x="0" y="0"/>
                  </a:lnTo>
                  <a:lnTo>
                    <a:pt x="0" y="9"/>
                  </a:lnTo>
                  <a:lnTo>
                    <a:pt x="63" y="9"/>
                  </a:lnTo>
                  <a:lnTo>
                    <a:pt x="63" y="223"/>
                  </a:lnTo>
                  <a:lnTo>
                    <a:pt x="0" y="223"/>
                  </a:lnTo>
                  <a:lnTo>
                    <a:pt x="0" y="240"/>
                  </a:lnTo>
                  <a:lnTo>
                    <a:pt x="63" y="240"/>
                  </a:lnTo>
                  <a:lnTo>
                    <a:pt x="72" y="240"/>
                  </a:lnTo>
                  <a:lnTo>
                    <a:pt x="72" y="231"/>
                  </a:lnTo>
                  <a:lnTo>
                    <a:pt x="72" y="223"/>
                  </a:lnTo>
                  <a:lnTo>
                    <a:pt x="72" y="231"/>
                  </a:lnTo>
                  <a:lnTo>
                    <a:pt x="7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13" name="Freeform 150"/>
            <p:cNvSpPr>
              <a:spLocks/>
            </p:cNvSpPr>
            <p:nvPr/>
          </p:nvSpPr>
          <p:spPr bwMode="auto">
            <a:xfrm>
              <a:off x="5903913" y="9640888"/>
              <a:ext cx="14288" cy="174625"/>
            </a:xfrm>
            <a:custGeom>
              <a:avLst/>
              <a:gdLst>
                <a:gd name="T0" fmla="*/ 5 w 5"/>
                <a:gd name="T1" fmla="*/ 0 h 63"/>
                <a:gd name="T2" fmla="*/ 0 w 5"/>
                <a:gd name="T3" fmla="*/ 5 h 63"/>
                <a:gd name="T4" fmla="*/ 0 w 5"/>
                <a:gd name="T5" fmla="*/ 63 h 63"/>
                <a:gd name="T6" fmla="*/ 5 w 5"/>
                <a:gd name="T7" fmla="*/ 63 h 63"/>
                <a:gd name="T8" fmla="*/ 5 w 5"/>
                <a:gd name="T9" fmla="*/ 0 h 63"/>
                <a:gd name="T10" fmla="*/ 5 w 5"/>
                <a:gd name="T11" fmla="*/ 0 h 63"/>
              </a:gdLst>
              <a:ahLst/>
              <a:cxnLst>
                <a:cxn ang="0">
                  <a:pos x="T0" y="T1"/>
                </a:cxn>
                <a:cxn ang="0">
                  <a:pos x="T2" y="T3"/>
                </a:cxn>
                <a:cxn ang="0">
                  <a:pos x="T4" y="T5"/>
                </a:cxn>
                <a:cxn ang="0">
                  <a:pos x="T6" y="T7"/>
                </a:cxn>
                <a:cxn ang="0">
                  <a:pos x="T8" y="T9"/>
                </a:cxn>
                <a:cxn ang="0">
                  <a:pos x="T10" y="T11"/>
                </a:cxn>
              </a:cxnLst>
              <a:rect l="0" t="0" r="r" b="b"/>
              <a:pathLst>
                <a:path w="5" h="63">
                  <a:moveTo>
                    <a:pt x="5" y="0"/>
                  </a:moveTo>
                  <a:cubicBezTo>
                    <a:pt x="2" y="0"/>
                    <a:pt x="0" y="3"/>
                    <a:pt x="0" y="5"/>
                  </a:cubicBezTo>
                  <a:cubicBezTo>
                    <a:pt x="0" y="63"/>
                    <a:pt x="0" y="63"/>
                    <a:pt x="0" y="63"/>
                  </a:cubicBezTo>
                  <a:cubicBezTo>
                    <a:pt x="5" y="63"/>
                    <a:pt x="5" y="63"/>
                    <a:pt x="5" y="63"/>
                  </a:cubicBezTo>
                  <a:cubicBezTo>
                    <a:pt x="5" y="0"/>
                    <a:pt x="5" y="0"/>
                    <a:pt x="5" y="0"/>
                  </a:cubicBezTo>
                  <a:cubicBezTo>
                    <a:pt x="5" y="0"/>
                    <a:pt x="5" y="0"/>
                    <a:pt x="5"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14" name="Rectangle 151"/>
            <p:cNvSpPr>
              <a:spLocks noChangeArrowheads="1"/>
            </p:cNvSpPr>
            <p:nvPr/>
          </p:nvSpPr>
          <p:spPr bwMode="auto">
            <a:xfrm>
              <a:off x="5456238" y="6030913"/>
              <a:ext cx="558800" cy="192088"/>
            </a:xfrm>
            <a:prstGeom prst="rect">
              <a:avLst/>
            </a:prstGeom>
            <a:solidFill>
              <a:srgbClr val="E259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15" name="Rectangle 152"/>
            <p:cNvSpPr>
              <a:spLocks noChangeArrowheads="1"/>
            </p:cNvSpPr>
            <p:nvPr/>
          </p:nvSpPr>
          <p:spPr bwMode="auto">
            <a:xfrm>
              <a:off x="5456238" y="6030913"/>
              <a:ext cx="558800" cy="192088"/>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16" name="Freeform 153"/>
            <p:cNvSpPr>
              <a:spLocks/>
            </p:cNvSpPr>
            <p:nvPr/>
          </p:nvSpPr>
          <p:spPr bwMode="auto">
            <a:xfrm>
              <a:off x="5495925" y="6551613"/>
              <a:ext cx="457200" cy="234950"/>
            </a:xfrm>
            <a:custGeom>
              <a:avLst/>
              <a:gdLst>
                <a:gd name="T0" fmla="*/ 288 w 288"/>
                <a:gd name="T1" fmla="*/ 148 h 148"/>
                <a:gd name="T2" fmla="*/ 0 w 288"/>
                <a:gd name="T3" fmla="*/ 148 h 148"/>
                <a:gd name="T4" fmla="*/ 7 w 288"/>
                <a:gd name="T5" fmla="*/ 0 h 148"/>
                <a:gd name="T6" fmla="*/ 281 w 288"/>
                <a:gd name="T7" fmla="*/ 0 h 148"/>
                <a:gd name="T8" fmla="*/ 288 w 288"/>
                <a:gd name="T9" fmla="*/ 148 h 148"/>
              </a:gdLst>
              <a:ahLst/>
              <a:cxnLst>
                <a:cxn ang="0">
                  <a:pos x="T0" y="T1"/>
                </a:cxn>
                <a:cxn ang="0">
                  <a:pos x="T2" y="T3"/>
                </a:cxn>
                <a:cxn ang="0">
                  <a:pos x="T4" y="T5"/>
                </a:cxn>
                <a:cxn ang="0">
                  <a:pos x="T6" y="T7"/>
                </a:cxn>
                <a:cxn ang="0">
                  <a:pos x="T8" y="T9"/>
                </a:cxn>
              </a:cxnLst>
              <a:rect l="0" t="0" r="r" b="b"/>
              <a:pathLst>
                <a:path w="288" h="148">
                  <a:moveTo>
                    <a:pt x="288" y="148"/>
                  </a:moveTo>
                  <a:lnTo>
                    <a:pt x="0" y="148"/>
                  </a:lnTo>
                  <a:lnTo>
                    <a:pt x="7" y="0"/>
                  </a:lnTo>
                  <a:lnTo>
                    <a:pt x="281" y="0"/>
                  </a:lnTo>
                  <a:lnTo>
                    <a:pt x="288" y="148"/>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17" name="Freeform 154"/>
            <p:cNvSpPr>
              <a:spLocks/>
            </p:cNvSpPr>
            <p:nvPr/>
          </p:nvSpPr>
          <p:spPr bwMode="auto">
            <a:xfrm>
              <a:off x="5495925" y="6551613"/>
              <a:ext cx="457200" cy="234950"/>
            </a:xfrm>
            <a:custGeom>
              <a:avLst/>
              <a:gdLst>
                <a:gd name="T0" fmla="*/ 288 w 288"/>
                <a:gd name="T1" fmla="*/ 148 h 148"/>
                <a:gd name="T2" fmla="*/ 0 w 288"/>
                <a:gd name="T3" fmla="*/ 148 h 148"/>
                <a:gd name="T4" fmla="*/ 7 w 288"/>
                <a:gd name="T5" fmla="*/ 0 h 148"/>
                <a:gd name="T6" fmla="*/ 281 w 288"/>
                <a:gd name="T7" fmla="*/ 0 h 148"/>
                <a:gd name="T8" fmla="*/ 288 w 288"/>
                <a:gd name="T9" fmla="*/ 148 h 148"/>
              </a:gdLst>
              <a:ahLst/>
              <a:cxnLst>
                <a:cxn ang="0">
                  <a:pos x="T0" y="T1"/>
                </a:cxn>
                <a:cxn ang="0">
                  <a:pos x="T2" y="T3"/>
                </a:cxn>
                <a:cxn ang="0">
                  <a:pos x="T4" y="T5"/>
                </a:cxn>
                <a:cxn ang="0">
                  <a:pos x="T6" y="T7"/>
                </a:cxn>
                <a:cxn ang="0">
                  <a:pos x="T8" y="T9"/>
                </a:cxn>
              </a:cxnLst>
              <a:rect l="0" t="0" r="r" b="b"/>
              <a:pathLst>
                <a:path w="288" h="148">
                  <a:moveTo>
                    <a:pt x="288" y="148"/>
                  </a:moveTo>
                  <a:lnTo>
                    <a:pt x="0" y="148"/>
                  </a:lnTo>
                  <a:lnTo>
                    <a:pt x="7" y="0"/>
                  </a:lnTo>
                  <a:lnTo>
                    <a:pt x="281" y="0"/>
                  </a:lnTo>
                  <a:lnTo>
                    <a:pt x="288" y="148"/>
                  </a:lnTo>
                  <a:close/>
                </a:path>
              </a:pathLst>
            </a:cu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18" name="Freeform 155"/>
            <p:cNvSpPr>
              <a:spLocks/>
            </p:cNvSpPr>
            <p:nvPr/>
          </p:nvSpPr>
          <p:spPr bwMode="auto">
            <a:xfrm>
              <a:off x="5476875" y="7034213"/>
              <a:ext cx="501650" cy="234950"/>
            </a:xfrm>
            <a:custGeom>
              <a:avLst/>
              <a:gdLst>
                <a:gd name="T0" fmla="*/ 316 w 316"/>
                <a:gd name="T1" fmla="*/ 148 h 148"/>
                <a:gd name="T2" fmla="*/ 0 w 316"/>
                <a:gd name="T3" fmla="*/ 148 h 148"/>
                <a:gd name="T4" fmla="*/ 5 w 316"/>
                <a:gd name="T5" fmla="*/ 0 h 148"/>
                <a:gd name="T6" fmla="*/ 309 w 316"/>
                <a:gd name="T7" fmla="*/ 0 h 148"/>
                <a:gd name="T8" fmla="*/ 316 w 316"/>
                <a:gd name="T9" fmla="*/ 148 h 148"/>
              </a:gdLst>
              <a:ahLst/>
              <a:cxnLst>
                <a:cxn ang="0">
                  <a:pos x="T0" y="T1"/>
                </a:cxn>
                <a:cxn ang="0">
                  <a:pos x="T2" y="T3"/>
                </a:cxn>
                <a:cxn ang="0">
                  <a:pos x="T4" y="T5"/>
                </a:cxn>
                <a:cxn ang="0">
                  <a:pos x="T6" y="T7"/>
                </a:cxn>
                <a:cxn ang="0">
                  <a:pos x="T8" y="T9"/>
                </a:cxn>
              </a:cxnLst>
              <a:rect l="0" t="0" r="r" b="b"/>
              <a:pathLst>
                <a:path w="316" h="148">
                  <a:moveTo>
                    <a:pt x="316" y="148"/>
                  </a:moveTo>
                  <a:lnTo>
                    <a:pt x="0" y="148"/>
                  </a:lnTo>
                  <a:lnTo>
                    <a:pt x="5" y="0"/>
                  </a:lnTo>
                  <a:lnTo>
                    <a:pt x="309" y="0"/>
                  </a:lnTo>
                  <a:lnTo>
                    <a:pt x="316" y="148"/>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19" name="Freeform 156"/>
            <p:cNvSpPr>
              <a:spLocks/>
            </p:cNvSpPr>
            <p:nvPr/>
          </p:nvSpPr>
          <p:spPr bwMode="auto">
            <a:xfrm>
              <a:off x="5476875" y="7034213"/>
              <a:ext cx="501650" cy="234950"/>
            </a:xfrm>
            <a:custGeom>
              <a:avLst/>
              <a:gdLst>
                <a:gd name="T0" fmla="*/ 316 w 316"/>
                <a:gd name="T1" fmla="*/ 148 h 148"/>
                <a:gd name="T2" fmla="*/ 0 w 316"/>
                <a:gd name="T3" fmla="*/ 148 h 148"/>
                <a:gd name="T4" fmla="*/ 5 w 316"/>
                <a:gd name="T5" fmla="*/ 0 h 148"/>
                <a:gd name="T6" fmla="*/ 309 w 316"/>
                <a:gd name="T7" fmla="*/ 0 h 148"/>
                <a:gd name="T8" fmla="*/ 316 w 316"/>
                <a:gd name="T9" fmla="*/ 148 h 148"/>
              </a:gdLst>
              <a:ahLst/>
              <a:cxnLst>
                <a:cxn ang="0">
                  <a:pos x="T0" y="T1"/>
                </a:cxn>
                <a:cxn ang="0">
                  <a:pos x="T2" y="T3"/>
                </a:cxn>
                <a:cxn ang="0">
                  <a:pos x="T4" y="T5"/>
                </a:cxn>
                <a:cxn ang="0">
                  <a:pos x="T6" y="T7"/>
                </a:cxn>
                <a:cxn ang="0">
                  <a:pos x="T8" y="T9"/>
                </a:cxn>
              </a:cxnLst>
              <a:rect l="0" t="0" r="r" b="b"/>
              <a:pathLst>
                <a:path w="316" h="148">
                  <a:moveTo>
                    <a:pt x="316" y="148"/>
                  </a:moveTo>
                  <a:lnTo>
                    <a:pt x="0" y="148"/>
                  </a:lnTo>
                  <a:lnTo>
                    <a:pt x="5" y="0"/>
                  </a:lnTo>
                  <a:lnTo>
                    <a:pt x="309" y="0"/>
                  </a:lnTo>
                  <a:lnTo>
                    <a:pt x="316" y="148"/>
                  </a:lnTo>
                  <a:close/>
                </a:path>
              </a:pathLst>
            </a:cu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20" name="Freeform 157"/>
            <p:cNvSpPr>
              <a:spLocks/>
            </p:cNvSpPr>
            <p:nvPr/>
          </p:nvSpPr>
          <p:spPr bwMode="auto">
            <a:xfrm>
              <a:off x="5454650" y="7518401"/>
              <a:ext cx="546100" cy="234950"/>
            </a:xfrm>
            <a:custGeom>
              <a:avLst/>
              <a:gdLst>
                <a:gd name="T0" fmla="*/ 344 w 344"/>
                <a:gd name="T1" fmla="*/ 148 h 148"/>
                <a:gd name="T2" fmla="*/ 0 w 344"/>
                <a:gd name="T3" fmla="*/ 148 h 148"/>
                <a:gd name="T4" fmla="*/ 7 w 344"/>
                <a:gd name="T5" fmla="*/ 0 h 148"/>
                <a:gd name="T6" fmla="*/ 337 w 344"/>
                <a:gd name="T7" fmla="*/ 0 h 148"/>
                <a:gd name="T8" fmla="*/ 344 w 344"/>
                <a:gd name="T9" fmla="*/ 148 h 148"/>
              </a:gdLst>
              <a:ahLst/>
              <a:cxnLst>
                <a:cxn ang="0">
                  <a:pos x="T0" y="T1"/>
                </a:cxn>
                <a:cxn ang="0">
                  <a:pos x="T2" y="T3"/>
                </a:cxn>
                <a:cxn ang="0">
                  <a:pos x="T4" y="T5"/>
                </a:cxn>
                <a:cxn ang="0">
                  <a:pos x="T6" y="T7"/>
                </a:cxn>
                <a:cxn ang="0">
                  <a:pos x="T8" y="T9"/>
                </a:cxn>
              </a:cxnLst>
              <a:rect l="0" t="0" r="r" b="b"/>
              <a:pathLst>
                <a:path w="344" h="148">
                  <a:moveTo>
                    <a:pt x="344" y="148"/>
                  </a:moveTo>
                  <a:lnTo>
                    <a:pt x="0" y="148"/>
                  </a:lnTo>
                  <a:lnTo>
                    <a:pt x="7" y="0"/>
                  </a:lnTo>
                  <a:lnTo>
                    <a:pt x="337" y="0"/>
                  </a:lnTo>
                  <a:lnTo>
                    <a:pt x="344" y="148"/>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21" name="Freeform 158"/>
            <p:cNvSpPr>
              <a:spLocks/>
            </p:cNvSpPr>
            <p:nvPr/>
          </p:nvSpPr>
          <p:spPr bwMode="auto">
            <a:xfrm>
              <a:off x="5454650" y="7518401"/>
              <a:ext cx="546100" cy="234950"/>
            </a:xfrm>
            <a:custGeom>
              <a:avLst/>
              <a:gdLst>
                <a:gd name="T0" fmla="*/ 344 w 344"/>
                <a:gd name="T1" fmla="*/ 148 h 148"/>
                <a:gd name="T2" fmla="*/ 0 w 344"/>
                <a:gd name="T3" fmla="*/ 148 h 148"/>
                <a:gd name="T4" fmla="*/ 7 w 344"/>
                <a:gd name="T5" fmla="*/ 0 h 148"/>
                <a:gd name="T6" fmla="*/ 337 w 344"/>
                <a:gd name="T7" fmla="*/ 0 h 148"/>
                <a:gd name="T8" fmla="*/ 344 w 344"/>
                <a:gd name="T9" fmla="*/ 148 h 148"/>
              </a:gdLst>
              <a:ahLst/>
              <a:cxnLst>
                <a:cxn ang="0">
                  <a:pos x="T0" y="T1"/>
                </a:cxn>
                <a:cxn ang="0">
                  <a:pos x="T2" y="T3"/>
                </a:cxn>
                <a:cxn ang="0">
                  <a:pos x="T4" y="T5"/>
                </a:cxn>
                <a:cxn ang="0">
                  <a:pos x="T6" y="T7"/>
                </a:cxn>
                <a:cxn ang="0">
                  <a:pos x="T8" y="T9"/>
                </a:cxn>
              </a:cxnLst>
              <a:rect l="0" t="0" r="r" b="b"/>
              <a:pathLst>
                <a:path w="344" h="148">
                  <a:moveTo>
                    <a:pt x="344" y="148"/>
                  </a:moveTo>
                  <a:lnTo>
                    <a:pt x="0" y="148"/>
                  </a:lnTo>
                  <a:lnTo>
                    <a:pt x="7" y="0"/>
                  </a:lnTo>
                  <a:lnTo>
                    <a:pt x="337" y="0"/>
                  </a:lnTo>
                  <a:lnTo>
                    <a:pt x="344" y="148"/>
                  </a:lnTo>
                  <a:close/>
                </a:path>
              </a:pathLst>
            </a:cu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22" name="Freeform 159"/>
            <p:cNvSpPr>
              <a:spLocks/>
            </p:cNvSpPr>
            <p:nvPr/>
          </p:nvSpPr>
          <p:spPr bwMode="auto">
            <a:xfrm>
              <a:off x="5434013" y="8005763"/>
              <a:ext cx="592138" cy="231775"/>
            </a:xfrm>
            <a:custGeom>
              <a:avLst/>
              <a:gdLst>
                <a:gd name="T0" fmla="*/ 373 w 373"/>
                <a:gd name="T1" fmla="*/ 146 h 146"/>
                <a:gd name="T2" fmla="*/ 0 w 373"/>
                <a:gd name="T3" fmla="*/ 146 h 146"/>
                <a:gd name="T4" fmla="*/ 7 w 373"/>
                <a:gd name="T5" fmla="*/ 0 h 146"/>
                <a:gd name="T6" fmla="*/ 366 w 373"/>
                <a:gd name="T7" fmla="*/ 0 h 146"/>
                <a:gd name="T8" fmla="*/ 373 w 373"/>
                <a:gd name="T9" fmla="*/ 146 h 146"/>
              </a:gdLst>
              <a:ahLst/>
              <a:cxnLst>
                <a:cxn ang="0">
                  <a:pos x="T0" y="T1"/>
                </a:cxn>
                <a:cxn ang="0">
                  <a:pos x="T2" y="T3"/>
                </a:cxn>
                <a:cxn ang="0">
                  <a:pos x="T4" y="T5"/>
                </a:cxn>
                <a:cxn ang="0">
                  <a:pos x="T6" y="T7"/>
                </a:cxn>
                <a:cxn ang="0">
                  <a:pos x="T8" y="T9"/>
                </a:cxn>
              </a:cxnLst>
              <a:rect l="0" t="0" r="r" b="b"/>
              <a:pathLst>
                <a:path w="373" h="146">
                  <a:moveTo>
                    <a:pt x="373" y="146"/>
                  </a:moveTo>
                  <a:lnTo>
                    <a:pt x="0" y="146"/>
                  </a:lnTo>
                  <a:lnTo>
                    <a:pt x="7" y="0"/>
                  </a:lnTo>
                  <a:lnTo>
                    <a:pt x="366" y="0"/>
                  </a:lnTo>
                  <a:lnTo>
                    <a:pt x="373" y="146"/>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23" name="Freeform 160"/>
            <p:cNvSpPr>
              <a:spLocks/>
            </p:cNvSpPr>
            <p:nvPr/>
          </p:nvSpPr>
          <p:spPr bwMode="auto">
            <a:xfrm>
              <a:off x="5434013" y="8005763"/>
              <a:ext cx="592138" cy="231775"/>
            </a:xfrm>
            <a:custGeom>
              <a:avLst/>
              <a:gdLst>
                <a:gd name="T0" fmla="*/ 373 w 373"/>
                <a:gd name="T1" fmla="*/ 146 h 146"/>
                <a:gd name="T2" fmla="*/ 0 w 373"/>
                <a:gd name="T3" fmla="*/ 146 h 146"/>
                <a:gd name="T4" fmla="*/ 7 w 373"/>
                <a:gd name="T5" fmla="*/ 0 h 146"/>
                <a:gd name="T6" fmla="*/ 366 w 373"/>
                <a:gd name="T7" fmla="*/ 0 h 146"/>
                <a:gd name="T8" fmla="*/ 373 w 373"/>
                <a:gd name="T9" fmla="*/ 146 h 146"/>
              </a:gdLst>
              <a:ahLst/>
              <a:cxnLst>
                <a:cxn ang="0">
                  <a:pos x="T0" y="T1"/>
                </a:cxn>
                <a:cxn ang="0">
                  <a:pos x="T2" y="T3"/>
                </a:cxn>
                <a:cxn ang="0">
                  <a:pos x="T4" y="T5"/>
                </a:cxn>
                <a:cxn ang="0">
                  <a:pos x="T6" y="T7"/>
                </a:cxn>
                <a:cxn ang="0">
                  <a:pos x="T8" y="T9"/>
                </a:cxn>
              </a:cxnLst>
              <a:rect l="0" t="0" r="r" b="b"/>
              <a:pathLst>
                <a:path w="373" h="146">
                  <a:moveTo>
                    <a:pt x="373" y="146"/>
                  </a:moveTo>
                  <a:lnTo>
                    <a:pt x="0" y="146"/>
                  </a:lnTo>
                  <a:lnTo>
                    <a:pt x="7" y="0"/>
                  </a:lnTo>
                  <a:lnTo>
                    <a:pt x="366" y="0"/>
                  </a:lnTo>
                  <a:lnTo>
                    <a:pt x="373" y="14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24" name="Freeform 161"/>
            <p:cNvSpPr>
              <a:spLocks/>
            </p:cNvSpPr>
            <p:nvPr/>
          </p:nvSpPr>
          <p:spPr bwMode="auto">
            <a:xfrm>
              <a:off x="5421313" y="7991476"/>
              <a:ext cx="617538" cy="258763"/>
            </a:xfrm>
            <a:custGeom>
              <a:avLst/>
              <a:gdLst>
                <a:gd name="T0" fmla="*/ 381 w 389"/>
                <a:gd name="T1" fmla="*/ 155 h 163"/>
                <a:gd name="T2" fmla="*/ 381 w 389"/>
                <a:gd name="T3" fmla="*/ 146 h 163"/>
                <a:gd name="T4" fmla="*/ 17 w 389"/>
                <a:gd name="T5" fmla="*/ 146 h 163"/>
                <a:gd name="T6" fmla="*/ 22 w 389"/>
                <a:gd name="T7" fmla="*/ 17 h 163"/>
                <a:gd name="T8" fmla="*/ 365 w 389"/>
                <a:gd name="T9" fmla="*/ 17 h 163"/>
                <a:gd name="T10" fmla="*/ 372 w 389"/>
                <a:gd name="T11" fmla="*/ 155 h 163"/>
                <a:gd name="T12" fmla="*/ 381 w 389"/>
                <a:gd name="T13" fmla="*/ 155 h 163"/>
                <a:gd name="T14" fmla="*/ 381 w 389"/>
                <a:gd name="T15" fmla="*/ 146 h 163"/>
                <a:gd name="T16" fmla="*/ 381 w 389"/>
                <a:gd name="T17" fmla="*/ 155 h 163"/>
                <a:gd name="T18" fmla="*/ 389 w 389"/>
                <a:gd name="T19" fmla="*/ 155 h 163"/>
                <a:gd name="T20" fmla="*/ 382 w 389"/>
                <a:gd name="T21" fmla="*/ 0 h 163"/>
                <a:gd name="T22" fmla="*/ 7 w 389"/>
                <a:gd name="T23" fmla="*/ 0 h 163"/>
                <a:gd name="T24" fmla="*/ 0 w 389"/>
                <a:gd name="T25" fmla="*/ 163 h 163"/>
                <a:gd name="T26" fmla="*/ 389 w 389"/>
                <a:gd name="T27" fmla="*/ 163 h 163"/>
                <a:gd name="T28" fmla="*/ 389 w 389"/>
                <a:gd name="T29" fmla="*/ 155 h 163"/>
                <a:gd name="T30" fmla="*/ 381 w 389"/>
                <a:gd name="T31" fmla="*/ 155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9" h="163">
                  <a:moveTo>
                    <a:pt x="381" y="155"/>
                  </a:moveTo>
                  <a:lnTo>
                    <a:pt x="381" y="146"/>
                  </a:lnTo>
                  <a:lnTo>
                    <a:pt x="17" y="146"/>
                  </a:lnTo>
                  <a:lnTo>
                    <a:pt x="22" y="17"/>
                  </a:lnTo>
                  <a:lnTo>
                    <a:pt x="365" y="17"/>
                  </a:lnTo>
                  <a:lnTo>
                    <a:pt x="372" y="155"/>
                  </a:lnTo>
                  <a:lnTo>
                    <a:pt x="381" y="155"/>
                  </a:lnTo>
                  <a:lnTo>
                    <a:pt x="381" y="146"/>
                  </a:lnTo>
                  <a:lnTo>
                    <a:pt x="381" y="155"/>
                  </a:lnTo>
                  <a:lnTo>
                    <a:pt x="389" y="155"/>
                  </a:lnTo>
                  <a:lnTo>
                    <a:pt x="382" y="0"/>
                  </a:lnTo>
                  <a:lnTo>
                    <a:pt x="7" y="0"/>
                  </a:lnTo>
                  <a:lnTo>
                    <a:pt x="0" y="163"/>
                  </a:lnTo>
                  <a:lnTo>
                    <a:pt x="389" y="163"/>
                  </a:lnTo>
                  <a:lnTo>
                    <a:pt x="389" y="155"/>
                  </a:lnTo>
                  <a:lnTo>
                    <a:pt x="381" y="15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25" name="Freeform 162"/>
            <p:cNvSpPr>
              <a:spLocks/>
            </p:cNvSpPr>
            <p:nvPr/>
          </p:nvSpPr>
          <p:spPr bwMode="auto">
            <a:xfrm>
              <a:off x="5421313" y="7991476"/>
              <a:ext cx="617538" cy="258763"/>
            </a:xfrm>
            <a:custGeom>
              <a:avLst/>
              <a:gdLst>
                <a:gd name="T0" fmla="*/ 381 w 389"/>
                <a:gd name="T1" fmla="*/ 155 h 163"/>
                <a:gd name="T2" fmla="*/ 381 w 389"/>
                <a:gd name="T3" fmla="*/ 146 h 163"/>
                <a:gd name="T4" fmla="*/ 17 w 389"/>
                <a:gd name="T5" fmla="*/ 146 h 163"/>
                <a:gd name="T6" fmla="*/ 22 w 389"/>
                <a:gd name="T7" fmla="*/ 17 h 163"/>
                <a:gd name="T8" fmla="*/ 365 w 389"/>
                <a:gd name="T9" fmla="*/ 17 h 163"/>
                <a:gd name="T10" fmla="*/ 372 w 389"/>
                <a:gd name="T11" fmla="*/ 155 h 163"/>
                <a:gd name="T12" fmla="*/ 381 w 389"/>
                <a:gd name="T13" fmla="*/ 155 h 163"/>
                <a:gd name="T14" fmla="*/ 381 w 389"/>
                <a:gd name="T15" fmla="*/ 146 h 163"/>
                <a:gd name="T16" fmla="*/ 381 w 389"/>
                <a:gd name="T17" fmla="*/ 155 h 163"/>
                <a:gd name="T18" fmla="*/ 389 w 389"/>
                <a:gd name="T19" fmla="*/ 155 h 163"/>
                <a:gd name="T20" fmla="*/ 382 w 389"/>
                <a:gd name="T21" fmla="*/ 0 h 163"/>
                <a:gd name="T22" fmla="*/ 7 w 389"/>
                <a:gd name="T23" fmla="*/ 0 h 163"/>
                <a:gd name="T24" fmla="*/ 0 w 389"/>
                <a:gd name="T25" fmla="*/ 163 h 163"/>
                <a:gd name="T26" fmla="*/ 389 w 389"/>
                <a:gd name="T27" fmla="*/ 163 h 163"/>
                <a:gd name="T28" fmla="*/ 389 w 389"/>
                <a:gd name="T29" fmla="*/ 155 h 163"/>
                <a:gd name="T30" fmla="*/ 381 w 389"/>
                <a:gd name="T31" fmla="*/ 155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9" h="163">
                  <a:moveTo>
                    <a:pt x="381" y="155"/>
                  </a:moveTo>
                  <a:lnTo>
                    <a:pt x="381" y="146"/>
                  </a:lnTo>
                  <a:lnTo>
                    <a:pt x="17" y="146"/>
                  </a:lnTo>
                  <a:lnTo>
                    <a:pt x="22" y="17"/>
                  </a:lnTo>
                  <a:lnTo>
                    <a:pt x="365" y="17"/>
                  </a:lnTo>
                  <a:lnTo>
                    <a:pt x="372" y="155"/>
                  </a:lnTo>
                  <a:lnTo>
                    <a:pt x="381" y="155"/>
                  </a:lnTo>
                  <a:lnTo>
                    <a:pt x="381" y="146"/>
                  </a:lnTo>
                  <a:lnTo>
                    <a:pt x="381" y="155"/>
                  </a:lnTo>
                  <a:lnTo>
                    <a:pt x="389" y="155"/>
                  </a:lnTo>
                  <a:lnTo>
                    <a:pt x="382" y="0"/>
                  </a:lnTo>
                  <a:lnTo>
                    <a:pt x="7" y="0"/>
                  </a:lnTo>
                  <a:lnTo>
                    <a:pt x="0" y="163"/>
                  </a:lnTo>
                  <a:lnTo>
                    <a:pt x="389" y="163"/>
                  </a:lnTo>
                  <a:lnTo>
                    <a:pt x="389" y="155"/>
                  </a:lnTo>
                  <a:lnTo>
                    <a:pt x="381" y="15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26" name="Freeform 163"/>
            <p:cNvSpPr>
              <a:spLocks/>
            </p:cNvSpPr>
            <p:nvPr/>
          </p:nvSpPr>
          <p:spPr bwMode="auto">
            <a:xfrm>
              <a:off x="6015038" y="7535863"/>
              <a:ext cx="974725" cy="469900"/>
            </a:xfrm>
            <a:custGeom>
              <a:avLst/>
              <a:gdLst>
                <a:gd name="T0" fmla="*/ 614 w 614"/>
                <a:gd name="T1" fmla="*/ 55 h 296"/>
                <a:gd name="T2" fmla="*/ 114 w 614"/>
                <a:gd name="T3" fmla="*/ 296 h 296"/>
                <a:gd name="T4" fmla="*/ 0 w 614"/>
                <a:gd name="T5" fmla="*/ 296 h 296"/>
                <a:gd name="T6" fmla="*/ 0 w 614"/>
                <a:gd name="T7" fmla="*/ 240 h 296"/>
                <a:gd name="T8" fmla="*/ 509 w 614"/>
                <a:gd name="T9" fmla="*/ 10 h 296"/>
                <a:gd name="T10" fmla="*/ 614 w 614"/>
                <a:gd name="T11" fmla="*/ 0 h 296"/>
                <a:gd name="T12" fmla="*/ 614 w 614"/>
                <a:gd name="T13" fmla="*/ 55 h 296"/>
              </a:gdLst>
              <a:ahLst/>
              <a:cxnLst>
                <a:cxn ang="0">
                  <a:pos x="T0" y="T1"/>
                </a:cxn>
                <a:cxn ang="0">
                  <a:pos x="T2" y="T3"/>
                </a:cxn>
                <a:cxn ang="0">
                  <a:pos x="T4" y="T5"/>
                </a:cxn>
                <a:cxn ang="0">
                  <a:pos x="T6" y="T7"/>
                </a:cxn>
                <a:cxn ang="0">
                  <a:pos x="T8" y="T9"/>
                </a:cxn>
                <a:cxn ang="0">
                  <a:pos x="T10" y="T11"/>
                </a:cxn>
                <a:cxn ang="0">
                  <a:pos x="T12" y="T13"/>
                </a:cxn>
              </a:cxnLst>
              <a:rect l="0" t="0" r="r" b="b"/>
              <a:pathLst>
                <a:path w="614" h="296">
                  <a:moveTo>
                    <a:pt x="614" y="55"/>
                  </a:moveTo>
                  <a:lnTo>
                    <a:pt x="114" y="296"/>
                  </a:lnTo>
                  <a:lnTo>
                    <a:pt x="0" y="296"/>
                  </a:lnTo>
                  <a:lnTo>
                    <a:pt x="0" y="240"/>
                  </a:lnTo>
                  <a:lnTo>
                    <a:pt x="509" y="10"/>
                  </a:lnTo>
                  <a:lnTo>
                    <a:pt x="614" y="0"/>
                  </a:lnTo>
                  <a:lnTo>
                    <a:pt x="614" y="55"/>
                  </a:lnTo>
                  <a:close/>
                </a:path>
              </a:pathLst>
            </a:custGeom>
            <a:solidFill>
              <a:srgbClr val="C43F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27" name="Freeform 164"/>
            <p:cNvSpPr>
              <a:spLocks/>
            </p:cNvSpPr>
            <p:nvPr/>
          </p:nvSpPr>
          <p:spPr bwMode="auto">
            <a:xfrm>
              <a:off x="6015038" y="7535863"/>
              <a:ext cx="974725" cy="469900"/>
            </a:xfrm>
            <a:custGeom>
              <a:avLst/>
              <a:gdLst>
                <a:gd name="T0" fmla="*/ 614 w 614"/>
                <a:gd name="T1" fmla="*/ 55 h 296"/>
                <a:gd name="T2" fmla="*/ 114 w 614"/>
                <a:gd name="T3" fmla="*/ 296 h 296"/>
                <a:gd name="T4" fmla="*/ 0 w 614"/>
                <a:gd name="T5" fmla="*/ 296 h 296"/>
                <a:gd name="T6" fmla="*/ 0 w 614"/>
                <a:gd name="T7" fmla="*/ 240 h 296"/>
                <a:gd name="T8" fmla="*/ 509 w 614"/>
                <a:gd name="T9" fmla="*/ 10 h 296"/>
                <a:gd name="T10" fmla="*/ 614 w 614"/>
                <a:gd name="T11" fmla="*/ 0 h 296"/>
                <a:gd name="T12" fmla="*/ 614 w 614"/>
                <a:gd name="T13" fmla="*/ 55 h 296"/>
              </a:gdLst>
              <a:ahLst/>
              <a:cxnLst>
                <a:cxn ang="0">
                  <a:pos x="T0" y="T1"/>
                </a:cxn>
                <a:cxn ang="0">
                  <a:pos x="T2" y="T3"/>
                </a:cxn>
                <a:cxn ang="0">
                  <a:pos x="T4" y="T5"/>
                </a:cxn>
                <a:cxn ang="0">
                  <a:pos x="T6" y="T7"/>
                </a:cxn>
                <a:cxn ang="0">
                  <a:pos x="T8" y="T9"/>
                </a:cxn>
                <a:cxn ang="0">
                  <a:pos x="T10" y="T11"/>
                </a:cxn>
                <a:cxn ang="0">
                  <a:pos x="T12" y="T13"/>
                </a:cxn>
              </a:cxnLst>
              <a:rect l="0" t="0" r="r" b="b"/>
              <a:pathLst>
                <a:path w="614" h="296">
                  <a:moveTo>
                    <a:pt x="614" y="55"/>
                  </a:moveTo>
                  <a:lnTo>
                    <a:pt x="114" y="296"/>
                  </a:lnTo>
                  <a:lnTo>
                    <a:pt x="0" y="296"/>
                  </a:lnTo>
                  <a:lnTo>
                    <a:pt x="0" y="240"/>
                  </a:lnTo>
                  <a:lnTo>
                    <a:pt x="509" y="10"/>
                  </a:lnTo>
                  <a:lnTo>
                    <a:pt x="614" y="0"/>
                  </a:lnTo>
                  <a:lnTo>
                    <a:pt x="614" y="5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28" name="Freeform 165"/>
            <p:cNvSpPr>
              <a:spLocks/>
            </p:cNvSpPr>
            <p:nvPr/>
          </p:nvSpPr>
          <p:spPr bwMode="auto">
            <a:xfrm>
              <a:off x="6000750" y="7521576"/>
              <a:ext cx="1001713" cy="496888"/>
            </a:xfrm>
            <a:custGeom>
              <a:avLst/>
              <a:gdLst>
                <a:gd name="T0" fmla="*/ 358 w 363"/>
                <a:gd name="T1" fmla="*/ 37 h 180"/>
                <a:gd name="T2" fmla="*/ 356 w 363"/>
                <a:gd name="T3" fmla="*/ 32 h 180"/>
                <a:gd name="T4" fmla="*/ 69 w 363"/>
                <a:gd name="T5" fmla="*/ 170 h 180"/>
                <a:gd name="T6" fmla="*/ 10 w 363"/>
                <a:gd name="T7" fmla="*/ 170 h 180"/>
                <a:gd name="T8" fmla="*/ 10 w 363"/>
                <a:gd name="T9" fmla="*/ 146 h 180"/>
                <a:gd name="T10" fmla="*/ 299 w 363"/>
                <a:gd name="T11" fmla="*/ 16 h 180"/>
                <a:gd name="T12" fmla="*/ 353 w 363"/>
                <a:gd name="T13" fmla="*/ 10 h 180"/>
                <a:gd name="T14" fmla="*/ 353 w 363"/>
                <a:gd name="T15" fmla="*/ 37 h 180"/>
                <a:gd name="T16" fmla="*/ 358 w 363"/>
                <a:gd name="T17" fmla="*/ 37 h 180"/>
                <a:gd name="T18" fmla="*/ 356 w 363"/>
                <a:gd name="T19" fmla="*/ 32 h 180"/>
                <a:gd name="T20" fmla="*/ 358 w 363"/>
                <a:gd name="T21" fmla="*/ 37 h 180"/>
                <a:gd name="T22" fmla="*/ 363 w 363"/>
                <a:gd name="T23" fmla="*/ 37 h 180"/>
                <a:gd name="T24" fmla="*/ 363 w 363"/>
                <a:gd name="T25" fmla="*/ 5 h 180"/>
                <a:gd name="T26" fmla="*/ 362 w 363"/>
                <a:gd name="T27" fmla="*/ 1 h 180"/>
                <a:gd name="T28" fmla="*/ 358 w 363"/>
                <a:gd name="T29" fmla="*/ 0 h 180"/>
                <a:gd name="T30" fmla="*/ 298 w 363"/>
                <a:gd name="T31" fmla="*/ 6 h 180"/>
                <a:gd name="T32" fmla="*/ 296 w 363"/>
                <a:gd name="T33" fmla="*/ 6 h 180"/>
                <a:gd name="T34" fmla="*/ 3 w 363"/>
                <a:gd name="T35" fmla="*/ 138 h 180"/>
                <a:gd name="T36" fmla="*/ 0 w 363"/>
                <a:gd name="T37" fmla="*/ 143 h 180"/>
                <a:gd name="T38" fmla="*/ 0 w 363"/>
                <a:gd name="T39" fmla="*/ 175 h 180"/>
                <a:gd name="T40" fmla="*/ 1 w 363"/>
                <a:gd name="T41" fmla="*/ 178 h 180"/>
                <a:gd name="T42" fmla="*/ 5 w 363"/>
                <a:gd name="T43" fmla="*/ 180 h 180"/>
                <a:gd name="T44" fmla="*/ 71 w 363"/>
                <a:gd name="T45" fmla="*/ 180 h 180"/>
                <a:gd name="T46" fmla="*/ 73 w 363"/>
                <a:gd name="T47" fmla="*/ 179 h 180"/>
                <a:gd name="T48" fmla="*/ 360 w 363"/>
                <a:gd name="T49" fmla="*/ 41 h 180"/>
                <a:gd name="T50" fmla="*/ 363 w 363"/>
                <a:gd name="T51" fmla="*/ 37 h 180"/>
                <a:gd name="T52" fmla="*/ 358 w 363"/>
                <a:gd name="T53" fmla="*/ 3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3" h="180">
                  <a:moveTo>
                    <a:pt x="358" y="37"/>
                  </a:moveTo>
                  <a:cubicBezTo>
                    <a:pt x="356" y="32"/>
                    <a:pt x="356" y="32"/>
                    <a:pt x="356" y="32"/>
                  </a:cubicBezTo>
                  <a:cubicBezTo>
                    <a:pt x="69" y="170"/>
                    <a:pt x="69" y="170"/>
                    <a:pt x="69" y="170"/>
                  </a:cubicBezTo>
                  <a:cubicBezTo>
                    <a:pt x="10" y="170"/>
                    <a:pt x="10" y="170"/>
                    <a:pt x="10" y="170"/>
                  </a:cubicBezTo>
                  <a:cubicBezTo>
                    <a:pt x="10" y="146"/>
                    <a:pt x="10" y="146"/>
                    <a:pt x="10" y="146"/>
                  </a:cubicBezTo>
                  <a:cubicBezTo>
                    <a:pt x="299" y="16"/>
                    <a:pt x="299" y="16"/>
                    <a:pt x="299" y="16"/>
                  </a:cubicBezTo>
                  <a:cubicBezTo>
                    <a:pt x="353" y="10"/>
                    <a:pt x="353" y="10"/>
                    <a:pt x="353" y="10"/>
                  </a:cubicBezTo>
                  <a:cubicBezTo>
                    <a:pt x="353" y="37"/>
                    <a:pt x="353" y="37"/>
                    <a:pt x="353" y="37"/>
                  </a:cubicBezTo>
                  <a:cubicBezTo>
                    <a:pt x="358" y="37"/>
                    <a:pt x="358" y="37"/>
                    <a:pt x="358" y="37"/>
                  </a:cubicBezTo>
                  <a:cubicBezTo>
                    <a:pt x="356" y="32"/>
                    <a:pt x="356" y="32"/>
                    <a:pt x="356" y="32"/>
                  </a:cubicBezTo>
                  <a:cubicBezTo>
                    <a:pt x="358" y="37"/>
                    <a:pt x="358" y="37"/>
                    <a:pt x="358" y="37"/>
                  </a:cubicBezTo>
                  <a:cubicBezTo>
                    <a:pt x="363" y="37"/>
                    <a:pt x="363" y="37"/>
                    <a:pt x="363" y="37"/>
                  </a:cubicBezTo>
                  <a:cubicBezTo>
                    <a:pt x="363" y="5"/>
                    <a:pt x="363" y="5"/>
                    <a:pt x="363" y="5"/>
                  </a:cubicBezTo>
                  <a:cubicBezTo>
                    <a:pt x="363" y="4"/>
                    <a:pt x="363" y="2"/>
                    <a:pt x="362" y="1"/>
                  </a:cubicBezTo>
                  <a:cubicBezTo>
                    <a:pt x="361" y="0"/>
                    <a:pt x="359" y="0"/>
                    <a:pt x="358" y="0"/>
                  </a:cubicBezTo>
                  <a:cubicBezTo>
                    <a:pt x="298" y="6"/>
                    <a:pt x="298" y="6"/>
                    <a:pt x="298" y="6"/>
                  </a:cubicBezTo>
                  <a:cubicBezTo>
                    <a:pt x="297" y="6"/>
                    <a:pt x="296" y="6"/>
                    <a:pt x="296" y="6"/>
                  </a:cubicBezTo>
                  <a:cubicBezTo>
                    <a:pt x="3" y="138"/>
                    <a:pt x="3" y="138"/>
                    <a:pt x="3" y="138"/>
                  </a:cubicBezTo>
                  <a:cubicBezTo>
                    <a:pt x="1" y="139"/>
                    <a:pt x="0" y="141"/>
                    <a:pt x="0" y="143"/>
                  </a:cubicBezTo>
                  <a:cubicBezTo>
                    <a:pt x="0" y="175"/>
                    <a:pt x="0" y="175"/>
                    <a:pt x="0" y="175"/>
                  </a:cubicBezTo>
                  <a:cubicBezTo>
                    <a:pt x="0" y="176"/>
                    <a:pt x="1" y="177"/>
                    <a:pt x="1" y="178"/>
                  </a:cubicBezTo>
                  <a:cubicBezTo>
                    <a:pt x="2" y="179"/>
                    <a:pt x="4" y="180"/>
                    <a:pt x="5" y="180"/>
                  </a:cubicBezTo>
                  <a:cubicBezTo>
                    <a:pt x="71" y="180"/>
                    <a:pt x="71" y="180"/>
                    <a:pt x="71" y="180"/>
                  </a:cubicBezTo>
                  <a:cubicBezTo>
                    <a:pt x="71" y="180"/>
                    <a:pt x="72" y="179"/>
                    <a:pt x="73" y="179"/>
                  </a:cubicBezTo>
                  <a:cubicBezTo>
                    <a:pt x="360" y="41"/>
                    <a:pt x="360" y="41"/>
                    <a:pt x="360" y="41"/>
                  </a:cubicBezTo>
                  <a:cubicBezTo>
                    <a:pt x="362" y="40"/>
                    <a:pt x="363" y="39"/>
                    <a:pt x="363" y="37"/>
                  </a:cubicBezTo>
                  <a:cubicBezTo>
                    <a:pt x="358" y="37"/>
                    <a:pt x="358" y="37"/>
                    <a:pt x="358" y="37"/>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29" name="Freeform 166"/>
            <p:cNvSpPr>
              <a:spLocks/>
            </p:cNvSpPr>
            <p:nvPr/>
          </p:nvSpPr>
          <p:spPr bwMode="auto">
            <a:xfrm>
              <a:off x="6210300" y="7645401"/>
              <a:ext cx="765175" cy="442913"/>
            </a:xfrm>
            <a:custGeom>
              <a:avLst/>
              <a:gdLst>
                <a:gd name="T0" fmla="*/ 482 w 482"/>
                <a:gd name="T1" fmla="*/ 0 h 279"/>
                <a:gd name="T2" fmla="*/ 0 w 482"/>
                <a:gd name="T3" fmla="*/ 232 h 279"/>
                <a:gd name="T4" fmla="*/ 0 w 482"/>
                <a:gd name="T5" fmla="*/ 279 h 279"/>
                <a:gd name="T6" fmla="*/ 482 w 482"/>
                <a:gd name="T7" fmla="*/ 49 h 279"/>
                <a:gd name="T8" fmla="*/ 482 w 482"/>
                <a:gd name="T9" fmla="*/ 0 h 279"/>
              </a:gdLst>
              <a:ahLst/>
              <a:cxnLst>
                <a:cxn ang="0">
                  <a:pos x="T0" y="T1"/>
                </a:cxn>
                <a:cxn ang="0">
                  <a:pos x="T2" y="T3"/>
                </a:cxn>
                <a:cxn ang="0">
                  <a:pos x="T4" y="T5"/>
                </a:cxn>
                <a:cxn ang="0">
                  <a:pos x="T6" y="T7"/>
                </a:cxn>
                <a:cxn ang="0">
                  <a:pos x="T8" y="T9"/>
                </a:cxn>
              </a:cxnLst>
              <a:rect l="0" t="0" r="r" b="b"/>
              <a:pathLst>
                <a:path w="482" h="279">
                  <a:moveTo>
                    <a:pt x="482" y="0"/>
                  </a:moveTo>
                  <a:lnTo>
                    <a:pt x="0" y="232"/>
                  </a:lnTo>
                  <a:lnTo>
                    <a:pt x="0" y="279"/>
                  </a:lnTo>
                  <a:lnTo>
                    <a:pt x="482" y="49"/>
                  </a:lnTo>
                  <a:lnTo>
                    <a:pt x="482" y="0"/>
                  </a:lnTo>
                  <a:close/>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30" name="Freeform 167"/>
            <p:cNvSpPr>
              <a:spLocks/>
            </p:cNvSpPr>
            <p:nvPr/>
          </p:nvSpPr>
          <p:spPr bwMode="auto">
            <a:xfrm>
              <a:off x="6210300" y="7645401"/>
              <a:ext cx="765175" cy="442913"/>
            </a:xfrm>
            <a:custGeom>
              <a:avLst/>
              <a:gdLst>
                <a:gd name="T0" fmla="*/ 482 w 482"/>
                <a:gd name="T1" fmla="*/ 0 h 279"/>
                <a:gd name="T2" fmla="*/ 0 w 482"/>
                <a:gd name="T3" fmla="*/ 232 h 279"/>
                <a:gd name="T4" fmla="*/ 0 w 482"/>
                <a:gd name="T5" fmla="*/ 279 h 279"/>
                <a:gd name="T6" fmla="*/ 482 w 482"/>
                <a:gd name="T7" fmla="*/ 49 h 279"/>
                <a:gd name="T8" fmla="*/ 482 w 482"/>
                <a:gd name="T9" fmla="*/ 0 h 279"/>
              </a:gdLst>
              <a:ahLst/>
              <a:cxnLst>
                <a:cxn ang="0">
                  <a:pos x="T0" y="T1"/>
                </a:cxn>
                <a:cxn ang="0">
                  <a:pos x="T2" y="T3"/>
                </a:cxn>
                <a:cxn ang="0">
                  <a:pos x="T4" y="T5"/>
                </a:cxn>
                <a:cxn ang="0">
                  <a:pos x="T6" y="T7"/>
                </a:cxn>
                <a:cxn ang="0">
                  <a:pos x="T8" y="T9"/>
                </a:cxn>
              </a:cxnLst>
              <a:rect l="0" t="0" r="r" b="b"/>
              <a:pathLst>
                <a:path w="482" h="279">
                  <a:moveTo>
                    <a:pt x="482" y="0"/>
                  </a:moveTo>
                  <a:lnTo>
                    <a:pt x="0" y="232"/>
                  </a:lnTo>
                  <a:lnTo>
                    <a:pt x="0" y="279"/>
                  </a:lnTo>
                  <a:lnTo>
                    <a:pt x="482" y="49"/>
                  </a:lnTo>
                  <a:lnTo>
                    <a:pt x="48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31" name="Freeform 168"/>
            <p:cNvSpPr>
              <a:spLocks noEditPoints="1"/>
            </p:cNvSpPr>
            <p:nvPr/>
          </p:nvSpPr>
          <p:spPr bwMode="auto">
            <a:xfrm>
              <a:off x="6196013" y="7637463"/>
              <a:ext cx="793750" cy="458788"/>
            </a:xfrm>
            <a:custGeom>
              <a:avLst/>
              <a:gdLst>
                <a:gd name="T0" fmla="*/ 5 w 287"/>
                <a:gd name="T1" fmla="*/ 136 h 166"/>
                <a:gd name="T2" fmla="*/ 2 w 287"/>
                <a:gd name="T3" fmla="*/ 137 h 166"/>
                <a:gd name="T4" fmla="*/ 0 w 287"/>
                <a:gd name="T5" fmla="*/ 138 h 166"/>
                <a:gd name="T6" fmla="*/ 0 w 287"/>
                <a:gd name="T7" fmla="*/ 138 h 166"/>
                <a:gd name="T8" fmla="*/ 0 w 287"/>
                <a:gd name="T9" fmla="*/ 166 h 166"/>
                <a:gd name="T10" fmla="*/ 5 w 287"/>
                <a:gd name="T11" fmla="*/ 163 h 166"/>
                <a:gd name="T12" fmla="*/ 5 w 287"/>
                <a:gd name="T13" fmla="*/ 136 h 166"/>
                <a:gd name="T14" fmla="*/ 287 w 287"/>
                <a:gd name="T15" fmla="*/ 0 h 166"/>
                <a:gd name="T16" fmla="*/ 282 w 287"/>
                <a:gd name="T17" fmla="*/ 3 h 166"/>
                <a:gd name="T18" fmla="*/ 282 w 287"/>
                <a:gd name="T19" fmla="*/ 31 h 166"/>
                <a:gd name="T20" fmla="*/ 287 w 287"/>
                <a:gd name="T21" fmla="*/ 28 h 166"/>
                <a:gd name="T22" fmla="*/ 287 w 287"/>
                <a:gd name="T23"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7" h="166">
                  <a:moveTo>
                    <a:pt x="5" y="136"/>
                  </a:moveTo>
                  <a:cubicBezTo>
                    <a:pt x="2" y="137"/>
                    <a:pt x="2" y="137"/>
                    <a:pt x="2" y="137"/>
                  </a:cubicBezTo>
                  <a:cubicBezTo>
                    <a:pt x="1" y="137"/>
                    <a:pt x="1" y="137"/>
                    <a:pt x="0" y="138"/>
                  </a:cubicBezTo>
                  <a:cubicBezTo>
                    <a:pt x="0" y="138"/>
                    <a:pt x="0" y="138"/>
                    <a:pt x="0" y="138"/>
                  </a:cubicBezTo>
                  <a:cubicBezTo>
                    <a:pt x="0" y="166"/>
                    <a:pt x="0" y="166"/>
                    <a:pt x="0" y="166"/>
                  </a:cubicBezTo>
                  <a:cubicBezTo>
                    <a:pt x="5" y="163"/>
                    <a:pt x="5" y="163"/>
                    <a:pt x="5" y="163"/>
                  </a:cubicBezTo>
                  <a:cubicBezTo>
                    <a:pt x="5" y="136"/>
                    <a:pt x="5" y="136"/>
                    <a:pt x="5" y="136"/>
                  </a:cubicBezTo>
                  <a:moveTo>
                    <a:pt x="287" y="0"/>
                  </a:moveTo>
                  <a:cubicBezTo>
                    <a:pt x="282" y="3"/>
                    <a:pt x="282" y="3"/>
                    <a:pt x="282" y="3"/>
                  </a:cubicBezTo>
                  <a:cubicBezTo>
                    <a:pt x="282" y="31"/>
                    <a:pt x="282" y="31"/>
                    <a:pt x="282" y="31"/>
                  </a:cubicBezTo>
                  <a:cubicBezTo>
                    <a:pt x="287" y="28"/>
                    <a:pt x="287" y="28"/>
                    <a:pt x="287" y="28"/>
                  </a:cubicBezTo>
                  <a:cubicBezTo>
                    <a:pt x="287" y="0"/>
                    <a:pt x="287" y="0"/>
                    <a:pt x="287"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32" name="Freeform 169"/>
            <p:cNvSpPr>
              <a:spLocks/>
            </p:cNvSpPr>
            <p:nvPr/>
          </p:nvSpPr>
          <p:spPr bwMode="auto">
            <a:xfrm>
              <a:off x="6196013" y="7632701"/>
              <a:ext cx="793750" cy="385763"/>
            </a:xfrm>
            <a:custGeom>
              <a:avLst/>
              <a:gdLst>
                <a:gd name="T0" fmla="*/ 287 w 287"/>
                <a:gd name="T1" fmla="*/ 0 h 140"/>
                <a:gd name="T2" fmla="*/ 0 w 287"/>
                <a:gd name="T3" fmla="*/ 140 h 140"/>
                <a:gd name="T4" fmla="*/ 2 w 287"/>
                <a:gd name="T5" fmla="*/ 139 h 140"/>
                <a:gd name="T6" fmla="*/ 5 w 287"/>
                <a:gd name="T7" fmla="*/ 138 h 140"/>
                <a:gd name="T8" fmla="*/ 282 w 287"/>
                <a:gd name="T9" fmla="*/ 5 h 140"/>
                <a:gd name="T10" fmla="*/ 287 w 287"/>
                <a:gd name="T11" fmla="*/ 2 h 140"/>
                <a:gd name="T12" fmla="*/ 287 w 287"/>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287" h="140">
                  <a:moveTo>
                    <a:pt x="287" y="0"/>
                  </a:moveTo>
                  <a:cubicBezTo>
                    <a:pt x="0" y="140"/>
                    <a:pt x="0" y="140"/>
                    <a:pt x="0" y="140"/>
                  </a:cubicBezTo>
                  <a:cubicBezTo>
                    <a:pt x="1" y="139"/>
                    <a:pt x="1" y="139"/>
                    <a:pt x="2" y="139"/>
                  </a:cubicBezTo>
                  <a:cubicBezTo>
                    <a:pt x="5" y="138"/>
                    <a:pt x="5" y="138"/>
                    <a:pt x="5" y="138"/>
                  </a:cubicBezTo>
                  <a:cubicBezTo>
                    <a:pt x="282" y="5"/>
                    <a:pt x="282" y="5"/>
                    <a:pt x="282" y="5"/>
                  </a:cubicBezTo>
                  <a:cubicBezTo>
                    <a:pt x="287" y="2"/>
                    <a:pt x="287" y="2"/>
                    <a:pt x="287" y="2"/>
                  </a:cubicBezTo>
                  <a:cubicBezTo>
                    <a:pt x="287" y="0"/>
                    <a:pt x="287" y="0"/>
                    <a:pt x="287"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33" name="Freeform 170"/>
            <p:cNvSpPr>
              <a:spLocks/>
            </p:cNvSpPr>
            <p:nvPr/>
          </p:nvSpPr>
          <p:spPr bwMode="auto">
            <a:xfrm>
              <a:off x="6989763" y="7645401"/>
              <a:ext cx="774700" cy="442913"/>
            </a:xfrm>
            <a:custGeom>
              <a:avLst/>
              <a:gdLst>
                <a:gd name="T0" fmla="*/ 281 w 281"/>
                <a:gd name="T1" fmla="*/ 0 h 160"/>
                <a:gd name="T2" fmla="*/ 233 w 281"/>
                <a:gd name="T3" fmla="*/ 22 h 160"/>
                <a:gd name="T4" fmla="*/ 2 w 281"/>
                <a:gd name="T5" fmla="*/ 134 h 160"/>
                <a:gd name="T6" fmla="*/ 0 w 281"/>
                <a:gd name="T7" fmla="*/ 135 h 160"/>
                <a:gd name="T8" fmla="*/ 0 w 281"/>
                <a:gd name="T9" fmla="*/ 135 h 160"/>
                <a:gd name="T10" fmla="*/ 0 w 281"/>
                <a:gd name="T11" fmla="*/ 160 h 160"/>
                <a:gd name="T12" fmla="*/ 281 w 281"/>
                <a:gd name="T13" fmla="*/ 26 h 160"/>
                <a:gd name="T14" fmla="*/ 281 w 281"/>
                <a:gd name="T15" fmla="*/ 0 h 1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1" h="160">
                  <a:moveTo>
                    <a:pt x="281" y="0"/>
                  </a:moveTo>
                  <a:cubicBezTo>
                    <a:pt x="233" y="22"/>
                    <a:pt x="233" y="22"/>
                    <a:pt x="233" y="22"/>
                  </a:cubicBezTo>
                  <a:cubicBezTo>
                    <a:pt x="2" y="134"/>
                    <a:pt x="2" y="134"/>
                    <a:pt x="2" y="134"/>
                  </a:cubicBezTo>
                  <a:cubicBezTo>
                    <a:pt x="2" y="134"/>
                    <a:pt x="1" y="135"/>
                    <a:pt x="0" y="135"/>
                  </a:cubicBezTo>
                  <a:cubicBezTo>
                    <a:pt x="0" y="135"/>
                    <a:pt x="0" y="135"/>
                    <a:pt x="0" y="135"/>
                  </a:cubicBezTo>
                  <a:cubicBezTo>
                    <a:pt x="0" y="160"/>
                    <a:pt x="0" y="160"/>
                    <a:pt x="0" y="160"/>
                  </a:cubicBezTo>
                  <a:cubicBezTo>
                    <a:pt x="281" y="26"/>
                    <a:pt x="281" y="26"/>
                    <a:pt x="281" y="26"/>
                  </a:cubicBezTo>
                  <a:cubicBezTo>
                    <a:pt x="281" y="0"/>
                    <a:pt x="281" y="0"/>
                    <a:pt x="281"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34" name="Freeform 171"/>
            <p:cNvSpPr>
              <a:spLocks/>
            </p:cNvSpPr>
            <p:nvPr/>
          </p:nvSpPr>
          <p:spPr bwMode="auto">
            <a:xfrm>
              <a:off x="7632700" y="7632701"/>
              <a:ext cx="150813" cy="84138"/>
            </a:xfrm>
            <a:custGeom>
              <a:avLst/>
              <a:gdLst>
                <a:gd name="T0" fmla="*/ 55 w 55"/>
                <a:gd name="T1" fmla="*/ 0 h 31"/>
                <a:gd name="T2" fmla="*/ 54 w 55"/>
                <a:gd name="T3" fmla="*/ 1 h 31"/>
                <a:gd name="T4" fmla="*/ 0 w 55"/>
                <a:gd name="T5" fmla="*/ 27 h 31"/>
                <a:gd name="T6" fmla="*/ 48 w 55"/>
                <a:gd name="T7" fmla="*/ 5 h 31"/>
                <a:gd name="T8" fmla="*/ 48 w 55"/>
                <a:gd name="T9" fmla="*/ 31 h 31"/>
                <a:gd name="T10" fmla="*/ 55 w 55"/>
                <a:gd name="T11" fmla="*/ 27 h 31"/>
                <a:gd name="T12" fmla="*/ 55 w 55"/>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5" h="31">
                  <a:moveTo>
                    <a:pt x="55" y="0"/>
                  </a:moveTo>
                  <a:cubicBezTo>
                    <a:pt x="55" y="1"/>
                    <a:pt x="54" y="1"/>
                    <a:pt x="54" y="1"/>
                  </a:cubicBezTo>
                  <a:cubicBezTo>
                    <a:pt x="0" y="27"/>
                    <a:pt x="0" y="27"/>
                    <a:pt x="0" y="27"/>
                  </a:cubicBezTo>
                  <a:cubicBezTo>
                    <a:pt x="48" y="5"/>
                    <a:pt x="48" y="5"/>
                    <a:pt x="48" y="5"/>
                  </a:cubicBezTo>
                  <a:cubicBezTo>
                    <a:pt x="48" y="31"/>
                    <a:pt x="48" y="31"/>
                    <a:pt x="48" y="31"/>
                  </a:cubicBezTo>
                  <a:cubicBezTo>
                    <a:pt x="55" y="27"/>
                    <a:pt x="55" y="27"/>
                    <a:pt x="55" y="27"/>
                  </a:cubicBezTo>
                  <a:cubicBezTo>
                    <a:pt x="55" y="0"/>
                    <a:pt x="55" y="0"/>
                    <a:pt x="55"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35" name="Freeform 172"/>
            <p:cNvSpPr>
              <a:spLocks noEditPoints="1"/>
            </p:cNvSpPr>
            <p:nvPr/>
          </p:nvSpPr>
          <p:spPr bwMode="auto">
            <a:xfrm>
              <a:off x="6989763" y="7623176"/>
              <a:ext cx="793750" cy="395288"/>
            </a:xfrm>
            <a:custGeom>
              <a:avLst/>
              <a:gdLst>
                <a:gd name="T0" fmla="*/ 288 w 288"/>
                <a:gd name="T1" fmla="*/ 0 h 143"/>
                <a:gd name="T2" fmla="*/ 288 w 288"/>
                <a:gd name="T3" fmla="*/ 0 h 143"/>
                <a:gd name="T4" fmla="*/ 0 w 288"/>
                <a:gd name="T5" fmla="*/ 140 h 143"/>
                <a:gd name="T6" fmla="*/ 0 w 288"/>
                <a:gd name="T7" fmla="*/ 143 h 143"/>
                <a:gd name="T8" fmla="*/ 0 w 288"/>
                <a:gd name="T9" fmla="*/ 143 h 143"/>
                <a:gd name="T10" fmla="*/ 2 w 288"/>
                <a:gd name="T11" fmla="*/ 142 h 143"/>
                <a:gd name="T12" fmla="*/ 233 w 288"/>
                <a:gd name="T13" fmla="*/ 30 h 143"/>
                <a:gd name="T14" fmla="*/ 287 w 288"/>
                <a:gd name="T15" fmla="*/ 4 h 143"/>
                <a:gd name="T16" fmla="*/ 288 w 288"/>
                <a:gd name="T17" fmla="*/ 3 h 143"/>
                <a:gd name="T18" fmla="*/ 288 w 288"/>
                <a:gd name="T19" fmla="*/ 0 h 143"/>
                <a:gd name="T20" fmla="*/ 288 w 288"/>
                <a:gd name="T21" fmla="*/ 0 h 143"/>
                <a:gd name="T22" fmla="*/ 288 w 288"/>
                <a:gd name="T23"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8" h="143">
                  <a:moveTo>
                    <a:pt x="288" y="0"/>
                  </a:moveTo>
                  <a:cubicBezTo>
                    <a:pt x="288" y="0"/>
                    <a:pt x="288" y="0"/>
                    <a:pt x="288" y="0"/>
                  </a:cubicBezTo>
                  <a:cubicBezTo>
                    <a:pt x="0" y="140"/>
                    <a:pt x="0" y="140"/>
                    <a:pt x="0" y="140"/>
                  </a:cubicBezTo>
                  <a:cubicBezTo>
                    <a:pt x="0" y="143"/>
                    <a:pt x="0" y="143"/>
                    <a:pt x="0" y="143"/>
                  </a:cubicBezTo>
                  <a:cubicBezTo>
                    <a:pt x="0" y="143"/>
                    <a:pt x="0" y="143"/>
                    <a:pt x="0" y="143"/>
                  </a:cubicBezTo>
                  <a:cubicBezTo>
                    <a:pt x="1" y="143"/>
                    <a:pt x="2" y="142"/>
                    <a:pt x="2" y="142"/>
                  </a:cubicBezTo>
                  <a:cubicBezTo>
                    <a:pt x="233" y="30"/>
                    <a:pt x="233" y="30"/>
                    <a:pt x="233" y="30"/>
                  </a:cubicBezTo>
                  <a:cubicBezTo>
                    <a:pt x="287" y="4"/>
                    <a:pt x="287" y="4"/>
                    <a:pt x="287" y="4"/>
                  </a:cubicBezTo>
                  <a:cubicBezTo>
                    <a:pt x="287" y="4"/>
                    <a:pt x="288" y="4"/>
                    <a:pt x="288" y="3"/>
                  </a:cubicBezTo>
                  <a:cubicBezTo>
                    <a:pt x="288" y="0"/>
                    <a:pt x="288" y="0"/>
                    <a:pt x="288" y="0"/>
                  </a:cubicBezTo>
                  <a:moveTo>
                    <a:pt x="288" y="0"/>
                  </a:moveTo>
                  <a:cubicBezTo>
                    <a:pt x="288" y="0"/>
                    <a:pt x="288" y="0"/>
                    <a:pt x="288"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36" name="Freeform 173"/>
            <p:cNvSpPr>
              <a:spLocks/>
            </p:cNvSpPr>
            <p:nvPr/>
          </p:nvSpPr>
          <p:spPr bwMode="auto">
            <a:xfrm>
              <a:off x="7781925" y="7645401"/>
              <a:ext cx="777875" cy="450850"/>
            </a:xfrm>
            <a:custGeom>
              <a:avLst/>
              <a:gdLst>
                <a:gd name="T0" fmla="*/ 282 w 282"/>
                <a:gd name="T1" fmla="*/ 0 h 163"/>
                <a:gd name="T2" fmla="*/ 10 w 282"/>
                <a:gd name="T3" fmla="*/ 132 h 163"/>
                <a:gd name="T4" fmla="*/ 8 w 282"/>
                <a:gd name="T5" fmla="*/ 132 h 163"/>
                <a:gd name="T6" fmla="*/ 5 w 282"/>
                <a:gd name="T7" fmla="*/ 132 h 163"/>
                <a:gd name="T8" fmla="*/ 0 w 282"/>
                <a:gd name="T9" fmla="*/ 135 h 163"/>
                <a:gd name="T10" fmla="*/ 0 w 282"/>
                <a:gd name="T11" fmla="*/ 163 h 163"/>
                <a:gd name="T12" fmla="*/ 282 w 282"/>
                <a:gd name="T13" fmla="*/ 28 h 163"/>
                <a:gd name="T14" fmla="*/ 282 w 282"/>
                <a:gd name="T15" fmla="*/ 0 h 1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2" h="163">
                  <a:moveTo>
                    <a:pt x="282" y="0"/>
                  </a:moveTo>
                  <a:cubicBezTo>
                    <a:pt x="10" y="132"/>
                    <a:pt x="10" y="132"/>
                    <a:pt x="10" y="132"/>
                  </a:cubicBezTo>
                  <a:cubicBezTo>
                    <a:pt x="9" y="132"/>
                    <a:pt x="9" y="132"/>
                    <a:pt x="8" y="132"/>
                  </a:cubicBezTo>
                  <a:cubicBezTo>
                    <a:pt x="5" y="132"/>
                    <a:pt x="5" y="132"/>
                    <a:pt x="5" y="132"/>
                  </a:cubicBezTo>
                  <a:cubicBezTo>
                    <a:pt x="0" y="135"/>
                    <a:pt x="0" y="135"/>
                    <a:pt x="0" y="135"/>
                  </a:cubicBezTo>
                  <a:cubicBezTo>
                    <a:pt x="0" y="163"/>
                    <a:pt x="0" y="163"/>
                    <a:pt x="0" y="163"/>
                  </a:cubicBezTo>
                  <a:cubicBezTo>
                    <a:pt x="282" y="28"/>
                    <a:pt x="282" y="28"/>
                    <a:pt x="282" y="28"/>
                  </a:cubicBezTo>
                  <a:cubicBezTo>
                    <a:pt x="282" y="0"/>
                    <a:pt x="282" y="0"/>
                    <a:pt x="282"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37" name="Freeform 174"/>
            <p:cNvSpPr>
              <a:spLocks/>
            </p:cNvSpPr>
            <p:nvPr/>
          </p:nvSpPr>
          <p:spPr bwMode="auto">
            <a:xfrm>
              <a:off x="7794625" y="7632701"/>
              <a:ext cx="779463" cy="377825"/>
            </a:xfrm>
            <a:custGeom>
              <a:avLst/>
              <a:gdLst>
                <a:gd name="T0" fmla="*/ 282 w 282"/>
                <a:gd name="T1" fmla="*/ 0 h 137"/>
                <a:gd name="T2" fmla="*/ 0 w 282"/>
                <a:gd name="T3" fmla="*/ 137 h 137"/>
                <a:gd name="T4" fmla="*/ 3 w 282"/>
                <a:gd name="T5" fmla="*/ 137 h 137"/>
                <a:gd name="T6" fmla="*/ 5 w 282"/>
                <a:gd name="T7" fmla="*/ 137 h 137"/>
                <a:gd name="T8" fmla="*/ 5 w 282"/>
                <a:gd name="T9" fmla="*/ 137 h 137"/>
                <a:gd name="T10" fmla="*/ 277 w 282"/>
                <a:gd name="T11" fmla="*/ 5 h 137"/>
                <a:gd name="T12" fmla="*/ 277 w 282"/>
                <a:gd name="T13" fmla="*/ 33 h 137"/>
                <a:gd name="T14" fmla="*/ 282 w 282"/>
                <a:gd name="T15" fmla="*/ 30 h 137"/>
                <a:gd name="T16" fmla="*/ 282 w 282"/>
                <a:gd name="T17"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2" h="137">
                  <a:moveTo>
                    <a:pt x="282" y="0"/>
                  </a:moveTo>
                  <a:cubicBezTo>
                    <a:pt x="0" y="137"/>
                    <a:pt x="0" y="137"/>
                    <a:pt x="0" y="137"/>
                  </a:cubicBezTo>
                  <a:cubicBezTo>
                    <a:pt x="3" y="137"/>
                    <a:pt x="3" y="137"/>
                    <a:pt x="3" y="137"/>
                  </a:cubicBezTo>
                  <a:cubicBezTo>
                    <a:pt x="4" y="137"/>
                    <a:pt x="4" y="137"/>
                    <a:pt x="5" y="137"/>
                  </a:cubicBezTo>
                  <a:cubicBezTo>
                    <a:pt x="5" y="137"/>
                    <a:pt x="5" y="137"/>
                    <a:pt x="5" y="137"/>
                  </a:cubicBezTo>
                  <a:cubicBezTo>
                    <a:pt x="277" y="5"/>
                    <a:pt x="277" y="5"/>
                    <a:pt x="277" y="5"/>
                  </a:cubicBezTo>
                  <a:cubicBezTo>
                    <a:pt x="277" y="33"/>
                    <a:pt x="277" y="33"/>
                    <a:pt x="277" y="33"/>
                  </a:cubicBezTo>
                  <a:cubicBezTo>
                    <a:pt x="282" y="30"/>
                    <a:pt x="282" y="30"/>
                    <a:pt x="282" y="30"/>
                  </a:cubicBezTo>
                  <a:cubicBezTo>
                    <a:pt x="282" y="0"/>
                    <a:pt x="282" y="0"/>
                    <a:pt x="282"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38" name="Rectangle 175"/>
            <p:cNvSpPr>
              <a:spLocks noChangeArrowheads="1"/>
            </p:cNvSpPr>
            <p:nvPr/>
          </p:nvSpPr>
          <p:spPr bwMode="auto">
            <a:xfrm>
              <a:off x="6396038" y="8323263"/>
              <a:ext cx="187325" cy="57150"/>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39" name="Rectangle 176"/>
            <p:cNvSpPr>
              <a:spLocks noChangeArrowheads="1"/>
            </p:cNvSpPr>
            <p:nvPr/>
          </p:nvSpPr>
          <p:spPr bwMode="auto">
            <a:xfrm>
              <a:off x="6396038" y="8323263"/>
              <a:ext cx="187325" cy="57150"/>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40" name="Rectangle 177"/>
            <p:cNvSpPr>
              <a:spLocks noChangeArrowheads="1"/>
            </p:cNvSpPr>
            <p:nvPr/>
          </p:nvSpPr>
          <p:spPr bwMode="auto">
            <a:xfrm>
              <a:off x="6396038" y="8443913"/>
              <a:ext cx="187325" cy="58738"/>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41" name="Rectangle 178"/>
            <p:cNvSpPr>
              <a:spLocks noChangeArrowheads="1"/>
            </p:cNvSpPr>
            <p:nvPr/>
          </p:nvSpPr>
          <p:spPr bwMode="auto">
            <a:xfrm>
              <a:off x="6396038" y="8443913"/>
              <a:ext cx="187325" cy="58738"/>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42" name="Rectangle 179"/>
            <p:cNvSpPr>
              <a:spLocks noChangeArrowheads="1"/>
            </p:cNvSpPr>
            <p:nvPr/>
          </p:nvSpPr>
          <p:spPr bwMode="auto">
            <a:xfrm>
              <a:off x="6661150" y="8323263"/>
              <a:ext cx="190500" cy="57150"/>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43" name="Rectangle 180"/>
            <p:cNvSpPr>
              <a:spLocks noChangeArrowheads="1"/>
            </p:cNvSpPr>
            <p:nvPr/>
          </p:nvSpPr>
          <p:spPr bwMode="auto">
            <a:xfrm>
              <a:off x="6661150" y="8323263"/>
              <a:ext cx="190500" cy="57150"/>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44" name="Rectangle 181"/>
            <p:cNvSpPr>
              <a:spLocks noChangeArrowheads="1"/>
            </p:cNvSpPr>
            <p:nvPr/>
          </p:nvSpPr>
          <p:spPr bwMode="auto">
            <a:xfrm>
              <a:off x="6661150" y="8443913"/>
              <a:ext cx="190500" cy="58738"/>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45" name="Rectangle 182"/>
            <p:cNvSpPr>
              <a:spLocks noChangeArrowheads="1"/>
            </p:cNvSpPr>
            <p:nvPr/>
          </p:nvSpPr>
          <p:spPr bwMode="auto">
            <a:xfrm>
              <a:off x="6661150" y="8443913"/>
              <a:ext cx="190500" cy="58738"/>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46" name="Rectangle 183"/>
            <p:cNvSpPr>
              <a:spLocks noChangeArrowheads="1"/>
            </p:cNvSpPr>
            <p:nvPr/>
          </p:nvSpPr>
          <p:spPr bwMode="auto">
            <a:xfrm>
              <a:off x="7127875" y="8323263"/>
              <a:ext cx="187325" cy="57150"/>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47" name="Rectangle 184"/>
            <p:cNvSpPr>
              <a:spLocks noChangeArrowheads="1"/>
            </p:cNvSpPr>
            <p:nvPr/>
          </p:nvSpPr>
          <p:spPr bwMode="auto">
            <a:xfrm>
              <a:off x="7127875" y="8323263"/>
              <a:ext cx="187325" cy="57150"/>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48" name="Rectangle 185"/>
            <p:cNvSpPr>
              <a:spLocks noChangeArrowheads="1"/>
            </p:cNvSpPr>
            <p:nvPr/>
          </p:nvSpPr>
          <p:spPr bwMode="auto">
            <a:xfrm>
              <a:off x="7127875" y="8443913"/>
              <a:ext cx="187325" cy="58738"/>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49" name="Rectangle 186"/>
            <p:cNvSpPr>
              <a:spLocks noChangeArrowheads="1"/>
            </p:cNvSpPr>
            <p:nvPr/>
          </p:nvSpPr>
          <p:spPr bwMode="auto">
            <a:xfrm>
              <a:off x="7127875" y="8443913"/>
              <a:ext cx="187325" cy="58738"/>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50" name="Rectangle 187"/>
            <p:cNvSpPr>
              <a:spLocks noChangeArrowheads="1"/>
            </p:cNvSpPr>
            <p:nvPr/>
          </p:nvSpPr>
          <p:spPr bwMode="auto">
            <a:xfrm>
              <a:off x="7394575" y="8323263"/>
              <a:ext cx="187325" cy="57150"/>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51" name="Rectangle 188"/>
            <p:cNvSpPr>
              <a:spLocks noChangeArrowheads="1"/>
            </p:cNvSpPr>
            <p:nvPr/>
          </p:nvSpPr>
          <p:spPr bwMode="auto">
            <a:xfrm>
              <a:off x="7394575" y="8323263"/>
              <a:ext cx="187325" cy="57150"/>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52" name="Rectangle 189"/>
            <p:cNvSpPr>
              <a:spLocks noChangeArrowheads="1"/>
            </p:cNvSpPr>
            <p:nvPr/>
          </p:nvSpPr>
          <p:spPr bwMode="auto">
            <a:xfrm>
              <a:off x="7394575" y="8443913"/>
              <a:ext cx="187325" cy="58738"/>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53" name="Rectangle 190"/>
            <p:cNvSpPr>
              <a:spLocks noChangeArrowheads="1"/>
            </p:cNvSpPr>
            <p:nvPr/>
          </p:nvSpPr>
          <p:spPr bwMode="auto">
            <a:xfrm>
              <a:off x="7394575" y="8443913"/>
              <a:ext cx="187325" cy="58738"/>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54" name="Rectangle 191"/>
            <p:cNvSpPr>
              <a:spLocks noChangeArrowheads="1"/>
            </p:cNvSpPr>
            <p:nvPr/>
          </p:nvSpPr>
          <p:spPr bwMode="auto">
            <a:xfrm>
              <a:off x="7994650" y="8323263"/>
              <a:ext cx="190500" cy="57150"/>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55" name="Rectangle 192"/>
            <p:cNvSpPr>
              <a:spLocks noChangeArrowheads="1"/>
            </p:cNvSpPr>
            <p:nvPr/>
          </p:nvSpPr>
          <p:spPr bwMode="auto">
            <a:xfrm>
              <a:off x="7994650" y="8323263"/>
              <a:ext cx="190500" cy="57150"/>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56" name="Rectangle 193"/>
            <p:cNvSpPr>
              <a:spLocks noChangeArrowheads="1"/>
            </p:cNvSpPr>
            <p:nvPr/>
          </p:nvSpPr>
          <p:spPr bwMode="auto">
            <a:xfrm>
              <a:off x="7994650" y="8443913"/>
              <a:ext cx="190500" cy="58738"/>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57" name="Rectangle 194"/>
            <p:cNvSpPr>
              <a:spLocks noChangeArrowheads="1"/>
            </p:cNvSpPr>
            <p:nvPr/>
          </p:nvSpPr>
          <p:spPr bwMode="auto">
            <a:xfrm>
              <a:off x="7994650" y="8443913"/>
              <a:ext cx="190500" cy="58738"/>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58" name="Rectangle 195"/>
            <p:cNvSpPr>
              <a:spLocks noChangeArrowheads="1"/>
            </p:cNvSpPr>
            <p:nvPr/>
          </p:nvSpPr>
          <p:spPr bwMode="auto">
            <a:xfrm>
              <a:off x="8261350" y="8323263"/>
              <a:ext cx="188913" cy="57150"/>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59" name="Rectangle 196"/>
            <p:cNvSpPr>
              <a:spLocks noChangeArrowheads="1"/>
            </p:cNvSpPr>
            <p:nvPr/>
          </p:nvSpPr>
          <p:spPr bwMode="auto">
            <a:xfrm>
              <a:off x="8261350" y="8323263"/>
              <a:ext cx="188913" cy="57150"/>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60" name="Rectangle 197"/>
            <p:cNvSpPr>
              <a:spLocks noChangeArrowheads="1"/>
            </p:cNvSpPr>
            <p:nvPr/>
          </p:nvSpPr>
          <p:spPr bwMode="auto">
            <a:xfrm>
              <a:off x="8261350" y="8443913"/>
              <a:ext cx="188913" cy="58738"/>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61" name="Rectangle 198"/>
            <p:cNvSpPr>
              <a:spLocks noChangeArrowheads="1"/>
            </p:cNvSpPr>
            <p:nvPr/>
          </p:nvSpPr>
          <p:spPr bwMode="auto">
            <a:xfrm>
              <a:off x="8261350" y="8443913"/>
              <a:ext cx="188913" cy="58738"/>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62" name="Rectangle 199"/>
            <p:cNvSpPr>
              <a:spLocks noChangeArrowheads="1"/>
            </p:cNvSpPr>
            <p:nvPr/>
          </p:nvSpPr>
          <p:spPr bwMode="auto">
            <a:xfrm>
              <a:off x="7588250" y="8789988"/>
              <a:ext cx="1517650" cy="1025525"/>
            </a:xfrm>
            <a:prstGeom prst="rect">
              <a:avLst/>
            </a:prstGeom>
            <a:solidFill>
              <a:srgbClr val="F7F2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63" name="Rectangle 200"/>
            <p:cNvSpPr>
              <a:spLocks noChangeArrowheads="1"/>
            </p:cNvSpPr>
            <p:nvPr/>
          </p:nvSpPr>
          <p:spPr bwMode="auto">
            <a:xfrm>
              <a:off x="7588250" y="8789988"/>
              <a:ext cx="1517650" cy="1025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64" name="Freeform 201"/>
            <p:cNvSpPr>
              <a:spLocks/>
            </p:cNvSpPr>
            <p:nvPr/>
          </p:nvSpPr>
          <p:spPr bwMode="auto">
            <a:xfrm>
              <a:off x="7573963" y="8775701"/>
              <a:ext cx="1546225" cy="1054100"/>
            </a:xfrm>
            <a:custGeom>
              <a:avLst/>
              <a:gdLst>
                <a:gd name="T0" fmla="*/ 965 w 974"/>
                <a:gd name="T1" fmla="*/ 655 h 664"/>
                <a:gd name="T2" fmla="*/ 965 w 974"/>
                <a:gd name="T3" fmla="*/ 646 h 664"/>
                <a:gd name="T4" fmla="*/ 18 w 974"/>
                <a:gd name="T5" fmla="*/ 646 h 664"/>
                <a:gd name="T6" fmla="*/ 18 w 974"/>
                <a:gd name="T7" fmla="*/ 18 h 664"/>
                <a:gd name="T8" fmla="*/ 957 w 974"/>
                <a:gd name="T9" fmla="*/ 18 h 664"/>
                <a:gd name="T10" fmla="*/ 957 w 974"/>
                <a:gd name="T11" fmla="*/ 655 h 664"/>
                <a:gd name="T12" fmla="*/ 965 w 974"/>
                <a:gd name="T13" fmla="*/ 655 h 664"/>
                <a:gd name="T14" fmla="*/ 965 w 974"/>
                <a:gd name="T15" fmla="*/ 646 h 664"/>
                <a:gd name="T16" fmla="*/ 965 w 974"/>
                <a:gd name="T17" fmla="*/ 655 h 664"/>
                <a:gd name="T18" fmla="*/ 974 w 974"/>
                <a:gd name="T19" fmla="*/ 655 h 664"/>
                <a:gd name="T20" fmla="*/ 974 w 974"/>
                <a:gd name="T21" fmla="*/ 0 h 664"/>
                <a:gd name="T22" fmla="*/ 0 w 974"/>
                <a:gd name="T23" fmla="*/ 0 h 664"/>
                <a:gd name="T24" fmla="*/ 0 w 974"/>
                <a:gd name="T25" fmla="*/ 664 h 664"/>
                <a:gd name="T26" fmla="*/ 974 w 974"/>
                <a:gd name="T27" fmla="*/ 664 h 664"/>
                <a:gd name="T28" fmla="*/ 974 w 974"/>
                <a:gd name="T29" fmla="*/ 655 h 664"/>
                <a:gd name="T30" fmla="*/ 965 w 974"/>
                <a:gd name="T31" fmla="*/ 655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4" h="664">
                  <a:moveTo>
                    <a:pt x="965" y="655"/>
                  </a:moveTo>
                  <a:lnTo>
                    <a:pt x="965" y="646"/>
                  </a:lnTo>
                  <a:lnTo>
                    <a:pt x="18" y="646"/>
                  </a:lnTo>
                  <a:lnTo>
                    <a:pt x="18" y="18"/>
                  </a:lnTo>
                  <a:lnTo>
                    <a:pt x="957" y="18"/>
                  </a:lnTo>
                  <a:lnTo>
                    <a:pt x="957" y="655"/>
                  </a:lnTo>
                  <a:lnTo>
                    <a:pt x="965" y="655"/>
                  </a:lnTo>
                  <a:lnTo>
                    <a:pt x="965" y="646"/>
                  </a:lnTo>
                  <a:lnTo>
                    <a:pt x="965" y="655"/>
                  </a:lnTo>
                  <a:lnTo>
                    <a:pt x="974" y="655"/>
                  </a:lnTo>
                  <a:lnTo>
                    <a:pt x="974" y="0"/>
                  </a:lnTo>
                  <a:lnTo>
                    <a:pt x="0" y="0"/>
                  </a:lnTo>
                  <a:lnTo>
                    <a:pt x="0" y="664"/>
                  </a:lnTo>
                  <a:lnTo>
                    <a:pt x="974" y="664"/>
                  </a:lnTo>
                  <a:lnTo>
                    <a:pt x="974" y="655"/>
                  </a:lnTo>
                  <a:lnTo>
                    <a:pt x="965" y="65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65" name="Freeform 202"/>
            <p:cNvSpPr>
              <a:spLocks/>
            </p:cNvSpPr>
            <p:nvPr/>
          </p:nvSpPr>
          <p:spPr bwMode="auto">
            <a:xfrm>
              <a:off x="7573963" y="8775701"/>
              <a:ext cx="1546225" cy="1054100"/>
            </a:xfrm>
            <a:custGeom>
              <a:avLst/>
              <a:gdLst>
                <a:gd name="T0" fmla="*/ 965 w 974"/>
                <a:gd name="T1" fmla="*/ 655 h 664"/>
                <a:gd name="T2" fmla="*/ 965 w 974"/>
                <a:gd name="T3" fmla="*/ 646 h 664"/>
                <a:gd name="T4" fmla="*/ 18 w 974"/>
                <a:gd name="T5" fmla="*/ 646 h 664"/>
                <a:gd name="T6" fmla="*/ 18 w 974"/>
                <a:gd name="T7" fmla="*/ 18 h 664"/>
                <a:gd name="T8" fmla="*/ 957 w 974"/>
                <a:gd name="T9" fmla="*/ 18 h 664"/>
                <a:gd name="T10" fmla="*/ 957 w 974"/>
                <a:gd name="T11" fmla="*/ 655 h 664"/>
                <a:gd name="T12" fmla="*/ 965 w 974"/>
                <a:gd name="T13" fmla="*/ 655 h 664"/>
                <a:gd name="T14" fmla="*/ 965 w 974"/>
                <a:gd name="T15" fmla="*/ 646 h 664"/>
                <a:gd name="T16" fmla="*/ 965 w 974"/>
                <a:gd name="T17" fmla="*/ 655 h 664"/>
                <a:gd name="T18" fmla="*/ 974 w 974"/>
                <a:gd name="T19" fmla="*/ 655 h 664"/>
                <a:gd name="T20" fmla="*/ 974 w 974"/>
                <a:gd name="T21" fmla="*/ 0 h 664"/>
                <a:gd name="T22" fmla="*/ 0 w 974"/>
                <a:gd name="T23" fmla="*/ 0 h 664"/>
                <a:gd name="T24" fmla="*/ 0 w 974"/>
                <a:gd name="T25" fmla="*/ 664 h 664"/>
                <a:gd name="T26" fmla="*/ 974 w 974"/>
                <a:gd name="T27" fmla="*/ 664 h 664"/>
                <a:gd name="T28" fmla="*/ 974 w 974"/>
                <a:gd name="T29" fmla="*/ 655 h 664"/>
                <a:gd name="T30" fmla="*/ 965 w 974"/>
                <a:gd name="T31" fmla="*/ 655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4" h="664">
                  <a:moveTo>
                    <a:pt x="965" y="655"/>
                  </a:moveTo>
                  <a:lnTo>
                    <a:pt x="965" y="646"/>
                  </a:lnTo>
                  <a:lnTo>
                    <a:pt x="18" y="646"/>
                  </a:lnTo>
                  <a:lnTo>
                    <a:pt x="18" y="18"/>
                  </a:lnTo>
                  <a:lnTo>
                    <a:pt x="957" y="18"/>
                  </a:lnTo>
                  <a:lnTo>
                    <a:pt x="957" y="655"/>
                  </a:lnTo>
                  <a:lnTo>
                    <a:pt x="965" y="655"/>
                  </a:lnTo>
                  <a:lnTo>
                    <a:pt x="965" y="646"/>
                  </a:lnTo>
                  <a:lnTo>
                    <a:pt x="965" y="655"/>
                  </a:lnTo>
                  <a:lnTo>
                    <a:pt x="974" y="655"/>
                  </a:lnTo>
                  <a:lnTo>
                    <a:pt x="974" y="0"/>
                  </a:lnTo>
                  <a:lnTo>
                    <a:pt x="0" y="0"/>
                  </a:lnTo>
                  <a:lnTo>
                    <a:pt x="0" y="664"/>
                  </a:lnTo>
                  <a:lnTo>
                    <a:pt x="974" y="664"/>
                  </a:lnTo>
                  <a:lnTo>
                    <a:pt x="974" y="655"/>
                  </a:lnTo>
                  <a:lnTo>
                    <a:pt x="965" y="65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66" name="Freeform 203"/>
            <p:cNvSpPr>
              <a:spLocks/>
            </p:cNvSpPr>
            <p:nvPr/>
          </p:nvSpPr>
          <p:spPr bwMode="auto">
            <a:xfrm>
              <a:off x="8024813" y="9085263"/>
              <a:ext cx="146050" cy="715963"/>
            </a:xfrm>
            <a:custGeom>
              <a:avLst/>
              <a:gdLst>
                <a:gd name="T0" fmla="*/ 71 w 92"/>
                <a:gd name="T1" fmla="*/ 0 h 451"/>
                <a:gd name="T2" fmla="*/ 0 w 92"/>
                <a:gd name="T3" fmla="*/ 0 h 451"/>
                <a:gd name="T4" fmla="*/ 0 w 92"/>
                <a:gd name="T5" fmla="*/ 451 h 451"/>
                <a:gd name="T6" fmla="*/ 92 w 92"/>
                <a:gd name="T7" fmla="*/ 451 h 451"/>
                <a:gd name="T8" fmla="*/ 92 w 92"/>
                <a:gd name="T9" fmla="*/ 40 h 451"/>
                <a:gd name="T10" fmla="*/ 80 w 92"/>
                <a:gd name="T11" fmla="*/ 40 h 451"/>
                <a:gd name="T12" fmla="*/ 71 w 92"/>
                <a:gd name="T13" fmla="*/ 40 h 451"/>
                <a:gd name="T14" fmla="*/ 71 w 92"/>
                <a:gd name="T15" fmla="*/ 0 h 4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451">
                  <a:moveTo>
                    <a:pt x="71" y="0"/>
                  </a:moveTo>
                  <a:lnTo>
                    <a:pt x="0" y="0"/>
                  </a:lnTo>
                  <a:lnTo>
                    <a:pt x="0" y="451"/>
                  </a:lnTo>
                  <a:lnTo>
                    <a:pt x="92" y="451"/>
                  </a:lnTo>
                  <a:lnTo>
                    <a:pt x="92" y="40"/>
                  </a:lnTo>
                  <a:lnTo>
                    <a:pt x="80" y="40"/>
                  </a:lnTo>
                  <a:lnTo>
                    <a:pt x="71" y="40"/>
                  </a:lnTo>
                  <a:lnTo>
                    <a:pt x="71" y="0"/>
                  </a:lnTo>
                  <a:close/>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67" name="Freeform 204"/>
            <p:cNvSpPr>
              <a:spLocks/>
            </p:cNvSpPr>
            <p:nvPr/>
          </p:nvSpPr>
          <p:spPr bwMode="auto">
            <a:xfrm>
              <a:off x="8024813" y="9085263"/>
              <a:ext cx="146050" cy="715963"/>
            </a:xfrm>
            <a:custGeom>
              <a:avLst/>
              <a:gdLst>
                <a:gd name="T0" fmla="*/ 71 w 92"/>
                <a:gd name="T1" fmla="*/ 0 h 451"/>
                <a:gd name="T2" fmla="*/ 0 w 92"/>
                <a:gd name="T3" fmla="*/ 0 h 451"/>
                <a:gd name="T4" fmla="*/ 0 w 92"/>
                <a:gd name="T5" fmla="*/ 451 h 451"/>
                <a:gd name="T6" fmla="*/ 92 w 92"/>
                <a:gd name="T7" fmla="*/ 451 h 451"/>
                <a:gd name="T8" fmla="*/ 92 w 92"/>
                <a:gd name="T9" fmla="*/ 40 h 451"/>
                <a:gd name="T10" fmla="*/ 80 w 92"/>
                <a:gd name="T11" fmla="*/ 40 h 451"/>
                <a:gd name="T12" fmla="*/ 71 w 92"/>
                <a:gd name="T13" fmla="*/ 40 h 451"/>
                <a:gd name="T14" fmla="*/ 71 w 92"/>
                <a:gd name="T15" fmla="*/ 0 h 4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451">
                  <a:moveTo>
                    <a:pt x="71" y="0"/>
                  </a:moveTo>
                  <a:lnTo>
                    <a:pt x="0" y="0"/>
                  </a:lnTo>
                  <a:lnTo>
                    <a:pt x="0" y="451"/>
                  </a:lnTo>
                  <a:lnTo>
                    <a:pt x="92" y="451"/>
                  </a:lnTo>
                  <a:lnTo>
                    <a:pt x="92" y="40"/>
                  </a:lnTo>
                  <a:lnTo>
                    <a:pt x="80" y="40"/>
                  </a:lnTo>
                  <a:lnTo>
                    <a:pt x="71" y="40"/>
                  </a:lnTo>
                  <a:lnTo>
                    <a:pt x="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6" name="Rectangle 206"/>
            <p:cNvSpPr>
              <a:spLocks noChangeArrowheads="1"/>
            </p:cNvSpPr>
            <p:nvPr/>
          </p:nvSpPr>
          <p:spPr bwMode="auto">
            <a:xfrm>
              <a:off x="8024813" y="9801226"/>
              <a:ext cx="146050" cy="6350"/>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7" name="Rectangle 207"/>
            <p:cNvSpPr>
              <a:spLocks noChangeArrowheads="1"/>
            </p:cNvSpPr>
            <p:nvPr/>
          </p:nvSpPr>
          <p:spPr bwMode="auto">
            <a:xfrm>
              <a:off x="8024813" y="9801226"/>
              <a:ext cx="146050" cy="6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8" name="Rectangle 208"/>
            <p:cNvSpPr>
              <a:spLocks noChangeArrowheads="1"/>
            </p:cNvSpPr>
            <p:nvPr/>
          </p:nvSpPr>
          <p:spPr bwMode="auto">
            <a:xfrm>
              <a:off x="8312150" y="9136063"/>
              <a:ext cx="965200" cy="679450"/>
            </a:xfrm>
            <a:prstGeom prst="rect">
              <a:avLst/>
            </a:prstGeom>
            <a:solidFill>
              <a:srgbClr val="F7F2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9" name="Rectangle 209"/>
            <p:cNvSpPr>
              <a:spLocks noChangeArrowheads="1"/>
            </p:cNvSpPr>
            <p:nvPr/>
          </p:nvSpPr>
          <p:spPr bwMode="auto">
            <a:xfrm>
              <a:off x="8312150" y="9136063"/>
              <a:ext cx="965200" cy="679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0" name="Freeform 210"/>
            <p:cNvSpPr>
              <a:spLocks/>
            </p:cNvSpPr>
            <p:nvPr/>
          </p:nvSpPr>
          <p:spPr bwMode="auto">
            <a:xfrm>
              <a:off x="8297863" y="9121776"/>
              <a:ext cx="993775" cy="708025"/>
            </a:xfrm>
            <a:custGeom>
              <a:avLst/>
              <a:gdLst>
                <a:gd name="T0" fmla="*/ 9 w 626"/>
                <a:gd name="T1" fmla="*/ 437 h 446"/>
                <a:gd name="T2" fmla="*/ 9 w 626"/>
                <a:gd name="T3" fmla="*/ 446 h 446"/>
                <a:gd name="T4" fmla="*/ 626 w 626"/>
                <a:gd name="T5" fmla="*/ 446 h 446"/>
                <a:gd name="T6" fmla="*/ 626 w 626"/>
                <a:gd name="T7" fmla="*/ 0 h 446"/>
                <a:gd name="T8" fmla="*/ 0 w 626"/>
                <a:gd name="T9" fmla="*/ 0 h 446"/>
                <a:gd name="T10" fmla="*/ 0 w 626"/>
                <a:gd name="T11" fmla="*/ 446 h 446"/>
                <a:gd name="T12" fmla="*/ 9 w 626"/>
                <a:gd name="T13" fmla="*/ 446 h 446"/>
                <a:gd name="T14" fmla="*/ 9 w 626"/>
                <a:gd name="T15" fmla="*/ 437 h 446"/>
                <a:gd name="T16" fmla="*/ 17 w 626"/>
                <a:gd name="T17" fmla="*/ 437 h 446"/>
                <a:gd name="T18" fmla="*/ 17 w 626"/>
                <a:gd name="T19" fmla="*/ 17 h 446"/>
                <a:gd name="T20" fmla="*/ 609 w 626"/>
                <a:gd name="T21" fmla="*/ 17 h 446"/>
                <a:gd name="T22" fmla="*/ 609 w 626"/>
                <a:gd name="T23" fmla="*/ 428 h 446"/>
                <a:gd name="T24" fmla="*/ 9 w 626"/>
                <a:gd name="T25" fmla="*/ 428 h 446"/>
                <a:gd name="T26" fmla="*/ 9 w 626"/>
                <a:gd name="T27" fmla="*/ 437 h 446"/>
                <a:gd name="T28" fmla="*/ 17 w 626"/>
                <a:gd name="T29" fmla="*/ 437 h 446"/>
                <a:gd name="T30" fmla="*/ 9 w 626"/>
                <a:gd name="T31" fmla="*/ 437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26" h="446">
                  <a:moveTo>
                    <a:pt x="9" y="437"/>
                  </a:moveTo>
                  <a:lnTo>
                    <a:pt x="9" y="446"/>
                  </a:lnTo>
                  <a:lnTo>
                    <a:pt x="626" y="446"/>
                  </a:lnTo>
                  <a:lnTo>
                    <a:pt x="626" y="0"/>
                  </a:lnTo>
                  <a:lnTo>
                    <a:pt x="0" y="0"/>
                  </a:lnTo>
                  <a:lnTo>
                    <a:pt x="0" y="446"/>
                  </a:lnTo>
                  <a:lnTo>
                    <a:pt x="9" y="446"/>
                  </a:lnTo>
                  <a:lnTo>
                    <a:pt x="9" y="437"/>
                  </a:lnTo>
                  <a:lnTo>
                    <a:pt x="17" y="437"/>
                  </a:lnTo>
                  <a:lnTo>
                    <a:pt x="17" y="17"/>
                  </a:lnTo>
                  <a:lnTo>
                    <a:pt x="609" y="17"/>
                  </a:lnTo>
                  <a:lnTo>
                    <a:pt x="609" y="428"/>
                  </a:lnTo>
                  <a:lnTo>
                    <a:pt x="9" y="428"/>
                  </a:lnTo>
                  <a:lnTo>
                    <a:pt x="9" y="437"/>
                  </a:lnTo>
                  <a:lnTo>
                    <a:pt x="17" y="437"/>
                  </a:lnTo>
                  <a:lnTo>
                    <a:pt x="9" y="437"/>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1" name="Freeform 211"/>
            <p:cNvSpPr>
              <a:spLocks/>
            </p:cNvSpPr>
            <p:nvPr/>
          </p:nvSpPr>
          <p:spPr bwMode="auto">
            <a:xfrm>
              <a:off x="8297863" y="9121776"/>
              <a:ext cx="993775" cy="708025"/>
            </a:xfrm>
            <a:custGeom>
              <a:avLst/>
              <a:gdLst>
                <a:gd name="T0" fmla="*/ 9 w 626"/>
                <a:gd name="T1" fmla="*/ 437 h 446"/>
                <a:gd name="T2" fmla="*/ 9 w 626"/>
                <a:gd name="T3" fmla="*/ 446 h 446"/>
                <a:gd name="T4" fmla="*/ 626 w 626"/>
                <a:gd name="T5" fmla="*/ 446 h 446"/>
                <a:gd name="T6" fmla="*/ 626 w 626"/>
                <a:gd name="T7" fmla="*/ 0 h 446"/>
                <a:gd name="T8" fmla="*/ 0 w 626"/>
                <a:gd name="T9" fmla="*/ 0 h 446"/>
                <a:gd name="T10" fmla="*/ 0 w 626"/>
                <a:gd name="T11" fmla="*/ 446 h 446"/>
                <a:gd name="T12" fmla="*/ 9 w 626"/>
                <a:gd name="T13" fmla="*/ 446 h 446"/>
                <a:gd name="T14" fmla="*/ 9 w 626"/>
                <a:gd name="T15" fmla="*/ 437 h 446"/>
                <a:gd name="T16" fmla="*/ 17 w 626"/>
                <a:gd name="T17" fmla="*/ 437 h 446"/>
                <a:gd name="T18" fmla="*/ 17 w 626"/>
                <a:gd name="T19" fmla="*/ 17 h 446"/>
                <a:gd name="T20" fmla="*/ 609 w 626"/>
                <a:gd name="T21" fmla="*/ 17 h 446"/>
                <a:gd name="T22" fmla="*/ 609 w 626"/>
                <a:gd name="T23" fmla="*/ 428 h 446"/>
                <a:gd name="T24" fmla="*/ 9 w 626"/>
                <a:gd name="T25" fmla="*/ 428 h 446"/>
                <a:gd name="T26" fmla="*/ 9 w 626"/>
                <a:gd name="T27" fmla="*/ 437 h 446"/>
                <a:gd name="T28" fmla="*/ 17 w 626"/>
                <a:gd name="T29" fmla="*/ 437 h 446"/>
                <a:gd name="T30" fmla="*/ 9 w 626"/>
                <a:gd name="T31" fmla="*/ 437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26" h="446">
                  <a:moveTo>
                    <a:pt x="9" y="437"/>
                  </a:moveTo>
                  <a:lnTo>
                    <a:pt x="9" y="446"/>
                  </a:lnTo>
                  <a:lnTo>
                    <a:pt x="626" y="446"/>
                  </a:lnTo>
                  <a:lnTo>
                    <a:pt x="626" y="0"/>
                  </a:lnTo>
                  <a:lnTo>
                    <a:pt x="0" y="0"/>
                  </a:lnTo>
                  <a:lnTo>
                    <a:pt x="0" y="446"/>
                  </a:lnTo>
                  <a:lnTo>
                    <a:pt x="9" y="446"/>
                  </a:lnTo>
                  <a:lnTo>
                    <a:pt x="9" y="437"/>
                  </a:lnTo>
                  <a:lnTo>
                    <a:pt x="17" y="437"/>
                  </a:lnTo>
                  <a:lnTo>
                    <a:pt x="17" y="17"/>
                  </a:lnTo>
                  <a:lnTo>
                    <a:pt x="609" y="17"/>
                  </a:lnTo>
                  <a:lnTo>
                    <a:pt x="609" y="428"/>
                  </a:lnTo>
                  <a:lnTo>
                    <a:pt x="9" y="428"/>
                  </a:lnTo>
                  <a:lnTo>
                    <a:pt x="9" y="437"/>
                  </a:lnTo>
                  <a:lnTo>
                    <a:pt x="17" y="437"/>
                  </a:lnTo>
                  <a:lnTo>
                    <a:pt x="9" y="43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2" name="Rectangle 212"/>
            <p:cNvSpPr>
              <a:spLocks noChangeArrowheads="1"/>
            </p:cNvSpPr>
            <p:nvPr/>
          </p:nvSpPr>
          <p:spPr bwMode="auto">
            <a:xfrm>
              <a:off x="8185150" y="9136063"/>
              <a:ext cx="180975" cy="671513"/>
            </a:xfrm>
            <a:prstGeom prst="rect">
              <a:avLst/>
            </a:prstGeom>
            <a:solidFill>
              <a:srgbClr val="E4D4D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3" name="Rectangle 213"/>
            <p:cNvSpPr>
              <a:spLocks noChangeArrowheads="1"/>
            </p:cNvSpPr>
            <p:nvPr/>
          </p:nvSpPr>
          <p:spPr bwMode="auto">
            <a:xfrm>
              <a:off x="8185150" y="9136063"/>
              <a:ext cx="180975" cy="671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4" name="Freeform 214"/>
            <p:cNvSpPr>
              <a:spLocks/>
            </p:cNvSpPr>
            <p:nvPr/>
          </p:nvSpPr>
          <p:spPr bwMode="auto">
            <a:xfrm>
              <a:off x="8170863" y="9121776"/>
              <a:ext cx="209550" cy="698500"/>
            </a:xfrm>
            <a:custGeom>
              <a:avLst/>
              <a:gdLst>
                <a:gd name="T0" fmla="*/ 9 w 132"/>
                <a:gd name="T1" fmla="*/ 432 h 440"/>
                <a:gd name="T2" fmla="*/ 9 w 132"/>
                <a:gd name="T3" fmla="*/ 440 h 440"/>
                <a:gd name="T4" fmla="*/ 132 w 132"/>
                <a:gd name="T5" fmla="*/ 440 h 440"/>
                <a:gd name="T6" fmla="*/ 132 w 132"/>
                <a:gd name="T7" fmla="*/ 0 h 440"/>
                <a:gd name="T8" fmla="*/ 0 w 132"/>
                <a:gd name="T9" fmla="*/ 0 h 440"/>
                <a:gd name="T10" fmla="*/ 0 w 132"/>
                <a:gd name="T11" fmla="*/ 440 h 440"/>
                <a:gd name="T12" fmla="*/ 9 w 132"/>
                <a:gd name="T13" fmla="*/ 440 h 440"/>
                <a:gd name="T14" fmla="*/ 9 w 132"/>
                <a:gd name="T15" fmla="*/ 432 h 440"/>
                <a:gd name="T16" fmla="*/ 17 w 132"/>
                <a:gd name="T17" fmla="*/ 432 h 440"/>
                <a:gd name="T18" fmla="*/ 17 w 132"/>
                <a:gd name="T19" fmla="*/ 17 h 440"/>
                <a:gd name="T20" fmla="*/ 115 w 132"/>
                <a:gd name="T21" fmla="*/ 17 h 440"/>
                <a:gd name="T22" fmla="*/ 115 w 132"/>
                <a:gd name="T23" fmla="*/ 423 h 440"/>
                <a:gd name="T24" fmla="*/ 9 w 132"/>
                <a:gd name="T25" fmla="*/ 423 h 440"/>
                <a:gd name="T26" fmla="*/ 9 w 132"/>
                <a:gd name="T27" fmla="*/ 432 h 440"/>
                <a:gd name="T28" fmla="*/ 17 w 132"/>
                <a:gd name="T29" fmla="*/ 432 h 440"/>
                <a:gd name="T30" fmla="*/ 9 w 132"/>
                <a:gd name="T31" fmla="*/ 432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2" h="440">
                  <a:moveTo>
                    <a:pt x="9" y="432"/>
                  </a:moveTo>
                  <a:lnTo>
                    <a:pt x="9" y="440"/>
                  </a:lnTo>
                  <a:lnTo>
                    <a:pt x="132" y="440"/>
                  </a:lnTo>
                  <a:lnTo>
                    <a:pt x="132" y="0"/>
                  </a:lnTo>
                  <a:lnTo>
                    <a:pt x="0" y="0"/>
                  </a:lnTo>
                  <a:lnTo>
                    <a:pt x="0" y="440"/>
                  </a:lnTo>
                  <a:lnTo>
                    <a:pt x="9" y="440"/>
                  </a:lnTo>
                  <a:lnTo>
                    <a:pt x="9" y="432"/>
                  </a:lnTo>
                  <a:lnTo>
                    <a:pt x="17" y="432"/>
                  </a:lnTo>
                  <a:lnTo>
                    <a:pt x="17" y="17"/>
                  </a:lnTo>
                  <a:lnTo>
                    <a:pt x="115" y="17"/>
                  </a:lnTo>
                  <a:lnTo>
                    <a:pt x="115" y="423"/>
                  </a:lnTo>
                  <a:lnTo>
                    <a:pt x="9" y="423"/>
                  </a:lnTo>
                  <a:lnTo>
                    <a:pt x="9" y="432"/>
                  </a:lnTo>
                  <a:lnTo>
                    <a:pt x="17" y="432"/>
                  </a:lnTo>
                  <a:lnTo>
                    <a:pt x="9" y="432"/>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5" name="Freeform 215"/>
            <p:cNvSpPr>
              <a:spLocks/>
            </p:cNvSpPr>
            <p:nvPr/>
          </p:nvSpPr>
          <p:spPr bwMode="auto">
            <a:xfrm>
              <a:off x="8170863" y="9121776"/>
              <a:ext cx="209550" cy="698500"/>
            </a:xfrm>
            <a:custGeom>
              <a:avLst/>
              <a:gdLst>
                <a:gd name="T0" fmla="*/ 9 w 132"/>
                <a:gd name="T1" fmla="*/ 432 h 440"/>
                <a:gd name="T2" fmla="*/ 9 w 132"/>
                <a:gd name="T3" fmla="*/ 440 h 440"/>
                <a:gd name="T4" fmla="*/ 132 w 132"/>
                <a:gd name="T5" fmla="*/ 440 h 440"/>
                <a:gd name="T6" fmla="*/ 132 w 132"/>
                <a:gd name="T7" fmla="*/ 0 h 440"/>
                <a:gd name="T8" fmla="*/ 0 w 132"/>
                <a:gd name="T9" fmla="*/ 0 h 440"/>
                <a:gd name="T10" fmla="*/ 0 w 132"/>
                <a:gd name="T11" fmla="*/ 440 h 440"/>
                <a:gd name="T12" fmla="*/ 9 w 132"/>
                <a:gd name="T13" fmla="*/ 440 h 440"/>
                <a:gd name="T14" fmla="*/ 9 w 132"/>
                <a:gd name="T15" fmla="*/ 432 h 440"/>
                <a:gd name="T16" fmla="*/ 17 w 132"/>
                <a:gd name="T17" fmla="*/ 432 h 440"/>
                <a:gd name="T18" fmla="*/ 17 w 132"/>
                <a:gd name="T19" fmla="*/ 17 h 440"/>
                <a:gd name="T20" fmla="*/ 115 w 132"/>
                <a:gd name="T21" fmla="*/ 17 h 440"/>
                <a:gd name="T22" fmla="*/ 115 w 132"/>
                <a:gd name="T23" fmla="*/ 423 h 440"/>
                <a:gd name="T24" fmla="*/ 9 w 132"/>
                <a:gd name="T25" fmla="*/ 423 h 440"/>
                <a:gd name="T26" fmla="*/ 9 w 132"/>
                <a:gd name="T27" fmla="*/ 432 h 440"/>
                <a:gd name="T28" fmla="*/ 17 w 132"/>
                <a:gd name="T29" fmla="*/ 432 h 440"/>
                <a:gd name="T30" fmla="*/ 9 w 132"/>
                <a:gd name="T31" fmla="*/ 432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2" h="440">
                  <a:moveTo>
                    <a:pt x="9" y="432"/>
                  </a:moveTo>
                  <a:lnTo>
                    <a:pt x="9" y="440"/>
                  </a:lnTo>
                  <a:lnTo>
                    <a:pt x="132" y="440"/>
                  </a:lnTo>
                  <a:lnTo>
                    <a:pt x="132" y="0"/>
                  </a:lnTo>
                  <a:lnTo>
                    <a:pt x="0" y="0"/>
                  </a:lnTo>
                  <a:lnTo>
                    <a:pt x="0" y="440"/>
                  </a:lnTo>
                  <a:lnTo>
                    <a:pt x="9" y="440"/>
                  </a:lnTo>
                  <a:lnTo>
                    <a:pt x="9" y="432"/>
                  </a:lnTo>
                  <a:lnTo>
                    <a:pt x="17" y="432"/>
                  </a:lnTo>
                  <a:lnTo>
                    <a:pt x="17" y="17"/>
                  </a:lnTo>
                  <a:lnTo>
                    <a:pt x="115" y="17"/>
                  </a:lnTo>
                  <a:lnTo>
                    <a:pt x="115" y="423"/>
                  </a:lnTo>
                  <a:lnTo>
                    <a:pt x="9" y="423"/>
                  </a:lnTo>
                  <a:lnTo>
                    <a:pt x="9" y="432"/>
                  </a:lnTo>
                  <a:lnTo>
                    <a:pt x="17" y="432"/>
                  </a:lnTo>
                  <a:lnTo>
                    <a:pt x="9" y="43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6" name="Freeform 216"/>
            <p:cNvSpPr>
              <a:spLocks noEditPoints="1"/>
            </p:cNvSpPr>
            <p:nvPr/>
          </p:nvSpPr>
          <p:spPr bwMode="auto">
            <a:xfrm>
              <a:off x="8164513" y="8999538"/>
              <a:ext cx="623887" cy="122238"/>
            </a:xfrm>
            <a:custGeom>
              <a:avLst/>
              <a:gdLst>
                <a:gd name="T0" fmla="*/ 138 w 393"/>
                <a:gd name="T1" fmla="*/ 0 h 77"/>
                <a:gd name="T2" fmla="*/ 0 w 393"/>
                <a:gd name="T3" fmla="*/ 0 h 77"/>
                <a:gd name="T4" fmla="*/ 0 w 393"/>
                <a:gd name="T5" fmla="*/ 54 h 77"/>
                <a:gd name="T6" fmla="*/ 138 w 393"/>
                <a:gd name="T7" fmla="*/ 54 h 77"/>
                <a:gd name="T8" fmla="*/ 138 w 393"/>
                <a:gd name="T9" fmla="*/ 0 h 77"/>
                <a:gd name="T10" fmla="*/ 393 w 393"/>
                <a:gd name="T11" fmla="*/ 0 h 77"/>
                <a:gd name="T12" fmla="*/ 155 w 393"/>
                <a:gd name="T13" fmla="*/ 0 h 77"/>
                <a:gd name="T14" fmla="*/ 155 w 393"/>
                <a:gd name="T15" fmla="*/ 54 h 77"/>
                <a:gd name="T16" fmla="*/ 385 w 393"/>
                <a:gd name="T17" fmla="*/ 54 h 77"/>
                <a:gd name="T18" fmla="*/ 385 w 393"/>
                <a:gd name="T19" fmla="*/ 77 h 77"/>
                <a:gd name="T20" fmla="*/ 393 w 393"/>
                <a:gd name="T21" fmla="*/ 77 h 77"/>
                <a:gd name="T22" fmla="*/ 393 w 393"/>
                <a:gd name="T23"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3" h="77">
                  <a:moveTo>
                    <a:pt x="138" y="0"/>
                  </a:moveTo>
                  <a:lnTo>
                    <a:pt x="0" y="0"/>
                  </a:lnTo>
                  <a:lnTo>
                    <a:pt x="0" y="54"/>
                  </a:lnTo>
                  <a:lnTo>
                    <a:pt x="138" y="54"/>
                  </a:lnTo>
                  <a:lnTo>
                    <a:pt x="138" y="0"/>
                  </a:lnTo>
                  <a:close/>
                  <a:moveTo>
                    <a:pt x="393" y="0"/>
                  </a:moveTo>
                  <a:lnTo>
                    <a:pt x="155" y="0"/>
                  </a:lnTo>
                  <a:lnTo>
                    <a:pt x="155" y="54"/>
                  </a:lnTo>
                  <a:lnTo>
                    <a:pt x="385" y="54"/>
                  </a:lnTo>
                  <a:lnTo>
                    <a:pt x="385" y="77"/>
                  </a:lnTo>
                  <a:lnTo>
                    <a:pt x="393" y="77"/>
                  </a:lnTo>
                  <a:lnTo>
                    <a:pt x="393" y="0"/>
                  </a:lnTo>
                  <a:close/>
                </a:path>
              </a:pathLst>
            </a:custGeom>
            <a:solidFill>
              <a:srgbClr val="F2B4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7" name="Freeform 217"/>
            <p:cNvSpPr>
              <a:spLocks noEditPoints="1"/>
            </p:cNvSpPr>
            <p:nvPr/>
          </p:nvSpPr>
          <p:spPr bwMode="auto">
            <a:xfrm>
              <a:off x="8164513" y="8999538"/>
              <a:ext cx="623887" cy="122238"/>
            </a:xfrm>
            <a:custGeom>
              <a:avLst/>
              <a:gdLst>
                <a:gd name="T0" fmla="*/ 138 w 393"/>
                <a:gd name="T1" fmla="*/ 0 h 77"/>
                <a:gd name="T2" fmla="*/ 0 w 393"/>
                <a:gd name="T3" fmla="*/ 0 h 77"/>
                <a:gd name="T4" fmla="*/ 0 w 393"/>
                <a:gd name="T5" fmla="*/ 54 h 77"/>
                <a:gd name="T6" fmla="*/ 138 w 393"/>
                <a:gd name="T7" fmla="*/ 54 h 77"/>
                <a:gd name="T8" fmla="*/ 138 w 393"/>
                <a:gd name="T9" fmla="*/ 0 h 77"/>
                <a:gd name="T10" fmla="*/ 393 w 393"/>
                <a:gd name="T11" fmla="*/ 0 h 77"/>
                <a:gd name="T12" fmla="*/ 155 w 393"/>
                <a:gd name="T13" fmla="*/ 0 h 77"/>
                <a:gd name="T14" fmla="*/ 155 w 393"/>
                <a:gd name="T15" fmla="*/ 54 h 77"/>
                <a:gd name="T16" fmla="*/ 385 w 393"/>
                <a:gd name="T17" fmla="*/ 54 h 77"/>
                <a:gd name="T18" fmla="*/ 385 w 393"/>
                <a:gd name="T19" fmla="*/ 77 h 77"/>
                <a:gd name="T20" fmla="*/ 393 w 393"/>
                <a:gd name="T21" fmla="*/ 77 h 77"/>
                <a:gd name="T22" fmla="*/ 393 w 393"/>
                <a:gd name="T23"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3" h="77">
                  <a:moveTo>
                    <a:pt x="138" y="0"/>
                  </a:moveTo>
                  <a:lnTo>
                    <a:pt x="0" y="0"/>
                  </a:lnTo>
                  <a:lnTo>
                    <a:pt x="0" y="54"/>
                  </a:lnTo>
                  <a:lnTo>
                    <a:pt x="138" y="54"/>
                  </a:lnTo>
                  <a:lnTo>
                    <a:pt x="138" y="0"/>
                  </a:lnTo>
                  <a:moveTo>
                    <a:pt x="393" y="0"/>
                  </a:moveTo>
                  <a:lnTo>
                    <a:pt x="155" y="0"/>
                  </a:lnTo>
                  <a:lnTo>
                    <a:pt x="155" y="54"/>
                  </a:lnTo>
                  <a:lnTo>
                    <a:pt x="385" y="54"/>
                  </a:lnTo>
                  <a:lnTo>
                    <a:pt x="385" y="77"/>
                  </a:lnTo>
                  <a:lnTo>
                    <a:pt x="393" y="77"/>
                  </a:lnTo>
                  <a:lnTo>
                    <a:pt x="39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8" name="Freeform 218"/>
            <p:cNvSpPr>
              <a:spLocks noEditPoints="1"/>
            </p:cNvSpPr>
            <p:nvPr/>
          </p:nvSpPr>
          <p:spPr bwMode="auto">
            <a:xfrm>
              <a:off x="8164513" y="9085263"/>
              <a:ext cx="611187" cy="36513"/>
            </a:xfrm>
            <a:custGeom>
              <a:avLst/>
              <a:gdLst>
                <a:gd name="T0" fmla="*/ 138 w 385"/>
                <a:gd name="T1" fmla="*/ 0 h 23"/>
                <a:gd name="T2" fmla="*/ 0 w 385"/>
                <a:gd name="T3" fmla="*/ 0 h 23"/>
                <a:gd name="T4" fmla="*/ 0 w 385"/>
                <a:gd name="T5" fmla="*/ 23 h 23"/>
                <a:gd name="T6" fmla="*/ 138 w 385"/>
                <a:gd name="T7" fmla="*/ 23 h 23"/>
                <a:gd name="T8" fmla="*/ 138 w 385"/>
                <a:gd name="T9" fmla="*/ 0 h 23"/>
                <a:gd name="T10" fmla="*/ 385 w 385"/>
                <a:gd name="T11" fmla="*/ 0 h 23"/>
                <a:gd name="T12" fmla="*/ 155 w 385"/>
                <a:gd name="T13" fmla="*/ 0 h 23"/>
                <a:gd name="T14" fmla="*/ 155 w 385"/>
                <a:gd name="T15" fmla="*/ 23 h 23"/>
                <a:gd name="T16" fmla="*/ 385 w 385"/>
                <a:gd name="T17" fmla="*/ 23 h 23"/>
                <a:gd name="T18" fmla="*/ 385 w 385"/>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5" h="23">
                  <a:moveTo>
                    <a:pt x="138" y="0"/>
                  </a:moveTo>
                  <a:lnTo>
                    <a:pt x="0" y="0"/>
                  </a:lnTo>
                  <a:lnTo>
                    <a:pt x="0" y="23"/>
                  </a:lnTo>
                  <a:lnTo>
                    <a:pt x="138" y="23"/>
                  </a:lnTo>
                  <a:lnTo>
                    <a:pt x="138" y="0"/>
                  </a:lnTo>
                  <a:close/>
                  <a:moveTo>
                    <a:pt x="385" y="0"/>
                  </a:moveTo>
                  <a:lnTo>
                    <a:pt x="155" y="0"/>
                  </a:lnTo>
                  <a:lnTo>
                    <a:pt x="155" y="23"/>
                  </a:lnTo>
                  <a:lnTo>
                    <a:pt x="385" y="23"/>
                  </a:lnTo>
                  <a:lnTo>
                    <a:pt x="385" y="0"/>
                  </a:lnTo>
                  <a:close/>
                </a:path>
              </a:pathLst>
            </a:custGeom>
            <a:solidFill>
              <a:srgbClr val="E4B4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9" name="Freeform 219"/>
            <p:cNvSpPr>
              <a:spLocks noEditPoints="1"/>
            </p:cNvSpPr>
            <p:nvPr/>
          </p:nvSpPr>
          <p:spPr bwMode="auto">
            <a:xfrm>
              <a:off x="8164513" y="9085263"/>
              <a:ext cx="611187" cy="36513"/>
            </a:xfrm>
            <a:custGeom>
              <a:avLst/>
              <a:gdLst>
                <a:gd name="T0" fmla="*/ 138 w 385"/>
                <a:gd name="T1" fmla="*/ 0 h 23"/>
                <a:gd name="T2" fmla="*/ 0 w 385"/>
                <a:gd name="T3" fmla="*/ 0 h 23"/>
                <a:gd name="T4" fmla="*/ 0 w 385"/>
                <a:gd name="T5" fmla="*/ 23 h 23"/>
                <a:gd name="T6" fmla="*/ 138 w 385"/>
                <a:gd name="T7" fmla="*/ 23 h 23"/>
                <a:gd name="T8" fmla="*/ 138 w 385"/>
                <a:gd name="T9" fmla="*/ 0 h 23"/>
                <a:gd name="T10" fmla="*/ 385 w 385"/>
                <a:gd name="T11" fmla="*/ 0 h 23"/>
                <a:gd name="T12" fmla="*/ 155 w 385"/>
                <a:gd name="T13" fmla="*/ 0 h 23"/>
                <a:gd name="T14" fmla="*/ 155 w 385"/>
                <a:gd name="T15" fmla="*/ 23 h 23"/>
                <a:gd name="T16" fmla="*/ 385 w 385"/>
                <a:gd name="T17" fmla="*/ 23 h 23"/>
                <a:gd name="T18" fmla="*/ 385 w 385"/>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5" h="23">
                  <a:moveTo>
                    <a:pt x="138" y="0"/>
                  </a:moveTo>
                  <a:lnTo>
                    <a:pt x="0" y="0"/>
                  </a:lnTo>
                  <a:lnTo>
                    <a:pt x="0" y="23"/>
                  </a:lnTo>
                  <a:lnTo>
                    <a:pt x="138" y="23"/>
                  </a:lnTo>
                  <a:lnTo>
                    <a:pt x="138" y="0"/>
                  </a:lnTo>
                  <a:moveTo>
                    <a:pt x="385" y="0"/>
                  </a:moveTo>
                  <a:lnTo>
                    <a:pt x="155" y="0"/>
                  </a:lnTo>
                  <a:lnTo>
                    <a:pt x="155" y="23"/>
                  </a:lnTo>
                  <a:lnTo>
                    <a:pt x="385" y="23"/>
                  </a:lnTo>
                  <a:lnTo>
                    <a:pt x="38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0" name="Freeform 220"/>
            <p:cNvSpPr>
              <a:spLocks noEditPoints="1"/>
            </p:cNvSpPr>
            <p:nvPr/>
          </p:nvSpPr>
          <p:spPr bwMode="auto">
            <a:xfrm>
              <a:off x="8137525" y="8972551"/>
              <a:ext cx="679450" cy="149225"/>
            </a:xfrm>
            <a:custGeom>
              <a:avLst/>
              <a:gdLst>
                <a:gd name="T0" fmla="*/ 428 w 428"/>
                <a:gd name="T1" fmla="*/ 17 h 94"/>
                <a:gd name="T2" fmla="*/ 172 w 428"/>
                <a:gd name="T3" fmla="*/ 17 h 94"/>
                <a:gd name="T4" fmla="*/ 172 w 428"/>
                <a:gd name="T5" fmla="*/ 17 h 94"/>
                <a:gd name="T6" fmla="*/ 410 w 428"/>
                <a:gd name="T7" fmla="*/ 17 h 94"/>
                <a:gd name="T8" fmla="*/ 410 w 428"/>
                <a:gd name="T9" fmla="*/ 94 h 94"/>
                <a:gd name="T10" fmla="*/ 402 w 428"/>
                <a:gd name="T11" fmla="*/ 94 h 94"/>
                <a:gd name="T12" fmla="*/ 402 w 428"/>
                <a:gd name="T13" fmla="*/ 94 h 94"/>
                <a:gd name="T14" fmla="*/ 428 w 428"/>
                <a:gd name="T15" fmla="*/ 94 h 94"/>
                <a:gd name="T16" fmla="*/ 428 w 428"/>
                <a:gd name="T17" fmla="*/ 17 h 94"/>
                <a:gd name="T18" fmla="*/ 155 w 428"/>
                <a:gd name="T19" fmla="*/ 0 h 94"/>
                <a:gd name="T20" fmla="*/ 0 w 428"/>
                <a:gd name="T21" fmla="*/ 0 h 94"/>
                <a:gd name="T22" fmla="*/ 0 w 428"/>
                <a:gd name="T23" fmla="*/ 71 h 94"/>
                <a:gd name="T24" fmla="*/ 17 w 428"/>
                <a:gd name="T25" fmla="*/ 71 h 94"/>
                <a:gd name="T26" fmla="*/ 17 w 428"/>
                <a:gd name="T27" fmla="*/ 17 h 94"/>
                <a:gd name="T28" fmla="*/ 155 w 428"/>
                <a:gd name="T29" fmla="*/ 17 h 94"/>
                <a:gd name="T30" fmla="*/ 155 w 428"/>
                <a:gd name="T3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8" h="94">
                  <a:moveTo>
                    <a:pt x="428" y="17"/>
                  </a:moveTo>
                  <a:lnTo>
                    <a:pt x="172" y="17"/>
                  </a:lnTo>
                  <a:lnTo>
                    <a:pt x="172" y="17"/>
                  </a:lnTo>
                  <a:lnTo>
                    <a:pt x="410" y="17"/>
                  </a:lnTo>
                  <a:lnTo>
                    <a:pt x="410" y="94"/>
                  </a:lnTo>
                  <a:lnTo>
                    <a:pt x="402" y="94"/>
                  </a:lnTo>
                  <a:lnTo>
                    <a:pt x="402" y="94"/>
                  </a:lnTo>
                  <a:lnTo>
                    <a:pt x="428" y="94"/>
                  </a:lnTo>
                  <a:lnTo>
                    <a:pt x="428" y="17"/>
                  </a:lnTo>
                  <a:close/>
                  <a:moveTo>
                    <a:pt x="155" y="0"/>
                  </a:moveTo>
                  <a:lnTo>
                    <a:pt x="0" y="0"/>
                  </a:lnTo>
                  <a:lnTo>
                    <a:pt x="0" y="71"/>
                  </a:lnTo>
                  <a:lnTo>
                    <a:pt x="17" y="71"/>
                  </a:lnTo>
                  <a:lnTo>
                    <a:pt x="17" y="17"/>
                  </a:lnTo>
                  <a:lnTo>
                    <a:pt x="155" y="17"/>
                  </a:lnTo>
                  <a:lnTo>
                    <a:pt x="155"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1" name="Freeform 221"/>
            <p:cNvSpPr>
              <a:spLocks noEditPoints="1"/>
            </p:cNvSpPr>
            <p:nvPr/>
          </p:nvSpPr>
          <p:spPr bwMode="auto">
            <a:xfrm>
              <a:off x="8137525" y="8972551"/>
              <a:ext cx="679450" cy="149225"/>
            </a:xfrm>
            <a:custGeom>
              <a:avLst/>
              <a:gdLst>
                <a:gd name="T0" fmla="*/ 428 w 428"/>
                <a:gd name="T1" fmla="*/ 17 h 94"/>
                <a:gd name="T2" fmla="*/ 172 w 428"/>
                <a:gd name="T3" fmla="*/ 17 h 94"/>
                <a:gd name="T4" fmla="*/ 172 w 428"/>
                <a:gd name="T5" fmla="*/ 17 h 94"/>
                <a:gd name="T6" fmla="*/ 410 w 428"/>
                <a:gd name="T7" fmla="*/ 17 h 94"/>
                <a:gd name="T8" fmla="*/ 410 w 428"/>
                <a:gd name="T9" fmla="*/ 94 h 94"/>
                <a:gd name="T10" fmla="*/ 402 w 428"/>
                <a:gd name="T11" fmla="*/ 94 h 94"/>
                <a:gd name="T12" fmla="*/ 402 w 428"/>
                <a:gd name="T13" fmla="*/ 94 h 94"/>
                <a:gd name="T14" fmla="*/ 428 w 428"/>
                <a:gd name="T15" fmla="*/ 94 h 94"/>
                <a:gd name="T16" fmla="*/ 428 w 428"/>
                <a:gd name="T17" fmla="*/ 17 h 94"/>
                <a:gd name="T18" fmla="*/ 155 w 428"/>
                <a:gd name="T19" fmla="*/ 0 h 94"/>
                <a:gd name="T20" fmla="*/ 0 w 428"/>
                <a:gd name="T21" fmla="*/ 0 h 94"/>
                <a:gd name="T22" fmla="*/ 0 w 428"/>
                <a:gd name="T23" fmla="*/ 71 h 94"/>
                <a:gd name="T24" fmla="*/ 17 w 428"/>
                <a:gd name="T25" fmla="*/ 71 h 94"/>
                <a:gd name="T26" fmla="*/ 17 w 428"/>
                <a:gd name="T27" fmla="*/ 17 h 94"/>
                <a:gd name="T28" fmla="*/ 155 w 428"/>
                <a:gd name="T29" fmla="*/ 17 h 94"/>
                <a:gd name="T30" fmla="*/ 155 w 428"/>
                <a:gd name="T3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8" h="94">
                  <a:moveTo>
                    <a:pt x="428" y="17"/>
                  </a:moveTo>
                  <a:lnTo>
                    <a:pt x="172" y="17"/>
                  </a:lnTo>
                  <a:lnTo>
                    <a:pt x="172" y="17"/>
                  </a:lnTo>
                  <a:lnTo>
                    <a:pt x="410" y="17"/>
                  </a:lnTo>
                  <a:lnTo>
                    <a:pt x="410" y="94"/>
                  </a:lnTo>
                  <a:lnTo>
                    <a:pt x="402" y="94"/>
                  </a:lnTo>
                  <a:lnTo>
                    <a:pt x="402" y="94"/>
                  </a:lnTo>
                  <a:lnTo>
                    <a:pt x="428" y="94"/>
                  </a:lnTo>
                  <a:lnTo>
                    <a:pt x="428" y="17"/>
                  </a:lnTo>
                  <a:moveTo>
                    <a:pt x="155" y="0"/>
                  </a:moveTo>
                  <a:lnTo>
                    <a:pt x="0" y="0"/>
                  </a:lnTo>
                  <a:lnTo>
                    <a:pt x="0" y="71"/>
                  </a:lnTo>
                  <a:lnTo>
                    <a:pt x="17" y="71"/>
                  </a:lnTo>
                  <a:lnTo>
                    <a:pt x="17" y="17"/>
                  </a:lnTo>
                  <a:lnTo>
                    <a:pt x="155" y="17"/>
                  </a:lnTo>
                  <a:lnTo>
                    <a:pt x="15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2" name="Freeform 222"/>
            <p:cNvSpPr>
              <a:spLocks noEditPoints="1"/>
            </p:cNvSpPr>
            <p:nvPr/>
          </p:nvSpPr>
          <p:spPr bwMode="auto">
            <a:xfrm>
              <a:off x="8137525" y="9085263"/>
              <a:ext cx="638175" cy="63500"/>
            </a:xfrm>
            <a:custGeom>
              <a:avLst/>
              <a:gdLst>
                <a:gd name="T0" fmla="*/ 402 w 402"/>
                <a:gd name="T1" fmla="*/ 23 h 40"/>
                <a:gd name="T2" fmla="*/ 172 w 402"/>
                <a:gd name="T3" fmla="*/ 23 h 40"/>
                <a:gd name="T4" fmla="*/ 172 w 402"/>
                <a:gd name="T5" fmla="*/ 23 h 40"/>
                <a:gd name="T6" fmla="*/ 402 w 402"/>
                <a:gd name="T7" fmla="*/ 23 h 40"/>
                <a:gd name="T8" fmla="*/ 402 w 402"/>
                <a:gd name="T9" fmla="*/ 23 h 40"/>
                <a:gd name="T10" fmla="*/ 9 w 402"/>
                <a:gd name="T11" fmla="*/ 32 h 40"/>
                <a:gd name="T12" fmla="*/ 9 w 402"/>
                <a:gd name="T13" fmla="*/ 32 h 40"/>
                <a:gd name="T14" fmla="*/ 17 w 402"/>
                <a:gd name="T15" fmla="*/ 32 h 40"/>
                <a:gd name="T16" fmla="*/ 9 w 402"/>
                <a:gd name="T17" fmla="*/ 32 h 40"/>
                <a:gd name="T18" fmla="*/ 17 w 402"/>
                <a:gd name="T19" fmla="*/ 32 h 40"/>
                <a:gd name="T20" fmla="*/ 17 w 402"/>
                <a:gd name="T21" fmla="*/ 32 h 40"/>
                <a:gd name="T22" fmla="*/ 17 w 402"/>
                <a:gd name="T23" fmla="*/ 0 h 40"/>
                <a:gd name="T24" fmla="*/ 0 w 402"/>
                <a:gd name="T25" fmla="*/ 0 h 40"/>
                <a:gd name="T26" fmla="*/ 0 w 402"/>
                <a:gd name="T27" fmla="*/ 40 h 40"/>
                <a:gd name="T28" fmla="*/ 9 w 402"/>
                <a:gd name="T29" fmla="*/ 40 h 40"/>
                <a:gd name="T30" fmla="*/ 21 w 402"/>
                <a:gd name="T31" fmla="*/ 40 h 40"/>
                <a:gd name="T32" fmla="*/ 21 w 402"/>
                <a:gd name="T33" fmla="*/ 23 h 40"/>
                <a:gd name="T34" fmla="*/ 153 w 402"/>
                <a:gd name="T35" fmla="*/ 23 h 40"/>
                <a:gd name="T36" fmla="*/ 155 w 402"/>
                <a:gd name="T37" fmla="*/ 23 h 40"/>
                <a:gd name="T38" fmla="*/ 155 w 402"/>
                <a:gd name="T39" fmla="*/ 23 h 40"/>
                <a:gd name="T40" fmla="*/ 17 w 402"/>
                <a:gd name="T41" fmla="*/ 23 h 40"/>
                <a:gd name="T42" fmla="*/ 17 w 402"/>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2" h="40">
                  <a:moveTo>
                    <a:pt x="402" y="23"/>
                  </a:moveTo>
                  <a:lnTo>
                    <a:pt x="172" y="23"/>
                  </a:lnTo>
                  <a:lnTo>
                    <a:pt x="172" y="23"/>
                  </a:lnTo>
                  <a:lnTo>
                    <a:pt x="402" y="23"/>
                  </a:lnTo>
                  <a:lnTo>
                    <a:pt x="402" y="23"/>
                  </a:lnTo>
                  <a:close/>
                  <a:moveTo>
                    <a:pt x="9" y="32"/>
                  </a:moveTo>
                  <a:lnTo>
                    <a:pt x="9" y="32"/>
                  </a:lnTo>
                  <a:lnTo>
                    <a:pt x="17" y="32"/>
                  </a:lnTo>
                  <a:lnTo>
                    <a:pt x="9" y="32"/>
                  </a:lnTo>
                  <a:close/>
                  <a:moveTo>
                    <a:pt x="17" y="32"/>
                  </a:moveTo>
                  <a:lnTo>
                    <a:pt x="17" y="32"/>
                  </a:lnTo>
                  <a:close/>
                  <a:moveTo>
                    <a:pt x="17" y="0"/>
                  </a:moveTo>
                  <a:lnTo>
                    <a:pt x="0" y="0"/>
                  </a:lnTo>
                  <a:lnTo>
                    <a:pt x="0" y="40"/>
                  </a:lnTo>
                  <a:lnTo>
                    <a:pt x="9" y="40"/>
                  </a:lnTo>
                  <a:lnTo>
                    <a:pt x="21" y="40"/>
                  </a:lnTo>
                  <a:lnTo>
                    <a:pt x="21" y="23"/>
                  </a:lnTo>
                  <a:lnTo>
                    <a:pt x="153" y="23"/>
                  </a:lnTo>
                  <a:lnTo>
                    <a:pt x="155" y="23"/>
                  </a:lnTo>
                  <a:lnTo>
                    <a:pt x="155" y="23"/>
                  </a:lnTo>
                  <a:lnTo>
                    <a:pt x="17" y="23"/>
                  </a:lnTo>
                  <a:lnTo>
                    <a:pt x="17"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3" name="Freeform 223"/>
            <p:cNvSpPr>
              <a:spLocks noEditPoints="1"/>
            </p:cNvSpPr>
            <p:nvPr/>
          </p:nvSpPr>
          <p:spPr bwMode="auto">
            <a:xfrm>
              <a:off x="8137525" y="9085263"/>
              <a:ext cx="638175" cy="63500"/>
            </a:xfrm>
            <a:custGeom>
              <a:avLst/>
              <a:gdLst>
                <a:gd name="T0" fmla="*/ 402 w 402"/>
                <a:gd name="T1" fmla="*/ 23 h 40"/>
                <a:gd name="T2" fmla="*/ 172 w 402"/>
                <a:gd name="T3" fmla="*/ 23 h 40"/>
                <a:gd name="T4" fmla="*/ 172 w 402"/>
                <a:gd name="T5" fmla="*/ 23 h 40"/>
                <a:gd name="T6" fmla="*/ 402 w 402"/>
                <a:gd name="T7" fmla="*/ 23 h 40"/>
                <a:gd name="T8" fmla="*/ 402 w 402"/>
                <a:gd name="T9" fmla="*/ 23 h 40"/>
                <a:gd name="T10" fmla="*/ 9 w 402"/>
                <a:gd name="T11" fmla="*/ 32 h 40"/>
                <a:gd name="T12" fmla="*/ 9 w 402"/>
                <a:gd name="T13" fmla="*/ 32 h 40"/>
                <a:gd name="T14" fmla="*/ 17 w 402"/>
                <a:gd name="T15" fmla="*/ 32 h 40"/>
                <a:gd name="T16" fmla="*/ 9 w 402"/>
                <a:gd name="T17" fmla="*/ 32 h 40"/>
                <a:gd name="T18" fmla="*/ 17 w 402"/>
                <a:gd name="T19" fmla="*/ 32 h 40"/>
                <a:gd name="T20" fmla="*/ 17 w 402"/>
                <a:gd name="T21" fmla="*/ 32 h 40"/>
                <a:gd name="T22" fmla="*/ 17 w 402"/>
                <a:gd name="T23" fmla="*/ 0 h 40"/>
                <a:gd name="T24" fmla="*/ 0 w 402"/>
                <a:gd name="T25" fmla="*/ 0 h 40"/>
                <a:gd name="T26" fmla="*/ 0 w 402"/>
                <a:gd name="T27" fmla="*/ 40 h 40"/>
                <a:gd name="T28" fmla="*/ 9 w 402"/>
                <a:gd name="T29" fmla="*/ 40 h 40"/>
                <a:gd name="T30" fmla="*/ 21 w 402"/>
                <a:gd name="T31" fmla="*/ 40 h 40"/>
                <a:gd name="T32" fmla="*/ 21 w 402"/>
                <a:gd name="T33" fmla="*/ 23 h 40"/>
                <a:gd name="T34" fmla="*/ 153 w 402"/>
                <a:gd name="T35" fmla="*/ 23 h 40"/>
                <a:gd name="T36" fmla="*/ 155 w 402"/>
                <a:gd name="T37" fmla="*/ 23 h 40"/>
                <a:gd name="T38" fmla="*/ 155 w 402"/>
                <a:gd name="T39" fmla="*/ 23 h 40"/>
                <a:gd name="T40" fmla="*/ 17 w 402"/>
                <a:gd name="T41" fmla="*/ 23 h 40"/>
                <a:gd name="T42" fmla="*/ 17 w 402"/>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2" h="40">
                  <a:moveTo>
                    <a:pt x="402" y="23"/>
                  </a:moveTo>
                  <a:lnTo>
                    <a:pt x="172" y="23"/>
                  </a:lnTo>
                  <a:lnTo>
                    <a:pt x="172" y="23"/>
                  </a:lnTo>
                  <a:lnTo>
                    <a:pt x="402" y="23"/>
                  </a:lnTo>
                  <a:lnTo>
                    <a:pt x="402" y="23"/>
                  </a:lnTo>
                  <a:moveTo>
                    <a:pt x="9" y="32"/>
                  </a:moveTo>
                  <a:lnTo>
                    <a:pt x="9" y="32"/>
                  </a:lnTo>
                  <a:lnTo>
                    <a:pt x="17" y="32"/>
                  </a:lnTo>
                  <a:lnTo>
                    <a:pt x="9" y="32"/>
                  </a:lnTo>
                  <a:moveTo>
                    <a:pt x="17" y="32"/>
                  </a:moveTo>
                  <a:lnTo>
                    <a:pt x="17" y="32"/>
                  </a:lnTo>
                  <a:moveTo>
                    <a:pt x="17" y="0"/>
                  </a:moveTo>
                  <a:lnTo>
                    <a:pt x="0" y="0"/>
                  </a:lnTo>
                  <a:lnTo>
                    <a:pt x="0" y="40"/>
                  </a:lnTo>
                  <a:lnTo>
                    <a:pt x="9" y="40"/>
                  </a:lnTo>
                  <a:lnTo>
                    <a:pt x="21" y="40"/>
                  </a:lnTo>
                  <a:lnTo>
                    <a:pt x="21" y="23"/>
                  </a:lnTo>
                  <a:lnTo>
                    <a:pt x="153" y="23"/>
                  </a:lnTo>
                  <a:lnTo>
                    <a:pt x="155" y="23"/>
                  </a:lnTo>
                  <a:lnTo>
                    <a:pt x="155" y="23"/>
                  </a:lnTo>
                  <a:lnTo>
                    <a:pt x="17" y="23"/>
                  </a:lnTo>
                  <a:lnTo>
                    <a:pt x="1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4" name="Rectangle 224"/>
            <p:cNvSpPr>
              <a:spLocks noChangeArrowheads="1"/>
            </p:cNvSpPr>
            <p:nvPr/>
          </p:nvSpPr>
          <p:spPr bwMode="auto">
            <a:xfrm>
              <a:off x="8380413" y="9121776"/>
              <a:ext cx="3175" cy="22225"/>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5" name="Rectangle 225"/>
            <p:cNvSpPr>
              <a:spLocks noChangeArrowheads="1"/>
            </p:cNvSpPr>
            <p:nvPr/>
          </p:nvSpPr>
          <p:spPr bwMode="auto">
            <a:xfrm>
              <a:off x="8380413" y="9121776"/>
              <a:ext cx="3175" cy="2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6" name="Freeform 226"/>
            <p:cNvSpPr>
              <a:spLocks/>
            </p:cNvSpPr>
            <p:nvPr/>
          </p:nvSpPr>
          <p:spPr bwMode="auto">
            <a:xfrm>
              <a:off x="8170863" y="9121776"/>
              <a:ext cx="209550" cy="26988"/>
            </a:xfrm>
            <a:custGeom>
              <a:avLst/>
              <a:gdLst>
                <a:gd name="T0" fmla="*/ 132 w 132"/>
                <a:gd name="T1" fmla="*/ 0 h 17"/>
                <a:gd name="T2" fmla="*/ 0 w 132"/>
                <a:gd name="T3" fmla="*/ 0 h 17"/>
                <a:gd name="T4" fmla="*/ 0 w 132"/>
                <a:gd name="T5" fmla="*/ 17 h 17"/>
                <a:gd name="T6" fmla="*/ 125 w 132"/>
                <a:gd name="T7" fmla="*/ 17 h 17"/>
                <a:gd name="T8" fmla="*/ 125 w 132"/>
                <a:gd name="T9" fmla="*/ 14 h 17"/>
                <a:gd name="T10" fmla="*/ 132 w 132"/>
                <a:gd name="T11" fmla="*/ 14 h 17"/>
                <a:gd name="T12" fmla="*/ 132 w 132"/>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32" h="17">
                  <a:moveTo>
                    <a:pt x="132" y="0"/>
                  </a:moveTo>
                  <a:lnTo>
                    <a:pt x="0" y="0"/>
                  </a:lnTo>
                  <a:lnTo>
                    <a:pt x="0" y="17"/>
                  </a:lnTo>
                  <a:lnTo>
                    <a:pt x="125" y="17"/>
                  </a:lnTo>
                  <a:lnTo>
                    <a:pt x="125" y="14"/>
                  </a:lnTo>
                  <a:lnTo>
                    <a:pt x="132" y="14"/>
                  </a:lnTo>
                  <a:lnTo>
                    <a:pt x="132"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7" name="Freeform 227"/>
            <p:cNvSpPr>
              <a:spLocks/>
            </p:cNvSpPr>
            <p:nvPr/>
          </p:nvSpPr>
          <p:spPr bwMode="auto">
            <a:xfrm>
              <a:off x="8170863" y="9121776"/>
              <a:ext cx="209550" cy="26988"/>
            </a:xfrm>
            <a:custGeom>
              <a:avLst/>
              <a:gdLst>
                <a:gd name="T0" fmla="*/ 132 w 132"/>
                <a:gd name="T1" fmla="*/ 0 h 17"/>
                <a:gd name="T2" fmla="*/ 0 w 132"/>
                <a:gd name="T3" fmla="*/ 0 h 17"/>
                <a:gd name="T4" fmla="*/ 0 w 132"/>
                <a:gd name="T5" fmla="*/ 17 h 17"/>
                <a:gd name="T6" fmla="*/ 125 w 132"/>
                <a:gd name="T7" fmla="*/ 17 h 17"/>
                <a:gd name="T8" fmla="*/ 125 w 132"/>
                <a:gd name="T9" fmla="*/ 14 h 17"/>
                <a:gd name="T10" fmla="*/ 132 w 132"/>
                <a:gd name="T11" fmla="*/ 14 h 17"/>
                <a:gd name="T12" fmla="*/ 132 w 132"/>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32" h="17">
                  <a:moveTo>
                    <a:pt x="132" y="0"/>
                  </a:moveTo>
                  <a:lnTo>
                    <a:pt x="0" y="0"/>
                  </a:lnTo>
                  <a:lnTo>
                    <a:pt x="0" y="17"/>
                  </a:lnTo>
                  <a:lnTo>
                    <a:pt x="125" y="17"/>
                  </a:lnTo>
                  <a:lnTo>
                    <a:pt x="125" y="14"/>
                  </a:lnTo>
                  <a:lnTo>
                    <a:pt x="132" y="14"/>
                  </a:lnTo>
                  <a:lnTo>
                    <a:pt x="13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8" name="Freeform 228"/>
            <p:cNvSpPr>
              <a:spLocks/>
            </p:cNvSpPr>
            <p:nvPr/>
          </p:nvSpPr>
          <p:spPr bwMode="auto">
            <a:xfrm>
              <a:off x="9105900" y="8986838"/>
              <a:ext cx="163512" cy="149225"/>
            </a:xfrm>
            <a:custGeom>
              <a:avLst/>
              <a:gdLst>
                <a:gd name="T0" fmla="*/ 59 w 59"/>
                <a:gd name="T1" fmla="*/ 54 h 54"/>
                <a:gd name="T2" fmla="*/ 0 w 59"/>
                <a:gd name="T3" fmla="*/ 54 h 54"/>
                <a:gd name="T4" fmla="*/ 0 w 59"/>
                <a:gd name="T5" fmla="*/ 0 h 54"/>
                <a:gd name="T6" fmla="*/ 4 w 59"/>
                <a:gd name="T7" fmla="*/ 0 h 54"/>
                <a:gd name="T8" fmla="*/ 59 w 59"/>
                <a:gd name="T9" fmla="*/ 54 h 54"/>
              </a:gdLst>
              <a:ahLst/>
              <a:cxnLst>
                <a:cxn ang="0">
                  <a:pos x="T0" y="T1"/>
                </a:cxn>
                <a:cxn ang="0">
                  <a:pos x="T2" y="T3"/>
                </a:cxn>
                <a:cxn ang="0">
                  <a:pos x="T4" y="T5"/>
                </a:cxn>
                <a:cxn ang="0">
                  <a:pos x="T6" y="T7"/>
                </a:cxn>
                <a:cxn ang="0">
                  <a:pos x="T8" y="T9"/>
                </a:cxn>
              </a:cxnLst>
              <a:rect l="0" t="0" r="r" b="b"/>
              <a:pathLst>
                <a:path w="59" h="54">
                  <a:moveTo>
                    <a:pt x="59" y="54"/>
                  </a:moveTo>
                  <a:cubicBezTo>
                    <a:pt x="0" y="54"/>
                    <a:pt x="0" y="54"/>
                    <a:pt x="0" y="54"/>
                  </a:cubicBezTo>
                  <a:cubicBezTo>
                    <a:pt x="0" y="0"/>
                    <a:pt x="0" y="0"/>
                    <a:pt x="0" y="0"/>
                  </a:cubicBezTo>
                  <a:cubicBezTo>
                    <a:pt x="4" y="0"/>
                    <a:pt x="4" y="0"/>
                    <a:pt x="4" y="0"/>
                  </a:cubicBezTo>
                  <a:cubicBezTo>
                    <a:pt x="34" y="0"/>
                    <a:pt x="59" y="24"/>
                    <a:pt x="59" y="54"/>
                  </a:cubicBezTo>
                  <a:close/>
                </a:path>
              </a:pathLst>
            </a:custGeom>
            <a:solidFill>
              <a:srgbClr val="F2B4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9" name="Freeform 229"/>
            <p:cNvSpPr>
              <a:spLocks/>
            </p:cNvSpPr>
            <p:nvPr/>
          </p:nvSpPr>
          <p:spPr bwMode="auto">
            <a:xfrm>
              <a:off x="9093200" y="8972551"/>
              <a:ext cx="190500" cy="176213"/>
            </a:xfrm>
            <a:custGeom>
              <a:avLst/>
              <a:gdLst>
                <a:gd name="T0" fmla="*/ 64 w 69"/>
                <a:gd name="T1" fmla="*/ 59 h 64"/>
                <a:gd name="T2" fmla="*/ 64 w 69"/>
                <a:gd name="T3" fmla="*/ 54 h 64"/>
                <a:gd name="T4" fmla="*/ 10 w 69"/>
                <a:gd name="T5" fmla="*/ 54 h 64"/>
                <a:gd name="T6" fmla="*/ 10 w 69"/>
                <a:gd name="T7" fmla="*/ 5 h 64"/>
                <a:gd name="T8" fmla="*/ 5 w 69"/>
                <a:gd name="T9" fmla="*/ 5 h 64"/>
                <a:gd name="T10" fmla="*/ 5 w 69"/>
                <a:gd name="T11" fmla="*/ 10 h 64"/>
                <a:gd name="T12" fmla="*/ 9 w 69"/>
                <a:gd name="T13" fmla="*/ 10 h 64"/>
                <a:gd name="T14" fmla="*/ 44 w 69"/>
                <a:gd name="T15" fmla="*/ 24 h 64"/>
                <a:gd name="T16" fmla="*/ 59 w 69"/>
                <a:gd name="T17" fmla="*/ 59 h 64"/>
                <a:gd name="T18" fmla="*/ 64 w 69"/>
                <a:gd name="T19" fmla="*/ 59 h 64"/>
                <a:gd name="T20" fmla="*/ 64 w 69"/>
                <a:gd name="T21" fmla="*/ 54 h 64"/>
                <a:gd name="T22" fmla="*/ 64 w 69"/>
                <a:gd name="T23" fmla="*/ 59 h 64"/>
                <a:gd name="T24" fmla="*/ 69 w 69"/>
                <a:gd name="T25" fmla="*/ 59 h 64"/>
                <a:gd name="T26" fmla="*/ 9 w 69"/>
                <a:gd name="T27" fmla="*/ 0 h 64"/>
                <a:gd name="T28" fmla="*/ 5 w 69"/>
                <a:gd name="T29" fmla="*/ 0 h 64"/>
                <a:gd name="T30" fmla="*/ 0 w 69"/>
                <a:gd name="T31" fmla="*/ 0 h 64"/>
                <a:gd name="T32" fmla="*/ 0 w 69"/>
                <a:gd name="T33" fmla="*/ 64 h 64"/>
                <a:gd name="T34" fmla="*/ 69 w 69"/>
                <a:gd name="T35" fmla="*/ 64 h 64"/>
                <a:gd name="T36" fmla="*/ 69 w 69"/>
                <a:gd name="T37" fmla="*/ 59 h 64"/>
                <a:gd name="T38" fmla="*/ 64 w 69"/>
                <a:gd name="T39" fmla="*/ 59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64">
                  <a:moveTo>
                    <a:pt x="64" y="59"/>
                  </a:moveTo>
                  <a:cubicBezTo>
                    <a:pt x="64" y="54"/>
                    <a:pt x="64" y="54"/>
                    <a:pt x="64" y="54"/>
                  </a:cubicBezTo>
                  <a:cubicBezTo>
                    <a:pt x="10" y="54"/>
                    <a:pt x="10" y="54"/>
                    <a:pt x="10" y="54"/>
                  </a:cubicBezTo>
                  <a:cubicBezTo>
                    <a:pt x="10" y="5"/>
                    <a:pt x="10" y="5"/>
                    <a:pt x="10" y="5"/>
                  </a:cubicBezTo>
                  <a:cubicBezTo>
                    <a:pt x="5" y="5"/>
                    <a:pt x="5" y="5"/>
                    <a:pt x="5" y="5"/>
                  </a:cubicBezTo>
                  <a:cubicBezTo>
                    <a:pt x="5" y="10"/>
                    <a:pt x="5" y="10"/>
                    <a:pt x="5" y="10"/>
                  </a:cubicBezTo>
                  <a:cubicBezTo>
                    <a:pt x="9" y="10"/>
                    <a:pt x="9" y="10"/>
                    <a:pt x="9" y="10"/>
                  </a:cubicBezTo>
                  <a:cubicBezTo>
                    <a:pt x="23" y="10"/>
                    <a:pt x="35" y="15"/>
                    <a:pt x="44" y="24"/>
                  </a:cubicBezTo>
                  <a:cubicBezTo>
                    <a:pt x="53" y="33"/>
                    <a:pt x="59" y="46"/>
                    <a:pt x="59" y="59"/>
                  </a:cubicBezTo>
                  <a:cubicBezTo>
                    <a:pt x="64" y="59"/>
                    <a:pt x="64" y="59"/>
                    <a:pt x="64" y="59"/>
                  </a:cubicBezTo>
                  <a:cubicBezTo>
                    <a:pt x="64" y="54"/>
                    <a:pt x="64" y="54"/>
                    <a:pt x="64" y="54"/>
                  </a:cubicBezTo>
                  <a:cubicBezTo>
                    <a:pt x="64" y="59"/>
                    <a:pt x="64" y="59"/>
                    <a:pt x="64" y="59"/>
                  </a:cubicBezTo>
                  <a:cubicBezTo>
                    <a:pt x="69" y="59"/>
                    <a:pt x="69" y="59"/>
                    <a:pt x="69" y="59"/>
                  </a:cubicBezTo>
                  <a:cubicBezTo>
                    <a:pt x="69" y="26"/>
                    <a:pt x="42" y="0"/>
                    <a:pt x="9" y="0"/>
                  </a:cubicBezTo>
                  <a:cubicBezTo>
                    <a:pt x="5" y="0"/>
                    <a:pt x="5" y="0"/>
                    <a:pt x="5" y="0"/>
                  </a:cubicBezTo>
                  <a:cubicBezTo>
                    <a:pt x="0" y="0"/>
                    <a:pt x="0" y="0"/>
                    <a:pt x="0" y="0"/>
                  </a:cubicBezTo>
                  <a:cubicBezTo>
                    <a:pt x="0" y="64"/>
                    <a:pt x="0" y="64"/>
                    <a:pt x="0" y="64"/>
                  </a:cubicBezTo>
                  <a:cubicBezTo>
                    <a:pt x="69" y="64"/>
                    <a:pt x="69" y="64"/>
                    <a:pt x="69" y="64"/>
                  </a:cubicBezTo>
                  <a:cubicBezTo>
                    <a:pt x="69" y="59"/>
                    <a:pt x="69" y="59"/>
                    <a:pt x="69" y="59"/>
                  </a:cubicBezTo>
                  <a:cubicBezTo>
                    <a:pt x="64" y="59"/>
                    <a:pt x="64" y="59"/>
                    <a:pt x="64" y="59"/>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0" name="Freeform 230"/>
            <p:cNvSpPr>
              <a:spLocks/>
            </p:cNvSpPr>
            <p:nvPr/>
          </p:nvSpPr>
          <p:spPr bwMode="auto">
            <a:xfrm>
              <a:off x="8574088" y="8237538"/>
              <a:ext cx="490537" cy="552450"/>
            </a:xfrm>
            <a:custGeom>
              <a:avLst/>
              <a:gdLst>
                <a:gd name="T0" fmla="*/ 178 w 178"/>
                <a:gd name="T1" fmla="*/ 200 h 200"/>
                <a:gd name="T2" fmla="*/ 115 w 178"/>
                <a:gd name="T3" fmla="*/ 200 h 200"/>
                <a:gd name="T4" fmla="*/ 115 w 178"/>
                <a:gd name="T5" fmla="*/ 157 h 200"/>
                <a:gd name="T6" fmla="*/ 21 w 178"/>
                <a:gd name="T7" fmla="*/ 63 h 200"/>
                <a:gd name="T8" fmla="*/ 0 w 178"/>
                <a:gd name="T9" fmla="*/ 63 h 200"/>
                <a:gd name="T10" fmla="*/ 0 w 178"/>
                <a:gd name="T11" fmla="*/ 0 h 200"/>
                <a:gd name="T12" fmla="*/ 21 w 178"/>
                <a:gd name="T13" fmla="*/ 0 h 200"/>
                <a:gd name="T14" fmla="*/ 178 w 178"/>
                <a:gd name="T15" fmla="*/ 157 h 200"/>
                <a:gd name="T16" fmla="*/ 178 w 178"/>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8" h="200">
                  <a:moveTo>
                    <a:pt x="178" y="200"/>
                  </a:moveTo>
                  <a:cubicBezTo>
                    <a:pt x="115" y="200"/>
                    <a:pt x="115" y="200"/>
                    <a:pt x="115" y="200"/>
                  </a:cubicBezTo>
                  <a:cubicBezTo>
                    <a:pt x="115" y="157"/>
                    <a:pt x="115" y="157"/>
                    <a:pt x="115" y="157"/>
                  </a:cubicBezTo>
                  <a:cubicBezTo>
                    <a:pt x="115" y="105"/>
                    <a:pt x="73" y="63"/>
                    <a:pt x="21" y="63"/>
                  </a:cubicBezTo>
                  <a:cubicBezTo>
                    <a:pt x="0" y="63"/>
                    <a:pt x="0" y="63"/>
                    <a:pt x="0" y="63"/>
                  </a:cubicBezTo>
                  <a:cubicBezTo>
                    <a:pt x="0" y="0"/>
                    <a:pt x="0" y="0"/>
                    <a:pt x="0" y="0"/>
                  </a:cubicBezTo>
                  <a:cubicBezTo>
                    <a:pt x="21" y="0"/>
                    <a:pt x="21" y="0"/>
                    <a:pt x="21" y="0"/>
                  </a:cubicBezTo>
                  <a:cubicBezTo>
                    <a:pt x="108" y="0"/>
                    <a:pt x="178" y="70"/>
                    <a:pt x="178" y="157"/>
                  </a:cubicBezTo>
                  <a:lnTo>
                    <a:pt x="178" y="200"/>
                  </a:lnTo>
                  <a:close/>
                </a:path>
              </a:pathLst>
            </a:cu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1" name="Freeform 231"/>
            <p:cNvSpPr>
              <a:spLocks/>
            </p:cNvSpPr>
            <p:nvPr/>
          </p:nvSpPr>
          <p:spPr bwMode="auto">
            <a:xfrm>
              <a:off x="8574088" y="8237538"/>
              <a:ext cx="490537" cy="552450"/>
            </a:xfrm>
            <a:custGeom>
              <a:avLst/>
              <a:gdLst>
                <a:gd name="T0" fmla="*/ 178 w 178"/>
                <a:gd name="T1" fmla="*/ 200 h 200"/>
                <a:gd name="T2" fmla="*/ 115 w 178"/>
                <a:gd name="T3" fmla="*/ 200 h 200"/>
                <a:gd name="T4" fmla="*/ 115 w 178"/>
                <a:gd name="T5" fmla="*/ 157 h 200"/>
                <a:gd name="T6" fmla="*/ 21 w 178"/>
                <a:gd name="T7" fmla="*/ 63 h 200"/>
                <a:gd name="T8" fmla="*/ 0 w 178"/>
                <a:gd name="T9" fmla="*/ 63 h 200"/>
                <a:gd name="T10" fmla="*/ 0 w 178"/>
                <a:gd name="T11" fmla="*/ 0 h 200"/>
                <a:gd name="T12" fmla="*/ 21 w 178"/>
                <a:gd name="T13" fmla="*/ 0 h 200"/>
                <a:gd name="T14" fmla="*/ 178 w 178"/>
                <a:gd name="T15" fmla="*/ 157 h 200"/>
                <a:gd name="T16" fmla="*/ 178 w 178"/>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8" h="200">
                  <a:moveTo>
                    <a:pt x="178" y="200"/>
                  </a:moveTo>
                  <a:cubicBezTo>
                    <a:pt x="115" y="200"/>
                    <a:pt x="115" y="200"/>
                    <a:pt x="115" y="200"/>
                  </a:cubicBezTo>
                  <a:cubicBezTo>
                    <a:pt x="115" y="157"/>
                    <a:pt x="115" y="157"/>
                    <a:pt x="115" y="157"/>
                  </a:cubicBezTo>
                  <a:cubicBezTo>
                    <a:pt x="115" y="105"/>
                    <a:pt x="73" y="63"/>
                    <a:pt x="21" y="63"/>
                  </a:cubicBezTo>
                  <a:cubicBezTo>
                    <a:pt x="0" y="63"/>
                    <a:pt x="0" y="63"/>
                    <a:pt x="0" y="63"/>
                  </a:cubicBezTo>
                  <a:cubicBezTo>
                    <a:pt x="0" y="0"/>
                    <a:pt x="0" y="0"/>
                    <a:pt x="0" y="0"/>
                  </a:cubicBezTo>
                  <a:cubicBezTo>
                    <a:pt x="21" y="0"/>
                    <a:pt x="21" y="0"/>
                    <a:pt x="21" y="0"/>
                  </a:cubicBezTo>
                  <a:cubicBezTo>
                    <a:pt x="108" y="0"/>
                    <a:pt x="178" y="70"/>
                    <a:pt x="178" y="157"/>
                  </a:cubicBezTo>
                  <a:lnTo>
                    <a:pt x="178" y="200"/>
                  </a:lnTo>
                  <a:close/>
                </a:path>
              </a:pathLst>
            </a:custGeom>
            <a:noFill/>
            <a:ln w="28575" cap="flat">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2" name="Rectangle 232"/>
            <p:cNvSpPr>
              <a:spLocks noChangeArrowheads="1"/>
            </p:cNvSpPr>
            <p:nvPr/>
          </p:nvSpPr>
          <p:spPr bwMode="auto">
            <a:xfrm>
              <a:off x="8397875" y="8986838"/>
              <a:ext cx="931862" cy="149225"/>
            </a:xfrm>
            <a:prstGeom prst="rect">
              <a:avLst/>
            </a:prstGeom>
            <a:solidFill>
              <a:srgbClr val="FFD67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3" name="Freeform 233"/>
            <p:cNvSpPr>
              <a:spLocks/>
            </p:cNvSpPr>
            <p:nvPr/>
          </p:nvSpPr>
          <p:spPr bwMode="auto">
            <a:xfrm>
              <a:off x="8383588" y="8972551"/>
              <a:ext cx="960437" cy="176213"/>
            </a:xfrm>
            <a:custGeom>
              <a:avLst/>
              <a:gdLst>
                <a:gd name="T0" fmla="*/ 596 w 605"/>
                <a:gd name="T1" fmla="*/ 9 h 111"/>
                <a:gd name="T2" fmla="*/ 596 w 605"/>
                <a:gd name="T3" fmla="*/ 0 h 111"/>
                <a:gd name="T4" fmla="*/ 0 w 605"/>
                <a:gd name="T5" fmla="*/ 0 h 111"/>
                <a:gd name="T6" fmla="*/ 0 w 605"/>
                <a:gd name="T7" fmla="*/ 111 h 111"/>
                <a:gd name="T8" fmla="*/ 605 w 605"/>
                <a:gd name="T9" fmla="*/ 111 h 111"/>
                <a:gd name="T10" fmla="*/ 605 w 605"/>
                <a:gd name="T11" fmla="*/ 0 h 111"/>
                <a:gd name="T12" fmla="*/ 596 w 605"/>
                <a:gd name="T13" fmla="*/ 0 h 111"/>
                <a:gd name="T14" fmla="*/ 596 w 605"/>
                <a:gd name="T15" fmla="*/ 9 h 111"/>
                <a:gd name="T16" fmla="*/ 588 w 605"/>
                <a:gd name="T17" fmla="*/ 9 h 111"/>
                <a:gd name="T18" fmla="*/ 588 w 605"/>
                <a:gd name="T19" fmla="*/ 94 h 111"/>
                <a:gd name="T20" fmla="*/ 17 w 605"/>
                <a:gd name="T21" fmla="*/ 94 h 111"/>
                <a:gd name="T22" fmla="*/ 17 w 605"/>
                <a:gd name="T23" fmla="*/ 17 h 111"/>
                <a:gd name="T24" fmla="*/ 596 w 605"/>
                <a:gd name="T25" fmla="*/ 17 h 111"/>
                <a:gd name="T26" fmla="*/ 596 w 605"/>
                <a:gd name="T27" fmla="*/ 9 h 111"/>
                <a:gd name="T28" fmla="*/ 588 w 605"/>
                <a:gd name="T29" fmla="*/ 9 h 111"/>
                <a:gd name="T30" fmla="*/ 596 w 605"/>
                <a:gd name="T31" fmla="*/ 9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5" h="111">
                  <a:moveTo>
                    <a:pt x="596" y="9"/>
                  </a:moveTo>
                  <a:lnTo>
                    <a:pt x="596" y="0"/>
                  </a:lnTo>
                  <a:lnTo>
                    <a:pt x="0" y="0"/>
                  </a:lnTo>
                  <a:lnTo>
                    <a:pt x="0" y="111"/>
                  </a:lnTo>
                  <a:lnTo>
                    <a:pt x="605" y="111"/>
                  </a:lnTo>
                  <a:lnTo>
                    <a:pt x="605" y="0"/>
                  </a:lnTo>
                  <a:lnTo>
                    <a:pt x="596" y="0"/>
                  </a:lnTo>
                  <a:lnTo>
                    <a:pt x="596" y="9"/>
                  </a:lnTo>
                  <a:lnTo>
                    <a:pt x="588" y="9"/>
                  </a:lnTo>
                  <a:lnTo>
                    <a:pt x="588" y="94"/>
                  </a:lnTo>
                  <a:lnTo>
                    <a:pt x="17" y="94"/>
                  </a:lnTo>
                  <a:lnTo>
                    <a:pt x="17" y="17"/>
                  </a:lnTo>
                  <a:lnTo>
                    <a:pt x="596" y="17"/>
                  </a:lnTo>
                  <a:lnTo>
                    <a:pt x="596" y="9"/>
                  </a:lnTo>
                  <a:lnTo>
                    <a:pt x="588" y="9"/>
                  </a:lnTo>
                  <a:lnTo>
                    <a:pt x="596" y="9"/>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4" name="Freeform 234"/>
            <p:cNvSpPr>
              <a:spLocks/>
            </p:cNvSpPr>
            <p:nvPr/>
          </p:nvSpPr>
          <p:spPr bwMode="auto">
            <a:xfrm>
              <a:off x="8383588" y="8972551"/>
              <a:ext cx="960437" cy="176213"/>
            </a:xfrm>
            <a:custGeom>
              <a:avLst/>
              <a:gdLst>
                <a:gd name="T0" fmla="*/ 596 w 605"/>
                <a:gd name="T1" fmla="*/ 9 h 111"/>
                <a:gd name="T2" fmla="*/ 596 w 605"/>
                <a:gd name="T3" fmla="*/ 0 h 111"/>
                <a:gd name="T4" fmla="*/ 0 w 605"/>
                <a:gd name="T5" fmla="*/ 0 h 111"/>
                <a:gd name="T6" fmla="*/ 0 w 605"/>
                <a:gd name="T7" fmla="*/ 111 h 111"/>
                <a:gd name="T8" fmla="*/ 605 w 605"/>
                <a:gd name="T9" fmla="*/ 111 h 111"/>
                <a:gd name="T10" fmla="*/ 605 w 605"/>
                <a:gd name="T11" fmla="*/ 0 h 111"/>
                <a:gd name="T12" fmla="*/ 596 w 605"/>
                <a:gd name="T13" fmla="*/ 0 h 111"/>
                <a:gd name="T14" fmla="*/ 596 w 605"/>
                <a:gd name="T15" fmla="*/ 9 h 111"/>
                <a:gd name="T16" fmla="*/ 588 w 605"/>
                <a:gd name="T17" fmla="*/ 9 h 111"/>
                <a:gd name="T18" fmla="*/ 588 w 605"/>
                <a:gd name="T19" fmla="*/ 94 h 111"/>
                <a:gd name="T20" fmla="*/ 17 w 605"/>
                <a:gd name="T21" fmla="*/ 94 h 111"/>
                <a:gd name="T22" fmla="*/ 17 w 605"/>
                <a:gd name="T23" fmla="*/ 17 h 111"/>
                <a:gd name="T24" fmla="*/ 596 w 605"/>
                <a:gd name="T25" fmla="*/ 17 h 111"/>
                <a:gd name="T26" fmla="*/ 596 w 605"/>
                <a:gd name="T27" fmla="*/ 9 h 111"/>
                <a:gd name="T28" fmla="*/ 588 w 605"/>
                <a:gd name="T29" fmla="*/ 9 h 111"/>
                <a:gd name="T30" fmla="*/ 596 w 605"/>
                <a:gd name="T31" fmla="*/ 9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5" h="111">
                  <a:moveTo>
                    <a:pt x="596" y="9"/>
                  </a:moveTo>
                  <a:lnTo>
                    <a:pt x="596" y="0"/>
                  </a:lnTo>
                  <a:lnTo>
                    <a:pt x="0" y="0"/>
                  </a:lnTo>
                  <a:lnTo>
                    <a:pt x="0" y="111"/>
                  </a:lnTo>
                  <a:lnTo>
                    <a:pt x="605" y="111"/>
                  </a:lnTo>
                  <a:lnTo>
                    <a:pt x="605" y="0"/>
                  </a:lnTo>
                  <a:lnTo>
                    <a:pt x="596" y="0"/>
                  </a:lnTo>
                  <a:lnTo>
                    <a:pt x="596" y="9"/>
                  </a:lnTo>
                  <a:lnTo>
                    <a:pt x="588" y="9"/>
                  </a:lnTo>
                  <a:lnTo>
                    <a:pt x="588" y="94"/>
                  </a:lnTo>
                  <a:lnTo>
                    <a:pt x="17" y="94"/>
                  </a:lnTo>
                  <a:lnTo>
                    <a:pt x="17" y="17"/>
                  </a:lnTo>
                  <a:lnTo>
                    <a:pt x="596" y="17"/>
                  </a:lnTo>
                  <a:lnTo>
                    <a:pt x="596" y="9"/>
                  </a:lnTo>
                  <a:lnTo>
                    <a:pt x="588" y="9"/>
                  </a:lnTo>
                  <a:lnTo>
                    <a:pt x="596" y="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5" name="Freeform 235"/>
            <p:cNvSpPr>
              <a:spLocks/>
            </p:cNvSpPr>
            <p:nvPr/>
          </p:nvSpPr>
          <p:spPr bwMode="auto">
            <a:xfrm>
              <a:off x="8380413" y="9148763"/>
              <a:ext cx="884237" cy="66675"/>
            </a:xfrm>
            <a:custGeom>
              <a:avLst/>
              <a:gdLst>
                <a:gd name="T0" fmla="*/ 2 w 557"/>
                <a:gd name="T1" fmla="*/ 0 h 42"/>
                <a:gd name="T2" fmla="*/ 0 w 557"/>
                <a:gd name="T3" fmla="*/ 0 h 42"/>
                <a:gd name="T4" fmla="*/ 0 w 557"/>
                <a:gd name="T5" fmla="*/ 42 h 42"/>
                <a:gd name="T6" fmla="*/ 557 w 557"/>
                <a:gd name="T7" fmla="*/ 42 h 42"/>
                <a:gd name="T8" fmla="*/ 557 w 557"/>
                <a:gd name="T9" fmla="*/ 0 h 42"/>
                <a:gd name="T10" fmla="*/ 449 w 557"/>
                <a:gd name="T11" fmla="*/ 0 h 42"/>
                <a:gd name="T12" fmla="*/ 2 w 557"/>
                <a:gd name="T13" fmla="*/ 0 h 42"/>
                <a:gd name="T14" fmla="*/ 2 w 557"/>
                <a:gd name="T15" fmla="*/ 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7" h="42">
                  <a:moveTo>
                    <a:pt x="2" y="0"/>
                  </a:moveTo>
                  <a:lnTo>
                    <a:pt x="0" y="0"/>
                  </a:lnTo>
                  <a:lnTo>
                    <a:pt x="0" y="42"/>
                  </a:lnTo>
                  <a:lnTo>
                    <a:pt x="557" y="42"/>
                  </a:lnTo>
                  <a:lnTo>
                    <a:pt x="557" y="0"/>
                  </a:lnTo>
                  <a:lnTo>
                    <a:pt x="449" y="0"/>
                  </a:lnTo>
                  <a:lnTo>
                    <a:pt x="2" y="0"/>
                  </a:lnTo>
                  <a:lnTo>
                    <a:pt x="2" y="0"/>
                  </a:lnTo>
                  <a:close/>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6" name="Freeform 236"/>
            <p:cNvSpPr>
              <a:spLocks/>
            </p:cNvSpPr>
            <p:nvPr/>
          </p:nvSpPr>
          <p:spPr bwMode="auto">
            <a:xfrm>
              <a:off x="8380413" y="9148763"/>
              <a:ext cx="884237" cy="66675"/>
            </a:xfrm>
            <a:custGeom>
              <a:avLst/>
              <a:gdLst>
                <a:gd name="T0" fmla="*/ 2 w 557"/>
                <a:gd name="T1" fmla="*/ 0 h 42"/>
                <a:gd name="T2" fmla="*/ 0 w 557"/>
                <a:gd name="T3" fmla="*/ 0 h 42"/>
                <a:gd name="T4" fmla="*/ 0 w 557"/>
                <a:gd name="T5" fmla="*/ 42 h 42"/>
                <a:gd name="T6" fmla="*/ 557 w 557"/>
                <a:gd name="T7" fmla="*/ 42 h 42"/>
                <a:gd name="T8" fmla="*/ 557 w 557"/>
                <a:gd name="T9" fmla="*/ 0 h 42"/>
                <a:gd name="T10" fmla="*/ 449 w 557"/>
                <a:gd name="T11" fmla="*/ 0 h 42"/>
                <a:gd name="T12" fmla="*/ 2 w 557"/>
                <a:gd name="T13" fmla="*/ 0 h 42"/>
                <a:gd name="T14" fmla="*/ 2 w 557"/>
                <a:gd name="T15" fmla="*/ 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7" h="42">
                  <a:moveTo>
                    <a:pt x="2" y="0"/>
                  </a:moveTo>
                  <a:lnTo>
                    <a:pt x="0" y="0"/>
                  </a:lnTo>
                  <a:lnTo>
                    <a:pt x="0" y="42"/>
                  </a:lnTo>
                  <a:lnTo>
                    <a:pt x="557" y="42"/>
                  </a:lnTo>
                  <a:lnTo>
                    <a:pt x="557" y="0"/>
                  </a:lnTo>
                  <a:lnTo>
                    <a:pt x="449" y="0"/>
                  </a:lnTo>
                  <a:lnTo>
                    <a:pt x="2" y="0"/>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7" name="Freeform 237"/>
            <p:cNvSpPr>
              <a:spLocks noEditPoints="1"/>
            </p:cNvSpPr>
            <p:nvPr/>
          </p:nvSpPr>
          <p:spPr bwMode="auto">
            <a:xfrm>
              <a:off x="8380413" y="9148763"/>
              <a:ext cx="892175" cy="66675"/>
            </a:xfrm>
            <a:custGeom>
              <a:avLst/>
              <a:gdLst>
                <a:gd name="T0" fmla="*/ 562 w 562"/>
                <a:gd name="T1" fmla="*/ 0 h 42"/>
                <a:gd name="T2" fmla="*/ 557 w 562"/>
                <a:gd name="T3" fmla="*/ 0 h 42"/>
                <a:gd name="T4" fmla="*/ 557 w 562"/>
                <a:gd name="T5" fmla="*/ 42 h 42"/>
                <a:gd name="T6" fmla="*/ 562 w 562"/>
                <a:gd name="T7" fmla="*/ 42 h 42"/>
                <a:gd name="T8" fmla="*/ 562 w 562"/>
                <a:gd name="T9" fmla="*/ 0 h 42"/>
                <a:gd name="T10" fmla="*/ 2 w 562"/>
                <a:gd name="T11" fmla="*/ 0 h 42"/>
                <a:gd name="T12" fmla="*/ 0 w 562"/>
                <a:gd name="T13" fmla="*/ 0 h 42"/>
                <a:gd name="T14" fmla="*/ 0 w 562"/>
                <a:gd name="T15" fmla="*/ 0 h 42"/>
                <a:gd name="T16" fmla="*/ 2 w 562"/>
                <a:gd name="T17" fmla="*/ 0 h 42"/>
                <a:gd name="T18" fmla="*/ 2 w 562"/>
                <a:gd name="T1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2" h="42">
                  <a:moveTo>
                    <a:pt x="562" y="0"/>
                  </a:moveTo>
                  <a:lnTo>
                    <a:pt x="557" y="0"/>
                  </a:lnTo>
                  <a:lnTo>
                    <a:pt x="557" y="42"/>
                  </a:lnTo>
                  <a:lnTo>
                    <a:pt x="562" y="42"/>
                  </a:lnTo>
                  <a:lnTo>
                    <a:pt x="562" y="0"/>
                  </a:lnTo>
                  <a:close/>
                  <a:moveTo>
                    <a:pt x="2" y="0"/>
                  </a:moveTo>
                  <a:lnTo>
                    <a:pt x="0" y="0"/>
                  </a:lnTo>
                  <a:lnTo>
                    <a:pt x="0" y="0"/>
                  </a:lnTo>
                  <a:lnTo>
                    <a:pt x="2" y="0"/>
                  </a:lnTo>
                  <a:lnTo>
                    <a:pt x="2"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8" name="Freeform 238"/>
            <p:cNvSpPr>
              <a:spLocks noEditPoints="1"/>
            </p:cNvSpPr>
            <p:nvPr/>
          </p:nvSpPr>
          <p:spPr bwMode="auto">
            <a:xfrm>
              <a:off x="8380413" y="9148763"/>
              <a:ext cx="892175" cy="66675"/>
            </a:xfrm>
            <a:custGeom>
              <a:avLst/>
              <a:gdLst>
                <a:gd name="T0" fmla="*/ 562 w 562"/>
                <a:gd name="T1" fmla="*/ 0 h 42"/>
                <a:gd name="T2" fmla="*/ 557 w 562"/>
                <a:gd name="T3" fmla="*/ 0 h 42"/>
                <a:gd name="T4" fmla="*/ 557 w 562"/>
                <a:gd name="T5" fmla="*/ 42 h 42"/>
                <a:gd name="T6" fmla="*/ 562 w 562"/>
                <a:gd name="T7" fmla="*/ 42 h 42"/>
                <a:gd name="T8" fmla="*/ 562 w 562"/>
                <a:gd name="T9" fmla="*/ 0 h 42"/>
                <a:gd name="T10" fmla="*/ 2 w 562"/>
                <a:gd name="T11" fmla="*/ 0 h 42"/>
                <a:gd name="T12" fmla="*/ 0 w 562"/>
                <a:gd name="T13" fmla="*/ 0 h 42"/>
                <a:gd name="T14" fmla="*/ 0 w 562"/>
                <a:gd name="T15" fmla="*/ 0 h 42"/>
                <a:gd name="T16" fmla="*/ 2 w 562"/>
                <a:gd name="T17" fmla="*/ 0 h 42"/>
                <a:gd name="T18" fmla="*/ 2 w 562"/>
                <a:gd name="T1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2" h="42">
                  <a:moveTo>
                    <a:pt x="562" y="0"/>
                  </a:moveTo>
                  <a:lnTo>
                    <a:pt x="557" y="0"/>
                  </a:lnTo>
                  <a:lnTo>
                    <a:pt x="557" y="42"/>
                  </a:lnTo>
                  <a:lnTo>
                    <a:pt x="562" y="42"/>
                  </a:lnTo>
                  <a:lnTo>
                    <a:pt x="562" y="0"/>
                  </a:lnTo>
                  <a:moveTo>
                    <a:pt x="2" y="0"/>
                  </a:moveTo>
                  <a:lnTo>
                    <a:pt x="0" y="0"/>
                  </a:lnTo>
                  <a:lnTo>
                    <a:pt x="0" y="0"/>
                  </a:lnTo>
                  <a:lnTo>
                    <a:pt x="2" y="0"/>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39" name="Freeform 239"/>
            <p:cNvSpPr>
              <a:spLocks/>
            </p:cNvSpPr>
            <p:nvPr/>
          </p:nvSpPr>
          <p:spPr bwMode="auto">
            <a:xfrm>
              <a:off x="8369300" y="9148763"/>
              <a:ext cx="11112" cy="66675"/>
            </a:xfrm>
            <a:custGeom>
              <a:avLst/>
              <a:gdLst>
                <a:gd name="T0" fmla="*/ 7 w 7"/>
                <a:gd name="T1" fmla="*/ 0 h 42"/>
                <a:gd name="T2" fmla="*/ 0 w 7"/>
                <a:gd name="T3" fmla="*/ 0 h 42"/>
                <a:gd name="T4" fmla="*/ 0 w 7"/>
                <a:gd name="T5" fmla="*/ 42 h 42"/>
                <a:gd name="T6" fmla="*/ 7 w 7"/>
                <a:gd name="T7" fmla="*/ 42 h 42"/>
                <a:gd name="T8" fmla="*/ 7 w 7"/>
                <a:gd name="T9" fmla="*/ 0 h 42"/>
                <a:gd name="T10" fmla="*/ 7 w 7"/>
                <a:gd name="T11" fmla="*/ 0 h 42"/>
              </a:gdLst>
              <a:ahLst/>
              <a:cxnLst>
                <a:cxn ang="0">
                  <a:pos x="T0" y="T1"/>
                </a:cxn>
                <a:cxn ang="0">
                  <a:pos x="T2" y="T3"/>
                </a:cxn>
                <a:cxn ang="0">
                  <a:pos x="T4" y="T5"/>
                </a:cxn>
                <a:cxn ang="0">
                  <a:pos x="T6" y="T7"/>
                </a:cxn>
                <a:cxn ang="0">
                  <a:pos x="T8" y="T9"/>
                </a:cxn>
                <a:cxn ang="0">
                  <a:pos x="T10" y="T11"/>
                </a:cxn>
              </a:cxnLst>
              <a:rect l="0" t="0" r="r" b="b"/>
              <a:pathLst>
                <a:path w="7" h="42">
                  <a:moveTo>
                    <a:pt x="7" y="0"/>
                  </a:moveTo>
                  <a:lnTo>
                    <a:pt x="0" y="0"/>
                  </a:lnTo>
                  <a:lnTo>
                    <a:pt x="0" y="42"/>
                  </a:lnTo>
                  <a:lnTo>
                    <a:pt x="7" y="42"/>
                  </a:lnTo>
                  <a:lnTo>
                    <a:pt x="7" y="0"/>
                  </a:lnTo>
                  <a:lnTo>
                    <a:pt x="7"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40" name="Freeform 240"/>
            <p:cNvSpPr>
              <a:spLocks/>
            </p:cNvSpPr>
            <p:nvPr/>
          </p:nvSpPr>
          <p:spPr bwMode="auto">
            <a:xfrm>
              <a:off x="8369300" y="9148763"/>
              <a:ext cx="11112" cy="66675"/>
            </a:xfrm>
            <a:custGeom>
              <a:avLst/>
              <a:gdLst>
                <a:gd name="T0" fmla="*/ 7 w 7"/>
                <a:gd name="T1" fmla="*/ 0 h 42"/>
                <a:gd name="T2" fmla="*/ 0 w 7"/>
                <a:gd name="T3" fmla="*/ 0 h 42"/>
                <a:gd name="T4" fmla="*/ 0 w 7"/>
                <a:gd name="T5" fmla="*/ 42 h 42"/>
                <a:gd name="T6" fmla="*/ 7 w 7"/>
                <a:gd name="T7" fmla="*/ 42 h 42"/>
                <a:gd name="T8" fmla="*/ 7 w 7"/>
                <a:gd name="T9" fmla="*/ 0 h 42"/>
                <a:gd name="T10" fmla="*/ 7 w 7"/>
                <a:gd name="T11" fmla="*/ 0 h 42"/>
              </a:gdLst>
              <a:ahLst/>
              <a:cxnLst>
                <a:cxn ang="0">
                  <a:pos x="T0" y="T1"/>
                </a:cxn>
                <a:cxn ang="0">
                  <a:pos x="T2" y="T3"/>
                </a:cxn>
                <a:cxn ang="0">
                  <a:pos x="T4" y="T5"/>
                </a:cxn>
                <a:cxn ang="0">
                  <a:pos x="T6" y="T7"/>
                </a:cxn>
                <a:cxn ang="0">
                  <a:pos x="T8" y="T9"/>
                </a:cxn>
                <a:cxn ang="0">
                  <a:pos x="T10" y="T11"/>
                </a:cxn>
              </a:cxnLst>
              <a:rect l="0" t="0" r="r" b="b"/>
              <a:pathLst>
                <a:path w="7" h="42">
                  <a:moveTo>
                    <a:pt x="7" y="0"/>
                  </a:moveTo>
                  <a:lnTo>
                    <a:pt x="0" y="0"/>
                  </a:lnTo>
                  <a:lnTo>
                    <a:pt x="0" y="42"/>
                  </a:lnTo>
                  <a:lnTo>
                    <a:pt x="7" y="42"/>
                  </a:lnTo>
                  <a:lnTo>
                    <a:pt x="7" y="0"/>
                  </a:lnTo>
                  <a:lnTo>
                    <a:pt x="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41" name="Rectangle 241"/>
            <p:cNvSpPr>
              <a:spLocks noChangeArrowheads="1"/>
            </p:cNvSpPr>
            <p:nvPr/>
          </p:nvSpPr>
          <p:spPr bwMode="auto">
            <a:xfrm>
              <a:off x="8380413" y="9144001"/>
              <a:ext cx="3175" cy="4763"/>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42" name="Rectangle 242"/>
            <p:cNvSpPr>
              <a:spLocks noChangeArrowheads="1"/>
            </p:cNvSpPr>
            <p:nvPr/>
          </p:nvSpPr>
          <p:spPr bwMode="auto">
            <a:xfrm>
              <a:off x="8380413" y="9144001"/>
              <a:ext cx="3175" cy="4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43" name="Rectangle 243"/>
            <p:cNvSpPr>
              <a:spLocks noChangeArrowheads="1"/>
            </p:cNvSpPr>
            <p:nvPr/>
          </p:nvSpPr>
          <p:spPr bwMode="auto">
            <a:xfrm>
              <a:off x="8369300" y="9144001"/>
              <a:ext cx="11112" cy="4763"/>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44" name="Rectangle 244"/>
            <p:cNvSpPr>
              <a:spLocks noChangeArrowheads="1"/>
            </p:cNvSpPr>
            <p:nvPr/>
          </p:nvSpPr>
          <p:spPr bwMode="auto">
            <a:xfrm>
              <a:off x="8369300" y="9144001"/>
              <a:ext cx="11112" cy="4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45" name="Freeform 245"/>
            <p:cNvSpPr>
              <a:spLocks/>
            </p:cNvSpPr>
            <p:nvPr/>
          </p:nvSpPr>
          <p:spPr bwMode="auto">
            <a:xfrm>
              <a:off x="8383588" y="9144001"/>
              <a:ext cx="889000" cy="4763"/>
            </a:xfrm>
            <a:custGeom>
              <a:avLst/>
              <a:gdLst>
                <a:gd name="T0" fmla="*/ 560 w 560"/>
                <a:gd name="T1" fmla="*/ 0 h 3"/>
                <a:gd name="T2" fmla="*/ 0 w 560"/>
                <a:gd name="T3" fmla="*/ 0 h 3"/>
                <a:gd name="T4" fmla="*/ 0 w 560"/>
                <a:gd name="T5" fmla="*/ 3 h 3"/>
                <a:gd name="T6" fmla="*/ 0 w 560"/>
                <a:gd name="T7" fmla="*/ 3 h 3"/>
                <a:gd name="T8" fmla="*/ 0 w 560"/>
                <a:gd name="T9" fmla="*/ 3 h 3"/>
                <a:gd name="T10" fmla="*/ 447 w 560"/>
                <a:gd name="T11" fmla="*/ 3 h 3"/>
                <a:gd name="T12" fmla="*/ 560 w 560"/>
                <a:gd name="T13" fmla="*/ 3 h 3"/>
                <a:gd name="T14" fmla="*/ 560 w 560"/>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0" h="3">
                  <a:moveTo>
                    <a:pt x="560" y="0"/>
                  </a:moveTo>
                  <a:lnTo>
                    <a:pt x="0" y="0"/>
                  </a:lnTo>
                  <a:lnTo>
                    <a:pt x="0" y="3"/>
                  </a:lnTo>
                  <a:lnTo>
                    <a:pt x="0" y="3"/>
                  </a:lnTo>
                  <a:lnTo>
                    <a:pt x="0" y="3"/>
                  </a:lnTo>
                  <a:lnTo>
                    <a:pt x="447" y="3"/>
                  </a:lnTo>
                  <a:lnTo>
                    <a:pt x="560" y="3"/>
                  </a:lnTo>
                  <a:lnTo>
                    <a:pt x="560"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46" name="Freeform 246"/>
            <p:cNvSpPr>
              <a:spLocks/>
            </p:cNvSpPr>
            <p:nvPr/>
          </p:nvSpPr>
          <p:spPr bwMode="auto">
            <a:xfrm>
              <a:off x="8383588" y="9144001"/>
              <a:ext cx="889000" cy="4763"/>
            </a:xfrm>
            <a:custGeom>
              <a:avLst/>
              <a:gdLst>
                <a:gd name="T0" fmla="*/ 560 w 560"/>
                <a:gd name="T1" fmla="*/ 0 h 3"/>
                <a:gd name="T2" fmla="*/ 0 w 560"/>
                <a:gd name="T3" fmla="*/ 0 h 3"/>
                <a:gd name="T4" fmla="*/ 0 w 560"/>
                <a:gd name="T5" fmla="*/ 3 h 3"/>
                <a:gd name="T6" fmla="*/ 0 w 560"/>
                <a:gd name="T7" fmla="*/ 3 h 3"/>
                <a:gd name="T8" fmla="*/ 0 w 560"/>
                <a:gd name="T9" fmla="*/ 3 h 3"/>
                <a:gd name="T10" fmla="*/ 447 w 560"/>
                <a:gd name="T11" fmla="*/ 3 h 3"/>
                <a:gd name="T12" fmla="*/ 560 w 560"/>
                <a:gd name="T13" fmla="*/ 3 h 3"/>
                <a:gd name="T14" fmla="*/ 560 w 560"/>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0" h="3">
                  <a:moveTo>
                    <a:pt x="560" y="0"/>
                  </a:moveTo>
                  <a:lnTo>
                    <a:pt x="0" y="0"/>
                  </a:lnTo>
                  <a:lnTo>
                    <a:pt x="0" y="3"/>
                  </a:lnTo>
                  <a:lnTo>
                    <a:pt x="0" y="3"/>
                  </a:lnTo>
                  <a:lnTo>
                    <a:pt x="0" y="3"/>
                  </a:lnTo>
                  <a:lnTo>
                    <a:pt x="447" y="3"/>
                  </a:lnTo>
                  <a:lnTo>
                    <a:pt x="560" y="3"/>
                  </a:lnTo>
                  <a:lnTo>
                    <a:pt x="56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47" name="Freeform 247"/>
            <p:cNvSpPr>
              <a:spLocks/>
            </p:cNvSpPr>
            <p:nvPr/>
          </p:nvSpPr>
          <p:spPr bwMode="auto">
            <a:xfrm>
              <a:off x="8918575" y="8428038"/>
              <a:ext cx="96837" cy="273050"/>
            </a:xfrm>
            <a:custGeom>
              <a:avLst/>
              <a:gdLst>
                <a:gd name="T0" fmla="*/ 0 w 35"/>
                <a:gd name="T1" fmla="*/ 0 h 99"/>
                <a:gd name="T2" fmla="*/ 35 w 35"/>
                <a:gd name="T3" fmla="*/ 99 h 99"/>
              </a:gdLst>
              <a:ahLst/>
              <a:cxnLst>
                <a:cxn ang="0">
                  <a:pos x="T0" y="T1"/>
                </a:cxn>
                <a:cxn ang="0">
                  <a:pos x="T2" y="T3"/>
                </a:cxn>
              </a:cxnLst>
              <a:rect l="0" t="0" r="r" b="b"/>
              <a:pathLst>
                <a:path w="35" h="99">
                  <a:moveTo>
                    <a:pt x="0" y="0"/>
                  </a:moveTo>
                  <a:cubicBezTo>
                    <a:pt x="22" y="27"/>
                    <a:pt x="35" y="62"/>
                    <a:pt x="35" y="99"/>
                  </a:cubicBezTo>
                </a:path>
              </a:pathLst>
            </a:cu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48" name="Freeform 248"/>
            <p:cNvSpPr>
              <a:spLocks/>
            </p:cNvSpPr>
            <p:nvPr/>
          </p:nvSpPr>
          <p:spPr bwMode="auto">
            <a:xfrm>
              <a:off x="8918575" y="8428038"/>
              <a:ext cx="96837" cy="273050"/>
            </a:xfrm>
            <a:custGeom>
              <a:avLst/>
              <a:gdLst>
                <a:gd name="T0" fmla="*/ 0 w 35"/>
                <a:gd name="T1" fmla="*/ 0 h 99"/>
                <a:gd name="T2" fmla="*/ 35 w 35"/>
                <a:gd name="T3" fmla="*/ 99 h 99"/>
              </a:gdLst>
              <a:ahLst/>
              <a:cxnLst>
                <a:cxn ang="0">
                  <a:pos x="T0" y="T1"/>
                </a:cxn>
                <a:cxn ang="0">
                  <a:pos x="T2" y="T3"/>
                </a:cxn>
              </a:cxnLst>
              <a:rect l="0" t="0" r="r" b="b"/>
              <a:pathLst>
                <a:path w="35" h="99">
                  <a:moveTo>
                    <a:pt x="0" y="0"/>
                  </a:moveTo>
                  <a:cubicBezTo>
                    <a:pt x="22" y="27"/>
                    <a:pt x="35" y="62"/>
                    <a:pt x="35" y="99"/>
                  </a:cubicBezTo>
                </a:path>
              </a:pathLst>
            </a:custGeom>
            <a:noFill/>
            <a:ln w="28575" cap="rnd">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49" name="Freeform 249"/>
            <p:cNvSpPr>
              <a:spLocks/>
            </p:cNvSpPr>
            <p:nvPr/>
          </p:nvSpPr>
          <p:spPr bwMode="auto">
            <a:xfrm>
              <a:off x="8791575" y="8320088"/>
              <a:ext cx="74612" cy="52388"/>
            </a:xfrm>
            <a:custGeom>
              <a:avLst/>
              <a:gdLst>
                <a:gd name="T0" fmla="*/ 0 w 27"/>
                <a:gd name="T1" fmla="*/ 0 h 19"/>
                <a:gd name="T2" fmla="*/ 27 w 27"/>
                <a:gd name="T3" fmla="*/ 19 h 19"/>
              </a:gdLst>
              <a:ahLst/>
              <a:cxnLst>
                <a:cxn ang="0">
                  <a:pos x="T0" y="T1"/>
                </a:cxn>
                <a:cxn ang="0">
                  <a:pos x="T2" y="T3"/>
                </a:cxn>
              </a:cxnLst>
              <a:rect l="0" t="0" r="r" b="b"/>
              <a:pathLst>
                <a:path w="27" h="19">
                  <a:moveTo>
                    <a:pt x="0" y="0"/>
                  </a:moveTo>
                  <a:cubicBezTo>
                    <a:pt x="9" y="5"/>
                    <a:pt x="18" y="12"/>
                    <a:pt x="27" y="19"/>
                  </a:cubicBezTo>
                </a:path>
              </a:pathLst>
            </a:cu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50" name="Freeform 250"/>
            <p:cNvSpPr>
              <a:spLocks/>
            </p:cNvSpPr>
            <p:nvPr/>
          </p:nvSpPr>
          <p:spPr bwMode="auto">
            <a:xfrm>
              <a:off x="8791575" y="8320088"/>
              <a:ext cx="74612" cy="52388"/>
            </a:xfrm>
            <a:custGeom>
              <a:avLst/>
              <a:gdLst>
                <a:gd name="T0" fmla="*/ 0 w 27"/>
                <a:gd name="T1" fmla="*/ 0 h 19"/>
                <a:gd name="T2" fmla="*/ 27 w 27"/>
                <a:gd name="T3" fmla="*/ 19 h 19"/>
              </a:gdLst>
              <a:ahLst/>
              <a:cxnLst>
                <a:cxn ang="0">
                  <a:pos x="T0" y="T1"/>
                </a:cxn>
                <a:cxn ang="0">
                  <a:pos x="T2" y="T3"/>
                </a:cxn>
              </a:cxnLst>
              <a:rect l="0" t="0" r="r" b="b"/>
              <a:pathLst>
                <a:path w="27" h="19">
                  <a:moveTo>
                    <a:pt x="0" y="0"/>
                  </a:moveTo>
                  <a:cubicBezTo>
                    <a:pt x="9" y="5"/>
                    <a:pt x="18" y="12"/>
                    <a:pt x="27" y="19"/>
                  </a:cubicBezTo>
                </a:path>
              </a:pathLst>
            </a:custGeom>
            <a:noFill/>
            <a:ln w="28575" cap="rnd">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51" name="Rectangle 251"/>
            <p:cNvSpPr>
              <a:spLocks noChangeArrowheads="1"/>
            </p:cNvSpPr>
            <p:nvPr/>
          </p:nvSpPr>
          <p:spPr bwMode="auto">
            <a:xfrm>
              <a:off x="4175125" y="8674101"/>
              <a:ext cx="1193800" cy="1141413"/>
            </a:xfrm>
            <a:prstGeom prst="rect">
              <a:avLst/>
            </a:prstGeom>
            <a:solidFill>
              <a:srgbClr val="F7F2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52" name="Rectangle 252"/>
            <p:cNvSpPr>
              <a:spLocks noChangeArrowheads="1"/>
            </p:cNvSpPr>
            <p:nvPr/>
          </p:nvSpPr>
          <p:spPr bwMode="auto">
            <a:xfrm>
              <a:off x="4175125" y="8674101"/>
              <a:ext cx="1193800" cy="1141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53" name="Freeform 253"/>
            <p:cNvSpPr>
              <a:spLocks/>
            </p:cNvSpPr>
            <p:nvPr/>
          </p:nvSpPr>
          <p:spPr bwMode="auto">
            <a:xfrm>
              <a:off x="4162425" y="8659813"/>
              <a:ext cx="1219200" cy="1169988"/>
            </a:xfrm>
            <a:custGeom>
              <a:avLst/>
              <a:gdLst>
                <a:gd name="T0" fmla="*/ 760 w 768"/>
                <a:gd name="T1" fmla="*/ 728 h 737"/>
                <a:gd name="T2" fmla="*/ 760 w 768"/>
                <a:gd name="T3" fmla="*/ 719 h 737"/>
                <a:gd name="T4" fmla="*/ 17 w 768"/>
                <a:gd name="T5" fmla="*/ 719 h 737"/>
                <a:gd name="T6" fmla="*/ 17 w 768"/>
                <a:gd name="T7" fmla="*/ 18 h 737"/>
                <a:gd name="T8" fmla="*/ 751 w 768"/>
                <a:gd name="T9" fmla="*/ 18 h 737"/>
                <a:gd name="T10" fmla="*/ 751 w 768"/>
                <a:gd name="T11" fmla="*/ 728 h 737"/>
                <a:gd name="T12" fmla="*/ 760 w 768"/>
                <a:gd name="T13" fmla="*/ 728 h 737"/>
                <a:gd name="T14" fmla="*/ 760 w 768"/>
                <a:gd name="T15" fmla="*/ 719 h 737"/>
                <a:gd name="T16" fmla="*/ 760 w 768"/>
                <a:gd name="T17" fmla="*/ 728 h 737"/>
                <a:gd name="T18" fmla="*/ 768 w 768"/>
                <a:gd name="T19" fmla="*/ 728 h 737"/>
                <a:gd name="T20" fmla="*/ 768 w 768"/>
                <a:gd name="T21" fmla="*/ 0 h 737"/>
                <a:gd name="T22" fmla="*/ 0 w 768"/>
                <a:gd name="T23" fmla="*/ 0 h 737"/>
                <a:gd name="T24" fmla="*/ 0 w 768"/>
                <a:gd name="T25" fmla="*/ 737 h 737"/>
                <a:gd name="T26" fmla="*/ 768 w 768"/>
                <a:gd name="T27" fmla="*/ 737 h 737"/>
                <a:gd name="T28" fmla="*/ 768 w 768"/>
                <a:gd name="T29" fmla="*/ 728 h 737"/>
                <a:gd name="T30" fmla="*/ 760 w 768"/>
                <a:gd name="T31" fmla="*/ 728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68" h="737">
                  <a:moveTo>
                    <a:pt x="760" y="728"/>
                  </a:moveTo>
                  <a:lnTo>
                    <a:pt x="760" y="719"/>
                  </a:lnTo>
                  <a:lnTo>
                    <a:pt x="17" y="719"/>
                  </a:lnTo>
                  <a:lnTo>
                    <a:pt x="17" y="18"/>
                  </a:lnTo>
                  <a:lnTo>
                    <a:pt x="751" y="18"/>
                  </a:lnTo>
                  <a:lnTo>
                    <a:pt x="751" y="728"/>
                  </a:lnTo>
                  <a:lnTo>
                    <a:pt x="760" y="728"/>
                  </a:lnTo>
                  <a:lnTo>
                    <a:pt x="760" y="719"/>
                  </a:lnTo>
                  <a:lnTo>
                    <a:pt x="760" y="728"/>
                  </a:lnTo>
                  <a:lnTo>
                    <a:pt x="768" y="728"/>
                  </a:lnTo>
                  <a:lnTo>
                    <a:pt x="768" y="0"/>
                  </a:lnTo>
                  <a:lnTo>
                    <a:pt x="0" y="0"/>
                  </a:lnTo>
                  <a:lnTo>
                    <a:pt x="0" y="737"/>
                  </a:lnTo>
                  <a:lnTo>
                    <a:pt x="768" y="737"/>
                  </a:lnTo>
                  <a:lnTo>
                    <a:pt x="768" y="728"/>
                  </a:lnTo>
                  <a:lnTo>
                    <a:pt x="760" y="728"/>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54" name="Freeform 254"/>
            <p:cNvSpPr>
              <a:spLocks/>
            </p:cNvSpPr>
            <p:nvPr/>
          </p:nvSpPr>
          <p:spPr bwMode="auto">
            <a:xfrm>
              <a:off x="4162425" y="8659813"/>
              <a:ext cx="1219200" cy="1169988"/>
            </a:xfrm>
            <a:custGeom>
              <a:avLst/>
              <a:gdLst>
                <a:gd name="T0" fmla="*/ 760 w 768"/>
                <a:gd name="T1" fmla="*/ 728 h 737"/>
                <a:gd name="T2" fmla="*/ 760 w 768"/>
                <a:gd name="T3" fmla="*/ 719 h 737"/>
                <a:gd name="T4" fmla="*/ 17 w 768"/>
                <a:gd name="T5" fmla="*/ 719 h 737"/>
                <a:gd name="T6" fmla="*/ 17 w 768"/>
                <a:gd name="T7" fmla="*/ 18 h 737"/>
                <a:gd name="T8" fmla="*/ 751 w 768"/>
                <a:gd name="T9" fmla="*/ 18 h 737"/>
                <a:gd name="T10" fmla="*/ 751 w 768"/>
                <a:gd name="T11" fmla="*/ 728 h 737"/>
                <a:gd name="T12" fmla="*/ 760 w 768"/>
                <a:gd name="T13" fmla="*/ 728 h 737"/>
                <a:gd name="T14" fmla="*/ 760 w 768"/>
                <a:gd name="T15" fmla="*/ 719 h 737"/>
                <a:gd name="T16" fmla="*/ 760 w 768"/>
                <a:gd name="T17" fmla="*/ 728 h 737"/>
                <a:gd name="T18" fmla="*/ 768 w 768"/>
                <a:gd name="T19" fmla="*/ 728 h 737"/>
                <a:gd name="T20" fmla="*/ 768 w 768"/>
                <a:gd name="T21" fmla="*/ 0 h 737"/>
                <a:gd name="T22" fmla="*/ 0 w 768"/>
                <a:gd name="T23" fmla="*/ 0 h 737"/>
                <a:gd name="T24" fmla="*/ 0 w 768"/>
                <a:gd name="T25" fmla="*/ 737 h 737"/>
                <a:gd name="T26" fmla="*/ 768 w 768"/>
                <a:gd name="T27" fmla="*/ 737 h 737"/>
                <a:gd name="T28" fmla="*/ 768 w 768"/>
                <a:gd name="T29" fmla="*/ 728 h 737"/>
                <a:gd name="T30" fmla="*/ 760 w 768"/>
                <a:gd name="T31" fmla="*/ 728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68" h="737">
                  <a:moveTo>
                    <a:pt x="760" y="728"/>
                  </a:moveTo>
                  <a:lnTo>
                    <a:pt x="760" y="719"/>
                  </a:lnTo>
                  <a:lnTo>
                    <a:pt x="17" y="719"/>
                  </a:lnTo>
                  <a:lnTo>
                    <a:pt x="17" y="18"/>
                  </a:lnTo>
                  <a:lnTo>
                    <a:pt x="751" y="18"/>
                  </a:lnTo>
                  <a:lnTo>
                    <a:pt x="751" y="728"/>
                  </a:lnTo>
                  <a:lnTo>
                    <a:pt x="760" y="728"/>
                  </a:lnTo>
                  <a:lnTo>
                    <a:pt x="760" y="719"/>
                  </a:lnTo>
                  <a:lnTo>
                    <a:pt x="760" y="728"/>
                  </a:lnTo>
                  <a:lnTo>
                    <a:pt x="768" y="728"/>
                  </a:lnTo>
                  <a:lnTo>
                    <a:pt x="768" y="0"/>
                  </a:lnTo>
                  <a:lnTo>
                    <a:pt x="0" y="0"/>
                  </a:lnTo>
                  <a:lnTo>
                    <a:pt x="0" y="737"/>
                  </a:lnTo>
                  <a:lnTo>
                    <a:pt x="768" y="737"/>
                  </a:lnTo>
                  <a:lnTo>
                    <a:pt x="768" y="728"/>
                  </a:lnTo>
                  <a:lnTo>
                    <a:pt x="760" y="72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55" name="Freeform 255"/>
            <p:cNvSpPr>
              <a:spLocks/>
            </p:cNvSpPr>
            <p:nvPr/>
          </p:nvSpPr>
          <p:spPr bwMode="auto">
            <a:xfrm>
              <a:off x="4059238" y="8858251"/>
              <a:ext cx="1309687" cy="180975"/>
            </a:xfrm>
            <a:custGeom>
              <a:avLst/>
              <a:gdLst>
                <a:gd name="T0" fmla="*/ 474 w 474"/>
                <a:gd name="T1" fmla="*/ 65 h 65"/>
                <a:gd name="T2" fmla="*/ 33 w 474"/>
                <a:gd name="T3" fmla="*/ 65 h 65"/>
                <a:gd name="T4" fmla="*/ 0 w 474"/>
                <a:gd name="T5" fmla="*/ 33 h 65"/>
                <a:gd name="T6" fmla="*/ 33 w 474"/>
                <a:gd name="T7" fmla="*/ 0 h 65"/>
                <a:gd name="T8" fmla="*/ 474 w 474"/>
                <a:gd name="T9" fmla="*/ 0 h 65"/>
                <a:gd name="T10" fmla="*/ 474 w 474"/>
                <a:gd name="T11" fmla="*/ 65 h 65"/>
              </a:gdLst>
              <a:ahLst/>
              <a:cxnLst>
                <a:cxn ang="0">
                  <a:pos x="T0" y="T1"/>
                </a:cxn>
                <a:cxn ang="0">
                  <a:pos x="T2" y="T3"/>
                </a:cxn>
                <a:cxn ang="0">
                  <a:pos x="T4" y="T5"/>
                </a:cxn>
                <a:cxn ang="0">
                  <a:pos x="T6" y="T7"/>
                </a:cxn>
                <a:cxn ang="0">
                  <a:pos x="T8" y="T9"/>
                </a:cxn>
                <a:cxn ang="0">
                  <a:pos x="T10" y="T11"/>
                </a:cxn>
              </a:cxnLst>
              <a:rect l="0" t="0" r="r" b="b"/>
              <a:pathLst>
                <a:path w="474" h="65">
                  <a:moveTo>
                    <a:pt x="474" y="65"/>
                  </a:moveTo>
                  <a:cubicBezTo>
                    <a:pt x="33" y="65"/>
                    <a:pt x="33" y="65"/>
                    <a:pt x="33" y="65"/>
                  </a:cubicBezTo>
                  <a:cubicBezTo>
                    <a:pt x="15" y="65"/>
                    <a:pt x="0" y="51"/>
                    <a:pt x="0" y="33"/>
                  </a:cubicBezTo>
                  <a:cubicBezTo>
                    <a:pt x="0" y="15"/>
                    <a:pt x="15" y="0"/>
                    <a:pt x="33" y="0"/>
                  </a:cubicBezTo>
                  <a:cubicBezTo>
                    <a:pt x="474" y="0"/>
                    <a:pt x="474" y="0"/>
                    <a:pt x="474" y="0"/>
                  </a:cubicBezTo>
                  <a:cubicBezTo>
                    <a:pt x="474" y="65"/>
                    <a:pt x="474" y="65"/>
                    <a:pt x="474" y="65"/>
                  </a:cubicBezTo>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56" name="Freeform 256"/>
            <p:cNvSpPr>
              <a:spLocks/>
            </p:cNvSpPr>
            <p:nvPr/>
          </p:nvSpPr>
          <p:spPr bwMode="auto">
            <a:xfrm>
              <a:off x="4046538" y="8845551"/>
              <a:ext cx="1335087" cy="206375"/>
            </a:xfrm>
            <a:custGeom>
              <a:avLst/>
              <a:gdLst>
                <a:gd name="T0" fmla="*/ 479 w 484"/>
                <a:gd name="T1" fmla="*/ 70 h 75"/>
                <a:gd name="T2" fmla="*/ 479 w 484"/>
                <a:gd name="T3" fmla="*/ 65 h 75"/>
                <a:gd name="T4" fmla="*/ 38 w 484"/>
                <a:gd name="T5" fmla="*/ 65 h 75"/>
                <a:gd name="T6" fmla="*/ 18 w 484"/>
                <a:gd name="T7" fmla="*/ 57 h 75"/>
                <a:gd name="T8" fmla="*/ 10 w 484"/>
                <a:gd name="T9" fmla="*/ 38 h 75"/>
                <a:gd name="T10" fmla="*/ 18 w 484"/>
                <a:gd name="T11" fmla="*/ 18 h 75"/>
                <a:gd name="T12" fmla="*/ 38 w 484"/>
                <a:gd name="T13" fmla="*/ 10 h 75"/>
                <a:gd name="T14" fmla="*/ 474 w 484"/>
                <a:gd name="T15" fmla="*/ 10 h 75"/>
                <a:gd name="T16" fmla="*/ 474 w 484"/>
                <a:gd name="T17" fmla="*/ 70 h 75"/>
                <a:gd name="T18" fmla="*/ 479 w 484"/>
                <a:gd name="T19" fmla="*/ 70 h 75"/>
                <a:gd name="T20" fmla="*/ 479 w 484"/>
                <a:gd name="T21" fmla="*/ 65 h 75"/>
                <a:gd name="T22" fmla="*/ 479 w 484"/>
                <a:gd name="T23" fmla="*/ 70 h 75"/>
                <a:gd name="T24" fmla="*/ 484 w 484"/>
                <a:gd name="T25" fmla="*/ 70 h 75"/>
                <a:gd name="T26" fmla="*/ 484 w 484"/>
                <a:gd name="T27" fmla="*/ 0 h 75"/>
                <a:gd name="T28" fmla="*/ 38 w 484"/>
                <a:gd name="T29" fmla="*/ 0 h 75"/>
                <a:gd name="T30" fmla="*/ 0 w 484"/>
                <a:gd name="T31" fmla="*/ 38 h 75"/>
                <a:gd name="T32" fmla="*/ 38 w 484"/>
                <a:gd name="T33" fmla="*/ 75 h 75"/>
                <a:gd name="T34" fmla="*/ 484 w 484"/>
                <a:gd name="T35" fmla="*/ 75 h 75"/>
                <a:gd name="T36" fmla="*/ 484 w 484"/>
                <a:gd name="T37" fmla="*/ 70 h 75"/>
                <a:gd name="T38" fmla="*/ 479 w 484"/>
                <a:gd name="T39" fmla="*/ 7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4" h="75">
                  <a:moveTo>
                    <a:pt x="479" y="70"/>
                  </a:moveTo>
                  <a:cubicBezTo>
                    <a:pt x="479" y="65"/>
                    <a:pt x="479" y="65"/>
                    <a:pt x="479" y="65"/>
                  </a:cubicBezTo>
                  <a:cubicBezTo>
                    <a:pt x="38" y="65"/>
                    <a:pt x="38" y="65"/>
                    <a:pt x="38" y="65"/>
                  </a:cubicBezTo>
                  <a:cubicBezTo>
                    <a:pt x="30" y="65"/>
                    <a:pt x="23" y="62"/>
                    <a:pt x="18" y="57"/>
                  </a:cubicBezTo>
                  <a:cubicBezTo>
                    <a:pt x="13" y="52"/>
                    <a:pt x="10" y="45"/>
                    <a:pt x="10" y="38"/>
                  </a:cubicBezTo>
                  <a:cubicBezTo>
                    <a:pt x="10" y="30"/>
                    <a:pt x="13" y="23"/>
                    <a:pt x="18" y="18"/>
                  </a:cubicBezTo>
                  <a:cubicBezTo>
                    <a:pt x="23" y="13"/>
                    <a:pt x="30" y="10"/>
                    <a:pt x="38" y="10"/>
                  </a:cubicBezTo>
                  <a:cubicBezTo>
                    <a:pt x="474" y="10"/>
                    <a:pt x="474" y="10"/>
                    <a:pt x="474" y="10"/>
                  </a:cubicBezTo>
                  <a:cubicBezTo>
                    <a:pt x="474" y="70"/>
                    <a:pt x="474" y="70"/>
                    <a:pt x="474" y="70"/>
                  </a:cubicBezTo>
                  <a:cubicBezTo>
                    <a:pt x="479" y="70"/>
                    <a:pt x="479" y="70"/>
                    <a:pt x="479" y="70"/>
                  </a:cubicBezTo>
                  <a:cubicBezTo>
                    <a:pt x="479" y="65"/>
                    <a:pt x="479" y="65"/>
                    <a:pt x="479" y="65"/>
                  </a:cubicBezTo>
                  <a:cubicBezTo>
                    <a:pt x="479" y="70"/>
                    <a:pt x="479" y="70"/>
                    <a:pt x="479" y="70"/>
                  </a:cubicBezTo>
                  <a:cubicBezTo>
                    <a:pt x="484" y="70"/>
                    <a:pt x="484" y="70"/>
                    <a:pt x="484" y="70"/>
                  </a:cubicBezTo>
                  <a:cubicBezTo>
                    <a:pt x="484" y="0"/>
                    <a:pt x="484" y="0"/>
                    <a:pt x="484" y="0"/>
                  </a:cubicBezTo>
                  <a:cubicBezTo>
                    <a:pt x="38" y="0"/>
                    <a:pt x="38" y="0"/>
                    <a:pt x="38" y="0"/>
                  </a:cubicBezTo>
                  <a:cubicBezTo>
                    <a:pt x="17" y="0"/>
                    <a:pt x="0" y="17"/>
                    <a:pt x="0" y="38"/>
                  </a:cubicBezTo>
                  <a:cubicBezTo>
                    <a:pt x="0" y="58"/>
                    <a:pt x="17" y="75"/>
                    <a:pt x="38" y="75"/>
                  </a:cubicBezTo>
                  <a:cubicBezTo>
                    <a:pt x="484" y="75"/>
                    <a:pt x="484" y="75"/>
                    <a:pt x="484" y="75"/>
                  </a:cubicBezTo>
                  <a:cubicBezTo>
                    <a:pt x="484" y="70"/>
                    <a:pt x="484" y="70"/>
                    <a:pt x="484" y="70"/>
                  </a:cubicBezTo>
                  <a:cubicBezTo>
                    <a:pt x="479" y="70"/>
                    <a:pt x="479" y="70"/>
                    <a:pt x="479" y="7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57" name="Freeform 257"/>
            <p:cNvSpPr>
              <a:spLocks/>
            </p:cNvSpPr>
            <p:nvPr/>
          </p:nvSpPr>
          <p:spPr bwMode="auto">
            <a:xfrm>
              <a:off x="4059238" y="9450388"/>
              <a:ext cx="1309687" cy="179388"/>
            </a:xfrm>
            <a:custGeom>
              <a:avLst/>
              <a:gdLst>
                <a:gd name="T0" fmla="*/ 474 w 474"/>
                <a:gd name="T1" fmla="*/ 65 h 65"/>
                <a:gd name="T2" fmla="*/ 33 w 474"/>
                <a:gd name="T3" fmla="*/ 65 h 65"/>
                <a:gd name="T4" fmla="*/ 0 w 474"/>
                <a:gd name="T5" fmla="*/ 33 h 65"/>
                <a:gd name="T6" fmla="*/ 33 w 474"/>
                <a:gd name="T7" fmla="*/ 0 h 65"/>
                <a:gd name="T8" fmla="*/ 474 w 474"/>
                <a:gd name="T9" fmla="*/ 0 h 65"/>
                <a:gd name="T10" fmla="*/ 474 w 474"/>
                <a:gd name="T11" fmla="*/ 65 h 65"/>
              </a:gdLst>
              <a:ahLst/>
              <a:cxnLst>
                <a:cxn ang="0">
                  <a:pos x="T0" y="T1"/>
                </a:cxn>
                <a:cxn ang="0">
                  <a:pos x="T2" y="T3"/>
                </a:cxn>
                <a:cxn ang="0">
                  <a:pos x="T4" y="T5"/>
                </a:cxn>
                <a:cxn ang="0">
                  <a:pos x="T6" y="T7"/>
                </a:cxn>
                <a:cxn ang="0">
                  <a:pos x="T8" y="T9"/>
                </a:cxn>
                <a:cxn ang="0">
                  <a:pos x="T10" y="T11"/>
                </a:cxn>
              </a:cxnLst>
              <a:rect l="0" t="0" r="r" b="b"/>
              <a:pathLst>
                <a:path w="474" h="65">
                  <a:moveTo>
                    <a:pt x="474" y="65"/>
                  </a:moveTo>
                  <a:cubicBezTo>
                    <a:pt x="33" y="65"/>
                    <a:pt x="33" y="65"/>
                    <a:pt x="33" y="65"/>
                  </a:cubicBezTo>
                  <a:cubicBezTo>
                    <a:pt x="15" y="65"/>
                    <a:pt x="0" y="51"/>
                    <a:pt x="0" y="33"/>
                  </a:cubicBezTo>
                  <a:cubicBezTo>
                    <a:pt x="0" y="15"/>
                    <a:pt x="15" y="0"/>
                    <a:pt x="33" y="0"/>
                  </a:cubicBezTo>
                  <a:cubicBezTo>
                    <a:pt x="474" y="0"/>
                    <a:pt x="474" y="0"/>
                    <a:pt x="474" y="0"/>
                  </a:cubicBezTo>
                  <a:cubicBezTo>
                    <a:pt x="474" y="65"/>
                    <a:pt x="474" y="65"/>
                    <a:pt x="474" y="65"/>
                  </a:cubicBezTo>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58" name="Freeform 258"/>
            <p:cNvSpPr>
              <a:spLocks/>
            </p:cNvSpPr>
            <p:nvPr/>
          </p:nvSpPr>
          <p:spPr bwMode="auto">
            <a:xfrm>
              <a:off x="4046538" y="9436101"/>
              <a:ext cx="1335087" cy="207963"/>
            </a:xfrm>
            <a:custGeom>
              <a:avLst/>
              <a:gdLst>
                <a:gd name="T0" fmla="*/ 479 w 484"/>
                <a:gd name="T1" fmla="*/ 70 h 75"/>
                <a:gd name="T2" fmla="*/ 479 w 484"/>
                <a:gd name="T3" fmla="*/ 65 h 75"/>
                <a:gd name="T4" fmla="*/ 38 w 484"/>
                <a:gd name="T5" fmla="*/ 65 h 75"/>
                <a:gd name="T6" fmla="*/ 18 w 484"/>
                <a:gd name="T7" fmla="*/ 57 h 75"/>
                <a:gd name="T8" fmla="*/ 10 w 484"/>
                <a:gd name="T9" fmla="*/ 38 h 75"/>
                <a:gd name="T10" fmla="*/ 18 w 484"/>
                <a:gd name="T11" fmla="*/ 18 h 75"/>
                <a:gd name="T12" fmla="*/ 38 w 484"/>
                <a:gd name="T13" fmla="*/ 10 h 75"/>
                <a:gd name="T14" fmla="*/ 474 w 484"/>
                <a:gd name="T15" fmla="*/ 10 h 75"/>
                <a:gd name="T16" fmla="*/ 474 w 484"/>
                <a:gd name="T17" fmla="*/ 70 h 75"/>
                <a:gd name="T18" fmla="*/ 479 w 484"/>
                <a:gd name="T19" fmla="*/ 70 h 75"/>
                <a:gd name="T20" fmla="*/ 479 w 484"/>
                <a:gd name="T21" fmla="*/ 65 h 75"/>
                <a:gd name="T22" fmla="*/ 479 w 484"/>
                <a:gd name="T23" fmla="*/ 70 h 75"/>
                <a:gd name="T24" fmla="*/ 484 w 484"/>
                <a:gd name="T25" fmla="*/ 70 h 75"/>
                <a:gd name="T26" fmla="*/ 484 w 484"/>
                <a:gd name="T27" fmla="*/ 0 h 75"/>
                <a:gd name="T28" fmla="*/ 38 w 484"/>
                <a:gd name="T29" fmla="*/ 0 h 75"/>
                <a:gd name="T30" fmla="*/ 0 w 484"/>
                <a:gd name="T31" fmla="*/ 38 h 75"/>
                <a:gd name="T32" fmla="*/ 38 w 484"/>
                <a:gd name="T33" fmla="*/ 75 h 75"/>
                <a:gd name="T34" fmla="*/ 484 w 484"/>
                <a:gd name="T35" fmla="*/ 75 h 75"/>
                <a:gd name="T36" fmla="*/ 484 w 484"/>
                <a:gd name="T37" fmla="*/ 70 h 75"/>
                <a:gd name="T38" fmla="*/ 479 w 484"/>
                <a:gd name="T39" fmla="*/ 7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4" h="75">
                  <a:moveTo>
                    <a:pt x="479" y="70"/>
                  </a:moveTo>
                  <a:cubicBezTo>
                    <a:pt x="479" y="65"/>
                    <a:pt x="479" y="65"/>
                    <a:pt x="479" y="65"/>
                  </a:cubicBezTo>
                  <a:cubicBezTo>
                    <a:pt x="38" y="65"/>
                    <a:pt x="38" y="65"/>
                    <a:pt x="38" y="65"/>
                  </a:cubicBezTo>
                  <a:cubicBezTo>
                    <a:pt x="30" y="65"/>
                    <a:pt x="23" y="62"/>
                    <a:pt x="18" y="57"/>
                  </a:cubicBezTo>
                  <a:cubicBezTo>
                    <a:pt x="13" y="52"/>
                    <a:pt x="10" y="45"/>
                    <a:pt x="10" y="38"/>
                  </a:cubicBezTo>
                  <a:cubicBezTo>
                    <a:pt x="10" y="30"/>
                    <a:pt x="13" y="23"/>
                    <a:pt x="18" y="18"/>
                  </a:cubicBezTo>
                  <a:cubicBezTo>
                    <a:pt x="23" y="13"/>
                    <a:pt x="30" y="10"/>
                    <a:pt x="38" y="10"/>
                  </a:cubicBezTo>
                  <a:cubicBezTo>
                    <a:pt x="474" y="10"/>
                    <a:pt x="474" y="10"/>
                    <a:pt x="474" y="10"/>
                  </a:cubicBezTo>
                  <a:cubicBezTo>
                    <a:pt x="474" y="70"/>
                    <a:pt x="474" y="70"/>
                    <a:pt x="474" y="70"/>
                  </a:cubicBezTo>
                  <a:cubicBezTo>
                    <a:pt x="479" y="70"/>
                    <a:pt x="479" y="70"/>
                    <a:pt x="479" y="70"/>
                  </a:cubicBezTo>
                  <a:cubicBezTo>
                    <a:pt x="479" y="65"/>
                    <a:pt x="479" y="65"/>
                    <a:pt x="479" y="65"/>
                  </a:cubicBezTo>
                  <a:cubicBezTo>
                    <a:pt x="479" y="70"/>
                    <a:pt x="479" y="70"/>
                    <a:pt x="479" y="70"/>
                  </a:cubicBezTo>
                  <a:cubicBezTo>
                    <a:pt x="484" y="70"/>
                    <a:pt x="484" y="70"/>
                    <a:pt x="484" y="70"/>
                  </a:cubicBezTo>
                  <a:cubicBezTo>
                    <a:pt x="484" y="0"/>
                    <a:pt x="484" y="0"/>
                    <a:pt x="484" y="0"/>
                  </a:cubicBezTo>
                  <a:cubicBezTo>
                    <a:pt x="38" y="0"/>
                    <a:pt x="38" y="0"/>
                    <a:pt x="38" y="0"/>
                  </a:cubicBezTo>
                  <a:cubicBezTo>
                    <a:pt x="17" y="0"/>
                    <a:pt x="0" y="17"/>
                    <a:pt x="0" y="38"/>
                  </a:cubicBezTo>
                  <a:cubicBezTo>
                    <a:pt x="0" y="59"/>
                    <a:pt x="17" y="75"/>
                    <a:pt x="38" y="75"/>
                  </a:cubicBezTo>
                  <a:cubicBezTo>
                    <a:pt x="484" y="75"/>
                    <a:pt x="484" y="75"/>
                    <a:pt x="484" y="75"/>
                  </a:cubicBezTo>
                  <a:cubicBezTo>
                    <a:pt x="484" y="70"/>
                    <a:pt x="484" y="70"/>
                    <a:pt x="484" y="70"/>
                  </a:cubicBezTo>
                  <a:cubicBezTo>
                    <a:pt x="479" y="70"/>
                    <a:pt x="479" y="70"/>
                    <a:pt x="479" y="7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59" name="Rectangle 259"/>
            <p:cNvSpPr>
              <a:spLocks noChangeArrowheads="1"/>
            </p:cNvSpPr>
            <p:nvPr/>
          </p:nvSpPr>
          <p:spPr bwMode="auto">
            <a:xfrm>
              <a:off x="4189413" y="9051926"/>
              <a:ext cx="1004887" cy="84138"/>
            </a:xfrm>
            <a:prstGeom prst="rect">
              <a:avLst/>
            </a:prstGeom>
            <a:solidFill>
              <a:srgbClr val="E4D4D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60" name="Rectangle 260"/>
            <p:cNvSpPr>
              <a:spLocks noChangeArrowheads="1"/>
            </p:cNvSpPr>
            <p:nvPr/>
          </p:nvSpPr>
          <p:spPr bwMode="auto">
            <a:xfrm>
              <a:off x="4189413" y="9051926"/>
              <a:ext cx="1004887" cy="84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61" name="Rectangle 261"/>
            <p:cNvSpPr>
              <a:spLocks noChangeArrowheads="1"/>
            </p:cNvSpPr>
            <p:nvPr/>
          </p:nvSpPr>
          <p:spPr bwMode="auto">
            <a:xfrm>
              <a:off x="4175125" y="9051926"/>
              <a:ext cx="14287" cy="84138"/>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62" name="Rectangle 262"/>
            <p:cNvSpPr>
              <a:spLocks noChangeArrowheads="1"/>
            </p:cNvSpPr>
            <p:nvPr/>
          </p:nvSpPr>
          <p:spPr bwMode="auto">
            <a:xfrm>
              <a:off x="4175125" y="9051926"/>
              <a:ext cx="14287" cy="84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63" name="Freeform 263"/>
            <p:cNvSpPr>
              <a:spLocks/>
            </p:cNvSpPr>
            <p:nvPr/>
          </p:nvSpPr>
          <p:spPr bwMode="auto">
            <a:xfrm>
              <a:off x="4175125" y="9040813"/>
              <a:ext cx="1019175" cy="11113"/>
            </a:xfrm>
            <a:custGeom>
              <a:avLst/>
              <a:gdLst>
                <a:gd name="T0" fmla="*/ 642 w 642"/>
                <a:gd name="T1" fmla="*/ 0 h 7"/>
                <a:gd name="T2" fmla="*/ 0 w 642"/>
                <a:gd name="T3" fmla="*/ 0 h 7"/>
                <a:gd name="T4" fmla="*/ 0 w 642"/>
                <a:gd name="T5" fmla="*/ 7 h 7"/>
                <a:gd name="T6" fmla="*/ 9 w 642"/>
                <a:gd name="T7" fmla="*/ 7 h 7"/>
                <a:gd name="T8" fmla="*/ 642 w 642"/>
                <a:gd name="T9" fmla="*/ 7 h 7"/>
                <a:gd name="T10" fmla="*/ 642 w 642"/>
                <a:gd name="T11" fmla="*/ 0 h 7"/>
              </a:gdLst>
              <a:ahLst/>
              <a:cxnLst>
                <a:cxn ang="0">
                  <a:pos x="T0" y="T1"/>
                </a:cxn>
                <a:cxn ang="0">
                  <a:pos x="T2" y="T3"/>
                </a:cxn>
                <a:cxn ang="0">
                  <a:pos x="T4" y="T5"/>
                </a:cxn>
                <a:cxn ang="0">
                  <a:pos x="T6" y="T7"/>
                </a:cxn>
                <a:cxn ang="0">
                  <a:pos x="T8" y="T9"/>
                </a:cxn>
                <a:cxn ang="0">
                  <a:pos x="T10" y="T11"/>
                </a:cxn>
              </a:cxnLst>
              <a:rect l="0" t="0" r="r" b="b"/>
              <a:pathLst>
                <a:path w="642" h="7">
                  <a:moveTo>
                    <a:pt x="642" y="0"/>
                  </a:moveTo>
                  <a:lnTo>
                    <a:pt x="0" y="0"/>
                  </a:lnTo>
                  <a:lnTo>
                    <a:pt x="0" y="7"/>
                  </a:lnTo>
                  <a:lnTo>
                    <a:pt x="9" y="7"/>
                  </a:lnTo>
                  <a:lnTo>
                    <a:pt x="642" y="7"/>
                  </a:lnTo>
                  <a:lnTo>
                    <a:pt x="642"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64" name="Freeform 264"/>
            <p:cNvSpPr>
              <a:spLocks/>
            </p:cNvSpPr>
            <p:nvPr/>
          </p:nvSpPr>
          <p:spPr bwMode="auto">
            <a:xfrm>
              <a:off x="4175125" y="9040813"/>
              <a:ext cx="1019175" cy="11113"/>
            </a:xfrm>
            <a:custGeom>
              <a:avLst/>
              <a:gdLst>
                <a:gd name="T0" fmla="*/ 642 w 642"/>
                <a:gd name="T1" fmla="*/ 0 h 7"/>
                <a:gd name="T2" fmla="*/ 0 w 642"/>
                <a:gd name="T3" fmla="*/ 0 h 7"/>
                <a:gd name="T4" fmla="*/ 0 w 642"/>
                <a:gd name="T5" fmla="*/ 7 h 7"/>
                <a:gd name="T6" fmla="*/ 9 w 642"/>
                <a:gd name="T7" fmla="*/ 7 h 7"/>
                <a:gd name="T8" fmla="*/ 642 w 642"/>
                <a:gd name="T9" fmla="*/ 7 h 7"/>
                <a:gd name="T10" fmla="*/ 642 w 642"/>
                <a:gd name="T11" fmla="*/ 0 h 7"/>
              </a:gdLst>
              <a:ahLst/>
              <a:cxnLst>
                <a:cxn ang="0">
                  <a:pos x="T0" y="T1"/>
                </a:cxn>
                <a:cxn ang="0">
                  <a:pos x="T2" y="T3"/>
                </a:cxn>
                <a:cxn ang="0">
                  <a:pos x="T4" y="T5"/>
                </a:cxn>
                <a:cxn ang="0">
                  <a:pos x="T6" y="T7"/>
                </a:cxn>
                <a:cxn ang="0">
                  <a:pos x="T8" y="T9"/>
                </a:cxn>
                <a:cxn ang="0">
                  <a:pos x="T10" y="T11"/>
                </a:cxn>
              </a:cxnLst>
              <a:rect l="0" t="0" r="r" b="b"/>
              <a:pathLst>
                <a:path w="642" h="7">
                  <a:moveTo>
                    <a:pt x="642" y="0"/>
                  </a:moveTo>
                  <a:lnTo>
                    <a:pt x="0" y="0"/>
                  </a:lnTo>
                  <a:lnTo>
                    <a:pt x="0" y="7"/>
                  </a:lnTo>
                  <a:lnTo>
                    <a:pt x="9" y="7"/>
                  </a:lnTo>
                  <a:lnTo>
                    <a:pt x="642" y="7"/>
                  </a:lnTo>
                  <a:lnTo>
                    <a:pt x="64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65" name="Rectangle 265"/>
            <p:cNvSpPr>
              <a:spLocks noChangeArrowheads="1"/>
            </p:cNvSpPr>
            <p:nvPr/>
          </p:nvSpPr>
          <p:spPr bwMode="auto">
            <a:xfrm>
              <a:off x="4189413" y="9644063"/>
              <a:ext cx="1004887" cy="82550"/>
            </a:xfrm>
            <a:prstGeom prst="rect">
              <a:avLst/>
            </a:prstGeom>
            <a:solidFill>
              <a:srgbClr val="E4D4D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66" name="Rectangle 266"/>
            <p:cNvSpPr>
              <a:spLocks noChangeArrowheads="1"/>
            </p:cNvSpPr>
            <p:nvPr/>
          </p:nvSpPr>
          <p:spPr bwMode="auto">
            <a:xfrm>
              <a:off x="4189413" y="9644063"/>
              <a:ext cx="1004887" cy="82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67" name="Rectangle 267"/>
            <p:cNvSpPr>
              <a:spLocks noChangeArrowheads="1"/>
            </p:cNvSpPr>
            <p:nvPr/>
          </p:nvSpPr>
          <p:spPr bwMode="auto">
            <a:xfrm>
              <a:off x="4175125" y="9644063"/>
              <a:ext cx="14287" cy="82550"/>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68" name="Rectangle 268"/>
            <p:cNvSpPr>
              <a:spLocks noChangeArrowheads="1"/>
            </p:cNvSpPr>
            <p:nvPr/>
          </p:nvSpPr>
          <p:spPr bwMode="auto">
            <a:xfrm>
              <a:off x="4175125" y="9644063"/>
              <a:ext cx="14287" cy="82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69" name="Freeform 269"/>
            <p:cNvSpPr>
              <a:spLocks/>
            </p:cNvSpPr>
            <p:nvPr/>
          </p:nvSpPr>
          <p:spPr bwMode="auto">
            <a:xfrm>
              <a:off x="4175125" y="9629776"/>
              <a:ext cx="1019175" cy="14288"/>
            </a:xfrm>
            <a:custGeom>
              <a:avLst/>
              <a:gdLst>
                <a:gd name="T0" fmla="*/ 642 w 642"/>
                <a:gd name="T1" fmla="*/ 0 h 9"/>
                <a:gd name="T2" fmla="*/ 0 w 642"/>
                <a:gd name="T3" fmla="*/ 0 h 9"/>
                <a:gd name="T4" fmla="*/ 0 w 642"/>
                <a:gd name="T5" fmla="*/ 9 h 9"/>
                <a:gd name="T6" fmla="*/ 9 w 642"/>
                <a:gd name="T7" fmla="*/ 9 h 9"/>
                <a:gd name="T8" fmla="*/ 642 w 642"/>
                <a:gd name="T9" fmla="*/ 9 h 9"/>
                <a:gd name="T10" fmla="*/ 642 w 642"/>
                <a:gd name="T11" fmla="*/ 0 h 9"/>
              </a:gdLst>
              <a:ahLst/>
              <a:cxnLst>
                <a:cxn ang="0">
                  <a:pos x="T0" y="T1"/>
                </a:cxn>
                <a:cxn ang="0">
                  <a:pos x="T2" y="T3"/>
                </a:cxn>
                <a:cxn ang="0">
                  <a:pos x="T4" y="T5"/>
                </a:cxn>
                <a:cxn ang="0">
                  <a:pos x="T6" y="T7"/>
                </a:cxn>
                <a:cxn ang="0">
                  <a:pos x="T8" y="T9"/>
                </a:cxn>
                <a:cxn ang="0">
                  <a:pos x="T10" y="T11"/>
                </a:cxn>
              </a:cxnLst>
              <a:rect l="0" t="0" r="r" b="b"/>
              <a:pathLst>
                <a:path w="642" h="9">
                  <a:moveTo>
                    <a:pt x="642" y="0"/>
                  </a:moveTo>
                  <a:lnTo>
                    <a:pt x="0" y="0"/>
                  </a:lnTo>
                  <a:lnTo>
                    <a:pt x="0" y="9"/>
                  </a:lnTo>
                  <a:lnTo>
                    <a:pt x="9" y="9"/>
                  </a:lnTo>
                  <a:lnTo>
                    <a:pt x="642" y="9"/>
                  </a:lnTo>
                  <a:lnTo>
                    <a:pt x="642"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70" name="Freeform 270"/>
            <p:cNvSpPr>
              <a:spLocks/>
            </p:cNvSpPr>
            <p:nvPr/>
          </p:nvSpPr>
          <p:spPr bwMode="auto">
            <a:xfrm>
              <a:off x="4175125" y="9629776"/>
              <a:ext cx="1019175" cy="14288"/>
            </a:xfrm>
            <a:custGeom>
              <a:avLst/>
              <a:gdLst>
                <a:gd name="T0" fmla="*/ 642 w 642"/>
                <a:gd name="T1" fmla="*/ 0 h 9"/>
                <a:gd name="T2" fmla="*/ 0 w 642"/>
                <a:gd name="T3" fmla="*/ 0 h 9"/>
                <a:gd name="T4" fmla="*/ 0 w 642"/>
                <a:gd name="T5" fmla="*/ 9 h 9"/>
                <a:gd name="T6" fmla="*/ 9 w 642"/>
                <a:gd name="T7" fmla="*/ 9 h 9"/>
                <a:gd name="T8" fmla="*/ 642 w 642"/>
                <a:gd name="T9" fmla="*/ 9 h 9"/>
                <a:gd name="T10" fmla="*/ 642 w 642"/>
                <a:gd name="T11" fmla="*/ 0 h 9"/>
              </a:gdLst>
              <a:ahLst/>
              <a:cxnLst>
                <a:cxn ang="0">
                  <a:pos x="T0" y="T1"/>
                </a:cxn>
                <a:cxn ang="0">
                  <a:pos x="T2" y="T3"/>
                </a:cxn>
                <a:cxn ang="0">
                  <a:pos x="T4" y="T5"/>
                </a:cxn>
                <a:cxn ang="0">
                  <a:pos x="T6" y="T7"/>
                </a:cxn>
                <a:cxn ang="0">
                  <a:pos x="T8" y="T9"/>
                </a:cxn>
                <a:cxn ang="0">
                  <a:pos x="T10" y="T11"/>
                </a:cxn>
              </a:cxnLst>
              <a:rect l="0" t="0" r="r" b="b"/>
              <a:pathLst>
                <a:path w="642" h="9">
                  <a:moveTo>
                    <a:pt x="642" y="0"/>
                  </a:moveTo>
                  <a:lnTo>
                    <a:pt x="0" y="0"/>
                  </a:lnTo>
                  <a:lnTo>
                    <a:pt x="0" y="9"/>
                  </a:lnTo>
                  <a:lnTo>
                    <a:pt x="9" y="9"/>
                  </a:lnTo>
                  <a:lnTo>
                    <a:pt x="642" y="9"/>
                  </a:lnTo>
                  <a:lnTo>
                    <a:pt x="64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71" name="Rectangle 271"/>
            <p:cNvSpPr>
              <a:spLocks noChangeArrowheads="1"/>
            </p:cNvSpPr>
            <p:nvPr/>
          </p:nvSpPr>
          <p:spPr bwMode="auto">
            <a:xfrm>
              <a:off x="4383088" y="6164263"/>
              <a:ext cx="441325" cy="127000"/>
            </a:xfrm>
            <a:prstGeom prst="rect">
              <a:avLst/>
            </a:prstGeom>
            <a:solidFill>
              <a:srgbClr val="F7F2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72" name="Rectangle 272"/>
            <p:cNvSpPr>
              <a:spLocks noChangeArrowheads="1"/>
            </p:cNvSpPr>
            <p:nvPr/>
          </p:nvSpPr>
          <p:spPr bwMode="auto">
            <a:xfrm>
              <a:off x="4383088" y="6164263"/>
              <a:ext cx="441325" cy="127000"/>
            </a:xfrm>
            <a:prstGeom prst="rect">
              <a:avLst/>
            </a:prstGeom>
            <a:noFill/>
            <a:ln w="28575" cap="flat">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73" name="Freeform 273"/>
            <p:cNvSpPr>
              <a:spLocks/>
            </p:cNvSpPr>
            <p:nvPr/>
          </p:nvSpPr>
          <p:spPr bwMode="auto">
            <a:xfrm>
              <a:off x="4383088" y="6415088"/>
              <a:ext cx="460375" cy="0"/>
            </a:xfrm>
            <a:custGeom>
              <a:avLst/>
              <a:gdLst>
                <a:gd name="T0" fmla="*/ 0 w 290"/>
                <a:gd name="T1" fmla="*/ 290 w 290"/>
                <a:gd name="T2" fmla="*/ 0 w 290"/>
              </a:gdLst>
              <a:ahLst/>
              <a:cxnLst>
                <a:cxn ang="0">
                  <a:pos x="T0" y="0"/>
                </a:cxn>
                <a:cxn ang="0">
                  <a:pos x="T1" y="0"/>
                </a:cxn>
                <a:cxn ang="0">
                  <a:pos x="T2" y="0"/>
                </a:cxn>
              </a:cxnLst>
              <a:rect l="0" t="0" r="r" b="b"/>
              <a:pathLst>
                <a:path w="290">
                  <a:moveTo>
                    <a:pt x="0" y="0"/>
                  </a:moveTo>
                  <a:lnTo>
                    <a:pt x="290" y="0"/>
                  </a:lnTo>
                  <a:lnTo>
                    <a:pt x="0" y="0"/>
                  </a:lnTo>
                  <a:close/>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74" name="Line 274"/>
            <p:cNvSpPr>
              <a:spLocks noChangeShapeType="1"/>
            </p:cNvSpPr>
            <p:nvPr/>
          </p:nvSpPr>
          <p:spPr bwMode="auto">
            <a:xfrm>
              <a:off x="4383088" y="6415088"/>
              <a:ext cx="460375"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75" name="Line 275"/>
            <p:cNvSpPr>
              <a:spLocks noChangeShapeType="1"/>
            </p:cNvSpPr>
            <p:nvPr/>
          </p:nvSpPr>
          <p:spPr bwMode="auto">
            <a:xfrm>
              <a:off x="4383088" y="6415088"/>
              <a:ext cx="460375" cy="0"/>
            </a:xfrm>
            <a:prstGeom prst="line">
              <a:avLst/>
            </a:prstGeom>
            <a:noFill/>
            <a:ln w="28575" cap="rnd">
              <a:solidFill>
                <a:srgbClr val="640917"/>
              </a:solidFill>
              <a:prstDash val="solid"/>
              <a:miter lim="800000"/>
              <a:headEnd/>
              <a:tailEnd/>
            </a:ln>
            <a:extLst>
              <a:ext uri="{909E8E84-426E-40DD-AFC4-6F175D3DCCD1}">
                <a14:hiddenFill xmlns:a14="http://schemas.microsoft.com/office/drawing/2010/main">
                  <a:no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76" name="Freeform 276"/>
            <p:cNvSpPr>
              <a:spLocks/>
            </p:cNvSpPr>
            <p:nvPr/>
          </p:nvSpPr>
          <p:spPr bwMode="auto">
            <a:xfrm>
              <a:off x="4383088" y="6819901"/>
              <a:ext cx="460375" cy="0"/>
            </a:xfrm>
            <a:custGeom>
              <a:avLst/>
              <a:gdLst>
                <a:gd name="T0" fmla="*/ 0 w 290"/>
                <a:gd name="T1" fmla="*/ 290 w 290"/>
                <a:gd name="T2" fmla="*/ 0 w 290"/>
              </a:gdLst>
              <a:ahLst/>
              <a:cxnLst>
                <a:cxn ang="0">
                  <a:pos x="T0" y="0"/>
                </a:cxn>
                <a:cxn ang="0">
                  <a:pos x="T1" y="0"/>
                </a:cxn>
                <a:cxn ang="0">
                  <a:pos x="T2" y="0"/>
                </a:cxn>
              </a:cxnLst>
              <a:rect l="0" t="0" r="r" b="b"/>
              <a:pathLst>
                <a:path w="290">
                  <a:moveTo>
                    <a:pt x="0" y="0"/>
                  </a:moveTo>
                  <a:lnTo>
                    <a:pt x="290" y="0"/>
                  </a:lnTo>
                  <a:lnTo>
                    <a:pt x="0" y="0"/>
                  </a:lnTo>
                  <a:close/>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77" name="Line 277"/>
            <p:cNvSpPr>
              <a:spLocks noChangeShapeType="1"/>
            </p:cNvSpPr>
            <p:nvPr/>
          </p:nvSpPr>
          <p:spPr bwMode="auto">
            <a:xfrm>
              <a:off x="4383088" y="6819901"/>
              <a:ext cx="460375"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78" name="Line 278"/>
            <p:cNvSpPr>
              <a:spLocks noChangeShapeType="1"/>
            </p:cNvSpPr>
            <p:nvPr/>
          </p:nvSpPr>
          <p:spPr bwMode="auto">
            <a:xfrm>
              <a:off x="4383088" y="6819901"/>
              <a:ext cx="460375" cy="0"/>
            </a:xfrm>
            <a:prstGeom prst="line">
              <a:avLst/>
            </a:prstGeom>
            <a:noFill/>
            <a:ln w="28575" cap="rnd">
              <a:solidFill>
                <a:srgbClr val="640917"/>
              </a:solidFill>
              <a:prstDash val="solid"/>
              <a:miter lim="800000"/>
              <a:headEnd/>
              <a:tailEnd/>
            </a:ln>
            <a:extLst>
              <a:ext uri="{909E8E84-426E-40DD-AFC4-6F175D3DCCD1}">
                <a14:hiddenFill xmlns:a14="http://schemas.microsoft.com/office/drawing/2010/main">
                  <a:no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79" name="Freeform 279"/>
            <p:cNvSpPr>
              <a:spLocks/>
            </p:cNvSpPr>
            <p:nvPr/>
          </p:nvSpPr>
          <p:spPr bwMode="auto">
            <a:xfrm>
              <a:off x="4383088" y="7272338"/>
              <a:ext cx="460375" cy="0"/>
            </a:xfrm>
            <a:custGeom>
              <a:avLst/>
              <a:gdLst>
                <a:gd name="T0" fmla="*/ 0 w 290"/>
                <a:gd name="T1" fmla="*/ 290 w 290"/>
                <a:gd name="T2" fmla="*/ 0 w 290"/>
              </a:gdLst>
              <a:ahLst/>
              <a:cxnLst>
                <a:cxn ang="0">
                  <a:pos x="T0" y="0"/>
                </a:cxn>
                <a:cxn ang="0">
                  <a:pos x="T1" y="0"/>
                </a:cxn>
                <a:cxn ang="0">
                  <a:pos x="T2" y="0"/>
                </a:cxn>
              </a:cxnLst>
              <a:rect l="0" t="0" r="r" b="b"/>
              <a:pathLst>
                <a:path w="290">
                  <a:moveTo>
                    <a:pt x="0" y="0"/>
                  </a:moveTo>
                  <a:lnTo>
                    <a:pt x="290" y="0"/>
                  </a:lnTo>
                  <a:lnTo>
                    <a:pt x="0" y="0"/>
                  </a:lnTo>
                  <a:close/>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80" name="Line 280"/>
            <p:cNvSpPr>
              <a:spLocks noChangeShapeType="1"/>
            </p:cNvSpPr>
            <p:nvPr/>
          </p:nvSpPr>
          <p:spPr bwMode="auto">
            <a:xfrm>
              <a:off x="4383088" y="7272338"/>
              <a:ext cx="460375"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81" name="Line 281"/>
            <p:cNvSpPr>
              <a:spLocks noChangeShapeType="1"/>
            </p:cNvSpPr>
            <p:nvPr/>
          </p:nvSpPr>
          <p:spPr bwMode="auto">
            <a:xfrm>
              <a:off x="4383088" y="7272338"/>
              <a:ext cx="460375" cy="0"/>
            </a:xfrm>
            <a:prstGeom prst="line">
              <a:avLst/>
            </a:prstGeom>
            <a:noFill/>
            <a:ln w="28575" cap="rnd">
              <a:solidFill>
                <a:srgbClr val="640917"/>
              </a:solidFill>
              <a:prstDash val="solid"/>
              <a:miter lim="800000"/>
              <a:headEnd/>
              <a:tailEnd/>
            </a:ln>
            <a:extLst>
              <a:ext uri="{909E8E84-426E-40DD-AFC4-6F175D3DCCD1}">
                <a14:hiddenFill xmlns:a14="http://schemas.microsoft.com/office/drawing/2010/main">
                  <a:no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82" name="Rectangle 282"/>
            <p:cNvSpPr>
              <a:spLocks noChangeArrowheads="1"/>
            </p:cNvSpPr>
            <p:nvPr/>
          </p:nvSpPr>
          <p:spPr bwMode="auto">
            <a:xfrm>
              <a:off x="4711700" y="6415088"/>
              <a:ext cx="104775" cy="2259013"/>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83" name="Oval 283"/>
            <p:cNvSpPr>
              <a:spLocks noChangeArrowheads="1"/>
            </p:cNvSpPr>
            <p:nvPr/>
          </p:nvSpPr>
          <p:spPr bwMode="auto">
            <a:xfrm>
              <a:off x="4278313" y="9207501"/>
              <a:ext cx="146050" cy="146050"/>
            </a:xfrm>
            <a:prstGeom prst="ellipse">
              <a:avLst/>
            </a:pr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84" name="Oval 284"/>
            <p:cNvSpPr>
              <a:spLocks noChangeArrowheads="1"/>
            </p:cNvSpPr>
            <p:nvPr/>
          </p:nvSpPr>
          <p:spPr bwMode="auto">
            <a:xfrm>
              <a:off x="4567238" y="9207501"/>
              <a:ext cx="147637" cy="146050"/>
            </a:xfrm>
            <a:prstGeom prst="ellipse">
              <a:avLst/>
            </a:pr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85" name="Oval 285"/>
            <p:cNvSpPr>
              <a:spLocks noChangeArrowheads="1"/>
            </p:cNvSpPr>
            <p:nvPr/>
          </p:nvSpPr>
          <p:spPr bwMode="auto">
            <a:xfrm>
              <a:off x="4841875" y="9207501"/>
              <a:ext cx="146050" cy="146050"/>
            </a:xfrm>
            <a:prstGeom prst="ellipse">
              <a:avLst/>
            </a:pr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86" name="Freeform 286"/>
            <p:cNvSpPr>
              <a:spLocks/>
            </p:cNvSpPr>
            <p:nvPr/>
          </p:nvSpPr>
          <p:spPr bwMode="auto">
            <a:xfrm>
              <a:off x="5119688" y="9207501"/>
              <a:ext cx="74612" cy="146050"/>
            </a:xfrm>
            <a:custGeom>
              <a:avLst/>
              <a:gdLst>
                <a:gd name="T0" fmla="*/ 27 w 27"/>
                <a:gd name="T1" fmla="*/ 0 h 53"/>
                <a:gd name="T2" fmla="*/ 0 w 27"/>
                <a:gd name="T3" fmla="*/ 26 h 53"/>
                <a:gd name="T4" fmla="*/ 27 w 27"/>
                <a:gd name="T5" fmla="*/ 53 h 53"/>
                <a:gd name="T6" fmla="*/ 27 w 27"/>
                <a:gd name="T7" fmla="*/ 53 h 53"/>
                <a:gd name="T8" fmla="*/ 27 w 27"/>
                <a:gd name="T9" fmla="*/ 0 h 53"/>
                <a:gd name="T10" fmla="*/ 27 w 27"/>
                <a:gd name="T11" fmla="*/ 0 h 53"/>
              </a:gdLst>
              <a:ahLst/>
              <a:cxnLst>
                <a:cxn ang="0">
                  <a:pos x="T0" y="T1"/>
                </a:cxn>
                <a:cxn ang="0">
                  <a:pos x="T2" y="T3"/>
                </a:cxn>
                <a:cxn ang="0">
                  <a:pos x="T4" y="T5"/>
                </a:cxn>
                <a:cxn ang="0">
                  <a:pos x="T6" y="T7"/>
                </a:cxn>
                <a:cxn ang="0">
                  <a:pos x="T8" y="T9"/>
                </a:cxn>
                <a:cxn ang="0">
                  <a:pos x="T10" y="T11"/>
                </a:cxn>
              </a:cxnLst>
              <a:rect l="0" t="0" r="r" b="b"/>
              <a:pathLst>
                <a:path w="27" h="53">
                  <a:moveTo>
                    <a:pt x="27" y="0"/>
                  </a:moveTo>
                  <a:cubicBezTo>
                    <a:pt x="12" y="0"/>
                    <a:pt x="0" y="12"/>
                    <a:pt x="0" y="26"/>
                  </a:cubicBezTo>
                  <a:cubicBezTo>
                    <a:pt x="0" y="41"/>
                    <a:pt x="12" y="53"/>
                    <a:pt x="27" y="53"/>
                  </a:cubicBezTo>
                  <a:cubicBezTo>
                    <a:pt x="27" y="53"/>
                    <a:pt x="27" y="53"/>
                    <a:pt x="27" y="53"/>
                  </a:cubicBezTo>
                  <a:cubicBezTo>
                    <a:pt x="27" y="0"/>
                    <a:pt x="27" y="0"/>
                    <a:pt x="27" y="0"/>
                  </a:cubicBezTo>
                  <a:cubicBezTo>
                    <a:pt x="27" y="0"/>
                    <a:pt x="27" y="0"/>
                    <a:pt x="27"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87" name="Freeform 287"/>
            <p:cNvSpPr>
              <a:spLocks/>
            </p:cNvSpPr>
            <p:nvPr/>
          </p:nvSpPr>
          <p:spPr bwMode="auto">
            <a:xfrm>
              <a:off x="3190875" y="7940676"/>
              <a:ext cx="625475" cy="1878013"/>
            </a:xfrm>
            <a:custGeom>
              <a:avLst/>
              <a:gdLst>
                <a:gd name="T0" fmla="*/ 0 w 227"/>
                <a:gd name="T1" fmla="*/ 679 h 679"/>
                <a:gd name="T2" fmla="*/ 109 w 227"/>
                <a:gd name="T3" fmla="*/ 6 h 679"/>
                <a:gd name="T4" fmla="*/ 119 w 227"/>
                <a:gd name="T5" fmla="*/ 6 h 679"/>
                <a:gd name="T6" fmla="*/ 227 w 227"/>
                <a:gd name="T7" fmla="*/ 679 h 679"/>
              </a:gdLst>
              <a:ahLst/>
              <a:cxnLst>
                <a:cxn ang="0">
                  <a:pos x="T0" y="T1"/>
                </a:cxn>
                <a:cxn ang="0">
                  <a:pos x="T2" y="T3"/>
                </a:cxn>
                <a:cxn ang="0">
                  <a:pos x="T4" y="T5"/>
                </a:cxn>
                <a:cxn ang="0">
                  <a:pos x="T6" y="T7"/>
                </a:cxn>
              </a:cxnLst>
              <a:rect l="0" t="0" r="r" b="b"/>
              <a:pathLst>
                <a:path w="227" h="679">
                  <a:moveTo>
                    <a:pt x="0" y="679"/>
                  </a:moveTo>
                  <a:cubicBezTo>
                    <a:pt x="109" y="6"/>
                    <a:pt x="109" y="6"/>
                    <a:pt x="109" y="6"/>
                  </a:cubicBezTo>
                  <a:cubicBezTo>
                    <a:pt x="109" y="0"/>
                    <a:pt x="118" y="0"/>
                    <a:pt x="119" y="6"/>
                  </a:cubicBezTo>
                  <a:cubicBezTo>
                    <a:pt x="227" y="679"/>
                    <a:pt x="227" y="679"/>
                    <a:pt x="227" y="679"/>
                  </a:cubicBezTo>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88" name="Freeform 288"/>
            <p:cNvSpPr>
              <a:spLocks/>
            </p:cNvSpPr>
            <p:nvPr/>
          </p:nvSpPr>
          <p:spPr bwMode="auto">
            <a:xfrm>
              <a:off x="3263900" y="8218488"/>
              <a:ext cx="417512" cy="1143000"/>
            </a:xfrm>
            <a:custGeom>
              <a:avLst/>
              <a:gdLst>
                <a:gd name="T0" fmla="*/ 115 w 263"/>
                <a:gd name="T1" fmla="*/ 0 h 720"/>
                <a:gd name="T2" fmla="*/ 207 w 263"/>
                <a:gd name="T3" fmla="*/ 130 h 720"/>
                <a:gd name="T4" fmla="*/ 68 w 263"/>
                <a:gd name="T5" fmla="*/ 289 h 720"/>
                <a:gd name="T6" fmla="*/ 263 w 263"/>
                <a:gd name="T7" fmla="*/ 473 h 720"/>
                <a:gd name="T8" fmla="*/ 0 w 263"/>
                <a:gd name="T9" fmla="*/ 720 h 720"/>
              </a:gdLst>
              <a:ahLst/>
              <a:cxnLst>
                <a:cxn ang="0">
                  <a:pos x="T0" y="T1"/>
                </a:cxn>
                <a:cxn ang="0">
                  <a:pos x="T2" y="T3"/>
                </a:cxn>
                <a:cxn ang="0">
                  <a:pos x="T4" y="T5"/>
                </a:cxn>
                <a:cxn ang="0">
                  <a:pos x="T6" y="T7"/>
                </a:cxn>
                <a:cxn ang="0">
                  <a:pos x="T8" y="T9"/>
                </a:cxn>
              </a:cxnLst>
              <a:rect l="0" t="0" r="r" b="b"/>
              <a:pathLst>
                <a:path w="263" h="720">
                  <a:moveTo>
                    <a:pt x="115" y="0"/>
                  </a:moveTo>
                  <a:lnTo>
                    <a:pt x="207" y="130"/>
                  </a:lnTo>
                  <a:lnTo>
                    <a:pt x="68" y="289"/>
                  </a:lnTo>
                  <a:lnTo>
                    <a:pt x="263" y="473"/>
                  </a:lnTo>
                  <a:lnTo>
                    <a:pt x="0" y="720"/>
                  </a:lnTo>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89" name="Freeform 289"/>
            <p:cNvSpPr>
              <a:spLocks/>
            </p:cNvSpPr>
            <p:nvPr/>
          </p:nvSpPr>
          <p:spPr bwMode="auto">
            <a:xfrm>
              <a:off x="3325813" y="8218488"/>
              <a:ext cx="419100" cy="1143000"/>
            </a:xfrm>
            <a:custGeom>
              <a:avLst/>
              <a:gdLst>
                <a:gd name="T0" fmla="*/ 148 w 264"/>
                <a:gd name="T1" fmla="*/ 0 h 720"/>
                <a:gd name="T2" fmla="*/ 59 w 264"/>
                <a:gd name="T3" fmla="*/ 130 h 720"/>
                <a:gd name="T4" fmla="*/ 195 w 264"/>
                <a:gd name="T5" fmla="*/ 290 h 720"/>
                <a:gd name="T6" fmla="*/ 0 w 264"/>
                <a:gd name="T7" fmla="*/ 473 h 720"/>
                <a:gd name="T8" fmla="*/ 264 w 264"/>
                <a:gd name="T9" fmla="*/ 720 h 720"/>
              </a:gdLst>
              <a:ahLst/>
              <a:cxnLst>
                <a:cxn ang="0">
                  <a:pos x="T0" y="T1"/>
                </a:cxn>
                <a:cxn ang="0">
                  <a:pos x="T2" y="T3"/>
                </a:cxn>
                <a:cxn ang="0">
                  <a:pos x="T4" y="T5"/>
                </a:cxn>
                <a:cxn ang="0">
                  <a:pos x="T6" y="T7"/>
                </a:cxn>
                <a:cxn ang="0">
                  <a:pos x="T8" y="T9"/>
                </a:cxn>
              </a:cxnLst>
              <a:rect l="0" t="0" r="r" b="b"/>
              <a:pathLst>
                <a:path w="264" h="720">
                  <a:moveTo>
                    <a:pt x="148" y="0"/>
                  </a:moveTo>
                  <a:lnTo>
                    <a:pt x="59" y="130"/>
                  </a:lnTo>
                  <a:lnTo>
                    <a:pt x="195" y="290"/>
                  </a:lnTo>
                  <a:lnTo>
                    <a:pt x="0" y="473"/>
                  </a:lnTo>
                  <a:lnTo>
                    <a:pt x="264" y="720"/>
                  </a:lnTo>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90" name="Line 290"/>
            <p:cNvSpPr>
              <a:spLocks noChangeShapeType="1"/>
            </p:cNvSpPr>
            <p:nvPr/>
          </p:nvSpPr>
          <p:spPr bwMode="auto">
            <a:xfrm>
              <a:off x="3187700" y="8242301"/>
              <a:ext cx="631825" cy="0"/>
            </a:xfrm>
            <a:prstGeom prst="line">
              <a:avLst/>
            </a:prstGeom>
            <a:noFill/>
            <a:ln w="28575" cap="rnd">
              <a:solidFill>
                <a:srgbClr val="640917"/>
              </a:solidFill>
              <a:prstDash val="solid"/>
              <a:round/>
              <a:headEnd/>
              <a:tailEnd/>
            </a:ln>
            <a:extLst>
              <a:ext uri="{909E8E84-426E-40DD-AFC4-6F175D3DCCD1}">
                <a14:hiddenFill xmlns:a14="http://schemas.microsoft.com/office/drawing/2010/main">
                  <a:no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91" name="Line 291"/>
            <p:cNvSpPr>
              <a:spLocks noChangeShapeType="1"/>
            </p:cNvSpPr>
            <p:nvPr/>
          </p:nvSpPr>
          <p:spPr bwMode="auto">
            <a:xfrm>
              <a:off x="3187700" y="8350251"/>
              <a:ext cx="631825" cy="0"/>
            </a:xfrm>
            <a:prstGeom prst="line">
              <a:avLst/>
            </a:prstGeom>
            <a:noFill/>
            <a:ln w="28575" cap="rnd">
              <a:solidFill>
                <a:srgbClr val="640917"/>
              </a:solidFill>
              <a:prstDash val="solid"/>
              <a:round/>
              <a:headEnd/>
              <a:tailEnd/>
            </a:ln>
            <a:extLst>
              <a:ext uri="{909E8E84-426E-40DD-AFC4-6F175D3DCCD1}">
                <a14:hiddenFill xmlns:a14="http://schemas.microsoft.com/office/drawing/2010/main">
                  <a:no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92" name="Oval 292"/>
            <p:cNvSpPr>
              <a:spLocks noChangeArrowheads="1"/>
            </p:cNvSpPr>
            <p:nvPr/>
          </p:nvSpPr>
          <p:spPr bwMode="auto">
            <a:xfrm>
              <a:off x="3222625" y="8201026"/>
              <a:ext cx="80962" cy="80963"/>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93" name="Oval 293"/>
            <p:cNvSpPr>
              <a:spLocks noChangeArrowheads="1"/>
            </p:cNvSpPr>
            <p:nvPr/>
          </p:nvSpPr>
          <p:spPr bwMode="auto">
            <a:xfrm>
              <a:off x="3222625" y="8201026"/>
              <a:ext cx="80962" cy="80963"/>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94" name="Oval 294"/>
            <p:cNvSpPr>
              <a:spLocks noChangeArrowheads="1"/>
            </p:cNvSpPr>
            <p:nvPr/>
          </p:nvSpPr>
          <p:spPr bwMode="auto">
            <a:xfrm>
              <a:off x="3719513" y="8201026"/>
              <a:ext cx="80962" cy="80963"/>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95" name="Oval 295"/>
            <p:cNvSpPr>
              <a:spLocks noChangeArrowheads="1"/>
            </p:cNvSpPr>
            <p:nvPr/>
          </p:nvSpPr>
          <p:spPr bwMode="auto">
            <a:xfrm>
              <a:off x="3719513" y="8201026"/>
              <a:ext cx="80962" cy="80963"/>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96" name="Oval 296"/>
            <p:cNvSpPr>
              <a:spLocks noChangeArrowheads="1"/>
            </p:cNvSpPr>
            <p:nvPr/>
          </p:nvSpPr>
          <p:spPr bwMode="auto">
            <a:xfrm>
              <a:off x="3719513" y="8312151"/>
              <a:ext cx="80962" cy="79375"/>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97" name="Oval 297"/>
            <p:cNvSpPr>
              <a:spLocks noChangeArrowheads="1"/>
            </p:cNvSpPr>
            <p:nvPr/>
          </p:nvSpPr>
          <p:spPr bwMode="auto">
            <a:xfrm>
              <a:off x="3719513" y="8312151"/>
              <a:ext cx="80962" cy="79375"/>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98" name="Oval 298"/>
            <p:cNvSpPr>
              <a:spLocks noChangeArrowheads="1"/>
            </p:cNvSpPr>
            <p:nvPr/>
          </p:nvSpPr>
          <p:spPr bwMode="auto">
            <a:xfrm>
              <a:off x="3222625" y="8312151"/>
              <a:ext cx="80962" cy="79375"/>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99" name="Oval 299"/>
            <p:cNvSpPr>
              <a:spLocks noChangeArrowheads="1"/>
            </p:cNvSpPr>
            <p:nvPr/>
          </p:nvSpPr>
          <p:spPr bwMode="auto">
            <a:xfrm>
              <a:off x="3222625" y="8312151"/>
              <a:ext cx="80962" cy="79375"/>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00" name="Freeform 300"/>
            <p:cNvSpPr>
              <a:spLocks/>
            </p:cNvSpPr>
            <p:nvPr/>
          </p:nvSpPr>
          <p:spPr bwMode="auto">
            <a:xfrm>
              <a:off x="9444038" y="8242301"/>
              <a:ext cx="877887" cy="130175"/>
            </a:xfrm>
            <a:custGeom>
              <a:avLst/>
              <a:gdLst>
                <a:gd name="T0" fmla="*/ 0 w 318"/>
                <a:gd name="T1" fmla="*/ 0 h 47"/>
                <a:gd name="T2" fmla="*/ 318 w 318"/>
                <a:gd name="T3" fmla="*/ 47 h 47"/>
              </a:gdLst>
              <a:ahLst/>
              <a:cxnLst>
                <a:cxn ang="0">
                  <a:pos x="T0" y="T1"/>
                </a:cxn>
                <a:cxn ang="0">
                  <a:pos x="T2" y="T3"/>
                </a:cxn>
              </a:cxnLst>
              <a:rect l="0" t="0" r="r" b="b"/>
              <a:pathLst>
                <a:path w="318" h="47">
                  <a:moveTo>
                    <a:pt x="0" y="0"/>
                  </a:moveTo>
                  <a:cubicBezTo>
                    <a:pt x="0" y="0"/>
                    <a:pt x="161" y="47"/>
                    <a:pt x="318" y="47"/>
                  </a:cubicBezTo>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01" name="Freeform 301"/>
            <p:cNvSpPr>
              <a:spLocks/>
            </p:cNvSpPr>
            <p:nvPr/>
          </p:nvSpPr>
          <p:spPr bwMode="auto">
            <a:xfrm>
              <a:off x="9444038" y="8361363"/>
              <a:ext cx="877887" cy="130175"/>
            </a:xfrm>
            <a:custGeom>
              <a:avLst/>
              <a:gdLst>
                <a:gd name="T0" fmla="*/ 0 w 318"/>
                <a:gd name="T1" fmla="*/ 0 h 47"/>
                <a:gd name="T2" fmla="*/ 318 w 318"/>
                <a:gd name="T3" fmla="*/ 47 h 47"/>
              </a:gdLst>
              <a:ahLst/>
              <a:cxnLst>
                <a:cxn ang="0">
                  <a:pos x="T0" y="T1"/>
                </a:cxn>
                <a:cxn ang="0">
                  <a:pos x="T2" y="T3"/>
                </a:cxn>
              </a:cxnLst>
              <a:rect l="0" t="0" r="r" b="b"/>
              <a:pathLst>
                <a:path w="318" h="47">
                  <a:moveTo>
                    <a:pt x="0" y="0"/>
                  </a:moveTo>
                  <a:cubicBezTo>
                    <a:pt x="0" y="0"/>
                    <a:pt x="161" y="47"/>
                    <a:pt x="318" y="47"/>
                  </a:cubicBezTo>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02" name="Freeform 302"/>
            <p:cNvSpPr>
              <a:spLocks/>
            </p:cNvSpPr>
            <p:nvPr/>
          </p:nvSpPr>
          <p:spPr bwMode="auto">
            <a:xfrm>
              <a:off x="2778125" y="8242301"/>
              <a:ext cx="485775" cy="100013"/>
            </a:xfrm>
            <a:custGeom>
              <a:avLst/>
              <a:gdLst>
                <a:gd name="T0" fmla="*/ 0 w 176"/>
                <a:gd name="T1" fmla="*/ 36 h 36"/>
                <a:gd name="T2" fmla="*/ 176 w 176"/>
                <a:gd name="T3" fmla="*/ 0 h 36"/>
              </a:gdLst>
              <a:ahLst/>
              <a:cxnLst>
                <a:cxn ang="0">
                  <a:pos x="T0" y="T1"/>
                </a:cxn>
                <a:cxn ang="0">
                  <a:pos x="T2" y="T3"/>
                </a:cxn>
              </a:cxnLst>
              <a:rect l="0" t="0" r="r" b="b"/>
              <a:pathLst>
                <a:path w="176" h="36">
                  <a:moveTo>
                    <a:pt x="0" y="36"/>
                  </a:moveTo>
                  <a:cubicBezTo>
                    <a:pt x="99" y="22"/>
                    <a:pt x="176" y="0"/>
                    <a:pt x="176" y="0"/>
                  </a:cubicBezTo>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03" name="Freeform 303"/>
            <p:cNvSpPr>
              <a:spLocks/>
            </p:cNvSpPr>
            <p:nvPr/>
          </p:nvSpPr>
          <p:spPr bwMode="auto">
            <a:xfrm>
              <a:off x="2778125" y="8361363"/>
              <a:ext cx="485775" cy="103188"/>
            </a:xfrm>
            <a:custGeom>
              <a:avLst/>
              <a:gdLst>
                <a:gd name="T0" fmla="*/ 0 w 176"/>
                <a:gd name="T1" fmla="*/ 37 h 37"/>
                <a:gd name="T2" fmla="*/ 176 w 176"/>
                <a:gd name="T3" fmla="*/ 0 h 37"/>
              </a:gdLst>
              <a:ahLst/>
              <a:cxnLst>
                <a:cxn ang="0">
                  <a:pos x="T0" y="T1"/>
                </a:cxn>
                <a:cxn ang="0">
                  <a:pos x="T2" y="T3"/>
                </a:cxn>
              </a:cxnLst>
              <a:rect l="0" t="0" r="r" b="b"/>
              <a:pathLst>
                <a:path w="176" h="37">
                  <a:moveTo>
                    <a:pt x="0" y="37"/>
                  </a:moveTo>
                  <a:cubicBezTo>
                    <a:pt x="99" y="23"/>
                    <a:pt x="176" y="0"/>
                    <a:pt x="176" y="0"/>
                  </a:cubicBezTo>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04" name="Rectangle 304"/>
            <p:cNvSpPr>
              <a:spLocks noChangeArrowheads="1"/>
            </p:cNvSpPr>
            <p:nvPr/>
          </p:nvSpPr>
          <p:spPr bwMode="auto">
            <a:xfrm>
              <a:off x="7602538" y="8804276"/>
              <a:ext cx="180975" cy="996950"/>
            </a:xfrm>
            <a:prstGeom prst="rect">
              <a:avLst/>
            </a:prstGeom>
            <a:solidFill>
              <a:srgbClr val="E4D4D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05" name="Rectangle 305"/>
            <p:cNvSpPr>
              <a:spLocks noChangeArrowheads="1"/>
            </p:cNvSpPr>
            <p:nvPr/>
          </p:nvSpPr>
          <p:spPr bwMode="auto">
            <a:xfrm>
              <a:off x="7602538" y="8804276"/>
              <a:ext cx="180975" cy="996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06" name="Freeform 306"/>
            <p:cNvSpPr>
              <a:spLocks/>
            </p:cNvSpPr>
            <p:nvPr/>
          </p:nvSpPr>
          <p:spPr bwMode="auto">
            <a:xfrm>
              <a:off x="7588250" y="8789988"/>
              <a:ext cx="195262" cy="1028700"/>
            </a:xfrm>
            <a:custGeom>
              <a:avLst/>
              <a:gdLst>
                <a:gd name="T0" fmla="*/ 123 w 123"/>
                <a:gd name="T1" fmla="*/ 0 h 648"/>
                <a:gd name="T2" fmla="*/ 0 w 123"/>
                <a:gd name="T3" fmla="*/ 0 h 648"/>
                <a:gd name="T4" fmla="*/ 0 w 123"/>
                <a:gd name="T5" fmla="*/ 648 h 648"/>
                <a:gd name="T6" fmla="*/ 123 w 123"/>
                <a:gd name="T7" fmla="*/ 648 h 648"/>
                <a:gd name="T8" fmla="*/ 123 w 123"/>
                <a:gd name="T9" fmla="*/ 637 h 648"/>
                <a:gd name="T10" fmla="*/ 9 w 123"/>
                <a:gd name="T11" fmla="*/ 637 h 648"/>
                <a:gd name="T12" fmla="*/ 9 w 123"/>
                <a:gd name="T13" fmla="*/ 9 h 648"/>
                <a:gd name="T14" fmla="*/ 123 w 123"/>
                <a:gd name="T15" fmla="*/ 9 h 648"/>
                <a:gd name="T16" fmla="*/ 123 w 123"/>
                <a:gd name="T17" fmla="*/ 0 h 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 h="648">
                  <a:moveTo>
                    <a:pt x="123" y="0"/>
                  </a:moveTo>
                  <a:lnTo>
                    <a:pt x="0" y="0"/>
                  </a:lnTo>
                  <a:lnTo>
                    <a:pt x="0" y="648"/>
                  </a:lnTo>
                  <a:lnTo>
                    <a:pt x="123" y="648"/>
                  </a:lnTo>
                  <a:lnTo>
                    <a:pt x="123" y="637"/>
                  </a:lnTo>
                  <a:lnTo>
                    <a:pt x="9" y="637"/>
                  </a:lnTo>
                  <a:lnTo>
                    <a:pt x="9" y="9"/>
                  </a:lnTo>
                  <a:lnTo>
                    <a:pt x="123" y="9"/>
                  </a:lnTo>
                  <a:lnTo>
                    <a:pt x="123"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07" name="Freeform 307"/>
            <p:cNvSpPr>
              <a:spLocks/>
            </p:cNvSpPr>
            <p:nvPr/>
          </p:nvSpPr>
          <p:spPr bwMode="auto">
            <a:xfrm>
              <a:off x="7588250" y="8789988"/>
              <a:ext cx="195262" cy="1028700"/>
            </a:xfrm>
            <a:custGeom>
              <a:avLst/>
              <a:gdLst>
                <a:gd name="T0" fmla="*/ 123 w 123"/>
                <a:gd name="T1" fmla="*/ 0 h 648"/>
                <a:gd name="T2" fmla="*/ 0 w 123"/>
                <a:gd name="T3" fmla="*/ 0 h 648"/>
                <a:gd name="T4" fmla="*/ 0 w 123"/>
                <a:gd name="T5" fmla="*/ 648 h 648"/>
                <a:gd name="T6" fmla="*/ 123 w 123"/>
                <a:gd name="T7" fmla="*/ 648 h 648"/>
                <a:gd name="T8" fmla="*/ 123 w 123"/>
                <a:gd name="T9" fmla="*/ 637 h 648"/>
                <a:gd name="T10" fmla="*/ 9 w 123"/>
                <a:gd name="T11" fmla="*/ 637 h 648"/>
                <a:gd name="T12" fmla="*/ 9 w 123"/>
                <a:gd name="T13" fmla="*/ 9 h 648"/>
                <a:gd name="T14" fmla="*/ 123 w 123"/>
                <a:gd name="T15" fmla="*/ 9 h 648"/>
                <a:gd name="T16" fmla="*/ 123 w 123"/>
                <a:gd name="T17" fmla="*/ 0 h 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 h="648">
                  <a:moveTo>
                    <a:pt x="123" y="0"/>
                  </a:moveTo>
                  <a:lnTo>
                    <a:pt x="0" y="0"/>
                  </a:lnTo>
                  <a:lnTo>
                    <a:pt x="0" y="648"/>
                  </a:lnTo>
                  <a:lnTo>
                    <a:pt x="123" y="648"/>
                  </a:lnTo>
                  <a:lnTo>
                    <a:pt x="123" y="637"/>
                  </a:lnTo>
                  <a:lnTo>
                    <a:pt x="9" y="637"/>
                  </a:lnTo>
                  <a:lnTo>
                    <a:pt x="9" y="9"/>
                  </a:lnTo>
                  <a:lnTo>
                    <a:pt x="123" y="9"/>
                  </a:lnTo>
                  <a:lnTo>
                    <a:pt x="12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08" name="Freeform 308"/>
            <p:cNvSpPr>
              <a:spLocks noEditPoints="1"/>
            </p:cNvSpPr>
            <p:nvPr/>
          </p:nvSpPr>
          <p:spPr bwMode="auto">
            <a:xfrm>
              <a:off x="5194300" y="8688388"/>
              <a:ext cx="160337" cy="1112838"/>
            </a:xfrm>
            <a:custGeom>
              <a:avLst/>
              <a:gdLst>
                <a:gd name="T0" fmla="*/ 58 w 58"/>
                <a:gd name="T1" fmla="*/ 376 h 403"/>
                <a:gd name="T2" fmla="*/ 0 w 58"/>
                <a:gd name="T3" fmla="*/ 376 h 403"/>
                <a:gd name="T4" fmla="*/ 0 w 58"/>
                <a:gd name="T5" fmla="*/ 403 h 403"/>
                <a:gd name="T6" fmla="*/ 58 w 58"/>
                <a:gd name="T7" fmla="*/ 403 h 403"/>
                <a:gd name="T8" fmla="*/ 58 w 58"/>
                <a:gd name="T9" fmla="*/ 376 h 403"/>
                <a:gd name="T10" fmla="*/ 58 w 58"/>
                <a:gd name="T11" fmla="*/ 162 h 403"/>
                <a:gd name="T12" fmla="*/ 0 w 58"/>
                <a:gd name="T13" fmla="*/ 162 h 403"/>
                <a:gd name="T14" fmla="*/ 0 w 58"/>
                <a:gd name="T15" fmla="*/ 188 h 403"/>
                <a:gd name="T16" fmla="*/ 27 w 58"/>
                <a:gd name="T17" fmla="*/ 214 h 403"/>
                <a:gd name="T18" fmla="*/ 0 w 58"/>
                <a:gd name="T19" fmla="*/ 241 h 403"/>
                <a:gd name="T20" fmla="*/ 0 w 58"/>
                <a:gd name="T21" fmla="*/ 271 h 403"/>
                <a:gd name="T22" fmla="*/ 58 w 58"/>
                <a:gd name="T23" fmla="*/ 271 h 403"/>
                <a:gd name="T24" fmla="*/ 58 w 58"/>
                <a:gd name="T25" fmla="*/ 162 h 403"/>
                <a:gd name="T26" fmla="*/ 58 w 58"/>
                <a:gd name="T27" fmla="*/ 0 h 403"/>
                <a:gd name="T28" fmla="*/ 0 w 58"/>
                <a:gd name="T29" fmla="*/ 0 h 403"/>
                <a:gd name="T30" fmla="*/ 0 w 58"/>
                <a:gd name="T31" fmla="*/ 57 h 403"/>
                <a:gd name="T32" fmla="*/ 58 w 58"/>
                <a:gd name="T33" fmla="*/ 57 h 403"/>
                <a:gd name="T34" fmla="*/ 58 w 58"/>
                <a:gd name="T35"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 h="403">
                  <a:moveTo>
                    <a:pt x="58" y="376"/>
                  </a:moveTo>
                  <a:cubicBezTo>
                    <a:pt x="0" y="376"/>
                    <a:pt x="0" y="376"/>
                    <a:pt x="0" y="376"/>
                  </a:cubicBezTo>
                  <a:cubicBezTo>
                    <a:pt x="0" y="403"/>
                    <a:pt x="0" y="403"/>
                    <a:pt x="0" y="403"/>
                  </a:cubicBezTo>
                  <a:cubicBezTo>
                    <a:pt x="58" y="403"/>
                    <a:pt x="58" y="403"/>
                    <a:pt x="58" y="403"/>
                  </a:cubicBezTo>
                  <a:cubicBezTo>
                    <a:pt x="58" y="376"/>
                    <a:pt x="58" y="376"/>
                    <a:pt x="58" y="376"/>
                  </a:cubicBezTo>
                  <a:moveTo>
                    <a:pt x="58" y="162"/>
                  </a:moveTo>
                  <a:cubicBezTo>
                    <a:pt x="0" y="162"/>
                    <a:pt x="0" y="162"/>
                    <a:pt x="0" y="162"/>
                  </a:cubicBezTo>
                  <a:cubicBezTo>
                    <a:pt x="0" y="188"/>
                    <a:pt x="0" y="188"/>
                    <a:pt x="0" y="188"/>
                  </a:cubicBezTo>
                  <a:cubicBezTo>
                    <a:pt x="15" y="188"/>
                    <a:pt x="27" y="200"/>
                    <a:pt x="27" y="214"/>
                  </a:cubicBezTo>
                  <a:cubicBezTo>
                    <a:pt x="27" y="229"/>
                    <a:pt x="15" y="241"/>
                    <a:pt x="0" y="241"/>
                  </a:cubicBezTo>
                  <a:cubicBezTo>
                    <a:pt x="0" y="271"/>
                    <a:pt x="0" y="271"/>
                    <a:pt x="0" y="271"/>
                  </a:cubicBezTo>
                  <a:cubicBezTo>
                    <a:pt x="58" y="271"/>
                    <a:pt x="58" y="271"/>
                    <a:pt x="58" y="271"/>
                  </a:cubicBezTo>
                  <a:cubicBezTo>
                    <a:pt x="58" y="162"/>
                    <a:pt x="58" y="162"/>
                    <a:pt x="58" y="162"/>
                  </a:cubicBezTo>
                  <a:moveTo>
                    <a:pt x="58" y="0"/>
                  </a:moveTo>
                  <a:cubicBezTo>
                    <a:pt x="0" y="0"/>
                    <a:pt x="0" y="0"/>
                    <a:pt x="0" y="0"/>
                  </a:cubicBezTo>
                  <a:cubicBezTo>
                    <a:pt x="0" y="57"/>
                    <a:pt x="0" y="57"/>
                    <a:pt x="0" y="57"/>
                  </a:cubicBezTo>
                  <a:cubicBezTo>
                    <a:pt x="58" y="57"/>
                    <a:pt x="58" y="57"/>
                    <a:pt x="58" y="57"/>
                  </a:cubicBezTo>
                  <a:cubicBezTo>
                    <a:pt x="58" y="0"/>
                    <a:pt x="58" y="0"/>
                    <a:pt x="58"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09" name="Freeform 309"/>
            <p:cNvSpPr>
              <a:spLocks noEditPoints="1"/>
            </p:cNvSpPr>
            <p:nvPr/>
          </p:nvSpPr>
          <p:spPr bwMode="auto">
            <a:xfrm>
              <a:off x="5194300" y="8674101"/>
              <a:ext cx="174625" cy="1141413"/>
            </a:xfrm>
            <a:custGeom>
              <a:avLst/>
              <a:gdLst>
                <a:gd name="T0" fmla="*/ 110 w 110"/>
                <a:gd name="T1" fmla="*/ 611 h 719"/>
                <a:gd name="T2" fmla="*/ 110 w 110"/>
                <a:gd name="T3" fmla="*/ 611 h 719"/>
                <a:gd name="T4" fmla="*/ 110 w 110"/>
                <a:gd name="T5" fmla="*/ 663 h 719"/>
                <a:gd name="T6" fmla="*/ 101 w 110"/>
                <a:gd name="T7" fmla="*/ 663 h 719"/>
                <a:gd name="T8" fmla="*/ 101 w 110"/>
                <a:gd name="T9" fmla="*/ 710 h 719"/>
                <a:gd name="T10" fmla="*/ 0 w 110"/>
                <a:gd name="T11" fmla="*/ 710 h 719"/>
                <a:gd name="T12" fmla="*/ 0 w 110"/>
                <a:gd name="T13" fmla="*/ 719 h 719"/>
                <a:gd name="T14" fmla="*/ 110 w 110"/>
                <a:gd name="T15" fmla="*/ 719 h 719"/>
                <a:gd name="T16" fmla="*/ 110 w 110"/>
                <a:gd name="T17" fmla="*/ 719 h 719"/>
                <a:gd name="T18" fmla="*/ 110 w 110"/>
                <a:gd name="T19" fmla="*/ 710 h 719"/>
                <a:gd name="T20" fmla="*/ 110 w 110"/>
                <a:gd name="T21" fmla="*/ 719 h 719"/>
                <a:gd name="T22" fmla="*/ 110 w 110"/>
                <a:gd name="T23" fmla="*/ 611 h 719"/>
                <a:gd name="T24" fmla="*/ 110 w 110"/>
                <a:gd name="T25" fmla="*/ 238 h 719"/>
                <a:gd name="T26" fmla="*/ 110 w 110"/>
                <a:gd name="T27" fmla="*/ 238 h 719"/>
                <a:gd name="T28" fmla="*/ 110 w 110"/>
                <a:gd name="T29" fmla="*/ 291 h 719"/>
                <a:gd name="T30" fmla="*/ 101 w 110"/>
                <a:gd name="T31" fmla="*/ 291 h 719"/>
                <a:gd name="T32" fmla="*/ 101 w 110"/>
                <a:gd name="T33" fmla="*/ 480 h 719"/>
                <a:gd name="T34" fmla="*/ 110 w 110"/>
                <a:gd name="T35" fmla="*/ 480 h 719"/>
                <a:gd name="T36" fmla="*/ 110 w 110"/>
                <a:gd name="T37" fmla="*/ 238 h 719"/>
                <a:gd name="T38" fmla="*/ 110 w 110"/>
                <a:gd name="T39" fmla="*/ 0 h 719"/>
                <a:gd name="T40" fmla="*/ 0 w 110"/>
                <a:gd name="T41" fmla="*/ 0 h 719"/>
                <a:gd name="T42" fmla="*/ 0 w 110"/>
                <a:gd name="T43" fmla="*/ 9 h 719"/>
                <a:gd name="T44" fmla="*/ 101 w 110"/>
                <a:gd name="T45" fmla="*/ 9 h 719"/>
                <a:gd name="T46" fmla="*/ 101 w 110"/>
                <a:gd name="T47" fmla="*/ 108 h 719"/>
                <a:gd name="T48" fmla="*/ 110 w 110"/>
                <a:gd name="T49" fmla="*/ 108 h 719"/>
                <a:gd name="T50" fmla="*/ 110 w 110"/>
                <a:gd name="T51" fmla="*/ 0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719">
                  <a:moveTo>
                    <a:pt x="110" y="611"/>
                  </a:moveTo>
                  <a:lnTo>
                    <a:pt x="110" y="611"/>
                  </a:lnTo>
                  <a:lnTo>
                    <a:pt x="110" y="663"/>
                  </a:lnTo>
                  <a:lnTo>
                    <a:pt x="101" y="663"/>
                  </a:lnTo>
                  <a:lnTo>
                    <a:pt x="101" y="710"/>
                  </a:lnTo>
                  <a:lnTo>
                    <a:pt x="0" y="710"/>
                  </a:lnTo>
                  <a:lnTo>
                    <a:pt x="0" y="719"/>
                  </a:lnTo>
                  <a:lnTo>
                    <a:pt x="110" y="719"/>
                  </a:lnTo>
                  <a:lnTo>
                    <a:pt x="110" y="719"/>
                  </a:lnTo>
                  <a:lnTo>
                    <a:pt x="110" y="710"/>
                  </a:lnTo>
                  <a:lnTo>
                    <a:pt x="110" y="719"/>
                  </a:lnTo>
                  <a:lnTo>
                    <a:pt x="110" y="611"/>
                  </a:lnTo>
                  <a:close/>
                  <a:moveTo>
                    <a:pt x="110" y="238"/>
                  </a:moveTo>
                  <a:lnTo>
                    <a:pt x="110" y="238"/>
                  </a:lnTo>
                  <a:lnTo>
                    <a:pt x="110" y="291"/>
                  </a:lnTo>
                  <a:lnTo>
                    <a:pt x="101" y="291"/>
                  </a:lnTo>
                  <a:lnTo>
                    <a:pt x="101" y="480"/>
                  </a:lnTo>
                  <a:lnTo>
                    <a:pt x="110" y="480"/>
                  </a:lnTo>
                  <a:lnTo>
                    <a:pt x="110" y="238"/>
                  </a:lnTo>
                  <a:close/>
                  <a:moveTo>
                    <a:pt x="110" y="0"/>
                  </a:moveTo>
                  <a:lnTo>
                    <a:pt x="0" y="0"/>
                  </a:lnTo>
                  <a:lnTo>
                    <a:pt x="0" y="9"/>
                  </a:lnTo>
                  <a:lnTo>
                    <a:pt x="101" y="9"/>
                  </a:lnTo>
                  <a:lnTo>
                    <a:pt x="101" y="108"/>
                  </a:lnTo>
                  <a:lnTo>
                    <a:pt x="110" y="108"/>
                  </a:lnTo>
                  <a:lnTo>
                    <a:pt x="110"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10" name="Freeform 310"/>
            <p:cNvSpPr>
              <a:spLocks noEditPoints="1"/>
            </p:cNvSpPr>
            <p:nvPr/>
          </p:nvSpPr>
          <p:spPr bwMode="auto">
            <a:xfrm>
              <a:off x="5194300" y="8674101"/>
              <a:ext cx="174625" cy="1141413"/>
            </a:xfrm>
            <a:custGeom>
              <a:avLst/>
              <a:gdLst>
                <a:gd name="T0" fmla="*/ 110 w 110"/>
                <a:gd name="T1" fmla="*/ 611 h 719"/>
                <a:gd name="T2" fmla="*/ 110 w 110"/>
                <a:gd name="T3" fmla="*/ 611 h 719"/>
                <a:gd name="T4" fmla="*/ 110 w 110"/>
                <a:gd name="T5" fmla="*/ 663 h 719"/>
                <a:gd name="T6" fmla="*/ 101 w 110"/>
                <a:gd name="T7" fmla="*/ 663 h 719"/>
                <a:gd name="T8" fmla="*/ 101 w 110"/>
                <a:gd name="T9" fmla="*/ 710 h 719"/>
                <a:gd name="T10" fmla="*/ 0 w 110"/>
                <a:gd name="T11" fmla="*/ 710 h 719"/>
                <a:gd name="T12" fmla="*/ 0 w 110"/>
                <a:gd name="T13" fmla="*/ 719 h 719"/>
                <a:gd name="T14" fmla="*/ 110 w 110"/>
                <a:gd name="T15" fmla="*/ 719 h 719"/>
                <a:gd name="T16" fmla="*/ 110 w 110"/>
                <a:gd name="T17" fmla="*/ 719 h 719"/>
                <a:gd name="T18" fmla="*/ 110 w 110"/>
                <a:gd name="T19" fmla="*/ 710 h 719"/>
                <a:gd name="T20" fmla="*/ 110 w 110"/>
                <a:gd name="T21" fmla="*/ 719 h 719"/>
                <a:gd name="T22" fmla="*/ 110 w 110"/>
                <a:gd name="T23" fmla="*/ 611 h 719"/>
                <a:gd name="T24" fmla="*/ 110 w 110"/>
                <a:gd name="T25" fmla="*/ 238 h 719"/>
                <a:gd name="T26" fmla="*/ 110 w 110"/>
                <a:gd name="T27" fmla="*/ 238 h 719"/>
                <a:gd name="T28" fmla="*/ 110 w 110"/>
                <a:gd name="T29" fmla="*/ 291 h 719"/>
                <a:gd name="T30" fmla="*/ 101 w 110"/>
                <a:gd name="T31" fmla="*/ 291 h 719"/>
                <a:gd name="T32" fmla="*/ 101 w 110"/>
                <a:gd name="T33" fmla="*/ 480 h 719"/>
                <a:gd name="T34" fmla="*/ 110 w 110"/>
                <a:gd name="T35" fmla="*/ 480 h 719"/>
                <a:gd name="T36" fmla="*/ 110 w 110"/>
                <a:gd name="T37" fmla="*/ 238 h 719"/>
                <a:gd name="T38" fmla="*/ 110 w 110"/>
                <a:gd name="T39" fmla="*/ 0 h 719"/>
                <a:gd name="T40" fmla="*/ 0 w 110"/>
                <a:gd name="T41" fmla="*/ 0 h 719"/>
                <a:gd name="T42" fmla="*/ 0 w 110"/>
                <a:gd name="T43" fmla="*/ 9 h 719"/>
                <a:gd name="T44" fmla="*/ 101 w 110"/>
                <a:gd name="T45" fmla="*/ 9 h 719"/>
                <a:gd name="T46" fmla="*/ 101 w 110"/>
                <a:gd name="T47" fmla="*/ 108 h 719"/>
                <a:gd name="T48" fmla="*/ 110 w 110"/>
                <a:gd name="T49" fmla="*/ 108 h 719"/>
                <a:gd name="T50" fmla="*/ 110 w 110"/>
                <a:gd name="T51" fmla="*/ 0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719">
                  <a:moveTo>
                    <a:pt x="110" y="611"/>
                  </a:moveTo>
                  <a:lnTo>
                    <a:pt x="110" y="611"/>
                  </a:lnTo>
                  <a:lnTo>
                    <a:pt x="110" y="663"/>
                  </a:lnTo>
                  <a:lnTo>
                    <a:pt x="101" y="663"/>
                  </a:lnTo>
                  <a:lnTo>
                    <a:pt x="101" y="710"/>
                  </a:lnTo>
                  <a:lnTo>
                    <a:pt x="0" y="710"/>
                  </a:lnTo>
                  <a:lnTo>
                    <a:pt x="0" y="719"/>
                  </a:lnTo>
                  <a:lnTo>
                    <a:pt x="110" y="719"/>
                  </a:lnTo>
                  <a:lnTo>
                    <a:pt x="110" y="719"/>
                  </a:lnTo>
                  <a:lnTo>
                    <a:pt x="110" y="710"/>
                  </a:lnTo>
                  <a:lnTo>
                    <a:pt x="110" y="719"/>
                  </a:lnTo>
                  <a:lnTo>
                    <a:pt x="110" y="611"/>
                  </a:lnTo>
                  <a:moveTo>
                    <a:pt x="110" y="238"/>
                  </a:moveTo>
                  <a:lnTo>
                    <a:pt x="110" y="238"/>
                  </a:lnTo>
                  <a:lnTo>
                    <a:pt x="110" y="291"/>
                  </a:lnTo>
                  <a:lnTo>
                    <a:pt x="101" y="291"/>
                  </a:lnTo>
                  <a:lnTo>
                    <a:pt x="101" y="480"/>
                  </a:lnTo>
                  <a:lnTo>
                    <a:pt x="110" y="480"/>
                  </a:lnTo>
                  <a:lnTo>
                    <a:pt x="110" y="238"/>
                  </a:lnTo>
                  <a:moveTo>
                    <a:pt x="110" y="0"/>
                  </a:moveTo>
                  <a:lnTo>
                    <a:pt x="0" y="0"/>
                  </a:lnTo>
                  <a:lnTo>
                    <a:pt x="0" y="9"/>
                  </a:lnTo>
                  <a:lnTo>
                    <a:pt x="101" y="9"/>
                  </a:lnTo>
                  <a:lnTo>
                    <a:pt x="101" y="108"/>
                  </a:lnTo>
                  <a:lnTo>
                    <a:pt x="110" y="108"/>
                  </a:lnTo>
                  <a:lnTo>
                    <a:pt x="11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11" name="Rectangle 311"/>
            <p:cNvSpPr>
              <a:spLocks noChangeArrowheads="1"/>
            </p:cNvSpPr>
            <p:nvPr/>
          </p:nvSpPr>
          <p:spPr bwMode="auto">
            <a:xfrm>
              <a:off x="5194300" y="8872538"/>
              <a:ext cx="160337" cy="152400"/>
            </a:xfrm>
            <a:prstGeom prst="rect">
              <a:avLst/>
            </a:prstGeom>
            <a:solidFill>
              <a:srgbClr val="E4D4D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12" name="Rectangle 312"/>
            <p:cNvSpPr>
              <a:spLocks noChangeArrowheads="1"/>
            </p:cNvSpPr>
            <p:nvPr/>
          </p:nvSpPr>
          <p:spPr bwMode="auto">
            <a:xfrm>
              <a:off x="5194300" y="8872538"/>
              <a:ext cx="160337"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13" name="Freeform 313"/>
            <p:cNvSpPr>
              <a:spLocks/>
            </p:cNvSpPr>
            <p:nvPr/>
          </p:nvSpPr>
          <p:spPr bwMode="auto">
            <a:xfrm>
              <a:off x="5194300" y="8845551"/>
              <a:ext cx="174625" cy="206375"/>
            </a:xfrm>
            <a:custGeom>
              <a:avLst/>
              <a:gdLst>
                <a:gd name="T0" fmla="*/ 110 w 110"/>
                <a:gd name="T1" fmla="*/ 0 h 130"/>
                <a:gd name="T2" fmla="*/ 101 w 110"/>
                <a:gd name="T3" fmla="*/ 0 h 130"/>
                <a:gd name="T4" fmla="*/ 0 w 110"/>
                <a:gd name="T5" fmla="*/ 0 h 130"/>
                <a:gd name="T6" fmla="*/ 0 w 110"/>
                <a:gd name="T7" fmla="*/ 17 h 130"/>
                <a:gd name="T8" fmla="*/ 101 w 110"/>
                <a:gd name="T9" fmla="*/ 17 h 130"/>
                <a:gd name="T10" fmla="*/ 101 w 110"/>
                <a:gd name="T11" fmla="*/ 113 h 130"/>
                <a:gd name="T12" fmla="*/ 0 w 110"/>
                <a:gd name="T13" fmla="*/ 113 h 130"/>
                <a:gd name="T14" fmla="*/ 0 w 110"/>
                <a:gd name="T15" fmla="*/ 123 h 130"/>
                <a:gd name="T16" fmla="*/ 110 w 110"/>
                <a:gd name="T17" fmla="*/ 123 h 130"/>
                <a:gd name="T18" fmla="*/ 110 w 110"/>
                <a:gd name="T19" fmla="*/ 130 h 130"/>
                <a:gd name="T20" fmla="*/ 110 w 110"/>
                <a:gd name="T21" fmla="*/ 122 h 130"/>
                <a:gd name="T22" fmla="*/ 110 w 110"/>
                <a:gd name="T23" fmla="*/ 113 h 130"/>
                <a:gd name="T24" fmla="*/ 110 w 110"/>
                <a:gd name="T25" fmla="*/ 122 h 130"/>
                <a:gd name="T26" fmla="*/ 110 w 110"/>
                <a:gd name="T27"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30">
                  <a:moveTo>
                    <a:pt x="110" y="0"/>
                  </a:moveTo>
                  <a:lnTo>
                    <a:pt x="101" y="0"/>
                  </a:lnTo>
                  <a:lnTo>
                    <a:pt x="0" y="0"/>
                  </a:lnTo>
                  <a:lnTo>
                    <a:pt x="0" y="17"/>
                  </a:lnTo>
                  <a:lnTo>
                    <a:pt x="101" y="17"/>
                  </a:lnTo>
                  <a:lnTo>
                    <a:pt x="101" y="113"/>
                  </a:lnTo>
                  <a:lnTo>
                    <a:pt x="0" y="113"/>
                  </a:lnTo>
                  <a:lnTo>
                    <a:pt x="0" y="123"/>
                  </a:lnTo>
                  <a:lnTo>
                    <a:pt x="110" y="123"/>
                  </a:lnTo>
                  <a:lnTo>
                    <a:pt x="110" y="130"/>
                  </a:lnTo>
                  <a:lnTo>
                    <a:pt x="110" y="122"/>
                  </a:lnTo>
                  <a:lnTo>
                    <a:pt x="110" y="113"/>
                  </a:lnTo>
                  <a:lnTo>
                    <a:pt x="110" y="122"/>
                  </a:lnTo>
                  <a:lnTo>
                    <a:pt x="110"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14" name="Freeform 314"/>
            <p:cNvSpPr>
              <a:spLocks/>
            </p:cNvSpPr>
            <p:nvPr/>
          </p:nvSpPr>
          <p:spPr bwMode="auto">
            <a:xfrm>
              <a:off x="5194300" y="8845551"/>
              <a:ext cx="174625" cy="206375"/>
            </a:xfrm>
            <a:custGeom>
              <a:avLst/>
              <a:gdLst>
                <a:gd name="T0" fmla="*/ 110 w 110"/>
                <a:gd name="T1" fmla="*/ 0 h 130"/>
                <a:gd name="T2" fmla="*/ 101 w 110"/>
                <a:gd name="T3" fmla="*/ 0 h 130"/>
                <a:gd name="T4" fmla="*/ 0 w 110"/>
                <a:gd name="T5" fmla="*/ 0 h 130"/>
                <a:gd name="T6" fmla="*/ 0 w 110"/>
                <a:gd name="T7" fmla="*/ 17 h 130"/>
                <a:gd name="T8" fmla="*/ 101 w 110"/>
                <a:gd name="T9" fmla="*/ 17 h 130"/>
                <a:gd name="T10" fmla="*/ 101 w 110"/>
                <a:gd name="T11" fmla="*/ 113 h 130"/>
                <a:gd name="T12" fmla="*/ 0 w 110"/>
                <a:gd name="T13" fmla="*/ 113 h 130"/>
                <a:gd name="T14" fmla="*/ 0 w 110"/>
                <a:gd name="T15" fmla="*/ 123 h 130"/>
                <a:gd name="T16" fmla="*/ 110 w 110"/>
                <a:gd name="T17" fmla="*/ 123 h 130"/>
                <a:gd name="T18" fmla="*/ 110 w 110"/>
                <a:gd name="T19" fmla="*/ 130 h 130"/>
                <a:gd name="T20" fmla="*/ 110 w 110"/>
                <a:gd name="T21" fmla="*/ 122 h 130"/>
                <a:gd name="T22" fmla="*/ 110 w 110"/>
                <a:gd name="T23" fmla="*/ 113 h 130"/>
                <a:gd name="T24" fmla="*/ 110 w 110"/>
                <a:gd name="T25" fmla="*/ 122 h 130"/>
                <a:gd name="T26" fmla="*/ 110 w 110"/>
                <a:gd name="T27"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30">
                  <a:moveTo>
                    <a:pt x="110" y="0"/>
                  </a:moveTo>
                  <a:lnTo>
                    <a:pt x="101" y="0"/>
                  </a:lnTo>
                  <a:lnTo>
                    <a:pt x="0" y="0"/>
                  </a:lnTo>
                  <a:lnTo>
                    <a:pt x="0" y="17"/>
                  </a:lnTo>
                  <a:lnTo>
                    <a:pt x="101" y="17"/>
                  </a:lnTo>
                  <a:lnTo>
                    <a:pt x="101" y="113"/>
                  </a:lnTo>
                  <a:lnTo>
                    <a:pt x="0" y="113"/>
                  </a:lnTo>
                  <a:lnTo>
                    <a:pt x="0" y="123"/>
                  </a:lnTo>
                  <a:lnTo>
                    <a:pt x="110" y="123"/>
                  </a:lnTo>
                  <a:lnTo>
                    <a:pt x="110" y="130"/>
                  </a:lnTo>
                  <a:lnTo>
                    <a:pt x="110" y="122"/>
                  </a:lnTo>
                  <a:lnTo>
                    <a:pt x="110" y="113"/>
                  </a:lnTo>
                  <a:lnTo>
                    <a:pt x="110" y="122"/>
                  </a:lnTo>
                  <a:lnTo>
                    <a:pt x="11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15" name="Rectangle 315"/>
            <p:cNvSpPr>
              <a:spLocks noChangeArrowheads="1"/>
            </p:cNvSpPr>
            <p:nvPr/>
          </p:nvSpPr>
          <p:spPr bwMode="auto">
            <a:xfrm>
              <a:off x="5194300" y="9464676"/>
              <a:ext cx="160337" cy="152400"/>
            </a:xfrm>
            <a:prstGeom prst="rect">
              <a:avLst/>
            </a:prstGeom>
            <a:solidFill>
              <a:srgbClr val="E4D4D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16" name="Rectangle 316"/>
            <p:cNvSpPr>
              <a:spLocks noChangeArrowheads="1"/>
            </p:cNvSpPr>
            <p:nvPr/>
          </p:nvSpPr>
          <p:spPr bwMode="auto">
            <a:xfrm>
              <a:off x="5194300" y="9464676"/>
              <a:ext cx="160337"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17" name="Freeform 317"/>
            <p:cNvSpPr>
              <a:spLocks/>
            </p:cNvSpPr>
            <p:nvPr/>
          </p:nvSpPr>
          <p:spPr bwMode="auto">
            <a:xfrm>
              <a:off x="5194300" y="9436101"/>
              <a:ext cx="174625" cy="193675"/>
            </a:xfrm>
            <a:custGeom>
              <a:avLst/>
              <a:gdLst>
                <a:gd name="T0" fmla="*/ 110 w 110"/>
                <a:gd name="T1" fmla="*/ 0 h 122"/>
                <a:gd name="T2" fmla="*/ 101 w 110"/>
                <a:gd name="T3" fmla="*/ 0 h 122"/>
                <a:gd name="T4" fmla="*/ 0 w 110"/>
                <a:gd name="T5" fmla="*/ 0 h 122"/>
                <a:gd name="T6" fmla="*/ 0 w 110"/>
                <a:gd name="T7" fmla="*/ 18 h 122"/>
                <a:gd name="T8" fmla="*/ 101 w 110"/>
                <a:gd name="T9" fmla="*/ 18 h 122"/>
                <a:gd name="T10" fmla="*/ 101 w 110"/>
                <a:gd name="T11" fmla="*/ 114 h 122"/>
                <a:gd name="T12" fmla="*/ 0 w 110"/>
                <a:gd name="T13" fmla="*/ 114 h 122"/>
                <a:gd name="T14" fmla="*/ 0 w 110"/>
                <a:gd name="T15" fmla="*/ 122 h 122"/>
                <a:gd name="T16" fmla="*/ 110 w 110"/>
                <a:gd name="T17" fmla="*/ 122 h 122"/>
                <a:gd name="T18" fmla="*/ 110 w 110"/>
                <a:gd name="T19" fmla="*/ 114 h 122"/>
                <a:gd name="T20" fmla="*/ 110 w 110"/>
                <a:gd name="T21" fmla="*/ 122 h 122"/>
                <a:gd name="T22" fmla="*/ 110 w 110"/>
                <a:gd name="T23"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0" h="122">
                  <a:moveTo>
                    <a:pt x="110" y="0"/>
                  </a:moveTo>
                  <a:lnTo>
                    <a:pt x="101" y="0"/>
                  </a:lnTo>
                  <a:lnTo>
                    <a:pt x="0" y="0"/>
                  </a:lnTo>
                  <a:lnTo>
                    <a:pt x="0" y="18"/>
                  </a:lnTo>
                  <a:lnTo>
                    <a:pt x="101" y="18"/>
                  </a:lnTo>
                  <a:lnTo>
                    <a:pt x="101" y="114"/>
                  </a:lnTo>
                  <a:lnTo>
                    <a:pt x="0" y="114"/>
                  </a:lnTo>
                  <a:lnTo>
                    <a:pt x="0" y="122"/>
                  </a:lnTo>
                  <a:lnTo>
                    <a:pt x="110" y="122"/>
                  </a:lnTo>
                  <a:lnTo>
                    <a:pt x="110" y="114"/>
                  </a:lnTo>
                  <a:lnTo>
                    <a:pt x="110" y="122"/>
                  </a:lnTo>
                  <a:lnTo>
                    <a:pt x="110"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18" name="Freeform 318"/>
            <p:cNvSpPr>
              <a:spLocks/>
            </p:cNvSpPr>
            <p:nvPr/>
          </p:nvSpPr>
          <p:spPr bwMode="auto">
            <a:xfrm>
              <a:off x="5194300" y="9436101"/>
              <a:ext cx="174625" cy="193675"/>
            </a:xfrm>
            <a:custGeom>
              <a:avLst/>
              <a:gdLst>
                <a:gd name="T0" fmla="*/ 110 w 110"/>
                <a:gd name="T1" fmla="*/ 0 h 122"/>
                <a:gd name="T2" fmla="*/ 101 w 110"/>
                <a:gd name="T3" fmla="*/ 0 h 122"/>
                <a:gd name="T4" fmla="*/ 0 w 110"/>
                <a:gd name="T5" fmla="*/ 0 h 122"/>
                <a:gd name="T6" fmla="*/ 0 w 110"/>
                <a:gd name="T7" fmla="*/ 18 h 122"/>
                <a:gd name="T8" fmla="*/ 101 w 110"/>
                <a:gd name="T9" fmla="*/ 18 h 122"/>
                <a:gd name="T10" fmla="*/ 101 w 110"/>
                <a:gd name="T11" fmla="*/ 114 h 122"/>
                <a:gd name="T12" fmla="*/ 0 w 110"/>
                <a:gd name="T13" fmla="*/ 114 h 122"/>
                <a:gd name="T14" fmla="*/ 0 w 110"/>
                <a:gd name="T15" fmla="*/ 122 h 122"/>
                <a:gd name="T16" fmla="*/ 110 w 110"/>
                <a:gd name="T17" fmla="*/ 122 h 122"/>
                <a:gd name="T18" fmla="*/ 110 w 110"/>
                <a:gd name="T19" fmla="*/ 114 h 122"/>
                <a:gd name="T20" fmla="*/ 110 w 110"/>
                <a:gd name="T21" fmla="*/ 122 h 122"/>
                <a:gd name="T22" fmla="*/ 110 w 110"/>
                <a:gd name="T23"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0" h="122">
                  <a:moveTo>
                    <a:pt x="110" y="0"/>
                  </a:moveTo>
                  <a:lnTo>
                    <a:pt x="101" y="0"/>
                  </a:lnTo>
                  <a:lnTo>
                    <a:pt x="0" y="0"/>
                  </a:lnTo>
                  <a:lnTo>
                    <a:pt x="0" y="18"/>
                  </a:lnTo>
                  <a:lnTo>
                    <a:pt x="101" y="18"/>
                  </a:lnTo>
                  <a:lnTo>
                    <a:pt x="101" y="114"/>
                  </a:lnTo>
                  <a:lnTo>
                    <a:pt x="0" y="114"/>
                  </a:lnTo>
                  <a:lnTo>
                    <a:pt x="0" y="122"/>
                  </a:lnTo>
                  <a:lnTo>
                    <a:pt x="110" y="122"/>
                  </a:lnTo>
                  <a:lnTo>
                    <a:pt x="110" y="114"/>
                  </a:lnTo>
                  <a:lnTo>
                    <a:pt x="110" y="122"/>
                  </a:lnTo>
                  <a:lnTo>
                    <a:pt x="11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19" name="Rectangle 319"/>
            <p:cNvSpPr>
              <a:spLocks noChangeArrowheads="1"/>
            </p:cNvSpPr>
            <p:nvPr/>
          </p:nvSpPr>
          <p:spPr bwMode="auto">
            <a:xfrm>
              <a:off x="5194300" y="9051926"/>
              <a:ext cx="160337" cy="84138"/>
            </a:xfrm>
            <a:prstGeom prst="rect">
              <a:avLst/>
            </a:prstGeom>
            <a:solidFill>
              <a:srgbClr val="D3BAB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20" name="Rectangle 320"/>
            <p:cNvSpPr>
              <a:spLocks noChangeArrowheads="1"/>
            </p:cNvSpPr>
            <p:nvPr/>
          </p:nvSpPr>
          <p:spPr bwMode="auto">
            <a:xfrm>
              <a:off x="5194300" y="9051926"/>
              <a:ext cx="160337" cy="84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21" name="Rectangle 321"/>
            <p:cNvSpPr>
              <a:spLocks noChangeArrowheads="1"/>
            </p:cNvSpPr>
            <p:nvPr/>
          </p:nvSpPr>
          <p:spPr bwMode="auto">
            <a:xfrm>
              <a:off x="5354638" y="9051926"/>
              <a:ext cx="14287" cy="84138"/>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22" name="Rectangle 322"/>
            <p:cNvSpPr>
              <a:spLocks noChangeArrowheads="1"/>
            </p:cNvSpPr>
            <p:nvPr/>
          </p:nvSpPr>
          <p:spPr bwMode="auto">
            <a:xfrm>
              <a:off x="5354638" y="9051926"/>
              <a:ext cx="14287" cy="84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23" name="Freeform 323"/>
            <p:cNvSpPr>
              <a:spLocks/>
            </p:cNvSpPr>
            <p:nvPr/>
          </p:nvSpPr>
          <p:spPr bwMode="auto">
            <a:xfrm>
              <a:off x="5194300" y="9040813"/>
              <a:ext cx="174625" cy="11113"/>
            </a:xfrm>
            <a:custGeom>
              <a:avLst/>
              <a:gdLst>
                <a:gd name="T0" fmla="*/ 110 w 110"/>
                <a:gd name="T1" fmla="*/ 0 h 7"/>
                <a:gd name="T2" fmla="*/ 0 w 110"/>
                <a:gd name="T3" fmla="*/ 0 h 7"/>
                <a:gd name="T4" fmla="*/ 0 w 110"/>
                <a:gd name="T5" fmla="*/ 7 h 7"/>
                <a:gd name="T6" fmla="*/ 101 w 110"/>
                <a:gd name="T7" fmla="*/ 7 h 7"/>
                <a:gd name="T8" fmla="*/ 110 w 110"/>
                <a:gd name="T9" fmla="*/ 7 h 7"/>
                <a:gd name="T10" fmla="*/ 110 w 110"/>
                <a:gd name="T11" fmla="*/ 0 h 7"/>
              </a:gdLst>
              <a:ahLst/>
              <a:cxnLst>
                <a:cxn ang="0">
                  <a:pos x="T0" y="T1"/>
                </a:cxn>
                <a:cxn ang="0">
                  <a:pos x="T2" y="T3"/>
                </a:cxn>
                <a:cxn ang="0">
                  <a:pos x="T4" y="T5"/>
                </a:cxn>
                <a:cxn ang="0">
                  <a:pos x="T6" y="T7"/>
                </a:cxn>
                <a:cxn ang="0">
                  <a:pos x="T8" y="T9"/>
                </a:cxn>
                <a:cxn ang="0">
                  <a:pos x="T10" y="T11"/>
                </a:cxn>
              </a:cxnLst>
              <a:rect l="0" t="0" r="r" b="b"/>
              <a:pathLst>
                <a:path w="110" h="7">
                  <a:moveTo>
                    <a:pt x="110" y="0"/>
                  </a:moveTo>
                  <a:lnTo>
                    <a:pt x="0" y="0"/>
                  </a:lnTo>
                  <a:lnTo>
                    <a:pt x="0" y="7"/>
                  </a:lnTo>
                  <a:lnTo>
                    <a:pt x="101" y="7"/>
                  </a:lnTo>
                  <a:lnTo>
                    <a:pt x="110" y="7"/>
                  </a:lnTo>
                  <a:lnTo>
                    <a:pt x="110"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24" name="Freeform 324"/>
            <p:cNvSpPr>
              <a:spLocks/>
            </p:cNvSpPr>
            <p:nvPr/>
          </p:nvSpPr>
          <p:spPr bwMode="auto">
            <a:xfrm>
              <a:off x="5194300" y="9040813"/>
              <a:ext cx="174625" cy="11113"/>
            </a:xfrm>
            <a:custGeom>
              <a:avLst/>
              <a:gdLst>
                <a:gd name="T0" fmla="*/ 110 w 110"/>
                <a:gd name="T1" fmla="*/ 0 h 7"/>
                <a:gd name="T2" fmla="*/ 0 w 110"/>
                <a:gd name="T3" fmla="*/ 0 h 7"/>
                <a:gd name="T4" fmla="*/ 0 w 110"/>
                <a:gd name="T5" fmla="*/ 7 h 7"/>
                <a:gd name="T6" fmla="*/ 101 w 110"/>
                <a:gd name="T7" fmla="*/ 7 h 7"/>
                <a:gd name="T8" fmla="*/ 110 w 110"/>
                <a:gd name="T9" fmla="*/ 7 h 7"/>
                <a:gd name="T10" fmla="*/ 110 w 110"/>
                <a:gd name="T11" fmla="*/ 0 h 7"/>
              </a:gdLst>
              <a:ahLst/>
              <a:cxnLst>
                <a:cxn ang="0">
                  <a:pos x="T0" y="T1"/>
                </a:cxn>
                <a:cxn ang="0">
                  <a:pos x="T2" y="T3"/>
                </a:cxn>
                <a:cxn ang="0">
                  <a:pos x="T4" y="T5"/>
                </a:cxn>
                <a:cxn ang="0">
                  <a:pos x="T6" y="T7"/>
                </a:cxn>
                <a:cxn ang="0">
                  <a:pos x="T8" y="T9"/>
                </a:cxn>
                <a:cxn ang="0">
                  <a:pos x="T10" y="T11"/>
                </a:cxn>
              </a:cxnLst>
              <a:rect l="0" t="0" r="r" b="b"/>
              <a:pathLst>
                <a:path w="110" h="7">
                  <a:moveTo>
                    <a:pt x="110" y="0"/>
                  </a:moveTo>
                  <a:lnTo>
                    <a:pt x="0" y="0"/>
                  </a:lnTo>
                  <a:lnTo>
                    <a:pt x="0" y="7"/>
                  </a:lnTo>
                  <a:lnTo>
                    <a:pt x="101" y="7"/>
                  </a:lnTo>
                  <a:lnTo>
                    <a:pt x="110" y="7"/>
                  </a:lnTo>
                  <a:lnTo>
                    <a:pt x="11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25" name="Rectangle 325"/>
            <p:cNvSpPr>
              <a:spLocks noChangeArrowheads="1"/>
            </p:cNvSpPr>
            <p:nvPr/>
          </p:nvSpPr>
          <p:spPr bwMode="auto">
            <a:xfrm>
              <a:off x="5194300" y="9644063"/>
              <a:ext cx="160337" cy="82550"/>
            </a:xfrm>
            <a:prstGeom prst="rect">
              <a:avLst/>
            </a:prstGeom>
            <a:solidFill>
              <a:srgbClr val="D3BAB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26" name="Rectangle 326"/>
            <p:cNvSpPr>
              <a:spLocks noChangeArrowheads="1"/>
            </p:cNvSpPr>
            <p:nvPr/>
          </p:nvSpPr>
          <p:spPr bwMode="auto">
            <a:xfrm>
              <a:off x="5194300" y="9644063"/>
              <a:ext cx="160337" cy="82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27" name="Rectangle 327"/>
            <p:cNvSpPr>
              <a:spLocks noChangeArrowheads="1"/>
            </p:cNvSpPr>
            <p:nvPr/>
          </p:nvSpPr>
          <p:spPr bwMode="auto">
            <a:xfrm>
              <a:off x="5354638" y="9644063"/>
              <a:ext cx="14287" cy="82550"/>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28" name="Rectangle 328"/>
            <p:cNvSpPr>
              <a:spLocks noChangeArrowheads="1"/>
            </p:cNvSpPr>
            <p:nvPr/>
          </p:nvSpPr>
          <p:spPr bwMode="auto">
            <a:xfrm>
              <a:off x="5354638" y="9644063"/>
              <a:ext cx="14287" cy="82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29" name="Freeform 329"/>
            <p:cNvSpPr>
              <a:spLocks noEditPoints="1"/>
            </p:cNvSpPr>
            <p:nvPr/>
          </p:nvSpPr>
          <p:spPr bwMode="auto">
            <a:xfrm>
              <a:off x="5194300" y="9629776"/>
              <a:ext cx="174625" cy="14288"/>
            </a:xfrm>
            <a:custGeom>
              <a:avLst/>
              <a:gdLst>
                <a:gd name="T0" fmla="*/ 110 w 110"/>
                <a:gd name="T1" fmla="*/ 0 h 9"/>
                <a:gd name="T2" fmla="*/ 0 w 110"/>
                <a:gd name="T3" fmla="*/ 0 h 9"/>
                <a:gd name="T4" fmla="*/ 0 w 110"/>
                <a:gd name="T5" fmla="*/ 9 h 9"/>
                <a:gd name="T6" fmla="*/ 101 w 110"/>
                <a:gd name="T7" fmla="*/ 9 h 9"/>
                <a:gd name="T8" fmla="*/ 110 w 110"/>
                <a:gd name="T9" fmla="*/ 9 h 9"/>
                <a:gd name="T10" fmla="*/ 110 w 110"/>
                <a:gd name="T11" fmla="*/ 0 h 9"/>
                <a:gd name="T12" fmla="*/ 110 w 110"/>
                <a:gd name="T13" fmla="*/ 0 h 9"/>
                <a:gd name="T14" fmla="*/ 110 w 110"/>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0" h="9">
                  <a:moveTo>
                    <a:pt x="110" y="0"/>
                  </a:moveTo>
                  <a:lnTo>
                    <a:pt x="0" y="0"/>
                  </a:lnTo>
                  <a:lnTo>
                    <a:pt x="0" y="9"/>
                  </a:lnTo>
                  <a:lnTo>
                    <a:pt x="101" y="9"/>
                  </a:lnTo>
                  <a:lnTo>
                    <a:pt x="110" y="9"/>
                  </a:lnTo>
                  <a:lnTo>
                    <a:pt x="110" y="0"/>
                  </a:lnTo>
                  <a:close/>
                  <a:moveTo>
                    <a:pt x="110" y="0"/>
                  </a:moveTo>
                  <a:lnTo>
                    <a:pt x="110"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30" name="Freeform 330"/>
            <p:cNvSpPr>
              <a:spLocks noEditPoints="1"/>
            </p:cNvSpPr>
            <p:nvPr/>
          </p:nvSpPr>
          <p:spPr bwMode="auto">
            <a:xfrm>
              <a:off x="5194300" y="9629776"/>
              <a:ext cx="174625" cy="14288"/>
            </a:xfrm>
            <a:custGeom>
              <a:avLst/>
              <a:gdLst>
                <a:gd name="T0" fmla="*/ 110 w 110"/>
                <a:gd name="T1" fmla="*/ 0 h 9"/>
                <a:gd name="T2" fmla="*/ 0 w 110"/>
                <a:gd name="T3" fmla="*/ 0 h 9"/>
                <a:gd name="T4" fmla="*/ 0 w 110"/>
                <a:gd name="T5" fmla="*/ 9 h 9"/>
                <a:gd name="T6" fmla="*/ 101 w 110"/>
                <a:gd name="T7" fmla="*/ 9 h 9"/>
                <a:gd name="T8" fmla="*/ 110 w 110"/>
                <a:gd name="T9" fmla="*/ 9 h 9"/>
                <a:gd name="T10" fmla="*/ 110 w 110"/>
                <a:gd name="T11" fmla="*/ 0 h 9"/>
                <a:gd name="T12" fmla="*/ 110 w 110"/>
                <a:gd name="T13" fmla="*/ 0 h 9"/>
                <a:gd name="T14" fmla="*/ 110 w 110"/>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0" h="9">
                  <a:moveTo>
                    <a:pt x="110" y="0"/>
                  </a:moveTo>
                  <a:lnTo>
                    <a:pt x="0" y="0"/>
                  </a:lnTo>
                  <a:lnTo>
                    <a:pt x="0" y="9"/>
                  </a:lnTo>
                  <a:lnTo>
                    <a:pt x="101" y="9"/>
                  </a:lnTo>
                  <a:lnTo>
                    <a:pt x="110" y="9"/>
                  </a:lnTo>
                  <a:lnTo>
                    <a:pt x="110" y="0"/>
                  </a:lnTo>
                  <a:moveTo>
                    <a:pt x="110" y="0"/>
                  </a:moveTo>
                  <a:lnTo>
                    <a:pt x="11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31" name="Freeform 331"/>
            <p:cNvSpPr>
              <a:spLocks/>
            </p:cNvSpPr>
            <p:nvPr/>
          </p:nvSpPr>
          <p:spPr bwMode="auto">
            <a:xfrm>
              <a:off x="5194300" y="9207501"/>
              <a:ext cx="74612" cy="146050"/>
            </a:xfrm>
            <a:custGeom>
              <a:avLst/>
              <a:gdLst>
                <a:gd name="T0" fmla="*/ 0 w 27"/>
                <a:gd name="T1" fmla="*/ 0 h 53"/>
                <a:gd name="T2" fmla="*/ 0 w 27"/>
                <a:gd name="T3" fmla="*/ 53 h 53"/>
                <a:gd name="T4" fmla="*/ 27 w 27"/>
                <a:gd name="T5" fmla="*/ 26 h 53"/>
                <a:gd name="T6" fmla="*/ 0 w 27"/>
                <a:gd name="T7" fmla="*/ 0 h 53"/>
              </a:gdLst>
              <a:ahLst/>
              <a:cxnLst>
                <a:cxn ang="0">
                  <a:pos x="T0" y="T1"/>
                </a:cxn>
                <a:cxn ang="0">
                  <a:pos x="T2" y="T3"/>
                </a:cxn>
                <a:cxn ang="0">
                  <a:pos x="T4" y="T5"/>
                </a:cxn>
                <a:cxn ang="0">
                  <a:pos x="T6" y="T7"/>
                </a:cxn>
              </a:cxnLst>
              <a:rect l="0" t="0" r="r" b="b"/>
              <a:pathLst>
                <a:path w="27" h="53">
                  <a:moveTo>
                    <a:pt x="0" y="0"/>
                  </a:moveTo>
                  <a:cubicBezTo>
                    <a:pt x="0" y="53"/>
                    <a:pt x="0" y="53"/>
                    <a:pt x="0" y="53"/>
                  </a:cubicBezTo>
                  <a:cubicBezTo>
                    <a:pt x="15" y="53"/>
                    <a:pt x="27" y="41"/>
                    <a:pt x="27" y="26"/>
                  </a:cubicBezTo>
                  <a:cubicBezTo>
                    <a:pt x="27" y="12"/>
                    <a:pt x="15" y="0"/>
                    <a:pt x="0" y="0"/>
                  </a:cubicBezTo>
                </a:path>
              </a:pathLst>
            </a:custGeom>
            <a:solidFill>
              <a:srgbClr val="D3BA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32" name="Freeform 332"/>
            <p:cNvSpPr>
              <a:spLocks/>
            </p:cNvSpPr>
            <p:nvPr/>
          </p:nvSpPr>
          <p:spPr bwMode="auto">
            <a:xfrm>
              <a:off x="6015038" y="800576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33" name="Freeform 333"/>
            <p:cNvSpPr>
              <a:spLocks/>
            </p:cNvSpPr>
            <p:nvPr/>
          </p:nvSpPr>
          <p:spPr bwMode="auto">
            <a:xfrm>
              <a:off x="6030913" y="8018463"/>
              <a:ext cx="152400" cy="641350"/>
            </a:xfrm>
            <a:custGeom>
              <a:avLst/>
              <a:gdLst>
                <a:gd name="T0" fmla="*/ 96 w 96"/>
                <a:gd name="T1" fmla="*/ 0 h 404"/>
                <a:gd name="T2" fmla="*/ 0 w 96"/>
                <a:gd name="T3" fmla="*/ 0 h 404"/>
                <a:gd name="T4" fmla="*/ 0 w 96"/>
                <a:gd name="T5" fmla="*/ 42 h 404"/>
                <a:gd name="T6" fmla="*/ 5 w 96"/>
                <a:gd name="T7" fmla="*/ 138 h 404"/>
                <a:gd name="T8" fmla="*/ 17 w 96"/>
                <a:gd name="T9" fmla="*/ 404 h 404"/>
                <a:gd name="T10" fmla="*/ 96 w 96"/>
                <a:gd name="T11" fmla="*/ 404 h 404"/>
                <a:gd name="T12" fmla="*/ 96 w 96"/>
                <a:gd name="T13" fmla="*/ 0 h 404"/>
              </a:gdLst>
              <a:ahLst/>
              <a:cxnLst>
                <a:cxn ang="0">
                  <a:pos x="T0" y="T1"/>
                </a:cxn>
                <a:cxn ang="0">
                  <a:pos x="T2" y="T3"/>
                </a:cxn>
                <a:cxn ang="0">
                  <a:pos x="T4" y="T5"/>
                </a:cxn>
                <a:cxn ang="0">
                  <a:pos x="T6" y="T7"/>
                </a:cxn>
                <a:cxn ang="0">
                  <a:pos x="T8" y="T9"/>
                </a:cxn>
                <a:cxn ang="0">
                  <a:pos x="T10" y="T11"/>
                </a:cxn>
                <a:cxn ang="0">
                  <a:pos x="T12" y="T13"/>
                </a:cxn>
              </a:cxnLst>
              <a:rect l="0" t="0" r="r" b="b"/>
              <a:pathLst>
                <a:path w="96" h="404">
                  <a:moveTo>
                    <a:pt x="96" y="0"/>
                  </a:moveTo>
                  <a:lnTo>
                    <a:pt x="0" y="0"/>
                  </a:lnTo>
                  <a:lnTo>
                    <a:pt x="0" y="42"/>
                  </a:lnTo>
                  <a:lnTo>
                    <a:pt x="5" y="138"/>
                  </a:lnTo>
                  <a:lnTo>
                    <a:pt x="17" y="404"/>
                  </a:lnTo>
                  <a:lnTo>
                    <a:pt x="96" y="404"/>
                  </a:lnTo>
                  <a:lnTo>
                    <a:pt x="96" y="0"/>
                  </a:lnTo>
                  <a:close/>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34" name="Freeform 334"/>
            <p:cNvSpPr>
              <a:spLocks/>
            </p:cNvSpPr>
            <p:nvPr/>
          </p:nvSpPr>
          <p:spPr bwMode="auto">
            <a:xfrm>
              <a:off x="6030913" y="8018463"/>
              <a:ext cx="152400" cy="641350"/>
            </a:xfrm>
            <a:custGeom>
              <a:avLst/>
              <a:gdLst>
                <a:gd name="T0" fmla="*/ 96 w 96"/>
                <a:gd name="T1" fmla="*/ 0 h 404"/>
                <a:gd name="T2" fmla="*/ 0 w 96"/>
                <a:gd name="T3" fmla="*/ 0 h 404"/>
                <a:gd name="T4" fmla="*/ 0 w 96"/>
                <a:gd name="T5" fmla="*/ 42 h 404"/>
                <a:gd name="T6" fmla="*/ 5 w 96"/>
                <a:gd name="T7" fmla="*/ 138 h 404"/>
                <a:gd name="T8" fmla="*/ 17 w 96"/>
                <a:gd name="T9" fmla="*/ 404 h 404"/>
                <a:gd name="T10" fmla="*/ 96 w 96"/>
                <a:gd name="T11" fmla="*/ 404 h 404"/>
                <a:gd name="T12" fmla="*/ 96 w 96"/>
                <a:gd name="T13" fmla="*/ 0 h 404"/>
              </a:gdLst>
              <a:ahLst/>
              <a:cxnLst>
                <a:cxn ang="0">
                  <a:pos x="T0" y="T1"/>
                </a:cxn>
                <a:cxn ang="0">
                  <a:pos x="T2" y="T3"/>
                </a:cxn>
                <a:cxn ang="0">
                  <a:pos x="T4" y="T5"/>
                </a:cxn>
                <a:cxn ang="0">
                  <a:pos x="T6" y="T7"/>
                </a:cxn>
                <a:cxn ang="0">
                  <a:pos x="T8" y="T9"/>
                </a:cxn>
                <a:cxn ang="0">
                  <a:pos x="T10" y="T11"/>
                </a:cxn>
                <a:cxn ang="0">
                  <a:pos x="T12" y="T13"/>
                </a:cxn>
              </a:cxnLst>
              <a:rect l="0" t="0" r="r" b="b"/>
              <a:pathLst>
                <a:path w="96" h="404">
                  <a:moveTo>
                    <a:pt x="96" y="0"/>
                  </a:moveTo>
                  <a:lnTo>
                    <a:pt x="0" y="0"/>
                  </a:lnTo>
                  <a:lnTo>
                    <a:pt x="0" y="42"/>
                  </a:lnTo>
                  <a:lnTo>
                    <a:pt x="5" y="138"/>
                  </a:lnTo>
                  <a:lnTo>
                    <a:pt x="17" y="404"/>
                  </a:lnTo>
                  <a:lnTo>
                    <a:pt x="96" y="404"/>
                  </a:lnTo>
                  <a:lnTo>
                    <a:pt x="9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35" name="Freeform 335"/>
            <p:cNvSpPr>
              <a:spLocks/>
            </p:cNvSpPr>
            <p:nvPr/>
          </p:nvSpPr>
          <p:spPr bwMode="auto">
            <a:xfrm>
              <a:off x="6027738" y="8018463"/>
              <a:ext cx="3175" cy="66675"/>
            </a:xfrm>
            <a:custGeom>
              <a:avLst/>
              <a:gdLst>
                <a:gd name="T0" fmla="*/ 2 w 2"/>
                <a:gd name="T1" fmla="*/ 0 h 42"/>
                <a:gd name="T2" fmla="*/ 0 w 2"/>
                <a:gd name="T3" fmla="*/ 0 h 42"/>
                <a:gd name="T4" fmla="*/ 2 w 2"/>
                <a:gd name="T5" fmla="*/ 42 h 42"/>
                <a:gd name="T6" fmla="*/ 2 w 2"/>
                <a:gd name="T7" fmla="*/ 0 h 42"/>
              </a:gdLst>
              <a:ahLst/>
              <a:cxnLst>
                <a:cxn ang="0">
                  <a:pos x="T0" y="T1"/>
                </a:cxn>
                <a:cxn ang="0">
                  <a:pos x="T2" y="T3"/>
                </a:cxn>
                <a:cxn ang="0">
                  <a:pos x="T4" y="T5"/>
                </a:cxn>
                <a:cxn ang="0">
                  <a:pos x="T6" y="T7"/>
                </a:cxn>
              </a:cxnLst>
              <a:rect l="0" t="0" r="r" b="b"/>
              <a:pathLst>
                <a:path w="2" h="42">
                  <a:moveTo>
                    <a:pt x="2" y="0"/>
                  </a:moveTo>
                  <a:lnTo>
                    <a:pt x="0" y="0"/>
                  </a:lnTo>
                  <a:lnTo>
                    <a:pt x="2" y="42"/>
                  </a:lnTo>
                  <a:lnTo>
                    <a:pt x="2"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36" name="Freeform 336"/>
            <p:cNvSpPr>
              <a:spLocks/>
            </p:cNvSpPr>
            <p:nvPr/>
          </p:nvSpPr>
          <p:spPr bwMode="auto">
            <a:xfrm>
              <a:off x="6027738" y="8018463"/>
              <a:ext cx="3175" cy="66675"/>
            </a:xfrm>
            <a:custGeom>
              <a:avLst/>
              <a:gdLst>
                <a:gd name="T0" fmla="*/ 2 w 2"/>
                <a:gd name="T1" fmla="*/ 0 h 42"/>
                <a:gd name="T2" fmla="*/ 0 w 2"/>
                <a:gd name="T3" fmla="*/ 0 h 42"/>
                <a:gd name="T4" fmla="*/ 2 w 2"/>
                <a:gd name="T5" fmla="*/ 42 h 42"/>
                <a:gd name="T6" fmla="*/ 2 w 2"/>
                <a:gd name="T7" fmla="*/ 0 h 42"/>
              </a:gdLst>
              <a:ahLst/>
              <a:cxnLst>
                <a:cxn ang="0">
                  <a:pos x="T0" y="T1"/>
                </a:cxn>
                <a:cxn ang="0">
                  <a:pos x="T2" y="T3"/>
                </a:cxn>
                <a:cxn ang="0">
                  <a:pos x="T4" y="T5"/>
                </a:cxn>
                <a:cxn ang="0">
                  <a:pos x="T6" y="T7"/>
                </a:cxn>
              </a:cxnLst>
              <a:rect l="0" t="0" r="r" b="b"/>
              <a:pathLst>
                <a:path w="2" h="42">
                  <a:moveTo>
                    <a:pt x="2" y="0"/>
                  </a:moveTo>
                  <a:lnTo>
                    <a:pt x="0" y="0"/>
                  </a:lnTo>
                  <a:lnTo>
                    <a:pt x="2" y="42"/>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37" name="Freeform 337"/>
            <p:cNvSpPr>
              <a:spLocks/>
            </p:cNvSpPr>
            <p:nvPr/>
          </p:nvSpPr>
          <p:spPr bwMode="auto">
            <a:xfrm>
              <a:off x="6183313" y="8018463"/>
              <a:ext cx="12700" cy="641350"/>
            </a:xfrm>
            <a:custGeom>
              <a:avLst/>
              <a:gdLst>
                <a:gd name="T0" fmla="*/ 3 w 8"/>
                <a:gd name="T1" fmla="*/ 0 h 404"/>
                <a:gd name="T2" fmla="*/ 0 w 8"/>
                <a:gd name="T3" fmla="*/ 0 h 404"/>
                <a:gd name="T4" fmla="*/ 0 w 8"/>
                <a:gd name="T5" fmla="*/ 404 h 404"/>
                <a:gd name="T6" fmla="*/ 8 w 8"/>
                <a:gd name="T7" fmla="*/ 404 h 404"/>
                <a:gd name="T8" fmla="*/ 8 w 8"/>
                <a:gd name="T9" fmla="*/ 0 h 404"/>
                <a:gd name="T10" fmla="*/ 3 w 8"/>
                <a:gd name="T11" fmla="*/ 0 h 404"/>
              </a:gdLst>
              <a:ahLst/>
              <a:cxnLst>
                <a:cxn ang="0">
                  <a:pos x="T0" y="T1"/>
                </a:cxn>
                <a:cxn ang="0">
                  <a:pos x="T2" y="T3"/>
                </a:cxn>
                <a:cxn ang="0">
                  <a:pos x="T4" y="T5"/>
                </a:cxn>
                <a:cxn ang="0">
                  <a:pos x="T6" y="T7"/>
                </a:cxn>
                <a:cxn ang="0">
                  <a:pos x="T8" y="T9"/>
                </a:cxn>
                <a:cxn ang="0">
                  <a:pos x="T10" y="T11"/>
                </a:cxn>
              </a:cxnLst>
              <a:rect l="0" t="0" r="r" b="b"/>
              <a:pathLst>
                <a:path w="8" h="404">
                  <a:moveTo>
                    <a:pt x="3" y="0"/>
                  </a:moveTo>
                  <a:lnTo>
                    <a:pt x="0" y="0"/>
                  </a:lnTo>
                  <a:lnTo>
                    <a:pt x="0" y="404"/>
                  </a:lnTo>
                  <a:lnTo>
                    <a:pt x="8" y="404"/>
                  </a:lnTo>
                  <a:lnTo>
                    <a:pt x="8" y="0"/>
                  </a:lnTo>
                  <a:lnTo>
                    <a:pt x="3"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38" name="Freeform 338"/>
            <p:cNvSpPr>
              <a:spLocks/>
            </p:cNvSpPr>
            <p:nvPr/>
          </p:nvSpPr>
          <p:spPr bwMode="auto">
            <a:xfrm>
              <a:off x="6183313" y="8018463"/>
              <a:ext cx="12700" cy="641350"/>
            </a:xfrm>
            <a:custGeom>
              <a:avLst/>
              <a:gdLst>
                <a:gd name="T0" fmla="*/ 3 w 8"/>
                <a:gd name="T1" fmla="*/ 0 h 404"/>
                <a:gd name="T2" fmla="*/ 0 w 8"/>
                <a:gd name="T3" fmla="*/ 0 h 404"/>
                <a:gd name="T4" fmla="*/ 0 w 8"/>
                <a:gd name="T5" fmla="*/ 404 h 404"/>
                <a:gd name="T6" fmla="*/ 8 w 8"/>
                <a:gd name="T7" fmla="*/ 404 h 404"/>
                <a:gd name="T8" fmla="*/ 8 w 8"/>
                <a:gd name="T9" fmla="*/ 0 h 404"/>
                <a:gd name="T10" fmla="*/ 3 w 8"/>
                <a:gd name="T11" fmla="*/ 0 h 404"/>
              </a:gdLst>
              <a:ahLst/>
              <a:cxnLst>
                <a:cxn ang="0">
                  <a:pos x="T0" y="T1"/>
                </a:cxn>
                <a:cxn ang="0">
                  <a:pos x="T2" y="T3"/>
                </a:cxn>
                <a:cxn ang="0">
                  <a:pos x="T4" y="T5"/>
                </a:cxn>
                <a:cxn ang="0">
                  <a:pos x="T6" y="T7"/>
                </a:cxn>
                <a:cxn ang="0">
                  <a:pos x="T8" y="T9"/>
                </a:cxn>
                <a:cxn ang="0">
                  <a:pos x="T10" y="T11"/>
                </a:cxn>
              </a:cxnLst>
              <a:rect l="0" t="0" r="r" b="b"/>
              <a:pathLst>
                <a:path w="8" h="404">
                  <a:moveTo>
                    <a:pt x="3" y="0"/>
                  </a:moveTo>
                  <a:lnTo>
                    <a:pt x="0" y="0"/>
                  </a:lnTo>
                  <a:lnTo>
                    <a:pt x="0" y="404"/>
                  </a:lnTo>
                  <a:lnTo>
                    <a:pt x="8" y="404"/>
                  </a:lnTo>
                  <a:lnTo>
                    <a:pt x="8" y="0"/>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39" name="Freeform 339"/>
            <p:cNvSpPr>
              <a:spLocks/>
            </p:cNvSpPr>
            <p:nvPr/>
          </p:nvSpPr>
          <p:spPr bwMode="auto">
            <a:xfrm>
              <a:off x="6027738" y="8018463"/>
              <a:ext cx="30162" cy="641350"/>
            </a:xfrm>
            <a:custGeom>
              <a:avLst/>
              <a:gdLst>
                <a:gd name="T0" fmla="*/ 0 w 11"/>
                <a:gd name="T1" fmla="*/ 0 h 232"/>
                <a:gd name="T2" fmla="*/ 0 w 11"/>
                <a:gd name="T3" fmla="*/ 0 h 232"/>
                <a:gd name="T4" fmla="*/ 4 w 11"/>
                <a:gd name="T5" fmla="*/ 79 h 232"/>
                <a:gd name="T6" fmla="*/ 4 w 11"/>
                <a:gd name="T7" fmla="*/ 84 h 232"/>
                <a:gd name="T8" fmla="*/ 0 w 11"/>
                <a:gd name="T9" fmla="*/ 84 h 232"/>
                <a:gd name="T10" fmla="*/ 6 w 11"/>
                <a:gd name="T11" fmla="*/ 232 h 232"/>
                <a:gd name="T12" fmla="*/ 11 w 11"/>
                <a:gd name="T13" fmla="*/ 232 h 232"/>
                <a:gd name="T14" fmla="*/ 4 w 11"/>
                <a:gd name="T15" fmla="*/ 79 h 232"/>
                <a:gd name="T16" fmla="*/ 1 w 11"/>
                <a:gd name="T17" fmla="*/ 24 h 232"/>
                <a:gd name="T18" fmla="*/ 0 w 11"/>
                <a:gd name="T19" fmla="*/ 0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32">
                  <a:moveTo>
                    <a:pt x="0" y="0"/>
                  </a:moveTo>
                  <a:cubicBezTo>
                    <a:pt x="0" y="0"/>
                    <a:pt x="0" y="0"/>
                    <a:pt x="0" y="0"/>
                  </a:cubicBezTo>
                  <a:cubicBezTo>
                    <a:pt x="4" y="79"/>
                    <a:pt x="4" y="79"/>
                    <a:pt x="4" y="79"/>
                  </a:cubicBezTo>
                  <a:cubicBezTo>
                    <a:pt x="4" y="84"/>
                    <a:pt x="4" y="84"/>
                    <a:pt x="4" y="84"/>
                  </a:cubicBezTo>
                  <a:cubicBezTo>
                    <a:pt x="0" y="84"/>
                    <a:pt x="0" y="84"/>
                    <a:pt x="0" y="84"/>
                  </a:cubicBezTo>
                  <a:cubicBezTo>
                    <a:pt x="3" y="145"/>
                    <a:pt x="6" y="217"/>
                    <a:pt x="6" y="232"/>
                  </a:cubicBezTo>
                  <a:cubicBezTo>
                    <a:pt x="11" y="232"/>
                    <a:pt x="11" y="232"/>
                    <a:pt x="11" y="232"/>
                  </a:cubicBezTo>
                  <a:cubicBezTo>
                    <a:pt x="4" y="79"/>
                    <a:pt x="4" y="79"/>
                    <a:pt x="4" y="79"/>
                  </a:cubicBezTo>
                  <a:cubicBezTo>
                    <a:pt x="1" y="24"/>
                    <a:pt x="1" y="24"/>
                    <a:pt x="1" y="24"/>
                  </a:cubicBezTo>
                  <a:cubicBezTo>
                    <a:pt x="0" y="0"/>
                    <a:pt x="0" y="0"/>
                    <a:pt x="0"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40" name="Freeform 340"/>
            <p:cNvSpPr>
              <a:spLocks/>
            </p:cNvSpPr>
            <p:nvPr/>
          </p:nvSpPr>
          <p:spPr bwMode="auto">
            <a:xfrm>
              <a:off x="6045200" y="8659813"/>
              <a:ext cx="150812" cy="7938"/>
            </a:xfrm>
            <a:custGeom>
              <a:avLst/>
              <a:gdLst>
                <a:gd name="T0" fmla="*/ 55 w 55"/>
                <a:gd name="T1" fmla="*/ 0 h 3"/>
                <a:gd name="T2" fmla="*/ 50 w 55"/>
                <a:gd name="T3" fmla="*/ 0 h 3"/>
                <a:gd name="T4" fmla="*/ 5 w 55"/>
                <a:gd name="T5" fmla="*/ 0 h 3"/>
                <a:gd name="T6" fmla="*/ 0 w 55"/>
                <a:gd name="T7" fmla="*/ 0 h 3"/>
                <a:gd name="T8" fmla="*/ 1 w 55"/>
                <a:gd name="T9" fmla="*/ 3 h 3"/>
                <a:gd name="T10" fmla="*/ 55 w 55"/>
                <a:gd name="T11" fmla="*/ 3 h 3"/>
                <a:gd name="T12" fmla="*/ 55 w 55"/>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55" h="3">
                  <a:moveTo>
                    <a:pt x="55" y="0"/>
                  </a:moveTo>
                  <a:cubicBezTo>
                    <a:pt x="50" y="0"/>
                    <a:pt x="50" y="0"/>
                    <a:pt x="50" y="0"/>
                  </a:cubicBezTo>
                  <a:cubicBezTo>
                    <a:pt x="5" y="0"/>
                    <a:pt x="5" y="0"/>
                    <a:pt x="5" y="0"/>
                  </a:cubicBezTo>
                  <a:cubicBezTo>
                    <a:pt x="0" y="0"/>
                    <a:pt x="0" y="0"/>
                    <a:pt x="0" y="0"/>
                  </a:cubicBezTo>
                  <a:cubicBezTo>
                    <a:pt x="0" y="2"/>
                    <a:pt x="1" y="3"/>
                    <a:pt x="1" y="3"/>
                  </a:cubicBezTo>
                  <a:cubicBezTo>
                    <a:pt x="55" y="3"/>
                    <a:pt x="55" y="3"/>
                    <a:pt x="55" y="3"/>
                  </a:cubicBezTo>
                  <a:cubicBezTo>
                    <a:pt x="55" y="0"/>
                    <a:pt x="55" y="0"/>
                    <a:pt x="55"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41" name="Freeform 341"/>
            <p:cNvSpPr>
              <a:spLocks/>
            </p:cNvSpPr>
            <p:nvPr/>
          </p:nvSpPr>
          <p:spPr bwMode="auto">
            <a:xfrm>
              <a:off x="6015038" y="8018463"/>
              <a:ext cx="23812" cy="231775"/>
            </a:xfrm>
            <a:custGeom>
              <a:avLst/>
              <a:gdLst>
                <a:gd name="T0" fmla="*/ 5 w 9"/>
                <a:gd name="T1" fmla="*/ 0 h 84"/>
                <a:gd name="T2" fmla="*/ 0 w 9"/>
                <a:gd name="T3" fmla="*/ 0 h 84"/>
                <a:gd name="T4" fmla="*/ 5 w 9"/>
                <a:gd name="T5" fmla="*/ 79 h 84"/>
                <a:gd name="T6" fmla="*/ 9 w 9"/>
                <a:gd name="T7" fmla="*/ 79 h 84"/>
                <a:gd name="T8" fmla="*/ 5 w 9"/>
                <a:gd name="T9" fmla="*/ 79 h 84"/>
                <a:gd name="T10" fmla="*/ 5 w 9"/>
                <a:gd name="T11" fmla="*/ 84 h 84"/>
                <a:gd name="T12" fmla="*/ 9 w 9"/>
                <a:gd name="T13" fmla="*/ 84 h 84"/>
                <a:gd name="T14" fmla="*/ 9 w 9"/>
                <a:gd name="T15" fmla="*/ 79 h 84"/>
                <a:gd name="T16" fmla="*/ 5 w 9"/>
                <a:gd name="T17"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84">
                  <a:moveTo>
                    <a:pt x="5" y="0"/>
                  </a:moveTo>
                  <a:cubicBezTo>
                    <a:pt x="0" y="0"/>
                    <a:pt x="0" y="0"/>
                    <a:pt x="0" y="0"/>
                  </a:cubicBezTo>
                  <a:cubicBezTo>
                    <a:pt x="1" y="11"/>
                    <a:pt x="3" y="43"/>
                    <a:pt x="5" y="79"/>
                  </a:cubicBezTo>
                  <a:cubicBezTo>
                    <a:pt x="9" y="79"/>
                    <a:pt x="9" y="79"/>
                    <a:pt x="9" y="79"/>
                  </a:cubicBezTo>
                  <a:cubicBezTo>
                    <a:pt x="5" y="79"/>
                    <a:pt x="5" y="79"/>
                    <a:pt x="5" y="79"/>
                  </a:cubicBezTo>
                  <a:cubicBezTo>
                    <a:pt x="5" y="81"/>
                    <a:pt x="5" y="82"/>
                    <a:pt x="5" y="84"/>
                  </a:cubicBezTo>
                  <a:cubicBezTo>
                    <a:pt x="9" y="84"/>
                    <a:pt x="9" y="84"/>
                    <a:pt x="9" y="84"/>
                  </a:cubicBezTo>
                  <a:cubicBezTo>
                    <a:pt x="9" y="79"/>
                    <a:pt x="9" y="79"/>
                    <a:pt x="9" y="79"/>
                  </a:cubicBezTo>
                  <a:cubicBezTo>
                    <a:pt x="5" y="0"/>
                    <a:pt x="5" y="0"/>
                    <a:pt x="5"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42" name="Freeform 342"/>
            <p:cNvSpPr>
              <a:spLocks/>
            </p:cNvSpPr>
            <p:nvPr/>
          </p:nvSpPr>
          <p:spPr bwMode="auto">
            <a:xfrm>
              <a:off x="6015038" y="8005763"/>
              <a:ext cx="173037" cy="12700"/>
            </a:xfrm>
            <a:custGeom>
              <a:avLst/>
              <a:gdLst>
                <a:gd name="T0" fmla="*/ 0 w 63"/>
                <a:gd name="T1" fmla="*/ 0 h 5"/>
                <a:gd name="T2" fmla="*/ 0 w 63"/>
                <a:gd name="T3" fmla="*/ 5 h 5"/>
                <a:gd name="T4" fmla="*/ 5 w 63"/>
                <a:gd name="T5" fmla="*/ 5 h 5"/>
                <a:gd name="T6" fmla="*/ 5 w 63"/>
                <a:gd name="T7" fmla="*/ 5 h 5"/>
                <a:gd name="T8" fmla="*/ 6 w 63"/>
                <a:gd name="T9" fmla="*/ 5 h 5"/>
                <a:gd name="T10" fmla="*/ 61 w 63"/>
                <a:gd name="T11" fmla="*/ 5 h 5"/>
                <a:gd name="T12" fmla="*/ 63 w 63"/>
                <a:gd name="T13" fmla="*/ 5 h 5"/>
                <a:gd name="T14" fmla="*/ 0 w 63"/>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5">
                  <a:moveTo>
                    <a:pt x="0" y="0"/>
                  </a:moveTo>
                  <a:cubicBezTo>
                    <a:pt x="0" y="0"/>
                    <a:pt x="0" y="1"/>
                    <a:pt x="0" y="5"/>
                  </a:cubicBezTo>
                  <a:cubicBezTo>
                    <a:pt x="5" y="5"/>
                    <a:pt x="5" y="5"/>
                    <a:pt x="5" y="5"/>
                  </a:cubicBezTo>
                  <a:cubicBezTo>
                    <a:pt x="5" y="5"/>
                    <a:pt x="5" y="5"/>
                    <a:pt x="5" y="5"/>
                  </a:cubicBezTo>
                  <a:cubicBezTo>
                    <a:pt x="6" y="5"/>
                    <a:pt x="6" y="5"/>
                    <a:pt x="6" y="5"/>
                  </a:cubicBezTo>
                  <a:cubicBezTo>
                    <a:pt x="61" y="5"/>
                    <a:pt x="61" y="5"/>
                    <a:pt x="61" y="5"/>
                  </a:cubicBezTo>
                  <a:cubicBezTo>
                    <a:pt x="63" y="5"/>
                    <a:pt x="63" y="5"/>
                    <a:pt x="63" y="5"/>
                  </a:cubicBezTo>
                  <a:cubicBezTo>
                    <a:pt x="0" y="0"/>
                    <a:pt x="0" y="0"/>
                    <a:pt x="0"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43" name="Freeform 343"/>
            <p:cNvSpPr>
              <a:spLocks/>
            </p:cNvSpPr>
            <p:nvPr/>
          </p:nvSpPr>
          <p:spPr bwMode="auto">
            <a:xfrm>
              <a:off x="5788025" y="3892551"/>
              <a:ext cx="3200400" cy="2136775"/>
            </a:xfrm>
            <a:custGeom>
              <a:avLst/>
              <a:gdLst>
                <a:gd name="T0" fmla="*/ 1095 w 1159"/>
                <a:gd name="T1" fmla="*/ 763 h 773"/>
                <a:gd name="T2" fmla="*/ 1098 w 1159"/>
                <a:gd name="T3" fmla="*/ 755 h 773"/>
                <a:gd name="T4" fmla="*/ 1090 w 1159"/>
                <a:gd name="T5" fmla="*/ 692 h 773"/>
                <a:gd name="T6" fmla="*/ 1132 w 1159"/>
                <a:gd name="T7" fmla="*/ 627 h 773"/>
                <a:gd name="T8" fmla="*/ 1121 w 1159"/>
                <a:gd name="T9" fmla="*/ 588 h 773"/>
                <a:gd name="T10" fmla="*/ 1159 w 1159"/>
                <a:gd name="T11" fmla="*/ 525 h 773"/>
                <a:gd name="T12" fmla="*/ 1098 w 1159"/>
                <a:gd name="T13" fmla="*/ 455 h 773"/>
                <a:gd name="T14" fmla="*/ 1005 w 1159"/>
                <a:gd name="T15" fmla="*/ 342 h 773"/>
                <a:gd name="T16" fmla="*/ 1007 w 1159"/>
                <a:gd name="T17" fmla="*/ 314 h 773"/>
                <a:gd name="T18" fmla="*/ 848 w 1159"/>
                <a:gd name="T19" fmla="*/ 155 h 773"/>
                <a:gd name="T20" fmla="*/ 836 w 1159"/>
                <a:gd name="T21" fmla="*/ 156 h 773"/>
                <a:gd name="T22" fmla="*/ 605 w 1159"/>
                <a:gd name="T23" fmla="*/ 0 h 773"/>
                <a:gd name="T24" fmla="*/ 411 w 1159"/>
                <a:gd name="T25" fmla="*/ 93 h 773"/>
                <a:gd name="T26" fmla="*/ 373 w 1159"/>
                <a:gd name="T27" fmla="*/ 90 h 773"/>
                <a:gd name="T28" fmla="*/ 185 w 1159"/>
                <a:gd name="T29" fmla="*/ 176 h 773"/>
                <a:gd name="T30" fmla="*/ 161 w 1159"/>
                <a:gd name="T31" fmla="*/ 174 h 773"/>
                <a:gd name="T32" fmla="*/ 0 w 1159"/>
                <a:gd name="T33" fmla="*/ 336 h 773"/>
                <a:gd name="T34" fmla="*/ 98 w 1159"/>
                <a:gd name="T35" fmla="*/ 485 h 773"/>
                <a:gd name="T36" fmla="*/ 83 w 1159"/>
                <a:gd name="T37" fmla="*/ 553 h 773"/>
                <a:gd name="T38" fmla="*/ 242 w 1159"/>
                <a:gd name="T39" fmla="*/ 712 h 773"/>
                <a:gd name="T40" fmla="*/ 307 w 1159"/>
                <a:gd name="T41" fmla="*/ 698 h 773"/>
                <a:gd name="T42" fmla="*/ 443 w 1159"/>
                <a:gd name="T43" fmla="*/ 773 h 773"/>
                <a:gd name="T44" fmla="*/ 587 w 1159"/>
                <a:gd name="T45" fmla="*/ 681 h 773"/>
                <a:gd name="T46" fmla="*/ 638 w 1159"/>
                <a:gd name="T47" fmla="*/ 694 h 773"/>
                <a:gd name="T48" fmla="*/ 689 w 1159"/>
                <a:gd name="T49" fmla="*/ 682 h 773"/>
                <a:gd name="T50" fmla="*/ 734 w 1159"/>
                <a:gd name="T51" fmla="*/ 719 h 773"/>
                <a:gd name="T52" fmla="*/ 724 w 1159"/>
                <a:gd name="T53" fmla="*/ 761 h 7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59" h="773">
                  <a:moveTo>
                    <a:pt x="1095" y="763"/>
                  </a:moveTo>
                  <a:cubicBezTo>
                    <a:pt x="1096" y="761"/>
                    <a:pt x="1097" y="758"/>
                    <a:pt x="1098" y="755"/>
                  </a:cubicBezTo>
                  <a:cubicBezTo>
                    <a:pt x="1103" y="733"/>
                    <a:pt x="1100" y="711"/>
                    <a:pt x="1090" y="692"/>
                  </a:cubicBezTo>
                  <a:cubicBezTo>
                    <a:pt x="1115" y="680"/>
                    <a:pt x="1132" y="656"/>
                    <a:pt x="1132" y="627"/>
                  </a:cubicBezTo>
                  <a:cubicBezTo>
                    <a:pt x="1132" y="612"/>
                    <a:pt x="1128" y="599"/>
                    <a:pt x="1121" y="588"/>
                  </a:cubicBezTo>
                  <a:cubicBezTo>
                    <a:pt x="1143" y="576"/>
                    <a:pt x="1159" y="553"/>
                    <a:pt x="1159" y="525"/>
                  </a:cubicBezTo>
                  <a:cubicBezTo>
                    <a:pt x="1159" y="490"/>
                    <a:pt x="1132" y="460"/>
                    <a:pt x="1098" y="455"/>
                  </a:cubicBezTo>
                  <a:cubicBezTo>
                    <a:pt x="1097" y="400"/>
                    <a:pt x="1057" y="353"/>
                    <a:pt x="1005" y="342"/>
                  </a:cubicBezTo>
                  <a:cubicBezTo>
                    <a:pt x="1006" y="333"/>
                    <a:pt x="1007" y="324"/>
                    <a:pt x="1007" y="314"/>
                  </a:cubicBezTo>
                  <a:cubicBezTo>
                    <a:pt x="1007" y="227"/>
                    <a:pt x="936" y="155"/>
                    <a:pt x="848" y="155"/>
                  </a:cubicBezTo>
                  <a:cubicBezTo>
                    <a:pt x="844" y="155"/>
                    <a:pt x="840" y="156"/>
                    <a:pt x="836" y="156"/>
                  </a:cubicBezTo>
                  <a:cubicBezTo>
                    <a:pt x="799" y="65"/>
                    <a:pt x="709" y="0"/>
                    <a:pt x="605" y="0"/>
                  </a:cubicBezTo>
                  <a:cubicBezTo>
                    <a:pt x="527" y="0"/>
                    <a:pt x="457" y="37"/>
                    <a:pt x="411" y="93"/>
                  </a:cubicBezTo>
                  <a:cubicBezTo>
                    <a:pt x="399" y="91"/>
                    <a:pt x="386" y="90"/>
                    <a:pt x="373" y="90"/>
                  </a:cubicBezTo>
                  <a:cubicBezTo>
                    <a:pt x="298" y="90"/>
                    <a:pt x="231" y="123"/>
                    <a:pt x="185" y="176"/>
                  </a:cubicBezTo>
                  <a:cubicBezTo>
                    <a:pt x="177" y="175"/>
                    <a:pt x="169" y="174"/>
                    <a:pt x="161" y="174"/>
                  </a:cubicBezTo>
                  <a:cubicBezTo>
                    <a:pt x="72" y="174"/>
                    <a:pt x="0" y="247"/>
                    <a:pt x="0" y="336"/>
                  </a:cubicBezTo>
                  <a:cubicBezTo>
                    <a:pt x="0" y="403"/>
                    <a:pt x="40" y="460"/>
                    <a:pt x="98" y="485"/>
                  </a:cubicBezTo>
                  <a:cubicBezTo>
                    <a:pt x="88" y="506"/>
                    <a:pt x="83" y="529"/>
                    <a:pt x="83" y="553"/>
                  </a:cubicBezTo>
                  <a:cubicBezTo>
                    <a:pt x="83" y="641"/>
                    <a:pt x="154" y="712"/>
                    <a:pt x="242" y="712"/>
                  </a:cubicBezTo>
                  <a:cubicBezTo>
                    <a:pt x="265" y="712"/>
                    <a:pt x="287" y="707"/>
                    <a:pt x="307" y="698"/>
                  </a:cubicBezTo>
                  <a:cubicBezTo>
                    <a:pt x="336" y="743"/>
                    <a:pt x="386" y="773"/>
                    <a:pt x="443" y="773"/>
                  </a:cubicBezTo>
                  <a:cubicBezTo>
                    <a:pt x="506" y="773"/>
                    <a:pt x="561" y="735"/>
                    <a:pt x="587" y="681"/>
                  </a:cubicBezTo>
                  <a:cubicBezTo>
                    <a:pt x="602" y="689"/>
                    <a:pt x="620" y="694"/>
                    <a:pt x="638" y="694"/>
                  </a:cubicBezTo>
                  <a:cubicBezTo>
                    <a:pt x="656" y="694"/>
                    <a:pt x="673" y="690"/>
                    <a:pt x="689" y="682"/>
                  </a:cubicBezTo>
                  <a:cubicBezTo>
                    <a:pt x="697" y="700"/>
                    <a:pt x="714" y="714"/>
                    <a:pt x="734" y="719"/>
                  </a:cubicBezTo>
                  <a:cubicBezTo>
                    <a:pt x="728" y="732"/>
                    <a:pt x="724" y="746"/>
                    <a:pt x="724" y="761"/>
                  </a:cubicBezTo>
                </a:path>
              </a:pathLst>
            </a:custGeom>
            <a:noFill/>
            <a:ln w="28575" cap="flat">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44" name="Freeform 344"/>
            <p:cNvSpPr>
              <a:spLocks/>
            </p:cNvSpPr>
            <p:nvPr/>
          </p:nvSpPr>
          <p:spPr bwMode="auto">
            <a:xfrm>
              <a:off x="3825875" y="4676776"/>
              <a:ext cx="2011362" cy="1354138"/>
            </a:xfrm>
            <a:custGeom>
              <a:avLst/>
              <a:gdLst>
                <a:gd name="T0" fmla="*/ 648 w 729"/>
                <a:gd name="T1" fmla="*/ 490 h 490"/>
                <a:gd name="T2" fmla="*/ 655 w 729"/>
                <a:gd name="T3" fmla="*/ 473 h 490"/>
                <a:gd name="T4" fmla="*/ 629 w 729"/>
                <a:gd name="T5" fmla="*/ 458 h 490"/>
                <a:gd name="T6" fmla="*/ 613 w 729"/>
                <a:gd name="T7" fmla="*/ 461 h 490"/>
                <a:gd name="T8" fmla="*/ 576 w 729"/>
                <a:gd name="T9" fmla="*/ 444 h 490"/>
                <a:gd name="T10" fmla="*/ 541 w 729"/>
                <a:gd name="T11" fmla="*/ 452 h 490"/>
                <a:gd name="T12" fmla="*/ 490 w 729"/>
                <a:gd name="T13" fmla="*/ 434 h 490"/>
                <a:gd name="T14" fmla="*/ 449 w 729"/>
                <a:gd name="T15" fmla="*/ 441 h 490"/>
                <a:gd name="T16" fmla="*/ 365 w 729"/>
                <a:gd name="T17" fmla="*/ 408 h 490"/>
                <a:gd name="T18" fmla="*/ 325 w 729"/>
                <a:gd name="T19" fmla="*/ 418 h 490"/>
                <a:gd name="T20" fmla="*/ 250 w 729"/>
                <a:gd name="T21" fmla="*/ 364 h 490"/>
                <a:gd name="T22" fmla="*/ 133 w 729"/>
                <a:gd name="T23" fmla="*/ 434 h 490"/>
                <a:gd name="T24" fmla="*/ 0 w 729"/>
                <a:gd name="T25" fmla="*/ 302 h 490"/>
                <a:gd name="T26" fmla="*/ 65 w 729"/>
                <a:gd name="T27" fmla="*/ 188 h 490"/>
                <a:gd name="T28" fmla="*/ 64 w 729"/>
                <a:gd name="T29" fmla="*/ 170 h 490"/>
                <a:gd name="T30" fmla="*/ 234 w 729"/>
                <a:gd name="T31" fmla="*/ 0 h 490"/>
                <a:gd name="T32" fmla="*/ 369 w 729"/>
                <a:gd name="T33" fmla="*/ 67 h 490"/>
                <a:gd name="T34" fmla="*/ 449 w 729"/>
                <a:gd name="T35" fmla="*/ 38 h 490"/>
                <a:gd name="T36" fmla="*/ 571 w 729"/>
                <a:gd name="T37" fmla="*/ 140 h 490"/>
                <a:gd name="T38" fmla="*/ 631 w 729"/>
                <a:gd name="T39" fmla="*/ 205 h 490"/>
                <a:gd name="T40" fmla="*/ 628 w 729"/>
                <a:gd name="T41" fmla="*/ 224 h 490"/>
                <a:gd name="T42" fmla="*/ 714 w 729"/>
                <a:gd name="T43" fmla="*/ 314 h 490"/>
                <a:gd name="T44" fmla="*/ 696 w 729"/>
                <a:gd name="T45" fmla="*/ 368 h 490"/>
                <a:gd name="T46" fmla="*/ 726 w 729"/>
                <a:gd name="T47" fmla="*/ 418 h 490"/>
                <a:gd name="T48" fmla="*/ 708 w 729"/>
                <a:gd name="T49" fmla="*/ 460 h 490"/>
                <a:gd name="T50" fmla="*/ 729 w 729"/>
                <a:gd name="T51" fmla="*/ 489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9" h="490">
                  <a:moveTo>
                    <a:pt x="648" y="490"/>
                  </a:moveTo>
                  <a:cubicBezTo>
                    <a:pt x="649" y="484"/>
                    <a:pt x="651" y="478"/>
                    <a:pt x="655" y="473"/>
                  </a:cubicBezTo>
                  <a:cubicBezTo>
                    <a:pt x="645" y="470"/>
                    <a:pt x="636" y="465"/>
                    <a:pt x="629" y="458"/>
                  </a:cubicBezTo>
                  <a:cubicBezTo>
                    <a:pt x="624" y="460"/>
                    <a:pt x="618" y="461"/>
                    <a:pt x="613" y="461"/>
                  </a:cubicBezTo>
                  <a:cubicBezTo>
                    <a:pt x="598" y="461"/>
                    <a:pt x="585" y="454"/>
                    <a:pt x="576" y="444"/>
                  </a:cubicBezTo>
                  <a:cubicBezTo>
                    <a:pt x="566" y="449"/>
                    <a:pt x="554" y="452"/>
                    <a:pt x="541" y="452"/>
                  </a:cubicBezTo>
                  <a:cubicBezTo>
                    <a:pt x="522" y="452"/>
                    <a:pt x="504" y="445"/>
                    <a:pt x="490" y="434"/>
                  </a:cubicBezTo>
                  <a:cubicBezTo>
                    <a:pt x="477" y="438"/>
                    <a:pt x="463" y="441"/>
                    <a:pt x="449" y="441"/>
                  </a:cubicBezTo>
                  <a:cubicBezTo>
                    <a:pt x="416" y="441"/>
                    <a:pt x="387" y="428"/>
                    <a:pt x="365" y="408"/>
                  </a:cubicBezTo>
                  <a:cubicBezTo>
                    <a:pt x="353" y="414"/>
                    <a:pt x="340" y="418"/>
                    <a:pt x="325" y="418"/>
                  </a:cubicBezTo>
                  <a:cubicBezTo>
                    <a:pt x="290" y="418"/>
                    <a:pt x="261" y="396"/>
                    <a:pt x="250" y="364"/>
                  </a:cubicBezTo>
                  <a:cubicBezTo>
                    <a:pt x="228" y="406"/>
                    <a:pt x="184" y="434"/>
                    <a:pt x="133" y="434"/>
                  </a:cubicBezTo>
                  <a:cubicBezTo>
                    <a:pt x="60" y="434"/>
                    <a:pt x="0" y="375"/>
                    <a:pt x="0" y="302"/>
                  </a:cubicBezTo>
                  <a:cubicBezTo>
                    <a:pt x="0" y="253"/>
                    <a:pt x="26" y="211"/>
                    <a:pt x="65" y="188"/>
                  </a:cubicBezTo>
                  <a:cubicBezTo>
                    <a:pt x="64" y="182"/>
                    <a:pt x="64" y="176"/>
                    <a:pt x="64" y="170"/>
                  </a:cubicBezTo>
                  <a:cubicBezTo>
                    <a:pt x="64" y="76"/>
                    <a:pt x="140" y="0"/>
                    <a:pt x="234" y="0"/>
                  </a:cubicBezTo>
                  <a:cubicBezTo>
                    <a:pt x="289" y="0"/>
                    <a:pt x="338" y="26"/>
                    <a:pt x="369" y="67"/>
                  </a:cubicBezTo>
                  <a:cubicBezTo>
                    <a:pt x="391" y="49"/>
                    <a:pt x="419" y="38"/>
                    <a:pt x="449" y="38"/>
                  </a:cubicBezTo>
                  <a:cubicBezTo>
                    <a:pt x="510" y="38"/>
                    <a:pt x="561" y="82"/>
                    <a:pt x="571" y="140"/>
                  </a:cubicBezTo>
                  <a:cubicBezTo>
                    <a:pt x="605" y="143"/>
                    <a:pt x="631" y="170"/>
                    <a:pt x="631" y="205"/>
                  </a:cubicBezTo>
                  <a:cubicBezTo>
                    <a:pt x="631" y="212"/>
                    <a:pt x="630" y="218"/>
                    <a:pt x="628" y="224"/>
                  </a:cubicBezTo>
                  <a:cubicBezTo>
                    <a:pt x="676" y="227"/>
                    <a:pt x="714" y="266"/>
                    <a:pt x="714" y="314"/>
                  </a:cubicBezTo>
                  <a:cubicBezTo>
                    <a:pt x="714" y="335"/>
                    <a:pt x="707" y="353"/>
                    <a:pt x="696" y="368"/>
                  </a:cubicBezTo>
                  <a:cubicBezTo>
                    <a:pt x="714" y="378"/>
                    <a:pt x="726" y="397"/>
                    <a:pt x="726" y="418"/>
                  </a:cubicBezTo>
                  <a:cubicBezTo>
                    <a:pt x="726" y="435"/>
                    <a:pt x="719" y="450"/>
                    <a:pt x="708" y="460"/>
                  </a:cubicBezTo>
                  <a:cubicBezTo>
                    <a:pt x="719" y="466"/>
                    <a:pt x="727" y="476"/>
                    <a:pt x="729" y="489"/>
                  </a:cubicBezTo>
                </a:path>
              </a:pathLst>
            </a:custGeom>
            <a:noFill/>
            <a:ln w="28575" cap="flat">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45" name="Freeform 345"/>
            <p:cNvSpPr>
              <a:spLocks/>
            </p:cNvSpPr>
            <p:nvPr/>
          </p:nvSpPr>
          <p:spPr bwMode="auto">
            <a:xfrm>
              <a:off x="10266363" y="8080376"/>
              <a:ext cx="582612" cy="1731963"/>
            </a:xfrm>
            <a:custGeom>
              <a:avLst/>
              <a:gdLst>
                <a:gd name="T0" fmla="*/ 0 w 211"/>
                <a:gd name="T1" fmla="*/ 623 h 627"/>
                <a:gd name="T2" fmla="*/ 100 w 211"/>
                <a:gd name="T3" fmla="*/ 6 h 627"/>
                <a:gd name="T4" fmla="*/ 110 w 211"/>
                <a:gd name="T5" fmla="*/ 6 h 627"/>
                <a:gd name="T6" fmla="*/ 211 w 211"/>
                <a:gd name="T7" fmla="*/ 627 h 627"/>
              </a:gdLst>
              <a:ahLst/>
              <a:cxnLst>
                <a:cxn ang="0">
                  <a:pos x="T0" y="T1"/>
                </a:cxn>
                <a:cxn ang="0">
                  <a:pos x="T2" y="T3"/>
                </a:cxn>
                <a:cxn ang="0">
                  <a:pos x="T4" y="T5"/>
                </a:cxn>
                <a:cxn ang="0">
                  <a:pos x="T6" y="T7"/>
                </a:cxn>
              </a:cxnLst>
              <a:rect l="0" t="0" r="r" b="b"/>
              <a:pathLst>
                <a:path w="211" h="627">
                  <a:moveTo>
                    <a:pt x="0" y="623"/>
                  </a:moveTo>
                  <a:cubicBezTo>
                    <a:pt x="100" y="6"/>
                    <a:pt x="100" y="6"/>
                    <a:pt x="100" y="6"/>
                  </a:cubicBezTo>
                  <a:cubicBezTo>
                    <a:pt x="101" y="0"/>
                    <a:pt x="110" y="0"/>
                    <a:pt x="110" y="6"/>
                  </a:cubicBezTo>
                  <a:cubicBezTo>
                    <a:pt x="211" y="627"/>
                    <a:pt x="211" y="627"/>
                    <a:pt x="211" y="627"/>
                  </a:cubicBezTo>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46" name="Freeform 346"/>
            <p:cNvSpPr>
              <a:spLocks/>
            </p:cNvSpPr>
            <p:nvPr/>
          </p:nvSpPr>
          <p:spPr bwMode="auto">
            <a:xfrm>
              <a:off x="10315575" y="8358188"/>
              <a:ext cx="420687" cy="1141413"/>
            </a:xfrm>
            <a:custGeom>
              <a:avLst/>
              <a:gdLst>
                <a:gd name="T0" fmla="*/ 117 w 265"/>
                <a:gd name="T1" fmla="*/ 0 h 719"/>
                <a:gd name="T2" fmla="*/ 209 w 265"/>
                <a:gd name="T3" fmla="*/ 129 h 719"/>
                <a:gd name="T4" fmla="*/ 70 w 265"/>
                <a:gd name="T5" fmla="*/ 289 h 719"/>
                <a:gd name="T6" fmla="*/ 265 w 265"/>
                <a:gd name="T7" fmla="*/ 472 h 719"/>
                <a:gd name="T8" fmla="*/ 0 w 265"/>
                <a:gd name="T9" fmla="*/ 719 h 719"/>
              </a:gdLst>
              <a:ahLst/>
              <a:cxnLst>
                <a:cxn ang="0">
                  <a:pos x="T0" y="T1"/>
                </a:cxn>
                <a:cxn ang="0">
                  <a:pos x="T2" y="T3"/>
                </a:cxn>
                <a:cxn ang="0">
                  <a:pos x="T4" y="T5"/>
                </a:cxn>
                <a:cxn ang="0">
                  <a:pos x="T6" y="T7"/>
                </a:cxn>
                <a:cxn ang="0">
                  <a:pos x="T8" y="T9"/>
                </a:cxn>
              </a:cxnLst>
              <a:rect l="0" t="0" r="r" b="b"/>
              <a:pathLst>
                <a:path w="265" h="719">
                  <a:moveTo>
                    <a:pt x="117" y="0"/>
                  </a:moveTo>
                  <a:lnTo>
                    <a:pt x="209" y="129"/>
                  </a:lnTo>
                  <a:lnTo>
                    <a:pt x="70" y="289"/>
                  </a:lnTo>
                  <a:lnTo>
                    <a:pt x="265" y="472"/>
                  </a:lnTo>
                  <a:lnTo>
                    <a:pt x="0" y="719"/>
                  </a:lnTo>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47" name="Freeform 347"/>
            <p:cNvSpPr>
              <a:spLocks/>
            </p:cNvSpPr>
            <p:nvPr/>
          </p:nvSpPr>
          <p:spPr bwMode="auto">
            <a:xfrm>
              <a:off x="10379075" y="8358188"/>
              <a:ext cx="417512" cy="1141413"/>
            </a:xfrm>
            <a:custGeom>
              <a:avLst/>
              <a:gdLst>
                <a:gd name="T0" fmla="*/ 148 w 263"/>
                <a:gd name="T1" fmla="*/ 0 h 719"/>
                <a:gd name="T2" fmla="*/ 59 w 263"/>
                <a:gd name="T3" fmla="*/ 129 h 719"/>
                <a:gd name="T4" fmla="*/ 195 w 263"/>
                <a:gd name="T5" fmla="*/ 289 h 719"/>
                <a:gd name="T6" fmla="*/ 0 w 263"/>
                <a:gd name="T7" fmla="*/ 472 h 719"/>
                <a:gd name="T8" fmla="*/ 263 w 263"/>
                <a:gd name="T9" fmla="*/ 719 h 719"/>
              </a:gdLst>
              <a:ahLst/>
              <a:cxnLst>
                <a:cxn ang="0">
                  <a:pos x="T0" y="T1"/>
                </a:cxn>
                <a:cxn ang="0">
                  <a:pos x="T2" y="T3"/>
                </a:cxn>
                <a:cxn ang="0">
                  <a:pos x="T4" y="T5"/>
                </a:cxn>
                <a:cxn ang="0">
                  <a:pos x="T6" y="T7"/>
                </a:cxn>
                <a:cxn ang="0">
                  <a:pos x="T8" y="T9"/>
                </a:cxn>
              </a:cxnLst>
              <a:rect l="0" t="0" r="r" b="b"/>
              <a:pathLst>
                <a:path w="263" h="719">
                  <a:moveTo>
                    <a:pt x="148" y="0"/>
                  </a:moveTo>
                  <a:lnTo>
                    <a:pt x="59" y="129"/>
                  </a:lnTo>
                  <a:lnTo>
                    <a:pt x="195" y="289"/>
                  </a:lnTo>
                  <a:lnTo>
                    <a:pt x="0" y="472"/>
                  </a:lnTo>
                  <a:lnTo>
                    <a:pt x="263" y="719"/>
                  </a:lnTo>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48" name="Line 348"/>
            <p:cNvSpPr>
              <a:spLocks noChangeShapeType="1"/>
            </p:cNvSpPr>
            <p:nvPr/>
          </p:nvSpPr>
          <p:spPr bwMode="auto">
            <a:xfrm>
              <a:off x="10240963" y="8380413"/>
              <a:ext cx="631825" cy="0"/>
            </a:xfrm>
            <a:prstGeom prst="line">
              <a:avLst/>
            </a:prstGeom>
            <a:noFill/>
            <a:ln w="28575" cap="rnd">
              <a:solidFill>
                <a:srgbClr val="640917"/>
              </a:solidFill>
              <a:prstDash val="solid"/>
              <a:round/>
              <a:headEnd/>
              <a:tailEnd/>
            </a:ln>
            <a:extLst>
              <a:ext uri="{909E8E84-426E-40DD-AFC4-6F175D3DCCD1}">
                <a14:hiddenFill xmlns:a14="http://schemas.microsoft.com/office/drawing/2010/main">
                  <a:no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49" name="Line 349"/>
            <p:cNvSpPr>
              <a:spLocks noChangeShapeType="1"/>
            </p:cNvSpPr>
            <p:nvPr/>
          </p:nvSpPr>
          <p:spPr bwMode="auto">
            <a:xfrm>
              <a:off x="10240963" y="8491538"/>
              <a:ext cx="631825" cy="0"/>
            </a:xfrm>
            <a:prstGeom prst="line">
              <a:avLst/>
            </a:prstGeom>
            <a:noFill/>
            <a:ln w="28575" cap="rnd">
              <a:solidFill>
                <a:srgbClr val="640917"/>
              </a:solidFill>
              <a:prstDash val="solid"/>
              <a:round/>
              <a:headEnd/>
              <a:tailEnd/>
            </a:ln>
            <a:extLst>
              <a:ext uri="{909E8E84-426E-40DD-AFC4-6F175D3DCCD1}">
                <a14:hiddenFill xmlns:a14="http://schemas.microsoft.com/office/drawing/2010/main">
                  <a:no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50" name="Oval 350"/>
            <p:cNvSpPr>
              <a:spLocks noChangeArrowheads="1"/>
            </p:cNvSpPr>
            <p:nvPr/>
          </p:nvSpPr>
          <p:spPr bwMode="auto">
            <a:xfrm>
              <a:off x="10277475" y="8339138"/>
              <a:ext cx="79375" cy="80963"/>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51" name="Oval 351"/>
            <p:cNvSpPr>
              <a:spLocks noChangeArrowheads="1"/>
            </p:cNvSpPr>
            <p:nvPr/>
          </p:nvSpPr>
          <p:spPr bwMode="auto">
            <a:xfrm>
              <a:off x="10277475" y="8339138"/>
              <a:ext cx="79375" cy="80963"/>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52" name="Oval 352"/>
            <p:cNvSpPr>
              <a:spLocks noChangeArrowheads="1"/>
            </p:cNvSpPr>
            <p:nvPr/>
          </p:nvSpPr>
          <p:spPr bwMode="auto">
            <a:xfrm>
              <a:off x="10774363" y="8339138"/>
              <a:ext cx="79375" cy="80963"/>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53" name="Oval 353"/>
            <p:cNvSpPr>
              <a:spLocks noChangeArrowheads="1"/>
            </p:cNvSpPr>
            <p:nvPr/>
          </p:nvSpPr>
          <p:spPr bwMode="auto">
            <a:xfrm>
              <a:off x="10774363" y="8339138"/>
              <a:ext cx="79375" cy="80963"/>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54" name="Oval 354"/>
            <p:cNvSpPr>
              <a:spLocks noChangeArrowheads="1"/>
            </p:cNvSpPr>
            <p:nvPr/>
          </p:nvSpPr>
          <p:spPr bwMode="auto">
            <a:xfrm>
              <a:off x="10774363" y="8450263"/>
              <a:ext cx="79375" cy="79375"/>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55" name="Oval 355"/>
            <p:cNvSpPr>
              <a:spLocks noChangeArrowheads="1"/>
            </p:cNvSpPr>
            <p:nvPr/>
          </p:nvSpPr>
          <p:spPr bwMode="auto">
            <a:xfrm>
              <a:off x="10774363" y="8450263"/>
              <a:ext cx="79375" cy="79375"/>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56" name="Oval 356"/>
            <p:cNvSpPr>
              <a:spLocks noChangeArrowheads="1"/>
            </p:cNvSpPr>
            <p:nvPr/>
          </p:nvSpPr>
          <p:spPr bwMode="auto">
            <a:xfrm>
              <a:off x="10277475" y="8450263"/>
              <a:ext cx="79375" cy="79375"/>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57" name="Oval 357"/>
            <p:cNvSpPr>
              <a:spLocks noChangeArrowheads="1"/>
            </p:cNvSpPr>
            <p:nvPr/>
          </p:nvSpPr>
          <p:spPr bwMode="auto">
            <a:xfrm>
              <a:off x="10277475" y="8450263"/>
              <a:ext cx="79375" cy="79375"/>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58" name="Freeform 358"/>
            <p:cNvSpPr>
              <a:spLocks/>
            </p:cNvSpPr>
            <p:nvPr/>
          </p:nvSpPr>
          <p:spPr bwMode="auto">
            <a:xfrm>
              <a:off x="6015038" y="7529513"/>
              <a:ext cx="974725" cy="381000"/>
            </a:xfrm>
            <a:custGeom>
              <a:avLst/>
              <a:gdLst>
                <a:gd name="T0" fmla="*/ 614 w 614"/>
                <a:gd name="T1" fmla="*/ 0 h 240"/>
                <a:gd name="T2" fmla="*/ 114 w 614"/>
                <a:gd name="T3" fmla="*/ 240 h 240"/>
                <a:gd name="T4" fmla="*/ 0 w 614"/>
                <a:gd name="T5" fmla="*/ 240 h 240"/>
                <a:gd name="T6" fmla="*/ 502 w 614"/>
                <a:gd name="T7" fmla="*/ 0 h 240"/>
                <a:gd name="T8" fmla="*/ 614 w 614"/>
                <a:gd name="T9" fmla="*/ 0 h 240"/>
              </a:gdLst>
              <a:ahLst/>
              <a:cxnLst>
                <a:cxn ang="0">
                  <a:pos x="T0" y="T1"/>
                </a:cxn>
                <a:cxn ang="0">
                  <a:pos x="T2" y="T3"/>
                </a:cxn>
                <a:cxn ang="0">
                  <a:pos x="T4" y="T5"/>
                </a:cxn>
                <a:cxn ang="0">
                  <a:pos x="T6" y="T7"/>
                </a:cxn>
                <a:cxn ang="0">
                  <a:pos x="T8" y="T9"/>
                </a:cxn>
              </a:cxnLst>
              <a:rect l="0" t="0" r="r" b="b"/>
              <a:pathLst>
                <a:path w="614" h="240">
                  <a:moveTo>
                    <a:pt x="614" y="0"/>
                  </a:moveTo>
                  <a:lnTo>
                    <a:pt x="114" y="240"/>
                  </a:lnTo>
                  <a:lnTo>
                    <a:pt x="0" y="240"/>
                  </a:lnTo>
                  <a:lnTo>
                    <a:pt x="502" y="0"/>
                  </a:lnTo>
                  <a:lnTo>
                    <a:pt x="614" y="0"/>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59" name="Freeform 359"/>
            <p:cNvSpPr>
              <a:spLocks/>
            </p:cNvSpPr>
            <p:nvPr/>
          </p:nvSpPr>
          <p:spPr bwMode="auto">
            <a:xfrm>
              <a:off x="6015038" y="7529513"/>
              <a:ext cx="974725" cy="381000"/>
            </a:xfrm>
            <a:custGeom>
              <a:avLst/>
              <a:gdLst>
                <a:gd name="T0" fmla="*/ 614 w 614"/>
                <a:gd name="T1" fmla="*/ 0 h 240"/>
                <a:gd name="T2" fmla="*/ 114 w 614"/>
                <a:gd name="T3" fmla="*/ 240 h 240"/>
                <a:gd name="T4" fmla="*/ 0 w 614"/>
                <a:gd name="T5" fmla="*/ 240 h 240"/>
                <a:gd name="T6" fmla="*/ 502 w 614"/>
                <a:gd name="T7" fmla="*/ 0 h 240"/>
                <a:gd name="T8" fmla="*/ 614 w 614"/>
                <a:gd name="T9" fmla="*/ 0 h 240"/>
              </a:gdLst>
              <a:ahLst/>
              <a:cxnLst>
                <a:cxn ang="0">
                  <a:pos x="T0" y="T1"/>
                </a:cxn>
                <a:cxn ang="0">
                  <a:pos x="T2" y="T3"/>
                </a:cxn>
                <a:cxn ang="0">
                  <a:pos x="T4" y="T5"/>
                </a:cxn>
                <a:cxn ang="0">
                  <a:pos x="T6" y="T7"/>
                </a:cxn>
                <a:cxn ang="0">
                  <a:pos x="T8" y="T9"/>
                </a:cxn>
              </a:cxnLst>
              <a:rect l="0" t="0" r="r" b="b"/>
              <a:pathLst>
                <a:path w="614" h="240">
                  <a:moveTo>
                    <a:pt x="614" y="0"/>
                  </a:moveTo>
                  <a:lnTo>
                    <a:pt x="114" y="240"/>
                  </a:lnTo>
                  <a:lnTo>
                    <a:pt x="0" y="240"/>
                  </a:lnTo>
                  <a:lnTo>
                    <a:pt x="502" y="0"/>
                  </a:lnTo>
                  <a:lnTo>
                    <a:pt x="614" y="0"/>
                  </a:lnTo>
                  <a:close/>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60" name="Freeform 360"/>
            <p:cNvSpPr>
              <a:spLocks/>
            </p:cNvSpPr>
            <p:nvPr/>
          </p:nvSpPr>
          <p:spPr bwMode="auto">
            <a:xfrm>
              <a:off x="6989763" y="7529513"/>
              <a:ext cx="785812" cy="381000"/>
            </a:xfrm>
            <a:custGeom>
              <a:avLst/>
              <a:gdLst>
                <a:gd name="T0" fmla="*/ 495 w 495"/>
                <a:gd name="T1" fmla="*/ 0 h 240"/>
                <a:gd name="T2" fmla="*/ 0 w 495"/>
                <a:gd name="T3" fmla="*/ 240 h 240"/>
                <a:gd name="T4" fmla="*/ 0 w 495"/>
                <a:gd name="T5" fmla="*/ 183 h 240"/>
                <a:gd name="T6" fmla="*/ 382 w 495"/>
                <a:gd name="T7" fmla="*/ 0 h 240"/>
                <a:gd name="T8" fmla="*/ 495 w 495"/>
                <a:gd name="T9" fmla="*/ 0 h 240"/>
              </a:gdLst>
              <a:ahLst/>
              <a:cxnLst>
                <a:cxn ang="0">
                  <a:pos x="T0" y="T1"/>
                </a:cxn>
                <a:cxn ang="0">
                  <a:pos x="T2" y="T3"/>
                </a:cxn>
                <a:cxn ang="0">
                  <a:pos x="T4" y="T5"/>
                </a:cxn>
                <a:cxn ang="0">
                  <a:pos x="T6" y="T7"/>
                </a:cxn>
                <a:cxn ang="0">
                  <a:pos x="T8" y="T9"/>
                </a:cxn>
              </a:cxnLst>
              <a:rect l="0" t="0" r="r" b="b"/>
              <a:pathLst>
                <a:path w="495" h="240">
                  <a:moveTo>
                    <a:pt x="495" y="0"/>
                  </a:moveTo>
                  <a:lnTo>
                    <a:pt x="0" y="240"/>
                  </a:lnTo>
                  <a:lnTo>
                    <a:pt x="0" y="183"/>
                  </a:lnTo>
                  <a:lnTo>
                    <a:pt x="382" y="0"/>
                  </a:lnTo>
                  <a:lnTo>
                    <a:pt x="495" y="0"/>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61" name="Freeform 361"/>
            <p:cNvSpPr>
              <a:spLocks/>
            </p:cNvSpPr>
            <p:nvPr/>
          </p:nvSpPr>
          <p:spPr bwMode="auto">
            <a:xfrm>
              <a:off x="6989763" y="7529513"/>
              <a:ext cx="785812" cy="381000"/>
            </a:xfrm>
            <a:custGeom>
              <a:avLst/>
              <a:gdLst>
                <a:gd name="T0" fmla="*/ 495 w 495"/>
                <a:gd name="T1" fmla="*/ 0 h 240"/>
                <a:gd name="T2" fmla="*/ 0 w 495"/>
                <a:gd name="T3" fmla="*/ 240 h 240"/>
                <a:gd name="T4" fmla="*/ 0 w 495"/>
                <a:gd name="T5" fmla="*/ 183 h 240"/>
                <a:gd name="T6" fmla="*/ 382 w 495"/>
                <a:gd name="T7" fmla="*/ 0 h 240"/>
                <a:gd name="T8" fmla="*/ 495 w 495"/>
                <a:gd name="T9" fmla="*/ 0 h 240"/>
              </a:gdLst>
              <a:ahLst/>
              <a:cxnLst>
                <a:cxn ang="0">
                  <a:pos x="T0" y="T1"/>
                </a:cxn>
                <a:cxn ang="0">
                  <a:pos x="T2" y="T3"/>
                </a:cxn>
                <a:cxn ang="0">
                  <a:pos x="T4" y="T5"/>
                </a:cxn>
                <a:cxn ang="0">
                  <a:pos x="T6" y="T7"/>
                </a:cxn>
                <a:cxn ang="0">
                  <a:pos x="T8" y="T9"/>
                </a:cxn>
              </a:cxnLst>
              <a:rect l="0" t="0" r="r" b="b"/>
              <a:pathLst>
                <a:path w="495" h="240">
                  <a:moveTo>
                    <a:pt x="495" y="0"/>
                  </a:moveTo>
                  <a:lnTo>
                    <a:pt x="0" y="240"/>
                  </a:lnTo>
                  <a:lnTo>
                    <a:pt x="0" y="183"/>
                  </a:lnTo>
                  <a:lnTo>
                    <a:pt x="382" y="0"/>
                  </a:lnTo>
                  <a:lnTo>
                    <a:pt x="495" y="0"/>
                  </a:lnTo>
                  <a:close/>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62" name="Freeform 362"/>
            <p:cNvSpPr>
              <a:spLocks/>
            </p:cNvSpPr>
            <p:nvPr/>
          </p:nvSpPr>
          <p:spPr bwMode="auto">
            <a:xfrm>
              <a:off x="7783513" y="7532688"/>
              <a:ext cx="787400" cy="473075"/>
            </a:xfrm>
            <a:custGeom>
              <a:avLst/>
              <a:gdLst>
                <a:gd name="T0" fmla="*/ 496 w 496"/>
                <a:gd name="T1" fmla="*/ 57 h 298"/>
                <a:gd name="T2" fmla="*/ 0 w 496"/>
                <a:gd name="T3" fmla="*/ 298 h 298"/>
                <a:gd name="T4" fmla="*/ 0 w 496"/>
                <a:gd name="T5" fmla="*/ 238 h 298"/>
                <a:gd name="T6" fmla="*/ 496 w 496"/>
                <a:gd name="T7" fmla="*/ 0 h 298"/>
                <a:gd name="T8" fmla="*/ 496 w 496"/>
                <a:gd name="T9" fmla="*/ 57 h 298"/>
              </a:gdLst>
              <a:ahLst/>
              <a:cxnLst>
                <a:cxn ang="0">
                  <a:pos x="T0" y="T1"/>
                </a:cxn>
                <a:cxn ang="0">
                  <a:pos x="T2" y="T3"/>
                </a:cxn>
                <a:cxn ang="0">
                  <a:pos x="T4" y="T5"/>
                </a:cxn>
                <a:cxn ang="0">
                  <a:pos x="T6" y="T7"/>
                </a:cxn>
                <a:cxn ang="0">
                  <a:pos x="T8" y="T9"/>
                </a:cxn>
              </a:cxnLst>
              <a:rect l="0" t="0" r="r" b="b"/>
              <a:pathLst>
                <a:path w="496" h="298">
                  <a:moveTo>
                    <a:pt x="496" y="57"/>
                  </a:moveTo>
                  <a:lnTo>
                    <a:pt x="0" y="298"/>
                  </a:lnTo>
                  <a:lnTo>
                    <a:pt x="0" y="238"/>
                  </a:lnTo>
                  <a:lnTo>
                    <a:pt x="496" y="0"/>
                  </a:lnTo>
                  <a:lnTo>
                    <a:pt x="496" y="57"/>
                  </a:lnTo>
                  <a:close/>
                </a:path>
              </a:pathLst>
            </a:custGeom>
            <a:solidFill>
              <a:srgbClr val="C43F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63" name="Freeform 363"/>
            <p:cNvSpPr>
              <a:spLocks/>
            </p:cNvSpPr>
            <p:nvPr/>
          </p:nvSpPr>
          <p:spPr bwMode="auto">
            <a:xfrm>
              <a:off x="7783513" y="7532688"/>
              <a:ext cx="787400" cy="473075"/>
            </a:xfrm>
            <a:custGeom>
              <a:avLst/>
              <a:gdLst>
                <a:gd name="T0" fmla="*/ 496 w 496"/>
                <a:gd name="T1" fmla="*/ 57 h 298"/>
                <a:gd name="T2" fmla="*/ 0 w 496"/>
                <a:gd name="T3" fmla="*/ 298 h 298"/>
                <a:gd name="T4" fmla="*/ 0 w 496"/>
                <a:gd name="T5" fmla="*/ 238 h 298"/>
                <a:gd name="T6" fmla="*/ 496 w 496"/>
                <a:gd name="T7" fmla="*/ 0 h 298"/>
                <a:gd name="T8" fmla="*/ 496 w 496"/>
                <a:gd name="T9" fmla="*/ 57 h 298"/>
              </a:gdLst>
              <a:ahLst/>
              <a:cxnLst>
                <a:cxn ang="0">
                  <a:pos x="T0" y="T1"/>
                </a:cxn>
                <a:cxn ang="0">
                  <a:pos x="T2" y="T3"/>
                </a:cxn>
                <a:cxn ang="0">
                  <a:pos x="T4" y="T5"/>
                </a:cxn>
                <a:cxn ang="0">
                  <a:pos x="T6" y="T7"/>
                </a:cxn>
                <a:cxn ang="0">
                  <a:pos x="T8" y="T9"/>
                </a:cxn>
              </a:cxnLst>
              <a:rect l="0" t="0" r="r" b="b"/>
              <a:pathLst>
                <a:path w="496" h="298">
                  <a:moveTo>
                    <a:pt x="496" y="57"/>
                  </a:moveTo>
                  <a:lnTo>
                    <a:pt x="0" y="298"/>
                  </a:lnTo>
                  <a:lnTo>
                    <a:pt x="0" y="238"/>
                  </a:lnTo>
                  <a:lnTo>
                    <a:pt x="496" y="0"/>
                  </a:lnTo>
                  <a:lnTo>
                    <a:pt x="496" y="57"/>
                  </a:lnTo>
                  <a:close/>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64" name="Freeform 364"/>
            <p:cNvSpPr>
              <a:spLocks/>
            </p:cNvSpPr>
            <p:nvPr/>
          </p:nvSpPr>
          <p:spPr bwMode="auto">
            <a:xfrm>
              <a:off x="7783513" y="7529513"/>
              <a:ext cx="787400" cy="381000"/>
            </a:xfrm>
            <a:custGeom>
              <a:avLst/>
              <a:gdLst>
                <a:gd name="T0" fmla="*/ 496 w 496"/>
                <a:gd name="T1" fmla="*/ 0 h 240"/>
                <a:gd name="T2" fmla="*/ 0 w 496"/>
                <a:gd name="T3" fmla="*/ 240 h 240"/>
                <a:gd name="T4" fmla="*/ 0 w 496"/>
                <a:gd name="T5" fmla="*/ 183 h 240"/>
                <a:gd name="T6" fmla="*/ 383 w 496"/>
                <a:gd name="T7" fmla="*/ 0 h 240"/>
                <a:gd name="T8" fmla="*/ 496 w 496"/>
                <a:gd name="T9" fmla="*/ 0 h 240"/>
              </a:gdLst>
              <a:ahLst/>
              <a:cxnLst>
                <a:cxn ang="0">
                  <a:pos x="T0" y="T1"/>
                </a:cxn>
                <a:cxn ang="0">
                  <a:pos x="T2" y="T3"/>
                </a:cxn>
                <a:cxn ang="0">
                  <a:pos x="T4" y="T5"/>
                </a:cxn>
                <a:cxn ang="0">
                  <a:pos x="T6" y="T7"/>
                </a:cxn>
                <a:cxn ang="0">
                  <a:pos x="T8" y="T9"/>
                </a:cxn>
              </a:cxnLst>
              <a:rect l="0" t="0" r="r" b="b"/>
              <a:pathLst>
                <a:path w="496" h="240">
                  <a:moveTo>
                    <a:pt x="496" y="0"/>
                  </a:moveTo>
                  <a:lnTo>
                    <a:pt x="0" y="240"/>
                  </a:lnTo>
                  <a:lnTo>
                    <a:pt x="0" y="183"/>
                  </a:lnTo>
                  <a:lnTo>
                    <a:pt x="383" y="0"/>
                  </a:lnTo>
                  <a:lnTo>
                    <a:pt x="496" y="0"/>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65" name="Freeform 365"/>
            <p:cNvSpPr>
              <a:spLocks/>
            </p:cNvSpPr>
            <p:nvPr/>
          </p:nvSpPr>
          <p:spPr bwMode="auto">
            <a:xfrm>
              <a:off x="7783513" y="7529513"/>
              <a:ext cx="787400" cy="381000"/>
            </a:xfrm>
            <a:custGeom>
              <a:avLst/>
              <a:gdLst>
                <a:gd name="T0" fmla="*/ 496 w 496"/>
                <a:gd name="T1" fmla="*/ 0 h 240"/>
                <a:gd name="T2" fmla="*/ 0 w 496"/>
                <a:gd name="T3" fmla="*/ 240 h 240"/>
                <a:gd name="T4" fmla="*/ 0 w 496"/>
                <a:gd name="T5" fmla="*/ 183 h 240"/>
                <a:gd name="T6" fmla="*/ 383 w 496"/>
                <a:gd name="T7" fmla="*/ 0 h 240"/>
                <a:gd name="T8" fmla="*/ 496 w 496"/>
                <a:gd name="T9" fmla="*/ 0 h 240"/>
              </a:gdLst>
              <a:ahLst/>
              <a:cxnLst>
                <a:cxn ang="0">
                  <a:pos x="T0" y="T1"/>
                </a:cxn>
                <a:cxn ang="0">
                  <a:pos x="T2" y="T3"/>
                </a:cxn>
                <a:cxn ang="0">
                  <a:pos x="T4" y="T5"/>
                </a:cxn>
                <a:cxn ang="0">
                  <a:pos x="T6" y="T7"/>
                </a:cxn>
                <a:cxn ang="0">
                  <a:pos x="T8" y="T9"/>
                </a:cxn>
              </a:cxnLst>
              <a:rect l="0" t="0" r="r" b="b"/>
              <a:pathLst>
                <a:path w="496" h="240">
                  <a:moveTo>
                    <a:pt x="496" y="0"/>
                  </a:moveTo>
                  <a:lnTo>
                    <a:pt x="0" y="240"/>
                  </a:lnTo>
                  <a:lnTo>
                    <a:pt x="0" y="183"/>
                  </a:lnTo>
                  <a:lnTo>
                    <a:pt x="383" y="0"/>
                  </a:lnTo>
                  <a:lnTo>
                    <a:pt x="496" y="0"/>
                  </a:lnTo>
                  <a:close/>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66" name="Rectangle 366"/>
            <p:cNvSpPr>
              <a:spLocks noChangeArrowheads="1"/>
            </p:cNvSpPr>
            <p:nvPr/>
          </p:nvSpPr>
          <p:spPr bwMode="auto">
            <a:xfrm>
              <a:off x="7581900" y="5999163"/>
              <a:ext cx="1555750" cy="173038"/>
            </a:xfrm>
            <a:prstGeom prst="rect">
              <a:avLst/>
            </a:prstGeom>
            <a:noFill/>
            <a:ln w="28575" cap="flat">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67" name="Line 367"/>
            <p:cNvSpPr>
              <a:spLocks noChangeShapeType="1"/>
            </p:cNvSpPr>
            <p:nvPr/>
          </p:nvSpPr>
          <p:spPr bwMode="auto">
            <a:xfrm>
              <a:off x="2530475" y="9820276"/>
              <a:ext cx="9469437" cy="0"/>
            </a:xfrm>
            <a:prstGeom prst="line">
              <a:avLst/>
            </a:prstGeom>
            <a:noFill/>
            <a:ln w="28575" cap="rnd">
              <a:solidFill>
                <a:srgbClr val="640917"/>
              </a:solidFill>
              <a:prstDash val="solid"/>
              <a:round/>
              <a:headEnd/>
              <a:tailEnd/>
            </a:ln>
            <a:extLst>
              <a:ext uri="{909E8E84-426E-40DD-AFC4-6F175D3DCCD1}">
                <a14:hiddenFill xmlns:a14="http://schemas.microsoft.com/office/drawing/2010/main">
                  <a:noFill/>
                </a14:hiddenFill>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grpSp>
      <p:sp>
        <p:nvSpPr>
          <p:cNvPr id="2" name="TextBox 1">
            <a:extLst>
              <a:ext uri="{FF2B5EF4-FFF2-40B4-BE49-F238E27FC236}">
                <a16:creationId xmlns:a16="http://schemas.microsoft.com/office/drawing/2014/main" id="{7C6C434E-3679-4780-8BDA-D82AB3BF0762}"/>
              </a:ext>
            </a:extLst>
          </p:cNvPr>
          <p:cNvSpPr txBox="1"/>
          <p:nvPr/>
        </p:nvSpPr>
        <p:spPr>
          <a:xfrm>
            <a:off x="15195128" y="5574969"/>
            <a:ext cx="9145016" cy="1107996"/>
          </a:xfrm>
          <a:prstGeom prst="rect">
            <a:avLst/>
          </a:prstGeom>
          <a:noFill/>
        </p:spPr>
        <p:txBody>
          <a:bodyPr wrap="square" rtlCol="0">
            <a:spAutoFit/>
          </a:bodyPr>
          <a:lstStyle/>
          <a:p>
            <a:r>
              <a:rPr lang="en-US" sz="6600" dirty="0">
                <a:latin typeface="+mj-lt"/>
              </a:rPr>
              <a:t>TITLE HERE</a:t>
            </a:r>
          </a:p>
        </p:txBody>
      </p:sp>
      <p:sp>
        <p:nvSpPr>
          <p:cNvPr id="3" name="Rectangle 2">
            <a:extLst>
              <a:ext uri="{FF2B5EF4-FFF2-40B4-BE49-F238E27FC236}">
                <a16:creationId xmlns:a16="http://schemas.microsoft.com/office/drawing/2014/main" id="{B271CBA4-03D9-44A6-8FC4-60F0431439E7}"/>
              </a:ext>
            </a:extLst>
          </p:cNvPr>
          <p:cNvSpPr/>
          <p:nvPr/>
        </p:nvSpPr>
        <p:spPr>
          <a:xfrm>
            <a:off x="15281337" y="6982984"/>
            <a:ext cx="8838025" cy="4524315"/>
          </a:xfrm>
          <a:prstGeom prst="rect">
            <a:avLst/>
          </a:prstGeom>
        </p:spPr>
        <p:txBody>
          <a:bodyPr wrap="square">
            <a:spAutoFit/>
          </a:bodyPr>
          <a:lstStyle/>
          <a:p>
            <a:r>
              <a:rPr lang="en-US" sz="3600" b="1" dirty="0">
                <a:solidFill>
                  <a:srgbClr val="000000"/>
                </a:solidFill>
              </a:rPr>
              <a:t>Lorem Ipsum</a:t>
            </a:r>
            <a:r>
              <a:rPr lang="en-US" sz="3600" dirty="0">
                <a:solidFill>
                  <a:srgbClr val="000000"/>
                </a:solidFill>
              </a:rPr>
              <a:t> is simply dummy text of the printing and typesetting industry. Lorem Ipsum has been the industry's standard dummy text ever since the 1500s, when an unknown printer took a galley of type and scrambled it to make a type specimen book.</a:t>
            </a:r>
            <a:endParaRPr lang="en-US" sz="3600" dirty="0"/>
          </a:p>
        </p:txBody>
      </p:sp>
    </p:spTree>
    <p:custDataLst>
      <p:tags r:id="rId1"/>
    </p:custDataLst>
    <p:extLst>
      <p:ext uri="{BB962C8B-B14F-4D97-AF65-F5344CB8AC3E}">
        <p14:creationId xmlns:p14="http://schemas.microsoft.com/office/powerpoint/2010/main" val="14929842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368"/>
                                        </p:tgtEl>
                                        <p:attrNameLst>
                                          <p:attrName>style.visibility</p:attrName>
                                        </p:attrNameLst>
                                      </p:cBhvr>
                                      <p:to>
                                        <p:strVal val="visible"/>
                                      </p:to>
                                    </p:set>
                                    <p:anim calcmode="lin" valueType="num">
                                      <p:cBhvr additive="base">
                                        <p:cTn id="7" dur="1000" fill="hold"/>
                                        <p:tgtEl>
                                          <p:spTgt spid="368"/>
                                        </p:tgtEl>
                                        <p:attrNameLst>
                                          <p:attrName>ppt_x</p:attrName>
                                        </p:attrNameLst>
                                      </p:cBhvr>
                                      <p:tavLst>
                                        <p:tav tm="0">
                                          <p:val>
                                            <p:strVal val="0-#ppt_w/2"/>
                                          </p:val>
                                        </p:tav>
                                        <p:tav tm="100000">
                                          <p:val>
                                            <p:strVal val="#ppt_x"/>
                                          </p:val>
                                        </p:tav>
                                      </p:tavLst>
                                    </p:anim>
                                    <p:anim calcmode="lin" valueType="num">
                                      <p:cBhvr additive="base">
                                        <p:cTn id="8" dur="1000" fill="hold"/>
                                        <p:tgtEl>
                                          <p:spTgt spid="36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BB4F59A4-65DA-4E08-8520-FBBB853BBCFE}"/>
              </a:ext>
            </a:extLst>
          </p:cNvPr>
          <p:cNvSpPr/>
          <p:nvPr/>
        </p:nvSpPr>
        <p:spPr>
          <a:xfrm>
            <a:off x="2052450" y="12721845"/>
            <a:ext cx="20557574" cy="915931"/>
          </a:xfrm>
          <a:custGeom>
            <a:avLst/>
            <a:gdLst>
              <a:gd name="connsiteX0" fmla="*/ 12738 w 20555194"/>
              <a:gd name="connsiteY0" fmla="*/ 12738 h 915825"/>
              <a:gd name="connsiteX1" fmla="*/ 20544656 w 20555194"/>
              <a:gd name="connsiteY1" fmla="*/ 12738 h 915825"/>
              <a:gd name="connsiteX2" fmla="*/ 20544656 w 20555194"/>
              <a:gd name="connsiteY2" fmla="*/ 913554 h 915825"/>
              <a:gd name="connsiteX3" fmla="*/ 12738 w 20555194"/>
              <a:gd name="connsiteY3" fmla="*/ 913554 h 915825"/>
            </a:gdLst>
            <a:ahLst/>
            <a:cxnLst>
              <a:cxn ang="0">
                <a:pos x="connsiteX0" y="connsiteY0"/>
              </a:cxn>
              <a:cxn ang="0">
                <a:pos x="connsiteX1" y="connsiteY1"/>
              </a:cxn>
              <a:cxn ang="0">
                <a:pos x="connsiteX2" y="connsiteY2"/>
              </a:cxn>
              <a:cxn ang="0">
                <a:pos x="connsiteX3" y="connsiteY3"/>
              </a:cxn>
            </a:cxnLst>
            <a:rect l="l" t="t" r="r" b="b"/>
            <a:pathLst>
              <a:path w="20555194" h="915825">
                <a:moveTo>
                  <a:pt x="12738" y="12738"/>
                </a:moveTo>
                <a:lnTo>
                  <a:pt x="20544656" y="12738"/>
                </a:lnTo>
                <a:lnTo>
                  <a:pt x="20544656" y="913554"/>
                </a:lnTo>
                <a:lnTo>
                  <a:pt x="12738" y="913554"/>
                </a:lnTo>
                <a:close/>
              </a:path>
            </a:pathLst>
          </a:custGeom>
          <a:solidFill>
            <a:srgbClr val="516E75"/>
          </a:solidFill>
          <a:ln w="12718"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 name="Freeform: Shape 4">
            <a:extLst>
              <a:ext uri="{FF2B5EF4-FFF2-40B4-BE49-F238E27FC236}">
                <a16:creationId xmlns:a16="http://schemas.microsoft.com/office/drawing/2014/main" id="{96FC54F2-88B8-4E12-B212-568F68A15693}"/>
              </a:ext>
            </a:extLst>
          </p:cNvPr>
          <p:cNvSpPr/>
          <p:nvPr/>
        </p:nvSpPr>
        <p:spPr>
          <a:xfrm>
            <a:off x="6052799" y="8795061"/>
            <a:ext cx="1221242" cy="25443"/>
          </a:xfrm>
          <a:custGeom>
            <a:avLst/>
            <a:gdLst>
              <a:gd name="connsiteX0" fmla="*/ 9540 w 1221100"/>
              <a:gd name="connsiteY0" fmla="*/ 9540 h 25439"/>
              <a:gd name="connsiteX1" fmla="*/ 1221228 w 1221100"/>
              <a:gd name="connsiteY1" fmla="*/ 9540 h 25439"/>
              <a:gd name="connsiteX2" fmla="*/ 1221228 w 1221100"/>
              <a:gd name="connsiteY2" fmla="*/ 26584 h 25439"/>
              <a:gd name="connsiteX3" fmla="*/ 9540 w 1221100"/>
              <a:gd name="connsiteY3" fmla="*/ 26584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1228" y="9540"/>
                </a:lnTo>
                <a:lnTo>
                  <a:pt x="1221228" y="26584"/>
                </a:lnTo>
                <a:lnTo>
                  <a:pt x="9540" y="26584"/>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 name="Freeform: Shape 5">
            <a:extLst>
              <a:ext uri="{FF2B5EF4-FFF2-40B4-BE49-F238E27FC236}">
                <a16:creationId xmlns:a16="http://schemas.microsoft.com/office/drawing/2014/main" id="{4C6D5B9E-049A-4794-9DE7-0FD68B059A05}"/>
              </a:ext>
            </a:extLst>
          </p:cNvPr>
          <p:cNvSpPr/>
          <p:nvPr/>
        </p:nvSpPr>
        <p:spPr>
          <a:xfrm>
            <a:off x="5095905" y="8888816"/>
            <a:ext cx="1933633" cy="139934"/>
          </a:xfrm>
          <a:custGeom>
            <a:avLst/>
            <a:gdLst>
              <a:gd name="connsiteX0" fmla="*/ 9540 w 1933409"/>
              <a:gd name="connsiteY0" fmla="*/ 9540 h 139917"/>
              <a:gd name="connsiteX1" fmla="*/ 1925142 w 1933409"/>
              <a:gd name="connsiteY1" fmla="*/ 9540 h 139917"/>
              <a:gd name="connsiteX2" fmla="*/ 1925142 w 1933409"/>
              <a:gd name="connsiteY2" fmla="*/ 134576 h 139917"/>
              <a:gd name="connsiteX3" fmla="*/ 9540 w 1933409"/>
              <a:gd name="connsiteY3" fmla="*/ 134576 h 139917"/>
            </a:gdLst>
            <a:ahLst/>
            <a:cxnLst>
              <a:cxn ang="0">
                <a:pos x="connsiteX0" y="connsiteY0"/>
              </a:cxn>
              <a:cxn ang="0">
                <a:pos x="connsiteX1" y="connsiteY1"/>
              </a:cxn>
              <a:cxn ang="0">
                <a:pos x="connsiteX2" y="connsiteY2"/>
              </a:cxn>
              <a:cxn ang="0">
                <a:pos x="connsiteX3" y="connsiteY3"/>
              </a:cxn>
            </a:cxnLst>
            <a:rect l="l" t="t" r="r" b="b"/>
            <a:pathLst>
              <a:path w="1933409" h="139917">
                <a:moveTo>
                  <a:pt x="9540" y="9540"/>
                </a:moveTo>
                <a:lnTo>
                  <a:pt x="1925142" y="9540"/>
                </a:lnTo>
                <a:lnTo>
                  <a:pt x="1925142" y="134576"/>
                </a:lnTo>
                <a:lnTo>
                  <a:pt x="9540" y="134576"/>
                </a:lnTo>
                <a:close/>
              </a:path>
            </a:pathLst>
          </a:custGeom>
          <a:solidFill>
            <a:srgbClr val="6E562C">
              <a:alpha val="8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 name="Freeform: Shape 6">
            <a:extLst>
              <a:ext uri="{FF2B5EF4-FFF2-40B4-BE49-F238E27FC236}">
                <a16:creationId xmlns:a16="http://schemas.microsoft.com/office/drawing/2014/main" id="{5504A22F-DA18-46D8-BB68-404C1CE884FA}"/>
              </a:ext>
            </a:extLst>
          </p:cNvPr>
          <p:cNvSpPr/>
          <p:nvPr/>
        </p:nvSpPr>
        <p:spPr>
          <a:xfrm>
            <a:off x="4842752" y="8795061"/>
            <a:ext cx="1221242" cy="25443"/>
          </a:xfrm>
          <a:custGeom>
            <a:avLst/>
            <a:gdLst>
              <a:gd name="connsiteX0" fmla="*/ 9540 w 1221100"/>
              <a:gd name="connsiteY0" fmla="*/ 9540 h 25439"/>
              <a:gd name="connsiteX1" fmla="*/ 1220338 w 1221100"/>
              <a:gd name="connsiteY1" fmla="*/ 9540 h 25439"/>
              <a:gd name="connsiteX2" fmla="*/ 1220338 w 1221100"/>
              <a:gd name="connsiteY2" fmla="*/ 26584 h 25439"/>
              <a:gd name="connsiteX3" fmla="*/ 9540 w 1221100"/>
              <a:gd name="connsiteY3" fmla="*/ 26584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0338" y="9540"/>
                </a:lnTo>
                <a:lnTo>
                  <a:pt x="1220338" y="26584"/>
                </a:lnTo>
                <a:lnTo>
                  <a:pt x="9540" y="26584"/>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 name="Freeform: Shape 7">
            <a:extLst>
              <a:ext uri="{FF2B5EF4-FFF2-40B4-BE49-F238E27FC236}">
                <a16:creationId xmlns:a16="http://schemas.microsoft.com/office/drawing/2014/main" id="{1DF3A858-56D3-4949-BE3F-82220139554B}"/>
              </a:ext>
            </a:extLst>
          </p:cNvPr>
          <p:cNvSpPr/>
          <p:nvPr/>
        </p:nvSpPr>
        <p:spPr>
          <a:xfrm>
            <a:off x="4927221" y="881210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 name="Freeform: Shape 8">
            <a:extLst>
              <a:ext uri="{FF2B5EF4-FFF2-40B4-BE49-F238E27FC236}">
                <a16:creationId xmlns:a16="http://schemas.microsoft.com/office/drawing/2014/main" id="{9086AB63-5530-4BD2-BE1E-377742DF689F}"/>
              </a:ext>
            </a:extLst>
          </p:cNvPr>
          <p:cNvSpPr/>
          <p:nvPr/>
        </p:nvSpPr>
        <p:spPr>
          <a:xfrm>
            <a:off x="5448666" y="881210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 name="Freeform: Shape 9">
            <a:extLst>
              <a:ext uri="{FF2B5EF4-FFF2-40B4-BE49-F238E27FC236}">
                <a16:creationId xmlns:a16="http://schemas.microsoft.com/office/drawing/2014/main" id="{A09669BA-63C4-4A56-BE2C-379350DEFF24}"/>
              </a:ext>
            </a:extLst>
          </p:cNvPr>
          <p:cNvSpPr/>
          <p:nvPr/>
        </p:nvSpPr>
        <p:spPr>
          <a:xfrm>
            <a:off x="4842752" y="881210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 name="Freeform: Shape 10">
            <a:extLst>
              <a:ext uri="{FF2B5EF4-FFF2-40B4-BE49-F238E27FC236}">
                <a16:creationId xmlns:a16="http://schemas.microsoft.com/office/drawing/2014/main" id="{49A3A60D-A4E7-4D6B-87F1-62313FB3859A}"/>
              </a:ext>
            </a:extLst>
          </p:cNvPr>
          <p:cNvSpPr/>
          <p:nvPr/>
        </p:nvSpPr>
        <p:spPr>
          <a:xfrm>
            <a:off x="5364324" y="881210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 name="Freeform: Shape 11">
            <a:extLst>
              <a:ext uri="{FF2B5EF4-FFF2-40B4-BE49-F238E27FC236}">
                <a16:creationId xmlns:a16="http://schemas.microsoft.com/office/drawing/2014/main" id="{32311ED4-DCB9-4D9B-8A41-EEF53F119D1D}"/>
              </a:ext>
            </a:extLst>
          </p:cNvPr>
          <p:cNvSpPr/>
          <p:nvPr/>
        </p:nvSpPr>
        <p:spPr>
          <a:xfrm>
            <a:off x="5885896" y="881210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 name="Freeform: Shape 12">
            <a:extLst>
              <a:ext uri="{FF2B5EF4-FFF2-40B4-BE49-F238E27FC236}">
                <a16:creationId xmlns:a16="http://schemas.microsoft.com/office/drawing/2014/main" id="{FED9AAC6-C8D0-4B6A-9349-C2785E198369}"/>
              </a:ext>
            </a:extLst>
          </p:cNvPr>
          <p:cNvSpPr/>
          <p:nvPr/>
        </p:nvSpPr>
        <p:spPr>
          <a:xfrm>
            <a:off x="6052799" y="881210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 name="Freeform: Shape 13">
            <a:extLst>
              <a:ext uri="{FF2B5EF4-FFF2-40B4-BE49-F238E27FC236}">
                <a16:creationId xmlns:a16="http://schemas.microsoft.com/office/drawing/2014/main" id="{DEBB9F95-222F-48C9-8155-F6BED1AA5279}"/>
              </a:ext>
            </a:extLst>
          </p:cNvPr>
          <p:cNvSpPr/>
          <p:nvPr/>
        </p:nvSpPr>
        <p:spPr>
          <a:xfrm>
            <a:off x="6490030" y="881210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 name="Freeform: Shape 14">
            <a:extLst>
              <a:ext uri="{FF2B5EF4-FFF2-40B4-BE49-F238E27FC236}">
                <a16:creationId xmlns:a16="http://schemas.microsoft.com/office/drawing/2014/main" id="{B2043790-0C39-4AAF-B0D5-0F9127246F8F}"/>
              </a:ext>
            </a:extLst>
          </p:cNvPr>
          <p:cNvSpPr/>
          <p:nvPr/>
        </p:nvSpPr>
        <p:spPr>
          <a:xfrm>
            <a:off x="7011601" y="881210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 name="Freeform: Shape 15">
            <a:extLst>
              <a:ext uri="{FF2B5EF4-FFF2-40B4-BE49-F238E27FC236}">
                <a16:creationId xmlns:a16="http://schemas.microsoft.com/office/drawing/2014/main" id="{7A9EC3D9-6B13-43C6-A7BB-D8BA0B8884F1}"/>
              </a:ext>
            </a:extLst>
          </p:cNvPr>
          <p:cNvSpPr/>
          <p:nvPr/>
        </p:nvSpPr>
        <p:spPr>
          <a:xfrm>
            <a:off x="4842752" y="8812106"/>
            <a:ext cx="1221242" cy="89049"/>
          </a:xfrm>
          <a:custGeom>
            <a:avLst/>
            <a:gdLst>
              <a:gd name="connsiteX0" fmla="*/ 9540 w 1221100"/>
              <a:gd name="connsiteY0" fmla="*/ 9540 h 89038"/>
              <a:gd name="connsiteX1" fmla="*/ 1219447 w 1221100"/>
              <a:gd name="connsiteY1" fmla="*/ 9540 h 89038"/>
              <a:gd name="connsiteX2" fmla="*/ 1219447 w 1221100"/>
              <a:gd name="connsiteY2" fmla="*/ 86241 h 89038"/>
              <a:gd name="connsiteX3" fmla="*/ 9540 w 1221100"/>
              <a:gd name="connsiteY3" fmla="*/ 86241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1"/>
                </a:lnTo>
                <a:lnTo>
                  <a:pt x="9540" y="86241"/>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 name="Freeform: Shape 16">
            <a:extLst>
              <a:ext uri="{FF2B5EF4-FFF2-40B4-BE49-F238E27FC236}">
                <a16:creationId xmlns:a16="http://schemas.microsoft.com/office/drawing/2014/main" id="{4F9562AD-6D0C-44C2-82A9-12836D824804}"/>
              </a:ext>
            </a:extLst>
          </p:cNvPr>
          <p:cNvSpPr/>
          <p:nvPr/>
        </p:nvSpPr>
        <p:spPr>
          <a:xfrm>
            <a:off x="6053689" y="8812106"/>
            <a:ext cx="1221242" cy="89049"/>
          </a:xfrm>
          <a:custGeom>
            <a:avLst/>
            <a:gdLst>
              <a:gd name="connsiteX0" fmla="*/ 9540 w 1221100"/>
              <a:gd name="connsiteY0" fmla="*/ 9540 h 89038"/>
              <a:gd name="connsiteX1" fmla="*/ 1219447 w 1221100"/>
              <a:gd name="connsiteY1" fmla="*/ 9540 h 89038"/>
              <a:gd name="connsiteX2" fmla="*/ 1219447 w 1221100"/>
              <a:gd name="connsiteY2" fmla="*/ 86241 h 89038"/>
              <a:gd name="connsiteX3" fmla="*/ 9540 w 1221100"/>
              <a:gd name="connsiteY3" fmla="*/ 86241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1"/>
                </a:lnTo>
                <a:lnTo>
                  <a:pt x="9540" y="86241"/>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 name="Freeform: Shape 17">
            <a:extLst>
              <a:ext uri="{FF2B5EF4-FFF2-40B4-BE49-F238E27FC236}">
                <a16:creationId xmlns:a16="http://schemas.microsoft.com/office/drawing/2014/main" id="{07646FE0-EB1A-435A-BF8D-E2FBECE88EEF}"/>
              </a:ext>
            </a:extLst>
          </p:cNvPr>
          <p:cNvSpPr/>
          <p:nvPr/>
        </p:nvSpPr>
        <p:spPr>
          <a:xfrm>
            <a:off x="6574371" y="881210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 name="Freeform: Shape 18">
            <a:extLst>
              <a:ext uri="{FF2B5EF4-FFF2-40B4-BE49-F238E27FC236}">
                <a16:creationId xmlns:a16="http://schemas.microsoft.com/office/drawing/2014/main" id="{F59E49F7-A16B-4F15-A8F1-13C62A09F56F}"/>
              </a:ext>
            </a:extLst>
          </p:cNvPr>
          <p:cNvSpPr/>
          <p:nvPr/>
        </p:nvSpPr>
        <p:spPr>
          <a:xfrm>
            <a:off x="7095944" y="881210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 name="Freeform: Shape 19">
            <a:extLst>
              <a:ext uri="{FF2B5EF4-FFF2-40B4-BE49-F238E27FC236}">
                <a16:creationId xmlns:a16="http://schemas.microsoft.com/office/drawing/2014/main" id="{A374B308-8B17-4FFD-A9A8-81B7D8B081A8}"/>
              </a:ext>
            </a:extLst>
          </p:cNvPr>
          <p:cNvSpPr/>
          <p:nvPr/>
        </p:nvSpPr>
        <p:spPr>
          <a:xfrm>
            <a:off x="6052799" y="8576127"/>
            <a:ext cx="1221242" cy="25443"/>
          </a:xfrm>
          <a:custGeom>
            <a:avLst/>
            <a:gdLst>
              <a:gd name="connsiteX0" fmla="*/ 9540 w 1221100"/>
              <a:gd name="connsiteY0" fmla="*/ 9540 h 25439"/>
              <a:gd name="connsiteX1" fmla="*/ 1221228 w 1221100"/>
              <a:gd name="connsiteY1" fmla="*/ 9540 h 25439"/>
              <a:gd name="connsiteX2" fmla="*/ 122122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1228" y="9540"/>
                </a:lnTo>
                <a:lnTo>
                  <a:pt x="1221228"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 name="Freeform: Shape 20">
            <a:extLst>
              <a:ext uri="{FF2B5EF4-FFF2-40B4-BE49-F238E27FC236}">
                <a16:creationId xmlns:a16="http://schemas.microsoft.com/office/drawing/2014/main" id="{4E4C3BC2-B30D-4FD7-8BED-84C1EBFFE024}"/>
              </a:ext>
            </a:extLst>
          </p:cNvPr>
          <p:cNvSpPr/>
          <p:nvPr/>
        </p:nvSpPr>
        <p:spPr>
          <a:xfrm>
            <a:off x="5095905" y="8669883"/>
            <a:ext cx="1933633" cy="139934"/>
          </a:xfrm>
          <a:custGeom>
            <a:avLst/>
            <a:gdLst>
              <a:gd name="connsiteX0" fmla="*/ 9540 w 1933409"/>
              <a:gd name="connsiteY0" fmla="*/ 9540 h 139917"/>
              <a:gd name="connsiteX1" fmla="*/ 1925142 w 1933409"/>
              <a:gd name="connsiteY1" fmla="*/ 9540 h 139917"/>
              <a:gd name="connsiteX2" fmla="*/ 1925142 w 1933409"/>
              <a:gd name="connsiteY2" fmla="*/ 134576 h 139917"/>
              <a:gd name="connsiteX3" fmla="*/ 9540 w 1933409"/>
              <a:gd name="connsiteY3" fmla="*/ 134576 h 139917"/>
            </a:gdLst>
            <a:ahLst/>
            <a:cxnLst>
              <a:cxn ang="0">
                <a:pos x="connsiteX0" y="connsiteY0"/>
              </a:cxn>
              <a:cxn ang="0">
                <a:pos x="connsiteX1" y="connsiteY1"/>
              </a:cxn>
              <a:cxn ang="0">
                <a:pos x="connsiteX2" y="connsiteY2"/>
              </a:cxn>
              <a:cxn ang="0">
                <a:pos x="connsiteX3" y="connsiteY3"/>
              </a:cxn>
            </a:cxnLst>
            <a:rect l="l" t="t" r="r" b="b"/>
            <a:pathLst>
              <a:path w="1933409" h="139917">
                <a:moveTo>
                  <a:pt x="9540" y="9540"/>
                </a:moveTo>
                <a:lnTo>
                  <a:pt x="1925142" y="9540"/>
                </a:lnTo>
                <a:lnTo>
                  <a:pt x="1925142" y="134576"/>
                </a:lnTo>
                <a:lnTo>
                  <a:pt x="9540" y="134576"/>
                </a:lnTo>
                <a:close/>
              </a:path>
            </a:pathLst>
          </a:custGeom>
          <a:solidFill>
            <a:srgbClr val="6E562C">
              <a:alpha val="8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 name="Freeform: Shape 21">
            <a:extLst>
              <a:ext uri="{FF2B5EF4-FFF2-40B4-BE49-F238E27FC236}">
                <a16:creationId xmlns:a16="http://schemas.microsoft.com/office/drawing/2014/main" id="{4D27F41B-BAFC-4CEE-A14D-1D1EF5B840A9}"/>
              </a:ext>
            </a:extLst>
          </p:cNvPr>
          <p:cNvSpPr/>
          <p:nvPr/>
        </p:nvSpPr>
        <p:spPr>
          <a:xfrm>
            <a:off x="4842752" y="8576127"/>
            <a:ext cx="1221242" cy="25443"/>
          </a:xfrm>
          <a:custGeom>
            <a:avLst/>
            <a:gdLst>
              <a:gd name="connsiteX0" fmla="*/ 9540 w 1221100"/>
              <a:gd name="connsiteY0" fmla="*/ 9540 h 25439"/>
              <a:gd name="connsiteX1" fmla="*/ 1220338 w 1221100"/>
              <a:gd name="connsiteY1" fmla="*/ 9540 h 25439"/>
              <a:gd name="connsiteX2" fmla="*/ 122033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0338" y="9540"/>
                </a:lnTo>
                <a:lnTo>
                  <a:pt x="1220338"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 name="Freeform: Shape 22">
            <a:extLst>
              <a:ext uri="{FF2B5EF4-FFF2-40B4-BE49-F238E27FC236}">
                <a16:creationId xmlns:a16="http://schemas.microsoft.com/office/drawing/2014/main" id="{02AA6D45-1698-4C2F-A427-220BC67E5C98}"/>
              </a:ext>
            </a:extLst>
          </p:cNvPr>
          <p:cNvSpPr/>
          <p:nvPr/>
        </p:nvSpPr>
        <p:spPr>
          <a:xfrm>
            <a:off x="4927221" y="8593174"/>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 name="Freeform: Shape 23">
            <a:extLst>
              <a:ext uri="{FF2B5EF4-FFF2-40B4-BE49-F238E27FC236}">
                <a16:creationId xmlns:a16="http://schemas.microsoft.com/office/drawing/2014/main" id="{15F9E6F1-749D-47ED-B821-94DC7A07E5EB}"/>
              </a:ext>
            </a:extLst>
          </p:cNvPr>
          <p:cNvSpPr/>
          <p:nvPr/>
        </p:nvSpPr>
        <p:spPr>
          <a:xfrm>
            <a:off x="5448666" y="8593174"/>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 name="Freeform: Shape 24">
            <a:extLst>
              <a:ext uri="{FF2B5EF4-FFF2-40B4-BE49-F238E27FC236}">
                <a16:creationId xmlns:a16="http://schemas.microsoft.com/office/drawing/2014/main" id="{9F709E2B-1FED-439B-B1CA-9812132503C9}"/>
              </a:ext>
            </a:extLst>
          </p:cNvPr>
          <p:cNvSpPr/>
          <p:nvPr/>
        </p:nvSpPr>
        <p:spPr>
          <a:xfrm>
            <a:off x="4842752" y="8593174"/>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 name="Freeform: Shape 25">
            <a:extLst>
              <a:ext uri="{FF2B5EF4-FFF2-40B4-BE49-F238E27FC236}">
                <a16:creationId xmlns:a16="http://schemas.microsoft.com/office/drawing/2014/main" id="{651F7CD0-5137-43A6-AE24-E51E88770F3E}"/>
              </a:ext>
            </a:extLst>
          </p:cNvPr>
          <p:cNvSpPr/>
          <p:nvPr/>
        </p:nvSpPr>
        <p:spPr>
          <a:xfrm>
            <a:off x="5364324" y="8593174"/>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 name="Freeform: Shape 26">
            <a:extLst>
              <a:ext uri="{FF2B5EF4-FFF2-40B4-BE49-F238E27FC236}">
                <a16:creationId xmlns:a16="http://schemas.microsoft.com/office/drawing/2014/main" id="{E8A97088-9075-4602-9692-FC8E5D97A8BA}"/>
              </a:ext>
            </a:extLst>
          </p:cNvPr>
          <p:cNvSpPr/>
          <p:nvPr/>
        </p:nvSpPr>
        <p:spPr>
          <a:xfrm>
            <a:off x="5885896" y="8593174"/>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 name="Freeform: Shape 27">
            <a:extLst>
              <a:ext uri="{FF2B5EF4-FFF2-40B4-BE49-F238E27FC236}">
                <a16:creationId xmlns:a16="http://schemas.microsoft.com/office/drawing/2014/main" id="{618AA3C2-5132-4E21-8DA8-9A75624AF717}"/>
              </a:ext>
            </a:extLst>
          </p:cNvPr>
          <p:cNvSpPr/>
          <p:nvPr/>
        </p:nvSpPr>
        <p:spPr>
          <a:xfrm>
            <a:off x="6052799" y="8593174"/>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 name="Freeform: Shape 28">
            <a:extLst>
              <a:ext uri="{FF2B5EF4-FFF2-40B4-BE49-F238E27FC236}">
                <a16:creationId xmlns:a16="http://schemas.microsoft.com/office/drawing/2014/main" id="{A9E4C9DF-15F8-4579-9DB9-0F52716257CD}"/>
              </a:ext>
            </a:extLst>
          </p:cNvPr>
          <p:cNvSpPr/>
          <p:nvPr/>
        </p:nvSpPr>
        <p:spPr>
          <a:xfrm>
            <a:off x="6490030" y="8593174"/>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 name="Freeform: Shape 29">
            <a:extLst>
              <a:ext uri="{FF2B5EF4-FFF2-40B4-BE49-F238E27FC236}">
                <a16:creationId xmlns:a16="http://schemas.microsoft.com/office/drawing/2014/main" id="{14C546B8-370A-4C88-B326-59E4AE42E77A}"/>
              </a:ext>
            </a:extLst>
          </p:cNvPr>
          <p:cNvSpPr/>
          <p:nvPr/>
        </p:nvSpPr>
        <p:spPr>
          <a:xfrm>
            <a:off x="7011601" y="8593174"/>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 name="Freeform: Shape 30">
            <a:extLst>
              <a:ext uri="{FF2B5EF4-FFF2-40B4-BE49-F238E27FC236}">
                <a16:creationId xmlns:a16="http://schemas.microsoft.com/office/drawing/2014/main" id="{8B3FED4C-7721-4678-ABAE-EB3FE513C71E}"/>
              </a:ext>
            </a:extLst>
          </p:cNvPr>
          <p:cNvSpPr/>
          <p:nvPr/>
        </p:nvSpPr>
        <p:spPr>
          <a:xfrm>
            <a:off x="4842752" y="8593174"/>
            <a:ext cx="1221242" cy="89049"/>
          </a:xfrm>
          <a:custGeom>
            <a:avLst/>
            <a:gdLst>
              <a:gd name="connsiteX0" fmla="*/ 9540 w 1221100"/>
              <a:gd name="connsiteY0" fmla="*/ 9540 h 89038"/>
              <a:gd name="connsiteX1" fmla="*/ 1219447 w 1221100"/>
              <a:gd name="connsiteY1" fmla="*/ 9540 h 89038"/>
              <a:gd name="connsiteX2" fmla="*/ 1219447 w 1221100"/>
              <a:gd name="connsiteY2" fmla="*/ 86240 h 89038"/>
              <a:gd name="connsiteX3" fmla="*/ 9540 w 1221100"/>
              <a:gd name="connsiteY3" fmla="*/ 86240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0"/>
                </a:lnTo>
                <a:lnTo>
                  <a:pt x="9540" y="86240"/>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 name="Freeform: Shape 31">
            <a:extLst>
              <a:ext uri="{FF2B5EF4-FFF2-40B4-BE49-F238E27FC236}">
                <a16:creationId xmlns:a16="http://schemas.microsoft.com/office/drawing/2014/main" id="{10F4985E-A844-4CC6-BDAA-719C3F0D414F}"/>
              </a:ext>
            </a:extLst>
          </p:cNvPr>
          <p:cNvSpPr/>
          <p:nvPr/>
        </p:nvSpPr>
        <p:spPr>
          <a:xfrm>
            <a:off x="6053689" y="8593174"/>
            <a:ext cx="1221242" cy="89049"/>
          </a:xfrm>
          <a:custGeom>
            <a:avLst/>
            <a:gdLst>
              <a:gd name="connsiteX0" fmla="*/ 9540 w 1221100"/>
              <a:gd name="connsiteY0" fmla="*/ 9540 h 89038"/>
              <a:gd name="connsiteX1" fmla="*/ 1219447 w 1221100"/>
              <a:gd name="connsiteY1" fmla="*/ 9540 h 89038"/>
              <a:gd name="connsiteX2" fmla="*/ 1219447 w 1221100"/>
              <a:gd name="connsiteY2" fmla="*/ 86240 h 89038"/>
              <a:gd name="connsiteX3" fmla="*/ 9540 w 1221100"/>
              <a:gd name="connsiteY3" fmla="*/ 86240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0"/>
                </a:lnTo>
                <a:lnTo>
                  <a:pt x="9540" y="86240"/>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 name="Freeform: Shape 32">
            <a:extLst>
              <a:ext uri="{FF2B5EF4-FFF2-40B4-BE49-F238E27FC236}">
                <a16:creationId xmlns:a16="http://schemas.microsoft.com/office/drawing/2014/main" id="{4279FF5C-4B07-46C1-A7FD-974BF4327429}"/>
              </a:ext>
            </a:extLst>
          </p:cNvPr>
          <p:cNvSpPr/>
          <p:nvPr/>
        </p:nvSpPr>
        <p:spPr>
          <a:xfrm>
            <a:off x="6574371" y="8593174"/>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 name="Freeform: Shape 33">
            <a:extLst>
              <a:ext uri="{FF2B5EF4-FFF2-40B4-BE49-F238E27FC236}">
                <a16:creationId xmlns:a16="http://schemas.microsoft.com/office/drawing/2014/main" id="{6A562A7C-B852-43A4-BB02-4CBE7F2584CF}"/>
              </a:ext>
            </a:extLst>
          </p:cNvPr>
          <p:cNvSpPr/>
          <p:nvPr/>
        </p:nvSpPr>
        <p:spPr>
          <a:xfrm>
            <a:off x="7095944" y="8593174"/>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 name="Freeform: Shape 34">
            <a:extLst>
              <a:ext uri="{FF2B5EF4-FFF2-40B4-BE49-F238E27FC236}">
                <a16:creationId xmlns:a16="http://schemas.microsoft.com/office/drawing/2014/main" id="{721EAFCE-4F31-4A29-A4A6-47E068F7E637}"/>
              </a:ext>
            </a:extLst>
          </p:cNvPr>
          <p:cNvSpPr/>
          <p:nvPr/>
        </p:nvSpPr>
        <p:spPr>
          <a:xfrm>
            <a:off x="3154512" y="9130647"/>
            <a:ext cx="89049" cy="1844584"/>
          </a:xfrm>
          <a:custGeom>
            <a:avLst/>
            <a:gdLst>
              <a:gd name="connsiteX0" fmla="*/ 9540 w 89038"/>
              <a:gd name="connsiteY0" fmla="*/ 9540 h 1844370"/>
              <a:gd name="connsiteX1" fmla="*/ 81025 w 89038"/>
              <a:gd name="connsiteY1" fmla="*/ 9540 h 1844370"/>
              <a:gd name="connsiteX2" fmla="*/ 81025 w 89038"/>
              <a:gd name="connsiteY2" fmla="*/ 1841318 h 1844370"/>
              <a:gd name="connsiteX3" fmla="*/ 9540 w 89038"/>
              <a:gd name="connsiteY3" fmla="*/ 1841318 h 1844370"/>
            </a:gdLst>
            <a:ahLst/>
            <a:cxnLst>
              <a:cxn ang="0">
                <a:pos x="connsiteX0" y="connsiteY0"/>
              </a:cxn>
              <a:cxn ang="0">
                <a:pos x="connsiteX1" y="connsiteY1"/>
              </a:cxn>
              <a:cxn ang="0">
                <a:pos x="connsiteX2" y="connsiteY2"/>
              </a:cxn>
              <a:cxn ang="0">
                <a:pos x="connsiteX3" y="connsiteY3"/>
              </a:cxn>
            </a:cxnLst>
            <a:rect l="l" t="t" r="r" b="b"/>
            <a:pathLst>
              <a:path w="89038" h="1844370">
                <a:moveTo>
                  <a:pt x="9540" y="9540"/>
                </a:moveTo>
                <a:lnTo>
                  <a:pt x="81025" y="9540"/>
                </a:lnTo>
                <a:lnTo>
                  <a:pt x="81025" y="1841318"/>
                </a:lnTo>
                <a:lnTo>
                  <a:pt x="9540" y="1841318"/>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 name="Freeform: Shape 35">
            <a:extLst>
              <a:ext uri="{FF2B5EF4-FFF2-40B4-BE49-F238E27FC236}">
                <a16:creationId xmlns:a16="http://schemas.microsoft.com/office/drawing/2014/main" id="{80CAC605-B17D-4D72-9A43-3B55D82C5967}"/>
              </a:ext>
            </a:extLst>
          </p:cNvPr>
          <p:cNvSpPr/>
          <p:nvPr/>
        </p:nvSpPr>
        <p:spPr>
          <a:xfrm>
            <a:off x="2140118" y="9155072"/>
            <a:ext cx="89049" cy="1819142"/>
          </a:xfrm>
          <a:custGeom>
            <a:avLst/>
            <a:gdLst>
              <a:gd name="connsiteX0" fmla="*/ 9540 w 89038"/>
              <a:gd name="connsiteY0" fmla="*/ 9540 h 1818931"/>
              <a:gd name="connsiteX1" fmla="*/ 81025 w 89038"/>
              <a:gd name="connsiteY1" fmla="*/ 9540 h 1818931"/>
              <a:gd name="connsiteX2" fmla="*/ 81025 w 89038"/>
              <a:gd name="connsiteY2" fmla="*/ 1816769 h 1818931"/>
              <a:gd name="connsiteX3" fmla="*/ 9540 w 89038"/>
              <a:gd name="connsiteY3" fmla="*/ 1816769 h 1818931"/>
            </a:gdLst>
            <a:ahLst/>
            <a:cxnLst>
              <a:cxn ang="0">
                <a:pos x="connsiteX0" y="connsiteY0"/>
              </a:cxn>
              <a:cxn ang="0">
                <a:pos x="connsiteX1" y="connsiteY1"/>
              </a:cxn>
              <a:cxn ang="0">
                <a:pos x="connsiteX2" y="connsiteY2"/>
              </a:cxn>
              <a:cxn ang="0">
                <a:pos x="connsiteX3" y="connsiteY3"/>
              </a:cxn>
            </a:cxnLst>
            <a:rect l="l" t="t" r="r" b="b"/>
            <a:pathLst>
              <a:path w="89038" h="1818931">
                <a:moveTo>
                  <a:pt x="9540" y="9540"/>
                </a:moveTo>
                <a:lnTo>
                  <a:pt x="81025" y="9540"/>
                </a:lnTo>
                <a:lnTo>
                  <a:pt x="81025" y="1816769"/>
                </a:lnTo>
                <a:lnTo>
                  <a:pt x="9540" y="1816769"/>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 name="Freeform: Shape 36">
            <a:extLst>
              <a:ext uri="{FF2B5EF4-FFF2-40B4-BE49-F238E27FC236}">
                <a16:creationId xmlns:a16="http://schemas.microsoft.com/office/drawing/2014/main" id="{CD3219FF-D151-4309-AC59-B9B3838C0E02}"/>
              </a:ext>
            </a:extLst>
          </p:cNvPr>
          <p:cNvSpPr/>
          <p:nvPr/>
        </p:nvSpPr>
        <p:spPr>
          <a:xfrm>
            <a:off x="2140118" y="9130647"/>
            <a:ext cx="1094030" cy="966817"/>
          </a:xfrm>
          <a:custGeom>
            <a:avLst/>
            <a:gdLst>
              <a:gd name="connsiteX0" fmla="*/ 50243 w 1093902"/>
              <a:gd name="connsiteY0" fmla="*/ 957928 h 966704"/>
              <a:gd name="connsiteX1" fmla="*/ 9540 w 1093902"/>
              <a:gd name="connsiteY1" fmla="*/ 892803 h 966704"/>
              <a:gd name="connsiteX2" fmla="*/ 1054726 w 1093902"/>
              <a:gd name="connsiteY2" fmla="*/ 9540 h 966704"/>
              <a:gd name="connsiteX3" fmla="*/ 1095302 w 1093902"/>
              <a:gd name="connsiteY3" fmla="*/ 74665 h 966704"/>
            </a:gdLst>
            <a:ahLst/>
            <a:cxnLst>
              <a:cxn ang="0">
                <a:pos x="connsiteX0" y="connsiteY0"/>
              </a:cxn>
              <a:cxn ang="0">
                <a:pos x="connsiteX1" y="connsiteY1"/>
              </a:cxn>
              <a:cxn ang="0">
                <a:pos x="connsiteX2" y="connsiteY2"/>
              </a:cxn>
              <a:cxn ang="0">
                <a:pos x="connsiteX3" y="connsiteY3"/>
              </a:cxn>
            </a:cxnLst>
            <a:rect l="l" t="t" r="r" b="b"/>
            <a:pathLst>
              <a:path w="1093902" h="966704">
                <a:moveTo>
                  <a:pt x="50243" y="957928"/>
                </a:moveTo>
                <a:lnTo>
                  <a:pt x="9540" y="892803"/>
                </a:lnTo>
                <a:lnTo>
                  <a:pt x="1054726" y="9540"/>
                </a:lnTo>
                <a:lnTo>
                  <a:pt x="1095302" y="74665"/>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 name="Freeform: Shape 37">
            <a:extLst>
              <a:ext uri="{FF2B5EF4-FFF2-40B4-BE49-F238E27FC236}">
                <a16:creationId xmlns:a16="http://schemas.microsoft.com/office/drawing/2014/main" id="{35500496-3CF1-473B-A473-D5A6B93B3ECF}"/>
              </a:ext>
            </a:extLst>
          </p:cNvPr>
          <p:cNvSpPr/>
          <p:nvPr/>
        </p:nvSpPr>
        <p:spPr>
          <a:xfrm>
            <a:off x="2140118" y="10014013"/>
            <a:ext cx="1094030" cy="966817"/>
          </a:xfrm>
          <a:custGeom>
            <a:avLst/>
            <a:gdLst>
              <a:gd name="connsiteX0" fmla="*/ 1054726 w 1093902"/>
              <a:gd name="connsiteY0" fmla="*/ 958055 h 966704"/>
              <a:gd name="connsiteX1" fmla="*/ 9540 w 1093902"/>
              <a:gd name="connsiteY1" fmla="*/ 74665 h 966704"/>
              <a:gd name="connsiteX2" fmla="*/ 50243 w 1093902"/>
              <a:gd name="connsiteY2" fmla="*/ 9540 h 966704"/>
              <a:gd name="connsiteX3" fmla="*/ 1095302 w 1093902"/>
              <a:gd name="connsiteY3" fmla="*/ 892930 h 966704"/>
            </a:gdLst>
            <a:ahLst/>
            <a:cxnLst>
              <a:cxn ang="0">
                <a:pos x="connsiteX0" y="connsiteY0"/>
              </a:cxn>
              <a:cxn ang="0">
                <a:pos x="connsiteX1" y="connsiteY1"/>
              </a:cxn>
              <a:cxn ang="0">
                <a:pos x="connsiteX2" y="connsiteY2"/>
              </a:cxn>
              <a:cxn ang="0">
                <a:pos x="connsiteX3" y="connsiteY3"/>
              </a:cxn>
            </a:cxnLst>
            <a:rect l="l" t="t" r="r" b="b"/>
            <a:pathLst>
              <a:path w="1093902" h="966704">
                <a:moveTo>
                  <a:pt x="1054726" y="958055"/>
                </a:moveTo>
                <a:lnTo>
                  <a:pt x="9540" y="74665"/>
                </a:lnTo>
                <a:lnTo>
                  <a:pt x="50243" y="9540"/>
                </a:lnTo>
                <a:lnTo>
                  <a:pt x="1095302" y="892930"/>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 name="Freeform: Shape 38">
            <a:extLst>
              <a:ext uri="{FF2B5EF4-FFF2-40B4-BE49-F238E27FC236}">
                <a16:creationId xmlns:a16="http://schemas.microsoft.com/office/drawing/2014/main" id="{D58679FA-DBA5-47B5-9454-E8ACC1CE309D}"/>
              </a:ext>
            </a:extLst>
          </p:cNvPr>
          <p:cNvSpPr/>
          <p:nvPr/>
        </p:nvSpPr>
        <p:spPr>
          <a:xfrm>
            <a:off x="3154512" y="11056520"/>
            <a:ext cx="89049" cy="1844584"/>
          </a:xfrm>
          <a:custGeom>
            <a:avLst/>
            <a:gdLst>
              <a:gd name="connsiteX0" fmla="*/ 9540 w 89038"/>
              <a:gd name="connsiteY0" fmla="*/ 9540 h 1844370"/>
              <a:gd name="connsiteX1" fmla="*/ 81025 w 89038"/>
              <a:gd name="connsiteY1" fmla="*/ 9540 h 1844370"/>
              <a:gd name="connsiteX2" fmla="*/ 81025 w 89038"/>
              <a:gd name="connsiteY2" fmla="*/ 1841318 h 1844370"/>
              <a:gd name="connsiteX3" fmla="*/ 9540 w 89038"/>
              <a:gd name="connsiteY3" fmla="*/ 1841318 h 1844370"/>
            </a:gdLst>
            <a:ahLst/>
            <a:cxnLst>
              <a:cxn ang="0">
                <a:pos x="connsiteX0" y="connsiteY0"/>
              </a:cxn>
              <a:cxn ang="0">
                <a:pos x="connsiteX1" y="connsiteY1"/>
              </a:cxn>
              <a:cxn ang="0">
                <a:pos x="connsiteX2" y="connsiteY2"/>
              </a:cxn>
              <a:cxn ang="0">
                <a:pos x="connsiteX3" y="connsiteY3"/>
              </a:cxn>
            </a:cxnLst>
            <a:rect l="l" t="t" r="r" b="b"/>
            <a:pathLst>
              <a:path w="89038" h="1844370">
                <a:moveTo>
                  <a:pt x="9540" y="9540"/>
                </a:moveTo>
                <a:lnTo>
                  <a:pt x="81025" y="9540"/>
                </a:lnTo>
                <a:lnTo>
                  <a:pt x="81025" y="1841318"/>
                </a:lnTo>
                <a:lnTo>
                  <a:pt x="9540" y="1841318"/>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 name="Freeform: Shape 39">
            <a:extLst>
              <a:ext uri="{FF2B5EF4-FFF2-40B4-BE49-F238E27FC236}">
                <a16:creationId xmlns:a16="http://schemas.microsoft.com/office/drawing/2014/main" id="{AB12FA55-B6FE-42B0-97AA-E9A9E202EBAC}"/>
              </a:ext>
            </a:extLst>
          </p:cNvPr>
          <p:cNvSpPr/>
          <p:nvPr/>
        </p:nvSpPr>
        <p:spPr>
          <a:xfrm>
            <a:off x="2140118" y="11081073"/>
            <a:ext cx="89049" cy="1819142"/>
          </a:xfrm>
          <a:custGeom>
            <a:avLst/>
            <a:gdLst>
              <a:gd name="connsiteX0" fmla="*/ 9540 w 89038"/>
              <a:gd name="connsiteY0" fmla="*/ 9540 h 1818931"/>
              <a:gd name="connsiteX1" fmla="*/ 81025 w 89038"/>
              <a:gd name="connsiteY1" fmla="*/ 9540 h 1818931"/>
              <a:gd name="connsiteX2" fmla="*/ 81025 w 89038"/>
              <a:gd name="connsiteY2" fmla="*/ 1816769 h 1818931"/>
              <a:gd name="connsiteX3" fmla="*/ 9540 w 89038"/>
              <a:gd name="connsiteY3" fmla="*/ 1816769 h 1818931"/>
            </a:gdLst>
            <a:ahLst/>
            <a:cxnLst>
              <a:cxn ang="0">
                <a:pos x="connsiteX0" y="connsiteY0"/>
              </a:cxn>
              <a:cxn ang="0">
                <a:pos x="connsiteX1" y="connsiteY1"/>
              </a:cxn>
              <a:cxn ang="0">
                <a:pos x="connsiteX2" y="connsiteY2"/>
              </a:cxn>
              <a:cxn ang="0">
                <a:pos x="connsiteX3" y="connsiteY3"/>
              </a:cxn>
            </a:cxnLst>
            <a:rect l="l" t="t" r="r" b="b"/>
            <a:pathLst>
              <a:path w="89038" h="1818931">
                <a:moveTo>
                  <a:pt x="9540" y="9540"/>
                </a:moveTo>
                <a:lnTo>
                  <a:pt x="81025" y="9540"/>
                </a:lnTo>
                <a:lnTo>
                  <a:pt x="81025" y="1816769"/>
                </a:lnTo>
                <a:lnTo>
                  <a:pt x="9540" y="1816769"/>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 name="Freeform: Shape 40">
            <a:extLst>
              <a:ext uri="{FF2B5EF4-FFF2-40B4-BE49-F238E27FC236}">
                <a16:creationId xmlns:a16="http://schemas.microsoft.com/office/drawing/2014/main" id="{F1923EBF-E6F1-4463-8776-2AC23326D232}"/>
              </a:ext>
            </a:extLst>
          </p:cNvPr>
          <p:cNvSpPr/>
          <p:nvPr/>
        </p:nvSpPr>
        <p:spPr>
          <a:xfrm>
            <a:off x="2140118" y="11056520"/>
            <a:ext cx="1094030" cy="966817"/>
          </a:xfrm>
          <a:custGeom>
            <a:avLst/>
            <a:gdLst>
              <a:gd name="connsiteX0" fmla="*/ 50243 w 1093902"/>
              <a:gd name="connsiteY0" fmla="*/ 958055 h 966704"/>
              <a:gd name="connsiteX1" fmla="*/ 9540 w 1093902"/>
              <a:gd name="connsiteY1" fmla="*/ 892930 h 966704"/>
              <a:gd name="connsiteX2" fmla="*/ 1054726 w 1093902"/>
              <a:gd name="connsiteY2" fmla="*/ 9540 h 966704"/>
              <a:gd name="connsiteX3" fmla="*/ 1095302 w 1093902"/>
              <a:gd name="connsiteY3" fmla="*/ 74665 h 966704"/>
            </a:gdLst>
            <a:ahLst/>
            <a:cxnLst>
              <a:cxn ang="0">
                <a:pos x="connsiteX0" y="connsiteY0"/>
              </a:cxn>
              <a:cxn ang="0">
                <a:pos x="connsiteX1" y="connsiteY1"/>
              </a:cxn>
              <a:cxn ang="0">
                <a:pos x="connsiteX2" y="connsiteY2"/>
              </a:cxn>
              <a:cxn ang="0">
                <a:pos x="connsiteX3" y="connsiteY3"/>
              </a:cxn>
            </a:cxnLst>
            <a:rect l="l" t="t" r="r" b="b"/>
            <a:pathLst>
              <a:path w="1093902" h="966704">
                <a:moveTo>
                  <a:pt x="50243" y="958055"/>
                </a:moveTo>
                <a:lnTo>
                  <a:pt x="9540" y="892930"/>
                </a:lnTo>
                <a:lnTo>
                  <a:pt x="1054726" y="9540"/>
                </a:lnTo>
                <a:lnTo>
                  <a:pt x="1095302" y="74665"/>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 name="Freeform: Shape 41">
            <a:extLst>
              <a:ext uri="{FF2B5EF4-FFF2-40B4-BE49-F238E27FC236}">
                <a16:creationId xmlns:a16="http://schemas.microsoft.com/office/drawing/2014/main" id="{27EF3D4E-DD1F-416A-9F50-4D63644B3BEC}"/>
              </a:ext>
            </a:extLst>
          </p:cNvPr>
          <p:cNvSpPr/>
          <p:nvPr/>
        </p:nvSpPr>
        <p:spPr>
          <a:xfrm>
            <a:off x="2140118" y="11940014"/>
            <a:ext cx="1094030" cy="966817"/>
          </a:xfrm>
          <a:custGeom>
            <a:avLst/>
            <a:gdLst>
              <a:gd name="connsiteX0" fmla="*/ 1054726 w 1093902"/>
              <a:gd name="connsiteY0" fmla="*/ 957928 h 966704"/>
              <a:gd name="connsiteX1" fmla="*/ 9540 w 1093902"/>
              <a:gd name="connsiteY1" fmla="*/ 74665 h 966704"/>
              <a:gd name="connsiteX2" fmla="*/ 50243 w 1093902"/>
              <a:gd name="connsiteY2" fmla="*/ 9540 h 966704"/>
              <a:gd name="connsiteX3" fmla="*/ 1095302 w 1093902"/>
              <a:gd name="connsiteY3" fmla="*/ 892803 h 966704"/>
            </a:gdLst>
            <a:ahLst/>
            <a:cxnLst>
              <a:cxn ang="0">
                <a:pos x="connsiteX0" y="connsiteY0"/>
              </a:cxn>
              <a:cxn ang="0">
                <a:pos x="connsiteX1" y="connsiteY1"/>
              </a:cxn>
              <a:cxn ang="0">
                <a:pos x="connsiteX2" y="connsiteY2"/>
              </a:cxn>
              <a:cxn ang="0">
                <a:pos x="connsiteX3" y="connsiteY3"/>
              </a:cxn>
            </a:cxnLst>
            <a:rect l="l" t="t" r="r" b="b"/>
            <a:pathLst>
              <a:path w="1093902" h="966704">
                <a:moveTo>
                  <a:pt x="1054726" y="957928"/>
                </a:moveTo>
                <a:lnTo>
                  <a:pt x="9540" y="74665"/>
                </a:lnTo>
                <a:lnTo>
                  <a:pt x="50243" y="9540"/>
                </a:lnTo>
                <a:lnTo>
                  <a:pt x="1095302" y="892803"/>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 name="Freeform: Shape 42">
            <a:extLst>
              <a:ext uri="{FF2B5EF4-FFF2-40B4-BE49-F238E27FC236}">
                <a16:creationId xmlns:a16="http://schemas.microsoft.com/office/drawing/2014/main" id="{6F8BC091-0264-4A7E-96E8-0EF3142A964F}"/>
              </a:ext>
            </a:extLst>
          </p:cNvPr>
          <p:cNvSpPr/>
          <p:nvPr/>
        </p:nvSpPr>
        <p:spPr>
          <a:xfrm>
            <a:off x="2055648" y="9013866"/>
            <a:ext cx="7607320" cy="152656"/>
          </a:xfrm>
          <a:custGeom>
            <a:avLst/>
            <a:gdLst>
              <a:gd name="connsiteX0" fmla="*/ 7529358 w 7606439"/>
              <a:gd name="connsiteY0" fmla="*/ 150730 h 152637"/>
              <a:gd name="connsiteX1" fmla="*/ 80135 w 7606439"/>
              <a:gd name="connsiteY1" fmla="*/ 150730 h 152637"/>
              <a:gd name="connsiteX2" fmla="*/ 9540 w 7606439"/>
              <a:gd name="connsiteY2" fmla="*/ 80135 h 152637"/>
              <a:gd name="connsiteX3" fmla="*/ 80135 w 7606439"/>
              <a:gd name="connsiteY3" fmla="*/ 9540 h 152637"/>
              <a:gd name="connsiteX4" fmla="*/ 7529358 w 7606439"/>
              <a:gd name="connsiteY4" fmla="*/ 9540 h 152637"/>
              <a:gd name="connsiteX5" fmla="*/ 7599953 w 7606439"/>
              <a:gd name="connsiteY5" fmla="*/ 80135 h 152637"/>
              <a:gd name="connsiteX6" fmla="*/ 7529358 w 7606439"/>
              <a:gd name="connsiteY6" fmla="*/ 150730 h 152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06439" h="152637">
                <a:moveTo>
                  <a:pt x="7529358" y="150730"/>
                </a:moveTo>
                <a:lnTo>
                  <a:pt x="80135" y="150730"/>
                </a:lnTo>
                <a:cubicBezTo>
                  <a:pt x="41085" y="150730"/>
                  <a:pt x="9540" y="119057"/>
                  <a:pt x="9540" y="80135"/>
                </a:cubicBezTo>
                <a:cubicBezTo>
                  <a:pt x="9540" y="41085"/>
                  <a:pt x="41212" y="9540"/>
                  <a:pt x="80135" y="9540"/>
                </a:cubicBezTo>
                <a:lnTo>
                  <a:pt x="7529358" y="9540"/>
                </a:lnTo>
                <a:cubicBezTo>
                  <a:pt x="7568408" y="9540"/>
                  <a:pt x="7599953" y="41085"/>
                  <a:pt x="7599953" y="80135"/>
                </a:cubicBezTo>
                <a:cubicBezTo>
                  <a:pt x="7599953" y="119184"/>
                  <a:pt x="7568408" y="150730"/>
                  <a:pt x="7529358" y="150730"/>
                </a:cubicBezTo>
                <a:close/>
              </a:path>
            </a:pathLst>
          </a:custGeom>
          <a:solidFill>
            <a:srgbClr val="705E5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 name="Freeform: Shape 43">
            <a:extLst>
              <a:ext uri="{FF2B5EF4-FFF2-40B4-BE49-F238E27FC236}">
                <a16:creationId xmlns:a16="http://schemas.microsoft.com/office/drawing/2014/main" id="{8AAA24D0-4808-4B59-9328-AEEF6AF047A5}"/>
              </a:ext>
            </a:extLst>
          </p:cNvPr>
          <p:cNvSpPr/>
          <p:nvPr/>
        </p:nvSpPr>
        <p:spPr>
          <a:xfrm>
            <a:off x="2055648" y="10937959"/>
            <a:ext cx="7607320" cy="152656"/>
          </a:xfrm>
          <a:custGeom>
            <a:avLst/>
            <a:gdLst>
              <a:gd name="connsiteX0" fmla="*/ 7529358 w 7606439"/>
              <a:gd name="connsiteY0" fmla="*/ 150730 h 152637"/>
              <a:gd name="connsiteX1" fmla="*/ 80135 w 7606439"/>
              <a:gd name="connsiteY1" fmla="*/ 150730 h 152637"/>
              <a:gd name="connsiteX2" fmla="*/ 9540 w 7606439"/>
              <a:gd name="connsiteY2" fmla="*/ 80135 h 152637"/>
              <a:gd name="connsiteX3" fmla="*/ 80135 w 7606439"/>
              <a:gd name="connsiteY3" fmla="*/ 9540 h 152637"/>
              <a:gd name="connsiteX4" fmla="*/ 7529358 w 7606439"/>
              <a:gd name="connsiteY4" fmla="*/ 9540 h 152637"/>
              <a:gd name="connsiteX5" fmla="*/ 7599953 w 7606439"/>
              <a:gd name="connsiteY5" fmla="*/ 80135 h 152637"/>
              <a:gd name="connsiteX6" fmla="*/ 7529358 w 7606439"/>
              <a:gd name="connsiteY6" fmla="*/ 150730 h 152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06439" h="152637">
                <a:moveTo>
                  <a:pt x="7529358" y="150730"/>
                </a:moveTo>
                <a:lnTo>
                  <a:pt x="80135" y="150730"/>
                </a:lnTo>
                <a:cubicBezTo>
                  <a:pt x="41085" y="150730"/>
                  <a:pt x="9540" y="119057"/>
                  <a:pt x="9540" y="80135"/>
                </a:cubicBezTo>
                <a:cubicBezTo>
                  <a:pt x="9540" y="41212"/>
                  <a:pt x="41212" y="9540"/>
                  <a:pt x="80135" y="9540"/>
                </a:cubicBezTo>
                <a:lnTo>
                  <a:pt x="7529358" y="9540"/>
                </a:lnTo>
                <a:cubicBezTo>
                  <a:pt x="7568408" y="9540"/>
                  <a:pt x="7599953" y="41212"/>
                  <a:pt x="7599953" y="80135"/>
                </a:cubicBezTo>
                <a:cubicBezTo>
                  <a:pt x="7599953" y="119057"/>
                  <a:pt x="7568408" y="150730"/>
                  <a:pt x="7529358" y="150730"/>
                </a:cubicBezTo>
                <a:close/>
              </a:path>
            </a:pathLst>
          </a:custGeom>
          <a:solidFill>
            <a:srgbClr val="705E5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 name="Freeform: Shape 44">
            <a:extLst>
              <a:ext uri="{FF2B5EF4-FFF2-40B4-BE49-F238E27FC236}">
                <a16:creationId xmlns:a16="http://schemas.microsoft.com/office/drawing/2014/main" id="{69538703-A751-4CCC-90A5-A3D84DC6E44D}"/>
              </a:ext>
            </a:extLst>
          </p:cNvPr>
          <p:cNvSpPr/>
          <p:nvPr/>
        </p:nvSpPr>
        <p:spPr>
          <a:xfrm>
            <a:off x="2542873" y="12761426"/>
            <a:ext cx="1933633" cy="139934"/>
          </a:xfrm>
          <a:custGeom>
            <a:avLst/>
            <a:gdLst>
              <a:gd name="connsiteX0" fmla="*/ 9540 w 1933409"/>
              <a:gd name="connsiteY0" fmla="*/ 9540 h 139917"/>
              <a:gd name="connsiteX1" fmla="*/ 1925142 w 1933409"/>
              <a:gd name="connsiteY1" fmla="*/ 9540 h 139917"/>
              <a:gd name="connsiteX2" fmla="*/ 1925142 w 1933409"/>
              <a:gd name="connsiteY2" fmla="*/ 134576 h 139917"/>
              <a:gd name="connsiteX3" fmla="*/ 9540 w 1933409"/>
              <a:gd name="connsiteY3" fmla="*/ 134576 h 139917"/>
            </a:gdLst>
            <a:ahLst/>
            <a:cxnLst>
              <a:cxn ang="0">
                <a:pos x="connsiteX0" y="connsiteY0"/>
              </a:cxn>
              <a:cxn ang="0">
                <a:pos x="connsiteX1" y="connsiteY1"/>
              </a:cxn>
              <a:cxn ang="0">
                <a:pos x="connsiteX2" y="connsiteY2"/>
              </a:cxn>
              <a:cxn ang="0">
                <a:pos x="connsiteX3" y="connsiteY3"/>
              </a:cxn>
            </a:cxnLst>
            <a:rect l="l" t="t" r="r" b="b"/>
            <a:pathLst>
              <a:path w="1933409" h="139917">
                <a:moveTo>
                  <a:pt x="9540" y="9540"/>
                </a:moveTo>
                <a:lnTo>
                  <a:pt x="1925142" y="9540"/>
                </a:lnTo>
                <a:lnTo>
                  <a:pt x="1925142" y="134576"/>
                </a:lnTo>
                <a:lnTo>
                  <a:pt x="9540" y="134576"/>
                </a:lnTo>
                <a:close/>
              </a:path>
            </a:pathLst>
          </a:custGeom>
          <a:solidFill>
            <a:srgbClr val="6E562C">
              <a:alpha val="8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 name="Freeform: Shape 45">
            <a:extLst>
              <a:ext uri="{FF2B5EF4-FFF2-40B4-BE49-F238E27FC236}">
                <a16:creationId xmlns:a16="http://schemas.microsoft.com/office/drawing/2014/main" id="{9E6AA8D4-7705-4E66-8C8D-BAC0A8D170B7}"/>
              </a:ext>
            </a:extLst>
          </p:cNvPr>
          <p:cNvSpPr/>
          <p:nvPr/>
        </p:nvSpPr>
        <p:spPr>
          <a:xfrm>
            <a:off x="2373299" y="1268471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 name="Freeform: Shape 46">
            <a:extLst>
              <a:ext uri="{FF2B5EF4-FFF2-40B4-BE49-F238E27FC236}">
                <a16:creationId xmlns:a16="http://schemas.microsoft.com/office/drawing/2014/main" id="{5CDA9CC9-830D-45EA-8122-0C4BA6E5BD02}"/>
              </a:ext>
            </a:extLst>
          </p:cNvPr>
          <p:cNvSpPr/>
          <p:nvPr/>
        </p:nvSpPr>
        <p:spPr>
          <a:xfrm>
            <a:off x="2894870" y="1268471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 name="Freeform: Shape 47">
            <a:extLst>
              <a:ext uri="{FF2B5EF4-FFF2-40B4-BE49-F238E27FC236}">
                <a16:creationId xmlns:a16="http://schemas.microsoft.com/office/drawing/2014/main" id="{3AECC19D-8EFA-4978-9417-3CB4A5F48B42}"/>
              </a:ext>
            </a:extLst>
          </p:cNvPr>
          <p:cNvSpPr/>
          <p:nvPr/>
        </p:nvSpPr>
        <p:spPr>
          <a:xfrm>
            <a:off x="2288956" y="1268471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 name="Freeform: Shape 48">
            <a:extLst>
              <a:ext uri="{FF2B5EF4-FFF2-40B4-BE49-F238E27FC236}">
                <a16:creationId xmlns:a16="http://schemas.microsoft.com/office/drawing/2014/main" id="{2DC9A745-7C8C-4467-89E4-46F59EE2B4FE}"/>
              </a:ext>
            </a:extLst>
          </p:cNvPr>
          <p:cNvSpPr/>
          <p:nvPr/>
        </p:nvSpPr>
        <p:spPr>
          <a:xfrm>
            <a:off x="2810529" y="1268471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 name="Freeform: Shape 49">
            <a:extLst>
              <a:ext uri="{FF2B5EF4-FFF2-40B4-BE49-F238E27FC236}">
                <a16:creationId xmlns:a16="http://schemas.microsoft.com/office/drawing/2014/main" id="{2BA6A488-61EE-45C5-8FB2-703F4AC431BC}"/>
              </a:ext>
            </a:extLst>
          </p:cNvPr>
          <p:cNvSpPr/>
          <p:nvPr/>
        </p:nvSpPr>
        <p:spPr>
          <a:xfrm>
            <a:off x="3332101" y="1268471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 name="Freeform: Shape 50">
            <a:extLst>
              <a:ext uri="{FF2B5EF4-FFF2-40B4-BE49-F238E27FC236}">
                <a16:creationId xmlns:a16="http://schemas.microsoft.com/office/drawing/2014/main" id="{BF31E0F3-C94E-4AF9-9515-7169592B9F59}"/>
              </a:ext>
            </a:extLst>
          </p:cNvPr>
          <p:cNvSpPr/>
          <p:nvPr/>
        </p:nvSpPr>
        <p:spPr>
          <a:xfrm>
            <a:off x="3499004" y="1268471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 name="Freeform: Shape 51">
            <a:extLst>
              <a:ext uri="{FF2B5EF4-FFF2-40B4-BE49-F238E27FC236}">
                <a16:creationId xmlns:a16="http://schemas.microsoft.com/office/drawing/2014/main" id="{489F6CFC-2740-46D4-B1B7-640AFEBE22E3}"/>
              </a:ext>
            </a:extLst>
          </p:cNvPr>
          <p:cNvSpPr/>
          <p:nvPr/>
        </p:nvSpPr>
        <p:spPr>
          <a:xfrm>
            <a:off x="3936234" y="1268471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 name="Freeform: Shape 52">
            <a:extLst>
              <a:ext uri="{FF2B5EF4-FFF2-40B4-BE49-F238E27FC236}">
                <a16:creationId xmlns:a16="http://schemas.microsoft.com/office/drawing/2014/main" id="{74C321D6-1ED2-413F-A462-06A8A6B04DA5}"/>
              </a:ext>
            </a:extLst>
          </p:cNvPr>
          <p:cNvSpPr/>
          <p:nvPr/>
        </p:nvSpPr>
        <p:spPr>
          <a:xfrm>
            <a:off x="4457806" y="1268471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 name="Freeform: Shape 53">
            <a:extLst>
              <a:ext uri="{FF2B5EF4-FFF2-40B4-BE49-F238E27FC236}">
                <a16:creationId xmlns:a16="http://schemas.microsoft.com/office/drawing/2014/main" id="{1BA5E64B-844D-44E8-B3DA-DA36C02A2955}"/>
              </a:ext>
            </a:extLst>
          </p:cNvPr>
          <p:cNvSpPr/>
          <p:nvPr/>
        </p:nvSpPr>
        <p:spPr>
          <a:xfrm>
            <a:off x="2288956" y="12684716"/>
            <a:ext cx="1221242" cy="89049"/>
          </a:xfrm>
          <a:custGeom>
            <a:avLst/>
            <a:gdLst>
              <a:gd name="connsiteX0" fmla="*/ 9540 w 1221100"/>
              <a:gd name="connsiteY0" fmla="*/ 9540 h 89038"/>
              <a:gd name="connsiteX1" fmla="*/ 1219447 w 1221100"/>
              <a:gd name="connsiteY1" fmla="*/ 9540 h 89038"/>
              <a:gd name="connsiteX2" fmla="*/ 1219447 w 1221100"/>
              <a:gd name="connsiteY2" fmla="*/ 86240 h 89038"/>
              <a:gd name="connsiteX3" fmla="*/ 9540 w 1221100"/>
              <a:gd name="connsiteY3" fmla="*/ 86240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0"/>
                </a:lnTo>
                <a:lnTo>
                  <a:pt x="9540" y="86240"/>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 name="Freeform: Shape 54">
            <a:extLst>
              <a:ext uri="{FF2B5EF4-FFF2-40B4-BE49-F238E27FC236}">
                <a16:creationId xmlns:a16="http://schemas.microsoft.com/office/drawing/2014/main" id="{C9C2EC74-F68B-4344-BA81-F9FB96A3FBC3}"/>
              </a:ext>
            </a:extLst>
          </p:cNvPr>
          <p:cNvSpPr/>
          <p:nvPr/>
        </p:nvSpPr>
        <p:spPr>
          <a:xfrm>
            <a:off x="3499895" y="12684716"/>
            <a:ext cx="1221242" cy="89049"/>
          </a:xfrm>
          <a:custGeom>
            <a:avLst/>
            <a:gdLst>
              <a:gd name="connsiteX0" fmla="*/ 9540 w 1221100"/>
              <a:gd name="connsiteY0" fmla="*/ 9540 h 89038"/>
              <a:gd name="connsiteX1" fmla="*/ 1219447 w 1221100"/>
              <a:gd name="connsiteY1" fmla="*/ 9540 h 89038"/>
              <a:gd name="connsiteX2" fmla="*/ 1219447 w 1221100"/>
              <a:gd name="connsiteY2" fmla="*/ 86240 h 89038"/>
              <a:gd name="connsiteX3" fmla="*/ 9540 w 1221100"/>
              <a:gd name="connsiteY3" fmla="*/ 86240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0"/>
                </a:lnTo>
                <a:lnTo>
                  <a:pt x="9540" y="86240"/>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 name="Freeform: Shape 55">
            <a:extLst>
              <a:ext uri="{FF2B5EF4-FFF2-40B4-BE49-F238E27FC236}">
                <a16:creationId xmlns:a16="http://schemas.microsoft.com/office/drawing/2014/main" id="{3F405864-9727-4A8F-9641-050B51EBEF2D}"/>
              </a:ext>
            </a:extLst>
          </p:cNvPr>
          <p:cNvSpPr/>
          <p:nvPr/>
        </p:nvSpPr>
        <p:spPr>
          <a:xfrm>
            <a:off x="4020576" y="1268471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 name="Freeform: Shape 56">
            <a:extLst>
              <a:ext uri="{FF2B5EF4-FFF2-40B4-BE49-F238E27FC236}">
                <a16:creationId xmlns:a16="http://schemas.microsoft.com/office/drawing/2014/main" id="{70EA539D-A676-4261-8533-484F58CC0C2B}"/>
              </a:ext>
            </a:extLst>
          </p:cNvPr>
          <p:cNvSpPr/>
          <p:nvPr/>
        </p:nvSpPr>
        <p:spPr>
          <a:xfrm>
            <a:off x="4542148" y="1268471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 name="Freeform: Shape 57">
            <a:extLst>
              <a:ext uri="{FF2B5EF4-FFF2-40B4-BE49-F238E27FC236}">
                <a16:creationId xmlns:a16="http://schemas.microsoft.com/office/drawing/2014/main" id="{837BBC70-A64A-47D7-B010-AFFD0710D123}"/>
              </a:ext>
            </a:extLst>
          </p:cNvPr>
          <p:cNvSpPr/>
          <p:nvPr/>
        </p:nvSpPr>
        <p:spPr>
          <a:xfrm>
            <a:off x="2770329" y="11312600"/>
            <a:ext cx="954095" cy="1386618"/>
          </a:xfrm>
          <a:custGeom>
            <a:avLst/>
            <a:gdLst>
              <a:gd name="connsiteX0" fmla="*/ 9540 w 953984"/>
              <a:gd name="connsiteY0" fmla="*/ 9540 h 1386458"/>
              <a:gd name="connsiteX1" fmla="*/ 951695 w 953984"/>
              <a:gd name="connsiteY1" fmla="*/ 9540 h 1386458"/>
              <a:gd name="connsiteX2" fmla="*/ 951695 w 953984"/>
              <a:gd name="connsiteY2" fmla="*/ 1381497 h 1386458"/>
              <a:gd name="connsiteX3" fmla="*/ 9540 w 953984"/>
              <a:gd name="connsiteY3" fmla="*/ 1381497 h 1386458"/>
            </a:gdLst>
            <a:ahLst/>
            <a:cxnLst>
              <a:cxn ang="0">
                <a:pos x="connsiteX0" y="connsiteY0"/>
              </a:cxn>
              <a:cxn ang="0">
                <a:pos x="connsiteX1" y="connsiteY1"/>
              </a:cxn>
              <a:cxn ang="0">
                <a:pos x="connsiteX2" y="connsiteY2"/>
              </a:cxn>
              <a:cxn ang="0">
                <a:pos x="connsiteX3" y="connsiteY3"/>
              </a:cxn>
            </a:cxnLst>
            <a:rect l="l" t="t" r="r" b="b"/>
            <a:pathLst>
              <a:path w="953984" h="1386458">
                <a:moveTo>
                  <a:pt x="9540" y="9540"/>
                </a:moveTo>
                <a:lnTo>
                  <a:pt x="951695" y="9540"/>
                </a:lnTo>
                <a:lnTo>
                  <a:pt x="951695" y="1381497"/>
                </a:lnTo>
                <a:lnTo>
                  <a:pt x="9540" y="1381497"/>
                </a:lnTo>
                <a:close/>
              </a:path>
            </a:pathLst>
          </a:custGeom>
          <a:solidFill>
            <a:srgbClr val="CBD86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 name="Freeform: Shape 58">
            <a:extLst>
              <a:ext uri="{FF2B5EF4-FFF2-40B4-BE49-F238E27FC236}">
                <a16:creationId xmlns:a16="http://schemas.microsoft.com/office/drawing/2014/main" id="{A346123E-1B3D-4697-AC26-AF40C6BC17BD}"/>
              </a:ext>
            </a:extLst>
          </p:cNvPr>
          <p:cNvSpPr/>
          <p:nvPr/>
        </p:nvSpPr>
        <p:spPr>
          <a:xfrm>
            <a:off x="2712829" y="11312473"/>
            <a:ext cx="1068587" cy="89049"/>
          </a:xfrm>
          <a:custGeom>
            <a:avLst/>
            <a:gdLst>
              <a:gd name="connsiteX0" fmla="*/ 1026615 w 1068463"/>
              <a:gd name="connsiteY0" fmla="*/ 89929 h 89038"/>
              <a:gd name="connsiteX1" fmla="*/ 49734 w 1068463"/>
              <a:gd name="connsiteY1" fmla="*/ 89929 h 89038"/>
              <a:gd name="connsiteX2" fmla="*/ 9540 w 1068463"/>
              <a:gd name="connsiteY2" fmla="*/ 49735 h 89038"/>
              <a:gd name="connsiteX3" fmla="*/ 49734 w 1068463"/>
              <a:gd name="connsiteY3" fmla="*/ 9540 h 89038"/>
              <a:gd name="connsiteX4" fmla="*/ 1026615 w 1068463"/>
              <a:gd name="connsiteY4" fmla="*/ 9540 h 89038"/>
              <a:gd name="connsiteX5" fmla="*/ 1066810 w 1068463"/>
              <a:gd name="connsiteY5" fmla="*/ 49735 h 89038"/>
              <a:gd name="connsiteX6" fmla="*/ 1026615 w 1068463"/>
              <a:gd name="connsiteY6" fmla="*/ 89929 h 8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8463" h="89038">
                <a:moveTo>
                  <a:pt x="1026615" y="89929"/>
                </a:moveTo>
                <a:lnTo>
                  <a:pt x="49734" y="89929"/>
                </a:lnTo>
                <a:cubicBezTo>
                  <a:pt x="27602" y="89929"/>
                  <a:pt x="9540" y="71994"/>
                  <a:pt x="9540" y="49735"/>
                </a:cubicBezTo>
                <a:cubicBezTo>
                  <a:pt x="9540" y="27602"/>
                  <a:pt x="27475" y="9540"/>
                  <a:pt x="49734" y="9540"/>
                </a:cubicBezTo>
                <a:lnTo>
                  <a:pt x="1026615" y="9540"/>
                </a:lnTo>
                <a:cubicBezTo>
                  <a:pt x="1048747" y="9540"/>
                  <a:pt x="1066810" y="27475"/>
                  <a:pt x="1066810" y="49735"/>
                </a:cubicBezTo>
                <a:cubicBezTo>
                  <a:pt x="1066682" y="71994"/>
                  <a:pt x="1048747" y="89929"/>
                  <a:pt x="1026615" y="89929"/>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 name="Freeform: Shape 59">
            <a:extLst>
              <a:ext uri="{FF2B5EF4-FFF2-40B4-BE49-F238E27FC236}">
                <a16:creationId xmlns:a16="http://schemas.microsoft.com/office/drawing/2014/main" id="{765FEAE2-7D7E-4736-BD92-84E4BCA52B8F}"/>
              </a:ext>
            </a:extLst>
          </p:cNvPr>
          <p:cNvSpPr/>
          <p:nvPr/>
        </p:nvSpPr>
        <p:spPr>
          <a:xfrm>
            <a:off x="2712829" y="11695637"/>
            <a:ext cx="1068587" cy="89049"/>
          </a:xfrm>
          <a:custGeom>
            <a:avLst/>
            <a:gdLst>
              <a:gd name="connsiteX0" fmla="*/ 1026615 w 1068463"/>
              <a:gd name="connsiteY0" fmla="*/ 89929 h 89038"/>
              <a:gd name="connsiteX1" fmla="*/ 49734 w 1068463"/>
              <a:gd name="connsiteY1" fmla="*/ 89929 h 89038"/>
              <a:gd name="connsiteX2" fmla="*/ 9540 w 1068463"/>
              <a:gd name="connsiteY2" fmla="*/ 49735 h 89038"/>
              <a:gd name="connsiteX3" fmla="*/ 49734 w 1068463"/>
              <a:gd name="connsiteY3" fmla="*/ 9540 h 89038"/>
              <a:gd name="connsiteX4" fmla="*/ 1026615 w 1068463"/>
              <a:gd name="connsiteY4" fmla="*/ 9540 h 89038"/>
              <a:gd name="connsiteX5" fmla="*/ 1066810 w 1068463"/>
              <a:gd name="connsiteY5" fmla="*/ 49735 h 89038"/>
              <a:gd name="connsiteX6" fmla="*/ 1026615 w 1068463"/>
              <a:gd name="connsiteY6" fmla="*/ 89929 h 8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8463" h="89038">
                <a:moveTo>
                  <a:pt x="1026615" y="89929"/>
                </a:moveTo>
                <a:lnTo>
                  <a:pt x="49734" y="89929"/>
                </a:lnTo>
                <a:cubicBezTo>
                  <a:pt x="27602" y="89929"/>
                  <a:pt x="9540" y="71994"/>
                  <a:pt x="9540" y="49735"/>
                </a:cubicBezTo>
                <a:cubicBezTo>
                  <a:pt x="9540" y="27475"/>
                  <a:pt x="27475" y="9540"/>
                  <a:pt x="49734" y="9540"/>
                </a:cubicBezTo>
                <a:lnTo>
                  <a:pt x="1026615" y="9540"/>
                </a:lnTo>
                <a:cubicBezTo>
                  <a:pt x="1048747" y="9540"/>
                  <a:pt x="1066810" y="27475"/>
                  <a:pt x="1066810" y="49735"/>
                </a:cubicBezTo>
                <a:cubicBezTo>
                  <a:pt x="1066810" y="71994"/>
                  <a:pt x="1048747" y="89929"/>
                  <a:pt x="1026615" y="89929"/>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 name="Freeform: Shape 60">
            <a:extLst>
              <a:ext uri="{FF2B5EF4-FFF2-40B4-BE49-F238E27FC236}">
                <a16:creationId xmlns:a16="http://schemas.microsoft.com/office/drawing/2014/main" id="{BE0AC8BA-FC76-4F5A-BC7D-E79DEEED6724}"/>
              </a:ext>
            </a:extLst>
          </p:cNvPr>
          <p:cNvSpPr/>
          <p:nvPr/>
        </p:nvSpPr>
        <p:spPr>
          <a:xfrm>
            <a:off x="2712829" y="12221153"/>
            <a:ext cx="1068587" cy="89049"/>
          </a:xfrm>
          <a:custGeom>
            <a:avLst/>
            <a:gdLst>
              <a:gd name="connsiteX0" fmla="*/ 1026615 w 1068463"/>
              <a:gd name="connsiteY0" fmla="*/ 89929 h 89038"/>
              <a:gd name="connsiteX1" fmla="*/ 49734 w 1068463"/>
              <a:gd name="connsiteY1" fmla="*/ 89929 h 89038"/>
              <a:gd name="connsiteX2" fmla="*/ 9540 w 1068463"/>
              <a:gd name="connsiteY2" fmla="*/ 49735 h 89038"/>
              <a:gd name="connsiteX3" fmla="*/ 49734 w 1068463"/>
              <a:gd name="connsiteY3" fmla="*/ 9540 h 89038"/>
              <a:gd name="connsiteX4" fmla="*/ 1026615 w 1068463"/>
              <a:gd name="connsiteY4" fmla="*/ 9540 h 89038"/>
              <a:gd name="connsiteX5" fmla="*/ 1066810 w 1068463"/>
              <a:gd name="connsiteY5" fmla="*/ 49735 h 89038"/>
              <a:gd name="connsiteX6" fmla="*/ 1026615 w 1068463"/>
              <a:gd name="connsiteY6" fmla="*/ 89929 h 8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8463" h="89038">
                <a:moveTo>
                  <a:pt x="1026615" y="89929"/>
                </a:moveTo>
                <a:lnTo>
                  <a:pt x="49734" y="89929"/>
                </a:lnTo>
                <a:cubicBezTo>
                  <a:pt x="27602" y="89929"/>
                  <a:pt x="9540" y="71994"/>
                  <a:pt x="9540" y="49735"/>
                </a:cubicBezTo>
                <a:cubicBezTo>
                  <a:pt x="9540" y="27603"/>
                  <a:pt x="27475" y="9540"/>
                  <a:pt x="49734" y="9540"/>
                </a:cubicBezTo>
                <a:lnTo>
                  <a:pt x="1026615" y="9540"/>
                </a:lnTo>
                <a:cubicBezTo>
                  <a:pt x="1048747" y="9540"/>
                  <a:pt x="1066810" y="27475"/>
                  <a:pt x="1066810" y="49735"/>
                </a:cubicBezTo>
                <a:cubicBezTo>
                  <a:pt x="1066682" y="71994"/>
                  <a:pt x="1048747" y="89929"/>
                  <a:pt x="1026615" y="89929"/>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 name="Freeform: Shape 61">
            <a:extLst>
              <a:ext uri="{FF2B5EF4-FFF2-40B4-BE49-F238E27FC236}">
                <a16:creationId xmlns:a16="http://schemas.microsoft.com/office/drawing/2014/main" id="{512E1462-B001-4A4D-937D-0B0D099584E9}"/>
              </a:ext>
            </a:extLst>
          </p:cNvPr>
          <p:cNvSpPr/>
          <p:nvPr/>
        </p:nvSpPr>
        <p:spPr>
          <a:xfrm>
            <a:off x="2712829" y="12604317"/>
            <a:ext cx="1068587" cy="89049"/>
          </a:xfrm>
          <a:custGeom>
            <a:avLst/>
            <a:gdLst>
              <a:gd name="connsiteX0" fmla="*/ 1026615 w 1068463"/>
              <a:gd name="connsiteY0" fmla="*/ 89929 h 89038"/>
              <a:gd name="connsiteX1" fmla="*/ 49734 w 1068463"/>
              <a:gd name="connsiteY1" fmla="*/ 89929 h 89038"/>
              <a:gd name="connsiteX2" fmla="*/ 9540 w 1068463"/>
              <a:gd name="connsiteY2" fmla="*/ 49735 h 89038"/>
              <a:gd name="connsiteX3" fmla="*/ 49734 w 1068463"/>
              <a:gd name="connsiteY3" fmla="*/ 9540 h 89038"/>
              <a:gd name="connsiteX4" fmla="*/ 1026615 w 1068463"/>
              <a:gd name="connsiteY4" fmla="*/ 9540 h 89038"/>
              <a:gd name="connsiteX5" fmla="*/ 1066810 w 1068463"/>
              <a:gd name="connsiteY5" fmla="*/ 49735 h 89038"/>
              <a:gd name="connsiteX6" fmla="*/ 1026615 w 1068463"/>
              <a:gd name="connsiteY6" fmla="*/ 89929 h 8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8463" h="89038">
                <a:moveTo>
                  <a:pt x="1026615" y="89929"/>
                </a:moveTo>
                <a:lnTo>
                  <a:pt x="49734" y="89929"/>
                </a:lnTo>
                <a:cubicBezTo>
                  <a:pt x="27602" y="89929"/>
                  <a:pt x="9540" y="71994"/>
                  <a:pt x="9540" y="49735"/>
                </a:cubicBezTo>
                <a:cubicBezTo>
                  <a:pt x="9540" y="27475"/>
                  <a:pt x="27475" y="9540"/>
                  <a:pt x="49734" y="9540"/>
                </a:cubicBezTo>
                <a:lnTo>
                  <a:pt x="1026615" y="9540"/>
                </a:lnTo>
                <a:cubicBezTo>
                  <a:pt x="1048747" y="9540"/>
                  <a:pt x="1066810" y="27475"/>
                  <a:pt x="1066810" y="49735"/>
                </a:cubicBezTo>
                <a:cubicBezTo>
                  <a:pt x="1066810" y="71994"/>
                  <a:pt x="1048747" y="89929"/>
                  <a:pt x="1026615" y="89929"/>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 name="Freeform: Shape 62">
            <a:extLst>
              <a:ext uri="{FF2B5EF4-FFF2-40B4-BE49-F238E27FC236}">
                <a16:creationId xmlns:a16="http://schemas.microsoft.com/office/drawing/2014/main" id="{D9D446E8-323C-4C17-92D1-6C2C2EDB088E}"/>
              </a:ext>
            </a:extLst>
          </p:cNvPr>
          <p:cNvSpPr/>
          <p:nvPr/>
        </p:nvSpPr>
        <p:spPr>
          <a:xfrm>
            <a:off x="3297881" y="11312091"/>
            <a:ext cx="483408" cy="1386618"/>
          </a:xfrm>
          <a:custGeom>
            <a:avLst/>
            <a:gdLst>
              <a:gd name="connsiteX0" fmla="*/ 481699 w 483352"/>
              <a:gd name="connsiteY0" fmla="*/ 1341811 h 1386458"/>
              <a:gd name="connsiteX1" fmla="*/ 441504 w 483352"/>
              <a:gd name="connsiteY1" fmla="*/ 1301616 h 1386458"/>
              <a:gd name="connsiteX2" fmla="*/ 424205 w 483352"/>
              <a:gd name="connsiteY2" fmla="*/ 1301616 h 1386458"/>
              <a:gd name="connsiteX3" fmla="*/ 424205 w 483352"/>
              <a:gd name="connsiteY3" fmla="*/ 998758 h 1386458"/>
              <a:gd name="connsiteX4" fmla="*/ 441504 w 483352"/>
              <a:gd name="connsiteY4" fmla="*/ 998758 h 1386458"/>
              <a:gd name="connsiteX5" fmla="*/ 481699 w 483352"/>
              <a:gd name="connsiteY5" fmla="*/ 958564 h 1386458"/>
              <a:gd name="connsiteX6" fmla="*/ 441504 w 483352"/>
              <a:gd name="connsiteY6" fmla="*/ 918369 h 1386458"/>
              <a:gd name="connsiteX7" fmla="*/ 424205 w 483352"/>
              <a:gd name="connsiteY7" fmla="*/ 918369 h 1386458"/>
              <a:gd name="connsiteX8" fmla="*/ 424205 w 483352"/>
              <a:gd name="connsiteY8" fmla="*/ 473176 h 1386458"/>
              <a:gd name="connsiteX9" fmla="*/ 441504 w 483352"/>
              <a:gd name="connsiteY9" fmla="*/ 473176 h 1386458"/>
              <a:gd name="connsiteX10" fmla="*/ 481699 w 483352"/>
              <a:gd name="connsiteY10" fmla="*/ 432982 h 1386458"/>
              <a:gd name="connsiteX11" fmla="*/ 441504 w 483352"/>
              <a:gd name="connsiteY11" fmla="*/ 392787 h 1386458"/>
              <a:gd name="connsiteX12" fmla="*/ 424205 w 483352"/>
              <a:gd name="connsiteY12" fmla="*/ 392787 h 1386458"/>
              <a:gd name="connsiteX13" fmla="*/ 424205 w 483352"/>
              <a:gd name="connsiteY13" fmla="*/ 89929 h 1386458"/>
              <a:gd name="connsiteX14" fmla="*/ 441504 w 483352"/>
              <a:gd name="connsiteY14" fmla="*/ 89929 h 1386458"/>
              <a:gd name="connsiteX15" fmla="*/ 481699 w 483352"/>
              <a:gd name="connsiteY15" fmla="*/ 49734 h 1386458"/>
              <a:gd name="connsiteX16" fmla="*/ 441504 w 483352"/>
              <a:gd name="connsiteY16" fmla="*/ 9540 h 1386458"/>
              <a:gd name="connsiteX17" fmla="*/ 424205 w 483352"/>
              <a:gd name="connsiteY17" fmla="*/ 9540 h 1386458"/>
              <a:gd name="connsiteX18" fmla="*/ 9540 w 483352"/>
              <a:gd name="connsiteY18" fmla="*/ 9540 h 1386458"/>
              <a:gd name="connsiteX19" fmla="*/ 9540 w 483352"/>
              <a:gd name="connsiteY19" fmla="*/ 1381497 h 1386458"/>
              <a:gd name="connsiteX20" fmla="*/ 424205 w 483352"/>
              <a:gd name="connsiteY20" fmla="*/ 1381497 h 1386458"/>
              <a:gd name="connsiteX21" fmla="*/ 441504 w 483352"/>
              <a:gd name="connsiteY21" fmla="*/ 1381497 h 1386458"/>
              <a:gd name="connsiteX22" fmla="*/ 481699 w 483352"/>
              <a:gd name="connsiteY22" fmla="*/ 1341811 h 1386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83352" h="1386458">
                <a:moveTo>
                  <a:pt x="481699" y="1341811"/>
                </a:moveTo>
                <a:cubicBezTo>
                  <a:pt x="481699" y="1319679"/>
                  <a:pt x="463764" y="1301616"/>
                  <a:pt x="441504" y="1301616"/>
                </a:cubicBezTo>
                <a:lnTo>
                  <a:pt x="424205" y="1301616"/>
                </a:lnTo>
                <a:lnTo>
                  <a:pt x="424205" y="998758"/>
                </a:lnTo>
                <a:lnTo>
                  <a:pt x="441504" y="998758"/>
                </a:lnTo>
                <a:cubicBezTo>
                  <a:pt x="463637" y="998758"/>
                  <a:pt x="481699" y="980823"/>
                  <a:pt x="481699" y="958564"/>
                </a:cubicBezTo>
                <a:cubicBezTo>
                  <a:pt x="481699" y="936432"/>
                  <a:pt x="463764" y="918369"/>
                  <a:pt x="441504" y="918369"/>
                </a:cubicBezTo>
                <a:lnTo>
                  <a:pt x="424205" y="918369"/>
                </a:lnTo>
                <a:lnTo>
                  <a:pt x="424205" y="473176"/>
                </a:lnTo>
                <a:lnTo>
                  <a:pt x="441504" y="473176"/>
                </a:lnTo>
                <a:cubicBezTo>
                  <a:pt x="463637" y="473176"/>
                  <a:pt x="481699" y="455241"/>
                  <a:pt x="481699" y="432982"/>
                </a:cubicBezTo>
                <a:cubicBezTo>
                  <a:pt x="481699" y="410849"/>
                  <a:pt x="463764" y="392787"/>
                  <a:pt x="441504" y="392787"/>
                </a:cubicBezTo>
                <a:lnTo>
                  <a:pt x="424205" y="392787"/>
                </a:lnTo>
                <a:lnTo>
                  <a:pt x="424205" y="89929"/>
                </a:lnTo>
                <a:lnTo>
                  <a:pt x="441504" y="89929"/>
                </a:lnTo>
                <a:cubicBezTo>
                  <a:pt x="463637" y="89929"/>
                  <a:pt x="481699" y="71994"/>
                  <a:pt x="481699" y="49734"/>
                </a:cubicBezTo>
                <a:cubicBezTo>
                  <a:pt x="481699" y="27602"/>
                  <a:pt x="463764" y="9540"/>
                  <a:pt x="441504" y="9540"/>
                </a:cubicBezTo>
                <a:lnTo>
                  <a:pt x="424205" y="9540"/>
                </a:lnTo>
                <a:lnTo>
                  <a:pt x="9540" y="9540"/>
                </a:lnTo>
                <a:lnTo>
                  <a:pt x="9540" y="1381497"/>
                </a:lnTo>
                <a:lnTo>
                  <a:pt x="424205" y="1381497"/>
                </a:lnTo>
                <a:lnTo>
                  <a:pt x="441504" y="1381497"/>
                </a:lnTo>
                <a:cubicBezTo>
                  <a:pt x="463764" y="1382006"/>
                  <a:pt x="481699" y="1364071"/>
                  <a:pt x="481699" y="1341811"/>
                </a:cubicBezTo>
                <a:close/>
              </a:path>
            </a:pathLst>
          </a:custGeom>
          <a:solidFill>
            <a:srgbClr val="ADBD5F">
              <a:alpha val="9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 name="Freeform: Shape 63">
            <a:extLst>
              <a:ext uri="{FF2B5EF4-FFF2-40B4-BE49-F238E27FC236}">
                <a16:creationId xmlns:a16="http://schemas.microsoft.com/office/drawing/2014/main" id="{3CA617C6-6F60-45AB-B78D-1CD942272F3B}"/>
              </a:ext>
            </a:extLst>
          </p:cNvPr>
          <p:cNvSpPr/>
          <p:nvPr/>
        </p:nvSpPr>
        <p:spPr>
          <a:xfrm>
            <a:off x="2712829" y="11312600"/>
            <a:ext cx="228982" cy="1386618"/>
          </a:xfrm>
          <a:custGeom>
            <a:avLst/>
            <a:gdLst>
              <a:gd name="connsiteX0" fmla="*/ 224377 w 228956"/>
              <a:gd name="connsiteY0" fmla="*/ 9540 h 1386458"/>
              <a:gd name="connsiteX1" fmla="*/ 67033 w 228956"/>
              <a:gd name="connsiteY1" fmla="*/ 9540 h 1386458"/>
              <a:gd name="connsiteX2" fmla="*/ 49734 w 228956"/>
              <a:gd name="connsiteY2" fmla="*/ 9540 h 1386458"/>
              <a:gd name="connsiteX3" fmla="*/ 9540 w 228956"/>
              <a:gd name="connsiteY3" fmla="*/ 49734 h 1386458"/>
              <a:gd name="connsiteX4" fmla="*/ 49734 w 228956"/>
              <a:gd name="connsiteY4" fmla="*/ 89929 h 1386458"/>
              <a:gd name="connsiteX5" fmla="*/ 67033 w 228956"/>
              <a:gd name="connsiteY5" fmla="*/ 89929 h 1386458"/>
              <a:gd name="connsiteX6" fmla="*/ 67033 w 228956"/>
              <a:gd name="connsiteY6" fmla="*/ 392787 h 1386458"/>
              <a:gd name="connsiteX7" fmla="*/ 49734 w 228956"/>
              <a:gd name="connsiteY7" fmla="*/ 392787 h 1386458"/>
              <a:gd name="connsiteX8" fmla="*/ 9540 w 228956"/>
              <a:gd name="connsiteY8" fmla="*/ 432982 h 1386458"/>
              <a:gd name="connsiteX9" fmla="*/ 49734 w 228956"/>
              <a:gd name="connsiteY9" fmla="*/ 473177 h 1386458"/>
              <a:gd name="connsiteX10" fmla="*/ 67033 w 228956"/>
              <a:gd name="connsiteY10" fmla="*/ 473177 h 1386458"/>
              <a:gd name="connsiteX11" fmla="*/ 67033 w 228956"/>
              <a:gd name="connsiteY11" fmla="*/ 918370 h 1386458"/>
              <a:gd name="connsiteX12" fmla="*/ 49734 w 228956"/>
              <a:gd name="connsiteY12" fmla="*/ 918370 h 1386458"/>
              <a:gd name="connsiteX13" fmla="*/ 9540 w 228956"/>
              <a:gd name="connsiteY13" fmla="*/ 958564 h 1386458"/>
              <a:gd name="connsiteX14" fmla="*/ 49734 w 228956"/>
              <a:gd name="connsiteY14" fmla="*/ 998759 h 1386458"/>
              <a:gd name="connsiteX15" fmla="*/ 67033 w 228956"/>
              <a:gd name="connsiteY15" fmla="*/ 998759 h 1386458"/>
              <a:gd name="connsiteX16" fmla="*/ 67033 w 228956"/>
              <a:gd name="connsiteY16" fmla="*/ 1301617 h 1386458"/>
              <a:gd name="connsiteX17" fmla="*/ 49734 w 228956"/>
              <a:gd name="connsiteY17" fmla="*/ 1301617 h 1386458"/>
              <a:gd name="connsiteX18" fmla="*/ 9540 w 228956"/>
              <a:gd name="connsiteY18" fmla="*/ 1341811 h 1386458"/>
              <a:gd name="connsiteX19" fmla="*/ 49734 w 228956"/>
              <a:gd name="connsiteY19" fmla="*/ 1382006 h 1386458"/>
              <a:gd name="connsiteX20" fmla="*/ 67033 w 228956"/>
              <a:gd name="connsiteY20" fmla="*/ 1382006 h 1386458"/>
              <a:gd name="connsiteX21" fmla="*/ 224377 w 228956"/>
              <a:gd name="connsiteY21" fmla="*/ 1382006 h 1386458"/>
              <a:gd name="connsiteX22" fmla="*/ 224377 w 228956"/>
              <a:gd name="connsiteY22" fmla="*/ 9540 h 1386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8956" h="1386458">
                <a:moveTo>
                  <a:pt x="224377" y="9540"/>
                </a:moveTo>
                <a:lnTo>
                  <a:pt x="67033" y="9540"/>
                </a:lnTo>
                <a:lnTo>
                  <a:pt x="49734" y="9540"/>
                </a:lnTo>
                <a:cubicBezTo>
                  <a:pt x="27602" y="9540"/>
                  <a:pt x="9540" y="27474"/>
                  <a:pt x="9540" y="49734"/>
                </a:cubicBezTo>
                <a:cubicBezTo>
                  <a:pt x="9540" y="71867"/>
                  <a:pt x="27475" y="89929"/>
                  <a:pt x="49734" y="89929"/>
                </a:cubicBezTo>
                <a:lnTo>
                  <a:pt x="67033" y="89929"/>
                </a:lnTo>
                <a:lnTo>
                  <a:pt x="67033" y="392787"/>
                </a:lnTo>
                <a:lnTo>
                  <a:pt x="49734" y="392787"/>
                </a:lnTo>
                <a:cubicBezTo>
                  <a:pt x="27602" y="392787"/>
                  <a:pt x="9540" y="410722"/>
                  <a:pt x="9540" y="432982"/>
                </a:cubicBezTo>
                <a:cubicBezTo>
                  <a:pt x="9540" y="455115"/>
                  <a:pt x="27475" y="473177"/>
                  <a:pt x="49734" y="473177"/>
                </a:cubicBezTo>
                <a:lnTo>
                  <a:pt x="67033" y="473177"/>
                </a:lnTo>
                <a:lnTo>
                  <a:pt x="67033" y="918370"/>
                </a:lnTo>
                <a:lnTo>
                  <a:pt x="49734" y="918370"/>
                </a:lnTo>
                <a:cubicBezTo>
                  <a:pt x="27602" y="918370"/>
                  <a:pt x="9540" y="936304"/>
                  <a:pt x="9540" y="958564"/>
                </a:cubicBezTo>
                <a:cubicBezTo>
                  <a:pt x="9540" y="980696"/>
                  <a:pt x="27475" y="998759"/>
                  <a:pt x="49734" y="998759"/>
                </a:cubicBezTo>
                <a:lnTo>
                  <a:pt x="67033" y="998759"/>
                </a:lnTo>
                <a:lnTo>
                  <a:pt x="67033" y="1301617"/>
                </a:lnTo>
                <a:lnTo>
                  <a:pt x="49734" y="1301617"/>
                </a:lnTo>
                <a:cubicBezTo>
                  <a:pt x="27602" y="1301617"/>
                  <a:pt x="9540" y="1319552"/>
                  <a:pt x="9540" y="1341811"/>
                </a:cubicBezTo>
                <a:cubicBezTo>
                  <a:pt x="9540" y="1363944"/>
                  <a:pt x="27475" y="1382006"/>
                  <a:pt x="49734" y="1382006"/>
                </a:cubicBezTo>
                <a:lnTo>
                  <a:pt x="67033" y="1382006"/>
                </a:lnTo>
                <a:lnTo>
                  <a:pt x="224377" y="1382006"/>
                </a:lnTo>
                <a:lnTo>
                  <a:pt x="224377" y="9540"/>
                </a:lnTo>
                <a:close/>
              </a:path>
            </a:pathLst>
          </a:custGeom>
          <a:solidFill>
            <a:srgbClr val="ADBD5F">
              <a:alpha val="5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 name="Freeform: Shape 64">
            <a:extLst>
              <a:ext uri="{FF2B5EF4-FFF2-40B4-BE49-F238E27FC236}">
                <a16:creationId xmlns:a16="http://schemas.microsoft.com/office/drawing/2014/main" id="{1BF0D22F-8DDF-4A82-8DA3-8443AFA8D2A5}"/>
              </a:ext>
            </a:extLst>
          </p:cNvPr>
          <p:cNvSpPr/>
          <p:nvPr/>
        </p:nvSpPr>
        <p:spPr>
          <a:xfrm>
            <a:off x="3049434" y="11312600"/>
            <a:ext cx="89049" cy="1386618"/>
          </a:xfrm>
          <a:custGeom>
            <a:avLst/>
            <a:gdLst>
              <a:gd name="connsiteX0" fmla="*/ 9540 w 89038"/>
              <a:gd name="connsiteY0" fmla="*/ 9540 h 1386458"/>
              <a:gd name="connsiteX1" fmla="*/ 84841 w 89038"/>
              <a:gd name="connsiteY1" fmla="*/ 9540 h 1386458"/>
              <a:gd name="connsiteX2" fmla="*/ 84841 w 89038"/>
              <a:gd name="connsiteY2" fmla="*/ 1381497 h 1386458"/>
              <a:gd name="connsiteX3" fmla="*/ 9540 w 89038"/>
              <a:gd name="connsiteY3" fmla="*/ 1381497 h 1386458"/>
            </a:gdLst>
            <a:ahLst/>
            <a:cxnLst>
              <a:cxn ang="0">
                <a:pos x="connsiteX0" y="connsiteY0"/>
              </a:cxn>
              <a:cxn ang="0">
                <a:pos x="connsiteX1" y="connsiteY1"/>
              </a:cxn>
              <a:cxn ang="0">
                <a:pos x="connsiteX2" y="connsiteY2"/>
              </a:cxn>
              <a:cxn ang="0">
                <a:pos x="connsiteX3" y="connsiteY3"/>
              </a:cxn>
            </a:cxnLst>
            <a:rect l="l" t="t" r="r" b="b"/>
            <a:pathLst>
              <a:path w="89038" h="1386458">
                <a:moveTo>
                  <a:pt x="9540" y="9540"/>
                </a:moveTo>
                <a:lnTo>
                  <a:pt x="84841" y="9540"/>
                </a:lnTo>
                <a:lnTo>
                  <a:pt x="84841" y="1381497"/>
                </a:lnTo>
                <a:lnTo>
                  <a:pt x="9540" y="1381497"/>
                </a:lnTo>
                <a:close/>
              </a:path>
            </a:pathLst>
          </a:custGeom>
          <a:solidFill>
            <a:srgbClr val="ADBD5F">
              <a:alpha val="5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 name="Freeform: Shape 65">
            <a:extLst>
              <a:ext uri="{FF2B5EF4-FFF2-40B4-BE49-F238E27FC236}">
                <a16:creationId xmlns:a16="http://schemas.microsoft.com/office/drawing/2014/main" id="{4ACDB618-5A5A-4565-9288-F2BAE64628B3}"/>
              </a:ext>
            </a:extLst>
          </p:cNvPr>
          <p:cNvSpPr/>
          <p:nvPr/>
        </p:nvSpPr>
        <p:spPr>
          <a:xfrm>
            <a:off x="3458678" y="11184115"/>
            <a:ext cx="1043144" cy="1513831"/>
          </a:xfrm>
          <a:custGeom>
            <a:avLst/>
            <a:gdLst>
              <a:gd name="connsiteX0" fmla="*/ 9540 w 1043023"/>
              <a:gd name="connsiteY0" fmla="*/ 9540 h 1513655"/>
              <a:gd name="connsiteX1" fmla="*/ 1039844 w 1043023"/>
              <a:gd name="connsiteY1" fmla="*/ 9540 h 1513655"/>
              <a:gd name="connsiteX2" fmla="*/ 1039844 w 1043023"/>
              <a:gd name="connsiteY2" fmla="*/ 1509968 h 1513655"/>
              <a:gd name="connsiteX3" fmla="*/ 9540 w 1043023"/>
              <a:gd name="connsiteY3" fmla="*/ 1509968 h 1513655"/>
            </a:gdLst>
            <a:ahLst/>
            <a:cxnLst>
              <a:cxn ang="0">
                <a:pos x="connsiteX0" y="connsiteY0"/>
              </a:cxn>
              <a:cxn ang="0">
                <a:pos x="connsiteX1" y="connsiteY1"/>
              </a:cxn>
              <a:cxn ang="0">
                <a:pos x="connsiteX2" y="connsiteY2"/>
              </a:cxn>
              <a:cxn ang="0">
                <a:pos x="connsiteX3" y="connsiteY3"/>
              </a:cxn>
            </a:cxnLst>
            <a:rect l="l" t="t" r="r" b="b"/>
            <a:pathLst>
              <a:path w="1043023" h="1513655">
                <a:moveTo>
                  <a:pt x="9540" y="9540"/>
                </a:moveTo>
                <a:lnTo>
                  <a:pt x="1039844" y="9540"/>
                </a:lnTo>
                <a:lnTo>
                  <a:pt x="1039844" y="1509968"/>
                </a:lnTo>
                <a:lnTo>
                  <a:pt x="9540" y="1509968"/>
                </a:lnTo>
                <a:close/>
              </a:path>
            </a:pathLst>
          </a:custGeom>
          <a:solidFill>
            <a:srgbClr val="CBD86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 name="Freeform: Shape 66">
            <a:extLst>
              <a:ext uri="{FF2B5EF4-FFF2-40B4-BE49-F238E27FC236}">
                <a16:creationId xmlns:a16="http://schemas.microsoft.com/office/drawing/2014/main" id="{B07D6653-1AAD-4391-8E5F-C2F14694F3EB}"/>
              </a:ext>
            </a:extLst>
          </p:cNvPr>
          <p:cNvSpPr/>
          <p:nvPr/>
        </p:nvSpPr>
        <p:spPr>
          <a:xfrm>
            <a:off x="3395834" y="11184115"/>
            <a:ext cx="1170356" cy="101770"/>
          </a:xfrm>
          <a:custGeom>
            <a:avLst/>
            <a:gdLst>
              <a:gd name="connsiteX0" fmla="*/ 1121759 w 1170221"/>
              <a:gd name="connsiteY0" fmla="*/ 97306 h 101758"/>
              <a:gd name="connsiteX1" fmla="*/ 53423 w 1170221"/>
              <a:gd name="connsiteY1" fmla="*/ 97306 h 101758"/>
              <a:gd name="connsiteX2" fmla="*/ 9540 w 1170221"/>
              <a:gd name="connsiteY2" fmla="*/ 53423 h 101758"/>
              <a:gd name="connsiteX3" fmla="*/ 53423 w 1170221"/>
              <a:gd name="connsiteY3" fmla="*/ 9540 h 101758"/>
              <a:gd name="connsiteX4" fmla="*/ 1121759 w 1170221"/>
              <a:gd name="connsiteY4" fmla="*/ 9540 h 101758"/>
              <a:gd name="connsiteX5" fmla="*/ 1165642 w 1170221"/>
              <a:gd name="connsiteY5" fmla="*/ 53423 h 101758"/>
              <a:gd name="connsiteX6" fmla="*/ 1121759 w 1170221"/>
              <a:gd name="connsiteY6" fmla="*/ 97306 h 101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0221" h="101758">
                <a:moveTo>
                  <a:pt x="1121759" y="97306"/>
                </a:moveTo>
                <a:lnTo>
                  <a:pt x="53423" y="97306"/>
                </a:lnTo>
                <a:cubicBezTo>
                  <a:pt x="29128" y="97306"/>
                  <a:pt x="9540" y="77590"/>
                  <a:pt x="9540" y="53423"/>
                </a:cubicBezTo>
                <a:cubicBezTo>
                  <a:pt x="9540" y="29255"/>
                  <a:pt x="29256" y="9540"/>
                  <a:pt x="53423" y="9540"/>
                </a:cubicBezTo>
                <a:lnTo>
                  <a:pt x="1121759" y="9540"/>
                </a:lnTo>
                <a:cubicBezTo>
                  <a:pt x="1146054" y="9540"/>
                  <a:pt x="1165642" y="29255"/>
                  <a:pt x="1165642" y="53423"/>
                </a:cubicBezTo>
                <a:cubicBezTo>
                  <a:pt x="1165642" y="77590"/>
                  <a:pt x="1146054" y="97306"/>
                  <a:pt x="1121759" y="97306"/>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 name="Freeform: Shape 67">
            <a:extLst>
              <a:ext uri="{FF2B5EF4-FFF2-40B4-BE49-F238E27FC236}">
                <a16:creationId xmlns:a16="http://schemas.microsoft.com/office/drawing/2014/main" id="{BC6332E2-9D6A-456D-B638-424BFA5ED29C}"/>
              </a:ext>
            </a:extLst>
          </p:cNvPr>
          <p:cNvSpPr/>
          <p:nvPr/>
        </p:nvSpPr>
        <p:spPr>
          <a:xfrm>
            <a:off x="3395834" y="11603155"/>
            <a:ext cx="1170356" cy="101770"/>
          </a:xfrm>
          <a:custGeom>
            <a:avLst/>
            <a:gdLst>
              <a:gd name="connsiteX0" fmla="*/ 1121759 w 1170221"/>
              <a:gd name="connsiteY0" fmla="*/ 97306 h 101758"/>
              <a:gd name="connsiteX1" fmla="*/ 53423 w 1170221"/>
              <a:gd name="connsiteY1" fmla="*/ 97306 h 101758"/>
              <a:gd name="connsiteX2" fmla="*/ 9540 w 1170221"/>
              <a:gd name="connsiteY2" fmla="*/ 53423 h 101758"/>
              <a:gd name="connsiteX3" fmla="*/ 53423 w 1170221"/>
              <a:gd name="connsiteY3" fmla="*/ 9540 h 101758"/>
              <a:gd name="connsiteX4" fmla="*/ 1121759 w 1170221"/>
              <a:gd name="connsiteY4" fmla="*/ 9540 h 101758"/>
              <a:gd name="connsiteX5" fmla="*/ 1165642 w 1170221"/>
              <a:gd name="connsiteY5" fmla="*/ 53423 h 101758"/>
              <a:gd name="connsiteX6" fmla="*/ 1121759 w 1170221"/>
              <a:gd name="connsiteY6" fmla="*/ 97306 h 101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0221" h="101758">
                <a:moveTo>
                  <a:pt x="1121759" y="97306"/>
                </a:moveTo>
                <a:lnTo>
                  <a:pt x="53423" y="97306"/>
                </a:lnTo>
                <a:cubicBezTo>
                  <a:pt x="29128" y="97306"/>
                  <a:pt x="9540" y="77590"/>
                  <a:pt x="9540" y="53423"/>
                </a:cubicBezTo>
                <a:cubicBezTo>
                  <a:pt x="9540" y="29255"/>
                  <a:pt x="29256" y="9540"/>
                  <a:pt x="53423" y="9540"/>
                </a:cubicBezTo>
                <a:lnTo>
                  <a:pt x="1121759" y="9540"/>
                </a:lnTo>
                <a:cubicBezTo>
                  <a:pt x="1146054" y="9540"/>
                  <a:pt x="1165642" y="29255"/>
                  <a:pt x="1165642" y="53423"/>
                </a:cubicBezTo>
                <a:cubicBezTo>
                  <a:pt x="1165642" y="77590"/>
                  <a:pt x="1146054" y="97306"/>
                  <a:pt x="1121759" y="97306"/>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 name="Freeform: Shape 68">
            <a:extLst>
              <a:ext uri="{FF2B5EF4-FFF2-40B4-BE49-F238E27FC236}">
                <a16:creationId xmlns:a16="http://schemas.microsoft.com/office/drawing/2014/main" id="{BC5D5158-7F9D-4DA1-B5CD-BF7575B5D8F5}"/>
              </a:ext>
            </a:extLst>
          </p:cNvPr>
          <p:cNvSpPr/>
          <p:nvPr/>
        </p:nvSpPr>
        <p:spPr>
          <a:xfrm>
            <a:off x="3395834" y="12177901"/>
            <a:ext cx="1170356" cy="101770"/>
          </a:xfrm>
          <a:custGeom>
            <a:avLst/>
            <a:gdLst>
              <a:gd name="connsiteX0" fmla="*/ 1121759 w 1170221"/>
              <a:gd name="connsiteY0" fmla="*/ 97306 h 101758"/>
              <a:gd name="connsiteX1" fmla="*/ 53423 w 1170221"/>
              <a:gd name="connsiteY1" fmla="*/ 97306 h 101758"/>
              <a:gd name="connsiteX2" fmla="*/ 9540 w 1170221"/>
              <a:gd name="connsiteY2" fmla="*/ 53423 h 101758"/>
              <a:gd name="connsiteX3" fmla="*/ 53423 w 1170221"/>
              <a:gd name="connsiteY3" fmla="*/ 9540 h 101758"/>
              <a:gd name="connsiteX4" fmla="*/ 1121759 w 1170221"/>
              <a:gd name="connsiteY4" fmla="*/ 9540 h 101758"/>
              <a:gd name="connsiteX5" fmla="*/ 1165642 w 1170221"/>
              <a:gd name="connsiteY5" fmla="*/ 53423 h 101758"/>
              <a:gd name="connsiteX6" fmla="*/ 1121759 w 1170221"/>
              <a:gd name="connsiteY6" fmla="*/ 97306 h 101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0221" h="101758">
                <a:moveTo>
                  <a:pt x="1121759" y="97306"/>
                </a:moveTo>
                <a:lnTo>
                  <a:pt x="53423" y="97306"/>
                </a:lnTo>
                <a:cubicBezTo>
                  <a:pt x="29128" y="97306"/>
                  <a:pt x="9540" y="77590"/>
                  <a:pt x="9540" y="53423"/>
                </a:cubicBezTo>
                <a:cubicBezTo>
                  <a:pt x="9540" y="29128"/>
                  <a:pt x="29256" y="9540"/>
                  <a:pt x="53423" y="9540"/>
                </a:cubicBezTo>
                <a:lnTo>
                  <a:pt x="1121759" y="9540"/>
                </a:lnTo>
                <a:cubicBezTo>
                  <a:pt x="1146054" y="9540"/>
                  <a:pt x="1165642" y="29255"/>
                  <a:pt x="1165642" y="53423"/>
                </a:cubicBezTo>
                <a:cubicBezTo>
                  <a:pt x="1165642" y="77590"/>
                  <a:pt x="1146054" y="97306"/>
                  <a:pt x="1121759" y="97306"/>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 name="Freeform: Shape 69">
            <a:extLst>
              <a:ext uri="{FF2B5EF4-FFF2-40B4-BE49-F238E27FC236}">
                <a16:creationId xmlns:a16="http://schemas.microsoft.com/office/drawing/2014/main" id="{2CF14EC2-A1FD-4AD5-8211-1FF654579098}"/>
              </a:ext>
            </a:extLst>
          </p:cNvPr>
          <p:cNvSpPr/>
          <p:nvPr/>
        </p:nvSpPr>
        <p:spPr>
          <a:xfrm>
            <a:off x="3395834" y="12596940"/>
            <a:ext cx="1170356" cy="101770"/>
          </a:xfrm>
          <a:custGeom>
            <a:avLst/>
            <a:gdLst>
              <a:gd name="connsiteX0" fmla="*/ 1121759 w 1170221"/>
              <a:gd name="connsiteY0" fmla="*/ 97306 h 101758"/>
              <a:gd name="connsiteX1" fmla="*/ 53423 w 1170221"/>
              <a:gd name="connsiteY1" fmla="*/ 97306 h 101758"/>
              <a:gd name="connsiteX2" fmla="*/ 9540 w 1170221"/>
              <a:gd name="connsiteY2" fmla="*/ 53423 h 101758"/>
              <a:gd name="connsiteX3" fmla="*/ 53423 w 1170221"/>
              <a:gd name="connsiteY3" fmla="*/ 9540 h 101758"/>
              <a:gd name="connsiteX4" fmla="*/ 1121759 w 1170221"/>
              <a:gd name="connsiteY4" fmla="*/ 9540 h 101758"/>
              <a:gd name="connsiteX5" fmla="*/ 1165642 w 1170221"/>
              <a:gd name="connsiteY5" fmla="*/ 53423 h 101758"/>
              <a:gd name="connsiteX6" fmla="*/ 1121759 w 1170221"/>
              <a:gd name="connsiteY6" fmla="*/ 97306 h 101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0221" h="101758">
                <a:moveTo>
                  <a:pt x="1121759" y="97306"/>
                </a:moveTo>
                <a:lnTo>
                  <a:pt x="53423" y="97306"/>
                </a:lnTo>
                <a:cubicBezTo>
                  <a:pt x="29128" y="97306"/>
                  <a:pt x="9540" y="77590"/>
                  <a:pt x="9540" y="53423"/>
                </a:cubicBezTo>
                <a:cubicBezTo>
                  <a:pt x="9540" y="29128"/>
                  <a:pt x="29256" y="9540"/>
                  <a:pt x="53423" y="9540"/>
                </a:cubicBezTo>
                <a:lnTo>
                  <a:pt x="1121759" y="9540"/>
                </a:lnTo>
                <a:cubicBezTo>
                  <a:pt x="1146054" y="9540"/>
                  <a:pt x="1165642" y="29255"/>
                  <a:pt x="1165642" y="53423"/>
                </a:cubicBezTo>
                <a:cubicBezTo>
                  <a:pt x="1165642" y="77718"/>
                  <a:pt x="1146054" y="97306"/>
                  <a:pt x="1121759" y="97306"/>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 name="Freeform: Shape 70">
            <a:extLst>
              <a:ext uri="{FF2B5EF4-FFF2-40B4-BE49-F238E27FC236}">
                <a16:creationId xmlns:a16="http://schemas.microsoft.com/office/drawing/2014/main" id="{DCB8EBBC-D4F9-4F95-804D-DD9C859A2D21}"/>
              </a:ext>
            </a:extLst>
          </p:cNvPr>
          <p:cNvSpPr/>
          <p:nvPr/>
        </p:nvSpPr>
        <p:spPr>
          <a:xfrm>
            <a:off x="4035715" y="11184115"/>
            <a:ext cx="534294" cy="1513831"/>
          </a:xfrm>
          <a:custGeom>
            <a:avLst/>
            <a:gdLst>
              <a:gd name="connsiteX0" fmla="*/ 525837 w 534231"/>
              <a:gd name="connsiteY0" fmla="*/ 1466083 h 1513655"/>
              <a:gd name="connsiteX1" fmla="*/ 481953 w 534231"/>
              <a:gd name="connsiteY1" fmla="*/ 1422201 h 1513655"/>
              <a:gd name="connsiteX2" fmla="*/ 463001 w 534231"/>
              <a:gd name="connsiteY2" fmla="*/ 1422201 h 1513655"/>
              <a:gd name="connsiteX3" fmla="*/ 463001 w 534231"/>
              <a:gd name="connsiteY3" fmla="*/ 1090977 h 1513655"/>
              <a:gd name="connsiteX4" fmla="*/ 481953 w 534231"/>
              <a:gd name="connsiteY4" fmla="*/ 1090977 h 1513655"/>
              <a:gd name="connsiteX5" fmla="*/ 525837 w 534231"/>
              <a:gd name="connsiteY5" fmla="*/ 1047094 h 1513655"/>
              <a:gd name="connsiteX6" fmla="*/ 481953 w 534231"/>
              <a:gd name="connsiteY6" fmla="*/ 1003210 h 1513655"/>
              <a:gd name="connsiteX7" fmla="*/ 463001 w 534231"/>
              <a:gd name="connsiteY7" fmla="*/ 1003210 h 1513655"/>
              <a:gd name="connsiteX8" fmla="*/ 463001 w 534231"/>
              <a:gd name="connsiteY8" fmla="*/ 516296 h 1513655"/>
              <a:gd name="connsiteX9" fmla="*/ 481953 w 534231"/>
              <a:gd name="connsiteY9" fmla="*/ 516296 h 1513655"/>
              <a:gd name="connsiteX10" fmla="*/ 525837 w 534231"/>
              <a:gd name="connsiteY10" fmla="*/ 472413 h 1513655"/>
              <a:gd name="connsiteX11" fmla="*/ 481953 w 534231"/>
              <a:gd name="connsiteY11" fmla="*/ 428530 h 1513655"/>
              <a:gd name="connsiteX12" fmla="*/ 463001 w 534231"/>
              <a:gd name="connsiteY12" fmla="*/ 428530 h 1513655"/>
              <a:gd name="connsiteX13" fmla="*/ 463001 w 534231"/>
              <a:gd name="connsiteY13" fmla="*/ 97306 h 1513655"/>
              <a:gd name="connsiteX14" fmla="*/ 481953 w 534231"/>
              <a:gd name="connsiteY14" fmla="*/ 97306 h 1513655"/>
              <a:gd name="connsiteX15" fmla="*/ 525837 w 534231"/>
              <a:gd name="connsiteY15" fmla="*/ 53423 h 1513655"/>
              <a:gd name="connsiteX16" fmla="*/ 481953 w 534231"/>
              <a:gd name="connsiteY16" fmla="*/ 9540 h 1513655"/>
              <a:gd name="connsiteX17" fmla="*/ 463001 w 534231"/>
              <a:gd name="connsiteY17" fmla="*/ 9540 h 1513655"/>
              <a:gd name="connsiteX18" fmla="*/ 9540 w 534231"/>
              <a:gd name="connsiteY18" fmla="*/ 9540 h 1513655"/>
              <a:gd name="connsiteX19" fmla="*/ 9540 w 534231"/>
              <a:gd name="connsiteY19" fmla="*/ 1509967 h 1513655"/>
              <a:gd name="connsiteX20" fmla="*/ 463001 w 534231"/>
              <a:gd name="connsiteY20" fmla="*/ 1509967 h 1513655"/>
              <a:gd name="connsiteX21" fmla="*/ 481953 w 534231"/>
              <a:gd name="connsiteY21" fmla="*/ 1509967 h 1513655"/>
              <a:gd name="connsiteX22" fmla="*/ 525837 w 534231"/>
              <a:gd name="connsiteY22" fmla="*/ 1466083 h 1513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34231" h="1513655">
                <a:moveTo>
                  <a:pt x="525837" y="1466083"/>
                </a:moveTo>
                <a:cubicBezTo>
                  <a:pt x="525837" y="1441789"/>
                  <a:pt x="506121" y="1422201"/>
                  <a:pt x="481953" y="1422201"/>
                </a:cubicBezTo>
                <a:lnTo>
                  <a:pt x="463001" y="1422201"/>
                </a:lnTo>
                <a:lnTo>
                  <a:pt x="463001" y="1090977"/>
                </a:lnTo>
                <a:lnTo>
                  <a:pt x="481953" y="1090977"/>
                </a:lnTo>
                <a:cubicBezTo>
                  <a:pt x="506248" y="1090977"/>
                  <a:pt x="525837" y="1071261"/>
                  <a:pt x="525837" y="1047094"/>
                </a:cubicBezTo>
                <a:cubicBezTo>
                  <a:pt x="525837" y="1022799"/>
                  <a:pt x="506121" y="1003210"/>
                  <a:pt x="481953" y="1003210"/>
                </a:cubicBezTo>
                <a:lnTo>
                  <a:pt x="463001" y="1003210"/>
                </a:lnTo>
                <a:lnTo>
                  <a:pt x="463001" y="516296"/>
                </a:lnTo>
                <a:lnTo>
                  <a:pt x="481953" y="516296"/>
                </a:lnTo>
                <a:cubicBezTo>
                  <a:pt x="506248" y="516296"/>
                  <a:pt x="525837" y="496581"/>
                  <a:pt x="525837" y="472413"/>
                </a:cubicBezTo>
                <a:cubicBezTo>
                  <a:pt x="525837" y="448118"/>
                  <a:pt x="506121" y="428530"/>
                  <a:pt x="481953" y="428530"/>
                </a:cubicBezTo>
                <a:lnTo>
                  <a:pt x="463001" y="428530"/>
                </a:lnTo>
                <a:lnTo>
                  <a:pt x="463001" y="97306"/>
                </a:lnTo>
                <a:lnTo>
                  <a:pt x="481953" y="97306"/>
                </a:lnTo>
                <a:cubicBezTo>
                  <a:pt x="506248" y="97306"/>
                  <a:pt x="525837" y="77590"/>
                  <a:pt x="525837" y="53423"/>
                </a:cubicBezTo>
                <a:cubicBezTo>
                  <a:pt x="525837" y="29128"/>
                  <a:pt x="506121" y="9540"/>
                  <a:pt x="481953" y="9540"/>
                </a:cubicBezTo>
                <a:lnTo>
                  <a:pt x="463001" y="9540"/>
                </a:lnTo>
                <a:lnTo>
                  <a:pt x="9540" y="9540"/>
                </a:lnTo>
                <a:lnTo>
                  <a:pt x="9540" y="1509967"/>
                </a:lnTo>
                <a:lnTo>
                  <a:pt x="463001" y="1509967"/>
                </a:lnTo>
                <a:lnTo>
                  <a:pt x="481953" y="1509967"/>
                </a:lnTo>
                <a:cubicBezTo>
                  <a:pt x="506121" y="1509967"/>
                  <a:pt x="525837" y="1490379"/>
                  <a:pt x="525837" y="1466083"/>
                </a:cubicBezTo>
                <a:close/>
              </a:path>
            </a:pathLst>
          </a:custGeom>
          <a:solidFill>
            <a:srgbClr val="ADBD5F">
              <a:alpha val="9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 name="Freeform: Shape 71">
            <a:extLst>
              <a:ext uri="{FF2B5EF4-FFF2-40B4-BE49-F238E27FC236}">
                <a16:creationId xmlns:a16="http://schemas.microsoft.com/office/drawing/2014/main" id="{653121C6-A4FF-4306-82DF-3ADDBEE7FB40}"/>
              </a:ext>
            </a:extLst>
          </p:cNvPr>
          <p:cNvSpPr/>
          <p:nvPr/>
        </p:nvSpPr>
        <p:spPr>
          <a:xfrm>
            <a:off x="3395961" y="11184115"/>
            <a:ext cx="241704" cy="1513831"/>
          </a:xfrm>
          <a:custGeom>
            <a:avLst/>
            <a:gdLst>
              <a:gd name="connsiteX0" fmla="*/ 244347 w 241676"/>
              <a:gd name="connsiteY0" fmla="*/ 9540 h 1513655"/>
              <a:gd name="connsiteX1" fmla="*/ 72376 w 241676"/>
              <a:gd name="connsiteY1" fmla="*/ 9540 h 1513655"/>
              <a:gd name="connsiteX2" fmla="*/ 53423 w 241676"/>
              <a:gd name="connsiteY2" fmla="*/ 9540 h 1513655"/>
              <a:gd name="connsiteX3" fmla="*/ 9540 w 241676"/>
              <a:gd name="connsiteY3" fmla="*/ 53423 h 1513655"/>
              <a:gd name="connsiteX4" fmla="*/ 53423 w 241676"/>
              <a:gd name="connsiteY4" fmla="*/ 97306 h 1513655"/>
              <a:gd name="connsiteX5" fmla="*/ 72376 w 241676"/>
              <a:gd name="connsiteY5" fmla="*/ 97306 h 1513655"/>
              <a:gd name="connsiteX6" fmla="*/ 72376 w 241676"/>
              <a:gd name="connsiteY6" fmla="*/ 428530 h 1513655"/>
              <a:gd name="connsiteX7" fmla="*/ 53423 w 241676"/>
              <a:gd name="connsiteY7" fmla="*/ 428530 h 1513655"/>
              <a:gd name="connsiteX8" fmla="*/ 9540 w 241676"/>
              <a:gd name="connsiteY8" fmla="*/ 472413 h 1513655"/>
              <a:gd name="connsiteX9" fmla="*/ 53423 w 241676"/>
              <a:gd name="connsiteY9" fmla="*/ 516296 h 1513655"/>
              <a:gd name="connsiteX10" fmla="*/ 72376 w 241676"/>
              <a:gd name="connsiteY10" fmla="*/ 516296 h 1513655"/>
              <a:gd name="connsiteX11" fmla="*/ 72376 w 241676"/>
              <a:gd name="connsiteY11" fmla="*/ 1003210 h 1513655"/>
              <a:gd name="connsiteX12" fmla="*/ 53423 w 241676"/>
              <a:gd name="connsiteY12" fmla="*/ 1003210 h 1513655"/>
              <a:gd name="connsiteX13" fmla="*/ 9540 w 241676"/>
              <a:gd name="connsiteY13" fmla="*/ 1047094 h 1513655"/>
              <a:gd name="connsiteX14" fmla="*/ 53423 w 241676"/>
              <a:gd name="connsiteY14" fmla="*/ 1090977 h 1513655"/>
              <a:gd name="connsiteX15" fmla="*/ 72376 w 241676"/>
              <a:gd name="connsiteY15" fmla="*/ 1090977 h 1513655"/>
              <a:gd name="connsiteX16" fmla="*/ 72376 w 241676"/>
              <a:gd name="connsiteY16" fmla="*/ 1422201 h 1513655"/>
              <a:gd name="connsiteX17" fmla="*/ 53423 w 241676"/>
              <a:gd name="connsiteY17" fmla="*/ 1422201 h 1513655"/>
              <a:gd name="connsiteX18" fmla="*/ 9540 w 241676"/>
              <a:gd name="connsiteY18" fmla="*/ 1466083 h 1513655"/>
              <a:gd name="connsiteX19" fmla="*/ 53423 w 241676"/>
              <a:gd name="connsiteY19" fmla="*/ 1509967 h 1513655"/>
              <a:gd name="connsiteX20" fmla="*/ 72376 w 241676"/>
              <a:gd name="connsiteY20" fmla="*/ 1509967 h 1513655"/>
              <a:gd name="connsiteX21" fmla="*/ 244347 w 241676"/>
              <a:gd name="connsiteY21" fmla="*/ 1509967 h 1513655"/>
              <a:gd name="connsiteX22" fmla="*/ 244347 w 241676"/>
              <a:gd name="connsiteY22" fmla="*/ 9540 h 1513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1676" h="1513655">
                <a:moveTo>
                  <a:pt x="244347" y="9540"/>
                </a:moveTo>
                <a:lnTo>
                  <a:pt x="72376" y="9540"/>
                </a:lnTo>
                <a:lnTo>
                  <a:pt x="53423" y="9540"/>
                </a:lnTo>
                <a:cubicBezTo>
                  <a:pt x="29128" y="9540"/>
                  <a:pt x="9540" y="29255"/>
                  <a:pt x="9540" y="53423"/>
                </a:cubicBezTo>
                <a:cubicBezTo>
                  <a:pt x="9540" y="77718"/>
                  <a:pt x="29256" y="97306"/>
                  <a:pt x="53423" y="97306"/>
                </a:cubicBezTo>
                <a:lnTo>
                  <a:pt x="72376" y="97306"/>
                </a:lnTo>
                <a:lnTo>
                  <a:pt x="72376" y="428530"/>
                </a:lnTo>
                <a:lnTo>
                  <a:pt x="53423" y="428530"/>
                </a:lnTo>
                <a:cubicBezTo>
                  <a:pt x="29128" y="428530"/>
                  <a:pt x="9540" y="448246"/>
                  <a:pt x="9540" y="472413"/>
                </a:cubicBezTo>
                <a:cubicBezTo>
                  <a:pt x="9540" y="496708"/>
                  <a:pt x="29256" y="516296"/>
                  <a:pt x="53423" y="516296"/>
                </a:cubicBezTo>
                <a:lnTo>
                  <a:pt x="72376" y="516296"/>
                </a:lnTo>
                <a:lnTo>
                  <a:pt x="72376" y="1003210"/>
                </a:lnTo>
                <a:lnTo>
                  <a:pt x="53423" y="1003210"/>
                </a:lnTo>
                <a:cubicBezTo>
                  <a:pt x="29128" y="1003210"/>
                  <a:pt x="9540" y="1022926"/>
                  <a:pt x="9540" y="1047094"/>
                </a:cubicBezTo>
                <a:cubicBezTo>
                  <a:pt x="9540" y="1071261"/>
                  <a:pt x="29256" y="1090977"/>
                  <a:pt x="53423" y="1090977"/>
                </a:cubicBezTo>
                <a:lnTo>
                  <a:pt x="72376" y="1090977"/>
                </a:lnTo>
                <a:lnTo>
                  <a:pt x="72376" y="1422201"/>
                </a:lnTo>
                <a:lnTo>
                  <a:pt x="53423" y="1422201"/>
                </a:lnTo>
                <a:cubicBezTo>
                  <a:pt x="29128" y="1422201"/>
                  <a:pt x="9540" y="1441916"/>
                  <a:pt x="9540" y="1466083"/>
                </a:cubicBezTo>
                <a:cubicBezTo>
                  <a:pt x="9540" y="1490379"/>
                  <a:pt x="29256" y="1509967"/>
                  <a:pt x="53423" y="1509967"/>
                </a:cubicBezTo>
                <a:lnTo>
                  <a:pt x="72376" y="1509967"/>
                </a:lnTo>
                <a:lnTo>
                  <a:pt x="244347" y="1509967"/>
                </a:lnTo>
                <a:lnTo>
                  <a:pt x="244347" y="9540"/>
                </a:lnTo>
                <a:close/>
              </a:path>
            </a:pathLst>
          </a:custGeom>
          <a:solidFill>
            <a:srgbClr val="ADBD5F">
              <a:alpha val="5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 name="Freeform: Shape 72">
            <a:extLst>
              <a:ext uri="{FF2B5EF4-FFF2-40B4-BE49-F238E27FC236}">
                <a16:creationId xmlns:a16="http://schemas.microsoft.com/office/drawing/2014/main" id="{50BE6E24-FCBC-4958-83C5-2AC4405BA14F}"/>
              </a:ext>
            </a:extLst>
          </p:cNvPr>
          <p:cNvSpPr/>
          <p:nvPr/>
        </p:nvSpPr>
        <p:spPr>
          <a:xfrm>
            <a:off x="3763861" y="11184115"/>
            <a:ext cx="89049" cy="1513831"/>
          </a:xfrm>
          <a:custGeom>
            <a:avLst/>
            <a:gdLst>
              <a:gd name="connsiteX0" fmla="*/ 9540 w 89038"/>
              <a:gd name="connsiteY0" fmla="*/ 9540 h 1513655"/>
              <a:gd name="connsiteX1" fmla="*/ 91837 w 89038"/>
              <a:gd name="connsiteY1" fmla="*/ 9540 h 1513655"/>
              <a:gd name="connsiteX2" fmla="*/ 91837 w 89038"/>
              <a:gd name="connsiteY2" fmla="*/ 1509968 h 1513655"/>
              <a:gd name="connsiteX3" fmla="*/ 9540 w 89038"/>
              <a:gd name="connsiteY3" fmla="*/ 1509968 h 1513655"/>
            </a:gdLst>
            <a:ahLst/>
            <a:cxnLst>
              <a:cxn ang="0">
                <a:pos x="connsiteX0" y="connsiteY0"/>
              </a:cxn>
              <a:cxn ang="0">
                <a:pos x="connsiteX1" y="connsiteY1"/>
              </a:cxn>
              <a:cxn ang="0">
                <a:pos x="connsiteX2" y="connsiteY2"/>
              </a:cxn>
              <a:cxn ang="0">
                <a:pos x="connsiteX3" y="connsiteY3"/>
              </a:cxn>
            </a:cxnLst>
            <a:rect l="l" t="t" r="r" b="b"/>
            <a:pathLst>
              <a:path w="89038" h="1513655">
                <a:moveTo>
                  <a:pt x="9540" y="9540"/>
                </a:moveTo>
                <a:lnTo>
                  <a:pt x="91837" y="9540"/>
                </a:lnTo>
                <a:lnTo>
                  <a:pt x="91837" y="1509968"/>
                </a:lnTo>
                <a:lnTo>
                  <a:pt x="9540" y="1509968"/>
                </a:lnTo>
                <a:close/>
              </a:path>
            </a:pathLst>
          </a:custGeom>
          <a:solidFill>
            <a:srgbClr val="ADBD5F">
              <a:alpha val="5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 name="Freeform: Shape 73">
            <a:extLst>
              <a:ext uri="{FF2B5EF4-FFF2-40B4-BE49-F238E27FC236}">
                <a16:creationId xmlns:a16="http://schemas.microsoft.com/office/drawing/2014/main" id="{5AE95D91-9F57-4939-A5E6-A6A93A4D04B7}"/>
              </a:ext>
            </a:extLst>
          </p:cNvPr>
          <p:cNvSpPr/>
          <p:nvPr/>
        </p:nvSpPr>
        <p:spPr>
          <a:xfrm>
            <a:off x="4395320" y="11379428"/>
            <a:ext cx="775998" cy="1399340"/>
          </a:xfrm>
          <a:custGeom>
            <a:avLst/>
            <a:gdLst>
              <a:gd name="connsiteX0" fmla="*/ 771201 w 775907"/>
              <a:gd name="connsiteY0" fmla="*/ 9540 h 1399177"/>
              <a:gd name="connsiteX1" fmla="*/ 771201 w 775907"/>
              <a:gd name="connsiteY1" fmla="*/ 1392945 h 1399177"/>
              <a:gd name="connsiteX2" fmla="*/ 9540 w 775907"/>
              <a:gd name="connsiteY2" fmla="*/ 1392945 h 1399177"/>
              <a:gd name="connsiteX3" fmla="*/ 9540 w 775907"/>
              <a:gd name="connsiteY3" fmla="*/ 9540 h 1399177"/>
            </a:gdLst>
            <a:ahLst/>
            <a:cxnLst>
              <a:cxn ang="0">
                <a:pos x="connsiteX0" y="connsiteY0"/>
              </a:cxn>
              <a:cxn ang="0">
                <a:pos x="connsiteX1" y="connsiteY1"/>
              </a:cxn>
              <a:cxn ang="0">
                <a:pos x="connsiteX2" y="connsiteY2"/>
              </a:cxn>
              <a:cxn ang="0">
                <a:pos x="connsiteX3" y="connsiteY3"/>
              </a:cxn>
            </a:cxnLst>
            <a:rect l="l" t="t" r="r" b="b"/>
            <a:pathLst>
              <a:path w="775907" h="1399177">
                <a:moveTo>
                  <a:pt x="771201" y="9540"/>
                </a:moveTo>
                <a:lnTo>
                  <a:pt x="771201" y="1392945"/>
                </a:lnTo>
                <a:lnTo>
                  <a:pt x="9540" y="1392945"/>
                </a:lnTo>
                <a:lnTo>
                  <a:pt x="9540" y="9540"/>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 name="Freeform: Shape 74">
            <a:extLst>
              <a:ext uri="{FF2B5EF4-FFF2-40B4-BE49-F238E27FC236}">
                <a16:creationId xmlns:a16="http://schemas.microsoft.com/office/drawing/2014/main" id="{2C794005-ACD0-4B63-B265-07CEA910D28D}"/>
              </a:ext>
            </a:extLst>
          </p:cNvPr>
          <p:cNvSpPr/>
          <p:nvPr/>
        </p:nvSpPr>
        <p:spPr>
          <a:xfrm>
            <a:off x="5363724" y="11379367"/>
            <a:ext cx="775998" cy="1399340"/>
          </a:xfrm>
          <a:custGeom>
            <a:avLst/>
            <a:gdLst>
              <a:gd name="connsiteX0" fmla="*/ 771201 w 775907"/>
              <a:gd name="connsiteY0" fmla="*/ 9540 h 1399177"/>
              <a:gd name="connsiteX1" fmla="*/ 771201 w 775907"/>
              <a:gd name="connsiteY1" fmla="*/ 1392945 h 1399177"/>
              <a:gd name="connsiteX2" fmla="*/ 9540 w 775907"/>
              <a:gd name="connsiteY2" fmla="*/ 1392945 h 1399177"/>
              <a:gd name="connsiteX3" fmla="*/ 9540 w 775907"/>
              <a:gd name="connsiteY3" fmla="*/ 9540 h 1399177"/>
            </a:gdLst>
            <a:ahLst/>
            <a:cxnLst>
              <a:cxn ang="0">
                <a:pos x="connsiteX0" y="connsiteY0"/>
              </a:cxn>
              <a:cxn ang="0">
                <a:pos x="connsiteX1" y="connsiteY1"/>
              </a:cxn>
              <a:cxn ang="0">
                <a:pos x="connsiteX2" y="connsiteY2"/>
              </a:cxn>
              <a:cxn ang="0">
                <a:pos x="connsiteX3" y="connsiteY3"/>
              </a:cxn>
            </a:cxnLst>
            <a:rect l="l" t="t" r="r" b="b"/>
            <a:pathLst>
              <a:path w="775907" h="1399177">
                <a:moveTo>
                  <a:pt x="771201" y="9540"/>
                </a:moveTo>
                <a:lnTo>
                  <a:pt x="771201" y="1392945"/>
                </a:lnTo>
                <a:lnTo>
                  <a:pt x="9540" y="1392945"/>
                </a:lnTo>
                <a:lnTo>
                  <a:pt x="9540" y="9540"/>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 name="Freeform: Shape 75">
            <a:extLst>
              <a:ext uri="{FF2B5EF4-FFF2-40B4-BE49-F238E27FC236}">
                <a16:creationId xmlns:a16="http://schemas.microsoft.com/office/drawing/2014/main" id="{8F60A5CA-A7AF-406D-A917-D903CCA9498B}"/>
              </a:ext>
            </a:extLst>
          </p:cNvPr>
          <p:cNvSpPr/>
          <p:nvPr/>
        </p:nvSpPr>
        <p:spPr>
          <a:xfrm>
            <a:off x="5235330" y="11255736"/>
            <a:ext cx="979537" cy="1641044"/>
          </a:xfrm>
          <a:custGeom>
            <a:avLst/>
            <a:gdLst>
              <a:gd name="connsiteX0" fmla="*/ 9540 w 979424"/>
              <a:gd name="connsiteY0" fmla="*/ 9540 h 1640853"/>
              <a:gd name="connsiteX1" fmla="*/ 9540 w 979424"/>
              <a:gd name="connsiteY1" fmla="*/ 1640091 h 1640853"/>
              <a:gd name="connsiteX2" fmla="*/ 977771 w 979424"/>
              <a:gd name="connsiteY2" fmla="*/ 1640091 h 1640853"/>
              <a:gd name="connsiteX3" fmla="*/ 977771 w 979424"/>
              <a:gd name="connsiteY3" fmla="*/ 9540 h 1640853"/>
              <a:gd name="connsiteX4" fmla="*/ 9540 w 979424"/>
              <a:gd name="connsiteY4" fmla="*/ 9540 h 1640853"/>
              <a:gd name="connsiteX5" fmla="*/ 874486 w 979424"/>
              <a:gd name="connsiteY5" fmla="*/ 1516581 h 1640853"/>
              <a:gd name="connsiteX6" fmla="*/ 112825 w 979424"/>
              <a:gd name="connsiteY6" fmla="*/ 1516581 h 1640853"/>
              <a:gd name="connsiteX7" fmla="*/ 112825 w 979424"/>
              <a:gd name="connsiteY7" fmla="*/ 133176 h 1640853"/>
              <a:gd name="connsiteX8" fmla="*/ 874486 w 979424"/>
              <a:gd name="connsiteY8" fmla="*/ 133176 h 1640853"/>
              <a:gd name="connsiteX9" fmla="*/ 874486 w 979424"/>
              <a:gd name="connsiteY9" fmla="*/ 1516581 h 164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9424" h="1640853">
                <a:moveTo>
                  <a:pt x="9540" y="9540"/>
                </a:moveTo>
                <a:lnTo>
                  <a:pt x="9540" y="1640091"/>
                </a:lnTo>
                <a:lnTo>
                  <a:pt x="977771" y="1640091"/>
                </a:lnTo>
                <a:lnTo>
                  <a:pt x="977771" y="9540"/>
                </a:lnTo>
                <a:lnTo>
                  <a:pt x="9540" y="9540"/>
                </a:lnTo>
                <a:close/>
                <a:moveTo>
                  <a:pt x="874486" y="1516581"/>
                </a:moveTo>
                <a:lnTo>
                  <a:pt x="112825" y="1516581"/>
                </a:lnTo>
                <a:lnTo>
                  <a:pt x="112825" y="133176"/>
                </a:lnTo>
                <a:lnTo>
                  <a:pt x="874486" y="133176"/>
                </a:lnTo>
                <a:lnTo>
                  <a:pt x="874486" y="1516581"/>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 name="Freeform: Shape 76">
            <a:extLst>
              <a:ext uri="{FF2B5EF4-FFF2-40B4-BE49-F238E27FC236}">
                <a16:creationId xmlns:a16="http://schemas.microsoft.com/office/drawing/2014/main" id="{2CFB00FA-D720-42B2-B705-BFCB89551372}"/>
              </a:ext>
            </a:extLst>
          </p:cNvPr>
          <p:cNvSpPr/>
          <p:nvPr/>
        </p:nvSpPr>
        <p:spPr>
          <a:xfrm>
            <a:off x="5338627" y="11409408"/>
            <a:ext cx="775998" cy="1399340"/>
          </a:xfrm>
          <a:custGeom>
            <a:avLst/>
            <a:gdLst>
              <a:gd name="connsiteX0" fmla="*/ 71358 w 775907"/>
              <a:gd name="connsiteY0" fmla="*/ 9540 h 1399177"/>
              <a:gd name="connsiteX1" fmla="*/ 9540 w 775907"/>
              <a:gd name="connsiteY1" fmla="*/ 9540 h 1399177"/>
              <a:gd name="connsiteX2" fmla="*/ 9540 w 775907"/>
              <a:gd name="connsiteY2" fmla="*/ 121856 h 1399177"/>
              <a:gd name="connsiteX3" fmla="*/ 709383 w 775907"/>
              <a:gd name="connsiteY3" fmla="*/ 1392945 h 1399177"/>
              <a:gd name="connsiteX4" fmla="*/ 771201 w 775907"/>
              <a:gd name="connsiteY4" fmla="*/ 1392945 h 1399177"/>
              <a:gd name="connsiteX5" fmla="*/ 771201 w 775907"/>
              <a:gd name="connsiteY5" fmla="*/ 1280629 h 1399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5907" h="1399177">
                <a:moveTo>
                  <a:pt x="71358" y="9540"/>
                </a:moveTo>
                <a:lnTo>
                  <a:pt x="9540" y="9540"/>
                </a:lnTo>
                <a:lnTo>
                  <a:pt x="9540" y="121856"/>
                </a:lnTo>
                <a:lnTo>
                  <a:pt x="709383" y="1392945"/>
                </a:lnTo>
                <a:lnTo>
                  <a:pt x="771201" y="1392945"/>
                </a:lnTo>
                <a:lnTo>
                  <a:pt x="771201" y="1280629"/>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 name="Freeform: Shape 77">
            <a:extLst>
              <a:ext uri="{FF2B5EF4-FFF2-40B4-BE49-F238E27FC236}">
                <a16:creationId xmlns:a16="http://schemas.microsoft.com/office/drawing/2014/main" id="{C2DEF702-E28C-4833-98C3-B7FCB9561B32}"/>
              </a:ext>
            </a:extLst>
          </p:cNvPr>
          <p:cNvSpPr/>
          <p:nvPr/>
        </p:nvSpPr>
        <p:spPr>
          <a:xfrm>
            <a:off x="5363688" y="11379387"/>
            <a:ext cx="775998" cy="1399340"/>
          </a:xfrm>
          <a:custGeom>
            <a:avLst/>
            <a:gdLst>
              <a:gd name="connsiteX0" fmla="*/ 71358 w 775907"/>
              <a:gd name="connsiteY0" fmla="*/ 9540 h 1399177"/>
              <a:gd name="connsiteX1" fmla="*/ 9540 w 775907"/>
              <a:gd name="connsiteY1" fmla="*/ 9540 h 1399177"/>
              <a:gd name="connsiteX2" fmla="*/ 9540 w 775907"/>
              <a:gd name="connsiteY2" fmla="*/ 121856 h 1399177"/>
              <a:gd name="connsiteX3" fmla="*/ 709383 w 775907"/>
              <a:gd name="connsiteY3" fmla="*/ 1392945 h 1399177"/>
              <a:gd name="connsiteX4" fmla="*/ 771201 w 775907"/>
              <a:gd name="connsiteY4" fmla="*/ 1392945 h 1399177"/>
              <a:gd name="connsiteX5" fmla="*/ 771201 w 775907"/>
              <a:gd name="connsiteY5" fmla="*/ 1280629 h 1399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5907" h="1399177">
                <a:moveTo>
                  <a:pt x="71358" y="9540"/>
                </a:moveTo>
                <a:lnTo>
                  <a:pt x="9540" y="9540"/>
                </a:lnTo>
                <a:lnTo>
                  <a:pt x="9540" y="121856"/>
                </a:lnTo>
                <a:lnTo>
                  <a:pt x="709383" y="1392945"/>
                </a:lnTo>
                <a:lnTo>
                  <a:pt x="771201" y="1392945"/>
                </a:lnTo>
                <a:lnTo>
                  <a:pt x="771201" y="1280629"/>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 name="Freeform: Shape 78">
            <a:extLst>
              <a:ext uri="{FF2B5EF4-FFF2-40B4-BE49-F238E27FC236}">
                <a16:creationId xmlns:a16="http://schemas.microsoft.com/office/drawing/2014/main" id="{0FF55597-DB09-40FE-B987-D8651618BA35}"/>
              </a:ext>
            </a:extLst>
          </p:cNvPr>
          <p:cNvSpPr/>
          <p:nvPr/>
        </p:nvSpPr>
        <p:spPr>
          <a:xfrm>
            <a:off x="4319526" y="11255736"/>
            <a:ext cx="979537" cy="1641044"/>
          </a:xfrm>
          <a:custGeom>
            <a:avLst/>
            <a:gdLst>
              <a:gd name="connsiteX0" fmla="*/ 9540 w 979424"/>
              <a:gd name="connsiteY0" fmla="*/ 9540 h 1640853"/>
              <a:gd name="connsiteX1" fmla="*/ 9540 w 979424"/>
              <a:gd name="connsiteY1" fmla="*/ 1640091 h 1640853"/>
              <a:gd name="connsiteX2" fmla="*/ 977771 w 979424"/>
              <a:gd name="connsiteY2" fmla="*/ 1640091 h 1640853"/>
              <a:gd name="connsiteX3" fmla="*/ 977771 w 979424"/>
              <a:gd name="connsiteY3" fmla="*/ 9540 h 1640853"/>
              <a:gd name="connsiteX4" fmla="*/ 9540 w 979424"/>
              <a:gd name="connsiteY4" fmla="*/ 9540 h 1640853"/>
              <a:gd name="connsiteX5" fmla="*/ 874486 w 979424"/>
              <a:gd name="connsiteY5" fmla="*/ 1516581 h 1640853"/>
              <a:gd name="connsiteX6" fmla="*/ 112825 w 979424"/>
              <a:gd name="connsiteY6" fmla="*/ 1516581 h 1640853"/>
              <a:gd name="connsiteX7" fmla="*/ 112825 w 979424"/>
              <a:gd name="connsiteY7" fmla="*/ 133176 h 1640853"/>
              <a:gd name="connsiteX8" fmla="*/ 874486 w 979424"/>
              <a:gd name="connsiteY8" fmla="*/ 133176 h 1640853"/>
              <a:gd name="connsiteX9" fmla="*/ 874486 w 979424"/>
              <a:gd name="connsiteY9" fmla="*/ 1516581 h 164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9424" h="1640853">
                <a:moveTo>
                  <a:pt x="9540" y="9540"/>
                </a:moveTo>
                <a:lnTo>
                  <a:pt x="9540" y="1640091"/>
                </a:lnTo>
                <a:lnTo>
                  <a:pt x="977771" y="1640091"/>
                </a:lnTo>
                <a:lnTo>
                  <a:pt x="977771" y="9540"/>
                </a:lnTo>
                <a:lnTo>
                  <a:pt x="9540" y="9540"/>
                </a:lnTo>
                <a:close/>
                <a:moveTo>
                  <a:pt x="874486" y="1516581"/>
                </a:moveTo>
                <a:lnTo>
                  <a:pt x="112825" y="1516581"/>
                </a:lnTo>
                <a:lnTo>
                  <a:pt x="112825" y="133176"/>
                </a:lnTo>
                <a:lnTo>
                  <a:pt x="874486" y="133176"/>
                </a:lnTo>
                <a:lnTo>
                  <a:pt x="874486" y="1516581"/>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 name="Freeform: Shape 79">
            <a:extLst>
              <a:ext uri="{FF2B5EF4-FFF2-40B4-BE49-F238E27FC236}">
                <a16:creationId xmlns:a16="http://schemas.microsoft.com/office/drawing/2014/main" id="{F8AE947F-4681-4F1A-AB46-ABD5C333E56F}"/>
              </a:ext>
            </a:extLst>
          </p:cNvPr>
          <p:cNvSpPr/>
          <p:nvPr/>
        </p:nvSpPr>
        <p:spPr>
          <a:xfrm>
            <a:off x="4432999" y="11379387"/>
            <a:ext cx="775998" cy="1399340"/>
          </a:xfrm>
          <a:custGeom>
            <a:avLst/>
            <a:gdLst>
              <a:gd name="connsiteX0" fmla="*/ 71358 w 775907"/>
              <a:gd name="connsiteY0" fmla="*/ 9540 h 1399177"/>
              <a:gd name="connsiteX1" fmla="*/ 9540 w 775907"/>
              <a:gd name="connsiteY1" fmla="*/ 9540 h 1399177"/>
              <a:gd name="connsiteX2" fmla="*/ 9540 w 775907"/>
              <a:gd name="connsiteY2" fmla="*/ 121856 h 1399177"/>
              <a:gd name="connsiteX3" fmla="*/ 709383 w 775907"/>
              <a:gd name="connsiteY3" fmla="*/ 1392945 h 1399177"/>
              <a:gd name="connsiteX4" fmla="*/ 771201 w 775907"/>
              <a:gd name="connsiteY4" fmla="*/ 1392945 h 1399177"/>
              <a:gd name="connsiteX5" fmla="*/ 771201 w 775907"/>
              <a:gd name="connsiteY5" fmla="*/ 1280629 h 1399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5907" h="1399177">
                <a:moveTo>
                  <a:pt x="71358" y="9540"/>
                </a:moveTo>
                <a:lnTo>
                  <a:pt x="9540" y="9540"/>
                </a:lnTo>
                <a:lnTo>
                  <a:pt x="9540" y="121856"/>
                </a:lnTo>
                <a:lnTo>
                  <a:pt x="709383" y="1392945"/>
                </a:lnTo>
                <a:lnTo>
                  <a:pt x="771201" y="1392945"/>
                </a:lnTo>
                <a:lnTo>
                  <a:pt x="771201" y="1280629"/>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 name="Freeform: Shape 80">
            <a:extLst>
              <a:ext uri="{FF2B5EF4-FFF2-40B4-BE49-F238E27FC236}">
                <a16:creationId xmlns:a16="http://schemas.microsoft.com/office/drawing/2014/main" id="{028224AA-2913-4CCB-AD33-8B62903320B1}"/>
              </a:ext>
            </a:extLst>
          </p:cNvPr>
          <p:cNvSpPr/>
          <p:nvPr/>
        </p:nvSpPr>
        <p:spPr>
          <a:xfrm>
            <a:off x="4395344" y="11379387"/>
            <a:ext cx="775998" cy="1399340"/>
          </a:xfrm>
          <a:custGeom>
            <a:avLst/>
            <a:gdLst>
              <a:gd name="connsiteX0" fmla="*/ 71358 w 775907"/>
              <a:gd name="connsiteY0" fmla="*/ 9540 h 1399177"/>
              <a:gd name="connsiteX1" fmla="*/ 9540 w 775907"/>
              <a:gd name="connsiteY1" fmla="*/ 9540 h 1399177"/>
              <a:gd name="connsiteX2" fmla="*/ 9540 w 775907"/>
              <a:gd name="connsiteY2" fmla="*/ 121856 h 1399177"/>
              <a:gd name="connsiteX3" fmla="*/ 709383 w 775907"/>
              <a:gd name="connsiteY3" fmla="*/ 1392945 h 1399177"/>
              <a:gd name="connsiteX4" fmla="*/ 771201 w 775907"/>
              <a:gd name="connsiteY4" fmla="*/ 1392945 h 1399177"/>
              <a:gd name="connsiteX5" fmla="*/ 771201 w 775907"/>
              <a:gd name="connsiteY5" fmla="*/ 1280629 h 1399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5907" h="1399177">
                <a:moveTo>
                  <a:pt x="71358" y="9540"/>
                </a:moveTo>
                <a:lnTo>
                  <a:pt x="9540" y="9540"/>
                </a:lnTo>
                <a:lnTo>
                  <a:pt x="9540" y="121856"/>
                </a:lnTo>
                <a:lnTo>
                  <a:pt x="709383" y="1392945"/>
                </a:lnTo>
                <a:lnTo>
                  <a:pt x="771201" y="1392945"/>
                </a:lnTo>
                <a:lnTo>
                  <a:pt x="771201" y="1280629"/>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 name="Freeform: Shape 81">
            <a:extLst>
              <a:ext uri="{FF2B5EF4-FFF2-40B4-BE49-F238E27FC236}">
                <a16:creationId xmlns:a16="http://schemas.microsoft.com/office/drawing/2014/main" id="{3F0A4AF7-4136-4A24-AE9C-1ACD0C3E8A3D}"/>
              </a:ext>
            </a:extLst>
          </p:cNvPr>
          <p:cNvSpPr/>
          <p:nvPr/>
        </p:nvSpPr>
        <p:spPr>
          <a:xfrm>
            <a:off x="4292048" y="11255736"/>
            <a:ext cx="979537" cy="1641044"/>
          </a:xfrm>
          <a:custGeom>
            <a:avLst/>
            <a:gdLst>
              <a:gd name="connsiteX0" fmla="*/ 9540 w 979424"/>
              <a:gd name="connsiteY0" fmla="*/ 9540 h 1640853"/>
              <a:gd name="connsiteX1" fmla="*/ 9540 w 979424"/>
              <a:gd name="connsiteY1" fmla="*/ 1640091 h 1640853"/>
              <a:gd name="connsiteX2" fmla="*/ 977771 w 979424"/>
              <a:gd name="connsiteY2" fmla="*/ 1640091 h 1640853"/>
              <a:gd name="connsiteX3" fmla="*/ 977771 w 979424"/>
              <a:gd name="connsiteY3" fmla="*/ 9540 h 1640853"/>
              <a:gd name="connsiteX4" fmla="*/ 9540 w 979424"/>
              <a:gd name="connsiteY4" fmla="*/ 9540 h 1640853"/>
              <a:gd name="connsiteX5" fmla="*/ 874486 w 979424"/>
              <a:gd name="connsiteY5" fmla="*/ 1516581 h 1640853"/>
              <a:gd name="connsiteX6" fmla="*/ 112825 w 979424"/>
              <a:gd name="connsiteY6" fmla="*/ 1516581 h 1640853"/>
              <a:gd name="connsiteX7" fmla="*/ 112825 w 979424"/>
              <a:gd name="connsiteY7" fmla="*/ 133176 h 1640853"/>
              <a:gd name="connsiteX8" fmla="*/ 874486 w 979424"/>
              <a:gd name="connsiteY8" fmla="*/ 133176 h 1640853"/>
              <a:gd name="connsiteX9" fmla="*/ 874486 w 979424"/>
              <a:gd name="connsiteY9" fmla="*/ 1516581 h 164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9424" h="1640853">
                <a:moveTo>
                  <a:pt x="9540" y="9540"/>
                </a:moveTo>
                <a:lnTo>
                  <a:pt x="9540" y="1640091"/>
                </a:lnTo>
                <a:lnTo>
                  <a:pt x="977771" y="1640091"/>
                </a:lnTo>
                <a:lnTo>
                  <a:pt x="977771" y="9540"/>
                </a:lnTo>
                <a:lnTo>
                  <a:pt x="9540" y="9540"/>
                </a:lnTo>
                <a:close/>
                <a:moveTo>
                  <a:pt x="874486" y="1516581"/>
                </a:moveTo>
                <a:lnTo>
                  <a:pt x="112825" y="1516581"/>
                </a:lnTo>
                <a:lnTo>
                  <a:pt x="112825" y="133176"/>
                </a:lnTo>
                <a:lnTo>
                  <a:pt x="874486" y="133176"/>
                </a:lnTo>
                <a:lnTo>
                  <a:pt x="874486" y="1516581"/>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 name="Freeform: Shape 82">
            <a:extLst>
              <a:ext uri="{FF2B5EF4-FFF2-40B4-BE49-F238E27FC236}">
                <a16:creationId xmlns:a16="http://schemas.microsoft.com/office/drawing/2014/main" id="{628308AA-3A85-45AA-A4C4-E0361C2A96B9}"/>
              </a:ext>
            </a:extLst>
          </p:cNvPr>
          <p:cNvSpPr/>
          <p:nvPr/>
        </p:nvSpPr>
        <p:spPr>
          <a:xfrm>
            <a:off x="5260391" y="11255736"/>
            <a:ext cx="979537" cy="1641044"/>
          </a:xfrm>
          <a:custGeom>
            <a:avLst/>
            <a:gdLst>
              <a:gd name="connsiteX0" fmla="*/ 9540 w 979424"/>
              <a:gd name="connsiteY0" fmla="*/ 9540 h 1640853"/>
              <a:gd name="connsiteX1" fmla="*/ 9540 w 979424"/>
              <a:gd name="connsiteY1" fmla="*/ 1640091 h 1640853"/>
              <a:gd name="connsiteX2" fmla="*/ 977771 w 979424"/>
              <a:gd name="connsiteY2" fmla="*/ 1640091 h 1640853"/>
              <a:gd name="connsiteX3" fmla="*/ 977771 w 979424"/>
              <a:gd name="connsiteY3" fmla="*/ 9540 h 1640853"/>
              <a:gd name="connsiteX4" fmla="*/ 9540 w 979424"/>
              <a:gd name="connsiteY4" fmla="*/ 9540 h 1640853"/>
              <a:gd name="connsiteX5" fmla="*/ 874486 w 979424"/>
              <a:gd name="connsiteY5" fmla="*/ 1516581 h 1640853"/>
              <a:gd name="connsiteX6" fmla="*/ 112825 w 979424"/>
              <a:gd name="connsiteY6" fmla="*/ 1516581 h 1640853"/>
              <a:gd name="connsiteX7" fmla="*/ 112825 w 979424"/>
              <a:gd name="connsiteY7" fmla="*/ 133176 h 1640853"/>
              <a:gd name="connsiteX8" fmla="*/ 874486 w 979424"/>
              <a:gd name="connsiteY8" fmla="*/ 133176 h 1640853"/>
              <a:gd name="connsiteX9" fmla="*/ 874486 w 979424"/>
              <a:gd name="connsiteY9" fmla="*/ 1516581 h 164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9424" h="1640853">
                <a:moveTo>
                  <a:pt x="9540" y="9540"/>
                </a:moveTo>
                <a:lnTo>
                  <a:pt x="9540" y="1640091"/>
                </a:lnTo>
                <a:lnTo>
                  <a:pt x="977771" y="1640091"/>
                </a:lnTo>
                <a:lnTo>
                  <a:pt x="977771" y="9540"/>
                </a:lnTo>
                <a:lnTo>
                  <a:pt x="9540" y="9540"/>
                </a:lnTo>
                <a:close/>
                <a:moveTo>
                  <a:pt x="874486" y="1516581"/>
                </a:moveTo>
                <a:lnTo>
                  <a:pt x="112825" y="1516581"/>
                </a:lnTo>
                <a:lnTo>
                  <a:pt x="112825" y="133176"/>
                </a:lnTo>
                <a:lnTo>
                  <a:pt x="874486" y="133176"/>
                </a:lnTo>
                <a:lnTo>
                  <a:pt x="874486" y="1516581"/>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 name="Freeform: Shape 83">
            <a:extLst>
              <a:ext uri="{FF2B5EF4-FFF2-40B4-BE49-F238E27FC236}">
                <a16:creationId xmlns:a16="http://schemas.microsoft.com/office/drawing/2014/main" id="{7B92A6D3-ECF3-4F98-970F-E99652D44664}"/>
              </a:ext>
            </a:extLst>
          </p:cNvPr>
          <p:cNvSpPr/>
          <p:nvPr/>
        </p:nvSpPr>
        <p:spPr>
          <a:xfrm>
            <a:off x="4924056" y="12389617"/>
            <a:ext cx="267147" cy="470687"/>
          </a:xfrm>
          <a:custGeom>
            <a:avLst/>
            <a:gdLst>
              <a:gd name="connsiteX0" fmla="*/ 260756 w 267115"/>
              <a:gd name="connsiteY0" fmla="*/ 9540 h 470632"/>
              <a:gd name="connsiteX1" fmla="*/ 260756 w 267115"/>
              <a:gd name="connsiteY1" fmla="*/ 465672 h 470632"/>
              <a:gd name="connsiteX2" fmla="*/ 9539 w 267115"/>
              <a:gd name="connsiteY2" fmla="*/ 465672 h 470632"/>
              <a:gd name="connsiteX3" fmla="*/ 9539 w 267115"/>
              <a:gd name="connsiteY3" fmla="*/ 9540 h 470632"/>
            </a:gdLst>
            <a:ahLst/>
            <a:cxnLst>
              <a:cxn ang="0">
                <a:pos x="connsiteX0" y="connsiteY0"/>
              </a:cxn>
              <a:cxn ang="0">
                <a:pos x="connsiteX1" y="connsiteY1"/>
              </a:cxn>
              <a:cxn ang="0">
                <a:pos x="connsiteX2" y="connsiteY2"/>
              </a:cxn>
              <a:cxn ang="0">
                <a:pos x="connsiteX3" y="connsiteY3"/>
              </a:cxn>
            </a:cxnLst>
            <a:rect l="l" t="t" r="r" b="b"/>
            <a:pathLst>
              <a:path w="267115" h="470632">
                <a:moveTo>
                  <a:pt x="260756" y="9540"/>
                </a:moveTo>
                <a:lnTo>
                  <a:pt x="260756" y="465672"/>
                </a:lnTo>
                <a:lnTo>
                  <a:pt x="9539" y="465672"/>
                </a:lnTo>
                <a:lnTo>
                  <a:pt x="9539" y="9540"/>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 name="Freeform: Shape 84">
            <a:extLst>
              <a:ext uri="{FF2B5EF4-FFF2-40B4-BE49-F238E27FC236}">
                <a16:creationId xmlns:a16="http://schemas.microsoft.com/office/drawing/2014/main" id="{1014D885-8662-43E1-8357-BFEBF0298BFD}"/>
              </a:ext>
            </a:extLst>
          </p:cNvPr>
          <p:cNvSpPr/>
          <p:nvPr/>
        </p:nvSpPr>
        <p:spPr>
          <a:xfrm>
            <a:off x="5243389" y="12389587"/>
            <a:ext cx="267147" cy="470687"/>
          </a:xfrm>
          <a:custGeom>
            <a:avLst/>
            <a:gdLst>
              <a:gd name="connsiteX0" fmla="*/ 260756 w 267115"/>
              <a:gd name="connsiteY0" fmla="*/ 9540 h 470632"/>
              <a:gd name="connsiteX1" fmla="*/ 260756 w 267115"/>
              <a:gd name="connsiteY1" fmla="*/ 465672 h 470632"/>
              <a:gd name="connsiteX2" fmla="*/ 9539 w 267115"/>
              <a:gd name="connsiteY2" fmla="*/ 465672 h 470632"/>
              <a:gd name="connsiteX3" fmla="*/ 9539 w 267115"/>
              <a:gd name="connsiteY3" fmla="*/ 9540 h 470632"/>
            </a:gdLst>
            <a:ahLst/>
            <a:cxnLst>
              <a:cxn ang="0">
                <a:pos x="connsiteX0" y="connsiteY0"/>
              </a:cxn>
              <a:cxn ang="0">
                <a:pos x="connsiteX1" y="connsiteY1"/>
              </a:cxn>
              <a:cxn ang="0">
                <a:pos x="connsiteX2" y="connsiteY2"/>
              </a:cxn>
              <a:cxn ang="0">
                <a:pos x="connsiteX3" y="connsiteY3"/>
              </a:cxn>
            </a:cxnLst>
            <a:rect l="l" t="t" r="r" b="b"/>
            <a:pathLst>
              <a:path w="267115" h="470632">
                <a:moveTo>
                  <a:pt x="260756" y="9540"/>
                </a:moveTo>
                <a:lnTo>
                  <a:pt x="260756" y="465672"/>
                </a:lnTo>
                <a:lnTo>
                  <a:pt x="9539" y="465672"/>
                </a:lnTo>
                <a:lnTo>
                  <a:pt x="9539" y="9540"/>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 name="Freeform: Shape 85">
            <a:extLst>
              <a:ext uri="{FF2B5EF4-FFF2-40B4-BE49-F238E27FC236}">
                <a16:creationId xmlns:a16="http://schemas.microsoft.com/office/drawing/2014/main" id="{7C381D5A-66E2-45FF-A181-3A4AEE97E92A}"/>
              </a:ext>
            </a:extLst>
          </p:cNvPr>
          <p:cNvSpPr/>
          <p:nvPr/>
        </p:nvSpPr>
        <p:spPr>
          <a:xfrm>
            <a:off x="5201109" y="12348875"/>
            <a:ext cx="330753" cy="547014"/>
          </a:xfrm>
          <a:custGeom>
            <a:avLst/>
            <a:gdLst>
              <a:gd name="connsiteX0" fmla="*/ 9540 w 330714"/>
              <a:gd name="connsiteY0" fmla="*/ 9540 h 546951"/>
              <a:gd name="connsiteX1" fmla="*/ 9540 w 330714"/>
              <a:gd name="connsiteY1" fmla="*/ 547205 h 546951"/>
              <a:gd name="connsiteX2" fmla="*/ 328807 w 330714"/>
              <a:gd name="connsiteY2" fmla="*/ 547205 h 546951"/>
              <a:gd name="connsiteX3" fmla="*/ 328807 w 330714"/>
              <a:gd name="connsiteY3" fmla="*/ 9540 h 546951"/>
              <a:gd name="connsiteX4" fmla="*/ 9540 w 330714"/>
              <a:gd name="connsiteY4" fmla="*/ 9540 h 546951"/>
              <a:gd name="connsiteX5" fmla="*/ 294718 w 330714"/>
              <a:gd name="connsiteY5" fmla="*/ 506375 h 546951"/>
              <a:gd name="connsiteX6" fmla="*/ 43502 w 330714"/>
              <a:gd name="connsiteY6" fmla="*/ 506375 h 546951"/>
              <a:gd name="connsiteX7" fmla="*/ 43502 w 330714"/>
              <a:gd name="connsiteY7" fmla="*/ 50243 h 546951"/>
              <a:gd name="connsiteX8" fmla="*/ 294718 w 330714"/>
              <a:gd name="connsiteY8" fmla="*/ 50243 h 546951"/>
              <a:gd name="connsiteX9" fmla="*/ 294718 w 330714"/>
              <a:gd name="connsiteY9" fmla="*/ 506375 h 546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714" h="546951">
                <a:moveTo>
                  <a:pt x="9540" y="9540"/>
                </a:moveTo>
                <a:lnTo>
                  <a:pt x="9540" y="547205"/>
                </a:lnTo>
                <a:lnTo>
                  <a:pt x="328807" y="547205"/>
                </a:lnTo>
                <a:lnTo>
                  <a:pt x="328807" y="9540"/>
                </a:lnTo>
                <a:lnTo>
                  <a:pt x="9540" y="9540"/>
                </a:lnTo>
                <a:close/>
                <a:moveTo>
                  <a:pt x="294718" y="506375"/>
                </a:moveTo>
                <a:lnTo>
                  <a:pt x="43502" y="506375"/>
                </a:lnTo>
                <a:lnTo>
                  <a:pt x="43502" y="50243"/>
                </a:lnTo>
                <a:lnTo>
                  <a:pt x="294718" y="50243"/>
                </a:lnTo>
                <a:lnTo>
                  <a:pt x="294718" y="50637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 name="Freeform: Shape 86">
            <a:extLst>
              <a:ext uri="{FF2B5EF4-FFF2-40B4-BE49-F238E27FC236}">
                <a16:creationId xmlns:a16="http://schemas.microsoft.com/office/drawing/2014/main" id="{02F8CEA1-7699-48E7-B6C7-CC697B4CD265}"/>
              </a:ext>
            </a:extLst>
          </p:cNvPr>
          <p:cNvSpPr/>
          <p:nvPr/>
        </p:nvSpPr>
        <p:spPr>
          <a:xfrm>
            <a:off x="5235203" y="12399506"/>
            <a:ext cx="267147" cy="470687"/>
          </a:xfrm>
          <a:custGeom>
            <a:avLst/>
            <a:gdLst>
              <a:gd name="connsiteX0" fmla="*/ 29891 w 267115"/>
              <a:gd name="connsiteY0" fmla="*/ 9540 h 470632"/>
              <a:gd name="connsiteX1" fmla="*/ 9540 w 267115"/>
              <a:gd name="connsiteY1" fmla="*/ 9540 h 470632"/>
              <a:gd name="connsiteX2" fmla="*/ 9540 w 267115"/>
              <a:gd name="connsiteY2" fmla="*/ 46554 h 470632"/>
              <a:gd name="connsiteX3" fmla="*/ 240277 w 267115"/>
              <a:gd name="connsiteY3" fmla="*/ 465672 h 470632"/>
              <a:gd name="connsiteX4" fmla="*/ 260629 w 267115"/>
              <a:gd name="connsiteY4" fmla="*/ 465672 h 470632"/>
              <a:gd name="connsiteX5" fmla="*/ 260629 w 267115"/>
              <a:gd name="connsiteY5" fmla="*/ 428657 h 47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115" h="470632">
                <a:moveTo>
                  <a:pt x="29891" y="9540"/>
                </a:moveTo>
                <a:lnTo>
                  <a:pt x="9540" y="9540"/>
                </a:lnTo>
                <a:lnTo>
                  <a:pt x="9540" y="46554"/>
                </a:lnTo>
                <a:lnTo>
                  <a:pt x="240277" y="465672"/>
                </a:lnTo>
                <a:lnTo>
                  <a:pt x="260629" y="465672"/>
                </a:lnTo>
                <a:lnTo>
                  <a:pt x="260629" y="428657"/>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 name="Freeform: Shape 87">
            <a:extLst>
              <a:ext uri="{FF2B5EF4-FFF2-40B4-BE49-F238E27FC236}">
                <a16:creationId xmlns:a16="http://schemas.microsoft.com/office/drawing/2014/main" id="{52A2D5FA-FB52-458D-9E75-194FCF91E294}"/>
              </a:ext>
            </a:extLst>
          </p:cNvPr>
          <p:cNvSpPr/>
          <p:nvPr/>
        </p:nvSpPr>
        <p:spPr>
          <a:xfrm>
            <a:off x="5243471" y="12389583"/>
            <a:ext cx="267147" cy="470687"/>
          </a:xfrm>
          <a:custGeom>
            <a:avLst/>
            <a:gdLst>
              <a:gd name="connsiteX0" fmla="*/ 29892 w 267115"/>
              <a:gd name="connsiteY0" fmla="*/ 9540 h 470632"/>
              <a:gd name="connsiteX1" fmla="*/ 9540 w 267115"/>
              <a:gd name="connsiteY1" fmla="*/ 9540 h 470632"/>
              <a:gd name="connsiteX2" fmla="*/ 9540 w 267115"/>
              <a:gd name="connsiteY2" fmla="*/ 46555 h 470632"/>
              <a:gd name="connsiteX3" fmla="*/ 240277 w 267115"/>
              <a:gd name="connsiteY3" fmla="*/ 465672 h 470632"/>
              <a:gd name="connsiteX4" fmla="*/ 260629 w 267115"/>
              <a:gd name="connsiteY4" fmla="*/ 465672 h 470632"/>
              <a:gd name="connsiteX5" fmla="*/ 260629 w 267115"/>
              <a:gd name="connsiteY5" fmla="*/ 428657 h 47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115" h="470632">
                <a:moveTo>
                  <a:pt x="29892" y="9540"/>
                </a:moveTo>
                <a:lnTo>
                  <a:pt x="9540" y="9540"/>
                </a:lnTo>
                <a:lnTo>
                  <a:pt x="9540" y="46555"/>
                </a:lnTo>
                <a:lnTo>
                  <a:pt x="240277" y="465672"/>
                </a:lnTo>
                <a:lnTo>
                  <a:pt x="260629" y="465672"/>
                </a:lnTo>
                <a:lnTo>
                  <a:pt x="260629" y="428657"/>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 name="Freeform: Shape 88">
            <a:extLst>
              <a:ext uri="{FF2B5EF4-FFF2-40B4-BE49-F238E27FC236}">
                <a16:creationId xmlns:a16="http://schemas.microsoft.com/office/drawing/2014/main" id="{FC105726-FD2B-4FFC-83C5-D6A714C07D7F}"/>
              </a:ext>
            </a:extLst>
          </p:cNvPr>
          <p:cNvSpPr/>
          <p:nvPr/>
        </p:nvSpPr>
        <p:spPr>
          <a:xfrm>
            <a:off x="4899107" y="12348875"/>
            <a:ext cx="330753" cy="547014"/>
          </a:xfrm>
          <a:custGeom>
            <a:avLst/>
            <a:gdLst>
              <a:gd name="connsiteX0" fmla="*/ 9540 w 330714"/>
              <a:gd name="connsiteY0" fmla="*/ 9540 h 546951"/>
              <a:gd name="connsiteX1" fmla="*/ 9540 w 330714"/>
              <a:gd name="connsiteY1" fmla="*/ 547205 h 546951"/>
              <a:gd name="connsiteX2" fmla="*/ 328807 w 330714"/>
              <a:gd name="connsiteY2" fmla="*/ 547205 h 546951"/>
              <a:gd name="connsiteX3" fmla="*/ 328807 w 330714"/>
              <a:gd name="connsiteY3" fmla="*/ 9540 h 546951"/>
              <a:gd name="connsiteX4" fmla="*/ 9540 w 330714"/>
              <a:gd name="connsiteY4" fmla="*/ 9540 h 546951"/>
              <a:gd name="connsiteX5" fmla="*/ 294845 w 330714"/>
              <a:gd name="connsiteY5" fmla="*/ 506375 h 546951"/>
              <a:gd name="connsiteX6" fmla="*/ 43629 w 330714"/>
              <a:gd name="connsiteY6" fmla="*/ 506375 h 546951"/>
              <a:gd name="connsiteX7" fmla="*/ 43629 w 330714"/>
              <a:gd name="connsiteY7" fmla="*/ 50243 h 546951"/>
              <a:gd name="connsiteX8" fmla="*/ 294845 w 330714"/>
              <a:gd name="connsiteY8" fmla="*/ 50243 h 546951"/>
              <a:gd name="connsiteX9" fmla="*/ 294845 w 330714"/>
              <a:gd name="connsiteY9" fmla="*/ 506375 h 546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714" h="546951">
                <a:moveTo>
                  <a:pt x="9540" y="9540"/>
                </a:moveTo>
                <a:lnTo>
                  <a:pt x="9540" y="547205"/>
                </a:lnTo>
                <a:lnTo>
                  <a:pt x="328807" y="547205"/>
                </a:lnTo>
                <a:lnTo>
                  <a:pt x="328807" y="9540"/>
                </a:lnTo>
                <a:lnTo>
                  <a:pt x="9540" y="9540"/>
                </a:lnTo>
                <a:close/>
                <a:moveTo>
                  <a:pt x="294845" y="506375"/>
                </a:moveTo>
                <a:lnTo>
                  <a:pt x="43629" y="506375"/>
                </a:lnTo>
                <a:lnTo>
                  <a:pt x="43629" y="50243"/>
                </a:lnTo>
                <a:lnTo>
                  <a:pt x="294845" y="50243"/>
                </a:lnTo>
                <a:lnTo>
                  <a:pt x="294845" y="506375"/>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 name="Freeform: Shape 89">
            <a:extLst>
              <a:ext uri="{FF2B5EF4-FFF2-40B4-BE49-F238E27FC236}">
                <a16:creationId xmlns:a16="http://schemas.microsoft.com/office/drawing/2014/main" id="{212FB857-3FE7-423A-A772-FFDFD3432905}"/>
              </a:ext>
            </a:extLst>
          </p:cNvPr>
          <p:cNvSpPr/>
          <p:nvPr/>
        </p:nvSpPr>
        <p:spPr>
          <a:xfrm>
            <a:off x="4936508" y="12389583"/>
            <a:ext cx="267147" cy="470687"/>
          </a:xfrm>
          <a:custGeom>
            <a:avLst/>
            <a:gdLst>
              <a:gd name="connsiteX0" fmla="*/ 30019 w 267115"/>
              <a:gd name="connsiteY0" fmla="*/ 9540 h 470632"/>
              <a:gd name="connsiteX1" fmla="*/ 9540 w 267115"/>
              <a:gd name="connsiteY1" fmla="*/ 9540 h 470632"/>
              <a:gd name="connsiteX2" fmla="*/ 9540 w 267115"/>
              <a:gd name="connsiteY2" fmla="*/ 46555 h 470632"/>
              <a:gd name="connsiteX3" fmla="*/ 240404 w 267115"/>
              <a:gd name="connsiteY3" fmla="*/ 465672 h 470632"/>
              <a:gd name="connsiteX4" fmla="*/ 260756 w 267115"/>
              <a:gd name="connsiteY4" fmla="*/ 465672 h 470632"/>
              <a:gd name="connsiteX5" fmla="*/ 260756 w 267115"/>
              <a:gd name="connsiteY5" fmla="*/ 428657 h 47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115" h="470632">
                <a:moveTo>
                  <a:pt x="30019" y="9540"/>
                </a:moveTo>
                <a:lnTo>
                  <a:pt x="9540" y="9540"/>
                </a:lnTo>
                <a:lnTo>
                  <a:pt x="9540" y="46555"/>
                </a:lnTo>
                <a:lnTo>
                  <a:pt x="240404" y="465672"/>
                </a:lnTo>
                <a:lnTo>
                  <a:pt x="260756" y="465672"/>
                </a:lnTo>
                <a:lnTo>
                  <a:pt x="260756" y="428657"/>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 name="Freeform: Shape 90">
            <a:extLst>
              <a:ext uri="{FF2B5EF4-FFF2-40B4-BE49-F238E27FC236}">
                <a16:creationId xmlns:a16="http://schemas.microsoft.com/office/drawing/2014/main" id="{1BE1A6F0-05AD-401B-9130-8185C0662AD1}"/>
              </a:ext>
            </a:extLst>
          </p:cNvPr>
          <p:cNvSpPr/>
          <p:nvPr/>
        </p:nvSpPr>
        <p:spPr>
          <a:xfrm>
            <a:off x="4924168" y="12389583"/>
            <a:ext cx="267147" cy="470687"/>
          </a:xfrm>
          <a:custGeom>
            <a:avLst/>
            <a:gdLst>
              <a:gd name="connsiteX0" fmla="*/ 29891 w 267115"/>
              <a:gd name="connsiteY0" fmla="*/ 9540 h 470632"/>
              <a:gd name="connsiteX1" fmla="*/ 9540 w 267115"/>
              <a:gd name="connsiteY1" fmla="*/ 9540 h 470632"/>
              <a:gd name="connsiteX2" fmla="*/ 9540 w 267115"/>
              <a:gd name="connsiteY2" fmla="*/ 46555 h 470632"/>
              <a:gd name="connsiteX3" fmla="*/ 240277 w 267115"/>
              <a:gd name="connsiteY3" fmla="*/ 465672 h 470632"/>
              <a:gd name="connsiteX4" fmla="*/ 260629 w 267115"/>
              <a:gd name="connsiteY4" fmla="*/ 465672 h 470632"/>
              <a:gd name="connsiteX5" fmla="*/ 260629 w 267115"/>
              <a:gd name="connsiteY5" fmla="*/ 428657 h 47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115" h="470632">
                <a:moveTo>
                  <a:pt x="29891" y="9540"/>
                </a:moveTo>
                <a:lnTo>
                  <a:pt x="9540" y="9540"/>
                </a:lnTo>
                <a:lnTo>
                  <a:pt x="9540" y="46555"/>
                </a:lnTo>
                <a:lnTo>
                  <a:pt x="240277" y="465672"/>
                </a:lnTo>
                <a:lnTo>
                  <a:pt x="260629" y="465672"/>
                </a:lnTo>
                <a:lnTo>
                  <a:pt x="260629" y="428657"/>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 name="Freeform: Shape 91">
            <a:extLst>
              <a:ext uri="{FF2B5EF4-FFF2-40B4-BE49-F238E27FC236}">
                <a16:creationId xmlns:a16="http://schemas.microsoft.com/office/drawing/2014/main" id="{777B5154-1829-4AF3-AC69-59E13C52DE58}"/>
              </a:ext>
            </a:extLst>
          </p:cNvPr>
          <p:cNvSpPr/>
          <p:nvPr/>
        </p:nvSpPr>
        <p:spPr>
          <a:xfrm>
            <a:off x="4890074" y="12348875"/>
            <a:ext cx="330753" cy="547014"/>
          </a:xfrm>
          <a:custGeom>
            <a:avLst/>
            <a:gdLst>
              <a:gd name="connsiteX0" fmla="*/ 9540 w 330714"/>
              <a:gd name="connsiteY0" fmla="*/ 9540 h 546951"/>
              <a:gd name="connsiteX1" fmla="*/ 9540 w 330714"/>
              <a:gd name="connsiteY1" fmla="*/ 547205 h 546951"/>
              <a:gd name="connsiteX2" fmla="*/ 328807 w 330714"/>
              <a:gd name="connsiteY2" fmla="*/ 547205 h 546951"/>
              <a:gd name="connsiteX3" fmla="*/ 328807 w 330714"/>
              <a:gd name="connsiteY3" fmla="*/ 9540 h 546951"/>
              <a:gd name="connsiteX4" fmla="*/ 9540 w 330714"/>
              <a:gd name="connsiteY4" fmla="*/ 9540 h 546951"/>
              <a:gd name="connsiteX5" fmla="*/ 294718 w 330714"/>
              <a:gd name="connsiteY5" fmla="*/ 506375 h 546951"/>
              <a:gd name="connsiteX6" fmla="*/ 43502 w 330714"/>
              <a:gd name="connsiteY6" fmla="*/ 506375 h 546951"/>
              <a:gd name="connsiteX7" fmla="*/ 43502 w 330714"/>
              <a:gd name="connsiteY7" fmla="*/ 50243 h 546951"/>
              <a:gd name="connsiteX8" fmla="*/ 294718 w 330714"/>
              <a:gd name="connsiteY8" fmla="*/ 50243 h 546951"/>
              <a:gd name="connsiteX9" fmla="*/ 294718 w 330714"/>
              <a:gd name="connsiteY9" fmla="*/ 506375 h 546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714" h="546951">
                <a:moveTo>
                  <a:pt x="9540" y="9540"/>
                </a:moveTo>
                <a:lnTo>
                  <a:pt x="9540" y="547205"/>
                </a:lnTo>
                <a:lnTo>
                  <a:pt x="328807" y="547205"/>
                </a:lnTo>
                <a:lnTo>
                  <a:pt x="328807" y="9540"/>
                </a:lnTo>
                <a:lnTo>
                  <a:pt x="9540" y="9540"/>
                </a:lnTo>
                <a:close/>
                <a:moveTo>
                  <a:pt x="294718" y="506375"/>
                </a:moveTo>
                <a:lnTo>
                  <a:pt x="43502" y="506375"/>
                </a:lnTo>
                <a:lnTo>
                  <a:pt x="43502" y="50243"/>
                </a:lnTo>
                <a:lnTo>
                  <a:pt x="294718" y="50243"/>
                </a:lnTo>
                <a:lnTo>
                  <a:pt x="294718" y="506375"/>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 name="Freeform: Shape 92">
            <a:extLst>
              <a:ext uri="{FF2B5EF4-FFF2-40B4-BE49-F238E27FC236}">
                <a16:creationId xmlns:a16="http://schemas.microsoft.com/office/drawing/2014/main" id="{C58F5C54-F088-4216-B8AE-8F7B57DB0826}"/>
              </a:ext>
            </a:extLst>
          </p:cNvPr>
          <p:cNvSpPr/>
          <p:nvPr/>
        </p:nvSpPr>
        <p:spPr>
          <a:xfrm>
            <a:off x="5209378" y="12348875"/>
            <a:ext cx="330753" cy="547014"/>
          </a:xfrm>
          <a:custGeom>
            <a:avLst/>
            <a:gdLst>
              <a:gd name="connsiteX0" fmla="*/ 9540 w 330714"/>
              <a:gd name="connsiteY0" fmla="*/ 9540 h 546951"/>
              <a:gd name="connsiteX1" fmla="*/ 9540 w 330714"/>
              <a:gd name="connsiteY1" fmla="*/ 547205 h 546951"/>
              <a:gd name="connsiteX2" fmla="*/ 328807 w 330714"/>
              <a:gd name="connsiteY2" fmla="*/ 547205 h 546951"/>
              <a:gd name="connsiteX3" fmla="*/ 328807 w 330714"/>
              <a:gd name="connsiteY3" fmla="*/ 9540 h 546951"/>
              <a:gd name="connsiteX4" fmla="*/ 9540 w 330714"/>
              <a:gd name="connsiteY4" fmla="*/ 9540 h 546951"/>
              <a:gd name="connsiteX5" fmla="*/ 294718 w 330714"/>
              <a:gd name="connsiteY5" fmla="*/ 506375 h 546951"/>
              <a:gd name="connsiteX6" fmla="*/ 43502 w 330714"/>
              <a:gd name="connsiteY6" fmla="*/ 506375 h 546951"/>
              <a:gd name="connsiteX7" fmla="*/ 43502 w 330714"/>
              <a:gd name="connsiteY7" fmla="*/ 50243 h 546951"/>
              <a:gd name="connsiteX8" fmla="*/ 294718 w 330714"/>
              <a:gd name="connsiteY8" fmla="*/ 50243 h 546951"/>
              <a:gd name="connsiteX9" fmla="*/ 294718 w 330714"/>
              <a:gd name="connsiteY9" fmla="*/ 506375 h 546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714" h="546951">
                <a:moveTo>
                  <a:pt x="9540" y="9540"/>
                </a:moveTo>
                <a:lnTo>
                  <a:pt x="9540" y="547205"/>
                </a:lnTo>
                <a:lnTo>
                  <a:pt x="328807" y="547205"/>
                </a:lnTo>
                <a:lnTo>
                  <a:pt x="328807" y="9540"/>
                </a:lnTo>
                <a:lnTo>
                  <a:pt x="9540" y="9540"/>
                </a:lnTo>
                <a:close/>
                <a:moveTo>
                  <a:pt x="294718" y="506375"/>
                </a:moveTo>
                <a:lnTo>
                  <a:pt x="43502" y="506375"/>
                </a:lnTo>
                <a:lnTo>
                  <a:pt x="43502" y="50243"/>
                </a:lnTo>
                <a:lnTo>
                  <a:pt x="294718" y="50243"/>
                </a:lnTo>
                <a:lnTo>
                  <a:pt x="294718" y="506375"/>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 name="Freeform: Shape 93">
            <a:extLst>
              <a:ext uri="{FF2B5EF4-FFF2-40B4-BE49-F238E27FC236}">
                <a16:creationId xmlns:a16="http://schemas.microsoft.com/office/drawing/2014/main" id="{48E77766-7785-4104-A80F-53614689D2F1}"/>
              </a:ext>
            </a:extLst>
          </p:cNvPr>
          <p:cNvSpPr/>
          <p:nvPr/>
        </p:nvSpPr>
        <p:spPr>
          <a:xfrm>
            <a:off x="5718967" y="11379426"/>
            <a:ext cx="775998" cy="1399340"/>
          </a:xfrm>
          <a:custGeom>
            <a:avLst/>
            <a:gdLst>
              <a:gd name="connsiteX0" fmla="*/ 771201 w 775907"/>
              <a:gd name="connsiteY0" fmla="*/ 9540 h 1399177"/>
              <a:gd name="connsiteX1" fmla="*/ 771201 w 775907"/>
              <a:gd name="connsiteY1" fmla="*/ 1392945 h 1399177"/>
              <a:gd name="connsiteX2" fmla="*/ 9540 w 775907"/>
              <a:gd name="connsiteY2" fmla="*/ 1392945 h 1399177"/>
              <a:gd name="connsiteX3" fmla="*/ 9540 w 775907"/>
              <a:gd name="connsiteY3" fmla="*/ 9540 h 1399177"/>
            </a:gdLst>
            <a:ahLst/>
            <a:cxnLst>
              <a:cxn ang="0">
                <a:pos x="connsiteX0" y="connsiteY0"/>
              </a:cxn>
              <a:cxn ang="0">
                <a:pos x="connsiteX1" y="connsiteY1"/>
              </a:cxn>
              <a:cxn ang="0">
                <a:pos x="connsiteX2" y="connsiteY2"/>
              </a:cxn>
              <a:cxn ang="0">
                <a:pos x="connsiteX3" y="connsiteY3"/>
              </a:cxn>
            </a:cxnLst>
            <a:rect l="l" t="t" r="r" b="b"/>
            <a:pathLst>
              <a:path w="775907" h="1399177">
                <a:moveTo>
                  <a:pt x="771201" y="9540"/>
                </a:moveTo>
                <a:lnTo>
                  <a:pt x="771201" y="1392945"/>
                </a:lnTo>
                <a:lnTo>
                  <a:pt x="9540" y="1392945"/>
                </a:lnTo>
                <a:lnTo>
                  <a:pt x="9540" y="9540"/>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 name="Freeform: Shape 94">
            <a:extLst>
              <a:ext uri="{FF2B5EF4-FFF2-40B4-BE49-F238E27FC236}">
                <a16:creationId xmlns:a16="http://schemas.microsoft.com/office/drawing/2014/main" id="{14A59284-267C-4701-A6C7-99E5C21B2EA4}"/>
              </a:ext>
            </a:extLst>
          </p:cNvPr>
          <p:cNvSpPr/>
          <p:nvPr/>
        </p:nvSpPr>
        <p:spPr>
          <a:xfrm>
            <a:off x="6687336" y="11379387"/>
            <a:ext cx="775998" cy="1399340"/>
          </a:xfrm>
          <a:custGeom>
            <a:avLst/>
            <a:gdLst>
              <a:gd name="connsiteX0" fmla="*/ 9540 w 775907"/>
              <a:gd name="connsiteY0" fmla="*/ 1369541 h 1399177"/>
              <a:gd name="connsiteX1" fmla="*/ 9540 w 775907"/>
              <a:gd name="connsiteY1" fmla="*/ 32945 h 1399177"/>
              <a:gd name="connsiteX2" fmla="*/ 32944 w 775907"/>
              <a:gd name="connsiteY2" fmla="*/ 9540 h 1399177"/>
              <a:gd name="connsiteX3" fmla="*/ 747797 w 775907"/>
              <a:gd name="connsiteY3" fmla="*/ 9540 h 1399177"/>
              <a:gd name="connsiteX4" fmla="*/ 771201 w 775907"/>
              <a:gd name="connsiteY4" fmla="*/ 32945 h 1399177"/>
              <a:gd name="connsiteX5" fmla="*/ 771201 w 775907"/>
              <a:gd name="connsiteY5" fmla="*/ 1369413 h 1399177"/>
              <a:gd name="connsiteX6" fmla="*/ 747797 w 775907"/>
              <a:gd name="connsiteY6" fmla="*/ 1392818 h 1399177"/>
              <a:gd name="connsiteX7" fmla="*/ 32944 w 775907"/>
              <a:gd name="connsiteY7" fmla="*/ 1392818 h 1399177"/>
              <a:gd name="connsiteX8" fmla="*/ 9540 w 775907"/>
              <a:gd name="connsiteY8" fmla="*/ 1369541 h 1399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5907" h="1399177">
                <a:moveTo>
                  <a:pt x="9540" y="1369541"/>
                </a:moveTo>
                <a:lnTo>
                  <a:pt x="9540" y="32945"/>
                </a:lnTo>
                <a:cubicBezTo>
                  <a:pt x="9540" y="19970"/>
                  <a:pt x="20098" y="9540"/>
                  <a:pt x="32944" y="9540"/>
                </a:cubicBezTo>
                <a:lnTo>
                  <a:pt x="747797" y="9540"/>
                </a:lnTo>
                <a:cubicBezTo>
                  <a:pt x="760771" y="9540"/>
                  <a:pt x="771201" y="20097"/>
                  <a:pt x="771201" y="32945"/>
                </a:cubicBezTo>
                <a:lnTo>
                  <a:pt x="771201" y="1369413"/>
                </a:lnTo>
                <a:cubicBezTo>
                  <a:pt x="771201" y="1382388"/>
                  <a:pt x="760644" y="1392818"/>
                  <a:pt x="747797" y="1392818"/>
                </a:cubicBezTo>
                <a:lnTo>
                  <a:pt x="32944" y="1392818"/>
                </a:lnTo>
                <a:cubicBezTo>
                  <a:pt x="20098" y="1392945"/>
                  <a:pt x="9540" y="1382515"/>
                  <a:pt x="9540" y="1369541"/>
                </a:cubicBez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 name="Freeform: Shape 95">
            <a:extLst>
              <a:ext uri="{FF2B5EF4-FFF2-40B4-BE49-F238E27FC236}">
                <a16:creationId xmlns:a16="http://schemas.microsoft.com/office/drawing/2014/main" id="{612EF90A-8E6C-4FA7-B005-91C6AB066FCE}"/>
              </a:ext>
            </a:extLst>
          </p:cNvPr>
          <p:cNvSpPr/>
          <p:nvPr/>
        </p:nvSpPr>
        <p:spPr>
          <a:xfrm>
            <a:off x="6558979" y="11255736"/>
            <a:ext cx="979537" cy="1641044"/>
          </a:xfrm>
          <a:custGeom>
            <a:avLst/>
            <a:gdLst>
              <a:gd name="connsiteX0" fmla="*/ 9540 w 979424"/>
              <a:gd name="connsiteY0" fmla="*/ 9540 h 1640853"/>
              <a:gd name="connsiteX1" fmla="*/ 9540 w 979424"/>
              <a:gd name="connsiteY1" fmla="*/ 1640091 h 1640853"/>
              <a:gd name="connsiteX2" fmla="*/ 977771 w 979424"/>
              <a:gd name="connsiteY2" fmla="*/ 1640091 h 1640853"/>
              <a:gd name="connsiteX3" fmla="*/ 977771 w 979424"/>
              <a:gd name="connsiteY3" fmla="*/ 9540 h 1640853"/>
              <a:gd name="connsiteX4" fmla="*/ 9540 w 979424"/>
              <a:gd name="connsiteY4" fmla="*/ 9540 h 1640853"/>
              <a:gd name="connsiteX5" fmla="*/ 874486 w 979424"/>
              <a:gd name="connsiteY5" fmla="*/ 1516581 h 1640853"/>
              <a:gd name="connsiteX6" fmla="*/ 112825 w 979424"/>
              <a:gd name="connsiteY6" fmla="*/ 1516581 h 1640853"/>
              <a:gd name="connsiteX7" fmla="*/ 112825 w 979424"/>
              <a:gd name="connsiteY7" fmla="*/ 133176 h 1640853"/>
              <a:gd name="connsiteX8" fmla="*/ 874486 w 979424"/>
              <a:gd name="connsiteY8" fmla="*/ 133176 h 1640853"/>
              <a:gd name="connsiteX9" fmla="*/ 874486 w 979424"/>
              <a:gd name="connsiteY9" fmla="*/ 1516581 h 164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9424" h="1640853">
                <a:moveTo>
                  <a:pt x="9540" y="9540"/>
                </a:moveTo>
                <a:lnTo>
                  <a:pt x="9540" y="1640091"/>
                </a:lnTo>
                <a:lnTo>
                  <a:pt x="977771" y="1640091"/>
                </a:lnTo>
                <a:lnTo>
                  <a:pt x="977771" y="9540"/>
                </a:lnTo>
                <a:lnTo>
                  <a:pt x="9540" y="9540"/>
                </a:lnTo>
                <a:close/>
                <a:moveTo>
                  <a:pt x="874486" y="1516581"/>
                </a:moveTo>
                <a:lnTo>
                  <a:pt x="112825" y="1516581"/>
                </a:lnTo>
                <a:lnTo>
                  <a:pt x="112825" y="133176"/>
                </a:lnTo>
                <a:lnTo>
                  <a:pt x="874486" y="133176"/>
                </a:lnTo>
                <a:lnTo>
                  <a:pt x="874486" y="1516581"/>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 name="Freeform: Shape 96">
            <a:extLst>
              <a:ext uri="{FF2B5EF4-FFF2-40B4-BE49-F238E27FC236}">
                <a16:creationId xmlns:a16="http://schemas.microsoft.com/office/drawing/2014/main" id="{3A38C41A-E107-42D4-8CB1-FDD06F50DFC1}"/>
              </a:ext>
            </a:extLst>
          </p:cNvPr>
          <p:cNvSpPr/>
          <p:nvPr/>
        </p:nvSpPr>
        <p:spPr>
          <a:xfrm>
            <a:off x="6662275" y="11409408"/>
            <a:ext cx="775998" cy="1399340"/>
          </a:xfrm>
          <a:custGeom>
            <a:avLst/>
            <a:gdLst>
              <a:gd name="connsiteX0" fmla="*/ 71358 w 775907"/>
              <a:gd name="connsiteY0" fmla="*/ 9540 h 1399177"/>
              <a:gd name="connsiteX1" fmla="*/ 9540 w 775907"/>
              <a:gd name="connsiteY1" fmla="*/ 9540 h 1399177"/>
              <a:gd name="connsiteX2" fmla="*/ 9540 w 775907"/>
              <a:gd name="connsiteY2" fmla="*/ 121856 h 1399177"/>
              <a:gd name="connsiteX3" fmla="*/ 709383 w 775907"/>
              <a:gd name="connsiteY3" fmla="*/ 1392945 h 1399177"/>
              <a:gd name="connsiteX4" fmla="*/ 771201 w 775907"/>
              <a:gd name="connsiteY4" fmla="*/ 1392945 h 1399177"/>
              <a:gd name="connsiteX5" fmla="*/ 771201 w 775907"/>
              <a:gd name="connsiteY5" fmla="*/ 1280629 h 1399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5907" h="1399177">
                <a:moveTo>
                  <a:pt x="71358" y="9540"/>
                </a:moveTo>
                <a:lnTo>
                  <a:pt x="9540" y="9540"/>
                </a:lnTo>
                <a:lnTo>
                  <a:pt x="9540" y="121856"/>
                </a:lnTo>
                <a:lnTo>
                  <a:pt x="709383" y="1392945"/>
                </a:lnTo>
                <a:lnTo>
                  <a:pt x="771201" y="1392945"/>
                </a:lnTo>
                <a:lnTo>
                  <a:pt x="771201" y="1280629"/>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 name="Freeform: Shape 97">
            <a:extLst>
              <a:ext uri="{FF2B5EF4-FFF2-40B4-BE49-F238E27FC236}">
                <a16:creationId xmlns:a16="http://schemas.microsoft.com/office/drawing/2014/main" id="{A3C2C73D-3419-40A1-A346-80396BEDD334}"/>
              </a:ext>
            </a:extLst>
          </p:cNvPr>
          <p:cNvSpPr/>
          <p:nvPr/>
        </p:nvSpPr>
        <p:spPr>
          <a:xfrm>
            <a:off x="6687336" y="11379387"/>
            <a:ext cx="775998" cy="1399340"/>
          </a:xfrm>
          <a:custGeom>
            <a:avLst/>
            <a:gdLst>
              <a:gd name="connsiteX0" fmla="*/ 71358 w 775907"/>
              <a:gd name="connsiteY0" fmla="*/ 9540 h 1399177"/>
              <a:gd name="connsiteX1" fmla="*/ 9540 w 775907"/>
              <a:gd name="connsiteY1" fmla="*/ 9540 h 1399177"/>
              <a:gd name="connsiteX2" fmla="*/ 9540 w 775907"/>
              <a:gd name="connsiteY2" fmla="*/ 121856 h 1399177"/>
              <a:gd name="connsiteX3" fmla="*/ 709383 w 775907"/>
              <a:gd name="connsiteY3" fmla="*/ 1392945 h 1399177"/>
              <a:gd name="connsiteX4" fmla="*/ 771201 w 775907"/>
              <a:gd name="connsiteY4" fmla="*/ 1392945 h 1399177"/>
              <a:gd name="connsiteX5" fmla="*/ 771201 w 775907"/>
              <a:gd name="connsiteY5" fmla="*/ 1280629 h 1399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5907" h="1399177">
                <a:moveTo>
                  <a:pt x="71358" y="9540"/>
                </a:moveTo>
                <a:lnTo>
                  <a:pt x="9540" y="9540"/>
                </a:lnTo>
                <a:lnTo>
                  <a:pt x="9540" y="121856"/>
                </a:lnTo>
                <a:lnTo>
                  <a:pt x="709383" y="1392945"/>
                </a:lnTo>
                <a:lnTo>
                  <a:pt x="771201" y="1392945"/>
                </a:lnTo>
                <a:lnTo>
                  <a:pt x="771201" y="1280629"/>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 name="Freeform: Shape 98">
            <a:extLst>
              <a:ext uri="{FF2B5EF4-FFF2-40B4-BE49-F238E27FC236}">
                <a16:creationId xmlns:a16="http://schemas.microsoft.com/office/drawing/2014/main" id="{F8130CBD-19FA-487A-9D47-6880FEA92E42}"/>
              </a:ext>
            </a:extLst>
          </p:cNvPr>
          <p:cNvSpPr/>
          <p:nvPr/>
        </p:nvSpPr>
        <p:spPr>
          <a:xfrm>
            <a:off x="5643175" y="11255736"/>
            <a:ext cx="979537" cy="1641044"/>
          </a:xfrm>
          <a:custGeom>
            <a:avLst/>
            <a:gdLst>
              <a:gd name="connsiteX0" fmla="*/ 9540 w 979424"/>
              <a:gd name="connsiteY0" fmla="*/ 9540 h 1640853"/>
              <a:gd name="connsiteX1" fmla="*/ 9540 w 979424"/>
              <a:gd name="connsiteY1" fmla="*/ 1640091 h 1640853"/>
              <a:gd name="connsiteX2" fmla="*/ 977771 w 979424"/>
              <a:gd name="connsiteY2" fmla="*/ 1640091 h 1640853"/>
              <a:gd name="connsiteX3" fmla="*/ 977771 w 979424"/>
              <a:gd name="connsiteY3" fmla="*/ 9540 h 1640853"/>
              <a:gd name="connsiteX4" fmla="*/ 9540 w 979424"/>
              <a:gd name="connsiteY4" fmla="*/ 9540 h 1640853"/>
              <a:gd name="connsiteX5" fmla="*/ 874486 w 979424"/>
              <a:gd name="connsiteY5" fmla="*/ 1516581 h 1640853"/>
              <a:gd name="connsiteX6" fmla="*/ 112825 w 979424"/>
              <a:gd name="connsiteY6" fmla="*/ 1516581 h 1640853"/>
              <a:gd name="connsiteX7" fmla="*/ 112825 w 979424"/>
              <a:gd name="connsiteY7" fmla="*/ 133176 h 1640853"/>
              <a:gd name="connsiteX8" fmla="*/ 874486 w 979424"/>
              <a:gd name="connsiteY8" fmla="*/ 133176 h 1640853"/>
              <a:gd name="connsiteX9" fmla="*/ 874486 w 979424"/>
              <a:gd name="connsiteY9" fmla="*/ 1516581 h 164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9424" h="1640853">
                <a:moveTo>
                  <a:pt x="9540" y="9540"/>
                </a:moveTo>
                <a:lnTo>
                  <a:pt x="9540" y="1640091"/>
                </a:lnTo>
                <a:lnTo>
                  <a:pt x="977771" y="1640091"/>
                </a:lnTo>
                <a:lnTo>
                  <a:pt x="977771" y="9540"/>
                </a:lnTo>
                <a:lnTo>
                  <a:pt x="9540" y="9540"/>
                </a:lnTo>
                <a:close/>
                <a:moveTo>
                  <a:pt x="874486" y="1516581"/>
                </a:moveTo>
                <a:lnTo>
                  <a:pt x="112825" y="1516581"/>
                </a:lnTo>
                <a:lnTo>
                  <a:pt x="112825" y="133176"/>
                </a:lnTo>
                <a:lnTo>
                  <a:pt x="874486" y="133176"/>
                </a:lnTo>
                <a:lnTo>
                  <a:pt x="874486" y="1516581"/>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 name="Freeform: Shape 99">
            <a:extLst>
              <a:ext uri="{FF2B5EF4-FFF2-40B4-BE49-F238E27FC236}">
                <a16:creationId xmlns:a16="http://schemas.microsoft.com/office/drawing/2014/main" id="{F632DEA3-8F99-4120-90D0-6DAF4656CAD4}"/>
              </a:ext>
            </a:extLst>
          </p:cNvPr>
          <p:cNvSpPr/>
          <p:nvPr/>
        </p:nvSpPr>
        <p:spPr>
          <a:xfrm>
            <a:off x="5756648" y="11379387"/>
            <a:ext cx="775998" cy="1399340"/>
          </a:xfrm>
          <a:custGeom>
            <a:avLst/>
            <a:gdLst>
              <a:gd name="connsiteX0" fmla="*/ 71358 w 775907"/>
              <a:gd name="connsiteY0" fmla="*/ 9540 h 1399177"/>
              <a:gd name="connsiteX1" fmla="*/ 9540 w 775907"/>
              <a:gd name="connsiteY1" fmla="*/ 9540 h 1399177"/>
              <a:gd name="connsiteX2" fmla="*/ 9540 w 775907"/>
              <a:gd name="connsiteY2" fmla="*/ 121856 h 1399177"/>
              <a:gd name="connsiteX3" fmla="*/ 709383 w 775907"/>
              <a:gd name="connsiteY3" fmla="*/ 1392945 h 1399177"/>
              <a:gd name="connsiteX4" fmla="*/ 771201 w 775907"/>
              <a:gd name="connsiteY4" fmla="*/ 1392945 h 1399177"/>
              <a:gd name="connsiteX5" fmla="*/ 771201 w 775907"/>
              <a:gd name="connsiteY5" fmla="*/ 1280629 h 1399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5907" h="1399177">
                <a:moveTo>
                  <a:pt x="71358" y="9540"/>
                </a:moveTo>
                <a:lnTo>
                  <a:pt x="9540" y="9540"/>
                </a:lnTo>
                <a:lnTo>
                  <a:pt x="9540" y="121856"/>
                </a:lnTo>
                <a:lnTo>
                  <a:pt x="709383" y="1392945"/>
                </a:lnTo>
                <a:lnTo>
                  <a:pt x="771201" y="1392945"/>
                </a:lnTo>
                <a:lnTo>
                  <a:pt x="771201" y="1280629"/>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 name="Freeform: Shape 100">
            <a:extLst>
              <a:ext uri="{FF2B5EF4-FFF2-40B4-BE49-F238E27FC236}">
                <a16:creationId xmlns:a16="http://schemas.microsoft.com/office/drawing/2014/main" id="{1B56AE63-8A36-427E-BC67-BC5D9B972BF6}"/>
              </a:ext>
            </a:extLst>
          </p:cNvPr>
          <p:cNvSpPr/>
          <p:nvPr/>
        </p:nvSpPr>
        <p:spPr>
          <a:xfrm>
            <a:off x="5718993" y="11379387"/>
            <a:ext cx="775998" cy="1399340"/>
          </a:xfrm>
          <a:custGeom>
            <a:avLst/>
            <a:gdLst>
              <a:gd name="connsiteX0" fmla="*/ 71358 w 775907"/>
              <a:gd name="connsiteY0" fmla="*/ 9540 h 1399177"/>
              <a:gd name="connsiteX1" fmla="*/ 9540 w 775907"/>
              <a:gd name="connsiteY1" fmla="*/ 9540 h 1399177"/>
              <a:gd name="connsiteX2" fmla="*/ 9540 w 775907"/>
              <a:gd name="connsiteY2" fmla="*/ 121856 h 1399177"/>
              <a:gd name="connsiteX3" fmla="*/ 709383 w 775907"/>
              <a:gd name="connsiteY3" fmla="*/ 1392945 h 1399177"/>
              <a:gd name="connsiteX4" fmla="*/ 771201 w 775907"/>
              <a:gd name="connsiteY4" fmla="*/ 1392945 h 1399177"/>
              <a:gd name="connsiteX5" fmla="*/ 771201 w 775907"/>
              <a:gd name="connsiteY5" fmla="*/ 1280629 h 1399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5907" h="1399177">
                <a:moveTo>
                  <a:pt x="71358" y="9540"/>
                </a:moveTo>
                <a:lnTo>
                  <a:pt x="9540" y="9540"/>
                </a:lnTo>
                <a:lnTo>
                  <a:pt x="9540" y="121856"/>
                </a:lnTo>
                <a:lnTo>
                  <a:pt x="709383" y="1392945"/>
                </a:lnTo>
                <a:lnTo>
                  <a:pt x="771201" y="1392945"/>
                </a:lnTo>
                <a:lnTo>
                  <a:pt x="771201" y="1280629"/>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 name="Freeform: Shape 101">
            <a:extLst>
              <a:ext uri="{FF2B5EF4-FFF2-40B4-BE49-F238E27FC236}">
                <a16:creationId xmlns:a16="http://schemas.microsoft.com/office/drawing/2014/main" id="{758FEBC0-4688-4E45-BF99-0BAD9CC61450}"/>
              </a:ext>
            </a:extLst>
          </p:cNvPr>
          <p:cNvSpPr/>
          <p:nvPr/>
        </p:nvSpPr>
        <p:spPr>
          <a:xfrm>
            <a:off x="5615696" y="11255736"/>
            <a:ext cx="979537" cy="1641044"/>
          </a:xfrm>
          <a:custGeom>
            <a:avLst/>
            <a:gdLst>
              <a:gd name="connsiteX0" fmla="*/ 9540 w 979424"/>
              <a:gd name="connsiteY0" fmla="*/ 9540 h 1640853"/>
              <a:gd name="connsiteX1" fmla="*/ 9540 w 979424"/>
              <a:gd name="connsiteY1" fmla="*/ 1640091 h 1640853"/>
              <a:gd name="connsiteX2" fmla="*/ 977771 w 979424"/>
              <a:gd name="connsiteY2" fmla="*/ 1640091 h 1640853"/>
              <a:gd name="connsiteX3" fmla="*/ 977771 w 979424"/>
              <a:gd name="connsiteY3" fmla="*/ 9540 h 1640853"/>
              <a:gd name="connsiteX4" fmla="*/ 9540 w 979424"/>
              <a:gd name="connsiteY4" fmla="*/ 9540 h 1640853"/>
              <a:gd name="connsiteX5" fmla="*/ 874486 w 979424"/>
              <a:gd name="connsiteY5" fmla="*/ 1516581 h 1640853"/>
              <a:gd name="connsiteX6" fmla="*/ 112825 w 979424"/>
              <a:gd name="connsiteY6" fmla="*/ 1516581 h 1640853"/>
              <a:gd name="connsiteX7" fmla="*/ 112825 w 979424"/>
              <a:gd name="connsiteY7" fmla="*/ 133176 h 1640853"/>
              <a:gd name="connsiteX8" fmla="*/ 874486 w 979424"/>
              <a:gd name="connsiteY8" fmla="*/ 133176 h 1640853"/>
              <a:gd name="connsiteX9" fmla="*/ 874486 w 979424"/>
              <a:gd name="connsiteY9" fmla="*/ 1516581 h 164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9424" h="1640853">
                <a:moveTo>
                  <a:pt x="9540" y="9540"/>
                </a:moveTo>
                <a:lnTo>
                  <a:pt x="9540" y="1640091"/>
                </a:lnTo>
                <a:lnTo>
                  <a:pt x="977771" y="1640091"/>
                </a:lnTo>
                <a:lnTo>
                  <a:pt x="977771" y="9540"/>
                </a:lnTo>
                <a:lnTo>
                  <a:pt x="9540" y="9540"/>
                </a:lnTo>
                <a:close/>
                <a:moveTo>
                  <a:pt x="874486" y="1516581"/>
                </a:moveTo>
                <a:lnTo>
                  <a:pt x="112825" y="1516581"/>
                </a:lnTo>
                <a:lnTo>
                  <a:pt x="112825" y="133176"/>
                </a:lnTo>
                <a:lnTo>
                  <a:pt x="874486" y="133176"/>
                </a:lnTo>
                <a:lnTo>
                  <a:pt x="874486" y="1516581"/>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 name="Freeform: Shape 102">
            <a:extLst>
              <a:ext uri="{FF2B5EF4-FFF2-40B4-BE49-F238E27FC236}">
                <a16:creationId xmlns:a16="http://schemas.microsoft.com/office/drawing/2014/main" id="{447DABCD-32EF-432A-8ED4-ECE48D3CA637}"/>
              </a:ext>
            </a:extLst>
          </p:cNvPr>
          <p:cNvSpPr/>
          <p:nvPr/>
        </p:nvSpPr>
        <p:spPr>
          <a:xfrm>
            <a:off x="6584039" y="11255736"/>
            <a:ext cx="979537" cy="1641044"/>
          </a:xfrm>
          <a:custGeom>
            <a:avLst/>
            <a:gdLst>
              <a:gd name="connsiteX0" fmla="*/ 9540 w 979424"/>
              <a:gd name="connsiteY0" fmla="*/ 9540 h 1640853"/>
              <a:gd name="connsiteX1" fmla="*/ 9540 w 979424"/>
              <a:gd name="connsiteY1" fmla="*/ 1640091 h 1640853"/>
              <a:gd name="connsiteX2" fmla="*/ 977771 w 979424"/>
              <a:gd name="connsiteY2" fmla="*/ 1640091 h 1640853"/>
              <a:gd name="connsiteX3" fmla="*/ 977771 w 979424"/>
              <a:gd name="connsiteY3" fmla="*/ 9540 h 1640853"/>
              <a:gd name="connsiteX4" fmla="*/ 9540 w 979424"/>
              <a:gd name="connsiteY4" fmla="*/ 9540 h 1640853"/>
              <a:gd name="connsiteX5" fmla="*/ 874486 w 979424"/>
              <a:gd name="connsiteY5" fmla="*/ 1516581 h 1640853"/>
              <a:gd name="connsiteX6" fmla="*/ 112825 w 979424"/>
              <a:gd name="connsiteY6" fmla="*/ 1516581 h 1640853"/>
              <a:gd name="connsiteX7" fmla="*/ 112825 w 979424"/>
              <a:gd name="connsiteY7" fmla="*/ 133176 h 1640853"/>
              <a:gd name="connsiteX8" fmla="*/ 874486 w 979424"/>
              <a:gd name="connsiteY8" fmla="*/ 133176 h 1640853"/>
              <a:gd name="connsiteX9" fmla="*/ 874486 w 979424"/>
              <a:gd name="connsiteY9" fmla="*/ 1516581 h 164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9424" h="1640853">
                <a:moveTo>
                  <a:pt x="9540" y="9540"/>
                </a:moveTo>
                <a:lnTo>
                  <a:pt x="9540" y="1640091"/>
                </a:lnTo>
                <a:lnTo>
                  <a:pt x="977771" y="1640091"/>
                </a:lnTo>
                <a:lnTo>
                  <a:pt x="977771" y="9540"/>
                </a:lnTo>
                <a:lnTo>
                  <a:pt x="9540" y="9540"/>
                </a:lnTo>
                <a:close/>
                <a:moveTo>
                  <a:pt x="874486" y="1516581"/>
                </a:moveTo>
                <a:lnTo>
                  <a:pt x="112825" y="1516581"/>
                </a:lnTo>
                <a:lnTo>
                  <a:pt x="112825" y="133176"/>
                </a:lnTo>
                <a:lnTo>
                  <a:pt x="874486" y="133176"/>
                </a:lnTo>
                <a:lnTo>
                  <a:pt x="874486" y="1516581"/>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 name="Freeform: Shape 103">
            <a:extLst>
              <a:ext uri="{FF2B5EF4-FFF2-40B4-BE49-F238E27FC236}">
                <a16:creationId xmlns:a16="http://schemas.microsoft.com/office/drawing/2014/main" id="{BCD141FE-1379-4F7B-B296-0CC1F3BA7ED7}"/>
              </a:ext>
            </a:extLst>
          </p:cNvPr>
          <p:cNvSpPr/>
          <p:nvPr/>
        </p:nvSpPr>
        <p:spPr>
          <a:xfrm>
            <a:off x="5443974" y="12012084"/>
            <a:ext cx="457966" cy="814161"/>
          </a:xfrm>
          <a:custGeom>
            <a:avLst/>
            <a:gdLst>
              <a:gd name="connsiteX0" fmla="*/ 451426 w 457912"/>
              <a:gd name="connsiteY0" fmla="*/ 9540 h 814067"/>
              <a:gd name="connsiteX1" fmla="*/ 451426 w 457912"/>
              <a:gd name="connsiteY1" fmla="*/ 812159 h 814067"/>
              <a:gd name="connsiteX2" fmla="*/ 9540 w 457912"/>
              <a:gd name="connsiteY2" fmla="*/ 812159 h 814067"/>
              <a:gd name="connsiteX3" fmla="*/ 9540 w 457912"/>
              <a:gd name="connsiteY3" fmla="*/ 9540 h 814067"/>
            </a:gdLst>
            <a:ahLst/>
            <a:cxnLst>
              <a:cxn ang="0">
                <a:pos x="connsiteX0" y="connsiteY0"/>
              </a:cxn>
              <a:cxn ang="0">
                <a:pos x="connsiteX1" y="connsiteY1"/>
              </a:cxn>
              <a:cxn ang="0">
                <a:pos x="connsiteX2" y="connsiteY2"/>
              </a:cxn>
              <a:cxn ang="0">
                <a:pos x="connsiteX3" y="connsiteY3"/>
              </a:cxn>
            </a:cxnLst>
            <a:rect l="l" t="t" r="r" b="b"/>
            <a:pathLst>
              <a:path w="457912" h="814067">
                <a:moveTo>
                  <a:pt x="451426" y="9540"/>
                </a:moveTo>
                <a:lnTo>
                  <a:pt x="451426" y="812159"/>
                </a:lnTo>
                <a:lnTo>
                  <a:pt x="9540" y="812159"/>
                </a:lnTo>
                <a:lnTo>
                  <a:pt x="9540" y="9540"/>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 name="Freeform: Shape 104">
            <a:extLst>
              <a:ext uri="{FF2B5EF4-FFF2-40B4-BE49-F238E27FC236}">
                <a16:creationId xmlns:a16="http://schemas.microsoft.com/office/drawing/2014/main" id="{E3D3B411-3E19-43D0-A58E-679E9175C2C8}"/>
              </a:ext>
            </a:extLst>
          </p:cNvPr>
          <p:cNvSpPr/>
          <p:nvPr/>
        </p:nvSpPr>
        <p:spPr>
          <a:xfrm>
            <a:off x="6005850" y="12012108"/>
            <a:ext cx="457966" cy="814161"/>
          </a:xfrm>
          <a:custGeom>
            <a:avLst/>
            <a:gdLst>
              <a:gd name="connsiteX0" fmla="*/ 451426 w 457912"/>
              <a:gd name="connsiteY0" fmla="*/ 9540 h 814067"/>
              <a:gd name="connsiteX1" fmla="*/ 451426 w 457912"/>
              <a:gd name="connsiteY1" fmla="*/ 812159 h 814067"/>
              <a:gd name="connsiteX2" fmla="*/ 9540 w 457912"/>
              <a:gd name="connsiteY2" fmla="*/ 812159 h 814067"/>
              <a:gd name="connsiteX3" fmla="*/ 9540 w 457912"/>
              <a:gd name="connsiteY3" fmla="*/ 9540 h 814067"/>
            </a:gdLst>
            <a:ahLst/>
            <a:cxnLst>
              <a:cxn ang="0">
                <a:pos x="connsiteX0" y="connsiteY0"/>
              </a:cxn>
              <a:cxn ang="0">
                <a:pos x="connsiteX1" y="connsiteY1"/>
              </a:cxn>
              <a:cxn ang="0">
                <a:pos x="connsiteX2" y="connsiteY2"/>
              </a:cxn>
              <a:cxn ang="0">
                <a:pos x="connsiteX3" y="connsiteY3"/>
              </a:cxn>
            </a:cxnLst>
            <a:rect l="l" t="t" r="r" b="b"/>
            <a:pathLst>
              <a:path w="457912" h="814067">
                <a:moveTo>
                  <a:pt x="451426" y="9540"/>
                </a:moveTo>
                <a:lnTo>
                  <a:pt x="451426" y="812159"/>
                </a:lnTo>
                <a:lnTo>
                  <a:pt x="9540" y="812159"/>
                </a:lnTo>
                <a:lnTo>
                  <a:pt x="9540" y="9540"/>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 name="Freeform: Shape 105">
            <a:extLst>
              <a:ext uri="{FF2B5EF4-FFF2-40B4-BE49-F238E27FC236}">
                <a16:creationId xmlns:a16="http://schemas.microsoft.com/office/drawing/2014/main" id="{48F75AAB-8924-4C40-B260-3F0494457AEB}"/>
              </a:ext>
            </a:extLst>
          </p:cNvPr>
          <p:cNvSpPr/>
          <p:nvPr/>
        </p:nvSpPr>
        <p:spPr>
          <a:xfrm>
            <a:off x="5931311" y="11940395"/>
            <a:ext cx="572457" cy="954095"/>
          </a:xfrm>
          <a:custGeom>
            <a:avLst/>
            <a:gdLst>
              <a:gd name="connsiteX0" fmla="*/ 9540 w 572390"/>
              <a:gd name="connsiteY0" fmla="*/ 9540 h 953984"/>
              <a:gd name="connsiteX1" fmla="*/ 9540 w 572390"/>
              <a:gd name="connsiteY1" fmla="*/ 955639 h 953984"/>
              <a:gd name="connsiteX2" fmla="*/ 571373 w 572390"/>
              <a:gd name="connsiteY2" fmla="*/ 955639 h 953984"/>
              <a:gd name="connsiteX3" fmla="*/ 571373 w 572390"/>
              <a:gd name="connsiteY3" fmla="*/ 9540 h 953984"/>
              <a:gd name="connsiteX4" fmla="*/ 9540 w 572390"/>
              <a:gd name="connsiteY4" fmla="*/ 9540 h 953984"/>
              <a:gd name="connsiteX5" fmla="*/ 511463 w 572390"/>
              <a:gd name="connsiteY5" fmla="*/ 883899 h 953984"/>
              <a:gd name="connsiteX6" fmla="*/ 69577 w 572390"/>
              <a:gd name="connsiteY6" fmla="*/ 883899 h 953984"/>
              <a:gd name="connsiteX7" fmla="*/ 69577 w 572390"/>
              <a:gd name="connsiteY7" fmla="*/ 81280 h 953984"/>
              <a:gd name="connsiteX8" fmla="*/ 511463 w 572390"/>
              <a:gd name="connsiteY8" fmla="*/ 81280 h 953984"/>
              <a:gd name="connsiteX9" fmla="*/ 511463 w 572390"/>
              <a:gd name="connsiteY9" fmla="*/ 883899 h 953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2390" h="953984">
                <a:moveTo>
                  <a:pt x="9540" y="9540"/>
                </a:moveTo>
                <a:lnTo>
                  <a:pt x="9540" y="955639"/>
                </a:lnTo>
                <a:lnTo>
                  <a:pt x="571373" y="955639"/>
                </a:lnTo>
                <a:lnTo>
                  <a:pt x="571373" y="9540"/>
                </a:lnTo>
                <a:lnTo>
                  <a:pt x="9540" y="9540"/>
                </a:lnTo>
                <a:close/>
                <a:moveTo>
                  <a:pt x="511463" y="883899"/>
                </a:moveTo>
                <a:lnTo>
                  <a:pt x="69577" y="883899"/>
                </a:lnTo>
                <a:lnTo>
                  <a:pt x="69577" y="81280"/>
                </a:lnTo>
                <a:lnTo>
                  <a:pt x="511463" y="81280"/>
                </a:lnTo>
                <a:lnTo>
                  <a:pt x="511463" y="883899"/>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7" name="Freeform: Shape 106">
            <a:extLst>
              <a:ext uri="{FF2B5EF4-FFF2-40B4-BE49-F238E27FC236}">
                <a16:creationId xmlns:a16="http://schemas.microsoft.com/office/drawing/2014/main" id="{67C3E678-9941-4FF9-AC62-BA239C7464A6}"/>
              </a:ext>
            </a:extLst>
          </p:cNvPr>
          <p:cNvSpPr/>
          <p:nvPr/>
        </p:nvSpPr>
        <p:spPr>
          <a:xfrm>
            <a:off x="5991228" y="12029571"/>
            <a:ext cx="457966" cy="814161"/>
          </a:xfrm>
          <a:custGeom>
            <a:avLst/>
            <a:gdLst>
              <a:gd name="connsiteX0" fmla="*/ 45410 w 457912"/>
              <a:gd name="connsiteY0" fmla="*/ 9540 h 814067"/>
              <a:gd name="connsiteX1" fmla="*/ 9540 w 457912"/>
              <a:gd name="connsiteY1" fmla="*/ 9540 h 814067"/>
              <a:gd name="connsiteX2" fmla="*/ 9540 w 457912"/>
              <a:gd name="connsiteY2" fmla="*/ 74665 h 814067"/>
              <a:gd name="connsiteX3" fmla="*/ 415683 w 457912"/>
              <a:gd name="connsiteY3" fmla="*/ 812160 h 814067"/>
              <a:gd name="connsiteX4" fmla="*/ 451553 w 457912"/>
              <a:gd name="connsiteY4" fmla="*/ 812160 h 814067"/>
              <a:gd name="connsiteX5" fmla="*/ 451553 w 457912"/>
              <a:gd name="connsiteY5" fmla="*/ 747034 h 81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912" h="814067">
                <a:moveTo>
                  <a:pt x="45410" y="9540"/>
                </a:moveTo>
                <a:lnTo>
                  <a:pt x="9540" y="9540"/>
                </a:lnTo>
                <a:lnTo>
                  <a:pt x="9540" y="74665"/>
                </a:lnTo>
                <a:lnTo>
                  <a:pt x="415683" y="812160"/>
                </a:lnTo>
                <a:lnTo>
                  <a:pt x="451553" y="812160"/>
                </a:lnTo>
                <a:lnTo>
                  <a:pt x="451553" y="747034"/>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 name="Freeform: Shape 107">
            <a:extLst>
              <a:ext uri="{FF2B5EF4-FFF2-40B4-BE49-F238E27FC236}">
                <a16:creationId xmlns:a16="http://schemas.microsoft.com/office/drawing/2014/main" id="{72185869-BA27-40B8-A18A-053D6FBE56D3}"/>
              </a:ext>
            </a:extLst>
          </p:cNvPr>
          <p:cNvSpPr/>
          <p:nvPr/>
        </p:nvSpPr>
        <p:spPr>
          <a:xfrm>
            <a:off x="6005858" y="12012143"/>
            <a:ext cx="457966" cy="814161"/>
          </a:xfrm>
          <a:custGeom>
            <a:avLst/>
            <a:gdLst>
              <a:gd name="connsiteX0" fmla="*/ 45410 w 457912"/>
              <a:gd name="connsiteY0" fmla="*/ 9540 h 814067"/>
              <a:gd name="connsiteX1" fmla="*/ 9540 w 457912"/>
              <a:gd name="connsiteY1" fmla="*/ 9540 h 814067"/>
              <a:gd name="connsiteX2" fmla="*/ 9540 w 457912"/>
              <a:gd name="connsiteY2" fmla="*/ 74665 h 814067"/>
              <a:gd name="connsiteX3" fmla="*/ 415556 w 457912"/>
              <a:gd name="connsiteY3" fmla="*/ 812160 h 814067"/>
              <a:gd name="connsiteX4" fmla="*/ 451426 w 457912"/>
              <a:gd name="connsiteY4" fmla="*/ 812160 h 814067"/>
              <a:gd name="connsiteX5" fmla="*/ 451426 w 457912"/>
              <a:gd name="connsiteY5" fmla="*/ 747034 h 81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912" h="814067">
                <a:moveTo>
                  <a:pt x="45410" y="9540"/>
                </a:moveTo>
                <a:lnTo>
                  <a:pt x="9540" y="9540"/>
                </a:lnTo>
                <a:lnTo>
                  <a:pt x="9540" y="74665"/>
                </a:lnTo>
                <a:lnTo>
                  <a:pt x="415556" y="812160"/>
                </a:lnTo>
                <a:lnTo>
                  <a:pt x="451426" y="812160"/>
                </a:lnTo>
                <a:lnTo>
                  <a:pt x="451426" y="747034"/>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 name="Freeform: Shape 108">
            <a:extLst>
              <a:ext uri="{FF2B5EF4-FFF2-40B4-BE49-F238E27FC236}">
                <a16:creationId xmlns:a16="http://schemas.microsoft.com/office/drawing/2014/main" id="{E4C86796-A986-4B3C-B32B-160423A79C5F}"/>
              </a:ext>
            </a:extLst>
          </p:cNvPr>
          <p:cNvSpPr/>
          <p:nvPr/>
        </p:nvSpPr>
        <p:spPr>
          <a:xfrm>
            <a:off x="5399943" y="11940395"/>
            <a:ext cx="572457" cy="954095"/>
          </a:xfrm>
          <a:custGeom>
            <a:avLst/>
            <a:gdLst>
              <a:gd name="connsiteX0" fmla="*/ 9540 w 572390"/>
              <a:gd name="connsiteY0" fmla="*/ 9540 h 953984"/>
              <a:gd name="connsiteX1" fmla="*/ 9540 w 572390"/>
              <a:gd name="connsiteY1" fmla="*/ 955639 h 953984"/>
              <a:gd name="connsiteX2" fmla="*/ 571373 w 572390"/>
              <a:gd name="connsiteY2" fmla="*/ 955639 h 953984"/>
              <a:gd name="connsiteX3" fmla="*/ 571373 w 572390"/>
              <a:gd name="connsiteY3" fmla="*/ 9540 h 953984"/>
              <a:gd name="connsiteX4" fmla="*/ 9540 w 572390"/>
              <a:gd name="connsiteY4" fmla="*/ 9540 h 953984"/>
              <a:gd name="connsiteX5" fmla="*/ 511463 w 572390"/>
              <a:gd name="connsiteY5" fmla="*/ 883899 h 953984"/>
              <a:gd name="connsiteX6" fmla="*/ 69577 w 572390"/>
              <a:gd name="connsiteY6" fmla="*/ 883899 h 953984"/>
              <a:gd name="connsiteX7" fmla="*/ 69577 w 572390"/>
              <a:gd name="connsiteY7" fmla="*/ 81280 h 953984"/>
              <a:gd name="connsiteX8" fmla="*/ 511463 w 572390"/>
              <a:gd name="connsiteY8" fmla="*/ 81280 h 953984"/>
              <a:gd name="connsiteX9" fmla="*/ 511463 w 572390"/>
              <a:gd name="connsiteY9" fmla="*/ 883899 h 953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2390" h="953984">
                <a:moveTo>
                  <a:pt x="9540" y="9540"/>
                </a:moveTo>
                <a:lnTo>
                  <a:pt x="9540" y="955639"/>
                </a:lnTo>
                <a:lnTo>
                  <a:pt x="571373" y="955639"/>
                </a:lnTo>
                <a:lnTo>
                  <a:pt x="571373" y="9540"/>
                </a:lnTo>
                <a:lnTo>
                  <a:pt x="9540" y="9540"/>
                </a:lnTo>
                <a:close/>
                <a:moveTo>
                  <a:pt x="511463" y="883899"/>
                </a:moveTo>
                <a:lnTo>
                  <a:pt x="69577" y="883899"/>
                </a:lnTo>
                <a:lnTo>
                  <a:pt x="69577" y="81280"/>
                </a:lnTo>
                <a:lnTo>
                  <a:pt x="511463" y="81280"/>
                </a:lnTo>
                <a:lnTo>
                  <a:pt x="511463" y="883899"/>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 name="Freeform: Shape 109">
            <a:extLst>
              <a:ext uri="{FF2B5EF4-FFF2-40B4-BE49-F238E27FC236}">
                <a16:creationId xmlns:a16="http://schemas.microsoft.com/office/drawing/2014/main" id="{3929D869-A373-4575-A501-A22D932F1EC4}"/>
              </a:ext>
            </a:extLst>
          </p:cNvPr>
          <p:cNvSpPr/>
          <p:nvPr/>
        </p:nvSpPr>
        <p:spPr>
          <a:xfrm>
            <a:off x="5465840" y="12012143"/>
            <a:ext cx="457966" cy="814161"/>
          </a:xfrm>
          <a:custGeom>
            <a:avLst/>
            <a:gdLst>
              <a:gd name="connsiteX0" fmla="*/ 45410 w 457912"/>
              <a:gd name="connsiteY0" fmla="*/ 9540 h 814067"/>
              <a:gd name="connsiteX1" fmla="*/ 9540 w 457912"/>
              <a:gd name="connsiteY1" fmla="*/ 9540 h 814067"/>
              <a:gd name="connsiteX2" fmla="*/ 9540 w 457912"/>
              <a:gd name="connsiteY2" fmla="*/ 74665 h 814067"/>
              <a:gd name="connsiteX3" fmla="*/ 415556 w 457912"/>
              <a:gd name="connsiteY3" fmla="*/ 812160 h 814067"/>
              <a:gd name="connsiteX4" fmla="*/ 451426 w 457912"/>
              <a:gd name="connsiteY4" fmla="*/ 812160 h 814067"/>
              <a:gd name="connsiteX5" fmla="*/ 451426 w 457912"/>
              <a:gd name="connsiteY5" fmla="*/ 747034 h 81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912" h="814067">
                <a:moveTo>
                  <a:pt x="45410" y="9540"/>
                </a:moveTo>
                <a:lnTo>
                  <a:pt x="9540" y="9540"/>
                </a:lnTo>
                <a:lnTo>
                  <a:pt x="9540" y="74665"/>
                </a:lnTo>
                <a:lnTo>
                  <a:pt x="415556" y="812160"/>
                </a:lnTo>
                <a:lnTo>
                  <a:pt x="451426" y="812160"/>
                </a:lnTo>
                <a:lnTo>
                  <a:pt x="451426" y="747034"/>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1" name="Freeform: Shape 110">
            <a:extLst>
              <a:ext uri="{FF2B5EF4-FFF2-40B4-BE49-F238E27FC236}">
                <a16:creationId xmlns:a16="http://schemas.microsoft.com/office/drawing/2014/main" id="{829474C1-E571-44AE-8E1D-613AEB4E5FAE}"/>
              </a:ext>
            </a:extLst>
          </p:cNvPr>
          <p:cNvSpPr/>
          <p:nvPr/>
        </p:nvSpPr>
        <p:spPr>
          <a:xfrm>
            <a:off x="5443959" y="12012143"/>
            <a:ext cx="457966" cy="814161"/>
          </a:xfrm>
          <a:custGeom>
            <a:avLst/>
            <a:gdLst>
              <a:gd name="connsiteX0" fmla="*/ 45410 w 457912"/>
              <a:gd name="connsiteY0" fmla="*/ 9540 h 814067"/>
              <a:gd name="connsiteX1" fmla="*/ 9540 w 457912"/>
              <a:gd name="connsiteY1" fmla="*/ 9540 h 814067"/>
              <a:gd name="connsiteX2" fmla="*/ 9540 w 457912"/>
              <a:gd name="connsiteY2" fmla="*/ 74665 h 814067"/>
              <a:gd name="connsiteX3" fmla="*/ 415556 w 457912"/>
              <a:gd name="connsiteY3" fmla="*/ 812160 h 814067"/>
              <a:gd name="connsiteX4" fmla="*/ 451426 w 457912"/>
              <a:gd name="connsiteY4" fmla="*/ 812160 h 814067"/>
              <a:gd name="connsiteX5" fmla="*/ 451426 w 457912"/>
              <a:gd name="connsiteY5" fmla="*/ 747034 h 81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912" h="814067">
                <a:moveTo>
                  <a:pt x="45410" y="9540"/>
                </a:moveTo>
                <a:lnTo>
                  <a:pt x="9540" y="9540"/>
                </a:lnTo>
                <a:lnTo>
                  <a:pt x="9540" y="74665"/>
                </a:lnTo>
                <a:lnTo>
                  <a:pt x="415556" y="812160"/>
                </a:lnTo>
                <a:lnTo>
                  <a:pt x="451426" y="812160"/>
                </a:lnTo>
                <a:lnTo>
                  <a:pt x="451426" y="747034"/>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2" name="Freeform: Shape 111">
            <a:extLst>
              <a:ext uri="{FF2B5EF4-FFF2-40B4-BE49-F238E27FC236}">
                <a16:creationId xmlns:a16="http://schemas.microsoft.com/office/drawing/2014/main" id="{026578E7-14F1-49B4-A98B-0B217DC5A343}"/>
              </a:ext>
            </a:extLst>
          </p:cNvPr>
          <p:cNvSpPr/>
          <p:nvPr/>
        </p:nvSpPr>
        <p:spPr>
          <a:xfrm>
            <a:off x="5384042" y="11940395"/>
            <a:ext cx="572457" cy="954095"/>
          </a:xfrm>
          <a:custGeom>
            <a:avLst/>
            <a:gdLst>
              <a:gd name="connsiteX0" fmla="*/ 9540 w 572390"/>
              <a:gd name="connsiteY0" fmla="*/ 9540 h 953984"/>
              <a:gd name="connsiteX1" fmla="*/ 9540 w 572390"/>
              <a:gd name="connsiteY1" fmla="*/ 955639 h 953984"/>
              <a:gd name="connsiteX2" fmla="*/ 571373 w 572390"/>
              <a:gd name="connsiteY2" fmla="*/ 955639 h 953984"/>
              <a:gd name="connsiteX3" fmla="*/ 571373 w 572390"/>
              <a:gd name="connsiteY3" fmla="*/ 9540 h 953984"/>
              <a:gd name="connsiteX4" fmla="*/ 9540 w 572390"/>
              <a:gd name="connsiteY4" fmla="*/ 9540 h 953984"/>
              <a:gd name="connsiteX5" fmla="*/ 511336 w 572390"/>
              <a:gd name="connsiteY5" fmla="*/ 883899 h 953984"/>
              <a:gd name="connsiteX6" fmla="*/ 69450 w 572390"/>
              <a:gd name="connsiteY6" fmla="*/ 883899 h 953984"/>
              <a:gd name="connsiteX7" fmla="*/ 69450 w 572390"/>
              <a:gd name="connsiteY7" fmla="*/ 81280 h 953984"/>
              <a:gd name="connsiteX8" fmla="*/ 511336 w 572390"/>
              <a:gd name="connsiteY8" fmla="*/ 81280 h 953984"/>
              <a:gd name="connsiteX9" fmla="*/ 511336 w 572390"/>
              <a:gd name="connsiteY9" fmla="*/ 883899 h 953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2390" h="953984">
                <a:moveTo>
                  <a:pt x="9540" y="9540"/>
                </a:moveTo>
                <a:lnTo>
                  <a:pt x="9540" y="955639"/>
                </a:lnTo>
                <a:lnTo>
                  <a:pt x="571373" y="955639"/>
                </a:lnTo>
                <a:lnTo>
                  <a:pt x="571373" y="9540"/>
                </a:lnTo>
                <a:lnTo>
                  <a:pt x="9540" y="9540"/>
                </a:lnTo>
                <a:close/>
                <a:moveTo>
                  <a:pt x="511336" y="883899"/>
                </a:moveTo>
                <a:lnTo>
                  <a:pt x="69450" y="883899"/>
                </a:lnTo>
                <a:lnTo>
                  <a:pt x="69450" y="81280"/>
                </a:lnTo>
                <a:lnTo>
                  <a:pt x="511336" y="81280"/>
                </a:lnTo>
                <a:lnTo>
                  <a:pt x="511336" y="883899"/>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3" name="Freeform: Shape 112">
            <a:extLst>
              <a:ext uri="{FF2B5EF4-FFF2-40B4-BE49-F238E27FC236}">
                <a16:creationId xmlns:a16="http://schemas.microsoft.com/office/drawing/2014/main" id="{EFB32503-1524-4DB6-88DE-62F04C9C56A3}"/>
              </a:ext>
            </a:extLst>
          </p:cNvPr>
          <p:cNvSpPr/>
          <p:nvPr/>
        </p:nvSpPr>
        <p:spPr>
          <a:xfrm>
            <a:off x="5945941" y="11940395"/>
            <a:ext cx="572457" cy="954095"/>
          </a:xfrm>
          <a:custGeom>
            <a:avLst/>
            <a:gdLst>
              <a:gd name="connsiteX0" fmla="*/ 9540 w 572390"/>
              <a:gd name="connsiteY0" fmla="*/ 9540 h 953984"/>
              <a:gd name="connsiteX1" fmla="*/ 9540 w 572390"/>
              <a:gd name="connsiteY1" fmla="*/ 955639 h 953984"/>
              <a:gd name="connsiteX2" fmla="*/ 571374 w 572390"/>
              <a:gd name="connsiteY2" fmla="*/ 955639 h 953984"/>
              <a:gd name="connsiteX3" fmla="*/ 571374 w 572390"/>
              <a:gd name="connsiteY3" fmla="*/ 9540 h 953984"/>
              <a:gd name="connsiteX4" fmla="*/ 9540 w 572390"/>
              <a:gd name="connsiteY4" fmla="*/ 9540 h 953984"/>
              <a:gd name="connsiteX5" fmla="*/ 511336 w 572390"/>
              <a:gd name="connsiteY5" fmla="*/ 883899 h 953984"/>
              <a:gd name="connsiteX6" fmla="*/ 69450 w 572390"/>
              <a:gd name="connsiteY6" fmla="*/ 883899 h 953984"/>
              <a:gd name="connsiteX7" fmla="*/ 69450 w 572390"/>
              <a:gd name="connsiteY7" fmla="*/ 81280 h 953984"/>
              <a:gd name="connsiteX8" fmla="*/ 511336 w 572390"/>
              <a:gd name="connsiteY8" fmla="*/ 81280 h 953984"/>
              <a:gd name="connsiteX9" fmla="*/ 511336 w 572390"/>
              <a:gd name="connsiteY9" fmla="*/ 883899 h 953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2390" h="953984">
                <a:moveTo>
                  <a:pt x="9540" y="9540"/>
                </a:moveTo>
                <a:lnTo>
                  <a:pt x="9540" y="955639"/>
                </a:lnTo>
                <a:lnTo>
                  <a:pt x="571374" y="955639"/>
                </a:lnTo>
                <a:lnTo>
                  <a:pt x="571374" y="9540"/>
                </a:lnTo>
                <a:lnTo>
                  <a:pt x="9540" y="9540"/>
                </a:lnTo>
                <a:close/>
                <a:moveTo>
                  <a:pt x="511336" y="883899"/>
                </a:moveTo>
                <a:lnTo>
                  <a:pt x="69450" y="883899"/>
                </a:lnTo>
                <a:lnTo>
                  <a:pt x="69450" y="81280"/>
                </a:lnTo>
                <a:lnTo>
                  <a:pt x="511336" y="81280"/>
                </a:lnTo>
                <a:lnTo>
                  <a:pt x="511336" y="883899"/>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4" name="Freeform: Shape 113">
            <a:extLst>
              <a:ext uri="{FF2B5EF4-FFF2-40B4-BE49-F238E27FC236}">
                <a16:creationId xmlns:a16="http://schemas.microsoft.com/office/drawing/2014/main" id="{7A35086F-94E8-47F5-B584-F78115F890E7}"/>
              </a:ext>
            </a:extLst>
          </p:cNvPr>
          <p:cNvSpPr/>
          <p:nvPr/>
        </p:nvSpPr>
        <p:spPr>
          <a:xfrm>
            <a:off x="2533905" y="10441057"/>
            <a:ext cx="267147" cy="470687"/>
          </a:xfrm>
          <a:custGeom>
            <a:avLst/>
            <a:gdLst>
              <a:gd name="connsiteX0" fmla="*/ 260756 w 267115"/>
              <a:gd name="connsiteY0" fmla="*/ 9540 h 470632"/>
              <a:gd name="connsiteX1" fmla="*/ 260756 w 267115"/>
              <a:gd name="connsiteY1" fmla="*/ 465672 h 470632"/>
              <a:gd name="connsiteX2" fmla="*/ 9540 w 267115"/>
              <a:gd name="connsiteY2" fmla="*/ 465672 h 470632"/>
              <a:gd name="connsiteX3" fmla="*/ 9540 w 267115"/>
              <a:gd name="connsiteY3" fmla="*/ 9540 h 470632"/>
            </a:gdLst>
            <a:ahLst/>
            <a:cxnLst>
              <a:cxn ang="0">
                <a:pos x="connsiteX0" y="connsiteY0"/>
              </a:cxn>
              <a:cxn ang="0">
                <a:pos x="connsiteX1" y="connsiteY1"/>
              </a:cxn>
              <a:cxn ang="0">
                <a:pos x="connsiteX2" y="connsiteY2"/>
              </a:cxn>
              <a:cxn ang="0">
                <a:pos x="connsiteX3" y="connsiteY3"/>
              </a:cxn>
            </a:cxnLst>
            <a:rect l="l" t="t" r="r" b="b"/>
            <a:pathLst>
              <a:path w="267115" h="470632">
                <a:moveTo>
                  <a:pt x="260756" y="9540"/>
                </a:moveTo>
                <a:lnTo>
                  <a:pt x="260756" y="465672"/>
                </a:lnTo>
                <a:lnTo>
                  <a:pt x="9540" y="465672"/>
                </a:lnTo>
                <a:lnTo>
                  <a:pt x="9540" y="9540"/>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5" name="Freeform: Shape 114">
            <a:extLst>
              <a:ext uri="{FF2B5EF4-FFF2-40B4-BE49-F238E27FC236}">
                <a16:creationId xmlns:a16="http://schemas.microsoft.com/office/drawing/2014/main" id="{E101D7F3-89FC-4E38-AB48-27AE1852F076}"/>
              </a:ext>
            </a:extLst>
          </p:cNvPr>
          <p:cNvSpPr/>
          <p:nvPr/>
        </p:nvSpPr>
        <p:spPr>
          <a:xfrm>
            <a:off x="2853237" y="10441027"/>
            <a:ext cx="267147" cy="470687"/>
          </a:xfrm>
          <a:custGeom>
            <a:avLst/>
            <a:gdLst>
              <a:gd name="connsiteX0" fmla="*/ 260756 w 267115"/>
              <a:gd name="connsiteY0" fmla="*/ 9540 h 470632"/>
              <a:gd name="connsiteX1" fmla="*/ 260756 w 267115"/>
              <a:gd name="connsiteY1" fmla="*/ 465672 h 470632"/>
              <a:gd name="connsiteX2" fmla="*/ 9540 w 267115"/>
              <a:gd name="connsiteY2" fmla="*/ 465672 h 470632"/>
              <a:gd name="connsiteX3" fmla="*/ 9540 w 267115"/>
              <a:gd name="connsiteY3" fmla="*/ 9540 h 470632"/>
            </a:gdLst>
            <a:ahLst/>
            <a:cxnLst>
              <a:cxn ang="0">
                <a:pos x="connsiteX0" y="connsiteY0"/>
              </a:cxn>
              <a:cxn ang="0">
                <a:pos x="connsiteX1" y="connsiteY1"/>
              </a:cxn>
              <a:cxn ang="0">
                <a:pos x="connsiteX2" y="connsiteY2"/>
              </a:cxn>
              <a:cxn ang="0">
                <a:pos x="connsiteX3" y="connsiteY3"/>
              </a:cxn>
            </a:cxnLst>
            <a:rect l="l" t="t" r="r" b="b"/>
            <a:pathLst>
              <a:path w="267115" h="470632">
                <a:moveTo>
                  <a:pt x="260756" y="9540"/>
                </a:moveTo>
                <a:lnTo>
                  <a:pt x="260756" y="465672"/>
                </a:lnTo>
                <a:lnTo>
                  <a:pt x="9540" y="465672"/>
                </a:lnTo>
                <a:lnTo>
                  <a:pt x="9540" y="9540"/>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6" name="Freeform: Shape 115">
            <a:extLst>
              <a:ext uri="{FF2B5EF4-FFF2-40B4-BE49-F238E27FC236}">
                <a16:creationId xmlns:a16="http://schemas.microsoft.com/office/drawing/2014/main" id="{16882391-D86C-49A0-B6AC-4BF440BE48F0}"/>
              </a:ext>
            </a:extLst>
          </p:cNvPr>
          <p:cNvSpPr/>
          <p:nvPr/>
        </p:nvSpPr>
        <p:spPr>
          <a:xfrm>
            <a:off x="2810911" y="10400230"/>
            <a:ext cx="330753" cy="547014"/>
          </a:xfrm>
          <a:custGeom>
            <a:avLst/>
            <a:gdLst>
              <a:gd name="connsiteX0" fmla="*/ 9540 w 330714"/>
              <a:gd name="connsiteY0" fmla="*/ 9540 h 546951"/>
              <a:gd name="connsiteX1" fmla="*/ 9540 w 330714"/>
              <a:gd name="connsiteY1" fmla="*/ 547205 h 546951"/>
              <a:gd name="connsiteX2" fmla="*/ 328807 w 330714"/>
              <a:gd name="connsiteY2" fmla="*/ 547205 h 546951"/>
              <a:gd name="connsiteX3" fmla="*/ 328807 w 330714"/>
              <a:gd name="connsiteY3" fmla="*/ 9540 h 546951"/>
              <a:gd name="connsiteX4" fmla="*/ 9540 w 330714"/>
              <a:gd name="connsiteY4" fmla="*/ 9540 h 546951"/>
              <a:gd name="connsiteX5" fmla="*/ 294718 w 330714"/>
              <a:gd name="connsiteY5" fmla="*/ 506502 h 546951"/>
              <a:gd name="connsiteX6" fmla="*/ 43629 w 330714"/>
              <a:gd name="connsiteY6" fmla="*/ 506502 h 546951"/>
              <a:gd name="connsiteX7" fmla="*/ 43629 w 330714"/>
              <a:gd name="connsiteY7" fmla="*/ 50370 h 546951"/>
              <a:gd name="connsiteX8" fmla="*/ 294845 w 330714"/>
              <a:gd name="connsiteY8" fmla="*/ 50370 h 546951"/>
              <a:gd name="connsiteX9" fmla="*/ 294845 w 330714"/>
              <a:gd name="connsiteY9" fmla="*/ 506502 h 546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714" h="546951">
                <a:moveTo>
                  <a:pt x="9540" y="9540"/>
                </a:moveTo>
                <a:lnTo>
                  <a:pt x="9540" y="547205"/>
                </a:lnTo>
                <a:lnTo>
                  <a:pt x="328807" y="547205"/>
                </a:lnTo>
                <a:lnTo>
                  <a:pt x="328807" y="9540"/>
                </a:lnTo>
                <a:lnTo>
                  <a:pt x="9540" y="9540"/>
                </a:lnTo>
                <a:close/>
                <a:moveTo>
                  <a:pt x="294718" y="506502"/>
                </a:moveTo>
                <a:lnTo>
                  <a:pt x="43629" y="506502"/>
                </a:lnTo>
                <a:lnTo>
                  <a:pt x="43629" y="50370"/>
                </a:lnTo>
                <a:lnTo>
                  <a:pt x="294845" y="50370"/>
                </a:lnTo>
                <a:lnTo>
                  <a:pt x="294845" y="506502"/>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7" name="Freeform: Shape 116">
            <a:extLst>
              <a:ext uri="{FF2B5EF4-FFF2-40B4-BE49-F238E27FC236}">
                <a16:creationId xmlns:a16="http://schemas.microsoft.com/office/drawing/2014/main" id="{8F2A133D-7B0C-4958-92E1-5104009C9F24}"/>
              </a:ext>
            </a:extLst>
          </p:cNvPr>
          <p:cNvSpPr/>
          <p:nvPr/>
        </p:nvSpPr>
        <p:spPr>
          <a:xfrm>
            <a:off x="2845004" y="10450861"/>
            <a:ext cx="267147" cy="470687"/>
          </a:xfrm>
          <a:custGeom>
            <a:avLst/>
            <a:gdLst>
              <a:gd name="connsiteX0" fmla="*/ 29892 w 267115"/>
              <a:gd name="connsiteY0" fmla="*/ 9540 h 470632"/>
              <a:gd name="connsiteX1" fmla="*/ 9540 w 267115"/>
              <a:gd name="connsiteY1" fmla="*/ 9540 h 470632"/>
              <a:gd name="connsiteX2" fmla="*/ 9540 w 267115"/>
              <a:gd name="connsiteY2" fmla="*/ 46681 h 470632"/>
              <a:gd name="connsiteX3" fmla="*/ 240277 w 267115"/>
              <a:gd name="connsiteY3" fmla="*/ 465799 h 470632"/>
              <a:gd name="connsiteX4" fmla="*/ 260629 w 267115"/>
              <a:gd name="connsiteY4" fmla="*/ 465799 h 470632"/>
              <a:gd name="connsiteX5" fmla="*/ 260629 w 267115"/>
              <a:gd name="connsiteY5" fmla="*/ 428785 h 47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115" h="470632">
                <a:moveTo>
                  <a:pt x="29892" y="9540"/>
                </a:moveTo>
                <a:lnTo>
                  <a:pt x="9540" y="9540"/>
                </a:lnTo>
                <a:lnTo>
                  <a:pt x="9540" y="46681"/>
                </a:lnTo>
                <a:lnTo>
                  <a:pt x="240277" y="465799"/>
                </a:lnTo>
                <a:lnTo>
                  <a:pt x="260629" y="465799"/>
                </a:lnTo>
                <a:lnTo>
                  <a:pt x="260629" y="4287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8" name="Freeform: Shape 117">
            <a:extLst>
              <a:ext uri="{FF2B5EF4-FFF2-40B4-BE49-F238E27FC236}">
                <a16:creationId xmlns:a16="http://schemas.microsoft.com/office/drawing/2014/main" id="{2330B826-0B74-45BD-988D-F6D9B5BACC7D}"/>
              </a:ext>
            </a:extLst>
          </p:cNvPr>
          <p:cNvSpPr/>
          <p:nvPr/>
        </p:nvSpPr>
        <p:spPr>
          <a:xfrm>
            <a:off x="2853273" y="10441065"/>
            <a:ext cx="267147" cy="470687"/>
          </a:xfrm>
          <a:custGeom>
            <a:avLst/>
            <a:gdLst>
              <a:gd name="connsiteX0" fmla="*/ 29892 w 267115"/>
              <a:gd name="connsiteY0" fmla="*/ 9540 h 470632"/>
              <a:gd name="connsiteX1" fmla="*/ 9540 w 267115"/>
              <a:gd name="connsiteY1" fmla="*/ 9540 h 470632"/>
              <a:gd name="connsiteX2" fmla="*/ 9540 w 267115"/>
              <a:gd name="connsiteY2" fmla="*/ 46555 h 470632"/>
              <a:gd name="connsiteX3" fmla="*/ 240277 w 267115"/>
              <a:gd name="connsiteY3" fmla="*/ 465672 h 470632"/>
              <a:gd name="connsiteX4" fmla="*/ 260629 w 267115"/>
              <a:gd name="connsiteY4" fmla="*/ 465672 h 470632"/>
              <a:gd name="connsiteX5" fmla="*/ 260629 w 267115"/>
              <a:gd name="connsiteY5" fmla="*/ 428657 h 47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115" h="470632">
                <a:moveTo>
                  <a:pt x="29892" y="9540"/>
                </a:moveTo>
                <a:lnTo>
                  <a:pt x="9540" y="9540"/>
                </a:lnTo>
                <a:lnTo>
                  <a:pt x="9540" y="46555"/>
                </a:lnTo>
                <a:lnTo>
                  <a:pt x="240277" y="465672"/>
                </a:lnTo>
                <a:lnTo>
                  <a:pt x="260629" y="465672"/>
                </a:lnTo>
                <a:lnTo>
                  <a:pt x="260629" y="428657"/>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9" name="Freeform: Shape 118">
            <a:extLst>
              <a:ext uri="{FF2B5EF4-FFF2-40B4-BE49-F238E27FC236}">
                <a16:creationId xmlns:a16="http://schemas.microsoft.com/office/drawing/2014/main" id="{3972444D-FCEA-4F5E-94CD-B786E795EEC8}"/>
              </a:ext>
            </a:extLst>
          </p:cNvPr>
          <p:cNvSpPr/>
          <p:nvPr/>
        </p:nvSpPr>
        <p:spPr>
          <a:xfrm>
            <a:off x="2508908" y="10400230"/>
            <a:ext cx="330753" cy="547014"/>
          </a:xfrm>
          <a:custGeom>
            <a:avLst/>
            <a:gdLst>
              <a:gd name="connsiteX0" fmla="*/ 9540 w 330714"/>
              <a:gd name="connsiteY0" fmla="*/ 9540 h 546951"/>
              <a:gd name="connsiteX1" fmla="*/ 9540 w 330714"/>
              <a:gd name="connsiteY1" fmla="*/ 547205 h 546951"/>
              <a:gd name="connsiteX2" fmla="*/ 328807 w 330714"/>
              <a:gd name="connsiteY2" fmla="*/ 547205 h 546951"/>
              <a:gd name="connsiteX3" fmla="*/ 328807 w 330714"/>
              <a:gd name="connsiteY3" fmla="*/ 9540 h 546951"/>
              <a:gd name="connsiteX4" fmla="*/ 9540 w 330714"/>
              <a:gd name="connsiteY4" fmla="*/ 9540 h 546951"/>
              <a:gd name="connsiteX5" fmla="*/ 294718 w 330714"/>
              <a:gd name="connsiteY5" fmla="*/ 506502 h 546951"/>
              <a:gd name="connsiteX6" fmla="*/ 43629 w 330714"/>
              <a:gd name="connsiteY6" fmla="*/ 506502 h 546951"/>
              <a:gd name="connsiteX7" fmla="*/ 43629 w 330714"/>
              <a:gd name="connsiteY7" fmla="*/ 50370 h 546951"/>
              <a:gd name="connsiteX8" fmla="*/ 294845 w 330714"/>
              <a:gd name="connsiteY8" fmla="*/ 50370 h 546951"/>
              <a:gd name="connsiteX9" fmla="*/ 294845 w 330714"/>
              <a:gd name="connsiteY9" fmla="*/ 506502 h 546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714" h="546951">
                <a:moveTo>
                  <a:pt x="9540" y="9540"/>
                </a:moveTo>
                <a:lnTo>
                  <a:pt x="9540" y="547205"/>
                </a:lnTo>
                <a:lnTo>
                  <a:pt x="328807" y="547205"/>
                </a:lnTo>
                <a:lnTo>
                  <a:pt x="328807" y="9540"/>
                </a:lnTo>
                <a:lnTo>
                  <a:pt x="9540" y="9540"/>
                </a:lnTo>
                <a:close/>
                <a:moveTo>
                  <a:pt x="294718" y="506502"/>
                </a:moveTo>
                <a:lnTo>
                  <a:pt x="43629" y="506502"/>
                </a:lnTo>
                <a:lnTo>
                  <a:pt x="43629" y="50370"/>
                </a:lnTo>
                <a:lnTo>
                  <a:pt x="294845" y="50370"/>
                </a:lnTo>
                <a:lnTo>
                  <a:pt x="294845" y="506502"/>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0" name="Freeform: Shape 119">
            <a:extLst>
              <a:ext uri="{FF2B5EF4-FFF2-40B4-BE49-F238E27FC236}">
                <a16:creationId xmlns:a16="http://schemas.microsoft.com/office/drawing/2014/main" id="{C9E813AE-885B-4105-96A3-156FDB4550AD}"/>
              </a:ext>
            </a:extLst>
          </p:cNvPr>
          <p:cNvSpPr/>
          <p:nvPr/>
        </p:nvSpPr>
        <p:spPr>
          <a:xfrm>
            <a:off x="2546308" y="10441065"/>
            <a:ext cx="267147" cy="470687"/>
          </a:xfrm>
          <a:custGeom>
            <a:avLst/>
            <a:gdLst>
              <a:gd name="connsiteX0" fmla="*/ 29892 w 267115"/>
              <a:gd name="connsiteY0" fmla="*/ 9540 h 470632"/>
              <a:gd name="connsiteX1" fmla="*/ 9540 w 267115"/>
              <a:gd name="connsiteY1" fmla="*/ 9540 h 470632"/>
              <a:gd name="connsiteX2" fmla="*/ 9540 w 267115"/>
              <a:gd name="connsiteY2" fmla="*/ 46555 h 470632"/>
              <a:gd name="connsiteX3" fmla="*/ 240277 w 267115"/>
              <a:gd name="connsiteY3" fmla="*/ 465672 h 470632"/>
              <a:gd name="connsiteX4" fmla="*/ 260756 w 267115"/>
              <a:gd name="connsiteY4" fmla="*/ 465672 h 470632"/>
              <a:gd name="connsiteX5" fmla="*/ 260756 w 267115"/>
              <a:gd name="connsiteY5" fmla="*/ 428657 h 47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115" h="470632">
                <a:moveTo>
                  <a:pt x="29892" y="9540"/>
                </a:moveTo>
                <a:lnTo>
                  <a:pt x="9540" y="9540"/>
                </a:lnTo>
                <a:lnTo>
                  <a:pt x="9540" y="46555"/>
                </a:lnTo>
                <a:lnTo>
                  <a:pt x="240277" y="465672"/>
                </a:lnTo>
                <a:lnTo>
                  <a:pt x="260756" y="465672"/>
                </a:lnTo>
                <a:lnTo>
                  <a:pt x="260756" y="428657"/>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1" name="Freeform: Shape 120">
            <a:extLst>
              <a:ext uri="{FF2B5EF4-FFF2-40B4-BE49-F238E27FC236}">
                <a16:creationId xmlns:a16="http://schemas.microsoft.com/office/drawing/2014/main" id="{0590ADEC-2146-4B28-86D1-FE966CA3FE06}"/>
              </a:ext>
            </a:extLst>
          </p:cNvPr>
          <p:cNvSpPr/>
          <p:nvPr/>
        </p:nvSpPr>
        <p:spPr>
          <a:xfrm>
            <a:off x="2533841" y="10441065"/>
            <a:ext cx="267147" cy="470687"/>
          </a:xfrm>
          <a:custGeom>
            <a:avLst/>
            <a:gdLst>
              <a:gd name="connsiteX0" fmla="*/ 30019 w 267115"/>
              <a:gd name="connsiteY0" fmla="*/ 9540 h 470632"/>
              <a:gd name="connsiteX1" fmla="*/ 9540 w 267115"/>
              <a:gd name="connsiteY1" fmla="*/ 9540 h 470632"/>
              <a:gd name="connsiteX2" fmla="*/ 9540 w 267115"/>
              <a:gd name="connsiteY2" fmla="*/ 46555 h 470632"/>
              <a:gd name="connsiteX3" fmla="*/ 240404 w 267115"/>
              <a:gd name="connsiteY3" fmla="*/ 465672 h 470632"/>
              <a:gd name="connsiteX4" fmla="*/ 260756 w 267115"/>
              <a:gd name="connsiteY4" fmla="*/ 465672 h 470632"/>
              <a:gd name="connsiteX5" fmla="*/ 260756 w 267115"/>
              <a:gd name="connsiteY5" fmla="*/ 428657 h 47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115" h="470632">
                <a:moveTo>
                  <a:pt x="30019" y="9540"/>
                </a:moveTo>
                <a:lnTo>
                  <a:pt x="9540" y="9540"/>
                </a:lnTo>
                <a:lnTo>
                  <a:pt x="9540" y="46555"/>
                </a:lnTo>
                <a:lnTo>
                  <a:pt x="240404" y="465672"/>
                </a:lnTo>
                <a:lnTo>
                  <a:pt x="260756" y="465672"/>
                </a:lnTo>
                <a:lnTo>
                  <a:pt x="260756" y="428657"/>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2" name="Freeform: Shape 121">
            <a:extLst>
              <a:ext uri="{FF2B5EF4-FFF2-40B4-BE49-F238E27FC236}">
                <a16:creationId xmlns:a16="http://schemas.microsoft.com/office/drawing/2014/main" id="{BC8C91CB-B245-4E8D-B55F-825F947513A5}"/>
              </a:ext>
            </a:extLst>
          </p:cNvPr>
          <p:cNvSpPr/>
          <p:nvPr/>
        </p:nvSpPr>
        <p:spPr>
          <a:xfrm>
            <a:off x="2499875" y="10400230"/>
            <a:ext cx="330753" cy="547014"/>
          </a:xfrm>
          <a:custGeom>
            <a:avLst/>
            <a:gdLst>
              <a:gd name="connsiteX0" fmla="*/ 9540 w 330714"/>
              <a:gd name="connsiteY0" fmla="*/ 9540 h 546951"/>
              <a:gd name="connsiteX1" fmla="*/ 9540 w 330714"/>
              <a:gd name="connsiteY1" fmla="*/ 547205 h 546951"/>
              <a:gd name="connsiteX2" fmla="*/ 328807 w 330714"/>
              <a:gd name="connsiteY2" fmla="*/ 547205 h 546951"/>
              <a:gd name="connsiteX3" fmla="*/ 328807 w 330714"/>
              <a:gd name="connsiteY3" fmla="*/ 9540 h 546951"/>
              <a:gd name="connsiteX4" fmla="*/ 9540 w 330714"/>
              <a:gd name="connsiteY4" fmla="*/ 9540 h 546951"/>
              <a:gd name="connsiteX5" fmla="*/ 294718 w 330714"/>
              <a:gd name="connsiteY5" fmla="*/ 506502 h 546951"/>
              <a:gd name="connsiteX6" fmla="*/ 43502 w 330714"/>
              <a:gd name="connsiteY6" fmla="*/ 506502 h 546951"/>
              <a:gd name="connsiteX7" fmla="*/ 43502 w 330714"/>
              <a:gd name="connsiteY7" fmla="*/ 50370 h 546951"/>
              <a:gd name="connsiteX8" fmla="*/ 294718 w 330714"/>
              <a:gd name="connsiteY8" fmla="*/ 50370 h 546951"/>
              <a:gd name="connsiteX9" fmla="*/ 294718 w 330714"/>
              <a:gd name="connsiteY9" fmla="*/ 506502 h 546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714" h="546951">
                <a:moveTo>
                  <a:pt x="9540" y="9540"/>
                </a:moveTo>
                <a:lnTo>
                  <a:pt x="9540" y="547205"/>
                </a:lnTo>
                <a:lnTo>
                  <a:pt x="328807" y="547205"/>
                </a:lnTo>
                <a:lnTo>
                  <a:pt x="328807" y="9540"/>
                </a:lnTo>
                <a:lnTo>
                  <a:pt x="9540" y="9540"/>
                </a:lnTo>
                <a:close/>
                <a:moveTo>
                  <a:pt x="294718" y="506502"/>
                </a:moveTo>
                <a:lnTo>
                  <a:pt x="43502" y="506502"/>
                </a:lnTo>
                <a:lnTo>
                  <a:pt x="43502" y="50370"/>
                </a:lnTo>
                <a:lnTo>
                  <a:pt x="294718" y="50370"/>
                </a:lnTo>
                <a:lnTo>
                  <a:pt x="294718" y="506502"/>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3" name="Freeform: Shape 122">
            <a:extLst>
              <a:ext uri="{FF2B5EF4-FFF2-40B4-BE49-F238E27FC236}">
                <a16:creationId xmlns:a16="http://schemas.microsoft.com/office/drawing/2014/main" id="{A7507478-0415-45AF-ADEF-850365B93AC4}"/>
              </a:ext>
            </a:extLst>
          </p:cNvPr>
          <p:cNvSpPr/>
          <p:nvPr/>
        </p:nvSpPr>
        <p:spPr>
          <a:xfrm>
            <a:off x="2819179" y="10400230"/>
            <a:ext cx="330753" cy="547014"/>
          </a:xfrm>
          <a:custGeom>
            <a:avLst/>
            <a:gdLst>
              <a:gd name="connsiteX0" fmla="*/ 9540 w 330714"/>
              <a:gd name="connsiteY0" fmla="*/ 9540 h 546951"/>
              <a:gd name="connsiteX1" fmla="*/ 9540 w 330714"/>
              <a:gd name="connsiteY1" fmla="*/ 547205 h 546951"/>
              <a:gd name="connsiteX2" fmla="*/ 328807 w 330714"/>
              <a:gd name="connsiteY2" fmla="*/ 547205 h 546951"/>
              <a:gd name="connsiteX3" fmla="*/ 328807 w 330714"/>
              <a:gd name="connsiteY3" fmla="*/ 9540 h 546951"/>
              <a:gd name="connsiteX4" fmla="*/ 9540 w 330714"/>
              <a:gd name="connsiteY4" fmla="*/ 9540 h 546951"/>
              <a:gd name="connsiteX5" fmla="*/ 294718 w 330714"/>
              <a:gd name="connsiteY5" fmla="*/ 506502 h 546951"/>
              <a:gd name="connsiteX6" fmla="*/ 43629 w 330714"/>
              <a:gd name="connsiteY6" fmla="*/ 506502 h 546951"/>
              <a:gd name="connsiteX7" fmla="*/ 43629 w 330714"/>
              <a:gd name="connsiteY7" fmla="*/ 50370 h 546951"/>
              <a:gd name="connsiteX8" fmla="*/ 294845 w 330714"/>
              <a:gd name="connsiteY8" fmla="*/ 50370 h 546951"/>
              <a:gd name="connsiteX9" fmla="*/ 294845 w 330714"/>
              <a:gd name="connsiteY9" fmla="*/ 506502 h 546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714" h="546951">
                <a:moveTo>
                  <a:pt x="9540" y="9540"/>
                </a:moveTo>
                <a:lnTo>
                  <a:pt x="9540" y="547205"/>
                </a:lnTo>
                <a:lnTo>
                  <a:pt x="328807" y="547205"/>
                </a:lnTo>
                <a:lnTo>
                  <a:pt x="328807" y="9540"/>
                </a:lnTo>
                <a:lnTo>
                  <a:pt x="9540" y="9540"/>
                </a:lnTo>
                <a:close/>
                <a:moveTo>
                  <a:pt x="294718" y="506502"/>
                </a:moveTo>
                <a:lnTo>
                  <a:pt x="43629" y="506502"/>
                </a:lnTo>
                <a:lnTo>
                  <a:pt x="43629" y="50370"/>
                </a:lnTo>
                <a:lnTo>
                  <a:pt x="294845" y="50370"/>
                </a:lnTo>
                <a:lnTo>
                  <a:pt x="294845" y="506502"/>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4" name="Freeform: Shape 123">
            <a:extLst>
              <a:ext uri="{FF2B5EF4-FFF2-40B4-BE49-F238E27FC236}">
                <a16:creationId xmlns:a16="http://schemas.microsoft.com/office/drawing/2014/main" id="{ED47B9CE-F07A-48DC-886B-9C0262D29F24}"/>
              </a:ext>
            </a:extLst>
          </p:cNvPr>
          <p:cNvSpPr/>
          <p:nvPr/>
        </p:nvSpPr>
        <p:spPr>
          <a:xfrm>
            <a:off x="2600065" y="9903088"/>
            <a:ext cx="267147" cy="470687"/>
          </a:xfrm>
          <a:custGeom>
            <a:avLst/>
            <a:gdLst>
              <a:gd name="connsiteX0" fmla="*/ 260756 w 267115"/>
              <a:gd name="connsiteY0" fmla="*/ 9540 h 470632"/>
              <a:gd name="connsiteX1" fmla="*/ 260756 w 267115"/>
              <a:gd name="connsiteY1" fmla="*/ 465672 h 470632"/>
              <a:gd name="connsiteX2" fmla="*/ 9540 w 267115"/>
              <a:gd name="connsiteY2" fmla="*/ 465672 h 470632"/>
              <a:gd name="connsiteX3" fmla="*/ 9540 w 267115"/>
              <a:gd name="connsiteY3" fmla="*/ 9540 h 470632"/>
            </a:gdLst>
            <a:ahLst/>
            <a:cxnLst>
              <a:cxn ang="0">
                <a:pos x="connsiteX0" y="connsiteY0"/>
              </a:cxn>
              <a:cxn ang="0">
                <a:pos x="connsiteX1" y="connsiteY1"/>
              </a:cxn>
              <a:cxn ang="0">
                <a:pos x="connsiteX2" y="connsiteY2"/>
              </a:cxn>
              <a:cxn ang="0">
                <a:pos x="connsiteX3" y="connsiteY3"/>
              </a:cxn>
            </a:cxnLst>
            <a:rect l="l" t="t" r="r" b="b"/>
            <a:pathLst>
              <a:path w="267115" h="470632">
                <a:moveTo>
                  <a:pt x="260756" y="9540"/>
                </a:moveTo>
                <a:lnTo>
                  <a:pt x="260756" y="465672"/>
                </a:lnTo>
                <a:lnTo>
                  <a:pt x="9540" y="465672"/>
                </a:lnTo>
                <a:lnTo>
                  <a:pt x="9540" y="9540"/>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5" name="Freeform: Shape 124">
            <a:extLst>
              <a:ext uri="{FF2B5EF4-FFF2-40B4-BE49-F238E27FC236}">
                <a16:creationId xmlns:a16="http://schemas.microsoft.com/office/drawing/2014/main" id="{D6F77D04-8ED1-469B-AC18-1AFFC952AD52}"/>
              </a:ext>
            </a:extLst>
          </p:cNvPr>
          <p:cNvSpPr/>
          <p:nvPr/>
        </p:nvSpPr>
        <p:spPr>
          <a:xfrm>
            <a:off x="2919398" y="9903058"/>
            <a:ext cx="267147" cy="470687"/>
          </a:xfrm>
          <a:custGeom>
            <a:avLst/>
            <a:gdLst>
              <a:gd name="connsiteX0" fmla="*/ 260756 w 267115"/>
              <a:gd name="connsiteY0" fmla="*/ 9540 h 470632"/>
              <a:gd name="connsiteX1" fmla="*/ 260756 w 267115"/>
              <a:gd name="connsiteY1" fmla="*/ 465672 h 470632"/>
              <a:gd name="connsiteX2" fmla="*/ 9540 w 267115"/>
              <a:gd name="connsiteY2" fmla="*/ 465672 h 470632"/>
              <a:gd name="connsiteX3" fmla="*/ 9540 w 267115"/>
              <a:gd name="connsiteY3" fmla="*/ 9540 h 470632"/>
            </a:gdLst>
            <a:ahLst/>
            <a:cxnLst>
              <a:cxn ang="0">
                <a:pos x="connsiteX0" y="connsiteY0"/>
              </a:cxn>
              <a:cxn ang="0">
                <a:pos x="connsiteX1" y="connsiteY1"/>
              </a:cxn>
              <a:cxn ang="0">
                <a:pos x="connsiteX2" y="connsiteY2"/>
              </a:cxn>
              <a:cxn ang="0">
                <a:pos x="connsiteX3" y="connsiteY3"/>
              </a:cxn>
            </a:cxnLst>
            <a:rect l="l" t="t" r="r" b="b"/>
            <a:pathLst>
              <a:path w="267115" h="470632">
                <a:moveTo>
                  <a:pt x="260756" y="9540"/>
                </a:moveTo>
                <a:lnTo>
                  <a:pt x="260756" y="465672"/>
                </a:lnTo>
                <a:lnTo>
                  <a:pt x="9540" y="465672"/>
                </a:lnTo>
                <a:lnTo>
                  <a:pt x="9540" y="9540"/>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6" name="Freeform: Shape 125">
            <a:extLst>
              <a:ext uri="{FF2B5EF4-FFF2-40B4-BE49-F238E27FC236}">
                <a16:creationId xmlns:a16="http://schemas.microsoft.com/office/drawing/2014/main" id="{A175026E-5846-4624-A97B-357F7CC76872}"/>
              </a:ext>
            </a:extLst>
          </p:cNvPr>
          <p:cNvSpPr/>
          <p:nvPr/>
        </p:nvSpPr>
        <p:spPr>
          <a:xfrm>
            <a:off x="2877061" y="9862248"/>
            <a:ext cx="330753" cy="547014"/>
          </a:xfrm>
          <a:custGeom>
            <a:avLst/>
            <a:gdLst>
              <a:gd name="connsiteX0" fmla="*/ 9540 w 330714"/>
              <a:gd name="connsiteY0" fmla="*/ 9540 h 546951"/>
              <a:gd name="connsiteX1" fmla="*/ 9540 w 330714"/>
              <a:gd name="connsiteY1" fmla="*/ 547206 h 546951"/>
              <a:gd name="connsiteX2" fmla="*/ 328807 w 330714"/>
              <a:gd name="connsiteY2" fmla="*/ 547206 h 546951"/>
              <a:gd name="connsiteX3" fmla="*/ 328807 w 330714"/>
              <a:gd name="connsiteY3" fmla="*/ 9540 h 546951"/>
              <a:gd name="connsiteX4" fmla="*/ 9540 w 330714"/>
              <a:gd name="connsiteY4" fmla="*/ 9540 h 546951"/>
              <a:gd name="connsiteX5" fmla="*/ 294718 w 330714"/>
              <a:gd name="connsiteY5" fmla="*/ 506502 h 546951"/>
              <a:gd name="connsiteX6" fmla="*/ 43629 w 330714"/>
              <a:gd name="connsiteY6" fmla="*/ 506502 h 546951"/>
              <a:gd name="connsiteX7" fmla="*/ 43629 w 330714"/>
              <a:gd name="connsiteY7" fmla="*/ 50371 h 546951"/>
              <a:gd name="connsiteX8" fmla="*/ 294845 w 330714"/>
              <a:gd name="connsiteY8" fmla="*/ 50371 h 546951"/>
              <a:gd name="connsiteX9" fmla="*/ 294845 w 330714"/>
              <a:gd name="connsiteY9" fmla="*/ 506502 h 546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714" h="546951">
                <a:moveTo>
                  <a:pt x="9540" y="9540"/>
                </a:moveTo>
                <a:lnTo>
                  <a:pt x="9540" y="547206"/>
                </a:lnTo>
                <a:lnTo>
                  <a:pt x="328807" y="547206"/>
                </a:lnTo>
                <a:lnTo>
                  <a:pt x="328807" y="9540"/>
                </a:lnTo>
                <a:lnTo>
                  <a:pt x="9540" y="9540"/>
                </a:lnTo>
                <a:close/>
                <a:moveTo>
                  <a:pt x="294718" y="506502"/>
                </a:moveTo>
                <a:lnTo>
                  <a:pt x="43629" y="506502"/>
                </a:lnTo>
                <a:lnTo>
                  <a:pt x="43629" y="50371"/>
                </a:lnTo>
                <a:lnTo>
                  <a:pt x="294845" y="50371"/>
                </a:lnTo>
                <a:lnTo>
                  <a:pt x="294845" y="506502"/>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7" name="Freeform: Shape 126">
            <a:extLst>
              <a:ext uri="{FF2B5EF4-FFF2-40B4-BE49-F238E27FC236}">
                <a16:creationId xmlns:a16="http://schemas.microsoft.com/office/drawing/2014/main" id="{86FE7729-DFC4-43BF-94E2-B6204B000831}"/>
              </a:ext>
            </a:extLst>
          </p:cNvPr>
          <p:cNvSpPr/>
          <p:nvPr/>
        </p:nvSpPr>
        <p:spPr>
          <a:xfrm>
            <a:off x="2911154" y="9912879"/>
            <a:ext cx="267147" cy="470687"/>
          </a:xfrm>
          <a:custGeom>
            <a:avLst/>
            <a:gdLst>
              <a:gd name="connsiteX0" fmla="*/ 29892 w 267115"/>
              <a:gd name="connsiteY0" fmla="*/ 9540 h 470632"/>
              <a:gd name="connsiteX1" fmla="*/ 9540 w 267115"/>
              <a:gd name="connsiteY1" fmla="*/ 9540 h 470632"/>
              <a:gd name="connsiteX2" fmla="*/ 9540 w 267115"/>
              <a:gd name="connsiteY2" fmla="*/ 46681 h 470632"/>
              <a:gd name="connsiteX3" fmla="*/ 240277 w 267115"/>
              <a:gd name="connsiteY3" fmla="*/ 465799 h 470632"/>
              <a:gd name="connsiteX4" fmla="*/ 260629 w 267115"/>
              <a:gd name="connsiteY4" fmla="*/ 465799 h 470632"/>
              <a:gd name="connsiteX5" fmla="*/ 260629 w 267115"/>
              <a:gd name="connsiteY5" fmla="*/ 428784 h 47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115" h="470632">
                <a:moveTo>
                  <a:pt x="29892" y="9540"/>
                </a:moveTo>
                <a:lnTo>
                  <a:pt x="9540" y="9540"/>
                </a:lnTo>
                <a:lnTo>
                  <a:pt x="9540" y="46681"/>
                </a:lnTo>
                <a:lnTo>
                  <a:pt x="240277" y="465799"/>
                </a:lnTo>
                <a:lnTo>
                  <a:pt x="260629" y="465799"/>
                </a:lnTo>
                <a:lnTo>
                  <a:pt x="260629" y="428784"/>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8" name="Freeform: Shape 127">
            <a:extLst>
              <a:ext uri="{FF2B5EF4-FFF2-40B4-BE49-F238E27FC236}">
                <a16:creationId xmlns:a16="http://schemas.microsoft.com/office/drawing/2014/main" id="{EC4F09CE-39ED-49E9-9B84-7F1310FF59BF}"/>
              </a:ext>
            </a:extLst>
          </p:cNvPr>
          <p:cNvSpPr/>
          <p:nvPr/>
        </p:nvSpPr>
        <p:spPr>
          <a:xfrm>
            <a:off x="2919422" y="9903083"/>
            <a:ext cx="267147" cy="470687"/>
          </a:xfrm>
          <a:custGeom>
            <a:avLst/>
            <a:gdLst>
              <a:gd name="connsiteX0" fmla="*/ 29892 w 267115"/>
              <a:gd name="connsiteY0" fmla="*/ 9540 h 470632"/>
              <a:gd name="connsiteX1" fmla="*/ 9540 w 267115"/>
              <a:gd name="connsiteY1" fmla="*/ 9540 h 470632"/>
              <a:gd name="connsiteX2" fmla="*/ 9540 w 267115"/>
              <a:gd name="connsiteY2" fmla="*/ 46554 h 470632"/>
              <a:gd name="connsiteX3" fmla="*/ 240277 w 267115"/>
              <a:gd name="connsiteY3" fmla="*/ 465672 h 470632"/>
              <a:gd name="connsiteX4" fmla="*/ 260629 w 267115"/>
              <a:gd name="connsiteY4" fmla="*/ 465672 h 470632"/>
              <a:gd name="connsiteX5" fmla="*/ 260629 w 267115"/>
              <a:gd name="connsiteY5" fmla="*/ 428657 h 47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115" h="470632">
                <a:moveTo>
                  <a:pt x="29892" y="9540"/>
                </a:moveTo>
                <a:lnTo>
                  <a:pt x="9540" y="9540"/>
                </a:lnTo>
                <a:lnTo>
                  <a:pt x="9540" y="46554"/>
                </a:lnTo>
                <a:lnTo>
                  <a:pt x="240277" y="465672"/>
                </a:lnTo>
                <a:lnTo>
                  <a:pt x="260629" y="465672"/>
                </a:lnTo>
                <a:lnTo>
                  <a:pt x="260629" y="428657"/>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9" name="Freeform: Shape 128">
            <a:extLst>
              <a:ext uri="{FF2B5EF4-FFF2-40B4-BE49-F238E27FC236}">
                <a16:creationId xmlns:a16="http://schemas.microsoft.com/office/drawing/2014/main" id="{58E69256-DECA-4A3B-9D2A-02C81A92BDAA}"/>
              </a:ext>
            </a:extLst>
          </p:cNvPr>
          <p:cNvSpPr/>
          <p:nvPr/>
        </p:nvSpPr>
        <p:spPr>
          <a:xfrm>
            <a:off x="2575058" y="9862248"/>
            <a:ext cx="330753" cy="547014"/>
          </a:xfrm>
          <a:custGeom>
            <a:avLst/>
            <a:gdLst>
              <a:gd name="connsiteX0" fmla="*/ 9540 w 330714"/>
              <a:gd name="connsiteY0" fmla="*/ 9540 h 546951"/>
              <a:gd name="connsiteX1" fmla="*/ 9540 w 330714"/>
              <a:gd name="connsiteY1" fmla="*/ 547206 h 546951"/>
              <a:gd name="connsiteX2" fmla="*/ 328807 w 330714"/>
              <a:gd name="connsiteY2" fmla="*/ 547206 h 546951"/>
              <a:gd name="connsiteX3" fmla="*/ 328807 w 330714"/>
              <a:gd name="connsiteY3" fmla="*/ 9540 h 546951"/>
              <a:gd name="connsiteX4" fmla="*/ 9540 w 330714"/>
              <a:gd name="connsiteY4" fmla="*/ 9540 h 546951"/>
              <a:gd name="connsiteX5" fmla="*/ 294718 w 330714"/>
              <a:gd name="connsiteY5" fmla="*/ 506502 h 546951"/>
              <a:gd name="connsiteX6" fmla="*/ 43629 w 330714"/>
              <a:gd name="connsiteY6" fmla="*/ 506502 h 546951"/>
              <a:gd name="connsiteX7" fmla="*/ 43629 w 330714"/>
              <a:gd name="connsiteY7" fmla="*/ 50371 h 546951"/>
              <a:gd name="connsiteX8" fmla="*/ 294845 w 330714"/>
              <a:gd name="connsiteY8" fmla="*/ 50371 h 546951"/>
              <a:gd name="connsiteX9" fmla="*/ 294845 w 330714"/>
              <a:gd name="connsiteY9" fmla="*/ 506502 h 546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714" h="546951">
                <a:moveTo>
                  <a:pt x="9540" y="9540"/>
                </a:moveTo>
                <a:lnTo>
                  <a:pt x="9540" y="547206"/>
                </a:lnTo>
                <a:lnTo>
                  <a:pt x="328807" y="547206"/>
                </a:lnTo>
                <a:lnTo>
                  <a:pt x="328807" y="9540"/>
                </a:lnTo>
                <a:lnTo>
                  <a:pt x="9540" y="9540"/>
                </a:lnTo>
                <a:close/>
                <a:moveTo>
                  <a:pt x="294718" y="506502"/>
                </a:moveTo>
                <a:lnTo>
                  <a:pt x="43629" y="506502"/>
                </a:lnTo>
                <a:lnTo>
                  <a:pt x="43629" y="50371"/>
                </a:lnTo>
                <a:lnTo>
                  <a:pt x="294845" y="50371"/>
                </a:lnTo>
                <a:lnTo>
                  <a:pt x="294845" y="506502"/>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0" name="Freeform: Shape 129">
            <a:extLst>
              <a:ext uri="{FF2B5EF4-FFF2-40B4-BE49-F238E27FC236}">
                <a16:creationId xmlns:a16="http://schemas.microsoft.com/office/drawing/2014/main" id="{8702D7FB-3EE8-4A57-A586-554826C96FED}"/>
              </a:ext>
            </a:extLst>
          </p:cNvPr>
          <p:cNvSpPr/>
          <p:nvPr/>
        </p:nvSpPr>
        <p:spPr>
          <a:xfrm>
            <a:off x="2612459" y="9903083"/>
            <a:ext cx="267147" cy="470687"/>
          </a:xfrm>
          <a:custGeom>
            <a:avLst/>
            <a:gdLst>
              <a:gd name="connsiteX0" fmla="*/ 29892 w 267115"/>
              <a:gd name="connsiteY0" fmla="*/ 9540 h 470632"/>
              <a:gd name="connsiteX1" fmla="*/ 9540 w 267115"/>
              <a:gd name="connsiteY1" fmla="*/ 9540 h 470632"/>
              <a:gd name="connsiteX2" fmla="*/ 9540 w 267115"/>
              <a:gd name="connsiteY2" fmla="*/ 46554 h 470632"/>
              <a:gd name="connsiteX3" fmla="*/ 240277 w 267115"/>
              <a:gd name="connsiteY3" fmla="*/ 465672 h 470632"/>
              <a:gd name="connsiteX4" fmla="*/ 260756 w 267115"/>
              <a:gd name="connsiteY4" fmla="*/ 465672 h 470632"/>
              <a:gd name="connsiteX5" fmla="*/ 260756 w 267115"/>
              <a:gd name="connsiteY5" fmla="*/ 428657 h 47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115" h="470632">
                <a:moveTo>
                  <a:pt x="29892" y="9540"/>
                </a:moveTo>
                <a:lnTo>
                  <a:pt x="9540" y="9540"/>
                </a:lnTo>
                <a:lnTo>
                  <a:pt x="9540" y="46554"/>
                </a:lnTo>
                <a:lnTo>
                  <a:pt x="240277" y="465672"/>
                </a:lnTo>
                <a:lnTo>
                  <a:pt x="260756" y="465672"/>
                </a:lnTo>
                <a:lnTo>
                  <a:pt x="260756" y="428657"/>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1" name="Freeform: Shape 130">
            <a:extLst>
              <a:ext uri="{FF2B5EF4-FFF2-40B4-BE49-F238E27FC236}">
                <a16:creationId xmlns:a16="http://schemas.microsoft.com/office/drawing/2014/main" id="{DF2A1C5A-7A25-4081-BA6A-A9BA90FC4C00}"/>
              </a:ext>
            </a:extLst>
          </p:cNvPr>
          <p:cNvSpPr/>
          <p:nvPr/>
        </p:nvSpPr>
        <p:spPr>
          <a:xfrm>
            <a:off x="2599991" y="9903083"/>
            <a:ext cx="267147" cy="470687"/>
          </a:xfrm>
          <a:custGeom>
            <a:avLst/>
            <a:gdLst>
              <a:gd name="connsiteX0" fmla="*/ 30019 w 267115"/>
              <a:gd name="connsiteY0" fmla="*/ 9540 h 470632"/>
              <a:gd name="connsiteX1" fmla="*/ 9540 w 267115"/>
              <a:gd name="connsiteY1" fmla="*/ 9540 h 470632"/>
              <a:gd name="connsiteX2" fmla="*/ 9540 w 267115"/>
              <a:gd name="connsiteY2" fmla="*/ 46554 h 470632"/>
              <a:gd name="connsiteX3" fmla="*/ 240404 w 267115"/>
              <a:gd name="connsiteY3" fmla="*/ 465672 h 470632"/>
              <a:gd name="connsiteX4" fmla="*/ 260756 w 267115"/>
              <a:gd name="connsiteY4" fmla="*/ 465672 h 470632"/>
              <a:gd name="connsiteX5" fmla="*/ 260756 w 267115"/>
              <a:gd name="connsiteY5" fmla="*/ 428657 h 47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115" h="470632">
                <a:moveTo>
                  <a:pt x="30019" y="9540"/>
                </a:moveTo>
                <a:lnTo>
                  <a:pt x="9540" y="9540"/>
                </a:lnTo>
                <a:lnTo>
                  <a:pt x="9540" y="46554"/>
                </a:lnTo>
                <a:lnTo>
                  <a:pt x="240404" y="465672"/>
                </a:lnTo>
                <a:lnTo>
                  <a:pt x="260756" y="465672"/>
                </a:lnTo>
                <a:lnTo>
                  <a:pt x="260756" y="428657"/>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2" name="Freeform: Shape 131">
            <a:extLst>
              <a:ext uri="{FF2B5EF4-FFF2-40B4-BE49-F238E27FC236}">
                <a16:creationId xmlns:a16="http://schemas.microsoft.com/office/drawing/2014/main" id="{E66DABDC-BE8A-4198-BAB4-5C8ED5F54460}"/>
              </a:ext>
            </a:extLst>
          </p:cNvPr>
          <p:cNvSpPr/>
          <p:nvPr/>
        </p:nvSpPr>
        <p:spPr>
          <a:xfrm>
            <a:off x="2566025" y="9862248"/>
            <a:ext cx="330753" cy="547014"/>
          </a:xfrm>
          <a:custGeom>
            <a:avLst/>
            <a:gdLst>
              <a:gd name="connsiteX0" fmla="*/ 9540 w 330714"/>
              <a:gd name="connsiteY0" fmla="*/ 9540 h 546951"/>
              <a:gd name="connsiteX1" fmla="*/ 9540 w 330714"/>
              <a:gd name="connsiteY1" fmla="*/ 547206 h 546951"/>
              <a:gd name="connsiteX2" fmla="*/ 328807 w 330714"/>
              <a:gd name="connsiteY2" fmla="*/ 547206 h 546951"/>
              <a:gd name="connsiteX3" fmla="*/ 328807 w 330714"/>
              <a:gd name="connsiteY3" fmla="*/ 9540 h 546951"/>
              <a:gd name="connsiteX4" fmla="*/ 9540 w 330714"/>
              <a:gd name="connsiteY4" fmla="*/ 9540 h 546951"/>
              <a:gd name="connsiteX5" fmla="*/ 294718 w 330714"/>
              <a:gd name="connsiteY5" fmla="*/ 506502 h 546951"/>
              <a:gd name="connsiteX6" fmla="*/ 43502 w 330714"/>
              <a:gd name="connsiteY6" fmla="*/ 506502 h 546951"/>
              <a:gd name="connsiteX7" fmla="*/ 43502 w 330714"/>
              <a:gd name="connsiteY7" fmla="*/ 50371 h 546951"/>
              <a:gd name="connsiteX8" fmla="*/ 294718 w 330714"/>
              <a:gd name="connsiteY8" fmla="*/ 50371 h 546951"/>
              <a:gd name="connsiteX9" fmla="*/ 294718 w 330714"/>
              <a:gd name="connsiteY9" fmla="*/ 506502 h 546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714" h="546951">
                <a:moveTo>
                  <a:pt x="9540" y="9540"/>
                </a:moveTo>
                <a:lnTo>
                  <a:pt x="9540" y="547206"/>
                </a:lnTo>
                <a:lnTo>
                  <a:pt x="328807" y="547206"/>
                </a:lnTo>
                <a:lnTo>
                  <a:pt x="328807" y="9540"/>
                </a:lnTo>
                <a:lnTo>
                  <a:pt x="9540" y="9540"/>
                </a:lnTo>
                <a:close/>
                <a:moveTo>
                  <a:pt x="294718" y="506502"/>
                </a:moveTo>
                <a:lnTo>
                  <a:pt x="43502" y="506502"/>
                </a:lnTo>
                <a:lnTo>
                  <a:pt x="43502" y="50371"/>
                </a:lnTo>
                <a:lnTo>
                  <a:pt x="294718" y="50371"/>
                </a:lnTo>
                <a:lnTo>
                  <a:pt x="294718" y="506502"/>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3" name="Freeform: Shape 132">
            <a:extLst>
              <a:ext uri="{FF2B5EF4-FFF2-40B4-BE49-F238E27FC236}">
                <a16:creationId xmlns:a16="http://schemas.microsoft.com/office/drawing/2014/main" id="{26B7D475-FB40-44D5-827C-6DA0A22FA10B}"/>
              </a:ext>
            </a:extLst>
          </p:cNvPr>
          <p:cNvSpPr/>
          <p:nvPr/>
        </p:nvSpPr>
        <p:spPr>
          <a:xfrm>
            <a:off x="2885329" y="9862248"/>
            <a:ext cx="330753" cy="547014"/>
          </a:xfrm>
          <a:custGeom>
            <a:avLst/>
            <a:gdLst>
              <a:gd name="connsiteX0" fmla="*/ 9540 w 330714"/>
              <a:gd name="connsiteY0" fmla="*/ 9540 h 546951"/>
              <a:gd name="connsiteX1" fmla="*/ 9540 w 330714"/>
              <a:gd name="connsiteY1" fmla="*/ 547206 h 546951"/>
              <a:gd name="connsiteX2" fmla="*/ 328807 w 330714"/>
              <a:gd name="connsiteY2" fmla="*/ 547206 h 546951"/>
              <a:gd name="connsiteX3" fmla="*/ 328807 w 330714"/>
              <a:gd name="connsiteY3" fmla="*/ 9540 h 546951"/>
              <a:gd name="connsiteX4" fmla="*/ 9540 w 330714"/>
              <a:gd name="connsiteY4" fmla="*/ 9540 h 546951"/>
              <a:gd name="connsiteX5" fmla="*/ 294718 w 330714"/>
              <a:gd name="connsiteY5" fmla="*/ 506502 h 546951"/>
              <a:gd name="connsiteX6" fmla="*/ 43629 w 330714"/>
              <a:gd name="connsiteY6" fmla="*/ 506502 h 546951"/>
              <a:gd name="connsiteX7" fmla="*/ 43629 w 330714"/>
              <a:gd name="connsiteY7" fmla="*/ 50371 h 546951"/>
              <a:gd name="connsiteX8" fmla="*/ 294845 w 330714"/>
              <a:gd name="connsiteY8" fmla="*/ 50371 h 546951"/>
              <a:gd name="connsiteX9" fmla="*/ 294845 w 330714"/>
              <a:gd name="connsiteY9" fmla="*/ 506502 h 546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714" h="546951">
                <a:moveTo>
                  <a:pt x="9540" y="9540"/>
                </a:moveTo>
                <a:lnTo>
                  <a:pt x="9540" y="547206"/>
                </a:lnTo>
                <a:lnTo>
                  <a:pt x="328807" y="547206"/>
                </a:lnTo>
                <a:lnTo>
                  <a:pt x="328807" y="9540"/>
                </a:lnTo>
                <a:lnTo>
                  <a:pt x="9540" y="9540"/>
                </a:lnTo>
                <a:close/>
                <a:moveTo>
                  <a:pt x="294718" y="506502"/>
                </a:moveTo>
                <a:lnTo>
                  <a:pt x="43629" y="506502"/>
                </a:lnTo>
                <a:lnTo>
                  <a:pt x="43629" y="50371"/>
                </a:lnTo>
                <a:lnTo>
                  <a:pt x="294845" y="50371"/>
                </a:lnTo>
                <a:lnTo>
                  <a:pt x="294845" y="506502"/>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4" name="Freeform: Shape 133">
            <a:extLst>
              <a:ext uri="{FF2B5EF4-FFF2-40B4-BE49-F238E27FC236}">
                <a16:creationId xmlns:a16="http://schemas.microsoft.com/office/drawing/2014/main" id="{352F638B-669E-4B18-BA62-C8A12A04743B}"/>
              </a:ext>
            </a:extLst>
          </p:cNvPr>
          <p:cNvSpPr/>
          <p:nvPr/>
        </p:nvSpPr>
        <p:spPr>
          <a:xfrm>
            <a:off x="2732817" y="9480602"/>
            <a:ext cx="203541" cy="356195"/>
          </a:xfrm>
          <a:custGeom>
            <a:avLst/>
            <a:gdLst>
              <a:gd name="connsiteX0" fmla="*/ 201227 w 203516"/>
              <a:gd name="connsiteY0" fmla="*/ 9540 h 356154"/>
              <a:gd name="connsiteX1" fmla="*/ 201227 w 203516"/>
              <a:gd name="connsiteY1" fmla="*/ 357808 h 356154"/>
              <a:gd name="connsiteX2" fmla="*/ 9540 w 203516"/>
              <a:gd name="connsiteY2" fmla="*/ 357808 h 356154"/>
              <a:gd name="connsiteX3" fmla="*/ 9540 w 203516"/>
              <a:gd name="connsiteY3" fmla="*/ 9540 h 356154"/>
            </a:gdLst>
            <a:ahLst/>
            <a:cxnLst>
              <a:cxn ang="0">
                <a:pos x="connsiteX0" y="connsiteY0"/>
              </a:cxn>
              <a:cxn ang="0">
                <a:pos x="connsiteX1" y="connsiteY1"/>
              </a:cxn>
              <a:cxn ang="0">
                <a:pos x="connsiteX2" y="connsiteY2"/>
              </a:cxn>
              <a:cxn ang="0">
                <a:pos x="connsiteX3" y="connsiteY3"/>
              </a:cxn>
            </a:cxnLst>
            <a:rect l="l" t="t" r="r" b="b"/>
            <a:pathLst>
              <a:path w="203516" h="356154">
                <a:moveTo>
                  <a:pt x="201227" y="9540"/>
                </a:moveTo>
                <a:lnTo>
                  <a:pt x="201227" y="357808"/>
                </a:lnTo>
                <a:lnTo>
                  <a:pt x="9540" y="357808"/>
                </a:lnTo>
                <a:lnTo>
                  <a:pt x="9540" y="9540"/>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5" name="Freeform: Shape 134">
            <a:extLst>
              <a:ext uri="{FF2B5EF4-FFF2-40B4-BE49-F238E27FC236}">
                <a16:creationId xmlns:a16="http://schemas.microsoft.com/office/drawing/2014/main" id="{3477A0A1-4451-44FB-98B3-7CCF011ACC05}"/>
              </a:ext>
            </a:extLst>
          </p:cNvPr>
          <p:cNvSpPr/>
          <p:nvPr/>
        </p:nvSpPr>
        <p:spPr>
          <a:xfrm>
            <a:off x="2976594" y="9480565"/>
            <a:ext cx="203541" cy="356195"/>
          </a:xfrm>
          <a:custGeom>
            <a:avLst/>
            <a:gdLst>
              <a:gd name="connsiteX0" fmla="*/ 201227 w 203516"/>
              <a:gd name="connsiteY0" fmla="*/ 9540 h 356154"/>
              <a:gd name="connsiteX1" fmla="*/ 201227 w 203516"/>
              <a:gd name="connsiteY1" fmla="*/ 357808 h 356154"/>
              <a:gd name="connsiteX2" fmla="*/ 9540 w 203516"/>
              <a:gd name="connsiteY2" fmla="*/ 357808 h 356154"/>
              <a:gd name="connsiteX3" fmla="*/ 9540 w 203516"/>
              <a:gd name="connsiteY3" fmla="*/ 9540 h 356154"/>
            </a:gdLst>
            <a:ahLst/>
            <a:cxnLst>
              <a:cxn ang="0">
                <a:pos x="connsiteX0" y="connsiteY0"/>
              </a:cxn>
              <a:cxn ang="0">
                <a:pos x="connsiteX1" y="connsiteY1"/>
              </a:cxn>
              <a:cxn ang="0">
                <a:pos x="connsiteX2" y="connsiteY2"/>
              </a:cxn>
              <a:cxn ang="0">
                <a:pos x="connsiteX3" y="connsiteY3"/>
              </a:cxn>
            </a:cxnLst>
            <a:rect l="l" t="t" r="r" b="b"/>
            <a:pathLst>
              <a:path w="203516" h="356154">
                <a:moveTo>
                  <a:pt x="201227" y="9540"/>
                </a:moveTo>
                <a:lnTo>
                  <a:pt x="201227" y="357808"/>
                </a:lnTo>
                <a:lnTo>
                  <a:pt x="9540" y="357808"/>
                </a:lnTo>
                <a:lnTo>
                  <a:pt x="9540" y="9540"/>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6" name="Freeform: Shape 135">
            <a:extLst>
              <a:ext uri="{FF2B5EF4-FFF2-40B4-BE49-F238E27FC236}">
                <a16:creationId xmlns:a16="http://schemas.microsoft.com/office/drawing/2014/main" id="{1F35F82F-AAEC-4B9F-85F4-FCD1B8422E02}"/>
              </a:ext>
            </a:extLst>
          </p:cNvPr>
          <p:cNvSpPr/>
          <p:nvPr/>
        </p:nvSpPr>
        <p:spPr>
          <a:xfrm>
            <a:off x="2944229" y="9449442"/>
            <a:ext cx="254425" cy="419802"/>
          </a:xfrm>
          <a:custGeom>
            <a:avLst/>
            <a:gdLst>
              <a:gd name="connsiteX0" fmla="*/ 9540 w 254395"/>
              <a:gd name="connsiteY0" fmla="*/ 9540 h 419753"/>
              <a:gd name="connsiteX1" fmla="*/ 9540 w 254395"/>
              <a:gd name="connsiteY1" fmla="*/ 420008 h 419753"/>
              <a:gd name="connsiteX2" fmla="*/ 253251 w 254395"/>
              <a:gd name="connsiteY2" fmla="*/ 420008 h 419753"/>
              <a:gd name="connsiteX3" fmla="*/ 253251 w 254395"/>
              <a:gd name="connsiteY3" fmla="*/ 9540 h 419753"/>
              <a:gd name="connsiteX4" fmla="*/ 9540 w 254395"/>
              <a:gd name="connsiteY4" fmla="*/ 9540 h 419753"/>
              <a:gd name="connsiteX5" fmla="*/ 227303 w 254395"/>
              <a:gd name="connsiteY5" fmla="*/ 388844 h 419753"/>
              <a:gd name="connsiteX6" fmla="*/ 35488 w 254395"/>
              <a:gd name="connsiteY6" fmla="*/ 388844 h 419753"/>
              <a:gd name="connsiteX7" fmla="*/ 35488 w 254395"/>
              <a:gd name="connsiteY7" fmla="*/ 40704 h 419753"/>
              <a:gd name="connsiteX8" fmla="*/ 227176 w 254395"/>
              <a:gd name="connsiteY8" fmla="*/ 40704 h 419753"/>
              <a:gd name="connsiteX9" fmla="*/ 227176 w 254395"/>
              <a:gd name="connsiteY9" fmla="*/ 388844 h 419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395" h="419753">
                <a:moveTo>
                  <a:pt x="9540" y="9540"/>
                </a:moveTo>
                <a:lnTo>
                  <a:pt x="9540" y="420008"/>
                </a:lnTo>
                <a:lnTo>
                  <a:pt x="253251" y="420008"/>
                </a:lnTo>
                <a:lnTo>
                  <a:pt x="253251" y="9540"/>
                </a:lnTo>
                <a:lnTo>
                  <a:pt x="9540" y="9540"/>
                </a:lnTo>
                <a:close/>
                <a:moveTo>
                  <a:pt x="227303" y="388844"/>
                </a:moveTo>
                <a:lnTo>
                  <a:pt x="35488" y="388844"/>
                </a:lnTo>
                <a:lnTo>
                  <a:pt x="35488" y="40704"/>
                </a:lnTo>
                <a:lnTo>
                  <a:pt x="227176" y="40704"/>
                </a:lnTo>
                <a:lnTo>
                  <a:pt x="227176" y="388844"/>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7" name="Freeform: Shape 136">
            <a:extLst>
              <a:ext uri="{FF2B5EF4-FFF2-40B4-BE49-F238E27FC236}">
                <a16:creationId xmlns:a16="http://schemas.microsoft.com/office/drawing/2014/main" id="{20983798-B95C-4631-B953-445888F434E1}"/>
              </a:ext>
            </a:extLst>
          </p:cNvPr>
          <p:cNvSpPr/>
          <p:nvPr/>
        </p:nvSpPr>
        <p:spPr>
          <a:xfrm>
            <a:off x="2970180" y="9488116"/>
            <a:ext cx="203541" cy="356195"/>
          </a:xfrm>
          <a:custGeom>
            <a:avLst/>
            <a:gdLst>
              <a:gd name="connsiteX0" fmla="*/ 25185 w 203516"/>
              <a:gd name="connsiteY0" fmla="*/ 9540 h 356154"/>
              <a:gd name="connsiteX1" fmla="*/ 9540 w 203516"/>
              <a:gd name="connsiteY1" fmla="*/ 9540 h 356154"/>
              <a:gd name="connsiteX2" fmla="*/ 9540 w 203516"/>
              <a:gd name="connsiteY2" fmla="*/ 37777 h 356154"/>
              <a:gd name="connsiteX3" fmla="*/ 185836 w 203516"/>
              <a:gd name="connsiteY3" fmla="*/ 357808 h 356154"/>
              <a:gd name="connsiteX4" fmla="*/ 201354 w 203516"/>
              <a:gd name="connsiteY4" fmla="*/ 357808 h 356154"/>
              <a:gd name="connsiteX5" fmla="*/ 201354 w 203516"/>
              <a:gd name="connsiteY5" fmla="*/ 329570 h 35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516" h="356154">
                <a:moveTo>
                  <a:pt x="25185" y="9540"/>
                </a:moveTo>
                <a:lnTo>
                  <a:pt x="9540" y="9540"/>
                </a:lnTo>
                <a:lnTo>
                  <a:pt x="9540" y="37777"/>
                </a:lnTo>
                <a:lnTo>
                  <a:pt x="185836" y="357808"/>
                </a:lnTo>
                <a:lnTo>
                  <a:pt x="201354" y="357808"/>
                </a:lnTo>
                <a:lnTo>
                  <a:pt x="201354" y="329570"/>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8" name="Freeform: Shape 137">
            <a:extLst>
              <a:ext uri="{FF2B5EF4-FFF2-40B4-BE49-F238E27FC236}">
                <a16:creationId xmlns:a16="http://schemas.microsoft.com/office/drawing/2014/main" id="{7B5C7DBF-047B-44A4-9CDA-515EE72018F8}"/>
              </a:ext>
            </a:extLst>
          </p:cNvPr>
          <p:cNvSpPr/>
          <p:nvPr/>
        </p:nvSpPr>
        <p:spPr>
          <a:xfrm>
            <a:off x="2976541" y="9480610"/>
            <a:ext cx="203541" cy="356195"/>
          </a:xfrm>
          <a:custGeom>
            <a:avLst/>
            <a:gdLst>
              <a:gd name="connsiteX0" fmla="*/ 25185 w 203516"/>
              <a:gd name="connsiteY0" fmla="*/ 9540 h 356154"/>
              <a:gd name="connsiteX1" fmla="*/ 9540 w 203516"/>
              <a:gd name="connsiteY1" fmla="*/ 9540 h 356154"/>
              <a:gd name="connsiteX2" fmla="*/ 9540 w 203516"/>
              <a:gd name="connsiteY2" fmla="*/ 37778 h 356154"/>
              <a:gd name="connsiteX3" fmla="*/ 185709 w 203516"/>
              <a:gd name="connsiteY3" fmla="*/ 357681 h 356154"/>
              <a:gd name="connsiteX4" fmla="*/ 201354 w 203516"/>
              <a:gd name="connsiteY4" fmla="*/ 357681 h 356154"/>
              <a:gd name="connsiteX5" fmla="*/ 201354 w 203516"/>
              <a:gd name="connsiteY5" fmla="*/ 329443 h 35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516" h="356154">
                <a:moveTo>
                  <a:pt x="25185" y="9540"/>
                </a:moveTo>
                <a:lnTo>
                  <a:pt x="9540" y="9540"/>
                </a:lnTo>
                <a:lnTo>
                  <a:pt x="9540" y="37778"/>
                </a:lnTo>
                <a:lnTo>
                  <a:pt x="185709" y="357681"/>
                </a:lnTo>
                <a:lnTo>
                  <a:pt x="201354" y="357681"/>
                </a:lnTo>
                <a:lnTo>
                  <a:pt x="201354" y="329443"/>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9" name="Freeform: Shape 138">
            <a:extLst>
              <a:ext uri="{FF2B5EF4-FFF2-40B4-BE49-F238E27FC236}">
                <a16:creationId xmlns:a16="http://schemas.microsoft.com/office/drawing/2014/main" id="{0DFAFCCE-1895-4CAB-B14C-24CAFC402AFD}"/>
              </a:ext>
            </a:extLst>
          </p:cNvPr>
          <p:cNvSpPr/>
          <p:nvPr/>
        </p:nvSpPr>
        <p:spPr>
          <a:xfrm>
            <a:off x="2713720" y="9449442"/>
            <a:ext cx="254425" cy="419802"/>
          </a:xfrm>
          <a:custGeom>
            <a:avLst/>
            <a:gdLst>
              <a:gd name="connsiteX0" fmla="*/ 9540 w 254395"/>
              <a:gd name="connsiteY0" fmla="*/ 9540 h 419753"/>
              <a:gd name="connsiteX1" fmla="*/ 9540 w 254395"/>
              <a:gd name="connsiteY1" fmla="*/ 420008 h 419753"/>
              <a:gd name="connsiteX2" fmla="*/ 253251 w 254395"/>
              <a:gd name="connsiteY2" fmla="*/ 420008 h 419753"/>
              <a:gd name="connsiteX3" fmla="*/ 253251 w 254395"/>
              <a:gd name="connsiteY3" fmla="*/ 9540 h 419753"/>
              <a:gd name="connsiteX4" fmla="*/ 9540 w 254395"/>
              <a:gd name="connsiteY4" fmla="*/ 9540 h 419753"/>
              <a:gd name="connsiteX5" fmla="*/ 227303 w 254395"/>
              <a:gd name="connsiteY5" fmla="*/ 388844 h 419753"/>
              <a:gd name="connsiteX6" fmla="*/ 35488 w 254395"/>
              <a:gd name="connsiteY6" fmla="*/ 388844 h 419753"/>
              <a:gd name="connsiteX7" fmla="*/ 35488 w 254395"/>
              <a:gd name="connsiteY7" fmla="*/ 40704 h 419753"/>
              <a:gd name="connsiteX8" fmla="*/ 227176 w 254395"/>
              <a:gd name="connsiteY8" fmla="*/ 40704 h 419753"/>
              <a:gd name="connsiteX9" fmla="*/ 227176 w 254395"/>
              <a:gd name="connsiteY9" fmla="*/ 388844 h 419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395" h="419753">
                <a:moveTo>
                  <a:pt x="9540" y="9540"/>
                </a:moveTo>
                <a:lnTo>
                  <a:pt x="9540" y="420008"/>
                </a:lnTo>
                <a:lnTo>
                  <a:pt x="253251" y="420008"/>
                </a:lnTo>
                <a:lnTo>
                  <a:pt x="253251" y="9540"/>
                </a:lnTo>
                <a:lnTo>
                  <a:pt x="9540" y="9540"/>
                </a:lnTo>
                <a:close/>
                <a:moveTo>
                  <a:pt x="227303" y="388844"/>
                </a:moveTo>
                <a:lnTo>
                  <a:pt x="35488" y="388844"/>
                </a:lnTo>
                <a:lnTo>
                  <a:pt x="35488" y="40704"/>
                </a:lnTo>
                <a:lnTo>
                  <a:pt x="227176" y="40704"/>
                </a:lnTo>
                <a:lnTo>
                  <a:pt x="227176" y="388844"/>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0" name="Freeform: Shape 139">
            <a:extLst>
              <a:ext uri="{FF2B5EF4-FFF2-40B4-BE49-F238E27FC236}">
                <a16:creationId xmlns:a16="http://schemas.microsoft.com/office/drawing/2014/main" id="{C4649073-806B-4654-85F1-527246EA4F54}"/>
              </a:ext>
            </a:extLst>
          </p:cNvPr>
          <p:cNvSpPr/>
          <p:nvPr/>
        </p:nvSpPr>
        <p:spPr>
          <a:xfrm>
            <a:off x="2742216" y="9480610"/>
            <a:ext cx="203541" cy="356195"/>
          </a:xfrm>
          <a:custGeom>
            <a:avLst/>
            <a:gdLst>
              <a:gd name="connsiteX0" fmla="*/ 25185 w 203516"/>
              <a:gd name="connsiteY0" fmla="*/ 9540 h 356154"/>
              <a:gd name="connsiteX1" fmla="*/ 9540 w 203516"/>
              <a:gd name="connsiteY1" fmla="*/ 9540 h 356154"/>
              <a:gd name="connsiteX2" fmla="*/ 9540 w 203516"/>
              <a:gd name="connsiteY2" fmla="*/ 37778 h 356154"/>
              <a:gd name="connsiteX3" fmla="*/ 185709 w 203516"/>
              <a:gd name="connsiteY3" fmla="*/ 357681 h 356154"/>
              <a:gd name="connsiteX4" fmla="*/ 201354 w 203516"/>
              <a:gd name="connsiteY4" fmla="*/ 357681 h 356154"/>
              <a:gd name="connsiteX5" fmla="*/ 201354 w 203516"/>
              <a:gd name="connsiteY5" fmla="*/ 329443 h 35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516" h="356154">
                <a:moveTo>
                  <a:pt x="25185" y="9540"/>
                </a:moveTo>
                <a:lnTo>
                  <a:pt x="9540" y="9540"/>
                </a:lnTo>
                <a:lnTo>
                  <a:pt x="9540" y="37778"/>
                </a:lnTo>
                <a:lnTo>
                  <a:pt x="185709" y="357681"/>
                </a:lnTo>
                <a:lnTo>
                  <a:pt x="201354" y="357681"/>
                </a:lnTo>
                <a:lnTo>
                  <a:pt x="201354" y="329443"/>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1" name="Freeform: Shape 140">
            <a:extLst>
              <a:ext uri="{FF2B5EF4-FFF2-40B4-BE49-F238E27FC236}">
                <a16:creationId xmlns:a16="http://schemas.microsoft.com/office/drawing/2014/main" id="{9DE4A94E-2F19-4B8E-A43F-5689E0334AEF}"/>
              </a:ext>
            </a:extLst>
          </p:cNvPr>
          <p:cNvSpPr/>
          <p:nvPr/>
        </p:nvSpPr>
        <p:spPr>
          <a:xfrm>
            <a:off x="2732802" y="9480610"/>
            <a:ext cx="203541" cy="356195"/>
          </a:xfrm>
          <a:custGeom>
            <a:avLst/>
            <a:gdLst>
              <a:gd name="connsiteX0" fmla="*/ 25058 w 203516"/>
              <a:gd name="connsiteY0" fmla="*/ 9540 h 356154"/>
              <a:gd name="connsiteX1" fmla="*/ 9540 w 203516"/>
              <a:gd name="connsiteY1" fmla="*/ 9540 h 356154"/>
              <a:gd name="connsiteX2" fmla="*/ 9540 w 203516"/>
              <a:gd name="connsiteY2" fmla="*/ 37778 h 356154"/>
              <a:gd name="connsiteX3" fmla="*/ 185709 w 203516"/>
              <a:gd name="connsiteY3" fmla="*/ 357681 h 356154"/>
              <a:gd name="connsiteX4" fmla="*/ 201227 w 203516"/>
              <a:gd name="connsiteY4" fmla="*/ 357681 h 356154"/>
              <a:gd name="connsiteX5" fmla="*/ 201227 w 203516"/>
              <a:gd name="connsiteY5" fmla="*/ 329443 h 35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516" h="356154">
                <a:moveTo>
                  <a:pt x="25058" y="9540"/>
                </a:moveTo>
                <a:lnTo>
                  <a:pt x="9540" y="9540"/>
                </a:lnTo>
                <a:lnTo>
                  <a:pt x="9540" y="37778"/>
                </a:lnTo>
                <a:lnTo>
                  <a:pt x="185709" y="357681"/>
                </a:lnTo>
                <a:lnTo>
                  <a:pt x="201227" y="357681"/>
                </a:lnTo>
                <a:lnTo>
                  <a:pt x="201227" y="32944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2" name="Freeform: Shape 141">
            <a:extLst>
              <a:ext uri="{FF2B5EF4-FFF2-40B4-BE49-F238E27FC236}">
                <a16:creationId xmlns:a16="http://schemas.microsoft.com/office/drawing/2014/main" id="{676FE3E9-9AE3-4336-AF5D-1250FBD73000}"/>
              </a:ext>
            </a:extLst>
          </p:cNvPr>
          <p:cNvSpPr/>
          <p:nvPr/>
        </p:nvSpPr>
        <p:spPr>
          <a:xfrm>
            <a:off x="2706723" y="9449442"/>
            <a:ext cx="254425" cy="419802"/>
          </a:xfrm>
          <a:custGeom>
            <a:avLst/>
            <a:gdLst>
              <a:gd name="connsiteX0" fmla="*/ 9540 w 254395"/>
              <a:gd name="connsiteY0" fmla="*/ 9540 h 419753"/>
              <a:gd name="connsiteX1" fmla="*/ 9540 w 254395"/>
              <a:gd name="connsiteY1" fmla="*/ 420008 h 419753"/>
              <a:gd name="connsiteX2" fmla="*/ 253251 w 254395"/>
              <a:gd name="connsiteY2" fmla="*/ 420008 h 419753"/>
              <a:gd name="connsiteX3" fmla="*/ 253251 w 254395"/>
              <a:gd name="connsiteY3" fmla="*/ 9540 h 419753"/>
              <a:gd name="connsiteX4" fmla="*/ 9540 w 254395"/>
              <a:gd name="connsiteY4" fmla="*/ 9540 h 419753"/>
              <a:gd name="connsiteX5" fmla="*/ 227303 w 254395"/>
              <a:gd name="connsiteY5" fmla="*/ 388844 h 419753"/>
              <a:gd name="connsiteX6" fmla="*/ 35615 w 254395"/>
              <a:gd name="connsiteY6" fmla="*/ 388844 h 419753"/>
              <a:gd name="connsiteX7" fmla="*/ 35615 w 254395"/>
              <a:gd name="connsiteY7" fmla="*/ 40704 h 419753"/>
              <a:gd name="connsiteX8" fmla="*/ 227303 w 254395"/>
              <a:gd name="connsiteY8" fmla="*/ 40704 h 419753"/>
              <a:gd name="connsiteX9" fmla="*/ 227303 w 254395"/>
              <a:gd name="connsiteY9" fmla="*/ 388844 h 419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395" h="419753">
                <a:moveTo>
                  <a:pt x="9540" y="9540"/>
                </a:moveTo>
                <a:lnTo>
                  <a:pt x="9540" y="420008"/>
                </a:lnTo>
                <a:lnTo>
                  <a:pt x="253251" y="420008"/>
                </a:lnTo>
                <a:lnTo>
                  <a:pt x="253251" y="9540"/>
                </a:lnTo>
                <a:lnTo>
                  <a:pt x="9540" y="9540"/>
                </a:lnTo>
                <a:close/>
                <a:moveTo>
                  <a:pt x="227303" y="388844"/>
                </a:moveTo>
                <a:lnTo>
                  <a:pt x="35615" y="388844"/>
                </a:lnTo>
                <a:lnTo>
                  <a:pt x="35615" y="40704"/>
                </a:lnTo>
                <a:lnTo>
                  <a:pt x="227303" y="40704"/>
                </a:lnTo>
                <a:lnTo>
                  <a:pt x="227303" y="388844"/>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3" name="Freeform: Shape 142">
            <a:extLst>
              <a:ext uri="{FF2B5EF4-FFF2-40B4-BE49-F238E27FC236}">
                <a16:creationId xmlns:a16="http://schemas.microsoft.com/office/drawing/2014/main" id="{A1C7ECC2-0954-47B8-A54A-A9AEA052CC97}"/>
              </a:ext>
            </a:extLst>
          </p:cNvPr>
          <p:cNvSpPr/>
          <p:nvPr/>
        </p:nvSpPr>
        <p:spPr>
          <a:xfrm>
            <a:off x="2950590" y="9449442"/>
            <a:ext cx="254425" cy="419802"/>
          </a:xfrm>
          <a:custGeom>
            <a:avLst/>
            <a:gdLst>
              <a:gd name="connsiteX0" fmla="*/ 9540 w 254395"/>
              <a:gd name="connsiteY0" fmla="*/ 9540 h 419753"/>
              <a:gd name="connsiteX1" fmla="*/ 9540 w 254395"/>
              <a:gd name="connsiteY1" fmla="*/ 420008 h 419753"/>
              <a:gd name="connsiteX2" fmla="*/ 253251 w 254395"/>
              <a:gd name="connsiteY2" fmla="*/ 420008 h 419753"/>
              <a:gd name="connsiteX3" fmla="*/ 253251 w 254395"/>
              <a:gd name="connsiteY3" fmla="*/ 9540 h 419753"/>
              <a:gd name="connsiteX4" fmla="*/ 9540 w 254395"/>
              <a:gd name="connsiteY4" fmla="*/ 9540 h 419753"/>
              <a:gd name="connsiteX5" fmla="*/ 227303 w 254395"/>
              <a:gd name="connsiteY5" fmla="*/ 388844 h 419753"/>
              <a:gd name="connsiteX6" fmla="*/ 35488 w 254395"/>
              <a:gd name="connsiteY6" fmla="*/ 388844 h 419753"/>
              <a:gd name="connsiteX7" fmla="*/ 35488 w 254395"/>
              <a:gd name="connsiteY7" fmla="*/ 40704 h 419753"/>
              <a:gd name="connsiteX8" fmla="*/ 227176 w 254395"/>
              <a:gd name="connsiteY8" fmla="*/ 40704 h 419753"/>
              <a:gd name="connsiteX9" fmla="*/ 227176 w 254395"/>
              <a:gd name="connsiteY9" fmla="*/ 388844 h 419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395" h="419753">
                <a:moveTo>
                  <a:pt x="9540" y="9540"/>
                </a:moveTo>
                <a:lnTo>
                  <a:pt x="9540" y="420008"/>
                </a:lnTo>
                <a:lnTo>
                  <a:pt x="253251" y="420008"/>
                </a:lnTo>
                <a:lnTo>
                  <a:pt x="253251" y="9540"/>
                </a:lnTo>
                <a:lnTo>
                  <a:pt x="9540" y="9540"/>
                </a:lnTo>
                <a:close/>
                <a:moveTo>
                  <a:pt x="227303" y="388844"/>
                </a:moveTo>
                <a:lnTo>
                  <a:pt x="35488" y="388844"/>
                </a:lnTo>
                <a:lnTo>
                  <a:pt x="35488" y="40704"/>
                </a:lnTo>
                <a:lnTo>
                  <a:pt x="227176" y="40704"/>
                </a:lnTo>
                <a:lnTo>
                  <a:pt x="227176" y="388844"/>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4" name="Freeform: Shape 143">
            <a:extLst>
              <a:ext uri="{FF2B5EF4-FFF2-40B4-BE49-F238E27FC236}">
                <a16:creationId xmlns:a16="http://schemas.microsoft.com/office/drawing/2014/main" id="{4094EF5F-CC93-4C7E-B3FF-83D2E9A4B082}"/>
              </a:ext>
            </a:extLst>
          </p:cNvPr>
          <p:cNvSpPr/>
          <p:nvPr/>
        </p:nvSpPr>
        <p:spPr>
          <a:xfrm>
            <a:off x="3026780" y="10063474"/>
            <a:ext cx="457966" cy="814161"/>
          </a:xfrm>
          <a:custGeom>
            <a:avLst/>
            <a:gdLst>
              <a:gd name="connsiteX0" fmla="*/ 451426 w 457912"/>
              <a:gd name="connsiteY0" fmla="*/ 9540 h 814067"/>
              <a:gd name="connsiteX1" fmla="*/ 451426 w 457912"/>
              <a:gd name="connsiteY1" fmla="*/ 812159 h 814067"/>
              <a:gd name="connsiteX2" fmla="*/ 9540 w 457912"/>
              <a:gd name="connsiteY2" fmla="*/ 812159 h 814067"/>
              <a:gd name="connsiteX3" fmla="*/ 9540 w 457912"/>
              <a:gd name="connsiteY3" fmla="*/ 9540 h 814067"/>
            </a:gdLst>
            <a:ahLst/>
            <a:cxnLst>
              <a:cxn ang="0">
                <a:pos x="connsiteX0" y="connsiteY0"/>
              </a:cxn>
              <a:cxn ang="0">
                <a:pos x="connsiteX1" y="connsiteY1"/>
              </a:cxn>
              <a:cxn ang="0">
                <a:pos x="connsiteX2" y="connsiteY2"/>
              </a:cxn>
              <a:cxn ang="0">
                <a:pos x="connsiteX3" y="connsiteY3"/>
              </a:cxn>
            </a:cxnLst>
            <a:rect l="l" t="t" r="r" b="b"/>
            <a:pathLst>
              <a:path w="457912" h="814067">
                <a:moveTo>
                  <a:pt x="451426" y="9540"/>
                </a:moveTo>
                <a:lnTo>
                  <a:pt x="451426" y="812159"/>
                </a:lnTo>
                <a:lnTo>
                  <a:pt x="9540" y="812159"/>
                </a:lnTo>
                <a:lnTo>
                  <a:pt x="9540" y="9540"/>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5" name="Freeform: Shape 144">
            <a:extLst>
              <a:ext uri="{FF2B5EF4-FFF2-40B4-BE49-F238E27FC236}">
                <a16:creationId xmlns:a16="http://schemas.microsoft.com/office/drawing/2014/main" id="{D3969A2C-BEA2-4E66-9938-8D7C7A3979DA}"/>
              </a:ext>
            </a:extLst>
          </p:cNvPr>
          <p:cNvSpPr/>
          <p:nvPr/>
        </p:nvSpPr>
        <p:spPr>
          <a:xfrm>
            <a:off x="3588656" y="10063498"/>
            <a:ext cx="457966" cy="814161"/>
          </a:xfrm>
          <a:custGeom>
            <a:avLst/>
            <a:gdLst>
              <a:gd name="connsiteX0" fmla="*/ 451426 w 457912"/>
              <a:gd name="connsiteY0" fmla="*/ 9540 h 814067"/>
              <a:gd name="connsiteX1" fmla="*/ 451426 w 457912"/>
              <a:gd name="connsiteY1" fmla="*/ 812159 h 814067"/>
              <a:gd name="connsiteX2" fmla="*/ 9540 w 457912"/>
              <a:gd name="connsiteY2" fmla="*/ 812159 h 814067"/>
              <a:gd name="connsiteX3" fmla="*/ 9540 w 457912"/>
              <a:gd name="connsiteY3" fmla="*/ 9540 h 814067"/>
            </a:gdLst>
            <a:ahLst/>
            <a:cxnLst>
              <a:cxn ang="0">
                <a:pos x="connsiteX0" y="connsiteY0"/>
              </a:cxn>
              <a:cxn ang="0">
                <a:pos x="connsiteX1" y="connsiteY1"/>
              </a:cxn>
              <a:cxn ang="0">
                <a:pos x="connsiteX2" y="connsiteY2"/>
              </a:cxn>
              <a:cxn ang="0">
                <a:pos x="connsiteX3" y="connsiteY3"/>
              </a:cxn>
            </a:cxnLst>
            <a:rect l="l" t="t" r="r" b="b"/>
            <a:pathLst>
              <a:path w="457912" h="814067">
                <a:moveTo>
                  <a:pt x="451426" y="9540"/>
                </a:moveTo>
                <a:lnTo>
                  <a:pt x="451426" y="812159"/>
                </a:lnTo>
                <a:lnTo>
                  <a:pt x="9540" y="812159"/>
                </a:lnTo>
                <a:lnTo>
                  <a:pt x="9540" y="9540"/>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6" name="Freeform: Shape 145">
            <a:extLst>
              <a:ext uri="{FF2B5EF4-FFF2-40B4-BE49-F238E27FC236}">
                <a16:creationId xmlns:a16="http://schemas.microsoft.com/office/drawing/2014/main" id="{28BD046F-5540-46B9-BD45-C438ED8DFC74}"/>
              </a:ext>
            </a:extLst>
          </p:cNvPr>
          <p:cNvSpPr/>
          <p:nvPr/>
        </p:nvSpPr>
        <p:spPr>
          <a:xfrm>
            <a:off x="3514015" y="9991750"/>
            <a:ext cx="572457" cy="954095"/>
          </a:xfrm>
          <a:custGeom>
            <a:avLst/>
            <a:gdLst>
              <a:gd name="connsiteX0" fmla="*/ 9540 w 572390"/>
              <a:gd name="connsiteY0" fmla="*/ 9540 h 953984"/>
              <a:gd name="connsiteX1" fmla="*/ 9540 w 572390"/>
              <a:gd name="connsiteY1" fmla="*/ 955639 h 953984"/>
              <a:gd name="connsiteX2" fmla="*/ 571373 w 572390"/>
              <a:gd name="connsiteY2" fmla="*/ 955639 h 953984"/>
              <a:gd name="connsiteX3" fmla="*/ 571373 w 572390"/>
              <a:gd name="connsiteY3" fmla="*/ 9540 h 953984"/>
              <a:gd name="connsiteX4" fmla="*/ 9540 w 572390"/>
              <a:gd name="connsiteY4" fmla="*/ 9540 h 953984"/>
              <a:gd name="connsiteX5" fmla="*/ 511463 w 572390"/>
              <a:gd name="connsiteY5" fmla="*/ 884026 h 953984"/>
              <a:gd name="connsiteX6" fmla="*/ 69577 w 572390"/>
              <a:gd name="connsiteY6" fmla="*/ 884026 h 953984"/>
              <a:gd name="connsiteX7" fmla="*/ 69577 w 572390"/>
              <a:gd name="connsiteY7" fmla="*/ 81407 h 953984"/>
              <a:gd name="connsiteX8" fmla="*/ 511463 w 572390"/>
              <a:gd name="connsiteY8" fmla="*/ 81407 h 953984"/>
              <a:gd name="connsiteX9" fmla="*/ 511463 w 572390"/>
              <a:gd name="connsiteY9" fmla="*/ 884026 h 953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2390" h="953984">
                <a:moveTo>
                  <a:pt x="9540" y="9540"/>
                </a:moveTo>
                <a:lnTo>
                  <a:pt x="9540" y="955639"/>
                </a:lnTo>
                <a:lnTo>
                  <a:pt x="571373" y="955639"/>
                </a:lnTo>
                <a:lnTo>
                  <a:pt x="571373" y="9540"/>
                </a:lnTo>
                <a:lnTo>
                  <a:pt x="9540" y="9540"/>
                </a:lnTo>
                <a:close/>
                <a:moveTo>
                  <a:pt x="511463" y="884026"/>
                </a:moveTo>
                <a:lnTo>
                  <a:pt x="69577" y="884026"/>
                </a:lnTo>
                <a:lnTo>
                  <a:pt x="69577" y="81407"/>
                </a:lnTo>
                <a:lnTo>
                  <a:pt x="511463" y="81407"/>
                </a:lnTo>
                <a:lnTo>
                  <a:pt x="511463" y="884026"/>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7" name="Freeform: Shape 146">
            <a:extLst>
              <a:ext uri="{FF2B5EF4-FFF2-40B4-BE49-F238E27FC236}">
                <a16:creationId xmlns:a16="http://schemas.microsoft.com/office/drawing/2014/main" id="{B08C641B-A24A-41A4-8574-9BE7D36C6707}"/>
              </a:ext>
            </a:extLst>
          </p:cNvPr>
          <p:cNvSpPr/>
          <p:nvPr/>
        </p:nvSpPr>
        <p:spPr>
          <a:xfrm>
            <a:off x="3574059" y="10080926"/>
            <a:ext cx="457966" cy="814161"/>
          </a:xfrm>
          <a:custGeom>
            <a:avLst/>
            <a:gdLst>
              <a:gd name="connsiteX0" fmla="*/ 45410 w 457912"/>
              <a:gd name="connsiteY0" fmla="*/ 9540 h 814067"/>
              <a:gd name="connsiteX1" fmla="*/ 9540 w 457912"/>
              <a:gd name="connsiteY1" fmla="*/ 9540 h 814067"/>
              <a:gd name="connsiteX2" fmla="*/ 9540 w 457912"/>
              <a:gd name="connsiteY2" fmla="*/ 74665 h 814067"/>
              <a:gd name="connsiteX3" fmla="*/ 415556 w 457912"/>
              <a:gd name="connsiteY3" fmla="*/ 812286 h 814067"/>
              <a:gd name="connsiteX4" fmla="*/ 451426 w 457912"/>
              <a:gd name="connsiteY4" fmla="*/ 812286 h 814067"/>
              <a:gd name="connsiteX5" fmla="*/ 451426 w 457912"/>
              <a:gd name="connsiteY5" fmla="*/ 747034 h 81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912" h="814067">
                <a:moveTo>
                  <a:pt x="45410" y="9540"/>
                </a:moveTo>
                <a:lnTo>
                  <a:pt x="9540" y="9540"/>
                </a:lnTo>
                <a:lnTo>
                  <a:pt x="9540" y="74665"/>
                </a:lnTo>
                <a:lnTo>
                  <a:pt x="415556" y="812286"/>
                </a:lnTo>
                <a:lnTo>
                  <a:pt x="451426" y="812286"/>
                </a:lnTo>
                <a:lnTo>
                  <a:pt x="451426" y="747034"/>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8" name="Freeform: Shape 147">
            <a:extLst>
              <a:ext uri="{FF2B5EF4-FFF2-40B4-BE49-F238E27FC236}">
                <a16:creationId xmlns:a16="http://schemas.microsoft.com/office/drawing/2014/main" id="{F816B62A-9B49-4E57-9E78-C6C62C6B12B9}"/>
              </a:ext>
            </a:extLst>
          </p:cNvPr>
          <p:cNvSpPr/>
          <p:nvPr/>
        </p:nvSpPr>
        <p:spPr>
          <a:xfrm>
            <a:off x="3588562" y="10063498"/>
            <a:ext cx="457966" cy="814161"/>
          </a:xfrm>
          <a:custGeom>
            <a:avLst/>
            <a:gdLst>
              <a:gd name="connsiteX0" fmla="*/ 45410 w 457912"/>
              <a:gd name="connsiteY0" fmla="*/ 9540 h 814067"/>
              <a:gd name="connsiteX1" fmla="*/ 9540 w 457912"/>
              <a:gd name="connsiteY1" fmla="*/ 9540 h 814067"/>
              <a:gd name="connsiteX2" fmla="*/ 9540 w 457912"/>
              <a:gd name="connsiteY2" fmla="*/ 74665 h 814067"/>
              <a:gd name="connsiteX3" fmla="*/ 415556 w 457912"/>
              <a:gd name="connsiteY3" fmla="*/ 812286 h 814067"/>
              <a:gd name="connsiteX4" fmla="*/ 451553 w 457912"/>
              <a:gd name="connsiteY4" fmla="*/ 812286 h 814067"/>
              <a:gd name="connsiteX5" fmla="*/ 451553 w 457912"/>
              <a:gd name="connsiteY5" fmla="*/ 747034 h 81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912" h="814067">
                <a:moveTo>
                  <a:pt x="45410" y="9540"/>
                </a:moveTo>
                <a:lnTo>
                  <a:pt x="9540" y="9540"/>
                </a:lnTo>
                <a:lnTo>
                  <a:pt x="9540" y="74665"/>
                </a:lnTo>
                <a:lnTo>
                  <a:pt x="415556" y="812286"/>
                </a:lnTo>
                <a:lnTo>
                  <a:pt x="451553" y="812286"/>
                </a:lnTo>
                <a:lnTo>
                  <a:pt x="451553" y="747034"/>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9" name="Freeform: Shape 148">
            <a:extLst>
              <a:ext uri="{FF2B5EF4-FFF2-40B4-BE49-F238E27FC236}">
                <a16:creationId xmlns:a16="http://schemas.microsoft.com/office/drawing/2014/main" id="{D69A2F32-0C6F-4946-BCB6-01173239897B}"/>
              </a:ext>
            </a:extLst>
          </p:cNvPr>
          <p:cNvSpPr/>
          <p:nvPr/>
        </p:nvSpPr>
        <p:spPr>
          <a:xfrm>
            <a:off x="2982775" y="9991750"/>
            <a:ext cx="572457" cy="954095"/>
          </a:xfrm>
          <a:custGeom>
            <a:avLst/>
            <a:gdLst>
              <a:gd name="connsiteX0" fmla="*/ 9540 w 572390"/>
              <a:gd name="connsiteY0" fmla="*/ 9540 h 953984"/>
              <a:gd name="connsiteX1" fmla="*/ 9540 w 572390"/>
              <a:gd name="connsiteY1" fmla="*/ 955639 h 953984"/>
              <a:gd name="connsiteX2" fmla="*/ 571373 w 572390"/>
              <a:gd name="connsiteY2" fmla="*/ 955639 h 953984"/>
              <a:gd name="connsiteX3" fmla="*/ 571373 w 572390"/>
              <a:gd name="connsiteY3" fmla="*/ 9540 h 953984"/>
              <a:gd name="connsiteX4" fmla="*/ 9540 w 572390"/>
              <a:gd name="connsiteY4" fmla="*/ 9540 h 953984"/>
              <a:gd name="connsiteX5" fmla="*/ 511336 w 572390"/>
              <a:gd name="connsiteY5" fmla="*/ 884026 h 953984"/>
              <a:gd name="connsiteX6" fmla="*/ 69450 w 572390"/>
              <a:gd name="connsiteY6" fmla="*/ 884026 h 953984"/>
              <a:gd name="connsiteX7" fmla="*/ 69450 w 572390"/>
              <a:gd name="connsiteY7" fmla="*/ 81407 h 953984"/>
              <a:gd name="connsiteX8" fmla="*/ 511336 w 572390"/>
              <a:gd name="connsiteY8" fmla="*/ 81407 h 953984"/>
              <a:gd name="connsiteX9" fmla="*/ 511336 w 572390"/>
              <a:gd name="connsiteY9" fmla="*/ 884026 h 953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2390" h="953984">
                <a:moveTo>
                  <a:pt x="9540" y="9540"/>
                </a:moveTo>
                <a:lnTo>
                  <a:pt x="9540" y="955639"/>
                </a:lnTo>
                <a:lnTo>
                  <a:pt x="571373" y="955639"/>
                </a:lnTo>
                <a:lnTo>
                  <a:pt x="571373" y="9540"/>
                </a:lnTo>
                <a:lnTo>
                  <a:pt x="9540" y="9540"/>
                </a:lnTo>
                <a:close/>
                <a:moveTo>
                  <a:pt x="511336" y="884026"/>
                </a:moveTo>
                <a:lnTo>
                  <a:pt x="69450" y="884026"/>
                </a:lnTo>
                <a:lnTo>
                  <a:pt x="69450" y="81407"/>
                </a:lnTo>
                <a:lnTo>
                  <a:pt x="511336" y="81407"/>
                </a:lnTo>
                <a:lnTo>
                  <a:pt x="511336" y="884026"/>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0" name="Freeform: Shape 149">
            <a:extLst>
              <a:ext uri="{FF2B5EF4-FFF2-40B4-BE49-F238E27FC236}">
                <a16:creationId xmlns:a16="http://schemas.microsoft.com/office/drawing/2014/main" id="{AE3709AA-CF03-4E53-A519-82CEADD5B611}"/>
              </a:ext>
            </a:extLst>
          </p:cNvPr>
          <p:cNvSpPr/>
          <p:nvPr/>
        </p:nvSpPr>
        <p:spPr>
          <a:xfrm>
            <a:off x="3048543" y="10063498"/>
            <a:ext cx="457966" cy="814161"/>
          </a:xfrm>
          <a:custGeom>
            <a:avLst/>
            <a:gdLst>
              <a:gd name="connsiteX0" fmla="*/ 45410 w 457912"/>
              <a:gd name="connsiteY0" fmla="*/ 9540 h 814067"/>
              <a:gd name="connsiteX1" fmla="*/ 9540 w 457912"/>
              <a:gd name="connsiteY1" fmla="*/ 9540 h 814067"/>
              <a:gd name="connsiteX2" fmla="*/ 9540 w 457912"/>
              <a:gd name="connsiteY2" fmla="*/ 74665 h 814067"/>
              <a:gd name="connsiteX3" fmla="*/ 415556 w 457912"/>
              <a:gd name="connsiteY3" fmla="*/ 812286 h 814067"/>
              <a:gd name="connsiteX4" fmla="*/ 451553 w 457912"/>
              <a:gd name="connsiteY4" fmla="*/ 812286 h 814067"/>
              <a:gd name="connsiteX5" fmla="*/ 451553 w 457912"/>
              <a:gd name="connsiteY5" fmla="*/ 747034 h 81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912" h="814067">
                <a:moveTo>
                  <a:pt x="45410" y="9540"/>
                </a:moveTo>
                <a:lnTo>
                  <a:pt x="9540" y="9540"/>
                </a:lnTo>
                <a:lnTo>
                  <a:pt x="9540" y="74665"/>
                </a:lnTo>
                <a:lnTo>
                  <a:pt x="415556" y="812286"/>
                </a:lnTo>
                <a:lnTo>
                  <a:pt x="451553" y="812286"/>
                </a:lnTo>
                <a:lnTo>
                  <a:pt x="451553" y="747034"/>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1" name="Freeform: Shape 150">
            <a:extLst>
              <a:ext uri="{FF2B5EF4-FFF2-40B4-BE49-F238E27FC236}">
                <a16:creationId xmlns:a16="http://schemas.microsoft.com/office/drawing/2014/main" id="{0ADDB173-AAB1-40E5-838A-C80F0E5E3430}"/>
              </a:ext>
            </a:extLst>
          </p:cNvPr>
          <p:cNvSpPr/>
          <p:nvPr/>
        </p:nvSpPr>
        <p:spPr>
          <a:xfrm>
            <a:off x="3026663" y="10063498"/>
            <a:ext cx="457966" cy="814161"/>
          </a:xfrm>
          <a:custGeom>
            <a:avLst/>
            <a:gdLst>
              <a:gd name="connsiteX0" fmla="*/ 45410 w 457912"/>
              <a:gd name="connsiteY0" fmla="*/ 9540 h 814067"/>
              <a:gd name="connsiteX1" fmla="*/ 9540 w 457912"/>
              <a:gd name="connsiteY1" fmla="*/ 9540 h 814067"/>
              <a:gd name="connsiteX2" fmla="*/ 9540 w 457912"/>
              <a:gd name="connsiteY2" fmla="*/ 74665 h 814067"/>
              <a:gd name="connsiteX3" fmla="*/ 415683 w 457912"/>
              <a:gd name="connsiteY3" fmla="*/ 812286 h 814067"/>
              <a:gd name="connsiteX4" fmla="*/ 451553 w 457912"/>
              <a:gd name="connsiteY4" fmla="*/ 812286 h 814067"/>
              <a:gd name="connsiteX5" fmla="*/ 451553 w 457912"/>
              <a:gd name="connsiteY5" fmla="*/ 747034 h 81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912" h="814067">
                <a:moveTo>
                  <a:pt x="45410" y="9540"/>
                </a:moveTo>
                <a:lnTo>
                  <a:pt x="9540" y="9540"/>
                </a:lnTo>
                <a:lnTo>
                  <a:pt x="9540" y="74665"/>
                </a:lnTo>
                <a:lnTo>
                  <a:pt x="415683" y="812286"/>
                </a:lnTo>
                <a:lnTo>
                  <a:pt x="451553" y="812286"/>
                </a:lnTo>
                <a:lnTo>
                  <a:pt x="451553" y="747034"/>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2" name="Freeform: Shape 151">
            <a:extLst>
              <a:ext uri="{FF2B5EF4-FFF2-40B4-BE49-F238E27FC236}">
                <a16:creationId xmlns:a16="http://schemas.microsoft.com/office/drawing/2014/main" id="{05A6CDC8-A817-41DF-9E64-57E50E945514}"/>
              </a:ext>
            </a:extLst>
          </p:cNvPr>
          <p:cNvSpPr/>
          <p:nvPr/>
        </p:nvSpPr>
        <p:spPr>
          <a:xfrm>
            <a:off x="2966746" y="9991750"/>
            <a:ext cx="572457" cy="954095"/>
          </a:xfrm>
          <a:custGeom>
            <a:avLst/>
            <a:gdLst>
              <a:gd name="connsiteX0" fmla="*/ 9540 w 572390"/>
              <a:gd name="connsiteY0" fmla="*/ 9540 h 953984"/>
              <a:gd name="connsiteX1" fmla="*/ 9540 w 572390"/>
              <a:gd name="connsiteY1" fmla="*/ 955639 h 953984"/>
              <a:gd name="connsiteX2" fmla="*/ 571373 w 572390"/>
              <a:gd name="connsiteY2" fmla="*/ 955639 h 953984"/>
              <a:gd name="connsiteX3" fmla="*/ 571373 w 572390"/>
              <a:gd name="connsiteY3" fmla="*/ 9540 h 953984"/>
              <a:gd name="connsiteX4" fmla="*/ 9540 w 572390"/>
              <a:gd name="connsiteY4" fmla="*/ 9540 h 953984"/>
              <a:gd name="connsiteX5" fmla="*/ 511463 w 572390"/>
              <a:gd name="connsiteY5" fmla="*/ 884026 h 953984"/>
              <a:gd name="connsiteX6" fmla="*/ 69450 w 572390"/>
              <a:gd name="connsiteY6" fmla="*/ 884026 h 953984"/>
              <a:gd name="connsiteX7" fmla="*/ 69450 w 572390"/>
              <a:gd name="connsiteY7" fmla="*/ 81407 h 953984"/>
              <a:gd name="connsiteX8" fmla="*/ 511336 w 572390"/>
              <a:gd name="connsiteY8" fmla="*/ 81407 h 953984"/>
              <a:gd name="connsiteX9" fmla="*/ 511336 w 572390"/>
              <a:gd name="connsiteY9" fmla="*/ 884026 h 953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2390" h="953984">
                <a:moveTo>
                  <a:pt x="9540" y="9540"/>
                </a:moveTo>
                <a:lnTo>
                  <a:pt x="9540" y="955639"/>
                </a:lnTo>
                <a:lnTo>
                  <a:pt x="571373" y="955639"/>
                </a:lnTo>
                <a:lnTo>
                  <a:pt x="571373" y="9540"/>
                </a:lnTo>
                <a:lnTo>
                  <a:pt x="9540" y="9540"/>
                </a:lnTo>
                <a:close/>
                <a:moveTo>
                  <a:pt x="511463" y="884026"/>
                </a:moveTo>
                <a:lnTo>
                  <a:pt x="69450" y="884026"/>
                </a:lnTo>
                <a:lnTo>
                  <a:pt x="69450" y="81407"/>
                </a:lnTo>
                <a:lnTo>
                  <a:pt x="511336" y="81407"/>
                </a:lnTo>
                <a:lnTo>
                  <a:pt x="511336" y="884026"/>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3" name="Freeform: Shape 152">
            <a:extLst>
              <a:ext uri="{FF2B5EF4-FFF2-40B4-BE49-F238E27FC236}">
                <a16:creationId xmlns:a16="http://schemas.microsoft.com/office/drawing/2014/main" id="{366E55F7-B8FF-491F-BCFA-E7EDD8F4E390}"/>
              </a:ext>
            </a:extLst>
          </p:cNvPr>
          <p:cNvSpPr/>
          <p:nvPr/>
        </p:nvSpPr>
        <p:spPr>
          <a:xfrm>
            <a:off x="3528645" y="9991750"/>
            <a:ext cx="572457" cy="954095"/>
          </a:xfrm>
          <a:custGeom>
            <a:avLst/>
            <a:gdLst>
              <a:gd name="connsiteX0" fmla="*/ 9540 w 572390"/>
              <a:gd name="connsiteY0" fmla="*/ 9540 h 953984"/>
              <a:gd name="connsiteX1" fmla="*/ 9540 w 572390"/>
              <a:gd name="connsiteY1" fmla="*/ 955639 h 953984"/>
              <a:gd name="connsiteX2" fmla="*/ 571373 w 572390"/>
              <a:gd name="connsiteY2" fmla="*/ 955639 h 953984"/>
              <a:gd name="connsiteX3" fmla="*/ 571373 w 572390"/>
              <a:gd name="connsiteY3" fmla="*/ 9540 h 953984"/>
              <a:gd name="connsiteX4" fmla="*/ 9540 w 572390"/>
              <a:gd name="connsiteY4" fmla="*/ 9540 h 953984"/>
              <a:gd name="connsiteX5" fmla="*/ 511463 w 572390"/>
              <a:gd name="connsiteY5" fmla="*/ 884026 h 953984"/>
              <a:gd name="connsiteX6" fmla="*/ 69450 w 572390"/>
              <a:gd name="connsiteY6" fmla="*/ 884026 h 953984"/>
              <a:gd name="connsiteX7" fmla="*/ 69450 w 572390"/>
              <a:gd name="connsiteY7" fmla="*/ 81407 h 953984"/>
              <a:gd name="connsiteX8" fmla="*/ 511336 w 572390"/>
              <a:gd name="connsiteY8" fmla="*/ 81407 h 953984"/>
              <a:gd name="connsiteX9" fmla="*/ 511336 w 572390"/>
              <a:gd name="connsiteY9" fmla="*/ 884026 h 953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2390" h="953984">
                <a:moveTo>
                  <a:pt x="9540" y="9540"/>
                </a:moveTo>
                <a:lnTo>
                  <a:pt x="9540" y="955639"/>
                </a:lnTo>
                <a:lnTo>
                  <a:pt x="571373" y="955639"/>
                </a:lnTo>
                <a:lnTo>
                  <a:pt x="571373" y="9540"/>
                </a:lnTo>
                <a:lnTo>
                  <a:pt x="9540" y="9540"/>
                </a:lnTo>
                <a:close/>
                <a:moveTo>
                  <a:pt x="511463" y="884026"/>
                </a:moveTo>
                <a:lnTo>
                  <a:pt x="69450" y="884026"/>
                </a:lnTo>
                <a:lnTo>
                  <a:pt x="69450" y="81407"/>
                </a:lnTo>
                <a:lnTo>
                  <a:pt x="511336" y="81407"/>
                </a:lnTo>
                <a:lnTo>
                  <a:pt x="511336" y="884026"/>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4" name="Freeform: Shape 153">
            <a:extLst>
              <a:ext uri="{FF2B5EF4-FFF2-40B4-BE49-F238E27FC236}">
                <a16:creationId xmlns:a16="http://schemas.microsoft.com/office/drawing/2014/main" id="{A96C4450-EFB1-4AF6-821A-1C3458A9BA8A}"/>
              </a:ext>
            </a:extLst>
          </p:cNvPr>
          <p:cNvSpPr/>
          <p:nvPr/>
        </p:nvSpPr>
        <p:spPr>
          <a:xfrm>
            <a:off x="7215523" y="8888816"/>
            <a:ext cx="1933633" cy="139934"/>
          </a:xfrm>
          <a:custGeom>
            <a:avLst/>
            <a:gdLst>
              <a:gd name="connsiteX0" fmla="*/ 9540 w 1933409"/>
              <a:gd name="connsiteY0" fmla="*/ 9540 h 139917"/>
              <a:gd name="connsiteX1" fmla="*/ 1925141 w 1933409"/>
              <a:gd name="connsiteY1" fmla="*/ 9540 h 139917"/>
              <a:gd name="connsiteX2" fmla="*/ 1925141 w 1933409"/>
              <a:gd name="connsiteY2" fmla="*/ 134576 h 139917"/>
              <a:gd name="connsiteX3" fmla="*/ 9539 w 1933409"/>
              <a:gd name="connsiteY3" fmla="*/ 134576 h 139917"/>
            </a:gdLst>
            <a:ahLst/>
            <a:cxnLst>
              <a:cxn ang="0">
                <a:pos x="connsiteX0" y="connsiteY0"/>
              </a:cxn>
              <a:cxn ang="0">
                <a:pos x="connsiteX1" y="connsiteY1"/>
              </a:cxn>
              <a:cxn ang="0">
                <a:pos x="connsiteX2" y="connsiteY2"/>
              </a:cxn>
              <a:cxn ang="0">
                <a:pos x="connsiteX3" y="connsiteY3"/>
              </a:cxn>
            </a:cxnLst>
            <a:rect l="l" t="t" r="r" b="b"/>
            <a:pathLst>
              <a:path w="1933409" h="139917">
                <a:moveTo>
                  <a:pt x="9540" y="9540"/>
                </a:moveTo>
                <a:lnTo>
                  <a:pt x="1925141" y="9540"/>
                </a:lnTo>
                <a:lnTo>
                  <a:pt x="1925141" y="134576"/>
                </a:lnTo>
                <a:lnTo>
                  <a:pt x="9539" y="134576"/>
                </a:lnTo>
                <a:close/>
              </a:path>
            </a:pathLst>
          </a:custGeom>
          <a:solidFill>
            <a:srgbClr val="6E562C">
              <a:alpha val="8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5" name="Freeform: Shape 154">
            <a:extLst>
              <a:ext uri="{FF2B5EF4-FFF2-40B4-BE49-F238E27FC236}">
                <a16:creationId xmlns:a16="http://schemas.microsoft.com/office/drawing/2014/main" id="{703CB022-92A5-4AB7-AD10-1F8799540821}"/>
              </a:ext>
            </a:extLst>
          </p:cNvPr>
          <p:cNvSpPr/>
          <p:nvPr/>
        </p:nvSpPr>
        <p:spPr>
          <a:xfrm>
            <a:off x="7046839" y="881210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6" name="Freeform: Shape 155">
            <a:extLst>
              <a:ext uri="{FF2B5EF4-FFF2-40B4-BE49-F238E27FC236}">
                <a16:creationId xmlns:a16="http://schemas.microsoft.com/office/drawing/2014/main" id="{70434A5D-2EDB-4ACC-9BE3-24C870738840}"/>
              </a:ext>
            </a:extLst>
          </p:cNvPr>
          <p:cNvSpPr/>
          <p:nvPr/>
        </p:nvSpPr>
        <p:spPr>
          <a:xfrm>
            <a:off x="7568411" y="881210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7" name="Freeform: Shape 156">
            <a:extLst>
              <a:ext uri="{FF2B5EF4-FFF2-40B4-BE49-F238E27FC236}">
                <a16:creationId xmlns:a16="http://schemas.microsoft.com/office/drawing/2014/main" id="{1F7A4829-5D24-44A2-9360-2766333DE814}"/>
              </a:ext>
            </a:extLst>
          </p:cNvPr>
          <p:cNvSpPr/>
          <p:nvPr/>
        </p:nvSpPr>
        <p:spPr>
          <a:xfrm>
            <a:off x="6962497" y="881210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8" name="Freeform: Shape 157">
            <a:extLst>
              <a:ext uri="{FF2B5EF4-FFF2-40B4-BE49-F238E27FC236}">
                <a16:creationId xmlns:a16="http://schemas.microsoft.com/office/drawing/2014/main" id="{16D96A70-8F76-4704-90D8-00B7C3953AEF}"/>
              </a:ext>
            </a:extLst>
          </p:cNvPr>
          <p:cNvSpPr/>
          <p:nvPr/>
        </p:nvSpPr>
        <p:spPr>
          <a:xfrm>
            <a:off x="7484070" y="881210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9" name="Freeform: Shape 158">
            <a:extLst>
              <a:ext uri="{FF2B5EF4-FFF2-40B4-BE49-F238E27FC236}">
                <a16:creationId xmlns:a16="http://schemas.microsoft.com/office/drawing/2014/main" id="{8AE82E21-7803-4D5E-AC18-1F374D4A7DBD}"/>
              </a:ext>
            </a:extLst>
          </p:cNvPr>
          <p:cNvSpPr/>
          <p:nvPr/>
        </p:nvSpPr>
        <p:spPr>
          <a:xfrm>
            <a:off x="8005641" y="881210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0" name="Freeform: Shape 159">
            <a:extLst>
              <a:ext uri="{FF2B5EF4-FFF2-40B4-BE49-F238E27FC236}">
                <a16:creationId xmlns:a16="http://schemas.microsoft.com/office/drawing/2014/main" id="{B93EE3A4-2CF9-4D77-8178-E878767D0B14}"/>
              </a:ext>
            </a:extLst>
          </p:cNvPr>
          <p:cNvSpPr/>
          <p:nvPr/>
        </p:nvSpPr>
        <p:spPr>
          <a:xfrm>
            <a:off x="8172544" y="881210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1" name="Freeform: Shape 160">
            <a:extLst>
              <a:ext uri="{FF2B5EF4-FFF2-40B4-BE49-F238E27FC236}">
                <a16:creationId xmlns:a16="http://schemas.microsoft.com/office/drawing/2014/main" id="{511597DF-B212-4D45-911C-811F09872A37}"/>
              </a:ext>
            </a:extLst>
          </p:cNvPr>
          <p:cNvSpPr/>
          <p:nvPr/>
        </p:nvSpPr>
        <p:spPr>
          <a:xfrm>
            <a:off x="8609775" y="881210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2" name="Freeform: Shape 161">
            <a:extLst>
              <a:ext uri="{FF2B5EF4-FFF2-40B4-BE49-F238E27FC236}">
                <a16:creationId xmlns:a16="http://schemas.microsoft.com/office/drawing/2014/main" id="{95F943A2-E70B-4D49-BBDF-5BE9B3D2713D}"/>
              </a:ext>
            </a:extLst>
          </p:cNvPr>
          <p:cNvSpPr/>
          <p:nvPr/>
        </p:nvSpPr>
        <p:spPr>
          <a:xfrm>
            <a:off x="9131346" y="881210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3" name="Freeform: Shape 162">
            <a:extLst>
              <a:ext uri="{FF2B5EF4-FFF2-40B4-BE49-F238E27FC236}">
                <a16:creationId xmlns:a16="http://schemas.microsoft.com/office/drawing/2014/main" id="{3D551F09-8DEA-485E-9CBE-C71C466A77D4}"/>
              </a:ext>
            </a:extLst>
          </p:cNvPr>
          <p:cNvSpPr/>
          <p:nvPr/>
        </p:nvSpPr>
        <p:spPr>
          <a:xfrm>
            <a:off x="6962497" y="8812106"/>
            <a:ext cx="1221242" cy="89049"/>
          </a:xfrm>
          <a:custGeom>
            <a:avLst/>
            <a:gdLst>
              <a:gd name="connsiteX0" fmla="*/ 9540 w 1221100"/>
              <a:gd name="connsiteY0" fmla="*/ 9540 h 89038"/>
              <a:gd name="connsiteX1" fmla="*/ 1219447 w 1221100"/>
              <a:gd name="connsiteY1" fmla="*/ 9540 h 89038"/>
              <a:gd name="connsiteX2" fmla="*/ 1219447 w 1221100"/>
              <a:gd name="connsiteY2" fmla="*/ 86241 h 89038"/>
              <a:gd name="connsiteX3" fmla="*/ 9540 w 1221100"/>
              <a:gd name="connsiteY3" fmla="*/ 86241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1"/>
                </a:lnTo>
                <a:lnTo>
                  <a:pt x="9540" y="86241"/>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4" name="Freeform: Shape 163">
            <a:extLst>
              <a:ext uri="{FF2B5EF4-FFF2-40B4-BE49-F238E27FC236}">
                <a16:creationId xmlns:a16="http://schemas.microsoft.com/office/drawing/2014/main" id="{C624514F-711B-4145-9D9D-357A7980817D}"/>
              </a:ext>
            </a:extLst>
          </p:cNvPr>
          <p:cNvSpPr/>
          <p:nvPr/>
        </p:nvSpPr>
        <p:spPr>
          <a:xfrm>
            <a:off x="8173435" y="8812106"/>
            <a:ext cx="1221242" cy="89049"/>
          </a:xfrm>
          <a:custGeom>
            <a:avLst/>
            <a:gdLst>
              <a:gd name="connsiteX0" fmla="*/ 9540 w 1221100"/>
              <a:gd name="connsiteY0" fmla="*/ 9540 h 89038"/>
              <a:gd name="connsiteX1" fmla="*/ 1219448 w 1221100"/>
              <a:gd name="connsiteY1" fmla="*/ 9540 h 89038"/>
              <a:gd name="connsiteX2" fmla="*/ 1219448 w 1221100"/>
              <a:gd name="connsiteY2" fmla="*/ 86241 h 89038"/>
              <a:gd name="connsiteX3" fmla="*/ 9540 w 1221100"/>
              <a:gd name="connsiteY3" fmla="*/ 86241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8" y="9540"/>
                </a:lnTo>
                <a:lnTo>
                  <a:pt x="1219448" y="86241"/>
                </a:lnTo>
                <a:lnTo>
                  <a:pt x="9540" y="86241"/>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5" name="Freeform: Shape 164">
            <a:extLst>
              <a:ext uri="{FF2B5EF4-FFF2-40B4-BE49-F238E27FC236}">
                <a16:creationId xmlns:a16="http://schemas.microsoft.com/office/drawing/2014/main" id="{C5A20C23-12E6-43CD-B936-DA2C52D297C0}"/>
              </a:ext>
            </a:extLst>
          </p:cNvPr>
          <p:cNvSpPr/>
          <p:nvPr/>
        </p:nvSpPr>
        <p:spPr>
          <a:xfrm>
            <a:off x="8694117" y="881210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6" name="Freeform: Shape 165">
            <a:extLst>
              <a:ext uri="{FF2B5EF4-FFF2-40B4-BE49-F238E27FC236}">
                <a16:creationId xmlns:a16="http://schemas.microsoft.com/office/drawing/2014/main" id="{1A26481F-7F04-4CE6-818E-7EE7D8B0B79F}"/>
              </a:ext>
            </a:extLst>
          </p:cNvPr>
          <p:cNvSpPr/>
          <p:nvPr/>
        </p:nvSpPr>
        <p:spPr>
          <a:xfrm>
            <a:off x="9215689" y="881210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7" name="Freeform: Shape 166">
            <a:extLst>
              <a:ext uri="{FF2B5EF4-FFF2-40B4-BE49-F238E27FC236}">
                <a16:creationId xmlns:a16="http://schemas.microsoft.com/office/drawing/2014/main" id="{485EDA48-01D2-4895-902E-398A2BE049ED}"/>
              </a:ext>
            </a:extLst>
          </p:cNvPr>
          <p:cNvSpPr/>
          <p:nvPr/>
        </p:nvSpPr>
        <p:spPr>
          <a:xfrm>
            <a:off x="7046839" y="7504869"/>
            <a:ext cx="674227" cy="330753"/>
          </a:xfrm>
          <a:custGeom>
            <a:avLst/>
            <a:gdLst>
              <a:gd name="connsiteX0" fmla="*/ 9540 w 674149"/>
              <a:gd name="connsiteY0" fmla="*/ 9540 h 330714"/>
              <a:gd name="connsiteX1" fmla="*/ 665245 w 674149"/>
              <a:gd name="connsiteY1" fmla="*/ 9540 h 330714"/>
              <a:gd name="connsiteX2" fmla="*/ 665245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5" y="9540"/>
                </a:lnTo>
                <a:lnTo>
                  <a:pt x="665245" y="328043"/>
                </a:lnTo>
                <a:lnTo>
                  <a:pt x="9540" y="32804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8" name="Freeform: Shape 167">
            <a:extLst>
              <a:ext uri="{FF2B5EF4-FFF2-40B4-BE49-F238E27FC236}">
                <a16:creationId xmlns:a16="http://schemas.microsoft.com/office/drawing/2014/main" id="{FB042924-47FA-4374-A0D8-58631979CED7}"/>
              </a:ext>
            </a:extLst>
          </p:cNvPr>
          <p:cNvSpPr/>
          <p:nvPr/>
        </p:nvSpPr>
        <p:spPr>
          <a:xfrm>
            <a:off x="7702621" y="7504869"/>
            <a:ext cx="674227" cy="330753"/>
          </a:xfrm>
          <a:custGeom>
            <a:avLst/>
            <a:gdLst>
              <a:gd name="connsiteX0" fmla="*/ 9540 w 674149"/>
              <a:gd name="connsiteY0" fmla="*/ 9540 h 330714"/>
              <a:gd name="connsiteX1" fmla="*/ 665245 w 674149"/>
              <a:gd name="connsiteY1" fmla="*/ 9540 h 330714"/>
              <a:gd name="connsiteX2" fmla="*/ 665245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5" y="9540"/>
                </a:lnTo>
                <a:lnTo>
                  <a:pt x="665245" y="328043"/>
                </a:lnTo>
                <a:lnTo>
                  <a:pt x="9540" y="32804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9" name="Freeform: Shape 168">
            <a:extLst>
              <a:ext uri="{FF2B5EF4-FFF2-40B4-BE49-F238E27FC236}">
                <a16:creationId xmlns:a16="http://schemas.microsoft.com/office/drawing/2014/main" id="{D06FBDAA-11E2-4F9B-A2CE-EC6E59139375}"/>
              </a:ext>
            </a:extLst>
          </p:cNvPr>
          <p:cNvSpPr/>
          <p:nvPr/>
        </p:nvSpPr>
        <p:spPr>
          <a:xfrm>
            <a:off x="7046839" y="7584504"/>
            <a:ext cx="432523" cy="178098"/>
          </a:xfrm>
          <a:custGeom>
            <a:avLst/>
            <a:gdLst>
              <a:gd name="connsiteX0" fmla="*/ 9540 w 432473"/>
              <a:gd name="connsiteY0" fmla="*/ 9540 h 178077"/>
              <a:gd name="connsiteX1" fmla="*/ 428784 w 432473"/>
              <a:gd name="connsiteY1" fmla="*/ 9540 h 178077"/>
              <a:gd name="connsiteX2" fmla="*/ 428784 w 432473"/>
              <a:gd name="connsiteY2" fmla="*/ 168792 h 178077"/>
              <a:gd name="connsiteX3" fmla="*/ 9540 w 432473"/>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432473" h="178077">
                <a:moveTo>
                  <a:pt x="9540" y="9540"/>
                </a:moveTo>
                <a:lnTo>
                  <a:pt x="428784" y="9540"/>
                </a:lnTo>
                <a:lnTo>
                  <a:pt x="428784" y="168792"/>
                </a:lnTo>
                <a:lnTo>
                  <a:pt x="9540" y="168792"/>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0" name="Freeform: Shape 169">
            <a:extLst>
              <a:ext uri="{FF2B5EF4-FFF2-40B4-BE49-F238E27FC236}">
                <a16:creationId xmlns:a16="http://schemas.microsoft.com/office/drawing/2014/main" id="{07883013-D9F9-4EA8-A7AC-75123DE176F7}"/>
              </a:ext>
            </a:extLst>
          </p:cNvPr>
          <p:cNvSpPr/>
          <p:nvPr/>
        </p:nvSpPr>
        <p:spPr>
          <a:xfrm>
            <a:off x="7256485" y="7584504"/>
            <a:ext cx="101770" cy="178098"/>
          </a:xfrm>
          <a:custGeom>
            <a:avLst/>
            <a:gdLst>
              <a:gd name="connsiteX0" fmla="*/ 9540 w 101758"/>
              <a:gd name="connsiteY0" fmla="*/ 9540 h 178077"/>
              <a:gd name="connsiteX1" fmla="*/ 100995 w 101758"/>
              <a:gd name="connsiteY1" fmla="*/ 9540 h 178077"/>
              <a:gd name="connsiteX2" fmla="*/ 100995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0995" y="9540"/>
                </a:lnTo>
                <a:lnTo>
                  <a:pt x="100995"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1" name="Freeform: Shape 170">
            <a:extLst>
              <a:ext uri="{FF2B5EF4-FFF2-40B4-BE49-F238E27FC236}">
                <a16:creationId xmlns:a16="http://schemas.microsoft.com/office/drawing/2014/main" id="{E895E84C-2B95-43D1-9AC9-DAD947AD1125}"/>
              </a:ext>
            </a:extLst>
          </p:cNvPr>
          <p:cNvSpPr/>
          <p:nvPr/>
        </p:nvSpPr>
        <p:spPr>
          <a:xfrm>
            <a:off x="7370977" y="7584504"/>
            <a:ext cx="101770" cy="178098"/>
          </a:xfrm>
          <a:custGeom>
            <a:avLst/>
            <a:gdLst>
              <a:gd name="connsiteX0" fmla="*/ 9540 w 101758"/>
              <a:gd name="connsiteY0" fmla="*/ 9540 h 178077"/>
              <a:gd name="connsiteX1" fmla="*/ 104811 w 101758"/>
              <a:gd name="connsiteY1" fmla="*/ 9540 h 178077"/>
              <a:gd name="connsiteX2" fmla="*/ 104811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4811" y="9540"/>
                </a:lnTo>
                <a:lnTo>
                  <a:pt x="104811"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2" name="Freeform: Shape 171">
            <a:extLst>
              <a:ext uri="{FF2B5EF4-FFF2-40B4-BE49-F238E27FC236}">
                <a16:creationId xmlns:a16="http://schemas.microsoft.com/office/drawing/2014/main" id="{842418DF-ED8D-4AFB-9C9B-474243110A22}"/>
              </a:ext>
            </a:extLst>
          </p:cNvPr>
          <p:cNvSpPr/>
          <p:nvPr/>
        </p:nvSpPr>
        <p:spPr>
          <a:xfrm>
            <a:off x="7046839" y="7814886"/>
            <a:ext cx="674227" cy="25443"/>
          </a:xfrm>
          <a:custGeom>
            <a:avLst/>
            <a:gdLst>
              <a:gd name="connsiteX0" fmla="*/ 9540 w 674149"/>
              <a:gd name="connsiteY0" fmla="*/ 9540 h 25439"/>
              <a:gd name="connsiteX1" fmla="*/ 665245 w 674149"/>
              <a:gd name="connsiteY1" fmla="*/ 9540 h 25439"/>
              <a:gd name="connsiteX2" fmla="*/ 665245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5" y="9540"/>
                </a:lnTo>
                <a:lnTo>
                  <a:pt x="665245"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3" name="Freeform: Shape 172">
            <a:extLst>
              <a:ext uri="{FF2B5EF4-FFF2-40B4-BE49-F238E27FC236}">
                <a16:creationId xmlns:a16="http://schemas.microsoft.com/office/drawing/2014/main" id="{A48E7754-99A0-4B8F-8ACD-4CF3727CC1AD}"/>
              </a:ext>
            </a:extLst>
          </p:cNvPr>
          <p:cNvSpPr/>
          <p:nvPr/>
        </p:nvSpPr>
        <p:spPr>
          <a:xfrm>
            <a:off x="7702621" y="7814886"/>
            <a:ext cx="674227" cy="25443"/>
          </a:xfrm>
          <a:custGeom>
            <a:avLst/>
            <a:gdLst>
              <a:gd name="connsiteX0" fmla="*/ 9540 w 674149"/>
              <a:gd name="connsiteY0" fmla="*/ 9540 h 25439"/>
              <a:gd name="connsiteX1" fmla="*/ 665245 w 674149"/>
              <a:gd name="connsiteY1" fmla="*/ 9540 h 25439"/>
              <a:gd name="connsiteX2" fmla="*/ 665245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5" y="9540"/>
                </a:lnTo>
                <a:lnTo>
                  <a:pt x="665245"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4" name="Freeform: Shape 173">
            <a:extLst>
              <a:ext uri="{FF2B5EF4-FFF2-40B4-BE49-F238E27FC236}">
                <a16:creationId xmlns:a16="http://schemas.microsoft.com/office/drawing/2014/main" id="{1A483A5C-686E-47FF-813F-AD3B80B72077}"/>
              </a:ext>
            </a:extLst>
          </p:cNvPr>
          <p:cNvSpPr/>
          <p:nvPr/>
        </p:nvSpPr>
        <p:spPr>
          <a:xfrm>
            <a:off x="7046839" y="7831933"/>
            <a:ext cx="674227" cy="330753"/>
          </a:xfrm>
          <a:custGeom>
            <a:avLst/>
            <a:gdLst>
              <a:gd name="connsiteX0" fmla="*/ 9540 w 674149"/>
              <a:gd name="connsiteY0" fmla="*/ 9540 h 330714"/>
              <a:gd name="connsiteX1" fmla="*/ 665245 w 674149"/>
              <a:gd name="connsiteY1" fmla="*/ 9540 h 330714"/>
              <a:gd name="connsiteX2" fmla="*/ 665245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5" y="9540"/>
                </a:lnTo>
                <a:lnTo>
                  <a:pt x="665245" y="328043"/>
                </a:lnTo>
                <a:lnTo>
                  <a:pt x="9540" y="32804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5" name="Freeform: Shape 174">
            <a:extLst>
              <a:ext uri="{FF2B5EF4-FFF2-40B4-BE49-F238E27FC236}">
                <a16:creationId xmlns:a16="http://schemas.microsoft.com/office/drawing/2014/main" id="{E752E9C8-E355-45C2-92D3-1AF8F33C40D3}"/>
              </a:ext>
            </a:extLst>
          </p:cNvPr>
          <p:cNvSpPr/>
          <p:nvPr/>
        </p:nvSpPr>
        <p:spPr>
          <a:xfrm>
            <a:off x="7702621" y="7831933"/>
            <a:ext cx="674227" cy="330753"/>
          </a:xfrm>
          <a:custGeom>
            <a:avLst/>
            <a:gdLst>
              <a:gd name="connsiteX0" fmla="*/ 9540 w 674149"/>
              <a:gd name="connsiteY0" fmla="*/ 9540 h 330714"/>
              <a:gd name="connsiteX1" fmla="*/ 665245 w 674149"/>
              <a:gd name="connsiteY1" fmla="*/ 9540 h 330714"/>
              <a:gd name="connsiteX2" fmla="*/ 665245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5" y="9540"/>
                </a:lnTo>
                <a:lnTo>
                  <a:pt x="665245" y="328043"/>
                </a:lnTo>
                <a:lnTo>
                  <a:pt x="9540" y="32804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6" name="Freeform: Shape 175">
            <a:extLst>
              <a:ext uri="{FF2B5EF4-FFF2-40B4-BE49-F238E27FC236}">
                <a16:creationId xmlns:a16="http://schemas.microsoft.com/office/drawing/2014/main" id="{8E477510-DF18-4F5E-B658-6EE25BC0DDE3}"/>
              </a:ext>
            </a:extLst>
          </p:cNvPr>
          <p:cNvSpPr/>
          <p:nvPr/>
        </p:nvSpPr>
        <p:spPr>
          <a:xfrm>
            <a:off x="7046839" y="7911568"/>
            <a:ext cx="432523" cy="178098"/>
          </a:xfrm>
          <a:custGeom>
            <a:avLst/>
            <a:gdLst>
              <a:gd name="connsiteX0" fmla="*/ 9540 w 432473"/>
              <a:gd name="connsiteY0" fmla="*/ 9540 h 178077"/>
              <a:gd name="connsiteX1" fmla="*/ 428784 w 432473"/>
              <a:gd name="connsiteY1" fmla="*/ 9540 h 178077"/>
              <a:gd name="connsiteX2" fmla="*/ 428784 w 432473"/>
              <a:gd name="connsiteY2" fmla="*/ 168792 h 178077"/>
              <a:gd name="connsiteX3" fmla="*/ 9540 w 432473"/>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432473" h="178077">
                <a:moveTo>
                  <a:pt x="9540" y="9540"/>
                </a:moveTo>
                <a:lnTo>
                  <a:pt x="428784" y="9540"/>
                </a:lnTo>
                <a:lnTo>
                  <a:pt x="428784" y="168792"/>
                </a:lnTo>
                <a:lnTo>
                  <a:pt x="9540" y="168792"/>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7" name="Freeform: Shape 176">
            <a:extLst>
              <a:ext uri="{FF2B5EF4-FFF2-40B4-BE49-F238E27FC236}">
                <a16:creationId xmlns:a16="http://schemas.microsoft.com/office/drawing/2014/main" id="{3E45AC44-F3E7-4114-9581-440F1CF2FCBC}"/>
              </a:ext>
            </a:extLst>
          </p:cNvPr>
          <p:cNvSpPr/>
          <p:nvPr/>
        </p:nvSpPr>
        <p:spPr>
          <a:xfrm>
            <a:off x="7256485" y="7911568"/>
            <a:ext cx="101770" cy="178098"/>
          </a:xfrm>
          <a:custGeom>
            <a:avLst/>
            <a:gdLst>
              <a:gd name="connsiteX0" fmla="*/ 9540 w 101758"/>
              <a:gd name="connsiteY0" fmla="*/ 9540 h 178077"/>
              <a:gd name="connsiteX1" fmla="*/ 100995 w 101758"/>
              <a:gd name="connsiteY1" fmla="*/ 9540 h 178077"/>
              <a:gd name="connsiteX2" fmla="*/ 100995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0995" y="9540"/>
                </a:lnTo>
                <a:lnTo>
                  <a:pt x="100995"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8" name="Freeform: Shape 177">
            <a:extLst>
              <a:ext uri="{FF2B5EF4-FFF2-40B4-BE49-F238E27FC236}">
                <a16:creationId xmlns:a16="http://schemas.microsoft.com/office/drawing/2014/main" id="{0A69E45E-3F2B-4735-8370-D5B5B9632B37}"/>
              </a:ext>
            </a:extLst>
          </p:cNvPr>
          <p:cNvSpPr/>
          <p:nvPr/>
        </p:nvSpPr>
        <p:spPr>
          <a:xfrm>
            <a:off x="7370977" y="7911568"/>
            <a:ext cx="101770" cy="178098"/>
          </a:xfrm>
          <a:custGeom>
            <a:avLst/>
            <a:gdLst>
              <a:gd name="connsiteX0" fmla="*/ 9540 w 101758"/>
              <a:gd name="connsiteY0" fmla="*/ 9540 h 178077"/>
              <a:gd name="connsiteX1" fmla="*/ 104811 w 101758"/>
              <a:gd name="connsiteY1" fmla="*/ 9540 h 178077"/>
              <a:gd name="connsiteX2" fmla="*/ 104811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4811" y="9540"/>
                </a:lnTo>
                <a:lnTo>
                  <a:pt x="104811"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9" name="Freeform: Shape 178">
            <a:extLst>
              <a:ext uri="{FF2B5EF4-FFF2-40B4-BE49-F238E27FC236}">
                <a16:creationId xmlns:a16="http://schemas.microsoft.com/office/drawing/2014/main" id="{17A5CA06-0AEF-4F43-A786-B46EF2B6B69E}"/>
              </a:ext>
            </a:extLst>
          </p:cNvPr>
          <p:cNvSpPr/>
          <p:nvPr/>
        </p:nvSpPr>
        <p:spPr>
          <a:xfrm>
            <a:off x="7046839" y="8141950"/>
            <a:ext cx="674227" cy="25443"/>
          </a:xfrm>
          <a:custGeom>
            <a:avLst/>
            <a:gdLst>
              <a:gd name="connsiteX0" fmla="*/ 9540 w 674149"/>
              <a:gd name="connsiteY0" fmla="*/ 9540 h 25439"/>
              <a:gd name="connsiteX1" fmla="*/ 665245 w 674149"/>
              <a:gd name="connsiteY1" fmla="*/ 9540 h 25439"/>
              <a:gd name="connsiteX2" fmla="*/ 665245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5" y="9540"/>
                </a:lnTo>
                <a:lnTo>
                  <a:pt x="665245"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0" name="Freeform: Shape 179">
            <a:extLst>
              <a:ext uri="{FF2B5EF4-FFF2-40B4-BE49-F238E27FC236}">
                <a16:creationId xmlns:a16="http://schemas.microsoft.com/office/drawing/2014/main" id="{515CE45B-D598-479D-8C18-9E788524965D}"/>
              </a:ext>
            </a:extLst>
          </p:cNvPr>
          <p:cNvSpPr/>
          <p:nvPr/>
        </p:nvSpPr>
        <p:spPr>
          <a:xfrm>
            <a:off x="7702621" y="8141950"/>
            <a:ext cx="674227" cy="25443"/>
          </a:xfrm>
          <a:custGeom>
            <a:avLst/>
            <a:gdLst>
              <a:gd name="connsiteX0" fmla="*/ 9540 w 674149"/>
              <a:gd name="connsiteY0" fmla="*/ 9540 h 25439"/>
              <a:gd name="connsiteX1" fmla="*/ 665245 w 674149"/>
              <a:gd name="connsiteY1" fmla="*/ 9540 h 25439"/>
              <a:gd name="connsiteX2" fmla="*/ 665245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5" y="9540"/>
                </a:lnTo>
                <a:lnTo>
                  <a:pt x="665245"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1" name="Freeform: Shape 180">
            <a:extLst>
              <a:ext uri="{FF2B5EF4-FFF2-40B4-BE49-F238E27FC236}">
                <a16:creationId xmlns:a16="http://schemas.microsoft.com/office/drawing/2014/main" id="{2F36E8E1-2702-4156-9763-D7B2BF779446}"/>
              </a:ext>
            </a:extLst>
          </p:cNvPr>
          <p:cNvSpPr/>
          <p:nvPr/>
        </p:nvSpPr>
        <p:spPr>
          <a:xfrm>
            <a:off x="7046839" y="8158997"/>
            <a:ext cx="674227" cy="330753"/>
          </a:xfrm>
          <a:custGeom>
            <a:avLst/>
            <a:gdLst>
              <a:gd name="connsiteX0" fmla="*/ 9540 w 674149"/>
              <a:gd name="connsiteY0" fmla="*/ 9540 h 330714"/>
              <a:gd name="connsiteX1" fmla="*/ 665245 w 674149"/>
              <a:gd name="connsiteY1" fmla="*/ 9540 h 330714"/>
              <a:gd name="connsiteX2" fmla="*/ 665245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5" y="9540"/>
                </a:lnTo>
                <a:lnTo>
                  <a:pt x="665245" y="328043"/>
                </a:lnTo>
                <a:lnTo>
                  <a:pt x="9540" y="32804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2" name="Freeform: Shape 181">
            <a:extLst>
              <a:ext uri="{FF2B5EF4-FFF2-40B4-BE49-F238E27FC236}">
                <a16:creationId xmlns:a16="http://schemas.microsoft.com/office/drawing/2014/main" id="{CC768694-60CB-4B81-A648-C29ABE92121F}"/>
              </a:ext>
            </a:extLst>
          </p:cNvPr>
          <p:cNvSpPr/>
          <p:nvPr/>
        </p:nvSpPr>
        <p:spPr>
          <a:xfrm>
            <a:off x="7702621" y="8158997"/>
            <a:ext cx="674227" cy="330753"/>
          </a:xfrm>
          <a:custGeom>
            <a:avLst/>
            <a:gdLst>
              <a:gd name="connsiteX0" fmla="*/ 9540 w 674149"/>
              <a:gd name="connsiteY0" fmla="*/ 9540 h 330714"/>
              <a:gd name="connsiteX1" fmla="*/ 665245 w 674149"/>
              <a:gd name="connsiteY1" fmla="*/ 9540 h 330714"/>
              <a:gd name="connsiteX2" fmla="*/ 665245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5" y="9540"/>
                </a:lnTo>
                <a:lnTo>
                  <a:pt x="665245" y="328043"/>
                </a:lnTo>
                <a:lnTo>
                  <a:pt x="9540" y="32804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3" name="Freeform: Shape 182">
            <a:extLst>
              <a:ext uri="{FF2B5EF4-FFF2-40B4-BE49-F238E27FC236}">
                <a16:creationId xmlns:a16="http://schemas.microsoft.com/office/drawing/2014/main" id="{83045343-260D-4D32-AAA5-CCC5D651169C}"/>
              </a:ext>
            </a:extLst>
          </p:cNvPr>
          <p:cNvSpPr/>
          <p:nvPr/>
        </p:nvSpPr>
        <p:spPr>
          <a:xfrm>
            <a:off x="7046839" y="8238632"/>
            <a:ext cx="432523" cy="178098"/>
          </a:xfrm>
          <a:custGeom>
            <a:avLst/>
            <a:gdLst>
              <a:gd name="connsiteX0" fmla="*/ 9540 w 432473"/>
              <a:gd name="connsiteY0" fmla="*/ 9540 h 178077"/>
              <a:gd name="connsiteX1" fmla="*/ 428784 w 432473"/>
              <a:gd name="connsiteY1" fmla="*/ 9540 h 178077"/>
              <a:gd name="connsiteX2" fmla="*/ 428784 w 432473"/>
              <a:gd name="connsiteY2" fmla="*/ 168792 h 178077"/>
              <a:gd name="connsiteX3" fmla="*/ 9540 w 432473"/>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432473" h="178077">
                <a:moveTo>
                  <a:pt x="9540" y="9540"/>
                </a:moveTo>
                <a:lnTo>
                  <a:pt x="428784" y="9540"/>
                </a:lnTo>
                <a:lnTo>
                  <a:pt x="428784" y="168792"/>
                </a:lnTo>
                <a:lnTo>
                  <a:pt x="9540" y="168792"/>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4" name="Freeform: Shape 183">
            <a:extLst>
              <a:ext uri="{FF2B5EF4-FFF2-40B4-BE49-F238E27FC236}">
                <a16:creationId xmlns:a16="http://schemas.microsoft.com/office/drawing/2014/main" id="{228B1170-6FC7-48CD-9983-466135F0D8B0}"/>
              </a:ext>
            </a:extLst>
          </p:cNvPr>
          <p:cNvSpPr/>
          <p:nvPr/>
        </p:nvSpPr>
        <p:spPr>
          <a:xfrm>
            <a:off x="7256485" y="8238632"/>
            <a:ext cx="101770" cy="178098"/>
          </a:xfrm>
          <a:custGeom>
            <a:avLst/>
            <a:gdLst>
              <a:gd name="connsiteX0" fmla="*/ 9540 w 101758"/>
              <a:gd name="connsiteY0" fmla="*/ 9540 h 178077"/>
              <a:gd name="connsiteX1" fmla="*/ 100995 w 101758"/>
              <a:gd name="connsiteY1" fmla="*/ 9540 h 178077"/>
              <a:gd name="connsiteX2" fmla="*/ 100995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0995" y="9540"/>
                </a:lnTo>
                <a:lnTo>
                  <a:pt x="100995"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5" name="Freeform: Shape 184">
            <a:extLst>
              <a:ext uri="{FF2B5EF4-FFF2-40B4-BE49-F238E27FC236}">
                <a16:creationId xmlns:a16="http://schemas.microsoft.com/office/drawing/2014/main" id="{A77C36CE-B0D2-4D15-B87F-3CFBE74F4FAD}"/>
              </a:ext>
            </a:extLst>
          </p:cNvPr>
          <p:cNvSpPr/>
          <p:nvPr/>
        </p:nvSpPr>
        <p:spPr>
          <a:xfrm>
            <a:off x="7370977" y="8238632"/>
            <a:ext cx="101770" cy="178098"/>
          </a:xfrm>
          <a:custGeom>
            <a:avLst/>
            <a:gdLst>
              <a:gd name="connsiteX0" fmla="*/ 9540 w 101758"/>
              <a:gd name="connsiteY0" fmla="*/ 9540 h 178077"/>
              <a:gd name="connsiteX1" fmla="*/ 104811 w 101758"/>
              <a:gd name="connsiteY1" fmla="*/ 9540 h 178077"/>
              <a:gd name="connsiteX2" fmla="*/ 104811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4811" y="9540"/>
                </a:lnTo>
                <a:lnTo>
                  <a:pt x="104811"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6" name="Freeform: Shape 185">
            <a:extLst>
              <a:ext uri="{FF2B5EF4-FFF2-40B4-BE49-F238E27FC236}">
                <a16:creationId xmlns:a16="http://schemas.microsoft.com/office/drawing/2014/main" id="{0CFF8DDA-FC70-4666-9D26-CDCBACDF4264}"/>
              </a:ext>
            </a:extLst>
          </p:cNvPr>
          <p:cNvSpPr/>
          <p:nvPr/>
        </p:nvSpPr>
        <p:spPr>
          <a:xfrm>
            <a:off x="7046839" y="8469014"/>
            <a:ext cx="674227" cy="25443"/>
          </a:xfrm>
          <a:custGeom>
            <a:avLst/>
            <a:gdLst>
              <a:gd name="connsiteX0" fmla="*/ 9540 w 674149"/>
              <a:gd name="connsiteY0" fmla="*/ 9540 h 25439"/>
              <a:gd name="connsiteX1" fmla="*/ 665245 w 674149"/>
              <a:gd name="connsiteY1" fmla="*/ 9540 h 25439"/>
              <a:gd name="connsiteX2" fmla="*/ 665245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5" y="9540"/>
                </a:lnTo>
                <a:lnTo>
                  <a:pt x="665245"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7" name="Freeform: Shape 186">
            <a:extLst>
              <a:ext uri="{FF2B5EF4-FFF2-40B4-BE49-F238E27FC236}">
                <a16:creationId xmlns:a16="http://schemas.microsoft.com/office/drawing/2014/main" id="{390E3095-0FE0-4706-AF52-0C21ECFFB6B5}"/>
              </a:ext>
            </a:extLst>
          </p:cNvPr>
          <p:cNvSpPr/>
          <p:nvPr/>
        </p:nvSpPr>
        <p:spPr>
          <a:xfrm>
            <a:off x="7702621" y="8469014"/>
            <a:ext cx="674227" cy="25443"/>
          </a:xfrm>
          <a:custGeom>
            <a:avLst/>
            <a:gdLst>
              <a:gd name="connsiteX0" fmla="*/ 9540 w 674149"/>
              <a:gd name="connsiteY0" fmla="*/ 9540 h 25439"/>
              <a:gd name="connsiteX1" fmla="*/ 665245 w 674149"/>
              <a:gd name="connsiteY1" fmla="*/ 9540 h 25439"/>
              <a:gd name="connsiteX2" fmla="*/ 665245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5" y="9540"/>
                </a:lnTo>
                <a:lnTo>
                  <a:pt x="665245"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8" name="Freeform: Shape 187">
            <a:extLst>
              <a:ext uri="{FF2B5EF4-FFF2-40B4-BE49-F238E27FC236}">
                <a16:creationId xmlns:a16="http://schemas.microsoft.com/office/drawing/2014/main" id="{21295C35-7F0A-43D5-AC85-32798BF2F3B2}"/>
              </a:ext>
            </a:extLst>
          </p:cNvPr>
          <p:cNvSpPr/>
          <p:nvPr/>
        </p:nvSpPr>
        <p:spPr>
          <a:xfrm>
            <a:off x="7046839" y="8486061"/>
            <a:ext cx="674227" cy="330753"/>
          </a:xfrm>
          <a:custGeom>
            <a:avLst/>
            <a:gdLst>
              <a:gd name="connsiteX0" fmla="*/ 9540 w 674149"/>
              <a:gd name="connsiteY0" fmla="*/ 9540 h 330714"/>
              <a:gd name="connsiteX1" fmla="*/ 665245 w 674149"/>
              <a:gd name="connsiteY1" fmla="*/ 9540 h 330714"/>
              <a:gd name="connsiteX2" fmla="*/ 665245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5" y="9540"/>
                </a:lnTo>
                <a:lnTo>
                  <a:pt x="665245" y="328043"/>
                </a:lnTo>
                <a:lnTo>
                  <a:pt x="9540" y="32804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9" name="Freeform: Shape 188">
            <a:extLst>
              <a:ext uri="{FF2B5EF4-FFF2-40B4-BE49-F238E27FC236}">
                <a16:creationId xmlns:a16="http://schemas.microsoft.com/office/drawing/2014/main" id="{6297AB96-8DFF-4092-BFB7-97F3D18B8FB5}"/>
              </a:ext>
            </a:extLst>
          </p:cNvPr>
          <p:cNvSpPr/>
          <p:nvPr/>
        </p:nvSpPr>
        <p:spPr>
          <a:xfrm>
            <a:off x="7702621" y="8486061"/>
            <a:ext cx="674227" cy="330753"/>
          </a:xfrm>
          <a:custGeom>
            <a:avLst/>
            <a:gdLst>
              <a:gd name="connsiteX0" fmla="*/ 9540 w 674149"/>
              <a:gd name="connsiteY0" fmla="*/ 9540 h 330714"/>
              <a:gd name="connsiteX1" fmla="*/ 665245 w 674149"/>
              <a:gd name="connsiteY1" fmla="*/ 9540 h 330714"/>
              <a:gd name="connsiteX2" fmla="*/ 665245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5" y="9540"/>
                </a:lnTo>
                <a:lnTo>
                  <a:pt x="665245" y="328043"/>
                </a:lnTo>
                <a:lnTo>
                  <a:pt x="9540" y="32804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0" name="Freeform: Shape 189">
            <a:extLst>
              <a:ext uri="{FF2B5EF4-FFF2-40B4-BE49-F238E27FC236}">
                <a16:creationId xmlns:a16="http://schemas.microsoft.com/office/drawing/2014/main" id="{E0C5A96B-0854-47F2-B432-7487B8972072}"/>
              </a:ext>
            </a:extLst>
          </p:cNvPr>
          <p:cNvSpPr/>
          <p:nvPr/>
        </p:nvSpPr>
        <p:spPr>
          <a:xfrm>
            <a:off x="7046839" y="8565696"/>
            <a:ext cx="432523" cy="178098"/>
          </a:xfrm>
          <a:custGeom>
            <a:avLst/>
            <a:gdLst>
              <a:gd name="connsiteX0" fmla="*/ 9540 w 432473"/>
              <a:gd name="connsiteY0" fmla="*/ 9540 h 178077"/>
              <a:gd name="connsiteX1" fmla="*/ 428784 w 432473"/>
              <a:gd name="connsiteY1" fmla="*/ 9540 h 178077"/>
              <a:gd name="connsiteX2" fmla="*/ 428784 w 432473"/>
              <a:gd name="connsiteY2" fmla="*/ 168792 h 178077"/>
              <a:gd name="connsiteX3" fmla="*/ 9540 w 432473"/>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432473" h="178077">
                <a:moveTo>
                  <a:pt x="9540" y="9540"/>
                </a:moveTo>
                <a:lnTo>
                  <a:pt x="428784" y="9540"/>
                </a:lnTo>
                <a:lnTo>
                  <a:pt x="428784" y="168792"/>
                </a:lnTo>
                <a:lnTo>
                  <a:pt x="9540" y="168792"/>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1" name="Freeform: Shape 190">
            <a:extLst>
              <a:ext uri="{FF2B5EF4-FFF2-40B4-BE49-F238E27FC236}">
                <a16:creationId xmlns:a16="http://schemas.microsoft.com/office/drawing/2014/main" id="{789FD0FD-2A91-480A-9BCB-B9A9FE030092}"/>
              </a:ext>
            </a:extLst>
          </p:cNvPr>
          <p:cNvSpPr/>
          <p:nvPr/>
        </p:nvSpPr>
        <p:spPr>
          <a:xfrm>
            <a:off x="7256485" y="8565696"/>
            <a:ext cx="101770" cy="178098"/>
          </a:xfrm>
          <a:custGeom>
            <a:avLst/>
            <a:gdLst>
              <a:gd name="connsiteX0" fmla="*/ 9540 w 101758"/>
              <a:gd name="connsiteY0" fmla="*/ 9540 h 178077"/>
              <a:gd name="connsiteX1" fmla="*/ 100995 w 101758"/>
              <a:gd name="connsiteY1" fmla="*/ 9540 h 178077"/>
              <a:gd name="connsiteX2" fmla="*/ 100995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0995" y="9540"/>
                </a:lnTo>
                <a:lnTo>
                  <a:pt x="100995"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2" name="Freeform: Shape 191">
            <a:extLst>
              <a:ext uri="{FF2B5EF4-FFF2-40B4-BE49-F238E27FC236}">
                <a16:creationId xmlns:a16="http://schemas.microsoft.com/office/drawing/2014/main" id="{A9D9BCC1-D280-4E41-8410-B870B1B1F193}"/>
              </a:ext>
            </a:extLst>
          </p:cNvPr>
          <p:cNvSpPr/>
          <p:nvPr/>
        </p:nvSpPr>
        <p:spPr>
          <a:xfrm>
            <a:off x="7370977" y="8565696"/>
            <a:ext cx="101770" cy="178098"/>
          </a:xfrm>
          <a:custGeom>
            <a:avLst/>
            <a:gdLst>
              <a:gd name="connsiteX0" fmla="*/ 9540 w 101758"/>
              <a:gd name="connsiteY0" fmla="*/ 9540 h 178077"/>
              <a:gd name="connsiteX1" fmla="*/ 104811 w 101758"/>
              <a:gd name="connsiteY1" fmla="*/ 9540 h 178077"/>
              <a:gd name="connsiteX2" fmla="*/ 104811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4811" y="9540"/>
                </a:lnTo>
                <a:lnTo>
                  <a:pt x="104811"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3" name="Freeform: Shape 192">
            <a:extLst>
              <a:ext uri="{FF2B5EF4-FFF2-40B4-BE49-F238E27FC236}">
                <a16:creationId xmlns:a16="http://schemas.microsoft.com/office/drawing/2014/main" id="{4AE2E3C6-E874-43D4-8106-07173A33DD67}"/>
              </a:ext>
            </a:extLst>
          </p:cNvPr>
          <p:cNvSpPr/>
          <p:nvPr/>
        </p:nvSpPr>
        <p:spPr>
          <a:xfrm>
            <a:off x="7046839" y="8796079"/>
            <a:ext cx="674227" cy="25443"/>
          </a:xfrm>
          <a:custGeom>
            <a:avLst/>
            <a:gdLst>
              <a:gd name="connsiteX0" fmla="*/ 9540 w 674149"/>
              <a:gd name="connsiteY0" fmla="*/ 9540 h 25439"/>
              <a:gd name="connsiteX1" fmla="*/ 665245 w 674149"/>
              <a:gd name="connsiteY1" fmla="*/ 9540 h 25439"/>
              <a:gd name="connsiteX2" fmla="*/ 665245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5" y="9540"/>
                </a:lnTo>
                <a:lnTo>
                  <a:pt x="665245"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4" name="Freeform: Shape 193">
            <a:extLst>
              <a:ext uri="{FF2B5EF4-FFF2-40B4-BE49-F238E27FC236}">
                <a16:creationId xmlns:a16="http://schemas.microsoft.com/office/drawing/2014/main" id="{62E6D961-4C08-4D84-B4A0-53B2E31A0575}"/>
              </a:ext>
            </a:extLst>
          </p:cNvPr>
          <p:cNvSpPr/>
          <p:nvPr/>
        </p:nvSpPr>
        <p:spPr>
          <a:xfrm>
            <a:off x="7702621" y="8796079"/>
            <a:ext cx="674227" cy="25443"/>
          </a:xfrm>
          <a:custGeom>
            <a:avLst/>
            <a:gdLst>
              <a:gd name="connsiteX0" fmla="*/ 9540 w 674149"/>
              <a:gd name="connsiteY0" fmla="*/ 9540 h 25439"/>
              <a:gd name="connsiteX1" fmla="*/ 665245 w 674149"/>
              <a:gd name="connsiteY1" fmla="*/ 9540 h 25439"/>
              <a:gd name="connsiteX2" fmla="*/ 665245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5" y="9540"/>
                </a:lnTo>
                <a:lnTo>
                  <a:pt x="665245"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5" name="Freeform: Shape 194">
            <a:extLst>
              <a:ext uri="{FF2B5EF4-FFF2-40B4-BE49-F238E27FC236}">
                <a16:creationId xmlns:a16="http://schemas.microsoft.com/office/drawing/2014/main" id="{E2B01339-1BBD-4ABE-AF0C-92F7B1BDCE21}"/>
              </a:ext>
            </a:extLst>
          </p:cNvPr>
          <p:cNvSpPr/>
          <p:nvPr/>
        </p:nvSpPr>
        <p:spPr>
          <a:xfrm>
            <a:off x="7928423" y="7504869"/>
            <a:ext cx="674227" cy="330753"/>
          </a:xfrm>
          <a:custGeom>
            <a:avLst/>
            <a:gdLst>
              <a:gd name="connsiteX0" fmla="*/ 9540 w 674149"/>
              <a:gd name="connsiteY0" fmla="*/ 9540 h 330714"/>
              <a:gd name="connsiteX1" fmla="*/ 665246 w 674149"/>
              <a:gd name="connsiteY1" fmla="*/ 9540 h 330714"/>
              <a:gd name="connsiteX2" fmla="*/ 665246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6" y="9540"/>
                </a:lnTo>
                <a:lnTo>
                  <a:pt x="665246" y="328043"/>
                </a:lnTo>
                <a:lnTo>
                  <a:pt x="9540" y="32804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6" name="Freeform: Shape 195">
            <a:extLst>
              <a:ext uri="{FF2B5EF4-FFF2-40B4-BE49-F238E27FC236}">
                <a16:creationId xmlns:a16="http://schemas.microsoft.com/office/drawing/2014/main" id="{C0136A09-1D87-4422-BFC6-8153804F1922}"/>
              </a:ext>
            </a:extLst>
          </p:cNvPr>
          <p:cNvSpPr/>
          <p:nvPr/>
        </p:nvSpPr>
        <p:spPr>
          <a:xfrm>
            <a:off x="8584205" y="7504869"/>
            <a:ext cx="674227" cy="330753"/>
          </a:xfrm>
          <a:custGeom>
            <a:avLst/>
            <a:gdLst>
              <a:gd name="connsiteX0" fmla="*/ 9540 w 674149"/>
              <a:gd name="connsiteY0" fmla="*/ 9540 h 330714"/>
              <a:gd name="connsiteX1" fmla="*/ 665245 w 674149"/>
              <a:gd name="connsiteY1" fmla="*/ 9540 h 330714"/>
              <a:gd name="connsiteX2" fmla="*/ 665245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5" y="9540"/>
                </a:lnTo>
                <a:lnTo>
                  <a:pt x="665245" y="328043"/>
                </a:lnTo>
                <a:lnTo>
                  <a:pt x="9540" y="32804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7" name="Freeform: Shape 196">
            <a:extLst>
              <a:ext uri="{FF2B5EF4-FFF2-40B4-BE49-F238E27FC236}">
                <a16:creationId xmlns:a16="http://schemas.microsoft.com/office/drawing/2014/main" id="{C4A41BA7-7909-46DE-9907-3F55103B7C06}"/>
              </a:ext>
            </a:extLst>
          </p:cNvPr>
          <p:cNvSpPr/>
          <p:nvPr/>
        </p:nvSpPr>
        <p:spPr>
          <a:xfrm>
            <a:off x="7928423" y="7584504"/>
            <a:ext cx="432523" cy="178098"/>
          </a:xfrm>
          <a:custGeom>
            <a:avLst/>
            <a:gdLst>
              <a:gd name="connsiteX0" fmla="*/ 9540 w 432473"/>
              <a:gd name="connsiteY0" fmla="*/ 9540 h 178077"/>
              <a:gd name="connsiteX1" fmla="*/ 428784 w 432473"/>
              <a:gd name="connsiteY1" fmla="*/ 9540 h 178077"/>
              <a:gd name="connsiteX2" fmla="*/ 428784 w 432473"/>
              <a:gd name="connsiteY2" fmla="*/ 168792 h 178077"/>
              <a:gd name="connsiteX3" fmla="*/ 9540 w 432473"/>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432473" h="178077">
                <a:moveTo>
                  <a:pt x="9540" y="9540"/>
                </a:moveTo>
                <a:lnTo>
                  <a:pt x="428784" y="9540"/>
                </a:lnTo>
                <a:lnTo>
                  <a:pt x="428784" y="168792"/>
                </a:lnTo>
                <a:lnTo>
                  <a:pt x="9540" y="168792"/>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8" name="Freeform: Shape 197">
            <a:extLst>
              <a:ext uri="{FF2B5EF4-FFF2-40B4-BE49-F238E27FC236}">
                <a16:creationId xmlns:a16="http://schemas.microsoft.com/office/drawing/2014/main" id="{9608D98E-9A97-453B-9D1A-09F8CDF9C77A}"/>
              </a:ext>
            </a:extLst>
          </p:cNvPr>
          <p:cNvSpPr/>
          <p:nvPr/>
        </p:nvSpPr>
        <p:spPr>
          <a:xfrm>
            <a:off x="8138069" y="7584504"/>
            <a:ext cx="101770" cy="178098"/>
          </a:xfrm>
          <a:custGeom>
            <a:avLst/>
            <a:gdLst>
              <a:gd name="connsiteX0" fmla="*/ 9540 w 101758"/>
              <a:gd name="connsiteY0" fmla="*/ 9540 h 178077"/>
              <a:gd name="connsiteX1" fmla="*/ 100995 w 101758"/>
              <a:gd name="connsiteY1" fmla="*/ 9540 h 178077"/>
              <a:gd name="connsiteX2" fmla="*/ 100995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0995" y="9540"/>
                </a:lnTo>
                <a:lnTo>
                  <a:pt x="100995"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9" name="Freeform: Shape 198">
            <a:extLst>
              <a:ext uri="{FF2B5EF4-FFF2-40B4-BE49-F238E27FC236}">
                <a16:creationId xmlns:a16="http://schemas.microsoft.com/office/drawing/2014/main" id="{FD6B2406-2D35-4A68-B27E-39529EF284D0}"/>
              </a:ext>
            </a:extLst>
          </p:cNvPr>
          <p:cNvSpPr/>
          <p:nvPr/>
        </p:nvSpPr>
        <p:spPr>
          <a:xfrm>
            <a:off x="8252433" y="7584504"/>
            <a:ext cx="101770" cy="178098"/>
          </a:xfrm>
          <a:custGeom>
            <a:avLst/>
            <a:gdLst>
              <a:gd name="connsiteX0" fmla="*/ 9540 w 101758"/>
              <a:gd name="connsiteY0" fmla="*/ 9540 h 178077"/>
              <a:gd name="connsiteX1" fmla="*/ 104811 w 101758"/>
              <a:gd name="connsiteY1" fmla="*/ 9540 h 178077"/>
              <a:gd name="connsiteX2" fmla="*/ 104811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4811" y="9540"/>
                </a:lnTo>
                <a:lnTo>
                  <a:pt x="104811"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0" name="Freeform: Shape 199">
            <a:extLst>
              <a:ext uri="{FF2B5EF4-FFF2-40B4-BE49-F238E27FC236}">
                <a16:creationId xmlns:a16="http://schemas.microsoft.com/office/drawing/2014/main" id="{30220D9C-82A8-4887-B381-DDB7D3F1193D}"/>
              </a:ext>
            </a:extLst>
          </p:cNvPr>
          <p:cNvSpPr/>
          <p:nvPr/>
        </p:nvSpPr>
        <p:spPr>
          <a:xfrm>
            <a:off x="7928423" y="7814886"/>
            <a:ext cx="674227" cy="25443"/>
          </a:xfrm>
          <a:custGeom>
            <a:avLst/>
            <a:gdLst>
              <a:gd name="connsiteX0" fmla="*/ 9540 w 674149"/>
              <a:gd name="connsiteY0" fmla="*/ 9540 h 25439"/>
              <a:gd name="connsiteX1" fmla="*/ 665246 w 674149"/>
              <a:gd name="connsiteY1" fmla="*/ 9540 h 25439"/>
              <a:gd name="connsiteX2" fmla="*/ 665246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6" y="9540"/>
                </a:lnTo>
                <a:lnTo>
                  <a:pt x="665246"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1" name="Freeform: Shape 200">
            <a:extLst>
              <a:ext uri="{FF2B5EF4-FFF2-40B4-BE49-F238E27FC236}">
                <a16:creationId xmlns:a16="http://schemas.microsoft.com/office/drawing/2014/main" id="{EAA912EC-95AF-4C9B-9868-797A5E051FE9}"/>
              </a:ext>
            </a:extLst>
          </p:cNvPr>
          <p:cNvSpPr/>
          <p:nvPr/>
        </p:nvSpPr>
        <p:spPr>
          <a:xfrm>
            <a:off x="8584205" y="7814886"/>
            <a:ext cx="674227" cy="25443"/>
          </a:xfrm>
          <a:custGeom>
            <a:avLst/>
            <a:gdLst>
              <a:gd name="connsiteX0" fmla="*/ 9540 w 674149"/>
              <a:gd name="connsiteY0" fmla="*/ 9540 h 25439"/>
              <a:gd name="connsiteX1" fmla="*/ 665245 w 674149"/>
              <a:gd name="connsiteY1" fmla="*/ 9540 h 25439"/>
              <a:gd name="connsiteX2" fmla="*/ 665245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5" y="9540"/>
                </a:lnTo>
                <a:lnTo>
                  <a:pt x="665245"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2" name="Freeform: Shape 201">
            <a:extLst>
              <a:ext uri="{FF2B5EF4-FFF2-40B4-BE49-F238E27FC236}">
                <a16:creationId xmlns:a16="http://schemas.microsoft.com/office/drawing/2014/main" id="{1EADF9DE-0538-4132-B3D3-F0B55D44384E}"/>
              </a:ext>
            </a:extLst>
          </p:cNvPr>
          <p:cNvSpPr/>
          <p:nvPr/>
        </p:nvSpPr>
        <p:spPr>
          <a:xfrm>
            <a:off x="7928423" y="7831933"/>
            <a:ext cx="674227" cy="330753"/>
          </a:xfrm>
          <a:custGeom>
            <a:avLst/>
            <a:gdLst>
              <a:gd name="connsiteX0" fmla="*/ 9540 w 674149"/>
              <a:gd name="connsiteY0" fmla="*/ 9540 h 330714"/>
              <a:gd name="connsiteX1" fmla="*/ 665246 w 674149"/>
              <a:gd name="connsiteY1" fmla="*/ 9540 h 330714"/>
              <a:gd name="connsiteX2" fmla="*/ 665246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6" y="9540"/>
                </a:lnTo>
                <a:lnTo>
                  <a:pt x="665246" y="328043"/>
                </a:lnTo>
                <a:lnTo>
                  <a:pt x="9540" y="32804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3" name="Freeform: Shape 202">
            <a:extLst>
              <a:ext uri="{FF2B5EF4-FFF2-40B4-BE49-F238E27FC236}">
                <a16:creationId xmlns:a16="http://schemas.microsoft.com/office/drawing/2014/main" id="{7233F788-FFD6-4623-B110-0CC7D68D50FB}"/>
              </a:ext>
            </a:extLst>
          </p:cNvPr>
          <p:cNvSpPr/>
          <p:nvPr/>
        </p:nvSpPr>
        <p:spPr>
          <a:xfrm>
            <a:off x="8584205" y="7831933"/>
            <a:ext cx="674227" cy="330753"/>
          </a:xfrm>
          <a:custGeom>
            <a:avLst/>
            <a:gdLst>
              <a:gd name="connsiteX0" fmla="*/ 9540 w 674149"/>
              <a:gd name="connsiteY0" fmla="*/ 9540 h 330714"/>
              <a:gd name="connsiteX1" fmla="*/ 665245 w 674149"/>
              <a:gd name="connsiteY1" fmla="*/ 9540 h 330714"/>
              <a:gd name="connsiteX2" fmla="*/ 665245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5" y="9540"/>
                </a:lnTo>
                <a:lnTo>
                  <a:pt x="665245" y="328043"/>
                </a:lnTo>
                <a:lnTo>
                  <a:pt x="9540" y="32804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4" name="Freeform: Shape 203">
            <a:extLst>
              <a:ext uri="{FF2B5EF4-FFF2-40B4-BE49-F238E27FC236}">
                <a16:creationId xmlns:a16="http://schemas.microsoft.com/office/drawing/2014/main" id="{F04F0B2C-3815-4A48-8041-79C162A8321C}"/>
              </a:ext>
            </a:extLst>
          </p:cNvPr>
          <p:cNvSpPr/>
          <p:nvPr/>
        </p:nvSpPr>
        <p:spPr>
          <a:xfrm>
            <a:off x="7928423" y="7911568"/>
            <a:ext cx="432523" cy="178098"/>
          </a:xfrm>
          <a:custGeom>
            <a:avLst/>
            <a:gdLst>
              <a:gd name="connsiteX0" fmla="*/ 9540 w 432473"/>
              <a:gd name="connsiteY0" fmla="*/ 9540 h 178077"/>
              <a:gd name="connsiteX1" fmla="*/ 428784 w 432473"/>
              <a:gd name="connsiteY1" fmla="*/ 9540 h 178077"/>
              <a:gd name="connsiteX2" fmla="*/ 428784 w 432473"/>
              <a:gd name="connsiteY2" fmla="*/ 168792 h 178077"/>
              <a:gd name="connsiteX3" fmla="*/ 9540 w 432473"/>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432473" h="178077">
                <a:moveTo>
                  <a:pt x="9540" y="9540"/>
                </a:moveTo>
                <a:lnTo>
                  <a:pt x="428784" y="9540"/>
                </a:lnTo>
                <a:lnTo>
                  <a:pt x="428784" y="168792"/>
                </a:lnTo>
                <a:lnTo>
                  <a:pt x="9540" y="168792"/>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5" name="Freeform: Shape 204">
            <a:extLst>
              <a:ext uri="{FF2B5EF4-FFF2-40B4-BE49-F238E27FC236}">
                <a16:creationId xmlns:a16="http://schemas.microsoft.com/office/drawing/2014/main" id="{BC7D1851-1AB8-4169-B873-5A4ACA394842}"/>
              </a:ext>
            </a:extLst>
          </p:cNvPr>
          <p:cNvSpPr/>
          <p:nvPr/>
        </p:nvSpPr>
        <p:spPr>
          <a:xfrm>
            <a:off x="8138069" y="7911568"/>
            <a:ext cx="101770" cy="178098"/>
          </a:xfrm>
          <a:custGeom>
            <a:avLst/>
            <a:gdLst>
              <a:gd name="connsiteX0" fmla="*/ 9540 w 101758"/>
              <a:gd name="connsiteY0" fmla="*/ 9540 h 178077"/>
              <a:gd name="connsiteX1" fmla="*/ 100995 w 101758"/>
              <a:gd name="connsiteY1" fmla="*/ 9540 h 178077"/>
              <a:gd name="connsiteX2" fmla="*/ 100995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0995" y="9540"/>
                </a:lnTo>
                <a:lnTo>
                  <a:pt x="100995"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6" name="Freeform: Shape 205">
            <a:extLst>
              <a:ext uri="{FF2B5EF4-FFF2-40B4-BE49-F238E27FC236}">
                <a16:creationId xmlns:a16="http://schemas.microsoft.com/office/drawing/2014/main" id="{C940B128-3980-4439-B9DC-C99417C5B5F2}"/>
              </a:ext>
            </a:extLst>
          </p:cNvPr>
          <p:cNvSpPr/>
          <p:nvPr/>
        </p:nvSpPr>
        <p:spPr>
          <a:xfrm>
            <a:off x="8252433" y="7911568"/>
            <a:ext cx="101770" cy="178098"/>
          </a:xfrm>
          <a:custGeom>
            <a:avLst/>
            <a:gdLst>
              <a:gd name="connsiteX0" fmla="*/ 9540 w 101758"/>
              <a:gd name="connsiteY0" fmla="*/ 9540 h 178077"/>
              <a:gd name="connsiteX1" fmla="*/ 104811 w 101758"/>
              <a:gd name="connsiteY1" fmla="*/ 9540 h 178077"/>
              <a:gd name="connsiteX2" fmla="*/ 104811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4811" y="9540"/>
                </a:lnTo>
                <a:lnTo>
                  <a:pt x="104811"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7" name="Freeform: Shape 206">
            <a:extLst>
              <a:ext uri="{FF2B5EF4-FFF2-40B4-BE49-F238E27FC236}">
                <a16:creationId xmlns:a16="http://schemas.microsoft.com/office/drawing/2014/main" id="{7DE05C95-B779-4BED-97F6-F059E2687BE5}"/>
              </a:ext>
            </a:extLst>
          </p:cNvPr>
          <p:cNvSpPr/>
          <p:nvPr/>
        </p:nvSpPr>
        <p:spPr>
          <a:xfrm>
            <a:off x="7928423" y="8141950"/>
            <a:ext cx="674227" cy="25443"/>
          </a:xfrm>
          <a:custGeom>
            <a:avLst/>
            <a:gdLst>
              <a:gd name="connsiteX0" fmla="*/ 9540 w 674149"/>
              <a:gd name="connsiteY0" fmla="*/ 9540 h 25439"/>
              <a:gd name="connsiteX1" fmla="*/ 665246 w 674149"/>
              <a:gd name="connsiteY1" fmla="*/ 9540 h 25439"/>
              <a:gd name="connsiteX2" fmla="*/ 665246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6" y="9540"/>
                </a:lnTo>
                <a:lnTo>
                  <a:pt x="665246"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8" name="Freeform: Shape 207">
            <a:extLst>
              <a:ext uri="{FF2B5EF4-FFF2-40B4-BE49-F238E27FC236}">
                <a16:creationId xmlns:a16="http://schemas.microsoft.com/office/drawing/2014/main" id="{DC6DFD91-9697-42F7-8DA8-12B518C942FB}"/>
              </a:ext>
            </a:extLst>
          </p:cNvPr>
          <p:cNvSpPr/>
          <p:nvPr/>
        </p:nvSpPr>
        <p:spPr>
          <a:xfrm>
            <a:off x="8584205" y="8141950"/>
            <a:ext cx="674227" cy="25443"/>
          </a:xfrm>
          <a:custGeom>
            <a:avLst/>
            <a:gdLst>
              <a:gd name="connsiteX0" fmla="*/ 9540 w 674149"/>
              <a:gd name="connsiteY0" fmla="*/ 9540 h 25439"/>
              <a:gd name="connsiteX1" fmla="*/ 665245 w 674149"/>
              <a:gd name="connsiteY1" fmla="*/ 9540 h 25439"/>
              <a:gd name="connsiteX2" fmla="*/ 665245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5" y="9540"/>
                </a:lnTo>
                <a:lnTo>
                  <a:pt x="665245"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9" name="Freeform: Shape 208">
            <a:extLst>
              <a:ext uri="{FF2B5EF4-FFF2-40B4-BE49-F238E27FC236}">
                <a16:creationId xmlns:a16="http://schemas.microsoft.com/office/drawing/2014/main" id="{D720680E-E7E7-4F7C-9899-D83D46769EE6}"/>
              </a:ext>
            </a:extLst>
          </p:cNvPr>
          <p:cNvSpPr/>
          <p:nvPr/>
        </p:nvSpPr>
        <p:spPr>
          <a:xfrm>
            <a:off x="7928423" y="8158997"/>
            <a:ext cx="674227" cy="330753"/>
          </a:xfrm>
          <a:custGeom>
            <a:avLst/>
            <a:gdLst>
              <a:gd name="connsiteX0" fmla="*/ 9540 w 674149"/>
              <a:gd name="connsiteY0" fmla="*/ 9540 h 330714"/>
              <a:gd name="connsiteX1" fmla="*/ 665246 w 674149"/>
              <a:gd name="connsiteY1" fmla="*/ 9540 h 330714"/>
              <a:gd name="connsiteX2" fmla="*/ 665246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6" y="9540"/>
                </a:lnTo>
                <a:lnTo>
                  <a:pt x="665246" y="328043"/>
                </a:lnTo>
                <a:lnTo>
                  <a:pt x="9540" y="32804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0" name="Freeform: Shape 209">
            <a:extLst>
              <a:ext uri="{FF2B5EF4-FFF2-40B4-BE49-F238E27FC236}">
                <a16:creationId xmlns:a16="http://schemas.microsoft.com/office/drawing/2014/main" id="{44A632E3-8F70-494B-AB41-41439D87E40C}"/>
              </a:ext>
            </a:extLst>
          </p:cNvPr>
          <p:cNvSpPr/>
          <p:nvPr/>
        </p:nvSpPr>
        <p:spPr>
          <a:xfrm>
            <a:off x="8584205" y="8158997"/>
            <a:ext cx="674227" cy="330753"/>
          </a:xfrm>
          <a:custGeom>
            <a:avLst/>
            <a:gdLst>
              <a:gd name="connsiteX0" fmla="*/ 9540 w 674149"/>
              <a:gd name="connsiteY0" fmla="*/ 9540 h 330714"/>
              <a:gd name="connsiteX1" fmla="*/ 665245 w 674149"/>
              <a:gd name="connsiteY1" fmla="*/ 9540 h 330714"/>
              <a:gd name="connsiteX2" fmla="*/ 665245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5" y="9540"/>
                </a:lnTo>
                <a:lnTo>
                  <a:pt x="665245" y="328043"/>
                </a:lnTo>
                <a:lnTo>
                  <a:pt x="9540" y="32804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1" name="Freeform: Shape 210">
            <a:extLst>
              <a:ext uri="{FF2B5EF4-FFF2-40B4-BE49-F238E27FC236}">
                <a16:creationId xmlns:a16="http://schemas.microsoft.com/office/drawing/2014/main" id="{F233DB04-2E0E-489F-A143-2D628CBE95C9}"/>
              </a:ext>
            </a:extLst>
          </p:cNvPr>
          <p:cNvSpPr/>
          <p:nvPr/>
        </p:nvSpPr>
        <p:spPr>
          <a:xfrm>
            <a:off x="7928423" y="8238632"/>
            <a:ext cx="432523" cy="178098"/>
          </a:xfrm>
          <a:custGeom>
            <a:avLst/>
            <a:gdLst>
              <a:gd name="connsiteX0" fmla="*/ 9540 w 432473"/>
              <a:gd name="connsiteY0" fmla="*/ 9540 h 178077"/>
              <a:gd name="connsiteX1" fmla="*/ 428784 w 432473"/>
              <a:gd name="connsiteY1" fmla="*/ 9540 h 178077"/>
              <a:gd name="connsiteX2" fmla="*/ 428784 w 432473"/>
              <a:gd name="connsiteY2" fmla="*/ 168792 h 178077"/>
              <a:gd name="connsiteX3" fmla="*/ 9540 w 432473"/>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432473" h="178077">
                <a:moveTo>
                  <a:pt x="9540" y="9540"/>
                </a:moveTo>
                <a:lnTo>
                  <a:pt x="428784" y="9540"/>
                </a:lnTo>
                <a:lnTo>
                  <a:pt x="428784" y="168792"/>
                </a:lnTo>
                <a:lnTo>
                  <a:pt x="9540" y="168792"/>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2" name="Freeform: Shape 211">
            <a:extLst>
              <a:ext uri="{FF2B5EF4-FFF2-40B4-BE49-F238E27FC236}">
                <a16:creationId xmlns:a16="http://schemas.microsoft.com/office/drawing/2014/main" id="{AE7E5D49-A06D-40C6-9328-EC2C1FB95F75}"/>
              </a:ext>
            </a:extLst>
          </p:cNvPr>
          <p:cNvSpPr/>
          <p:nvPr/>
        </p:nvSpPr>
        <p:spPr>
          <a:xfrm>
            <a:off x="8138069" y="8238632"/>
            <a:ext cx="101770" cy="178098"/>
          </a:xfrm>
          <a:custGeom>
            <a:avLst/>
            <a:gdLst>
              <a:gd name="connsiteX0" fmla="*/ 9540 w 101758"/>
              <a:gd name="connsiteY0" fmla="*/ 9540 h 178077"/>
              <a:gd name="connsiteX1" fmla="*/ 100995 w 101758"/>
              <a:gd name="connsiteY1" fmla="*/ 9540 h 178077"/>
              <a:gd name="connsiteX2" fmla="*/ 100995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0995" y="9540"/>
                </a:lnTo>
                <a:lnTo>
                  <a:pt x="100995"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3" name="Freeform: Shape 212">
            <a:extLst>
              <a:ext uri="{FF2B5EF4-FFF2-40B4-BE49-F238E27FC236}">
                <a16:creationId xmlns:a16="http://schemas.microsoft.com/office/drawing/2014/main" id="{3F60C6A4-3AA9-4A12-9057-AD0BE33240DD}"/>
              </a:ext>
            </a:extLst>
          </p:cNvPr>
          <p:cNvSpPr/>
          <p:nvPr/>
        </p:nvSpPr>
        <p:spPr>
          <a:xfrm>
            <a:off x="8252433" y="8238632"/>
            <a:ext cx="101770" cy="178098"/>
          </a:xfrm>
          <a:custGeom>
            <a:avLst/>
            <a:gdLst>
              <a:gd name="connsiteX0" fmla="*/ 9540 w 101758"/>
              <a:gd name="connsiteY0" fmla="*/ 9540 h 178077"/>
              <a:gd name="connsiteX1" fmla="*/ 104811 w 101758"/>
              <a:gd name="connsiteY1" fmla="*/ 9540 h 178077"/>
              <a:gd name="connsiteX2" fmla="*/ 104811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4811" y="9540"/>
                </a:lnTo>
                <a:lnTo>
                  <a:pt x="104811"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4" name="Freeform: Shape 213">
            <a:extLst>
              <a:ext uri="{FF2B5EF4-FFF2-40B4-BE49-F238E27FC236}">
                <a16:creationId xmlns:a16="http://schemas.microsoft.com/office/drawing/2014/main" id="{2DD7F2AF-D129-442D-A961-FD69CCB8FB7B}"/>
              </a:ext>
            </a:extLst>
          </p:cNvPr>
          <p:cNvSpPr/>
          <p:nvPr/>
        </p:nvSpPr>
        <p:spPr>
          <a:xfrm>
            <a:off x="7928423" y="8469014"/>
            <a:ext cx="674227" cy="25443"/>
          </a:xfrm>
          <a:custGeom>
            <a:avLst/>
            <a:gdLst>
              <a:gd name="connsiteX0" fmla="*/ 9540 w 674149"/>
              <a:gd name="connsiteY0" fmla="*/ 9540 h 25439"/>
              <a:gd name="connsiteX1" fmla="*/ 665246 w 674149"/>
              <a:gd name="connsiteY1" fmla="*/ 9540 h 25439"/>
              <a:gd name="connsiteX2" fmla="*/ 665246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6" y="9540"/>
                </a:lnTo>
                <a:lnTo>
                  <a:pt x="665246"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5" name="Freeform: Shape 214">
            <a:extLst>
              <a:ext uri="{FF2B5EF4-FFF2-40B4-BE49-F238E27FC236}">
                <a16:creationId xmlns:a16="http://schemas.microsoft.com/office/drawing/2014/main" id="{A4F2F999-C60D-4439-9F75-2A8EDC9081CF}"/>
              </a:ext>
            </a:extLst>
          </p:cNvPr>
          <p:cNvSpPr/>
          <p:nvPr/>
        </p:nvSpPr>
        <p:spPr>
          <a:xfrm>
            <a:off x="8584205" y="8469014"/>
            <a:ext cx="674227" cy="25443"/>
          </a:xfrm>
          <a:custGeom>
            <a:avLst/>
            <a:gdLst>
              <a:gd name="connsiteX0" fmla="*/ 9540 w 674149"/>
              <a:gd name="connsiteY0" fmla="*/ 9540 h 25439"/>
              <a:gd name="connsiteX1" fmla="*/ 665245 w 674149"/>
              <a:gd name="connsiteY1" fmla="*/ 9540 h 25439"/>
              <a:gd name="connsiteX2" fmla="*/ 665245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5" y="9540"/>
                </a:lnTo>
                <a:lnTo>
                  <a:pt x="665245"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6" name="Freeform: Shape 215">
            <a:extLst>
              <a:ext uri="{FF2B5EF4-FFF2-40B4-BE49-F238E27FC236}">
                <a16:creationId xmlns:a16="http://schemas.microsoft.com/office/drawing/2014/main" id="{57F9A72D-BD9B-4E57-994C-840F86BC1EF4}"/>
              </a:ext>
            </a:extLst>
          </p:cNvPr>
          <p:cNvSpPr/>
          <p:nvPr/>
        </p:nvSpPr>
        <p:spPr>
          <a:xfrm>
            <a:off x="7928423" y="8486061"/>
            <a:ext cx="674227" cy="330753"/>
          </a:xfrm>
          <a:custGeom>
            <a:avLst/>
            <a:gdLst>
              <a:gd name="connsiteX0" fmla="*/ 9540 w 674149"/>
              <a:gd name="connsiteY0" fmla="*/ 9540 h 330714"/>
              <a:gd name="connsiteX1" fmla="*/ 665246 w 674149"/>
              <a:gd name="connsiteY1" fmla="*/ 9540 h 330714"/>
              <a:gd name="connsiteX2" fmla="*/ 665246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6" y="9540"/>
                </a:lnTo>
                <a:lnTo>
                  <a:pt x="665246" y="328043"/>
                </a:lnTo>
                <a:lnTo>
                  <a:pt x="9540" y="32804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7" name="Freeform: Shape 216">
            <a:extLst>
              <a:ext uri="{FF2B5EF4-FFF2-40B4-BE49-F238E27FC236}">
                <a16:creationId xmlns:a16="http://schemas.microsoft.com/office/drawing/2014/main" id="{75FAFBE6-3F7A-468C-A46D-2291C494CA88}"/>
              </a:ext>
            </a:extLst>
          </p:cNvPr>
          <p:cNvSpPr/>
          <p:nvPr/>
        </p:nvSpPr>
        <p:spPr>
          <a:xfrm>
            <a:off x="8584205" y="8486061"/>
            <a:ext cx="674227" cy="330753"/>
          </a:xfrm>
          <a:custGeom>
            <a:avLst/>
            <a:gdLst>
              <a:gd name="connsiteX0" fmla="*/ 9540 w 674149"/>
              <a:gd name="connsiteY0" fmla="*/ 9540 h 330714"/>
              <a:gd name="connsiteX1" fmla="*/ 665245 w 674149"/>
              <a:gd name="connsiteY1" fmla="*/ 9540 h 330714"/>
              <a:gd name="connsiteX2" fmla="*/ 665245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5" y="9540"/>
                </a:lnTo>
                <a:lnTo>
                  <a:pt x="665245" y="328043"/>
                </a:lnTo>
                <a:lnTo>
                  <a:pt x="9540" y="32804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8" name="Freeform: Shape 217">
            <a:extLst>
              <a:ext uri="{FF2B5EF4-FFF2-40B4-BE49-F238E27FC236}">
                <a16:creationId xmlns:a16="http://schemas.microsoft.com/office/drawing/2014/main" id="{214677EF-818E-4715-9954-0E1BC53E67F6}"/>
              </a:ext>
            </a:extLst>
          </p:cNvPr>
          <p:cNvSpPr/>
          <p:nvPr/>
        </p:nvSpPr>
        <p:spPr>
          <a:xfrm>
            <a:off x="7928423" y="8565696"/>
            <a:ext cx="432523" cy="178098"/>
          </a:xfrm>
          <a:custGeom>
            <a:avLst/>
            <a:gdLst>
              <a:gd name="connsiteX0" fmla="*/ 9540 w 432473"/>
              <a:gd name="connsiteY0" fmla="*/ 9540 h 178077"/>
              <a:gd name="connsiteX1" fmla="*/ 428784 w 432473"/>
              <a:gd name="connsiteY1" fmla="*/ 9540 h 178077"/>
              <a:gd name="connsiteX2" fmla="*/ 428784 w 432473"/>
              <a:gd name="connsiteY2" fmla="*/ 168792 h 178077"/>
              <a:gd name="connsiteX3" fmla="*/ 9540 w 432473"/>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432473" h="178077">
                <a:moveTo>
                  <a:pt x="9540" y="9540"/>
                </a:moveTo>
                <a:lnTo>
                  <a:pt x="428784" y="9540"/>
                </a:lnTo>
                <a:lnTo>
                  <a:pt x="428784" y="168792"/>
                </a:lnTo>
                <a:lnTo>
                  <a:pt x="9540" y="168792"/>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9" name="Freeform: Shape 218">
            <a:extLst>
              <a:ext uri="{FF2B5EF4-FFF2-40B4-BE49-F238E27FC236}">
                <a16:creationId xmlns:a16="http://schemas.microsoft.com/office/drawing/2014/main" id="{78DBE029-3E45-4488-A308-481A47C1817E}"/>
              </a:ext>
            </a:extLst>
          </p:cNvPr>
          <p:cNvSpPr/>
          <p:nvPr/>
        </p:nvSpPr>
        <p:spPr>
          <a:xfrm>
            <a:off x="8138069" y="8565696"/>
            <a:ext cx="101770" cy="178098"/>
          </a:xfrm>
          <a:custGeom>
            <a:avLst/>
            <a:gdLst>
              <a:gd name="connsiteX0" fmla="*/ 9540 w 101758"/>
              <a:gd name="connsiteY0" fmla="*/ 9540 h 178077"/>
              <a:gd name="connsiteX1" fmla="*/ 100995 w 101758"/>
              <a:gd name="connsiteY1" fmla="*/ 9540 h 178077"/>
              <a:gd name="connsiteX2" fmla="*/ 100995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0995" y="9540"/>
                </a:lnTo>
                <a:lnTo>
                  <a:pt x="100995"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0" name="Freeform: Shape 219">
            <a:extLst>
              <a:ext uri="{FF2B5EF4-FFF2-40B4-BE49-F238E27FC236}">
                <a16:creationId xmlns:a16="http://schemas.microsoft.com/office/drawing/2014/main" id="{35026315-A391-41BF-9541-8749A2F0B2AE}"/>
              </a:ext>
            </a:extLst>
          </p:cNvPr>
          <p:cNvSpPr/>
          <p:nvPr/>
        </p:nvSpPr>
        <p:spPr>
          <a:xfrm>
            <a:off x="8252433" y="8565696"/>
            <a:ext cx="101770" cy="178098"/>
          </a:xfrm>
          <a:custGeom>
            <a:avLst/>
            <a:gdLst>
              <a:gd name="connsiteX0" fmla="*/ 9540 w 101758"/>
              <a:gd name="connsiteY0" fmla="*/ 9540 h 178077"/>
              <a:gd name="connsiteX1" fmla="*/ 104811 w 101758"/>
              <a:gd name="connsiteY1" fmla="*/ 9540 h 178077"/>
              <a:gd name="connsiteX2" fmla="*/ 104811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4811" y="9540"/>
                </a:lnTo>
                <a:lnTo>
                  <a:pt x="104811"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1" name="Freeform: Shape 220">
            <a:extLst>
              <a:ext uri="{FF2B5EF4-FFF2-40B4-BE49-F238E27FC236}">
                <a16:creationId xmlns:a16="http://schemas.microsoft.com/office/drawing/2014/main" id="{9A7684D0-0068-4E04-AD21-2CE6B8167F53}"/>
              </a:ext>
            </a:extLst>
          </p:cNvPr>
          <p:cNvSpPr/>
          <p:nvPr/>
        </p:nvSpPr>
        <p:spPr>
          <a:xfrm>
            <a:off x="7928423" y="8796079"/>
            <a:ext cx="674227" cy="25443"/>
          </a:xfrm>
          <a:custGeom>
            <a:avLst/>
            <a:gdLst>
              <a:gd name="connsiteX0" fmla="*/ 9540 w 674149"/>
              <a:gd name="connsiteY0" fmla="*/ 9540 h 25439"/>
              <a:gd name="connsiteX1" fmla="*/ 665246 w 674149"/>
              <a:gd name="connsiteY1" fmla="*/ 9540 h 25439"/>
              <a:gd name="connsiteX2" fmla="*/ 665246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6" y="9540"/>
                </a:lnTo>
                <a:lnTo>
                  <a:pt x="665246"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2" name="Freeform: Shape 221">
            <a:extLst>
              <a:ext uri="{FF2B5EF4-FFF2-40B4-BE49-F238E27FC236}">
                <a16:creationId xmlns:a16="http://schemas.microsoft.com/office/drawing/2014/main" id="{479415BF-F42D-4D67-9E23-8686477B1F9E}"/>
              </a:ext>
            </a:extLst>
          </p:cNvPr>
          <p:cNvSpPr/>
          <p:nvPr/>
        </p:nvSpPr>
        <p:spPr>
          <a:xfrm>
            <a:off x="8584205" y="8796079"/>
            <a:ext cx="674227" cy="25443"/>
          </a:xfrm>
          <a:custGeom>
            <a:avLst/>
            <a:gdLst>
              <a:gd name="connsiteX0" fmla="*/ 9540 w 674149"/>
              <a:gd name="connsiteY0" fmla="*/ 9540 h 25439"/>
              <a:gd name="connsiteX1" fmla="*/ 665245 w 674149"/>
              <a:gd name="connsiteY1" fmla="*/ 9540 h 25439"/>
              <a:gd name="connsiteX2" fmla="*/ 665245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5" y="9540"/>
                </a:lnTo>
                <a:lnTo>
                  <a:pt x="665245"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3" name="Freeform: Shape 222">
            <a:extLst>
              <a:ext uri="{FF2B5EF4-FFF2-40B4-BE49-F238E27FC236}">
                <a16:creationId xmlns:a16="http://schemas.microsoft.com/office/drawing/2014/main" id="{2E68FC5C-F203-4647-B089-E78D2131AC50}"/>
              </a:ext>
            </a:extLst>
          </p:cNvPr>
          <p:cNvSpPr/>
          <p:nvPr/>
        </p:nvSpPr>
        <p:spPr>
          <a:xfrm>
            <a:off x="7116933" y="12761426"/>
            <a:ext cx="1933633" cy="139934"/>
          </a:xfrm>
          <a:custGeom>
            <a:avLst/>
            <a:gdLst>
              <a:gd name="connsiteX0" fmla="*/ 9540 w 1933409"/>
              <a:gd name="connsiteY0" fmla="*/ 9540 h 139917"/>
              <a:gd name="connsiteX1" fmla="*/ 1925141 w 1933409"/>
              <a:gd name="connsiteY1" fmla="*/ 9540 h 139917"/>
              <a:gd name="connsiteX2" fmla="*/ 1925141 w 1933409"/>
              <a:gd name="connsiteY2" fmla="*/ 134576 h 139917"/>
              <a:gd name="connsiteX3" fmla="*/ 9539 w 1933409"/>
              <a:gd name="connsiteY3" fmla="*/ 134576 h 139917"/>
            </a:gdLst>
            <a:ahLst/>
            <a:cxnLst>
              <a:cxn ang="0">
                <a:pos x="connsiteX0" y="connsiteY0"/>
              </a:cxn>
              <a:cxn ang="0">
                <a:pos x="connsiteX1" y="connsiteY1"/>
              </a:cxn>
              <a:cxn ang="0">
                <a:pos x="connsiteX2" y="connsiteY2"/>
              </a:cxn>
              <a:cxn ang="0">
                <a:pos x="connsiteX3" y="connsiteY3"/>
              </a:cxn>
            </a:cxnLst>
            <a:rect l="l" t="t" r="r" b="b"/>
            <a:pathLst>
              <a:path w="1933409" h="139917">
                <a:moveTo>
                  <a:pt x="9540" y="9540"/>
                </a:moveTo>
                <a:lnTo>
                  <a:pt x="1925141" y="9540"/>
                </a:lnTo>
                <a:lnTo>
                  <a:pt x="1925141" y="134576"/>
                </a:lnTo>
                <a:lnTo>
                  <a:pt x="9539" y="134576"/>
                </a:lnTo>
                <a:close/>
              </a:path>
            </a:pathLst>
          </a:custGeom>
          <a:solidFill>
            <a:srgbClr val="6E562C">
              <a:alpha val="8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4" name="Freeform: Shape 223">
            <a:extLst>
              <a:ext uri="{FF2B5EF4-FFF2-40B4-BE49-F238E27FC236}">
                <a16:creationId xmlns:a16="http://schemas.microsoft.com/office/drawing/2014/main" id="{DB24ABC6-FFB0-4FB1-B414-5254401A91B1}"/>
              </a:ext>
            </a:extLst>
          </p:cNvPr>
          <p:cNvSpPr/>
          <p:nvPr/>
        </p:nvSpPr>
        <p:spPr>
          <a:xfrm>
            <a:off x="6947231" y="1268471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5" name="Freeform: Shape 224">
            <a:extLst>
              <a:ext uri="{FF2B5EF4-FFF2-40B4-BE49-F238E27FC236}">
                <a16:creationId xmlns:a16="http://schemas.microsoft.com/office/drawing/2014/main" id="{AD6B5985-BE85-4468-A19E-E8EF3CE7B45E}"/>
              </a:ext>
            </a:extLst>
          </p:cNvPr>
          <p:cNvSpPr/>
          <p:nvPr/>
        </p:nvSpPr>
        <p:spPr>
          <a:xfrm>
            <a:off x="7468804" y="1268471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6" name="Freeform: Shape 225">
            <a:extLst>
              <a:ext uri="{FF2B5EF4-FFF2-40B4-BE49-F238E27FC236}">
                <a16:creationId xmlns:a16="http://schemas.microsoft.com/office/drawing/2014/main" id="{C8BEAB2F-16EA-43EA-A9B6-68B211E58B8B}"/>
              </a:ext>
            </a:extLst>
          </p:cNvPr>
          <p:cNvSpPr/>
          <p:nvPr/>
        </p:nvSpPr>
        <p:spPr>
          <a:xfrm>
            <a:off x="6862890" y="1268471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7" name="Freeform: Shape 226">
            <a:extLst>
              <a:ext uri="{FF2B5EF4-FFF2-40B4-BE49-F238E27FC236}">
                <a16:creationId xmlns:a16="http://schemas.microsoft.com/office/drawing/2014/main" id="{3CEDCBFB-1AE3-45B9-9F22-B9187E21ACB9}"/>
              </a:ext>
            </a:extLst>
          </p:cNvPr>
          <p:cNvSpPr/>
          <p:nvPr/>
        </p:nvSpPr>
        <p:spPr>
          <a:xfrm>
            <a:off x="7384462" y="1268471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8" name="Freeform: Shape 227">
            <a:extLst>
              <a:ext uri="{FF2B5EF4-FFF2-40B4-BE49-F238E27FC236}">
                <a16:creationId xmlns:a16="http://schemas.microsoft.com/office/drawing/2014/main" id="{4E25E998-D9AF-4450-9A53-28DC313C21C6}"/>
              </a:ext>
            </a:extLst>
          </p:cNvPr>
          <p:cNvSpPr/>
          <p:nvPr/>
        </p:nvSpPr>
        <p:spPr>
          <a:xfrm>
            <a:off x="7906033" y="1268471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9" name="Freeform: Shape 228">
            <a:extLst>
              <a:ext uri="{FF2B5EF4-FFF2-40B4-BE49-F238E27FC236}">
                <a16:creationId xmlns:a16="http://schemas.microsoft.com/office/drawing/2014/main" id="{3A0EA471-BBBC-43B4-A49F-18A2BB238825}"/>
              </a:ext>
            </a:extLst>
          </p:cNvPr>
          <p:cNvSpPr/>
          <p:nvPr/>
        </p:nvSpPr>
        <p:spPr>
          <a:xfrm>
            <a:off x="8072937" y="1268471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0" name="Freeform: Shape 229">
            <a:extLst>
              <a:ext uri="{FF2B5EF4-FFF2-40B4-BE49-F238E27FC236}">
                <a16:creationId xmlns:a16="http://schemas.microsoft.com/office/drawing/2014/main" id="{0B15A198-034C-46A6-BFB0-6FD6955DB7CD}"/>
              </a:ext>
            </a:extLst>
          </p:cNvPr>
          <p:cNvSpPr/>
          <p:nvPr/>
        </p:nvSpPr>
        <p:spPr>
          <a:xfrm>
            <a:off x="8510167" y="1268471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1" name="Freeform: Shape 230">
            <a:extLst>
              <a:ext uri="{FF2B5EF4-FFF2-40B4-BE49-F238E27FC236}">
                <a16:creationId xmlns:a16="http://schemas.microsoft.com/office/drawing/2014/main" id="{55C00C71-5821-402A-B0FD-236646F780B4}"/>
              </a:ext>
            </a:extLst>
          </p:cNvPr>
          <p:cNvSpPr/>
          <p:nvPr/>
        </p:nvSpPr>
        <p:spPr>
          <a:xfrm>
            <a:off x="9031739" y="1268471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2" name="Freeform: Shape 231">
            <a:extLst>
              <a:ext uri="{FF2B5EF4-FFF2-40B4-BE49-F238E27FC236}">
                <a16:creationId xmlns:a16="http://schemas.microsoft.com/office/drawing/2014/main" id="{F9E98CE7-CBD1-4D71-AE39-D2FA2D7E4F81}"/>
              </a:ext>
            </a:extLst>
          </p:cNvPr>
          <p:cNvSpPr/>
          <p:nvPr/>
        </p:nvSpPr>
        <p:spPr>
          <a:xfrm>
            <a:off x="6862890" y="12684716"/>
            <a:ext cx="1221242" cy="89049"/>
          </a:xfrm>
          <a:custGeom>
            <a:avLst/>
            <a:gdLst>
              <a:gd name="connsiteX0" fmla="*/ 9540 w 1221100"/>
              <a:gd name="connsiteY0" fmla="*/ 9540 h 89038"/>
              <a:gd name="connsiteX1" fmla="*/ 1219447 w 1221100"/>
              <a:gd name="connsiteY1" fmla="*/ 9540 h 89038"/>
              <a:gd name="connsiteX2" fmla="*/ 1219447 w 1221100"/>
              <a:gd name="connsiteY2" fmla="*/ 86240 h 89038"/>
              <a:gd name="connsiteX3" fmla="*/ 9540 w 1221100"/>
              <a:gd name="connsiteY3" fmla="*/ 86240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0"/>
                </a:lnTo>
                <a:lnTo>
                  <a:pt x="9540" y="86240"/>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3" name="Freeform: Shape 232">
            <a:extLst>
              <a:ext uri="{FF2B5EF4-FFF2-40B4-BE49-F238E27FC236}">
                <a16:creationId xmlns:a16="http://schemas.microsoft.com/office/drawing/2014/main" id="{521E5F29-1502-496D-A2CC-83601AB5F3E5}"/>
              </a:ext>
            </a:extLst>
          </p:cNvPr>
          <p:cNvSpPr/>
          <p:nvPr/>
        </p:nvSpPr>
        <p:spPr>
          <a:xfrm>
            <a:off x="8073827" y="12684716"/>
            <a:ext cx="1221242" cy="89049"/>
          </a:xfrm>
          <a:custGeom>
            <a:avLst/>
            <a:gdLst>
              <a:gd name="connsiteX0" fmla="*/ 9540 w 1221100"/>
              <a:gd name="connsiteY0" fmla="*/ 9540 h 89038"/>
              <a:gd name="connsiteX1" fmla="*/ 1219447 w 1221100"/>
              <a:gd name="connsiteY1" fmla="*/ 9540 h 89038"/>
              <a:gd name="connsiteX2" fmla="*/ 1219447 w 1221100"/>
              <a:gd name="connsiteY2" fmla="*/ 86240 h 89038"/>
              <a:gd name="connsiteX3" fmla="*/ 9540 w 1221100"/>
              <a:gd name="connsiteY3" fmla="*/ 86240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0"/>
                </a:lnTo>
                <a:lnTo>
                  <a:pt x="9540" y="86240"/>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4" name="Freeform: Shape 233">
            <a:extLst>
              <a:ext uri="{FF2B5EF4-FFF2-40B4-BE49-F238E27FC236}">
                <a16:creationId xmlns:a16="http://schemas.microsoft.com/office/drawing/2014/main" id="{053FA95F-DB3F-4606-A31C-2B9980DECD0B}"/>
              </a:ext>
            </a:extLst>
          </p:cNvPr>
          <p:cNvSpPr/>
          <p:nvPr/>
        </p:nvSpPr>
        <p:spPr>
          <a:xfrm>
            <a:off x="8594509" y="1268471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5" name="Freeform: Shape 234">
            <a:extLst>
              <a:ext uri="{FF2B5EF4-FFF2-40B4-BE49-F238E27FC236}">
                <a16:creationId xmlns:a16="http://schemas.microsoft.com/office/drawing/2014/main" id="{EDD6BC96-BA68-4F17-97CC-CD7B8CD299CC}"/>
              </a:ext>
            </a:extLst>
          </p:cNvPr>
          <p:cNvSpPr/>
          <p:nvPr/>
        </p:nvSpPr>
        <p:spPr>
          <a:xfrm>
            <a:off x="9116081" y="1268471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6" name="Freeform: Shape 235">
            <a:extLst>
              <a:ext uri="{FF2B5EF4-FFF2-40B4-BE49-F238E27FC236}">
                <a16:creationId xmlns:a16="http://schemas.microsoft.com/office/drawing/2014/main" id="{0882B9B2-20A2-467E-84A5-317EF54CE9F1}"/>
              </a:ext>
            </a:extLst>
          </p:cNvPr>
          <p:cNvSpPr/>
          <p:nvPr/>
        </p:nvSpPr>
        <p:spPr>
          <a:xfrm>
            <a:off x="7344389" y="11312600"/>
            <a:ext cx="954095" cy="1386618"/>
          </a:xfrm>
          <a:custGeom>
            <a:avLst/>
            <a:gdLst>
              <a:gd name="connsiteX0" fmla="*/ 9540 w 953984"/>
              <a:gd name="connsiteY0" fmla="*/ 9540 h 1386458"/>
              <a:gd name="connsiteX1" fmla="*/ 951695 w 953984"/>
              <a:gd name="connsiteY1" fmla="*/ 9540 h 1386458"/>
              <a:gd name="connsiteX2" fmla="*/ 951695 w 953984"/>
              <a:gd name="connsiteY2" fmla="*/ 1381497 h 1386458"/>
              <a:gd name="connsiteX3" fmla="*/ 9540 w 953984"/>
              <a:gd name="connsiteY3" fmla="*/ 1381497 h 1386458"/>
            </a:gdLst>
            <a:ahLst/>
            <a:cxnLst>
              <a:cxn ang="0">
                <a:pos x="connsiteX0" y="connsiteY0"/>
              </a:cxn>
              <a:cxn ang="0">
                <a:pos x="connsiteX1" y="connsiteY1"/>
              </a:cxn>
              <a:cxn ang="0">
                <a:pos x="connsiteX2" y="connsiteY2"/>
              </a:cxn>
              <a:cxn ang="0">
                <a:pos x="connsiteX3" y="connsiteY3"/>
              </a:cxn>
            </a:cxnLst>
            <a:rect l="l" t="t" r="r" b="b"/>
            <a:pathLst>
              <a:path w="953984" h="1386458">
                <a:moveTo>
                  <a:pt x="9540" y="9540"/>
                </a:moveTo>
                <a:lnTo>
                  <a:pt x="951695" y="9540"/>
                </a:lnTo>
                <a:lnTo>
                  <a:pt x="951695" y="1381497"/>
                </a:lnTo>
                <a:lnTo>
                  <a:pt x="9540" y="1381497"/>
                </a:lnTo>
                <a:close/>
              </a:path>
            </a:pathLst>
          </a:custGeom>
          <a:solidFill>
            <a:srgbClr val="CBD86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7" name="Freeform: Shape 236">
            <a:extLst>
              <a:ext uri="{FF2B5EF4-FFF2-40B4-BE49-F238E27FC236}">
                <a16:creationId xmlns:a16="http://schemas.microsoft.com/office/drawing/2014/main" id="{AC161101-B9F2-40A9-958D-6EC69B244357}"/>
              </a:ext>
            </a:extLst>
          </p:cNvPr>
          <p:cNvSpPr/>
          <p:nvPr/>
        </p:nvSpPr>
        <p:spPr>
          <a:xfrm>
            <a:off x="7286762" y="11312473"/>
            <a:ext cx="1068587" cy="89049"/>
          </a:xfrm>
          <a:custGeom>
            <a:avLst/>
            <a:gdLst>
              <a:gd name="connsiteX0" fmla="*/ 1026615 w 1068463"/>
              <a:gd name="connsiteY0" fmla="*/ 89929 h 89038"/>
              <a:gd name="connsiteX1" fmla="*/ 49734 w 1068463"/>
              <a:gd name="connsiteY1" fmla="*/ 89929 h 89038"/>
              <a:gd name="connsiteX2" fmla="*/ 9540 w 1068463"/>
              <a:gd name="connsiteY2" fmla="*/ 49735 h 89038"/>
              <a:gd name="connsiteX3" fmla="*/ 49734 w 1068463"/>
              <a:gd name="connsiteY3" fmla="*/ 9540 h 89038"/>
              <a:gd name="connsiteX4" fmla="*/ 1026615 w 1068463"/>
              <a:gd name="connsiteY4" fmla="*/ 9540 h 89038"/>
              <a:gd name="connsiteX5" fmla="*/ 1066810 w 1068463"/>
              <a:gd name="connsiteY5" fmla="*/ 49735 h 89038"/>
              <a:gd name="connsiteX6" fmla="*/ 1026615 w 1068463"/>
              <a:gd name="connsiteY6" fmla="*/ 89929 h 8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8463" h="89038">
                <a:moveTo>
                  <a:pt x="1026615" y="89929"/>
                </a:moveTo>
                <a:lnTo>
                  <a:pt x="49734" y="89929"/>
                </a:lnTo>
                <a:cubicBezTo>
                  <a:pt x="27602" y="89929"/>
                  <a:pt x="9540" y="71994"/>
                  <a:pt x="9540" y="49735"/>
                </a:cubicBezTo>
                <a:cubicBezTo>
                  <a:pt x="9540" y="27602"/>
                  <a:pt x="27475" y="9540"/>
                  <a:pt x="49734" y="9540"/>
                </a:cubicBezTo>
                <a:lnTo>
                  <a:pt x="1026615" y="9540"/>
                </a:lnTo>
                <a:cubicBezTo>
                  <a:pt x="1048748" y="9540"/>
                  <a:pt x="1066810" y="27475"/>
                  <a:pt x="1066810" y="49735"/>
                </a:cubicBezTo>
                <a:cubicBezTo>
                  <a:pt x="1066683" y="71994"/>
                  <a:pt x="1048748" y="89929"/>
                  <a:pt x="1026615" y="89929"/>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8" name="Freeform: Shape 237">
            <a:extLst>
              <a:ext uri="{FF2B5EF4-FFF2-40B4-BE49-F238E27FC236}">
                <a16:creationId xmlns:a16="http://schemas.microsoft.com/office/drawing/2014/main" id="{8B4C0809-CADD-4385-93AE-C2034E560FB0}"/>
              </a:ext>
            </a:extLst>
          </p:cNvPr>
          <p:cNvSpPr/>
          <p:nvPr/>
        </p:nvSpPr>
        <p:spPr>
          <a:xfrm>
            <a:off x="7286762" y="11695637"/>
            <a:ext cx="1068587" cy="89049"/>
          </a:xfrm>
          <a:custGeom>
            <a:avLst/>
            <a:gdLst>
              <a:gd name="connsiteX0" fmla="*/ 1026615 w 1068463"/>
              <a:gd name="connsiteY0" fmla="*/ 89929 h 89038"/>
              <a:gd name="connsiteX1" fmla="*/ 49734 w 1068463"/>
              <a:gd name="connsiteY1" fmla="*/ 89929 h 89038"/>
              <a:gd name="connsiteX2" fmla="*/ 9540 w 1068463"/>
              <a:gd name="connsiteY2" fmla="*/ 49735 h 89038"/>
              <a:gd name="connsiteX3" fmla="*/ 49734 w 1068463"/>
              <a:gd name="connsiteY3" fmla="*/ 9540 h 89038"/>
              <a:gd name="connsiteX4" fmla="*/ 1026615 w 1068463"/>
              <a:gd name="connsiteY4" fmla="*/ 9540 h 89038"/>
              <a:gd name="connsiteX5" fmla="*/ 1066810 w 1068463"/>
              <a:gd name="connsiteY5" fmla="*/ 49735 h 89038"/>
              <a:gd name="connsiteX6" fmla="*/ 1026615 w 1068463"/>
              <a:gd name="connsiteY6" fmla="*/ 89929 h 8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8463" h="89038">
                <a:moveTo>
                  <a:pt x="1026615" y="89929"/>
                </a:moveTo>
                <a:lnTo>
                  <a:pt x="49734" y="89929"/>
                </a:lnTo>
                <a:cubicBezTo>
                  <a:pt x="27602" y="89929"/>
                  <a:pt x="9540" y="71994"/>
                  <a:pt x="9540" y="49735"/>
                </a:cubicBezTo>
                <a:cubicBezTo>
                  <a:pt x="9540" y="27475"/>
                  <a:pt x="27475" y="9540"/>
                  <a:pt x="49734" y="9540"/>
                </a:cubicBezTo>
                <a:lnTo>
                  <a:pt x="1026615" y="9540"/>
                </a:lnTo>
                <a:cubicBezTo>
                  <a:pt x="1048748" y="9540"/>
                  <a:pt x="1066810" y="27475"/>
                  <a:pt x="1066810" y="49735"/>
                </a:cubicBezTo>
                <a:cubicBezTo>
                  <a:pt x="1066810" y="71994"/>
                  <a:pt x="1048748" y="89929"/>
                  <a:pt x="1026615" y="89929"/>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9" name="Freeform: Shape 238">
            <a:extLst>
              <a:ext uri="{FF2B5EF4-FFF2-40B4-BE49-F238E27FC236}">
                <a16:creationId xmlns:a16="http://schemas.microsoft.com/office/drawing/2014/main" id="{ACF3F966-D4C5-4A03-806E-1915172D7BA6}"/>
              </a:ext>
            </a:extLst>
          </p:cNvPr>
          <p:cNvSpPr/>
          <p:nvPr/>
        </p:nvSpPr>
        <p:spPr>
          <a:xfrm>
            <a:off x="7286762" y="12221153"/>
            <a:ext cx="1068587" cy="89049"/>
          </a:xfrm>
          <a:custGeom>
            <a:avLst/>
            <a:gdLst>
              <a:gd name="connsiteX0" fmla="*/ 1026615 w 1068463"/>
              <a:gd name="connsiteY0" fmla="*/ 89929 h 89038"/>
              <a:gd name="connsiteX1" fmla="*/ 49734 w 1068463"/>
              <a:gd name="connsiteY1" fmla="*/ 89929 h 89038"/>
              <a:gd name="connsiteX2" fmla="*/ 9540 w 1068463"/>
              <a:gd name="connsiteY2" fmla="*/ 49735 h 89038"/>
              <a:gd name="connsiteX3" fmla="*/ 49734 w 1068463"/>
              <a:gd name="connsiteY3" fmla="*/ 9540 h 89038"/>
              <a:gd name="connsiteX4" fmla="*/ 1026615 w 1068463"/>
              <a:gd name="connsiteY4" fmla="*/ 9540 h 89038"/>
              <a:gd name="connsiteX5" fmla="*/ 1066810 w 1068463"/>
              <a:gd name="connsiteY5" fmla="*/ 49735 h 89038"/>
              <a:gd name="connsiteX6" fmla="*/ 1026615 w 1068463"/>
              <a:gd name="connsiteY6" fmla="*/ 89929 h 8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8463" h="89038">
                <a:moveTo>
                  <a:pt x="1026615" y="89929"/>
                </a:moveTo>
                <a:lnTo>
                  <a:pt x="49734" y="89929"/>
                </a:lnTo>
                <a:cubicBezTo>
                  <a:pt x="27602" y="89929"/>
                  <a:pt x="9540" y="71994"/>
                  <a:pt x="9540" y="49735"/>
                </a:cubicBezTo>
                <a:cubicBezTo>
                  <a:pt x="9540" y="27603"/>
                  <a:pt x="27475" y="9540"/>
                  <a:pt x="49734" y="9540"/>
                </a:cubicBezTo>
                <a:lnTo>
                  <a:pt x="1026615" y="9540"/>
                </a:lnTo>
                <a:cubicBezTo>
                  <a:pt x="1048748" y="9540"/>
                  <a:pt x="1066810" y="27475"/>
                  <a:pt x="1066810" y="49735"/>
                </a:cubicBezTo>
                <a:cubicBezTo>
                  <a:pt x="1066683" y="71994"/>
                  <a:pt x="1048748" y="89929"/>
                  <a:pt x="1026615" y="89929"/>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0" name="Freeform: Shape 239">
            <a:extLst>
              <a:ext uri="{FF2B5EF4-FFF2-40B4-BE49-F238E27FC236}">
                <a16:creationId xmlns:a16="http://schemas.microsoft.com/office/drawing/2014/main" id="{AE1CECD8-FC22-412B-BD14-89D3FDB26788}"/>
              </a:ext>
            </a:extLst>
          </p:cNvPr>
          <p:cNvSpPr/>
          <p:nvPr/>
        </p:nvSpPr>
        <p:spPr>
          <a:xfrm>
            <a:off x="7286762" y="12604317"/>
            <a:ext cx="1068587" cy="89049"/>
          </a:xfrm>
          <a:custGeom>
            <a:avLst/>
            <a:gdLst>
              <a:gd name="connsiteX0" fmla="*/ 1026615 w 1068463"/>
              <a:gd name="connsiteY0" fmla="*/ 89929 h 89038"/>
              <a:gd name="connsiteX1" fmla="*/ 49734 w 1068463"/>
              <a:gd name="connsiteY1" fmla="*/ 89929 h 89038"/>
              <a:gd name="connsiteX2" fmla="*/ 9540 w 1068463"/>
              <a:gd name="connsiteY2" fmla="*/ 49735 h 89038"/>
              <a:gd name="connsiteX3" fmla="*/ 49734 w 1068463"/>
              <a:gd name="connsiteY3" fmla="*/ 9540 h 89038"/>
              <a:gd name="connsiteX4" fmla="*/ 1026615 w 1068463"/>
              <a:gd name="connsiteY4" fmla="*/ 9540 h 89038"/>
              <a:gd name="connsiteX5" fmla="*/ 1066810 w 1068463"/>
              <a:gd name="connsiteY5" fmla="*/ 49735 h 89038"/>
              <a:gd name="connsiteX6" fmla="*/ 1026615 w 1068463"/>
              <a:gd name="connsiteY6" fmla="*/ 89929 h 8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8463" h="89038">
                <a:moveTo>
                  <a:pt x="1026615" y="89929"/>
                </a:moveTo>
                <a:lnTo>
                  <a:pt x="49734" y="89929"/>
                </a:lnTo>
                <a:cubicBezTo>
                  <a:pt x="27602" y="89929"/>
                  <a:pt x="9540" y="71994"/>
                  <a:pt x="9540" y="49735"/>
                </a:cubicBezTo>
                <a:cubicBezTo>
                  <a:pt x="9540" y="27475"/>
                  <a:pt x="27475" y="9540"/>
                  <a:pt x="49734" y="9540"/>
                </a:cubicBezTo>
                <a:lnTo>
                  <a:pt x="1026615" y="9540"/>
                </a:lnTo>
                <a:cubicBezTo>
                  <a:pt x="1048748" y="9540"/>
                  <a:pt x="1066810" y="27475"/>
                  <a:pt x="1066810" y="49735"/>
                </a:cubicBezTo>
                <a:cubicBezTo>
                  <a:pt x="1066810" y="71994"/>
                  <a:pt x="1048748" y="89929"/>
                  <a:pt x="1026615" y="89929"/>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1" name="Freeform: Shape 240">
            <a:extLst>
              <a:ext uri="{FF2B5EF4-FFF2-40B4-BE49-F238E27FC236}">
                <a16:creationId xmlns:a16="http://schemas.microsoft.com/office/drawing/2014/main" id="{ECEFDFD3-94F3-424A-8DC8-EC465DB1AAF8}"/>
              </a:ext>
            </a:extLst>
          </p:cNvPr>
          <p:cNvSpPr/>
          <p:nvPr/>
        </p:nvSpPr>
        <p:spPr>
          <a:xfrm>
            <a:off x="7871813" y="11312091"/>
            <a:ext cx="483408" cy="1386618"/>
          </a:xfrm>
          <a:custGeom>
            <a:avLst/>
            <a:gdLst>
              <a:gd name="connsiteX0" fmla="*/ 481699 w 483352"/>
              <a:gd name="connsiteY0" fmla="*/ 1341811 h 1386458"/>
              <a:gd name="connsiteX1" fmla="*/ 441504 w 483352"/>
              <a:gd name="connsiteY1" fmla="*/ 1301616 h 1386458"/>
              <a:gd name="connsiteX2" fmla="*/ 424205 w 483352"/>
              <a:gd name="connsiteY2" fmla="*/ 1301616 h 1386458"/>
              <a:gd name="connsiteX3" fmla="*/ 424205 w 483352"/>
              <a:gd name="connsiteY3" fmla="*/ 998758 h 1386458"/>
              <a:gd name="connsiteX4" fmla="*/ 441504 w 483352"/>
              <a:gd name="connsiteY4" fmla="*/ 998758 h 1386458"/>
              <a:gd name="connsiteX5" fmla="*/ 481699 w 483352"/>
              <a:gd name="connsiteY5" fmla="*/ 958564 h 1386458"/>
              <a:gd name="connsiteX6" fmla="*/ 441504 w 483352"/>
              <a:gd name="connsiteY6" fmla="*/ 918369 h 1386458"/>
              <a:gd name="connsiteX7" fmla="*/ 424205 w 483352"/>
              <a:gd name="connsiteY7" fmla="*/ 918369 h 1386458"/>
              <a:gd name="connsiteX8" fmla="*/ 424205 w 483352"/>
              <a:gd name="connsiteY8" fmla="*/ 473176 h 1386458"/>
              <a:gd name="connsiteX9" fmla="*/ 441504 w 483352"/>
              <a:gd name="connsiteY9" fmla="*/ 473176 h 1386458"/>
              <a:gd name="connsiteX10" fmla="*/ 481699 w 483352"/>
              <a:gd name="connsiteY10" fmla="*/ 432982 h 1386458"/>
              <a:gd name="connsiteX11" fmla="*/ 441504 w 483352"/>
              <a:gd name="connsiteY11" fmla="*/ 392787 h 1386458"/>
              <a:gd name="connsiteX12" fmla="*/ 424205 w 483352"/>
              <a:gd name="connsiteY12" fmla="*/ 392787 h 1386458"/>
              <a:gd name="connsiteX13" fmla="*/ 424205 w 483352"/>
              <a:gd name="connsiteY13" fmla="*/ 89929 h 1386458"/>
              <a:gd name="connsiteX14" fmla="*/ 441504 w 483352"/>
              <a:gd name="connsiteY14" fmla="*/ 89929 h 1386458"/>
              <a:gd name="connsiteX15" fmla="*/ 481699 w 483352"/>
              <a:gd name="connsiteY15" fmla="*/ 49734 h 1386458"/>
              <a:gd name="connsiteX16" fmla="*/ 441504 w 483352"/>
              <a:gd name="connsiteY16" fmla="*/ 9540 h 1386458"/>
              <a:gd name="connsiteX17" fmla="*/ 424205 w 483352"/>
              <a:gd name="connsiteY17" fmla="*/ 9540 h 1386458"/>
              <a:gd name="connsiteX18" fmla="*/ 9540 w 483352"/>
              <a:gd name="connsiteY18" fmla="*/ 9540 h 1386458"/>
              <a:gd name="connsiteX19" fmla="*/ 9540 w 483352"/>
              <a:gd name="connsiteY19" fmla="*/ 1381497 h 1386458"/>
              <a:gd name="connsiteX20" fmla="*/ 424205 w 483352"/>
              <a:gd name="connsiteY20" fmla="*/ 1381497 h 1386458"/>
              <a:gd name="connsiteX21" fmla="*/ 441504 w 483352"/>
              <a:gd name="connsiteY21" fmla="*/ 1381497 h 1386458"/>
              <a:gd name="connsiteX22" fmla="*/ 481699 w 483352"/>
              <a:gd name="connsiteY22" fmla="*/ 1341811 h 1386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83352" h="1386458">
                <a:moveTo>
                  <a:pt x="481699" y="1341811"/>
                </a:moveTo>
                <a:cubicBezTo>
                  <a:pt x="481699" y="1319679"/>
                  <a:pt x="463764" y="1301616"/>
                  <a:pt x="441504" y="1301616"/>
                </a:cubicBezTo>
                <a:lnTo>
                  <a:pt x="424205" y="1301616"/>
                </a:lnTo>
                <a:lnTo>
                  <a:pt x="424205" y="998758"/>
                </a:lnTo>
                <a:lnTo>
                  <a:pt x="441504" y="998758"/>
                </a:lnTo>
                <a:cubicBezTo>
                  <a:pt x="463636" y="998758"/>
                  <a:pt x="481699" y="980823"/>
                  <a:pt x="481699" y="958564"/>
                </a:cubicBezTo>
                <a:cubicBezTo>
                  <a:pt x="481699" y="936432"/>
                  <a:pt x="463764" y="918369"/>
                  <a:pt x="441504" y="918369"/>
                </a:cubicBezTo>
                <a:lnTo>
                  <a:pt x="424205" y="918369"/>
                </a:lnTo>
                <a:lnTo>
                  <a:pt x="424205" y="473176"/>
                </a:lnTo>
                <a:lnTo>
                  <a:pt x="441504" y="473176"/>
                </a:lnTo>
                <a:cubicBezTo>
                  <a:pt x="463636" y="473176"/>
                  <a:pt x="481699" y="455241"/>
                  <a:pt x="481699" y="432982"/>
                </a:cubicBezTo>
                <a:cubicBezTo>
                  <a:pt x="481699" y="410849"/>
                  <a:pt x="463764" y="392787"/>
                  <a:pt x="441504" y="392787"/>
                </a:cubicBezTo>
                <a:lnTo>
                  <a:pt x="424205" y="392787"/>
                </a:lnTo>
                <a:lnTo>
                  <a:pt x="424205" y="89929"/>
                </a:lnTo>
                <a:lnTo>
                  <a:pt x="441504" y="89929"/>
                </a:lnTo>
                <a:cubicBezTo>
                  <a:pt x="463636" y="89929"/>
                  <a:pt x="481699" y="71994"/>
                  <a:pt x="481699" y="49734"/>
                </a:cubicBezTo>
                <a:cubicBezTo>
                  <a:pt x="481699" y="27602"/>
                  <a:pt x="463764" y="9540"/>
                  <a:pt x="441504" y="9540"/>
                </a:cubicBezTo>
                <a:lnTo>
                  <a:pt x="424205" y="9540"/>
                </a:lnTo>
                <a:lnTo>
                  <a:pt x="9540" y="9540"/>
                </a:lnTo>
                <a:lnTo>
                  <a:pt x="9540" y="1381497"/>
                </a:lnTo>
                <a:lnTo>
                  <a:pt x="424205" y="1381497"/>
                </a:lnTo>
                <a:lnTo>
                  <a:pt x="441504" y="1381497"/>
                </a:lnTo>
                <a:cubicBezTo>
                  <a:pt x="463764" y="1382006"/>
                  <a:pt x="481699" y="1364071"/>
                  <a:pt x="481699" y="1341811"/>
                </a:cubicBezTo>
                <a:close/>
              </a:path>
            </a:pathLst>
          </a:custGeom>
          <a:solidFill>
            <a:srgbClr val="ADBD5F">
              <a:alpha val="9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2" name="Freeform: Shape 241">
            <a:extLst>
              <a:ext uri="{FF2B5EF4-FFF2-40B4-BE49-F238E27FC236}">
                <a16:creationId xmlns:a16="http://schemas.microsoft.com/office/drawing/2014/main" id="{4F8A7FAF-62B2-46EA-9D34-CF1624E9DAAA}"/>
              </a:ext>
            </a:extLst>
          </p:cNvPr>
          <p:cNvSpPr/>
          <p:nvPr/>
        </p:nvSpPr>
        <p:spPr>
          <a:xfrm>
            <a:off x="7286762" y="11312600"/>
            <a:ext cx="228982" cy="1386618"/>
          </a:xfrm>
          <a:custGeom>
            <a:avLst/>
            <a:gdLst>
              <a:gd name="connsiteX0" fmla="*/ 224377 w 228956"/>
              <a:gd name="connsiteY0" fmla="*/ 9540 h 1386458"/>
              <a:gd name="connsiteX1" fmla="*/ 67034 w 228956"/>
              <a:gd name="connsiteY1" fmla="*/ 9540 h 1386458"/>
              <a:gd name="connsiteX2" fmla="*/ 49734 w 228956"/>
              <a:gd name="connsiteY2" fmla="*/ 9540 h 1386458"/>
              <a:gd name="connsiteX3" fmla="*/ 9540 w 228956"/>
              <a:gd name="connsiteY3" fmla="*/ 49734 h 1386458"/>
              <a:gd name="connsiteX4" fmla="*/ 49734 w 228956"/>
              <a:gd name="connsiteY4" fmla="*/ 89929 h 1386458"/>
              <a:gd name="connsiteX5" fmla="*/ 67034 w 228956"/>
              <a:gd name="connsiteY5" fmla="*/ 89929 h 1386458"/>
              <a:gd name="connsiteX6" fmla="*/ 67034 w 228956"/>
              <a:gd name="connsiteY6" fmla="*/ 392787 h 1386458"/>
              <a:gd name="connsiteX7" fmla="*/ 49734 w 228956"/>
              <a:gd name="connsiteY7" fmla="*/ 392787 h 1386458"/>
              <a:gd name="connsiteX8" fmla="*/ 9540 w 228956"/>
              <a:gd name="connsiteY8" fmla="*/ 432982 h 1386458"/>
              <a:gd name="connsiteX9" fmla="*/ 49734 w 228956"/>
              <a:gd name="connsiteY9" fmla="*/ 473177 h 1386458"/>
              <a:gd name="connsiteX10" fmla="*/ 67034 w 228956"/>
              <a:gd name="connsiteY10" fmla="*/ 473177 h 1386458"/>
              <a:gd name="connsiteX11" fmla="*/ 67034 w 228956"/>
              <a:gd name="connsiteY11" fmla="*/ 918370 h 1386458"/>
              <a:gd name="connsiteX12" fmla="*/ 49734 w 228956"/>
              <a:gd name="connsiteY12" fmla="*/ 918370 h 1386458"/>
              <a:gd name="connsiteX13" fmla="*/ 9540 w 228956"/>
              <a:gd name="connsiteY13" fmla="*/ 958564 h 1386458"/>
              <a:gd name="connsiteX14" fmla="*/ 49734 w 228956"/>
              <a:gd name="connsiteY14" fmla="*/ 998759 h 1386458"/>
              <a:gd name="connsiteX15" fmla="*/ 67034 w 228956"/>
              <a:gd name="connsiteY15" fmla="*/ 998759 h 1386458"/>
              <a:gd name="connsiteX16" fmla="*/ 67034 w 228956"/>
              <a:gd name="connsiteY16" fmla="*/ 1301617 h 1386458"/>
              <a:gd name="connsiteX17" fmla="*/ 49734 w 228956"/>
              <a:gd name="connsiteY17" fmla="*/ 1301617 h 1386458"/>
              <a:gd name="connsiteX18" fmla="*/ 9540 w 228956"/>
              <a:gd name="connsiteY18" fmla="*/ 1341811 h 1386458"/>
              <a:gd name="connsiteX19" fmla="*/ 49734 w 228956"/>
              <a:gd name="connsiteY19" fmla="*/ 1382006 h 1386458"/>
              <a:gd name="connsiteX20" fmla="*/ 67034 w 228956"/>
              <a:gd name="connsiteY20" fmla="*/ 1382006 h 1386458"/>
              <a:gd name="connsiteX21" fmla="*/ 224377 w 228956"/>
              <a:gd name="connsiteY21" fmla="*/ 1382006 h 1386458"/>
              <a:gd name="connsiteX22" fmla="*/ 224377 w 228956"/>
              <a:gd name="connsiteY22" fmla="*/ 9540 h 1386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8956" h="1386458">
                <a:moveTo>
                  <a:pt x="224377" y="9540"/>
                </a:moveTo>
                <a:lnTo>
                  <a:pt x="67034" y="9540"/>
                </a:lnTo>
                <a:lnTo>
                  <a:pt x="49734" y="9540"/>
                </a:lnTo>
                <a:cubicBezTo>
                  <a:pt x="27602" y="9540"/>
                  <a:pt x="9540" y="27474"/>
                  <a:pt x="9540" y="49734"/>
                </a:cubicBezTo>
                <a:cubicBezTo>
                  <a:pt x="9540" y="71867"/>
                  <a:pt x="27475" y="89929"/>
                  <a:pt x="49734" y="89929"/>
                </a:cubicBezTo>
                <a:lnTo>
                  <a:pt x="67034" y="89929"/>
                </a:lnTo>
                <a:lnTo>
                  <a:pt x="67034" y="392787"/>
                </a:lnTo>
                <a:lnTo>
                  <a:pt x="49734" y="392787"/>
                </a:lnTo>
                <a:cubicBezTo>
                  <a:pt x="27602" y="392787"/>
                  <a:pt x="9540" y="410722"/>
                  <a:pt x="9540" y="432982"/>
                </a:cubicBezTo>
                <a:cubicBezTo>
                  <a:pt x="9540" y="455115"/>
                  <a:pt x="27475" y="473177"/>
                  <a:pt x="49734" y="473177"/>
                </a:cubicBezTo>
                <a:lnTo>
                  <a:pt x="67034" y="473177"/>
                </a:lnTo>
                <a:lnTo>
                  <a:pt x="67034" y="918370"/>
                </a:lnTo>
                <a:lnTo>
                  <a:pt x="49734" y="918370"/>
                </a:lnTo>
                <a:cubicBezTo>
                  <a:pt x="27602" y="918370"/>
                  <a:pt x="9540" y="936304"/>
                  <a:pt x="9540" y="958564"/>
                </a:cubicBezTo>
                <a:cubicBezTo>
                  <a:pt x="9540" y="980696"/>
                  <a:pt x="27475" y="998759"/>
                  <a:pt x="49734" y="998759"/>
                </a:cubicBezTo>
                <a:lnTo>
                  <a:pt x="67034" y="998759"/>
                </a:lnTo>
                <a:lnTo>
                  <a:pt x="67034" y="1301617"/>
                </a:lnTo>
                <a:lnTo>
                  <a:pt x="49734" y="1301617"/>
                </a:lnTo>
                <a:cubicBezTo>
                  <a:pt x="27602" y="1301617"/>
                  <a:pt x="9540" y="1319552"/>
                  <a:pt x="9540" y="1341811"/>
                </a:cubicBezTo>
                <a:cubicBezTo>
                  <a:pt x="9540" y="1363944"/>
                  <a:pt x="27475" y="1382006"/>
                  <a:pt x="49734" y="1382006"/>
                </a:cubicBezTo>
                <a:lnTo>
                  <a:pt x="67034" y="1382006"/>
                </a:lnTo>
                <a:lnTo>
                  <a:pt x="224377" y="1382006"/>
                </a:lnTo>
                <a:lnTo>
                  <a:pt x="224377" y="9540"/>
                </a:lnTo>
                <a:close/>
              </a:path>
            </a:pathLst>
          </a:custGeom>
          <a:solidFill>
            <a:srgbClr val="ADBD5F">
              <a:alpha val="5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3" name="Freeform: Shape 242">
            <a:extLst>
              <a:ext uri="{FF2B5EF4-FFF2-40B4-BE49-F238E27FC236}">
                <a16:creationId xmlns:a16="http://schemas.microsoft.com/office/drawing/2014/main" id="{7825BD5B-2B93-426A-97CB-4ACCA43AEFB2}"/>
              </a:ext>
            </a:extLst>
          </p:cNvPr>
          <p:cNvSpPr/>
          <p:nvPr/>
        </p:nvSpPr>
        <p:spPr>
          <a:xfrm>
            <a:off x="7623367" y="11312600"/>
            <a:ext cx="89049" cy="1386618"/>
          </a:xfrm>
          <a:custGeom>
            <a:avLst/>
            <a:gdLst>
              <a:gd name="connsiteX0" fmla="*/ 9540 w 89038"/>
              <a:gd name="connsiteY0" fmla="*/ 9540 h 1386458"/>
              <a:gd name="connsiteX1" fmla="*/ 84841 w 89038"/>
              <a:gd name="connsiteY1" fmla="*/ 9540 h 1386458"/>
              <a:gd name="connsiteX2" fmla="*/ 84841 w 89038"/>
              <a:gd name="connsiteY2" fmla="*/ 1381497 h 1386458"/>
              <a:gd name="connsiteX3" fmla="*/ 9540 w 89038"/>
              <a:gd name="connsiteY3" fmla="*/ 1381497 h 1386458"/>
            </a:gdLst>
            <a:ahLst/>
            <a:cxnLst>
              <a:cxn ang="0">
                <a:pos x="connsiteX0" y="connsiteY0"/>
              </a:cxn>
              <a:cxn ang="0">
                <a:pos x="connsiteX1" y="connsiteY1"/>
              </a:cxn>
              <a:cxn ang="0">
                <a:pos x="connsiteX2" y="connsiteY2"/>
              </a:cxn>
              <a:cxn ang="0">
                <a:pos x="connsiteX3" y="connsiteY3"/>
              </a:cxn>
            </a:cxnLst>
            <a:rect l="l" t="t" r="r" b="b"/>
            <a:pathLst>
              <a:path w="89038" h="1386458">
                <a:moveTo>
                  <a:pt x="9540" y="9540"/>
                </a:moveTo>
                <a:lnTo>
                  <a:pt x="84841" y="9540"/>
                </a:lnTo>
                <a:lnTo>
                  <a:pt x="84841" y="1381497"/>
                </a:lnTo>
                <a:lnTo>
                  <a:pt x="9540" y="1381497"/>
                </a:lnTo>
                <a:close/>
              </a:path>
            </a:pathLst>
          </a:custGeom>
          <a:solidFill>
            <a:srgbClr val="ADBD5F">
              <a:alpha val="5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4" name="Freeform: Shape 243">
            <a:extLst>
              <a:ext uri="{FF2B5EF4-FFF2-40B4-BE49-F238E27FC236}">
                <a16:creationId xmlns:a16="http://schemas.microsoft.com/office/drawing/2014/main" id="{1EF73AB2-DE8A-4BE4-8C0E-AEB9BC351F43}"/>
              </a:ext>
            </a:extLst>
          </p:cNvPr>
          <p:cNvSpPr/>
          <p:nvPr/>
        </p:nvSpPr>
        <p:spPr>
          <a:xfrm>
            <a:off x="8032738" y="11184115"/>
            <a:ext cx="1043144" cy="1513831"/>
          </a:xfrm>
          <a:custGeom>
            <a:avLst/>
            <a:gdLst>
              <a:gd name="connsiteX0" fmla="*/ 9540 w 1043023"/>
              <a:gd name="connsiteY0" fmla="*/ 9540 h 1513655"/>
              <a:gd name="connsiteX1" fmla="*/ 1039843 w 1043023"/>
              <a:gd name="connsiteY1" fmla="*/ 9540 h 1513655"/>
              <a:gd name="connsiteX2" fmla="*/ 1039843 w 1043023"/>
              <a:gd name="connsiteY2" fmla="*/ 1509968 h 1513655"/>
              <a:gd name="connsiteX3" fmla="*/ 9540 w 1043023"/>
              <a:gd name="connsiteY3" fmla="*/ 1509968 h 1513655"/>
            </a:gdLst>
            <a:ahLst/>
            <a:cxnLst>
              <a:cxn ang="0">
                <a:pos x="connsiteX0" y="connsiteY0"/>
              </a:cxn>
              <a:cxn ang="0">
                <a:pos x="connsiteX1" y="connsiteY1"/>
              </a:cxn>
              <a:cxn ang="0">
                <a:pos x="connsiteX2" y="connsiteY2"/>
              </a:cxn>
              <a:cxn ang="0">
                <a:pos x="connsiteX3" y="connsiteY3"/>
              </a:cxn>
            </a:cxnLst>
            <a:rect l="l" t="t" r="r" b="b"/>
            <a:pathLst>
              <a:path w="1043023" h="1513655">
                <a:moveTo>
                  <a:pt x="9540" y="9540"/>
                </a:moveTo>
                <a:lnTo>
                  <a:pt x="1039843" y="9540"/>
                </a:lnTo>
                <a:lnTo>
                  <a:pt x="1039843" y="1509968"/>
                </a:lnTo>
                <a:lnTo>
                  <a:pt x="9540" y="1509968"/>
                </a:lnTo>
                <a:close/>
              </a:path>
            </a:pathLst>
          </a:custGeom>
          <a:solidFill>
            <a:srgbClr val="CBD86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5" name="Freeform: Shape 244">
            <a:extLst>
              <a:ext uri="{FF2B5EF4-FFF2-40B4-BE49-F238E27FC236}">
                <a16:creationId xmlns:a16="http://schemas.microsoft.com/office/drawing/2014/main" id="{5B52C699-0981-4D76-ADD9-B04A624DBDBB}"/>
              </a:ext>
            </a:extLst>
          </p:cNvPr>
          <p:cNvSpPr/>
          <p:nvPr/>
        </p:nvSpPr>
        <p:spPr>
          <a:xfrm>
            <a:off x="7969767" y="11184115"/>
            <a:ext cx="1170356" cy="101770"/>
          </a:xfrm>
          <a:custGeom>
            <a:avLst/>
            <a:gdLst>
              <a:gd name="connsiteX0" fmla="*/ 1121760 w 1170221"/>
              <a:gd name="connsiteY0" fmla="*/ 97306 h 101758"/>
              <a:gd name="connsiteX1" fmla="*/ 53423 w 1170221"/>
              <a:gd name="connsiteY1" fmla="*/ 97306 h 101758"/>
              <a:gd name="connsiteX2" fmla="*/ 9540 w 1170221"/>
              <a:gd name="connsiteY2" fmla="*/ 53423 h 101758"/>
              <a:gd name="connsiteX3" fmla="*/ 53423 w 1170221"/>
              <a:gd name="connsiteY3" fmla="*/ 9540 h 101758"/>
              <a:gd name="connsiteX4" fmla="*/ 1121760 w 1170221"/>
              <a:gd name="connsiteY4" fmla="*/ 9540 h 101758"/>
              <a:gd name="connsiteX5" fmla="*/ 1165642 w 1170221"/>
              <a:gd name="connsiteY5" fmla="*/ 53423 h 101758"/>
              <a:gd name="connsiteX6" fmla="*/ 1121760 w 1170221"/>
              <a:gd name="connsiteY6" fmla="*/ 97306 h 101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0221" h="101758">
                <a:moveTo>
                  <a:pt x="1121760" y="97306"/>
                </a:moveTo>
                <a:lnTo>
                  <a:pt x="53423" y="97306"/>
                </a:lnTo>
                <a:cubicBezTo>
                  <a:pt x="29128" y="97306"/>
                  <a:pt x="9540" y="77590"/>
                  <a:pt x="9540" y="53423"/>
                </a:cubicBezTo>
                <a:cubicBezTo>
                  <a:pt x="9540" y="29255"/>
                  <a:pt x="29256" y="9540"/>
                  <a:pt x="53423" y="9540"/>
                </a:cubicBezTo>
                <a:lnTo>
                  <a:pt x="1121760" y="9540"/>
                </a:lnTo>
                <a:cubicBezTo>
                  <a:pt x="1146054" y="9540"/>
                  <a:pt x="1165642" y="29255"/>
                  <a:pt x="1165642" y="53423"/>
                </a:cubicBezTo>
                <a:cubicBezTo>
                  <a:pt x="1165642" y="77590"/>
                  <a:pt x="1146054" y="97306"/>
                  <a:pt x="1121760" y="97306"/>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6" name="Freeform: Shape 245">
            <a:extLst>
              <a:ext uri="{FF2B5EF4-FFF2-40B4-BE49-F238E27FC236}">
                <a16:creationId xmlns:a16="http://schemas.microsoft.com/office/drawing/2014/main" id="{DECCB06F-CCE2-495F-951A-1B14D9B85EC9}"/>
              </a:ext>
            </a:extLst>
          </p:cNvPr>
          <p:cNvSpPr/>
          <p:nvPr/>
        </p:nvSpPr>
        <p:spPr>
          <a:xfrm>
            <a:off x="7969767" y="11603155"/>
            <a:ext cx="1170356" cy="101770"/>
          </a:xfrm>
          <a:custGeom>
            <a:avLst/>
            <a:gdLst>
              <a:gd name="connsiteX0" fmla="*/ 1121760 w 1170221"/>
              <a:gd name="connsiteY0" fmla="*/ 97306 h 101758"/>
              <a:gd name="connsiteX1" fmla="*/ 53423 w 1170221"/>
              <a:gd name="connsiteY1" fmla="*/ 97306 h 101758"/>
              <a:gd name="connsiteX2" fmla="*/ 9540 w 1170221"/>
              <a:gd name="connsiteY2" fmla="*/ 53423 h 101758"/>
              <a:gd name="connsiteX3" fmla="*/ 53423 w 1170221"/>
              <a:gd name="connsiteY3" fmla="*/ 9540 h 101758"/>
              <a:gd name="connsiteX4" fmla="*/ 1121760 w 1170221"/>
              <a:gd name="connsiteY4" fmla="*/ 9540 h 101758"/>
              <a:gd name="connsiteX5" fmla="*/ 1165642 w 1170221"/>
              <a:gd name="connsiteY5" fmla="*/ 53423 h 101758"/>
              <a:gd name="connsiteX6" fmla="*/ 1121760 w 1170221"/>
              <a:gd name="connsiteY6" fmla="*/ 97306 h 101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0221" h="101758">
                <a:moveTo>
                  <a:pt x="1121760" y="97306"/>
                </a:moveTo>
                <a:lnTo>
                  <a:pt x="53423" y="97306"/>
                </a:lnTo>
                <a:cubicBezTo>
                  <a:pt x="29128" y="97306"/>
                  <a:pt x="9540" y="77590"/>
                  <a:pt x="9540" y="53423"/>
                </a:cubicBezTo>
                <a:cubicBezTo>
                  <a:pt x="9540" y="29255"/>
                  <a:pt x="29256" y="9540"/>
                  <a:pt x="53423" y="9540"/>
                </a:cubicBezTo>
                <a:lnTo>
                  <a:pt x="1121760" y="9540"/>
                </a:lnTo>
                <a:cubicBezTo>
                  <a:pt x="1146054" y="9540"/>
                  <a:pt x="1165642" y="29255"/>
                  <a:pt x="1165642" y="53423"/>
                </a:cubicBezTo>
                <a:cubicBezTo>
                  <a:pt x="1165642" y="77590"/>
                  <a:pt x="1146054" y="97306"/>
                  <a:pt x="1121760" y="97306"/>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7" name="Freeform: Shape 246">
            <a:extLst>
              <a:ext uri="{FF2B5EF4-FFF2-40B4-BE49-F238E27FC236}">
                <a16:creationId xmlns:a16="http://schemas.microsoft.com/office/drawing/2014/main" id="{302FDB42-73FD-4209-A485-BA8E0F992D94}"/>
              </a:ext>
            </a:extLst>
          </p:cNvPr>
          <p:cNvSpPr/>
          <p:nvPr/>
        </p:nvSpPr>
        <p:spPr>
          <a:xfrm>
            <a:off x="7969767" y="12177901"/>
            <a:ext cx="1170356" cy="101770"/>
          </a:xfrm>
          <a:custGeom>
            <a:avLst/>
            <a:gdLst>
              <a:gd name="connsiteX0" fmla="*/ 1121760 w 1170221"/>
              <a:gd name="connsiteY0" fmla="*/ 97306 h 101758"/>
              <a:gd name="connsiteX1" fmla="*/ 53423 w 1170221"/>
              <a:gd name="connsiteY1" fmla="*/ 97306 h 101758"/>
              <a:gd name="connsiteX2" fmla="*/ 9540 w 1170221"/>
              <a:gd name="connsiteY2" fmla="*/ 53423 h 101758"/>
              <a:gd name="connsiteX3" fmla="*/ 53423 w 1170221"/>
              <a:gd name="connsiteY3" fmla="*/ 9540 h 101758"/>
              <a:gd name="connsiteX4" fmla="*/ 1121760 w 1170221"/>
              <a:gd name="connsiteY4" fmla="*/ 9540 h 101758"/>
              <a:gd name="connsiteX5" fmla="*/ 1165642 w 1170221"/>
              <a:gd name="connsiteY5" fmla="*/ 53423 h 101758"/>
              <a:gd name="connsiteX6" fmla="*/ 1121760 w 1170221"/>
              <a:gd name="connsiteY6" fmla="*/ 97306 h 101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0221" h="101758">
                <a:moveTo>
                  <a:pt x="1121760" y="97306"/>
                </a:moveTo>
                <a:lnTo>
                  <a:pt x="53423" y="97306"/>
                </a:lnTo>
                <a:cubicBezTo>
                  <a:pt x="29128" y="97306"/>
                  <a:pt x="9540" y="77590"/>
                  <a:pt x="9540" y="53423"/>
                </a:cubicBezTo>
                <a:cubicBezTo>
                  <a:pt x="9540" y="29128"/>
                  <a:pt x="29256" y="9540"/>
                  <a:pt x="53423" y="9540"/>
                </a:cubicBezTo>
                <a:lnTo>
                  <a:pt x="1121760" y="9540"/>
                </a:lnTo>
                <a:cubicBezTo>
                  <a:pt x="1146054" y="9540"/>
                  <a:pt x="1165642" y="29255"/>
                  <a:pt x="1165642" y="53423"/>
                </a:cubicBezTo>
                <a:cubicBezTo>
                  <a:pt x="1165642" y="77590"/>
                  <a:pt x="1146054" y="97306"/>
                  <a:pt x="1121760" y="97306"/>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8" name="Freeform: Shape 247">
            <a:extLst>
              <a:ext uri="{FF2B5EF4-FFF2-40B4-BE49-F238E27FC236}">
                <a16:creationId xmlns:a16="http://schemas.microsoft.com/office/drawing/2014/main" id="{2889A86B-2427-4642-AB20-4BD9CC8FE8C1}"/>
              </a:ext>
            </a:extLst>
          </p:cNvPr>
          <p:cNvSpPr/>
          <p:nvPr/>
        </p:nvSpPr>
        <p:spPr>
          <a:xfrm>
            <a:off x="7969767" y="12596940"/>
            <a:ext cx="1170356" cy="101770"/>
          </a:xfrm>
          <a:custGeom>
            <a:avLst/>
            <a:gdLst>
              <a:gd name="connsiteX0" fmla="*/ 1121760 w 1170221"/>
              <a:gd name="connsiteY0" fmla="*/ 97306 h 101758"/>
              <a:gd name="connsiteX1" fmla="*/ 53423 w 1170221"/>
              <a:gd name="connsiteY1" fmla="*/ 97306 h 101758"/>
              <a:gd name="connsiteX2" fmla="*/ 9540 w 1170221"/>
              <a:gd name="connsiteY2" fmla="*/ 53423 h 101758"/>
              <a:gd name="connsiteX3" fmla="*/ 53423 w 1170221"/>
              <a:gd name="connsiteY3" fmla="*/ 9540 h 101758"/>
              <a:gd name="connsiteX4" fmla="*/ 1121760 w 1170221"/>
              <a:gd name="connsiteY4" fmla="*/ 9540 h 101758"/>
              <a:gd name="connsiteX5" fmla="*/ 1165642 w 1170221"/>
              <a:gd name="connsiteY5" fmla="*/ 53423 h 101758"/>
              <a:gd name="connsiteX6" fmla="*/ 1121760 w 1170221"/>
              <a:gd name="connsiteY6" fmla="*/ 97306 h 101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0221" h="101758">
                <a:moveTo>
                  <a:pt x="1121760" y="97306"/>
                </a:moveTo>
                <a:lnTo>
                  <a:pt x="53423" y="97306"/>
                </a:lnTo>
                <a:cubicBezTo>
                  <a:pt x="29128" y="97306"/>
                  <a:pt x="9540" y="77590"/>
                  <a:pt x="9540" y="53423"/>
                </a:cubicBezTo>
                <a:cubicBezTo>
                  <a:pt x="9540" y="29128"/>
                  <a:pt x="29256" y="9540"/>
                  <a:pt x="53423" y="9540"/>
                </a:cubicBezTo>
                <a:lnTo>
                  <a:pt x="1121760" y="9540"/>
                </a:lnTo>
                <a:cubicBezTo>
                  <a:pt x="1146054" y="9540"/>
                  <a:pt x="1165642" y="29255"/>
                  <a:pt x="1165642" y="53423"/>
                </a:cubicBezTo>
                <a:cubicBezTo>
                  <a:pt x="1165642" y="77718"/>
                  <a:pt x="1146054" y="97306"/>
                  <a:pt x="1121760" y="97306"/>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9" name="Freeform: Shape 248">
            <a:extLst>
              <a:ext uri="{FF2B5EF4-FFF2-40B4-BE49-F238E27FC236}">
                <a16:creationId xmlns:a16="http://schemas.microsoft.com/office/drawing/2014/main" id="{28224ADE-964C-4DEE-BD51-A9914206AAB8}"/>
              </a:ext>
            </a:extLst>
          </p:cNvPr>
          <p:cNvSpPr/>
          <p:nvPr/>
        </p:nvSpPr>
        <p:spPr>
          <a:xfrm>
            <a:off x="8609648" y="11184115"/>
            <a:ext cx="534294" cy="1513831"/>
          </a:xfrm>
          <a:custGeom>
            <a:avLst/>
            <a:gdLst>
              <a:gd name="connsiteX0" fmla="*/ 525836 w 534231"/>
              <a:gd name="connsiteY0" fmla="*/ 1466083 h 1513655"/>
              <a:gd name="connsiteX1" fmla="*/ 481953 w 534231"/>
              <a:gd name="connsiteY1" fmla="*/ 1422201 h 1513655"/>
              <a:gd name="connsiteX2" fmla="*/ 463000 w 534231"/>
              <a:gd name="connsiteY2" fmla="*/ 1422201 h 1513655"/>
              <a:gd name="connsiteX3" fmla="*/ 463000 w 534231"/>
              <a:gd name="connsiteY3" fmla="*/ 1090977 h 1513655"/>
              <a:gd name="connsiteX4" fmla="*/ 481953 w 534231"/>
              <a:gd name="connsiteY4" fmla="*/ 1090977 h 1513655"/>
              <a:gd name="connsiteX5" fmla="*/ 525836 w 534231"/>
              <a:gd name="connsiteY5" fmla="*/ 1047094 h 1513655"/>
              <a:gd name="connsiteX6" fmla="*/ 481953 w 534231"/>
              <a:gd name="connsiteY6" fmla="*/ 1003210 h 1513655"/>
              <a:gd name="connsiteX7" fmla="*/ 463000 w 534231"/>
              <a:gd name="connsiteY7" fmla="*/ 1003210 h 1513655"/>
              <a:gd name="connsiteX8" fmla="*/ 463000 w 534231"/>
              <a:gd name="connsiteY8" fmla="*/ 516296 h 1513655"/>
              <a:gd name="connsiteX9" fmla="*/ 481953 w 534231"/>
              <a:gd name="connsiteY9" fmla="*/ 516296 h 1513655"/>
              <a:gd name="connsiteX10" fmla="*/ 525836 w 534231"/>
              <a:gd name="connsiteY10" fmla="*/ 472413 h 1513655"/>
              <a:gd name="connsiteX11" fmla="*/ 481953 w 534231"/>
              <a:gd name="connsiteY11" fmla="*/ 428530 h 1513655"/>
              <a:gd name="connsiteX12" fmla="*/ 463000 w 534231"/>
              <a:gd name="connsiteY12" fmla="*/ 428530 h 1513655"/>
              <a:gd name="connsiteX13" fmla="*/ 463000 w 534231"/>
              <a:gd name="connsiteY13" fmla="*/ 97306 h 1513655"/>
              <a:gd name="connsiteX14" fmla="*/ 481953 w 534231"/>
              <a:gd name="connsiteY14" fmla="*/ 97306 h 1513655"/>
              <a:gd name="connsiteX15" fmla="*/ 525836 w 534231"/>
              <a:gd name="connsiteY15" fmla="*/ 53423 h 1513655"/>
              <a:gd name="connsiteX16" fmla="*/ 481953 w 534231"/>
              <a:gd name="connsiteY16" fmla="*/ 9540 h 1513655"/>
              <a:gd name="connsiteX17" fmla="*/ 463000 w 534231"/>
              <a:gd name="connsiteY17" fmla="*/ 9540 h 1513655"/>
              <a:gd name="connsiteX18" fmla="*/ 9540 w 534231"/>
              <a:gd name="connsiteY18" fmla="*/ 9540 h 1513655"/>
              <a:gd name="connsiteX19" fmla="*/ 9540 w 534231"/>
              <a:gd name="connsiteY19" fmla="*/ 1509967 h 1513655"/>
              <a:gd name="connsiteX20" fmla="*/ 463000 w 534231"/>
              <a:gd name="connsiteY20" fmla="*/ 1509967 h 1513655"/>
              <a:gd name="connsiteX21" fmla="*/ 481953 w 534231"/>
              <a:gd name="connsiteY21" fmla="*/ 1509967 h 1513655"/>
              <a:gd name="connsiteX22" fmla="*/ 525836 w 534231"/>
              <a:gd name="connsiteY22" fmla="*/ 1466083 h 1513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34231" h="1513655">
                <a:moveTo>
                  <a:pt x="525836" y="1466083"/>
                </a:moveTo>
                <a:cubicBezTo>
                  <a:pt x="525836" y="1441789"/>
                  <a:pt x="506121" y="1422201"/>
                  <a:pt x="481953" y="1422201"/>
                </a:cubicBezTo>
                <a:lnTo>
                  <a:pt x="463000" y="1422201"/>
                </a:lnTo>
                <a:lnTo>
                  <a:pt x="463000" y="1090977"/>
                </a:lnTo>
                <a:lnTo>
                  <a:pt x="481953" y="1090977"/>
                </a:lnTo>
                <a:cubicBezTo>
                  <a:pt x="506248" y="1090977"/>
                  <a:pt x="525836" y="1071261"/>
                  <a:pt x="525836" y="1047094"/>
                </a:cubicBezTo>
                <a:cubicBezTo>
                  <a:pt x="525836" y="1022799"/>
                  <a:pt x="506121" y="1003210"/>
                  <a:pt x="481953" y="1003210"/>
                </a:cubicBezTo>
                <a:lnTo>
                  <a:pt x="463000" y="1003210"/>
                </a:lnTo>
                <a:lnTo>
                  <a:pt x="463000" y="516296"/>
                </a:lnTo>
                <a:lnTo>
                  <a:pt x="481953" y="516296"/>
                </a:lnTo>
                <a:cubicBezTo>
                  <a:pt x="506248" y="516296"/>
                  <a:pt x="525836" y="496581"/>
                  <a:pt x="525836" y="472413"/>
                </a:cubicBezTo>
                <a:cubicBezTo>
                  <a:pt x="525836" y="448118"/>
                  <a:pt x="506121" y="428530"/>
                  <a:pt x="481953" y="428530"/>
                </a:cubicBezTo>
                <a:lnTo>
                  <a:pt x="463000" y="428530"/>
                </a:lnTo>
                <a:lnTo>
                  <a:pt x="463000" y="97306"/>
                </a:lnTo>
                <a:lnTo>
                  <a:pt x="481953" y="97306"/>
                </a:lnTo>
                <a:cubicBezTo>
                  <a:pt x="506248" y="97306"/>
                  <a:pt x="525836" y="77590"/>
                  <a:pt x="525836" y="53423"/>
                </a:cubicBezTo>
                <a:cubicBezTo>
                  <a:pt x="525836" y="29128"/>
                  <a:pt x="506121" y="9540"/>
                  <a:pt x="481953" y="9540"/>
                </a:cubicBezTo>
                <a:lnTo>
                  <a:pt x="463000" y="9540"/>
                </a:lnTo>
                <a:lnTo>
                  <a:pt x="9540" y="9540"/>
                </a:lnTo>
                <a:lnTo>
                  <a:pt x="9540" y="1509967"/>
                </a:lnTo>
                <a:lnTo>
                  <a:pt x="463000" y="1509967"/>
                </a:lnTo>
                <a:lnTo>
                  <a:pt x="481953" y="1509967"/>
                </a:lnTo>
                <a:cubicBezTo>
                  <a:pt x="506248" y="1509967"/>
                  <a:pt x="525836" y="1490379"/>
                  <a:pt x="525836" y="1466083"/>
                </a:cubicBezTo>
                <a:close/>
              </a:path>
            </a:pathLst>
          </a:custGeom>
          <a:solidFill>
            <a:srgbClr val="ADBD5F">
              <a:alpha val="5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0" name="Freeform: Shape 249">
            <a:extLst>
              <a:ext uri="{FF2B5EF4-FFF2-40B4-BE49-F238E27FC236}">
                <a16:creationId xmlns:a16="http://schemas.microsoft.com/office/drawing/2014/main" id="{74AB6ADA-33C1-46AF-A304-629C4E858073}"/>
              </a:ext>
            </a:extLst>
          </p:cNvPr>
          <p:cNvSpPr/>
          <p:nvPr/>
        </p:nvSpPr>
        <p:spPr>
          <a:xfrm>
            <a:off x="7969895" y="11184115"/>
            <a:ext cx="241704" cy="1513831"/>
          </a:xfrm>
          <a:custGeom>
            <a:avLst/>
            <a:gdLst>
              <a:gd name="connsiteX0" fmla="*/ 244347 w 241676"/>
              <a:gd name="connsiteY0" fmla="*/ 9540 h 1513655"/>
              <a:gd name="connsiteX1" fmla="*/ 72376 w 241676"/>
              <a:gd name="connsiteY1" fmla="*/ 9540 h 1513655"/>
              <a:gd name="connsiteX2" fmla="*/ 53423 w 241676"/>
              <a:gd name="connsiteY2" fmla="*/ 9540 h 1513655"/>
              <a:gd name="connsiteX3" fmla="*/ 9540 w 241676"/>
              <a:gd name="connsiteY3" fmla="*/ 53423 h 1513655"/>
              <a:gd name="connsiteX4" fmla="*/ 53423 w 241676"/>
              <a:gd name="connsiteY4" fmla="*/ 97306 h 1513655"/>
              <a:gd name="connsiteX5" fmla="*/ 72376 w 241676"/>
              <a:gd name="connsiteY5" fmla="*/ 97306 h 1513655"/>
              <a:gd name="connsiteX6" fmla="*/ 72376 w 241676"/>
              <a:gd name="connsiteY6" fmla="*/ 428530 h 1513655"/>
              <a:gd name="connsiteX7" fmla="*/ 53423 w 241676"/>
              <a:gd name="connsiteY7" fmla="*/ 428530 h 1513655"/>
              <a:gd name="connsiteX8" fmla="*/ 9540 w 241676"/>
              <a:gd name="connsiteY8" fmla="*/ 472413 h 1513655"/>
              <a:gd name="connsiteX9" fmla="*/ 53423 w 241676"/>
              <a:gd name="connsiteY9" fmla="*/ 516296 h 1513655"/>
              <a:gd name="connsiteX10" fmla="*/ 72376 w 241676"/>
              <a:gd name="connsiteY10" fmla="*/ 516296 h 1513655"/>
              <a:gd name="connsiteX11" fmla="*/ 72376 w 241676"/>
              <a:gd name="connsiteY11" fmla="*/ 1003210 h 1513655"/>
              <a:gd name="connsiteX12" fmla="*/ 53423 w 241676"/>
              <a:gd name="connsiteY12" fmla="*/ 1003210 h 1513655"/>
              <a:gd name="connsiteX13" fmla="*/ 9540 w 241676"/>
              <a:gd name="connsiteY13" fmla="*/ 1047094 h 1513655"/>
              <a:gd name="connsiteX14" fmla="*/ 53423 w 241676"/>
              <a:gd name="connsiteY14" fmla="*/ 1090977 h 1513655"/>
              <a:gd name="connsiteX15" fmla="*/ 72376 w 241676"/>
              <a:gd name="connsiteY15" fmla="*/ 1090977 h 1513655"/>
              <a:gd name="connsiteX16" fmla="*/ 72376 w 241676"/>
              <a:gd name="connsiteY16" fmla="*/ 1422201 h 1513655"/>
              <a:gd name="connsiteX17" fmla="*/ 53423 w 241676"/>
              <a:gd name="connsiteY17" fmla="*/ 1422201 h 1513655"/>
              <a:gd name="connsiteX18" fmla="*/ 9540 w 241676"/>
              <a:gd name="connsiteY18" fmla="*/ 1466083 h 1513655"/>
              <a:gd name="connsiteX19" fmla="*/ 53423 w 241676"/>
              <a:gd name="connsiteY19" fmla="*/ 1509967 h 1513655"/>
              <a:gd name="connsiteX20" fmla="*/ 72376 w 241676"/>
              <a:gd name="connsiteY20" fmla="*/ 1509967 h 1513655"/>
              <a:gd name="connsiteX21" fmla="*/ 244347 w 241676"/>
              <a:gd name="connsiteY21" fmla="*/ 1509967 h 1513655"/>
              <a:gd name="connsiteX22" fmla="*/ 244347 w 241676"/>
              <a:gd name="connsiteY22" fmla="*/ 9540 h 1513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1676" h="1513655">
                <a:moveTo>
                  <a:pt x="244347" y="9540"/>
                </a:moveTo>
                <a:lnTo>
                  <a:pt x="72376" y="9540"/>
                </a:lnTo>
                <a:lnTo>
                  <a:pt x="53423" y="9540"/>
                </a:lnTo>
                <a:cubicBezTo>
                  <a:pt x="29128" y="9540"/>
                  <a:pt x="9540" y="29255"/>
                  <a:pt x="9540" y="53423"/>
                </a:cubicBezTo>
                <a:cubicBezTo>
                  <a:pt x="9540" y="77718"/>
                  <a:pt x="29255" y="97306"/>
                  <a:pt x="53423" y="97306"/>
                </a:cubicBezTo>
                <a:lnTo>
                  <a:pt x="72376" y="97306"/>
                </a:lnTo>
                <a:lnTo>
                  <a:pt x="72376" y="428530"/>
                </a:lnTo>
                <a:lnTo>
                  <a:pt x="53423" y="428530"/>
                </a:lnTo>
                <a:cubicBezTo>
                  <a:pt x="29128" y="428530"/>
                  <a:pt x="9540" y="448246"/>
                  <a:pt x="9540" y="472413"/>
                </a:cubicBezTo>
                <a:cubicBezTo>
                  <a:pt x="9540" y="496708"/>
                  <a:pt x="29255" y="516296"/>
                  <a:pt x="53423" y="516296"/>
                </a:cubicBezTo>
                <a:lnTo>
                  <a:pt x="72376" y="516296"/>
                </a:lnTo>
                <a:lnTo>
                  <a:pt x="72376" y="1003210"/>
                </a:lnTo>
                <a:lnTo>
                  <a:pt x="53423" y="1003210"/>
                </a:lnTo>
                <a:cubicBezTo>
                  <a:pt x="29128" y="1003210"/>
                  <a:pt x="9540" y="1022926"/>
                  <a:pt x="9540" y="1047094"/>
                </a:cubicBezTo>
                <a:cubicBezTo>
                  <a:pt x="9540" y="1071261"/>
                  <a:pt x="29255" y="1090977"/>
                  <a:pt x="53423" y="1090977"/>
                </a:cubicBezTo>
                <a:lnTo>
                  <a:pt x="72376" y="1090977"/>
                </a:lnTo>
                <a:lnTo>
                  <a:pt x="72376" y="1422201"/>
                </a:lnTo>
                <a:lnTo>
                  <a:pt x="53423" y="1422201"/>
                </a:lnTo>
                <a:cubicBezTo>
                  <a:pt x="29128" y="1422201"/>
                  <a:pt x="9540" y="1441916"/>
                  <a:pt x="9540" y="1466083"/>
                </a:cubicBezTo>
                <a:cubicBezTo>
                  <a:pt x="9540" y="1490379"/>
                  <a:pt x="29255" y="1509967"/>
                  <a:pt x="53423" y="1509967"/>
                </a:cubicBezTo>
                <a:lnTo>
                  <a:pt x="72376" y="1509967"/>
                </a:lnTo>
                <a:lnTo>
                  <a:pt x="244347" y="1509967"/>
                </a:lnTo>
                <a:lnTo>
                  <a:pt x="244347" y="9540"/>
                </a:lnTo>
                <a:close/>
              </a:path>
            </a:pathLst>
          </a:custGeom>
          <a:solidFill>
            <a:srgbClr val="ADBD5F">
              <a:alpha val="5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1" name="Freeform: Shape 250">
            <a:extLst>
              <a:ext uri="{FF2B5EF4-FFF2-40B4-BE49-F238E27FC236}">
                <a16:creationId xmlns:a16="http://schemas.microsoft.com/office/drawing/2014/main" id="{C4E50F32-785C-4929-B0DE-9E86A35BF5A8}"/>
              </a:ext>
            </a:extLst>
          </p:cNvPr>
          <p:cNvSpPr/>
          <p:nvPr/>
        </p:nvSpPr>
        <p:spPr>
          <a:xfrm>
            <a:off x="8337921" y="11184115"/>
            <a:ext cx="89049" cy="1513831"/>
          </a:xfrm>
          <a:custGeom>
            <a:avLst/>
            <a:gdLst>
              <a:gd name="connsiteX0" fmla="*/ 9540 w 89038"/>
              <a:gd name="connsiteY0" fmla="*/ 9540 h 1513655"/>
              <a:gd name="connsiteX1" fmla="*/ 91837 w 89038"/>
              <a:gd name="connsiteY1" fmla="*/ 9540 h 1513655"/>
              <a:gd name="connsiteX2" fmla="*/ 91837 w 89038"/>
              <a:gd name="connsiteY2" fmla="*/ 1509968 h 1513655"/>
              <a:gd name="connsiteX3" fmla="*/ 9540 w 89038"/>
              <a:gd name="connsiteY3" fmla="*/ 1509968 h 1513655"/>
            </a:gdLst>
            <a:ahLst/>
            <a:cxnLst>
              <a:cxn ang="0">
                <a:pos x="connsiteX0" y="connsiteY0"/>
              </a:cxn>
              <a:cxn ang="0">
                <a:pos x="connsiteX1" y="connsiteY1"/>
              </a:cxn>
              <a:cxn ang="0">
                <a:pos x="connsiteX2" y="connsiteY2"/>
              </a:cxn>
              <a:cxn ang="0">
                <a:pos x="connsiteX3" y="connsiteY3"/>
              </a:cxn>
            </a:cxnLst>
            <a:rect l="l" t="t" r="r" b="b"/>
            <a:pathLst>
              <a:path w="89038" h="1513655">
                <a:moveTo>
                  <a:pt x="9540" y="9540"/>
                </a:moveTo>
                <a:lnTo>
                  <a:pt x="91837" y="9540"/>
                </a:lnTo>
                <a:lnTo>
                  <a:pt x="91837" y="1509968"/>
                </a:lnTo>
                <a:lnTo>
                  <a:pt x="9540" y="1509968"/>
                </a:lnTo>
                <a:close/>
              </a:path>
            </a:pathLst>
          </a:custGeom>
          <a:solidFill>
            <a:srgbClr val="ADBD5F">
              <a:alpha val="5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2" name="Freeform: Shape 251">
            <a:extLst>
              <a:ext uri="{FF2B5EF4-FFF2-40B4-BE49-F238E27FC236}">
                <a16:creationId xmlns:a16="http://schemas.microsoft.com/office/drawing/2014/main" id="{CC6354C5-68B1-4D0A-A92D-272C8AD77D5D}"/>
              </a:ext>
            </a:extLst>
          </p:cNvPr>
          <p:cNvSpPr/>
          <p:nvPr/>
        </p:nvSpPr>
        <p:spPr>
          <a:xfrm>
            <a:off x="9484871" y="11056520"/>
            <a:ext cx="89049" cy="1844584"/>
          </a:xfrm>
          <a:custGeom>
            <a:avLst/>
            <a:gdLst>
              <a:gd name="connsiteX0" fmla="*/ 9540 w 89038"/>
              <a:gd name="connsiteY0" fmla="*/ 9540 h 1844370"/>
              <a:gd name="connsiteX1" fmla="*/ 81025 w 89038"/>
              <a:gd name="connsiteY1" fmla="*/ 9540 h 1844370"/>
              <a:gd name="connsiteX2" fmla="*/ 81025 w 89038"/>
              <a:gd name="connsiteY2" fmla="*/ 1841318 h 1844370"/>
              <a:gd name="connsiteX3" fmla="*/ 9540 w 89038"/>
              <a:gd name="connsiteY3" fmla="*/ 1841318 h 1844370"/>
            </a:gdLst>
            <a:ahLst/>
            <a:cxnLst>
              <a:cxn ang="0">
                <a:pos x="connsiteX0" y="connsiteY0"/>
              </a:cxn>
              <a:cxn ang="0">
                <a:pos x="connsiteX1" y="connsiteY1"/>
              </a:cxn>
              <a:cxn ang="0">
                <a:pos x="connsiteX2" y="connsiteY2"/>
              </a:cxn>
              <a:cxn ang="0">
                <a:pos x="connsiteX3" y="connsiteY3"/>
              </a:cxn>
            </a:cxnLst>
            <a:rect l="l" t="t" r="r" b="b"/>
            <a:pathLst>
              <a:path w="89038" h="1844370">
                <a:moveTo>
                  <a:pt x="9540" y="9540"/>
                </a:moveTo>
                <a:lnTo>
                  <a:pt x="81025" y="9540"/>
                </a:lnTo>
                <a:lnTo>
                  <a:pt x="81025" y="1841318"/>
                </a:lnTo>
                <a:lnTo>
                  <a:pt x="9540" y="1841318"/>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3" name="Freeform: Shape 252">
            <a:extLst>
              <a:ext uri="{FF2B5EF4-FFF2-40B4-BE49-F238E27FC236}">
                <a16:creationId xmlns:a16="http://schemas.microsoft.com/office/drawing/2014/main" id="{CD9DA1DB-83AB-45EF-801E-505AAC772F58}"/>
              </a:ext>
            </a:extLst>
          </p:cNvPr>
          <p:cNvSpPr/>
          <p:nvPr/>
        </p:nvSpPr>
        <p:spPr>
          <a:xfrm>
            <a:off x="8470477" y="11081073"/>
            <a:ext cx="89049" cy="1819142"/>
          </a:xfrm>
          <a:custGeom>
            <a:avLst/>
            <a:gdLst>
              <a:gd name="connsiteX0" fmla="*/ 9540 w 89038"/>
              <a:gd name="connsiteY0" fmla="*/ 9540 h 1818931"/>
              <a:gd name="connsiteX1" fmla="*/ 81025 w 89038"/>
              <a:gd name="connsiteY1" fmla="*/ 9540 h 1818931"/>
              <a:gd name="connsiteX2" fmla="*/ 81025 w 89038"/>
              <a:gd name="connsiteY2" fmla="*/ 1816769 h 1818931"/>
              <a:gd name="connsiteX3" fmla="*/ 9540 w 89038"/>
              <a:gd name="connsiteY3" fmla="*/ 1816769 h 1818931"/>
            </a:gdLst>
            <a:ahLst/>
            <a:cxnLst>
              <a:cxn ang="0">
                <a:pos x="connsiteX0" y="connsiteY0"/>
              </a:cxn>
              <a:cxn ang="0">
                <a:pos x="connsiteX1" y="connsiteY1"/>
              </a:cxn>
              <a:cxn ang="0">
                <a:pos x="connsiteX2" y="connsiteY2"/>
              </a:cxn>
              <a:cxn ang="0">
                <a:pos x="connsiteX3" y="connsiteY3"/>
              </a:cxn>
            </a:cxnLst>
            <a:rect l="l" t="t" r="r" b="b"/>
            <a:pathLst>
              <a:path w="89038" h="1818931">
                <a:moveTo>
                  <a:pt x="9540" y="9540"/>
                </a:moveTo>
                <a:lnTo>
                  <a:pt x="81025" y="9540"/>
                </a:lnTo>
                <a:lnTo>
                  <a:pt x="81025" y="1816769"/>
                </a:lnTo>
                <a:lnTo>
                  <a:pt x="9540" y="1816769"/>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4" name="Freeform: Shape 253">
            <a:extLst>
              <a:ext uri="{FF2B5EF4-FFF2-40B4-BE49-F238E27FC236}">
                <a16:creationId xmlns:a16="http://schemas.microsoft.com/office/drawing/2014/main" id="{0F5C3427-04E8-4894-974D-1931A60EB30F}"/>
              </a:ext>
            </a:extLst>
          </p:cNvPr>
          <p:cNvSpPr/>
          <p:nvPr/>
        </p:nvSpPr>
        <p:spPr>
          <a:xfrm>
            <a:off x="8470477" y="11056520"/>
            <a:ext cx="1094030" cy="966817"/>
          </a:xfrm>
          <a:custGeom>
            <a:avLst/>
            <a:gdLst>
              <a:gd name="connsiteX0" fmla="*/ 50243 w 1093902"/>
              <a:gd name="connsiteY0" fmla="*/ 958055 h 966704"/>
              <a:gd name="connsiteX1" fmla="*/ 9540 w 1093902"/>
              <a:gd name="connsiteY1" fmla="*/ 892930 h 966704"/>
              <a:gd name="connsiteX2" fmla="*/ 1054726 w 1093902"/>
              <a:gd name="connsiteY2" fmla="*/ 9540 h 966704"/>
              <a:gd name="connsiteX3" fmla="*/ 1095302 w 1093902"/>
              <a:gd name="connsiteY3" fmla="*/ 74665 h 966704"/>
            </a:gdLst>
            <a:ahLst/>
            <a:cxnLst>
              <a:cxn ang="0">
                <a:pos x="connsiteX0" y="connsiteY0"/>
              </a:cxn>
              <a:cxn ang="0">
                <a:pos x="connsiteX1" y="connsiteY1"/>
              </a:cxn>
              <a:cxn ang="0">
                <a:pos x="connsiteX2" y="connsiteY2"/>
              </a:cxn>
              <a:cxn ang="0">
                <a:pos x="connsiteX3" y="connsiteY3"/>
              </a:cxn>
            </a:cxnLst>
            <a:rect l="l" t="t" r="r" b="b"/>
            <a:pathLst>
              <a:path w="1093902" h="966704">
                <a:moveTo>
                  <a:pt x="50243" y="958055"/>
                </a:moveTo>
                <a:lnTo>
                  <a:pt x="9540" y="892930"/>
                </a:lnTo>
                <a:lnTo>
                  <a:pt x="1054726" y="9540"/>
                </a:lnTo>
                <a:lnTo>
                  <a:pt x="1095302" y="74665"/>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5" name="Freeform: Shape 254">
            <a:extLst>
              <a:ext uri="{FF2B5EF4-FFF2-40B4-BE49-F238E27FC236}">
                <a16:creationId xmlns:a16="http://schemas.microsoft.com/office/drawing/2014/main" id="{741E04E8-AB89-4484-9CB1-9AF69707A17E}"/>
              </a:ext>
            </a:extLst>
          </p:cNvPr>
          <p:cNvSpPr/>
          <p:nvPr/>
        </p:nvSpPr>
        <p:spPr>
          <a:xfrm>
            <a:off x="8470477" y="11940014"/>
            <a:ext cx="1094030" cy="966817"/>
          </a:xfrm>
          <a:custGeom>
            <a:avLst/>
            <a:gdLst>
              <a:gd name="connsiteX0" fmla="*/ 1054726 w 1093902"/>
              <a:gd name="connsiteY0" fmla="*/ 957928 h 966704"/>
              <a:gd name="connsiteX1" fmla="*/ 9540 w 1093902"/>
              <a:gd name="connsiteY1" fmla="*/ 74665 h 966704"/>
              <a:gd name="connsiteX2" fmla="*/ 50243 w 1093902"/>
              <a:gd name="connsiteY2" fmla="*/ 9540 h 966704"/>
              <a:gd name="connsiteX3" fmla="*/ 1095302 w 1093902"/>
              <a:gd name="connsiteY3" fmla="*/ 892803 h 966704"/>
            </a:gdLst>
            <a:ahLst/>
            <a:cxnLst>
              <a:cxn ang="0">
                <a:pos x="connsiteX0" y="connsiteY0"/>
              </a:cxn>
              <a:cxn ang="0">
                <a:pos x="connsiteX1" y="connsiteY1"/>
              </a:cxn>
              <a:cxn ang="0">
                <a:pos x="connsiteX2" y="connsiteY2"/>
              </a:cxn>
              <a:cxn ang="0">
                <a:pos x="connsiteX3" y="connsiteY3"/>
              </a:cxn>
            </a:cxnLst>
            <a:rect l="l" t="t" r="r" b="b"/>
            <a:pathLst>
              <a:path w="1093902" h="966704">
                <a:moveTo>
                  <a:pt x="1054726" y="957928"/>
                </a:moveTo>
                <a:lnTo>
                  <a:pt x="9540" y="74665"/>
                </a:lnTo>
                <a:lnTo>
                  <a:pt x="50243" y="9540"/>
                </a:lnTo>
                <a:lnTo>
                  <a:pt x="1095302" y="892803"/>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6" name="Freeform: Shape 255">
            <a:extLst>
              <a:ext uri="{FF2B5EF4-FFF2-40B4-BE49-F238E27FC236}">
                <a16:creationId xmlns:a16="http://schemas.microsoft.com/office/drawing/2014/main" id="{0EC19088-E741-4945-ADD4-FD98B8848F59}"/>
              </a:ext>
            </a:extLst>
          </p:cNvPr>
          <p:cNvSpPr/>
          <p:nvPr/>
        </p:nvSpPr>
        <p:spPr>
          <a:xfrm>
            <a:off x="3150901" y="9494567"/>
            <a:ext cx="267147" cy="470687"/>
          </a:xfrm>
          <a:custGeom>
            <a:avLst/>
            <a:gdLst>
              <a:gd name="connsiteX0" fmla="*/ 260756 w 267115"/>
              <a:gd name="connsiteY0" fmla="*/ 9540 h 470632"/>
              <a:gd name="connsiteX1" fmla="*/ 260756 w 267115"/>
              <a:gd name="connsiteY1" fmla="*/ 465672 h 470632"/>
              <a:gd name="connsiteX2" fmla="*/ 9540 w 267115"/>
              <a:gd name="connsiteY2" fmla="*/ 465672 h 470632"/>
              <a:gd name="connsiteX3" fmla="*/ 9540 w 267115"/>
              <a:gd name="connsiteY3" fmla="*/ 9540 h 470632"/>
            </a:gdLst>
            <a:ahLst/>
            <a:cxnLst>
              <a:cxn ang="0">
                <a:pos x="connsiteX0" y="connsiteY0"/>
              </a:cxn>
              <a:cxn ang="0">
                <a:pos x="connsiteX1" y="connsiteY1"/>
              </a:cxn>
              <a:cxn ang="0">
                <a:pos x="connsiteX2" y="connsiteY2"/>
              </a:cxn>
              <a:cxn ang="0">
                <a:pos x="connsiteX3" y="connsiteY3"/>
              </a:cxn>
            </a:cxnLst>
            <a:rect l="l" t="t" r="r" b="b"/>
            <a:pathLst>
              <a:path w="267115" h="470632">
                <a:moveTo>
                  <a:pt x="260756" y="9540"/>
                </a:moveTo>
                <a:lnTo>
                  <a:pt x="260756" y="465672"/>
                </a:lnTo>
                <a:lnTo>
                  <a:pt x="9540" y="465672"/>
                </a:lnTo>
                <a:lnTo>
                  <a:pt x="9540" y="9540"/>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7" name="Freeform: Shape 256">
            <a:extLst>
              <a:ext uri="{FF2B5EF4-FFF2-40B4-BE49-F238E27FC236}">
                <a16:creationId xmlns:a16="http://schemas.microsoft.com/office/drawing/2014/main" id="{37FFDA82-230A-4672-8B65-343427D2CA39}"/>
              </a:ext>
            </a:extLst>
          </p:cNvPr>
          <p:cNvSpPr/>
          <p:nvPr/>
        </p:nvSpPr>
        <p:spPr>
          <a:xfrm>
            <a:off x="3470236" y="9494538"/>
            <a:ext cx="267147" cy="470687"/>
          </a:xfrm>
          <a:custGeom>
            <a:avLst/>
            <a:gdLst>
              <a:gd name="connsiteX0" fmla="*/ 260756 w 267115"/>
              <a:gd name="connsiteY0" fmla="*/ 9540 h 470632"/>
              <a:gd name="connsiteX1" fmla="*/ 260756 w 267115"/>
              <a:gd name="connsiteY1" fmla="*/ 465672 h 470632"/>
              <a:gd name="connsiteX2" fmla="*/ 9540 w 267115"/>
              <a:gd name="connsiteY2" fmla="*/ 465672 h 470632"/>
              <a:gd name="connsiteX3" fmla="*/ 9540 w 267115"/>
              <a:gd name="connsiteY3" fmla="*/ 9540 h 470632"/>
            </a:gdLst>
            <a:ahLst/>
            <a:cxnLst>
              <a:cxn ang="0">
                <a:pos x="connsiteX0" y="connsiteY0"/>
              </a:cxn>
              <a:cxn ang="0">
                <a:pos x="connsiteX1" y="connsiteY1"/>
              </a:cxn>
              <a:cxn ang="0">
                <a:pos x="connsiteX2" y="connsiteY2"/>
              </a:cxn>
              <a:cxn ang="0">
                <a:pos x="connsiteX3" y="connsiteY3"/>
              </a:cxn>
            </a:cxnLst>
            <a:rect l="l" t="t" r="r" b="b"/>
            <a:pathLst>
              <a:path w="267115" h="470632">
                <a:moveTo>
                  <a:pt x="260756" y="9540"/>
                </a:moveTo>
                <a:lnTo>
                  <a:pt x="260756" y="465672"/>
                </a:lnTo>
                <a:lnTo>
                  <a:pt x="9540" y="465672"/>
                </a:lnTo>
                <a:lnTo>
                  <a:pt x="9540" y="9540"/>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8" name="Freeform: Shape 257">
            <a:extLst>
              <a:ext uri="{FF2B5EF4-FFF2-40B4-BE49-F238E27FC236}">
                <a16:creationId xmlns:a16="http://schemas.microsoft.com/office/drawing/2014/main" id="{34820282-34AB-433A-BD20-4DF311D30F5E}"/>
              </a:ext>
            </a:extLst>
          </p:cNvPr>
          <p:cNvSpPr/>
          <p:nvPr/>
        </p:nvSpPr>
        <p:spPr>
          <a:xfrm>
            <a:off x="3427892" y="9453768"/>
            <a:ext cx="330753" cy="547014"/>
          </a:xfrm>
          <a:custGeom>
            <a:avLst/>
            <a:gdLst>
              <a:gd name="connsiteX0" fmla="*/ 9540 w 330714"/>
              <a:gd name="connsiteY0" fmla="*/ 9540 h 546951"/>
              <a:gd name="connsiteX1" fmla="*/ 9540 w 330714"/>
              <a:gd name="connsiteY1" fmla="*/ 547206 h 546951"/>
              <a:gd name="connsiteX2" fmla="*/ 328807 w 330714"/>
              <a:gd name="connsiteY2" fmla="*/ 547206 h 546951"/>
              <a:gd name="connsiteX3" fmla="*/ 328807 w 330714"/>
              <a:gd name="connsiteY3" fmla="*/ 9540 h 546951"/>
              <a:gd name="connsiteX4" fmla="*/ 9540 w 330714"/>
              <a:gd name="connsiteY4" fmla="*/ 9540 h 546951"/>
              <a:gd name="connsiteX5" fmla="*/ 294718 w 330714"/>
              <a:gd name="connsiteY5" fmla="*/ 506502 h 546951"/>
              <a:gd name="connsiteX6" fmla="*/ 43502 w 330714"/>
              <a:gd name="connsiteY6" fmla="*/ 506502 h 546951"/>
              <a:gd name="connsiteX7" fmla="*/ 43502 w 330714"/>
              <a:gd name="connsiteY7" fmla="*/ 50371 h 546951"/>
              <a:gd name="connsiteX8" fmla="*/ 294718 w 330714"/>
              <a:gd name="connsiteY8" fmla="*/ 50371 h 546951"/>
              <a:gd name="connsiteX9" fmla="*/ 294718 w 330714"/>
              <a:gd name="connsiteY9" fmla="*/ 506502 h 546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714" h="546951">
                <a:moveTo>
                  <a:pt x="9540" y="9540"/>
                </a:moveTo>
                <a:lnTo>
                  <a:pt x="9540" y="547206"/>
                </a:lnTo>
                <a:lnTo>
                  <a:pt x="328807" y="547206"/>
                </a:lnTo>
                <a:lnTo>
                  <a:pt x="328807" y="9540"/>
                </a:lnTo>
                <a:lnTo>
                  <a:pt x="9540" y="9540"/>
                </a:lnTo>
                <a:close/>
                <a:moveTo>
                  <a:pt x="294718" y="506502"/>
                </a:moveTo>
                <a:lnTo>
                  <a:pt x="43502" y="506502"/>
                </a:lnTo>
                <a:lnTo>
                  <a:pt x="43502" y="50371"/>
                </a:lnTo>
                <a:lnTo>
                  <a:pt x="294718" y="50371"/>
                </a:lnTo>
                <a:lnTo>
                  <a:pt x="294718" y="506502"/>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9" name="Freeform: Shape 258">
            <a:extLst>
              <a:ext uri="{FF2B5EF4-FFF2-40B4-BE49-F238E27FC236}">
                <a16:creationId xmlns:a16="http://schemas.microsoft.com/office/drawing/2014/main" id="{CFBD1206-4D04-4678-ABE1-3BDBDC769E1F}"/>
              </a:ext>
            </a:extLst>
          </p:cNvPr>
          <p:cNvSpPr/>
          <p:nvPr/>
        </p:nvSpPr>
        <p:spPr>
          <a:xfrm>
            <a:off x="3461985" y="9504399"/>
            <a:ext cx="267147" cy="470687"/>
          </a:xfrm>
          <a:custGeom>
            <a:avLst/>
            <a:gdLst>
              <a:gd name="connsiteX0" fmla="*/ 29892 w 267115"/>
              <a:gd name="connsiteY0" fmla="*/ 9540 h 470632"/>
              <a:gd name="connsiteX1" fmla="*/ 9540 w 267115"/>
              <a:gd name="connsiteY1" fmla="*/ 9540 h 470632"/>
              <a:gd name="connsiteX2" fmla="*/ 9540 w 267115"/>
              <a:gd name="connsiteY2" fmla="*/ 46555 h 470632"/>
              <a:gd name="connsiteX3" fmla="*/ 240277 w 267115"/>
              <a:gd name="connsiteY3" fmla="*/ 465799 h 470632"/>
              <a:gd name="connsiteX4" fmla="*/ 260629 w 267115"/>
              <a:gd name="connsiteY4" fmla="*/ 465799 h 470632"/>
              <a:gd name="connsiteX5" fmla="*/ 260629 w 267115"/>
              <a:gd name="connsiteY5" fmla="*/ 428785 h 47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115" h="470632">
                <a:moveTo>
                  <a:pt x="29892" y="9540"/>
                </a:moveTo>
                <a:lnTo>
                  <a:pt x="9540" y="9540"/>
                </a:lnTo>
                <a:lnTo>
                  <a:pt x="9540" y="46555"/>
                </a:lnTo>
                <a:lnTo>
                  <a:pt x="240277" y="465799"/>
                </a:lnTo>
                <a:lnTo>
                  <a:pt x="260629" y="465799"/>
                </a:lnTo>
                <a:lnTo>
                  <a:pt x="260629" y="4287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0" name="Freeform: Shape 259">
            <a:extLst>
              <a:ext uri="{FF2B5EF4-FFF2-40B4-BE49-F238E27FC236}">
                <a16:creationId xmlns:a16="http://schemas.microsoft.com/office/drawing/2014/main" id="{4C73CC17-4BD6-4B40-8370-9665920BD5B1}"/>
              </a:ext>
            </a:extLst>
          </p:cNvPr>
          <p:cNvSpPr/>
          <p:nvPr/>
        </p:nvSpPr>
        <p:spPr>
          <a:xfrm>
            <a:off x="3470254" y="9494476"/>
            <a:ext cx="267147" cy="470687"/>
          </a:xfrm>
          <a:custGeom>
            <a:avLst/>
            <a:gdLst>
              <a:gd name="connsiteX0" fmla="*/ 29892 w 267115"/>
              <a:gd name="connsiteY0" fmla="*/ 9540 h 470632"/>
              <a:gd name="connsiteX1" fmla="*/ 9540 w 267115"/>
              <a:gd name="connsiteY1" fmla="*/ 9540 h 470632"/>
              <a:gd name="connsiteX2" fmla="*/ 9540 w 267115"/>
              <a:gd name="connsiteY2" fmla="*/ 46681 h 470632"/>
              <a:gd name="connsiteX3" fmla="*/ 240277 w 267115"/>
              <a:gd name="connsiteY3" fmla="*/ 465799 h 470632"/>
              <a:gd name="connsiteX4" fmla="*/ 260756 w 267115"/>
              <a:gd name="connsiteY4" fmla="*/ 465799 h 470632"/>
              <a:gd name="connsiteX5" fmla="*/ 260756 w 267115"/>
              <a:gd name="connsiteY5" fmla="*/ 428784 h 47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115" h="470632">
                <a:moveTo>
                  <a:pt x="29892" y="9540"/>
                </a:moveTo>
                <a:lnTo>
                  <a:pt x="9540" y="9540"/>
                </a:lnTo>
                <a:lnTo>
                  <a:pt x="9540" y="46681"/>
                </a:lnTo>
                <a:lnTo>
                  <a:pt x="240277" y="465799"/>
                </a:lnTo>
                <a:lnTo>
                  <a:pt x="260756" y="465799"/>
                </a:lnTo>
                <a:lnTo>
                  <a:pt x="260756" y="428784"/>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1" name="Freeform: Shape 260">
            <a:extLst>
              <a:ext uri="{FF2B5EF4-FFF2-40B4-BE49-F238E27FC236}">
                <a16:creationId xmlns:a16="http://schemas.microsoft.com/office/drawing/2014/main" id="{D7D63408-58D2-489C-BE17-7361C57E385F}"/>
              </a:ext>
            </a:extLst>
          </p:cNvPr>
          <p:cNvSpPr/>
          <p:nvPr/>
        </p:nvSpPr>
        <p:spPr>
          <a:xfrm>
            <a:off x="3125889" y="9453768"/>
            <a:ext cx="330753" cy="547014"/>
          </a:xfrm>
          <a:custGeom>
            <a:avLst/>
            <a:gdLst>
              <a:gd name="connsiteX0" fmla="*/ 9540 w 330714"/>
              <a:gd name="connsiteY0" fmla="*/ 9540 h 546951"/>
              <a:gd name="connsiteX1" fmla="*/ 9540 w 330714"/>
              <a:gd name="connsiteY1" fmla="*/ 547206 h 546951"/>
              <a:gd name="connsiteX2" fmla="*/ 328807 w 330714"/>
              <a:gd name="connsiteY2" fmla="*/ 547206 h 546951"/>
              <a:gd name="connsiteX3" fmla="*/ 328807 w 330714"/>
              <a:gd name="connsiteY3" fmla="*/ 9540 h 546951"/>
              <a:gd name="connsiteX4" fmla="*/ 9540 w 330714"/>
              <a:gd name="connsiteY4" fmla="*/ 9540 h 546951"/>
              <a:gd name="connsiteX5" fmla="*/ 294845 w 330714"/>
              <a:gd name="connsiteY5" fmla="*/ 506502 h 546951"/>
              <a:gd name="connsiteX6" fmla="*/ 43629 w 330714"/>
              <a:gd name="connsiteY6" fmla="*/ 506502 h 546951"/>
              <a:gd name="connsiteX7" fmla="*/ 43629 w 330714"/>
              <a:gd name="connsiteY7" fmla="*/ 50371 h 546951"/>
              <a:gd name="connsiteX8" fmla="*/ 294845 w 330714"/>
              <a:gd name="connsiteY8" fmla="*/ 50371 h 546951"/>
              <a:gd name="connsiteX9" fmla="*/ 294845 w 330714"/>
              <a:gd name="connsiteY9" fmla="*/ 506502 h 546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714" h="546951">
                <a:moveTo>
                  <a:pt x="9540" y="9540"/>
                </a:moveTo>
                <a:lnTo>
                  <a:pt x="9540" y="547206"/>
                </a:lnTo>
                <a:lnTo>
                  <a:pt x="328807" y="547206"/>
                </a:lnTo>
                <a:lnTo>
                  <a:pt x="328807" y="9540"/>
                </a:lnTo>
                <a:lnTo>
                  <a:pt x="9540" y="9540"/>
                </a:lnTo>
                <a:close/>
                <a:moveTo>
                  <a:pt x="294845" y="506502"/>
                </a:moveTo>
                <a:lnTo>
                  <a:pt x="43629" y="506502"/>
                </a:lnTo>
                <a:lnTo>
                  <a:pt x="43629" y="50371"/>
                </a:lnTo>
                <a:lnTo>
                  <a:pt x="294845" y="50371"/>
                </a:lnTo>
                <a:lnTo>
                  <a:pt x="294845" y="506502"/>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2" name="Freeform: Shape 261">
            <a:extLst>
              <a:ext uri="{FF2B5EF4-FFF2-40B4-BE49-F238E27FC236}">
                <a16:creationId xmlns:a16="http://schemas.microsoft.com/office/drawing/2014/main" id="{C5DA92E3-B676-4781-A4B9-1C4542065369}"/>
              </a:ext>
            </a:extLst>
          </p:cNvPr>
          <p:cNvSpPr/>
          <p:nvPr/>
        </p:nvSpPr>
        <p:spPr>
          <a:xfrm>
            <a:off x="3163290" y="9494476"/>
            <a:ext cx="267147" cy="470687"/>
          </a:xfrm>
          <a:custGeom>
            <a:avLst/>
            <a:gdLst>
              <a:gd name="connsiteX0" fmla="*/ 30019 w 267115"/>
              <a:gd name="connsiteY0" fmla="*/ 9540 h 470632"/>
              <a:gd name="connsiteX1" fmla="*/ 9540 w 267115"/>
              <a:gd name="connsiteY1" fmla="*/ 9540 h 470632"/>
              <a:gd name="connsiteX2" fmla="*/ 9540 w 267115"/>
              <a:gd name="connsiteY2" fmla="*/ 46681 h 470632"/>
              <a:gd name="connsiteX3" fmla="*/ 240404 w 267115"/>
              <a:gd name="connsiteY3" fmla="*/ 465799 h 470632"/>
              <a:gd name="connsiteX4" fmla="*/ 260756 w 267115"/>
              <a:gd name="connsiteY4" fmla="*/ 465799 h 470632"/>
              <a:gd name="connsiteX5" fmla="*/ 260756 w 267115"/>
              <a:gd name="connsiteY5" fmla="*/ 428784 h 47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115" h="470632">
                <a:moveTo>
                  <a:pt x="30019" y="9540"/>
                </a:moveTo>
                <a:lnTo>
                  <a:pt x="9540" y="9540"/>
                </a:lnTo>
                <a:lnTo>
                  <a:pt x="9540" y="46681"/>
                </a:lnTo>
                <a:lnTo>
                  <a:pt x="240404" y="465799"/>
                </a:lnTo>
                <a:lnTo>
                  <a:pt x="260756" y="465799"/>
                </a:lnTo>
                <a:lnTo>
                  <a:pt x="260756" y="428784"/>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3" name="Freeform: Shape 262">
            <a:extLst>
              <a:ext uri="{FF2B5EF4-FFF2-40B4-BE49-F238E27FC236}">
                <a16:creationId xmlns:a16="http://schemas.microsoft.com/office/drawing/2014/main" id="{A4BAE172-1F81-4E1B-A371-07CCF36F71E3}"/>
              </a:ext>
            </a:extLst>
          </p:cNvPr>
          <p:cNvSpPr/>
          <p:nvPr/>
        </p:nvSpPr>
        <p:spPr>
          <a:xfrm>
            <a:off x="3150950" y="9494476"/>
            <a:ext cx="267147" cy="470687"/>
          </a:xfrm>
          <a:custGeom>
            <a:avLst/>
            <a:gdLst>
              <a:gd name="connsiteX0" fmla="*/ 29892 w 267115"/>
              <a:gd name="connsiteY0" fmla="*/ 9540 h 470632"/>
              <a:gd name="connsiteX1" fmla="*/ 9540 w 267115"/>
              <a:gd name="connsiteY1" fmla="*/ 9540 h 470632"/>
              <a:gd name="connsiteX2" fmla="*/ 9540 w 267115"/>
              <a:gd name="connsiteY2" fmla="*/ 46681 h 470632"/>
              <a:gd name="connsiteX3" fmla="*/ 240277 w 267115"/>
              <a:gd name="connsiteY3" fmla="*/ 465799 h 470632"/>
              <a:gd name="connsiteX4" fmla="*/ 260629 w 267115"/>
              <a:gd name="connsiteY4" fmla="*/ 465799 h 470632"/>
              <a:gd name="connsiteX5" fmla="*/ 260629 w 267115"/>
              <a:gd name="connsiteY5" fmla="*/ 428784 h 47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115" h="470632">
                <a:moveTo>
                  <a:pt x="29892" y="9540"/>
                </a:moveTo>
                <a:lnTo>
                  <a:pt x="9540" y="9540"/>
                </a:lnTo>
                <a:lnTo>
                  <a:pt x="9540" y="46681"/>
                </a:lnTo>
                <a:lnTo>
                  <a:pt x="240277" y="465799"/>
                </a:lnTo>
                <a:lnTo>
                  <a:pt x="260629" y="465799"/>
                </a:lnTo>
                <a:lnTo>
                  <a:pt x="260629" y="428784"/>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4" name="Freeform: Shape 263">
            <a:extLst>
              <a:ext uri="{FF2B5EF4-FFF2-40B4-BE49-F238E27FC236}">
                <a16:creationId xmlns:a16="http://schemas.microsoft.com/office/drawing/2014/main" id="{2756A1AB-ADFB-4A38-92B8-59E0C267B11B}"/>
              </a:ext>
            </a:extLst>
          </p:cNvPr>
          <p:cNvSpPr/>
          <p:nvPr/>
        </p:nvSpPr>
        <p:spPr>
          <a:xfrm>
            <a:off x="3116857" y="9453768"/>
            <a:ext cx="330753" cy="547014"/>
          </a:xfrm>
          <a:custGeom>
            <a:avLst/>
            <a:gdLst>
              <a:gd name="connsiteX0" fmla="*/ 9540 w 330714"/>
              <a:gd name="connsiteY0" fmla="*/ 9540 h 546951"/>
              <a:gd name="connsiteX1" fmla="*/ 9540 w 330714"/>
              <a:gd name="connsiteY1" fmla="*/ 547206 h 546951"/>
              <a:gd name="connsiteX2" fmla="*/ 328807 w 330714"/>
              <a:gd name="connsiteY2" fmla="*/ 547206 h 546951"/>
              <a:gd name="connsiteX3" fmla="*/ 328807 w 330714"/>
              <a:gd name="connsiteY3" fmla="*/ 9540 h 546951"/>
              <a:gd name="connsiteX4" fmla="*/ 9540 w 330714"/>
              <a:gd name="connsiteY4" fmla="*/ 9540 h 546951"/>
              <a:gd name="connsiteX5" fmla="*/ 294718 w 330714"/>
              <a:gd name="connsiteY5" fmla="*/ 506502 h 546951"/>
              <a:gd name="connsiteX6" fmla="*/ 43629 w 330714"/>
              <a:gd name="connsiteY6" fmla="*/ 506502 h 546951"/>
              <a:gd name="connsiteX7" fmla="*/ 43629 w 330714"/>
              <a:gd name="connsiteY7" fmla="*/ 50371 h 546951"/>
              <a:gd name="connsiteX8" fmla="*/ 294845 w 330714"/>
              <a:gd name="connsiteY8" fmla="*/ 50371 h 546951"/>
              <a:gd name="connsiteX9" fmla="*/ 294845 w 330714"/>
              <a:gd name="connsiteY9" fmla="*/ 506502 h 546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714" h="546951">
                <a:moveTo>
                  <a:pt x="9540" y="9540"/>
                </a:moveTo>
                <a:lnTo>
                  <a:pt x="9540" y="547206"/>
                </a:lnTo>
                <a:lnTo>
                  <a:pt x="328807" y="547206"/>
                </a:lnTo>
                <a:lnTo>
                  <a:pt x="328807" y="9540"/>
                </a:lnTo>
                <a:lnTo>
                  <a:pt x="9540" y="9540"/>
                </a:lnTo>
                <a:close/>
                <a:moveTo>
                  <a:pt x="294718" y="506502"/>
                </a:moveTo>
                <a:lnTo>
                  <a:pt x="43629" y="506502"/>
                </a:lnTo>
                <a:lnTo>
                  <a:pt x="43629" y="50371"/>
                </a:lnTo>
                <a:lnTo>
                  <a:pt x="294845" y="50371"/>
                </a:lnTo>
                <a:lnTo>
                  <a:pt x="294845" y="506502"/>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5" name="Freeform: Shape 264">
            <a:extLst>
              <a:ext uri="{FF2B5EF4-FFF2-40B4-BE49-F238E27FC236}">
                <a16:creationId xmlns:a16="http://schemas.microsoft.com/office/drawing/2014/main" id="{BCAF5A0C-7A9B-4315-B22B-6DF48E52CD0D}"/>
              </a:ext>
            </a:extLst>
          </p:cNvPr>
          <p:cNvSpPr/>
          <p:nvPr/>
        </p:nvSpPr>
        <p:spPr>
          <a:xfrm>
            <a:off x="3436161" y="9453768"/>
            <a:ext cx="330753" cy="547014"/>
          </a:xfrm>
          <a:custGeom>
            <a:avLst/>
            <a:gdLst>
              <a:gd name="connsiteX0" fmla="*/ 9540 w 330714"/>
              <a:gd name="connsiteY0" fmla="*/ 9540 h 546951"/>
              <a:gd name="connsiteX1" fmla="*/ 9540 w 330714"/>
              <a:gd name="connsiteY1" fmla="*/ 547206 h 546951"/>
              <a:gd name="connsiteX2" fmla="*/ 328807 w 330714"/>
              <a:gd name="connsiteY2" fmla="*/ 547206 h 546951"/>
              <a:gd name="connsiteX3" fmla="*/ 328807 w 330714"/>
              <a:gd name="connsiteY3" fmla="*/ 9540 h 546951"/>
              <a:gd name="connsiteX4" fmla="*/ 9540 w 330714"/>
              <a:gd name="connsiteY4" fmla="*/ 9540 h 546951"/>
              <a:gd name="connsiteX5" fmla="*/ 294845 w 330714"/>
              <a:gd name="connsiteY5" fmla="*/ 506502 h 546951"/>
              <a:gd name="connsiteX6" fmla="*/ 43629 w 330714"/>
              <a:gd name="connsiteY6" fmla="*/ 506502 h 546951"/>
              <a:gd name="connsiteX7" fmla="*/ 43629 w 330714"/>
              <a:gd name="connsiteY7" fmla="*/ 50371 h 546951"/>
              <a:gd name="connsiteX8" fmla="*/ 294845 w 330714"/>
              <a:gd name="connsiteY8" fmla="*/ 50371 h 546951"/>
              <a:gd name="connsiteX9" fmla="*/ 294845 w 330714"/>
              <a:gd name="connsiteY9" fmla="*/ 506502 h 546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714" h="546951">
                <a:moveTo>
                  <a:pt x="9540" y="9540"/>
                </a:moveTo>
                <a:lnTo>
                  <a:pt x="9540" y="547206"/>
                </a:lnTo>
                <a:lnTo>
                  <a:pt x="328807" y="547206"/>
                </a:lnTo>
                <a:lnTo>
                  <a:pt x="328807" y="9540"/>
                </a:lnTo>
                <a:lnTo>
                  <a:pt x="9540" y="9540"/>
                </a:lnTo>
                <a:close/>
                <a:moveTo>
                  <a:pt x="294845" y="506502"/>
                </a:moveTo>
                <a:lnTo>
                  <a:pt x="43629" y="506502"/>
                </a:lnTo>
                <a:lnTo>
                  <a:pt x="43629" y="50371"/>
                </a:lnTo>
                <a:lnTo>
                  <a:pt x="294845" y="50371"/>
                </a:lnTo>
                <a:lnTo>
                  <a:pt x="294845" y="506502"/>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6" name="Freeform: Shape 265">
            <a:extLst>
              <a:ext uri="{FF2B5EF4-FFF2-40B4-BE49-F238E27FC236}">
                <a16:creationId xmlns:a16="http://schemas.microsoft.com/office/drawing/2014/main" id="{F858BA5F-5AC4-4852-BCE7-1E58EF4AA26D}"/>
              </a:ext>
            </a:extLst>
          </p:cNvPr>
          <p:cNvSpPr/>
          <p:nvPr/>
        </p:nvSpPr>
        <p:spPr>
          <a:xfrm>
            <a:off x="3586960" y="9581037"/>
            <a:ext cx="216262" cy="394360"/>
          </a:xfrm>
          <a:custGeom>
            <a:avLst/>
            <a:gdLst>
              <a:gd name="connsiteX0" fmla="*/ 217000 w 216236"/>
              <a:gd name="connsiteY0" fmla="*/ 9540 h 394313"/>
              <a:gd name="connsiteX1" fmla="*/ 217000 w 216236"/>
              <a:gd name="connsiteY1" fmla="*/ 386300 h 394313"/>
              <a:gd name="connsiteX2" fmla="*/ 9540 w 216236"/>
              <a:gd name="connsiteY2" fmla="*/ 386300 h 394313"/>
              <a:gd name="connsiteX3" fmla="*/ 9540 w 216236"/>
              <a:gd name="connsiteY3" fmla="*/ 9540 h 394313"/>
            </a:gdLst>
            <a:ahLst/>
            <a:cxnLst>
              <a:cxn ang="0">
                <a:pos x="connsiteX0" y="connsiteY0"/>
              </a:cxn>
              <a:cxn ang="0">
                <a:pos x="connsiteX1" y="connsiteY1"/>
              </a:cxn>
              <a:cxn ang="0">
                <a:pos x="connsiteX2" y="connsiteY2"/>
              </a:cxn>
              <a:cxn ang="0">
                <a:pos x="connsiteX3" y="connsiteY3"/>
              </a:cxn>
            </a:cxnLst>
            <a:rect l="l" t="t" r="r" b="b"/>
            <a:pathLst>
              <a:path w="216236" h="394313">
                <a:moveTo>
                  <a:pt x="217000" y="9540"/>
                </a:moveTo>
                <a:lnTo>
                  <a:pt x="217000" y="386300"/>
                </a:lnTo>
                <a:lnTo>
                  <a:pt x="9540" y="386300"/>
                </a:lnTo>
                <a:lnTo>
                  <a:pt x="9540" y="9540"/>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7" name="Freeform: Shape 266">
            <a:extLst>
              <a:ext uri="{FF2B5EF4-FFF2-40B4-BE49-F238E27FC236}">
                <a16:creationId xmlns:a16="http://schemas.microsoft.com/office/drawing/2014/main" id="{E945F9B0-2E8E-498C-8CBF-366FEC1F3514}"/>
              </a:ext>
            </a:extLst>
          </p:cNvPr>
          <p:cNvSpPr/>
          <p:nvPr/>
        </p:nvSpPr>
        <p:spPr>
          <a:xfrm>
            <a:off x="3850729" y="9580980"/>
            <a:ext cx="216262" cy="394360"/>
          </a:xfrm>
          <a:custGeom>
            <a:avLst/>
            <a:gdLst>
              <a:gd name="connsiteX0" fmla="*/ 217000 w 216236"/>
              <a:gd name="connsiteY0" fmla="*/ 9540 h 394313"/>
              <a:gd name="connsiteX1" fmla="*/ 217000 w 216236"/>
              <a:gd name="connsiteY1" fmla="*/ 386300 h 394313"/>
              <a:gd name="connsiteX2" fmla="*/ 9540 w 216236"/>
              <a:gd name="connsiteY2" fmla="*/ 386300 h 394313"/>
              <a:gd name="connsiteX3" fmla="*/ 9540 w 216236"/>
              <a:gd name="connsiteY3" fmla="*/ 9540 h 394313"/>
            </a:gdLst>
            <a:ahLst/>
            <a:cxnLst>
              <a:cxn ang="0">
                <a:pos x="connsiteX0" y="connsiteY0"/>
              </a:cxn>
              <a:cxn ang="0">
                <a:pos x="connsiteX1" y="connsiteY1"/>
              </a:cxn>
              <a:cxn ang="0">
                <a:pos x="connsiteX2" y="connsiteY2"/>
              </a:cxn>
              <a:cxn ang="0">
                <a:pos x="connsiteX3" y="connsiteY3"/>
              </a:cxn>
            </a:cxnLst>
            <a:rect l="l" t="t" r="r" b="b"/>
            <a:pathLst>
              <a:path w="216236" h="394313">
                <a:moveTo>
                  <a:pt x="217000" y="9540"/>
                </a:moveTo>
                <a:lnTo>
                  <a:pt x="217000" y="386300"/>
                </a:lnTo>
                <a:lnTo>
                  <a:pt x="9540" y="386300"/>
                </a:lnTo>
                <a:lnTo>
                  <a:pt x="9540" y="9540"/>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8" name="Freeform: Shape 267">
            <a:extLst>
              <a:ext uri="{FF2B5EF4-FFF2-40B4-BE49-F238E27FC236}">
                <a16:creationId xmlns:a16="http://schemas.microsoft.com/office/drawing/2014/main" id="{46D7A60F-A9AA-4711-A412-3C2B7EE744BE}"/>
              </a:ext>
            </a:extLst>
          </p:cNvPr>
          <p:cNvSpPr/>
          <p:nvPr/>
        </p:nvSpPr>
        <p:spPr>
          <a:xfrm>
            <a:off x="3815763" y="9547397"/>
            <a:ext cx="279868" cy="457966"/>
          </a:xfrm>
          <a:custGeom>
            <a:avLst/>
            <a:gdLst>
              <a:gd name="connsiteX0" fmla="*/ 9540 w 279835"/>
              <a:gd name="connsiteY0" fmla="*/ 9540 h 457912"/>
              <a:gd name="connsiteX1" fmla="*/ 9540 w 279835"/>
              <a:gd name="connsiteY1" fmla="*/ 453715 h 457912"/>
              <a:gd name="connsiteX2" fmla="*/ 273221 w 279835"/>
              <a:gd name="connsiteY2" fmla="*/ 453715 h 457912"/>
              <a:gd name="connsiteX3" fmla="*/ 273221 w 279835"/>
              <a:gd name="connsiteY3" fmla="*/ 9540 h 457912"/>
              <a:gd name="connsiteX4" fmla="*/ 9540 w 279835"/>
              <a:gd name="connsiteY4" fmla="*/ 9540 h 457912"/>
              <a:gd name="connsiteX5" fmla="*/ 245111 w 279835"/>
              <a:gd name="connsiteY5" fmla="*/ 420008 h 457912"/>
              <a:gd name="connsiteX6" fmla="*/ 37651 w 279835"/>
              <a:gd name="connsiteY6" fmla="*/ 420008 h 457912"/>
              <a:gd name="connsiteX7" fmla="*/ 37651 w 279835"/>
              <a:gd name="connsiteY7" fmla="*/ 43248 h 457912"/>
              <a:gd name="connsiteX8" fmla="*/ 245111 w 279835"/>
              <a:gd name="connsiteY8" fmla="*/ 43248 h 457912"/>
              <a:gd name="connsiteX9" fmla="*/ 245111 w 279835"/>
              <a:gd name="connsiteY9" fmla="*/ 420008 h 457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35" h="457912">
                <a:moveTo>
                  <a:pt x="9540" y="9540"/>
                </a:moveTo>
                <a:lnTo>
                  <a:pt x="9540" y="453715"/>
                </a:lnTo>
                <a:lnTo>
                  <a:pt x="273221" y="453715"/>
                </a:lnTo>
                <a:lnTo>
                  <a:pt x="273221" y="9540"/>
                </a:lnTo>
                <a:lnTo>
                  <a:pt x="9540" y="9540"/>
                </a:lnTo>
                <a:close/>
                <a:moveTo>
                  <a:pt x="245111" y="420008"/>
                </a:moveTo>
                <a:lnTo>
                  <a:pt x="37651" y="420008"/>
                </a:lnTo>
                <a:lnTo>
                  <a:pt x="37651" y="43248"/>
                </a:lnTo>
                <a:lnTo>
                  <a:pt x="245111" y="43248"/>
                </a:lnTo>
                <a:lnTo>
                  <a:pt x="245111" y="420008"/>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9" name="Freeform: Shape 268">
            <a:extLst>
              <a:ext uri="{FF2B5EF4-FFF2-40B4-BE49-F238E27FC236}">
                <a16:creationId xmlns:a16="http://schemas.microsoft.com/office/drawing/2014/main" id="{0E24A12C-4C1C-4644-A696-ABA50FA9C959}"/>
              </a:ext>
            </a:extLst>
          </p:cNvPr>
          <p:cNvSpPr/>
          <p:nvPr/>
        </p:nvSpPr>
        <p:spPr>
          <a:xfrm>
            <a:off x="3843877" y="9589249"/>
            <a:ext cx="216262" cy="394360"/>
          </a:xfrm>
          <a:custGeom>
            <a:avLst/>
            <a:gdLst>
              <a:gd name="connsiteX0" fmla="*/ 26457 w 216236"/>
              <a:gd name="connsiteY0" fmla="*/ 9540 h 394313"/>
              <a:gd name="connsiteX1" fmla="*/ 9540 w 216236"/>
              <a:gd name="connsiteY1" fmla="*/ 9540 h 394313"/>
              <a:gd name="connsiteX2" fmla="*/ 9540 w 216236"/>
              <a:gd name="connsiteY2" fmla="*/ 40067 h 394313"/>
              <a:gd name="connsiteX3" fmla="*/ 200210 w 216236"/>
              <a:gd name="connsiteY3" fmla="*/ 386300 h 394313"/>
              <a:gd name="connsiteX4" fmla="*/ 217000 w 216236"/>
              <a:gd name="connsiteY4" fmla="*/ 386300 h 394313"/>
              <a:gd name="connsiteX5" fmla="*/ 217000 w 216236"/>
              <a:gd name="connsiteY5" fmla="*/ 355645 h 394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6236" h="394313">
                <a:moveTo>
                  <a:pt x="26457" y="9540"/>
                </a:moveTo>
                <a:lnTo>
                  <a:pt x="9540" y="9540"/>
                </a:lnTo>
                <a:lnTo>
                  <a:pt x="9540" y="40067"/>
                </a:lnTo>
                <a:lnTo>
                  <a:pt x="200210" y="386300"/>
                </a:lnTo>
                <a:lnTo>
                  <a:pt x="217000" y="386300"/>
                </a:lnTo>
                <a:lnTo>
                  <a:pt x="217000" y="35564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0" name="Freeform: Shape 269">
            <a:extLst>
              <a:ext uri="{FF2B5EF4-FFF2-40B4-BE49-F238E27FC236}">
                <a16:creationId xmlns:a16="http://schemas.microsoft.com/office/drawing/2014/main" id="{4396EBED-D273-40AB-BA55-63A44B804A16}"/>
              </a:ext>
            </a:extLst>
          </p:cNvPr>
          <p:cNvSpPr/>
          <p:nvPr/>
        </p:nvSpPr>
        <p:spPr>
          <a:xfrm>
            <a:off x="3850747" y="9580980"/>
            <a:ext cx="216262" cy="394360"/>
          </a:xfrm>
          <a:custGeom>
            <a:avLst/>
            <a:gdLst>
              <a:gd name="connsiteX0" fmla="*/ 26330 w 216236"/>
              <a:gd name="connsiteY0" fmla="*/ 9540 h 394313"/>
              <a:gd name="connsiteX1" fmla="*/ 9540 w 216236"/>
              <a:gd name="connsiteY1" fmla="*/ 9540 h 394313"/>
              <a:gd name="connsiteX2" fmla="*/ 9540 w 216236"/>
              <a:gd name="connsiteY2" fmla="*/ 40194 h 394313"/>
              <a:gd name="connsiteX3" fmla="*/ 200210 w 216236"/>
              <a:gd name="connsiteY3" fmla="*/ 386428 h 394313"/>
              <a:gd name="connsiteX4" fmla="*/ 217000 w 216236"/>
              <a:gd name="connsiteY4" fmla="*/ 386428 h 394313"/>
              <a:gd name="connsiteX5" fmla="*/ 217000 w 216236"/>
              <a:gd name="connsiteY5" fmla="*/ 355772 h 394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6236" h="394313">
                <a:moveTo>
                  <a:pt x="26330" y="9540"/>
                </a:moveTo>
                <a:lnTo>
                  <a:pt x="9540" y="9540"/>
                </a:lnTo>
                <a:lnTo>
                  <a:pt x="9540" y="40194"/>
                </a:lnTo>
                <a:lnTo>
                  <a:pt x="200210" y="386428"/>
                </a:lnTo>
                <a:lnTo>
                  <a:pt x="217000" y="386428"/>
                </a:lnTo>
                <a:lnTo>
                  <a:pt x="217000" y="355772"/>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1" name="Freeform: Shape 270">
            <a:extLst>
              <a:ext uri="{FF2B5EF4-FFF2-40B4-BE49-F238E27FC236}">
                <a16:creationId xmlns:a16="http://schemas.microsoft.com/office/drawing/2014/main" id="{BF6302B1-BA37-4B4C-8E3A-C1BDABD4BFAE}"/>
              </a:ext>
            </a:extLst>
          </p:cNvPr>
          <p:cNvSpPr/>
          <p:nvPr/>
        </p:nvSpPr>
        <p:spPr>
          <a:xfrm>
            <a:off x="3566299" y="9547397"/>
            <a:ext cx="279868" cy="457966"/>
          </a:xfrm>
          <a:custGeom>
            <a:avLst/>
            <a:gdLst>
              <a:gd name="connsiteX0" fmla="*/ 9540 w 279835"/>
              <a:gd name="connsiteY0" fmla="*/ 9540 h 457912"/>
              <a:gd name="connsiteX1" fmla="*/ 9540 w 279835"/>
              <a:gd name="connsiteY1" fmla="*/ 453715 h 457912"/>
              <a:gd name="connsiteX2" fmla="*/ 273221 w 279835"/>
              <a:gd name="connsiteY2" fmla="*/ 453715 h 457912"/>
              <a:gd name="connsiteX3" fmla="*/ 273221 w 279835"/>
              <a:gd name="connsiteY3" fmla="*/ 9540 h 457912"/>
              <a:gd name="connsiteX4" fmla="*/ 9540 w 279835"/>
              <a:gd name="connsiteY4" fmla="*/ 9540 h 457912"/>
              <a:gd name="connsiteX5" fmla="*/ 245111 w 279835"/>
              <a:gd name="connsiteY5" fmla="*/ 420008 h 457912"/>
              <a:gd name="connsiteX6" fmla="*/ 37651 w 279835"/>
              <a:gd name="connsiteY6" fmla="*/ 420008 h 457912"/>
              <a:gd name="connsiteX7" fmla="*/ 37651 w 279835"/>
              <a:gd name="connsiteY7" fmla="*/ 43248 h 457912"/>
              <a:gd name="connsiteX8" fmla="*/ 245111 w 279835"/>
              <a:gd name="connsiteY8" fmla="*/ 43248 h 457912"/>
              <a:gd name="connsiteX9" fmla="*/ 245111 w 279835"/>
              <a:gd name="connsiteY9" fmla="*/ 420008 h 457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35" h="457912">
                <a:moveTo>
                  <a:pt x="9540" y="9540"/>
                </a:moveTo>
                <a:lnTo>
                  <a:pt x="9540" y="453715"/>
                </a:lnTo>
                <a:lnTo>
                  <a:pt x="273221" y="453715"/>
                </a:lnTo>
                <a:lnTo>
                  <a:pt x="273221" y="9540"/>
                </a:lnTo>
                <a:lnTo>
                  <a:pt x="9540" y="9540"/>
                </a:lnTo>
                <a:close/>
                <a:moveTo>
                  <a:pt x="245111" y="420008"/>
                </a:moveTo>
                <a:lnTo>
                  <a:pt x="37651" y="420008"/>
                </a:lnTo>
                <a:lnTo>
                  <a:pt x="37651" y="43248"/>
                </a:lnTo>
                <a:lnTo>
                  <a:pt x="245111" y="43248"/>
                </a:lnTo>
                <a:lnTo>
                  <a:pt x="245111" y="420008"/>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2" name="Freeform: Shape 271">
            <a:extLst>
              <a:ext uri="{FF2B5EF4-FFF2-40B4-BE49-F238E27FC236}">
                <a16:creationId xmlns:a16="http://schemas.microsoft.com/office/drawing/2014/main" id="{EF31BDEA-9D3F-4395-AB61-15F9194AE317}"/>
              </a:ext>
            </a:extLst>
          </p:cNvPr>
          <p:cNvSpPr/>
          <p:nvPr/>
        </p:nvSpPr>
        <p:spPr>
          <a:xfrm>
            <a:off x="3597212" y="9580980"/>
            <a:ext cx="216262" cy="394360"/>
          </a:xfrm>
          <a:custGeom>
            <a:avLst/>
            <a:gdLst>
              <a:gd name="connsiteX0" fmla="*/ 26457 w 216236"/>
              <a:gd name="connsiteY0" fmla="*/ 9540 h 394313"/>
              <a:gd name="connsiteX1" fmla="*/ 9540 w 216236"/>
              <a:gd name="connsiteY1" fmla="*/ 9540 h 394313"/>
              <a:gd name="connsiteX2" fmla="*/ 9540 w 216236"/>
              <a:gd name="connsiteY2" fmla="*/ 40194 h 394313"/>
              <a:gd name="connsiteX3" fmla="*/ 200210 w 216236"/>
              <a:gd name="connsiteY3" fmla="*/ 386428 h 394313"/>
              <a:gd name="connsiteX4" fmla="*/ 217000 w 216236"/>
              <a:gd name="connsiteY4" fmla="*/ 386428 h 394313"/>
              <a:gd name="connsiteX5" fmla="*/ 217000 w 216236"/>
              <a:gd name="connsiteY5" fmla="*/ 355772 h 394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6236" h="394313">
                <a:moveTo>
                  <a:pt x="26457" y="9540"/>
                </a:moveTo>
                <a:lnTo>
                  <a:pt x="9540" y="9540"/>
                </a:lnTo>
                <a:lnTo>
                  <a:pt x="9540" y="40194"/>
                </a:lnTo>
                <a:lnTo>
                  <a:pt x="200210" y="386428"/>
                </a:lnTo>
                <a:lnTo>
                  <a:pt x="217000" y="386428"/>
                </a:lnTo>
                <a:lnTo>
                  <a:pt x="217000" y="355772"/>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3" name="Freeform: Shape 272">
            <a:extLst>
              <a:ext uri="{FF2B5EF4-FFF2-40B4-BE49-F238E27FC236}">
                <a16:creationId xmlns:a16="http://schemas.microsoft.com/office/drawing/2014/main" id="{E76690E6-6B60-4B6E-982F-827EB24C4639}"/>
              </a:ext>
            </a:extLst>
          </p:cNvPr>
          <p:cNvSpPr/>
          <p:nvPr/>
        </p:nvSpPr>
        <p:spPr>
          <a:xfrm>
            <a:off x="3586908" y="9580980"/>
            <a:ext cx="216262" cy="394360"/>
          </a:xfrm>
          <a:custGeom>
            <a:avLst/>
            <a:gdLst>
              <a:gd name="connsiteX0" fmla="*/ 26457 w 216236"/>
              <a:gd name="connsiteY0" fmla="*/ 9540 h 394313"/>
              <a:gd name="connsiteX1" fmla="*/ 9540 w 216236"/>
              <a:gd name="connsiteY1" fmla="*/ 9540 h 394313"/>
              <a:gd name="connsiteX2" fmla="*/ 9540 w 216236"/>
              <a:gd name="connsiteY2" fmla="*/ 40194 h 394313"/>
              <a:gd name="connsiteX3" fmla="*/ 200210 w 216236"/>
              <a:gd name="connsiteY3" fmla="*/ 386428 h 394313"/>
              <a:gd name="connsiteX4" fmla="*/ 217000 w 216236"/>
              <a:gd name="connsiteY4" fmla="*/ 386428 h 394313"/>
              <a:gd name="connsiteX5" fmla="*/ 217000 w 216236"/>
              <a:gd name="connsiteY5" fmla="*/ 355772 h 394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6236" h="394313">
                <a:moveTo>
                  <a:pt x="26457" y="9540"/>
                </a:moveTo>
                <a:lnTo>
                  <a:pt x="9540" y="9540"/>
                </a:lnTo>
                <a:lnTo>
                  <a:pt x="9540" y="40194"/>
                </a:lnTo>
                <a:lnTo>
                  <a:pt x="200210" y="386428"/>
                </a:lnTo>
                <a:lnTo>
                  <a:pt x="217000" y="386428"/>
                </a:lnTo>
                <a:lnTo>
                  <a:pt x="217000" y="355772"/>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4" name="Freeform: Shape 273">
            <a:extLst>
              <a:ext uri="{FF2B5EF4-FFF2-40B4-BE49-F238E27FC236}">
                <a16:creationId xmlns:a16="http://schemas.microsoft.com/office/drawing/2014/main" id="{0491BB16-AF36-4C7E-84F5-0C068BACC8F2}"/>
              </a:ext>
            </a:extLst>
          </p:cNvPr>
          <p:cNvSpPr/>
          <p:nvPr/>
        </p:nvSpPr>
        <p:spPr>
          <a:xfrm>
            <a:off x="3558794" y="9547397"/>
            <a:ext cx="279868" cy="457966"/>
          </a:xfrm>
          <a:custGeom>
            <a:avLst/>
            <a:gdLst>
              <a:gd name="connsiteX0" fmla="*/ 9540 w 279835"/>
              <a:gd name="connsiteY0" fmla="*/ 9540 h 457912"/>
              <a:gd name="connsiteX1" fmla="*/ 9540 w 279835"/>
              <a:gd name="connsiteY1" fmla="*/ 453715 h 457912"/>
              <a:gd name="connsiteX2" fmla="*/ 273221 w 279835"/>
              <a:gd name="connsiteY2" fmla="*/ 453715 h 457912"/>
              <a:gd name="connsiteX3" fmla="*/ 273221 w 279835"/>
              <a:gd name="connsiteY3" fmla="*/ 9540 h 457912"/>
              <a:gd name="connsiteX4" fmla="*/ 9540 w 279835"/>
              <a:gd name="connsiteY4" fmla="*/ 9540 h 457912"/>
              <a:gd name="connsiteX5" fmla="*/ 245110 w 279835"/>
              <a:gd name="connsiteY5" fmla="*/ 420008 h 457912"/>
              <a:gd name="connsiteX6" fmla="*/ 37651 w 279835"/>
              <a:gd name="connsiteY6" fmla="*/ 420008 h 457912"/>
              <a:gd name="connsiteX7" fmla="*/ 37651 w 279835"/>
              <a:gd name="connsiteY7" fmla="*/ 43248 h 457912"/>
              <a:gd name="connsiteX8" fmla="*/ 245110 w 279835"/>
              <a:gd name="connsiteY8" fmla="*/ 43248 h 457912"/>
              <a:gd name="connsiteX9" fmla="*/ 245110 w 279835"/>
              <a:gd name="connsiteY9" fmla="*/ 420008 h 457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35" h="457912">
                <a:moveTo>
                  <a:pt x="9540" y="9540"/>
                </a:moveTo>
                <a:lnTo>
                  <a:pt x="9540" y="453715"/>
                </a:lnTo>
                <a:lnTo>
                  <a:pt x="273221" y="453715"/>
                </a:lnTo>
                <a:lnTo>
                  <a:pt x="273221" y="9540"/>
                </a:lnTo>
                <a:lnTo>
                  <a:pt x="9540" y="9540"/>
                </a:lnTo>
                <a:close/>
                <a:moveTo>
                  <a:pt x="245110" y="420008"/>
                </a:moveTo>
                <a:lnTo>
                  <a:pt x="37651" y="420008"/>
                </a:lnTo>
                <a:lnTo>
                  <a:pt x="37651" y="43248"/>
                </a:lnTo>
                <a:lnTo>
                  <a:pt x="245110" y="43248"/>
                </a:lnTo>
                <a:lnTo>
                  <a:pt x="245110" y="420008"/>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5" name="Freeform: Shape 274">
            <a:extLst>
              <a:ext uri="{FF2B5EF4-FFF2-40B4-BE49-F238E27FC236}">
                <a16:creationId xmlns:a16="http://schemas.microsoft.com/office/drawing/2014/main" id="{5738E624-E942-48EA-8A6E-02DD00048333}"/>
              </a:ext>
            </a:extLst>
          </p:cNvPr>
          <p:cNvSpPr/>
          <p:nvPr/>
        </p:nvSpPr>
        <p:spPr>
          <a:xfrm>
            <a:off x="3822633" y="9547397"/>
            <a:ext cx="279868" cy="457966"/>
          </a:xfrm>
          <a:custGeom>
            <a:avLst/>
            <a:gdLst>
              <a:gd name="connsiteX0" fmla="*/ 9540 w 279835"/>
              <a:gd name="connsiteY0" fmla="*/ 9540 h 457912"/>
              <a:gd name="connsiteX1" fmla="*/ 9540 w 279835"/>
              <a:gd name="connsiteY1" fmla="*/ 453715 h 457912"/>
              <a:gd name="connsiteX2" fmla="*/ 273221 w 279835"/>
              <a:gd name="connsiteY2" fmla="*/ 453715 h 457912"/>
              <a:gd name="connsiteX3" fmla="*/ 273221 w 279835"/>
              <a:gd name="connsiteY3" fmla="*/ 9540 h 457912"/>
              <a:gd name="connsiteX4" fmla="*/ 9540 w 279835"/>
              <a:gd name="connsiteY4" fmla="*/ 9540 h 457912"/>
              <a:gd name="connsiteX5" fmla="*/ 245111 w 279835"/>
              <a:gd name="connsiteY5" fmla="*/ 420008 h 457912"/>
              <a:gd name="connsiteX6" fmla="*/ 37651 w 279835"/>
              <a:gd name="connsiteY6" fmla="*/ 420008 h 457912"/>
              <a:gd name="connsiteX7" fmla="*/ 37651 w 279835"/>
              <a:gd name="connsiteY7" fmla="*/ 43248 h 457912"/>
              <a:gd name="connsiteX8" fmla="*/ 245111 w 279835"/>
              <a:gd name="connsiteY8" fmla="*/ 43248 h 457912"/>
              <a:gd name="connsiteX9" fmla="*/ 245111 w 279835"/>
              <a:gd name="connsiteY9" fmla="*/ 420008 h 457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35" h="457912">
                <a:moveTo>
                  <a:pt x="9540" y="9540"/>
                </a:moveTo>
                <a:lnTo>
                  <a:pt x="9540" y="453715"/>
                </a:lnTo>
                <a:lnTo>
                  <a:pt x="273221" y="453715"/>
                </a:lnTo>
                <a:lnTo>
                  <a:pt x="273221" y="9540"/>
                </a:lnTo>
                <a:lnTo>
                  <a:pt x="9540" y="9540"/>
                </a:lnTo>
                <a:close/>
                <a:moveTo>
                  <a:pt x="245111" y="420008"/>
                </a:moveTo>
                <a:lnTo>
                  <a:pt x="37651" y="420008"/>
                </a:lnTo>
                <a:lnTo>
                  <a:pt x="37651" y="43248"/>
                </a:lnTo>
                <a:lnTo>
                  <a:pt x="245111" y="43248"/>
                </a:lnTo>
                <a:lnTo>
                  <a:pt x="245111" y="420008"/>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6" name="Freeform: Shape 275">
            <a:extLst>
              <a:ext uri="{FF2B5EF4-FFF2-40B4-BE49-F238E27FC236}">
                <a16:creationId xmlns:a16="http://schemas.microsoft.com/office/drawing/2014/main" id="{841E02E1-1994-48F4-BDE4-A7E976D14BE9}"/>
              </a:ext>
            </a:extLst>
          </p:cNvPr>
          <p:cNvSpPr/>
          <p:nvPr/>
        </p:nvSpPr>
        <p:spPr>
          <a:xfrm>
            <a:off x="4015996" y="9676263"/>
            <a:ext cx="839604" cy="1272127"/>
          </a:xfrm>
          <a:custGeom>
            <a:avLst/>
            <a:gdLst>
              <a:gd name="connsiteX0" fmla="*/ 9540 w 839506"/>
              <a:gd name="connsiteY0" fmla="*/ 9540 h 1271979"/>
              <a:gd name="connsiteX1" fmla="*/ 842051 w 839506"/>
              <a:gd name="connsiteY1" fmla="*/ 9540 h 1271979"/>
              <a:gd name="connsiteX2" fmla="*/ 842051 w 839506"/>
              <a:gd name="connsiteY2" fmla="*/ 1271089 h 1271979"/>
              <a:gd name="connsiteX3" fmla="*/ 9540 w 839506"/>
              <a:gd name="connsiteY3" fmla="*/ 1271089 h 1271979"/>
            </a:gdLst>
            <a:ahLst/>
            <a:cxnLst>
              <a:cxn ang="0">
                <a:pos x="connsiteX0" y="connsiteY0"/>
              </a:cxn>
              <a:cxn ang="0">
                <a:pos x="connsiteX1" y="connsiteY1"/>
              </a:cxn>
              <a:cxn ang="0">
                <a:pos x="connsiteX2" y="connsiteY2"/>
              </a:cxn>
              <a:cxn ang="0">
                <a:pos x="connsiteX3" y="connsiteY3"/>
              </a:cxn>
            </a:cxnLst>
            <a:rect l="l" t="t" r="r" b="b"/>
            <a:pathLst>
              <a:path w="839506" h="1271979">
                <a:moveTo>
                  <a:pt x="9540" y="9540"/>
                </a:moveTo>
                <a:lnTo>
                  <a:pt x="842051" y="9540"/>
                </a:lnTo>
                <a:lnTo>
                  <a:pt x="842051" y="1271089"/>
                </a:lnTo>
                <a:lnTo>
                  <a:pt x="9540" y="1271089"/>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7" name="Freeform: Shape 276">
            <a:extLst>
              <a:ext uri="{FF2B5EF4-FFF2-40B4-BE49-F238E27FC236}">
                <a16:creationId xmlns:a16="http://schemas.microsoft.com/office/drawing/2014/main" id="{EA35FA35-740C-49E5-A56A-2BA7764C4DED}"/>
              </a:ext>
            </a:extLst>
          </p:cNvPr>
          <p:cNvSpPr/>
          <p:nvPr/>
        </p:nvSpPr>
        <p:spPr>
          <a:xfrm>
            <a:off x="4848604" y="9676263"/>
            <a:ext cx="839604" cy="1272127"/>
          </a:xfrm>
          <a:custGeom>
            <a:avLst/>
            <a:gdLst>
              <a:gd name="connsiteX0" fmla="*/ 9540 w 839506"/>
              <a:gd name="connsiteY0" fmla="*/ 9540 h 1271979"/>
              <a:gd name="connsiteX1" fmla="*/ 842051 w 839506"/>
              <a:gd name="connsiteY1" fmla="*/ 9540 h 1271979"/>
              <a:gd name="connsiteX2" fmla="*/ 842051 w 839506"/>
              <a:gd name="connsiteY2" fmla="*/ 1271089 h 1271979"/>
              <a:gd name="connsiteX3" fmla="*/ 9540 w 839506"/>
              <a:gd name="connsiteY3" fmla="*/ 1271089 h 1271979"/>
            </a:gdLst>
            <a:ahLst/>
            <a:cxnLst>
              <a:cxn ang="0">
                <a:pos x="connsiteX0" y="connsiteY0"/>
              </a:cxn>
              <a:cxn ang="0">
                <a:pos x="connsiteX1" y="connsiteY1"/>
              </a:cxn>
              <a:cxn ang="0">
                <a:pos x="connsiteX2" y="connsiteY2"/>
              </a:cxn>
              <a:cxn ang="0">
                <a:pos x="connsiteX3" y="connsiteY3"/>
              </a:cxn>
            </a:cxnLst>
            <a:rect l="l" t="t" r="r" b="b"/>
            <a:pathLst>
              <a:path w="839506" h="1271979">
                <a:moveTo>
                  <a:pt x="9540" y="9540"/>
                </a:moveTo>
                <a:lnTo>
                  <a:pt x="842051" y="9540"/>
                </a:lnTo>
                <a:lnTo>
                  <a:pt x="842051" y="1271089"/>
                </a:lnTo>
                <a:lnTo>
                  <a:pt x="9540" y="1271089"/>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8" name="Freeform: Shape 277">
            <a:extLst>
              <a:ext uri="{FF2B5EF4-FFF2-40B4-BE49-F238E27FC236}">
                <a16:creationId xmlns:a16="http://schemas.microsoft.com/office/drawing/2014/main" id="{70669EA7-273D-4222-B7FB-AF20153AFBC3}"/>
              </a:ext>
            </a:extLst>
          </p:cNvPr>
          <p:cNvSpPr/>
          <p:nvPr/>
        </p:nvSpPr>
        <p:spPr>
          <a:xfrm>
            <a:off x="4324106" y="9676263"/>
            <a:ext cx="228982" cy="343475"/>
          </a:xfrm>
          <a:custGeom>
            <a:avLst/>
            <a:gdLst>
              <a:gd name="connsiteX0" fmla="*/ 9540 w 228956"/>
              <a:gd name="connsiteY0" fmla="*/ 9540 h 343434"/>
              <a:gd name="connsiteX1" fmla="*/ 225904 w 228956"/>
              <a:gd name="connsiteY1" fmla="*/ 9540 h 343434"/>
              <a:gd name="connsiteX2" fmla="*/ 225904 w 228956"/>
              <a:gd name="connsiteY2" fmla="*/ 337329 h 343434"/>
              <a:gd name="connsiteX3" fmla="*/ 9540 w 228956"/>
              <a:gd name="connsiteY3" fmla="*/ 337329 h 343434"/>
            </a:gdLst>
            <a:ahLst/>
            <a:cxnLst>
              <a:cxn ang="0">
                <a:pos x="connsiteX0" y="connsiteY0"/>
              </a:cxn>
              <a:cxn ang="0">
                <a:pos x="connsiteX1" y="connsiteY1"/>
              </a:cxn>
              <a:cxn ang="0">
                <a:pos x="connsiteX2" y="connsiteY2"/>
              </a:cxn>
              <a:cxn ang="0">
                <a:pos x="connsiteX3" y="connsiteY3"/>
              </a:cxn>
            </a:cxnLst>
            <a:rect l="l" t="t" r="r" b="b"/>
            <a:pathLst>
              <a:path w="228956" h="343434">
                <a:moveTo>
                  <a:pt x="9540" y="9540"/>
                </a:moveTo>
                <a:lnTo>
                  <a:pt x="225904" y="9540"/>
                </a:lnTo>
                <a:lnTo>
                  <a:pt x="225904" y="337329"/>
                </a:lnTo>
                <a:lnTo>
                  <a:pt x="9540" y="337329"/>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9" name="Freeform: Shape 278">
            <a:extLst>
              <a:ext uri="{FF2B5EF4-FFF2-40B4-BE49-F238E27FC236}">
                <a16:creationId xmlns:a16="http://schemas.microsoft.com/office/drawing/2014/main" id="{69A0EDFF-7BB4-4B31-AC2C-1100174F5C29}"/>
              </a:ext>
            </a:extLst>
          </p:cNvPr>
          <p:cNvSpPr/>
          <p:nvPr/>
        </p:nvSpPr>
        <p:spPr>
          <a:xfrm>
            <a:off x="4015996" y="10922057"/>
            <a:ext cx="839604" cy="25443"/>
          </a:xfrm>
          <a:custGeom>
            <a:avLst/>
            <a:gdLst>
              <a:gd name="connsiteX0" fmla="*/ 9540 w 839506"/>
              <a:gd name="connsiteY0" fmla="*/ 9540 h 25439"/>
              <a:gd name="connsiteX1" fmla="*/ 842051 w 839506"/>
              <a:gd name="connsiteY1" fmla="*/ 9540 h 25439"/>
              <a:gd name="connsiteX2" fmla="*/ 842051 w 839506"/>
              <a:gd name="connsiteY2" fmla="*/ 25439 h 25439"/>
              <a:gd name="connsiteX3" fmla="*/ 9540 w 839506"/>
              <a:gd name="connsiteY3" fmla="*/ 25439 h 25439"/>
            </a:gdLst>
            <a:ahLst/>
            <a:cxnLst>
              <a:cxn ang="0">
                <a:pos x="connsiteX0" y="connsiteY0"/>
              </a:cxn>
              <a:cxn ang="0">
                <a:pos x="connsiteX1" y="connsiteY1"/>
              </a:cxn>
              <a:cxn ang="0">
                <a:pos x="connsiteX2" y="connsiteY2"/>
              </a:cxn>
              <a:cxn ang="0">
                <a:pos x="connsiteX3" y="connsiteY3"/>
              </a:cxn>
            </a:cxnLst>
            <a:rect l="l" t="t" r="r" b="b"/>
            <a:pathLst>
              <a:path w="839506" h="25439">
                <a:moveTo>
                  <a:pt x="9540" y="9540"/>
                </a:moveTo>
                <a:lnTo>
                  <a:pt x="842051" y="9540"/>
                </a:lnTo>
                <a:lnTo>
                  <a:pt x="842051" y="25439"/>
                </a:lnTo>
                <a:lnTo>
                  <a:pt x="9540" y="25439"/>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0" name="Freeform: Shape 279">
            <a:extLst>
              <a:ext uri="{FF2B5EF4-FFF2-40B4-BE49-F238E27FC236}">
                <a16:creationId xmlns:a16="http://schemas.microsoft.com/office/drawing/2014/main" id="{2ECFC703-F619-4960-9907-3C99A6E5E4EB}"/>
              </a:ext>
            </a:extLst>
          </p:cNvPr>
          <p:cNvSpPr/>
          <p:nvPr/>
        </p:nvSpPr>
        <p:spPr>
          <a:xfrm>
            <a:off x="4848604" y="10922057"/>
            <a:ext cx="839604" cy="25443"/>
          </a:xfrm>
          <a:custGeom>
            <a:avLst/>
            <a:gdLst>
              <a:gd name="connsiteX0" fmla="*/ 9540 w 839506"/>
              <a:gd name="connsiteY0" fmla="*/ 9540 h 25439"/>
              <a:gd name="connsiteX1" fmla="*/ 842051 w 839506"/>
              <a:gd name="connsiteY1" fmla="*/ 9540 h 25439"/>
              <a:gd name="connsiteX2" fmla="*/ 842051 w 839506"/>
              <a:gd name="connsiteY2" fmla="*/ 25439 h 25439"/>
              <a:gd name="connsiteX3" fmla="*/ 9540 w 839506"/>
              <a:gd name="connsiteY3" fmla="*/ 25439 h 25439"/>
            </a:gdLst>
            <a:ahLst/>
            <a:cxnLst>
              <a:cxn ang="0">
                <a:pos x="connsiteX0" y="connsiteY0"/>
              </a:cxn>
              <a:cxn ang="0">
                <a:pos x="connsiteX1" y="connsiteY1"/>
              </a:cxn>
              <a:cxn ang="0">
                <a:pos x="connsiteX2" y="connsiteY2"/>
              </a:cxn>
              <a:cxn ang="0">
                <a:pos x="connsiteX3" y="connsiteY3"/>
              </a:cxn>
            </a:cxnLst>
            <a:rect l="l" t="t" r="r" b="b"/>
            <a:pathLst>
              <a:path w="839506" h="25439">
                <a:moveTo>
                  <a:pt x="9540" y="9540"/>
                </a:moveTo>
                <a:lnTo>
                  <a:pt x="842051" y="9540"/>
                </a:lnTo>
                <a:lnTo>
                  <a:pt x="842051" y="25439"/>
                </a:lnTo>
                <a:lnTo>
                  <a:pt x="9540" y="25439"/>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1" name="Freeform: Shape 280">
            <a:extLst>
              <a:ext uri="{FF2B5EF4-FFF2-40B4-BE49-F238E27FC236}">
                <a16:creationId xmlns:a16="http://schemas.microsoft.com/office/drawing/2014/main" id="{477CDB4F-BA4C-4EB3-A4C7-C7251E0A4F99}"/>
              </a:ext>
            </a:extLst>
          </p:cNvPr>
          <p:cNvSpPr/>
          <p:nvPr/>
        </p:nvSpPr>
        <p:spPr>
          <a:xfrm>
            <a:off x="4102119" y="9174663"/>
            <a:ext cx="343475" cy="508851"/>
          </a:xfrm>
          <a:custGeom>
            <a:avLst/>
            <a:gdLst>
              <a:gd name="connsiteX0" fmla="*/ 9540 w 343434"/>
              <a:gd name="connsiteY0" fmla="*/ 9540 h 508791"/>
              <a:gd name="connsiteX1" fmla="*/ 340509 w 343434"/>
              <a:gd name="connsiteY1" fmla="*/ 9540 h 508791"/>
              <a:gd name="connsiteX2" fmla="*/ 340509 w 343434"/>
              <a:gd name="connsiteY2" fmla="*/ 511209 h 508791"/>
              <a:gd name="connsiteX3" fmla="*/ 9540 w 343434"/>
              <a:gd name="connsiteY3" fmla="*/ 511209 h 508791"/>
            </a:gdLst>
            <a:ahLst/>
            <a:cxnLst>
              <a:cxn ang="0">
                <a:pos x="connsiteX0" y="connsiteY0"/>
              </a:cxn>
              <a:cxn ang="0">
                <a:pos x="connsiteX1" y="connsiteY1"/>
              </a:cxn>
              <a:cxn ang="0">
                <a:pos x="connsiteX2" y="connsiteY2"/>
              </a:cxn>
              <a:cxn ang="0">
                <a:pos x="connsiteX3" y="connsiteY3"/>
              </a:cxn>
            </a:cxnLst>
            <a:rect l="l" t="t" r="r" b="b"/>
            <a:pathLst>
              <a:path w="343434" h="508791">
                <a:moveTo>
                  <a:pt x="9540" y="9540"/>
                </a:moveTo>
                <a:lnTo>
                  <a:pt x="340509" y="9540"/>
                </a:lnTo>
                <a:lnTo>
                  <a:pt x="340509" y="511209"/>
                </a:lnTo>
                <a:lnTo>
                  <a:pt x="9540" y="511209"/>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2" name="Freeform: Shape 281">
            <a:extLst>
              <a:ext uri="{FF2B5EF4-FFF2-40B4-BE49-F238E27FC236}">
                <a16:creationId xmlns:a16="http://schemas.microsoft.com/office/drawing/2014/main" id="{14287FCC-6A16-4023-A975-73806D89A2E6}"/>
              </a:ext>
            </a:extLst>
          </p:cNvPr>
          <p:cNvSpPr/>
          <p:nvPr/>
        </p:nvSpPr>
        <p:spPr>
          <a:xfrm>
            <a:off x="4433127" y="9174663"/>
            <a:ext cx="343475" cy="508851"/>
          </a:xfrm>
          <a:custGeom>
            <a:avLst/>
            <a:gdLst>
              <a:gd name="connsiteX0" fmla="*/ 9540 w 343434"/>
              <a:gd name="connsiteY0" fmla="*/ 9540 h 508791"/>
              <a:gd name="connsiteX1" fmla="*/ 340509 w 343434"/>
              <a:gd name="connsiteY1" fmla="*/ 9540 h 508791"/>
              <a:gd name="connsiteX2" fmla="*/ 340509 w 343434"/>
              <a:gd name="connsiteY2" fmla="*/ 511209 h 508791"/>
              <a:gd name="connsiteX3" fmla="*/ 9540 w 343434"/>
              <a:gd name="connsiteY3" fmla="*/ 511209 h 508791"/>
            </a:gdLst>
            <a:ahLst/>
            <a:cxnLst>
              <a:cxn ang="0">
                <a:pos x="connsiteX0" y="connsiteY0"/>
              </a:cxn>
              <a:cxn ang="0">
                <a:pos x="connsiteX1" y="connsiteY1"/>
              </a:cxn>
              <a:cxn ang="0">
                <a:pos x="connsiteX2" y="connsiteY2"/>
              </a:cxn>
              <a:cxn ang="0">
                <a:pos x="connsiteX3" y="connsiteY3"/>
              </a:cxn>
            </a:cxnLst>
            <a:rect l="l" t="t" r="r" b="b"/>
            <a:pathLst>
              <a:path w="343434" h="508791">
                <a:moveTo>
                  <a:pt x="9540" y="9540"/>
                </a:moveTo>
                <a:lnTo>
                  <a:pt x="340509" y="9540"/>
                </a:lnTo>
                <a:lnTo>
                  <a:pt x="340509" y="511209"/>
                </a:lnTo>
                <a:lnTo>
                  <a:pt x="9540" y="511209"/>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3" name="Freeform: Shape 282">
            <a:extLst>
              <a:ext uri="{FF2B5EF4-FFF2-40B4-BE49-F238E27FC236}">
                <a16:creationId xmlns:a16="http://schemas.microsoft.com/office/drawing/2014/main" id="{C5D0D22B-8A2E-46A2-B984-61FE200C0C8F}"/>
              </a:ext>
            </a:extLst>
          </p:cNvPr>
          <p:cNvSpPr/>
          <p:nvPr/>
        </p:nvSpPr>
        <p:spPr>
          <a:xfrm>
            <a:off x="4224625" y="9174663"/>
            <a:ext cx="101770" cy="139934"/>
          </a:xfrm>
          <a:custGeom>
            <a:avLst/>
            <a:gdLst>
              <a:gd name="connsiteX0" fmla="*/ 9540 w 101758"/>
              <a:gd name="connsiteY0" fmla="*/ 9540 h 139917"/>
              <a:gd name="connsiteX1" fmla="*/ 95526 w 101758"/>
              <a:gd name="connsiteY1" fmla="*/ 9540 h 139917"/>
              <a:gd name="connsiteX2" fmla="*/ 95526 w 101758"/>
              <a:gd name="connsiteY2" fmla="*/ 139918 h 139917"/>
              <a:gd name="connsiteX3" fmla="*/ 9540 w 101758"/>
              <a:gd name="connsiteY3" fmla="*/ 139918 h 139917"/>
            </a:gdLst>
            <a:ahLst/>
            <a:cxnLst>
              <a:cxn ang="0">
                <a:pos x="connsiteX0" y="connsiteY0"/>
              </a:cxn>
              <a:cxn ang="0">
                <a:pos x="connsiteX1" y="connsiteY1"/>
              </a:cxn>
              <a:cxn ang="0">
                <a:pos x="connsiteX2" y="connsiteY2"/>
              </a:cxn>
              <a:cxn ang="0">
                <a:pos x="connsiteX3" y="connsiteY3"/>
              </a:cxn>
            </a:cxnLst>
            <a:rect l="l" t="t" r="r" b="b"/>
            <a:pathLst>
              <a:path w="101758" h="139917">
                <a:moveTo>
                  <a:pt x="9540" y="9540"/>
                </a:moveTo>
                <a:lnTo>
                  <a:pt x="95526" y="9540"/>
                </a:lnTo>
                <a:lnTo>
                  <a:pt x="95526" y="139918"/>
                </a:lnTo>
                <a:lnTo>
                  <a:pt x="9540" y="139918"/>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4" name="Freeform: Shape 283">
            <a:extLst>
              <a:ext uri="{FF2B5EF4-FFF2-40B4-BE49-F238E27FC236}">
                <a16:creationId xmlns:a16="http://schemas.microsoft.com/office/drawing/2014/main" id="{FB684FB4-41A6-4B7B-BD3B-5F27647738B3}"/>
              </a:ext>
            </a:extLst>
          </p:cNvPr>
          <p:cNvSpPr/>
          <p:nvPr/>
        </p:nvSpPr>
        <p:spPr>
          <a:xfrm>
            <a:off x="4521158" y="9174663"/>
            <a:ext cx="343475" cy="508851"/>
          </a:xfrm>
          <a:custGeom>
            <a:avLst/>
            <a:gdLst>
              <a:gd name="connsiteX0" fmla="*/ 9540 w 343434"/>
              <a:gd name="connsiteY0" fmla="*/ 9540 h 508791"/>
              <a:gd name="connsiteX1" fmla="*/ 340509 w 343434"/>
              <a:gd name="connsiteY1" fmla="*/ 9540 h 508791"/>
              <a:gd name="connsiteX2" fmla="*/ 340509 w 343434"/>
              <a:gd name="connsiteY2" fmla="*/ 511209 h 508791"/>
              <a:gd name="connsiteX3" fmla="*/ 9540 w 343434"/>
              <a:gd name="connsiteY3" fmla="*/ 511209 h 508791"/>
            </a:gdLst>
            <a:ahLst/>
            <a:cxnLst>
              <a:cxn ang="0">
                <a:pos x="connsiteX0" y="connsiteY0"/>
              </a:cxn>
              <a:cxn ang="0">
                <a:pos x="connsiteX1" y="connsiteY1"/>
              </a:cxn>
              <a:cxn ang="0">
                <a:pos x="connsiteX2" y="connsiteY2"/>
              </a:cxn>
              <a:cxn ang="0">
                <a:pos x="connsiteX3" y="connsiteY3"/>
              </a:cxn>
            </a:cxnLst>
            <a:rect l="l" t="t" r="r" b="b"/>
            <a:pathLst>
              <a:path w="343434" h="508791">
                <a:moveTo>
                  <a:pt x="9540" y="9540"/>
                </a:moveTo>
                <a:lnTo>
                  <a:pt x="340509" y="9540"/>
                </a:lnTo>
                <a:lnTo>
                  <a:pt x="340509" y="511209"/>
                </a:lnTo>
                <a:lnTo>
                  <a:pt x="9540" y="511209"/>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5" name="Freeform: Shape 284">
            <a:extLst>
              <a:ext uri="{FF2B5EF4-FFF2-40B4-BE49-F238E27FC236}">
                <a16:creationId xmlns:a16="http://schemas.microsoft.com/office/drawing/2014/main" id="{B90FE983-47C6-4102-A57F-D4CD027E6423}"/>
              </a:ext>
            </a:extLst>
          </p:cNvPr>
          <p:cNvSpPr/>
          <p:nvPr/>
        </p:nvSpPr>
        <p:spPr>
          <a:xfrm>
            <a:off x="4852165" y="9174663"/>
            <a:ext cx="343475" cy="508851"/>
          </a:xfrm>
          <a:custGeom>
            <a:avLst/>
            <a:gdLst>
              <a:gd name="connsiteX0" fmla="*/ 9540 w 343434"/>
              <a:gd name="connsiteY0" fmla="*/ 9540 h 508791"/>
              <a:gd name="connsiteX1" fmla="*/ 340509 w 343434"/>
              <a:gd name="connsiteY1" fmla="*/ 9540 h 508791"/>
              <a:gd name="connsiteX2" fmla="*/ 340509 w 343434"/>
              <a:gd name="connsiteY2" fmla="*/ 511209 h 508791"/>
              <a:gd name="connsiteX3" fmla="*/ 9540 w 343434"/>
              <a:gd name="connsiteY3" fmla="*/ 511209 h 508791"/>
            </a:gdLst>
            <a:ahLst/>
            <a:cxnLst>
              <a:cxn ang="0">
                <a:pos x="connsiteX0" y="connsiteY0"/>
              </a:cxn>
              <a:cxn ang="0">
                <a:pos x="connsiteX1" y="connsiteY1"/>
              </a:cxn>
              <a:cxn ang="0">
                <a:pos x="connsiteX2" y="connsiteY2"/>
              </a:cxn>
              <a:cxn ang="0">
                <a:pos x="connsiteX3" y="connsiteY3"/>
              </a:cxn>
            </a:cxnLst>
            <a:rect l="l" t="t" r="r" b="b"/>
            <a:pathLst>
              <a:path w="343434" h="508791">
                <a:moveTo>
                  <a:pt x="9540" y="9540"/>
                </a:moveTo>
                <a:lnTo>
                  <a:pt x="340509" y="9540"/>
                </a:lnTo>
                <a:lnTo>
                  <a:pt x="340509" y="511209"/>
                </a:lnTo>
                <a:lnTo>
                  <a:pt x="9540" y="511209"/>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6" name="Freeform: Shape 285">
            <a:extLst>
              <a:ext uri="{FF2B5EF4-FFF2-40B4-BE49-F238E27FC236}">
                <a16:creationId xmlns:a16="http://schemas.microsoft.com/office/drawing/2014/main" id="{DEC8586B-A459-43F0-B3A0-0ECA08F3B814}"/>
              </a:ext>
            </a:extLst>
          </p:cNvPr>
          <p:cNvSpPr/>
          <p:nvPr/>
        </p:nvSpPr>
        <p:spPr>
          <a:xfrm>
            <a:off x="4643664" y="9174663"/>
            <a:ext cx="101770" cy="139934"/>
          </a:xfrm>
          <a:custGeom>
            <a:avLst/>
            <a:gdLst>
              <a:gd name="connsiteX0" fmla="*/ 9540 w 101758"/>
              <a:gd name="connsiteY0" fmla="*/ 9540 h 139917"/>
              <a:gd name="connsiteX1" fmla="*/ 95526 w 101758"/>
              <a:gd name="connsiteY1" fmla="*/ 9540 h 139917"/>
              <a:gd name="connsiteX2" fmla="*/ 95526 w 101758"/>
              <a:gd name="connsiteY2" fmla="*/ 139918 h 139917"/>
              <a:gd name="connsiteX3" fmla="*/ 9540 w 101758"/>
              <a:gd name="connsiteY3" fmla="*/ 139918 h 139917"/>
            </a:gdLst>
            <a:ahLst/>
            <a:cxnLst>
              <a:cxn ang="0">
                <a:pos x="connsiteX0" y="connsiteY0"/>
              </a:cxn>
              <a:cxn ang="0">
                <a:pos x="connsiteX1" y="connsiteY1"/>
              </a:cxn>
              <a:cxn ang="0">
                <a:pos x="connsiteX2" y="connsiteY2"/>
              </a:cxn>
              <a:cxn ang="0">
                <a:pos x="connsiteX3" y="connsiteY3"/>
              </a:cxn>
            </a:cxnLst>
            <a:rect l="l" t="t" r="r" b="b"/>
            <a:pathLst>
              <a:path w="101758" h="139917">
                <a:moveTo>
                  <a:pt x="9540" y="9540"/>
                </a:moveTo>
                <a:lnTo>
                  <a:pt x="95526" y="9540"/>
                </a:lnTo>
                <a:lnTo>
                  <a:pt x="95526" y="139918"/>
                </a:lnTo>
                <a:lnTo>
                  <a:pt x="9540" y="139918"/>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7" name="Freeform: Shape 286">
            <a:extLst>
              <a:ext uri="{FF2B5EF4-FFF2-40B4-BE49-F238E27FC236}">
                <a16:creationId xmlns:a16="http://schemas.microsoft.com/office/drawing/2014/main" id="{87358586-1CFC-4BA4-A913-F04504935315}"/>
              </a:ext>
            </a:extLst>
          </p:cNvPr>
          <p:cNvSpPr/>
          <p:nvPr/>
        </p:nvSpPr>
        <p:spPr>
          <a:xfrm>
            <a:off x="4974544" y="9174663"/>
            <a:ext cx="343475" cy="508851"/>
          </a:xfrm>
          <a:custGeom>
            <a:avLst/>
            <a:gdLst>
              <a:gd name="connsiteX0" fmla="*/ 9540 w 343434"/>
              <a:gd name="connsiteY0" fmla="*/ 9540 h 508791"/>
              <a:gd name="connsiteX1" fmla="*/ 340509 w 343434"/>
              <a:gd name="connsiteY1" fmla="*/ 9540 h 508791"/>
              <a:gd name="connsiteX2" fmla="*/ 340509 w 343434"/>
              <a:gd name="connsiteY2" fmla="*/ 511209 h 508791"/>
              <a:gd name="connsiteX3" fmla="*/ 9540 w 343434"/>
              <a:gd name="connsiteY3" fmla="*/ 511209 h 508791"/>
            </a:gdLst>
            <a:ahLst/>
            <a:cxnLst>
              <a:cxn ang="0">
                <a:pos x="connsiteX0" y="connsiteY0"/>
              </a:cxn>
              <a:cxn ang="0">
                <a:pos x="connsiteX1" y="connsiteY1"/>
              </a:cxn>
              <a:cxn ang="0">
                <a:pos x="connsiteX2" y="connsiteY2"/>
              </a:cxn>
              <a:cxn ang="0">
                <a:pos x="connsiteX3" y="connsiteY3"/>
              </a:cxn>
            </a:cxnLst>
            <a:rect l="l" t="t" r="r" b="b"/>
            <a:pathLst>
              <a:path w="343434" h="508791">
                <a:moveTo>
                  <a:pt x="9540" y="9540"/>
                </a:moveTo>
                <a:lnTo>
                  <a:pt x="340509" y="9540"/>
                </a:lnTo>
                <a:lnTo>
                  <a:pt x="340509" y="511209"/>
                </a:lnTo>
                <a:lnTo>
                  <a:pt x="9540" y="511209"/>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8" name="Freeform: Shape 287">
            <a:extLst>
              <a:ext uri="{FF2B5EF4-FFF2-40B4-BE49-F238E27FC236}">
                <a16:creationId xmlns:a16="http://schemas.microsoft.com/office/drawing/2014/main" id="{20592E61-F389-4B54-AC80-1B5F9BF95CB4}"/>
              </a:ext>
            </a:extLst>
          </p:cNvPr>
          <p:cNvSpPr/>
          <p:nvPr/>
        </p:nvSpPr>
        <p:spPr>
          <a:xfrm>
            <a:off x="5305678" y="9174663"/>
            <a:ext cx="343475" cy="508851"/>
          </a:xfrm>
          <a:custGeom>
            <a:avLst/>
            <a:gdLst>
              <a:gd name="connsiteX0" fmla="*/ 9540 w 343434"/>
              <a:gd name="connsiteY0" fmla="*/ 9540 h 508791"/>
              <a:gd name="connsiteX1" fmla="*/ 340509 w 343434"/>
              <a:gd name="connsiteY1" fmla="*/ 9540 h 508791"/>
              <a:gd name="connsiteX2" fmla="*/ 340509 w 343434"/>
              <a:gd name="connsiteY2" fmla="*/ 511209 h 508791"/>
              <a:gd name="connsiteX3" fmla="*/ 9540 w 343434"/>
              <a:gd name="connsiteY3" fmla="*/ 511209 h 508791"/>
            </a:gdLst>
            <a:ahLst/>
            <a:cxnLst>
              <a:cxn ang="0">
                <a:pos x="connsiteX0" y="connsiteY0"/>
              </a:cxn>
              <a:cxn ang="0">
                <a:pos x="connsiteX1" y="connsiteY1"/>
              </a:cxn>
              <a:cxn ang="0">
                <a:pos x="connsiteX2" y="connsiteY2"/>
              </a:cxn>
              <a:cxn ang="0">
                <a:pos x="connsiteX3" y="connsiteY3"/>
              </a:cxn>
            </a:cxnLst>
            <a:rect l="l" t="t" r="r" b="b"/>
            <a:pathLst>
              <a:path w="343434" h="508791">
                <a:moveTo>
                  <a:pt x="9540" y="9540"/>
                </a:moveTo>
                <a:lnTo>
                  <a:pt x="340509" y="9540"/>
                </a:lnTo>
                <a:lnTo>
                  <a:pt x="340509" y="511209"/>
                </a:lnTo>
                <a:lnTo>
                  <a:pt x="9540" y="511209"/>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9" name="Freeform: Shape 288">
            <a:extLst>
              <a:ext uri="{FF2B5EF4-FFF2-40B4-BE49-F238E27FC236}">
                <a16:creationId xmlns:a16="http://schemas.microsoft.com/office/drawing/2014/main" id="{AD7AFFED-CE4D-4D2A-9C2C-9C03BC35736F}"/>
              </a:ext>
            </a:extLst>
          </p:cNvPr>
          <p:cNvSpPr/>
          <p:nvPr/>
        </p:nvSpPr>
        <p:spPr>
          <a:xfrm>
            <a:off x="5097177" y="9174663"/>
            <a:ext cx="101770" cy="139934"/>
          </a:xfrm>
          <a:custGeom>
            <a:avLst/>
            <a:gdLst>
              <a:gd name="connsiteX0" fmla="*/ 9540 w 101758"/>
              <a:gd name="connsiteY0" fmla="*/ 9540 h 139917"/>
              <a:gd name="connsiteX1" fmla="*/ 95526 w 101758"/>
              <a:gd name="connsiteY1" fmla="*/ 9540 h 139917"/>
              <a:gd name="connsiteX2" fmla="*/ 95526 w 101758"/>
              <a:gd name="connsiteY2" fmla="*/ 139918 h 139917"/>
              <a:gd name="connsiteX3" fmla="*/ 9540 w 101758"/>
              <a:gd name="connsiteY3" fmla="*/ 139918 h 139917"/>
            </a:gdLst>
            <a:ahLst/>
            <a:cxnLst>
              <a:cxn ang="0">
                <a:pos x="connsiteX0" y="connsiteY0"/>
              </a:cxn>
              <a:cxn ang="0">
                <a:pos x="connsiteX1" y="connsiteY1"/>
              </a:cxn>
              <a:cxn ang="0">
                <a:pos x="connsiteX2" y="connsiteY2"/>
              </a:cxn>
              <a:cxn ang="0">
                <a:pos x="connsiteX3" y="connsiteY3"/>
              </a:cxn>
            </a:cxnLst>
            <a:rect l="l" t="t" r="r" b="b"/>
            <a:pathLst>
              <a:path w="101758" h="139917">
                <a:moveTo>
                  <a:pt x="9540" y="9540"/>
                </a:moveTo>
                <a:lnTo>
                  <a:pt x="95526" y="9540"/>
                </a:lnTo>
                <a:lnTo>
                  <a:pt x="95526" y="139918"/>
                </a:lnTo>
                <a:lnTo>
                  <a:pt x="9540" y="139918"/>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0" name="Freeform: Shape 289">
            <a:extLst>
              <a:ext uri="{FF2B5EF4-FFF2-40B4-BE49-F238E27FC236}">
                <a16:creationId xmlns:a16="http://schemas.microsoft.com/office/drawing/2014/main" id="{4B6D7CAF-778C-4454-92E9-886A1B2A8473}"/>
              </a:ext>
            </a:extLst>
          </p:cNvPr>
          <p:cNvSpPr/>
          <p:nvPr/>
        </p:nvSpPr>
        <p:spPr>
          <a:xfrm>
            <a:off x="4305914" y="9660362"/>
            <a:ext cx="228982" cy="25443"/>
          </a:xfrm>
          <a:custGeom>
            <a:avLst/>
            <a:gdLst>
              <a:gd name="connsiteX0" fmla="*/ 9540 w 228956"/>
              <a:gd name="connsiteY0" fmla="*/ 9540 h 25439"/>
              <a:gd name="connsiteX1" fmla="*/ 224759 w 228956"/>
              <a:gd name="connsiteY1" fmla="*/ 9540 h 25439"/>
              <a:gd name="connsiteX2" fmla="*/ 224759 w 228956"/>
              <a:gd name="connsiteY2" fmla="*/ 25440 h 25439"/>
              <a:gd name="connsiteX3" fmla="*/ 9540 w 228956"/>
              <a:gd name="connsiteY3" fmla="*/ 25440 h 25439"/>
            </a:gdLst>
            <a:ahLst/>
            <a:cxnLst>
              <a:cxn ang="0">
                <a:pos x="connsiteX0" y="connsiteY0"/>
              </a:cxn>
              <a:cxn ang="0">
                <a:pos x="connsiteX1" y="connsiteY1"/>
              </a:cxn>
              <a:cxn ang="0">
                <a:pos x="connsiteX2" y="connsiteY2"/>
              </a:cxn>
              <a:cxn ang="0">
                <a:pos x="connsiteX3" y="connsiteY3"/>
              </a:cxn>
            </a:cxnLst>
            <a:rect l="l" t="t" r="r" b="b"/>
            <a:pathLst>
              <a:path w="228956" h="25439">
                <a:moveTo>
                  <a:pt x="9540" y="9540"/>
                </a:moveTo>
                <a:lnTo>
                  <a:pt x="224759" y="9540"/>
                </a:lnTo>
                <a:lnTo>
                  <a:pt x="224759" y="25440"/>
                </a:lnTo>
                <a:lnTo>
                  <a:pt x="9540" y="25440"/>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1" name="Freeform: Shape 290">
            <a:extLst>
              <a:ext uri="{FF2B5EF4-FFF2-40B4-BE49-F238E27FC236}">
                <a16:creationId xmlns:a16="http://schemas.microsoft.com/office/drawing/2014/main" id="{7D64C9F0-391B-434B-972C-8E91ACB622BD}"/>
              </a:ext>
            </a:extLst>
          </p:cNvPr>
          <p:cNvSpPr/>
          <p:nvPr/>
        </p:nvSpPr>
        <p:spPr>
          <a:xfrm>
            <a:off x="4102119" y="9660362"/>
            <a:ext cx="343475" cy="25443"/>
          </a:xfrm>
          <a:custGeom>
            <a:avLst/>
            <a:gdLst>
              <a:gd name="connsiteX0" fmla="*/ 9540 w 343434"/>
              <a:gd name="connsiteY0" fmla="*/ 9540 h 25439"/>
              <a:gd name="connsiteX1" fmla="*/ 340509 w 343434"/>
              <a:gd name="connsiteY1" fmla="*/ 9540 h 25439"/>
              <a:gd name="connsiteX2" fmla="*/ 340509 w 343434"/>
              <a:gd name="connsiteY2" fmla="*/ 25440 h 25439"/>
              <a:gd name="connsiteX3" fmla="*/ 9540 w 343434"/>
              <a:gd name="connsiteY3" fmla="*/ 25440 h 25439"/>
            </a:gdLst>
            <a:ahLst/>
            <a:cxnLst>
              <a:cxn ang="0">
                <a:pos x="connsiteX0" y="connsiteY0"/>
              </a:cxn>
              <a:cxn ang="0">
                <a:pos x="connsiteX1" y="connsiteY1"/>
              </a:cxn>
              <a:cxn ang="0">
                <a:pos x="connsiteX2" y="connsiteY2"/>
              </a:cxn>
              <a:cxn ang="0">
                <a:pos x="connsiteX3" y="connsiteY3"/>
              </a:cxn>
            </a:cxnLst>
            <a:rect l="l" t="t" r="r" b="b"/>
            <a:pathLst>
              <a:path w="343434" h="25439">
                <a:moveTo>
                  <a:pt x="9540" y="9540"/>
                </a:moveTo>
                <a:lnTo>
                  <a:pt x="340509" y="9540"/>
                </a:lnTo>
                <a:lnTo>
                  <a:pt x="340509" y="25440"/>
                </a:lnTo>
                <a:lnTo>
                  <a:pt x="9540" y="25440"/>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2" name="Freeform: Shape 291">
            <a:extLst>
              <a:ext uri="{FF2B5EF4-FFF2-40B4-BE49-F238E27FC236}">
                <a16:creationId xmlns:a16="http://schemas.microsoft.com/office/drawing/2014/main" id="{2E3367D8-3549-4D90-BC8E-5BC8258680AE}"/>
              </a:ext>
            </a:extLst>
          </p:cNvPr>
          <p:cNvSpPr/>
          <p:nvPr/>
        </p:nvSpPr>
        <p:spPr>
          <a:xfrm>
            <a:off x="4723935" y="9660362"/>
            <a:ext cx="267147" cy="25443"/>
          </a:xfrm>
          <a:custGeom>
            <a:avLst/>
            <a:gdLst>
              <a:gd name="connsiteX0" fmla="*/ 9540 w 267115"/>
              <a:gd name="connsiteY0" fmla="*/ 9540 h 25439"/>
              <a:gd name="connsiteX1" fmla="*/ 260120 w 267115"/>
              <a:gd name="connsiteY1" fmla="*/ 9540 h 25439"/>
              <a:gd name="connsiteX2" fmla="*/ 260120 w 267115"/>
              <a:gd name="connsiteY2" fmla="*/ 25440 h 25439"/>
              <a:gd name="connsiteX3" fmla="*/ 9540 w 267115"/>
              <a:gd name="connsiteY3" fmla="*/ 25440 h 25439"/>
            </a:gdLst>
            <a:ahLst/>
            <a:cxnLst>
              <a:cxn ang="0">
                <a:pos x="connsiteX0" y="connsiteY0"/>
              </a:cxn>
              <a:cxn ang="0">
                <a:pos x="connsiteX1" y="connsiteY1"/>
              </a:cxn>
              <a:cxn ang="0">
                <a:pos x="connsiteX2" y="connsiteY2"/>
              </a:cxn>
              <a:cxn ang="0">
                <a:pos x="connsiteX3" y="connsiteY3"/>
              </a:cxn>
            </a:cxnLst>
            <a:rect l="l" t="t" r="r" b="b"/>
            <a:pathLst>
              <a:path w="267115" h="25439">
                <a:moveTo>
                  <a:pt x="9540" y="9540"/>
                </a:moveTo>
                <a:lnTo>
                  <a:pt x="260120" y="9540"/>
                </a:lnTo>
                <a:lnTo>
                  <a:pt x="260120" y="25440"/>
                </a:lnTo>
                <a:lnTo>
                  <a:pt x="9540" y="25440"/>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3" name="Freeform: Shape 292">
            <a:extLst>
              <a:ext uri="{FF2B5EF4-FFF2-40B4-BE49-F238E27FC236}">
                <a16:creationId xmlns:a16="http://schemas.microsoft.com/office/drawing/2014/main" id="{2B00D28E-D22F-4480-85E4-02B65338FF77}"/>
              </a:ext>
            </a:extLst>
          </p:cNvPr>
          <p:cNvSpPr/>
          <p:nvPr/>
        </p:nvSpPr>
        <p:spPr>
          <a:xfrm>
            <a:off x="4520141" y="9660362"/>
            <a:ext cx="343475" cy="25443"/>
          </a:xfrm>
          <a:custGeom>
            <a:avLst/>
            <a:gdLst>
              <a:gd name="connsiteX0" fmla="*/ 9540 w 343434"/>
              <a:gd name="connsiteY0" fmla="*/ 9540 h 25439"/>
              <a:gd name="connsiteX1" fmla="*/ 340509 w 343434"/>
              <a:gd name="connsiteY1" fmla="*/ 9540 h 25439"/>
              <a:gd name="connsiteX2" fmla="*/ 340509 w 343434"/>
              <a:gd name="connsiteY2" fmla="*/ 25440 h 25439"/>
              <a:gd name="connsiteX3" fmla="*/ 9540 w 343434"/>
              <a:gd name="connsiteY3" fmla="*/ 25440 h 25439"/>
            </a:gdLst>
            <a:ahLst/>
            <a:cxnLst>
              <a:cxn ang="0">
                <a:pos x="connsiteX0" y="connsiteY0"/>
              </a:cxn>
              <a:cxn ang="0">
                <a:pos x="connsiteX1" y="connsiteY1"/>
              </a:cxn>
              <a:cxn ang="0">
                <a:pos x="connsiteX2" y="connsiteY2"/>
              </a:cxn>
              <a:cxn ang="0">
                <a:pos x="connsiteX3" y="connsiteY3"/>
              </a:cxn>
            </a:cxnLst>
            <a:rect l="l" t="t" r="r" b="b"/>
            <a:pathLst>
              <a:path w="343434" h="25439">
                <a:moveTo>
                  <a:pt x="9540" y="9540"/>
                </a:moveTo>
                <a:lnTo>
                  <a:pt x="340509" y="9540"/>
                </a:lnTo>
                <a:lnTo>
                  <a:pt x="340509" y="25440"/>
                </a:lnTo>
                <a:lnTo>
                  <a:pt x="9540" y="25440"/>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4" name="Freeform: Shape 293">
            <a:extLst>
              <a:ext uri="{FF2B5EF4-FFF2-40B4-BE49-F238E27FC236}">
                <a16:creationId xmlns:a16="http://schemas.microsoft.com/office/drawing/2014/main" id="{A30C9A5F-1565-41CE-B347-DF5AB009B04D}"/>
              </a:ext>
            </a:extLst>
          </p:cNvPr>
          <p:cNvSpPr/>
          <p:nvPr/>
        </p:nvSpPr>
        <p:spPr>
          <a:xfrm>
            <a:off x="5178466" y="9660362"/>
            <a:ext cx="470687" cy="25443"/>
          </a:xfrm>
          <a:custGeom>
            <a:avLst/>
            <a:gdLst>
              <a:gd name="connsiteX0" fmla="*/ 9540 w 470632"/>
              <a:gd name="connsiteY0" fmla="*/ 9540 h 25439"/>
              <a:gd name="connsiteX1" fmla="*/ 467707 w 470632"/>
              <a:gd name="connsiteY1" fmla="*/ 9540 h 25439"/>
              <a:gd name="connsiteX2" fmla="*/ 467707 w 470632"/>
              <a:gd name="connsiteY2" fmla="*/ 25440 h 25439"/>
              <a:gd name="connsiteX3" fmla="*/ 9540 w 470632"/>
              <a:gd name="connsiteY3" fmla="*/ 25440 h 25439"/>
            </a:gdLst>
            <a:ahLst/>
            <a:cxnLst>
              <a:cxn ang="0">
                <a:pos x="connsiteX0" y="connsiteY0"/>
              </a:cxn>
              <a:cxn ang="0">
                <a:pos x="connsiteX1" y="connsiteY1"/>
              </a:cxn>
              <a:cxn ang="0">
                <a:pos x="connsiteX2" y="connsiteY2"/>
              </a:cxn>
              <a:cxn ang="0">
                <a:pos x="connsiteX3" y="connsiteY3"/>
              </a:cxn>
            </a:cxnLst>
            <a:rect l="l" t="t" r="r" b="b"/>
            <a:pathLst>
              <a:path w="470632" h="25439">
                <a:moveTo>
                  <a:pt x="9540" y="9540"/>
                </a:moveTo>
                <a:lnTo>
                  <a:pt x="467707" y="9540"/>
                </a:lnTo>
                <a:lnTo>
                  <a:pt x="467707" y="25440"/>
                </a:lnTo>
                <a:lnTo>
                  <a:pt x="9540" y="25440"/>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5" name="Freeform: Shape 294">
            <a:extLst>
              <a:ext uri="{FF2B5EF4-FFF2-40B4-BE49-F238E27FC236}">
                <a16:creationId xmlns:a16="http://schemas.microsoft.com/office/drawing/2014/main" id="{9C47A525-447E-4A8D-976C-DFE6E11633CD}"/>
              </a:ext>
            </a:extLst>
          </p:cNvPr>
          <p:cNvSpPr/>
          <p:nvPr/>
        </p:nvSpPr>
        <p:spPr>
          <a:xfrm>
            <a:off x="4974544" y="9660362"/>
            <a:ext cx="343475" cy="25443"/>
          </a:xfrm>
          <a:custGeom>
            <a:avLst/>
            <a:gdLst>
              <a:gd name="connsiteX0" fmla="*/ 9540 w 343434"/>
              <a:gd name="connsiteY0" fmla="*/ 9540 h 25439"/>
              <a:gd name="connsiteX1" fmla="*/ 340509 w 343434"/>
              <a:gd name="connsiteY1" fmla="*/ 9540 h 25439"/>
              <a:gd name="connsiteX2" fmla="*/ 340509 w 343434"/>
              <a:gd name="connsiteY2" fmla="*/ 25440 h 25439"/>
              <a:gd name="connsiteX3" fmla="*/ 9540 w 343434"/>
              <a:gd name="connsiteY3" fmla="*/ 25440 h 25439"/>
            </a:gdLst>
            <a:ahLst/>
            <a:cxnLst>
              <a:cxn ang="0">
                <a:pos x="connsiteX0" y="connsiteY0"/>
              </a:cxn>
              <a:cxn ang="0">
                <a:pos x="connsiteX1" y="connsiteY1"/>
              </a:cxn>
              <a:cxn ang="0">
                <a:pos x="connsiteX2" y="connsiteY2"/>
              </a:cxn>
              <a:cxn ang="0">
                <a:pos x="connsiteX3" y="connsiteY3"/>
              </a:cxn>
            </a:cxnLst>
            <a:rect l="l" t="t" r="r" b="b"/>
            <a:pathLst>
              <a:path w="343434" h="25439">
                <a:moveTo>
                  <a:pt x="9540" y="9540"/>
                </a:moveTo>
                <a:lnTo>
                  <a:pt x="340509" y="9540"/>
                </a:lnTo>
                <a:lnTo>
                  <a:pt x="340509" y="25440"/>
                </a:lnTo>
                <a:lnTo>
                  <a:pt x="9540" y="25440"/>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6" name="Freeform: Shape 295">
            <a:extLst>
              <a:ext uri="{FF2B5EF4-FFF2-40B4-BE49-F238E27FC236}">
                <a16:creationId xmlns:a16="http://schemas.microsoft.com/office/drawing/2014/main" id="{E83AE5CB-624E-4F23-8028-978357FAB1CB}"/>
              </a:ext>
            </a:extLst>
          </p:cNvPr>
          <p:cNvSpPr/>
          <p:nvPr/>
        </p:nvSpPr>
        <p:spPr>
          <a:xfrm>
            <a:off x="5407576" y="9346909"/>
            <a:ext cx="1068587" cy="1602881"/>
          </a:xfrm>
          <a:custGeom>
            <a:avLst/>
            <a:gdLst>
              <a:gd name="connsiteX0" fmla="*/ 9540 w 1068463"/>
              <a:gd name="connsiteY0" fmla="*/ 9540 h 1602694"/>
              <a:gd name="connsiteX1" fmla="*/ 1059305 w 1068463"/>
              <a:gd name="connsiteY1" fmla="*/ 9540 h 1602694"/>
              <a:gd name="connsiteX2" fmla="*/ 1059305 w 1068463"/>
              <a:gd name="connsiteY2" fmla="*/ 1600532 h 1602694"/>
              <a:gd name="connsiteX3" fmla="*/ 9540 w 1068463"/>
              <a:gd name="connsiteY3" fmla="*/ 1600532 h 1602694"/>
            </a:gdLst>
            <a:ahLst/>
            <a:cxnLst>
              <a:cxn ang="0">
                <a:pos x="connsiteX0" y="connsiteY0"/>
              </a:cxn>
              <a:cxn ang="0">
                <a:pos x="connsiteX1" y="connsiteY1"/>
              </a:cxn>
              <a:cxn ang="0">
                <a:pos x="connsiteX2" y="connsiteY2"/>
              </a:cxn>
              <a:cxn ang="0">
                <a:pos x="connsiteX3" y="connsiteY3"/>
              </a:cxn>
            </a:cxnLst>
            <a:rect l="l" t="t" r="r" b="b"/>
            <a:pathLst>
              <a:path w="1068463" h="1602694">
                <a:moveTo>
                  <a:pt x="9540" y="9540"/>
                </a:moveTo>
                <a:lnTo>
                  <a:pt x="1059305" y="9540"/>
                </a:lnTo>
                <a:lnTo>
                  <a:pt x="1059305" y="1600532"/>
                </a:lnTo>
                <a:lnTo>
                  <a:pt x="9540" y="1600532"/>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7" name="Freeform: Shape 296">
            <a:extLst>
              <a:ext uri="{FF2B5EF4-FFF2-40B4-BE49-F238E27FC236}">
                <a16:creationId xmlns:a16="http://schemas.microsoft.com/office/drawing/2014/main" id="{EF707CB4-7254-45D7-9ADB-FA512DD20B6C}"/>
              </a:ext>
            </a:extLst>
          </p:cNvPr>
          <p:cNvSpPr/>
          <p:nvPr/>
        </p:nvSpPr>
        <p:spPr>
          <a:xfrm>
            <a:off x="6457590" y="9346909"/>
            <a:ext cx="1068587" cy="1602881"/>
          </a:xfrm>
          <a:custGeom>
            <a:avLst/>
            <a:gdLst>
              <a:gd name="connsiteX0" fmla="*/ 9540 w 1068463"/>
              <a:gd name="connsiteY0" fmla="*/ 9540 h 1602694"/>
              <a:gd name="connsiteX1" fmla="*/ 1059432 w 1068463"/>
              <a:gd name="connsiteY1" fmla="*/ 9540 h 1602694"/>
              <a:gd name="connsiteX2" fmla="*/ 1059432 w 1068463"/>
              <a:gd name="connsiteY2" fmla="*/ 1600532 h 1602694"/>
              <a:gd name="connsiteX3" fmla="*/ 9540 w 1068463"/>
              <a:gd name="connsiteY3" fmla="*/ 1600532 h 1602694"/>
            </a:gdLst>
            <a:ahLst/>
            <a:cxnLst>
              <a:cxn ang="0">
                <a:pos x="connsiteX0" y="connsiteY0"/>
              </a:cxn>
              <a:cxn ang="0">
                <a:pos x="connsiteX1" y="connsiteY1"/>
              </a:cxn>
              <a:cxn ang="0">
                <a:pos x="connsiteX2" y="connsiteY2"/>
              </a:cxn>
              <a:cxn ang="0">
                <a:pos x="connsiteX3" y="connsiteY3"/>
              </a:cxn>
            </a:cxnLst>
            <a:rect l="l" t="t" r="r" b="b"/>
            <a:pathLst>
              <a:path w="1068463" h="1602694">
                <a:moveTo>
                  <a:pt x="9540" y="9540"/>
                </a:moveTo>
                <a:lnTo>
                  <a:pt x="1059432" y="9540"/>
                </a:lnTo>
                <a:lnTo>
                  <a:pt x="1059432" y="1600532"/>
                </a:lnTo>
                <a:lnTo>
                  <a:pt x="9540" y="1600532"/>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8" name="Freeform: Shape 297">
            <a:extLst>
              <a:ext uri="{FF2B5EF4-FFF2-40B4-BE49-F238E27FC236}">
                <a16:creationId xmlns:a16="http://schemas.microsoft.com/office/drawing/2014/main" id="{B00921A6-044A-4F20-B6CF-D85B32B99B76}"/>
              </a:ext>
            </a:extLst>
          </p:cNvPr>
          <p:cNvSpPr/>
          <p:nvPr/>
        </p:nvSpPr>
        <p:spPr>
          <a:xfrm>
            <a:off x="5796084" y="9346909"/>
            <a:ext cx="279868" cy="432523"/>
          </a:xfrm>
          <a:custGeom>
            <a:avLst/>
            <a:gdLst>
              <a:gd name="connsiteX0" fmla="*/ 9540 w 279835"/>
              <a:gd name="connsiteY0" fmla="*/ 9540 h 432473"/>
              <a:gd name="connsiteX1" fmla="*/ 282380 w 279835"/>
              <a:gd name="connsiteY1" fmla="*/ 9540 h 432473"/>
              <a:gd name="connsiteX2" fmla="*/ 282380 w 279835"/>
              <a:gd name="connsiteY2" fmla="*/ 422933 h 432473"/>
              <a:gd name="connsiteX3" fmla="*/ 9540 w 279835"/>
              <a:gd name="connsiteY3" fmla="*/ 422933 h 432473"/>
            </a:gdLst>
            <a:ahLst/>
            <a:cxnLst>
              <a:cxn ang="0">
                <a:pos x="connsiteX0" y="connsiteY0"/>
              </a:cxn>
              <a:cxn ang="0">
                <a:pos x="connsiteX1" y="connsiteY1"/>
              </a:cxn>
              <a:cxn ang="0">
                <a:pos x="connsiteX2" y="connsiteY2"/>
              </a:cxn>
              <a:cxn ang="0">
                <a:pos x="connsiteX3" y="connsiteY3"/>
              </a:cxn>
            </a:cxnLst>
            <a:rect l="l" t="t" r="r" b="b"/>
            <a:pathLst>
              <a:path w="279835" h="432473">
                <a:moveTo>
                  <a:pt x="9540" y="9540"/>
                </a:moveTo>
                <a:lnTo>
                  <a:pt x="282380" y="9540"/>
                </a:lnTo>
                <a:lnTo>
                  <a:pt x="282380" y="422933"/>
                </a:lnTo>
                <a:lnTo>
                  <a:pt x="9540" y="422933"/>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9" name="Freeform: Shape 298">
            <a:extLst>
              <a:ext uri="{FF2B5EF4-FFF2-40B4-BE49-F238E27FC236}">
                <a16:creationId xmlns:a16="http://schemas.microsoft.com/office/drawing/2014/main" id="{9C2173C7-DDCF-4923-9C4A-0FA66F43F0C5}"/>
              </a:ext>
            </a:extLst>
          </p:cNvPr>
          <p:cNvSpPr/>
          <p:nvPr/>
        </p:nvSpPr>
        <p:spPr>
          <a:xfrm>
            <a:off x="5407576" y="10917986"/>
            <a:ext cx="1068587" cy="38163"/>
          </a:xfrm>
          <a:custGeom>
            <a:avLst/>
            <a:gdLst>
              <a:gd name="connsiteX0" fmla="*/ 9540 w 1068463"/>
              <a:gd name="connsiteY0" fmla="*/ 9540 h 38159"/>
              <a:gd name="connsiteX1" fmla="*/ 1059305 w 1068463"/>
              <a:gd name="connsiteY1" fmla="*/ 9540 h 38159"/>
              <a:gd name="connsiteX2" fmla="*/ 1059305 w 1068463"/>
              <a:gd name="connsiteY2" fmla="*/ 29637 h 38159"/>
              <a:gd name="connsiteX3" fmla="*/ 9540 w 1068463"/>
              <a:gd name="connsiteY3" fmla="*/ 29637 h 38159"/>
            </a:gdLst>
            <a:ahLst/>
            <a:cxnLst>
              <a:cxn ang="0">
                <a:pos x="connsiteX0" y="connsiteY0"/>
              </a:cxn>
              <a:cxn ang="0">
                <a:pos x="connsiteX1" y="connsiteY1"/>
              </a:cxn>
              <a:cxn ang="0">
                <a:pos x="connsiteX2" y="connsiteY2"/>
              </a:cxn>
              <a:cxn ang="0">
                <a:pos x="connsiteX3" y="connsiteY3"/>
              </a:cxn>
            </a:cxnLst>
            <a:rect l="l" t="t" r="r" b="b"/>
            <a:pathLst>
              <a:path w="1068463" h="38159">
                <a:moveTo>
                  <a:pt x="9540" y="9540"/>
                </a:moveTo>
                <a:lnTo>
                  <a:pt x="1059305" y="9540"/>
                </a:lnTo>
                <a:lnTo>
                  <a:pt x="1059305" y="29637"/>
                </a:lnTo>
                <a:lnTo>
                  <a:pt x="9540" y="29637"/>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0" name="Freeform: Shape 299">
            <a:extLst>
              <a:ext uri="{FF2B5EF4-FFF2-40B4-BE49-F238E27FC236}">
                <a16:creationId xmlns:a16="http://schemas.microsoft.com/office/drawing/2014/main" id="{0E792F60-CD0C-47E7-95C9-19CB98FAC0E5}"/>
              </a:ext>
            </a:extLst>
          </p:cNvPr>
          <p:cNvSpPr/>
          <p:nvPr/>
        </p:nvSpPr>
        <p:spPr>
          <a:xfrm>
            <a:off x="6457590" y="10917986"/>
            <a:ext cx="1068587" cy="38163"/>
          </a:xfrm>
          <a:custGeom>
            <a:avLst/>
            <a:gdLst>
              <a:gd name="connsiteX0" fmla="*/ 9540 w 1068463"/>
              <a:gd name="connsiteY0" fmla="*/ 9540 h 38159"/>
              <a:gd name="connsiteX1" fmla="*/ 1059432 w 1068463"/>
              <a:gd name="connsiteY1" fmla="*/ 9540 h 38159"/>
              <a:gd name="connsiteX2" fmla="*/ 1059432 w 1068463"/>
              <a:gd name="connsiteY2" fmla="*/ 29637 h 38159"/>
              <a:gd name="connsiteX3" fmla="*/ 9540 w 1068463"/>
              <a:gd name="connsiteY3" fmla="*/ 29637 h 38159"/>
            </a:gdLst>
            <a:ahLst/>
            <a:cxnLst>
              <a:cxn ang="0">
                <a:pos x="connsiteX0" y="connsiteY0"/>
              </a:cxn>
              <a:cxn ang="0">
                <a:pos x="connsiteX1" y="connsiteY1"/>
              </a:cxn>
              <a:cxn ang="0">
                <a:pos x="connsiteX2" y="connsiteY2"/>
              </a:cxn>
              <a:cxn ang="0">
                <a:pos x="connsiteX3" y="connsiteY3"/>
              </a:cxn>
            </a:cxnLst>
            <a:rect l="l" t="t" r="r" b="b"/>
            <a:pathLst>
              <a:path w="1068463" h="38159">
                <a:moveTo>
                  <a:pt x="9540" y="9540"/>
                </a:moveTo>
                <a:lnTo>
                  <a:pt x="1059432" y="9540"/>
                </a:lnTo>
                <a:lnTo>
                  <a:pt x="1059432" y="29637"/>
                </a:lnTo>
                <a:lnTo>
                  <a:pt x="9540" y="29637"/>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1" name="Freeform: Shape 300">
            <a:extLst>
              <a:ext uri="{FF2B5EF4-FFF2-40B4-BE49-F238E27FC236}">
                <a16:creationId xmlns:a16="http://schemas.microsoft.com/office/drawing/2014/main" id="{3DE26B07-6B11-4155-A498-6B7922A5859A}"/>
              </a:ext>
            </a:extLst>
          </p:cNvPr>
          <p:cNvSpPr/>
          <p:nvPr/>
        </p:nvSpPr>
        <p:spPr>
          <a:xfrm>
            <a:off x="7089583" y="10807947"/>
            <a:ext cx="1933633" cy="139934"/>
          </a:xfrm>
          <a:custGeom>
            <a:avLst/>
            <a:gdLst>
              <a:gd name="connsiteX0" fmla="*/ 9540 w 1933409"/>
              <a:gd name="connsiteY0" fmla="*/ 9540 h 139917"/>
              <a:gd name="connsiteX1" fmla="*/ 1925142 w 1933409"/>
              <a:gd name="connsiteY1" fmla="*/ 9540 h 139917"/>
              <a:gd name="connsiteX2" fmla="*/ 1925142 w 1933409"/>
              <a:gd name="connsiteY2" fmla="*/ 134576 h 139917"/>
              <a:gd name="connsiteX3" fmla="*/ 9540 w 1933409"/>
              <a:gd name="connsiteY3" fmla="*/ 134576 h 139917"/>
            </a:gdLst>
            <a:ahLst/>
            <a:cxnLst>
              <a:cxn ang="0">
                <a:pos x="connsiteX0" y="connsiteY0"/>
              </a:cxn>
              <a:cxn ang="0">
                <a:pos x="connsiteX1" y="connsiteY1"/>
              </a:cxn>
              <a:cxn ang="0">
                <a:pos x="connsiteX2" y="connsiteY2"/>
              </a:cxn>
              <a:cxn ang="0">
                <a:pos x="connsiteX3" y="connsiteY3"/>
              </a:cxn>
            </a:cxnLst>
            <a:rect l="l" t="t" r="r" b="b"/>
            <a:pathLst>
              <a:path w="1933409" h="139917">
                <a:moveTo>
                  <a:pt x="9540" y="9540"/>
                </a:moveTo>
                <a:lnTo>
                  <a:pt x="1925142" y="9540"/>
                </a:lnTo>
                <a:lnTo>
                  <a:pt x="1925142" y="134576"/>
                </a:lnTo>
                <a:lnTo>
                  <a:pt x="9540" y="134576"/>
                </a:lnTo>
                <a:close/>
              </a:path>
            </a:pathLst>
          </a:custGeom>
          <a:solidFill>
            <a:srgbClr val="6E562C">
              <a:alpha val="8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2" name="Freeform: Shape 301">
            <a:extLst>
              <a:ext uri="{FF2B5EF4-FFF2-40B4-BE49-F238E27FC236}">
                <a16:creationId xmlns:a16="http://schemas.microsoft.com/office/drawing/2014/main" id="{9BE7EF5C-CCE8-4DA1-9064-7C4C84B5E655}"/>
              </a:ext>
            </a:extLst>
          </p:cNvPr>
          <p:cNvSpPr/>
          <p:nvPr/>
        </p:nvSpPr>
        <p:spPr>
          <a:xfrm>
            <a:off x="6920898" y="1073111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3" name="Freeform: Shape 302">
            <a:extLst>
              <a:ext uri="{FF2B5EF4-FFF2-40B4-BE49-F238E27FC236}">
                <a16:creationId xmlns:a16="http://schemas.microsoft.com/office/drawing/2014/main" id="{6FF09927-51FA-487C-927C-CE47BE455EBE}"/>
              </a:ext>
            </a:extLst>
          </p:cNvPr>
          <p:cNvSpPr/>
          <p:nvPr/>
        </p:nvSpPr>
        <p:spPr>
          <a:xfrm>
            <a:off x="7442471" y="1073111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4" name="Freeform: Shape 303">
            <a:extLst>
              <a:ext uri="{FF2B5EF4-FFF2-40B4-BE49-F238E27FC236}">
                <a16:creationId xmlns:a16="http://schemas.microsoft.com/office/drawing/2014/main" id="{E15015C6-7C95-45CE-89A6-0728884E4508}"/>
              </a:ext>
            </a:extLst>
          </p:cNvPr>
          <p:cNvSpPr/>
          <p:nvPr/>
        </p:nvSpPr>
        <p:spPr>
          <a:xfrm>
            <a:off x="6836557" y="1073111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5" name="Freeform: Shape 304">
            <a:extLst>
              <a:ext uri="{FF2B5EF4-FFF2-40B4-BE49-F238E27FC236}">
                <a16:creationId xmlns:a16="http://schemas.microsoft.com/office/drawing/2014/main" id="{35F2805D-84C1-49BA-A563-65B9989A239F}"/>
              </a:ext>
            </a:extLst>
          </p:cNvPr>
          <p:cNvSpPr/>
          <p:nvPr/>
        </p:nvSpPr>
        <p:spPr>
          <a:xfrm>
            <a:off x="7358129" y="1073111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6" name="Freeform: Shape 305">
            <a:extLst>
              <a:ext uri="{FF2B5EF4-FFF2-40B4-BE49-F238E27FC236}">
                <a16:creationId xmlns:a16="http://schemas.microsoft.com/office/drawing/2014/main" id="{E2D45996-1C49-469E-B623-71F06F75DC83}"/>
              </a:ext>
            </a:extLst>
          </p:cNvPr>
          <p:cNvSpPr/>
          <p:nvPr/>
        </p:nvSpPr>
        <p:spPr>
          <a:xfrm>
            <a:off x="7879573" y="10731111"/>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7" name="Freeform: Shape 306">
            <a:extLst>
              <a:ext uri="{FF2B5EF4-FFF2-40B4-BE49-F238E27FC236}">
                <a16:creationId xmlns:a16="http://schemas.microsoft.com/office/drawing/2014/main" id="{DED4F73C-6D9F-475D-83C2-D3FDDFAD83D3}"/>
              </a:ext>
            </a:extLst>
          </p:cNvPr>
          <p:cNvSpPr/>
          <p:nvPr/>
        </p:nvSpPr>
        <p:spPr>
          <a:xfrm>
            <a:off x="8046604" y="1073111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8" name="Freeform: Shape 307">
            <a:extLst>
              <a:ext uri="{FF2B5EF4-FFF2-40B4-BE49-F238E27FC236}">
                <a16:creationId xmlns:a16="http://schemas.microsoft.com/office/drawing/2014/main" id="{D5F03439-D47F-4E7C-A72C-39C00D99D76F}"/>
              </a:ext>
            </a:extLst>
          </p:cNvPr>
          <p:cNvSpPr/>
          <p:nvPr/>
        </p:nvSpPr>
        <p:spPr>
          <a:xfrm>
            <a:off x="8483706" y="10731111"/>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9" name="Freeform: Shape 308">
            <a:extLst>
              <a:ext uri="{FF2B5EF4-FFF2-40B4-BE49-F238E27FC236}">
                <a16:creationId xmlns:a16="http://schemas.microsoft.com/office/drawing/2014/main" id="{9153C26B-FE69-4E19-98EF-1D307DED32EB}"/>
              </a:ext>
            </a:extLst>
          </p:cNvPr>
          <p:cNvSpPr/>
          <p:nvPr/>
        </p:nvSpPr>
        <p:spPr>
          <a:xfrm>
            <a:off x="9005279" y="10731111"/>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0" name="Freeform: Shape 309">
            <a:extLst>
              <a:ext uri="{FF2B5EF4-FFF2-40B4-BE49-F238E27FC236}">
                <a16:creationId xmlns:a16="http://schemas.microsoft.com/office/drawing/2014/main" id="{9B49D557-04B6-4CAE-B4F0-1EAFD26A7A5C}"/>
              </a:ext>
            </a:extLst>
          </p:cNvPr>
          <p:cNvSpPr/>
          <p:nvPr/>
        </p:nvSpPr>
        <p:spPr>
          <a:xfrm>
            <a:off x="6836557" y="10731111"/>
            <a:ext cx="1221242" cy="89049"/>
          </a:xfrm>
          <a:custGeom>
            <a:avLst/>
            <a:gdLst>
              <a:gd name="connsiteX0" fmla="*/ 9540 w 1221100"/>
              <a:gd name="connsiteY0" fmla="*/ 9540 h 89038"/>
              <a:gd name="connsiteX1" fmla="*/ 1219447 w 1221100"/>
              <a:gd name="connsiteY1" fmla="*/ 9540 h 89038"/>
              <a:gd name="connsiteX2" fmla="*/ 1219447 w 1221100"/>
              <a:gd name="connsiteY2" fmla="*/ 86240 h 89038"/>
              <a:gd name="connsiteX3" fmla="*/ 9540 w 1221100"/>
              <a:gd name="connsiteY3" fmla="*/ 86240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0"/>
                </a:lnTo>
                <a:lnTo>
                  <a:pt x="9540" y="86240"/>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1" name="Freeform: Shape 310">
            <a:extLst>
              <a:ext uri="{FF2B5EF4-FFF2-40B4-BE49-F238E27FC236}">
                <a16:creationId xmlns:a16="http://schemas.microsoft.com/office/drawing/2014/main" id="{8FDB56E6-6778-4A69-B72D-1B6CC2ECC703}"/>
              </a:ext>
            </a:extLst>
          </p:cNvPr>
          <p:cNvSpPr/>
          <p:nvPr/>
        </p:nvSpPr>
        <p:spPr>
          <a:xfrm>
            <a:off x="8047495" y="10731111"/>
            <a:ext cx="1221242" cy="89049"/>
          </a:xfrm>
          <a:custGeom>
            <a:avLst/>
            <a:gdLst>
              <a:gd name="connsiteX0" fmla="*/ 9540 w 1221100"/>
              <a:gd name="connsiteY0" fmla="*/ 9540 h 89038"/>
              <a:gd name="connsiteX1" fmla="*/ 1219447 w 1221100"/>
              <a:gd name="connsiteY1" fmla="*/ 9540 h 89038"/>
              <a:gd name="connsiteX2" fmla="*/ 1219447 w 1221100"/>
              <a:gd name="connsiteY2" fmla="*/ 86240 h 89038"/>
              <a:gd name="connsiteX3" fmla="*/ 9540 w 1221100"/>
              <a:gd name="connsiteY3" fmla="*/ 86240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0"/>
                </a:lnTo>
                <a:lnTo>
                  <a:pt x="9540" y="86240"/>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2" name="Freeform: Shape 311">
            <a:extLst>
              <a:ext uri="{FF2B5EF4-FFF2-40B4-BE49-F238E27FC236}">
                <a16:creationId xmlns:a16="http://schemas.microsoft.com/office/drawing/2014/main" id="{34D70F5D-A4A2-4B37-BF7F-29996373A19B}"/>
              </a:ext>
            </a:extLst>
          </p:cNvPr>
          <p:cNvSpPr/>
          <p:nvPr/>
        </p:nvSpPr>
        <p:spPr>
          <a:xfrm>
            <a:off x="8568176" y="1073111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3" name="Freeform: Shape 312">
            <a:extLst>
              <a:ext uri="{FF2B5EF4-FFF2-40B4-BE49-F238E27FC236}">
                <a16:creationId xmlns:a16="http://schemas.microsoft.com/office/drawing/2014/main" id="{6C1B5330-0723-48F7-BAB2-63E3290F500C}"/>
              </a:ext>
            </a:extLst>
          </p:cNvPr>
          <p:cNvSpPr/>
          <p:nvPr/>
        </p:nvSpPr>
        <p:spPr>
          <a:xfrm>
            <a:off x="9089620" y="10731111"/>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4" name="Freeform: Shape 313">
            <a:extLst>
              <a:ext uri="{FF2B5EF4-FFF2-40B4-BE49-F238E27FC236}">
                <a16:creationId xmlns:a16="http://schemas.microsoft.com/office/drawing/2014/main" id="{57D4A893-DC6A-4DC0-B339-34F5BA2E533F}"/>
              </a:ext>
            </a:extLst>
          </p:cNvPr>
          <p:cNvSpPr/>
          <p:nvPr/>
        </p:nvSpPr>
        <p:spPr>
          <a:xfrm>
            <a:off x="6980943" y="10078128"/>
            <a:ext cx="674227" cy="648785"/>
          </a:xfrm>
          <a:custGeom>
            <a:avLst/>
            <a:gdLst>
              <a:gd name="connsiteX0" fmla="*/ 9540 w 674149"/>
              <a:gd name="connsiteY0" fmla="*/ 9540 h 648709"/>
              <a:gd name="connsiteX1" fmla="*/ 665246 w 674149"/>
              <a:gd name="connsiteY1" fmla="*/ 9540 h 648709"/>
              <a:gd name="connsiteX2" fmla="*/ 665246 w 674149"/>
              <a:gd name="connsiteY2" fmla="*/ 646548 h 648709"/>
              <a:gd name="connsiteX3" fmla="*/ 9540 w 674149"/>
              <a:gd name="connsiteY3" fmla="*/ 646548 h 648709"/>
            </a:gdLst>
            <a:ahLst/>
            <a:cxnLst>
              <a:cxn ang="0">
                <a:pos x="connsiteX0" y="connsiteY0"/>
              </a:cxn>
              <a:cxn ang="0">
                <a:pos x="connsiteX1" y="connsiteY1"/>
              </a:cxn>
              <a:cxn ang="0">
                <a:pos x="connsiteX2" y="connsiteY2"/>
              </a:cxn>
              <a:cxn ang="0">
                <a:pos x="connsiteX3" y="connsiteY3"/>
              </a:cxn>
            </a:cxnLst>
            <a:rect l="l" t="t" r="r" b="b"/>
            <a:pathLst>
              <a:path w="674149" h="648709">
                <a:moveTo>
                  <a:pt x="9540" y="9540"/>
                </a:moveTo>
                <a:lnTo>
                  <a:pt x="665246" y="9540"/>
                </a:lnTo>
                <a:lnTo>
                  <a:pt x="665246" y="646548"/>
                </a:lnTo>
                <a:lnTo>
                  <a:pt x="9540" y="646548"/>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5" name="Freeform: Shape 314">
            <a:extLst>
              <a:ext uri="{FF2B5EF4-FFF2-40B4-BE49-F238E27FC236}">
                <a16:creationId xmlns:a16="http://schemas.microsoft.com/office/drawing/2014/main" id="{7BEBD1D1-DEBB-4851-A2A0-1544349DD86C}"/>
              </a:ext>
            </a:extLst>
          </p:cNvPr>
          <p:cNvSpPr/>
          <p:nvPr/>
        </p:nvSpPr>
        <p:spPr>
          <a:xfrm>
            <a:off x="7636724" y="10078128"/>
            <a:ext cx="674227" cy="648785"/>
          </a:xfrm>
          <a:custGeom>
            <a:avLst/>
            <a:gdLst>
              <a:gd name="connsiteX0" fmla="*/ 9540 w 674149"/>
              <a:gd name="connsiteY0" fmla="*/ 9540 h 648709"/>
              <a:gd name="connsiteX1" fmla="*/ 665245 w 674149"/>
              <a:gd name="connsiteY1" fmla="*/ 9540 h 648709"/>
              <a:gd name="connsiteX2" fmla="*/ 665245 w 674149"/>
              <a:gd name="connsiteY2" fmla="*/ 646548 h 648709"/>
              <a:gd name="connsiteX3" fmla="*/ 9540 w 674149"/>
              <a:gd name="connsiteY3" fmla="*/ 646548 h 648709"/>
            </a:gdLst>
            <a:ahLst/>
            <a:cxnLst>
              <a:cxn ang="0">
                <a:pos x="connsiteX0" y="connsiteY0"/>
              </a:cxn>
              <a:cxn ang="0">
                <a:pos x="connsiteX1" y="connsiteY1"/>
              </a:cxn>
              <a:cxn ang="0">
                <a:pos x="connsiteX2" y="connsiteY2"/>
              </a:cxn>
              <a:cxn ang="0">
                <a:pos x="connsiteX3" y="connsiteY3"/>
              </a:cxn>
            </a:cxnLst>
            <a:rect l="l" t="t" r="r" b="b"/>
            <a:pathLst>
              <a:path w="674149" h="648709">
                <a:moveTo>
                  <a:pt x="9540" y="9540"/>
                </a:moveTo>
                <a:lnTo>
                  <a:pt x="665245" y="9540"/>
                </a:lnTo>
                <a:lnTo>
                  <a:pt x="665245" y="646548"/>
                </a:lnTo>
                <a:lnTo>
                  <a:pt x="9540" y="646548"/>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6" name="Freeform: Shape 315">
            <a:extLst>
              <a:ext uri="{FF2B5EF4-FFF2-40B4-BE49-F238E27FC236}">
                <a16:creationId xmlns:a16="http://schemas.microsoft.com/office/drawing/2014/main" id="{B6958A18-41BC-45DB-8C97-687A26CC3B5E}"/>
              </a:ext>
            </a:extLst>
          </p:cNvPr>
          <p:cNvSpPr/>
          <p:nvPr/>
        </p:nvSpPr>
        <p:spPr>
          <a:xfrm>
            <a:off x="6980943" y="10157763"/>
            <a:ext cx="432523" cy="89049"/>
          </a:xfrm>
          <a:custGeom>
            <a:avLst/>
            <a:gdLst>
              <a:gd name="connsiteX0" fmla="*/ 9540 w 432473"/>
              <a:gd name="connsiteY0" fmla="*/ 9540 h 89038"/>
              <a:gd name="connsiteX1" fmla="*/ 428784 w 432473"/>
              <a:gd name="connsiteY1" fmla="*/ 9540 h 89038"/>
              <a:gd name="connsiteX2" fmla="*/ 428784 w 432473"/>
              <a:gd name="connsiteY2" fmla="*/ 89421 h 89038"/>
              <a:gd name="connsiteX3" fmla="*/ 9540 w 432473"/>
              <a:gd name="connsiteY3" fmla="*/ 89421 h 89038"/>
            </a:gdLst>
            <a:ahLst/>
            <a:cxnLst>
              <a:cxn ang="0">
                <a:pos x="connsiteX0" y="connsiteY0"/>
              </a:cxn>
              <a:cxn ang="0">
                <a:pos x="connsiteX1" y="connsiteY1"/>
              </a:cxn>
              <a:cxn ang="0">
                <a:pos x="connsiteX2" y="connsiteY2"/>
              </a:cxn>
              <a:cxn ang="0">
                <a:pos x="connsiteX3" y="connsiteY3"/>
              </a:cxn>
            </a:cxnLst>
            <a:rect l="l" t="t" r="r" b="b"/>
            <a:pathLst>
              <a:path w="432473" h="89038">
                <a:moveTo>
                  <a:pt x="9540" y="9540"/>
                </a:moveTo>
                <a:lnTo>
                  <a:pt x="428784" y="9540"/>
                </a:lnTo>
                <a:lnTo>
                  <a:pt x="428784" y="89421"/>
                </a:lnTo>
                <a:lnTo>
                  <a:pt x="9540" y="89421"/>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7" name="Freeform: Shape 316">
            <a:extLst>
              <a:ext uri="{FF2B5EF4-FFF2-40B4-BE49-F238E27FC236}">
                <a16:creationId xmlns:a16="http://schemas.microsoft.com/office/drawing/2014/main" id="{EF3BE680-20CC-48EE-9FA2-C237C2B48F30}"/>
              </a:ext>
            </a:extLst>
          </p:cNvPr>
          <p:cNvSpPr/>
          <p:nvPr/>
        </p:nvSpPr>
        <p:spPr>
          <a:xfrm>
            <a:off x="7190590" y="10157763"/>
            <a:ext cx="101770" cy="89049"/>
          </a:xfrm>
          <a:custGeom>
            <a:avLst/>
            <a:gdLst>
              <a:gd name="connsiteX0" fmla="*/ 9540 w 101758"/>
              <a:gd name="connsiteY0" fmla="*/ 9540 h 89038"/>
              <a:gd name="connsiteX1" fmla="*/ 100995 w 101758"/>
              <a:gd name="connsiteY1" fmla="*/ 9540 h 89038"/>
              <a:gd name="connsiteX2" fmla="*/ 100995 w 101758"/>
              <a:gd name="connsiteY2" fmla="*/ 89421 h 89038"/>
              <a:gd name="connsiteX3" fmla="*/ 9540 w 101758"/>
              <a:gd name="connsiteY3" fmla="*/ 89421 h 89038"/>
            </a:gdLst>
            <a:ahLst/>
            <a:cxnLst>
              <a:cxn ang="0">
                <a:pos x="connsiteX0" y="connsiteY0"/>
              </a:cxn>
              <a:cxn ang="0">
                <a:pos x="connsiteX1" y="connsiteY1"/>
              </a:cxn>
              <a:cxn ang="0">
                <a:pos x="connsiteX2" y="connsiteY2"/>
              </a:cxn>
              <a:cxn ang="0">
                <a:pos x="connsiteX3" y="connsiteY3"/>
              </a:cxn>
            </a:cxnLst>
            <a:rect l="l" t="t" r="r" b="b"/>
            <a:pathLst>
              <a:path w="101758" h="89038">
                <a:moveTo>
                  <a:pt x="9540" y="9540"/>
                </a:moveTo>
                <a:lnTo>
                  <a:pt x="100995" y="9540"/>
                </a:lnTo>
                <a:lnTo>
                  <a:pt x="100995" y="89421"/>
                </a:lnTo>
                <a:lnTo>
                  <a:pt x="9540" y="89421"/>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8" name="Freeform: Shape 317">
            <a:extLst>
              <a:ext uri="{FF2B5EF4-FFF2-40B4-BE49-F238E27FC236}">
                <a16:creationId xmlns:a16="http://schemas.microsoft.com/office/drawing/2014/main" id="{D6C60FE2-A02D-40BE-BF0C-C55EF44FA05B}"/>
              </a:ext>
            </a:extLst>
          </p:cNvPr>
          <p:cNvSpPr/>
          <p:nvPr/>
        </p:nvSpPr>
        <p:spPr>
          <a:xfrm>
            <a:off x="7305081" y="10157763"/>
            <a:ext cx="101770" cy="89049"/>
          </a:xfrm>
          <a:custGeom>
            <a:avLst/>
            <a:gdLst>
              <a:gd name="connsiteX0" fmla="*/ 9540 w 101758"/>
              <a:gd name="connsiteY0" fmla="*/ 9540 h 89038"/>
              <a:gd name="connsiteX1" fmla="*/ 104811 w 101758"/>
              <a:gd name="connsiteY1" fmla="*/ 9540 h 89038"/>
              <a:gd name="connsiteX2" fmla="*/ 104811 w 101758"/>
              <a:gd name="connsiteY2" fmla="*/ 89421 h 89038"/>
              <a:gd name="connsiteX3" fmla="*/ 9540 w 101758"/>
              <a:gd name="connsiteY3" fmla="*/ 89421 h 89038"/>
            </a:gdLst>
            <a:ahLst/>
            <a:cxnLst>
              <a:cxn ang="0">
                <a:pos x="connsiteX0" y="connsiteY0"/>
              </a:cxn>
              <a:cxn ang="0">
                <a:pos x="connsiteX1" y="connsiteY1"/>
              </a:cxn>
              <a:cxn ang="0">
                <a:pos x="connsiteX2" y="connsiteY2"/>
              </a:cxn>
              <a:cxn ang="0">
                <a:pos x="connsiteX3" y="connsiteY3"/>
              </a:cxn>
            </a:cxnLst>
            <a:rect l="l" t="t" r="r" b="b"/>
            <a:pathLst>
              <a:path w="101758" h="89038">
                <a:moveTo>
                  <a:pt x="9540" y="9540"/>
                </a:moveTo>
                <a:lnTo>
                  <a:pt x="104811" y="9540"/>
                </a:lnTo>
                <a:lnTo>
                  <a:pt x="104811" y="89421"/>
                </a:lnTo>
                <a:lnTo>
                  <a:pt x="9540" y="89421"/>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9" name="Freeform: Shape 318">
            <a:extLst>
              <a:ext uri="{FF2B5EF4-FFF2-40B4-BE49-F238E27FC236}">
                <a16:creationId xmlns:a16="http://schemas.microsoft.com/office/drawing/2014/main" id="{7F1BD8F6-E65B-4FBF-AAA4-972ED457BD04}"/>
              </a:ext>
            </a:extLst>
          </p:cNvPr>
          <p:cNvSpPr/>
          <p:nvPr/>
        </p:nvSpPr>
        <p:spPr>
          <a:xfrm>
            <a:off x="6980943" y="10715082"/>
            <a:ext cx="674227" cy="25443"/>
          </a:xfrm>
          <a:custGeom>
            <a:avLst/>
            <a:gdLst>
              <a:gd name="connsiteX0" fmla="*/ 9540 w 674149"/>
              <a:gd name="connsiteY0" fmla="*/ 9540 h 25439"/>
              <a:gd name="connsiteX1" fmla="*/ 665246 w 674149"/>
              <a:gd name="connsiteY1" fmla="*/ 9540 h 25439"/>
              <a:gd name="connsiteX2" fmla="*/ 665246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6" y="9540"/>
                </a:lnTo>
                <a:lnTo>
                  <a:pt x="665246"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0" name="Freeform: Shape 319">
            <a:extLst>
              <a:ext uri="{FF2B5EF4-FFF2-40B4-BE49-F238E27FC236}">
                <a16:creationId xmlns:a16="http://schemas.microsoft.com/office/drawing/2014/main" id="{F4EA8FE8-CAA1-4CED-9F5C-9CA07216B784}"/>
              </a:ext>
            </a:extLst>
          </p:cNvPr>
          <p:cNvSpPr/>
          <p:nvPr/>
        </p:nvSpPr>
        <p:spPr>
          <a:xfrm>
            <a:off x="7636724" y="10715082"/>
            <a:ext cx="674227" cy="25443"/>
          </a:xfrm>
          <a:custGeom>
            <a:avLst/>
            <a:gdLst>
              <a:gd name="connsiteX0" fmla="*/ 9540 w 674149"/>
              <a:gd name="connsiteY0" fmla="*/ 9540 h 25439"/>
              <a:gd name="connsiteX1" fmla="*/ 665245 w 674149"/>
              <a:gd name="connsiteY1" fmla="*/ 9540 h 25439"/>
              <a:gd name="connsiteX2" fmla="*/ 665245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5" y="9540"/>
                </a:lnTo>
                <a:lnTo>
                  <a:pt x="665245"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1" name="Freeform: Shape 320">
            <a:extLst>
              <a:ext uri="{FF2B5EF4-FFF2-40B4-BE49-F238E27FC236}">
                <a16:creationId xmlns:a16="http://schemas.microsoft.com/office/drawing/2014/main" id="{6DD16CFA-2E9D-418B-A827-B47B77939A99}"/>
              </a:ext>
            </a:extLst>
          </p:cNvPr>
          <p:cNvSpPr/>
          <p:nvPr/>
        </p:nvSpPr>
        <p:spPr>
          <a:xfrm>
            <a:off x="6980943" y="9426545"/>
            <a:ext cx="674227" cy="648785"/>
          </a:xfrm>
          <a:custGeom>
            <a:avLst/>
            <a:gdLst>
              <a:gd name="connsiteX0" fmla="*/ 9540 w 674149"/>
              <a:gd name="connsiteY0" fmla="*/ 9540 h 648709"/>
              <a:gd name="connsiteX1" fmla="*/ 665246 w 674149"/>
              <a:gd name="connsiteY1" fmla="*/ 9540 h 648709"/>
              <a:gd name="connsiteX2" fmla="*/ 665246 w 674149"/>
              <a:gd name="connsiteY2" fmla="*/ 646547 h 648709"/>
              <a:gd name="connsiteX3" fmla="*/ 9540 w 674149"/>
              <a:gd name="connsiteY3" fmla="*/ 646547 h 648709"/>
            </a:gdLst>
            <a:ahLst/>
            <a:cxnLst>
              <a:cxn ang="0">
                <a:pos x="connsiteX0" y="connsiteY0"/>
              </a:cxn>
              <a:cxn ang="0">
                <a:pos x="connsiteX1" y="connsiteY1"/>
              </a:cxn>
              <a:cxn ang="0">
                <a:pos x="connsiteX2" y="connsiteY2"/>
              </a:cxn>
              <a:cxn ang="0">
                <a:pos x="connsiteX3" y="connsiteY3"/>
              </a:cxn>
            </a:cxnLst>
            <a:rect l="l" t="t" r="r" b="b"/>
            <a:pathLst>
              <a:path w="674149" h="648709">
                <a:moveTo>
                  <a:pt x="9540" y="9540"/>
                </a:moveTo>
                <a:lnTo>
                  <a:pt x="665246" y="9540"/>
                </a:lnTo>
                <a:lnTo>
                  <a:pt x="665246" y="646547"/>
                </a:lnTo>
                <a:lnTo>
                  <a:pt x="9540" y="646547"/>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2" name="Freeform: Shape 321">
            <a:extLst>
              <a:ext uri="{FF2B5EF4-FFF2-40B4-BE49-F238E27FC236}">
                <a16:creationId xmlns:a16="http://schemas.microsoft.com/office/drawing/2014/main" id="{56945BF4-195C-4A09-A950-E0C4D8CA1BCB}"/>
              </a:ext>
            </a:extLst>
          </p:cNvPr>
          <p:cNvSpPr/>
          <p:nvPr/>
        </p:nvSpPr>
        <p:spPr>
          <a:xfrm>
            <a:off x="7636724" y="9426545"/>
            <a:ext cx="674227" cy="648785"/>
          </a:xfrm>
          <a:custGeom>
            <a:avLst/>
            <a:gdLst>
              <a:gd name="connsiteX0" fmla="*/ 9540 w 674149"/>
              <a:gd name="connsiteY0" fmla="*/ 9540 h 648709"/>
              <a:gd name="connsiteX1" fmla="*/ 665245 w 674149"/>
              <a:gd name="connsiteY1" fmla="*/ 9540 h 648709"/>
              <a:gd name="connsiteX2" fmla="*/ 665245 w 674149"/>
              <a:gd name="connsiteY2" fmla="*/ 646547 h 648709"/>
              <a:gd name="connsiteX3" fmla="*/ 9540 w 674149"/>
              <a:gd name="connsiteY3" fmla="*/ 646547 h 648709"/>
            </a:gdLst>
            <a:ahLst/>
            <a:cxnLst>
              <a:cxn ang="0">
                <a:pos x="connsiteX0" y="connsiteY0"/>
              </a:cxn>
              <a:cxn ang="0">
                <a:pos x="connsiteX1" y="connsiteY1"/>
              </a:cxn>
              <a:cxn ang="0">
                <a:pos x="connsiteX2" y="connsiteY2"/>
              </a:cxn>
              <a:cxn ang="0">
                <a:pos x="connsiteX3" y="connsiteY3"/>
              </a:cxn>
            </a:cxnLst>
            <a:rect l="l" t="t" r="r" b="b"/>
            <a:pathLst>
              <a:path w="674149" h="648709">
                <a:moveTo>
                  <a:pt x="9540" y="9540"/>
                </a:moveTo>
                <a:lnTo>
                  <a:pt x="665245" y="9540"/>
                </a:lnTo>
                <a:lnTo>
                  <a:pt x="665245" y="646547"/>
                </a:lnTo>
                <a:lnTo>
                  <a:pt x="9540" y="646547"/>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3" name="Freeform: Shape 322">
            <a:extLst>
              <a:ext uri="{FF2B5EF4-FFF2-40B4-BE49-F238E27FC236}">
                <a16:creationId xmlns:a16="http://schemas.microsoft.com/office/drawing/2014/main" id="{E85FCBC2-F1FD-40C4-BF19-757E2B5E041D}"/>
              </a:ext>
            </a:extLst>
          </p:cNvPr>
          <p:cNvSpPr/>
          <p:nvPr/>
        </p:nvSpPr>
        <p:spPr>
          <a:xfrm>
            <a:off x="6980943" y="9506180"/>
            <a:ext cx="432523" cy="89049"/>
          </a:xfrm>
          <a:custGeom>
            <a:avLst/>
            <a:gdLst>
              <a:gd name="connsiteX0" fmla="*/ 9540 w 432473"/>
              <a:gd name="connsiteY0" fmla="*/ 9540 h 89038"/>
              <a:gd name="connsiteX1" fmla="*/ 428784 w 432473"/>
              <a:gd name="connsiteY1" fmla="*/ 9540 h 89038"/>
              <a:gd name="connsiteX2" fmla="*/ 428784 w 432473"/>
              <a:gd name="connsiteY2" fmla="*/ 89421 h 89038"/>
              <a:gd name="connsiteX3" fmla="*/ 9540 w 432473"/>
              <a:gd name="connsiteY3" fmla="*/ 89421 h 89038"/>
            </a:gdLst>
            <a:ahLst/>
            <a:cxnLst>
              <a:cxn ang="0">
                <a:pos x="connsiteX0" y="connsiteY0"/>
              </a:cxn>
              <a:cxn ang="0">
                <a:pos x="connsiteX1" y="connsiteY1"/>
              </a:cxn>
              <a:cxn ang="0">
                <a:pos x="connsiteX2" y="connsiteY2"/>
              </a:cxn>
              <a:cxn ang="0">
                <a:pos x="connsiteX3" y="connsiteY3"/>
              </a:cxn>
            </a:cxnLst>
            <a:rect l="l" t="t" r="r" b="b"/>
            <a:pathLst>
              <a:path w="432473" h="89038">
                <a:moveTo>
                  <a:pt x="9540" y="9540"/>
                </a:moveTo>
                <a:lnTo>
                  <a:pt x="428784" y="9540"/>
                </a:lnTo>
                <a:lnTo>
                  <a:pt x="428784" y="89421"/>
                </a:lnTo>
                <a:lnTo>
                  <a:pt x="9540" y="89421"/>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4" name="Freeform: Shape 323">
            <a:extLst>
              <a:ext uri="{FF2B5EF4-FFF2-40B4-BE49-F238E27FC236}">
                <a16:creationId xmlns:a16="http://schemas.microsoft.com/office/drawing/2014/main" id="{6171EB81-B98A-4A6A-9FC4-799EFD03AC76}"/>
              </a:ext>
            </a:extLst>
          </p:cNvPr>
          <p:cNvSpPr/>
          <p:nvPr/>
        </p:nvSpPr>
        <p:spPr>
          <a:xfrm>
            <a:off x="7190590" y="9506180"/>
            <a:ext cx="101770" cy="89049"/>
          </a:xfrm>
          <a:custGeom>
            <a:avLst/>
            <a:gdLst>
              <a:gd name="connsiteX0" fmla="*/ 9540 w 101758"/>
              <a:gd name="connsiteY0" fmla="*/ 9540 h 89038"/>
              <a:gd name="connsiteX1" fmla="*/ 100995 w 101758"/>
              <a:gd name="connsiteY1" fmla="*/ 9540 h 89038"/>
              <a:gd name="connsiteX2" fmla="*/ 100995 w 101758"/>
              <a:gd name="connsiteY2" fmla="*/ 89421 h 89038"/>
              <a:gd name="connsiteX3" fmla="*/ 9540 w 101758"/>
              <a:gd name="connsiteY3" fmla="*/ 89421 h 89038"/>
            </a:gdLst>
            <a:ahLst/>
            <a:cxnLst>
              <a:cxn ang="0">
                <a:pos x="connsiteX0" y="connsiteY0"/>
              </a:cxn>
              <a:cxn ang="0">
                <a:pos x="connsiteX1" y="connsiteY1"/>
              </a:cxn>
              <a:cxn ang="0">
                <a:pos x="connsiteX2" y="connsiteY2"/>
              </a:cxn>
              <a:cxn ang="0">
                <a:pos x="connsiteX3" y="connsiteY3"/>
              </a:cxn>
            </a:cxnLst>
            <a:rect l="l" t="t" r="r" b="b"/>
            <a:pathLst>
              <a:path w="101758" h="89038">
                <a:moveTo>
                  <a:pt x="9540" y="9540"/>
                </a:moveTo>
                <a:lnTo>
                  <a:pt x="100995" y="9540"/>
                </a:lnTo>
                <a:lnTo>
                  <a:pt x="100995" y="89421"/>
                </a:lnTo>
                <a:lnTo>
                  <a:pt x="9540" y="89421"/>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5" name="Freeform: Shape 324">
            <a:extLst>
              <a:ext uri="{FF2B5EF4-FFF2-40B4-BE49-F238E27FC236}">
                <a16:creationId xmlns:a16="http://schemas.microsoft.com/office/drawing/2014/main" id="{BEF53C53-1799-48B0-8FE7-D455D27C64E2}"/>
              </a:ext>
            </a:extLst>
          </p:cNvPr>
          <p:cNvSpPr/>
          <p:nvPr/>
        </p:nvSpPr>
        <p:spPr>
          <a:xfrm>
            <a:off x="7305081" y="9506180"/>
            <a:ext cx="101770" cy="89049"/>
          </a:xfrm>
          <a:custGeom>
            <a:avLst/>
            <a:gdLst>
              <a:gd name="connsiteX0" fmla="*/ 9540 w 101758"/>
              <a:gd name="connsiteY0" fmla="*/ 9540 h 89038"/>
              <a:gd name="connsiteX1" fmla="*/ 104811 w 101758"/>
              <a:gd name="connsiteY1" fmla="*/ 9540 h 89038"/>
              <a:gd name="connsiteX2" fmla="*/ 104811 w 101758"/>
              <a:gd name="connsiteY2" fmla="*/ 89421 h 89038"/>
              <a:gd name="connsiteX3" fmla="*/ 9540 w 101758"/>
              <a:gd name="connsiteY3" fmla="*/ 89421 h 89038"/>
            </a:gdLst>
            <a:ahLst/>
            <a:cxnLst>
              <a:cxn ang="0">
                <a:pos x="connsiteX0" y="connsiteY0"/>
              </a:cxn>
              <a:cxn ang="0">
                <a:pos x="connsiteX1" y="connsiteY1"/>
              </a:cxn>
              <a:cxn ang="0">
                <a:pos x="connsiteX2" y="connsiteY2"/>
              </a:cxn>
              <a:cxn ang="0">
                <a:pos x="connsiteX3" y="connsiteY3"/>
              </a:cxn>
            </a:cxnLst>
            <a:rect l="l" t="t" r="r" b="b"/>
            <a:pathLst>
              <a:path w="101758" h="89038">
                <a:moveTo>
                  <a:pt x="9540" y="9540"/>
                </a:moveTo>
                <a:lnTo>
                  <a:pt x="104811" y="9540"/>
                </a:lnTo>
                <a:lnTo>
                  <a:pt x="104811" y="89421"/>
                </a:lnTo>
                <a:lnTo>
                  <a:pt x="9540" y="89421"/>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6" name="Freeform: Shape 325">
            <a:extLst>
              <a:ext uri="{FF2B5EF4-FFF2-40B4-BE49-F238E27FC236}">
                <a16:creationId xmlns:a16="http://schemas.microsoft.com/office/drawing/2014/main" id="{27161E35-6AFD-4DD8-B973-22C5874904AF}"/>
              </a:ext>
            </a:extLst>
          </p:cNvPr>
          <p:cNvSpPr/>
          <p:nvPr/>
        </p:nvSpPr>
        <p:spPr>
          <a:xfrm>
            <a:off x="6980943" y="10063625"/>
            <a:ext cx="674227" cy="25443"/>
          </a:xfrm>
          <a:custGeom>
            <a:avLst/>
            <a:gdLst>
              <a:gd name="connsiteX0" fmla="*/ 9540 w 674149"/>
              <a:gd name="connsiteY0" fmla="*/ 9540 h 25439"/>
              <a:gd name="connsiteX1" fmla="*/ 665246 w 674149"/>
              <a:gd name="connsiteY1" fmla="*/ 9540 h 25439"/>
              <a:gd name="connsiteX2" fmla="*/ 665246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6" y="9540"/>
                </a:lnTo>
                <a:lnTo>
                  <a:pt x="665246"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7" name="Freeform: Shape 326">
            <a:extLst>
              <a:ext uri="{FF2B5EF4-FFF2-40B4-BE49-F238E27FC236}">
                <a16:creationId xmlns:a16="http://schemas.microsoft.com/office/drawing/2014/main" id="{E27239B3-0687-453A-A971-5CC7C442DB1C}"/>
              </a:ext>
            </a:extLst>
          </p:cNvPr>
          <p:cNvSpPr/>
          <p:nvPr/>
        </p:nvSpPr>
        <p:spPr>
          <a:xfrm>
            <a:off x="7636724" y="10063625"/>
            <a:ext cx="674227" cy="25443"/>
          </a:xfrm>
          <a:custGeom>
            <a:avLst/>
            <a:gdLst>
              <a:gd name="connsiteX0" fmla="*/ 9540 w 674149"/>
              <a:gd name="connsiteY0" fmla="*/ 9540 h 25439"/>
              <a:gd name="connsiteX1" fmla="*/ 665245 w 674149"/>
              <a:gd name="connsiteY1" fmla="*/ 9540 h 25439"/>
              <a:gd name="connsiteX2" fmla="*/ 665245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5" y="9540"/>
                </a:lnTo>
                <a:lnTo>
                  <a:pt x="665245"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8" name="Freeform: Shape 327">
            <a:extLst>
              <a:ext uri="{FF2B5EF4-FFF2-40B4-BE49-F238E27FC236}">
                <a16:creationId xmlns:a16="http://schemas.microsoft.com/office/drawing/2014/main" id="{A85657E3-C2DF-4D35-B472-CFE4AADAA416}"/>
              </a:ext>
            </a:extLst>
          </p:cNvPr>
          <p:cNvSpPr/>
          <p:nvPr/>
        </p:nvSpPr>
        <p:spPr>
          <a:xfrm>
            <a:off x="7802355" y="10078128"/>
            <a:ext cx="674227" cy="648785"/>
          </a:xfrm>
          <a:custGeom>
            <a:avLst/>
            <a:gdLst>
              <a:gd name="connsiteX0" fmla="*/ 9540 w 674149"/>
              <a:gd name="connsiteY0" fmla="*/ 9540 h 648709"/>
              <a:gd name="connsiteX1" fmla="*/ 665245 w 674149"/>
              <a:gd name="connsiteY1" fmla="*/ 9540 h 648709"/>
              <a:gd name="connsiteX2" fmla="*/ 665245 w 674149"/>
              <a:gd name="connsiteY2" fmla="*/ 646548 h 648709"/>
              <a:gd name="connsiteX3" fmla="*/ 9540 w 674149"/>
              <a:gd name="connsiteY3" fmla="*/ 646548 h 648709"/>
            </a:gdLst>
            <a:ahLst/>
            <a:cxnLst>
              <a:cxn ang="0">
                <a:pos x="connsiteX0" y="connsiteY0"/>
              </a:cxn>
              <a:cxn ang="0">
                <a:pos x="connsiteX1" y="connsiteY1"/>
              </a:cxn>
              <a:cxn ang="0">
                <a:pos x="connsiteX2" y="connsiteY2"/>
              </a:cxn>
              <a:cxn ang="0">
                <a:pos x="connsiteX3" y="connsiteY3"/>
              </a:cxn>
            </a:cxnLst>
            <a:rect l="l" t="t" r="r" b="b"/>
            <a:pathLst>
              <a:path w="674149" h="648709">
                <a:moveTo>
                  <a:pt x="9540" y="9540"/>
                </a:moveTo>
                <a:lnTo>
                  <a:pt x="665245" y="9540"/>
                </a:lnTo>
                <a:lnTo>
                  <a:pt x="665245" y="646548"/>
                </a:lnTo>
                <a:lnTo>
                  <a:pt x="9540" y="646548"/>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9" name="Freeform: Shape 328">
            <a:extLst>
              <a:ext uri="{FF2B5EF4-FFF2-40B4-BE49-F238E27FC236}">
                <a16:creationId xmlns:a16="http://schemas.microsoft.com/office/drawing/2014/main" id="{7D2B66CB-6DCD-4081-A4C3-076B5F49BAF6}"/>
              </a:ext>
            </a:extLst>
          </p:cNvPr>
          <p:cNvSpPr/>
          <p:nvPr/>
        </p:nvSpPr>
        <p:spPr>
          <a:xfrm>
            <a:off x="8458264" y="10078128"/>
            <a:ext cx="674227" cy="648785"/>
          </a:xfrm>
          <a:custGeom>
            <a:avLst/>
            <a:gdLst>
              <a:gd name="connsiteX0" fmla="*/ 9540 w 674149"/>
              <a:gd name="connsiteY0" fmla="*/ 9540 h 648709"/>
              <a:gd name="connsiteX1" fmla="*/ 665245 w 674149"/>
              <a:gd name="connsiteY1" fmla="*/ 9540 h 648709"/>
              <a:gd name="connsiteX2" fmla="*/ 665245 w 674149"/>
              <a:gd name="connsiteY2" fmla="*/ 646548 h 648709"/>
              <a:gd name="connsiteX3" fmla="*/ 9540 w 674149"/>
              <a:gd name="connsiteY3" fmla="*/ 646548 h 648709"/>
            </a:gdLst>
            <a:ahLst/>
            <a:cxnLst>
              <a:cxn ang="0">
                <a:pos x="connsiteX0" y="connsiteY0"/>
              </a:cxn>
              <a:cxn ang="0">
                <a:pos x="connsiteX1" y="connsiteY1"/>
              </a:cxn>
              <a:cxn ang="0">
                <a:pos x="connsiteX2" y="connsiteY2"/>
              </a:cxn>
              <a:cxn ang="0">
                <a:pos x="connsiteX3" y="connsiteY3"/>
              </a:cxn>
            </a:cxnLst>
            <a:rect l="l" t="t" r="r" b="b"/>
            <a:pathLst>
              <a:path w="674149" h="648709">
                <a:moveTo>
                  <a:pt x="9540" y="9540"/>
                </a:moveTo>
                <a:lnTo>
                  <a:pt x="665245" y="9540"/>
                </a:lnTo>
                <a:lnTo>
                  <a:pt x="665245" y="646548"/>
                </a:lnTo>
                <a:lnTo>
                  <a:pt x="9540" y="646548"/>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0" name="Freeform: Shape 329">
            <a:extLst>
              <a:ext uri="{FF2B5EF4-FFF2-40B4-BE49-F238E27FC236}">
                <a16:creationId xmlns:a16="http://schemas.microsoft.com/office/drawing/2014/main" id="{866B8D60-686F-4056-A12C-619D761F58B1}"/>
              </a:ext>
            </a:extLst>
          </p:cNvPr>
          <p:cNvSpPr/>
          <p:nvPr/>
        </p:nvSpPr>
        <p:spPr>
          <a:xfrm>
            <a:off x="7802355" y="10157763"/>
            <a:ext cx="432523" cy="89049"/>
          </a:xfrm>
          <a:custGeom>
            <a:avLst/>
            <a:gdLst>
              <a:gd name="connsiteX0" fmla="*/ 9540 w 432473"/>
              <a:gd name="connsiteY0" fmla="*/ 9540 h 89038"/>
              <a:gd name="connsiteX1" fmla="*/ 428784 w 432473"/>
              <a:gd name="connsiteY1" fmla="*/ 9540 h 89038"/>
              <a:gd name="connsiteX2" fmla="*/ 428784 w 432473"/>
              <a:gd name="connsiteY2" fmla="*/ 89421 h 89038"/>
              <a:gd name="connsiteX3" fmla="*/ 9540 w 432473"/>
              <a:gd name="connsiteY3" fmla="*/ 89421 h 89038"/>
            </a:gdLst>
            <a:ahLst/>
            <a:cxnLst>
              <a:cxn ang="0">
                <a:pos x="connsiteX0" y="connsiteY0"/>
              </a:cxn>
              <a:cxn ang="0">
                <a:pos x="connsiteX1" y="connsiteY1"/>
              </a:cxn>
              <a:cxn ang="0">
                <a:pos x="connsiteX2" y="connsiteY2"/>
              </a:cxn>
              <a:cxn ang="0">
                <a:pos x="connsiteX3" y="connsiteY3"/>
              </a:cxn>
            </a:cxnLst>
            <a:rect l="l" t="t" r="r" b="b"/>
            <a:pathLst>
              <a:path w="432473" h="89038">
                <a:moveTo>
                  <a:pt x="9540" y="9540"/>
                </a:moveTo>
                <a:lnTo>
                  <a:pt x="428784" y="9540"/>
                </a:lnTo>
                <a:lnTo>
                  <a:pt x="428784" y="89421"/>
                </a:lnTo>
                <a:lnTo>
                  <a:pt x="9540" y="89421"/>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1" name="Freeform: Shape 330">
            <a:extLst>
              <a:ext uri="{FF2B5EF4-FFF2-40B4-BE49-F238E27FC236}">
                <a16:creationId xmlns:a16="http://schemas.microsoft.com/office/drawing/2014/main" id="{DC205893-8749-41F1-8E97-3A5249E9871A}"/>
              </a:ext>
            </a:extLst>
          </p:cNvPr>
          <p:cNvSpPr/>
          <p:nvPr/>
        </p:nvSpPr>
        <p:spPr>
          <a:xfrm>
            <a:off x="8012129" y="10157763"/>
            <a:ext cx="101770" cy="89049"/>
          </a:xfrm>
          <a:custGeom>
            <a:avLst/>
            <a:gdLst>
              <a:gd name="connsiteX0" fmla="*/ 9540 w 101758"/>
              <a:gd name="connsiteY0" fmla="*/ 9540 h 89038"/>
              <a:gd name="connsiteX1" fmla="*/ 100995 w 101758"/>
              <a:gd name="connsiteY1" fmla="*/ 9540 h 89038"/>
              <a:gd name="connsiteX2" fmla="*/ 100995 w 101758"/>
              <a:gd name="connsiteY2" fmla="*/ 89421 h 89038"/>
              <a:gd name="connsiteX3" fmla="*/ 9540 w 101758"/>
              <a:gd name="connsiteY3" fmla="*/ 89421 h 89038"/>
            </a:gdLst>
            <a:ahLst/>
            <a:cxnLst>
              <a:cxn ang="0">
                <a:pos x="connsiteX0" y="connsiteY0"/>
              </a:cxn>
              <a:cxn ang="0">
                <a:pos x="connsiteX1" y="connsiteY1"/>
              </a:cxn>
              <a:cxn ang="0">
                <a:pos x="connsiteX2" y="connsiteY2"/>
              </a:cxn>
              <a:cxn ang="0">
                <a:pos x="connsiteX3" y="connsiteY3"/>
              </a:cxn>
            </a:cxnLst>
            <a:rect l="l" t="t" r="r" b="b"/>
            <a:pathLst>
              <a:path w="101758" h="89038">
                <a:moveTo>
                  <a:pt x="9540" y="9540"/>
                </a:moveTo>
                <a:lnTo>
                  <a:pt x="100995" y="9540"/>
                </a:lnTo>
                <a:lnTo>
                  <a:pt x="100995" y="89421"/>
                </a:lnTo>
                <a:lnTo>
                  <a:pt x="9540" y="89421"/>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2" name="Freeform: Shape 331">
            <a:extLst>
              <a:ext uri="{FF2B5EF4-FFF2-40B4-BE49-F238E27FC236}">
                <a16:creationId xmlns:a16="http://schemas.microsoft.com/office/drawing/2014/main" id="{F1AAA08F-A3F3-494B-B0CD-32D4CD871F97}"/>
              </a:ext>
            </a:extLst>
          </p:cNvPr>
          <p:cNvSpPr/>
          <p:nvPr/>
        </p:nvSpPr>
        <p:spPr>
          <a:xfrm>
            <a:off x="8126493" y="10157763"/>
            <a:ext cx="101770" cy="89049"/>
          </a:xfrm>
          <a:custGeom>
            <a:avLst/>
            <a:gdLst>
              <a:gd name="connsiteX0" fmla="*/ 9540 w 101758"/>
              <a:gd name="connsiteY0" fmla="*/ 9540 h 89038"/>
              <a:gd name="connsiteX1" fmla="*/ 104811 w 101758"/>
              <a:gd name="connsiteY1" fmla="*/ 9540 h 89038"/>
              <a:gd name="connsiteX2" fmla="*/ 104811 w 101758"/>
              <a:gd name="connsiteY2" fmla="*/ 89421 h 89038"/>
              <a:gd name="connsiteX3" fmla="*/ 9540 w 101758"/>
              <a:gd name="connsiteY3" fmla="*/ 89421 h 89038"/>
            </a:gdLst>
            <a:ahLst/>
            <a:cxnLst>
              <a:cxn ang="0">
                <a:pos x="connsiteX0" y="connsiteY0"/>
              </a:cxn>
              <a:cxn ang="0">
                <a:pos x="connsiteX1" y="connsiteY1"/>
              </a:cxn>
              <a:cxn ang="0">
                <a:pos x="connsiteX2" y="connsiteY2"/>
              </a:cxn>
              <a:cxn ang="0">
                <a:pos x="connsiteX3" y="connsiteY3"/>
              </a:cxn>
            </a:cxnLst>
            <a:rect l="l" t="t" r="r" b="b"/>
            <a:pathLst>
              <a:path w="101758" h="89038">
                <a:moveTo>
                  <a:pt x="9540" y="9540"/>
                </a:moveTo>
                <a:lnTo>
                  <a:pt x="104811" y="9540"/>
                </a:lnTo>
                <a:lnTo>
                  <a:pt x="104811" y="89421"/>
                </a:lnTo>
                <a:lnTo>
                  <a:pt x="9540" y="89421"/>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3" name="Freeform: Shape 332">
            <a:extLst>
              <a:ext uri="{FF2B5EF4-FFF2-40B4-BE49-F238E27FC236}">
                <a16:creationId xmlns:a16="http://schemas.microsoft.com/office/drawing/2014/main" id="{2DDFDA8E-857F-4903-8090-F24EEB7BC8C0}"/>
              </a:ext>
            </a:extLst>
          </p:cNvPr>
          <p:cNvSpPr/>
          <p:nvPr/>
        </p:nvSpPr>
        <p:spPr>
          <a:xfrm>
            <a:off x="7802355" y="10715082"/>
            <a:ext cx="674227" cy="25443"/>
          </a:xfrm>
          <a:custGeom>
            <a:avLst/>
            <a:gdLst>
              <a:gd name="connsiteX0" fmla="*/ 9540 w 674149"/>
              <a:gd name="connsiteY0" fmla="*/ 9540 h 25439"/>
              <a:gd name="connsiteX1" fmla="*/ 665245 w 674149"/>
              <a:gd name="connsiteY1" fmla="*/ 9540 h 25439"/>
              <a:gd name="connsiteX2" fmla="*/ 665245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5" y="9540"/>
                </a:lnTo>
                <a:lnTo>
                  <a:pt x="665245"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4" name="Freeform: Shape 333">
            <a:extLst>
              <a:ext uri="{FF2B5EF4-FFF2-40B4-BE49-F238E27FC236}">
                <a16:creationId xmlns:a16="http://schemas.microsoft.com/office/drawing/2014/main" id="{92578D45-1989-4E28-B202-68C857C30599}"/>
              </a:ext>
            </a:extLst>
          </p:cNvPr>
          <p:cNvSpPr/>
          <p:nvPr/>
        </p:nvSpPr>
        <p:spPr>
          <a:xfrm>
            <a:off x="8458264" y="10715082"/>
            <a:ext cx="674227" cy="25443"/>
          </a:xfrm>
          <a:custGeom>
            <a:avLst/>
            <a:gdLst>
              <a:gd name="connsiteX0" fmla="*/ 9540 w 674149"/>
              <a:gd name="connsiteY0" fmla="*/ 9540 h 25439"/>
              <a:gd name="connsiteX1" fmla="*/ 665245 w 674149"/>
              <a:gd name="connsiteY1" fmla="*/ 9540 h 25439"/>
              <a:gd name="connsiteX2" fmla="*/ 665245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5" y="9540"/>
                </a:lnTo>
                <a:lnTo>
                  <a:pt x="665245"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5" name="Freeform: Shape 334">
            <a:extLst>
              <a:ext uri="{FF2B5EF4-FFF2-40B4-BE49-F238E27FC236}">
                <a16:creationId xmlns:a16="http://schemas.microsoft.com/office/drawing/2014/main" id="{2BDE8621-5441-4D91-BD1A-7456457D4F4B}"/>
              </a:ext>
            </a:extLst>
          </p:cNvPr>
          <p:cNvSpPr/>
          <p:nvPr/>
        </p:nvSpPr>
        <p:spPr>
          <a:xfrm>
            <a:off x="7802355" y="9426545"/>
            <a:ext cx="674227" cy="648785"/>
          </a:xfrm>
          <a:custGeom>
            <a:avLst/>
            <a:gdLst>
              <a:gd name="connsiteX0" fmla="*/ 9540 w 674149"/>
              <a:gd name="connsiteY0" fmla="*/ 9540 h 648709"/>
              <a:gd name="connsiteX1" fmla="*/ 665245 w 674149"/>
              <a:gd name="connsiteY1" fmla="*/ 9540 h 648709"/>
              <a:gd name="connsiteX2" fmla="*/ 665245 w 674149"/>
              <a:gd name="connsiteY2" fmla="*/ 646547 h 648709"/>
              <a:gd name="connsiteX3" fmla="*/ 9540 w 674149"/>
              <a:gd name="connsiteY3" fmla="*/ 646547 h 648709"/>
            </a:gdLst>
            <a:ahLst/>
            <a:cxnLst>
              <a:cxn ang="0">
                <a:pos x="connsiteX0" y="connsiteY0"/>
              </a:cxn>
              <a:cxn ang="0">
                <a:pos x="connsiteX1" y="connsiteY1"/>
              </a:cxn>
              <a:cxn ang="0">
                <a:pos x="connsiteX2" y="connsiteY2"/>
              </a:cxn>
              <a:cxn ang="0">
                <a:pos x="connsiteX3" y="connsiteY3"/>
              </a:cxn>
            </a:cxnLst>
            <a:rect l="l" t="t" r="r" b="b"/>
            <a:pathLst>
              <a:path w="674149" h="648709">
                <a:moveTo>
                  <a:pt x="9540" y="9540"/>
                </a:moveTo>
                <a:lnTo>
                  <a:pt x="665245" y="9540"/>
                </a:lnTo>
                <a:lnTo>
                  <a:pt x="665245" y="646547"/>
                </a:lnTo>
                <a:lnTo>
                  <a:pt x="9540" y="646547"/>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6" name="Freeform: Shape 335">
            <a:extLst>
              <a:ext uri="{FF2B5EF4-FFF2-40B4-BE49-F238E27FC236}">
                <a16:creationId xmlns:a16="http://schemas.microsoft.com/office/drawing/2014/main" id="{5BF1BDC7-F0D3-4DC6-AE49-198BB42DBAF8}"/>
              </a:ext>
            </a:extLst>
          </p:cNvPr>
          <p:cNvSpPr/>
          <p:nvPr/>
        </p:nvSpPr>
        <p:spPr>
          <a:xfrm>
            <a:off x="8458264" y="9426545"/>
            <a:ext cx="674227" cy="648785"/>
          </a:xfrm>
          <a:custGeom>
            <a:avLst/>
            <a:gdLst>
              <a:gd name="connsiteX0" fmla="*/ 9540 w 674149"/>
              <a:gd name="connsiteY0" fmla="*/ 9540 h 648709"/>
              <a:gd name="connsiteX1" fmla="*/ 665245 w 674149"/>
              <a:gd name="connsiteY1" fmla="*/ 9540 h 648709"/>
              <a:gd name="connsiteX2" fmla="*/ 665245 w 674149"/>
              <a:gd name="connsiteY2" fmla="*/ 646547 h 648709"/>
              <a:gd name="connsiteX3" fmla="*/ 9540 w 674149"/>
              <a:gd name="connsiteY3" fmla="*/ 646547 h 648709"/>
            </a:gdLst>
            <a:ahLst/>
            <a:cxnLst>
              <a:cxn ang="0">
                <a:pos x="connsiteX0" y="connsiteY0"/>
              </a:cxn>
              <a:cxn ang="0">
                <a:pos x="connsiteX1" y="connsiteY1"/>
              </a:cxn>
              <a:cxn ang="0">
                <a:pos x="connsiteX2" y="connsiteY2"/>
              </a:cxn>
              <a:cxn ang="0">
                <a:pos x="connsiteX3" y="connsiteY3"/>
              </a:cxn>
            </a:cxnLst>
            <a:rect l="l" t="t" r="r" b="b"/>
            <a:pathLst>
              <a:path w="674149" h="648709">
                <a:moveTo>
                  <a:pt x="9540" y="9540"/>
                </a:moveTo>
                <a:lnTo>
                  <a:pt x="665245" y="9540"/>
                </a:lnTo>
                <a:lnTo>
                  <a:pt x="665245" y="646547"/>
                </a:lnTo>
                <a:lnTo>
                  <a:pt x="9540" y="646547"/>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7" name="Freeform: Shape 336">
            <a:extLst>
              <a:ext uri="{FF2B5EF4-FFF2-40B4-BE49-F238E27FC236}">
                <a16:creationId xmlns:a16="http://schemas.microsoft.com/office/drawing/2014/main" id="{9ED79097-666E-4D75-8C26-79669CB64679}"/>
              </a:ext>
            </a:extLst>
          </p:cNvPr>
          <p:cNvSpPr/>
          <p:nvPr/>
        </p:nvSpPr>
        <p:spPr>
          <a:xfrm>
            <a:off x="7802355" y="9506180"/>
            <a:ext cx="432523" cy="89049"/>
          </a:xfrm>
          <a:custGeom>
            <a:avLst/>
            <a:gdLst>
              <a:gd name="connsiteX0" fmla="*/ 9540 w 432473"/>
              <a:gd name="connsiteY0" fmla="*/ 9540 h 89038"/>
              <a:gd name="connsiteX1" fmla="*/ 428784 w 432473"/>
              <a:gd name="connsiteY1" fmla="*/ 9540 h 89038"/>
              <a:gd name="connsiteX2" fmla="*/ 428784 w 432473"/>
              <a:gd name="connsiteY2" fmla="*/ 89421 h 89038"/>
              <a:gd name="connsiteX3" fmla="*/ 9540 w 432473"/>
              <a:gd name="connsiteY3" fmla="*/ 89421 h 89038"/>
            </a:gdLst>
            <a:ahLst/>
            <a:cxnLst>
              <a:cxn ang="0">
                <a:pos x="connsiteX0" y="connsiteY0"/>
              </a:cxn>
              <a:cxn ang="0">
                <a:pos x="connsiteX1" y="connsiteY1"/>
              </a:cxn>
              <a:cxn ang="0">
                <a:pos x="connsiteX2" y="connsiteY2"/>
              </a:cxn>
              <a:cxn ang="0">
                <a:pos x="connsiteX3" y="connsiteY3"/>
              </a:cxn>
            </a:cxnLst>
            <a:rect l="l" t="t" r="r" b="b"/>
            <a:pathLst>
              <a:path w="432473" h="89038">
                <a:moveTo>
                  <a:pt x="9540" y="9540"/>
                </a:moveTo>
                <a:lnTo>
                  <a:pt x="428784" y="9540"/>
                </a:lnTo>
                <a:lnTo>
                  <a:pt x="428784" y="89421"/>
                </a:lnTo>
                <a:lnTo>
                  <a:pt x="9540" y="89421"/>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8" name="Freeform: Shape 337">
            <a:extLst>
              <a:ext uri="{FF2B5EF4-FFF2-40B4-BE49-F238E27FC236}">
                <a16:creationId xmlns:a16="http://schemas.microsoft.com/office/drawing/2014/main" id="{F8BFDDE2-6FBF-4562-B577-892284B774EC}"/>
              </a:ext>
            </a:extLst>
          </p:cNvPr>
          <p:cNvSpPr/>
          <p:nvPr/>
        </p:nvSpPr>
        <p:spPr>
          <a:xfrm>
            <a:off x="8012129" y="9506180"/>
            <a:ext cx="101770" cy="89049"/>
          </a:xfrm>
          <a:custGeom>
            <a:avLst/>
            <a:gdLst>
              <a:gd name="connsiteX0" fmla="*/ 9540 w 101758"/>
              <a:gd name="connsiteY0" fmla="*/ 9540 h 89038"/>
              <a:gd name="connsiteX1" fmla="*/ 100995 w 101758"/>
              <a:gd name="connsiteY1" fmla="*/ 9540 h 89038"/>
              <a:gd name="connsiteX2" fmla="*/ 100995 w 101758"/>
              <a:gd name="connsiteY2" fmla="*/ 89421 h 89038"/>
              <a:gd name="connsiteX3" fmla="*/ 9540 w 101758"/>
              <a:gd name="connsiteY3" fmla="*/ 89421 h 89038"/>
            </a:gdLst>
            <a:ahLst/>
            <a:cxnLst>
              <a:cxn ang="0">
                <a:pos x="connsiteX0" y="connsiteY0"/>
              </a:cxn>
              <a:cxn ang="0">
                <a:pos x="connsiteX1" y="connsiteY1"/>
              </a:cxn>
              <a:cxn ang="0">
                <a:pos x="connsiteX2" y="connsiteY2"/>
              </a:cxn>
              <a:cxn ang="0">
                <a:pos x="connsiteX3" y="connsiteY3"/>
              </a:cxn>
            </a:cxnLst>
            <a:rect l="l" t="t" r="r" b="b"/>
            <a:pathLst>
              <a:path w="101758" h="89038">
                <a:moveTo>
                  <a:pt x="9540" y="9540"/>
                </a:moveTo>
                <a:lnTo>
                  <a:pt x="100995" y="9540"/>
                </a:lnTo>
                <a:lnTo>
                  <a:pt x="100995" y="89421"/>
                </a:lnTo>
                <a:lnTo>
                  <a:pt x="9540" y="89421"/>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9" name="Freeform: Shape 338">
            <a:extLst>
              <a:ext uri="{FF2B5EF4-FFF2-40B4-BE49-F238E27FC236}">
                <a16:creationId xmlns:a16="http://schemas.microsoft.com/office/drawing/2014/main" id="{294D6665-4538-45F7-8371-BE5C0D4060A1}"/>
              </a:ext>
            </a:extLst>
          </p:cNvPr>
          <p:cNvSpPr/>
          <p:nvPr/>
        </p:nvSpPr>
        <p:spPr>
          <a:xfrm>
            <a:off x="8126493" y="9506180"/>
            <a:ext cx="101770" cy="89049"/>
          </a:xfrm>
          <a:custGeom>
            <a:avLst/>
            <a:gdLst>
              <a:gd name="connsiteX0" fmla="*/ 9540 w 101758"/>
              <a:gd name="connsiteY0" fmla="*/ 9540 h 89038"/>
              <a:gd name="connsiteX1" fmla="*/ 104811 w 101758"/>
              <a:gd name="connsiteY1" fmla="*/ 9540 h 89038"/>
              <a:gd name="connsiteX2" fmla="*/ 104811 w 101758"/>
              <a:gd name="connsiteY2" fmla="*/ 89421 h 89038"/>
              <a:gd name="connsiteX3" fmla="*/ 9540 w 101758"/>
              <a:gd name="connsiteY3" fmla="*/ 89421 h 89038"/>
            </a:gdLst>
            <a:ahLst/>
            <a:cxnLst>
              <a:cxn ang="0">
                <a:pos x="connsiteX0" y="connsiteY0"/>
              </a:cxn>
              <a:cxn ang="0">
                <a:pos x="connsiteX1" y="connsiteY1"/>
              </a:cxn>
              <a:cxn ang="0">
                <a:pos x="connsiteX2" y="connsiteY2"/>
              </a:cxn>
              <a:cxn ang="0">
                <a:pos x="connsiteX3" y="connsiteY3"/>
              </a:cxn>
            </a:cxnLst>
            <a:rect l="l" t="t" r="r" b="b"/>
            <a:pathLst>
              <a:path w="101758" h="89038">
                <a:moveTo>
                  <a:pt x="9540" y="9540"/>
                </a:moveTo>
                <a:lnTo>
                  <a:pt x="104811" y="9540"/>
                </a:lnTo>
                <a:lnTo>
                  <a:pt x="104811" y="89421"/>
                </a:lnTo>
                <a:lnTo>
                  <a:pt x="9540" y="89421"/>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0" name="Freeform: Shape 339">
            <a:extLst>
              <a:ext uri="{FF2B5EF4-FFF2-40B4-BE49-F238E27FC236}">
                <a16:creationId xmlns:a16="http://schemas.microsoft.com/office/drawing/2014/main" id="{A3B88AFD-8E98-4E22-9738-9AFA900A6B82}"/>
              </a:ext>
            </a:extLst>
          </p:cNvPr>
          <p:cNvSpPr/>
          <p:nvPr/>
        </p:nvSpPr>
        <p:spPr>
          <a:xfrm>
            <a:off x="7802355" y="10063625"/>
            <a:ext cx="674227" cy="25443"/>
          </a:xfrm>
          <a:custGeom>
            <a:avLst/>
            <a:gdLst>
              <a:gd name="connsiteX0" fmla="*/ 9540 w 674149"/>
              <a:gd name="connsiteY0" fmla="*/ 9540 h 25439"/>
              <a:gd name="connsiteX1" fmla="*/ 665245 w 674149"/>
              <a:gd name="connsiteY1" fmla="*/ 9540 h 25439"/>
              <a:gd name="connsiteX2" fmla="*/ 665245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5" y="9540"/>
                </a:lnTo>
                <a:lnTo>
                  <a:pt x="665245"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1" name="Freeform: Shape 340">
            <a:extLst>
              <a:ext uri="{FF2B5EF4-FFF2-40B4-BE49-F238E27FC236}">
                <a16:creationId xmlns:a16="http://schemas.microsoft.com/office/drawing/2014/main" id="{C171FF82-1407-4940-947F-216350A715E7}"/>
              </a:ext>
            </a:extLst>
          </p:cNvPr>
          <p:cNvSpPr/>
          <p:nvPr/>
        </p:nvSpPr>
        <p:spPr>
          <a:xfrm>
            <a:off x="8458264" y="10063625"/>
            <a:ext cx="674227" cy="25443"/>
          </a:xfrm>
          <a:custGeom>
            <a:avLst/>
            <a:gdLst>
              <a:gd name="connsiteX0" fmla="*/ 9540 w 674149"/>
              <a:gd name="connsiteY0" fmla="*/ 9540 h 25439"/>
              <a:gd name="connsiteX1" fmla="*/ 665245 w 674149"/>
              <a:gd name="connsiteY1" fmla="*/ 9540 h 25439"/>
              <a:gd name="connsiteX2" fmla="*/ 665245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5" y="9540"/>
                </a:lnTo>
                <a:lnTo>
                  <a:pt x="665245"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2" name="Freeform: Shape 341">
            <a:extLst>
              <a:ext uri="{FF2B5EF4-FFF2-40B4-BE49-F238E27FC236}">
                <a16:creationId xmlns:a16="http://schemas.microsoft.com/office/drawing/2014/main" id="{1EFE724E-3ED0-4A76-95AF-6F0B7E9972A4}"/>
              </a:ext>
            </a:extLst>
          </p:cNvPr>
          <p:cNvSpPr/>
          <p:nvPr/>
        </p:nvSpPr>
        <p:spPr>
          <a:xfrm>
            <a:off x="9484871" y="9130647"/>
            <a:ext cx="89049" cy="1844584"/>
          </a:xfrm>
          <a:custGeom>
            <a:avLst/>
            <a:gdLst>
              <a:gd name="connsiteX0" fmla="*/ 9540 w 89038"/>
              <a:gd name="connsiteY0" fmla="*/ 9540 h 1844370"/>
              <a:gd name="connsiteX1" fmla="*/ 81025 w 89038"/>
              <a:gd name="connsiteY1" fmla="*/ 9540 h 1844370"/>
              <a:gd name="connsiteX2" fmla="*/ 81025 w 89038"/>
              <a:gd name="connsiteY2" fmla="*/ 1841318 h 1844370"/>
              <a:gd name="connsiteX3" fmla="*/ 9540 w 89038"/>
              <a:gd name="connsiteY3" fmla="*/ 1841318 h 1844370"/>
            </a:gdLst>
            <a:ahLst/>
            <a:cxnLst>
              <a:cxn ang="0">
                <a:pos x="connsiteX0" y="connsiteY0"/>
              </a:cxn>
              <a:cxn ang="0">
                <a:pos x="connsiteX1" y="connsiteY1"/>
              </a:cxn>
              <a:cxn ang="0">
                <a:pos x="connsiteX2" y="connsiteY2"/>
              </a:cxn>
              <a:cxn ang="0">
                <a:pos x="connsiteX3" y="connsiteY3"/>
              </a:cxn>
            </a:cxnLst>
            <a:rect l="l" t="t" r="r" b="b"/>
            <a:pathLst>
              <a:path w="89038" h="1844370">
                <a:moveTo>
                  <a:pt x="9540" y="9540"/>
                </a:moveTo>
                <a:lnTo>
                  <a:pt x="81025" y="9540"/>
                </a:lnTo>
                <a:lnTo>
                  <a:pt x="81025" y="1841318"/>
                </a:lnTo>
                <a:lnTo>
                  <a:pt x="9540" y="1841318"/>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3" name="Freeform: Shape 342">
            <a:extLst>
              <a:ext uri="{FF2B5EF4-FFF2-40B4-BE49-F238E27FC236}">
                <a16:creationId xmlns:a16="http://schemas.microsoft.com/office/drawing/2014/main" id="{328939E3-534E-4206-B8B5-8607E0A864CD}"/>
              </a:ext>
            </a:extLst>
          </p:cNvPr>
          <p:cNvSpPr/>
          <p:nvPr/>
        </p:nvSpPr>
        <p:spPr>
          <a:xfrm>
            <a:off x="8470477" y="9155072"/>
            <a:ext cx="89049" cy="1819142"/>
          </a:xfrm>
          <a:custGeom>
            <a:avLst/>
            <a:gdLst>
              <a:gd name="connsiteX0" fmla="*/ 9540 w 89038"/>
              <a:gd name="connsiteY0" fmla="*/ 9540 h 1818931"/>
              <a:gd name="connsiteX1" fmla="*/ 81025 w 89038"/>
              <a:gd name="connsiteY1" fmla="*/ 9540 h 1818931"/>
              <a:gd name="connsiteX2" fmla="*/ 81025 w 89038"/>
              <a:gd name="connsiteY2" fmla="*/ 1816769 h 1818931"/>
              <a:gd name="connsiteX3" fmla="*/ 9540 w 89038"/>
              <a:gd name="connsiteY3" fmla="*/ 1816769 h 1818931"/>
            </a:gdLst>
            <a:ahLst/>
            <a:cxnLst>
              <a:cxn ang="0">
                <a:pos x="connsiteX0" y="connsiteY0"/>
              </a:cxn>
              <a:cxn ang="0">
                <a:pos x="connsiteX1" y="connsiteY1"/>
              </a:cxn>
              <a:cxn ang="0">
                <a:pos x="connsiteX2" y="connsiteY2"/>
              </a:cxn>
              <a:cxn ang="0">
                <a:pos x="connsiteX3" y="connsiteY3"/>
              </a:cxn>
            </a:cxnLst>
            <a:rect l="l" t="t" r="r" b="b"/>
            <a:pathLst>
              <a:path w="89038" h="1818931">
                <a:moveTo>
                  <a:pt x="9540" y="9540"/>
                </a:moveTo>
                <a:lnTo>
                  <a:pt x="81025" y="9540"/>
                </a:lnTo>
                <a:lnTo>
                  <a:pt x="81025" y="1816769"/>
                </a:lnTo>
                <a:lnTo>
                  <a:pt x="9540" y="1816769"/>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4" name="Freeform: Shape 343">
            <a:extLst>
              <a:ext uri="{FF2B5EF4-FFF2-40B4-BE49-F238E27FC236}">
                <a16:creationId xmlns:a16="http://schemas.microsoft.com/office/drawing/2014/main" id="{CAB3EE69-5658-4606-9646-26069ECFE6CC}"/>
              </a:ext>
            </a:extLst>
          </p:cNvPr>
          <p:cNvSpPr/>
          <p:nvPr/>
        </p:nvSpPr>
        <p:spPr>
          <a:xfrm>
            <a:off x="8470477" y="9130647"/>
            <a:ext cx="1094030" cy="966817"/>
          </a:xfrm>
          <a:custGeom>
            <a:avLst/>
            <a:gdLst>
              <a:gd name="connsiteX0" fmla="*/ 50243 w 1093902"/>
              <a:gd name="connsiteY0" fmla="*/ 957928 h 966704"/>
              <a:gd name="connsiteX1" fmla="*/ 9540 w 1093902"/>
              <a:gd name="connsiteY1" fmla="*/ 892803 h 966704"/>
              <a:gd name="connsiteX2" fmla="*/ 1054726 w 1093902"/>
              <a:gd name="connsiteY2" fmla="*/ 9540 h 966704"/>
              <a:gd name="connsiteX3" fmla="*/ 1095302 w 1093902"/>
              <a:gd name="connsiteY3" fmla="*/ 74665 h 966704"/>
            </a:gdLst>
            <a:ahLst/>
            <a:cxnLst>
              <a:cxn ang="0">
                <a:pos x="connsiteX0" y="connsiteY0"/>
              </a:cxn>
              <a:cxn ang="0">
                <a:pos x="connsiteX1" y="connsiteY1"/>
              </a:cxn>
              <a:cxn ang="0">
                <a:pos x="connsiteX2" y="connsiteY2"/>
              </a:cxn>
              <a:cxn ang="0">
                <a:pos x="connsiteX3" y="connsiteY3"/>
              </a:cxn>
            </a:cxnLst>
            <a:rect l="l" t="t" r="r" b="b"/>
            <a:pathLst>
              <a:path w="1093902" h="966704">
                <a:moveTo>
                  <a:pt x="50243" y="957928"/>
                </a:moveTo>
                <a:lnTo>
                  <a:pt x="9540" y="892803"/>
                </a:lnTo>
                <a:lnTo>
                  <a:pt x="1054726" y="9540"/>
                </a:lnTo>
                <a:lnTo>
                  <a:pt x="1095302" y="74665"/>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5" name="Freeform: Shape 344">
            <a:extLst>
              <a:ext uri="{FF2B5EF4-FFF2-40B4-BE49-F238E27FC236}">
                <a16:creationId xmlns:a16="http://schemas.microsoft.com/office/drawing/2014/main" id="{D5268073-51B2-4D41-987F-A378B7E68B2B}"/>
              </a:ext>
            </a:extLst>
          </p:cNvPr>
          <p:cNvSpPr/>
          <p:nvPr/>
        </p:nvSpPr>
        <p:spPr>
          <a:xfrm>
            <a:off x="8470477" y="10014013"/>
            <a:ext cx="1094030" cy="966817"/>
          </a:xfrm>
          <a:custGeom>
            <a:avLst/>
            <a:gdLst>
              <a:gd name="connsiteX0" fmla="*/ 1054726 w 1093902"/>
              <a:gd name="connsiteY0" fmla="*/ 958055 h 966704"/>
              <a:gd name="connsiteX1" fmla="*/ 9540 w 1093902"/>
              <a:gd name="connsiteY1" fmla="*/ 74665 h 966704"/>
              <a:gd name="connsiteX2" fmla="*/ 50243 w 1093902"/>
              <a:gd name="connsiteY2" fmla="*/ 9540 h 966704"/>
              <a:gd name="connsiteX3" fmla="*/ 1095302 w 1093902"/>
              <a:gd name="connsiteY3" fmla="*/ 892930 h 966704"/>
            </a:gdLst>
            <a:ahLst/>
            <a:cxnLst>
              <a:cxn ang="0">
                <a:pos x="connsiteX0" y="connsiteY0"/>
              </a:cxn>
              <a:cxn ang="0">
                <a:pos x="connsiteX1" y="connsiteY1"/>
              </a:cxn>
              <a:cxn ang="0">
                <a:pos x="connsiteX2" y="connsiteY2"/>
              </a:cxn>
              <a:cxn ang="0">
                <a:pos x="connsiteX3" y="connsiteY3"/>
              </a:cxn>
            </a:cxnLst>
            <a:rect l="l" t="t" r="r" b="b"/>
            <a:pathLst>
              <a:path w="1093902" h="966704">
                <a:moveTo>
                  <a:pt x="1054726" y="958055"/>
                </a:moveTo>
                <a:lnTo>
                  <a:pt x="9540" y="74665"/>
                </a:lnTo>
                <a:lnTo>
                  <a:pt x="50243" y="9540"/>
                </a:lnTo>
                <a:lnTo>
                  <a:pt x="1095302" y="892930"/>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6" name="Freeform: Shape 345">
            <a:extLst>
              <a:ext uri="{FF2B5EF4-FFF2-40B4-BE49-F238E27FC236}">
                <a16:creationId xmlns:a16="http://schemas.microsoft.com/office/drawing/2014/main" id="{E708D399-BF96-4449-9382-0D1FD12D232D}"/>
              </a:ext>
            </a:extLst>
          </p:cNvPr>
          <p:cNvSpPr/>
          <p:nvPr/>
        </p:nvSpPr>
        <p:spPr>
          <a:xfrm>
            <a:off x="8376466" y="10937959"/>
            <a:ext cx="1284849" cy="152656"/>
          </a:xfrm>
          <a:custGeom>
            <a:avLst/>
            <a:gdLst>
              <a:gd name="connsiteX0" fmla="*/ 1283428 w 1284699"/>
              <a:gd name="connsiteY0" fmla="*/ 80135 h 152637"/>
              <a:gd name="connsiteX1" fmla="*/ 1212833 w 1284699"/>
              <a:gd name="connsiteY1" fmla="*/ 9540 h 152637"/>
              <a:gd name="connsiteX2" fmla="*/ 80135 w 1284699"/>
              <a:gd name="connsiteY2" fmla="*/ 9540 h 152637"/>
              <a:gd name="connsiteX3" fmla="*/ 9540 w 1284699"/>
              <a:gd name="connsiteY3" fmla="*/ 80135 h 152637"/>
              <a:gd name="connsiteX4" fmla="*/ 80135 w 1284699"/>
              <a:gd name="connsiteY4" fmla="*/ 150730 h 152637"/>
              <a:gd name="connsiteX5" fmla="*/ 1212833 w 1284699"/>
              <a:gd name="connsiteY5" fmla="*/ 150730 h 152637"/>
              <a:gd name="connsiteX6" fmla="*/ 1283428 w 1284699"/>
              <a:gd name="connsiteY6" fmla="*/ 80135 h 152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4699" h="152637">
                <a:moveTo>
                  <a:pt x="1283428" y="80135"/>
                </a:moveTo>
                <a:cubicBezTo>
                  <a:pt x="1283428" y="41085"/>
                  <a:pt x="1251756" y="9540"/>
                  <a:pt x="1212833" y="9540"/>
                </a:cubicBezTo>
                <a:lnTo>
                  <a:pt x="80135" y="9540"/>
                </a:lnTo>
                <a:cubicBezTo>
                  <a:pt x="41085" y="9540"/>
                  <a:pt x="9540" y="41212"/>
                  <a:pt x="9540" y="80135"/>
                </a:cubicBezTo>
                <a:cubicBezTo>
                  <a:pt x="9540" y="119057"/>
                  <a:pt x="41212" y="150730"/>
                  <a:pt x="80135" y="150730"/>
                </a:cubicBezTo>
                <a:lnTo>
                  <a:pt x="1212833" y="150730"/>
                </a:lnTo>
                <a:cubicBezTo>
                  <a:pt x="1251882" y="150730"/>
                  <a:pt x="1283428" y="119184"/>
                  <a:pt x="1283428" y="80135"/>
                </a:cubicBezTo>
                <a:close/>
              </a:path>
            </a:pathLst>
          </a:custGeom>
          <a:solidFill>
            <a:srgbClr val="604C3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7" name="Freeform: Shape 346">
            <a:extLst>
              <a:ext uri="{FF2B5EF4-FFF2-40B4-BE49-F238E27FC236}">
                <a16:creationId xmlns:a16="http://schemas.microsoft.com/office/drawing/2014/main" id="{8DE65B0E-6B73-46DC-BC35-2CE8B65DDEE9}"/>
              </a:ext>
            </a:extLst>
          </p:cNvPr>
          <p:cNvSpPr/>
          <p:nvPr/>
        </p:nvSpPr>
        <p:spPr>
          <a:xfrm>
            <a:off x="8376466" y="9013866"/>
            <a:ext cx="1284849" cy="152656"/>
          </a:xfrm>
          <a:custGeom>
            <a:avLst/>
            <a:gdLst>
              <a:gd name="connsiteX0" fmla="*/ 1283428 w 1284699"/>
              <a:gd name="connsiteY0" fmla="*/ 80135 h 152637"/>
              <a:gd name="connsiteX1" fmla="*/ 1212833 w 1284699"/>
              <a:gd name="connsiteY1" fmla="*/ 9540 h 152637"/>
              <a:gd name="connsiteX2" fmla="*/ 80135 w 1284699"/>
              <a:gd name="connsiteY2" fmla="*/ 9540 h 152637"/>
              <a:gd name="connsiteX3" fmla="*/ 9540 w 1284699"/>
              <a:gd name="connsiteY3" fmla="*/ 80135 h 152637"/>
              <a:gd name="connsiteX4" fmla="*/ 80135 w 1284699"/>
              <a:gd name="connsiteY4" fmla="*/ 150730 h 152637"/>
              <a:gd name="connsiteX5" fmla="*/ 1212833 w 1284699"/>
              <a:gd name="connsiteY5" fmla="*/ 150730 h 152637"/>
              <a:gd name="connsiteX6" fmla="*/ 1283428 w 1284699"/>
              <a:gd name="connsiteY6" fmla="*/ 80135 h 152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4699" h="152637">
                <a:moveTo>
                  <a:pt x="1283428" y="80135"/>
                </a:moveTo>
                <a:cubicBezTo>
                  <a:pt x="1283428" y="41085"/>
                  <a:pt x="1251756" y="9540"/>
                  <a:pt x="1212833" y="9540"/>
                </a:cubicBezTo>
                <a:lnTo>
                  <a:pt x="80135" y="9540"/>
                </a:lnTo>
                <a:cubicBezTo>
                  <a:pt x="41085" y="9540"/>
                  <a:pt x="9540" y="41212"/>
                  <a:pt x="9540" y="80135"/>
                </a:cubicBezTo>
                <a:cubicBezTo>
                  <a:pt x="9540" y="119184"/>
                  <a:pt x="41212" y="150730"/>
                  <a:pt x="80135" y="150730"/>
                </a:cubicBezTo>
                <a:lnTo>
                  <a:pt x="1212833" y="150730"/>
                </a:lnTo>
                <a:cubicBezTo>
                  <a:pt x="1251882" y="150730"/>
                  <a:pt x="1283428" y="119184"/>
                  <a:pt x="1283428" y="80135"/>
                </a:cubicBezTo>
                <a:close/>
              </a:path>
            </a:pathLst>
          </a:custGeom>
          <a:solidFill>
            <a:srgbClr val="604C3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8" name="Freeform: Shape 347">
            <a:extLst>
              <a:ext uri="{FF2B5EF4-FFF2-40B4-BE49-F238E27FC236}">
                <a16:creationId xmlns:a16="http://schemas.microsoft.com/office/drawing/2014/main" id="{DC05286B-5871-440A-B6A2-E230A55D9185}"/>
              </a:ext>
            </a:extLst>
          </p:cNvPr>
          <p:cNvSpPr/>
          <p:nvPr/>
        </p:nvSpPr>
        <p:spPr>
          <a:xfrm>
            <a:off x="11640363" y="9130647"/>
            <a:ext cx="89049" cy="1844584"/>
          </a:xfrm>
          <a:custGeom>
            <a:avLst/>
            <a:gdLst>
              <a:gd name="connsiteX0" fmla="*/ 9540 w 89038"/>
              <a:gd name="connsiteY0" fmla="*/ 9540 h 1844370"/>
              <a:gd name="connsiteX1" fmla="*/ 81025 w 89038"/>
              <a:gd name="connsiteY1" fmla="*/ 9540 h 1844370"/>
              <a:gd name="connsiteX2" fmla="*/ 81025 w 89038"/>
              <a:gd name="connsiteY2" fmla="*/ 1841318 h 1844370"/>
              <a:gd name="connsiteX3" fmla="*/ 9540 w 89038"/>
              <a:gd name="connsiteY3" fmla="*/ 1841318 h 1844370"/>
            </a:gdLst>
            <a:ahLst/>
            <a:cxnLst>
              <a:cxn ang="0">
                <a:pos x="connsiteX0" y="connsiteY0"/>
              </a:cxn>
              <a:cxn ang="0">
                <a:pos x="connsiteX1" y="connsiteY1"/>
              </a:cxn>
              <a:cxn ang="0">
                <a:pos x="connsiteX2" y="connsiteY2"/>
              </a:cxn>
              <a:cxn ang="0">
                <a:pos x="connsiteX3" y="connsiteY3"/>
              </a:cxn>
            </a:cxnLst>
            <a:rect l="l" t="t" r="r" b="b"/>
            <a:pathLst>
              <a:path w="89038" h="1844370">
                <a:moveTo>
                  <a:pt x="9540" y="9540"/>
                </a:moveTo>
                <a:lnTo>
                  <a:pt x="81025" y="9540"/>
                </a:lnTo>
                <a:lnTo>
                  <a:pt x="81025" y="1841318"/>
                </a:lnTo>
                <a:lnTo>
                  <a:pt x="9540" y="1841318"/>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9" name="Freeform: Shape 348">
            <a:extLst>
              <a:ext uri="{FF2B5EF4-FFF2-40B4-BE49-F238E27FC236}">
                <a16:creationId xmlns:a16="http://schemas.microsoft.com/office/drawing/2014/main" id="{ACC5284D-9F47-40EF-BEF1-3BA42998062A}"/>
              </a:ext>
            </a:extLst>
          </p:cNvPr>
          <p:cNvSpPr/>
          <p:nvPr/>
        </p:nvSpPr>
        <p:spPr>
          <a:xfrm>
            <a:off x="10626096" y="9155072"/>
            <a:ext cx="89049" cy="1819142"/>
          </a:xfrm>
          <a:custGeom>
            <a:avLst/>
            <a:gdLst>
              <a:gd name="connsiteX0" fmla="*/ 9540 w 89038"/>
              <a:gd name="connsiteY0" fmla="*/ 9540 h 1818931"/>
              <a:gd name="connsiteX1" fmla="*/ 81025 w 89038"/>
              <a:gd name="connsiteY1" fmla="*/ 9540 h 1818931"/>
              <a:gd name="connsiteX2" fmla="*/ 81025 w 89038"/>
              <a:gd name="connsiteY2" fmla="*/ 1816769 h 1818931"/>
              <a:gd name="connsiteX3" fmla="*/ 9540 w 89038"/>
              <a:gd name="connsiteY3" fmla="*/ 1816769 h 1818931"/>
            </a:gdLst>
            <a:ahLst/>
            <a:cxnLst>
              <a:cxn ang="0">
                <a:pos x="connsiteX0" y="connsiteY0"/>
              </a:cxn>
              <a:cxn ang="0">
                <a:pos x="connsiteX1" y="connsiteY1"/>
              </a:cxn>
              <a:cxn ang="0">
                <a:pos x="connsiteX2" y="connsiteY2"/>
              </a:cxn>
              <a:cxn ang="0">
                <a:pos x="connsiteX3" y="connsiteY3"/>
              </a:cxn>
            </a:cxnLst>
            <a:rect l="l" t="t" r="r" b="b"/>
            <a:pathLst>
              <a:path w="89038" h="1818931">
                <a:moveTo>
                  <a:pt x="9540" y="9540"/>
                </a:moveTo>
                <a:lnTo>
                  <a:pt x="81025" y="9540"/>
                </a:lnTo>
                <a:lnTo>
                  <a:pt x="81025" y="1816769"/>
                </a:lnTo>
                <a:lnTo>
                  <a:pt x="9540" y="1816769"/>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0" name="Freeform: Shape 349">
            <a:extLst>
              <a:ext uri="{FF2B5EF4-FFF2-40B4-BE49-F238E27FC236}">
                <a16:creationId xmlns:a16="http://schemas.microsoft.com/office/drawing/2014/main" id="{B3B4B1A7-9A14-4544-83D9-8B9B0FEA8944}"/>
              </a:ext>
            </a:extLst>
          </p:cNvPr>
          <p:cNvSpPr/>
          <p:nvPr/>
        </p:nvSpPr>
        <p:spPr>
          <a:xfrm>
            <a:off x="10626096" y="9130647"/>
            <a:ext cx="1094030" cy="966817"/>
          </a:xfrm>
          <a:custGeom>
            <a:avLst/>
            <a:gdLst>
              <a:gd name="connsiteX0" fmla="*/ 50243 w 1093902"/>
              <a:gd name="connsiteY0" fmla="*/ 957928 h 966704"/>
              <a:gd name="connsiteX1" fmla="*/ 9540 w 1093902"/>
              <a:gd name="connsiteY1" fmla="*/ 892803 h 966704"/>
              <a:gd name="connsiteX2" fmla="*/ 1054598 w 1093902"/>
              <a:gd name="connsiteY2" fmla="*/ 9540 h 966704"/>
              <a:gd name="connsiteX3" fmla="*/ 1095302 w 1093902"/>
              <a:gd name="connsiteY3" fmla="*/ 74665 h 966704"/>
            </a:gdLst>
            <a:ahLst/>
            <a:cxnLst>
              <a:cxn ang="0">
                <a:pos x="connsiteX0" y="connsiteY0"/>
              </a:cxn>
              <a:cxn ang="0">
                <a:pos x="connsiteX1" y="connsiteY1"/>
              </a:cxn>
              <a:cxn ang="0">
                <a:pos x="connsiteX2" y="connsiteY2"/>
              </a:cxn>
              <a:cxn ang="0">
                <a:pos x="connsiteX3" y="connsiteY3"/>
              </a:cxn>
            </a:cxnLst>
            <a:rect l="l" t="t" r="r" b="b"/>
            <a:pathLst>
              <a:path w="1093902" h="966704">
                <a:moveTo>
                  <a:pt x="50243" y="957928"/>
                </a:moveTo>
                <a:lnTo>
                  <a:pt x="9540" y="892803"/>
                </a:lnTo>
                <a:lnTo>
                  <a:pt x="1054598" y="9540"/>
                </a:lnTo>
                <a:lnTo>
                  <a:pt x="1095302" y="74665"/>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1" name="Freeform: Shape 350">
            <a:extLst>
              <a:ext uri="{FF2B5EF4-FFF2-40B4-BE49-F238E27FC236}">
                <a16:creationId xmlns:a16="http://schemas.microsoft.com/office/drawing/2014/main" id="{6C3B57FB-C8F9-4DF6-A46E-E055FD4B3683}"/>
              </a:ext>
            </a:extLst>
          </p:cNvPr>
          <p:cNvSpPr/>
          <p:nvPr/>
        </p:nvSpPr>
        <p:spPr>
          <a:xfrm>
            <a:off x="10626096" y="10014013"/>
            <a:ext cx="1094030" cy="966817"/>
          </a:xfrm>
          <a:custGeom>
            <a:avLst/>
            <a:gdLst>
              <a:gd name="connsiteX0" fmla="*/ 1054598 w 1093902"/>
              <a:gd name="connsiteY0" fmla="*/ 958055 h 966704"/>
              <a:gd name="connsiteX1" fmla="*/ 9540 w 1093902"/>
              <a:gd name="connsiteY1" fmla="*/ 74665 h 966704"/>
              <a:gd name="connsiteX2" fmla="*/ 50243 w 1093902"/>
              <a:gd name="connsiteY2" fmla="*/ 9540 h 966704"/>
              <a:gd name="connsiteX3" fmla="*/ 1095302 w 1093902"/>
              <a:gd name="connsiteY3" fmla="*/ 892930 h 966704"/>
            </a:gdLst>
            <a:ahLst/>
            <a:cxnLst>
              <a:cxn ang="0">
                <a:pos x="connsiteX0" y="connsiteY0"/>
              </a:cxn>
              <a:cxn ang="0">
                <a:pos x="connsiteX1" y="connsiteY1"/>
              </a:cxn>
              <a:cxn ang="0">
                <a:pos x="connsiteX2" y="connsiteY2"/>
              </a:cxn>
              <a:cxn ang="0">
                <a:pos x="connsiteX3" y="connsiteY3"/>
              </a:cxn>
            </a:cxnLst>
            <a:rect l="l" t="t" r="r" b="b"/>
            <a:pathLst>
              <a:path w="1093902" h="966704">
                <a:moveTo>
                  <a:pt x="1054598" y="958055"/>
                </a:moveTo>
                <a:lnTo>
                  <a:pt x="9540" y="74665"/>
                </a:lnTo>
                <a:lnTo>
                  <a:pt x="50243" y="9540"/>
                </a:lnTo>
                <a:lnTo>
                  <a:pt x="1095302" y="892930"/>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2" name="Freeform: Shape 351">
            <a:extLst>
              <a:ext uri="{FF2B5EF4-FFF2-40B4-BE49-F238E27FC236}">
                <a16:creationId xmlns:a16="http://schemas.microsoft.com/office/drawing/2014/main" id="{87D04D22-18F4-4E41-A106-1F6E5B03C413}"/>
              </a:ext>
            </a:extLst>
          </p:cNvPr>
          <p:cNvSpPr/>
          <p:nvPr/>
        </p:nvSpPr>
        <p:spPr>
          <a:xfrm>
            <a:off x="14898026" y="9130647"/>
            <a:ext cx="89049" cy="1844584"/>
          </a:xfrm>
          <a:custGeom>
            <a:avLst/>
            <a:gdLst>
              <a:gd name="connsiteX0" fmla="*/ 9540 w 89038"/>
              <a:gd name="connsiteY0" fmla="*/ 9540 h 1844370"/>
              <a:gd name="connsiteX1" fmla="*/ 81025 w 89038"/>
              <a:gd name="connsiteY1" fmla="*/ 9540 h 1844370"/>
              <a:gd name="connsiteX2" fmla="*/ 81025 w 89038"/>
              <a:gd name="connsiteY2" fmla="*/ 1841318 h 1844370"/>
              <a:gd name="connsiteX3" fmla="*/ 9540 w 89038"/>
              <a:gd name="connsiteY3" fmla="*/ 1841318 h 1844370"/>
            </a:gdLst>
            <a:ahLst/>
            <a:cxnLst>
              <a:cxn ang="0">
                <a:pos x="connsiteX0" y="connsiteY0"/>
              </a:cxn>
              <a:cxn ang="0">
                <a:pos x="connsiteX1" y="connsiteY1"/>
              </a:cxn>
              <a:cxn ang="0">
                <a:pos x="connsiteX2" y="connsiteY2"/>
              </a:cxn>
              <a:cxn ang="0">
                <a:pos x="connsiteX3" y="connsiteY3"/>
              </a:cxn>
            </a:cxnLst>
            <a:rect l="l" t="t" r="r" b="b"/>
            <a:pathLst>
              <a:path w="89038" h="1844370">
                <a:moveTo>
                  <a:pt x="9540" y="9540"/>
                </a:moveTo>
                <a:lnTo>
                  <a:pt x="81025" y="9540"/>
                </a:lnTo>
                <a:lnTo>
                  <a:pt x="81025" y="1841318"/>
                </a:lnTo>
                <a:lnTo>
                  <a:pt x="9540" y="1841318"/>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3" name="Freeform: Shape 352">
            <a:extLst>
              <a:ext uri="{FF2B5EF4-FFF2-40B4-BE49-F238E27FC236}">
                <a16:creationId xmlns:a16="http://schemas.microsoft.com/office/drawing/2014/main" id="{7D35F637-1136-4F0B-9841-DB238633F198}"/>
              </a:ext>
            </a:extLst>
          </p:cNvPr>
          <p:cNvSpPr/>
          <p:nvPr/>
        </p:nvSpPr>
        <p:spPr>
          <a:xfrm>
            <a:off x="13883632" y="9155072"/>
            <a:ext cx="89049" cy="1819142"/>
          </a:xfrm>
          <a:custGeom>
            <a:avLst/>
            <a:gdLst>
              <a:gd name="connsiteX0" fmla="*/ 9540 w 89038"/>
              <a:gd name="connsiteY0" fmla="*/ 9540 h 1818931"/>
              <a:gd name="connsiteX1" fmla="*/ 81025 w 89038"/>
              <a:gd name="connsiteY1" fmla="*/ 9540 h 1818931"/>
              <a:gd name="connsiteX2" fmla="*/ 81025 w 89038"/>
              <a:gd name="connsiteY2" fmla="*/ 1816769 h 1818931"/>
              <a:gd name="connsiteX3" fmla="*/ 9540 w 89038"/>
              <a:gd name="connsiteY3" fmla="*/ 1816769 h 1818931"/>
            </a:gdLst>
            <a:ahLst/>
            <a:cxnLst>
              <a:cxn ang="0">
                <a:pos x="connsiteX0" y="connsiteY0"/>
              </a:cxn>
              <a:cxn ang="0">
                <a:pos x="connsiteX1" y="connsiteY1"/>
              </a:cxn>
              <a:cxn ang="0">
                <a:pos x="connsiteX2" y="connsiteY2"/>
              </a:cxn>
              <a:cxn ang="0">
                <a:pos x="connsiteX3" y="connsiteY3"/>
              </a:cxn>
            </a:cxnLst>
            <a:rect l="l" t="t" r="r" b="b"/>
            <a:pathLst>
              <a:path w="89038" h="1818931">
                <a:moveTo>
                  <a:pt x="9540" y="9540"/>
                </a:moveTo>
                <a:lnTo>
                  <a:pt x="81025" y="9540"/>
                </a:lnTo>
                <a:lnTo>
                  <a:pt x="81025" y="1816769"/>
                </a:lnTo>
                <a:lnTo>
                  <a:pt x="9540" y="1816769"/>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4" name="Freeform: Shape 353">
            <a:extLst>
              <a:ext uri="{FF2B5EF4-FFF2-40B4-BE49-F238E27FC236}">
                <a16:creationId xmlns:a16="http://schemas.microsoft.com/office/drawing/2014/main" id="{F55E060F-16A6-4D7C-B24E-BCD8812AFEE4}"/>
              </a:ext>
            </a:extLst>
          </p:cNvPr>
          <p:cNvSpPr/>
          <p:nvPr/>
        </p:nvSpPr>
        <p:spPr>
          <a:xfrm>
            <a:off x="13883632" y="9130647"/>
            <a:ext cx="1094030" cy="966817"/>
          </a:xfrm>
          <a:custGeom>
            <a:avLst/>
            <a:gdLst>
              <a:gd name="connsiteX0" fmla="*/ 50243 w 1093902"/>
              <a:gd name="connsiteY0" fmla="*/ 957928 h 966704"/>
              <a:gd name="connsiteX1" fmla="*/ 9540 w 1093902"/>
              <a:gd name="connsiteY1" fmla="*/ 892803 h 966704"/>
              <a:gd name="connsiteX2" fmla="*/ 1054598 w 1093902"/>
              <a:gd name="connsiteY2" fmla="*/ 9540 h 966704"/>
              <a:gd name="connsiteX3" fmla="*/ 1095302 w 1093902"/>
              <a:gd name="connsiteY3" fmla="*/ 74665 h 966704"/>
            </a:gdLst>
            <a:ahLst/>
            <a:cxnLst>
              <a:cxn ang="0">
                <a:pos x="connsiteX0" y="connsiteY0"/>
              </a:cxn>
              <a:cxn ang="0">
                <a:pos x="connsiteX1" y="connsiteY1"/>
              </a:cxn>
              <a:cxn ang="0">
                <a:pos x="connsiteX2" y="connsiteY2"/>
              </a:cxn>
              <a:cxn ang="0">
                <a:pos x="connsiteX3" y="connsiteY3"/>
              </a:cxn>
            </a:cxnLst>
            <a:rect l="l" t="t" r="r" b="b"/>
            <a:pathLst>
              <a:path w="1093902" h="966704">
                <a:moveTo>
                  <a:pt x="50243" y="957928"/>
                </a:moveTo>
                <a:lnTo>
                  <a:pt x="9540" y="892803"/>
                </a:lnTo>
                <a:lnTo>
                  <a:pt x="1054598" y="9540"/>
                </a:lnTo>
                <a:lnTo>
                  <a:pt x="1095302" y="74665"/>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5" name="Freeform: Shape 354">
            <a:extLst>
              <a:ext uri="{FF2B5EF4-FFF2-40B4-BE49-F238E27FC236}">
                <a16:creationId xmlns:a16="http://schemas.microsoft.com/office/drawing/2014/main" id="{794954EF-9B2E-4875-882B-7C27C0AD6E2F}"/>
              </a:ext>
            </a:extLst>
          </p:cNvPr>
          <p:cNvSpPr/>
          <p:nvPr/>
        </p:nvSpPr>
        <p:spPr>
          <a:xfrm>
            <a:off x="13883632" y="10014013"/>
            <a:ext cx="1094030" cy="966817"/>
          </a:xfrm>
          <a:custGeom>
            <a:avLst/>
            <a:gdLst>
              <a:gd name="connsiteX0" fmla="*/ 1054598 w 1093902"/>
              <a:gd name="connsiteY0" fmla="*/ 958055 h 966704"/>
              <a:gd name="connsiteX1" fmla="*/ 9540 w 1093902"/>
              <a:gd name="connsiteY1" fmla="*/ 74665 h 966704"/>
              <a:gd name="connsiteX2" fmla="*/ 50243 w 1093902"/>
              <a:gd name="connsiteY2" fmla="*/ 9540 h 966704"/>
              <a:gd name="connsiteX3" fmla="*/ 1095302 w 1093902"/>
              <a:gd name="connsiteY3" fmla="*/ 892930 h 966704"/>
            </a:gdLst>
            <a:ahLst/>
            <a:cxnLst>
              <a:cxn ang="0">
                <a:pos x="connsiteX0" y="connsiteY0"/>
              </a:cxn>
              <a:cxn ang="0">
                <a:pos x="connsiteX1" y="connsiteY1"/>
              </a:cxn>
              <a:cxn ang="0">
                <a:pos x="connsiteX2" y="connsiteY2"/>
              </a:cxn>
              <a:cxn ang="0">
                <a:pos x="connsiteX3" y="connsiteY3"/>
              </a:cxn>
            </a:cxnLst>
            <a:rect l="l" t="t" r="r" b="b"/>
            <a:pathLst>
              <a:path w="1093902" h="966704">
                <a:moveTo>
                  <a:pt x="1054598" y="958055"/>
                </a:moveTo>
                <a:lnTo>
                  <a:pt x="9540" y="74665"/>
                </a:lnTo>
                <a:lnTo>
                  <a:pt x="50243" y="9540"/>
                </a:lnTo>
                <a:lnTo>
                  <a:pt x="1095302" y="892930"/>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6" name="Freeform: Shape 355">
            <a:extLst>
              <a:ext uri="{FF2B5EF4-FFF2-40B4-BE49-F238E27FC236}">
                <a16:creationId xmlns:a16="http://schemas.microsoft.com/office/drawing/2014/main" id="{C1D05C49-2288-48F6-AA99-E5E295D9CAE2}"/>
              </a:ext>
            </a:extLst>
          </p:cNvPr>
          <p:cNvSpPr/>
          <p:nvPr/>
        </p:nvSpPr>
        <p:spPr>
          <a:xfrm>
            <a:off x="18155562" y="9130647"/>
            <a:ext cx="89049" cy="1844584"/>
          </a:xfrm>
          <a:custGeom>
            <a:avLst/>
            <a:gdLst>
              <a:gd name="connsiteX0" fmla="*/ 9539 w 89038"/>
              <a:gd name="connsiteY0" fmla="*/ 9540 h 1844370"/>
              <a:gd name="connsiteX1" fmla="*/ 81025 w 89038"/>
              <a:gd name="connsiteY1" fmla="*/ 9540 h 1844370"/>
              <a:gd name="connsiteX2" fmla="*/ 81025 w 89038"/>
              <a:gd name="connsiteY2" fmla="*/ 1841318 h 1844370"/>
              <a:gd name="connsiteX3" fmla="*/ 9539 w 89038"/>
              <a:gd name="connsiteY3" fmla="*/ 1841318 h 1844370"/>
            </a:gdLst>
            <a:ahLst/>
            <a:cxnLst>
              <a:cxn ang="0">
                <a:pos x="connsiteX0" y="connsiteY0"/>
              </a:cxn>
              <a:cxn ang="0">
                <a:pos x="connsiteX1" y="connsiteY1"/>
              </a:cxn>
              <a:cxn ang="0">
                <a:pos x="connsiteX2" y="connsiteY2"/>
              </a:cxn>
              <a:cxn ang="0">
                <a:pos x="connsiteX3" y="connsiteY3"/>
              </a:cxn>
            </a:cxnLst>
            <a:rect l="l" t="t" r="r" b="b"/>
            <a:pathLst>
              <a:path w="89038" h="1844370">
                <a:moveTo>
                  <a:pt x="9539" y="9540"/>
                </a:moveTo>
                <a:lnTo>
                  <a:pt x="81025" y="9540"/>
                </a:lnTo>
                <a:lnTo>
                  <a:pt x="81025" y="1841318"/>
                </a:lnTo>
                <a:lnTo>
                  <a:pt x="9539" y="1841318"/>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7" name="Freeform: Shape 356">
            <a:extLst>
              <a:ext uri="{FF2B5EF4-FFF2-40B4-BE49-F238E27FC236}">
                <a16:creationId xmlns:a16="http://schemas.microsoft.com/office/drawing/2014/main" id="{D35F0485-D9FC-4690-AFE7-83B354F00E7A}"/>
              </a:ext>
            </a:extLst>
          </p:cNvPr>
          <p:cNvSpPr/>
          <p:nvPr/>
        </p:nvSpPr>
        <p:spPr>
          <a:xfrm>
            <a:off x="17141167" y="9155072"/>
            <a:ext cx="89049" cy="1819142"/>
          </a:xfrm>
          <a:custGeom>
            <a:avLst/>
            <a:gdLst>
              <a:gd name="connsiteX0" fmla="*/ 9540 w 89038"/>
              <a:gd name="connsiteY0" fmla="*/ 9540 h 1818931"/>
              <a:gd name="connsiteX1" fmla="*/ 81025 w 89038"/>
              <a:gd name="connsiteY1" fmla="*/ 9540 h 1818931"/>
              <a:gd name="connsiteX2" fmla="*/ 81025 w 89038"/>
              <a:gd name="connsiteY2" fmla="*/ 1816769 h 1818931"/>
              <a:gd name="connsiteX3" fmla="*/ 9540 w 89038"/>
              <a:gd name="connsiteY3" fmla="*/ 1816769 h 1818931"/>
            </a:gdLst>
            <a:ahLst/>
            <a:cxnLst>
              <a:cxn ang="0">
                <a:pos x="connsiteX0" y="connsiteY0"/>
              </a:cxn>
              <a:cxn ang="0">
                <a:pos x="connsiteX1" y="connsiteY1"/>
              </a:cxn>
              <a:cxn ang="0">
                <a:pos x="connsiteX2" y="connsiteY2"/>
              </a:cxn>
              <a:cxn ang="0">
                <a:pos x="connsiteX3" y="connsiteY3"/>
              </a:cxn>
            </a:cxnLst>
            <a:rect l="l" t="t" r="r" b="b"/>
            <a:pathLst>
              <a:path w="89038" h="1818931">
                <a:moveTo>
                  <a:pt x="9540" y="9540"/>
                </a:moveTo>
                <a:lnTo>
                  <a:pt x="81025" y="9540"/>
                </a:lnTo>
                <a:lnTo>
                  <a:pt x="81025" y="1816769"/>
                </a:lnTo>
                <a:lnTo>
                  <a:pt x="9540" y="1816769"/>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8" name="Freeform: Shape 357">
            <a:extLst>
              <a:ext uri="{FF2B5EF4-FFF2-40B4-BE49-F238E27FC236}">
                <a16:creationId xmlns:a16="http://schemas.microsoft.com/office/drawing/2014/main" id="{5F47AF57-DAC6-4582-98A2-E35BA5557829}"/>
              </a:ext>
            </a:extLst>
          </p:cNvPr>
          <p:cNvSpPr/>
          <p:nvPr/>
        </p:nvSpPr>
        <p:spPr>
          <a:xfrm>
            <a:off x="17141167" y="9130647"/>
            <a:ext cx="1094030" cy="966817"/>
          </a:xfrm>
          <a:custGeom>
            <a:avLst/>
            <a:gdLst>
              <a:gd name="connsiteX0" fmla="*/ 50244 w 1093902"/>
              <a:gd name="connsiteY0" fmla="*/ 957928 h 966704"/>
              <a:gd name="connsiteX1" fmla="*/ 9540 w 1093902"/>
              <a:gd name="connsiteY1" fmla="*/ 892803 h 966704"/>
              <a:gd name="connsiteX2" fmla="*/ 1054726 w 1093902"/>
              <a:gd name="connsiteY2" fmla="*/ 9540 h 966704"/>
              <a:gd name="connsiteX3" fmla="*/ 1095302 w 1093902"/>
              <a:gd name="connsiteY3" fmla="*/ 74665 h 966704"/>
            </a:gdLst>
            <a:ahLst/>
            <a:cxnLst>
              <a:cxn ang="0">
                <a:pos x="connsiteX0" y="connsiteY0"/>
              </a:cxn>
              <a:cxn ang="0">
                <a:pos x="connsiteX1" y="connsiteY1"/>
              </a:cxn>
              <a:cxn ang="0">
                <a:pos x="connsiteX2" y="connsiteY2"/>
              </a:cxn>
              <a:cxn ang="0">
                <a:pos x="connsiteX3" y="connsiteY3"/>
              </a:cxn>
            </a:cxnLst>
            <a:rect l="l" t="t" r="r" b="b"/>
            <a:pathLst>
              <a:path w="1093902" h="966704">
                <a:moveTo>
                  <a:pt x="50244" y="957928"/>
                </a:moveTo>
                <a:lnTo>
                  <a:pt x="9540" y="892803"/>
                </a:lnTo>
                <a:lnTo>
                  <a:pt x="1054726" y="9540"/>
                </a:lnTo>
                <a:lnTo>
                  <a:pt x="1095302" y="74665"/>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9" name="Freeform: Shape 358">
            <a:extLst>
              <a:ext uri="{FF2B5EF4-FFF2-40B4-BE49-F238E27FC236}">
                <a16:creationId xmlns:a16="http://schemas.microsoft.com/office/drawing/2014/main" id="{D46D31D0-E475-4145-A01F-A6E2A9836E57}"/>
              </a:ext>
            </a:extLst>
          </p:cNvPr>
          <p:cNvSpPr/>
          <p:nvPr/>
        </p:nvSpPr>
        <p:spPr>
          <a:xfrm>
            <a:off x="17141167" y="10014013"/>
            <a:ext cx="1094030" cy="966817"/>
          </a:xfrm>
          <a:custGeom>
            <a:avLst/>
            <a:gdLst>
              <a:gd name="connsiteX0" fmla="*/ 1054726 w 1093902"/>
              <a:gd name="connsiteY0" fmla="*/ 958055 h 966704"/>
              <a:gd name="connsiteX1" fmla="*/ 9540 w 1093902"/>
              <a:gd name="connsiteY1" fmla="*/ 74665 h 966704"/>
              <a:gd name="connsiteX2" fmla="*/ 50244 w 1093902"/>
              <a:gd name="connsiteY2" fmla="*/ 9540 h 966704"/>
              <a:gd name="connsiteX3" fmla="*/ 1095302 w 1093902"/>
              <a:gd name="connsiteY3" fmla="*/ 892930 h 966704"/>
            </a:gdLst>
            <a:ahLst/>
            <a:cxnLst>
              <a:cxn ang="0">
                <a:pos x="connsiteX0" y="connsiteY0"/>
              </a:cxn>
              <a:cxn ang="0">
                <a:pos x="connsiteX1" y="connsiteY1"/>
              </a:cxn>
              <a:cxn ang="0">
                <a:pos x="connsiteX2" y="connsiteY2"/>
              </a:cxn>
              <a:cxn ang="0">
                <a:pos x="connsiteX3" y="connsiteY3"/>
              </a:cxn>
            </a:cxnLst>
            <a:rect l="l" t="t" r="r" b="b"/>
            <a:pathLst>
              <a:path w="1093902" h="966704">
                <a:moveTo>
                  <a:pt x="1054726" y="958055"/>
                </a:moveTo>
                <a:lnTo>
                  <a:pt x="9540" y="74665"/>
                </a:lnTo>
                <a:lnTo>
                  <a:pt x="50244" y="9540"/>
                </a:lnTo>
                <a:lnTo>
                  <a:pt x="1095302" y="892930"/>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0" name="Freeform: Shape 359">
            <a:extLst>
              <a:ext uri="{FF2B5EF4-FFF2-40B4-BE49-F238E27FC236}">
                <a16:creationId xmlns:a16="http://schemas.microsoft.com/office/drawing/2014/main" id="{50281537-8006-42FF-8958-BC8A40026674}"/>
              </a:ext>
            </a:extLst>
          </p:cNvPr>
          <p:cNvSpPr/>
          <p:nvPr/>
        </p:nvSpPr>
        <p:spPr>
          <a:xfrm>
            <a:off x="21413097" y="9130647"/>
            <a:ext cx="89049" cy="1844584"/>
          </a:xfrm>
          <a:custGeom>
            <a:avLst/>
            <a:gdLst>
              <a:gd name="connsiteX0" fmla="*/ 9540 w 89038"/>
              <a:gd name="connsiteY0" fmla="*/ 9540 h 1844370"/>
              <a:gd name="connsiteX1" fmla="*/ 81025 w 89038"/>
              <a:gd name="connsiteY1" fmla="*/ 9540 h 1844370"/>
              <a:gd name="connsiteX2" fmla="*/ 81025 w 89038"/>
              <a:gd name="connsiteY2" fmla="*/ 1841318 h 1844370"/>
              <a:gd name="connsiteX3" fmla="*/ 9540 w 89038"/>
              <a:gd name="connsiteY3" fmla="*/ 1841318 h 1844370"/>
            </a:gdLst>
            <a:ahLst/>
            <a:cxnLst>
              <a:cxn ang="0">
                <a:pos x="connsiteX0" y="connsiteY0"/>
              </a:cxn>
              <a:cxn ang="0">
                <a:pos x="connsiteX1" y="connsiteY1"/>
              </a:cxn>
              <a:cxn ang="0">
                <a:pos x="connsiteX2" y="connsiteY2"/>
              </a:cxn>
              <a:cxn ang="0">
                <a:pos x="connsiteX3" y="connsiteY3"/>
              </a:cxn>
            </a:cxnLst>
            <a:rect l="l" t="t" r="r" b="b"/>
            <a:pathLst>
              <a:path w="89038" h="1844370">
                <a:moveTo>
                  <a:pt x="9540" y="9540"/>
                </a:moveTo>
                <a:lnTo>
                  <a:pt x="81025" y="9540"/>
                </a:lnTo>
                <a:lnTo>
                  <a:pt x="81025" y="1841318"/>
                </a:lnTo>
                <a:lnTo>
                  <a:pt x="9540" y="1841318"/>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1" name="Freeform: Shape 360">
            <a:extLst>
              <a:ext uri="{FF2B5EF4-FFF2-40B4-BE49-F238E27FC236}">
                <a16:creationId xmlns:a16="http://schemas.microsoft.com/office/drawing/2014/main" id="{BF7629A6-1A06-440C-B555-53A377E86004}"/>
              </a:ext>
            </a:extLst>
          </p:cNvPr>
          <p:cNvSpPr/>
          <p:nvPr/>
        </p:nvSpPr>
        <p:spPr>
          <a:xfrm>
            <a:off x="20398830" y="9155072"/>
            <a:ext cx="89049" cy="1819142"/>
          </a:xfrm>
          <a:custGeom>
            <a:avLst/>
            <a:gdLst>
              <a:gd name="connsiteX0" fmla="*/ 9541 w 89038"/>
              <a:gd name="connsiteY0" fmla="*/ 9540 h 1818931"/>
              <a:gd name="connsiteX1" fmla="*/ 81026 w 89038"/>
              <a:gd name="connsiteY1" fmla="*/ 9540 h 1818931"/>
              <a:gd name="connsiteX2" fmla="*/ 81026 w 89038"/>
              <a:gd name="connsiteY2" fmla="*/ 1816769 h 1818931"/>
              <a:gd name="connsiteX3" fmla="*/ 9541 w 89038"/>
              <a:gd name="connsiteY3" fmla="*/ 1816769 h 1818931"/>
            </a:gdLst>
            <a:ahLst/>
            <a:cxnLst>
              <a:cxn ang="0">
                <a:pos x="connsiteX0" y="connsiteY0"/>
              </a:cxn>
              <a:cxn ang="0">
                <a:pos x="connsiteX1" y="connsiteY1"/>
              </a:cxn>
              <a:cxn ang="0">
                <a:pos x="connsiteX2" y="connsiteY2"/>
              </a:cxn>
              <a:cxn ang="0">
                <a:pos x="connsiteX3" y="connsiteY3"/>
              </a:cxn>
            </a:cxnLst>
            <a:rect l="l" t="t" r="r" b="b"/>
            <a:pathLst>
              <a:path w="89038" h="1818931">
                <a:moveTo>
                  <a:pt x="9541" y="9540"/>
                </a:moveTo>
                <a:lnTo>
                  <a:pt x="81026" y="9540"/>
                </a:lnTo>
                <a:lnTo>
                  <a:pt x="81026" y="1816769"/>
                </a:lnTo>
                <a:lnTo>
                  <a:pt x="9541" y="1816769"/>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2" name="Freeform: Shape 361">
            <a:extLst>
              <a:ext uri="{FF2B5EF4-FFF2-40B4-BE49-F238E27FC236}">
                <a16:creationId xmlns:a16="http://schemas.microsoft.com/office/drawing/2014/main" id="{4989B8EA-44DD-4CA9-82A1-B60B3E26A48B}"/>
              </a:ext>
            </a:extLst>
          </p:cNvPr>
          <p:cNvSpPr/>
          <p:nvPr/>
        </p:nvSpPr>
        <p:spPr>
          <a:xfrm>
            <a:off x="20398831" y="9130647"/>
            <a:ext cx="1094030" cy="966817"/>
          </a:xfrm>
          <a:custGeom>
            <a:avLst/>
            <a:gdLst>
              <a:gd name="connsiteX0" fmla="*/ 50115 w 1093902"/>
              <a:gd name="connsiteY0" fmla="*/ 957928 h 966704"/>
              <a:gd name="connsiteX1" fmla="*/ 9540 w 1093902"/>
              <a:gd name="connsiteY1" fmla="*/ 892803 h 966704"/>
              <a:gd name="connsiteX2" fmla="*/ 1054597 w 1093902"/>
              <a:gd name="connsiteY2" fmla="*/ 9540 h 966704"/>
              <a:gd name="connsiteX3" fmla="*/ 1095174 w 1093902"/>
              <a:gd name="connsiteY3" fmla="*/ 74665 h 966704"/>
            </a:gdLst>
            <a:ahLst/>
            <a:cxnLst>
              <a:cxn ang="0">
                <a:pos x="connsiteX0" y="connsiteY0"/>
              </a:cxn>
              <a:cxn ang="0">
                <a:pos x="connsiteX1" y="connsiteY1"/>
              </a:cxn>
              <a:cxn ang="0">
                <a:pos x="connsiteX2" y="connsiteY2"/>
              </a:cxn>
              <a:cxn ang="0">
                <a:pos x="connsiteX3" y="connsiteY3"/>
              </a:cxn>
            </a:cxnLst>
            <a:rect l="l" t="t" r="r" b="b"/>
            <a:pathLst>
              <a:path w="1093902" h="966704">
                <a:moveTo>
                  <a:pt x="50115" y="957928"/>
                </a:moveTo>
                <a:lnTo>
                  <a:pt x="9540" y="892803"/>
                </a:lnTo>
                <a:lnTo>
                  <a:pt x="1054597" y="9540"/>
                </a:lnTo>
                <a:lnTo>
                  <a:pt x="1095174" y="74665"/>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3" name="Freeform: Shape 362">
            <a:extLst>
              <a:ext uri="{FF2B5EF4-FFF2-40B4-BE49-F238E27FC236}">
                <a16:creationId xmlns:a16="http://schemas.microsoft.com/office/drawing/2014/main" id="{AB4A3BED-0C41-4D47-8EE9-87675B5F6BDF}"/>
              </a:ext>
            </a:extLst>
          </p:cNvPr>
          <p:cNvSpPr/>
          <p:nvPr/>
        </p:nvSpPr>
        <p:spPr>
          <a:xfrm>
            <a:off x="20398831" y="10014013"/>
            <a:ext cx="1094030" cy="966817"/>
          </a:xfrm>
          <a:custGeom>
            <a:avLst/>
            <a:gdLst>
              <a:gd name="connsiteX0" fmla="*/ 1054597 w 1093902"/>
              <a:gd name="connsiteY0" fmla="*/ 958055 h 966704"/>
              <a:gd name="connsiteX1" fmla="*/ 9540 w 1093902"/>
              <a:gd name="connsiteY1" fmla="*/ 74665 h 966704"/>
              <a:gd name="connsiteX2" fmla="*/ 50115 w 1093902"/>
              <a:gd name="connsiteY2" fmla="*/ 9540 h 966704"/>
              <a:gd name="connsiteX3" fmla="*/ 1095174 w 1093902"/>
              <a:gd name="connsiteY3" fmla="*/ 892930 h 966704"/>
            </a:gdLst>
            <a:ahLst/>
            <a:cxnLst>
              <a:cxn ang="0">
                <a:pos x="connsiteX0" y="connsiteY0"/>
              </a:cxn>
              <a:cxn ang="0">
                <a:pos x="connsiteX1" y="connsiteY1"/>
              </a:cxn>
              <a:cxn ang="0">
                <a:pos x="connsiteX2" y="connsiteY2"/>
              </a:cxn>
              <a:cxn ang="0">
                <a:pos x="connsiteX3" y="connsiteY3"/>
              </a:cxn>
            </a:cxnLst>
            <a:rect l="l" t="t" r="r" b="b"/>
            <a:pathLst>
              <a:path w="1093902" h="966704">
                <a:moveTo>
                  <a:pt x="1054597" y="958055"/>
                </a:moveTo>
                <a:lnTo>
                  <a:pt x="9540" y="74665"/>
                </a:lnTo>
                <a:lnTo>
                  <a:pt x="50115" y="9540"/>
                </a:lnTo>
                <a:lnTo>
                  <a:pt x="1095174" y="892930"/>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4" name="Freeform: Shape 363">
            <a:extLst>
              <a:ext uri="{FF2B5EF4-FFF2-40B4-BE49-F238E27FC236}">
                <a16:creationId xmlns:a16="http://schemas.microsoft.com/office/drawing/2014/main" id="{85A03F2C-CE68-4AE8-8A9C-30A32BF42021}"/>
              </a:ext>
            </a:extLst>
          </p:cNvPr>
          <p:cNvSpPr/>
          <p:nvPr/>
        </p:nvSpPr>
        <p:spPr>
          <a:xfrm>
            <a:off x="11640363" y="11056520"/>
            <a:ext cx="89049" cy="1844584"/>
          </a:xfrm>
          <a:custGeom>
            <a:avLst/>
            <a:gdLst>
              <a:gd name="connsiteX0" fmla="*/ 9540 w 89038"/>
              <a:gd name="connsiteY0" fmla="*/ 9540 h 1844370"/>
              <a:gd name="connsiteX1" fmla="*/ 81025 w 89038"/>
              <a:gd name="connsiteY1" fmla="*/ 9540 h 1844370"/>
              <a:gd name="connsiteX2" fmla="*/ 81025 w 89038"/>
              <a:gd name="connsiteY2" fmla="*/ 1841318 h 1844370"/>
              <a:gd name="connsiteX3" fmla="*/ 9540 w 89038"/>
              <a:gd name="connsiteY3" fmla="*/ 1841318 h 1844370"/>
            </a:gdLst>
            <a:ahLst/>
            <a:cxnLst>
              <a:cxn ang="0">
                <a:pos x="connsiteX0" y="connsiteY0"/>
              </a:cxn>
              <a:cxn ang="0">
                <a:pos x="connsiteX1" y="connsiteY1"/>
              </a:cxn>
              <a:cxn ang="0">
                <a:pos x="connsiteX2" y="connsiteY2"/>
              </a:cxn>
              <a:cxn ang="0">
                <a:pos x="connsiteX3" y="connsiteY3"/>
              </a:cxn>
            </a:cxnLst>
            <a:rect l="l" t="t" r="r" b="b"/>
            <a:pathLst>
              <a:path w="89038" h="1844370">
                <a:moveTo>
                  <a:pt x="9540" y="9540"/>
                </a:moveTo>
                <a:lnTo>
                  <a:pt x="81025" y="9540"/>
                </a:lnTo>
                <a:lnTo>
                  <a:pt x="81025" y="1841318"/>
                </a:lnTo>
                <a:lnTo>
                  <a:pt x="9540" y="1841318"/>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5" name="Freeform: Shape 364">
            <a:extLst>
              <a:ext uri="{FF2B5EF4-FFF2-40B4-BE49-F238E27FC236}">
                <a16:creationId xmlns:a16="http://schemas.microsoft.com/office/drawing/2014/main" id="{54D2004C-C18E-4019-B27B-572188352C3E}"/>
              </a:ext>
            </a:extLst>
          </p:cNvPr>
          <p:cNvSpPr/>
          <p:nvPr/>
        </p:nvSpPr>
        <p:spPr>
          <a:xfrm>
            <a:off x="10626096" y="11081073"/>
            <a:ext cx="89049" cy="1819142"/>
          </a:xfrm>
          <a:custGeom>
            <a:avLst/>
            <a:gdLst>
              <a:gd name="connsiteX0" fmla="*/ 9540 w 89038"/>
              <a:gd name="connsiteY0" fmla="*/ 9540 h 1818931"/>
              <a:gd name="connsiteX1" fmla="*/ 81025 w 89038"/>
              <a:gd name="connsiteY1" fmla="*/ 9540 h 1818931"/>
              <a:gd name="connsiteX2" fmla="*/ 81025 w 89038"/>
              <a:gd name="connsiteY2" fmla="*/ 1816769 h 1818931"/>
              <a:gd name="connsiteX3" fmla="*/ 9540 w 89038"/>
              <a:gd name="connsiteY3" fmla="*/ 1816769 h 1818931"/>
            </a:gdLst>
            <a:ahLst/>
            <a:cxnLst>
              <a:cxn ang="0">
                <a:pos x="connsiteX0" y="connsiteY0"/>
              </a:cxn>
              <a:cxn ang="0">
                <a:pos x="connsiteX1" y="connsiteY1"/>
              </a:cxn>
              <a:cxn ang="0">
                <a:pos x="connsiteX2" y="connsiteY2"/>
              </a:cxn>
              <a:cxn ang="0">
                <a:pos x="connsiteX3" y="connsiteY3"/>
              </a:cxn>
            </a:cxnLst>
            <a:rect l="l" t="t" r="r" b="b"/>
            <a:pathLst>
              <a:path w="89038" h="1818931">
                <a:moveTo>
                  <a:pt x="9540" y="9540"/>
                </a:moveTo>
                <a:lnTo>
                  <a:pt x="81025" y="9540"/>
                </a:lnTo>
                <a:lnTo>
                  <a:pt x="81025" y="1816769"/>
                </a:lnTo>
                <a:lnTo>
                  <a:pt x="9540" y="1816769"/>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6" name="Freeform: Shape 365">
            <a:extLst>
              <a:ext uri="{FF2B5EF4-FFF2-40B4-BE49-F238E27FC236}">
                <a16:creationId xmlns:a16="http://schemas.microsoft.com/office/drawing/2014/main" id="{97AFA740-0B8A-44AB-8974-9D44D4BC3A63}"/>
              </a:ext>
            </a:extLst>
          </p:cNvPr>
          <p:cNvSpPr/>
          <p:nvPr/>
        </p:nvSpPr>
        <p:spPr>
          <a:xfrm>
            <a:off x="10626096" y="11056520"/>
            <a:ext cx="1094030" cy="966817"/>
          </a:xfrm>
          <a:custGeom>
            <a:avLst/>
            <a:gdLst>
              <a:gd name="connsiteX0" fmla="*/ 50243 w 1093902"/>
              <a:gd name="connsiteY0" fmla="*/ 958055 h 966704"/>
              <a:gd name="connsiteX1" fmla="*/ 9540 w 1093902"/>
              <a:gd name="connsiteY1" fmla="*/ 892930 h 966704"/>
              <a:gd name="connsiteX2" fmla="*/ 1054598 w 1093902"/>
              <a:gd name="connsiteY2" fmla="*/ 9540 h 966704"/>
              <a:gd name="connsiteX3" fmla="*/ 1095302 w 1093902"/>
              <a:gd name="connsiteY3" fmla="*/ 74665 h 966704"/>
            </a:gdLst>
            <a:ahLst/>
            <a:cxnLst>
              <a:cxn ang="0">
                <a:pos x="connsiteX0" y="connsiteY0"/>
              </a:cxn>
              <a:cxn ang="0">
                <a:pos x="connsiteX1" y="connsiteY1"/>
              </a:cxn>
              <a:cxn ang="0">
                <a:pos x="connsiteX2" y="connsiteY2"/>
              </a:cxn>
              <a:cxn ang="0">
                <a:pos x="connsiteX3" y="connsiteY3"/>
              </a:cxn>
            </a:cxnLst>
            <a:rect l="l" t="t" r="r" b="b"/>
            <a:pathLst>
              <a:path w="1093902" h="966704">
                <a:moveTo>
                  <a:pt x="50243" y="958055"/>
                </a:moveTo>
                <a:lnTo>
                  <a:pt x="9540" y="892930"/>
                </a:lnTo>
                <a:lnTo>
                  <a:pt x="1054598" y="9540"/>
                </a:lnTo>
                <a:lnTo>
                  <a:pt x="1095302" y="74665"/>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7" name="Freeform: Shape 366">
            <a:extLst>
              <a:ext uri="{FF2B5EF4-FFF2-40B4-BE49-F238E27FC236}">
                <a16:creationId xmlns:a16="http://schemas.microsoft.com/office/drawing/2014/main" id="{B255A2C2-1397-407F-B427-C4191C779CB9}"/>
              </a:ext>
            </a:extLst>
          </p:cNvPr>
          <p:cNvSpPr/>
          <p:nvPr/>
        </p:nvSpPr>
        <p:spPr>
          <a:xfrm>
            <a:off x="10626096" y="11940014"/>
            <a:ext cx="1094030" cy="966817"/>
          </a:xfrm>
          <a:custGeom>
            <a:avLst/>
            <a:gdLst>
              <a:gd name="connsiteX0" fmla="*/ 1054598 w 1093902"/>
              <a:gd name="connsiteY0" fmla="*/ 957928 h 966704"/>
              <a:gd name="connsiteX1" fmla="*/ 9540 w 1093902"/>
              <a:gd name="connsiteY1" fmla="*/ 74665 h 966704"/>
              <a:gd name="connsiteX2" fmla="*/ 50243 w 1093902"/>
              <a:gd name="connsiteY2" fmla="*/ 9540 h 966704"/>
              <a:gd name="connsiteX3" fmla="*/ 1095302 w 1093902"/>
              <a:gd name="connsiteY3" fmla="*/ 892803 h 966704"/>
            </a:gdLst>
            <a:ahLst/>
            <a:cxnLst>
              <a:cxn ang="0">
                <a:pos x="connsiteX0" y="connsiteY0"/>
              </a:cxn>
              <a:cxn ang="0">
                <a:pos x="connsiteX1" y="connsiteY1"/>
              </a:cxn>
              <a:cxn ang="0">
                <a:pos x="connsiteX2" y="connsiteY2"/>
              </a:cxn>
              <a:cxn ang="0">
                <a:pos x="connsiteX3" y="connsiteY3"/>
              </a:cxn>
            </a:cxnLst>
            <a:rect l="l" t="t" r="r" b="b"/>
            <a:pathLst>
              <a:path w="1093902" h="966704">
                <a:moveTo>
                  <a:pt x="1054598" y="957928"/>
                </a:moveTo>
                <a:lnTo>
                  <a:pt x="9540" y="74665"/>
                </a:lnTo>
                <a:lnTo>
                  <a:pt x="50243" y="9540"/>
                </a:lnTo>
                <a:lnTo>
                  <a:pt x="1095302" y="892803"/>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8" name="Freeform: Shape 367">
            <a:extLst>
              <a:ext uri="{FF2B5EF4-FFF2-40B4-BE49-F238E27FC236}">
                <a16:creationId xmlns:a16="http://schemas.microsoft.com/office/drawing/2014/main" id="{C103BFA6-04C8-4EDF-A767-3840651DBAA9}"/>
              </a:ext>
            </a:extLst>
          </p:cNvPr>
          <p:cNvSpPr/>
          <p:nvPr/>
        </p:nvSpPr>
        <p:spPr>
          <a:xfrm>
            <a:off x="10541626" y="9013866"/>
            <a:ext cx="11042063" cy="152656"/>
          </a:xfrm>
          <a:custGeom>
            <a:avLst/>
            <a:gdLst>
              <a:gd name="connsiteX0" fmla="*/ 10965230 w 11040785"/>
              <a:gd name="connsiteY0" fmla="*/ 150730 h 152637"/>
              <a:gd name="connsiteX1" fmla="*/ 80135 w 11040785"/>
              <a:gd name="connsiteY1" fmla="*/ 150730 h 152637"/>
              <a:gd name="connsiteX2" fmla="*/ 9540 w 11040785"/>
              <a:gd name="connsiteY2" fmla="*/ 80135 h 152637"/>
              <a:gd name="connsiteX3" fmla="*/ 80135 w 11040785"/>
              <a:gd name="connsiteY3" fmla="*/ 9540 h 152637"/>
              <a:gd name="connsiteX4" fmla="*/ 10965230 w 11040785"/>
              <a:gd name="connsiteY4" fmla="*/ 9540 h 152637"/>
              <a:gd name="connsiteX5" fmla="*/ 11035825 w 11040785"/>
              <a:gd name="connsiteY5" fmla="*/ 80135 h 152637"/>
              <a:gd name="connsiteX6" fmla="*/ 10965230 w 11040785"/>
              <a:gd name="connsiteY6" fmla="*/ 150730 h 152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040785" h="152637">
                <a:moveTo>
                  <a:pt x="10965230" y="150730"/>
                </a:moveTo>
                <a:lnTo>
                  <a:pt x="80135" y="150730"/>
                </a:lnTo>
                <a:cubicBezTo>
                  <a:pt x="41085" y="150730"/>
                  <a:pt x="9540" y="119057"/>
                  <a:pt x="9540" y="80135"/>
                </a:cubicBezTo>
                <a:cubicBezTo>
                  <a:pt x="9540" y="41085"/>
                  <a:pt x="41212" y="9540"/>
                  <a:pt x="80135" y="9540"/>
                </a:cubicBezTo>
                <a:lnTo>
                  <a:pt x="10965230" y="9540"/>
                </a:lnTo>
                <a:cubicBezTo>
                  <a:pt x="11004279" y="9540"/>
                  <a:pt x="11035825" y="41085"/>
                  <a:pt x="11035825" y="80135"/>
                </a:cubicBezTo>
                <a:cubicBezTo>
                  <a:pt x="11035825" y="119184"/>
                  <a:pt x="11004151" y="150730"/>
                  <a:pt x="10965230" y="150730"/>
                </a:cubicBezTo>
                <a:close/>
              </a:path>
            </a:pathLst>
          </a:custGeom>
          <a:solidFill>
            <a:srgbClr val="705E5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9" name="Freeform: Shape 368">
            <a:extLst>
              <a:ext uri="{FF2B5EF4-FFF2-40B4-BE49-F238E27FC236}">
                <a16:creationId xmlns:a16="http://schemas.microsoft.com/office/drawing/2014/main" id="{EADE325F-3499-4F37-A503-CB422AE05E72}"/>
              </a:ext>
            </a:extLst>
          </p:cNvPr>
          <p:cNvSpPr/>
          <p:nvPr/>
        </p:nvSpPr>
        <p:spPr>
          <a:xfrm>
            <a:off x="18273106" y="7891850"/>
            <a:ext cx="750555" cy="1132193"/>
          </a:xfrm>
          <a:custGeom>
            <a:avLst/>
            <a:gdLst>
              <a:gd name="connsiteX0" fmla="*/ 9539 w 750468"/>
              <a:gd name="connsiteY0" fmla="*/ 9540 h 1132062"/>
              <a:gd name="connsiteX1" fmla="*/ 748941 w 750468"/>
              <a:gd name="connsiteY1" fmla="*/ 9540 h 1132062"/>
              <a:gd name="connsiteX2" fmla="*/ 748941 w 750468"/>
              <a:gd name="connsiteY2" fmla="*/ 1130027 h 1132062"/>
              <a:gd name="connsiteX3" fmla="*/ 9539 w 750468"/>
              <a:gd name="connsiteY3" fmla="*/ 1130027 h 1132062"/>
            </a:gdLst>
            <a:ahLst/>
            <a:cxnLst>
              <a:cxn ang="0">
                <a:pos x="connsiteX0" y="connsiteY0"/>
              </a:cxn>
              <a:cxn ang="0">
                <a:pos x="connsiteX1" y="connsiteY1"/>
              </a:cxn>
              <a:cxn ang="0">
                <a:pos x="connsiteX2" y="connsiteY2"/>
              </a:cxn>
              <a:cxn ang="0">
                <a:pos x="connsiteX3" y="connsiteY3"/>
              </a:cxn>
            </a:cxnLst>
            <a:rect l="l" t="t" r="r" b="b"/>
            <a:pathLst>
              <a:path w="750468" h="1132062">
                <a:moveTo>
                  <a:pt x="9539" y="9540"/>
                </a:moveTo>
                <a:lnTo>
                  <a:pt x="748941" y="9540"/>
                </a:lnTo>
                <a:lnTo>
                  <a:pt x="748941" y="1130027"/>
                </a:lnTo>
                <a:lnTo>
                  <a:pt x="9539" y="1130027"/>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0" name="Freeform: Shape 369">
            <a:extLst>
              <a:ext uri="{FF2B5EF4-FFF2-40B4-BE49-F238E27FC236}">
                <a16:creationId xmlns:a16="http://schemas.microsoft.com/office/drawing/2014/main" id="{7B9F0D7C-23FF-4627-AFA0-9878C26ECB8C}"/>
              </a:ext>
            </a:extLst>
          </p:cNvPr>
          <p:cNvSpPr/>
          <p:nvPr/>
        </p:nvSpPr>
        <p:spPr>
          <a:xfrm>
            <a:off x="19012594" y="7891850"/>
            <a:ext cx="750555" cy="1132193"/>
          </a:xfrm>
          <a:custGeom>
            <a:avLst/>
            <a:gdLst>
              <a:gd name="connsiteX0" fmla="*/ 9539 w 750468"/>
              <a:gd name="connsiteY0" fmla="*/ 9540 h 1132062"/>
              <a:gd name="connsiteX1" fmla="*/ 748941 w 750468"/>
              <a:gd name="connsiteY1" fmla="*/ 9540 h 1132062"/>
              <a:gd name="connsiteX2" fmla="*/ 748941 w 750468"/>
              <a:gd name="connsiteY2" fmla="*/ 1130027 h 1132062"/>
              <a:gd name="connsiteX3" fmla="*/ 9539 w 750468"/>
              <a:gd name="connsiteY3" fmla="*/ 1130027 h 1132062"/>
            </a:gdLst>
            <a:ahLst/>
            <a:cxnLst>
              <a:cxn ang="0">
                <a:pos x="connsiteX0" y="connsiteY0"/>
              </a:cxn>
              <a:cxn ang="0">
                <a:pos x="connsiteX1" y="connsiteY1"/>
              </a:cxn>
              <a:cxn ang="0">
                <a:pos x="connsiteX2" y="connsiteY2"/>
              </a:cxn>
              <a:cxn ang="0">
                <a:pos x="connsiteX3" y="connsiteY3"/>
              </a:cxn>
            </a:cxnLst>
            <a:rect l="l" t="t" r="r" b="b"/>
            <a:pathLst>
              <a:path w="750468" h="1132062">
                <a:moveTo>
                  <a:pt x="9539" y="9540"/>
                </a:moveTo>
                <a:lnTo>
                  <a:pt x="748941" y="9540"/>
                </a:lnTo>
                <a:lnTo>
                  <a:pt x="748941" y="1130027"/>
                </a:lnTo>
                <a:lnTo>
                  <a:pt x="9539" y="1130027"/>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1" name="Freeform: Shape 370">
            <a:extLst>
              <a:ext uri="{FF2B5EF4-FFF2-40B4-BE49-F238E27FC236}">
                <a16:creationId xmlns:a16="http://schemas.microsoft.com/office/drawing/2014/main" id="{96C64897-3790-4783-A1E3-122AEBFB4370}"/>
              </a:ext>
            </a:extLst>
          </p:cNvPr>
          <p:cNvSpPr/>
          <p:nvPr/>
        </p:nvSpPr>
        <p:spPr>
          <a:xfrm>
            <a:off x="18546741" y="7891850"/>
            <a:ext cx="203541" cy="305310"/>
          </a:xfrm>
          <a:custGeom>
            <a:avLst/>
            <a:gdLst>
              <a:gd name="connsiteX0" fmla="*/ 9539 w 203516"/>
              <a:gd name="connsiteY0" fmla="*/ 9540 h 305275"/>
              <a:gd name="connsiteX1" fmla="*/ 201608 w 203516"/>
              <a:gd name="connsiteY1" fmla="*/ 9540 h 305275"/>
              <a:gd name="connsiteX2" fmla="*/ 201608 w 203516"/>
              <a:gd name="connsiteY2" fmla="*/ 300696 h 305275"/>
              <a:gd name="connsiteX3" fmla="*/ 9539 w 203516"/>
              <a:gd name="connsiteY3" fmla="*/ 300696 h 305275"/>
            </a:gdLst>
            <a:ahLst/>
            <a:cxnLst>
              <a:cxn ang="0">
                <a:pos x="connsiteX0" y="connsiteY0"/>
              </a:cxn>
              <a:cxn ang="0">
                <a:pos x="connsiteX1" y="connsiteY1"/>
              </a:cxn>
              <a:cxn ang="0">
                <a:pos x="connsiteX2" y="connsiteY2"/>
              </a:cxn>
              <a:cxn ang="0">
                <a:pos x="connsiteX3" y="connsiteY3"/>
              </a:cxn>
            </a:cxnLst>
            <a:rect l="l" t="t" r="r" b="b"/>
            <a:pathLst>
              <a:path w="203516" h="305275">
                <a:moveTo>
                  <a:pt x="9539" y="9540"/>
                </a:moveTo>
                <a:lnTo>
                  <a:pt x="201608" y="9540"/>
                </a:lnTo>
                <a:lnTo>
                  <a:pt x="201608" y="300696"/>
                </a:lnTo>
                <a:lnTo>
                  <a:pt x="9539" y="300696"/>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2" name="Freeform: Shape 371">
            <a:extLst>
              <a:ext uri="{FF2B5EF4-FFF2-40B4-BE49-F238E27FC236}">
                <a16:creationId xmlns:a16="http://schemas.microsoft.com/office/drawing/2014/main" id="{EC3784E2-CC98-4773-861E-D8EFB2DB9FE7}"/>
              </a:ext>
            </a:extLst>
          </p:cNvPr>
          <p:cNvSpPr/>
          <p:nvPr/>
        </p:nvSpPr>
        <p:spPr>
          <a:xfrm>
            <a:off x="18273106" y="8998346"/>
            <a:ext cx="750555" cy="25443"/>
          </a:xfrm>
          <a:custGeom>
            <a:avLst/>
            <a:gdLst>
              <a:gd name="connsiteX0" fmla="*/ 9539 w 750468"/>
              <a:gd name="connsiteY0" fmla="*/ 9540 h 25439"/>
              <a:gd name="connsiteX1" fmla="*/ 748941 w 750468"/>
              <a:gd name="connsiteY1" fmla="*/ 9540 h 25439"/>
              <a:gd name="connsiteX2" fmla="*/ 748941 w 750468"/>
              <a:gd name="connsiteY2" fmla="*/ 23659 h 25439"/>
              <a:gd name="connsiteX3" fmla="*/ 9539 w 750468"/>
              <a:gd name="connsiteY3" fmla="*/ 23659 h 25439"/>
            </a:gdLst>
            <a:ahLst/>
            <a:cxnLst>
              <a:cxn ang="0">
                <a:pos x="connsiteX0" y="connsiteY0"/>
              </a:cxn>
              <a:cxn ang="0">
                <a:pos x="connsiteX1" y="connsiteY1"/>
              </a:cxn>
              <a:cxn ang="0">
                <a:pos x="connsiteX2" y="connsiteY2"/>
              </a:cxn>
              <a:cxn ang="0">
                <a:pos x="connsiteX3" y="connsiteY3"/>
              </a:cxn>
            </a:cxnLst>
            <a:rect l="l" t="t" r="r" b="b"/>
            <a:pathLst>
              <a:path w="750468" h="25439">
                <a:moveTo>
                  <a:pt x="9539" y="9540"/>
                </a:moveTo>
                <a:lnTo>
                  <a:pt x="748941" y="9540"/>
                </a:lnTo>
                <a:lnTo>
                  <a:pt x="748941" y="23659"/>
                </a:lnTo>
                <a:lnTo>
                  <a:pt x="9539" y="23659"/>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3" name="Freeform: Shape 372">
            <a:extLst>
              <a:ext uri="{FF2B5EF4-FFF2-40B4-BE49-F238E27FC236}">
                <a16:creationId xmlns:a16="http://schemas.microsoft.com/office/drawing/2014/main" id="{5E620688-E634-4398-AB36-E8AC197B3DED}"/>
              </a:ext>
            </a:extLst>
          </p:cNvPr>
          <p:cNvSpPr/>
          <p:nvPr/>
        </p:nvSpPr>
        <p:spPr>
          <a:xfrm>
            <a:off x="19012594" y="8998346"/>
            <a:ext cx="750555" cy="25443"/>
          </a:xfrm>
          <a:custGeom>
            <a:avLst/>
            <a:gdLst>
              <a:gd name="connsiteX0" fmla="*/ 9539 w 750468"/>
              <a:gd name="connsiteY0" fmla="*/ 9540 h 25439"/>
              <a:gd name="connsiteX1" fmla="*/ 748941 w 750468"/>
              <a:gd name="connsiteY1" fmla="*/ 9540 h 25439"/>
              <a:gd name="connsiteX2" fmla="*/ 748941 w 750468"/>
              <a:gd name="connsiteY2" fmla="*/ 23659 h 25439"/>
              <a:gd name="connsiteX3" fmla="*/ 9539 w 750468"/>
              <a:gd name="connsiteY3" fmla="*/ 23659 h 25439"/>
            </a:gdLst>
            <a:ahLst/>
            <a:cxnLst>
              <a:cxn ang="0">
                <a:pos x="connsiteX0" y="connsiteY0"/>
              </a:cxn>
              <a:cxn ang="0">
                <a:pos x="connsiteX1" y="connsiteY1"/>
              </a:cxn>
              <a:cxn ang="0">
                <a:pos x="connsiteX2" y="connsiteY2"/>
              </a:cxn>
              <a:cxn ang="0">
                <a:pos x="connsiteX3" y="connsiteY3"/>
              </a:cxn>
            </a:cxnLst>
            <a:rect l="l" t="t" r="r" b="b"/>
            <a:pathLst>
              <a:path w="750468" h="25439">
                <a:moveTo>
                  <a:pt x="9539" y="9540"/>
                </a:moveTo>
                <a:lnTo>
                  <a:pt x="748941" y="9540"/>
                </a:lnTo>
                <a:lnTo>
                  <a:pt x="748941" y="23659"/>
                </a:lnTo>
                <a:lnTo>
                  <a:pt x="9539" y="23659"/>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4" name="Freeform: Shape 373">
            <a:extLst>
              <a:ext uri="{FF2B5EF4-FFF2-40B4-BE49-F238E27FC236}">
                <a16:creationId xmlns:a16="http://schemas.microsoft.com/office/drawing/2014/main" id="{4C040259-9FAC-42B0-8A1B-A46177A9F473}"/>
              </a:ext>
            </a:extLst>
          </p:cNvPr>
          <p:cNvSpPr/>
          <p:nvPr/>
        </p:nvSpPr>
        <p:spPr>
          <a:xfrm>
            <a:off x="18349561" y="7446224"/>
            <a:ext cx="305310" cy="457966"/>
          </a:xfrm>
          <a:custGeom>
            <a:avLst/>
            <a:gdLst>
              <a:gd name="connsiteX0" fmla="*/ 9539 w 305275"/>
              <a:gd name="connsiteY0" fmla="*/ 9540 h 457912"/>
              <a:gd name="connsiteX1" fmla="*/ 303494 w 305275"/>
              <a:gd name="connsiteY1" fmla="*/ 9540 h 457912"/>
              <a:gd name="connsiteX2" fmla="*/ 303494 w 305275"/>
              <a:gd name="connsiteY2" fmla="*/ 455115 h 457912"/>
              <a:gd name="connsiteX3" fmla="*/ 9539 w 305275"/>
              <a:gd name="connsiteY3" fmla="*/ 455115 h 457912"/>
            </a:gdLst>
            <a:ahLst/>
            <a:cxnLst>
              <a:cxn ang="0">
                <a:pos x="connsiteX0" y="connsiteY0"/>
              </a:cxn>
              <a:cxn ang="0">
                <a:pos x="connsiteX1" y="connsiteY1"/>
              </a:cxn>
              <a:cxn ang="0">
                <a:pos x="connsiteX2" y="connsiteY2"/>
              </a:cxn>
              <a:cxn ang="0">
                <a:pos x="connsiteX3" y="connsiteY3"/>
              </a:cxn>
            </a:cxnLst>
            <a:rect l="l" t="t" r="r" b="b"/>
            <a:pathLst>
              <a:path w="305275" h="457912">
                <a:moveTo>
                  <a:pt x="9539" y="9540"/>
                </a:moveTo>
                <a:lnTo>
                  <a:pt x="303494" y="9540"/>
                </a:lnTo>
                <a:lnTo>
                  <a:pt x="303494" y="455115"/>
                </a:lnTo>
                <a:lnTo>
                  <a:pt x="9539" y="455115"/>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5" name="Freeform: Shape 374">
            <a:extLst>
              <a:ext uri="{FF2B5EF4-FFF2-40B4-BE49-F238E27FC236}">
                <a16:creationId xmlns:a16="http://schemas.microsoft.com/office/drawing/2014/main" id="{F7E46586-2F80-4B72-AC94-80A33BE44D4F}"/>
              </a:ext>
            </a:extLst>
          </p:cNvPr>
          <p:cNvSpPr/>
          <p:nvPr/>
        </p:nvSpPr>
        <p:spPr>
          <a:xfrm>
            <a:off x="18643550" y="7446224"/>
            <a:ext cx="305310" cy="457966"/>
          </a:xfrm>
          <a:custGeom>
            <a:avLst/>
            <a:gdLst>
              <a:gd name="connsiteX0" fmla="*/ 9539 w 305275"/>
              <a:gd name="connsiteY0" fmla="*/ 9540 h 457912"/>
              <a:gd name="connsiteX1" fmla="*/ 303494 w 305275"/>
              <a:gd name="connsiteY1" fmla="*/ 9540 h 457912"/>
              <a:gd name="connsiteX2" fmla="*/ 303494 w 305275"/>
              <a:gd name="connsiteY2" fmla="*/ 455115 h 457912"/>
              <a:gd name="connsiteX3" fmla="*/ 9539 w 305275"/>
              <a:gd name="connsiteY3" fmla="*/ 455115 h 457912"/>
            </a:gdLst>
            <a:ahLst/>
            <a:cxnLst>
              <a:cxn ang="0">
                <a:pos x="connsiteX0" y="connsiteY0"/>
              </a:cxn>
              <a:cxn ang="0">
                <a:pos x="connsiteX1" y="connsiteY1"/>
              </a:cxn>
              <a:cxn ang="0">
                <a:pos x="connsiteX2" y="connsiteY2"/>
              </a:cxn>
              <a:cxn ang="0">
                <a:pos x="connsiteX3" y="connsiteY3"/>
              </a:cxn>
            </a:cxnLst>
            <a:rect l="l" t="t" r="r" b="b"/>
            <a:pathLst>
              <a:path w="305275" h="457912">
                <a:moveTo>
                  <a:pt x="9539" y="9540"/>
                </a:moveTo>
                <a:lnTo>
                  <a:pt x="303494" y="9540"/>
                </a:lnTo>
                <a:lnTo>
                  <a:pt x="303494" y="455115"/>
                </a:lnTo>
                <a:lnTo>
                  <a:pt x="9539" y="455115"/>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6" name="Freeform: Shape 375">
            <a:extLst>
              <a:ext uri="{FF2B5EF4-FFF2-40B4-BE49-F238E27FC236}">
                <a16:creationId xmlns:a16="http://schemas.microsoft.com/office/drawing/2014/main" id="{F1A801AF-F0E7-4840-8CA3-0BD1C0620DAD}"/>
              </a:ext>
            </a:extLst>
          </p:cNvPr>
          <p:cNvSpPr/>
          <p:nvPr/>
        </p:nvSpPr>
        <p:spPr>
          <a:xfrm>
            <a:off x="18458328" y="7446224"/>
            <a:ext cx="89049" cy="127213"/>
          </a:xfrm>
          <a:custGeom>
            <a:avLst/>
            <a:gdLst>
              <a:gd name="connsiteX0" fmla="*/ 9540 w 89038"/>
              <a:gd name="connsiteY0" fmla="*/ 9540 h 127197"/>
              <a:gd name="connsiteX1" fmla="*/ 85986 w 89038"/>
              <a:gd name="connsiteY1" fmla="*/ 9540 h 127197"/>
              <a:gd name="connsiteX2" fmla="*/ 85986 w 89038"/>
              <a:gd name="connsiteY2" fmla="*/ 125290 h 127197"/>
              <a:gd name="connsiteX3" fmla="*/ 9540 w 89038"/>
              <a:gd name="connsiteY3" fmla="*/ 125290 h 127197"/>
            </a:gdLst>
            <a:ahLst/>
            <a:cxnLst>
              <a:cxn ang="0">
                <a:pos x="connsiteX0" y="connsiteY0"/>
              </a:cxn>
              <a:cxn ang="0">
                <a:pos x="connsiteX1" y="connsiteY1"/>
              </a:cxn>
              <a:cxn ang="0">
                <a:pos x="connsiteX2" y="connsiteY2"/>
              </a:cxn>
              <a:cxn ang="0">
                <a:pos x="connsiteX3" y="connsiteY3"/>
              </a:cxn>
            </a:cxnLst>
            <a:rect l="l" t="t" r="r" b="b"/>
            <a:pathLst>
              <a:path w="89038" h="127197">
                <a:moveTo>
                  <a:pt x="9540" y="9540"/>
                </a:moveTo>
                <a:lnTo>
                  <a:pt x="85986" y="9540"/>
                </a:lnTo>
                <a:lnTo>
                  <a:pt x="85986" y="125290"/>
                </a:lnTo>
                <a:lnTo>
                  <a:pt x="9540" y="125290"/>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7" name="Freeform: Shape 376">
            <a:extLst>
              <a:ext uri="{FF2B5EF4-FFF2-40B4-BE49-F238E27FC236}">
                <a16:creationId xmlns:a16="http://schemas.microsoft.com/office/drawing/2014/main" id="{F803E568-C286-42E4-8496-9255C61DD69E}"/>
              </a:ext>
            </a:extLst>
          </p:cNvPr>
          <p:cNvSpPr/>
          <p:nvPr/>
        </p:nvSpPr>
        <p:spPr>
          <a:xfrm>
            <a:off x="18721658" y="7446224"/>
            <a:ext cx="305310" cy="457966"/>
          </a:xfrm>
          <a:custGeom>
            <a:avLst/>
            <a:gdLst>
              <a:gd name="connsiteX0" fmla="*/ 9539 w 305275"/>
              <a:gd name="connsiteY0" fmla="*/ 9540 h 457912"/>
              <a:gd name="connsiteX1" fmla="*/ 303494 w 305275"/>
              <a:gd name="connsiteY1" fmla="*/ 9540 h 457912"/>
              <a:gd name="connsiteX2" fmla="*/ 303494 w 305275"/>
              <a:gd name="connsiteY2" fmla="*/ 455115 h 457912"/>
              <a:gd name="connsiteX3" fmla="*/ 9539 w 305275"/>
              <a:gd name="connsiteY3" fmla="*/ 455115 h 457912"/>
            </a:gdLst>
            <a:ahLst/>
            <a:cxnLst>
              <a:cxn ang="0">
                <a:pos x="connsiteX0" y="connsiteY0"/>
              </a:cxn>
              <a:cxn ang="0">
                <a:pos x="connsiteX1" y="connsiteY1"/>
              </a:cxn>
              <a:cxn ang="0">
                <a:pos x="connsiteX2" y="connsiteY2"/>
              </a:cxn>
              <a:cxn ang="0">
                <a:pos x="connsiteX3" y="connsiteY3"/>
              </a:cxn>
            </a:cxnLst>
            <a:rect l="l" t="t" r="r" b="b"/>
            <a:pathLst>
              <a:path w="305275" h="457912">
                <a:moveTo>
                  <a:pt x="9539" y="9540"/>
                </a:moveTo>
                <a:lnTo>
                  <a:pt x="303494" y="9540"/>
                </a:lnTo>
                <a:lnTo>
                  <a:pt x="303494" y="455115"/>
                </a:lnTo>
                <a:lnTo>
                  <a:pt x="9539" y="455115"/>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8" name="Freeform: Shape 377">
            <a:extLst>
              <a:ext uri="{FF2B5EF4-FFF2-40B4-BE49-F238E27FC236}">
                <a16:creationId xmlns:a16="http://schemas.microsoft.com/office/drawing/2014/main" id="{0F4F856C-F655-4E8F-8254-B8661B070F0D}"/>
              </a:ext>
            </a:extLst>
          </p:cNvPr>
          <p:cNvSpPr/>
          <p:nvPr/>
        </p:nvSpPr>
        <p:spPr>
          <a:xfrm>
            <a:off x="19015774" y="7446224"/>
            <a:ext cx="305310" cy="457966"/>
          </a:xfrm>
          <a:custGeom>
            <a:avLst/>
            <a:gdLst>
              <a:gd name="connsiteX0" fmla="*/ 9539 w 305275"/>
              <a:gd name="connsiteY0" fmla="*/ 9540 h 457912"/>
              <a:gd name="connsiteX1" fmla="*/ 303494 w 305275"/>
              <a:gd name="connsiteY1" fmla="*/ 9540 h 457912"/>
              <a:gd name="connsiteX2" fmla="*/ 303494 w 305275"/>
              <a:gd name="connsiteY2" fmla="*/ 455115 h 457912"/>
              <a:gd name="connsiteX3" fmla="*/ 9539 w 305275"/>
              <a:gd name="connsiteY3" fmla="*/ 455115 h 457912"/>
            </a:gdLst>
            <a:ahLst/>
            <a:cxnLst>
              <a:cxn ang="0">
                <a:pos x="connsiteX0" y="connsiteY0"/>
              </a:cxn>
              <a:cxn ang="0">
                <a:pos x="connsiteX1" y="connsiteY1"/>
              </a:cxn>
              <a:cxn ang="0">
                <a:pos x="connsiteX2" y="connsiteY2"/>
              </a:cxn>
              <a:cxn ang="0">
                <a:pos x="connsiteX3" y="connsiteY3"/>
              </a:cxn>
            </a:cxnLst>
            <a:rect l="l" t="t" r="r" b="b"/>
            <a:pathLst>
              <a:path w="305275" h="457912">
                <a:moveTo>
                  <a:pt x="9539" y="9540"/>
                </a:moveTo>
                <a:lnTo>
                  <a:pt x="303494" y="9540"/>
                </a:lnTo>
                <a:lnTo>
                  <a:pt x="303494" y="455115"/>
                </a:lnTo>
                <a:lnTo>
                  <a:pt x="9539" y="455115"/>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9" name="Freeform: Shape 378">
            <a:extLst>
              <a:ext uri="{FF2B5EF4-FFF2-40B4-BE49-F238E27FC236}">
                <a16:creationId xmlns:a16="http://schemas.microsoft.com/office/drawing/2014/main" id="{C9283324-4FBD-4DAB-B868-D19212E78845}"/>
              </a:ext>
            </a:extLst>
          </p:cNvPr>
          <p:cNvSpPr/>
          <p:nvPr/>
        </p:nvSpPr>
        <p:spPr>
          <a:xfrm>
            <a:off x="18830553" y="7446224"/>
            <a:ext cx="89049" cy="127213"/>
          </a:xfrm>
          <a:custGeom>
            <a:avLst/>
            <a:gdLst>
              <a:gd name="connsiteX0" fmla="*/ 9540 w 89038"/>
              <a:gd name="connsiteY0" fmla="*/ 9540 h 127197"/>
              <a:gd name="connsiteX1" fmla="*/ 85986 w 89038"/>
              <a:gd name="connsiteY1" fmla="*/ 9540 h 127197"/>
              <a:gd name="connsiteX2" fmla="*/ 85986 w 89038"/>
              <a:gd name="connsiteY2" fmla="*/ 125290 h 127197"/>
              <a:gd name="connsiteX3" fmla="*/ 9540 w 89038"/>
              <a:gd name="connsiteY3" fmla="*/ 125290 h 127197"/>
            </a:gdLst>
            <a:ahLst/>
            <a:cxnLst>
              <a:cxn ang="0">
                <a:pos x="connsiteX0" y="connsiteY0"/>
              </a:cxn>
              <a:cxn ang="0">
                <a:pos x="connsiteX1" y="connsiteY1"/>
              </a:cxn>
              <a:cxn ang="0">
                <a:pos x="connsiteX2" y="connsiteY2"/>
              </a:cxn>
              <a:cxn ang="0">
                <a:pos x="connsiteX3" y="connsiteY3"/>
              </a:cxn>
            </a:cxnLst>
            <a:rect l="l" t="t" r="r" b="b"/>
            <a:pathLst>
              <a:path w="89038" h="127197">
                <a:moveTo>
                  <a:pt x="9540" y="9540"/>
                </a:moveTo>
                <a:lnTo>
                  <a:pt x="85986" y="9540"/>
                </a:lnTo>
                <a:lnTo>
                  <a:pt x="85986" y="125290"/>
                </a:lnTo>
                <a:lnTo>
                  <a:pt x="9540" y="125290"/>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0" name="Freeform: Shape 379">
            <a:extLst>
              <a:ext uri="{FF2B5EF4-FFF2-40B4-BE49-F238E27FC236}">
                <a16:creationId xmlns:a16="http://schemas.microsoft.com/office/drawing/2014/main" id="{FE68A927-9BDE-4D21-B475-554D1ECDED55}"/>
              </a:ext>
            </a:extLst>
          </p:cNvPr>
          <p:cNvSpPr/>
          <p:nvPr/>
        </p:nvSpPr>
        <p:spPr>
          <a:xfrm>
            <a:off x="19124541" y="7446224"/>
            <a:ext cx="305310" cy="457966"/>
          </a:xfrm>
          <a:custGeom>
            <a:avLst/>
            <a:gdLst>
              <a:gd name="connsiteX0" fmla="*/ 9540 w 305275"/>
              <a:gd name="connsiteY0" fmla="*/ 9540 h 457912"/>
              <a:gd name="connsiteX1" fmla="*/ 303494 w 305275"/>
              <a:gd name="connsiteY1" fmla="*/ 9540 h 457912"/>
              <a:gd name="connsiteX2" fmla="*/ 303494 w 305275"/>
              <a:gd name="connsiteY2" fmla="*/ 455115 h 457912"/>
              <a:gd name="connsiteX3" fmla="*/ 9540 w 305275"/>
              <a:gd name="connsiteY3" fmla="*/ 455115 h 457912"/>
            </a:gdLst>
            <a:ahLst/>
            <a:cxnLst>
              <a:cxn ang="0">
                <a:pos x="connsiteX0" y="connsiteY0"/>
              </a:cxn>
              <a:cxn ang="0">
                <a:pos x="connsiteX1" y="connsiteY1"/>
              </a:cxn>
              <a:cxn ang="0">
                <a:pos x="connsiteX2" y="connsiteY2"/>
              </a:cxn>
              <a:cxn ang="0">
                <a:pos x="connsiteX3" y="connsiteY3"/>
              </a:cxn>
            </a:cxnLst>
            <a:rect l="l" t="t" r="r" b="b"/>
            <a:pathLst>
              <a:path w="305275" h="457912">
                <a:moveTo>
                  <a:pt x="9540" y="9540"/>
                </a:moveTo>
                <a:lnTo>
                  <a:pt x="303494" y="9540"/>
                </a:lnTo>
                <a:lnTo>
                  <a:pt x="303494" y="455115"/>
                </a:lnTo>
                <a:lnTo>
                  <a:pt x="9540" y="455115"/>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1" name="Freeform: Shape 380">
            <a:extLst>
              <a:ext uri="{FF2B5EF4-FFF2-40B4-BE49-F238E27FC236}">
                <a16:creationId xmlns:a16="http://schemas.microsoft.com/office/drawing/2014/main" id="{F2F5A634-2980-485D-B6A6-A3D0458ED036}"/>
              </a:ext>
            </a:extLst>
          </p:cNvPr>
          <p:cNvSpPr/>
          <p:nvPr/>
        </p:nvSpPr>
        <p:spPr>
          <a:xfrm>
            <a:off x="19418530" y="7446224"/>
            <a:ext cx="305310" cy="457966"/>
          </a:xfrm>
          <a:custGeom>
            <a:avLst/>
            <a:gdLst>
              <a:gd name="connsiteX0" fmla="*/ 9540 w 305275"/>
              <a:gd name="connsiteY0" fmla="*/ 9540 h 457912"/>
              <a:gd name="connsiteX1" fmla="*/ 303494 w 305275"/>
              <a:gd name="connsiteY1" fmla="*/ 9540 h 457912"/>
              <a:gd name="connsiteX2" fmla="*/ 303494 w 305275"/>
              <a:gd name="connsiteY2" fmla="*/ 455115 h 457912"/>
              <a:gd name="connsiteX3" fmla="*/ 9540 w 305275"/>
              <a:gd name="connsiteY3" fmla="*/ 455115 h 457912"/>
            </a:gdLst>
            <a:ahLst/>
            <a:cxnLst>
              <a:cxn ang="0">
                <a:pos x="connsiteX0" y="connsiteY0"/>
              </a:cxn>
              <a:cxn ang="0">
                <a:pos x="connsiteX1" y="connsiteY1"/>
              </a:cxn>
              <a:cxn ang="0">
                <a:pos x="connsiteX2" y="connsiteY2"/>
              </a:cxn>
              <a:cxn ang="0">
                <a:pos x="connsiteX3" y="connsiteY3"/>
              </a:cxn>
            </a:cxnLst>
            <a:rect l="l" t="t" r="r" b="b"/>
            <a:pathLst>
              <a:path w="305275" h="457912">
                <a:moveTo>
                  <a:pt x="9540" y="9540"/>
                </a:moveTo>
                <a:lnTo>
                  <a:pt x="303494" y="9540"/>
                </a:lnTo>
                <a:lnTo>
                  <a:pt x="303494" y="455115"/>
                </a:lnTo>
                <a:lnTo>
                  <a:pt x="9540" y="455115"/>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2" name="Freeform: Shape 381">
            <a:extLst>
              <a:ext uri="{FF2B5EF4-FFF2-40B4-BE49-F238E27FC236}">
                <a16:creationId xmlns:a16="http://schemas.microsoft.com/office/drawing/2014/main" id="{514FA492-06D8-4CB0-8AEB-A4D74A034EC7}"/>
              </a:ext>
            </a:extLst>
          </p:cNvPr>
          <p:cNvSpPr/>
          <p:nvPr/>
        </p:nvSpPr>
        <p:spPr>
          <a:xfrm>
            <a:off x="19233307" y="7446224"/>
            <a:ext cx="89049" cy="127213"/>
          </a:xfrm>
          <a:custGeom>
            <a:avLst/>
            <a:gdLst>
              <a:gd name="connsiteX0" fmla="*/ 9541 w 89038"/>
              <a:gd name="connsiteY0" fmla="*/ 9540 h 127197"/>
              <a:gd name="connsiteX1" fmla="*/ 85987 w 89038"/>
              <a:gd name="connsiteY1" fmla="*/ 9540 h 127197"/>
              <a:gd name="connsiteX2" fmla="*/ 85987 w 89038"/>
              <a:gd name="connsiteY2" fmla="*/ 125290 h 127197"/>
              <a:gd name="connsiteX3" fmla="*/ 9541 w 89038"/>
              <a:gd name="connsiteY3" fmla="*/ 125290 h 127197"/>
            </a:gdLst>
            <a:ahLst/>
            <a:cxnLst>
              <a:cxn ang="0">
                <a:pos x="connsiteX0" y="connsiteY0"/>
              </a:cxn>
              <a:cxn ang="0">
                <a:pos x="connsiteX1" y="connsiteY1"/>
              </a:cxn>
              <a:cxn ang="0">
                <a:pos x="connsiteX2" y="connsiteY2"/>
              </a:cxn>
              <a:cxn ang="0">
                <a:pos x="connsiteX3" y="connsiteY3"/>
              </a:cxn>
            </a:cxnLst>
            <a:rect l="l" t="t" r="r" b="b"/>
            <a:pathLst>
              <a:path w="89038" h="127197">
                <a:moveTo>
                  <a:pt x="9541" y="9540"/>
                </a:moveTo>
                <a:lnTo>
                  <a:pt x="85987" y="9540"/>
                </a:lnTo>
                <a:lnTo>
                  <a:pt x="85987" y="125290"/>
                </a:lnTo>
                <a:lnTo>
                  <a:pt x="9541" y="125290"/>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3" name="Freeform: Shape 382">
            <a:extLst>
              <a:ext uri="{FF2B5EF4-FFF2-40B4-BE49-F238E27FC236}">
                <a16:creationId xmlns:a16="http://schemas.microsoft.com/office/drawing/2014/main" id="{4B1863A1-7ED3-49FD-BCA5-0DBB442C0052}"/>
              </a:ext>
            </a:extLst>
          </p:cNvPr>
          <p:cNvSpPr/>
          <p:nvPr/>
        </p:nvSpPr>
        <p:spPr>
          <a:xfrm>
            <a:off x="18784119" y="7118779"/>
            <a:ext cx="228982" cy="343475"/>
          </a:xfrm>
          <a:custGeom>
            <a:avLst/>
            <a:gdLst>
              <a:gd name="connsiteX0" fmla="*/ 9540 w 228956"/>
              <a:gd name="connsiteY0" fmla="*/ 9540 h 343434"/>
              <a:gd name="connsiteX1" fmla="*/ 225649 w 228956"/>
              <a:gd name="connsiteY1" fmla="*/ 9540 h 343434"/>
              <a:gd name="connsiteX2" fmla="*/ 225649 w 228956"/>
              <a:gd name="connsiteY2" fmla="*/ 336948 h 343434"/>
              <a:gd name="connsiteX3" fmla="*/ 9540 w 228956"/>
              <a:gd name="connsiteY3" fmla="*/ 336948 h 343434"/>
            </a:gdLst>
            <a:ahLst/>
            <a:cxnLst>
              <a:cxn ang="0">
                <a:pos x="connsiteX0" y="connsiteY0"/>
              </a:cxn>
              <a:cxn ang="0">
                <a:pos x="connsiteX1" y="connsiteY1"/>
              </a:cxn>
              <a:cxn ang="0">
                <a:pos x="connsiteX2" y="connsiteY2"/>
              </a:cxn>
              <a:cxn ang="0">
                <a:pos x="connsiteX3" y="connsiteY3"/>
              </a:cxn>
            </a:cxnLst>
            <a:rect l="l" t="t" r="r" b="b"/>
            <a:pathLst>
              <a:path w="228956" h="343434">
                <a:moveTo>
                  <a:pt x="9540" y="9540"/>
                </a:moveTo>
                <a:lnTo>
                  <a:pt x="225649" y="9540"/>
                </a:lnTo>
                <a:lnTo>
                  <a:pt x="225649" y="336948"/>
                </a:lnTo>
                <a:lnTo>
                  <a:pt x="9540" y="336948"/>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4" name="Freeform: Shape 383">
            <a:extLst>
              <a:ext uri="{FF2B5EF4-FFF2-40B4-BE49-F238E27FC236}">
                <a16:creationId xmlns:a16="http://schemas.microsoft.com/office/drawing/2014/main" id="{E3C52EF6-78C9-4C4B-BE5B-749C03B893A0}"/>
              </a:ext>
            </a:extLst>
          </p:cNvPr>
          <p:cNvSpPr/>
          <p:nvPr/>
        </p:nvSpPr>
        <p:spPr>
          <a:xfrm>
            <a:off x="19000254" y="7118779"/>
            <a:ext cx="228982" cy="343475"/>
          </a:xfrm>
          <a:custGeom>
            <a:avLst/>
            <a:gdLst>
              <a:gd name="connsiteX0" fmla="*/ 9540 w 228956"/>
              <a:gd name="connsiteY0" fmla="*/ 9540 h 343434"/>
              <a:gd name="connsiteX1" fmla="*/ 225649 w 228956"/>
              <a:gd name="connsiteY1" fmla="*/ 9540 h 343434"/>
              <a:gd name="connsiteX2" fmla="*/ 225649 w 228956"/>
              <a:gd name="connsiteY2" fmla="*/ 336948 h 343434"/>
              <a:gd name="connsiteX3" fmla="*/ 9540 w 228956"/>
              <a:gd name="connsiteY3" fmla="*/ 336948 h 343434"/>
            </a:gdLst>
            <a:ahLst/>
            <a:cxnLst>
              <a:cxn ang="0">
                <a:pos x="connsiteX0" y="connsiteY0"/>
              </a:cxn>
              <a:cxn ang="0">
                <a:pos x="connsiteX1" y="connsiteY1"/>
              </a:cxn>
              <a:cxn ang="0">
                <a:pos x="connsiteX2" y="connsiteY2"/>
              </a:cxn>
              <a:cxn ang="0">
                <a:pos x="connsiteX3" y="connsiteY3"/>
              </a:cxn>
            </a:cxnLst>
            <a:rect l="l" t="t" r="r" b="b"/>
            <a:pathLst>
              <a:path w="228956" h="343434">
                <a:moveTo>
                  <a:pt x="9540" y="9540"/>
                </a:moveTo>
                <a:lnTo>
                  <a:pt x="225649" y="9540"/>
                </a:lnTo>
                <a:lnTo>
                  <a:pt x="225649" y="336948"/>
                </a:lnTo>
                <a:lnTo>
                  <a:pt x="9540" y="336948"/>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5" name="Freeform: Shape 384">
            <a:extLst>
              <a:ext uri="{FF2B5EF4-FFF2-40B4-BE49-F238E27FC236}">
                <a16:creationId xmlns:a16="http://schemas.microsoft.com/office/drawing/2014/main" id="{F2505A5D-0637-4C52-8B24-238EC5A8F737}"/>
              </a:ext>
            </a:extLst>
          </p:cNvPr>
          <p:cNvSpPr/>
          <p:nvPr/>
        </p:nvSpPr>
        <p:spPr>
          <a:xfrm>
            <a:off x="18864137" y="7118779"/>
            <a:ext cx="63606" cy="101770"/>
          </a:xfrm>
          <a:custGeom>
            <a:avLst/>
            <a:gdLst>
              <a:gd name="connsiteX0" fmla="*/ 9540 w 63598"/>
              <a:gd name="connsiteY0" fmla="*/ 9540 h 101758"/>
              <a:gd name="connsiteX1" fmla="*/ 65635 w 63598"/>
              <a:gd name="connsiteY1" fmla="*/ 9540 h 101758"/>
              <a:gd name="connsiteX2" fmla="*/ 65635 w 63598"/>
              <a:gd name="connsiteY2" fmla="*/ 94636 h 101758"/>
              <a:gd name="connsiteX3" fmla="*/ 9540 w 63598"/>
              <a:gd name="connsiteY3" fmla="*/ 94636 h 101758"/>
            </a:gdLst>
            <a:ahLst/>
            <a:cxnLst>
              <a:cxn ang="0">
                <a:pos x="connsiteX0" y="connsiteY0"/>
              </a:cxn>
              <a:cxn ang="0">
                <a:pos x="connsiteX1" y="connsiteY1"/>
              </a:cxn>
              <a:cxn ang="0">
                <a:pos x="connsiteX2" y="connsiteY2"/>
              </a:cxn>
              <a:cxn ang="0">
                <a:pos x="connsiteX3" y="connsiteY3"/>
              </a:cxn>
            </a:cxnLst>
            <a:rect l="l" t="t" r="r" b="b"/>
            <a:pathLst>
              <a:path w="63598" h="101758">
                <a:moveTo>
                  <a:pt x="9540" y="9540"/>
                </a:moveTo>
                <a:lnTo>
                  <a:pt x="65635" y="9540"/>
                </a:lnTo>
                <a:lnTo>
                  <a:pt x="65635" y="94636"/>
                </a:lnTo>
                <a:lnTo>
                  <a:pt x="9540" y="94636"/>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6" name="Freeform: Shape 385">
            <a:extLst>
              <a:ext uri="{FF2B5EF4-FFF2-40B4-BE49-F238E27FC236}">
                <a16:creationId xmlns:a16="http://schemas.microsoft.com/office/drawing/2014/main" id="{98014BC1-B396-46EF-933B-C01CAEF2281F}"/>
              </a:ext>
            </a:extLst>
          </p:cNvPr>
          <p:cNvSpPr/>
          <p:nvPr/>
        </p:nvSpPr>
        <p:spPr>
          <a:xfrm>
            <a:off x="19080144" y="7118779"/>
            <a:ext cx="228982" cy="343475"/>
          </a:xfrm>
          <a:custGeom>
            <a:avLst/>
            <a:gdLst>
              <a:gd name="connsiteX0" fmla="*/ 9540 w 228956"/>
              <a:gd name="connsiteY0" fmla="*/ 9540 h 343434"/>
              <a:gd name="connsiteX1" fmla="*/ 225649 w 228956"/>
              <a:gd name="connsiteY1" fmla="*/ 9540 h 343434"/>
              <a:gd name="connsiteX2" fmla="*/ 225649 w 228956"/>
              <a:gd name="connsiteY2" fmla="*/ 336948 h 343434"/>
              <a:gd name="connsiteX3" fmla="*/ 9540 w 228956"/>
              <a:gd name="connsiteY3" fmla="*/ 336948 h 343434"/>
            </a:gdLst>
            <a:ahLst/>
            <a:cxnLst>
              <a:cxn ang="0">
                <a:pos x="connsiteX0" y="connsiteY0"/>
              </a:cxn>
              <a:cxn ang="0">
                <a:pos x="connsiteX1" y="connsiteY1"/>
              </a:cxn>
              <a:cxn ang="0">
                <a:pos x="connsiteX2" y="connsiteY2"/>
              </a:cxn>
              <a:cxn ang="0">
                <a:pos x="connsiteX3" y="connsiteY3"/>
              </a:cxn>
            </a:cxnLst>
            <a:rect l="l" t="t" r="r" b="b"/>
            <a:pathLst>
              <a:path w="228956" h="343434">
                <a:moveTo>
                  <a:pt x="9540" y="9540"/>
                </a:moveTo>
                <a:lnTo>
                  <a:pt x="225649" y="9540"/>
                </a:lnTo>
                <a:lnTo>
                  <a:pt x="225649" y="336948"/>
                </a:lnTo>
                <a:lnTo>
                  <a:pt x="9540" y="336948"/>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7" name="Freeform: Shape 386">
            <a:extLst>
              <a:ext uri="{FF2B5EF4-FFF2-40B4-BE49-F238E27FC236}">
                <a16:creationId xmlns:a16="http://schemas.microsoft.com/office/drawing/2014/main" id="{6CF0E48C-2889-4385-9F28-0FBA69ABEFA4}"/>
              </a:ext>
            </a:extLst>
          </p:cNvPr>
          <p:cNvSpPr/>
          <p:nvPr/>
        </p:nvSpPr>
        <p:spPr>
          <a:xfrm>
            <a:off x="19296278" y="7118779"/>
            <a:ext cx="228982" cy="343475"/>
          </a:xfrm>
          <a:custGeom>
            <a:avLst/>
            <a:gdLst>
              <a:gd name="connsiteX0" fmla="*/ 9540 w 228956"/>
              <a:gd name="connsiteY0" fmla="*/ 9540 h 343434"/>
              <a:gd name="connsiteX1" fmla="*/ 225649 w 228956"/>
              <a:gd name="connsiteY1" fmla="*/ 9540 h 343434"/>
              <a:gd name="connsiteX2" fmla="*/ 225649 w 228956"/>
              <a:gd name="connsiteY2" fmla="*/ 336948 h 343434"/>
              <a:gd name="connsiteX3" fmla="*/ 9540 w 228956"/>
              <a:gd name="connsiteY3" fmla="*/ 336948 h 343434"/>
            </a:gdLst>
            <a:ahLst/>
            <a:cxnLst>
              <a:cxn ang="0">
                <a:pos x="connsiteX0" y="connsiteY0"/>
              </a:cxn>
              <a:cxn ang="0">
                <a:pos x="connsiteX1" y="connsiteY1"/>
              </a:cxn>
              <a:cxn ang="0">
                <a:pos x="connsiteX2" y="connsiteY2"/>
              </a:cxn>
              <a:cxn ang="0">
                <a:pos x="connsiteX3" y="connsiteY3"/>
              </a:cxn>
            </a:cxnLst>
            <a:rect l="l" t="t" r="r" b="b"/>
            <a:pathLst>
              <a:path w="228956" h="343434">
                <a:moveTo>
                  <a:pt x="9540" y="9540"/>
                </a:moveTo>
                <a:lnTo>
                  <a:pt x="225649" y="9540"/>
                </a:lnTo>
                <a:lnTo>
                  <a:pt x="225649" y="336948"/>
                </a:lnTo>
                <a:lnTo>
                  <a:pt x="9540" y="336948"/>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8" name="Freeform: Shape 387">
            <a:extLst>
              <a:ext uri="{FF2B5EF4-FFF2-40B4-BE49-F238E27FC236}">
                <a16:creationId xmlns:a16="http://schemas.microsoft.com/office/drawing/2014/main" id="{1A5FB1A9-1050-4A2A-A2B0-89AC81C8A36F}"/>
              </a:ext>
            </a:extLst>
          </p:cNvPr>
          <p:cNvSpPr/>
          <p:nvPr/>
        </p:nvSpPr>
        <p:spPr>
          <a:xfrm>
            <a:off x="19160161" y="7118779"/>
            <a:ext cx="63606" cy="101770"/>
          </a:xfrm>
          <a:custGeom>
            <a:avLst/>
            <a:gdLst>
              <a:gd name="connsiteX0" fmla="*/ 9541 w 63598"/>
              <a:gd name="connsiteY0" fmla="*/ 9540 h 101758"/>
              <a:gd name="connsiteX1" fmla="*/ 65635 w 63598"/>
              <a:gd name="connsiteY1" fmla="*/ 9540 h 101758"/>
              <a:gd name="connsiteX2" fmla="*/ 65635 w 63598"/>
              <a:gd name="connsiteY2" fmla="*/ 94636 h 101758"/>
              <a:gd name="connsiteX3" fmla="*/ 9541 w 63598"/>
              <a:gd name="connsiteY3" fmla="*/ 94636 h 101758"/>
            </a:gdLst>
            <a:ahLst/>
            <a:cxnLst>
              <a:cxn ang="0">
                <a:pos x="connsiteX0" y="connsiteY0"/>
              </a:cxn>
              <a:cxn ang="0">
                <a:pos x="connsiteX1" y="connsiteY1"/>
              </a:cxn>
              <a:cxn ang="0">
                <a:pos x="connsiteX2" y="connsiteY2"/>
              </a:cxn>
              <a:cxn ang="0">
                <a:pos x="connsiteX3" y="connsiteY3"/>
              </a:cxn>
            </a:cxnLst>
            <a:rect l="l" t="t" r="r" b="b"/>
            <a:pathLst>
              <a:path w="63598" h="101758">
                <a:moveTo>
                  <a:pt x="9541" y="9540"/>
                </a:moveTo>
                <a:lnTo>
                  <a:pt x="65635" y="9540"/>
                </a:lnTo>
                <a:lnTo>
                  <a:pt x="65635" y="94636"/>
                </a:lnTo>
                <a:lnTo>
                  <a:pt x="9541" y="94636"/>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9" name="Freeform: Shape 388">
            <a:extLst>
              <a:ext uri="{FF2B5EF4-FFF2-40B4-BE49-F238E27FC236}">
                <a16:creationId xmlns:a16="http://schemas.microsoft.com/office/drawing/2014/main" id="{172BE7A4-EEDE-4EA6-86B4-D197A4A07982}"/>
              </a:ext>
            </a:extLst>
          </p:cNvPr>
          <p:cNvSpPr/>
          <p:nvPr/>
        </p:nvSpPr>
        <p:spPr>
          <a:xfrm>
            <a:off x="18530585" y="7877729"/>
            <a:ext cx="203541" cy="25443"/>
          </a:xfrm>
          <a:custGeom>
            <a:avLst/>
            <a:gdLst>
              <a:gd name="connsiteX0" fmla="*/ 9539 w 203516"/>
              <a:gd name="connsiteY0" fmla="*/ 9540 h 25439"/>
              <a:gd name="connsiteX1" fmla="*/ 200718 w 203516"/>
              <a:gd name="connsiteY1" fmla="*/ 9540 h 25439"/>
              <a:gd name="connsiteX2" fmla="*/ 200718 w 203516"/>
              <a:gd name="connsiteY2" fmla="*/ 23658 h 25439"/>
              <a:gd name="connsiteX3" fmla="*/ 9539 w 203516"/>
              <a:gd name="connsiteY3" fmla="*/ 23658 h 25439"/>
            </a:gdLst>
            <a:ahLst/>
            <a:cxnLst>
              <a:cxn ang="0">
                <a:pos x="connsiteX0" y="connsiteY0"/>
              </a:cxn>
              <a:cxn ang="0">
                <a:pos x="connsiteX1" y="connsiteY1"/>
              </a:cxn>
              <a:cxn ang="0">
                <a:pos x="connsiteX2" y="connsiteY2"/>
              </a:cxn>
              <a:cxn ang="0">
                <a:pos x="connsiteX3" y="connsiteY3"/>
              </a:cxn>
            </a:cxnLst>
            <a:rect l="l" t="t" r="r" b="b"/>
            <a:pathLst>
              <a:path w="203516" h="25439">
                <a:moveTo>
                  <a:pt x="9539" y="9540"/>
                </a:moveTo>
                <a:lnTo>
                  <a:pt x="200718" y="9540"/>
                </a:lnTo>
                <a:lnTo>
                  <a:pt x="200718" y="23658"/>
                </a:lnTo>
                <a:lnTo>
                  <a:pt x="9539" y="23658"/>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0" name="Freeform: Shape 389">
            <a:extLst>
              <a:ext uri="{FF2B5EF4-FFF2-40B4-BE49-F238E27FC236}">
                <a16:creationId xmlns:a16="http://schemas.microsoft.com/office/drawing/2014/main" id="{387FB4E5-5E12-4CFB-BB05-250B2A4EB8B7}"/>
              </a:ext>
            </a:extLst>
          </p:cNvPr>
          <p:cNvSpPr/>
          <p:nvPr/>
        </p:nvSpPr>
        <p:spPr>
          <a:xfrm>
            <a:off x="18349561" y="7877729"/>
            <a:ext cx="305310" cy="25443"/>
          </a:xfrm>
          <a:custGeom>
            <a:avLst/>
            <a:gdLst>
              <a:gd name="connsiteX0" fmla="*/ 9539 w 305275"/>
              <a:gd name="connsiteY0" fmla="*/ 9540 h 25439"/>
              <a:gd name="connsiteX1" fmla="*/ 303494 w 305275"/>
              <a:gd name="connsiteY1" fmla="*/ 9540 h 25439"/>
              <a:gd name="connsiteX2" fmla="*/ 303494 w 305275"/>
              <a:gd name="connsiteY2" fmla="*/ 23658 h 25439"/>
              <a:gd name="connsiteX3" fmla="*/ 9539 w 305275"/>
              <a:gd name="connsiteY3" fmla="*/ 23658 h 25439"/>
            </a:gdLst>
            <a:ahLst/>
            <a:cxnLst>
              <a:cxn ang="0">
                <a:pos x="connsiteX0" y="connsiteY0"/>
              </a:cxn>
              <a:cxn ang="0">
                <a:pos x="connsiteX1" y="connsiteY1"/>
              </a:cxn>
              <a:cxn ang="0">
                <a:pos x="connsiteX2" y="connsiteY2"/>
              </a:cxn>
              <a:cxn ang="0">
                <a:pos x="connsiteX3" y="connsiteY3"/>
              </a:cxn>
            </a:cxnLst>
            <a:rect l="l" t="t" r="r" b="b"/>
            <a:pathLst>
              <a:path w="305275" h="25439">
                <a:moveTo>
                  <a:pt x="9539" y="9540"/>
                </a:moveTo>
                <a:lnTo>
                  <a:pt x="303494" y="9540"/>
                </a:lnTo>
                <a:lnTo>
                  <a:pt x="303494" y="23658"/>
                </a:lnTo>
                <a:lnTo>
                  <a:pt x="9539" y="23658"/>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1" name="Freeform: Shape 390">
            <a:extLst>
              <a:ext uri="{FF2B5EF4-FFF2-40B4-BE49-F238E27FC236}">
                <a16:creationId xmlns:a16="http://schemas.microsoft.com/office/drawing/2014/main" id="{5CC55A6F-1FF6-4840-B39A-7B126A84FD46}"/>
              </a:ext>
            </a:extLst>
          </p:cNvPr>
          <p:cNvSpPr/>
          <p:nvPr/>
        </p:nvSpPr>
        <p:spPr>
          <a:xfrm>
            <a:off x="18901919" y="7877729"/>
            <a:ext cx="241704" cy="25443"/>
          </a:xfrm>
          <a:custGeom>
            <a:avLst/>
            <a:gdLst>
              <a:gd name="connsiteX0" fmla="*/ 9540 w 241676"/>
              <a:gd name="connsiteY0" fmla="*/ 9540 h 25439"/>
              <a:gd name="connsiteX1" fmla="*/ 232136 w 241676"/>
              <a:gd name="connsiteY1" fmla="*/ 9540 h 25439"/>
              <a:gd name="connsiteX2" fmla="*/ 232136 w 241676"/>
              <a:gd name="connsiteY2" fmla="*/ 23658 h 25439"/>
              <a:gd name="connsiteX3" fmla="*/ 9540 w 241676"/>
              <a:gd name="connsiteY3" fmla="*/ 23658 h 25439"/>
            </a:gdLst>
            <a:ahLst/>
            <a:cxnLst>
              <a:cxn ang="0">
                <a:pos x="connsiteX0" y="connsiteY0"/>
              </a:cxn>
              <a:cxn ang="0">
                <a:pos x="connsiteX1" y="connsiteY1"/>
              </a:cxn>
              <a:cxn ang="0">
                <a:pos x="connsiteX2" y="connsiteY2"/>
              </a:cxn>
              <a:cxn ang="0">
                <a:pos x="connsiteX3" y="connsiteY3"/>
              </a:cxn>
            </a:cxnLst>
            <a:rect l="l" t="t" r="r" b="b"/>
            <a:pathLst>
              <a:path w="241676" h="25439">
                <a:moveTo>
                  <a:pt x="9540" y="9540"/>
                </a:moveTo>
                <a:lnTo>
                  <a:pt x="232136" y="9540"/>
                </a:lnTo>
                <a:lnTo>
                  <a:pt x="232136" y="23658"/>
                </a:lnTo>
                <a:lnTo>
                  <a:pt x="9540" y="23658"/>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2" name="Freeform: Shape 391">
            <a:extLst>
              <a:ext uri="{FF2B5EF4-FFF2-40B4-BE49-F238E27FC236}">
                <a16:creationId xmlns:a16="http://schemas.microsoft.com/office/drawing/2014/main" id="{AECA8DFD-1527-40AD-B949-EFBFC797503F}"/>
              </a:ext>
            </a:extLst>
          </p:cNvPr>
          <p:cNvSpPr/>
          <p:nvPr/>
        </p:nvSpPr>
        <p:spPr>
          <a:xfrm>
            <a:off x="18720895" y="7877729"/>
            <a:ext cx="305310" cy="25443"/>
          </a:xfrm>
          <a:custGeom>
            <a:avLst/>
            <a:gdLst>
              <a:gd name="connsiteX0" fmla="*/ 9540 w 305275"/>
              <a:gd name="connsiteY0" fmla="*/ 9540 h 25439"/>
              <a:gd name="connsiteX1" fmla="*/ 303495 w 305275"/>
              <a:gd name="connsiteY1" fmla="*/ 9540 h 25439"/>
              <a:gd name="connsiteX2" fmla="*/ 303495 w 305275"/>
              <a:gd name="connsiteY2" fmla="*/ 23658 h 25439"/>
              <a:gd name="connsiteX3" fmla="*/ 9540 w 305275"/>
              <a:gd name="connsiteY3" fmla="*/ 23658 h 25439"/>
            </a:gdLst>
            <a:ahLst/>
            <a:cxnLst>
              <a:cxn ang="0">
                <a:pos x="connsiteX0" y="connsiteY0"/>
              </a:cxn>
              <a:cxn ang="0">
                <a:pos x="connsiteX1" y="connsiteY1"/>
              </a:cxn>
              <a:cxn ang="0">
                <a:pos x="connsiteX2" y="connsiteY2"/>
              </a:cxn>
              <a:cxn ang="0">
                <a:pos x="connsiteX3" y="connsiteY3"/>
              </a:cxn>
            </a:cxnLst>
            <a:rect l="l" t="t" r="r" b="b"/>
            <a:pathLst>
              <a:path w="305275" h="25439">
                <a:moveTo>
                  <a:pt x="9540" y="9540"/>
                </a:moveTo>
                <a:lnTo>
                  <a:pt x="303495" y="9540"/>
                </a:lnTo>
                <a:lnTo>
                  <a:pt x="303495" y="23658"/>
                </a:lnTo>
                <a:lnTo>
                  <a:pt x="9540" y="23658"/>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3" name="Freeform: Shape 392">
            <a:extLst>
              <a:ext uri="{FF2B5EF4-FFF2-40B4-BE49-F238E27FC236}">
                <a16:creationId xmlns:a16="http://schemas.microsoft.com/office/drawing/2014/main" id="{3CBE7D46-21F6-4197-A44A-9D532413AAB2}"/>
              </a:ext>
            </a:extLst>
          </p:cNvPr>
          <p:cNvSpPr/>
          <p:nvPr/>
        </p:nvSpPr>
        <p:spPr>
          <a:xfrm>
            <a:off x="18916930" y="7432104"/>
            <a:ext cx="178098" cy="25443"/>
          </a:xfrm>
          <a:custGeom>
            <a:avLst/>
            <a:gdLst>
              <a:gd name="connsiteX0" fmla="*/ 9539 w 178077"/>
              <a:gd name="connsiteY0" fmla="*/ 9540 h 25439"/>
              <a:gd name="connsiteX1" fmla="*/ 172734 w 178077"/>
              <a:gd name="connsiteY1" fmla="*/ 9540 h 25439"/>
              <a:gd name="connsiteX2" fmla="*/ 172734 w 178077"/>
              <a:gd name="connsiteY2" fmla="*/ 23659 h 25439"/>
              <a:gd name="connsiteX3" fmla="*/ 9539 w 178077"/>
              <a:gd name="connsiteY3" fmla="*/ 23659 h 25439"/>
            </a:gdLst>
            <a:ahLst/>
            <a:cxnLst>
              <a:cxn ang="0">
                <a:pos x="connsiteX0" y="connsiteY0"/>
              </a:cxn>
              <a:cxn ang="0">
                <a:pos x="connsiteX1" y="connsiteY1"/>
              </a:cxn>
              <a:cxn ang="0">
                <a:pos x="connsiteX2" y="connsiteY2"/>
              </a:cxn>
              <a:cxn ang="0">
                <a:pos x="connsiteX3" y="connsiteY3"/>
              </a:cxn>
            </a:cxnLst>
            <a:rect l="l" t="t" r="r" b="b"/>
            <a:pathLst>
              <a:path w="178077" h="25439">
                <a:moveTo>
                  <a:pt x="9539" y="9540"/>
                </a:moveTo>
                <a:lnTo>
                  <a:pt x="172734" y="9540"/>
                </a:lnTo>
                <a:lnTo>
                  <a:pt x="172734" y="23659"/>
                </a:lnTo>
                <a:lnTo>
                  <a:pt x="9539" y="23659"/>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4" name="Freeform: Shape 393">
            <a:extLst>
              <a:ext uri="{FF2B5EF4-FFF2-40B4-BE49-F238E27FC236}">
                <a16:creationId xmlns:a16="http://schemas.microsoft.com/office/drawing/2014/main" id="{301A1278-B8BF-41B5-B8EE-02E05C5B453B}"/>
              </a:ext>
            </a:extLst>
          </p:cNvPr>
          <p:cNvSpPr/>
          <p:nvPr/>
        </p:nvSpPr>
        <p:spPr>
          <a:xfrm>
            <a:off x="18784119" y="7432104"/>
            <a:ext cx="228982" cy="25443"/>
          </a:xfrm>
          <a:custGeom>
            <a:avLst/>
            <a:gdLst>
              <a:gd name="connsiteX0" fmla="*/ 9540 w 228956"/>
              <a:gd name="connsiteY0" fmla="*/ 9540 h 25439"/>
              <a:gd name="connsiteX1" fmla="*/ 225140 w 228956"/>
              <a:gd name="connsiteY1" fmla="*/ 9540 h 25439"/>
              <a:gd name="connsiteX2" fmla="*/ 225140 w 228956"/>
              <a:gd name="connsiteY2" fmla="*/ 23659 h 25439"/>
              <a:gd name="connsiteX3" fmla="*/ 9540 w 228956"/>
              <a:gd name="connsiteY3" fmla="*/ 23659 h 25439"/>
            </a:gdLst>
            <a:ahLst/>
            <a:cxnLst>
              <a:cxn ang="0">
                <a:pos x="connsiteX0" y="connsiteY0"/>
              </a:cxn>
              <a:cxn ang="0">
                <a:pos x="connsiteX1" y="connsiteY1"/>
              </a:cxn>
              <a:cxn ang="0">
                <a:pos x="connsiteX2" y="connsiteY2"/>
              </a:cxn>
              <a:cxn ang="0">
                <a:pos x="connsiteX3" y="connsiteY3"/>
              </a:cxn>
            </a:cxnLst>
            <a:rect l="l" t="t" r="r" b="b"/>
            <a:pathLst>
              <a:path w="228956" h="25439">
                <a:moveTo>
                  <a:pt x="9540" y="9540"/>
                </a:moveTo>
                <a:lnTo>
                  <a:pt x="225140" y="9540"/>
                </a:lnTo>
                <a:lnTo>
                  <a:pt x="225140" y="23659"/>
                </a:lnTo>
                <a:lnTo>
                  <a:pt x="9540" y="23659"/>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5" name="Freeform: Shape 394">
            <a:extLst>
              <a:ext uri="{FF2B5EF4-FFF2-40B4-BE49-F238E27FC236}">
                <a16:creationId xmlns:a16="http://schemas.microsoft.com/office/drawing/2014/main" id="{DD8CDD60-9450-44CE-BD89-4CE221038600}"/>
              </a:ext>
            </a:extLst>
          </p:cNvPr>
          <p:cNvSpPr/>
          <p:nvPr/>
        </p:nvSpPr>
        <p:spPr>
          <a:xfrm>
            <a:off x="19305565" y="7877729"/>
            <a:ext cx="419802" cy="25443"/>
          </a:xfrm>
          <a:custGeom>
            <a:avLst/>
            <a:gdLst>
              <a:gd name="connsiteX0" fmla="*/ 9540 w 419753"/>
              <a:gd name="connsiteY0" fmla="*/ 9540 h 25439"/>
              <a:gd name="connsiteX1" fmla="*/ 416573 w 419753"/>
              <a:gd name="connsiteY1" fmla="*/ 9540 h 25439"/>
              <a:gd name="connsiteX2" fmla="*/ 416573 w 419753"/>
              <a:gd name="connsiteY2" fmla="*/ 23658 h 25439"/>
              <a:gd name="connsiteX3" fmla="*/ 9540 w 419753"/>
              <a:gd name="connsiteY3" fmla="*/ 23658 h 25439"/>
            </a:gdLst>
            <a:ahLst/>
            <a:cxnLst>
              <a:cxn ang="0">
                <a:pos x="connsiteX0" y="connsiteY0"/>
              </a:cxn>
              <a:cxn ang="0">
                <a:pos x="connsiteX1" y="connsiteY1"/>
              </a:cxn>
              <a:cxn ang="0">
                <a:pos x="connsiteX2" y="connsiteY2"/>
              </a:cxn>
              <a:cxn ang="0">
                <a:pos x="connsiteX3" y="connsiteY3"/>
              </a:cxn>
            </a:cxnLst>
            <a:rect l="l" t="t" r="r" b="b"/>
            <a:pathLst>
              <a:path w="419753" h="25439">
                <a:moveTo>
                  <a:pt x="9540" y="9540"/>
                </a:moveTo>
                <a:lnTo>
                  <a:pt x="416573" y="9540"/>
                </a:lnTo>
                <a:lnTo>
                  <a:pt x="416573" y="23658"/>
                </a:lnTo>
                <a:lnTo>
                  <a:pt x="9540" y="23658"/>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6" name="Freeform: Shape 395">
            <a:extLst>
              <a:ext uri="{FF2B5EF4-FFF2-40B4-BE49-F238E27FC236}">
                <a16:creationId xmlns:a16="http://schemas.microsoft.com/office/drawing/2014/main" id="{C4C095FE-CA26-47AE-AB17-A033F5C5E7D1}"/>
              </a:ext>
            </a:extLst>
          </p:cNvPr>
          <p:cNvSpPr/>
          <p:nvPr/>
        </p:nvSpPr>
        <p:spPr>
          <a:xfrm>
            <a:off x="19124541" y="7877729"/>
            <a:ext cx="305310" cy="25443"/>
          </a:xfrm>
          <a:custGeom>
            <a:avLst/>
            <a:gdLst>
              <a:gd name="connsiteX0" fmla="*/ 9540 w 305275"/>
              <a:gd name="connsiteY0" fmla="*/ 9540 h 25439"/>
              <a:gd name="connsiteX1" fmla="*/ 303494 w 305275"/>
              <a:gd name="connsiteY1" fmla="*/ 9540 h 25439"/>
              <a:gd name="connsiteX2" fmla="*/ 303494 w 305275"/>
              <a:gd name="connsiteY2" fmla="*/ 23658 h 25439"/>
              <a:gd name="connsiteX3" fmla="*/ 9540 w 305275"/>
              <a:gd name="connsiteY3" fmla="*/ 23658 h 25439"/>
            </a:gdLst>
            <a:ahLst/>
            <a:cxnLst>
              <a:cxn ang="0">
                <a:pos x="connsiteX0" y="connsiteY0"/>
              </a:cxn>
              <a:cxn ang="0">
                <a:pos x="connsiteX1" y="connsiteY1"/>
              </a:cxn>
              <a:cxn ang="0">
                <a:pos x="connsiteX2" y="connsiteY2"/>
              </a:cxn>
              <a:cxn ang="0">
                <a:pos x="connsiteX3" y="connsiteY3"/>
              </a:cxn>
            </a:cxnLst>
            <a:rect l="l" t="t" r="r" b="b"/>
            <a:pathLst>
              <a:path w="305275" h="25439">
                <a:moveTo>
                  <a:pt x="9540" y="9540"/>
                </a:moveTo>
                <a:lnTo>
                  <a:pt x="303494" y="9540"/>
                </a:lnTo>
                <a:lnTo>
                  <a:pt x="303494" y="23658"/>
                </a:lnTo>
                <a:lnTo>
                  <a:pt x="9540" y="23658"/>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7" name="Freeform: Shape 396">
            <a:extLst>
              <a:ext uri="{FF2B5EF4-FFF2-40B4-BE49-F238E27FC236}">
                <a16:creationId xmlns:a16="http://schemas.microsoft.com/office/drawing/2014/main" id="{249ECF45-BFAF-4602-8CF6-06583455700D}"/>
              </a:ext>
            </a:extLst>
          </p:cNvPr>
          <p:cNvSpPr/>
          <p:nvPr/>
        </p:nvSpPr>
        <p:spPr>
          <a:xfrm>
            <a:off x="19213208" y="7432104"/>
            <a:ext cx="318032" cy="25443"/>
          </a:xfrm>
          <a:custGeom>
            <a:avLst/>
            <a:gdLst>
              <a:gd name="connsiteX0" fmla="*/ 9540 w 317994"/>
              <a:gd name="connsiteY0" fmla="*/ 9540 h 25439"/>
              <a:gd name="connsiteX1" fmla="*/ 308582 w 317994"/>
              <a:gd name="connsiteY1" fmla="*/ 9540 h 25439"/>
              <a:gd name="connsiteX2" fmla="*/ 308582 w 317994"/>
              <a:gd name="connsiteY2" fmla="*/ 23659 h 25439"/>
              <a:gd name="connsiteX3" fmla="*/ 9540 w 317994"/>
              <a:gd name="connsiteY3" fmla="*/ 23659 h 25439"/>
            </a:gdLst>
            <a:ahLst/>
            <a:cxnLst>
              <a:cxn ang="0">
                <a:pos x="connsiteX0" y="connsiteY0"/>
              </a:cxn>
              <a:cxn ang="0">
                <a:pos x="connsiteX1" y="connsiteY1"/>
              </a:cxn>
              <a:cxn ang="0">
                <a:pos x="connsiteX2" y="connsiteY2"/>
              </a:cxn>
              <a:cxn ang="0">
                <a:pos x="connsiteX3" y="connsiteY3"/>
              </a:cxn>
            </a:cxnLst>
            <a:rect l="l" t="t" r="r" b="b"/>
            <a:pathLst>
              <a:path w="317994" h="25439">
                <a:moveTo>
                  <a:pt x="9540" y="9540"/>
                </a:moveTo>
                <a:lnTo>
                  <a:pt x="308582" y="9540"/>
                </a:lnTo>
                <a:lnTo>
                  <a:pt x="308582" y="23659"/>
                </a:lnTo>
                <a:lnTo>
                  <a:pt x="9540" y="23659"/>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8" name="Freeform: Shape 397">
            <a:extLst>
              <a:ext uri="{FF2B5EF4-FFF2-40B4-BE49-F238E27FC236}">
                <a16:creationId xmlns:a16="http://schemas.microsoft.com/office/drawing/2014/main" id="{DE308A2C-9E68-4F22-8DE0-6E9A8E306FCE}"/>
              </a:ext>
            </a:extLst>
          </p:cNvPr>
          <p:cNvSpPr/>
          <p:nvPr/>
        </p:nvSpPr>
        <p:spPr>
          <a:xfrm>
            <a:off x="19080144" y="7432104"/>
            <a:ext cx="228982" cy="25443"/>
          </a:xfrm>
          <a:custGeom>
            <a:avLst/>
            <a:gdLst>
              <a:gd name="connsiteX0" fmla="*/ 9540 w 228956"/>
              <a:gd name="connsiteY0" fmla="*/ 9540 h 25439"/>
              <a:gd name="connsiteX1" fmla="*/ 225649 w 228956"/>
              <a:gd name="connsiteY1" fmla="*/ 9540 h 25439"/>
              <a:gd name="connsiteX2" fmla="*/ 225649 w 228956"/>
              <a:gd name="connsiteY2" fmla="*/ 23659 h 25439"/>
              <a:gd name="connsiteX3" fmla="*/ 9540 w 228956"/>
              <a:gd name="connsiteY3" fmla="*/ 23659 h 25439"/>
            </a:gdLst>
            <a:ahLst/>
            <a:cxnLst>
              <a:cxn ang="0">
                <a:pos x="connsiteX0" y="connsiteY0"/>
              </a:cxn>
              <a:cxn ang="0">
                <a:pos x="connsiteX1" y="connsiteY1"/>
              </a:cxn>
              <a:cxn ang="0">
                <a:pos x="connsiteX2" y="connsiteY2"/>
              </a:cxn>
              <a:cxn ang="0">
                <a:pos x="connsiteX3" y="connsiteY3"/>
              </a:cxn>
            </a:cxnLst>
            <a:rect l="l" t="t" r="r" b="b"/>
            <a:pathLst>
              <a:path w="228956" h="25439">
                <a:moveTo>
                  <a:pt x="9540" y="9540"/>
                </a:moveTo>
                <a:lnTo>
                  <a:pt x="225649" y="9540"/>
                </a:lnTo>
                <a:lnTo>
                  <a:pt x="225649" y="23659"/>
                </a:lnTo>
                <a:lnTo>
                  <a:pt x="9540" y="23659"/>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9" name="Freeform: Shape 398">
            <a:extLst>
              <a:ext uri="{FF2B5EF4-FFF2-40B4-BE49-F238E27FC236}">
                <a16:creationId xmlns:a16="http://schemas.microsoft.com/office/drawing/2014/main" id="{DAC1BED0-9B20-40F8-8352-507E0938EE69}"/>
              </a:ext>
            </a:extLst>
          </p:cNvPr>
          <p:cNvSpPr/>
          <p:nvPr/>
        </p:nvSpPr>
        <p:spPr>
          <a:xfrm>
            <a:off x="19197434" y="12764351"/>
            <a:ext cx="1933633" cy="139934"/>
          </a:xfrm>
          <a:custGeom>
            <a:avLst/>
            <a:gdLst>
              <a:gd name="connsiteX0" fmla="*/ 9540 w 1933409"/>
              <a:gd name="connsiteY0" fmla="*/ 9540 h 139917"/>
              <a:gd name="connsiteX1" fmla="*/ 1925141 w 1933409"/>
              <a:gd name="connsiteY1" fmla="*/ 9540 h 139917"/>
              <a:gd name="connsiteX2" fmla="*/ 1925141 w 1933409"/>
              <a:gd name="connsiteY2" fmla="*/ 134576 h 139917"/>
              <a:gd name="connsiteX3" fmla="*/ 9540 w 1933409"/>
              <a:gd name="connsiteY3" fmla="*/ 134576 h 139917"/>
            </a:gdLst>
            <a:ahLst/>
            <a:cxnLst>
              <a:cxn ang="0">
                <a:pos x="connsiteX0" y="connsiteY0"/>
              </a:cxn>
              <a:cxn ang="0">
                <a:pos x="connsiteX1" y="connsiteY1"/>
              </a:cxn>
              <a:cxn ang="0">
                <a:pos x="connsiteX2" y="connsiteY2"/>
              </a:cxn>
              <a:cxn ang="0">
                <a:pos x="connsiteX3" y="connsiteY3"/>
              </a:cxn>
            </a:cxnLst>
            <a:rect l="l" t="t" r="r" b="b"/>
            <a:pathLst>
              <a:path w="1933409" h="139917">
                <a:moveTo>
                  <a:pt x="9540" y="9540"/>
                </a:moveTo>
                <a:lnTo>
                  <a:pt x="1925141" y="9540"/>
                </a:lnTo>
                <a:lnTo>
                  <a:pt x="1925141" y="134576"/>
                </a:lnTo>
                <a:lnTo>
                  <a:pt x="9540" y="134576"/>
                </a:lnTo>
                <a:close/>
              </a:path>
            </a:pathLst>
          </a:custGeom>
          <a:solidFill>
            <a:srgbClr val="6E562C">
              <a:alpha val="8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0" name="Freeform: Shape 399">
            <a:extLst>
              <a:ext uri="{FF2B5EF4-FFF2-40B4-BE49-F238E27FC236}">
                <a16:creationId xmlns:a16="http://schemas.microsoft.com/office/drawing/2014/main" id="{7AEA28D3-7C8F-47A7-9D76-E8EA6DAC6D4E}"/>
              </a:ext>
            </a:extLst>
          </p:cNvPr>
          <p:cNvSpPr/>
          <p:nvPr/>
        </p:nvSpPr>
        <p:spPr>
          <a:xfrm>
            <a:off x="19028750" y="12687642"/>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1" name="Freeform: Shape 400">
            <a:extLst>
              <a:ext uri="{FF2B5EF4-FFF2-40B4-BE49-F238E27FC236}">
                <a16:creationId xmlns:a16="http://schemas.microsoft.com/office/drawing/2014/main" id="{FD800272-7E88-4966-AA88-6B068D93C620}"/>
              </a:ext>
            </a:extLst>
          </p:cNvPr>
          <p:cNvSpPr/>
          <p:nvPr/>
        </p:nvSpPr>
        <p:spPr>
          <a:xfrm>
            <a:off x="19550195" y="12687642"/>
            <a:ext cx="178098" cy="216262"/>
          </a:xfrm>
          <a:custGeom>
            <a:avLst/>
            <a:gdLst>
              <a:gd name="connsiteX0" fmla="*/ 9539 w 178077"/>
              <a:gd name="connsiteY0" fmla="*/ 9540 h 216236"/>
              <a:gd name="connsiteX1" fmla="*/ 178204 w 178077"/>
              <a:gd name="connsiteY1" fmla="*/ 9540 h 216236"/>
              <a:gd name="connsiteX2" fmla="*/ 178204 w 178077"/>
              <a:gd name="connsiteY2" fmla="*/ 211403 h 216236"/>
              <a:gd name="connsiteX3" fmla="*/ 9539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39" y="9540"/>
                </a:moveTo>
                <a:lnTo>
                  <a:pt x="178204" y="9540"/>
                </a:lnTo>
                <a:lnTo>
                  <a:pt x="178204" y="211403"/>
                </a:lnTo>
                <a:lnTo>
                  <a:pt x="9539"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2" name="Freeform: Shape 401">
            <a:extLst>
              <a:ext uri="{FF2B5EF4-FFF2-40B4-BE49-F238E27FC236}">
                <a16:creationId xmlns:a16="http://schemas.microsoft.com/office/drawing/2014/main" id="{8E6CB8BA-16E7-4648-89C5-9E0EC4F58238}"/>
              </a:ext>
            </a:extLst>
          </p:cNvPr>
          <p:cNvSpPr/>
          <p:nvPr/>
        </p:nvSpPr>
        <p:spPr>
          <a:xfrm>
            <a:off x="18944281" y="12687642"/>
            <a:ext cx="178098" cy="216262"/>
          </a:xfrm>
          <a:custGeom>
            <a:avLst/>
            <a:gdLst>
              <a:gd name="connsiteX0" fmla="*/ 9539 w 178077"/>
              <a:gd name="connsiteY0" fmla="*/ 9540 h 216236"/>
              <a:gd name="connsiteX1" fmla="*/ 178204 w 178077"/>
              <a:gd name="connsiteY1" fmla="*/ 9540 h 216236"/>
              <a:gd name="connsiteX2" fmla="*/ 178204 w 178077"/>
              <a:gd name="connsiteY2" fmla="*/ 211403 h 216236"/>
              <a:gd name="connsiteX3" fmla="*/ 9539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39" y="9540"/>
                </a:moveTo>
                <a:lnTo>
                  <a:pt x="178204" y="9540"/>
                </a:lnTo>
                <a:lnTo>
                  <a:pt x="178204" y="211403"/>
                </a:lnTo>
                <a:lnTo>
                  <a:pt x="9539"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3" name="Freeform: Shape 402">
            <a:extLst>
              <a:ext uri="{FF2B5EF4-FFF2-40B4-BE49-F238E27FC236}">
                <a16:creationId xmlns:a16="http://schemas.microsoft.com/office/drawing/2014/main" id="{13868219-AD07-4A10-BA6C-0F94A034C489}"/>
              </a:ext>
            </a:extLst>
          </p:cNvPr>
          <p:cNvSpPr/>
          <p:nvPr/>
        </p:nvSpPr>
        <p:spPr>
          <a:xfrm>
            <a:off x="19465852" y="12687642"/>
            <a:ext cx="178098" cy="216262"/>
          </a:xfrm>
          <a:custGeom>
            <a:avLst/>
            <a:gdLst>
              <a:gd name="connsiteX0" fmla="*/ 9539 w 178077"/>
              <a:gd name="connsiteY0" fmla="*/ 9540 h 216236"/>
              <a:gd name="connsiteX1" fmla="*/ 178204 w 178077"/>
              <a:gd name="connsiteY1" fmla="*/ 9540 h 216236"/>
              <a:gd name="connsiteX2" fmla="*/ 178204 w 178077"/>
              <a:gd name="connsiteY2" fmla="*/ 211403 h 216236"/>
              <a:gd name="connsiteX3" fmla="*/ 9539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39" y="9540"/>
                </a:moveTo>
                <a:lnTo>
                  <a:pt x="178204" y="9540"/>
                </a:lnTo>
                <a:lnTo>
                  <a:pt x="178204" y="211403"/>
                </a:lnTo>
                <a:lnTo>
                  <a:pt x="9539"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4" name="Freeform: Shape 403">
            <a:extLst>
              <a:ext uri="{FF2B5EF4-FFF2-40B4-BE49-F238E27FC236}">
                <a16:creationId xmlns:a16="http://schemas.microsoft.com/office/drawing/2014/main" id="{CB1CF0F0-E475-4544-BE61-A8E181B347E3}"/>
              </a:ext>
            </a:extLst>
          </p:cNvPr>
          <p:cNvSpPr/>
          <p:nvPr/>
        </p:nvSpPr>
        <p:spPr>
          <a:xfrm>
            <a:off x="19987425" y="12687642"/>
            <a:ext cx="178098" cy="216262"/>
          </a:xfrm>
          <a:custGeom>
            <a:avLst/>
            <a:gdLst>
              <a:gd name="connsiteX0" fmla="*/ 9539 w 178077"/>
              <a:gd name="connsiteY0" fmla="*/ 9540 h 216236"/>
              <a:gd name="connsiteX1" fmla="*/ 178204 w 178077"/>
              <a:gd name="connsiteY1" fmla="*/ 9540 h 216236"/>
              <a:gd name="connsiteX2" fmla="*/ 178204 w 178077"/>
              <a:gd name="connsiteY2" fmla="*/ 211403 h 216236"/>
              <a:gd name="connsiteX3" fmla="*/ 9539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39" y="9540"/>
                </a:moveTo>
                <a:lnTo>
                  <a:pt x="178204" y="9540"/>
                </a:lnTo>
                <a:lnTo>
                  <a:pt x="178204" y="211403"/>
                </a:lnTo>
                <a:lnTo>
                  <a:pt x="9539"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5" name="Freeform: Shape 404">
            <a:extLst>
              <a:ext uri="{FF2B5EF4-FFF2-40B4-BE49-F238E27FC236}">
                <a16:creationId xmlns:a16="http://schemas.microsoft.com/office/drawing/2014/main" id="{EDE0EC10-4AD1-4548-93A6-34799A859BC2}"/>
              </a:ext>
            </a:extLst>
          </p:cNvPr>
          <p:cNvSpPr/>
          <p:nvPr/>
        </p:nvSpPr>
        <p:spPr>
          <a:xfrm>
            <a:off x="20154328" y="12687642"/>
            <a:ext cx="178098" cy="216262"/>
          </a:xfrm>
          <a:custGeom>
            <a:avLst/>
            <a:gdLst>
              <a:gd name="connsiteX0" fmla="*/ 9539 w 178077"/>
              <a:gd name="connsiteY0" fmla="*/ 9540 h 216236"/>
              <a:gd name="connsiteX1" fmla="*/ 178204 w 178077"/>
              <a:gd name="connsiteY1" fmla="*/ 9540 h 216236"/>
              <a:gd name="connsiteX2" fmla="*/ 178204 w 178077"/>
              <a:gd name="connsiteY2" fmla="*/ 211403 h 216236"/>
              <a:gd name="connsiteX3" fmla="*/ 9539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39" y="9540"/>
                </a:moveTo>
                <a:lnTo>
                  <a:pt x="178204" y="9540"/>
                </a:lnTo>
                <a:lnTo>
                  <a:pt x="178204" y="211403"/>
                </a:lnTo>
                <a:lnTo>
                  <a:pt x="9539" y="211403"/>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6" name="Freeform: Shape 405">
            <a:extLst>
              <a:ext uri="{FF2B5EF4-FFF2-40B4-BE49-F238E27FC236}">
                <a16:creationId xmlns:a16="http://schemas.microsoft.com/office/drawing/2014/main" id="{754D133C-6796-49F5-AF22-56D5E29CBC08}"/>
              </a:ext>
            </a:extLst>
          </p:cNvPr>
          <p:cNvSpPr/>
          <p:nvPr/>
        </p:nvSpPr>
        <p:spPr>
          <a:xfrm>
            <a:off x="20591557" y="12687642"/>
            <a:ext cx="178098" cy="216262"/>
          </a:xfrm>
          <a:custGeom>
            <a:avLst/>
            <a:gdLst>
              <a:gd name="connsiteX0" fmla="*/ 9539 w 178077"/>
              <a:gd name="connsiteY0" fmla="*/ 9540 h 216236"/>
              <a:gd name="connsiteX1" fmla="*/ 178204 w 178077"/>
              <a:gd name="connsiteY1" fmla="*/ 9540 h 216236"/>
              <a:gd name="connsiteX2" fmla="*/ 178204 w 178077"/>
              <a:gd name="connsiteY2" fmla="*/ 211403 h 216236"/>
              <a:gd name="connsiteX3" fmla="*/ 9539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39" y="9540"/>
                </a:moveTo>
                <a:lnTo>
                  <a:pt x="178204" y="9540"/>
                </a:lnTo>
                <a:lnTo>
                  <a:pt x="178204" y="211403"/>
                </a:lnTo>
                <a:lnTo>
                  <a:pt x="9539"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7" name="Freeform: Shape 406">
            <a:extLst>
              <a:ext uri="{FF2B5EF4-FFF2-40B4-BE49-F238E27FC236}">
                <a16:creationId xmlns:a16="http://schemas.microsoft.com/office/drawing/2014/main" id="{2BF1BFCA-94CE-4BD0-8C5A-4632C6D0A31C}"/>
              </a:ext>
            </a:extLst>
          </p:cNvPr>
          <p:cNvSpPr/>
          <p:nvPr/>
        </p:nvSpPr>
        <p:spPr>
          <a:xfrm>
            <a:off x="21113130" y="12687642"/>
            <a:ext cx="178098" cy="216262"/>
          </a:xfrm>
          <a:custGeom>
            <a:avLst/>
            <a:gdLst>
              <a:gd name="connsiteX0" fmla="*/ 9539 w 178077"/>
              <a:gd name="connsiteY0" fmla="*/ 9540 h 216236"/>
              <a:gd name="connsiteX1" fmla="*/ 178204 w 178077"/>
              <a:gd name="connsiteY1" fmla="*/ 9540 h 216236"/>
              <a:gd name="connsiteX2" fmla="*/ 178204 w 178077"/>
              <a:gd name="connsiteY2" fmla="*/ 211403 h 216236"/>
              <a:gd name="connsiteX3" fmla="*/ 9539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39" y="9540"/>
                </a:moveTo>
                <a:lnTo>
                  <a:pt x="178204" y="9540"/>
                </a:lnTo>
                <a:lnTo>
                  <a:pt x="178204" y="211403"/>
                </a:lnTo>
                <a:lnTo>
                  <a:pt x="9539"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8" name="Freeform: Shape 407">
            <a:extLst>
              <a:ext uri="{FF2B5EF4-FFF2-40B4-BE49-F238E27FC236}">
                <a16:creationId xmlns:a16="http://schemas.microsoft.com/office/drawing/2014/main" id="{B3B2AA8C-AF77-4680-BB4F-F90A75420FC0}"/>
              </a:ext>
            </a:extLst>
          </p:cNvPr>
          <p:cNvSpPr/>
          <p:nvPr/>
        </p:nvSpPr>
        <p:spPr>
          <a:xfrm>
            <a:off x="18944281" y="12687642"/>
            <a:ext cx="1221242" cy="89049"/>
          </a:xfrm>
          <a:custGeom>
            <a:avLst/>
            <a:gdLst>
              <a:gd name="connsiteX0" fmla="*/ 9539 w 1221100"/>
              <a:gd name="connsiteY0" fmla="*/ 9540 h 89038"/>
              <a:gd name="connsiteX1" fmla="*/ 1219447 w 1221100"/>
              <a:gd name="connsiteY1" fmla="*/ 9540 h 89038"/>
              <a:gd name="connsiteX2" fmla="*/ 1219447 w 1221100"/>
              <a:gd name="connsiteY2" fmla="*/ 86241 h 89038"/>
              <a:gd name="connsiteX3" fmla="*/ 9539 w 1221100"/>
              <a:gd name="connsiteY3" fmla="*/ 86241 h 89038"/>
            </a:gdLst>
            <a:ahLst/>
            <a:cxnLst>
              <a:cxn ang="0">
                <a:pos x="connsiteX0" y="connsiteY0"/>
              </a:cxn>
              <a:cxn ang="0">
                <a:pos x="connsiteX1" y="connsiteY1"/>
              </a:cxn>
              <a:cxn ang="0">
                <a:pos x="connsiteX2" y="connsiteY2"/>
              </a:cxn>
              <a:cxn ang="0">
                <a:pos x="connsiteX3" y="connsiteY3"/>
              </a:cxn>
            </a:cxnLst>
            <a:rect l="l" t="t" r="r" b="b"/>
            <a:pathLst>
              <a:path w="1221100" h="89038">
                <a:moveTo>
                  <a:pt x="9539" y="9540"/>
                </a:moveTo>
                <a:lnTo>
                  <a:pt x="1219447" y="9540"/>
                </a:lnTo>
                <a:lnTo>
                  <a:pt x="1219447" y="86241"/>
                </a:lnTo>
                <a:lnTo>
                  <a:pt x="9539" y="86241"/>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9" name="Freeform: Shape 408">
            <a:extLst>
              <a:ext uri="{FF2B5EF4-FFF2-40B4-BE49-F238E27FC236}">
                <a16:creationId xmlns:a16="http://schemas.microsoft.com/office/drawing/2014/main" id="{43F19D8C-A135-4A19-8D9E-9D0492541D8D}"/>
              </a:ext>
            </a:extLst>
          </p:cNvPr>
          <p:cNvSpPr/>
          <p:nvPr/>
        </p:nvSpPr>
        <p:spPr>
          <a:xfrm>
            <a:off x="20155345" y="12687642"/>
            <a:ext cx="1221242" cy="89049"/>
          </a:xfrm>
          <a:custGeom>
            <a:avLst/>
            <a:gdLst>
              <a:gd name="connsiteX0" fmla="*/ 9540 w 1221100"/>
              <a:gd name="connsiteY0" fmla="*/ 9540 h 89038"/>
              <a:gd name="connsiteX1" fmla="*/ 1219448 w 1221100"/>
              <a:gd name="connsiteY1" fmla="*/ 9540 h 89038"/>
              <a:gd name="connsiteX2" fmla="*/ 1219448 w 1221100"/>
              <a:gd name="connsiteY2" fmla="*/ 86241 h 89038"/>
              <a:gd name="connsiteX3" fmla="*/ 9540 w 1221100"/>
              <a:gd name="connsiteY3" fmla="*/ 86241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8" y="9540"/>
                </a:lnTo>
                <a:lnTo>
                  <a:pt x="1219448" y="86241"/>
                </a:lnTo>
                <a:lnTo>
                  <a:pt x="9540" y="86241"/>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0" name="Freeform: Shape 409">
            <a:extLst>
              <a:ext uri="{FF2B5EF4-FFF2-40B4-BE49-F238E27FC236}">
                <a16:creationId xmlns:a16="http://schemas.microsoft.com/office/drawing/2014/main" id="{045D21F2-014B-422B-A9D8-955D10F74425}"/>
              </a:ext>
            </a:extLst>
          </p:cNvPr>
          <p:cNvSpPr/>
          <p:nvPr/>
        </p:nvSpPr>
        <p:spPr>
          <a:xfrm>
            <a:off x="20675900" y="12687642"/>
            <a:ext cx="178098" cy="216262"/>
          </a:xfrm>
          <a:custGeom>
            <a:avLst/>
            <a:gdLst>
              <a:gd name="connsiteX0" fmla="*/ 9539 w 178077"/>
              <a:gd name="connsiteY0" fmla="*/ 9540 h 216236"/>
              <a:gd name="connsiteX1" fmla="*/ 178204 w 178077"/>
              <a:gd name="connsiteY1" fmla="*/ 9540 h 216236"/>
              <a:gd name="connsiteX2" fmla="*/ 178204 w 178077"/>
              <a:gd name="connsiteY2" fmla="*/ 211403 h 216236"/>
              <a:gd name="connsiteX3" fmla="*/ 9539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39" y="9540"/>
                </a:moveTo>
                <a:lnTo>
                  <a:pt x="178204" y="9540"/>
                </a:lnTo>
                <a:lnTo>
                  <a:pt x="178204" y="211403"/>
                </a:lnTo>
                <a:lnTo>
                  <a:pt x="9539"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1" name="Freeform: Shape 410">
            <a:extLst>
              <a:ext uri="{FF2B5EF4-FFF2-40B4-BE49-F238E27FC236}">
                <a16:creationId xmlns:a16="http://schemas.microsoft.com/office/drawing/2014/main" id="{D61E4287-BCE1-4BDD-AF7D-6394E820D58E}"/>
              </a:ext>
            </a:extLst>
          </p:cNvPr>
          <p:cNvSpPr/>
          <p:nvPr/>
        </p:nvSpPr>
        <p:spPr>
          <a:xfrm>
            <a:off x="21197472" y="12687642"/>
            <a:ext cx="178098" cy="216262"/>
          </a:xfrm>
          <a:custGeom>
            <a:avLst/>
            <a:gdLst>
              <a:gd name="connsiteX0" fmla="*/ 9539 w 178077"/>
              <a:gd name="connsiteY0" fmla="*/ 9540 h 216236"/>
              <a:gd name="connsiteX1" fmla="*/ 178204 w 178077"/>
              <a:gd name="connsiteY1" fmla="*/ 9540 h 216236"/>
              <a:gd name="connsiteX2" fmla="*/ 178204 w 178077"/>
              <a:gd name="connsiteY2" fmla="*/ 211403 h 216236"/>
              <a:gd name="connsiteX3" fmla="*/ 9539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39" y="9540"/>
                </a:moveTo>
                <a:lnTo>
                  <a:pt x="178204" y="9540"/>
                </a:lnTo>
                <a:lnTo>
                  <a:pt x="178204" y="211403"/>
                </a:lnTo>
                <a:lnTo>
                  <a:pt x="9539"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2" name="Freeform: Shape 411">
            <a:extLst>
              <a:ext uri="{FF2B5EF4-FFF2-40B4-BE49-F238E27FC236}">
                <a16:creationId xmlns:a16="http://schemas.microsoft.com/office/drawing/2014/main" id="{42845459-EA05-4FDE-A2A1-CD4C031F43D8}"/>
              </a:ext>
            </a:extLst>
          </p:cNvPr>
          <p:cNvSpPr/>
          <p:nvPr/>
        </p:nvSpPr>
        <p:spPr>
          <a:xfrm>
            <a:off x="19028750" y="12034532"/>
            <a:ext cx="674227" cy="330753"/>
          </a:xfrm>
          <a:custGeom>
            <a:avLst/>
            <a:gdLst>
              <a:gd name="connsiteX0" fmla="*/ 9540 w 674149"/>
              <a:gd name="connsiteY0" fmla="*/ 9540 h 330714"/>
              <a:gd name="connsiteX1" fmla="*/ 665246 w 674149"/>
              <a:gd name="connsiteY1" fmla="*/ 9540 h 330714"/>
              <a:gd name="connsiteX2" fmla="*/ 665246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6" y="9540"/>
                </a:lnTo>
                <a:lnTo>
                  <a:pt x="665246" y="328043"/>
                </a:lnTo>
                <a:lnTo>
                  <a:pt x="9540" y="32804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3" name="Freeform: Shape 412">
            <a:extLst>
              <a:ext uri="{FF2B5EF4-FFF2-40B4-BE49-F238E27FC236}">
                <a16:creationId xmlns:a16="http://schemas.microsoft.com/office/drawing/2014/main" id="{0B535AED-D1AC-4FB2-B4D0-0F4C34D2F001}"/>
              </a:ext>
            </a:extLst>
          </p:cNvPr>
          <p:cNvSpPr/>
          <p:nvPr/>
        </p:nvSpPr>
        <p:spPr>
          <a:xfrm>
            <a:off x="19684531" y="12034532"/>
            <a:ext cx="674227" cy="330753"/>
          </a:xfrm>
          <a:custGeom>
            <a:avLst/>
            <a:gdLst>
              <a:gd name="connsiteX0" fmla="*/ 9540 w 674149"/>
              <a:gd name="connsiteY0" fmla="*/ 9540 h 330714"/>
              <a:gd name="connsiteX1" fmla="*/ 665246 w 674149"/>
              <a:gd name="connsiteY1" fmla="*/ 9540 h 330714"/>
              <a:gd name="connsiteX2" fmla="*/ 665246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6" y="9540"/>
                </a:lnTo>
                <a:lnTo>
                  <a:pt x="665246" y="328043"/>
                </a:lnTo>
                <a:lnTo>
                  <a:pt x="9540" y="32804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4" name="Freeform: Shape 413">
            <a:extLst>
              <a:ext uri="{FF2B5EF4-FFF2-40B4-BE49-F238E27FC236}">
                <a16:creationId xmlns:a16="http://schemas.microsoft.com/office/drawing/2014/main" id="{8262331C-E5A3-43D5-9859-0F4937C28E03}"/>
              </a:ext>
            </a:extLst>
          </p:cNvPr>
          <p:cNvSpPr/>
          <p:nvPr/>
        </p:nvSpPr>
        <p:spPr>
          <a:xfrm>
            <a:off x="19028750" y="12114167"/>
            <a:ext cx="432523" cy="178098"/>
          </a:xfrm>
          <a:custGeom>
            <a:avLst/>
            <a:gdLst>
              <a:gd name="connsiteX0" fmla="*/ 9540 w 432473"/>
              <a:gd name="connsiteY0" fmla="*/ 9540 h 178077"/>
              <a:gd name="connsiteX1" fmla="*/ 428784 w 432473"/>
              <a:gd name="connsiteY1" fmla="*/ 9540 h 178077"/>
              <a:gd name="connsiteX2" fmla="*/ 428784 w 432473"/>
              <a:gd name="connsiteY2" fmla="*/ 168792 h 178077"/>
              <a:gd name="connsiteX3" fmla="*/ 9540 w 432473"/>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432473" h="178077">
                <a:moveTo>
                  <a:pt x="9540" y="9540"/>
                </a:moveTo>
                <a:lnTo>
                  <a:pt x="428784" y="9540"/>
                </a:lnTo>
                <a:lnTo>
                  <a:pt x="428784" y="168792"/>
                </a:lnTo>
                <a:lnTo>
                  <a:pt x="9540" y="168792"/>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5" name="Freeform: Shape 414">
            <a:extLst>
              <a:ext uri="{FF2B5EF4-FFF2-40B4-BE49-F238E27FC236}">
                <a16:creationId xmlns:a16="http://schemas.microsoft.com/office/drawing/2014/main" id="{5D0A142E-368A-4B10-911A-AE13BBC0ACA6}"/>
              </a:ext>
            </a:extLst>
          </p:cNvPr>
          <p:cNvSpPr/>
          <p:nvPr/>
        </p:nvSpPr>
        <p:spPr>
          <a:xfrm>
            <a:off x="19238396" y="12114167"/>
            <a:ext cx="101770" cy="178098"/>
          </a:xfrm>
          <a:custGeom>
            <a:avLst/>
            <a:gdLst>
              <a:gd name="connsiteX0" fmla="*/ 9539 w 101758"/>
              <a:gd name="connsiteY0" fmla="*/ 9540 h 178077"/>
              <a:gd name="connsiteX1" fmla="*/ 100994 w 101758"/>
              <a:gd name="connsiteY1" fmla="*/ 9540 h 178077"/>
              <a:gd name="connsiteX2" fmla="*/ 100994 w 101758"/>
              <a:gd name="connsiteY2" fmla="*/ 168792 h 178077"/>
              <a:gd name="connsiteX3" fmla="*/ 9539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39" y="9540"/>
                </a:moveTo>
                <a:lnTo>
                  <a:pt x="100994" y="9540"/>
                </a:lnTo>
                <a:lnTo>
                  <a:pt x="100994" y="168792"/>
                </a:lnTo>
                <a:lnTo>
                  <a:pt x="9539"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6" name="Freeform: Shape 415">
            <a:extLst>
              <a:ext uri="{FF2B5EF4-FFF2-40B4-BE49-F238E27FC236}">
                <a16:creationId xmlns:a16="http://schemas.microsoft.com/office/drawing/2014/main" id="{BF43FADB-24E4-478C-B36D-CC978110DB32}"/>
              </a:ext>
            </a:extLst>
          </p:cNvPr>
          <p:cNvSpPr/>
          <p:nvPr/>
        </p:nvSpPr>
        <p:spPr>
          <a:xfrm>
            <a:off x="19352760" y="12114167"/>
            <a:ext cx="101770" cy="178098"/>
          </a:xfrm>
          <a:custGeom>
            <a:avLst/>
            <a:gdLst>
              <a:gd name="connsiteX0" fmla="*/ 9539 w 101758"/>
              <a:gd name="connsiteY0" fmla="*/ 9540 h 178077"/>
              <a:gd name="connsiteX1" fmla="*/ 104810 w 101758"/>
              <a:gd name="connsiteY1" fmla="*/ 9540 h 178077"/>
              <a:gd name="connsiteX2" fmla="*/ 104810 w 101758"/>
              <a:gd name="connsiteY2" fmla="*/ 168792 h 178077"/>
              <a:gd name="connsiteX3" fmla="*/ 9539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39" y="9540"/>
                </a:moveTo>
                <a:lnTo>
                  <a:pt x="104810" y="9540"/>
                </a:lnTo>
                <a:lnTo>
                  <a:pt x="104810" y="168792"/>
                </a:lnTo>
                <a:lnTo>
                  <a:pt x="9539"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7" name="Freeform: Shape 416">
            <a:extLst>
              <a:ext uri="{FF2B5EF4-FFF2-40B4-BE49-F238E27FC236}">
                <a16:creationId xmlns:a16="http://schemas.microsoft.com/office/drawing/2014/main" id="{ED26B946-FF8D-4675-A726-052365FED3C0}"/>
              </a:ext>
            </a:extLst>
          </p:cNvPr>
          <p:cNvSpPr/>
          <p:nvPr/>
        </p:nvSpPr>
        <p:spPr>
          <a:xfrm>
            <a:off x="19028750" y="12344549"/>
            <a:ext cx="674227" cy="25443"/>
          </a:xfrm>
          <a:custGeom>
            <a:avLst/>
            <a:gdLst>
              <a:gd name="connsiteX0" fmla="*/ 9540 w 674149"/>
              <a:gd name="connsiteY0" fmla="*/ 9540 h 25439"/>
              <a:gd name="connsiteX1" fmla="*/ 665246 w 674149"/>
              <a:gd name="connsiteY1" fmla="*/ 9540 h 25439"/>
              <a:gd name="connsiteX2" fmla="*/ 665246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6" y="9540"/>
                </a:lnTo>
                <a:lnTo>
                  <a:pt x="665246"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8" name="Freeform: Shape 417">
            <a:extLst>
              <a:ext uri="{FF2B5EF4-FFF2-40B4-BE49-F238E27FC236}">
                <a16:creationId xmlns:a16="http://schemas.microsoft.com/office/drawing/2014/main" id="{3889BEC6-1084-47C2-8F1F-0BF241981A20}"/>
              </a:ext>
            </a:extLst>
          </p:cNvPr>
          <p:cNvSpPr/>
          <p:nvPr/>
        </p:nvSpPr>
        <p:spPr>
          <a:xfrm>
            <a:off x="19684531" y="12344549"/>
            <a:ext cx="674227" cy="25443"/>
          </a:xfrm>
          <a:custGeom>
            <a:avLst/>
            <a:gdLst>
              <a:gd name="connsiteX0" fmla="*/ 9540 w 674149"/>
              <a:gd name="connsiteY0" fmla="*/ 9540 h 25439"/>
              <a:gd name="connsiteX1" fmla="*/ 665246 w 674149"/>
              <a:gd name="connsiteY1" fmla="*/ 9540 h 25439"/>
              <a:gd name="connsiteX2" fmla="*/ 665246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6" y="9540"/>
                </a:lnTo>
                <a:lnTo>
                  <a:pt x="665246"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9" name="Freeform: Shape 418">
            <a:extLst>
              <a:ext uri="{FF2B5EF4-FFF2-40B4-BE49-F238E27FC236}">
                <a16:creationId xmlns:a16="http://schemas.microsoft.com/office/drawing/2014/main" id="{E6150165-CFE7-4AD6-9257-2CC0133CC4B3}"/>
              </a:ext>
            </a:extLst>
          </p:cNvPr>
          <p:cNvSpPr/>
          <p:nvPr/>
        </p:nvSpPr>
        <p:spPr>
          <a:xfrm>
            <a:off x="19028750" y="12361596"/>
            <a:ext cx="674227" cy="330753"/>
          </a:xfrm>
          <a:custGeom>
            <a:avLst/>
            <a:gdLst>
              <a:gd name="connsiteX0" fmla="*/ 9540 w 674149"/>
              <a:gd name="connsiteY0" fmla="*/ 9540 h 330714"/>
              <a:gd name="connsiteX1" fmla="*/ 665246 w 674149"/>
              <a:gd name="connsiteY1" fmla="*/ 9540 h 330714"/>
              <a:gd name="connsiteX2" fmla="*/ 665246 w 674149"/>
              <a:gd name="connsiteY2" fmla="*/ 328044 h 330714"/>
              <a:gd name="connsiteX3" fmla="*/ 9540 w 674149"/>
              <a:gd name="connsiteY3" fmla="*/ 328044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6" y="9540"/>
                </a:lnTo>
                <a:lnTo>
                  <a:pt x="665246" y="328044"/>
                </a:lnTo>
                <a:lnTo>
                  <a:pt x="9540" y="328044"/>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0" name="Freeform: Shape 419">
            <a:extLst>
              <a:ext uri="{FF2B5EF4-FFF2-40B4-BE49-F238E27FC236}">
                <a16:creationId xmlns:a16="http://schemas.microsoft.com/office/drawing/2014/main" id="{69329A8B-72B7-4A22-AEEF-36C1B63E9CC3}"/>
              </a:ext>
            </a:extLst>
          </p:cNvPr>
          <p:cNvSpPr/>
          <p:nvPr/>
        </p:nvSpPr>
        <p:spPr>
          <a:xfrm>
            <a:off x="19684531" y="12361596"/>
            <a:ext cx="674227" cy="330753"/>
          </a:xfrm>
          <a:custGeom>
            <a:avLst/>
            <a:gdLst>
              <a:gd name="connsiteX0" fmla="*/ 9540 w 674149"/>
              <a:gd name="connsiteY0" fmla="*/ 9540 h 330714"/>
              <a:gd name="connsiteX1" fmla="*/ 665246 w 674149"/>
              <a:gd name="connsiteY1" fmla="*/ 9540 h 330714"/>
              <a:gd name="connsiteX2" fmla="*/ 665246 w 674149"/>
              <a:gd name="connsiteY2" fmla="*/ 328044 h 330714"/>
              <a:gd name="connsiteX3" fmla="*/ 9540 w 674149"/>
              <a:gd name="connsiteY3" fmla="*/ 328044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6" y="9540"/>
                </a:lnTo>
                <a:lnTo>
                  <a:pt x="665246" y="328044"/>
                </a:lnTo>
                <a:lnTo>
                  <a:pt x="9540" y="328044"/>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1" name="Freeform: Shape 420">
            <a:extLst>
              <a:ext uri="{FF2B5EF4-FFF2-40B4-BE49-F238E27FC236}">
                <a16:creationId xmlns:a16="http://schemas.microsoft.com/office/drawing/2014/main" id="{A6CC2BB6-619A-406B-A382-BFC47D01B7FF}"/>
              </a:ext>
            </a:extLst>
          </p:cNvPr>
          <p:cNvSpPr/>
          <p:nvPr/>
        </p:nvSpPr>
        <p:spPr>
          <a:xfrm>
            <a:off x="19028750" y="12441232"/>
            <a:ext cx="432523" cy="178098"/>
          </a:xfrm>
          <a:custGeom>
            <a:avLst/>
            <a:gdLst>
              <a:gd name="connsiteX0" fmla="*/ 9540 w 432473"/>
              <a:gd name="connsiteY0" fmla="*/ 9540 h 178077"/>
              <a:gd name="connsiteX1" fmla="*/ 428784 w 432473"/>
              <a:gd name="connsiteY1" fmla="*/ 9540 h 178077"/>
              <a:gd name="connsiteX2" fmla="*/ 428784 w 432473"/>
              <a:gd name="connsiteY2" fmla="*/ 168792 h 178077"/>
              <a:gd name="connsiteX3" fmla="*/ 9540 w 432473"/>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432473" h="178077">
                <a:moveTo>
                  <a:pt x="9540" y="9540"/>
                </a:moveTo>
                <a:lnTo>
                  <a:pt x="428784" y="9540"/>
                </a:lnTo>
                <a:lnTo>
                  <a:pt x="428784" y="168792"/>
                </a:lnTo>
                <a:lnTo>
                  <a:pt x="9540" y="168792"/>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2" name="Freeform: Shape 421">
            <a:extLst>
              <a:ext uri="{FF2B5EF4-FFF2-40B4-BE49-F238E27FC236}">
                <a16:creationId xmlns:a16="http://schemas.microsoft.com/office/drawing/2014/main" id="{D7B0F1E4-E0E4-4DC2-8E25-9998B73D4E2A}"/>
              </a:ext>
            </a:extLst>
          </p:cNvPr>
          <p:cNvSpPr/>
          <p:nvPr/>
        </p:nvSpPr>
        <p:spPr>
          <a:xfrm>
            <a:off x="19238396" y="12441232"/>
            <a:ext cx="101770" cy="178098"/>
          </a:xfrm>
          <a:custGeom>
            <a:avLst/>
            <a:gdLst>
              <a:gd name="connsiteX0" fmla="*/ 9539 w 101758"/>
              <a:gd name="connsiteY0" fmla="*/ 9540 h 178077"/>
              <a:gd name="connsiteX1" fmla="*/ 100994 w 101758"/>
              <a:gd name="connsiteY1" fmla="*/ 9540 h 178077"/>
              <a:gd name="connsiteX2" fmla="*/ 100994 w 101758"/>
              <a:gd name="connsiteY2" fmla="*/ 168792 h 178077"/>
              <a:gd name="connsiteX3" fmla="*/ 9539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39" y="9540"/>
                </a:moveTo>
                <a:lnTo>
                  <a:pt x="100994" y="9540"/>
                </a:lnTo>
                <a:lnTo>
                  <a:pt x="100994" y="168792"/>
                </a:lnTo>
                <a:lnTo>
                  <a:pt x="9539"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3" name="Freeform: Shape 422">
            <a:extLst>
              <a:ext uri="{FF2B5EF4-FFF2-40B4-BE49-F238E27FC236}">
                <a16:creationId xmlns:a16="http://schemas.microsoft.com/office/drawing/2014/main" id="{53BFDF7E-FF63-482F-9A0F-A3E2EB0182BE}"/>
              </a:ext>
            </a:extLst>
          </p:cNvPr>
          <p:cNvSpPr/>
          <p:nvPr/>
        </p:nvSpPr>
        <p:spPr>
          <a:xfrm>
            <a:off x="19352760" y="12441232"/>
            <a:ext cx="101770" cy="178098"/>
          </a:xfrm>
          <a:custGeom>
            <a:avLst/>
            <a:gdLst>
              <a:gd name="connsiteX0" fmla="*/ 9539 w 101758"/>
              <a:gd name="connsiteY0" fmla="*/ 9540 h 178077"/>
              <a:gd name="connsiteX1" fmla="*/ 104810 w 101758"/>
              <a:gd name="connsiteY1" fmla="*/ 9540 h 178077"/>
              <a:gd name="connsiteX2" fmla="*/ 104810 w 101758"/>
              <a:gd name="connsiteY2" fmla="*/ 168792 h 178077"/>
              <a:gd name="connsiteX3" fmla="*/ 9539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39" y="9540"/>
                </a:moveTo>
                <a:lnTo>
                  <a:pt x="104810" y="9540"/>
                </a:lnTo>
                <a:lnTo>
                  <a:pt x="104810" y="168792"/>
                </a:lnTo>
                <a:lnTo>
                  <a:pt x="9539"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4" name="Freeform: Shape 423">
            <a:extLst>
              <a:ext uri="{FF2B5EF4-FFF2-40B4-BE49-F238E27FC236}">
                <a16:creationId xmlns:a16="http://schemas.microsoft.com/office/drawing/2014/main" id="{0B6A35E5-E60F-4E92-AE99-543CB4C3E65E}"/>
              </a:ext>
            </a:extLst>
          </p:cNvPr>
          <p:cNvSpPr/>
          <p:nvPr/>
        </p:nvSpPr>
        <p:spPr>
          <a:xfrm>
            <a:off x="19028750" y="12671613"/>
            <a:ext cx="674227" cy="25443"/>
          </a:xfrm>
          <a:custGeom>
            <a:avLst/>
            <a:gdLst>
              <a:gd name="connsiteX0" fmla="*/ 9540 w 674149"/>
              <a:gd name="connsiteY0" fmla="*/ 9540 h 25439"/>
              <a:gd name="connsiteX1" fmla="*/ 665246 w 674149"/>
              <a:gd name="connsiteY1" fmla="*/ 9540 h 25439"/>
              <a:gd name="connsiteX2" fmla="*/ 665246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6" y="9540"/>
                </a:lnTo>
                <a:lnTo>
                  <a:pt x="665246"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5" name="Freeform: Shape 424">
            <a:extLst>
              <a:ext uri="{FF2B5EF4-FFF2-40B4-BE49-F238E27FC236}">
                <a16:creationId xmlns:a16="http://schemas.microsoft.com/office/drawing/2014/main" id="{DDD98388-3DA2-408C-BBFD-082A3C9BA8E1}"/>
              </a:ext>
            </a:extLst>
          </p:cNvPr>
          <p:cNvSpPr/>
          <p:nvPr/>
        </p:nvSpPr>
        <p:spPr>
          <a:xfrm>
            <a:off x="19684531" y="12671613"/>
            <a:ext cx="674227" cy="25443"/>
          </a:xfrm>
          <a:custGeom>
            <a:avLst/>
            <a:gdLst>
              <a:gd name="connsiteX0" fmla="*/ 9540 w 674149"/>
              <a:gd name="connsiteY0" fmla="*/ 9540 h 25439"/>
              <a:gd name="connsiteX1" fmla="*/ 665246 w 674149"/>
              <a:gd name="connsiteY1" fmla="*/ 9540 h 25439"/>
              <a:gd name="connsiteX2" fmla="*/ 665246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6" y="9540"/>
                </a:lnTo>
                <a:lnTo>
                  <a:pt x="665246"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6" name="Freeform: Shape 425">
            <a:extLst>
              <a:ext uri="{FF2B5EF4-FFF2-40B4-BE49-F238E27FC236}">
                <a16:creationId xmlns:a16="http://schemas.microsoft.com/office/drawing/2014/main" id="{233FDDCF-8776-48CD-A99C-4478CFF4148E}"/>
              </a:ext>
            </a:extLst>
          </p:cNvPr>
          <p:cNvSpPr/>
          <p:nvPr/>
        </p:nvSpPr>
        <p:spPr>
          <a:xfrm>
            <a:off x="19910207" y="11380405"/>
            <a:ext cx="674227" cy="330753"/>
          </a:xfrm>
          <a:custGeom>
            <a:avLst/>
            <a:gdLst>
              <a:gd name="connsiteX0" fmla="*/ 9540 w 674149"/>
              <a:gd name="connsiteY0" fmla="*/ 9540 h 330714"/>
              <a:gd name="connsiteX1" fmla="*/ 665246 w 674149"/>
              <a:gd name="connsiteY1" fmla="*/ 9540 h 330714"/>
              <a:gd name="connsiteX2" fmla="*/ 665246 w 674149"/>
              <a:gd name="connsiteY2" fmla="*/ 328044 h 330714"/>
              <a:gd name="connsiteX3" fmla="*/ 9540 w 674149"/>
              <a:gd name="connsiteY3" fmla="*/ 328044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6" y="9540"/>
                </a:lnTo>
                <a:lnTo>
                  <a:pt x="665246" y="328044"/>
                </a:lnTo>
                <a:lnTo>
                  <a:pt x="9540" y="328044"/>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7" name="Freeform: Shape 426">
            <a:extLst>
              <a:ext uri="{FF2B5EF4-FFF2-40B4-BE49-F238E27FC236}">
                <a16:creationId xmlns:a16="http://schemas.microsoft.com/office/drawing/2014/main" id="{3531DD09-7430-4ABB-AA25-92FC26448D0B}"/>
              </a:ext>
            </a:extLst>
          </p:cNvPr>
          <p:cNvSpPr/>
          <p:nvPr/>
        </p:nvSpPr>
        <p:spPr>
          <a:xfrm>
            <a:off x="20566115" y="11380405"/>
            <a:ext cx="674227" cy="330753"/>
          </a:xfrm>
          <a:custGeom>
            <a:avLst/>
            <a:gdLst>
              <a:gd name="connsiteX0" fmla="*/ 9539 w 674149"/>
              <a:gd name="connsiteY0" fmla="*/ 9540 h 330714"/>
              <a:gd name="connsiteX1" fmla="*/ 665246 w 674149"/>
              <a:gd name="connsiteY1" fmla="*/ 9540 h 330714"/>
              <a:gd name="connsiteX2" fmla="*/ 665246 w 674149"/>
              <a:gd name="connsiteY2" fmla="*/ 328044 h 330714"/>
              <a:gd name="connsiteX3" fmla="*/ 9539 w 674149"/>
              <a:gd name="connsiteY3" fmla="*/ 328044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39" y="9540"/>
                </a:moveTo>
                <a:lnTo>
                  <a:pt x="665246" y="9540"/>
                </a:lnTo>
                <a:lnTo>
                  <a:pt x="665246" y="328044"/>
                </a:lnTo>
                <a:lnTo>
                  <a:pt x="9539" y="328044"/>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8" name="Freeform: Shape 427">
            <a:extLst>
              <a:ext uri="{FF2B5EF4-FFF2-40B4-BE49-F238E27FC236}">
                <a16:creationId xmlns:a16="http://schemas.microsoft.com/office/drawing/2014/main" id="{A32ACBF4-7941-4DAE-BE23-34C1ADE5ECD3}"/>
              </a:ext>
            </a:extLst>
          </p:cNvPr>
          <p:cNvSpPr/>
          <p:nvPr/>
        </p:nvSpPr>
        <p:spPr>
          <a:xfrm>
            <a:off x="19910207" y="11460039"/>
            <a:ext cx="432523" cy="178098"/>
          </a:xfrm>
          <a:custGeom>
            <a:avLst/>
            <a:gdLst>
              <a:gd name="connsiteX0" fmla="*/ 9540 w 432473"/>
              <a:gd name="connsiteY0" fmla="*/ 9540 h 178077"/>
              <a:gd name="connsiteX1" fmla="*/ 428784 w 432473"/>
              <a:gd name="connsiteY1" fmla="*/ 9540 h 178077"/>
              <a:gd name="connsiteX2" fmla="*/ 428784 w 432473"/>
              <a:gd name="connsiteY2" fmla="*/ 168792 h 178077"/>
              <a:gd name="connsiteX3" fmla="*/ 9540 w 432473"/>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432473" h="178077">
                <a:moveTo>
                  <a:pt x="9540" y="9540"/>
                </a:moveTo>
                <a:lnTo>
                  <a:pt x="428784" y="9540"/>
                </a:lnTo>
                <a:lnTo>
                  <a:pt x="428784" y="168792"/>
                </a:lnTo>
                <a:lnTo>
                  <a:pt x="9540" y="168792"/>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9" name="Freeform: Shape 428">
            <a:extLst>
              <a:ext uri="{FF2B5EF4-FFF2-40B4-BE49-F238E27FC236}">
                <a16:creationId xmlns:a16="http://schemas.microsoft.com/office/drawing/2014/main" id="{4A303DAD-7C77-4E90-916C-53EB9F86638C}"/>
              </a:ext>
            </a:extLst>
          </p:cNvPr>
          <p:cNvSpPr/>
          <p:nvPr/>
        </p:nvSpPr>
        <p:spPr>
          <a:xfrm>
            <a:off x="20119980" y="11460039"/>
            <a:ext cx="101770" cy="178098"/>
          </a:xfrm>
          <a:custGeom>
            <a:avLst/>
            <a:gdLst>
              <a:gd name="connsiteX0" fmla="*/ 9540 w 101758"/>
              <a:gd name="connsiteY0" fmla="*/ 9540 h 178077"/>
              <a:gd name="connsiteX1" fmla="*/ 100995 w 101758"/>
              <a:gd name="connsiteY1" fmla="*/ 9540 h 178077"/>
              <a:gd name="connsiteX2" fmla="*/ 100995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0995" y="9540"/>
                </a:lnTo>
                <a:lnTo>
                  <a:pt x="100995"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0" name="Freeform: Shape 429">
            <a:extLst>
              <a:ext uri="{FF2B5EF4-FFF2-40B4-BE49-F238E27FC236}">
                <a16:creationId xmlns:a16="http://schemas.microsoft.com/office/drawing/2014/main" id="{8F6DD934-26CB-4D9C-B743-5FFDEC3B5BEF}"/>
              </a:ext>
            </a:extLst>
          </p:cNvPr>
          <p:cNvSpPr/>
          <p:nvPr/>
        </p:nvSpPr>
        <p:spPr>
          <a:xfrm>
            <a:off x="20234344" y="11460039"/>
            <a:ext cx="101770" cy="178098"/>
          </a:xfrm>
          <a:custGeom>
            <a:avLst/>
            <a:gdLst>
              <a:gd name="connsiteX0" fmla="*/ 9540 w 101758"/>
              <a:gd name="connsiteY0" fmla="*/ 9540 h 178077"/>
              <a:gd name="connsiteX1" fmla="*/ 104811 w 101758"/>
              <a:gd name="connsiteY1" fmla="*/ 9540 h 178077"/>
              <a:gd name="connsiteX2" fmla="*/ 104811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4811" y="9540"/>
                </a:lnTo>
                <a:lnTo>
                  <a:pt x="104811"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1" name="Freeform: Shape 430">
            <a:extLst>
              <a:ext uri="{FF2B5EF4-FFF2-40B4-BE49-F238E27FC236}">
                <a16:creationId xmlns:a16="http://schemas.microsoft.com/office/drawing/2014/main" id="{35F451E7-734E-4EDF-B153-87B92973FDC1}"/>
              </a:ext>
            </a:extLst>
          </p:cNvPr>
          <p:cNvSpPr/>
          <p:nvPr/>
        </p:nvSpPr>
        <p:spPr>
          <a:xfrm>
            <a:off x="19910207" y="11690422"/>
            <a:ext cx="674227" cy="25443"/>
          </a:xfrm>
          <a:custGeom>
            <a:avLst/>
            <a:gdLst>
              <a:gd name="connsiteX0" fmla="*/ 9540 w 674149"/>
              <a:gd name="connsiteY0" fmla="*/ 9540 h 25439"/>
              <a:gd name="connsiteX1" fmla="*/ 665246 w 674149"/>
              <a:gd name="connsiteY1" fmla="*/ 9540 h 25439"/>
              <a:gd name="connsiteX2" fmla="*/ 665246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6" y="9540"/>
                </a:lnTo>
                <a:lnTo>
                  <a:pt x="665246"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2" name="Freeform: Shape 431">
            <a:extLst>
              <a:ext uri="{FF2B5EF4-FFF2-40B4-BE49-F238E27FC236}">
                <a16:creationId xmlns:a16="http://schemas.microsoft.com/office/drawing/2014/main" id="{6AF6EA6D-E78D-4271-8DD5-C01F06E1C9F4}"/>
              </a:ext>
            </a:extLst>
          </p:cNvPr>
          <p:cNvSpPr/>
          <p:nvPr/>
        </p:nvSpPr>
        <p:spPr>
          <a:xfrm>
            <a:off x="20566115" y="11690422"/>
            <a:ext cx="674227" cy="25443"/>
          </a:xfrm>
          <a:custGeom>
            <a:avLst/>
            <a:gdLst>
              <a:gd name="connsiteX0" fmla="*/ 9539 w 674149"/>
              <a:gd name="connsiteY0" fmla="*/ 9540 h 25439"/>
              <a:gd name="connsiteX1" fmla="*/ 665246 w 674149"/>
              <a:gd name="connsiteY1" fmla="*/ 9540 h 25439"/>
              <a:gd name="connsiteX2" fmla="*/ 665246 w 674149"/>
              <a:gd name="connsiteY2" fmla="*/ 26585 h 25439"/>
              <a:gd name="connsiteX3" fmla="*/ 9539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39" y="9540"/>
                </a:moveTo>
                <a:lnTo>
                  <a:pt x="665246" y="9540"/>
                </a:lnTo>
                <a:lnTo>
                  <a:pt x="665246" y="26585"/>
                </a:lnTo>
                <a:lnTo>
                  <a:pt x="9539"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3" name="Freeform: Shape 432">
            <a:extLst>
              <a:ext uri="{FF2B5EF4-FFF2-40B4-BE49-F238E27FC236}">
                <a16:creationId xmlns:a16="http://schemas.microsoft.com/office/drawing/2014/main" id="{43A9CBBB-19AA-4341-8718-629889821E3C}"/>
              </a:ext>
            </a:extLst>
          </p:cNvPr>
          <p:cNvSpPr/>
          <p:nvPr/>
        </p:nvSpPr>
        <p:spPr>
          <a:xfrm>
            <a:off x="19910207" y="11707469"/>
            <a:ext cx="674227" cy="330753"/>
          </a:xfrm>
          <a:custGeom>
            <a:avLst/>
            <a:gdLst>
              <a:gd name="connsiteX0" fmla="*/ 9540 w 674149"/>
              <a:gd name="connsiteY0" fmla="*/ 9540 h 330714"/>
              <a:gd name="connsiteX1" fmla="*/ 665246 w 674149"/>
              <a:gd name="connsiteY1" fmla="*/ 9540 h 330714"/>
              <a:gd name="connsiteX2" fmla="*/ 665246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6" y="9540"/>
                </a:lnTo>
                <a:lnTo>
                  <a:pt x="665246" y="328043"/>
                </a:lnTo>
                <a:lnTo>
                  <a:pt x="9540" y="32804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4" name="Freeform: Shape 433">
            <a:extLst>
              <a:ext uri="{FF2B5EF4-FFF2-40B4-BE49-F238E27FC236}">
                <a16:creationId xmlns:a16="http://schemas.microsoft.com/office/drawing/2014/main" id="{211D43EC-587F-49FF-908C-559AFA5D04A7}"/>
              </a:ext>
            </a:extLst>
          </p:cNvPr>
          <p:cNvSpPr/>
          <p:nvPr/>
        </p:nvSpPr>
        <p:spPr>
          <a:xfrm>
            <a:off x="20566115" y="11707469"/>
            <a:ext cx="674227" cy="330753"/>
          </a:xfrm>
          <a:custGeom>
            <a:avLst/>
            <a:gdLst>
              <a:gd name="connsiteX0" fmla="*/ 9539 w 674149"/>
              <a:gd name="connsiteY0" fmla="*/ 9540 h 330714"/>
              <a:gd name="connsiteX1" fmla="*/ 665246 w 674149"/>
              <a:gd name="connsiteY1" fmla="*/ 9540 h 330714"/>
              <a:gd name="connsiteX2" fmla="*/ 665246 w 674149"/>
              <a:gd name="connsiteY2" fmla="*/ 328043 h 330714"/>
              <a:gd name="connsiteX3" fmla="*/ 9539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39" y="9540"/>
                </a:moveTo>
                <a:lnTo>
                  <a:pt x="665246" y="9540"/>
                </a:lnTo>
                <a:lnTo>
                  <a:pt x="665246" y="328043"/>
                </a:lnTo>
                <a:lnTo>
                  <a:pt x="9539" y="32804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5" name="Freeform: Shape 434">
            <a:extLst>
              <a:ext uri="{FF2B5EF4-FFF2-40B4-BE49-F238E27FC236}">
                <a16:creationId xmlns:a16="http://schemas.microsoft.com/office/drawing/2014/main" id="{264317EC-3980-4A0B-92E5-74C4296D30F2}"/>
              </a:ext>
            </a:extLst>
          </p:cNvPr>
          <p:cNvSpPr/>
          <p:nvPr/>
        </p:nvSpPr>
        <p:spPr>
          <a:xfrm>
            <a:off x="19910207" y="11787103"/>
            <a:ext cx="432523" cy="178098"/>
          </a:xfrm>
          <a:custGeom>
            <a:avLst/>
            <a:gdLst>
              <a:gd name="connsiteX0" fmla="*/ 9540 w 432473"/>
              <a:gd name="connsiteY0" fmla="*/ 9540 h 178077"/>
              <a:gd name="connsiteX1" fmla="*/ 428784 w 432473"/>
              <a:gd name="connsiteY1" fmla="*/ 9540 h 178077"/>
              <a:gd name="connsiteX2" fmla="*/ 428784 w 432473"/>
              <a:gd name="connsiteY2" fmla="*/ 168792 h 178077"/>
              <a:gd name="connsiteX3" fmla="*/ 9540 w 432473"/>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432473" h="178077">
                <a:moveTo>
                  <a:pt x="9540" y="9540"/>
                </a:moveTo>
                <a:lnTo>
                  <a:pt x="428784" y="9540"/>
                </a:lnTo>
                <a:lnTo>
                  <a:pt x="428784" y="168792"/>
                </a:lnTo>
                <a:lnTo>
                  <a:pt x="9540" y="168792"/>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6" name="Freeform: Shape 435">
            <a:extLst>
              <a:ext uri="{FF2B5EF4-FFF2-40B4-BE49-F238E27FC236}">
                <a16:creationId xmlns:a16="http://schemas.microsoft.com/office/drawing/2014/main" id="{87274788-A7D5-438A-8EEB-28F92EDF35E9}"/>
              </a:ext>
            </a:extLst>
          </p:cNvPr>
          <p:cNvSpPr/>
          <p:nvPr/>
        </p:nvSpPr>
        <p:spPr>
          <a:xfrm>
            <a:off x="20119980" y="11787103"/>
            <a:ext cx="101770" cy="178098"/>
          </a:xfrm>
          <a:custGeom>
            <a:avLst/>
            <a:gdLst>
              <a:gd name="connsiteX0" fmla="*/ 9540 w 101758"/>
              <a:gd name="connsiteY0" fmla="*/ 9540 h 178077"/>
              <a:gd name="connsiteX1" fmla="*/ 100995 w 101758"/>
              <a:gd name="connsiteY1" fmla="*/ 9540 h 178077"/>
              <a:gd name="connsiteX2" fmla="*/ 100995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0995" y="9540"/>
                </a:lnTo>
                <a:lnTo>
                  <a:pt x="100995"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7" name="Freeform: Shape 436">
            <a:extLst>
              <a:ext uri="{FF2B5EF4-FFF2-40B4-BE49-F238E27FC236}">
                <a16:creationId xmlns:a16="http://schemas.microsoft.com/office/drawing/2014/main" id="{31B61329-81AE-4AA6-AA70-48E460614655}"/>
              </a:ext>
            </a:extLst>
          </p:cNvPr>
          <p:cNvSpPr/>
          <p:nvPr/>
        </p:nvSpPr>
        <p:spPr>
          <a:xfrm>
            <a:off x="20234344" y="11787103"/>
            <a:ext cx="101770" cy="178098"/>
          </a:xfrm>
          <a:custGeom>
            <a:avLst/>
            <a:gdLst>
              <a:gd name="connsiteX0" fmla="*/ 9540 w 101758"/>
              <a:gd name="connsiteY0" fmla="*/ 9540 h 178077"/>
              <a:gd name="connsiteX1" fmla="*/ 104811 w 101758"/>
              <a:gd name="connsiteY1" fmla="*/ 9540 h 178077"/>
              <a:gd name="connsiteX2" fmla="*/ 104811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4811" y="9540"/>
                </a:lnTo>
                <a:lnTo>
                  <a:pt x="104811"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8" name="Freeform: Shape 437">
            <a:extLst>
              <a:ext uri="{FF2B5EF4-FFF2-40B4-BE49-F238E27FC236}">
                <a16:creationId xmlns:a16="http://schemas.microsoft.com/office/drawing/2014/main" id="{B3387002-3CE2-4FA0-8C55-42A9E91A8004}"/>
              </a:ext>
            </a:extLst>
          </p:cNvPr>
          <p:cNvSpPr/>
          <p:nvPr/>
        </p:nvSpPr>
        <p:spPr>
          <a:xfrm>
            <a:off x="19910207" y="12017485"/>
            <a:ext cx="674227" cy="25443"/>
          </a:xfrm>
          <a:custGeom>
            <a:avLst/>
            <a:gdLst>
              <a:gd name="connsiteX0" fmla="*/ 9540 w 674149"/>
              <a:gd name="connsiteY0" fmla="*/ 9539 h 25439"/>
              <a:gd name="connsiteX1" fmla="*/ 665246 w 674149"/>
              <a:gd name="connsiteY1" fmla="*/ 9539 h 25439"/>
              <a:gd name="connsiteX2" fmla="*/ 665246 w 674149"/>
              <a:gd name="connsiteY2" fmla="*/ 26584 h 25439"/>
              <a:gd name="connsiteX3" fmla="*/ 9540 w 674149"/>
              <a:gd name="connsiteY3" fmla="*/ 26584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39"/>
                </a:moveTo>
                <a:lnTo>
                  <a:pt x="665246" y="9539"/>
                </a:lnTo>
                <a:lnTo>
                  <a:pt x="665246" y="26584"/>
                </a:lnTo>
                <a:lnTo>
                  <a:pt x="9540" y="26584"/>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9" name="Freeform: Shape 438">
            <a:extLst>
              <a:ext uri="{FF2B5EF4-FFF2-40B4-BE49-F238E27FC236}">
                <a16:creationId xmlns:a16="http://schemas.microsoft.com/office/drawing/2014/main" id="{7E4FE0D8-F1CE-47AD-ADB2-C3E40E1A7474}"/>
              </a:ext>
            </a:extLst>
          </p:cNvPr>
          <p:cNvSpPr/>
          <p:nvPr/>
        </p:nvSpPr>
        <p:spPr>
          <a:xfrm>
            <a:off x="20566115" y="12017485"/>
            <a:ext cx="674227" cy="25443"/>
          </a:xfrm>
          <a:custGeom>
            <a:avLst/>
            <a:gdLst>
              <a:gd name="connsiteX0" fmla="*/ 9539 w 674149"/>
              <a:gd name="connsiteY0" fmla="*/ 9539 h 25439"/>
              <a:gd name="connsiteX1" fmla="*/ 665246 w 674149"/>
              <a:gd name="connsiteY1" fmla="*/ 9539 h 25439"/>
              <a:gd name="connsiteX2" fmla="*/ 665246 w 674149"/>
              <a:gd name="connsiteY2" fmla="*/ 26584 h 25439"/>
              <a:gd name="connsiteX3" fmla="*/ 9539 w 674149"/>
              <a:gd name="connsiteY3" fmla="*/ 26584 h 25439"/>
            </a:gdLst>
            <a:ahLst/>
            <a:cxnLst>
              <a:cxn ang="0">
                <a:pos x="connsiteX0" y="connsiteY0"/>
              </a:cxn>
              <a:cxn ang="0">
                <a:pos x="connsiteX1" y="connsiteY1"/>
              </a:cxn>
              <a:cxn ang="0">
                <a:pos x="connsiteX2" y="connsiteY2"/>
              </a:cxn>
              <a:cxn ang="0">
                <a:pos x="connsiteX3" y="connsiteY3"/>
              </a:cxn>
            </a:cxnLst>
            <a:rect l="l" t="t" r="r" b="b"/>
            <a:pathLst>
              <a:path w="674149" h="25439">
                <a:moveTo>
                  <a:pt x="9539" y="9539"/>
                </a:moveTo>
                <a:lnTo>
                  <a:pt x="665246" y="9539"/>
                </a:lnTo>
                <a:lnTo>
                  <a:pt x="665246" y="26584"/>
                </a:lnTo>
                <a:lnTo>
                  <a:pt x="9539" y="26584"/>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0" name="Freeform: Shape 439">
            <a:extLst>
              <a:ext uri="{FF2B5EF4-FFF2-40B4-BE49-F238E27FC236}">
                <a16:creationId xmlns:a16="http://schemas.microsoft.com/office/drawing/2014/main" id="{C1D3AAB1-F15B-4D9D-992A-1074E12E5E78}"/>
              </a:ext>
            </a:extLst>
          </p:cNvPr>
          <p:cNvSpPr/>
          <p:nvPr/>
        </p:nvSpPr>
        <p:spPr>
          <a:xfrm>
            <a:off x="19910207" y="12034532"/>
            <a:ext cx="674227" cy="330753"/>
          </a:xfrm>
          <a:custGeom>
            <a:avLst/>
            <a:gdLst>
              <a:gd name="connsiteX0" fmla="*/ 9540 w 674149"/>
              <a:gd name="connsiteY0" fmla="*/ 9540 h 330714"/>
              <a:gd name="connsiteX1" fmla="*/ 665246 w 674149"/>
              <a:gd name="connsiteY1" fmla="*/ 9540 h 330714"/>
              <a:gd name="connsiteX2" fmla="*/ 665246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6" y="9540"/>
                </a:lnTo>
                <a:lnTo>
                  <a:pt x="665246" y="328043"/>
                </a:lnTo>
                <a:lnTo>
                  <a:pt x="9540" y="32804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1" name="Freeform: Shape 440">
            <a:extLst>
              <a:ext uri="{FF2B5EF4-FFF2-40B4-BE49-F238E27FC236}">
                <a16:creationId xmlns:a16="http://schemas.microsoft.com/office/drawing/2014/main" id="{74D59821-49D7-4092-9FEC-D5C6744EEB88}"/>
              </a:ext>
            </a:extLst>
          </p:cNvPr>
          <p:cNvSpPr/>
          <p:nvPr/>
        </p:nvSpPr>
        <p:spPr>
          <a:xfrm>
            <a:off x="20566115" y="12034532"/>
            <a:ext cx="674227" cy="330753"/>
          </a:xfrm>
          <a:custGeom>
            <a:avLst/>
            <a:gdLst>
              <a:gd name="connsiteX0" fmla="*/ 9539 w 674149"/>
              <a:gd name="connsiteY0" fmla="*/ 9540 h 330714"/>
              <a:gd name="connsiteX1" fmla="*/ 665246 w 674149"/>
              <a:gd name="connsiteY1" fmla="*/ 9540 h 330714"/>
              <a:gd name="connsiteX2" fmla="*/ 665246 w 674149"/>
              <a:gd name="connsiteY2" fmla="*/ 328043 h 330714"/>
              <a:gd name="connsiteX3" fmla="*/ 9539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39" y="9540"/>
                </a:moveTo>
                <a:lnTo>
                  <a:pt x="665246" y="9540"/>
                </a:lnTo>
                <a:lnTo>
                  <a:pt x="665246" y="328043"/>
                </a:lnTo>
                <a:lnTo>
                  <a:pt x="9539" y="32804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2" name="Freeform: Shape 441">
            <a:extLst>
              <a:ext uri="{FF2B5EF4-FFF2-40B4-BE49-F238E27FC236}">
                <a16:creationId xmlns:a16="http://schemas.microsoft.com/office/drawing/2014/main" id="{A664814B-3A1F-41A2-BF35-BB169AD39920}"/>
              </a:ext>
            </a:extLst>
          </p:cNvPr>
          <p:cNvSpPr/>
          <p:nvPr/>
        </p:nvSpPr>
        <p:spPr>
          <a:xfrm>
            <a:off x="19910207" y="12114167"/>
            <a:ext cx="432523" cy="178098"/>
          </a:xfrm>
          <a:custGeom>
            <a:avLst/>
            <a:gdLst>
              <a:gd name="connsiteX0" fmla="*/ 9540 w 432473"/>
              <a:gd name="connsiteY0" fmla="*/ 9540 h 178077"/>
              <a:gd name="connsiteX1" fmla="*/ 428784 w 432473"/>
              <a:gd name="connsiteY1" fmla="*/ 9540 h 178077"/>
              <a:gd name="connsiteX2" fmla="*/ 428784 w 432473"/>
              <a:gd name="connsiteY2" fmla="*/ 168792 h 178077"/>
              <a:gd name="connsiteX3" fmla="*/ 9540 w 432473"/>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432473" h="178077">
                <a:moveTo>
                  <a:pt x="9540" y="9540"/>
                </a:moveTo>
                <a:lnTo>
                  <a:pt x="428784" y="9540"/>
                </a:lnTo>
                <a:lnTo>
                  <a:pt x="428784" y="168792"/>
                </a:lnTo>
                <a:lnTo>
                  <a:pt x="9540" y="168792"/>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3" name="Freeform: Shape 442">
            <a:extLst>
              <a:ext uri="{FF2B5EF4-FFF2-40B4-BE49-F238E27FC236}">
                <a16:creationId xmlns:a16="http://schemas.microsoft.com/office/drawing/2014/main" id="{7E4F39CB-A800-4430-B6D9-57AB5D1EDD95}"/>
              </a:ext>
            </a:extLst>
          </p:cNvPr>
          <p:cNvSpPr/>
          <p:nvPr/>
        </p:nvSpPr>
        <p:spPr>
          <a:xfrm>
            <a:off x="20119980" y="12114167"/>
            <a:ext cx="101770" cy="178098"/>
          </a:xfrm>
          <a:custGeom>
            <a:avLst/>
            <a:gdLst>
              <a:gd name="connsiteX0" fmla="*/ 9540 w 101758"/>
              <a:gd name="connsiteY0" fmla="*/ 9540 h 178077"/>
              <a:gd name="connsiteX1" fmla="*/ 100995 w 101758"/>
              <a:gd name="connsiteY1" fmla="*/ 9540 h 178077"/>
              <a:gd name="connsiteX2" fmla="*/ 100995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0995" y="9540"/>
                </a:lnTo>
                <a:lnTo>
                  <a:pt x="100995"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4" name="Freeform: Shape 443">
            <a:extLst>
              <a:ext uri="{FF2B5EF4-FFF2-40B4-BE49-F238E27FC236}">
                <a16:creationId xmlns:a16="http://schemas.microsoft.com/office/drawing/2014/main" id="{603C410E-4007-494D-8443-CDEE0A683535}"/>
              </a:ext>
            </a:extLst>
          </p:cNvPr>
          <p:cNvSpPr/>
          <p:nvPr/>
        </p:nvSpPr>
        <p:spPr>
          <a:xfrm>
            <a:off x="20234344" y="12114167"/>
            <a:ext cx="101770" cy="178098"/>
          </a:xfrm>
          <a:custGeom>
            <a:avLst/>
            <a:gdLst>
              <a:gd name="connsiteX0" fmla="*/ 9540 w 101758"/>
              <a:gd name="connsiteY0" fmla="*/ 9540 h 178077"/>
              <a:gd name="connsiteX1" fmla="*/ 104811 w 101758"/>
              <a:gd name="connsiteY1" fmla="*/ 9540 h 178077"/>
              <a:gd name="connsiteX2" fmla="*/ 104811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4811" y="9540"/>
                </a:lnTo>
                <a:lnTo>
                  <a:pt x="104811"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5" name="Freeform: Shape 444">
            <a:extLst>
              <a:ext uri="{FF2B5EF4-FFF2-40B4-BE49-F238E27FC236}">
                <a16:creationId xmlns:a16="http://schemas.microsoft.com/office/drawing/2014/main" id="{94EC0E94-CE05-453D-AEE8-4D751EB89EE8}"/>
              </a:ext>
            </a:extLst>
          </p:cNvPr>
          <p:cNvSpPr/>
          <p:nvPr/>
        </p:nvSpPr>
        <p:spPr>
          <a:xfrm>
            <a:off x="19910207" y="12344549"/>
            <a:ext cx="674227" cy="25443"/>
          </a:xfrm>
          <a:custGeom>
            <a:avLst/>
            <a:gdLst>
              <a:gd name="connsiteX0" fmla="*/ 9540 w 674149"/>
              <a:gd name="connsiteY0" fmla="*/ 9540 h 25439"/>
              <a:gd name="connsiteX1" fmla="*/ 665246 w 674149"/>
              <a:gd name="connsiteY1" fmla="*/ 9540 h 25439"/>
              <a:gd name="connsiteX2" fmla="*/ 665246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6" y="9540"/>
                </a:lnTo>
                <a:lnTo>
                  <a:pt x="665246"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6" name="Freeform: Shape 445">
            <a:extLst>
              <a:ext uri="{FF2B5EF4-FFF2-40B4-BE49-F238E27FC236}">
                <a16:creationId xmlns:a16="http://schemas.microsoft.com/office/drawing/2014/main" id="{72C4EA98-E2D4-4DCD-AE08-01E4A37284CE}"/>
              </a:ext>
            </a:extLst>
          </p:cNvPr>
          <p:cNvSpPr/>
          <p:nvPr/>
        </p:nvSpPr>
        <p:spPr>
          <a:xfrm>
            <a:off x="20566115" y="12344549"/>
            <a:ext cx="674227" cy="25443"/>
          </a:xfrm>
          <a:custGeom>
            <a:avLst/>
            <a:gdLst>
              <a:gd name="connsiteX0" fmla="*/ 9539 w 674149"/>
              <a:gd name="connsiteY0" fmla="*/ 9540 h 25439"/>
              <a:gd name="connsiteX1" fmla="*/ 665246 w 674149"/>
              <a:gd name="connsiteY1" fmla="*/ 9540 h 25439"/>
              <a:gd name="connsiteX2" fmla="*/ 665246 w 674149"/>
              <a:gd name="connsiteY2" fmla="*/ 26585 h 25439"/>
              <a:gd name="connsiteX3" fmla="*/ 9539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39" y="9540"/>
                </a:moveTo>
                <a:lnTo>
                  <a:pt x="665246" y="9540"/>
                </a:lnTo>
                <a:lnTo>
                  <a:pt x="665246" y="26585"/>
                </a:lnTo>
                <a:lnTo>
                  <a:pt x="9539"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7" name="Freeform: Shape 446">
            <a:extLst>
              <a:ext uri="{FF2B5EF4-FFF2-40B4-BE49-F238E27FC236}">
                <a16:creationId xmlns:a16="http://schemas.microsoft.com/office/drawing/2014/main" id="{25F86E8D-740A-479C-B822-56E66C9FEA68}"/>
              </a:ext>
            </a:extLst>
          </p:cNvPr>
          <p:cNvSpPr/>
          <p:nvPr/>
        </p:nvSpPr>
        <p:spPr>
          <a:xfrm>
            <a:off x="19910207" y="12361596"/>
            <a:ext cx="674227" cy="330753"/>
          </a:xfrm>
          <a:custGeom>
            <a:avLst/>
            <a:gdLst>
              <a:gd name="connsiteX0" fmla="*/ 9540 w 674149"/>
              <a:gd name="connsiteY0" fmla="*/ 9540 h 330714"/>
              <a:gd name="connsiteX1" fmla="*/ 665246 w 674149"/>
              <a:gd name="connsiteY1" fmla="*/ 9540 h 330714"/>
              <a:gd name="connsiteX2" fmla="*/ 665246 w 674149"/>
              <a:gd name="connsiteY2" fmla="*/ 328044 h 330714"/>
              <a:gd name="connsiteX3" fmla="*/ 9540 w 674149"/>
              <a:gd name="connsiteY3" fmla="*/ 328044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6" y="9540"/>
                </a:lnTo>
                <a:lnTo>
                  <a:pt x="665246" y="328044"/>
                </a:lnTo>
                <a:lnTo>
                  <a:pt x="9540" y="328044"/>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8" name="Freeform: Shape 447">
            <a:extLst>
              <a:ext uri="{FF2B5EF4-FFF2-40B4-BE49-F238E27FC236}">
                <a16:creationId xmlns:a16="http://schemas.microsoft.com/office/drawing/2014/main" id="{864FCE38-3851-4CF3-B80A-60E92D1019F6}"/>
              </a:ext>
            </a:extLst>
          </p:cNvPr>
          <p:cNvSpPr/>
          <p:nvPr/>
        </p:nvSpPr>
        <p:spPr>
          <a:xfrm>
            <a:off x="20566115" y="12361596"/>
            <a:ext cx="674227" cy="330753"/>
          </a:xfrm>
          <a:custGeom>
            <a:avLst/>
            <a:gdLst>
              <a:gd name="connsiteX0" fmla="*/ 9539 w 674149"/>
              <a:gd name="connsiteY0" fmla="*/ 9540 h 330714"/>
              <a:gd name="connsiteX1" fmla="*/ 665246 w 674149"/>
              <a:gd name="connsiteY1" fmla="*/ 9540 h 330714"/>
              <a:gd name="connsiteX2" fmla="*/ 665246 w 674149"/>
              <a:gd name="connsiteY2" fmla="*/ 328044 h 330714"/>
              <a:gd name="connsiteX3" fmla="*/ 9539 w 674149"/>
              <a:gd name="connsiteY3" fmla="*/ 328044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39" y="9540"/>
                </a:moveTo>
                <a:lnTo>
                  <a:pt x="665246" y="9540"/>
                </a:lnTo>
                <a:lnTo>
                  <a:pt x="665246" y="328044"/>
                </a:lnTo>
                <a:lnTo>
                  <a:pt x="9539" y="328044"/>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9" name="Freeform: Shape 448">
            <a:extLst>
              <a:ext uri="{FF2B5EF4-FFF2-40B4-BE49-F238E27FC236}">
                <a16:creationId xmlns:a16="http://schemas.microsoft.com/office/drawing/2014/main" id="{B02486A8-D16F-47BD-9A6B-88636DCCFBD7}"/>
              </a:ext>
            </a:extLst>
          </p:cNvPr>
          <p:cNvSpPr/>
          <p:nvPr/>
        </p:nvSpPr>
        <p:spPr>
          <a:xfrm>
            <a:off x="19910207" y="12441232"/>
            <a:ext cx="432523" cy="178098"/>
          </a:xfrm>
          <a:custGeom>
            <a:avLst/>
            <a:gdLst>
              <a:gd name="connsiteX0" fmla="*/ 9540 w 432473"/>
              <a:gd name="connsiteY0" fmla="*/ 9540 h 178077"/>
              <a:gd name="connsiteX1" fmla="*/ 428784 w 432473"/>
              <a:gd name="connsiteY1" fmla="*/ 9540 h 178077"/>
              <a:gd name="connsiteX2" fmla="*/ 428784 w 432473"/>
              <a:gd name="connsiteY2" fmla="*/ 168792 h 178077"/>
              <a:gd name="connsiteX3" fmla="*/ 9540 w 432473"/>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432473" h="178077">
                <a:moveTo>
                  <a:pt x="9540" y="9540"/>
                </a:moveTo>
                <a:lnTo>
                  <a:pt x="428784" y="9540"/>
                </a:lnTo>
                <a:lnTo>
                  <a:pt x="428784" y="168792"/>
                </a:lnTo>
                <a:lnTo>
                  <a:pt x="9540" y="168792"/>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0" name="Freeform: Shape 449">
            <a:extLst>
              <a:ext uri="{FF2B5EF4-FFF2-40B4-BE49-F238E27FC236}">
                <a16:creationId xmlns:a16="http://schemas.microsoft.com/office/drawing/2014/main" id="{0D50232C-353B-4E1D-A79F-C5AC94C11354}"/>
              </a:ext>
            </a:extLst>
          </p:cNvPr>
          <p:cNvSpPr/>
          <p:nvPr/>
        </p:nvSpPr>
        <p:spPr>
          <a:xfrm>
            <a:off x="20119980" y="12441232"/>
            <a:ext cx="101770" cy="178098"/>
          </a:xfrm>
          <a:custGeom>
            <a:avLst/>
            <a:gdLst>
              <a:gd name="connsiteX0" fmla="*/ 9540 w 101758"/>
              <a:gd name="connsiteY0" fmla="*/ 9540 h 178077"/>
              <a:gd name="connsiteX1" fmla="*/ 100995 w 101758"/>
              <a:gd name="connsiteY1" fmla="*/ 9540 h 178077"/>
              <a:gd name="connsiteX2" fmla="*/ 100995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0995" y="9540"/>
                </a:lnTo>
                <a:lnTo>
                  <a:pt x="100995"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1" name="Freeform: Shape 450">
            <a:extLst>
              <a:ext uri="{FF2B5EF4-FFF2-40B4-BE49-F238E27FC236}">
                <a16:creationId xmlns:a16="http://schemas.microsoft.com/office/drawing/2014/main" id="{06F358C6-A2A6-47D9-8E5C-55FAB3BA7E26}"/>
              </a:ext>
            </a:extLst>
          </p:cNvPr>
          <p:cNvSpPr/>
          <p:nvPr/>
        </p:nvSpPr>
        <p:spPr>
          <a:xfrm>
            <a:off x="20234344" y="12441232"/>
            <a:ext cx="101770" cy="178098"/>
          </a:xfrm>
          <a:custGeom>
            <a:avLst/>
            <a:gdLst>
              <a:gd name="connsiteX0" fmla="*/ 9540 w 101758"/>
              <a:gd name="connsiteY0" fmla="*/ 9540 h 178077"/>
              <a:gd name="connsiteX1" fmla="*/ 104811 w 101758"/>
              <a:gd name="connsiteY1" fmla="*/ 9540 h 178077"/>
              <a:gd name="connsiteX2" fmla="*/ 104811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4811" y="9540"/>
                </a:lnTo>
                <a:lnTo>
                  <a:pt x="104811"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2" name="Freeform: Shape 451">
            <a:extLst>
              <a:ext uri="{FF2B5EF4-FFF2-40B4-BE49-F238E27FC236}">
                <a16:creationId xmlns:a16="http://schemas.microsoft.com/office/drawing/2014/main" id="{E024D183-EFF2-4BAE-A646-387E99F7BCA4}"/>
              </a:ext>
            </a:extLst>
          </p:cNvPr>
          <p:cNvSpPr/>
          <p:nvPr/>
        </p:nvSpPr>
        <p:spPr>
          <a:xfrm>
            <a:off x="19910207" y="12671613"/>
            <a:ext cx="674227" cy="25443"/>
          </a:xfrm>
          <a:custGeom>
            <a:avLst/>
            <a:gdLst>
              <a:gd name="connsiteX0" fmla="*/ 9540 w 674149"/>
              <a:gd name="connsiteY0" fmla="*/ 9540 h 25439"/>
              <a:gd name="connsiteX1" fmla="*/ 665246 w 674149"/>
              <a:gd name="connsiteY1" fmla="*/ 9540 h 25439"/>
              <a:gd name="connsiteX2" fmla="*/ 665246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6" y="9540"/>
                </a:lnTo>
                <a:lnTo>
                  <a:pt x="665246"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3" name="Freeform: Shape 452">
            <a:extLst>
              <a:ext uri="{FF2B5EF4-FFF2-40B4-BE49-F238E27FC236}">
                <a16:creationId xmlns:a16="http://schemas.microsoft.com/office/drawing/2014/main" id="{2A562766-48AA-4757-8E9B-3D8058AEDA9F}"/>
              </a:ext>
            </a:extLst>
          </p:cNvPr>
          <p:cNvSpPr/>
          <p:nvPr/>
        </p:nvSpPr>
        <p:spPr>
          <a:xfrm>
            <a:off x="20566115" y="12671613"/>
            <a:ext cx="674227" cy="25443"/>
          </a:xfrm>
          <a:custGeom>
            <a:avLst/>
            <a:gdLst>
              <a:gd name="connsiteX0" fmla="*/ 9539 w 674149"/>
              <a:gd name="connsiteY0" fmla="*/ 9540 h 25439"/>
              <a:gd name="connsiteX1" fmla="*/ 665246 w 674149"/>
              <a:gd name="connsiteY1" fmla="*/ 9540 h 25439"/>
              <a:gd name="connsiteX2" fmla="*/ 665246 w 674149"/>
              <a:gd name="connsiteY2" fmla="*/ 26585 h 25439"/>
              <a:gd name="connsiteX3" fmla="*/ 9539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39" y="9540"/>
                </a:moveTo>
                <a:lnTo>
                  <a:pt x="665246" y="9540"/>
                </a:lnTo>
                <a:lnTo>
                  <a:pt x="665246" y="26585"/>
                </a:lnTo>
                <a:lnTo>
                  <a:pt x="9539"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4" name="Freeform: Shape 453">
            <a:extLst>
              <a:ext uri="{FF2B5EF4-FFF2-40B4-BE49-F238E27FC236}">
                <a16:creationId xmlns:a16="http://schemas.microsoft.com/office/drawing/2014/main" id="{98B7F8AD-0B09-479E-B08E-5999710C4D3E}"/>
              </a:ext>
            </a:extLst>
          </p:cNvPr>
          <p:cNvSpPr/>
          <p:nvPr/>
        </p:nvSpPr>
        <p:spPr>
          <a:xfrm>
            <a:off x="18155562" y="11056520"/>
            <a:ext cx="89049" cy="1844584"/>
          </a:xfrm>
          <a:custGeom>
            <a:avLst/>
            <a:gdLst>
              <a:gd name="connsiteX0" fmla="*/ 9539 w 89038"/>
              <a:gd name="connsiteY0" fmla="*/ 9540 h 1844370"/>
              <a:gd name="connsiteX1" fmla="*/ 81025 w 89038"/>
              <a:gd name="connsiteY1" fmla="*/ 9540 h 1844370"/>
              <a:gd name="connsiteX2" fmla="*/ 81025 w 89038"/>
              <a:gd name="connsiteY2" fmla="*/ 1841318 h 1844370"/>
              <a:gd name="connsiteX3" fmla="*/ 9539 w 89038"/>
              <a:gd name="connsiteY3" fmla="*/ 1841318 h 1844370"/>
            </a:gdLst>
            <a:ahLst/>
            <a:cxnLst>
              <a:cxn ang="0">
                <a:pos x="connsiteX0" y="connsiteY0"/>
              </a:cxn>
              <a:cxn ang="0">
                <a:pos x="connsiteX1" y="connsiteY1"/>
              </a:cxn>
              <a:cxn ang="0">
                <a:pos x="connsiteX2" y="connsiteY2"/>
              </a:cxn>
              <a:cxn ang="0">
                <a:pos x="connsiteX3" y="connsiteY3"/>
              </a:cxn>
            </a:cxnLst>
            <a:rect l="l" t="t" r="r" b="b"/>
            <a:pathLst>
              <a:path w="89038" h="1844370">
                <a:moveTo>
                  <a:pt x="9539" y="9540"/>
                </a:moveTo>
                <a:lnTo>
                  <a:pt x="81025" y="9540"/>
                </a:lnTo>
                <a:lnTo>
                  <a:pt x="81025" y="1841318"/>
                </a:lnTo>
                <a:lnTo>
                  <a:pt x="9539" y="1841318"/>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5" name="Freeform: Shape 454">
            <a:extLst>
              <a:ext uri="{FF2B5EF4-FFF2-40B4-BE49-F238E27FC236}">
                <a16:creationId xmlns:a16="http://schemas.microsoft.com/office/drawing/2014/main" id="{6A1927C5-E2FE-4275-BFB2-C7AF4A90A07D}"/>
              </a:ext>
            </a:extLst>
          </p:cNvPr>
          <p:cNvSpPr/>
          <p:nvPr/>
        </p:nvSpPr>
        <p:spPr>
          <a:xfrm>
            <a:off x="17141167" y="11081073"/>
            <a:ext cx="89049" cy="1819142"/>
          </a:xfrm>
          <a:custGeom>
            <a:avLst/>
            <a:gdLst>
              <a:gd name="connsiteX0" fmla="*/ 9540 w 89038"/>
              <a:gd name="connsiteY0" fmla="*/ 9540 h 1818931"/>
              <a:gd name="connsiteX1" fmla="*/ 81025 w 89038"/>
              <a:gd name="connsiteY1" fmla="*/ 9540 h 1818931"/>
              <a:gd name="connsiteX2" fmla="*/ 81025 w 89038"/>
              <a:gd name="connsiteY2" fmla="*/ 1816769 h 1818931"/>
              <a:gd name="connsiteX3" fmla="*/ 9540 w 89038"/>
              <a:gd name="connsiteY3" fmla="*/ 1816769 h 1818931"/>
            </a:gdLst>
            <a:ahLst/>
            <a:cxnLst>
              <a:cxn ang="0">
                <a:pos x="connsiteX0" y="connsiteY0"/>
              </a:cxn>
              <a:cxn ang="0">
                <a:pos x="connsiteX1" y="connsiteY1"/>
              </a:cxn>
              <a:cxn ang="0">
                <a:pos x="connsiteX2" y="connsiteY2"/>
              </a:cxn>
              <a:cxn ang="0">
                <a:pos x="connsiteX3" y="connsiteY3"/>
              </a:cxn>
            </a:cxnLst>
            <a:rect l="l" t="t" r="r" b="b"/>
            <a:pathLst>
              <a:path w="89038" h="1818931">
                <a:moveTo>
                  <a:pt x="9540" y="9540"/>
                </a:moveTo>
                <a:lnTo>
                  <a:pt x="81025" y="9540"/>
                </a:lnTo>
                <a:lnTo>
                  <a:pt x="81025" y="1816769"/>
                </a:lnTo>
                <a:lnTo>
                  <a:pt x="9540" y="1816769"/>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6" name="Freeform: Shape 455">
            <a:extLst>
              <a:ext uri="{FF2B5EF4-FFF2-40B4-BE49-F238E27FC236}">
                <a16:creationId xmlns:a16="http://schemas.microsoft.com/office/drawing/2014/main" id="{92E1315C-F1AB-4D2A-85CF-C1702B87895E}"/>
              </a:ext>
            </a:extLst>
          </p:cNvPr>
          <p:cNvSpPr/>
          <p:nvPr/>
        </p:nvSpPr>
        <p:spPr>
          <a:xfrm>
            <a:off x="17141167" y="11056520"/>
            <a:ext cx="1094030" cy="966817"/>
          </a:xfrm>
          <a:custGeom>
            <a:avLst/>
            <a:gdLst>
              <a:gd name="connsiteX0" fmla="*/ 50244 w 1093902"/>
              <a:gd name="connsiteY0" fmla="*/ 958055 h 966704"/>
              <a:gd name="connsiteX1" fmla="*/ 9540 w 1093902"/>
              <a:gd name="connsiteY1" fmla="*/ 892930 h 966704"/>
              <a:gd name="connsiteX2" fmla="*/ 1054726 w 1093902"/>
              <a:gd name="connsiteY2" fmla="*/ 9540 h 966704"/>
              <a:gd name="connsiteX3" fmla="*/ 1095302 w 1093902"/>
              <a:gd name="connsiteY3" fmla="*/ 74665 h 966704"/>
            </a:gdLst>
            <a:ahLst/>
            <a:cxnLst>
              <a:cxn ang="0">
                <a:pos x="connsiteX0" y="connsiteY0"/>
              </a:cxn>
              <a:cxn ang="0">
                <a:pos x="connsiteX1" y="connsiteY1"/>
              </a:cxn>
              <a:cxn ang="0">
                <a:pos x="connsiteX2" y="connsiteY2"/>
              </a:cxn>
              <a:cxn ang="0">
                <a:pos x="connsiteX3" y="connsiteY3"/>
              </a:cxn>
            </a:cxnLst>
            <a:rect l="l" t="t" r="r" b="b"/>
            <a:pathLst>
              <a:path w="1093902" h="966704">
                <a:moveTo>
                  <a:pt x="50244" y="958055"/>
                </a:moveTo>
                <a:lnTo>
                  <a:pt x="9540" y="892930"/>
                </a:lnTo>
                <a:lnTo>
                  <a:pt x="1054726" y="9540"/>
                </a:lnTo>
                <a:lnTo>
                  <a:pt x="1095302" y="74665"/>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7" name="Freeform: Shape 456">
            <a:extLst>
              <a:ext uri="{FF2B5EF4-FFF2-40B4-BE49-F238E27FC236}">
                <a16:creationId xmlns:a16="http://schemas.microsoft.com/office/drawing/2014/main" id="{6BDD476A-B5A1-4CD3-8465-96EB571CA224}"/>
              </a:ext>
            </a:extLst>
          </p:cNvPr>
          <p:cNvSpPr/>
          <p:nvPr/>
        </p:nvSpPr>
        <p:spPr>
          <a:xfrm>
            <a:off x="17141167" y="11940014"/>
            <a:ext cx="1094030" cy="966817"/>
          </a:xfrm>
          <a:custGeom>
            <a:avLst/>
            <a:gdLst>
              <a:gd name="connsiteX0" fmla="*/ 1054726 w 1093902"/>
              <a:gd name="connsiteY0" fmla="*/ 957928 h 966704"/>
              <a:gd name="connsiteX1" fmla="*/ 9540 w 1093902"/>
              <a:gd name="connsiteY1" fmla="*/ 74665 h 966704"/>
              <a:gd name="connsiteX2" fmla="*/ 50244 w 1093902"/>
              <a:gd name="connsiteY2" fmla="*/ 9540 h 966704"/>
              <a:gd name="connsiteX3" fmla="*/ 1095302 w 1093902"/>
              <a:gd name="connsiteY3" fmla="*/ 892803 h 966704"/>
            </a:gdLst>
            <a:ahLst/>
            <a:cxnLst>
              <a:cxn ang="0">
                <a:pos x="connsiteX0" y="connsiteY0"/>
              </a:cxn>
              <a:cxn ang="0">
                <a:pos x="connsiteX1" y="connsiteY1"/>
              </a:cxn>
              <a:cxn ang="0">
                <a:pos x="connsiteX2" y="connsiteY2"/>
              </a:cxn>
              <a:cxn ang="0">
                <a:pos x="connsiteX3" y="connsiteY3"/>
              </a:cxn>
            </a:cxnLst>
            <a:rect l="l" t="t" r="r" b="b"/>
            <a:pathLst>
              <a:path w="1093902" h="966704">
                <a:moveTo>
                  <a:pt x="1054726" y="957928"/>
                </a:moveTo>
                <a:lnTo>
                  <a:pt x="9540" y="74665"/>
                </a:lnTo>
                <a:lnTo>
                  <a:pt x="50244" y="9540"/>
                </a:lnTo>
                <a:lnTo>
                  <a:pt x="1095302" y="892803"/>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8" name="Freeform: Shape 457">
            <a:extLst>
              <a:ext uri="{FF2B5EF4-FFF2-40B4-BE49-F238E27FC236}">
                <a16:creationId xmlns:a16="http://schemas.microsoft.com/office/drawing/2014/main" id="{4DF9AF47-0BF9-40C9-B126-CE29ABBFC016}"/>
              </a:ext>
            </a:extLst>
          </p:cNvPr>
          <p:cNvSpPr/>
          <p:nvPr/>
        </p:nvSpPr>
        <p:spPr>
          <a:xfrm>
            <a:off x="11985619" y="8794934"/>
            <a:ext cx="1221242" cy="25443"/>
          </a:xfrm>
          <a:custGeom>
            <a:avLst/>
            <a:gdLst>
              <a:gd name="connsiteX0" fmla="*/ 9540 w 1221100"/>
              <a:gd name="connsiteY0" fmla="*/ 9540 h 25439"/>
              <a:gd name="connsiteX1" fmla="*/ 1221228 w 1221100"/>
              <a:gd name="connsiteY1" fmla="*/ 9540 h 25439"/>
              <a:gd name="connsiteX2" fmla="*/ 122122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1228" y="9540"/>
                </a:lnTo>
                <a:lnTo>
                  <a:pt x="1221228"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9" name="Freeform: Shape 458">
            <a:extLst>
              <a:ext uri="{FF2B5EF4-FFF2-40B4-BE49-F238E27FC236}">
                <a16:creationId xmlns:a16="http://schemas.microsoft.com/office/drawing/2014/main" id="{5929F515-4CB3-4979-9E4B-F4A2D7EB936C}"/>
              </a:ext>
            </a:extLst>
          </p:cNvPr>
          <p:cNvSpPr/>
          <p:nvPr/>
        </p:nvSpPr>
        <p:spPr>
          <a:xfrm>
            <a:off x="11028597" y="8888816"/>
            <a:ext cx="1933633" cy="139934"/>
          </a:xfrm>
          <a:custGeom>
            <a:avLst/>
            <a:gdLst>
              <a:gd name="connsiteX0" fmla="*/ 9540 w 1933409"/>
              <a:gd name="connsiteY0" fmla="*/ 9540 h 139917"/>
              <a:gd name="connsiteX1" fmla="*/ 1925141 w 1933409"/>
              <a:gd name="connsiteY1" fmla="*/ 9540 h 139917"/>
              <a:gd name="connsiteX2" fmla="*/ 1925141 w 1933409"/>
              <a:gd name="connsiteY2" fmla="*/ 134576 h 139917"/>
              <a:gd name="connsiteX3" fmla="*/ 9540 w 1933409"/>
              <a:gd name="connsiteY3" fmla="*/ 134576 h 139917"/>
            </a:gdLst>
            <a:ahLst/>
            <a:cxnLst>
              <a:cxn ang="0">
                <a:pos x="connsiteX0" y="connsiteY0"/>
              </a:cxn>
              <a:cxn ang="0">
                <a:pos x="connsiteX1" y="connsiteY1"/>
              </a:cxn>
              <a:cxn ang="0">
                <a:pos x="connsiteX2" y="connsiteY2"/>
              </a:cxn>
              <a:cxn ang="0">
                <a:pos x="connsiteX3" y="connsiteY3"/>
              </a:cxn>
            </a:cxnLst>
            <a:rect l="l" t="t" r="r" b="b"/>
            <a:pathLst>
              <a:path w="1933409" h="139917">
                <a:moveTo>
                  <a:pt x="9540" y="9540"/>
                </a:moveTo>
                <a:lnTo>
                  <a:pt x="1925141" y="9540"/>
                </a:lnTo>
                <a:lnTo>
                  <a:pt x="1925141" y="134576"/>
                </a:lnTo>
                <a:lnTo>
                  <a:pt x="9540" y="134576"/>
                </a:lnTo>
                <a:close/>
              </a:path>
            </a:pathLst>
          </a:custGeom>
          <a:solidFill>
            <a:srgbClr val="6E562C">
              <a:alpha val="8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0" name="Freeform: Shape 459">
            <a:extLst>
              <a:ext uri="{FF2B5EF4-FFF2-40B4-BE49-F238E27FC236}">
                <a16:creationId xmlns:a16="http://schemas.microsoft.com/office/drawing/2014/main" id="{DF67D840-8A61-4429-818C-6EA39563ECC2}"/>
              </a:ext>
            </a:extLst>
          </p:cNvPr>
          <p:cNvSpPr/>
          <p:nvPr/>
        </p:nvSpPr>
        <p:spPr>
          <a:xfrm>
            <a:off x="10775570" y="8794934"/>
            <a:ext cx="1221242" cy="25443"/>
          </a:xfrm>
          <a:custGeom>
            <a:avLst/>
            <a:gdLst>
              <a:gd name="connsiteX0" fmla="*/ 9540 w 1221100"/>
              <a:gd name="connsiteY0" fmla="*/ 9540 h 25439"/>
              <a:gd name="connsiteX1" fmla="*/ 1220338 w 1221100"/>
              <a:gd name="connsiteY1" fmla="*/ 9540 h 25439"/>
              <a:gd name="connsiteX2" fmla="*/ 122033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0338" y="9540"/>
                </a:lnTo>
                <a:lnTo>
                  <a:pt x="1220338"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1" name="Freeform: Shape 460">
            <a:extLst>
              <a:ext uri="{FF2B5EF4-FFF2-40B4-BE49-F238E27FC236}">
                <a16:creationId xmlns:a16="http://schemas.microsoft.com/office/drawing/2014/main" id="{8D15AC4B-5258-49DF-BEA1-ADCF154950A1}"/>
              </a:ext>
            </a:extLst>
          </p:cNvPr>
          <p:cNvSpPr/>
          <p:nvPr/>
        </p:nvSpPr>
        <p:spPr>
          <a:xfrm>
            <a:off x="10859913" y="881210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2" name="Freeform: Shape 461">
            <a:extLst>
              <a:ext uri="{FF2B5EF4-FFF2-40B4-BE49-F238E27FC236}">
                <a16:creationId xmlns:a16="http://schemas.microsoft.com/office/drawing/2014/main" id="{089176A4-AA30-417F-9C13-F0FA479818E4}"/>
              </a:ext>
            </a:extLst>
          </p:cNvPr>
          <p:cNvSpPr/>
          <p:nvPr/>
        </p:nvSpPr>
        <p:spPr>
          <a:xfrm>
            <a:off x="11381485" y="881210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3" name="Freeform: Shape 462">
            <a:extLst>
              <a:ext uri="{FF2B5EF4-FFF2-40B4-BE49-F238E27FC236}">
                <a16:creationId xmlns:a16="http://schemas.microsoft.com/office/drawing/2014/main" id="{BBEE3F7A-9354-42F0-AF57-FB3987E3621D}"/>
              </a:ext>
            </a:extLst>
          </p:cNvPr>
          <p:cNvSpPr/>
          <p:nvPr/>
        </p:nvSpPr>
        <p:spPr>
          <a:xfrm>
            <a:off x="10775570" y="881210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4" name="Freeform: Shape 463">
            <a:extLst>
              <a:ext uri="{FF2B5EF4-FFF2-40B4-BE49-F238E27FC236}">
                <a16:creationId xmlns:a16="http://schemas.microsoft.com/office/drawing/2014/main" id="{A53BF67F-C5AF-4638-A41E-EBFCD378E323}"/>
              </a:ext>
            </a:extLst>
          </p:cNvPr>
          <p:cNvSpPr/>
          <p:nvPr/>
        </p:nvSpPr>
        <p:spPr>
          <a:xfrm>
            <a:off x="11297143" y="881210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5" name="Freeform: Shape 464">
            <a:extLst>
              <a:ext uri="{FF2B5EF4-FFF2-40B4-BE49-F238E27FC236}">
                <a16:creationId xmlns:a16="http://schemas.microsoft.com/office/drawing/2014/main" id="{0FA1C414-86E3-4CB9-84D7-27635C0A0C3F}"/>
              </a:ext>
            </a:extLst>
          </p:cNvPr>
          <p:cNvSpPr/>
          <p:nvPr/>
        </p:nvSpPr>
        <p:spPr>
          <a:xfrm>
            <a:off x="11818715" y="881210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6" name="Freeform: Shape 465">
            <a:extLst>
              <a:ext uri="{FF2B5EF4-FFF2-40B4-BE49-F238E27FC236}">
                <a16:creationId xmlns:a16="http://schemas.microsoft.com/office/drawing/2014/main" id="{FDF685DF-A200-4CE7-BD8B-4087B019ACBD}"/>
              </a:ext>
            </a:extLst>
          </p:cNvPr>
          <p:cNvSpPr/>
          <p:nvPr/>
        </p:nvSpPr>
        <p:spPr>
          <a:xfrm>
            <a:off x="11985619" y="881210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7" name="Freeform: Shape 466">
            <a:extLst>
              <a:ext uri="{FF2B5EF4-FFF2-40B4-BE49-F238E27FC236}">
                <a16:creationId xmlns:a16="http://schemas.microsoft.com/office/drawing/2014/main" id="{87AC8A27-3EA2-44B1-8C43-8DD5B193FF5F}"/>
              </a:ext>
            </a:extLst>
          </p:cNvPr>
          <p:cNvSpPr/>
          <p:nvPr/>
        </p:nvSpPr>
        <p:spPr>
          <a:xfrm>
            <a:off x="12422848" y="881210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8" name="Freeform: Shape 467">
            <a:extLst>
              <a:ext uri="{FF2B5EF4-FFF2-40B4-BE49-F238E27FC236}">
                <a16:creationId xmlns:a16="http://schemas.microsoft.com/office/drawing/2014/main" id="{D5F0E148-8776-4EC3-912A-3AEED7D93E90}"/>
              </a:ext>
            </a:extLst>
          </p:cNvPr>
          <p:cNvSpPr/>
          <p:nvPr/>
        </p:nvSpPr>
        <p:spPr>
          <a:xfrm>
            <a:off x="12944420" y="881210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9" name="Freeform: Shape 468">
            <a:extLst>
              <a:ext uri="{FF2B5EF4-FFF2-40B4-BE49-F238E27FC236}">
                <a16:creationId xmlns:a16="http://schemas.microsoft.com/office/drawing/2014/main" id="{162A352C-C39E-43AD-920C-C52128D5AFCC}"/>
              </a:ext>
            </a:extLst>
          </p:cNvPr>
          <p:cNvSpPr/>
          <p:nvPr/>
        </p:nvSpPr>
        <p:spPr>
          <a:xfrm>
            <a:off x="10775570" y="8812106"/>
            <a:ext cx="1221242" cy="89049"/>
          </a:xfrm>
          <a:custGeom>
            <a:avLst/>
            <a:gdLst>
              <a:gd name="connsiteX0" fmla="*/ 9540 w 1221100"/>
              <a:gd name="connsiteY0" fmla="*/ 9540 h 89038"/>
              <a:gd name="connsiteX1" fmla="*/ 1219447 w 1221100"/>
              <a:gd name="connsiteY1" fmla="*/ 9540 h 89038"/>
              <a:gd name="connsiteX2" fmla="*/ 1219447 w 1221100"/>
              <a:gd name="connsiteY2" fmla="*/ 86241 h 89038"/>
              <a:gd name="connsiteX3" fmla="*/ 9540 w 1221100"/>
              <a:gd name="connsiteY3" fmla="*/ 86241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1"/>
                </a:lnTo>
                <a:lnTo>
                  <a:pt x="9540" y="86241"/>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0" name="Freeform: Shape 469">
            <a:extLst>
              <a:ext uri="{FF2B5EF4-FFF2-40B4-BE49-F238E27FC236}">
                <a16:creationId xmlns:a16="http://schemas.microsoft.com/office/drawing/2014/main" id="{AE88BA7F-EA96-43E7-80BC-923DA04EC3E5}"/>
              </a:ext>
            </a:extLst>
          </p:cNvPr>
          <p:cNvSpPr/>
          <p:nvPr/>
        </p:nvSpPr>
        <p:spPr>
          <a:xfrm>
            <a:off x="11986509" y="8812106"/>
            <a:ext cx="1221242" cy="89049"/>
          </a:xfrm>
          <a:custGeom>
            <a:avLst/>
            <a:gdLst>
              <a:gd name="connsiteX0" fmla="*/ 9540 w 1221100"/>
              <a:gd name="connsiteY0" fmla="*/ 9540 h 89038"/>
              <a:gd name="connsiteX1" fmla="*/ 1219447 w 1221100"/>
              <a:gd name="connsiteY1" fmla="*/ 9540 h 89038"/>
              <a:gd name="connsiteX2" fmla="*/ 1219447 w 1221100"/>
              <a:gd name="connsiteY2" fmla="*/ 86241 h 89038"/>
              <a:gd name="connsiteX3" fmla="*/ 9540 w 1221100"/>
              <a:gd name="connsiteY3" fmla="*/ 86241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1"/>
                </a:lnTo>
                <a:lnTo>
                  <a:pt x="9540" y="86241"/>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1" name="Freeform: Shape 470">
            <a:extLst>
              <a:ext uri="{FF2B5EF4-FFF2-40B4-BE49-F238E27FC236}">
                <a16:creationId xmlns:a16="http://schemas.microsoft.com/office/drawing/2014/main" id="{06C8A544-F54B-4D2C-906C-516955E07BE8}"/>
              </a:ext>
            </a:extLst>
          </p:cNvPr>
          <p:cNvSpPr/>
          <p:nvPr/>
        </p:nvSpPr>
        <p:spPr>
          <a:xfrm>
            <a:off x="12507190" y="881210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2" name="Freeform: Shape 471">
            <a:extLst>
              <a:ext uri="{FF2B5EF4-FFF2-40B4-BE49-F238E27FC236}">
                <a16:creationId xmlns:a16="http://schemas.microsoft.com/office/drawing/2014/main" id="{6B149CEE-4DE2-414E-BF40-44B0EE25DBBE}"/>
              </a:ext>
            </a:extLst>
          </p:cNvPr>
          <p:cNvSpPr/>
          <p:nvPr/>
        </p:nvSpPr>
        <p:spPr>
          <a:xfrm>
            <a:off x="13028762" y="881210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3" name="Freeform: Shape 472">
            <a:extLst>
              <a:ext uri="{FF2B5EF4-FFF2-40B4-BE49-F238E27FC236}">
                <a16:creationId xmlns:a16="http://schemas.microsoft.com/office/drawing/2014/main" id="{0255FD9A-5DBF-4F7F-AA1A-9802CCE73DA7}"/>
              </a:ext>
            </a:extLst>
          </p:cNvPr>
          <p:cNvSpPr/>
          <p:nvPr/>
        </p:nvSpPr>
        <p:spPr>
          <a:xfrm>
            <a:off x="11985619" y="8576127"/>
            <a:ext cx="1221242" cy="25443"/>
          </a:xfrm>
          <a:custGeom>
            <a:avLst/>
            <a:gdLst>
              <a:gd name="connsiteX0" fmla="*/ 9540 w 1221100"/>
              <a:gd name="connsiteY0" fmla="*/ 9540 h 25439"/>
              <a:gd name="connsiteX1" fmla="*/ 1221228 w 1221100"/>
              <a:gd name="connsiteY1" fmla="*/ 9540 h 25439"/>
              <a:gd name="connsiteX2" fmla="*/ 122122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1228" y="9540"/>
                </a:lnTo>
                <a:lnTo>
                  <a:pt x="1221228"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4" name="Freeform: Shape 473">
            <a:extLst>
              <a:ext uri="{FF2B5EF4-FFF2-40B4-BE49-F238E27FC236}">
                <a16:creationId xmlns:a16="http://schemas.microsoft.com/office/drawing/2014/main" id="{5E4B6A8F-6BCD-482E-8C6A-C54A2088A5A3}"/>
              </a:ext>
            </a:extLst>
          </p:cNvPr>
          <p:cNvSpPr/>
          <p:nvPr/>
        </p:nvSpPr>
        <p:spPr>
          <a:xfrm>
            <a:off x="11028597" y="8669883"/>
            <a:ext cx="1933633" cy="139934"/>
          </a:xfrm>
          <a:custGeom>
            <a:avLst/>
            <a:gdLst>
              <a:gd name="connsiteX0" fmla="*/ 9540 w 1933409"/>
              <a:gd name="connsiteY0" fmla="*/ 9540 h 139917"/>
              <a:gd name="connsiteX1" fmla="*/ 1925141 w 1933409"/>
              <a:gd name="connsiteY1" fmla="*/ 9540 h 139917"/>
              <a:gd name="connsiteX2" fmla="*/ 1925141 w 1933409"/>
              <a:gd name="connsiteY2" fmla="*/ 134576 h 139917"/>
              <a:gd name="connsiteX3" fmla="*/ 9540 w 1933409"/>
              <a:gd name="connsiteY3" fmla="*/ 134576 h 139917"/>
            </a:gdLst>
            <a:ahLst/>
            <a:cxnLst>
              <a:cxn ang="0">
                <a:pos x="connsiteX0" y="connsiteY0"/>
              </a:cxn>
              <a:cxn ang="0">
                <a:pos x="connsiteX1" y="connsiteY1"/>
              </a:cxn>
              <a:cxn ang="0">
                <a:pos x="connsiteX2" y="connsiteY2"/>
              </a:cxn>
              <a:cxn ang="0">
                <a:pos x="connsiteX3" y="connsiteY3"/>
              </a:cxn>
            </a:cxnLst>
            <a:rect l="l" t="t" r="r" b="b"/>
            <a:pathLst>
              <a:path w="1933409" h="139917">
                <a:moveTo>
                  <a:pt x="9540" y="9540"/>
                </a:moveTo>
                <a:lnTo>
                  <a:pt x="1925141" y="9540"/>
                </a:lnTo>
                <a:lnTo>
                  <a:pt x="1925141" y="134576"/>
                </a:lnTo>
                <a:lnTo>
                  <a:pt x="9540" y="134576"/>
                </a:lnTo>
                <a:close/>
              </a:path>
            </a:pathLst>
          </a:custGeom>
          <a:solidFill>
            <a:srgbClr val="6E562C">
              <a:alpha val="8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5" name="Freeform: Shape 474">
            <a:extLst>
              <a:ext uri="{FF2B5EF4-FFF2-40B4-BE49-F238E27FC236}">
                <a16:creationId xmlns:a16="http://schemas.microsoft.com/office/drawing/2014/main" id="{DC972407-5274-48AF-B20F-54517979E599}"/>
              </a:ext>
            </a:extLst>
          </p:cNvPr>
          <p:cNvSpPr/>
          <p:nvPr/>
        </p:nvSpPr>
        <p:spPr>
          <a:xfrm>
            <a:off x="10775570" y="8576127"/>
            <a:ext cx="1221242" cy="25443"/>
          </a:xfrm>
          <a:custGeom>
            <a:avLst/>
            <a:gdLst>
              <a:gd name="connsiteX0" fmla="*/ 9540 w 1221100"/>
              <a:gd name="connsiteY0" fmla="*/ 9540 h 25439"/>
              <a:gd name="connsiteX1" fmla="*/ 1220338 w 1221100"/>
              <a:gd name="connsiteY1" fmla="*/ 9540 h 25439"/>
              <a:gd name="connsiteX2" fmla="*/ 122033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0338" y="9540"/>
                </a:lnTo>
                <a:lnTo>
                  <a:pt x="1220338"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6" name="Freeform: Shape 475">
            <a:extLst>
              <a:ext uri="{FF2B5EF4-FFF2-40B4-BE49-F238E27FC236}">
                <a16:creationId xmlns:a16="http://schemas.microsoft.com/office/drawing/2014/main" id="{D4FB6BF7-B6AD-4AA1-BBA7-E7BC69BF72F5}"/>
              </a:ext>
            </a:extLst>
          </p:cNvPr>
          <p:cNvSpPr/>
          <p:nvPr/>
        </p:nvSpPr>
        <p:spPr>
          <a:xfrm>
            <a:off x="10859913" y="8593174"/>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7" name="Freeform: Shape 476">
            <a:extLst>
              <a:ext uri="{FF2B5EF4-FFF2-40B4-BE49-F238E27FC236}">
                <a16:creationId xmlns:a16="http://schemas.microsoft.com/office/drawing/2014/main" id="{9182947B-FA1B-4034-A1CD-F547B9A4BC52}"/>
              </a:ext>
            </a:extLst>
          </p:cNvPr>
          <p:cNvSpPr/>
          <p:nvPr/>
        </p:nvSpPr>
        <p:spPr>
          <a:xfrm>
            <a:off x="11381485" y="8593174"/>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8" name="Freeform: Shape 477">
            <a:extLst>
              <a:ext uri="{FF2B5EF4-FFF2-40B4-BE49-F238E27FC236}">
                <a16:creationId xmlns:a16="http://schemas.microsoft.com/office/drawing/2014/main" id="{A874AD75-4BE0-4330-ADCD-82B672B739FF}"/>
              </a:ext>
            </a:extLst>
          </p:cNvPr>
          <p:cNvSpPr/>
          <p:nvPr/>
        </p:nvSpPr>
        <p:spPr>
          <a:xfrm>
            <a:off x="10775570" y="8593174"/>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9" name="Freeform: Shape 478">
            <a:extLst>
              <a:ext uri="{FF2B5EF4-FFF2-40B4-BE49-F238E27FC236}">
                <a16:creationId xmlns:a16="http://schemas.microsoft.com/office/drawing/2014/main" id="{9BC4777D-1DCD-4914-9D18-8357BB9757A5}"/>
              </a:ext>
            </a:extLst>
          </p:cNvPr>
          <p:cNvSpPr/>
          <p:nvPr/>
        </p:nvSpPr>
        <p:spPr>
          <a:xfrm>
            <a:off x="11297143" y="8593174"/>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0" name="Freeform: Shape 479">
            <a:extLst>
              <a:ext uri="{FF2B5EF4-FFF2-40B4-BE49-F238E27FC236}">
                <a16:creationId xmlns:a16="http://schemas.microsoft.com/office/drawing/2014/main" id="{A9F56854-D7BC-4213-AE98-595B66A993D4}"/>
              </a:ext>
            </a:extLst>
          </p:cNvPr>
          <p:cNvSpPr/>
          <p:nvPr/>
        </p:nvSpPr>
        <p:spPr>
          <a:xfrm>
            <a:off x="11818715" y="8593174"/>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1" name="Freeform: Shape 480">
            <a:extLst>
              <a:ext uri="{FF2B5EF4-FFF2-40B4-BE49-F238E27FC236}">
                <a16:creationId xmlns:a16="http://schemas.microsoft.com/office/drawing/2014/main" id="{C93E98A1-9742-44F8-BAAD-F5BDBB8EE6AE}"/>
              </a:ext>
            </a:extLst>
          </p:cNvPr>
          <p:cNvSpPr/>
          <p:nvPr/>
        </p:nvSpPr>
        <p:spPr>
          <a:xfrm>
            <a:off x="11985619" y="8593174"/>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2" name="Freeform: Shape 481">
            <a:extLst>
              <a:ext uri="{FF2B5EF4-FFF2-40B4-BE49-F238E27FC236}">
                <a16:creationId xmlns:a16="http://schemas.microsoft.com/office/drawing/2014/main" id="{5FFD1046-BA3B-429F-9C76-0B973B22C6F5}"/>
              </a:ext>
            </a:extLst>
          </p:cNvPr>
          <p:cNvSpPr/>
          <p:nvPr/>
        </p:nvSpPr>
        <p:spPr>
          <a:xfrm>
            <a:off x="12422848" y="8593174"/>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3" name="Freeform: Shape 482">
            <a:extLst>
              <a:ext uri="{FF2B5EF4-FFF2-40B4-BE49-F238E27FC236}">
                <a16:creationId xmlns:a16="http://schemas.microsoft.com/office/drawing/2014/main" id="{A0955672-63BF-498B-B2B4-2407E2E80052}"/>
              </a:ext>
            </a:extLst>
          </p:cNvPr>
          <p:cNvSpPr/>
          <p:nvPr/>
        </p:nvSpPr>
        <p:spPr>
          <a:xfrm>
            <a:off x="12944420" y="8593174"/>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4" name="Freeform: Shape 483">
            <a:extLst>
              <a:ext uri="{FF2B5EF4-FFF2-40B4-BE49-F238E27FC236}">
                <a16:creationId xmlns:a16="http://schemas.microsoft.com/office/drawing/2014/main" id="{F763BA05-67C6-4998-BC40-D44AD2C27C49}"/>
              </a:ext>
            </a:extLst>
          </p:cNvPr>
          <p:cNvSpPr/>
          <p:nvPr/>
        </p:nvSpPr>
        <p:spPr>
          <a:xfrm>
            <a:off x="10775570" y="8593174"/>
            <a:ext cx="1221242" cy="89049"/>
          </a:xfrm>
          <a:custGeom>
            <a:avLst/>
            <a:gdLst>
              <a:gd name="connsiteX0" fmla="*/ 9540 w 1221100"/>
              <a:gd name="connsiteY0" fmla="*/ 9540 h 89038"/>
              <a:gd name="connsiteX1" fmla="*/ 1219447 w 1221100"/>
              <a:gd name="connsiteY1" fmla="*/ 9540 h 89038"/>
              <a:gd name="connsiteX2" fmla="*/ 1219447 w 1221100"/>
              <a:gd name="connsiteY2" fmla="*/ 86240 h 89038"/>
              <a:gd name="connsiteX3" fmla="*/ 9540 w 1221100"/>
              <a:gd name="connsiteY3" fmla="*/ 86240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0"/>
                </a:lnTo>
                <a:lnTo>
                  <a:pt x="9540" y="86240"/>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5" name="Freeform: Shape 484">
            <a:extLst>
              <a:ext uri="{FF2B5EF4-FFF2-40B4-BE49-F238E27FC236}">
                <a16:creationId xmlns:a16="http://schemas.microsoft.com/office/drawing/2014/main" id="{AF80F3D6-DB39-4BA2-A43B-1C473D5E96CB}"/>
              </a:ext>
            </a:extLst>
          </p:cNvPr>
          <p:cNvSpPr/>
          <p:nvPr/>
        </p:nvSpPr>
        <p:spPr>
          <a:xfrm>
            <a:off x="11986509" y="8593174"/>
            <a:ext cx="1221242" cy="89049"/>
          </a:xfrm>
          <a:custGeom>
            <a:avLst/>
            <a:gdLst>
              <a:gd name="connsiteX0" fmla="*/ 9540 w 1221100"/>
              <a:gd name="connsiteY0" fmla="*/ 9540 h 89038"/>
              <a:gd name="connsiteX1" fmla="*/ 1219447 w 1221100"/>
              <a:gd name="connsiteY1" fmla="*/ 9540 h 89038"/>
              <a:gd name="connsiteX2" fmla="*/ 1219447 w 1221100"/>
              <a:gd name="connsiteY2" fmla="*/ 86240 h 89038"/>
              <a:gd name="connsiteX3" fmla="*/ 9540 w 1221100"/>
              <a:gd name="connsiteY3" fmla="*/ 86240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0"/>
                </a:lnTo>
                <a:lnTo>
                  <a:pt x="9540" y="86240"/>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6" name="Freeform: Shape 485">
            <a:extLst>
              <a:ext uri="{FF2B5EF4-FFF2-40B4-BE49-F238E27FC236}">
                <a16:creationId xmlns:a16="http://schemas.microsoft.com/office/drawing/2014/main" id="{24DF9FA5-A989-4457-82DC-22A867B53EE5}"/>
              </a:ext>
            </a:extLst>
          </p:cNvPr>
          <p:cNvSpPr/>
          <p:nvPr/>
        </p:nvSpPr>
        <p:spPr>
          <a:xfrm>
            <a:off x="12507190" y="8593174"/>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7" name="Freeform: Shape 486">
            <a:extLst>
              <a:ext uri="{FF2B5EF4-FFF2-40B4-BE49-F238E27FC236}">
                <a16:creationId xmlns:a16="http://schemas.microsoft.com/office/drawing/2014/main" id="{A477E252-71C2-45B2-9CCD-CE74F0F73CED}"/>
              </a:ext>
            </a:extLst>
          </p:cNvPr>
          <p:cNvSpPr/>
          <p:nvPr/>
        </p:nvSpPr>
        <p:spPr>
          <a:xfrm>
            <a:off x="13028762" y="8593174"/>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8" name="Freeform: Shape 487">
            <a:extLst>
              <a:ext uri="{FF2B5EF4-FFF2-40B4-BE49-F238E27FC236}">
                <a16:creationId xmlns:a16="http://schemas.microsoft.com/office/drawing/2014/main" id="{8221E9EF-631D-47AC-82EB-CE43BAAE0DD5}"/>
              </a:ext>
            </a:extLst>
          </p:cNvPr>
          <p:cNvSpPr/>
          <p:nvPr/>
        </p:nvSpPr>
        <p:spPr>
          <a:xfrm>
            <a:off x="11985619" y="8357194"/>
            <a:ext cx="1221242" cy="25443"/>
          </a:xfrm>
          <a:custGeom>
            <a:avLst/>
            <a:gdLst>
              <a:gd name="connsiteX0" fmla="*/ 9540 w 1221100"/>
              <a:gd name="connsiteY0" fmla="*/ 9540 h 25439"/>
              <a:gd name="connsiteX1" fmla="*/ 1221228 w 1221100"/>
              <a:gd name="connsiteY1" fmla="*/ 9540 h 25439"/>
              <a:gd name="connsiteX2" fmla="*/ 122122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1228" y="9540"/>
                </a:lnTo>
                <a:lnTo>
                  <a:pt x="1221228"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9" name="Freeform: Shape 488">
            <a:extLst>
              <a:ext uri="{FF2B5EF4-FFF2-40B4-BE49-F238E27FC236}">
                <a16:creationId xmlns:a16="http://schemas.microsoft.com/office/drawing/2014/main" id="{126C9F30-6D57-4F7B-8154-072F3141452D}"/>
              </a:ext>
            </a:extLst>
          </p:cNvPr>
          <p:cNvSpPr/>
          <p:nvPr/>
        </p:nvSpPr>
        <p:spPr>
          <a:xfrm>
            <a:off x="11028597" y="8450950"/>
            <a:ext cx="1933633" cy="139934"/>
          </a:xfrm>
          <a:custGeom>
            <a:avLst/>
            <a:gdLst>
              <a:gd name="connsiteX0" fmla="*/ 9540 w 1933409"/>
              <a:gd name="connsiteY0" fmla="*/ 9540 h 139917"/>
              <a:gd name="connsiteX1" fmla="*/ 1925141 w 1933409"/>
              <a:gd name="connsiteY1" fmla="*/ 9540 h 139917"/>
              <a:gd name="connsiteX2" fmla="*/ 1925141 w 1933409"/>
              <a:gd name="connsiteY2" fmla="*/ 134576 h 139917"/>
              <a:gd name="connsiteX3" fmla="*/ 9540 w 1933409"/>
              <a:gd name="connsiteY3" fmla="*/ 134576 h 139917"/>
            </a:gdLst>
            <a:ahLst/>
            <a:cxnLst>
              <a:cxn ang="0">
                <a:pos x="connsiteX0" y="connsiteY0"/>
              </a:cxn>
              <a:cxn ang="0">
                <a:pos x="connsiteX1" y="connsiteY1"/>
              </a:cxn>
              <a:cxn ang="0">
                <a:pos x="connsiteX2" y="connsiteY2"/>
              </a:cxn>
              <a:cxn ang="0">
                <a:pos x="connsiteX3" y="connsiteY3"/>
              </a:cxn>
            </a:cxnLst>
            <a:rect l="l" t="t" r="r" b="b"/>
            <a:pathLst>
              <a:path w="1933409" h="139917">
                <a:moveTo>
                  <a:pt x="9540" y="9540"/>
                </a:moveTo>
                <a:lnTo>
                  <a:pt x="1925141" y="9540"/>
                </a:lnTo>
                <a:lnTo>
                  <a:pt x="1925141" y="134576"/>
                </a:lnTo>
                <a:lnTo>
                  <a:pt x="9540" y="134576"/>
                </a:lnTo>
                <a:close/>
              </a:path>
            </a:pathLst>
          </a:custGeom>
          <a:solidFill>
            <a:srgbClr val="6E562C">
              <a:alpha val="8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0" name="Freeform: Shape 489">
            <a:extLst>
              <a:ext uri="{FF2B5EF4-FFF2-40B4-BE49-F238E27FC236}">
                <a16:creationId xmlns:a16="http://schemas.microsoft.com/office/drawing/2014/main" id="{98610F09-C98E-4E0C-8096-5E09341F89A3}"/>
              </a:ext>
            </a:extLst>
          </p:cNvPr>
          <p:cNvSpPr/>
          <p:nvPr/>
        </p:nvSpPr>
        <p:spPr>
          <a:xfrm>
            <a:off x="10775570" y="8357194"/>
            <a:ext cx="1221242" cy="25443"/>
          </a:xfrm>
          <a:custGeom>
            <a:avLst/>
            <a:gdLst>
              <a:gd name="connsiteX0" fmla="*/ 9540 w 1221100"/>
              <a:gd name="connsiteY0" fmla="*/ 9540 h 25439"/>
              <a:gd name="connsiteX1" fmla="*/ 1220338 w 1221100"/>
              <a:gd name="connsiteY1" fmla="*/ 9540 h 25439"/>
              <a:gd name="connsiteX2" fmla="*/ 122033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0338" y="9540"/>
                </a:lnTo>
                <a:lnTo>
                  <a:pt x="1220338"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1" name="Freeform: Shape 490">
            <a:extLst>
              <a:ext uri="{FF2B5EF4-FFF2-40B4-BE49-F238E27FC236}">
                <a16:creationId xmlns:a16="http://schemas.microsoft.com/office/drawing/2014/main" id="{FE8AA19A-1039-4C2A-AF08-24A2D2D0F947}"/>
              </a:ext>
            </a:extLst>
          </p:cNvPr>
          <p:cNvSpPr/>
          <p:nvPr/>
        </p:nvSpPr>
        <p:spPr>
          <a:xfrm>
            <a:off x="10859913" y="837424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2" name="Freeform: Shape 491">
            <a:extLst>
              <a:ext uri="{FF2B5EF4-FFF2-40B4-BE49-F238E27FC236}">
                <a16:creationId xmlns:a16="http://schemas.microsoft.com/office/drawing/2014/main" id="{9A0494F1-0784-44E0-A507-62FA48DC7B5D}"/>
              </a:ext>
            </a:extLst>
          </p:cNvPr>
          <p:cNvSpPr/>
          <p:nvPr/>
        </p:nvSpPr>
        <p:spPr>
          <a:xfrm>
            <a:off x="11381485" y="837424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3" name="Freeform: Shape 492">
            <a:extLst>
              <a:ext uri="{FF2B5EF4-FFF2-40B4-BE49-F238E27FC236}">
                <a16:creationId xmlns:a16="http://schemas.microsoft.com/office/drawing/2014/main" id="{58343EA1-030D-4ADB-B5D8-A3BD16963086}"/>
              </a:ext>
            </a:extLst>
          </p:cNvPr>
          <p:cNvSpPr/>
          <p:nvPr/>
        </p:nvSpPr>
        <p:spPr>
          <a:xfrm>
            <a:off x="10775570" y="837424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4" name="Freeform: Shape 493">
            <a:extLst>
              <a:ext uri="{FF2B5EF4-FFF2-40B4-BE49-F238E27FC236}">
                <a16:creationId xmlns:a16="http://schemas.microsoft.com/office/drawing/2014/main" id="{7D1B9643-CED4-4E75-99D2-4763317B22F1}"/>
              </a:ext>
            </a:extLst>
          </p:cNvPr>
          <p:cNvSpPr/>
          <p:nvPr/>
        </p:nvSpPr>
        <p:spPr>
          <a:xfrm>
            <a:off x="11297143" y="837424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5" name="Freeform: Shape 494">
            <a:extLst>
              <a:ext uri="{FF2B5EF4-FFF2-40B4-BE49-F238E27FC236}">
                <a16:creationId xmlns:a16="http://schemas.microsoft.com/office/drawing/2014/main" id="{D65AB44D-FADE-4881-847A-544B481394C3}"/>
              </a:ext>
            </a:extLst>
          </p:cNvPr>
          <p:cNvSpPr/>
          <p:nvPr/>
        </p:nvSpPr>
        <p:spPr>
          <a:xfrm>
            <a:off x="11818715" y="837424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6" name="Freeform: Shape 495">
            <a:extLst>
              <a:ext uri="{FF2B5EF4-FFF2-40B4-BE49-F238E27FC236}">
                <a16:creationId xmlns:a16="http://schemas.microsoft.com/office/drawing/2014/main" id="{79CF73FB-3E1B-4B1A-B669-A808FACFA8E4}"/>
              </a:ext>
            </a:extLst>
          </p:cNvPr>
          <p:cNvSpPr/>
          <p:nvPr/>
        </p:nvSpPr>
        <p:spPr>
          <a:xfrm>
            <a:off x="11985619" y="837424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7" name="Freeform: Shape 496">
            <a:extLst>
              <a:ext uri="{FF2B5EF4-FFF2-40B4-BE49-F238E27FC236}">
                <a16:creationId xmlns:a16="http://schemas.microsoft.com/office/drawing/2014/main" id="{7CFFCDE5-7F36-4E14-A6A7-977411F01290}"/>
              </a:ext>
            </a:extLst>
          </p:cNvPr>
          <p:cNvSpPr/>
          <p:nvPr/>
        </p:nvSpPr>
        <p:spPr>
          <a:xfrm>
            <a:off x="12422848" y="837424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8" name="Freeform: Shape 497">
            <a:extLst>
              <a:ext uri="{FF2B5EF4-FFF2-40B4-BE49-F238E27FC236}">
                <a16:creationId xmlns:a16="http://schemas.microsoft.com/office/drawing/2014/main" id="{F1C8D224-262B-4E51-BA98-83299278C69F}"/>
              </a:ext>
            </a:extLst>
          </p:cNvPr>
          <p:cNvSpPr/>
          <p:nvPr/>
        </p:nvSpPr>
        <p:spPr>
          <a:xfrm>
            <a:off x="12944420" y="837424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9" name="Freeform: Shape 498">
            <a:extLst>
              <a:ext uri="{FF2B5EF4-FFF2-40B4-BE49-F238E27FC236}">
                <a16:creationId xmlns:a16="http://schemas.microsoft.com/office/drawing/2014/main" id="{EF2D3EBC-2648-44D7-8D20-0B042D70F7E1}"/>
              </a:ext>
            </a:extLst>
          </p:cNvPr>
          <p:cNvSpPr/>
          <p:nvPr/>
        </p:nvSpPr>
        <p:spPr>
          <a:xfrm>
            <a:off x="10775570" y="8374241"/>
            <a:ext cx="1221242" cy="89049"/>
          </a:xfrm>
          <a:custGeom>
            <a:avLst/>
            <a:gdLst>
              <a:gd name="connsiteX0" fmla="*/ 9540 w 1221100"/>
              <a:gd name="connsiteY0" fmla="*/ 9540 h 89038"/>
              <a:gd name="connsiteX1" fmla="*/ 1219447 w 1221100"/>
              <a:gd name="connsiteY1" fmla="*/ 9540 h 89038"/>
              <a:gd name="connsiteX2" fmla="*/ 1219447 w 1221100"/>
              <a:gd name="connsiteY2" fmla="*/ 86241 h 89038"/>
              <a:gd name="connsiteX3" fmla="*/ 9540 w 1221100"/>
              <a:gd name="connsiteY3" fmla="*/ 86241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1"/>
                </a:lnTo>
                <a:lnTo>
                  <a:pt x="9540" y="86241"/>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0" name="Freeform: Shape 499">
            <a:extLst>
              <a:ext uri="{FF2B5EF4-FFF2-40B4-BE49-F238E27FC236}">
                <a16:creationId xmlns:a16="http://schemas.microsoft.com/office/drawing/2014/main" id="{3B05F75E-B6EB-48E7-9066-8F8861243D65}"/>
              </a:ext>
            </a:extLst>
          </p:cNvPr>
          <p:cNvSpPr/>
          <p:nvPr/>
        </p:nvSpPr>
        <p:spPr>
          <a:xfrm>
            <a:off x="11986509" y="8374241"/>
            <a:ext cx="1221242" cy="89049"/>
          </a:xfrm>
          <a:custGeom>
            <a:avLst/>
            <a:gdLst>
              <a:gd name="connsiteX0" fmla="*/ 9540 w 1221100"/>
              <a:gd name="connsiteY0" fmla="*/ 9540 h 89038"/>
              <a:gd name="connsiteX1" fmla="*/ 1219447 w 1221100"/>
              <a:gd name="connsiteY1" fmla="*/ 9540 h 89038"/>
              <a:gd name="connsiteX2" fmla="*/ 1219447 w 1221100"/>
              <a:gd name="connsiteY2" fmla="*/ 86241 h 89038"/>
              <a:gd name="connsiteX3" fmla="*/ 9540 w 1221100"/>
              <a:gd name="connsiteY3" fmla="*/ 86241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1"/>
                </a:lnTo>
                <a:lnTo>
                  <a:pt x="9540" y="86241"/>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1" name="Freeform: Shape 500">
            <a:extLst>
              <a:ext uri="{FF2B5EF4-FFF2-40B4-BE49-F238E27FC236}">
                <a16:creationId xmlns:a16="http://schemas.microsoft.com/office/drawing/2014/main" id="{CA76DD60-517B-4415-8CD5-200AB15AB97C}"/>
              </a:ext>
            </a:extLst>
          </p:cNvPr>
          <p:cNvSpPr/>
          <p:nvPr/>
        </p:nvSpPr>
        <p:spPr>
          <a:xfrm>
            <a:off x="12507190" y="837424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2" name="Freeform: Shape 501">
            <a:extLst>
              <a:ext uri="{FF2B5EF4-FFF2-40B4-BE49-F238E27FC236}">
                <a16:creationId xmlns:a16="http://schemas.microsoft.com/office/drawing/2014/main" id="{0FA9D53F-22D0-4167-8CF8-BD264A05E476}"/>
              </a:ext>
            </a:extLst>
          </p:cNvPr>
          <p:cNvSpPr/>
          <p:nvPr/>
        </p:nvSpPr>
        <p:spPr>
          <a:xfrm>
            <a:off x="13028762" y="837424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3" name="Freeform: Shape 502">
            <a:extLst>
              <a:ext uri="{FF2B5EF4-FFF2-40B4-BE49-F238E27FC236}">
                <a16:creationId xmlns:a16="http://schemas.microsoft.com/office/drawing/2014/main" id="{3B48D831-5955-4209-8BFF-BA81BB61014D}"/>
              </a:ext>
            </a:extLst>
          </p:cNvPr>
          <p:cNvSpPr/>
          <p:nvPr/>
        </p:nvSpPr>
        <p:spPr>
          <a:xfrm>
            <a:off x="11985619" y="8138262"/>
            <a:ext cx="1221242" cy="25443"/>
          </a:xfrm>
          <a:custGeom>
            <a:avLst/>
            <a:gdLst>
              <a:gd name="connsiteX0" fmla="*/ 9540 w 1221100"/>
              <a:gd name="connsiteY0" fmla="*/ 9540 h 25439"/>
              <a:gd name="connsiteX1" fmla="*/ 1221228 w 1221100"/>
              <a:gd name="connsiteY1" fmla="*/ 9540 h 25439"/>
              <a:gd name="connsiteX2" fmla="*/ 122122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1228" y="9540"/>
                </a:lnTo>
                <a:lnTo>
                  <a:pt x="1221228"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4" name="Freeform: Shape 503">
            <a:extLst>
              <a:ext uri="{FF2B5EF4-FFF2-40B4-BE49-F238E27FC236}">
                <a16:creationId xmlns:a16="http://schemas.microsoft.com/office/drawing/2014/main" id="{5FAD18EE-A9BE-485E-86CA-40C0D64473F6}"/>
              </a:ext>
            </a:extLst>
          </p:cNvPr>
          <p:cNvSpPr/>
          <p:nvPr/>
        </p:nvSpPr>
        <p:spPr>
          <a:xfrm>
            <a:off x="11028597" y="8232017"/>
            <a:ext cx="1933633" cy="139934"/>
          </a:xfrm>
          <a:custGeom>
            <a:avLst/>
            <a:gdLst>
              <a:gd name="connsiteX0" fmla="*/ 9540 w 1933409"/>
              <a:gd name="connsiteY0" fmla="*/ 9540 h 139917"/>
              <a:gd name="connsiteX1" fmla="*/ 1925141 w 1933409"/>
              <a:gd name="connsiteY1" fmla="*/ 9540 h 139917"/>
              <a:gd name="connsiteX2" fmla="*/ 1925141 w 1933409"/>
              <a:gd name="connsiteY2" fmla="*/ 134576 h 139917"/>
              <a:gd name="connsiteX3" fmla="*/ 9540 w 1933409"/>
              <a:gd name="connsiteY3" fmla="*/ 134576 h 139917"/>
            </a:gdLst>
            <a:ahLst/>
            <a:cxnLst>
              <a:cxn ang="0">
                <a:pos x="connsiteX0" y="connsiteY0"/>
              </a:cxn>
              <a:cxn ang="0">
                <a:pos x="connsiteX1" y="connsiteY1"/>
              </a:cxn>
              <a:cxn ang="0">
                <a:pos x="connsiteX2" y="connsiteY2"/>
              </a:cxn>
              <a:cxn ang="0">
                <a:pos x="connsiteX3" y="connsiteY3"/>
              </a:cxn>
            </a:cxnLst>
            <a:rect l="l" t="t" r="r" b="b"/>
            <a:pathLst>
              <a:path w="1933409" h="139917">
                <a:moveTo>
                  <a:pt x="9540" y="9540"/>
                </a:moveTo>
                <a:lnTo>
                  <a:pt x="1925141" y="9540"/>
                </a:lnTo>
                <a:lnTo>
                  <a:pt x="1925141" y="134576"/>
                </a:lnTo>
                <a:lnTo>
                  <a:pt x="9540" y="134576"/>
                </a:lnTo>
                <a:close/>
              </a:path>
            </a:pathLst>
          </a:custGeom>
          <a:solidFill>
            <a:srgbClr val="6E562C">
              <a:alpha val="8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5" name="Freeform: Shape 504">
            <a:extLst>
              <a:ext uri="{FF2B5EF4-FFF2-40B4-BE49-F238E27FC236}">
                <a16:creationId xmlns:a16="http://schemas.microsoft.com/office/drawing/2014/main" id="{41419446-FEFE-4560-B2A4-6152CC73D0B8}"/>
              </a:ext>
            </a:extLst>
          </p:cNvPr>
          <p:cNvSpPr/>
          <p:nvPr/>
        </p:nvSpPr>
        <p:spPr>
          <a:xfrm>
            <a:off x="10775570" y="8138262"/>
            <a:ext cx="1221242" cy="25443"/>
          </a:xfrm>
          <a:custGeom>
            <a:avLst/>
            <a:gdLst>
              <a:gd name="connsiteX0" fmla="*/ 9540 w 1221100"/>
              <a:gd name="connsiteY0" fmla="*/ 9540 h 25439"/>
              <a:gd name="connsiteX1" fmla="*/ 1220338 w 1221100"/>
              <a:gd name="connsiteY1" fmla="*/ 9540 h 25439"/>
              <a:gd name="connsiteX2" fmla="*/ 122033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0338" y="9540"/>
                </a:lnTo>
                <a:lnTo>
                  <a:pt x="1220338"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6" name="Freeform: Shape 505">
            <a:extLst>
              <a:ext uri="{FF2B5EF4-FFF2-40B4-BE49-F238E27FC236}">
                <a16:creationId xmlns:a16="http://schemas.microsoft.com/office/drawing/2014/main" id="{EC7AC4AC-6090-48F4-93F6-C03D92A78999}"/>
              </a:ext>
            </a:extLst>
          </p:cNvPr>
          <p:cNvSpPr/>
          <p:nvPr/>
        </p:nvSpPr>
        <p:spPr>
          <a:xfrm>
            <a:off x="10859913" y="8155307"/>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7" name="Freeform: Shape 506">
            <a:extLst>
              <a:ext uri="{FF2B5EF4-FFF2-40B4-BE49-F238E27FC236}">
                <a16:creationId xmlns:a16="http://schemas.microsoft.com/office/drawing/2014/main" id="{FE4BFADA-EBB7-4C6C-A0A6-480029ACAE95}"/>
              </a:ext>
            </a:extLst>
          </p:cNvPr>
          <p:cNvSpPr/>
          <p:nvPr/>
        </p:nvSpPr>
        <p:spPr>
          <a:xfrm>
            <a:off x="11381485" y="8155307"/>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8" name="Freeform: Shape 507">
            <a:extLst>
              <a:ext uri="{FF2B5EF4-FFF2-40B4-BE49-F238E27FC236}">
                <a16:creationId xmlns:a16="http://schemas.microsoft.com/office/drawing/2014/main" id="{04820A37-C49A-4B8D-AD6D-EC825FC8A572}"/>
              </a:ext>
            </a:extLst>
          </p:cNvPr>
          <p:cNvSpPr/>
          <p:nvPr/>
        </p:nvSpPr>
        <p:spPr>
          <a:xfrm>
            <a:off x="10775570" y="8155307"/>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9" name="Freeform: Shape 508">
            <a:extLst>
              <a:ext uri="{FF2B5EF4-FFF2-40B4-BE49-F238E27FC236}">
                <a16:creationId xmlns:a16="http://schemas.microsoft.com/office/drawing/2014/main" id="{2B1EB900-1CFC-42EC-9666-AF300EBD5A9C}"/>
              </a:ext>
            </a:extLst>
          </p:cNvPr>
          <p:cNvSpPr/>
          <p:nvPr/>
        </p:nvSpPr>
        <p:spPr>
          <a:xfrm>
            <a:off x="11297143" y="8155307"/>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0" name="Freeform: Shape 509">
            <a:extLst>
              <a:ext uri="{FF2B5EF4-FFF2-40B4-BE49-F238E27FC236}">
                <a16:creationId xmlns:a16="http://schemas.microsoft.com/office/drawing/2014/main" id="{BAA7E89E-B9C6-47D9-84C6-92B9FA1C6FCD}"/>
              </a:ext>
            </a:extLst>
          </p:cNvPr>
          <p:cNvSpPr/>
          <p:nvPr/>
        </p:nvSpPr>
        <p:spPr>
          <a:xfrm>
            <a:off x="11818715" y="8155307"/>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1" name="Freeform: Shape 510">
            <a:extLst>
              <a:ext uri="{FF2B5EF4-FFF2-40B4-BE49-F238E27FC236}">
                <a16:creationId xmlns:a16="http://schemas.microsoft.com/office/drawing/2014/main" id="{5B8D855A-4E80-44EF-A2DB-627A5BB38F06}"/>
              </a:ext>
            </a:extLst>
          </p:cNvPr>
          <p:cNvSpPr/>
          <p:nvPr/>
        </p:nvSpPr>
        <p:spPr>
          <a:xfrm>
            <a:off x="11985619" y="8155307"/>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2" name="Freeform: Shape 511">
            <a:extLst>
              <a:ext uri="{FF2B5EF4-FFF2-40B4-BE49-F238E27FC236}">
                <a16:creationId xmlns:a16="http://schemas.microsoft.com/office/drawing/2014/main" id="{5FFCD928-D1E3-4684-B650-1EF18A103CBB}"/>
              </a:ext>
            </a:extLst>
          </p:cNvPr>
          <p:cNvSpPr/>
          <p:nvPr/>
        </p:nvSpPr>
        <p:spPr>
          <a:xfrm>
            <a:off x="12422848" y="8155307"/>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3" name="Freeform: Shape 512">
            <a:extLst>
              <a:ext uri="{FF2B5EF4-FFF2-40B4-BE49-F238E27FC236}">
                <a16:creationId xmlns:a16="http://schemas.microsoft.com/office/drawing/2014/main" id="{874B073E-FD6B-428B-B3C3-001B55813DF3}"/>
              </a:ext>
            </a:extLst>
          </p:cNvPr>
          <p:cNvSpPr/>
          <p:nvPr/>
        </p:nvSpPr>
        <p:spPr>
          <a:xfrm>
            <a:off x="12944420" y="8155307"/>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4" name="Freeform: Shape 513">
            <a:extLst>
              <a:ext uri="{FF2B5EF4-FFF2-40B4-BE49-F238E27FC236}">
                <a16:creationId xmlns:a16="http://schemas.microsoft.com/office/drawing/2014/main" id="{7C3C69F0-9334-465D-95FB-2D176A74D82D}"/>
              </a:ext>
            </a:extLst>
          </p:cNvPr>
          <p:cNvSpPr/>
          <p:nvPr/>
        </p:nvSpPr>
        <p:spPr>
          <a:xfrm>
            <a:off x="10775570" y="8155307"/>
            <a:ext cx="1221242" cy="89049"/>
          </a:xfrm>
          <a:custGeom>
            <a:avLst/>
            <a:gdLst>
              <a:gd name="connsiteX0" fmla="*/ 9540 w 1221100"/>
              <a:gd name="connsiteY0" fmla="*/ 9540 h 89038"/>
              <a:gd name="connsiteX1" fmla="*/ 1219447 w 1221100"/>
              <a:gd name="connsiteY1" fmla="*/ 9540 h 89038"/>
              <a:gd name="connsiteX2" fmla="*/ 1219447 w 1221100"/>
              <a:gd name="connsiteY2" fmla="*/ 86241 h 89038"/>
              <a:gd name="connsiteX3" fmla="*/ 9540 w 1221100"/>
              <a:gd name="connsiteY3" fmla="*/ 86241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1"/>
                </a:lnTo>
                <a:lnTo>
                  <a:pt x="9540" y="86241"/>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5" name="Freeform: Shape 514">
            <a:extLst>
              <a:ext uri="{FF2B5EF4-FFF2-40B4-BE49-F238E27FC236}">
                <a16:creationId xmlns:a16="http://schemas.microsoft.com/office/drawing/2014/main" id="{7AE9827B-5201-430C-B920-221B6B52C8B9}"/>
              </a:ext>
            </a:extLst>
          </p:cNvPr>
          <p:cNvSpPr/>
          <p:nvPr/>
        </p:nvSpPr>
        <p:spPr>
          <a:xfrm>
            <a:off x="11986509" y="8155307"/>
            <a:ext cx="1221242" cy="89049"/>
          </a:xfrm>
          <a:custGeom>
            <a:avLst/>
            <a:gdLst>
              <a:gd name="connsiteX0" fmla="*/ 9540 w 1221100"/>
              <a:gd name="connsiteY0" fmla="*/ 9540 h 89038"/>
              <a:gd name="connsiteX1" fmla="*/ 1219447 w 1221100"/>
              <a:gd name="connsiteY1" fmla="*/ 9540 h 89038"/>
              <a:gd name="connsiteX2" fmla="*/ 1219447 w 1221100"/>
              <a:gd name="connsiteY2" fmla="*/ 86241 h 89038"/>
              <a:gd name="connsiteX3" fmla="*/ 9540 w 1221100"/>
              <a:gd name="connsiteY3" fmla="*/ 86241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1"/>
                </a:lnTo>
                <a:lnTo>
                  <a:pt x="9540" y="86241"/>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6" name="Freeform: Shape 515">
            <a:extLst>
              <a:ext uri="{FF2B5EF4-FFF2-40B4-BE49-F238E27FC236}">
                <a16:creationId xmlns:a16="http://schemas.microsoft.com/office/drawing/2014/main" id="{519A026E-9888-4538-B892-D0C9B1293E76}"/>
              </a:ext>
            </a:extLst>
          </p:cNvPr>
          <p:cNvSpPr/>
          <p:nvPr/>
        </p:nvSpPr>
        <p:spPr>
          <a:xfrm>
            <a:off x="12507190" y="8155307"/>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7" name="Freeform: Shape 516">
            <a:extLst>
              <a:ext uri="{FF2B5EF4-FFF2-40B4-BE49-F238E27FC236}">
                <a16:creationId xmlns:a16="http://schemas.microsoft.com/office/drawing/2014/main" id="{3360F8F6-0C5F-423A-8DAF-576EAC0181F9}"/>
              </a:ext>
            </a:extLst>
          </p:cNvPr>
          <p:cNvSpPr/>
          <p:nvPr/>
        </p:nvSpPr>
        <p:spPr>
          <a:xfrm>
            <a:off x="13028762" y="8155307"/>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8" name="Freeform: Shape 517">
            <a:extLst>
              <a:ext uri="{FF2B5EF4-FFF2-40B4-BE49-F238E27FC236}">
                <a16:creationId xmlns:a16="http://schemas.microsoft.com/office/drawing/2014/main" id="{9E8EB160-E56D-46D4-A681-F8CF968B7380}"/>
              </a:ext>
            </a:extLst>
          </p:cNvPr>
          <p:cNvSpPr/>
          <p:nvPr/>
        </p:nvSpPr>
        <p:spPr>
          <a:xfrm>
            <a:off x="11985619" y="7919328"/>
            <a:ext cx="1221242" cy="25443"/>
          </a:xfrm>
          <a:custGeom>
            <a:avLst/>
            <a:gdLst>
              <a:gd name="connsiteX0" fmla="*/ 9540 w 1221100"/>
              <a:gd name="connsiteY0" fmla="*/ 9540 h 25439"/>
              <a:gd name="connsiteX1" fmla="*/ 1221228 w 1221100"/>
              <a:gd name="connsiteY1" fmla="*/ 9540 h 25439"/>
              <a:gd name="connsiteX2" fmla="*/ 122122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1228" y="9540"/>
                </a:lnTo>
                <a:lnTo>
                  <a:pt x="1221228"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9" name="Freeform: Shape 518">
            <a:extLst>
              <a:ext uri="{FF2B5EF4-FFF2-40B4-BE49-F238E27FC236}">
                <a16:creationId xmlns:a16="http://schemas.microsoft.com/office/drawing/2014/main" id="{77E91100-683D-4AE4-A603-F9EE0E20A2CD}"/>
              </a:ext>
            </a:extLst>
          </p:cNvPr>
          <p:cNvSpPr/>
          <p:nvPr/>
        </p:nvSpPr>
        <p:spPr>
          <a:xfrm>
            <a:off x="11028597" y="8013084"/>
            <a:ext cx="1933633" cy="139934"/>
          </a:xfrm>
          <a:custGeom>
            <a:avLst/>
            <a:gdLst>
              <a:gd name="connsiteX0" fmla="*/ 9540 w 1933409"/>
              <a:gd name="connsiteY0" fmla="*/ 9540 h 139917"/>
              <a:gd name="connsiteX1" fmla="*/ 1925141 w 1933409"/>
              <a:gd name="connsiteY1" fmla="*/ 9540 h 139917"/>
              <a:gd name="connsiteX2" fmla="*/ 1925141 w 1933409"/>
              <a:gd name="connsiteY2" fmla="*/ 134576 h 139917"/>
              <a:gd name="connsiteX3" fmla="*/ 9540 w 1933409"/>
              <a:gd name="connsiteY3" fmla="*/ 134576 h 139917"/>
            </a:gdLst>
            <a:ahLst/>
            <a:cxnLst>
              <a:cxn ang="0">
                <a:pos x="connsiteX0" y="connsiteY0"/>
              </a:cxn>
              <a:cxn ang="0">
                <a:pos x="connsiteX1" y="connsiteY1"/>
              </a:cxn>
              <a:cxn ang="0">
                <a:pos x="connsiteX2" y="connsiteY2"/>
              </a:cxn>
              <a:cxn ang="0">
                <a:pos x="connsiteX3" y="connsiteY3"/>
              </a:cxn>
            </a:cxnLst>
            <a:rect l="l" t="t" r="r" b="b"/>
            <a:pathLst>
              <a:path w="1933409" h="139917">
                <a:moveTo>
                  <a:pt x="9540" y="9540"/>
                </a:moveTo>
                <a:lnTo>
                  <a:pt x="1925141" y="9540"/>
                </a:lnTo>
                <a:lnTo>
                  <a:pt x="1925141" y="134576"/>
                </a:lnTo>
                <a:lnTo>
                  <a:pt x="9540" y="134576"/>
                </a:lnTo>
                <a:close/>
              </a:path>
            </a:pathLst>
          </a:custGeom>
          <a:solidFill>
            <a:srgbClr val="6E562C">
              <a:alpha val="8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0" name="Freeform: Shape 519">
            <a:extLst>
              <a:ext uri="{FF2B5EF4-FFF2-40B4-BE49-F238E27FC236}">
                <a16:creationId xmlns:a16="http://schemas.microsoft.com/office/drawing/2014/main" id="{6E401981-ABB2-4E81-8E22-2C4BAEEFBDFF}"/>
              </a:ext>
            </a:extLst>
          </p:cNvPr>
          <p:cNvSpPr/>
          <p:nvPr/>
        </p:nvSpPr>
        <p:spPr>
          <a:xfrm>
            <a:off x="10775570" y="7919328"/>
            <a:ext cx="1221242" cy="25443"/>
          </a:xfrm>
          <a:custGeom>
            <a:avLst/>
            <a:gdLst>
              <a:gd name="connsiteX0" fmla="*/ 9540 w 1221100"/>
              <a:gd name="connsiteY0" fmla="*/ 9540 h 25439"/>
              <a:gd name="connsiteX1" fmla="*/ 1220338 w 1221100"/>
              <a:gd name="connsiteY1" fmla="*/ 9540 h 25439"/>
              <a:gd name="connsiteX2" fmla="*/ 122033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0338" y="9540"/>
                </a:lnTo>
                <a:lnTo>
                  <a:pt x="1220338"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1" name="Freeform: Shape 520">
            <a:extLst>
              <a:ext uri="{FF2B5EF4-FFF2-40B4-BE49-F238E27FC236}">
                <a16:creationId xmlns:a16="http://schemas.microsoft.com/office/drawing/2014/main" id="{89DFABC2-DFC9-401F-BE02-EE3EF085D87C}"/>
              </a:ext>
            </a:extLst>
          </p:cNvPr>
          <p:cNvSpPr/>
          <p:nvPr/>
        </p:nvSpPr>
        <p:spPr>
          <a:xfrm>
            <a:off x="10859913" y="7936375"/>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2" name="Freeform: Shape 521">
            <a:extLst>
              <a:ext uri="{FF2B5EF4-FFF2-40B4-BE49-F238E27FC236}">
                <a16:creationId xmlns:a16="http://schemas.microsoft.com/office/drawing/2014/main" id="{24F80767-325F-43EE-BC6F-758782039C12}"/>
              </a:ext>
            </a:extLst>
          </p:cNvPr>
          <p:cNvSpPr/>
          <p:nvPr/>
        </p:nvSpPr>
        <p:spPr>
          <a:xfrm>
            <a:off x="11381485" y="7936375"/>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3" name="Freeform: Shape 522">
            <a:extLst>
              <a:ext uri="{FF2B5EF4-FFF2-40B4-BE49-F238E27FC236}">
                <a16:creationId xmlns:a16="http://schemas.microsoft.com/office/drawing/2014/main" id="{079617A6-83A9-4403-9DF6-5CA5EED62F7A}"/>
              </a:ext>
            </a:extLst>
          </p:cNvPr>
          <p:cNvSpPr/>
          <p:nvPr/>
        </p:nvSpPr>
        <p:spPr>
          <a:xfrm>
            <a:off x="10775570" y="7936375"/>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4" name="Freeform: Shape 523">
            <a:extLst>
              <a:ext uri="{FF2B5EF4-FFF2-40B4-BE49-F238E27FC236}">
                <a16:creationId xmlns:a16="http://schemas.microsoft.com/office/drawing/2014/main" id="{EAE7F7A6-BD7E-480F-8B89-4EC865A0B2B6}"/>
              </a:ext>
            </a:extLst>
          </p:cNvPr>
          <p:cNvSpPr/>
          <p:nvPr/>
        </p:nvSpPr>
        <p:spPr>
          <a:xfrm>
            <a:off x="11297143" y="7936375"/>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5" name="Freeform: Shape 524">
            <a:extLst>
              <a:ext uri="{FF2B5EF4-FFF2-40B4-BE49-F238E27FC236}">
                <a16:creationId xmlns:a16="http://schemas.microsoft.com/office/drawing/2014/main" id="{1F54CA2A-56B1-4ACC-8A02-4CF4698C3A55}"/>
              </a:ext>
            </a:extLst>
          </p:cNvPr>
          <p:cNvSpPr/>
          <p:nvPr/>
        </p:nvSpPr>
        <p:spPr>
          <a:xfrm>
            <a:off x="11818715" y="7936375"/>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6" name="Freeform: Shape 525">
            <a:extLst>
              <a:ext uri="{FF2B5EF4-FFF2-40B4-BE49-F238E27FC236}">
                <a16:creationId xmlns:a16="http://schemas.microsoft.com/office/drawing/2014/main" id="{2128012F-6107-411C-907C-07457BB66A16}"/>
              </a:ext>
            </a:extLst>
          </p:cNvPr>
          <p:cNvSpPr/>
          <p:nvPr/>
        </p:nvSpPr>
        <p:spPr>
          <a:xfrm>
            <a:off x="11985619" y="7936375"/>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7" name="Freeform: Shape 526">
            <a:extLst>
              <a:ext uri="{FF2B5EF4-FFF2-40B4-BE49-F238E27FC236}">
                <a16:creationId xmlns:a16="http://schemas.microsoft.com/office/drawing/2014/main" id="{E079FFD8-8A49-4E46-A0CB-1FDE4E81F996}"/>
              </a:ext>
            </a:extLst>
          </p:cNvPr>
          <p:cNvSpPr/>
          <p:nvPr/>
        </p:nvSpPr>
        <p:spPr>
          <a:xfrm>
            <a:off x="12422848" y="7936375"/>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8" name="Freeform: Shape 527">
            <a:extLst>
              <a:ext uri="{FF2B5EF4-FFF2-40B4-BE49-F238E27FC236}">
                <a16:creationId xmlns:a16="http://schemas.microsoft.com/office/drawing/2014/main" id="{325F4B35-2BB0-4DA6-A0C1-2AE571062927}"/>
              </a:ext>
            </a:extLst>
          </p:cNvPr>
          <p:cNvSpPr/>
          <p:nvPr/>
        </p:nvSpPr>
        <p:spPr>
          <a:xfrm>
            <a:off x="12944420" y="7936375"/>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9" name="Freeform: Shape 528">
            <a:extLst>
              <a:ext uri="{FF2B5EF4-FFF2-40B4-BE49-F238E27FC236}">
                <a16:creationId xmlns:a16="http://schemas.microsoft.com/office/drawing/2014/main" id="{17985377-23F8-4599-8EDD-16A2FA8A5E3B}"/>
              </a:ext>
            </a:extLst>
          </p:cNvPr>
          <p:cNvSpPr/>
          <p:nvPr/>
        </p:nvSpPr>
        <p:spPr>
          <a:xfrm>
            <a:off x="10775570" y="7936375"/>
            <a:ext cx="1221242" cy="89049"/>
          </a:xfrm>
          <a:custGeom>
            <a:avLst/>
            <a:gdLst>
              <a:gd name="connsiteX0" fmla="*/ 9540 w 1221100"/>
              <a:gd name="connsiteY0" fmla="*/ 9540 h 89038"/>
              <a:gd name="connsiteX1" fmla="*/ 1219447 w 1221100"/>
              <a:gd name="connsiteY1" fmla="*/ 9540 h 89038"/>
              <a:gd name="connsiteX2" fmla="*/ 1219447 w 1221100"/>
              <a:gd name="connsiteY2" fmla="*/ 86240 h 89038"/>
              <a:gd name="connsiteX3" fmla="*/ 9540 w 1221100"/>
              <a:gd name="connsiteY3" fmla="*/ 86240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0"/>
                </a:lnTo>
                <a:lnTo>
                  <a:pt x="9540" y="86240"/>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0" name="Freeform: Shape 529">
            <a:extLst>
              <a:ext uri="{FF2B5EF4-FFF2-40B4-BE49-F238E27FC236}">
                <a16:creationId xmlns:a16="http://schemas.microsoft.com/office/drawing/2014/main" id="{CFB656F8-569F-4C60-B5AC-14413D5837BE}"/>
              </a:ext>
            </a:extLst>
          </p:cNvPr>
          <p:cNvSpPr/>
          <p:nvPr/>
        </p:nvSpPr>
        <p:spPr>
          <a:xfrm>
            <a:off x="11986509" y="7936375"/>
            <a:ext cx="1221242" cy="89049"/>
          </a:xfrm>
          <a:custGeom>
            <a:avLst/>
            <a:gdLst>
              <a:gd name="connsiteX0" fmla="*/ 9540 w 1221100"/>
              <a:gd name="connsiteY0" fmla="*/ 9540 h 89038"/>
              <a:gd name="connsiteX1" fmla="*/ 1219447 w 1221100"/>
              <a:gd name="connsiteY1" fmla="*/ 9540 h 89038"/>
              <a:gd name="connsiteX2" fmla="*/ 1219447 w 1221100"/>
              <a:gd name="connsiteY2" fmla="*/ 86240 h 89038"/>
              <a:gd name="connsiteX3" fmla="*/ 9540 w 1221100"/>
              <a:gd name="connsiteY3" fmla="*/ 86240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0"/>
                </a:lnTo>
                <a:lnTo>
                  <a:pt x="9540" y="86240"/>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1" name="Freeform: Shape 530">
            <a:extLst>
              <a:ext uri="{FF2B5EF4-FFF2-40B4-BE49-F238E27FC236}">
                <a16:creationId xmlns:a16="http://schemas.microsoft.com/office/drawing/2014/main" id="{D6E42414-87A8-4AA8-A0F7-CFF2D99279EF}"/>
              </a:ext>
            </a:extLst>
          </p:cNvPr>
          <p:cNvSpPr/>
          <p:nvPr/>
        </p:nvSpPr>
        <p:spPr>
          <a:xfrm>
            <a:off x="12507190" y="7936375"/>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2" name="Freeform: Shape 531">
            <a:extLst>
              <a:ext uri="{FF2B5EF4-FFF2-40B4-BE49-F238E27FC236}">
                <a16:creationId xmlns:a16="http://schemas.microsoft.com/office/drawing/2014/main" id="{BA657087-0305-4482-989E-63DE8EB60D28}"/>
              </a:ext>
            </a:extLst>
          </p:cNvPr>
          <p:cNvSpPr/>
          <p:nvPr/>
        </p:nvSpPr>
        <p:spPr>
          <a:xfrm>
            <a:off x="13028762" y="7936375"/>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3" name="Freeform: Shape 532">
            <a:extLst>
              <a:ext uri="{FF2B5EF4-FFF2-40B4-BE49-F238E27FC236}">
                <a16:creationId xmlns:a16="http://schemas.microsoft.com/office/drawing/2014/main" id="{9487D03D-8319-47A9-BFED-BBA29BCD551F}"/>
              </a:ext>
            </a:extLst>
          </p:cNvPr>
          <p:cNvSpPr/>
          <p:nvPr/>
        </p:nvSpPr>
        <p:spPr>
          <a:xfrm>
            <a:off x="11985619" y="7700395"/>
            <a:ext cx="1221242" cy="25443"/>
          </a:xfrm>
          <a:custGeom>
            <a:avLst/>
            <a:gdLst>
              <a:gd name="connsiteX0" fmla="*/ 9540 w 1221100"/>
              <a:gd name="connsiteY0" fmla="*/ 9540 h 25439"/>
              <a:gd name="connsiteX1" fmla="*/ 1221228 w 1221100"/>
              <a:gd name="connsiteY1" fmla="*/ 9540 h 25439"/>
              <a:gd name="connsiteX2" fmla="*/ 122122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1228" y="9540"/>
                </a:lnTo>
                <a:lnTo>
                  <a:pt x="1221228"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4" name="Freeform: Shape 533">
            <a:extLst>
              <a:ext uri="{FF2B5EF4-FFF2-40B4-BE49-F238E27FC236}">
                <a16:creationId xmlns:a16="http://schemas.microsoft.com/office/drawing/2014/main" id="{89AAA1DE-397F-423F-9A84-5C50975047B9}"/>
              </a:ext>
            </a:extLst>
          </p:cNvPr>
          <p:cNvSpPr/>
          <p:nvPr/>
        </p:nvSpPr>
        <p:spPr>
          <a:xfrm>
            <a:off x="11028597" y="7794151"/>
            <a:ext cx="1933633" cy="139934"/>
          </a:xfrm>
          <a:custGeom>
            <a:avLst/>
            <a:gdLst>
              <a:gd name="connsiteX0" fmla="*/ 9540 w 1933409"/>
              <a:gd name="connsiteY0" fmla="*/ 9540 h 139917"/>
              <a:gd name="connsiteX1" fmla="*/ 1925141 w 1933409"/>
              <a:gd name="connsiteY1" fmla="*/ 9540 h 139917"/>
              <a:gd name="connsiteX2" fmla="*/ 1925141 w 1933409"/>
              <a:gd name="connsiteY2" fmla="*/ 134575 h 139917"/>
              <a:gd name="connsiteX3" fmla="*/ 9540 w 1933409"/>
              <a:gd name="connsiteY3" fmla="*/ 134575 h 139917"/>
            </a:gdLst>
            <a:ahLst/>
            <a:cxnLst>
              <a:cxn ang="0">
                <a:pos x="connsiteX0" y="connsiteY0"/>
              </a:cxn>
              <a:cxn ang="0">
                <a:pos x="connsiteX1" y="connsiteY1"/>
              </a:cxn>
              <a:cxn ang="0">
                <a:pos x="connsiteX2" y="connsiteY2"/>
              </a:cxn>
              <a:cxn ang="0">
                <a:pos x="connsiteX3" y="connsiteY3"/>
              </a:cxn>
            </a:cxnLst>
            <a:rect l="l" t="t" r="r" b="b"/>
            <a:pathLst>
              <a:path w="1933409" h="139917">
                <a:moveTo>
                  <a:pt x="9540" y="9540"/>
                </a:moveTo>
                <a:lnTo>
                  <a:pt x="1925141" y="9540"/>
                </a:lnTo>
                <a:lnTo>
                  <a:pt x="1925141" y="134575"/>
                </a:lnTo>
                <a:lnTo>
                  <a:pt x="9540" y="134575"/>
                </a:lnTo>
                <a:close/>
              </a:path>
            </a:pathLst>
          </a:custGeom>
          <a:solidFill>
            <a:srgbClr val="6E562C">
              <a:alpha val="8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5" name="Freeform: Shape 534">
            <a:extLst>
              <a:ext uri="{FF2B5EF4-FFF2-40B4-BE49-F238E27FC236}">
                <a16:creationId xmlns:a16="http://schemas.microsoft.com/office/drawing/2014/main" id="{C8343FA5-03A0-46FA-B998-223C6A501A19}"/>
              </a:ext>
            </a:extLst>
          </p:cNvPr>
          <p:cNvSpPr/>
          <p:nvPr/>
        </p:nvSpPr>
        <p:spPr>
          <a:xfrm>
            <a:off x="10775570" y="7700395"/>
            <a:ext cx="1221242" cy="25443"/>
          </a:xfrm>
          <a:custGeom>
            <a:avLst/>
            <a:gdLst>
              <a:gd name="connsiteX0" fmla="*/ 9540 w 1221100"/>
              <a:gd name="connsiteY0" fmla="*/ 9540 h 25439"/>
              <a:gd name="connsiteX1" fmla="*/ 1220338 w 1221100"/>
              <a:gd name="connsiteY1" fmla="*/ 9540 h 25439"/>
              <a:gd name="connsiteX2" fmla="*/ 122033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0338" y="9540"/>
                </a:lnTo>
                <a:lnTo>
                  <a:pt x="1220338"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6" name="Freeform: Shape 535">
            <a:extLst>
              <a:ext uri="{FF2B5EF4-FFF2-40B4-BE49-F238E27FC236}">
                <a16:creationId xmlns:a16="http://schemas.microsoft.com/office/drawing/2014/main" id="{1F0455A1-0376-4EA0-8BE6-72973A30FBD0}"/>
              </a:ext>
            </a:extLst>
          </p:cNvPr>
          <p:cNvSpPr/>
          <p:nvPr/>
        </p:nvSpPr>
        <p:spPr>
          <a:xfrm>
            <a:off x="10859913" y="7717442"/>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7" name="Freeform: Shape 536">
            <a:extLst>
              <a:ext uri="{FF2B5EF4-FFF2-40B4-BE49-F238E27FC236}">
                <a16:creationId xmlns:a16="http://schemas.microsoft.com/office/drawing/2014/main" id="{E6A7CC41-C2A0-4318-9FE3-973808FA44B8}"/>
              </a:ext>
            </a:extLst>
          </p:cNvPr>
          <p:cNvSpPr/>
          <p:nvPr/>
        </p:nvSpPr>
        <p:spPr>
          <a:xfrm>
            <a:off x="11381485" y="7717442"/>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8" name="Freeform: Shape 537">
            <a:extLst>
              <a:ext uri="{FF2B5EF4-FFF2-40B4-BE49-F238E27FC236}">
                <a16:creationId xmlns:a16="http://schemas.microsoft.com/office/drawing/2014/main" id="{5647489F-6875-4D36-B64E-BF3E763B0B6B}"/>
              </a:ext>
            </a:extLst>
          </p:cNvPr>
          <p:cNvSpPr/>
          <p:nvPr/>
        </p:nvSpPr>
        <p:spPr>
          <a:xfrm>
            <a:off x="10775570" y="7717442"/>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9" name="Freeform: Shape 538">
            <a:extLst>
              <a:ext uri="{FF2B5EF4-FFF2-40B4-BE49-F238E27FC236}">
                <a16:creationId xmlns:a16="http://schemas.microsoft.com/office/drawing/2014/main" id="{500B165B-E7AF-4E49-A49E-DA1FFD4AABFE}"/>
              </a:ext>
            </a:extLst>
          </p:cNvPr>
          <p:cNvSpPr/>
          <p:nvPr/>
        </p:nvSpPr>
        <p:spPr>
          <a:xfrm>
            <a:off x="11297143" y="7717442"/>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0" name="Freeform: Shape 539">
            <a:extLst>
              <a:ext uri="{FF2B5EF4-FFF2-40B4-BE49-F238E27FC236}">
                <a16:creationId xmlns:a16="http://schemas.microsoft.com/office/drawing/2014/main" id="{A83E29D0-0312-4747-8A07-F548B09DAE0B}"/>
              </a:ext>
            </a:extLst>
          </p:cNvPr>
          <p:cNvSpPr/>
          <p:nvPr/>
        </p:nvSpPr>
        <p:spPr>
          <a:xfrm>
            <a:off x="11818715" y="7717442"/>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1" name="Freeform: Shape 540">
            <a:extLst>
              <a:ext uri="{FF2B5EF4-FFF2-40B4-BE49-F238E27FC236}">
                <a16:creationId xmlns:a16="http://schemas.microsoft.com/office/drawing/2014/main" id="{44A49A0A-771A-4F3A-93C8-BDF696F153D5}"/>
              </a:ext>
            </a:extLst>
          </p:cNvPr>
          <p:cNvSpPr/>
          <p:nvPr/>
        </p:nvSpPr>
        <p:spPr>
          <a:xfrm>
            <a:off x="11985619" y="7717442"/>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2" name="Freeform: Shape 541">
            <a:extLst>
              <a:ext uri="{FF2B5EF4-FFF2-40B4-BE49-F238E27FC236}">
                <a16:creationId xmlns:a16="http://schemas.microsoft.com/office/drawing/2014/main" id="{47958AD1-B1E7-42F3-8467-DAADBB4A34EB}"/>
              </a:ext>
            </a:extLst>
          </p:cNvPr>
          <p:cNvSpPr/>
          <p:nvPr/>
        </p:nvSpPr>
        <p:spPr>
          <a:xfrm>
            <a:off x="12422848" y="7717442"/>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3" name="Freeform: Shape 542">
            <a:extLst>
              <a:ext uri="{FF2B5EF4-FFF2-40B4-BE49-F238E27FC236}">
                <a16:creationId xmlns:a16="http://schemas.microsoft.com/office/drawing/2014/main" id="{46197515-2C32-4095-AD23-1774298AA2F7}"/>
              </a:ext>
            </a:extLst>
          </p:cNvPr>
          <p:cNvSpPr/>
          <p:nvPr/>
        </p:nvSpPr>
        <p:spPr>
          <a:xfrm>
            <a:off x="12944420" y="7717442"/>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4" name="Freeform: Shape 543">
            <a:extLst>
              <a:ext uri="{FF2B5EF4-FFF2-40B4-BE49-F238E27FC236}">
                <a16:creationId xmlns:a16="http://schemas.microsoft.com/office/drawing/2014/main" id="{5009ED7E-4402-420F-8DFA-5F6FE55C8C63}"/>
              </a:ext>
            </a:extLst>
          </p:cNvPr>
          <p:cNvSpPr/>
          <p:nvPr/>
        </p:nvSpPr>
        <p:spPr>
          <a:xfrm>
            <a:off x="10775570" y="7717442"/>
            <a:ext cx="1221242" cy="89049"/>
          </a:xfrm>
          <a:custGeom>
            <a:avLst/>
            <a:gdLst>
              <a:gd name="connsiteX0" fmla="*/ 9540 w 1221100"/>
              <a:gd name="connsiteY0" fmla="*/ 9540 h 89038"/>
              <a:gd name="connsiteX1" fmla="*/ 1219447 w 1221100"/>
              <a:gd name="connsiteY1" fmla="*/ 9540 h 89038"/>
              <a:gd name="connsiteX2" fmla="*/ 1219447 w 1221100"/>
              <a:gd name="connsiteY2" fmla="*/ 86241 h 89038"/>
              <a:gd name="connsiteX3" fmla="*/ 9540 w 1221100"/>
              <a:gd name="connsiteY3" fmla="*/ 86241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1"/>
                </a:lnTo>
                <a:lnTo>
                  <a:pt x="9540" y="86241"/>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5" name="Freeform: Shape 544">
            <a:extLst>
              <a:ext uri="{FF2B5EF4-FFF2-40B4-BE49-F238E27FC236}">
                <a16:creationId xmlns:a16="http://schemas.microsoft.com/office/drawing/2014/main" id="{B1C7EFD1-0C9F-4895-95B1-163F5A311B01}"/>
              </a:ext>
            </a:extLst>
          </p:cNvPr>
          <p:cNvSpPr/>
          <p:nvPr/>
        </p:nvSpPr>
        <p:spPr>
          <a:xfrm>
            <a:off x="11986509" y="7717442"/>
            <a:ext cx="1221242" cy="89049"/>
          </a:xfrm>
          <a:custGeom>
            <a:avLst/>
            <a:gdLst>
              <a:gd name="connsiteX0" fmla="*/ 9540 w 1221100"/>
              <a:gd name="connsiteY0" fmla="*/ 9540 h 89038"/>
              <a:gd name="connsiteX1" fmla="*/ 1219447 w 1221100"/>
              <a:gd name="connsiteY1" fmla="*/ 9540 h 89038"/>
              <a:gd name="connsiteX2" fmla="*/ 1219447 w 1221100"/>
              <a:gd name="connsiteY2" fmla="*/ 86241 h 89038"/>
              <a:gd name="connsiteX3" fmla="*/ 9540 w 1221100"/>
              <a:gd name="connsiteY3" fmla="*/ 86241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1"/>
                </a:lnTo>
                <a:lnTo>
                  <a:pt x="9540" y="86241"/>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6" name="Freeform: Shape 545">
            <a:extLst>
              <a:ext uri="{FF2B5EF4-FFF2-40B4-BE49-F238E27FC236}">
                <a16:creationId xmlns:a16="http://schemas.microsoft.com/office/drawing/2014/main" id="{C01B6E38-B804-4E55-947F-CC86CB94F53C}"/>
              </a:ext>
            </a:extLst>
          </p:cNvPr>
          <p:cNvSpPr/>
          <p:nvPr/>
        </p:nvSpPr>
        <p:spPr>
          <a:xfrm>
            <a:off x="12507190" y="7717442"/>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7" name="Freeform: Shape 546">
            <a:extLst>
              <a:ext uri="{FF2B5EF4-FFF2-40B4-BE49-F238E27FC236}">
                <a16:creationId xmlns:a16="http://schemas.microsoft.com/office/drawing/2014/main" id="{E13E6207-E0F0-4732-AF1F-689AEDC595D7}"/>
              </a:ext>
            </a:extLst>
          </p:cNvPr>
          <p:cNvSpPr/>
          <p:nvPr/>
        </p:nvSpPr>
        <p:spPr>
          <a:xfrm>
            <a:off x="13028762" y="7717442"/>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8" name="Freeform: Shape 547">
            <a:extLst>
              <a:ext uri="{FF2B5EF4-FFF2-40B4-BE49-F238E27FC236}">
                <a16:creationId xmlns:a16="http://schemas.microsoft.com/office/drawing/2014/main" id="{1CF4B84A-AFBD-40E1-BD2C-28007A1394FD}"/>
              </a:ext>
            </a:extLst>
          </p:cNvPr>
          <p:cNvSpPr/>
          <p:nvPr/>
        </p:nvSpPr>
        <p:spPr>
          <a:xfrm>
            <a:off x="11986509" y="10717244"/>
            <a:ext cx="1221242" cy="25443"/>
          </a:xfrm>
          <a:custGeom>
            <a:avLst/>
            <a:gdLst>
              <a:gd name="connsiteX0" fmla="*/ 9540 w 1221100"/>
              <a:gd name="connsiteY0" fmla="*/ 9540 h 25439"/>
              <a:gd name="connsiteX1" fmla="*/ 1221228 w 1221100"/>
              <a:gd name="connsiteY1" fmla="*/ 9540 h 25439"/>
              <a:gd name="connsiteX2" fmla="*/ 122122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1228" y="9540"/>
                </a:lnTo>
                <a:lnTo>
                  <a:pt x="1221228"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9" name="Freeform: Shape 548">
            <a:extLst>
              <a:ext uri="{FF2B5EF4-FFF2-40B4-BE49-F238E27FC236}">
                <a16:creationId xmlns:a16="http://schemas.microsoft.com/office/drawing/2014/main" id="{B27D2057-EF8E-43B6-9AB4-EBEE1DA7B3DB}"/>
              </a:ext>
            </a:extLst>
          </p:cNvPr>
          <p:cNvSpPr/>
          <p:nvPr/>
        </p:nvSpPr>
        <p:spPr>
          <a:xfrm>
            <a:off x="11029488" y="10811128"/>
            <a:ext cx="1933633" cy="139934"/>
          </a:xfrm>
          <a:custGeom>
            <a:avLst/>
            <a:gdLst>
              <a:gd name="connsiteX0" fmla="*/ 9540 w 1933409"/>
              <a:gd name="connsiteY0" fmla="*/ 9540 h 139917"/>
              <a:gd name="connsiteX1" fmla="*/ 1925141 w 1933409"/>
              <a:gd name="connsiteY1" fmla="*/ 9540 h 139917"/>
              <a:gd name="connsiteX2" fmla="*/ 1925141 w 1933409"/>
              <a:gd name="connsiteY2" fmla="*/ 134576 h 139917"/>
              <a:gd name="connsiteX3" fmla="*/ 9540 w 1933409"/>
              <a:gd name="connsiteY3" fmla="*/ 134576 h 139917"/>
            </a:gdLst>
            <a:ahLst/>
            <a:cxnLst>
              <a:cxn ang="0">
                <a:pos x="connsiteX0" y="connsiteY0"/>
              </a:cxn>
              <a:cxn ang="0">
                <a:pos x="connsiteX1" y="connsiteY1"/>
              </a:cxn>
              <a:cxn ang="0">
                <a:pos x="connsiteX2" y="connsiteY2"/>
              </a:cxn>
              <a:cxn ang="0">
                <a:pos x="connsiteX3" y="connsiteY3"/>
              </a:cxn>
            </a:cxnLst>
            <a:rect l="l" t="t" r="r" b="b"/>
            <a:pathLst>
              <a:path w="1933409" h="139917">
                <a:moveTo>
                  <a:pt x="9540" y="9540"/>
                </a:moveTo>
                <a:lnTo>
                  <a:pt x="1925141" y="9540"/>
                </a:lnTo>
                <a:lnTo>
                  <a:pt x="1925141" y="134576"/>
                </a:lnTo>
                <a:lnTo>
                  <a:pt x="9540" y="134576"/>
                </a:lnTo>
                <a:close/>
              </a:path>
            </a:pathLst>
          </a:custGeom>
          <a:solidFill>
            <a:srgbClr val="6E562C">
              <a:alpha val="8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0" name="Freeform: Shape 549">
            <a:extLst>
              <a:ext uri="{FF2B5EF4-FFF2-40B4-BE49-F238E27FC236}">
                <a16:creationId xmlns:a16="http://schemas.microsoft.com/office/drawing/2014/main" id="{CE0ED50E-0D15-4C59-8046-81ED88ED283D}"/>
              </a:ext>
            </a:extLst>
          </p:cNvPr>
          <p:cNvSpPr/>
          <p:nvPr/>
        </p:nvSpPr>
        <p:spPr>
          <a:xfrm>
            <a:off x="10776462" y="10717244"/>
            <a:ext cx="1221242" cy="25443"/>
          </a:xfrm>
          <a:custGeom>
            <a:avLst/>
            <a:gdLst>
              <a:gd name="connsiteX0" fmla="*/ 9540 w 1221100"/>
              <a:gd name="connsiteY0" fmla="*/ 9540 h 25439"/>
              <a:gd name="connsiteX1" fmla="*/ 1220338 w 1221100"/>
              <a:gd name="connsiteY1" fmla="*/ 9540 h 25439"/>
              <a:gd name="connsiteX2" fmla="*/ 122033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0338" y="9540"/>
                </a:lnTo>
                <a:lnTo>
                  <a:pt x="1220338"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1" name="Freeform: Shape 550">
            <a:extLst>
              <a:ext uri="{FF2B5EF4-FFF2-40B4-BE49-F238E27FC236}">
                <a16:creationId xmlns:a16="http://schemas.microsoft.com/office/drawing/2014/main" id="{808765AD-ECC1-46AF-B176-BBB2D3FA343A}"/>
              </a:ext>
            </a:extLst>
          </p:cNvPr>
          <p:cNvSpPr/>
          <p:nvPr/>
        </p:nvSpPr>
        <p:spPr>
          <a:xfrm>
            <a:off x="10860803" y="10734291"/>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2" name="Freeform: Shape 551">
            <a:extLst>
              <a:ext uri="{FF2B5EF4-FFF2-40B4-BE49-F238E27FC236}">
                <a16:creationId xmlns:a16="http://schemas.microsoft.com/office/drawing/2014/main" id="{F42A9ED1-CD07-406A-A6EC-A2E8906002AC}"/>
              </a:ext>
            </a:extLst>
          </p:cNvPr>
          <p:cNvSpPr/>
          <p:nvPr/>
        </p:nvSpPr>
        <p:spPr>
          <a:xfrm>
            <a:off x="11382376" y="10734291"/>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3" name="Freeform: Shape 552">
            <a:extLst>
              <a:ext uri="{FF2B5EF4-FFF2-40B4-BE49-F238E27FC236}">
                <a16:creationId xmlns:a16="http://schemas.microsoft.com/office/drawing/2014/main" id="{9DA2746A-C8D5-4CB8-A31A-C479AE3EF401}"/>
              </a:ext>
            </a:extLst>
          </p:cNvPr>
          <p:cNvSpPr/>
          <p:nvPr/>
        </p:nvSpPr>
        <p:spPr>
          <a:xfrm>
            <a:off x="10776462" y="1073429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4" name="Freeform: Shape 553">
            <a:extLst>
              <a:ext uri="{FF2B5EF4-FFF2-40B4-BE49-F238E27FC236}">
                <a16:creationId xmlns:a16="http://schemas.microsoft.com/office/drawing/2014/main" id="{D4BF5473-335E-4E50-B926-80C9B3C2055C}"/>
              </a:ext>
            </a:extLst>
          </p:cNvPr>
          <p:cNvSpPr/>
          <p:nvPr/>
        </p:nvSpPr>
        <p:spPr>
          <a:xfrm>
            <a:off x="11298033" y="1073429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5" name="Freeform: Shape 554">
            <a:extLst>
              <a:ext uri="{FF2B5EF4-FFF2-40B4-BE49-F238E27FC236}">
                <a16:creationId xmlns:a16="http://schemas.microsoft.com/office/drawing/2014/main" id="{8D3F8C69-8BAC-4EA5-8C4C-A3495661D1B5}"/>
              </a:ext>
            </a:extLst>
          </p:cNvPr>
          <p:cNvSpPr/>
          <p:nvPr/>
        </p:nvSpPr>
        <p:spPr>
          <a:xfrm>
            <a:off x="11819605" y="1073429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6" name="Freeform: Shape 555">
            <a:extLst>
              <a:ext uri="{FF2B5EF4-FFF2-40B4-BE49-F238E27FC236}">
                <a16:creationId xmlns:a16="http://schemas.microsoft.com/office/drawing/2014/main" id="{2DC8E230-FCE7-408B-A1DB-37E3B0C21D6B}"/>
              </a:ext>
            </a:extLst>
          </p:cNvPr>
          <p:cNvSpPr/>
          <p:nvPr/>
        </p:nvSpPr>
        <p:spPr>
          <a:xfrm>
            <a:off x="11986509" y="1073429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7" name="Freeform: Shape 556">
            <a:extLst>
              <a:ext uri="{FF2B5EF4-FFF2-40B4-BE49-F238E27FC236}">
                <a16:creationId xmlns:a16="http://schemas.microsoft.com/office/drawing/2014/main" id="{AF0BB1B7-526C-4995-87B8-60F09FF654D8}"/>
              </a:ext>
            </a:extLst>
          </p:cNvPr>
          <p:cNvSpPr/>
          <p:nvPr/>
        </p:nvSpPr>
        <p:spPr>
          <a:xfrm>
            <a:off x="12423738" y="1073429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8" name="Freeform: Shape 557">
            <a:extLst>
              <a:ext uri="{FF2B5EF4-FFF2-40B4-BE49-F238E27FC236}">
                <a16:creationId xmlns:a16="http://schemas.microsoft.com/office/drawing/2014/main" id="{419E8ACC-C506-46F5-9D04-1FD48687AD4E}"/>
              </a:ext>
            </a:extLst>
          </p:cNvPr>
          <p:cNvSpPr/>
          <p:nvPr/>
        </p:nvSpPr>
        <p:spPr>
          <a:xfrm>
            <a:off x="12945311" y="1073429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9" name="Freeform: Shape 558">
            <a:extLst>
              <a:ext uri="{FF2B5EF4-FFF2-40B4-BE49-F238E27FC236}">
                <a16:creationId xmlns:a16="http://schemas.microsoft.com/office/drawing/2014/main" id="{866C550A-255A-41F3-865E-134AAE3BB691}"/>
              </a:ext>
            </a:extLst>
          </p:cNvPr>
          <p:cNvSpPr/>
          <p:nvPr/>
        </p:nvSpPr>
        <p:spPr>
          <a:xfrm>
            <a:off x="10776462" y="10734291"/>
            <a:ext cx="1221242" cy="89049"/>
          </a:xfrm>
          <a:custGeom>
            <a:avLst/>
            <a:gdLst>
              <a:gd name="connsiteX0" fmla="*/ 9540 w 1221100"/>
              <a:gd name="connsiteY0" fmla="*/ 9540 h 89038"/>
              <a:gd name="connsiteX1" fmla="*/ 1219447 w 1221100"/>
              <a:gd name="connsiteY1" fmla="*/ 9540 h 89038"/>
              <a:gd name="connsiteX2" fmla="*/ 1219447 w 1221100"/>
              <a:gd name="connsiteY2" fmla="*/ 86240 h 89038"/>
              <a:gd name="connsiteX3" fmla="*/ 9540 w 1221100"/>
              <a:gd name="connsiteY3" fmla="*/ 86240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0"/>
                </a:lnTo>
                <a:lnTo>
                  <a:pt x="9540" y="86240"/>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0" name="Freeform: Shape 559">
            <a:extLst>
              <a:ext uri="{FF2B5EF4-FFF2-40B4-BE49-F238E27FC236}">
                <a16:creationId xmlns:a16="http://schemas.microsoft.com/office/drawing/2014/main" id="{11453184-98F4-44B5-88AA-D318EB7B7436}"/>
              </a:ext>
            </a:extLst>
          </p:cNvPr>
          <p:cNvSpPr/>
          <p:nvPr/>
        </p:nvSpPr>
        <p:spPr>
          <a:xfrm>
            <a:off x="11987399" y="10734291"/>
            <a:ext cx="1221242" cy="89049"/>
          </a:xfrm>
          <a:custGeom>
            <a:avLst/>
            <a:gdLst>
              <a:gd name="connsiteX0" fmla="*/ 9539 w 1221100"/>
              <a:gd name="connsiteY0" fmla="*/ 9540 h 89038"/>
              <a:gd name="connsiteX1" fmla="*/ 1219447 w 1221100"/>
              <a:gd name="connsiteY1" fmla="*/ 9540 h 89038"/>
              <a:gd name="connsiteX2" fmla="*/ 1219447 w 1221100"/>
              <a:gd name="connsiteY2" fmla="*/ 86240 h 89038"/>
              <a:gd name="connsiteX3" fmla="*/ 9539 w 1221100"/>
              <a:gd name="connsiteY3" fmla="*/ 86240 h 89038"/>
            </a:gdLst>
            <a:ahLst/>
            <a:cxnLst>
              <a:cxn ang="0">
                <a:pos x="connsiteX0" y="connsiteY0"/>
              </a:cxn>
              <a:cxn ang="0">
                <a:pos x="connsiteX1" y="connsiteY1"/>
              </a:cxn>
              <a:cxn ang="0">
                <a:pos x="connsiteX2" y="connsiteY2"/>
              </a:cxn>
              <a:cxn ang="0">
                <a:pos x="connsiteX3" y="connsiteY3"/>
              </a:cxn>
            </a:cxnLst>
            <a:rect l="l" t="t" r="r" b="b"/>
            <a:pathLst>
              <a:path w="1221100" h="89038">
                <a:moveTo>
                  <a:pt x="9539" y="9540"/>
                </a:moveTo>
                <a:lnTo>
                  <a:pt x="1219447" y="9540"/>
                </a:lnTo>
                <a:lnTo>
                  <a:pt x="1219447" y="86240"/>
                </a:lnTo>
                <a:lnTo>
                  <a:pt x="9539" y="86240"/>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1" name="Freeform: Shape 560">
            <a:extLst>
              <a:ext uri="{FF2B5EF4-FFF2-40B4-BE49-F238E27FC236}">
                <a16:creationId xmlns:a16="http://schemas.microsoft.com/office/drawing/2014/main" id="{B7D0FECB-00E0-4A25-BC79-6897566DA91D}"/>
              </a:ext>
            </a:extLst>
          </p:cNvPr>
          <p:cNvSpPr/>
          <p:nvPr/>
        </p:nvSpPr>
        <p:spPr>
          <a:xfrm>
            <a:off x="12508081" y="1073429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2" name="Freeform: Shape 561">
            <a:extLst>
              <a:ext uri="{FF2B5EF4-FFF2-40B4-BE49-F238E27FC236}">
                <a16:creationId xmlns:a16="http://schemas.microsoft.com/office/drawing/2014/main" id="{BE8487C0-70F1-4481-B806-85C1BCB5C2F6}"/>
              </a:ext>
            </a:extLst>
          </p:cNvPr>
          <p:cNvSpPr/>
          <p:nvPr/>
        </p:nvSpPr>
        <p:spPr>
          <a:xfrm>
            <a:off x="13029652" y="10734291"/>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3" name="Freeform: Shape 562">
            <a:extLst>
              <a:ext uri="{FF2B5EF4-FFF2-40B4-BE49-F238E27FC236}">
                <a16:creationId xmlns:a16="http://schemas.microsoft.com/office/drawing/2014/main" id="{E014BC0A-3360-49CE-88E4-434C3DFFE2DA}"/>
              </a:ext>
            </a:extLst>
          </p:cNvPr>
          <p:cNvSpPr/>
          <p:nvPr/>
        </p:nvSpPr>
        <p:spPr>
          <a:xfrm>
            <a:off x="11986509" y="10498312"/>
            <a:ext cx="1221242" cy="25443"/>
          </a:xfrm>
          <a:custGeom>
            <a:avLst/>
            <a:gdLst>
              <a:gd name="connsiteX0" fmla="*/ 9540 w 1221100"/>
              <a:gd name="connsiteY0" fmla="*/ 9540 h 25439"/>
              <a:gd name="connsiteX1" fmla="*/ 1221228 w 1221100"/>
              <a:gd name="connsiteY1" fmla="*/ 9540 h 25439"/>
              <a:gd name="connsiteX2" fmla="*/ 122122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1228" y="9540"/>
                </a:lnTo>
                <a:lnTo>
                  <a:pt x="1221228"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4" name="Freeform: Shape 563">
            <a:extLst>
              <a:ext uri="{FF2B5EF4-FFF2-40B4-BE49-F238E27FC236}">
                <a16:creationId xmlns:a16="http://schemas.microsoft.com/office/drawing/2014/main" id="{04A6CD60-8838-4E63-83F0-A80EC371BA03}"/>
              </a:ext>
            </a:extLst>
          </p:cNvPr>
          <p:cNvSpPr/>
          <p:nvPr/>
        </p:nvSpPr>
        <p:spPr>
          <a:xfrm>
            <a:off x="11029488" y="10592195"/>
            <a:ext cx="1933633" cy="139934"/>
          </a:xfrm>
          <a:custGeom>
            <a:avLst/>
            <a:gdLst>
              <a:gd name="connsiteX0" fmla="*/ 9540 w 1933409"/>
              <a:gd name="connsiteY0" fmla="*/ 9540 h 139917"/>
              <a:gd name="connsiteX1" fmla="*/ 1925141 w 1933409"/>
              <a:gd name="connsiteY1" fmla="*/ 9540 h 139917"/>
              <a:gd name="connsiteX2" fmla="*/ 1925141 w 1933409"/>
              <a:gd name="connsiteY2" fmla="*/ 134576 h 139917"/>
              <a:gd name="connsiteX3" fmla="*/ 9540 w 1933409"/>
              <a:gd name="connsiteY3" fmla="*/ 134576 h 139917"/>
            </a:gdLst>
            <a:ahLst/>
            <a:cxnLst>
              <a:cxn ang="0">
                <a:pos x="connsiteX0" y="connsiteY0"/>
              </a:cxn>
              <a:cxn ang="0">
                <a:pos x="connsiteX1" y="connsiteY1"/>
              </a:cxn>
              <a:cxn ang="0">
                <a:pos x="connsiteX2" y="connsiteY2"/>
              </a:cxn>
              <a:cxn ang="0">
                <a:pos x="connsiteX3" y="connsiteY3"/>
              </a:cxn>
            </a:cxnLst>
            <a:rect l="l" t="t" r="r" b="b"/>
            <a:pathLst>
              <a:path w="1933409" h="139917">
                <a:moveTo>
                  <a:pt x="9540" y="9540"/>
                </a:moveTo>
                <a:lnTo>
                  <a:pt x="1925141" y="9540"/>
                </a:lnTo>
                <a:lnTo>
                  <a:pt x="1925141" y="134576"/>
                </a:lnTo>
                <a:lnTo>
                  <a:pt x="9540" y="134576"/>
                </a:lnTo>
                <a:close/>
              </a:path>
            </a:pathLst>
          </a:custGeom>
          <a:solidFill>
            <a:srgbClr val="6E562C">
              <a:alpha val="8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5" name="Freeform: Shape 564">
            <a:extLst>
              <a:ext uri="{FF2B5EF4-FFF2-40B4-BE49-F238E27FC236}">
                <a16:creationId xmlns:a16="http://schemas.microsoft.com/office/drawing/2014/main" id="{47E67DB5-1C0B-48D4-9B8F-047DC81B5865}"/>
              </a:ext>
            </a:extLst>
          </p:cNvPr>
          <p:cNvSpPr/>
          <p:nvPr/>
        </p:nvSpPr>
        <p:spPr>
          <a:xfrm>
            <a:off x="10776462" y="10498312"/>
            <a:ext cx="1221242" cy="25443"/>
          </a:xfrm>
          <a:custGeom>
            <a:avLst/>
            <a:gdLst>
              <a:gd name="connsiteX0" fmla="*/ 9540 w 1221100"/>
              <a:gd name="connsiteY0" fmla="*/ 9540 h 25439"/>
              <a:gd name="connsiteX1" fmla="*/ 1220338 w 1221100"/>
              <a:gd name="connsiteY1" fmla="*/ 9540 h 25439"/>
              <a:gd name="connsiteX2" fmla="*/ 122033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0338" y="9540"/>
                </a:lnTo>
                <a:lnTo>
                  <a:pt x="1220338"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6" name="Freeform: Shape 565">
            <a:extLst>
              <a:ext uri="{FF2B5EF4-FFF2-40B4-BE49-F238E27FC236}">
                <a16:creationId xmlns:a16="http://schemas.microsoft.com/office/drawing/2014/main" id="{0ABB4721-051B-415A-BAA7-63B7A494FCDC}"/>
              </a:ext>
            </a:extLst>
          </p:cNvPr>
          <p:cNvSpPr/>
          <p:nvPr/>
        </p:nvSpPr>
        <p:spPr>
          <a:xfrm>
            <a:off x="10860803" y="10515358"/>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7" name="Freeform: Shape 566">
            <a:extLst>
              <a:ext uri="{FF2B5EF4-FFF2-40B4-BE49-F238E27FC236}">
                <a16:creationId xmlns:a16="http://schemas.microsoft.com/office/drawing/2014/main" id="{6B89FB93-C0B8-4098-80D2-EFAA48CD416D}"/>
              </a:ext>
            </a:extLst>
          </p:cNvPr>
          <p:cNvSpPr/>
          <p:nvPr/>
        </p:nvSpPr>
        <p:spPr>
          <a:xfrm>
            <a:off x="11382376" y="10515358"/>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8" name="Freeform: Shape 567">
            <a:extLst>
              <a:ext uri="{FF2B5EF4-FFF2-40B4-BE49-F238E27FC236}">
                <a16:creationId xmlns:a16="http://schemas.microsoft.com/office/drawing/2014/main" id="{C3DE279A-45BA-4CF7-A067-EF1971AC8185}"/>
              </a:ext>
            </a:extLst>
          </p:cNvPr>
          <p:cNvSpPr/>
          <p:nvPr/>
        </p:nvSpPr>
        <p:spPr>
          <a:xfrm>
            <a:off x="10776462" y="10515358"/>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9" name="Freeform: Shape 568">
            <a:extLst>
              <a:ext uri="{FF2B5EF4-FFF2-40B4-BE49-F238E27FC236}">
                <a16:creationId xmlns:a16="http://schemas.microsoft.com/office/drawing/2014/main" id="{6FB53AC4-0900-414E-9720-9264FA9B1E02}"/>
              </a:ext>
            </a:extLst>
          </p:cNvPr>
          <p:cNvSpPr/>
          <p:nvPr/>
        </p:nvSpPr>
        <p:spPr>
          <a:xfrm>
            <a:off x="11298033" y="10515358"/>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0" name="Freeform: Shape 569">
            <a:extLst>
              <a:ext uri="{FF2B5EF4-FFF2-40B4-BE49-F238E27FC236}">
                <a16:creationId xmlns:a16="http://schemas.microsoft.com/office/drawing/2014/main" id="{727363F1-7F66-4472-95ED-243C05527E97}"/>
              </a:ext>
            </a:extLst>
          </p:cNvPr>
          <p:cNvSpPr/>
          <p:nvPr/>
        </p:nvSpPr>
        <p:spPr>
          <a:xfrm>
            <a:off x="11819605" y="10515358"/>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1" name="Freeform: Shape 570">
            <a:extLst>
              <a:ext uri="{FF2B5EF4-FFF2-40B4-BE49-F238E27FC236}">
                <a16:creationId xmlns:a16="http://schemas.microsoft.com/office/drawing/2014/main" id="{66F613FC-8B6E-4FAD-AD4D-0FEDEF31D7CC}"/>
              </a:ext>
            </a:extLst>
          </p:cNvPr>
          <p:cNvSpPr/>
          <p:nvPr/>
        </p:nvSpPr>
        <p:spPr>
          <a:xfrm>
            <a:off x="11986509" y="10515358"/>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2" name="Freeform: Shape 571">
            <a:extLst>
              <a:ext uri="{FF2B5EF4-FFF2-40B4-BE49-F238E27FC236}">
                <a16:creationId xmlns:a16="http://schemas.microsoft.com/office/drawing/2014/main" id="{D4E83B30-3A59-4D45-867A-A41B35543BFA}"/>
              </a:ext>
            </a:extLst>
          </p:cNvPr>
          <p:cNvSpPr/>
          <p:nvPr/>
        </p:nvSpPr>
        <p:spPr>
          <a:xfrm>
            <a:off x="12423738" y="10515358"/>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3" name="Freeform: Shape 572">
            <a:extLst>
              <a:ext uri="{FF2B5EF4-FFF2-40B4-BE49-F238E27FC236}">
                <a16:creationId xmlns:a16="http://schemas.microsoft.com/office/drawing/2014/main" id="{5D63738D-345B-4B71-BC22-9A76B8B16CB3}"/>
              </a:ext>
            </a:extLst>
          </p:cNvPr>
          <p:cNvSpPr/>
          <p:nvPr/>
        </p:nvSpPr>
        <p:spPr>
          <a:xfrm>
            <a:off x="12945311" y="10515358"/>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4" name="Freeform: Shape 573">
            <a:extLst>
              <a:ext uri="{FF2B5EF4-FFF2-40B4-BE49-F238E27FC236}">
                <a16:creationId xmlns:a16="http://schemas.microsoft.com/office/drawing/2014/main" id="{10B02CE4-BABB-4A25-B639-DD85E2715FD0}"/>
              </a:ext>
            </a:extLst>
          </p:cNvPr>
          <p:cNvSpPr/>
          <p:nvPr/>
        </p:nvSpPr>
        <p:spPr>
          <a:xfrm>
            <a:off x="10776462" y="10515358"/>
            <a:ext cx="1221242" cy="89049"/>
          </a:xfrm>
          <a:custGeom>
            <a:avLst/>
            <a:gdLst>
              <a:gd name="connsiteX0" fmla="*/ 9540 w 1221100"/>
              <a:gd name="connsiteY0" fmla="*/ 9540 h 89038"/>
              <a:gd name="connsiteX1" fmla="*/ 1219447 w 1221100"/>
              <a:gd name="connsiteY1" fmla="*/ 9540 h 89038"/>
              <a:gd name="connsiteX2" fmla="*/ 1219447 w 1221100"/>
              <a:gd name="connsiteY2" fmla="*/ 86241 h 89038"/>
              <a:gd name="connsiteX3" fmla="*/ 9540 w 1221100"/>
              <a:gd name="connsiteY3" fmla="*/ 86241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1"/>
                </a:lnTo>
                <a:lnTo>
                  <a:pt x="9540" y="86241"/>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5" name="Freeform: Shape 574">
            <a:extLst>
              <a:ext uri="{FF2B5EF4-FFF2-40B4-BE49-F238E27FC236}">
                <a16:creationId xmlns:a16="http://schemas.microsoft.com/office/drawing/2014/main" id="{7C49C3DE-348B-4C04-95E1-779E46EC5CB8}"/>
              </a:ext>
            </a:extLst>
          </p:cNvPr>
          <p:cNvSpPr/>
          <p:nvPr/>
        </p:nvSpPr>
        <p:spPr>
          <a:xfrm>
            <a:off x="11987399" y="10515358"/>
            <a:ext cx="1221242" cy="89049"/>
          </a:xfrm>
          <a:custGeom>
            <a:avLst/>
            <a:gdLst>
              <a:gd name="connsiteX0" fmla="*/ 9539 w 1221100"/>
              <a:gd name="connsiteY0" fmla="*/ 9540 h 89038"/>
              <a:gd name="connsiteX1" fmla="*/ 1219447 w 1221100"/>
              <a:gd name="connsiteY1" fmla="*/ 9540 h 89038"/>
              <a:gd name="connsiteX2" fmla="*/ 1219447 w 1221100"/>
              <a:gd name="connsiteY2" fmla="*/ 86241 h 89038"/>
              <a:gd name="connsiteX3" fmla="*/ 9539 w 1221100"/>
              <a:gd name="connsiteY3" fmla="*/ 86241 h 89038"/>
            </a:gdLst>
            <a:ahLst/>
            <a:cxnLst>
              <a:cxn ang="0">
                <a:pos x="connsiteX0" y="connsiteY0"/>
              </a:cxn>
              <a:cxn ang="0">
                <a:pos x="connsiteX1" y="connsiteY1"/>
              </a:cxn>
              <a:cxn ang="0">
                <a:pos x="connsiteX2" y="connsiteY2"/>
              </a:cxn>
              <a:cxn ang="0">
                <a:pos x="connsiteX3" y="connsiteY3"/>
              </a:cxn>
            </a:cxnLst>
            <a:rect l="l" t="t" r="r" b="b"/>
            <a:pathLst>
              <a:path w="1221100" h="89038">
                <a:moveTo>
                  <a:pt x="9539" y="9540"/>
                </a:moveTo>
                <a:lnTo>
                  <a:pt x="1219447" y="9540"/>
                </a:lnTo>
                <a:lnTo>
                  <a:pt x="1219447" y="86241"/>
                </a:lnTo>
                <a:lnTo>
                  <a:pt x="9539" y="86241"/>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6" name="Freeform: Shape 575">
            <a:extLst>
              <a:ext uri="{FF2B5EF4-FFF2-40B4-BE49-F238E27FC236}">
                <a16:creationId xmlns:a16="http://schemas.microsoft.com/office/drawing/2014/main" id="{7A6AF69B-B518-4E2B-B8C2-D7D8498353C8}"/>
              </a:ext>
            </a:extLst>
          </p:cNvPr>
          <p:cNvSpPr/>
          <p:nvPr/>
        </p:nvSpPr>
        <p:spPr>
          <a:xfrm>
            <a:off x="12508081" y="10515358"/>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7" name="Freeform: Shape 576">
            <a:extLst>
              <a:ext uri="{FF2B5EF4-FFF2-40B4-BE49-F238E27FC236}">
                <a16:creationId xmlns:a16="http://schemas.microsoft.com/office/drawing/2014/main" id="{0DA69DBF-032E-4734-9035-97848AEAE5F7}"/>
              </a:ext>
            </a:extLst>
          </p:cNvPr>
          <p:cNvSpPr/>
          <p:nvPr/>
        </p:nvSpPr>
        <p:spPr>
          <a:xfrm>
            <a:off x="13029652" y="10515358"/>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8" name="Freeform: Shape 577">
            <a:extLst>
              <a:ext uri="{FF2B5EF4-FFF2-40B4-BE49-F238E27FC236}">
                <a16:creationId xmlns:a16="http://schemas.microsoft.com/office/drawing/2014/main" id="{DE834C46-F29E-4D19-84C7-45E5DEF6E90C}"/>
              </a:ext>
            </a:extLst>
          </p:cNvPr>
          <p:cNvSpPr/>
          <p:nvPr/>
        </p:nvSpPr>
        <p:spPr>
          <a:xfrm>
            <a:off x="11986509" y="10279378"/>
            <a:ext cx="1221242" cy="25443"/>
          </a:xfrm>
          <a:custGeom>
            <a:avLst/>
            <a:gdLst>
              <a:gd name="connsiteX0" fmla="*/ 9540 w 1221100"/>
              <a:gd name="connsiteY0" fmla="*/ 9540 h 25439"/>
              <a:gd name="connsiteX1" fmla="*/ 1221228 w 1221100"/>
              <a:gd name="connsiteY1" fmla="*/ 9540 h 25439"/>
              <a:gd name="connsiteX2" fmla="*/ 122122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1228" y="9540"/>
                </a:lnTo>
                <a:lnTo>
                  <a:pt x="1221228"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9" name="Freeform: Shape 578">
            <a:extLst>
              <a:ext uri="{FF2B5EF4-FFF2-40B4-BE49-F238E27FC236}">
                <a16:creationId xmlns:a16="http://schemas.microsoft.com/office/drawing/2014/main" id="{C125C198-D62C-4028-B7FD-A7789174FBFF}"/>
              </a:ext>
            </a:extLst>
          </p:cNvPr>
          <p:cNvSpPr/>
          <p:nvPr/>
        </p:nvSpPr>
        <p:spPr>
          <a:xfrm>
            <a:off x="11029488" y="10373261"/>
            <a:ext cx="1933633" cy="139934"/>
          </a:xfrm>
          <a:custGeom>
            <a:avLst/>
            <a:gdLst>
              <a:gd name="connsiteX0" fmla="*/ 9540 w 1933409"/>
              <a:gd name="connsiteY0" fmla="*/ 9539 h 139917"/>
              <a:gd name="connsiteX1" fmla="*/ 1925141 w 1933409"/>
              <a:gd name="connsiteY1" fmla="*/ 9539 h 139917"/>
              <a:gd name="connsiteX2" fmla="*/ 1925141 w 1933409"/>
              <a:gd name="connsiteY2" fmla="*/ 134575 h 139917"/>
              <a:gd name="connsiteX3" fmla="*/ 9540 w 1933409"/>
              <a:gd name="connsiteY3" fmla="*/ 134575 h 139917"/>
            </a:gdLst>
            <a:ahLst/>
            <a:cxnLst>
              <a:cxn ang="0">
                <a:pos x="connsiteX0" y="connsiteY0"/>
              </a:cxn>
              <a:cxn ang="0">
                <a:pos x="connsiteX1" y="connsiteY1"/>
              </a:cxn>
              <a:cxn ang="0">
                <a:pos x="connsiteX2" y="connsiteY2"/>
              </a:cxn>
              <a:cxn ang="0">
                <a:pos x="connsiteX3" y="connsiteY3"/>
              </a:cxn>
            </a:cxnLst>
            <a:rect l="l" t="t" r="r" b="b"/>
            <a:pathLst>
              <a:path w="1933409" h="139917">
                <a:moveTo>
                  <a:pt x="9540" y="9539"/>
                </a:moveTo>
                <a:lnTo>
                  <a:pt x="1925141" y="9539"/>
                </a:lnTo>
                <a:lnTo>
                  <a:pt x="1925141" y="134575"/>
                </a:lnTo>
                <a:lnTo>
                  <a:pt x="9540" y="134575"/>
                </a:lnTo>
                <a:close/>
              </a:path>
            </a:pathLst>
          </a:custGeom>
          <a:solidFill>
            <a:srgbClr val="6E562C">
              <a:alpha val="8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0" name="Freeform: Shape 579">
            <a:extLst>
              <a:ext uri="{FF2B5EF4-FFF2-40B4-BE49-F238E27FC236}">
                <a16:creationId xmlns:a16="http://schemas.microsoft.com/office/drawing/2014/main" id="{C966FEEE-C440-4DB8-AC06-335B0C151FB2}"/>
              </a:ext>
            </a:extLst>
          </p:cNvPr>
          <p:cNvSpPr/>
          <p:nvPr/>
        </p:nvSpPr>
        <p:spPr>
          <a:xfrm>
            <a:off x="10776462" y="10279378"/>
            <a:ext cx="1221242" cy="25443"/>
          </a:xfrm>
          <a:custGeom>
            <a:avLst/>
            <a:gdLst>
              <a:gd name="connsiteX0" fmla="*/ 9540 w 1221100"/>
              <a:gd name="connsiteY0" fmla="*/ 9540 h 25439"/>
              <a:gd name="connsiteX1" fmla="*/ 1220338 w 1221100"/>
              <a:gd name="connsiteY1" fmla="*/ 9540 h 25439"/>
              <a:gd name="connsiteX2" fmla="*/ 122033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0338" y="9540"/>
                </a:lnTo>
                <a:lnTo>
                  <a:pt x="1220338"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1" name="Freeform: Shape 580">
            <a:extLst>
              <a:ext uri="{FF2B5EF4-FFF2-40B4-BE49-F238E27FC236}">
                <a16:creationId xmlns:a16="http://schemas.microsoft.com/office/drawing/2014/main" id="{930DFD02-3ED9-4155-B5C7-761E4E4C120A}"/>
              </a:ext>
            </a:extLst>
          </p:cNvPr>
          <p:cNvSpPr/>
          <p:nvPr/>
        </p:nvSpPr>
        <p:spPr>
          <a:xfrm>
            <a:off x="10860803" y="10296425"/>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2" name="Freeform: Shape 581">
            <a:extLst>
              <a:ext uri="{FF2B5EF4-FFF2-40B4-BE49-F238E27FC236}">
                <a16:creationId xmlns:a16="http://schemas.microsoft.com/office/drawing/2014/main" id="{FDA6B983-2A8E-4B0E-B644-9A9C452A5F03}"/>
              </a:ext>
            </a:extLst>
          </p:cNvPr>
          <p:cNvSpPr/>
          <p:nvPr/>
        </p:nvSpPr>
        <p:spPr>
          <a:xfrm>
            <a:off x="11382376" y="10296425"/>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3" name="Freeform: Shape 582">
            <a:extLst>
              <a:ext uri="{FF2B5EF4-FFF2-40B4-BE49-F238E27FC236}">
                <a16:creationId xmlns:a16="http://schemas.microsoft.com/office/drawing/2014/main" id="{0B9B04FE-371F-4B15-8C77-BA5764AB8A44}"/>
              </a:ext>
            </a:extLst>
          </p:cNvPr>
          <p:cNvSpPr/>
          <p:nvPr/>
        </p:nvSpPr>
        <p:spPr>
          <a:xfrm>
            <a:off x="10776462" y="10296425"/>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4" name="Freeform: Shape 583">
            <a:extLst>
              <a:ext uri="{FF2B5EF4-FFF2-40B4-BE49-F238E27FC236}">
                <a16:creationId xmlns:a16="http://schemas.microsoft.com/office/drawing/2014/main" id="{1DC22941-E118-428C-A9AD-ABC252A6262F}"/>
              </a:ext>
            </a:extLst>
          </p:cNvPr>
          <p:cNvSpPr/>
          <p:nvPr/>
        </p:nvSpPr>
        <p:spPr>
          <a:xfrm>
            <a:off x="11298033" y="10296425"/>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5" name="Freeform: Shape 584">
            <a:extLst>
              <a:ext uri="{FF2B5EF4-FFF2-40B4-BE49-F238E27FC236}">
                <a16:creationId xmlns:a16="http://schemas.microsoft.com/office/drawing/2014/main" id="{694657C7-1274-4916-8781-F8AC412795D6}"/>
              </a:ext>
            </a:extLst>
          </p:cNvPr>
          <p:cNvSpPr/>
          <p:nvPr/>
        </p:nvSpPr>
        <p:spPr>
          <a:xfrm>
            <a:off x="11819605" y="10296425"/>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6" name="Freeform: Shape 585">
            <a:extLst>
              <a:ext uri="{FF2B5EF4-FFF2-40B4-BE49-F238E27FC236}">
                <a16:creationId xmlns:a16="http://schemas.microsoft.com/office/drawing/2014/main" id="{1628D5BF-C07B-4993-AC20-9DAEF096D977}"/>
              </a:ext>
            </a:extLst>
          </p:cNvPr>
          <p:cNvSpPr/>
          <p:nvPr/>
        </p:nvSpPr>
        <p:spPr>
          <a:xfrm>
            <a:off x="11986509" y="10296425"/>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7" name="Freeform: Shape 586">
            <a:extLst>
              <a:ext uri="{FF2B5EF4-FFF2-40B4-BE49-F238E27FC236}">
                <a16:creationId xmlns:a16="http://schemas.microsoft.com/office/drawing/2014/main" id="{17C91D32-4A49-4204-8557-2CA1AD2029D2}"/>
              </a:ext>
            </a:extLst>
          </p:cNvPr>
          <p:cNvSpPr/>
          <p:nvPr/>
        </p:nvSpPr>
        <p:spPr>
          <a:xfrm>
            <a:off x="12423738" y="10296425"/>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8" name="Freeform: Shape 587">
            <a:extLst>
              <a:ext uri="{FF2B5EF4-FFF2-40B4-BE49-F238E27FC236}">
                <a16:creationId xmlns:a16="http://schemas.microsoft.com/office/drawing/2014/main" id="{EDC4A7FB-D0FB-4D24-B79B-F53AD7D73A06}"/>
              </a:ext>
            </a:extLst>
          </p:cNvPr>
          <p:cNvSpPr/>
          <p:nvPr/>
        </p:nvSpPr>
        <p:spPr>
          <a:xfrm>
            <a:off x="12945311" y="10296425"/>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9" name="Freeform: Shape 588">
            <a:extLst>
              <a:ext uri="{FF2B5EF4-FFF2-40B4-BE49-F238E27FC236}">
                <a16:creationId xmlns:a16="http://schemas.microsoft.com/office/drawing/2014/main" id="{814C0DC7-185F-463E-B283-B3094994F33B}"/>
              </a:ext>
            </a:extLst>
          </p:cNvPr>
          <p:cNvSpPr/>
          <p:nvPr/>
        </p:nvSpPr>
        <p:spPr>
          <a:xfrm>
            <a:off x="10776462" y="10296425"/>
            <a:ext cx="1221242" cy="89049"/>
          </a:xfrm>
          <a:custGeom>
            <a:avLst/>
            <a:gdLst>
              <a:gd name="connsiteX0" fmla="*/ 9540 w 1221100"/>
              <a:gd name="connsiteY0" fmla="*/ 9540 h 89038"/>
              <a:gd name="connsiteX1" fmla="*/ 1219447 w 1221100"/>
              <a:gd name="connsiteY1" fmla="*/ 9540 h 89038"/>
              <a:gd name="connsiteX2" fmla="*/ 1219447 w 1221100"/>
              <a:gd name="connsiteY2" fmla="*/ 86241 h 89038"/>
              <a:gd name="connsiteX3" fmla="*/ 9540 w 1221100"/>
              <a:gd name="connsiteY3" fmla="*/ 86241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1"/>
                </a:lnTo>
                <a:lnTo>
                  <a:pt x="9540" y="86241"/>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0" name="Freeform: Shape 589">
            <a:extLst>
              <a:ext uri="{FF2B5EF4-FFF2-40B4-BE49-F238E27FC236}">
                <a16:creationId xmlns:a16="http://schemas.microsoft.com/office/drawing/2014/main" id="{F5998916-8628-4514-8760-38B64C7086DE}"/>
              </a:ext>
            </a:extLst>
          </p:cNvPr>
          <p:cNvSpPr/>
          <p:nvPr/>
        </p:nvSpPr>
        <p:spPr>
          <a:xfrm>
            <a:off x="11987399" y="10296425"/>
            <a:ext cx="1221242" cy="89049"/>
          </a:xfrm>
          <a:custGeom>
            <a:avLst/>
            <a:gdLst>
              <a:gd name="connsiteX0" fmla="*/ 9539 w 1221100"/>
              <a:gd name="connsiteY0" fmla="*/ 9540 h 89038"/>
              <a:gd name="connsiteX1" fmla="*/ 1219447 w 1221100"/>
              <a:gd name="connsiteY1" fmla="*/ 9540 h 89038"/>
              <a:gd name="connsiteX2" fmla="*/ 1219447 w 1221100"/>
              <a:gd name="connsiteY2" fmla="*/ 86241 h 89038"/>
              <a:gd name="connsiteX3" fmla="*/ 9539 w 1221100"/>
              <a:gd name="connsiteY3" fmla="*/ 86241 h 89038"/>
            </a:gdLst>
            <a:ahLst/>
            <a:cxnLst>
              <a:cxn ang="0">
                <a:pos x="connsiteX0" y="connsiteY0"/>
              </a:cxn>
              <a:cxn ang="0">
                <a:pos x="connsiteX1" y="connsiteY1"/>
              </a:cxn>
              <a:cxn ang="0">
                <a:pos x="connsiteX2" y="connsiteY2"/>
              </a:cxn>
              <a:cxn ang="0">
                <a:pos x="connsiteX3" y="connsiteY3"/>
              </a:cxn>
            </a:cxnLst>
            <a:rect l="l" t="t" r="r" b="b"/>
            <a:pathLst>
              <a:path w="1221100" h="89038">
                <a:moveTo>
                  <a:pt x="9539" y="9540"/>
                </a:moveTo>
                <a:lnTo>
                  <a:pt x="1219447" y="9540"/>
                </a:lnTo>
                <a:lnTo>
                  <a:pt x="1219447" y="86241"/>
                </a:lnTo>
                <a:lnTo>
                  <a:pt x="9539" y="86241"/>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1" name="Freeform: Shape 590">
            <a:extLst>
              <a:ext uri="{FF2B5EF4-FFF2-40B4-BE49-F238E27FC236}">
                <a16:creationId xmlns:a16="http://schemas.microsoft.com/office/drawing/2014/main" id="{AF0E0EC4-475B-4AB6-B118-AC1B515FD73C}"/>
              </a:ext>
            </a:extLst>
          </p:cNvPr>
          <p:cNvSpPr/>
          <p:nvPr/>
        </p:nvSpPr>
        <p:spPr>
          <a:xfrm>
            <a:off x="12508081" y="10296425"/>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2" name="Freeform: Shape 591">
            <a:extLst>
              <a:ext uri="{FF2B5EF4-FFF2-40B4-BE49-F238E27FC236}">
                <a16:creationId xmlns:a16="http://schemas.microsoft.com/office/drawing/2014/main" id="{9C994B4D-151E-41F6-BD30-E327798B579A}"/>
              </a:ext>
            </a:extLst>
          </p:cNvPr>
          <p:cNvSpPr/>
          <p:nvPr/>
        </p:nvSpPr>
        <p:spPr>
          <a:xfrm>
            <a:off x="13029652" y="10296425"/>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3" name="Freeform: Shape 592">
            <a:extLst>
              <a:ext uri="{FF2B5EF4-FFF2-40B4-BE49-F238E27FC236}">
                <a16:creationId xmlns:a16="http://schemas.microsoft.com/office/drawing/2014/main" id="{8C9F6AB1-6F2D-4B98-B27F-F432F35A8233}"/>
              </a:ext>
            </a:extLst>
          </p:cNvPr>
          <p:cNvSpPr/>
          <p:nvPr/>
        </p:nvSpPr>
        <p:spPr>
          <a:xfrm>
            <a:off x="11986509" y="10060445"/>
            <a:ext cx="1221242" cy="25443"/>
          </a:xfrm>
          <a:custGeom>
            <a:avLst/>
            <a:gdLst>
              <a:gd name="connsiteX0" fmla="*/ 9540 w 1221100"/>
              <a:gd name="connsiteY0" fmla="*/ 9540 h 25439"/>
              <a:gd name="connsiteX1" fmla="*/ 1221228 w 1221100"/>
              <a:gd name="connsiteY1" fmla="*/ 9540 h 25439"/>
              <a:gd name="connsiteX2" fmla="*/ 122122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1228" y="9540"/>
                </a:lnTo>
                <a:lnTo>
                  <a:pt x="1221228"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4" name="Freeform: Shape 593">
            <a:extLst>
              <a:ext uri="{FF2B5EF4-FFF2-40B4-BE49-F238E27FC236}">
                <a16:creationId xmlns:a16="http://schemas.microsoft.com/office/drawing/2014/main" id="{A712F16A-96A9-4746-8C87-01B5C5E4E9DC}"/>
              </a:ext>
            </a:extLst>
          </p:cNvPr>
          <p:cNvSpPr/>
          <p:nvPr/>
        </p:nvSpPr>
        <p:spPr>
          <a:xfrm>
            <a:off x="11029488" y="10154328"/>
            <a:ext cx="1933633" cy="139934"/>
          </a:xfrm>
          <a:custGeom>
            <a:avLst/>
            <a:gdLst>
              <a:gd name="connsiteX0" fmla="*/ 9540 w 1933409"/>
              <a:gd name="connsiteY0" fmla="*/ 9540 h 139917"/>
              <a:gd name="connsiteX1" fmla="*/ 1925141 w 1933409"/>
              <a:gd name="connsiteY1" fmla="*/ 9540 h 139917"/>
              <a:gd name="connsiteX2" fmla="*/ 1925141 w 1933409"/>
              <a:gd name="connsiteY2" fmla="*/ 134576 h 139917"/>
              <a:gd name="connsiteX3" fmla="*/ 9540 w 1933409"/>
              <a:gd name="connsiteY3" fmla="*/ 134576 h 139917"/>
            </a:gdLst>
            <a:ahLst/>
            <a:cxnLst>
              <a:cxn ang="0">
                <a:pos x="connsiteX0" y="connsiteY0"/>
              </a:cxn>
              <a:cxn ang="0">
                <a:pos x="connsiteX1" y="connsiteY1"/>
              </a:cxn>
              <a:cxn ang="0">
                <a:pos x="connsiteX2" y="connsiteY2"/>
              </a:cxn>
              <a:cxn ang="0">
                <a:pos x="connsiteX3" y="connsiteY3"/>
              </a:cxn>
            </a:cxnLst>
            <a:rect l="l" t="t" r="r" b="b"/>
            <a:pathLst>
              <a:path w="1933409" h="139917">
                <a:moveTo>
                  <a:pt x="9540" y="9540"/>
                </a:moveTo>
                <a:lnTo>
                  <a:pt x="1925141" y="9540"/>
                </a:lnTo>
                <a:lnTo>
                  <a:pt x="1925141" y="134576"/>
                </a:lnTo>
                <a:lnTo>
                  <a:pt x="9540" y="134576"/>
                </a:lnTo>
                <a:close/>
              </a:path>
            </a:pathLst>
          </a:custGeom>
          <a:solidFill>
            <a:srgbClr val="6E562C">
              <a:alpha val="8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5" name="Freeform: Shape 594">
            <a:extLst>
              <a:ext uri="{FF2B5EF4-FFF2-40B4-BE49-F238E27FC236}">
                <a16:creationId xmlns:a16="http://schemas.microsoft.com/office/drawing/2014/main" id="{12AD7A9F-0629-4AEB-9706-4E8859689B17}"/>
              </a:ext>
            </a:extLst>
          </p:cNvPr>
          <p:cNvSpPr/>
          <p:nvPr/>
        </p:nvSpPr>
        <p:spPr>
          <a:xfrm>
            <a:off x="10776462" y="10060445"/>
            <a:ext cx="1221242" cy="25443"/>
          </a:xfrm>
          <a:custGeom>
            <a:avLst/>
            <a:gdLst>
              <a:gd name="connsiteX0" fmla="*/ 9540 w 1221100"/>
              <a:gd name="connsiteY0" fmla="*/ 9540 h 25439"/>
              <a:gd name="connsiteX1" fmla="*/ 1220338 w 1221100"/>
              <a:gd name="connsiteY1" fmla="*/ 9540 h 25439"/>
              <a:gd name="connsiteX2" fmla="*/ 122033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0338" y="9540"/>
                </a:lnTo>
                <a:lnTo>
                  <a:pt x="1220338"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6" name="Freeform: Shape 595">
            <a:extLst>
              <a:ext uri="{FF2B5EF4-FFF2-40B4-BE49-F238E27FC236}">
                <a16:creationId xmlns:a16="http://schemas.microsoft.com/office/drawing/2014/main" id="{5C4B85F0-A64E-41C1-B8B1-92FAB486512F}"/>
              </a:ext>
            </a:extLst>
          </p:cNvPr>
          <p:cNvSpPr/>
          <p:nvPr/>
        </p:nvSpPr>
        <p:spPr>
          <a:xfrm>
            <a:off x="10860803" y="10077492"/>
            <a:ext cx="178098" cy="216262"/>
          </a:xfrm>
          <a:custGeom>
            <a:avLst/>
            <a:gdLst>
              <a:gd name="connsiteX0" fmla="*/ 9540 w 178077"/>
              <a:gd name="connsiteY0" fmla="*/ 9539 h 216236"/>
              <a:gd name="connsiteX1" fmla="*/ 178204 w 178077"/>
              <a:gd name="connsiteY1" fmla="*/ 9539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39"/>
                </a:moveTo>
                <a:lnTo>
                  <a:pt x="178204" y="9539"/>
                </a:lnTo>
                <a:lnTo>
                  <a:pt x="178204"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7" name="Freeform: Shape 596">
            <a:extLst>
              <a:ext uri="{FF2B5EF4-FFF2-40B4-BE49-F238E27FC236}">
                <a16:creationId xmlns:a16="http://schemas.microsoft.com/office/drawing/2014/main" id="{5D0022B7-30A4-4D30-BBF4-D9982ED9CE50}"/>
              </a:ext>
            </a:extLst>
          </p:cNvPr>
          <p:cNvSpPr/>
          <p:nvPr/>
        </p:nvSpPr>
        <p:spPr>
          <a:xfrm>
            <a:off x="11382376" y="10077492"/>
            <a:ext cx="178098" cy="216262"/>
          </a:xfrm>
          <a:custGeom>
            <a:avLst/>
            <a:gdLst>
              <a:gd name="connsiteX0" fmla="*/ 9540 w 178077"/>
              <a:gd name="connsiteY0" fmla="*/ 9539 h 216236"/>
              <a:gd name="connsiteX1" fmla="*/ 178204 w 178077"/>
              <a:gd name="connsiteY1" fmla="*/ 9539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39"/>
                </a:moveTo>
                <a:lnTo>
                  <a:pt x="178204" y="9539"/>
                </a:lnTo>
                <a:lnTo>
                  <a:pt x="178204"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8" name="Freeform: Shape 597">
            <a:extLst>
              <a:ext uri="{FF2B5EF4-FFF2-40B4-BE49-F238E27FC236}">
                <a16:creationId xmlns:a16="http://schemas.microsoft.com/office/drawing/2014/main" id="{7A705702-F243-49AD-AFFB-0CDCF9A401DF}"/>
              </a:ext>
            </a:extLst>
          </p:cNvPr>
          <p:cNvSpPr/>
          <p:nvPr/>
        </p:nvSpPr>
        <p:spPr>
          <a:xfrm>
            <a:off x="10776462" y="10077492"/>
            <a:ext cx="178098" cy="216262"/>
          </a:xfrm>
          <a:custGeom>
            <a:avLst/>
            <a:gdLst>
              <a:gd name="connsiteX0" fmla="*/ 9540 w 178077"/>
              <a:gd name="connsiteY0" fmla="*/ 9539 h 216236"/>
              <a:gd name="connsiteX1" fmla="*/ 178205 w 178077"/>
              <a:gd name="connsiteY1" fmla="*/ 9539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39"/>
                </a:moveTo>
                <a:lnTo>
                  <a:pt x="178205" y="9539"/>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9" name="Freeform: Shape 598">
            <a:extLst>
              <a:ext uri="{FF2B5EF4-FFF2-40B4-BE49-F238E27FC236}">
                <a16:creationId xmlns:a16="http://schemas.microsoft.com/office/drawing/2014/main" id="{A07377AE-7E2F-4AFC-8C3E-7AB192D0F987}"/>
              </a:ext>
            </a:extLst>
          </p:cNvPr>
          <p:cNvSpPr/>
          <p:nvPr/>
        </p:nvSpPr>
        <p:spPr>
          <a:xfrm>
            <a:off x="11298033" y="10077492"/>
            <a:ext cx="178098" cy="216262"/>
          </a:xfrm>
          <a:custGeom>
            <a:avLst/>
            <a:gdLst>
              <a:gd name="connsiteX0" fmla="*/ 9540 w 178077"/>
              <a:gd name="connsiteY0" fmla="*/ 9539 h 216236"/>
              <a:gd name="connsiteX1" fmla="*/ 178205 w 178077"/>
              <a:gd name="connsiteY1" fmla="*/ 9539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39"/>
                </a:moveTo>
                <a:lnTo>
                  <a:pt x="178205" y="9539"/>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0" name="Freeform: Shape 599">
            <a:extLst>
              <a:ext uri="{FF2B5EF4-FFF2-40B4-BE49-F238E27FC236}">
                <a16:creationId xmlns:a16="http://schemas.microsoft.com/office/drawing/2014/main" id="{482AA14C-518F-4746-ADA6-11DE58E839B9}"/>
              </a:ext>
            </a:extLst>
          </p:cNvPr>
          <p:cNvSpPr/>
          <p:nvPr/>
        </p:nvSpPr>
        <p:spPr>
          <a:xfrm>
            <a:off x="11819605" y="10077492"/>
            <a:ext cx="178098" cy="216262"/>
          </a:xfrm>
          <a:custGeom>
            <a:avLst/>
            <a:gdLst>
              <a:gd name="connsiteX0" fmla="*/ 9540 w 178077"/>
              <a:gd name="connsiteY0" fmla="*/ 9539 h 216236"/>
              <a:gd name="connsiteX1" fmla="*/ 178205 w 178077"/>
              <a:gd name="connsiteY1" fmla="*/ 9539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39"/>
                </a:moveTo>
                <a:lnTo>
                  <a:pt x="178205" y="9539"/>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1" name="Freeform: Shape 600">
            <a:extLst>
              <a:ext uri="{FF2B5EF4-FFF2-40B4-BE49-F238E27FC236}">
                <a16:creationId xmlns:a16="http://schemas.microsoft.com/office/drawing/2014/main" id="{C33D3C61-015D-4655-B596-DDA4639388BE}"/>
              </a:ext>
            </a:extLst>
          </p:cNvPr>
          <p:cNvSpPr/>
          <p:nvPr/>
        </p:nvSpPr>
        <p:spPr>
          <a:xfrm>
            <a:off x="11986509" y="10077492"/>
            <a:ext cx="178098" cy="216262"/>
          </a:xfrm>
          <a:custGeom>
            <a:avLst/>
            <a:gdLst>
              <a:gd name="connsiteX0" fmla="*/ 9540 w 178077"/>
              <a:gd name="connsiteY0" fmla="*/ 9539 h 216236"/>
              <a:gd name="connsiteX1" fmla="*/ 178205 w 178077"/>
              <a:gd name="connsiteY1" fmla="*/ 9539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39"/>
                </a:moveTo>
                <a:lnTo>
                  <a:pt x="178205" y="9539"/>
                </a:lnTo>
                <a:lnTo>
                  <a:pt x="178205" y="211403"/>
                </a:lnTo>
                <a:lnTo>
                  <a:pt x="9540" y="211403"/>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2" name="Freeform: Shape 601">
            <a:extLst>
              <a:ext uri="{FF2B5EF4-FFF2-40B4-BE49-F238E27FC236}">
                <a16:creationId xmlns:a16="http://schemas.microsoft.com/office/drawing/2014/main" id="{1F3F66D1-5F84-4007-97BD-EC4C2B877238}"/>
              </a:ext>
            </a:extLst>
          </p:cNvPr>
          <p:cNvSpPr/>
          <p:nvPr/>
        </p:nvSpPr>
        <p:spPr>
          <a:xfrm>
            <a:off x="12423738" y="10077492"/>
            <a:ext cx="178098" cy="216262"/>
          </a:xfrm>
          <a:custGeom>
            <a:avLst/>
            <a:gdLst>
              <a:gd name="connsiteX0" fmla="*/ 9540 w 178077"/>
              <a:gd name="connsiteY0" fmla="*/ 9539 h 216236"/>
              <a:gd name="connsiteX1" fmla="*/ 178205 w 178077"/>
              <a:gd name="connsiteY1" fmla="*/ 9539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39"/>
                </a:moveTo>
                <a:lnTo>
                  <a:pt x="178205" y="9539"/>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3" name="Freeform: Shape 602">
            <a:extLst>
              <a:ext uri="{FF2B5EF4-FFF2-40B4-BE49-F238E27FC236}">
                <a16:creationId xmlns:a16="http://schemas.microsoft.com/office/drawing/2014/main" id="{CCA7A6ED-5676-445D-A060-D2AA496C24BB}"/>
              </a:ext>
            </a:extLst>
          </p:cNvPr>
          <p:cNvSpPr/>
          <p:nvPr/>
        </p:nvSpPr>
        <p:spPr>
          <a:xfrm>
            <a:off x="12945311" y="10077492"/>
            <a:ext cx="178098" cy="216262"/>
          </a:xfrm>
          <a:custGeom>
            <a:avLst/>
            <a:gdLst>
              <a:gd name="connsiteX0" fmla="*/ 9540 w 178077"/>
              <a:gd name="connsiteY0" fmla="*/ 9539 h 216236"/>
              <a:gd name="connsiteX1" fmla="*/ 178205 w 178077"/>
              <a:gd name="connsiteY1" fmla="*/ 9539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39"/>
                </a:moveTo>
                <a:lnTo>
                  <a:pt x="178205" y="9539"/>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4" name="Freeform: Shape 603">
            <a:extLst>
              <a:ext uri="{FF2B5EF4-FFF2-40B4-BE49-F238E27FC236}">
                <a16:creationId xmlns:a16="http://schemas.microsoft.com/office/drawing/2014/main" id="{4E8973DE-4CCC-4A01-924F-9939A2FA4D58}"/>
              </a:ext>
            </a:extLst>
          </p:cNvPr>
          <p:cNvSpPr/>
          <p:nvPr/>
        </p:nvSpPr>
        <p:spPr>
          <a:xfrm>
            <a:off x="10776462" y="10077492"/>
            <a:ext cx="1221242" cy="89049"/>
          </a:xfrm>
          <a:custGeom>
            <a:avLst/>
            <a:gdLst>
              <a:gd name="connsiteX0" fmla="*/ 9540 w 1221100"/>
              <a:gd name="connsiteY0" fmla="*/ 9539 h 89038"/>
              <a:gd name="connsiteX1" fmla="*/ 1219447 w 1221100"/>
              <a:gd name="connsiteY1" fmla="*/ 9539 h 89038"/>
              <a:gd name="connsiteX2" fmla="*/ 1219447 w 1221100"/>
              <a:gd name="connsiteY2" fmla="*/ 86240 h 89038"/>
              <a:gd name="connsiteX3" fmla="*/ 9540 w 1221100"/>
              <a:gd name="connsiteY3" fmla="*/ 86240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39"/>
                </a:moveTo>
                <a:lnTo>
                  <a:pt x="1219447" y="9539"/>
                </a:lnTo>
                <a:lnTo>
                  <a:pt x="1219447" y="86240"/>
                </a:lnTo>
                <a:lnTo>
                  <a:pt x="9540" y="86240"/>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5" name="Freeform: Shape 604">
            <a:extLst>
              <a:ext uri="{FF2B5EF4-FFF2-40B4-BE49-F238E27FC236}">
                <a16:creationId xmlns:a16="http://schemas.microsoft.com/office/drawing/2014/main" id="{5F4A4462-329F-4438-9122-8F8748F9DBDB}"/>
              </a:ext>
            </a:extLst>
          </p:cNvPr>
          <p:cNvSpPr/>
          <p:nvPr/>
        </p:nvSpPr>
        <p:spPr>
          <a:xfrm>
            <a:off x="11987399" y="10077492"/>
            <a:ext cx="1221242" cy="89049"/>
          </a:xfrm>
          <a:custGeom>
            <a:avLst/>
            <a:gdLst>
              <a:gd name="connsiteX0" fmla="*/ 9539 w 1221100"/>
              <a:gd name="connsiteY0" fmla="*/ 9539 h 89038"/>
              <a:gd name="connsiteX1" fmla="*/ 1219447 w 1221100"/>
              <a:gd name="connsiteY1" fmla="*/ 9539 h 89038"/>
              <a:gd name="connsiteX2" fmla="*/ 1219447 w 1221100"/>
              <a:gd name="connsiteY2" fmla="*/ 86240 h 89038"/>
              <a:gd name="connsiteX3" fmla="*/ 9539 w 1221100"/>
              <a:gd name="connsiteY3" fmla="*/ 86240 h 89038"/>
            </a:gdLst>
            <a:ahLst/>
            <a:cxnLst>
              <a:cxn ang="0">
                <a:pos x="connsiteX0" y="connsiteY0"/>
              </a:cxn>
              <a:cxn ang="0">
                <a:pos x="connsiteX1" y="connsiteY1"/>
              </a:cxn>
              <a:cxn ang="0">
                <a:pos x="connsiteX2" y="connsiteY2"/>
              </a:cxn>
              <a:cxn ang="0">
                <a:pos x="connsiteX3" y="connsiteY3"/>
              </a:cxn>
            </a:cxnLst>
            <a:rect l="l" t="t" r="r" b="b"/>
            <a:pathLst>
              <a:path w="1221100" h="89038">
                <a:moveTo>
                  <a:pt x="9539" y="9539"/>
                </a:moveTo>
                <a:lnTo>
                  <a:pt x="1219447" y="9539"/>
                </a:lnTo>
                <a:lnTo>
                  <a:pt x="1219447" y="86240"/>
                </a:lnTo>
                <a:lnTo>
                  <a:pt x="9539" y="86240"/>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6" name="Freeform: Shape 605">
            <a:extLst>
              <a:ext uri="{FF2B5EF4-FFF2-40B4-BE49-F238E27FC236}">
                <a16:creationId xmlns:a16="http://schemas.microsoft.com/office/drawing/2014/main" id="{EA932EE0-5453-454F-AD99-B853309CEB0D}"/>
              </a:ext>
            </a:extLst>
          </p:cNvPr>
          <p:cNvSpPr/>
          <p:nvPr/>
        </p:nvSpPr>
        <p:spPr>
          <a:xfrm>
            <a:off x="12508081" y="10077492"/>
            <a:ext cx="178098" cy="216262"/>
          </a:xfrm>
          <a:custGeom>
            <a:avLst/>
            <a:gdLst>
              <a:gd name="connsiteX0" fmla="*/ 9540 w 178077"/>
              <a:gd name="connsiteY0" fmla="*/ 9539 h 216236"/>
              <a:gd name="connsiteX1" fmla="*/ 178205 w 178077"/>
              <a:gd name="connsiteY1" fmla="*/ 9539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39"/>
                </a:moveTo>
                <a:lnTo>
                  <a:pt x="178205" y="9539"/>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7" name="Freeform: Shape 606">
            <a:extLst>
              <a:ext uri="{FF2B5EF4-FFF2-40B4-BE49-F238E27FC236}">
                <a16:creationId xmlns:a16="http://schemas.microsoft.com/office/drawing/2014/main" id="{C7BE40A6-E524-4FCE-B458-0749661F4910}"/>
              </a:ext>
            </a:extLst>
          </p:cNvPr>
          <p:cNvSpPr/>
          <p:nvPr/>
        </p:nvSpPr>
        <p:spPr>
          <a:xfrm>
            <a:off x="13029652" y="10077492"/>
            <a:ext cx="178098" cy="216262"/>
          </a:xfrm>
          <a:custGeom>
            <a:avLst/>
            <a:gdLst>
              <a:gd name="connsiteX0" fmla="*/ 9540 w 178077"/>
              <a:gd name="connsiteY0" fmla="*/ 9539 h 216236"/>
              <a:gd name="connsiteX1" fmla="*/ 178205 w 178077"/>
              <a:gd name="connsiteY1" fmla="*/ 9539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39"/>
                </a:moveTo>
                <a:lnTo>
                  <a:pt x="178205" y="9539"/>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8" name="Freeform: Shape 607">
            <a:extLst>
              <a:ext uri="{FF2B5EF4-FFF2-40B4-BE49-F238E27FC236}">
                <a16:creationId xmlns:a16="http://schemas.microsoft.com/office/drawing/2014/main" id="{F8DCDE80-B023-42E1-AE84-B79130990B69}"/>
              </a:ext>
            </a:extLst>
          </p:cNvPr>
          <p:cNvSpPr/>
          <p:nvPr/>
        </p:nvSpPr>
        <p:spPr>
          <a:xfrm>
            <a:off x="11986509" y="9841513"/>
            <a:ext cx="1221242" cy="25443"/>
          </a:xfrm>
          <a:custGeom>
            <a:avLst/>
            <a:gdLst>
              <a:gd name="connsiteX0" fmla="*/ 9540 w 1221100"/>
              <a:gd name="connsiteY0" fmla="*/ 9540 h 25439"/>
              <a:gd name="connsiteX1" fmla="*/ 1221228 w 1221100"/>
              <a:gd name="connsiteY1" fmla="*/ 9540 h 25439"/>
              <a:gd name="connsiteX2" fmla="*/ 122122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1228" y="9540"/>
                </a:lnTo>
                <a:lnTo>
                  <a:pt x="1221228"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9" name="Freeform: Shape 608">
            <a:extLst>
              <a:ext uri="{FF2B5EF4-FFF2-40B4-BE49-F238E27FC236}">
                <a16:creationId xmlns:a16="http://schemas.microsoft.com/office/drawing/2014/main" id="{789FF2EB-8C55-4103-AECB-C08C5D51F02F}"/>
              </a:ext>
            </a:extLst>
          </p:cNvPr>
          <p:cNvSpPr/>
          <p:nvPr/>
        </p:nvSpPr>
        <p:spPr>
          <a:xfrm>
            <a:off x="11029488" y="9935396"/>
            <a:ext cx="1933633" cy="139934"/>
          </a:xfrm>
          <a:custGeom>
            <a:avLst/>
            <a:gdLst>
              <a:gd name="connsiteX0" fmla="*/ 9540 w 1933409"/>
              <a:gd name="connsiteY0" fmla="*/ 9540 h 139917"/>
              <a:gd name="connsiteX1" fmla="*/ 1925141 w 1933409"/>
              <a:gd name="connsiteY1" fmla="*/ 9540 h 139917"/>
              <a:gd name="connsiteX2" fmla="*/ 1925141 w 1933409"/>
              <a:gd name="connsiteY2" fmla="*/ 134576 h 139917"/>
              <a:gd name="connsiteX3" fmla="*/ 9540 w 1933409"/>
              <a:gd name="connsiteY3" fmla="*/ 134576 h 139917"/>
            </a:gdLst>
            <a:ahLst/>
            <a:cxnLst>
              <a:cxn ang="0">
                <a:pos x="connsiteX0" y="connsiteY0"/>
              </a:cxn>
              <a:cxn ang="0">
                <a:pos x="connsiteX1" y="connsiteY1"/>
              </a:cxn>
              <a:cxn ang="0">
                <a:pos x="connsiteX2" y="connsiteY2"/>
              </a:cxn>
              <a:cxn ang="0">
                <a:pos x="connsiteX3" y="connsiteY3"/>
              </a:cxn>
            </a:cxnLst>
            <a:rect l="l" t="t" r="r" b="b"/>
            <a:pathLst>
              <a:path w="1933409" h="139917">
                <a:moveTo>
                  <a:pt x="9540" y="9540"/>
                </a:moveTo>
                <a:lnTo>
                  <a:pt x="1925141" y="9540"/>
                </a:lnTo>
                <a:lnTo>
                  <a:pt x="1925141" y="134576"/>
                </a:lnTo>
                <a:lnTo>
                  <a:pt x="9540" y="134576"/>
                </a:lnTo>
                <a:close/>
              </a:path>
            </a:pathLst>
          </a:custGeom>
          <a:solidFill>
            <a:srgbClr val="6E562C">
              <a:alpha val="8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0" name="Freeform: Shape 609">
            <a:extLst>
              <a:ext uri="{FF2B5EF4-FFF2-40B4-BE49-F238E27FC236}">
                <a16:creationId xmlns:a16="http://schemas.microsoft.com/office/drawing/2014/main" id="{2BDB3080-B76D-4564-82FC-219FEE4D71A3}"/>
              </a:ext>
            </a:extLst>
          </p:cNvPr>
          <p:cNvSpPr/>
          <p:nvPr/>
        </p:nvSpPr>
        <p:spPr>
          <a:xfrm>
            <a:off x="10776462" y="9841513"/>
            <a:ext cx="1221242" cy="25443"/>
          </a:xfrm>
          <a:custGeom>
            <a:avLst/>
            <a:gdLst>
              <a:gd name="connsiteX0" fmla="*/ 9540 w 1221100"/>
              <a:gd name="connsiteY0" fmla="*/ 9540 h 25439"/>
              <a:gd name="connsiteX1" fmla="*/ 1220338 w 1221100"/>
              <a:gd name="connsiteY1" fmla="*/ 9540 h 25439"/>
              <a:gd name="connsiteX2" fmla="*/ 1220338 w 1221100"/>
              <a:gd name="connsiteY2" fmla="*/ 26585 h 25439"/>
              <a:gd name="connsiteX3" fmla="*/ 9540 w 1221100"/>
              <a:gd name="connsiteY3" fmla="*/ 26585 h 25439"/>
            </a:gdLst>
            <a:ahLst/>
            <a:cxnLst>
              <a:cxn ang="0">
                <a:pos x="connsiteX0" y="connsiteY0"/>
              </a:cxn>
              <a:cxn ang="0">
                <a:pos x="connsiteX1" y="connsiteY1"/>
              </a:cxn>
              <a:cxn ang="0">
                <a:pos x="connsiteX2" y="connsiteY2"/>
              </a:cxn>
              <a:cxn ang="0">
                <a:pos x="connsiteX3" y="connsiteY3"/>
              </a:cxn>
            </a:cxnLst>
            <a:rect l="l" t="t" r="r" b="b"/>
            <a:pathLst>
              <a:path w="1221100" h="25439">
                <a:moveTo>
                  <a:pt x="9540" y="9540"/>
                </a:moveTo>
                <a:lnTo>
                  <a:pt x="1220338" y="9540"/>
                </a:lnTo>
                <a:lnTo>
                  <a:pt x="1220338"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1" name="Freeform: Shape 610">
            <a:extLst>
              <a:ext uri="{FF2B5EF4-FFF2-40B4-BE49-F238E27FC236}">
                <a16:creationId xmlns:a16="http://schemas.microsoft.com/office/drawing/2014/main" id="{6D8540FE-89D3-478B-B3CC-8E2BFFB29151}"/>
              </a:ext>
            </a:extLst>
          </p:cNvPr>
          <p:cNvSpPr/>
          <p:nvPr/>
        </p:nvSpPr>
        <p:spPr>
          <a:xfrm>
            <a:off x="10860803" y="985868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2" name="Freeform: Shape 611">
            <a:extLst>
              <a:ext uri="{FF2B5EF4-FFF2-40B4-BE49-F238E27FC236}">
                <a16:creationId xmlns:a16="http://schemas.microsoft.com/office/drawing/2014/main" id="{8777D69F-FA41-441B-9D15-D8AB417264F8}"/>
              </a:ext>
            </a:extLst>
          </p:cNvPr>
          <p:cNvSpPr/>
          <p:nvPr/>
        </p:nvSpPr>
        <p:spPr>
          <a:xfrm>
            <a:off x="11382376" y="9858686"/>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3" name="Freeform: Shape 612">
            <a:extLst>
              <a:ext uri="{FF2B5EF4-FFF2-40B4-BE49-F238E27FC236}">
                <a16:creationId xmlns:a16="http://schemas.microsoft.com/office/drawing/2014/main" id="{744A05BD-5DC7-41FF-83E8-C7D232E6680B}"/>
              </a:ext>
            </a:extLst>
          </p:cNvPr>
          <p:cNvSpPr/>
          <p:nvPr/>
        </p:nvSpPr>
        <p:spPr>
          <a:xfrm>
            <a:off x="10776462" y="985868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4" name="Freeform: Shape 613">
            <a:extLst>
              <a:ext uri="{FF2B5EF4-FFF2-40B4-BE49-F238E27FC236}">
                <a16:creationId xmlns:a16="http://schemas.microsoft.com/office/drawing/2014/main" id="{F61E5E3C-3C5C-4A62-9AA6-6EF189A462C0}"/>
              </a:ext>
            </a:extLst>
          </p:cNvPr>
          <p:cNvSpPr/>
          <p:nvPr/>
        </p:nvSpPr>
        <p:spPr>
          <a:xfrm>
            <a:off x="11298033" y="985868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5" name="Freeform: Shape 614">
            <a:extLst>
              <a:ext uri="{FF2B5EF4-FFF2-40B4-BE49-F238E27FC236}">
                <a16:creationId xmlns:a16="http://schemas.microsoft.com/office/drawing/2014/main" id="{F01CA13D-3144-4E19-81CF-6EB31425A1A1}"/>
              </a:ext>
            </a:extLst>
          </p:cNvPr>
          <p:cNvSpPr/>
          <p:nvPr/>
        </p:nvSpPr>
        <p:spPr>
          <a:xfrm>
            <a:off x="11819605" y="985868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6" name="Freeform: Shape 615">
            <a:extLst>
              <a:ext uri="{FF2B5EF4-FFF2-40B4-BE49-F238E27FC236}">
                <a16:creationId xmlns:a16="http://schemas.microsoft.com/office/drawing/2014/main" id="{962F6C05-022F-4DF2-92F5-6834E16DE2D6}"/>
              </a:ext>
            </a:extLst>
          </p:cNvPr>
          <p:cNvSpPr/>
          <p:nvPr/>
        </p:nvSpPr>
        <p:spPr>
          <a:xfrm>
            <a:off x="11986509" y="985868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7" name="Freeform: Shape 616">
            <a:extLst>
              <a:ext uri="{FF2B5EF4-FFF2-40B4-BE49-F238E27FC236}">
                <a16:creationId xmlns:a16="http://schemas.microsoft.com/office/drawing/2014/main" id="{89407CAD-D4A2-4612-B695-C843B7B6C920}"/>
              </a:ext>
            </a:extLst>
          </p:cNvPr>
          <p:cNvSpPr/>
          <p:nvPr/>
        </p:nvSpPr>
        <p:spPr>
          <a:xfrm>
            <a:off x="12423738" y="985868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8" name="Freeform: Shape 617">
            <a:extLst>
              <a:ext uri="{FF2B5EF4-FFF2-40B4-BE49-F238E27FC236}">
                <a16:creationId xmlns:a16="http://schemas.microsoft.com/office/drawing/2014/main" id="{5B4CE8FB-A808-48A1-8D91-28813F196A5C}"/>
              </a:ext>
            </a:extLst>
          </p:cNvPr>
          <p:cNvSpPr/>
          <p:nvPr/>
        </p:nvSpPr>
        <p:spPr>
          <a:xfrm>
            <a:off x="12945311" y="985868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9" name="Freeform: Shape 618">
            <a:extLst>
              <a:ext uri="{FF2B5EF4-FFF2-40B4-BE49-F238E27FC236}">
                <a16:creationId xmlns:a16="http://schemas.microsoft.com/office/drawing/2014/main" id="{E88CE9B0-81E4-4D95-9AED-359BD4559B2F}"/>
              </a:ext>
            </a:extLst>
          </p:cNvPr>
          <p:cNvSpPr/>
          <p:nvPr/>
        </p:nvSpPr>
        <p:spPr>
          <a:xfrm>
            <a:off x="10776462" y="9858686"/>
            <a:ext cx="1221242" cy="89049"/>
          </a:xfrm>
          <a:custGeom>
            <a:avLst/>
            <a:gdLst>
              <a:gd name="connsiteX0" fmla="*/ 9540 w 1221100"/>
              <a:gd name="connsiteY0" fmla="*/ 9540 h 89038"/>
              <a:gd name="connsiteX1" fmla="*/ 1219447 w 1221100"/>
              <a:gd name="connsiteY1" fmla="*/ 9540 h 89038"/>
              <a:gd name="connsiteX2" fmla="*/ 1219447 w 1221100"/>
              <a:gd name="connsiteY2" fmla="*/ 86241 h 89038"/>
              <a:gd name="connsiteX3" fmla="*/ 9540 w 1221100"/>
              <a:gd name="connsiteY3" fmla="*/ 86241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1"/>
                </a:lnTo>
                <a:lnTo>
                  <a:pt x="9540" y="86241"/>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0" name="Freeform: Shape 619">
            <a:extLst>
              <a:ext uri="{FF2B5EF4-FFF2-40B4-BE49-F238E27FC236}">
                <a16:creationId xmlns:a16="http://schemas.microsoft.com/office/drawing/2014/main" id="{C253DC24-351F-425E-ACDF-D12AC739ECE3}"/>
              </a:ext>
            </a:extLst>
          </p:cNvPr>
          <p:cNvSpPr/>
          <p:nvPr/>
        </p:nvSpPr>
        <p:spPr>
          <a:xfrm>
            <a:off x="11987399" y="9858686"/>
            <a:ext cx="1221242" cy="89049"/>
          </a:xfrm>
          <a:custGeom>
            <a:avLst/>
            <a:gdLst>
              <a:gd name="connsiteX0" fmla="*/ 9539 w 1221100"/>
              <a:gd name="connsiteY0" fmla="*/ 9540 h 89038"/>
              <a:gd name="connsiteX1" fmla="*/ 1219447 w 1221100"/>
              <a:gd name="connsiteY1" fmla="*/ 9540 h 89038"/>
              <a:gd name="connsiteX2" fmla="*/ 1219447 w 1221100"/>
              <a:gd name="connsiteY2" fmla="*/ 86241 h 89038"/>
              <a:gd name="connsiteX3" fmla="*/ 9539 w 1221100"/>
              <a:gd name="connsiteY3" fmla="*/ 86241 h 89038"/>
            </a:gdLst>
            <a:ahLst/>
            <a:cxnLst>
              <a:cxn ang="0">
                <a:pos x="connsiteX0" y="connsiteY0"/>
              </a:cxn>
              <a:cxn ang="0">
                <a:pos x="connsiteX1" y="connsiteY1"/>
              </a:cxn>
              <a:cxn ang="0">
                <a:pos x="connsiteX2" y="connsiteY2"/>
              </a:cxn>
              <a:cxn ang="0">
                <a:pos x="connsiteX3" y="connsiteY3"/>
              </a:cxn>
            </a:cxnLst>
            <a:rect l="l" t="t" r="r" b="b"/>
            <a:pathLst>
              <a:path w="1221100" h="89038">
                <a:moveTo>
                  <a:pt x="9539" y="9540"/>
                </a:moveTo>
                <a:lnTo>
                  <a:pt x="1219447" y="9540"/>
                </a:lnTo>
                <a:lnTo>
                  <a:pt x="1219447" y="86241"/>
                </a:lnTo>
                <a:lnTo>
                  <a:pt x="9539" y="86241"/>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1" name="Freeform: Shape 620">
            <a:extLst>
              <a:ext uri="{FF2B5EF4-FFF2-40B4-BE49-F238E27FC236}">
                <a16:creationId xmlns:a16="http://schemas.microsoft.com/office/drawing/2014/main" id="{B4096A35-BBE5-4363-A9EB-ED238386593B}"/>
              </a:ext>
            </a:extLst>
          </p:cNvPr>
          <p:cNvSpPr/>
          <p:nvPr/>
        </p:nvSpPr>
        <p:spPr>
          <a:xfrm>
            <a:off x="12508081" y="985868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2" name="Freeform: Shape 621">
            <a:extLst>
              <a:ext uri="{FF2B5EF4-FFF2-40B4-BE49-F238E27FC236}">
                <a16:creationId xmlns:a16="http://schemas.microsoft.com/office/drawing/2014/main" id="{26C3981D-AF53-43C0-9F5D-7FB920CFF8FE}"/>
              </a:ext>
            </a:extLst>
          </p:cNvPr>
          <p:cNvSpPr/>
          <p:nvPr/>
        </p:nvSpPr>
        <p:spPr>
          <a:xfrm>
            <a:off x="13029652" y="9858686"/>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3" name="Freeform: Shape 622">
            <a:extLst>
              <a:ext uri="{FF2B5EF4-FFF2-40B4-BE49-F238E27FC236}">
                <a16:creationId xmlns:a16="http://schemas.microsoft.com/office/drawing/2014/main" id="{0F1E7274-3678-4D51-A505-CE95CFF5FA57}"/>
              </a:ext>
            </a:extLst>
          </p:cNvPr>
          <p:cNvSpPr/>
          <p:nvPr/>
        </p:nvSpPr>
        <p:spPr>
          <a:xfrm>
            <a:off x="17464670" y="12763461"/>
            <a:ext cx="1933633" cy="139934"/>
          </a:xfrm>
          <a:custGeom>
            <a:avLst/>
            <a:gdLst>
              <a:gd name="connsiteX0" fmla="*/ 9540 w 1933409"/>
              <a:gd name="connsiteY0" fmla="*/ 9540 h 139917"/>
              <a:gd name="connsiteX1" fmla="*/ 1925142 w 1933409"/>
              <a:gd name="connsiteY1" fmla="*/ 9540 h 139917"/>
              <a:gd name="connsiteX2" fmla="*/ 1925142 w 1933409"/>
              <a:gd name="connsiteY2" fmla="*/ 134576 h 139917"/>
              <a:gd name="connsiteX3" fmla="*/ 9540 w 1933409"/>
              <a:gd name="connsiteY3" fmla="*/ 134576 h 139917"/>
            </a:gdLst>
            <a:ahLst/>
            <a:cxnLst>
              <a:cxn ang="0">
                <a:pos x="connsiteX0" y="connsiteY0"/>
              </a:cxn>
              <a:cxn ang="0">
                <a:pos x="connsiteX1" y="connsiteY1"/>
              </a:cxn>
              <a:cxn ang="0">
                <a:pos x="connsiteX2" y="connsiteY2"/>
              </a:cxn>
              <a:cxn ang="0">
                <a:pos x="connsiteX3" y="connsiteY3"/>
              </a:cxn>
            </a:cxnLst>
            <a:rect l="l" t="t" r="r" b="b"/>
            <a:pathLst>
              <a:path w="1933409" h="139917">
                <a:moveTo>
                  <a:pt x="9540" y="9540"/>
                </a:moveTo>
                <a:lnTo>
                  <a:pt x="1925142" y="9540"/>
                </a:lnTo>
                <a:lnTo>
                  <a:pt x="1925142" y="134576"/>
                </a:lnTo>
                <a:lnTo>
                  <a:pt x="9540" y="134576"/>
                </a:lnTo>
                <a:close/>
              </a:path>
            </a:pathLst>
          </a:custGeom>
          <a:solidFill>
            <a:srgbClr val="6E562C">
              <a:alpha val="8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4" name="Freeform: Shape 623">
            <a:extLst>
              <a:ext uri="{FF2B5EF4-FFF2-40B4-BE49-F238E27FC236}">
                <a16:creationId xmlns:a16="http://schemas.microsoft.com/office/drawing/2014/main" id="{2B2F0404-5E93-4408-AAE9-907792033CF5}"/>
              </a:ext>
            </a:extLst>
          </p:cNvPr>
          <p:cNvSpPr/>
          <p:nvPr/>
        </p:nvSpPr>
        <p:spPr>
          <a:xfrm>
            <a:off x="17295858" y="12686624"/>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5" name="Freeform: Shape 624">
            <a:extLst>
              <a:ext uri="{FF2B5EF4-FFF2-40B4-BE49-F238E27FC236}">
                <a16:creationId xmlns:a16="http://schemas.microsoft.com/office/drawing/2014/main" id="{1ECDDE88-297F-4C98-8E13-2C5ADF894CD0}"/>
              </a:ext>
            </a:extLst>
          </p:cNvPr>
          <p:cNvSpPr/>
          <p:nvPr/>
        </p:nvSpPr>
        <p:spPr>
          <a:xfrm>
            <a:off x="17817430" y="12686624"/>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6" name="Freeform: Shape 625">
            <a:extLst>
              <a:ext uri="{FF2B5EF4-FFF2-40B4-BE49-F238E27FC236}">
                <a16:creationId xmlns:a16="http://schemas.microsoft.com/office/drawing/2014/main" id="{BE9152F6-C9F3-419C-B7F1-624132DEAAEB}"/>
              </a:ext>
            </a:extLst>
          </p:cNvPr>
          <p:cNvSpPr/>
          <p:nvPr/>
        </p:nvSpPr>
        <p:spPr>
          <a:xfrm>
            <a:off x="17211516" y="12686624"/>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7" name="Freeform: Shape 626">
            <a:extLst>
              <a:ext uri="{FF2B5EF4-FFF2-40B4-BE49-F238E27FC236}">
                <a16:creationId xmlns:a16="http://schemas.microsoft.com/office/drawing/2014/main" id="{8097B439-A45A-45CF-9F9E-58D7A13004BF}"/>
              </a:ext>
            </a:extLst>
          </p:cNvPr>
          <p:cNvSpPr/>
          <p:nvPr/>
        </p:nvSpPr>
        <p:spPr>
          <a:xfrm>
            <a:off x="17733089" y="12686624"/>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8" name="Freeform: Shape 627">
            <a:extLst>
              <a:ext uri="{FF2B5EF4-FFF2-40B4-BE49-F238E27FC236}">
                <a16:creationId xmlns:a16="http://schemas.microsoft.com/office/drawing/2014/main" id="{975DF1CF-F405-4348-A1D3-7A76493AB7A2}"/>
              </a:ext>
            </a:extLst>
          </p:cNvPr>
          <p:cNvSpPr/>
          <p:nvPr/>
        </p:nvSpPr>
        <p:spPr>
          <a:xfrm>
            <a:off x="18254660" y="12686624"/>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9" name="Freeform: Shape 628">
            <a:extLst>
              <a:ext uri="{FF2B5EF4-FFF2-40B4-BE49-F238E27FC236}">
                <a16:creationId xmlns:a16="http://schemas.microsoft.com/office/drawing/2014/main" id="{8120C6F3-9533-4CA4-9F89-631D2285300F}"/>
              </a:ext>
            </a:extLst>
          </p:cNvPr>
          <p:cNvSpPr/>
          <p:nvPr/>
        </p:nvSpPr>
        <p:spPr>
          <a:xfrm>
            <a:off x="18421563" y="12686624"/>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0" name="Freeform: Shape 629">
            <a:extLst>
              <a:ext uri="{FF2B5EF4-FFF2-40B4-BE49-F238E27FC236}">
                <a16:creationId xmlns:a16="http://schemas.microsoft.com/office/drawing/2014/main" id="{FE261132-A26E-4723-AF01-31B5009DF37C}"/>
              </a:ext>
            </a:extLst>
          </p:cNvPr>
          <p:cNvSpPr/>
          <p:nvPr/>
        </p:nvSpPr>
        <p:spPr>
          <a:xfrm>
            <a:off x="18858794" y="12686624"/>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1" name="Freeform: Shape 630">
            <a:extLst>
              <a:ext uri="{FF2B5EF4-FFF2-40B4-BE49-F238E27FC236}">
                <a16:creationId xmlns:a16="http://schemas.microsoft.com/office/drawing/2014/main" id="{C3A183C9-78EF-4251-A43D-8FFD10F28951}"/>
              </a:ext>
            </a:extLst>
          </p:cNvPr>
          <p:cNvSpPr/>
          <p:nvPr/>
        </p:nvSpPr>
        <p:spPr>
          <a:xfrm>
            <a:off x="19380365" y="12686624"/>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2" name="Freeform: Shape 631">
            <a:extLst>
              <a:ext uri="{FF2B5EF4-FFF2-40B4-BE49-F238E27FC236}">
                <a16:creationId xmlns:a16="http://schemas.microsoft.com/office/drawing/2014/main" id="{C056AEB3-841D-4271-9F93-CDC0F7F694B4}"/>
              </a:ext>
            </a:extLst>
          </p:cNvPr>
          <p:cNvSpPr/>
          <p:nvPr/>
        </p:nvSpPr>
        <p:spPr>
          <a:xfrm>
            <a:off x="17211516" y="12686624"/>
            <a:ext cx="1221242" cy="89049"/>
          </a:xfrm>
          <a:custGeom>
            <a:avLst/>
            <a:gdLst>
              <a:gd name="connsiteX0" fmla="*/ 9540 w 1221100"/>
              <a:gd name="connsiteY0" fmla="*/ 9540 h 89038"/>
              <a:gd name="connsiteX1" fmla="*/ 1219447 w 1221100"/>
              <a:gd name="connsiteY1" fmla="*/ 9540 h 89038"/>
              <a:gd name="connsiteX2" fmla="*/ 1219447 w 1221100"/>
              <a:gd name="connsiteY2" fmla="*/ 86241 h 89038"/>
              <a:gd name="connsiteX3" fmla="*/ 9540 w 1221100"/>
              <a:gd name="connsiteY3" fmla="*/ 86241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1"/>
                </a:lnTo>
                <a:lnTo>
                  <a:pt x="9540" y="86241"/>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3" name="Freeform: Shape 632">
            <a:extLst>
              <a:ext uri="{FF2B5EF4-FFF2-40B4-BE49-F238E27FC236}">
                <a16:creationId xmlns:a16="http://schemas.microsoft.com/office/drawing/2014/main" id="{B3AFC576-5BFD-4A02-B05B-D4D41BC26E80}"/>
              </a:ext>
            </a:extLst>
          </p:cNvPr>
          <p:cNvSpPr/>
          <p:nvPr/>
        </p:nvSpPr>
        <p:spPr>
          <a:xfrm>
            <a:off x="18422453" y="12686624"/>
            <a:ext cx="1221242" cy="89049"/>
          </a:xfrm>
          <a:custGeom>
            <a:avLst/>
            <a:gdLst>
              <a:gd name="connsiteX0" fmla="*/ 9539 w 1221100"/>
              <a:gd name="connsiteY0" fmla="*/ 9540 h 89038"/>
              <a:gd name="connsiteX1" fmla="*/ 1219446 w 1221100"/>
              <a:gd name="connsiteY1" fmla="*/ 9540 h 89038"/>
              <a:gd name="connsiteX2" fmla="*/ 1219446 w 1221100"/>
              <a:gd name="connsiteY2" fmla="*/ 86241 h 89038"/>
              <a:gd name="connsiteX3" fmla="*/ 9539 w 1221100"/>
              <a:gd name="connsiteY3" fmla="*/ 86241 h 89038"/>
            </a:gdLst>
            <a:ahLst/>
            <a:cxnLst>
              <a:cxn ang="0">
                <a:pos x="connsiteX0" y="connsiteY0"/>
              </a:cxn>
              <a:cxn ang="0">
                <a:pos x="connsiteX1" y="connsiteY1"/>
              </a:cxn>
              <a:cxn ang="0">
                <a:pos x="connsiteX2" y="connsiteY2"/>
              </a:cxn>
              <a:cxn ang="0">
                <a:pos x="connsiteX3" y="connsiteY3"/>
              </a:cxn>
            </a:cxnLst>
            <a:rect l="l" t="t" r="r" b="b"/>
            <a:pathLst>
              <a:path w="1221100" h="89038">
                <a:moveTo>
                  <a:pt x="9539" y="9540"/>
                </a:moveTo>
                <a:lnTo>
                  <a:pt x="1219446" y="9540"/>
                </a:lnTo>
                <a:lnTo>
                  <a:pt x="1219446" y="86241"/>
                </a:lnTo>
                <a:lnTo>
                  <a:pt x="9539" y="86241"/>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4" name="Freeform: Shape 633">
            <a:extLst>
              <a:ext uri="{FF2B5EF4-FFF2-40B4-BE49-F238E27FC236}">
                <a16:creationId xmlns:a16="http://schemas.microsoft.com/office/drawing/2014/main" id="{461D7129-3B7E-4C77-8EE6-555E61ECA71B}"/>
              </a:ext>
            </a:extLst>
          </p:cNvPr>
          <p:cNvSpPr/>
          <p:nvPr/>
        </p:nvSpPr>
        <p:spPr>
          <a:xfrm>
            <a:off x="18943136" y="12686624"/>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5" name="Freeform: Shape 634">
            <a:extLst>
              <a:ext uri="{FF2B5EF4-FFF2-40B4-BE49-F238E27FC236}">
                <a16:creationId xmlns:a16="http://schemas.microsoft.com/office/drawing/2014/main" id="{203369A1-19EE-4B63-8CC3-4511A7C7F403}"/>
              </a:ext>
            </a:extLst>
          </p:cNvPr>
          <p:cNvSpPr/>
          <p:nvPr/>
        </p:nvSpPr>
        <p:spPr>
          <a:xfrm>
            <a:off x="19464708" y="12686624"/>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6" name="Freeform: Shape 635">
            <a:extLst>
              <a:ext uri="{FF2B5EF4-FFF2-40B4-BE49-F238E27FC236}">
                <a16:creationId xmlns:a16="http://schemas.microsoft.com/office/drawing/2014/main" id="{7CF35D32-3C9E-47EA-83B7-FB69E666C31C}"/>
              </a:ext>
            </a:extLst>
          </p:cNvPr>
          <p:cNvSpPr/>
          <p:nvPr/>
        </p:nvSpPr>
        <p:spPr>
          <a:xfrm>
            <a:off x="17295858" y="11379514"/>
            <a:ext cx="674227" cy="330753"/>
          </a:xfrm>
          <a:custGeom>
            <a:avLst/>
            <a:gdLst>
              <a:gd name="connsiteX0" fmla="*/ 9540 w 674149"/>
              <a:gd name="connsiteY0" fmla="*/ 9540 h 330714"/>
              <a:gd name="connsiteX1" fmla="*/ 665246 w 674149"/>
              <a:gd name="connsiteY1" fmla="*/ 9540 h 330714"/>
              <a:gd name="connsiteX2" fmla="*/ 665246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6" y="9540"/>
                </a:lnTo>
                <a:lnTo>
                  <a:pt x="665246" y="328043"/>
                </a:lnTo>
                <a:lnTo>
                  <a:pt x="9540" y="32804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7" name="Freeform: Shape 636">
            <a:extLst>
              <a:ext uri="{FF2B5EF4-FFF2-40B4-BE49-F238E27FC236}">
                <a16:creationId xmlns:a16="http://schemas.microsoft.com/office/drawing/2014/main" id="{7C50B91A-FF67-4108-8056-28F1D2CE68F0}"/>
              </a:ext>
            </a:extLst>
          </p:cNvPr>
          <p:cNvSpPr/>
          <p:nvPr/>
        </p:nvSpPr>
        <p:spPr>
          <a:xfrm>
            <a:off x="17951767" y="11379514"/>
            <a:ext cx="674227" cy="330753"/>
          </a:xfrm>
          <a:custGeom>
            <a:avLst/>
            <a:gdLst>
              <a:gd name="connsiteX0" fmla="*/ 9539 w 674149"/>
              <a:gd name="connsiteY0" fmla="*/ 9540 h 330714"/>
              <a:gd name="connsiteX1" fmla="*/ 665245 w 674149"/>
              <a:gd name="connsiteY1" fmla="*/ 9540 h 330714"/>
              <a:gd name="connsiteX2" fmla="*/ 665245 w 674149"/>
              <a:gd name="connsiteY2" fmla="*/ 328043 h 330714"/>
              <a:gd name="connsiteX3" fmla="*/ 9539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39" y="9540"/>
                </a:moveTo>
                <a:lnTo>
                  <a:pt x="665245" y="9540"/>
                </a:lnTo>
                <a:lnTo>
                  <a:pt x="665245" y="328043"/>
                </a:lnTo>
                <a:lnTo>
                  <a:pt x="9539" y="32804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8" name="Freeform: Shape 637">
            <a:extLst>
              <a:ext uri="{FF2B5EF4-FFF2-40B4-BE49-F238E27FC236}">
                <a16:creationId xmlns:a16="http://schemas.microsoft.com/office/drawing/2014/main" id="{41E6A3C8-B0D8-4609-BDB4-E3C3C04B8742}"/>
              </a:ext>
            </a:extLst>
          </p:cNvPr>
          <p:cNvSpPr/>
          <p:nvPr/>
        </p:nvSpPr>
        <p:spPr>
          <a:xfrm>
            <a:off x="17295858" y="11459149"/>
            <a:ext cx="432523" cy="178098"/>
          </a:xfrm>
          <a:custGeom>
            <a:avLst/>
            <a:gdLst>
              <a:gd name="connsiteX0" fmla="*/ 9540 w 432473"/>
              <a:gd name="connsiteY0" fmla="*/ 9540 h 178077"/>
              <a:gd name="connsiteX1" fmla="*/ 428784 w 432473"/>
              <a:gd name="connsiteY1" fmla="*/ 9540 h 178077"/>
              <a:gd name="connsiteX2" fmla="*/ 428784 w 432473"/>
              <a:gd name="connsiteY2" fmla="*/ 168792 h 178077"/>
              <a:gd name="connsiteX3" fmla="*/ 9540 w 432473"/>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432473" h="178077">
                <a:moveTo>
                  <a:pt x="9540" y="9540"/>
                </a:moveTo>
                <a:lnTo>
                  <a:pt x="428784" y="9540"/>
                </a:lnTo>
                <a:lnTo>
                  <a:pt x="428784" y="168792"/>
                </a:lnTo>
                <a:lnTo>
                  <a:pt x="9540" y="168792"/>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9" name="Freeform: Shape 638">
            <a:extLst>
              <a:ext uri="{FF2B5EF4-FFF2-40B4-BE49-F238E27FC236}">
                <a16:creationId xmlns:a16="http://schemas.microsoft.com/office/drawing/2014/main" id="{F822E6E0-86F8-48A0-8ED1-9669832FCA7B}"/>
              </a:ext>
            </a:extLst>
          </p:cNvPr>
          <p:cNvSpPr/>
          <p:nvPr/>
        </p:nvSpPr>
        <p:spPr>
          <a:xfrm>
            <a:off x="17505632" y="11459149"/>
            <a:ext cx="101770" cy="178098"/>
          </a:xfrm>
          <a:custGeom>
            <a:avLst/>
            <a:gdLst>
              <a:gd name="connsiteX0" fmla="*/ 9540 w 101758"/>
              <a:gd name="connsiteY0" fmla="*/ 9540 h 178077"/>
              <a:gd name="connsiteX1" fmla="*/ 100994 w 101758"/>
              <a:gd name="connsiteY1" fmla="*/ 9540 h 178077"/>
              <a:gd name="connsiteX2" fmla="*/ 100994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0994" y="9540"/>
                </a:lnTo>
                <a:lnTo>
                  <a:pt x="100994"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0" name="Freeform: Shape 639">
            <a:extLst>
              <a:ext uri="{FF2B5EF4-FFF2-40B4-BE49-F238E27FC236}">
                <a16:creationId xmlns:a16="http://schemas.microsoft.com/office/drawing/2014/main" id="{1A1F51FA-745F-4959-A1B6-A06E44DD17F3}"/>
              </a:ext>
            </a:extLst>
          </p:cNvPr>
          <p:cNvSpPr/>
          <p:nvPr/>
        </p:nvSpPr>
        <p:spPr>
          <a:xfrm>
            <a:off x="17619997" y="11459149"/>
            <a:ext cx="101770" cy="178098"/>
          </a:xfrm>
          <a:custGeom>
            <a:avLst/>
            <a:gdLst>
              <a:gd name="connsiteX0" fmla="*/ 9540 w 101758"/>
              <a:gd name="connsiteY0" fmla="*/ 9540 h 178077"/>
              <a:gd name="connsiteX1" fmla="*/ 104811 w 101758"/>
              <a:gd name="connsiteY1" fmla="*/ 9540 h 178077"/>
              <a:gd name="connsiteX2" fmla="*/ 104811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4811" y="9540"/>
                </a:lnTo>
                <a:lnTo>
                  <a:pt x="104811"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1" name="Freeform: Shape 640">
            <a:extLst>
              <a:ext uri="{FF2B5EF4-FFF2-40B4-BE49-F238E27FC236}">
                <a16:creationId xmlns:a16="http://schemas.microsoft.com/office/drawing/2014/main" id="{9C41A2EE-44B6-4B3D-A017-FF39828C7EFE}"/>
              </a:ext>
            </a:extLst>
          </p:cNvPr>
          <p:cNvSpPr/>
          <p:nvPr/>
        </p:nvSpPr>
        <p:spPr>
          <a:xfrm>
            <a:off x="17295858" y="11689532"/>
            <a:ext cx="674227" cy="25443"/>
          </a:xfrm>
          <a:custGeom>
            <a:avLst/>
            <a:gdLst>
              <a:gd name="connsiteX0" fmla="*/ 9540 w 674149"/>
              <a:gd name="connsiteY0" fmla="*/ 9540 h 25439"/>
              <a:gd name="connsiteX1" fmla="*/ 665246 w 674149"/>
              <a:gd name="connsiteY1" fmla="*/ 9540 h 25439"/>
              <a:gd name="connsiteX2" fmla="*/ 665246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6" y="9540"/>
                </a:lnTo>
                <a:lnTo>
                  <a:pt x="665246"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2" name="Freeform: Shape 641">
            <a:extLst>
              <a:ext uri="{FF2B5EF4-FFF2-40B4-BE49-F238E27FC236}">
                <a16:creationId xmlns:a16="http://schemas.microsoft.com/office/drawing/2014/main" id="{17655DE8-0329-48AC-9C57-892CEA1E4DDF}"/>
              </a:ext>
            </a:extLst>
          </p:cNvPr>
          <p:cNvSpPr/>
          <p:nvPr/>
        </p:nvSpPr>
        <p:spPr>
          <a:xfrm>
            <a:off x="17951767" y="11689532"/>
            <a:ext cx="674227" cy="25443"/>
          </a:xfrm>
          <a:custGeom>
            <a:avLst/>
            <a:gdLst>
              <a:gd name="connsiteX0" fmla="*/ 9539 w 674149"/>
              <a:gd name="connsiteY0" fmla="*/ 9540 h 25439"/>
              <a:gd name="connsiteX1" fmla="*/ 665245 w 674149"/>
              <a:gd name="connsiteY1" fmla="*/ 9540 h 25439"/>
              <a:gd name="connsiteX2" fmla="*/ 665245 w 674149"/>
              <a:gd name="connsiteY2" fmla="*/ 26585 h 25439"/>
              <a:gd name="connsiteX3" fmla="*/ 9539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39" y="9540"/>
                </a:moveTo>
                <a:lnTo>
                  <a:pt x="665245" y="9540"/>
                </a:lnTo>
                <a:lnTo>
                  <a:pt x="665245" y="26585"/>
                </a:lnTo>
                <a:lnTo>
                  <a:pt x="9539"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3" name="Freeform: Shape 642">
            <a:extLst>
              <a:ext uri="{FF2B5EF4-FFF2-40B4-BE49-F238E27FC236}">
                <a16:creationId xmlns:a16="http://schemas.microsoft.com/office/drawing/2014/main" id="{A016C2C1-0D51-4919-B31A-728DE57B72C0}"/>
              </a:ext>
            </a:extLst>
          </p:cNvPr>
          <p:cNvSpPr/>
          <p:nvPr/>
        </p:nvSpPr>
        <p:spPr>
          <a:xfrm>
            <a:off x="17295858" y="11706577"/>
            <a:ext cx="674227" cy="330753"/>
          </a:xfrm>
          <a:custGeom>
            <a:avLst/>
            <a:gdLst>
              <a:gd name="connsiteX0" fmla="*/ 9540 w 674149"/>
              <a:gd name="connsiteY0" fmla="*/ 9540 h 330714"/>
              <a:gd name="connsiteX1" fmla="*/ 665246 w 674149"/>
              <a:gd name="connsiteY1" fmla="*/ 9540 h 330714"/>
              <a:gd name="connsiteX2" fmla="*/ 665246 w 674149"/>
              <a:gd name="connsiteY2" fmla="*/ 328044 h 330714"/>
              <a:gd name="connsiteX3" fmla="*/ 9540 w 674149"/>
              <a:gd name="connsiteY3" fmla="*/ 328044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6" y="9540"/>
                </a:lnTo>
                <a:lnTo>
                  <a:pt x="665246" y="328044"/>
                </a:lnTo>
                <a:lnTo>
                  <a:pt x="9540" y="328044"/>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4" name="Freeform: Shape 643">
            <a:extLst>
              <a:ext uri="{FF2B5EF4-FFF2-40B4-BE49-F238E27FC236}">
                <a16:creationId xmlns:a16="http://schemas.microsoft.com/office/drawing/2014/main" id="{78D5E081-AE3A-47EF-9D7B-3DED8E1982C0}"/>
              </a:ext>
            </a:extLst>
          </p:cNvPr>
          <p:cNvSpPr/>
          <p:nvPr/>
        </p:nvSpPr>
        <p:spPr>
          <a:xfrm>
            <a:off x="17951767" y="11706577"/>
            <a:ext cx="674227" cy="330753"/>
          </a:xfrm>
          <a:custGeom>
            <a:avLst/>
            <a:gdLst>
              <a:gd name="connsiteX0" fmla="*/ 9539 w 674149"/>
              <a:gd name="connsiteY0" fmla="*/ 9540 h 330714"/>
              <a:gd name="connsiteX1" fmla="*/ 665245 w 674149"/>
              <a:gd name="connsiteY1" fmla="*/ 9540 h 330714"/>
              <a:gd name="connsiteX2" fmla="*/ 665245 w 674149"/>
              <a:gd name="connsiteY2" fmla="*/ 328044 h 330714"/>
              <a:gd name="connsiteX3" fmla="*/ 9539 w 674149"/>
              <a:gd name="connsiteY3" fmla="*/ 328044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39" y="9540"/>
                </a:moveTo>
                <a:lnTo>
                  <a:pt x="665245" y="9540"/>
                </a:lnTo>
                <a:lnTo>
                  <a:pt x="665245" y="328044"/>
                </a:lnTo>
                <a:lnTo>
                  <a:pt x="9539" y="328044"/>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5" name="Freeform: Shape 644">
            <a:extLst>
              <a:ext uri="{FF2B5EF4-FFF2-40B4-BE49-F238E27FC236}">
                <a16:creationId xmlns:a16="http://schemas.microsoft.com/office/drawing/2014/main" id="{13DA8C28-C456-45CE-842A-1EF18D4BF15A}"/>
              </a:ext>
            </a:extLst>
          </p:cNvPr>
          <p:cNvSpPr/>
          <p:nvPr/>
        </p:nvSpPr>
        <p:spPr>
          <a:xfrm>
            <a:off x="17295858" y="11786213"/>
            <a:ext cx="432523" cy="178098"/>
          </a:xfrm>
          <a:custGeom>
            <a:avLst/>
            <a:gdLst>
              <a:gd name="connsiteX0" fmla="*/ 9540 w 432473"/>
              <a:gd name="connsiteY0" fmla="*/ 9540 h 178077"/>
              <a:gd name="connsiteX1" fmla="*/ 428784 w 432473"/>
              <a:gd name="connsiteY1" fmla="*/ 9540 h 178077"/>
              <a:gd name="connsiteX2" fmla="*/ 428784 w 432473"/>
              <a:gd name="connsiteY2" fmla="*/ 168792 h 178077"/>
              <a:gd name="connsiteX3" fmla="*/ 9540 w 432473"/>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432473" h="178077">
                <a:moveTo>
                  <a:pt x="9540" y="9540"/>
                </a:moveTo>
                <a:lnTo>
                  <a:pt x="428784" y="9540"/>
                </a:lnTo>
                <a:lnTo>
                  <a:pt x="428784" y="168792"/>
                </a:lnTo>
                <a:lnTo>
                  <a:pt x="9540" y="168792"/>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6" name="Freeform: Shape 645">
            <a:extLst>
              <a:ext uri="{FF2B5EF4-FFF2-40B4-BE49-F238E27FC236}">
                <a16:creationId xmlns:a16="http://schemas.microsoft.com/office/drawing/2014/main" id="{8D2F573C-FDAB-44FF-BD76-1B1BF130A6B4}"/>
              </a:ext>
            </a:extLst>
          </p:cNvPr>
          <p:cNvSpPr/>
          <p:nvPr/>
        </p:nvSpPr>
        <p:spPr>
          <a:xfrm>
            <a:off x="17505632" y="11786213"/>
            <a:ext cx="101770" cy="178098"/>
          </a:xfrm>
          <a:custGeom>
            <a:avLst/>
            <a:gdLst>
              <a:gd name="connsiteX0" fmla="*/ 9540 w 101758"/>
              <a:gd name="connsiteY0" fmla="*/ 9540 h 178077"/>
              <a:gd name="connsiteX1" fmla="*/ 100994 w 101758"/>
              <a:gd name="connsiteY1" fmla="*/ 9540 h 178077"/>
              <a:gd name="connsiteX2" fmla="*/ 100994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0994" y="9540"/>
                </a:lnTo>
                <a:lnTo>
                  <a:pt x="100994"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7" name="Freeform: Shape 646">
            <a:extLst>
              <a:ext uri="{FF2B5EF4-FFF2-40B4-BE49-F238E27FC236}">
                <a16:creationId xmlns:a16="http://schemas.microsoft.com/office/drawing/2014/main" id="{8A3B2C72-BFDC-4A53-947C-A707C6B960EE}"/>
              </a:ext>
            </a:extLst>
          </p:cNvPr>
          <p:cNvSpPr/>
          <p:nvPr/>
        </p:nvSpPr>
        <p:spPr>
          <a:xfrm>
            <a:off x="17619997" y="11786213"/>
            <a:ext cx="101770" cy="178098"/>
          </a:xfrm>
          <a:custGeom>
            <a:avLst/>
            <a:gdLst>
              <a:gd name="connsiteX0" fmla="*/ 9540 w 101758"/>
              <a:gd name="connsiteY0" fmla="*/ 9540 h 178077"/>
              <a:gd name="connsiteX1" fmla="*/ 104811 w 101758"/>
              <a:gd name="connsiteY1" fmla="*/ 9540 h 178077"/>
              <a:gd name="connsiteX2" fmla="*/ 104811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4811" y="9540"/>
                </a:lnTo>
                <a:lnTo>
                  <a:pt x="104811"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8" name="Freeform: Shape 647">
            <a:extLst>
              <a:ext uri="{FF2B5EF4-FFF2-40B4-BE49-F238E27FC236}">
                <a16:creationId xmlns:a16="http://schemas.microsoft.com/office/drawing/2014/main" id="{4652FEAA-0C27-4F1A-9C3F-66BC128CB53C}"/>
              </a:ext>
            </a:extLst>
          </p:cNvPr>
          <p:cNvSpPr/>
          <p:nvPr/>
        </p:nvSpPr>
        <p:spPr>
          <a:xfrm>
            <a:off x="17295858" y="12016595"/>
            <a:ext cx="674227" cy="25443"/>
          </a:xfrm>
          <a:custGeom>
            <a:avLst/>
            <a:gdLst>
              <a:gd name="connsiteX0" fmla="*/ 9540 w 674149"/>
              <a:gd name="connsiteY0" fmla="*/ 9540 h 25439"/>
              <a:gd name="connsiteX1" fmla="*/ 665246 w 674149"/>
              <a:gd name="connsiteY1" fmla="*/ 9540 h 25439"/>
              <a:gd name="connsiteX2" fmla="*/ 665246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6" y="9540"/>
                </a:lnTo>
                <a:lnTo>
                  <a:pt x="665246"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9" name="Freeform: Shape 648">
            <a:extLst>
              <a:ext uri="{FF2B5EF4-FFF2-40B4-BE49-F238E27FC236}">
                <a16:creationId xmlns:a16="http://schemas.microsoft.com/office/drawing/2014/main" id="{2AC919CD-3D30-43A8-9E37-0C68982B7191}"/>
              </a:ext>
            </a:extLst>
          </p:cNvPr>
          <p:cNvSpPr/>
          <p:nvPr/>
        </p:nvSpPr>
        <p:spPr>
          <a:xfrm>
            <a:off x="17951767" y="12016595"/>
            <a:ext cx="674227" cy="25443"/>
          </a:xfrm>
          <a:custGeom>
            <a:avLst/>
            <a:gdLst>
              <a:gd name="connsiteX0" fmla="*/ 9539 w 674149"/>
              <a:gd name="connsiteY0" fmla="*/ 9540 h 25439"/>
              <a:gd name="connsiteX1" fmla="*/ 665245 w 674149"/>
              <a:gd name="connsiteY1" fmla="*/ 9540 h 25439"/>
              <a:gd name="connsiteX2" fmla="*/ 665245 w 674149"/>
              <a:gd name="connsiteY2" fmla="*/ 26585 h 25439"/>
              <a:gd name="connsiteX3" fmla="*/ 9539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39" y="9540"/>
                </a:moveTo>
                <a:lnTo>
                  <a:pt x="665245" y="9540"/>
                </a:lnTo>
                <a:lnTo>
                  <a:pt x="665245" y="26585"/>
                </a:lnTo>
                <a:lnTo>
                  <a:pt x="9539"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0" name="Freeform: Shape 649">
            <a:extLst>
              <a:ext uri="{FF2B5EF4-FFF2-40B4-BE49-F238E27FC236}">
                <a16:creationId xmlns:a16="http://schemas.microsoft.com/office/drawing/2014/main" id="{27542D44-E562-42BD-8963-19ED6304698B}"/>
              </a:ext>
            </a:extLst>
          </p:cNvPr>
          <p:cNvSpPr/>
          <p:nvPr/>
        </p:nvSpPr>
        <p:spPr>
          <a:xfrm>
            <a:off x="17295858" y="12033641"/>
            <a:ext cx="674227" cy="330753"/>
          </a:xfrm>
          <a:custGeom>
            <a:avLst/>
            <a:gdLst>
              <a:gd name="connsiteX0" fmla="*/ 9540 w 674149"/>
              <a:gd name="connsiteY0" fmla="*/ 9540 h 330714"/>
              <a:gd name="connsiteX1" fmla="*/ 665246 w 674149"/>
              <a:gd name="connsiteY1" fmla="*/ 9540 h 330714"/>
              <a:gd name="connsiteX2" fmla="*/ 665246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6" y="9540"/>
                </a:lnTo>
                <a:lnTo>
                  <a:pt x="665246" y="328043"/>
                </a:lnTo>
                <a:lnTo>
                  <a:pt x="9540" y="32804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1" name="Freeform: Shape 650">
            <a:extLst>
              <a:ext uri="{FF2B5EF4-FFF2-40B4-BE49-F238E27FC236}">
                <a16:creationId xmlns:a16="http://schemas.microsoft.com/office/drawing/2014/main" id="{9274C817-F453-4292-891D-4C57DF79FFCF}"/>
              </a:ext>
            </a:extLst>
          </p:cNvPr>
          <p:cNvSpPr/>
          <p:nvPr/>
        </p:nvSpPr>
        <p:spPr>
          <a:xfrm>
            <a:off x="17951767" y="12033641"/>
            <a:ext cx="674227" cy="330753"/>
          </a:xfrm>
          <a:custGeom>
            <a:avLst/>
            <a:gdLst>
              <a:gd name="connsiteX0" fmla="*/ 9539 w 674149"/>
              <a:gd name="connsiteY0" fmla="*/ 9540 h 330714"/>
              <a:gd name="connsiteX1" fmla="*/ 665245 w 674149"/>
              <a:gd name="connsiteY1" fmla="*/ 9540 h 330714"/>
              <a:gd name="connsiteX2" fmla="*/ 665245 w 674149"/>
              <a:gd name="connsiteY2" fmla="*/ 328043 h 330714"/>
              <a:gd name="connsiteX3" fmla="*/ 9539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39" y="9540"/>
                </a:moveTo>
                <a:lnTo>
                  <a:pt x="665245" y="9540"/>
                </a:lnTo>
                <a:lnTo>
                  <a:pt x="665245" y="328043"/>
                </a:lnTo>
                <a:lnTo>
                  <a:pt x="9539" y="32804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2" name="Freeform: Shape 651">
            <a:extLst>
              <a:ext uri="{FF2B5EF4-FFF2-40B4-BE49-F238E27FC236}">
                <a16:creationId xmlns:a16="http://schemas.microsoft.com/office/drawing/2014/main" id="{AB7D4BA1-97CE-48EE-BCBA-0EADD17FDAC4}"/>
              </a:ext>
            </a:extLst>
          </p:cNvPr>
          <p:cNvSpPr/>
          <p:nvPr/>
        </p:nvSpPr>
        <p:spPr>
          <a:xfrm>
            <a:off x="17295858" y="12113277"/>
            <a:ext cx="432523" cy="178098"/>
          </a:xfrm>
          <a:custGeom>
            <a:avLst/>
            <a:gdLst>
              <a:gd name="connsiteX0" fmla="*/ 9540 w 432473"/>
              <a:gd name="connsiteY0" fmla="*/ 9540 h 178077"/>
              <a:gd name="connsiteX1" fmla="*/ 428784 w 432473"/>
              <a:gd name="connsiteY1" fmla="*/ 9540 h 178077"/>
              <a:gd name="connsiteX2" fmla="*/ 428784 w 432473"/>
              <a:gd name="connsiteY2" fmla="*/ 168792 h 178077"/>
              <a:gd name="connsiteX3" fmla="*/ 9540 w 432473"/>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432473" h="178077">
                <a:moveTo>
                  <a:pt x="9540" y="9540"/>
                </a:moveTo>
                <a:lnTo>
                  <a:pt x="428784" y="9540"/>
                </a:lnTo>
                <a:lnTo>
                  <a:pt x="428784" y="168792"/>
                </a:lnTo>
                <a:lnTo>
                  <a:pt x="9540" y="168792"/>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3" name="Freeform: Shape 652">
            <a:extLst>
              <a:ext uri="{FF2B5EF4-FFF2-40B4-BE49-F238E27FC236}">
                <a16:creationId xmlns:a16="http://schemas.microsoft.com/office/drawing/2014/main" id="{0D805248-7F95-4A84-9A53-48F2F60CD5D3}"/>
              </a:ext>
            </a:extLst>
          </p:cNvPr>
          <p:cNvSpPr/>
          <p:nvPr/>
        </p:nvSpPr>
        <p:spPr>
          <a:xfrm>
            <a:off x="17505632" y="12113277"/>
            <a:ext cx="101770" cy="178098"/>
          </a:xfrm>
          <a:custGeom>
            <a:avLst/>
            <a:gdLst>
              <a:gd name="connsiteX0" fmla="*/ 9540 w 101758"/>
              <a:gd name="connsiteY0" fmla="*/ 9540 h 178077"/>
              <a:gd name="connsiteX1" fmla="*/ 100994 w 101758"/>
              <a:gd name="connsiteY1" fmla="*/ 9540 h 178077"/>
              <a:gd name="connsiteX2" fmla="*/ 100994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0994" y="9540"/>
                </a:lnTo>
                <a:lnTo>
                  <a:pt x="100994"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4" name="Freeform: Shape 653">
            <a:extLst>
              <a:ext uri="{FF2B5EF4-FFF2-40B4-BE49-F238E27FC236}">
                <a16:creationId xmlns:a16="http://schemas.microsoft.com/office/drawing/2014/main" id="{D2DD724C-026B-45D0-A206-540E38030827}"/>
              </a:ext>
            </a:extLst>
          </p:cNvPr>
          <p:cNvSpPr/>
          <p:nvPr/>
        </p:nvSpPr>
        <p:spPr>
          <a:xfrm>
            <a:off x="17619997" y="12113277"/>
            <a:ext cx="101770" cy="178098"/>
          </a:xfrm>
          <a:custGeom>
            <a:avLst/>
            <a:gdLst>
              <a:gd name="connsiteX0" fmla="*/ 9540 w 101758"/>
              <a:gd name="connsiteY0" fmla="*/ 9540 h 178077"/>
              <a:gd name="connsiteX1" fmla="*/ 104811 w 101758"/>
              <a:gd name="connsiteY1" fmla="*/ 9540 h 178077"/>
              <a:gd name="connsiteX2" fmla="*/ 104811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4811" y="9540"/>
                </a:lnTo>
                <a:lnTo>
                  <a:pt x="104811"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5" name="Freeform: Shape 654">
            <a:extLst>
              <a:ext uri="{FF2B5EF4-FFF2-40B4-BE49-F238E27FC236}">
                <a16:creationId xmlns:a16="http://schemas.microsoft.com/office/drawing/2014/main" id="{8EC3832B-8355-4F1B-9FCF-AF234A9F7072}"/>
              </a:ext>
            </a:extLst>
          </p:cNvPr>
          <p:cNvSpPr/>
          <p:nvPr/>
        </p:nvSpPr>
        <p:spPr>
          <a:xfrm>
            <a:off x="17295858" y="12343659"/>
            <a:ext cx="674227" cy="25443"/>
          </a:xfrm>
          <a:custGeom>
            <a:avLst/>
            <a:gdLst>
              <a:gd name="connsiteX0" fmla="*/ 9540 w 674149"/>
              <a:gd name="connsiteY0" fmla="*/ 9540 h 25439"/>
              <a:gd name="connsiteX1" fmla="*/ 665246 w 674149"/>
              <a:gd name="connsiteY1" fmla="*/ 9540 h 25439"/>
              <a:gd name="connsiteX2" fmla="*/ 665246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6" y="9540"/>
                </a:lnTo>
                <a:lnTo>
                  <a:pt x="665246"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6" name="Freeform: Shape 655">
            <a:extLst>
              <a:ext uri="{FF2B5EF4-FFF2-40B4-BE49-F238E27FC236}">
                <a16:creationId xmlns:a16="http://schemas.microsoft.com/office/drawing/2014/main" id="{41DC6080-432E-49F7-9CBE-96A643F475C0}"/>
              </a:ext>
            </a:extLst>
          </p:cNvPr>
          <p:cNvSpPr/>
          <p:nvPr/>
        </p:nvSpPr>
        <p:spPr>
          <a:xfrm>
            <a:off x="17951767" y="12343659"/>
            <a:ext cx="674227" cy="25443"/>
          </a:xfrm>
          <a:custGeom>
            <a:avLst/>
            <a:gdLst>
              <a:gd name="connsiteX0" fmla="*/ 9539 w 674149"/>
              <a:gd name="connsiteY0" fmla="*/ 9540 h 25439"/>
              <a:gd name="connsiteX1" fmla="*/ 665245 w 674149"/>
              <a:gd name="connsiteY1" fmla="*/ 9540 h 25439"/>
              <a:gd name="connsiteX2" fmla="*/ 665245 w 674149"/>
              <a:gd name="connsiteY2" fmla="*/ 26585 h 25439"/>
              <a:gd name="connsiteX3" fmla="*/ 9539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39" y="9540"/>
                </a:moveTo>
                <a:lnTo>
                  <a:pt x="665245" y="9540"/>
                </a:lnTo>
                <a:lnTo>
                  <a:pt x="665245" y="26585"/>
                </a:lnTo>
                <a:lnTo>
                  <a:pt x="9539"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7" name="Freeform: Shape 656">
            <a:extLst>
              <a:ext uri="{FF2B5EF4-FFF2-40B4-BE49-F238E27FC236}">
                <a16:creationId xmlns:a16="http://schemas.microsoft.com/office/drawing/2014/main" id="{A0E0599C-30CD-47D7-881F-2313ED10AB47}"/>
              </a:ext>
            </a:extLst>
          </p:cNvPr>
          <p:cNvSpPr/>
          <p:nvPr/>
        </p:nvSpPr>
        <p:spPr>
          <a:xfrm>
            <a:off x="17295858" y="12360705"/>
            <a:ext cx="674227" cy="330753"/>
          </a:xfrm>
          <a:custGeom>
            <a:avLst/>
            <a:gdLst>
              <a:gd name="connsiteX0" fmla="*/ 9540 w 674149"/>
              <a:gd name="connsiteY0" fmla="*/ 9540 h 330714"/>
              <a:gd name="connsiteX1" fmla="*/ 665246 w 674149"/>
              <a:gd name="connsiteY1" fmla="*/ 9540 h 330714"/>
              <a:gd name="connsiteX2" fmla="*/ 665246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6" y="9540"/>
                </a:lnTo>
                <a:lnTo>
                  <a:pt x="665246" y="328043"/>
                </a:lnTo>
                <a:lnTo>
                  <a:pt x="9540" y="32804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8" name="Freeform: Shape 657">
            <a:extLst>
              <a:ext uri="{FF2B5EF4-FFF2-40B4-BE49-F238E27FC236}">
                <a16:creationId xmlns:a16="http://schemas.microsoft.com/office/drawing/2014/main" id="{878AE6C2-AEE4-4A47-8E9A-2A53AD3C672C}"/>
              </a:ext>
            </a:extLst>
          </p:cNvPr>
          <p:cNvSpPr/>
          <p:nvPr/>
        </p:nvSpPr>
        <p:spPr>
          <a:xfrm>
            <a:off x="17951767" y="12360705"/>
            <a:ext cx="674227" cy="330753"/>
          </a:xfrm>
          <a:custGeom>
            <a:avLst/>
            <a:gdLst>
              <a:gd name="connsiteX0" fmla="*/ 9539 w 674149"/>
              <a:gd name="connsiteY0" fmla="*/ 9540 h 330714"/>
              <a:gd name="connsiteX1" fmla="*/ 665245 w 674149"/>
              <a:gd name="connsiteY1" fmla="*/ 9540 h 330714"/>
              <a:gd name="connsiteX2" fmla="*/ 665245 w 674149"/>
              <a:gd name="connsiteY2" fmla="*/ 328043 h 330714"/>
              <a:gd name="connsiteX3" fmla="*/ 9539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39" y="9540"/>
                </a:moveTo>
                <a:lnTo>
                  <a:pt x="665245" y="9540"/>
                </a:lnTo>
                <a:lnTo>
                  <a:pt x="665245" y="328043"/>
                </a:lnTo>
                <a:lnTo>
                  <a:pt x="9539" y="32804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9" name="Freeform: Shape 658">
            <a:extLst>
              <a:ext uri="{FF2B5EF4-FFF2-40B4-BE49-F238E27FC236}">
                <a16:creationId xmlns:a16="http://schemas.microsoft.com/office/drawing/2014/main" id="{5A996B67-D8DF-4C0D-A780-12A5D123351C}"/>
              </a:ext>
            </a:extLst>
          </p:cNvPr>
          <p:cNvSpPr/>
          <p:nvPr/>
        </p:nvSpPr>
        <p:spPr>
          <a:xfrm>
            <a:off x="17295858" y="12440340"/>
            <a:ext cx="432523" cy="178098"/>
          </a:xfrm>
          <a:custGeom>
            <a:avLst/>
            <a:gdLst>
              <a:gd name="connsiteX0" fmla="*/ 9540 w 432473"/>
              <a:gd name="connsiteY0" fmla="*/ 9540 h 178077"/>
              <a:gd name="connsiteX1" fmla="*/ 428784 w 432473"/>
              <a:gd name="connsiteY1" fmla="*/ 9540 h 178077"/>
              <a:gd name="connsiteX2" fmla="*/ 428784 w 432473"/>
              <a:gd name="connsiteY2" fmla="*/ 168792 h 178077"/>
              <a:gd name="connsiteX3" fmla="*/ 9540 w 432473"/>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432473" h="178077">
                <a:moveTo>
                  <a:pt x="9540" y="9540"/>
                </a:moveTo>
                <a:lnTo>
                  <a:pt x="428784" y="9540"/>
                </a:lnTo>
                <a:lnTo>
                  <a:pt x="428784" y="168792"/>
                </a:lnTo>
                <a:lnTo>
                  <a:pt x="9540" y="168792"/>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0" name="Freeform: Shape 659">
            <a:extLst>
              <a:ext uri="{FF2B5EF4-FFF2-40B4-BE49-F238E27FC236}">
                <a16:creationId xmlns:a16="http://schemas.microsoft.com/office/drawing/2014/main" id="{72E381BA-F4E1-407C-8CF1-EAB95CFCC178}"/>
              </a:ext>
            </a:extLst>
          </p:cNvPr>
          <p:cNvSpPr/>
          <p:nvPr/>
        </p:nvSpPr>
        <p:spPr>
          <a:xfrm>
            <a:off x="17505632" y="12440340"/>
            <a:ext cx="101770" cy="178098"/>
          </a:xfrm>
          <a:custGeom>
            <a:avLst/>
            <a:gdLst>
              <a:gd name="connsiteX0" fmla="*/ 9540 w 101758"/>
              <a:gd name="connsiteY0" fmla="*/ 9540 h 178077"/>
              <a:gd name="connsiteX1" fmla="*/ 100994 w 101758"/>
              <a:gd name="connsiteY1" fmla="*/ 9540 h 178077"/>
              <a:gd name="connsiteX2" fmla="*/ 100994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0994" y="9540"/>
                </a:lnTo>
                <a:lnTo>
                  <a:pt x="100994"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1" name="Freeform: Shape 660">
            <a:extLst>
              <a:ext uri="{FF2B5EF4-FFF2-40B4-BE49-F238E27FC236}">
                <a16:creationId xmlns:a16="http://schemas.microsoft.com/office/drawing/2014/main" id="{BBF6189D-6BCD-40F4-8697-A62AEB02D98D}"/>
              </a:ext>
            </a:extLst>
          </p:cNvPr>
          <p:cNvSpPr/>
          <p:nvPr/>
        </p:nvSpPr>
        <p:spPr>
          <a:xfrm>
            <a:off x="17619997" y="12440340"/>
            <a:ext cx="101770" cy="178098"/>
          </a:xfrm>
          <a:custGeom>
            <a:avLst/>
            <a:gdLst>
              <a:gd name="connsiteX0" fmla="*/ 9540 w 101758"/>
              <a:gd name="connsiteY0" fmla="*/ 9540 h 178077"/>
              <a:gd name="connsiteX1" fmla="*/ 104811 w 101758"/>
              <a:gd name="connsiteY1" fmla="*/ 9540 h 178077"/>
              <a:gd name="connsiteX2" fmla="*/ 104811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4811" y="9540"/>
                </a:lnTo>
                <a:lnTo>
                  <a:pt x="104811"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2" name="Freeform: Shape 661">
            <a:extLst>
              <a:ext uri="{FF2B5EF4-FFF2-40B4-BE49-F238E27FC236}">
                <a16:creationId xmlns:a16="http://schemas.microsoft.com/office/drawing/2014/main" id="{5255FDCF-54F2-44AF-A524-FDA8757EEC6D}"/>
              </a:ext>
            </a:extLst>
          </p:cNvPr>
          <p:cNvSpPr/>
          <p:nvPr/>
        </p:nvSpPr>
        <p:spPr>
          <a:xfrm>
            <a:off x="17295858" y="12670723"/>
            <a:ext cx="674227" cy="25443"/>
          </a:xfrm>
          <a:custGeom>
            <a:avLst/>
            <a:gdLst>
              <a:gd name="connsiteX0" fmla="*/ 9540 w 674149"/>
              <a:gd name="connsiteY0" fmla="*/ 9540 h 25439"/>
              <a:gd name="connsiteX1" fmla="*/ 665246 w 674149"/>
              <a:gd name="connsiteY1" fmla="*/ 9540 h 25439"/>
              <a:gd name="connsiteX2" fmla="*/ 665246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6" y="9540"/>
                </a:lnTo>
                <a:lnTo>
                  <a:pt x="665246" y="26585"/>
                </a:lnTo>
                <a:lnTo>
                  <a:pt x="9540"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3" name="Freeform: Shape 662">
            <a:extLst>
              <a:ext uri="{FF2B5EF4-FFF2-40B4-BE49-F238E27FC236}">
                <a16:creationId xmlns:a16="http://schemas.microsoft.com/office/drawing/2014/main" id="{E8ADFCA7-AE59-4B89-90AE-60C63E2FA315}"/>
              </a:ext>
            </a:extLst>
          </p:cNvPr>
          <p:cNvSpPr/>
          <p:nvPr/>
        </p:nvSpPr>
        <p:spPr>
          <a:xfrm>
            <a:off x="17951767" y="12670723"/>
            <a:ext cx="674227" cy="25443"/>
          </a:xfrm>
          <a:custGeom>
            <a:avLst/>
            <a:gdLst>
              <a:gd name="connsiteX0" fmla="*/ 9539 w 674149"/>
              <a:gd name="connsiteY0" fmla="*/ 9540 h 25439"/>
              <a:gd name="connsiteX1" fmla="*/ 665245 w 674149"/>
              <a:gd name="connsiteY1" fmla="*/ 9540 h 25439"/>
              <a:gd name="connsiteX2" fmla="*/ 665245 w 674149"/>
              <a:gd name="connsiteY2" fmla="*/ 26585 h 25439"/>
              <a:gd name="connsiteX3" fmla="*/ 9539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39" y="9540"/>
                </a:moveTo>
                <a:lnTo>
                  <a:pt x="665245" y="9540"/>
                </a:lnTo>
                <a:lnTo>
                  <a:pt x="665245" y="26585"/>
                </a:lnTo>
                <a:lnTo>
                  <a:pt x="9539"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4" name="Freeform: Shape 663">
            <a:extLst>
              <a:ext uri="{FF2B5EF4-FFF2-40B4-BE49-F238E27FC236}">
                <a16:creationId xmlns:a16="http://schemas.microsoft.com/office/drawing/2014/main" id="{9EC59F9D-0DF5-4C34-93FA-4B9756821253}"/>
              </a:ext>
            </a:extLst>
          </p:cNvPr>
          <p:cNvSpPr/>
          <p:nvPr/>
        </p:nvSpPr>
        <p:spPr>
          <a:xfrm>
            <a:off x="18177442" y="11706577"/>
            <a:ext cx="674227" cy="330753"/>
          </a:xfrm>
          <a:custGeom>
            <a:avLst/>
            <a:gdLst>
              <a:gd name="connsiteX0" fmla="*/ 9541 w 674149"/>
              <a:gd name="connsiteY0" fmla="*/ 9540 h 330714"/>
              <a:gd name="connsiteX1" fmla="*/ 665247 w 674149"/>
              <a:gd name="connsiteY1" fmla="*/ 9540 h 330714"/>
              <a:gd name="connsiteX2" fmla="*/ 665247 w 674149"/>
              <a:gd name="connsiteY2" fmla="*/ 328044 h 330714"/>
              <a:gd name="connsiteX3" fmla="*/ 9541 w 674149"/>
              <a:gd name="connsiteY3" fmla="*/ 328044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1" y="9540"/>
                </a:moveTo>
                <a:lnTo>
                  <a:pt x="665247" y="9540"/>
                </a:lnTo>
                <a:lnTo>
                  <a:pt x="665247" y="328044"/>
                </a:lnTo>
                <a:lnTo>
                  <a:pt x="9541" y="328044"/>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5" name="Freeform: Shape 664">
            <a:extLst>
              <a:ext uri="{FF2B5EF4-FFF2-40B4-BE49-F238E27FC236}">
                <a16:creationId xmlns:a16="http://schemas.microsoft.com/office/drawing/2014/main" id="{58BA47A7-18F9-4797-A4F4-C86B54C03D2C}"/>
              </a:ext>
            </a:extLst>
          </p:cNvPr>
          <p:cNvSpPr/>
          <p:nvPr/>
        </p:nvSpPr>
        <p:spPr>
          <a:xfrm>
            <a:off x="18833224" y="11706577"/>
            <a:ext cx="674227" cy="330753"/>
          </a:xfrm>
          <a:custGeom>
            <a:avLst/>
            <a:gdLst>
              <a:gd name="connsiteX0" fmla="*/ 9540 w 674149"/>
              <a:gd name="connsiteY0" fmla="*/ 9540 h 330714"/>
              <a:gd name="connsiteX1" fmla="*/ 665246 w 674149"/>
              <a:gd name="connsiteY1" fmla="*/ 9540 h 330714"/>
              <a:gd name="connsiteX2" fmla="*/ 665246 w 674149"/>
              <a:gd name="connsiteY2" fmla="*/ 328044 h 330714"/>
              <a:gd name="connsiteX3" fmla="*/ 9540 w 674149"/>
              <a:gd name="connsiteY3" fmla="*/ 328044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6" y="9540"/>
                </a:lnTo>
                <a:lnTo>
                  <a:pt x="665246" y="328044"/>
                </a:lnTo>
                <a:lnTo>
                  <a:pt x="9540" y="328044"/>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6" name="Freeform: Shape 665">
            <a:extLst>
              <a:ext uri="{FF2B5EF4-FFF2-40B4-BE49-F238E27FC236}">
                <a16:creationId xmlns:a16="http://schemas.microsoft.com/office/drawing/2014/main" id="{35EB95B6-AFAF-4FB5-A773-5462C47960BE}"/>
              </a:ext>
            </a:extLst>
          </p:cNvPr>
          <p:cNvSpPr/>
          <p:nvPr/>
        </p:nvSpPr>
        <p:spPr>
          <a:xfrm>
            <a:off x="18177442" y="11786213"/>
            <a:ext cx="432523" cy="178098"/>
          </a:xfrm>
          <a:custGeom>
            <a:avLst/>
            <a:gdLst>
              <a:gd name="connsiteX0" fmla="*/ 9541 w 432473"/>
              <a:gd name="connsiteY0" fmla="*/ 9540 h 178077"/>
              <a:gd name="connsiteX1" fmla="*/ 428785 w 432473"/>
              <a:gd name="connsiteY1" fmla="*/ 9540 h 178077"/>
              <a:gd name="connsiteX2" fmla="*/ 428785 w 432473"/>
              <a:gd name="connsiteY2" fmla="*/ 168792 h 178077"/>
              <a:gd name="connsiteX3" fmla="*/ 9541 w 432473"/>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432473" h="178077">
                <a:moveTo>
                  <a:pt x="9541" y="9540"/>
                </a:moveTo>
                <a:lnTo>
                  <a:pt x="428785" y="9540"/>
                </a:lnTo>
                <a:lnTo>
                  <a:pt x="428785" y="168792"/>
                </a:lnTo>
                <a:lnTo>
                  <a:pt x="9541" y="168792"/>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7" name="Freeform: Shape 666">
            <a:extLst>
              <a:ext uri="{FF2B5EF4-FFF2-40B4-BE49-F238E27FC236}">
                <a16:creationId xmlns:a16="http://schemas.microsoft.com/office/drawing/2014/main" id="{2E369922-0E04-4277-9ECD-A5922D0C581D}"/>
              </a:ext>
            </a:extLst>
          </p:cNvPr>
          <p:cNvSpPr/>
          <p:nvPr/>
        </p:nvSpPr>
        <p:spPr>
          <a:xfrm>
            <a:off x="18387088" y="11786213"/>
            <a:ext cx="101770" cy="178098"/>
          </a:xfrm>
          <a:custGeom>
            <a:avLst/>
            <a:gdLst>
              <a:gd name="connsiteX0" fmla="*/ 9540 w 101758"/>
              <a:gd name="connsiteY0" fmla="*/ 9540 h 178077"/>
              <a:gd name="connsiteX1" fmla="*/ 100995 w 101758"/>
              <a:gd name="connsiteY1" fmla="*/ 9540 h 178077"/>
              <a:gd name="connsiteX2" fmla="*/ 100995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0995" y="9540"/>
                </a:lnTo>
                <a:lnTo>
                  <a:pt x="100995"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8" name="Freeform: Shape 667">
            <a:extLst>
              <a:ext uri="{FF2B5EF4-FFF2-40B4-BE49-F238E27FC236}">
                <a16:creationId xmlns:a16="http://schemas.microsoft.com/office/drawing/2014/main" id="{14A03F0A-754A-4D12-94E2-C294DBB8EADF}"/>
              </a:ext>
            </a:extLst>
          </p:cNvPr>
          <p:cNvSpPr/>
          <p:nvPr/>
        </p:nvSpPr>
        <p:spPr>
          <a:xfrm>
            <a:off x="18501581" y="11786213"/>
            <a:ext cx="101770" cy="178098"/>
          </a:xfrm>
          <a:custGeom>
            <a:avLst/>
            <a:gdLst>
              <a:gd name="connsiteX0" fmla="*/ 9540 w 101758"/>
              <a:gd name="connsiteY0" fmla="*/ 9540 h 178077"/>
              <a:gd name="connsiteX1" fmla="*/ 104812 w 101758"/>
              <a:gd name="connsiteY1" fmla="*/ 9540 h 178077"/>
              <a:gd name="connsiteX2" fmla="*/ 104812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4812" y="9540"/>
                </a:lnTo>
                <a:lnTo>
                  <a:pt x="104812"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9" name="Freeform: Shape 668">
            <a:extLst>
              <a:ext uri="{FF2B5EF4-FFF2-40B4-BE49-F238E27FC236}">
                <a16:creationId xmlns:a16="http://schemas.microsoft.com/office/drawing/2014/main" id="{83589DB0-AB3B-45B2-9870-453B1AB57FAE}"/>
              </a:ext>
            </a:extLst>
          </p:cNvPr>
          <p:cNvSpPr/>
          <p:nvPr/>
        </p:nvSpPr>
        <p:spPr>
          <a:xfrm>
            <a:off x="18177442" y="12016595"/>
            <a:ext cx="674227" cy="25443"/>
          </a:xfrm>
          <a:custGeom>
            <a:avLst/>
            <a:gdLst>
              <a:gd name="connsiteX0" fmla="*/ 9541 w 674149"/>
              <a:gd name="connsiteY0" fmla="*/ 9540 h 25439"/>
              <a:gd name="connsiteX1" fmla="*/ 665247 w 674149"/>
              <a:gd name="connsiteY1" fmla="*/ 9540 h 25439"/>
              <a:gd name="connsiteX2" fmla="*/ 665247 w 674149"/>
              <a:gd name="connsiteY2" fmla="*/ 26585 h 25439"/>
              <a:gd name="connsiteX3" fmla="*/ 9541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1" y="9540"/>
                </a:moveTo>
                <a:lnTo>
                  <a:pt x="665247" y="9540"/>
                </a:lnTo>
                <a:lnTo>
                  <a:pt x="665247" y="26585"/>
                </a:lnTo>
                <a:lnTo>
                  <a:pt x="9541"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0" name="Freeform: Shape 669">
            <a:extLst>
              <a:ext uri="{FF2B5EF4-FFF2-40B4-BE49-F238E27FC236}">
                <a16:creationId xmlns:a16="http://schemas.microsoft.com/office/drawing/2014/main" id="{A1B13644-A7E7-4DCA-B0F5-B130833B3F49}"/>
              </a:ext>
            </a:extLst>
          </p:cNvPr>
          <p:cNvSpPr/>
          <p:nvPr/>
        </p:nvSpPr>
        <p:spPr>
          <a:xfrm>
            <a:off x="18833224" y="12016595"/>
            <a:ext cx="674227" cy="25443"/>
          </a:xfrm>
          <a:custGeom>
            <a:avLst/>
            <a:gdLst>
              <a:gd name="connsiteX0" fmla="*/ 9540 w 674149"/>
              <a:gd name="connsiteY0" fmla="*/ 9540 h 25439"/>
              <a:gd name="connsiteX1" fmla="*/ 665246 w 674149"/>
              <a:gd name="connsiteY1" fmla="*/ 9540 h 25439"/>
              <a:gd name="connsiteX2" fmla="*/ 665246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6" y="9540"/>
                </a:lnTo>
                <a:lnTo>
                  <a:pt x="665246"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1" name="Freeform: Shape 670">
            <a:extLst>
              <a:ext uri="{FF2B5EF4-FFF2-40B4-BE49-F238E27FC236}">
                <a16:creationId xmlns:a16="http://schemas.microsoft.com/office/drawing/2014/main" id="{A0C99279-6D12-4823-A017-BF287CA6727D}"/>
              </a:ext>
            </a:extLst>
          </p:cNvPr>
          <p:cNvSpPr/>
          <p:nvPr/>
        </p:nvSpPr>
        <p:spPr>
          <a:xfrm>
            <a:off x="18177442" y="12033641"/>
            <a:ext cx="674227" cy="330753"/>
          </a:xfrm>
          <a:custGeom>
            <a:avLst/>
            <a:gdLst>
              <a:gd name="connsiteX0" fmla="*/ 9541 w 674149"/>
              <a:gd name="connsiteY0" fmla="*/ 9540 h 330714"/>
              <a:gd name="connsiteX1" fmla="*/ 665247 w 674149"/>
              <a:gd name="connsiteY1" fmla="*/ 9540 h 330714"/>
              <a:gd name="connsiteX2" fmla="*/ 665247 w 674149"/>
              <a:gd name="connsiteY2" fmla="*/ 328043 h 330714"/>
              <a:gd name="connsiteX3" fmla="*/ 9541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1" y="9540"/>
                </a:moveTo>
                <a:lnTo>
                  <a:pt x="665247" y="9540"/>
                </a:lnTo>
                <a:lnTo>
                  <a:pt x="665247" y="328043"/>
                </a:lnTo>
                <a:lnTo>
                  <a:pt x="9541" y="32804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2" name="Freeform: Shape 671">
            <a:extLst>
              <a:ext uri="{FF2B5EF4-FFF2-40B4-BE49-F238E27FC236}">
                <a16:creationId xmlns:a16="http://schemas.microsoft.com/office/drawing/2014/main" id="{4B13E439-8196-434D-98FC-71879B5A3B95}"/>
              </a:ext>
            </a:extLst>
          </p:cNvPr>
          <p:cNvSpPr/>
          <p:nvPr/>
        </p:nvSpPr>
        <p:spPr>
          <a:xfrm>
            <a:off x="18833224" y="12033641"/>
            <a:ext cx="674227" cy="330753"/>
          </a:xfrm>
          <a:custGeom>
            <a:avLst/>
            <a:gdLst>
              <a:gd name="connsiteX0" fmla="*/ 9540 w 674149"/>
              <a:gd name="connsiteY0" fmla="*/ 9540 h 330714"/>
              <a:gd name="connsiteX1" fmla="*/ 665246 w 674149"/>
              <a:gd name="connsiteY1" fmla="*/ 9540 h 330714"/>
              <a:gd name="connsiteX2" fmla="*/ 665246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6" y="9540"/>
                </a:lnTo>
                <a:lnTo>
                  <a:pt x="665246" y="328043"/>
                </a:lnTo>
                <a:lnTo>
                  <a:pt x="9540" y="32804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3" name="Freeform: Shape 672">
            <a:extLst>
              <a:ext uri="{FF2B5EF4-FFF2-40B4-BE49-F238E27FC236}">
                <a16:creationId xmlns:a16="http://schemas.microsoft.com/office/drawing/2014/main" id="{E9DD8EB8-8198-4F99-9C15-B202CECEABB2}"/>
              </a:ext>
            </a:extLst>
          </p:cNvPr>
          <p:cNvSpPr/>
          <p:nvPr/>
        </p:nvSpPr>
        <p:spPr>
          <a:xfrm>
            <a:off x="18177442" y="12113277"/>
            <a:ext cx="432523" cy="178098"/>
          </a:xfrm>
          <a:custGeom>
            <a:avLst/>
            <a:gdLst>
              <a:gd name="connsiteX0" fmla="*/ 9541 w 432473"/>
              <a:gd name="connsiteY0" fmla="*/ 9540 h 178077"/>
              <a:gd name="connsiteX1" fmla="*/ 428785 w 432473"/>
              <a:gd name="connsiteY1" fmla="*/ 9540 h 178077"/>
              <a:gd name="connsiteX2" fmla="*/ 428785 w 432473"/>
              <a:gd name="connsiteY2" fmla="*/ 168792 h 178077"/>
              <a:gd name="connsiteX3" fmla="*/ 9541 w 432473"/>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432473" h="178077">
                <a:moveTo>
                  <a:pt x="9541" y="9540"/>
                </a:moveTo>
                <a:lnTo>
                  <a:pt x="428785" y="9540"/>
                </a:lnTo>
                <a:lnTo>
                  <a:pt x="428785" y="168792"/>
                </a:lnTo>
                <a:lnTo>
                  <a:pt x="9541" y="168792"/>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4" name="Freeform: Shape 673">
            <a:extLst>
              <a:ext uri="{FF2B5EF4-FFF2-40B4-BE49-F238E27FC236}">
                <a16:creationId xmlns:a16="http://schemas.microsoft.com/office/drawing/2014/main" id="{693CAFBF-2EE7-419B-A898-84F8C12876A4}"/>
              </a:ext>
            </a:extLst>
          </p:cNvPr>
          <p:cNvSpPr/>
          <p:nvPr/>
        </p:nvSpPr>
        <p:spPr>
          <a:xfrm>
            <a:off x="18387088" y="12113277"/>
            <a:ext cx="101770" cy="178098"/>
          </a:xfrm>
          <a:custGeom>
            <a:avLst/>
            <a:gdLst>
              <a:gd name="connsiteX0" fmla="*/ 9540 w 101758"/>
              <a:gd name="connsiteY0" fmla="*/ 9540 h 178077"/>
              <a:gd name="connsiteX1" fmla="*/ 100995 w 101758"/>
              <a:gd name="connsiteY1" fmla="*/ 9540 h 178077"/>
              <a:gd name="connsiteX2" fmla="*/ 100995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0995" y="9540"/>
                </a:lnTo>
                <a:lnTo>
                  <a:pt x="100995"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5" name="Freeform: Shape 674">
            <a:extLst>
              <a:ext uri="{FF2B5EF4-FFF2-40B4-BE49-F238E27FC236}">
                <a16:creationId xmlns:a16="http://schemas.microsoft.com/office/drawing/2014/main" id="{20EBE637-1D2E-4E87-BFF6-D7AFF8B8A287}"/>
              </a:ext>
            </a:extLst>
          </p:cNvPr>
          <p:cNvSpPr/>
          <p:nvPr/>
        </p:nvSpPr>
        <p:spPr>
          <a:xfrm>
            <a:off x="18501581" y="12113277"/>
            <a:ext cx="101770" cy="178098"/>
          </a:xfrm>
          <a:custGeom>
            <a:avLst/>
            <a:gdLst>
              <a:gd name="connsiteX0" fmla="*/ 9540 w 101758"/>
              <a:gd name="connsiteY0" fmla="*/ 9540 h 178077"/>
              <a:gd name="connsiteX1" fmla="*/ 104812 w 101758"/>
              <a:gd name="connsiteY1" fmla="*/ 9540 h 178077"/>
              <a:gd name="connsiteX2" fmla="*/ 104812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4812" y="9540"/>
                </a:lnTo>
                <a:lnTo>
                  <a:pt x="104812"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6" name="Freeform: Shape 675">
            <a:extLst>
              <a:ext uri="{FF2B5EF4-FFF2-40B4-BE49-F238E27FC236}">
                <a16:creationId xmlns:a16="http://schemas.microsoft.com/office/drawing/2014/main" id="{77538126-0F3F-494C-8957-E0573D147D4D}"/>
              </a:ext>
            </a:extLst>
          </p:cNvPr>
          <p:cNvSpPr/>
          <p:nvPr/>
        </p:nvSpPr>
        <p:spPr>
          <a:xfrm>
            <a:off x="18177442" y="12343659"/>
            <a:ext cx="674227" cy="25443"/>
          </a:xfrm>
          <a:custGeom>
            <a:avLst/>
            <a:gdLst>
              <a:gd name="connsiteX0" fmla="*/ 9541 w 674149"/>
              <a:gd name="connsiteY0" fmla="*/ 9540 h 25439"/>
              <a:gd name="connsiteX1" fmla="*/ 665247 w 674149"/>
              <a:gd name="connsiteY1" fmla="*/ 9540 h 25439"/>
              <a:gd name="connsiteX2" fmla="*/ 665247 w 674149"/>
              <a:gd name="connsiteY2" fmla="*/ 26585 h 25439"/>
              <a:gd name="connsiteX3" fmla="*/ 9541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1" y="9540"/>
                </a:moveTo>
                <a:lnTo>
                  <a:pt x="665247" y="9540"/>
                </a:lnTo>
                <a:lnTo>
                  <a:pt x="665247" y="26585"/>
                </a:lnTo>
                <a:lnTo>
                  <a:pt x="9541"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7" name="Freeform: Shape 676">
            <a:extLst>
              <a:ext uri="{FF2B5EF4-FFF2-40B4-BE49-F238E27FC236}">
                <a16:creationId xmlns:a16="http://schemas.microsoft.com/office/drawing/2014/main" id="{16588196-359D-4165-8584-41BB6E6A073B}"/>
              </a:ext>
            </a:extLst>
          </p:cNvPr>
          <p:cNvSpPr/>
          <p:nvPr/>
        </p:nvSpPr>
        <p:spPr>
          <a:xfrm>
            <a:off x="18833224" y="12343659"/>
            <a:ext cx="674227" cy="25443"/>
          </a:xfrm>
          <a:custGeom>
            <a:avLst/>
            <a:gdLst>
              <a:gd name="connsiteX0" fmla="*/ 9540 w 674149"/>
              <a:gd name="connsiteY0" fmla="*/ 9540 h 25439"/>
              <a:gd name="connsiteX1" fmla="*/ 665246 w 674149"/>
              <a:gd name="connsiteY1" fmla="*/ 9540 h 25439"/>
              <a:gd name="connsiteX2" fmla="*/ 665246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6" y="9540"/>
                </a:lnTo>
                <a:lnTo>
                  <a:pt x="665246"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8" name="Freeform: Shape 677">
            <a:extLst>
              <a:ext uri="{FF2B5EF4-FFF2-40B4-BE49-F238E27FC236}">
                <a16:creationId xmlns:a16="http://schemas.microsoft.com/office/drawing/2014/main" id="{DF229BE2-3FA1-47E1-BD0A-3CF186531101}"/>
              </a:ext>
            </a:extLst>
          </p:cNvPr>
          <p:cNvSpPr/>
          <p:nvPr/>
        </p:nvSpPr>
        <p:spPr>
          <a:xfrm>
            <a:off x="18177442" y="12360705"/>
            <a:ext cx="674227" cy="330753"/>
          </a:xfrm>
          <a:custGeom>
            <a:avLst/>
            <a:gdLst>
              <a:gd name="connsiteX0" fmla="*/ 9541 w 674149"/>
              <a:gd name="connsiteY0" fmla="*/ 9540 h 330714"/>
              <a:gd name="connsiteX1" fmla="*/ 665247 w 674149"/>
              <a:gd name="connsiteY1" fmla="*/ 9540 h 330714"/>
              <a:gd name="connsiteX2" fmla="*/ 665247 w 674149"/>
              <a:gd name="connsiteY2" fmla="*/ 328043 h 330714"/>
              <a:gd name="connsiteX3" fmla="*/ 9541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1" y="9540"/>
                </a:moveTo>
                <a:lnTo>
                  <a:pt x="665247" y="9540"/>
                </a:lnTo>
                <a:lnTo>
                  <a:pt x="665247" y="328043"/>
                </a:lnTo>
                <a:lnTo>
                  <a:pt x="9541" y="32804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9" name="Freeform: Shape 678">
            <a:extLst>
              <a:ext uri="{FF2B5EF4-FFF2-40B4-BE49-F238E27FC236}">
                <a16:creationId xmlns:a16="http://schemas.microsoft.com/office/drawing/2014/main" id="{1AE8CC91-185A-4C1D-8596-E3A2E0C3677D}"/>
              </a:ext>
            </a:extLst>
          </p:cNvPr>
          <p:cNvSpPr/>
          <p:nvPr/>
        </p:nvSpPr>
        <p:spPr>
          <a:xfrm>
            <a:off x="18833224" y="12360705"/>
            <a:ext cx="674227" cy="330753"/>
          </a:xfrm>
          <a:custGeom>
            <a:avLst/>
            <a:gdLst>
              <a:gd name="connsiteX0" fmla="*/ 9540 w 674149"/>
              <a:gd name="connsiteY0" fmla="*/ 9540 h 330714"/>
              <a:gd name="connsiteX1" fmla="*/ 665246 w 674149"/>
              <a:gd name="connsiteY1" fmla="*/ 9540 h 330714"/>
              <a:gd name="connsiteX2" fmla="*/ 665246 w 674149"/>
              <a:gd name="connsiteY2" fmla="*/ 328043 h 330714"/>
              <a:gd name="connsiteX3" fmla="*/ 9540 w 674149"/>
              <a:gd name="connsiteY3" fmla="*/ 328043 h 330714"/>
            </a:gdLst>
            <a:ahLst/>
            <a:cxnLst>
              <a:cxn ang="0">
                <a:pos x="connsiteX0" y="connsiteY0"/>
              </a:cxn>
              <a:cxn ang="0">
                <a:pos x="connsiteX1" y="connsiteY1"/>
              </a:cxn>
              <a:cxn ang="0">
                <a:pos x="connsiteX2" y="connsiteY2"/>
              </a:cxn>
              <a:cxn ang="0">
                <a:pos x="connsiteX3" y="connsiteY3"/>
              </a:cxn>
            </a:cxnLst>
            <a:rect l="l" t="t" r="r" b="b"/>
            <a:pathLst>
              <a:path w="674149" h="330714">
                <a:moveTo>
                  <a:pt x="9540" y="9540"/>
                </a:moveTo>
                <a:lnTo>
                  <a:pt x="665246" y="9540"/>
                </a:lnTo>
                <a:lnTo>
                  <a:pt x="665246" y="328043"/>
                </a:lnTo>
                <a:lnTo>
                  <a:pt x="9540" y="32804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0" name="Freeform: Shape 679">
            <a:extLst>
              <a:ext uri="{FF2B5EF4-FFF2-40B4-BE49-F238E27FC236}">
                <a16:creationId xmlns:a16="http://schemas.microsoft.com/office/drawing/2014/main" id="{EF87A34F-2AF8-429B-8FEA-5B3F40CAC6CA}"/>
              </a:ext>
            </a:extLst>
          </p:cNvPr>
          <p:cNvSpPr/>
          <p:nvPr/>
        </p:nvSpPr>
        <p:spPr>
          <a:xfrm>
            <a:off x="18177442" y="12440340"/>
            <a:ext cx="432523" cy="178098"/>
          </a:xfrm>
          <a:custGeom>
            <a:avLst/>
            <a:gdLst>
              <a:gd name="connsiteX0" fmla="*/ 9541 w 432473"/>
              <a:gd name="connsiteY0" fmla="*/ 9540 h 178077"/>
              <a:gd name="connsiteX1" fmla="*/ 428785 w 432473"/>
              <a:gd name="connsiteY1" fmla="*/ 9540 h 178077"/>
              <a:gd name="connsiteX2" fmla="*/ 428785 w 432473"/>
              <a:gd name="connsiteY2" fmla="*/ 168792 h 178077"/>
              <a:gd name="connsiteX3" fmla="*/ 9541 w 432473"/>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432473" h="178077">
                <a:moveTo>
                  <a:pt x="9541" y="9540"/>
                </a:moveTo>
                <a:lnTo>
                  <a:pt x="428785" y="9540"/>
                </a:lnTo>
                <a:lnTo>
                  <a:pt x="428785" y="168792"/>
                </a:lnTo>
                <a:lnTo>
                  <a:pt x="9541" y="168792"/>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1" name="Freeform: Shape 680">
            <a:extLst>
              <a:ext uri="{FF2B5EF4-FFF2-40B4-BE49-F238E27FC236}">
                <a16:creationId xmlns:a16="http://schemas.microsoft.com/office/drawing/2014/main" id="{6346E9B0-962E-425F-AD67-1F3860E86B93}"/>
              </a:ext>
            </a:extLst>
          </p:cNvPr>
          <p:cNvSpPr/>
          <p:nvPr/>
        </p:nvSpPr>
        <p:spPr>
          <a:xfrm>
            <a:off x="18387088" y="12440340"/>
            <a:ext cx="101770" cy="178098"/>
          </a:xfrm>
          <a:custGeom>
            <a:avLst/>
            <a:gdLst>
              <a:gd name="connsiteX0" fmla="*/ 9540 w 101758"/>
              <a:gd name="connsiteY0" fmla="*/ 9540 h 178077"/>
              <a:gd name="connsiteX1" fmla="*/ 100995 w 101758"/>
              <a:gd name="connsiteY1" fmla="*/ 9540 h 178077"/>
              <a:gd name="connsiteX2" fmla="*/ 100995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0995" y="9540"/>
                </a:lnTo>
                <a:lnTo>
                  <a:pt x="100995"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2" name="Freeform: Shape 681">
            <a:extLst>
              <a:ext uri="{FF2B5EF4-FFF2-40B4-BE49-F238E27FC236}">
                <a16:creationId xmlns:a16="http://schemas.microsoft.com/office/drawing/2014/main" id="{113D5FDF-BF92-4669-A759-543001FDC77D}"/>
              </a:ext>
            </a:extLst>
          </p:cNvPr>
          <p:cNvSpPr/>
          <p:nvPr/>
        </p:nvSpPr>
        <p:spPr>
          <a:xfrm>
            <a:off x="18501581" y="12440340"/>
            <a:ext cx="101770" cy="178098"/>
          </a:xfrm>
          <a:custGeom>
            <a:avLst/>
            <a:gdLst>
              <a:gd name="connsiteX0" fmla="*/ 9540 w 101758"/>
              <a:gd name="connsiteY0" fmla="*/ 9540 h 178077"/>
              <a:gd name="connsiteX1" fmla="*/ 104812 w 101758"/>
              <a:gd name="connsiteY1" fmla="*/ 9540 h 178077"/>
              <a:gd name="connsiteX2" fmla="*/ 104812 w 101758"/>
              <a:gd name="connsiteY2" fmla="*/ 168792 h 178077"/>
              <a:gd name="connsiteX3" fmla="*/ 9540 w 101758"/>
              <a:gd name="connsiteY3" fmla="*/ 168792 h 178077"/>
            </a:gdLst>
            <a:ahLst/>
            <a:cxnLst>
              <a:cxn ang="0">
                <a:pos x="connsiteX0" y="connsiteY0"/>
              </a:cxn>
              <a:cxn ang="0">
                <a:pos x="connsiteX1" y="connsiteY1"/>
              </a:cxn>
              <a:cxn ang="0">
                <a:pos x="connsiteX2" y="connsiteY2"/>
              </a:cxn>
              <a:cxn ang="0">
                <a:pos x="connsiteX3" y="connsiteY3"/>
              </a:cxn>
            </a:cxnLst>
            <a:rect l="l" t="t" r="r" b="b"/>
            <a:pathLst>
              <a:path w="101758" h="178077">
                <a:moveTo>
                  <a:pt x="9540" y="9540"/>
                </a:moveTo>
                <a:lnTo>
                  <a:pt x="104812" y="9540"/>
                </a:lnTo>
                <a:lnTo>
                  <a:pt x="104812" y="168792"/>
                </a:lnTo>
                <a:lnTo>
                  <a:pt x="9540" y="168792"/>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3" name="Freeform: Shape 682">
            <a:extLst>
              <a:ext uri="{FF2B5EF4-FFF2-40B4-BE49-F238E27FC236}">
                <a16:creationId xmlns:a16="http://schemas.microsoft.com/office/drawing/2014/main" id="{B5D80F52-BD00-4E72-833A-2D1F3E118FCA}"/>
              </a:ext>
            </a:extLst>
          </p:cNvPr>
          <p:cNvSpPr/>
          <p:nvPr/>
        </p:nvSpPr>
        <p:spPr>
          <a:xfrm>
            <a:off x="18177442" y="12670723"/>
            <a:ext cx="674227" cy="25443"/>
          </a:xfrm>
          <a:custGeom>
            <a:avLst/>
            <a:gdLst>
              <a:gd name="connsiteX0" fmla="*/ 9541 w 674149"/>
              <a:gd name="connsiteY0" fmla="*/ 9540 h 25439"/>
              <a:gd name="connsiteX1" fmla="*/ 665247 w 674149"/>
              <a:gd name="connsiteY1" fmla="*/ 9540 h 25439"/>
              <a:gd name="connsiteX2" fmla="*/ 665247 w 674149"/>
              <a:gd name="connsiteY2" fmla="*/ 26585 h 25439"/>
              <a:gd name="connsiteX3" fmla="*/ 9541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1" y="9540"/>
                </a:moveTo>
                <a:lnTo>
                  <a:pt x="665247" y="9540"/>
                </a:lnTo>
                <a:lnTo>
                  <a:pt x="665247" y="26585"/>
                </a:lnTo>
                <a:lnTo>
                  <a:pt x="9541" y="26585"/>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4" name="Freeform: Shape 683">
            <a:extLst>
              <a:ext uri="{FF2B5EF4-FFF2-40B4-BE49-F238E27FC236}">
                <a16:creationId xmlns:a16="http://schemas.microsoft.com/office/drawing/2014/main" id="{D2839EF1-E049-4326-8FEA-F662E546A783}"/>
              </a:ext>
            </a:extLst>
          </p:cNvPr>
          <p:cNvSpPr/>
          <p:nvPr/>
        </p:nvSpPr>
        <p:spPr>
          <a:xfrm>
            <a:off x="18833224" y="12670723"/>
            <a:ext cx="674227" cy="25443"/>
          </a:xfrm>
          <a:custGeom>
            <a:avLst/>
            <a:gdLst>
              <a:gd name="connsiteX0" fmla="*/ 9540 w 674149"/>
              <a:gd name="connsiteY0" fmla="*/ 9540 h 25439"/>
              <a:gd name="connsiteX1" fmla="*/ 665246 w 674149"/>
              <a:gd name="connsiteY1" fmla="*/ 9540 h 25439"/>
              <a:gd name="connsiteX2" fmla="*/ 665246 w 674149"/>
              <a:gd name="connsiteY2" fmla="*/ 26585 h 25439"/>
              <a:gd name="connsiteX3" fmla="*/ 9540 w 674149"/>
              <a:gd name="connsiteY3" fmla="*/ 26585 h 25439"/>
            </a:gdLst>
            <a:ahLst/>
            <a:cxnLst>
              <a:cxn ang="0">
                <a:pos x="connsiteX0" y="connsiteY0"/>
              </a:cxn>
              <a:cxn ang="0">
                <a:pos x="connsiteX1" y="connsiteY1"/>
              </a:cxn>
              <a:cxn ang="0">
                <a:pos x="connsiteX2" y="connsiteY2"/>
              </a:cxn>
              <a:cxn ang="0">
                <a:pos x="connsiteX3" y="connsiteY3"/>
              </a:cxn>
            </a:cxnLst>
            <a:rect l="l" t="t" r="r" b="b"/>
            <a:pathLst>
              <a:path w="674149" h="25439">
                <a:moveTo>
                  <a:pt x="9540" y="9540"/>
                </a:moveTo>
                <a:lnTo>
                  <a:pt x="665246" y="9540"/>
                </a:lnTo>
                <a:lnTo>
                  <a:pt x="665246" y="26585"/>
                </a:lnTo>
                <a:lnTo>
                  <a:pt x="9540" y="26585"/>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5" name="Freeform: Shape 684">
            <a:extLst>
              <a:ext uri="{FF2B5EF4-FFF2-40B4-BE49-F238E27FC236}">
                <a16:creationId xmlns:a16="http://schemas.microsoft.com/office/drawing/2014/main" id="{04CE66DE-086C-4317-95CF-ADCD40F5657C}"/>
              </a:ext>
            </a:extLst>
          </p:cNvPr>
          <p:cNvSpPr/>
          <p:nvPr/>
        </p:nvSpPr>
        <p:spPr>
          <a:xfrm>
            <a:off x="21413097" y="11056520"/>
            <a:ext cx="89049" cy="1844584"/>
          </a:xfrm>
          <a:custGeom>
            <a:avLst/>
            <a:gdLst>
              <a:gd name="connsiteX0" fmla="*/ 9540 w 89038"/>
              <a:gd name="connsiteY0" fmla="*/ 9540 h 1844370"/>
              <a:gd name="connsiteX1" fmla="*/ 81025 w 89038"/>
              <a:gd name="connsiteY1" fmla="*/ 9540 h 1844370"/>
              <a:gd name="connsiteX2" fmla="*/ 81025 w 89038"/>
              <a:gd name="connsiteY2" fmla="*/ 1841318 h 1844370"/>
              <a:gd name="connsiteX3" fmla="*/ 9540 w 89038"/>
              <a:gd name="connsiteY3" fmla="*/ 1841318 h 1844370"/>
            </a:gdLst>
            <a:ahLst/>
            <a:cxnLst>
              <a:cxn ang="0">
                <a:pos x="connsiteX0" y="connsiteY0"/>
              </a:cxn>
              <a:cxn ang="0">
                <a:pos x="connsiteX1" y="connsiteY1"/>
              </a:cxn>
              <a:cxn ang="0">
                <a:pos x="connsiteX2" y="connsiteY2"/>
              </a:cxn>
              <a:cxn ang="0">
                <a:pos x="connsiteX3" y="connsiteY3"/>
              </a:cxn>
            </a:cxnLst>
            <a:rect l="l" t="t" r="r" b="b"/>
            <a:pathLst>
              <a:path w="89038" h="1844370">
                <a:moveTo>
                  <a:pt x="9540" y="9540"/>
                </a:moveTo>
                <a:lnTo>
                  <a:pt x="81025" y="9540"/>
                </a:lnTo>
                <a:lnTo>
                  <a:pt x="81025" y="1841318"/>
                </a:lnTo>
                <a:lnTo>
                  <a:pt x="9540" y="1841318"/>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6" name="Freeform: Shape 685">
            <a:extLst>
              <a:ext uri="{FF2B5EF4-FFF2-40B4-BE49-F238E27FC236}">
                <a16:creationId xmlns:a16="http://schemas.microsoft.com/office/drawing/2014/main" id="{05FA7807-B39A-409F-BF4E-E174FB137EE1}"/>
              </a:ext>
            </a:extLst>
          </p:cNvPr>
          <p:cNvSpPr/>
          <p:nvPr/>
        </p:nvSpPr>
        <p:spPr>
          <a:xfrm>
            <a:off x="20398830" y="11081073"/>
            <a:ext cx="89049" cy="1819142"/>
          </a:xfrm>
          <a:custGeom>
            <a:avLst/>
            <a:gdLst>
              <a:gd name="connsiteX0" fmla="*/ 9541 w 89038"/>
              <a:gd name="connsiteY0" fmla="*/ 9540 h 1818931"/>
              <a:gd name="connsiteX1" fmla="*/ 81026 w 89038"/>
              <a:gd name="connsiteY1" fmla="*/ 9540 h 1818931"/>
              <a:gd name="connsiteX2" fmla="*/ 81026 w 89038"/>
              <a:gd name="connsiteY2" fmla="*/ 1816769 h 1818931"/>
              <a:gd name="connsiteX3" fmla="*/ 9541 w 89038"/>
              <a:gd name="connsiteY3" fmla="*/ 1816769 h 1818931"/>
            </a:gdLst>
            <a:ahLst/>
            <a:cxnLst>
              <a:cxn ang="0">
                <a:pos x="connsiteX0" y="connsiteY0"/>
              </a:cxn>
              <a:cxn ang="0">
                <a:pos x="connsiteX1" y="connsiteY1"/>
              </a:cxn>
              <a:cxn ang="0">
                <a:pos x="connsiteX2" y="connsiteY2"/>
              </a:cxn>
              <a:cxn ang="0">
                <a:pos x="connsiteX3" y="connsiteY3"/>
              </a:cxn>
            </a:cxnLst>
            <a:rect l="l" t="t" r="r" b="b"/>
            <a:pathLst>
              <a:path w="89038" h="1818931">
                <a:moveTo>
                  <a:pt x="9541" y="9540"/>
                </a:moveTo>
                <a:lnTo>
                  <a:pt x="81026" y="9540"/>
                </a:lnTo>
                <a:lnTo>
                  <a:pt x="81026" y="1816769"/>
                </a:lnTo>
                <a:lnTo>
                  <a:pt x="9541" y="1816769"/>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7" name="Freeform: Shape 686">
            <a:extLst>
              <a:ext uri="{FF2B5EF4-FFF2-40B4-BE49-F238E27FC236}">
                <a16:creationId xmlns:a16="http://schemas.microsoft.com/office/drawing/2014/main" id="{7D079632-9676-4D86-BF82-1CB06EF33A96}"/>
              </a:ext>
            </a:extLst>
          </p:cNvPr>
          <p:cNvSpPr/>
          <p:nvPr/>
        </p:nvSpPr>
        <p:spPr>
          <a:xfrm>
            <a:off x="20398831" y="11056520"/>
            <a:ext cx="1094030" cy="966817"/>
          </a:xfrm>
          <a:custGeom>
            <a:avLst/>
            <a:gdLst>
              <a:gd name="connsiteX0" fmla="*/ 50115 w 1093902"/>
              <a:gd name="connsiteY0" fmla="*/ 958055 h 966704"/>
              <a:gd name="connsiteX1" fmla="*/ 9540 w 1093902"/>
              <a:gd name="connsiteY1" fmla="*/ 892930 h 966704"/>
              <a:gd name="connsiteX2" fmla="*/ 1054597 w 1093902"/>
              <a:gd name="connsiteY2" fmla="*/ 9540 h 966704"/>
              <a:gd name="connsiteX3" fmla="*/ 1095174 w 1093902"/>
              <a:gd name="connsiteY3" fmla="*/ 74665 h 966704"/>
            </a:gdLst>
            <a:ahLst/>
            <a:cxnLst>
              <a:cxn ang="0">
                <a:pos x="connsiteX0" y="connsiteY0"/>
              </a:cxn>
              <a:cxn ang="0">
                <a:pos x="connsiteX1" y="connsiteY1"/>
              </a:cxn>
              <a:cxn ang="0">
                <a:pos x="connsiteX2" y="connsiteY2"/>
              </a:cxn>
              <a:cxn ang="0">
                <a:pos x="connsiteX3" y="connsiteY3"/>
              </a:cxn>
            </a:cxnLst>
            <a:rect l="l" t="t" r="r" b="b"/>
            <a:pathLst>
              <a:path w="1093902" h="966704">
                <a:moveTo>
                  <a:pt x="50115" y="958055"/>
                </a:moveTo>
                <a:lnTo>
                  <a:pt x="9540" y="892930"/>
                </a:lnTo>
                <a:lnTo>
                  <a:pt x="1054597" y="9540"/>
                </a:lnTo>
                <a:lnTo>
                  <a:pt x="1095174" y="74665"/>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8" name="Freeform: Shape 687">
            <a:extLst>
              <a:ext uri="{FF2B5EF4-FFF2-40B4-BE49-F238E27FC236}">
                <a16:creationId xmlns:a16="http://schemas.microsoft.com/office/drawing/2014/main" id="{0817A3FD-6672-4AD5-A461-A73C52FE4FB8}"/>
              </a:ext>
            </a:extLst>
          </p:cNvPr>
          <p:cNvSpPr/>
          <p:nvPr/>
        </p:nvSpPr>
        <p:spPr>
          <a:xfrm>
            <a:off x="20398831" y="11940014"/>
            <a:ext cx="1094030" cy="966817"/>
          </a:xfrm>
          <a:custGeom>
            <a:avLst/>
            <a:gdLst>
              <a:gd name="connsiteX0" fmla="*/ 1054597 w 1093902"/>
              <a:gd name="connsiteY0" fmla="*/ 957928 h 966704"/>
              <a:gd name="connsiteX1" fmla="*/ 9540 w 1093902"/>
              <a:gd name="connsiteY1" fmla="*/ 74665 h 966704"/>
              <a:gd name="connsiteX2" fmla="*/ 50115 w 1093902"/>
              <a:gd name="connsiteY2" fmla="*/ 9540 h 966704"/>
              <a:gd name="connsiteX3" fmla="*/ 1095174 w 1093902"/>
              <a:gd name="connsiteY3" fmla="*/ 892803 h 966704"/>
            </a:gdLst>
            <a:ahLst/>
            <a:cxnLst>
              <a:cxn ang="0">
                <a:pos x="connsiteX0" y="connsiteY0"/>
              </a:cxn>
              <a:cxn ang="0">
                <a:pos x="connsiteX1" y="connsiteY1"/>
              </a:cxn>
              <a:cxn ang="0">
                <a:pos x="connsiteX2" y="connsiteY2"/>
              </a:cxn>
              <a:cxn ang="0">
                <a:pos x="connsiteX3" y="connsiteY3"/>
              </a:cxn>
            </a:cxnLst>
            <a:rect l="l" t="t" r="r" b="b"/>
            <a:pathLst>
              <a:path w="1093902" h="966704">
                <a:moveTo>
                  <a:pt x="1054597" y="957928"/>
                </a:moveTo>
                <a:lnTo>
                  <a:pt x="9540" y="74665"/>
                </a:lnTo>
                <a:lnTo>
                  <a:pt x="50115" y="9540"/>
                </a:lnTo>
                <a:lnTo>
                  <a:pt x="1095174" y="892803"/>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9" name="Freeform: Shape 688">
            <a:extLst>
              <a:ext uri="{FF2B5EF4-FFF2-40B4-BE49-F238E27FC236}">
                <a16:creationId xmlns:a16="http://schemas.microsoft.com/office/drawing/2014/main" id="{786299FF-C4DE-448D-A4AE-69015F55798E}"/>
              </a:ext>
            </a:extLst>
          </p:cNvPr>
          <p:cNvSpPr/>
          <p:nvPr/>
        </p:nvSpPr>
        <p:spPr>
          <a:xfrm>
            <a:off x="10879776" y="11380828"/>
            <a:ext cx="775998" cy="1399340"/>
          </a:xfrm>
          <a:custGeom>
            <a:avLst/>
            <a:gdLst>
              <a:gd name="connsiteX0" fmla="*/ 771202 w 775907"/>
              <a:gd name="connsiteY0" fmla="*/ 9540 h 1399177"/>
              <a:gd name="connsiteX1" fmla="*/ 771202 w 775907"/>
              <a:gd name="connsiteY1" fmla="*/ 1392946 h 1399177"/>
              <a:gd name="connsiteX2" fmla="*/ 9540 w 775907"/>
              <a:gd name="connsiteY2" fmla="*/ 1392946 h 1399177"/>
              <a:gd name="connsiteX3" fmla="*/ 9540 w 775907"/>
              <a:gd name="connsiteY3" fmla="*/ 9540 h 1399177"/>
            </a:gdLst>
            <a:ahLst/>
            <a:cxnLst>
              <a:cxn ang="0">
                <a:pos x="connsiteX0" y="connsiteY0"/>
              </a:cxn>
              <a:cxn ang="0">
                <a:pos x="connsiteX1" y="connsiteY1"/>
              </a:cxn>
              <a:cxn ang="0">
                <a:pos x="connsiteX2" y="connsiteY2"/>
              </a:cxn>
              <a:cxn ang="0">
                <a:pos x="connsiteX3" y="connsiteY3"/>
              </a:cxn>
            </a:cxnLst>
            <a:rect l="l" t="t" r="r" b="b"/>
            <a:pathLst>
              <a:path w="775907" h="1399177">
                <a:moveTo>
                  <a:pt x="771202" y="9540"/>
                </a:moveTo>
                <a:lnTo>
                  <a:pt x="771202" y="1392946"/>
                </a:lnTo>
                <a:lnTo>
                  <a:pt x="9540" y="1392946"/>
                </a:lnTo>
                <a:lnTo>
                  <a:pt x="9540" y="9540"/>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0" name="Freeform: Shape 689">
            <a:extLst>
              <a:ext uri="{FF2B5EF4-FFF2-40B4-BE49-F238E27FC236}">
                <a16:creationId xmlns:a16="http://schemas.microsoft.com/office/drawing/2014/main" id="{CFA05E79-9E24-414B-9CF5-4A1D14457708}"/>
              </a:ext>
            </a:extLst>
          </p:cNvPr>
          <p:cNvSpPr/>
          <p:nvPr/>
        </p:nvSpPr>
        <p:spPr>
          <a:xfrm>
            <a:off x="11848180" y="11380766"/>
            <a:ext cx="775998" cy="1399340"/>
          </a:xfrm>
          <a:custGeom>
            <a:avLst/>
            <a:gdLst>
              <a:gd name="connsiteX0" fmla="*/ 771202 w 775907"/>
              <a:gd name="connsiteY0" fmla="*/ 9540 h 1399177"/>
              <a:gd name="connsiteX1" fmla="*/ 771202 w 775907"/>
              <a:gd name="connsiteY1" fmla="*/ 1392946 h 1399177"/>
              <a:gd name="connsiteX2" fmla="*/ 9540 w 775907"/>
              <a:gd name="connsiteY2" fmla="*/ 1392946 h 1399177"/>
              <a:gd name="connsiteX3" fmla="*/ 9540 w 775907"/>
              <a:gd name="connsiteY3" fmla="*/ 9540 h 1399177"/>
            </a:gdLst>
            <a:ahLst/>
            <a:cxnLst>
              <a:cxn ang="0">
                <a:pos x="connsiteX0" y="connsiteY0"/>
              </a:cxn>
              <a:cxn ang="0">
                <a:pos x="connsiteX1" y="connsiteY1"/>
              </a:cxn>
              <a:cxn ang="0">
                <a:pos x="connsiteX2" y="connsiteY2"/>
              </a:cxn>
              <a:cxn ang="0">
                <a:pos x="connsiteX3" y="connsiteY3"/>
              </a:cxn>
            </a:cxnLst>
            <a:rect l="l" t="t" r="r" b="b"/>
            <a:pathLst>
              <a:path w="775907" h="1399177">
                <a:moveTo>
                  <a:pt x="771202" y="9540"/>
                </a:moveTo>
                <a:lnTo>
                  <a:pt x="771202" y="1392946"/>
                </a:lnTo>
                <a:lnTo>
                  <a:pt x="9540" y="1392946"/>
                </a:lnTo>
                <a:lnTo>
                  <a:pt x="9540" y="9540"/>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1" name="Freeform: Shape 690">
            <a:extLst>
              <a:ext uri="{FF2B5EF4-FFF2-40B4-BE49-F238E27FC236}">
                <a16:creationId xmlns:a16="http://schemas.microsoft.com/office/drawing/2014/main" id="{EFD7A874-3900-4D67-ADCD-6CB07D9144BB}"/>
              </a:ext>
            </a:extLst>
          </p:cNvPr>
          <p:cNvSpPr/>
          <p:nvPr/>
        </p:nvSpPr>
        <p:spPr>
          <a:xfrm>
            <a:off x="11719744" y="11257262"/>
            <a:ext cx="979537" cy="1641044"/>
          </a:xfrm>
          <a:custGeom>
            <a:avLst/>
            <a:gdLst>
              <a:gd name="connsiteX0" fmla="*/ 9540 w 979424"/>
              <a:gd name="connsiteY0" fmla="*/ 9540 h 1640853"/>
              <a:gd name="connsiteX1" fmla="*/ 9540 w 979424"/>
              <a:gd name="connsiteY1" fmla="*/ 1640091 h 1640853"/>
              <a:gd name="connsiteX2" fmla="*/ 977771 w 979424"/>
              <a:gd name="connsiteY2" fmla="*/ 1640091 h 1640853"/>
              <a:gd name="connsiteX3" fmla="*/ 977771 w 979424"/>
              <a:gd name="connsiteY3" fmla="*/ 9540 h 1640853"/>
              <a:gd name="connsiteX4" fmla="*/ 9540 w 979424"/>
              <a:gd name="connsiteY4" fmla="*/ 9540 h 1640853"/>
              <a:gd name="connsiteX5" fmla="*/ 874486 w 979424"/>
              <a:gd name="connsiteY5" fmla="*/ 1516454 h 1640853"/>
              <a:gd name="connsiteX6" fmla="*/ 112825 w 979424"/>
              <a:gd name="connsiteY6" fmla="*/ 1516454 h 1640853"/>
              <a:gd name="connsiteX7" fmla="*/ 112825 w 979424"/>
              <a:gd name="connsiteY7" fmla="*/ 133049 h 1640853"/>
              <a:gd name="connsiteX8" fmla="*/ 874486 w 979424"/>
              <a:gd name="connsiteY8" fmla="*/ 133049 h 1640853"/>
              <a:gd name="connsiteX9" fmla="*/ 874486 w 979424"/>
              <a:gd name="connsiteY9" fmla="*/ 1516454 h 164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9424" h="1640853">
                <a:moveTo>
                  <a:pt x="9540" y="9540"/>
                </a:moveTo>
                <a:lnTo>
                  <a:pt x="9540" y="1640091"/>
                </a:lnTo>
                <a:lnTo>
                  <a:pt x="977771" y="1640091"/>
                </a:lnTo>
                <a:lnTo>
                  <a:pt x="977771" y="9540"/>
                </a:lnTo>
                <a:lnTo>
                  <a:pt x="9540" y="9540"/>
                </a:lnTo>
                <a:close/>
                <a:moveTo>
                  <a:pt x="874486" y="1516454"/>
                </a:moveTo>
                <a:lnTo>
                  <a:pt x="112825" y="1516454"/>
                </a:lnTo>
                <a:lnTo>
                  <a:pt x="112825" y="133049"/>
                </a:lnTo>
                <a:lnTo>
                  <a:pt x="874486" y="133049"/>
                </a:lnTo>
                <a:lnTo>
                  <a:pt x="874486" y="1516454"/>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2" name="Freeform: Shape 691">
            <a:extLst>
              <a:ext uri="{FF2B5EF4-FFF2-40B4-BE49-F238E27FC236}">
                <a16:creationId xmlns:a16="http://schemas.microsoft.com/office/drawing/2014/main" id="{7BCAF7F7-56B2-49DA-9092-7BB1055CEF6A}"/>
              </a:ext>
            </a:extLst>
          </p:cNvPr>
          <p:cNvSpPr/>
          <p:nvPr/>
        </p:nvSpPr>
        <p:spPr>
          <a:xfrm>
            <a:off x="11823040" y="11410808"/>
            <a:ext cx="775998" cy="1399340"/>
          </a:xfrm>
          <a:custGeom>
            <a:avLst/>
            <a:gdLst>
              <a:gd name="connsiteX0" fmla="*/ 71358 w 775907"/>
              <a:gd name="connsiteY0" fmla="*/ 9540 h 1399177"/>
              <a:gd name="connsiteX1" fmla="*/ 9540 w 775907"/>
              <a:gd name="connsiteY1" fmla="*/ 9540 h 1399177"/>
              <a:gd name="connsiteX2" fmla="*/ 9540 w 775907"/>
              <a:gd name="connsiteY2" fmla="*/ 121855 h 1399177"/>
              <a:gd name="connsiteX3" fmla="*/ 709383 w 775907"/>
              <a:gd name="connsiteY3" fmla="*/ 1392945 h 1399177"/>
              <a:gd name="connsiteX4" fmla="*/ 771201 w 775907"/>
              <a:gd name="connsiteY4" fmla="*/ 1392945 h 1399177"/>
              <a:gd name="connsiteX5" fmla="*/ 771201 w 775907"/>
              <a:gd name="connsiteY5" fmla="*/ 1280629 h 1399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5907" h="1399177">
                <a:moveTo>
                  <a:pt x="71358" y="9540"/>
                </a:moveTo>
                <a:lnTo>
                  <a:pt x="9540" y="9540"/>
                </a:lnTo>
                <a:lnTo>
                  <a:pt x="9540" y="121855"/>
                </a:lnTo>
                <a:lnTo>
                  <a:pt x="709383" y="1392945"/>
                </a:lnTo>
                <a:lnTo>
                  <a:pt x="771201" y="1392945"/>
                </a:lnTo>
                <a:lnTo>
                  <a:pt x="771201" y="1280629"/>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3" name="Freeform: Shape 692">
            <a:extLst>
              <a:ext uri="{FF2B5EF4-FFF2-40B4-BE49-F238E27FC236}">
                <a16:creationId xmlns:a16="http://schemas.microsoft.com/office/drawing/2014/main" id="{FCC788A8-4711-4DAD-B991-326A47461FDB}"/>
              </a:ext>
            </a:extLst>
          </p:cNvPr>
          <p:cNvSpPr/>
          <p:nvPr/>
        </p:nvSpPr>
        <p:spPr>
          <a:xfrm>
            <a:off x="11848102" y="11380786"/>
            <a:ext cx="775998" cy="1399340"/>
          </a:xfrm>
          <a:custGeom>
            <a:avLst/>
            <a:gdLst>
              <a:gd name="connsiteX0" fmla="*/ 71358 w 775907"/>
              <a:gd name="connsiteY0" fmla="*/ 9540 h 1399177"/>
              <a:gd name="connsiteX1" fmla="*/ 9540 w 775907"/>
              <a:gd name="connsiteY1" fmla="*/ 9540 h 1399177"/>
              <a:gd name="connsiteX2" fmla="*/ 9540 w 775907"/>
              <a:gd name="connsiteY2" fmla="*/ 121856 h 1399177"/>
              <a:gd name="connsiteX3" fmla="*/ 709383 w 775907"/>
              <a:gd name="connsiteY3" fmla="*/ 1392945 h 1399177"/>
              <a:gd name="connsiteX4" fmla="*/ 771328 w 775907"/>
              <a:gd name="connsiteY4" fmla="*/ 1392945 h 1399177"/>
              <a:gd name="connsiteX5" fmla="*/ 771328 w 775907"/>
              <a:gd name="connsiteY5" fmla="*/ 1280629 h 1399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5907" h="1399177">
                <a:moveTo>
                  <a:pt x="71358" y="9540"/>
                </a:moveTo>
                <a:lnTo>
                  <a:pt x="9540" y="9540"/>
                </a:lnTo>
                <a:lnTo>
                  <a:pt x="9540" y="121856"/>
                </a:lnTo>
                <a:lnTo>
                  <a:pt x="709383" y="1392945"/>
                </a:lnTo>
                <a:lnTo>
                  <a:pt x="771328" y="1392945"/>
                </a:lnTo>
                <a:lnTo>
                  <a:pt x="771328" y="1280629"/>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4" name="Freeform: Shape 693">
            <a:extLst>
              <a:ext uri="{FF2B5EF4-FFF2-40B4-BE49-F238E27FC236}">
                <a16:creationId xmlns:a16="http://schemas.microsoft.com/office/drawing/2014/main" id="{F337FC39-B974-483F-96AF-179B527DBFEE}"/>
              </a:ext>
            </a:extLst>
          </p:cNvPr>
          <p:cNvSpPr/>
          <p:nvPr/>
        </p:nvSpPr>
        <p:spPr>
          <a:xfrm>
            <a:off x="10803940" y="11257262"/>
            <a:ext cx="979537" cy="1641044"/>
          </a:xfrm>
          <a:custGeom>
            <a:avLst/>
            <a:gdLst>
              <a:gd name="connsiteX0" fmla="*/ 9540 w 979424"/>
              <a:gd name="connsiteY0" fmla="*/ 9540 h 1640853"/>
              <a:gd name="connsiteX1" fmla="*/ 9540 w 979424"/>
              <a:gd name="connsiteY1" fmla="*/ 1640091 h 1640853"/>
              <a:gd name="connsiteX2" fmla="*/ 977771 w 979424"/>
              <a:gd name="connsiteY2" fmla="*/ 1640091 h 1640853"/>
              <a:gd name="connsiteX3" fmla="*/ 977771 w 979424"/>
              <a:gd name="connsiteY3" fmla="*/ 9540 h 1640853"/>
              <a:gd name="connsiteX4" fmla="*/ 9540 w 979424"/>
              <a:gd name="connsiteY4" fmla="*/ 9540 h 1640853"/>
              <a:gd name="connsiteX5" fmla="*/ 874486 w 979424"/>
              <a:gd name="connsiteY5" fmla="*/ 1516454 h 1640853"/>
              <a:gd name="connsiteX6" fmla="*/ 112825 w 979424"/>
              <a:gd name="connsiteY6" fmla="*/ 1516454 h 1640853"/>
              <a:gd name="connsiteX7" fmla="*/ 112825 w 979424"/>
              <a:gd name="connsiteY7" fmla="*/ 133049 h 1640853"/>
              <a:gd name="connsiteX8" fmla="*/ 874486 w 979424"/>
              <a:gd name="connsiteY8" fmla="*/ 133049 h 1640853"/>
              <a:gd name="connsiteX9" fmla="*/ 874486 w 979424"/>
              <a:gd name="connsiteY9" fmla="*/ 1516454 h 164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9424" h="1640853">
                <a:moveTo>
                  <a:pt x="9540" y="9540"/>
                </a:moveTo>
                <a:lnTo>
                  <a:pt x="9540" y="1640091"/>
                </a:lnTo>
                <a:lnTo>
                  <a:pt x="977771" y="1640091"/>
                </a:lnTo>
                <a:lnTo>
                  <a:pt x="977771" y="9540"/>
                </a:lnTo>
                <a:lnTo>
                  <a:pt x="9540" y="9540"/>
                </a:lnTo>
                <a:close/>
                <a:moveTo>
                  <a:pt x="874486" y="1516454"/>
                </a:moveTo>
                <a:lnTo>
                  <a:pt x="112825" y="1516454"/>
                </a:lnTo>
                <a:lnTo>
                  <a:pt x="112825" y="133049"/>
                </a:lnTo>
                <a:lnTo>
                  <a:pt x="874486" y="133049"/>
                </a:lnTo>
                <a:lnTo>
                  <a:pt x="874486" y="1516454"/>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5" name="Freeform: Shape 694">
            <a:extLst>
              <a:ext uri="{FF2B5EF4-FFF2-40B4-BE49-F238E27FC236}">
                <a16:creationId xmlns:a16="http://schemas.microsoft.com/office/drawing/2014/main" id="{4B30940A-E9E7-4E4A-A4E7-A1D0143DCE4E}"/>
              </a:ext>
            </a:extLst>
          </p:cNvPr>
          <p:cNvSpPr/>
          <p:nvPr/>
        </p:nvSpPr>
        <p:spPr>
          <a:xfrm>
            <a:off x="10917413" y="11380786"/>
            <a:ext cx="775998" cy="1399340"/>
          </a:xfrm>
          <a:custGeom>
            <a:avLst/>
            <a:gdLst>
              <a:gd name="connsiteX0" fmla="*/ 71358 w 775907"/>
              <a:gd name="connsiteY0" fmla="*/ 9540 h 1399177"/>
              <a:gd name="connsiteX1" fmla="*/ 9540 w 775907"/>
              <a:gd name="connsiteY1" fmla="*/ 9540 h 1399177"/>
              <a:gd name="connsiteX2" fmla="*/ 9540 w 775907"/>
              <a:gd name="connsiteY2" fmla="*/ 121856 h 1399177"/>
              <a:gd name="connsiteX3" fmla="*/ 709383 w 775907"/>
              <a:gd name="connsiteY3" fmla="*/ 1392945 h 1399177"/>
              <a:gd name="connsiteX4" fmla="*/ 771201 w 775907"/>
              <a:gd name="connsiteY4" fmla="*/ 1392945 h 1399177"/>
              <a:gd name="connsiteX5" fmla="*/ 771201 w 775907"/>
              <a:gd name="connsiteY5" fmla="*/ 1280629 h 1399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5907" h="1399177">
                <a:moveTo>
                  <a:pt x="71358" y="9540"/>
                </a:moveTo>
                <a:lnTo>
                  <a:pt x="9540" y="9540"/>
                </a:lnTo>
                <a:lnTo>
                  <a:pt x="9540" y="121856"/>
                </a:lnTo>
                <a:lnTo>
                  <a:pt x="709383" y="1392945"/>
                </a:lnTo>
                <a:lnTo>
                  <a:pt x="771201" y="1392945"/>
                </a:lnTo>
                <a:lnTo>
                  <a:pt x="771201" y="1280629"/>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6" name="Freeform: Shape 695">
            <a:extLst>
              <a:ext uri="{FF2B5EF4-FFF2-40B4-BE49-F238E27FC236}">
                <a16:creationId xmlns:a16="http://schemas.microsoft.com/office/drawing/2014/main" id="{F24A25B3-1018-460F-BF04-69B85DDBB636}"/>
              </a:ext>
            </a:extLst>
          </p:cNvPr>
          <p:cNvSpPr/>
          <p:nvPr/>
        </p:nvSpPr>
        <p:spPr>
          <a:xfrm>
            <a:off x="10879759" y="11380786"/>
            <a:ext cx="775998" cy="1399340"/>
          </a:xfrm>
          <a:custGeom>
            <a:avLst/>
            <a:gdLst>
              <a:gd name="connsiteX0" fmla="*/ 71358 w 775907"/>
              <a:gd name="connsiteY0" fmla="*/ 9540 h 1399177"/>
              <a:gd name="connsiteX1" fmla="*/ 9540 w 775907"/>
              <a:gd name="connsiteY1" fmla="*/ 9540 h 1399177"/>
              <a:gd name="connsiteX2" fmla="*/ 9540 w 775907"/>
              <a:gd name="connsiteY2" fmla="*/ 121856 h 1399177"/>
              <a:gd name="connsiteX3" fmla="*/ 709383 w 775907"/>
              <a:gd name="connsiteY3" fmla="*/ 1392945 h 1399177"/>
              <a:gd name="connsiteX4" fmla="*/ 771201 w 775907"/>
              <a:gd name="connsiteY4" fmla="*/ 1392945 h 1399177"/>
              <a:gd name="connsiteX5" fmla="*/ 771201 w 775907"/>
              <a:gd name="connsiteY5" fmla="*/ 1280629 h 1399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5907" h="1399177">
                <a:moveTo>
                  <a:pt x="71358" y="9540"/>
                </a:moveTo>
                <a:lnTo>
                  <a:pt x="9540" y="9540"/>
                </a:lnTo>
                <a:lnTo>
                  <a:pt x="9540" y="121856"/>
                </a:lnTo>
                <a:lnTo>
                  <a:pt x="709383" y="1392945"/>
                </a:lnTo>
                <a:lnTo>
                  <a:pt x="771201" y="1392945"/>
                </a:lnTo>
                <a:lnTo>
                  <a:pt x="771201" y="1280629"/>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7" name="Freeform: Shape 696">
            <a:extLst>
              <a:ext uri="{FF2B5EF4-FFF2-40B4-BE49-F238E27FC236}">
                <a16:creationId xmlns:a16="http://schemas.microsoft.com/office/drawing/2014/main" id="{8163B0BD-9CFB-4379-AEED-7B3EA384AFA8}"/>
              </a:ext>
            </a:extLst>
          </p:cNvPr>
          <p:cNvSpPr/>
          <p:nvPr/>
        </p:nvSpPr>
        <p:spPr>
          <a:xfrm>
            <a:off x="10776462" y="11257262"/>
            <a:ext cx="979537" cy="1641044"/>
          </a:xfrm>
          <a:custGeom>
            <a:avLst/>
            <a:gdLst>
              <a:gd name="connsiteX0" fmla="*/ 9540 w 979424"/>
              <a:gd name="connsiteY0" fmla="*/ 9540 h 1640853"/>
              <a:gd name="connsiteX1" fmla="*/ 9540 w 979424"/>
              <a:gd name="connsiteY1" fmla="*/ 1640091 h 1640853"/>
              <a:gd name="connsiteX2" fmla="*/ 977771 w 979424"/>
              <a:gd name="connsiteY2" fmla="*/ 1640091 h 1640853"/>
              <a:gd name="connsiteX3" fmla="*/ 977771 w 979424"/>
              <a:gd name="connsiteY3" fmla="*/ 9540 h 1640853"/>
              <a:gd name="connsiteX4" fmla="*/ 9540 w 979424"/>
              <a:gd name="connsiteY4" fmla="*/ 9540 h 1640853"/>
              <a:gd name="connsiteX5" fmla="*/ 874486 w 979424"/>
              <a:gd name="connsiteY5" fmla="*/ 1516454 h 1640853"/>
              <a:gd name="connsiteX6" fmla="*/ 112825 w 979424"/>
              <a:gd name="connsiteY6" fmla="*/ 1516454 h 1640853"/>
              <a:gd name="connsiteX7" fmla="*/ 112825 w 979424"/>
              <a:gd name="connsiteY7" fmla="*/ 133049 h 1640853"/>
              <a:gd name="connsiteX8" fmla="*/ 874486 w 979424"/>
              <a:gd name="connsiteY8" fmla="*/ 133049 h 1640853"/>
              <a:gd name="connsiteX9" fmla="*/ 874486 w 979424"/>
              <a:gd name="connsiteY9" fmla="*/ 1516454 h 164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9424" h="1640853">
                <a:moveTo>
                  <a:pt x="9540" y="9540"/>
                </a:moveTo>
                <a:lnTo>
                  <a:pt x="9540" y="1640091"/>
                </a:lnTo>
                <a:lnTo>
                  <a:pt x="977771" y="1640091"/>
                </a:lnTo>
                <a:lnTo>
                  <a:pt x="977771" y="9540"/>
                </a:lnTo>
                <a:lnTo>
                  <a:pt x="9540" y="9540"/>
                </a:lnTo>
                <a:close/>
                <a:moveTo>
                  <a:pt x="874486" y="1516454"/>
                </a:moveTo>
                <a:lnTo>
                  <a:pt x="112825" y="1516454"/>
                </a:lnTo>
                <a:lnTo>
                  <a:pt x="112825" y="133049"/>
                </a:lnTo>
                <a:lnTo>
                  <a:pt x="874486" y="133049"/>
                </a:lnTo>
                <a:lnTo>
                  <a:pt x="874486" y="1516454"/>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8" name="Freeform: Shape 697">
            <a:extLst>
              <a:ext uri="{FF2B5EF4-FFF2-40B4-BE49-F238E27FC236}">
                <a16:creationId xmlns:a16="http://schemas.microsoft.com/office/drawing/2014/main" id="{A695F281-5869-4CE7-9BB9-D98D0AE64298}"/>
              </a:ext>
            </a:extLst>
          </p:cNvPr>
          <p:cNvSpPr/>
          <p:nvPr/>
        </p:nvSpPr>
        <p:spPr>
          <a:xfrm>
            <a:off x="11744805" y="11257262"/>
            <a:ext cx="979537" cy="1641044"/>
          </a:xfrm>
          <a:custGeom>
            <a:avLst/>
            <a:gdLst>
              <a:gd name="connsiteX0" fmla="*/ 9540 w 979424"/>
              <a:gd name="connsiteY0" fmla="*/ 9540 h 1640853"/>
              <a:gd name="connsiteX1" fmla="*/ 9540 w 979424"/>
              <a:gd name="connsiteY1" fmla="*/ 1640091 h 1640853"/>
              <a:gd name="connsiteX2" fmla="*/ 977771 w 979424"/>
              <a:gd name="connsiteY2" fmla="*/ 1640091 h 1640853"/>
              <a:gd name="connsiteX3" fmla="*/ 977771 w 979424"/>
              <a:gd name="connsiteY3" fmla="*/ 9540 h 1640853"/>
              <a:gd name="connsiteX4" fmla="*/ 9540 w 979424"/>
              <a:gd name="connsiteY4" fmla="*/ 9540 h 1640853"/>
              <a:gd name="connsiteX5" fmla="*/ 874613 w 979424"/>
              <a:gd name="connsiteY5" fmla="*/ 1516454 h 1640853"/>
              <a:gd name="connsiteX6" fmla="*/ 112952 w 979424"/>
              <a:gd name="connsiteY6" fmla="*/ 1516454 h 1640853"/>
              <a:gd name="connsiteX7" fmla="*/ 112952 w 979424"/>
              <a:gd name="connsiteY7" fmla="*/ 133049 h 1640853"/>
              <a:gd name="connsiteX8" fmla="*/ 874613 w 979424"/>
              <a:gd name="connsiteY8" fmla="*/ 133049 h 1640853"/>
              <a:gd name="connsiteX9" fmla="*/ 874613 w 979424"/>
              <a:gd name="connsiteY9" fmla="*/ 1516454 h 164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9424" h="1640853">
                <a:moveTo>
                  <a:pt x="9540" y="9540"/>
                </a:moveTo>
                <a:lnTo>
                  <a:pt x="9540" y="1640091"/>
                </a:lnTo>
                <a:lnTo>
                  <a:pt x="977771" y="1640091"/>
                </a:lnTo>
                <a:lnTo>
                  <a:pt x="977771" y="9540"/>
                </a:lnTo>
                <a:lnTo>
                  <a:pt x="9540" y="9540"/>
                </a:lnTo>
                <a:close/>
                <a:moveTo>
                  <a:pt x="874613" y="1516454"/>
                </a:moveTo>
                <a:lnTo>
                  <a:pt x="112952" y="1516454"/>
                </a:lnTo>
                <a:lnTo>
                  <a:pt x="112952" y="133049"/>
                </a:lnTo>
                <a:lnTo>
                  <a:pt x="874613" y="133049"/>
                </a:lnTo>
                <a:lnTo>
                  <a:pt x="874613" y="1516454"/>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9" name="Freeform: Shape 698">
            <a:extLst>
              <a:ext uri="{FF2B5EF4-FFF2-40B4-BE49-F238E27FC236}">
                <a16:creationId xmlns:a16="http://schemas.microsoft.com/office/drawing/2014/main" id="{0DB2C817-7C7F-4427-AAE8-204D61323EDB}"/>
              </a:ext>
            </a:extLst>
          </p:cNvPr>
          <p:cNvSpPr/>
          <p:nvPr/>
        </p:nvSpPr>
        <p:spPr>
          <a:xfrm>
            <a:off x="12051517" y="12012854"/>
            <a:ext cx="457966" cy="814161"/>
          </a:xfrm>
          <a:custGeom>
            <a:avLst/>
            <a:gdLst>
              <a:gd name="connsiteX0" fmla="*/ 451426 w 457912"/>
              <a:gd name="connsiteY0" fmla="*/ 9540 h 814067"/>
              <a:gd name="connsiteX1" fmla="*/ 451426 w 457912"/>
              <a:gd name="connsiteY1" fmla="*/ 812159 h 814067"/>
              <a:gd name="connsiteX2" fmla="*/ 9540 w 457912"/>
              <a:gd name="connsiteY2" fmla="*/ 812159 h 814067"/>
              <a:gd name="connsiteX3" fmla="*/ 9540 w 457912"/>
              <a:gd name="connsiteY3" fmla="*/ 9540 h 814067"/>
            </a:gdLst>
            <a:ahLst/>
            <a:cxnLst>
              <a:cxn ang="0">
                <a:pos x="connsiteX0" y="connsiteY0"/>
              </a:cxn>
              <a:cxn ang="0">
                <a:pos x="connsiteX1" y="connsiteY1"/>
              </a:cxn>
              <a:cxn ang="0">
                <a:pos x="connsiteX2" y="connsiteY2"/>
              </a:cxn>
              <a:cxn ang="0">
                <a:pos x="connsiteX3" y="connsiteY3"/>
              </a:cxn>
            </a:cxnLst>
            <a:rect l="l" t="t" r="r" b="b"/>
            <a:pathLst>
              <a:path w="457912" h="814067">
                <a:moveTo>
                  <a:pt x="451426" y="9540"/>
                </a:moveTo>
                <a:lnTo>
                  <a:pt x="451426" y="812159"/>
                </a:lnTo>
                <a:lnTo>
                  <a:pt x="9540" y="812159"/>
                </a:lnTo>
                <a:lnTo>
                  <a:pt x="9540" y="9540"/>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0" name="Freeform: Shape 699">
            <a:extLst>
              <a:ext uri="{FF2B5EF4-FFF2-40B4-BE49-F238E27FC236}">
                <a16:creationId xmlns:a16="http://schemas.microsoft.com/office/drawing/2014/main" id="{0F1845F4-7879-459C-B0F8-30BAD148A65E}"/>
              </a:ext>
            </a:extLst>
          </p:cNvPr>
          <p:cNvSpPr/>
          <p:nvPr/>
        </p:nvSpPr>
        <p:spPr>
          <a:xfrm>
            <a:off x="12613391" y="12012877"/>
            <a:ext cx="457966" cy="814161"/>
          </a:xfrm>
          <a:custGeom>
            <a:avLst/>
            <a:gdLst>
              <a:gd name="connsiteX0" fmla="*/ 451426 w 457912"/>
              <a:gd name="connsiteY0" fmla="*/ 9540 h 814067"/>
              <a:gd name="connsiteX1" fmla="*/ 451426 w 457912"/>
              <a:gd name="connsiteY1" fmla="*/ 812159 h 814067"/>
              <a:gd name="connsiteX2" fmla="*/ 9540 w 457912"/>
              <a:gd name="connsiteY2" fmla="*/ 812159 h 814067"/>
              <a:gd name="connsiteX3" fmla="*/ 9540 w 457912"/>
              <a:gd name="connsiteY3" fmla="*/ 9540 h 814067"/>
            </a:gdLst>
            <a:ahLst/>
            <a:cxnLst>
              <a:cxn ang="0">
                <a:pos x="connsiteX0" y="connsiteY0"/>
              </a:cxn>
              <a:cxn ang="0">
                <a:pos x="connsiteX1" y="connsiteY1"/>
              </a:cxn>
              <a:cxn ang="0">
                <a:pos x="connsiteX2" y="connsiteY2"/>
              </a:cxn>
              <a:cxn ang="0">
                <a:pos x="connsiteX3" y="connsiteY3"/>
              </a:cxn>
            </a:cxnLst>
            <a:rect l="l" t="t" r="r" b="b"/>
            <a:pathLst>
              <a:path w="457912" h="814067">
                <a:moveTo>
                  <a:pt x="451426" y="9540"/>
                </a:moveTo>
                <a:lnTo>
                  <a:pt x="451426" y="812159"/>
                </a:lnTo>
                <a:lnTo>
                  <a:pt x="9540" y="812159"/>
                </a:lnTo>
                <a:lnTo>
                  <a:pt x="9540" y="9540"/>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1" name="Freeform: Shape 700">
            <a:extLst>
              <a:ext uri="{FF2B5EF4-FFF2-40B4-BE49-F238E27FC236}">
                <a16:creationId xmlns:a16="http://schemas.microsoft.com/office/drawing/2014/main" id="{C843450E-BDFE-4CDC-BA71-BF77CC4C1CB0}"/>
              </a:ext>
            </a:extLst>
          </p:cNvPr>
          <p:cNvSpPr/>
          <p:nvPr/>
        </p:nvSpPr>
        <p:spPr>
          <a:xfrm>
            <a:off x="12538867" y="11941158"/>
            <a:ext cx="572457" cy="954095"/>
          </a:xfrm>
          <a:custGeom>
            <a:avLst/>
            <a:gdLst>
              <a:gd name="connsiteX0" fmla="*/ 9540 w 572390"/>
              <a:gd name="connsiteY0" fmla="*/ 9540 h 953984"/>
              <a:gd name="connsiteX1" fmla="*/ 9540 w 572390"/>
              <a:gd name="connsiteY1" fmla="*/ 955639 h 953984"/>
              <a:gd name="connsiteX2" fmla="*/ 571373 w 572390"/>
              <a:gd name="connsiteY2" fmla="*/ 955639 h 953984"/>
              <a:gd name="connsiteX3" fmla="*/ 571373 w 572390"/>
              <a:gd name="connsiteY3" fmla="*/ 9540 h 953984"/>
              <a:gd name="connsiteX4" fmla="*/ 9540 w 572390"/>
              <a:gd name="connsiteY4" fmla="*/ 9540 h 953984"/>
              <a:gd name="connsiteX5" fmla="*/ 511463 w 572390"/>
              <a:gd name="connsiteY5" fmla="*/ 883899 h 953984"/>
              <a:gd name="connsiteX6" fmla="*/ 69577 w 572390"/>
              <a:gd name="connsiteY6" fmla="*/ 883899 h 953984"/>
              <a:gd name="connsiteX7" fmla="*/ 69577 w 572390"/>
              <a:gd name="connsiteY7" fmla="*/ 81280 h 953984"/>
              <a:gd name="connsiteX8" fmla="*/ 511463 w 572390"/>
              <a:gd name="connsiteY8" fmla="*/ 81280 h 953984"/>
              <a:gd name="connsiteX9" fmla="*/ 511463 w 572390"/>
              <a:gd name="connsiteY9" fmla="*/ 883899 h 953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2390" h="953984">
                <a:moveTo>
                  <a:pt x="9540" y="9540"/>
                </a:moveTo>
                <a:lnTo>
                  <a:pt x="9540" y="955639"/>
                </a:lnTo>
                <a:lnTo>
                  <a:pt x="571373" y="955639"/>
                </a:lnTo>
                <a:lnTo>
                  <a:pt x="571373" y="9540"/>
                </a:lnTo>
                <a:lnTo>
                  <a:pt x="9540" y="9540"/>
                </a:lnTo>
                <a:close/>
                <a:moveTo>
                  <a:pt x="511463" y="883899"/>
                </a:moveTo>
                <a:lnTo>
                  <a:pt x="69577" y="883899"/>
                </a:lnTo>
                <a:lnTo>
                  <a:pt x="69577" y="81280"/>
                </a:lnTo>
                <a:lnTo>
                  <a:pt x="511463" y="81280"/>
                </a:lnTo>
                <a:lnTo>
                  <a:pt x="511463" y="883899"/>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2" name="Freeform: Shape 701">
            <a:extLst>
              <a:ext uri="{FF2B5EF4-FFF2-40B4-BE49-F238E27FC236}">
                <a16:creationId xmlns:a16="http://schemas.microsoft.com/office/drawing/2014/main" id="{FD152148-50FC-4F5D-8D79-E1960C6346D8}"/>
              </a:ext>
            </a:extLst>
          </p:cNvPr>
          <p:cNvSpPr/>
          <p:nvPr/>
        </p:nvSpPr>
        <p:spPr>
          <a:xfrm>
            <a:off x="12598783" y="12030334"/>
            <a:ext cx="457966" cy="814161"/>
          </a:xfrm>
          <a:custGeom>
            <a:avLst/>
            <a:gdLst>
              <a:gd name="connsiteX0" fmla="*/ 45409 w 457912"/>
              <a:gd name="connsiteY0" fmla="*/ 9540 h 814067"/>
              <a:gd name="connsiteX1" fmla="*/ 9540 w 457912"/>
              <a:gd name="connsiteY1" fmla="*/ 9540 h 814067"/>
              <a:gd name="connsiteX2" fmla="*/ 9540 w 457912"/>
              <a:gd name="connsiteY2" fmla="*/ 74665 h 814067"/>
              <a:gd name="connsiteX3" fmla="*/ 415683 w 457912"/>
              <a:gd name="connsiteY3" fmla="*/ 812160 h 814067"/>
              <a:gd name="connsiteX4" fmla="*/ 451553 w 457912"/>
              <a:gd name="connsiteY4" fmla="*/ 812160 h 814067"/>
              <a:gd name="connsiteX5" fmla="*/ 451553 w 457912"/>
              <a:gd name="connsiteY5" fmla="*/ 747034 h 81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912" h="814067">
                <a:moveTo>
                  <a:pt x="45409" y="9540"/>
                </a:moveTo>
                <a:lnTo>
                  <a:pt x="9540" y="9540"/>
                </a:lnTo>
                <a:lnTo>
                  <a:pt x="9540" y="74665"/>
                </a:lnTo>
                <a:lnTo>
                  <a:pt x="415683" y="812160"/>
                </a:lnTo>
                <a:lnTo>
                  <a:pt x="451553" y="812160"/>
                </a:lnTo>
                <a:lnTo>
                  <a:pt x="451553" y="747034"/>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3" name="Freeform: Shape 702">
            <a:extLst>
              <a:ext uri="{FF2B5EF4-FFF2-40B4-BE49-F238E27FC236}">
                <a16:creationId xmlns:a16="http://schemas.microsoft.com/office/drawing/2014/main" id="{D7E6C359-3933-4784-B3A1-CEA8D7CB9A94}"/>
              </a:ext>
            </a:extLst>
          </p:cNvPr>
          <p:cNvSpPr/>
          <p:nvPr/>
        </p:nvSpPr>
        <p:spPr>
          <a:xfrm>
            <a:off x="12613413" y="12012906"/>
            <a:ext cx="457966" cy="814161"/>
          </a:xfrm>
          <a:custGeom>
            <a:avLst/>
            <a:gdLst>
              <a:gd name="connsiteX0" fmla="*/ 45410 w 457912"/>
              <a:gd name="connsiteY0" fmla="*/ 9540 h 814067"/>
              <a:gd name="connsiteX1" fmla="*/ 9540 w 457912"/>
              <a:gd name="connsiteY1" fmla="*/ 9540 h 814067"/>
              <a:gd name="connsiteX2" fmla="*/ 9540 w 457912"/>
              <a:gd name="connsiteY2" fmla="*/ 74665 h 814067"/>
              <a:gd name="connsiteX3" fmla="*/ 415556 w 457912"/>
              <a:gd name="connsiteY3" fmla="*/ 812160 h 814067"/>
              <a:gd name="connsiteX4" fmla="*/ 451426 w 457912"/>
              <a:gd name="connsiteY4" fmla="*/ 812160 h 814067"/>
              <a:gd name="connsiteX5" fmla="*/ 451426 w 457912"/>
              <a:gd name="connsiteY5" fmla="*/ 747034 h 81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912" h="814067">
                <a:moveTo>
                  <a:pt x="45410" y="9540"/>
                </a:moveTo>
                <a:lnTo>
                  <a:pt x="9540" y="9540"/>
                </a:lnTo>
                <a:lnTo>
                  <a:pt x="9540" y="74665"/>
                </a:lnTo>
                <a:lnTo>
                  <a:pt x="415556" y="812160"/>
                </a:lnTo>
                <a:lnTo>
                  <a:pt x="451426" y="812160"/>
                </a:lnTo>
                <a:lnTo>
                  <a:pt x="451426" y="747034"/>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4" name="Freeform: Shape 703">
            <a:extLst>
              <a:ext uri="{FF2B5EF4-FFF2-40B4-BE49-F238E27FC236}">
                <a16:creationId xmlns:a16="http://schemas.microsoft.com/office/drawing/2014/main" id="{B84D2CD5-D1E4-4D6C-8687-2BCDC0068CCC}"/>
              </a:ext>
            </a:extLst>
          </p:cNvPr>
          <p:cNvSpPr/>
          <p:nvPr/>
        </p:nvSpPr>
        <p:spPr>
          <a:xfrm>
            <a:off x="12007498" y="11941158"/>
            <a:ext cx="572457" cy="954095"/>
          </a:xfrm>
          <a:custGeom>
            <a:avLst/>
            <a:gdLst>
              <a:gd name="connsiteX0" fmla="*/ 9540 w 572390"/>
              <a:gd name="connsiteY0" fmla="*/ 9540 h 953984"/>
              <a:gd name="connsiteX1" fmla="*/ 9540 w 572390"/>
              <a:gd name="connsiteY1" fmla="*/ 955639 h 953984"/>
              <a:gd name="connsiteX2" fmla="*/ 571373 w 572390"/>
              <a:gd name="connsiteY2" fmla="*/ 955639 h 953984"/>
              <a:gd name="connsiteX3" fmla="*/ 571373 w 572390"/>
              <a:gd name="connsiteY3" fmla="*/ 9540 h 953984"/>
              <a:gd name="connsiteX4" fmla="*/ 9540 w 572390"/>
              <a:gd name="connsiteY4" fmla="*/ 9540 h 953984"/>
              <a:gd name="connsiteX5" fmla="*/ 511463 w 572390"/>
              <a:gd name="connsiteY5" fmla="*/ 883899 h 953984"/>
              <a:gd name="connsiteX6" fmla="*/ 69578 w 572390"/>
              <a:gd name="connsiteY6" fmla="*/ 883899 h 953984"/>
              <a:gd name="connsiteX7" fmla="*/ 69578 w 572390"/>
              <a:gd name="connsiteY7" fmla="*/ 81280 h 953984"/>
              <a:gd name="connsiteX8" fmla="*/ 511463 w 572390"/>
              <a:gd name="connsiteY8" fmla="*/ 81280 h 953984"/>
              <a:gd name="connsiteX9" fmla="*/ 511463 w 572390"/>
              <a:gd name="connsiteY9" fmla="*/ 883899 h 953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2390" h="953984">
                <a:moveTo>
                  <a:pt x="9540" y="9540"/>
                </a:moveTo>
                <a:lnTo>
                  <a:pt x="9540" y="955639"/>
                </a:lnTo>
                <a:lnTo>
                  <a:pt x="571373" y="955639"/>
                </a:lnTo>
                <a:lnTo>
                  <a:pt x="571373" y="9540"/>
                </a:lnTo>
                <a:lnTo>
                  <a:pt x="9540" y="9540"/>
                </a:lnTo>
                <a:close/>
                <a:moveTo>
                  <a:pt x="511463" y="883899"/>
                </a:moveTo>
                <a:lnTo>
                  <a:pt x="69578" y="883899"/>
                </a:lnTo>
                <a:lnTo>
                  <a:pt x="69578" y="81280"/>
                </a:lnTo>
                <a:lnTo>
                  <a:pt x="511463" y="81280"/>
                </a:lnTo>
                <a:lnTo>
                  <a:pt x="511463" y="883899"/>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5" name="Freeform: Shape 704">
            <a:extLst>
              <a:ext uri="{FF2B5EF4-FFF2-40B4-BE49-F238E27FC236}">
                <a16:creationId xmlns:a16="http://schemas.microsoft.com/office/drawing/2014/main" id="{07DDF6AF-AFFA-4303-914C-9CB24C6F97B8}"/>
              </a:ext>
            </a:extLst>
          </p:cNvPr>
          <p:cNvSpPr/>
          <p:nvPr/>
        </p:nvSpPr>
        <p:spPr>
          <a:xfrm>
            <a:off x="12073395" y="12012906"/>
            <a:ext cx="457966" cy="814161"/>
          </a:xfrm>
          <a:custGeom>
            <a:avLst/>
            <a:gdLst>
              <a:gd name="connsiteX0" fmla="*/ 45410 w 457912"/>
              <a:gd name="connsiteY0" fmla="*/ 9540 h 814067"/>
              <a:gd name="connsiteX1" fmla="*/ 9540 w 457912"/>
              <a:gd name="connsiteY1" fmla="*/ 9540 h 814067"/>
              <a:gd name="connsiteX2" fmla="*/ 9540 w 457912"/>
              <a:gd name="connsiteY2" fmla="*/ 74665 h 814067"/>
              <a:gd name="connsiteX3" fmla="*/ 415556 w 457912"/>
              <a:gd name="connsiteY3" fmla="*/ 812160 h 814067"/>
              <a:gd name="connsiteX4" fmla="*/ 451426 w 457912"/>
              <a:gd name="connsiteY4" fmla="*/ 812160 h 814067"/>
              <a:gd name="connsiteX5" fmla="*/ 451426 w 457912"/>
              <a:gd name="connsiteY5" fmla="*/ 747034 h 81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912" h="814067">
                <a:moveTo>
                  <a:pt x="45410" y="9540"/>
                </a:moveTo>
                <a:lnTo>
                  <a:pt x="9540" y="9540"/>
                </a:lnTo>
                <a:lnTo>
                  <a:pt x="9540" y="74665"/>
                </a:lnTo>
                <a:lnTo>
                  <a:pt x="415556" y="812160"/>
                </a:lnTo>
                <a:lnTo>
                  <a:pt x="451426" y="812160"/>
                </a:lnTo>
                <a:lnTo>
                  <a:pt x="451426" y="747034"/>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6" name="Freeform: Shape 705">
            <a:extLst>
              <a:ext uri="{FF2B5EF4-FFF2-40B4-BE49-F238E27FC236}">
                <a16:creationId xmlns:a16="http://schemas.microsoft.com/office/drawing/2014/main" id="{78B63763-0B0E-468A-B812-52480E225441}"/>
              </a:ext>
            </a:extLst>
          </p:cNvPr>
          <p:cNvSpPr/>
          <p:nvPr/>
        </p:nvSpPr>
        <p:spPr>
          <a:xfrm>
            <a:off x="12051514" y="12012906"/>
            <a:ext cx="457966" cy="814161"/>
          </a:xfrm>
          <a:custGeom>
            <a:avLst/>
            <a:gdLst>
              <a:gd name="connsiteX0" fmla="*/ 45410 w 457912"/>
              <a:gd name="connsiteY0" fmla="*/ 9540 h 814067"/>
              <a:gd name="connsiteX1" fmla="*/ 9540 w 457912"/>
              <a:gd name="connsiteY1" fmla="*/ 9540 h 814067"/>
              <a:gd name="connsiteX2" fmla="*/ 9540 w 457912"/>
              <a:gd name="connsiteY2" fmla="*/ 74665 h 814067"/>
              <a:gd name="connsiteX3" fmla="*/ 415556 w 457912"/>
              <a:gd name="connsiteY3" fmla="*/ 812160 h 814067"/>
              <a:gd name="connsiteX4" fmla="*/ 451426 w 457912"/>
              <a:gd name="connsiteY4" fmla="*/ 812160 h 814067"/>
              <a:gd name="connsiteX5" fmla="*/ 451426 w 457912"/>
              <a:gd name="connsiteY5" fmla="*/ 747034 h 81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912" h="814067">
                <a:moveTo>
                  <a:pt x="45410" y="9540"/>
                </a:moveTo>
                <a:lnTo>
                  <a:pt x="9540" y="9540"/>
                </a:lnTo>
                <a:lnTo>
                  <a:pt x="9540" y="74665"/>
                </a:lnTo>
                <a:lnTo>
                  <a:pt x="415556" y="812160"/>
                </a:lnTo>
                <a:lnTo>
                  <a:pt x="451426" y="812160"/>
                </a:lnTo>
                <a:lnTo>
                  <a:pt x="451426" y="747034"/>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7" name="Freeform: Shape 706">
            <a:extLst>
              <a:ext uri="{FF2B5EF4-FFF2-40B4-BE49-F238E27FC236}">
                <a16:creationId xmlns:a16="http://schemas.microsoft.com/office/drawing/2014/main" id="{24CF214C-01C1-4780-A82A-63AEAF9D5752}"/>
              </a:ext>
            </a:extLst>
          </p:cNvPr>
          <p:cNvSpPr/>
          <p:nvPr/>
        </p:nvSpPr>
        <p:spPr>
          <a:xfrm>
            <a:off x="11991597" y="11941158"/>
            <a:ext cx="572457" cy="954095"/>
          </a:xfrm>
          <a:custGeom>
            <a:avLst/>
            <a:gdLst>
              <a:gd name="connsiteX0" fmla="*/ 9540 w 572390"/>
              <a:gd name="connsiteY0" fmla="*/ 9540 h 953984"/>
              <a:gd name="connsiteX1" fmla="*/ 9540 w 572390"/>
              <a:gd name="connsiteY1" fmla="*/ 955639 h 953984"/>
              <a:gd name="connsiteX2" fmla="*/ 571373 w 572390"/>
              <a:gd name="connsiteY2" fmla="*/ 955639 h 953984"/>
              <a:gd name="connsiteX3" fmla="*/ 571373 w 572390"/>
              <a:gd name="connsiteY3" fmla="*/ 9540 h 953984"/>
              <a:gd name="connsiteX4" fmla="*/ 9540 w 572390"/>
              <a:gd name="connsiteY4" fmla="*/ 9540 h 953984"/>
              <a:gd name="connsiteX5" fmla="*/ 511336 w 572390"/>
              <a:gd name="connsiteY5" fmla="*/ 883899 h 953984"/>
              <a:gd name="connsiteX6" fmla="*/ 69450 w 572390"/>
              <a:gd name="connsiteY6" fmla="*/ 883899 h 953984"/>
              <a:gd name="connsiteX7" fmla="*/ 69450 w 572390"/>
              <a:gd name="connsiteY7" fmla="*/ 81280 h 953984"/>
              <a:gd name="connsiteX8" fmla="*/ 511336 w 572390"/>
              <a:gd name="connsiteY8" fmla="*/ 81280 h 953984"/>
              <a:gd name="connsiteX9" fmla="*/ 511336 w 572390"/>
              <a:gd name="connsiteY9" fmla="*/ 883899 h 953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2390" h="953984">
                <a:moveTo>
                  <a:pt x="9540" y="9540"/>
                </a:moveTo>
                <a:lnTo>
                  <a:pt x="9540" y="955639"/>
                </a:lnTo>
                <a:lnTo>
                  <a:pt x="571373" y="955639"/>
                </a:lnTo>
                <a:lnTo>
                  <a:pt x="571373" y="9540"/>
                </a:lnTo>
                <a:lnTo>
                  <a:pt x="9540" y="9540"/>
                </a:lnTo>
                <a:close/>
                <a:moveTo>
                  <a:pt x="511336" y="883899"/>
                </a:moveTo>
                <a:lnTo>
                  <a:pt x="69450" y="883899"/>
                </a:lnTo>
                <a:lnTo>
                  <a:pt x="69450" y="81280"/>
                </a:lnTo>
                <a:lnTo>
                  <a:pt x="511336" y="81280"/>
                </a:lnTo>
                <a:lnTo>
                  <a:pt x="511336" y="883899"/>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8" name="Freeform: Shape 707">
            <a:extLst>
              <a:ext uri="{FF2B5EF4-FFF2-40B4-BE49-F238E27FC236}">
                <a16:creationId xmlns:a16="http://schemas.microsoft.com/office/drawing/2014/main" id="{817C5F7D-085A-4192-8A59-D3D3A7024DBE}"/>
              </a:ext>
            </a:extLst>
          </p:cNvPr>
          <p:cNvSpPr/>
          <p:nvPr/>
        </p:nvSpPr>
        <p:spPr>
          <a:xfrm>
            <a:off x="12553495" y="11941158"/>
            <a:ext cx="572457" cy="954095"/>
          </a:xfrm>
          <a:custGeom>
            <a:avLst/>
            <a:gdLst>
              <a:gd name="connsiteX0" fmla="*/ 9540 w 572390"/>
              <a:gd name="connsiteY0" fmla="*/ 9540 h 953984"/>
              <a:gd name="connsiteX1" fmla="*/ 9540 w 572390"/>
              <a:gd name="connsiteY1" fmla="*/ 955639 h 953984"/>
              <a:gd name="connsiteX2" fmla="*/ 571374 w 572390"/>
              <a:gd name="connsiteY2" fmla="*/ 955639 h 953984"/>
              <a:gd name="connsiteX3" fmla="*/ 571374 w 572390"/>
              <a:gd name="connsiteY3" fmla="*/ 9540 h 953984"/>
              <a:gd name="connsiteX4" fmla="*/ 9540 w 572390"/>
              <a:gd name="connsiteY4" fmla="*/ 9540 h 953984"/>
              <a:gd name="connsiteX5" fmla="*/ 511336 w 572390"/>
              <a:gd name="connsiteY5" fmla="*/ 883899 h 953984"/>
              <a:gd name="connsiteX6" fmla="*/ 69450 w 572390"/>
              <a:gd name="connsiteY6" fmla="*/ 883899 h 953984"/>
              <a:gd name="connsiteX7" fmla="*/ 69450 w 572390"/>
              <a:gd name="connsiteY7" fmla="*/ 81280 h 953984"/>
              <a:gd name="connsiteX8" fmla="*/ 511336 w 572390"/>
              <a:gd name="connsiteY8" fmla="*/ 81280 h 953984"/>
              <a:gd name="connsiteX9" fmla="*/ 511336 w 572390"/>
              <a:gd name="connsiteY9" fmla="*/ 883899 h 953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2390" h="953984">
                <a:moveTo>
                  <a:pt x="9540" y="9540"/>
                </a:moveTo>
                <a:lnTo>
                  <a:pt x="9540" y="955639"/>
                </a:lnTo>
                <a:lnTo>
                  <a:pt x="571374" y="955639"/>
                </a:lnTo>
                <a:lnTo>
                  <a:pt x="571374" y="9540"/>
                </a:lnTo>
                <a:lnTo>
                  <a:pt x="9540" y="9540"/>
                </a:lnTo>
                <a:close/>
                <a:moveTo>
                  <a:pt x="511336" y="883899"/>
                </a:moveTo>
                <a:lnTo>
                  <a:pt x="69450" y="883899"/>
                </a:lnTo>
                <a:lnTo>
                  <a:pt x="69450" y="81280"/>
                </a:lnTo>
                <a:lnTo>
                  <a:pt x="511336" y="81280"/>
                </a:lnTo>
                <a:lnTo>
                  <a:pt x="511336" y="883899"/>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9" name="Freeform: Shape 708">
            <a:extLst>
              <a:ext uri="{FF2B5EF4-FFF2-40B4-BE49-F238E27FC236}">
                <a16:creationId xmlns:a16="http://schemas.microsoft.com/office/drawing/2014/main" id="{9C6C7667-395B-4865-B1E7-7B2C6CF60509}"/>
              </a:ext>
            </a:extLst>
          </p:cNvPr>
          <p:cNvSpPr/>
          <p:nvPr/>
        </p:nvSpPr>
        <p:spPr>
          <a:xfrm>
            <a:off x="12768711" y="12012883"/>
            <a:ext cx="457966" cy="814161"/>
          </a:xfrm>
          <a:custGeom>
            <a:avLst/>
            <a:gdLst>
              <a:gd name="connsiteX0" fmla="*/ 451426 w 457912"/>
              <a:gd name="connsiteY0" fmla="*/ 9540 h 814067"/>
              <a:gd name="connsiteX1" fmla="*/ 451426 w 457912"/>
              <a:gd name="connsiteY1" fmla="*/ 812159 h 814067"/>
              <a:gd name="connsiteX2" fmla="*/ 9540 w 457912"/>
              <a:gd name="connsiteY2" fmla="*/ 812159 h 814067"/>
              <a:gd name="connsiteX3" fmla="*/ 9540 w 457912"/>
              <a:gd name="connsiteY3" fmla="*/ 9540 h 814067"/>
            </a:gdLst>
            <a:ahLst/>
            <a:cxnLst>
              <a:cxn ang="0">
                <a:pos x="connsiteX0" y="connsiteY0"/>
              </a:cxn>
              <a:cxn ang="0">
                <a:pos x="connsiteX1" y="connsiteY1"/>
              </a:cxn>
              <a:cxn ang="0">
                <a:pos x="connsiteX2" y="connsiteY2"/>
              </a:cxn>
              <a:cxn ang="0">
                <a:pos x="connsiteX3" y="connsiteY3"/>
              </a:cxn>
            </a:cxnLst>
            <a:rect l="l" t="t" r="r" b="b"/>
            <a:pathLst>
              <a:path w="457912" h="814067">
                <a:moveTo>
                  <a:pt x="451426" y="9540"/>
                </a:moveTo>
                <a:lnTo>
                  <a:pt x="451426" y="812159"/>
                </a:lnTo>
                <a:lnTo>
                  <a:pt x="9540" y="812159"/>
                </a:lnTo>
                <a:lnTo>
                  <a:pt x="9540" y="9540"/>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0" name="Freeform: Shape 709">
            <a:extLst>
              <a:ext uri="{FF2B5EF4-FFF2-40B4-BE49-F238E27FC236}">
                <a16:creationId xmlns:a16="http://schemas.microsoft.com/office/drawing/2014/main" id="{5B395E00-8B1D-425B-B710-98DBECA7E26E}"/>
              </a:ext>
            </a:extLst>
          </p:cNvPr>
          <p:cNvSpPr/>
          <p:nvPr/>
        </p:nvSpPr>
        <p:spPr>
          <a:xfrm>
            <a:off x="13330584" y="12012908"/>
            <a:ext cx="457966" cy="814161"/>
          </a:xfrm>
          <a:custGeom>
            <a:avLst/>
            <a:gdLst>
              <a:gd name="connsiteX0" fmla="*/ 451426 w 457912"/>
              <a:gd name="connsiteY0" fmla="*/ 9540 h 814067"/>
              <a:gd name="connsiteX1" fmla="*/ 451426 w 457912"/>
              <a:gd name="connsiteY1" fmla="*/ 812159 h 814067"/>
              <a:gd name="connsiteX2" fmla="*/ 9540 w 457912"/>
              <a:gd name="connsiteY2" fmla="*/ 812159 h 814067"/>
              <a:gd name="connsiteX3" fmla="*/ 9540 w 457912"/>
              <a:gd name="connsiteY3" fmla="*/ 9540 h 814067"/>
            </a:gdLst>
            <a:ahLst/>
            <a:cxnLst>
              <a:cxn ang="0">
                <a:pos x="connsiteX0" y="connsiteY0"/>
              </a:cxn>
              <a:cxn ang="0">
                <a:pos x="connsiteX1" y="connsiteY1"/>
              </a:cxn>
              <a:cxn ang="0">
                <a:pos x="connsiteX2" y="connsiteY2"/>
              </a:cxn>
              <a:cxn ang="0">
                <a:pos x="connsiteX3" y="connsiteY3"/>
              </a:cxn>
            </a:cxnLst>
            <a:rect l="l" t="t" r="r" b="b"/>
            <a:pathLst>
              <a:path w="457912" h="814067">
                <a:moveTo>
                  <a:pt x="451426" y="9540"/>
                </a:moveTo>
                <a:lnTo>
                  <a:pt x="451426" y="812159"/>
                </a:lnTo>
                <a:lnTo>
                  <a:pt x="9540" y="812159"/>
                </a:lnTo>
                <a:lnTo>
                  <a:pt x="9540" y="9540"/>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1" name="Freeform: Shape 710">
            <a:extLst>
              <a:ext uri="{FF2B5EF4-FFF2-40B4-BE49-F238E27FC236}">
                <a16:creationId xmlns:a16="http://schemas.microsoft.com/office/drawing/2014/main" id="{B1F6FD5C-8C1A-4474-AD27-BCEE317E6BB5}"/>
              </a:ext>
            </a:extLst>
          </p:cNvPr>
          <p:cNvSpPr/>
          <p:nvPr/>
        </p:nvSpPr>
        <p:spPr>
          <a:xfrm>
            <a:off x="13256092" y="11941158"/>
            <a:ext cx="572457" cy="954095"/>
          </a:xfrm>
          <a:custGeom>
            <a:avLst/>
            <a:gdLst>
              <a:gd name="connsiteX0" fmla="*/ 9540 w 572390"/>
              <a:gd name="connsiteY0" fmla="*/ 9540 h 953984"/>
              <a:gd name="connsiteX1" fmla="*/ 9540 w 572390"/>
              <a:gd name="connsiteY1" fmla="*/ 955639 h 953984"/>
              <a:gd name="connsiteX2" fmla="*/ 571373 w 572390"/>
              <a:gd name="connsiteY2" fmla="*/ 955639 h 953984"/>
              <a:gd name="connsiteX3" fmla="*/ 571373 w 572390"/>
              <a:gd name="connsiteY3" fmla="*/ 9540 h 953984"/>
              <a:gd name="connsiteX4" fmla="*/ 9540 w 572390"/>
              <a:gd name="connsiteY4" fmla="*/ 9540 h 953984"/>
              <a:gd name="connsiteX5" fmla="*/ 511336 w 572390"/>
              <a:gd name="connsiteY5" fmla="*/ 883899 h 953984"/>
              <a:gd name="connsiteX6" fmla="*/ 69450 w 572390"/>
              <a:gd name="connsiteY6" fmla="*/ 883899 h 953984"/>
              <a:gd name="connsiteX7" fmla="*/ 69450 w 572390"/>
              <a:gd name="connsiteY7" fmla="*/ 81280 h 953984"/>
              <a:gd name="connsiteX8" fmla="*/ 511336 w 572390"/>
              <a:gd name="connsiteY8" fmla="*/ 81280 h 953984"/>
              <a:gd name="connsiteX9" fmla="*/ 511336 w 572390"/>
              <a:gd name="connsiteY9" fmla="*/ 883899 h 953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2390" h="953984">
                <a:moveTo>
                  <a:pt x="9540" y="9540"/>
                </a:moveTo>
                <a:lnTo>
                  <a:pt x="9540" y="955639"/>
                </a:lnTo>
                <a:lnTo>
                  <a:pt x="571373" y="955639"/>
                </a:lnTo>
                <a:lnTo>
                  <a:pt x="571373" y="9540"/>
                </a:lnTo>
                <a:lnTo>
                  <a:pt x="9540" y="9540"/>
                </a:lnTo>
                <a:close/>
                <a:moveTo>
                  <a:pt x="511336" y="883899"/>
                </a:moveTo>
                <a:lnTo>
                  <a:pt x="69450" y="883899"/>
                </a:lnTo>
                <a:lnTo>
                  <a:pt x="69450" y="81280"/>
                </a:lnTo>
                <a:lnTo>
                  <a:pt x="511336" y="81280"/>
                </a:lnTo>
                <a:lnTo>
                  <a:pt x="511336" y="883899"/>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2" name="Freeform: Shape 711">
            <a:extLst>
              <a:ext uri="{FF2B5EF4-FFF2-40B4-BE49-F238E27FC236}">
                <a16:creationId xmlns:a16="http://schemas.microsoft.com/office/drawing/2014/main" id="{47B2E893-95A5-4DA3-AC9C-37893CBC9737}"/>
              </a:ext>
            </a:extLst>
          </p:cNvPr>
          <p:cNvSpPr/>
          <p:nvPr/>
        </p:nvSpPr>
        <p:spPr>
          <a:xfrm>
            <a:off x="13316008" y="12030334"/>
            <a:ext cx="457966" cy="814161"/>
          </a:xfrm>
          <a:custGeom>
            <a:avLst/>
            <a:gdLst>
              <a:gd name="connsiteX0" fmla="*/ 45410 w 457912"/>
              <a:gd name="connsiteY0" fmla="*/ 9540 h 814067"/>
              <a:gd name="connsiteX1" fmla="*/ 9540 w 457912"/>
              <a:gd name="connsiteY1" fmla="*/ 9540 h 814067"/>
              <a:gd name="connsiteX2" fmla="*/ 9540 w 457912"/>
              <a:gd name="connsiteY2" fmla="*/ 74665 h 814067"/>
              <a:gd name="connsiteX3" fmla="*/ 415556 w 457912"/>
              <a:gd name="connsiteY3" fmla="*/ 812160 h 814067"/>
              <a:gd name="connsiteX4" fmla="*/ 451426 w 457912"/>
              <a:gd name="connsiteY4" fmla="*/ 812160 h 814067"/>
              <a:gd name="connsiteX5" fmla="*/ 451426 w 457912"/>
              <a:gd name="connsiteY5" fmla="*/ 747034 h 81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912" h="814067">
                <a:moveTo>
                  <a:pt x="45410" y="9540"/>
                </a:moveTo>
                <a:lnTo>
                  <a:pt x="9540" y="9540"/>
                </a:lnTo>
                <a:lnTo>
                  <a:pt x="9540" y="74665"/>
                </a:lnTo>
                <a:lnTo>
                  <a:pt x="415556" y="812160"/>
                </a:lnTo>
                <a:lnTo>
                  <a:pt x="451426" y="812160"/>
                </a:lnTo>
                <a:lnTo>
                  <a:pt x="451426" y="747034"/>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3" name="Freeform: Shape 712">
            <a:extLst>
              <a:ext uri="{FF2B5EF4-FFF2-40B4-BE49-F238E27FC236}">
                <a16:creationId xmlns:a16="http://schemas.microsoft.com/office/drawing/2014/main" id="{4BBA346C-790C-45F7-99C0-22D9535EA3FA}"/>
              </a:ext>
            </a:extLst>
          </p:cNvPr>
          <p:cNvSpPr/>
          <p:nvPr/>
        </p:nvSpPr>
        <p:spPr>
          <a:xfrm>
            <a:off x="13330638" y="12012906"/>
            <a:ext cx="457966" cy="814161"/>
          </a:xfrm>
          <a:custGeom>
            <a:avLst/>
            <a:gdLst>
              <a:gd name="connsiteX0" fmla="*/ 45410 w 457912"/>
              <a:gd name="connsiteY0" fmla="*/ 9540 h 814067"/>
              <a:gd name="connsiteX1" fmla="*/ 9540 w 457912"/>
              <a:gd name="connsiteY1" fmla="*/ 9540 h 814067"/>
              <a:gd name="connsiteX2" fmla="*/ 9540 w 457912"/>
              <a:gd name="connsiteY2" fmla="*/ 74665 h 814067"/>
              <a:gd name="connsiteX3" fmla="*/ 415556 w 457912"/>
              <a:gd name="connsiteY3" fmla="*/ 812160 h 814067"/>
              <a:gd name="connsiteX4" fmla="*/ 451426 w 457912"/>
              <a:gd name="connsiteY4" fmla="*/ 812160 h 814067"/>
              <a:gd name="connsiteX5" fmla="*/ 451426 w 457912"/>
              <a:gd name="connsiteY5" fmla="*/ 747034 h 81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912" h="814067">
                <a:moveTo>
                  <a:pt x="45410" y="9540"/>
                </a:moveTo>
                <a:lnTo>
                  <a:pt x="9540" y="9540"/>
                </a:lnTo>
                <a:lnTo>
                  <a:pt x="9540" y="74665"/>
                </a:lnTo>
                <a:lnTo>
                  <a:pt x="415556" y="812160"/>
                </a:lnTo>
                <a:lnTo>
                  <a:pt x="451426" y="812160"/>
                </a:lnTo>
                <a:lnTo>
                  <a:pt x="451426" y="747034"/>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4" name="Freeform: Shape 713">
            <a:extLst>
              <a:ext uri="{FF2B5EF4-FFF2-40B4-BE49-F238E27FC236}">
                <a16:creationId xmlns:a16="http://schemas.microsoft.com/office/drawing/2014/main" id="{B3E29067-F333-4254-868D-B0FD7F28138B}"/>
              </a:ext>
            </a:extLst>
          </p:cNvPr>
          <p:cNvSpPr/>
          <p:nvPr/>
        </p:nvSpPr>
        <p:spPr>
          <a:xfrm>
            <a:off x="12724724" y="11941158"/>
            <a:ext cx="572457" cy="954095"/>
          </a:xfrm>
          <a:custGeom>
            <a:avLst/>
            <a:gdLst>
              <a:gd name="connsiteX0" fmla="*/ 9540 w 572390"/>
              <a:gd name="connsiteY0" fmla="*/ 9540 h 953984"/>
              <a:gd name="connsiteX1" fmla="*/ 9540 w 572390"/>
              <a:gd name="connsiteY1" fmla="*/ 955639 h 953984"/>
              <a:gd name="connsiteX2" fmla="*/ 571373 w 572390"/>
              <a:gd name="connsiteY2" fmla="*/ 955639 h 953984"/>
              <a:gd name="connsiteX3" fmla="*/ 571373 w 572390"/>
              <a:gd name="connsiteY3" fmla="*/ 9540 h 953984"/>
              <a:gd name="connsiteX4" fmla="*/ 9540 w 572390"/>
              <a:gd name="connsiteY4" fmla="*/ 9540 h 953984"/>
              <a:gd name="connsiteX5" fmla="*/ 511463 w 572390"/>
              <a:gd name="connsiteY5" fmla="*/ 883899 h 953984"/>
              <a:gd name="connsiteX6" fmla="*/ 69578 w 572390"/>
              <a:gd name="connsiteY6" fmla="*/ 883899 h 953984"/>
              <a:gd name="connsiteX7" fmla="*/ 69578 w 572390"/>
              <a:gd name="connsiteY7" fmla="*/ 81280 h 953984"/>
              <a:gd name="connsiteX8" fmla="*/ 511463 w 572390"/>
              <a:gd name="connsiteY8" fmla="*/ 81280 h 953984"/>
              <a:gd name="connsiteX9" fmla="*/ 511463 w 572390"/>
              <a:gd name="connsiteY9" fmla="*/ 883899 h 953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2390" h="953984">
                <a:moveTo>
                  <a:pt x="9540" y="9540"/>
                </a:moveTo>
                <a:lnTo>
                  <a:pt x="9540" y="955639"/>
                </a:lnTo>
                <a:lnTo>
                  <a:pt x="571373" y="955639"/>
                </a:lnTo>
                <a:lnTo>
                  <a:pt x="571373" y="9540"/>
                </a:lnTo>
                <a:lnTo>
                  <a:pt x="9540" y="9540"/>
                </a:lnTo>
                <a:close/>
                <a:moveTo>
                  <a:pt x="511463" y="883899"/>
                </a:moveTo>
                <a:lnTo>
                  <a:pt x="69578" y="883899"/>
                </a:lnTo>
                <a:lnTo>
                  <a:pt x="69578" y="81280"/>
                </a:lnTo>
                <a:lnTo>
                  <a:pt x="511463" y="81280"/>
                </a:lnTo>
                <a:lnTo>
                  <a:pt x="511463" y="883899"/>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5" name="Freeform: Shape 714">
            <a:extLst>
              <a:ext uri="{FF2B5EF4-FFF2-40B4-BE49-F238E27FC236}">
                <a16:creationId xmlns:a16="http://schemas.microsoft.com/office/drawing/2014/main" id="{609D7012-F9BA-4D22-8F12-C0B444124C26}"/>
              </a:ext>
            </a:extLst>
          </p:cNvPr>
          <p:cNvSpPr/>
          <p:nvPr/>
        </p:nvSpPr>
        <p:spPr>
          <a:xfrm>
            <a:off x="12790620" y="12012906"/>
            <a:ext cx="457966" cy="814161"/>
          </a:xfrm>
          <a:custGeom>
            <a:avLst/>
            <a:gdLst>
              <a:gd name="connsiteX0" fmla="*/ 45410 w 457912"/>
              <a:gd name="connsiteY0" fmla="*/ 9540 h 814067"/>
              <a:gd name="connsiteX1" fmla="*/ 9540 w 457912"/>
              <a:gd name="connsiteY1" fmla="*/ 9540 h 814067"/>
              <a:gd name="connsiteX2" fmla="*/ 9540 w 457912"/>
              <a:gd name="connsiteY2" fmla="*/ 74665 h 814067"/>
              <a:gd name="connsiteX3" fmla="*/ 415556 w 457912"/>
              <a:gd name="connsiteY3" fmla="*/ 812160 h 814067"/>
              <a:gd name="connsiteX4" fmla="*/ 451426 w 457912"/>
              <a:gd name="connsiteY4" fmla="*/ 812160 h 814067"/>
              <a:gd name="connsiteX5" fmla="*/ 451426 w 457912"/>
              <a:gd name="connsiteY5" fmla="*/ 747034 h 81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912" h="814067">
                <a:moveTo>
                  <a:pt x="45410" y="9540"/>
                </a:moveTo>
                <a:lnTo>
                  <a:pt x="9540" y="9540"/>
                </a:lnTo>
                <a:lnTo>
                  <a:pt x="9540" y="74665"/>
                </a:lnTo>
                <a:lnTo>
                  <a:pt x="415556" y="812160"/>
                </a:lnTo>
                <a:lnTo>
                  <a:pt x="451426" y="812160"/>
                </a:lnTo>
                <a:lnTo>
                  <a:pt x="451426" y="747034"/>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6" name="Freeform: Shape 715">
            <a:extLst>
              <a:ext uri="{FF2B5EF4-FFF2-40B4-BE49-F238E27FC236}">
                <a16:creationId xmlns:a16="http://schemas.microsoft.com/office/drawing/2014/main" id="{BA222410-7100-4AB0-9BAD-3014DDDF70B9}"/>
              </a:ext>
            </a:extLst>
          </p:cNvPr>
          <p:cNvSpPr/>
          <p:nvPr/>
        </p:nvSpPr>
        <p:spPr>
          <a:xfrm>
            <a:off x="12768740" y="12012906"/>
            <a:ext cx="457966" cy="814161"/>
          </a:xfrm>
          <a:custGeom>
            <a:avLst/>
            <a:gdLst>
              <a:gd name="connsiteX0" fmla="*/ 45410 w 457912"/>
              <a:gd name="connsiteY0" fmla="*/ 9540 h 814067"/>
              <a:gd name="connsiteX1" fmla="*/ 9540 w 457912"/>
              <a:gd name="connsiteY1" fmla="*/ 9540 h 814067"/>
              <a:gd name="connsiteX2" fmla="*/ 9540 w 457912"/>
              <a:gd name="connsiteY2" fmla="*/ 74665 h 814067"/>
              <a:gd name="connsiteX3" fmla="*/ 415556 w 457912"/>
              <a:gd name="connsiteY3" fmla="*/ 812160 h 814067"/>
              <a:gd name="connsiteX4" fmla="*/ 451426 w 457912"/>
              <a:gd name="connsiteY4" fmla="*/ 812160 h 814067"/>
              <a:gd name="connsiteX5" fmla="*/ 451426 w 457912"/>
              <a:gd name="connsiteY5" fmla="*/ 747034 h 81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912" h="814067">
                <a:moveTo>
                  <a:pt x="45410" y="9540"/>
                </a:moveTo>
                <a:lnTo>
                  <a:pt x="9540" y="9540"/>
                </a:lnTo>
                <a:lnTo>
                  <a:pt x="9540" y="74665"/>
                </a:lnTo>
                <a:lnTo>
                  <a:pt x="415556" y="812160"/>
                </a:lnTo>
                <a:lnTo>
                  <a:pt x="451426" y="812160"/>
                </a:lnTo>
                <a:lnTo>
                  <a:pt x="451426" y="747034"/>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7" name="Freeform: Shape 716">
            <a:extLst>
              <a:ext uri="{FF2B5EF4-FFF2-40B4-BE49-F238E27FC236}">
                <a16:creationId xmlns:a16="http://schemas.microsoft.com/office/drawing/2014/main" id="{583D1471-424A-42E7-825F-8B28856AD3CC}"/>
              </a:ext>
            </a:extLst>
          </p:cNvPr>
          <p:cNvSpPr/>
          <p:nvPr/>
        </p:nvSpPr>
        <p:spPr>
          <a:xfrm>
            <a:off x="12708822" y="11941158"/>
            <a:ext cx="572457" cy="954095"/>
          </a:xfrm>
          <a:custGeom>
            <a:avLst/>
            <a:gdLst>
              <a:gd name="connsiteX0" fmla="*/ 9540 w 572390"/>
              <a:gd name="connsiteY0" fmla="*/ 9540 h 953984"/>
              <a:gd name="connsiteX1" fmla="*/ 9540 w 572390"/>
              <a:gd name="connsiteY1" fmla="*/ 955639 h 953984"/>
              <a:gd name="connsiteX2" fmla="*/ 571373 w 572390"/>
              <a:gd name="connsiteY2" fmla="*/ 955639 h 953984"/>
              <a:gd name="connsiteX3" fmla="*/ 571373 w 572390"/>
              <a:gd name="connsiteY3" fmla="*/ 9540 h 953984"/>
              <a:gd name="connsiteX4" fmla="*/ 9540 w 572390"/>
              <a:gd name="connsiteY4" fmla="*/ 9540 h 953984"/>
              <a:gd name="connsiteX5" fmla="*/ 511336 w 572390"/>
              <a:gd name="connsiteY5" fmla="*/ 883899 h 953984"/>
              <a:gd name="connsiteX6" fmla="*/ 69450 w 572390"/>
              <a:gd name="connsiteY6" fmla="*/ 883899 h 953984"/>
              <a:gd name="connsiteX7" fmla="*/ 69450 w 572390"/>
              <a:gd name="connsiteY7" fmla="*/ 81280 h 953984"/>
              <a:gd name="connsiteX8" fmla="*/ 511336 w 572390"/>
              <a:gd name="connsiteY8" fmla="*/ 81280 h 953984"/>
              <a:gd name="connsiteX9" fmla="*/ 511336 w 572390"/>
              <a:gd name="connsiteY9" fmla="*/ 883899 h 953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2390" h="953984">
                <a:moveTo>
                  <a:pt x="9540" y="9540"/>
                </a:moveTo>
                <a:lnTo>
                  <a:pt x="9540" y="955639"/>
                </a:lnTo>
                <a:lnTo>
                  <a:pt x="571373" y="955639"/>
                </a:lnTo>
                <a:lnTo>
                  <a:pt x="571373" y="9540"/>
                </a:lnTo>
                <a:lnTo>
                  <a:pt x="9540" y="9540"/>
                </a:lnTo>
                <a:close/>
                <a:moveTo>
                  <a:pt x="511336" y="883899"/>
                </a:moveTo>
                <a:lnTo>
                  <a:pt x="69450" y="883899"/>
                </a:lnTo>
                <a:lnTo>
                  <a:pt x="69450" y="81280"/>
                </a:lnTo>
                <a:lnTo>
                  <a:pt x="511336" y="81280"/>
                </a:lnTo>
                <a:lnTo>
                  <a:pt x="511336" y="883899"/>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8" name="Freeform: Shape 717">
            <a:extLst>
              <a:ext uri="{FF2B5EF4-FFF2-40B4-BE49-F238E27FC236}">
                <a16:creationId xmlns:a16="http://schemas.microsoft.com/office/drawing/2014/main" id="{8BBADEE3-2AF5-4562-A0E0-25CCA80298D7}"/>
              </a:ext>
            </a:extLst>
          </p:cNvPr>
          <p:cNvSpPr/>
          <p:nvPr/>
        </p:nvSpPr>
        <p:spPr>
          <a:xfrm>
            <a:off x="13270594" y="11941158"/>
            <a:ext cx="572457" cy="954095"/>
          </a:xfrm>
          <a:custGeom>
            <a:avLst/>
            <a:gdLst>
              <a:gd name="connsiteX0" fmla="*/ 9540 w 572390"/>
              <a:gd name="connsiteY0" fmla="*/ 9540 h 953984"/>
              <a:gd name="connsiteX1" fmla="*/ 9540 w 572390"/>
              <a:gd name="connsiteY1" fmla="*/ 955639 h 953984"/>
              <a:gd name="connsiteX2" fmla="*/ 571373 w 572390"/>
              <a:gd name="connsiteY2" fmla="*/ 955639 h 953984"/>
              <a:gd name="connsiteX3" fmla="*/ 571373 w 572390"/>
              <a:gd name="connsiteY3" fmla="*/ 9540 h 953984"/>
              <a:gd name="connsiteX4" fmla="*/ 9540 w 572390"/>
              <a:gd name="connsiteY4" fmla="*/ 9540 h 953984"/>
              <a:gd name="connsiteX5" fmla="*/ 511463 w 572390"/>
              <a:gd name="connsiteY5" fmla="*/ 883899 h 953984"/>
              <a:gd name="connsiteX6" fmla="*/ 69577 w 572390"/>
              <a:gd name="connsiteY6" fmla="*/ 883899 h 953984"/>
              <a:gd name="connsiteX7" fmla="*/ 69577 w 572390"/>
              <a:gd name="connsiteY7" fmla="*/ 81280 h 953984"/>
              <a:gd name="connsiteX8" fmla="*/ 511463 w 572390"/>
              <a:gd name="connsiteY8" fmla="*/ 81280 h 953984"/>
              <a:gd name="connsiteX9" fmla="*/ 511463 w 572390"/>
              <a:gd name="connsiteY9" fmla="*/ 883899 h 953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2390" h="953984">
                <a:moveTo>
                  <a:pt x="9540" y="9540"/>
                </a:moveTo>
                <a:lnTo>
                  <a:pt x="9540" y="955639"/>
                </a:lnTo>
                <a:lnTo>
                  <a:pt x="571373" y="955639"/>
                </a:lnTo>
                <a:lnTo>
                  <a:pt x="571373" y="9540"/>
                </a:lnTo>
                <a:lnTo>
                  <a:pt x="9540" y="9540"/>
                </a:lnTo>
                <a:close/>
                <a:moveTo>
                  <a:pt x="511463" y="883899"/>
                </a:moveTo>
                <a:lnTo>
                  <a:pt x="69577" y="883899"/>
                </a:lnTo>
                <a:lnTo>
                  <a:pt x="69577" y="81280"/>
                </a:lnTo>
                <a:lnTo>
                  <a:pt x="511463" y="81280"/>
                </a:lnTo>
                <a:lnTo>
                  <a:pt x="511463" y="883899"/>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9" name="Freeform: Shape 718">
            <a:extLst>
              <a:ext uri="{FF2B5EF4-FFF2-40B4-BE49-F238E27FC236}">
                <a16:creationId xmlns:a16="http://schemas.microsoft.com/office/drawing/2014/main" id="{B98CAB49-DA07-42E9-8FBC-AA39B884F215}"/>
              </a:ext>
            </a:extLst>
          </p:cNvPr>
          <p:cNvSpPr/>
          <p:nvPr/>
        </p:nvSpPr>
        <p:spPr>
          <a:xfrm>
            <a:off x="13486018" y="12012802"/>
            <a:ext cx="457966" cy="814161"/>
          </a:xfrm>
          <a:custGeom>
            <a:avLst/>
            <a:gdLst>
              <a:gd name="connsiteX0" fmla="*/ 451426 w 457912"/>
              <a:gd name="connsiteY0" fmla="*/ 9540 h 814067"/>
              <a:gd name="connsiteX1" fmla="*/ 451426 w 457912"/>
              <a:gd name="connsiteY1" fmla="*/ 812159 h 814067"/>
              <a:gd name="connsiteX2" fmla="*/ 9540 w 457912"/>
              <a:gd name="connsiteY2" fmla="*/ 812159 h 814067"/>
              <a:gd name="connsiteX3" fmla="*/ 9540 w 457912"/>
              <a:gd name="connsiteY3" fmla="*/ 9540 h 814067"/>
            </a:gdLst>
            <a:ahLst/>
            <a:cxnLst>
              <a:cxn ang="0">
                <a:pos x="connsiteX0" y="connsiteY0"/>
              </a:cxn>
              <a:cxn ang="0">
                <a:pos x="connsiteX1" y="connsiteY1"/>
              </a:cxn>
              <a:cxn ang="0">
                <a:pos x="connsiteX2" y="connsiteY2"/>
              </a:cxn>
              <a:cxn ang="0">
                <a:pos x="connsiteX3" y="connsiteY3"/>
              </a:cxn>
            </a:cxnLst>
            <a:rect l="l" t="t" r="r" b="b"/>
            <a:pathLst>
              <a:path w="457912" h="814067">
                <a:moveTo>
                  <a:pt x="451426" y="9540"/>
                </a:moveTo>
                <a:lnTo>
                  <a:pt x="451426" y="812159"/>
                </a:lnTo>
                <a:lnTo>
                  <a:pt x="9540" y="812159"/>
                </a:lnTo>
                <a:lnTo>
                  <a:pt x="9540" y="9540"/>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0" name="Freeform: Shape 719">
            <a:extLst>
              <a:ext uri="{FF2B5EF4-FFF2-40B4-BE49-F238E27FC236}">
                <a16:creationId xmlns:a16="http://schemas.microsoft.com/office/drawing/2014/main" id="{4E699790-6F73-43D7-9046-4263D50A1077}"/>
              </a:ext>
            </a:extLst>
          </p:cNvPr>
          <p:cNvSpPr/>
          <p:nvPr/>
        </p:nvSpPr>
        <p:spPr>
          <a:xfrm>
            <a:off x="14047892" y="12012826"/>
            <a:ext cx="457966" cy="814161"/>
          </a:xfrm>
          <a:custGeom>
            <a:avLst/>
            <a:gdLst>
              <a:gd name="connsiteX0" fmla="*/ 451426 w 457912"/>
              <a:gd name="connsiteY0" fmla="*/ 9540 h 814067"/>
              <a:gd name="connsiteX1" fmla="*/ 451426 w 457912"/>
              <a:gd name="connsiteY1" fmla="*/ 812159 h 814067"/>
              <a:gd name="connsiteX2" fmla="*/ 9540 w 457912"/>
              <a:gd name="connsiteY2" fmla="*/ 812159 h 814067"/>
              <a:gd name="connsiteX3" fmla="*/ 9540 w 457912"/>
              <a:gd name="connsiteY3" fmla="*/ 9540 h 814067"/>
            </a:gdLst>
            <a:ahLst/>
            <a:cxnLst>
              <a:cxn ang="0">
                <a:pos x="connsiteX0" y="connsiteY0"/>
              </a:cxn>
              <a:cxn ang="0">
                <a:pos x="connsiteX1" y="connsiteY1"/>
              </a:cxn>
              <a:cxn ang="0">
                <a:pos x="connsiteX2" y="connsiteY2"/>
              </a:cxn>
              <a:cxn ang="0">
                <a:pos x="connsiteX3" y="connsiteY3"/>
              </a:cxn>
            </a:cxnLst>
            <a:rect l="l" t="t" r="r" b="b"/>
            <a:pathLst>
              <a:path w="457912" h="814067">
                <a:moveTo>
                  <a:pt x="451426" y="9540"/>
                </a:moveTo>
                <a:lnTo>
                  <a:pt x="451426" y="812159"/>
                </a:lnTo>
                <a:lnTo>
                  <a:pt x="9540" y="812159"/>
                </a:lnTo>
                <a:lnTo>
                  <a:pt x="9540" y="9540"/>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1" name="Freeform: Shape 720">
            <a:extLst>
              <a:ext uri="{FF2B5EF4-FFF2-40B4-BE49-F238E27FC236}">
                <a16:creationId xmlns:a16="http://schemas.microsoft.com/office/drawing/2014/main" id="{02703C57-26E2-4C4E-BB01-60C6BBBF4B57}"/>
              </a:ext>
            </a:extLst>
          </p:cNvPr>
          <p:cNvSpPr/>
          <p:nvPr/>
        </p:nvSpPr>
        <p:spPr>
          <a:xfrm>
            <a:off x="13973445" y="11941158"/>
            <a:ext cx="572457" cy="954095"/>
          </a:xfrm>
          <a:custGeom>
            <a:avLst/>
            <a:gdLst>
              <a:gd name="connsiteX0" fmla="*/ 9540 w 572390"/>
              <a:gd name="connsiteY0" fmla="*/ 9540 h 953984"/>
              <a:gd name="connsiteX1" fmla="*/ 9540 w 572390"/>
              <a:gd name="connsiteY1" fmla="*/ 955639 h 953984"/>
              <a:gd name="connsiteX2" fmla="*/ 571246 w 572390"/>
              <a:gd name="connsiteY2" fmla="*/ 955639 h 953984"/>
              <a:gd name="connsiteX3" fmla="*/ 571246 w 572390"/>
              <a:gd name="connsiteY3" fmla="*/ 9540 h 953984"/>
              <a:gd name="connsiteX4" fmla="*/ 9540 w 572390"/>
              <a:gd name="connsiteY4" fmla="*/ 9540 h 953984"/>
              <a:gd name="connsiteX5" fmla="*/ 511335 w 572390"/>
              <a:gd name="connsiteY5" fmla="*/ 883899 h 953984"/>
              <a:gd name="connsiteX6" fmla="*/ 69450 w 572390"/>
              <a:gd name="connsiteY6" fmla="*/ 883899 h 953984"/>
              <a:gd name="connsiteX7" fmla="*/ 69450 w 572390"/>
              <a:gd name="connsiteY7" fmla="*/ 81280 h 953984"/>
              <a:gd name="connsiteX8" fmla="*/ 511335 w 572390"/>
              <a:gd name="connsiteY8" fmla="*/ 81280 h 953984"/>
              <a:gd name="connsiteX9" fmla="*/ 511335 w 572390"/>
              <a:gd name="connsiteY9" fmla="*/ 883899 h 953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2390" h="953984">
                <a:moveTo>
                  <a:pt x="9540" y="9540"/>
                </a:moveTo>
                <a:lnTo>
                  <a:pt x="9540" y="955639"/>
                </a:lnTo>
                <a:lnTo>
                  <a:pt x="571246" y="955639"/>
                </a:lnTo>
                <a:lnTo>
                  <a:pt x="571246" y="9540"/>
                </a:lnTo>
                <a:lnTo>
                  <a:pt x="9540" y="9540"/>
                </a:lnTo>
                <a:close/>
                <a:moveTo>
                  <a:pt x="511335" y="883899"/>
                </a:moveTo>
                <a:lnTo>
                  <a:pt x="69450" y="883899"/>
                </a:lnTo>
                <a:lnTo>
                  <a:pt x="69450" y="81280"/>
                </a:lnTo>
                <a:lnTo>
                  <a:pt x="511335" y="81280"/>
                </a:lnTo>
                <a:lnTo>
                  <a:pt x="511335" y="883899"/>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2" name="Freeform: Shape 721">
            <a:extLst>
              <a:ext uri="{FF2B5EF4-FFF2-40B4-BE49-F238E27FC236}">
                <a16:creationId xmlns:a16="http://schemas.microsoft.com/office/drawing/2014/main" id="{E861BA4C-D1B4-4652-B09F-4A8611C19B65}"/>
              </a:ext>
            </a:extLst>
          </p:cNvPr>
          <p:cNvSpPr/>
          <p:nvPr/>
        </p:nvSpPr>
        <p:spPr>
          <a:xfrm>
            <a:off x="14033360" y="12030334"/>
            <a:ext cx="457966" cy="814161"/>
          </a:xfrm>
          <a:custGeom>
            <a:avLst/>
            <a:gdLst>
              <a:gd name="connsiteX0" fmla="*/ 45410 w 457912"/>
              <a:gd name="connsiteY0" fmla="*/ 9540 h 814067"/>
              <a:gd name="connsiteX1" fmla="*/ 9540 w 457912"/>
              <a:gd name="connsiteY1" fmla="*/ 9540 h 814067"/>
              <a:gd name="connsiteX2" fmla="*/ 9540 w 457912"/>
              <a:gd name="connsiteY2" fmla="*/ 74665 h 814067"/>
              <a:gd name="connsiteX3" fmla="*/ 415556 w 457912"/>
              <a:gd name="connsiteY3" fmla="*/ 812160 h 814067"/>
              <a:gd name="connsiteX4" fmla="*/ 451426 w 457912"/>
              <a:gd name="connsiteY4" fmla="*/ 812160 h 814067"/>
              <a:gd name="connsiteX5" fmla="*/ 451426 w 457912"/>
              <a:gd name="connsiteY5" fmla="*/ 747034 h 81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912" h="814067">
                <a:moveTo>
                  <a:pt x="45410" y="9540"/>
                </a:moveTo>
                <a:lnTo>
                  <a:pt x="9540" y="9540"/>
                </a:lnTo>
                <a:lnTo>
                  <a:pt x="9540" y="74665"/>
                </a:lnTo>
                <a:lnTo>
                  <a:pt x="415556" y="812160"/>
                </a:lnTo>
                <a:lnTo>
                  <a:pt x="451426" y="812160"/>
                </a:lnTo>
                <a:lnTo>
                  <a:pt x="451426" y="747034"/>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3" name="Freeform: Shape 722">
            <a:extLst>
              <a:ext uri="{FF2B5EF4-FFF2-40B4-BE49-F238E27FC236}">
                <a16:creationId xmlns:a16="http://schemas.microsoft.com/office/drawing/2014/main" id="{8ED652AC-90F5-4CF5-8741-FC719012C0CD}"/>
              </a:ext>
            </a:extLst>
          </p:cNvPr>
          <p:cNvSpPr/>
          <p:nvPr/>
        </p:nvSpPr>
        <p:spPr>
          <a:xfrm>
            <a:off x="14047863" y="12012906"/>
            <a:ext cx="457966" cy="814161"/>
          </a:xfrm>
          <a:custGeom>
            <a:avLst/>
            <a:gdLst>
              <a:gd name="connsiteX0" fmla="*/ 45410 w 457912"/>
              <a:gd name="connsiteY0" fmla="*/ 9540 h 814067"/>
              <a:gd name="connsiteX1" fmla="*/ 9540 w 457912"/>
              <a:gd name="connsiteY1" fmla="*/ 9540 h 814067"/>
              <a:gd name="connsiteX2" fmla="*/ 9540 w 457912"/>
              <a:gd name="connsiteY2" fmla="*/ 74665 h 814067"/>
              <a:gd name="connsiteX3" fmla="*/ 415683 w 457912"/>
              <a:gd name="connsiteY3" fmla="*/ 812160 h 814067"/>
              <a:gd name="connsiteX4" fmla="*/ 451553 w 457912"/>
              <a:gd name="connsiteY4" fmla="*/ 812160 h 814067"/>
              <a:gd name="connsiteX5" fmla="*/ 451553 w 457912"/>
              <a:gd name="connsiteY5" fmla="*/ 747034 h 81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912" h="814067">
                <a:moveTo>
                  <a:pt x="45410" y="9540"/>
                </a:moveTo>
                <a:lnTo>
                  <a:pt x="9540" y="9540"/>
                </a:lnTo>
                <a:lnTo>
                  <a:pt x="9540" y="74665"/>
                </a:lnTo>
                <a:lnTo>
                  <a:pt x="415683" y="812160"/>
                </a:lnTo>
                <a:lnTo>
                  <a:pt x="451553" y="812160"/>
                </a:lnTo>
                <a:lnTo>
                  <a:pt x="451553" y="747034"/>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4" name="Freeform: Shape 723">
            <a:extLst>
              <a:ext uri="{FF2B5EF4-FFF2-40B4-BE49-F238E27FC236}">
                <a16:creationId xmlns:a16="http://schemas.microsoft.com/office/drawing/2014/main" id="{3FC5F4ED-DB60-4190-AE06-D10B3C3E8D3F}"/>
              </a:ext>
            </a:extLst>
          </p:cNvPr>
          <p:cNvSpPr/>
          <p:nvPr/>
        </p:nvSpPr>
        <p:spPr>
          <a:xfrm>
            <a:off x="13442076" y="11941158"/>
            <a:ext cx="572457" cy="954095"/>
          </a:xfrm>
          <a:custGeom>
            <a:avLst/>
            <a:gdLst>
              <a:gd name="connsiteX0" fmla="*/ 9540 w 572390"/>
              <a:gd name="connsiteY0" fmla="*/ 9540 h 953984"/>
              <a:gd name="connsiteX1" fmla="*/ 9540 w 572390"/>
              <a:gd name="connsiteY1" fmla="*/ 955639 h 953984"/>
              <a:gd name="connsiteX2" fmla="*/ 571373 w 572390"/>
              <a:gd name="connsiteY2" fmla="*/ 955639 h 953984"/>
              <a:gd name="connsiteX3" fmla="*/ 571373 w 572390"/>
              <a:gd name="connsiteY3" fmla="*/ 9540 h 953984"/>
              <a:gd name="connsiteX4" fmla="*/ 9540 w 572390"/>
              <a:gd name="connsiteY4" fmla="*/ 9540 h 953984"/>
              <a:gd name="connsiteX5" fmla="*/ 511336 w 572390"/>
              <a:gd name="connsiteY5" fmla="*/ 883899 h 953984"/>
              <a:gd name="connsiteX6" fmla="*/ 69450 w 572390"/>
              <a:gd name="connsiteY6" fmla="*/ 883899 h 953984"/>
              <a:gd name="connsiteX7" fmla="*/ 69450 w 572390"/>
              <a:gd name="connsiteY7" fmla="*/ 81280 h 953984"/>
              <a:gd name="connsiteX8" fmla="*/ 511336 w 572390"/>
              <a:gd name="connsiteY8" fmla="*/ 81280 h 953984"/>
              <a:gd name="connsiteX9" fmla="*/ 511336 w 572390"/>
              <a:gd name="connsiteY9" fmla="*/ 883899 h 953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2390" h="953984">
                <a:moveTo>
                  <a:pt x="9540" y="9540"/>
                </a:moveTo>
                <a:lnTo>
                  <a:pt x="9540" y="955639"/>
                </a:lnTo>
                <a:lnTo>
                  <a:pt x="571373" y="955639"/>
                </a:lnTo>
                <a:lnTo>
                  <a:pt x="571373" y="9540"/>
                </a:lnTo>
                <a:lnTo>
                  <a:pt x="9540" y="9540"/>
                </a:lnTo>
                <a:close/>
                <a:moveTo>
                  <a:pt x="511336" y="883899"/>
                </a:moveTo>
                <a:lnTo>
                  <a:pt x="69450" y="883899"/>
                </a:lnTo>
                <a:lnTo>
                  <a:pt x="69450" y="81280"/>
                </a:lnTo>
                <a:lnTo>
                  <a:pt x="511336" y="81280"/>
                </a:lnTo>
                <a:lnTo>
                  <a:pt x="511336" y="883899"/>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5" name="Freeform: Shape 724">
            <a:extLst>
              <a:ext uri="{FF2B5EF4-FFF2-40B4-BE49-F238E27FC236}">
                <a16:creationId xmlns:a16="http://schemas.microsoft.com/office/drawing/2014/main" id="{3A0C76E4-BAF2-46B5-967A-FD81AA8553C8}"/>
              </a:ext>
            </a:extLst>
          </p:cNvPr>
          <p:cNvSpPr/>
          <p:nvPr/>
        </p:nvSpPr>
        <p:spPr>
          <a:xfrm>
            <a:off x="13507846" y="12012906"/>
            <a:ext cx="457966" cy="814161"/>
          </a:xfrm>
          <a:custGeom>
            <a:avLst/>
            <a:gdLst>
              <a:gd name="connsiteX0" fmla="*/ 45410 w 457912"/>
              <a:gd name="connsiteY0" fmla="*/ 9540 h 814067"/>
              <a:gd name="connsiteX1" fmla="*/ 9540 w 457912"/>
              <a:gd name="connsiteY1" fmla="*/ 9540 h 814067"/>
              <a:gd name="connsiteX2" fmla="*/ 9540 w 457912"/>
              <a:gd name="connsiteY2" fmla="*/ 74665 h 814067"/>
              <a:gd name="connsiteX3" fmla="*/ 415556 w 457912"/>
              <a:gd name="connsiteY3" fmla="*/ 812160 h 814067"/>
              <a:gd name="connsiteX4" fmla="*/ 451553 w 457912"/>
              <a:gd name="connsiteY4" fmla="*/ 812160 h 814067"/>
              <a:gd name="connsiteX5" fmla="*/ 451553 w 457912"/>
              <a:gd name="connsiteY5" fmla="*/ 747034 h 81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912" h="814067">
                <a:moveTo>
                  <a:pt x="45410" y="9540"/>
                </a:moveTo>
                <a:lnTo>
                  <a:pt x="9540" y="9540"/>
                </a:lnTo>
                <a:lnTo>
                  <a:pt x="9540" y="74665"/>
                </a:lnTo>
                <a:lnTo>
                  <a:pt x="415556" y="812160"/>
                </a:lnTo>
                <a:lnTo>
                  <a:pt x="451553" y="812160"/>
                </a:lnTo>
                <a:lnTo>
                  <a:pt x="451553" y="747034"/>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6" name="Freeform: Shape 725">
            <a:extLst>
              <a:ext uri="{FF2B5EF4-FFF2-40B4-BE49-F238E27FC236}">
                <a16:creationId xmlns:a16="http://schemas.microsoft.com/office/drawing/2014/main" id="{75271994-C238-4B04-8F61-045CBE9C55A7}"/>
              </a:ext>
            </a:extLst>
          </p:cNvPr>
          <p:cNvSpPr/>
          <p:nvPr/>
        </p:nvSpPr>
        <p:spPr>
          <a:xfrm>
            <a:off x="13485965" y="12012906"/>
            <a:ext cx="457966" cy="814161"/>
          </a:xfrm>
          <a:custGeom>
            <a:avLst/>
            <a:gdLst>
              <a:gd name="connsiteX0" fmla="*/ 45536 w 457912"/>
              <a:gd name="connsiteY0" fmla="*/ 9540 h 814067"/>
              <a:gd name="connsiteX1" fmla="*/ 9540 w 457912"/>
              <a:gd name="connsiteY1" fmla="*/ 9540 h 814067"/>
              <a:gd name="connsiteX2" fmla="*/ 9540 w 457912"/>
              <a:gd name="connsiteY2" fmla="*/ 74665 h 814067"/>
              <a:gd name="connsiteX3" fmla="*/ 415683 w 457912"/>
              <a:gd name="connsiteY3" fmla="*/ 812160 h 814067"/>
              <a:gd name="connsiteX4" fmla="*/ 451553 w 457912"/>
              <a:gd name="connsiteY4" fmla="*/ 812160 h 814067"/>
              <a:gd name="connsiteX5" fmla="*/ 451553 w 457912"/>
              <a:gd name="connsiteY5" fmla="*/ 747034 h 81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912" h="814067">
                <a:moveTo>
                  <a:pt x="45536" y="9540"/>
                </a:moveTo>
                <a:lnTo>
                  <a:pt x="9540" y="9540"/>
                </a:lnTo>
                <a:lnTo>
                  <a:pt x="9540" y="74665"/>
                </a:lnTo>
                <a:lnTo>
                  <a:pt x="415683" y="812160"/>
                </a:lnTo>
                <a:lnTo>
                  <a:pt x="451553" y="812160"/>
                </a:lnTo>
                <a:lnTo>
                  <a:pt x="451553" y="747034"/>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7" name="Freeform: Shape 726">
            <a:extLst>
              <a:ext uri="{FF2B5EF4-FFF2-40B4-BE49-F238E27FC236}">
                <a16:creationId xmlns:a16="http://schemas.microsoft.com/office/drawing/2014/main" id="{FC868F3F-94B5-40CD-9199-FA4B9533D57D}"/>
              </a:ext>
            </a:extLst>
          </p:cNvPr>
          <p:cNvSpPr/>
          <p:nvPr/>
        </p:nvSpPr>
        <p:spPr>
          <a:xfrm>
            <a:off x="13426047" y="11941158"/>
            <a:ext cx="572457" cy="954095"/>
          </a:xfrm>
          <a:custGeom>
            <a:avLst/>
            <a:gdLst>
              <a:gd name="connsiteX0" fmla="*/ 9540 w 572390"/>
              <a:gd name="connsiteY0" fmla="*/ 9540 h 953984"/>
              <a:gd name="connsiteX1" fmla="*/ 9540 w 572390"/>
              <a:gd name="connsiteY1" fmla="*/ 955639 h 953984"/>
              <a:gd name="connsiteX2" fmla="*/ 571373 w 572390"/>
              <a:gd name="connsiteY2" fmla="*/ 955639 h 953984"/>
              <a:gd name="connsiteX3" fmla="*/ 571373 w 572390"/>
              <a:gd name="connsiteY3" fmla="*/ 9540 h 953984"/>
              <a:gd name="connsiteX4" fmla="*/ 9540 w 572390"/>
              <a:gd name="connsiteY4" fmla="*/ 9540 h 953984"/>
              <a:gd name="connsiteX5" fmla="*/ 511463 w 572390"/>
              <a:gd name="connsiteY5" fmla="*/ 883899 h 953984"/>
              <a:gd name="connsiteX6" fmla="*/ 69578 w 572390"/>
              <a:gd name="connsiteY6" fmla="*/ 883899 h 953984"/>
              <a:gd name="connsiteX7" fmla="*/ 69578 w 572390"/>
              <a:gd name="connsiteY7" fmla="*/ 81280 h 953984"/>
              <a:gd name="connsiteX8" fmla="*/ 511463 w 572390"/>
              <a:gd name="connsiteY8" fmla="*/ 81280 h 953984"/>
              <a:gd name="connsiteX9" fmla="*/ 511463 w 572390"/>
              <a:gd name="connsiteY9" fmla="*/ 883899 h 953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2390" h="953984">
                <a:moveTo>
                  <a:pt x="9540" y="9540"/>
                </a:moveTo>
                <a:lnTo>
                  <a:pt x="9540" y="955639"/>
                </a:lnTo>
                <a:lnTo>
                  <a:pt x="571373" y="955639"/>
                </a:lnTo>
                <a:lnTo>
                  <a:pt x="571373" y="9540"/>
                </a:lnTo>
                <a:lnTo>
                  <a:pt x="9540" y="9540"/>
                </a:lnTo>
                <a:close/>
                <a:moveTo>
                  <a:pt x="511463" y="883899"/>
                </a:moveTo>
                <a:lnTo>
                  <a:pt x="69578" y="883899"/>
                </a:lnTo>
                <a:lnTo>
                  <a:pt x="69578" y="81280"/>
                </a:lnTo>
                <a:lnTo>
                  <a:pt x="511463" y="81280"/>
                </a:lnTo>
                <a:lnTo>
                  <a:pt x="511463" y="883899"/>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8" name="Freeform: Shape 727">
            <a:extLst>
              <a:ext uri="{FF2B5EF4-FFF2-40B4-BE49-F238E27FC236}">
                <a16:creationId xmlns:a16="http://schemas.microsoft.com/office/drawing/2014/main" id="{35CBB4CE-D801-4A62-A33E-A145388E8F91}"/>
              </a:ext>
            </a:extLst>
          </p:cNvPr>
          <p:cNvSpPr/>
          <p:nvPr/>
        </p:nvSpPr>
        <p:spPr>
          <a:xfrm>
            <a:off x="13987946" y="11941158"/>
            <a:ext cx="572457" cy="954095"/>
          </a:xfrm>
          <a:custGeom>
            <a:avLst/>
            <a:gdLst>
              <a:gd name="connsiteX0" fmla="*/ 9540 w 572390"/>
              <a:gd name="connsiteY0" fmla="*/ 9540 h 953984"/>
              <a:gd name="connsiteX1" fmla="*/ 9540 w 572390"/>
              <a:gd name="connsiteY1" fmla="*/ 955639 h 953984"/>
              <a:gd name="connsiteX2" fmla="*/ 571374 w 572390"/>
              <a:gd name="connsiteY2" fmla="*/ 955639 h 953984"/>
              <a:gd name="connsiteX3" fmla="*/ 571374 w 572390"/>
              <a:gd name="connsiteY3" fmla="*/ 9540 h 953984"/>
              <a:gd name="connsiteX4" fmla="*/ 9540 w 572390"/>
              <a:gd name="connsiteY4" fmla="*/ 9540 h 953984"/>
              <a:gd name="connsiteX5" fmla="*/ 511463 w 572390"/>
              <a:gd name="connsiteY5" fmla="*/ 883899 h 953984"/>
              <a:gd name="connsiteX6" fmla="*/ 69578 w 572390"/>
              <a:gd name="connsiteY6" fmla="*/ 883899 h 953984"/>
              <a:gd name="connsiteX7" fmla="*/ 69578 w 572390"/>
              <a:gd name="connsiteY7" fmla="*/ 81280 h 953984"/>
              <a:gd name="connsiteX8" fmla="*/ 511463 w 572390"/>
              <a:gd name="connsiteY8" fmla="*/ 81280 h 953984"/>
              <a:gd name="connsiteX9" fmla="*/ 511463 w 572390"/>
              <a:gd name="connsiteY9" fmla="*/ 883899 h 953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2390" h="953984">
                <a:moveTo>
                  <a:pt x="9540" y="9540"/>
                </a:moveTo>
                <a:lnTo>
                  <a:pt x="9540" y="955639"/>
                </a:lnTo>
                <a:lnTo>
                  <a:pt x="571374" y="955639"/>
                </a:lnTo>
                <a:lnTo>
                  <a:pt x="571374" y="9540"/>
                </a:lnTo>
                <a:lnTo>
                  <a:pt x="9540" y="9540"/>
                </a:lnTo>
                <a:close/>
                <a:moveTo>
                  <a:pt x="511463" y="883899"/>
                </a:moveTo>
                <a:lnTo>
                  <a:pt x="69578" y="883899"/>
                </a:lnTo>
                <a:lnTo>
                  <a:pt x="69578" y="81280"/>
                </a:lnTo>
                <a:lnTo>
                  <a:pt x="511463" y="81280"/>
                </a:lnTo>
                <a:lnTo>
                  <a:pt x="511463" y="883899"/>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9" name="Freeform: Shape 728">
            <a:extLst>
              <a:ext uri="{FF2B5EF4-FFF2-40B4-BE49-F238E27FC236}">
                <a16:creationId xmlns:a16="http://schemas.microsoft.com/office/drawing/2014/main" id="{3E48078A-AC63-43EE-A9C8-6A1B577F3BC8}"/>
              </a:ext>
            </a:extLst>
          </p:cNvPr>
          <p:cNvSpPr/>
          <p:nvPr/>
        </p:nvSpPr>
        <p:spPr>
          <a:xfrm>
            <a:off x="12419500" y="11146314"/>
            <a:ext cx="419802" cy="737833"/>
          </a:xfrm>
          <a:custGeom>
            <a:avLst/>
            <a:gdLst>
              <a:gd name="connsiteX0" fmla="*/ 411867 w 419753"/>
              <a:gd name="connsiteY0" fmla="*/ 9540 h 737748"/>
              <a:gd name="connsiteX1" fmla="*/ 411867 w 419753"/>
              <a:gd name="connsiteY1" fmla="*/ 740165 h 737748"/>
              <a:gd name="connsiteX2" fmla="*/ 9539 w 419753"/>
              <a:gd name="connsiteY2" fmla="*/ 740165 h 737748"/>
              <a:gd name="connsiteX3" fmla="*/ 9539 w 419753"/>
              <a:gd name="connsiteY3" fmla="*/ 9540 h 737748"/>
            </a:gdLst>
            <a:ahLst/>
            <a:cxnLst>
              <a:cxn ang="0">
                <a:pos x="connsiteX0" y="connsiteY0"/>
              </a:cxn>
              <a:cxn ang="0">
                <a:pos x="connsiteX1" y="connsiteY1"/>
              </a:cxn>
              <a:cxn ang="0">
                <a:pos x="connsiteX2" y="connsiteY2"/>
              </a:cxn>
              <a:cxn ang="0">
                <a:pos x="connsiteX3" y="connsiteY3"/>
              </a:cxn>
            </a:cxnLst>
            <a:rect l="l" t="t" r="r" b="b"/>
            <a:pathLst>
              <a:path w="419753" h="737748">
                <a:moveTo>
                  <a:pt x="411867" y="9540"/>
                </a:moveTo>
                <a:lnTo>
                  <a:pt x="411867" y="740165"/>
                </a:lnTo>
                <a:lnTo>
                  <a:pt x="9539" y="740165"/>
                </a:lnTo>
                <a:lnTo>
                  <a:pt x="9539" y="9540"/>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0" name="Freeform: Shape 729">
            <a:extLst>
              <a:ext uri="{FF2B5EF4-FFF2-40B4-BE49-F238E27FC236}">
                <a16:creationId xmlns:a16="http://schemas.microsoft.com/office/drawing/2014/main" id="{7BB564B5-A4DE-4EE2-9036-455F9E51483B}"/>
              </a:ext>
            </a:extLst>
          </p:cNvPr>
          <p:cNvSpPr/>
          <p:nvPr/>
        </p:nvSpPr>
        <p:spPr>
          <a:xfrm>
            <a:off x="12930980" y="11146356"/>
            <a:ext cx="419802" cy="737833"/>
          </a:xfrm>
          <a:custGeom>
            <a:avLst/>
            <a:gdLst>
              <a:gd name="connsiteX0" fmla="*/ 411867 w 419753"/>
              <a:gd name="connsiteY0" fmla="*/ 9540 h 737748"/>
              <a:gd name="connsiteX1" fmla="*/ 411867 w 419753"/>
              <a:gd name="connsiteY1" fmla="*/ 740165 h 737748"/>
              <a:gd name="connsiteX2" fmla="*/ 9539 w 419753"/>
              <a:gd name="connsiteY2" fmla="*/ 740165 h 737748"/>
              <a:gd name="connsiteX3" fmla="*/ 9539 w 419753"/>
              <a:gd name="connsiteY3" fmla="*/ 9540 h 737748"/>
            </a:gdLst>
            <a:ahLst/>
            <a:cxnLst>
              <a:cxn ang="0">
                <a:pos x="connsiteX0" y="connsiteY0"/>
              </a:cxn>
              <a:cxn ang="0">
                <a:pos x="connsiteX1" y="connsiteY1"/>
              </a:cxn>
              <a:cxn ang="0">
                <a:pos x="connsiteX2" y="connsiteY2"/>
              </a:cxn>
              <a:cxn ang="0">
                <a:pos x="connsiteX3" y="connsiteY3"/>
              </a:cxn>
            </a:cxnLst>
            <a:rect l="l" t="t" r="r" b="b"/>
            <a:pathLst>
              <a:path w="419753" h="737748">
                <a:moveTo>
                  <a:pt x="411867" y="9540"/>
                </a:moveTo>
                <a:lnTo>
                  <a:pt x="411867" y="740165"/>
                </a:lnTo>
                <a:lnTo>
                  <a:pt x="9539" y="740165"/>
                </a:lnTo>
                <a:lnTo>
                  <a:pt x="9539" y="9540"/>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1" name="Freeform: Shape 730">
            <a:extLst>
              <a:ext uri="{FF2B5EF4-FFF2-40B4-BE49-F238E27FC236}">
                <a16:creationId xmlns:a16="http://schemas.microsoft.com/office/drawing/2014/main" id="{D839DDA0-7ADD-4418-8C22-063445694551}"/>
              </a:ext>
            </a:extLst>
          </p:cNvPr>
          <p:cNvSpPr/>
          <p:nvPr/>
        </p:nvSpPr>
        <p:spPr>
          <a:xfrm>
            <a:off x="12863259" y="11081072"/>
            <a:ext cx="521572" cy="877768"/>
          </a:xfrm>
          <a:custGeom>
            <a:avLst/>
            <a:gdLst>
              <a:gd name="connsiteX0" fmla="*/ 9540 w 521511"/>
              <a:gd name="connsiteY0" fmla="*/ 9540 h 877666"/>
              <a:gd name="connsiteX1" fmla="*/ 9540 w 521511"/>
              <a:gd name="connsiteY1" fmla="*/ 870798 h 877666"/>
              <a:gd name="connsiteX2" fmla="*/ 521003 w 521511"/>
              <a:gd name="connsiteY2" fmla="*/ 870798 h 877666"/>
              <a:gd name="connsiteX3" fmla="*/ 521003 w 521511"/>
              <a:gd name="connsiteY3" fmla="*/ 9540 h 877666"/>
              <a:gd name="connsiteX4" fmla="*/ 9540 w 521511"/>
              <a:gd name="connsiteY4" fmla="*/ 9540 h 877666"/>
              <a:gd name="connsiteX5" fmla="*/ 466307 w 521511"/>
              <a:gd name="connsiteY5" fmla="*/ 805418 h 877666"/>
              <a:gd name="connsiteX6" fmla="*/ 63980 w 521511"/>
              <a:gd name="connsiteY6" fmla="*/ 805418 h 877666"/>
              <a:gd name="connsiteX7" fmla="*/ 63980 w 521511"/>
              <a:gd name="connsiteY7" fmla="*/ 74792 h 877666"/>
              <a:gd name="connsiteX8" fmla="*/ 466307 w 521511"/>
              <a:gd name="connsiteY8" fmla="*/ 74792 h 877666"/>
              <a:gd name="connsiteX9" fmla="*/ 466307 w 521511"/>
              <a:gd name="connsiteY9" fmla="*/ 805418 h 8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1511" h="877666">
                <a:moveTo>
                  <a:pt x="9540" y="9540"/>
                </a:moveTo>
                <a:lnTo>
                  <a:pt x="9540" y="870798"/>
                </a:lnTo>
                <a:lnTo>
                  <a:pt x="521003" y="870798"/>
                </a:lnTo>
                <a:lnTo>
                  <a:pt x="521003" y="9540"/>
                </a:lnTo>
                <a:lnTo>
                  <a:pt x="9540" y="9540"/>
                </a:lnTo>
                <a:close/>
                <a:moveTo>
                  <a:pt x="466307" y="805418"/>
                </a:moveTo>
                <a:lnTo>
                  <a:pt x="63980" y="805418"/>
                </a:lnTo>
                <a:lnTo>
                  <a:pt x="63980" y="74792"/>
                </a:lnTo>
                <a:lnTo>
                  <a:pt x="466307" y="74792"/>
                </a:lnTo>
                <a:lnTo>
                  <a:pt x="466307" y="805418"/>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2" name="Freeform: Shape 731">
            <a:extLst>
              <a:ext uri="{FF2B5EF4-FFF2-40B4-BE49-F238E27FC236}">
                <a16:creationId xmlns:a16="http://schemas.microsoft.com/office/drawing/2014/main" id="{92A05511-B6A5-4252-B5B4-36F4A7A1E48A}"/>
              </a:ext>
            </a:extLst>
          </p:cNvPr>
          <p:cNvSpPr/>
          <p:nvPr/>
        </p:nvSpPr>
        <p:spPr>
          <a:xfrm>
            <a:off x="12917705" y="11162234"/>
            <a:ext cx="419802" cy="737833"/>
          </a:xfrm>
          <a:custGeom>
            <a:avLst/>
            <a:gdLst>
              <a:gd name="connsiteX0" fmla="*/ 42230 w 419753"/>
              <a:gd name="connsiteY0" fmla="*/ 9540 h 737748"/>
              <a:gd name="connsiteX1" fmla="*/ 9540 w 419753"/>
              <a:gd name="connsiteY1" fmla="*/ 9540 h 737748"/>
              <a:gd name="connsiteX2" fmla="*/ 9540 w 419753"/>
              <a:gd name="connsiteY2" fmla="*/ 68815 h 737748"/>
              <a:gd name="connsiteX3" fmla="*/ 379177 w 419753"/>
              <a:gd name="connsiteY3" fmla="*/ 740165 h 737748"/>
              <a:gd name="connsiteX4" fmla="*/ 411867 w 419753"/>
              <a:gd name="connsiteY4" fmla="*/ 740165 h 737748"/>
              <a:gd name="connsiteX5" fmla="*/ 411867 w 419753"/>
              <a:gd name="connsiteY5" fmla="*/ 680891 h 737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753" h="737748">
                <a:moveTo>
                  <a:pt x="42230" y="9540"/>
                </a:moveTo>
                <a:lnTo>
                  <a:pt x="9540" y="9540"/>
                </a:lnTo>
                <a:lnTo>
                  <a:pt x="9540" y="68815"/>
                </a:lnTo>
                <a:lnTo>
                  <a:pt x="379177" y="740165"/>
                </a:lnTo>
                <a:lnTo>
                  <a:pt x="411867" y="740165"/>
                </a:lnTo>
                <a:lnTo>
                  <a:pt x="411867" y="680891"/>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3" name="Freeform: Shape 732">
            <a:extLst>
              <a:ext uri="{FF2B5EF4-FFF2-40B4-BE49-F238E27FC236}">
                <a16:creationId xmlns:a16="http://schemas.microsoft.com/office/drawing/2014/main" id="{B73FC3B2-2A44-4157-A56A-82C833288D0D}"/>
              </a:ext>
            </a:extLst>
          </p:cNvPr>
          <p:cNvSpPr/>
          <p:nvPr/>
        </p:nvSpPr>
        <p:spPr>
          <a:xfrm>
            <a:off x="12931063" y="11146333"/>
            <a:ext cx="419802" cy="737833"/>
          </a:xfrm>
          <a:custGeom>
            <a:avLst/>
            <a:gdLst>
              <a:gd name="connsiteX0" fmla="*/ 42103 w 419753"/>
              <a:gd name="connsiteY0" fmla="*/ 9540 h 737748"/>
              <a:gd name="connsiteX1" fmla="*/ 9540 w 419753"/>
              <a:gd name="connsiteY1" fmla="*/ 9540 h 737748"/>
              <a:gd name="connsiteX2" fmla="*/ 9540 w 419753"/>
              <a:gd name="connsiteY2" fmla="*/ 68815 h 737748"/>
              <a:gd name="connsiteX3" fmla="*/ 379177 w 419753"/>
              <a:gd name="connsiteY3" fmla="*/ 740165 h 737748"/>
              <a:gd name="connsiteX4" fmla="*/ 411740 w 419753"/>
              <a:gd name="connsiteY4" fmla="*/ 740165 h 737748"/>
              <a:gd name="connsiteX5" fmla="*/ 411740 w 419753"/>
              <a:gd name="connsiteY5" fmla="*/ 680891 h 737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753" h="737748">
                <a:moveTo>
                  <a:pt x="42103" y="9540"/>
                </a:moveTo>
                <a:lnTo>
                  <a:pt x="9540" y="9540"/>
                </a:lnTo>
                <a:lnTo>
                  <a:pt x="9540" y="68815"/>
                </a:lnTo>
                <a:lnTo>
                  <a:pt x="379177" y="740165"/>
                </a:lnTo>
                <a:lnTo>
                  <a:pt x="411740" y="740165"/>
                </a:lnTo>
                <a:lnTo>
                  <a:pt x="411740" y="680891"/>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4" name="Freeform: Shape 733">
            <a:extLst>
              <a:ext uri="{FF2B5EF4-FFF2-40B4-BE49-F238E27FC236}">
                <a16:creationId xmlns:a16="http://schemas.microsoft.com/office/drawing/2014/main" id="{02327C06-5596-451A-9785-5EC4EEA3F168}"/>
              </a:ext>
            </a:extLst>
          </p:cNvPr>
          <p:cNvSpPr/>
          <p:nvPr/>
        </p:nvSpPr>
        <p:spPr>
          <a:xfrm>
            <a:off x="12379468" y="11081072"/>
            <a:ext cx="521572" cy="877768"/>
          </a:xfrm>
          <a:custGeom>
            <a:avLst/>
            <a:gdLst>
              <a:gd name="connsiteX0" fmla="*/ 9540 w 521511"/>
              <a:gd name="connsiteY0" fmla="*/ 9540 h 877666"/>
              <a:gd name="connsiteX1" fmla="*/ 9540 w 521511"/>
              <a:gd name="connsiteY1" fmla="*/ 870798 h 877666"/>
              <a:gd name="connsiteX2" fmla="*/ 521003 w 521511"/>
              <a:gd name="connsiteY2" fmla="*/ 870798 h 877666"/>
              <a:gd name="connsiteX3" fmla="*/ 521003 w 521511"/>
              <a:gd name="connsiteY3" fmla="*/ 9540 h 877666"/>
              <a:gd name="connsiteX4" fmla="*/ 9540 w 521511"/>
              <a:gd name="connsiteY4" fmla="*/ 9540 h 877666"/>
              <a:gd name="connsiteX5" fmla="*/ 466436 w 521511"/>
              <a:gd name="connsiteY5" fmla="*/ 805418 h 877666"/>
              <a:gd name="connsiteX6" fmla="*/ 64108 w 521511"/>
              <a:gd name="connsiteY6" fmla="*/ 805418 h 877666"/>
              <a:gd name="connsiteX7" fmla="*/ 64108 w 521511"/>
              <a:gd name="connsiteY7" fmla="*/ 74792 h 877666"/>
              <a:gd name="connsiteX8" fmla="*/ 466436 w 521511"/>
              <a:gd name="connsiteY8" fmla="*/ 74792 h 877666"/>
              <a:gd name="connsiteX9" fmla="*/ 466436 w 521511"/>
              <a:gd name="connsiteY9" fmla="*/ 805418 h 8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1511" h="877666">
                <a:moveTo>
                  <a:pt x="9540" y="9540"/>
                </a:moveTo>
                <a:lnTo>
                  <a:pt x="9540" y="870798"/>
                </a:lnTo>
                <a:lnTo>
                  <a:pt x="521003" y="870798"/>
                </a:lnTo>
                <a:lnTo>
                  <a:pt x="521003" y="9540"/>
                </a:lnTo>
                <a:lnTo>
                  <a:pt x="9540" y="9540"/>
                </a:lnTo>
                <a:close/>
                <a:moveTo>
                  <a:pt x="466436" y="805418"/>
                </a:moveTo>
                <a:lnTo>
                  <a:pt x="64108" y="805418"/>
                </a:lnTo>
                <a:lnTo>
                  <a:pt x="64108" y="74792"/>
                </a:lnTo>
                <a:lnTo>
                  <a:pt x="466436" y="74792"/>
                </a:lnTo>
                <a:lnTo>
                  <a:pt x="466436" y="805418"/>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5" name="Freeform: Shape 734">
            <a:extLst>
              <a:ext uri="{FF2B5EF4-FFF2-40B4-BE49-F238E27FC236}">
                <a16:creationId xmlns:a16="http://schemas.microsoft.com/office/drawing/2014/main" id="{273ADFEE-6C3D-4EF4-A191-445451DB23E7}"/>
              </a:ext>
            </a:extLst>
          </p:cNvPr>
          <p:cNvSpPr/>
          <p:nvPr/>
        </p:nvSpPr>
        <p:spPr>
          <a:xfrm>
            <a:off x="12439386" y="11146333"/>
            <a:ext cx="419802" cy="737833"/>
          </a:xfrm>
          <a:custGeom>
            <a:avLst/>
            <a:gdLst>
              <a:gd name="connsiteX0" fmla="*/ 42230 w 419753"/>
              <a:gd name="connsiteY0" fmla="*/ 9540 h 737748"/>
              <a:gd name="connsiteX1" fmla="*/ 9540 w 419753"/>
              <a:gd name="connsiteY1" fmla="*/ 9540 h 737748"/>
              <a:gd name="connsiteX2" fmla="*/ 9540 w 419753"/>
              <a:gd name="connsiteY2" fmla="*/ 68815 h 737748"/>
              <a:gd name="connsiteX3" fmla="*/ 379177 w 419753"/>
              <a:gd name="connsiteY3" fmla="*/ 740165 h 737748"/>
              <a:gd name="connsiteX4" fmla="*/ 411867 w 419753"/>
              <a:gd name="connsiteY4" fmla="*/ 740165 h 737748"/>
              <a:gd name="connsiteX5" fmla="*/ 411867 w 419753"/>
              <a:gd name="connsiteY5" fmla="*/ 680891 h 737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753" h="737748">
                <a:moveTo>
                  <a:pt x="42230" y="9540"/>
                </a:moveTo>
                <a:lnTo>
                  <a:pt x="9540" y="9540"/>
                </a:lnTo>
                <a:lnTo>
                  <a:pt x="9540" y="68815"/>
                </a:lnTo>
                <a:lnTo>
                  <a:pt x="379177" y="740165"/>
                </a:lnTo>
                <a:lnTo>
                  <a:pt x="411867" y="740165"/>
                </a:lnTo>
                <a:lnTo>
                  <a:pt x="411867" y="680891"/>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6" name="Freeform: Shape 735">
            <a:extLst>
              <a:ext uri="{FF2B5EF4-FFF2-40B4-BE49-F238E27FC236}">
                <a16:creationId xmlns:a16="http://schemas.microsoft.com/office/drawing/2014/main" id="{9EE20448-8375-4E82-9C83-4D4C327FCDDC}"/>
              </a:ext>
            </a:extLst>
          </p:cNvPr>
          <p:cNvSpPr/>
          <p:nvPr/>
        </p:nvSpPr>
        <p:spPr>
          <a:xfrm>
            <a:off x="12419541" y="11146333"/>
            <a:ext cx="419802" cy="737833"/>
          </a:xfrm>
          <a:custGeom>
            <a:avLst/>
            <a:gdLst>
              <a:gd name="connsiteX0" fmla="*/ 42230 w 419753"/>
              <a:gd name="connsiteY0" fmla="*/ 9540 h 737748"/>
              <a:gd name="connsiteX1" fmla="*/ 9540 w 419753"/>
              <a:gd name="connsiteY1" fmla="*/ 9540 h 737748"/>
              <a:gd name="connsiteX2" fmla="*/ 9540 w 419753"/>
              <a:gd name="connsiteY2" fmla="*/ 68815 h 737748"/>
              <a:gd name="connsiteX3" fmla="*/ 379177 w 419753"/>
              <a:gd name="connsiteY3" fmla="*/ 740165 h 737748"/>
              <a:gd name="connsiteX4" fmla="*/ 411867 w 419753"/>
              <a:gd name="connsiteY4" fmla="*/ 740165 h 737748"/>
              <a:gd name="connsiteX5" fmla="*/ 411867 w 419753"/>
              <a:gd name="connsiteY5" fmla="*/ 680891 h 737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753" h="737748">
                <a:moveTo>
                  <a:pt x="42230" y="9540"/>
                </a:moveTo>
                <a:lnTo>
                  <a:pt x="9540" y="9540"/>
                </a:lnTo>
                <a:lnTo>
                  <a:pt x="9540" y="68815"/>
                </a:lnTo>
                <a:lnTo>
                  <a:pt x="379177" y="740165"/>
                </a:lnTo>
                <a:lnTo>
                  <a:pt x="411867" y="740165"/>
                </a:lnTo>
                <a:lnTo>
                  <a:pt x="411867" y="680891"/>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7" name="Freeform: Shape 736">
            <a:extLst>
              <a:ext uri="{FF2B5EF4-FFF2-40B4-BE49-F238E27FC236}">
                <a16:creationId xmlns:a16="http://schemas.microsoft.com/office/drawing/2014/main" id="{F756C22C-8371-4456-B687-55F2EFABAF2A}"/>
              </a:ext>
            </a:extLst>
          </p:cNvPr>
          <p:cNvSpPr/>
          <p:nvPr/>
        </p:nvSpPr>
        <p:spPr>
          <a:xfrm>
            <a:off x="12364966" y="11081072"/>
            <a:ext cx="521572" cy="877768"/>
          </a:xfrm>
          <a:custGeom>
            <a:avLst/>
            <a:gdLst>
              <a:gd name="connsiteX0" fmla="*/ 9540 w 521511"/>
              <a:gd name="connsiteY0" fmla="*/ 9540 h 877666"/>
              <a:gd name="connsiteX1" fmla="*/ 9540 w 521511"/>
              <a:gd name="connsiteY1" fmla="*/ 870798 h 877666"/>
              <a:gd name="connsiteX2" fmla="*/ 521002 w 521511"/>
              <a:gd name="connsiteY2" fmla="*/ 870798 h 877666"/>
              <a:gd name="connsiteX3" fmla="*/ 521002 w 521511"/>
              <a:gd name="connsiteY3" fmla="*/ 9540 h 877666"/>
              <a:gd name="connsiteX4" fmla="*/ 9540 w 521511"/>
              <a:gd name="connsiteY4" fmla="*/ 9540 h 877666"/>
              <a:gd name="connsiteX5" fmla="*/ 466435 w 521511"/>
              <a:gd name="connsiteY5" fmla="*/ 805418 h 877666"/>
              <a:gd name="connsiteX6" fmla="*/ 64108 w 521511"/>
              <a:gd name="connsiteY6" fmla="*/ 805418 h 877666"/>
              <a:gd name="connsiteX7" fmla="*/ 64108 w 521511"/>
              <a:gd name="connsiteY7" fmla="*/ 74792 h 877666"/>
              <a:gd name="connsiteX8" fmla="*/ 466435 w 521511"/>
              <a:gd name="connsiteY8" fmla="*/ 74792 h 877666"/>
              <a:gd name="connsiteX9" fmla="*/ 466435 w 521511"/>
              <a:gd name="connsiteY9" fmla="*/ 805418 h 8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1511" h="877666">
                <a:moveTo>
                  <a:pt x="9540" y="9540"/>
                </a:moveTo>
                <a:lnTo>
                  <a:pt x="9540" y="870798"/>
                </a:lnTo>
                <a:lnTo>
                  <a:pt x="521002" y="870798"/>
                </a:lnTo>
                <a:lnTo>
                  <a:pt x="521002" y="9540"/>
                </a:lnTo>
                <a:lnTo>
                  <a:pt x="9540" y="9540"/>
                </a:lnTo>
                <a:close/>
                <a:moveTo>
                  <a:pt x="466435" y="805418"/>
                </a:moveTo>
                <a:lnTo>
                  <a:pt x="64108" y="805418"/>
                </a:lnTo>
                <a:lnTo>
                  <a:pt x="64108" y="74792"/>
                </a:lnTo>
                <a:lnTo>
                  <a:pt x="466435" y="74792"/>
                </a:lnTo>
                <a:lnTo>
                  <a:pt x="466435" y="805418"/>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8" name="Freeform: Shape 737">
            <a:extLst>
              <a:ext uri="{FF2B5EF4-FFF2-40B4-BE49-F238E27FC236}">
                <a16:creationId xmlns:a16="http://schemas.microsoft.com/office/drawing/2014/main" id="{BE66FC0E-0D58-4ADC-994D-275885DEE608}"/>
              </a:ext>
            </a:extLst>
          </p:cNvPr>
          <p:cNvSpPr/>
          <p:nvPr/>
        </p:nvSpPr>
        <p:spPr>
          <a:xfrm>
            <a:off x="12876489" y="11081072"/>
            <a:ext cx="521572" cy="877768"/>
          </a:xfrm>
          <a:custGeom>
            <a:avLst/>
            <a:gdLst>
              <a:gd name="connsiteX0" fmla="*/ 9540 w 521511"/>
              <a:gd name="connsiteY0" fmla="*/ 9540 h 877666"/>
              <a:gd name="connsiteX1" fmla="*/ 9540 w 521511"/>
              <a:gd name="connsiteY1" fmla="*/ 870798 h 877666"/>
              <a:gd name="connsiteX2" fmla="*/ 521003 w 521511"/>
              <a:gd name="connsiteY2" fmla="*/ 870798 h 877666"/>
              <a:gd name="connsiteX3" fmla="*/ 521003 w 521511"/>
              <a:gd name="connsiteY3" fmla="*/ 9540 h 877666"/>
              <a:gd name="connsiteX4" fmla="*/ 9540 w 521511"/>
              <a:gd name="connsiteY4" fmla="*/ 9540 h 877666"/>
              <a:gd name="connsiteX5" fmla="*/ 466308 w 521511"/>
              <a:gd name="connsiteY5" fmla="*/ 805418 h 877666"/>
              <a:gd name="connsiteX6" fmla="*/ 64108 w 521511"/>
              <a:gd name="connsiteY6" fmla="*/ 805418 h 877666"/>
              <a:gd name="connsiteX7" fmla="*/ 64108 w 521511"/>
              <a:gd name="connsiteY7" fmla="*/ 74792 h 877666"/>
              <a:gd name="connsiteX8" fmla="*/ 466436 w 521511"/>
              <a:gd name="connsiteY8" fmla="*/ 74792 h 877666"/>
              <a:gd name="connsiteX9" fmla="*/ 466436 w 521511"/>
              <a:gd name="connsiteY9" fmla="*/ 805418 h 8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1511" h="877666">
                <a:moveTo>
                  <a:pt x="9540" y="9540"/>
                </a:moveTo>
                <a:lnTo>
                  <a:pt x="9540" y="870798"/>
                </a:lnTo>
                <a:lnTo>
                  <a:pt x="521003" y="870798"/>
                </a:lnTo>
                <a:lnTo>
                  <a:pt x="521003" y="9540"/>
                </a:lnTo>
                <a:lnTo>
                  <a:pt x="9540" y="9540"/>
                </a:lnTo>
                <a:close/>
                <a:moveTo>
                  <a:pt x="466308" y="805418"/>
                </a:moveTo>
                <a:lnTo>
                  <a:pt x="64108" y="805418"/>
                </a:lnTo>
                <a:lnTo>
                  <a:pt x="64108" y="74792"/>
                </a:lnTo>
                <a:lnTo>
                  <a:pt x="466436" y="74792"/>
                </a:lnTo>
                <a:lnTo>
                  <a:pt x="466436" y="805418"/>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9" name="Freeform: Shape 738">
            <a:extLst>
              <a:ext uri="{FF2B5EF4-FFF2-40B4-BE49-F238E27FC236}">
                <a16:creationId xmlns:a16="http://schemas.microsoft.com/office/drawing/2014/main" id="{BEEFB9F4-5E8A-4336-9BC7-563A7FF2FDC7}"/>
              </a:ext>
            </a:extLst>
          </p:cNvPr>
          <p:cNvSpPr/>
          <p:nvPr/>
        </p:nvSpPr>
        <p:spPr>
          <a:xfrm>
            <a:off x="13072472" y="11146324"/>
            <a:ext cx="419802" cy="737833"/>
          </a:xfrm>
          <a:custGeom>
            <a:avLst/>
            <a:gdLst>
              <a:gd name="connsiteX0" fmla="*/ 411867 w 419753"/>
              <a:gd name="connsiteY0" fmla="*/ 9540 h 737748"/>
              <a:gd name="connsiteX1" fmla="*/ 411867 w 419753"/>
              <a:gd name="connsiteY1" fmla="*/ 740165 h 737748"/>
              <a:gd name="connsiteX2" fmla="*/ 9539 w 419753"/>
              <a:gd name="connsiteY2" fmla="*/ 740165 h 737748"/>
              <a:gd name="connsiteX3" fmla="*/ 9539 w 419753"/>
              <a:gd name="connsiteY3" fmla="*/ 9540 h 737748"/>
            </a:gdLst>
            <a:ahLst/>
            <a:cxnLst>
              <a:cxn ang="0">
                <a:pos x="connsiteX0" y="connsiteY0"/>
              </a:cxn>
              <a:cxn ang="0">
                <a:pos x="connsiteX1" y="connsiteY1"/>
              </a:cxn>
              <a:cxn ang="0">
                <a:pos x="connsiteX2" y="connsiteY2"/>
              </a:cxn>
              <a:cxn ang="0">
                <a:pos x="connsiteX3" y="connsiteY3"/>
              </a:cxn>
            </a:cxnLst>
            <a:rect l="l" t="t" r="r" b="b"/>
            <a:pathLst>
              <a:path w="419753" h="737748">
                <a:moveTo>
                  <a:pt x="411867" y="9540"/>
                </a:moveTo>
                <a:lnTo>
                  <a:pt x="411867" y="740165"/>
                </a:lnTo>
                <a:lnTo>
                  <a:pt x="9539" y="740165"/>
                </a:lnTo>
                <a:lnTo>
                  <a:pt x="9539" y="9540"/>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0" name="Freeform: Shape 739">
            <a:extLst>
              <a:ext uri="{FF2B5EF4-FFF2-40B4-BE49-F238E27FC236}">
                <a16:creationId xmlns:a16="http://schemas.microsoft.com/office/drawing/2014/main" id="{0833F191-CABF-4C2D-AEB8-954AACF0E493}"/>
              </a:ext>
            </a:extLst>
          </p:cNvPr>
          <p:cNvSpPr/>
          <p:nvPr/>
        </p:nvSpPr>
        <p:spPr>
          <a:xfrm>
            <a:off x="13583951" y="11146368"/>
            <a:ext cx="419802" cy="737833"/>
          </a:xfrm>
          <a:custGeom>
            <a:avLst/>
            <a:gdLst>
              <a:gd name="connsiteX0" fmla="*/ 411867 w 419753"/>
              <a:gd name="connsiteY0" fmla="*/ 9540 h 737748"/>
              <a:gd name="connsiteX1" fmla="*/ 411867 w 419753"/>
              <a:gd name="connsiteY1" fmla="*/ 740165 h 737748"/>
              <a:gd name="connsiteX2" fmla="*/ 9539 w 419753"/>
              <a:gd name="connsiteY2" fmla="*/ 740165 h 737748"/>
              <a:gd name="connsiteX3" fmla="*/ 9539 w 419753"/>
              <a:gd name="connsiteY3" fmla="*/ 9540 h 737748"/>
            </a:gdLst>
            <a:ahLst/>
            <a:cxnLst>
              <a:cxn ang="0">
                <a:pos x="connsiteX0" y="connsiteY0"/>
              </a:cxn>
              <a:cxn ang="0">
                <a:pos x="connsiteX1" y="connsiteY1"/>
              </a:cxn>
              <a:cxn ang="0">
                <a:pos x="connsiteX2" y="connsiteY2"/>
              </a:cxn>
              <a:cxn ang="0">
                <a:pos x="connsiteX3" y="connsiteY3"/>
              </a:cxn>
            </a:cxnLst>
            <a:rect l="l" t="t" r="r" b="b"/>
            <a:pathLst>
              <a:path w="419753" h="737748">
                <a:moveTo>
                  <a:pt x="411867" y="9540"/>
                </a:moveTo>
                <a:lnTo>
                  <a:pt x="411867" y="740165"/>
                </a:lnTo>
                <a:lnTo>
                  <a:pt x="9539" y="740165"/>
                </a:lnTo>
                <a:lnTo>
                  <a:pt x="9539" y="9540"/>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1" name="Freeform: Shape 740">
            <a:extLst>
              <a:ext uri="{FF2B5EF4-FFF2-40B4-BE49-F238E27FC236}">
                <a16:creationId xmlns:a16="http://schemas.microsoft.com/office/drawing/2014/main" id="{31EABDDA-A2EC-4A96-8099-F64EA77DB89C}"/>
              </a:ext>
            </a:extLst>
          </p:cNvPr>
          <p:cNvSpPr/>
          <p:nvPr/>
        </p:nvSpPr>
        <p:spPr>
          <a:xfrm>
            <a:off x="13516115" y="11081072"/>
            <a:ext cx="521572" cy="877768"/>
          </a:xfrm>
          <a:custGeom>
            <a:avLst/>
            <a:gdLst>
              <a:gd name="connsiteX0" fmla="*/ 9540 w 521511"/>
              <a:gd name="connsiteY0" fmla="*/ 9540 h 877666"/>
              <a:gd name="connsiteX1" fmla="*/ 9540 w 521511"/>
              <a:gd name="connsiteY1" fmla="*/ 870798 h 877666"/>
              <a:gd name="connsiteX2" fmla="*/ 521002 w 521511"/>
              <a:gd name="connsiteY2" fmla="*/ 870798 h 877666"/>
              <a:gd name="connsiteX3" fmla="*/ 521002 w 521511"/>
              <a:gd name="connsiteY3" fmla="*/ 9540 h 877666"/>
              <a:gd name="connsiteX4" fmla="*/ 9540 w 521511"/>
              <a:gd name="connsiteY4" fmla="*/ 9540 h 877666"/>
              <a:gd name="connsiteX5" fmla="*/ 466435 w 521511"/>
              <a:gd name="connsiteY5" fmla="*/ 805418 h 877666"/>
              <a:gd name="connsiteX6" fmla="*/ 64108 w 521511"/>
              <a:gd name="connsiteY6" fmla="*/ 805418 h 877666"/>
              <a:gd name="connsiteX7" fmla="*/ 64108 w 521511"/>
              <a:gd name="connsiteY7" fmla="*/ 74792 h 877666"/>
              <a:gd name="connsiteX8" fmla="*/ 466435 w 521511"/>
              <a:gd name="connsiteY8" fmla="*/ 74792 h 877666"/>
              <a:gd name="connsiteX9" fmla="*/ 466435 w 521511"/>
              <a:gd name="connsiteY9" fmla="*/ 805418 h 8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1511" h="877666">
                <a:moveTo>
                  <a:pt x="9540" y="9540"/>
                </a:moveTo>
                <a:lnTo>
                  <a:pt x="9540" y="870798"/>
                </a:lnTo>
                <a:lnTo>
                  <a:pt x="521002" y="870798"/>
                </a:lnTo>
                <a:lnTo>
                  <a:pt x="521002" y="9540"/>
                </a:lnTo>
                <a:lnTo>
                  <a:pt x="9540" y="9540"/>
                </a:lnTo>
                <a:close/>
                <a:moveTo>
                  <a:pt x="466435" y="805418"/>
                </a:moveTo>
                <a:lnTo>
                  <a:pt x="64108" y="805418"/>
                </a:lnTo>
                <a:lnTo>
                  <a:pt x="64108" y="74792"/>
                </a:lnTo>
                <a:lnTo>
                  <a:pt x="466435" y="74792"/>
                </a:lnTo>
                <a:lnTo>
                  <a:pt x="466435" y="805418"/>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2" name="Freeform: Shape 741">
            <a:extLst>
              <a:ext uri="{FF2B5EF4-FFF2-40B4-BE49-F238E27FC236}">
                <a16:creationId xmlns:a16="http://schemas.microsoft.com/office/drawing/2014/main" id="{930B7C69-C287-46F3-B8B0-1E954603CF8E}"/>
              </a:ext>
            </a:extLst>
          </p:cNvPr>
          <p:cNvSpPr/>
          <p:nvPr/>
        </p:nvSpPr>
        <p:spPr>
          <a:xfrm>
            <a:off x="13570688" y="11162234"/>
            <a:ext cx="419802" cy="737833"/>
          </a:xfrm>
          <a:custGeom>
            <a:avLst/>
            <a:gdLst>
              <a:gd name="connsiteX0" fmla="*/ 42230 w 419753"/>
              <a:gd name="connsiteY0" fmla="*/ 9540 h 737748"/>
              <a:gd name="connsiteX1" fmla="*/ 9540 w 419753"/>
              <a:gd name="connsiteY1" fmla="*/ 9540 h 737748"/>
              <a:gd name="connsiteX2" fmla="*/ 9540 w 419753"/>
              <a:gd name="connsiteY2" fmla="*/ 68815 h 737748"/>
              <a:gd name="connsiteX3" fmla="*/ 379177 w 419753"/>
              <a:gd name="connsiteY3" fmla="*/ 740165 h 737748"/>
              <a:gd name="connsiteX4" fmla="*/ 411867 w 419753"/>
              <a:gd name="connsiteY4" fmla="*/ 740165 h 737748"/>
              <a:gd name="connsiteX5" fmla="*/ 411867 w 419753"/>
              <a:gd name="connsiteY5" fmla="*/ 680891 h 737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753" h="737748">
                <a:moveTo>
                  <a:pt x="42230" y="9540"/>
                </a:moveTo>
                <a:lnTo>
                  <a:pt x="9540" y="9540"/>
                </a:lnTo>
                <a:lnTo>
                  <a:pt x="9540" y="68815"/>
                </a:lnTo>
                <a:lnTo>
                  <a:pt x="379177" y="740165"/>
                </a:lnTo>
                <a:lnTo>
                  <a:pt x="411867" y="740165"/>
                </a:lnTo>
                <a:lnTo>
                  <a:pt x="411867" y="680891"/>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3" name="Freeform: Shape 742">
            <a:extLst>
              <a:ext uri="{FF2B5EF4-FFF2-40B4-BE49-F238E27FC236}">
                <a16:creationId xmlns:a16="http://schemas.microsoft.com/office/drawing/2014/main" id="{11AFB45C-73DB-438D-BB85-2E670EF08BD1}"/>
              </a:ext>
            </a:extLst>
          </p:cNvPr>
          <p:cNvSpPr/>
          <p:nvPr/>
        </p:nvSpPr>
        <p:spPr>
          <a:xfrm>
            <a:off x="13584045" y="11146333"/>
            <a:ext cx="419802" cy="737833"/>
          </a:xfrm>
          <a:custGeom>
            <a:avLst/>
            <a:gdLst>
              <a:gd name="connsiteX0" fmla="*/ 42103 w 419753"/>
              <a:gd name="connsiteY0" fmla="*/ 9540 h 737748"/>
              <a:gd name="connsiteX1" fmla="*/ 9540 w 419753"/>
              <a:gd name="connsiteY1" fmla="*/ 9540 h 737748"/>
              <a:gd name="connsiteX2" fmla="*/ 9540 w 419753"/>
              <a:gd name="connsiteY2" fmla="*/ 68815 h 737748"/>
              <a:gd name="connsiteX3" fmla="*/ 379177 w 419753"/>
              <a:gd name="connsiteY3" fmla="*/ 740165 h 737748"/>
              <a:gd name="connsiteX4" fmla="*/ 411740 w 419753"/>
              <a:gd name="connsiteY4" fmla="*/ 740165 h 737748"/>
              <a:gd name="connsiteX5" fmla="*/ 411740 w 419753"/>
              <a:gd name="connsiteY5" fmla="*/ 680891 h 737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753" h="737748">
                <a:moveTo>
                  <a:pt x="42103" y="9540"/>
                </a:moveTo>
                <a:lnTo>
                  <a:pt x="9540" y="9540"/>
                </a:lnTo>
                <a:lnTo>
                  <a:pt x="9540" y="68815"/>
                </a:lnTo>
                <a:lnTo>
                  <a:pt x="379177" y="740165"/>
                </a:lnTo>
                <a:lnTo>
                  <a:pt x="411740" y="740165"/>
                </a:lnTo>
                <a:lnTo>
                  <a:pt x="411740" y="680891"/>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4" name="Freeform: Shape 743">
            <a:extLst>
              <a:ext uri="{FF2B5EF4-FFF2-40B4-BE49-F238E27FC236}">
                <a16:creationId xmlns:a16="http://schemas.microsoft.com/office/drawing/2014/main" id="{274877EB-EA1E-4E01-BA69-D8C105148263}"/>
              </a:ext>
            </a:extLst>
          </p:cNvPr>
          <p:cNvSpPr/>
          <p:nvPr/>
        </p:nvSpPr>
        <p:spPr>
          <a:xfrm>
            <a:off x="13032452" y="11081072"/>
            <a:ext cx="521572" cy="877768"/>
          </a:xfrm>
          <a:custGeom>
            <a:avLst/>
            <a:gdLst>
              <a:gd name="connsiteX0" fmla="*/ 9540 w 521511"/>
              <a:gd name="connsiteY0" fmla="*/ 9540 h 877666"/>
              <a:gd name="connsiteX1" fmla="*/ 9540 w 521511"/>
              <a:gd name="connsiteY1" fmla="*/ 870798 h 877666"/>
              <a:gd name="connsiteX2" fmla="*/ 521003 w 521511"/>
              <a:gd name="connsiteY2" fmla="*/ 870798 h 877666"/>
              <a:gd name="connsiteX3" fmla="*/ 521003 w 521511"/>
              <a:gd name="connsiteY3" fmla="*/ 9540 h 877666"/>
              <a:gd name="connsiteX4" fmla="*/ 9540 w 521511"/>
              <a:gd name="connsiteY4" fmla="*/ 9540 h 877666"/>
              <a:gd name="connsiteX5" fmla="*/ 466435 w 521511"/>
              <a:gd name="connsiteY5" fmla="*/ 805418 h 877666"/>
              <a:gd name="connsiteX6" fmla="*/ 64108 w 521511"/>
              <a:gd name="connsiteY6" fmla="*/ 805418 h 877666"/>
              <a:gd name="connsiteX7" fmla="*/ 64108 w 521511"/>
              <a:gd name="connsiteY7" fmla="*/ 74792 h 877666"/>
              <a:gd name="connsiteX8" fmla="*/ 466435 w 521511"/>
              <a:gd name="connsiteY8" fmla="*/ 74792 h 877666"/>
              <a:gd name="connsiteX9" fmla="*/ 466435 w 521511"/>
              <a:gd name="connsiteY9" fmla="*/ 805418 h 8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1511" h="877666">
                <a:moveTo>
                  <a:pt x="9540" y="9540"/>
                </a:moveTo>
                <a:lnTo>
                  <a:pt x="9540" y="870798"/>
                </a:lnTo>
                <a:lnTo>
                  <a:pt x="521003" y="870798"/>
                </a:lnTo>
                <a:lnTo>
                  <a:pt x="521003" y="9540"/>
                </a:lnTo>
                <a:lnTo>
                  <a:pt x="9540" y="9540"/>
                </a:lnTo>
                <a:close/>
                <a:moveTo>
                  <a:pt x="466435" y="805418"/>
                </a:moveTo>
                <a:lnTo>
                  <a:pt x="64108" y="805418"/>
                </a:lnTo>
                <a:lnTo>
                  <a:pt x="64108" y="74792"/>
                </a:lnTo>
                <a:lnTo>
                  <a:pt x="466435" y="74792"/>
                </a:lnTo>
                <a:lnTo>
                  <a:pt x="466435" y="805418"/>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5" name="Freeform: Shape 744">
            <a:extLst>
              <a:ext uri="{FF2B5EF4-FFF2-40B4-BE49-F238E27FC236}">
                <a16:creationId xmlns:a16="http://schemas.microsoft.com/office/drawing/2014/main" id="{B591F921-F168-42D2-AAC2-0D061B4E824C}"/>
              </a:ext>
            </a:extLst>
          </p:cNvPr>
          <p:cNvSpPr/>
          <p:nvPr/>
        </p:nvSpPr>
        <p:spPr>
          <a:xfrm>
            <a:off x="13092369" y="11146333"/>
            <a:ext cx="419802" cy="737833"/>
          </a:xfrm>
          <a:custGeom>
            <a:avLst/>
            <a:gdLst>
              <a:gd name="connsiteX0" fmla="*/ 42230 w 419753"/>
              <a:gd name="connsiteY0" fmla="*/ 9540 h 737748"/>
              <a:gd name="connsiteX1" fmla="*/ 9540 w 419753"/>
              <a:gd name="connsiteY1" fmla="*/ 9540 h 737748"/>
              <a:gd name="connsiteX2" fmla="*/ 9540 w 419753"/>
              <a:gd name="connsiteY2" fmla="*/ 68815 h 737748"/>
              <a:gd name="connsiteX3" fmla="*/ 379177 w 419753"/>
              <a:gd name="connsiteY3" fmla="*/ 740165 h 737748"/>
              <a:gd name="connsiteX4" fmla="*/ 411867 w 419753"/>
              <a:gd name="connsiteY4" fmla="*/ 740165 h 737748"/>
              <a:gd name="connsiteX5" fmla="*/ 411867 w 419753"/>
              <a:gd name="connsiteY5" fmla="*/ 680891 h 737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753" h="737748">
                <a:moveTo>
                  <a:pt x="42230" y="9540"/>
                </a:moveTo>
                <a:lnTo>
                  <a:pt x="9540" y="9540"/>
                </a:lnTo>
                <a:lnTo>
                  <a:pt x="9540" y="68815"/>
                </a:lnTo>
                <a:lnTo>
                  <a:pt x="379177" y="740165"/>
                </a:lnTo>
                <a:lnTo>
                  <a:pt x="411867" y="740165"/>
                </a:lnTo>
                <a:lnTo>
                  <a:pt x="411867" y="680891"/>
                </a:lnTo>
                <a:close/>
              </a:path>
            </a:pathLst>
          </a:custGeom>
          <a:solidFill>
            <a:srgbClr val="C2995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6" name="Freeform: Shape 745">
            <a:extLst>
              <a:ext uri="{FF2B5EF4-FFF2-40B4-BE49-F238E27FC236}">
                <a16:creationId xmlns:a16="http://schemas.microsoft.com/office/drawing/2014/main" id="{351781A2-3276-45E3-847D-9B252230559B}"/>
              </a:ext>
            </a:extLst>
          </p:cNvPr>
          <p:cNvSpPr/>
          <p:nvPr/>
        </p:nvSpPr>
        <p:spPr>
          <a:xfrm>
            <a:off x="13072523" y="11146333"/>
            <a:ext cx="419802" cy="737833"/>
          </a:xfrm>
          <a:custGeom>
            <a:avLst/>
            <a:gdLst>
              <a:gd name="connsiteX0" fmla="*/ 42230 w 419753"/>
              <a:gd name="connsiteY0" fmla="*/ 9540 h 737748"/>
              <a:gd name="connsiteX1" fmla="*/ 9540 w 419753"/>
              <a:gd name="connsiteY1" fmla="*/ 9540 h 737748"/>
              <a:gd name="connsiteX2" fmla="*/ 9540 w 419753"/>
              <a:gd name="connsiteY2" fmla="*/ 68815 h 737748"/>
              <a:gd name="connsiteX3" fmla="*/ 379177 w 419753"/>
              <a:gd name="connsiteY3" fmla="*/ 740165 h 737748"/>
              <a:gd name="connsiteX4" fmla="*/ 411867 w 419753"/>
              <a:gd name="connsiteY4" fmla="*/ 740165 h 737748"/>
              <a:gd name="connsiteX5" fmla="*/ 411867 w 419753"/>
              <a:gd name="connsiteY5" fmla="*/ 680891 h 737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753" h="737748">
                <a:moveTo>
                  <a:pt x="42230" y="9540"/>
                </a:moveTo>
                <a:lnTo>
                  <a:pt x="9540" y="9540"/>
                </a:lnTo>
                <a:lnTo>
                  <a:pt x="9540" y="68815"/>
                </a:lnTo>
                <a:lnTo>
                  <a:pt x="379177" y="740165"/>
                </a:lnTo>
                <a:lnTo>
                  <a:pt x="411867" y="740165"/>
                </a:lnTo>
                <a:lnTo>
                  <a:pt x="411867" y="680891"/>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7" name="Freeform: Shape 746">
            <a:extLst>
              <a:ext uri="{FF2B5EF4-FFF2-40B4-BE49-F238E27FC236}">
                <a16:creationId xmlns:a16="http://schemas.microsoft.com/office/drawing/2014/main" id="{EAA249BD-A213-42BF-B7AB-9D325D87FB56}"/>
              </a:ext>
            </a:extLst>
          </p:cNvPr>
          <p:cNvSpPr/>
          <p:nvPr/>
        </p:nvSpPr>
        <p:spPr>
          <a:xfrm>
            <a:off x="13017949" y="11081072"/>
            <a:ext cx="521572" cy="877768"/>
          </a:xfrm>
          <a:custGeom>
            <a:avLst/>
            <a:gdLst>
              <a:gd name="connsiteX0" fmla="*/ 9540 w 521511"/>
              <a:gd name="connsiteY0" fmla="*/ 9540 h 877666"/>
              <a:gd name="connsiteX1" fmla="*/ 9540 w 521511"/>
              <a:gd name="connsiteY1" fmla="*/ 870798 h 877666"/>
              <a:gd name="connsiteX2" fmla="*/ 521003 w 521511"/>
              <a:gd name="connsiteY2" fmla="*/ 870798 h 877666"/>
              <a:gd name="connsiteX3" fmla="*/ 521003 w 521511"/>
              <a:gd name="connsiteY3" fmla="*/ 9540 h 877666"/>
              <a:gd name="connsiteX4" fmla="*/ 9540 w 521511"/>
              <a:gd name="connsiteY4" fmla="*/ 9540 h 877666"/>
              <a:gd name="connsiteX5" fmla="*/ 466436 w 521511"/>
              <a:gd name="connsiteY5" fmla="*/ 805418 h 877666"/>
              <a:gd name="connsiteX6" fmla="*/ 64108 w 521511"/>
              <a:gd name="connsiteY6" fmla="*/ 805418 h 877666"/>
              <a:gd name="connsiteX7" fmla="*/ 64108 w 521511"/>
              <a:gd name="connsiteY7" fmla="*/ 74792 h 877666"/>
              <a:gd name="connsiteX8" fmla="*/ 466436 w 521511"/>
              <a:gd name="connsiteY8" fmla="*/ 74792 h 877666"/>
              <a:gd name="connsiteX9" fmla="*/ 466436 w 521511"/>
              <a:gd name="connsiteY9" fmla="*/ 805418 h 8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1511" h="877666">
                <a:moveTo>
                  <a:pt x="9540" y="9540"/>
                </a:moveTo>
                <a:lnTo>
                  <a:pt x="9540" y="870798"/>
                </a:lnTo>
                <a:lnTo>
                  <a:pt x="521003" y="870798"/>
                </a:lnTo>
                <a:lnTo>
                  <a:pt x="521003" y="9540"/>
                </a:lnTo>
                <a:lnTo>
                  <a:pt x="9540" y="9540"/>
                </a:lnTo>
                <a:close/>
                <a:moveTo>
                  <a:pt x="466436" y="805418"/>
                </a:moveTo>
                <a:lnTo>
                  <a:pt x="64108" y="805418"/>
                </a:lnTo>
                <a:lnTo>
                  <a:pt x="64108" y="74792"/>
                </a:lnTo>
                <a:lnTo>
                  <a:pt x="466436" y="74792"/>
                </a:lnTo>
                <a:lnTo>
                  <a:pt x="466436" y="805418"/>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8" name="Freeform: Shape 747">
            <a:extLst>
              <a:ext uri="{FF2B5EF4-FFF2-40B4-BE49-F238E27FC236}">
                <a16:creationId xmlns:a16="http://schemas.microsoft.com/office/drawing/2014/main" id="{13DF5C5F-8AC9-4F13-B9F8-E7FCC40330A9}"/>
              </a:ext>
            </a:extLst>
          </p:cNvPr>
          <p:cNvSpPr/>
          <p:nvPr/>
        </p:nvSpPr>
        <p:spPr>
          <a:xfrm>
            <a:off x="13529471" y="11081072"/>
            <a:ext cx="521572" cy="877768"/>
          </a:xfrm>
          <a:custGeom>
            <a:avLst/>
            <a:gdLst>
              <a:gd name="connsiteX0" fmla="*/ 9540 w 521511"/>
              <a:gd name="connsiteY0" fmla="*/ 9540 h 877666"/>
              <a:gd name="connsiteX1" fmla="*/ 9540 w 521511"/>
              <a:gd name="connsiteY1" fmla="*/ 870798 h 877666"/>
              <a:gd name="connsiteX2" fmla="*/ 521003 w 521511"/>
              <a:gd name="connsiteY2" fmla="*/ 870798 h 877666"/>
              <a:gd name="connsiteX3" fmla="*/ 521003 w 521511"/>
              <a:gd name="connsiteY3" fmla="*/ 9540 h 877666"/>
              <a:gd name="connsiteX4" fmla="*/ 9540 w 521511"/>
              <a:gd name="connsiteY4" fmla="*/ 9540 h 877666"/>
              <a:gd name="connsiteX5" fmla="*/ 466307 w 521511"/>
              <a:gd name="connsiteY5" fmla="*/ 805418 h 877666"/>
              <a:gd name="connsiteX6" fmla="*/ 63980 w 521511"/>
              <a:gd name="connsiteY6" fmla="*/ 805418 h 877666"/>
              <a:gd name="connsiteX7" fmla="*/ 63980 w 521511"/>
              <a:gd name="connsiteY7" fmla="*/ 74792 h 877666"/>
              <a:gd name="connsiteX8" fmla="*/ 466307 w 521511"/>
              <a:gd name="connsiteY8" fmla="*/ 74792 h 877666"/>
              <a:gd name="connsiteX9" fmla="*/ 466307 w 521511"/>
              <a:gd name="connsiteY9" fmla="*/ 805418 h 8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1511" h="877666">
                <a:moveTo>
                  <a:pt x="9540" y="9540"/>
                </a:moveTo>
                <a:lnTo>
                  <a:pt x="9540" y="870798"/>
                </a:lnTo>
                <a:lnTo>
                  <a:pt x="521003" y="870798"/>
                </a:lnTo>
                <a:lnTo>
                  <a:pt x="521003" y="9540"/>
                </a:lnTo>
                <a:lnTo>
                  <a:pt x="9540" y="9540"/>
                </a:lnTo>
                <a:close/>
                <a:moveTo>
                  <a:pt x="466307" y="805418"/>
                </a:moveTo>
                <a:lnTo>
                  <a:pt x="63980" y="805418"/>
                </a:lnTo>
                <a:lnTo>
                  <a:pt x="63980" y="74792"/>
                </a:lnTo>
                <a:lnTo>
                  <a:pt x="466307" y="74792"/>
                </a:lnTo>
                <a:lnTo>
                  <a:pt x="466307" y="805418"/>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9" name="Freeform: Shape 748">
            <a:extLst>
              <a:ext uri="{FF2B5EF4-FFF2-40B4-BE49-F238E27FC236}">
                <a16:creationId xmlns:a16="http://schemas.microsoft.com/office/drawing/2014/main" id="{ED130B9F-2D39-48E9-90D0-0AC00ABC0CEA}"/>
              </a:ext>
            </a:extLst>
          </p:cNvPr>
          <p:cNvSpPr/>
          <p:nvPr/>
        </p:nvSpPr>
        <p:spPr>
          <a:xfrm>
            <a:off x="14898026" y="11056520"/>
            <a:ext cx="89049" cy="1844584"/>
          </a:xfrm>
          <a:custGeom>
            <a:avLst/>
            <a:gdLst>
              <a:gd name="connsiteX0" fmla="*/ 9540 w 89038"/>
              <a:gd name="connsiteY0" fmla="*/ 9540 h 1844370"/>
              <a:gd name="connsiteX1" fmla="*/ 81025 w 89038"/>
              <a:gd name="connsiteY1" fmla="*/ 9540 h 1844370"/>
              <a:gd name="connsiteX2" fmla="*/ 81025 w 89038"/>
              <a:gd name="connsiteY2" fmla="*/ 1841318 h 1844370"/>
              <a:gd name="connsiteX3" fmla="*/ 9540 w 89038"/>
              <a:gd name="connsiteY3" fmla="*/ 1841318 h 1844370"/>
            </a:gdLst>
            <a:ahLst/>
            <a:cxnLst>
              <a:cxn ang="0">
                <a:pos x="connsiteX0" y="connsiteY0"/>
              </a:cxn>
              <a:cxn ang="0">
                <a:pos x="connsiteX1" y="connsiteY1"/>
              </a:cxn>
              <a:cxn ang="0">
                <a:pos x="connsiteX2" y="connsiteY2"/>
              </a:cxn>
              <a:cxn ang="0">
                <a:pos x="connsiteX3" y="connsiteY3"/>
              </a:cxn>
            </a:cxnLst>
            <a:rect l="l" t="t" r="r" b="b"/>
            <a:pathLst>
              <a:path w="89038" h="1844370">
                <a:moveTo>
                  <a:pt x="9540" y="9540"/>
                </a:moveTo>
                <a:lnTo>
                  <a:pt x="81025" y="9540"/>
                </a:lnTo>
                <a:lnTo>
                  <a:pt x="81025" y="1841318"/>
                </a:lnTo>
                <a:lnTo>
                  <a:pt x="9540" y="1841318"/>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0" name="Freeform: Shape 749">
            <a:extLst>
              <a:ext uri="{FF2B5EF4-FFF2-40B4-BE49-F238E27FC236}">
                <a16:creationId xmlns:a16="http://schemas.microsoft.com/office/drawing/2014/main" id="{9C89B7C3-E2F8-4DED-860D-547AF72AF8AE}"/>
              </a:ext>
            </a:extLst>
          </p:cNvPr>
          <p:cNvSpPr/>
          <p:nvPr/>
        </p:nvSpPr>
        <p:spPr>
          <a:xfrm>
            <a:off x="13883632" y="11081073"/>
            <a:ext cx="89049" cy="1819142"/>
          </a:xfrm>
          <a:custGeom>
            <a:avLst/>
            <a:gdLst>
              <a:gd name="connsiteX0" fmla="*/ 9540 w 89038"/>
              <a:gd name="connsiteY0" fmla="*/ 9540 h 1818931"/>
              <a:gd name="connsiteX1" fmla="*/ 81025 w 89038"/>
              <a:gd name="connsiteY1" fmla="*/ 9540 h 1818931"/>
              <a:gd name="connsiteX2" fmla="*/ 81025 w 89038"/>
              <a:gd name="connsiteY2" fmla="*/ 1816769 h 1818931"/>
              <a:gd name="connsiteX3" fmla="*/ 9540 w 89038"/>
              <a:gd name="connsiteY3" fmla="*/ 1816769 h 1818931"/>
            </a:gdLst>
            <a:ahLst/>
            <a:cxnLst>
              <a:cxn ang="0">
                <a:pos x="connsiteX0" y="connsiteY0"/>
              </a:cxn>
              <a:cxn ang="0">
                <a:pos x="connsiteX1" y="connsiteY1"/>
              </a:cxn>
              <a:cxn ang="0">
                <a:pos x="connsiteX2" y="connsiteY2"/>
              </a:cxn>
              <a:cxn ang="0">
                <a:pos x="connsiteX3" y="connsiteY3"/>
              </a:cxn>
            </a:cxnLst>
            <a:rect l="l" t="t" r="r" b="b"/>
            <a:pathLst>
              <a:path w="89038" h="1818931">
                <a:moveTo>
                  <a:pt x="9540" y="9540"/>
                </a:moveTo>
                <a:lnTo>
                  <a:pt x="81025" y="9540"/>
                </a:lnTo>
                <a:lnTo>
                  <a:pt x="81025" y="1816769"/>
                </a:lnTo>
                <a:lnTo>
                  <a:pt x="9540" y="1816769"/>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1" name="Freeform: Shape 750">
            <a:extLst>
              <a:ext uri="{FF2B5EF4-FFF2-40B4-BE49-F238E27FC236}">
                <a16:creationId xmlns:a16="http://schemas.microsoft.com/office/drawing/2014/main" id="{4D661D7C-B5A5-41E5-8E5D-D3A6A6CE04EC}"/>
              </a:ext>
            </a:extLst>
          </p:cNvPr>
          <p:cNvSpPr/>
          <p:nvPr/>
        </p:nvSpPr>
        <p:spPr>
          <a:xfrm>
            <a:off x="13883632" y="11056520"/>
            <a:ext cx="1094030" cy="966817"/>
          </a:xfrm>
          <a:custGeom>
            <a:avLst/>
            <a:gdLst>
              <a:gd name="connsiteX0" fmla="*/ 50243 w 1093902"/>
              <a:gd name="connsiteY0" fmla="*/ 958055 h 966704"/>
              <a:gd name="connsiteX1" fmla="*/ 9540 w 1093902"/>
              <a:gd name="connsiteY1" fmla="*/ 892930 h 966704"/>
              <a:gd name="connsiteX2" fmla="*/ 1054598 w 1093902"/>
              <a:gd name="connsiteY2" fmla="*/ 9540 h 966704"/>
              <a:gd name="connsiteX3" fmla="*/ 1095302 w 1093902"/>
              <a:gd name="connsiteY3" fmla="*/ 74665 h 966704"/>
            </a:gdLst>
            <a:ahLst/>
            <a:cxnLst>
              <a:cxn ang="0">
                <a:pos x="connsiteX0" y="connsiteY0"/>
              </a:cxn>
              <a:cxn ang="0">
                <a:pos x="connsiteX1" y="connsiteY1"/>
              </a:cxn>
              <a:cxn ang="0">
                <a:pos x="connsiteX2" y="connsiteY2"/>
              </a:cxn>
              <a:cxn ang="0">
                <a:pos x="connsiteX3" y="connsiteY3"/>
              </a:cxn>
            </a:cxnLst>
            <a:rect l="l" t="t" r="r" b="b"/>
            <a:pathLst>
              <a:path w="1093902" h="966704">
                <a:moveTo>
                  <a:pt x="50243" y="958055"/>
                </a:moveTo>
                <a:lnTo>
                  <a:pt x="9540" y="892930"/>
                </a:lnTo>
                <a:lnTo>
                  <a:pt x="1054598" y="9540"/>
                </a:lnTo>
                <a:lnTo>
                  <a:pt x="1095302" y="74665"/>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2" name="Freeform: Shape 751">
            <a:extLst>
              <a:ext uri="{FF2B5EF4-FFF2-40B4-BE49-F238E27FC236}">
                <a16:creationId xmlns:a16="http://schemas.microsoft.com/office/drawing/2014/main" id="{589FEE8F-B3F7-4197-9187-5CC6CCE4DF40}"/>
              </a:ext>
            </a:extLst>
          </p:cNvPr>
          <p:cNvSpPr/>
          <p:nvPr/>
        </p:nvSpPr>
        <p:spPr>
          <a:xfrm>
            <a:off x="13883632" y="11940014"/>
            <a:ext cx="1094030" cy="966817"/>
          </a:xfrm>
          <a:custGeom>
            <a:avLst/>
            <a:gdLst>
              <a:gd name="connsiteX0" fmla="*/ 1054598 w 1093902"/>
              <a:gd name="connsiteY0" fmla="*/ 957928 h 966704"/>
              <a:gd name="connsiteX1" fmla="*/ 9540 w 1093902"/>
              <a:gd name="connsiteY1" fmla="*/ 74665 h 966704"/>
              <a:gd name="connsiteX2" fmla="*/ 50243 w 1093902"/>
              <a:gd name="connsiteY2" fmla="*/ 9540 h 966704"/>
              <a:gd name="connsiteX3" fmla="*/ 1095302 w 1093902"/>
              <a:gd name="connsiteY3" fmla="*/ 892803 h 966704"/>
            </a:gdLst>
            <a:ahLst/>
            <a:cxnLst>
              <a:cxn ang="0">
                <a:pos x="connsiteX0" y="connsiteY0"/>
              </a:cxn>
              <a:cxn ang="0">
                <a:pos x="connsiteX1" y="connsiteY1"/>
              </a:cxn>
              <a:cxn ang="0">
                <a:pos x="connsiteX2" y="connsiteY2"/>
              </a:cxn>
              <a:cxn ang="0">
                <a:pos x="connsiteX3" y="connsiteY3"/>
              </a:cxn>
            </a:cxnLst>
            <a:rect l="l" t="t" r="r" b="b"/>
            <a:pathLst>
              <a:path w="1093902" h="966704">
                <a:moveTo>
                  <a:pt x="1054598" y="957928"/>
                </a:moveTo>
                <a:lnTo>
                  <a:pt x="9540" y="74665"/>
                </a:lnTo>
                <a:lnTo>
                  <a:pt x="50243" y="9540"/>
                </a:lnTo>
                <a:lnTo>
                  <a:pt x="1095302" y="892803"/>
                </a:lnTo>
                <a:close/>
              </a:path>
            </a:pathLst>
          </a:custGeom>
          <a:solidFill>
            <a:srgbClr val="50463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3" name="Freeform: Shape 752">
            <a:extLst>
              <a:ext uri="{FF2B5EF4-FFF2-40B4-BE49-F238E27FC236}">
                <a16:creationId xmlns:a16="http://schemas.microsoft.com/office/drawing/2014/main" id="{9D888A5A-448A-4AB2-9720-B18E261414FB}"/>
              </a:ext>
            </a:extLst>
          </p:cNvPr>
          <p:cNvSpPr/>
          <p:nvPr/>
        </p:nvSpPr>
        <p:spPr>
          <a:xfrm>
            <a:off x="10541626" y="10937959"/>
            <a:ext cx="11042063" cy="152656"/>
          </a:xfrm>
          <a:custGeom>
            <a:avLst/>
            <a:gdLst>
              <a:gd name="connsiteX0" fmla="*/ 10965230 w 11040785"/>
              <a:gd name="connsiteY0" fmla="*/ 150730 h 152637"/>
              <a:gd name="connsiteX1" fmla="*/ 80135 w 11040785"/>
              <a:gd name="connsiteY1" fmla="*/ 150730 h 152637"/>
              <a:gd name="connsiteX2" fmla="*/ 9540 w 11040785"/>
              <a:gd name="connsiteY2" fmla="*/ 80135 h 152637"/>
              <a:gd name="connsiteX3" fmla="*/ 80135 w 11040785"/>
              <a:gd name="connsiteY3" fmla="*/ 9540 h 152637"/>
              <a:gd name="connsiteX4" fmla="*/ 10965230 w 11040785"/>
              <a:gd name="connsiteY4" fmla="*/ 9540 h 152637"/>
              <a:gd name="connsiteX5" fmla="*/ 11035825 w 11040785"/>
              <a:gd name="connsiteY5" fmla="*/ 80135 h 152637"/>
              <a:gd name="connsiteX6" fmla="*/ 10965230 w 11040785"/>
              <a:gd name="connsiteY6" fmla="*/ 150730 h 152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040785" h="152637">
                <a:moveTo>
                  <a:pt x="10965230" y="150730"/>
                </a:moveTo>
                <a:lnTo>
                  <a:pt x="80135" y="150730"/>
                </a:lnTo>
                <a:cubicBezTo>
                  <a:pt x="41085" y="150730"/>
                  <a:pt x="9540" y="119057"/>
                  <a:pt x="9540" y="80135"/>
                </a:cubicBezTo>
                <a:cubicBezTo>
                  <a:pt x="9540" y="41212"/>
                  <a:pt x="41212" y="9540"/>
                  <a:pt x="80135" y="9540"/>
                </a:cubicBezTo>
                <a:lnTo>
                  <a:pt x="10965230" y="9540"/>
                </a:lnTo>
                <a:cubicBezTo>
                  <a:pt x="11004279" y="9540"/>
                  <a:pt x="11035825" y="41212"/>
                  <a:pt x="11035825" y="80135"/>
                </a:cubicBezTo>
                <a:cubicBezTo>
                  <a:pt x="11035825" y="119057"/>
                  <a:pt x="11004151" y="150730"/>
                  <a:pt x="10965230" y="150730"/>
                </a:cubicBezTo>
                <a:close/>
              </a:path>
            </a:pathLst>
          </a:custGeom>
          <a:solidFill>
            <a:srgbClr val="705E5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4" name="Freeform: Shape 753">
            <a:extLst>
              <a:ext uri="{FF2B5EF4-FFF2-40B4-BE49-F238E27FC236}">
                <a16:creationId xmlns:a16="http://schemas.microsoft.com/office/drawing/2014/main" id="{E0BD7CE8-D6B4-4777-AAB1-F1A0B9CD3F67}"/>
              </a:ext>
            </a:extLst>
          </p:cNvPr>
          <p:cNvSpPr/>
          <p:nvPr/>
        </p:nvSpPr>
        <p:spPr>
          <a:xfrm>
            <a:off x="20295152" y="9013866"/>
            <a:ext cx="1284849" cy="152656"/>
          </a:xfrm>
          <a:custGeom>
            <a:avLst/>
            <a:gdLst>
              <a:gd name="connsiteX0" fmla="*/ 1283428 w 1284699"/>
              <a:gd name="connsiteY0" fmla="*/ 80135 h 152637"/>
              <a:gd name="connsiteX1" fmla="*/ 1212833 w 1284699"/>
              <a:gd name="connsiteY1" fmla="*/ 9540 h 152637"/>
              <a:gd name="connsiteX2" fmla="*/ 80134 w 1284699"/>
              <a:gd name="connsiteY2" fmla="*/ 9540 h 152637"/>
              <a:gd name="connsiteX3" fmla="*/ 9540 w 1284699"/>
              <a:gd name="connsiteY3" fmla="*/ 80135 h 152637"/>
              <a:gd name="connsiteX4" fmla="*/ 80134 w 1284699"/>
              <a:gd name="connsiteY4" fmla="*/ 150730 h 152637"/>
              <a:gd name="connsiteX5" fmla="*/ 1212833 w 1284699"/>
              <a:gd name="connsiteY5" fmla="*/ 150730 h 152637"/>
              <a:gd name="connsiteX6" fmla="*/ 1283428 w 1284699"/>
              <a:gd name="connsiteY6" fmla="*/ 80135 h 152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4699" h="152637">
                <a:moveTo>
                  <a:pt x="1283428" y="80135"/>
                </a:moveTo>
                <a:cubicBezTo>
                  <a:pt x="1283428" y="41085"/>
                  <a:pt x="1251754" y="9540"/>
                  <a:pt x="1212833" y="9540"/>
                </a:cubicBezTo>
                <a:lnTo>
                  <a:pt x="80134" y="9540"/>
                </a:lnTo>
                <a:cubicBezTo>
                  <a:pt x="41085" y="9540"/>
                  <a:pt x="9540" y="41212"/>
                  <a:pt x="9540" y="80135"/>
                </a:cubicBezTo>
                <a:cubicBezTo>
                  <a:pt x="9540" y="119184"/>
                  <a:pt x="41212" y="150730"/>
                  <a:pt x="80134" y="150730"/>
                </a:cubicBezTo>
                <a:lnTo>
                  <a:pt x="1212833" y="150730"/>
                </a:lnTo>
                <a:cubicBezTo>
                  <a:pt x="1251754" y="150730"/>
                  <a:pt x="1283428" y="119184"/>
                  <a:pt x="1283428" y="80135"/>
                </a:cubicBezTo>
                <a:close/>
              </a:path>
            </a:pathLst>
          </a:custGeom>
          <a:solidFill>
            <a:srgbClr val="604C3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5" name="Freeform: Shape 754">
            <a:extLst>
              <a:ext uri="{FF2B5EF4-FFF2-40B4-BE49-F238E27FC236}">
                <a16:creationId xmlns:a16="http://schemas.microsoft.com/office/drawing/2014/main" id="{FAEBAFDB-4022-4334-B499-749F4A05F1B7}"/>
              </a:ext>
            </a:extLst>
          </p:cNvPr>
          <p:cNvSpPr/>
          <p:nvPr/>
        </p:nvSpPr>
        <p:spPr>
          <a:xfrm>
            <a:off x="20295152" y="10937959"/>
            <a:ext cx="1284849" cy="152656"/>
          </a:xfrm>
          <a:custGeom>
            <a:avLst/>
            <a:gdLst>
              <a:gd name="connsiteX0" fmla="*/ 1283428 w 1284699"/>
              <a:gd name="connsiteY0" fmla="*/ 80135 h 152637"/>
              <a:gd name="connsiteX1" fmla="*/ 1212833 w 1284699"/>
              <a:gd name="connsiteY1" fmla="*/ 9540 h 152637"/>
              <a:gd name="connsiteX2" fmla="*/ 80134 w 1284699"/>
              <a:gd name="connsiteY2" fmla="*/ 9540 h 152637"/>
              <a:gd name="connsiteX3" fmla="*/ 9540 w 1284699"/>
              <a:gd name="connsiteY3" fmla="*/ 80135 h 152637"/>
              <a:gd name="connsiteX4" fmla="*/ 80134 w 1284699"/>
              <a:gd name="connsiteY4" fmla="*/ 150730 h 152637"/>
              <a:gd name="connsiteX5" fmla="*/ 1212833 w 1284699"/>
              <a:gd name="connsiteY5" fmla="*/ 150730 h 152637"/>
              <a:gd name="connsiteX6" fmla="*/ 1283428 w 1284699"/>
              <a:gd name="connsiteY6" fmla="*/ 80135 h 152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4699" h="152637">
                <a:moveTo>
                  <a:pt x="1283428" y="80135"/>
                </a:moveTo>
                <a:cubicBezTo>
                  <a:pt x="1283428" y="41085"/>
                  <a:pt x="1251754" y="9540"/>
                  <a:pt x="1212833" y="9540"/>
                </a:cubicBezTo>
                <a:lnTo>
                  <a:pt x="80134" y="9540"/>
                </a:lnTo>
                <a:cubicBezTo>
                  <a:pt x="41085" y="9540"/>
                  <a:pt x="9540" y="41212"/>
                  <a:pt x="9540" y="80135"/>
                </a:cubicBezTo>
                <a:cubicBezTo>
                  <a:pt x="9540" y="119057"/>
                  <a:pt x="41212" y="150730"/>
                  <a:pt x="80134" y="150730"/>
                </a:cubicBezTo>
                <a:lnTo>
                  <a:pt x="1212833" y="150730"/>
                </a:lnTo>
                <a:cubicBezTo>
                  <a:pt x="1251754" y="150730"/>
                  <a:pt x="1283428" y="119184"/>
                  <a:pt x="1283428" y="80135"/>
                </a:cubicBezTo>
                <a:close/>
              </a:path>
            </a:pathLst>
          </a:custGeom>
          <a:solidFill>
            <a:srgbClr val="604C3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6" name="Freeform: Shape 755">
            <a:extLst>
              <a:ext uri="{FF2B5EF4-FFF2-40B4-BE49-F238E27FC236}">
                <a16:creationId xmlns:a16="http://schemas.microsoft.com/office/drawing/2014/main" id="{A0539C7B-D8D3-4868-B228-B04DC73C97A2}"/>
              </a:ext>
            </a:extLst>
          </p:cNvPr>
          <p:cNvSpPr/>
          <p:nvPr/>
        </p:nvSpPr>
        <p:spPr>
          <a:xfrm>
            <a:off x="14743844" y="12762189"/>
            <a:ext cx="1933633" cy="139934"/>
          </a:xfrm>
          <a:custGeom>
            <a:avLst/>
            <a:gdLst>
              <a:gd name="connsiteX0" fmla="*/ 9540 w 1933409"/>
              <a:gd name="connsiteY0" fmla="*/ 9540 h 139917"/>
              <a:gd name="connsiteX1" fmla="*/ 1925142 w 1933409"/>
              <a:gd name="connsiteY1" fmla="*/ 9540 h 139917"/>
              <a:gd name="connsiteX2" fmla="*/ 1925142 w 1933409"/>
              <a:gd name="connsiteY2" fmla="*/ 134576 h 139917"/>
              <a:gd name="connsiteX3" fmla="*/ 9540 w 1933409"/>
              <a:gd name="connsiteY3" fmla="*/ 134576 h 139917"/>
            </a:gdLst>
            <a:ahLst/>
            <a:cxnLst>
              <a:cxn ang="0">
                <a:pos x="connsiteX0" y="connsiteY0"/>
              </a:cxn>
              <a:cxn ang="0">
                <a:pos x="connsiteX1" y="connsiteY1"/>
              </a:cxn>
              <a:cxn ang="0">
                <a:pos x="connsiteX2" y="connsiteY2"/>
              </a:cxn>
              <a:cxn ang="0">
                <a:pos x="connsiteX3" y="connsiteY3"/>
              </a:cxn>
            </a:cxnLst>
            <a:rect l="l" t="t" r="r" b="b"/>
            <a:pathLst>
              <a:path w="1933409" h="139917">
                <a:moveTo>
                  <a:pt x="9540" y="9540"/>
                </a:moveTo>
                <a:lnTo>
                  <a:pt x="1925142" y="9540"/>
                </a:lnTo>
                <a:lnTo>
                  <a:pt x="1925142" y="134576"/>
                </a:lnTo>
                <a:lnTo>
                  <a:pt x="9540" y="134576"/>
                </a:lnTo>
                <a:close/>
              </a:path>
            </a:pathLst>
          </a:custGeom>
          <a:solidFill>
            <a:srgbClr val="6E562C">
              <a:alpha val="8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7" name="Freeform: Shape 756">
            <a:extLst>
              <a:ext uri="{FF2B5EF4-FFF2-40B4-BE49-F238E27FC236}">
                <a16:creationId xmlns:a16="http://schemas.microsoft.com/office/drawing/2014/main" id="{4794AD23-5A45-48EB-B0A2-ACB1464D1D30}"/>
              </a:ext>
            </a:extLst>
          </p:cNvPr>
          <p:cNvSpPr/>
          <p:nvPr/>
        </p:nvSpPr>
        <p:spPr>
          <a:xfrm>
            <a:off x="14574269" y="12685480"/>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8" name="Freeform: Shape 757">
            <a:extLst>
              <a:ext uri="{FF2B5EF4-FFF2-40B4-BE49-F238E27FC236}">
                <a16:creationId xmlns:a16="http://schemas.microsoft.com/office/drawing/2014/main" id="{98A823EF-2C16-49FC-A898-08EACD96A1AE}"/>
              </a:ext>
            </a:extLst>
          </p:cNvPr>
          <p:cNvSpPr/>
          <p:nvPr/>
        </p:nvSpPr>
        <p:spPr>
          <a:xfrm>
            <a:off x="15095841" y="12685480"/>
            <a:ext cx="178098" cy="216262"/>
          </a:xfrm>
          <a:custGeom>
            <a:avLst/>
            <a:gdLst>
              <a:gd name="connsiteX0" fmla="*/ 9539 w 178077"/>
              <a:gd name="connsiteY0" fmla="*/ 9540 h 216236"/>
              <a:gd name="connsiteX1" fmla="*/ 178204 w 178077"/>
              <a:gd name="connsiteY1" fmla="*/ 9540 h 216236"/>
              <a:gd name="connsiteX2" fmla="*/ 178204 w 178077"/>
              <a:gd name="connsiteY2" fmla="*/ 211403 h 216236"/>
              <a:gd name="connsiteX3" fmla="*/ 9539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39" y="9540"/>
                </a:moveTo>
                <a:lnTo>
                  <a:pt x="178204" y="9540"/>
                </a:lnTo>
                <a:lnTo>
                  <a:pt x="178204" y="211403"/>
                </a:lnTo>
                <a:lnTo>
                  <a:pt x="9539" y="211403"/>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9" name="Freeform: Shape 758">
            <a:extLst>
              <a:ext uri="{FF2B5EF4-FFF2-40B4-BE49-F238E27FC236}">
                <a16:creationId xmlns:a16="http://schemas.microsoft.com/office/drawing/2014/main" id="{8EFB3255-00D7-46EE-8F7A-A45146D491F2}"/>
              </a:ext>
            </a:extLst>
          </p:cNvPr>
          <p:cNvSpPr/>
          <p:nvPr/>
        </p:nvSpPr>
        <p:spPr>
          <a:xfrm>
            <a:off x="14489927" y="12685480"/>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0" name="Freeform: Shape 759">
            <a:extLst>
              <a:ext uri="{FF2B5EF4-FFF2-40B4-BE49-F238E27FC236}">
                <a16:creationId xmlns:a16="http://schemas.microsoft.com/office/drawing/2014/main" id="{2BC9AD31-5CEF-478A-A09B-86C108848702}"/>
              </a:ext>
            </a:extLst>
          </p:cNvPr>
          <p:cNvSpPr/>
          <p:nvPr/>
        </p:nvSpPr>
        <p:spPr>
          <a:xfrm>
            <a:off x="15011500" y="12685480"/>
            <a:ext cx="178098" cy="216262"/>
          </a:xfrm>
          <a:custGeom>
            <a:avLst/>
            <a:gdLst>
              <a:gd name="connsiteX0" fmla="*/ 9540 w 178077"/>
              <a:gd name="connsiteY0" fmla="*/ 9540 h 216236"/>
              <a:gd name="connsiteX1" fmla="*/ 178204 w 178077"/>
              <a:gd name="connsiteY1" fmla="*/ 9540 h 216236"/>
              <a:gd name="connsiteX2" fmla="*/ 178204 w 178077"/>
              <a:gd name="connsiteY2" fmla="*/ 211403 h 216236"/>
              <a:gd name="connsiteX3" fmla="*/ 9539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4" y="9540"/>
                </a:lnTo>
                <a:lnTo>
                  <a:pt x="178204" y="211403"/>
                </a:lnTo>
                <a:lnTo>
                  <a:pt x="9539"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1" name="Freeform: Shape 760">
            <a:extLst>
              <a:ext uri="{FF2B5EF4-FFF2-40B4-BE49-F238E27FC236}">
                <a16:creationId xmlns:a16="http://schemas.microsoft.com/office/drawing/2014/main" id="{521E76AD-068B-45FE-91A6-26108E350B0C}"/>
              </a:ext>
            </a:extLst>
          </p:cNvPr>
          <p:cNvSpPr/>
          <p:nvPr/>
        </p:nvSpPr>
        <p:spPr>
          <a:xfrm>
            <a:off x="15532944" y="12685480"/>
            <a:ext cx="178098" cy="216262"/>
          </a:xfrm>
          <a:custGeom>
            <a:avLst/>
            <a:gdLst>
              <a:gd name="connsiteX0" fmla="*/ 9541 w 178077"/>
              <a:gd name="connsiteY0" fmla="*/ 9540 h 216236"/>
              <a:gd name="connsiteX1" fmla="*/ 178205 w 178077"/>
              <a:gd name="connsiteY1" fmla="*/ 9540 h 216236"/>
              <a:gd name="connsiteX2" fmla="*/ 178205 w 178077"/>
              <a:gd name="connsiteY2" fmla="*/ 211403 h 216236"/>
              <a:gd name="connsiteX3" fmla="*/ 9541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1" y="9540"/>
                </a:moveTo>
                <a:lnTo>
                  <a:pt x="178205" y="9540"/>
                </a:lnTo>
                <a:lnTo>
                  <a:pt x="178205" y="211403"/>
                </a:lnTo>
                <a:lnTo>
                  <a:pt x="9541" y="211403"/>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2" name="Freeform: Shape 761">
            <a:extLst>
              <a:ext uri="{FF2B5EF4-FFF2-40B4-BE49-F238E27FC236}">
                <a16:creationId xmlns:a16="http://schemas.microsoft.com/office/drawing/2014/main" id="{6F5B1244-471F-4193-9A36-94C27CE7C55F}"/>
              </a:ext>
            </a:extLst>
          </p:cNvPr>
          <p:cNvSpPr/>
          <p:nvPr/>
        </p:nvSpPr>
        <p:spPr>
          <a:xfrm>
            <a:off x="15699974" y="12685480"/>
            <a:ext cx="178098" cy="216262"/>
          </a:xfrm>
          <a:custGeom>
            <a:avLst/>
            <a:gdLst>
              <a:gd name="connsiteX0" fmla="*/ 9541 w 178077"/>
              <a:gd name="connsiteY0" fmla="*/ 9540 h 216236"/>
              <a:gd name="connsiteX1" fmla="*/ 178205 w 178077"/>
              <a:gd name="connsiteY1" fmla="*/ 9540 h 216236"/>
              <a:gd name="connsiteX2" fmla="*/ 178205 w 178077"/>
              <a:gd name="connsiteY2" fmla="*/ 211403 h 216236"/>
              <a:gd name="connsiteX3" fmla="*/ 9541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1" y="9540"/>
                </a:moveTo>
                <a:lnTo>
                  <a:pt x="178205" y="9540"/>
                </a:lnTo>
                <a:lnTo>
                  <a:pt x="178205" y="211403"/>
                </a:lnTo>
                <a:lnTo>
                  <a:pt x="9541" y="211403"/>
                </a:lnTo>
                <a:close/>
              </a:path>
            </a:pathLst>
          </a:custGeom>
          <a:solidFill>
            <a:srgbClr val="E6B6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3" name="Freeform: Shape 762">
            <a:extLst>
              <a:ext uri="{FF2B5EF4-FFF2-40B4-BE49-F238E27FC236}">
                <a16:creationId xmlns:a16="http://schemas.microsoft.com/office/drawing/2014/main" id="{9B6B5070-C1CD-4D4E-8BF4-CEFEC2DF0EC8}"/>
              </a:ext>
            </a:extLst>
          </p:cNvPr>
          <p:cNvSpPr/>
          <p:nvPr/>
        </p:nvSpPr>
        <p:spPr>
          <a:xfrm>
            <a:off x="16137205" y="12685480"/>
            <a:ext cx="178098" cy="216262"/>
          </a:xfrm>
          <a:custGeom>
            <a:avLst/>
            <a:gdLst>
              <a:gd name="connsiteX0" fmla="*/ 9541 w 178077"/>
              <a:gd name="connsiteY0" fmla="*/ 9540 h 216236"/>
              <a:gd name="connsiteX1" fmla="*/ 178205 w 178077"/>
              <a:gd name="connsiteY1" fmla="*/ 9540 h 216236"/>
              <a:gd name="connsiteX2" fmla="*/ 178205 w 178077"/>
              <a:gd name="connsiteY2" fmla="*/ 211403 h 216236"/>
              <a:gd name="connsiteX3" fmla="*/ 9541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1" y="9540"/>
                </a:moveTo>
                <a:lnTo>
                  <a:pt x="178205" y="9540"/>
                </a:lnTo>
                <a:lnTo>
                  <a:pt x="178205" y="211403"/>
                </a:lnTo>
                <a:lnTo>
                  <a:pt x="9541"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4" name="Freeform: Shape 763">
            <a:extLst>
              <a:ext uri="{FF2B5EF4-FFF2-40B4-BE49-F238E27FC236}">
                <a16:creationId xmlns:a16="http://schemas.microsoft.com/office/drawing/2014/main" id="{D3D1340F-1BF6-4A72-A73B-5D3FC629DC7D}"/>
              </a:ext>
            </a:extLst>
          </p:cNvPr>
          <p:cNvSpPr/>
          <p:nvPr/>
        </p:nvSpPr>
        <p:spPr>
          <a:xfrm>
            <a:off x="16658649" y="12685480"/>
            <a:ext cx="178098" cy="216262"/>
          </a:xfrm>
          <a:custGeom>
            <a:avLst/>
            <a:gdLst>
              <a:gd name="connsiteX0" fmla="*/ 9540 w 178077"/>
              <a:gd name="connsiteY0" fmla="*/ 9540 h 216236"/>
              <a:gd name="connsiteX1" fmla="*/ 178205 w 178077"/>
              <a:gd name="connsiteY1" fmla="*/ 9540 h 216236"/>
              <a:gd name="connsiteX2" fmla="*/ 178205 w 178077"/>
              <a:gd name="connsiteY2" fmla="*/ 211403 h 216236"/>
              <a:gd name="connsiteX3" fmla="*/ 9540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0" y="9540"/>
                </a:moveTo>
                <a:lnTo>
                  <a:pt x="178205" y="9540"/>
                </a:lnTo>
                <a:lnTo>
                  <a:pt x="178205" y="211403"/>
                </a:lnTo>
                <a:lnTo>
                  <a:pt x="9540" y="211403"/>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5" name="Freeform: Shape 764">
            <a:extLst>
              <a:ext uri="{FF2B5EF4-FFF2-40B4-BE49-F238E27FC236}">
                <a16:creationId xmlns:a16="http://schemas.microsoft.com/office/drawing/2014/main" id="{1766D1F8-2A5F-4A34-BED7-016893132848}"/>
              </a:ext>
            </a:extLst>
          </p:cNvPr>
          <p:cNvSpPr/>
          <p:nvPr/>
        </p:nvSpPr>
        <p:spPr>
          <a:xfrm>
            <a:off x="14489927" y="12685480"/>
            <a:ext cx="1221242" cy="89049"/>
          </a:xfrm>
          <a:custGeom>
            <a:avLst/>
            <a:gdLst>
              <a:gd name="connsiteX0" fmla="*/ 9540 w 1221100"/>
              <a:gd name="connsiteY0" fmla="*/ 9540 h 89038"/>
              <a:gd name="connsiteX1" fmla="*/ 1219448 w 1221100"/>
              <a:gd name="connsiteY1" fmla="*/ 9540 h 89038"/>
              <a:gd name="connsiteX2" fmla="*/ 1219448 w 1221100"/>
              <a:gd name="connsiteY2" fmla="*/ 86240 h 89038"/>
              <a:gd name="connsiteX3" fmla="*/ 9541 w 1221100"/>
              <a:gd name="connsiteY3" fmla="*/ 86240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8" y="9540"/>
                </a:lnTo>
                <a:lnTo>
                  <a:pt x="1219448" y="86240"/>
                </a:lnTo>
                <a:lnTo>
                  <a:pt x="9541" y="86240"/>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6" name="Freeform: Shape 765">
            <a:extLst>
              <a:ext uri="{FF2B5EF4-FFF2-40B4-BE49-F238E27FC236}">
                <a16:creationId xmlns:a16="http://schemas.microsoft.com/office/drawing/2014/main" id="{DB43E85C-5528-4F19-84DE-444C0D035042}"/>
              </a:ext>
            </a:extLst>
          </p:cNvPr>
          <p:cNvSpPr/>
          <p:nvPr/>
        </p:nvSpPr>
        <p:spPr>
          <a:xfrm>
            <a:off x="15700865" y="12685480"/>
            <a:ext cx="1221242" cy="89049"/>
          </a:xfrm>
          <a:custGeom>
            <a:avLst/>
            <a:gdLst>
              <a:gd name="connsiteX0" fmla="*/ 9540 w 1221100"/>
              <a:gd name="connsiteY0" fmla="*/ 9540 h 89038"/>
              <a:gd name="connsiteX1" fmla="*/ 1219447 w 1221100"/>
              <a:gd name="connsiteY1" fmla="*/ 9540 h 89038"/>
              <a:gd name="connsiteX2" fmla="*/ 1219447 w 1221100"/>
              <a:gd name="connsiteY2" fmla="*/ 86240 h 89038"/>
              <a:gd name="connsiteX3" fmla="*/ 9540 w 1221100"/>
              <a:gd name="connsiteY3" fmla="*/ 86240 h 89038"/>
            </a:gdLst>
            <a:ahLst/>
            <a:cxnLst>
              <a:cxn ang="0">
                <a:pos x="connsiteX0" y="connsiteY0"/>
              </a:cxn>
              <a:cxn ang="0">
                <a:pos x="connsiteX1" y="connsiteY1"/>
              </a:cxn>
              <a:cxn ang="0">
                <a:pos x="connsiteX2" y="connsiteY2"/>
              </a:cxn>
              <a:cxn ang="0">
                <a:pos x="connsiteX3" y="connsiteY3"/>
              </a:cxn>
            </a:cxnLst>
            <a:rect l="l" t="t" r="r" b="b"/>
            <a:pathLst>
              <a:path w="1221100" h="89038">
                <a:moveTo>
                  <a:pt x="9540" y="9540"/>
                </a:moveTo>
                <a:lnTo>
                  <a:pt x="1219447" y="9540"/>
                </a:lnTo>
                <a:lnTo>
                  <a:pt x="1219447" y="86240"/>
                </a:lnTo>
                <a:lnTo>
                  <a:pt x="9540" y="86240"/>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7" name="Freeform: Shape 766">
            <a:extLst>
              <a:ext uri="{FF2B5EF4-FFF2-40B4-BE49-F238E27FC236}">
                <a16:creationId xmlns:a16="http://schemas.microsoft.com/office/drawing/2014/main" id="{57D62ADA-37B8-4E57-BEC3-B7F0355C4740}"/>
              </a:ext>
            </a:extLst>
          </p:cNvPr>
          <p:cNvSpPr/>
          <p:nvPr/>
        </p:nvSpPr>
        <p:spPr>
          <a:xfrm>
            <a:off x="16221547" y="12685480"/>
            <a:ext cx="178098" cy="216262"/>
          </a:xfrm>
          <a:custGeom>
            <a:avLst/>
            <a:gdLst>
              <a:gd name="connsiteX0" fmla="*/ 9541 w 178077"/>
              <a:gd name="connsiteY0" fmla="*/ 9540 h 216236"/>
              <a:gd name="connsiteX1" fmla="*/ 178205 w 178077"/>
              <a:gd name="connsiteY1" fmla="*/ 9540 h 216236"/>
              <a:gd name="connsiteX2" fmla="*/ 178205 w 178077"/>
              <a:gd name="connsiteY2" fmla="*/ 211403 h 216236"/>
              <a:gd name="connsiteX3" fmla="*/ 9541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1" y="9540"/>
                </a:moveTo>
                <a:lnTo>
                  <a:pt x="178205" y="9540"/>
                </a:lnTo>
                <a:lnTo>
                  <a:pt x="178205" y="211403"/>
                </a:lnTo>
                <a:lnTo>
                  <a:pt x="9541"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8" name="Freeform: Shape 767">
            <a:extLst>
              <a:ext uri="{FF2B5EF4-FFF2-40B4-BE49-F238E27FC236}">
                <a16:creationId xmlns:a16="http://schemas.microsoft.com/office/drawing/2014/main" id="{227A1C78-7BA8-4EFB-A139-5F29D6186DD6}"/>
              </a:ext>
            </a:extLst>
          </p:cNvPr>
          <p:cNvSpPr/>
          <p:nvPr/>
        </p:nvSpPr>
        <p:spPr>
          <a:xfrm>
            <a:off x="16743119" y="12685480"/>
            <a:ext cx="178098" cy="216262"/>
          </a:xfrm>
          <a:custGeom>
            <a:avLst/>
            <a:gdLst>
              <a:gd name="connsiteX0" fmla="*/ 9541 w 178077"/>
              <a:gd name="connsiteY0" fmla="*/ 9540 h 216236"/>
              <a:gd name="connsiteX1" fmla="*/ 178205 w 178077"/>
              <a:gd name="connsiteY1" fmla="*/ 9540 h 216236"/>
              <a:gd name="connsiteX2" fmla="*/ 178205 w 178077"/>
              <a:gd name="connsiteY2" fmla="*/ 211403 h 216236"/>
              <a:gd name="connsiteX3" fmla="*/ 9541 w 178077"/>
              <a:gd name="connsiteY3" fmla="*/ 211403 h 216236"/>
            </a:gdLst>
            <a:ahLst/>
            <a:cxnLst>
              <a:cxn ang="0">
                <a:pos x="connsiteX0" y="connsiteY0"/>
              </a:cxn>
              <a:cxn ang="0">
                <a:pos x="connsiteX1" y="connsiteY1"/>
              </a:cxn>
              <a:cxn ang="0">
                <a:pos x="connsiteX2" y="connsiteY2"/>
              </a:cxn>
              <a:cxn ang="0">
                <a:pos x="connsiteX3" y="connsiteY3"/>
              </a:cxn>
            </a:cxnLst>
            <a:rect l="l" t="t" r="r" b="b"/>
            <a:pathLst>
              <a:path w="178077" h="216236">
                <a:moveTo>
                  <a:pt x="9541" y="9540"/>
                </a:moveTo>
                <a:lnTo>
                  <a:pt x="178205" y="9540"/>
                </a:lnTo>
                <a:lnTo>
                  <a:pt x="178205" y="211403"/>
                </a:lnTo>
                <a:lnTo>
                  <a:pt x="9541" y="211403"/>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9" name="Freeform: Shape 768">
            <a:extLst>
              <a:ext uri="{FF2B5EF4-FFF2-40B4-BE49-F238E27FC236}">
                <a16:creationId xmlns:a16="http://schemas.microsoft.com/office/drawing/2014/main" id="{FBAB6A7C-7DB1-4B75-A3AA-16F201CBE2B3}"/>
              </a:ext>
            </a:extLst>
          </p:cNvPr>
          <p:cNvSpPr/>
          <p:nvPr/>
        </p:nvSpPr>
        <p:spPr>
          <a:xfrm>
            <a:off x="14971300" y="11313363"/>
            <a:ext cx="954095" cy="1386618"/>
          </a:xfrm>
          <a:custGeom>
            <a:avLst/>
            <a:gdLst>
              <a:gd name="connsiteX0" fmla="*/ 9540 w 953984"/>
              <a:gd name="connsiteY0" fmla="*/ 9540 h 1386458"/>
              <a:gd name="connsiteX1" fmla="*/ 951695 w 953984"/>
              <a:gd name="connsiteY1" fmla="*/ 9540 h 1386458"/>
              <a:gd name="connsiteX2" fmla="*/ 951695 w 953984"/>
              <a:gd name="connsiteY2" fmla="*/ 1381497 h 1386458"/>
              <a:gd name="connsiteX3" fmla="*/ 9539 w 953984"/>
              <a:gd name="connsiteY3" fmla="*/ 1381497 h 1386458"/>
            </a:gdLst>
            <a:ahLst/>
            <a:cxnLst>
              <a:cxn ang="0">
                <a:pos x="connsiteX0" y="connsiteY0"/>
              </a:cxn>
              <a:cxn ang="0">
                <a:pos x="connsiteX1" y="connsiteY1"/>
              </a:cxn>
              <a:cxn ang="0">
                <a:pos x="connsiteX2" y="connsiteY2"/>
              </a:cxn>
              <a:cxn ang="0">
                <a:pos x="connsiteX3" y="connsiteY3"/>
              </a:cxn>
            </a:cxnLst>
            <a:rect l="l" t="t" r="r" b="b"/>
            <a:pathLst>
              <a:path w="953984" h="1386458">
                <a:moveTo>
                  <a:pt x="9540" y="9540"/>
                </a:moveTo>
                <a:lnTo>
                  <a:pt x="951695" y="9540"/>
                </a:lnTo>
                <a:lnTo>
                  <a:pt x="951695" y="1381497"/>
                </a:lnTo>
                <a:lnTo>
                  <a:pt x="9539" y="1381497"/>
                </a:lnTo>
                <a:close/>
              </a:path>
            </a:pathLst>
          </a:custGeom>
          <a:solidFill>
            <a:srgbClr val="CBD86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0" name="Freeform: Shape 769">
            <a:extLst>
              <a:ext uri="{FF2B5EF4-FFF2-40B4-BE49-F238E27FC236}">
                <a16:creationId xmlns:a16="http://schemas.microsoft.com/office/drawing/2014/main" id="{07F6F32E-F49F-4155-9351-B96FC9007CA1}"/>
              </a:ext>
            </a:extLst>
          </p:cNvPr>
          <p:cNvSpPr/>
          <p:nvPr/>
        </p:nvSpPr>
        <p:spPr>
          <a:xfrm>
            <a:off x="14913673" y="11313236"/>
            <a:ext cx="1068587" cy="89049"/>
          </a:xfrm>
          <a:custGeom>
            <a:avLst/>
            <a:gdLst>
              <a:gd name="connsiteX0" fmla="*/ 1026614 w 1068463"/>
              <a:gd name="connsiteY0" fmla="*/ 89929 h 89038"/>
              <a:gd name="connsiteX1" fmla="*/ 49734 w 1068463"/>
              <a:gd name="connsiteY1" fmla="*/ 89929 h 89038"/>
              <a:gd name="connsiteX2" fmla="*/ 9540 w 1068463"/>
              <a:gd name="connsiteY2" fmla="*/ 49735 h 89038"/>
              <a:gd name="connsiteX3" fmla="*/ 49734 w 1068463"/>
              <a:gd name="connsiteY3" fmla="*/ 9540 h 89038"/>
              <a:gd name="connsiteX4" fmla="*/ 1026614 w 1068463"/>
              <a:gd name="connsiteY4" fmla="*/ 9540 h 89038"/>
              <a:gd name="connsiteX5" fmla="*/ 1066810 w 1068463"/>
              <a:gd name="connsiteY5" fmla="*/ 49735 h 89038"/>
              <a:gd name="connsiteX6" fmla="*/ 1026614 w 1068463"/>
              <a:gd name="connsiteY6" fmla="*/ 89929 h 8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8463" h="89038">
                <a:moveTo>
                  <a:pt x="1026614" y="89929"/>
                </a:moveTo>
                <a:lnTo>
                  <a:pt x="49734" y="89929"/>
                </a:lnTo>
                <a:cubicBezTo>
                  <a:pt x="27602" y="89929"/>
                  <a:pt x="9540" y="71994"/>
                  <a:pt x="9540" y="49735"/>
                </a:cubicBezTo>
                <a:cubicBezTo>
                  <a:pt x="9540" y="27603"/>
                  <a:pt x="27474" y="9540"/>
                  <a:pt x="49734" y="9540"/>
                </a:cubicBezTo>
                <a:lnTo>
                  <a:pt x="1026614" y="9540"/>
                </a:lnTo>
                <a:cubicBezTo>
                  <a:pt x="1048747" y="9540"/>
                  <a:pt x="1066810" y="27475"/>
                  <a:pt x="1066810" y="49735"/>
                </a:cubicBezTo>
                <a:cubicBezTo>
                  <a:pt x="1066810" y="71994"/>
                  <a:pt x="1048747" y="89929"/>
                  <a:pt x="1026614" y="89929"/>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1" name="Freeform: Shape 770">
            <a:extLst>
              <a:ext uri="{FF2B5EF4-FFF2-40B4-BE49-F238E27FC236}">
                <a16:creationId xmlns:a16="http://schemas.microsoft.com/office/drawing/2014/main" id="{28B1CCE5-D71C-4635-8326-001BB96360FC}"/>
              </a:ext>
            </a:extLst>
          </p:cNvPr>
          <p:cNvSpPr/>
          <p:nvPr/>
        </p:nvSpPr>
        <p:spPr>
          <a:xfrm>
            <a:off x="14913673" y="11696400"/>
            <a:ext cx="1068587" cy="89049"/>
          </a:xfrm>
          <a:custGeom>
            <a:avLst/>
            <a:gdLst>
              <a:gd name="connsiteX0" fmla="*/ 1026614 w 1068463"/>
              <a:gd name="connsiteY0" fmla="*/ 89929 h 89038"/>
              <a:gd name="connsiteX1" fmla="*/ 49734 w 1068463"/>
              <a:gd name="connsiteY1" fmla="*/ 89929 h 89038"/>
              <a:gd name="connsiteX2" fmla="*/ 9540 w 1068463"/>
              <a:gd name="connsiteY2" fmla="*/ 49735 h 89038"/>
              <a:gd name="connsiteX3" fmla="*/ 49734 w 1068463"/>
              <a:gd name="connsiteY3" fmla="*/ 9540 h 89038"/>
              <a:gd name="connsiteX4" fmla="*/ 1026614 w 1068463"/>
              <a:gd name="connsiteY4" fmla="*/ 9540 h 89038"/>
              <a:gd name="connsiteX5" fmla="*/ 1066810 w 1068463"/>
              <a:gd name="connsiteY5" fmla="*/ 49735 h 89038"/>
              <a:gd name="connsiteX6" fmla="*/ 1026614 w 1068463"/>
              <a:gd name="connsiteY6" fmla="*/ 89929 h 8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8463" h="89038">
                <a:moveTo>
                  <a:pt x="1026614" y="89929"/>
                </a:moveTo>
                <a:lnTo>
                  <a:pt x="49734" y="89929"/>
                </a:lnTo>
                <a:cubicBezTo>
                  <a:pt x="27602" y="89929"/>
                  <a:pt x="9540" y="71994"/>
                  <a:pt x="9540" y="49735"/>
                </a:cubicBezTo>
                <a:cubicBezTo>
                  <a:pt x="9540" y="27603"/>
                  <a:pt x="27474" y="9540"/>
                  <a:pt x="49734" y="9540"/>
                </a:cubicBezTo>
                <a:lnTo>
                  <a:pt x="1026614" y="9540"/>
                </a:lnTo>
                <a:cubicBezTo>
                  <a:pt x="1048747" y="9540"/>
                  <a:pt x="1066810" y="27475"/>
                  <a:pt x="1066810" y="49735"/>
                </a:cubicBezTo>
                <a:cubicBezTo>
                  <a:pt x="1066810" y="71994"/>
                  <a:pt x="1048747" y="89929"/>
                  <a:pt x="1026614" y="89929"/>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2" name="Freeform: Shape 771">
            <a:extLst>
              <a:ext uri="{FF2B5EF4-FFF2-40B4-BE49-F238E27FC236}">
                <a16:creationId xmlns:a16="http://schemas.microsoft.com/office/drawing/2014/main" id="{FC4EDDD1-2083-4AB0-A30C-31F6976B3DB1}"/>
              </a:ext>
            </a:extLst>
          </p:cNvPr>
          <p:cNvSpPr/>
          <p:nvPr/>
        </p:nvSpPr>
        <p:spPr>
          <a:xfrm>
            <a:off x="14913673" y="12221916"/>
            <a:ext cx="1068587" cy="89049"/>
          </a:xfrm>
          <a:custGeom>
            <a:avLst/>
            <a:gdLst>
              <a:gd name="connsiteX0" fmla="*/ 1026614 w 1068463"/>
              <a:gd name="connsiteY0" fmla="*/ 89929 h 89038"/>
              <a:gd name="connsiteX1" fmla="*/ 49734 w 1068463"/>
              <a:gd name="connsiteY1" fmla="*/ 89929 h 89038"/>
              <a:gd name="connsiteX2" fmla="*/ 9540 w 1068463"/>
              <a:gd name="connsiteY2" fmla="*/ 49735 h 89038"/>
              <a:gd name="connsiteX3" fmla="*/ 49734 w 1068463"/>
              <a:gd name="connsiteY3" fmla="*/ 9540 h 89038"/>
              <a:gd name="connsiteX4" fmla="*/ 1026614 w 1068463"/>
              <a:gd name="connsiteY4" fmla="*/ 9540 h 89038"/>
              <a:gd name="connsiteX5" fmla="*/ 1066810 w 1068463"/>
              <a:gd name="connsiteY5" fmla="*/ 49735 h 89038"/>
              <a:gd name="connsiteX6" fmla="*/ 1026614 w 1068463"/>
              <a:gd name="connsiteY6" fmla="*/ 89929 h 8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8463" h="89038">
                <a:moveTo>
                  <a:pt x="1026614" y="89929"/>
                </a:moveTo>
                <a:lnTo>
                  <a:pt x="49734" y="89929"/>
                </a:lnTo>
                <a:cubicBezTo>
                  <a:pt x="27602" y="89929"/>
                  <a:pt x="9540" y="71994"/>
                  <a:pt x="9540" y="49735"/>
                </a:cubicBezTo>
                <a:cubicBezTo>
                  <a:pt x="9540" y="27603"/>
                  <a:pt x="27474" y="9540"/>
                  <a:pt x="49734" y="9540"/>
                </a:cubicBezTo>
                <a:lnTo>
                  <a:pt x="1026614" y="9540"/>
                </a:lnTo>
                <a:cubicBezTo>
                  <a:pt x="1048747" y="9540"/>
                  <a:pt x="1066810" y="27475"/>
                  <a:pt x="1066810" y="49735"/>
                </a:cubicBezTo>
                <a:cubicBezTo>
                  <a:pt x="1066810" y="71994"/>
                  <a:pt x="1048747" y="89929"/>
                  <a:pt x="1026614" y="89929"/>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3" name="Freeform: Shape 772">
            <a:extLst>
              <a:ext uri="{FF2B5EF4-FFF2-40B4-BE49-F238E27FC236}">
                <a16:creationId xmlns:a16="http://schemas.microsoft.com/office/drawing/2014/main" id="{9D6D20A1-B0D8-4DCA-8D40-9023914EAA50}"/>
              </a:ext>
            </a:extLst>
          </p:cNvPr>
          <p:cNvSpPr/>
          <p:nvPr/>
        </p:nvSpPr>
        <p:spPr>
          <a:xfrm>
            <a:off x="14913673" y="12605080"/>
            <a:ext cx="1068587" cy="89049"/>
          </a:xfrm>
          <a:custGeom>
            <a:avLst/>
            <a:gdLst>
              <a:gd name="connsiteX0" fmla="*/ 1026614 w 1068463"/>
              <a:gd name="connsiteY0" fmla="*/ 89929 h 89038"/>
              <a:gd name="connsiteX1" fmla="*/ 49734 w 1068463"/>
              <a:gd name="connsiteY1" fmla="*/ 89929 h 89038"/>
              <a:gd name="connsiteX2" fmla="*/ 9540 w 1068463"/>
              <a:gd name="connsiteY2" fmla="*/ 49735 h 89038"/>
              <a:gd name="connsiteX3" fmla="*/ 49734 w 1068463"/>
              <a:gd name="connsiteY3" fmla="*/ 9540 h 89038"/>
              <a:gd name="connsiteX4" fmla="*/ 1026614 w 1068463"/>
              <a:gd name="connsiteY4" fmla="*/ 9540 h 89038"/>
              <a:gd name="connsiteX5" fmla="*/ 1066810 w 1068463"/>
              <a:gd name="connsiteY5" fmla="*/ 49735 h 89038"/>
              <a:gd name="connsiteX6" fmla="*/ 1026614 w 1068463"/>
              <a:gd name="connsiteY6" fmla="*/ 89929 h 8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8463" h="89038">
                <a:moveTo>
                  <a:pt x="1026614" y="89929"/>
                </a:moveTo>
                <a:lnTo>
                  <a:pt x="49734" y="89929"/>
                </a:lnTo>
                <a:cubicBezTo>
                  <a:pt x="27602" y="89929"/>
                  <a:pt x="9540" y="71994"/>
                  <a:pt x="9540" y="49735"/>
                </a:cubicBezTo>
                <a:cubicBezTo>
                  <a:pt x="9540" y="27603"/>
                  <a:pt x="27474" y="9540"/>
                  <a:pt x="49734" y="9540"/>
                </a:cubicBezTo>
                <a:lnTo>
                  <a:pt x="1026614" y="9540"/>
                </a:lnTo>
                <a:cubicBezTo>
                  <a:pt x="1048747" y="9540"/>
                  <a:pt x="1066810" y="27475"/>
                  <a:pt x="1066810" y="49735"/>
                </a:cubicBezTo>
                <a:cubicBezTo>
                  <a:pt x="1066810" y="71994"/>
                  <a:pt x="1048747" y="89929"/>
                  <a:pt x="1026614" y="89929"/>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4" name="Freeform: Shape 773">
            <a:extLst>
              <a:ext uri="{FF2B5EF4-FFF2-40B4-BE49-F238E27FC236}">
                <a16:creationId xmlns:a16="http://schemas.microsoft.com/office/drawing/2014/main" id="{213B90FE-37A4-468A-AB69-CC72ACC0DE9D}"/>
              </a:ext>
            </a:extLst>
          </p:cNvPr>
          <p:cNvSpPr/>
          <p:nvPr/>
        </p:nvSpPr>
        <p:spPr>
          <a:xfrm>
            <a:off x="15498851" y="11312855"/>
            <a:ext cx="483408" cy="1386618"/>
          </a:xfrm>
          <a:custGeom>
            <a:avLst/>
            <a:gdLst>
              <a:gd name="connsiteX0" fmla="*/ 481699 w 483352"/>
              <a:gd name="connsiteY0" fmla="*/ 1341811 h 1386458"/>
              <a:gd name="connsiteX1" fmla="*/ 441504 w 483352"/>
              <a:gd name="connsiteY1" fmla="*/ 1301616 h 1386458"/>
              <a:gd name="connsiteX2" fmla="*/ 424205 w 483352"/>
              <a:gd name="connsiteY2" fmla="*/ 1301616 h 1386458"/>
              <a:gd name="connsiteX3" fmla="*/ 424205 w 483352"/>
              <a:gd name="connsiteY3" fmla="*/ 998758 h 1386458"/>
              <a:gd name="connsiteX4" fmla="*/ 441504 w 483352"/>
              <a:gd name="connsiteY4" fmla="*/ 998758 h 1386458"/>
              <a:gd name="connsiteX5" fmla="*/ 481699 w 483352"/>
              <a:gd name="connsiteY5" fmla="*/ 958564 h 1386458"/>
              <a:gd name="connsiteX6" fmla="*/ 441504 w 483352"/>
              <a:gd name="connsiteY6" fmla="*/ 918370 h 1386458"/>
              <a:gd name="connsiteX7" fmla="*/ 424205 w 483352"/>
              <a:gd name="connsiteY7" fmla="*/ 918370 h 1386458"/>
              <a:gd name="connsiteX8" fmla="*/ 424205 w 483352"/>
              <a:gd name="connsiteY8" fmla="*/ 473177 h 1386458"/>
              <a:gd name="connsiteX9" fmla="*/ 441504 w 483352"/>
              <a:gd name="connsiteY9" fmla="*/ 473177 h 1386458"/>
              <a:gd name="connsiteX10" fmla="*/ 481699 w 483352"/>
              <a:gd name="connsiteY10" fmla="*/ 432982 h 1386458"/>
              <a:gd name="connsiteX11" fmla="*/ 441504 w 483352"/>
              <a:gd name="connsiteY11" fmla="*/ 392787 h 1386458"/>
              <a:gd name="connsiteX12" fmla="*/ 424205 w 483352"/>
              <a:gd name="connsiteY12" fmla="*/ 392787 h 1386458"/>
              <a:gd name="connsiteX13" fmla="*/ 424205 w 483352"/>
              <a:gd name="connsiteY13" fmla="*/ 89929 h 1386458"/>
              <a:gd name="connsiteX14" fmla="*/ 441504 w 483352"/>
              <a:gd name="connsiteY14" fmla="*/ 89929 h 1386458"/>
              <a:gd name="connsiteX15" fmla="*/ 481699 w 483352"/>
              <a:gd name="connsiteY15" fmla="*/ 49734 h 1386458"/>
              <a:gd name="connsiteX16" fmla="*/ 441504 w 483352"/>
              <a:gd name="connsiteY16" fmla="*/ 9540 h 1386458"/>
              <a:gd name="connsiteX17" fmla="*/ 424205 w 483352"/>
              <a:gd name="connsiteY17" fmla="*/ 9540 h 1386458"/>
              <a:gd name="connsiteX18" fmla="*/ 9540 w 483352"/>
              <a:gd name="connsiteY18" fmla="*/ 9540 h 1386458"/>
              <a:gd name="connsiteX19" fmla="*/ 9540 w 483352"/>
              <a:gd name="connsiteY19" fmla="*/ 1381497 h 1386458"/>
              <a:gd name="connsiteX20" fmla="*/ 424205 w 483352"/>
              <a:gd name="connsiteY20" fmla="*/ 1381497 h 1386458"/>
              <a:gd name="connsiteX21" fmla="*/ 441504 w 483352"/>
              <a:gd name="connsiteY21" fmla="*/ 1381497 h 1386458"/>
              <a:gd name="connsiteX22" fmla="*/ 481699 w 483352"/>
              <a:gd name="connsiteY22" fmla="*/ 1341811 h 1386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83352" h="1386458">
                <a:moveTo>
                  <a:pt x="481699" y="1341811"/>
                </a:moveTo>
                <a:cubicBezTo>
                  <a:pt x="481699" y="1319679"/>
                  <a:pt x="463763" y="1301616"/>
                  <a:pt x="441504" y="1301616"/>
                </a:cubicBezTo>
                <a:lnTo>
                  <a:pt x="424205" y="1301616"/>
                </a:lnTo>
                <a:lnTo>
                  <a:pt x="424205" y="998758"/>
                </a:lnTo>
                <a:lnTo>
                  <a:pt x="441504" y="998758"/>
                </a:lnTo>
                <a:cubicBezTo>
                  <a:pt x="463636" y="998758"/>
                  <a:pt x="481699" y="980823"/>
                  <a:pt x="481699" y="958564"/>
                </a:cubicBezTo>
                <a:cubicBezTo>
                  <a:pt x="481699" y="936432"/>
                  <a:pt x="463763" y="918370"/>
                  <a:pt x="441504" y="918370"/>
                </a:cubicBezTo>
                <a:lnTo>
                  <a:pt x="424205" y="918370"/>
                </a:lnTo>
                <a:lnTo>
                  <a:pt x="424205" y="473177"/>
                </a:lnTo>
                <a:lnTo>
                  <a:pt x="441504" y="473177"/>
                </a:lnTo>
                <a:cubicBezTo>
                  <a:pt x="463636" y="473177"/>
                  <a:pt x="481699" y="455241"/>
                  <a:pt x="481699" y="432982"/>
                </a:cubicBezTo>
                <a:cubicBezTo>
                  <a:pt x="481699" y="410849"/>
                  <a:pt x="463763" y="392787"/>
                  <a:pt x="441504" y="392787"/>
                </a:cubicBezTo>
                <a:lnTo>
                  <a:pt x="424205" y="392787"/>
                </a:lnTo>
                <a:lnTo>
                  <a:pt x="424205" y="89929"/>
                </a:lnTo>
                <a:lnTo>
                  <a:pt x="441504" y="89929"/>
                </a:lnTo>
                <a:cubicBezTo>
                  <a:pt x="463636" y="89929"/>
                  <a:pt x="481699" y="71994"/>
                  <a:pt x="481699" y="49734"/>
                </a:cubicBezTo>
                <a:cubicBezTo>
                  <a:pt x="481699" y="27602"/>
                  <a:pt x="463763" y="9540"/>
                  <a:pt x="441504" y="9540"/>
                </a:cubicBezTo>
                <a:lnTo>
                  <a:pt x="424205" y="9540"/>
                </a:lnTo>
                <a:lnTo>
                  <a:pt x="9540" y="9540"/>
                </a:lnTo>
                <a:lnTo>
                  <a:pt x="9540" y="1381497"/>
                </a:lnTo>
                <a:lnTo>
                  <a:pt x="424205" y="1381497"/>
                </a:lnTo>
                <a:lnTo>
                  <a:pt x="441504" y="1381497"/>
                </a:lnTo>
                <a:cubicBezTo>
                  <a:pt x="463636" y="1382006"/>
                  <a:pt x="481699" y="1364071"/>
                  <a:pt x="481699" y="1341811"/>
                </a:cubicBezTo>
                <a:close/>
              </a:path>
            </a:pathLst>
          </a:custGeom>
          <a:solidFill>
            <a:srgbClr val="ADBD5F">
              <a:alpha val="9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5" name="Freeform: Shape 774">
            <a:extLst>
              <a:ext uri="{FF2B5EF4-FFF2-40B4-BE49-F238E27FC236}">
                <a16:creationId xmlns:a16="http://schemas.microsoft.com/office/drawing/2014/main" id="{796AA9AC-CEC5-4093-9746-A2555C4851D6}"/>
              </a:ext>
            </a:extLst>
          </p:cNvPr>
          <p:cNvSpPr/>
          <p:nvPr/>
        </p:nvSpPr>
        <p:spPr>
          <a:xfrm>
            <a:off x="14913673" y="11313363"/>
            <a:ext cx="228982" cy="1386618"/>
          </a:xfrm>
          <a:custGeom>
            <a:avLst/>
            <a:gdLst>
              <a:gd name="connsiteX0" fmla="*/ 224377 w 228956"/>
              <a:gd name="connsiteY0" fmla="*/ 9540 h 1386458"/>
              <a:gd name="connsiteX1" fmla="*/ 67034 w 228956"/>
              <a:gd name="connsiteY1" fmla="*/ 9540 h 1386458"/>
              <a:gd name="connsiteX2" fmla="*/ 49734 w 228956"/>
              <a:gd name="connsiteY2" fmla="*/ 9540 h 1386458"/>
              <a:gd name="connsiteX3" fmla="*/ 9540 w 228956"/>
              <a:gd name="connsiteY3" fmla="*/ 49735 h 1386458"/>
              <a:gd name="connsiteX4" fmla="*/ 49734 w 228956"/>
              <a:gd name="connsiteY4" fmla="*/ 89929 h 1386458"/>
              <a:gd name="connsiteX5" fmla="*/ 67034 w 228956"/>
              <a:gd name="connsiteY5" fmla="*/ 89929 h 1386458"/>
              <a:gd name="connsiteX6" fmla="*/ 67034 w 228956"/>
              <a:gd name="connsiteY6" fmla="*/ 392787 h 1386458"/>
              <a:gd name="connsiteX7" fmla="*/ 49734 w 228956"/>
              <a:gd name="connsiteY7" fmla="*/ 392787 h 1386458"/>
              <a:gd name="connsiteX8" fmla="*/ 9540 w 228956"/>
              <a:gd name="connsiteY8" fmla="*/ 432982 h 1386458"/>
              <a:gd name="connsiteX9" fmla="*/ 49734 w 228956"/>
              <a:gd name="connsiteY9" fmla="*/ 473177 h 1386458"/>
              <a:gd name="connsiteX10" fmla="*/ 67034 w 228956"/>
              <a:gd name="connsiteY10" fmla="*/ 473177 h 1386458"/>
              <a:gd name="connsiteX11" fmla="*/ 67034 w 228956"/>
              <a:gd name="connsiteY11" fmla="*/ 918370 h 1386458"/>
              <a:gd name="connsiteX12" fmla="*/ 49734 w 228956"/>
              <a:gd name="connsiteY12" fmla="*/ 918370 h 1386458"/>
              <a:gd name="connsiteX13" fmla="*/ 9540 w 228956"/>
              <a:gd name="connsiteY13" fmla="*/ 958564 h 1386458"/>
              <a:gd name="connsiteX14" fmla="*/ 49734 w 228956"/>
              <a:gd name="connsiteY14" fmla="*/ 998759 h 1386458"/>
              <a:gd name="connsiteX15" fmla="*/ 67034 w 228956"/>
              <a:gd name="connsiteY15" fmla="*/ 998759 h 1386458"/>
              <a:gd name="connsiteX16" fmla="*/ 67034 w 228956"/>
              <a:gd name="connsiteY16" fmla="*/ 1301617 h 1386458"/>
              <a:gd name="connsiteX17" fmla="*/ 49734 w 228956"/>
              <a:gd name="connsiteY17" fmla="*/ 1301617 h 1386458"/>
              <a:gd name="connsiteX18" fmla="*/ 9540 w 228956"/>
              <a:gd name="connsiteY18" fmla="*/ 1341811 h 1386458"/>
              <a:gd name="connsiteX19" fmla="*/ 49734 w 228956"/>
              <a:gd name="connsiteY19" fmla="*/ 1382006 h 1386458"/>
              <a:gd name="connsiteX20" fmla="*/ 67034 w 228956"/>
              <a:gd name="connsiteY20" fmla="*/ 1382006 h 1386458"/>
              <a:gd name="connsiteX21" fmla="*/ 224377 w 228956"/>
              <a:gd name="connsiteY21" fmla="*/ 1382006 h 1386458"/>
              <a:gd name="connsiteX22" fmla="*/ 224377 w 228956"/>
              <a:gd name="connsiteY22" fmla="*/ 9540 h 1386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8956" h="1386458">
                <a:moveTo>
                  <a:pt x="224377" y="9540"/>
                </a:moveTo>
                <a:lnTo>
                  <a:pt x="67034" y="9540"/>
                </a:lnTo>
                <a:lnTo>
                  <a:pt x="49734" y="9540"/>
                </a:lnTo>
                <a:cubicBezTo>
                  <a:pt x="27602" y="9540"/>
                  <a:pt x="9540" y="27475"/>
                  <a:pt x="9540" y="49735"/>
                </a:cubicBezTo>
                <a:cubicBezTo>
                  <a:pt x="9540" y="71867"/>
                  <a:pt x="27474" y="89929"/>
                  <a:pt x="49734" y="89929"/>
                </a:cubicBezTo>
                <a:lnTo>
                  <a:pt x="67034" y="89929"/>
                </a:lnTo>
                <a:lnTo>
                  <a:pt x="67034" y="392787"/>
                </a:lnTo>
                <a:lnTo>
                  <a:pt x="49734" y="392787"/>
                </a:lnTo>
                <a:cubicBezTo>
                  <a:pt x="27602" y="392787"/>
                  <a:pt x="9540" y="410722"/>
                  <a:pt x="9540" y="432982"/>
                </a:cubicBezTo>
                <a:cubicBezTo>
                  <a:pt x="9540" y="455115"/>
                  <a:pt x="27474" y="473177"/>
                  <a:pt x="49734" y="473177"/>
                </a:cubicBezTo>
                <a:lnTo>
                  <a:pt x="67034" y="473177"/>
                </a:lnTo>
                <a:lnTo>
                  <a:pt x="67034" y="918370"/>
                </a:lnTo>
                <a:lnTo>
                  <a:pt x="49734" y="918370"/>
                </a:lnTo>
                <a:cubicBezTo>
                  <a:pt x="27602" y="918370"/>
                  <a:pt x="9540" y="936304"/>
                  <a:pt x="9540" y="958564"/>
                </a:cubicBezTo>
                <a:cubicBezTo>
                  <a:pt x="9540" y="980696"/>
                  <a:pt x="27474" y="998759"/>
                  <a:pt x="49734" y="998759"/>
                </a:cubicBezTo>
                <a:lnTo>
                  <a:pt x="67034" y="998759"/>
                </a:lnTo>
                <a:lnTo>
                  <a:pt x="67034" y="1301617"/>
                </a:lnTo>
                <a:lnTo>
                  <a:pt x="49734" y="1301617"/>
                </a:lnTo>
                <a:cubicBezTo>
                  <a:pt x="27602" y="1301617"/>
                  <a:pt x="9540" y="1319552"/>
                  <a:pt x="9540" y="1341811"/>
                </a:cubicBezTo>
                <a:cubicBezTo>
                  <a:pt x="9540" y="1363944"/>
                  <a:pt x="27474" y="1382006"/>
                  <a:pt x="49734" y="1382006"/>
                </a:cubicBezTo>
                <a:lnTo>
                  <a:pt x="67034" y="1382006"/>
                </a:lnTo>
                <a:lnTo>
                  <a:pt x="224377" y="1382006"/>
                </a:lnTo>
                <a:lnTo>
                  <a:pt x="224377" y="9540"/>
                </a:lnTo>
                <a:close/>
              </a:path>
            </a:pathLst>
          </a:custGeom>
          <a:solidFill>
            <a:srgbClr val="ADBD5F">
              <a:alpha val="5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6" name="Freeform: Shape 775">
            <a:extLst>
              <a:ext uri="{FF2B5EF4-FFF2-40B4-BE49-F238E27FC236}">
                <a16:creationId xmlns:a16="http://schemas.microsoft.com/office/drawing/2014/main" id="{FC733588-CE87-4C50-9656-4C9CB9186FFA}"/>
              </a:ext>
            </a:extLst>
          </p:cNvPr>
          <p:cNvSpPr/>
          <p:nvPr/>
        </p:nvSpPr>
        <p:spPr>
          <a:xfrm>
            <a:off x="15250277" y="11310819"/>
            <a:ext cx="89049" cy="1386618"/>
          </a:xfrm>
          <a:custGeom>
            <a:avLst/>
            <a:gdLst>
              <a:gd name="connsiteX0" fmla="*/ 9539 w 89038"/>
              <a:gd name="connsiteY0" fmla="*/ 9540 h 1386458"/>
              <a:gd name="connsiteX1" fmla="*/ 84841 w 89038"/>
              <a:gd name="connsiteY1" fmla="*/ 9540 h 1386458"/>
              <a:gd name="connsiteX2" fmla="*/ 84841 w 89038"/>
              <a:gd name="connsiteY2" fmla="*/ 1384041 h 1386458"/>
              <a:gd name="connsiteX3" fmla="*/ 9539 w 89038"/>
              <a:gd name="connsiteY3" fmla="*/ 1384041 h 1386458"/>
            </a:gdLst>
            <a:ahLst/>
            <a:cxnLst>
              <a:cxn ang="0">
                <a:pos x="connsiteX0" y="connsiteY0"/>
              </a:cxn>
              <a:cxn ang="0">
                <a:pos x="connsiteX1" y="connsiteY1"/>
              </a:cxn>
              <a:cxn ang="0">
                <a:pos x="connsiteX2" y="connsiteY2"/>
              </a:cxn>
              <a:cxn ang="0">
                <a:pos x="connsiteX3" y="connsiteY3"/>
              </a:cxn>
            </a:cxnLst>
            <a:rect l="l" t="t" r="r" b="b"/>
            <a:pathLst>
              <a:path w="89038" h="1386458">
                <a:moveTo>
                  <a:pt x="9539" y="9540"/>
                </a:moveTo>
                <a:lnTo>
                  <a:pt x="84841" y="9540"/>
                </a:lnTo>
                <a:lnTo>
                  <a:pt x="84841" y="1384041"/>
                </a:lnTo>
                <a:lnTo>
                  <a:pt x="9539" y="1384041"/>
                </a:lnTo>
                <a:close/>
              </a:path>
            </a:pathLst>
          </a:custGeom>
          <a:solidFill>
            <a:srgbClr val="ADBD5F">
              <a:alpha val="5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7" name="Freeform: Shape 776">
            <a:extLst>
              <a:ext uri="{FF2B5EF4-FFF2-40B4-BE49-F238E27FC236}">
                <a16:creationId xmlns:a16="http://schemas.microsoft.com/office/drawing/2014/main" id="{53055FB7-7AD2-41B1-99C3-0C0266D92A67}"/>
              </a:ext>
            </a:extLst>
          </p:cNvPr>
          <p:cNvSpPr/>
          <p:nvPr/>
        </p:nvSpPr>
        <p:spPr>
          <a:xfrm>
            <a:off x="15659649" y="11184878"/>
            <a:ext cx="1043144" cy="1513831"/>
          </a:xfrm>
          <a:custGeom>
            <a:avLst/>
            <a:gdLst>
              <a:gd name="connsiteX0" fmla="*/ 9540 w 1043023"/>
              <a:gd name="connsiteY0" fmla="*/ 9540 h 1513655"/>
              <a:gd name="connsiteX1" fmla="*/ 1039844 w 1043023"/>
              <a:gd name="connsiteY1" fmla="*/ 9540 h 1513655"/>
              <a:gd name="connsiteX2" fmla="*/ 1039844 w 1043023"/>
              <a:gd name="connsiteY2" fmla="*/ 1509968 h 1513655"/>
              <a:gd name="connsiteX3" fmla="*/ 9540 w 1043023"/>
              <a:gd name="connsiteY3" fmla="*/ 1509968 h 1513655"/>
            </a:gdLst>
            <a:ahLst/>
            <a:cxnLst>
              <a:cxn ang="0">
                <a:pos x="connsiteX0" y="connsiteY0"/>
              </a:cxn>
              <a:cxn ang="0">
                <a:pos x="connsiteX1" y="connsiteY1"/>
              </a:cxn>
              <a:cxn ang="0">
                <a:pos x="connsiteX2" y="connsiteY2"/>
              </a:cxn>
              <a:cxn ang="0">
                <a:pos x="connsiteX3" y="connsiteY3"/>
              </a:cxn>
            </a:cxnLst>
            <a:rect l="l" t="t" r="r" b="b"/>
            <a:pathLst>
              <a:path w="1043023" h="1513655">
                <a:moveTo>
                  <a:pt x="9540" y="9540"/>
                </a:moveTo>
                <a:lnTo>
                  <a:pt x="1039844" y="9540"/>
                </a:lnTo>
                <a:lnTo>
                  <a:pt x="1039844" y="1509968"/>
                </a:lnTo>
                <a:lnTo>
                  <a:pt x="9540" y="1509968"/>
                </a:lnTo>
                <a:close/>
              </a:path>
            </a:pathLst>
          </a:custGeom>
          <a:solidFill>
            <a:srgbClr val="CBD86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8" name="Freeform: Shape 777">
            <a:extLst>
              <a:ext uri="{FF2B5EF4-FFF2-40B4-BE49-F238E27FC236}">
                <a16:creationId xmlns:a16="http://schemas.microsoft.com/office/drawing/2014/main" id="{E4048488-98DB-410F-B7F1-0E88FCC461D1}"/>
              </a:ext>
            </a:extLst>
          </p:cNvPr>
          <p:cNvSpPr/>
          <p:nvPr/>
        </p:nvSpPr>
        <p:spPr>
          <a:xfrm>
            <a:off x="15596677" y="11184878"/>
            <a:ext cx="1170356" cy="101770"/>
          </a:xfrm>
          <a:custGeom>
            <a:avLst/>
            <a:gdLst>
              <a:gd name="connsiteX0" fmla="*/ 1121760 w 1170221"/>
              <a:gd name="connsiteY0" fmla="*/ 97306 h 101758"/>
              <a:gd name="connsiteX1" fmla="*/ 53424 w 1170221"/>
              <a:gd name="connsiteY1" fmla="*/ 97306 h 101758"/>
              <a:gd name="connsiteX2" fmla="*/ 9540 w 1170221"/>
              <a:gd name="connsiteY2" fmla="*/ 53423 h 101758"/>
              <a:gd name="connsiteX3" fmla="*/ 53424 w 1170221"/>
              <a:gd name="connsiteY3" fmla="*/ 9540 h 101758"/>
              <a:gd name="connsiteX4" fmla="*/ 1121760 w 1170221"/>
              <a:gd name="connsiteY4" fmla="*/ 9540 h 101758"/>
              <a:gd name="connsiteX5" fmla="*/ 1165643 w 1170221"/>
              <a:gd name="connsiteY5" fmla="*/ 53423 h 101758"/>
              <a:gd name="connsiteX6" fmla="*/ 1121760 w 1170221"/>
              <a:gd name="connsiteY6" fmla="*/ 97306 h 101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0221" h="101758">
                <a:moveTo>
                  <a:pt x="1121760" y="97306"/>
                </a:moveTo>
                <a:lnTo>
                  <a:pt x="53424" y="97306"/>
                </a:lnTo>
                <a:cubicBezTo>
                  <a:pt x="29129" y="97306"/>
                  <a:pt x="9540" y="77590"/>
                  <a:pt x="9540" y="53423"/>
                </a:cubicBezTo>
                <a:cubicBezTo>
                  <a:pt x="9540" y="29255"/>
                  <a:pt x="29256" y="9540"/>
                  <a:pt x="53424" y="9540"/>
                </a:cubicBezTo>
                <a:lnTo>
                  <a:pt x="1121760" y="9540"/>
                </a:lnTo>
                <a:cubicBezTo>
                  <a:pt x="1146055" y="9540"/>
                  <a:pt x="1165643" y="29255"/>
                  <a:pt x="1165643" y="53423"/>
                </a:cubicBezTo>
                <a:cubicBezTo>
                  <a:pt x="1165643" y="77590"/>
                  <a:pt x="1146055" y="97306"/>
                  <a:pt x="1121760" y="97306"/>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9" name="Freeform: Shape 778">
            <a:extLst>
              <a:ext uri="{FF2B5EF4-FFF2-40B4-BE49-F238E27FC236}">
                <a16:creationId xmlns:a16="http://schemas.microsoft.com/office/drawing/2014/main" id="{D42E75D9-015A-4099-B1D3-A3D1ABDFF781}"/>
              </a:ext>
            </a:extLst>
          </p:cNvPr>
          <p:cNvSpPr/>
          <p:nvPr/>
        </p:nvSpPr>
        <p:spPr>
          <a:xfrm>
            <a:off x="15596677" y="11603918"/>
            <a:ext cx="1170356" cy="101770"/>
          </a:xfrm>
          <a:custGeom>
            <a:avLst/>
            <a:gdLst>
              <a:gd name="connsiteX0" fmla="*/ 1121760 w 1170221"/>
              <a:gd name="connsiteY0" fmla="*/ 97306 h 101758"/>
              <a:gd name="connsiteX1" fmla="*/ 53424 w 1170221"/>
              <a:gd name="connsiteY1" fmla="*/ 97306 h 101758"/>
              <a:gd name="connsiteX2" fmla="*/ 9540 w 1170221"/>
              <a:gd name="connsiteY2" fmla="*/ 53423 h 101758"/>
              <a:gd name="connsiteX3" fmla="*/ 53424 w 1170221"/>
              <a:gd name="connsiteY3" fmla="*/ 9540 h 101758"/>
              <a:gd name="connsiteX4" fmla="*/ 1121760 w 1170221"/>
              <a:gd name="connsiteY4" fmla="*/ 9540 h 101758"/>
              <a:gd name="connsiteX5" fmla="*/ 1165643 w 1170221"/>
              <a:gd name="connsiteY5" fmla="*/ 53423 h 101758"/>
              <a:gd name="connsiteX6" fmla="*/ 1121760 w 1170221"/>
              <a:gd name="connsiteY6" fmla="*/ 97306 h 101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0221" h="101758">
                <a:moveTo>
                  <a:pt x="1121760" y="97306"/>
                </a:moveTo>
                <a:lnTo>
                  <a:pt x="53424" y="97306"/>
                </a:lnTo>
                <a:cubicBezTo>
                  <a:pt x="29129" y="97306"/>
                  <a:pt x="9540" y="77590"/>
                  <a:pt x="9540" y="53423"/>
                </a:cubicBezTo>
                <a:cubicBezTo>
                  <a:pt x="9540" y="29255"/>
                  <a:pt x="29256" y="9540"/>
                  <a:pt x="53424" y="9540"/>
                </a:cubicBezTo>
                <a:lnTo>
                  <a:pt x="1121760" y="9540"/>
                </a:lnTo>
                <a:cubicBezTo>
                  <a:pt x="1146055" y="9540"/>
                  <a:pt x="1165643" y="29255"/>
                  <a:pt x="1165643" y="53423"/>
                </a:cubicBezTo>
                <a:cubicBezTo>
                  <a:pt x="1165643" y="77590"/>
                  <a:pt x="1146055" y="97306"/>
                  <a:pt x="1121760" y="97306"/>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0" name="Freeform: Shape 779">
            <a:extLst>
              <a:ext uri="{FF2B5EF4-FFF2-40B4-BE49-F238E27FC236}">
                <a16:creationId xmlns:a16="http://schemas.microsoft.com/office/drawing/2014/main" id="{8DD27C24-3743-4F6C-A4EE-8C80154B1175}"/>
              </a:ext>
            </a:extLst>
          </p:cNvPr>
          <p:cNvSpPr/>
          <p:nvPr/>
        </p:nvSpPr>
        <p:spPr>
          <a:xfrm>
            <a:off x="15596677" y="12178664"/>
            <a:ext cx="1170356" cy="101770"/>
          </a:xfrm>
          <a:custGeom>
            <a:avLst/>
            <a:gdLst>
              <a:gd name="connsiteX0" fmla="*/ 1121760 w 1170221"/>
              <a:gd name="connsiteY0" fmla="*/ 97306 h 101758"/>
              <a:gd name="connsiteX1" fmla="*/ 53424 w 1170221"/>
              <a:gd name="connsiteY1" fmla="*/ 97306 h 101758"/>
              <a:gd name="connsiteX2" fmla="*/ 9540 w 1170221"/>
              <a:gd name="connsiteY2" fmla="*/ 53423 h 101758"/>
              <a:gd name="connsiteX3" fmla="*/ 53424 w 1170221"/>
              <a:gd name="connsiteY3" fmla="*/ 9540 h 101758"/>
              <a:gd name="connsiteX4" fmla="*/ 1121760 w 1170221"/>
              <a:gd name="connsiteY4" fmla="*/ 9540 h 101758"/>
              <a:gd name="connsiteX5" fmla="*/ 1165643 w 1170221"/>
              <a:gd name="connsiteY5" fmla="*/ 53423 h 101758"/>
              <a:gd name="connsiteX6" fmla="*/ 1121760 w 1170221"/>
              <a:gd name="connsiteY6" fmla="*/ 97306 h 101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0221" h="101758">
                <a:moveTo>
                  <a:pt x="1121760" y="97306"/>
                </a:moveTo>
                <a:lnTo>
                  <a:pt x="53424" y="97306"/>
                </a:lnTo>
                <a:cubicBezTo>
                  <a:pt x="29129" y="97306"/>
                  <a:pt x="9540" y="77590"/>
                  <a:pt x="9540" y="53423"/>
                </a:cubicBezTo>
                <a:cubicBezTo>
                  <a:pt x="9540" y="29128"/>
                  <a:pt x="29256" y="9540"/>
                  <a:pt x="53424" y="9540"/>
                </a:cubicBezTo>
                <a:lnTo>
                  <a:pt x="1121760" y="9540"/>
                </a:lnTo>
                <a:cubicBezTo>
                  <a:pt x="1146055" y="9540"/>
                  <a:pt x="1165643" y="29255"/>
                  <a:pt x="1165643" y="53423"/>
                </a:cubicBezTo>
                <a:cubicBezTo>
                  <a:pt x="1165770" y="77590"/>
                  <a:pt x="1146055" y="97306"/>
                  <a:pt x="1121760" y="97306"/>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1" name="Freeform: Shape 780">
            <a:extLst>
              <a:ext uri="{FF2B5EF4-FFF2-40B4-BE49-F238E27FC236}">
                <a16:creationId xmlns:a16="http://schemas.microsoft.com/office/drawing/2014/main" id="{18547001-1A14-4AA7-A097-32094025280D}"/>
              </a:ext>
            </a:extLst>
          </p:cNvPr>
          <p:cNvSpPr/>
          <p:nvPr/>
        </p:nvSpPr>
        <p:spPr>
          <a:xfrm>
            <a:off x="15596677" y="12597703"/>
            <a:ext cx="1170356" cy="101770"/>
          </a:xfrm>
          <a:custGeom>
            <a:avLst/>
            <a:gdLst>
              <a:gd name="connsiteX0" fmla="*/ 1121760 w 1170221"/>
              <a:gd name="connsiteY0" fmla="*/ 97306 h 101758"/>
              <a:gd name="connsiteX1" fmla="*/ 53424 w 1170221"/>
              <a:gd name="connsiteY1" fmla="*/ 97306 h 101758"/>
              <a:gd name="connsiteX2" fmla="*/ 9540 w 1170221"/>
              <a:gd name="connsiteY2" fmla="*/ 53423 h 101758"/>
              <a:gd name="connsiteX3" fmla="*/ 53424 w 1170221"/>
              <a:gd name="connsiteY3" fmla="*/ 9540 h 101758"/>
              <a:gd name="connsiteX4" fmla="*/ 1121760 w 1170221"/>
              <a:gd name="connsiteY4" fmla="*/ 9540 h 101758"/>
              <a:gd name="connsiteX5" fmla="*/ 1165643 w 1170221"/>
              <a:gd name="connsiteY5" fmla="*/ 53423 h 101758"/>
              <a:gd name="connsiteX6" fmla="*/ 1121760 w 1170221"/>
              <a:gd name="connsiteY6" fmla="*/ 97306 h 101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0221" h="101758">
                <a:moveTo>
                  <a:pt x="1121760" y="97306"/>
                </a:moveTo>
                <a:lnTo>
                  <a:pt x="53424" y="97306"/>
                </a:lnTo>
                <a:cubicBezTo>
                  <a:pt x="29129" y="97306"/>
                  <a:pt x="9540" y="77590"/>
                  <a:pt x="9540" y="53423"/>
                </a:cubicBezTo>
                <a:cubicBezTo>
                  <a:pt x="9540" y="29255"/>
                  <a:pt x="29256" y="9540"/>
                  <a:pt x="53424" y="9540"/>
                </a:cubicBezTo>
                <a:lnTo>
                  <a:pt x="1121760" y="9540"/>
                </a:lnTo>
                <a:cubicBezTo>
                  <a:pt x="1146055" y="9540"/>
                  <a:pt x="1165643" y="29255"/>
                  <a:pt x="1165643" y="53423"/>
                </a:cubicBezTo>
                <a:cubicBezTo>
                  <a:pt x="1165643" y="77590"/>
                  <a:pt x="1146055" y="97306"/>
                  <a:pt x="1121760" y="97306"/>
                </a:cubicBezTo>
                <a:close/>
              </a:path>
            </a:pathLst>
          </a:custGeom>
          <a:solidFill>
            <a:srgbClr val="ADBD5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2" name="Freeform: Shape 781">
            <a:extLst>
              <a:ext uri="{FF2B5EF4-FFF2-40B4-BE49-F238E27FC236}">
                <a16:creationId xmlns:a16="http://schemas.microsoft.com/office/drawing/2014/main" id="{3725AFB0-248F-4768-AB63-FCDDFE45BB8C}"/>
              </a:ext>
            </a:extLst>
          </p:cNvPr>
          <p:cNvSpPr/>
          <p:nvPr/>
        </p:nvSpPr>
        <p:spPr>
          <a:xfrm>
            <a:off x="16236685" y="11184878"/>
            <a:ext cx="534294" cy="1513831"/>
          </a:xfrm>
          <a:custGeom>
            <a:avLst/>
            <a:gdLst>
              <a:gd name="connsiteX0" fmla="*/ 525836 w 534231"/>
              <a:gd name="connsiteY0" fmla="*/ 1466084 h 1513655"/>
              <a:gd name="connsiteX1" fmla="*/ 481953 w 534231"/>
              <a:gd name="connsiteY1" fmla="*/ 1422201 h 1513655"/>
              <a:gd name="connsiteX2" fmla="*/ 463001 w 534231"/>
              <a:gd name="connsiteY2" fmla="*/ 1422201 h 1513655"/>
              <a:gd name="connsiteX3" fmla="*/ 463001 w 534231"/>
              <a:gd name="connsiteY3" fmla="*/ 1090977 h 1513655"/>
              <a:gd name="connsiteX4" fmla="*/ 481953 w 534231"/>
              <a:gd name="connsiteY4" fmla="*/ 1090977 h 1513655"/>
              <a:gd name="connsiteX5" fmla="*/ 525836 w 534231"/>
              <a:gd name="connsiteY5" fmla="*/ 1047094 h 1513655"/>
              <a:gd name="connsiteX6" fmla="*/ 481953 w 534231"/>
              <a:gd name="connsiteY6" fmla="*/ 1003210 h 1513655"/>
              <a:gd name="connsiteX7" fmla="*/ 463001 w 534231"/>
              <a:gd name="connsiteY7" fmla="*/ 1003210 h 1513655"/>
              <a:gd name="connsiteX8" fmla="*/ 463001 w 534231"/>
              <a:gd name="connsiteY8" fmla="*/ 516296 h 1513655"/>
              <a:gd name="connsiteX9" fmla="*/ 481953 w 534231"/>
              <a:gd name="connsiteY9" fmla="*/ 516296 h 1513655"/>
              <a:gd name="connsiteX10" fmla="*/ 525836 w 534231"/>
              <a:gd name="connsiteY10" fmla="*/ 472413 h 1513655"/>
              <a:gd name="connsiteX11" fmla="*/ 481953 w 534231"/>
              <a:gd name="connsiteY11" fmla="*/ 428530 h 1513655"/>
              <a:gd name="connsiteX12" fmla="*/ 463001 w 534231"/>
              <a:gd name="connsiteY12" fmla="*/ 428530 h 1513655"/>
              <a:gd name="connsiteX13" fmla="*/ 463001 w 534231"/>
              <a:gd name="connsiteY13" fmla="*/ 97306 h 1513655"/>
              <a:gd name="connsiteX14" fmla="*/ 481953 w 534231"/>
              <a:gd name="connsiteY14" fmla="*/ 97306 h 1513655"/>
              <a:gd name="connsiteX15" fmla="*/ 525836 w 534231"/>
              <a:gd name="connsiteY15" fmla="*/ 53423 h 1513655"/>
              <a:gd name="connsiteX16" fmla="*/ 481953 w 534231"/>
              <a:gd name="connsiteY16" fmla="*/ 9540 h 1513655"/>
              <a:gd name="connsiteX17" fmla="*/ 463001 w 534231"/>
              <a:gd name="connsiteY17" fmla="*/ 9540 h 1513655"/>
              <a:gd name="connsiteX18" fmla="*/ 9540 w 534231"/>
              <a:gd name="connsiteY18" fmla="*/ 9540 h 1513655"/>
              <a:gd name="connsiteX19" fmla="*/ 9540 w 534231"/>
              <a:gd name="connsiteY19" fmla="*/ 1509967 h 1513655"/>
              <a:gd name="connsiteX20" fmla="*/ 463001 w 534231"/>
              <a:gd name="connsiteY20" fmla="*/ 1509967 h 1513655"/>
              <a:gd name="connsiteX21" fmla="*/ 481953 w 534231"/>
              <a:gd name="connsiteY21" fmla="*/ 1509967 h 1513655"/>
              <a:gd name="connsiteX22" fmla="*/ 525836 w 534231"/>
              <a:gd name="connsiteY22" fmla="*/ 1466084 h 1513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34231" h="1513655">
                <a:moveTo>
                  <a:pt x="525836" y="1466084"/>
                </a:moveTo>
                <a:cubicBezTo>
                  <a:pt x="525836" y="1441789"/>
                  <a:pt x="506121" y="1422201"/>
                  <a:pt x="481953" y="1422201"/>
                </a:cubicBezTo>
                <a:lnTo>
                  <a:pt x="463001" y="1422201"/>
                </a:lnTo>
                <a:lnTo>
                  <a:pt x="463001" y="1090977"/>
                </a:lnTo>
                <a:lnTo>
                  <a:pt x="481953" y="1090977"/>
                </a:lnTo>
                <a:cubicBezTo>
                  <a:pt x="506249" y="1090977"/>
                  <a:pt x="525836" y="1071261"/>
                  <a:pt x="525836" y="1047094"/>
                </a:cubicBezTo>
                <a:cubicBezTo>
                  <a:pt x="525836" y="1022799"/>
                  <a:pt x="506121" y="1003210"/>
                  <a:pt x="481953" y="1003210"/>
                </a:cubicBezTo>
                <a:lnTo>
                  <a:pt x="463001" y="1003210"/>
                </a:lnTo>
                <a:lnTo>
                  <a:pt x="463001" y="516296"/>
                </a:lnTo>
                <a:lnTo>
                  <a:pt x="481953" y="516296"/>
                </a:lnTo>
                <a:cubicBezTo>
                  <a:pt x="506249" y="516296"/>
                  <a:pt x="525836" y="496581"/>
                  <a:pt x="525836" y="472413"/>
                </a:cubicBezTo>
                <a:cubicBezTo>
                  <a:pt x="525836" y="448118"/>
                  <a:pt x="506121" y="428530"/>
                  <a:pt x="481953" y="428530"/>
                </a:cubicBezTo>
                <a:lnTo>
                  <a:pt x="463001" y="428530"/>
                </a:lnTo>
                <a:lnTo>
                  <a:pt x="463001" y="97306"/>
                </a:lnTo>
                <a:lnTo>
                  <a:pt x="481953" y="97306"/>
                </a:lnTo>
                <a:cubicBezTo>
                  <a:pt x="506249" y="97306"/>
                  <a:pt x="525836" y="77718"/>
                  <a:pt x="525836" y="53423"/>
                </a:cubicBezTo>
                <a:cubicBezTo>
                  <a:pt x="525836" y="29128"/>
                  <a:pt x="506121" y="9540"/>
                  <a:pt x="481953" y="9540"/>
                </a:cubicBezTo>
                <a:lnTo>
                  <a:pt x="463001" y="9540"/>
                </a:lnTo>
                <a:lnTo>
                  <a:pt x="9540" y="9540"/>
                </a:lnTo>
                <a:lnTo>
                  <a:pt x="9540" y="1509967"/>
                </a:lnTo>
                <a:lnTo>
                  <a:pt x="463001" y="1509967"/>
                </a:lnTo>
                <a:lnTo>
                  <a:pt x="481953" y="1509967"/>
                </a:lnTo>
                <a:cubicBezTo>
                  <a:pt x="506121" y="1509967"/>
                  <a:pt x="525836" y="1490251"/>
                  <a:pt x="525836" y="1466084"/>
                </a:cubicBezTo>
                <a:close/>
              </a:path>
            </a:pathLst>
          </a:custGeom>
          <a:solidFill>
            <a:srgbClr val="ADBD5F">
              <a:alpha val="5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3" name="Freeform: Shape 782">
            <a:extLst>
              <a:ext uri="{FF2B5EF4-FFF2-40B4-BE49-F238E27FC236}">
                <a16:creationId xmlns:a16="http://schemas.microsoft.com/office/drawing/2014/main" id="{848A131C-4DBD-40FF-AC06-084B347E4C54}"/>
              </a:ext>
            </a:extLst>
          </p:cNvPr>
          <p:cNvSpPr/>
          <p:nvPr/>
        </p:nvSpPr>
        <p:spPr>
          <a:xfrm>
            <a:off x="15596804" y="11184878"/>
            <a:ext cx="241704" cy="1513831"/>
          </a:xfrm>
          <a:custGeom>
            <a:avLst/>
            <a:gdLst>
              <a:gd name="connsiteX0" fmla="*/ 244348 w 241676"/>
              <a:gd name="connsiteY0" fmla="*/ 9540 h 1513655"/>
              <a:gd name="connsiteX1" fmla="*/ 72376 w 241676"/>
              <a:gd name="connsiteY1" fmla="*/ 9540 h 1513655"/>
              <a:gd name="connsiteX2" fmla="*/ 53424 w 241676"/>
              <a:gd name="connsiteY2" fmla="*/ 9540 h 1513655"/>
              <a:gd name="connsiteX3" fmla="*/ 9540 w 241676"/>
              <a:gd name="connsiteY3" fmla="*/ 53423 h 1513655"/>
              <a:gd name="connsiteX4" fmla="*/ 53424 w 241676"/>
              <a:gd name="connsiteY4" fmla="*/ 97306 h 1513655"/>
              <a:gd name="connsiteX5" fmla="*/ 72376 w 241676"/>
              <a:gd name="connsiteY5" fmla="*/ 97306 h 1513655"/>
              <a:gd name="connsiteX6" fmla="*/ 72376 w 241676"/>
              <a:gd name="connsiteY6" fmla="*/ 428530 h 1513655"/>
              <a:gd name="connsiteX7" fmla="*/ 53424 w 241676"/>
              <a:gd name="connsiteY7" fmla="*/ 428530 h 1513655"/>
              <a:gd name="connsiteX8" fmla="*/ 9540 w 241676"/>
              <a:gd name="connsiteY8" fmla="*/ 472413 h 1513655"/>
              <a:gd name="connsiteX9" fmla="*/ 53424 w 241676"/>
              <a:gd name="connsiteY9" fmla="*/ 516296 h 1513655"/>
              <a:gd name="connsiteX10" fmla="*/ 72376 w 241676"/>
              <a:gd name="connsiteY10" fmla="*/ 516296 h 1513655"/>
              <a:gd name="connsiteX11" fmla="*/ 72376 w 241676"/>
              <a:gd name="connsiteY11" fmla="*/ 1003210 h 1513655"/>
              <a:gd name="connsiteX12" fmla="*/ 53424 w 241676"/>
              <a:gd name="connsiteY12" fmla="*/ 1003210 h 1513655"/>
              <a:gd name="connsiteX13" fmla="*/ 9540 w 241676"/>
              <a:gd name="connsiteY13" fmla="*/ 1047094 h 1513655"/>
              <a:gd name="connsiteX14" fmla="*/ 53424 w 241676"/>
              <a:gd name="connsiteY14" fmla="*/ 1090977 h 1513655"/>
              <a:gd name="connsiteX15" fmla="*/ 72376 w 241676"/>
              <a:gd name="connsiteY15" fmla="*/ 1090977 h 1513655"/>
              <a:gd name="connsiteX16" fmla="*/ 72376 w 241676"/>
              <a:gd name="connsiteY16" fmla="*/ 1422201 h 1513655"/>
              <a:gd name="connsiteX17" fmla="*/ 53424 w 241676"/>
              <a:gd name="connsiteY17" fmla="*/ 1422201 h 1513655"/>
              <a:gd name="connsiteX18" fmla="*/ 9540 w 241676"/>
              <a:gd name="connsiteY18" fmla="*/ 1466084 h 1513655"/>
              <a:gd name="connsiteX19" fmla="*/ 53424 w 241676"/>
              <a:gd name="connsiteY19" fmla="*/ 1509967 h 1513655"/>
              <a:gd name="connsiteX20" fmla="*/ 72376 w 241676"/>
              <a:gd name="connsiteY20" fmla="*/ 1509967 h 1513655"/>
              <a:gd name="connsiteX21" fmla="*/ 244348 w 241676"/>
              <a:gd name="connsiteY21" fmla="*/ 1509967 h 1513655"/>
              <a:gd name="connsiteX22" fmla="*/ 244348 w 241676"/>
              <a:gd name="connsiteY22" fmla="*/ 9540 h 1513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1676" h="1513655">
                <a:moveTo>
                  <a:pt x="244348" y="9540"/>
                </a:moveTo>
                <a:lnTo>
                  <a:pt x="72376" y="9540"/>
                </a:lnTo>
                <a:lnTo>
                  <a:pt x="53424" y="9540"/>
                </a:lnTo>
                <a:cubicBezTo>
                  <a:pt x="29129" y="9540"/>
                  <a:pt x="9540" y="29255"/>
                  <a:pt x="9540" y="53423"/>
                </a:cubicBezTo>
                <a:cubicBezTo>
                  <a:pt x="9540" y="77718"/>
                  <a:pt x="29256" y="97306"/>
                  <a:pt x="53424" y="97306"/>
                </a:cubicBezTo>
                <a:lnTo>
                  <a:pt x="72376" y="97306"/>
                </a:lnTo>
                <a:lnTo>
                  <a:pt x="72376" y="428530"/>
                </a:lnTo>
                <a:lnTo>
                  <a:pt x="53424" y="428530"/>
                </a:lnTo>
                <a:cubicBezTo>
                  <a:pt x="29129" y="428530"/>
                  <a:pt x="9540" y="448246"/>
                  <a:pt x="9540" y="472413"/>
                </a:cubicBezTo>
                <a:cubicBezTo>
                  <a:pt x="9540" y="496708"/>
                  <a:pt x="29256" y="516296"/>
                  <a:pt x="53424" y="516296"/>
                </a:cubicBezTo>
                <a:lnTo>
                  <a:pt x="72376" y="516296"/>
                </a:lnTo>
                <a:lnTo>
                  <a:pt x="72376" y="1003210"/>
                </a:lnTo>
                <a:lnTo>
                  <a:pt x="53424" y="1003210"/>
                </a:lnTo>
                <a:cubicBezTo>
                  <a:pt x="29129" y="1003210"/>
                  <a:pt x="9540" y="1022926"/>
                  <a:pt x="9540" y="1047094"/>
                </a:cubicBezTo>
                <a:cubicBezTo>
                  <a:pt x="9540" y="1071388"/>
                  <a:pt x="29256" y="1090977"/>
                  <a:pt x="53424" y="1090977"/>
                </a:cubicBezTo>
                <a:lnTo>
                  <a:pt x="72376" y="1090977"/>
                </a:lnTo>
                <a:lnTo>
                  <a:pt x="72376" y="1422201"/>
                </a:lnTo>
                <a:lnTo>
                  <a:pt x="53424" y="1422201"/>
                </a:lnTo>
                <a:cubicBezTo>
                  <a:pt x="29129" y="1422201"/>
                  <a:pt x="9540" y="1441789"/>
                  <a:pt x="9540" y="1466084"/>
                </a:cubicBezTo>
                <a:cubicBezTo>
                  <a:pt x="9540" y="1490379"/>
                  <a:pt x="29256" y="1509967"/>
                  <a:pt x="53424" y="1509967"/>
                </a:cubicBezTo>
                <a:lnTo>
                  <a:pt x="72376" y="1509967"/>
                </a:lnTo>
                <a:lnTo>
                  <a:pt x="244348" y="1509967"/>
                </a:lnTo>
                <a:lnTo>
                  <a:pt x="244348" y="9540"/>
                </a:lnTo>
                <a:close/>
              </a:path>
            </a:pathLst>
          </a:custGeom>
          <a:solidFill>
            <a:srgbClr val="ADBD5F">
              <a:alpha val="5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4" name="Freeform: Shape 783">
            <a:extLst>
              <a:ext uri="{FF2B5EF4-FFF2-40B4-BE49-F238E27FC236}">
                <a16:creationId xmlns:a16="http://schemas.microsoft.com/office/drawing/2014/main" id="{F3BD1C09-712A-41F0-ACC3-24CE0603784F}"/>
              </a:ext>
            </a:extLst>
          </p:cNvPr>
          <p:cNvSpPr/>
          <p:nvPr/>
        </p:nvSpPr>
        <p:spPr>
          <a:xfrm>
            <a:off x="15964832" y="11182080"/>
            <a:ext cx="89049" cy="1513831"/>
          </a:xfrm>
          <a:custGeom>
            <a:avLst/>
            <a:gdLst>
              <a:gd name="connsiteX0" fmla="*/ 9540 w 89038"/>
              <a:gd name="connsiteY0" fmla="*/ 9540 h 1513655"/>
              <a:gd name="connsiteX1" fmla="*/ 91837 w 89038"/>
              <a:gd name="connsiteY1" fmla="*/ 9540 h 1513655"/>
              <a:gd name="connsiteX2" fmla="*/ 91837 w 89038"/>
              <a:gd name="connsiteY2" fmla="*/ 1512765 h 1513655"/>
              <a:gd name="connsiteX3" fmla="*/ 9540 w 89038"/>
              <a:gd name="connsiteY3" fmla="*/ 1512765 h 1513655"/>
            </a:gdLst>
            <a:ahLst/>
            <a:cxnLst>
              <a:cxn ang="0">
                <a:pos x="connsiteX0" y="connsiteY0"/>
              </a:cxn>
              <a:cxn ang="0">
                <a:pos x="connsiteX1" y="connsiteY1"/>
              </a:cxn>
              <a:cxn ang="0">
                <a:pos x="connsiteX2" y="connsiteY2"/>
              </a:cxn>
              <a:cxn ang="0">
                <a:pos x="connsiteX3" y="connsiteY3"/>
              </a:cxn>
            </a:cxnLst>
            <a:rect l="l" t="t" r="r" b="b"/>
            <a:pathLst>
              <a:path w="89038" h="1513655">
                <a:moveTo>
                  <a:pt x="9540" y="9540"/>
                </a:moveTo>
                <a:lnTo>
                  <a:pt x="91837" y="9540"/>
                </a:lnTo>
                <a:lnTo>
                  <a:pt x="91837" y="1512765"/>
                </a:lnTo>
                <a:lnTo>
                  <a:pt x="9540" y="1512765"/>
                </a:lnTo>
                <a:close/>
              </a:path>
            </a:pathLst>
          </a:custGeom>
          <a:solidFill>
            <a:srgbClr val="ADBD5F">
              <a:alpha val="5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5" name="Freeform: Shape 784">
            <a:extLst>
              <a:ext uri="{FF2B5EF4-FFF2-40B4-BE49-F238E27FC236}">
                <a16:creationId xmlns:a16="http://schemas.microsoft.com/office/drawing/2014/main" id="{BF3C6890-7AC8-4627-9CCD-22A6FF91EF47}"/>
              </a:ext>
            </a:extLst>
          </p:cNvPr>
          <p:cNvSpPr/>
          <p:nvPr/>
        </p:nvSpPr>
        <p:spPr>
          <a:xfrm>
            <a:off x="19526914" y="8998346"/>
            <a:ext cx="241704" cy="25443"/>
          </a:xfrm>
          <a:custGeom>
            <a:avLst/>
            <a:gdLst>
              <a:gd name="connsiteX0" fmla="*/ 9540 w 241676"/>
              <a:gd name="connsiteY0" fmla="*/ 9540 h 25439"/>
              <a:gd name="connsiteX1" fmla="*/ 232137 w 241676"/>
              <a:gd name="connsiteY1" fmla="*/ 9540 h 25439"/>
              <a:gd name="connsiteX2" fmla="*/ 232137 w 241676"/>
              <a:gd name="connsiteY2" fmla="*/ 23659 h 25439"/>
              <a:gd name="connsiteX3" fmla="*/ 9540 w 241676"/>
              <a:gd name="connsiteY3" fmla="*/ 23659 h 25439"/>
            </a:gdLst>
            <a:ahLst/>
            <a:cxnLst>
              <a:cxn ang="0">
                <a:pos x="connsiteX0" y="connsiteY0"/>
              </a:cxn>
              <a:cxn ang="0">
                <a:pos x="connsiteX1" y="connsiteY1"/>
              </a:cxn>
              <a:cxn ang="0">
                <a:pos x="connsiteX2" y="connsiteY2"/>
              </a:cxn>
              <a:cxn ang="0">
                <a:pos x="connsiteX3" y="connsiteY3"/>
              </a:cxn>
            </a:cxnLst>
            <a:rect l="l" t="t" r="r" b="b"/>
            <a:pathLst>
              <a:path w="241676" h="25439">
                <a:moveTo>
                  <a:pt x="9540" y="9540"/>
                </a:moveTo>
                <a:lnTo>
                  <a:pt x="232137" y="9540"/>
                </a:lnTo>
                <a:lnTo>
                  <a:pt x="232137" y="23659"/>
                </a:lnTo>
                <a:lnTo>
                  <a:pt x="9540" y="23659"/>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6" name="Freeform: Shape 785">
            <a:extLst>
              <a:ext uri="{FF2B5EF4-FFF2-40B4-BE49-F238E27FC236}">
                <a16:creationId xmlns:a16="http://schemas.microsoft.com/office/drawing/2014/main" id="{DDE1D850-5790-4293-B865-35FAFA3F4CD6}"/>
              </a:ext>
            </a:extLst>
          </p:cNvPr>
          <p:cNvSpPr/>
          <p:nvPr/>
        </p:nvSpPr>
        <p:spPr>
          <a:xfrm>
            <a:off x="19345891" y="8998346"/>
            <a:ext cx="305310" cy="25443"/>
          </a:xfrm>
          <a:custGeom>
            <a:avLst/>
            <a:gdLst>
              <a:gd name="connsiteX0" fmla="*/ 9540 w 305275"/>
              <a:gd name="connsiteY0" fmla="*/ 9540 h 25439"/>
              <a:gd name="connsiteX1" fmla="*/ 303495 w 305275"/>
              <a:gd name="connsiteY1" fmla="*/ 9540 h 25439"/>
              <a:gd name="connsiteX2" fmla="*/ 303495 w 305275"/>
              <a:gd name="connsiteY2" fmla="*/ 23659 h 25439"/>
              <a:gd name="connsiteX3" fmla="*/ 9540 w 305275"/>
              <a:gd name="connsiteY3" fmla="*/ 23659 h 25439"/>
            </a:gdLst>
            <a:ahLst/>
            <a:cxnLst>
              <a:cxn ang="0">
                <a:pos x="connsiteX0" y="connsiteY0"/>
              </a:cxn>
              <a:cxn ang="0">
                <a:pos x="connsiteX1" y="connsiteY1"/>
              </a:cxn>
              <a:cxn ang="0">
                <a:pos x="connsiteX2" y="connsiteY2"/>
              </a:cxn>
              <a:cxn ang="0">
                <a:pos x="connsiteX3" y="connsiteY3"/>
              </a:cxn>
            </a:cxnLst>
            <a:rect l="l" t="t" r="r" b="b"/>
            <a:pathLst>
              <a:path w="305275" h="25439">
                <a:moveTo>
                  <a:pt x="9540" y="9540"/>
                </a:moveTo>
                <a:lnTo>
                  <a:pt x="303495" y="9540"/>
                </a:lnTo>
                <a:lnTo>
                  <a:pt x="303495" y="23659"/>
                </a:lnTo>
                <a:lnTo>
                  <a:pt x="9540" y="23659"/>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7" name="Freeform: Shape 786">
            <a:extLst>
              <a:ext uri="{FF2B5EF4-FFF2-40B4-BE49-F238E27FC236}">
                <a16:creationId xmlns:a16="http://schemas.microsoft.com/office/drawing/2014/main" id="{425D6AFC-A23A-4BFC-940B-4A8F7D879AF8}"/>
              </a:ext>
            </a:extLst>
          </p:cNvPr>
          <p:cNvSpPr/>
          <p:nvPr/>
        </p:nvSpPr>
        <p:spPr>
          <a:xfrm>
            <a:off x="19345891" y="8566841"/>
            <a:ext cx="305310" cy="445245"/>
          </a:xfrm>
          <a:custGeom>
            <a:avLst/>
            <a:gdLst>
              <a:gd name="connsiteX0" fmla="*/ 9540 w 305275"/>
              <a:gd name="connsiteY0" fmla="*/ 9539 h 445192"/>
              <a:gd name="connsiteX1" fmla="*/ 303495 w 305275"/>
              <a:gd name="connsiteY1" fmla="*/ 9539 h 445192"/>
              <a:gd name="connsiteX2" fmla="*/ 303495 w 305275"/>
              <a:gd name="connsiteY2" fmla="*/ 440995 h 445192"/>
              <a:gd name="connsiteX3" fmla="*/ 9540 w 305275"/>
              <a:gd name="connsiteY3" fmla="*/ 440995 h 445192"/>
            </a:gdLst>
            <a:ahLst/>
            <a:cxnLst>
              <a:cxn ang="0">
                <a:pos x="connsiteX0" y="connsiteY0"/>
              </a:cxn>
              <a:cxn ang="0">
                <a:pos x="connsiteX1" y="connsiteY1"/>
              </a:cxn>
              <a:cxn ang="0">
                <a:pos x="connsiteX2" y="connsiteY2"/>
              </a:cxn>
              <a:cxn ang="0">
                <a:pos x="connsiteX3" y="connsiteY3"/>
              </a:cxn>
            </a:cxnLst>
            <a:rect l="l" t="t" r="r" b="b"/>
            <a:pathLst>
              <a:path w="305275" h="445192">
                <a:moveTo>
                  <a:pt x="9540" y="9539"/>
                </a:moveTo>
                <a:lnTo>
                  <a:pt x="303495" y="9539"/>
                </a:lnTo>
                <a:lnTo>
                  <a:pt x="303495" y="440995"/>
                </a:lnTo>
                <a:lnTo>
                  <a:pt x="9540" y="440995"/>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8" name="Freeform: Shape 787">
            <a:extLst>
              <a:ext uri="{FF2B5EF4-FFF2-40B4-BE49-F238E27FC236}">
                <a16:creationId xmlns:a16="http://schemas.microsoft.com/office/drawing/2014/main" id="{92D66D54-A903-46B0-859C-2721B8D86F9F}"/>
              </a:ext>
            </a:extLst>
          </p:cNvPr>
          <p:cNvSpPr/>
          <p:nvPr/>
        </p:nvSpPr>
        <p:spPr>
          <a:xfrm>
            <a:off x="19639879" y="8566841"/>
            <a:ext cx="305310" cy="445245"/>
          </a:xfrm>
          <a:custGeom>
            <a:avLst/>
            <a:gdLst>
              <a:gd name="connsiteX0" fmla="*/ 9540 w 305275"/>
              <a:gd name="connsiteY0" fmla="*/ 9539 h 445192"/>
              <a:gd name="connsiteX1" fmla="*/ 303494 w 305275"/>
              <a:gd name="connsiteY1" fmla="*/ 9539 h 445192"/>
              <a:gd name="connsiteX2" fmla="*/ 303494 w 305275"/>
              <a:gd name="connsiteY2" fmla="*/ 440995 h 445192"/>
              <a:gd name="connsiteX3" fmla="*/ 9540 w 305275"/>
              <a:gd name="connsiteY3" fmla="*/ 440995 h 445192"/>
            </a:gdLst>
            <a:ahLst/>
            <a:cxnLst>
              <a:cxn ang="0">
                <a:pos x="connsiteX0" y="connsiteY0"/>
              </a:cxn>
              <a:cxn ang="0">
                <a:pos x="connsiteX1" y="connsiteY1"/>
              </a:cxn>
              <a:cxn ang="0">
                <a:pos x="connsiteX2" y="connsiteY2"/>
              </a:cxn>
              <a:cxn ang="0">
                <a:pos x="connsiteX3" y="connsiteY3"/>
              </a:cxn>
            </a:cxnLst>
            <a:rect l="l" t="t" r="r" b="b"/>
            <a:pathLst>
              <a:path w="305275" h="445192">
                <a:moveTo>
                  <a:pt x="9540" y="9539"/>
                </a:moveTo>
                <a:lnTo>
                  <a:pt x="303494" y="9539"/>
                </a:lnTo>
                <a:lnTo>
                  <a:pt x="303494" y="440995"/>
                </a:lnTo>
                <a:lnTo>
                  <a:pt x="9540" y="440995"/>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9" name="Freeform: Shape 788">
            <a:extLst>
              <a:ext uri="{FF2B5EF4-FFF2-40B4-BE49-F238E27FC236}">
                <a16:creationId xmlns:a16="http://schemas.microsoft.com/office/drawing/2014/main" id="{E1FA4FBC-5AFA-4C40-8AB0-00946615DBEA}"/>
              </a:ext>
            </a:extLst>
          </p:cNvPr>
          <p:cNvSpPr/>
          <p:nvPr/>
        </p:nvSpPr>
        <p:spPr>
          <a:xfrm>
            <a:off x="19454658" y="8566841"/>
            <a:ext cx="89049" cy="127213"/>
          </a:xfrm>
          <a:custGeom>
            <a:avLst/>
            <a:gdLst>
              <a:gd name="connsiteX0" fmla="*/ 9539 w 89038"/>
              <a:gd name="connsiteY0" fmla="*/ 9539 h 127197"/>
              <a:gd name="connsiteX1" fmla="*/ 85985 w 89038"/>
              <a:gd name="connsiteY1" fmla="*/ 9539 h 127197"/>
              <a:gd name="connsiteX2" fmla="*/ 85985 w 89038"/>
              <a:gd name="connsiteY2" fmla="*/ 121601 h 127197"/>
              <a:gd name="connsiteX3" fmla="*/ 9539 w 89038"/>
              <a:gd name="connsiteY3" fmla="*/ 121601 h 127197"/>
            </a:gdLst>
            <a:ahLst/>
            <a:cxnLst>
              <a:cxn ang="0">
                <a:pos x="connsiteX0" y="connsiteY0"/>
              </a:cxn>
              <a:cxn ang="0">
                <a:pos x="connsiteX1" y="connsiteY1"/>
              </a:cxn>
              <a:cxn ang="0">
                <a:pos x="connsiteX2" y="connsiteY2"/>
              </a:cxn>
              <a:cxn ang="0">
                <a:pos x="connsiteX3" y="connsiteY3"/>
              </a:cxn>
            </a:cxnLst>
            <a:rect l="l" t="t" r="r" b="b"/>
            <a:pathLst>
              <a:path w="89038" h="127197">
                <a:moveTo>
                  <a:pt x="9539" y="9539"/>
                </a:moveTo>
                <a:lnTo>
                  <a:pt x="85985" y="9539"/>
                </a:lnTo>
                <a:lnTo>
                  <a:pt x="85985" y="121601"/>
                </a:lnTo>
                <a:lnTo>
                  <a:pt x="9539" y="121601"/>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0" name="Freeform: Shape 789">
            <a:extLst>
              <a:ext uri="{FF2B5EF4-FFF2-40B4-BE49-F238E27FC236}">
                <a16:creationId xmlns:a16="http://schemas.microsoft.com/office/drawing/2014/main" id="{55043C69-8929-4A99-9F4F-B92219CDDF2B}"/>
              </a:ext>
            </a:extLst>
          </p:cNvPr>
          <p:cNvSpPr/>
          <p:nvPr/>
        </p:nvSpPr>
        <p:spPr>
          <a:xfrm>
            <a:off x="18074527" y="9346909"/>
            <a:ext cx="1068587" cy="1602881"/>
          </a:xfrm>
          <a:custGeom>
            <a:avLst/>
            <a:gdLst>
              <a:gd name="connsiteX0" fmla="*/ 9539 w 1068463"/>
              <a:gd name="connsiteY0" fmla="*/ 9540 h 1602694"/>
              <a:gd name="connsiteX1" fmla="*/ 1059305 w 1068463"/>
              <a:gd name="connsiteY1" fmla="*/ 9540 h 1602694"/>
              <a:gd name="connsiteX2" fmla="*/ 1059305 w 1068463"/>
              <a:gd name="connsiteY2" fmla="*/ 1600532 h 1602694"/>
              <a:gd name="connsiteX3" fmla="*/ 9539 w 1068463"/>
              <a:gd name="connsiteY3" fmla="*/ 1600532 h 1602694"/>
            </a:gdLst>
            <a:ahLst/>
            <a:cxnLst>
              <a:cxn ang="0">
                <a:pos x="connsiteX0" y="connsiteY0"/>
              </a:cxn>
              <a:cxn ang="0">
                <a:pos x="connsiteX1" y="connsiteY1"/>
              </a:cxn>
              <a:cxn ang="0">
                <a:pos x="connsiteX2" y="connsiteY2"/>
              </a:cxn>
              <a:cxn ang="0">
                <a:pos x="connsiteX3" y="connsiteY3"/>
              </a:cxn>
            </a:cxnLst>
            <a:rect l="l" t="t" r="r" b="b"/>
            <a:pathLst>
              <a:path w="1068463" h="1602694">
                <a:moveTo>
                  <a:pt x="9539" y="9540"/>
                </a:moveTo>
                <a:lnTo>
                  <a:pt x="1059305" y="9540"/>
                </a:lnTo>
                <a:lnTo>
                  <a:pt x="1059305" y="1600532"/>
                </a:lnTo>
                <a:lnTo>
                  <a:pt x="9539" y="1600532"/>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1" name="Freeform: Shape 790">
            <a:extLst>
              <a:ext uri="{FF2B5EF4-FFF2-40B4-BE49-F238E27FC236}">
                <a16:creationId xmlns:a16="http://schemas.microsoft.com/office/drawing/2014/main" id="{EC32213F-E647-453E-AE0D-618264BBAC6B}"/>
              </a:ext>
            </a:extLst>
          </p:cNvPr>
          <p:cNvSpPr/>
          <p:nvPr/>
        </p:nvSpPr>
        <p:spPr>
          <a:xfrm>
            <a:off x="19124541" y="9346909"/>
            <a:ext cx="1068587" cy="1602881"/>
          </a:xfrm>
          <a:custGeom>
            <a:avLst/>
            <a:gdLst>
              <a:gd name="connsiteX0" fmla="*/ 9540 w 1068463"/>
              <a:gd name="connsiteY0" fmla="*/ 9540 h 1602694"/>
              <a:gd name="connsiteX1" fmla="*/ 1059305 w 1068463"/>
              <a:gd name="connsiteY1" fmla="*/ 9540 h 1602694"/>
              <a:gd name="connsiteX2" fmla="*/ 1059305 w 1068463"/>
              <a:gd name="connsiteY2" fmla="*/ 1600532 h 1602694"/>
              <a:gd name="connsiteX3" fmla="*/ 9540 w 1068463"/>
              <a:gd name="connsiteY3" fmla="*/ 1600532 h 1602694"/>
            </a:gdLst>
            <a:ahLst/>
            <a:cxnLst>
              <a:cxn ang="0">
                <a:pos x="connsiteX0" y="connsiteY0"/>
              </a:cxn>
              <a:cxn ang="0">
                <a:pos x="connsiteX1" y="connsiteY1"/>
              </a:cxn>
              <a:cxn ang="0">
                <a:pos x="connsiteX2" y="connsiteY2"/>
              </a:cxn>
              <a:cxn ang="0">
                <a:pos x="connsiteX3" y="connsiteY3"/>
              </a:cxn>
            </a:cxnLst>
            <a:rect l="l" t="t" r="r" b="b"/>
            <a:pathLst>
              <a:path w="1068463" h="1602694">
                <a:moveTo>
                  <a:pt x="9540" y="9540"/>
                </a:moveTo>
                <a:lnTo>
                  <a:pt x="1059305" y="9540"/>
                </a:lnTo>
                <a:lnTo>
                  <a:pt x="1059305" y="1600532"/>
                </a:lnTo>
                <a:lnTo>
                  <a:pt x="9540" y="1600532"/>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2" name="Freeform: Shape 791">
            <a:extLst>
              <a:ext uri="{FF2B5EF4-FFF2-40B4-BE49-F238E27FC236}">
                <a16:creationId xmlns:a16="http://schemas.microsoft.com/office/drawing/2014/main" id="{CA0EAF55-A024-485D-808A-DB8BF6DEDB9D}"/>
              </a:ext>
            </a:extLst>
          </p:cNvPr>
          <p:cNvSpPr/>
          <p:nvPr/>
        </p:nvSpPr>
        <p:spPr>
          <a:xfrm>
            <a:off x="18463035" y="9346909"/>
            <a:ext cx="279868" cy="432523"/>
          </a:xfrm>
          <a:custGeom>
            <a:avLst/>
            <a:gdLst>
              <a:gd name="connsiteX0" fmla="*/ 9540 w 279835"/>
              <a:gd name="connsiteY0" fmla="*/ 9540 h 432473"/>
              <a:gd name="connsiteX1" fmla="*/ 282379 w 279835"/>
              <a:gd name="connsiteY1" fmla="*/ 9540 h 432473"/>
              <a:gd name="connsiteX2" fmla="*/ 282379 w 279835"/>
              <a:gd name="connsiteY2" fmla="*/ 422933 h 432473"/>
              <a:gd name="connsiteX3" fmla="*/ 9540 w 279835"/>
              <a:gd name="connsiteY3" fmla="*/ 422933 h 432473"/>
            </a:gdLst>
            <a:ahLst/>
            <a:cxnLst>
              <a:cxn ang="0">
                <a:pos x="connsiteX0" y="connsiteY0"/>
              </a:cxn>
              <a:cxn ang="0">
                <a:pos x="connsiteX1" y="connsiteY1"/>
              </a:cxn>
              <a:cxn ang="0">
                <a:pos x="connsiteX2" y="connsiteY2"/>
              </a:cxn>
              <a:cxn ang="0">
                <a:pos x="connsiteX3" y="connsiteY3"/>
              </a:cxn>
            </a:cxnLst>
            <a:rect l="l" t="t" r="r" b="b"/>
            <a:pathLst>
              <a:path w="279835" h="432473">
                <a:moveTo>
                  <a:pt x="9540" y="9540"/>
                </a:moveTo>
                <a:lnTo>
                  <a:pt x="282379" y="9540"/>
                </a:lnTo>
                <a:lnTo>
                  <a:pt x="282379" y="422933"/>
                </a:lnTo>
                <a:lnTo>
                  <a:pt x="9540" y="422933"/>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3" name="Freeform: Shape 792">
            <a:extLst>
              <a:ext uri="{FF2B5EF4-FFF2-40B4-BE49-F238E27FC236}">
                <a16:creationId xmlns:a16="http://schemas.microsoft.com/office/drawing/2014/main" id="{18D7E33A-2360-4AAE-B09E-038CE910839C}"/>
              </a:ext>
            </a:extLst>
          </p:cNvPr>
          <p:cNvSpPr/>
          <p:nvPr/>
        </p:nvSpPr>
        <p:spPr>
          <a:xfrm>
            <a:off x="18074527" y="10917986"/>
            <a:ext cx="1068587" cy="38163"/>
          </a:xfrm>
          <a:custGeom>
            <a:avLst/>
            <a:gdLst>
              <a:gd name="connsiteX0" fmla="*/ 9539 w 1068463"/>
              <a:gd name="connsiteY0" fmla="*/ 9540 h 38159"/>
              <a:gd name="connsiteX1" fmla="*/ 1059305 w 1068463"/>
              <a:gd name="connsiteY1" fmla="*/ 9540 h 38159"/>
              <a:gd name="connsiteX2" fmla="*/ 1059305 w 1068463"/>
              <a:gd name="connsiteY2" fmla="*/ 29637 h 38159"/>
              <a:gd name="connsiteX3" fmla="*/ 9539 w 1068463"/>
              <a:gd name="connsiteY3" fmla="*/ 29637 h 38159"/>
            </a:gdLst>
            <a:ahLst/>
            <a:cxnLst>
              <a:cxn ang="0">
                <a:pos x="connsiteX0" y="connsiteY0"/>
              </a:cxn>
              <a:cxn ang="0">
                <a:pos x="connsiteX1" y="connsiteY1"/>
              </a:cxn>
              <a:cxn ang="0">
                <a:pos x="connsiteX2" y="connsiteY2"/>
              </a:cxn>
              <a:cxn ang="0">
                <a:pos x="connsiteX3" y="connsiteY3"/>
              </a:cxn>
            </a:cxnLst>
            <a:rect l="l" t="t" r="r" b="b"/>
            <a:pathLst>
              <a:path w="1068463" h="38159">
                <a:moveTo>
                  <a:pt x="9539" y="9540"/>
                </a:moveTo>
                <a:lnTo>
                  <a:pt x="1059305" y="9540"/>
                </a:lnTo>
                <a:lnTo>
                  <a:pt x="1059305" y="29637"/>
                </a:lnTo>
                <a:lnTo>
                  <a:pt x="9539" y="29637"/>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4" name="Freeform: Shape 793">
            <a:extLst>
              <a:ext uri="{FF2B5EF4-FFF2-40B4-BE49-F238E27FC236}">
                <a16:creationId xmlns:a16="http://schemas.microsoft.com/office/drawing/2014/main" id="{80E840DA-3C50-4960-BA3C-6EF8836226C8}"/>
              </a:ext>
            </a:extLst>
          </p:cNvPr>
          <p:cNvSpPr/>
          <p:nvPr/>
        </p:nvSpPr>
        <p:spPr>
          <a:xfrm>
            <a:off x="19124541" y="10917986"/>
            <a:ext cx="1068587" cy="38163"/>
          </a:xfrm>
          <a:custGeom>
            <a:avLst/>
            <a:gdLst>
              <a:gd name="connsiteX0" fmla="*/ 9540 w 1068463"/>
              <a:gd name="connsiteY0" fmla="*/ 9540 h 38159"/>
              <a:gd name="connsiteX1" fmla="*/ 1059305 w 1068463"/>
              <a:gd name="connsiteY1" fmla="*/ 9540 h 38159"/>
              <a:gd name="connsiteX2" fmla="*/ 1059305 w 1068463"/>
              <a:gd name="connsiteY2" fmla="*/ 29637 h 38159"/>
              <a:gd name="connsiteX3" fmla="*/ 9540 w 1068463"/>
              <a:gd name="connsiteY3" fmla="*/ 29637 h 38159"/>
            </a:gdLst>
            <a:ahLst/>
            <a:cxnLst>
              <a:cxn ang="0">
                <a:pos x="connsiteX0" y="connsiteY0"/>
              </a:cxn>
              <a:cxn ang="0">
                <a:pos x="connsiteX1" y="connsiteY1"/>
              </a:cxn>
              <a:cxn ang="0">
                <a:pos x="connsiteX2" y="connsiteY2"/>
              </a:cxn>
              <a:cxn ang="0">
                <a:pos x="connsiteX3" y="connsiteY3"/>
              </a:cxn>
            </a:cxnLst>
            <a:rect l="l" t="t" r="r" b="b"/>
            <a:pathLst>
              <a:path w="1068463" h="38159">
                <a:moveTo>
                  <a:pt x="9540" y="9540"/>
                </a:moveTo>
                <a:lnTo>
                  <a:pt x="1059305" y="9540"/>
                </a:lnTo>
                <a:lnTo>
                  <a:pt x="1059305" y="29637"/>
                </a:lnTo>
                <a:lnTo>
                  <a:pt x="9540" y="29637"/>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5" name="Freeform: Shape 794">
            <a:extLst>
              <a:ext uri="{FF2B5EF4-FFF2-40B4-BE49-F238E27FC236}">
                <a16:creationId xmlns:a16="http://schemas.microsoft.com/office/drawing/2014/main" id="{1CEA2530-07D9-43AD-953E-9D036BCD2CEC}"/>
              </a:ext>
            </a:extLst>
          </p:cNvPr>
          <p:cNvSpPr/>
          <p:nvPr/>
        </p:nvSpPr>
        <p:spPr>
          <a:xfrm>
            <a:off x="19718115" y="8566841"/>
            <a:ext cx="305310" cy="457966"/>
          </a:xfrm>
          <a:custGeom>
            <a:avLst/>
            <a:gdLst>
              <a:gd name="connsiteX0" fmla="*/ 9540 w 305275"/>
              <a:gd name="connsiteY0" fmla="*/ 9539 h 457912"/>
              <a:gd name="connsiteX1" fmla="*/ 303495 w 305275"/>
              <a:gd name="connsiteY1" fmla="*/ 9539 h 457912"/>
              <a:gd name="connsiteX2" fmla="*/ 303495 w 305275"/>
              <a:gd name="connsiteY2" fmla="*/ 455114 h 457912"/>
              <a:gd name="connsiteX3" fmla="*/ 9540 w 305275"/>
              <a:gd name="connsiteY3" fmla="*/ 455114 h 457912"/>
            </a:gdLst>
            <a:ahLst/>
            <a:cxnLst>
              <a:cxn ang="0">
                <a:pos x="connsiteX0" y="connsiteY0"/>
              </a:cxn>
              <a:cxn ang="0">
                <a:pos x="connsiteX1" y="connsiteY1"/>
              </a:cxn>
              <a:cxn ang="0">
                <a:pos x="connsiteX2" y="connsiteY2"/>
              </a:cxn>
              <a:cxn ang="0">
                <a:pos x="connsiteX3" y="connsiteY3"/>
              </a:cxn>
            </a:cxnLst>
            <a:rect l="l" t="t" r="r" b="b"/>
            <a:pathLst>
              <a:path w="305275" h="457912">
                <a:moveTo>
                  <a:pt x="9540" y="9539"/>
                </a:moveTo>
                <a:lnTo>
                  <a:pt x="303495" y="9539"/>
                </a:lnTo>
                <a:lnTo>
                  <a:pt x="303495" y="455114"/>
                </a:lnTo>
                <a:lnTo>
                  <a:pt x="9540" y="455114"/>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6" name="Freeform: Shape 795">
            <a:extLst>
              <a:ext uri="{FF2B5EF4-FFF2-40B4-BE49-F238E27FC236}">
                <a16:creationId xmlns:a16="http://schemas.microsoft.com/office/drawing/2014/main" id="{89A7ED30-7FB6-4473-A83E-2B72497465EA}"/>
              </a:ext>
            </a:extLst>
          </p:cNvPr>
          <p:cNvSpPr/>
          <p:nvPr/>
        </p:nvSpPr>
        <p:spPr>
          <a:xfrm>
            <a:off x="20012104" y="8566841"/>
            <a:ext cx="305310" cy="457966"/>
          </a:xfrm>
          <a:custGeom>
            <a:avLst/>
            <a:gdLst>
              <a:gd name="connsiteX0" fmla="*/ 9540 w 305275"/>
              <a:gd name="connsiteY0" fmla="*/ 9539 h 457912"/>
              <a:gd name="connsiteX1" fmla="*/ 303495 w 305275"/>
              <a:gd name="connsiteY1" fmla="*/ 9539 h 457912"/>
              <a:gd name="connsiteX2" fmla="*/ 303495 w 305275"/>
              <a:gd name="connsiteY2" fmla="*/ 455114 h 457912"/>
              <a:gd name="connsiteX3" fmla="*/ 9540 w 305275"/>
              <a:gd name="connsiteY3" fmla="*/ 455114 h 457912"/>
            </a:gdLst>
            <a:ahLst/>
            <a:cxnLst>
              <a:cxn ang="0">
                <a:pos x="connsiteX0" y="connsiteY0"/>
              </a:cxn>
              <a:cxn ang="0">
                <a:pos x="connsiteX1" y="connsiteY1"/>
              </a:cxn>
              <a:cxn ang="0">
                <a:pos x="connsiteX2" y="connsiteY2"/>
              </a:cxn>
              <a:cxn ang="0">
                <a:pos x="connsiteX3" y="connsiteY3"/>
              </a:cxn>
            </a:cxnLst>
            <a:rect l="l" t="t" r="r" b="b"/>
            <a:pathLst>
              <a:path w="305275" h="457912">
                <a:moveTo>
                  <a:pt x="9540" y="9539"/>
                </a:moveTo>
                <a:lnTo>
                  <a:pt x="303495" y="9539"/>
                </a:lnTo>
                <a:lnTo>
                  <a:pt x="303495" y="455114"/>
                </a:lnTo>
                <a:lnTo>
                  <a:pt x="9540" y="455114"/>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7" name="Freeform: Shape 796">
            <a:extLst>
              <a:ext uri="{FF2B5EF4-FFF2-40B4-BE49-F238E27FC236}">
                <a16:creationId xmlns:a16="http://schemas.microsoft.com/office/drawing/2014/main" id="{726B4D2E-E464-4E2A-87D8-AB2104F019F9}"/>
              </a:ext>
            </a:extLst>
          </p:cNvPr>
          <p:cNvSpPr/>
          <p:nvPr/>
        </p:nvSpPr>
        <p:spPr>
          <a:xfrm>
            <a:off x="19826882" y="8566841"/>
            <a:ext cx="89049" cy="127213"/>
          </a:xfrm>
          <a:custGeom>
            <a:avLst/>
            <a:gdLst>
              <a:gd name="connsiteX0" fmla="*/ 9539 w 89038"/>
              <a:gd name="connsiteY0" fmla="*/ 9539 h 127197"/>
              <a:gd name="connsiteX1" fmla="*/ 85986 w 89038"/>
              <a:gd name="connsiteY1" fmla="*/ 9539 h 127197"/>
              <a:gd name="connsiteX2" fmla="*/ 85986 w 89038"/>
              <a:gd name="connsiteY2" fmla="*/ 125289 h 127197"/>
              <a:gd name="connsiteX3" fmla="*/ 9539 w 89038"/>
              <a:gd name="connsiteY3" fmla="*/ 125289 h 127197"/>
            </a:gdLst>
            <a:ahLst/>
            <a:cxnLst>
              <a:cxn ang="0">
                <a:pos x="connsiteX0" y="connsiteY0"/>
              </a:cxn>
              <a:cxn ang="0">
                <a:pos x="connsiteX1" y="connsiteY1"/>
              </a:cxn>
              <a:cxn ang="0">
                <a:pos x="connsiteX2" y="connsiteY2"/>
              </a:cxn>
              <a:cxn ang="0">
                <a:pos x="connsiteX3" y="connsiteY3"/>
              </a:cxn>
            </a:cxnLst>
            <a:rect l="l" t="t" r="r" b="b"/>
            <a:pathLst>
              <a:path w="89038" h="127197">
                <a:moveTo>
                  <a:pt x="9539" y="9539"/>
                </a:moveTo>
                <a:lnTo>
                  <a:pt x="85986" y="9539"/>
                </a:lnTo>
                <a:lnTo>
                  <a:pt x="85986" y="125289"/>
                </a:lnTo>
                <a:lnTo>
                  <a:pt x="9539" y="125289"/>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8" name="Freeform: Shape 797">
            <a:extLst>
              <a:ext uri="{FF2B5EF4-FFF2-40B4-BE49-F238E27FC236}">
                <a16:creationId xmlns:a16="http://schemas.microsoft.com/office/drawing/2014/main" id="{BFD81D52-A941-413C-A724-116F38762641}"/>
              </a:ext>
            </a:extLst>
          </p:cNvPr>
          <p:cNvSpPr/>
          <p:nvPr/>
        </p:nvSpPr>
        <p:spPr>
          <a:xfrm>
            <a:off x="20120871" y="8566841"/>
            <a:ext cx="305310" cy="457966"/>
          </a:xfrm>
          <a:custGeom>
            <a:avLst/>
            <a:gdLst>
              <a:gd name="connsiteX0" fmla="*/ 9539 w 305275"/>
              <a:gd name="connsiteY0" fmla="*/ 9539 h 457912"/>
              <a:gd name="connsiteX1" fmla="*/ 303494 w 305275"/>
              <a:gd name="connsiteY1" fmla="*/ 9539 h 457912"/>
              <a:gd name="connsiteX2" fmla="*/ 303494 w 305275"/>
              <a:gd name="connsiteY2" fmla="*/ 455114 h 457912"/>
              <a:gd name="connsiteX3" fmla="*/ 9539 w 305275"/>
              <a:gd name="connsiteY3" fmla="*/ 455114 h 457912"/>
            </a:gdLst>
            <a:ahLst/>
            <a:cxnLst>
              <a:cxn ang="0">
                <a:pos x="connsiteX0" y="connsiteY0"/>
              </a:cxn>
              <a:cxn ang="0">
                <a:pos x="connsiteX1" y="connsiteY1"/>
              </a:cxn>
              <a:cxn ang="0">
                <a:pos x="connsiteX2" y="connsiteY2"/>
              </a:cxn>
              <a:cxn ang="0">
                <a:pos x="connsiteX3" y="connsiteY3"/>
              </a:cxn>
            </a:cxnLst>
            <a:rect l="l" t="t" r="r" b="b"/>
            <a:pathLst>
              <a:path w="305275" h="457912">
                <a:moveTo>
                  <a:pt x="9539" y="9539"/>
                </a:moveTo>
                <a:lnTo>
                  <a:pt x="303494" y="9539"/>
                </a:lnTo>
                <a:lnTo>
                  <a:pt x="303494" y="455114"/>
                </a:lnTo>
                <a:lnTo>
                  <a:pt x="9539" y="455114"/>
                </a:lnTo>
                <a:close/>
              </a:path>
            </a:pathLst>
          </a:custGeom>
          <a:solidFill>
            <a:srgbClr val="F7CE8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9" name="Freeform: Shape 798">
            <a:extLst>
              <a:ext uri="{FF2B5EF4-FFF2-40B4-BE49-F238E27FC236}">
                <a16:creationId xmlns:a16="http://schemas.microsoft.com/office/drawing/2014/main" id="{A131E5E6-9D22-439A-9D2A-FF96B70ECF95}"/>
              </a:ext>
            </a:extLst>
          </p:cNvPr>
          <p:cNvSpPr/>
          <p:nvPr/>
        </p:nvSpPr>
        <p:spPr>
          <a:xfrm>
            <a:off x="20414859" y="8566841"/>
            <a:ext cx="305310" cy="457966"/>
          </a:xfrm>
          <a:custGeom>
            <a:avLst/>
            <a:gdLst>
              <a:gd name="connsiteX0" fmla="*/ 9539 w 305275"/>
              <a:gd name="connsiteY0" fmla="*/ 9539 h 457912"/>
              <a:gd name="connsiteX1" fmla="*/ 303493 w 305275"/>
              <a:gd name="connsiteY1" fmla="*/ 9539 h 457912"/>
              <a:gd name="connsiteX2" fmla="*/ 303493 w 305275"/>
              <a:gd name="connsiteY2" fmla="*/ 455114 h 457912"/>
              <a:gd name="connsiteX3" fmla="*/ 9539 w 305275"/>
              <a:gd name="connsiteY3" fmla="*/ 455114 h 457912"/>
            </a:gdLst>
            <a:ahLst/>
            <a:cxnLst>
              <a:cxn ang="0">
                <a:pos x="connsiteX0" y="connsiteY0"/>
              </a:cxn>
              <a:cxn ang="0">
                <a:pos x="connsiteX1" y="connsiteY1"/>
              </a:cxn>
              <a:cxn ang="0">
                <a:pos x="connsiteX2" y="connsiteY2"/>
              </a:cxn>
              <a:cxn ang="0">
                <a:pos x="connsiteX3" y="connsiteY3"/>
              </a:cxn>
            </a:cxnLst>
            <a:rect l="l" t="t" r="r" b="b"/>
            <a:pathLst>
              <a:path w="305275" h="457912">
                <a:moveTo>
                  <a:pt x="9539" y="9539"/>
                </a:moveTo>
                <a:lnTo>
                  <a:pt x="303493" y="9539"/>
                </a:lnTo>
                <a:lnTo>
                  <a:pt x="303493" y="455114"/>
                </a:lnTo>
                <a:lnTo>
                  <a:pt x="9539" y="455114"/>
                </a:lnTo>
                <a:close/>
              </a:path>
            </a:pathLst>
          </a:custGeom>
          <a:solidFill>
            <a:srgbClr val="E6B3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0" name="Freeform: Shape 799">
            <a:extLst>
              <a:ext uri="{FF2B5EF4-FFF2-40B4-BE49-F238E27FC236}">
                <a16:creationId xmlns:a16="http://schemas.microsoft.com/office/drawing/2014/main" id="{2124C22F-3FDF-436C-9E50-21B0F3871E37}"/>
              </a:ext>
            </a:extLst>
          </p:cNvPr>
          <p:cNvSpPr/>
          <p:nvPr/>
        </p:nvSpPr>
        <p:spPr>
          <a:xfrm>
            <a:off x="20229638" y="8566841"/>
            <a:ext cx="89049" cy="127213"/>
          </a:xfrm>
          <a:custGeom>
            <a:avLst/>
            <a:gdLst>
              <a:gd name="connsiteX0" fmla="*/ 9540 w 89038"/>
              <a:gd name="connsiteY0" fmla="*/ 9539 h 127197"/>
              <a:gd name="connsiteX1" fmla="*/ 85986 w 89038"/>
              <a:gd name="connsiteY1" fmla="*/ 9539 h 127197"/>
              <a:gd name="connsiteX2" fmla="*/ 85986 w 89038"/>
              <a:gd name="connsiteY2" fmla="*/ 125289 h 127197"/>
              <a:gd name="connsiteX3" fmla="*/ 9540 w 89038"/>
              <a:gd name="connsiteY3" fmla="*/ 125289 h 127197"/>
            </a:gdLst>
            <a:ahLst/>
            <a:cxnLst>
              <a:cxn ang="0">
                <a:pos x="connsiteX0" y="connsiteY0"/>
              </a:cxn>
              <a:cxn ang="0">
                <a:pos x="connsiteX1" y="connsiteY1"/>
              </a:cxn>
              <a:cxn ang="0">
                <a:pos x="connsiteX2" y="connsiteY2"/>
              </a:cxn>
              <a:cxn ang="0">
                <a:pos x="connsiteX3" y="connsiteY3"/>
              </a:cxn>
            </a:cxnLst>
            <a:rect l="l" t="t" r="r" b="b"/>
            <a:pathLst>
              <a:path w="89038" h="127197">
                <a:moveTo>
                  <a:pt x="9540" y="9539"/>
                </a:moveTo>
                <a:lnTo>
                  <a:pt x="85986" y="9539"/>
                </a:lnTo>
                <a:lnTo>
                  <a:pt x="85986" y="125289"/>
                </a:lnTo>
                <a:lnTo>
                  <a:pt x="9540" y="125289"/>
                </a:lnTo>
                <a:close/>
              </a:path>
            </a:pathLst>
          </a:custGeom>
          <a:solidFill>
            <a:srgbClr val="F7F1E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1" name="Freeform: Shape 800">
            <a:extLst>
              <a:ext uri="{FF2B5EF4-FFF2-40B4-BE49-F238E27FC236}">
                <a16:creationId xmlns:a16="http://schemas.microsoft.com/office/drawing/2014/main" id="{C9EC07DF-F45C-4B1B-8EB3-236DDAAE4F38}"/>
              </a:ext>
            </a:extLst>
          </p:cNvPr>
          <p:cNvSpPr/>
          <p:nvPr/>
        </p:nvSpPr>
        <p:spPr>
          <a:xfrm>
            <a:off x="19898248" y="8998346"/>
            <a:ext cx="241704" cy="25443"/>
          </a:xfrm>
          <a:custGeom>
            <a:avLst/>
            <a:gdLst>
              <a:gd name="connsiteX0" fmla="*/ 9539 w 241676"/>
              <a:gd name="connsiteY0" fmla="*/ 9540 h 25439"/>
              <a:gd name="connsiteX1" fmla="*/ 232136 w 241676"/>
              <a:gd name="connsiteY1" fmla="*/ 9540 h 25439"/>
              <a:gd name="connsiteX2" fmla="*/ 232136 w 241676"/>
              <a:gd name="connsiteY2" fmla="*/ 23659 h 25439"/>
              <a:gd name="connsiteX3" fmla="*/ 9539 w 241676"/>
              <a:gd name="connsiteY3" fmla="*/ 23659 h 25439"/>
            </a:gdLst>
            <a:ahLst/>
            <a:cxnLst>
              <a:cxn ang="0">
                <a:pos x="connsiteX0" y="connsiteY0"/>
              </a:cxn>
              <a:cxn ang="0">
                <a:pos x="connsiteX1" y="connsiteY1"/>
              </a:cxn>
              <a:cxn ang="0">
                <a:pos x="connsiteX2" y="connsiteY2"/>
              </a:cxn>
              <a:cxn ang="0">
                <a:pos x="connsiteX3" y="connsiteY3"/>
              </a:cxn>
            </a:cxnLst>
            <a:rect l="l" t="t" r="r" b="b"/>
            <a:pathLst>
              <a:path w="241676" h="25439">
                <a:moveTo>
                  <a:pt x="9539" y="9540"/>
                </a:moveTo>
                <a:lnTo>
                  <a:pt x="232136" y="9540"/>
                </a:lnTo>
                <a:lnTo>
                  <a:pt x="232136" y="23659"/>
                </a:lnTo>
                <a:lnTo>
                  <a:pt x="9539" y="23659"/>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2" name="Freeform: Shape 801">
            <a:extLst>
              <a:ext uri="{FF2B5EF4-FFF2-40B4-BE49-F238E27FC236}">
                <a16:creationId xmlns:a16="http://schemas.microsoft.com/office/drawing/2014/main" id="{DF15987B-F580-45FD-BFA7-1E76B63F4FCE}"/>
              </a:ext>
            </a:extLst>
          </p:cNvPr>
          <p:cNvSpPr/>
          <p:nvPr/>
        </p:nvSpPr>
        <p:spPr>
          <a:xfrm>
            <a:off x="19717225" y="8998346"/>
            <a:ext cx="305310" cy="25443"/>
          </a:xfrm>
          <a:custGeom>
            <a:avLst/>
            <a:gdLst>
              <a:gd name="connsiteX0" fmla="*/ 9540 w 305275"/>
              <a:gd name="connsiteY0" fmla="*/ 9540 h 25439"/>
              <a:gd name="connsiteX1" fmla="*/ 303494 w 305275"/>
              <a:gd name="connsiteY1" fmla="*/ 9540 h 25439"/>
              <a:gd name="connsiteX2" fmla="*/ 303494 w 305275"/>
              <a:gd name="connsiteY2" fmla="*/ 23659 h 25439"/>
              <a:gd name="connsiteX3" fmla="*/ 9540 w 305275"/>
              <a:gd name="connsiteY3" fmla="*/ 23659 h 25439"/>
            </a:gdLst>
            <a:ahLst/>
            <a:cxnLst>
              <a:cxn ang="0">
                <a:pos x="connsiteX0" y="connsiteY0"/>
              </a:cxn>
              <a:cxn ang="0">
                <a:pos x="connsiteX1" y="connsiteY1"/>
              </a:cxn>
              <a:cxn ang="0">
                <a:pos x="connsiteX2" y="connsiteY2"/>
              </a:cxn>
              <a:cxn ang="0">
                <a:pos x="connsiteX3" y="connsiteY3"/>
              </a:cxn>
            </a:cxnLst>
            <a:rect l="l" t="t" r="r" b="b"/>
            <a:pathLst>
              <a:path w="305275" h="25439">
                <a:moveTo>
                  <a:pt x="9540" y="9540"/>
                </a:moveTo>
                <a:lnTo>
                  <a:pt x="303494" y="9540"/>
                </a:lnTo>
                <a:lnTo>
                  <a:pt x="303494" y="23659"/>
                </a:lnTo>
                <a:lnTo>
                  <a:pt x="9540" y="23659"/>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3" name="Freeform: Shape 802">
            <a:extLst>
              <a:ext uri="{FF2B5EF4-FFF2-40B4-BE49-F238E27FC236}">
                <a16:creationId xmlns:a16="http://schemas.microsoft.com/office/drawing/2014/main" id="{0D883592-2FA8-46A8-B97E-C498486B18E8}"/>
              </a:ext>
            </a:extLst>
          </p:cNvPr>
          <p:cNvSpPr/>
          <p:nvPr/>
        </p:nvSpPr>
        <p:spPr>
          <a:xfrm>
            <a:off x="20301895" y="8998346"/>
            <a:ext cx="419802" cy="25443"/>
          </a:xfrm>
          <a:custGeom>
            <a:avLst/>
            <a:gdLst>
              <a:gd name="connsiteX0" fmla="*/ 9541 w 419753"/>
              <a:gd name="connsiteY0" fmla="*/ 9540 h 25439"/>
              <a:gd name="connsiteX1" fmla="*/ 416574 w 419753"/>
              <a:gd name="connsiteY1" fmla="*/ 9540 h 25439"/>
              <a:gd name="connsiteX2" fmla="*/ 416574 w 419753"/>
              <a:gd name="connsiteY2" fmla="*/ 23659 h 25439"/>
              <a:gd name="connsiteX3" fmla="*/ 9541 w 419753"/>
              <a:gd name="connsiteY3" fmla="*/ 23659 h 25439"/>
            </a:gdLst>
            <a:ahLst/>
            <a:cxnLst>
              <a:cxn ang="0">
                <a:pos x="connsiteX0" y="connsiteY0"/>
              </a:cxn>
              <a:cxn ang="0">
                <a:pos x="connsiteX1" y="connsiteY1"/>
              </a:cxn>
              <a:cxn ang="0">
                <a:pos x="connsiteX2" y="connsiteY2"/>
              </a:cxn>
              <a:cxn ang="0">
                <a:pos x="connsiteX3" y="connsiteY3"/>
              </a:cxn>
            </a:cxnLst>
            <a:rect l="l" t="t" r="r" b="b"/>
            <a:pathLst>
              <a:path w="419753" h="25439">
                <a:moveTo>
                  <a:pt x="9541" y="9540"/>
                </a:moveTo>
                <a:lnTo>
                  <a:pt x="416574" y="9540"/>
                </a:lnTo>
                <a:lnTo>
                  <a:pt x="416574" y="23659"/>
                </a:lnTo>
                <a:lnTo>
                  <a:pt x="9541" y="23659"/>
                </a:lnTo>
                <a:close/>
              </a:path>
            </a:pathLst>
          </a:custGeom>
          <a:solidFill>
            <a:srgbClr val="B388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4" name="Freeform: Shape 803">
            <a:extLst>
              <a:ext uri="{FF2B5EF4-FFF2-40B4-BE49-F238E27FC236}">
                <a16:creationId xmlns:a16="http://schemas.microsoft.com/office/drawing/2014/main" id="{30F2B07E-8344-431B-BBD0-6544764DEF7C}"/>
              </a:ext>
            </a:extLst>
          </p:cNvPr>
          <p:cNvSpPr/>
          <p:nvPr/>
        </p:nvSpPr>
        <p:spPr>
          <a:xfrm>
            <a:off x="20120871" y="8998346"/>
            <a:ext cx="305310" cy="25443"/>
          </a:xfrm>
          <a:custGeom>
            <a:avLst/>
            <a:gdLst>
              <a:gd name="connsiteX0" fmla="*/ 9539 w 305275"/>
              <a:gd name="connsiteY0" fmla="*/ 9540 h 25439"/>
              <a:gd name="connsiteX1" fmla="*/ 303494 w 305275"/>
              <a:gd name="connsiteY1" fmla="*/ 9540 h 25439"/>
              <a:gd name="connsiteX2" fmla="*/ 303494 w 305275"/>
              <a:gd name="connsiteY2" fmla="*/ 23659 h 25439"/>
              <a:gd name="connsiteX3" fmla="*/ 9539 w 305275"/>
              <a:gd name="connsiteY3" fmla="*/ 23659 h 25439"/>
            </a:gdLst>
            <a:ahLst/>
            <a:cxnLst>
              <a:cxn ang="0">
                <a:pos x="connsiteX0" y="connsiteY0"/>
              </a:cxn>
              <a:cxn ang="0">
                <a:pos x="connsiteX1" y="connsiteY1"/>
              </a:cxn>
              <a:cxn ang="0">
                <a:pos x="connsiteX2" y="connsiteY2"/>
              </a:cxn>
              <a:cxn ang="0">
                <a:pos x="connsiteX3" y="connsiteY3"/>
              </a:cxn>
            </a:cxnLst>
            <a:rect l="l" t="t" r="r" b="b"/>
            <a:pathLst>
              <a:path w="305275" h="25439">
                <a:moveTo>
                  <a:pt x="9539" y="9540"/>
                </a:moveTo>
                <a:lnTo>
                  <a:pt x="303494" y="9540"/>
                </a:lnTo>
                <a:lnTo>
                  <a:pt x="303494" y="23659"/>
                </a:lnTo>
                <a:lnTo>
                  <a:pt x="9539" y="23659"/>
                </a:lnTo>
                <a:close/>
              </a:path>
            </a:pathLst>
          </a:custGeom>
          <a:solidFill>
            <a:srgbClr val="C29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5" name="Freeform: Shape 804">
            <a:extLst>
              <a:ext uri="{FF2B5EF4-FFF2-40B4-BE49-F238E27FC236}">
                <a16:creationId xmlns:a16="http://schemas.microsoft.com/office/drawing/2014/main" id="{704EDBE5-AECB-4073-82DC-0267ADC27E92}"/>
              </a:ext>
            </a:extLst>
          </p:cNvPr>
          <p:cNvSpPr/>
          <p:nvPr/>
        </p:nvSpPr>
        <p:spPr>
          <a:xfrm>
            <a:off x="5825296" y="4482408"/>
            <a:ext cx="254425" cy="114491"/>
          </a:xfrm>
          <a:custGeom>
            <a:avLst/>
            <a:gdLst>
              <a:gd name="connsiteX0" fmla="*/ 79164 w 254395"/>
              <a:gd name="connsiteY0" fmla="*/ 14515 h 114478"/>
              <a:gd name="connsiteX1" fmla="*/ 14166 w 254395"/>
              <a:gd name="connsiteY1" fmla="*/ 95540 h 114478"/>
              <a:gd name="connsiteX2" fmla="*/ 241215 w 254395"/>
              <a:gd name="connsiteY2" fmla="*/ 95540 h 114478"/>
              <a:gd name="connsiteX3" fmla="*/ 194151 w 254395"/>
              <a:gd name="connsiteY3" fmla="*/ 46568 h 114478"/>
              <a:gd name="connsiteX4" fmla="*/ 169602 w 254395"/>
              <a:gd name="connsiteY4" fmla="*/ 14515 h 114478"/>
              <a:gd name="connsiteX5" fmla="*/ 79164 w 254395"/>
              <a:gd name="connsiteY5" fmla="*/ 14515 h 114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395" h="114478">
                <a:moveTo>
                  <a:pt x="79164" y="14515"/>
                </a:moveTo>
                <a:cubicBezTo>
                  <a:pt x="76366" y="43770"/>
                  <a:pt x="-11273" y="82438"/>
                  <a:pt x="14166" y="95540"/>
                </a:cubicBezTo>
                <a:cubicBezTo>
                  <a:pt x="39606" y="108768"/>
                  <a:pt x="194151" y="125686"/>
                  <a:pt x="241215" y="95540"/>
                </a:cubicBezTo>
                <a:cubicBezTo>
                  <a:pt x="288278" y="65394"/>
                  <a:pt x="207253" y="55981"/>
                  <a:pt x="194151" y="46568"/>
                </a:cubicBezTo>
                <a:cubicBezTo>
                  <a:pt x="180923" y="37156"/>
                  <a:pt x="169093" y="25708"/>
                  <a:pt x="169602" y="14515"/>
                </a:cubicBezTo>
                <a:cubicBezTo>
                  <a:pt x="170238" y="3321"/>
                  <a:pt x="79164" y="14515"/>
                  <a:pt x="79164" y="14515"/>
                </a:cubicBezTo>
                <a:close/>
              </a:path>
            </a:pathLst>
          </a:custGeom>
          <a:solidFill>
            <a:srgbClr val="160F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6" name="Freeform: Shape 805">
            <a:extLst>
              <a:ext uri="{FF2B5EF4-FFF2-40B4-BE49-F238E27FC236}">
                <a16:creationId xmlns:a16="http://schemas.microsoft.com/office/drawing/2014/main" id="{D958FBB9-E1DB-4395-B74E-CFEAA405FE33}"/>
              </a:ext>
            </a:extLst>
          </p:cNvPr>
          <p:cNvSpPr/>
          <p:nvPr/>
        </p:nvSpPr>
        <p:spPr>
          <a:xfrm>
            <a:off x="6264226" y="758779"/>
            <a:ext cx="457966" cy="623342"/>
          </a:xfrm>
          <a:custGeom>
            <a:avLst/>
            <a:gdLst>
              <a:gd name="connsiteX0" fmla="*/ 31036 w 457912"/>
              <a:gd name="connsiteY0" fmla="*/ 9540 h 623270"/>
              <a:gd name="connsiteX1" fmla="*/ 9540 w 457912"/>
              <a:gd name="connsiteY1" fmla="*/ 425859 h 623270"/>
              <a:gd name="connsiteX2" fmla="*/ 184183 w 457912"/>
              <a:gd name="connsiteY2" fmla="*/ 619200 h 623270"/>
              <a:gd name="connsiteX3" fmla="*/ 398893 w 457912"/>
              <a:gd name="connsiteY3" fmla="*/ 598848 h 623270"/>
              <a:gd name="connsiteX4" fmla="*/ 459185 w 457912"/>
              <a:gd name="connsiteY4" fmla="*/ 489458 h 623270"/>
              <a:gd name="connsiteX5" fmla="*/ 450408 w 457912"/>
              <a:gd name="connsiteY5" fmla="*/ 356663 h 623270"/>
              <a:gd name="connsiteX6" fmla="*/ 333640 w 457912"/>
              <a:gd name="connsiteY6" fmla="*/ 356663 h 623270"/>
              <a:gd name="connsiteX7" fmla="*/ 203008 w 457912"/>
              <a:gd name="connsiteY7" fmla="*/ 102903 h 623270"/>
              <a:gd name="connsiteX8" fmla="*/ 31036 w 457912"/>
              <a:gd name="connsiteY8" fmla="*/ 9540 h 623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7912" h="623270">
                <a:moveTo>
                  <a:pt x="31036" y="9540"/>
                </a:moveTo>
                <a:cubicBezTo>
                  <a:pt x="46046" y="187999"/>
                  <a:pt x="9540" y="425859"/>
                  <a:pt x="9540" y="425859"/>
                </a:cubicBezTo>
                <a:lnTo>
                  <a:pt x="184183" y="619200"/>
                </a:lnTo>
                <a:lnTo>
                  <a:pt x="398893" y="598848"/>
                </a:lnTo>
                <a:lnTo>
                  <a:pt x="459185" y="489458"/>
                </a:lnTo>
                <a:lnTo>
                  <a:pt x="450408" y="356663"/>
                </a:lnTo>
                <a:lnTo>
                  <a:pt x="333640" y="356663"/>
                </a:lnTo>
                <a:cubicBezTo>
                  <a:pt x="333640" y="356663"/>
                  <a:pt x="209241" y="174516"/>
                  <a:pt x="203008" y="102903"/>
                </a:cubicBezTo>
                <a:cubicBezTo>
                  <a:pt x="196775" y="31164"/>
                  <a:pt x="31036" y="9540"/>
                  <a:pt x="31036" y="9540"/>
                </a:cubicBezTo>
                <a:close/>
              </a:path>
            </a:pathLst>
          </a:custGeom>
          <a:solidFill>
            <a:srgbClr val="FCBE9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7" name="Freeform: Shape 806">
            <a:extLst>
              <a:ext uri="{FF2B5EF4-FFF2-40B4-BE49-F238E27FC236}">
                <a16:creationId xmlns:a16="http://schemas.microsoft.com/office/drawing/2014/main" id="{0F43C20C-1894-440E-9BA1-A702A11CC249}"/>
              </a:ext>
            </a:extLst>
          </p:cNvPr>
          <p:cNvSpPr/>
          <p:nvPr/>
        </p:nvSpPr>
        <p:spPr>
          <a:xfrm>
            <a:off x="5959693" y="1084444"/>
            <a:ext cx="1030423" cy="1730093"/>
          </a:xfrm>
          <a:custGeom>
            <a:avLst/>
            <a:gdLst>
              <a:gd name="connsiteX0" fmla="*/ 314037 w 1030303"/>
              <a:gd name="connsiteY0" fmla="*/ 62454 h 1729892"/>
              <a:gd name="connsiteX1" fmla="*/ 12578 w 1030303"/>
              <a:gd name="connsiteY1" fmla="*/ 429420 h 1729892"/>
              <a:gd name="connsiteX2" fmla="*/ 203503 w 1030303"/>
              <a:gd name="connsiteY2" fmla="*/ 1082964 h 1729892"/>
              <a:gd name="connsiteX3" fmla="*/ 123113 w 1030303"/>
              <a:gd name="connsiteY3" fmla="*/ 1646069 h 1729892"/>
              <a:gd name="connsiteX4" fmla="*/ 1003578 w 1030303"/>
              <a:gd name="connsiteY4" fmla="*/ 1580689 h 1729892"/>
              <a:gd name="connsiteX5" fmla="*/ 1027491 w 1030303"/>
              <a:gd name="connsiteY5" fmla="*/ 497217 h 1729892"/>
              <a:gd name="connsiteX6" fmla="*/ 881849 w 1030303"/>
              <a:gd name="connsiteY6" fmla="*/ 9540 h 1729892"/>
              <a:gd name="connsiteX7" fmla="*/ 746256 w 1030303"/>
              <a:gd name="connsiteY7" fmla="*/ 17044 h 1729892"/>
              <a:gd name="connsiteX8" fmla="*/ 668411 w 1030303"/>
              <a:gd name="connsiteY8" fmla="*/ 155945 h 1729892"/>
              <a:gd name="connsiteX9" fmla="*/ 451157 w 1030303"/>
              <a:gd name="connsiteY9" fmla="*/ 182911 h 1729892"/>
              <a:gd name="connsiteX10" fmla="*/ 314037 w 1030303"/>
              <a:gd name="connsiteY10" fmla="*/ 62454 h 1729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0303" h="1729892">
                <a:moveTo>
                  <a:pt x="314037" y="62454"/>
                </a:moveTo>
                <a:cubicBezTo>
                  <a:pt x="183405" y="107737"/>
                  <a:pt x="-17568" y="203262"/>
                  <a:pt x="12578" y="429420"/>
                </a:cubicBezTo>
                <a:cubicBezTo>
                  <a:pt x="42724" y="655578"/>
                  <a:pt x="203503" y="866854"/>
                  <a:pt x="203503" y="1082964"/>
                </a:cubicBezTo>
                <a:cubicBezTo>
                  <a:pt x="203503" y="1299200"/>
                  <a:pt x="123113" y="1646069"/>
                  <a:pt x="123113" y="1646069"/>
                </a:cubicBezTo>
                <a:cubicBezTo>
                  <a:pt x="123113" y="1646069"/>
                  <a:pt x="483593" y="1874771"/>
                  <a:pt x="1003578" y="1580689"/>
                </a:cubicBezTo>
                <a:cubicBezTo>
                  <a:pt x="1003578" y="1580689"/>
                  <a:pt x="990985" y="742327"/>
                  <a:pt x="1027491" y="497217"/>
                </a:cubicBezTo>
                <a:cubicBezTo>
                  <a:pt x="1063870" y="252106"/>
                  <a:pt x="881849" y="9540"/>
                  <a:pt x="881849" y="9540"/>
                </a:cubicBezTo>
                <a:cubicBezTo>
                  <a:pt x="881849" y="9540"/>
                  <a:pt x="759994" y="17044"/>
                  <a:pt x="746256" y="17044"/>
                </a:cubicBezTo>
                <a:cubicBezTo>
                  <a:pt x="746256" y="17044"/>
                  <a:pt x="730611" y="122873"/>
                  <a:pt x="668411" y="155945"/>
                </a:cubicBezTo>
                <a:cubicBezTo>
                  <a:pt x="594000" y="195503"/>
                  <a:pt x="521116" y="198047"/>
                  <a:pt x="451157" y="182911"/>
                </a:cubicBezTo>
                <a:cubicBezTo>
                  <a:pt x="369496" y="165612"/>
                  <a:pt x="314037" y="62454"/>
                  <a:pt x="314037" y="62454"/>
                </a:cubicBez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8" name="Freeform: Shape 807">
            <a:extLst>
              <a:ext uri="{FF2B5EF4-FFF2-40B4-BE49-F238E27FC236}">
                <a16:creationId xmlns:a16="http://schemas.microsoft.com/office/drawing/2014/main" id="{CE655F80-0677-46F8-BADB-429437368B9A}"/>
              </a:ext>
            </a:extLst>
          </p:cNvPr>
          <p:cNvSpPr/>
          <p:nvPr/>
        </p:nvSpPr>
        <p:spPr>
          <a:xfrm>
            <a:off x="6710234" y="1084138"/>
            <a:ext cx="432523" cy="1246684"/>
          </a:xfrm>
          <a:custGeom>
            <a:avLst/>
            <a:gdLst>
              <a:gd name="connsiteX0" fmla="*/ 131395 w 432473"/>
              <a:gd name="connsiteY0" fmla="*/ 9973 h 1246540"/>
              <a:gd name="connsiteX1" fmla="*/ 411485 w 432473"/>
              <a:gd name="connsiteY1" fmla="*/ 180927 h 1246540"/>
              <a:gd name="connsiteX2" fmla="*/ 253251 w 432473"/>
              <a:gd name="connsiteY2" fmla="*/ 1244302 h 1246540"/>
              <a:gd name="connsiteX3" fmla="*/ 9540 w 432473"/>
              <a:gd name="connsiteY3" fmla="*/ 147092 h 1246540"/>
              <a:gd name="connsiteX4" fmla="*/ 131395 w 432473"/>
              <a:gd name="connsiteY4" fmla="*/ 9973 h 1246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473" h="1246540">
                <a:moveTo>
                  <a:pt x="131395" y="9973"/>
                </a:moveTo>
                <a:cubicBezTo>
                  <a:pt x="131395" y="9973"/>
                  <a:pt x="336184" y="-7581"/>
                  <a:pt x="411485" y="180927"/>
                </a:cubicBezTo>
                <a:cubicBezTo>
                  <a:pt x="486787" y="369434"/>
                  <a:pt x="253251" y="1244302"/>
                  <a:pt x="253251" y="1244302"/>
                </a:cubicBezTo>
                <a:lnTo>
                  <a:pt x="9540" y="147092"/>
                </a:lnTo>
                <a:lnTo>
                  <a:pt x="131395" y="9973"/>
                </a:lnTo>
                <a:close/>
              </a:path>
            </a:pathLst>
          </a:custGeom>
          <a:solidFill>
            <a:srgbClr val="F7F7F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9" name="Freeform: Shape 808">
            <a:extLst>
              <a:ext uri="{FF2B5EF4-FFF2-40B4-BE49-F238E27FC236}">
                <a16:creationId xmlns:a16="http://schemas.microsoft.com/office/drawing/2014/main" id="{1D64CDDE-CFAD-4760-8A71-74F3C153B5E3}"/>
              </a:ext>
            </a:extLst>
          </p:cNvPr>
          <p:cNvSpPr/>
          <p:nvPr/>
        </p:nvSpPr>
        <p:spPr>
          <a:xfrm>
            <a:off x="6774943" y="1127334"/>
            <a:ext cx="1170356" cy="979537"/>
          </a:xfrm>
          <a:custGeom>
            <a:avLst/>
            <a:gdLst>
              <a:gd name="connsiteX0" fmla="*/ 245408 w 1170221"/>
              <a:gd name="connsiteY0" fmla="*/ 22368 h 979424"/>
              <a:gd name="connsiteX1" fmla="*/ 632980 w 1170221"/>
              <a:gd name="connsiteY1" fmla="*/ 722465 h 979424"/>
              <a:gd name="connsiteX2" fmla="*/ 1089240 w 1170221"/>
              <a:gd name="connsiteY2" fmla="*/ 431055 h 979424"/>
              <a:gd name="connsiteX3" fmla="*/ 1131469 w 1170221"/>
              <a:gd name="connsiteY3" fmla="*/ 489311 h 979424"/>
              <a:gd name="connsiteX4" fmla="*/ 517231 w 1170221"/>
              <a:gd name="connsiteY4" fmla="*/ 958290 h 979424"/>
              <a:gd name="connsiteX5" fmla="*/ 18996 w 1170221"/>
              <a:gd name="connsiteY5" fmla="*/ 334511 h 979424"/>
              <a:gd name="connsiteX6" fmla="*/ 245408 w 1170221"/>
              <a:gd name="connsiteY6" fmla="*/ 22368 h 979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0221" h="979424">
                <a:moveTo>
                  <a:pt x="245408" y="22368"/>
                </a:moveTo>
                <a:cubicBezTo>
                  <a:pt x="356452" y="63198"/>
                  <a:pt x="564294" y="460056"/>
                  <a:pt x="632980" y="722465"/>
                </a:cubicBezTo>
                <a:cubicBezTo>
                  <a:pt x="632980" y="722465"/>
                  <a:pt x="942453" y="532686"/>
                  <a:pt x="1089240" y="431055"/>
                </a:cubicBezTo>
                <a:cubicBezTo>
                  <a:pt x="1142536" y="394167"/>
                  <a:pt x="1203082" y="395312"/>
                  <a:pt x="1131469" y="489311"/>
                </a:cubicBezTo>
                <a:cubicBezTo>
                  <a:pt x="1059984" y="583311"/>
                  <a:pt x="661727" y="1088541"/>
                  <a:pt x="517231" y="958290"/>
                </a:cubicBezTo>
                <a:cubicBezTo>
                  <a:pt x="372733" y="828167"/>
                  <a:pt x="44817" y="421897"/>
                  <a:pt x="18996" y="334511"/>
                </a:cubicBezTo>
                <a:cubicBezTo>
                  <a:pt x="-15984" y="216472"/>
                  <a:pt x="43163" y="-52043"/>
                  <a:pt x="245408" y="22368"/>
                </a:cubicBezTo>
                <a:close/>
              </a:path>
            </a:pathLst>
          </a:custGeom>
          <a:solidFill>
            <a:srgbClr val="F7F7F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0" name="Freeform: Shape 809">
            <a:extLst>
              <a:ext uri="{FF2B5EF4-FFF2-40B4-BE49-F238E27FC236}">
                <a16:creationId xmlns:a16="http://schemas.microsoft.com/office/drawing/2014/main" id="{F07856A3-5174-4F2F-B030-5490E7B2E6BA}"/>
              </a:ext>
            </a:extLst>
          </p:cNvPr>
          <p:cNvSpPr/>
          <p:nvPr/>
        </p:nvSpPr>
        <p:spPr>
          <a:xfrm>
            <a:off x="7707921" y="1310161"/>
            <a:ext cx="407081" cy="419802"/>
          </a:xfrm>
          <a:custGeom>
            <a:avLst/>
            <a:gdLst>
              <a:gd name="connsiteX0" fmla="*/ 134745 w 407033"/>
              <a:gd name="connsiteY0" fmla="*/ 258678 h 419753"/>
              <a:gd name="connsiteX1" fmla="*/ 183971 w 407033"/>
              <a:gd name="connsiteY1" fmla="*/ 214286 h 419753"/>
              <a:gd name="connsiteX2" fmla="*/ 169343 w 407033"/>
              <a:gd name="connsiteY2" fmla="*/ 69408 h 419753"/>
              <a:gd name="connsiteX3" fmla="*/ 231161 w 407033"/>
              <a:gd name="connsiteY3" fmla="*/ 118888 h 419753"/>
              <a:gd name="connsiteX4" fmla="*/ 325288 w 407033"/>
              <a:gd name="connsiteY4" fmla="*/ 12042 h 419753"/>
              <a:gd name="connsiteX5" fmla="*/ 294887 w 407033"/>
              <a:gd name="connsiteY5" fmla="*/ 223953 h 419753"/>
              <a:gd name="connsiteX6" fmla="*/ 233832 w 407033"/>
              <a:gd name="connsiteY6" fmla="*/ 294167 h 419753"/>
              <a:gd name="connsiteX7" fmla="*/ 168452 w 407033"/>
              <a:gd name="connsiteY7" fmla="*/ 417803 h 419753"/>
              <a:gd name="connsiteX8" fmla="*/ 11999 w 407033"/>
              <a:gd name="connsiteY8" fmla="*/ 317698 h 419753"/>
              <a:gd name="connsiteX9" fmla="*/ 134745 w 407033"/>
              <a:gd name="connsiteY9" fmla="*/ 258678 h 419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033" h="419753">
                <a:moveTo>
                  <a:pt x="134745" y="258678"/>
                </a:moveTo>
                <a:cubicBezTo>
                  <a:pt x="155097" y="248884"/>
                  <a:pt x="173413" y="234256"/>
                  <a:pt x="183971" y="214286"/>
                </a:cubicBezTo>
                <a:cubicBezTo>
                  <a:pt x="210682" y="163534"/>
                  <a:pt x="185497" y="107822"/>
                  <a:pt x="169343" y="69408"/>
                </a:cubicBezTo>
                <a:cubicBezTo>
                  <a:pt x="149500" y="22217"/>
                  <a:pt x="222384" y="33029"/>
                  <a:pt x="231161" y="118888"/>
                </a:cubicBezTo>
                <a:cubicBezTo>
                  <a:pt x="231161" y="118888"/>
                  <a:pt x="251385" y="32520"/>
                  <a:pt x="325288" y="12042"/>
                </a:cubicBezTo>
                <a:cubicBezTo>
                  <a:pt x="396518" y="-7801"/>
                  <a:pt x="480215" y="92939"/>
                  <a:pt x="294887" y="223953"/>
                </a:cubicBezTo>
                <a:cubicBezTo>
                  <a:pt x="268939" y="242270"/>
                  <a:pt x="248460" y="266565"/>
                  <a:pt x="233832" y="294167"/>
                </a:cubicBezTo>
                <a:lnTo>
                  <a:pt x="168452" y="417803"/>
                </a:lnTo>
                <a:cubicBezTo>
                  <a:pt x="117064" y="447822"/>
                  <a:pt x="-9625" y="325457"/>
                  <a:pt x="11999" y="317698"/>
                </a:cubicBezTo>
                <a:lnTo>
                  <a:pt x="134745" y="258678"/>
                </a:lnTo>
                <a:close/>
              </a:path>
            </a:pathLst>
          </a:custGeom>
          <a:solidFill>
            <a:srgbClr val="FBB70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1" name="Freeform: Shape 810">
            <a:extLst>
              <a:ext uri="{FF2B5EF4-FFF2-40B4-BE49-F238E27FC236}">
                <a16:creationId xmlns:a16="http://schemas.microsoft.com/office/drawing/2014/main" id="{0684E2C7-D2F5-4F93-A697-A86D686D318A}"/>
              </a:ext>
            </a:extLst>
          </p:cNvPr>
          <p:cNvSpPr/>
          <p:nvPr/>
        </p:nvSpPr>
        <p:spPr>
          <a:xfrm>
            <a:off x="6880827" y="1607543"/>
            <a:ext cx="521572" cy="508851"/>
          </a:xfrm>
          <a:custGeom>
            <a:avLst/>
            <a:gdLst>
              <a:gd name="connsiteX0" fmla="*/ 411486 w 521511"/>
              <a:gd name="connsiteY0" fmla="*/ 478264 h 508791"/>
              <a:gd name="connsiteX1" fmla="*/ 523547 w 521511"/>
              <a:gd name="connsiteY1" fmla="*/ 488440 h 508791"/>
              <a:gd name="connsiteX2" fmla="*/ 9540 w 521511"/>
              <a:gd name="connsiteY2" fmla="*/ 9540 h 508791"/>
              <a:gd name="connsiteX3" fmla="*/ 411486 w 521511"/>
              <a:gd name="connsiteY3" fmla="*/ 478264 h 508791"/>
            </a:gdLst>
            <a:ahLst/>
            <a:cxnLst>
              <a:cxn ang="0">
                <a:pos x="connsiteX0" y="connsiteY0"/>
              </a:cxn>
              <a:cxn ang="0">
                <a:pos x="connsiteX1" y="connsiteY1"/>
              </a:cxn>
              <a:cxn ang="0">
                <a:pos x="connsiteX2" y="connsiteY2"/>
              </a:cxn>
              <a:cxn ang="0">
                <a:pos x="connsiteX3" y="connsiteY3"/>
              </a:cxn>
            </a:cxnLst>
            <a:rect l="l" t="t" r="r" b="b"/>
            <a:pathLst>
              <a:path w="521511" h="508791">
                <a:moveTo>
                  <a:pt x="411486" y="478264"/>
                </a:moveTo>
                <a:cubicBezTo>
                  <a:pt x="440232" y="504213"/>
                  <a:pt x="479282" y="504594"/>
                  <a:pt x="523547" y="488440"/>
                </a:cubicBezTo>
                <a:cubicBezTo>
                  <a:pt x="276529" y="380831"/>
                  <a:pt x="296880" y="183801"/>
                  <a:pt x="9540" y="9540"/>
                </a:cubicBezTo>
                <a:cubicBezTo>
                  <a:pt x="124400" y="166756"/>
                  <a:pt x="311635" y="388335"/>
                  <a:pt x="411486" y="478264"/>
                </a:cubicBezTo>
                <a:close/>
              </a:path>
            </a:pathLst>
          </a:custGeom>
          <a:solidFill>
            <a:srgbClr val="0A5E77">
              <a:alpha val="2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2" name="Freeform: Shape 811">
            <a:extLst>
              <a:ext uri="{FF2B5EF4-FFF2-40B4-BE49-F238E27FC236}">
                <a16:creationId xmlns:a16="http://schemas.microsoft.com/office/drawing/2014/main" id="{36F9AA08-E334-49D2-AC27-62AD39E928A9}"/>
              </a:ext>
            </a:extLst>
          </p:cNvPr>
          <p:cNvSpPr/>
          <p:nvPr/>
        </p:nvSpPr>
        <p:spPr>
          <a:xfrm>
            <a:off x="7816858" y="1333654"/>
            <a:ext cx="305310" cy="407081"/>
          </a:xfrm>
          <a:custGeom>
            <a:avLst/>
            <a:gdLst>
              <a:gd name="connsiteX0" fmla="*/ 284415 w 305275"/>
              <a:gd name="connsiteY0" fmla="*/ 9540 h 407033"/>
              <a:gd name="connsiteX1" fmla="*/ 286195 w 305275"/>
              <a:gd name="connsiteY1" fmla="*/ 32308 h 407033"/>
              <a:gd name="connsiteX2" fmla="*/ 168537 w 305275"/>
              <a:gd name="connsiteY2" fmla="*/ 175660 h 407033"/>
              <a:gd name="connsiteX3" fmla="*/ 98197 w 305275"/>
              <a:gd name="connsiteY3" fmla="*/ 256431 h 407033"/>
              <a:gd name="connsiteX4" fmla="*/ 38668 w 305275"/>
              <a:gd name="connsiteY4" fmla="*/ 369001 h 407033"/>
              <a:gd name="connsiteX5" fmla="*/ 9540 w 305275"/>
              <a:gd name="connsiteY5" fmla="*/ 391897 h 407033"/>
              <a:gd name="connsiteX6" fmla="*/ 59529 w 305275"/>
              <a:gd name="connsiteY6" fmla="*/ 394187 h 407033"/>
              <a:gd name="connsiteX7" fmla="*/ 124909 w 305275"/>
              <a:gd name="connsiteY7" fmla="*/ 270550 h 407033"/>
              <a:gd name="connsiteX8" fmla="*/ 185582 w 305275"/>
              <a:gd name="connsiteY8" fmla="*/ 200591 h 407033"/>
              <a:gd name="connsiteX9" fmla="*/ 284415 w 305275"/>
              <a:gd name="connsiteY9" fmla="*/ 9540 h 407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5275" h="407033">
                <a:moveTo>
                  <a:pt x="284415" y="9540"/>
                </a:moveTo>
                <a:cubicBezTo>
                  <a:pt x="286195" y="19716"/>
                  <a:pt x="286959" y="28111"/>
                  <a:pt x="286195" y="32308"/>
                </a:cubicBezTo>
                <a:cubicBezTo>
                  <a:pt x="281362" y="60037"/>
                  <a:pt x="258975" y="111807"/>
                  <a:pt x="168537" y="175660"/>
                </a:cubicBezTo>
                <a:cubicBezTo>
                  <a:pt x="139536" y="196266"/>
                  <a:pt x="115241" y="223996"/>
                  <a:pt x="98197" y="256431"/>
                </a:cubicBezTo>
                <a:lnTo>
                  <a:pt x="38668" y="369001"/>
                </a:lnTo>
                <a:cubicBezTo>
                  <a:pt x="28620" y="378796"/>
                  <a:pt x="18952" y="386046"/>
                  <a:pt x="9540" y="391897"/>
                </a:cubicBezTo>
                <a:cubicBezTo>
                  <a:pt x="28620" y="399529"/>
                  <a:pt x="46427" y="401818"/>
                  <a:pt x="59529" y="394187"/>
                </a:cubicBezTo>
                <a:lnTo>
                  <a:pt x="124909" y="270550"/>
                </a:lnTo>
                <a:cubicBezTo>
                  <a:pt x="139536" y="242948"/>
                  <a:pt x="160015" y="218653"/>
                  <a:pt x="185582" y="200591"/>
                </a:cubicBezTo>
                <a:cubicBezTo>
                  <a:pt x="305021" y="116259"/>
                  <a:pt x="312780" y="44774"/>
                  <a:pt x="284415" y="9540"/>
                </a:cubicBezTo>
                <a:close/>
              </a:path>
            </a:pathLst>
          </a:custGeom>
          <a:solidFill>
            <a:srgbClr val="E8A30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3" name="Freeform: Shape 812">
            <a:extLst>
              <a:ext uri="{FF2B5EF4-FFF2-40B4-BE49-F238E27FC236}">
                <a16:creationId xmlns:a16="http://schemas.microsoft.com/office/drawing/2014/main" id="{B2B686D2-7555-4632-A33A-1C1B442F2728}"/>
              </a:ext>
            </a:extLst>
          </p:cNvPr>
          <p:cNvSpPr/>
          <p:nvPr/>
        </p:nvSpPr>
        <p:spPr>
          <a:xfrm>
            <a:off x="7294141" y="1793273"/>
            <a:ext cx="114491" cy="152656"/>
          </a:xfrm>
          <a:custGeom>
            <a:avLst/>
            <a:gdLst>
              <a:gd name="connsiteX0" fmla="*/ 100486 w 114478"/>
              <a:gd name="connsiteY0" fmla="*/ 9540 h 152637"/>
              <a:gd name="connsiteX1" fmla="*/ 9540 w 114478"/>
              <a:gd name="connsiteY1" fmla="*/ 151620 h 152637"/>
              <a:gd name="connsiteX2" fmla="*/ 113842 w 114478"/>
              <a:gd name="connsiteY2" fmla="*/ 56476 h 152637"/>
              <a:gd name="connsiteX3" fmla="*/ 100486 w 114478"/>
              <a:gd name="connsiteY3" fmla="*/ 9540 h 152637"/>
            </a:gdLst>
            <a:ahLst/>
            <a:cxnLst>
              <a:cxn ang="0">
                <a:pos x="connsiteX0" y="connsiteY0"/>
              </a:cxn>
              <a:cxn ang="0">
                <a:pos x="connsiteX1" y="connsiteY1"/>
              </a:cxn>
              <a:cxn ang="0">
                <a:pos x="connsiteX2" y="connsiteY2"/>
              </a:cxn>
              <a:cxn ang="0">
                <a:pos x="connsiteX3" y="connsiteY3"/>
              </a:cxn>
            </a:cxnLst>
            <a:rect l="l" t="t" r="r" b="b"/>
            <a:pathLst>
              <a:path w="114478" h="152637">
                <a:moveTo>
                  <a:pt x="100486" y="9540"/>
                </a:moveTo>
                <a:cubicBezTo>
                  <a:pt x="56858" y="45155"/>
                  <a:pt x="9540" y="151620"/>
                  <a:pt x="9540" y="151620"/>
                </a:cubicBezTo>
                <a:cubicBezTo>
                  <a:pt x="36124" y="95526"/>
                  <a:pt x="113842" y="56476"/>
                  <a:pt x="113842" y="56476"/>
                </a:cubicBezTo>
                <a:cubicBezTo>
                  <a:pt x="109899" y="41339"/>
                  <a:pt x="105447" y="25567"/>
                  <a:pt x="100486" y="9540"/>
                </a:cubicBezTo>
                <a:close/>
              </a:path>
            </a:pathLst>
          </a:custGeom>
          <a:solidFill>
            <a:srgbClr val="0A5E77">
              <a:alpha val="2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4" name="Freeform: Shape 813">
            <a:extLst>
              <a:ext uri="{FF2B5EF4-FFF2-40B4-BE49-F238E27FC236}">
                <a16:creationId xmlns:a16="http://schemas.microsoft.com/office/drawing/2014/main" id="{8C819DA5-AF3A-46BC-A1AF-DD88D74DD91A}"/>
              </a:ext>
            </a:extLst>
          </p:cNvPr>
          <p:cNvSpPr/>
          <p:nvPr/>
        </p:nvSpPr>
        <p:spPr>
          <a:xfrm>
            <a:off x="6884261" y="4442537"/>
            <a:ext cx="292589" cy="152656"/>
          </a:xfrm>
          <a:custGeom>
            <a:avLst/>
            <a:gdLst>
              <a:gd name="connsiteX0" fmla="*/ 9540 w 292555"/>
              <a:gd name="connsiteY0" fmla="*/ 52474 h 152637"/>
              <a:gd name="connsiteX1" fmla="*/ 24676 w 292555"/>
              <a:gd name="connsiteY1" fmla="*/ 137315 h 152637"/>
              <a:gd name="connsiteX2" fmla="*/ 280853 w 292555"/>
              <a:gd name="connsiteY2" fmla="*/ 137315 h 152637"/>
              <a:gd name="connsiteX3" fmla="*/ 79244 w 292555"/>
              <a:gd name="connsiteY3" fmla="*/ 26144 h 152637"/>
              <a:gd name="connsiteX4" fmla="*/ 9540 w 292555"/>
              <a:gd name="connsiteY4" fmla="*/ 52474 h 152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555" h="152637">
                <a:moveTo>
                  <a:pt x="9540" y="52474"/>
                </a:moveTo>
                <a:cubicBezTo>
                  <a:pt x="9540" y="52474"/>
                  <a:pt x="30273" y="109077"/>
                  <a:pt x="24676" y="137315"/>
                </a:cubicBezTo>
                <a:cubicBezTo>
                  <a:pt x="19080" y="165553"/>
                  <a:pt x="252615" y="150543"/>
                  <a:pt x="280853" y="137315"/>
                </a:cubicBezTo>
                <a:cubicBezTo>
                  <a:pt x="309091" y="124086"/>
                  <a:pt x="103794" y="75115"/>
                  <a:pt x="79244" y="26144"/>
                </a:cubicBezTo>
                <a:cubicBezTo>
                  <a:pt x="54695" y="-22955"/>
                  <a:pt x="9540" y="52474"/>
                  <a:pt x="9540" y="52474"/>
                </a:cubicBezTo>
                <a:close/>
              </a:path>
            </a:pathLst>
          </a:custGeom>
          <a:solidFill>
            <a:srgbClr val="160F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5" name="Freeform: Shape 814">
            <a:extLst>
              <a:ext uri="{FF2B5EF4-FFF2-40B4-BE49-F238E27FC236}">
                <a16:creationId xmlns:a16="http://schemas.microsoft.com/office/drawing/2014/main" id="{D8806F5A-E3FE-4F59-8BF7-D385218BD1CA}"/>
              </a:ext>
            </a:extLst>
          </p:cNvPr>
          <p:cNvSpPr/>
          <p:nvPr/>
        </p:nvSpPr>
        <p:spPr>
          <a:xfrm>
            <a:off x="5959719" y="1259615"/>
            <a:ext cx="267147" cy="1526553"/>
          </a:xfrm>
          <a:custGeom>
            <a:avLst/>
            <a:gdLst>
              <a:gd name="connsiteX0" fmla="*/ 236040 w 267115"/>
              <a:gd name="connsiteY0" fmla="*/ 1519380 h 1526375"/>
              <a:gd name="connsiteX1" fmla="*/ 96504 w 267115"/>
              <a:gd name="connsiteY1" fmla="*/ 9540 h 1526375"/>
              <a:gd name="connsiteX2" fmla="*/ 12553 w 267115"/>
              <a:gd name="connsiteY2" fmla="*/ 254269 h 1526375"/>
              <a:gd name="connsiteX3" fmla="*/ 203478 w 267115"/>
              <a:gd name="connsiteY3" fmla="*/ 907812 h 1526375"/>
              <a:gd name="connsiteX4" fmla="*/ 123088 w 267115"/>
              <a:gd name="connsiteY4" fmla="*/ 1470918 h 1526375"/>
              <a:gd name="connsiteX5" fmla="*/ 236040 w 267115"/>
              <a:gd name="connsiteY5" fmla="*/ 1519380 h 1526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115" h="1526375">
                <a:moveTo>
                  <a:pt x="236040" y="1519380"/>
                </a:moveTo>
                <a:cubicBezTo>
                  <a:pt x="342250" y="974337"/>
                  <a:pt x="157559" y="230737"/>
                  <a:pt x="96504" y="9540"/>
                </a:cubicBezTo>
                <a:cubicBezTo>
                  <a:pt x="37484" y="66906"/>
                  <a:pt x="-1947" y="145260"/>
                  <a:pt x="12553" y="254269"/>
                </a:cubicBezTo>
                <a:cubicBezTo>
                  <a:pt x="42699" y="480554"/>
                  <a:pt x="203478" y="691703"/>
                  <a:pt x="203478" y="907812"/>
                </a:cubicBezTo>
                <a:cubicBezTo>
                  <a:pt x="203478" y="1123921"/>
                  <a:pt x="123088" y="1470918"/>
                  <a:pt x="123088" y="1470918"/>
                </a:cubicBezTo>
                <a:cubicBezTo>
                  <a:pt x="123088" y="1470918"/>
                  <a:pt x="163410" y="1496357"/>
                  <a:pt x="236040" y="1519380"/>
                </a:cubicBezTo>
                <a:close/>
              </a:path>
            </a:pathLst>
          </a:custGeom>
          <a:solidFill>
            <a:srgbClr val="0A5E77">
              <a:alpha val="2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6" name="Freeform: Shape 815">
            <a:extLst>
              <a:ext uri="{FF2B5EF4-FFF2-40B4-BE49-F238E27FC236}">
                <a16:creationId xmlns:a16="http://schemas.microsoft.com/office/drawing/2014/main" id="{85E863FD-6FF6-4906-8ADA-F7F630508D3A}"/>
              </a:ext>
            </a:extLst>
          </p:cNvPr>
          <p:cNvSpPr/>
          <p:nvPr/>
        </p:nvSpPr>
        <p:spPr>
          <a:xfrm>
            <a:off x="5869435" y="1084571"/>
            <a:ext cx="1119472" cy="3434744"/>
          </a:xfrm>
          <a:custGeom>
            <a:avLst/>
            <a:gdLst>
              <a:gd name="connsiteX0" fmla="*/ 972097 w 1119342"/>
              <a:gd name="connsiteY0" fmla="*/ 9540 h 3434345"/>
              <a:gd name="connsiteX1" fmla="*/ 873392 w 1119342"/>
              <a:gd name="connsiteY1" fmla="*/ 15391 h 3434345"/>
              <a:gd name="connsiteX2" fmla="*/ 993975 w 1119342"/>
              <a:gd name="connsiteY2" fmla="*/ 497217 h 3434345"/>
              <a:gd name="connsiteX3" fmla="*/ 702565 w 1119342"/>
              <a:gd name="connsiteY3" fmla="*/ 580277 h 3434345"/>
              <a:gd name="connsiteX4" fmla="*/ 337252 w 1119342"/>
              <a:gd name="connsiteY4" fmla="*/ 88530 h 3434345"/>
              <a:gd name="connsiteX5" fmla="*/ 243253 w 1119342"/>
              <a:gd name="connsiteY5" fmla="*/ 138900 h 3434345"/>
              <a:gd name="connsiteX6" fmla="*/ 551835 w 1119342"/>
              <a:gd name="connsiteY6" fmla="*/ 806435 h 3434345"/>
              <a:gd name="connsiteX7" fmla="*/ 404667 w 1119342"/>
              <a:gd name="connsiteY7" fmla="*/ 1687917 h 3434345"/>
              <a:gd name="connsiteX8" fmla="*/ 213234 w 1119342"/>
              <a:gd name="connsiteY8" fmla="*/ 1645942 h 3434345"/>
              <a:gd name="connsiteX9" fmla="*/ 142894 w 1119342"/>
              <a:gd name="connsiteY9" fmla="*/ 2465479 h 3434345"/>
              <a:gd name="connsiteX10" fmla="*/ 12261 w 1119342"/>
              <a:gd name="connsiteY10" fmla="*/ 2853814 h 3434345"/>
              <a:gd name="connsiteX11" fmla="*/ 34903 w 1119342"/>
              <a:gd name="connsiteY11" fmla="*/ 3411832 h 3434345"/>
              <a:gd name="connsiteX12" fmla="*/ 125340 w 1119342"/>
              <a:gd name="connsiteY12" fmla="*/ 3411832 h 3434345"/>
              <a:gd name="connsiteX13" fmla="*/ 236512 w 1119342"/>
              <a:gd name="connsiteY13" fmla="*/ 2829265 h 3434345"/>
              <a:gd name="connsiteX14" fmla="*/ 586942 w 1119342"/>
              <a:gd name="connsiteY14" fmla="*/ 2026137 h 3434345"/>
              <a:gd name="connsiteX15" fmla="*/ 684248 w 1119342"/>
              <a:gd name="connsiteY15" fmla="*/ 2038093 h 3434345"/>
              <a:gd name="connsiteX16" fmla="*/ 906590 w 1119342"/>
              <a:gd name="connsiteY16" fmla="*/ 2472983 h 3434345"/>
              <a:gd name="connsiteX17" fmla="*/ 852913 w 1119342"/>
              <a:gd name="connsiteY17" fmla="*/ 2858266 h 3434345"/>
              <a:gd name="connsiteX18" fmla="*/ 1023994 w 1119342"/>
              <a:gd name="connsiteY18" fmla="*/ 3409924 h 3434345"/>
              <a:gd name="connsiteX19" fmla="*/ 1093699 w 1119342"/>
              <a:gd name="connsiteY19" fmla="*/ 3383466 h 3434345"/>
              <a:gd name="connsiteX20" fmla="*/ 1093699 w 1119342"/>
              <a:gd name="connsiteY20" fmla="*/ 1580435 h 3434345"/>
              <a:gd name="connsiteX21" fmla="*/ 1117612 w 1119342"/>
              <a:gd name="connsiteY21" fmla="*/ 496963 h 3434345"/>
              <a:gd name="connsiteX22" fmla="*/ 972097 w 1119342"/>
              <a:gd name="connsiteY22" fmla="*/ 9540 h 3434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19342" h="3434345">
                <a:moveTo>
                  <a:pt x="972097" y="9540"/>
                </a:moveTo>
                <a:cubicBezTo>
                  <a:pt x="972097" y="9540"/>
                  <a:pt x="913968" y="13101"/>
                  <a:pt x="873392" y="15391"/>
                </a:cubicBezTo>
                <a:cubicBezTo>
                  <a:pt x="873392" y="15391"/>
                  <a:pt x="1031753" y="325627"/>
                  <a:pt x="993975" y="497217"/>
                </a:cubicBezTo>
                <a:cubicBezTo>
                  <a:pt x="993975" y="497217"/>
                  <a:pt x="924907" y="572773"/>
                  <a:pt x="702565" y="580277"/>
                </a:cubicBezTo>
                <a:cubicBezTo>
                  <a:pt x="702565" y="580277"/>
                  <a:pt x="682849" y="282252"/>
                  <a:pt x="337252" y="88530"/>
                </a:cubicBezTo>
                <a:cubicBezTo>
                  <a:pt x="305962" y="102140"/>
                  <a:pt x="273653" y="118549"/>
                  <a:pt x="243253" y="138900"/>
                </a:cubicBezTo>
                <a:cubicBezTo>
                  <a:pt x="407974" y="135339"/>
                  <a:pt x="578928" y="444430"/>
                  <a:pt x="551835" y="806435"/>
                </a:cubicBezTo>
                <a:cubicBezTo>
                  <a:pt x="528176" y="1122013"/>
                  <a:pt x="429598" y="1576492"/>
                  <a:pt x="404667" y="1687917"/>
                </a:cubicBezTo>
                <a:cubicBezTo>
                  <a:pt x="256354" y="1672526"/>
                  <a:pt x="213234" y="1645942"/>
                  <a:pt x="213234" y="1645942"/>
                </a:cubicBezTo>
                <a:cubicBezTo>
                  <a:pt x="117836" y="2022957"/>
                  <a:pt x="142894" y="2465479"/>
                  <a:pt x="142894" y="2465479"/>
                </a:cubicBezTo>
                <a:cubicBezTo>
                  <a:pt x="142894" y="2465479"/>
                  <a:pt x="27398" y="2691764"/>
                  <a:pt x="12261" y="2853814"/>
                </a:cubicBezTo>
                <a:cubicBezTo>
                  <a:pt x="-2748" y="3015992"/>
                  <a:pt x="49912" y="3236553"/>
                  <a:pt x="34903" y="3411832"/>
                </a:cubicBezTo>
                <a:cubicBezTo>
                  <a:pt x="34903" y="3411832"/>
                  <a:pt x="78277" y="3449482"/>
                  <a:pt x="125340" y="3411832"/>
                </a:cubicBezTo>
                <a:cubicBezTo>
                  <a:pt x="125340" y="3411832"/>
                  <a:pt x="136661" y="3104521"/>
                  <a:pt x="236512" y="2829265"/>
                </a:cubicBezTo>
                <a:cubicBezTo>
                  <a:pt x="336362" y="2554008"/>
                  <a:pt x="383425" y="2199508"/>
                  <a:pt x="586942" y="2026137"/>
                </a:cubicBezTo>
                <a:cubicBezTo>
                  <a:pt x="586942" y="2026137"/>
                  <a:pt x="641637" y="2058191"/>
                  <a:pt x="684248" y="2038093"/>
                </a:cubicBezTo>
                <a:cubicBezTo>
                  <a:pt x="684248" y="2038093"/>
                  <a:pt x="878988" y="2322126"/>
                  <a:pt x="906590" y="2472983"/>
                </a:cubicBezTo>
                <a:cubicBezTo>
                  <a:pt x="906590" y="2472983"/>
                  <a:pt x="820604" y="2665307"/>
                  <a:pt x="852913" y="2858266"/>
                </a:cubicBezTo>
                <a:cubicBezTo>
                  <a:pt x="870212" y="2961296"/>
                  <a:pt x="1007077" y="3296844"/>
                  <a:pt x="1023994" y="3409924"/>
                </a:cubicBezTo>
                <a:cubicBezTo>
                  <a:pt x="1023994" y="3409924"/>
                  <a:pt x="1076145" y="3416792"/>
                  <a:pt x="1093699" y="3383466"/>
                </a:cubicBezTo>
                <a:cubicBezTo>
                  <a:pt x="1100440" y="3370620"/>
                  <a:pt x="1009494" y="2689093"/>
                  <a:pt x="1093699" y="1580435"/>
                </a:cubicBezTo>
                <a:cubicBezTo>
                  <a:pt x="1093699" y="1580435"/>
                  <a:pt x="1081106" y="742073"/>
                  <a:pt x="1117612" y="496963"/>
                </a:cubicBezTo>
                <a:cubicBezTo>
                  <a:pt x="1154245" y="252106"/>
                  <a:pt x="972097" y="9540"/>
                  <a:pt x="972097" y="9540"/>
                </a:cubicBez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7" name="Freeform: Shape 816">
            <a:extLst>
              <a:ext uri="{FF2B5EF4-FFF2-40B4-BE49-F238E27FC236}">
                <a16:creationId xmlns:a16="http://schemas.microsoft.com/office/drawing/2014/main" id="{BDF79ABA-A85D-480F-8F2A-5B4D98FDB9EF}"/>
              </a:ext>
            </a:extLst>
          </p:cNvPr>
          <p:cNvSpPr/>
          <p:nvPr/>
        </p:nvSpPr>
        <p:spPr>
          <a:xfrm>
            <a:off x="6059063" y="2597766"/>
            <a:ext cx="915932" cy="267147"/>
          </a:xfrm>
          <a:custGeom>
            <a:avLst/>
            <a:gdLst>
              <a:gd name="connsiteX0" fmla="*/ 903584 w 915825"/>
              <a:gd name="connsiteY0" fmla="*/ 9540 h 267115"/>
              <a:gd name="connsiteX1" fmla="*/ 526188 w 915825"/>
              <a:gd name="connsiteY1" fmla="*/ 145642 h 267115"/>
              <a:gd name="connsiteX2" fmla="*/ 224856 w 915825"/>
              <a:gd name="connsiteY2" fmla="*/ 131268 h 267115"/>
              <a:gd name="connsiteX3" fmla="*/ 35712 w 915825"/>
              <a:gd name="connsiteY3" fmla="*/ 78227 h 267115"/>
              <a:gd name="connsiteX4" fmla="*/ 14470 w 915825"/>
              <a:gd name="connsiteY4" fmla="*/ 172099 h 267115"/>
              <a:gd name="connsiteX5" fmla="*/ 558878 w 915825"/>
              <a:gd name="connsiteY5" fmla="*/ 250071 h 267115"/>
              <a:gd name="connsiteX6" fmla="*/ 901167 w 915825"/>
              <a:gd name="connsiteY6" fmla="*/ 111553 h 267115"/>
              <a:gd name="connsiteX7" fmla="*/ 903584 w 915825"/>
              <a:gd name="connsiteY7" fmla="*/ 9540 h 267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5825" h="267115">
                <a:moveTo>
                  <a:pt x="903584" y="9540"/>
                </a:moveTo>
                <a:cubicBezTo>
                  <a:pt x="810094" y="73902"/>
                  <a:pt x="701466" y="134321"/>
                  <a:pt x="526188" y="145642"/>
                </a:cubicBezTo>
                <a:cubicBezTo>
                  <a:pt x="449614" y="150602"/>
                  <a:pt x="286928" y="142207"/>
                  <a:pt x="224856" y="131268"/>
                </a:cubicBezTo>
                <a:cubicBezTo>
                  <a:pt x="137725" y="116005"/>
                  <a:pt x="69929" y="91837"/>
                  <a:pt x="35712" y="78227"/>
                </a:cubicBezTo>
                <a:cubicBezTo>
                  <a:pt x="19812" y="71867"/>
                  <a:pt x="224" y="164085"/>
                  <a:pt x="14470" y="172099"/>
                </a:cubicBezTo>
                <a:cubicBezTo>
                  <a:pt x="73490" y="204916"/>
                  <a:pt x="334373" y="287976"/>
                  <a:pt x="558878" y="250071"/>
                </a:cubicBezTo>
                <a:cubicBezTo>
                  <a:pt x="784399" y="211912"/>
                  <a:pt x="842783" y="173371"/>
                  <a:pt x="901167" y="111553"/>
                </a:cubicBezTo>
                <a:cubicBezTo>
                  <a:pt x="916813" y="100359"/>
                  <a:pt x="920628" y="9540"/>
                  <a:pt x="903584" y="9540"/>
                </a:cubicBezTo>
                <a:close/>
              </a:path>
            </a:pathLst>
          </a:custGeom>
          <a:solidFill>
            <a:srgbClr val="1C2C2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0" name="Freeform: Shape 819">
            <a:extLst>
              <a:ext uri="{FF2B5EF4-FFF2-40B4-BE49-F238E27FC236}">
                <a16:creationId xmlns:a16="http://schemas.microsoft.com/office/drawing/2014/main" id="{F0DD8463-C4AD-4ECD-9789-F1E9714E1A2B}"/>
              </a:ext>
            </a:extLst>
          </p:cNvPr>
          <p:cNvSpPr/>
          <p:nvPr/>
        </p:nvSpPr>
        <p:spPr>
          <a:xfrm>
            <a:off x="5837247" y="1247146"/>
            <a:ext cx="521572" cy="1488388"/>
          </a:xfrm>
          <a:custGeom>
            <a:avLst/>
            <a:gdLst>
              <a:gd name="connsiteX0" fmla="*/ 496889 w 521511"/>
              <a:gd name="connsiteY0" fmla="*/ 364680 h 1488216"/>
              <a:gd name="connsiteX1" fmla="*/ 238296 w 521511"/>
              <a:gd name="connsiteY1" fmla="*/ 874108 h 1488216"/>
              <a:gd name="connsiteX2" fmla="*/ 267806 w 521511"/>
              <a:gd name="connsiteY2" fmla="*/ 1413681 h 1488216"/>
              <a:gd name="connsiteX3" fmla="*/ 207895 w 521511"/>
              <a:gd name="connsiteY3" fmla="*/ 1453494 h 1488216"/>
              <a:gd name="connsiteX4" fmla="*/ 24730 w 521511"/>
              <a:gd name="connsiteY4" fmla="*/ 762046 h 1488216"/>
              <a:gd name="connsiteX5" fmla="*/ 198101 w 521511"/>
              <a:gd name="connsiteY5" fmla="*/ 22771 h 1488216"/>
              <a:gd name="connsiteX6" fmla="*/ 496889 w 521511"/>
              <a:gd name="connsiteY6" fmla="*/ 364680 h 148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11" h="1488216">
                <a:moveTo>
                  <a:pt x="496889" y="364680"/>
                </a:moveTo>
                <a:cubicBezTo>
                  <a:pt x="451607" y="473943"/>
                  <a:pt x="400601" y="471780"/>
                  <a:pt x="238296" y="874108"/>
                </a:cubicBezTo>
                <a:cubicBezTo>
                  <a:pt x="238296" y="874108"/>
                  <a:pt x="172534" y="1262697"/>
                  <a:pt x="267806" y="1413681"/>
                </a:cubicBezTo>
                <a:cubicBezTo>
                  <a:pt x="302404" y="1468504"/>
                  <a:pt x="298842" y="1528923"/>
                  <a:pt x="207895" y="1453494"/>
                </a:cubicBezTo>
                <a:cubicBezTo>
                  <a:pt x="116949" y="1378066"/>
                  <a:pt x="-39886" y="1029162"/>
                  <a:pt x="24730" y="762046"/>
                </a:cubicBezTo>
                <a:cubicBezTo>
                  <a:pt x="70522" y="572903"/>
                  <a:pt x="117458" y="65128"/>
                  <a:pt x="198101" y="22771"/>
                </a:cubicBezTo>
                <a:cubicBezTo>
                  <a:pt x="328479" y="-45916"/>
                  <a:pt x="579441" y="165487"/>
                  <a:pt x="496889" y="364680"/>
                </a:cubicBezTo>
                <a:close/>
              </a:path>
            </a:pathLst>
          </a:custGeom>
          <a:solidFill>
            <a:srgbClr val="F7F7F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1" name="Freeform: Shape 820">
            <a:extLst>
              <a:ext uri="{FF2B5EF4-FFF2-40B4-BE49-F238E27FC236}">
                <a16:creationId xmlns:a16="http://schemas.microsoft.com/office/drawing/2014/main" id="{38A39ED2-6237-4C3B-9C94-494EBC622E2A}"/>
              </a:ext>
            </a:extLst>
          </p:cNvPr>
          <p:cNvSpPr/>
          <p:nvPr/>
        </p:nvSpPr>
        <p:spPr>
          <a:xfrm>
            <a:off x="5981271" y="2569465"/>
            <a:ext cx="368917" cy="470687"/>
          </a:xfrm>
          <a:custGeom>
            <a:avLst/>
            <a:gdLst>
              <a:gd name="connsiteX0" fmla="*/ 171243 w 368874"/>
              <a:gd name="connsiteY0" fmla="*/ 149263 h 470632"/>
              <a:gd name="connsiteX1" fmla="*/ 196428 w 368874"/>
              <a:gd name="connsiteY1" fmla="*/ 210573 h 470632"/>
              <a:gd name="connsiteX2" fmla="*/ 337618 w 368874"/>
              <a:gd name="connsiteY2" fmla="*/ 245552 h 470632"/>
              <a:gd name="connsiteX3" fmla="*/ 270203 w 368874"/>
              <a:gd name="connsiteY3" fmla="*/ 287146 h 470632"/>
              <a:gd name="connsiteX4" fmla="*/ 339017 w 368874"/>
              <a:gd name="connsiteY4" fmla="*/ 411800 h 470632"/>
              <a:gd name="connsiteX5" fmla="*/ 149874 w 368874"/>
              <a:gd name="connsiteY5" fmla="*/ 311822 h 470632"/>
              <a:gd name="connsiteX6" fmla="*/ 104337 w 368874"/>
              <a:gd name="connsiteY6" fmla="*/ 230543 h 470632"/>
              <a:gd name="connsiteX7" fmla="*/ 10083 w 368874"/>
              <a:gd name="connsiteY7" fmla="*/ 127258 h 470632"/>
              <a:gd name="connsiteX8" fmla="*/ 156997 w 368874"/>
              <a:gd name="connsiteY8" fmla="*/ 13670 h 470632"/>
              <a:gd name="connsiteX9" fmla="*/ 171243 w 368874"/>
              <a:gd name="connsiteY9" fmla="*/ 149263 h 47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8874" h="470632">
                <a:moveTo>
                  <a:pt x="171243" y="149263"/>
                </a:moveTo>
                <a:cubicBezTo>
                  <a:pt x="173533" y="171650"/>
                  <a:pt x="181164" y="193910"/>
                  <a:pt x="196428" y="210573"/>
                </a:cubicBezTo>
                <a:cubicBezTo>
                  <a:pt x="235097" y="252802"/>
                  <a:pt x="296151" y="247842"/>
                  <a:pt x="337618" y="245552"/>
                </a:cubicBezTo>
                <a:cubicBezTo>
                  <a:pt x="388625" y="242754"/>
                  <a:pt x="354027" y="307879"/>
                  <a:pt x="270203" y="287146"/>
                </a:cubicBezTo>
                <a:cubicBezTo>
                  <a:pt x="270203" y="287146"/>
                  <a:pt x="344614" y="335354"/>
                  <a:pt x="339017" y="411800"/>
                </a:cubicBezTo>
                <a:cubicBezTo>
                  <a:pt x="333675" y="485575"/>
                  <a:pt x="210674" y="530476"/>
                  <a:pt x="149874" y="311822"/>
                </a:cubicBezTo>
                <a:cubicBezTo>
                  <a:pt x="141352" y="281168"/>
                  <a:pt x="125452" y="253693"/>
                  <a:pt x="104337" y="230543"/>
                </a:cubicBezTo>
                <a:lnTo>
                  <a:pt x="10083" y="127258"/>
                </a:lnTo>
                <a:cubicBezTo>
                  <a:pt x="-856" y="68747"/>
                  <a:pt x="156997" y="-9353"/>
                  <a:pt x="156997" y="13670"/>
                </a:cubicBezTo>
                <a:lnTo>
                  <a:pt x="171243" y="149263"/>
                </a:lnTo>
                <a:close/>
              </a:path>
            </a:pathLst>
          </a:custGeom>
          <a:solidFill>
            <a:srgbClr val="FBB70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2" name="Freeform: Shape 821">
            <a:extLst>
              <a:ext uri="{FF2B5EF4-FFF2-40B4-BE49-F238E27FC236}">
                <a16:creationId xmlns:a16="http://schemas.microsoft.com/office/drawing/2014/main" id="{8E6A9549-2B1E-4E0E-839C-37A74CDCA4B1}"/>
              </a:ext>
            </a:extLst>
          </p:cNvPr>
          <p:cNvSpPr/>
          <p:nvPr/>
        </p:nvSpPr>
        <p:spPr>
          <a:xfrm>
            <a:off x="5981393" y="2640891"/>
            <a:ext cx="305310" cy="407081"/>
          </a:xfrm>
          <a:custGeom>
            <a:avLst/>
            <a:gdLst>
              <a:gd name="connsiteX0" fmla="*/ 296284 w 305275"/>
              <a:gd name="connsiteY0" fmla="*/ 397494 h 407033"/>
              <a:gd name="connsiteX1" fmla="*/ 274152 w 305275"/>
              <a:gd name="connsiteY1" fmla="*/ 391388 h 407033"/>
              <a:gd name="connsiteX2" fmla="*/ 178880 w 305275"/>
              <a:gd name="connsiteY2" fmla="*/ 232263 h 407033"/>
              <a:gd name="connsiteX3" fmla="*/ 126602 w 305275"/>
              <a:gd name="connsiteY3" fmla="*/ 138773 h 407033"/>
              <a:gd name="connsiteX4" fmla="*/ 40743 w 305275"/>
              <a:gd name="connsiteY4" fmla="*/ 44774 h 407033"/>
              <a:gd name="connsiteX5" fmla="*/ 29041 w 305275"/>
              <a:gd name="connsiteY5" fmla="*/ 9540 h 407033"/>
              <a:gd name="connsiteX6" fmla="*/ 10089 w 305275"/>
              <a:gd name="connsiteY6" fmla="*/ 55840 h 407033"/>
              <a:gd name="connsiteX7" fmla="*/ 104342 w 305275"/>
              <a:gd name="connsiteY7" fmla="*/ 159125 h 407033"/>
              <a:gd name="connsiteX8" fmla="*/ 149752 w 305275"/>
              <a:gd name="connsiteY8" fmla="*/ 239895 h 407033"/>
              <a:gd name="connsiteX9" fmla="*/ 296284 w 305275"/>
              <a:gd name="connsiteY9" fmla="*/ 397494 h 407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5275" h="407033">
                <a:moveTo>
                  <a:pt x="296284" y="397494"/>
                </a:moveTo>
                <a:cubicBezTo>
                  <a:pt x="286108" y="395713"/>
                  <a:pt x="277968" y="393551"/>
                  <a:pt x="274152" y="391388"/>
                </a:cubicBezTo>
                <a:cubicBezTo>
                  <a:pt x="249730" y="377524"/>
                  <a:pt x="208517" y="338983"/>
                  <a:pt x="178880" y="232263"/>
                </a:cubicBezTo>
                <a:cubicBezTo>
                  <a:pt x="169341" y="197920"/>
                  <a:pt x="151278" y="165739"/>
                  <a:pt x="126602" y="138773"/>
                </a:cubicBezTo>
                <a:lnTo>
                  <a:pt x="40743" y="44774"/>
                </a:lnTo>
                <a:cubicBezTo>
                  <a:pt x="34892" y="31927"/>
                  <a:pt x="31331" y="20479"/>
                  <a:pt x="29041" y="9540"/>
                </a:cubicBezTo>
                <a:cubicBezTo>
                  <a:pt x="15431" y="24931"/>
                  <a:pt x="7290" y="40958"/>
                  <a:pt x="10089" y="55840"/>
                </a:cubicBezTo>
                <a:lnTo>
                  <a:pt x="104342" y="159125"/>
                </a:lnTo>
                <a:cubicBezTo>
                  <a:pt x="125457" y="182275"/>
                  <a:pt x="141357" y="209750"/>
                  <a:pt x="149752" y="239895"/>
                </a:cubicBezTo>
                <a:cubicBezTo>
                  <a:pt x="189056" y="380958"/>
                  <a:pt x="253673" y="412376"/>
                  <a:pt x="296284" y="397494"/>
                </a:cubicBezTo>
                <a:close/>
              </a:path>
            </a:pathLst>
          </a:custGeom>
          <a:solidFill>
            <a:srgbClr val="E8A30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3" name="Freeform: Shape 822">
            <a:extLst>
              <a:ext uri="{FF2B5EF4-FFF2-40B4-BE49-F238E27FC236}">
                <a16:creationId xmlns:a16="http://schemas.microsoft.com/office/drawing/2014/main" id="{B5DC9383-7D9F-4FBF-9467-E32578913BD4}"/>
              </a:ext>
            </a:extLst>
          </p:cNvPr>
          <p:cNvSpPr/>
          <p:nvPr/>
        </p:nvSpPr>
        <p:spPr>
          <a:xfrm>
            <a:off x="6124674" y="1562509"/>
            <a:ext cx="228982" cy="483408"/>
          </a:xfrm>
          <a:custGeom>
            <a:avLst/>
            <a:gdLst>
              <a:gd name="connsiteX0" fmla="*/ 209495 w 228956"/>
              <a:gd name="connsiteY0" fmla="*/ 49353 h 483352"/>
              <a:gd name="connsiteX1" fmla="*/ 9540 w 228956"/>
              <a:gd name="connsiteY1" fmla="*/ 420008 h 483352"/>
              <a:gd name="connsiteX2" fmla="*/ 25567 w 228956"/>
              <a:gd name="connsiteY2" fmla="*/ 483607 h 483352"/>
              <a:gd name="connsiteX3" fmla="*/ 221452 w 228956"/>
              <a:gd name="connsiteY3" fmla="*/ 10557 h 483352"/>
              <a:gd name="connsiteX4" fmla="*/ 218145 w 228956"/>
              <a:gd name="connsiteY4" fmla="*/ 9540 h 483352"/>
              <a:gd name="connsiteX5" fmla="*/ 209495 w 228956"/>
              <a:gd name="connsiteY5" fmla="*/ 49353 h 483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8956" h="483352">
                <a:moveTo>
                  <a:pt x="209495" y="49353"/>
                </a:moveTo>
                <a:cubicBezTo>
                  <a:pt x="165866" y="154418"/>
                  <a:pt x="127071" y="151493"/>
                  <a:pt x="9540" y="420008"/>
                </a:cubicBezTo>
                <a:cubicBezTo>
                  <a:pt x="22514" y="455750"/>
                  <a:pt x="25567" y="483607"/>
                  <a:pt x="25567" y="483607"/>
                </a:cubicBezTo>
                <a:cubicBezTo>
                  <a:pt x="39940" y="408306"/>
                  <a:pt x="225904" y="112570"/>
                  <a:pt x="221452" y="10557"/>
                </a:cubicBezTo>
                <a:lnTo>
                  <a:pt x="218145" y="9540"/>
                </a:lnTo>
                <a:cubicBezTo>
                  <a:pt x="215473" y="22768"/>
                  <a:pt x="214965" y="35997"/>
                  <a:pt x="209495" y="49353"/>
                </a:cubicBezTo>
                <a:close/>
              </a:path>
            </a:pathLst>
          </a:custGeom>
          <a:solidFill>
            <a:srgbClr val="0A5E77">
              <a:alpha val="2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4" name="Freeform: Shape 823">
            <a:extLst>
              <a:ext uri="{FF2B5EF4-FFF2-40B4-BE49-F238E27FC236}">
                <a16:creationId xmlns:a16="http://schemas.microsoft.com/office/drawing/2014/main" id="{584E7FCA-1CC0-447E-8F6D-57FFD1BDDE15}"/>
              </a:ext>
            </a:extLst>
          </p:cNvPr>
          <p:cNvSpPr/>
          <p:nvPr/>
        </p:nvSpPr>
        <p:spPr>
          <a:xfrm>
            <a:off x="6022522" y="2120083"/>
            <a:ext cx="50885" cy="114491"/>
          </a:xfrm>
          <a:custGeom>
            <a:avLst/>
            <a:gdLst>
              <a:gd name="connsiteX0" fmla="*/ 9540 w 50879"/>
              <a:gd name="connsiteY0" fmla="*/ 108627 h 114478"/>
              <a:gd name="connsiteX1" fmla="*/ 46173 w 50879"/>
              <a:gd name="connsiteY1" fmla="*/ 49989 h 114478"/>
              <a:gd name="connsiteX2" fmla="*/ 51770 w 50879"/>
              <a:gd name="connsiteY2" fmla="*/ 9540 h 114478"/>
              <a:gd name="connsiteX3" fmla="*/ 9540 w 50879"/>
              <a:gd name="connsiteY3" fmla="*/ 108627 h 114478"/>
            </a:gdLst>
            <a:ahLst/>
            <a:cxnLst>
              <a:cxn ang="0">
                <a:pos x="connsiteX0" y="connsiteY0"/>
              </a:cxn>
              <a:cxn ang="0">
                <a:pos x="connsiteX1" y="connsiteY1"/>
              </a:cxn>
              <a:cxn ang="0">
                <a:pos x="connsiteX2" y="connsiteY2"/>
              </a:cxn>
              <a:cxn ang="0">
                <a:pos x="connsiteX3" y="connsiteY3"/>
              </a:cxn>
            </a:cxnLst>
            <a:rect l="l" t="t" r="r" b="b"/>
            <a:pathLst>
              <a:path w="50879" h="114478">
                <a:moveTo>
                  <a:pt x="9540" y="108627"/>
                </a:moveTo>
                <a:lnTo>
                  <a:pt x="46173" y="49989"/>
                </a:lnTo>
                <a:cubicBezTo>
                  <a:pt x="48590" y="31418"/>
                  <a:pt x="50625" y="17426"/>
                  <a:pt x="51770" y="9540"/>
                </a:cubicBezTo>
                <a:cubicBezTo>
                  <a:pt x="44011" y="33962"/>
                  <a:pt x="29510" y="75174"/>
                  <a:pt x="9540" y="108627"/>
                </a:cubicBezTo>
                <a:close/>
              </a:path>
            </a:pathLst>
          </a:custGeom>
          <a:solidFill>
            <a:srgbClr val="0A5E7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5" name="Freeform: Shape 824">
            <a:extLst>
              <a:ext uri="{FF2B5EF4-FFF2-40B4-BE49-F238E27FC236}">
                <a16:creationId xmlns:a16="http://schemas.microsoft.com/office/drawing/2014/main" id="{175A20D7-CE3F-4D49-BF90-E9F4E0CDBE53}"/>
              </a:ext>
            </a:extLst>
          </p:cNvPr>
          <p:cNvSpPr/>
          <p:nvPr/>
        </p:nvSpPr>
        <p:spPr>
          <a:xfrm>
            <a:off x="7816730" y="651666"/>
            <a:ext cx="559736" cy="839604"/>
          </a:xfrm>
          <a:custGeom>
            <a:avLst/>
            <a:gdLst>
              <a:gd name="connsiteX0" fmla="*/ 249308 w 559671"/>
              <a:gd name="connsiteY0" fmla="*/ 9540 h 839506"/>
              <a:gd name="connsiteX1" fmla="*/ 560053 w 559671"/>
              <a:gd name="connsiteY1" fmla="*/ 81661 h 839506"/>
              <a:gd name="connsiteX2" fmla="*/ 298279 w 559671"/>
              <a:gd name="connsiteY2" fmla="*/ 841160 h 839506"/>
              <a:gd name="connsiteX3" fmla="*/ 9540 w 559671"/>
              <a:gd name="connsiteY3" fmla="*/ 699716 h 839506"/>
            </a:gdLst>
            <a:ahLst/>
            <a:cxnLst>
              <a:cxn ang="0">
                <a:pos x="connsiteX0" y="connsiteY0"/>
              </a:cxn>
              <a:cxn ang="0">
                <a:pos x="connsiteX1" y="connsiteY1"/>
              </a:cxn>
              <a:cxn ang="0">
                <a:pos x="connsiteX2" y="connsiteY2"/>
              </a:cxn>
              <a:cxn ang="0">
                <a:pos x="connsiteX3" y="connsiteY3"/>
              </a:cxn>
            </a:cxnLst>
            <a:rect l="l" t="t" r="r" b="b"/>
            <a:pathLst>
              <a:path w="559671" h="839506">
                <a:moveTo>
                  <a:pt x="249308" y="9540"/>
                </a:moveTo>
                <a:lnTo>
                  <a:pt x="560053" y="81661"/>
                </a:lnTo>
                <a:lnTo>
                  <a:pt x="298279" y="841160"/>
                </a:lnTo>
                <a:lnTo>
                  <a:pt x="9540" y="699716"/>
                </a:ln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6" name="Freeform: Shape 825">
            <a:extLst>
              <a:ext uri="{FF2B5EF4-FFF2-40B4-BE49-F238E27FC236}">
                <a16:creationId xmlns:a16="http://schemas.microsoft.com/office/drawing/2014/main" id="{6FF40209-F5C0-4DE6-B230-9036E09BF2B9}"/>
              </a:ext>
            </a:extLst>
          </p:cNvPr>
          <p:cNvSpPr/>
          <p:nvPr/>
        </p:nvSpPr>
        <p:spPr>
          <a:xfrm>
            <a:off x="7883136" y="737280"/>
            <a:ext cx="432523" cy="648785"/>
          </a:xfrm>
          <a:custGeom>
            <a:avLst/>
            <a:gdLst>
              <a:gd name="connsiteX0" fmla="*/ 191433 w 432473"/>
              <a:gd name="connsiteY0" fmla="*/ 9540 h 648709"/>
              <a:gd name="connsiteX1" fmla="*/ 427385 w 432473"/>
              <a:gd name="connsiteY1" fmla="*/ 64235 h 648709"/>
              <a:gd name="connsiteX2" fmla="*/ 228702 w 432473"/>
              <a:gd name="connsiteY2" fmla="*/ 640823 h 648709"/>
              <a:gd name="connsiteX3" fmla="*/ 9540 w 432473"/>
              <a:gd name="connsiteY3" fmla="*/ 533341 h 648709"/>
            </a:gdLst>
            <a:ahLst/>
            <a:cxnLst>
              <a:cxn ang="0">
                <a:pos x="connsiteX0" y="connsiteY0"/>
              </a:cxn>
              <a:cxn ang="0">
                <a:pos x="connsiteX1" y="connsiteY1"/>
              </a:cxn>
              <a:cxn ang="0">
                <a:pos x="connsiteX2" y="connsiteY2"/>
              </a:cxn>
              <a:cxn ang="0">
                <a:pos x="connsiteX3" y="connsiteY3"/>
              </a:cxn>
            </a:cxnLst>
            <a:rect l="l" t="t" r="r" b="b"/>
            <a:pathLst>
              <a:path w="432473" h="648709">
                <a:moveTo>
                  <a:pt x="191433" y="9540"/>
                </a:moveTo>
                <a:lnTo>
                  <a:pt x="427385" y="64235"/>
                </a:lnTo>
                <a:lnTo>
                  <a:pt x="228702" y="640823"/>
                </a:lnTo>
                <a:lnTo>
                  <a:pt x="9540" y="533341"/>
                </a:lnTo>
                <a:close/>
              </a:path>
            </a:pathLst>
          </a:custGeom>
          <a:solidFill>
            <a:srgbClr val="FAF4E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7" name="Freeform: Shape 826">
            <a:extLst>
              <a:ext uri="{FF2B5EF4-FFF2-40B4-BE49-F238E27FC236}">
                <a16:creationId xmlns:a16="http://schemas.microsoft.com/office/drawing/2014/main" id="{5BFFABBC-E59A-486F-B305-89E8929E0806}"/>
              </a:ext>
            </a:extLst>
          </p:cNvPr>
          <p:cNvSpPr/>
          <p:nvPr/>
        </p:nvSpPr>
        <p:spPr>
          <a:xfrm>
            <a:off x="8104104" y="707640"/>
            <a:ext cx="178098" cy="114491"/>
          </a:xfrm>
          <a:custGeom>
            <a:avLst/>
            <a:gdLst>
              <a:gd name="connsiteX0" fmla="*/ 171336 w 178077"/>
              <a:gd name="connsiteY0" fmla="*/ 44138 h 114478"/>
              <a:gd name="connsiteX1" fmla="*/ 162814 w 178077"/>
              <a:gd name="connsiteY1" fmla="*/ 106338 h 114478"/>
              <a:gd name="connsiteX2" fmla="*/ 9540 w 178077"/>
              <a:gd name="connsiteY2" fmla="*/ 68687 h 114478"/>
              <a:gd name="connsiteX3" fmla="*/ 32054 w 178077"/>
              <a:gd name="connsiteY3" fmla="*/ 9540 h 114478"/>
            </a:gdLst>
            <a:ahLst/>
            <a:cxnLst>
              <a:cxn ang="0">
                <a:pos x="connsiteX0" y="connsiteY0"/>
              </a:cxn>
              <a:cxn ang="0">
                <a:pos x="connsiteX1" y="connsiteY1"/>
              </a:cxn>
              <a:cxn ang="0">
                <a:pos x="connsiteX2" y="connsiteY2"/>
              </a:cxn>
              <a:cxn ang="0">
                <a:pos x="connsiteX3" y="connsiteY3"/>
              </a:cxn>
            </a:cxnLst>
            <a:rect l="l" t="t" r="r" b="b"/>
            <a:pathLst>
              <a:path w="178077" h="114478">
                <a:moveTo>
                  <a:pt x="171336" y="44138"/>
                </a:moveTo>
                <a:lnTo>
                  <a:pt x="162814" y="106338"/>
                </a:lnTo>
                <a:lnTo>
                  <a:pt x="9540" y="68687"/>
                </a:lnTo>
                <a:lnTo>
                  <a:pt x="32054" y="9540"/>
                </a:lnTo>
                <a:close/>
              </a:path>
            </a:pathLst>
          </a:custGeom>
          <a:solidFill>
            <a:srgbClr val="4F45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8" name="Freeform: Shape 827">
            <a:extLst>
              <a:ext uri="{FF2B5EF4-FFF2-40B4-BE49-F238E27FC236}">
                <a16:creationId xmlns:a16="http://schemas.microsoft.com/office/drawing/2014/main" id="{826AF7E3-B5A5-465E-9B57-4F7A1CB4EB55}"/>
              </a:ext>
            </a:extLst>
          </p:cNvPr>
          <p:cNvSpPr/>
          <p:nvPr/>
        </p:nvSpPr>
        <p:spPr>
          <a:xfrm>
            <a:off x="8050420" y="814880"/>
            <a:ext cx="228982" cy="76328"/>
          </a:xfrm>
          <a:custGeom>
            <a:avLst/>
            <a:gdLst>
              <a:gd name="connsiteX0" fmla="*/ 222088 w 228956"/>
              <a:gd name="connsiteY0" fmla="*/ 65253 h 76318"/>
              <a:gd name="connsiteX1" fmla="*/ 217127 w 228956"/>
              <a:gd name="connsiteY1" fmla="*/ 75174 h 76318"/>
              <a:gd name="connsiteX2" fmla="*/ 9540 w 228956"/>
              <a:gd name="connsiteY2" fmla="*/ 20479 h 76318"/>
              <a:gd name="connsiteX3" fmla="*/ 11066 w 228956"/>
              <a:gd name="connsiteY3" fmla="*/ 9540 h 76318"/>
            </a:gdLst>
            <a:ahLst/>
            <a:cxnLst>
              <a:cxn ang="0">
                <a:pos x="connsiteX0" y="connsiteY0"/>
              </a:cxn>
              <a:cxn ang="0">
                <a:pos x="connsiteX1" y="connsiteY1"/>
              </a:cxn>
              <a:cxn ang="0">
                <a:pos x="connsiteX2" y="connsiteY2"/>
              </a:cxn>
              <a:cxn ang="0">
                <a:pos x="connsiteX3" y="connsiteY3"/>
              </a:cxn>
            </a:cxnLst>
            <a:rect l="l" t="t" r="r" b="b"/>
            <a:pathLst>
              <a:path w="228956" h="76318">
                <a:moveTo>
                  <a:pt x="222088" y="65253"/>
                </a:moveTo>
                <a:lnTo>
                  <a:pt x="217127" y="75174"/>
                </a:lnTo>
                <a:lnTo>
                  <a:pt x="9540" y="20479"/>
                </a:lnTo>
                <a:lnTo>
                  <a:pt x="11066" y="9540"/>
                </a:lnTo>
                <a:close/>
              </a:path>
            </a:pathLst>
          </a:custGeom>
          <a:solidFill>
            <a:srgbClr val="90694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9" name="Freeform: Shape 828">
            <a:extLst>
              <a:ext uri="{FF2B5EF4-FFF2-40B4-BE49-F238E27FC236}">
                <a16:creationId xmlns:a16="http://schemas.microsoft.com/office/drawing/2014/main" id="{9BD544F2-5FC8-44A3-A66D-F061645A82BC}"/>
              </a:ext>
            </a:extLst>
          </p:cNvPr>
          <p:cNvSpPr/>
          <p:nvPr/>
        </p:nvSpPr>
        <p:spPr>
          <a:xfrm>
            <a:off x="8037699" y="847701"/>
            <a:ext cx="228982" cy="76328"/>
          </a:xfrm>
          <a:custGeom>
            <a:avLst/>
            <a:gdLst>
              <a:gd name="connsiteX0" fmla="*/ 222088 w 228956"/>
              <a:gd name="connsiteY0" fmla="*/ 65380 h 76318"/>
              <a:gd name="connsiteX1" fmla="*/ 217000 w 228956"/>
              <a:gd name="connsiteY1" fmla="*/ 75301 h 76318"/>
              <a:gd name="connsiteX2" fmla="*/ 9540 w 228956"/>
              <a:gd name="connsiteY2" fmla="*/ 20606 h 76318"/>
              <a:gd name="connsiteX3" fmla="*/ 11066 w 228956"/>
              <a:gd name="connsiteY3" fmla="*/ 9540 h 76318"/>
            </a:gdLst>
            <a:ahLst/>
            <a:cxnLst>
              <a:cxn ang="0">
                <a:pos x="connsiteX0" y="connsiteY0"/>
              </a:cxn>
              <a:cxn ang="0">
                <a:pos x="connsiteX1" y="connsiteY1"/>
              </a:cxn>
              <a:cxn ang="0">
                <a:pos x="connsiteX2" y="connsiteY2"/>
              </a:cxn>
              <a:cxn ang="0">
                <a:pos x="connsiteX3" y="connsiteY3"/>
              </a:cxn>
            </a:cxnLst>
            <a:rect l="l" t="t" r="r" b="b"/>
            <a:pathLst>
              <a:path w="228956" h="76318">
                <a:moveTo>
                  <a:pt x="222088" y="65380"/>
                </a:moveTo>
                <a:lnTo>
                  <a:pt x="217000" y="75301"/>
                </a:lnTo>
                <a:lnTo>
                  <a:pt x="9540" y="20606"/>
                </a:lnTo>
                <a:lnTo>
                  <a:pt x="11066" y="9540"/>
                </a:lnTo>
                <a:close/>
              </a:path>
            </a:pathLst>
          </a:custGeom>
          <a:solidFill>
            <a:srgbClr val="90694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0" name="Freeform: Shape 829">
            <a:extLst>
              <a:ext uri="{FF2B5EF4-FFF2-40B4-BE49-F238E27FC236}">
                <a16:creationId xmlns:a16="http://schemas.microsoft.com/office/drawing/2014/main" id="{D4CCE6C1-9DA7-4A8D-A0B6-16A61A62D2C0}"/>
              </a:ext>
            </a:extLst>
          </p:cNvPr>
          <p:cNvSpPr/>
          <p:nvPr/>
        </p:nvSpPr>
        <p:spPr>
          <a:xfrm>
            <a:off x="8021162" y="880522"/>
            <a:ext cx="228982" cy="76328"/>
          </a:xfrm>
          <a:custGeom>
            <a:avLst/>
            <a:gdLst>
              <a:gd name="connsiteX0" fmla="*/ 222088 w 228956"/>
              <a:gd name="connsiteY0" fmla="*/ 65380 h 76318"/>
              <a:gd name="connsiteX1" fmla="*/ 217000 w 228956"/>
              <a:gd name="connsiteY1" fmla="*/ 75301 h 76318"/>
              <a:gd name="connsiteX2" fmla="*/ 9540 w 228956"/>
              <a:gd name="connsiteY2" fmla="*/ 20606 h 76318"/>
              <a:gd name="connsiteX3" fmla="*/ 11066 w 228956"/>
              <a:gd name="connsiteY3" fmla="*/ 9540 h 76318"/>
            </a:gdLst>
            <a:ahLst/>
            <a:cxnLst>
              <a:cxn ang="0">
                <a:pos x="connsiteX0" y="connsiteY0"/>
              </a:cxn>
              <a:cxn ang="0">
                <a:pos x="connsiteX1" y="connsiteY1"/>
              </a:cxn>
              <a:cxn ang="0">
                <a:pos x="connsiteX2" y="connsiteY2"/>
              </a:cxn>
              <a:cxn ang="0">
                <a:pos x="connsiteX3" y="connsiteY3"/>
              </a:cxn>
            </a:cxnLst>
            <a:rect l="l" t="t" r="r" b="b"/>
            <a:pathLst>
              <a:path w="228956" h="76318">
                <a:moveTo>
                  <a:pt x="222088" y="65380"/>
                </a:moveTo>
                <a:lnTo>
                  <a:pt x="217000" y="75301"/>
                </a:lnTo>
                <a:lnTo>
                  <a:pt x="9540" y="20606"/>
                </a:lnTo>
                <a:lnTo>
                  <a:pt x="11066" y="9540"/>
                </a:lnTo>
                <a:close/>
              </a:path>
            </a:pathLst>
          </a:custGeom>
          <a:solidFill>
            <a:srgbClr val="90694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1" name="Freeform: Shape 830">
            <a:extLst>
              <a:ext uri="{FF2B5EF4-FFF2-40B4-BE49-F238E27FC236}">
                <a16:creationId xmlns:a16="http://schemas.microsoft.com/office/drawing/2014/main" id="{105CE6C9-CA44-444D-86E7-068774B47AFF}"/>
              </a:ext>
            </a:extLst>
          </p:cNvPr>
          <p:cNvSpPr/>
          <p:nvPr/>
        </p:nvSpPr>
        <p:spPr>
          <a:xfrm>
            <a:off x="8005387" y="913470"/>
            <a:ext cx="228982" cy="76328"/>
          </a:xfrm>
          <a:custGeom>
            <a:avLst/>
            <a:gdLst>
              <a:gd name="connsiteX0" fmla="*/ 222088 w 228956"/>
              <a:gd name="connsiteY0" fmla="*/ 65380 h 76318"/>
              <a:gd name="connsiteX1" fmla="*/ 217000 w 228956"/>
              <a:gd name="connsiteY1" fmla="*/ 75174 h 76318"/>
              <a:gd name="connsiteX2" fmla="*/ 9540 w 228956"/>
              <a:gd name="connsiteY2" fmla="*/ 20606 h 76318"/>
              <a:gd name="connsiteX3" fmla="*/ 11066 w 228956"/>
              <a:gd name="connsiteY3" fmla="*/ 9540 h 76318"/>
            </a:gdLst>
            <a:ahLst/>
            <a:cxnLst>
              <a:cxn ang="0">
                <a:pos x="connsiteX0" y="connsiteY0"/>
              </a:cxn>
              <a:cxn ang="0">
                <a:pos x="connsiteX1" y="connsiteY1"/>
              </a:cxn>
              <a:cxn ang="0">
                <a:pos x="connsiteX2" y="connsiteY2"/>
              </a:cxn>
              <a:cxn ang="0">
                <a:pos x="connsiteX3" y="connsiteY3"/>
              </a:cxn>
            </a:cxnLst>
            <a:rect l="l" t="t" r="r" b="b"/>
            <a:pathLst>
              <a:path w="228956" h="76318">
                <a:moveTo>
                  <a:pt x="222088" y="65380"/>
                </a:moveTo>
                <a:lnTo>
                  <a:pt x="217000" y="75174"/>
                </a:lnTo>
                <a:lnTo>
                  <a:pt x="9540" y="20606"/>
                </a:lnTo>
                <a:lnTo>
                  <a:pt x="11066" y="9540"/>
                </a:lnTo>
                <a:close/>
              </a:path>
            </a:pathLst>
          </a:custGeom>
          <a:solidFill>
            <a:srgbClr val="90694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2" name="Freeform: Shape 831">
            <a:extLst>
              <a:ext uri="{FF2B5EF4-FFF2-40B4-BE49-F238E27FC236}">
                <a16:creationId xmlns:a16="http://schemas.microsoft.com/office/drawing/2014/main" id="{9977C3A2-7671-4438-B1A7-4990707989A3}"/>
              </a:ext>
            </a:extLst>
          </p:cNvPr>
          <p:cNvSpPr/>
          <p:nvPr/>
        </p:nvSpPr>
        <p:spPr>
          <a:xfrm>
            <a:off x="7997881" y="946291"/>
            <a:ext cx="228982" cy="76328"/>
          </a:xfrm>
          <a:custGeom>
            <a:avLst/>
            <a:gdLst>
              <a:gd name="connsiteX0" fmla="*/ 221961 w 228956"/>
              <a:gd name="connsiteY0" fmla="*/ 65380 h 76318"/>
              <a:gd name="connsiteX1" fmla="*/ 217000 w 228956"/>
              <a:gd name="connsiteY1" fmla="*/ 75301 h 76318"/>
              <a:gd name="connsiteX2" fmla="*/ 9540 w 228956"/>
              <a:gd name="connsiteY2" fmla="*/ 20606 h 76318"/>
              <a:gd name="connsiteX3" fmla="*/ 11067 w 228956"/>
              <a:gd name="connsiteY3" fmla="*/ 9540 h 76318"/>
            </a:gdLst>
            <a:ahLst/>
            <a:cxnLst>
              <a:cxn ang="0">
                <a:pos x="connsiteX0" y="connsiteY0"/>
              </a:cxn>
              <a:cxn ang="0">
                <a:pos x="connsiteX1" y="connsiteY1"/>
              </a:cxn>
              <a:cxn ang="0">
                <a:pos x="connsiteX2" y="connsiteY2"/>
              </a:cxn>
              <a:cxn ang="0">
                <a:pos x="connsiteX3" y="connsiteY3"/>
              </a:cxn>
            </a:cxnLst>
            <a:rect l="l" t="t" r="r" b="b"/>
            <a:pathLst>
              <a:path w="228956" h="76318">
                <a:moveTo>
                  <a:pt x="221961" y="65380"/>
                </a:moveTo>
                <a:lnTo>
                  <a:pt x="217000" y="75301"/>
                </a:lnTo>
                <a:lnTo>
                  <a:pt x="9540" y="20606"/>
                </a:lnTo>
                <a:lnTo>
                  <a:pt x="11067" y="9540"/>
                </a:lnTo>
                <a:close/>
              </a:path>
            </a:pathLst>
          </a:custGeom>
          <a:solidFill>
            <a:srgbClr val="90694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3" name="Freeform: Shape 832">
            <a:extLst>
              <a:ext uri="{FF2B5EF4-FFF2-40B4-BE49-F238E27FC236}">
                <a16:creationId xmlns:a16="http://schemas.microsoft.com/office/drawing/2014/main" id="{29DE5FA6-8B7C-46B0-8E7F-7A6B2A803D2D}"/>
              </a:ext>
            </a:extLst>
          </p:cNvPr>
          <p:cNvSpPr/>
          <p:nvPr/>
        </p:nvSpPr>
        <p:spPr>
          <a:xfrm>
            <a:off x="7982743" y="987254"/>
            <a:ext cx="228982" cy="76328"/>
          </a:xfrm>
          <a:custGeom>
            <a:avLst/>
            <a:gdLst>
              <a:gd name="connsiteX0" fmla="*/ 222088 w 228956"/>
              <a:gd name="connsiteY0" fmla="*/ 65253 h 76318"/>
              <a:gd name="connsiteX1" fmla="*/ 217127 w 228956"/>
              <a:gd name="connsiteY1" fmla="*/ 75174 h 76318"/>
              <a:gd name="connsiteX2" fmla="*/ 9540 w 228956"/>
              <a:gd name="connsiteY2" fmla="*/ 20479 h 76318"/>
              <a:gd name="connsiteX3" fmla="*/ 11193 w 228956"/>
              <a:gd name="connsiteY3" fmla="*/ 9540 h 76318"/>
            </a:gdLst>
            <a:ahLst/>
            <a:cxnLst>
              <a:cxn ang="0">
                <a:pos x="connsiteX0" y="connsiteY0"/>
              </a:cxn>
              <a:cxn ang="0">
                <a:pos x="connsiteX1" y="connsiteY1"/>
              </a:cxn>
              <a:cxn ang="0">
                <a:pos x="connsiteX2" y="connsiteY2"/>
              </a:cxn>
              <a:cxn ang="0">
                <a:pos x="connsiteX3" y="connsiteY3"/>
              </a:cxn>
            </a:cxnLst>
            <a:rect l="l" t="t" r="r" b="b"/>
            <a:pathLst>
              <a:path w="228956" h="76318">
                <a:moveTo>
                  <a:pt x="222088" y="65253"/>
                </a:moveTo>
                <a:lnTo>
                  <a:pt x="217127" y="75174"/>
                </a:lnTo>
                <a:lnTo>
                  <a:pt x="9540" y="20479"/>
                </a:lnTo>
                <a:lnTo>
                  <a:pt x="11193" y="9540"/>
                </a:lnTo>
                <a:close/>
              </a:path>
            </a:pathLst>
          </a:custGeom>
          <a:solidFill>
            <a:srgbClr val="90694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4" name="Freeform: Shape 833">
            <a:extLst>
              <a:ext uri="{FF2B5EF4-FFF2-40B4-BE49-F238E27FC236}">
                <a16:creationId xmlns:a16="http://schemas.microsoft.com/office/drawing/2014/main" id="{72A7846B-A855-4B71-B478-ED1E53B1BBE1}"/>
              </a:ext>
            </a:extLst>
          </p:cNvPr>
          <p:cNvSpPr/>
          <p:nvPr/>
        </p:nvSpPr>
        <p:spPr>
          <a:xfrm>
            <a:off x="7972439" y="1020075"/>
            <a:ext cx="228982" cy="76328"/>
          </a:xfrm>
          <a:custGeom>
            <a:avLst/>
            <a:gdLst>
              <a:gd name="connsiteX0" fmla="*/ 222088 w 228956"/>
              <a:gd name="connsiteY0" fmla="*/ 65380 h 76318"/>
              <a:gd name="connsiteX1" fmla="*/ 217127 w 228956"/>
              <a:gd name="connsiteY1" fmla="*/ 75301 h 76318"/>
              <a:gd name="connsiteX2" fmla="*/ 9540 w 228956"/>
              <a:gd name="connsiteY2" fmla="*/ 20606 h 76318"/>
              <a:gd name="connsiteX3" fmla="*/ 11067 w 228956"/>
              <a:gd name="connsiteY3" fmla="*/ 9540 h 76318"/>
            </a:gdLst>
            <a:ahLst/>
            <a:cxnLst>
              <a:cxn ang="0">
                <a:pos x="connsiteX0" y="connsiteY0"/>
              </a:cxn>
              <a:cxn ang="0">
                <a:pos x="connsiteX1" y="connsiteY1"/>
              </a:cxn>
              <a:cxn ang="0">
                <a:pos x="connsiteX2" y="connsiteY2"/>
              </a:cxn>
              <a:cxn ang="0">
                <a:pos x="connsiteX3" y="connsiteY3"/>
              </a:cxn>
            </a:cxnLst>
            <a:rect l="l" t="t" r="r" b="b"/>
            <a:pathLst>
              <a:path w="228956" h="76318">
                <a:moveTo>
                  <a:pt x="222088" y="65380"/>
                </a:moveTo>
                <a:lnTo>
                  <a:pt x="217127" y="75301"/>
                </a:lnTo>
                <a:lnTo>
                  <a:pt x="9540" y="20606"/>
                </a:lnTo>
                <a:lnTo>
                  <a:pt x="11067" y="9540"/>
                </a:lnTo>
                <a:close/>
              </a:path>
            </a:pathLst>
          </a:custGeom>
          <a:solidFill>
            <a:srgbClr val="90694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5" name="Freeform: Shape 834">
            <a:extLst>
              <a:ext uri="{FF2B5EF4-FFF2-40B4-BE49-F238E27FC236}">
                <a16:creationId xmlns:a16="http://schemas.microsoft.com/office/drawing/2014/main" id="{5B54F626-DD6A-4388-B0EC-5CD682D86ED9}"/>
              </a:ext>
            </a:extLst>
          </p:cNvPr>
          <p:cNvSpPr/>
          <p:nvPr/>
        </p:nvSpPr>
        <p:spPr>
          <a:xfrm>
            <a:off x="8092655" y="1124643"/>
            <a:ext cx="76328" cy="38163"/>
          </a:xfrm>
          <a:custGeom>
            <a:avLst/>
            <a:gdLst>
              <a:gd name="connsiteX0" fmla="*/ 79117 w 76318"/>
              <a:gd name="connsiteY0" fmla="*/ 26584 h 38159"/>
              <a:gd name="connsiteX1" fmla="*/ 74029 w 76318"/>
              <a:gd name="connsiteY1" fmla="*/ 36379 h 38159"/>
              <a:gd name="connsiteX2" fmla="*/ 9540 w 76318"/>
              <a:gd name="connsiteY2" fmla="*/ 19461 h 38159"/>
              <a:gd name="connsiteX3" fmla="*/ 14628 w 76318"/>
              <a:gd name="connsiteY3" fmla="*/ 9540 h 38159"/>
            </a:gdLst>
            <a:ahLst/>
            <a:cxnLst>
              <a:cxn ang="0">
                <a:pos x="connsiteX0" y="connsiteY0"/>
              </a:cxn>
              <a:cxn ang="0">
                <a:pos x="connsiteX1" y="connsiteY1"/>
              </a:cxn>
              <a:cxn ang="0">
                <a:pos x="connsiteX2" y="connsiteY2"/>
              </a:cxn>
              <a:cxn ang="0">
                <a:pos x="connsiteX3" y="connsiteY3"/>
              </a:cxn>
            </a:cxnLst>
            <a:rect l="l" t="t" r="r" b="b"/>
            <a:pathLst>
              <a:path w="76318" h="38159">
                <a:moveTo>
                  <a:pt x="79117" y="26584"/>
                </a:moveTo>
                <a:lnTo>
                  <a:pt x="74029" y="36379"/>
                </a:lnTo>
                <a:lnTo>
                  <a:pt x="9540" y="19461"/>
                </a:lnTo>
                <a:lnTo>
                  <a:pt x="14628" y="9540"/>
                </a:lnTo>
                <a:close/>
              </a:path>
            </a:pathLst>
          </a:custGeom>
          <a:solidFill>
            <a:srgbClr val="90694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6" name="Freeform: Shape 835">
            <a:extLst>
              <a:ext uri="{FF2B5EF4-FFF2-40B4-BE49-F238E27FC236}">
                <a16:creationId xmlns:a16="http://schemas.microsoft.com/office/drawing/2014/main" id="{B9504EAB-A355-4D0D-BEE3-FD449F9C7F2D}"/>
              </a:ext>
            </a:extLst>
          </p:cNvPr>
          <p:cNvSpPr/>
          <p:nvPr/>
        </p:nvSpPr>
        <p:spPr>
          <a:xfrm>
            <a:off x="7924353" y="1394588"/>
            <a:ext cx="25443" cy="38163"/>
          </a:xfrm>
          <a:custGeom>
            <a:avLst/>
            <a:gdLst>
              <a:gd name="connsiteX0" fmla="*/ 21496 w 25439"/>
              <a:gd name="connsiteY0" fmla="*/ 15391 h 38159"/>
              <a:gd name="connsiteX1" fmla="*/ 9540 w 25439"/>
              <a:gd name="connsiteY1" fmla="*/ 9540 h 38159"/>
              <a:gd name="connsiteX2" fmla="*/ 14755 w 25439"/>
              <a:gd name="connsiteY2" fmla="*/ 34471 h 38159"/>
              <a:gd name="connsiteX3" fmla="*/ 21496 w 25439"/>
              <a:gd name="connsiteY3" fmla="*/ 15391 h 38159"/>
            </a:gdLst>
            <a:ahLst/>
            <a:cxnLst>
              <a:cxn ang="0">
                <a:pos x="connsiteX0" y="connsiteY0"/>
              </a:cxn>
              <a:cxn ang="0">
                <a:pos x="connsiteX1" y="connsiteY1"/>
              </a:cxn>
              <a:cxn ang="0">
                <a:pos x="connsiteX2" y="connsiteY2"/>
              </a:cxn>
              <a:cxn ang="0">
                <a:pos x="connsiteX3" y="connsiteY3"/>
              </a:cxn>
            </a:cxnLst>
            <a:rect l="l" t="t" r="r" b="b"/>
            <a:pathLst>
              <a:path w="25439" h="38159">
                <a:moveTo>
                  <a:pt x="21496" y="15391"/>
                </a:moveTo>
                <a:lnTo>
                  <a:pt x="9540" y="9540"/>
                </a:lnTo>
                <a:cubicBezTo>
                  <a:pt x="11830" y="17172"/>
                  <a:pt x="13738" y="25185"/>
                  <a:pt x="14755" y="34471"/>
                </a:cubicBezTo>
                <a:cubicBezTo>
                  <a:pt x="14755" y="34471"/>
                  <a:pt x="17299" y="26330"/>
                  <a:pt x="21496" y="15391"/>
                </a:cubicBezTo>
                <a:close/>
              </a:path>
            </a:pathLst>
          </a:custGeom>
          <a:solidFill>
            <a:srgbClr val="FBB70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7" name="Freeform: Shape 836">
            <a:extLst>
              <a:ext uri="{FF2B5EF4-FFF2-40B4-BE49-F238E27FC236}">
                <a16:creationId xmlns:a16="http://schemas.microsoft.com/office/drawing/2014/main" id="{E24B7CFB-A257-418C-B280-E353236352A7}"/>
              </a:ext>
            </a:extLst>
          </p:cNvPr>
          <p:cNvSpPr/>
          <p:nvPr/>
        </p:nvSpPr>
        <p:spPr>
          <a:xfrm>
            <a:off x="7864977" y="1342843"/>
            <a:ext cx="76328" cy="63606"/>
          </a:xfrm>
          <a:custGeom>
            <a:avLst/>
            <a:gdLst>
              <a:gd name="connsiteX0" fmla="*/ 11416 w 76318"/>
              <a:gd name="connsiteY0" fmla="*/ 33169 h 63598"/>
              <a:gd name="connsiteX1" fmla="*/ 68909 w 76318"/>
              <a:gd name="connsiteY1" fmla="*/ 61280 h 63598"/>
              <a:gd name="connsiteX2" fmla="*/ 11416 w 76318"/>
              <a:gd name="connsiteY2" fmla="*/ 33169 h 63598"/>
            </a:gdLst>
            <a:ahLst/>
            <a:cxnLst>
              <a:cxn ang="0">
                <a:pos x="connsiteX0" y="connsiteY0"/>
              </a:cxn>
              <a:cxn ang="0">
                <a:pos x="connsiteX1" y="connsiteY1"/>
              </a:cxn>
              <a:cxn ang="0">
                <a:pos x="connsiteX2" y="connsiteY2"/>
              </a:cxn>
            </a:cxnLst>
            <a:rect l="l" t="t" r="r" b="b"/>
            <a:pathLst>
              <a:path w="76318" h="63598">
                <a:moveTo>
                  <a:pt x="11416" y="33169"/>
                </a:moveTo>
                <a:lnTo>
                  <a:pt x="68909" y="61280"/>
                </a:lnTo>
                <a:cubicBezTo>
                  <a:pt x="50974" y="1242"/>
                  <a:pt x="-923" y="-4354"/>
                  <a:pt x="11416" y="33169"/>
                </a:cubicBezTo>
                <a:close/>
              </a:path>
            </a:pathLst>
          </a:custGeom>
          <a:solidFill>
            <a:srgbClr val="FBB70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8" name="Freeform: Shape 837">
            <a:extLst>
              <a:ext uri="{FF2B5EF4-FFF2-40B4-BE49-F238E27FC236}">
                <a16:creationId xmlns:a16="http://schemas.microsoft.com/office/drawing/2014/main" id="{8735E1AF-4D98-4620-86DC-32D3496D49FB}"/>
              </a:ext>
            </a:extLst>
          </p:cNvPr>
          <p:cNvSpPr/>
          <p:nvPr/>
        </p:nvSpPr>
        <p:spPr>
          <a:xfrm>
            <a:off x="6279365" y="773662"/>
            <a:ext cx="508851" cy="496129"/>
          </a:xfrm>
          <a:custGeom>
            <a:avLst/>
            <a:gdLst>
              <a:gd name="connsiteX0" fmla="*/ 464400 w 508791"/>
              <a:gd name="connsiteY0" fmla="*/ 490349 h 496072"/>
              <a:gd name="connsiteX1" fmla="*/ 500015 w 508791"/>
              <a:gd name="connsiteY1" fmla="*/ 477630 h 496072"/>
              <a:gd name="connsiteX2" fmla="*/ 450408 w 508791"/>
              <a:gd name="connsiteY2" fmla="*/ 427641 h 496072"/>
              <a:gd name="connsiteX3" fmla="*/ 350812 w 508791"/>
              <a:gd name="connsiteY3" fmla="*/ 336440 h 496072"/>
              <a:gd name="connsiteX4" fmla="*/ 300187 w 508791"/>
              <a:gd name="connsiteY4" fmla="*/ 336694 h 496072"/>
              <a:gd name="connsiteX5" fmla="*/ 238369 w 508791"/>
              <a:gd name="connsiteY5" fmla="*/ 318632 h 496072"/>
              <a:gd name="connsiteX6" fmla="*/ 178713 w 508791"/>
              <a:gd name="connsiteY6" fmla="*/ 108119 h 496072"/>
              <a:gd name="connsiteX7" fmla="*/ 153019 w 508791"/>
              <a:gd name="connsiteY7" fmla="*/ 29893 h 496072"/>
              <a:gd name="connsiteX8" fmla="*/ 28620 w 508791"/>
              <a:gd name="connsiteY8" fmla="*/ 9541 h 496072"/>
              <a:gd name="connsiteX9" fmla="*/ 9540 w 508791"/>
              <a:gd name="connsiteY9" fmla="*/ 68688 h 496072"/>
              <a:gd name="connsiteX10" fmla="*/ 45537 w 508791"/>
              <a:gd name="connsiteY10" fmla="*/ 198812 h 496072"/>
              <a:gd name="connsiteX11" fmla="*/ 209368 w 508791"/>
              <a:gd name="connsiteY11" fmla="*/ 397495 h 496072"/>
              <a:gd name="connsiteX12" fmla="*/ 303495 w 508791"/>
              <a:gd name="connsiteY12" fmla="*/ 434891 h 496072"/>
              <a:gd name="connsiteX13" fmla="*/ 464400 w 508791"/>
              <a:gd name="connsiteY13" fmla="*/ 490349 h 496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8791" h="496072">
                <a:moveTo>
                  <a:pt x="464400" y="490349"/>
                </a:moveTo>
                <a:cubicBezTo>
                  <a:pt x="464400" y="490349"/>
                  <a:pt x="512227" y="504341"/>
                  <a:pt x="500015" y="477630"/>
                </a:cubicBezTo>
                <a:cubicBezTo>
                  <a:pt x="487804" y="450918"/>
                  <a:pt x="450408" y="427641"/>
                  <a:pt x="450408" y="427641"/>
                </a:cubicBezTo>
                <a:lnTo>
                  <a:pt x="350812" y="336440"/>
                </a:lnTo>
                <a:lnTo>
                  <a:pt x="300187" y="336694"/>
                </a:lnTo>
                <a:lnTo>
                  <a:pt x="238369" y="318632"/>
                </a:lnTo>
                <a:cubicBezTo>
                  <a:pt x="238369" y="318632"/>
                  <a:pt x="175025" y="195123"/>
                  <a:pt x="178713" y="108119"/>
                </a:cubicBezTo>
                <a:cubicBezTo>
                  <a:pt x="166248" y="87641"/>
                  <a:pt x="158107" y="60420"/>
                  <a:pt x="153019" y="29893"/>
                </a:cubicBezTo>
                <a:cubicBezTo>
                  <a:pt x="107610" y="9032"/>
                  <a:pt x="28620" y="9541"/>
                  <a:pt x="28620" y="9541"/>
                </a:cubicBezTo>
                <a:cubicBezTo>
                  <a:pt x="22769" y="29893"/>
                  <a:pt x="16409" y="49608"/>
                  <a:pt x="9540" y="68688"/>
                </a:cubicBezTo>
                <a:cubicBezTo>
                  <a:pt x="32054" y="114098"/>
                  <a:pt x="49989" y="161797"/>
                  <a:pt x="45537" y="198812"/>
                </a:cubicBezTo>
                <a:cubicBezTo>
                  <a:pt x="34725" y="287469"/>
                  <a:pt x="103794" y="357046"/>
                  <a:pt x="209368" y="397495"/>
                </a:cubicBezTo>
                <a:cubicBezTo>
                  <a:pt x="229974" y="405381"/>
                  <a:pt x="268642" y="421281"/>
                  <a:pt x="303495" y="434891"/>
                </a:cubicBezTo>
                <a:cubicBezTo>
                  <a:pt x="325245" y="443413"/>
                  <a:pt x="450917" y="486025"/>
                  <a:pt x="464400" y="490349"/>
                </a:cubicBezTo>
                <a:close/>
              </a:path>
            </a:pathLst>
          </a:custGeom>
          <a:solidFill>
            <a:srgbClr val="131133">
              <a:alpha val="2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9" name="Freeform: Shape 838">
            <a:extLst>
              <a:ext uri="{FF2B5EF4-FFF2-40B4-BE49-F238E27FC236}">
                <a16:creationId xmlns:a16="http://schemas.microsoft.com/office/drawing/2014/main" id="{E620A102-E569-4873-9954-35D4F94E7C89}"/>
              </a:ext>
            </a:extLst>
          </p:cNvPr>
          <p:cNvSpPr/>
          <p:nvPr/>
        </p:nvSpPr>
        <p:spPr>
          <a:xfrm>
            <a:off x="6220365" y="339122"/>
            <a:ext cx="610621" cy="852325"/>
          </a:xfrm>
          <a:custGeom>
            <a:avLst/>
            <a:gdLst>
              <a:gd name="connsiteX0" fmla="*/ 10149 w 610550"/>
              <a:gd name="connsiteY0" fmla="*/ 309074 h 852226"/>
              <a:gd name="connsiteX1" fmla="*/ 118776 w 610550"/>
              <a:gd name="connsiteY1" fmla="*/ 581786 h 852226"/>
              <a:gd name="connsiteX2" fmla="*/ 282607 w 610550"/>
              <a:gd name="connsiteY2" fmla="*/ 780469 h 852226"/>
              <a:gd name="connsiteX3" fmla="*/ 549468 w 610550"/>
              <a:gd name="connsiteY3" fmla="*/ 841906 h 852226"/>
              <a:gd name="connsiteX4" fmla="*/ 545017 w 610550"/>
              <a:gd name="connsiteY4" fmla="*/ 630121 h 852226"/>
              <a:gd name="connsiteX5" fmla="*/ 545653 w 610550"/>
              <a:gd name="connsiteY5" fmla="*/ 426477 h 852226"/>
              <a:gd name="connsiteX6" fmla="*/ 588391 w 610550"/>
              <a:gd name="connsiteY6" fmla="*/ 313653 h 852226"/>
              <a:gd name="connsiteX7" fmla="*/ 578088 w 610550"/>
              <a:gd name="connsiteY7" fmla="*/ 145751 h 852226"/>
              <a:gd name="connsiteX8" fmla="*/ 235290 w 610550"/>
              <a:gd name="connsiteY8" fmla="*/ 22369 h 852226"/>
              <a:gd name="connsiteX9" fmla="*/ 10149 w 610550"/>
              <a:gd name="connsiteY9" fmla="*/ 309074 h 852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0550" h="852226">
                <a:moveTo>
                  <a:pt x="10149" y="309074"/>
                </a:moveTo>
                <a:cubicBezTo>
                  <a:pt x="12184" y="344180"/>
                  <a:pt x="129588" y="493129"/>
                  <a:pt x="118776" y="581786"/>
                </a:cubicBezTo>
                <a:cubicBezTo>
                  <a:pt x="107964" y="670443"/>
                  <a:pt x="177033" y="740020"/>
                  <a:pt x="282607" y="780469"/>
                </a:cubicBezTo>
                <a:cubicBezTo>
                  <a:pt x="388181" y="821045"/>
                  <a:pt x="527463" y="864547"/>
                  <a:pt x="549468" y="841906"/>
                </a:cubicBezTo>
                <a:cubicBezTo>
                  <a:pt x="571474" y="819392"/>
                  <a:pt x="534586" y="703769"/>
                  <a:pt x="545017" y="630121"/>
                </a:cubicBezTo>
                <a:cubicBezTo>
                  <a:pt x="555447" y="556474"/>
                  <a:pt x="577325" y="459930"/>
                  <a:pt x="545653" y="426477"/>
                </a:cubicBezTo>
                <a:cubicBezTo>
                  <a:pt x="513980" y="393024"/>
                  <a:pt x="568930" y="333114"/>
                  <a:pt x="588391" y="313653"/>
                </a:cubicBezTo>
                <a:cubicBezTo>
                  <a:pt x="607853" y="294191"/>
                  <a:pt x="607725" y="170428"/>
                  <a:pt x="578088" y="145751"/>
                </a:cubicBezTo>
                <a:cubicBezTo>
                  <a:pt x="548451" y="121075"/>
                  <a:pt x="301687" y="-35760"/>
                  <a:pt x="235290" y="22369"/>
                </a:cubicBezTo>
                <a:cubicBezTo>
                  <a:pt x="169019" y="80626"/>
                  <a:pt x="-1935" y="106956"/>
                  <a:pt x="10149" y="309074"/>
                </a:cubicBezTo>
                <a:close/>
              </a:path>
            </a:pathLst>
          </a:custGeom>
          <a:solidFill>
            <a:srgbClr val="FCBE9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0" name="Freeform: Shape 839">
            <a:extLst>
              <a:ext uri="{FF2B5EF4-FFF2-40B4-BE49-F238E27FC236}">
                <a16:creationId xmlns:a16="http://schemas.microsoft.com/office/drawing/2014/main" id="{DF1EE174-720A-4FFE-B930-075CB32C4542}"/>
              </a:ext>
            </a:extLst>
          </p:cNvPr>
          <p:cNvSpPr/>
          <p:nvPr/>
        </p:nvSpPr>
        <p:spPr>
          <a:xfrm>
            <a:off x="6501987" y="556344"/>
            <a:ext cx="152656" cy="50885"/>
          </a:xfrm>
          <a:custGeom>
            <a:avLst/>
            <a:gdLst>
              <a:gd name="connsiteX0" fmla="*/ 9540 w 152637"/>
              <a:gd name="connsiteY0" fmla="*/ 38326 h 50879"/>
              <a:gd name="connsiteX1" fmla="*/ 81025 w 152637"/>
              <a:gd name="connsiteY1" fmla="*/ 10088 h 50879"/>
              <a:gd name="connsiteX2" fmla="*/ 120965 w 152637"/>
              <a:gd name="connsiteY2" fmla="*/ 14540 h 50879"/>
              <a:gd name="connsiteX3" fmla="*/ 150348 w 152637"/>
              <a:gd name="connsiteY3" fmla="*/ 42778 h 50879"/>
              <a:gd name="connsiteX4" fmla="*/ 148822 w 152637"/>
              <a:gd name="connsiteY4" fmla="*/ 45322 h 50879"/>
              <a:gd name="connsiteX5" fmla="*/ 111680 w 152637"/>
              <a:gd name="connsiteY5" fmla="*/ 43160 h 50879"/>
              <a:gd name="connsiteX6" fmla="*/ 79753 w 152637"/>
              <a:gd name="connsiteY6" fmla="*/ 34129 h 50879"/>
              <a:gd name="connsiteX7" fmla="*/ 11067 w 152637"/>
              <a:gd name="connsiteY7" fmla="*/ 40870 h 50879"/>
              <a:gd name="connsiteX8" fmla="*/ 9540 w 152637"/>
              <a:gd name="connsiteY8" fmla="*/ 38326 h 50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637" h="50879">
                <a:moveTo>
                  <a:pt x="9540" y="38326"/>
                </a:moveTo>
                <a:cubicBezTo>
                  <a:pt x="28365" y="21409"/>
                  <a:pt x="54186" y="11360"/>
                  <a:pt x="81025" y="10088"/>
                </a:cubicBezTo>
                <a:cubicBezTo>
                  <a:pt x="94254" y="9452"/>
                  <a:pt x="108755" y="8180"/>
                  <a:pt x="120965" y="14540"/>
                </a:cubicBezTo>
                <a:cubicBezTo>
                  <a:pt x="133049" y="20646"/>
                  <a:pt x="143988" y="29422"/>
                  <a:pt x="150348" y="42778"/>
                </a:cubicBezTo>
                <a:lnTo>
                  <a:pt x="148822" y="45322"/>
                </a:lnTo>
                <a:cubicBezTo>
                  <a:pt x="134067" y="46340"/>
                  <a:pt x="122746" y="44686"/>
                  <a:pt x="111680" y="43160"/>
                </a:cubicBezTo>
                <a:cubicBezTo>
                  <a:pt x="100741" y="41888"/>
                  <a:pt x="90947" y="36037"/>
                  <a:pt x="79753" y="34129"/>
                </a:cubicBezTo>
                <a:cubicBezTo>
                  <a:pt x="57748" y="30313"/>
                  <a:pt x="33835" y="31839"/>
                  <a:pt x="11067" y="40870"/>
                </a:cubicBezTo>
                <a:lnTo>
                  <a:pt x="9540" y="38326"/>
                </a:lnTo>
                <a:close/>
              </a:path>
            </a:pathLst>
          </a:custGeom>
          <a:solidFill>
            <a:srgbClr val="1311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1" name="Freeform: Shape 840">
            <a:extLst>
              <a:ext uri="{FF2B5EF4-FFF2-40B4-BE49-F238E27FC236}">
                <a16:creationId xmlns:a16="http://schemas.microsoft.com/office/drawing/2014/main" id="{742F8A47-D1F7-4A9B-B4A0-8CCACD6D556D}"/>
              </a:ext>
            </a:extLst>
          </p:cNvPr>
          <p:cNvSpPr/>
          <p:nvPr/>
        </p:nvSpPr>
        <p:spPr>
          <a:xfrm>
            <a:off x="6707436" y="575812"/>
            <a:ext cx="101770" cy="76328"/>
          </a:xfrm>
          <a:custGeom>
            <a:avLst/>
            <a:gdLst>
              <a:gd name="connsiteX0" fmla="*/ 89802 w 101758"/>
              <a:gd name="connsiteY0" fmla="*/ 70885 h 76318"/>
              <a:gd name="connsiteX1" fmla="*/ 50752 w 101758"/>
              <a:gd name="connsiteY1" fmla="*/ 49643 h 76318"/>
              <a:gd name="connsiteX2" fmla="*/ 10303 w 101758"/>
              <a:gd name="connsiteY2" fmla="*/ 29546 h 76318"/>
              <a:gd name="connsiteX3" fmla="*/ 9540 w 101758"/>
              <a:gd name="connsiteY3" fmla="*/ 25857 h 76318"/>
              <a:gd name="connsiteX4" fmla="*/ 64998 w 101758"/>
              <a:gd name="connsiteY4" fmla="*/ 22804 h 76318"/>
              <a:gd name="connsiteX5" fmla="*/ 93618 w 101758"/>
              <a:gd name="connsiteY5" fmla="*/ 70631 h 76318"/>
              <a:gd name="connsiteX6" fmla="*/ 89802 w 101758"/>
              <a:gd name="connsiteY6" fmla="*/ 70885 h 76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758" h="76318">
                <a:moveTo>
                  <a:pt x="89802" y="70885"/>
                </a:moveTo>
                <a:cubicBezTo>
                  <a:pt x="80389" y="59437"/>
                  <a:pt x="63981" y="53332"/>
                  <a:pt x="50752" y="49643"/>
                </a:cubicBezTo>
                <a:cubicBezTo>
                  <a:pt x="34216" y="49770"/>
                  <a:pt x="28746" y="47226"/>
                  <a:pt x="10303" y="29546"/>
                </a:cubicBezTo>
                <a:lnTo>
                  <a:pt x="9540" y="25857"/>
                </a:lnTo>
                <a:cubicBezTo>
                  <a:pt x="23786" y="2452"/>
                  <a:pt x="52532" y="6777"/>
                  <a:pt x="64998" y="22804"/>
                </a:cubicBezTo>
                <a:cubicBezTo>
                  <a:pt x="79753" y="35142"/>
                  <a:pt x="92854" y="50279"/>
                  <a:pt x="93618" y="70631"/>
                </a:cubicBezTo>
                <a:lnTo>
                  <a:pt x="89802" y="70885"/>
                </a:lnTo>
                <a:close/>
              </a:path>
            </a:pathLst>
          </a:custGeom>
          <a:solidFill>
            <a:srgbClr val="1311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2" name="Freeform: Shape 841">
            <a:extLst>
              <a:ext uri="{FF2B5EF4-FFF2-40B4-BE49-F238E27FC236}">
                <a16:creationId xmlns:a16="http://schemas.microsoft.com/office/drawing/2014/main" id="{1E644B41-B646-4E9F-A0B3-F6E390F26722}"/>
              </a:ext>
            </a:extLst>
          </p:cNvPr>
          <p:cNvSpPr/>
          <p:nvPr/>
        </p:nvSpPr>
        <p:spPr>
          <a:xfrm>
            <a:off x="6568410" y="650880"/>
            <a:ext cx="50885" cy="63606"/>
          </a:xfrm>
          <a:custGeom>
            <a:avLst/>
            <a:gdLst>
              <a:gd name="connsiteX0" fmla="*/ 45646 w 50879"/>
              <a:gd name="connsiteY0" fmla="*/ 39708 h 63598"/>
              <a:gd name="connsiteX1" fmla="*/ 20970 w 50879"/>
              <a:gd name="connsiteY1" fmla="*/ 58915 h 63598"/>
              <a:gd name="connsiteX2" fmla="*/ 11048 w 50879"/>
              <a:gd name="connsiteY2" fmla="*/ 29278 h 63598"/>
              <a:gd name="connsiteX3" fmla="*/ 35725 w 50879"/>
              <a:gd name="connsiteY3" fmla="*/ 10071 h 63598"/>
              <a:gd name="connsiteX4" fmla="*/ 45646 w 50879"/>
              <a:gd name="connsiteY4" fmla="*/ 39708 h 63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79" h="63598">
                <a:moveTo>
                  <a:pt x="45646" y="39708"/>
                </a:moveTo>
                <a:cubicBezTo>
                  <a:pt x="41576" y="53191"/>
                  <a:pt x="30510" y="61714"/>
                  <a:pt x="20970" y="58915"/>
                </a:cubicBezTo>
                <a:cubicBezTo>
                  <a:pt x="11430" y="55990"/>
                  <a:pt x="6978" y="42761"/>
                  <a:pt x="11048" y="29278"/>
                </a:cubicBezTo>
                <a:cubicBezTo>
                  <a:pt x="15119" y="15795"/>
                  <a:pt x="26185" y="7273"/>
                  <a:pt x="35725" y="10071"/>
                </a:cubicBezTo>
                <a:cubicBezTo>
                  <a:pt x="45265" y="12997"/>
                  <a:pt x="49717" y="26225"/>
                  <a:pt x="45646" y="39708"/>
                </a:cubicBezTo>
                <a:close/>
              </a:path>
            </a:pathLst>
          </a:custGeom>
          <a:solidFill>
            <a:srgbClr val="1311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3" name="Freeform: Shape 842">
            <a:extLst>
              <a:ext uri="{FF2B5EF4-FFF2-40B4-BE49-F238E27FC236}">
                <a16:creationId xmlns:a16="http://schemas.microsoft.com/office/drawing/2014/main" id="{F5E6B281-201F-4519-81A0-10A36AE0B172}"/>
              </a:ext>
            </a:extLst>
          </p:cNvPr>
          <p:cNvSpPr/>
          <p:nvPr/>
        </p:nvSpPr>
        <p:spPr>
          <a:xfrm>
            <a:off x="6697447" y="670187"/>
            <a:ext cx="50885" cy="63606"/>
          </a:xfrm>
          <a:custGeom>
            <a:avLst/>
            <a:gdLst>
              <a:gd name="connsiteX0" fmla="*/ 41024 w 50879"/>
              <a:gd name="connsiteY0" fmla="*/ 37957 h 63598"/>
              <a:gd name="connsiteX1" fmla="*/ 18001 w 50879"/>
              <a:gd name="connsiteY1" fmla="*/ 54620 h 63598"/>
              <a:gd name="connsiteX2" fmla="*/ 11768 w 50879"/>
              <a:gd name="connsiteY2" fmla="*/ 26891 h 63598"/>
              <a:gd name="connsiteX3" fmla="*/ 34791 w 50879"/>
              <a:gd name="connsiteY3" fmla="*/ 10228 h 63598"/>
              <a:gd name="connsiteX4" fmla="*/ 41024 w 50879"/>
              <a:gd name="connsiteY4" fmla="*/ 37957 h 63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79" h="63598">
                <a:moveTo>
                  <a:pt x="41024" y="37957"/>
                </a:moveTo>
                <a:cubicBezTo>
                  <a:pt x="36318" y="50296"/>
                  <a:pt x="26015" y="57673"/>
                  <a:pt x="18001" y="54620"/>
                </a:cubicBezTo>
                <a:cubicBezTo>
                  <a:pt x="9861" y="51568"/>
                  <a:pt x="7189" y="39102"/>
                  <a:pt x="11768" y="26891"/>
                </a:cubicBezTo>
                <a:cubicBezTo>
                  <a:pt x="16475" y="14553"/>
                  <a:pt x="26778" y="7175"/>
                  <a:pt x="34791" y="10228"/>
                </a:cubicBezTo>
                <a:cubicBezTo>
                  <a:pt x="42932" y="13281"/>
                  <a:pt x="45730" y="25746"/>
                  <a:pt x="41024" y="37957"/>
                </a:cubicBezTo>
                <a:close/>
              </a:path>
            </a:pathLst>
          </a:custGeom>
          <a:solidFill>
            <a:srgbClr val="1311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4" name="Freeform: Shape 843">
            <a:extLst>
              <a:ext uri="{FF2B5EF4-FFF2-40B4-BE49-F238E27FC236}">
                <a16:creationId xmlns:a16="http://schemas.microsoft.com/office/drawing/2014/main" id="{1409675F-B17C-4F08-8CCD-BE3641620ED7}"/>
              </a:ext>
            </a:extLst>
          </p:cNvPr>
          <p:cNvSpPr/>
          <p:nvPr/>
        </p:nvSpPr>
        <p:spPr>
          <a:xfrm>
            <a:off x="6641921" y="657646"/>
            <a:ext cx="89049" cy="165376"/>
          </a:xfrm>
          <a:custGeom>
            <a:avLst/>
            <a:gdLst>
              <a:gd name="connsiteX0" fmla="*/ 25821 w 89038"/>
              <a:gd name="connsiteY0" fmla="*/ 9540 h 165357"/>
              <a:gd name="connsiteX1" fmla="*/ 76700 w 89038"/>
              <a:gd name="connsiteY1" fmla="*/ 106719 h 165357"/>
              <a:gd name="connsiteX2" fmla="*/ 88784 w 89038"/>
              <a:gd name="connsiteY2" fmla="*/ 132795 h 165357"/>
              <a:gd name="connsiteX3" fmla="*/ 84587 w 89038"/>
              <a:gd name="connsiteY3" fmla="*/ 156326 h 165357"/>
              <a:gd name="connsiteX4" fmla="*/ 66779 w 89038"/>
              <a:gd name="connsiteY4" fmla="*/ 165612 h 165357"/>
              <a:gd name="connsiteX5" fmla="*/ 9540 w 89038"/>
              <a:gd name="connsiteY5" fmla="*/ 155182 h 165357"/>
              <a:gd name="connsiteX6" fmla="*/ 9921 w 89038"/>
              <a:gd name="connsiteY6" fmla="*/ 152892 h 165357"/>
              <a:gd name="connsiteX7" fmla="*/ 60928 w 89038"/>
              <a:gd name="connsiteY7" fmla="*/ 143607 h 165357"/>
              <a:gd name="connsiteX8" fmla="*/ 67034 w 89038"/>
              <a:gd name="connsiteY8" fmla="*/ 140554 h 165357"/>
              <a:gd name="connsiteX9" fmla="*/ 67034 w 89038"/>
              <a:gd name="connsiteY9" fmla="*/ 138391 h 165357"/>
              <a:gd name="connsiteX10" fmla="*/ 59911 w 89038"/>
              <a:gd name="connsiteY10" fmla="*/ 113461 h 165357"/>
              <a:gd name="connsiteX11" fmla="*/ 41976 w 89038"/>
              <a:gd name="connsiteY11" fmla="*/ 62073 h 165357"/>
              <a:gd name="connsiteX12" fmla="*/ 23913 w 89038"/>
              <a:gd name="connsiteY12" fmla="*/ 10812 h 165357"/>
              <a:gd name="connsiteX13" fmla="*/ 25821 w 89038"/>
              <a:gd name="connsiteY13" fmla="*/ 9540 h 165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9038" h="165357">
                <a:moveTo>
                  <a:pt x="25821" y="9540"/>
                </a:moveTo>
                <a:cubicBezTo>
                  <a:pt x="44647" y="41339"/>
                  <a:pt x="60928" y="73648"/>
                  <a:pt x="76700" y="106719"/>
                </a:cubicBezTo>
                <a:cubicBezTo>
                  <a:pt x="80771" y="115369"/>
                  <a:pt x="84714" y="122110"/>
                  <a:pt x="88784" y="132795"/>
                </a:cubicBezTo>
                <a:cubicBezTo>
                  <a:pt x="91201" y="138646"/>
                  <a:pt x="90692" y="149330"/>
                  <a:pt x="84587" y="156326"/>
                </a:cubicBezTo>
                <a:cubicBezTo>
                  <a:pt x="78609" y="162050"/>
                  <a:pt x="72121" y="164467"/>
                  <a:pt x="66779" y="165612"/>
                </a:cubicBezTo>
                <a:cubicBezTo>
                  <a:pt x="45028" y="168792"/>
                  <a:pt x="26966" y="163831"/>
                  <a:pt x="9540" y="155182"/>
                </a:cubicBezTo>
                <a:lnTo>
                  <a:pt x="9921" y="152892"/>
                </a:lnTo>
                <a:cubicBezTo>
                  <a:pt x="28238" y="149458"/>
                  <a:pt x="47191" y="148440"/>
                  <a:pt x="60928" y="143607"/>
                </a:cubicBezTo>
                <a:cubicBezTo>
                  <a:pt x="64489" y="142843"/>
                  <a:pt x="66397" y="140935"/>
                  <a:pt x="67034" y="140554"/>
                </a:cubicBezTo>
                <a:cubicBezTo>
                  <a:pt x="66525" y="140299"/>
                  <a:pt x="67797" y="141190"/>
                  <a:pt x="67034" y="138391"/>
                </a:cubicBezTo>
                <a:cubicBezTo>
                  <a:pt x="65762" y="131650"/>
                  <a:pt x="62327" y="121728"/>
                  <a:pt x="59911" y="113461"/>
                </a:cubicBezTo>
                <a:lnTo>
                  <a:pt x="41976" y="62073"/>
                </a:lnTo>
                <a:cubicBezTo>
                  <a:pt x="36124" y="44901"/>
                  <a:pt x="30401" y="27348"/>
                  <a:pt x="23913" y="10812"/>
                </a:cubicBezTo>
                <a:lnTo>
                  <a:pt x="25821" y="9540"/>
                </a:lnTo>
                <a:close/>
              </a:path>
            </a:pathLst>
          </a:custGeom>
          <a:solidFill>
            <a:srgbClr val="C187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5" name="Freeform: Shape 844">
            <a:extLst>
              <a:ext uri="{FF2B5EF4-FFF2-40B4-BE49-F238E27FC236}">
                <a16:creationId xmlns:a16="http://schemas.microsoft.com/office/drawing/2014/main" id="{D1A0D6BE-039B-4C55-AFA9-8AB48FCDE313}"/>
              </a:ext>
            </a:extLst>
          </p:cNvPr>
          <p:cNvSpPr/>
          <p:nvPr/>
        </p:nvSpPr>
        <p:spPr>
          <a:xfrm>
            <a:off x="6629963" y="868139"/>
            <a:ext cx="114491" cy="76328"/>
          </a:xfrm>
          <a:custGeom>
            <a:avLst/>
            <a:gdLst>
              <a:gd name="connsiteX0" fmla="*/ 9540 w 114478"/>
              <a:gd name="connsiteY0" fmla="*/ 9583 h 76318"/>
              <a:gd name="connsiteX1" fmla="*/ 115623 w 114478"/>
              <a:gd name="connsiteY1" fmla="*/ 29426 h 76318"/>
              <a:gd name="connsiteX2" fmla="*/ 85350 w 114478"/>
              <a:gd name="connsiteY2" fmla="*/ 78397 h 76318"/>
              <a:gd name="connsiteX3" fmla="*/ 9540 w 114478"/>
              <a:gd name="connsiteY3" fmla="*/ 9583 h 76318"/>
            </a:gdLst>
            <a:ahLst/>
            <a:cxnLst>
              <a:cxn ang="0">
                <a:pos x="connsiteX0" y="connsiteY0"/>
              </a:cxn>
              <a:cxn ang="0">
                <a:pos x="connsiteX1" y="connsiteY1"/>
              </a:cxn>
              <a:cxn ang="0">
                <a:pos x="connsiteX2" y="connsiteY2"/>
              </a:cxn>
              <a:cxn ang="0">
                <a:pos x="connsiteX3" y="connsiteY3"/>
              </a:cxn>
            </a:cxnLst>
            <a:rect l="l" t="t" r="r" b="b"/>
            <a:pathLst>
              <a:path w="114478" h="76318">
                <a:moveTo>
                  <a:pt x="9540" y="9583"/>
                </a:moveTo>
                <a:cubicBezTo>
                  <a:pt x="39050" y="8947"/>
                  <a:pt x="93745" y="15307"/>
                  <a:pt x="115623" y="29426"/>
                </a:cubicBezTo>
                <a:cubicBezTo>
                  <a:pt x="115623" y="29426"/>
                  <a:pt x="123510" y="86029"/>
                  <a:pt x="85350" y="78397"/>
                </a:cubicBezTo>
                <a:cubicBezTo>
                  <a:pt x="26712" y="66568"/>
                  <a:pt x="9540" y="9583"/>
                  <a:pt x="9540" y="9583"/>
                </a:cubicBez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6" name="Freeform: Shape 845">
            <a:extLst>
              <a:ext uri="{FF2B5EF4-FFF2-40B4-BE49-F238E27FC236}">
                <a16:creationId xmlns:a16="http://schemas.microsoft.com/office/drawing/2014/main" id="{067D5260-36D3-4CB5-8E31-5B0CC3C9DE97}"/>
              </a:ext>
            </a:extLst>
          </p:cNvPr>
          <p:cNvSpPr/>
          <p:nvPr/>
        </p:nvSpPr>
        <p:spPr>
          <a:xfrm>
            <a:off x="6232805" y="430570"/>
            <a:ext cx="254425" cy="470687"/>
          </a:xfrm>
          <a:custGeom>
            <a:avLst/>
            <a:gdLst>
              <a:gd name="connsiteX0" fmla="*/ 246128 w 254395"/>
              <a:gd name="connsiteY0" fmla="*/ 25948 h 470632"/>
              <a:gd name="connsiteX1" fmla="*/ 175152 w 254395"/>
              <a:gd name="connsiteY1" fmla="*/ 385537 h 470632"/>
              <a:gd name="connsiteX2" fmla="*/ 68051 w 254395"/>
              <a:gd name="connsiteY2" fmla="*/ 391643 h 470632"/>
              <a:gd name="connsiteX3" fmla="*/ 9540 w 254395"/>
              <a:gd name="connsiteY3" fmla="*/ 249690 h 470632"/>
              <a:gd name="connsiteX4" fmla="*/ 22514 w 254395"/>
              <a:gd name="connsiteY4" fmla="*/ 120075 h 470632"/>
              <a:gd name="connsiteX5" fmla="*/ 116259 w 254395"/>
              <a:gd name="connsiteY5" fmla="*/ 9540 h 470632"/>
              <a:gd name="connsiteX6" fmla="*/ 246128 w 254395"/>
              <a:gd name="connsiteY6" fmla="*/ 25948 h 47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395" h="470632">
                <a:moveTo>
                  <a:pt x="246128" y="25948"/>
                </a:moveTo>
                <a:cubicBezTo>
                  <a:pt x="246128" y="25948"/>
                  <a:pt x="126562" y="218017"/>
                  <a:pt x="175152" y="385537"/>
                </a:cubicBezTo>
                <a:cubicBezTo>
                  <a:pt x="223869" y="553057"/>
                  <a:pt x="73648" y="411994"/>
                  <a:pt x="68051" y="391643"/>
                </a:cubicBezTo>
                <a:cubicBezTo>
                  <a:pt x="62582" y="371291"/>
                  <a:pt x="9540" y="249690"/>
                  <a:pt x="9540" y="249690"/>
                </a:cubicBezTo>
                <a:lnTo>
                  <a:pt x="22514" y="120075"/>
                </a:lnTo>
                <a:lnTo>
                  <a:pt x="116259" y="9540"/>
                </a:lnTo>
                <a:lnTo>
                  <a:pt x="246128" y="25948"/>
                </a:lnTo>
                <a:close/>
              </a:path>
            </a:pathLst>
          </a:custGeom>
          <a:solidFill>
            <a:srgbClr val="1311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7" name="Freeform: Shape 846">
            <a:extLst>
              <a:ext uri="{FF2B5EF4-FFF2-40B4-BE49-F238E27FC236}">
                <a16:creationId xmlns:a16="http://schemas.microsoft.com/office/drawing/2014/main" id="{D4B89EBE-B225-4C6E-AEDD-62C8FEF2C09D}"/>
              </a:ext>
            </a:extLst>
          </p:cNvPr>
          <p:cNvSpPr/>
          <p:nvPr/>
        </p:nvSpPr>
        <p:spPr>
          <a:xfrm>
            <a:off x="6202689" y="670948"/>
            <a:ext cx="127213" cy="190819"/>
          </a:xfrm>
          <a:custGeom>
            <a:avLst/>
            <a:gdLst>
              <a:gd name="connsiteX0" fmla="*/ 102487 w 127197"/>
              <a:gd name="connsiteY0" fmla="*/ 31472 h 190796"/>
              <a:gd name="connsiteX1" fmla="*/ 13322 w 127197"/>
              <a:gd name="connsiteY1" fmla="*/ 89983 h 190796"/>
              <a:gd name="connsiteX2" fmla="*/ 105667 w 127197"/>
              <a:gd name="connsiteY2" fmla="*/ 187926 h 190796"/>
              <a:gd name="connsiteX3" fmla="*/ 102487 w 127197"/>
              <a:gd name="connsiteY3" fmla="*/ 31472 h 190796"/>
            </a:gdLst>
            <a:ahLst/>
            <a:cxnLst>
              <a:cxn ang="0">
                <a:pos x="connsiteX0" y="connsiteY0"/>
              </a:cxn>
              <a:cxn ang="0">
                <a:pos x="connsiteX1" y="connsiteY1"/>
              </a:cxn>
              <a:cxn ang="0">
                <a:pos x="connsiteX2" y="connsiteY2"/>
              </a:cxn>
              <a:cxn ang="0">
                <a:pos x="connsiteX3" y="connsiteY3"/>
              </a:cxn>
            </a:cxnLst>
            <a:rect l="l" t="t" r="r" b="b"/>
            <a:pathLst>
              <a:path w="127197" h="190796">
                <a:moveTo>
                  <a:pt x="102487" y="31472"/>
                </a:moveTo>
                <a:cubicBezTo>
                  <a:pt x="59367" y="-19280"/>
                  <a:pt x="-7030" y="25494"/>
                  <a:pt x="13322" y="89983"/>
                </a:cubicBezTo>
                <a:cubicBezTo>
                  <a:pt x="33674" y="154600"/>
                  <a:pt x="85824" y="192505"/>
                  <a:pt x="105667" y="187926"/>
                </a:cubicBezTo>
                <a:cubicBezTo>
                  <a:pt x="125510" y="183347"/>
                  <a:pt x="130344" y="64162"/>
                  <a:pt x="102487" y="31472"/>
                </a:cubicBezTo>
                <a:close/>
              </a:path>
            </a:pathLst>
          </a:custGeom>
          <a:solidFill>
            <a:srgbClr val="FCBE9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8" name="Freeform: Shape 847">
            <a:extLst>
              <a:ext uri="{FF2B5EF4-FFF2-40B4-BE49-F238E27FC236}">
                <a16:creationId xmlns:a16="http://schemas.microsoft.com/office/drawing/2014/main" id="{6D7EC035-52A4-436E-93A4-E411C3663F09}"/>
              </a:ext>
            </a:extLst>
          </p:cNvPr>
          <p:cNvSpPr/>
          <p:nvPr/>
        </p:nvSpPr>
        <p:spPr>
          <a:xfrm>
            <a:off x="6549691" y="812845"/>
            <a:ext cx="241704" cy="101770"/>
          </a:xfrm>
          <a:custGeom>
            <a:avLst/>
            <a:gdLst>
              <a:gd name="connsiteX0" fmla="*/ 9540 w 241676"/>
              <a:gd name="connsiteY0" fmla="*/ 91837 h 101758"/>
              <a:gd name="connsiteX1" fmla="*/ 163322 w 241676"/>
              <a:gd name="connsiteY1" fmla="*/ 9667 h 101758"/>
              <a:gd name="connsiteX2" fmla="*/ 232009 w 241676"/>
              <a:gd name="connsiteY2" fmla="*/ 100487 h 101758"/>
              <a:gd name="connsiteX3" fmla="*/ 183801 w 241676"/>
              <a:gd name="connsiteY3" fmla="*/ 50116 h 101758"/>
              <a:gd name="connsiteX4" fmla="*/ 9540 w 241676"/>
              <a:gd name="connsiteY4" fmla="*/ 91837 h 101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676" h="101758">
                <a:moveTo>
                  <a:pt x="9540" y="91837"/>
                </a:moveTo>
                <a:cubicBezTo>
                  <a:pt x="9540" y="91837"/>
                  <a:pt x="48081" y="13737"/>
                  <a:pt x="163322" y="9667"/>
                </a:cubicBezTo>
                <a:cubicBezTo>
                  <a:pt x="278564" y="5597"/>
                  <a:pt x="232009" y="100487"/>
                  <a:pt x="232009" y="100487"/>
                </a:cubicBezTo>
                <a:cubicBezTo>
                  <a:pt x="232009" y="100487"/>
                  <a:pt x="232773" y="64235"/>
                  <a:pt x="183801" y="50116"/>
                </a:cubicBezTo>
                <a:cubicBezTo>
                  <a:pt x="134830" y="35997"/>
                  <a:pt x="28365" y="73012"/>
                  <a:pt x="9540" y="91837"/>
                </a:cubicBezTo>
                <a:close/>
              </a:path>
            </a:pathLst>
          </a:custGeom>
          <a:solidFill>
            <a:srgbClr val="1311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9" name="Freeform: Shape 848">
            <a:extLst>
              <a:ext uri="{FF2B5EF4-FFF2-40B4-BE49-F238E27FC236}">
                <a16:creationId xmlns:a16="http://schemas.microsoft.com/office/drawing/2014/main" id="{ADC1FACA-F61E-433A-8C61-F943D3D046F3}"/>
              </a:ext>
            </a:extLst>
          </p:cNvPr>
          <p:cNvSpPr/>
          <p:nvPr/>
        </p:nvSpPr>
        <p:spPr>
          <a:xfrm>
            <a:off x="6215413" y="253852"/>
            <a:ext cx="610621" cy="432523"/>
          </a:xfrm>
          <a:custGeom>
            <a:avLst/>
            <a:gdLst>
              <a:gd name="connsiteX0" fmla="*/ 24768 w 610550"/>
              <a:gd name="connsiteY0" fmla="*/ 432494 h 432473"/>
              <a:gd name="connsiteX1" fmla="*/ 227522 w 610550"/>
              <a:gd name="connsiteY1" fmla="*/ 212314 h 432473"/>
              <a:gd name="connsiteX2" fmla="*/ 554294 w 610550"/>
              <a:gd name="connsiteY2" fmla="*/ 264719 h 432473"/>
              <a:gd name="connsiteX3" fmla="*/ 612550 w 610550"/>
              <a:gd name="connsiteY3" fmla="*/ 369785 h 432473"/>
              <a:gd name="connsiteX4" fmla="*/ 227522 w 610550"/>
              <a:gd name="connsiteY4" fmla="*/ 20881 h 432473"/>
              <a:gd name="connsiteX5" fmla="*/ 41050 w 610550"/>
              <a:gd name="connsiteY5" fmla="*/ 194125 h 432473"/>
              <a:gd name="connsiteX6" fmla="*/ 24768 w 610550"/>
              <a:gd name="connsiteY6" fmla="*/ 432494 h 432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550" h="432473">
                <a:moveTo>
                  <a:pt x="24768" y="432494"/>
                </a:moveTo>
                <a:cubicBezTo>
                  <a:pt x="64963" y="347525"/>
                  <a:pt x="124364" y="270571"/>
                  <a:pt x="227522" y="212314"/>
                </a:cubicBezTo>
                <a:cubicBezTo>
                  <a:pt x="332969" y="152912"/>
                  <a:pt x="510665" y="216639"/>
                  <a:pt x="554294" y="264719"/>
                </a:cubicBezTo>
                <a:cubicBezTo>
                  <a:pt x="597922" y="312800"/>
                  <a:pt x="612550" y="369785"/>
                  <a:pt x="612550" y="369785"/>
                </a:cubicBezTo>
                <a:cubicBezTo>
                  <a:pt x="612550" y="369785"/>
                  <a:pt x="536994" y="-65487"/>
                  <a:pt x="227522" y="20881"/>
                </a:cubicBezTo>
                <a:cubicBezTo>
                  <a:pt x="158835" y="40088"/>
                  <a:pt x="71068" y="132688"/>
                  <a:pt x="41050" y="194125"/>
                </a:cubicBezTo>
                <a:cubicBezTo>
                  <a:pt x="-18606" y="315980"/>
                  <a:pt x="24768" y="432494"/>
                  <a:pt x="24768" y="432494"/>
                </a:cubicBezTo>
                <a:close/>
              </a:path>
            </a:pathLst>
          </a:custGeom>
          <a:solidFill>
            <a:schemeClr val="accent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0" name="Freeform: Shape 849">
            <a:extLst>
              <a:ext uri="{FF2B5EF4-FFF2-40B4-BE49-F238E27FC236}">
                <a16:creationId xmlns:a16="http://schemas.microsoft.com/office/drawing/2014/main" id="{3614A00E-3E4E-4466-9871-2F17EF579493}"/>
              </a:ext>
            </a:extLst>
          </p:cNvPr>
          <p:cNvSpPr/>
          <p:nvPr/>
        </p:nvSpPr>
        <p:spPr>
          <a:xfrm>
            <a:off x="6216582" y="350252"/>
            <a:ext cx="648785" cy="330753"/>
          </a:xfrm>
          <a:custGeom>
            <a:avLst/>
            <a:gdLst>
              <a:gd name="connsiteX0" fmla="*/ 70663 w 648709"/>
              <a:gd name="connsiteY0" fmla="*/ 186393 h 330714"/>
              <a:gd name="connsiteX1" fmla="*/ 345410 w 648709"/>
              <a:gd name="connsiteY1" fmla="*/ 14421 h 330714"/>
              <a:gd name="connsiteX2" fmla="*/ 610872 w 648709"/>
              <a:gd name="connsiteY2" fmla="*/ 106131 h 330714"/>
              <a:gd name="connsiteX3" fmla="*/ 609346 w 648709"/>
              <a:gd name="connsiteY3" fmla="*/ 280392 h 330714"/>
              <a:gd name="connsiteX4" fmla="*/ 593955 w 648709"/>
              <a:gd name="connsiteY4" fmla="*/ 265382 h 330714"/>
              <a:gd name="connsiteX5" fmla="*/ 571695 w 648709"/>
              <a:gd name="connsiteY5" fmla="*/ 199112 h 330714"/>
              <a:gd name="connsiteX6" fmla="*/ 514456 w 648709"/>
              <a:gd name="connsiteY6" fmla="*/ 148233 h 330714"/>
              <a:gd name="connsiteX7" fmla="*/ 236020 w 648709"/>
              <a:gd name="connsiteY7" fmla="*/ 102060 h 330714"/>
              <a:gd name="connsiteX8" fmla="*/ 18002 w 648709"/>
              <a:gd name="connsiteY8" fmla="*/ 313209 h 330714"/>
              <a:gd name="connsiteX9" fmla="*/ 70663 w 648709"/>
              <a:gd name="connsiteY9" fmla="*/ 186393 h 330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8709" h="330714">
                <a:moveTo>
                  <a:pt x="70663" y="186393"/>
                </a:moveTo>
                <a:cubicBezTo>
                  <a:pt x="142911" y="96845"/>
                  <a:pt x="237928" y="30829"/>
                  <a:pt x="345410" y="14421"/>
                </a:cubicBezTo>
                <a:cubicBezTo>
                  <a:pt x="437374" y="302"/>
                  <a:pt x="545493" y="12767"/>
                  <a:pt x="610872" y="106131"/>
                </a:cubicBezTo>
                <a:cubicBezTo>
                  <a:pt x="676252" y="199494"/>
                  <a:pt x="629316" y="283445"/>
                  <a:pt x="609346" y="280392"/>
                </a:cubicBezTo>
                <a:cubicBezTo>
                  <a:pt x="599043" y="278865"/>
                  <a:pt x="594972" y="275177"/>
                  <a:pt x="593955" y="265382"/>
                </a:cubicBezTo>
                <a:cubicBezTo>
                  <a:pt x="590775" y="236254"/>
                  <a:pt x="586578" y="224425"/>
                  <a:pt x="571695" y="199112"/>
                </a:cubicBezTo>
                <a:cubicBezTo>
                  <a:pt x="557577" y="175199"/>
                  <a:pt x="538370" y="160063"/>
                  <a:pt x="514456" y="148233"/>
                </a:cubicBezTo>
                <a:cubicBezTo>
                  <a:pt x="460016" y="121140"/>
                  <a:pt x="341722" y="70642"/>
                  <a:pt x="236020" y="102060"/>
                </a:cubicBezTo>
                <a:cubicBezTo>
                  <a:pt x="130318" y="133478"/>
                  <a:pt x="31740" y="269962"/>
                  <a:pt x="18002" y="313209"/>
                </a:cubicBezTo>
                <a:cubicBezTo>
                  <a:pt x="4392" y="356329"/>
                  <a:pt x="-1586" y="275940"/>
                  <a:pt x="70663" y="186393"/>
                </a:cubicBezTo>
                <a:close/>
              </a:path>
            </a:pathLst>
          </a:custGeom>
          <a:solidFill>
            <a:schemeClr val="accent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2" name="Freeform: Shape 851">
            <a:extLst>
              <a:ext uri="{FF2B5EF4-FFF2-40B4-BE49-F238E27FC236}">
                <a16:creationId xmlns:a16="http://schemas.microsoft.com/office/drawing/2014/main" id="{9DEBE9CC-39BE-4251-B344-9FBA552149A8}"/>
              </a:ext>
            </a:extLst>
          </p:cNvPr>
          <p:cNvSpPr/>
          <p:nvPr/>
        </p:nvSpPr>
        <p:spPr>
          <a:xfrm>
            <a:off x="5237366" y="4850449"/>
            <a:ext cx="2951335" cy="445245"/>
          </a:xfrm>
          <a:custGeom>
            <a:avLst/>
            <a:gdLst>
              <a:gd name="connsiteX0" fmla="*/ 2823668 w 2950993"/>
              <a:gd name="connsiteY0" fmla="*/ 437180 h 445192"/>
              <a:gd name="connsiteX1" fmla="*/ 127961 w 2950993"/>
              <a:gd name="connsiteY1" fmla="*/ 437180 h 445192"/>
              <a:gd name="connsiteX2" fmla="*/ 9540 w 2950993"/>
              <a:gd name="connsiteY2" fmla="*/ 318759 h 445192"/>
              <a:gd name="connsiteX3" fmla="*/ 9540 w 2950993"/>
              <a:gd name="connsiteY3" fmla="*/ 127962 h 445192"/>
              <a:gd name="connsiteX4" fmla="*/ 127961 w 2950993"/>
              <a:gd name="connsiteY4" fmla="*/ 9540 h 445192"/>
              <a:gd name="connsiteX5" fmla="*/ 2823668 w 2950993"/>
              <a:gd name="connsiteY5" fmla="*/ 9540 h 445192"/>
              <a:gd name="connsiteX6" fmla="*/ 2942090 w 2950993"/>
              <a:gd name="connsiteY6" fmla="*/ 127962 h 445192"/>
              <a:gd name="connsiteX7" fmla="*/ 2942090 w 2950993"/>
              <a:gd name="connsiteY7" fmla="*/ 318759 h 445192"/>
              <a:gd name="connsiteX8" fmla="*/ 2823668 w 2950993"/>
              <a:gd name="connsiteY8" fmla="*/ 437180 h 445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50993" h="445192">
                <a:moveTo>
                  <a:pt x="2823668" y="437180"/>
                </a:moveTo>
                <a:lnTo>
                  <a:pt x="127961" y="437180"/>
                </a:lnTo>
                <a:cubicBezTo>
                  <a:pt x="62581" y="437180"/>
                  <a:pt x="9540" y="384138"/>
                  <a:pt x="9540" y="318759"/>
                </a:cubicBezTo>
                <a:lnTo>
                  <a:pt x="9540" y="127962"/>
                </a:lnTo>
                <a:cubicBezTo>
                  <a:pt x="9540" y="62582"/>
                  <a:pt x="62581" y="9540"/>
                  <a:pt x="127961" y="9540"/>
                </a:cubicBezTo>
                <a:lnTo>
                  <a:pt x="2823668" y="9540"/>
                </a:lnTo>
                <a:cubicBezTo>
                  <a:pt x="2889048" y="9540"/>
                  <a:pt x="2942090" y="62582"/>
                  <a:pt x="2942090" y="127962"/>
                </a:cubicBezTo>
                <a:lnTo>
                  <a:pt x="2942090" y="318759"/>
                </a:lnTo>
                <a:cubicBezTo>
                  <a:pt x="2942217" y="384138"/>
                  <a:pt x="2889175" y="437180"/>
                  <a:pt x="2823668" y="437180"/>
                </a:cubicBez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3" name="Freeform: Shape 852">
            <a:extLst>
              <a:ext uri="{FF2B5EF4-FFF2-40B4-BE49-F238E27FC236}">
                <a16:creationId xmlns:a16="http://schemas.microsoft.com/office/drawing/2014/main" id="{5D07C7B2-3266-4B89-AA28-1887CDD6E8CC}"/>
              </a:ext>
            </a:extLst>
          </p:cNvPr>
          <p:cNvSpPr/>
          <p:nvPr/>
        </p:nvSpPr>
        <p:spPr>
          <a:xfrm>
            <a:off x="16356663" y="3334197"/>
            <a:ext cx="114491" cy="1259406"/>
          </a:xfrm>
          <a:custGeom>
            <a:avLst/>
            <a:gdLst>
              <a:gd name="connsiteX0" fmla="*/ 107864 w 114478"/>
              <a:gd name="connsiteY0" fmla="*/ 9540 h 1259260"/>
              <a:gd name="connsiteX1" fmla="*/ 107864 w 114478"/>
              <a:gd name="connsiteY1" fmla="*/ 1260786 h 1259260"/>
              <a:gd name="connsiteX2" fmla="*/ 9540 w 114478"/>
              <a:gd name="connsiteY2" fmla="*/ 1260786 h 1259260"/>
              <a:gd name="connsiteX3" fmla="*/ 9540 w 114478"/>
              <a:gd name="connsiteY3" fmla="*/ 9540 h 1259260"/>
            </a:gdLst>
            <a:ahLst/>
            <a:cxnLst>
              <a:cxn ang="0">
                <a:pos x="connsiteX0" y="connsiteY0"/>
              </a:cxn>
              <a:cxn ang="0">
                <a:pos x="connsiteX1" y="connsiteY1"/>
              </a:cxn>
              <a:cxn ang="0">
                <a:pos x="connsiteX2" y="connsiteY2"/>
              </a:cxn>
              <a:cxn ang="0">
                <a:pos x="connsiteX3" y="connsiteY3"/>
              </a:cxn>
            </a:cxnLst>
            <a:rect l="l" t="t" r="r" b="b"/>
            <a:pathLst>
              <a:path w="114478" h="1259260">
                <a:moveTo>
                  <a:pt x="107864" y="9540"/>
                </a:moveTo>
                <a:lnTo>
                  <a:pt x="107864" y="1260786"/>
                </a:lnTo>
                <a:lnTo>
                  <a:pt x="9540" y="1260786"/>
                </a:lnTo>
                <a:lnTo>
                  <a:pt x="9540" y="9540"/>
                </a:ln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4" name="Freeform: Shape 853">
            <a:extLst>
              <a:ext uri="{FF2B5EF4-FFF2-40B4-BE49-F238E27FC236}">
                <a16:creationId xmlns:a16="http://schemas.microsoft.com/office/drawing/2014/main" id="{30118B94-FB89-437E-A061-3F80C6F17410}"/>
              </a:ext>
            </a:extLst>
          </p:cNvPr>
          <p:cNvSpPr/>
          <p:nvPr/>
        </p:nvSpPr>
        <p:spPr>
          <a:xfrm>
            <a:off x="20926519" y="3334204"/>
            <a:ext cx="114491" cy="1259406"/>
          </a:xfrm>
          <a:custGeom>
            <a:avLst/>
            <a:gdLst>
              <a:gd name="connsiteX0" fmla="*/ 107864 w 114478"/>
              <a:gd name="connsiteY0" fmla="*/ 9540 h 1259260"/>
              <a:gd name="connsiteX1" fmla="*/ 107864 w 114478"/>
              <a:gd name="connsiteY1" fmla="*/ 1260786 h 1259260"/>
              <a:gd name="connsiteX2" fmla="*/ 9540 w 114478"/>
              <a:gd name="connsiteY2" fmla="*/ 1260786 h 1259260"/>
              <a:gd name="connsiteX3" fmla="*/ 9540 w 114478"/>
              <a:gd name="connsiteY3" fmla="*/ 9540 h 1259260"/>
            </a:gdLst>
            <a:ahLst/>
            <a:cxnLst>
              <a:cxn ang="0">
                <a:pos x="connsiteX0" y="connsiteY0"/>
              </a:cxn>
              <a:cxn ang="0">
                <a:pos x="connsiteX1" y="connsiteY1"/>
              </a:cxn>
              <a:cxn ang="0">
                <a:pos x="connsiteX2" y="connsiteY2"/>
              </a:cxn>
              <a:cxn ang="0">
                <a:pos x="connsiteX3" y="connsiteY3"/>
              </a:cxn>
            </a:cxnLst>
            <a:rect l="l" t="t" r="r" b="b"/>
            <a:pathLst>
              <a:path w="114478" h="1259260">
                <a:moveTo>
                  <a:pt x="107864" y="9540"/>
                </a:moveTo>
                <a:lnTo>
                  <a:pt x="107864" y="1260786"/>
                </a:lnTo>
                <a:lnTo>
                  <a:pt x="9540" y="1260786"/>
                </a:lnTo>
                <a:lnTo>
                  <a:pt x="9540" y="9540"/>
                </a:ln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5" name="Freeform: Shape 854">
            <a:extLst>
              <a:ext uri="{FF2B5EF4-FFF2-40B4-BE49-F238E27FC236}">
                <a16:creationId xmlns:a16="http://schemas.microsoft.com/office/drawing/2014/main" id="{F56511BB-2C3D-4720-A28C-01AC538DD2C4}"/>
              </a:ext>
            </a:extLst>
          </p:cNvPr>
          <p:cNvSpPr/>
          <p:nvPr/>
        </p:nvSpPr>
        <p:spPr>
          <a:xfrm>
            <a:off x="16454982" y="4034761"/>
            <a:ext cx="1132193" cy="559736"/>
          </a:xfrm>
          <a:custGeom>
            <a:avLst/>
            <a:gdLst>
              <a:gd name="connsiteX0" fmla="*/ 9540 w 1132062"/>
              <a:gd name="connsiteY0" fmla="*/ 9540 h 559671"/>
              <a:gd name="connsiteX1" fmla="*/ 1126085 w 1132062"/>
              <a:gd name="connsiteY1" fmla="*/ 9540 h 559671"/>
              <a:gd name="connsiteX2" fmla="*/ 1126085 w 1132062"/>
              <a:gd name="connsiteY2" fmla="*/ 560180 h 559671"/>
              <a:gd name="connsiteX3" fmla="*/ 9540 w 1132062"/>
              <a:gd name="connsiteY3" fmla="*/ 560180 h 559671"/>
            </a:gdLst>
            <a:ahLst/>
            <a:cxnLst>
              <a:cxn ang="0">
                <a:pos x="connsiteX0" y="connsiteY0"/>
              </a:cxn>
              <a:cxn ang="0">
                <a:pos x="connsiteX1" y="connsiteY1"/>
              </a:cxn>
              <a:cxn ang="0">
                <a:pos x="connsiteX2" y="connsiteY2"/>
              </a:cxn>
              <a:cxn ang="0">
                <a:pos x="connsiteX3" y="connsiteY3"/>
              </a:cxn>
            </a:cxnLst>
            <a:rect l="l" t="t" r="r" b="b"/>
            <a:pathLst>
              <a:path w="1132062" h="559671">
                <a:moveTo>
                  <a:pt x="9540" y="9540"/>
                </a:moveTo>
                <a:lnTo>
                  <a:pt x="1126085" y="9540"/>
                </a:lnTo>
                <a:lnTo>
                  <a:pt x="1126085" y="560180"/>
                </a:lnTo>
                <a:lnTo>
                  <a:pt x="9540" y="560180"/>
                </a:lnTo>
                <a:close/>
              </a:path>
            </a:pathLst>
          </a:custGeom>
          <a:solidFill>
            <a:schemeClr val="bg2">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6" name="Freeform: Shape 855">
            <a:extLst>
              <a:ext uri="{FF2B5EF4-FFF2-40B4-BE49-F238E27FC236}">
                <a16:creationId xmlns:a16="http://schemas.microsoft.com/office/drawing/2014/main" id="{C72EF233-6299-4C71-83AE-09766561ECE9}"/>
              </a:ext>
            </a:extLst>
          </p:cNvPr>
          <p:cNvSpPr/>
          <p:nvPr/>
        </p:nvSpPr>
        <p:spPr>
          <a:xfrm>
            <a:off x="16454982" y="3759473"/>
            <a:ext cx="1132193" cy="292589"/>
          </a:xfrm>
          <a:custGeom>
            <a:avLst/>
            <a:gdLst>
              <a:gd name="connsiteX0" fmla="*/ 9540 w 1132062"/>
              <a:gd name="connsiteY0" fmla="*/ 9540 h 292555"/>
              <a:gd name="connsiteX1" fmla="*/ 1126085 w 1132062"/>
              <a:gd name="connsiteY1" fmla="*/ 9540 h 292555"/>
              <a:gd name="connsiteX2" fmla="*/ 1126085 w 1132062"/>
              <a:gd name="connsiteY2" fmla="*/ 284797 h 292555"/>
              <a:gd name="connsiteX3" fmla="*/ 9540 w 1132062"/>
              <a:gd name="connsiteY3" fmla="*/ 284797 h 292555"/>
            </a:gdLst>
            <a:ahLst/>
            <a:cxnLst>
              <a:cxn ang="0">
                <a:pos x="connsiteX0" y="connsiteY0"/>
              </a:cxn>
              <a:cxn ang="0">
                <a:pos x="connsiteX1" y="connsiteY1"/>
              </a:cxn>
              <a:cxn ang="0">
                <a:pos x="connsiteX2" y="connsiteY2"/>
              </a:cxn>
              <a:cxn ang="0">
                <a:pos x="connsiteX3" y="connsiteY3"/>
              </a:cxn>
            </a:cxnLst>
            <a:rect l="l" t="t" r="r" b="b"/>
            <a:pathLst>
              <a:path w="1132062" h="292555">
                <a:moveTo>
                  <a:pt x="9540" y="9540"/>
                </a:moveTo>
                <a:lnTo>
                  <a:pt x="1126085" y="9540"/>
                </a:lnTo>
                <a:lnTo>
                  <a:pt x="1126085" y="284797"/>
                </a:lnTo>
                <a:lnTo>
                  <a:pt x="9540" y="284797"/>
                </a:lnTo>
                <a:close/>
              </a:path>
            </a:pathLst>
          </a:custGeom>
          <a:solidFill>
            <a:schemeClr val="bg2">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7" name="Freeform: Shape 856">
            <a:extLst>
              <a:ext uri="{FF2B5EF4-FFF2-40B4-BE49-F238E27FC236}">
                <a16:creationId xmlns:a16="http://schemas.microsoft.com/office/drawing/2014/main" id="{26A60474-144C-4F0B-AA22-E94ED28F6361}"/>
              </a:ext>
            </a:extLst>
          </p:cNvPr>
          <p:cNvSpPr/>
          <p:nvPr/>
        </p:nvSpPr>
        <p:spPr>
          <a:xfrm>
            <a:off x="16454982" y="3484057"/>
            <a:ext cx="1132193" cy="292589"/>
          </a:xfrm>
          <a:custGeom>
            <a:avLst/>
            <a:gdLst>
              <a:gd name="connsiteX0" fmla="*/ 9540 w 1132062"/>
              <a:gd name="connsiteY0" fmla="*/ 9540 h 292555"/>
              <a:gd name="connsiteX1" fmla="*/ 1126085 w 1132062"/>
              <a:gd name="connsiteY1" fmla="*/ 9540 h 292555"/>
              <a:gd name="connsiteX2" fmla="*/ 1126085 w 1132062"/>
              <a:gd name="connsiteY2" fmla="*/ 284796 h 292555"/>
              <a:gd name="connsiteX3" fmla="*/ 9540 w 1132062"/>
              <a:gd name="connsiteY3" fmla="*/ 284796 h 292555"/>
            </a:gdLst>
            <a:ahLst/>
            <a:cxnLst>
              <a:cxn ang="0">
                <a:pos x="connsiteX0" y="connsiteY0"/>
              </a:cxn>
              <a:cxn ang="0">
                <a:pos x="connsiteX1" y="connsiteY1"/>
              </a:cxn>
              <a:cxn ang="0">
                <a:pos x="connsiteX2" y="connsiteY2"/>
              </a:cxn>
              <a:cxn ang="0">
                <a:pos x="connsiteX3" y="connsiteY3"/>
              </a:cxn>
            </a:cxnLst>
            <a:rect l="l" t="t" r="r" b="b"/>
            <a:pathLst>
              <a:path w="1132062" h="292555">
                <a:moveTo>
                  <a:pt x="9540" y="9540"/>
                </a:moveTo>
                <a:lnTo>
                  <a:pt x="1126085" y="9540"/>
                </a:lnTo>
                <a:lnTo>
                  <a:pt x="1126085" y="284796"/>
                </a:lnTo>
                <a:lnTo>
                  <a:pt x="9540" y="284796"/>
                </a:lnTo>
                <a:close/>
              </a:path>
            </a:pathLst>
          </a:custGeom>
          <a:solidFill>
            <a:schemeClr val="bg2">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8" name="Freeform: Shape 857">
            <a:extLst>
              <a:ext uri="{FF2B5EF4-FFF2-40B4-BE49-F238E27FC236}">
                <a16:creationId xmlns:a16="http://schemas.microsoft.com/office/drawing/2014/main" id="{DD403442-5DE9-4EA7-904B-77D213147677}"/>
              </a:ext>
            </a:extLst>
          </p:cNvPr>
          <p:cNvSpPr/>
          <p:nvPr/>
        </p:nvSpPr>
        <p:spPr>
          <a:xfrm>
            <a:off x="16454982" y="3745098"/>
            <a:ext cx="1132193" cy="25443"/>
          </a:xfrm>
          <a:custGeom>
            <a:avLst/>
            <a:gdLst>
              <a:gd name="connsiteX0" fmla="*/ 9540 w 1132062"/>
              <a:gd name="connsiteY0" fmla="*/ 9540 h 25439"/>
              <a:gd name="connsiteX1" fmla="*/ 1126085 w 1132062"/>
              <a:gd name="connsiteY1" fmla="*/ 9540 h 25439"/>
              <a:gd name="connsiteX2" fmla="*/ 1126085 w 1132062"/>
              <a:gd name="connsiteY2" fmla="*/ 23913 h 25439"/>
              <a:gd name="connsiteX3" fmla="*/ 9540 w 1132062"/>
              <a:gd name="connsiteY3" fmla="*/ 23913 h 25439"/>
            </a:gdLst>
            <a:ahLst/>
            <a:cxnLst>
              <a:cxn ang="0">
                <a:pos x="connsiteX0" y="connsiteY0"/>
              </a:cxn>
              <a:cxn ang="0">
                <a:pos x="connsiteX1" y="connsiteY1"/>
              </a:cxn>
              <a:cxn ang="0">
                <a:pos x="connsiteX2" y="connsiteY2"/>
              </a:cxn>
              <a:cxn ang="0">
                <a:pos x="connsiteX3" y="connsiteY3"/>
              </a:cxn>
            </a:cxnLst>
            <a:rect l="l" t="t" r="r" b="b"/>
            <a:pathLst>
              <a:path w="1132062" h="25439">
                <a:moveTo>
                  <a:pt x="9540" y="9540"/>
                </a:moveTo>
                <a:lnTo>
                  <a:pt x="1126085" y="9540"/>
                </a:lnTo>
                <a:lnTo>
                  <a:pt x="1126085" y="23913"/>
                </a:lnTo>
                <a:lnTo>
                  <a:pt x="9540" y="23913"/>
                </a:lnTo>
                <a:close/>
              </a:path>
            </a:pathLst>
          </a:custGeom>
          <a:solidFill>
            <a:schemeClr val="bg1">
              <a:lumMod val="5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9" name="Freeform: Shape 858">
            <a:extLst>
              <a:ext uri="{FF2B5EF4-FFF2-40B4-BE49-F238E27FC236}">
                <a16:creationId xmlns:a16="http://schemas.microsoft.com/office/drawing/2014/main" id="{4DEAE056-9A44-4059-918E-2A3D0183999A}"/>
              </a:ext>
            </a:extLst>
          </p:cNvPr>
          <p:cNvSpPr/>
          <p:nvPr/>
        </p:nvSpPr>
        <p:spPr>
          <a:xfrm>
            <a:off x="16454982" y="4027637"/>
            <a:ext cx="1132193" cy="25443"/>
          </a:xfrm>
          <a:custGeom>
            <a:avLst/>
            <a:gdLst>
              <a:gd name="connsiteX0" fmla="*/ 9540 w 1132062"/>
              <a:gd name="connsiteY0" fmla="*/ 9540 h 25439"/>
              <a:gd name="connsiteX1" fmla="*/ 1126085 w 1132062"/>
              <a:gd name="connsiteY1" fmla="*/ 9540 h 25439"/>
              <a:gd name="connsiteX2" fmla="*/ 1126085 w 1132062"/>
              <a:gd name="connsiteY2" fmla="*/ 23913 h 25439"/>
              <a:gd name="connsiteX3" fmla="*/ 9540 w 1132062"/>
              <a:gd name="connsiteY3" fmla="*/ 23913 h 25439"/>
            </a:gdLst>
            <a:ahLst/>
            <a:cxnLst>
              <a:cxn ang="0">
                <a:pos x="connsiteX0" y="connsiteY0"/>
              </a:cxn>
              <a:cxn ang="0">
                <a:pos x="connsiteX1" y="connsiteY1"/>
              </a:cxn>
              <a:cxn ang="0">
                <a:pos x="connsiteX2" y="connsiteY2"/>
              </a:cxn>
              <a:cxn ang="0">
                <a:pos x="connsiteX3" y="connsiteY3"/>
              </a:cxn>
            </a:cxnLst>
            <a:rect l="l" t="t" r="r" b="b"/>
            <a:pathLst>
              <a:path w="1132062" h="25439">
                <a:moveTo>
                  <a:pt x="9540" y="9540"/>
                </a:moveTo>
                <a:lnTo>
                  <a:pt x="1126085" y="9540"/>
                </a:lnTo>
                <a:lnTo>
                  <a:pt x="1126085" y="23913"/>
                </a:lnTo>
                <a:lnTo>
                  <a:pt x="9540" y="23913"/>
                </a:lnTo>
                <a:close/>
              </a:path>
            </a:pathLst>
          </a:custGeom>
          <a:solidFill>
            <a:schemeClr val="bg1">
              <a:lumMod val="5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0" name="Freeform: Shape 859">
            <a:extLst>
              <a:ext uri="{FF2B5EF4-FFF2-40B4-BE49-F238E27FC236}">
                <a16:creationId xmlns:a16="http://schemas.microsoft.com/office/drawing/2014/main" id="{3F6D9C9F-E6A9-400A-9CB9-21688D50DFFB}"/>
              </a:ext>
            </a:extLst>
          </p:cNvPr>
          <p:cNvSpPr/>
          <p:nvPr/>
        </p:nvSpPr>
        <p:spPr>
          <a:xfrm>
            <a:off x="16810032" y="3759473"/>
            <a:ext cx="419802" cy="76328"/>
          </a:xfrm>
          <a:custGeom>
            <a:avLst/>
            <a:gdLst>
              <a:gd name="connsiteX0" fmla="*/ 9540 w 419753"/>
              <a:gd name="connsiteY0" fmla="*/ 9540 h 76318"/>
              <a:gd name="connsiteX1" fmla="*/ 76955 w 419753"/>
              <a:gd name="connsiteY1" fmla="*/ 76955 h 76318"/>
              <a:gd name="connsiteX2" fmla="*/ 348905 w 419753"/>
              <a:gd name="connsiteY2" fmla="*/ 76955 h 76318"/>
              <a:gd name="connsiteX3" fmla="*/ 416320 w 419753"/>
              <a:gd name="connsiteY3" fmla="*/ 9540 h 76318"/>
              <a:gd name="connsiteX4" fmla="*/ 9540 w 419753"/>
              <a:gd name="connsiteY4" fmla="*/ 9540 h 76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753" h="76318">
                <a:moveTo>
                  <a:pt x="9540" y="9540"/>
                </a:moveTo>
                <a:cubicBezTo>
                  <a:pt x="9540" y="46681"/>
                  <a:pt x="39686" y="76955"/>
                  <a:pt x="76955" y="76955"/>
                </a:cubicBezTo>
                <a:lnTo>
                  <a:pt x="348905" y="76955"/>
                </a:lnTo>
                <a:cubicBezTo>
                  <a:pt x="386047" y="76955"/>
                  <a:pt x="416320" y="46809"/>
                  <a:pt x="416320" y="9540"/>
                </a:cubicBezTo>
                <a:lnTo>
                  <a:pt x="9540" y="9540"/>
                </a:lnTo>
                <a:close/>
              </a:path>
            </a:pathLst>
          </a:custGeom>
          <a:solidFill>
            <a:schemeClr val="bg1">
              <a:lumMod val="5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1" name="Freeform: Shape 860">
            <a:extLst>
              <a:ext uri="{FF2B5EF4-FFF2-40B4-BE49-F238E27FC236}">
                <a16:creationId xmlns:a16="http://schemas.microsoft.com/office/drawing/2014/main" id="{DEB33AB3-4C83-4B42-94A5-017B78B78D0D}"/>
              </a:ext>
            </a:extLst>
          </p:cNvPr>
          <p:cNvSpPr/>
          <p:nvPr/>
        </p:nvSpPr>
        <p:spPr>
          <a:xfrm>
            <a:off x="16810032" y="3484057"/>
            <a:ext cx="419802" cy="76328"/>
          </a:xfrm>
          <a:custGeom>
            <a:avLst/>
            <a:gdLst>
              <a:gd name="connsiteX0" fmla="*/ 9540 w 419753"/>
              <a:gd name="connsiteY0" fmla="*/ 9540 h 76318"/>
              <a:gd name="connsiteX1" fmla="*/ 76955 w 419753"/>
              <a:gd name="connsiteY1" fmla="*/ 76955 h 76318"/>
              <a:gd name="connsiteX2" fmla="*/ 348905 w 419753"/>
              <a:gd name="connsiteY2" fmla="*/ 76955 h 76318"/>
              <a:gd name="connsiteX3" fmla="*/ 416320 w 419753"/>
              <a:gd name="connsiteY3" fmla="*/ 9540 h 76318"/>
              <a:gd name="connsiteX4" fmla="*/ 9540 w 419753"/>
              <a:gd name="connsiteY4" fmla="*/ 9540 h 76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753" h="76318">
                <a:moveTo>
                  <a:pt x="9540" y="9540"/>
                </a:moveTo>
                <a:cubicBezTo>
                  <a:pt x="9540" y="46682"/>
                  <a:pt x="39686" y="76955"/>
                  <a:pt x="76955" y="76955"/>
                </a:cubicBezTo>
                <a:lnTo>
                  <a:pt x="348905" y="76955"/>
                </a:lnTo>
                <a:cubicBezTo>
                  <a:pt x="386047" y="76955"/>
                  <a:pt x="416320" y="46809"/>
                  <a:pt x="416320" y="9540"/>
                </a:cubicBezTo>
                <a:lnTo>
                  <a:pt x="9540" y="9540"/>
                </a:lnTo>
                <a:close/>
              </a:path>
            </a:pathLst>
          </a:custGeom>
          <a:solidFill>
            <a:schemeClr val="bg1">
              <a:lumMod val="5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2" name="Freeform: Shape 861">
            <a:extLst>
              <a:ext uri="{FF2B5EF4-FFF2-40B4-BE49-F238E27FC236}">
                <a16:creationId xmlns:a16="http://schemas.microsoft.com/office/drawing/2014/main" id="{E784FD17-1ADA-41F5-BF02-BF366B264975}"/>
              </a:ext>
            </a:extLst>
          </p:cNvPr>
          <p:cNvSpPr/>
          <p:nvPr/>
        </p:nvSpPr>
        <p:spPr>
          <a:xfrm>
            <a:off x="16810032" y="4042012"/>
            <a:ext cx="419802" cy="76328"/>
          </a:xfrm>
          <a:custGeom>
            <a:avLst/>
            <a:gdLst>
              <a:gd name="connsiteX0" fmla="*/ 9540 w 419753"/>
              <a:gd name="connsiteY0" fmla="*/ 9540 h 76318"/>
              <a:gd name="connsiteX1" fmla="*/ 76955 w 419753"/>
              <a:gd name="connsiteY1" fmla="*/ 76955 h 76318"/>
              <a:gd name="connsiteX2" fmla="*/ 348905 w 419753"/>
              <a:gd name="connsiteY2" fmla="*/ 76955 h 76318"/>
              <a:gd name="connsiteX3" fmla="*/ 416320 w 419753"/>
              <a:gd name="connsiteY3" fmla="*/ 9540 h 76318"/>
              <a:gd name="connsiteX4" fmla="*/ 9540 w 419753"/>
              <a:gd name="connsiteY4" fmla="*/ 9540 h 76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753" h="76318">
                <a:moveTo>
                  <a:pt x="9540" y="9540"/>
                </a:moveTo>
                <a:cubicBezTo>
                  <a:pt x="9540" y="46682"/>
                  <a:pt x="39686" y="76955"/>
                  <a:pt x="76955" y="76955"/>
                </a:cubicBezTo>
                <a:lnTo>
                  <a:pt x="348905" y="76955"/>
                </a:lnTo>
                <a:cubicBezTo>
                  <a:pt x="386047" y="76955"/>
                  <a:pt x="416320" y="46809"/>
                  <a:pt x="416320" y="9540"/>
                </a:cubicBezTo>
                <a:lnTo>
                  <a:pt x="9540" y="9540"/>
                </a:lnTo>
                <a:close/>
              </a:path>
            </a:pathLst>
          </a:custGeom>
          <a:solidFill>
            <a:schemeClr val="bg1">
              <a:lumMod val="5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3" name="Freeform: Shape 862">
            <a:extLst>
              <a:ext uri="{FF2B5EF4-FFF2-40B4-BE49-F238E27FC236}">
                <a16:creationId xmlns:a16="http://schemas.microsoft.com/office/drawing/2014/main" id="{491C3E58-EF2A-44DE-8F10-1E68B49975E2}"/>
              </a:ext>
            </a:extLst>
          </p:cNvPr>
          <p:cNvSpPr/>
          <p:nvPr/>
        </p:nvSpPr>
        <p:spPr>
          <a:xfrm>
            <a:off x="17571655" y="4228252"/>
            <a:ext cx="2251665" cy="76328"/>
          </a:xfrm>
          <a:custGeom>
            <a:avLst/>
            <a:gdLst>
              <a:gd name="connsiteX0" fmla="*/ 9539 w 2251404"/>
              <a:gd name="connsiteY0" fmla="*/ 9540 h 76318"/>
              <a:gd name="connsiteX1" fmla="*/ 2247587 w 2251404"/>
              <a:gd name="connsiteY1" fmla="*/ 9540 h 76318"/>
              <a:gd name="connsiteX2" fmla="*/ 2247587 w 2251404"/>
              <a:gd name="connsiteY2" fmla="*/ 73775 h 76318"/>
              <a:gd name="connsiteX3" fmla="*/ 9539 w 2251404"/>
              <a:gd name="connsiteY3" fmla="*/ 73775 h 76318"/>
            </a:gdLst>
            <a:ahLst/>
            <a:cxnLst>
              <a:cxn ang="0">
                <a:pos x="connsiteX0" y="connsiteY0"/>
              </a:cxn>
              <a:cxn ang="0">
                <a:pos x="connsiteX1" y="connsiteY1"/>
              </a:cxn>
              <a:cxn ang="0">
                <a:pos x="connsiteX2" y="connsiteY2"/>
              </a:cxn>
              <a:cxn ang="0">
                <a:pos x="connsiteX3" y="connsiteY3"/>
              </a:cxn>
            </a:cxnLst>
            <a:rect l="l" t="t" r="r" b="b"/>
            <a:pathLst>
              <a:path w="2251404" h="76318">
                <a:moveTo>
                  <a:pt x="9539" y="9540"/>
                </a:moveTo>
                <a:lnTo>
                  <a:pt x="2247587" y="9540"/>
                </a:lnTo>
                <a:lnTo>
                  <a:pt x="2247587" y="73775"/>
                </a:lnTo>
                <a:lnTo>
                  <a:pt x="9539" y="73775"/>
                </a:lnTo>
                <a:close/>
              </a:path>
            </a:pathLst>
          </a:custGeom>
          <a:solidFill>
            <a:srgbClr val="173E5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4" name="Freeform: Shape 863">
            <a:extLst>
              <a:ext uri="{FF2B5EF4-FFF2-40B4-BE49-F238E27FC236}">
                <a16:creationId xmlns:a16="http://schemas.microsoft.com/office/drawing/2014/main" id="{4DDEF022-69E6-45DC-B58D-A73CD4A40F42}"/>
              </a:ext>
            </a:extLst>
          </p:cNvPr>
          <p:cNvSpPr/>
          <p:nvPr/>
        </p:nvSpPr>
        <p:spPr>
          <a:xfrm>
            <a:off x="19809963" y="4034761"/>
            <a:ext cx="1132193" cy="559736"/>
          </a:xfrm>
          <a:custGeom>
            <a:avLst/>
            <a:gdLst>
              <a:gd name="connsiteX0" fmla="*/ 9540 w 1132062"/>
              <a:gd name="connsiteY0" fmla="*/ 9540 h 559671"/>
              <a:gd name="connsiteX1" fmla="*/ 1126084 w 1132062"/>
              <a:gd name="connsiteY1" fmla="*/ 9540 h 559671"/>
              <a:gd name="connsiteX2" fmla="*/ 1126084 w 1132062"/>
              <a:gd name="connsiteY2" fmla="*/ 560180 h 559671"/>
              <a:gd name="connsiteX3" fmla="*/ 9540 w 1132062"/>
              <a:gd name="connsiteY3" fmla="*/ 560180 h 559671"/>
            </a:gdLst>
            <a:ahLst/>
            <a:cxnLst>
              <a:cxn ang="0">
                <a:pos x="connsiteX0" y="connsiteY0"/>
              </a:cxn>
              <a:cxn ang="0">
                <a:pos x="connsiteX1" y="connsiteY1"/>
              </a:cxn>
              <a:cxn ang="0">
                <a:pos x="connsiteX2" y="connsiteY2"/>
              </a:cxn>
              <a:cxn ang="0">
                <a:pos x="connsiteX3" y="connsiteY3"/>
              </a:cxn>
            </a:cxnLst>
            <a:rect l="l" t="t" r="r" b="b"/>
            <a:pathLst>
              <a:path w="1132062" h="559671">
                <a:moveTo>
                  <a:pt x="9540" y="9540"/>
                </a:moveTo>
                <a:lnTo>
                  <a:pt x="1126084" y="9540"/>
                </a:lnTo>
                <a:lnTo>
                  <a:pt x="1126084" y="560180"/>
                </a:lnTo>
                <a:lnTo>
                  <a:pt x="9540" y="560180"/>
                </a:lnTo>
                <a:close/>
              </a:path>
            </a:pathLst>
          </a:custGeom>
          <a:solidFill>
            <a:schemeClr val="bg2">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5" name="Freeform: Shape 864">
            <a:extLst>
              <a:ext uri="{FF2B5EF4-FFF2-40B4-BE49-F238E27FC236}">
                <a16:creationId xmlns:a16="http://schemas.microsoft.com/office/drawing/2014/main" id="{3DA965F4-F72E-4272-944C-9EE470E259EC}"/>
              </a:ext>
            </a:extLst>
          </p:cNvPr>
          <p:cNvSpPr/>
          <p:nvPr/>
        </p:nvSpPr>
        <p:spPr>
          <a:xfrm>
            <a:off x="19809963" y="3759473"/>
            <a:ext cx="1132193" cy="292589"/>
          </a:xfrm>
          <a:custGeom>
            <a:avLst/>
            <a:gdLst>
              <a:gd name="connsiteX0" fmla="*/ 9540 w 1132062"/>
              <a:gd name="connsiteY0" fmla="*/ 9540 h 292555"/>
              <a:gd name="connsiteX1" fmla="*/ 1126084 w 1132062"/>
              <a:gd name="connsiteY1" fmla="*/ 9540 h 292555"/>
              <a:gd name="connsiteX2" fmla="*/ 1126084 w 1132062"/>
              <a:gd name="connsiteY2" fmla="*/ 284797 h 292555"/>
              <a:gd name="connsiteX3" fmla="*/ 9540 w 1132062"/>
              <a:gd name="connsiteY3" fmla="*/ 284797 h 292555"/>
            </a:gdLst>
            <a:ahLst/>
            <a:cxnLst>
              <a:cxn ang="0">
                <a:pos x="connsiteX0" y="connsiteY0"/>
              </a:cxn>
              <a:cxn ang="0">
                <a:pos x="connsiteX1" y="connsiteY1"/>
              </a:cxn>
              <a:cxn ang="0">
                <a:pos x="connsiteX2" y="connsiteY2"/>
              </a:cxn>
              <a:cxn ang="0">
                <a:pos x="connsiteX3" y="connsiteY3"/>
              </a:cxn>
            </a:cxnLst>
            <a:rect l="l" t="t" r="r" b="b"/>
            <a:pathLst>
              <a:path w="1132062" h="292555">
                <a:moveTo>
                  <a:pt x="9540" y="9540"/>
                </a:moveTo>
                <a:lnTo>
                  <a:pt x="1126084" y="9540"/>
                </a:lnTo>
                <a:lnTo>
                  <a:pt x="1126084" y="284797"/>
                </a:lnTo>
                <a:lnTo>
                  <a:pt x="9540" y="284797"/>
                </a:lnTo>
                <a:close/>
              </a:path>
            </a:pathLst>
          </a:custGeom>
          <a:solidFill>
            <a:schemeClr val="bg2">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6" name="Freeform: Shape 865">
            <a:extLst>
              <a:ext uri="{FF2B5EF4-FFF2-40B4-BE49-F238E27FC236}">
                <a16:creationId xmlns:a16="http://schemas.microsoft.com/office/drawing/2014/main" id="{2B0CB1EB-AE6C-4DAC-AB49-73CA1DBA1BBC}"/>
              </a:ext>
            </a:extLst>
          </p:cNvPr>
          <p:cNvSpPr/>
          <p:nvPr/>
        </p:nvSpPr>
        <p:spPr>
          <a:xfrm>
            <a:off x="19809963" y="3484057"/>
            <a:ext cx="1132193" cy="292589"/>
          </a:xfrm>
          <a:custGeom>
            <a:avLst/>
            <a:gdLst>
              <a:gd name="connsiteX0" fmla="*/ 9540 w 1132062"/>
              <a:gd name="connsiteY0" fmla="*/ 9540 h 292555"/>
              <a:gd name="connsiteX1" fmla="*/ 1126084 w 1132062"/>
              <a:gd name="connsiteY1" fmla="*/ 9540 h 292555"/>
              <a:gd name="connsiteX2" fmla="*/ 1126084 w 1132062"/>
              <a:gd name="connsiteY2" fmla="*/ 284796 h 292555"/>
              <a:gd name="connsiteX3" fmla="*/ 9540 w 1132062"/>
              <a:gd name="connsiteY3" fmla="*/ 284796 h 292555"/>
            </a:gdLst>
            <a:ahLst/>
            <a:cxnLst>
              <a:cxn ang="0">
                <a:pos x="connsiteX0" y="connsiteY0"/>
              </a:cxn>
              <a:cxn ang="0">
                <a:pos x="connsiteX1" y="connsiteY1"/>
              </a:cxn>
              <a:cxn ang="0">
                <a:pos x="connsiteX2" y="connsiteY2"/>
              </a:cxn>
              <a:cxn ang="0">
                <a:pos x="connsiteX3" y="connsiteY3"/>
              </a:cxn>
            </a:cxnLst>
            <a:rect l="l" t="t" r="r" b="b"/>
            <a:pathLst>
              <a:path w="1132062" h="292555">
                <a:moveTo>
                  <a:pt x="9540" y="9540"/>
                </a:moveTo>
                <a:lnTo>
                  <a:pt x="1126084" y="9540"/>
                </a:lnTo>
                <a:lnTo>
                  <a:pt x="1126084" y="284796"/>
                </a:lnTo>
                <a:lnTo>
                  <a:pt x="9540" y="284796"/>
                </a:lnTo>
                <a:close/>
              </a:path>
            </a:pathLst>
          </a:custGeom>
          <a:solidFill>
            <a:schemeClr val="bg2">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7" name="Freeform: Shape 866">
            <a:extLst>
              <a:ext uri="{FF2B5EF4-FFF2-40B4-BE49-F238E27FC236}">
                <a16:creationId xmlns:a16="http://schemas.microsoft.com/office/drawing/2014/main" id="{610B5ED3-5F75-48C0-A5FA-03E08127E4CC}"/>
              </a:ext>
            </a:extLst>
          </p:cNvPr>
          <p:cNvSpPr/>
          <p:nvPr/>
        </p:nvSpPr>
        <p:spPr>
          <a:xfrm>
            <a:off x="20164887" y="3759473"/>
            <a:ext cx="419802" cy="76328"/>
          </a:xfrm>
          <a:custGeom>
            <a:avLst/>
            <a:gdLst>
              <a:gd name="connsiteX0" fmla="*/ 9540 w 419753"/>
              <a:gd name="connsiteY0" fmla="*/ 9540 h 76318"/>
              <a:gd name="connsiteX1" fmla="*/ 76954 w 419753"/>
              <a:gd name="connsiteY1" fmla="*/ 76955 h 76318"/>
              <a:gd name="connsiteX2" fmla="*/ 348903 w 419753"/>
              <a:gd name="connsiteY2" fmla="*/ 76955 h 76318"/>
              <a:gd name="connsiteX3" fmla="*/ 416319 w 419753"/>
              <a:gd name="connsiteY3" fmla="*/ 9540 h 76318"/>
              <a:gd name="connsiteX4" fmla="*/ 9540 w 419753"/>
              <a:gd name="connsiteY4" fmla="*/ 9540 h 76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753" h="76318">
                <a:moveTo>
                  <a:pt x="9540" y="9540"/>
                </a:moveTo>
                <a:cubicBezTo>
                  <a:pt x="9540" y="46681"/>
                  <a:pt x="39686" y="76955"/>
                  <a:pt x="76954" y="76955"/>
                </a:cubicBezTo>
                <a:lnTo>
                  <a:pt x="348903" y="76955"/>
                </a:lnTo>
                <a:cubicBezTo>
                  <a:pt x="386046" y="76955"/>
                  <a:pt x="416319" y="46809"/>
                  <a:pt x="416319" y="9540"/>
                </a:cubicBezTo>
                <a:lnTo>
                  <a:pt x="9540" y="9540"/>
                </a:ln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8" name="Freeform: Shape 867">
            <a:extLst>
              <a:ext uri="{FF2B5EF4-FFF2-40B4-BE49-F238E27FC236}">
                <a16:creationId xmlns:a16="http://schemas.microsoft.com/office/drawing/2014/main" id="{9AD2E3BB-44FD-47F7-A0DB-B761539CF20A}"/>
              </a:ext>
            </a:extLst>
          </p:cNvPr>
          <p:cNvSpPr/>
          <p:nvPr/>
        </p:nvSpPr>
        <p:spPr>
          <a:xfrm>
            <a:off x="20164887" y="3484057"/>
            <a:ext cx="419802" cy="76328"/>
          </a:xfrm>
          <a:custGeom>
            <a:avLst/>
            <a:gdLst>
              <a:gd name="connsiteX0" fmla="*/ 9540 w 419753"/>
              <a:gd name="connsiteY0" fmla="*/ 9540 h 76318"/>
              <a:gd name="connsiteX1" fmla="*/ 76954 w 419753"/>
              <a:gd name="connsiteY1" fmla="*/ 76955 h 76318"/>
              <a:gd name="connsiteX2" fmla="*/ 348903 w 419753"/>
              <a:gd name="connsiteY2" fmla="*/ 76955 h 76318"/>
              <a:gd name="connsiteX3" fmla="*/ 416319 w 419753"/>
              <a:gd name="connsiteY3" fmla="*/ 9540 h 76318"/>
              <a:gd name="connsiteX4" fmla="*/ 9540 w 419753"/>
              <a:gd name="connsiteY4" fmla="*/ 9540 h 76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753" h="76318">
                <a:moveTo>
                  <a:pt x="9540" y="9540"/>
                </a:moveTo>
                <a:cubicBezTo>
                  <a:pt x="9540" y="46682"/>
                  <a:pt x="39686" y="76955"/>
                  <a:pt x="76954" y="76955"/>
                </a:cubicBezTo>
                <a:lnTo>
                  <a:pt x="348903" y="76955"/>
                </a:lnTo>
                <a:cubicBezTo>
                  <a:pt x="386046" y="76955"/>
                  <a:pt x="416319" y="46809"/>
                  <a:pt x="416319" y="9540"/>
                </a:cubicBezTo>
                <a:lnTo>
                  <a:pt x="9540" y="9540"/>
                </a:ln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9" name="Freeform: Shape 868">
            <a:extLst>
              <a:ext uri="{FF2B5EF4-FFF2-40B4-BE49-F238E27FC236}">
                <a16:creationId xmlns:a16="http://schemas.microsoft.com/office/drawing/2014/main" id="{824551C2-596F-4684-93D6-5B8DF43405F1}"/>
              </a:ext>
            </a:extLst>
          </p:cNvPr>
          <p:cNvSpPr/>
          <p:nvPr/>
        </p:nvSpPr>
        <p:spPr>
          <a:xfrm>
            <a:off x="20164887" y="4042012"/>
            <a:ext cx="419802" cy="76328"/>
          </a:xfrm>
          <a:custGeom>
            <a:avLst/>
            <a:gdLst>
              <a:gd name="connsiteX0" fmla="*/ 9540 w 419753"/>
              <a:gd name="connsiteY0" fmla="*/ 9540 h 76318"/>
              <a:gd name="connsiteX1" fmla="*/ 76954 w 419753"/>
              <a:gd name="connsiteY1" fmla="*/ 76955 h 76318"/>
              <a:gd name="connsiteX2" fmla="*/ 348903 w 419753"/>
              <a:gd name="connsiteY2" fmla="*/ 76955 h 76318"/>
              <a:gd name="connsiteX3" fmla="*/ 416319 w 419753"/>
              <a:gd name="connsiteY3" fmla="*/ 9540 h 76318"/>
              <a:gd name="connsiteX4" fmla="*/ 9540 w 419753"/>
              <a:gd name="connsiteY4" fmla="*/ 9540 h 76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753" h="76318">
                <a:moveTo>
                  <a:pt x="9540" y="9540"/>
                </a:moveTo>
                <a:cubicBezTo>
                  <a:pt x="9540" y="46682"/>
                  <a:pt x="39686" y="76955"/>
                  <a:pt x="76954" y="76955"/>
                </a:cubicBezTo>
                <a:lnTo>
                  <a:pt x="348903" y="76955"/>
                </a:lnTo>
                <a:cubicBezTo>
                  <a:pt x="386046" y="76955"/>
                  <a:pt x="416319" y="46809"/>
                  <a:pt x="416319" y="9540"/>
                </a:cubicBezTo>
                <a:lnTo>
                  <a:pt x="9540" y="9540"/>
                </a:ln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0" name="Freeform: Shape 869">
            <a:extLst>
              <a:ext uri="{FF2B5EF4-FFF2-40B4-BE49-F238E27FC236}">
                <a16:creationId xmlns:a16="http://schemas.microsoft.com/office/drawing/2014/main" id="{9D895659-0B8E-4901-ACC7-84409B2B0912}"/>
              </a:ext>
            </a:extLst>
          </p:cNvPr>
          <p:cNvSpPr/>
          <p:nvPr/>
        </p:nvSpPr>
        <p:spPr>
          <a:xfrm>
            <a:off x="19809963" y="3745098"/>
            <a:ext cx="1132193" cy="25443"/>
          </a:xfrm>
          <a:custGeom>
            <a:avLst/>
            <a:gdLst>
              <a:gd name="connsiteX0" fmla="*/ 9540 w 1132062"/>
              <a:gd name="connsiteY0" fmla="*/ 9540 h 25439"/>
              <a:gd name="connsiteX1" fmla="*/ 1126084 w 1132062"/>
              <a:gd name="connsiteY1" fmla="*/ 9540 h 25439"/>
              <a:gd name="connsiteX2" fmla="*/ 1126084 w 1132062"/>
              <a:gd name="connsiteY2" fmla="*/ 23913 h 25439"/>
              <a:gd name="connsiteX3" fmla="*/ 9540 w 1132062"/>
              <a:gd name="connsiteY3" fmla="*/ 23913 h 25439"/>
            </a:gdLst>
            <a:ahLst/>
            <a:cxnLst>
              <a:cxn ang="0">
                <a:pos x="connsiteX0" y="connsiteY0"/>
              </a:cxn>
              <a:cxn ang="0">
                <a:pos x="connsiteX1" y="connsiteY1"/>
              </a:cxn>
              <a:cxn ang="0">
                <a:pos x="connsiteX2" y="connsiteY2"/>
              </a:cxn>
              <a:cxn ang="0">
                <a:pos x="connsiteX3" y="connsiteY3"/>
              </a:cxn>
            </a:cxnLst>
            <a:rect l="l" t="t" r="r" b="b"/>
            <a:pathLst>
              <a:path w="1132062" h="25439">
                <a:moveTo>
                  <a:pt x="9540" y="9540"/>
                </a:moveTo>
                <a:lnTo>
                  <a:pt x="1126084" y="9540"/>
                </a:lnTo>
                <a:lnTo>
                  <a:pt x="1126084" y="23913"/>
                </a:lnTo>
                <a:lnTo>
                  <a:pt x="9540" y="23913"/>
                </a:lnTo>
                <a:close/>
              </a:path>
            </a:pathLst>
          </a:custGeom>
          <a:solidFill>
            <a:schemeClr val="bg1">
              <a:lumMod val="5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1" name="Freeform: Shape 870">
            <a:extLst>
              <a:ext uri="{FF2B5EF4-FFF2-40B4-BE49-F238E27FC236}">
                <a16:creationId xmlns:a16="http://schemas.microsoft.com/office/drawing/2014/main" id="{E9C6EB99-D8AB-40D2-B4F6-496BA3E17B43}"/>
              </a:ext>
            </a:extLst>
          </p:cNvPr>
          <p:cNvSpPr/>
          <p:nvPr/>
        </p:nvSpPr>
        <p:spPr>
          <a:xfrm>
            <a:off x="19809963" y="4027637"/>
            <a:ext cx="1132193" cy="25443"/>
          </a:xfrm>
          <a:custGeom>
            <a:avLst/>
            <a:gdLst>
              <a:gd name="connsiteX0" fmla="*/ 9540 w 1132062"/>
              <a:gd name="connsiteY0" fmla="*/ 9540 h 25439"/>
              <a:gd name="connsiteX1" fmla="*/ 1126084 w 1132062"/>
              <a:gd name="connsiteY1" fmla="*/ 9540 h 25439"/>
              <a:gd name="connsiteX2" fmla="*/ 1126084 w 1132062"/>
              <a:gd name="connsiteY2" fmla="*/ 23913 h 25439"/>
              <a:gd name="connsiteX3" fmla="*/ 9540 w 1132062"/>
              <a:gd name="connsiteY3" fmla="*/ 23913 h 25439"/>
            </a:gdLst>
            <a:ahLst/>
            <a:cxnLst>
              <a:cxn ang="0">
                <a:pos x="connsiteX0" y="connsiteY0"/>
              </a:cxn>
              <a:cxn ang="0">
                <a:pos x="connsiteX1" y="connsiteY1"/>
              </a:cxn>
              <a:cxn ang="0">
                <a:pos x="connsiteX2" y="connsiteY2"/>
              </a:cxn>
              <a:cxn ang="0">
                <a:pos x="connsiteX3" y="connsiteY3"/>
              </a:cxn>
            </a:cxnLst>
            <a:rect l="l" t="t" r="r" b="b"/>
            <a:pathLst>
              <a:path w="1132062" h="25439">
                <a:moveTo>
                  <a:pt x="9540" y="9540"/>
                </a:moveTo>
                <a:lnTo>
                  <a:pt x="1126084" y="9540"/>
                </a:lnTo>
                <a:lnTo>
                  <a:pt x="1126084" y="23913"/>
                </a:lnTo>
                <a:lnTo>
                  <a:pt x="9540" y="23913"/>
                </a:lnTo>
                <a:close/>
              </a:path>
            </a:pathLst>
          </a:custGeom>
          <a:solidFill>
            <a:schemeClr val="bg1">
              <a:lumMod val="5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2" name="Freeform: Shape 871">
            <a:extLst>
              <a:ext uri="{FF2B5EF4-FFF2-40B4-BE49-F238E27FC236}">
                <a16:creationId xmlns:a16="http://schemas.microsoft.com/office/drawing/2014/main" id="{777A793D-6E1E-49C3-A68D-D325682779C1}"/>
              </a:ext>
            </a:extLst>
          </p:cNvPr>
          <p:cNvSpPr/>
          <p:nvPr/>
        </p:nvSpPr>
        <p:spPr>
          <a:xfrm>
            <a:off x="19100371" y="4047101"/>
            <a:ext cx="699670" cy="25443"/>
          </a:xfrm>
          <a:custGeom>
            <a:avLst/>
            <a:gdLst>
              <a:gd name="connsiteX0" fmla="*/ 9540 w 699588"/>
              <a:gd name="connsiteY0" fmla="*/ 9540 h 25439"/>
              <a:gd name="connsiteX1" fmla="*/ 695645 w 699588"/>
              <a:gd name="connsiteY1" fmla="*/ 9540 h 25439"/>
              <a:gd name="connsiteX2" fmla="*/ 695645 w 699588"/>
              <a:gd name="connsiteY2" fmla="*/ 23913 h 25439"/>
              <a:gd name="connsiteX3" fmla="*/ 9540 w 699588"/>
              <a:gd name="connsiteY3" fmla="*/ 23913 h 25439"/>
            </a:gdLst>
            <a:ahLst/>
            <a:cxnLst>
              <a:cxn ang="0">
                <a:pos x="connsiteX0" y="connsiteY0"/>
              </a:cxn>
              <a:cxn ang="0">
                <a:pos x="connsiteX1" y="connsiteY1"/>
              </a:cxn>
              <a:cxn ang="0">
                <a:pos x="connsiteX2" y="connsiteY2"/>
              </a:cxn>
              <a:cxn ang="0">
                <a:pos x="connsiteX3" y="connsiteY3"/>
              </a:cxn>
            </a:cxnLst>
            <a:rect l="l" t="t" r="r" b="b"/>
            <a:pathLst>
              <a:path w="699588" h="25439">
                <a:moveTo>
                  <a:pt x="9540" y="9540"/>
                </a:moveTo>
                <a:lnTo>
                  <a:pt x="695645" y="9540"/>
                </a:lnTo>
                <a:lnTo>
                  <a:pt x="695645" y="23913"/>
                </a:lnTo>
                <a:lnTo>
                  <a:pt x="9540" y="23913"/>
                </a:lnTo>
                <a:close/>
              </a:path>
            </a:pathLst>
          </a:custGeom>
          <a:solidFill>
            <a:srgbClr val="173E5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3" name="Freeform: Shape 872">
            <a:extLst>
              <a:ext uri="{FF2B5EF4-FFF2-40B4-BE49-F238E27FC236}">
                <a16:creationId xmlns:a16="http://schemas.microsoft.com/office/drawing/2014/main" id="{9EA66237-0220-4343-A1A9-42DF3F2A1F16}"/>
              </a:ext>
            </a:extLst>
          </p:cNvPr>
          <p:cNvSpPr/>
          <p:nvPr/>
        </p:nvSpPr>
        <p:spPr>
          <a:xfrm>
            <a:off x="19100371" y="3865822"/>
            <a:ext cx="699670" cy="25443"/>
          </a:xfrm>
          <a:custGeom>
            <a:avLst/>
            <a:gdLst>
              <a:gd name="connsiteX0" fmla="*/ 9540 w 699588"/>
              <a:gd name="connsiteY0" fmla="*/ 9540 h 25439"/>
              <a:gd name="connsiteX1" fmla="*/ 695645 w 699588"/>
              <a:gd name="connsiteY1" fmla="*/ 9540 h 25439"/>
              <a:gd name="connsiteX2" fmla="*/ 695645 w 699588"/>
              <a:gd name="connsiteY2" fmla="*/ 23913 h 25439"/>
              <a:gd name="connsiteX3" fmla="*/ 9540 w 699588"/>
              <a:gd name="connsiteY3" fmla="*/ 23913 h 25439"/>
            </a:gdLst>
            <a:ahLst/>
            <a:cxnLst>
              <a:cxn ang="0">
                <a:pos x="connsiteX0" y="connsiteY0"/>
              </a:cxn>
              <a:cxn ang="0">
                <a:pos x="connsiteX1" y="connsiteY1"/>
              </a:cxn>
              <a:cxn ang="0">
                <a:pos x="connsiteX2" y="connsiteY2"/>
              </a:cxn>
              <a:cxn ang="0">
                <a:pos x="connsiteX3" y="connsiteY3"/>
              </a:cxn>
            </a:cxnLst>
            <a:rect l="l" t="t" r="r" b="b"/>
            <a:pathLst>
              <a:path w="699588" h="25439">
                <a:moveTo>
                  <a:pt x="9540" y="9540"/>
                </a:moveTo>
                <a:lnTo>
                  <a:pt x="695645" y="9540"/>
                </a:lnTo>
                <a:lnTo>
                  <a:pt x="695645" y="23913"/>
                </a:lnTo>
                <a:lnTo>
                  <a:pt x="9540" y="23913"/>
                </a:lnTo>
                <a:close/>
              </a:path>
            </a:pathLst>
          </a:custGeom>
          <a:solidFill>
            <a:srgbClr val="173E5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4" name="Freeform: Shape 873">
            <a:extLst>
              <a:ext uri="{FF2B5EF4-FFF2-40B4-BE49-F238E27FC236}">
                <a16:creationId xmlns:a16="http://schemas.microsoft.com/office/drawing/2014/main" id="{9BCAC453-38DE-4A55-AF85-20BB08A8BC06}"/>
              </a:ext>
            </a:extLst>
          </p:cNvPr>
          <p:cNvSpPr/>
          <p:nvPr/>
        </p:nvSpPr>
        <p:spPr>
          <a:xfrm>
            <a:off x="19100371" y="3699047"/>
            <a:ext cx="699670" cy="178098"/>
          </a:xfrm>
          <a:custGeom>
            <a:avLst/>
            <a:gdLst>
              <a:gd name="connsiteX0" fmla="*/ 9540 w 699588"/>
              <a:gd name="connsiteY0" fmla="*/ 9540 h 178077"/>
              <a:gd name="connsiteX1" fmla="*/ 695645 w 699588"/>
              <a:gd name="connsiteY1" fmla="*/ 9540 h 178077"/>
              <a:gd name="connsiteX2" fmla="*/ 695645 w 699588"/>
              <a:gd name="connsiteY2" fmla="*/ 176296 h 178077"/>
              <a:gd name="connsiteX3" fmla="*/ 9540 w 699588"/>
              <a:gd name="connsiteY3" fmla="*/ 176296 h 178077"/>
            </a:gdLst>
            <a:ahLst/>
            <a:cxnLst>
              <a:cxn ang="0">
                <a:pos x="connsiteX0" y="connsiteY0"/>
              </a:cxn>
              <a:cxn ang="0">
                <a:pos x="connsiteX1" y="connsiteY1"/>
              </a:cxn>
              <a:cxn ang="0">
                <a:pos x="connsiteX2" y="connsiteY2"/>
              </a:cxn>
              <a:cxn ang="0">
                <a:pos x="connsiteX3" y="connsiteY3"/>
              </a:cxn>
            </a:cxnLst>
            <a:rect l="l" t="t" r="r" b="b"/>
            <a:pathLst>
              <a:path w="699588" h="178077">
                <a:moveTo>
                  <a:pt x="9540" y="9540"/>
                </a:moveTo>
                <a:lnTo>
                  <a:pt x="695645" y="9540"/>
                </a:lnTo>
                <a:lnTo>
                  <a:pt x="695645" y="176296"/>
                </a:lnTo>
                <a:lnTo>
                  <a:pt x="9540" y="176296"/>
                </a:ln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5" name="Freeform: Shape 874">
            <a:extLst>
              <a:ext uri="{FF2B5EF4-FFF2-40B4-BE49-F238E27FC236}">
                <a16:creationId xmlns:a16="http://schemas.microsoft.com/office/drawing/2014/main" id="{46511E2B-9B94-4585-A4CD-DAF1B9F24965}"/>
              </a:ext>
            </a:extLst>
          </p:cNvPr>
          <p:cNvSpPr/>
          <p:nvPr/>
        </p:nvSpPr>
        <p:spPr>
          <a:xfrm>
            <a:off x="19139043" y="3734794"/>
            <a:ext cx="470687" cy="101770"/>
          </a:xfrm>
          <a:custGeom>
            <a:avLst/>
            <a:gdLst>
              <a:gd name="connsiteX0" fmla="*/ 9540 w 470632"/>
              <a:gd name="connsiteY0" fmla="*/ 9540 h 101758"/>
              <a:gd name="connsiteX1" fmla="*/ 466054 w 470632"/>
              <a:gd name="connsiteY1" fmla="*/ 9540 h 101758"/>
              <a:gd name="connsiteX2" fmla="*/ 466054 w 470632"/>
              <a:gd name="connsiteY2" fmla="*/ 104811 h 101758"/>
              <a:gd name="connsiteX3" fmla="*/ 9540 w 470632"/>
              <a:gd name="connsiteY3" fmla="*/ 104811 h 101758"/>
            </a:gdLst>
            <a:ahLst/>
            <a:cxnLst>
              <a:cxn ang="0">
                <a:pos x="connsiteX0" y="connsiteY0"/>
              </a:cxn>
              <a:cxn ang="0">
                <a:pos x="connsiteX1" y="connsiteY1"/>
              </a:cxn>
              <a:cxn ang="0">
                <a:pos x="connsiteX2" y="connsiteY2"/>
              </a:cxn>
              <a:cxn ang="0">
                <a:pos x="connsiteX3" y="connsiteY3"/>
              </a:cxn>
            </a:cxnLst>
            <a:rect l="l" t="t" r="r" b="b"/>
            <a:pathLst>
              <a:path w="470632" h="101758">
                <a:moveTo>
                  <a:pt x="9540" y="9540"/>
                </a:moveTo>
                <a:lnTo>
                  <a:pt x="466054" y="9540"/>
                </a:lnTo>
                <a:lnTo>
                  <a:pt x="466054" y="104811"/>
                </a:lnTo>
                <a:lnTo>
                  <a:pt x="9540" y="104811"/>
                </a:ln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6" name="Freeform: Shape 875">
            <a:extLst>
              <a:ext uri="{FF2B5EF4-FFF2-40B4-BE49-F238E27FC236}">
                <a16:creationId xmlns:a16="http://schemas.microsoft.com/office/drawing/2014/main" id="{A594EFE5-66FF-4CB1-BDA9-404E11FE6231}"/>
              </a:ext>
            </a:extLst>
          </p:cNvPr>
          <p:cNvSpPr/>
          <p:nvPr/>
        </p:nvSpPr>
        <p:spPr>
          <a:xfrm>
            <a:off x="19139043" y="3758583"/>
            <a:ext cx="470687" cy="63606"/>
          </a:xfrm>
          <a:custGeom>
            <a:avLst/>
            <a:gdLst>
              <a:gd name="connsiteX0" fmla="*/ 9540 w 470632"/>
              <a:gd name="connsiteY0" fmla="*/ 9540 h 63598"/>
              <a:gd name="connsiteX1" fmla="*/ 466054 w 470632"/>
              <a:gd name="connsiteY1" fmla="*/ 9540 h 63598"/>
              <a:gd name="connsiteX2" fmla="*/ 466054 w 470632"/>
              <a:gd name="connsiteY2" fmla="*/ 57239 h 63598"/>
              <a:gd name="connsiteX3" fmla="*/ 9540 w 470632"/>
              <a:gd name="connsiteY3" fmla="*/ 57239 h 63598"/>
            </a:gdLst>
            <a:ahLst/>
            <a:cxnLst>
              <a:cxn ang="0">
                <a:pos x="connsiteX0" y="connsiteY0"/>
              </a:cxn>
              <a:cxn ang="0">
                <a:pos x="connsiteX1" y="connsiteY1"/>
              </a:cxn>
              <a:cxn ang="0">
                <a:pos x="connsiteX2" y="connsiteY2"/>
              </a:cxn>
              <a:cxn ang="0">
                <a:pos x="connsiteX3" y="connsiteY3"/>
              </a:cxn>
            </a:cxnLst>
            <a:rect l="l" t="t" r="r" b="b"/>
            <a:pathLst>
              <a:path w="470632" h="63598">
                <a:moveTo>
                  <a:pt x="9540" y="9540"/>
                </a:moveTo>
                <a:lnTo>
                  <a:pt x="466054" y="9540"/>
                </a:lnTo>
                <a:lnTo>
                  <a:pt x="466054" y="57239"/>
                </a:lnTo>
                <a:lnTo>
                  <a:pt x="9540" y="57239"/>
                </a:lnTo>
                <a:close/>
              </a:path>
            </a:pathLst>
          </a:custGeom>
          <a:solidFill>
            <a:srgbClr val="173E5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7" name="Freeform: Shape 876">
            <a:extLst>
              <a:ext uri="{FF2B5EF4-FFF2-40B4-BE49-F238E27FC236}">
                <a16:creationId xmlns:a16="http://schemas.microsoft.com/office/drawing/2014/main" id="{18F1B1EE-4AE1-4D20-93CA-F17CC564A411}"/>
              </a:ext>
            </a:extLst>
          </p:cNvPr>
          <p:cNvSpPr/>
          <p:nvPr/>
        </p:nvSpPr>
        <p:spPr>
          <a:xfrm>
            <a:off x="19100371" y="3880198"/>
            <a:ext cx="699670" cy="178098"/>
          </a:xfrm>
          <a:custGeom>
            <a:avLst/>
            <a:gdLst>
              <a:gd name="connsiteX0" fmla="*/ 9540 w 699588"/>
              <a:gd name="connsiteY0" fmla="*/ 9540 h 178077"/>
              <a:gd name="connsiteX1" fmla="*/ 695645 w 699588"/>
              <a:gd name="connsiteY1" fmla="*/ 9540 h 178077"/>
              <a:gd name="connsiteX2" fmla="*/ 695645 w 699588"/>
              <a:gd name="connsiteY2" fmla="*/ 176296 h 178077"/>
              <a:gd name="connsiteX3" fmla="*/ 9540 w 699588"/>
              <a:gd name="connsiteY3" fmla="*/ 176296 h 178077"/>
            </a:gdLst>
            <a:ahLst/>
            <a:cxnLst>
              <a:cxn ang="0">
                <a:pos x="connsiteX0" y="connsiteY0"/>
              </a:cxn>
              <a:cxn ang="0">
                <a:pos x="connsiteX1" y="connsiteY1"/>
              </a:cxn>
              <a:cxn ang="0">
                <a:pos x="connsiteX2" y="connsiteY2"/>
              </a:cxn>
              <a:cxn ang="0">
                <a:pos x="connsiteX3" y="connsiteY3"/>
              </a:cxn>
            </a:cxnLst>
            <a:rect l="l" t="t" r="r" b="b"/>
            <a:pathLst>
              <a:path w="699588" h="178077">
                <a:moveTo>
                  <a:pt x="9540" y="9540"/>
                </a:moveTo>
                <a:lnTo>
                  <a:pt x="695645" y="9540"/>
                </a:lnTo>
                <a:lnTo>
                  <a:pt x="695645" y="176296"/>
                </a:lnTo>
                <a:lnTo>
                  <a:pt x="9540" y="176296"/>
                </a:ln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8" name="Freeform: Shape 877">
            <a:extLst>
              <a:ext uri="{FF2B5EF4-FFF2-40B4-BE49-F238E27FC236}">
                <a16:creationId xmlns:a16="http://schemas.microsoft.com/office/drawing/2014/main" id="{C4C751DB-049E-48D8-B643-E72FD959301D}"/>
              </a:ext>
            </a:extLst>
          </p:cNvPr>
          <p:cNvSpPr/>
          <p:nvPr/>
        </p:nvSpPr>
        <p:spPr>
          <a:xfrm>
            <a:off x="19100371" y="4061476"/>
            <a:ext cx="699670" cy="178098"/>
          </a:xfrm>
          <a:custGeom>
            <a:avLst/>
            <a:gdLst>
              <a:gd name="connsiteX0" fmla="*/ 9540 w 699588"/>
              <a:gd name="connsiteY0" fmla="*/ 9540 h 178077"/>
              <a:gd name="connsiteX1" fmla="*/ 695645 w 699588"/>
              <a:gd name="connsiteY1" fmla="*/ 9540 h 178077"/>
              <a:gd name="connsiteX2" fmla="*/ 695645 w 699588"/>
              <a:gd name="connsiteY2" fmla="*/ 176296 h 178077"/>
              <a:gd name="connsiteX3" fmla="*/ 9540 w 699588"/>
              <a:gd name="connsiteY3" fmla="*/ 176296 h 178077"/>
            </a:gdLst>
            <a:ahLst/>
            <a:cxnLst>
              <a:cxn ang="0">
                <a:pos x="connsiteX0" y="connsiteY0"/>
              </a:cxn>
              <a:cxn ang="0">
                <a:pos x="connsiteX1" y="connsiteY1"/>
              </a:cxn>
              <a:cxn ang="0">
                <a:pos x="connsiteX2" y="connsiteY2"/>
              </a:cxn>
              <a:cxn ang="0">
                <a:pos x="connsiteX3" y="connsiteY3"/>
              </a:cxn>
            </a:cxnLst>
            <a:rect l="l" t="t" r="r" b="b"/>
            <a:pathLst>
              <a:path w="699588" h="178077">
                <a:moveTo>
                  <a:pt x="9540" y="9540"/>
                </a:moveTo>
                <a:lnTo>
                  <a:pt x="695645" y="9540"/>
                </a:lnTo>
                <a:lnTo>
                  <a:pt x="695645" y="176296"/>
                </a:lnTo>
                <a:lnTo>
                  <a:pt x="9540" y="176296"/>
                </a:ln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9" name="Freeform: Shape 878">
            <a:extLst>
              <a:ext uri="{FF2B5EF4-FFF2-40B4-BE49-F238E27FC236}">
                <a16:creationId xmlns:a16="http://schemas.microsoft.com/office/drawing/2014/main" id="{738DB25C-4FA7-49B6-A7CF-1B78B8D25819}"/>
              </a:ext>
            </a:extLst>
          </p:cNvPr>
          <p:cNvSpPr/>
          <p:nvPr/>
        </p:nvSpPr>
        <p:spPr>
          <a:xfrm>
            <a:off x="19139043" y="3734794"/>
            <a:ext cx="76328" cy="101770"/>
          </a:xfrm>
          <a:custGeom>
            <a:avLst/>
            <a:gdLst>
              <a:gd name="connsiteX0" fmla="*/ 9540 w 76318"/>
              <a:gd name="connsiteY0" fmla="*/ 9540 h 101758"/>
              <a:gd name="connsiteX1" fmla="*/ 77718 w 76318"/>
              <a:gd name="connsiteY1" fmla="*/ 9540 h 101758"/>
              <a:gd name="connsiteX2" fmla="*/ 77718 w 76318"/>
              <a:gd name="connsiteY2" fmla="*/ 104811 h 101758"/>
              <a:gd name="connsiteX3" fmla="*/ 9540 w 76318"/>
              <a:gd name="connsiteY3" fmla="*/ 104811 h 101758"/>
            </a:gdLst>
            <a:ahLst/>
            <a:cxnLst>
              <a:cxn ang="0">
                <a:pos x="connsiteX0" y="connsiteY0"/>
              </a:cxn>
              <a:cxn ang="0">
                <a:pos x="connsiteX1" y="connsiteY1"/>
              </a:cxn>
              <a:cxn ang="0">
                <a:pos x="connsiteX2" y="connsiteY2"/>
              </a:cxn>
              <a:cxn ang="0">
                <a:pos x="connsiteX3" y="connsiteY3"/>
              </a:cxn>
            </a:cxnLst>
            <a:rect l="l" t="t" r="r" b="b"/>
            <a:pathLst>
              <a:path w="76318" h="101758">
                <a:moveTo>
                  <a:pt x="9540" y="9540"/>
                </a:moveTo>
                <a:lnTo>
                  <a:pt x="77718" y="9540"/>
                </a:lnTo>
                <a:lnTo>
                  <a:pt x="77718" y="104811"/>
                </a:lnTo>
                <a:lnTo>
                  <a:pt x="9540" y="104811"/>
                </a:lnTo>
                <a:close/>
              </a:path>
            </a:pathLst>
          </a:custGeom>
          <a:solidFill>
            <a:srgbClr val="173E5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0" name="Freeform: Shape 879">
            <a:extLst>
              <a:ext uri="{FF2B5EF4-FFF2-40B4-BE49-F238E27FC236}">
                <a16:creationId xmlns:a16="http://schemas.microsoft.com/office/drawing/2014/main" id="{8CDC473E-3F5B-4BC6-86B9-890F555B7F9A}"/>
              </a:ext>
            </a:extLst>
          </p:cNvPr>
          <p:cNvSpPr/>
          <p:nvPr/>
        </p:nvSpPr>
        <p:spPr>
          <a:xfrm>
            <a:off x="19527423" y="3734794"/>
            <a:ext cx="76328" cy="101770"/>
          </a:xfrm>
          <a:custGeom>
            <a:avLst/>
            <a:gdLst>
              <a:gd name="connsiteX0" fmla="*/ 9541 w 76318"/>
              <a:gd name="connsiteY0" fmla="*/ 9540 h 101758"/>
              <a:gd name="connsiteX1" fmla="*/ 77718 w 76318"/>
              <a:gd name="connsiteY1" fmla="*/ 9540 h 101758"/>
              <a:gd name="connsiteX2" fmla="*/ 77718 w 76318"/>
              <a:gd name="connsiteY2" fmla="*/ 104811 h 101758"/>
              <a:gd name="connsiteX3" fmla="*/ 9541 w 76318"/>
              <a:gd name="connsiteY3" fmla="*/ 104811 h 101758"/>
            </a:gdLst>
            <a:ahLst/>
            <a:cxnLst>
              <a:cxn ang="0">
                <a:pos x="connsiteX0" y="connsiteY0"/>
              </a:cxn>
              <a:cxn ang="0">
                <a:pos x="connsiteX1" y="connsiteY1"/>
              </a:cxn>
              <a:cxn ang="0">
                <a:pos x="connsiteX2" y="connsiteY2"/>
              </a:cxn>
              <a:cxn ang="0">
                <a:pos x="connsiteX3" y="connsiteY3"/>
              </a:cxn>
            </a:cxnLst>
            <a:rect l="l" t="t" r="r" b="b"/>
            <a:pathLst>
              <a:path w="76318" h="101758">
                <a:moveTo>
                  <a:pt x="9541" y="9540"/>
                </a:moveTo>
                <a:lnTo>
                  <a:pt x="77718" y="9540"/>
                </a:lnTo>
                <a:lnTo>
                  <a:pt x="77718" y="104811"/>
                </a:lnTo>
                <a:lnTo>
                  <a:pt x="9541" y="104811"/>
                </a:lnTo>
                <a:close/>
              </a:path>
            </a:pathLst>
          </a:custGeom>
          <a:solidFill>
            <a:srgbClr val="173E5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1" name="Freeform: Shape 880">
            <a:extLst>
              <a:ext uri="{FF2B5EF4-FFF2-40B4-BE49-F238E27FC236}">
                <a16:creationId xmlns:a16="http://schemas.microsoft.com/office/drawing/2014/main" id="{D4617A96-28E2-4011-8D68-656926C8F108}"/>
              </a:ext>
            </a:extLst>
          </p:cNvPr>
          <p:cNvSpPr/>
          <p:nvPr/>
        </p:nvSpPr>
        <p:spPr>
          <a:xfrm>
            <a:off x="19139043" y="3915944"/>
            <a:ext cx="470687" cy="101770"/>
          </a:xfrm>
          <a:custGeom>
            <a:avLst/>
            <a:gdLst>
              <a:gd name="connsiteX0" fmla="*/ 9540 w 470632"/>
              <a:gd name="connsiteY0" fmla="*/ 9540 h 101758"/>
              <a:gd name="connsiteX1" fmla="*/ 466054 w 470632"/>
              <a:gd name="connsiteY1" fmla="*/ 9540 h 101758"/>
              <a:gd name="connsiteX2" fmla="*/ 466054 w 470632"/>
              <a:gd name="connsiteY2" fmla="*/ 104811 h 101758"/>
              <a:gd name="connsiteX3" fmla="*/ 9540 w 470632"/>
              <a:gd name="connsiteY3" fmla="*/ 104811 h 101758"/>
            </a:gdLst>
            <a:ahLst/>
            <a:cxnLst>
              <a:cxn ang="0">
                <a:pos x="connsiteX0" y="connsiteY0"/>
              </a:cxn>
              <a:cxn ang="0">
                <a:pos x="connsiteX1" y="connsiteY1"/>
              </a:cxn>
              <a:cxn ang="0">
                <a:pos x="connsiteX2" y="connsiteY2"/>
              </a:cxn>
              <a:cxn ang="0">
                <a:pos x="connsiteX3" y="connsiteY3"/>
              </a:cxn>
            </a:cxnLst>
            <a:rect l="l" t="t" r="r" b="b"/>
            <a:pathLst>
              <a:path w="470632" h="101758">
                <a:moveTo>
                  <a:pt x="9540" y="9540"/>
                </a:moveTo>
                <a:lnTo>
                  <a:pt x="466054" y="9540"/>
                </a:lnTo>
                <a:lnTo>
                  <a:pt x="466054" y="104811"/>
                </a:lnTo>
                <a:lnTo>
                  <a:pt x="9540" y="104811"/>
                </a:ln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2" name="Freeform: Shape 881">
            <a:extLst>
              <a:ext uri="{FF2B5EF4-FFF2-40B4-BE49-F238E27FC236}">
                <a16:creationId xmlns:a16="http://schemas.microsoft.com/office/drawing/2014/main" id="{963528BE-A0F3-4C1B-9BE8-E445EA7867C4}"/>
              </a:ext>
            </a:extLst>
          </p:cNvPr>
          <p:cNvSpPr/>
          <p:nvPr/>
        </p:nvSpPr>
        <p:spPr>
          <a:xfrm>
            <a:off x="19139043" y="3939861"/>
            <a:ext cx="470687" cy="63606"/>
          </a:xfrm>
          <a:custGeom>
            <a:avLst/>
            <a:gdLst>
              <a:gd name="connsiteX0" fmla="*/ 9540 w 470632"/>
              <a:gd name="connsiteY0" fmla="*/ 9540 h 63598"/>
              <a:gd name="connsiteX1" fmla="*/ 466054 w 470632"/>
              <a:gd name="connsiteY1" fmla="*/ 9540 h 63598"/>
              <a:gd name="connsiteX2" fmla="*/ 466054 w 470632"/>
              <a:gd name="connsiteY2" fmla="*/ 57239 h 63598"/>
              <a:gd name="connsiteX3" fmla="*/ 9540 w 470632"/>
              <a:gd name="connsiteY3" fmla="*/ 57239 h 63598"/>
            </a:gdLst>
            <a:ahLst/>
            <a:cxnLst>
              <a:cxn ang="0">
                <a:pos x="connsiteX0" y="connsiteY0"/>
              </a:cxn>
              <a:cxn ang="0">
                <a:pos x="connsiteX1" y="connsiteY1"/>
              </a:cxn>
              <a:cxn ang="0">
                <a:pos x="connsiteX2" y="connsiteY2"/>
              </a:cxn>
              <a:cxn ang="0">
                <a:pos x="connsiteX3" y="connsiteY3"/>
              </a:cxn>
            </a:cxnLst>
            <a:rect l="l" t="t" r="r" b="b"/>
            <a:pathLst>
              <a:path w="470632" h="63598">
                <a:moveTo>
                  <a:pt x="9540" y="9540"/>
                </a:moveTo>
                <a:lnTo>
                  <a:pt x="466054" y="9540"/>
                </a:lnTo>
                <a:lnTo>
                  <a:pt x="466054" y="57239"/>
                </a:lnTo>
                <a:lnTo>
                  <a:pt x="9540" y="57239"/>
                </a:lnTo>
                <a:close/>
              </a:path>
            </a:pathLst>
          </a:custGeom>
          <a:solidFill>
            <a:srgbClr val="173E5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3" name="Freeform: Shape 882">
            <a:extLst>
              <a:ext uri="{FF2B5EF4-FFF2-40B4-BE49-F238E27FC236}">
                <a16:creationId xmlns:a16="http://schemas.microsoft.com/office/drawing/2014/main" id="{02DE717C-5841-47CC-B769-EFD852B5BA2D}"/>
              </a:ext>
            </a:extLst>
          </p:cNvPr>
          <p:cNvSpPr/>
          <p:nvPr/>
        </p:nvSpPr>
        <p:spPr>
          <a:xfrm>
            <a:off x="19527423" y="3915944"/>
            <a:ext cx="76328" cy="101770"/>
          </a:xfrm>
          <a:custGeom>
            <a:avLst/>
            <a:gdLst>
              <a:gd name="connsiteX0" fmla="*/ 9541 w 76318"/>
              <a:gd name="connsiteY0" fmla="*/ 9540 h 101758"/>
              <a:gd name="connsiteX1" fmla="*/ 77718 w 76318"/>
              <a:gd name="connsiteY1" fmla="*/ 9540 h 101758"/>
              <a:gd name="connsiteX2" fmla="*/ 77718 w 76318"/>
              <a:gd name="connsiteY2" fmla="*/ 104811 h 101758"/>
              <a:gd name="connsiteX3" fmla="*/ 9541 w 76318"/>
              <a:gd name="connsiteY3" fmla="*/ 104811 h 101758"/>
            </a:gdLst>
            <a:ahLst/>
            <a:cxnLst>
              <a:cxn ang="0">
                <a:pos x="connsiteX0" y="connsiteY0"/>
              </a:cxn>
              <a:cxn ang="0">
                <a:pos x="connsiteX1" y="connsiteY1"/>
              </a:cxn>
              <a:cxn ang="0">
                <a:pos x="connsiteX2" y="connsiteY2"/>
              </a:cxn>
              <a:cxn ang="0">
                <a:pos x="connsiteX3" y="connsiteY3"/>
              </a:cxn>
            </a:cxnLst>
            <a:rect l="l" t="t" r="r" b="b"/>
            <a:pathLst>
              <a:path w="76318" h="101758">
                <a:moveTo>
                  <a:pt x="9541" y="9540"/>
                </a:moveTo>
                <a:lnTo>
                  <a:pt x="77718" y="9540"/>
                </a:lnTo>
                <a:lnTo>
                  <a:pt x="77718" y="104811"/>
                </a:lnTo>
                <a:lnTo>
                  <a:pt x="9541" y="104811"/>
                </a:lnTo>
                <a:close/>
              </a:path>
            </a:pathLst>
          </a:custGeom>
          <a:solidFill>
            <a:srgbClr val="173E5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4" name="Freeform: Shape 883">
            <a:extLst>
              <a:ext uri="{FF2B5EF4-FFF2-40B4-BE49-F238E27FC236}">
                <a16:creationId xmlns:a16="http://schemas.microsoft.com/office/drawing/2014/main" id="{4984087C-89C1-44AE-822A-EEDDFE62CD1C}"/>
              </a:ext>
            </a:extLst>
          </p:cNvPr>
          <p:cNvSpPr/>
          <p:nvPr/>
        </p:nvSpPr>
        <p:spPr>
          <a:xfrm>
            <a:off x="19139043" y="4097223"/>
            <a:ext cx="470687" cy="101770"/>
          </a:xfrm>
          <a:custGeom>
            <a:avLst/>
            <a:gdLst>
              <a:gd name="connsiteX0" fmla="*/ 9540 w 470632"/>
              <a:gd name="connsiteY0" fmla="*/ 9540 h 101758"/>
              <a:gd name="connsiteX1" fmla="*/ 466054 w 470632"/>
              <a:gd name="connsiteY1" fmla="*/ 9540 h 101758"/>
              <a:gd name="connsiteX2" fmla="*/ 466054 w 470632"/>
              <a:gd name="connsiteY2" fmla="*/ 104811 h 101758"/>
              <a:gd name="connsiteX3" fmla="*/ 9540 w 470632"/>
              <a:gd name="connsiteY3" fmla="*/ 104811 h 101758"/>
            </a:gdLst>
            <a:ahLst/>
            <a:cxnLst>
              <a:cxn ang="0">
                <a:pos x="connsiteX0" y="connsiteY0"/>
              </a:cxn>
              <a:cxn ang="0">
                <a:pos x="connsiteX1" y="connsiteY1"/>
              </a:cxn>
              <a:cxn ang="0">
                <a:pos x="connsiteX2" y="connsiteY2"/>
              </a:cxn>
              <a:cxn ang="0">
                <a:pos x="connsiteX3" y="connsiteY3"/>
              </a:cxn>
            </a:cxnLst>
            <a:rect l="l" t="t" r="r" b="b"/>
            <a:pathLst>
              <a:path w="470632" h="101758">
                <a:moveTo>
                  <a:pt x="9540" y="9540"/>
                </a:moveTo>
                <a:lnTo>
                  <a:pt x="466054" y="9540"/>
                </a:lnTo>
                <a:lnTo>
                  <a:pt x="466054" y="104811"/>
                </a:lnTo>
                <a:lnTo>
                  <a:pt x="9540" y="104811"/>
                </a:ln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5" name="Freeform: Shape 884">
            <a:extLst>
              <a:ext uri="{FF2B5EF4-FFF2-40B4-BE49-F238E27FC236}">
                <a16:creationId xmlns:a16="http://schemas.microsoft.com/office/drawing/2014/main" id="{B275A0FD-296B-47AA-A139-0A0A243AB611}"/>
              </a:ext>
            </a:extLst>
          </p:cNvPr>
          <p:cNvSpPr/>
          <p:nvPr/>
        </p:nvSpPr>
        <p:spPr>
          <a:xfrm>
            <a:off x="19139043" y="4121012"/>
            <a:ext cx="470687" cy="63606"/>
          </a:xfrm>
          <a:custGeom>
            <a:avLst/>
            <a:gdLst>
              <a:gd name="connsiteX0" fmla="*/ 9540 w 470632"/>
              <a:gd name="connsiteY0" fmla="*/ 9540 h 63598"/>
              <a:gd name="connsiteX1" fmla="*/ 466054 w 470632"/>
              <a:gd name="connsiteY1" fmla="*/ 9540 h 63598"/>
              <a:gd name="connsiteX2" fmla="*/ 466054 w 470632"/>
              <a:gd name="connsiteY2" fmla="*/ 57239 h 63598"/>
              <a:gd name="connsiteX3" fmla="*/ 9540 w 470632"/>
              <a:gd name="connsiteY3" fmla="*/ 57239 h 63598"/>
            </a:gdLst>
            <a:ahLst/>
            <a:cxnLst>
              <a:cxn ang="0">
                <a:pos x="connsiteX0" y="connsiteY0"/>
              </a:cxn>
              <a:cxn ang="0">
                <a:pos x="connsiteX1" y="connsiteY1"/>
              </a:cxn>
              <a:cxn ang="0">
                <a:pos x="connsiteX2" y="connsiteY2"/>
              </a:cxn>
              <a:cxn ang="0">
                <a:pos x="connsiteX3" y="connsiteY3"/>
              </a:cxn>
            </a:cxnLst>
            <a:rect l="l" t="t" r="r" b="b"/>
            <a:pathLst>
              <a:path w="470632" h="63598">
                <a:moveTo>
                  <a:pt x="9540" y="9540"/>
                </a:moveTo>
                <a:lnTo>
                  <a:pt x="466054" y="9540"/>
                </a:lnTo>
                <a:lnTo>
                  <a:pt x="466054" y="57239"/>
                </a:lnTo>
                <a:lnTo>
                  <a:pt x="9540" y="57239"/>
                </a:lnTo>
                <a:close/>
              </a:path>
            </a:pathLst>
          </a:custGeom>
          <a:solidFill>
            <a:srgbClr val="173E5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6" name="Freeform: Shape 885">
            <a:extLst>
              <a:ext uri="{FF2B5EF4-FFF2-40B4-BE49-F238E27FC236}">
                <a16:creationId xmlns:a16="http://schemas.microsoft.com/office/drawing/2014/main" id="{64296B72-C58A-4773-AACB-7D520E9BE585}"/>
              </a:ext>
            </a:extLst>
          </p:cNvPr>
          <p:cNvSpPr/>
          <p:nvPr/>
        </p:nvSpPr>
        <p:spPr>
          <a:xfrm>
            <a:off x="19527423" y="4097223"/>
            <a:ext cx="76328" cy="101770"/>
          </a:xfrm>
          <a:custGeom>
            <a:avLst/>
            <a:gdLst>
              <a:gd name="connsiteX0" fmla="*/ 9541 w 76318"/>
              <a:gd name="connsiteY0" fmla="*/ 9540 h 101758"/>
              <a:gd name="connsiteX1" fmla="*/ 77718 w 76318"/>
              <a:gd name="connsiteY1" fmla="*/ 9540 h 101758"/>
              <a:gd name="connsiteX2" fmla="*/ 77718 w 76318"/>
              <a:gd name="connsiteY2" fmla="*/ 104811 h 101758"/>
              <a:gd name="connsiteX3" fmla="*/ 9541 w 76318"/>
              <a:gd name="connsiteY3" fmla="*/ 104811 h 101758"/>
            </a:gdLst>
            <a:ahLst/>
            <a:cxnLst>
              <a:cxn ang="0">
                <a:pos x="connsiteX0" y="connsiteY0"/>
              </a:cxn>
              <a:cxn ang="0">
                <a:pos x="connsiteX1" y="connsiteY1"/>
              </a:cxn>
              <a:cxn ang="0">
                <a:pos x="connsiteX2" y="connsiteY2"/>
              </a:cxn>
              <a:cxn ang="0">
                <a:pos x="connsiteX3" y="connsiteY3"/>
              </a:cxn>
            </a:cxnLst>
            <a:rect l="l" t="t" r="r" b="b"/>
            <a:pathLst>
              <a:path w="76318" h="101758">
                <a:moveTo>
                  <a:pt x="9541" y="9540"/>
                </a:moveTo>
                <a:lnTo>
                  <a:pt x="77718" y="9540"/>
                </a:lnTo>
                <a:lnTo>
                  <a:pt x="77718" y="104811"/>
                </a:lnTo>
                <a:lnTo>
                  <a:pt x="9541" y="104811"/>
                </a:lnTo>
                <a:close/>
              </a:path>
            </a:pathLst>
          </a:custGeom>
          <a:solidFill>
            <a:srgbClr val="173E5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7" name="Freeform: Shape 886">
            <a:extLst>
              <a:ext uri="{FF2B5EF4-FFF2-40B4-BE49-F238E27FC236}">
                <a16:creationId xmlns:a16="http://schemas.microsoft.com/office/drawing/2014/main" id="{D3687BB5-8561-4164-815E-E18D9353A1A1}"/>
              </a:ext>
            </a:extLst>
          </p:cNvPr>
          <p:cNvSpPr/>
          <p:nvPr/>
        </p:nvSpPr>
        <p:spPr>
          <a:xfrm>
            <a:off x="19139043" y="3915944"/>
            <a:ext cx="76328" cy="101770"/>
          </a:xfrm>
          <a:custGeom>
            <a:avLst/>
            <a:gdLst>
              <a:gd name="connsiteX0" fmla="*/ 9540 w 76318"/>
              <a:gd name="connsiteY0" fmla="*/ 9540 h 101758"/>
              <a:gd name="connsiteX1" fmla="*/ 77718 w 76318"/>
              <a:gd name="connsiteY1" fmla="*/ 9540 h 101758"/>
              <a:gd name="connsiteX2" fmla="*/ 77718 w 76318"/>
              <a:gd name="connsiteY2" fmla="*/ 104811 h 101758"/>
              <a:gd name="connsiteX3" fmla="*/ 9540 w 76318"/>
              <a:gd name="connsiteY3" fmla="*/ 104811 h 101758"/>
            </a:gdLst>
            <a:ahLst/>
            <a:cxnLst>
              <a:cxn ang="0">
                <a:pos x="connsiteX0" y="connsiteY0"/>
              </a:cxn>
              <a:cxn ang="0">
                <a:pos x="connsiteX1" y="connsiteY1"/>
              </a:cxn>
              <a:cxn ang="0">
                <a:pos x="connsiteX2" y="connsiteY2"/>
              </a:cxn>
              <a:cxn ang="0">
                <a:pos x="connsiteX3" y="connsiteY3"/>
              </a:cxn>
            </a:cxnLst>
            <a:rect l="l" t="t" r="r" b="b"/>
            <a:pathLst>
              <a:path w="76318" h="101758">
                <a:moveTo>
                  <a:pt x="9540" y="9540"/>
                </a:moveTo>
                <a:lnTo>
                  <a:pt x="77718" y="9540"/>
                </a:lnTo>
                <a:lnTo>
                  <a:pt x="77718" y="104811"/>
                </a:lnTo>
                <a:lnTo>
                  <a:pt x="9540" y="104811"/>
                </a:lnTo>
                <a:close/>
              </a:path>
            </a:pathLst>
          </a:custGeom>
          <a:solidFill>
            <a:srgbClr val="173E5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8" name="Freeform: Shape 887">
            <a:extLst>
              <a:ext uri="{FF2B5EF4-FFF2-40B4-BE49-F238E27FC236}">
                <a16:creationId xmlns:a16="http://schemas.microsoft.com/office/drawing/2014/main" id="{0A07BD78-3768-4644-B4D9-8267E5798921}"/>
              </a:ext>
            </a:extLst>
          </p:cNvPr>
          <p:cNvSpPr/>
          <p:nvPr/>
        </p:nvSpPr>
        <p:spPr>
          <a:xfrm>
            <a:off x="19139043" y="4097223"/>
            <a:ext cx="76328" cy="101770"/>
          </a:xfrm>
          <a:custGeom>
            <a:avLst/>
            <a:gdLst>
              <a:gd name="connsiteX0" fmla="*/ 9540 w 76318"/>
              <a:gd name="connsiteY0" fmla="*/ 9540 h 101758"/>
              <a:gd name="connsiteX1" fmla="*/ 77718 w 76318"/>
              <a:gd name="connsiteY1" fmla="*/ 9540 h 101758"/>
              <a:gd name="connsiteX2" fmla="*/ 77718 w 76318"/>
              <a:gd name="connsiteY2" fmla="*/ 104811 h 101758"/>
              <a:gd name="connsiteX3" fmla="*/ 9540 w 76318"/>
              <a:gd name="connsiteY3" fmla="*/ 104811 h 101758"/>
            </a:gdLst>
            <a:ahLst/>
            <a:cxnLst>
              <a:cxn ang="0">
                <a:pos x="connsiteX0" y="connsiteY0"/>
              </a:cxn>
              <a:cxn ang="0">
                <a:pos x="connsiteX1" y="connsiteY1"/>
              </a:cxn>
              <a:cxn ang="0">
                <a:pos x="connsiteX2" y="connsiteY2"/>
              </a:cxn>
              <a:cxn ang="0">
                <a:pos x="connsiteX3" y="connsiteY3"/>
              </a:cxn>
            </a:cxnLst>
            <a:rect l="l" t="t" r="r" b="b"/>
            <a:pathLst>
              <a:path w="76318" h="101758">
                <a:moveTo>
                  <a:pt x="9540" y="9540"/>
                </a:moveTo>
                <a:lnTo>
                  <a:pt x="77718" y="9540"/>
                </a:lnTo>
                <a:lnTo>
                  <a:pt x="77718" y="104811"/>
                </a:lnTo>
                <a:lnTo>
                  <a:pt x="9540" y="104811"/>
                </a:lnTo>
                <a:close/>
              </a:path>
            </a:pathLst>
          </a:custGeom>
          <a:solidFill>
            <a:srgbClr val="173E5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9" name="Freeform: Shape 888">
            <a:extLst>
              <a:ext uri="{FF2B5EF4-FFF2-40B4-BE49-F238E27FC236}">
                <a16:creationId xmlns:a16="http://schemas.microsoft.com/office/drawing/2014/main" id="{3657F9C7-04E0-43AA-89A5-9CDA9F22AF61}"/>
              </a:ext>
            </a:extLst>
          </p:cNvPr>
          <p:cNvSpPr/>
          <p:nvPr/>
        </p:nvSpPr>
        <p:spPr>
          <a:xfrm>
            <a:off x="18910061" y="2589497"/>
            <a:ext cx="203541" cy="1221242"/>
          </a:xfrm>
          <a:custGeom>
            <a:avLst/>
            <a:gdLst>
              <a:gd name="connsiteX0" fmla="*/ 199828 w 203516"/>
              <a:gd name="connsiteY0" fmla="*/ 1217539 h 1221100"/>
              <a:gd name="connsiteX1" fmla="*/ 9540 w 203516"/>
              <a:gd name="connsiteY1" fmla="*/ 1050019 h 1221100"/>
              <a:gd name="connsiteX2" fmla="*/ 30273 w 203516"/>
              <a:gd name="connsiteY2" fmla="*/ 964669 h 1221100"/>
              <a:gd name="connsiteX3" fmla="*/ 46300 w 203516"/>
              <a:gd name="connsiteY3" fmla="*/ 904250 h 1221100"/>
              <a:gd name="connsiteX4" fmla="*/ 46300 w 203516"/>
              <a:gd name="connsiteY4" fmla="*/ 9540 h 1221100"/>
              <a:gd name="connsiteX5" fmla="*/ 76573 w 203516"/>
              <a:gd name="connsiteY5" fmla="*/ 9540 h 1221100"/>
              <a:gd name="connsiteX6" fmla="*/ 76573 w 203516"/>
              <a:gd name="connsiteY6" fmla="*/ 904250 h 1221100"/>
              <a:gd name="connsiteX7" fmla="*/ 58383 w 203516"/>
              <a:gd name="connsiteY7" fmla="*/ 975863 h 1221100"/>
              <a:gd name="connsiteX8" fmla="*/ 39813 w 203516"/>
              <a:gd name="connsiteY8" fmla="*/ 1050147 h 1221100"/>
              <a:gd name="connsiteX9" fmla="*/ 199828 w 203516"/>
              <a:gd name="connsiteY9" fmla="*/ 1187520 h 1221100"/>
              <a:gd name="connsiteX10" fmla="*/ 199828 w 203516"/>
              <a:gd name="connsiteY10" fmla="*/ 1217539 h 122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3516" h="1221100">
                <a:moveTo>
                  <a:pt x="199828" y="1217539"/>
                </a:moveTo>
                <a:cubicBezTo>
                  <a:pt x="77081" y="1217539"/>
                  <a:pt x="9540" y="1158011"/>
                  <a:pt x="9540" y="1050019"/>
                </a:cubicBezTo>
                <a:cubicBezTo>
                  <a:pt x="9540" y="1016821"/>
                  <a:pt x="20606" y="989091"/>
                  <a:pt x="30273" y="964669"/>
                </a:cubicBezTo>
                <a:cubicBezTo>
                  <a:pt x="38541" y="943936"/>
                  <a:pt x="46300" y="924220"/>
                  <a:pt x="46300" y="904250"/>
                </a:cubicBezTo>
                <a:lnTo>
                  <a:pt x="46300" y="9540"/>
                </a:lnTo>
                <a:lnTo>
                  <a:pt x="76573" y="9540"/>
                </a:lnTo>
                <a:lnTo>
                  <a:pt x="76573" y="904250"/>
                </a:lnTo>
                <a:cubicBezTo>
                  <a:pt x="76573" y="930072"/>
                  <a:pt x="67287" y="953349"/>
                  <a:pt x="58383" y="975863"/>
                </a:cubicBezTo>
                <a:cubicBezTo>
                  <a:pt x="49226" y="998886"/>
                  <a:pt x="39813" y="1022672"/>
                  <a:pt x="39813" y="1050147"/>
                </a:cubicBezTo>
                <a:cubicBezTo>
                  <a:pt x="39813" y="1141220"/>
                  <a:pt x="93618" y="1187520"/>
                  <a:pt x="199828" y="1187520"/>
                </a:cubicBezTo>
                <a:lnTo>
                  <a:pt x="199828" y="1217539"/>
                </a:lnTo>
                <a:close/>
              </a:path>
            </a:pathLst>
          </a:custGeom>
          <a:solidFill>
            <a:srgbClr val="173E5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0" name="Freeform: Shape 889">
            <a:extLst>
              <a:ext uri="{FF2B5EF4-FFF2-40B4-BE49-F238E27FC236}">
                <a16:creationId xmlns:a16="http://schemas.microsoft.com/office/drawing/2014/main" id="{27980E6B-1930-4841-BF35-F2FBB855707E}"/>
              </a:ext>
            </a:extLst>
          </p:cNvPr>
          <p:cNvSpPr/>
          <p:nvPr/>
        </p:nvSpPr>
        <p:spPr>
          <a:xfrm>
            <a:off x="18842510" y="2589497"/>
            <a:ext cx="267147" cy="1399340"/>
          </a:xfrm>
          <a:custGeom>
            <a:avLst/>
            <a:gdLst>
              <a:gd name="connsiteX0" fmla="*/ 267370 w 267115"/>
              <a:gd name="connsiteY0" fmla="*/ 1398669 h 1399177"/>
              <a:gd name="connsiteX1" fmla="*/ 9540 w 267115"/>
              <a:gd name="connsiteY1" fmla="*/ 1143891 h 1399177"/>
              <a:gd name="connsiteX2" fmla="*/ 29891 w 267115"/>
              <a:gd name="connsiteY2" fmla="*/ 1017838 h 1399177"/>
              <a:gd name="connsiteX3" fmla="*/ 48718 w 267115"/>
              <a:gd name="connsiteY3" fmla="*/ 904250 h 1399177"/>
              <a:gd name="connsiteX4" fmla="*/ 48718 w 267115"/>
              <a:gd name="connsiteY4" fmla="*/ 9540 h 1399177"/>
              <a:gd name="connsiteX5" fmla="*/ 78991 w 267115"/>
              <a:gd name="connsiteY5" fmla="*/ 9540 h 1399177"/>
              <a:gd name="connsiteX6" fmla="*/ 78991 w 267115"/>
              <a:gd name="connsiteY6" fmla="*/ 904250 h 1399177"/>
              <a:gd name="connsiteX7" fmla="*/ 59147 w 267115"/>
              <a:gd name="connsiteY7" fmla="*/ 1025343 h 1399177"/>
              <a:gd name="connsiteX8" fmla="*/ 39686 w 267115"/>
              <a:gd name="connsiteY8" fmla="*/ 1144019 h 1399177"/>
              <a:gd name="connsiteX9" fmla="*/ 267243 w 267115"/>
              <a:gd name="connsiteY9" fmla="*/ 1368523 h 1399177"/>
              <a:gd name="connsiteX10" fmla="*/ 267243 w 267115"/>
              <a:gd name="connsiteY10" fmla="*/ 1398669 h 1399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7115" h="1399177">
                <a:moveTo>
                  <a:pt x="267370" y="1398669"/>
                </a:moveTo>
                <a:cubicBezTo>
                  <a:pt x="108373" y="1398669"/>
                  <a:pt x="9540" y="1300981"/>
                  <a:pt x="9540" y="1143891"/>
                </a:cubicBezTo>
                <a:cubicBezTo>
                  <a:pt x="9540" y="1098100"/>
                  <a:pt x="19971" y="1057270"/>
                  <a:pt x="29891" y="1017838"/>
                </a:cubicBezTo>
                <a:cubicBezTo>
                  <a:pt x="39558" y="979679"/>
                  <a:pt x="48718" y="943555"/>
                  <a:pt x="48718" y="904250"/>
                </a:cubicBezTo>
                <a:lnTo>
                  <a:pt x="48718" y="9540"/>
                </a:lnTo>
                <a:lnTo>
                  <a:pt x="78991" y="9540"/>
                </a:lnTo>
                <a:lnTo>
                  <a:pt x="78991" y="904250"/>
                </a:lnTo>
                <a:cubicBezTo>
                  <a:pt x="78991" y="947370"/>
                  <a:pt x="68942" y="987056"/>
                  <a:pt x="59147" y="1025343"/>
                </a:cubicBezTo>
                <a:cubicBezTo>
                  <a:pt x="49608" y="1062994"/>
                  <a:pt x="39686" y="1101916"/>
                  <a:pt x="39686" y="1144019"/>
                </a:cubicBezTo>
                <a:cubicBezTo>
                  <a:pt x="39686" y="1284700"/>
                  <a:pt x="124782" y="1368523"/>
                  <a:pt x="267243" y="1368523"/>
                </a:cubicBezTo>
                <a:lnTo>
                  <a:pt x="267243" y="1398669"/>
                </a:lnTo>
                <a:close/>
              </a:path>
            </a:pathLst>
          </a:custGeom>
          <a:solidFill>
            <a:srgbClr val="173E5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1" name="Freeform: Shape 890">
            <a:extLst>
              <a:ext uri="{FF2B5EF4-FFF2-40B4-BE49-F238E27FC236}">
                <a16:creationId xmlns:a16="http://schemas.microsoft.com/office/drawing/2014/main" id="{ADC8E22D-A464-45F1-8DDB-2EBC11596434}"/>
              </a:ext>
            </a:extLst>
          </p:cNvPr>
          <p:cNvSpPr/>
          <p:nvPr/>
        </p:nvSpPr>
        <p:spPr>
          <a:xfrm>
            <a:off x="18755115" y="2589370"/>
            <a:ext cx="356195" cy="1577438"/>
          </a:xfrm>
          <a:custGeom>
            <a:avLst/>
            <a:gdLst>
              <a:gd name="connsiteX0" fmla="*/ 354755 w 356154"/>
              <a:gd name="connsiteY0" fmla="*/ 1579926 h 1577254"/>
              <a:gd name="connsiteX1" fmla="*/ 9540 w 356154"/>
              <a:gd name="connsiteY1" fmla="*/ 1258243 h 1577254"/>
              <a:gd name="connsiteX2" fmla="*/ 41594 w 356154"/>
              <a:gd name="connsiteY2" fmla="*/ 1052563 h 1577254"/>
              <a:gd name="connsiteX3" fmla="*/ 66906 w 356154"/>
              <a:gd name="connsiteY3" fmla="*/ 904250 h 1577254"/>
              <a:gd name="connsiteX4" fmla="*/ 66906 w 356154"/>
              <a:gd name="connsiteY4" fmla="*/ 9540 h 1577254"/>
              <a:gd name="connsiteX5" fmla="*/ 97179 w 356154"/>
              <a:gd name="connsiteY5" fmla="*/ 9540 h 1577254"/>
              <a:gd name="connsiteX6" fmla="*/ 97179 w 356154"/>
              <a:gd name="connsiteY6" fmla="*/ 904250 h 1577254"/>
              <a:gd name="connsiteX7" fmla="*/ 70850 w 356154"/>
              <a:gd name="connsiteY7" fmla="*/ 1060577 h 1577254"/>
              <a:gd name="connsiteX8" fmla="*/ 39940 w 356154"/>
              <a:gd name="connsiteY8" fmla="*/ 1258243 h 1577254"/>
              <a:gd name="connsiteX9" fmla="*/ 354883 w 356154"/>
              <a:gd name="connsiteY9" fmla="*/ 1549780 h 1577254"/>
              <a:gd name="connsiteX10" fmla="*/ 354883 w 356154"/>
              <a:gd name="connsiteY10" fmla="*/ 1579926 h 1577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6154" h="1577254">
                <a:moveTo>
                  <a:pt x="354755" y="1579926"/>
                </a:moveTo>
                <a:cubicBezTo>
                  <a:pt x="188763" y="1579926"/>
                  <a:pt x="9540" y="1456926"/>
                  <a:pt x="9540" y="1258243"/>
                </a:cubicBezTo>
                <a:cubicBezTo>
                  <a:pt x="9540" y="1168568"/>
                  <a:pt x="26585" y="1106877"/>
                  <a:pt x="41594" y="1052563"/>
                </a:cubicBezTo>
                <a:cubicBezTo>
                  <a:pt x="54568" y="1005500"/>
                  <a:pt x="66906" y="960981"/>
                  <a:pt x="66906" y="904250"/>
                </a:cubicBezTo>
                <a:lnTo>
                  <a:pt x="66906" y="9540"/>
                </a:lnTo>
                <a:lnTo>
                  <a:pt x="97179" y="9540"/>
                </a:lnTo>
                <a:lnTo>
                  <a:pt x="97179" y="904250"/>
                </a:lnTo>
                <a:cubicBezTo>
                  <a:pt x="97179" y="965051"/>
                  <a:pt x="84332" y="1011478"/>
                  <a:pt x="70850" y="1060577"/>
                </a:cubicBezTo>
                <a:cubicBezTo>
                  <a:pt x="55585" y="1115653"/>
                  <a:pt x="39940" y="1172638"/>
                  <a:pt x="39940" y="1258243"/>
                </a:cubicBezTo>
                <a:cubicBezTo>
                  <a:pt x="39940" y="1438228"/>
                  <a:pt x="203389" y="1549780"/>
                  <a:pt x="354883" y="1549780"/>
                </a:cubicBezTo>
                <a:lnTo>
                  <a:pt x="354883" y="1579926"/>
                </a:lnTo>
                <a:close/>
              </a:path>
            </a:pathLst>
          </a:custGeom>
          <a:solidFill>
            <a:srgbClr val="173E5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2" name="Freeform: Shape 891">
            <a:extLst>
              <a:ext uri="{FF2B5EF4-FFF2-40B4-BE49-F238E27FC236}">
                <a16:creationId xmlns:a16="http://schemas.microsoft.com/office/drawing/2014/main" id="{939E7867-EF97-4F1D-9858-A07121E36271}"/>
              </a:ext>
            </a:extLst>
          </p:cNvPr>
          <p:cNvSpPr/>
          <p:nvPr/>
        </p:nvSpPr>
        <p:spPr>
          <a:xfrm>
            <a:off x="17800129" y="1766813"/>
            <a:ext cx="1793700" cy="1068587"/>
          </a:xfrm>
          <a:custGeom>
            <a:avLst/>
            <a:gdLst>
              <a:gd name="connsiteX0" fmla="*/ 9540 w 1793491"/>
              <a:gd name="connsiteY0" fmla="*/ 1051800 h 1068463"/>
              <a:gd name="connsiteX1" fmla="*/ 9540 w 1793491"/>
              <a:gd name="connsiteY1" fmla="*/ 16790 h 1068463"/>
              <a:gd name="connsiteX2" fmla="*/ 16789 w 1793491"/>
              <a:gd name="connsiteY2" fmla="*/ 9540 h 1068463"/>
              <a:gd name="connsiteX3" fmla="*/ 1783315 w 1793491"/>
              <a:gd name="connsiteY3" fmla="*/ 9540 h 1068463"/>
              <a:gd name="connsiteX4" fmla="*/ 1790566 w 1793491"/>
              <a:gd name="connsiteY4" fmla="*/ 16790 h 1068463"/>
              <a:gd name="connsiteX5" fmla="*/ 1790566 w 1793491"/>
              <a:gd name="connsiteY5" fmla="*/ 1051800 h 1068463"/>
              <a:gd name="connsiteX6" fmla="*/ 1783315 w 1793491"/>
              <a:gd name="connsiteY6" fmla="*/ 1059050 h 1068463"/>
              <a:gd name="connsiteX7" fmla="*/ 16789 w 1793491"/>
              <a:gd name="connsiteY7" fmla="*/ 1059050 h 1068463"/>
              <a:gd name="connsiteX8" fmla="*/ 9540 w 1793491"/>
              <a:gd name="connsiteY8" fmla="*/ 1051800 h 1068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491" h="1068463">
                <a:moveTo>
                  <a:pt x="9540" y="1051800"/>
                </a:moveTo>
                <a:lnTo>
                  <a:pt x="9540" y="16790"/>
                </a:lnTo>
                <a:cubicBezTo>
                  <a:pt x="9540" y="12720"/>
                  <a:pt x="12847" y="9540"/>
                  <a:pt x="16789" y="9540"/>
                </a:cubicBezTo>
                <a:lnTo>
                  <a:pt x="1783315" y="9540"/>
                </a:lnTo>
                <a:cubicBezTo>
                  <a:pt x="1787386" y="9540"/>
                  <a:pt x="1790566" y="12847"/>
                  <a:pt x="1790566" y="16790"/>
                </a:cubicBezTo>
                <a:lnTo>
                  <a:pt x="1790566" y="1051800"/>
                </a:lnTo>
                <a:cubicBezTo>
                  <a:pt x="1790566" y="1055871"/>
                  <a:pt x="1787259" y="1059050"/>
                  <a:pt x="1783315" y="1059050"/>
                </a:cubicBezTo>
                <a:lnTo>
                  <a:pt x="16789" y="1059050"/>
                </a:lnTo>
                <a:cubicBezTo>
                  <a:pt x="12847" y="1059178"/>
                  <a:pt x="9540" y="1055871"/>
                  <a:pt x="9540" y="1051800"/>
                </a:cubicBezTo>
                <a:close/>
              </a:path>
            </a:pathLst>
          </a:custGeom>
          <a:solidFill>
            <a:srgbClr val="1A405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3" name="Freeform: Shape 892">
            <a:extLst>
              <a:ext uri="{FF2B5EF4-FFF2-40B4-BE49-F238E27FC236}">
                <a16:creationId xmlns:a16="http://schemas.microsoft.com/office/drawing/2014/main" id="{FF9B384B-2732-4E09-A990-2C0F7F46B91C}"/>
              </a:ext>
            </a:extLst>
          </p:cNvPr>
          <p:cNvSpPr/>
          <p:nvPr/>
        </p:nvSpPr>
        <p:spPr>
          <a:xfrm>
            <a:off x="17829769" y="1796310"/>
            <a:ext cx="1730093" cy="1004980"/>
          </a:xfrm>
          <a:custGeom>
            <a:avLst/>
            <a:gdLst>
              <a:gd name="connsiteX0" fmla="*/ 1731419 w 1729892"/>
              <a:gd name="connsiteY0" fmla="*/ 9540 h 1004864"/>
              <a:gd name="connsiteX1" fmla="*/ 1731419 w 1729892"/>
              <a:gd name="connsiteY1" fmla="*/ 999903 h 1004864"/>
              <a:gd name="connsiteX2" fmla="*/ 9540 w 1729892"/>
              <a:gd name="connsiteY2" fmla="*/ 999903 h 1004864"/>
              <a:gd name="connsiteX3" fmla="*/ 9540 w 1729892"/>
              <a:gd name="connsiteY3" fmla="*/ 9540 h 1004864"/>
            </a:gdLst>
            <a:ahLst/>
            <a:cxnLst>
              <a:cxn ang="0">
                <a:pos x="connsiteX0" y="connsiteY0"/>
              </a:cxn>
              <a:cxn ang="0">
                <a:pos x="connsiteX1" y="connsiteY1"/>
              </a:cxn>
              <a:cxn ang="0">
                <a:pos x="connsiteX2" y="connsiteY2"/>
              </a:cxn>
              <a:cxn ang="0">
                <a:pos x="connsiteX3" y="connsiteY3"/>
              </a:cxn>
            </a:cxnLst>
            <a:rect l="l" t="t" r="r" b="b"/>
            <a:pathLst>
              <a:path w="1729892" h="1004864">
                <a:moveTo>
                  <a:pt x="1731419" y="9540"/>
                </a:moveTo>
                <a:lnTo>
                  <a:pt x="1731419" y="999903"/>
                </a:lnTo>
                <a:lnTo>
                  <a:pt x="9540" y="999903"/>
                </a:lnTo>
                <a:lnTo>
                  <a:pt x="9540" y="9540"/>
                </a:ln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4" name="Freeform: Shape 893">
            <a:extLst>
              <a:ext uri="{FF2B5EF4-FFF2-40B4-BE49-F238E27FC236}">
                <a16:creationId xmlns:a16="http://schemas.microsoft.com/office/drawing/2014/main" id="{0868154F-87C3-466A-8E1D-2494E3F2B94B}"/>
              </a:ext>
            </a:extLst>
          </p:cNvPr>
          <p:cNvSpPr/>
          <p:nvPr/>
        </p:nvSpPr>
        <p:spPr>
          <a:xfrm>
            <a:off x="17884120" y="1864541"/>
            <a:ext cx="801440" cy="877768"/>
          </a:xfrm>
          <a:custGeom>
            <a:avLst/>
            <a:gdLst>
              <a:gd name="connsiteX0" fmla="*/ 798803 w 801347"/>
              <a:gd name="connsiteY0" fmla="*/ 9540 h 877666"/>
              <a:gd name="connsiteX1" fmla="*/ 798803 w 801347"/>
              <a:gd name="connsiteY1" fmla="*/ 871943 h 877666"/>
              <a:gd name="connsiteX2" fmla="*/ 9540 w 801347"/>
              <a:gd name="connsiteY2" fmla="*/ 871943 h 877666"/>
              <a:gd name="connsiteX3" fmla="*/ 9540 w 801347"/>
              <a:gd name="connsiteY3" fmla="*/ 9540 h 877666"/>
            </a:gdLst>
            <a:ahLst/>
            <a:cxnLst>
              <a:cxn ang="0">
                <a:pos x="connsiteX0" y="connsiteY0"/>
              </a:cxn>
              <a:cxn ang="0">
                <a:pos x="connsiteX1" y="connsiteY1"/>
              </a:cxn>
              <a:cxn ang="0">
                <a:pos x="connsiteX2" y="connsiteY2"/>
              </a:cxn>
              <a:cxn ang="0">
                <a:pos x="connsiteX3" y="connsiteY3"/>
              </a:cxn>
            </a:cxnLst>
            <a:rect l="l" t="t" r="r" b="b"/>
            <a:pathLst>
              <a:path w="801347" h="877666">
                <a:moveTo>
                  <a:pt x="798803" y="9540"/>
                </a:moveTo>
                <a:lnTo>
                  <a:pt x="798803" y="871943"/>
                </a:lnTo>
                <a:lnTo>
                  <a:pt x="9540" y="871943"/>
                </a:lnTo>
                <a:lnTo>
                  <a:pt x="9540" y="9540"/>
                </a:ln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5" name="Freeform: Shape 894">
            <a:extLst>
              <a:ext uri="{FF2B5EF4-FFF2-40B4-BE49-F238E27FC236}">
                <a16:creationId xmlns:a16="http://schemas.microsoft.com/office/drawing/2014/main" id="{1405EA90-5915-4468-B557-86AA211CBD89}"/>
              </a:ext>
            </a:extLst>
          </p:cNvPr>
          <p:cNvSpPr/>
          <p:nvPr/>
        </p:nvSpPr>
        <p:spPr>
          <a:xfrm>
            <a:off x="18130756" y="2220199"/>
            <a:ext cx="76328" cy="457966"/>
          </a:xfrm>
          <a:custGeom>
            <a:avLst/>
            <a:gdLst>
              <a:gd name="connsiteX0" fmla="*/ 9540 w 76318"/>
              <a:gd name="connsiteY0" fmla="*/ 9540 h 457912"/>
              <a:gd name="connsiteX1" fmla="*/ 9540 w 76318"/>
              <a:gd name="connsiteY1" fmla="*/ 176678 h 457912"/>
              <a:gd name="connsiteX2" fmla="*/ 9540 w 76318"/>
              <a:gd name="connsiteY2" fmla="*/ 458676 h 457912"/>
              <a:gd name="connsiteX3" fmla="*/ 73266 w 76318"/>
              <a:gd name="connsiteY3" fmla="*/ 458676 h 457912"/>
              <a:gd name="connsiteX4" fmla="*/ 73266 w 76318"/>
              <a:gd name="connsiteY4" fmla="*/ 176678 h 457912"/>
              <a:gd name="connsiteX5" fmla="*/ 73266 w 76318"/>
              <a:gd name="connsiteY5" fmla="*/ 9540 h 457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318" h="457912">
                <a:moveTo>
                  <a:pt x="9540" y="9540"/>
                </a:moveTo>
                <a:lnTo>
                  <a:pt x="9540" y="176678"/>
                </a:lnTo>
                <a:lnTo>
                  <a:pt x="9540" y="458676"/>
                </a:lnTo>
                <a:lnTo>
                  <a:pt x="73266" y="458676"/>
                </a:lnTo>
                <a:lnTo>
                  <a:pt x="73266" y="176678"/>
                </a:lnTo>
                <a:lnTo>
                  <a:pt x="73266" y="9540"/>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6" name="Freeform: Shape 895">
            <a:extLst>
              <a:ext uri="{FF2B5EF4-FFF2-40B4-BE49-F238E27FC236}">
                <a16:creationId xmlns:a16="http://schemas.microsoft.com/office/drawing/2014/main" id="{CA3AA8E6-0F7B-4337-B77E-592EC39FC927}"/>
              </a:ext>
            </a:extLst>
          </p:cNvPr>
          <p:cNvSpPr/>
          <p:nvPr/>
        </p:nvSpPr>
        <p:spPr>
          <a:xfrm>
            <a:off x="17954693" y="2479204"/>
            <a:ext cx="76328" cy="203541"/>
          </a:xfrm>
          <a:custGeom>
            <a:avLst/>
            <a:gdLst>
              <a:gd name="connsiteX0" fmla="*/ 9540 w 76318"/>
              <a:gd name="connsiteY0" fmla="*/ 9540 h 203516"/>
              <a:gd name="connsiteX1" fmla="*/ 9540 w 76318"/>
              <a:gd name="connsiteY1" fmla="*/ 74156 h 203516"/>
              <a:gd name="connsiteX2" fmla="*/ 9540 w 76318"/>
              <a:gd name="connsiteY2" fmla="*/ 199701 h 203516"/>
              <a:gd name="connsiteX3" fmla="*/ 73392 w 76318"/>
              <a:gd name="connsiteY3" fmla="*/ 199701 h 203516"/>
              <a:gd name="connsiteX4" fmla="*/ 73392 w 76318"/>
              <a:gd name="connsiteY4" fmla="*/ 74156 h 203516"/>
              <a:gd name="connsiteX5" fmla="*/ 73392 w 76318"/>
              <a:gd name="connsiteY5" fmla="*/ 9540 h 203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318" h="203516">
                <a:moveTo>
                  <a:pt x="9540" y="9540"/>
                </a:moveTo>
                <a:lnTo>
                  <a:pt x="9540" y="74156"/>
                </a:lnTo>
                <a:lnTo>
                  <a:pt x="9540" y="199701"/>
                </a:lnTo>
                <a:lnTo>
                  <a:pt x="73392" y="199701"/>
                </a:lnTo>
                <a:lnTo>
                  <a:pt x="73392" y="74156"/>
                </a:lnTo>
                <a:lnTo>
                  <a:pt x="73392" y="9540"/>
                </a:lnTo>
                <a:close/>
              </a:path>
            </a:pathLst>
          </a:custGeom>
          <a:solidFill>
            <a:srgbClr val="89BDDE"/>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7" name="Freeform: Shape 896">
            <a:extLst>
              <a:ext uri="{FF2B5EF4-FFF2-40B4-BE49-F238E27FC236}">
                <a16:creationId xmlns:a16="http://schemas.microsoft.com/office/drawing/2014/main" id="{A9674D23-41AF-40DE-AE4F-F69F1AF7BB81}"/>
              </a:ext>
            </a:extLst>
          </p:cNvPr>
          <p:cNvSpPr/>
          <p:nvPr/>
        </p:nvSpPr>
        <p:spPr>
          <a:xfrm>
            <a:off x="18306690" y="2375653"/>
            <a:ext cx="76328" cy="305310"/>
          </a:xfrm>
          <a:custGeom>
            <a:avLst/>
            <a:gdLst>
              <a:gd name="connsiteX0" fmla="*/ 9540 w 76318"/>
              <a:gd name="connsiteY0" fmla="*/ 9540 h 305275"/>
              <a:gd name="connsiteX1" fmla="*/ 9540 w 76318"/>
              <a:gd name="connsiteY1" fmla="*/ 139028 h 305275"/>
              <a:gd name="connsiteX2" fmla="*/ 9540 w 76318"/>
              <a:gd name="connsiteY2" fmla="*/ 303240 h 305275"/>
              <a:gd name="connsiteX3" fmla="*/ 73393 w 76318"/>
              <a:gd name="connsiteY3" fmla="*/ 303240 h 305275"/>
              <a:gd name="connsiteX4" fmla="*/ 73393 w 76318"/>
              <a:gd name="connsiteY4" fmla="*/ 139028 h 305275"/>
              <a:gd name="connsiteX5" fmla="*/ 73393 w 76318"/>
              <a:gd name="connsiteY5" fmla="*/ 9540 h 305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318" h="305275">
                <a:moveTo>
                  <a:pt x="9540" y="9540"/>
                </a:moveTo>
                <a:lnTo>
                  <a:pt x="9540" y="139028"/>
                </a:lnTo>
                <a:lnTo>
                  <a:pt x="9540" y="303240"/>
                </a:lnTo>
                <a:lnTo>
                  <a:pt x="73393" y="303240"/>
                </a:lnTo>
                <a:lnTo>
                  <a:pt x="73393" y="139028"/>
                </a:lnTo>
                <a:lnTo>
                  <a:pt x="73393" y="9540"/>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8" name="Freeform: Shape 897">
            <a:extLst>
              <a:ext uri="{FF2B5EF4-FFF2-40B4-BE49-F238E27FC236}">
                <a16:creationId xmlns:a16="http://schemas.microsoft.com/office/drawing/2014/main" id="{87653222-BB60-4894-A77E-B8CE53CCA667}"/>
              </a:ext>
            </a:extLst>
          </p:cNvPr>
          <p:cNvSpPr/>
          <p:nvPr/>
        </p:nvSpPr>
        <p:spPr>
          <a:xfrm>
            <a:off x="18482753" y="2323496"/>
            <a:ext cx="76328" cy="356195"/>
          </a:xfrm>
          <a:custGeom>
            <a:avLst/>
            <a:gdLst>
              <a:gd name="connsiteX0" fmla="*/ 9540 w 76318"/>
              <a:gd name="connsiteY0" fmla="*/ 9540 h 356154"/>
              <a:gd name="connsiteX1" fmla="*/ 9540 w 76318"/>
              <a:gd name="connsiteY1" fmla="*/ 143479 h 356154"/>
              <a:gd name="connsiteX2" fmla="*/ 9540 w 76318"/>
              <a:gd name="connsiteY2" fmla="*/ 355391 h 356154"/>
              <a:gd name="connsiteX3" fmla="*/ 73265 w 76318"/>
              <a:gd name="connsiteY3" fmla="*/ 355391 h 356154"/>
              <a:gd name="connsiteX4" fmla="*/ 73265 w 76318"/>
              <a:gd name="connsiteY4" fmla="*/ 143479 h 356154"/>
              <a:gd name="connsiteX5" fmla="*/ 73265 w 76318"/>
              <a:gd name="connsiteY5" fmla="*/ 9540 h 35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318" h="356154">
                <a:moveTo>
                  <a:pt x="9540" y="9540"/>
                </a:moveTo>
                <a:lnTo>
                  <a:pt x="9540" y="143479"/>
                </a:lnTo>
                <a:lnTo>
                  <a:pt x="9540" y="355391"/>
                </a:lnTo>
                <a:lnTo>
                  <a:pt x="73265" y="355391"/>
                </a:lnTo>
                <a:lnTo>
                  <a:pt x="73265" y="143479"/>
                </a:lnTo>
                <a:lnTo>
                  <a:pt x="73265" y="9540"/>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9" name="Freeform: Shape 898">
            <a:extLst>
              <a:ext uri="{FF2B5EF4-FFF2-40B4-BE49-F238E27FC236}">
                <a16:creationId xmlns:a16="http://schemas.microsoft.com/office/drawing/2014/main" id="{AD7ABA56-8C0C-4649-9A2A-AF03DF3BEB2D}"/>
              </a:ext>
            </a:extLst>
          </p:cNvPr>
          <p:cNvSpPr/>
          <p:nvPr/>
        </p:nvSpPr>
        <p:spPr>
          <a:xfrm>
            <a:off x="17954692" y="1946819"/>
            <a:ext cx="648785" cy="63606"/>
          </a:xfrm>
          <a:custGeom>
            <a:avLst/>
            <a:gdLst>
              <a:gd name="connsiteX0" fmla="*/ 9540 w 648709"/>
              <a:gd name="connsiteY0" fmla="*/ 9540 h 63598"/>
              <a:gd name="connsiteX1" fmla="*/ 651381 w 648709"/>
              <a:gd name="connsiteY1" fmla="*/ 9540 h 63598"/>
              <a:gd name="connsiteX2" fmla="*/ 651381 w 648709"/>
              <a:gd name="connsiteY2" fmla="*/ 58511 h 63598"/>
              <a:gd name="connsiteX3" fmla="*/ 9540 w 648709"/>
              <a:gd name="connsiteY3" fmla="*/ 58511 h 63598"/>
            </a:gdLst>
            <a:ahLst/>
            <a:cxnLst>
              <a:cxn ang="0">
                <a:pos x="connsiteX0" y="connsiteY0"/>
              </a:cxn>
              <a:cxn ang="0">
                <a:pos x="connsiteX1" y="connsiteY1"/>
              </a:cxn>
              <a:cxn ang="0">
                <a:pos x="connsiteX2" y="connsiteY2"/>
              </a:cxn>
              <a:cxn ang="0">
                <a:pos x="connsiteX3" y="connsiteY3"/>
              </a:cxn>
            </a:cxnLst>
            <a:rect l="l" t="t" r="r" b="b"/>
            <a:pathLst>
              <a:path w="648709" h="63598">
                <a:moveTo>
                  <a:pt x="9540" y="9540"/>
                </a:moveTo>
                <a:lnTo>
                  <a:pt x="651381" y="9540"/>
                </a:lnTo>
                <a:lnTo>
                  <a:pt x="651381" y="58511"/>
                </a:lnTo>
                <a:lnTo>
                  <a:pt x="9540" y="58511"/>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0" name="Freeform: Shape 899">
            <a:extLst>
              <a:ext uri="{FF2B5EF4-FFF2-40B4-BE49-F238E27FC236}">
                <a16:creationId xmlns:a16="http://schemas.microsoft.com/office/drawing/2014/main" id="{E4E8796E-512B-4A0B-9C20-E01D287AD561}"/>
              </a:ext>
            </a:extLst>
          </p:cNvPr>
          <p:cNvSpPr/>
          <p:nvPr/>
        </p:nvSpPr>
        <p:spPr>
          <a:xfrm>
            <a:off x="17954692" y="2076449"/>
            <a:ext cx="648785" cy="63606"/>
          </a:xfrm>
          <a:custGeom>
            <a:avLst/>
            <a:gdLst>
              <a:gd name="connsiteX0" fmla="*/ 9540 w 648709"/>
              <a:gd name="connsiteY0" fmla="*/ 9540 h 63598"/>
              <a:gd name="connsiteX1" fmla="*/ 651381 w 648709"/>
              <a:gd name="connsiteY1" fmla="*/ 9540 h 63598"/>
              <a:gd name="connsiteX2" fmla="*/ 651381 w 648709"/>
              <a:gd name="connsiteY2" fmla="*/ 58511 h 63598"/>
              <a:gd name="connsiteX3" fmla="*/ 9540 w 648709"/>
              <a:gd name="connsiteY3" fmla="*/ 58511 h 63598"/>
            </a:gdLst>
            <a:ahLst/>
            <a:cxnLst>
              <a:cxn ang="0">
                <a:pos x="connsiteX0" y="connsiteY0"/>
              </a:cxn>
              <a:cxn ang="0">
                <a:pos x="connsiteX1" y="connsiteY1"/>
              </a:cxn>
              <a:cxn ang="0">
                <a:pos x="connsiteX2" y="connsiteY2"/>
              </a:cxn>
              <a:cxn ang="0">
                <a:pos x="connsiteX3" y="connsiteY3"/>
              </a:cxn>
            </a:cxnLst>
            <a:rect l="l" t="t" r="r" b="b"/>
            <a:pathLst>
              <a:path w="648709" h="63598">
                <a:moveTo>
                  <a:pt x="9540" y="9540"/>
                </a:moveTo>
                <a:lnTo>
                  <a:pt x="651381" y="9540"/>
                </a:lnTo>
                <a:lnTo>
                  <a:pt x="651381" y="58511"/>
                </a:lnTo>
                <a:lnTo>
                  <a:pt x="9540" y="58511"/>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1" name="Freeform: Shape 900">
            <a:extLst>
              <a:ext uri="{FF2B5EF4-FFF2-40B4-BE49-F238E27FC236}">
                <a16:creationId xmlns:a16="http://schemas.microsoft.com/office/drawing/2014/main" id="{0382BC54-0CBA-4986-B5B0-CFB8A796C8AA}"/>
              </a:ext>
            </a:extLst>
          </p:cNvPr>
          <p:cNvSpPr/>
          <p:nvPr/>
        </p:nvSpPr>
        <p:spPr>
          <a:xfrm>
            <a:off x="18745829" y="1946819"/>
            <a:ext cx="381638" cy="63606"/>
          </a:xfrm>
          <a:custGeom>
            <a:avLst/>
            <a:gdLst>
              <a:gd name="connsiteX0" fmla="*/ 9540 w 381593"/>
              <a:gd name="connsiteY0" fmla="*/ 9540 h 63598"/>
              <a:gd name="connsiteX1" fmla="*/ 379558 w 381593"/>
              <a:gd name="connsiteY1" fmla="*/ 9540 h 63598"/>
              <a:gd name="connsiteX2" fmla="*/ 379558 w 381593"/>
              <a:gd name="connsiteY2" fmla="*/ 58511 h 63598"/>
              <a:gd name="connsiteX3" fmla="*/ 9540 w 381593"/>
              <a:gd name="connsiteY3" fmla="*/ 58511 h 63598"/>
            </a:gdLst>
            <a:ahLst/>
            <a:cxnLst>
              <a:cxn ang="0">
                <a:pos x="connsiteX0" y="connsiteY0"/>
              </a:cxn>
              <a:cxn ang="0">
                <a:pos x="connsiteX1" y="connsiteY1"/>
              </a:cxn>
              <a:cxn ang="0">
                <a:pos x="connsiteX2" y="connsiteY2"/>
              </a:cxn>
              <a:cxn ang="0">
                <a:pos x="connsiteX3" y="connsiteY3"/>
              </a:cxn>
            </a:cxnLst>
            <a:rect l="l" t="t" r="r" b="b"/>
            <a:pathLst>
              <a:path w="381593" h="63598">
                <a:moveTo>
                  <a:pt x="9540" y="9540"/>
                </a:moveTo>
                <a:lnTo>
                  <a:pt x="379558" y="9540"/>
                </a:lnTo>
                <a:lnTo>
                  <a:pt x="379558" y="58511"/>
                </a:lnTo>
                <a:lnTo>
                  <a:pt x="9540" y="58511"/>
                </a:ln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2" name="Freeform: Shape 901">
            <a:extLst>
              <a:ext uri="{FF2B5EF4-FFF2-40B4-BE49-F238E27FC236}">
                <a16:creationId xmlns:a16="http://schemas.microsoft.com/office/drawing/2014/main" id="{0599E5EE-076F-4EA7-AED3-7315CA35E2FF}"/>
              </a:ext>
            </a:extLst>
          </p:cNvPr>
          <p:cNvSpPr/>
          <p:nvPr/>
        </p:nvSpPr>
        <p:spPr>
          <a:xfrm>
            <a:off x="18745829" y="2076449"/>
            <a:ext cx="203541" cy="63606"/>
          </a:xfrm>
          <a:custGeom>
            <a:avLst/>
            <a:gdLst>
              <a:gd name="connsiteX0" fmla="*/ 9540 w 203516"/>
              <a:gd name="connsiteY0" fmla="*/ 9540 h 63598"/>
              <a:gd name="connsiteX1" fmla="*/ 194486 w 203516"/>
              <a:gd name="connsiteY1" fmla="*/ 9540 h 63598"/>
              <a:gd name="connsiteX2" fmla="*/ 194486 w 203516"/>
              <a:gd name="connsiteY2" fmla="*/ 58511 h 63598"/>
              <a:gd name="connsiteX3" fmla="*/ 9540 w 203516"/>
              <a:gd name="connsiteY3" fmla="*/ 58511 h 63598"/>
            </a:gdLst>
            <a:ahLst/>
            <a:cxnLst>
              <a:cxn ang="0">
                <a:pos x="connsiteX0" y="connsiteY0"/>
              </a:cxn>
              <a:cxn ang="0">
                <a:pos x="connsiteX1" y="connsiteY1"/>
              </a:cxn>
              <a:cxn ang="0">
                <a:pos x="connsiteX2" y="connsiteY2"/>
              </a:cxn>
              <a:cxn ang="0">
                <a:pos x="connsiteX3" y="connsiteY3"/>
              </a:cxn>
            </a:cxnLst>
            <a:rect l="l" t="t" r="r" b="b"/>
            <a:pathLst>
              <a:path w="203516" h="63598">
                <a:moveTo>
                  <a:pt x="9540" y="9540"/>
                </a:moveTo>
                <a:lnTo>
                  <a:pt x="194486" y="9540"/>
                </a:lnTo>
                <a:lnTo>
                  <a:pt x="194486" y="58511"/>
                </a:lnTo>
                <a:lnTo>
                  <a:pt x="9540" y="58511"/>
                </a:ln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3" name="Freeform: Shape 902">
            <a:extLst>
              <a:ext uri="{FF2B5EF4-FFF2-40B4-BE49-F238E27FC236}">
                <a16:creationId xmlns:a16="http://schemas.microsoft.com/office/drawing/2014/main" id="{B56B9424-5C3B-49E9-BD6C-2DB2A3552CDC}"/>
              </a:ext>
            </a:extLst>
          </p:cNvPr>
          <p:cNvSpPr/>
          <p:nvPr/>
        </p:nvSpPr>
        <p:spPr>
          <a:xfrm>
            <a:off x="18844927" y="2085862"/>
            <a:ext cx="597900" cy="597900"/>
          </a:xfrm>
          <a:custGeom>
            <a:avLst/>
            <a:gdLst>
              <a:gd name="connsiteX0" fmla="*/ 594651 w 597830"/>
              <a:gd name="connsiteY0" fmla="*/ 302095 h 597830"/>
              <a:gd name="connsiteX1" fmla="*/ 302096 w 597830"/>
              <a:gd name="connsiteY1" fmla="*/ 594651 h 597830"/>
              <a:gd name="connsiteX2" fmla="*/ 9540 w 597830"/>
              <a:gd name="connsiteY2" fmla="*/ 302095 h 597830"/>
              <a:gd name="connsiteX3" fmla="*/ 302096 w 597830"/>
              <a:gd name="connsiteY3" fmla="*/ 9540 h 597830"/>
              <a:gd name="connsiteX4" fmla="*/ 594651 w 597830"/>
              <a:gd name="connsiteY4" fmla="*/ 302095 h 597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7830" h="597830">
                <a:moveTo>
                  <a:pt x="594651" y="302095"/>
                </a:moveTo>
                <a:cubicBezTo>
                  <a:pt x="594651" y="463669"/>
                  <a:pt x="463669" y="594651"/>
                  <a:pt x="302096" y="594651"/>
                </a:cubicBezTo>
                <a:cubicBezTo>
                  <a:pt x="140522" y="594651"/>
                  <a:pt x="9540" y="463669"/>
                  <a:pt x="9540" y="302095"/>
                </a:cubicBezTo>
                <a:cubicBezTo>
                  <a:pt x="9540" y="140521"/>
                  <a:pt x="140522" y="9540"/>
                  <a:pt x="302096" y="9540"/>
                </a:cubicBezTo>
                <a:cubicBezTo>
                  <a:pt x="463669" y="9540"/>
                  <a:pt x="594651" y="140521"/>
                  <a:pt x="594651" y="302095"/>
                </a:cubicBez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4" name="Freeform: Shape 903">
            <a:extLst>
              <a:ext uri="{FF2B5EF4-FFF2-40B4-BE49-F238E27FC236}">
                <a16:creationId xmlns:a16="http://schemas.microsoft.com/office/drawing/2014/main" id="{11922E10-F404-47D9-A0C7-083DBE1B8401}"/>
              </a:ext>
            </a:extLst>
          </p:cNvPr>
          <p:cNvSpPr/>
          <p:nvPr/>
        </p:nvSpPr>
        <p:spPr>
          <a:xfrm>
            <a:off x="18579435" y="2816573"/>
            <a:ext cx="241704" cy="432523"/>
          </a:xfrm>
          <a:custGeom>
            <a:avLst/>
            <a:gdLst>
              <a:gd name="connsiteX0" fmla="*/ 9540 w 241676"/>
              <a:gd name="connsiteY0" fmla="*/ 9540 h 432473"/>
              <a:gd name="connsiteX1" fmla="*/ 232137 w 241676"/>
              <a:gd name="connsiteY1" fmla="*/ 9540 h 432473"/>
              <a:gd name="connsiteX2" fmla="*/ 232137 w 241676"/>
              <a:gd name="connsiteY2" fmla="*/ 428784 h 432473"/>
              <a:gd name="connsiteX3" fmla="*/ 9540 w 241676"/>
              <a:gd name="connsiteY3" fmla="*/ 428784 h 432473"/>
            </a:gdLst>
            <a:ahLst/>
            <a:cxnLst>
              <a:cxn ang="0">
                <a:pos x="connsiteX0" y="connsiteY0"/>
              </a:cxn>
              <a:cxn ang="0">
                <a:pos x="connsiteX1" y="connsiteY1"/>
              </a:cxn>
              <a:cxn ang="0">
                <a:pos x="connsiteX2" y="connsiteY2"/>
              </a:cxn>
              <a:cxn ang="0">
                <a:pos x="connsiteX3" y="connsiteY3"/>
              </a:cxn>
            </a:cxnLst>
            <a:rect l="l" t="t" r="r" b="b"/>
            <a:pathLst>
              <a:path w="241676" h="432473">
                <a:moveTo>
                  <a:pt x="9540" y="9540"/>
                </a:moveTo>
                <a:lnTo>
                  <a:pt x="232137" y="9540"/>
                </a:lnTo>
                <a:lnTo>
                  <a:pt x="232137" y="428784"/>
                </a:lnTo>
                <a:lnTo>
                  <a:pt x="9540" y="428784"/>
                </a:lnTo>
                <a:close/>
              </a:path>
            </a:pathLst>
          </a:custGeom>
          <a:solidFill>
            <a:srgbClr val="D6E0E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5" name="Freeform: Shape 904">
            <a:extLst>
              <a:ext uri="{FF2B5EF4-FFF2-40B4-BE49-F238E27FC236}">
                <a16:creationId xmlns:a16="http://schemas.microsoft.com/office/drawing/2014/main" id="{B27418B6-5368-4AAD-A72A-3475C63B7E06}"/>
              </a:ext>
            </a:extLst>
          </p:cNvPr>
          <p:cNvSpPr/>
          <p:nvPr/>
        </p:nvSpPr>
        <p:spPr>
          <a:xfrm>
            <a:off x="18722549" y="2816573"/>
            <a:ext cx="89049" cy="432523"/>
          </a:xfrm>
          <a:custGeom>
            <a:avLst/>
            <a:gdLst>
              <a:gd name="connsiteX0" fmla="*/ 9540 w 89038"/>
              <a:gd name="connsiteY0" fmla="*/ 9540 h 432473"/>
              <a:gd name="connsiteX1" fmla="*/ 89166 w 89038"/>
              <a:gd name="connsiteY1" fmla="*/ 9540 h 432473"/>
              <a:gd name="connsiteX2" fmla="*/ 89166 w 89038"/>
              <a:gd name="connsiteY2" fmla="*/ 428784 h 432473"/>
              <a:gd name="connsiteX3" fmla="*/ 9540 w 89038"/>
              <a:gd name="connsiteY3" fmla="*/ 428784 h 432473"/>
            </a:gdLst>
            <a:ahLst/>
            <a:cxnLst>
              <a:cxn ang="0">
                <a:pos x="connsiteX0" y="connsiteY0"/>
              </a:cxn>
              <a:cxn ang="0">
                <a:pos x="connsiteX1" y="connsiteY1"/>
              </a:cxn>
              <a:cxn ang="0">
                <a:pos x="connsiteX2" y="connsiteY2"/>
              </a:cxn>
              <a:cxn ang="0">
                <a:pos x="connsiteX3" y="connsiteY3"/>
              </a:cxn>
            </a:cxnLst>
            <a:rect l="l" t="t" r="r" b="b"/>
            <a:pathLst>
              <a:path w="89038" h="432473">
                <a:moveTo>
                  <a:pt x="9540" y="9540"/>
                </a:moveTo>
                <a:lnTo>
                  <a:pt x="89166" y="9540"/>
                </a:lnTo>
                <a:lnTo>
                  <a:pt x="89166" y="428784"/>
                </a:lnTo>
                <a:lnTo>
                  <a:pt x="9540" y="428784"/>
                </a:lnTo>
                <a:close/>
              </a:path>
            </a:pathLst>
          </a:custGeom>
          <a:solidFill>
            <a:srgbClr val="A8B5B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6" name="Freeform: Shape 905">
            <a:extLst>
              <a:ext uri="{FF2B5EF4-FFF2-40B4-BE49-F238E27FC236}">
                <a16:creationId xmlns:a16="http://schemas.microsoft.com/office/drawing/2014/main" id="{A99284A1-2E0A-4245-88F4-FDC0EFF48998}"/>
              </a:ext>
            </a:extLst>
          </p:cNvPr>
          <p:cNvSpPr/>
          <p:nvPr/>
        </p:nvSpPr>
        <p:spPr>
          <a:xfrm>
            <a:off x="18183804" y="3179129"/>
            <a:ext cx="1030423" cy="63606"/>
          </a:xfrm>
          <a:custGeom>
            <a:avLst/>
            <a:gdLst>
              <a:gd name="connsiteX0" fmla="*/ 9540 w 1030303"/>
              <a:gd name="connsiteY0" fmla="*/ 37905 h 63598"/>
              <a:gd name="connsiteX1" fmla="*/ 37905 w 1030303"/>
              <a:gd name="connsiteY1" fmla="*/ 66270 h 63598"/>
              <a:gd name="connsiteX2" fmla="*/ 995070 w 1030303"/>
              <a:gd name="connsiteY2" fmla="*/ 66270 h 63598"/>
              <a:gd name="connsiteX3" fmla="*/ 1023435 w 1030303"/>
              <a:gd name="connsiteY3" fmla="*/ 37905 h 63598"/>
              <a:gd name="connsiteX4" fmla="*/ 995070 w 1030303"/>
              <a:gd name="connsiteY4" fmla="*/ 9540 h 63598"/>
              <a:gd name="connsiteX5" fmla="*/ 37905 w 1030303"/>
              <a:gd name="connsiteY5" fmla="*/ 9540 h 63598"/>
              <a:gd name="connsiteX6" fmla="*/ 9540 w 1030303"/>
              <a:gd name="connsiteY6" fmla="*/ 37905 h 6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0303" h="63598">
                <a:moveTo>
                  <a:pt x="9540" y="37905"/>
                </a:moveTo>
                <a:cubicBezTo>
                  <a:pt x="9540" y="53550"/>
                  <a:pt x="22260" y="66270"/>
                  <a:pt x="37905" y="66270"/>
                </a:cubicBezTo>
                <a:lnTo>
                  <a:pt x="995070" y="66270"/>
                </a:lnTo>
                <a:cubicBezTo>
                  <a:pt x="1010715" y="66270"/>
                  <a:pt x="1023435" y="53550"/>
                  <a:pt x="1023435" y="37905"/>
                </a:cubicBezTo>
                <a:cubicBezTo>
                  <a:pt x="1023435" y="22260"/>
                  <a:pt x="1010715" y="9540"/>
                  <a:pt x="995070" y="9540"/>
                </a:cubicBezTo>
                <a:lnTo>
                  <a:pt x="37905" y="9540"/>
                </a:lnTo>
                <a:cubicBezTo>
                  <a:pt x="22260" y="9540"/>
                  <a:pt x="9540" y="22260"/>
                  <a:pt x="9540" y="37905"/>
                </a:cubicBezTo>
                <a:close/>
              </a:path>
            </a:pathLst>
          </a:custGeom>
          <a:solidFill>
            <a:srgbClr val="D6E0E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7" name="Freeform: Shape 906">
            <a:extLst>
              <a:ext uri="{FF2B5EF4-FFF2-40B4-BE49-F238E27FC236}">
                <a16:creationId xmlns:a16="http://schemas.microsoft.com/office/drawing/2014/main" id="{0598BDC6-FCF4-4C79-BCB3-297CF0BFE616}"/>
              </a:ext>
            </a:extLst>
          </p:cNvPr>
          <p:cNvSpPr/>
          <p:nvPr/>
        </p:nvSpPr>
        <p:spPr>
          <a:xfrm>
            <a:off x="20403666" y="2768995"/>
            <a:ext cx="292589" cy="292589"/>
          </a:xfrm>
          <a:custGeom>
            <a:avLst/>
            <a:gdLst>
              <a:gd name="connsiteX0" fmla="*/ 9540 w 292555"/>
              <a:gd name="connsiteY0" fmla="*/ 293700 h 292555"/>
              <a:gd name="connsiteX1" fmla="*/ 9540 w 292555"/>
              <a:gd name="connsiteY1" fmla="*/ 263427 h 292555"/>
              <a:gd name="connsiteX2" fmla="*/ 263554 w 292555"/>
              <a:gd name="connsiteY2" fmla="*/ 9540 h 292555"/>
              <a:gd name="connsiteX3" fmla="*/ 293827 w 292555"/>
              <a:gd name="connsiteY3" fmla="*/ 9540 h 292555"/>
              <a:gd name="connsiteX4" fmla="*/ 9540 w 292555"/>
              <a:gd name="connsiteY4" fmla="*/ 293700 h 2925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555" h="292555">
                <a:moveTo>
                  <a:pt x="9540" y="293700"/>
                </a:moveTo>
                <a:lnTo>
                  <a:pt x="9540" y="263427"/>
                </a:lnTo>
                <a:cubicBezTo>
                  <a:pt x="244092" y="263427"/>
                  <a:pt x="263554" y="143352"/>
                  <a:pt x="263554" y="9540"/>
                </a:cubicBezTo>
                <a:lnTo>
                  <a:pt x="293827" y="9540"/>
                </a:lnTo>
                <a:cubicBezTo>
                  <a:pt x="293827" y="147041"/>
                  <a:pt x="271822" y="293700"/>
                  <a:pt x="9540" y="293700"/>
                </a:cubicBezTo>
                <a:close/>
              </a:path>
            </a:pathLst>
          </a:custGeom>
          <a:solidFill>
            <a:srgbClr val="173E5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8" name="Freeform: Shape 907">
            <a:extLst>
              <a:ext uri="{FF2B5EF4-FFF2-40B4-BE49-F238E27FC236}">
                <a16:creationId xmlns:a16="http://schemas.microsoft.com/office/drawing/2014/main" id="{D7F1BC91-ABEE-48B3-BEC0-5BA58E835973}"/>
              </a:ext>
            </a:extLst>
          </p:cNvPr>
          <p:cNvSpPr/>
          <p:nvPr/>
        </p:nvSpPr>
        <p:spPr>
          <a:xfrm>
            <a:off x="19642042" y="1969082"/>
            <a:ext cx="1450225" cy="865046"/>
          </a:xfrm>
          <a:custGeom>
            <a:avLst/>
            <a:gdLst>
              <a:gd name="connsiteX0" fmla="*/ 9540 w 1450057"/>
              <a:gd name="connsiteY0" fmla="*/ 849555 h 864946"/>
              <a:gd name="connsiteX1" fmla="*/ 9540 w 1450057"/>
              <a:gd name="connsiteY1" fmla="*/ 16790 h 864946"/>
              <a:gd name="connsiteX2" fmla="*/ 16791 w 1450057"/>
              <a:gd name="connsiteY2" fmla="*/ 9540 h 864946"/>
              <a:gd name="connsiteX3" fmla="*/ 1440137 w 1450057"/>
              <a:gd name="connsiteY3" fmla="*/ 9540 h 864946"/>
              <a:gd name="connsiteX4" fmla="*/ 1447386 w 1450057"/>
              <a:gd name="connsiteY4" fmla="*/ 16790 h 864946"/>
              <a:gd name="connsiteX5" fmla="*/ 1447386 w 1450057"/>
              <a:gd name="connsiteY5" fmla="*/ 849555 h 864946"/>
              <a:gd name="connsiteX6" fmla="*/ 1440137 w 1450057"/>
              <a:gd name="connsiteY6" fmla="*/ 856806 h 864946"/>
              <a:gd name="connsiteX7" fmla="*/ 16791 w 1450057"/>
              <a:gd name="connsiteY7" fmla="*/ 856806 h 864946"/>
              <a:gd name="connsiteX8" fmla="*/ 9540 w 1450057"/>
              <a:gd name="connsiteY8" fmla="*/ 849555 h 86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0057" h="864946">
                <a:moveTo>
                  <a:pt x="9540" y="849555"/>
                </a:moveTo>
                <a:lnTo>
                  <a:pt x="9540" y="16790"/>
                </a:lnTo>
                <a:cubicBezTo>
                  <a:pt x="9540" y="12720"/>
                  <a:pt x="12847" y="9540"/>
                  <a:pt x="16791" y="9540"/>
                </a:cubicBezTo>
                <a:lnTo>
                  <a:pt x="1440137" y="9540"/>
                </a:lnTo>
                <a:cubicBezTo>
                  <a:pt x="1444206" y="9540"/>
                  <a:pt x="1447386" y="12847"/>
                  <a:pt x="1447386" y="16790"/>
                </a:cubicBezTo>
                <a:lnTo>
                  <a:pt x="1447386" y="849555"/>
                </a:lnTo>
                <a:cubicBezTo>
                  <a:pt x="1447386" y="853626"/>
                  <a:pt x="1444079" y="856806"/>
                  <a:pt x="1440137" y="856806"/>
                </a:cubicBezTo>
                <a:lnTo>
                  <a:pt x="16791" y="856806"/>
                </a:lnTo>
                <a:cubicBezTo>
                  <a:pt x="12720" y="856933"/>
                  <a:pt x="9540" y="853626"/>
                  <a:pt x="9540" y="849555"/>
                </a:cubicBezTo>
                <a:close/>
              </a:path>
            </a:pathLst>
          </a:custGeom>
          <a:solidFill>
            <a:srgbClr val="1A405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9" name="Freeform: Shape 908">
            <a:extLst>
              <a:ext uri="{FF2B5EF4-FFF2-40B4-BE49-F238E27FC236}">
                <a16:creationId xmlns:a16="http://schemas.microsoft.com/office/drawing/2014/main" id="{3855D71A-51CC-433C-96B2-B17FE3C4FC54}"/>
              </a:ext>
            </a:extLst>
          </p:cNvPr>
          <p:cNvSpPr/>
          <p:nvPr/>
        </p:nvSpPr>
        <p:spPr>
          <a:xfrm>
            <a:off x="19672275" y="1999276"/>
            <a:ext cx="1386618" cy="801440"/>
          </a:xfrm>
          <a:custGeom>
            <a:avLst/>
            <a:gdLst>
              <a:gd name="connsiteX0" fmla="*/ 1386967 w 1386458"/>
              <a:gd name="connsiteY0" fmla="*/ 9540 h 801347"/>
              <a:gd name="connsiteX1" fmla="*/ 1386967 w 1386458"/>
              <a:gd name="connsiteY1" fmla="*/ 796514 h 801347"/>
              <a:gd name="connsiteX2" fmla="*/ 9540 w 1386458"/>
              <a:gd name="connsiteY2" fmla="*/ 796514 h 801347"/>
              <a:gd name="connsiteX3" fmla="*/ 9540 w 1386458"/>
              <a:gd name="connsiteY3" fmla="*/ 9540 h 801347"/>
            </a:gdLst>
            <a:ahLst/>
            <a:cxnLst>
              <a:cxn ang="0">
                <a:pos x="connsiteX0" y="connsiteY0"/>
              </a:cxn>
              <a:cxn ang="0">
                <a:pos x="connsiteX1" y="connsiteY1"/>
              </a:cxn>
              <a:cxn ang="0">
                <a:pos x="connsiteX2" y="connsiteY2"/>
              </a:cxn>
              <a:cxn ang="0">
                <a:pos x="connsiteX3" y="connsiteY3"/>
              </a:cxn>
            </a:cxnLst>
            <a:rect l="l" t="t" r="r" b="b"/>
            <a:pathLst>
              <a:path w="1386458" h="801347">
                <a:moveTo>
                  <a:pt x="1386967" y="9540"/>
                </a:moveTo>
                <a:lnTo>
                  <a:pt x="1386967" y="796514"/>
                </a:lnTo>
                <a:lnTo>
                  <a:pt x="9540" y="796514"/>
                </a:lnTo>
                <a:lnTo>
                  <a:pt x="9540" y="9540"/>
                </a:ln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0" name="Freeform: Shape 909">
            <a:extLst>
              <a:ext uri="{FF2B5EF4-FFF2-40B4-BE49-F238E27FC236}">
                <a16:creationId xmlns:a16="http://schemas.microsoft.com/office/drawing/2014/main" id="{747244BB-9AEC-4278-AE50-AA99E89F6EE1}"/>
              </a:ext>
            </a:extLst>
          </p:cNvPr>
          <p:cNvSpPr/>
          <p:nvPr/>
        </p:nvSpPr>
        <p:spPr>
          <a:xfrm>
            <a:off x="19726468" y="2053591"/>
            <a:ext cx="1284849" cy="686949"/>
          </a:xfrm>
          <a:custGeom>
            <a:avLst/>
            <a:gdLst>
              <a:gd name="connsiteX0" fmla="*/ 1278467 w 1284699"/>
              <a:gd name="connsiteY0" fmla="*/ 9540 h 686869"/>
              <a:gd name="connsiteX1" fmla="*/ 1278467 w 1284699"/>
              <a:gd name="connsiteY1" fmla="*/ 687887 h 686869"/>
              <a:gd name="connsiteX2" fmla="*/ 9540 w 1284699"/>
              <a:gd name="connsiteY2" fmla="*/ 687887 h 686869"/>
              <a:gd name="connsiteX3" fmla="*/ 9540 w 1284699"/>
              <a:gd name="connsiteY3" fmla="*/ 9540 h 686869"/>
            </a:gdLst>
            <a:ahLst/>
            <a:cxnLst>
              <a:cxn ang="0">
                <a:pos x="connsiteX0" y="connsiteY0"/>
              </a:cxn>
              <a:cxn ang="0">
                <a:pos x="connsiteX1" y="connsiteY1"/>
              </a:cxn>
              <a:cxn ang="0">
                <a:pos x="connsiteX2" y="connsiteY2"/>
              </a:cxn>
              <a:cxn ang="0">
                <a:pos x="connsiteX3" y="connsiteY3"/>
              </a:cxn>
            </a:cxnLst>
            <a:rect l="l" t="t" r="r" b="b"/>
            <a:pathLst>
              <a:path w="1284699" h="686869">
                <a:moveTo>
                  <a:pt x="1278467" y="9540"/>
                </a:moveTo>
                <a:lnTo>
                  <a:pt x="1278467" y="687887"/>
                </a:lnTo>
                <a:lnTo>
                  <a:pt x="9540" y="687887"/>
                </a:lnTo>
                <a:lnTo>
                  <a:pt x="9540" y="9540"/>
                </a:ln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1" name="Freeform: Shape 910">
            <a:extLst>
              <a:ext uri="{FF2B5EF4-FFF2-40B4-BE49-F238E27FC236}">
                <a16:creationId xmlns:a16="http://schemas.microsoft.com/office/drawing/2014/main" id="{62C0BA97-EB4E-4241-B07B-8B08E8806D9E}"/>
              </a:ext>
            </a:extLst>
          </p:cNvPr>
          <p:cNvSpPr/>
          <p:nvPr/>
        </p:nvSpPr>
        <p:spPr>
          <a:xfrm>
            <a:off x="19919239" y="2324386"/>
            <a:ext cx="63606" cy="368917"/>
          </a:xfrm>
          <a:custGeom>
            <a:avLst/>
            <a:gdLst>
              <a:gd name="connsiteX0" fmla="*/ 9540 w 63598"/>
              <a:gd name="connsiteY0" fmla="*/ 9540 h 368874"/>
              <a:gd name="connsiteX1" fmla="*/ 9540 w 63598"/>
              <a:gd name="connsiteY1" fmla="*/ 141063 h 368874"/>
              <a:gd name="connsiteX2" fmla="*/ 9540 w 63598"/>
              <a:gd name="connsiteY2" fmla="*/ 362769 h 368874"/>
              <a:gd name="connsiteX3" fmla="*/ 59784 w 63598"/>
              <a:gd name="connsiteY3" fmla="*/ 362769 h 368874"/>
              <a:gd name="connsiteX4" fmla="*/ 59784 w 63598"/>
              <a:gd name="connsiteY4" fmla="*/ 141063 h 368874"/>
              <a:gd name="connsiteX5" fmla="*/ 59784 w 63598"/>
              <a:gd name="connsiteY5" fmla="*/ 9540 h 368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598" h="368874">
                <a:moveTo>
                  <a:pt x="9540" y="9540"/>
                </a:moveTo>
                <a:lnTo>
                  <a:pt x="9540" y="141063"/>
                </a:lnTo>
                <a:lnTo>
                  <a:pt x="9540" y="362769"/>
                </a:lnTo>
                <a:lnTo>
                  <a:pt x="59784" y="362769"/>
                </a:lnTo>
                <a:lnTo>
                  <a:pt x="59784" y="141063"/>
                </a:lnTo>
                <a:lnTo>
                  <a:pt x="59784" y="9540"/>
                </a:ln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2" name="Freeform: Shape 911">
            <a:extLst>
              <a:ext uri="{FF2B5EF4-FFF2-40B4-BE49-F238E27FC236}">
                <a16:creationId xmlns:a16="http://schemas.microsoft.com/office/drawing/2014/main" id="{3F366FE4-649A-4E58-824A-395F937ED3F7}"/>
              </a:ext>
            </a:extLst>
          </p:cNvPr>
          <p:cNvSpPr/>
          <p:nvPr/>
        </p:nvSpPr>
        <p:spPr>
          <a:xfrm>
            <a:off x="19780831" y="2528054"/>
            <a:ext cx="63606" cy="165376"/>
          </a:xfrm>
          <a:custGeom>
            <a:avLst/>
            <a:gdLst>
              <a:gd name="connsiteX0" fmla="*/ 9540 w 63598"/>
              <a:gd name="connsiteY0" fmla="*/ 9540 h 165357"/>
              <a:gd name="connsiteX1" fmla="*/ 9540 w 63598"/>
              <a:gd name="connsiteY1" fmla="*/ 60419 h 165357"/>
              <a:gd name="connsiteX2" fmla="*/ 9540 w 63598"/>
              <a:gd name="connsiteY2" fmla="*/ 159125 h 165357"/>
              <a:gd name="connsiteX3" fmla="*/ 59784 w 63598"/>
              <a:gd name="connsiteY3" fmla="*/ 159125 h 165357"/>
              <a:gd name="connsiteX4" fmla="*/ 59784 w 63598"/>
              <a:gd name="connsiteY4" fmla="*/ 60419 h 165357"/>
              <a:gd name="connsiteX5" fmla="*/ 59784 w 63598"/>
              <a:gd name="connsiteY5" fmla="*/ 9540 h 165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598" h="165357">
                <a:moveTo>
                  <a:pt x="9540" y="9540"/>
                </a:moveTo>
                <a:lnTo>
                  <a:pt x="9540" y="60419"/>
                </a:lnTo>
                <a:lnTo>
                  <a:pt x="9540" y="159125"/>
                </a:lnTo>
                <a:lnTo>
                  <a:pt x="59784" y="159125"/>
                </a:lnTo>
                <a:lnTo>
                  <a:pt x="59784" y="60419"/>
                </a:lnTo>
                <a:lnTo>
                  <a:pt x="59784" y="9540"/>
                </a:ln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3" name="Freeform: Shape 912">
            <a:extLst>
              <a:ext uri="{FF2B5EF4-FFF2-40B4-BE49-F238E27FC236}">
                <a16:creationId xmlns:a16="http://schemas.microsoft.com/office/drawing/2014/main" id="{DCADF2D3-BA4D-43B0-85A2-362DC6EE773B}"/>
              </a:ext>
            </a:extLst>
          </p:cNvPr>
          <p:cNvSpPr/>
          <p:nvPr/>
        </p:nvSpPr>
        <p:spPr>
          <a:xfrm>
            <a:off x="20057774" y="2446638"/>
            <a:ext cx="63606" cy="241704"/>
          </a:xfrm>
          <a:custGeom>
            <a:avLst/>
            <a:gdLst>
              <a:gd name="connsiteX0" fmla="*/ 9540 w 63598"/>
              <a:gd name="connsiteY0" fmla="*/ 9540 h 241676"/>
              <a:gd name="connsiteX1" fmla="*/ 9540 w 63598"/>
              <a:gd name="connsiteY1" fmla="*/ 111426 h 241676"/>
              <a:gd name="connsiteX2" fmla="*/ 9540 w 63598"/>
              <a:gd name="connsiteY2" fmla="*/ 240531 h 241676"/>
              <a:gd name="connsiteX3" fmla="*/ 59657 w 63598"/>
              <a:gd name="connsiteY3" fmla="*/ 240531 h 241676"/>
              <a:gd name="connsiteX4" fmla="*/ 59657 w 63598"/>
              <a:gd name="connsiteY4" fmla="*/ 111426 h 241676"/>
              <a:gd name="connsiteX5" fmla="*/ 59657 w 63598"/>
              <a:gd name="connsiteY5" fmla="*/ 9540 h 241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598" h="241676">
                <a:moveTo>
                  <a:pt x="9540" y="9540"/>
                </a:moveTo>
                <a:lnTo>
                  <a:pt x="9540" y="111426"/>
                </a:lnTo>
                <a:lnTo>
                  <a:pt x="9540" y="240531"/>
                </a:lnTo>
                <a:lnTo>
                  <a:pt x="59657" y="240531"/>
                </a:lnTo>
                <a:lnTo>
                  <a:pt x="59657" y="111426"/>
                </a:lnTo>
                <a:lnTo>
                  <a:pt x="59657" y="9540"/>
                </a:ln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4" name="Freeform: Shape 913">
            <a:extLst>
              <a:ext uri="{FF2B5EF4-FFF2-40B4-BE49-F238E27FC236}">
                <a16:creationId xmlns:a16="http://schemas.microsoft.com/office/drawing/2014/main" id="{B9CBAD90-65D7-4540-9491-C0C3CD02C765}"/>
              </a:ext>
            </a:extLst>
          </p:cNvPr>
          <p:cNvSpPr/>
          <p:nvPr/>
        </p:nvSpPr>
        <p:spPr>
          <a:xfrm>
            <a:off x="20196181" y="2405675"/>
            <a:ext cx="63606" cy="279868"/>
          </a:xfrm>
          <a:custGeom>
            <a:avLst/>
            <a:gdLst>
              <a:gd name="connsiteX0" fmla="*/ 9540 w 63598"/>
              <a:gd name="connsiteY0" fmla="*/ 9540 h 279835"/>
              <a:gd name="connsiteX1" fmla="*/ 9540 w 63598"/>
              <a:gd name="connsiteY1" fmla="*/ 114860 h 279835"/>
              <a:gd name="connsiteX2" fmla="*/ 9540 w 63598"/>
              <a:gd name="connsiteY2" fmla="*/ 281489 h 279835"/>
              <a:gd name="connsiteX3" fmla="*/ 59655 w 63598"/>
              <a:gd name="connsiteY3" fmla="*/ 281489 h 279835"/>
              <a:gd name="connsiteX4" fmla="*/ 59655 w 63598"/>
              <a:gd name="connsiteY4" fmla="*/ 114860 h 279835"/>
              <a:gd name="connsiteX5" fmla="*/ 59655 w 63598"/>
              <a:gd name="connsiteY5" fmla="*/ 9540 h 279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598" h="279835">
                <a:moveTo>
                  <a:pt x="9540" y="9540"/>
                </a:moveTo>
                <a:lnTo>
                  <a:pt x="9540" y="114860"/>
                </a:lnTo>
                <a:lnTo>
                  <a:pt x="9540" y="281489"/>
                </a:lnTo>
                <a:lnTo>
                  <a:pt x="59655" y="281489"/>
                </a:lnTo>
                <a:lnTo>
                  <a:pt x="59655" y="114860"/>
                </a:lnTo>
                <a:lnTo>
                  <a:pt x="59655" y="9540"/>
                </a:ln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5" name="Freeform: Shape 914">
            <a:extLst>
              <a:ext uri="{FF2B5EF4-FFF2-40B4-BE49-F238E27FC236}">
                <a16:creationId xmlns:a16="http://schemas.microsoft.com/office/drawing/2014/main" id="{942B5E3B-7506-4F1C-A748-143AA186EF44}"/>
              </a:ext>
            </a:extLst>
          </p:cNvPr>
          <p:cNvSpPr/>
          <p:nvPr/>
        </p:nvSpPr>
        <p:spPr>
          <a:xfrm>
            <a:off x="19780832" y="2109270"/>
            <a:ext cx="521572" cy="50885"/>
          </a:xfrm>
          <a:custGeom>
            <a:avLst/>
            <a:gdLst>
              <a:gd name="connsiteX0" fmla="*/ 9540 w 521511"/>
              <a:gd name="connsiteY0" fmla="*/ 9540 h 50879"/>
              <a:gd name="connsiteX1" fmla="*/ 514388 w 521511"/>
              <a:gd name="connsiteY1" fmla="*/ 9540 h 50879"/>
              <a:gd name="connsiteX2" fmla="*/ 514388 w 521511"/>
              <a:gd name="connsiteY2" fmla="*/ 48081 h 50879"/>
              <a:gd name="connsiteX3" fmla="*/ 9540 w 521511"/>
              <a:gd name="connsiteY3" fmla="*/ 48081 h 50879"/>
            </a:gdLst>
            <a:ahLst/>
            <a:cxnLst>
              <a:cxn ang="0">
                <a:pos x="connsiteX0" y="connsiteY0"/>
              </a:cxn>
              <a:cxn ang="0">
                <a:pos x="connsiteX1" y="connsiteY1"/>
              </a:cxn>
              <a:cxn ang="0">
                <a:pos x="connsiteX2" y="connsiteY2"/>
              </a:cxn>
              <a:cxn ang="0">
                <a:pos x="connsiteX3" y="connsiteY3"/>
              </a:cxn>
            </a:cxnLst>
            <a:rect l="l" t="t" r="r" b="b"/>
            <a:pathLst>
              <a:path w="521511" h="50879">
                <a:moveTo>
                  <a:pt x="9540" y="9540"/>
                </a:moveTo>
                <a:lnTo>
                  <a:pt x="514388" y="9540"/>
                </a:lnTo>
                <a:lnTo>
                  <a:pt x="514388" y="48081"/>
                </a:lnTo>
                <a:lnTo>
                  <a:pt x="9540" y="48081"/>
                </a:ln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6" name="Freeform: Shape 915">
            <a:extLst>
              <a:ext uri="{FF2B5EF4-FFF2-40B4-BE49-F238E27FC236}">
                <a16:creationId xmlns:a16="http://schemas.microsoft.com/office/drawing/2014/main" id="{4ED4747D-C11B-4755-A272-B1DC1BDEAA06}"/>
              </a:ext>
            </a:extLst>
          </p:cNvPr>
          <p:cNvSpPr/>
          <p:nvPr/>
        </p:nvSpPr>
        <p:spPr>
          <a:xfrm>
            <a:off x="19780832" y="2211295"/>
            <a:ext cx="521572" cy="50885"/>
          </a:xfrm>
          <a:custGeom>
            <a:avLst/>
            <a:gdLst>
              <a:gd name="connsiteX0" fmla="*/ 9540 w 521511"/>
              <a:gd name="connsiteY0" fmla="*/ 9540 h 50879"/>
              <a:gd name="connsiteX1" fmla="*/ 514388 w 521511"/>
              <a:gd name="connsiteY1" fmla="*/ 9540 h 50879"/>
              <a:gd name="connsiteX2" fmla="*/ 514388 w 521511"/>
              <a:gd name="connsiteY2" fmla="*/ 48081 h 50879"/>
              <a:gd name="connsiteX3" fmla="*/ 9540 w 521511"/>
              <a:gd name="connsiteY3" fmla="*/ 48081 h 50879"/>
            </a:gdLst>
            <a:ahLst/>
            <a:cxnLst>
              <a:cxn ang="0">
                <a:pos x="connsiteX0" y="connsiteY0"/>
              </a:cxn>
              <a:cxn ang="0">
                <a:pos x="connsiteX1" y="connsiteY1"/>
              </a:cxn>
              <a:cxn ang="0">
                <a:pos x="connsiteX2" y="connsiteY2"/>
              </a:cxn>
              <a:cxn ang="0">
                <a:pos x="connsiteX3" y="connsiteY3"/>
              </a:cxn>
            </a:cxnLst>
            <a:rect l="l" t="t" r="r" b="b"/>
            <a:pathLst>
              <a:path w="521511" h="50879">
                <a:moveTo>
                  <a:pt x="9540" y="9540"/>
                </a:moveTo>
                <a:lnTo>
                  <a:pt x="514388" y="9540"/>
                </a:lnTo>
                <a:lnTo>
                  <a:pt x="514388" y="48081"/>
                </a:lnTo>
                <a:lnTo>
                  <a:pt x="9540" y="48081"/>
                </a:ln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7" name="Freeform: Shape 916">
            <a:extLst>
              <a:ext uri="{FF2B5EF4-FFF2-40B4-BE49-F238E27FC236}">
                <a16:creationId xmlns:a16="http://schemas.microsoft.com/office/drawing/2014/main" id="{8AC6CB48-EBB4-4644-90D4-B85E690ED62F}"/>
              </a:ext>
            </a:extLst>
          </p:cNvPr>
          <p:cNvSpPr/>
          <p:nvPr/>
        </p:nvSpPr>
        <p:spPr>
          <a:xfrm>
            <a:off x="20346164" y="2109270"/>
            <a:ext cx="305310" cy="50885"/>
          </a:xfrm>
          <a:custGeom>
            <a:avLst/>
            <a:gdLst>
              <a:gd name="connsiteX0" fmla="*/ 9540 w 305275"/>
              <a:gd name="connsiteY0" fmla="*/ 9540 h 50879"/>
              <a:gd name="connsiteX1" fmla="*/ 300569 w 305275"/>
              <a:gd name="connsiteY1" fmla="*/ 9540 h 50879"/>
              <a:gd name="connsiteX2" fmla="*/ 300569 w 305275"/>
              <a:gd name="connsiteY2" fmla="*/ 48081 h 50879"/>
              <a:gd name="connsiteX3" fmla="*/ 9540 w 305275"/>
              <a:gd name="connsiteY3" fmla="*/ 48081 h 50879"/>
            </a:gdLst>
            <a:ahLst/>
            <a:cxnLst>
              <a:cxn ang="0">
                <a:pos x="connsiteX0" y="connsiteY0"/>
              </a:cxn>
              <a:cxn ang="0">
                <a:pos x="connsiteX1" y="connsiteY1"/>
              </a:cxn>
              <a:cxn ang="0">
                <a:pos x="connsiteX2" y="connsiteY2"/>
              </a:cxn>
              <a:cxn ang="0">
                <a:pos x="connsiteX3" y="connsiteY3"/>
              </a:cxn>
            </a:cxnLst>
            <a:rect l="l" t="t" r="r" b="b"/>
            <a:pathLst>
              <a:path w="305275" h="50879">
                <a:moveTo>
                  <a:pt x="9540" y="9540"/>
                </a:moveTo>
                <a:lnTo>
                  <a:pt x="300569" y="9540"/>
                </a:lnTo>
                <a:lnTo>
                  <a:pt x="300569" y="48081"/>
                </a:lnTo>
                <a:lnTo>
                  <a:pt x="9540" y="48081"/>
                </a:ln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8" name="Freeform: Shape 917">
            <a:extLst>
              <a:ext uri="{FF2B5EF4-FFF2-40B4-BE49-F238E27FC236}">
                <a16:creationId xmlns:a16="http://schemas.microsoft.com/office/drawing/2014/main" id="{9ED7FA90-C5DE-494E-BD71-5FE5D697EA03}"/>
              </a:ext>
            </a:extLst>
          </p:cNvPr>
          <p:cNvSpPr/>
          <p:nvPr/>
        </p:nvSpPr>
        <p:spPr>
          <a:xfrm>
            <a:off x="20346164" y="2211295"/>
            <a:ext cx="152656" cy="50885"/>
          </a:xfrm>
          <a:custGeom>
            <a:avLst/>
            <a:gdLst>
              <a:gd name="connsiteX0" fmla="*/ 9540 w 152637"/>
              <a:gd name="connsiteY0" fmla="*/ 9540 h 50879"/>
              <a:gd name="connsiteX1" fmla="*/ 155054 w 152637"/>
              <a:gd name="connsiteY1" fmla="*/ 9540 h 50879"/>
              <a:gd name="connsiteX2" fmla="*/ 155054 w 152637"/>
              <a:gd name="connsiteY2" fmla="*/ 48081 h 50879"/>
              <a:gd name="connsiteX3" fmla="*/ 9540 w 152637"/>
              <a:gd name="connsiteY3" fmla="*/ 48081 h 50879"/>
            </a:gdLst>
            <a:ahLst/>
            <a:cxnLst>
              <a:cxn ang="0">
                <a:pos x="connsiteX0" y="connsiteY0"/>
              </a:cxn>
              <a:cxn ang="0">
                <a:pos x="connsiteX1" y="connsiteY1"/>
              </a:cxn>
              <a:cxn ang="0">
                <a:pos x="connsiteX2" y="connsiteY2"/>
              </a:cxn>
              <a:cxn ang="0">
                <a:pos x="connsiteX3" y="connsiteY3"/>
              </a:cxn>
            </a:cxnLst>
            <a:rect l="l" t="t" r="r" b="b"/>
            <a:pathLst>
              <a:path w="152637" h="50879">
                <a:moveTo>
                  <a:pt x="9540" y="9540"/>
                </a:moveTo>
                <a:lnTo>
                  <a:pt x="155054" y="9540"/>
                </a:lnTo>
                <a:lnTo>
                  <a:pt x="155054" y="48081"/>
                </a:lnTo>
                <a:lnTo>
                  <a:pt x="9540" y="48081"/>
                </a:ln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9" name="Freeform: Shape 918">
            <a:extLst>
              <a:ext uri="{FF2B5EF4-FFF2-40B4-BE49-F238E27FC236}">
                <a16:creationId xmlns:a16="http://schemas.microsoft.com/office/drawing/2014/main" id="{E229EE3C-C076-465F-8F01-0299A09B01C8}"/>
              </a:ext>
            </a:extLst>
          </p:cNvPr>
          <p:cNvSpPr/>
          <p:nvPr/>
        </p:nvSpPr>
        <p:spPr>
          <a:xfrm>
            <a:off x="20479367" y="2216539"/>
            <a:ext cx="470687" cy="470687"/>
          </a:xfrm>
          <a:custGeom>
            <a:avLst/>
            <a:gdLst>
              <a:gd name="connsiteX0" fmla="*/ 242996 w 470632"/>
              <a:gd name="connsiteY0" fmla="*/ 11252 h 470632"/>
              <a:gd name="connsiteX1" fmla="*/ 471454 w 470632"/>
              <a:gd name="connsiteY1" fmla="*/ 242996 h 470632"/>
              <a:gd name="connsiteX2" fmla="*/ 239709 w 470632"/>
              <a:gd name="connsiteY2" fmla="*/ 471454 h 470632"/>
              <a:gd name="connsiteX3" fmla="*/ 11252 w 470632"/>
              <a:gd name="connsiteY3" fmla="*/ 239709 h 470632"/>
              <a:gd name="connsiteX4" fmla="*/ 242996 w 470632"/>
              <a:gd name="connsiteY4" fmla="*/ 11252 h 470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632" h="470632">
                <a:moveTo>
                  <a:pt x="242996" y="11252"/>
                </a:moveTo>
                <a:cubicBezTo>
                  <a:pt x="370078" y="12160"/>
                  <a:pt x="472362" y="115915"/>
                  <a:pt x="471454" y="242996"/>
                </a:cubicBezTo>
                <a:cubicBezTo>
                  <a:pt x="470546" y="370078"/>
                  <a:pt x="366791" y="472361"/>
                  <a:pt x="239709" y="471454"/>
                </a:cubicBezTo>
                <a:cubicBezTo>
                  <a:pt x="112628" y="470546"/>
                  <a:pt x="10344" y="366791"/>
                  <a:pt x="11252" y="239709"/>
                </a:cubicBezTo>
                <a:cubicBezTo>
                  <a:pt x="12159" y="112628"/>
                  <a:pt x="115915" y="10345"/>
                  <a:pt x="242996" y="11252"/>
                </a:cubicBez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0" name="Freeform: Shape 919">
            <a:extLst>
              <a:ext uri="{FF2B5EF4-FFF2-40B4-BE49-F238E27FC236}">
                <a16:creationId xmlns:a16="http://schemas.microsoft.com/office/drawing/2014/main" id="{D2F4C38F-8B20-4BD4-9DB6-FE1626ABB3D3}"/>
              </a:ext>
            </a:extLst>
          </p:cNvPr>
          <p:cNvSpPr/>
          <p:nvPr/>
        </p:nvSpPr>
        <p:spPr>
          <a:xfrm>
            <a:off x="20285866" y="2816573"/>
            <a:ext cx="165376" cy="432523"/>
          </a:xfrm>
          <a:custGeom>
            <a:avLst/>
            <a:gdLst>
              <a:gd name="connsiteX0" fmla="*/ 9540 w 165357"/>
              <a:gd name="connsiteY0" fmla="*/ 9540 h 432473"/>
              <a:gd name="connsiteX1" fmla="*/ 159762 w 165357"/>
              <a:gd name="connsiteY1" fmla="*/ 9540 h 432473"/>
              <a:gd name="connsiteX2" fmla="*/ 159762 w 165357"/>
              <a:gd name="connsiteY2" fmla="*/ 428784 h 432473"/>
              <a:gd name="connsiteX3" fmla="*/ 9540 w 165357"/>
              <a:gd name="connsiteY3" fmla="*/ 428784 h 432473"/>
            </a:gdLst>
            <a:ahLst/>
            <a:cxnLst>
              <a:cxn ang="0">
                <a:pos x="connsiteX0" y="connsiteY0"/>
              </a:cxn>
              <a:cxn ang="0">
                <a:pos x="connsiteX1" y="connsiteY1"/>
              </a:cxn>
              <a:cxn ang="0">
                <a:pos x="connsiteX2" y="connsiteY2"/>
              </a:cxn>
              <a:cxn ang="0">
                <a:pos x="connsiteX3" y="connsiteY3"/>
              </a:cxn>
            </a:cxnLst>
            <a:rect l="l" t="t" r="r" b="b"/>
            <a:pathLst>
              <a:path w="165357" h="432473">
                <a:moveTo>
                  <a:pt x="9540" y="9540"/>
                </a:moveTo>
                <a:lnTo>
                  <a:pt x="159762" y="9540"/>
                </a:lnTo>
                <a:lnTo>
                  <a:pt x="159762" y="428784"/>
                </a:lnTo>
                <a:lnTo>
                  <a:pt x="9540" y="428784"/>
                </a:lnTo>
                <a:close/>
              </a:path>
            </a:pathLst>
          </a:custGeom>
          <a:solidFill>
            <a:srgbClr val="D6E0E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1" name="Freeform: Shape 920">
            <a:extLst>
              <a:ext uri="{FF2B5EF4-FFF2-40B4-BE49-F238E27FC236}">
                <a16:creationId xmlns:a16="http://schemas.microsoft.com/office/drawing/2014/main" id="{71FD1F37-04B8-4E8C-AFE4-7A2A9D43F75F}"/>
              </a:ext>
            </a:extLst>
          </p:cNvPr>
          <p:cNvSpPr/>
          <p:nvPr/>
        </p:nvSpPr>
        <p:spPr>
          <a:xfrm>
            <a:off x="19996458" y="3195410"/>
            <a:ext cx="737833" cy="50885"/>
          </a:xfrm>
          <a:custGeom>
            <a:avLst/>
            <a:gdLst>
              <a:gd name="connsiteX0" fmla="*/ 9540 w 737748"/>
              <a:gd name="connsiteY0" fmla="*/ 29766 h 50879"/>
              <a:gd name="connsiteX1" fmla="*/ 29764 w 737748"/>
              <a:gd name="connsiteY1" fmla="*/ 49990 h 50879"/>
              <a:gd name="connsiteX2" fmla="*/ 713835 w 737748"/>
              <a:gd name="connsiteY2" fmla="*/ 49990 h 50879"/>
              <a:gd name="connsiteX3" fmla="*/ 734059 w 737748"/>
              <a:gd name="connsiteY3" fmla="*/ 29766 h 50879"/>
              <a:gd name="connsiteX4" fmla="*/ 713835 w 737748"/>
              <a:gd name="connsiteY4" fmla="*/ 9541 h 50879"/>
              <a:gd name="connsiteX5" fmla="*/ 29764 w 737748"/>
              <a:gd name="connsiteY5" fmla="*/ 9541 h 50879"/>
              <a:gd name="connsiteX6" fmla="*/ 9540 w 737748"/>
              <a:gd name="connsiteY6" fmla="*/ 29766 h 50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7748" h="50879">
                <a:moveTo>
                  <a:pt x="9540" y="29766"/>
                </a:moveTo>
                <a:cubicBezTo>
                  <a:pt x="9540" y="40959"/>
                  <a:pt x="18570" y="49990"/>
                  <a:pt x="29764" y="49990"/>
                </a:cubicBezTo>
                <a:lnTo>
                  <a:pt x="713835" y="49990"/>
                </a:lnTo>
                <a:cubicBezTo>
                  <a:pt x="725029" y="49990"/>
                  <a:pt x="734059" y="40959"/>
                  <a:pt x="734059" y="29766"/>
                </a:cubicBezTo>
                <a:cubicBezTo>
                  <a:pt x="734059" y="18572"/>
                  <a:pt x="725029" y="9541"/>
                  <a:pt x="713835" y="9541"/>
                </a:cubicBezTo>
                <a:lnTo>
                  <a:pt x="29764" y="9541"/>
                </a:lnTo>
                <a:cubicBezTo>
                  <a:pt x="18698" y="9414"/>
                  <a:pt x="9540" y="18572"/>
                  <a:pt x="9540" y="29766"/>
                </a:cubicBezTo>
                <a:close/>
              </a:path>
            </a:pathLst>
          </a:custGeom>
          <a:solidFill>
            <a:srgbClr val="D6E0E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2" name="Freeform: Shape 921">
            <a:extLst>
              <a:ext uri="{FF2B5EF4-FFF2-40B4-BE49-F238E27FC236}">
                <a16:creationId xmlns:a16="http://schemas.microsoft.com/office/drawing/2014/main" id="{3E98EDFD-9941-49F1-BA94-9942F4D789CE}"/>
              </a:ext>
            </a:extLst>
          </p:cNvPr>
          <p:cNvSpPr/>
          <p:nvPr/>
        </p:nvSpPr>
        <p:spPr>
          <a:xfrm>
            <a:off x="20387000" y="2816445"/>
            <a:ext cx="343475" cy="432523"/>
          </a:xfrm>
          <a:custGeom>
            <a:avLst/>
            <a:gdLst>
              <a:gd name="connsiteX0" fmla="*/ 323465 w 343434"/>
              <a:gd name="connsiteY0" fmla="*/ 388335 h 432473"/>
              <a:gd name="connsiteX1" fmla="*/ 58765 w 343434"/>
              <a:gd name="connsiteY1" fmla="*/ 388335 h 432473"/>
              <a:gd name="connsiteX2" fmla="*/ 58765 w 343434"/>
              <a:gd name="connsiteY2" fmla="*/ 9540 h 432473"/>
              <a:gd name="connsiteX3" fmla="*/ 9540 w 343434"/>
              <a:gd name="connsiteY3" fmla="*/ 9540 h 432473"/>
              <a:gd name="connsiteX4" fmla="*/ 9540 w 343434"/>
              <a:gd name="connsiteY4" fmla="*/ 388335 h 432473"/>
              <a:gd name="connsiteX5" fmla="*/ 9540 w 343434"/>
              <a:gd name="connsiteY5" fmla="*/ 428912 h 432473"/>
              <a:gd name="connsiteX6" fmla="*/ 159761 w 343434"/>
              <a:gd name="connsiteY6" fmla="*/ 428912 h 432473"/>
              <a:gd name="connsiteX7" fmla="*/ 323465 w 343434"/>
              <a:gd name="connsiteY7" fmla="*/ 428912 h 432473"/>
              <a:gd name="connsiteX8" fmla="*/ 343689 w 343434"/>
              <a:gd name="connsiteY8" fmla="*/ 408687 h 432473"/>
              <a:gd name="connsiteX9" fmla="*/ 323465 w 343434"/>
              <a:gd name="connsiteY9" fmla="*/ 388335 h 432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3434" h="432473">
                <a:moveTo>
                  <a:pt x="323465" y="388335"/>
                </a:moveTo>
                <a:lnTo>
                  <a:pt x="58765" y="388335"/>
                </a:lnTo>
                <a:lnTo>
                  <a:pt x="58765" y="9540"/>
                </a:lnTo>
                <a:lnTo>
                  <a:pt x="9540" y="9540"/>
                </a:lnTo>
                <a:lnTo>
                  <a:pt x="9540" y="388335"/>
                </a:lnTo>
                <a:lnTo>
                  <a:pt x="9540" y="428912"/>
                </a:lnTo>
                <a:lnTo>
                  <a:pt x="159761" y="428912"/>
                </a:lnTo>
                <a:lnTo>
                  <a:pt x="323465" y="428912"/>
                </a:lnTo>
                <a:cubicBezTo>
                  <a:pt x="334659" y="428912"/>
                  <a:pt x="343689" y="419880"/>
                  <a:pt x="343689" y="408687"/>
                </a:cubicBezTo>
                <a:cubicBezTo>
                  <a:pt x="343689" y="397494"/>
                  <a:pt x="334659" y="388335"/>
                  <a:pt x="323465" y="388335"/>
                </a:cubicBezTo>
                <a:close/>
              </a:path>
            </a:pathLst>
          </a:custGeom>
          <a:solidFill>
            <a:srgbClr val="A8B5B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3" name="Freeform: Shape 922">
            <a:extLst>
              <a:ext uri="{FF2B5EF4-FFF2-40B4-BE49-F238E27FC236}">
                <a16:creationId xmlns:a16="http://schemas.microsoft.com/office/drawing/2014/main" id="{E95BFB53-39C8-4D26-94E7-0C9663F263C7}"/>
              </a:ext>
            </a:extLst>
          </p:cNvPr>
          <p:cNvSpPr/>
          <p:nvPr/>
        </p:nvSpPr>
        <p:spPr>
          <a:xfrm>
            <a:off x="17062551" y="2768995"/>
            <a:ext cx="292589" cy="292589"/>
          </a:xfrm>
          <a:custGeom>
            <a:avLst/>
            <a:gdLst>
              <a:gd name="connsiteX0" fmla="*/ 9540 w 292555"/>
              <a:gd name="connsiteY0" fmla="*/ 293700 h 292555"/>
              <a:gd name="connsiteX1" fmla="*/ 9540 w 292555"/>
              <a:gd name="connsiteY1" fmla="*/ 263427 h 292555"/>
              <a:gd name="connsiteX2" fmla="*/ 263554 w 292555"/>
              <a:gd name="connsiteY2" fmla="*/ 9540 h 292555"/>
              <a:gd name="connsiteX3" fmla="*/ 293827 w 292555"/>
              <a:gd name="connsiteY3" fmla="*/ 9540 h 292555"/>
              <a:gd name="connsiteX4" fmla="*/ 9540 w 292555"/>
              <a:gd name="connsiteY4" fmla="*/ 293700 h 2925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555" h="292555">
                <a:moveTo>
                  <a:pt x="9540" y="293700"/>
                </a:moveTo>
                <a:lnTo>
                  <a:pt x="9540" y="263427"/>
                </a:lnTo>
                <a:cubicBezTo>
                  <a:pt x="244092" y="263427"/>
                  <a:pt x="263554" y="143352"/>
                  <a:pt x="263554" y="9540"/>
                </a:cubicBezTo>
                <a:lnTo>
                  <a:pt x="293827" y="9540"/>
                </a:lnTo>
                <a:cubicBezTo>
                  <a:pt x="293827" y="147041"/>
                  <a:pt x="271822" y="293700"/>
                  <a:pt x="9540" y="293700"/>
                </a:cubicBezTo>
                <a:close/>
              </a:path>
            </a:pathLst>
          </a:custGeom>
          <a:solidFill>
            <a:srgbClr val="1A405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4" name="Freeform: Shape 923">
            <a:extLst>
              <a:ext uri="{FF2B5EF4-FFF2-40B4-BE49-F238E27FC236}">
                <a16:creationId xmlns:a16="http://schemas.microsoft.com/office/drawing/2014/main" id="{FB817FB4-0A25-4416-A56B-84CC15F93986}"/>
              </a:ext>
            </a:extLst>
          </p:cNvPr>
          <p:cNvSpPr/>
          <p:nvPr/>
        </p:nvSpPr>
        <p:spPr>
          <a:xfrm>
            <a:off x="16301563" y="1969082"/>
            <a:ext cx="1450225" cy="865046"/>
          </a:xfrm>
          <a:custGeom>
            <a:avLst/>
            <a:gdLst>
              <a:gd name="connsiteX0" fmla="*/ 9540 w 1450057"/>
              <a:gd name="connsiteY0" fmla="*/ 849555 h 864946"/>
              <a:gd name="connsiteX1" fmla="*/ 9540 w 1450057"/>
              <a:gd name="connsiteY1" fmla="*/ 16790 h 864946"/>
              <a:gd name="connsiteX2" fmla="*/ 16791 w 1450057"/>
              <a:gd name="connsiteY2" fmla="*/ 9540 h 864946"/>
              <a:gd name="connsiteX3" fmla="*/ 1440135 w 1450057"/>
              <a:gd name="connsiteY3" fmla="*/ 9540 h 864946"/>
              <a:gd name="connsiteX4" fmla="*/ 1447386 w 1450057"/>
              <a:gd name="connsiteY4" fmla="*/ 16790 h 864946"/>
              <a:gd name="connsiteX5" fmla="*/ 1447386 w 1450057"/>
              <a:gd name="connsiteY5" fmla="*/ 849555 h 864946"/>
              <a:gd name="connsiteX6" fmla="*/ 1440135 w 1450057"/>
              <a:gd name="connsiteY6" fmla="*/ 856806 h 864946"/>
              <a:gd name="connsiteX7" fmla="*/ 16791 w 1450057"/>
              <a:gd name="connsiteY7" fmla="*/ 856806 h 864946"/>
              <a:gd name="connsiteX8" fmla="*/ 9540 w 1450057"/>
              <a:gd name="connsiteY8" fmla="*/ 849555 h 86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0057" h="864946">
                <a:moveTo>
                  <a:pt x="9540" y="849555"/>
                </a:moveTo>
                <a:lnTo>
                  <a:pt x="9540" y="16790"/>
                </a:lnTo>
                <a:cubicBezTo>
                  <a:pt x="9540" y="12720"/>
                  <a:pt x="12847" y="9540"/>
                  <a:pt x="16791" y="9540"/>
                </a:cubicBezTo>
                <a:lnTo>
                  <a:pt x="1440135" y="9540"/>
                </a:lnTo>
                <a:cubicBezTo>
                  <a:pt x="1444206" y="9540"/>
                  <a:pt x="1447386" y="12847"/>
                  <a:pt x="1447386" y="16790"/>
                </a:cubicBezTo>
                <a:lnTo>
                  <a:pt x="1447386" y="849555"/>
                </a:lnTo>
                <a:cubicBezTo>
                  <a:pt x="1447386" y="853626"/>
                  <a:pt x="1444079" y="856806"/>
                  <a:pt x="1440135" y="856806"/>
                </a:cubicBezTo>
                <a:lnTo>
                  <a:pt x="16791" y="856806"/>
                </a:lnTo>
                <a:cubicBezTo>
                  <a:pt x="12720" y="856933"/>
                  <a:pt x="9540" y="853626"/>
                  <a:pt x="9540" y="849555"/>
                </a:cubicBezTo>
                <a:close/>
              </a:path>
            </a:pathLst>
          </a:custGeom>
          <a:solidFill>
            <a:srgbClr val="1A405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5" name="Freeform: Shape 924">
            <a:extLst>
              <a:ext uri="{FF2B5EF4-FFF2-40B4-BE49-F238E27FC236}">
                <a16:creationId xmlns:a16="http://schemas.microsoft.com/office/drawing/2014/main" id="{92C52CB5-31B5-4D52-9CC0-82BECF50D6C8}"/>
              </a:ext>
            </a:extLst>
          </p:cNvPr>
          <p:cNvSpPr/>
          <p:nvPr/>
        </p:nvSpPr>
        <p:spPr>
          <a:xfrm>
            <a:off x="16331763" y="1999308"/>
            <a:ext cx="1386618" cy="801440"/>
          </a:xfrm>
          <a:custGeom>
            <a:avLst/>
            <a:gdLst>
              <a:gd name="connsiteX0" fmla="*/ 1386967 w 1386458"/>
              <a:gd name="connsiteY0" fmla="*/ 9539 h 801347"/>
              <a:gd name="connsiteX1" fmla="*/ 1386967 w 1386458"/>
              <a:gd name="connsiteY1" fmla="*/ 796513 h 801347"/>
              <a:gd name="connsiteX2" fmla="*/ 9540 w 1386458"/>
              <a:gd name="connsiteY2" fmla="*/ 796513 h 801347"/>
              <a:gd name="connsiteX3" fmla="*/ 9540 w 1386458"/>
              <a:gd name="connsiteY3" fmla="*/ 9539 h 801347"/>
            </a:gdLst>
            <a:ahLst/>
            <a:cxnLst>
              <a:cxn ang="0">
                <a:pos x="connsiteX0" y="connsiteY0"/>
              </a:cxn>
              <a:cxn ang="0">
                <a:pos x="connsiteX1" y="connsiteY1"/>
              </a:cxn>
              <a:cxn ang="0">
                <a:pos x="connsiteX2" y="connsiteY2"/>
              </a:cxn>
              <a:cxn ang="0">
                <a:pos x="connsiteX3" y="connsiteY3"/>
              </a:cxn>
            </a:cxnLst>
            <a:rect l="l" t="t" r="r" b="b"/>
            <a:pathLst>
              <a:path w="1386458" h="801347">
                <a:moveTo>
                  <a:pt x="1386967" y="9539"/>
                </a:moveTo>
                <a:lnTo>
                  <a:pt x="1386967" y="796513"/>
                </a:lnTo>
                <a:lnTo>
                  <a:pt x="9540" y="796513"/>
                </a:lnTo>
                <a:lnTo>
                  <a:pt x="9540" y="9539"/>
                </a:ln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6" name="Freeform: Shape 925">
            <a:extLst>
              <a:ext uri="{FF2B5EF4-FFF2-40B4-BE49-F238E27FC236}">
                <a16:creationId xmlns:a16="http://schemas.microsoft.com/office/drawing/2014/main" id="{D8E313A1-BAF0-4041-ACD9-6AC4D28E30FF}"/>
              </a:ext>
            </a:extLst>
          </p:cNvPr>
          <p:cNvSpPr/>
          <p:nvPr/>
        </p:nvSpPr>
        <p:spPr>
          <a:xfrm>
            <a:off x="16945387" y="2816573"/>
            <a:ext cx="165376" cy="432523"/>
          </a:xfrm>
          <a:custGeom>
            <a:avLst/>
            <a:gdLst>
              <a:gd name="connsiteX0" fmla="*/ 9539 w 165357"/>
              <a:gd name="connsiteY0" fmla="*/ 9540 h 432473"/>
              <a:gd name="connsiteX1" fmla="*/ 159761 w 165357"/>
              <a:gd name="connsiteY1" fmla="*/ 9540 h 432473"/>
              <a:gd name="connsiteX2" fmla="*/ 159761 w 165357"/>
              <a:gd name="connsiteY2" fmla="*/ 428784 h 432473"/>
              <a:gd name="connsiteX3" fmla="*/ 9539 w 165357"/>
              <a:gd name="connsiteY3" fmla="*/ 428784 h 432473"/>
            </a:gdLst>
            <a:ahLst/>
            <a:cxnLst>
              <a:cxn ang="0">
                <a:pos x="connsiteX0" y="connsiteY0"/>
              </a:cxn>
              <a:cxn ang="0">
                <a:pos x="connsiteX1" y="connsiteY1"/>
              </a:cxn>
              <a:cxn ang="0">
                <a:pos x="connsiteX2" y="connsiteY2"/>
              </a:cxn>
              <a:cxn ang="0">
                <a:pos x="connsiteX3" y="connsiteY3"/>
              </a:cxn>
            </a:cxnLst>
            <a:rect l="l" t="t" r="r" b="b"/>
            <a:pathLst>
              <a:path w="165357" h="432473">
                <a:moveTo>
                  <a:pt x="9539" y="9540"/>
                </a:moveTo>
                <a:lnTo>
                  <a:pt x="159761" y="9540"/>
                </a:lnTo>
                <a:lnTo>
                  <a:pt x="159761" y="428784"/>
                </a:lnTo>
                <a:lnTo>
                  <a:pt x="9539" y="428784"/>
                </a:lnTo>
                <a:close/>
              </a:path>
            </a:pathLst>
          </a:custGeom>
          <a:solidFill>
            <a:srgbClr val="D6E0E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7" name="Freeform: Shape 926">
            <a:extLst>
              <a:ext uri="{FF2B5EF4-FFF2-40B4-BE49-F238E27FC236}">
                <a16:creationId xmlns:a16="http://schemas.microsoft.com/office/drawing/2014/main" id="{6DAAC66F-38F4-478A-B6BE-758E6E654F62}"/>
              </a:ext>
            </a:extLst>
          </p:cNvPr>
          <p:cNvSpPr/>
          <p:nvPr/>
        </p:nvSpPr>
        <p:spPr>
          <a:xfrm>
            <a:off x="16655978" y="3195410"/>
            <a:ext cx="737833" cy="50885"/>
          </a:xfrm>
          <a:custGeom>
            <a:avLst/>
            <a:gdLst>
              <a:gd name="connsiteX0" fmla="*/ 9540 w 737748"/>
              <a:gd name="connsiteY0" fmla="*/ 29766 h 50879"/>
              <a:gd name="connsiteX1" fmla="*/ 29765 w 737748"/>
              <a:gd name="connsiteY1" fmla="*/ 49990 h 50879"/>
              <a:gd name="connsiteX2" fmla="*/ 713835 w 737748"/>
              <a:gd name="connsiteY2" fmla="*/ 49990 h 50879"/>
              <a:gd name="connsiteX3" fmla="*/ 734061 w 737748"/>
              <a:gd name="connsiteY3" fmla="*/ 29766 h 50879"/>
              <a:gd name="connsiteX4" fmla="*/ 713835 w 737748"/>
              <a:gd name="connsiteY4" fmla="*/ 9541 h 50879"/>
              <a:gd name="connsiteX5" fmla="*/ 29765 w 737748"/>
              <a:gd name="connsiteY5" fmla="*/ 9541 h 50879"/>
              <a:gd name="connsiteX6" fmla="*/ 9540 w 737748"/>
              <a:gd name="connsiteY6" fmla="*/ 29766 h 50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7748" h="50879">
                <a:moveTo>
                  <a:pt x="9540" y="29766"/>
                </a:moveTo>
                <a:cubicBezTo>
                  <a:pt x="9540" y="40959"/>
                  <a:pt x="18572" y="49990"/>
                  <a:pt x="29765" y="49990"/>
                </a:cubicBezTo>
                <a:lnTo>
                  <a:pt x="713835" y="49990"/>
                </a:lnTo>
                <a:cubicBezTo>
                  <a:pt x="725029" y="49990"/>
                  <a:pt x="734061" y="40959"/>
                  <a:pt x="734061" y="29766"/>
                </a:cubicBezTo>
                <a:cubicBezTo>
                  <a:pt x="734061" y="18572"/>
                  <a:pt x="725029" y="9541"/>
                  <a:pt x="713835" y="9541"/>
                </a:cubicBezTo>
                <a:lnTo>
                  <a:pt x="29765" y="9541"/>
                </a:lnTo>
                <a:cubicBezTo>
                  <a:pt x="18572" y="9414"/>
                  <a:pt x="9540" y="18572"/>
                  <a:pt x="9540" y="29766"/>
                </a:cubicBezTo>
                <a:close/>
              </a:path>
            </a:pathLst>
          </a:custGeom>
          <a:solidFill>
            <a:srgbClr val="D6E0E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8" name="Freeform: Shape 927">
            <a:extLst>
              <a:ext uri="{FF2B5EF4-FFF2-40B4-BE49-F238E27FC236}">
                <a16:creationId xmlns:a16="http://schemas.microsoft.com/office/drawing/2014/main" id="{12B16804-DAF3-429C-84CB-29E72903C1E6}"/>
              </a:ext>
            </a:extLst>
          </p:cNvPr>
          <p:cNvSpPr/>
          <p:nvPr/>
        </p:nvSpPr>
        <p:spPr>
          <a:xfrm>
            <a:off x="17064712" y="2816445"/>
            <a:ext cx="330753" cy="432523"/>
          </a:xfrm>
          <a:custGeom>
            <a:avLst/>
            <a:gdLst>
              <a:gd name="connsiteX0" fmla="*/ 305148 w 330714"/>
              <a:gd name="connsiteY0" fmla="*/ 388335 h 432473"/>
              <a:gd name="connsiteX1" fmla="*/ 40450 w 330714"/>
              <a:gd name="connsiteY1" fmla="*/ 388335 h 432473"/>
              <a:gd name="connsiteX2" fmla="*/ 40450 w 330714"/>
              <a:gd name="connsiteY2" fmla="*/ 9540 h 432473"/>
              <a:gd name="connsiteX3" fmla="*/ 9540 w 330714"/>
              <a:gd name="connsiteY3" fmla="*/ 9540 h 432473"/>
              <a:gd name="connsiteX4" fmla="*/ 9540 w 330714"/>
              <a:gd name="connsiteY4" fmla="*/ 388335 h 432473"/>
              <a:gd name="connsiteX5" fmla="*/ 9540 w 330714"/>
              <a:gd name="connsiteY5" fmla="*/ 428912 h 432473"/>
              <a:gd name="connsiteX6" fmla="*/ 159761 w 330714"/>
              <a:gd name="connsiteY6" fmla="*/ 428912 h 432473"/>
              <a:gd name="connsiteX7" fmla="*/ 305021 w 330714"/>
              <a:gd name="connsiteY7" fmla="*/ 428912 h 432473"/>
              <a:gd name="connsiteX8" fmla="*/ 325246 w 330714"/>
              <a:gd name="connsiteY8" fmla="*/ 408687 h 432473"/>
              <a:gd name="connsiteX9" fmla="*/ 305148 w 330714"/>
              <a:gd name="connsiteY9" fmla="*/ 388335 h 432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714" h="432473">
                <a:moveTo>
                  <a:pt x="305148" y="388335"/>
                </a:moveTo>
                <a:lnTo>
                  <a:pt x="40450" y="388335"/>
                </a:lnTo>
                <a:lnTo>
                  <a:pt x="40450" y="9540"/>
                </a:lnTo>
                <a:lnTo>
                  <a:pt x="9540" y="9540"/>
                </a:lnTo>
                <a:lnTo>
                  <a:pt x="9540" y="388335"/>
                </a:lnTo>
                <a:lnTo>
                  <a:pt x="9540" y="428912"/>
                </a:lnTo>
                <a:lnTo>
                  <a:pt x="159761" y="428912"/>
                </a:lnTo>
                <a:lnTo>
                  <a:pt x="305021" y="428912"/>
                </a:lnTo>
                <a:cubicBezTo>
                  <a:pt x="316214" y="428912"/>
                  <a:pt x="325246" y="419880"/>
                  <a:pt x="325246" y="408687"/>
                </a:cubicBezTo>
                <a:cubicBezTo>
                  <a:pt x="325501" y="397494"/>
                  <a:pt x="316341" y="388335"/>
                  <a:pt x="305148" y="388335"/>
                </a:cubicBezTo>
                <a:close/>
              </a:path>
            </a:pathLst>
          </a:custGeom>
          <a:solidFill>
            <a:srgbClr val="A8B5B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9" name="Freeform: Shape 928">
            <a:extLst>
              <a:ext uri="{FF2B5EF4-FFF2-40B4-BE49-F238E27FC236}">
                <a16:creationId xmlns:a16="http://schemas.microsoft.com/office/drawing/2014/main" id="{762580FC-2108-4A83-926A-19C65D9B5831}"/>
              </a:ext>
            </a:extLst>
          </p:cNvPr>
          <p:cNvSpPr/>
          <p:nvPr/>
        </p:nvSpPr>
        <p:spPr>
          <a:xfrm>
            <a:off x="17005644" y="2053595"/>
            <a:ext cx="661507" cy="686949"/>
          </a:xfrm>
          <a:custGeom>
            <a:avLst/>
            <a:gdLst>
              <a:gd name="connsiteX0" fmla="*/ 658886 w 661429"/>
              <a:gd name="connsiteY0" fmla="*/ 9541 h 686869"/>
              <a:gd name="connsiteX1" fmla="*/ 658886 w 661429"/>
              <a:gd name="connsiteY1" fmla="*/ 687887 h 686869"/>
              <a:gd name="connsiteX2" fmla="*/ 9540 w 661429"/>
              <a:gd name="connsiteY2" fmla="*/ 687887 h 686869"/>
              <a:gd name="connsiteX3" fmla="*/ 9540 w 661429"/>
              <a:gd name="connsiteY3" fmla="*/ 9541 h 686869"/>
            </a:gdLst>
            <a:ahLst/>
            <a:cxnLst>
              <a:cxn ang="0">
                <a:pos x="connsiteX0" y="connsiteY0"/>
              </a:cxn>
              <a:cxn ang="0">
                <a:pos x="connsiteX1" y="connsiteY1"/>
              </a:cxn>
              <a:cxn ang="0">
                <a:pos x="connsiteX2" y="connsiteY2"/>
              </a:cxn>
              <a:cxn ang="0">
                <a:pos x="connsiteX3" y="connsiteY3"/>
              </a:cxn>
            </a:cxnLst>
            <a:rect l="l" t="t" r="r" b="b"/>
            <a:pathLst>
              <a:path w="661429" h="686869">
                <a:moveTo>
                  <a:pt x="658886" y="9541"/>
                </a:moveTo>
                <a:lnTo>
                  <a:pt x="658886" y="687887"/>
                </a:lnTo>
                <a:lnTo>
                  <a:pt x="9540" y="687887"/>
                </a:lnTo>
                <a:lnTo>
                  <a:pt x="9540" y="9541"/>
                </a:ln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0" name="Freeform: Shape 929">
            <a:extLst>
              <a:ext uri="{FF2B5EF4-FFF2-40B4-BE49-F238E27FC236}">
                <a16:creationId xmlns:a16="http://schemas.microsoft.com/office/drawing/2014/main" id="{FA610D79-4A53-4ED8-A6BD-B9BAB950C4C3}"/>
              </a:ext>
            </a:extLst>
          </p:cNvPr>
          <p:cNvSpPr/>
          <p:nvPr/>
        </p:nvSpPr>
        <p:spPr>
          <a:xfrm>
            <a:off x="16578760" y="2324386"/>
            <a:ext cx="63606" cy="368917"/>
          </a:xfrm>
          <a:custGeom>
            <a:avLst/>
            <a:gdLst>
              <a:gd name="connsiteX0" fmla="*/ 9540 w 63598"/>
              <a:gd name="connsiteY0" fmla="*/ 9540 h 368874"/>
              <a:gd name="connsiteX1" fmla="*/ 9540 w 63598"/>
              <a:gd name="connsiteY1" fmla="*/ 141063 h 368874"/>
              <a:gd name="connsiteX2" fmla="*/ 9540 w 63598"/>
              <a:gd name="connsiteY2" fmla="*/ 362769 h 368874"/>
              <a:gd name="connsiteX3" fmla="*/ 59782 w 63598"/>
              <a:gd name="connsiteY3" fmla="*/ 362769 h 368874"/>
              <a:gd name="connsiteX4" fmla="*/ 59782 w 63598"/>
              <a:gd name="connsiteY4" fmla="*/ 141063 h 368874"/>
              <a:gd name="connsiteX5" fmla="*/ 59782 w 63598"/>
              <a:gd name="connsiteY5" fmla="*/ 9540 h 368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598" h="368874">
                <a:moveTo>
                  <a:pt x="9540" y="9540"/>
                </a:moveTo>
                <a:lnTo>
                  <a:pt x="9540" y="141063"/>
                </a:lnTo>
                <a:lnTo>
                  <a:pt x="9540" y="362769"/>
                </a:lnTo>
                <a:lnTo>
                  <a:pt x="59782" y="362769"/>
                </a:lnTo>
                <a:lnTo>
                  <a:pt x="59782" y="141063"/>
                </a:lnTo>
                <a:lnTo>
                  <a:pt x="59782" y="9540"/>
                </a:ln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1" name="Freeform: Shape 930">
            <a:extLst>
              <a:ext uri="{FF2B5EF4-FFF2-40B4-BE49-F238E27FC236}">
                <a16:creationId xmlns:a16="http://schemas.microsoft.com/office/drawing/2014/main" id="{0D9D08AC-3156-4E5B-BCDB-AD4F0BF4E354}"/>
              </a:ext>
            </a:extLst>
          </p:cNvPr>
          <p:cNvSpPr/>
          <p:nvPr/>
        </p:nvSpPr>
        <p:spPr>
          <a:xfrm>
            <a:off x="16440353" y="2528054"/>
            <a:ext cx="63606" cy="165376"/>
          </a:xfrm>
          <a:custGeom>
            <a:avLst/>
            <a:gdLst>
              <a:gd name="connsiteX0" fmla="*/ 9540 w 63598"/>
              <a:gd name="connsiteY0" fmla="*/ 9540 h 165357"/>
              <a:gd name="connsiteX1" fmla="*/ 9540 w 63598"/>
              <a:gd name="connsiteY1" fmla="*/ 60419 h 165357"/>
              <a:gd name="connsiteX2" fmla="*/ 9540 w 63598"/>
              <a:gd name="connsiteY2" fmla="*/ 159125 h 165357"/>
              <a:gd name="connsiteX3" fmla="*/ 59782 w 63598"/>
              <a:gd name="connsiteY3" fmla="*/ 159125 h 165357"/>
              <a:gd name="connsiteX4" fmla="*/ 59782 w 63598"/>
              <a:gd name="connsiteY4" fmla="*/ 60419 h 165357"/>
              <a:gd name="connsiteX5" fmla="*/ 59782 w 63598"/>
              <a:gd name="connsiteY5" fmla="*/ 9540 h 165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598" h="165357">
                <a:moveTo>
                  <a:pt x="9540" y="9540"/>
                </a:moveTo>
                <a:lnTo>
                  <a:pt x="9540" y="60419"/>
                </a:lnTo>
                <a:lnTo>
                  <a:pt x="9540" y="159125"/>
                </a:lnTo>
                <a:lnTo>
                  <a:pt x="59782" y="159125"/>
                </a:lnTo>
                <a:lnTo>
                  <a:pt x="59782" y="60419"/>
                </a:lnTo>
                <a:lnTo>
                  <a:pt x="59782" y="9540"/>
                </a:ln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2" name="Freeform: Shape 931">
            <a:extLst>
              <a:ext uri="{FF2B5EF4-FFF2-40B4-BE49-F238E27FC236}">
                <a16:creationId xmlns:a16="http://schemas.microsoft.com/office/drawing/2014/main" id="{D14E3E4F-5F10-4223-B09D-D6DEC521F1D1}"/>
              </a:ext>
            </a:extLst>
          </p:cNvPr>
          <p:cNvSpPr/>
          <p:nvPr/>
        </p:nvSpPr>
        <p:spPr>
          <a:xfrm>
            <a:off x="16717168" y="2446638"/>
            <a:ext cx="63606" cy="241704"/>
          </a:xfrm>
          <a:custGeom>
            <a:avLst/>
            <a:gdLst>
              <a:gd name="connsiteX0" fmla="*/ 9540 w 63598"/>
              <a:gd name="connsiteY0" fmla="*/ 9540 h 241676"/>
              <a:gd name="connsiteX1" fmla="*/ 9540 w 63598"/>
              <a:gd name="connsiteY1" fmla="*/ 111426 h 241676"/>
              <a:gd name="connsiteX2" fmla="*/ 9540 w 63598"/>
              <a:gd name="connsiteY2" fmla="*/ 240531 h 241676"/>
              <a:gd name="connsiteX3" fmla="*/ 59782 w 63598"/>
              <a:gd name="connsiteY3" fmla="*/ 240531 h 241676"/>
              <a:gd name="connsiteX4" fmla="*/ 59782 w 63598"/>
              <a:gd name="connsiteY4" fmla="*/ 111426 h 241676"/>
              <a:gd name="connsiteX5" fmla="*/ 59782 w 63598"/>
              <a:gd name="connsiteY5" fmla="*/ 9540 h 241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598" h="241676">
                <a:moveTo>
                  <a:pt x="9540" y="9540"/>
                </a:moveTo>
                <a:lnTo>
                  <a:pt x="9540" y="111426"/>
                </a:lnTo>
                <a:lnTo>
                  <a:pt x="9540" y="240531"/>
                </a:lnTo>
                <a:lnTo>
                  <a:pt x="59782" y="240531"/>
                </a:lnTo>
                <a:lnTo>
                  <a:pt x="59782" y="111426"/>
                </a:lnTo>
                <a:lnTo>
                  <a:pt x="59782" y="9540"/>
                </a:ln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3" name="Freeform: Shape 932">
            <a:extLst>
              <a:ext uri="{FF2B5EF4-FFF2-40B4-BE49-F238E27FC236}">
                <a16:creationId xmlns:a16="http://schemas.microsoft.com/office/drawing/2014/main" id="{E51FC44E-81E6-44DE-8105-42FF06D9D274}"/>
              </a:ext>
            </a:extLst>
          </p:cNvPr>
          <p:cNvSpPr/>
          <p:nvPr/>
        </p:nvSpPr>
        <p:spPr>
          <a:xfrm>
            <a:off x="16855703" y="2405675"/>
            <a:ext cx="63606" cy="279868"/>
          </a:xfrm>
          <a:custGeom>
            <a:avLst/>
            <a:gdLst>
              <a:gd name="connsiteX0" fmla="*/ 9540 w 63598"/>
              <a:gd name="connsiteY0" fmla="*/ 9540 h 279835"/>
              <a:gd name="connsiteX1" fmla="*/ 9540 w 63598"/>
              <a:gd name="connsiteY1" fmla="*/ 114860 h 279835"/>
              <a:gd name="connsiteX2" fmla="*/ 9540 w 63598"/>
              <a:gd name="connsiteY2" fmla="*/ 281489 h 279835"/>
              <a:gd name="connsiteX3" fmla="*/ 59655 w 63598"/>
              <a:gd name="connsiteY3" fmla="*/ 281489 h 279835"/>
              <a:gd name="connsiteX4" fmla="*/ 59655 w 63598"/>
              <a:gd name="connsiteY4" fmla="*/ 114860 h 279835"/>
              <a:gd name="connsiteX5" fmla="*/ 59655 w 63598"/>
              <a:gd name="connsiteY5" fmla="*/ 9540 h 279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598" h="279835">
                <a:moveTo>
                  <a:pt x="9540" y="9540"/>
                </a:moveTo>
                <a:lnTo>
                  <a:pt x="9540" y="114860"/>
                </a:lnTo>
                <a:lnTo>
                  <a:pt x="9540" y="281489"/>
                </a:lnTo>
                <a:lnTo>
                  <a:pt x="59655" y="281489"/>
                </a:lnTo>
                <a:lnTo>
                  <a:pt x="59655" y="114860"/>
                </a:lnTo>
                <a:lnTo>
                  <a:pt x="59655" y="9540"/>
                </a:ln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4" name="Freeform: Shape 933">
            <a:extLst>
              <a:ext uri="{FF2B5EF4-FFF2-40B4-BE49-F238E27FC236}">
                <a16:creationId xmlns:a16="http://schemas.microsoft.com/office/drawing/2014/main" id="{F9E7F81A-8F7E-4631-9556-CCE894FC70D3}"/>
              </a:ext>
            </a:extLst>
          </p:cNvPr>
          <p:cNvSpPr/>
          <p:nvPr/>
        </p:nvSpPr>
        <p:spPr>
          <a:xfrm>
            <a:off x="16440353" y="2109270"/>
            <a:ext cx="521572" cy="50885"/>
          </a:xfrm>
          <a:custGeom>
            <a:avLst/>
            <a:gdLst>
              <a:gd name="connsiteX0" fmla="*/ 9540 w 521511"/>
              <a:gd name="connsiteY0" fmla="*/ 9540 h 50879"/>
              <a:gd name="connsiteX1" fmla="*/ 514388 w 521511"/>
              <a:gd name="connsiteY1" fmla="*/ 9540 h 50879"/>
              <a:gd name="connsiteX2" fmla="*/ 514388 w 521511"/>
              <a:gd name="connsiteY2" fmla="*/ 48081 h 50879"/>
              <a:gd name="connsiteX3" fmla="*/ 9540 w 521511"/>
              <a:gd name="connsiteY3" fmla="*/ 48081 h 50879"/>
            </a:gdLst>
            <a:ahLst/>
            <a:cxnLst>
              <a:cxn ang="0">
                <a:pos x="connsiteX0" y="connsiteY0"/>
              </a:cxn>
              <a:cxn ang="0">
                <a:pos x="connsiteX1" y="connsiteY1"/>
              </a:cxn>
              <a:cxn ang="0">
                <a:pos x="connsiteX2" y="connsiteY2"/>
              </a:cxn>
              <a:cxn ang="0">
                <a:pos x="connsiteX3" y="connsiteY3"/>
              </a:cxn>
            </a:cxnLst>
            <a:rect l="l" t="t" r="r" b="b"/>
            <a:pathLst>
              <a:path w="521511" h="50879">
                <a:moveTo>
                  <a:pt x="9540" y="9540"/>
                </a:moveTo>
                <a:lnTo>
                  <a:pt x="514388" y="9540"/>
                </a:lnTo>
                <a:lnTo>
                  <a:pt x="514388" y="48081"/>
                </a:lnTo>
                <a:lnTo>
                  <a:pt x="9540" y="48081"/>
                </a:ln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5" name="Freeform: Shape 934">
            <a:extLst>
              <a:ext uri="{FF2B5EF4-FFF2-40B4-BE49-F238E27FC236}">
                <a16:creationId xmlns:a16="http://schemas.microsoft.com/office/drawing/2014/main" id="{27B82B14-A3E3-4620-9F96-AFFC622C7643}"/>
              </a:ext>
            </a:extLst>
          </p:cNvPr>
          <p:cNvSpPr/>
          <p:nvPr/>
        </p:nvSpPr>
        <p:spPr>
          <a:xfrm>
            <a:off x="16440353" y="2211295"/>
            <a:ext cx="521572" cy="50885"/>
          </a:xfrm>
          <a:custGeom>
            <a:avLst/>
            <a:gdLst>
              <a:gd name="connsiteX0" fmla="*/ 9540 w 521511"/>
              <a:gd name="connsiteY0" fmla="*/ 9540 h 50879"/>
              <a:gd name="connsiteX1" fmla="*/ 514388 w 521511"/>
              <a:gd name="connsiteY1" fmla="*/ 9540 h 50879"/>
              <a:gd name="connsiteX2" fmla="*/ 514388 w 521511"/>
              <a:gd name="connsiteY2" fmla="*/ 48081 h 50879"/>
              <a:gd name="connsiteX3" fmla="*/ 9540 w 521511"/>
              <a:gd name="connsiteY3" fmla="*/ 48081 h 50879"/>
            </a:gdLst>
            <a:ahLst/>
            <a:cxnLst>
              <a:cxn ang="0">
                <a:pos x="connsiteX0" y="connsiteY0"/>
              </a:cxn>
              <a:cxn ang="0">
                <a:pos x="connsiteX1" y="connsiteY1"/>
              </a:cxn>
              <a:cxn ang="0">
                <a:pos x="connsiteX2" y="connsiteY2"/>
              </a:cxn>
              <a:cxn ang="0">
                <a:pos x="connsiteX3" y="connsiteY3"/>
              </a:cxn>
            </a:cxnLst>
            <a:rect l="l" t="t" r="r" b="b"/>
            <a:pathLst>
              <a:path w="521511" h="50879">
                <a:moveTo>
                  <a:pt x="9540" y="9540"/>
                </a:moveTo>
                <a:lnTo>
                  <a:pt x="514388" y="9540"/>
                </a:lnTo>
                <a:lnTo>
                  <a:pt x="514388" y="48081"/>
                </a:lnTo>
                <a:lnTo>
                  <a:pt x="9540" y="48081"/>
                </a:ln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6" name="Freeform: Shape 935">
            <a:extLst>
              <a:ext uri="{FF2B5EF4-FFF2-40B4-BE49-F238E27FC236}">
                <a16:creationId xmlns:a16="http://schemas.microsoft.com/office/drawing/2014/main" id="{FA60AAEA-1D2B-42B7-9BD3-38FB3B153635}"/>
              </a:ext>
            </a:extLst>
          </p:cNvPr>
          <p:cNvSpPr/>
          <p:nvPr/>
        </p:nvSpPr>
        <p:spPr>
          <a:xfrm>
            <a:off x="17060006" y="2109270"/>
            <a:ext cx="305310" cy="50885"/>
          </a:xfrm>
          <a:custGeom>
            <a:avLst/>
            <a:gdLst>
              <a:gd name="connsiteX0" fmla="*/ 9539 w 305275"/>
              <a:gd name="connsiteY0" fmla="*/ 9540 h 50879"/>
              <a:gd name="connsiteX1" fmla="*/ 300569 w 305275"/>
              <a:gd name="connsiteY1" fmla="*/ 9540 h 50879"/>
              <a:gd name="connsiteX2" fmla="*/ 300569 w 305275"/>
              <a:gd name="connsiteY2" fmla="*/ 48081 h 50879"/>
              <a:gd name="connsiteX3" fmla="*/ 9539 w 305275"/>
              <a:gd name="connsiteY3" fmla="*/ 48081 h 50879"/>
            </a:gdLst>
            <a:ahLst/>
            <a:cxnLst>
              <a:cxn ang="0">
                <a:pos x="connsiteX0" y="connsiteY0"/>
              </a:cxn>
              <a:cxn ang="0">
                <a:pos x="connsiteX1" y="connsiteY1"/>
              </a:cxn>
              <a:cxn ang="0">
                <a:pos x="connsiteX2" y="connsiteY2"/>
              </a:cxn>
              <a:cxn ang="0">
                <a:pos x="connsiteX3" y="connsiteY3"/>
              </a:cxn>
            </a:cxnLst>
            <a:rect l="l" t="t" r="r" b="b"/>
            <a:pathLst>
              <a:path w="305275" h="50879">
                <a:moveTo>
                  <a:pt x="9539" y="9540"/>
                </a:moveTo>
                <a:lnTo>
                  <a:pt x="300569" y="9540"/>
                </a:lnTo>
                <a:lnTo>
                  <a:pt x="300569" y="48081"/>
                </a:lnTo>
                <a:lnTo>
                  <a:pt x="9539" y="48081"/>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7" name="Freeform: Shape 936">
            <a:extLst>
              <a:ext uri="{FF2B5EF4-FFF2-40B4-BE49-F238E27FC236}">
                <a16:creationId xmlns:a16="http://schemas.microsoft.com/office/drawing/2014/main" id="{72ED39D9-BFB9-47A9-9084-34603BAF9C0A}"/>
              </a:ext>
            </a:extLst>
          </p:cNvPr>
          <p:cNvSpPr/>
          <p:nvPr/>
        </p:nvSpPr>
        <p:spPr>
          <a:xfrm>
            <a:off x="17060006" y="2211295"/>
            <a:ext cx="152656" cy="50885"/>
          </a:xfrm>
          <a:custGeom>
            <a:avLst/>
            <a:gdLst>
              <a:gd name="connsiteX0" fmla="*/ 9539 w 152637"/>
              <a:gd name="connsiteY0" fmla="*/ 9540 h 50879"/>
              <a:gd name="connsiteX1" fmla="*/ 155053 w 152637"/>
              <a:gd name="connsiteY1" fmla="*/ 9540 h 50879"/>
              <a:gd name="connsiteX2" fmla="*/ 155053 w 152637"/>
              <a:gd name="connsiteY2" fmla="*/ 48081 h 50879"/>
              <a:gd name="connsiteX3" fmla="*/ 9539 w 152637"/>
              <a:gd name="connsiteY3" fmla="*/ 48081 h 50879"/>
            </a:gdLst>
            <a:ahLst/>
            <a:cxnLst>
              <a:cxn ang="0">
                <a:pos x="connsiteX0" y="connsiteY0"/>
              </a:cxn>
              <a:cxn ang="0">
                <a:pos x="connsiteX1" y="connsiteY1"/>
              </a:cxn>
              <a:cxn ang="0">
                <a:pos x="connsiteX2" y="connsiteY2"/>
              </a:cxn>
              <a:cxn ang="0">
                <a:pos x="connsiteX3" y="connsiteY3"/>
              </a:cxn>
            </a:cxnLst>
            <a:rect l="l" t="t" r="r" b="b"/>
            <a:pathLst>
              <a:path w="152637" h="50879">
                <a:moveTo>
                  <a:pt x="9539" y="9540"/>
                </a:moveTo>
                <a:lnTo>
                  <a:pt x="155053" y="9540"/>
                </a:lnTo>
                <a:lnTo>
                  <a:pt x="155053" y="48081"/>
                </a:lnTo>
                <a:lnTo>
                  <a:pt x="9539" y="48081"/>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8" name="Freeform: Shape 937">
            <a:extLst>
              <a:ext uri="{FF2B5EF4-FFF2-40B4-BE49-F238E27FC236}">
                <a16:creationId xmlns:a16="http://schemas.microsoft.com/office/drawing/2014/main" id="{B441791E-F1F1-477A-A5B3-85B334552DD8}"/>
              </a:ext>
            </a:extLst>
          </p:cNvPr>
          <p:cNvSpPr/>
          <p:nvPr/>
        </p:nvSpPr>
        <p:spPr>
          <a:xfrm>
            <a:off x="17140531" y="2218799"/>
            <a:ext cx="470687" cy="470687"/>
          </a:xfrm>
          <a:custGeom>
            <a:avLst/>
            <a:gdLst>
              <a:gd name="connsiteX0" fmla="*/ 469742 w 470632"/>
              <a:gd name="connsiteY0" fmla="*/ 239641 h 470632"/>
              <a:gd name="connsiteX1" fmla="*/ 239641 w 470632"/>
              <a:gd name="connsiteY1" fmla="*/ 469742 h 470632"/>
              <a:gd name="connsiteX2" fmla="*/ 9540 w 470632"/>
              <a:gd name="connsiteY2" fmla="*/ 239641 h 470632"/>
              <a:gd name="connsiteX3" fmla="*/ 239641 w 470632"/>
              <a:gd name="connsiteY3" fmla="*/ 9540 h 470632"/>
              <a:gd name="connsiteX4" fmla="*/ 469742 w 470632"/>
              <a:gd name="connsiteY4" fmla="*/ 239641 h 470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632" h="470632">
                <a:moveTo>
                  <a:pt x="469742" y="239641"/>
                </a:moveTo>
                <a:cubicBezTo>
                  <a:pt x="469742" y="366722"/>
                  <a:pt x="366723" y="469742"/>
                  <a:pt x="239641" y="469742"/>
                </a:cubicBezTo>
                <a:cubicBezTo>
                  <a:pt x="112560" y="469742"/>
                  <a:pt x="9540" y="366722"/>
                  <a:pt x="9540" y="239641"/>
                </a:cubicBezTo>
                <a:cubicBezTo>
                  <a:pt x="9540" y="112560"/>
                  <a:pt x="112560" y="9540"/>
                  <a:pt x="239641" y="9540"/>
                </a:cubicBezTo>
                <a:cubicBezTo>
                  <a:pt x="366723" y="9540"/>
                  <a:pt x="469742" y="112560"/>
                  <a:pt x="469742" y="239641"/>
                </a:cubicBez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9" name="Freeform: Shape 938">
            <a:extLst>
              <a:ext uri="{FF2B5EF4-FFF2-40B4-BE49-F238E27FC236}">
                <a16:creationId xmlns:a16="http://schemas.microsoft.com/office/drawing/2014/main" id="{E227E54B-06CC-47BB-8231-4832366AEA64}"/>
              </a:ext>
            </a:extLst>
          </p:cNvPr>
          <p:cNvSpPr/>
          <p:nvPr/>
        </p:nvSpPr>
        <p:spPr>
          <a:xfrm>
            <a:off x="19223513" y="2687452"/>
            <a:ext cx="725113" cy="508851"/>
          </a:xfrm>
          <a:custGeom>
            <a:avLst/>
            <a:gdLst>
              <a:gd name="connsiteX0" fmla="*/ 9540 w 725028"/>
              <a:gd name="connsiteY0" fmla="*/ 493910 h 508791"/>
              <a:gd name="connsiteX1" fmla="*/ 9540 w 725028"/>
              <a:gd name="connsiteY1" fmla="*/ 16790 h 508791"/>
              <a:gd name="connsiteX2" fmla="*/ 16789 w 725028"/>
              <a:gd name="connsiteY2" fmla="*/ 9540 h 508791"/>
              <a:gd name="connsiteX3" fmla="*/ 709001 w 725028"/>
              <a:gd name="connsiteY3" fmla="*/ 9540 h 508791"/>
              <a:gd name="connsiteX4" fmla="*/ 716378 w 725028"/>
              <a:gd name="connsiteY4" fmla="*/ 16790 h 508791"/>
              <a:gd name="connsiteX5" fmla="*/ 716378 w 725028"/>
              <a:gd name="connsiteY5" fmla="*/ 493910 h 508791"/>
              <a:gd name="connsiteX6" fmla="*/ 709001 w 725028"/>
              <a:gd name="connsiteY6" fmla="*/ 501160 h 508791"/>
              <a:gd name="connsiteX7" fmla="*/ 16789 w 725028"/>
              <a:gd name="connsiteY7" fmla="*/ 501160 h 508791"/>
              <a:gd name="connsiteX8" fmla="*/ 9540 w 725028"/>
              <a:gd name="connsiteY8" fmla="*/ 493910 h 508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5028" h="508791">
                <a:moveTo>
                  <a:pt x="9540" y="493910"/>
                </a:moveTo>
                <a:lnTo>
                  <a:pt x="9540" y="16790"/>
                </a:lnTo>
                <a:cubicBezTo>
                  <a:pt x="9540" y="12720"/>
                  <a:pt x="12847" y="9540"/>
                  <a:pt x="16789" y="9540"/>
                </a:cubicBezTo>
                <a:lnTo>
                  <a:pt x="709001" y="9540"/>
                </a:lnTo>
                <a:cubicBezTo>
                  <a:pt x="713071" y="9540"/>
                  <a:pt x="716378" y="12847"/>
                  <a:pt x="716378" y="16790"/>
                </a:cubicBezTo>
                <a:lnTo>
                  <a:pt x="716378" y="493910"/>
                </a:lnTo>
                <a:cubicBezTo>
                  <a:pt x="716378" y="497980"/>
                  <a:pt x="713071" y="501160"/>
                  <a:pt x="709001" y="501160"/>
                </a:cubicBezTo>
                <a:lnTo>
                  <a:pt x="16789" y="501160"/>
                </a:lnTo>
                <a:cubicBezTo>
                  <a:pt x="12720" y="501160"/>
                  <a:pt x="9540" y="497980"/>
                  <a:pt x="9540" y="493910"/>
                </a:cubicBezTo>
                <a:close/>
              </a:path>
            </a:pathLst>
          </a:custGeom>
          <a:solidFill>
            <a:srgbClr val="1A405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0" name="Freeform: Shape 939">
            <a:extLst>
              <a:ext uri="{FF2B5EF4-FFF2-40B4-BE49-F238E27FC236}">
                <a16:creationId xmlns:a16="http://schemas.microsoft.com/office/drawing/2014/main" id="{2487D590-4B72-458B-8482-79E84A77F3B2}"/>
              </a:ext>
            </a:extLst>
          </p:cNvPr>
          <p:cNvSpPr/>
          <p:nvPr/>
        </p:nvSpPr>
        <p:spPr>
          <a:xfrm>
            <a:off x="19253672" y="2717499"/>
            <a:ext cx="661507" cy="445245"/>
          </a:xfrm>
          <a:custGeom>
            <a:avLst/>
            <a:gdLst>
              <a:gd name="connsiteX0" fmla="*/ 655833 w 661429"/>
              <a:gd name="connsiteY0" fmla="*/ 9540 h 445192"/>
              <a:gd name="connsiteX1" fmla="*/ 655833 w 661429"/>
              <a:gd name="connsiteY1" fmla="*/ 440868 h 445192"/>
              <a:gd name="connsiteX2" fmla="*/ 9540 w 661429"/>
              <a:gd name="connsiteY2" fmla="*/ 440868 h 445192"/>
              <a:gd name="connsiteX3" fmla="*/ 9540 w 661429"/>
              <a:gd name="connsiteY3" fmla="*/ 9540 h 445192"/>
            </a:gdLst>
            <a:ahLst/>
            <a:cxnLst>
              <a:cxn ang="0">
                <a:pos x="connsiteX0" y="connsiteY0"/>
              </a:cxn>
              <a:cxn ang="0">
                <a:pos x="connsiteX1" y="connsiteY1"/>
              </a:cxn>
              <a:cxn ang="0">
                <a:pos x="connsiteX2" y="connsiteY2"/>
              </a:cxn>
              <a:cxn ang="0">
                <a:pos x="connsiteX3" y="connsiteY3"/>
              </a:cxn>
            </a:cxnLst>
            <a:rect l="l" t="t" r="r" b="b"/>
            <a:pathLst>
              <a:path w="661429" h="445192">
                <a:moveTo>
                  <a:pt x="655833" y="9540"/>
                </a:moveTo>
                <a:lnTo>
                  <a:pt x="655833" y="440868"/>
                </a:lnTo>
                <a:lnTo>
                  <a:pt x="9540" y="440868"/>
                </a:lnTo>
                <a:lnTo>
                  <a:pt x="9540" y="9540"/>
                </a:ln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1" name="Freeform: Shape 940">
            <a:extLst>
              <a:ext uri="{FF2B5EF4-FFF2-40B4-BE49-F238E27FC236}">
                <a16:creationId xmlns:a16="http://schemas.microsoft.com/office/drawing/2014/main" id="{E332FC76-3847-419C-A9BC-EE5E5C73A00D}"/>
              </a:ext>
            </a:extLst>
          </p:cNvPr>
          <p:cNvSpPr/>
          <p:nvPr/>
        </p:nvSpPr>
        <p:spPr>
          <a:xfrm>
            <a:off x="19636665" y="2771869"/>
            <a:ext cx="216262" cy="330753"/>
          </a:xfrm>
          <a:custGeom>
            <a:avLst/>
            <a:gdLst>
              <a:gd name="connsiteX0" fmla="*/ 218653 w 216236"/>
              <a:gd name="connsiteY0" fmla="*/ 9540 h 330714"/>
              <a:gd name="connsiteX1" fmla="*/ 218653 w 216236"/>
              <a:gd name="connsiteY1" fmla="*/ 332242 h 330714"/>
              <a:gd name="connsiteX2" fmla="*/ 9540 w 216236"/>
              <a:gd name="connsiteY2" fmla="*/ 332242 h 330714"/>
              <a:gd name="connsiteX3" fmla="*/ 9540 w 216236"/>
              <a:gd name="connsiteY3" fmla="*/ 9540 h 330714"/>
            </a:gdLst>
            <a:ahLst/>
            <a:cxnLst>
              <a:cxn ang="0">
                <a:pos x="connsiteX0" y="connsiteY0"/>
              </a:cxn>
              <a:cxn ang="0">
                <a:pos x="connsiteX1" y="connsiteY1"/>
              </a:cxn>
              <a:cxn ang="0">
                <a:pos x="connsiteX2" y="connsiteY2"/>
              </a:cxn>
              <a:cxn ang="0">
                <a:pos x="connsiteX3" y="connsiteY3"/>
              </a:cxn>
            </a:cxnLst>
            <a:rect l="l" t="t" r="r" b="b"/>
            <a:pathLst>
              <a:path w="216236" h="330714">
                <a:moveTo>
                  <a:pt x="218653" y="9540"/>
                </a:moveTo>
                <a:lnTo>
                  <a:pt x="218653" y="332242"/>
                </a:lnTo>
                <a:lnTo>
                  <a:pt x="9540" y="332242"/>
                </a:lnTo>
                <a:lnTo>
                  <a:pt x="9540" y="9540"/>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2" name="Freeform: Shape 941">
            <a:extLst>
              <a:ext uri="{FF2B5EF4-FFF2-40B4-BE49-F238E27FC236}">
                <a16:creationId xmlns:a16="http://schemas.microsoft.com/office/drawing/2014/main" id="{73D049CC-E86D-43EA-83E9-BBB2D0B7E927}"/>
              </a:ext>
            </a:extLst>
          </p:cNvPr>
          <p:cNvSpPr/>
          <p:nvPr/>
        </p:nvSpPr>
        <p:spPr>
          <a:xfrm>
            <a:off x="19359630" y="2842778"/>
            <a:ext cx="178098" cy="178098"/>
          </a:xfrm>
          <a:custGeom>
            <a:avLst/>
            <a:gdLst>
              <a:gd name="connsiteX0" fmla="*/ 40322 w 178077"/>
              <a:gd name="connsiteY0" fmla="*/ 126562 h 178077"/>
              <a:gd name="connsiteX1" fmla="*/ 31799 w 178077"/>
              <a:gd name="connsiteY1" fmla="*/ 94890 h 178077"/>
              <a:gd name="connsiteX2" fmla="*/ 40322 w 178077"/>
              <a:gd name="connsiteY2" fmla="*/ 63217 h 178077"/>
              <a:gd name="connsiteX3" fmla="*/ 73521 w 178077"/>
              <a:gd name="connsiteY3" fmla="*/ 35361 h 178077"/>
              <a:gd name="connsiteX4" fmla="*/ 95144 w 178077"/>
              <a:gd name="connsiteY4" fmla="*/ 31545 h 178077"/>
              <a:gd name="connsiteX5" fmla="*/ 158361 w 178077"/>
              <a:gd name="connsiteY5" fmla="*/ 94763 h 178077"/>
              <a:gd name="connsiteX6" fmla="*/ 149840 w 178077"/>
              <a:gd name="connsiteY6" fmla="*/ 126435 h 178077"/>
              <a:gd name="connsiteX7" fmla="*/ 135721 w 178077"/>
              <a:gd name="connsiteY7" fmla="*/ 143225 h 178077"/>
              <a:gd name="connsiteX8" fmla="*/ 95017 w 178077"/>
              <a:gd name="connsiteY8" fmla="*/ 157980 h 178077"/>
              <a:gd name="connsiteX9" fmla="*/ 54314 w 178077"/>
              <a:gd name="connsiteY9" fmla="*/ 143225 h 178077"/>
              <a:gd name="connsiteX10" fmla="*/ 40195 w 178077"/>
              <a:gd name="connsiteY10" fmla="*/ 160015 h 178077"/>
              <a:gd name="connsiteX11" fmla="*/ 94889 w 178077"/>
              <a:gd name="connsiteY11" fmla="*/ 179985 h 178077"/>
              <a:gd name="connsiteX12" fmla="*/ 149585 w 178077"/>
              <a:gd name="connsiteY12" fmla="*/ 160015 h 178077"/>
              <a:gd name="connsiteX13" fmla="*/ 168537 w 178077"/>
              <a:gd name="connsiteY13" fmla="*/ 137374 h 178077"/>
              <a:gd name="connsiteX14" fmla="*/ 179985 w 178077"/>
              <a:gd name="connsiteY14" fmla="*/ 94763 h 178077"/>
              <a:gd name="connsiteX15" fmla="*/ 94762 w 178077"/>
              <a:gd name="connsiteY15" fmla="*/ 9540 h 178077"/>
              <a:gd name="connsiteX16" fmla="*/ 65635 w 178077"/>
              <a:gd name="connsiteY16" fmla="*/ 14628 h 178077"/>
              <a:gd name="connsiteX17" fmla="*/ 20988 w 178077"/>
              <a:gd name="connsiteY17" fmla="*/ 52151 h 178077"/>
              <a:gd name="connsiteX18" fmla="*/ 9540 w 178077"/>
              <a:gd name="connsiteY18" fmla="*/ 94763 h 178077"/>
              <a:gd name="connsiteX19" fmla="*/ 20988 w 178077"/>
              <a:gd name="connsiteY19" fmla="*/ 137374 h 178077"/>
              <a:gd name="connsiteX20" fmla="*/ 40322 w 178077"/>
              <a:gd name="connsiteY20" fmla="*/ 126562 h 178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78077" h="178077">
                <a:moveTo>
                  <a:pt x="40322" y="126562"/>
                </a:moveTo>
                <a:cubicBezTo>
                  <a:pt x="34979" y="117277"/>
                  <a:pt x="31799" y="106465"/>
                  <a:pt x="31799" y="94890"/>
                </a:cubicBezTo>
                <a:cubicBezTo>
                  <a:pt x="31799" y="83315"/>
                  <a:pt x="34852" y="72630"/>
                  <a:pt x="40322" y="63217"/>
                </a:cubicBezTo>
                <a:cubicBezTo>
                  <a:pt x="47699" y="50498"/>
                  <a:pt x="59402" y="40449"/>
                  <a:pt x="73521" y="35361"/>
                </a:cubicBezTo>
                <a:cubicBezTo>
                  <a:pt x="80263" y="32944"/>
                  <a:pt x="87512" y="31545"/>
                  <a:pt x="95144" y="31545"/>
                </a:cubicBezTo>
                <a:cubicBezTo>
                  <a:pt x="130123" y="31545"/>
                  <a:pt x="158361" y="59910"/>
                  <a:pt x="158361" y="94763"/>
                </a:cubicBezTo>
                <a:cubicBezTo>
                  <a:pt x="158361" y="106338"/>
                  <a:pt x="155308" y="117022"/>
                  <a:pt x="149840" y="126435"/>
                </a:cubicBezTo>
                <a:cubicBezTo>
                  <a:pt x="146150" y="132795"/>
                  <a:pt x="141317" y="138519"/>
                  <a:pt x="135721" y="143225"/>
                </a:cubicBezTo>
                <a:cubicBezTo>
                  <a:pt x="124782" y="152510"/>
                  <a:pt x="110536" y="157980"/>
                  <a:pt x="95017" y="157980"/>
                </a:cubicBezTo>
                <a:cubicBezTo>
                  <a:pt x="79499" y="157980"/>
                  <a:pt x="65380" y="152383"/>
                  <a:pt x="54314" y="143225"/>
                </a:cubicBezTo>
                <a:lnTo>
                  <a:pt x="40195" y="160015"/>
                </a:lnTo>
                <a:cubicBezTo>
                  <a:pt x="54950" y="172481"/>
                  <a:pt x="74030" y="179985"/>
                  <a:pt x="94889" y="179985"/>
                </a:cubicBezTo>
                <a:cubicBezTo>
                  <a:pt x="115750" y="179985"/>
                  <a:pt x="134830" y="172481"/>
                  <a:pt x="149585" y="160015"/>
                </a:cubicBezTo>
                <a:cubicBezTo>
                  <a:pt x="157217" y="153655"/>
                  <a:pt x="163576" y="146023"/>
                  <a:pt x="168537" y="137374"/>
                </a:cubicBezTo>
                <a:cubicBezTo>
                  <a:pt x="175788" y="124909"/>
                  <a:pt x="179985" y="110281"/>
                  <a:pt x="179985" y="94763"/>
                </a:cubicBezTo>
                <a:cubicBezTo>
                  <a:pt x="179985" y="47699"/>
                  <a:pt x="141826" y="9540"/>
                  <a:pt x="94762" y="9540"/>
                </a:cubicBezTo>
                <a:cubicBezTo>
                  <a:pt x="84587" y="9540"/>
                  <a:pt x="74665" y="11321"/>
                  <a:pt x="65635" y="14628"/>
                </a:cubicBezTo>
                <a:cubicBezTo>
                  <a:pt x="46682" y="21496"/>
                  <a:pt x="30910" y="34852"/>
                  <a:pt x="20988" y="52151"/>
                </a:cubicBezTo>
                <a:cubicBezTo>
                  <a:pt x="13737" y="64617"/>
                  <a:pt x="9540" y="79244"/>
                  <a:pt x="9540" y="94763"/>
                </a:cubicBezTo>
                <a:cubicBezTo>
                  <a:pt x="9540" y="110281"/>
                  <a:pt x="13737" y="124781"/>
                  <a:pt x="20988" y="137374"/>
                </a:cubicBezTo>
                <a:lnTo>
                  <a:pt x="40322" y="126562"/>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3" name="Freeform: Shape 942">
            <a:extLst>
              <a:ext uri="{FF2B5EF4-FFF2-40B4-BE49-F238E27FC236}">
                <a16:creationId xmlns:a16="http://schemas.microsoft.com/office/drawing/2014/main" id="{16D68275-0E21-4D07-8BA0-33A3BB5CAA19}"/>
              </a:ext>
            </a:extLst>
          </p:cNvPr>
          <p:cNvSpPr/>
          <p:nvPr/>
        </p:nvSpPr>
        <p:spPr>
          <a:xfrm>
            <a:off x="19356959" y="2791130"/>
            <a:ext cx="241704" cy="292589"/>
          </a:xfrm>
          <a:custGeom>
            <a:avLst/>
            <a:gdLst>
              <a:gd name="connsiteX0" fmla="*/ 97687 w 241676"/>
              <a:gd name="connsiteY0" fmla="*/ 9540 h 292555"/>
              <a:gd name="connsiteX1" fmla="*/ 97687 w 241676"/>
              <a:gd name="connsiteY1" fmla="*/ 44774 h 292555"/>
              <a:gd name="connsiteX2" fmla="*/ 199573 w 241676"/>
              <a:gd name="connsiteY2" fmla="*/ 146659 h 292555"/>
              <a:gd name="connsiteX3" fmla="*/ 185963 w 241676"/>
              <a:gd name="connsiteY3" fmla="*/ 197538 h 292555"/>
              <a:gd name="connsiteX4" fmla="*/ 163194 w 241676"/>
              <a:gd name="connsiteY4" fmla="*/ 224632 h 292555"/>
              <a:gd name="connsiteX5" fmla="*/ 97687 w 241676"/>
              <a:gd name="connsiteY5" fmla="*/ 248418 h 292555"/>
              <a:gd name="connsiteX6" fmla="*/ 32181 w 241676"/>
              <a:gd name="connsiteY6" fmla="*/ 224632 h 292555"/>
              <a:gd name="connsiteX7" fmla="*/ 9540 w 241676"/>
              <a:gd name="connsiteY7" fmla="*/ 251598 h 292555"/>
              <a:gd name="connsiteX8" fmla="*/ 97687 w 241676"/>
              <a:gd name="connsiteY8" fmla="*/ 283652 h 292555"/>
              <a:gd name="connsiteX9" fmla="*/ 185836 w 241676"/>
              <a:gd name="connsiteY9" fmla="*/ 251598 h 292555"/>
              <a:gd name="connsiteX10" fmla="*/ 216491 w 241676"/>
              <a:gd name="connsiteY10" fmla="*/ 215092 h 292555"/>
              <a:gd name="connsiteX11" fmla="*/ 234934 w 241676"/>
              <a:gd name="connsiteY11" fmla="*/ 146532 h 292555"/>
              <a:gd name="connsiteX12" fmla="*/ 97687 w 241676"/>
              <a:gd name="connsiteY12" fmla="*/ 9540 h 292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676" h="292555">
                <a:moveTo>
                  <a:pt x="97687" y="9540"/>
                </a:moveTo>
                <a:lnTo>
                  <a:pt x="97687" y="44774"/>
                </a:lnTo>
                <a:cubicBezTo>
                  <a:pt x="153909" y="44774"/>
                  <a:pt x="199573" y="90438"/>
                  <a:pt x="199573" y="146659"/>
                </a:cubicBezTo>
                <a:cubicBezTo>
                  <a:pt x="199573" y="165230"/>
                  <a:pt x="194612" y="182656"/>
                  <a:pt x="185963" y="197538"/>
                </a:cubicBezTo>
                <a:cubicBezTo>
                  <a:pt x="179985" y="207841"/>
                  <a:pt x="172352" y="217000"/>
                  <a:pt x="163194" y="224632"/>
                </a:cubicBezTo>
                <a:cubicBezTo>
                  <a:pt x="145514" y="239514"/>
                  <a:pt x="122619" y="248418"/>
                  <a:pt x="97687" y="248418"/>
                </a:cubicBezTo>
                <a:cubicBezTo>
                  <a:pt x="72757" y="248418"/>
                  <a:pt x="49861" y="239387"/>
                  <a:pt x="32181" y="224632"/>
                </a:cubicBezTo>
                <a:lnTo>
                  <a:pt x="9540" y="251598"/>
                </a:lnTo>
                <a:cubicBezTo>
                  <a:pt x="33326" y="271568"/>
                  <a:pt x="64107" y="283652"/>
                  <a:pt x="97687" y="283652"/>
                </a:cubicBezTo>
                <a:cubicBezTo>
                  <a:pt x="131268" y="283652"/>
                  <a:pt x="162050" y="271568"/>
                  <a:pt x="185836" y="251598"/>
                </a:cubicBezTo>
                <a:cubicBezTo>
                  <a:pt x="198047" y="241295"/>
                  <a:pt x="208478" y="228956"/>
                  <a:pt x="216491" y="215092"/>
                </a:cubicBezTo>
                <a:cubicBezTo>
                  <a:pt x="228192" y="194867"/>
                  <a:pt x="234934" y="171463"/>
                  <a:pt x="234934" y="146532"/>
                </a:cubicBezTo>
                <a:cubicBezTo>
                  <a:pt x="234934" y="70849"/>
                  <a:pt x="173498" y="9540"/>
                  <a:pt x="97687" y="9540"/>
                </a:cubicBez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4" name="Freeform: Shape 943">
            <a:extLst>
              <a:ext uri="{FF2B5EF4-FFF2-40B4-BE49-F238E27FC236}">
                <a16:creationId xmlns:a16="http://schemas.microsoft.com/office/drawing/2014/main" id="{611CBB89-57BF-4C5F-BBCC-1EFFDDD58E59}"/>
              </a:ext>
            </a:extLst>
          </p:cNvPr>
          <p:cNvSpPr/>
          <p:nvPr/>
        </p:nvSpPr>
        <p:spPr>
          <a:xfrm>
            <a:off x="19307982" y="2859698"/>
            <a:ext cx="63606" cy="152656"/>
          </a:xfrm>
          <a:custGeom>
            <a:avLst/>
            <a:gdLst>
              <a:gd name="connsiteX0" fmla="*/ 27983 w 63598"/>
              <a:gd name="connsiteY0" fmla="*/ 9540 h 152637"/>
              <a:gd name="connsiteX1" fmla="*/ 9540 w 63598"/>
              <a:gd name="connsiteY1" fmla="*/ 78100 h 152637"/>
              <a:gd name="connsiteX2" fmla="*/ 27983 w 63598"/>
              <a:gd name="connsiteY2" fmla="*/ 146659 h 152637"/>
              <a:gd name="connsiteX3" fmla="*/ 58511 w 63598"/>
              <a:gd name="connsiteY3" fmla="*/ 128979 h 152637"/>
              <a:gd name="connsiteX4" fmla="*/ 44900 w 63598"/>
              <a:gd name="connsiteY4" fmla="*/ 78100 h 152637"/>
              <a:gd name="connsiteX5" fmla="*/ 58511 w 63598"/>
              <a:gd name="connsiteY5" fmla="*/ 27220 h 152637"/>
              <a:gd name="connsiteX6" fmla="*/ 27983 w 63598"/>
              <a:gd name="connsiteY6" fmla="*/ 9540 h 152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98" h="152637">
                <a:moveTo>
                  <a:pt x="27983" y="9540"/>
                </a:moveTo>
                <a:cubicBezTo>
                  <a:pt x="16280" y="29764"/>
                  <a:pt x="9540" y="53169"/>
                  <a:pt x="9540" y="78100"/>
                </a:cubicBezTo>
                <a:cubicBezTo>
                  <a:pt x="9540" y="103030"/>
                  <a:pt x="16280" y="126435"/>
                  <a:pt x="27983" y="146659"/>
                </a:cubicBezTo>
                <a:lnTo>
                  <a:pt x="58511" y="128979"/>
                </a:lnTo>
                <a:cubicBezTo>
                  <a:pt x="49861" y="113969"/>
                  <a:pt x="44900" y="96671"/>
                  <a:pt x="44900" y="78100"/>
                </a:cubicBezTo>
                <a:cubicBezTo>
                  <a:pt x="44900" y="59529"/>
                  <a:pt x="49861" y="42103"/>
                  <a:pt x="58511" y="27220"/>
                </a:cubicBezTo>
                <a:lnTo>
                  <a:pt x="27983" y="9540"/>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5" name="Freeform: Shape 944">
            <a:extLst>
              <a:ext uri="{FF2B5EF4-FFF2-40B4-BE49-F238E27FC236}">
                <a16:creationId xmlns:a16="http://schemas.microsoft.com/office/drawing/2014/main" id="{F4D91567-FB59-4A4E-B814-215D153B53CE}"/>
              </a:ext>
            </a:extLst>
          </p:cNvPr>
          <p:cNvSpPr/>
          <p:nvPr/>
        </p:nvSpPr>
        <p:spPr>
          <a:xfrm>
            <a:off x="19679061" y="2804360"/>
            <a:ext cx="127213" cy="38163"/>
          </a:xfrm>
          <a:custGeom>
            <a:avLst/>
            <a:gdLst>
              <a:gd name="connsiteX0" fmla="*/ 9540 w 127197"/>
              <a:gd name="connsiteY0" fmla="*/ 9540 h 38159"/>
              <a:gd name="connsiteX1" fmla="*/ 121982 w 127197"/>
              <a:gd name="connsiteY1" fmla="*/ 9540 h 38159"/>
              <a:gd name="connsiteX2" fmla="*/ 121982 w 127197"/>
              <a:gd name="connsiteY2" fmla="*/ 38795 h 38159"/>
              <a:gd name="connsiteX3" fmla="*/ 9540 w 127197"/>
              <a:gd name="connsiteY3" fmla="*/ 38795 h 38159"/>
            </a:gdLst>
            <a:ahLst/>
            <a:cxnLst>
              <a:cxn ang="0">
                <a:pos x="connsiteX0" y="connsiteY0"/>
              </a:cxn>
              <a:cxn ang="0">
                <a:pos x="connsiteX1" y="connsiteY1"/>
              </a:cxn>
              <a:cxn ang="0">
                <a:pos x="connsiteX2" y="connsiteY2"/>
              </a:cxn>
              <a:cxn ang="0">
                <a:pos x="connsiteX3" y="connsiteY3"/>
              </a:cxn>
            </a:cxnLst>
            <a:rect l="l" t="t" r="r" b="b"/>
            <a:pathLst>
              <a:path w="127197" h="38159">
                <a:moveTo>
                  <a:pt x="9540" y="9540"/>
                </a:moveTo>
                <a:lnTo>
                  <a:pt x="121982" y="9540"/>
                </a:lnTo>
                <a:lnTo>
                  <a:pt x="121982" y="38795"/>
                </a:lnTo>
                <a:lnTo>
                  <a:pt x="9540" y="38795"/>
                </a:lnTo>
                <a:close/>
              </a:path>
            </a:pathLst>
          </a:custGeom>
          <a:solidFill>
            <a:schemeClr val="accent2">
              <a:lumMod val="20000"/>
              <a:lumOff val="8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6" name="Freeform: Shape 945">
            <a:extLst>
              <a:ext uri="{FF2B5EF4-FFF2-40B4-BE49-F238E27FC236}">
                <a16:creationId xmlns:a16="http://schemas.microsoft.com/office/drawing/2014/main" id="{82657EA7-9767-48B4-91EC-1792517021C2}"/>
              </a:ext>
            </a:extLst>
          </p:cNvPr>
          <p:cNvSpPr/>
          <p:nvPr/>
        </p:nvSpPr>
        <p:spPr>
          <a:xfrm>
            <a:off x="19679061" y="2881832"/>
            <a:ext cx="127213" cy="38163"/>
          </a:xfrm>
          <a:custGeom>
            <a:avLst/>
            <a:gdLst>
              <a:gd name="connsiteX0" fmla="*/ 9540 w 127197"/>
              <a:gd name="connsiteY0" fmla="*/ 9540 h 38159"/>
              <a:gd name="connsiteX1" fmla="*/ 121982 w 127197"/>
              <a:gd name="connsiteY1" fmla="*/ 9540 h 38159"/>
              <a:gd name="connsiteX2" fmla="*/ 121982 w 127197"/>
              <a:gd name="connsiteY2" fmla="*/ 38795 h 38159"/>
              <a:gd name="connsiteX3" fmla="*/ 9540 w 127197"/>
              <a:gd name="connsiteY3" fmla="*/ 38795 h 38159"/>
            </a:gdLst>
            <a:ahLst/>
            <a:cxnLst>
              <a:cxn ang="0">
                <a:pos x="connsiteX0" y="connsiteY0"/>
              </a:cxn>
              <a:cxn ang="0">
                <a:pos x="connsiteX1" y="connsiteY1"/>
              </a:cxn>
              <a:cxn ang="0">
                <a:pos x="connsiteX2" y="connsiteY2"/>
              </a:cxn>
              <a:cxn ang="0">
                <a:pos x="connsiteX3" y="connsiteY3"/>
              </a:cxn>
            </a:cxnLst>
            <a:rect l="l" t="t" r="r" b="b"/>
            <a:pathLst>
              <a:path w="127197" h="38159">
                <a:moveTo>
                  <a:pt x="9540" y="9540"/>
                </a:moveTo>
                <a:lnTo>
                  <a:pt x="121982" y="9540"/>
                </a:lnTo>
                <a:lnTo>
                  <a:pt x="121982" y="38795"/>
                </a:lnTo>
                <a:lnTo>
                  <a:pt x="9540" y="38795"/>
                </a:lnTo>
                <a:close/>
              </a:path>
            </a:pathLst>
          </a:custGeom>
          <a:solidFill>
            <a:schemeClr val="accent2">
              <a:lumMod val="20000"/>
              <a:lumOff val="8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7" name="Freeform: Shape 946">
            <a:extLst>
              <a:ext uri="{FF2B5EF4-FFF2-40B4-BE49-F238E27FC236}">
                <a16:creationId xmlns:a16="http://schemas.microsoft.com/office/drawing/2014/main" id="{8FF23B83-5067-4F98-9D6C-6A64E994B13A}"/>
              </a:ext>
            </a:extLst>
          </p:cNvPr>
          <p:cNvSpPr/>
          <p:nvPr/>
        </p:nvSpPr>
        <p:spPr>
          <a:xfrm>
            <a:off x="19679061" y="2959177"/>
            <a:ext cx="127213" cy="38163"/>
          </a:xfrm>
          <a:custGeom>
            <a:avLst/>
            <a:gdLst>
              <a:gd name="connsiteX0" fmla="*/ 9540 w 127197"/>
              <a:gd name="connsiteY0" fmla="*/ 9540 h 38159"/>
              <a:gd name="connsiteX1" fmla="*/ 121982 w 127197"/>
              <a:gd name="connsiteY1" fmla="*/ 9540 h 38159"/>
              <a:gd name="connsiteX2" fmla="*/ 121982 w 127197"/>
              <a:gd name="connsiteY2" fmla="*/ 38795 h 38159"/>
              <a:gd name="connsiteX3" fmla="*/ 9540 w 127197"/>
              <a:gd name="connsiteY3" fmla="*/ 38795 h 38159"/>
            </a:gdLst>
            <a:ahLst/>
            <a:cxnLst>
              <a:cxn ang="0">
                <a:pos x="connsiteX0" y="connsiteY0"/>
              </a:cxn>
              <a:cxn ang="0">
                <a:pos x="connsiteX1" y="connsiteY1"/>
              </a:cxn>
              <a:cxn ang="0">
                <a:pos x="connsiteX2" y="connsiteY2"/>
              </a:cxn>
              <a:cxn ang="0">
                <a:pos x="connsiteX3" y="connsiteY3"/>
              </a:cxn>
            </a:cxnLst>
            <a:rect l="l" t="t" r="r" b="b"/>
            <a:pathLst>
              <a:path w="127197" h="38159">
                <a:moveTo>
                  <a:pt x="9540" y="9540"/>
                </a:moveTo>
                <a:lnTo>
                  <a:pt x="121982" y="9540"/>
                </a:lnTo>
                <a:lnTo>
                  <a:pt x="121982" y="38795"/>
                </a:lnTo>
                <a:lnTo>
                  <a:pt x="9540" y="38795"/>
                </a:lnTo>
                <a:close/>
              </a:path>
            </a:pathLst>
          </a:custGeom>
          <a:solidFill>
            <a:schemeClr val="accent2">
              <a:lumMod val="20000"/>
              <a:lumOff val="8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8" name="Freeform: Shape 947">
            <a:extLst>
              <a:ext uri="{FF2B5EF4-FFF2-40B4-BE49-F238E27FC236}">
                <a16:creationId xmlns:a16="http://schemas.microsoft.com/office/drawing/2014/main" id="{02E6F1C4-C47C-48F9-9C20-D33E33501D2C}"/>
              </a:ext>
            </a:extLst>
          </p:cNvPr>
          <p:cNvSpPr/>
          <p:nvPr/>
        </p:nvSpPr>
        <p:spPr>
          <a:xfrm>
            <a:off x="19679061" y="3036650"/>
            <a:ext cx="63606" cy="38163"/>
          </a:xfrm>
          <a:custGeom>
            <a:avLst/>
            <a:gdLst>
              <a:gd name="connsiteX0" fmla="*/ 9540 w 63598"/>
              <a:gd name="connsiteY0" fmla="*/ 9540 h 38159"/>
              <a:gd name="connsiteX1" fmla="*/ 65762 w 63598"/>
              <a:gd name="connsiteY1" fmla="*/ 9540 h 38159"/>
              <a:gd name="connsiteX2" fmla="*/ 65762 w 63598"/>
              <a:gd name="connsiteY2" fmla="*/ 38795 h 38159"/>
              <a:gd name="connsiteX3" fmla="*/ 9540 w 63598"/>
              <a:gd name="connsiteY3" fmla="*/ 38795 h 38159"/>
            </a:gdLst>
            <a:ahLst/>
            <a:cxnLst>
              <a:cxn ang="0">
                <a:pos x="connsiteX0" y="connsiteY0"/>
              </a:cxn>
              <a:cxn ang="0">
                <a:pos x="connsiteX1" y="connsiteY1"/>
              </a:cxn>
              <a:cxn ang="0">
                <a:pos x="connsiteX2" y="connsiteY2"/>
              </a:cxn>
              <a:cxn ang="0">
                <a:pos x="connsiteX3" y="connsiteY3"/>
              </a:cxn>
            </a:cxnLst>
            <a:rect l="l" t="t" r="r" b="b"/>
            <a:pathLst>
              <a:path w="63598" h="38159">
                <a:moveTo>
                  <a:pt x="9540" y="9540"/>
                </a:moveTo>
                <a:lnTo>
                  <a:pt x="65762" y="9540"/>
                </a:lnTo>
                <a:lnTo>
                  <a:pt x="65762" y="38795"/>
                </a:lnTo>
                <a:lnTo>
                  <a:pt x="9540" y="38795"/>
                </a:lnTo>
                <a:close/>
              </a:path>
            </a:pathLst>
          </a:custGeom>
          <a:solidFill>
            <a:schemeClr val="accent2">
              <a:lumMod val="20000"/>
              <a:lumOff val="8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9" name="Freeform: Shape 948">
            <a:extLst>
              <a:ext uri="{FF2B5EF4-FFF2-40B4-BE49-F238E27FC236}">
                <a16:creationId xmlns:a16="http://schemas.microsoft.com/office/drawing/2014/main" id="{623306F6-138A-4A6B-B740-88FF0EAE6C59}"/>
              </a:ext>
            </a:extLst>
          </p:cNvPr>
          <p:cNvSpPr/>
          <p:nvPr/>
        </p:nvSpPr>
        <p:spPr>
          <a:xfrm>
            <a:off x="18916422" y="3179129"/>
            <a:ext cx="1030423" cy="63606"/>
          </a:xfrm>
          <a:custGeom>
            <a:avLst/>
            <a:gdLst>
              <a:gd name="connsiteX0" fmla="*/ 9540 w 1030303"/>
              <a:gd name="connsiteY0" fmla="*/ 37905 h 63598"/>
              <a:gd name="connsiteX1" fmla="*/ 37905 w 1030303"/>
              <a:gd name="connsiteY1" fmla="*/ 66270 h 63598"/>
              <a:gd name="connsiteX2" fmla="*/ 995070 w 1030303"/>
              <a:gd name="connsiteY2" fmla="*/ 66270 h 63598"/>
              <a:gd name="connsiteX3" fmla="*/ 1023435 w 1030303"/>
              <a:gd name="connsiteY3" fmla="*/ 37905 h 63598"/>
              <a:gd name="connsiteX4" fmla="*/ 995070 w 1030303"/>
              <a:gd name="connsiteY4" fmla="*/ 9540 h 63598"/>
              <a:gd name="connsiteX5" fmla="*/ 37905 w 1030303"/>
              <a:gd name="connsiteY5" fmla="*/ 9540 h 63598"/>
              <a:gd name="connsiteX6" fmla="*/ 9540 w 1030303"/>
              <a:gd name="connsiteY6" fmla="*/ 37905 h 6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0303" h="63598">
                <a:moveTo>
                  <a:pt x="9540" y="37905"/>
                </a:moveTo>
                <a:cubicBezTo>
                  <a:pt x="9540" y="53550"/>
                  <a:pt x="22260" y="66270"/>
                  <a:pt x="37905" y="66270"/>
                </a:cubicBezTo>
                <a:lnTo>
                  <a:pt x="995070" y="66270"/>
                </a:lnTo>
                <a:cubicBezTo>
                  <a:pt x="1010715" y="66270"/>
                  <a:pt x="1023435" y="53550"/>
                  <a:pt x="1023435" y="37905"/>
                </a:cubicBezTo>
                <a:cubicBezTo>
                  <a:pt x="1023435" y="22260"/>
                  <a:pt x="1010715" y="9540"/>
                  <a:pt x="995070" y="9540"/>
                </a:cubicBezTo>
                <a:lnTo>
                  <a:pt x="37905" y="9540"/>
                </a:lnTo>
                <a:cubicBezTo>
                  <a:pt x="22132" y="9540"/>
                  <a:pt x="9540" y="22260"/>
                  <a:pt x="9540" y="37905"/>
                </a:cubicBezTo>
                <a:close/>
              </a:path>
            </a:pathLst>
          </a:custGeom>
          <a:solidFill>
            <a:srgbClr val="A8B5B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0" name="Freeform: Shape 949">
            <a:extLst>
              <a:ext uri="{FF2B5EF4-FFF2-40B4-BE49-F238E27FC236}">
                <a16:creationId xmlns:a16="http://schemas.microsoft.com/office/drawing/2014/main" id="{DADA5774-5BFB-4502-807B-EF786ED5D773}"/>
              </a:ext>
            </a:extLst>
          </p:cNvPr>
          <p:cNvSpPr/>
          <p:nvPr/>
        </p:nvSpPr>
        <p:spPr>
          <a:xfrm>
            <a:off x="18916422" y="3179129"/>
            <a:ext cx="775998" cy="63606"/>
          </a:xfrm>
          <a:custGeom>
            <a:avLst/>
            <a:gdLst>
              <a:gd name="connsiteX0" fmla="*/ 778578 w 775907"/>
              <a:gd name="connsiteY0" fmla="*/ 37905 h 63598"/>
              <a:gd name="connsiteX1" fmla="*/ 750214 w 775907"/>
              <a:gd name="connsiteY1" fmla="*/ 9540 h 63598"/>
              <a:gd name="connsiteX2" fmla="*/ 37905 w 775907"/>
              <a:gd name="connsiteY2" fmla="*/ 9540 h 63598"/>
              <a:gd name="connsiteX3" fmla="*/ 9540 w 775907"/>
              <a:gd name="connsiteY3" fmla="*/ 37905 h 63598"/>
              <a:gd name="connsiteX4" fmla="*/ 37905 w 775907"/>
              <a:gd name="connsiteY4" fmla="*/ 66270 h 63598"/>
              <a:gd name="connsiteX5" fmla="*/ 750214 w 775907"/>
              <a:gd name="connsiteY5" fmla="*/ 66270 h 63598"/>
              <a:gd name="connsiteX6" fmla="*/ 778578 w 775907"/>
              <a:gd name="connsiteY6" fmla="*/ 37905 h 6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5907" h="63598">
                <a:moveTo>
                  <a:pt x="778578" y="37905"/>
                </a:moveTo>
                <a:cubicBezTo>
                  <a:pt x="778578" y="22260"/>
                  <a:pt x="765859" y="9540"/>
                  <a:pt x="750214" y="9540"/>
                </a:cubicBezTo>
                <a:lnTo>
                  <a:pt x="37905" y="9540"/>
                </a:lnTo>
                <a:cubicBezTo>
                  <a:pt x="22260" y="9540"/>
                  <a:pt x="9540" y="22260"/>
                  <a:pt x="9540" y="37905"/>
                </a:cubicBezTo>
                <a:cubicBezTo>
                  <a:pt x="9540" y="53550"/>
                  <a:pt x="22260" y="66270"/>
                  <a:pt x="37905" y="66270"/>
                </a:cubicBezTo>
                <a:lnTo>
                  <a:pt x="750214" y="66270"/>
                </a:lnTo>
                <a:cubicBezTo>
                  <a:pt x="765859" y="66270"/>
                  <a:pt x="778578" y="53550"/>
                  <a:pt x="778578" y="37905"/>
                </a:cubicBezTo>
                <a:close/>
              </a:path>
            </a:pathLst>
          </a:custGeom>
          <a:solidFill>
            <a:srgbClr val="D6E0E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1" name="Freeform: Shape 950">
            <a:extLst>
              <a:ext uri="{FF2B5EF4-FFF2-40B4-BE49-F238E27FC236}">
                <a16:creationId xmlns:a16="http://schemas.microsoft.com/office/drawing/2014/main" id="{5BE9E64E-8C5E-4E49-B8EC-F764B985C5A6}"/>
              </a:ext>
            </a:extLst>
          </p:cNvPr>
          <p:cNvSpPr/>
          <p:nvPr/>
        </p:nvSpPr>
        <p:spPr>
          <a:xfrm>
            <a:off x="16115960" y="3235865"/>
            <a:ext cx="5164836" cy="114491"/>
          </a:xfrm>
          <a:custGeom>
            <a:avLst/>
            <a:gdLst>
              <a:gd name="connsiteX0" fmla="*/ 9540 w 5164238"/>
              <a:gd name="connsiteY0" fmla="*/ 9540 h 114478"/>
              <a:gd name="connsiteX1" fmla="*/ 5158515 w 5164238"/>
              <a:gd name="connsiteY1" fmla="*/ 9540 h 114478"/>
              <a:gd name="connsiteX2" fmla="*/ 5158515 w 5164238"/>
              <a:gd name="connsiteY2" fmla="*/ 107864 h 114478"/>
              <a:gd name="connsiteX3" fmla="*/ 9540 w 5164238"/>
              <a:gd name="connsiteY3" fmla="*/ 107864 h 114478"/>
            </a:gdLst>
            <a:ahLst/>
            <a:cxnLst>
              <a:cxn ang="0">
                <a:pos x="connsiteX0" y="connsiteY0"/>
              </a:cxn>
              <a:cxn ang="0">
                <a:pos x="connsiteX1" y="connsiteY1"/>
              </a:cxn>
              <a:cxn ang="0">
                <a:pos x="connsiteX2" y="connsiteY2"/>
              </a:cxn>
              <a:cxn ang="0">
                <a:pos x="connsiteX3" y="connsiteY3"/>
              </a:cxn>
            </a:cxnLst>
            <a:rect l="l" t="t" r="r" b="b"/>
            <a:pathLst>
              <a:path w="5164238" h="114478">
                <a:moveTo>
                  <a:pt x="9540" y="9540"/>
                </a:moveTo>
                <a:lnTo>
                  <a:pt x="5158515" y="9540"/>
                </a:lnTo>
                <a:lnTo>
                  <a:pt x="5158515" y="107864"/>
                </a:lnTo>
                <a:lnTo>
                  <a:pt x="9540" y="107864"/>
                </a:ln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2" name="Freeform: Shape 951">
            <a:extLst>
              <a:ext uri="{FF2B5EF4-FFF2-40B4-BE49-F238E27FC236}">
                <a16:creationId xmlns:a16="http://schemas.microsoft.com/office/drawing/2014/main" id="{9B8BB6BA-D7B9-4067-A2A9-7AB2B7BC9EE0}"/>
              </a:ext>
            </a:extLst>
          </p:cNvPr>
          <p:cNvSpPr/>
          <p:nvPr/>
        </p:nvSpPr>
        <p:spPr>
          <a:xfrm>
            <a:off x="16454982" y="3334201"/>
            <a:ext cx="4490609" cy="165376"/>
          </a:xfrm>
          <a:custGeom>
            <a:avLst/>
            <a:gdLst>
              <a:gd name="connsiteX0" fmla="*/ 9540 w 4490088"/>
              <a:gd name="connsiteY0" fmla="*/ 9540 h 165357"/>
              <a:gd name="connsiteX1" fmla="*/ 4480550 w 4490088"/>
              <a:gd name="connsiteY1" fmla="*/ 9540 h 165357"/>
              <a:gd name="connsiteX2" fmla="*/ 4480550 w 4490088"/>
              <a:gd name="connsiteY2" fmla="*/ 159506 h 165357"/>
              <a:gd name="connsiteX3" fmla="*/ 9540 w 4490088"/>
              <a:gd name="connsiteY3" fmla="*/ 159506 h 165357"/>
            </a:gdLst>
            <a:ahLst/>
            <a:cxnLst>
              <a:cxn ang="0">
                <a:pos x="connsiteX0" y="connsiteY0"/>
              </a:cxn>
              <a:cxn ang="0">
                <a:pos x="connsiteX1" y="connsiteY1"/>
              </a:cxn>
              <a:cxn ang="0">
                <a:pos x="connsiteX2" y="connsiteY2"/>
              </a:cxn>
              <a:cxn ang="0">
                <a:pos x="connsiteX3" y="connsiteY3"/>
              </a:cxn>
            </a:cxnLst>
            <a:rect l="l" t="t" r="r" b="b"/>
            <a:pathLst>
              <a:path w="4490088" h="165357">
                <a:moveTo>
                  <a:pt x="9540" y="9540"/>
                </a:moveTo>
                <a:lnTo>
                  <a:pt x="4480550" y="9540"/>
                </a:lnTo>
                <a:lnTo>
                  <a:pt x="4480550" y="159506"/>
                </a:lnTo>
                <a:lnTo>
                  <a:pt x="9540" y="159506"/>
                </a:ln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3" name="Freeform: Shape 952">
            <a:extLst>
              <a:ext uri="{FF2B5EF4-FFF2-40B4-BE49-F238E27FC236}">
                <a16:creationId xmlns:a16="http://schemas.microsoft.com/office/drawing/2014/main" id="{44347F06-1530-493F-A716-6EC51DEA9A71}"/>
              </a:ext>
            </a:extLst>
          </p:cNvPr>
          <p:cNvSpPr/>
          <p:nvPr/>
        </p:nvSpPr>
        <p:spPr>
          <a:xfrm>
            <a:off x="17815012" y="2420568"/>
            <a:ext cx="279868" cy="318032"/>
          </a:xfrm>
          <a:custGeom>
            <a:avLst/>
            <a:gdLst>
              <a:gd name="connsiteX0" fmla="*/ 11703 w 279835"/>
              <a:gd name="connsiteY0" fmla="*/ 11312 h 317994"/>
              <a:gd name="connsiteX1" fmla="*/ 9540 w 279835"/>
              <a:gd name="connsiteY1" fmla="*/ 316714 h 317994"/>
              <a:gd name="connsiteX2" fmla="*/ 282635 w 279835"/>
              <a:gd name="connsiteY2" fmla="*/ 316714 h 317994"/>
              <a:gd name="connsiteX3" fmla="*/ 265717 w 279835"/>
              <a:gd name="connsiteY3" fmla="*/ 268379 h 317994"/>
              <a:gd name="connsiteX4" fmla="*/ 241550 w 279835"/>
              <a:gd name="connsiteY4" fmla="*/ 57357 h 317994"/>
              <a:gd name="connsiteX5" fmla="*/ 11703 w 279835"/>
              <a:gd name="connsiteY5" fmla="*/ 11312 h 317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835" h="317994">
                <a:moveTo>
                  <a:pt x="11703" y="11312"/>
                </a:moveTo>
                <a:cubicBezTo>
                  <a:pt x="45029" y="125663"/>
                  <a:pt x="21625" y="261637"/>
                  <a:pt x="9540" y="316714"/>
                </a:cubicBezTo>
                <a:lnTo>
                  <a:pt x="282635" y="316714"/>
                </a:lnTo>
                <a:lnTo>
                  <a:pt x="265717" y="268379"/>
                </a:lnTo>
                <a:cubicBezTo>
                  <a:pt x="265717" y="268379"/>
                  <a:pt x="240532" y="198801"/>
                  <a:pt x="241550" y="57357"/>
                </a:cubicBezTo>
                <a:cubicBezTo>
                  <a:pt x="241804" y="-4334"/>
                  <a:pt x="11703" y="11312"/>
                  <a:pt x="11703" y="11312"/>
                </a:cubicBezTo>
                <a:close/>
              </a:path>
            </a:pathLst>
          </a:custGeom>
          <a:solidFill>
            <a:srgbClr val="FABC9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4" name="Freeform: Shape 953">
            <a:extLst>
              <a:ext uri="{FF2B5EF4-FFF2-40B4-BE49-F238E27FC236}">
                <a16:creationId xmlns:a16="http://schemas.microsoft.com/office/drawing/2014/main" id="{131954C7-5AFF-4361-B638-5FEA5B313F5A}"/>
              </a:ext>
            </a:extLst>
          </p:cNvPr>
          <p:cNvSpPr/>
          <p:nvPr/>
        </p:nvSpPr>
        <p:spPr>
          <a:xfrm>
            <a:off x="17637744" y="2712640"/>
            <a:ext cx="725113" cy="1043144"/>
          </a:xfrm>
          <a:custGeom>
            <a:avLst/>
            <a:gdLst>
              <a:gd name="connsiteX0" fmla="*/ 451106 w 725028"/>
              <a:gd name="connsiteY0" fmla="*/ 9540 h 1043023"/>
              <a:gd name="connsiteX1" fmla="*/ 587082 w 725028"/>
              <a:gd name="connsiteY1" fmla="*/ 31163 h 1043023"/>
              <a:gd name="connsiteX2" fmla="*/ 710718 w 725028"/>
              <a:gd name="connsiteY2" fmla="*/ 201227 h 1043023"/>
              <a:gd name="connsiteX3" fmla="*/ 682735 w 725028"/>
              <a:gd name="connsiteY3" fmla="*/ 602537 h 1043023"/>
              <a:gd name="connsiteX4" fmla="*/ 717332 w 725028"/>
              <a:gd name="connsiteY4" fmla="*/ 805545 h 1043023"/>
              <a:gd name="connsiteX5" fmla="*/ 380130 w 725028"/>
              <a:gd name="connsiteY5" fmla="*/ 1042006 h 1043023"/>
              <a:gd name="connsiteX6" fmla="*/ 80706 w 725028"/>
              <a:gd name="connsiteY6" fmla="*/ 981841 h 1043023"/>
              <a:gd name="connsiteX7" fmla="*/ 36314 w 725028"/>
              <a:gd name="connsiteY7" fmla="*/ 370655 h 1043023"/>
              <a:gd name="connsiteX8" fmla="*/ 124463 w 725028"/>
              <a:gd name="connsiteY8" fmla="*/ 15137 h 1043023"/>
              <a:gd name="connsiteX9" fmla="*/ 451106 w 725028"/>
              <a:gd name="connsiteY9" fmla="*/ 9540 h 1043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5028" h="1043023">
                <a:moveTo>
                  <a:pt x="451106" y="9540"/>
                </a:moveTo>
                <a:cubicBezTo>
                  <a:pt x="497279" y="9921"/>
                  <a:pt x="543707" y="15391"/>
                  <a:pt x="587082" y="31163"/>
                </a:cubicBezTo>
                <a:cubicBezTo>
                  <a:pt x="651570" y="54695"/>
                  <a:pt x="709827" y="99469"/>
                  <a:pt x="710718" y="201227"/>
                </a:cubicBezTo>
                <a:cubicBezTo>
                  <a:pt x="712117" y="346487"/>
                  <a:pt x="663273" y="466308"/>
                  <a:pt x="682735" y="602537"/>
                </a:cubicBezTo>
                <a:cubicBezTo>
                  <a:pt x="691001" y="660412"/>
                  <a:pt x="704485" y="736858"/>
                  <a:pt x="717332" y="805545"/>
                </a:cubicBezTo>
                <a:cubicBezTo>
                  <a:pt x="734631" y="898781"/>
                  <a:pt x="501985" y="1049002"/>
                  <a:pt x="380130" y="1042006"/>
                </a:cubicBezTo>
                <a:cubicBezTo>
                  <a:pt x="288801" y="1036791"/>
                  <a:pt x="186408" y="1023053"/>
                  <a:pt x="80706" y="981841"/>
                </a:cubicBezTo>
                <a:cubicBezTo>
                  <a:pt x="80706" y="981841"/>
                  <a:pt x="83504" y="546824"/>
                  <a:pt x="36314" y="370655"/>
                </a:cubicBezTo>
                <a:cubicBezTo>
                  <a:pt x="-24615" y="142843"/>
                  <a:pt x="24231" y="20606"/>
                  <a:pt x="124463" y="15137"/>
                </a:cubicBezTo>
                <a:cubicBezTo>
                  <a:pt x="224948" y="9540"/>
                  <a:pt x="451106" y="9540"/>
                  <a:pt x="451106" y="9540"/>
                </a:cubicBezTo>
                <a:close/>
              </a:path>
            </a:pathLst>
          </a:custGeom>
          <a:solidFill>
            <a:srgbClr val="F1F3F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5" name="Freeform: Shape 954">
            <a:extLst>
              <a:ext uri="{FF2B5EF4-FFF2-40B4-BE49-F238E27FC236}">
                <a16:creationId xmlns:a16="http://schemas.microsoft.com/office/drawing/2014/main" id="{9529F10F-07BD-41E2-BC53-86DFE1290352}"/>
              </a:ext>
            </a:extLst>
          </p:cNvPr>
          <p:cNvSpPr/>
          <p:nvPr/>
        </p:nvSpPr>
        <p:spPr>
          <a:xfrm>
            <a:off x="18027077" y="2712217"/>
            <a:ext cx="203541" cy="877768"/>
          </a:xfrm>
          <a:custGeom>
            <a:avLst/>
            <a:gdLst>
              <a:gd name="connsiteX0" fmla="*/ 9540 w 203516"/>
              <a:gd name="connsiteY0" fmla="*/ 228235 h 877666"/>
              <a:gd name="connsiteX1" fmla="*/ 90947 w 203516"/>
              <a:gd name="connsiteY1" fmla="*/ 616188 h 877666"/>
              <a:gd name="connsiteX2" fmla="*/ 118802 w 203516"/>
              <a:gd name="connsiteY2" fmla="*/ 870330 h 877666"/>
              <a:gd name="connsiteX3" fmla="*/ 200719 w 203516"/>
              <a:gd name="connsiteY3" fmla="*/ 848706 h 877666"/>
              <a:gd name="connsiteX4" fmla="*/ 39304 w 203516"/>
              <a:gd name="connsiteY4" fmla="*/ 337625 h 877666"/>
              <a:gd name="connsiteX5" fmla="*/ 114987 w 203516"/>
              <a:gd name="connsiteY5" fmla="*/ 13016 h 877666"/>
              <a:gd name="connsiteX6" fmla="*/ 24550 w 203516"/>
              <a:gd name="connsiteY6" fmla="*/ 10090 h 877666"/>
              <a:gd name="connsiteX7" fmla="*/ 9540 w 203516"/>
              <a:gd name="connsiteY7" fmla="*/ 228235 h 8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3516" h="877666">
                <a:moveTo>
                  <a:pt x="9540" y="228235"/>
                </a:moveTo>
                <a:cubicBezTo>
                  <a:pt x="9540" y="349581"/>
                  <a:pt x="62200" y="521935"/>
                  <a:pt x="90947" y="616188"/>
                </a:cubicBezTo>
                <a:cubicBezTo>
                  <a:pt x="106974" y="668976"/>
                  <a:pt x="122492" y="762339"/>
                  <a:pt x="118802" y="870330"/>
                </a:cubicBezTo>
                <a:lnTo>
                  <a:pt x="200719" y="848706"/>
                </a:lnTo>
                <a:cubicBezTo>
                  <a:pt x="190797" y="731048"/>
                  <a:pt x="88529" y="441418"/>
                  <a:pt x="39304" y="337625"/>
                </a:cubicBezTo>
                <a:cubicBezTo>
                  <a:pt x="-9922" y="233704"/>
                  <a:pt x="38541" y="89334"/>
                  <a:pt x="114987" y="13016"/>
                </a:cubicBezTo>
                <a:cubicBezTo>
                  <a:pt x="82169" y="8691"/>
                  <a:pt x="53297" y="9327"/>
                  <a:pt x="24550" y="10090"/>
                </a:cubicBezTo>
                <a:cubicBezTo>
                  <a:pt x="17681" y="70509"/>
                  <a:pt x="9540" y="157513"/>
                  <a:pt x="9540" y="228235"/>
                </a:cubicBezTo>
                <a:close/>
              </a:path>
            </a:pathLst>
          </a:custGeom>
          <a:solidFill>
            <a:srgbClr val="1A405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6" name="Freeform: Shape 955">
            <a:extLst>
              <a:ext uri="{FF2B5EF4-FFF2-40B4-BE49-F238E27FC236}">
                <a16:creationId xmlns:a16="http://schemas.microsoft.com/office/drawing/2014/main" id="{8F267AAB-AB60-4E9E-B8B1-9BEECDBEF6E7}"/>
              </a:ext>
            </a:extLst>
          </p:cNvPr>
          <p:cNvSpPr/>
          <p:nvPr/>
        </p:nvSpPr>
        <p:spPr>
          <a:xfrm>
            <a:off x="18136224" y="3463831"/>
            <a:ext cx="228982" cy="127213"/>
          </a:xfrm>
          <a:custGeom>
            <a:avLst/>
            <a:gdLst>
              <a:gd name="connsiteX0" fmla="*/ 10940 w 228956"/>
              <a:gd name="connsiteY0" fmla="*/ 59910 h 127197"/>
              <a:gd name="connsiteX1" fmla="*/ 210641 w 228956"/>
              <a:gd name="connsiteY1" fmla="*/ 9540 h 127197"/>
              <a:gd name="connsiteX2" fmla="*/ 219799 w 228956"/>
              <a:gd name="connsiteY2" fmla="*/ 65761 h 127197"/>
              <a:gd name="connsiteX3" fmla="*/ 9540 w 228956"/>
              <a:gd name="connsiteY3" fmla="*/ 118803 h 127197"/>
              <a:gd name="connsiteX4" fmla="*/ 10940 w 228956"/>
              <a:gd name="connsiteY4" fmla="*/ 59910 h 1271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956" h="127197">
                <a:moveTo>
                  <a:pt x="10940" y="59910"/>
                </a:moveTo>
                <a:cubicBezTo>
                  <a:pt x="10940" y="59910"/>
                  <a:pt x="169938" y="29383"/>
                  <a:pt x="210641" y="9540"/>
                </a:cubicBezTo>
                <a:cubicBezTo>
                  <a:pt x="210641" y="9540"/>
                  <a:pt x="218272" y="33835"/>
                  <a:pt x="219799" y="65761"/>
                </a:cubicBezTo>
                <a:cubicBezTo>
                  <a:pt x="219799" y="65761"/>
                  <a:pt x="53424" y="112062"/>
                  <a:pt x="9540" y="118803"/>
                </a:cubicBezTo>
                <a:lnTo>
                  <a:pt x="10940" y="59910"/>
                </a:lnTo>
                <a:close/>
              </a:path>
            </a:pathLst>
          </a:custGeom>
          <a:solidFill>
            <a:srgbClr val="10283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7" name="Freeform: Shape 956">
            <a:extLst>
              <a:ext uri="{FF2B5EF4-FFF2-40B4-BE49-F238E27FC236}">
                <a16:creationId xmlns:a16="http://schemas.microsoft.com/office/drawing/2014/main" id="{8AEEF883-A9A0-4099-BA28-98521B2A2A6B}"/>
              </a:ext>
            </a:extLst>
          </p:cNvPr>
          <p:cNvSpPr/>
          <p:nvPr/>
        </p:nvSpPr>
        <p:spPr>
          <a:xfrm>
            <a:off x="17782142" y="2134458"/>
            <a:ext cx="432523" cy="470687"/>
          </a:xfrm>
          <a:custGeom>
            <a:avLst/>
            <a:gdLst>
              <a:gd name="connsiteX0" fmla="*/ 264495 w 432473"/>
              <a:gd name="connsiteY0" fmla="*/ 422043 h 470632"/>
              <a:gd name="connsiteX1" fmla="*/ 380373 w 432473"/>
              <a:gd name="connsiteY1" fmla="*/ 393423 h 470632"/>
              <a:gd name="connsiteX2" fmla="*/ 397926 w 432473"/>
              <a:gd name="connsiteY2" fmla="*/ 300060 h 470632"/>
              <a:gd name="connsiteX3" fmla="*/ 430361 w 432473"/>
              <a:gd name="connsiteY3" fmla="*/ 126180 h 470632"/>
              <a:gd name="connsiteX4" fmla="*/ 220104 w 432473"/>
              <a:gd name="connsiteY4" fmla="*/ 9540 h 470632"/>
              <a:gd name="connsiteX5" fmla="*/ 9590 w 432473"/>
              <a:gd name="connsiteY5" fmla="*/ 177823 h 470632"/>
              <a:gd name="connsiteX6" fmla="*/ 66575 w 432473"/>
              <a:gd name="connsiteY6" fmla="*/ 450154 h 470632"/>
              <a:gd name="connsiteX7" fmla="*/ 264495 w 432473"/>
              <a:gd name="connsiteY7" fmla="*/ 422043 h 47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2473" h="470632">
                <a:moveTo>
                  <a:pt x="264495" y="422043"/>
                </a:moveTo>
                <a:cubicBezTo>
                  <a:pt x="264495" y="422043"/>
                  <a:pt x="345521" y="408178"/>
                  <a:pt x="380373" y="393423"/>
                </a:cubicBezTo>
                <a:cubicBezTo>
                  <a:pt x="415225" y="378668"/>
                  <a:pt x="399198" y="329188"/>
                  <a:pt x="397926" y="300060"/>
                </a:cubicBezTo>
                <a:cubicBezTo>
                  <a:pt x="396782" y="270932"/>
                  <a:pt x="433923" y="222342"/>
                  <a:pt x="430361" y="126180"/>
                </a:cubicBezTo>
                <a:cubicBezTo>
                  <a:pt x="426673" y="30019"/>
                  <a:pt x="220104" y="9540"/>
                  <a:pt x="220104" y="9540"/>
                </a:cubicBezTo>
                <a:cubicBezTo>
                  <a:pt x="220104" y="9540"/>
                  <a:pt x="5774" y="88530"/>
                  <a:pt x="9590" y="177823"/>
                </a:cubicBezTo>
                <a:cubicBezTo>
                  <a:pt x="13407" y="267116"/>
                  <a:pt x="73699" y="392279"/>
                  <a:pt x="66575" y="450154"/>
                </a:cubicBezTo>
                <a:cubicBezTo>
                  <a:pt x="59580" y="507901"/>
                  <a:pt x="264495" y="422043"/>
                  <a:pt x="264495" y="422043"/>
                </a:cubicBezTo>
                <a:close/>
              </a:path>
            </a:pathLst>
          </a:custGeom>
          <a:solidFill>
            <a:srgbClr val="FABC9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8" name="Freeform: Shape 957">
            <a:extLst>
              <a:ext uri="{FF2B5EF4-FFF2-40B4-BE49-F238E27FC236}">
                <a16:creationId xmlns:a16="http://schemas.microsoft.com/office/drawing/2014/main" id="{8D9EE3B9-CE5F-4255-97F8-0EA152540A59}"/>
              </a:ext>
            </a:extLst>
          </p:cNvPr>
          <p:cNvSpPr/>
          <p:nvPr/>
        </p:nvSpPr>
        <p:spPr>
          <a:xfrm>
            <a:off x="17766573" y="2052601"/>
            <a:ext cx="445245" cy="559736"/>
          </a:xfrm>
          <a:custGeom>
            <a:avLst/>
            <a:gdLst>
              <a:gd name="connsiteX0" fmla="*/ 440331 w 445192"/>
              <a:gd name="connsiteY0" fmla="*/ 183859 h 559671"/>
              <a:gd name="connsiteX1" fmla="*/ 373298 w 445192"/>
              <a:gd name="connsiteY1" fmla="*/ 343874 h 559671"/>
              <a:gd name="connsiteX2" fmla="*/ 319111 w 445192"/>
              <a:gd name="connsiteY2" fmla="*/ 271372 h 559671"/>
              <a:gd name="connsiteX3" fmla="*/ 277137 w 445192"/>
              <a:gd name="connsiteY3" fmla="*/ 427062 h 559671"/>
              <a:gd name="connsiteX4" fmla="*/ 208449 w 445192"/>
              <a:gd name="connsiteY4" fmla="*/ 530474 h 559671"/>
              <a:gd name="connsiteX5" fmla="*/ 87102 w 445192"/>
              <a:gd name="connsiteY5" fmla="*/ 549299 h 559671"/>
              <a:gd name="connsiteX6" fmla="*/ 62426 w 445192"/>
              <a:gd name="connsiteY6" fmla="*/ 444488 h 559671"/>
              <a:gd name="connsiteX7" fmla="*/ 31899 w 445192"/>
              <a:gd name="connsiteY7" fmla="*/ 122295 h 559671"/>
              <a:gd name="connsiteX8" fmla="*/ 346714 w 445192"/>
              <a:gd name="connsiteY8" fmla="*/ 17612 h 559671"/>
              <a:gd name="connsiteX9" fmla="*/ 440331 w 445192"/>
              <a:gd name="connsiteY9" fmla="*/ 183859 h 55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5192" h="559671">
                <a:moveTo>
                  <a:pt x="440331" y="183859"/>
                </a:moveTo>
                <a:cubicBezTo>
                  <a:pt x="377622" y="202939"/>
                  <a:pt x="399119" y="327084"/>
                  <a:pt x="373298" y="343874"/>
                </a:cubicBezTo>
                <a:cubicBezTo>
                  <a:pt x="339844" y="365498"/>
                  <a:pt x="352055" y="261069"/>
                  <a:pt x="319111" y="271372"/>
                </a:cubicBezTo>
                <a:cubicBezTo>
                  <a:pt x="286040" y="281675"/>
                  <a:pt x="238341" y="370204"/>
                  <a:pt x="277137" y="427062"/>
                </a:cubicBezTo>
                <a:cubicBezTo>
                  <a:pt x="315931" y="483792"/>
                  <a:pt x="245590" y="519535"/>
                  <a:pt x="208449" y="530474"/>
                </a:cubicBezTo>
                <a:cubicBezTo>
                  <a:pt x="171307" y="541413"/>
                  <a:pt x="104401" y="554387"/>
                  <a:pt x="87102" y="549299"/>
                </a:cubicBezTo>
                <a:cubicBezTo>
                  <a:pt x="69803" y="544211"/>
                  <a:pt x="89773" y="539632"/>
                  <a:pt x="62426" y="444488"/>
                </a:cubicBezTo>
                <a:cubicBezTo>
                  <a:pt x="35078" y="349344"/>
                  <a:pt x="-22033" y="212988"/>
                  <a:pt x="31899" y="122295"/>
                </a:cubicBezTo>
                <a:cubicBezTo>
                  <a:pt x="80615" y="40507"/>
                  <a:pt x="262254" y="-11262"/>
                  <a:pt x="346714" y="17612"/>
                </a:cubicBezTo>
                <a:cubicBezTo>
                  <a:pt x="482687" y="64039"/>
                  <a:pt x="440331" y="183859"/>
                  <a:pt x="440331" y="183859"/>
                </a:cubicBezTo>
                <a:close/>
              </a:path>
            </a:pathLst>
          </a:custGeom>
          <a:solidFill>
            <a:srgbClr val="10283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9" name="Freeform: Shape 958">
            <a:extLst>
              <a:ext uri="{FF2B5EF4-FFF2-40B4-BE49-F238E27FC236}">
                <a16:creationId xmlns:a16="http://schemas.microsoft.com/office/drawing/2014/main" id="{A5DF0C9F-0B5F-452D-898A-247347826B1C}"/>
              </a:ext>
            </a:extLst>
          </p:cNvPr>
          <p:cNvSpPr/>
          <p:nvPr/>
        </p:nvSpPr>
        <p:spPr>
          <a:xfrm>
            <a:off x="18809817" y="3130468"/>
            <a:ext cx="152656" cy="127213"/>
          </a:xfrm>
          <a:custGeom>
            <a:avLst/>
            <a:gdLst>
              <a:gd name="connsiteX0" fmla="*/ 37141 w 152637"/>
              <a:gd name="connsiteY0" fmla="*/ 43566 h 127197"/>
              <a:gd name="connsiteX1" fmla="*/ 121220 w 152637"/>
              <a:gd name="connsiteY1" fmla="*/ 19526 h 127197"/>
              <a:gd name="connsiteX2" fmla="*/ 125162 w 152637"/>
              <a:gd name="connsiteY2" fmla="*/ 115561 h 127197"/>
              <a:gd name="connsiteX3" fmla="*/ 9540 w 152637"/>
              <a:gd name="connsiteY3" fmla="*/ 115561 h 127197"/>
              <a:gd name="connsiteX4" fmla="*/ 37141 w 152637"/>
              <a:gd name="connsiteY4" fmla="*/ 43566 h 1271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37" h="127197">
                <a:moveTo>
                  <a:pt x="37141" y="43566"/>
                </a:moveTo>
                <a:cubicBezTo>
                  <a:pt x="38159" y="21561"/>
                  <a:pt x="82169" y="-5405"/>
                  <a:pt x="121220" y="19526"/>
                </a:cubicBezTo>
                <a:cubicBezTo>
                  <a:pt x="160269" y="44584"/>
                  <a:pt x="140680" y="107038"/>
                  <a:pt x="125162" y="115561"/>
                </a:cubicBezTo>
                <a:cubicBezTo>
                  <a:pt x="109645" y="124083"/>
                  <a:pt x="9540" y="115561"/>
                  <a:pt x="9540" y="115561"/>
                </a:cubicBezTo>
                <a:lnTo>
                  <a:pt x="37141" y="43566"/>
                </a:lnTo>
                <a:close/>
              </a:path>
            </a:pathLst>
          </a:custGeom>
          <a:solidFill>
            <a:srgbClr val="CF84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0" name="Freeform: Shape 959">
            <a:extLst>
              <a:ext uri="{FF2B5EF4-FFF2-40B4-BE49-F238E27FC236}">
                <a16:creationId xmlns:a16="http://schemas.microsoft.com/office/drawing/2014/main" id="{7A2EB8D8-5E9A-4801-AC84-3581611BEDB9}"/>
              </a:ext>
            </a:extLst>
          </p:cNvPr>
          <p:cNvSpPr/>
          <p:nvPr/>
        </p:nvSpPr>
        <p:spPr>
          <a:xfrm>
            <a:off x="17804837" y="2642417"/>
            <a:ext cx="343475" cy="89049"/>
          </a:xfrm>
          <a:custGeom>
            <a:avLst/>
            <a:gdLst>
              <a:gd name="connsiteX0" fmla="*/ 9540 w 343434"/>
              <a:gd name="connsiteY0" fmla="*/ 80135 h 89038"/>
              <a:gd name="connsiteX1" fmla="*/ 34343 w 343434"/>
              <a:gd name="connsiteY1" fmla="*/ 9540 h 89038"/>
              <a:gd name="connsiteX2" fmla="*/ 267751 w 343434"/>
              <a:gd name="connsiteY2" fmla="*/ 9540 h 89038"/>
              <a:gd name="connsiteX3" fmla="*/ 337202 w 343434"/>
              <a:gd name="connsiteY3" fmla="*/ 82679 h 89038"/>
              <a:gd name="connsiteX4" fmla="*/ 9540 w 343434"/>
              <a:gd name="connsiteY4" fmla="*/ 80135 h 89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434" h="89038">
                <a:moveTo>
                  <a:pt x="9540" y="80135"/>
                </a:moveTo>
                <a:cubicBezTo>
                  <a:pt x="11829" y="25312"/>
                  <a:pt x="1272" y="9540"/>
                  <a:pt x="34343" y="9540"/>
                </a:cubicBezTo>
                <a:cubicBezTo>
                  <a:pt x="67414" y="9540"/>
                  <a:pt x="246000" y="9540"/>
                  <a:pt x="267751" y="9540"/>
                </a:cubicBezTo>
                <a:cubicBezTo>
                  <a:pt x="289503" y="9540"/>
                  <a:pt x="337202" y="54186"/>
                  <a:pt x="337202" y="82679"/>
                </a:cubicBezTo>
                <a:lnTo>
                  <a:pt x="9540" y="80135"/>
                </a:lnTo>
                <a:close/>
              </a:path>
            </a:pathLst>
          </a:custGeom>
          <a:solidFill>
            <a:srgbClr val="F1F3F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1" name="Freeform: Shape 960">
            <a:extLst>
              <a:ext uri="{FF2B5EF4-FFF2-40B4-BE49-F238E27FC236}">
                <a16:creationId xmlns:a16="http://schemas.microsoft.com/office/drawing/2014/main" id="{BA1DFBAB-8279-4AB1-B765-B5B5E4D7A132}"/>
              </a:ext>
            </a:extLst>
          </p:cNvPr>
          <p:cNvSpPr/>
          <p:nvPr/>
        </p:nvSpPr>
        <p:spPr>
          <a:xfrm>
            <a:off x="18470650" y="4461159"/>
            <a:ext cx="368917" cy="139934"/>
          </a:xfrm>
          <a:custGeom>
            <a:avLst/>
            <a:gdLst>
              <a:gd name="connsiteX0" fmla="*/ 66669 w 368874"/>
              <a:gd name="connsiteY0" fmla="*/ 18081 h 139917"/>
              <a:gd name="connsiteX1" fmla="*/ 26221 w 368874"/>
              <a:gd name="connsiteY1" fmla="*/ 133958 h 139917"/>
              <a:gd name="connsiteX2" fmla="*/ 357953 w 368874"/>
              <a:gd name="connsiteY2" fmla="*/ 133958 h 139917"/>
              <a:gd name="connsiteX3" fmla="*/ 176950 w 368874"/>
              <a:gd name="connsiteY3" fmla="*/ 29020 h 139917"/>
              <a:gd name="connsiteX4" fmla="*/ 66669 w 368874"/>
              <a:gd name="connsiteY4" fmla="*/ 18081 h 139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874" h="139917">
                <a:moveTo>
                  <a:pt x="66669" y="18081"/>
                </a:moveTo>
                <a:cubicBezTo>
                  <a:pt x="62854" y="50517"/>
                  <a:pt x="-26694" y="123528"/>
                  <a:pt x="26221" y="133958"/>
                </a:cubicBezTo>
                <a:cubicBezTo>
                  <a:pt x="79134" y="144388"/>
                  <a:pt x="313561" y="133958"/>
                  <a:pt x="357953" y="133958"/>
                </a:cubicBezTo>
                <a:cubicBezTo>
                  <a:pt x="422569" y="117550"/>
                  <a:pt x="211930" y="74048"/>
                  <a:pt x="176950" y="29020"/>
                </a:cubicBezTo>
                <a:cubicBezTo>
                  <a:pt x="148966" y="-7104"/>
                  <a:pt x="66669" y="18081"/>
                  <a:pt x="66669" y="18081"/>
                </a:cubicBezTo>
                <a:close/>
              </a:path>
            </a:pathLst>
          </a:custGeom>
          <a:solidFill>
            <a:srgbClr val="CF84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2" name="Freeform: Shape 961">
            <a:extLst>
              <a:ext uri="{FF2B5EF4-FFF2-40B4-BE49-F238E27FC236}">
                <a16:creationId xmlns:a16="http://schemas.microsoft.com/office/drawing/2014/main" id="{621CD3BD-ABF1-4615-B00A-F639D96AAFAF}"/>
              </a:ext>
            </a:extLst>
          </p:cNvPr>
          <p:cNvSpPr/>
          <p:nvPr/>
        </p:nvSpPr>
        <p:spPr>
          <a:xfrm>
            <a:off x="18103670" y="2901041"/>
            <a:ext cx="254425" cy="648785"/>
          </a:xfrm>
          <a:custGeom>
            <a:avLst/>
            <a:gdLst>
              <a:gd name="connsiteX0" fmla="*/ 251460 w 254395"/>
              <a:gd name="connsiteY0" fmla="*/ 617292 h 648709"/>
              <a:gd name="connsiteX1" fmla="*/ 216863 w 254395"/>
              <a:gd name="connsiteY1" fmla="*/ 414284 h 648709"/>
              <a:gd name="connsiteX2" fmla="*/ 222968 w 254395"/>
              <a:gd name="connsiteY2" fmla="*/ 225013 h 648709"/>
              <a:gd name="connsiteX3" fmla="*/ 10674 w 254395"/>
              <a:gd name="connsiteY3" fmla="*/ 9540 h 648709"/>
              <a:gd name="connsiteX4" fmla="*/ 191296 w 254395"/>
              <a:gd name="connsiteY4" fmla="*/ 320666 h 648709"/>
              <a:gd name="connsiteX5" fmla="*/ 238868 w 254395"/>
              <a:gd name="connsiteY5" fmla="*/ 651762 h 648709"/>
              <a:gd name="connsiteX6" fmla="*/ 250696 w 254395"/>
              <a:gd name="connsiteY6" fmla="*/ 642223 h 648709"/>
              <a:gd name="connsiteX7" fmla="*/ 251460 w 254395"/>
              <a:gd name="connsiteY7" fmla="*/ 617292 h 648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395" h="648709">
                <a:moveTo>
                  <a:pt x="251460" y="617292"/>
                </a:moveTo>
                <a:cubicBezTo>
                  <a:pt x="238613" y="548478"/>
                  <a:pt x="225129" y="472032"/>
                  <a:pt x="216863" y="414284"/>
                </a:cubicBezTo>
                <a:cubicBezTo>
                  <a:pt x="207576" y="348904"/>
                  <a:pt x="213936" y="287468"/>
                  <a:pt x="222968" y="225013"/>
                </a:cubicBezTo>
                <a:lnTo>
                  <a:pt x="10674" y="9540"/>
                </a:lnTo>
                <a:cubicBezTo>
                  <a:pt x="10674" y="59274"/>
                  <a:pt x="-16165" y="161796"/>
                  <a:pt x="191296" y="320666"/>
                </a:cubicBezTo>
                <a:cubicBezTo>
                  <a:pt x="191296" y="320666"/>
                  <a:pt x="176159" y="522021"/>
                  <a:pt x="238868" y="651762"/>
                </a:cubicBezTo>
                <a:lnTo>
                  <a:pt x="250696" y="642223"/>
                </a:lnTo>
                <a:cubicBezTo>
                  <a:pt x="252477" y="633573"/>
                  <a:pt x="252987" y="625178"/>
                  <a:pt x="251460" y="617292"/>
                </a:cubicBezTo>
                <a:close/>
              </a:path>
            </a:pathLst>
          </a:custGeom>
          <a:solidFill>
            <a:srgbClr val="0A5E77">
              <a:alpha val="2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3" name="Freeform: Shape 962">
            <a:extLst>
              <a:ext uri="{FF2B5EF4-FFF2-40B4-BE49-F238E27FC236}">
                <a16:creationId xmlns:a16="http://schemas.microsoft.com/office/drawing/2014/main" id="{D98F373C-E0A5-4DD1-B36C-C21B15882FB4}"/>
              </a:ext>
            </a:extLst>
          </p:cNvPr>
          <p:cNvSpPr/>
          <p:nvPr/>
        </p:nvSpPr>
        <p:spPr>
          <a:xfrm>
            <a:off x="18103398" y="2739329"/>
            <a:ext cx="775998" cy="521572"/>
          </a:xfrm>
          <a:custGeom>
            <a:avLst/>
            <a:gdLst>
              <a:gd name="connsiteX0" fmla="*/ 178846 w 775907"/>
              <a:gd name="connsiteY0" fmla="*/ 38185 h 521511"/>
              <a:gd name="connsiteX1" fmla="*/ 406530 w 775907"/>
              <a:gd name="connsiteY1" fmla="*/ 353382 h 521511"/>
              <a:gd name="connsiteX2" fmla="*/ 737117 w 775907"/>
              <a:gd name="connsiteY2" fmla="*/ 425630 h 521511"/>
              <a:gd name="connsiteX3" fmla="*/ 729740 w 775907"/>
              <a:gd name="connsiteY3" fmla="*/ 507673 h 521511"/>
              <a:gd name="connsiteX4" fmla="*/ 269029 w 775907"/>
              <a:gd name="connsiteY4" fmla="*/ 477654 h 521511"/>
              <a:gd name="connsiteX5" fmla="*/ 10690 w 775907"/>
              <a:gd name="connsiteY5" fmla="*/ 227328 h 521511"/>
              <a:gd name="connsiteX6" fmla="*/ 178846 w 775907"/>
              <a:gd name="connsiteY6" fmla="*/ 38185 h 521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5907" h="521511">
                <a:moveTo>
                  <a:pt x="178846" y="38185"/>
                </a:moveTo>
                <a:cubicBezTo>
                  <a:pt x="282639" y="138163"/>
                  <a:pt x="295868" y="263325"/>
                  <a:pt x="406530" y="353382"/>
                </a:cubicBezTo>
                <a:cubicBezTo>
                  <a:pt x="406530" y="353382"/>
                  <a:pt x="558532" y="439876"/>
                  <a:pt x="737117" y="425630"/>
                </a:cubicBezTo>
                <a:cubicBezTo>
                  <a:pt x="770952" y="422959"/>
                  <a:pt x="800971" y="503602"/>
                  <a:pt x="729740" y="507673"/>
                </a:cubicBezTo>
                <a:cubicBezTo>
                  <a:pt x="682678" y="510344"/>
                  <a:pt x="420523" y="544560"/>
                  <a:pt x="269029" y="477654"/>
                </a:cubicBezTo>
                <a:cubicBezTo>
                  <a:pt x="164853" y="431736"/>
                  <a:pt x="15650" y="284186"/>
                  <a:pt x="10690" y="227328"/>
                </a:cubicBezTo>
                <a:cubicBezTo>
                  <a:pt x="-1521" y="86775"/>
                  <a:pt x="85482" y="-51871"/>
                  <a:pt x="178846" y="38185"/>
                </a:cubicBezTo>
                <a:close/>
              </a:path>
            </a:pathLst>
          </a:custGeom>
          <a:solidFill>
            <a:srgbClr val="F1F3F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4" name="Freeform: Shape 963">
            <a:extLst>
              <a:ext uri="{FF2B5EF4-FFF2-40B4-BE49-F238E27FC236}">
                <a16:creationId xmlns:a16="http://schemas.microsoft.com/office/drawing/2014/main" id="{9ED7C3F6-316C-40FC-9688-75E96FBD480C}"/>
              </a:ext>
            </a:extLst>
          </p:cNvPr>
          <p:cNvSpPr/>
          <p:nvPr/>
        </p:nvSpPr>
        <p:spPr>
          <a:xfrm>
            <a:off x="17912192" y="4479369"/>
            <a:ext cx="216262" cy="114491"/>
          </a:xfrm>
          <a:custGeom>
            <a:avLst/>
            <a:gdLst>
              <a:gd name="connsiteX0" fmla="*/ 56615 w 216236"/>
              <a:gd name="connsiteY0" fmla="*/ 10685 h 114478"/>
              <a:gd name="connsiteX1" fmla="*/ 33336 w 216236"/>
              <a:gd name="connsiteY1" fmla="*/ 71485 h 114478"/>
              <a:gd name="connsiteX2" fmla="*/ 25323 w 216236"/>
              <a:gd name="connsiteY2" fmla="*/ 115750 h 114478"/>
              <a:gd name="connsiteX3" fmla="*/ 203273 w 216236"/>
              <a:gd name="connsiteY3" fmla="*/ 115750 h 114478"/>
              <a:gd name="connsiteX4" fmla="*/ 188519 w 216236"/>
              <a:gd name="connsiteY4" fmla="*/ 69705 h 114478"/>
              <a:gd name="connsiteX5" fmla="*/ 172874 w 216236"/>
              <a:gd name="connsiteY5" fmla="*/ 9540 h 114478"/>
              <a:gd name="connsiteX6" fmla="*/ 56615 w 216236"/>
              <a:gd name="connsiteY6" fmla="*/ 10685 h 114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236" h="114478">
                <a:moveTo>
                  <a:pt x="56615" y="10685"/>
                </a:moveTo>
                <a:cubicBezTo>
                  <a:pt x="56615" y="10685"/>
                  <a:pt x="58523" y="49607"/>
                  <a:pt x="33336" y="71485"/>
                </a:cubicBezTo>
                <a:cubicBezTo>
                  <a:pt x="8151" y="93363"/>
                  <a:pt x="-879" y="115750"/>
                  <a:pt x="25323" y="115750"/>
                </a:cubicBezTo>
                <a:cubicBezTo>
                  <a:pt x="51399" y="115750"/>
                  <a:pt x="178979" y="115750"/>
                  <a:pt x="203273" y="115750"/>
                </a:cubicBezTo>
                <a:cubicBezTo>
                  <a:pt x="227568" y="115750"/>
                  <a:pt x="210396" y="92982"/>
                  <a:pt x="188519" y="69705"/>
                </a:cubicBezTo>
                <a:cubicBezTo>
                  <a:pt x="168040" y="47827"/>
                  <a:pt x="172874" y="9540"/>
                  <a:pt x="172874" y="9540"/>
                </a:cubicBezTo>
                <a:lnTo>
                  <a:pt x="56615" y="10685"/>
                </a:lnTo>
                <a:close/>
              </a:path>
            </a:pathLst>
          </a:custGeom>
          <a:solidFill>
            <a:srgbClr val="CF84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5" name="Freeform: Shape 964">
            <a:extLst>
              <a:ext uri="{FF2B5EF4-FFF2-40B4-BE49-F238E27FC236}">
                <a16:creationId xmlns:a16="http://schemas.microsoft.com/office/drawing/2014/main" id="{67393CE0-FDFE-409F-B1A5-6FF44C8F963C}"/>
              </a:ext>
            </a:extLst>
          </p:cNvPr>
          <p:cNvSpPr/>
          <p:nvPr/>
        </p:nvSpPr>
        <p:spPr>
          <a:xfrm>
            <a:off x="17709300" y="3460138"/>
            <a:ext cx="1132193" cy="1030423"/>
          </a:xfrm>
          <a:custGeom>
            <a:avLst/>
            <a:gdLst>
              <a:gd name="connsiteX0" fmla="*/ 620218 w 1132062"/>
              <a:gd name="connsiteY0" fmla="*/ 74159 h 1030303"/>
              <a:gd name="connsiteX1" fmla="*/ 1129519 w 1132062"/>
              <a:gd name="connsiteY1" fmla="*/ 117025 h 1030303"/>
              <a:gd name="connsiteX2" fmla="*/ 938213 w 1132062"/>
              <a:gd name="connsiteY2" fmla="*/ 1029925 h 1030303"/>
              <a:gd name="connsiteX3" fmla="*/ 824624 w 1132062"/>
              <a:gd name="connsiteY3" fmla="*/ 1029925 h 1030303"/>
              <a:gd name="connsiteX4" fmla="*/ 790536 w 1132062"/>
              <a:gd name="connsiteY4" fmla="*/ 479794 h 1030303"/>
              <a:gd name="connsiteX5" fmla="*/ 364168 w 1132062"/>
              <a:gd name="connsiteY5" fmla="*/ 295102 h 1030303"/>
              <a:gd name="connsiteX6" fmla="*/ 435908 w 1132062"/>
              <a:gd name="connsiteY6" fmla="*/ 587530 h 1030303"/>
              <a:gd name="connsiteX7" fmla="*/ 375743 w 1132062"/>
              <a:gd name="connsiteY7" fmla="*/ 1028653 h 1030303"/>
              <a:gd name="connsiteX8" fmla="*/ 259612 w 1132062"/>
              <a:gd name="connsiteY8" fmla="*/ 1029925 h 1030303"/>
              <a:gd name="connsiteX9" fmla="*/ 236715 w 1132062"/>
              <a:gd name="connsiteY9" fmla="*/ 604702 h 1030303"/>
              <a:gd name="connsiteX10" fmla="*/ 92473 w 1132062"/>
              <a:gd name="connsiteY10" fmla="*/ 383377 h 1030303"/>
              <a:gd name="connsiteX11" fmla="*/ 9540 w 1132062"/>
              <a:gd name="connsiteY11" fmla="*/ 234683 h 1030303"/>
              <a:gd name="connsiteX12" fmla="*/ 620218 w 1132062"/>
              <a:gd name="connsiteY12" fmla="*/ 74159 h 1030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2062" h="1030303">
                <a:moveTo>
                  <a:pt x="620218" y="74159"/>
                </a:moveTo>
                <a:cubicBezTo>
                  <a:pt x="736857" y="58259"/>
                  <a:pt x="1151396" y="-86238"/>
                  <a:pt x="1129519" y="117025"/>
                </a:cubicBezTo>
                <a:cubicBezTo>
                  <a:pt x="1107640" y="320287"/>
                  <a:pt x="938213" y="655199"/>
                  <a:pt x="938213" y="1029925"/>
                </a:cubicBezTo>
                <a:lnTo>
                  <a:pt x="824624" y="1029925"/>
                </a:lnTo>
                <a:cubicBezTo>
                  <a:pt x="824624" y="1029925"/>
                  <a:pt x="714597" y="629251"/>
                  <a:pt x="790536" y="479794"/>
                </a:cubicBezTo>
                <a:cubicBezTo>
                  <a:pt x="866473" y="330336"/>
                  <a:pt x="663083" y="295102"/>
                  <a:pt x="364168" y="295102"/>
                </a:cubicBezTo>
                <a:cubicBezTo>
                  <a:pt x="364168" y="295102"/>
                  <a:pt x="435908" y="418103"/>
                  <a:pt x="435908" y="587530"/>
                </a:cubicBezTo>
                <a:cubicBezTo>
                  <a:pt x="435908" y="756958"/>
                  <a:pt x="367730" y="877160"/>
                  <a:pt x="375743" y="1028653"/>
                </a:cubicBezTo>
                <a:lnTo>
                  <a:pt x="259612" y="1029925"/>
                </a:lnTo>
                <a:cubicBezTo>
                  <a:pt x="280472" y="790793"/>
                  <a:pt x="236715" y="770187"/>
                  <a:pt x="236715" y="604702"/>
                </a:cubicBezTo>
                <a:cubicBezTo>
                  <a:pt x="236715" y="504343"/>
                  <a:pt x="155945" y="427897"/>
                  <a:pt x="92473" y="383377"/>
                </a:cubicBezTo>
                <a:cubicBezTo>
                  <a:pt x="43755" y="349161"/>
                  <a:pt x="13991" y="294085"/>
                  <a:pt x="9540" y="234683"/>
                </a:cubicBezTo>
                <a:lnTo>
                  <a:pt x="620218" y="74159"/>
                </a:lnTo>
                <a:close/>
              </a:path>
            </a:pathLst>
          </a:custGeom>
          <a:solidFill>
            <a:srgbClr val="1A405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6" name="Freeform: Shape 965">
            <a:extLst>
              <a:ext uri="{FF2B5EF4-FFF2-40B4-BE49-F238E27FC236}">
                <a16:creationId xmlns:a16="http://schemas.microsoft.com/office/drawing/2014/main" id="{08BF02B4-4EF8-47A2-B2C6-5C001060856D}"/>
              </a:ext>
            </a:extLst>
          </p:cNvPr>
          <p:cNvSpPr/>
          <p:nvPr/>
        </p:nvSpPr>
        <p:spPr>
          <a:xfrm>
            <a:off x="17991331" y="4411565"/>
            <a:ext cx="127213" cy="38163"/>
          </a:xfrm>
          <a:custGeom>
            <a:avLst/>
            <a:gdLst>
              <a:gd name="connsiteX0" fmla="*/ 9541 w 127197"/>
              <a:gd name="connsiteY0" fmla="*/ 9540 h 38159"/>
              <a:gd name="connsiteX1" fmla="*/ 118168 w 127197"/>
              <a:gd name="connsiteY1" fmla="*/ 9540 h 38159"/>
              <a:gd name="connsiteX2" fmla="*/ 118168 w 127197"/>
              <a:gd name="connsiteY2" fmla="*/ 35361 h 38159"/>
              <a:gd name="connsiteX3" fmla="*/ 9541 w 127197"/>
              <a:gd name="connsiteY3" fmla="*/ 35361 h 38159"/>
            </a:gdLst>
            <a:ahLst/>
            <a:cxnLst>
              <a:cxn ang="0">
                <a:pos x="connsiteX0" y="connsiteY0"/>
              </a:cxn>
              <a:cxn ang="0">
                <a:pos x="connsiteX1" y="connsiteY1"/>
              </a:cxn>
              <a:cxn ang="0">
                <a:pos x="connsiteX2" y="connsiteY2"/>
              </a:cxn>
              <a:cxn ang="0">
                <a:pos x="connsiteX3" y="connsiteY3"/>
              </a:cxn>
            </a:cxnLst>
            <a:rect l="l" t="t" r="r" b="b"/>
            <a:pathLst>
              <a:path w="127197" h="38159">
                <a:moveTo>
                  <a:pt x="9541" y="9540"/>
                </a:moveTo>
                <a:lnTo>
                  <a:pt x="118168" y="9540"/>
                </a:lnTo>
                <a:lnTo>
                  <a:pt x="118168" y="35361"/>
                </a:lnTo>
                <a:lnTo>
                  <a:pt x="9541" y="35361"/>
                </a:lnTo>
                <a:close/>
              </a:path>
            </a:pathLst>
          </a:custGeom>
          <a:solidFill>
            <a:srgbClr val="78899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7" name="Freeform: Shape 966">
            <a:extLst>
              <a:ext uri="{FF2B5EF4-FFF2-40B4-BE49-F238E27FC236}">
                <a16:creationId xmlns:a16="http://schemas.microsoft.com/office/drawing/2014/main" id="{DF239559-540F-4E81-BAD7-42AC550DB37E}"/>
              </a:ext>
            </a:extLst>
          </p:cNvPr>
          <p:cNvSpPr/>
          <p:nvPr/>
        </p:nvSpPr>
        <p:spPr>
          <a:xfrm>
            <a:off x="18199548" y="3355700"/>
            <a:ext cx="152656" cy="368917"/>
          </a:xfrm>
          <a:custGeom>
            <a:avLst/>
            <a:gdLst>
              <a:gd name="connsiteX0" fmla="*/ 50909 w 152637"/>
              <a:gd name="connsiteY0" fmla="*/ 333640 h 368874"/>
              <a:gd name="connsiteX1" fmla="*/ 115398 w 152637"/>
              <a:gd name="connsiteY1" fmla="*/ 43756 h 368874"/>
              <a:gd name="connsiteX2" fmla="*/ 152921 w 152637"/>
              <a:gd name="connsiteY2" fmla="*/ 9540 h 368874"/>
              <a:gd name="connsiteX3" fmla="*/ 112218 w 152637"/>
              <a:gd name="connsiteY3" fmla="*/ 9540 h 368874"/>
              <a:gd name="connsiteX4" fmla="*/ 74695 w 152637"/>
              <a:gd name="connsiteY4" fmla="*/ 43756 h 368874"/>
              <a:gd name="connsiteX5" fmla="*/ 10205 w 152637"/>
              <a:gd name="connsiteY5" fmla="*/ 333640 h 368874"/>
              <a:gd name="connsiteX6" fmla="*/ 41242 w 152637"/>
              <a:gd name="connsiteY6" fmla="*/ 368620 h 368874"/>
              <a:gd name="connsiteX7" fmla="*/ 81945 w 152637"/>
              <a:gd name="connsiteY7" fmla="*/ 368620 h 368874"/>
              <a:gd name="connsiteX8" fmla="*/ 50909 w 152637"/>
              <a:gd name="connsiteY8" fmla="*/ 333640 h 368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637" h="368874">
                <a:moveTo>
                  <a:pt x="50909" y="333640"/>
                </a:moveTo>
                <a:cubicBezTo>
                  <a:pt x="68208" y="255286"/>
                  <a:pt x="108911" y="70595"/>
                  <a:pt x="115398" y="43756"/>
                </a:cubicBezTo>
                <a:cubicBezTo>
                  <a:pt x="123666" y="9540"/>
                  <a:pt x="152921" y="9540"/>
                  <a:pt x="152921" y="9540"/>
                </a:cubicBezTo>
                <a:lnTo>
                  <a:pt x="112218" y="9540"/>
                </a:lnTo>
                <a:cubicBezTo>
                  <a:pt x="112218" y="9540"/>
                  <a:pt x="82962" y="9540"/>
                  <a:pt x="74695" y="43756"/>
                </a:cubicBezTo>
                <a:cubicBezTo>
                  <a:pt x="68208" y="70595"/>
                  <a:pt x="27504" y="255286"/>
                  <a:pt x="10205" y="333640"/>
                </a:cubicBezTo>
                <a:cubicBezTo>
                  <a:pt x="6135" y="352211"/>
                  <a:pt x="21271" y="368620"/>
                  <a:pt x="41242" y="368620"/>
                </a:cubicBezTo>
                <a:lnTo>
                  <a:pt x="81945" y="368620"/>
                </a:lnTo>
                <a:cubicBezTo>
                  <a:pt x="61848" y="368620"/>
                  <a:pt x="46711" y="352211"/>
                  <a:pt x="50909" y="333640"/>
                </a:cubicBezTo>
                <a:close/>
              </a:path>
            </a:pathLst>
          </a:custGeom>
          <a:solidFill>
            <a:srgbClr val="41677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8" name="Freeform: Shape 967">
            <a:extLst>
              <a:ext uri="{FF2B5EF4-FFF2-40B4-BE49-F238E27FC236}">
                <a16:creationId xmlns:a16="http://schemas.microsoft.com/office/drawing/2014/main" id="{82C7D92B-DF95-452D-BF2A-27EBFF9F984A}"/>
              </a:ext>
            </a:extLst>
          </p:cNvPr>
          <p:cNvSpPr/>
          <p:nvPr/>
        </p:nvSpPr>
        <p:spPr>
          <a:xfrm>
            <a:off x="18485807" y="3355571"/>
            <a:ext cx="178098" cy="368917"/>
          </a:xfrm>
          <a:custGeom>
            <a:avLst/>
            <a:gdLst>
              <a:gd name="connsiteX0" fmla="*/ 79117 w 178077"/>
              <a:gd name="connsiteY0" fmla="*/ 29893 h 368874"/>
              <a:gd name="connsiteX1" fmla="*/ 50243 w 178077"/>
              <a:gd name="connsiteY1" fmla="*/ 9541 h 368874"/>
              <a:gd name="connsiteX2" fmla="*/ 9540 w 178077"/>
              <a:gd name="connsiteY2" fmla="*/ 9541 h 368874"/>
              <a:gd name="connsiteX3" fmla="*/ 38412 w 178077"/>
              <a:gd name="connsiteY3" fmla="*/ 29893 h 368874"/>
              <a:gd name="connsiteX4" fmla="*/ 135592 w 178077"/>
              <a:gd name="connsiteY4" fmla="*/ 338348 h 368874"/>
              <a:gd name="connsiteX5" fmla="*/ 111551 w 178077"/>
              <a:gd name="connsiteY5" fmla="*/ 368748 h 368874"/>
              <a:gd name="connsiteX6" fmla="*/ 152256 w 178077"/>
              <a:gd name="connsiteY6" fmla="*/ 368748 h 368874"/>
              <a:gd name="connsiteX7" fmla="*/ 176169 w 178077"/>
              <a:gd name="connsiteY7" fmla="*/ 338348 h 368874"/>
              <a:gd name="connsiteX8" fmla="*/ 79117 w 178077"/>
              <a:gd name="connsiteY8" fmla="*/ 29893 h 368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8077" h="368874">
                <a:moveTo>
                  <a:pt x="79117" y="29893"/>
                </a:moveTo>
                <a:cubicBezTo>
                  <a:pt x="72630" y="9159"/>
                  <a:pt x="50243" y="9541"/>
                  <a:pt x="50243" y="9541"/>
                </a:cubicBezTo>
                <a:lnTo>
                  <a:pt x="9540" y="9541"/>
                </a:lnTo>
                <a:cubicBezTo>
                  <a:pt x="9540" y="9541"/>
                  <a:pt x="31799" y="9032"/>
                  <a:pt x="38412" y="29893"/>
                </a:cubicBezTo>
                <a:lnTo>
                  <a:pt x="135592" y="338348"/>
                </a:lnTo>
                <a:cubicBezTo>
                  <a:pt x="140426" y="353484"/>
                  <a:pt x="128342" y="368748"/>
                  <a:pt x="111551" y="368748"/>
                </a:cubicBezTo>
                <a:lnTo>
                  <a:pt x="152256" y="368748"/>
                </a:lnTo>
                <a:cubicBezTo>
                  <a:pt x="169045" y="368748"/>
                  <a:pt x="181002" y="353484"/>
                  <a:pt x="176169" y="338348"/>
                </a:cubicBezTo>
                <a:lnTo>
                  <a:pt x="79117" y="29893"/>
                </a:lnTo>
                <a:close/>
              </a:path>
            </a:pathLst>
          </a:custGeom>
          <a:solidFill>
            <a:srgbClr val="41677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9" name="Freeform: Shape 968">
            <a:extLst>
              <a:ext uri="{FF2B5EF4-FFF2-40B4-BE49-F238E27FC236}">
                <a16:creationId xmlns:a16="http://schemas.microsoft.com/office/drawing/2014/main" id="{98299727-D899-44B3-8494-92A9E5FBC02E}"/>
              </a:ext>
            </a:extLst>
          </p:cNvPr>
          <p:cNvSpPr/>
          <p:nvPr/>
        </p:nvSpPr>
        <p:spPr>
          <a:xfrm>
            <a:off x="17495426" y="3355700"/>
            <a:ext cx="152656" cy="368917"/>
          </a:xfrm>
          <a:custGeom>
            <a:avLst/>
            <a:gdLst>
              <a:gd name="connsiteX0" fmla="*/ 50908 w 152637"/>
              <a:gd name="connsiteY0" fmla="*/ 333640 h 368874"/>
              <a:gd name="connsiteX1" fmla="*/ 115398 w 152637"/>
              <a:gd name="connsiteY1" fmla="*/ 43756 h 368874"/>
              <a:gd name="connsiteX2" fmla="*/ 152921 w 152637"/>
              <a:gd name="connsiteY2" fmla="*/ 9540 h 368874"/>
              <a:gd name="connsiteX3" fmla="*/ 112218 w 152637"/>
              <a:gd name="connsiteY3" fmla="*/ 9540 h 368874"/>
              <a:gd name="connsiteX4" fmla="*/ 74694 w 152637"/>
              <a:gd name="connsiteY4" fmla="*/ 43756 h 368874"/>
              <a:gd name="connsiteX5" fmla="*/ 10205 w 152637"/>
              <a:gd name="connsiteY5" fmla="*/ 333640 h 368874"/>
              <a:gd name="connsiteX6" fmla="*/ 41240 w 152637"/>
              <a:gd name="connsiteY6" fmla="*/ 368620 h 368874"/>
              <a:gd name="connsiteX7" fmla="*/ 81945 w 152637"/>
              <a:gd name="connsiteY7" fmla="*/ 368620 h 368874"/>
              <a:gd name="connsiteX8" fmla="*/ 50908 w 152637"/>
              <a:gd name="connsiteY8" fmla="*/ 333640 h 368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637" h="368874">
                <a:moveTo>
                  <a:pt x="50908" y="333640"/>
                </a:moveTo>
                <a:cubicBezTo>
                  <a:pt x="68208" y="255286"/>
                  <a:pt x="108911" y="70595"/>
                  <a:pt x="115398" y="43756"/>
                </a:cubicBezTo>
                <a:cubicBezTo>
                  <a:pt x="123666" y="9540"/>
                  <a:pt x="152921" y="9540"/>
                  <a:pt x="152921" y="9540"/>
                </a:cubicBezTo>
                <a:lnTo>
                  <a:pt x="112218" y="9540"/>
                </a:lnTo>
                <a:cubicBezTo>
                  <a:pt x="112218" y="9540"/>
                  <a:pt x="82962" y="9540"/>
                  <a:pt x="74694" y="43756"/>
                </a:cubicBezTo>
                <a:cubicBezTo>
                  <a:pt x="68208" y="70595"/>
                  <a:pt x="27504" y="255286"/>
                  <a:pt x="10205" y="333640"/>
                </a:cubicBezTo>
                <a:cubicBezTo>
                  <a:pt x="6135" y="352211"/>
                  <a:pt x="21271" y="368620"/>
                  <a:pt x="41240" y="368620"/>
                </a:cubicBezTo>
                <a:lnTo>
                  <a:pt x="81945" y="368620"/>
                </a:lnTo>
                <a:cubicBezTo>
                  <a:pt x="61974" y="368620"/>
                  <a:pt x="46838" y="352211"/>
                  <a:pt x="50908" y="333640"/>
                </a:cubicBezTo>
                <a:close/>
              </a:path>
            </a:pathLst>
          </a:custGeom>
          <a:solidFill>
            <a:srgbClr val="41677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0" name="Freeform: Shape 969">
            <a:extLst>
              <a:ext uri="{FF2B5EF4-FFF2-40B4-BE49-F238E27FC236}">
                <a16:creationId xmlns:a16="http://schemas.microsoft.com/office/drawing/2014/main" id="{9EABF487-BF3E-4455-8DFA-468783C5E3CF}"/>
              </a:ext>
            </a:extLst>
          </p:cNvPr>
          <p:cNvSpPr/>
          <p:nvPr/>
        </p:nvSpPr>
        <p:spPr>
          <a:xfrm>
            <a:off x="18240129" y="3355572"/>
            <a:ext cx="419802" cy="368917"/>
          </a:xfrm>
          <a:custGeom>
            <a:avLst/>
            <a:gdLst>
              <a:gd name="connsiteX0" fmla="*/ 324766 w 419753"/>
              <a:gd name="connsiteY0" fmla="*/ 29892 h 368874"/>
              <a:gd name="connsiteX1" fmla="*/ 295891 w 419753"/>
              <a:gd name="connsiteY1" fmla="*/ 9540 h 368874"/>
              <a:gd name="connsiteX2" fmla="*/ 112218 w 419753"/>
              <a:gd name="connsiteY2" fmla="*/ 9540 h 368874"/>
              <a:gd name="connsiteX3" fmla="*/ 74694 w 419753"/>
              <a:gd name="connsiteY3" fmla="*/ 43756 h 368874"/>
              <a:gd name="connsiteX4" fmla="*/ 10205 w 419753"/>
              <a:gd name="connsiteY4" fmla="*/ 333641 h 368874"/>
              <a:gd name="connsiteX5" fmla="*/ 41241 w 419753"/>
              <a:gd name="connsiteY5" fmla="*/ 368620 h 368874"/>
              <a:gd name="connsiteX6" fmla="*/ 397904 w 419753"/>
              <a:gd name="connsiteY6" fmla="*/ 368620 h 368874"/>
              <a:gd name="connsiteX7" fmla="*/ 421818 w 419753"/>
              <a:gd name="connsiteY7" fmla="*/ 338220 h 368874"/>
              <a:gd name="connsiteX8" fmla="*/ 324766 w 419753"/>
              <a:gd name="connsiteY8" fmla="*/ 29892 h 368874"/>
              <a:gd name="connsiteX9" fmla="*/ 397904 w 419753"/>
              <a:gd name="connsiteY9" fmla="*/ 358699 h 368874"/>
              <a:gd name="connsiteX10" fmla="*/ 41368 w 419753"/>
              <a:gd name="connsiteY10" fmla="*/ 358699 h 368874"/>
              <a:gd name="connsiteX11" fmla="*/ 20253 w 419753"/>
              <a:gd name="connsiteY11" fmla="*/ 336057 h 368874"/>
              <a:gd name="connsiteX12" fmla="*/ 84743 w 419753"/>
              <a:gd name="connsiteY12" fmla="*/ 46428 h 368874"/>
              <a:gd name="connsiteX13" fmla="*/ 112471 w 419753"/>
              <a:gd name="connsiteY13" fmla="*/ 19843 h 368874"/>
              <a:gd name="connsiteX14" fmla="*/ 296019 w 419753"/>
              <a:gd name="connsiteY14" fmla="*/ 19843 h 368874"/>
              <a:gd name="connsiteX15" fmla="*/ 315098 w 419753"/>
              <a:gd name="connsiteY15" fmla="*/ 33199 h 368874"/>
              <a:gd name="connsiteX16" fmla="*/ 412278 w 419753"/>
              <a:gd name="connsiteY16" fmla="*/ 341527 h 368874"/>
              <a:gd name="connsiteX17" fmla="*/ 397904 w 419753"/>
              <a:gd name="connsiteY17" fmla="*/ 358699 h 368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19753" h="368874">
                <a:moveTo>
                  <a:pt x="324766" y="29892"/>
                </a:moveTo>
                <a:cubicBezTo>
                  <a:pt x="318151" y="9159"/>
                  <a:pt x="295891" y="9540"/>
                  <a:pt x="295891" y="9540"/>
                </a:cubicBezTo>
                <a:lnTo>
                  <a:pt x="112218" y="9540"/>
                </a:lnTo>
                <a:cubicBezTo>
                  <a:pt x="112218" y="9540"/>
                  <a:pt x="82962" y="9540"/>
                  <a:pt x="74694" y="43756"/>
                </a:cubicBezTo>
                <a:cubicBezTo>
                  <a:pt x="68207" y="70595"/>
                  <a:pt x="27504" y="255287"/>
                  <a:pt x="10205" y="333641"/>
                </a:cubicBezTo>
                <a:cubicBezTo>
                  <a:pt x="6134" y="352212"/>
                  <a:pt x="21271" y="368620"/>
                  <a:pt x="41241" y="368620"/>
                </a:cubicBezTo>
                <a:lnTo>
                  <a:pt x="397904" y="368620"/>
                </a:lnTo>
                <a:cubicBezTo>
                  <a:pt x="414694" y="368620"/>
                  <a:pt x="426651" y="353356"/>
                  <a:pt x="421818" y="338220"/>
                </a:cubicBezTo>
                <a:lnTo>
                  <a:pt x="324766" y="29892"/>
                </a:lnTo>
                <a:close/>
                <a:moveTo>
                  <a:pt x="397904" y="358699"/>
                </a:moveTo>
                <a:cubicBezTo>
                  <a:pt x="381241" y="358699"/>
                  <a:pt x="67062" y="358699"/>
                  <a:pt x="41368" y="358699"/>
                </a:cubicBezTo>
                <a:cubicBezTo>
                  <a:pt x="15674" y="358699"/>
                  <a:pt x="20253" y="336057"/>
                  <a:pt x="20253" y="336057"/>
                </a:cubicBezTo>
                <a:cubicBezTo>
                  <a:pt x="43276" y="231755"/>
                  <a:pt x="78638" y="71231"/>
                  <a:pt x="84743" y="46428"/>
                </a:cubicBezTo>
                <a:cubicBezTo>
                  <a:pt x="90848" y="21243"/>
                  <a:pt x="110310" y="19970"/>
                  <a:pt x="112471" y="19843"/>
                </a:cubicBezTo>
                <a:lnTo>
                  <a:pt x="296019" y="19843"/>
                </a:lnTo>
                <a:cubicBezTo>
                  <a:pt x="297545" y="19843"/>
                  <a:pt x="311155" y="20225"/>
                  <a:pt x="315098" y="33199"/>
                </a:cubicBezTo>
                <a:lnTo>
                  <a:pt x="412278" y="341527"/>
                </a:lnTo>
                <a:cubicBezTo>
                  <a:pt x="412278" y="341400"/>
                  <a:pt x="414567" y="358699"/>
                  <a:pt x="397904" y="358699"/>
                </a:cubicBezTo>
                <a:close/>
              </a:path>
            </a:pathLst>
          </a:custGeom>
          <a:solidFill>
            <a:srgbClr val="D6E0E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1" name="Freeform: Shape 970">
            <a:extLst>
              <a:ext uri="{FF2B5EF4-FFF2-40B4-BE49-F238E27FC236}">
                <a16:creationId xmlns:a16="http://schemas.microsoft.com/office/drawing/2014/main" id="{F2C93ADB-8429-4CC8-B23D-E552A8182A4E}"/>
              </a:ext>
            </a:extLst>
          </p:cNvPr>
          <p:cNvSpPr/>
          <p:nvPr/>
        </p:nvSpPr>
        <p:spPr>
          <a:xfrm>
            <a:off x="17515300" y="3745098"/>
            <a:ext cx="636064" cy="203541"/>
          </a:xfrm>
          <a:custGeom>
            <a:avLst/>
            <a:gdLst>
              <a:gd name="connsiteX0" fmla="*/ 539828 w 635989"/>
              <a:gd name="connsiteY0" fmla="*/ 104557 h 203516"/>
              <a:gd name="connsiteX1" fmla="*/ 634846 w 635989"/>
              <a:gd name="connsiteY1" fmla="*/ 9540 h 203516"/>
              <a:gd name="connsiteX2" fmla="*/ 104556 w 635989"/>
              <a:gd name="connsiteY2" fmla="*/ 9540 h 203516"/>
              <a:gd name="connsiteX3" fmla="*/ 9540 w 635989"/>
              <a:gd name="connsiteY3" fmla="*/ 104557 h 203516"/>
              <a:gd name="connsiteX4" fmla="*/ 104556 w 635989"/>
              <a:gd name="connsiteY4" fmla="*/ 199574 h 203516"/>
              <a:gd name="connsiteX5" fmla="*/ 634846 w 635989"/>
              <a:gd name="connsiteY5" fmla="*/ 199574 h 203516"/>
              <a:gd name="connsiteX6" fmla="*/ 539828 w 635989"/>
              <a:gd name="connsiteY6" fmla="*/ 104557 h 203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989" h="203516">
                <a:moveTo>
                  <a:pt x="539828" y="104557"/>
                </a:moveTo>
                <a:cubicBezTo>
                  <a:pt x="539828" y="52151"/>
                  <a:pt x="582313" y="9540"/>
                  <a:pt x="634846" y="9540"/>
                </a:cubicBezTo>
                <a:lnTo>
                  <a:pt x="104556" y="9540"/>
                </a:lnTo>
                <a:cubicBezTo>
                  <a:pt x="52151" y="9540"/>
                  <a:pt x="9540" y="52024"/>
                  <a:pt x="9540" y="104557"/>
                </a:cubicBezTo>
                <a:cubicBezTo>
                  <a:pt x="9540" y="156962"/>
                  <a:pt x="52024" y="199574"/>
                  <a:pt x="104556" y="199574"/>
                </a:cubicBezTo>
                <a:lnTo>
                  <a:pt x="634846" y="199574"/>
                </a:lnTo>
                <a:cubicBezTo>
                  <a:pt x="582313" y="199574"/>
                  <a:pt x="539828" y="157090"/>
                  <a:pt x="539828" y="104557"/>
                </a:cubicBezTo>
                <a:close/>
              </a:path>
            </a:pathLst>
          </a:custGeom>
          <a:solidFill>
            <a:srgbClr val="D6E0E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2" name="Freeform: Shape 971">
            <a:extLst>
              <a:ext uri="{FF2B5EF4-FFF2-40B4-BE49-F238E27FC236}">
                <a16:creationId xmlns:a16="http://schemas.microsoft.com/office/drawing/2014/main" id="{0319E0A4-E27C-4997-83C6-FAB46607E91D}"/>
              </a:ext>
            </a:extLst>
          </p:cNvPr>
          <p:cNvSpPr/>
          <p:nvPr/>
        </p:nvSpPr>
        <p:spPr>
          <a:xfrm>
            <a:off x="17477166" y="2640128"/>
            <a:ext cx="623342" cy="1221242"/>
          </a:xfrm>
          <a:custGeom>
            <a:avLst/>
            <a:gdLst>
              <a:gd name="connsiteX0" fmla="*/ 82904 w 623270"/>
              <a:gd name="connsiteY0" fmla="*/ 9540 h 1221100"/>
              <a:gd name="connsiteX1" fmla="*/ 538654 w 623270"/>
              <a:gd name="connsiteY1" fmla="*/ 9540 h 1221100"/>
              <a:gd name="connsiteX2" fmla="*/ 514740 w 623270"/>
              <a:gd name="connsiteY2" fmla="*/ 300442 h 1221100"/>
              <a:gd name="connsiteX3" fmla="*/ 596147 w 623270"/>
              <a:gd name="connsiteY3" fmla="*/ 688395 h 1221100"/>
              <a:gd name="connsiteX4" fmla="*/ 570580 w 623270"/>
              <a:gd name="connsiteY4" fmla="*/ 1211942 h 1221100"/>
              <a:gd name="connsiteX5" fmla="*/ 47797 w 623270"/>
              <a:gd name="connsiteY5" fmla="*/ 1211942 h 1221100"/>
              <a:gd name="connsiteX6" fmla="*/ 70184 w 623270"/>
              <a:gd name="connsiteY6" fmla="*/ 944572 h 1221100"/>
              <a:gd name="connsiteX7" fmla="*/ 11164 w 623270"/>
              <a:gd name="connsiteY7" fmla="*/ 426622 h 1221100"/>
              <a:gd name="connsiteX8" fmla="*/ 82904 w 623270"/>
              <a:gd name="connsiteY8" fmla="*/ 9540 h 122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3270" h="1221100">
                <a:moveTo>
                  <a:pt x="82904" y="9540"/>
                </a:moveTo>
                <a:lnTo>
                  <a:pt x="538654" y="9540"/>
                </a:lnTo>
                <a:cubicBezTo>
                  <a:pt x="538654" y="9540"/>
                  <a:pt x="514740" y="179095"/>
                  <a:pt x="514740" y="300442"/>
                </a:cubicBezTo>
                <a:cubicBezTo>
                  <a:pt x="514740" y="421789"/>
                  <a:pt x="567400" y="594142"/>
                  <a:pt x="596147" y="688395"/>
                </a:cubicBezTo>
                <a:cubicBezTo>
                  <a:pt x="624894" y="782522"/>
                  <a:pt x="651987" y="1006009"/>
                  <a:pt x="570580" y="1211942"/>
                </a:cubicBezTo>
                <a:lnTo>
                  <a:pt x="47797" y="1211942"/>
                </a:lnTo>
                <a:cubicBezTo>
                  <a:pt x="47797" y="1211942"/>
                  <a:pt x="24646" y="1133716"/>
                  <a:pt x="70184" y="944572"/>
                </a:cubicBezTo>
                <a:cubicBezTo>
                  <a:pt x="115720" y="755429"/>
                  <a:pt x="14344" y="522402"/>
                  <a:pt x="11164" y="426622"/>
                </a:cubicBezTo>
                <a:cubicBezTo>
                  <a:pt x="7729" y="330715"/>
                  <a:pt x="2259" y="128852"/>
                  <a:pt x="82904" y="9540"/>
                </a:cubicBezTo>
                <a:close/>
              </a:path>
            </a:pathLst>
          </a:custGeom>
          <a:solidFill>
            <a:srgbClr val="D6E0E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3" name="Freeform: Shape 972">
            <a:extLst>
              <a:ext uri="{FF2B5EF4-FFF2-40B4-BE49-F238E27FC236}">
                <a16:creationId xmlns:a16="http://schemas.microsoft.com/office/drawing/2014/main" id="{1D71025C-A2EB-44FB-9B9B-F46CC7FDEB65}"/>
              </a:ext>
            </a:extLst>
          </p:cNvPr>
          <p:cNvSpPr/>
          <p:nvPr/>
        </p:nvSpPr>
        <p:spPr>
          <a:xfrm>
            <a:off x="17982297" y="2640001"/>
            <a:ext cx="648785" cy="1310291"/>
          </a:xfrm>
          <a:custGeom>
            <a:avLst/>
            <a:gdLst>
              <a:gd name="connsiteX0" fmla="*/ 545043 w 648709"/>
              <a:gd name="connsiteY0" fmla="*/ 1114636 h 1310139"/>
              <a:gd name="connsiteX1" fmla="*/ 140682 w 648709"/>
              <a:gd name="connsiteY1" fmla="*/ 1114636 h 1310139"/>
              <a:gd name="connsiteX2" fmla="*/ 135593 w 648709"/>
              <a:gd name="connsiteY2" fmla="*/ 688395 h 1310139"/>
              <a:gd name="connsiteX3" fmla="*/ 54186 w 648709"/>
              <a:gd name="connsiteY3" fmla="*/ 300442 h 1310139"/>
              <a:gd name="connsiteX4" fmla="*/ 73648 w 648709"/>
              <a:gd name="connsiteY4" fmla="*/ 44265 h 1310139"/>
              <a:gd name="connsiteX5" fmla="*/ 33453 w 648709"/>
              <a:gd name="connsiteY5" fmla="*/ 9540 h 1310139"/>
              <a:gd name="connsiteX6" fmla="*/ 9540 w 648709"/>
              <a:gd name="connsiteY6" fmla="*/ 300442 h 1310139"/>
              <a:gd name="connsiteX7" fmla="*/ 90947 w 648709"/>
              <a:gd name="connsiteY7" fmla="*/ 688395 h 1310139"/>
              <a:gd name="connsiteX8" fmla="*/ 65380 w 648709"/>
              <a:gd name="connsiteY8" fmla="*/ 1211942 h 1310139"/>
              <a:gd name="connsiteX9" fmla="*/ 167775 w 648709"/>
              <a:gd name="connsiteY9" fmla="*/ 1304543 h 1310139"/>
              <a:gd name="connsiteX10" fmla="*/ 545043 w 648709"/>
              <a:gd name="connsiteY10" fmla="*/ 1304543 h 1310139"/>
              <a:gd name="connsiteX11" fmla="*/ 640061 w 648709"/>
              <a:gd name="connsiteY11" fmla="*/ 1209526 h 1310139"/>
              <a:gd name="connsiteX12" fmla="*/ 545043 w 648709"/>
              <a:gd name="connsiteY12" fmla="*/ 1114636 h 1310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8709" h="1310139">
                <a:moveTo>
                  <a:pt x="545043" y="1114636"/>
                </a:moveTo>
                <a:lnTo>
                  <a:pt x="140682" y="1114636"/>
                </a:lnTo>
                <a:cubicBezTo>
                  <a:pt x="182656" y="939611"/>
                  <a:pt x="159889" y="767894"/>
                  <a:pt x="135593" y="688395"/>
                </a:cubicBezTo>
                <a:cubicBezTo>
                  <a:pt x="106847" y="594269"/>
                  <a:pt x="54186" y="421788"/>
                  <a:pt x="54186" y="300442"/>
                </a:cubicBezTo>
                <a:cubicBezTo>
                  <a:pt x="54186" y="212929"/>
                  <a:pt x="66652" y="100232"/>
                  <a:pt x="73648" y="44265"/>
                </a:cubicBezTo>
                <a:cubicBezTo>
                  <a:pt x="76319" y="22641"/>
                  <a:pt x="33453" y="9540"/>
                  <a:pt x="33453" y="9540"/>
                </a:cubicBezTo>
                <a:cubicBezTo>
                  <a:pt x="33453" y="9540"/>
                  <a:pt x="9540" y="179095"/>
                  <a:pt x="9540" y="300442"/>
                </a:cubicBezTo>
                <a:cubicBezTo>
                  <a:pt x="9540" y="421788"/>
                  <a:pt x="62200" y="594142"/>
                  <a:pt x="90947" y="688395"/>
                </a:cubicBezTo>
                <a:cubicBezTo>
                  <a:pt x="119694" y="782522"/>
                  <a:pt x="146787" y="1006009"/>
                  <a:pt x="65380" y="1211942"/>
                </a:cubicBezTo>
                <a:cubicBezTo>
                  <a:pt x="65380" y="1264348"/>
                  <a:pt x="115369" y="1304543"/>
                  <a:pt x="167775" y="1304543"/>
                </a:cubicBezTo>
                <a:lnTo>
                  <a:pt x="545043" y="1304543"/>
                </a:lnTo>
                <a:cubicBezTo>
                  <a:pt x="597449" y="1304543"/>
                  <a:pt x="640061" y="1262058"/>
                  <a:pt x="640061" y="1209526"/>
                </a:cubicBezTo>
                <a:cubicBezTo>
                  <a:pt x="640061" y="1157120"/>
                  <a:pt x="597576" y="1114636"/>
                  <a:pt x="545043" y="1114636"/>
                </a:cubicBezTo>
                <a:close/>
              </a:path>
            </a:pathLst>
          </a:custGeom>
          <a:solidFill>
            <a:srgbClr val="EEEEEE"/>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4" name="Freeform: Shape 973">
            <a:extLst>
              <a:ext uri="{FF2B5EF4-FFF2-40B4-BE49-F238E27FC236}">
                <a16:creationId xmlns:a16="http://schemas.microsoft.com/office/drawing/2014/main" id="{A88A85D3-63F7-4E47-988A-03D626B6923E}"/>
              </a:ext>
            </a:extLst>
          </p:cNvPr>
          <p:cNvSpPr/>
          <p:nvPr/>
        </p:nvSpPr>
        <p:spPr>
          <a:xfrm>
            <a:off x="17982297" y="3916835"/>
            <a:ext cx="114491" cy="127213"/>
          </a:xfrm>
          <a:custGeom>
            <a:avLst/>
            <a:gdLst>
              <a:gd name="connsiteX0" fmla="*/ 59657 w 114478"/>
              <a:gd name="connsiteY0" fmla="*/ 127580 h 127197"/>
              <a:gd name="connsiteX1" fmla="*/ 9540 w 114478"/>
              <a:gd name="connsiteY1" fmla="*/ 77464 h 127197"/>
              <a:gd name="connsiteX2" fmla="*/ 9540 w 114478"/>
              <a:gd name="connsiteY2" fmla="*/ 27729 h 127197"/>
              <a:gd name="connsiteX3" fmla="*/ 26585 w 114478"/>
              <a:gd name="connsiteY3" fmla="*/ 9540 h 127197"/>
              <a:gd name="connsiteX4" fmla="*/ 93872 w 114478"/>
              <a:gd name="connsiteY4" fmla="*/ 9540 h 127197"/>
              <a:gd name="connsiteX5" fmla="*/ 109772 w 114478"/>
              <a:gd name="connsiteY5" fmla="*/ 27729 h 127197"/>
              <a:gd name="connsiteX6" fmla="*/ 109772 w 114478"/>
              <a:gd name="connsiteY6" fmla="*/ 77464 h 127197"/>
              <a:gd name="connsiteX7" fmla="*/ 59657 w 114478"/>
              <a:gd name="connsiteY7" fmla="*/ 127580 h 127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478" h="127197">
                <a:moveTo>
                  <a:pt x="59657" y="127580"/>
                </a:moveTo>
                <a:cubicBezTo>
                  <a:pt x="32054" y="127580"/>
                  <a:pt x="9540" y="105066"/>
                  <a:pt x="9540" y="77464"/>
                </a:cubicBezTo>
                <a:lnTo>
                  <a:pt x="9540" y="27729"/>
                </a:lnTo>
                <a:cubicBezTo>
                  <a:pt x="9540" y="9540"/>
                  <a:pt x="9540" y="9540"/>
                  <a:pt x="26585" y="9540"/>
                </a:cubicBezTo>
                <a:lnTo>
                  <a:pt x="93872" y="9540"/>
                </a:lnTo>
                <a:cubicBezTo>
                  <a:pt x="109772" y="9540"/>
                  <a:pt x="109772" y="9540"/>
                  <a:pt x="109772" y="27729"/>
                </a:cubicBezTo>
                <a:lnTo>
                  <a:pt x="109772" y="77464"/>
                </a:lnTo>
                <a:cubicBezTo>
                  <a:pt x="109772" y="105066"/>
                  <a:pt x="87258" y="127580"/>
                  <a:pt x="59657" y="127580"/>
                </a:cubicBezTo>
                <a:close/>
              </a:path>
            </a:pathLst>
          </a:custGeom>
          <a:solidFill>
            <a:srgbClr val="41677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5" name="Freeform: Shape 974">
            <a:extLst>
              <a:ext uri="{FF2B5EF4-FFF2-40B4-BE49-F238E27FC236}">
                <a16:creationId xmlns:a16="http://schemas.microsoft.com/office/drawing/2014/main" id="{CD49ED02-30F6-4BA6-A73F-D1719A4BF79B}"/>
              </a:ext>
            </a:extLst>
          </p:cNvPr>
          <p:cNvSpPr/>
          <p:nvPr/>
        </p:nvSpPr>
        <p:spPr>
          <a:xfrm>
            <a:off x="18008122" y="4024329"/>
            <a:ext cx="63606" cy="203541"/>
          </a:xfrm>
          <a:custGeom>
            <a:avLst/>
            <a:gdLst>
              <a:gd name="connsiteX0" fmla="*/ 58129 w 63598"/>
              <a:gd name="connsiteY0" fmla="*/ 199701 h 203516"/>
              <a:gd name="connsiteX1" fmla="*/ 9540 w 63598"/>
              <a:gd name="connsiteY1" fmla="*/ 199701 h 203516"/>
              <a:gd name="connsiteX2" fmla="*/ 9540 w 63598"/>
              <a:gd name="connsiteY2" fmla="*/ 18952 h 203516"/>
              <a:gd name="connsiteX3" fmla="*/ 17171 w 63598"/>
              <a:gd name="connsiteY3" fmla="*/ 9540 h 203516"/>
              <a:gd name="connsiteX4" fmla="*/ 50625 w 63598"/>
              <a:gd name="connsiteY4" fmla="*/ 9540 h 203516"/>
              <a:gd name="connsiteX5" fmla="*/ 58129 w 63598"/>
              <a:gd name="connsiteY5" fmla="*/ 18952 h 203516"/>
              <a:gd name="connsiteX6" fmla="*/ 58129 w 63598"/>
              <a:gd name="connsiteY6" fmla="*/ 199701 h 203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98" h="203516">
                <a:moveTo>
                  <a:pt x="58129" y="199701"/>
                </a:moveTo>
                <a:lnTo>
                  <a:pt x="9540" y="199701"/>
                </a:lnTo>
                <a:lnTo>
                  <a:pt x="9540" y="18952"/>
                </a:lnTo>
                <a:cubicBezTo>
                  <a:pt x="9540" y="9540"/>
                  <a:pt x="9540" y="9540"/>
                  <a:pt x="17171" y="9540"/>
                </a:cubicBezTo>
                <a:lnTo>
                  <a:pt x="50625" y="9540"/>
                </a:lnTo>
                <a:cubicBezTo>
                  <a:pt x="58129" y="9540"/>
                  <a:pt x="58129" y="9540"/>
                  <a:pt x="58129" y="18952"/>
                </a:cubicBezTo>
                <a:lnTo>
                  <a:pt x="58129" y="199701"/>
                </a:lnTo>
                <a:close/>
              </a:path>
            </a:pathLst>
          </a:custGeom>
          <a:solidFill>
            <a:srgbClr val="D6E0E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6" name="Freeform: Shape 975">
            <a:extLst>
              <a:ext uri="{FF2B5EF4-FFF2-40B4-BE49-F238E27FC236}">
                <a16:creationId xmlns:a16="http://schemas.microsoft.com/office/drawing/2014/main" id="{E7712A35-D93C-400B-A68C-24971D9EE3AB}"/>
              </a:ext>
            </a:extLst>
          </p:cNvPr>
          <p:cNvSpPr/>
          <p:nvPr/>
        </p:nvSpPr>
        <p:spPr>
          <a:xfrm>
            <a:off x="17982297" y="4214512"/>
            <a:ext cx="114491" cy="254425"/>
          </a:xfrm>
          <a:custGeom>
            <a:avLst/>
            <a:gdLst>
              <a:gd name="connsiteX0" fmla="*/ 109772 w 114478"/>
              <a:gd name="connsiteY0" fmla="*/ 256177 h 254395"/>
              <a:gd name="connsiteX1" fmla="*/ 9540 w 114478"/>
              <a:gd name="connsiteY1" fmla="*/ 256177 h 254395"/>
              <a:gd name="connsiteX2" fmla="*/ 9540 w 114478"/>
              <a:gd name="connsiteY2" fmla="*/ 22642 h 254395"/>
              <a:gd name="connsiteX3" fmla="*/ 22387 w 114478"/>
              <a:gd name="connsiteY3" fmla="*/ 9540 h 254395"/>
              <a:gd name="connsiteX4" fmla="*/ 97307 w 114478"/>
              <a:gd name="connsiteY4" fmla="*/ 9540 h 254395"/>
              <a:gd name="connsiteX5" fmla="*/ 109645 w 114478"/>
              <a:gd name="connsiteY5" fmla="*/ 22642 h 254395"/>
              <a:gd name="connsiteX6" fmla="*/ 109645 w 114478"/>
              <a:gd name="connsiteY6" fmla="*/ 256177 h 254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478" h="254395">
                <a:moveTo>
                  <a:pt x="109772" y="256177"/>
                </a:moveTo>
                <a:lnTo>
                  <a:pt x="9540" y="256177"/>
                </a:lnTo>
                <a:lnTo>
                  <a:pt x="9540" y="22642"/>
                </a:lnTo>
                <a:cubicBezTo>
                  <a:pt x="9540" y="9286"/>
                  <a:pt x="9540" y="9540"/>
                  <a:pt x="22387" y="9540"/>
                </a:cubicBezTo>
                <a:lnTo>
                  <a:pt x="97307" y="9540"/>
                </a:lnTo>
                <a:cubicBezTo>
                  <a:pt x="109645" y="9540"/>
                  <a:pt x="109645" y="9286"/>
                  <a:pt x="109645" y="22642"/>
                </a:cubicBezTo>
                <a:lnTo>
                  <a:pt x="109645" y="256177"/>
                </a:lnTo>
                <a:close/>
              </a:path>
            </a:pathLst>
          </a:custGeom>
          <a:solidFill>
            <a:srgbClr val="41677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7" name="Freeform: Shape 976">
            <a:extLst>
              <a:ext uri="{FF2B5EF4-FFF2-40B4-BE49-F238E27FC236}">
                <a16:creationId xmlns:a16="http://schemas.microsoft.com/office/drawing/2014/main" id="{50CE59D1-E6F3-4017-A120-5DEEE1815782}"/>
              </a:ext>
            </a:extLst>
          </p:cNvPr>
          <p:cNvSpPr/>
          <p:nvPr/>
        </p:nvSpPr>
        <p:spPr>
          <a:xfrm>
            <a:off x="18032420" y="4412455"/>
            <a:ext cx="521572" cy="63606"/>
          </a:xfrm>
          <a:custGeom>
            <a:avLst/>
            <a:gdLst>
              <a:gd name="connsiteX0" fmla="*/ 469741 w 521511"/>
              <a:gd name="connsiteY0" fmla="*/ 9540 h 63598"/>
              <a:gd name="connsiteX1" fmla="*/ 9540 w 521511"/>
              <a:gd name="connsiteY1" fmla="*/ 9540 h 63598"/>
              <a:gd name="connsiteX2" fmla="*/ 9540 w 521511"/>
              <a:gd name="connsiteY2" fmla="*/ 58257 h 63598"/>
              <a:gd name="connsiteX3" fmla="*/ 421025 w 521511"/>
              <a:gd name="connsiteY3" fmla="*/ 58257 h 63598"/>
              <a:gd name="connsiteX4" fmla="*/ 518459 w 521511"/>
              <a:gd name="connsiteY4" fmla="*/ 58257 h 63598"/>
              <a:gd name="connsiteX5" fmla="*/ 469741 w 521511"/>
              <a:gd name="connsiteY5" fmla="*/ 9540 h 6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1511" h="63598">
                <a:moveTo>
                  <a:pt x="469741" y="9540"/>
                </a:moveTo>
                <a:lnTo>
                  <a:pt x="9540" y="9540"/>
                </a:lnTo>
                <a:lnTo>
                  <a:pt x="9540" y="58257"/>
                </a:lnTo>
                <a:lnTo>
                  <a:pt x="421025" y="58257"/>
                </a:lnTo>
                <a:lnTo>
                  <a:pt x="518459" y="58257"/>
                </a:lnTo>
                <a:cubicBezTo>
                  <a:pt x="518459" y="31418"/>
                  <a:pt x="496580" y="9540"/>
                  <a:pt x="469741" y="9540"/>
                </a:cubicBezTo>
                <a:close/>
              </a:path>
            </a:pathLst>
          </a:custGeom>
          <a:solidFill>
            <a:srgbClr val="41677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8" name="Freeform: Shape 977">
            <a:extLst>
              <a:ext uri="{FF2B5EF4-FFF2-40B4-BE49-F238E27FC236}">
                <a16:creationId xmlns:a16="http://schemas.microsoft.com/office/drawing/2014/main" id="{FE21A0A1-5E70-46F2-BAF3-F1F6BF00A31D}"/>
              </a:ext>
            </a:extLst>
          </p:cNvPr>
          <p:cNvSpPr/>
          <p:nvPr/>
        </p:nvSpPr>
        <p:spPr>
          <a:xfrm>
            <a:off x="17523442" y="4412455"/>
            <a:ext cx="521572" cy="63606"/>
          </a:xfrm>
          <a:custGeom>
            <a:avLst/>
            <a:gdLst>
              <a:gd name="connsiteX0" fmla="*/ 58256 w 521511"/>
              <a:gd name="connsiteY0" fmla="*/ 9540 h 63598"/>
              <a:gd name="connsiteX1" fmla="*/ 518459 w 521511"/>
              <a:gd name="connsiteY1" fmla="*/ 9540 h 63598"/>
              <a:gd name="connsiteX2" fmla="*/ 518459 w 521511"/>
              <a:gd name="connsiteY2" fmla="*/ 58257 h 63598"/>
              <a:gd name="connsiteX3" fmla="*/ 106974 w 521511"/>
              <a:gd name="connsiteY3" fmla="*/ 58257 h 63598"/>
              <a:gd name="connsiteX4" fmla="*/ 9540 w 521511"/>
              <a:gd name="connsiteY4" fmla="*/ 58257 h 63598"/>
              <a:gd name="connsiteX5" fmla="*/ 58256 w 521511"/>
              <a:gd name="connsiteY5" fmla="*/ 9540 h 6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1511" h="63598">
                <a:moveTo>
                  <a:pt x="58256" y="9540"/>
                </a:moveTo>
                <a:lnTo>
                  <a:pt x="518459" y="9540"/>
                </a:lnTo>
                <a:lnTo>
                  <a:pt x="518459" y="58257"/>
                </a:lnTo>
                <a:lnTo>
                  <a:pt x="106974" y="58257"/>
                </a:lnTo>
                <a:lnTo>
                  <a:pt x="9540" y="58257"/>
                </a:lnTo>
                <a:cubicBezTo>
                  <a:pt x="9667" y="31418"/>
                  <a:pt x="31418" y="9540"/>
                  <a:pt x="58256" y="9540"/>
                </a:cubicBezTo>
                <a:close/>
              </a:path>
            </a:pathLst>
          </a:custGeom>
          <a:solidFill>
            <a:srgbClr val="41677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9" name="Freeform: Shape 978">
            <a:extLst>
              <a:ext uri="{FF2B5EF4-FFF2-40B4-BE49-F238E27FC236}">
                <a16:creationId xmlns:a16="http://schemas.microsoft.com/office/drawing/2014/main" id="{2C9B2B2E-D9AD-4659-83A0-7871D376C7A7}"/>
              </a:ext>
            </a:extLst>
          </p:cNvPr>
          <p:cNvSpPr/>
          <p:nvPr/>
        </p:nvSpPr>
        <p:spPr>
          <a:xfrm>
            <a:off x="17990566" y="4533562"/>
            <a:ext cx="101770" cy="63606"/>
          </a:xfrm>
          <a:custGeom>
            <a:avLst/>
            <a:gdLst>
              <a:gd name="connsiteX0" fmla="*/ 80008 w 101758"/>
              <a:gd name="connsiteY0" fmla="*/ 64871 h 63598"/>
              <a:gd name="connsiteX1" fmla="*/ 22387 w 101758"/>
              <a:gd name="connsiteY1" fmla="*/ 64871 h 63598"/>
              <a:gd name="connsiteX2" fmla="*/ 9540 w 101758"/>
              <a:gd name="connsiteY2" fmla="*/ 49352 h 63598"/>
              <a:gd name="connsiteX3" fmla="*/ 9540 w 101758"/>
              <a:gd name="connsiteY3" fmla="*/ 9540 h 63598"/>
              <a:gd name="connsiteX4" fmla="*/ 92728 w 101758"/>
              <a:gd name="connsiteY4" fmla="*/ 9540 h 63598"/>
              <a:gd name="connsiteX5" fmla="*/ 92728 w 101758"/>
              <a:gd name="connsiteY5" fmla="*/ 49352 h 63598"/>
              <a:gd name="connsiteX6" fmla="*/ 80008 w 101758"/>
              <a:gd name="connsiteY6" fmla="*/ 64871 h 6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758" h="63598">
                <a:moveTo>
                  <a:pt x="80008" y="64871"/>
                </a:moveTo>
                <a:lnTo>
                  <a:pt x="22387" y="64871"/>
                </a:lnTo>
                <a:cubicBezTo>
                  <a:pt x="9540" y="64871"/>
                  <a:pt x="9540" y="64871"/>
                  <a:pt x="9540" y="49352"/>
                </a:cubicBezTo>
                <a:lnTo>
                  <a:pt x="9540" y="9540"/>
                </a:lnTo>
                <a:lnTo>
                  <a:pt x="92728" y="9540"/>
                </a:lnTo>
                <a:lnTo>
                  <a:pt x="92728" y="49352"/>
                </a:lnTo>
                <a:cubicBezTo>
                  <a:pt x="92728" y="64871"/>
                  <a:pt x="92728" y="64871"/>
                  <a:pt x="80008" y="64871"/>
                </a:cubicBezTo>
                <a:close/>
              </a:path>
            </a:pathLst>
          </a:custGeom>
          <a:solidFill>
            <a:srgbClr val="1E30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0" name="Freeform: Shape 979">
            <a:extLst>
              <a:ext uri="{FF2B5EF4-FFF2-40B4-BE49-F238E27FC236}">
                <a16:creationId xmlns:a16="http://schemas.microsoft.com/office/drawing/2014/main" id="{7B3C0DC0-3FD4-460F-8C80-89B55D52680B}"/>
              </a:ext>
            </a:extLst>
          </p:cNvPr>
          <p:cNvSpPr/>
          <p:nvPr/>
        </p:nvSpPr>
        <p:spPr>
          <a:xfrm>
            <a:off x="18007486" y="4461178"/>
            <a:ext cx="63606" cy="38163"/>
          </a:xfrm>
          <a:custGeom>
            <a:avLst/>
            <a:gdLst>
              <a:gd name="connsiteX0" fmla="*/ 9539 w 63598"/>
              <a:gd name="connsiteY0" fmla="*/ 9540 h 38159"/>
              <a:gd name="connsiteX1" fmla="*/ 58892 w 63598"/>
              <a:gd name="connsiteY1" fmla="*/ 9540 h 38159"/>
              <a:gd name="connsiteX2" fmla="*/ 58892 w 63598"/>
              <a:gd name="connsiteY2" fmla="*/ 35615 h 38159"/>
              <a:gd name="connsiteX3" fmla="*/ 9539 w 63598"/>
              <a:gd name="connsiteY3" fmla="*/ 35615 h 38159"/>
            </a:gdLst>
            <a:ahLst/>
            <a:cxnLst>
              <a:cxn ang="0">
                <a:pos x="connsiteX0" y="connsiteY0"/>
              </a:cxn>
              <a:cxn ang="0">
                <a:pos x="connsiteX1" y="connsiteY1"/>
              </a:cxn>
              <a:cxn ang="0">
                <a:pos x="connsiteX2" y="connsiteY2"/>
              </a:cxn>
              <a:cxn ang="0">
                <a:pos x="connsiteX3" y="connsiteY3"/>
              </a:cxn>
            </a:cxnLst>
            <a:rect l="l" t="t" r="r" b="b"/>
            <a:pathLst>
              <a:path w="63598" h="38159">
                <a:moveTo>
                  <a:pt x="9539" y="9540"/>
                </a:moveTo>
                <a:lnTo>
                  <a:pt x="58892" y="9540"/>
                </a:lnTo>
                <a:lnTo>
                  <a:pt x="58892" y="35615"/>
                </a:lnTo>
                <a:lnTo>
                  <a:pt x="9539" y="35615"/>
                </a:lnTo>
                <a:close/>
              </a:path>
            </a:pathLst>
          </a:custGeom>
          <a:solidFill>
            <a:srgbClr val="1E30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1" name="Freeform: Shape 980">
            <a:extLst>
              <a:ext uri="{FF2B5EF4-FFF2-40B4-BE49-F238E27FC236}">
                <a16:creationId xmlns:a16="http://schemas.microsoft.com/office/drawing/2014/main" id="{35FBA6E9-D95A-46FF-83C6-5A638CC5B9C8}"/>
              </a:ext>
            </a:extLst>
          </p:cNvPr>
          <p:cNvSpPr/>
          <p:nvPr/>
        </p:nvSpPr>
        <p:spPr>
          <a:xfrm>
            <a:off x="17982807" y="4487384"/>
            <a:ext cx="114491" cy="63606"/>
          </a:xfrm>
          <a:custGeom>
            <a:avLst/>
            <a:gdLst>
              <a:gd name="connsiteX0" fmla="*/ 109263 w 114478"/>
              <a:gd name="connsiteY0" fmla="*/ 58002 h 63598"/>
              <a:gd name="connsiteX1" fmla="*/ 9540 w 114478"/>
              <a:gd name="connsiteY1" fmla="*/ 58002 h 63598"/>
              <a:gd name="connsiteX2" fmla="*/ 9540 w 114478"/>
              <a:gd name="connsiteY2" fmla="*/ 21242 h 63598"/>
              <a:gd name="connsiteX3" fmla="*/ 20988 w 114478"/>
              <a:gd name="connsiteY3" fmla="*/ 9540 h 63598"/>
              <a:gd name="connsiteX4" fmla="*/ 100487 w 114478"/>
              <a:gd name="connsiteY4" fmla="*/ 9540 h 63598"/>
              <a:gd name="connsiteX5" fmla="*/ 109263 w 114478"/>
              <a:gd name="connsiteY5" fmla="*/ 21242 h 63598"/>
              <a:gd name="connsiteX6" fmla="*/ 109263 w 114478"/>
              <a:gd name="connsiteY6" fmla="*/ 58002 h 6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478" h="63598">
                <a:moveTo>
                  <a:pt x="109263" y="58002"/>
                </a:moveTo>
                <a:lnTo>
                  <a:pt x="9540" y="58002"/>
                </a:lnTo>
                <a:lnTo>
                  <a:pt x="9540" y="21242"/>
                </a:lnTo>
                <a:cubicBezTo>
                  <a:pt x="9540" y="9540"/>
                  <a:pt x="9540" y="9540"/>
                  <a:pt x="20988" y="9540"/>
                </a:cubicBezTo>
                <a:lnTo>
                  <a:pt x="100487" y="9540"/>
                </a:lnTo>
                <a:cubicBezTo>
                  <a:pt x="109263" y="9540"/>
                  <a:pt x="109263" y="9540"/>
                  <a:pt x="109263" y="21242"/>
                </a:cubicBezTo>
                <a:lnTo>
                  <a:pt x="109263" y="58002"/>
                </a:lnTo>
                <a:close/>
              </a:path>
            </a:pathLst>
          </a:custGeom>
          <a:solidFill>
            <a:srgbClr val="41677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2" name="Freeform: Shape 981">
            <a:extLst>
              <a:ext uri="{FF2B5EF4-FFF2-40B4-BE49-F238E27FC236}">
                <a16:creationId xmlns:a16="http://schemas.microsoft.com/office/drawing/2014/main" id="{A26DBA70-423E-4EF1-A1EB-C11DD559782D}"/>
              </a:ext>
            </a:extLst>
          </p:cNvPr>
          <p:cNvSpPr/>
          <p:nvPr/>
        </p:nvSpPr>
        <p:spPr>
          <a:xfrm>
            <a:off x="17990566" y="4461178"/>
            <a:ext cx="101770" cy="25443"/>
          </a:xfrm>
          <a:custGeom>
            <a:avLst/>
            <a:gdLst>
              <a:gd name="connsiteX0" fmla="*/ 80008 w 101758"/>
              <a:gd name="connsiteY0" fmla="*/ 25058 h 25439"/>
              <a:gd name="connsiteX1" fmla="*/ 22387 w 101758"/>
              <a:gd name="connsiteY1" fmla="*/ 25058 h 25439"/>
              <a:gd name="connsiteX2" fmla="*/ 9540 w 101758"/>
              <a:gd name="connsiteY2" fmla="*/ 9540 h 25439"/>
              <a:gd name="connsiteX3" fmla="*/ 92728 w 101758"/>
              <a:gd name="connsiteY3" fmla="*/ 9540 h 25439"/>
              <a:gd name="connsiteX4" fmla="*/ 80008 w 101758"/>
              <a:gd name="connsiteY4" fmla="*/ 25058 h 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58" h="25439">
                <a:moveTo>
                  <a:pt x="80008" y="25058"/>
                </a:moveTo>
                <a:lnTo>
                  <a:pt x="22387" y="25058"/>
                </a:lnTo>
                <a:cubicBezTo>
                  <a:pt x="9540" y="25058"/>
                  <a:pt x="9540" y="25058"/>
                  <a:pt x="9540" y="9540"/>
                </a:cubicBezTo>
                <a:lnTo>
                  <a:pt x="92728" y="9540"/>
                </a:lnTo>
                <a:cubicBezTo>
                  <a:pt x="92728" y="25058"/>
                  <a:pt x="92728" y="25058"/>
                  <a:pt x="80008" y="25058"/>
                </a:cubicBezTo>
                <a:close/>
              </a:path>
            </a:pathLst>
          </a:custGeom>
          <a:solidFill>
            <a:srgbClr val="41677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3" name="Freeform: Shape 982">
            <a:extLst>
              <a:ext uri="{FF2B5EF4-FFF2-40B4-BE49-F238E27FC236}">
                <a16:creationId xmlns:a16="http://schemas.microsoft.com/office/drawing/2014/main" id="{934B204A-F61B-4AE4-A3C1-1B43178616EC}"/>
              </a:ext>
            </a:extLst>
          </p:cNvPr>
          <p:cNvSpPr/>
          <p:nvPr/>
        </p:nvSpPr>
        <p:spPr>
          <a:xfrm>
            <a:off x="17531202" y="4533562"/>
            <a:ext cx="101770" cy="63606"/>
          </a:xfrm>
          <a:custGeom>
            <a:avLst/>
            <a:gdLst>
              <a:gd name="connsiteX0" fmla="*/ 80008 w 101758"/>
              <a:gd name="connsiteY0" fmla="*/ 64871 h 63598"/>
              <a:gd name="connsiteX1" fmla="*/ 22387 w 101758"/>
              <a:gd name="connsiteY1" fmla="*/ 64871 h 63598"/>
              <a:gd name="connsiteX2" fmla="*/ 9540 w 101758"/>
              <a:gd name="connsiteY2" fmla="*/ 49352 h 63598"/>
              <a:gd name="connsiteX3" fmla="*/ 9540 w 101758"/>
              <a:gd name="connsiteY3" fmla="*/ 9540 h 63598"/>
              <a:gd name="connsiteX4" fmla="*/ 92728 w 101758"/>
              <a:gd name="connsiteY4" fmla="*/ 9540 h 63598"/>
              <a:gd name="connsiteX5" fmla="*/ 92728 w 101758"/>
              <a:gd name="connsiteY5" fmla="*/ 49352 h 63598"/>
              <a:gd name="connsiteX6" fmla="*/ 80008 w 101758"/>
              <a:gd name="connsiteY6" fmla="*/ 64871 h 6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758" h="63598">
                <a:moveTo>
                  <a:pt x="80008" y="64871"/>
                </a:moveTo>
                <a:lnTo>
                  <a:pt x="22387" y="64871"/>
                </a:lnTo>
                <a:cubicBezTo>
                  <a:pt x="9540" y="64871"/>
                  <a:pt x="9540" y="64871"/>
                  <a:pt x="9540" y="49352"/>
                </a:cubicBezTo>
                <a:lnTo>
                  <a:pt x="9540" y="9540"/>
                </a:lnTo>
                <a:lnTo>
                  <a:pt x="92728" y="9540"/>
                </a:lnTo>
                <a:lnTo>
                  <a:pt x="92728" y="49352"/>
                </a:lnTo>
                <a:cubicBezTo>
                  <a:pt x="92728" y="64871"/>
                  <a:pt x="92728" y="64871"/>
                  <a:pt x="80008" y="64871"/>
                </a:cubicBezTo>
                <a:close/>
              </a:path>
            </a:pathLst>
          </a:custGeom>
          <a:solidFill>
            <a:srgbClr val="1E30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4" name="Freeform: Shape 983">
            <a:extLst>
              <a:ext uri="{FF2B5EF4-FFF2-40B4-BE49-F238E27FC236}">
                <a16:creationId xmlns:a16="http://schemas.microsoft.com/office/drawing/2014/main" id="{EFE8AC31-8BA5-4794-A9FA-5DAFE01767C0}"/>
              </a:ext>
            </a:extLst>
          </p:cNvPr>
          <p:cNvSpPr/>
          <p:nvPr/>
        </p:nvSpPr>
        <p:spPr>
          <a:xfrm>
            <a:off x="17548121" y="4461178"/>
            <a:ext cx="63606" cy="38163"/>
          </a:xfrm>
          <a:custGeom>
            <a:avLst/>
            <a:gdLst>
              <a:gd name="connsiteX0" fmla="*/ 9539 w 63598"/>
              <a:gd name="connsiteY0" fmla="*/ 9540 h 38159"/>
              <a:gd name="connsiteX1" fmla="*/ 58892 w 63598"/>
              <a:gd name="connsiteY1" fmla="*/ 9540 h 38159"/>
              <a:gd name="connsiteX2" fmla="*/ 58892 w 63598"/>
              <a:gd name="connsiteY2" fmla="*/ 35615 h 38159"/>
              <a:gd name="connsiteX3" fmla="*/ 9539 w 63598"/>
              <a:gd name="connsiteY3" fmla="*/ 35615 h 38159"/>
            </a:gdLst>
            <a:ahLst/>
            <a:cxnLst>
              <a:cxn ang="0">
                <a:pos x="connsiteX0" y="connsiteY0"/>
              </a:cxn>
              <a:cxn ang="0">
                <a:pos x="connsiteX1" y="connsiteY1"/>
              </a:cxn>
              <a:cxn ang="0">
                <a:pos x="connsiteX2" y="connsiteY2"/>
              </a:cxn>
              <a:cxn ang="0">
                <a:pos x="connsiteX3" y="connsiteY3"/>
              </a:cxn>
            </a:cxnLst>
            <a:rect l="l" t="t" r="r" b="b"/>
            <a:pathLst>
              <a:path w="63598" h="38159">
                <a:moveTo>
                  <a:pt x="9539" y="9540"/>
                </a:moveTo>
                <a:lnTo>
                  <a:pt x="58892" y="9540"/>
                </a:lnTo>
                <a:lnTo>
                  <a:pt x="58892" y="35615"/>
                </a:lnTo>
                <a:lnTo>
                  <a:pt x="9539" y="35615"/>
                </a:lnTo>
                <a:close/>
              </a:path>
            </a:pathLst>
          </a:custGeom>
          <a:solidFill>
            <a:srgbClr val="1E30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5" name="Freeform: Shape 984">
            <a:extLst>
              <a:ext uri="{FF2B5EF4-FFF2-40B4-BE49-F238E27FC236}">
                <a16:creationId xmlns:a16="http://schemas.microsoft.com/office/drawing/2014/main" id="{1A612630-FC1C-42AA-BAEB-EB23F9EC3C86}"/>
              </a:ext>
            </a:extLst>
          </p:cNvPr>
          <p:cNvSpPr/>
          <p:nvPr/>
        </p:nvSpPr>
        <p:spPr>
          <a:xfrm>
            <a:off x="17523442" y="4487384"/>
            <a:ext cx="114491" cy="63606"/>
          </a:xfrm>
          <a:custGeom>
            <a:avLst/>
            <a:gdLst>
              <a:gd name="connsiteX0" fmla="*/ 109263 w 114478"/>
              <a:gd name="connsiteY0" fmla="*/ 58002 h 63598"/>
              <a:gd name="connsiteX1" fmla="*/ 9540 w 114478"/>
              <a:gd name="connsiteY1" fmla="*/ 58002 h 63598"/>
              <a:gd name="connsiteX2" fmla="*/ 9540 w 114478"/>
              <a:gd name="connsiteY2" fmla="*/ 21242 h 63598"/>
              <a:gd name="connsiteX3" fmla="*/ 20988 w 114478"/>
              <a:gd name="connsiteY3" fmla="*/ 9540 h 63598"/>
              <a:gd name="connsiteX4" fmla="*/ 100487 w 114478"/>
              <a:gd name="connsiteY4" fmla="*/ 9540 h 63598"/>
              <a:gd name="connsiteX5" fmla="*/ 109263 w 114478"/>
              <a:gd name="connsiteY5" fmla="*/ 21242 h 63598"/>
              <a:gd name="connsiteX6" fmla="*/ 109263 w 114478"/>
              <a:gd name="connsiteY6" fmla="*/ 58002 h 6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478" h="63598">
                <a:moveTo>
                  <a:pt x="109263" y="58002"/>
                </a:moveTo>
                <a:lnTo>
                  <a:pt x="9540" y="58002"/>
                </a:lnTo>
                <a:lnTo>
                  <a:pt x="9540" y="21242"/>
                </a:lnTo>
                <a:cubicBezTo>
                  <a:pt x="9540" y="9540"/>
                  <a:pt x="9540" y="9540"/>
                  <a:pt x="20988" y="9540"/>
                </a:cubicBezTo>
                <a:lnTo>
                  <a:pt x="100487" y="9540"/>
                </a:lnTo>
                <a:cubicBezTo>
                  <a:pt x="109263" y="9540"/>
                  <a:pt x="109263" y="9540"/>
                  <a:pt x="109263" y="21242"/>
                </a:cubicBezTo>
                <a:lnTo>
                  <a:pt x="109263" y="58002"/>
                </a:lnTo>
                <a:close/>
              </a:path>
            </a:pathLst>
          </a:custGeom>
          <a:solidFill>
            <a:srgbClr val="41677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6" name="Freeform: Shape 985">
            <a:extLst>
              <a:ext uri="{FF2B5EF4-FFF2-40B4-BE49-F238E27FC236}">
                <a16:creationId xmlns:a16="http://schemas.microsoft.com/office/drawing/2014/main" id="{9E4C2016-BEE6-46DE-9261-BF9E48DF31F4}"/>
              </a:ext>
            </a:extLst>
          </p:cNvPr>
          <p:cNvSpPr/>
          <p:nvPr/>
        </p:nvSpPr>
        <p:spPr>
          <a:xfrm>
            <a:off x="17531202" y="4461178"/>
            <a:ext cx="101770" cy="25443"/>
          </a:xfrm>
          <a:custGeom>
            <a:avLst/>
            <a:gdLst>
              <a:gd name="connsiteX0" fmla="*/ 80008 w 101758"/>
              <a:gd name="connsiteY0" fmla="*/ 25058 h 25439"/>
              <a:gd name="connsiteX1" fmla="*/ 22387 w 101758"/>
              <a:gd name="connsiteY1" fmla="*/ 25058 h 25439"/>
              <a:gd name="connsiteX2" fmla="*/ 9540 w 101758"/>
              <a:gd name="connsiteY2" fmla="*/ 9540 h 25439"/>
              <a:gd name="connsiteX3" fmla="*/ 92728 w 101758"/>
              <a:gd name="connsiteY3" fmla="*/ 9540 h 25439"/>
              <a:gd name="connsiteX4" fmla="*/ 80008 w 101758"/>
              <a:gd name="connsiteY4" fmla="*/ 25058 h 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58" h="25439">
                <a:moveTo>
                  <a:pt x="80008" y="25058"/>
                </a:moveTo>
                <a:lnTo>
                  <a:pt x="22387" y="25058"/>
                </a:lnTo>
                <a:cubicBezTo>
                  <a:pt x="9540" y="25058"/>
                  <a:pt x="9540" y="25058"/>
                  <a:pt x="9540" y="9540"/>
                </a:cubicBezTo>
                <a:lnTo>
                  <a:pt x="92728" y="9540"/>
                </a:lnTo>
                <a:cubicBezTo>
                  <a:pt x="92728" y="25058"/>
                  <a:pt x="92728" y="25058"/>
                  <a:pt x="80008" y="25058"/>
                </a:cubicBezTo>
                <a:close/>
              </a:path>
            </a:pathLst>
          </a:custGeom>
          <a:solidFill>
            <a:srgbClr val="41677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7" name="Freeform: Shape 986">
            <a:extLst>
              <a:ext uri="{FF2B5EF4-FFF2-40B4-BE49-F238E27FC236}">
                <a16:creationId xmlns:a16="http://schemas.microsoft.com/office/drawing/2014/main" id="{4DB0E88A-C490-4F82-9E78-8D5110FD6BBC}"/>
              </a:ext>
            </a:extLst>
          </p:cNvPr>
          <p:cNvSpPr/>
          <p:nvPr/>
        </p:nvSpPr>
        <p:spPr>
          <a:xfrm>
            <a:off x="18449297" y="4533562"/>
            <a:ext cx="101770" cy="63606"/>
          </a:xfrm>
          <a:custGeom>
            <a:avLst/>
            <a:gdLst>
              <a:gd name="connsiteX0" fmla="*/ 80006 w 101758"/>
              <a:gd name="connsiteY0" fmla="*/ 64871 h 63598"/>
              <a:gd name="connsiteX1" fmla="*/ 22385 w 101758"/>
              <a:gd name="connsiteY1" fmla="*/ 64871 h 63598"/>
              <a:gd name="connsiteX2" fmla="*/ 9540 w 101758"/>
              <a:gd name="connsiteY2" fmla="*/ 49352 h 63598"/>
              <a:gd name="connsiteX3" fmla="*/ 9540 w 101758"/>
              <a:gd name="connsiteY3" fmla="*/ 9540 h 63598"/>
              <a:gd name="connsiteX4" fmla="*/ 92726 w 101758"/>
              <a:gd name="connsiteY4" fmla="*/ 9540 h 63598"/>
              <a:gd name="connsiteX5" fmla="*/ 92726 w 101758"/>
              <a:gd name="connsiteY5" fmla="*/ 49352 h 63598"/>
              <a:gd name="connsiteX6" fmla="*/ 80006 w 101758"/>
              <a:gd name="connsiteY6" fmla="*/ 64871 h 6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758" h="63598">
                <a:moveTo>
                  <a:pt x="80006" y="64871"/>
                </a:moveTo>
                <a:lnTo>
                  <a:pt x="22385" y="64871"/>
                </a:lnTo>
                <a:cubicBezTo>
                  <a:pt x="9540" y="64871"/>
                  <a:pt x="9540" y="64871"/>
                  <a:pt x="9540" y="49352"/>
                </a:cubicBezTo>
                <a:lnTo>
                  <a:pt x="9540" y="9540"/>
                </a:lnTo>
                <a:lnTo>
                  <a:pt x="92726" y="9540"/>
                </a:lnTo>
                <a:lnTo>
                  <a:pt x="92726" y="49352"/>
                </a:lnTo>
                <a:cubicBezTo>
                  <a:pt x="92854" y="64871"/>
                  <a:pt x="92854" y="64871"/>
                  <a:pt x="80006" y="64871"/>
                </a:cubicBezTo>
                <a:close/>
              </a:path>
            </a:pathLst>
          </a:custGeom>
          <a:solidFill>
            <a:srgbClr val="1E30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8" name="Freeform: Shape 987">
            <a:extLst>
              <a:ext uri="{FF2B5EF4-FFF2-40B4-BE49-F238E27FC236}">
                <a16:creationId xmlns:a16="http://schemas.microsoft.com/office/drawing/2014/main" id="{9FD755AD-C8A0-4251-91A2-349E4EE149FE}"/>
              </a:ext>
            </a:extLst>
          </p:cNvPr>
          <p:cNvSpPr/>
          <p:nvPr/>
        </p:nvSpPr>
        <p:spPr>
          <a:xfrm>
            <a:off x="18466342" y="4461178"/>
            <a:ext cx="63606" cy="38163"/>
          </a:xfrm>
          <a:custGeom>
            <a:avLst/>
            <a:gdLst>
              <a:gd name="connsiteX0" fmla="*/ 9540 w 63598"/>
              <a:gd name="connsiteY0" fmla="*/ 9540 h 38159"/>
              <a:gd name="connsiteX1" fmla="*/ 58893 w 63598"/>
              <a:gd name="connsiteY1" fmla="*/ 9540 h 38159"/>
              <a:gd name="connsiteX2" fmla="*/ 58893 w 63598"/>
              <a:gd name="connsiteY2" fmla="*/ 35615 h 38159"/>
              <a:gd name="connsiteX3" fmla="*/ 9540 w 63598"/>
              <a:gd name="connsiteY3" fmla="*/ 35615 h 38159"/>
            </a:gdLst>
            <a:ahLst/>
            <a:cxnLst>
              <a:cxn ang="0">
                <a:pos x="connsiteX0" y="connsiteY0"/>
              </a:cxn>
              <a:cxn ang="0">
                <a:pos x="connsiteX1" y="connsiteY1"/>
              </a:cxn>
              <a:cxn ang="0">
                <a:pos x="connsiteX2" y="connsiteY2"/>
              </a:cxn>
              <a:cxn ang="0">
                <a:pos x="connsiteX3" y="connsiteY3"/>
              </a:cxn>
            </a:cxnLst>
            <a:rect l="l" t="t" r="r" b="b"/>
            <a:pathLst>
              <a:path w="63598" h="38159">
                <a:moveTo>
                  <a:pt x="9540" y="9540"/>
                </a:moveTo>
                <a:lnTo>
                  <a:pt x="58893" y="9540"/>
                </a:lnTo>
                <a:lnTo>
                  <a:pt x="58893" y="35615"/>
                </a:lnTo>
                <a:lnTo>
                  <a:pt x="9540" y="35615"/>
                </a:lnTo>
                <a:close/>
              </a:path>
            </a:pathLst>
          </a:custGeom>
          <a:solidFill>
            <a:srgbClr val="1E30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9" name="Freeform: Shape 988">
            <a:extLst>
              <a:ext uri="{FF2B5EF4-FFF2-40B4-BE49-F238E27FC236}">
                <a16:creationId xmlns:a16="http://schemas.microsoft.com/office/drawing/2014/main" id="{78B3871B-8554-43B0-9906-D947EDAFBBFD}"/>
              </a:ext>
            </a:extLst>
          </p:cNvPr>
          <p:cNvSpPr/>
          <p:nvPr/>
        </p:nvSpPr>
        <p:spPr>
          <a:xfrm>
            <a:off x="18441663" y="4487384"/>
            <a:ext cx="114491" cy="63606"/>
          </a:xfrm>
          <a:custGeom>
            <a:avLst/>
            <a:gdLst>
              <a:gd name="connsiteX0" fmla="*/ 109264 w 114478"/>
              <a:gd name="connsiteY0" fmla="*/ 58002 h 63598"/>
              <a:gd name="connsiteX1" fmla="*/ 9540 w 114478"/>
              <a:gd name="connsiteY1" fmla="*/ 58002 h 63598"/>
              <a:gd name="connsiteX2" fmla="*/ 9540 w 114478"/>
              <a:gd name="connsiteY2" fmla="*/ 21242 h 63598"/>
              <a:gd name="connsiteX3" fmla="*/ 20988 w 114478"/>
              <a:gd name="connsiteY3" fmla="*/ 9540 h 63598"/>
              <a:gd name="connsiteX4" fmla="*/ 100487 w 114478"/>
              <a:gd name="connsiteY4" fmla="*/ 9540 h 63598"/>
              <a:gd name="connsiteX5" fmla="*/ 109264 w 114478"/>
              <a:gd name="connsiteY5" fmla="*/ 21242 h 63598"/>
              <a:gd name="connsiteX6" fmla="*/ 109264 w 114478"/>
              <a:gd name="connsiteY6" fmla="*/ 58002 h 6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478" h="63598">
                <a:moveTo>
                  <a:pt x="109264" y="58002"/>
                </a:moveTo>
                <a:lnTo>
                  <a:pt x="9540" y="58002"/>
                </a:lnTo>
                <a:lnTo>
                  <a:pt x="9540" y="21242"/>
                </a:lnTo>
                <a:cubicBezTo>
                  <a:pt x="9540" y="9540"/>
                  <a:pt x="9540" y="9540"/>
                  <a:pt x="20988" y="9540"/>
                </a:cubicBezTo>
                <a:lnTo>
                  <a:pt x="100487" y="9540"/>
                </a:lnTo>
                <a:cubicBezTo>
                  <a:pt x="109264" y="9540"/>
                  <a:pt x="109264" y="9540"/>
                  <a:pt x="109264" y="21242"/>
                </a:cubicBezTo>
                <a:lnTo>
                  <a:pt x="109264" y="58002"/>
                </a:lnTo>
                <a:close/>
              </a:path>
            </a:pathLst>
          </a:custGeom>
          <a:solidFill>
            <a:srgbClr val="1E30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0" name="Freeform: Shape 989">
            <a:extLst>
              <a:ext uri="{FF2B5EF4-FFF2-40B4-BE49-F238E27FC236}">
                <a16:creationId xmlns:a16="http://schemas.microsoft.com/office/drawing/2014/main" id="{B9EF1FC5-65E0-474E-907C-D6ED65A2BA84}"/>
              </a:ext>
            </a:extLst>
          </p:cNvPr>
          <p:cNvSpPr/>
          <p:nvPr/>
        </p:nvSpPr>
        <p:spPr>
          <a:xfrm>
            <a:off x="18449297" y="4461178"/>
            <a:ext cx="101770" cy="25443"/>
          </a:xfrm>
          <a:custGeom>
            <a:avLst/>
            <a:gdLst>
              <a:gd name="connsiteX0" fmla="*/ 80006 w 101758"/>
              <a:gd name="connsiteY0" fmla="*/ 25058 h 25439"/>
              <a:gd name="connsiteX1" fmla="*/ 22385 w 101758"/>
              <a:gd name="connsiteY1" fmla="*/ 25058 h 25439"/>
              <a:gd name="connsiteX2" fmla="*/ 9540 w 101758"/>
              <a:gd name="connsiteY2" fmla="*/ 9540 h 25439"/>
              <a:gd name="connsiteX3" fmla="*/ 92726 w 101758"/>
              <a:gd name="connsiteY3" fmla="*/ 9540 h 25439"/>
              <a:gd name="connsiteX4" fmla="*/ 80006 w 101758"/>
              <a:gd name="connsiteY4" fmla="*/ 25058 h 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58" h="25439">
                <a:moveTo>
                  <a:pt x="80006" y="25058"/>
                </a:moveTo>
                <a:lnTo>
                  <a:pt x="22385" y="25058"/>
                </a:lnTo>
                <a:cubicBezTo>
                  <a:pt x="9540" y="25058"/>
                  <a:pt x="9540" y="25058"/>
                  <a:pt x="9540" y="9540"/>
                </a:cubicBezTo>
                <a:lnTo>
                  <a:pt x="92726" y="9540"/>
                </a:lnTo>
                <a:cubicBezTo>
                  <a:pt x="92854" y="25058"/>
                  <a:pt x="92854" y="25058"/>
                  <a:pt x="80006" y="25058"/>
                </a:cubicBezTo>
                <a:close/>
              </a:path>
            </a:pathLst>
          </a:custGeom>
          <a:solidFill>
            <a:srgbClr val="41677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1" name="Freeform: Shape 990">
            <a:extLst>
              <a:ext uri="{FF2B5EF4-FFF2-40B4-BE49-F238E27FC236}">
                <a16:creationId xmlns:a16="http://schemas.microsoft.com/office/drawing/2014/main" id="{1A12AE5A-CA1F-4688-893A-37470BA1F5DB}"/>
              </a:ext>
            </a:extLst>
          </p:cNvPr>
          <p:cNvSpPr/>
          <p:nvPr/>
        </p:nvSpPr>
        <p:spPr>
          <a:xfrm>
            <a:off x="18281757" y="4533562"/>
            <a:ext cx="101770" cy="63606"/>
          </a:xfrm>
          <a:custGeom>
            <a:avLst/>
            <a:gdLst>
              <a:gd name="connsiteX0" fmla="*/ 80008 w 101758"/>
              <a:gd name="connsiteY0" fmla="*/ 64871 h 63598"/>
              <a:gd name="connsiteX1" fmla="*/ 22387 w 101758"/>
              <a:gd name="connsiteY1" fmla="*/ 64871 h 63598"/>
              <a:gd name="connsiteX2" fmla="*/ 9540 w 101758"/>
              <a:gd name="connsiteY2" fmla="*/ 49352 h 63598"/>
              <a:gd name="connsiteX3" fmla="*/ 9540 w 101758"/>
              <a:gd name="connsiteY3" fmla="*/ 9540 h 63598"/>
              <a:gd name="connsiteX4" fmla="*/ 92728 w 101758"/>
              <a:gd name="connsiteY4" fmla="*/ 9540 h 63598"/>
              <a:gd name="connsiteX5" fmla="*/ 92728 w 101758"/>
              <a:gd name="connsiteY5" fmla="*/ 49352 h 63598"/>
              <a:gd name="connsiteX6" fmla="*/ 80008 w 101758"/>
              <a:gd name="connsiteY6" fmla="*/ 64871 h 6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758" h="63598">
                <a:moveTo>
                  <a:pt x="80008" y="64871"/>
                </a:moveTo>
                <a:lnTo>
                  <a:pt x="22387" y="64871"/>
                </a:lnTo>
                <a:cubicBezTo>
                  <a:pt x="9540" y="64871"/>
                  <a:pt x="9540" y="64871"/>
                  <a:pt x="9540" y="49352"/>
                </a:cubicBezTo>
                <a:lnTo>
                  <a:pt x="9540" y="9540"/>
                </a:lnTo>
                <a:lnTo>
                  <a:pt x="92728" y="9540"/>
                </a:lnTo>
                <a:lnTo>
                  <a:pt x="92728" y="49352"/>
                </a:lnTo>
                <a:cubicBezTo>
                  <a:pt x="92728" y="64871"/>
                  <a:pt x="92728" y="64871"/>
                  <a:pt x="80008" y="64871"/>
                </a:cubicBezTo>
                <a:close/>
              </a:path>
            </a:pathLst>
          </a:custGeom>
          <a:solidFill>
            <a:srgbClr val="1E30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2" name="Freeform: Shape 991">
            <a:extLst>
              <a:ext uri="{FF2B5EF4-FFF2-40B4-BE49-F238E27FC236}">
                <a16:creationId xmlns:a16="http://schemas.microsoft.com/office/drawing/2014/main" id="{E6312237-4C78-4870-94AB-3D6CAD854248}"/>
              </a:ext>
            </a:extLst>
          </p:cNvPr>
          <p:cNvSpPr/>
          <p:nvPr/>
        </p:nvSpPr>
        <p:spPr>
          <a:xfrm>
            <a:off x="18298676" y="4461178"/>
            <a:ext cx="63606" cy="38163"/>
          </a:xfrm>
          <a:custGeom>
            <a:avLst/>
            <a:gdLst>
              <a:gd name="connsiteX0" fmla="*/ 9539 w 63598"/>
              <a:gd name="connsiteY0" fmla="*/ 9540 h 38159"/>
              <a:gd name="connsiteX1" fmla="*/ 58892 w 63598"/>
              <a:gd name="connsiteY1" fmla="*/ 9540 h 38159"/>
              <a:gd name="connsiteX2" fmla="*/ 58892 w 63598"/>
              <a:gd name="connsiteY2" fmla="*/ 35615 h 38159"/>
              <a:gd name="connsiteX3" fmla="*/ 9539 w 63598"/>
              <a:gd name="connsiteY3" fmla="*/ 35615 h 38159"/>
            </a:gdLst>
            <a:ahLst/>
            <a:cxnLst>
              <a:cxn ang="0">
                <a:pos x="connsiteX0" y="connsiteY0"/>
              </a:cxn>
              <a:cxn ang="0">
                <a:pos x="connsiteX1" y="connsiteY1"/>
              </a:cxn>
              <a:cxn ang="0">
                <a:pos x="connsiteX2" y="connsiteY2"/>
              </a:cxn>
              <a:cxn ang="0">
                <a:pos x="connsiteX3" y="connsiteY3"/>
              </a:cxn>
            </a:cxnLst>
            <a:rect l="l" t="t" r="r" b="b"/>
            <a:pathLst>
              <a:path w="63598" h="38159">
                <a:moveTo>
                  <a:pt x="9539" y="9540"/>
                </a:moveTo>
                <a:lnTo>
                  <a:pt x="58892" y="9540"/>
                </a:lnTo>
                <a:lnTo>
                  <a:pt x="58892" y="35615"/>
                </a:lnTo>
                <a:lnTo>
                  <a:pt x="9539" y="35615"/>
                </a:lnTo>
                <a:close/>
              </a:path>
            </a:pathLst>
          </a:custGeom>
          <a:solidFill>
            <a:srgbClr val="1E30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3" name="Freeform: Shape 992">
            <a:extLst>
              <a:ext uri="{FF2B5EF4-FFF2-40B4-BE49-F238E27FC236}">
                <a16:creationId xmlns:a16="http://schemas.microsoft.com/office/drawing/2014/main" id="{5ABAF4BA-E0B9-49C2-8F74-754A8025F115}"/>
              </a:ext>
            </a:extLst>
          </p:cNvPr>
          <p:cNvSpPr/>
          <p:nvPr/>
        </p:nvSpPr>
        <p:spPr>
          <a:xfrm>
            <a:off x="18273997" y="4487384"/>
            <a:ext cx="114491" cy="63606"/>
          </a:xfrm>
          <a:custGeom>
            <a:avLst/>
            <a:gdLst>
              <a:gd name="connsiteX0" fmla="*/ 109263 w 114478"/>
              <a:gd name="connsiteY0" fmla="*/ 58002 h 63598"/>
              <a:gd name="connsiteX1" fmla="*/ 9540 w 114478"/>
              <a:gd name="connsiteY1" fmla="*/ 58002 h 63598"/>
              <a:gd name="connsiteX2" fmla="*/ 9540 w 114478"/>
              <a:gd name="connsiteY2" fmla="*/ 21242 h 63598"/>
              <a:gd name="connsiteX3" fmla="*/ 20988 w 114478"/>
              <a:gd name="connsiteY3" fmla="*/ 9540 h 63598"/>
              <a:gd name="connsiteX4" fmla="*/ 100487 w 114478"/>
              <a:gd name="connsiteY4" fmla="*/ 9540 h 63598"/>
              <a:gd name="connsiteX5" fmla="*/ 109263 w 114478"/>
              <a:gd name="connsiteY5" fmla="*/ 21242 h 63598"/>
              <a:gd name="connsiteX6" fmla="*/ 109263 w 114478"/>
              <a:gd name="connsiteY6" fmla="*/ 58002 h 6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478" h="63598">
                <a:moveTo>
                  <a:pt x="109263" y="58002"/>
                </a:moveTo>
                <a:lnTo>
                  <a:pt x="9540" y="58002"/>
                </a:lnTo>
                <a:lnTo>
                  <a:pt x="9540" y="21242"/>
                </a:lnTo>
                <a:cubicBezTo>
                  <a:pt x="9540" y="9540"/>
                  <a:pt x="9540" y="9540"/>
                  <a:pt x="20988" y="9540"/>
                </a:cubicBezTo>
                <a:lnTo>
                  <a:pt x="100487" y="9540"/>
                </a:lnTo>
                <a:cubicBezTo>
                  <a:pt x="109263" y="9540"/>
                  <a:pt x="109263" y="9540"/>
                  <a:pt x="109263" y="21242"/>
                </a:cubicBezTo>
                <a:lnTo>
                  <a:pt x="109263" y="58002"/>
                </a:lnTo>
                <a:close/>
              </a:path>
            </a:pathLst>
          </a:custGeom>
          <a:solidFill>
            <a:srgbClr val="41677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4" name="Freeform: Shape 993">
            <a:extLst>
              <a:ext uri="{FF2B5EF4-FFF2-40B4-BE49-F238E27FC236}">
                <a16:creationId xmlns:a16="http://schemas.microsoft.com/office/drawing/2014/main" id="{7647800B-9591-445D-AA39-C697F2617E71}"/>
              </a:ext>
            </a:extLst>
          </p:cNvPr>
          <p:cNvSpPr/>
          <p:nvPr/>
        </p:nvSpPr>
        <p:spPr>
          <a:xfrm>
            <a:off x="18281757" y="4461178"/>
            <a:ext cx="101770" cy="25443"/>
          </a:xfrm>
          <a:custGeom>
            <a:avLst/>
            <a:gdLst>
              <a:gd name="connsiteX0" fmla="*/ 80008 w 101758"/>
              <a:gd name="connsiteY0" fmla="*/ 25058 h 25439"/>
              <a:gd name="connsiteX1" fmla="*/ 22387 w 101758"/>
              <a:gd name="connsiteY1" fmla="*/ 25058 h 25439"/>
              <a:gd name="connsiteX2" fmla="*/ 9540 w 101758"/>
              <a:gd name="connsiteY2" fmla="*/ 9540 h 25439"/>
              <a:gd name="connsiteX3" fmla="*/ 92728 w 101758"/>
              <a:gd name="connsiteY3" fmla="*/ 9540 h 25439"/>
              <a:gd name="connsiteX4" fmla="*/ 80008 w 101758"/>
              <a:gd name="connsiteY4" fmla="*/ 25058 h 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58" h="25439">
                <a:moveTo>
                  <a:pt x="80008" y="25058"/>
                </a:moveTo>
                <a:lnTo>
                  <a:pt x="22387" y="25058"/>
                </a:lnTo>
                <a:cubicBezTo>
                  <a:pt x="9540" y="25058"/>
                  <a:pt x="9540" y="25058"/>
                  <a:pt x="9540" y="9540"/>
                </a:cubicBezTo>
                <a:lnTo>
                  <a:pt x="92728" y="9540"/>
                </a:lnTo>
                <a:cubicBezTo>
                  <a:pt x="92728" y="25058"/>
                  <a:pt x="92728" y="25058"/>
                  <a:pt x="80008" y="25058"/>
                </a:cubicBezTo>
                <a:close/>
              </a:path>
            </a:pathLst>
          </a:custGeom>
          <a:solidFill>
            <a:srgbClr val="41677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5" name="Freeform: Shape 994">
            <a:extLst>
              <a:ext uri="{FF2B5EF4-FFF2-40B4-BE49-F238E27FC236}">
                <a16:creationId xmlns:a16="http://schemas.microsoft.com/office/drawing/2014/main" id="{C0D8F207-7A54-4729-B341-39BF509EE59E}"/>
              </a:ext>
            </a:extLst>
          </p:cNvPr>
          <p:cNvSpPr/>
          <p:nvPr/>
        </p:nvSpPr>
        <p:spPr>
          <a:xfrm>
            <a:off x="17698868" y="4533562"/>
            <a:ext cx="101770" cy="63606"/>
          </a:xfrm>
          <a:custGeom>
            <a:avLst/>
            <a:gdLst>
              <a:gd name="connsiteX0" fmla="*/ 80008 w 101758"/>
              <a:gd name="connsiteY0" fmla="*/ 64871 h 63598"/>
              <a:gd name="connsiteX1" fmla="*/ 22387 w 101758"/>
              <a:gd name="connsiteY1" fmla="*/ 64871 h 63598"/>
              <a:gd name="connsiteX2" fmla="*/ 9540 w 101758"/>
              <a:gd name="connsiteY2" fmla="*/ 49352 h 63598"/>
              <a:gd name="connsiteX3" fmla="*/ 9540 w 101758"/>
              <a:gd name="connsiteY3" fmla="*/ 9540 h 63598"/>
              <a:gd name="connsiteX4" fmla="*/ 92728 w 101758"/>
              <a:gd name="connsiteY4" fmla="*/ 9540 h 63598"/>
              <a:gd name="connsiteX5" fmla="*/ 92728 w 101758"/>
              <a:gd name="connsiteY5" fmla="*/ 49352 h 63598"/>
              <a:gd name="connsiteX6" fmla="*/ 80008 w 101758"/>
              <a:gd name="connsiteY6" fmla="*/ 64871 h 6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758" h="63598">
                <a:moveTo>
                  <a:pt x="80008" y="64871"/>
                </a:moveTo>
                <a:lnTo>
                  <a:pt x="22387" y="64871"/>
                </a:lnTo>
                <a:cubicBezTo>
                  <a:pt x="9540" y="64871"/>
                  <a:pt x="9540" y="64871"/>
                  <a:pt x="9540" y="49352"/>
                </a:cubicBezTo>
                <a:lnTo>
                  <a:pt x="9540" y="9540"/>
                </a:lnTo>
                <a:lnTo>
                  <a:pt x="92728" y="9540"/>
                </a:lnTo>
                <a:lnTo>
                  <a:pt x="92728" y="49352"/>
                </a:lnTo>
                <a:cubicBezTo>
                  <a:pt x="92728" y="64871"/>
                  <a:pt x="92728" y="64871"/>
                  <a:pt x="80008" y="64871"/>
                </a:cubicBezTo>
                <a:close/>
              </a:path>
            </a:pathLst>
          </a:custGeom>
          <a:solidFill>
            <a:srgbClr val="1E30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6" name="Freeform: Shape 995">
            <a:extLst>
              <a:ext uri="{FF2B5EF4-FFF2-40B4-BE49-F238E27FC236}">
                <a16:creationId xmlns:a16="http://schemas.microsoft.com/office/drawing/2014/main" id="{989FC207-A800-4C3B-A0A8-4E70894E88BA}"/>
              </a:ext>
            </a:extLst>
          </p:cNvPr>
          <p:cNvSpPr/>
          <p:nvPr/>
        </p:nvSpPr>
        <p:spPr>
          <a:xfrm>
            <a:off x="17715788" y="4461178"/>
            <a:ext cx="63606" cy="38163"/>
          </a:xfrm>
          <a:custGeom>
            <a:avLst/>
            <a:gdLst>
              <a:gd name="connsiteX0" fmla="*/ 9540 w 63598"/>
              <a:gd name="connsiteY0" fmla="*/ 9540 h 38159"/>
              <a:gd name="connsiteX1" fmla="*/ 58893 w 63598"/>
              <a:gd name="connsiteY1" fmla="*/ 9540 h 38159"/>
              <a:gd name="connsiteX2" fmla="*/ 58893 w 63598"/>
              <a:gd name="connsiteY2" fmla="*/ 35615 h 38159"/>
              <a:gd name="connsiteX3" fmla="*/ 9540 w 63598"/>
              <a:gd name="connsiteY3" fmla="*/ 35615 h 38159"/>
            </a:gdLst>
            <a:ahLst/>
            <a:cxnLst>
              <a:cxn ang="0">
                <a:pos x="connsiteX0" y="connsiteY0"/>
              </a:cxn>
              <a:cxn ang="0">
                <a:pos x="connsiteX1" y="connsiteY1"/>
              </a:cxn>
              <a:cxn ang="0">
                <a:pos x="connsiteX2" y="connsiteY2"/>
              </a:cxn>
              <a:cxn ang="0">
                <a:pos x="connsiteX3" y="connsiteY3"/>
              </a:cxn>
            </a:cxnLst>
            <a:rect l="l" t="t" r="r" b="b"/>
            <a:pathLst>
              <a:path w="63598" h="38159">
                <a:moveTo>
                  <a:pt x="9540" y="9540"/>
                </a:moveTo>
                <a:lnTo>
                  <a:pt x="58893" y="9540"/>
                </a:lnTo>
                <a:lnTo>
                  <a:pt x="58893" y="35615"/>
                </a:lnTo>
                <a:lnTo>
                  <a:pt x="9540" y="35615"/>
                </a:lnTo>
                <a:close/>
              </a:path>
            </a:pathLst>
          </a:custGeom>
          <a:solidFill>
            <a:srgbClr val="1E30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7" name="Freeform: Shape 996">
            <a:extLst>
              <a:ext uri="{FF2B5EF4-FFF2-40B4-BE49-F238E27FC236}">
                <a16:creationId xmlns:a16="http://schemas.microsoft.com/office/drawing/2014/main" id="{9789137A-5658-4051-A1BB-109ED85B0F28}"/>
              </a:ext>
            </a:extLst>
          </p:cNvPr>
          <p:cNvSpPr/>
          <p:nvPr/>
        </p:nvSpPr>
        <p:spPr>
          <a:xfrm>
            <a:off x="17691108" y="4487384"/>
            <a:ext cx="114491" cy="63606"/>
          </a:xfrm>
          <a:custGeom>
            <a:avLst/>
            <a:gdLst>
              <a:gd name="connsiteX0" fmla="*/ 109264 w 114478"/>
              <a:gd name="connsiteY0" fmla="*/ 58002 h 63598"/>
              <a:gd name="connsiteX1" fmla="*/ 9540 w 114478"/>
              <a:gd name="connsiteY1" fmla="*/ 58002 h 63598"/>
              <a:gd name="connsiteX2" fmla="*/ 9540 w 114478"/>
              <a:gd name="connsiteY2" fmla="*/ 21242 h 63598"/>
              <a:gd name="connsiteX3" fmla="*/ 20988 w 114478"/>
              <a:gd name="connsiteY3" fmla="*/ 9540 h 63598"/>
              <a:gd name="connsiteX4" fmla="*/ 100487 w 114478"/>
              <a:gd name="connsiteY4" fmla="*/ 9540 h 63598"/>
              <a:gd name="connsiteX5" fmla="*/ 109264 w 114478"/>
              <a:gd name="connsiteY5" fmla="*/ 21242 h 63598"/>
              <a:gd name="connsiteX6" fmla="*/ 109264 w 114478"/>
              <a:gd name="connsiteY6" fmla="*/ 58002 h 6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478" h="63598">
                <a:moveTo>
                  <a:pt x="109264" y="58002"/>
                </a:moveTo>
                <a:lnTo>
                  <a:pt x="9540" y="58002"/>
                </a:lnTo>
                <a:lnTo>
                  <a:pt x="9540" y="21242"/>
                </a:lnTo>
                <a:cubicBezTo>
                  <a:pt x="9540" y="9540"/>
                  <a:pt x="9540" y="9540"/>
                  <a:pt x="20988" y="9540"/>
                </a:cubicBezTo>
                <a:lnTo>
                  <a:pt x="100487" y="9540"/>
                </a:lnTo>
                <a:cubicBezTo>
                  <a:pt x="109264" y="9540"/>
                  <a:pt x="109264" y="9540"/>
                  <a:pt x="109264" y="21242"/>
                </a:cubicBezTo>
                <a:lnTo>
                  <a:pt x="109264" y="58002"/>
                </a:lnTo>
                <a:close/>
              </a:path>
            </a:pathLst>
          </a:custGeom>
          <a:solidFill>
            <a:srgbClr val="41677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8" name="Freeform: Shape 997">
            <a:extLst>
              <a:ext uri="{FF2B5EF4-FFF2-40B4-BE49-F238E27FC236}">
                <a16:creationId xmlns:a16="http://schemas.microsoft.com/office/drawing/2014/main" id="{D9E713D9-60BB-42AD-A6F7-EE93C3F4F7A1}"/>
              </a:ext>
            </a:extLst>
          </p:cNvPr>
          <p:cNvSpPr/>
          <p:nvPr/>
        </p:nvSpPr>
        <p:spPr>
          <a:xfrm>
            <a:off x="17698868" y="4461178"/>
            <a:ext cx="101770" cy="25443"/>
          </a:xfrm>
          <a:custGeom>
            <a:avLst/>
            <a:gdLst>
              <a:gd name="connsiteX0" fmla="*/ 80008 w 101758"/>
              <a:gd name="connsiteY0" fmla="*/ 25058 h 25439"/>
              <a:gd name="connsiteX1" fmla="*/ 22387 w 101758"/>
              <a:gd name="connsiteY1" fmla="*/ 25058 h 25439"/>
              <a:gd name="connsiteX2" fmla="*/ 9540 w 101758"/>
              <a:gd name="connsiteY2" fmla="*/ 9540 h 25439"/>
              <a:gd name="connsiteX3" fmla="*/ 92728 w 101758"/>
              <a:gd name="connsiteY3" fmla="*/ 9540 h 25439"/>
              <a:gd name="connsiteX4" fmla="*/ 80008 w 101758"/>
              <a:gd name="connsiteY4" fmla="*/ 25058 h 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58" h="25439">
                <a:moveTo>
                  <a:pt x="80008" y="25058"/>
                </a:moveTo>
                <a:lnTo>
                  <a:pt x="22387" y="25058"/>
                </a:lnTo>
                <a:cubicBezTo>
                  <a:pt x="9540" y="25058"/>
                  <a:pt x="9540" y="25058"/>
                  <a:pt x="9540" y="9540"/>
                </a:cubicBezTo>
                <a:lnTo>
                  <a:pt x="92728" y="9540"/>
                </a:lnTo>
                <a:cubicBezTo>
                  <a:pt x="92728" y="25058"/>
                  <a:pt x="92728" y="25058"/>
                  <a:pt x="80008" y="25058"/>
                </a:cubicBezTo>
                <a:close/>
              </a:path>
            </a:pathLst>
          </a:custGeom>
          <a:solidFill>
            <a:srgbClr val="41677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9" name="Freeform: Shape 998">
            <a:extLst>
              <a:ext uri="{FF2B5EF4-FFF2-40B4-BE49-F238E27FC236}">
                <a16:creationId xmlns:a16="http://schemas.microsoft.com/office/drawing/2014/main" id="{EAE6C1BF-28B5-4CCC-A777-7C0B38C8DC0C}"/>
              </a:ext>
            </a:extLst>
          </p:cNvPr>
          <p:cNvSpPr/>
          <p:nvPr/>
        </p:nvSpPr>
        <p:spPr>
          <a:xfrm>
            <a:off x="18025178" y="3944404"/>
            <a:ext cx="216262" cy="89049"/>
          </a:xfrm>
          <a:custGeom>
            <a:avLst/>
            <a:gdLst>
              <a:gd name="connsiteX0" fmla="*/ 199055 w 216236"/>
              <a:gd name="connsiteY0" fmla="*/ 83732 h 89038"/>
              <a:gd name="connsiteX1" fmla="*/ 18562 w 216236"/>
              <a:gd name="connsiteY1" fmla="*/ 25475 h 89038"/>
              <a:gd name="connsiteX2" fmla="*/ 14873 w 216236"/>
              <a:gd name="connsiteY2" fmla="*/ 11738 h 89038"/>
              <a:gd name="connsiteX3" fmla="*/ 206814 w 216236"/>
              <a:gd name="connsiteY3" fmla="*/ 71775 h 89038"/>
              <a:gd name="connsiteX4" fmla="*/ 199055 w 216236"/>
              <a:gd name="connsiteY4" fmla="*/ 83732 h 89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236" h="89038">
                <a:moveTo>
                  <a:pt x="199055" y="83732"/>
                </a:moveTo>
                <a:cubicBezTo>
                  <a:pt x="85594" y="9321"/>
                  <a:pt x="19070" y="25475"/>
                  <a:pt x="18562" y="25475"/>
                </a:cubicBezTo>
                <a:cubicBezTo>
                  <a:pt x="9275" y="27892"/>
                  <a:pt x="5715" y="14282"/>
                  <a:pt x="14873" y="11738"/>
                </a:cubicBezTo>
                <a:cubicBezTo>
                  <a:pt x="17925" y="10974"/>
                  <a:pt x="87375" y="-6579"/>
                  <a:pt x="206814" y="71775"/>
                </a:cubicBezTo>
                <a:lnTo>
                  <a:pt x="199055" y="83732"/>
                </a:lnTo>
                <a:close/>
              </a:path>
            </a:pathLst>
          </a:custGeom>
          <a:solidFill>
            <a:srgbClr val="D6E0E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0" name="Freeform: Shape 999">
            <a:extLst>
              <a:ext uri="{FF2B5EF4-FFF2-40B4-BE49-F238E27FC236}">
                <a16:creationId xmlns:a16="http://schemas.microsoft.com/office/drawing/2014/main" id="{5A360B4C-016A-440E-A2D4-6AF3A34E5424}"/>
              </a:ext>
            </a:extLst>
          </p:cNvPr>
          <p:cNvSpPr/>
          <p:nvPr/>
        </p:nvSpPr>
        <p:spPr>
          <a:xfrm>
            <a:off x="18148669" y="3968325"/>
            <a:ext cx="114491" cy="89049"/>
          </a:xfrm>
          <a:custGeom>
            <a:avLst/>
            <a:gdLst>
              <a:gd name="connsiteX0" fmla="*/ 95803 w 114478"/>
              <a:gd name="connsiteY0" fmla="*/ 25470 h 89038"/>
              <a:gd name="connsiteX1" fmla="*/ 107760 w 114478"/>
              <a:gd name="connsiteY1" fmla="*/ 70117 h 89038"/>
              <a:gd name="connsiteX2" fmla="*/ 63114 w 114478"/>
              <a:gd name="connsiteY2" fmla="*/ 82073 h 89038"/>
              <a:gd name="connsiteX3" fmla="*/ 10708 w 114478"/>
              <a:gd name="connsiteY3" fmla="*/ 16058 h 89038"/>
              <a:gd name="connsiteX4" fmla="*/ 95803 w 114478"/>
              <a:gd name="connsiteY4" fmla="*/ 25470 h 89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78" h="89038">
                <a:moveTo>
                  <a:pt x="95803" y="25470"/>
                </a:moveTo>
                <a:cubicBezTo>
                  <a:pt x="111450" y="34501"/>
                  <a:pt x="116791" y="54471"/>
                  <a:pt x="107760" y="70117"/>
                </a:cubicBezTo>
                <a:cubicBezTo>
                  <a:pt x="98730" y="85762"/>
                  <a:pt x="78759" y="91104"/>
                  <a:pt x="63114" y="82073"/>
                </a:cubicBezTo>
                <a:cubicBezTo>
                  <a:pt x="47469" y="73042"/>
                  <a:pt x="1678" y="31703"/>
                  <a:pt x="10708" y="16058"/>
                </a:cubicBezTo>
                <a:cubicBezTo>
                  <a:pt x="19739" y="539"/>
                  <a:pt x="80158" y="16439"/>
                  <a:pt x="95803" y="25470"/>
                </a:cubicBezTo>
                <a:close/>
              </a:path>
            </a:pathLst>
          </a:custGeom>
          <a:solidFill>
            <a:srgbClr val="41677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1" name="Freeform: Shape 1000">
            <a:extLst>
              <a:ext uri="{FF2B5EF4-FFF2-40B4-BE49-F238E27FC236}">
                <a16:creationId xmlns:a16="http://schemas.microsoft.com/office/drawing/2014/main" id="{E578BECF-2E7B-47B4-8773-47C456EDDC2E}"/>
              </a:ext>
            </a:extLst>
          </p:cNvPr>
          <p:cNvSpPr/>
          <p:nvPr/>
        </p:nvSpPr>
        <p:spPr>
          <a:xfrm>
            <a:off x="18339003" y="3738864"/>
            <a:ext cx="139934" cy="89049"/>
          </a:xfrm>
          <a:custGeom>
            <a:avLst/>
            <a:gdLst>
              <a:gd name="connsiteX0" fmla="*/ 131522 w 139917"/>
              <a:gd name="connsiteY0" fmla="*/ 9540 h 89038"/>
              <a:gd name="connsiteX1" fmla="*/ 84460 w 139917"/>
              <a:gd name="connsiteY1" fmla="*/ 9540 h 89038"/>
              <a:gd name="connsiteX2" fmla="*/ 77336 w 139917"/>
              <a:gd name="connsiteY2" fmla="*/ 16663 h 89038"/>
              <a:gd name="connsiteX3" fmla="*/ 16662 w 139917"/>
              <a:gd name="connsiteY3" fmla="*/ 77336 h 89038"/>
              <a:gd name="connsiteX4" fmla="*/ 9540 w 139917"/>
              <a:gd name="connsiteY4" fmla="*/ 84459 h 89038"/>
              <a:gd name="connsiteX5" fmla="*/ 16662 w 139917"/>
              <a:gd name="connsiteY5" fmla="*/ 91582 h 89038"/>
              <a:gd name="connsiteX6" fmla="*/ 63726 w 139917"/>
              <a:gd name="connsiteY6" fmla="*/ 91582 h 89038"/>
              <a:gd name="connsiteX7" fmla="*/ 138773 w 139917"/>
              <a:gd name="connsiteY7" fmla="*/ 16536 h 89038"/>
              <a:gd name="connsiteX8" fmla="*/ 131522 w 139917"/>
              <a:gd name="connsiteY8" fmla="*/ 9540 h 8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917" h="89038">
                <a:moveTo>
                  <a:pt x="131522" y="9540"/>
                </a:moveTo>
                <a:lnTo>
                  <a:pt x="84460" y="9540"/>
                </a:lnTo>
                <a:cubicBezTo>
                  <a:pt x="80516" y="9540"/>
                  <a:pt x="77336" y="12720"/>
                  <a:pt x="77336" y="16663"/>
                </a:cubicBezTo>
                <a:cubicBezTo>
                  <a:pt x="77336" y="30909"/>
                  <a:pt x="73012" y="77336"/>
                  <a:pt x="16662" y="77336"/>
                </a:cubicBezTo>
                <a:cubicBezTo>
                  <a:pt x="12720" y="77336"/>
                  <a:pt x="9540" y="80516"/>
                  <a:pt x="9540" y="84459"/>
                </a:cubicBezTo>
                <a:cubicBezTo>
                  <a:pt x="9540" y="88402"/>
                  <a:pt x="12720" y="91582"/>
                  <a:pt x="16662" y="91582"/>
                </a:cubicBezTo>
                <a:lnTo>
                  <a:pt x="63726" y="91582"/>
                </a:lnTo>
                <a:cubicBezTo>
                  <a:pt x="135084" y="91582"/>
                  <a:pt x="138773" y="29128"/>
                  <a:pt x="138773" y="16536"/>
                </a:cubicBezTo>
                <a:cubicBezTo>
                  <a:pt x="138773" y="12720"/>
                  <a:pt x="135593" y="9540"/>
                  <a:pt x="131522" y="9540"/>
                </a:cubicBezTo>
                <a:close/>
              </a:path>
            </a:pathLst>
          </a:custGeom>
          <a:solidFill>
            <a:srgbClr val="A2B6B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2" name="Freeform: Shape 1001">
            <a:extLst>
              <a:ext uri="{FF2B5EF4-FFF2-40B4-BE49-F238E27FC236}">
                <a16:creationId xmlns:a16="http://schemas.microsoft.com/office/drawing/2014/main" id="{C755A093-1FA6-40D0-BB0E-60E40C7EC741}"/>
              </a:ext>
            </a:extLst>
          </p:cNvPr>
          <p:cNvSpPr/>
          <p:nvPr/>
        </p:nvSpPr>
        <p:spPr>
          <a:xfrm>
            <a:off x="18339003" y="3738991"/>
            <a:ext cx="89049" cy="89049"/>
          </a:xfrm>
          <a:custGeom>
            <a:avLst/>
            <a:gdLst>
              <a:gd name="connsiteX0" fmla="*/ 16662 w 89038"/>
              <a:gd name="connsiteY0" fmla="*/ 91583 h 89038"/>
              <a:gd name="connsiteX1" fmla="*/ 9540 w 89038"/>
              <a:gd name="connsiteY1" fmla="*/ 84460 h 89038"/>
              <a:gd name="connsiteX2" fmla="*/ 16662 w 89038"/>
              <a:gd name="connsiteY2" fmla="*/ 77337 h 89038"/>
              <a:gd name="connsiteX3" fmla="*/ 77336 w 89038"/>
              <a:gd name="connsiteY3" fmla="*/ 16663 h 89038"/>
              <a:gd name="connsiteX4" fmla="*/ 84460 w 89038"/>
              <a:gd name="connsiteY4" fmla="*/ 9540 h 89038"/>
              <a:gd name="connsiteX5" fmla="*/ 91582 w 89038"/>
              <a:gd name="connsiteY5" fmla="*/ 16663 h 89038"/>
              <a:gd name="connsiteX6" fmla="*/ 16662 w 89038"/>
              <a:gd name="connsiteY6" fmla="*/ 91583 h 8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038" h="89038">
                <a:moveTo>
                  <a:pt x="16662" y="91583"/>
                </a:moveTo>
                <a:cubicBezTo>
                  <a:pt x="12720" y="91583"/>
                  <a:pt x="9540" y="88403"/>
                  <a:pt x="9540" y="84460"/>
                </a:cubicBezTo>
                <a:cubicBezTo>
                  <a:pt x="9540" y="80517"/>
                  <a:pt x="12720" y="77337"/>
                  <a:pt x="16662" y="77337"/>
                </a:cubicBezTo>
                <a:cubicBezTo>
                  <a:pt x="73012" y="77337"/>
                  <a:pt x="77336" y="30782"/>
                  <a:pt x="77336" y="16663"/>
                </a:cubicBezTo>
                <a:cubicBezTo>
                  <a:pt x="77336" y="12720"/>
                  <a:pt x="80516" y="9540"/>
                  <a:pt x="84460" y="9540"/>
                </a:cubicBezTo>
                <a:cubicBezTo>
                  <a:pt x="88402" y="9540"/>
                  <a:pt x="91582" y="12720"/>
                  <a:pt x="91582" y="16663"/>
                </a:cubicBezTo>
                <a:cubicBezTo>
                  <a:pt x="91582" y="29001"/>
                  <a:pt x="88022" y="91583"/>
                  <a:pt x="16662" y="91583"/>
                </a:cubicBezTo>
                <a:close/>
              </a:path>
            </a:pathLst>
          </a:custGeom>
          <a:solidFill>
            <a:srgbClr val="41677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3" name="Freeform: Shape 1002">
            <a:extLst>
              <a:ext uri="{FF2B5EF4-FFF2-40B4-BE49-F238E27FC236}">
                <a16:creationId xmlns:a16="http://schemas.microsoft.com/office/drawing/2014/main" id="{A7A03194-BB16-4798-8DF2-DC164C35DE1D}"/>
              </a:ext>
            </a:extLst>
          </p:cNvPr>
          <p:cNvSpPr/>
          <p:nvPr/>
        </p:nvSpPr>
        <p:spPr>
          <a:xfrm>
            <a:off x="18354140" y="3714821"/>
            <a:ext cx="127213" cy="38163"/>
          </a:xfrm>
          <a:custGeom>
            <a:avLst/>
            <a:gdLst>
              <a:gd name="connsiteX0" fmla="*/ 70086 w 127197"/>
              <a:gd name="connsiteY0" fmla="*/ 9540 h 38159"/>
              <a:gd name="connsiteX1" fmla="*/ 68560 w 127197"/>
              <a:gd name="connsiteY1" fmla="*/ 9540 h 38159"/>
              <a:gd name="connsiteX2" fmla="*/ 9540 w 127197"/>
              <a:gd name="connsiteY2" fmla="*/ 9540 h 38159"/>
              <a:gd name="connsiteX3" fmla="*/ 9540 w 127197"/>
              <a:gd name="connsiteY3" fmla="*/ 25058 h 38159"/>
              <a:gd name="connsiteX4" fmla="*/ 25059 w 127197"/>
              <a:gd name="connsiteY4" fmla="*/ 40576 h 38159"/>
              <a:gd name="connsiteX5" fmla="*/ 68433 w 127197"/>
              <a:gd name="connsiteY5" fmla="*/ 40576 h 38159"/>
              <a:gd name="connsiteX6" fmla="*/ 70086 w 127197"/>
              <a:gd name="connsiteY6" fmla="*/ 40576 h 38159"/>
              <a:gd name="connsiteX7" fmla="*/ 113461 w 127197"/>
              <a:gd name="connsiteY7" fmla="*/ 40576 h 38159"/>
              <a:gd name="connsiteX8" fmla="*/ 128979 w 127197"/>
              <a:gd name="connsiteY8" fmla="*/ 25058 h 38159"/>
              <a:gd name="connsiteX9" fmla="*/ 128979 w 127197"/>
              <a:gd name="connsiteY9" fmla="*/ 9540 h 38159"/>
              <a:gd name="connsiteX10" fmla="*/ 70086 w 127197"/>
              <a:gd name="connsiteY10" fmla="*/ 9540 h 3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197" h="38159">
                <a:moveTo>
                  <a:pt x="70086" y="9540"/>
                </a:moveTo>
                <a:lnTo>
                  <a:pt x="68560" y="9540"/>
                </a:lnTo>
                <a:lnTo>
                  <a:pt x="9540" y="9540"/>
                </a:lnTo>
                <a:lnTo>
                  <a:pt x="9540" y="25058"/>
                </a:lnTo>
                <a:cubicBezTo>
                  <a:pt x="9540" y="33707"/>
                  <a:pt x="16536" y="40576"/>
                  <a:pt x="25059" y="40576"/>
                </a:cubicBezTo>
                <a:lnTo>
                  <a:pt x="68433" y="40576"/>
                </a:lnTo>
                <a:lnTo>
                  <a:pt x="70086" y="40576"/>
                </a:lnTo>
                <a:lnTo>
                  <a:pt x="113461" y="40576"/>
                </a:lnTo>
                <a:cubicBezTo>
                  <a:pt x="122111" y="40576"/>
                  <a:pt x="128979" y="33580"/>
                  <a:pt x="128979" y="25058"/>
                </a:cubicBezTo>
                <a:lnTo>
                  <a:pt x="128979" y="9540"/>
                </a:lnTo>
                <a:lnTo>
                  <a:pt x="70086" y="9540"/>
                </a:lnTo>
                <a:close/>
              </a:path>
            </a:pathLst>
          </a:custGeom>
          <a:solidFill>
            <a:srgbClr val="41677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4" name="Freeform: Shape 1003">
            <a:extLst>
              <a:ext uri="{FF2B5EF4-FFF2-40B4-BE49-F238E27FC236}">
                <a16:creationId xmlns:a16="http://schemas.microsoft.com/office/drawing/2014/main" id="{9D48857E-3914-4AD6-9995-13A4ED8974D3}"/>
              </a:ext>
            </a:extLst>
          </p:cNvPr>
          <p:cNvSpPr/>
          <p:nvPr/>
        </p:nvSpPr>
        <p:spPr>
          <a:xfrm>
            <a:off x="18375131" y="3714821"/>
            <a:ext cx="127213" cy="38163"/>
          </a:xfrm>
          <a:custGeom>
            <a:avLst/>
            <a:gdLst>
              <a:gd name="connsiteX0" fmla="*/ 9540 w 127197"/>
              <a:gd name="connsiteY0" fmla="*/ 9540 h 38159"/>
              <a:gd name="connsiteX1" fmla="*/ 9540 w 127197"/>
              <a:gd name="connsiteY1" fmla="*/ 25058 h 38159"/>
              <a:gd name="connsiteX2" fmla="*/ 25058 w 127197"/>
              <a:gd name="connsiteY2" fmla="*/ 40576 h 38159"/>
              <a:gd name="connsiteX3" fmla="*/ 113588 w 127197"/>
              <a:gd name="connsiteY3" fmla="*/ 40576 h 38159"/>
              <a:gd name="connsiteX4" fmla="*/ 129106 w 127197"/>
              <a:gd name="connsiteY4" fmla="*/ 25058 h 38159"/>
              <a:gd name="connsiteX5" fmla="*/ 129106 w 127197"/>
              <a:gd name="connsiteY5" fmla="*/ 9540 h 38159"/>
              <a:gd name="connsiteX6" fmla="*/ 9540 w 127197"/>
              <a:gd name="connsiteY6" fmla="*/ 9540 h 3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197" h="38159">
                <a:moveTo>
                  <a:pt x="9540" y="9540"/>
                </a:moveTo>
                <a:lnTo>
                  <a:pt x="9540" y="25058"/>
                </a:lnTo>
                <a:cubicBezTo>
                  <a:pt x="9540" y="33707"/>
                  <a:pt x="16536" y="40576"/>
                  <a:pt x="25058" y="40576"/>
                </a:cubicBezTo>
                <a:lnTo>
                  <a:pt x="113588" y="40576"/>
                </a:lnTo>
                <a:cubicBezTo>
                  <a:pt x="122237" y="40576"/>
                  <a:pt x="129106" y="33580"/>
                  <a:pt x="129106" y="25058"/>
                </a:cubicBezTo>
                <a:lnTo>
                  <a:pt x="129106" y="9540"/>
                </a:lnTo>
                <a:lnTo>
                  <a:pt x="9540" y="9540"/>
                </a:lnTo>
                <a:close/>
              </a:path>
            </a:pathLst>
          </a:custGeom>
          <a:solidFill>
            <a:srgbClr val="D6E0E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5" name="Freeform: Shape 1004">
            <a:extLst>
              <a:ext uri="{FF2B5EF4-FFF2-40B4-BE49-F238E27FC236}">
                <a16:creationId xmlns:a16="http://schemas.microsoft.com/office/drawing/2014/main" id="{C80A9F48-7653-4561-9D57-4C142556CF00}"/>
              </a:ext>
            </a:extLst>
          </p:cNvPr>
          <p:cNvSpPr/>
          <p:nvPr/>
        </p:nvSpPr>
        <p:spPr>
          <a:xfrm>
            <a:off x="17185819" y="4850449"/>
            <a:ext cx="2951335" cy="445245"/>
          </a:xfrm>
          <a:custGeom>
            <a:avLst/>
            <a:gdLst>
              <a:gd name="connsiteX0" fmla="*/ 2823668 w 2950993"/>
              <a:gd name="connsiteY0" fmla="*/ 437180 h 445192"/>
              <a:gd name="connsiteX1" fmla="*/ 127962 w 2950993"/>
              <a:gd name="connsiteY1" fmla="*/ 437180 h 445192"/>
              <a:gd name="connsiteX2" fmla="*/ 9540 w 2950993"/>
              <a:gd name="connsiteY2" fmla="*/ 318759 h 445192"/>
              <a:gd name="connsiteX3" fmla="*/ 9540 w 2950993"/>
              <a:gd name="connsiteY3" fmla="*/ 127962 h 445192"/>
              <a:gd name="connsiteX4" fmla="*/ 127962 w 2950993"/>
              <a:gd name="connsiteY4" fmla="*/ 9540 h 445192"/>
              <a:gd name="connsiteX5" fmla="*/ 2823668 w 2950993"/>
              <a:gd name="connsiteY5" fmla="*/ 9540 h 445192"/>
              <a:gd name="connsiteX6" fmla="*/ 2942090 w 2950993"/>
              <a:gd name="connsiteY6" fmla="*/ 127962 h 445192"/>
              <a:gd name="connsiteX7" fmla="*/ 2942090 w 2950993"/>
              <a:gd name="connsiteY7" fmla="*/ 318759 h 445192"/>
              <a:gd name="connsiteX8" fmla="*/ 2823668 w 2950993"/>
              <a:gd name="connsiteY8" fmla="*/ 437180 h 445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50993" h="445192">
                <a:moveTo>
                  <a:pt x="2823668" y="437180"/>
                </a:moveTo>
                <a:lnTo>
                  <a:pt x="127962" y="437180"/>
                </a:lnTo>
                <a:cubicBezTo>
                  <a:pt x="62582" y="437180"/>
                  <a:pt x="9540" y="384138"/>
                  <a:pt x="9540" y="318759"/>
                </a:cubicBezTo>
                <a:lnTo>
                  <a:pt x="9540" y="127962"/>
                </a:lnTo>
                <a:cubicBezTo>
                  <a:pt x="9540" y="62582"/>
                  <a:pt x="62582" y="9540"/>
                  <a:pt x="127962" y="9540"/>
                </a:cubicBezTo>
                <a:lnTo>
                  <a:pt x="2823668" y="9540"/>
                </a:lnTo>
                <a:cubicBezTo>
                  <a:pt x="2889048" y="9540"/>
                  <a:pt x="2942090" y="62582"/>
                  <a:pt x="2942090" y="127962"/>
                </a:cubicBezTo>
                <a:lnTo>
                  <a:pt x="2942090" y="318759"/>
                </a:lnTo>
                <a:cubicBezTo>
                  <a:pt x="2942090" y="384138"/>
                  <a:pt x="2889175" y="437180"/>
                  <a:pt x="2823668" y="437180"/>
                </a:cubicBez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6" name="Freeform: Shape 1005">
            <a:extLst>
              <a:ext uri="{FF2B5EF4-FFF2-40B4-BE49-F238E27FC236}">
                <a16:creationId xmlns:a16="http://schemas.microsoft.com/office/drawing/2014/main" id="{AAB5DDAE-9E62-420B-BE63-CCB74205F173}"/>
              </a:ext>
            </a:extLst>
          </p:cNvPr>
          <p:cNvSpPr/>
          <p:nvPr/>
        </p:nvSpPr>
        <p:spPr>
          <a:xfrm>
            <a:off x="11052131" y="4850449"/>
            <a:ext cx="2951335" cy="445245"/>
          </a:xfrm>
          <a:custGeom>
            <a:avLst/>
            <a:gdLst>
              <a:gd name="connsiteX0" fmla="*/ 2823668 w 2950993"/>
              <a:gd name="connsiteY0" fmla="*/ 437180 h 445192"/>
              <a:gd name="connsiteX1" fmla="*/ 127961 w 2950993"/>
              <a:gd name="connsiteY1" fmla="*/ 437180 h 445192"/>
              <a:gd name="connsiteX2" fmla="*/ 9540 w 2950993"/>
              <a:gd name="connsiteY2" fmla="*/ 318759 h 445192"/>
              <a:gd name="connsiteX3" fmla="*/ 9540 w 2950993"/>
              <a:gd name="connsiteY3" fmla="*/ 127962 h 445192"/>
              <a:gd name="connsiteX4" fmla="*/ 127961 w 2950993"/>
              <a:gd name="connsiteY4" fmla="*/ 9540 h 445192"/>
              <a:gd name="connsiteX5" fmla="*/ 2823668 w 2950993"/>
              <a:gd name="connsiteY5" fmla="*/ 9540 h 445192"/>
              <a:gd name="connsiteX6" fmla="*/ 2942089 w 2950993"/>
              <a:gd name="connsiteY6" fmla="*/ 127962 h 445192"/>
              <a:gd name="connsiteX7" fmla="*/ 2942089 w 2950993"/>
              <a:gd name="connsiteY7" fmla="*/ 318759 h 445192"/>
              <a:gd name="connsiteX8" fmla="*/ 2823668 w 2950993"/>
              <a:gd name="connsiteY8" fmla="*/ 437180 h 445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50993" h="445192">
                <a:moveTo>
                  <a:pt x="2823668" y="437180"/>
                </a:moveTo>
                <a:lnTo>
                  <a:pt x="127961" y="437180"/>
                </a:lnTo>
                <a:cubicBezTo>
                  <a:pt x="62581" y="437180"/>
                  <a:pt x="9540" y="384138"/>
                  <a:pt x="9540" y="318759"/>
                </a:cubicBezTo>
                <a:lnTo>
                  <a:pt x="9540" y="127962"/>
                </a:lnTo>
                <a:cubicBezTo>
                  <a:pt x="9540" y="62582"/>
                  <a:pt x="62581" y="9540"/>
                  <a:pt x="127961" y="9540"/>
                </a:cubicBezTo>
                <a:lnTo>
                  <a:pt x="2823668" y="9540"/>
                </a:lnTo>
                <a:cubicBezTo>
                  <a:pt x="2889048" y="9540"/>
                  <a:pt x="2942089" y="62582"/>
                  <a:pt x="2942089" y="127962"/>
                </a:cubicBezTo>
                <a:lnTo>
                  <a:pt x="2942089" y="318759"/>
                </a:lnTo>
                <a:cubicBezTo>
                  <a:pt x="2942217" y="384138"/>
                  <a:pt x="2889175" y="437180"/>
                  <a:pt x="2823668" y="437180"/>
                </a:cubicBezTo>
                <a:close/>
              </a:path>
            </a:pathLst>
          </a:custGeom>
          <a:solidFill>
            <a:schemeClr val="accent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7" name="Freeform: Shape 1006">
            <a:extLst>
              <a:ext uri="{FF2B5EF4-FFF2-40B4-BE49-F238E27FC236}">
                <a16:creationId xmlns:a16="http://schemas.microsoft.com/office/drawing/2014/main" id="{397E37A4-F88E-4D57-9EDE-F49CB7791922}"/>
              </a:ext>
            </a:extLst>
          </p:cNvPr>
          <p:cNvSpPr/>
          <p:nvPr/>
        </p:nvSpPr>
        <p:spPr>
          <a:xfrm>
            <a:off x="12168993" y="3316518"/>
            <a:ext cx="165376" cy="279868"/>
          </a:xfrm>
          <a:custGeom>
            <a:avLst/>
            <a:gdLst>
              <a:gd name="connsiteX0" fmla="*/ 93302 w 165357"/>
              <a:gd name="connsiteY0" fmla="*/ 9540 h 279835"/>
              <a:gd name="connsiteX1" fmla="*/ 25378 w 165357"/>
              <a:gd name="connsiteY1" fmla="*/ 216491 h 279835"/>
              <a:gd name="connsiteX2" fmla="*/ 156901 w 165357"/>
              <a:gd name="connsiteY2" fmla="*/ 175152 h 279835"/>
              <a:gd name="connsiteX3" fmla="*/ 93302 w 165357"/>
              <a:gd name="connsiteY3" fmla="*/ 9540 h 279835"/>
            </a:gdLst>
            <a:ahLst/>
            <a:cxnLst>
              <a:cxn ang="0">
                <a:pos x="connsiteX0" y="connsiteY0"/>
              </a:cxn>
              <a:cxn ang="0">
                <a:pos x="connsiteX1" y="connsiteY1"/>
              </a:cxn>
              <a:cxn ang="0">
                <a:pos x="connsiteX2" y="connsiteY2"/>
              </a:cxn>
              <a:cxn ang="0">
                <a:pos x="connsiteX3" y="connsiteY3"/>
              </a:cxn>
            </a:cxnLst>
            <a:rect l="l" t="t" r="r" b="b"/>
            <a:pathLst>
              <a:path w="165357" h="279835">
                <a:moveTo>
                  <a:pt x="93302" y="9540"/>
                </a:moveTo>
                <a:cubicBezTo>
                  <a:pt x="93302" y="9540"/>
                  <a:pt x="-34151" y="71358"/>
                  <a:pt x="25378" y="216491"/>
                </a:cubicBezTo>
                <a:cubicBezTo>
                  <a:pt x="84907" y="361624"/>
                  <a:pt x="156901" y="175152"/>
                  <a:pt x="156901" y="175152"/>
                </a:cubicBezTo>
                <a:lnTo>
                  <a:pt x="93302" y="9540"/>
                </a:lnTo>
                <a:close/>
              </a:path>
            </a:pathLst>
          </a:custGeom>
          <a:solidFill>
            <a:srgbClr val="F7F7F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8" name="Freeform: Shape 1007">
            <a:extLst>
              <a:ext uri="{FF2B5EF4-FFF2-40B4-BE49-F238E27FC236}">
                <a16:creationId xmlns:a16="http://schemas.microsoft.com/office/drawing/2014/main" id="{B1A41725-50B8-448F-931A-60FD523AB0FF}"/>
              </a:ext>
            </a:extLst>
          </p:cNvPr>
          <p:cNvSpPr/>
          <p:nvPr/>
        </p:nvSpPr>
        <p:spPr>
          <a:xfrm>
            <a:off x="12635294" y="3880325"/>
            <a:ext cx="890489" cy="190819"/>
          </a:xfrm>
          <a:custGeom>
            <a:avLst/>
            <a:gdLst>
              <a:gd name="connsiteX0" fmla="*/ 65888 w 890385"/>
              <a:gd name="connsiteY0" fmla="*/ 171336 h 190796"/>
              <a:gd name="connsiteX1" fmla="*/ 101504 w 890385"/>
              <a:gd name="connsiteY1" fmla="*/ 187871 h 190796"/>
              <a:gd name="connsiteX2" fmla="*/ 732152 w 890385"/>
              <a:gd name="connsiteY2" fmla="*/ 187871 h 190796"/>
              <a:gd name="connsiteX3" fmla="*/ 773745 w 890385"/>
              <a:gd name="connsiteY3" fmla="*/ 168283 h 190796"/>
              <a:gd name="connsiteX4" fmla="*/ 852099 w 890385"/>
              <a:gd name="connsiteY4" fmla="*/ 73647 h 190796"/>
              <a:gd name="connsiteX5" fmla="*/ 883389 w 890385"/>
              <a:gd name="connsiteY5" fmla="*/ 73647 h 190796"/>
              <a:gd name="connsiteX6" fmla="*/ 852990 w 890385"/>
              <a:gd name="connsiteY6" fmla="*/ 9540 h 190796"/>
              <a:gd name="connsiteX7" fmla="*/ 113715 w 890385"/>
              <a:gd name="connsiteY7" fmla="*/ 9540 h 190796"/>
              <a:gd name="connsiteX8" fmla="*/ 47826 w 890385"/>
              <a:gd name="connsiteY8" fmla="*/ 45410 h 190796"/>
              <a:gd name="connsiteX9" fmla="*/ 9540 w 890385"/>
              <a:gd name="connsiteY9" fmla="*/ 104429 h 190796"/>
              <a:gd name="connsiteX10" fmla="*/ 65888 w 890385"/>
              <a:gd name="connsiteY10" fmla="*/ 171336 h 190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0385" h="190796">
                <a:moveTo>
                  <a:pt x="65888" y="171336"/>
                </a:moveTo>
                <a:cubicBezTo>
                  <a:pt x="74792" y="181766"/>
                  <a:pt x="87766" y="187871"/>
                  <a:pt x="101504" y="187871"/>
                </a:cubicBezTo>
                <a:lnTo>
                  <a:pt x="732152" y="187871"/>
                </a:lnTo>
                <a:cubicBezTo>
                  <a:pt x="748178" y="187871"/>
                  <a:pt x="763442" y="180748"/>
                  <a:pt x="773745" y="168283"/>
                </a:cubicBezTo>
                <a:lnTo>
                  <a:pt x="852099" y="73647"/>
                </a:lnTo>
                <a:lnTo>
                  <a:pt x="883389" y="73647"/>
                </a:lnTo>
                <a:lnTo>
                  <a:pt x="852990" y="9540"/>
                </a:lnTo>
                <a:lnTo>
                  <a:pt x="113715" y="9540"/>
                </a:lnTo>
                <a:cubicBezTo>
                  <a:pt x="87130" y="9540"/>
                  <a:pt x="62327" y="23023"/>
                  <a:pt x="47826" y="45410"/>
                </a:cubicBezTo>
                <a:lnTo>
                  <a:pt x="9540" y="104429"/>
                </a:lnTo>
                <a:lnTo>
                  <a:pt x="65888" y="171336"/>
                </a:lnTo>
                <a:close/>
              </a:path>
            </a:pathLst>
          </a:custGeom>
          <a:solidFill>
            <a:srgbClr val="5245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9" name="Freeform: Shape 1008">
            <a:extLst>
              <a:ext uri="{FF2B5EF4-FFF2-40B4-BE49-F238E27FC236}">
                <a16:creationId xmlns:a16="http://schemas.microsoft.com/office/drawing/2014/main" id="{124F966C-F83E-45CF-BE4E-C57B40AA2405}"/>
              </a:ext>
            </a:extLst>
          </p:cNvPr>
          <p:cNvSpPr/>
          <p:nvPr/>
        </p:nvSpPr>
        <p:spPr>
          <a:xfrm>
            <a:off x="11797559" y="2921904"/>
            <a:ext cx="928652" cy="1170356"/>
          </a:xfrm>
          <a:custGeom>
            <a:avLst/>
            <a:gdLst>
              <a:gd name="connsiteX0" fmla="*/ 865367 w 928545"/>
              <a:gd name="connsiteY0" fmla="*/ 1166787 h 1170221"/>
              <a:gd name="connsiteX1" fmla="*/ 63638 w 928545"/>
              <a:gd name="connsiteY1" fmla="*/ 1166787 h 1170221"/>
              <a:gd name="connsiteX2" fmla="*/ 9833 w 928545"/>
              <a:gd name="connsiteY2" fmla="*/ 1107131 h 1170221"/>
              <a:gd name="connsiteX3" fmla="*/ 108539 w 928545"/>
              <a:gd name="connsiteY3" fmla="*/ 146787 h 1170221"/>
              <a:gd name="connsiteX4" fmla="*/ 260541 w 928545"/>
              <a:gd name="connsiteY4" fmla="*/ 9540 h 1170221"/>
              <a:gd name="connsiteX5" fmla="*/ 465075 w 928545"/>
              <a:gd name="connsiteY5" fmla="*/ 9540 h 1170221"/>
              <a:gd name="connsiteX6" fmla="*/ 681057 w 928545"/>
              <a:gd name="connsiteY6" fmla="*/ 177187 h 1170221"/>
              <a:gd name="connsiteX7" fmla="*/ 917773 w 928545"/>
              <a:gd name="connsiteY7" fmla="*/ 1099245 h 1170221"/>
              <a:gd name="connsiteX8" fmla="*/ 865367 w 928545"/>
              <a:gd name="connsiteY8" fmla="*/ 1166787 h 1170221"/>
              <a:gd name="connsiteX9" fmla="*/ 114772 w 928545"/>
              <a:gd name="connsiteY9" fmla="*/ 1120741 h 1170221"/>
              <a:gd name="connsiteX10" fmla="*/ 805965 w 928545"/>
              <a:gd name="connsiteY10" fmla="*/ 1120741 h 1170221"/>
              <a:gd name="connsiteX11" fmla="*/ 858372 w 928545"/>
              <a:gd name="connsiteY11" fmla="*/ 1053199 h 1170221"/>
              <a:gd name="connsiteX12" fmla="*/ 637174 w 928545"/>
              <a:gd name="connsiteY12" fmla="*/ 191687 h 1170221"/>
              <a:gd name="connsiteX13" fmla="*/ 462022 w 928545"/>
              <a:gd name="connsiteY13" fmla="*/ 55840 h 1170221"/>
              <a:gd name="connsiteX14" fmla="*/ 258633 w 928545"/>
              <a:gd name="connsiteY14" fmla="*/ 55840 h 1170221"/>
              <a:gd name="connsiteX15" fmla="*/ 154712 w 928545"/>
              <a:gd name="connsiteY15" fmla="*/ 149712 h 1170221"/>
              <a:gd name="connsiteX16" fmla="*/ 61094 w 928545"/>
              <a:gd name="connsiteY16" fmla="*/ 1061086 h 1170221"/>
              <a:gd name="connsiteX17" fmla="*/ 114772 w 928545"/>
              <a:gd name="connsiteY17" fmla="*/ 1120741 h 117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28545" h="1170221">
                <a:moveTo>
                  <a:pt x="865367" y="1166787"/>
                </a:moveTo>
                <a:lnTo>
                  <a:pt x="63638" y="1166787"/>
                </a:lnTo>
                <a:cubicBezTo>
                  <a:pt x="31585" y="1166787"/>
                  <a:pt x="6526" y="1139058"/>
                  <a:pt x="9833" y="1107131"/>
                </a:cubicBezTo>
                <a:lnTo>
                  <a:pt x="108539" y="146787"/>
                </a:lnTo>
                <a:cubicBezTo>
                  <a:pt x="116553" y="68814"/>
                  <a:pt x="182187" y="9540"/>
                  <a:pt x="260541" y="9540"/>
                </a:cubicBezTo>
                <a:lnTo>
                  <a:pt x="465075" y="9540"/>
                </a:lnTo>
                <a:cubicBezTo>
                  <a:pt x="566833" y="9540"/>
                  <a:pt x="655744" y="78481"/>
                  <a:pt x="681057" y="177187"/>
                </a:cubicBezTo>
                <a:lnTo>
                  <a:pt x="917773" y="1099245"/>
                </a:lnTo>
                <a:cubicBezTo>
                  <a:pt x="926549" y="1133461"/>
                  <a:pt x="900728" y="1166787"/>
                  <a:pt x="865367" y="1166787"/>
                </a:cubicBezTo>
                <a:close/>
                <a:moveTo>
                  <a:pt x="114772" y="1120741"/>
                </a:moveTo>
                <a:lnTo>
                  <a:pt x="805965" y="1120741"/>
                </a:lnTo>
                <a:cubicBezTo>
                  <a:pt x="841327" y="1120741"/>
                  <a:pt x="867147" y="1087416"/>
                  <a:pt x="858372" y="1053199"/>
                </a:cubicBezTo>
                <a:lnTo>
                  <a:pt x="637174" y="191687"/>
                </a:lnTo>
                <a:cubicBezTo>
                  <a:pt x="616568" y="111680"/>
                  <a:pt x="544574" y="55840"/>
                  <a:pt x="462022" y="55840"/>
                </a:cubicBezTo>
                <a:lnTo>
                  <a:pt x="258633" y="55840"/>
                </a:lnTo>
                <a:cubicBezTo>
                  <a:pt x="205082" y="55840"/>
                  <a:pt x="160182" y="96416"/>
                  <a:pt x="154712" y="149712"/>
                </a:cubicBezTo>
                <a:lnTo>
                  <a:pt x="61094" y="1061086"/>
                </a:lnTo>
                <a:cubicBezTo>
                  <a:pt x="57787" y="1093012"/>
                  <a:pt x="82718" y="1120741"/>
                  <a:pt x="114772" y="1120741"/>
                </a:cubicBezTo>
                <a:close/>
              </a:path>
            </a:pathLst>
          </a:custGeom>
          <a:solidFill>
            <a:srgbClr val="4F45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0" name="Freeform: Shape 1009">
            <a:extLst>
              <a:ext uri="{FF2B5EF4-FFF2-40B4-BE49-F238E27FC236}">
                <a16:creationId xmlns:a16="http://schemas.microsoft.com/office/drawing/2014/main" id="{6D748486-6965-4CDD-9437-8F3A8AE41716}"/>
              </a:ext>
            </a:extLst>
          </p:cNvPr>
          <p:cNvSpPr/>
          <p:nvPr/>
        </p:nvSpPr>
        <p:spPr>
          <a:xfrm>
            <a:off x="12789988" y="2820970"/>
            <a:ext cx="101770" cy="1106750"/>
          </a:xfrm>
          <a:custGeom>
            <a:avLst/>
            <a:gdLst>
              <a:gd name="connsiteX0" fmla="*/ 9540 w 101758"/>
              <a:gd name="connsiteY0" fmla="*/ 1104333 h 1106622"/>
              <a:gd name="connsiteX1" fmla="*/ 9540 w 101758"/>
              <a:gd name="connsiteY1" fmla="*/ 9539 h 1106622"/>
              <a:gd name="connsiteX2" fmla="*/ 95271 w 101758"/>
              <a:gd name="connsiteY2" fmla="*/ 9539 h 1106622"/>
              <a:gd name="connsiteX3" fmla="*/ 95271 w 101758"/>
              <a:gd name="connsiteY3" fmla="*/ 1104333 h 1106622"/>
            </a:gdLst>
            <a:ahLst/>
            <a:cxnLst>
              <a:cxn ang="0">
                <a:pos x="connsiteX0" y="connsiteY0"/>
              </a:cxn>
              <a:cxn ang="0">
                <a:pos x="connsiteX1" y="connsiteY1"/>
              </a:cxn>
              <a:cxn ang="0">
                <a:pos x="connsiteX2" y="connsiteY2"/>
              </a:cxn>
              <a:cxn ang="0">
                <a:pos x="connsiteX3" y="connsiteY3"/>
              </a:cxn>
            </a:cxnLst>
            <a:rect l="l" t="t" r="r" b="b"/>
            <a:pathLst>
              <a:path w="101758" h="1106622">
                <a:moveTo>
                  <a:pt x="9540" y="1104333"/>
                </a:moveTo>
                <a:lnTo>
                  <a:pt x="9540" y="9539"/>
                </a:lnTo>
                <a:lnTo>
                  <a:pt x="95271" y="9539"/>
                </a:lnTo>
                <a:lnTo>
                  <a:pt x="95271" y="1104333"/>
                </a:lnTo>
                <a:close/>
              </a:path>
            </a:pathLst>
          </a:custGeom>
          <a:solidFill>
            <a:srgbClr val="4F45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1" name="Freeform: Shape 1010">
            <a:extLst>
              <a:ext uri="{FF2B5EF4-FFF2-40B4-BE49-F238E27FC236}">
                <a16:creationId xmlns:a16="http://schemas.microsoft.com/office/drawing/2014/main" id="{D374A9BB-40C3-472C-9292-8159D0A08476}"/>
              </a:ext>
            </a:extLst>
          </p:cNvPr>
          <p:cNvSpPr/>
          <p:nvPr/>
        </p:nvSpPr>
        <p:spPr>
          <a:xfrm>
            <a:off x="13389474" y="2821031"/>
            <a:ext cx="101770" cy="1106750"/>
          </a:xfrm>
          <a:custGeom>
            <a:avLst/>
            <a:gdLst>
              <a:gd name="connsiteX0" fmla="*/ 9540 w 101758"/>
              <a:gd name="connsiteY0" fmla="*/ 1104333 h 1106622"/>
              <a:gd name="connsiteX1" fmla="*/ 9540 w 101758"/>
              <a:gd name="connsiteY1" fmla="*/ 9540 h 1106622"/>
              <a:gd name="connsiteX2" fmla="*/ 95271 w 101758"/>
              <a:gd name="connsiteY2" fmla="*/ 9540 h 1106622"/>
              <a:gd name="connsiteX3" fmla="*/ 95271 w 101758"/>
              <a:gd name="connsiteY3" fmla="*/ 1104333 h 1106622"/>
            </a:gdLst>
            <a:ahLst/>
            <a:cxnLst>
              <a:cxn ang="0">
                <a:pos x="connsiteX0" y="connsiteY0"/>
              </a:cxn>
              <a:cxn ang="0">
                <a:pos x="connsiteX1" y="connsiteY1"/>
              </a:cxn>
              <a:cxn ang="0">
                <a:pos x="connsiteX2" y="connsiteY2"/>
              </a:cxn>
              <a:cxn ang="0">
                <a:pos x="connsiteX3" y="connsiteY3"/>
              </a:cxn>
            </a:cxnLst>
            <a:rect l="l" t="t" r="r" b="b"/>
            <a:pathLst>
              <a:path w="101758" h="1106622">
                <a:moveTo>
                  <a:pt x="9540" y="1104333"/>
                </a:moveTo>
                <a:lnTo>
                  <a:pt x="9540" y="9540"/>
                </a:lnTo>
                <a:lnTo>
                  <a:pt x="95271" y="9540"/>
                </a:lnTo>
                <a:lnTo>
                  <a:pt x="95271" y="1104333"/>
                </a:lnTo>
                <a:close/>
              </a:path>
            </a:pathLst>
          </a:custGeom>
          <a:solidFill>
            <a:srgbClr val="4F45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2" name="Freeform: Shape 1011">
            <a:extLst>
              <a:ext uri="{FF2B5EF4-FFF2-40B4-BE49-F238E27FC236}">
                <a16:creationId xmlns:a16="http://schemas.microsoft.com/office/drawing/2014/main" id="{EF407524-C096-4B17-9D5F-F9B89C1CD2D7}"/>
              </a:ext>
            </a:extLst>
          </p:cNvPr>
          <p:cNvSpPr/>
          <p:nvPr/>
        </p:nvSpPr>
        <p:spPr>
          <a:xfrm>
            <a:off x="12825858" y="1661099"/>
            <a:ext cx="1742814" cy="127213"/>
          </a:xfrm>
          <a:custGeom>
            <a:avLst/>
            <a:gdLst>
              <a:gd name="connsiteX0" fmla="*/ 9540 w 1742612"/>
              <a:gd name="connsiteY0" fmla="*/ 9540 h 127197"/>
              <a:gd name="connsiteX1" fmla="*/ 1733836 w 1742612"/>
              <a:gd name="connsiteY1" fmla="*/ 9540 h 127197"/>
              <a:gd name="connsiteX2" fmla="*/ 1733836 w 1742612"/>
              <a:gd name="connsiteY2" fmla="*/ 122237 h 127197"/>
              <a:gd name="connsiteX3" fmla="*/ 9540 w 1742612"/>
              <a:gd name="connsiteY3" fmla="*/ 122237 h 127197"/>
            </a:gdLst>
            <a:ahLst/>
            <a:cxnLst>
              <a:cxn ang="0">
                <a:pos x="connsiteX0" y="connsiteY0"/>
              </a:cxn>
              <a:cxn ang="0">
                <a:pos x="connsiteX1" y="connsiteY1"/>
              </a:cxn>
              <a:cxn ang="0">
                <a:pos x="connsiteX2" y="connsiteY2"/>
              </a:cxn>
              <a:cxn ang="0">
                <a:pos x="connsiteX3" y="connsiteY3"/>
              </a:cxn>
            </a:cxnLst>
            <a:rect l="l" t="t" r="r" b="b"/>
            <a:pathLst>
              <a:path w="1742612" h="127197">
                <a:moveTo>
                  <a:pt x="9540" y="9540"/>
                </a:moveTo>
                <a:lnTo>
                  <a:pt x="1733836" y="9540"/>
                </a:lnTo>
                <a:lnTo>
                  <a:pt x="1733836" y="122237"/>
                </a:lnTo>
                <a:lnTo>
                  <a:pt x="9540" y="122237"/>
                </a:lnTo>
                <a:close/>
              </a:path>
            </a:pathLst>
          </a:custGeom>
          <a:solidFill>
            <a:srgbClr val="6E562C">
              <a:alpha val="8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3" name="Freeform: Shape 1012">
            <a:extLst>
              <a:ext uri="{FF2B5EF4-FFF2-40B4-BE49-F238E27FC236}">
                <a16:creationId xmlns:a16="http://schemas.microsoft.com/office/drawing/2014/main" id="{4C91A315-9FD7-4400-B0B3-1989E45F9473}"/>
              </a:ext>
            </a:extLst>
          </p:cNvPr>
          <p:cNvSpPr/>
          <p:nvPr/>
        </p:nvSpPr>
        <p:spPr>
          <a:xfrm>
            <a:off x="12673966" y="1591896"/>
            <a:ext cx="165376" cy="190819"/>
          </a:xfrm>
          <a:custGeom>
            <a:avLst/>
            <a:gdLst>
              <a:gd name="connsiteX0" fmla="*/ 9540 w 165357"/>
              <a:gd name="connsiteY0" fmla="*/ 9540 h 190796"/>
              <a:gd name="connsiteX1" fmla="*/ 161414 w 165357"/>
              <a:gd name="connsiteY1" fmla="*/ 9540 h 190796"/>
              <a:gd name="connsiteX2" fmla="*/ 161414 w 165357"/>
              <a:gd name="connsiteY2" fmla="*/ 191433 h 190796"/>
              <a:gd name="connsiteX3" fmla="*/ 9540 w 165357"/>
              <a:gd name="connsiteY3" fmla="*/ 191433 h 190796"/>
            </a:gdLst>
            <a:ahLst/>
            <a:cxnLst>
              <a:cxn ang="0">
                <a:pos x="connsiteX0" y="connsiteY0"/>
              </a:cxn>
              <a:cxn ang="0">
                <a:pos x="connsiteX1" y="connsiteY1"/>
              </a:cxn>
              <a:cxn ang="0">
                <a:pos x="connsiteX2" y="connsiteY2"/>
              </a:cxn>
              <a:cxn ang="0">
                <a:pos x="connsiteX3" y="connsiteY3"/>
              </a:cxn>
            </a:cxnLst>
            <a:rect l="l" t="t" r="r" b="b"/>
            <a:pathLst>
              <a:path w="165357" h="190796">
                <a:moveTo>
                  <a:pt x="9540" y="9540"/>
                </a:moveTo>
                <a:lnTo>
                  <a:pt x="161414" y="9540"/>
                </a:lnTo>
                <a:lnTo>
                  <a:pt x="161414" y="191433"/>
                </a:lnTo>
                <a:lnTo>
                  <a:pt x="9540" y="191433"/>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4" name="Freeform: Shape 1013">
            <a:extLst>
              <a:ext uri="{FF2B5EF4-FFF2-40B4-BE49-F238E27FC236}">
                <a16:creationId xmlns:a16="http://schemas.microsoft.com/office/drawing/2014/main" id="{49D12D1F-561E-436D-A77D-BE98F3A9B748}"/>
              </a:ext>
            </a:extLst>
          </p:cNvPr>
          <p:cNvSpPr/>
          <p:nvPr/>
        </p:nvSpPr>
        <p:spPr>
          <a:xfrm>
            <a:off x="13143508" y="1591896"/>
            <a:ext cx="165376" cy="190819"/>
          </a:xfrm>
          <a:custGeom>
            <a:avLst/>
            <a:gdLst>
              <a:gd name="connsiteX0" fmla="*/ 9540 w 165357"/>
              <a:gd name="connsiteY0" fmla="*/ 9540 h 190796"/>
              <a:gd name="connsiteX1" fmla="*/ 161414 w 165357"/>
              <a:gd name="connsiteY1" fmla="*/ 9540 h 190796"/>
              <a:gd name="connsiteX2" fmla="*/ 161414 w 165357"/>
              <a:gd name="connsiteY2" fmla="*/ 191433 h 190796"/>
              <a:gd name="connsiteX3" fmla="*/ 9540 w 165357"/>
              <a:gd name="connsiteY3" fmla="*/ 191433 h 190796"/>
            </a:gdLst>
            <a:ahLst/>
            <a:cxnLst>
              <a:cxn ang="0">
                <a:pos x="connsiteX0" y="connsiteY0"/>
              </a:cxn>
              <a:cxn ang="0">
                <a:pos x="connsiteX1" y="connsiteY1"/>
              </a:cxn>
              <a:cxn ang="0">
                <a:pos x="connsiteX2" y="connsiteY2"/>
              </a:cxn>
              <a:cxn ang="0">
                <a:pos x="connsiteX3" y="connsiteY3"/>
              </a:cxn>
            </a:cxnLst>
            <a:rect l="l" t="t" r="r" b="b"/>
            <a:pathLst>
              <a:path w="165357" h="190796">
                <a:moveTo>
                  <a:pt x="9540" y="9540"/>
                </a:moveTo>
                <a:lnTo>
                  <a:pt x="161414" y="9540"/>
                </a:lnTo>
                <a:lnTo>
                  <a:pt x="161414" y="191433"/>
                </a:lnTo>
                <a:lnTo>
                  <a:pt x="9540" y="191433"/>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5" name="Freeform: Shape 1014">
            <a:extLst>
              <a:ext uri="{FF2B5EF4-FFF2-40B4-BE49-F238E27FC236}">
                <a16:creationId xmlns:a16="http://schemas.microsoft.com/office/drawing/2014/main" id="{98D97D29-FC15-4725-90C0-4B1194AE936F}"/>
              </a:ext>
            </a:extLst>
          </p:cNvPr>
          <p:cNvSpPr/>
          <p:nvPr/>
        </p:nvSpPr>
        <p:spPr>
          <a:xfrm>
            <a:off x="12598020" y="1591896"/>
            <a:ext cx="165376" cy="190819"/>
          </a:xfrm>
          <a:custGeom>
            <a:avLst/>
            <a:gdLst>
              <a:gd name="connsiteX0" fmla="*/ 9539 w 165357"/>
              <a:gd name="connsiteY0" fmla="*/ 9540 h 190796"/>
              <a:gd name="connsiteX1" fmla="*/ 161414 w 165357"/>
              <a:gd name="connsiteY1" fmla="*/ 9540 h 190796"/>
              <a:gd name="connsiteX2" fmla="*/ 161414 w 165357"/>
              <a:gd name="connsiteY2" fmla="*/ 191433 h 190796"/>
              <a:gd name="connsiteX3" fmla="*/ 9539 w 165357"/>
              <a:gd name="connsiteY3" fmla="*/ 191433 h 190796"/>
            </a:gdLst>
            <a:ahLst/>
            <a:cxnLst>
              <a:cxn ang="0">
                <a:pos x="connsiteX0" y="connsiteY0"/>
              </a:cxn>
              <a:cxn ang="0">
                <a:pos x="connsiteX1" y="connsiteY1"/>
              </a:cxn>
              <a:cxn ang="0">
                <a:pos x="connsiteX2" y="connsiteY2"/>
              </a:cxn>
              <a:cxn ang="0">
                <a:pos x="connsiteX3" y="connsiteY3"/>
              </a:cxn>
            </a:cxnLst>
            <a:rect l="l" t="t" r="r" b="b"/>
            <a:pathLst>
              <a:path w="165357" h="190796">
                <a:moveTo>
                  <a:pt x="9539" y="9540"/>
                </a:moveTo>
                <a:lnTo>
                  <a:pt x="161414" y="9540"/>
                </a:lnTo>
                <a:lnTo>
                  <a:pt x="161414" y="191433"/>
                </a:lnTo>
                <a:lnTo>
                  <a:pt x="9539" y="191433"/>
                </a:lnTo>
                <a:close/>
              </a:path>
            </a:pathLst>
          </a:custGeom>
          <a:solidFill>
            <a:srgbClr val="FAD18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6" name="Freeform: Shape 1015">
            <a:extLst>
              <a:ext uri="{FF2B5EF4-FFF2-40B4-BE49-F238E27FC236}">
                <a16:creationId xmlns:a16="http://schemas.microsoft.com/office/drawing/2014/main" id="{7FA2A91F-B056-494D-B5F8-E89885667C9A}"/>
              </a:ext>
            </a:extLst>
          </p:cNvPr>
          <p:cNvSpPr/>
          <p:nvPr/>
        </p:nvSpPr>
        <p:spPr>
          <a:xfrm>
            <a:off x="13067562" y="1591896"/>
            <a:ext cx="165376" cy="190819"/>
          </a:xfrm>
          <a:custGeom>
            <a:avLst/>
            <a:gdLst>
              <a:gd name="connsiteX0" fmla="*/ 9540 w 165357"/>
              <a:gd name="connsiteY0" fmla="*/ 9540 h 190796"/>
              <a:gd name="connsiteX1" fmla="*/ 161414 w 165357"/>
              <a:gd name="connsiteY1" fmla="*/ 9540 h 190796"/>
              <a:gd name="connsiteX2" fmla="*/ 161414 w 165357"/>
              <a:gd name="connsiteY2" fmla="*/ 191433 h 190796"/>
              <a:gd name="connsiteX3" fmla="*/ 9540 w 165357"/>
              <a:gd name="connsiteY3" fmla="*/ 191433 h 190796"/>
            </a:gdLst>
            <a:ahLst/>
            <a:cxnLst>
              <a:cxn ang="0">
                <a:pos x="connsiteX0" y="connsiteY0"/>
              </a:cxn>
              <a:cxn ang="0">
                <a:pos x="connsiteX1" y="connsiteY1"/>
              </a:cxn>
              <a:cxn ang="0">
                <a:pos x="connsiteX2" y="connsiteY2"/>
              </a:cxn>
              <a:cxn ang="0">
                <a:pos x="connsiteX3" y="connsiteY3"/>
              </a:cxn>
            </a:cxnLst>
            <a:rect l="l" t="t" r="r" b="b"/>
            <a:pathLst>
              <a:path w="165357" h="190796">
                <a:moveTo>
                  <a:pt x="9540" y="9540"/>
                </a:moveTo>
                <a:lnTo>
                  <a:pt x="161414" y="9540"/>
                </a:lnTo>
                <a:lnTo>
                  <a:pt x="161414" y="191433"/>
                </a:lnTo>
                <a:lnTo>
                  <a:pt x="9540" y="191433"/>
                </a:lnTo>
                <a:close/>
              </a:path>
            </a:pathLst>
          </a:custGeom>
          <a:solidFill>
            <a:srgbClr val="FAD18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7" name="Freeform: Shape 1016">
            <a:extLst>
              <a:ext uri="{FF2B5EF4-FFF2-40B4-BE49-F238E27FC236}">
                <a16:creationId xmlns:a16="http://schemas.microsoft.com/office/drawing/2014/main" id="{C0F8D943-FF1B-4BF9-92CC-F06D45AD0CF1}"/>
              </a:ext>
            </a:extLst>
          </p:cNvPr>
          <p:cNvSpPr/>
          <p:nvPr/>
        </p:nvSpPr>
        <p:spPr>
          <a:xfrm>
            <a:off x="13537104" y="1591896"/>
            <a:ext cx="165376" cy="190819"/>
          </a:xfrm>
          <a:custGeom>
            <a:avLst/>
            <a:gdLst>
              <a:gd name="connsiteX0" fmla="*/ 9540 w 165357"/>
              <a:gd name="connsiteY0" fmla="*/ 9540 h 190796"/>
              <a:gd name="connsiteX1" fmla="*/ 161414 w 165357"/>
              <a:gd name="connsiteY1" fmla="*/ 9540 h 190796"/>
              <a:gd name="connsiteX2" fmla="*/ 161414 w 165357"/>
              <a:gd name="connsiteY2" fmla="*/ 191433 h 190796"/>
              <a:gd name="connsiteX3" fmla="*/ 9540 w 165357"/>
              <a:gd name="connsiteY3" fmla="*/ 191433 h 190796"/>
            </a:gdLst>
            <a:ahLst/>
            <a:cxnLst>
              <a:cxn ang="0">
                <a:pos x="connsiteX0" y="connsiteY0"/>
              </a:cxn>
              <a:cxn ang="0">
                <a:pos x="connsiteX1" y="connsiteY1"/>
              </a:cxn>
              <a:cxn ang="0">
                <a:pos x="connsiteX2" y="connsiteY2"/>
              </a:cxn>
              <a:cxn ang="0">
                <a:pos x="connsiteX3" y="connsiteY3"/>
              </a:cxn>
            </a:cxnLst>
            <a:rect l="l" t="t" r="r" b="b"/>
            <a:pathLst>
              <a:path w="165357" h="190796">
                <a:moveTo>
                  <a:pt x="9540" y="9540"/>
                </a:moveTo>
                <a:lnTo>
                  <a:pt x="161414" y="9540"/>
                </a:lnTo>
                <a:lnTo>
                  <a:pt x="161414" y="191433"/>
                </a:lnTo>
                <a:lnTo>
                  <a:pt x="9540" y="191433"/>
                </a:lnTo>
                <a:close/>
              </a:path>
            </a:pathLst>
          </a:custGeom>
          <a:solidFill>
            <a:srgbClr val="FAD18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8" name="Freeform: Shape 1017">
            <a:extLst>
              <a:ext uri="{FF2B5EF4-FFF2-40B4-BE49-F238E27FC236}">
                <a16:creationId xmlns:a16="http://schemas.microsoft.com/office/drawing/2014/main" id="{ED8468B2-9A85-42C5-966F-31993FF8154D}"/>
              </a:ext>
            </a:extLst>
          </p:cNvPr>
          <p:cNvSpPr/>
          <p:nvPr/>
        </p:nvSpPr>
        <p:spPr>
          <a:xfrm>
            <a:off x="13687342" y="1591896"/>
            <a:ext cx="165376" cy="190819"/>
          </a:xfrm>
          <a:custGeom>
            <a:avLst/>
            <a:gdLst>
              <a:gd name="connsiteX0" fmla="*/ 9540 w 165357"/>
              <a:gd name="connsiteY0" fmla="*/ 9540 h 190796"/>
              <a:gd name="connsiteX1" fmla="*/ 161414 w 165357"/>
              <a:gd name="connsiteY1" fmla="*/ 9540 h 190796"/>
              <a:gd name="connsiteX2" fmla="*/ 161414 w 165357"/>
              <a:gd name="connsiteY2" fmla="*/ 191433 h 190796"/>
              <a:gd name="connsiteX3" fmla="*/ 9540 w 165357"/>
              <a:gd name="connsiteY3" fmla="*/ 191433 h 190796"/>
            </a:gdLst>
            <a:ahLst/>
            <a:cxnLst>
              <a:cxn ang="0">
                <a:pos x="connsiteX0" y="connsiteY0"/>
              </a:cxn>
              <a:cxn ang="0">
                <a:pos x="connsiteX1" y="connsiteY1"/>
              </a:cxn>
              <a:cxn ang="0">
                <a:pos x="connsiteX2" y="connsiteY2"/>
              </a:cxn>
              <a:cxn ang="0">
                <a:pos x="connsiteX3" y="connsiteY3"/>
              </a:cxn>
            </a:cxnLst>
            <a:rect l="l" t="t" r="r" b="b"/>
            <a:pathLst>
              <a:path w="165357" h="190796">
                <a:moveTo>
                  <a:pt x="9540" y="9540"/>
                </a:moveTo>
                <a:lnTo>
                  <a:pt x="161414" y="9540"/>
                </a:lnTo>
                <a:lnTo>
                  <a:pt x="161414" y="191433"/>
                </a:lnTo>
                <a:lnTo>
                  <a:pt x="9540" y="191433"/>
                </a:lnTo>
                <a:close/>
              </a:path>
            </a:pathLst>
          </a:custGeom>
          <a:solidFill>
            <a:srgbClr val="E9B96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9" name="Freeform: Shape 1018">
            <a:extLst>
              <a:ext uri="{FF2B5EF4-FFF2-40B4-BE49-F238E27FC236}">
                <a16:creationId xmlns:a16="http://schemas.microsoft.com/office/drawing/2014/main" id="{EEFB91F7-49F1-4B1F-8A11-55845A702D65}"/>
              </a:ext>
            </a:extLst>
          </p:cNvPr>
          <p:cNvSpPr/>
          <p:nvPr/>
        </p:nvSpPr>
        <p:spPr>
          <a:xfrm>
            <a:off x="14080811" y="1591896"/>
            <a:ext cx="165376" cy="190819"/>
          </a:xfrm>
          <a:custGeom>
            <a:avLst/>
            <a:gdLst>
              <a:gd name="connsiteX0" fmla="*/ 9540 w 165357"/>
              <a:gd name="connsiteY0" fmla="*/ 9540 h 190796"/>
              <a:gd name="connsiteX1" fmla="*/ 161415 w 165357"/>
              <a:gd name="connsiteY1" fmla="*/ 9540 h 190796"/>
              <a:gd name="connsiteX2" fmla="*/ 161415 w 165357"/>
              <a:gd name="connsiteY2" fmla="*/ 191433 h 190796"/>
              <a:gd name="connsiteX3" fmla="*/ 9540 w 165357"/>
              <a:gd name="connsiteY3" fmla="*/ 191433 h 190796"/>
            </a:gdLst>
            <a:ahLst/>
            <a:cxnLst>
              <a:cxn ang="0">
                <a:pos x="connsiteX0" y="connsiteY0"/>
              </a:cxn>
              <a:cxn ang="0">
                <a:pos x="connsiteX1" y="connsiteY1"/>
              </a:cxn>
              <a:cxn ang="0">
                <a:pos x="connsiteX2" y="connsiteY2"/>
              </a:cxn>
              <a:cxn ang="0">
                <a:pos x="connsiteX3" y="connsiteY3"/>
              </a:cxn>
            </a:cxnLst>
            <a:rect l="l" t="t" r="r" b="b"/>
            <a:pathLst>
              <a:path w="165357" h="190796">
                <a:moveTo>
                  <a:pt x="9540" y="9540"/>
                </a:moveTo>
                <a:lnTo>
                  <a:pt x="161415" y="9540"/>
                </a:lnTo>
                <a:lnTo>
                  <a:pt x="161415" y="191433"/>
                </a:lnTo>
                <a:lnTo>
                  <a:pt x="9540" y="191433"/>
                </a:lnTo>
                <a:close/>
              </a:path>
            </a:pathLst>
          </a:custGeom>
          <a:solidFill>
            <a:srgbClr val="B68B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0" name="Freeform: Shape 1019">
            <a:extLst>
              <a:ext uri="{FF2B5EF4-FFF2-40B4-BE49-F238E27FC236}">
                <a16:creationId xmlns:a16="http://schemas.microsoft.com/office/drawing/2014/main" id="{40A13729-1CF7-4244-9F76-7AB33C588134}"/>
              </a:ext>
            </a:extLst>
          </p:cNvPr>
          <p:cNvSpPr/>
          <p:nvPr/>
        </p:nvSpPr>
        <p:spPr>
          <a:xfrm>
            <a:off x="14550353" y="1591896"/>
            <a:ext cx="165376" cy="190819"/>
          </a:xfrm>
          <a:custGeom>
            <a:avLst/>
            <a:gdLst>
              <a:gd name="connsiteX0" fmla="*/ 9540 w 165357"/>
              <a:gd name="connsiteY0" fmla="*/ 9540 h 190796"/>
              <a:gd name="connsiteX1" fmla="*/ 161414 w 165357"/>
              <a:gd name="connsiteY1" fmla="*/ 9540 h 190796"/>
              <a:gd name="connsiteX2" fmla="*/ 161414 w 165357"/>
              <a:gd name="connsiteY2" fmla="*/ 191433 h 190796"/>
              <a:gd name="connsiteX3" fmla="*/ 9540 w 165357"/>
              <a:gd name="connsiteY3" fmla="*/ 191433 h 190796"/>
            </a:gdLst>
            <a:ahLst/>
            <a:cxnLst>
              <a:cxn ang="0">
                <a:pos x="connsiteX0" y="connsiteY0"/>
              </a:cxn>
              <a:cxn ang="0">
                <a:pos x="connsiteX1" y="connsiteY1"/>
              </a:cxn>
              <a:cxn ang="0">
                <a:pos x="connsiteX2" y="connsiteY2"/>
              </a:cxn>
              <a:cxn ang="0">
                <a:pos x="connsiteX3" y="connsiteY3"/>
              </a:cxn>
            </a:cxnLst>
            <a:rect l="l" t="t" r="r" b="b"/>
            <a:pathLst>
              <a:path w="165357" h="190796">
                <a:moveTo>
                  <a:pt x="9540" y="9540"/>
                </a:moveTo>
                <a:lnTo>
                  <a:pt x="161414" y="9540"/>
                </a:lnTo>
                <a:lnTo>
                  <a:pt x="161414" y="191433"/>
                </a:lnTo>
                <a:lnTo>
                  <a:pt x="9540" y="191433"/>
                </a:lnTo>
                <a:close/>
              </a:path>
            </a:pathLst>
          </a:custGeom>
          <a:solidFill>
            <a:srgbClr val="B68B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1" name="Freeform: Shape 1020">
            <a:extLst>
              <a:ext uri="{FF2B5EF4-FFF2-40B4-BE49-F238E27FC236}">
                <a16:creationId xmlns:a16="http://schemas.microsoft.com/office/drawing/2014/main" id="{966894D0-C930-4069-878F-E8C369D71723}"/>
              </a:ext>
            </a:extLst>
          </p:cNvPr>
          <p:cNvSpPr/>
          <p:nvPr/>
        </p:nvSpPr>
        <p:spPr>
          <a:xfrm>
            <a:off x="12598020" y="1591896"/>
            <a:ext cx="1106750" cy="76328"/>
          </a:xfrm>
          <a:custGeom>
            <a:avLst/>
            <a:gdLst>
              <a:gd name="connsiteX0" fmla="*/ 9539 w 1106622"/>
              <a:gd name="connsiteY0" fmla="*/ 9540 h 76318"/>
              <a:gd name="connsiteX1" fmla="*/ 1098609 w 1106622"/>
              <a:gd name="connsiteY1" fmla="*/ 9540 h 76318"/>
              <a:gd name="connsiteX2" fmla="*/ 1098609 w 1106622"/>
              <a:gd name="connsiteY2" fmla="*/ 78736 h 76318"/>
              <a:gd name="connsiteX3" fmla="*/ 9539 w 1106622"/>
              <a:gd name="connsiteY3" fmla="*/ 78736 h 76318"/>
            </a:gdLst>
            <a:ahLst/>
            <a:cxnLst>
              <a:cxn ang="0">
                <a:pos x="connsiteX0" y="connsiteY0"/>
              </a:cxn>
              <a:cxn ang="0">
                <a:pos x="connsiteX1" y="connsiteY1"/>
              </a:cxn>
              <a:cxn ang="0">
                <a:pos x="connsiteX2" y="connsiteY2"/>
              </a:cxn>
              <a:cxn ang="0">
                <a:pos x="connsiteX3" y="connsiteY3"/>
              </a:cxn>
            </a:cxnLst>
            <a:rect l="l" t="t" r="r" b="b"/>
            <a:pathLst>
              <a:path w="1106622" h="76318">
                <a:moveTo>
                  <a:pt x="9539" y="9540"/>
                </a:moveTo>
                <a:lnTo>
                  <a:pt x="1098609" y="9540"/>
                </a:lnTo>
                <a:lnTo>
                  <a:pt x="1098609" y="78736"/>
                </a:lnTo>
                <a:lnTo>
                  <a:pt x="9539" y="78736"/>
                </a:lnTo>
                <a:close/>
              </a:path>
            </a:pathLst>
          </a:custGeom>
          <a:solidFill>
            <a:srgbClr val="FAD18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2" name="Freeform: Shape 1021">
            <a:extLst>
              <a:ext uri="{FF2B5EF4-FFF2-40B4-BE49-F238E27FC236}">
                <a16:creationId xmlns:a16="http://schemas.microsoft.com/office/drawing/2014/main" id="{96B52DA4-08F2-406E-A5A6-532A15B24D80}"/>
              </a:ext>
            </a:extLst>
          </p:cNvPr>
          <p:cNvSpPr/>
          <p:nvPr/>
        </p:nvSpPr>
        <p:spPr>
          <a:xfrm>
            <a:off x="13688106" y="1591896"/>
            <a:ext cx="1106750" cy="76328"/>
          </a:xfrm>
          <a:custGeom>
            <a:avLst/>
            <a:gdLst>
              <a:gd name="connsiteX0" fmla="*/ 9540 w 1106622"/>
              <a:gd name="connsiteY0" fmla="*/ 9540 h 76318"/>
              <a:gd name="connsiteX1" fmla="*/ 1098609 w 1106622"/>
              <a:gd name="connsiteY1" fmla="*/ 9540 h 76318"/>
              <a:gd name="connsiteX2" fmla="*/ 1098609 w 1106622"/>
              <a:gd name="connsiteY2" fmla="*/ 78736 h 76318"/>
              <a:gd name="connsiteX3" fmla="*/ 9540 w 1106622"/>
              <a:gd name="connsiteY3" fmla="*/ 78736 h 76318"/>
            </a:gdLst>
            <a:ahLst/>
            <a:cxnLst>
              <a:cxn ang="0">
                <a:pos x="connsiteX0" y="connsiteY0"/>
              </a:cxn>
              <a:cxn ang="0">
                <a:pos x="connsiteX1" y="connsiteY1"/>
              </a:cxn>
              <a:cxn ang="0">
                <a:pos x="connsiteX2" y="connsiteY2"/>
              </a:cxn>
              <a:cxn ang="0">
                <a:pos x="connsiteX3" y="connsiteY3"/>
              </a:cxn>
            </a:cxnLst>
            <a:rect l="l" t="t" r="r" b="b"/>
            <a:pathLst>
              <a:path w="1106622" h="76318">
                <a:moveTo>
                  <a:pt x="9540" y="9540"/>
                </a:moveTo>
                <a:lnTo>
                  <a:pt x="1098609" y="9540"/>
                </a:lnTo>
                <a:lnTo>
                  <a:pt x="1098609" y="78736"/>
                </a:lnTo>
                <a:lnTo>
                  <a:pt x="9540" y="78736"/>
                </a:lnTo>
                <a:close/>
              </a:path>
            </a:pathLst>
          </a:custGeom>
          <a:solidFill>
            <a:srgbClr val="E9B6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3" name="Freeform: Shape 1022">
            <a:extLst>
              <a:ext uri="{FF2B5EF4-FFF2-40B4-BE49-F238E27FC236}">
                <a16:creationId xmlns:a16="http://schemas.microsoft.com/office/drawing/2014/main" id="{86360A3A-FE86-4242-A45A-A5D635010F98}"/>
              </a:ext>
            </a:extLst>
          </p:cNvPr>
          <p:cNvSpPr/>
          <p:nvPr/>
        </p:nvSpPr>
        <p:spPr>
          <a:xfrm>
            <a:off x="14156758" y="1591896"/>
            <a:ext cx="165376" cy="190819"/>
          </a:xfrm>
          <a:custGeom>
            <a:avLst/>
            <a:gdLst>
              <a:gd name="connsiteX0" fmla="*/ 9540 w 165357"/>
              <a:gd name="connsiteY0" fmla="*/ 9540 h 190796"/>
              <a:gd name="connsiteX1" fmla="*/ 161414 w 165357"/>
              <a:gd name="connsiteY1" fmla="*/ 9540 h 190796"/>
              <a:gd name="connsiteX2" fmla="*/ 161414 w 165357"/>
              <a:gd name="connsiteY2" fmla="*/ 191433 h 190796"/>
              <a:gd name="connsiteX3" fmla="*/ 9540 w 165357"/>
              <a:gd name="connsiteY3" fmla="*/ 191433 h 190796"/>
            </a:gdLst>
            <a:ahLst/>
            <a:cxnLst>
              <a:cxn ang="0">
                <a:pos x="connsiteX0" y="connsiteY0"/>
              </a:cxn>
              <a:cxn ang="0">
                <a:pos x="connsiteX1" y="connsiteY1"/>
              </a:cxn>
              <a:cxn ang="0">
                <a:pos x="connsiteX2" y="connsiteY2"/>
              </a:cxn>
              <a:cxn ang="0">
                <a:pos x="connsiteX3" y="connsiteY3"/>
              </a:cxn>
            </a:cxnLst>
            <a:rect l="l" t="t" r="r" b="b"/>
            <a:pathLst>
              <a:path w="165357" h="190796">
                <a:moveTo>
                  <a:pt x="9540" y="9540"/>
                </a:moveTo>
                <a:lnTo>
                  <a:pt x="161414" y="9540"/>
                </a:lnTo>
                <a:lnTo>
                  <a:pt x="161414" y="191433"/>
                </a:lnTo>
                <a:lnTo>
                  <a:pt x="9540" y="191433"/>
                </a:lnTo>
                <a:close/>
              </a:path>
            </a:pathLst>
          </a:custGeom>
          <a:solidFill>
            <a:srgbClr val="E9B6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4" name="Freeform: Shape 1023">
            <a:extLst>
              <a:ext uri="{FF2B5EF4-FFF2-40B4-BE49-F238E27FC236}">
                <a16:creationId xmlns:a16="http://schemas.microsoft.com/office/drawing/2014/main" id="{E4E2AB25-2561-47C1-B150-92D8ECEBF591}"/>
              </a:ext>
            </a:extLst>
          </p:cNvPr>
          <p:cNvSpPr/>
          <p:nvPr/>
        </p:nvSpPr>
        <p:spPr>
          <a:xfrm>
            <a:off x="14626299" y="1591896"/>
            <a:ext cx="165376" cy="190819"/>
          </a:xfrm>
          <a:custGeom>
            <a:avLst/>
            <a:gdLst>
              <a:gd name="connsiteX0" fmla="*/ 9540 w 165357"/>
              <a:gd name="connsiteY0" fmla="*/ 9540 h 190796"/>
              <a:gd name="connsiteX1" fmla="*/ 161414 w 165357"/>
              <a:gd name="connsiteY1" fmla="*/ 9540 h 190796"/>
              <a:gd name="connsiteX2" fmla="*/ 161414 w 165357"/>
              <a:gd name="connsiteY2" fmla="*/ 191433 h 190796"/>
              <a:gd name="connsiteX3" fmla="*/ 9540 w 165357"/>
              <a:gd name="connsiteY3" fmla="*/ 191433 h 190796"/>
            </a:gdLst>
            <a:ahLst/>
            <a:cxnLst>
              <a:cxn ang="0">
                <a:pos x="connsiteX0" y="connsiteY0"/>
              </a:cxn>
              <a:cxn ang="0">
                <a:pos x="connsiteX1" y="connsiteY1"/>
              </a:cxn>
              <a:cxn ang="0">
                <a:pos x="connsiteX2" y="connsiteY2"/>
              </a:cxn>
              <a:cxn ang="0">
                <a:pos x="connsiteX3" y="connsiteY3"/>
              </a:cxn>
            </a:cxnLst>
            <a:rect l="l" t="t" r="r" b="b"/>
            <a:pathLst>
              <a:path w="165357" h="190796">
                <a:moveTo>
                  <a:pt x="9540" y="9540"/>
                </a:moveTo>
                <a:lnTo>
                  <a:pt x="161414" y="9540"/>
                </a:lnTo>
                <a:lnTo>
                  <a:pt x="161414" y="191433"/>
                </a:lnTo>
                <a:lnTo>
                  <a:pt x="9540" y="191433"/>
                </a:lnTo>
                <a:close/>
              </a:path>
            </a:pathLst>
          </a:custGeom>
          <a:solidFill>
            <a:srgbClr val="E9B6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5" name="Freeform: Shape 1024">
            <a:extLst>
              <a:ext uri="{FF2B5EF4-FFF2-40B4-BE49-F238E27FC236}">
                <a16:creationId xmlns:a16="http://schemas.microsoft.com/office/drawing/2014/main" id="{EFF5BCCC-FA54-4AAA-84F4-55FDACE24A2B}"/>
              </a:ext>
            </a:extLst>
          </p:cNvPr>
          <p:cNvSpPr/>
          <p:nvPr/>
        </p:nvSpPr>
        <p:spPr>
          <a:xfrm>
            <a:off x="12673966" y="413524"/>
            <a:ext cx="597900" cy="305310"/>
          </a:xfrm>
          <a:custGeom>
            <a:avLst/>
            <a:gdLst>
              <a:gd name="connsiteX0" fmla="*/ 9540 w 597830"/>
              <a:gd name="connsiteY0" fmla="*/ 9540 h 305275"/>
              <a:gd name="connsiteX1" fmla="*/ 599865 w 597830"/>
              <a:gd name="connsiteY1" fmla="*/ 9540 h 305275"/>
              <a:gd name="connsiteX2" fmla="*/ 599865 w 597830"/>
              <a:gd name="connsiteY2" fmla="*/ 296626 h 305275"/>
              <a:gd name="connsiteX3" fmla="*/ 9540 w 597830"/>
              <a:gd name="connsiteY3" fmla="*/ 296626 h 305275"/>
            </a:gdLst>
            <a:ahLst/>
            <a:cxnLst>
              <a:cxn ang="0">
                <a:pos x="connsiteX0" y="connsiteY0"/>
              </a:cxn>
              <a:cxn ang="0">
                <a:pos x="connsiteX1" y="connsiteY1"/>
              </a:cxn>
              <a:cxn ang="0">
                <a:pos x="connsiteX2" y="connsiteY2"/>
              </a:cxn>
              <a:cxn ang="0">
                <a:pos x="connsiteX3" y="connsiteY3"/>
              </a:cxn>
            </a:cxnLst>
            <a:rect l="l" t="t" r="r" b="b"/>
            <a:pathLst>
              <a:path w="597830" h="305275">
                <a:moveTo>
                  <a:pt x="9540" y="9540"/>
                </a:moveTo>
                <a:lnTo>
                  <a:pt x="599865" y="9540"/>
                </a:lnTo>
                <a:lnTo>
                  <a:pt x="599865" y="296626"/>
                </a:lnTo>
                <a:lnTo>
                  <a:pt x="9540" y="296626"/>
                </a:lnTo>
                <a:close/>
              </a:path>
            </a:pathLst>
          </a:custGeom>
          <a:solidFill>
            <a:srgbClr val="FAD18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6" name="Freeform: Shape 1025">
            <a:extLst>
              <a:ext uri="{FF2B5EF4-FFF2-40B4-BE49-F238E27FC236}">
                <a16:creationId xmlns:a16="http://schemas.microsoft.com/office/drawing/2014/main" id="{F7DAAF6B-A8F7-4237-AAF1-45838EE5CB33}"/>
              </a:ext>
            </a:extLst>
          </p:cNvPr>
          <p:cNvSpPr/>
          <p:nvPr/>
        </p:nvSpPr>
        <p:spPr>
          <a:xfrm>
            <a:off x="13264360" y="413524"/>
            <a:ext cx="597900" cy="305310"/>
          </a:xfrm>
          <a:custGeom>
            <a:avLst/>
            <a:gdLst>
              <a:gd name="connsiteX0" fmla="*/ 9540 w 597830"/>
              <a:gd name="connsiteY0" fmla="*/ 9540 h 305275"/>
              <a:gd name="connsiteX1" fmla="*/ 599865 w 597830"/>
              <a:gd name="connsiteY1" fmla="*/ 9540 h 305275"/>
              <a:gd name="connsiteX2" fmla="*/ 599865 w 597830"/>
              <a:gd name="connsiteY2" fmla="*/ 296626 h 305275"/>
              <a:gd name="connsiteX3" fmla="*/ 9540 w 597830"/>
              <a:gd name="connsiteY3" fmla="*/ 296626 h 305275"/>
            </a:gdLst>
            <a:ahLst/>
            <a:cxnLst>
              <a:cxn ang="0">
                <a:pos x="connsiteX0" y="connsiteY0"/>
              </a:cxn>
              <a:cxn ang="0">
                <a:pos x="connsiteX1" y="connsiteY1"/>
              </a:cxn>
              <a:cxn ang="0">
                <a:pos x="connsiteX2" y="connsiteY2"/>
              </a:cxn>
              <a:cxn ang="0">
                <a:pos x="connsiteX3" y="connsiteY3"/>
              </a:cxn>
            </a:cxnLst>
            <a:rect l="l" t="t" r="r" b="b"/>
            <a:pathLst>
              <a:path w="597830" h="305275">
                <a:moveTo>
                  <a:pt x="9540" y="9540"/>
                </a:moveTo>
                <a:lnTo>
                  <a:pt x="599865" y="9540"/>
                </a:lnTo>
                <a:lnTo>
                  <a:pt x="599865" y="296626"/>
                </a:lnTo>
                <a:lnTo>
                  <a:pt x="9540" y="296626"/>
                </a:lnTo>
                <a:close/>
              </a:path>
            </a:pathLst>
          </a:custGeom>
          <a:solidFill>
            <a:srgbClr val="E9B6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7" name="Freeform: Shape 1026">
            <a:extLst>
              <a:ext uri="{FF2B5EF4-FFF2-40B4-BE49-F238E27FC236}">
                <a16:creationId xmlns:a16="http://schemas.microsoft.com/office/drawing/2014/main" id="{16530AF9-8581-42D5-8BD5-487E7EC039D6}"/>
              </a:ext>
            </a:extLst>
          </p:cNvPr>
          <p:cNvSpPr/>
          <p:nvPr/>
        </p:nvSpPr>
        <p:spPr>
          <a:xfrm>
            <a:off x="12673966" y="485272"/>
            <a:ext cx="394360" cy="152656"/>
          </a:xfrm>
          <a:custGeom>
            <a:avLst/>
            <a:gdLst>
              <a:gd name="connsiteX0" fmla="*/ 9540 w 394313"/>
              <a:gd name="connsiteY0" fmla="*/ 9540 h 152637"/>
              <a:gd name="connsiteX1" fmla="*/ 386936 w 394313"/>
              <a:gd name="connsiteY1" fmla="*/ 9540 h 152637"/>
              <a:gd name="connsiteX2" fmla="*/ 386936 w 394313"/>
              <a:gd name="connsiteY2" fmla="*/ 153146 h 152637"/>
              <a:gd name="connsiteX3" fmla="*/ 9540 w 394313"/>
              <a:gd name="connsiteY3" fmla="*/ 153146 h 152637"/>
            </a:gdLst>
            <a:ahLst/>
            <a:cxnLst>
              <a:cxn ang="0">
                <a:pos x="connsiteX0" y="connsiteY0"/>
              </a:cxn>
              <a:cxn ang="0">
                <a:pos x="connsiteX1" y="connsiteY1"/>
              </a:cxn>
              <a:cxn ang="0">
                <a:pos x="connsiteX2" y="connsiteY2"/>
              </a:cxn>
              <a:cxn ang="0">
                <a:pos x="connsiteX3" y="connsiteY3"/>
              </a:cxn>
            </a:cxnLst>
            <a:rect l="l" t="t" r="r" b="b"/>
            <a:pathLst>
              <a:path w="394313" h="152637">
                <a:moveTo>
                  <a:pt x="9540" y="9540"/>
                </a:moveTo>
                <a:lnTo>
                  <a:pt x="386936" y="9540"/>
                </a:lnTo>
                <a:lnTo>
                  <a:pt x="386936" y="153146"/>
                </a:lnTo>
                <a:lnTo>
                  <a:pt x="9540" y="153146"/>
                </a:lnTo>
                <a:close/>
              </a:path>
            </a:pathLst>
          </a:custGeom>
          <a:solidFill>
            <a:srgbClr val="FAF4E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8" name="Freeform: Shape 1027">
            <a:extLst>
              <a:ext uri="{FF2B5EF4-FFF2-40B4-BE49-F238E27FC236}">
                <a16:creationId xmlns:a16="http://schemas.microsoft.com/office/drawing/2014/main" id="{F74A691A-9B87-49DA-8B62-23833AE3D705}"/>
              </a:ext>
            </a:extLst>
          </p:cNvPr>
          <p:cNvSpPr/>
          <p:nvPr/>
        </p:nvSpPr>
        <p:spPr>
          <a:xfrm>
            <a:off x="12862750" y="485272"/>
            <a:ext cx="89049" cy="152656"/>
          </a:xfrm>
          <a:custGeom>
            <a:avLst/>
            <a:gdLst>
              <a:gd name="connsiteX0" fmla="*/ 9540 w 89038"/>
              <a:gd name="connsiteY0" fmla="*/ 9540 h 152637"/>
              <a:gd name="connsiteX1" fmla="*/ 91837 w 89038"/>
              <a:gd name="connsiteY1" fmla="*/ 9540 h 152637"/>
              <a:gd name="connsiteX2" fmla="*/ 91837 w 89038"/>
              <a:gd name="connsiteY2" fmla="*/ 153146 h 152637"/>
              <a:gd name="connsiteX3" fmla="*/ 9540 w 89038"/>
              <a:gd name="connsiteY3" fmla="*/ 153146 h 152637"/>
            </a:gdLst>
            <a:ahLst/>
            <a:cxnLst>
              <a:cxn ang="0">
                <a:pos x="connsiteX0" y="connsiteY0"/>
              </a:cxn>
              <a:cxn ang="0">
                <a:pos x="connsiteX1" y="connsiteY1"/>
              </a:cxn>
              <a:cxn ang="0">
                <a:pos x="connsiteX2" y="connsiteY2"/>
              </a:cxn>
              <a:cxn ang="0">
                <a:pos x="connsiteX3" y="connsiteY3"/>
              </a:cxn>
            </a:cxnLst>
            <a:rect l="l" t="t" r="r" b="b"/>
            <a:pathLst>
              <a:path w="89038" h="152637">
                <a:moveTo>
                  <a:pt x="9540" y="9540"/>
                </a:moveTo>
                <a:lnTo>
                  <a:pt x="91837" y="9540"/>
                </a:lnTo>
                <a:lnTo>
                  <a:pt x="91837" y="153146"/>
                </a:lnTo>
                <a:lnTo>
                  <a:pt x="9540" y="153146"/>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9" name="Freeform: Shape 1028">
            <a:extLst>
              <a:ext uri="{FF2B5EF4-FFF2-40B4-BE49-F238E27FC236}">
                <a16:creationId xmlns:a16="http://schemas.microsoft.com/office/drawing/2014/main" id="{016E8213-2AA6-4EB0-9C52-7DC6D6028FF4}"/>
              </a:ext>
            </a:extLst>
          </p:cNvPr>
          <p:cNvSpPr/>
          <p:nvPr/>
        </p:nvSpPr>
        <p:spPr>
          <a:xfrm>
            <a:off x="12965792" y="485272"/>
            <a:ext cx="101770" cy="152656"/>
          </a:xfrm>
          <a:custGeom>
            <a:avLst/>
            <a:gdLst>
              <a:gd name="connsiteX0" fmla="*/ 9540 w 101758"/>
              <a:gd name="connsiteY0" fmla="*/ 9540 h 152637"/>
              <a:gd name="connsiteX1" fmla="*/ 95271 w 101758"/>
              <a:gd name="connsiteY1" fmla="*/ 9540 h 152637"/>
              <a:gd name="connsiteX2" fmla="*/ 95271 w 101758"/>
              <a:gd name="connsiteY2" fmla="*/ 153146 h 152637"/>
              <a:gd name="connsiteX3" fmla="*/ 9540 w 101758"/>
              <a:gd name="connsiteY3" fmla="*/ 153146 h 152637"/>
            </a:gdLst>
            <a:ahLst/>
            <a:cxnLst>
              <a:cxn ang="0">
                <a:pos x="connsiteX0" y="connsiteY0"/>
              </a:cxn>
              <a:cxn ang="0">
                <a:pos x="connsiteX1" y="connsiteY1"/>
              </a:cxn>
              <a:cxn ang="0">
                <a:pos x="connsiteX2" y="connsiteY2"/>
              </a:cxn>
              <a:cxn ang="0">
                <a:pos x="connsiteX3" y="connsiteY3"/>
              </a:cxn>
            </a:cxnLst>
            <a:rect l="l" t="t" r="r" b="b"/>
            <a:pathLst>
              <a:path w="101758" h="152637">
                <a:moveTo>
                  <a:pt x="9540" y="9540"/>
                </a:moveTo>
                <a:lnTo>
                  <a:pt x="95271" y="9540"/>
                </a:lnTo>
                <a:lnTo>
                  <a:pt x="95271" y="153146"/>
                </a:lnTo>
                <a:lnTo>
                  <a:pt x="9540" y="153146"/>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0" name="Freeform: Shape 1029">
            <a:extLst>
              <a:ext uri="{FF2B5EF4-FFF2-40B4-BE49-F238E27FC236}">
                <a16:creationId xmlns:a16="http://schemas.microsoft.com/office/drawing/2014/main" id="{5CF48931-2028-4DA0-A000-496FAC170B44}"/>
              </a:ext>
            </a:extLst>
          </p:cNvPr>
          <p:cNvSpPr/>
          <p:nvPr/>
        </p:nvSpPr>
        <p:spPr>
          <a:xfrm>
            <a:off x="12673966" y="693011"/>
            <a:ext cx="597900" cy="25443"/>
          </a:xfrm>
          <a:custGeom>
            <a:avLst/>
            <a:gdLst>
              <a:gd name="connsiteX0" fmla="*/ 9540 w 597830"/>
              <a:gd name="connsiteY0" fmla="*/ 9540 h 25439"/>
              <a:gd name="connsiteX1" fmla="*/ 599865 w 597830"/>
              <a:gd name="connsiteY1" fmla="*/ 9540 h 25439"/>
              <a:gd name="connsiteX2" fmla="*/ 599865 w 597830"/>
              <a:gd name="connsiteY2" fmla="*/ 24931 h 25439"/>
              <a:gd name="connsiteX3" fmla="*/ 9540 w 597830"/>
              <a:gd name="connsiteY3" fmla="*/ 24931 h 25439"/>
            </a:gdLst>
            <a:ahLst/>
            <a:cxnLst>
              <a:cxn ang="0">
                <a:pos x="connsiteX0" y="connsiteY0"/>
              </a:cxn>
              <a:cxn ang="0">
                <a:pos x="connsiteX1" y="connsiteY1"/>
              </a:cxn>
              <a:cxn ang="0">
                <a:pos x="connsiteX2" y="connsiteY2"/>
              </a:cxn>
              <a:cxn ang="0">
                <a:pos x="connsiteX3" y="connsiteY3"/>
              </a:cxn>
            </a:cxnLst>
            <a:rect l="l" t="t" r="r" b="b"/>
            <a:pathLst>
              <a:path w="597830" h="25439">
                <a:moveTo>
                  <a:pt x="9540" y="9540"/>
                </a:moveTo>
                <a:lnTo>
                  <a:pt x="599865" y="9540"/>
                </a:lnTo>
                <a:lnTo>
                  <a:pt x="599865" y="24931"/>
                </a:lnTo>
                <a:lnTo>
                  <a:pt x="9540" y="24931"/>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1" name="Freeform: Shape 1030">
            <a:extLst>
              <a:ext uri="{FF2B5EF4-FFF2-40B4-BE49-F238E27FC236}">
                <a16:creationId xmlns:a16="http://schemas.microsoft.com/office/drawing/2014/main" id="{CC3C9470-4D6C-4DD9-87B8-4708CCD56315}"/>
              </a:ext>
            </a:extLst>
          </p:cNvPr>
          <p:cNvSpPr/>
          <p:nvPr/>
        </p:nvSpPr>
        <p:spPr>
          <a:xfrm>
            <a:off x="13264360" y="693011"/>
            <a:ext cx="597900" cy="25443"/>
          </a:xfrm>
          <a:custGeom>
            <a:avLst/>
            <a:gdLst>
              <a:gd name="connsiteX0" fmla="*/ 9540 w 597830"/>
              <a:gd name="connsiteY0" fmla="*/ 9540 h 25439"/>
              <a:gd name="connsiteX1" fmla="*/ 599865 w 597830"/>
              <a:gd name="connsiteY1" fmla="*/ 9540 h 25439"/>
              <a:gd name="connsiteX2" fmla="*/ 599865 w 597830"/>
              <a:gd name="connsiteY2" fmla="*/ 24931 h 25439"/>
              <a:gd name="connsiteX3" fmla="*/ 9540 w 597830"/>
              <a:gd name="connsiteY3" fmla="*/ 24931 h 25439"/>
            </a:gdLst>
            <a:ahLst/>
            <a:cxnLst>
              <a:cxn ang="0">
                <a:pos x="connsiteX0" y="connsiteY0"/>
              </a:cxn>
              <a:cxn ang="0">
                <a:pos x="connsiteX1" y="connsiteY1"/>
              </a:cxn>
              <a:cxn ang="0">
                <a:pos x="connsiteX2" y="connsiteY2"/>
              </a:cxn>
              <a:cxn ang="0">
                <a:pos x="connsiteX3" y="connsiteY3"/>
              </a:cxn>
            </a:cxnLst>
            <a:rect l="l" t="t" r="r" b="b"/>
            <a:pathLst>
              <a:path w="597830" h="25439">
                <a:moveTo>
                  <a:pt x="9540" y="9540"/>
                </a:moveTo>
                <a:lnTo>
                  <a:pt x="599865" y="9540"/>
                </a:lnTo>
                <a:lnTo>
                  <a:pt x="599865" y="24931"/>
                </a:lnTo>
                <a:lnTo>
                  <a:pt x="9540" y="24931"/>
                </a:lnTo>
                <a:close/>
              </a:path>
            </a:pathLst>
          </a:custGeom>
          <a:solidFill>
            <a:srgbClr val="B68B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2" name="Freeform: Shape 1031">
            <a:extLst>
              <a:ext uri="{FF2B5EF4-FFF2-40B4-BE49-F238E27FC236}">
                <a16:creationId xmlns:a16="http://schemas.microsoft.com/office/drawing/2014/main" id="{8C1F4AFB-5BBD-489D-954D-A3F718177C30}"/>
              </a:ext>
            </a:extLst>
          </p:cNvPr>
          <p:cNvSpPr/>
          <p:nvPr/>
        </p:nvSpPr>
        <p:spPr>
          <a:xfrm>
            <a:off x="12673966" y="708276"/>
            <a:ext cx="597900" cy="305310"/>
          </a:xfrm>
          <a:custGeom>
            <a:avLst/>
            <a:gdLst>
              <a:gd name="connsiteX0" fmla="*/ 9540 w 597830"/>
              <a:gd name="connsiteY0" fmla="*/ 9540 h 305275"/>
              <a:gd name="connsiteX1" fmla="*/ 599865 w 597830"/>
              <a:gd name="connsiteY1" fmla="*/ 9540 h 305275"/>
              <a:gd name="connsiteX2" fmla="*/ 599865 w 597830"/>
              <a:gd name="connsiteY2" fmla="*/ 296626 h 305275"/>
              <a:gd name="connsiteX3" fmla="*/ 9540 w 597830"/>
              <a:gd name="connsiteY3" fmla="*/ 296626 h 305275"/>
            </a:gdLst>
            <a:ahLst/>
            <a:cxnLst>
              <a:cxn ang="0">
                <a:pos x="connsiteX0" y="connsiteY0"/>
              </a:cxn>
              <a:cxn ang="0">
                <a:pos x="connsiteX1" y="connsiteY1"/>
              </a:cxn>
              <a:cxn ang="0">
                <a:pos x="connsiteX2" y="connsiteY2"/>
              </a:cxn>
              <a:cxn ang="0">
                <a:pos x="connsiteX3" y="connsiteY3"/>
              </a:cxn>
            </a:cxnLst>
            <a:rect l="l" t="t" r="r" b="b"/>
            <a:pathLst>
              <a:path w="597830" h="305275">
                <a:moveTo>
                  <a:pt x="9540" y="9540"/>
                </a:moveTo>
                <a:lnTo>
                  <a:pt x="599865" y="9540"/>
                </a:lnTo>
                <a:lnTo>
                  <a:pt x="599865" y="296626"/>
                </a:lnTo>
                <a:lnTo>
                  <a:pt x="9540" y="296626"/>
                </a:lnTo>
                <a:close/>
              </a:path>
            </a:pathLst>
          </a:custGeom>
          <a:solidFill>
            <a:srgbClr val="FAD18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3" name="Freeform: Shape 1032">
            <a:extLst>
              <a:ext uri="{FF2B5EF4-FFF2-40B4-BE49-F238E27FC236}">
                <a16:creationId xmlns:a16="http://schemas.microsoft.com/office/drawing/2014/main" id="{870D219A-9E12-4E0E-881A-21F66E63CC11}"/>
              </a:ext>
            </a:extLst>
          </p:cNvPr>
          <p:cNvSpPr/>
          <p:nvPr/>
        </p:nvSpPr>
        <p:spPr>
          <a:xfrm>
            <a:off x="13264360" y="708276"/>
            <a:ext cx="597900" cy="305310"/>
          </a:xfrm>
          <a:custGeom>
            <a:avLst/>
            <a:gdLst>
              <a:gd name="connsiteX0" fmla="*/ 9540 w 597830"/>
              <a:gd name="connsiteY0" fmla="*/ 9540 h 305275"/>
              <a:gd name="connsiteX1" fmla="*/ 599865 w 597830"/>
              <a:gd name="connsiteY1" fmla="*/ 9540 h 305275"/>
              <a:gd name="connsiteX2" fmla="*/ 599865 w 597830"/>
              <a:gd name="connsiteY2" fmla="*/ 296626 h 305275"/>
              <a:gd name="connsiteX3" fmla="*/ 9540 w 597830"/>
              <a:gd name="connsiteY3" fmla="*/ 296626 h 305275"/>
            </a:gdLst>
            <a:ahLst/>
            <a:cxnLst>
              <a:cxn ang="0">
                <a:pos x="connsiteX0" y="connsiteY0"/>
              </a:cxn>
              <a:cxn ang="0">
                <a:pos x="connsiteX1" y="connsiteY1"/>
              </a:cxn>
              <a:cxn ang="0">
                <a:pos x="connsiteX2" y="connsiteY2"/>
              </a:cxn>
              <a:cxn ang="0">
                <a:pos x="connsiteX3" y="connsiteY3"/>
              </a:cxn>
            </a:cxnLst>
            <a:rect l="l" t="t" r="r" b="b"/>
            <a:pathLst>
              <a:path w="597830" h="305275">
                <a:moveTo>
                  <a:pt x="9540" y="9540"/>
                </a:moveTo>
                <a:lnTo>
                  <a:pt x="599865" y="9540"/>
                </a:lnTo>
                <a:lnTo>
                  <a:pt x="599865" y="296626"/>
                </a:lnTo>
                <a:lnTo>
                  <a:pt x="9540" y="296626"/>
                </a:lnTo>
                <a:close/>
              </a:path>
            </a:pathLst>
          </a:custGeom>
          <a:solidFill>
            <a:srgbClr val="E9B6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4" name="Freeform: Shape 1033">
            <a:extLst>
              <a:ext uri="{FF2B5EF4-FFF2-40B4-BE49-F238E27FC236}">
                <a16:creationId xmlns:a16="http://schemas.microsoft.com/office/drawing/2014/main" id="{3B7B6734-67F1-40CE-9F2D-4F0D9E747675}"/>
              </a:ext>
            </a:extLst>
          </p:cNvPr>
          <p:cNvSpPr/>
          <p:nvPr/>
        </p:nvSpPr>
        <p:spPr>
          <a:xfrm>
            <a:off x="12673966" y="780151"/>
            <a:ext cx="394360" cy="152656"/>
          </a:xfrm>
          <a:custGeom>
            <a:avLst/>
            <a:gdLst>
              <a:gd name="connsiteX0" fmla="*/ 9540 w 394313"/>
              <a:gd name="connsiteY0" fmla="*/ 9540 h 152637"/>
              <a:gd name="connsiteX1" fmla="*/ 386936 w 394313"/>
              <a:gd name="connsiteY1" fmla="*/ 9540 h 152637"/>
              <a:gd name="connsiteX2" fmla="*/ 386936 w 394313"/>
              <a:gd name="connsiteY2" fmla="*/ 153146 h 152637"/>
              <a:gd name="connsiteX3" fmla="*/ 9540 w 394313"/>
              <a:gd name="connsiteY3" fmla="*/ 153146 h 152637"/>
            </a:gdLst>
            <a:ahLst/>
            <a:cxnLst>
              <a:cxn ang="0">
                <a:pos x="connsiteX0" y="connsiteY0"/>
              </a:cxn>
              <a:cxn ang="0">
                <a:pos x="connsiteX1" y="connsiteY1"/>
              </a:cxn>
              <a:cxn ang="0">
                <a:pos x="connsiteX2" y="connsiteY2"/>
              </a:cxn>
              <a:cxn ang="0">
                <a:pos x="connsiteX3" y="connsiteY3"/>
              </a:cxn>
            </a:cxnLst>
            <a:rect l="l" t="t" r="r" b="b"/>
            <a:pathLst>
              <a:path w="394313" h="152637">
                <a:moveTo>
                  <a:pt x="9540" y="9540"/>
                </a:moveTo>
                <a:lnTo>
                  <a:pt x="386936" y="9540"/>
                </a:lnTo>
                <a:lnTo>
                  <a:pt x="386936" y="153146"/>
                </a:lnTo>
                <a:lnTo>
                  <a:pt x="9540" y="153146"/>
                </a:lnTo>
                <a:close/>
              </a:path>
            </a:pathLst>
          </a:custGeom>
          <a:solidFill>
            <a:srgbClr val="FAF4E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5" name="Freeform: Shape 1034">
            <a:extLst>
              <a:ext uri="{FF2B5EF4-FFF2-40B4-BE49-F238E27FC236}">
                <a16:creationId xmlns:a16="http://schemas.microsoft.com/office/drawing/2014/main" id="{38750AD5-0667-42B8-A814-A4EF5F1A055A}"/>
              </a:ext>
            </a:extLst>
          </p:cNvPr>
          <p:cNvSpPr/>
          <p:nvPr/>
        </p:nvSpPr>
        <p:spPr>
          <a:xfrm>
            <a:off x="12862750" y="780151"/>
            <a:ext cx="89049" cy="152656"/>
          </a:xfrm>
          <a:custGeom>
            <a:avLst/>
            <a:gdLst>
              <a:gd name="connsiteX0" fmla="*/ 9540 w 89038"/>
              <a:gd name="connsiteY0" fmla="*/ 9540 h 152637"/>
              <a:gd name="connsiteX1" fmla="*/ 91837 w 89038"/>
              <a:gd name="connsiteY1" fmla="*/ 9540 h 152637"/>
              <a:gd name="connsiteX2" fmla="*/ 91837 w 89038"/>
              <a:gd name="connsiteY2" fmla="*/ 153146 h 152637"/>
              <a:gd name="connsiteX3" fmla="*/ 9540 w 89038"/>
              <a:gd name="connsiteY3" fmla="*/ 153146 h 152637"/>
            </a:gdLst>
            <a:ahLst/>
            <a:cxnLst>
              <a:cxn ang="0">
                <a:pos x="connsiteX0" y="connsiteY0"/>
              </a:cxn>
              <a:cxn ang="0">
                <a:pos x="connsiteX1" y="connsiteY1"/>
              </a:cxn>
              <a:cxn ang="0">
                <a:pos x="connsiteX2" y="connsiteY2"/>
              </a:cxn>
              <a:cxn ang="0">
                <a:pos x="connsiteX3" y="connsiteY3"/>
              </a:cxn>
            </a:cxnLst>
            <a:rect l="l" t="t" r="r" b="b"/>
            <a:pathLst>
              <a:path w="89038" h="152637">
                <a:moveTo>
                  <a:pt x="9540" y="9540"/>
                </a:moveTo>
                <a:lnTo>
                  <a:pt x="91837" y="9540"/>
                </a:lnTo>
                <a:lnTo>
                  <a:pt x="91837" y="153146"/>
                </a:lnTo>
                <a:lnTo>
                  <a:pt x="9540" y="153146"/>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6" name="Freeform: Shape 1035">
            <a:extLst>
              <a:ext uri="{FF2B5EF4-FFF2-40B4-BE49-F238E27FC236}">
                <a16:creationId xmlns:a16="http://schemas.microsoft.com/office/drawing/2014/main" id="{F6FBB4AB-B43F-4836-B4FD-810195C6DC8F}"/>
              </a:ext>
            </a:extLst>
          </p:cNvPr>
          <p:cNvSpPr/>
          <p:nvPr/>
        </p:nvSpPr>
        <p:spPr>
          <a:xfrm>
            <a:off x="12965792" y="780151"/>
            <a:ext cx="101770" cy="152656"/>
          </a:xfrm>
          <a:custGeom>
            <a:avLst/>
            <a:gdLst>
              <a:gd name="connsiteX0" fmla="*/ 9540 w 101758"/>
              <a:gd name="connsiteY0" fmla="*/ 9540 h 152637"/>
              <a:gd name="connsiteX1" fmla="*/ 95271 w 101758"/>
              <a:gd name="connsiteY1" fmla="*/ 9540 h 152637"/>
              <a:gd name="connsiteX2" fmla="*/ 95271 w 101758"/>
              <a:gd name="connsiteY2" fmla="*/ 153146 h 152637"/>
              <a:gd name="connsiteX3" fmla="*/ 9540 w 101758"/>
              <a:gd name="connsiteY3" fmla="*/ 153146 h 152637"/>
            </a:gdLst>
            <a:ahLst/>
            <a:cxnLst>
              <a:cxn ang="0">
                <a:pos x="connsiteX0" y="connsiteY0"/>
              </a:cxn>
              <a:cxn ang="0">
                <a:pos x="connsiteX1" y="connsiteY1"/>
              </a:cxn>
              <a:cxn ang="0">
                <a:pos x="connsiteX2" y="connsiteY2"/>
              </a:cxn>
              <a:cxn ang="0">
                <a:pos x="connsiteX3" y="connsiteY3"/>
              </a:cxn>
            </a:cxnLst>
            <a:rect l="l" t="t" r="r" b="b"/>
            <a:pathLst>
              <a:path w="101758" h="152637">
                <a:moveTo>
                  <a:pt x="9540" y="9540"/>
                </a:moveTo>
                <a:lnTo>
                  <a:pt x="95271" y="9540"/>
                </a:lnTo>
                <a:lnTo>
                  <a:pt x="95271" y="153146"/>
                </a:lnTo>
                <a:lnTo>
                  <a:pt x="9540" y="153146"/>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7" name="Freeform: Shape 1036">
            <a:extLst>
              <a:ext uri="{FF2B5EF4-FFF2-40B4-BE49-F238E27FC236}">
                <a16:creationId xmlns:a16="http://schemas.microsoft.com/office/drawing/2014/main" id="{659B1AD7-EB26-4B54-8524-ACC27A009CCA}"/>
              </a:ext>
            </a:extLst>
          </p:cNvPr>
          <p:cNvSpPr/>
          <p:nvPr/>
        </p:nvSpPr>
        <p:spPr>
          <a:xfrm>
            <a:off x="12673966" y="987762"/>
            <a:ext cx="597900" cy="25443"/>
          </a:xfrm>
          <a:custGeom>
            <a:avLst/>
            <a:gdLst>
              <a:gd name="connsiteX0" fmla="*/ 9540 w 597830"/>
              <a:gd name="connsiteY0" fmla="*/ 9540 h 25439"/>
              <a:gd name="connsiteX1" fmla="*/ 599865 w 597830"/>
              <a:gd name="connsiteY1" fmla="*/ 9540 h 25439"/>
              <a:gd name="connsiteX2" fmla="*/ 599865 w 597830"/>
              <a:gd name="connsiteY2" fmla="*/ 24931 h 25439"/>
              <a:gd name="connsiteX3" fmla="*/ 9540 w 597830"/>
              <a:gd name="connsiteY3" fmla="*/ 24931 h 25439"/>
            </a:gdLst>
            <a:ahLst/>
            <a:cxnLst>
              <a:cxn ang="0">
                <a:pos x="connsiteX0" y="connsiteY0"/>
              </a:cxn>
              <a:cxn ang="0">
                <a:pos x="connsiteX1" y="connsiteY1"/>
              </a:cxn>
              <a:cxn ang="0">
                <a:pos x="connsiteX2" y="connsiteY2"/>
              </a:cxn>
              <a:cxn ang="0">
                <a:pos x="connsiteX3" y="connsiteY3"/>
              </a:cxn>
            </a:cxnLst>
            <a:rect l="l" t="t" r="r" b="b"/>
            <a:pathLst>
              <a:path w="597830" h="25439">
                <a:moveTo>
                  <a:pt x="9540" y="9540"/>
                </a:moveTo>
                <a:lnTo>
                  <a:pt x="599865" y="9540"/>
                </a:lnTo>
                <a:lnTo>
                  <a:pt x="599865" y="24931"/>
                </a:lnTo>
                <a:lnTo>
                  <a:pt x="9540" y="24931"/>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8" name="Freeform: Shape 1037">
            <a:extLst>
              <a:ext uri="{FF2B5EF4-FFF2-40B4-BE49-F238E27FC236}">
                <a16:creationId xmlns:a16="http://schemas.microsoft.com/office/drawing/2014/main" id="{AAEE76F7-F31F-4F99-B12A-A0728C83F97E}"/>
              </a:ext>
            </a:extLst>
          </p:cNvPr>
          <p:cNvSpPr/>
          <p:nvPr/>
        </p:nvSpPr>
        <p:spPr>
          <a:xfrm>
            <a:off x="13264360" y="987762"/>
            <a:ext cx="597900" cy="25443"/>
          </a:xfrm>
          <a:custGeom>
            <a:avLst/>
            <a:gdLst>
              <a:gd name="connsiteX0" fmla="*/ 9540 w 597830"/>
              <a:gd name="connsiteY0" fmla="*/ 9540 h 25439"/>
              <a:gd name="connsiteX1" fmla="*/ 599865 w 597830"/>
              <a:gd name="connsiteY1" fmla="*/ 9540 h 25439"/>
              <a:gd name="connsiteX2" fmla="*/ 599865 w 597830"/>
              <a:gd name="connsiteY2" fmla="*/ 24931 h 25439"/>
              <a:gd name="connsiteX3" fmla="*/ 9540 w 597830"/>
              <a:gd name="connsiteY3" fmla="*/ 24931 h 25439"/>
            </a:gdLst>
            <a:ahLst/>
            <a:cxnLst>
              <a:cxn ang="0">
                <a:pos x="connsiteX0" y="connsiteY0"/>
              </a:cxn>
              <a:cxn ang="0">
                <a:pos x="connsiteX1" y="connsiteY1"/>
              </a:cxn>
              <a:cxn ang="0">
                <a:pos x="connsiteX2" y="connsiteY2"/>
              </a:cxn>
              <a:cxn ang="0">
                <a:pos x="connsiteX3" y="connsiteY3"/>
              </a:cxn>
            </a:cxnLst>
            <a:rect l="l" t="t" r="r" b="b"/>
            <a:pathLst>
              <a:path w="597830" h="25439">
                <a:moveTo>
                  <a:pt x="9540" y="9540"/>
                </a:moveTo>
                <a:lnTo>
                  <a:pt x="599865" y="9540"/>
                </a:lnTo>
                <a:lnTo>
                  <a:pt x="599865" y="24931"/>
                </a:lnTo>
                <a:lnTo>
                  <a:pt x="9540" y="24931"/>
                </a:lnTo>
                <a:close/>
              </a:path>
            </a:pathLst>
          </a:custGeom>
          <a:solidFill>
            <a:srgbClr val="B68B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9" name="Freeform: Shape 1038">
            <a:extLst>
              <a:ext uri="{FF2B5EF4-FFF2-40B4-BE49-F238E27FC236}">
                <a16:creationId xmlns:a16="http://schemas.microsoft.com/office/drawing/2014/main" id="{242DB75F-1550-4C1C-A08E-573965A38038}"/>
              </a:ext>
            </a:extLst>
          </p:cNvPr>
          <p:cNvSpPr/>
          <p:nvPr/>
        </p:nvSpPr>
        <p:spPr>
          <a:xfrm>
            <a:off x="12673966" y="1003155"/>
            <a:ext cx="597900" cy="305310"/>
          </a:xfrm>
          <a:custGeom>
            <a:avLst/>
            <a:gdLst>
              <a:gd name="connsiteX0" fmla="*/ 9540 w 597830"/>
              <a:gd name="connsiteY0" fmla="*/ 9540 h 305275"/>
              <a:gd name="connsiteX1" fmla="*/ 599865 w 597830"/>
              <a:gd name="connsiteY1" fmla="*/ 9540 h 305275"/>
              <a:gd name="connsiteX2" fmla="*/ 599865 w 597830"/>
              <a:gd name="connsiteY2" fmla="*/ 296626 h 305275"/>
              <a:gd name="connsiteX3" fmla="*/ 9540 w 597830"/>
              <a:gd name="connsiteY3" fmla="*/ 296626 h 305275"/>
            </a:gdLst>
            <a:ahLst/>
            <a:cxnLst>
              <a:cxn ang="0">
                <a:pos x="connsiteX0" y="connsiteY0"/>
              </a:cxn>
              <a:cxn ang="0">
                <a:pos x="connsiteX1" y="connsiteY1"/>
              </a:cxn>
              <a:cxn ang="0">
                <a:pos x="connsiteX2" y="connsiteY2"/>
              </a:cxn>
              <a:cxn ang="0">
                <a:pos x="connsiteX3" y="connsiteY3"/>
              </a:cxn>
            </a:cxnLst>
            <a:rect l="l" t="t" r="r" b="b"/>
            <a:pathLst>
              <a:path w="597830" h="305275">
                <a:moveTo>
                  <a:pt x="9540" y="9540"/>
                </a:moveTo>
                <a:lnTo>
                  <a:pt x="599865" y="9540"/>
                </a:lnTo>
                <a:lnTo>
                  <a:pt x="599865" y="296626"/>
                </a:lnTo>
                <a:lnTo>
                  <a:pt x="9540" y="296626"/>
                </a:lnTo>
                <a:close/>
              </a:path>
            </a:pathLst>
          </a:custGeom>
          <a:solidFill>
            <a:srgbClr val="FAD18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0" name="Freeform: Shape 1039">
            <a:extLst>
              <a:ext uri="{FF2B5EF4-FFF2-40B4-BE49-F238E27FC236}">
                <a16:creationId xmlns:a16="http://schemas.microsoft.com/office/drawing/2014/main" id="{A7D780DE-6A4A-4CCA-B0D4-E5E338B958E6}"/>
              </a:ext>
            </a:extLst>
          </p:cNvPr>
          <p:cNvSpPr/>
          <p:nvPr/>
        </p:nvSpPr>
        <p:spPr>
          <a:xfrm>
            <a:off x="13264360" y="1003155"/>
            <a:ext cx="597900" cy="305310"/>
          </a:xfrm>
          <a:custGeom>
            <a:avLst/>
            <a:gdLst>
              <a:gd name="connsiteX0" fmla="*/ 9540 w 597830"/>
              <a:gd name="connsiteY0" fmla="*/ 9540 h 305275"/>
              <a:gd name="connsiteX1" fmla="*/ 599865 w 597830"/>
              <a:gd name="connsiteY1" fmla="*/ 9540 h 305275"/>
              <a:gd name="connsiteX2" fmla="*/ 599865 w 597830"/>
              <a:gd name="connsiteY2" fmla="*/ 296626 h 305275"/>
              <a:gd name="connsiteX3" fmla="*/ 9540 w 597830"/>
              <a:gd name="connsiteY3" fmla="*/ 296626 h 305275"/>
            </a:gdLst>
            <a:ahLst/>
            <a:cxnLst>
              <a:cxn ang="0">
                <a:pos x="connsiteX0" y="connsiteY0"/>
              </a:cxn>
              <a:cxn ang="0">
                <a:pos x="connsiteX1" y="connsiteY1"/>
              </a:cxn>
              <a:cxn ang="0">
                <a:pos x="connsiteX2" y="connsiteY2"/>
              </a:cxn>
              <a:cxn ang="0">
                <a:pos x="connsiteX3" y="connsiteY3"/>
              </a:cxn>
            </a:cxnLst>
            <a:rect l="l" t="t" r="r" b="b"/>
            <a:pathLst>
              <a:path w="597830" h="305275">
                <a:moveTo>
                  <a:pt x="9540" y="9540"/>
                </a:moveTo>
                <a:lnTo>
                  <a:pt x="599865" y="9540"/>
                </a:lnTo>
                <a:lnTo>
                  <a:pt x="599865" y="296626"/>
                </a:lnTo>
                <a:lnTo>
                  <a:pt x="9540" y="296626"/>
                </a:lnTo>
                <a:close/>
              </a:path>
            </a:pathLst>
          </a:custGeom>
          <a:solidFill>
            <a:srgbClr val="E9B6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1" name="Freeform: Shape 1040">
            <a:extLst>
              <a:ext uri="{FF2B5EF4-FFF2-40B4-BE49-F238E27FC236}">
                <a16:creationId xmlns:a16="http://schemas.microsoft.com/office/drawing/2014/main" id="{BC845982-3D83-4489-93FC-84701FC76EAE}"/>
              </a:ext>
            </a:extLst>
          </p:cNvPr>
          <p:cNvSpPr/>
          <p:nvPr/>
        </p:nvSpPr>
        <p:spPr>
          <a:xfrm>
            <a:off x="12673966" y="1074903"/>
            <a:ext cx="394360" cy="152656"/>
          </a:xfrm>
          <a:custGeom>
            <a:avLst/>
            <a:gdLst>
              <a:gd name="connsiteX0" fmla="*/ 9540 w 394313"/>
              <a:gd name="connsiteY0" fmla="*/ 9540 h 152637"/>
              <a:gd name="connsiteX1" fmla="*/ 386936 w 394313"/>
              <a:gd name="connsiteY1" fmla="*/ 9540 h 152637"/>
              <a:gd name="connsiteX2" fmla="*/ 386936 w 394313"/>
              <a:gd name="connsiteY2" fmla="*/ 153146 h 152637"/>
              <a:gd name="connsiteX3" fmla="*/ 9540 w 394313"/>
              <a:gd name="connsiteY3" fmla="*/ 153146 h 152637"/>
            </a:gdLst>
            <a:ahLst/>
            <a:cxnLst>
              <a:cxn ang="0">
                <a:pos x="connsiteX0" y="connsiteY0"/>
              </a:cxn>
              <a:cxn ang="0">
                <a:pos x="connsiteX1" y="connsiteY1"/>
              </a:cxn>
              <a:cxn ang="0">
                <a:pos x="connsiteX2" y="connsiteY2"/>
              </a:cxn>
              <a:cxn ang="0">
                <a:pos x="connsiteX3" y="connsiteY3"/>
              </a:cxn>
            </a:cxnLst>
            <a:rect l="l" t="t" r="r" b="b"/>
            <a:pathLst>
              <a:path w="394313" h="152637">
                <a:moveTo>
                  <a:pt x="9540" y="9540"/>
                </a:moveTo>
                <a:lnTo>
                  <a:pt x="386936" y="9540"/>
                </a:lnTo>
                <a:lnTo>
                  <a:pt x="386936" y="153146"/>
                </a:lnTo>
                <a:lnTo>
                  <a:pt x="9540" y="153146"/>
                </a:lnTo>
                <a:close/>
              </a:path>
            </a:pathLst>
          </a:custGeom>
          <a:solidFill>
            <a:srgbClr val="FAF4E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2" name="Freeform: Shape 1041">
            <a:extLst>
              <a:ext uri="{FF2B5EF4-FFF2-40B4-BE49-F238E27FC236}">
                <a16:creationId xmlns:a16="http://schemas.microsoft.com/office/drawing/2014/main" id="{6E759C58-FE17-423E-9174-63292C02B00B}"/>
              </a:ext>
            </a:extLst>
          </p:cNvPr>
          <p:cNvSpPr/>
          <p:nvPr/>
        </p:nvSpPr>
        <p:spPr>
          <a:xfrm>
            <a:off x="12862750" y="1074903"/>
            <a:ext cx="89049" cy="152656"/>
          </a:xfrm>
          <a:custGeom>
            <a:avLst/>
            <a:gdLst>
              <a:gd name="connsiteX0" fmla="*/ 9540 w 89038"/>
              <a:gd name="connsiteY0" fmla="*/ 9540 h 152637"/>
              <a:gd name="connsiteX1" fmla="*/ 91837 w 89038"/>
              <a:gd name="connsiteY1" fmla="*/ 9540 h 152637"/>
              <a:gd name="connsiteX2" fmla="*/ 91837 w 89038"/>
              <a:gd name="connsiteY2" fmla="*/ 153146 h 152637"/>
              <a:gd name="connsiteX3" fmla="*/ 9540 w 89038"/>
              <a:gd name="connsiteY3" fmla="*/ 153146 h 152637"/>
            </a:gdLst>
            <a:ahLst/>
            <a:cxnLst>
              <a:cxn ang="0">
                <a:pos x="connsiteX0" y="connsiteY0"/>
              </a:cxn>
              <a:cxn ang="0">
                <a:pos x="connsiteX1" y="connsiteY1"/>
              </a:cxn>
              <a:cxn ang="0">
                <a:pos x="connsiteX2" y="connsiteY2"/>
              </a:cxn>
              <a:cxn ang="0">
                <a:pos x="connsiteX3" y="connsiteY3"/>
              </a:cxn>
            </a:cxnLst>
            <a:rect l="l" t="t" r="r" b="b"/>
            <a:pathLst>
              <a:path w="89038" h="152637">
                <a:moveTo>
                  <a:pt x="9540" y="9540"/>
                </a:moveTo>
                <a:lnTo>
                  <a:pt x="91837" y="9540"/>
                </a:lnTo>
                <a:lnTo>
                  <a:pt x="91837" y="153146"/>
                </a:lnTo>
                <a:lnTo>
                  <a:pt x="9540" y="153146"/>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3" name="Freeform: Shape 1042">
            <a:extLst>
              <a:ext uri="{FF2B5EF4-FFF2-40B4-BE49-F238E27FC236}">
                <a16:creationId xmlns:a16="http://schemas.microsoft.com/office/drawing/2014/main" id="{4C8D66A9-EF62-44B1-A46B-67A77E1885C7}"/>
              </a:ext>
            </a:extLst>
          </p:cNvPr>
          <p:cNvSpPr/>
          <p:nvPr/>
        </p:nvSpPr>
        <p:spPr>
          <a:xfrm>
            <a:off x="12965792" y="1074903"/>
            <a:ext cx="101770" cy="152656"/>
          </a:xfrm>
          <a:custGeom>
            <a:avLst/>
            <a:gdLst>
              <a:gd name="connsiteX0" fmla="*/ 9540 w 101758"/>
              <a:gd name="connsiteY0" fmla="*/ 9540 h 152637"/>
              <a:gd name="connsiteX1" fmla="*/ 95271 w 101758"/>
              <a:gd name="connsiteY1" fmla="*/ 9540 h 152637"/>
              <a:gd name="connsiteX2" fmla="*/ 95271 w 101758"/>
              <a:gd name="connsiteY2" fmla="*/ 153146 h 152637"/>
              <a:gd name="connsiteX3" fmla="*/ 9540 w 101758"/>
              <a:gd name="connsiteY3" fmla="*/ 153146 h 152637"/>
            </a:gdLst>
            <a:ahLst/>
            <a:cxnLst>
              <a:cxn ang="0">
                <a:pos x="connsiteX0" y="connsiteY0"/>
              </a:cxn>
              <a:cxn ang="0">
                <a:pos x="connsiteX1" y="connsiteY1"/>
              </a:cxn>
              <a:cxn ang="0">
                <a:pos x="connsiteX2" y="connsiteY2"/>
              </a:cxn>
              <a:cxn ang="0">
                <a:pos x="connsiteX3" y="connsiteY3"/>
              </a:cxn>
            </a:cxnLst>
            <a:rect l="l" t="t" r="r" b="b"/>
            <a:pathLst>
              <a:path w="101758" h="152637">
                <a:moveTo>
                  <a:pt x="9540" y="9540"/>
                </a:moveTo>
                <a:lnTo>
                  <a:pt x="95271" y="9540"/>
                </a:lnTo>
                <a:lnTo>
                  <a:pt x="95271" y="153146"/>
                </a:lnTo>
                <a:lnTo>
                  <a:pt x="9540" y="153146"/>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4" name="Freeform: Shape 1043">
            <a:extLst>
              <a:ext uri="{FF2B5EF4-FFF2-40B4-BE49-F238E27FC236}">
                <a16:creationId xmlns:a16="http://schemas.microsoft.com/office/drawing/2014/main" id="{B294E5C3-3C31-4724-B204-69DEFDB2ED7E}"/>
              </a:ext>
            </a:extLst>
          </p:cNvPr>
          <p:cNvSpPr/>
          <p:nvPr/>
        </p:nvSpPr>
        <p:spPr>
          <a:xfrm>
            <a:off x="12673966" y="1282641"/>
            <a:ext cx="597900" cy="25443"/>
          </a:xfrm>
          <a:custGeom>
            <a:avLst/>
            <a:gdLst>
              <a:gd name="connsiteX0" fmla="*/ 9540 w 597830"/>
              <a:gd name="connsiteY0" fmla="*/ 9540 h 25439"/>
              <a:gd name="connsiteX1" fmla="*/ 599865 w 597830"/>
              <a:gd name="connsiteY1" fmla="*/ 9540 h 25439"/>
              <a:gd name="connsiteX2" fmla="*/ 599865 w 597830"/>
              <a:gd name="connsiteY2" fmla="*/ 24931 h 25439"/>
              <a:gd name="connsiteX3" fmla="*/ 9540 w 597830"/>
              <a:gd name="connsiteY3" fmla="*/ 24931 h 25439"/>
            </a:gdLst>
            <a:ahLst/>
            <a:cxnLst>
              <a:cxn ang="0">
                <a:pos x="connsiteX0" y="connsiteY0"/>
              </a:cxn>
              <a:cxn ang="0">
                <a:pos x="connsiteX1" y="connsiteY1"/>
              </a:cxn>
              <a:cxn ang="0">
                <a:pos x="connsiteX2" y="connsiteY2"/>
              </a:cxn>
              <a:cxn ang="0">
                <a:pos x="connsiteX3" y="connsiteY3"/>
              </a:cxn>
            </a:cxnLst>
            <a:rect l="l" t="t" r="r" b="b"/>
            <a:pathLst>
              <a:path w="597830" h="25439">
                <a:moveTo>
                  <a:pt x="9540" y="9540"/>
                </a:moveTo>
                <a:lnTo>
                  <a:pt x="599865" y="9540"/>
                </a:lnTo>
                <a:lnTo>
                  <a:pt x="599865" y="24931"/>
                </a:lnTo>
                <a:lnTo>
                  <a:pt x="9540" y="24931"/>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5" name="Freeform: Shape 1044">
            <a:extLst>
              <a:ext uri="{FF2B5EF4-FFF2-40B4-BE49-F238E27FC236}">
                <a16:creationId xmlns:a16="http://schemas.microsoft.com/office/drawing/2014/main" id="{89C93297-F35B-401D-BD8F-82010C550FA0}"/>
              </a:ext>
            </a:extLst>
          </p:cNvPr>
          <p:cNvSpPr/>
          <p:nvPr/>
        </p:nvSpPr>
        <p:spPr>
          <a:xfrm>
            <a:off x="13264360" y="1282641"/>
            <a:ext cx="597900" cy="25443"/>
          </a:xfrm>
          <a:custGeom>
            <a:avLst/>
            <a:gdLst>
              <a:gd name="connsiteX0" fmla="*/ 9540 w 597830"/>
              <a:gd name="connsiteY0" fmla="*/ 9540 h 25439"/>
              <a:gd name="connsiteX1" fmla="*/ 599865 w 597830"/>
              <a:gd name="connsiteY1" fmla="*/ 9540 h 25439"/>
              <a:gd name="connsiteX2" fmla="*/ 599865 w 597830"/>
              <a:gd name="connsiteY2" fmla="*/ 24931 h 25439"/>
              <a:gd name="connsiteX3" fmla="*/ 9540 w 597830"/>
              <a:gd name="connsiteY3" fmla="*/ 24931 h 25439"/>
            </a:gdLst>
            <a:ahLst/>
            <a:cxnLst>
              <a:cxn ang="0">
                <a:pos x="connsiteX0" y="connsiteY0"/>
              </a:cxn>
              <a:cxn ang="0">
                <a:pos x="connsiteX1" y="connsiteY1"/>
              </a:cxn>
              <a:cxn ang="0">
                <a:pos x="connsiteX2" y="connsiteY2"/>
              </a:cxn>
              <a:cxn ang="0">
                <a:pos x="connsiteX3" y="connsiteY3"/>
              </a:cxn>
            </a:cxnLst>
            <a:rect l="l" t="t" r="r" b="b"/>
            <a:pathLst>
              <a:path w="597830" h="25439">
                <a:moveTo>
                  <a:pt x="9540" y="9540"/>
                </a:moveTo>
                <a:lnTo>
                  <a:pt x="599865" y="9540"/>
                </a:lnTo>
                <a:lnTo>
                  <a:pt x="599865" y="24931"/>
                </a:lnTo>
                <a:lnTo>
                  <a:pt x="9540" y="24931"/>
                </a:lnTo>
                <a:close/>
              </a:path>
            </a:pathLst>
          </a:custGeom>
          <a:solidFill>
            <a:srgbClr val="B68B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6" name="Freeform: Shape 1045">
            <a:extLst>
              <a:ext uri="{FF2B5EF4-FFF2-40B4-BE49-F238E27FC236}">
                <a16:creationId xmlns:a16="http://schemas.microsoft.com/office/drawing/2014/main" id="{D047C202-6A7B-4A87-8056-ED3C1C39B1F2}"/>
              </a:ext>
            </a:extLst>
          </p:cNvPr>
          <p:cNvSpPr/>
          <p:nvPr/>
        </p:nvSpPr>
        <p:spPr>
          <a:xfrm>
            <a:off x="12673966" y="1298034"/>
            <a:ext cx="597900" cy="305310"/>
          </a:xfrm>
          <a:custGeom>
            <a:avLst/>
            <a:gdLst>
              <a:gd name="connsiteX0" fmla="*/ 9540 w 597830"/>
              <a:gd name="connsiteY0" fmla="*/ 9540 h 305275"/>
              <a:gd name="connsiteX1" fmla="*/ 599865 w 597830"/>
              <a:gd name="connsiteY1" fmla="*/ 9540 h 305275"/>
              <a:gd name="connsiteX2" fmla="*/ 599865 w 597830"/>
              <a:gd name="connsiteY2" fmla="*/ 296626 h 305275"/>
              <a:gd name="connsiteX3" fmla="*/ 9540 w 597830"/>
              <a:gd name="connsiteY3" fmla="*/ 296626 h 305275"/>
            </a:gdLst>
            <a:ahLst/>
            <a:cxnLst>
              <a:cxn ang="0">
                <a:pos x="connsiteX0" y="connsiteY0"/>
              </a:cxn>
              <a:cxn ang="0">
                <a:pos x="connsiteX1" y="connsiteY1"/>
              </a:cxn>
              <a:cxn ang="0">
                <a:pos x="connsiteX2" y="connsiteY2"/>
              </a:cxn>
              <a:cxn ang="0">
                <a:pos x="connsiteX3" y="connsiteY3"/>
              </a:cxn>
            </a:cxnLst>
            <a:rect l="l" t="t" r="r" b="b"/>
            <a:pathLst>
              <a:path w="597830" h="305275">
                <a:moveTo>
                  <a:pt x="9540" y="9540"/>
                </a:moveTo>
                <a:lnTo>
                  <a:pt x="599865" y="9540"/>
                </a:lnTo>
                <a:lnTo>
                  <a:pt x="599865" y="296626"/>
                </a:lnTo>
                <a:lnTo>
                  <a:pt x="9540" y="296626"/>
                </a:lnTo>
                <a:close/>
              </a:path>
            </a:pathLst>
          </a:custGeom>
          <a:solidFill>
            <a:srgbClr val="FAD18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7" name="Freeform: Shape 1046">
            <a:extLst>
              <a:ext uri="{FF2B5EF4-FFF2-40B4-BE49-F238E27FC236}">
                <a16:creationId xmlns:a16="http://schemas.microsoft.com/office/drawing/2014/main" id="{8446B44A-B359-4A20-AAAA-38B8951E79C5}"/>
              </a:ext>
            </a:extLst>
          </p:cNvPr>
          <p:cNvSpPr/>
          <p:nvPr/>
        </p:nvSpPr>
        <p:spPr>
          <a:xfrm>
            <a:off x="13264360" y="1298034"/>
            <a:ext cx="597900" cy="305310"/>
          </a:xfrm>
          <a:custGeom>
            <a:avLst/>
            <a:gdLst>
              <a:gd name="connsiteX0" fmla="*/ 9540 w 597830"/>
              <a:gd name="connsiteY0" fmla="*/ 9540 h 305275"/>
              <a:gd name="connsiteX1" fmla="*/ 599865 w 597830"/>
              <a:gd name="connsiteY1" fmla="*/ 9540 h 305275"/>
              <a:gd name="connsiteX2" fmla="*/ 599865 w 597830"/>
              <a:gd name="connsiteY2" fmla="*/ 296626 h 305275"/>
              <a:gd name="connsiteX3" fmla="*/ 9540 w 597830"/>
              <a:gd name="connsiteY3" fmla="*/ 296626 h 305275"/>
            </a:gdLst>
            <a:ahLst/>
            <a:cxnLst>
              <a:cxn ang="0">
                <a:pos x="connsiteX0" y="connsiteY0"/>
              </a:cxn>
              <a:cxn ang="0">
                <a:pos x="connsiteX1" y="connsiteY1"/>
              </a:cxn>
              <a:cxn ang="0">
                <a:pos x="connsiteX2" y="connsiteY2"/>
              </a:cxn>
              <a:cxn ang="0">
                <a:pos x="connsiteX3" y="connsiteY3"/>
              </a:cxn>
            </a:cxnLst>
            <a:rect l="l" t="t" r="r" b="b"/>
            <a:pathLst>
              <a:path w="597830" h="305275">
                <a:moveTo>
                  <a:pt x="9540" y="9540"/>
                </a:moveTo>
                <a:lnTo>
                  <a:pt x="599865" y="9540"/>
                </a:lnTo>
                <a:lnTo>
                  <a:pt x="599865" y="296626"/>
                </a:lnTo>
                <a:lnTo>
                  <a:pt x="9540" y="296626"/>
                </a:lnTo>
                <a:close/>
              </a:path>
            </a:pathLst>
          </a:custGeom>
          <a:solidFill>
            <a:srgbClr val="E9B6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8" name="Freeform: Shape 1047">
            <a:extLst>
              <a:ext uri="{FF2B5EF4-FFF2-40B4-BE49-F238E27FC236}">
                <a16:creationId xmlns:a16="http://schemas.microsoft.com/office/drawing/2014/main" id="{56FE9A5E-0307-44BA-B1B7-4CE9D226776B}"/>
              </a:ext>
            </a:extLst>
          </p:cNvPr>
          <p:cNvSpPr/>
          <p:nvPr/>
        </p:nvSpPr>
        <p:spPr>
          <a:xfrm>
            <a:off x="12673966" y="1369782"/>
            <a:ext cx="394360" cy="152656"/>
          </a:xfrm>
          <a:custGeom>
            <a:avLst/>
            <a:gdLst>
              <a:gd name="connsiteX0" fmla="*/ 9540 w 394313"/>
              <a:gd name="connsiteY0" fmla="*/ 9540 h 152637"/>
              <a:gd name="connsiteX1" fmla="*/ 386936 w 394313"/>
              <a:gd name="connsiteY1" fmla="*/ 9540 h 152637"/>
              <a:gd name="connsiteX2" fmla="*/ 386936 w 394313"/>
              <a:gd name="connsiteY2" fmla="*/ 153146 h 152637"/>
              <a:gd name="connsiteX3" fmla="*/ 9540 w 394313"/>
              <a:gd name="connsiteY3" fmla="*/ 153146 h 152637"/>
            </a:gdLst>
            <a:ahLst/>
            <a:cxnLst>
              <a:cxn ang="0">
                <a:pos x="connsiteX0" y="connsiteY0"/>
              </a:cxn>
              <a:cxn ang="0">
                <a:pos x="connsiteX1" y="connsiteY1"/>
              </a:cxn>
              <a:cxn ang="0">
                <a:pos x="connsiteX2" y="connsiteY2"/>
              </a:cxn>
              <a:cxn ang="0">
                <a:pos x="connsiteX3" y="connsiteY3"/>
              </a:cxn>
            </a:cxnLst>
            <a:rect l="l" t="t" r="r" b="b"/>
            <a:pathLst>
              <a:path w="394313" h="152637">
                <a:moveTo>
                  <a:pt x="9540" y="9540"/>
                </a:moveTo>
                <a:lnTo>
                  <a:pt x="386936" y="9540"/>
                </a:lnTo>
                <a:lnTo>
                  <a:pt x="386936" y="153146"/>
                </a:lnTo>
                <a:lnTo>
                  <a:pt x="9540" y="153146"/>
                </a:lnTo>
                <a:close/>
              </a:path>
            </a:pathLst>
          </a:custGeom>
          <a:solidFill>
            <a:srgbClr val="FAF4E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9" name="Freeform: Shape 1048">
            <a:extLst>
              <a:ext uri="{FF2B5EF4-FFF2-40B4-BE49-F238E27FC236}">
                <a16:creationId xmlns:a16="http://schemas.microsoft.com/office/drawing/2014/main" id="{DF7BFCA1-7FAE-4C2A-A85C-AEC5E196BD37}"/>
              </a:ext>
            </a:extLst>
          </p:cNvPr>
          <p:cNvSpPr/>
          <p:nvPr/>
        </p:nvSpPr>
        <p:spPr>
          <a:xfrm>
            <a:off x="12862750" y="1369782"/>
            <a:ext cx="89049" cy="152656"/>
          </a:xfrm>
          <a:custGeom>
            <a:avLst/>
            <a:gdLst>
              <a:gd name="connsiteX0" fmla="*/ 9540 w 89038"/>
              <a:gd name="connsiteY0" fmla="*/ 9540 h 152637"/>
              <a:gd name="connsiteX1" fmla="*/ 91837 w 89038"/>
              <a:gd name="connsiteY1" fmla="*/ 9540 h 152637"/>
              <a:gd name="connsiteX2" fmla="*/ 91837 w 89038"/>
              <a:gd name="connsiteY2" fmla="*/ 153146 h 152637"/>
              <a:gd name="connsiteX3" fmla="*/ 9540 w 89038"/>
              <a:gd name="connsiteY3" fmla="*/ 153146 h 152637"/>
            </a:gdLst>
            <a:ahLst/>
            <a:cxnLst>
              <a:cxn ang="0">
                <a:pos x="connsiteX0" y="connsiteY0"/>
              </a:cxn>
              <a:cxn ang="0">
                <a:pos x="connsiteX1" y="connsiteY1"/>
              </a:cxn>
              <a:cxn ang="0">
                <a:pos x="connsiteX2" y="connsiteY2"/>
              </a:cxn>
              <a:cxn ang="0">
                <a:pos x="connsiteX3" y="connsiteY3"/>
              </a:cxn>
            </a:cxnLst>
            <a:rect l="l" t="t" r="r" b="b"/>
            <a:pathLst>
              <a:path w="89038" h="152637">
                <a:moveTo>
                  <a:pt x="9540" y="9540"/>
                </a:moveTo>
                <a:lnTo>
                  <a:pt x="91837" y="9540"/>
                </a:lnTo>
                <a:lnTo>
                  <a:pt x="91837" y="153146"/>
                </a:lnTo>
                <a:lnTo>
                  <a:pt x="9540" y="153146"/>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0" name="Freeform: Shape 1049">
            <a:extLst>
              <a:ext uri="{FF2B5EF4-FFF2-40B4-BE49-F238E27FC236}">
                <a16:creationId xmlns:a16="http://schemas.microsoft.com/office/drawing/2014/main" id="{EF12CC22-14B6-4A12-B9CE-797E9E3A263C}"/>
              </a:ext>
            </a:extLst>
          </p:cNvPr>
          <p:cNvSpPr/>
          <p:nvPr/>
        </p:nvSpPr>
        <p:spPr>
          <a:xfrm>
            <a:off x="12965792" y="1369782"/>
            <a:ext cx="101770" cy="152656"/>
          </a:xfrm>
          <a:custGeom>
            <a:avLst/>
            <a:gdLst>
              <a:gd name="connsiteX0" fmla="*/ 9540 w 101758"/>
              <a:gd name="connsiteY0" fmla="*/ 9540 h 152637"/>
              <a:gd name="connsiteX1" fmla="*/ 95271 w 101758"/>
              <a:gd name="connsiteY1" fmla="*/ 9540 h 152637"/>
              <a:gd name="connsiteX2" fmla="*/ 95271 w 101758"/>
              <a:gd name="connsiteY2" fmla="*/ 153146 h 152637"/>
              <a:gd name="connsiteX3" fmla="*/ 9540 w 101758"/>
              <a:gd name="connsiteY3" fmla="*/ 153146 h 152637"/>
            </a:gdLst>
            <a:ahLst/>
            <a:cxnLst>
              <a:cxn ang="0">
                <a:pos x="connsiteX0" y="connsiteY0"/>
              </a:cxn>
              <a:cxn ang="0">
                <a:pos x="connsiteX1" y="connsiteY1"/>
              </a:cxn>
              <a:cxn ang="0">
                <a:pos x="connsiteX2" y="connsiteY2"/>
              </a:cxn>
              <a:cxn ang="0">
                <a:pos x="connsiteX3" y="connsiteY3"/>
              </a:cxn>
            </a:cxnLst>
            <a:rect l="l" t="t" r="r" b="b"/>
            <a:pathLst>
              <a:path w="101758" h="152637">
                <a:moveTo>
                  <a:pt x="9540" y="9540"/>
                </a:moveTo>
                <a:lnTo>
                  <a:pt x="95271" y="9540"/>
                </a:lnTo>
                <a:lnTo>
                  <a:pt x="95271" y="153146"/>
                </a:lnTo>
                <a:lnTo>
                  <a:pt x="9540" y="153146"/>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1" name="Freeform: Shape 1050">
            <a:extLst>
              <a:ext uri="{FF2B5EF4-FFF2-40B4-BE49-F238E27FC236}">
                <a16:creationId xmlns:a16="http://schemas.microsoft.com/office/drawing/2014/main" id="{4216E939-30E0-4537-9BF8-AA9DF8928724}"/>
              </a:ext>
            </a:extLst>
          </p:cNvPr>
          <p:cNvSpPr/>
          <p:nvPr/>
        </p:nvSpPr>
        <p:spPr>
          <a:xfrm>
            <a:off x="12673966" y="1577393"/>
            <a:ext cx="597900" cy="25443"/>
          </a:xfrm>
          <a:custGeom>
            <a:avLst/>
            <a:gdLst>
              <a:gd name="connsiteX0" fmla="*/ 9540 w 597830"/>
              <a:gd name="connsiteY0" fmla="*/ 9540 h 25439"/>
              <a:gd name="connsiteX1" fmla="*/ 599865 w 597830"/>
              <a:gd name="connsiteY1" fmla="*/ 9540 h 25439"/>
              <a:gd name="connsiteX2" fmla="*/ 599865 w 597830"/>
              <a:gd name="connsiteY2" fmla="*/ 24931 h 25439"/>
              <a:gd name="connsiteX3" fmla="*/ 9540 w 597830"/>
              <a:gd name="connsiteY3" fmla="*/ 24931 h 25439"/>
            </a:gdLst>
            <a:ahLst/>
            <a:cxnLst>
              <a:cxn ang="0">
                <a:pos x="connsiteX0" y="connsiteY0"/>
              </a:cxn>
              <a:cxn ang="0">
                <a:pos x="connsiteX1" y="connsiteY1"/>
              </a:cxn>
              <a:cxn ang="0">
                <a:pos x="connsiteX2" y="connsiteY2"/>
              </a:cxn>
              <a:cxn ang="0">
                <a:pos x="connsiteX3" y="connsiteY3"/>
              </a:cxn>
            </a:cxnLst>
            <a:rect l="l" t="t" r="r" b="b"/>
            <a:pathLst>
              <a:path w="597830" h="25439">
                <a:moveTo>
                  <a:pt x="9540" y="9540"/>
                </a:moveTo>
                <a:lnTo>
                  <a:pt x="599865" y="9540"/>
                </a:lnTo>
                <a:lnTo>
                  <a:pt x="599865" y="24931"/>
                </a:lnTo>
                <a:lnTo>
                  <a:pt x="9540" y="24931"/>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2" name="Freeform: Shape 1051">
            <a:extLst>
              <a:ext uri="{FF2B5EF4-FFF2-40B4-BE49-F238E27FC236}">
                <a16:creationId xmlns:a16="http://schemas.microsoft.com/office/drawing/2014/main" id="{24E6D77E-DCF6-4A92-B1A8-D7B69B8A6D00}"/>
              </a:ext>
            </a:extLst>
          </p:cNvPr>
          <p:cNvSpPr/>
          <p:nvPr/>
        </p:nvSpPr>
        <p:spPr>
          <a:xfrm>
            <a:off x="13264360" y="1577393"/>
            <a:ext cx="597900" cy="25443"/>
          </a:xfrm>
          <a:custGeom>
            <a:avLst/>
            <a:gdLst>
              <a:gd name="connsiteX0" fmla="*/ 9540 w 597830"/>
              <a:gd name="connsiteY0" fmla="*/ 9540 h 25439"/>
              <a:gd name="connsiteX1" fmla="*/ 599865 w 597830"/>
              <a:gd name="connsiteY1" fmla="*/ 9540 h 25439"/>
              <a:gd name="connsiteX2" fmla="*/ 599865 w 597830"/>
              <a:gd name="connsiteY2" fmla="*/ 24931 h 25439"/>
              <a:gd name="connsiteX3" fmla="*/ 9540 w 597830"/>
              <a:gd name="connsiteY3" fmla="*/ 24931 h 25439"/>
            </a:gdLst>
            <a:ahLst/>
            <a:cxnLst>
              <a:cxn ang="0">
                <a:pos x="connsiteX0" y="connsiteY0"/>
              </a:cxn>
              <a:cxn ang="0">
                <a:pos x="connsiteX1" y="connsiteY1"/>
              </a:cxn>
              <a:cxn ang="0">
                <a:pos x="connsiteX2" y="connsiteY2"/>
              </a:cxn>
              <a:cxn ang="0">
                <a:pos x="connsiteX3" y="connsiteY3"/>
              </a:cxn>
            </a:cxnLst>
            <a:rect l="l" t="t" r="r" b="b"/>
            <a:pathLst>
              <a:path w="597830" h="25439">
                <a:moveTo>
                  <a:pt x="9540" y="9540"/>
                </a:moveTo>
                <a:lnTo>
                  <a:pt x="599865" y="9540"/>
                </a:lnTo>
                <a:lnTo>
                  <a:pt x="599865" y="24931"/>
                </a:lnTo>
                <a:lnTo>
                  <a:pt x="9540" y="24931"/>
                </a:lnTo>
                <a:close/>
              </a:path>
            </a:pathLst>
          </a:custGeom>
          <a:solidFill>
            <a:srgbClr val="B68B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3" name="Freeform: Shape 1052">
            <a:extLst>
              <a:ext uri="{FF2B5EF4-FFF2-40B4-BE49-F238E27FC236}">
                <a16:creationId xmlns:a16="http://schemas.microsoft.com/office/drawing/2014/main" id="{1CFBA4C2-8165-47B8-B9BC-5F5C39494592}"/>
              </a:ext>
            </a:extLst>
          </p:cNvPr>
          <p:cNvSpPr/>
          <p:nvPr/>
        </p:nvSpPr>
        <p:spPr>
          <a:xfrm>
            <a:off x="13467519" y="708276"/>
            <a:ext cx="597900" cy="305310"/>
          </a:xfrm>
          <a:custGeom>
            <a:avLst/>
            <a:gdLst>
              <a:gd name="connsiteX0" fmla="*/ 9540 w 597830"/>
              <a:gd name="connsiteY0" fmla="*/ 9540 h 305275"/>
              <a:gd name="connsiteX1" fmla="*/ 599865 w 597830"/>
              <a:gd name="connsiteY1" fmla="*/ 9540 h 305275"/>
              <a:gd name="connsiteX2" fmla="*/ 599865 w 597830"/>
              <a:gd name="connsiteY2" fmla="*/ 296626 h 305275"/>
              <a:gd name="connsiteX3" fmla="*/ 9540 w 597830"/>
              <a:gd name="connsiteY3" fmla="*/ 296626 h 305275"/>
            </a:gdLst>
            <a:ahLst/>
            <a:cxnLst>
              <a:cxn ang="0">
                <a:pos x="connsiteX0" y="connsiteY0"/>
              </a:cxn>
              <a:cxn ang="0">
                <a:pos x="connsiteX1" y="connsiteY1"/>
              </a:cxn>
              <a:cxn ang="0">
                <a:pos x="connsiteX2" y="connsiteY2"/>
              </a:cxn>
              <a:cxn ang="0">
                <a:pos x="connsiteX3" y="connsiteY3"/>
              </a:cxn>
            </a:cxnLst>
            <a:rect l="l" t="t" r="r" b="b"/>
            <a:pathLst>
              <a:path w="597830" h="305275">
                <a:moveTo>
                  <a:pt x="9540" y="9540"/>
                </a:moveTo>
                <a:lnTo>
                  <a:pt x="599865" y="9540"/>
                </a:lnTo>
                <a:lnTo>
                  <a:pt x="599865" y="296626"/>
                </a:lnTo>
                <a:lnTo>
                  <a:pt x="9540" y="296626"/>
                </a:lnTo>
                <a:close/>
              </a:path>
            </a:pathLst>
          </a:custGeom>
          <a:solidFill>
            <a:srgbClr val="FAD18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4" name="Freeform: Shape 1053">
            <a:extLst>
              <a:ext uri="{FF2B5EF4-FFF2-40B4-BE49-F238E27FC236}">
                <a16:creationId xmlns:a16="http://schemas.microsoft.com/office/drawing/2014/main" id="{F080AC7E-7051-4322-96DB-E4EF58E06506}"/>
              </a:ext>
            </a:extLst>
          </p:cNvPr>
          <p:cNvSpPr/>
          <p:nvPr/>
        </p:nvSpPr>
        <p:spPr>
          <a:xfrm>
            <a:off x="14057913" y="708276"/>
            <a:ext cx="597900" cy="305310"/>
          </a:xfrm>
          <a:custGeom>
            <a:avLst/>
            <a:gdLst>
              <a:gd name="connsiteX0" fmla="*/ 9540 w 597830"/>
              <a:gd name="connsiteY0" fmla="*/ 9540 h 305275"/>
              <a:gd name="connsiteX1" fmla="*/ 599865 w 597830"/>
              <a:gd name="connsiteY1" fmla="*/ 9540 h 305275"/>
              <a:gd name="connsiteX2" fmla="*/ 599865 w 597830"/>
              <a:gd name="connsiteY2" fmla="*/ 296626 h 305275"/>
              <a:gd name="connsiteX3" fmla="*/ 9540 w 597830"/>
              <a:gd name="connsiteY3" fmla="*/ 296626 h 305275"/>
            </a:gdLst>
            <a:ahLst/>
            <a:cxnLst>
              <a:cxn ang="0">
                <a:pos x="connsiteX0" y="connsiteY0"/>
              </a:cxn>
              <a:cxn ang="0">
                <a:pos x="connsiteX1" y="connsiteY1"/>
              </a:cxn>
              <a:cxn ang="0">
                <a:pos x="connsiteX2" y="connsiteY2"/>
              </a:cxn>
              <a:cxn ang="0">
                <a:pos x="connsiteX3" y="connsiteY3"/>
              </a:cxn>
            </a:cxnLst>
            <a:rect l="l" t="t" r="r" b="b"/>
            <a:pathLst>
              <a:path w="597830" h="305275">
                <a:moveTo>
                  <a:pt x="9540" y="9540"/>
                </a:moveTo>
                <a:lnTo>
                  <a:pt x="599865" y="9540"/>
                </a:lnTo>
                <a:lnTo>
                  <a:pt x="599865" y="296626"/>
                </a:lnTo>
                <a:lnTo>
                  <a:pt x="9540" y="296626"/>
                </a:lnTo>
                <a:close/>
              </a:path>
            </a:pathLst>
          </a:custGeom>
          <a:solidFill>
            <a:srgbClr val="E9B6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5" name="Freeform: Shape 1054">
            <a:extLst>
              <a:ext uri="{FF2B5EF4-FFF2-40B4-BE49-F238E27FC236}">
                <a16:creationId xmlns:a16="http://schemas.microsoft.com/office/drawing/2014/main" id="{868D944E-F80E-4E52-A72C-D6F887F86B0B}"/>
              </a:ext>
            </a:extLst>
          </p:cNvPr>
          <p:cNvSpPr/>
          <p:nvPr/>
        </p:nvSpPr>
        <p:spPr>
          <a:xfrm>
            <a:off x="13467519" y="780151"/>
            <a:ext cx="394360" cy="152656"/>
          </a:xfrm>
          <a:custGeom>
            <a:avLst/>
            <a:gdLst>
              <a:gd name="connsiteX0" fmla="*/ 9540 w 394313"/>
              <a:gd name="connsiteY0" fmla="*/ 9540 h 152637"/>
              <a:gd name="connsiteX1" fmla="*/ 386936 w 394313"/>
              <a:gd name="connsiteY1" fmla="*/ 9540 h 152637"/>
              <a:gd name="connsiteX2" fmla="*/ 386936 w 394313"/>
              <a:gd name="connsiteY2" fmla="*/ 153146 h 152637"/>
              <a:gd name="connsiteX3" fmla="*/ 9540 w 394313"/>
              <a:gd name="connsiteY3" fmla="*/ 153146 h 152637"/>
            </a:gdLst>
            <a:ahLst/>
            <a:cxnLst>
              <a:cxn ang="0">
                <a:pos x="connsiteX0" y="connsiteY0"/>
              </a:cxn>
              <a:cxn ang="0">
                <a:pos x="connsiteX1" y="connsiteY1"/>
              </a:cxn>
              <a:cxn ang="0">
                <a:pos x="connsiteX2" y="connsiteY2"/>
              </a:cxn>
              <a:cxn ang="0">
                <a:pos x="connsiteX3" y="connsiteY3"/>
              </a:cxn>
            </a:cxnLst>
            <a:rect l="l" t="t" r="r" b="b"/>
            <a:pathLst>
              <a:path w="394313" h="152637">
                <a:moveTo>
                  <a:pt x="9540" y="9540"/>
                </a:moveTo>
                <a:lnTo>
                  <a:pt x="386936" y="9540"/>
                </a:lnTo>
                <a:lnTo>
                  <a:pt x="386936" y="153146"/>
                </a:lnTo>
                <a:lnTo>
                  <a:pt x="9540" y="153146"/>
                </a:lnTo>
                <a:close/>
              </a:path>
            </a:pathLst>
          </a:custGeom>
          <a:solidFill>
            <a:srgbClr val="FAF4E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6" name="Freeform: Shape 1055">
            <a:extLst>
              <a:ext uri="{FF2B5EF4-FFF2-40B4-BE49-F238E27FC236}">
                <a16:creationId xmlns:a16="http://schemas.microsoft.com/office/drawing/2014/main" id="{7664E4BE-4EDA-45AC-ACC3-BF8054AEC7A3}"/>
              </a:ext>
            </a:extLst>
          </p:cNvPr>
          <p:cNvSpPr/>
          <p:nvPr/>
        </p:nvSpPr>
        <p:spPr>
          <a:xfrm>
            <a:off x="13656303" y="780151"/>
            <a:ext cx="89049" cy="152656"/>
          </a:xfrm>
          <a:custGeom>
            <a:avLst/>
            <a:gdLst>
              <a:gd name="connsiteX0" fmla="*/ 9540 w 89038"/>
              <a:gd name="connsiteY0" fmla="*/ 9540 h 152637"/>
              <a:gd name="connsiteX1" fmla="*/ 91836 w 89038"/>
              <a:gd name="connsiteY1" fmla="*/ 9540 h 152637"/>
              <a:gd name="connsiteX2" fmla="*/ 91836 w 89038"/>
              <a:gd name="connsiteY2" fmla="*/ 153146 h 152637"/>
              <a:gd name="connsiteX3" fmla="*/ 9540 w 89038"/>
              <a:gd name="connsiteY3" fmla="*/ 153146 h 152637"/>
            </a:gdLst>
            <a:ahLst/>
            <a:cxnLst>
              <a:cxn ang="0">
                <a:pos x="connsiteX0" y="connsiteY0"/>
              </a:cxn>
              <a:cxn ang="0">
                <a:pos x="connsiteX1" y="connsiteY1"/>
              </a:cxn>
              <a:cxn ang="0">
                <a:pos x="connsiteX2" y="connsiteY2"/>
              </a:cxn>
              <a:cxn ang="0">
                <a:pos x="connsiteX3" y="connsiteY3"/>
              </a:cxn>
            </a:cxnLst>
            <a:rect l="l" t="t" r="r" b="b"/>
            <a:pathLst>
              <a:path w="89038" h="152637">
                <a:moveTo>
                  <a:pt x="9540" y="9540"/>
                </a:moveTo>
                <a:lnTo>
                  <a:pt x="91836" y="9540"/>
                </a:lnTo>
                <a:lnTo>
                  <a:pt x="91836" y="153146"/>
                </a:lnTo>
                <a:lnTo>
                  <a:pt x="9540" y="153146"/>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7" name="Freeform: Shape 1056">
            <a:extLst>
              <a:ext uri="{FF2B5EF4-FFF2-40B4-BE49-F238E27FC236}">
                <a16:creationId xmlns:a16="http://schemas.microsoft.com/office/drawing/2014/main" id="{71E4E03A-2F7F-4A05-A267-DDA373B9A161}"/>
              </a:ext>
            </a:extLst>
          </p:cNvPr>
          <p:cNvSpPr/>
          <p:nvPr/>
        </p:nvSpPr>
        <p:spPr>
          <a:xfrm>
            <a:off x="13759345" y="780151"/>
            <a:ext cx="101770" cy="152656"/>
          </a:xfrm>
          <a:custGeom>
            <a:avLst/>
            <a:gdLst>
              <a:gd name="connsiteX0" fmla="*/ 9540 w 101758"/>
              <a:gd name="connsiteY0" fmla="*/ 9540 h 152637"/>
              <a:gd name="connsiteX1" fmla="*/ 95271 w 101758"/>
              <a:gd name="connsiteY1" fmla="*/ 9540 h 152637"/>
              <a:gd name="connsiteX2" fmla="*/ 95271 w 101758"/>
              <a:gd name="connsiteY2" fmla="*/ 153146 h 152637"/>
              <a:gd name="connsiteX3" fmla="*/ 9540 w 101758"/>
              <a:gd name="connsiteY3" fmla="*/ 153146 h 152637"/>
            </a:gdLst>
            <a:ahLst/>
            <a:cxnLst>
              <a:cxn ang="0">
                <a:pos x="connsiteX0" y="connsiteY0"/>
              </a:cxn>
              <a:cxn ang="0">
                <a:pos x="connsiteX1" y="connsiteY1"/>
              </a:cxn>
              <a:cxn ang="0">
                <a:pos x="connsiteX2" y="connsiteY2"/>
              </a:cxn>
              <a:cxn ang="0">
                <a:pos x="connsiteX3" y="connsiteY3"/>
              </a:cxn>
            </a:cxnLst>
            <a:rect l="l" t="t" r="r" b="b"/>
            <a:pathLst>
              <a:path w="101758" h="152637">
                <a:moveTo>
                  <a:pt x="9540" y="9540"/>
                </a:moveTo>
                <a:lnTo>
                  <a:pt x="95271" y="9540"/>
                </a:lnTo>
                <a:lnTo>
                  <a:pt x="95271" y="153146"/>
                </a:lnTo>
                <a:lnTo>
                  <a:pt x="9540" y="153146"/>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8" name="Freeform: Shape 1057">
            <a:extLst>
              <a:ext uri="{FF2B5EF4-FFF2-40B4-BE49-F238E27FC236}">
                <a16:creationId xmlns:a16="http://schemas.microsoft.com/office/drawing/2014/main" id="{B9AF2B1B-4769-4C75-9925-61EBCB52E21D}"/>
              </a:ext>
            </a:extLst>
          </p:cNvPr>
          <p:cNvSpPr/>
          <p:nvPr/>
        </p:nvSpPr>
        <p:spPr>
          <a:xfrm>
            <a:off x="13467519" y="987762"/>
            <a:ext cx="597900" cy="25443"/>
          </a:xfrm>
          <a:custGeom>
            <a:avLst/>
            <a:gdLst>
              <a:gd name="connsiteX0" fmla="*/ 9540 w 597830"/>
              <a:gd name="connsiteY0" fmla="*/ 9540 h 25439"/>
              <a:gd name="connsiteX1" fmla="*/ 599865 w 597830"/>
              <a:gd name="connsiteY1" fmla="*/ 9540 h 25439"/>
              <a:gd name="connsiteX2" fmla="*/ 599865 w 597830"/>
              <a:gd name="connsiteY2" fmla="*/ 24931 h 25439"/>
              <a:gd name="connsiteX3" fmla="*/ 9540 w 597830"/>
              <a:gd name="connsiteY3" fmla="*/ 24931 h 25439"/>
            </a:gdLst>
            <a:ahLst/>
            <a:cxnLst>
              <a:cxn ang="0">
                <a:pos x="connsiteX0" y="connsiteY0"/>
              </a:cxn>
              <a:cxn ang="0">
                <a:pos x="connsiteX1" y="connsiteY1"/>
              </a:cxn>
              <a:cxn ang="0">
                <a:pos x="connsiteX2" y="connsiteY2"/>
              </a:cxn>
              <a:cxn ang="0">
                <a:pos x="connsiteX3" y="connsiteY3"/>
              </a:cxn>
            </a:cxnLst>
            <a:rect l="l" t="t" r="r" b="b"/>
            <a:pathLst>
              <a:path w="597830" h="25439">
                <a:moveTo>
                  <a:pt x="9540" y="9540"/>
                </a:moveTo>
                <a:lnTo>
                  <a:pt x="599865" y="9540"/>
                </a:lnTo>
                <a:lnTo>
                  <a:pt x="599865" y="24931"/>
                </a:lnTo>
                <a:lnTo>
                  <a:pt x="9540" y="24931"/>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9" name="Freeform: Shape 1058">
            <a:extLst>
              <a:ext uri="{FF2B5EF4-FFF2-40B4-BE49-F238E27FC236}">
                <a16:creationId xmlns:a16="http://schemas.microsoft.com/office/drawing/2014/main" id="{53DBF01D-C7E5-49FE-A1D5-F8A6B9336DA4}"/>
              </a:ext>
            </a:extLst>
          </p:cNvPr>
          <p:cNvSpPr/>
          <p:nvPr/>
        </p:nvSpPr>
        <p:spPr>
          <a:xfrm>
            <a:off x="14057913" y="987762"/>
            <a:ext cx="597900" cy="25443"/>
          </a:xfrm>
          <a:custGeom>
            <a:avLst/>
            <a:gdLst>
              <a:gd name="connsiteX0" fmla="*/ 9540 w 597830"/>
              <a:gd name="connsiteY0" fmla="*/ 9540 h 25439"/>
              <a:gd name="connsiteX1" fmla="*/ 599865 w 597830"/>
              <a:gd name="connsiteY1" fmla="*/ 9540 h 25439"/>
              <a:gd name="connsiteX2" fmla="*/ 599865 w 597830"/>
              <a:gd name="connsiteY2" fmla="*/ 24931 h 25439"/>
              <a:gd name="connsiteX3" fmla="*/ 9540 w 597830"/>
              <a:gd name="connsiteY3" fmla="*/ 24931 h 25439"/>
            </a:gdLst>
            <a:ahLst/>
            <a:cxnLst>
              <a:cxn ang="0">
                <a:pos x="connsiteX0" y="connsiteY0"/>
              </a:cxn>
              <a:cxn ang="0">
                <a:pos x="connsiteX1" y="connsiteY1"/>
              </a:cxn>
              <a:cxn ang="0">
                <a:pos x="connsiteX2" y="connsiteY2"/>
              </a:cxn>
              <a:cxn ang="0">
                <a:pos x="connsiteX3" y="connsiteY3"/>
              </a:cxn>
            </a:cxnLst>
            <a:rect l="l" t="t" r="r" b="b"/>
            <a:pathLst>
              <a:path w="597830" h="25439">
                <a:moveTo>
                  <a:pt x="9540" y="9540"/>
                </a:moveTo>
                <a:lnTo>
                  <a:pt x="599865" y="9540"/>
                </a:lnTo>
                <a:lnTo>
                  <a:pt x="599865" y="24931"/>
                </a:lnTo>
                <a:lnTo>
                  <a:pt x="9540" y="24931"/>
                </a:lnTo>
                <a:close/>
              </a:path>
            </a:pathLst>
          </a:custGeom>
          <a:solidFill>
            <a:srgbClr val="B68B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0" name="Freeform: Shape 1059">
            <a:extLst>
              <a:ext uri="{FF2B5EF4-FFF2-40B4-BE49-F238E27FC236}">
                <a16:creationId xmlns:a16="http://schemas.microsoft.com/office/drawing/2014/main" id="{F8A3BD7B-1EDE-4B16-8A83-BA93BF8DCFD4}"/>
              </a:ext>
            </a:extLst>
          </p:cNvPr>
          <p:cNvSpPr/>
          <p:nvPr/>
        </p:nvSpPr>
        <p:spPr>
          <a:xfrm>
            <a:off x="13467519" y="1003155"/>
            <a:ext cx="597900" cy="305310"/>
          </a:xfrm>
          <a:custGeom>
            <a:avLst/>
            <a:gdLst>
              <a:gd name="connsiteX0" fmla="*/ 9540 w 597830"/>
              <a:gd name="connsiteY0" fmla="*/ 9540 h 305275"/>
              <a:gd name="connsiteX1" fmla="*/ 599865 w 597830"/>
              <a:gd name="connsiteY1" fmla="*/ 9540 h 305275"/>
              <a:gd name="connsiteX2" fmla="*/ 599865 w 597830"/>
              <a:gd name="connsiteY2" fmla="*/ 296626 h 305275"/>
              <a:gd name="connsiteX3" fmla="*/ 9540 w 597830"/>
              <a:gd name="connsiteY3" fmla="*/ 296626 h 305275"/>
            </a:gdLst>
            <a:ahLst/>
            <a:cxnLst>
              <a:cxn ang="0">
                <a:pos x="connsiteX0" y="connsiteY0"/>
              </a:cxn>
              <a:cxn ang="0">
                <a:pos x="connsiteX1" y="connsiteY1"/>
              </a:cxn>
              <a:cxn ang="0">
                <a:pos x="connsiteX2" y="connsiteY2"/>
              </a:cxn>
              <a:cxn ang="0">
                <a:pos x="connsiteX3" y="connsiteY3"/>
              </a:cxn>
            </a:cxnLst>
            <a:rect l="l" t="t" r="r" b="b"/>
            <a:pathLst>
              <a:path w="597830" h="305275">
                <a:moveTo>
                  <a:pt x="9540" y="9540"/>
                </a:moveTo>
                <a:lnTo>
                  <a:pt x="599865" y="9540"/>
                </a:lnTo>
                <a:lnTo>
                  <a:pt x="599865" y="296626"/>
                </a:lnTo>
                <a:lnTo>
                  <a:pt x="9540" y="296626"/>
                </a:lnTo>
                <a:close/>
              </a:path>
            </a:pathLst>
          </a:custGeom>
          <a:solidFill>
            <a:srgbClr val="FAD18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1" name="Freeform: Shape 1060">
            <a:extLst>
              <a:ext uri="{FF2B5EF4-FFF2-40B4-BE49-F238E27FC236}">
                <a16:creationId xmlns:a16="http://schemas.microsoft.com/office/drawing/2014/main" id="{8EA7CB39-7CA7-4387-83C8-07585839A432}"/>
              </a:ext>
            </a:extLst>
          </p:cNvPr>
          <p:cNvSpPr/>
          <p:nvPr/>
        </p:nvSpPr>
        <p:spPr>
          <a:xfrm>
            <a:off x="14057913" y="1003155"/>
            <a:ext cx="597900" cy="305310"/>
          </a:xfrm>
          <a:custGeom>
            <a:avLst/>
            <a:gdLst>
              <a:gd name="connsiteX0" fmla="*/ 9540 w 597830"/>
              <a:gd name="connsiteY0" fmla="*/ 9540 h 305275"/>
              <a:gd name="connsiteX1" fmla="*/ 599865 w 597830"/>
              <a:gd name="connsiteY1" fmla="*/ 9540 h 305275"/>
              <a:gd name="connsiteX2" fmla="*/ 599865 w 597830"/>
              <a:gd name="connsiteY2" fmla="*/ 296626 h 305275"/>
              <a:gd name="connsiteX3" fmla="*/ 9540 w 597830"/>
              <a:gd name="connsiteY3" fmla="*/ 296626 h 305275"/>
            </a:gdLst>
            <a:ahLst/>
            <a:cxnLst>
              <a:cxn ang="0">
                <a:pos x="connsiteX0" y="connsiteY0"/>
              </a:cxn>
              <a:cxn ang="0">
                <a:pos x="connsiteX1" y="connsiteY1"/>
              </a:cxn>
              <a:cxn ang="0">
                <a:pos x="connsiteX2" y="connsiteY2"/>
              </a:cxn>
              <a:cxn ang="0">
                <a:pos x="connsiteX3" y="connsiteY3"/>
              </a:cxn>
            </a:cxnLst>
            <a:rect l="l" t="t" r="r" b="b"/>
            <a:pathLst>
              <a:path w="597830" h="305275">
                <a:moveTo>
                  <a:pt x="9540" y="9540"/>
                </a:moveTo>
                <a:lnTo>
                  <a:pt x="599865" y="9540"/>
                </a:lnTo>
                <a:lnTo>
                  <a:pt x="599865" y="296626"/>
                </a:lnTo>
                <a:lnTo>
                  <a:pt x="9540" y="296626"/>
                </a:lnTo>
                <a:close/>
              </a:path>
            </a:pathLst>
          </a:custGeom>
          <a:solidFill>
            <a:srgbClr val="E9B6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2" name="Freeform: Shape 1061">
            <a:extLst>
              <a:ext uri="{FF2B5EF4-FFF2-40B4-BE49-F238E27FC236}">
                <a16:creationId xmlns:a16="http://schemas.microsoft.com/office/drawing/2014/main" id="{21D57050-F6AC-487E-8846-21592D881EC1}"/>
              </a:ext>
            </a:extLst>
          </p:cNvPr>
          <p:cNvSpPr/>
          <p:nvPr/>
        </p:nvSpPr>
        <p:spPr>
          <a:xfrm>
            <a:off x="13467519" y="1074903"/>
            <a:ext cx="394360" cy="152656"/>
          </a:xfrm>
          <a:custGeom>
            <a:avLst/>
            <a:gdLst>
              <a:gd name="connsiteX0" fmla="*/ 9540 w 394313"/>
              <a:gd name="connsiteY0" fmla="*/ 9540 h 152637"/>
              <a:gd name="connsiteX1" fmla="*/ 386936 w 394313"/>
              <a:gd name="connsiteY1" fmla="*/ 9540 h 152637"/>
              <a:gd name="connsiteX2" fmla="*/ 386936 w 394313"/>
              <a:gd name="connsiteY2" fmla="*/ 153146 h 152637"/>
              <a:gd name="connsiteX3" fmla="*/ 9540 w 394313"/>
              <a:gd name="connsiteY3" fmla="*/ 153146 h 152637"/>
            </a:gdLst>
            <a:ahLst/>
            <a:cxnLst>
              <a:cxn ang="0">
                <a:pos x="connsiteX0" y="connsiteY0"/>
              </a:cxn>
              <a:cxn ang="0">
                <a:pos x="connsiteX1" y="connsiteY1"/>
              </a:cxn>
              <a:cxn ang="0">
                <a:pos x="connsiteX2" y="connsiteY2"/>
              </a:cxn>
              <a:cxn ang="0">
                <a:pos x="connsiteX3" y="connsiteY3"/>
              </a:cxn>
            </a:cxnLst>
            <a:rect l="l" t="t" r="r" b="b"/>
            <a:pathLst>
              <a:path w="394313" h="152637">
                <a:moveTo>
                  <a:pt x="9540" y="9540"/>
                </a:moveTo>
                <a:lnTo>
                  <a:pt x="386936" y="9540"/>
                </a:lnTo>
                <a:lnTo>
                  <a:pt x="386936" y="153146"/>
                </a:lnTo>
                <a:lnTo>
                  <a:pt x="9540" y="153146"/>
                </a:lnTo>
                <a:close/>
              </a:path>
            </a:pathLst>
          </a:custGeom>
          <a:solidFill>
            <a:srgbClr val="FAF4E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3" name="Freeform: Shape 1062">
            <a:extLst>
              <a:ext uri="{FF2B5EF4-FFF2-40B4-BE49-F238E27FC236}">
                <a16:creationId xmlns:a16="http://schemas.microsoft.com/office/drawing/2014/main" id="{A64E3DC7-4501-4CA2-853F-F67FE911645E}"/>
              </a:ext>
            </a:extLst>
          </p:cNvPr>
          <p:cNvSpPr/>
          <p:nvPr/>
        </p:nvSpPr>
        <p:spPr>
          <a:xfrm>
            <a:off x="13656303" y="1074903"/>
            <a:ext cx="89049" cy="152656"/>
          </a:xfrm>
          <a:custGeom>
            <a:avLst/>
            <a:gdLst>
              <a:gd name="connsiteX0" fmla="*/ 9540 w 89038"/>
              <a:gd name="connsiteY0" fmla="*/ 9540 h 152637"/>
              <a:gd name="connsiteX1" fmla="*/ 91836 w 89038"/>
              <a:gd name="connsiteY1" fmla="*/ 9540 h 152637"/>
              <a:gd name="connsiteX2" fmla="*/ 91836 w 89038"/>
              <a:gd name="connsiteY2" fmla="*/ 153146 h 152637"/>
              <a:gd name="connsiteX3" fmla="*/ 9540 w 89038"/>
              <a:gd name="connsiteY3" fmla="*/ 153146 h 152637"/>
            </a:gdLst>
            <a:ahLst/>
            <a:cxnLst>
              <a:cxn ang="0">
                <a:pos x="connsiteX0" y="connsiteY0"/>
              </a:cxn>
              <a:cxn ang="0">
                <a:pos x="connsiteX1" y="connsiteY1"/>
              </a:cxn>
              <a:cxn ang="0">
                <a:pos x="connsiteX2" y="connsiteY2"/>
              </a:cxn>
              <a:cxn ang="0">
                <a:pos x="connsiteX3" y="connsiteY3"/>
              </a:cxn>
            </a:cxnLst>
            <a:rect l="l" t="t" r="r" b="b"/>
            <a:pathLst>
              <a:path w="89038" h="152637">
                <a:moveTo>
                  <a:pt x="9540" y="9540"/>
                </a:moveTo>
                <a:lnTo>
                  <a:pt x="91836" y="9540"/>
                </a:lnTo>
                <a:lnTo>
                  <a:pt x="91836" y="153146"/>
                </a:lnTo>
                <a:lnTo>
                  <a:pt x="9540" y="153146"/>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4" name="Freeform: Shape 1063">
            <a:extLst>
              <a:ext uri="{FF2B5EF4-FFF2-40B4-BE49-F238E27FC236}">
                <a16:creationId xmlns:a16="http://schemas.microsoft.com/office/drawing/2014/main" id="{ACA71E6E-E830-42A0-862F-89E04A0BFCBF}"/>
              </a:ext>
            </a:extLst>
          </p:cNvPr>
          <p:cNvSpPr/>
          <p:nvPr/>
        </p:nvSpPr>
        <p:spPr>
          <a:xfrm>
            <a:off x="13759345" y="1074903"/>
            <a:ext cx="101770" cy="152656"/>
          </a:xfrm>
          <a:custGeom>
            <a:avLst/>
            <a:gdLst>
              <a:gd name="connsiteX0" fmla="*/ 9540 w 101758"/>
              <a:gd name="connsiteY0" fmla="*/ 9540 h 152637"/>
              <a:gd name="connsiteX1" fmla="*/ 95271 w 101758"/>
              <a:gd name="connsiteY1" fmla="*/ 9540 h 152637"/>
              <a:gd name="connsiteX2" fmla="*/ 95271 w 101758"/>
              <a:gd name="connsiteY2" fmla="*/ 153146 h 152637"/>
              <a:gd name="connsiteX3" fmla="*/ 9540 w 101758"/>
              <a:gd name="connsiteY3" fmla="*/ 153146 h 152637"/>
            </a:gdLst>
            <a:ahLst/>
            <a:cxnLst>
              <a:cxn ang="0">
                <a:pos x="connsiteX0" y="connsiteY0"/>
              </a:cxn>
              <a:cxn ang="0">
                <a:pos x="connsiteX1" y="connsiteY1"/>
              </a:cxn>
              <a:cxn ang="0">
                <a:pos x="connsiteX2" y="connsiteY2"/>
              </a:cxn>
              <a:cxn ang="0">
                <a:pos x="connsiteX3" y="connsiteY3"/>
              </a:cxn>
            </a:cxnLst>
            <a:rect l="l" t="t" r="r" b="b"/>
            <a:pathLst>
              <a:path w="101758" h="152637">
                <a:moveTo>
                  <a:pt x="9540" y="9540"/>
                </a:moveTo>
                <a:lnTo>
                  <a:pt x="95271" y="9540"/>
                </a:lnTo>
                <a:lnTo>
                  <a:pt x="95271" y="153146"/>
                </a:lnTo>
                <a:lnTo>
                  <a:pt x="9540" y="153146"/>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5" name="Freeform: Shape 1064">
            <a:extLst>
              <a:ext uri="{FF2B5EF4-FFF2-40B4-BE49-F238E27FC236}">
                <a16:creationId xmlns:a16="http://schemas.microsoft.com/office/drawing/2014/main" id="{B2F8F224-AC96-4EA2-B69D-AA72903AB457}"/>
              </a:ext>
            </a:extLst>
          </p:cNvPr>
          <p:cNvSpPr/>
          <p:nvPr/>
        </p:nvSpPr>
        <p:spPr>
          <a:xfrm>
            <a:off x="13467519" y="1282641"/>
            <a:ext cx="597900" cy="25443"/>
          </a:xfrm>
          <a:custGeom>
            <a:avLst/>
            <a:gdLst>
              <a:gd name="connsiteX0" fmla="*/ 9540 w 597830"/>
              <a:gd name="connsiteY0" fmla="*/ 9540 h 25439"/>
              <a:gd name="connsiteX1" fmla="*/ 599865 w 597830"/>
              <a:gd name="connsiteY1" fmla="*/ 9540 h 25439"/>
              <a:gd name="connsiteX2" fmla="*/ 599865 w 597830"/>
              <a:gd name="connsiteY2" fmla="*/ 24931 h 25439"/>
              <a:gd name="connsiteX3" fmla="*/ 9540 w 597830"/>
              <a:gd name="connsiteY3" fmla="*/ 24931 h 25439"/>
            </a:gdLst>
            <a:ahLst/>
            <a:cxnLst>
              <a:cxn ang="0">
                <a:pos x="connsiteX0" y="connsiteY0"/>
              </a:cxn>
              <a:cxn ang="0">
                <a:pos x="connsiteX1" y="connsiteY1"/>
              </a:cxn>
              <a:cxn ang="0">
                <a:pos x="connsiteX2" y="connsiteY2"/>
              </a:cxn>
              <a:cxn ang="0">
                <a:pos x="connsiteX3" y="connsiteY3"/>
              </a:cxn>
            </a:cxnLst>
            <a:rect l="l" t="t" r="r" b="b"/>
            <a:pathLst>
              <a:path w="597830" h="25439">
                <a:moveTo>
                  <a:pt x="9540" y="9540"/>
                </a:moveTo>
                <a:lnTo>
                  <a:pt x="599865" y="9540"/>
                </a:lnTo>
                <a:lnTo>
                  <a:pt x="599865" y="24931"/>
                </a:lnTo>
                <a:lnTo>
                  <a:pt x="9540" y="24931"/>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6" name="Freeform: Shape 1065">
            <a:extLst>
              <a:ext uri="{FF2B5EF4-FFF2-40B4-BE49-F238E27FC236}">
                <a16:creationId xmlns:a16="http://schemas.microsoft.com/office/drawing/2014/main" id="{6FD22FF8-D7B6-45C7-8601-63C4DE2B0E63}"/>
              </a:ext>
            </a:extLst>
          </p:cNvPr>
          <p:cNvSpPr/>
          <p:nvPr/>
        </p:nvSpPr>
        <p:spPr>
          <a:xfrm>
            <a:off x="14057913" y="1282641"/>
            <a:ext cx="597900" cy="25443"/>
          </a:xfrm>
          <a:custGeom>
            <a:avLst/>
            <a:gdLst>
              <a:gd name="connsiteX0" fmla="*/ 9540 w 597830"/>
              <a:gd name="connsiteY0" fmla="*/ 9540 h 25439"/>
              <a:gd name="connsiteX1" fmla="*/ 599865 w 597830"/>
              <a:gd name="connsiteY1" fmla="*/ 9540 h 25439"/>
              <a:gd name="connsiteX2" fmla="*/ 599865 w 597830"/>
              <a:gd name="connsiteY2" fmla="*/ 24931 h 25439"/>
              <a:gd name="connsiteX3" fmla="*/ 9540 w 597830"/>
              <a:gd name="connsiteY3" fmla="*/ 24931 h 25439"/>
            </a:gdLst>
            <a:ahLst/>
            <a:cxnLst>
              <a:cxn ang="0">
                <a:pos x="connsiteX0" y="connsiteY0"/>
              </a:cxn>
              <a:cxn ang="0">
                <a:pos x="connsiteX1" y="connsiteY1"/>
              </a:cxn>
              <a:cxn ang="0">
                <a:pos x="connsiteX2" y="connsiteY2"/>
              </a:cxn>
              <a:cxn ang="0">
                <a:pos x="connsiteX3" y="connsiteY3"/>
              </a:cxn>
            </a:cxnLst>
            <a:rect l="l" t="t" r="r" b="b"/>
            <a:pathLst>
              <a:path w="597830" h="25439">
                <a:moveTo>
                  <a:pt x="9540" y="9540"/>
                </a:moveTo>
                <a:lnTo>
                  <a:pt x="599865" y="9540"/>
                </a:lnTo>
                <a:lnTo>
                  <a:pt x="599865" y="24931"/>
                </a:lnTo>
                <a:lnTo>
                  <a:pt x="9540" y="24931"/>
                </a:lnTo>
                <a:close/>
              </a:path>
            </a:pathLst>
          </a:custGeom>
          <a:solidFill>
            <a:srgbClr val="B68B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7" name="Freeform: Shape 1066">
            <a:extLst>
              <a:ext uri="{FF2B5EF4-FFF2-40B4-BE49-F238E27FC236}">
                <a16:creationId xmlns:a16="http://schemas.microsoft.com/office/drawing/2014/main" id="{BFAC6310-8F3D-431A-B96D-5BCFDA0E438F}"/>
              </a:ext>
            </a:extLst>
          </p:cNvPr>
          <p:cNvSpPr/>
          <p:nvPr/>
        </p:nvSpPr>
        <p:spPr>
          <a:xfrm>
            <a:off x="13467519" y="1298034"/>
            <a:ext cx="597900" cy="305310"/>
          </a:xfrm>
          <a:custGeom>
            <a:avLst/>
            <a:gdLst>
              <a:gd name="connsiteX0" fmla="*/ 9540 w 597830"/>
              <a:gd name="connsiteY0" fmla="*/ 9540 h 305275"/>
              <a:gd name="connsiteX1" fmla="*/ 599865 w 597830"/>
              <a:gd name="connsiteY1" fmla="*/ 9540 h 305275"/>
              <a:gd name="connsiteX2" fmla="*/ 599865 w 597830"/>
              <a:gd name="connsiteY2" fmla="*/ 296626 h 305275"/>
              <a:gd name="connsiteX3" fmla="*/ 9540 w 597830"/>
              <a:gd name="connsiteY3" fmla="*/ 296626 h 305275"/>
            </a:gdLst>
            <a:ahLst/>
            <a:cxnLst>
              <a:cxn ang="0">
                <a:pos x="connsiteX0" y="connsiteY0"/>
              </a:cxn>
              <a:cxn ang="0">
                <a:pos x="connsiteX1" y="connsiteY1"/>
              </a:cxn>
              <a:cxn ang="0">
                <a:pos x="connsiteX2" y="connsiteY2"/>
              </a:cxn>
              <a:cxn ang="0">
                <a:pos x="connsiteX3" y="connsiteY3"/>
              </a:cxn>
            </a:cxnLst>
            <a:rect l="l" t="t" r="r" b="b"/>
            <a:pathLst>
              <a:path w="597830" h="305275">
                <a:moveTo>
                  <a:pt x="9540" y="9540"/>
                </a:moveTo>
                <a:lnTo>
                  <a:pt x="599865" y="9540"/>
                </a:lnTo>
                <a:lnTo>
                  <a:pt x="599865" y="296626"/>
                </a:lnTo>
                <a:lnTo>
                  <a:pt x="9540" y="296626"/>
                </a:lnTo>
                <a:close/>
              </a:path>
            </a:pathLst>
          </a:custGeom>
          <a:solidFill>
            <a:srgbClr val="FAD18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8" name="Freeform: Shape 1067">
            <a:extLst>
              <a:ext uri="{FF2B5EF4-FFF2-40B4-BE49-F238E27FC236}">
                <a16:creationId xmlns:a16="http://schemas.microsoft.com/office/drawing/2014/main" id="{05DAC275-EE57-470D-90B1-309EA9D69F13}"/>
              </a:ext>
            </a:extLst>
          </p:cNvPr>
          <p:cNvSpPr/>
          <p:nvPr/>
        </p:nvSpPr>
        <p:spPr>
          <a:xfrm>
            <a:off x="14057913" y="1298034"/>
            <a:ext cx="597900" cy="305310"/>
          </a:xfrm>
          <a:custGeom>
            <a:avLst/>
            <a:gdLst>
              <a:gd name="connsiteX0" fmla="*/ 9540 w 597830"/>
              <a:gd name="connsiteY0" fmla="*/ 9540 h 305275"/>
              <a:gd name="connsiteX1" fmla="*/ 599865 w 597830"/>
              <a:gd name="connsiteY1" fmla="*/ 9540 h 305275"/>
              <a:gd name="connsiteX2" fmla="*/ 599865 w 597830"/>
              <a:gd name="connsiteY2" fmla="*/ 296626 h 305275"/>
              <a:gd name="connsiteX3" fmla="*/ 9540 w 597830"/>
              <a:gd name="connsiteY3" fmla="*/ 296626 h 305275"/>
            </a:gdLst>
            <a:ahLst/>
            <a:cxnLst>
              <a:cxn ang="0">
                <a:pos x="connsiteX0" y="connsiteY0"/>
              </a:cxn>
              <a:cxn ang="0">
                <a:pos x="connsiteX1" y="connsiteY1"/>
              </a:cxn>
              <a:cxn ang="0">
                <a:pos x="connsiteX2" y="connsiteY2"/>
              </a:cxn>
              <a:cxn ang="0">
                <a:pos x="connsiteX3" y="connsiteY3"/>
              </a:cxn>
            </a:cxnLst>
            <a:rect l="l" t="t" r="r" b="b"/>
            <a:pathLst>
              <a:path w="597830" h="305275">
                <a:moveTo>
                  <a:pt x="9540" y="9540"/>
                </a:moveTo>
                <a:lnTo>
                  <a:pt x="599865" y="9540"/>
                </a:lnTo>
                <a:lnTo>
                  <a:pt x="599865" y="296626"/>
                </a:lnTo>
                <a:lnTo>
                  <a:pt x="9540" y="296626"/>
                </a:lnTo>
                <a:close/>
              </a:path>
            </a:pathLst>
          </a:custGeom>
          <a:solidFill>
            <a:srgbClr val="E9B65C"/>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9" name="Freeform: Shape 1068">
            <a:extLst>
              <a:ext uri="{FF2B5EF4-FFF2-40B4-BE49-F238E27FC236}">
                <a16:creationId xmlns:a16="http://schemas.microsoft.com/office/drawing/2014/main" id="{79E9635C-A463-47BA-A2DF-B57CA78DA3B7}"/>
              </a:ext>
            </a:extLst>
          </p:cNvPr>
          <p:cNvSpPr/>
          <p:nvPr/>
        </p:nvSpPr>
        <p:spPr>
          <a:xfrm>
            <a:off x="13467519" y="1369782"/>
            <a:ext cx="394360" cy="152656"/>
          </a:xfrm>
          <a:custGeom>
            <a:avLst/>
            <a:gdLst>
              <a:gd name="connsiteX0" fmla="*/ 9540 w 394313"/>
              <a:gd name="connsiteY0" fmla="*/ 9540 h 152637"/>
              <a:gd name="connsiteX1" fmla="*/ 386936 w 394313"/>
              <a:gd name="connsiteY1" fmla="*/ 9540 h 152637"/>
              <a:gd name="connsiteX2" fmla="*/ 386936 w 394313"/>
              <a:gd name="connsiteY2" fmla="*/ 153146 h 152637"/>
              <a:gd name="connsiteX3" fmla="*/ 9540 w 394313"/>
              <a:gd name="connsiteY3" fmla="*/ 153146 h 152637"/>
            </a:gdLst>
            <a:ahLst/>
            <a:cxnLst>
              <a:cxn ang="0">
                <a:pos x="connsiteX0" y="connsiteY0"/>
              </a:cxn>
              <a:cxn ang="0">
                <a:pos x="connsiteX1" y="connsiteY1"/>
              </a:cxn>
              <a:cxn ang="0">
                <a:pos x="connsiteX2" y="connsiteY2"/>
              </a:cxn>
              <a:cxn ang="0">
                <a:pos x="connsiteX3" y="connsiteY3"/>
              </a:cxn>
            </a:cxnLst>
            <a:rect l="l" t="t" r="r" b="b"/>
            <a:pathLst>
              <a:path w="394313" h="152637">
                <a:moveTo>
                  <a:pt x="9540" y="9540"/>
                </a:moveTo>
                <a:lnTo>
                  <a:pt x="386936" y="9540"/>
                </a:lnTo>
                <a:lnTo>
                  <a:pt x="386936" y="153146"/>
                </a:lnTo>
                <a:lnTo>
                  <a:pt x="9540" y="153146"/>
                </a:lnTo>
                <a:close/>
              </a:path>
            </a:pathLst>
          </a:custGeom>
          <a:solidFill>
            <a:srgbClr val="FAF4E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70" name="Freeform: Shape 1069">
            <a:extLst>
              <a:ext uri="{FF2B5EF4-FFF2-40B4-BE49-F238E27FC236}">
                <a16:creationId xmlns:a16="http://schemas.microsoft.com/office/drawing/2014/main" id="{9DCF5542-6707-4A1D-BB49-11BA2FB9BB82}"/>
              </a:ext>
            </a:extLst>
          </p:cNvPr>
          <p:cNvSpPr/>
          <p:nvPr/>
        </p:nvSpPr>
        <p:spPr>
          <a:xfrm>
            <a:off x="13656303" y="1369782"/>
            <a:ext cx="89049" cy="152656"/>
          </a:xfrm>
          <a:custGeom>
            <a:avLst/>
            <a:gdLst>
              <a:gd name="connsiteX0" fmla="*/ 9540 w 89038"/>
              <a:gd name="connsiteY0" fmla="*/ 9540 h 152637"/>
              <a:gd name="connsiteX1" fmla="*/ 91836 w 89038"/>
              <a:gd name="connsiteY1" fmla="*/ 9540 h 152637"/>
              <a:gd name="connsiteX2" fmla="*/ 91836 w 89038"/>
              <a:gd name="connsiteY2" fmla="*/ 153146 h 152637"/>
              <a:gd name="connsiteX3" fmla="*/ 9540 w 89038"/>
              <a:gd name="connsiteY3" fmla="*/ 153146 h 152637"/>
            </a:gdLst>
            <a:ahLst/>
            <a:cxnLst>
              <a:cxn ang="0">
                <a:pos x="connsiteX0" y="connsiteY0"/>
              </a:cxn>
              <a:cxn ang="0">
                <a:pos x="connsiteX1" y="connsiteY1"/>
              </a:cxn>
              <a:cxn ang="0">
                <a:pos x="connsiteX2" y="connsiteY2"/>
              </a:cxn>
              <a:cxn ang="0">
                <a:pos x="connsiteX3" y="connsiteY3"/>
              </a:cxn>
            </a:cxnLst>
            <a:rect l="l" t="t" r="r" b="b"/>
            <a:pathLst>
              <a:path w="89038" h="152637">
                <a:moveTo>
                  <a:pt x="9540" y="9540"/>
                </a:moveTo>
                <a:lnTo>
                  <a:pt x="91836" y="9540"/>
                </a:lnTo>
                <a:lnTo>
                  <a:pt x="91836" y="153146"/>
                </a:lnTo>
                <a:lnTo>
                  <a:pt x="9540" y="153146"/>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71" name="Freeform: Shape 1070">
            <a:extLst>
              <a:ext uri="{FF2B5EF4-FFF2-40B4-BE49-F238E27FC236}">
                <a16:creationId xmlns:a16="http://schemas.microsoft.com/office/drawing/2014/main" id="{7004AD43-E0A1-4CEC-8207-682F06A204B5}"/>
              </a:ext>
            </a:extLst>
          </p:cNvPr>
          <p:cNvSpPr/>
          <p:nvPr/>
        </p:nvSpPr>
        <p:spPr>
          <a:xfrm>
            <a:off x="13759345" y="1369782"/>
            <a:ext cx="101770" cy="152656"/>
          </a:xfrm>
          <a:custGeom>
            <a:avLst/>
            <a:gdLst>
              <a:gd name="connsiteX0" fmla="*/ 9540 w 101758"/>
              <a:gd name="connsiteY0" fmla="*/ 9540 h 152637"/>
              <a:gd name="connsiteX1" fmla="*/ 95271 w 101758"/>
              <a:gd name="connsiteY1" fmla="*/ 9540 h 152637"/>
              <a:gd name="connsiteX2" fmla="*/ 95271 w 101758"/>
              <a:gd name="connsiteY2" fmla="*/ 153146 h 152637"/>
              <a:gd name="connsiteX3" fmla="*/ 9540 w 101758"/>
              <a:gd name="connsiteY3" fmla="*/ 153146 h 152637"/>
            </a:gdLst>
            <a:ahLst/>
            <a:cxnLst>
              <a:cxn ang="0">
                <a:pos x="connsiteX0" y="connsiteY0"/>
              </a:cxn>
              <a:cxn ang="0">
                <a:pos x="connsiteX1" y="connsiteY1"/>
              </a:cxn>
              <a:cxn ang="0">
                <a:pos x="connsiteX2" y="connsiteY2"/>
              </a:cxn>
              <a:cxn ang="0">
                <a:pos x="connsiteX3" y="connsiteY3"/>
              </a:cxn>
            </a:cxnLst>
            <a:rect l="l" t="t" r="r" b="b"/>
            <a:pathLst>
              <a:path w="101758" h="152637">
                <a:moveTo>
                  <a:pt x="9540" y="9540"/>
                </a:moveTo>
                <a:lnTo>
                  <a:pt x="95271" y="9540"/>
                </a:lnTo>
                <a:lnTo>
                  <a:pt x="95271" y="153146"/>
                </a:lnTo>
                <a:lnTo>
                  <a:pt x="9540" y="153146"/>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72" name="Freeform: Shape 1071">
            <a:extLst>
              <a:ext uri="{FF2B5EF4-FFF2-40B4-BE49-F238E27FC236}">
                <a16:creationId xmlns:a16="http://schemas.microsoft.com/office/drawing/2014/main" id="{77F6CDC2-8549-400C-9B66-A23FD34D610B}"/>
              </a:ext>
            </a:extLst>
          </p:cNvPr>
          <p:cNvSpPr/>
          <p:nvPr/>
        </p:nvSpPr>
        <p:spPr>
          <a:xfrm>
            <a:off x="13467519" y="1577393"/>
            <a:ext cx="597900" cy="25443"/>
          </a:xfrm>
          <a:custGeom>
            <a:avLst/>
            <a:gdLst>
              <a:gd name="connsiteX0" fmla="*/ 9540 w 597830"/>
              <a:gd name="connsiteY0" fmla="*/ 9540 h 25439"/>
              <a:gd name="connsiteX1" fmla="*/ 599865 w 597830"/>
              <a:gd name="connsiteY1" fmla="*/ 9540 h 25439"/>
              <a:gd name="connsiteX2" fmla="*/ 599865 w 597830"/>
              <a:gd name="connsiteY2" fmla="*/ 24931 h 25439"/>
              <a:gd name="connsiteX3" fmla="*/ 9540 w 597830"/>
              <a:gd name="connsiteY3" fmla="*/ 24931 h 25439"/>
            </a:gdLst>
            <a:ahLst/>
            <a:cxnLst>
              <a:cxn ang="0">
                <a:pos x="connsiteX0" y="connsiteY0"/>
              </a:cxn>
              <a:cxn ang="0">
                <a:pos x="connsiteX1" y="connsiteY1"/>
              </a:cxn>
              <a:cxn ang="0">
                <a:pos x="connsiteX2" y="connsiteY2"/>
              </a:cxn>
              <a:cxn ang="0">
                <a:pos x="connsiteX3" y="connsiteY3"/>
              </a:cxn>
            </a:cxnLst>
            <a:rect l="l" t="t" r="r" b="b"/>
            <a:pathLst>
              <a:path w="597830" h="25439">
                <a:moveTo>
                  <a:pt x="9540" y="9540"/>
                </a:moveTo>
                <a:lnTo>
                  <a:pt x="599865" y="9540"/>
                </a:lnTo>
                <a:lnTo>
                  <a:pt x="599865" y="24931"/>
                </a:lnTo>
                <a:lnTo>
                  <a:pt x="9540" y="24931"/>
                </a:lnTo>
                <a:close/>
              </a:path>
            </a:pathLst>
          </a:custGeom>
          <a:solidFill>
            <a:srgbClr val="C59A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73" name="Freeform: Shape 1072">
            <a:extLst>
              <a:ext uri="{FF2B5EF4-FFF2-40B4-BE49-F238E27FC236}">
                <a16:creationId xmlns:a16="http://schemas.microsoft.com/office/drawing/2014/main" id="{F0595DE0-9C99-4911-93CE-5B6B6C9539AC}"/>
              </a:ext>
            </a:extLst>
          </p:cNvPr>
          <p:cNvSpPr/>
          <p:nvPr/>
        </p:nvSpPr>
        <p:spPr>
          <a:xfrm>
            <a:off x="14057913" y="1577393"/>
            <a:ext cx="597900" cy="25443"/>
          </a:xfrm>
          <a:custGeom>
            <a:avLst/>
            <a:gdLst>
              <a:gd name="connsiteX0" fmla="*/ 9540 w 597830"/>
              <a:gd name="connsiteY0" fmla="*/ 9540 h 25439"/>
              <a:gd name="connsiteX1" fmla="*/ 599865 w 597830"/>
              <a:gd name="connsiteY1" fmla="*/ 9540 h 25439"/>
              <a:gd name="connsiteX2" fmla="*/ 599865 w 597830"/>
              <a:gd name="connsiteY2" fmla="*/ 24931 h 25439"/>
              <a:gd name="connsiteX3" fmla="*/ 9540 w 597830"/>
              <a:gd name="connsiteY3" fmla="*/ 24931 h 25439"/>
            </a:gdLst>
            <a:ahLst/>
            <a:cxnLst>
              <a:cxn ang="0">
                <a:pos x="connsiteX0" y="connsiteY0"/>
              </a:cxn>
              <a:cxn ang="0">
                <a:pos x="connsiteX1" y="connsiteY1"/>
              </a:cxn>
              <a:cxn ang="0">
                <a:pos x="connsiteX2" y="connsiteY2"/>
              </a:cxn>
              <a:cxn ang="0">
                <a:pos x="connsiteX3" y="connsiteY3"/>
              </a:cxn>
            </a:cxnLst>
            <a:rect l="l" t="t" r="r" b="b"/>
            <a:pathLst>
              <a:path w="597830" h="25439">
                <a:moveTo>
                  <a:pt x="9540" y="9540"/>
                </a:moveTo>
                <a:lnTo>
                  <a:pt x="599865" y="9540"/>
                </a:lnTo>
                <a:lnTo>
                  <a:pt x="599865" y="24931"/>
                </a:lnTo>
                <a:lnTo>
                  <a:pt x="9540" y="24931"/>
                </a:lnTo>
                <a:close/>
              </a:path>
            </a:pathLst>
          </a:custGeom>
          <a:solidFill>
            <a:srgbClr val="B68B4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74" name="Freeform: Shape 1073">
            <a:extLst>
              <a:ext uri="{FF2B5EF4-FFF2-40B4-BE49-F238E27FC236}">
                <a16:creationId xmlns:a16="http://schemas.microsoft.com/office/drawing/2014/main" id="{64049FD4-82ED-487E-BF17-C0DAA213C498}"/>
              </a:ext>
            </a:extLst>
          </p:cNvPr>
          <p:cNvSpPr/>
          <p:nvPr/>
        </p:nvSpPr>
        <p:spPr>
          <a:xfrm>
            <a:off x="12685033" y="1741752"/>
            <a:ext cx="954095" cy="127213"/>
          </a:xfrm>
          <a:custGeom>
            <a:avLst/>
            <a:gdLst>
              <a:gd name="connsiteX0" fmla="*/ 9540 w 953984"/>
              <a:gd name="connsiteY0" fmla="*/ 9540 h 127197"/>
              <a:gd name="connsiteX1" fmla="*/ 952204 w 953984"/>
              <a:gd name="connsiteY1" fmla="*/ 9540 h 127197"/>
              <a:gd name="connsiteX2" fmla="*/ 952204 w 953984"/>
              <a:gd name="connsiteY2" fmla="*/ 120965 h 127197"/>
              <a:gd name="connsiteX3" fmla="*/ 9540 w 953984"/>
              <a:gd name="connsiteY3" fmla="*/ 120965 h 127197"/>
            </a:gdLst>
            <a:ahLst/>
            <a:cxnLst>
              <a:cxn ang="0">
                <a:pos x="connsiteX0" y="connsiteY0"/>
              </a:cxn>
              <a:cxn ang="0">
                <a:pos x="connsiteX1" y="connsiteY1"/>
              </a:cxn>
              <a:cxn ang="0">
                <a:pos x="connsiteX2" y="connsiteY2"/>
              </a:cxn>
              <a:cxn ang="0">
                <a:pos x="connsiteX3" y="connsiteY3"/>
              </a:cxn>
            </a:cxnLst>
            <a:rect l="l" t="t" r="r" b="b"/>
            <a:pathLst>
              <a:path w="953984" h="127197">
                <a:moveTo>
                  <a:pt x="9540" y="9540"/>
                </a:moveTo>
                <a:lnTo>
                  <a:pt x="952204" y="9540"/>
                </a:lnTo>
                <a:lnTo>
                  <a:pt x="952204" y="120965"/>
                </a:lnTo>
                <a:lnTo>
                  <a:pt x="9540" y="120965"/>
                </a:lnTo>
                <a:close/>
              </a:path>
            </a:pathLst>
          </a:custGeom>
          <a:solidFill>
            <a:srgbClr val="DD73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75" name="Freeform: Shape 1074">
            <a:extLst>
              <a:ext uri="{FF2B5EF4-FFF2-40B4-BE49-F238E27FC236}">
                <a16:creationId xmlns:a16="http://schemas.microsoft.com/office/drawing/2014/main" id="{86740F2D-C27E-45BF-9DBD-4DBA3B793789}"/>
              </a:ext>
            </a:extLst>
          </p:cNvPr>
          <p:cNvSpPr/>
          <p:nvPr/>
        </p:nvSpPr>
        <p:spPr>
          <a:xfrm>
            <a:off x="12685033" y="1124771"/>
            <a:ext cx="954095" cy="50885"/>
          </a:xfrm>
          <a:custGeom>
            <a:avLst/>
            <a:gdLst>
              <a:gd name="connsiteX0" fmla="*/ 9540 w 953984"/>
              <a:gd name="connsiteY0" fmla="*/ 9540 h 50879"/>
              <a:gd name="connsiteX1" fmla="*/ 952204 w 953984"/>
              <a:gd name="connsiteY1" fmla="*/ 9540 h 50879"/>
              <a:gd name="connsiteX2" fmla="*/ 952204 w 953984"/>
              <a:gd name="connsiteY2" fmla="*/ 42484 h 50879"/>
              <a:gd name="connsiteX3" fmla="*/ 9540 w 953984"/>
              <a:gd name="connsiteY3" fmla="*/ 42484 h 50879"/>
            </a:gdLst>
            <a:ahLst/>
            <a:cxnLst>
              <a:cxn ang="0">
                <a:pos x="connsiteX0" y="connsiteY0"/>
              </a:cxn>
              <a:cxn ang="0">
                <a:pos x="connsiteX1" y="connsiteY1"/>
              </a:cxn>
              <a:cxn ang="0">
                <a:pos x="connsiteX2" y="connsiteY2"/>
              </a:cxn>
              <a:cxn ang="0">
                <a:pos x="connsiteX3" y="connsiteY3"/>
              </a:cxn>
            </a:cxnLst>
            <a:rect l="l" t="t" r="r" b="b"/>
            <a:pathLst>
              <a:path w="953984" h="50879">
                <a:moveTo>
                  <a:pt x="9540" y="9540"/>
                </a:moveTo>
                <a:lnTo>
                  <a:pt x="952204" y="9540"/>
                </a:lnTo>
                <a:lnTo>
                  <a:pt x="952204" y="42484"/>
                </a:lnTo>
                <a:lnTo>
                  <a:pt x="9540" y="42484"/>
                </a:lnTo>
                <a:close/>
              </a:path>
            </a:pathLst>
          </a:custGeom>
          <a:solidFill>
            <a:srgbClr val="C6B42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76" name="Freeform: Shape 1075">
            <a:extLst>
              <a:ext uri="{FF2B5EF4-FFF2-40B4-BE49-F238E27FC236}">
                <a16:creationId xmlns:a16="http://schemas.microsoft.com/office/drawing/2014/main" id="{7F33B4AD-43CB-4148-9931-4ECA8701EDAF}"/>
              </a:ext>
            </a:extLst>
          </p:cNvPr>
          <p:cNvSpPr/>
          <p:nvPr/>
        </p:nvSpPr>
        <p:spPr>
          <a:xfrm>
            <a:off x="12685033" y="1433261"/>
            <a:ext cx="954095" cy="50885"/>
          </a:xfrm>
          <a:custGeom>
            <a:avLst/>
            <a:gdLst>
              <a:gd name="connsiteX0" fmla="*/ 9540 w 953984"/>
              <a:gd name="connsiteY0" fmla="*/ 9540 h 50879"/>
              <a:gd name="connsiteX1" fmla="*/ 952204 w 953984"/>
              <a:gd name="connsiteY1" fmla="*/ 9540 h 50879"/>
              <a:gd name="connsiteX2" fmla="*/ 952204 w 953984"/>
              <a:gd name="connsiteY2" fmla="*/ 42484 h 50879"/>
              <a:gd name="connsiteX3" fmla="*/ 9540 w 953984"/>
              <a:gd name="connsiteY3" fmla="*/ 42484 h 50879"/>
            </a:gdLst>
            <a:ahLst/>
            <a:cxnLst>
              <a:cxn ang="0">
                <a:pos x="connsiteX0" y="connsiteY0"/>
              </a:cxn>
              <a:cxn ang="0">
                <a:pos x="connsiteX1" y="connsiteY1"/>
              </a:cxn>
              <a:cxn ang="0">
                <a:pos x="connsiteX2" y="connsiteY2"/>
              </a:cxn>
              <a:cxn ang="0">
                <a:pos x="connsiteX3" y="connsiteY3"/>
              </a:cxn>
            </a:cxnLst>
            <a:rect l="l" t="t" r="r" b="b"/>
            <a:pathLst>
              <a:path w="953984" h="50879">
                <a:moveTo>
                  <a:pt x="9540" y="9540"/>
                </a:moveTo>
                <a:lnTo>
                  <a:pt x="952204" y="9540"/>
                </a:lnTo>
                <a:lnTo>
                  <a:pt x="952204" y="42484"/>
                </a:lnTo>
                <a:lnTo>
                  <a:pt x="9540" y="42484"/>
                </a:lnTo>
                <a:close/>
              </a:path>
            </a:pathLst>
          </a:custGeom>
          <a:solidFill>
            <a:srgbClr val="C6B42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77" name="Freeform: Shape 1076">
            <a:extLst>
              <a:ext uri="{FF2B5EF4-FFF2-40B4-BE49-F238E27FC236}">
                <a16:creationId xmlns:a16="http://schemas.microsoft.com/office/drawing/2014/main" id="{93D56E80-F986-4B71-843B-E5758A1AA98E}"/>
              </a:ext>
            </a:extLst>
          </p:cNvPr>
          <p:cNvSpPr/>
          <p:nvPr/>
        </p:nvSpPr>
        <p:spPr>
          <a:xfrm>
            <a:off x="12685027" y="1124765"/>
            <a:ext cx="101770" cy="636064"/>
          </a:xfrm>
          <a:custGeom>
            <a:avLst/>
            <a:gdLst>
              <a:gd name="connsiteX0" fmla="*/ 9540 w 101758"/>
              <a:gd name="connsiteY0" fmla="*/ 626450 h 635989"/>
              <a:gd name="connsiteX1" fmla="*/ 9540 w 101758"/>
              <a:gd name="connsiteY1" fmla="*/ 9540 h 635989"/>
              <a:gd name="connsiteX2" fmla="*/ 95271 w 101758"/>
              <a:gd name="connsiteY2" fmla="*/ 9540 h 635989"/>
              <a:gd name="connsiteX3" fmla="*/ 95271 w 101758"/>
              <a:gd name="connsiteY3" fmla="*/ 626450 h 635989"/>
            </a:gdLst>
            <a:ahLst/>
            <a:cxnLst>
              <a:cxn ang="0">
                <a:pos x="connsiteX0" y="connsiteY0"/>
              </a:cxn>
              <a:cxn ang="0">
                <a:pos x="connsiteX1" y="connsiteY1"/>
              </a:cxn>
              <a:cxn ang="0">
                <a:pos x="connsiteX2" y="connsiteY2"/>
              </a:cxn>
              <a:cxn ang="0">
                <a:pos x="connsiteX3" y="connsiteY3"/>
              </a:cxn>
            </a:cxnLst>
            <a:rect l="l" t="t" r="r" b="b"/>
            <a:pathLst>
              <a:path w="101758" h="635989">
                <a:moveTo>
                  <a:pt x="9540" y="626450"/>
                </a:moveTo>
                <a:lnTo>
                  <a:pt x="9540" y="9540"/>
                </a:lnTo>
                <a:lnTo>
                  <a:pt x="95271" y="9540"/>
                </a:lnTo>
                <a:lnTo>
                  <a:pt x="95271" y="626450"/>
                </a:lnTo>
                <a:close/>
              </a:path>
            </a:pathLst>
          </a:custGeom>
          <a:solidFill>
            <a:srgbClr val="DD73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78" name="Freeform: Shape 1077">
            <a:extLst>
              <a:ext uri="{FF2B5EF4-FFF2-40B4-BE49-F238E27FC236}">
                <a16:creationId xmlns:a16="http://schemas.microsoft.com/office/drawing/2014/main" id="{1706AE66-6CD7-46EA-8918-0C48961EE726}"/>
              </a:ext>
            </a:extLst>
          </p:cNvPr>
          <p:cNvSpPr/>
          <p:nvPr/>
        </p:nvSpPr>
        <p:spPr>
          <a:xfrm>
            <a:off x="12899287" y="1124799"/>
            <a:ext cx="101770" cy="636064"/>
          </a:xfrm>
          <a:custGeom>
            <a:avLst/>
            <a:gdLst>
              <a:gd name="connsiteX0" fmla="*/ 9540 w 101758"/>
              <a:gd name="connsiteY0" fmla="*/ 626450 h 635989"/>
              <a:gd name="connsiteX1" fmla="*/ 9540 w 101758"/>
              <a:gd name="connsiteY1" fmla="*/ 9540 h 635989"/>
              <a:gd name="connsiteX2" fmla="*/ 95271 w 101758"/>
              <a:gd name="connsiteY2" fmla="*/ 9540 h 635989"/>
              <a:gd name="connsiteX3" fmla="*/ 95271 w 101758"/>
              <a:gd name="connsiteY3" fmla="*/ 626450 h 635989"/>
            </a:gdLst>
            <a:ahLst/>
            <a:cxnLst>
              <a:cxn ang="0">
                <a:pos x="connsiteX0" y="connsiteY0"/>
              </a:cxn>
              <a:cxn ang="0">
                <a:pos x="connsiteX1" y="connsiteY1"/>
              </a:cxn>
              <a:cxn ang="0">
                <a:pos x="connsiteX2" y="connsiteY2"/>
              </a:cxn>
              <a:cxn ang="0">
                <a:pos x="connsiteX3" y="connsiteY3"/>
              </a:cxn>
            </a:cxnLst>
            <a:rect l="l" t="t" r="r" b="b"/>
            <a:pathLst>
              <a:path w="101758" h="635989">
                <a:moveTo>
                  <a:pt x="9540" y="626450"/>
                </a:moveTo>
                <a:lnTo>
                  <a:pt x="9540" y="9540"/>
                </a:lnTo>
                <a:lnTo>
                  <a:pt x="95271" y="9540"/>
                </a:lnTo>
                <a:lnTo>
                  <a:pt x="95271" y="626450"/>
                </a:lnTo>
                <a:close/>
              </a:path>
            </a:pathLst>
          </a:custGeom>
          <a:solidFill>
            <a:srgbClr val="DD73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79" name="Freeform: Shape 1078">
            <a:extLst>
              <a:ext uri="{FF2B5EF4-FFF2-40B4-BE49-F238E27FC236}">
                <a16:creationId xmlns:a16="http://schemas.microsoft.com/office/drawing/2014/main" id="{F5F77B8D-6DBE-4947-85E5-CE8EFDEE4AAC}"/>
              </a:ext>
            </a:extLst>
          </p:cNvPr>
          <p:cNvSpPr/>
          <p:nvPr/>
        </p:nvSpPr>
        <p:spPr>
          <a:xfrm>
            <a:off x="13113550" y="1124835"/>
            <a:ext cx="101770" cy="636064"/>
          </a:xfrm>
          <a:custGeom>
            <a:avLst/>
            <a:gdLst>
              <a:gd name="connsiteX0" fmla="*/ 9540 w 101758"/>
              <a:gd name="connsiteY0" fmla="*/ 626450 h 635989"/>
              <a:gd name="connsiteX1" fmla="*/ 9540 w 101758"/>
              <a:gd name="connsiteY1" fmla="*/ 9540 h 635989"/>
              <a:gd name="connsiteX2" fmla="*/ 95271 w 101758"/>
              <a:gd name="connsiteY2" fmla="*/ 9540 h 635989"/>
              <a:gd name="connsiteX3" fmla="*/ 95271 w 101758"/>
              <a:gd name="connsiteY3" fmla="*/ 626450 h 635989"/>
            </a:gdLst>
            <a:ahLst/>
            <a:cxnLst>
              <a:cxn ang="0">
                <a:pos x="connsiteX0" y="connsiteY0"/>
              </a:cxn>
              <a:cxn ang="0">
                <a:pos x="connsiteX1" y="connsiteY1"/>
              </a:cxn>
              <a:cxn ang="0">
                <a:pos x="connsiteX2" y="connsiteY2"/>
              </a:cxn>
              <a:cxn ang="0">
                <a:pos x="connsiteX3" y="connsiteY3"/>
              </a:cxn>
            </a:cxnLst>
            <a:rect l="l" t="t" r="r" b="b"/>
            <a:pathLst>
              <a:path w="101758" h="635989">
                <a:moveTo>
                  <a:pt x="9540" y="626450"/>
                </a:moveTo>
                <a:lnTo>
                  <a:pt x="9540" y="9540"/>
                </a:lnTo>
                <a:lnTo>
                  <a:pt x="95271" y="9540"/>
                </a:lnTo>
                <a:lnTo>
                  <a:pt x="95271" y="626450"/>
                </a:lnTo>
                <a:close/>
              </a:path>
            </a:pathLst>
          </a:custGeom>
          <a:solidFill>
            <a:srgbClr val="DD73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0" name="Freeform: Shape 1079">
            <a:extLst>
              <a:ext uri="{FF2B5EF4-FFF2-40B4-BE49-F238E27FC236}">
                <a16:creationId xmlns:a16="http://schemas.microsoft.com/office/drawing/2014/main" id="{F032B51F-0543-41A8-AFB3-EDA9F1D1DAA4}"/>
              </a:ext>
            </a:extLst>
          </p:cNvPr>
          <p:cNvSpPr/>
          <p:nvPr/>
        </p:nvSpPr>
        <p:spPr>
          <a:xfrm>
            <a:off x="13327810" y="1124743"/>
            <a:ext cx="101770" cy="636064"/>
          </a:xfrm>
          <a:custGeom>
            <a:avLst/>
            <a:gdLst>
              <a:gd name="connsiteX0" fmla="*/ 9540 w 101758"/>
              <a:gd name="connsiteY0" fmla="*/ 626450 h 635989"/>
              <a:gd name="connsiteX1" fmla="*/ 9540 w 101758"/>
              <a:gd name="connsiteY1" fmla="*/ 9540 h 635989"/>
              <a:gd name="connsiteX2" fmla="*/ 95271 w 101758"/>
              <a:gd name="connsiteY2" fmla="*/ 9540 h 635989"/>
              <a:gd name="connsiteX3" fmla="*/ 95271 w 101758"/>
              <a:gd name="connsiteY3" fmla="*/ 626450 h 635989"/>
            </a:gdLst>
            <a:ahLst/>
            <a:cxnLst>
              <a:cxn ang="0">
                <a:pos x="connsiteX0" y="connsiteY0"/>
              </a:cxn>
              <a:cxn ang="0">
                <a:pos x="connsiteX1" y="connsiteY1"/>
              </a:cxn>
              <a:cxn ang="0">
                <a:pos x="connsiteX2" y="connsiteY2"/>
              </a:cxn>
              <a:cxn ang="0">
                <a:pos x="connsiteX3" y="connsiteY3"/>
              </a:cxn>
            </a:cxnLst>
            <a:rect l="l" t="t" r="r" b="b"/>
            <a:pathLst>
              <a:path w="101758" h="635989">
                <a:moveTo>
                  <a:pt x="9540" y="626450"/>
                </a:moveTo>
                <a:lnTo>
                  <a:pt x="9540" y="9540"/>
                </a:lnTo>
                <a:lnTo>
                  <a:pt x="95271" y="9540"/>
                </a:lnTo>
                <a:lnTo>
                  <a:pt x="95271" y="626450"/>
                </a:lnTo>
                <a:close/>
              </a:path>
            </a:pathLst>
          </a:custGeom>
          <a:solidFill>
            <a:srgbClr val="DD73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1" name="Freeform: Shape 1080">
            <a:extLst>
              <a:ext uri="{FF2B5EF4-FFF2-40B4-BE49-F238E27FC236}">
                <a16:creationId xmlns:a16="http://schemas.microsoft.com/office/drawing/2014/main" id="{8521C515-5BED-4502-A667-739C58809167}"/>
              </a:ext>
            </a:extLst>
          </p:cNvPr>
          <p:cNvSpPr/>
          <p:nvPr/>
        </p:nvSpPr>
        <p:spPr>
          <a:xfrm>
            <a:off x="13542072" y="1124778"/>
            <a:ext cx="101770" cy="636064"/>
          </a:xfrm>
          <a:custGeom>
            <a:avLst/>
            <a:gdLst>
              <a:gd name="connsiteX0" fmla="*/ 9540 w 101758"/>
              <a:gd name="connsiteY0" fmla="*/ 626450 h 635989"/>
              <a:gd name="connsiteX1" fmla="*/ 9540 w 101758"/>
              <a:gd name="connsiteY1" fmla="*/ 9540 h 635989"/>
              <a:gd name="connsiteX2" fmla="*/ 95271 w 101758"/>
              <a:gd name="connsiteY2" fmla="*/ 9540 h 635989"/>
              <a:gd name="connsiteX3" fmla="*/ 95271 w 101758"/>
              <a:gd name="connsiteY3" fmla="*/ 626450 h 635989"/>
            </a:gdLst>
            <a:ahLst/>
            <a:cxnLst>
              <a:cxn ang="0">
                <a:pos x="connsiteX0" y="connsiteY0"/>
              </a:cxn>
              <a:cxn ang="0">
                <a:pos x="connsiteX1" y="connsiteY1"/>
              </a:cxn>
              <a:cxn ang="0">
                <a:pos x="connsiteX2" y="connsiteY2"/>
              </a:cxn>
              <a:cxn ang="0">
                <a:pos x="connsiteX3" y="connsiteY3"/>
              </a:cxn>
            </a:cxnLst>
            <a:rect l="l" t="t" r="r" b="b"/>
            <a:pathLst>
              <a:path w="101758" h="635989">
                <a:moveTo>
                  <a:pt x="9540" y="626450"/>
                </a:moveTo>
                <a:lnTo>
                  <a:pt x="9540" y="9540"/>
                </a:lnTo>
                <a:lnTo>
                  <a:pt x="95271" y="9540"/>
                </a:lnTo>
                <a:lnTo>
                  <a:pt x="95271" y="626450"/>
                </a:lnTo>
                <a:close/>
              </a:path>
            </a:pathLst>
          </a:custGeom>
          <a:solidFill>
            <a:srgbClr val="DD73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2" name="Freeform: Shape 1081">
            <a:extLst>
              <a:ext uri="{FF2B5EF4-FFF2-40B4-BE49-F238E27FC236}">
                <a16:creationId xmlns:a16="http://schemas.microsoft.com/office/drawing/2014/main" id="{3D14F3B8-2730-4832-9D9D-73EC30153A7B}"/>
              </a:ext>
            </a:extLst>
          </p:cNvPr>
          <p:cNvSpPr/>
          <p:nvPr/>
        </p:nvSpPr>
        <p:spPr>
          <a:xfrm>
            <a:off x="12660991" y="1741752"/>
            <a:ext cx="954095" cy="127213"/>
          </a:xfrm>
          <a:custGeom>
            <a:avLst/>
            <a:gdLst>
              <a:gd name="connsiteX0" fmla="*/ 9540 w 953984"/>
              <a:gd name="connsiteY0" fmla="*/ 9540 h 127197"/>
              <a:gd name="connsiteX1" fmla="*/ 952204 w 953984"/>
              <a:gd name="connsiteY1" fmla="*/ 9540 h 127197"/>
              <a:gd name="connsiteX2" fmla="*/ 952204 w 953984"/>
              <a:gd name="connsiteY2" fmla="*/ 120965 h 127197"/>
              <a:gd name="connsiteX3" fmla="*/ 9540 w 953984"/>
              <a:gd name="connsiteY3" fmla="*/ 120965 h 127197"/>
            </a:gdLst>
            <a:ahLst/>
            <a:cxnLst>
              <a:cxn ang="0">
                <a:pos x="connsiteX0" y="connsiteY0"/>
              </a:cxn>
              <a:cxn ang="0">
                <a:pos x="connsiteX1" y="connsiteY1"/>
              </a:cxn>
              <a:cxn ang="0">
                <a:pos x="connsiteX2" y="connsiteY2"/>
              </a:cxn>
              <a:cxn ang="0">
                <a:pos x="connsiteX3" y="connsiteY3"/>
              </a:cxn>
            </a:cxnLst>
            <a:rect l="l" t="t" r="r" b="b"/>
            <a:pathLst>
              <a:path w="953984" h="127197">
                <a:moveTo>
                  <a:pt x="9540" y="9540"/>
                </a:moveTo>
                <a:lnTo>
                  <a:pt x="952204" y="9540"/>
                </a:lnTo>
                <a:lnTo>
                  <a:pt x="952204" y="120965"/>
                </a:lnTo>
                <a:lnTo>
                  <a:pt x="9540" y="120965"/>
                </a:lnTo>
                <a:close/>
              </a:path>
            </a:pathLst>
          </a:custGeom>
          <a:solidFill>
            <a:srgbClr val="FF92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3" name="Freeform: Shape 1082">
            <a:extLst>
              <a:ext uri="{FF2B5EF4-FFF2-40B4-BE49-F238E27FC236}">
                <a16:creationId xmlns:a16="http://schemas.microsoft.com/office/drawing/2014/main" id="{0D14B853-143A-45D7-8639-C028E7E4BF3B}"/>
              </a:ext>
            </a:extLst>
          </p:cNvPr>
          <p:cNvSpPr/>
          <p:nvPr/>
        </p:nvSpPr>
        <p:spPr>
          <a:xfrm>
            <a:off x="12660991" y="1124771"/>
            <a:ext cx="954095" cy="50885"/>
          </a:xfrm>
          <a:custGeom>
            <a:avLst/>
            <a:gdLst>
              <a:gd name="connsiteX0" fmla="*/ 9540 w 953984"/>
              <a:gd name="connsiteY0" fmla="*/ 9540 h 50879"/>
              <a:gd name="connsiteX1" fmla="*/ 952204 w 953984"/>
              <a:gd name="connsiteY1" fmla="*/ 9540 h 50879"/>
              <a:gd name="connsiteX2" fmla="*/ 952204 w 953984"/>
              <a:gd name="connsiteY2" fmla="*/ 42484 h 50879"/>
              <a:gd name="connsiteX3" fmla="*/ 9540 w 953984"/>
              <a:gd name="connsiteY3" fmla="*/ 42484 h 50879"/>
            </a:gdLst>
            <a:ahLst/>
            <a:cxnLst>
              <a:cxn ang="0">
                <a:pos x="connsiteX0" y="connsiteY0"/>
              </a:cxn>
              <a:cxn ang="0">
                <a:pos x="connsiteX1" y="connsiteY1"/>
              </a:cxn>
              <a:cxn ang="0">
                <a:pos x="connsiteX2" y="connsiteY2"/>
              </a:cxn>
              <a:cxn ang="0">
                <a:pos x="connsiteX3" y="connsiteY3"/>
              </a:cxn>
            </a:cxnLst>
            <a:rect l="l" t="t" r="r" b="b"/>
            <a:pathLst>
              <a:path w="953984" h="50879">
                <a:moveTo>
                  <a:pt x="9540" y="9540"/>
                </a:moveTo>
                <a:lnTo>
                  <a:pt x="952204" y="9540"/>
                </a:lnTo>
                <a:lnTo>
                  <a:pt x="952204" y="42484"/>
                </a:lnTo>
                <a:lnTo>
                  <a:pt x="9540" y="42484"/>
                </a:lnTo>
                <a:close/>
              </a:path>
            </a:pathLst>
          </a:custGeom>
          <a:solidFill>
            <a:srgbClr val="FF92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4" name="Freeform: Shape 1083">
            <a:extLst>
              <a:ext uri="{FF2B5EF4-FFF2-40B4-BE49-F238E27FC236}">
                <a16:creationId xmlns:a16="http://schemas.microsoft.com/office/drawing/2014/main" id="{8A57F1D1-795D-440A-A486-DC7CB8CF9BD7}"/>
              </a:ext>
            </a:extLst>
          </p:cNvPr>
          <p:cNvSpPr/>
          <p:nvPr/>
        </p:nvSpPr>
        <p:spPr>
          <a:xfrm>
            <a:off x="12660991" y="1433261"/>
            <a:ext cx="954095" cy="50885"/>
          </a:xfrm>
          <a:custGeom>
            <a:avLst/>
            <a:gdLst>
              <a:gd name="connsiteX0" fmla="*/ 9540 w 953984"/>
              <a:gd name="connsiteY0" fmla="*/ 9540 h 50879"/>
              <a:gd name="connsiteX1" fmla="*/ 952204 w 953984"/>
              <a:gd name="connsiteY1" fmla="*/ 9540 h 50879"/>
              <a:gd name="connsiteX2" fmla="*/ 952204 w 953984"/>
              <a:gd name="connsiteY2" fmla="*/ 42484 h 50879"/>
              <a:gd name="connsiteX3" fmla="*/ 9540 w 953984"/>
              <a:gd name="connsiteY3" fmla="*/ 42484 h 50879"/>
            </a:gdLst>
            <a:ahLst/>
            <a:cxnLst>
              <a:cxn ang="0">
                <a:pos x="connsiteX0" y="connsiteY0"/>
              </a:cxn>
              <a:cxn ang="0">
                <a:pos x="connsiteX1" y="connsiteY1"/>
              </a:cxn>
              <a:cxn ang="0">
                <a:pos x="connsiteX2" y="connsiteY2"/>
              </a:cxn>
              <a:cxn ang="0">
                <a:pos x="connsiteX3" y="connsiteY3"/>
              </a:cxn>
            </a:cxnLst>
            <a:rect l="l" t="t" r="r" b="b"/>
            <a:pathLst>
              <a:path w="953984" h="50879">
                <a:moveTo>
                  <a:pt x="9540" y="9540"/>
                </a:moveTo>
                <a:lnTo>
                  <a:pt x="952204" y="9540"/>
                </a:lnTo>
                <a:lnTo>
                  <a:pt x="952204" y="42484"/>
                </a:lnTo>
                <a:lnTo>
                  <a:pt x="9540" y="42484"/>
                </a:lnTo>
                <a:close/>
              </a:path>
            </a:pathLst>
          </a:custGeom>
          <a:solidFill>
            <a:srgbClr val="FF92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5" name="Freeform: Shape 1084">
            <a:extLst>
              <a:ext uri="{FF2B5EF4-FFF2-40B4-BE49-F238E27FC236}">
                <a16:creationId xmlns:a16="http://schemas.microsoft.com/office/drawing/2014/main" id="{A3C50247-A97A-45B1-ACCA-7772B96EE61E}"/>
              </a:ext>
            </a:extLst>
          </p:cNvPr>
          <p:cNvSpPr/>
          <p:nvPr/>
        </p:nvSpPr>
        <p:spPr>
          <a:xfrm>
            <a:off x="12661016" y="1124797"/>
            <a:ext cx="101770" cy="636064"/>
          </a:xfrm>
          <a:custGeom>
            <a:avLst/>
            <a:gdLst>
              <a:gd name="connsiteX0" fmla="*/ 9540 w 101758"/>
              <a:gd name="connsiteY0" fmla="*/ 626450 h 635989"/>
              <a:gd name="connsiteX1" fmla="*/ 9540 w 101758"/>
              <a:gd name="connsiteY1" fmla="*/ 9540 h 635989"/>
              <a:gd name="connsiteX2" fmla="*/ 95271 w 101758"/>
              <a:gd name="connsiteY2" fmla="*/ 9540 h 635989"/>
              <a:gd name="connsiteX3" fmla="*/ 95271 w 101758"/>
              <a:gd name="connsiteY3" fmla="*/ 626450 h 635989"/>
            </a:gdLst>
            <a:ahLst/>
            <a:cxnLst>
              <a:cxn ang="0">
                <a:pos x="connsiteX0" y="connsiteY0"/>
              </a:cxn>
              <a:cxn ang="0">
                <a:pos x="connsiteX1" y="connsiteY1"/>
              </a:cxn>
              <a:cxn ang="0">
                <a:pos x="connsiteX2" y="connsiteY2"/>
              </a:cxn>
              <a:cxn ang="0">
                <a:pos x="connsiteX3" y="connsiteY3"/>
              </a:cxn>
            </a:cxnLst>
            <a:rect l="l" t="t" r="r" b="b"/>
            <a:pathLst>
              <a:path w="101758" h="635989">
                <a:moveTo>
                  <a:pt x="9540" y="626450"/>
                </a:moveTo>
                <a:lnTo>
                  <a:pt x="9540" y="9540"/>
                </a:lnTo>
                <a:lnTo>
                  <a:pt x="95271" y="9540"/>
                </a:lnTo>
                <a:lnTo>
                  <a:pt x="95271" y="626450"/>
                </a:lnTo>
                <a:close/>
              </a:path>
            </a:pathLst>
          </a:custGeom>
          <a:solidFill>
            <a:srgbClr val="FF92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6" name="Freeform: Shape 1085">
            <a:extLst>
              <a:ext uri="{FF2B5EF4-FFF2-40B4-BE49-F238E27FC236}">
                <a16:creationId xmlns:a16="http://schemas.microsoft.com/office/drawing/2014/main" id="{7683EF0B-509A-4067-8507-97420E21F0D2}"/>
              </a:ext>
            </a:extLst>
          </p:cNvPr>
          <p:cNvSpPr/>
          <p:nvPr/>
        </p:nvSpPr>
        <p:spPr>
          <a:xfrm>
            <a:off x="12875277" y="1124832"/>
            <a:ext cx="101770" cy="636064"/>
          </a:xfrm>
          <a:custGeom>
            <a:avLst/>
            <a:gdLst>
              <a:gd name="connsiteX0" fmla="*/ 9540 w 101758"/>
              <a:gd name="connsiteY0" fmla="*/ 626450 h 635989"/>
              <a:gd name="connsiteX1" fmla="*/ 9540 w 101758"/>
              <a:gd name="connsiteY1" fmla="*/ 9540 h 635989"/>
              <a:gd name="connsiteX2" fmla="*/ 95271 w 101758"/>
              <a:gd name="connsiteY2" fmla="*/ 9540 h 635989"/>
              <a:gd name="connsiteX3" fmla="*/ 95271 w 101758"/>
              <a:gd name="connsiteY3" fmla="*/ 626450 h 635989"/>
            </a:gdLst>
            <a:ahLst/>
            <a:cxnLst>
              <a:cxn ang="0">
                <a:pos x="connsiteX0" y="connsiteY0"/>
              </a:cxn>
              <a:cxn ang="0">
                <a:pos x="connsiteX1" y="connsiteY1"/>
              </a:cxn>
              <a:cxn ang="0">
                <a:pos x="connsiteX2" y="connsiteY2"/>
              </a:cxn>
              <a:cxn ang="0">
                <a:pos x="connsiteX3" y="connsiteY3"/>
              </a:cxn>
            </a:cxnLst>
            <a:rect l="l" t="t" r="r" b="b"/>
            <a:pathLst>
              <a:path w="101758" h="635989">
                <a:moveTo>
                  <a:pt x="9540" y="626450"/>
                </a:moveTo>
                <a:lnTo>
                  <a:pt x="9540" y="9540"/>
                </a:lnTo>
                <a:lnTo>
                  <a:pt x="95271" y="9540"/>
                </a:lnTo>
                <a:lnTo>
                  <a:pt x="95271" y="626450"/>
                </a:lnTo>
                <a:close/>
              </a:path>
            </a:pathLst>
          </a:custGeom>
          <a:solidFill>
            <a:srgbClr val="FF92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7" name="Freeform: Shape 1086">
            <a:extLst>
              <a:ext uri="{FF2B5EF4-FFF2-40B4-BE49-F238E27FC236}">
                <a16:creationId xmlns:a16="http://schemas.microsoft.com/office/drawing/2014/main" id="{27309D3A-FF33-4AF3-A359-EA69D3BCB498}"/>
              </a:ext>
            </a:extLst>
          </p:cNvPr>
          <p:cNvSpPr/>
          <p:nvPr/>
        </p:nvSpPr>
        <p:spPr>
          <a:xfrm>
            <a:off x="13089539" y="1124740"/>
            <a:ext cx="101770" cy="636064"/>
          </a:xfrm>
          <a:custGeom>
            <a:avLst/>
            <a:gdLst>
              <a:gd name="connsiteX0" fmla="*/ 9540 w 101758"/>
              <a:gd name="connsiteY0" fmla="*/ 626450 h 635989"/>
              <a:gd name="connsiteX1" fmla="*/ 9540 w 101758"/>
              <a:gd name="connsiteY1" fmla="*/ 9540 h 635989"/>
              <a:gd name="connsiteX2" fmla="*/ 95271 w 101758"/>
              <a:gd name="connsiteY2" fmla="*/ 9540 h 635989"/>
              <a:gd name="connsiteX3" fmla="*/ 95271 w 101758"/>
              <a:gd name="connsiteY3" fmla="*/ 626450 h 635989"/>
            </a:gdLst>
            <a:ahLst/>
            <a:cxnLst>
              <a:cxn ang="0">
                <a:pos x="connsiteX0" y="connsiteY0"/>
              </a:cxn>
              <a:cxn ang="0">
                <a:pos x="connsiteX1" y="connsiteY1"/>
              </a:cxn>
              <a:cxn ang="0">
                <a:pos x="connsiteX2" y="connsiteY2"/>
              </a:cxn>
              <a:cxn ang="0">
                <a:pos x="connsiteX3" y="connsiteY3"/>
              </a:cxn>
            </a:cxnLst>
            <a:rect l="l" t="t" r="r" b="b"/>
            <a:pathLst>
              <a:path w="101758" h="635989">
                <a:moveTo>
                  <a:pt x="9540" y="626450"/>
                </a:moveTo>
                <a:lnTo>
                  <a:pt x="9540" y="9540"/>
                </a:lnTo>
                <a:lnTo>
                  <a:pt x="95271" y="9540"/>
                </a:lnTo>
                <a:lnTo>
                  <a:pt x="95271" y="626450"/>
                </a:lnTo>
                <a:close/>
              </a:path>
            </a:pathLst>
          </a:custGeom>
          <a:solidFill>
            <a:srgbClr val="FF92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8" name="Freeform: Shape 1087">
            <a:extLst>
              <a:ext uri="{FF2B5EF4-FFF2-40B4-BE49-F238E27FC236}">
                <a16:creationId xmlns:a16="http://schemas.microsoft.com/office/drawing/2014/main" id="{7FE05F5B-BAE3-4DB6-8122-36A841941B04}"/>
              </a:ext>
            </a:extLst>
          </p:cNvPr>
          <p:cNvSpPr/>
          <p:nvPr/>
        </p:nvSpPr>
        <p:spPr>
          <a:xfrm>
            <a:off x="13303800" y="1124776"/>
            <a:ext cx="101770" cy="636064"/>
          </a:xfrm>
          <a:custGeom>
            <a:avLst/>
            <a:gdLst>
              <a:gd name="connsiteX0" fmla="*/ 9540 w 101758"/>
              <a:gd name="connsiteY0" fmla="*/ 626450 h 635989"/>
              <a:gd name="connsiteX1" fmla="*/ 9540 w 101758"/>
              <a:gd name="connsiteY1" fmla="*/ 9540 h 635989"/>
              <a:gd name="connsiteX2" fmla="*/ 95271 w 101758"/>
              <a:gd name="connsiteY2" fmla="*/ 9540 h 635989"/>
              <a:gd name="connsiteX3" fmla="*/ 95271 w 101758"/>
              <a:gd name="connsiteY3" fmla="*/ 626450 h 635989"/>
            </a:gdLst>
            <a:ahLst/>
            <a:cxnLst>
              <a:cxn ang="0">
                <a:pos x="connsiteX0" y="connsiteY0"/>
              </a:cxn>
              <a:cxn ang="0">
                <a:pos x="connsiteX1" y="connsiteY1"/>
              </a:cxn>
              <a:cxn ang="0">
                <a:pos x="connsiteX2" y="connsiteY2"/>
              </a:cxn>
              <a:cxn ang="0">
                <a:pos x="connsiteX3" y="connsiteY3"/>
              </a:cxn>
            </a:cxnLst>
            <a:rect l="l" t="t" r="r" b="b"/>
            <a:pathLst>
              <a:path w="101758" h="635989">
                <a:moveTo>
                  <a:pt x="9540" y="626450"/>
                </a:moveTo>
                <a:lnTo>
                  <a:pt x="9540" y="9540"/>
                </a:lnTo>
                <a:lnTo>
                  <a:pt x="95271" y="9540"/>
                </a:lnTo>
                <a:lnTo>
                  <a:pt x="95271" y="626450"/>
                </a:lnTo>
                <a:close/>
              </a:path>
            </a:pathLst>
          </a:custGeom>
          <a:solidFill>
            <a:srgbClr val="FF92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9" name="Freeform: Shape 1088">
            <a:extLst>
              <a:ext uri="{FF2B5EF4-FFF2-40B4-BE49-F238E27FC236}">
                <a16:creationId xmlns:a16="http://schemas.microsoft.com/office/drawing/2014/main" id="{04DB4590-04BA-482F-92EE-56A23D9819E1}"/>
              </a:ext>
            </a:extLst>
          </p:cNvPr>
          <p:cNvSpPr/>
          <p:nvPr/>
        </p:nvSpPr>
        <p:spPr>
          <a:xfrm>
            <a:off x="13518062" y="1124810"/>
            <a:ext cx="101770" cy="636064"/>
          </a:xfrm>
          <a:custGeom>
            <a:avLst/>
            <a:gdLst>
              <a:gd name="connsiteX0" fmla="*/ 9540 w 101758"/>
              <a:gd name="connsiteY0" fmla="*/ 626450 h 635989"/>
              <a:gd name="connsiteX1" fmla="*/ 9540 w 101758"/>
              <a:gd name="connsiteY1" fmla="*/ 9540 h 635989"/>
              <a:gd name="connsiteX2" fmla="*/ 95271 w 101758"/>
              <a:gd name="connsiteY2" fmla="*/ 9540 h 635989"/>
              <a:gd name="connsiteX3" fmla="*/ 95271 w 101758"/>
              <a:gd name="connsiteY3" fmla="*/ 626450 h 635989"/>
            </a:gdLst>
            <a:ahLst/>
            <a:cxnLst>
              <a:cxn ang="0">
                <a:pos x="connsiteX0" y="connsiteY0"/>
              </a:cxn>
              <a:cxn ang="0">
                <a:pos x="connsiteX1" y="connsiteY1"/>
              </a:cxn>
              <a:cxn ang="0">
                <a:pos x="connsiteX2" y="connsiteY2"/>
              </a:cxn>
              <a:cxn ang="0">
                <a:pos x="connsiteX3" y="connsiteY3"/>
              </a:cxn>
            </a:cxnLst>
            <a:rect l="l" t="t" r="r" b="b"/>
            <a:pathLst>
              <a:path w="101758" h="635989">
                <a:moveTo>
                  <a:pt x="9540" y="626450"/>
                </a:moveTo>
                <a:lnTo>
                  <a:pt x="9540" y="9540"/>
                </a:lnTo>
                <a:lnTo>
                  <a:pt x="95271" y="9540"/>
                </a:lnTo>
                <a:lnTo>
                  <a:pt x="95271" y="626450"/>
                </a:lnTo>
                <a:close/>
              </a:path>
            </a:pathLst>
          </a:custGeom>
          <a:solidFill>
            <a:srgbClr val="FF92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0" name="Freeform: Shape 1089">
            <a:extLst>
              <a:ext uri="{FF2B5EF4-FFF2-40B4-BE49-F238E27FC236}">
                <a16:creationId xmlns:a16="http://schemas.microsoft.com/office/drawing/2014/main" id="{EA65433E-5218-498D-8A0E-5A11392475BB}"/>
              </a:ext>
            </a:extLst>
          </p:cNvPr>
          <p:cNvSpPr/>
          <p:nvPr/>
        </p:nvSpPr>
        <p:spPr>
          <a:xfrm>
            <a:off x="13627807" y="1773810"/>
            <a:ext cx="725113" cy="89049"/>
          </a:xfrm>
          <a:custGeom>
            <a:avLst/>
            <a:gdLst>
              <a:gd name="connsiteX0" fmla="*/ 718033 w 725028"/>
              <a:gd name="connsiteY0" fmla="*/ 33199 h 89038"/>
              <a:gd name="connsiteX1" fmla="*/ 9540 w 725028"/>
              <a:gd name="connsiteY1" fmla="*/ 88911 h 89038"/>
              <a:gd name="connsiteX2" fmla="*/ 9540 w 725028"/>
              <a:gd name="connsiteY2" fmla="*/ 9540 h 89038"/>
              <a:gd name="connsiteX3" fmla="*/ 718033 w 725028"/>
              <a:gd name="connsiteY3" fmla="*/ 9540 h 89038"/>
            </a:gdLst>
            <a:ahLst/>
            <a:cxnLst>
              <a:cxn ang="0">
                <a:pos x="connsiteX0" y="connsiteY0"/>
              </a:cxn>
              <a:cxn ang="0">
                <a:pos x="connsiteX1" y="connsiteY1"/>
              </a:cxn>
              <a:cxn ang="0">
                <a:pos x="connsiteX2" y="connsiteY2"/>
              </a:cxn>
              <a:cxn ang="0">
                <a:pos x="connsiteX3" y="connsiteY3"/>
              </a:cxn>
            </a:cxnLst>
            <a:rect l="l" t="t" r="r" b="b"/>
            <a:pathLst>
              <a:path w="725028" h="89038">
                <a:moveTo>
                  <a:pt x="718033" y="33199"/>
                </a:moveTo>
                <a:lnTo>
                  <a:pt x="9540" y="88911"/>
                </a:lnTo>
                <a:lnTo>
                  <a:pt x="9540" y="9540"/>
                </a:lnTo>
                <a:lnTo>
                  <a:pt x="718033" y="9540"/>
                </a:lnTo>
                <a:close/>
              </a:path>
            </a:pathLst>
          </a:custGeom>
          <a:solidFill>
            <a:srgbClr val="DD73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1" name="Freeform: Shape 1090">
            <a:extLst>
              <a:ext uri="{FF2B5EF4-FFF2-40B4-BE49-F238E27FC236}">
                <a16:creationId xmlns:a16="http://schemas.microsoft.com/office/drawing/2014/main" id="{D10F0E5D-9138-4756-B005-BC12B5B2C33C}"/>
              </a:ext>
            </a:extLst>
          </p:cNvPr>
          <p:cNvSpPr/>
          <p:nvPr/>
        </p:nvSpPr>
        <p:spPr>
          <a:xfrm>
            <a:off x="12875334" y="1737946"/>
            <a:ext cx="101770" cy="979537"/>
          </a:xfrm>
          <a:custGeom>
            <a:avLst/>
            <a:gdLst>
              <a:gd name="connsiteX0" fmla="*/ 9540 w 101758"/>
              <a:gd name="connsiteY0" fmla="*/ 980442 h 979424"/>
              <a:gd name="connsiteX1" fmla="*/ 9540 w 101758"/>
              <a:gd name="connsiteY1" fmla="*/ 9540 h 979424"/>
              <a:gd name="connsiteX2" fmla="*/ 95271 w 101758"/>
              <a:gd name="connsiteY2" fmla="*/ 9540 h 979424"/>
              <a:gd name="connsiteX3" fmla="*/ 95271 w 101758"/>
              <a:gd name="connsiteY3" fmla="*/ 980442 h 979424"/>
            </a:gdLst>
            <a:ahLst/>
            <a:cxnLst>
              <a:cxn ang="0">
                <a:pos x="connsiteX0" y="connsiteY0"/>
              </a:cxn>
              <a:cxn ang="0">
                <a:pos x="connsiteX1" y="connsiteY1"/>
              </a:cxn>
              <a:cxn ang="0">
                <a:pos x="connsiteX2" y="connsiteY2"/>
              </a:cxn>
              <a:cxn ang="0">
                <a:pos x="connsiteX3" y="connsiteY3"/>
              </a:cxn>
            </a:cxnLst>
            <a:rect l="l" t="t" r="r" b="b"/>
            <a:pathLst>
              <a:path w="101758" h="979424">
                <a:moveTo>
                  <a:pt x="9540" y="980442"/>
                </a:moveTo>
                <a:lnTo>
                  <a:pt x="9540" y="9540"/>
                </a:lnTo>
                <a:lnTo>
                  <a:pt x="95271" y="9540"/>
                </a:lnTo>
                <a:lnTo>
                  <a:pt x="95271" y="980442"/>
                </a:lnTo>
                <a:close/>
              </a:path>
            </a:pathLst>
          </a:custGeom>
          <a:solidFill>
            <a:srgbClr val="4F45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2" name="Freeform: Shape 1091">
            <a:extLst>
              <a:ext uri="{FF2B5EF4-FFF2-40B4-BE49-F238E27FC236}">
                <a16:creationId xmlns:a16="http://schemas.microsoft.com/office/drawing/2014/main" id="{E6A1FF69-4C97-463E-B7AC-06A96B01D0FA}"/>
              </a:ext>
            </a:extLst>
          </p:cNvPr>
          <p:cNvSpPr/>
          <p:nvPr/>
        </p:nvSpPr>
        <p:spPr>
          <a:xfrm>
            <a:off x="13303858" y="1737890"/>
            <a:ext cx="101770" cy="979537"/>
          </a:xfrm>
          <a:custGeom>
            <a:avLst/>
            <a:gdLst>
              <a:gd name="connsiteX0" fmla="*/ 9540 w 101758"/>
              <a:gd name="connsiteY0" fmla="*/ 980442 h 979424"/>
              <a:gd name="connsiteX1" fmla="*/ 9540 w 101758"/>
              <a:gd name="connsiteY1" fmla="*/ 9540 h 979424"/>
              <a:gd name="connsiteX2" fmla="*/ 95271 w 101758"/>
              <a:gd name="connsiteY2" fmla="*/ 9540 h 979424"/>
              <a:gd name="connsiteX3" fmla="*/ 95271 w 101758"/>
              <a:gd name="connsiteY3" fmla="*/ 980442 h 979424"/>
            </a:gdLst>
            <a:ahLst/>
            <a:cxnLst>
              <a:cxn ang="0">
                <a:pos x="connsiteX0" y="connsiteY0"/>
              </a:cxn>
              <a:cxn ang="0">
                <a:pos x="connsiteX1" y="connsiteY1"/>
              </a:cxn>
              <a:cxn ang="0">
                <a:pos x="connsiteX2" y="connsiteY2"/>
              </a:cxn>
              <a:cxn ang="0">
                <a:pos x="connsiteX3" y="connsiteY3"/>
              </a:cxn>
            </a:cxnLst>
            <a:rect l="l" t="t" r="r" b="b"/>
            <a:pathLst>
              <a:path w="101758" h="979424">
                <a:moveTo>
                  <a:pt x="9540" y="980442"/>
                </a:moveTo>
                <a:lnTo>
                  <a:pt x="9540" y="9540"/>
                </a:lnTo>
                <a:lnTo>
                  <a:pt x="95271" y="9540"/>
                </a:lnTo>
                <a:lnTo>
                  <a:pt x="95271" y="980442"/>
                </a:lnTo>
                <a:close/>
              </a:path>
            </a:pathLst>
          </a:custGeom>
          <a:solidFill>
            <a:srgbClr val="4F45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3" name="Freeform: Shape 1092">
            <a:extLst>
              <a:ext uri="{FF2B5EF4-FFF2-40B4-BE49-F238E27FC236}">
                <a16:creationId xmlns:a16="http://schemas.microsoft.com/office/drawing/2014/main" id="{F1939D81-E136-418C-AB26-05341AC22E0E}"/>
              </a:ext>
            </a:extLst>
          </p:cNvPr>
          <p:cNvSpPr/>
          <p:nvPr/>
        </p:nvSpPr>
        <p:spPr>
          <a:xfrm>
            <a:off x="12804232" y="2708950"/>
            <a:ext cx="737833" cy="127213"/>
          </a:xfrm>
          <a:custGeom>
            <a:avLst/>
            <a:gdLst>
              <a:gd name="connsiteX0" fmla="*/ 9540 w 737748"/>
              <a:gd name="connsiteY0" fmla="*/ 9540 h 127197"/>
              <a:gd name="connsiteX1" fmla="*/ 732915 w 737748"/>
              <a:gd name="connsiteY1" fmla="*/ 9540 h 127197"/>
              <a:gd name="connsiteX2" fmla="*/ 732915 w 737748"/>
              <a:gd name="connsiteY2" fmla="*/ 120965 h 127197"/>
              <a:gd name="connsiteX3" fmla="*/ 9540 w 737748"/>
              <a:gd name="connsiteY3" fmla="*/ 120965 h 127197"/>
            </a:gdLst>
            <a:ahLst/>
            <a:cxnLst>
              <a:cxn ang="0">
                <a:pos x="connsiteX0" y="connsiteY0"/>
              </a:cxn>
              <a:cxn ang="0">
                <a:pos x="connsiteX1" y="connsiteY1"/>
              </a:cxn>
              <a:cxn ang="0">
                <a:pos x="connsiteX2" y="connsiteY2"/>
              </a:cxn>
              <a:cxn ang="0">
                <a:pos x="connsiteX3" y="connsiteY3"/>
              </a:cxn>
            </a:cxnLst>
            <a:rect l="l" t="t" r="r" b="b"/>
            <a:pathLst>
              <a:path w="737748" h="127197">
                <a:moveTo>
                  <a:pt x="9540" y="9540"/>
                </a:moveTo>
                <a:lnTo>
                  <a:pt x="732915" y="9540"/>
                </a:lnTo>
                <a:lnTo>
                  <a:pt x="732915" y="120965"/>
                </a:lnTo>
                <a:lnTo>
                  <a:pt x="9540" y="120965"/>
                </a:lnTo>
                <a:close/>
              </a:path>
            </a:pathLst>
          </a:custGeom>
          <a:solidFill>
            <a:srgbClr val="DD73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4" name="Freeform: Shape 1093">
            <a:extLst>
              <a:ext uri="{FF2B5EF4-FFF2-40B4-BE49-F238E27FC236}">
                <a16:creationId xmlns:a16="http://schemas.microsoft.com/office/drawing/2014/main" id="{5367A40A-5812-4E2A-822B-90A4F2D7E2E4}"/>
              </a:ext>
            </a:extLst>
          </p:cNvPr>
          <p:cNvSpPr/>
          <p:nvPr/>
        </p:nvSpPr>
        <p:spPr>
          <a:xfrm>
            <a:off x="12770902" y="2708950"/>
            <a:ext cx="737833" cy="127213"/>
          </a:xfrm>
          <a:custGeom>
            <a:avLst/>
            <a:gdLst>
              <a:gd name="connsiteX0" fmla="*/ 9540 w 737748"/>
              <a:gd name="connsiteY0" fmla="*/ 9540 h 127197"/>
              <a:gd name="connsiteX1" fmla="*/ 732915 w 737748"/>
              <a:gd name="connsiteY1" fmla="*/ 9540 h 127197"/>
              <a:gd name="connsiteX2" fmla="*/ 732915 w 737748"/>
              <a:gd name="connsiteY2" fmla="*/ 120965 h 127197"/>
              <a:gd name="connsiteX3" fmla="*/ 9540 w 737748"/>
              <a:gd name="connsiteY3" fmla="*/ 120965 h 127197"/>
            </a:gdLst>
            <a:ahLst/>
            <a:cxnLst>
              <a:cxn ang="0">
                <a:pos x="connsiteX0" y="connsiteY0"/>
              </a:cxn>
              <a:cxn ang="0">
                <a:pos x="connsiteX1" y="connsiteY1"/>
              </a:cxn>
              <a:cxn ang="0">
                <a:pos x="connsiteX2" y="connsiteY2"/>
              </a:cxn>
              <a:cxn ang="0">
                <a:pos x="connsiteX3" y="connsiteY3"/>
              </a:cxn>
            </a:cxnLst>
            <a:rect l="l" t="t" r="r" b="b"/>
            <a:pathLst>
              <a:path w="737748" h="127197">
                <a:moveTo>
                  <a:pt x="9540" y="9540"/>
                </a:moveTo>
                <a:lnTo>
                  <a:pt x="732915" y="9540"/>
                </a:lnTo>
                <a:lnTo>
                  <a:pt x="732915" y="120965"/>
                </a:lnTo>
                <a:lnTo>
                  <a:pt x="9540" y="120965"/>
                </a:lnTo>
                <a:close/>
              </a:path>
            </a:pathLst>
          </a:custGeom>
          <a:solidFill>
            <a:srgbClr val="FF92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5" name="Freeform: Shape 1094">
            <a:extLst>
              <a:ext uri="{FF2B5EF4-FFF2-40B4-BE49-F238E27FC236}">
                <a16:creationId xmlns:a16="http://schemas.microsoft.com/office/drawing/2014/main" id="{705C5FA2-A94C-4935-97FA-255BA9CDB22E}"/>
              </a:ext>
            </a:extLst>
          </p:cNvPr>
          <p:cNvSpPr/>
          <p:nvPr/>
        </p:nvSpPr>
        <p:spPr>
          <a:xfrm>
            <a:off x="12314845" y="3181546"/>
            <a:ext cx="190819" cy="241704"/>
          </a:xfrm>
          <a:custGeom>
            <a:avLst/>
            <a:gdLst>
              <a:gd name="connsiteX0" fmla="*/ 42866 w 190796"/>
              <a:gd name="connsiteY0" fmla="*/ 9540 h 241676"/>
              <a:gd name="connsiteX1" fmla="*/ 9540 w 190796"/>
              <a:gd name="connsiteY1" fmla="*/ 157471 h 241676"/>
              <a:gd name="connsiteX2" fmla="*/ 83569 w 190796"/>
              <a:gd name="connsiteY2" fmla="*/ 239005 h 241676"/>
              <a:gd name="connsiteX3" fmla="*/ 167901 w 190796"/>
              <a:gd name="connsiteY3" fmla="*/ 230737 h 241676"/>
              <a:gd name="connsiteX4" fmla="*/ 191433 w 190796"/>
              <a:gd name="connsiteY4" fmla="*/ 187744 h 241676"/>
              <a:gd name="connsiteX5" fmla="*/ 187235 w 190796"/>
              <a:gd name="connsiteY5" fmla="*/ 127198 h 241676"/>
              <a:gd name="connsiteX6" fmla="*/ 159888 w 190796"/>
              <a:gd name="connsiteY6" fmla="*/ 127834 h 241676"/>
              <a:gd name="connsiteX7" fmla="*/ 122618 w 190796"/>
              <a:gd name="connsiteY7" fmla="*/ 44519 h 241676"/>
              <a:gd name="connsiteX8" fmla="*/ 42866 w 190796"/>
              <a:gd name="connsiteY8" fmla="*/ 9540 h 241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796" h="241676">
                <a:moveTo>
                  <a:pt x="42866" y="9540"/>
                </a:moveTo>
                <a:cubicBezTo>
                  <a:pt x="48971" y="79626"/>
                  <a:pt x="9540" y="157471"/>
                  <a:pt x="9540" y="157471"/>
                </a:cubicBezTo>
                <a:lnTo>
                  <a:pt x="83569" y="239005"/>
                </a:lnTo>
                <a:lnTo>
                  <a:pt x="167901" y="230737"/>
                </a:lnTo>
                <a:lnTo>
                  <a:pt x="191433" y="187744"/>
                </a:lnTo>
                <a:lnTo>
                  <a:pt x="187235" y="127198"/>
                </a:lnTo>
                <a:lnTo>
                  <a:pt x="159888" y="127834"/>
                </a:lnTo>
                <a:cubicBezTo>
                  <a:pt x="159888" y="127834"/>
                  <a:pt x="118294" y="100105"/>
                  <a:pt x="122618" y="44519"/>
                </a:cubicBezTo>
                <a:cubicBezTo>
                  <a:pt x="124909" y="16408"/>
                  <a:pt x="42866" y="9540"/>
                  <a:pt x="42866" y="9540"/>
                </a:cubicBezTo>
                <a:close/>
              </a:path>
            </a:pathLst>
          </a:custGeom>
          <a:solidFill>
            <a:srgbClr val="FCBE9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6" name="Freeform: Shape 1095">
            <a:extLst>
              <a:ext uri="{FF2B5EF4-FFF2-40B4-BE49-F238E27FC236}">
                <a16:creationId xmlns:a16="http://schemas.microsoft.com/office/drawing/2014/main" id="{0BFAD14D-BDE3-45E8-BF6F-1269150D916B}"/>
              </a:ext>
            </a:extLst>
          </p:cNvPr>
          <p:cNvSpPr/>
          <p:nvPr/>
        </p:nvSpPr>
        <p:spPr>
          <a:xfrm>
            <a:off x="12227465" y="3285733"/>
            <a:ext cx="470687" cy="674227"/>
          </a:xfrm>
          <a:custGeom>
            <a:avLst/>
            <a:gdLst>
              <a:gd name="connsiteX0" fmla="*/ 256797 w 470632"/>
              <a:gd name="connsiteY0" fmla="*/ 9540 h 674149"/>
              <a:gd name="connsiteX1" fmla="*/ 404982 w 470632"/>
              <a:gd name="connsiteY1" fmla="*/ 122873 h 674149"/>
              <a:gd name="connsiteX2" fmla="*/ 390609 w 470632"/>
              <a:gd name="connsiteY2" fmla="*/ 389989 h 674149"/>
              <a:gd name="connsiteX3" fmla="*/ 471889 w 470632"/>
              <a:gd name="connsiteY3" fmla="*/ 598085 h 674149"/>
              <a:gd name="connsiteX4" fmla="*/ 129217 w 470632"/>
              <a:gd name="connsiteY4" fmla="*/ 652271 h 674149"/>
              <a:gd name="connsiteX5" fmla="*/ 22880 w 470632"/>
              <a:gd name="connsiteY5" fmla="*/ 240023 h 674149"/>
              <a:gd name="connsiteX6" fmla="*/ 34837 w 470632"/>
              <a:gd name="connsiteY6" fmla="*/ 40449 h 674149"/>
              <a:gd name="connsiteX7" fmla="*/ 87369 w 470632"/>
              <a:gd name="connsiteY7" fmla="*/ 31163 h 674149"/>
              <a:gd name="connsiteX8" fmla="*/ 129599 w 470632"/>
              <a:gd name="connsiteY8" fmla="*/ 77336 h 674149"/>
              <a:gd name="connsiteX9" fmla="*/ 215076 w 470632"/>
              <a:gd name="connsiteY9" fmla="*/ 68178 h 674149"/>
              <a:gd name="connsiteX10" fmla="*/ 256797 w 470632"/>
              <a:gd name="connsiteY10" fmla="*/ 9540 h 67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32" h="674149">
                <a:moveTo>
                  <a:pt x="256797" y="9540"/>
                </a:moveTo>
                <a:cubicBezTo>
                  <a:pt x="310856" y="15137"/>
                  <a:pt x="396206" y="33580"/>
                  <a:pt x="404982" y="122873"/>
                </a:cubicBezTo>
                <a:cubicBezTo>
                  <a:pt x="413759" y="212166"/>
                  <a:pt x="371275" y="307310"/>
                  <a:pt x="390609" y="389989"/>
                </a:cubicBezTo>
                <a:cubicBezTo>
                  <a:pt x="410071" y="472668"/>
                  <a:pt x="471889" y="598085"/>
                  <a:pt x="471889" y="598085"/>
                </a:cubicBezTo>
                <a:cubicBezTo>
                  <a:pt x="471889" y="598085"/>
                  <a:pt x="354485" y="718033"/>
                  <a:pt x="129217" y="652271"/>
                </a:cubicBezTo>
                <a:cubicBezTo>
                  <a:pt x="129217" y="652271"/>
                  <a:pt x="58750" y="330460"/>
                  <a:pt x="22880" y="240023"/>
                </a:cubicBezTo>
                <a:cubicBezTo>
                  <a:pt x="-12990" y="149585"/>
                  <a:pt x="34837" y="40449"/>
                  <a:pt x="34837" y="40449"/>
                </a:cubicBezTo>
                <a:cubicBezTo>
                  <a:pt x="34837" y="40449"/>
                  <a:pt x="82154" y="32436"/>
                  <a:pt x="87369" y="31163"/>
                </a:cubicBezTo>
                <a:cubicBezTo>
                  <a:pt x="87369" y="31163"/>
                  <a:pt x="102887" y="70213"/>
                  <a:pt x="129599" y="77336"/>
                </a:cubicBezTo>
                <a:cubicBezTo>
                  <a:pt x="161653" y="85732"/>
                  <a:pt x="189764" y="80262"/>
                  <a:pt x="215076" y="68178"/>
                </a:cubicBezTo>
                <a:cubicBezTo>
                  <a:pt x="244841" y="53932"/>
                  <a:pt x="256797" y="9540"/>
                  <a:pt x="256797" y="9540"/>
                </a:cubicBez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7" name="Freeform: Shape 1096">
            <a:extLst>
              <a:ext uri="{FF2B5EF4-FFF2-40B4-BE49-F238E27FC236}">
                <a16:creationId xmlns:a16="http://schemas.microsoft.com/office/drawing/2014/main" id="{9E0D0E42-56FB-4692-A18B-67E5FECC32C9}"/>
              </a:ext>
            </a:extLst>
          </p:cNvPr>
          <p:cNvSpPr/>
          <p:nvPr/>
        </p:nvSpPr>
        <p:spPr>
          <a:xfrm>
            <a:off x="12194041" y="3332714"/>
            <a:ext cx="521572" cy="356195"/>
          </a:xfrm>
          <a:custGeom>
            <a:avLst/>
            <a:gdLst>
              <a:gd name="connsiteX0" fmla="*/ 170143 w 521511"/>
              <a:gd name="connsiteY0" fmla="*/ 60506 h 356154"/>
              <a:gd name="connsiteX1" fmla="*/ 303701 w 521511"/>
              <a:gd name="connsiteY1" fmla="*/ 235657 h 356154"/>
              <a:gd name="connsiteX2" fmla="*/ 489665 w 521511"/>
              <a:gd name="connsiteY2" fmla="*/ 312739 h 356154"/>
              <a:gd name="connsiteX3" fmla="*/ 494244 w 521511"/>
              <a:gd name="connsiteY3" fmla="*/ 340596 h 356154"/>
              <a:gd name="connsiteX4" fmla="*/ 234632 w 521511"/>
              <a:gd name="connsiteY4" fmla="*/ 293787 h 356154"/>
              <a:gd name="connsiteX5" fmla="*/ 11272 w 521511"/>
              <a:gd name="connsiteY5" fmla="*/ 111639 h 356154"/>
              <a:gd name="connsiteX6" fmla="*/ 170143 w 521511"/>
              <a:gd name="connsiteY6" fmla="*/ 60506 h 35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11" h="356154">
                <a:moveTo>
                  <a:pt x="170143" y="60506"/>
                </a:moveTo>
                <a:cubicBezTo>
                  <a:pt x="200670" y="94086"/>
                  <a:pt x="192021" y="112402"/>
                  <a:pt x="303701" y="235657"/>
                </a:cubicBezTo>
                <a:cubicBezTo>
                  <a:pt x="303701" y="235657"/>
                  <a:pt x="424921" y="322279"/>
                  <a:pt x="489665" y="312739"/>
                </a:cubicBezTo>
                <a:cubicBezTo>
                  <a:pt x="513196" y="309305"/>
                  <a:pt x="533039" y="320371"/>
                  <a:pt x="494244" y="340596"/>
                </a:cubicBezTo>
                <a:cubicBezTo>
                  <a:pt x="455576" y="360820"/>
                  <a:pt x="315149" y="360311"/>
                  <a:pt x="234632" y="293787"/>
                </a:cubicBezTo>
                <a:cubicBezTo>
                  <a:pt x="177648" y="246724"/>
                  <a:pt x="23229" y="193428"/>
                  <a:pt x="11272" y="111639"/>
                </a:cubicBezTo>
                <a:cubicBezTo>
                  <a:pt x="-4500" y="4030"/>
                  <a:pt x="90517" y="-27388"/>
                  <a:pt x="170143" y="60506"/>
                </a:cubicBezTo>
                <a:close/>
              </a:path>
            </a:pathLst>
          </a:custGeom>
          <a:solidFill>
            <a:srgbClr val="F7F7F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8" name="Freeform: Shape 1097">
            <a:extLst>
              <a:ext uri="{FF2B5EF4-FFF2-40B4-BE49-F238E27FC236}">
                <a16:creationId xmlns:a16="http://schemas.microsoft.com/office/drawing/2014/main" id="{7F79DE31-83EF-4A31-A5CC-8A437F4F3105}"/>
              </a:ext>
            </a:extLst>
          </p:cNvPr>
          <p:cNvSpPr/>
          <p:nvPr/>
        </p:nvSpPr>
        <p:spPr>
          <a:xfrm>
            <a:off x="12648993" y="3577757"/>
            <a:ext cx="190819" cy="114491"/>
          </a:xfrm>
          <a:custGeom>
            <a:avLst/>
            <a:gdLst>
              <a:gd name="connsiteX0" fmla="*/ 61221 w 190796"/>
              <a:gd name="connsiteY0" fmla="*/ 60221 h 114478"/>
              <a:gd name="connsiteX1" fmla="*/ 85516 w 190796"/>
              <a:gd name="connsiteY1" fmla="*/ 61112 h 114478"/>
              <a:gd name="connsiteX2" fmla="*/ 117951 w 190796"/>
              <a:gd name="connsiteY2" fmla="*/ 16338 h 114478"/>
              <a:gd name="connsiteX3" fmla="*/ 122022 w 190796"/>
              <a:gd name="connsiteY3" fmla="*/ 47247 h 114478"/>
              <a:gd name="connsiteX4" fmla="*/ 174045 w 190796"/>
              <a:gd name="connsiteY4" fmla="*/ 42922 h 114478"/>
              <a:gd name="connsiteX5" fmla="*/ 112609 w 190796"/>
              <a:gd name="connsiteY5" fmla="*/ 94311 h 114478"/>
              <a:gd name="connsiteX6" fmla="*/ 78647 w 190796"/>
              <a:gd name="connsiteY6" fmla="*/ 97363 h 114478"/>
              <a:gd name="connsiteX7" fmla="*/ 30058 w 190796"/>
              <a:gd name="connsiteY7" fmla="*/ 114280 h 114478"/>
              <a:gd name="connsiteX8" fmla="*/ 13395 w 190796"/>
              <a:gd name="connsiteY8" fmla="*/ 43304 h 114478"/>
              <a:gd name="connsiteX9" fmla="*/ 61221 w 190796"/>
              <a:gd name="connsiteY9" fmla="*/ 60221 h 114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0796" h="114478">
                <a:moveTo>
                  <a:pt x="61221" y="60221"/>
                </a:moveTo>
                <a:cubicBezTo>
                  <a:pt x="69107" y="63020"/>
                  <a:pt x="77757" y="63910"/>
                  <a:pt x="85516" y="61112"/>
                </a:cubicBezTo>
                <a:cubicBezTo>
                  <a:pt x="105359" y="54116"/>
                  <a:pt x="112737" y="31475"/>
                  <a:pt x="117951" y="16338"/>
                </a:cubicBezTo>
                <a:cubicBezTo>
                  <a:pt x="124439" y="-2360"/>
                  <a:pt x="141356" y="20663"/>
                  <a:pt x="122022" y="47247"/>
                </a:cubicBezTo>
                <a:cubicBezTo>
                  <a:pt x="122022" y="47247"/>
                  <a:pt x="149115" y="28422"/>
                  <a:pt x="174045" y="42922"/>
                </a:cubicBezTo>
                <a:cubicBezTo>
                  <a:pt x="198086" y="56787"/>
                  <a:pt x="195161" y="108048"/>
                  <a:pt x="112609" y="94311"/>
                </a:cubicBezTo>
                <a:cubicBezTo>
                  <a:pt x="101034" y="92402"/>
                  <a:pt x="89459" y="93547"/>
                  <a:pt x="78647" y="97363"/>
                </a:cubicBezTo>
                <a:lnTo>
                  <a:pt x="30058" y="114280"/>
                </a:lnTo>
                <a:cubicBezTo>
                  <a:pt x="8815" y="108684"/>
                  <a:pt x="5635" y="39615"/>
                  <a:pt x="13395" y="43304"/>
                </a:cubicBezTo>
                <a:lnTo>
                  <a:pt x="61221" y="60221"/>
                </a:lnTo>
                <a:close/>
              </a:path>
            </a:pathLst>
          </a:custGeom>
          <a:solidFill>
            <a:srgbClr val="FBB70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9" name="Freeform: Shape 1098">
            <a:extLst>
              <a:ext uri="{FF2B5EF4-FFF2-40B4-BE49-F238E27FC236}">
                <a16:creationId xmlns:a16="http://schemas.microsoft.com/office/drawing/2014/main" id="{67A19F0C-D34C-4416-A509-C208D5A32108}"/>
              </a:ext>
            </a:extLst>
          </p:cNvPr>
          <p:cNvSpPr/>
          <p:nvPr/>
        </p:nvSpPr>
        <p:spPr>
          <a:xfrm>
            <a:off x="12656792" y="3635567"/>
            <a:ext cx="178098" cy="63606"/>
          </a:xfrm>
          <a:custGeom>
            <a:avLst/>
            <a:gdLst>
              <a:gd name="connsiteX0" fmla="*/ 179349 w 178077"/>
              <a:gd name="connsiteY0" fmla="*/ 9540 h 63598"/>
              <a:gd name="connsiteX1" fmla="*/ 174134 w 178077"/>
              <a:gd name="connsiteY1" fmla="*/ 16409 h 63598"/>
              <a:gd name="connsiteX2" fmla="*/ 106591 w 178077"/>
              <a:gd name="connsiteY2" fmla="*/ 24676 h 63598"/>
              <a:gd name="connsiteX3" fmla="*/ 67415 w 178077"/>
              <a:gd name="connsiteY3" fmla="*/ 28238 h 63598"/>
              <a:gd name="connsiteX4" fmla="*/ 23149 w 178077"/>
              <a:gd name="connsiteY4" fmla="*/ 43629 h 63598"/>
              <a:gd name="connsiteX5" fmla="*/ 9540 w 178077"/>
              <a:gd name="connsiteY5" fmla="*/ 42103 h 63598"/>
              <a:gd name="connsiteX6" fmla="*/ 22386 w 178077"/>
              <a:gd name="connsiteY6" fmla="*/ 56476 h 63598"/>
              <a:gd name="connsiteX7" fmla="*/ 70976 w 178077"/>
              <a:gd name="connsiteY7" fmla="*/ 39559 h 63598"/>
              <a:gd name="connsiteX8" fmla="*/ 104811 w 178077"/>
              <a:gd name="connsiteY8" fmla="*/ 36506 h 63598"/>
              <a:gd name="connsiteX9" fmla="*/ 179349 w 178077"/>
              <a:gd name="connsiteY9" fmla="*/ 9540 h 6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8077" h="63598">
                <a:moveTo>
                  <a:pt x="179349" y="9540"/>
                </a:moveTo>
                <a:cubicBezTo>
                  <a:pt x="177314" y="12847"/>
                  <a:pt x="175406" y="15391"/>
                  <a:pt x="174134" y="16409"/>
                </a:cubicBezTo>
                <a:cubicBezTo>
                  <a:pt x="165866" y="22896"/>
                  <a:pt x="146914" y="31291"/>
                  <a:pt x="106591" y="24676"/>
                </a:cubicBezTo>
                <a:cubicBezTo>
                  <a:pt x="93618" y="22514"/>
                  <a:pt x="80135" y="23786"/>
                  <a:pt x="67415" y="28238"/>
                </a:cubicBezTo>
                <a:lnTo>
                  <a:pt x="23149" y="43629"/>
                </a:lnTo>
                <a:cubicBezTo>
                  <a:pt x="17935" y="43629"/>
                  <a:pt x="13610" y="42993"/>
                  <a:pt x="9540" y="42103"/>
                </a:cubicBezTo>
                <a:cubicBezTo>
                  <a:pt x="12720" y="49480"/>
                  <a:pt x="16917" y="54950"/>
                  <a:pt x="22386" y="56476"/>
                </a:cubicBezTo>
                <a:lnTo>
                  <a:pt x="70976" y="39559"/>
                </a:lnTo>
                <a:cubicBezTo>
                  <a:pt x="81788" y="35743"/>
                  <a:pt x="93490" y="34598"/>
                  <a:pt x="104811" y="36506"/>
                </a:cubicBezTo>
                <a:cubicBezTo>
                  <a:pt x="157980" y="45283"/>
                  <a:pt x="178077" y="27221"/>
                  <a:pt x="179349" y="9540"/>
                </a:cubicBezTo>
                <a:close/>
              </a:path>
            </a:pathLst>
          </a:custGeom>
          <a:solidFill>
            <a:srgbClr val="E8A30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0" name="Freeform: Shape 1099">
            <a:extLst>
              <a:ext uri="{FF2B5EF4-FFF2-40B4-BE49-F238E27FC236}">
                <a16:creationId xmlns:a16="http://schemas.microsoft.com/office/drawing/2014/main" id="{747E3D2E-4BE3-46E2-9693-E1901723B61E}"/>
              </a:ext>
            </a:extLst>
          </p:cNvPr>
          <p:cNvSpPr/>
          <p:nvPr/>
        </p:nvSpPr>
        <p:spPr>
          <a:xfrm>
            <a:off x="12490779" y="3560640"/>
            <a:ext cx="38163" cy="38163"/>
          </a:xfrm>
          <a:custGeom>
            <a:avLst/>
            <a:gdLst>
              <a:gd name="connsiteX0" fmla="*/ 36760 w 38159"/>
              <a:gd name="connsiteY0" fmla="*/ 40830 h 38159"/>
              <a:gd name="connsiteX1" fmla="*/ 22387 w 38159"/>
              <a:gd name="connsiteY1" fmla="*/ 18189 h 38159"/>
              <a:gd name="connsiteX2" fmla="*/ 9540 w 38159"/>
              <a:gd name="connsiteY2" fmla="*/ 9540 h 38159"/>
              <a:gd name="connsiteX3" fmla="*/ 36760 w 38159"/>
              <a:gd name="connsiteY3" fmla="*/ 40830 h 38159"/>
            </a:gdLst>
            <a:ahLst/>
            <a:cxnLst>
              <a:cxn ang="0">
                <a:pos x="connsiteX0" y="connsiteY0"/>
              </a:cxn>
              <a:cxn ang="0">
                <a:pos x="connsiteX1" y="connsiteY1"/>
              </a:cxn>
              <a:cxn ang="0">
                <a:pos x="connsiteX2" y="connsiteY2"/>
              </a:cxn>
              <a:cxn ang="0">
                <a:pos x="connsiteX3" y="connsiteY3"/>
              </a:cxn>
            </a:cxnLst>
            <a:rect l="l" t="t" r="r" b="b"/>
            <a:pathLst>
              <a:path w="38159" h="38159">
                <a:moveTo>
                  <a:pt x="36760" y="40830"/>
                </a:moveTo>
                <a:lnTo>
                  <a:pt x="22387" y="18189"/>
                </a:lnTo>
                <a:cubicBezTo>
                  <a:pt x="16536" y="14373"/>
                  <a:pt x="12084" y="11320"/>
                  <a:pt x="9540" y="9540"/>
                </a:cubicBezTo>
                <a:cubicBezTo>
                  <a:pt x="16790" y="16409"/>
                  <a:pt x="28493" y="28238"/>
                  <a:pt x="36760" y="40830"/>
                </a:cubicBezTo>
                <a:close/>
              </a:path>
            </a:pathLst>
          </a:custGeom>
          <a:solidFill>
            <a:srgbClr val="0A5E7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1" name="Freeform: Shape 1100">
            <a:extLst>
              <a:ext uri="{FF2B5EF4-FFF2-40B4-BE49-F238E27FC236}">
                <a16:creationId xmlns:a16="http://schemas.microsoft.com/office/drawing/2014/main" id="{E5B5830F-3758-4CC0-8E25-57742F7D6159}"/>
              </a:ext>
            </a:extLst>
          </p:cNvPr>
          <p:cNvSpPr/>
          <p:nvPr/>
        </p:nvSpPr>
        <p:spPr>
          <a:xfrm>
            <a:off x="12227465" y="3289549"/>
            <a:ext cx="928652" cy="826883"/>
          </a:xfrm>
          <a:custGeom>
            <a:avLst/>
            <a:gdLst>
              <a:gd name="connsiteX0" fmla="*/ 854118 w 928545"/>
              <a:gd name="connsiteY0" fmla="*/ 600247 h 826786"/>
              <a:gd name="connsiteX1" fmla="*/ 493003 w 928545"/>
              <a:gd name="connsiteY1" fmla="*/ 651508 h 826786"/>
              <a:gd name="connsiteX2" fmla="*/ 471889 w 928545"/>
              <a:gd name="connsiteY2" fmla="*/ 594269 h 826786"/>
              <a:gd name="connsiteX3" fmla="*/ 402438 w 928545"/>
              <a:gd name="connsiteY3" fmla="*/ 627468 h 826786"/>
              <a:gd name="connsiteX4" fmla="*/ 220418 w 928545"/>
              <a:gd name="connsiteY4" fmla="*/ 432727 h 826786"/>
              <a:gd name="connsiteX5" fmla="*/ 325229 w 928545"/>
              <a:gd name="connsiteY5" fmla="*/ 20352 h 826786"/>
              <a:gd name="connsiteX6" fmla="*/ 284780 w 928545"/>
              <a:gd name="connsiteY6" fmla="*/ 9540 h 826786"/>
              <a:gd name="connsiteX7" fmla="*/ 175771 w 928545"/>
              <a:gd name="connsiteY7" fmla="*/ 514897 h 826786"/>
              <a:gd name="connsiteX8" fmla="*/ 73123 w 928545"/>
              <a:gd name="connsiteY8" fmla="*/ 29764 h 826786"/>
              <a:gd name="connsiteX9" fmla="*/ 34837 w 928545"/>
              <a:gd name="connsiteY9" fmla="*/ 36379 h 826786"/>
              <a:gd name="connsiteX10" fmla="*/ 22880 w 928545"/>
              <a:gd name="connsiteY10" fmla="*/ 235952 h 826786"/>
              <a:gd name="connsiteX11" fmla="*/ 129217 w 928545"/>
              <a:gd name="connsiteY11" fmla="*/ 648201 h 826786"/>
              <a:gd name="connsiteX12" fmla="*/ 157964 w 928545"/>
              <a:gd name="connsiteY12" fmla="*/ 664609 h 826786"/>
              <a:gd name="connsiteX13" fmla="*/ 134305 w 928545"/>
              <a:gd name="connsiteY13" fmla="*/ 664609 h 826786"/>
              <a:gd name="connsiteX14" fmla="*/ 816850 w 928545"/>
              <a:gd name="connsiteY14" fmla="*/ 824243 h 826786"/>
              <a:gd name="connsiteX15" fmla="*/ 854118 w 928545"/>
              <a:gd name="connsiteY15" fmla="*/ 600247 h 826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28545" h="826786">
                <a:moveTo>
                  <a:pt x="854118" y="600247"/>
                </a:moveTo>
                <a:cubicBezTo>
                  <a:pt x="724504" y="593633"/>
                  <a:pt x="567668" y="631029"/>
                  <a:pt x="493003" y="651508"/>
                </a:cubicBezTo>
                <a:cubicBezTo>
                  <a:pt x="489060" y="633573"/>
                  <a:pt x="482446" y="614493"/>
                  <a:pt x="471889" y="594269"/>
                </a:cubicBezTo>
                <a:cubicBezTo>
                  <a:pt x="471889" y="594269"/>
                  <a:pt x="457770" y="608261"/>
                  <a:pt x="402438" y="627468"/>
                </a:cubicBezTo>
                <a:cubicBezTo>
                  <a:pt x="361354" y="617928"/>
                  <a:pt x="246621" y="516932"/>
                  <a:pt x="220418" y="432727"/>
                </a:cubicBezTo>
                <a:cubicBezTo>
                  <a:pt x="178062" y="296498"/>
                  <a:pt x="261885" y="33835"/>
                  <a:pt x="325229" y="20352"/>
                </a:cubicBezTo>
                <a:cubicBezTo>
                  <a:pt x="311746" y="15264"/>
                  <a:pt x="298009" y="11957"/>
                  <a:pt x="284780" y="9540"/>
                </a:cubicBezTo>
                <a:cubicBezTo>
                  <a:pt x="85588" y="177314"/>
                  <a:pt x="175771" y="514897"/>
                  <a:pt x="175771" y="514897"/>
                </a:cubicBezTo>
                <a:cubicBezTo>
                  <a:pt x="11432" y="173116"/>
                  <a:pt x="73123" y="29764"/>
                  <a:pt x="73123" y="29764"/>
                </a:cubicBezTo>
                <a:cubicBezTo>
                  <a:pt x="57477" y="32563"/>
                  <a:pt x="34837" y="36379"/>
                  <a:pt x="34837" y="36379"/>
                </a:cubicBezTo>
                <a:cubicBezTo>
                  <a:pt x="34837" y="36379"/>
                  <a:pt x="-12990" y="145515"/>
                  <a:pt x="22880" y="235952"/>
                </a:cubicBezTo>
                <a:cubicBezTo>
                  <a:pt x="58876" y="326390"/>
                  <a:pt x="129217" y="648201"/>
                  <a:pt x="129217" y="648201"/>
                </a:cubicBezTo>
                <a:cubicBezTo>
                  <a:pt x="130108" y="650999"/>
                  <a:pt x="141047" y="656978"/>
                  <a:pt x="157964" y="664609"/>
                </a:cubicBezTo>
                <a:lnTo>
                  <a:pt x="134305" y="664609"/>
                </a:lnTo>
                <a:cubicBezTo>
                  <a:pt x="153258" y="876521"/>
                  <a:pt x="816850" y="824243"/>
                  <a:pt x="816850" y="824243"/>
                </a:cubicBezTo>
                <a:cubicBezTo>
                  <a:pt x="816850" y="824243"/>
                  <a:pt x="1030924" y="609278"/>
                  <a:pt x="854118" y="600247"/>
                </a:cubicBezTo>
                <a:close/>
              </a:path>
            </a:pathLst>
          </a:custGeom>
          <a:solidFill>
            <a:srgbClr val="0A5E7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2" name="Freeform: Shape 1101">
            <a:extLst>
              <a:ext uri="{FF2B5EF4-FFF2-40B4-BE49-F238E27FC236}">
                <a16:creationId xmlns:a16="http://schemas.microsoft.com/office/drawing/2014/main" id="{6A0E42C9-DC4C-4C5D-A97C-F68023B21384}"/>
              </a:ext>
            </a:extLst>
          </p:cNvPr>
          <p:cNvSpPr/>
          <p:nvPr/>
        </p:nvSpPr>
        <p:spPr>
          <a:xfrm>
            <a:off x="12340111" y="3854198"/>
            <a:ext cx="368917" cy="127213"/>
          </a:xfrm>
          <a:custGeom>
            <a:avLst/>
            <a:gdLst>
              <a:gd name="connsiteX0" fmla="*/ 11752 w 368874"/>
              <a:gd name="connsiteY0" fmla="*/ 61612 h 127197"/>
              <a:gd name="connsiteX1" fmla="*/ 168332 w 368874"/>
              <a:gd name="connsiteY1" fmla="*/ 79674 h 127197"/>
              <a:gd name="connsiteX2" fmla="*/ 282302 w 368874"/>
              <a:gd name="connsiteY2" fmla="*/ 47111 h 127197"/>
              <a:gd name="connsiteX3" fmla="*/ 349844 w 368874"/>
              <a:gd name="connsiteY3" fmla="*/ 9842 h 127197"/>
              <a:gd name="connsiteX4" fmla="*/ 366380 w 368874"/>
              <a:gd name="connsiteY4" fmla="*/ 43804 h 127197"/>
              <a:gd name="connsiteX5" fmla="*/ 165152 w 368874"/>
              <a:gd name="connsiteY5" fmla="*/ 122540 h 127197"/>
              <a:gd name="connsiteX6" fmla="*/ 21800 w 368874"/>
              <a:gd name="connsiteY6" fmla="*/ 100280 h 127197"/>
              <a:gd name="connsiteX7" fmla="*/ 11752 w 368874"/>
              <a:gd name="connsiteY7" fmla="*/ 61612 h 127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8874" h="127197">
                <a:moveTo>
                  <a:pt x="11752" y="61612"/>
                </a:moveTo>
                <a:cubicBezTo>
                  <a:pt x="53346" y="77893"/>
                  <a:pt x="100282" y="91122"/>
                  <a:pt x="168332" y="79674"/>
                </a:cubicBezTo>
                <a:cubicBezTo>
                  <a:pt x="198097" y="74714"/>
                  <a:pt x="259533" y="56779"/>
                  <a:pt x="282302" y="47111"/>
                </a:cubicBezTo>
                <a:cubicBezTo>
                  <a:pt x="314229" y="33374"/>
                  <a:pt x="338015" y="18110"/>
                  <a:pt x="349844" y="9842"/>
                </a:cubicBezTo>
                <a:cubicBezTo>
                  <a:pt x="355314" y="6026"/>
                  <a:pt x="371086" y="39479"/>
                  <a:pt x="366380" y="43804"/>
                </a:cubicBezTo>
                <a:cubicBezTo>
                  <a:pt x="346791" y="61612"/>
                  <a:pt x="254446" y="116943"/>
                  <a:pt x="165152" y="122540"/>
                </a:cubicBezTo>
                <a:cubicBezTo>
                  <a:pt x="75478" y="128264"/>
                  <a:pt x="49656" y="118724"/>
                  <a:pt x="21800" y="100280"/>
                </a:cubicBezTo>
                <a:cubicBezTo>
                  <a:pt x="14804" y="97482"/>
                  <a:pt x="5137" y="63138"/>
                  <a:pt x="11752" y="61612"/>
                </a:cubicBezTo>
                <a:close/>
              </a:path>
            </a:pathLst>
          </a:custGeom>
          <a:solidFill>
            <a:srgbClr val="1C2C2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3" name="Freeform: Shape 1102">
            <a:extLst>
              <a:ext uri="{FF2B5EF4-FFF2-40B4-BE49-F238E27FC236}">
                <a16:creationId xmlns:a16="http://schemas.microsoft.com/office/drawing/2014/main" id="{4D2BCA9E-D028-4B43-9EF3-10E604F0C4CA}"/>
              </a:ext>
            </a:extLst>
          </p:cNvPr>
          <p:cNvSpPr/>
          <p:nvPr/>
        </p:nvSpPr>
        <p:spPr>
          <a:xfrm>
            <a:off x="11999395" y="3507517"/>
            <a:ext cx="623342" cy="636064"/>
          </a:xfrm>
          <a:custGeom>
            <a:avLst/>
            <a:gdLst>
              <a:gd name="connsiteX0" fmla="*/ 615092 w 623270"/>
              <a:gd name="connsiteY0" fmla="*/ 618003 h 635989"/>
              <a:gd name="connsiteX1" fmla="*/ 107317 w 623270"/>
              <a:gd name="connsiteY1" fmla="*/ 637209 h 635989"/>
              <a:gd name="connsiteX2" fmla="*/ 11918 w 623270"/>
              <a:gd name="connsiteY2" fmla="*/ 178788 h 635989"/>
              <a:gd name="connsiteX3" fmla="*/ 167482 w 623270"/>
              <a:gd name="connsiteY3" fmla="*/ 13558 h 635989"/>
              <a:gd name="connsiteX4" fmla="*/ 267587 w 623270"/>
              <a:gd name="connsiteY4" fmla="*/ 9742 h 635989"/>
              <a:gd name="connsiteX5" fmla="*/ 497052 w 623270"/>
              <a:gd name="connsiteY5" fmla="*/ 159454 h 635989"/>
              <a:gd name="connsiteX6" fmla="*/ 615092 w 623270"/>
              <a:gd name="connsiteY6" fmla="*/ 618003 h 63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3270" h="635989">
                <a:moveTo>
                  <a:pt x="615092" y="618003"/>
                </a:moveTo>
                <a:lnTo>
                  <a:pt x="107317" y="637209"/>
                </a:lnTo>
                <a:lnTo>
                  <a:pt x="11918" y="178788"/>
                </a:lnTo>
                <a:cubicBezTo>
                  <a:pt x="-4998" y="97508"/>
                  <a:pt x="70557" y="17247"/>
                  <a:pt x="167482" y="13558"/>
                </a:cubicBezTo>
                <a:lnTo>
                  <a:pt x="267587" y="9742"/>
                </a:lnTo>
                <a:cubicBezTo>
                  <a:pt x="378885" y="5544"/>
                  <a:pt x="473266" y="67108"/>
                  <a:pt x="497052" y="159454"/>
                </a:cubicBezTo>
                <a:lnTo>
                  <a:pt x="615092" y="618003"/>
                </a:lnTo>
                <a:close/>
              </a:path>
            </a:pathLst>
          </a:custGeom>
          <a:solidFill>
            <a:srgbClr val="4F453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4" name="Freeform: Shape 1103">
            <a:extLst>
              <a:ext uri="{FF2B5EF4-FFF2-40B4-BE49-F238E27FC236}">
                <a16:creationId xmlns:a16="http://schemas.microsoft.com/office/drawing/2014/main" id="{8FD31606-E433-4880-B478-A2617F5A1E18}"/>
              </a:ext>
            </a:extLst>
          </p:cNvPr>
          <p:cNvSpPr/>
          <p:nvPr/>
        </p:nvSpPr>
        <p:spPr>
          <a:xfrm>
            <a:off x="11991018" y="3521076"/>
            <a:ext cx="547014" cy="623342"/>
          </a:xfrm>
          <a:custGeom>
            <a:avLst/>
            <a:gdLst>
              <a:gd name="connsiteX0" fmla="*/ 545749 w 546951"/>
              <a:gd name="connsiteY0" fmla="*/ 624797 h 623270"/>
              <a:gd name="connsiteX1" fmla="*/ 111368 w 546951"/>
              <a:gd name="connsiteY1" fmla="*/ 624797 h 623270"/>
              <a:gd name="connsiteX2" fmla="*/ 12535 w 546951"/>
              <a:gd name="connsiteY2" fmla="*/ 167266 h 623270"/>
              <a:gd name="connsiteX3" fmla="*/ 139733 w 546951"/>
              <a:gd name="connsiteY3" fmla="*/ 9540 h 623270"/>
              <a:gd name="connsiteX4" fmla="*/ 225465 w 546951"/>
              <a:gd name="connsiteY4" fmla="*/ 9540 h 623270"/>
              <a:gd name="connsiteX5" fmla="*/ 427710 w 546951"/>
              <a:gd name="connsiteY5" fmla="*/ 166375 h 623270"/>
              <a:gd name="connsiteX6" fmla="*/ 545749 w 546951"/>
              <a:gd name="connsiteY6" fmla="*/ 624797 h 623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6951" h="623270">
                <a:moveTo>
                  <a:pt x="545749" y="624797"/>
                </a:moveTo>
                <a:lnTo>
                  <a:pt x="111368" y="624797"/>
                </a:lnTo>
                <a:lnTo>
                  <a:pt x="12535" y="167266"/>
                </a:lnTo>
                <a:cubicBezTo>
                  <a:pt x="-5018" y="86113"/>
                  <a:pt x="56800" y="9540"/>
                  <a:pt x="139733" y="9540"/>
                </a:cubicBezTo>
                <a:lnTo>
                  <a:pt x="225465" y="9540"/>
                </a:lnTo>
                <a:cubicBezTo>
                  <a:pt x="320736" y="9540"/>
                  <a:pt x="403924" y="74029"/>
                  <a:pt x="427710" y="166375"/>
                </a:cubicBezTo>
                <a:lnTo>
                  <a:pt x="545749" y="624797"/>
                </a:lnTo>
                <a:close/>
              </a:path>
            </a:pathLst>
          </a:custGeom>
          <a:solidFill>
            <a:srgbClr val="72503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5" name="Freeform: Shape 1104">
            <a:extLst>
              <a:ext uri="{FF2B5EF4-FFF2-40B4-BE49-F238E27FC236}">
                <a16:creationId xmlns:a16="http://schemas.microsoft.com/office/drawing/2014/main" id="{3A070A24-E876-43B1-A487-C12BC60D9CEE}"/>
              </a:ext>
            </a:extLst>
          </p:cNvPr>
          <p:cNvSpPr/>
          <p:nvPr/>
        </p:nvSpPr>
        <p:spPr>
          <a:xfrm>
            <a:off x="12834381" y="3659865"/>
            <a:ext cx="190819" cy="228983"/>
          </a:xfrm>
          <a:custGeom>
            <a:avLst/>
            <a:gdLst>
              <a:gd name="connsiteX0" fmla="*/ 150603 w 190796"/>
              <a:gd name="connsiteY0" fmla="*/ 232009 h 228956"/>
              <a:gd name="connsiteX1" fmla="*/ 9540 w 190796"/>
              <a:gd name="connsiteY1" fmla="*/ 26966 h 228956"/>
              <a:gd name="connsiteX2" fmla="*/ 34852 w 190796"/>
              <a:gd name="connsiteY2" fmla="*/ 9540 h 228956"/>
              <a:gd name="connsiteX3" fmla="*/ 186473 w 190796"/>
              <a:gd name="connsiteY3" fmla="*/ 229847 h 228956"/>
            </a:gdLst>
            <a:ahLst/>
            <a:cxnLst>
              <a:cxn ang="0">
                <a:pos x="connsiteX0" y="connsiteY0"/>
              </a:cxn>
              <a:cxn ang="0">
                <a:pos x="connsiteX1" y="connsiteY1"/>
              </a:cxn>
              <a:cxn ang="0">
                <a:pos x="connsiteX2" y="connsiteY2"/>
              </a:cxn>
              <a:cxn ang="0">
                <a:pos x="connsiteX3" y="connsiteY3"/>
              </a:cxn>
            </a:cxnLst>
            <a:rect l="l" t="t" r="r" b="b"/>
            <a:pathLst>
              <a:path w="190796" h="228956">
                <a:moveTo>
                  <a:pt x="150603" y="232009"/>
                </a:moveTo>
                <a:lnTo>
                  <a:pt x="9540" y="26966"/>
                </a:lnTo>
                <a:lnTo>
                  <a:pt x="34852" y="9540"/>
                </a:lnTo>
                <a:lnTo>
                  <a:pt x="186473" y="229847"/>
                </a:lnTo>
                <a:close/>
              </a:path>
            </a:pathLst>
          </a:custGeom>
          <a:solidFill>
            <a:srgbClr val="70513E"/>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6" name="Freeform: Shape 1105">
            <a:extLst>
              <a:ext uri="{FF2B5EF4-FFF2-40B4-BE49-F238E27FC236}">
                <a16:creationId xmlns:a16="http://schemas.microsoft.com/office/drawing/2014/main" id="{954E03DD-640A-49FE-BAD7-55A2048F08FD}"/>
              </a:ext>
            </a:extLst>
          </p:cNvPr>
          <p:cNvSpPr/>
          <p:nvPr/>
        </p:nvSpPr>
        <p:spPr>
          <a:xfrm>
            <a:off x="12727340" y="3503677"/>
            <a:ext cx="254425" cy="343475"/>
          </a:xfrm>
          <a:custGeom>
            <a:avLst/>
            <a:gdLst>
              <a:gd name="connsiteX0" fmla="*/ 82225 w 254395"/>
              <a:gd name="connsiteY0" fmla="*/ 339208 h 343434"/>
              <a:gd name="connsiteX1" fmla="*/ 53987 w 254395"/>
              <a:gd name="connsiteY1" fmla="*/ 332975 h 343434"/>
              <a:gd name="connsiteX2" fmla="*/ 36816 w 254395"/>
              <a:gd name="connsiteY2" fmla="*/ 130476 h 343434"/>
              <a:gd name="connsiteX3" fmla="*/ 204463 w 254395"/>
              <a:gd name="connsiteY3" fmla="*/ 15743 h 343434"/>
              <a:gd name="connsiteX4" fmla="*/ 221634 w 254395"/>
              <a:gd name="connsiteY4" fmla="*/ 218242 h 343434"/>
              <a:gd name="connsiteX5" fmla="*/ 82225 w 254395"/>
              <a:gd name="connsiteY5" fmla="*/ 339208 h 343434"/>
              <a:gd name="connsiteX6" fmla="*/ 176097 w 254395"/>
              <a:gd name="connsiteY6" fmla="*/ 24902 h 343434"/>
              <a:gd name="connsiteX7" fmla="*/ 50680 w 254395"/>
              <a:gd name="connsiteY7" fmla="*/ 137090 h 343434"/>
              <a:gd name="connsiteX8" fmla="*/ 60602 w 254395"/>
              <a:gd name="connsiteY8" fmla="*/ 319110 h 343434"/>
              <a:gd name="connsiteX9" fmla="*/ 207769 w 254395"/>
              <a:gd name="connsiteY9" fmla="*/ 211755 h 343434"/>
              <a:gd name="connsiteX10" fmla="*/ 197848 w 254395"/>
              <a:gd name="connsiteY10" fmla="*/ 29735 h 343434"/>
              <a:gd name="connsiteX11" fmla="*/ 176097 w 254395"/>
              <a:gd name="connsiteY11" fmla="*/ 24902 h 343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4395" h="343434">
                <a:moveTo>
                  <a:pt x="82225" y="339208"/>
                </a:moveTo>
                <a:cubicBezTo>
                  <a:pt x="72304" y="339208"/>
                  <a:pt x="62891" y="337173"/>
                  <a:pt x="53987" y="332975"/>
                </a:cubicBezTo>
                <a:cubicBezTo>
                  <a:pt x="2218" y="308299"/>
                  <a:pt x="-5414" y="219387"/>
                  <a:pt x="36816" y="130476"/>
                </a:cubicBezTo>
                <a:cubicBezTo>
                  <a:pt x="78918" y="41565"/>
                  <a:pt x="152566" y="-8806"/>
                  <a:pt x="204463" y="15743"/>
                </a:cubicBezTo>
                <a:cubicBezTo>
                  <a:pt x="256232" y="40420"/>
                  <a:pt x="263864" y="129331"/>
                  <a:pt x="221634" y="218242"/>
                </a:cubicBezTo>
                <a:cubicBezTo>
                  <a:pt x="186655" y="292018"/>
                  <a:pt x="130051" y="339208"/>
                  <a:pt x="82225" y="339208"/>
                </a:cubicBezTo>
                <a:close/>
                <a:moveTo>
                  <a:pt x="176097" y="24902"/>
                </a:moveTo>
                <a:cubicBezTo>
                  <a:pt x="134630" y="24902"/>
                  <a:pt x="82607" y="69675"/>
                  <a:pt x="50680" y="137090"/>
                </a:cubicBezTo>
                <a:cubicBezTo>
                  <a:pt x="12775" y="216843"/>
                  <a:pt x="17227" y="298504"/>
                  <a:pt x="60602" y="319110"/>
                </a:cubicBezTo>
                <a:cubicBezTo>
                  <a:pt x="103976" y="339971"/>
                  <a:pt x="169992" y="291509"/>
                  <a:pt x="207769" y="211755"/>
                </a:cubicBezTo>
                <a:cubicBezTo>
                  <a:pt x="245675" y="132002"/>
                  <a:pt x="241222" y="50341"/>
                  <a:pt x="197848" y="29735"/>
                </a:cubicBezTo>
                <a:cubicBezTo>
                  <a:pt x="191106" y="26428"/>
                  <a:pt x="183857" y="24902"/>
                  <a:pt x="176097" y="24902"/>
                </a:cubicBezTo>
                <a:close/>
              </a:path>
            </a:pathLst>
          </a:custGeom>
          <a:solidFill>
            <a:srgbClr val="70513E"/>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7" name="Freeform: Shape 1106">
            <a:extLst>
              <a:ext uri="{FF2B5EF4-FFF2-40B4-BE49-F238E27FC236}">
                <a16:creationId xmlns:a16="http://schemas.microsoft.com/office/drawing/2014/main" id="{9DAB562A-E17C-4CC7-A295-943DF88B134A}"/>
              </a:ext>
            </a:extLst>
          </p:cNvPr>
          <p:cNvSpPr/>
          <p:nvPr/>
        </p:nvSpPr>
        <p:spPr>
          <a:xfrm>
            <a:off x="12811431" y="3618600"/>
            <a:ext cx="89049" cy="114491"/>
          </a:xfrm>
          <a:custGeom>
            <a:avLst/>
            <a:gdLst>
              <a:gd name="connsiteX0" fmla="*/ 72301 w 89038"/>
              <a:gd name="connsiteY0" fmla="*/ 72424 h 114478"/>
              <a:gd name="connsiteX1" fmla="*/ 22185 w 89038"/>
              <a:gd name="connsiteY1" fmla="*/ 107785 h 114478"/>
              <a:gd name="connsiteX2" fmla="*/ 17860 w 89038"/>
              <a:gd name="connsiteY2" fmla="*/ 46603 h 114478"/>
              <a:gd name="connsiteX3" fmla="*/ 67976 w 89038"/>
              <a:gd name="connsiteY3" fmla="*/ 11241 h 114478"/>
              <a:gd name="connsiteX4" fmla="*/ 72301 w 89038"/>
              <a:gd name="connsiteY4" fmla="*/ 72424 h 114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38" h="114478">
                <a:moveTo>
                  <a:pt x="72301" y="72424"/>
                </a:moveTo>
                <a:cubicBezTo>
                  <a:pt x="59708" y="99008"/>
                  <a:pt x="37194" y="114908"/>
                  <a:pt x="22185" y="107785"/>
                </a:cubicBezTo>
                <a:cubicBezTo>
                  <a:pt x="7175" y="100662"/>
                  <a:pt x="5267" y="73314"/>
                  <a:pt x="17860" y="46603"/>
                </a:cubicBezTo>
                <a:cubicBezTo>
                  <a:pt x="30453" y="20018"/>
                  <a:pt x="52966" y="4118"/>
                  <a:pt x="67976" y="11241"/>
                </a:cubicBezTo>
                <a:cubicBezTo>
                  <a:pt x="83113" y="18365"/>
                  <a:pt x="85020" y="45712"/>
                  <a:pt x="72301" y="72424"/>
                </a:cubicBezTo>
                <a:close/>
              </a:path>
            </a:pathLst>
          </a:custGeom>
          <a:solidFill>
            <a:srgbClr val="70513E"/>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8" name="Freeform: Shape 1107">
            <a:extLst>
              <a:ext uri="{FF2B5EF4-FFF2-40B4-BE49-F238E27FC236}">
                <a16:creationId xmlns:a16="http://schemas.microsoft.com/office/drawing/2014/main" id="{C69D1482-C1F2-450F-B19C-105DC2600CA5}"/>
              </a:ext>
            </a:extLst>
          </p:cNvPr>
          <p:cNvSpPr/>
          <p:nvPr/>
        </p:nvSpPr>
        <p:spPr>
          <a:xfrm>
            <a:off x="12749403" y="3660883"/>
            <a:ext cx="114491" cy="178098"/>
          </a:xfrm>
          <a:custGeom>
            <a:avLst/>
            <a:gdLst>
              <a:gd name="connsiteX0" fmla="*/ 92091 w 114478"/>
              <a:gd name="connsiteY0" fmla="*/ 171208 h 178077"/>
              <a:gd name="connsiteX1" fmla="*/ 76955 w 114478"/>
              <a:gd name="connsiteY1" fmla="*/ 168919 h 178077"/>
              <a:gd name="connsiteX2" fmla="*/ 98324 w 114478"/>
              <a:gd name="connsiteY2" fmla="*/ 24931 h 178077"/>
              <a:gd name="connsiteX3" fmla="*/ 9540 w 114478"/>
              <a:gd name="connsiteY3" fmla="*/ 24931 h 178077"/>
              <a:gd name="connsiteX4" fmla="*/ 9540 w 114478"/>
              <a:gd name="connsiteY4" fmla="*/ 9540 h 178077"/>
              <a:gd name="connsiteX5" fmla="*/ 116132 w 114478"/>
              <a:gd name="connsiteY5" fmla="*/ 9540 h 178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478" h="178077">
                <a:moveTo>
                  <a:pt x="92091" y="171208"/>
                </a:moveTo>
                <a:lnTo>
                  <a:pt x="76955" y="168919"/>
                </a:lnTo>
                <a:lnTo>
                  <a:pt x="98324" y="24931"/>
                </a:lnTo>
                <a:lnTo>
                  <a:pt x="9540" y="24931"/>
                </a:lnTo>
                <a:lnTo>
                  <a:pt x="9540" y="9540"/>
                </a:lnTo>
                <a:lnTo>
                  <a:pt x="116132" y="9540"/>
                </a:lnTo>
                <a:close/>
              </a:path>
            </a:pathLst>
          </a:custGeom>
          <a:solidFill>
            <a:srgbClr val="70513E"/>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9" name="Freeform: Shape 1108">
            <a:extLst>
              <a:ext uri="{FF2B5EF4-FFF2-40B4-BE49-F238E27FC236}">
                <a16:creationId xmlns:a16="http://schemas.microsoft.com/office/drawing/2014/main" id="{DF5941ED-B38C-447B-B771-E610D043AD0D}"/>
              </a:ext>
            </a:extLst>
          </p:cNvPr>
          <p:cNvSpPr/>
          <p:nvPr/>
        </p:nvSpPr>
        <p:spPr>
          <a:xfrm>
            <a:off x="12840996" y="3536214"/>
            <a:ext cx="127213" cy="152656"/>
          </a:xfrm>
          <a:custGeom>
            <a:avLst/>
            <a:gdLst>
              <a:gd name="connsiteX0" fmla="*/ 21751 w 127197"/>
              <a:gd name="connsiteY0" fmla="*/ 146532 h 152637"/>
              <a:gd name="connsiteX1" fmla="*/ 9540 w 127197"/>
              <a:gd name="connsiteY1" fmla="*/ 137119 h 152637"/>
              <a:gd name="connsiteX2" fmla="*/ 106846 w 127197"/>
              <a:gd name="connsiteY2" fmla="*/ 9540 h 152637"/>
              <a:gd name="connsiteX3" fmla="*/ 119057 w 127197"/>
              <a:gd name="connsiteY3" fmla="*/ 18953 h 152637"/>
            </a:gdLst>
            <a:ahLst/>
            <a:cxnLst>
              <a:cxn ang="0">
                <a:pos x="connsiteX0" y="connsiteY0"/>
              </a:cxn>
              <a:cxn ang="0">
                <a:pos x="connsiteX1" y="connsiteY1"/>
              </a:cxn>
              <a:cxn ang="0">
                <a:pos x="connsiteX2" y="connsiteY2"/>
              </a:cxn>
              <a:cxn ang="0">
                <a:pos x="connsiteX3" y="connsiteY3"/>
              </a:cxn>
            </a:cxnLst>
            <a:rect l="l" t="t" r="r" b="b"/>
            <a:pathLst>
              <a:path w="127197" h="152637">
                <a:moveTo>
                  <a:pt x="21751" y="146532"/>
                </a:moveTo>
                <a:lnTo>
                  <a:pt x="9540" y="137119"/>
                </a:lnTo>
                <a:lnTo>
                  <a:pt x="106846" y="9540"/>
                </a:lnTo>
                <a:lnTo>
                  <a:pt x="119057" y="18953"/>
                </a:lnTo>
                <a:close/>
              </a:path>
            </a:pathLst>
          </a:custGeom>
          <a:solidFill>
            <a:srgbClr val="70513E"/>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10" name="Freeform: Shape 1109">
            <a:extLst>
              <a:ext uri="{FF2B5EF4-FFF2-40B4-BE49-F238E27FC236}">
                <a16:creationId xmlns:a16="http://schemas.microsoft.com/office/drawing/2014/main" id="{4967B6FA-4CE2-4097-B266-53890CCEC1C8}"/>
              </a:ext>
            </a:extLst>
          </p:cNvPr>
          <p:cNvSpPr/>
          <p:nvPr/>
        </p:nvSpPr>
        <p:spPr>
          <a:xfrm>
            <a:off x="11727886" y="2911092"/>
            <a:ext cx="1551995" cy="76328"/>
          </a:xfrm>
          <a:custGeom>
            <a:avLst/>
            <a:gdLst>
              <a:gd name="connsiteX0" fmla="*/ 1530700 w 1551815"/>
              <a:gd name="connsiteY0" fmla="*/ 77336 h 76318"/>
              <a:gd name="connsiteX1" fmla="*/ 25948 w 1551815"/>
              <a:gd name="connsiteY1" fmla="*/ 77336 h 76318"/>
              <a:gd name="connsiteX2" fmla="*/ 9540 w 1551815"/>
              <a:gd name="connsiteY2" fmla="*/ 60928 h 76318"/>
              <a:gd name="connsiteX3" fmla="*/ 9540 w 1551815"/>
              <a:gd name="connsiteY3" fmla="*/ 25948 h 76318"/>
              <a:gd name="connsiteX4" fmla="*/ 25948 w 1551815"/>
              <a:gd name="connsiteY4" fmla="*/ 9540 h 76318"/>
              <a:gd name="connsiteX5" fmla="*/ 1530700 w 1551815"/>
              <a:gd name="connsiteY5" fmla="*/ 9540 h 76318"/>
              <a:gd name="connsiteX6" fmla="*/ 1547109 w 1551815"/>
              <a:gd name="connsiteY6" fmla="*/ 25948 h 76318"/>
              <a:gd name="connsiteX7" fmla="*/ 1547109 w 1551815"/>
              <a:gd name="connsiteY7" fmla="*/ 60928 h 76318"/>
              <a:gd name="connsiteX8" fmla="*/ 1530700 w 1551815"/>
              <a:gd name="connsiteY8" fmla="*/ 77336 h 76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1815" h="76318">
                <a:moveTo>
                  <a:pt x="1530700" y="77336"/>
                </a:moveTo>
                <a:lnTo>
                  <a:pt x="25948" y="77336"/>
                </a:lnTo>
                <a:cubicBezTo>
                  <a:pt x="16918" y="77336"/>
                  <a:pt x="9540" y="69959"/>
                  <a:pt x="9540" y="60928"/>
                </a:cubicBezTo>
                <a:lnTo>
                  <a:pt x="9540" y="25948"/>
                </a:lnTo>
                <a:cubicBezTo>
                  <a:pt x="9540" y="16917"/>
                  <a:pt x="16918" y="9540"/>
                  <a:pt x="25948" y="9540"/>
                </a:cubicBezTo>
                <a:lnTo>
                  <a:pt x="1530700" y="9540"/>
                </a:lnTo>
                <a:cubicBezTo>
                  <a:pt x="1539732" y="9540"/>
                  <a:pt x="1547109" y="16917"/>
                  <a:pt x="1547109" y="25948"/>
                </a:cubicBezTo>
                <a:lnTo>
                  <a:pt x="1547109" y="60928"/>
                </a:lnTo>
                <a:cubicBezTo>
                  <a:pt x="1547109" y="70086"/>
                  <a:pt x="1539732" y="77336"/>
                  <a:pt x="1530700" y="77336"/>
                </a:cubicBezTo>
                <a:close/>
              </a:path>
            </a:pathLst>
          </a:custGeom>
          <a:solidFill>
            <a:srgbClr val="FF92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11" name="Freeform: Shape 1110">
            <a:extLst>
              <a:ext uri="{FF2B5EF4-FFF2-40B4-BE49-F238E27FC236}">
                <a16:creationId xmlns:a16="http://schemas.microsoft.com/office/drawing/2014/main" id="{0080159C-505A-459A-ADF3-32FD8272C190}"/>
              </a:ext>
            </a:extLst>
          </p:cNvPr>
          <p:cNvSpPr/>
          <p:nvPr/>
        </p:nvSpPr>
        <p:spPr>
          <a:xfrm>
            <a:off x="12493100" y="3346166"/>
            <a:ext cx="394360" cy="381638"/>
          </a:xfrm>
          <a:custGeom>
            <a:avLst/>
            <a:gdLst>
              <a:gd name="connsiteX0" fmla="*/ 128694 w 394313"/>
              <a:gd name="connsiteY0" fmla="*/ 38661 h 381593"/>
              <a:gd name="connsiteX1" fmla="*/ 197890 w 394313"/>
              <a:gd name="connsiteY1" fmla="*/ 280337 h 381593"/>
              <a:gd name="connsiteX2" fmla="*/ 372150 w 394313"/>
              <a:gd name="connsiteY2" fmla="*/ 331852 h 381593"/>
              <a:gd name="connsiteX3" fmla="*/ 372278 w 394313"/>
              <a:gd name="connsiteY3" fmla="*/ 360090 h 381593"/>
              <a:gd name="connsiteX4" fmla="*/ 129711 w 394313"/>
              <a:gd name="connsiteY4" fmla="*/ 326892 h 381593"/>
              <a:gd name="connsiteX5" fmla="*/ 10273 w 394313"/>
              <a:gd name="connsiteY5" fmla="*/ 87378 h 381593"/>
              <a:gd name="connsiteX6" fmla="*/ 128694 w 394313"/>
              <a:gd name="connsiteY6" fmla="*/ 38661 h 381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4313" h="381593">
                <a:moveTo>
                  <a:pt x="128694" y="38661"/>
                </a:moveTo>
                <a:cubicBezTo>
                  <a:pt x="171305" y="116633"/>
                  <a:pt x="118009" y="140801"/>
                  <a:pt x="197890" y="280337"/>
                </a:cubicBezTo>
                <a:cubicBezTo>
                  <a:pt x="197890" y="280337"/>
                  <a:pt x="314530" y="331089"/>
                  <a:pt x="372150" y="331852"/>
                </a:cubicBezTo>
                <a:cubicBezTo>
                  <a:pt x="393138" y="332107"/>
                  <a:pt x="408783" y="346226"/>
                  <a:pt x="372278" y="360090"/>
                </a:cubicBezTo>
                <a:cubicBezTo>
                  <a:pt x="335772" y="373955"/>
                  <a:pt x="190512" y="405246"/>
                  <a:pt x="129711" y="326892"/>
                </a:cubicBezTo>
                <a:cubicBezTo>
                  <a:pt x="86718" y="271433"/>
                  <a:pt x="733" y="121212"/>
                  <a:pt x="10273" y="87378"/>
                </a:cubicBezTo>
                <a:cubicBezTo>
                  <a:pt x="23501" y="41459"/>
                  <a:pt x="90280" y="-31552"/>
                  <a:pt x="128694" y="38661"/>
                </a:cubicBezTo>
                <a:close/>
              </a:path>
            </a:pathLst>
          </a:custGeom>
          <a:solidFill>
            <a:srgbClr val="F7F7F7"/>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12" name="Freeform: Shape 1111">
            <a:extLst>
              <a:ext uri="{FF2B5EF4-FFF2-40B4-BE49-F238E27FC236}">
                <a16:creationId xmlns:a16="http://schemas.microsoft.com/office/drawing/2014/main" id="{D8BCBC47-4220-42FF-BE20-036622658CBA}"/>
              </a:ext>
            </a:extLst>
          </p:cNvPr>
          <p:cNvSpPr/>
          <p:nvPr/>
        </p:nvSpPr>
        <p:spPr>
          <a:xfrm>
            <a:off x="12836019" y="3628509"/>
            <a:ext cx="165376" cy="101770"/>
          </a:xfrm>
          <a:custGeom>
            <a:avLst/>
            <a:gdLst>
              <a:gd name="connsiteX0" fmla="*/ 55347 w 165357"/>
              <a:gd name="connsiteY0" fmla="*/ 49670 h 101758"/>
              <a:gd name="connsiteX1" fmla="*/ 76335 w 165357"/>
              <a:gd name="connsiteY1" fmla="*/ 54503 h 101758"/>
              <a:gd name="connsiteX2" fmla="*/ 110806 w 165357"/>
              <a:gd name="connsiteY2" fmla="*/ 15327 h 101758"/>
              <a:gd name="connsiteX3" fmla="*/ 110170 w 165357"/>
              <a:gd name="connsiteY3" fmla="*/ 46490 h 101758"/>
              <a:gd name="connsiteX4" fmla="*/ 156088 w 165357"/>
              <a:gd name="connsiteY4" fmla="*/ 50433 h 101758"/>
              <a:gd name="connsiteX5" fmla="*/ 95542 w 165357"/>
              <a:gd name="connsiteY5" fmla="*/ 91518 h 101758"/>
              <a:gd name="connsiteX6" fmla="*/ 65523 w 165357"/>
              <a:gd name="connsiteY6" fmla="*/ 89229 h 101758"/>
              <a:gd name="connsiteX7" fmla="*/ 20876 w 165357"/>
              <a:gd name="connsiteY7" fmla="*/ 98260 h 101758"/>
              <a:gd name="connsiteX8" fmla="*/ 16170 w 165357"/>
              <a:gd name="connsiteY8" fmla="*/ 25502 h 101758"/>
              <a:gd name="connsiteX9" fmla="*/ 55347 w 165357"/>
              <a:gd name="connsiteY9" fmla="*/ 49670 h 101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357" h="101758">
                <a:moveTo>
                  <a:pt x="55347" y="49670"/>
                </a:moveTo>
                <a:cubicBezTo>
                  <a:pt x="61834" y="53740"/>
                  <a:pt x="69212" y="55903"/>
                  <a:pt x="76335" y="54503"/>
                </a:cubicBezTo>
                <a:cubicBezTo>
                  <a:pt x="94651" y="50688"/>
                  <a:pt x="104064" y="29573"/>
                  <a:pt x="110806" y="15327"/>
                </a:cubicBezTo>
                <a:cubicBezTo>
                  <a:pt x="119073" y="-2100"/>
                  <a:pt x="130521" y="23213"/>
                  <a:pt x="110170" y="46490"/>
                </a:cubicBezTo>
                <a:cubicBezTo>
                  <a:pt x="110170" y="46490"/>
                  <a:pt x="136372" y="32244"/>
                  <a:pt x="156088" y="50433"/>
                </a:cubicBezTo>
                <a:cubicBezTo>
                  <a:pt x="175040" y="67986"/>
                  <a:pt x="165501" y="118102"/>
                  <a:pt x="95542" y="91518"/>
                </a:cubicBezTo>
                <a:cubicBezTo>
                  <a:pt x="85747" y="87829"/>
                  <a:pt x="75444" y="87193"/>
                  <a:pt x="65523" y="89229"/>
                </a:cubicBezTo>
                <a:lnTo>
                  <a:pt x="20876" y="98260"/>
                </a:lnTo>
                <a:cubicBezTo>
                  <a:pt x="3196" y="89356"/>
                  <a:pt x="9938" y="20669"/>
                  <a:pt x="16170" y="25502"/>
                </a:cubicBezTo>
                <a:lnTo>
                  <a:pt x="55347" y="49670"/>
                </a:lnTo>
                <a:close/>
              </a:path>
            </a:pathLst>
          </a:custGeom>
          <a:solidFill>
            <a:srgbClr val="FBB70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13" name="Freeform: Shape 1112">
            <a:extLst>
              <a:ext uri="{FF2B5EF4-FFF2-40B4-BE49-F238E27FC236}">
                <a16:creationId xmlns:a16="http://schemas.microsoft.com/office/drawing/2014/main" id="{5EAB9128-1D09-40F5-89CF-34B85F7BAE3F}"/>
              </a:ext>
            </a:extLst>
          </p:cNvPr>
          <p:cNvSpPr/>
          <p:nvPr/>
        </p:nvSpPr>
        <p:spPr>
          <a:xfrm>
            <a:off x="12838197" y="3695050"/>
            <a:ext cx="165376" cy="38163"/>
          </a:xfrm>
          <a:custGeom>
            <a:avLst/>
            <a:gdLst>
              <a:gd name="connsiteX0" fmla="*/ 161669 w 165357"/>
              <a:gd name="connsiteY0" fmla="*/ 10101 h 38159"/>
              <a:gd name="connsiteX1" fmla="*/ 156072 w 165357"/>
              <a:gd name="connsiteY1" fmla="*/ 16079 h 38159"/>
              <a:gd name="connsiteX2" fmla="*/ 96162 w 165357"/>
              <a:gd name="connsiteY2" fmla="*/ 13536 h 38159"/>
              <a:gd name="connsiteX3" fmla="*/ 61691 w 165357"/>
              <a:gd name="connsiteY3" fmla="*/ 10864 h 38159"/>
              <a:gd name="connsiteX4" fmla="*/ 21115 w 165357"/>
              <a:gd name="connsiteY4" fmla="*/ 19132 h 38159"/>
              <a:gd name="connsiteX5" fmla="*/ 9540 w 165357"/>
              <a:gd name="connsiteY5" fmla="*/ 15444 h 38159"/>
              <a:gd name="connsiteX6" fmla="*/ 18699 w 165357"/>
              <a:gd name="connsiteY6" fmla="*/ 31598 h 38159"/>
              <a:gd name="connsiteX7" fmla="*/ 63345 w 165357"/>
              <a:gd name="connsiteY7" fmla="*/ 22567 h 38159"/>
              <a:gd name="connsiteX8" fmla="*/ 93236 w 165357"/>
              <a:gd name="connsiteY8" fmla="*/ 24856 h 38159"/>
              <a:gd name="connsiteX9" fmla="*/ 161669 w 165357"/>
              <a:gd name="connsiteY9" fmla="*/ 10101 h 3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357" h="38159">
                <a:moveTo>
                  <a:pt x="161669" y="10101"/>
                </a:moveTo>
                <a:cubicBezTo>
                  <a:pt x="159379" y="13027"/>
                  <a:pt x="157344" y="15316"/>
                  <a:pt x="156072" y="16079"/>
                </a:cubicBezTo>
                <a:cubicBezTo>
                  <a:pt x="148059" y="21168"/>
                  <a:pt x="130251" y="26510"/>
                  <a:pt x="96162" y="13536"/>
                </a:cubicBezTo>
                <a:cubicBezTo>
                  <a:pt x="85223" y="9338"/>
                  <a:pt x="73266" y="8448"/>
                  <a:pt x="61691" y="10864"/>
                </a:cubicBezTo>
                <a:lnTo>
                  <a:pt x="21115" y="19132"/>
                </a:lnTo>
                <a:cubicBezTo>
                  <a:pt x="16663" y="18369"/>
                  <a:pt x="12847" y="16970"/>
                  <a:pt x="9540" y="15444"/>
                </a:cubicBezTo>
                <a:cubicBezTo>
                  <a:pt x="11321" y="23202"/>
                  <a:pt x="14246" y="29308"/>
                  <a:pt x="18699" y="31598"/>
                </a:cubicBezTo>
                <a:lnTo>
                  <a:pt x="63345" y="22567"/>
                </a:lnTo>
                <a:cubicBezTo>
                  <a:pt x="73266" y="20531"/>
                  <a:pt x="83569" y="21168"/>
                  <a:pt x="93236" y="24856"/>
                </a:cubicBezTo>
                <a:cubicBezTo>
                  <a:pt x="138138" y="41901"/>
                  <a:pt x="158108" y="27273"/>
                  <a:pt x="161669" y="10101"/>
                </a:cubicBezTo>
                <a:close/>
              </a:path>
            </a:pathLst>
          </a:custGeom>
          <a:solidFill>
            <a:srgbClr val="E8A30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14" name="Freeform: Shape 1113">
            <a:extLst>
              <a:ext uri="{FF2B5EF4-FFF2-40B4-BE49-F238E27FC236}">
                <a16:creationId xmlns:a16="http://schemas.microsoft.com/office/drawing/2014/main" id="{76D79DC4-E656-418B-8BF9-14C51147B6B8}"/>
              </a:ext>
            </a:extLst>
          </p:cNvPr>
          <p:cNvSpPr/>
          <p:nvPr/>
        </p:nvSpPr>
        <p:spPr>
          <a:xfrm>
            <a:off x="12498540" y="3454798"/>
            <a:ext cx="127213" cy="241704"/>
          </a:xfrm>
          <a:custGeom>
            <a:avLst/>
            <a:gdLst>
              <a:gd name="connsiteX0" fmla="*/ 9540 w 127197"/>
              <a:gd name="connsiteY0" fmla="*/ 9540 h 241676"/>
              <a:gd name="connsiteX1" fmla="*/ 124781 w 127197"/>
              <a:gd name="connsiteY1" fmla="*/ 240659 h 241676"/>
              <a:gd name="connsiteX2" fmla="*/ 117022 w 127197"/>
              <a:gd name="connsiteY2" fmla="*/ 207841 h 241676"/>
              <a:gd name="connsiteX3" fmla="*/ 9540 w 127197"/>
              <a:gd name="connsiteY3" fmla="*/ 9540 h 241676"/>
            </a:gdLst>
            <a:ahLst/>
            <a:cxnLst>
              <a:cxn ang="0">
                <a:pos x="connsiteX0" y="connsiteY0"/>
              </a:cxn>
              <a:cxn ang="0">
                <a:pos x="connsiteX1" y="connsiteY1"/>
              </a:cxn>
              <a:cxn ang="0">
                <a:pos x="connsiteX2" y="connsiteY2"/>
              </a:cxn>
              <a:cxn ang="0">
                <a:pos x="connsiteX3" y="connsiteY3"/>
              </a:cxn>
            </a:cxnLst>
            <a:rect l="l" t="t" r="r" b="b"/>
            <a:pathLst>
              <a:path w="127197" h="241676">
                <a:moveTo>
                  <a:pt x="9540" y="9540"/>
                </a:moveTo>
                <a:cubicBezTo>
                  <a:pt x="16281" y="70214"/>
                  <a:pt x="41339" y="220816"/>
                  <a:pt x="124781" y="240659"/>
                </a:cubicBezTo>
                <a:cubicBezTo>
                  <a:pt x="124781" y="240659"/>
                  <a:pt x="120329" y="226540"/>
                  <a:pt x="117022" y="207841"/>
                </a:cubicBezTo>
                <a:cubicBezTo>
                  <a:pt x="81152" y="158743"/>
                  <a:pt x="25821" y="62963"/>
                  <a:pt x="9540" y="9540"/>
                </a:cubicBezTo>
                <a:close/>
              </a:path>
            </a:pathLst>
          </a:custGeom>
          <a:solidFill>
            <a:srgbClr val="0A5E77">
              <a:alpha val="20000"/>
            </a:srgb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15" name="Freeform: Shape 1114">
            <a:extLst>
              <a:ext uri="{FF2B5EF4-FFF2-40B4-BE49-F238E27FC236}">
                <a16:creationId xmlns:a16="http://schemas.microsoft.com/office/drawing/2014/main" id="{B01E92F6-17A5-46D0-8A1D-AD53DA84E38A}"/>
              </a:ext>
            </a:extLst>
          </p:cNvPr>
          <p:cNvSpPr/>
          <p:nvPr/>
        </p:nvSpPr>
        <p:spPr>
          <a:xfrm>
            <a:off x="12596032" y="2921904"/>
            <a:ext cx="890489" cy="1170356"/>
          </a:xfrm>
          <a:custGeom>
            <a:avLst/>
            <a:gdLst>
              <a:gd name="connsiteX0" fmla="*/ 752583 w 890385"/>
              <a:gd name="connsiteY0" fmla="*/ 1166787 h 1170221"/>
              <a:gd name="connsiteX1" fmla="*/ 144322 w 890385"/>
              <a:gd name="connsiteY1" fmla="*/ 1166787 h 1170221"/>
              <a:gd name="connsiteX2" fmla="*/ 10256 w 890385"/>
              <a:gd name="connsiteY2" fmla="*/ 1018093 h 1170221"/>
              <a:gd name="connsiteX3" fmla="*/ 101456 w 890385"/>
              <a:gd name="connsiteY3" fmla="*/ 130632 h 1170221"/>
              <a:gd name="connsiteX4" fmla="*/ 235524 w 890385"/>
              <a:gd name="connsiteY4" fmla="*/ 9540 h 1170221"/>
              <a:gd name="connsiteX5" fmla="*/ 457357 w 890385"/>
              <a:gd name="connsiteY5" fmla="*/ 9540 h 1170221"/>
              <a:gd name="connsiteX6" fmla="*/ 671940 w 890385"/>
              <a:gd name="connsiteY6" fmla="*/ 176042 h 1170221"/>
              <a:gd name="connsiteX7" fmla="*/ 883088 w 890385"/>
              <a:gd name="connsiteY7" fmla="*/ 998250 h 1170221"/>
              <a:gd name="connsiteX8" fmla="*/ 752583 w 890385"/>
              <a:gd name="connsiteY8" fmla="*/ 1166787 h 1170221"/>
              <a:gd name="connsiteX9" fmla="*/ 192658 w 890385"/>
              <a:gd name="connsiteY9" fmla="*/ 1154322 h 1170221"/>
              <a:gd name="connsiteX10" fmla="*/ 701831 w 890385"/>
              <a:gd name="connsiteY10" fmla="*/ 1151524 h 1170221"/>
              <a:gd name="connsiteX11" fmla="*/ 831573 w 890385"/>
              <a:gd name="connsiteY11" fmla="*/ 983113 h 1170221"/>
              <a:gd name="connsiteX12" fmla="*/ 629710 w 890385"/>
              <a:gd name="connsiteY12" fmla="*/ 196903 h 1170221"/>
              <a:gd name="connsiteX13" fmla="*/ 447817 w 890385"/>
              <a:gd name="connsiteY13" fmla="*/ 55713 h 1170221"/>
              <a:gd name="connsiteX14" fmla="*/ 253713 w 890385"/>
              <a:gd name="connsiteY14" fmla="*/ 55713 h 1170221"/>
              <a:gd name="connsiteX15" fmla="*/ 145595 w 890385"/>
              <a:gd name="connsiteY15" fmla="*/ 153401 h 1170221"/>
              <a:gd name="connsiteX16" fmla="*/ 58082 w 890385"/>
              <a:gd name="connsiteY16" fmla="*/ 1005754 h 1170221"/>
              <a:gd name="connsiteX17" fmla="*/ 192658 w 890385"/>
              <a:gd name="connsiteY17" fmla="*/ 1154322 h 117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0385" h="1170221">
                <a:moveTo>
                  <a:pt x="752583" y="1166787"/>
                </a:moveTo>
                <a:lnTo>
                  <a:pt x="144322" y="1166787"/>
                </a:lnTo>
                <a:cubicBezTo>
                  <a:pt x="64442" y="1166787"/>
                  <a:pt x="2115" y="1097591"/>
                  <a:pt x="10256" y="1018093"/>
                </a:cubicBezTo>
                <a:lnTo>
                  <a:pt x="101456" y="130632"/>
                </a:lnTo>
                <a:cubicBezTo>
                  <a:pt x="108580" y="61818"/>
                  <a:pt x="166455" y="9540"/>
                  <a:pt x="235524" y="9540"/>
                </a:cubicBezTo>
                <a:lnTo>
                  <a:pt x="457357" y="9540"/>
                </a:lnTo>
                <a:cubicBezTo>
                  <a:pt x="558479" y="9540"/>
                  <a:pt x="646754" y="78100"/>
                  <a:pt x="671940" y="176042"/>
                </a:cubicBezTo>
                <a:lnTo>
                  <a:pt x="883088" y="998250"/>
                </a:lnTo>
                <a:cubicBezTo>
                  <a:pt x="904967" y="1083727"/>
                  <a:pt x="840605" y="1166787"/>
                  <a:pt x="752583" y="1166787"/>
                </a:cubicBezTo>
                <a:close/>
                <a:moveTo>
                  <a:pt x="192658" y="1154322"/>
                </a:moveTo>
                <a:lnTo>
                  <a:pt x="701831" y="1151524"/>
                </a:lnTo>
                <a:cubicBezTo>
                  <a:pt x="789598" y="1151015"/>
                  <a:pt x="853451" y="1068082"/>
                  <a:pt x="831573" y="983113"/>
                </a:cubicBezTo>
                <a:lnTo>
                  <a:pt x="629710" y="196903"/>
                </a:lnTo>
                <a:cubicBezTo>
                  <a:pt x="608341" y="113842"/>
                  <a:pt x="533548" y="55713"/>
                  <a:pt x="447817" y="55713"/>
                </a:cubicBezTo>
                <a:lnTo>
                  <a:pt x="253713" y="55713"/>
                </a:lnTo>
                <a:cubicBezTo>
                  <a:pt x="198000" y="55713"/>
                  <a:pt x="151319" y="97942"/>
                  <a:pt x="145595" y="153401"/>
                </a:cubicBezTo>
                <a:lnTo>
                  <a:pt x="58082" y="1005754"/>
                </a:lnTo>
                <a:cubicBezTo>
                  <a:pt x="49687" y="1085508"/>
                  <a:pt x="112523" y="1154830"/>
                  <a:pt x="192658" y="1154322"/>
                </a:cubicBezTo>
                <a:close/>
              </a:path>
            </a:pathLst>
          </a:custGeom>
          <a:solidFill>
            <a:srgbClr val="70513E"/>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16" name="Freeform: Shape 1115">
            <a:extLst>
              <a:ext uri="{FF2B5EF4-FFF2-40B4-BE49-F238E27FC236}">
                <a16:creationId xmlns:a16="http://schemas.microsoft.com/office/drawing/2014/main" id="{1BFDDD52-6037-46A8-8702-72BF645AEB80}"/>
              </a:ext>
            </a:extLst>
          </p:cNvPr>
          <p:cNvSpPr/>
          <p:nvPr/>
        </p:nvSpPr>
        <p:spPr>
          <a:xfrm>
            <a:off x="12405929" y="2911092"/>
            <a:ext cx="877768" cy="76328"/>
          </a:xfrm>
          <a:custGeom>
            <a:avLst/>
            <a:gdLst>
              <a:gd name="connsiteX0" fmla="*/ 869144 w 877666"/>
              <a:gd name="connsiteY0" fmla="*/ 43502 h 76318"/>
              <a:gd name="connsiteX1" fmla="*/ 835309 w 877666"/>
              <a:gd name="connsiteY1" fmla="*/ 9540 h 76318"/>
              <a:gd name="connsiteX2" fmla="*/ 43375 w 877666"/>
              <a:gd name="connsiteY2" fmla="*/ 9540 h 76318"/>
              <a:gd name="connsiteX3" fmla="*/ 9540 w 877666"/>
              <a:gd name="connsiteY3" fmla="*/ 43502 h 76318"/>
              <a:gd name="connsiteX4" fmla="*/ 43375 w 877666"/>
              <a:gd name="connsiteY4" fmla="*/ 77464 h 76318"/>
              <a:gd name="connsiteX5" fmla="*/ 835309 w 877666"/>
              <a:gd name="connsiteY5" fmla="*/ 77464 h 76318"/>
              <a:gd name="connsiteX6" fmla="*/ 869144 w 877666"/>
              <a:gd name="connsiteY6" fmla="*/ 43502 h 76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7666" h="76318">
                <a:moveTo>
                  <a:pt x="869144" y="43502"/>
                </a:moveTo>
                <a:cubicBezTo>
                  <a:pt x="869144" y="24804"/>
                  <a:pt x="854007" y="9540"/>
                  <a:pt x="835309" y="9540"/>
                </a:cubicBezTo>
                <a:lnTo>
                  <a:pt x="43375" y="9540"/>
                </a:lnTo>
                <a:cubicBezTo>
                  <a:pt x="24676" y="9540"/>
                  <a:pt x="9540" y="24676"/>
                  <a:pt x="9540" y="43502"/>
                </a:cubicBezTo>
                <a:cubicBezTo>
                  <a:pt x="9540" y="62200"/>
                  <a:pt x="24676" y="77464"/>
                  <a:pt x="43375" y="77464"/>
                </a:cubicBezTo>
                <a:lnTo>
                  <a:pt x="835309" y="77464"/>
                </a:lnTo>
                <a:cubicBezTo>
                  <a:pt x="854007" y="77336"/>
                  <a:pt x="869144" y="62200"/>
                  <a:pt x="869144" y="43502"/>
                </a:cubicBezTo>
                <a:close/>
              </a:path>
            </a:pathLst>
          </a:custGeom>
          <a:solidFill>
            <a:srgbClr val="DD73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17" name="Freeform: Shape 1116">
            <a:extLst>
              <a:ext uri="{FF2B5EF4-FFF2-40B4-BE49-F238E27FC236}">
                <a16:creationId xmlns:a16="http://schemas.microsoft.com/office/drawing/2014/main" id="{F0B29408-804B-43C1-AA3B-D25EFDF71277}"/>
              </a:ext>
            </a:extLst>
          </p:cNvPr>
          <p:cNvSpPr/>
          <p:nvPr/>
        </p:nvSpPr>
        <p:spPr>
          <a:xfrm>
            <a:off x="12459231" y="4387013"/>
            <a:ext cx="241704" cy="318032"/>
          </a:xfrm>
          <a:custGeom>
            <a:avLst/>
            <a:gdLst>
              <a:gd name="connsiteX0" fmla="*/ 243838 w 241676"/>
              <a:gd name="connsiteY0" fmla="*/ 162941 h 317994"/>
              <a:gd name="connsiteX1" fmla="*/ 185582 w 241676"/>
              <a:gd name="connsiteY1" fmla="*/ 31036 h 317994"/>
              <a:gd name="connsiteX2" fmla="*/ 185582 w 241676"/>
              <a:gd name="connsiteY2" fmla="*/ 9540 h 317994"/>
              <a:gd name="connsiteX3" fmla="*/ 126689 w 241676"/>
              <a:gd name="connsiteY3" fmla="*/ 9540 h 317994"/>
              <a:gd name="connsiteX4" fmla="*/ 9540 w 241676"/>
              <a:gd name="connsiteY4" fmla="*/ 162941 h 317994"/>
              <a:gd name="connsiteX5" fmla="*/ 126689 w 241676"/>
              <a:gd name="connsiteY5" fmla="*/ 316341 h 317994"/>
              <a:gd name="connsiteX6" fmla="*/ 185582 w 241676"/>
              <a:gd name="connsiteY6" fmla="*/ 316341 h 317994"/>
              <a:gd name="connsiteX7" fmla="*/ 185582 w 241676"/>
              <a:gd name="connsiteY7" fmla="*/ 294845 h 317994"/>
              <a:gd name="connsiteX8" fmla="*/ 243838 w 241676"/>
              <a:gd name="connsiteY8" fmla="*/ 162941 h 317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676" h="317994">
                <a:moveTo>
                  <a:pt x="243838" y="162941"/>
                </a:moveTo>
                <a:cubicBezTo>
                  <a:pt x="243838" y="106465"/>
                  <a:pt x="220307" y="57621"/>
                  <a:pt x="185582" y="31036"/>
                </a:cubicBezTo>
                <a:lnTo>
                  <a:pt x="185582" y="9540"/>
                </a:lnTo>
                <a:lnTo>
                  <a:pt x="126689" y="9540"/>
                </a:lnTo>
                <a:cubicBezTo>
                  <a:pt x="61945" y="9540"/>
                  <a:pt x="9540" y="78227"/>
                  <a:pt x="9540" y="162941"/>
                </a:cubicBezTo>
                <a:cubicBezTo>
                  <a:pt x="9540" y="247654"/>
                  <a:pt x="61945" y="316341"/>
                  <a:pt x="126689" y="316341"/>
                </a:cubicBezTo>
                <a:lnTo>
                  <a:pt x="185582" y="316341"/>
                </a:lnTo>
                <a:lnTo>
                  <a:pt x="185582" y="294845"/>
                </a:lnTo>
                <a:cubicBezTo>
                  <a:pt x="220180" y="268261"/>
                  <a:pt x="243838" y="219544"/>
                  <a:pt x="243838" y="162941"/>
                </a:cubicBezTo>
                <a:close/>
              </a:path>
            </a:pathLst>
          </a:custGeom>
          <a:solidFill>
            <a:srgbClr val="72503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18" name="Freeform: Shape 1117">
            <a:extLst>
              <a:ext uri="{FF2B5EF4-FFF2-40B4-BE49-F238E27FC236}">
                <a16:creationId xmlns:a16="http://schemas.microsoft.com/office/drawing/2014/main" id="{4DF45414-45D5-45FF-ACBB-AD6BEB39D219}"/>
              </a:ext>
            </a:extLst>
          </p:cNvPr>
          <p:cNvSpPr/>
          <p:nvPr/>
        </p:nvSpPr>
        <p:spPr>
          <a:xfrm>
            <a:off x="12518130" y="4387013"/>
            <a:ext cx="241704" cy="318032"/>
          </a:xfrm>
          <a:custGeom>
            <a:avLst/>
            <a:gdLst>
              <a:gd name="connsiteX0" fmla="*/ 243838 w 241676"/>
              <a:gd name="connsiteY0" fmla="*/ 162941 h 317994"/>
              <a:gd name="connsiteX1" fmla="*/ 126689 w 241676"/>
              <a:gd name="connsiteY1" fmla="*/ 316341 h 317994"/>
              <a:gd name="connsiteX2" fmla="*/ 9539 w 241676"/>
              <a:gd name="connsiteY2" fmla="*/ 162941 h 317994"/>
              <a:gd name="connsiteX3" fmla="*/ 126689 w 241676"/>
              <a:gd name="connsiteY3" fmla="*/ 9540 h 317994"/>
              <a:gd name="connsiteX4" fmla="*/ 243838 w 241676"/>
              <a:gd name="connsiteY4" fmla="*/ 162941 h 317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676" h="317994">
                <a:moveTo>
                  <a:pt x="243838" y="162941"/>
                </a:moveTo>
                <a:cubicBezTo>
                  <a:pt x="243838" y="247661"/>
                  <a:pt x="191389" y="316341"/>
                  <a:pt x="126689" y="316341"/>
                </a:cubicBezTo>
                <a:cubicBezTo>
                  <a:pt x="61989" y="316341"/>
                  <a:pt x="9539" y="247661"/>
                  <a:pt x="9539" y="162941"/>
                </a:cubicBezTo>
                <a:cubicBezTo>
                  <a:pt x="9539" y="78220"/>
                  <a:pt x="61989" y="9540"/>
                  <a:pt x="126689" y="9540"/>
                </a:cubicBezTo>
                <a:cubicBezTo>
                  <a:pt x="191389" y="9540"/>
                  <a:pt x="243838" y="78220"/>
                  <a:pt x="243838" y="162941"/>
                </a:cubicBezTo>
                <a:close/>
              </a:path>
            </a:pathLst>
          </a:custGeom>
          <a:solidFill>
            <a:srgbClr val="5245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19" name="Freeform: Shape 1118">
            <a:extLst>
              <a:ext uri="{FF2B5EF4-FFF2-40B4-BE49-F238E27FC236}">
                <a16:creationId xmlns:a16="http://schemas.microsoft.com/office/drawing/2014/main" id="{FAAC055E-FC6C-4C10-9013-823CD046418E}"/>
              </a:ext>
            </a:extLst>
          </p:cNvPr>
          <p:cNvSpPr/>
          <p:nvPr/>
        </p:nvSpPr>
        <p:spPr>
          <a:xfrm>
            <a:off x="11726231" y="4387013"/>
            <a:ext cx="241704" cy="318032"/>
          </a:xfrm>
          <a:custGeom>
            <a:avLst/>
            <a:gdLst>
              <a:gd name="connsiteX0" fmla="*/ 243838 w 241676"/>
              <a:gd name="connsiteY0" fmla="*/ 162941 h 317994"/>
              <a:gd name="connsiteX1" fmla="*/ 185582 w 241676"/>
              <a:gd name="connsiteY1" fmla="*/ 31036 h 317994"/>
              <a:gd name="connsiteX2" fmla="*/ 185582 w 241676"/>
              <a:gd name="connsiteY2" fmla="*/ 9540 h 317994"/>
              <a:gd name="connsiteX3" fmla="*/ 126689 w 241676"/>
              <a:gd name="connsiteY3" fmla="*/ 9540 h 317994"/>
              <a:gd name="connsiteX4" fmla="*/ 9540 w 241676"/>
              <a:gd name="connsiteY4" fmla="*/ 162941 h 317994"/>
              <a:gd name="connsiteX5" fmla="*/ 126689 w 241676"/>
              <a:gd name="connsiteY5" fmla="*/ 316341 h 317994"/>
              <a:gd name="connsiteX6" fmla="*/ 185582 w 241676"/>
              <a:gd name="connsiteY6" fmla="*/ 316341 h 317994"/>
              <a:gd name="connsiteX7" fmla="*/ 185582 w 241676"/>
              <a:gd name="connsiteY7" fmla="*/ 294845 h 317994"/>
              <a:gd name="connsiteX8" fmla="*/ 243838 w 241676"/>
              <a:gd name="connsiteY8" fmla="*/ 162941 h 317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676" h="317994">
                <a:moveTo>
                  <a:pt x="243838" y="162941"/>
                </a:moveTo>
                <a:cubicBezTo>
                  <a:pt x="243838" y="106465"/>
                  <a:pt x="220307" y="57621"/>
                  <a:pt x="185582" y="31036"/>
                </a:cubicBezTo>
                <a:lnTo>
                  <a:pt x="185582" y="9540"/>
                </a:lnTo>
                <a:lnTo>
                  <a:pt x="126689" y="9540"/>
                </a:lnTo>
                <a:cubicBezTo>
                  <a:pt x="61945" y="9540"/>
                  <a:pt x="9540" y="78227"/>
                  <a:pt x="9540" y="162941"/>
                </a:cubicBezTo>
                <a:cubicBezTo>
                  <a:pt x="9540" y="247654"/>
                  <a:pt x="61945" y="316341"/>
                  <a:pt x="126689" y="316341"/>
                </a:cubicBezTo>
                <a:lnTo>
                  <a:pt x="185582" y="316341"/>
                </a:lnTo>
                <a:lnTo>
                  <a:pt x="185582" y="294845"/>
                </a:lnTo>
                <a:cubicBezTo>
                  <a:pt x="220307" y="268261"/>
                  <a:pt x="243838" y="219544"/>
                  <a:pt x="243838" y="162941"/>
                </a:cubicBezTo>
                <a:close/>
              </a:path>
            </a:pathLst>
          </a:custGeom>
          <a:solidFill>
            <a:srgbClr val="72503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20" name="Freeform: Shape 1119">
            <a:extLst>
              <a:ext uri="{FF2B5EF4-FFF2-40B4-BE49-F238E27FC236}">
                <a16:creationId xmlns:a16="http://schemas.microsoft.com/office/drawing/2014/main" id="{6DBF9DA9-9663-4F94-81F6-ADD37BD0126E}"/>
              </a:ext>
            </a:extLst>
          </p:cNvPr>
          <p:cNvSpPr/>
          <p:nvPr/>
        </p:nvSpPr>
        <p:spPr>
          <a:xfrm>
            <a:off x="11785131" y="4387013"/>
            <a:ext cx="241704" cy="318032"/>
          </a:xfrm>
          <a:custGeom>
            <a:avLst/>
            <a:gdLst>
              <a:gd name="connsiteX0" fmla="*/ 243838 w 241676"/>
              <a:gd name="connsiteY0" fmla="*/ 162941 h 317994"/>
              <a:gd name="connsiteX1" fmla="*/ 126689 w 241676"/>
              <a:gd name="connsiteY1" fmla="*/ 316341 h 317994"/>
              <a:gd name="connsiteX2" fmla="*/ 9539 w 241676"/>
              <a:gd name="connsiteY2" fmla="*/ 162941 h 317994"/>
              <a:gd name="connsiteX3" fmla="*/ 126689 w 241676"/>
              <a:gd name="connsiteY3" fmla="*/ 9540 h 317994"/>
              <a:gd name="connsiteX4" fmla="*/ 243838 w 241676"/>
              <a:gd name="connsiteY4" fmla="*/ 162941 h 317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676" h="317994">
                <a:moveTo>
                  <a:pt x="243838" y="162941"/>
                </a:moveTo>
                <a:cubicBezTo>
                  <a:pt x="243838" y="247661"/>
                  <a:pt x="191389" y="316341"/>
                  <a:pt x="126689" y="316341"/>
                </a:cubicBezTo>
                <a:cubicBezTo>
                  <a:pt x="61989" y="316341"/>
                  <a:pt x="9539" y="247661"/>
                  <a:pt x="9539" y="162941"/>
                </a:cubicBezTo>
                <a:cubicBezTo>
                  <a:pt x="9539" y="78220"/>
                  <a:pt x="61989" y="9540"/>
                  <a:pt x="126689" y="9540"/>
                </a:cubicBezTo>
                <a:cubicBezTo>
                  <a:pt x="191389" y="9540"/>
                  <a:pt x="243838" y="78220"/>
                  <a:pt x="243838" y="162941"/>
                </a:cubicBezTo>
                <a:close/>
              </a:path>
            </a:pathLst>
          </a:custGeom>
          <a:solidFill>
            <a:srgbClr val="5245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21" name="Freeform: Shape 1120">
            <a:extLst>
              <a:ext uri="{FF2B5EF4-FFF2-40B4-BE49-F238E27FC236}">
                <a16:creationId xmlns:a16="http://schemas.microsoft.com/office/drawing/2014/main" id="{08025B6D-57C8-4F97-9C93-35D2C44146EE}"/>
              </a:ext>
            </a:extLst>
          </p:cNvPr>
          <p:cNvSpPr/>
          <p:nvPr/>
        </p:nvSpPr>
        <p:spPr>
          <a:xfrm>
            <a:off x="11814009" y="4387013"/>
            <a:ext cx="241704" cy="318032"/>
          </a:xfrm>
          <a:custGeom>
            <a:avLst/>
            <a:gdLst>
              <a:gd name="connsiteX0" fmla="*/ 243838 w 241676"/>
              <a:gd name="connsiteY0" fmla="*/ 162941 h 317994"/>
              <a:gd name="connsiteX1" fmla="*/ 185581 w 241676"/>
              <a:gd name="connsiteY1" fmla="*/ 31036 h 317994"/>
              <a:gd name="connsiteX2" fmla="*/ 185581 w 241676"/>
              <a:gd name="connsiteY2" fmla="*/ 9540 h 317994"/>
              <a:gd name="connsiteX3" fmla="*/ 126689 w 241676"/>
              <a:gd name="connsiteY3" fmla="*/ 9540 h 317994"/>
              <a:gd name="connsiteX4" fmla="*/ 9540 w 241676"/>
              <a:gd name="connsiteY4" fmla="*/ 162941 h 317994"/>
              <a:gd name="connsiteX5" fmla="*/ 126689 w 241676"/>
              <a:gd name="connsiteY5" fmla="*/ 316341 h 317994"/>
              <a:gd name="connsiteX6" fmla="*/ 185581 w 241676"/>
              <a:gd name="connsiteY6" fmla="*/ 316341 h 317994"/>
              <a:gd name="connsiteX7" fmla="*/ 185581 w 241676"/>
              <a:gd name="connsiteY7" fmla="*/ 294845 h 317994"/>
              <a:gd name="connsiteX8" fmla="*/ 243838 w 241676"/>
              <a:gd name="connsiteY8" fmla="*/ 162941 h 317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676" h="317994">
                <a:moveTo>
                  <a:pt x="243838" y="162941"/>
                </a:moveTo>
                <a:cubicBezTo>
                  <a:pt x="243838" y="106465"/>
                  <a:pt x="220306" y="57621"/>
                  <a:pt x="185581" y="31036"/>
                </a:cubicBezTo>
                <a:lnTo>
                  <a:pt x="185581" y="9540"/>
                </a:lnTo>
                <a:lnTo>
                  <a:pt x="126689" y="9540"/>
                </a:lnTo>
                <a:cubicBezTo>
                  <a:pt x="61945" y="9540"/>
                  <a:pt x="9540" y="78227"/>
                  <a:pt x="9540" y="162941"/>
                </a:cubicBezTo>
                <a:cubicBezTo>
                  <a:pt x="9540" y="247654"/>
                  <a:pt x="61945" y="316341"/>
                  <a:pt x="126689" y="316341"/>
                </a:cubicBezTo>
                <a:lnTo>
                  <a:pt x="185581" y="316341"/>
                </a:lnTo>
                <a:lnTo>
                  <a:pt x="185581" y="294845"/>
                </a:lnTo>
                <a:cubicBezTo>
                  <a:pt x="220180" y="268261"/>
                  <a:pt x="243838" y="219544"/>
                  <a:pt x="243838" y="162941"/>
                </a:cubicBezTo>
                <a:close/>
              </a:path>
            </a:pathLst>
          </a:custGeom>
          <a:solidFill>
            <a:srgbClr val="72503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22" name="Freeform: Shape 1121">
            <a:extLst>
              <a:ext uri="{FF2B5EF4-FFF2-40B4-BE49-F238E27FC236}">
                <a16:creationId xmlns:a16="http://schemas.microsoft.com/office/drawing/2014/main" id="{3AEF45A2-4308-40CC-8909-157BB8377433}"/>
              </a:ext>
            </a:extLst>
          </p:cNvPr>
          <p:cNvSpPr/>
          <p:nvPr/>
        </p:nvSpPr>
        <p:spPr>
          <a:xfrm>
            <a:off x="11872780" y="4387013"/>
            <a:ext cx="241704" cy="318032"/>
          </a:xfrm>
          <a:custGeom>
            <a:avLst/>
            <a:gdLst>
              <a:gd name="connsiteX0" fmla="*/ 243839 w 241676"/>
              <a:gd name="connsiteY0" fmla="*/ 162941 h 317994"/>
              <a:gd name="connsiteX1" fmla="*/ 126689 w 241676"/>
              <a:gd name="connsiteY1" fmla="*/ 316341 h 317994"/>
              <a:gd name="connsiteX2" fmla="*/ 9539 w 241676"/>
              <a:gd name="connsiteY2" fmla="*/ 162941 h 317994"/>
              <a:gd name="connsiteX3" fmla="*/ 126689 w 241676"/>
              <a:gd name="connsiteY3" fmla="*/ 9540 h 317994"/>
              <a:gd name="connsiteX4" fmla="*/ 243839 w 241676"/>
              <a:gd name="connsiteY4" fmla="*/ 162941 h 317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676" h="317994">
                <a:moveTo>
                  <a:pt x="243839" y="162941"/>
                </a:moveTo>
                <a:cubicBezTo>
                  <a:pt x="243839" y="247661"/>
                  <a:pt x="191389" y="316341"/>
                  <a:pt x="126689" y="316341"/>
                </a:cubicBezTo>
                <a:cubicBezTo>
                  <a:pt x="61989" y="316341"/>
                  <a:pt x="9539" y="247661"/>
                  <a:pt x="9539" y="162941"/>
                </a:cubicBezTo>
                <a:cubicBezTo>
                  <a:pt x="9539" y="78220"/>
                  <a:pt x="61989" y="9540"/>
                  <a:pt x="126689" y="9540"/>
                </a:cubicBezTo>
                <a:cubicBezTo>
                  <a:pt x="191389" y="9540"/>
                  <a:pt x="243839" y="78220"/>
                  <a:pt x="243839" y="162941"/>
                </a:cubicBezTo>
                <a:close/>
              </a:path>
            </a:pathLst>
          </a:custGeom>
          <a:solidFill>
            <a:srgbClr val="5245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23" name="Freeform: Shape 1122">
            <a:extLst>
              <a:ext uri="{FF2B5EF4-FFF2-40B4-BE49-F238E27FC236}">
                <a16:creationId xmlns:a16="http://schemas.microsoft.com/office/drawing/2014/main" id="{8699B56B-9925-4613-AFFC-734D40279EE4}"/>
              </a:ext>
            </a:extLst>
          </p:cNvPr>
          <p:cNvSpPr/>
          <p:nvPr/>
        </p:nvSpPr>
        <p:spPr>
          <a:xfrm>
            <a:off x="11632094" y="3944440"/>
            <a:ext cx="890489" cy="623342"/>
          </a:xfrm>
          <a:custGeom>
            <a:avLst/>
            <a:gdLst>
              <a:gd name="connsiteX0" fmla="*/ 883263 w 890385"/>
              <a:gd name="connsiteY0" fmla="*/ 616274 h 623270"/>
              <a:gd name="connsiteX1" fmla="*/ 35107 w 890385"/>
              <a:gd name="connsiteY1" fmla="*/ 616274 h 623270"/>
              <a:gd name="connsiteX2" fmla="*/ 9540 w 890385"/>
              <a:gd name="connsiteY2" fmla="*/ 590707 h 623270"/>
              <a:gd name="connsiteX3" fmla="*/ 9540 w 890385"/>
              <a:gd name="connsiteY3" fmla="*/ 35107 h 623270"/>
              <a:gd name="connsiteX4" fmla="*/ 35107 w 890385"/>
              <a:gd name="connsiteY4" fmla="*/ 9540 h 623270"/>
              <a:gd name="connsiteX5" fmla="*/ 883263 w 890385"/>
              <a:gd name="connsiteY5" fmla="*/ 9540 h 623270"/>
              <a:gd name="connsiteX6" fmla="*/ 883263 w 890385"/>
              <a:gd name="connsiteY6" fmla="*/ 616274 h 623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0385" h="623270">
                <a:moveTo>
                  <a:pt x="883263" y="616274"/>
                </a:moveTo>
                <a:lnTo>
                  <a:pt x="35107" y="616274"/>
                </a:lnTo>
                <a:cubicBezTo>
                  <a:pt x="20988" y="616274"/>
                  <a:pt x="9540" y="604827"/>
                  <a:pt x="9540" y="590707"/>
                </a:cubicBezTo>
                <a:lnTo>
                  <a:pt x="9540" y="35107"/>
                </a:lnTo>
                <a:cubicBezTo>
                  <a:pt x="9540" y="20988"/>
                  <a:pt x="20988" y="9540"/>
                  <a:pt x="35107" y="9540"/>
                </a:cubicBezTo>
                <a:lnTo>
                  <a:pt x="883263" y="9540"/>
                </a:lnTo>
                <a:lnTo>
                  <a:pt x="883263" y="616274"/>
                </a:lnTo>
                <a:close/>
              </a:path>
            </a:pathLst>
          </a:custGeom>
          <a:solidFill>
            <a:schemeClr val="accent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24" name="Freeform: Shape 1123">
            <a:extLst>
              <a:ext uri="{FF2B5EF4-FFF2-40B4-BE49-F238E27FC236}">
                <a16:creationId xmlns:a16="http://schemas.microsoft.com/office/drawing/2014/main" id="{70633A48-F405-44BE-890F-902C1BA66A49}"/>
              </a:ext>
            </a:extLst>
          </p:cNvPr>
          <p:cNvSpPr/>
          <p:nvPr/>
        </p:nvSpPr>
        <p:spPr>
          <a:xfrm>
            <a:off x="11664024" y="4076486"/>
            <a:ext cx="76328" cy="178098"/>
          </a:xfrm>
          <a:custGeom>
            <a:avLst/>
            <a:gdLst>
              <a:gd name="connsiteX0" fmla="*/ 57875 w 76318"/>
              <a:gd name="connsiteY0" fmla="*/ 180876 h 178077"/>
              <a:gd name="connsiteX1" fmla="*/ 25058 w 76318"/>
              <a:gd name="connsiteY1" fmla="*/ 180876 h 178077"/>
              <a:gd name="connsiteX2" fmla="*/ 9540 w 76318"/>
              <a:gd name="connsiteY2" fmla="*/ 165357 h 178077"/>
              <a:gd name="connsiteX3" fmla="*/ 9540 w 76318"/>
              <a:gd name="connsiteY3" fmla="*/ 25058 h 178077"/>
              <a:gd name="connsiteX4" fmla="*/ 25058 w 76318"/>
              <a:gd name="connsiteY4" fmla="*/ 9540 h 178077"/>
              <a:gd name="connsiteX5" fmla="*/ 57875 w 76318"/>
              <a:gd name="connsiteY5" fmla="*/ 9540 h 178077"/>
              <a:gd name="connsiteX6" fmla="*/ 73393 w 76318"/>
              <a:gd name="connsiteY6" fmla="*/ 25058 h 178077"/>
              <a:gd name="connsiteX7" fmla="*/ 73393 w 76318"/>
              <a:gd name="connsiteY7" fmla="*/ 165357 h 178077"/>
              <a:gd name="connsiteX8" fmla="*/ 57875 w 76318"/>
              <a:gd name="connsiteY8" fmla="*/ 180876 h 178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318" h="178077">
                <a:moveTo>
                  <a:pt x="57875" y="180876"/>
                </a:moveTo>
                <a:lnTo>
                  <a:pt x="25058" y="180876"/>
                </a:lnTo>
                <a:cubicBezTo>
                  <a:pt x="16536" y="180876"/>
                  <a:pt x="9540" y="173880"/>
                  <a:pt x="9540" y="165357"/>
                </a:cubicBezTo>
                <a:lnTo>
                  <a:pt x="9540" y="25058"/>
                </a:lnTo>
                <a:cubicBezTo>
                  <a:pt x="9540" y="16536"/>
                  <a:pt x="16536" y="9540"/>
                  <a:pt x="25058" y="9540"/>
                </a:cubicBezTo>
                <a:lnTo>
                  <a:pt x="57875" y="9540"/>
                </a:lnTo>
                <a:cubicBezTo>
                  <a:pt x="66398" y="9540"/>
                  <a:pt x="73393" y="16536"/>
                  <a:pt x="73393" y="25058"/>
                </a:cubicBezTo>
                <a:lnTo>
                  <a:pt x="73393" y="165357"/>
                </a:lnTo>
                <a:cubicBezTo>
                  <a:pt x="73266" y="173880"/>
                  <a:pt x="66398" y="180876"/>
                  <a:pt x="57875" y="180876"/>
                </a:cubicBezTo>
                <a:close/>
              </a:path>
            </a:pathLst>
          </a:custGeom>
          <a:solidFill>
            <a:srgbClr val="CB2C0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25" name="Freeform: Shape 1124">
            <a:extLst>
              <a:ext uri="{FF2B5EF4-FFF2-40B4-BE49-F238E27FC236}">
                <a16:creationId xmlns:a16="http://schemas.microsoft.com/office/drawing/2014/main" id="{50CDBEB1-3638-4A1B-8EDF-FBAA570FD1D9}"/>
              </a:ext>
            </a:extLst>
          </p:cNvPr>
          <p:cNvSpPr/>
          <p:nvPr/>
        </p:nvSpPr>
        <p:spPr>
          <a:xfrm>
            <a:off x="11656645" y="4076486"/>
            <a:ext cx="76328" cy="178098"/>
          </a:xfrm>
          <a:custGeom>
            <a:avLst/>
            <a:gdLst>
              <a:gd name="connsiteX0" fmla="*/ 57876 w 76318"/>
              <a:gd name="connsiteY0" fmla="*/ 180876 h 178077"/>
              <a:gd name="connsiteX1" fmla="*/ 25058 w 76318"/>
              <a:gd name="connsiteY1" fmla="*/ 180876 h 178077"/>
              <a:gd name="connsiteX2" fmla="*/ 9540 w 76318"/>
              <a:gd name="connsiteY2" fmla="*/ 165357 h 178077"/>
              <a:gd name="connsiteX3" fmla="*/ 9540 w 76318"/>
              <a:gd name="connsiteY3" fmla="*/ 25058 h 178077"/>
              <a:gd name="connsiteX4" fmla="*/ 25058 w 76318"/>
              <a:gd name="connsiteY4" fmla="*/ 9540 h 178077"/>
              <a:gd name="connsiteX5" fmla="*/ 57876 w 76318"/>
              <a:gd name="connsiteY5" fmla="*/ 9540 h 178077"/>
              <a:gd name="connsiteX6" fmla="*/ 73393 w 76318"/>
              <a:gd name="connsiteY6" fmla="*/ 25058 h 178077"/>
              <a:gd name="connsiteX7" fmla="*/ 73393 w 76318"/>
              <a:gd name="connsiteY7" fmla="*/ 165357 h 178077"/>
              <a:gd name="connsiteX8" fmla="*/ 57876 w 76318"/>
              <a:gd name="connsiteY8" fmla="*/ 180876 h 178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318" h="178077">
                <a:moveTo>
                  <a:pt x="57876" y="180876"/>
                </a:moveTo>
                <a:lnTo>
                  <a:pt x="25058" y="180876"/>
                </a:lnTo>
                <a:cubicBezTo>
                  <a:pt x="16536" y="180876"/>
                  <a:pt x="9540" y="173880"/>
                  <a:pt x="9540" y="165357"/>
                </a:cubicBezTo>
                <a:lnTo>
                  <a:pt x="9540" y="25058"/>
                </a:lnTo>
                <a:cubicBezTo>
                  <a:pt x="9540" y="16536"/>
                  <a:pt x="16536" y="9540"/>
                  <a:pt x="25058" y="9540"/>
                </a:cubicBezTo>
                <a:lnTo>
                  <a:pt x="57876" y="9540"/>
                </a:lnTo>
                <a:cubicBezTo>
                  <a:pt x="66398" y="9540"/>
                  <a:pt x="73393" y="16536"/>
                  <a:pt x="73393" y="25058"/>
                </a:cubicBezTo>
                <a:lnTo>
                  <a:pt x="73393" y="165357"/>
                </a:lnTo>
                <a:cubicBezTo>
                  <a:pt x="73393" y="173880"/>
                  <a:pt x="66525" y="180876"/>
                  <a:pt x="57876" y="180876"/>
                </a:cubicBezTo>
                <a:close/>
              </a:path>
            </a:pathLst>
          </a:custGeom>
          <a:solidFill>
            <a:srgbClr val="FB370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26" name="Freeform: Shape 1125">
            <a:extLst>
              <a:ext uri="{FF2B5EF4-FFF2-40B4-BE49-F238E27FC236}">
                <a16:creationId xmlns:a16="http://schemas.microsoft.com/office/drawing/2014/main" id="{9C42CF42-D063-4F48-B2AC-AFED74C9A411}"/>
              </a:ext>
            </a:extLst>
          </p:cNvPr>
          <p:cNvSpPr/>
          <p:nvPr/>
        </p:nvSpPr>
        <p:spPr>
          <a:xfrm>
            <a:off x="12413816" y="4076486"/>
            <a:ext cx="76328" cy="178098"/>
          </a:xfrm>
          <a:custGeom>
            <a:avLst/>
            <a:gdLst>
              <a:gd name="connsiteX0" fmla="*/ 57875 w 76318"/>
              <a:gd name="connsiteY0" fmla="*/ 180876 h 178077"/>
              <a:gd name="connsiteX1" fmla="*/ 25058 w 76318"/>
              <a:gd name="connsiteY1" fmla="*/ 180876 h 178077"/>
              <a:gd name="connsiteX2" fmla="*/ 9540 w 76318"/>
              <a:gd name="connsiteY2" fmla="*/ 165357 h 178077"/>
              <a:gd name="connsiteX3" fmla="*/ 9540 w 76318"/>
              <a:gd name="connsiteY3" fmla="*/ 25058 h 178077"/>
              <a:gd name="connsiteX4" fmla="*/ 25058 w 76318"/>
              <a:gd name="connsiteY4" fmla="*/ 9540 h 178077"/>
              <a:gd name="connsiteX5" fmla="*/ 57875 w 76318"/>
              <a:gd name="connsiteY5" fmla="*/ 9540 h 178077"/>
              <a:gd name="connsiteX6" fmla="*/ 73393 w 76318"/>
              <a:gd name="connsiteY6" fmla="*/ 25058 h 178077"/>
              <a:gd name="connsiteX7" fmla="*/ 73393 w 76318"/>
              <a:gd name="connsiteY7" fmla="*/ 165357 h 178077"/>
              <a:gd name="connsiteX8" fmla="*/ 57875 w 76318"/>
              <a:gd name="connsiteY8" fmla="*/ 180876 h 178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318" h="178077">
                <a:moveTo>
                  <a:pt x="57875" y="180876"/>
                </a:moveTo>
                <a:lnTo>
                  <a:pt x="25058" y="180876"/>
                </a:lnTo>
                <a:cubicBezTo>
                  <a:pt x="16536" y="180876"/>
                  <a:pt x="9540" y="173880"/>
                  <a:pt x="9540" y="165357"/>
                </a:cubicBezTo>
                <a:lnTo>
                  <a:pt x="9540" y="25058"/>
                </a:lnTo>
                <a:cubicBezTo>
                  <a:pt x="9540" y="16536"/>
                  <a:pt x="16536" y="9540"/>
                  <a:pt x="25058" y="9540"/>
                </a:cubicBezTo>
                <a:lnTo>
                  <a:pt x="57875" y="9540"/>
                </a:lnTo>
                <a:cubicBezTo>
                  <a:pt x="66398" y="9540"/>
                  <a:pt x="73393" y="16536"/>
                  <a:pt x="73393" y="25058"/>
                </a:cubicBezTo>
                <a:lnTo>
                  <a:pt x="73393" y="165357"/>
                </a:lnTo>
                <a:cubicBezTo>
                  <a:pt x="73266" y="173880"/>
                  <a:pt x="66398" y="180876"/>
                  <a:pt x="57875" y="180876"/>
                </a:cubicBezTo>
                <a:close/>
              </a:path>
            </a:pathLst>
          </a:custGeom>
          <a:solidFill>
            <a:srgbClr val="CB2C0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27" name="Freeform: Shape 1126">
            <a:extLst>
              <a:ext uri="{FF2B5EF4-FFF2-40B4-BE49-F238E27FC236}">
                <a16:creationId xmlns:a16="http://schemas.microsoft.com/office/drawing/2014/main" id="{60D5FE05-A7AE-4318-A3F1-C56F138982B0}"/>
              </a:ext>
            </a:extLst>
          </p:cNvPr>
          <p:cNvSpPr/>
          <p:nvPr/>
        </p:nvSpPr>
        <p:spPr>
          <a:xfrm>
            <a:off x="12406437" y="4076486"/>
            <a:ext cx="76328" cy="178098"/>
          </a:xfrm>
          <a:custGeom>
            <a:avLst/>
            <a:gdLst>
              <a:gd name="connsiteX0" fmla="*/ 57876 w 76318"/>
              <a:gd name="connsiteY0" fmla="*/ 180876 h 178077"/>
              <a:gd name="connsiteX1" fmla="*/ 25058 w 76318"/>
              <a:gd name="connsiteY1" fmla="*/ 180876 h 178077"/>
              <a:gd name="connsiteX2" fmla="*/ 9540 w 76318"/>
              <a:gd name="connsiteY2" fmla="*/ 165357 h 178077"/>
              <a:gd name="connsiteX3" fmla="*/ 9540 w 76318"/>
              <a:gd name="connsiteY3" fmla="*/ 25058 h 178077"/>
              <a:gd name="connsiteX4" fmla="*/ 25058 w 76318"/>
              <a:gd name="connsiteY4" fmla="*/ 9540 h 178077"/>
              <a:gd name="connsiteX5" fmla="*/ 57876 w 76318"/>
              <a:gd name="connsiteY5" fmla="*/ 9540 h 178077"/>
              <a:gd name="connsiteX6" fmla="*/ 73393 w 76318"/>
              <a:gd name="connsiteY6" fmla="*/ 25058 h 178077"/>
              <a:gd name="connsiteX7" fmla="*/ 73393 w 76318"/>
              <a:gd name="connsiteY7" fmla="*/ 165357 h 178077"/>
              <a:gd name="connsiteX8" fmla="*/ 57876 w 76318"/>
              <a:gd name="connsiteY8" fmla="*/ 180876 h 178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318" h="178077">
                <a:moveTo>
                  <a:pt x="57876" y="180876"/>
                </a:moveTo>
                <a:lnTo>
                  <a:pt x="25058" y="180876"/>
                </a:lnTo>
                <a:cubicBezTo>
                  <a:pt x="16536" y="180876"/>
                  <a:pt x="9540" y="173880"/>
                  <a:pt x="9540" y="165357"/>
                </a:cubicBezTo>
                <a:lnTo>
                  <a:pt x="9540" y="25058"/>
                </a:lnTo>
                <a:cubicBezTo>
                  <a:pt x="9540" y="16536"/>
                  <a:pt x="16536" y="9540"/>
                  <a:pt x="25058" y="9540"/>
                </a:cubicBezTo>
                <a:lnTo>
                  <a:pt x="57876" y="9540"/>
                </a:lnTo>
                <a:cubicBezTo>
                  <a:pt x="66398" y="9540"/>
                  <a:pt x="73393" y="16536"/>
                  <a:pt x="73393" y="25058"/>
                </a:cubicBezTo>
                <a:lnTo>
                  <a:pt x="73393" y="165357"/>
                </a:lnTo>
                <a:cubicBezTo>
                  <a:pt x="73393" y="173880"/>
                  <a:pt x="66525" y="180876"/>
                  <a:pt x="57876" y="180876"/>
                </a:cubicBezTo>
                <a:close/>
              </a:path>
            </a:pathLst>
          </a:custGeom>
          <a:solidFill>
            <a:srgbClr val="FB370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28" name="Freeform: Shape 1127">
            <a:extLst>
              <a:ext uri="{FF2B5EF4-FFF2-40B4-BE49-F238E27FC236}">
                <a16:creationId xmlns:a16="http://schemas.microsoft.com/office/drawing/2014/main" id="{9C8F02A0-D0AB-4844-9BCD-4B4DD29B2344}"/>
              </a:ext>
            </a:extLst>
          </p:cNvPr>
          <p:cNvSpPr/>
          <p:nvPr/>
        </p:nvSpPr>
        <p:spPr>
          <a:xfrm>
            <a:off x="11984727" y="4394010"/>
            <a:ext cx="178098" cy="127213"/>
          </a:xfrm>
          <a:custGeom>
            <a:avLst/>
            <a:gdLst>
              <a:gd name="connsiteX0" fmla="*/ 169555 w 178077"/>
              <a:gd name="connsiteY0" fmla="*/ 126562 h 127197"/>
              <a:gd name="connsiteX1" fmla="*/ 18062 w 178077"/>
              <a:gd name="connsiteY1" fmla="*/ 126562 h 127197"/>
              <a:gd name="connsiteX2" fmla="*/ 9540 w 178077"/>
              <a:gd name="connsiteY2" fmla="*/ 118040 h 127197"/>
              <a:gd name="connsiteX3" fmla="*/ 9540 w 178077"/>
              <a:gd name="connsiteY3" fmla="*/ 18062 h 127197"/>
              <a:gd name="connsiteX4" fmla="*/ 18062 w 178077"/>
              <a:gd name="connsiteY4" fmla="*/ 9540 h 127197"/>
              <a:gd name="connsiteX5" fmla="*/ 169555 w 178077"/>
              <a:gd name="connsiteY5" fmla="*/ 9540 h 127197"/>
              <a:gd name="connsiteX6" fmla="*/ 178077 w 178077"/>
              <a:gd name="connsiteY6" fmla="*/ 18062 h 127197"/>
              <a:gd name="connsiteX7" fmla="*/ 178077 w 178077"/>
              <a:gd name="connsiteY7" fmla="*/ 118040 h 127197"/>
              <a:gd name="connsiteX8" fmla="*/ 169555 w 178077"/>
              <a:gd name="connsiteY8" fmla="*/ 126562 h 127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8077" h="127197">
                <a:moveTo>
                  <a:pt x="169555" y="126562"/>
                </a:moveTo>
                <a:lnTo>
                  <a:pt x="18062" y="126562"/>
                </a:lnTo>
                <a:cubicBezTo>
                  <a:pt x="13356" y="126562"/>
                  <a:pt x="9540" y="122746"/>
                  <a:pt x="9540" y="118040"/>
                </a:cubicBezTo>
                <a:lnTo>
                  <a:pt x="9540" y="18062"/>
                </a:lnTo>
                <a:cubicBezTo>
                  <a:pt x="9540" y="13356"/>
                  <a:pt x="13356" y="9540"/>
                  <a:pt x="18062" y="9540"/>
                </a:cubicBezTo>
                <a:lnTo>
                  <a:pt x="169555" y="9540"/>
                </a:lnTo>
                <a:cubicBezTo>
                  <a:pt x="174261" y="9540"/>
                  <a:pt x="178077" y="13356"/>
                  <a:pt x="178077" y="18062"/>
                </a:cubicBezTo>
                <a:lnTo>
                  <a:pt x="178077" y="118040"/>
                </a:lnTo>
                <a:cubicBezTo>
                  <a:pt x="177950" y="122873"/>
                  <a:pt x="174134" y="126562"/>
                  <a:pt x="169555" y="126562"/>
                </a:cubicBezTo>
                <a:close/>
              </a:path>
            </a:pathLst>
          </a:custGeom>
          <a:solidFill>
            <a:srgbClr val="DD73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29" name="Freeform: Shape 1128">
            <a:extLst>
              <a:ext uri="{FF2B5EF4-FFF2-40B4-BE49-F238E27FC236}">
                <a16:creationId xmlns:a16="http://schemas.microsoft.com/office/drawing/2014/main" id="{146C4F64-3EAF-489D-8D9D-E751BC528601}"/>
              </a:ext>
            </a:extLst>
          </p:cNvPr>
          <p:cNvSpPr/>
          <p:nvPr/>
        </p:nvSpPr>
        <p:spPr>
          <a:xfrm>
            <a:off x="11984727" y="4394010"/>
            <a:ext cx="38163" cy="127213"/>
          </a:xfrm>
          <a:custGeom>
            <a:avLst/>
            <a:gdLst>
              <a:gd name="connsiteX0" fmla="*/ 16790 w 38159"/>
              <a:gd name="connsiteY0" fmla="*/ 109136 h 127197"/>
              <a:gd name="connsiteX1" fmla="*/ 16790 w 38159"/>
              <a:gd name="connsiteY1" fmla="*/ 27093 h 127197"/>
              <a:gd name="connsiteX2" fmla="*/ 34216 w 38159"/>
              <a:gd name="connsiteY2" fmla="*/ 9540 h 127197"/>
              <a:gd name="connsiteX3" fmla="*/ 26966 w 38159"/>
              <a:gd name="connsiteY3" fmla="*/ 9540 h 127197"/>
              <a:gd name="connsiteX4" fmla="*/ 9540 w 38159"/>
              <a:gd name="connsiteY4" fmla="*/ 27093 h 127197"/>
              <a:gd name="connsiteX5" fmla="*/ 9540 w 38159"/>
              <a:gd name="connsiteY5" fmla="*/ 109136 h 127197"/>
              <a:gd name="connsiteX6" fmla="*/ 26966 w 38159"/>
              <a:gd name="connsiteY6" fmla="*/ 126689 h 127197"/>
              <a:gd name="connsiteX7" fmla="*/ 34216 w 38159"/>
              <a:gd name="connsiteY7" fmla="*/ 126689 h 127197"/>
              <a:gd name="connsiteX8" fmla="*/ 16790 w 38159"/>
              <a:gd name="connsiteY8" fmla="*/ 109136 h 127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59" h="127197">
                <a:moveTo>
                  <a:pt x="16790" y="109136"/>
                </a:moveTo>
                <a:lnTo>
                  <a:pt x="16790" y="27093"/>
                </a:lnTo>
                <a:cubicBezTo>
                  <a:pt x="16790" y="17426"/>
                  <a:pt x="24676" y="9540"/>
                  <a:pt x="34216" y="9540"/>
                </a:cubicBezTo>
                <a:lnTo>
                  <a:pt x="26966" y="9540"/>
                </a:lnTo>
                <a:cubicBezTo>
                  <a:pt x="17299" y="9540"/>
                  <a:pt x="9540" y="17426"/>
                  <a:pt x="9540" y="27093"/>
                </a:cubicBezTo>
                <a:lnTo>
                  <a:pt x="9540" y="109136"/>
                </a:lnTo>
                <a:cubicBezTo>
                  <a:pt x="9540" y="118803"/>
                  <a:pt x="17426" y="126689"/>
                  <a:pt x="26966" y="126689"/>
                </a:cubicBezTo>
                <a:lnTo>
                  <a:pt x="34216" y="126689"/>
                </a:lnTo>
                <a:cubicBezTo>
                  <a:pt x="24549" y="126562"/>
                  <a:pt x="16790" y="118803"/>
                  <a:pt x="16790" y="109136"/>
                </a:cubicBezTo>
                <a:close/>
              </a:path>
            </a:pathLst>
          </a:custGeom>
          <a:solidFill>
            <a:srgbClr val="BE63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30" name="Freeform: Shape 1129">
            <a:extLst>
              <a:ext uri="{FF2B5EF4-FFF2-40B4-BE49-F238E27FC236}">
                <a16:creationId xmlns:a16="http://schemas.microsoft.com/office/drawing/2014/main" id="{7E3774B2-41C2-44F9-8EA3-32800EEFF771}"/>
              </a:ext>
            </a:extLst>
          </p:cNvPr>
          <p:cNvSpPr/>
          <p:nvPr/>
        </p:nvSpPr>
        <p:spPr>
          <a:xfrm>
            <a:off x="12505791" y="3944440"/>
            <a:ext cx="1081308" cy="623342"/>
          </a:xfrm>
          <a:custGeom>
            <a:avLst/>
            <a:gdLst>
              <a:gd name="connsiteX0" fmla="*/ 1015294 w 1081182"/>
              <a:gd name="connsiteY0" fmla="*/ 616274 h 623270"/>
              <a:gd name="connsiteX1" fmla="*/ 9540 w 1081182"/>
              <a:gd name="connsiteY1" fmla="*/ 616274 h 623270"/>
              <a:gd name="connsiteX2" fmla="*/ 9540 w 1081182"/>
              <a:gd name="connsiteY2" fmla="*/ 9540 h 623270"/>
              <a:gd name="connsiteX3" fmla="*/ 82806 w 1081182"/>
              <a:gd name="connsiteY3" fmla="*/ 9540 h 623270"/>
              <a:gd name="connsiteX4" fmla="*/ 132286 w 1081182"/>
              <a:gd name="connsiteY4" fmla="*/ 32563 h 623270"/>
              <a:gd name="connsiteX5" fmla="*/ 195122 w 1081182"/>
              <a:gd name="connsiteY5" fmla="*/ 107228 h 623270"/>
              <a:gd name="connsiteX6" fmla="*/ 230737 w 1081182"/>
              <a:gd name="connsiteY6" fmla="*/ 123764 h 623270"/>
              <a:gd name="connsiteX7" fmla="*/ 861385 w 1081182"/>
              <a:gd name="connsiteY7" fmla="*/ 123764 h 623270"/>
              <a:gd name="connsiteX8" fmla="*/ 902979 w 1081182"/>
              <a:gd name="connsiteY8" fmla="*/ 104175 h 623270"/>
              <a:gd name="connsiteX9" fmla="*/ 981333 w 1081182"/>
              <a:gd name="connsiteY9" fmla="*/ 9540 h 623270"/>
              <a:gd name="connsiteX10" fmla="*/ 1015168 w 1081182"/>
              <a:gd name="connsiteY10" fmla="*/ 9540 h 623270"/>
              <a:gd name="connsiteX11" fmla="*/ 1072280 w 1081182"/>
              <a:gd name="connsiteY11" fmla="*/ 337075 h 623270"/>
              <a:gd name="connsiteX12" fmla="*/ 1051800 w 1081182"/>
              <a:gd name="connsiteY12" fmla="*/ 485769 h 623270"/>
              <a:gd name="connsiteX13" fmla="*/ 1015294 w 1081182"/>
              <a:gd name="connsiteY13" fmla="*/ 616274 h 623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1182" h="623270">
                <a:moveTo>
                  <a:pt x="1015294" y="616274"/>
                </a:moveTo>
                <a:lnTo>
                  <a:pt x="9540" y="616274"/>
                </a:lnTo>
                <a:lnTo>
                  <a:pt x="9540" y="9540"/>
                </a:lnTo>
                <a:lnTo>
                  <a:pt x="82806" y="9540"/>
                </a:lnTo>
                <a:cubicBezTo>
                  <a:pt x="101886" y="9540"/>
                  <a:pt x="120075" y="17935"/>
                  <a:pt x="132286" y="32563"/>
                </a:cubicBezTo>
                <a:lnTo>
                  <a:pt x="195122" y="107228"/>
                </a:lnTo>
                <a:cubicBezTo>
                  <a:pt x="204026" y="117785"/>
                  <a:pt x="217001" y="123764"/>
                  <a:pt x="230737" y="123764"/>
                </a:cubicBezTo>
                <a:lnTo>
                  <a:pt x="861385" y="123764"/>
                </a:lnTo>
                <a:cubicBezTo>
                  <a:pt x="877412" y="123764"/>
                  <a:pt x="892676" y="116641"/>
                  <a:pt x="902979" y="104175"/>
                </a:cubicBezTo>
                <a:lnTo>
                  <a:pt x="981333" y="9540"/>
                </a:lnTo>
                <a:lnTo>
                  <a:pt x="1015168" y="9540"/>
                </a:lnTo>
                <a:cubicBezTo>
                  <a:pt x="1052945" y="114606"/>
                  <a:pt x="1072280" y="225395"/>
                  <a:pt x="1072280" y="337075"/>
                </a:cubicBezTo>
                <a:cubicBezTo>
                  <a:pt x="1072280" y="387318"/>
                  <a:pt x="1065411" y="437307"/>
                  <a:pt x="1051800" y="485769"/>
                </a:cubicBezTo>
                <a:lnTo>
                  <a:pt x="1015294" y="616274"/>
                </a:lnTo>
                <a:close/>
              </a:path>
            </a:pathLst>
          </a:custGeom>
          <a:solidFill>
            <a:schemeClr val="accent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31" name="Freeform: Shape 1130">
            <a:extLst>
              <a:ext uri="{FF2B5EF4-FFF2-40B4-BE49-F238E27FC236}">
                <a16:creationId xmlns:a16="http://schemas.microsoft.com/office/drawing/2014/main" id="{AFE65402-4711-4504-80C8-7AC01EBB8D56}"/>
              </a:ext>
            </a:extLst>
          </p:cNvPr>
          <p:cNvSpPr/>
          <p:nvPr/>
        </p:nvSpPr>
        <p:spPr>
          <a:xfrm>
            <a:off x="13142490" y="4247715"/>
            <a:ext cx="356195" cy="457966"/>
          </a:xfrm>
          <a:custGeom>
            <a:avLst/>
            <a:gdLst>
              <a:gd name="connsiteX0" fmla="*/ 350176 w 356154"/>
              <a:gd name="connsiteY0" fmla="*/ 232645 h 457912"/>
              <a:gd name="connsiteX1" fmla="*/ 265462 w 356154"/>
              <a:gd name="connsiteY1" fmla="*/ 40830 h 457912"/>
              <a:gd name="connsiteX2" fmla="*/ 265462 w 356154"/>
              <a:gd name="connsiteY2" fmla="*/ 9540 h 457912"/>
              <a:gd name="connsiteX3" fmla="*/ 179857 w 356154"/>
              <a:gd name="connsiteY3" fmla="*/ 9540 h 457912"/>
              <a:gd name="connsiteX4" fmla="*/ 9540 w 356154"/>
              <a:gd name="connsiteY4" fmla="*/ 232645 h 457912"/>
              <a:gd name="connsiteX5" fmla="*/ 179857 w 356154"/>
              <a:gd name="connsiteY5" fmla="*/ 455750 h 457912"/>
              <a:gd name="connsiteX6" fmla="*/ 265462 w 356154"/>
              <a:gd name="connsiteY6" fmla="*/ 455750 h 457912"/>
              <a:gd name="connsiteX7" fmla="*/ 265462 w 356154"/>
              <a:gd name="connsiteY7" fmla="*/ 424460 h 457912"/>
              <a:gd name="connsiteX8" fmla="*/ 350176 w 356154"/>
              <a:gd name="connsiteY8" fmla="*/ 232645 h 457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6154" h="457912">
                <a:moveTo>
                  <a:pt x="350176" y="232645"/>
                </a:moveTo>
                <a:cubicBezTo>
                  <a:pt x="350176" y="150475"/>
                  <a:pt x="315959" y="79626"/>
                  <a:pt x="265462" y="40830"/>
                </a:cubicBezTo>
                <a:lnTo>
                  <a:pt x="265462" y="9540"/>
                </a:lnTo>
                <a:lnTo>
                  <a:pt x="179857" y="9540"/>
                </a:lnTo>
                <a:cubicBezTo>
                  <a:pt x="85859" y="9540"/>
                  <a:pt x="9540" y="109390"/>
                  <a:pt x="9540" y="232645"/>
                </a:cubicBezTo>
                <a:cubicBezTo>
                  <a:pt x="9540" y="355773"/>
                  <a:pt x="85731" y="455750"/>
                  <a:pt x="179857" y="455750"/>
                </a:cubicBezTo>
                <a:lnTo>
                  <a:pt x="265462" y="455750"/>
                </a:lnTo>
                <a:lnTo>
                  <a:pt x="265462" y="424460"/>
                </a:lnTo>
                <a:cubicBezTo>
                  <a:pt x="315959" y="385791"/>
                  <a:pt x="350176" y="314815"/>
                  <a:pt x="350176" y="232645"/>
                </a:cubicBezTo>
                <a:close/>
              </a:path>
            </a:pathLst>
          </a:custGeom>
          <a:solidFill>
            <a:srgbClr val="72503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32" name="Freeform: Shape 1131">
            <a:extLst>
              <a:ext uri="{FF2B5EF4-FFF2-40B4-BE49-F238E27FC236}">
                <a16:creationId xmlns:a16="http://schemas.microsoft.com/office/drawing/2014/main" id="{D47514B8-677B-490B-AB98-A1E03037BC45}"/>
              </a:ext>
            </a:extLst>
          </p:cNvPr>
          <p:cNvSpPr/>
          <p:nvPr/>
        </p:nvSpPr>
        <p:spPr>
          <a:xfrm>
            <a:off x="13228104" y="4247715"/>
            <a:ext cx="356195" cy="457966"/>
          </a:xfrm>
          <a:custGeom>
            <a:avLst/>
            <a:gdLst>
              <a:gd name="connsiteX0" fmla="*/ 350176 w 356154"/>
              <a:gd name="connsiteY0" fmla="*/ 232645 h 457912"/>
              <a:gd name="connsiteX1" fmla="*/ 179858 w 356154"/>
              <a:gd name="connsiteY1" fmla="*/ 455750 h 457912"/>
              <a:gd name="connsiteX2" fmla="*/ 9540 w 356154"/>
              <a:gd name="connsiteY2" fmla="*/ 232645 h 457912"/>
              <a:gd name="connsiteX3" fmla="*/ 179858 w 356154"/>
              <a:gd name="connsiteY3" fmla="*/ 9540 h 457912"/>
              <a:gd name="connsiteX4" fmla="*/ 350176 w 356154"/>
              <a:gd name="connsiteY4" fmla="*/ 232645 h 4579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154" h="457912">
                <a:moveTo>
                  <a:pt x="350176" y="232645"/>
                </a:moveTo>
                <a:cubicBezTo>
                  <a:pt x="350176" y="355863"/>
                  <a:pt x="273922" y="455750"/>
                  <a:pt x="179858" y="455750"/>
                </a:cubicBezTo>
                <a:cubicBezTo>
                  <a:pt x="85794" y="455750"/>
                  <a:pt x="9540" y="355863"/>
                  <a:pt x="9540" y="232645"/>
                </a:cubicBezTo>
                <a:cubicBezTo>
                  <a:pt x="9540" y="109427"/>
                  <a:pt x="85794" y="9540"/>
                  <a:pt x="179858" y="9540"/>
                </a:cubicBezTo>
                <a:cubicBezTo>
                  <a:pt x="273922" y="9540"/>
                  <a:pt x="350176" y="109427"/>
                  <a:pt x="350176" y="232645"/>
                </a:cubicBezTo>
                <a:close/>
              </a:path>
            </a:pathLst>
          </a:custGeom>
          <a:solidFill>
            <a:srgbClr val="5245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33" name="Freeform: Shape 1132">
            <a:extLst>
              <a:ext uri="{FF2B5EF4-FFF2-40B4-BE49-F238E27FC236}">
                <a16:creationId xmlns:a16="http://schemas.microsoft.com/office/drawing/2014/main" id="{286EA9B7-0239-419F-B025-898C8CD70502}"/>
              </a:ext>
            </a:extLst>
          </p:cNvPr>
          <p:cNvSpPr/>
          <p:nvPr/>
        </p:nvSpPr>
        <p:spPr>
          <a:xfrm>
            <a:off x="13313718" y="4333584"/>
            <a:ext cx="178098" cy="292589"/>
          </a:xfrm>
          <a:custGeom>
            <a:avLst/>
            <a:gdLst>
              <a:gd name="connsiteX0" fmla="*/ 94254 w 178077"/>
              <a:gd name="connsiteY0" fmla="*/ 284287 h 292555"/>
              <a:gd name="connsiteX1" fmla="*/ 9540 w 178077"/>
              <a:gd name="connsiteY1" fmla="*/ 146914 h 292555"/>
              <a:gd name="connsiteX2" fmla="*/ 94254 w 178077"/>
              <a:gd name="connsiteY2" fmla="*/ 9540 h 292555"/>
              <a:gd name="connsiteX3" fmla="*/ 178968 w 178077"/>
              <a:gd name="connsiteY3" fmla="*/ 146914 h 292555"/>
              <a:gd name="connsiteX4" fmla="*/ 94254 w 178077"/>
              <a:gd name="connsiteY4" fmla="*/ 284287 h 2925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077" h="292555">
                <a:moveTo>
                  <a:pt x="94254" y="284287"/>
                </a:moveTo>
                <a:cubicBezTo>
                  <a:pt x="54186" y="284287"/>
                  <a:pt x="9540" y="227811"/>
                  <a:pt x="9540" y="146914"/>
                </a:cubicBezTo>
                <a:cubicBezTo>
                  <a:pt x="9540" y="65888"/>
                  <a:pt x="54186" y="9540"/>
                  <a:pt x="94254" y="9540"/>
                </a:cubicBezTo>
                <a:cubicBezTo>
                  <a:pt x="134321" y="9540"/>
                  <a:pt x="178968" y="66016"/>
                  <a:pt x="178968" y="146914"/>
                </a:cubicBezTo>
                <a:cubicBezTo>
                  <a:pt x="178968" y="227811"/>
                  <a:pt x="134321" y="284287"/>
                  <a:pt x="94254" y="284287"/>
                </a:cubicBezTo>
                <a:close/>
              </a:path>
            </a:pathLst>
          </a:custGeom>
          <a:solidFill>
            <a:srgbClr val="DD73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34" name="Freeform: Shape 1133">
            <a:extLst>
              <a:ext uri="{FF2B5EF4-FFF2-40B4-BE49-F238E27FC236}">
                <a16:creationId xmlns:a16="http://schemas.microsoft.com/office/drawing/2014/main" id="{D2AC73FB-5B50-4EDD-81D7-E82F0B40C383}"/>
              </a:ext>
            </a:extLst>
          </p:cNvPr>
          <p:cNvSpPr/>
          <p:nvPr/>
        </p:nvSpPr>
        <p:spPr>
          <a:xfrm>
            <a:off x="12546880" y="4387013"/>
            <a:ext cx="241704" cy="318032"/>
          </a:xfrm>
          <a:custGeom>
            <a:avLst/>
            <a:gdLst>
              <a:gd name="connsiteX0" fmla="*/ 243838 w 241676"/>
              <a:gd name="connsiteY0" fmla="*/ 162941 h 317994"/>
              <a:gd name="connsiteX1" fmla="*/ 185581 w 241676"/>
              <a:gd name="connsiteY1" fmla="*/ 31036 h 317994"/>
              <a:gd name="connsiteX2" fmla="*/ 185581 w 241676"/>
              <a:gd name="connsiteY2" fmla="*/ 9540 h 317994"/>
              <a:gd name="connsiteX3" fmla="*/ 126689 w 241676"/>
              <a:gd name="connsiteY3" fmla="*/ 9540 h 317994"/>
              <a:gd name="connsiteX4" fmla="*/ 9540 w 241676"/>
              <a:gd name="connsiteY4" fmla="*/ 162941 h 317994"/>
              <a:gd name="connsiteX5" fmla="*/ 126689 w 241676"/>
              <a:gd name="connsiteY5" fmla="*/ 316341 h 317994"/>
              <a:gd name="connsiteX6" fmla="*/ 185581 w 241676"/>
              <a:gd name="connsiteY6" fmla="*/ 316341 h 317994"/>
              <a:gd name="connsiteX7" fmla="*/ 185581 w 241676"/>
              <a:gd name="connsiteY7" fmla="*/ 294845 h 317994"/>
              <a:gd name="connsiteX8" fmla="*/ 243838 w 241676"/>
              <a:gd name="connsiteY8" fmla="*/ 162941 h 317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676" h="317994">
                <a:moveTo>
                  <a:pt x="243838" y="162941"/>
                </a:moveTo>
                <a:cubicBezTo>
                  <a:pt x="243838" y="106465"/>
                  <a:pt x="220307" y="57621"/>
                  <a:pt x="185581" y="31036"/>
                </a:cubicBezTo>
                <a:lnTo>
                  <a:pt x="185581" y="9540"/>
                </a:lnTo>
                <a:lnTo>
                  <a:pt x="126689" y="9540"/>
                </a:lnTo>
                <a:cubicBezTo>
                  <a:pt x="61945" y="9540"/>
                  <a:pt x="9540" y="78227"/>
                  <a:pt x="9540" y="162941"/>
                </a:cubicBezTo>
                <a:cubicBezTo>
                  <a:pt x="9540" y="247654"/>
                  <a:pt x="61945" y="316341"/>
                  <a:pt x="126689" y="316341"/>
                </a:cubicBezTo>
                <a:lnTo>
                  <a:pt x="185581" y="316341"/>
                </a:lnTo>
                <a:lnTo>
                  <a:pt x="185581" y="294845"/>
                </a:lnTo>
                <a:cubicBezTo>
                  <a:pt x="220307" y="268261"/>
                  <a:pt x="243838" y="219544"/>
                  <a:pt x="243838" y="162941"/>
                </a:cubicBezTo>
                <a:close/>
              </a:path>
            </a:pathLst>
          </a:custGeom>
          <a:solidFill>
            <a:srgbClr val="72503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35" name="Freeform: Shape 1134">
            <a:extLst>
              <a:ext uri="{FF2B5EF4-FFF2-40B4-BE49-F238E27FC236}">
                <a16:creationId xmlns:a16="http://schemas.microsoft.com/office/drawing/2014/main" id="{7035495B-B17A-45AD-9B55-46B804A72F11}"/>
              </a:ext>
            </a:extLst>
          </p:cNvPr>
          <p:cNvSpPr/>
          <p:nvPr/>
        </p:nvSpPr>
        <p:spPr>
          <a:xfrm>
            <a:off x="12605780" y="4387013"/>
            <a:ext cx="241704" cy="318032"/>
          </a:xfrm>
          <a:custGeom>
            <a:avLst/>
            <a:gdLst>
              <a:gd name="connsiteX0" fmla="*/ 243839 w 241676"/>
              <a:gd name="connsiteY0" fmla="*/ 162941 h 317994"/>
              <a:gd name="connsiteX1" fmla="*/ 126689 w 241676"/>
              <a:gd name="connsiteY1" fmla="*/ 316341 h 317994"/>
              <a:gd name="connsiteX2" fmla="*/ 9539 w 241676"/>
              <a:gd name="connsiteY2" fmla="*/ 162941 h 317994"/>
              <a:gd name="connsiteX3" fmla="*/ 126689 w 241676"/>
              <a:gd name="connsiteY3" fmla="*/ 9540 h 317994"/>
              <a:gd name="connsiteX4" fmla="*/ 243839 w 241676"/>
              <a:gd name="connsiteY4" fmla="*/ 162941 h 317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676" h="317994">
                <a:moveTo>
                  <a:pt x="243839" y="162941"/>
                </a:moveTo>
                <a:cubicBezTo>
                  <a:pt x="243839" y="247661"/>
                  <a:pt x="191389" y="316341"/>
                  <a:pt x="126689" y="316341"/>
                </a:cubicBezTo>
                <a:cubicBezTo>
                  <a:pt x="61989" y="316341"/>
                  <a:pt x="9539" y="247661"/>
                  <a:pt x="9539" y="162941"/>
                </a:cubicBezTo>
                <a:cubicBezTo>
                  <a:pt x="9539" y="78220"/>
                  <a:pt x="61989" y="9540"/>
                  <a:pt x="126689" y="9540"/>
                </a:cubicBezTo>
                <a:cubicBezTo>
                  <a:pt x="191389" y="9540"/>
                  <a:pt x="243839" y="78220"/>
                  <a:pt x="243839" y="162941"/>
                </a:cubicBezTo>
                <a:close/>
              </a:path>
            </a:pathLst>
          </a:custGeom>
          <a:solidFill>
            <a:srgbClr val="5245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36" name="Freeform: Shape 1135">
            <a:extLst>
              <a:ext uri="{FF2B5EF4-FFF2-40B4-BE49-F238E27FC236}">
                <a16:creationId xmlns:a16="http://schemas.microsoft.com/office/drawing/2014/main" id="{DA553805-9872-4EB4-B0A3-58D8CDE0BA67}"/>
              </a:ext>
            </a:extLst>
          </p:cNvPr>
          <p:cNvSpPr/>
          <p:nvPr/>
        </p:nvSpPr>
        <p:spPr>
          <a:xfrm>
            <a:off x="12664679" y="4445912"/>
            <a:ext cx="127213" cy="203541"/>
          </a:xfrm>
          <a:custGeom>
            <a:avLst/>
            <a:gdLst>
              <a:gd name="connsiteX0" fmla="*/ 126053 w 127197"/>
              <a:gd name="connsiteY0" fmla="*/ 104048 h 203516"/>
              <a:gd name="connsiteX1" fmla="*/ 67796 w 127197"/>
              <a:gd name="connsiteY1" fmla="*/ 198556 h 203516"/>
              <a:gd name="connsiteX2" fmla="*/ 9539 w 127197"/>
              <a:gd name="connsiteY2" fmla="*/ 104048 h 203516"/>
              <a:gd name="connsiteX3" fmla="*/ 67796 w 127197"/>
              <a:gd name="connsiteY3" fmla="*/ 9540 h 203516"/>
              <a:gd name="connsiteX4" fmla="*/ 126053 w 127197"/>
              <a:gd name="connsiteY4" fmla="*/ 104048 h 203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97" h="203516">
                <a:moveTo>
                  <a:pt x="126053" y="104048"/>
                </a:moveTo>
                <a:cubicBezTo>
                  <a:pt x="126053" y="156243"/>
                  <a:pt x="99971" y="198556"/>
                  <a:pt x="67796" y="198556"/>
                </a:cubicBezTo>
                <a:cubicBezTo>
                  <a:pt x="35622" y="198556"/>
                  <a:pt x="9539" y="156243"/>
                  <a:pt x="9539" y="104048"/>
                </a:cubicBezTo>
                <a:cubicBezTo>
                  <a:pt x="9539" y="51852"/>
                  <a:pt x="35622" y="9540"/>
                  <a:pt x="67796" y="9540"/>
                </a:cubicBezTo>
                <a:cubicBezTo>
                  <a:pt x="99971" y="9540"/>
                  <a:pt x="126053" y="51853"/>
                  <a:pt x="126053" y="104048"/>
                </a:cubicBezTo>
                <a:close/>
              </a:path>
            </a:pathLst>
          </a:custGeom>
          <a:solidFill>
            <a:srgbClr val="DD730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37" name="Freeform: Shape 1136">
            <a:extLst>
              <a:ext uri="{FF2B5EF4-FFF2-40B4-BE49-F238E27FC236}">
                <a16:creationId xmlns:a16="http://schemas.microsoft.com/office/drawing/2014/main" id="{411FB10B-85BE-4C7D-9595-F884C5C2A9F0}"/>
              </a:ext>
            </a:extLst>
          </p:cNvPr>
          <p:cNvSpPr/>
          <p:nvPr/>
        </p:nvSpPr>
        <p:spPr>
          <a:xfrm>
            <a:off x="12305713" y="3073287"/>
            <a:ext cx="203541" cy="216262"/>
          </a:xfrm>
          <a:custGeom>
            <a:avLst/>
            <a:gdLst>
              <a:gd name="connsiteX0" fmla="*/ 127553 w 203516"/>
              <a:gd name="connsiteY0" fmla="*/ 190797 h 216236"/>
              <a:gd name="connsiteX1" fmla="*/ 178050 w 203516"/>
              <a:gd name="connsiteY1" fmla="*/ 175660 h 216236"/>
              <a:gd name="connsiteX2" fmla="*/ 183774 w 203516"/>
              <a:gd name="connsiteY2" fmla="*/ 134067 h 216236"/>
              <a:gd name="connsiteX3" fmla="*/ 194331 w 203516"/>
              <a:gd name="connsiteY3" fmla="*/ 56476 h 216236"/>
              <a:gd name="connsiteX4" fmla="*/ 98933 w 203516"/>
              <a:gd name="connsiteY4" fmla="*/ 9540 h 216236"/>
              <a:gd name="connsiteX5" fmla="*/ 9640 w 203516"/>
              <a:gd name="connsiteY5" fmla="*/ 88403 h 216236"/>
              <a:gd name="connsiteX6" fmla="*/ 40803 w 203516"/>
              <a:gd name="connsiteY6" fmla="*/ 207460 h 216236"/>
              <a:gd name="connsiteX7" fmla="*/ 127553 w 203516"/>
              <a:gd name="connsiteY7" fmla="*/ 190797 h 21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3516" h="216236">
                <a:moveTo>
                  <a:pt x="127553" y="190797"/>
                </a:moveTo>
                <a:cubicBezTo>
                  <a:pt x="127553" y="190797"/>
                  <a:pt x="163041" y="182911"/>
                  <a:pt x="178050" y="175660"/>
                </a:cubicBezTo>
                <a:cubicBezTo>
                  <a:pt x="193059" y="168410"/>
                  <a:pt x="184919" y="146914"/>
                  <a:pt x="183774" y="134067"/>
                </a:cubicBezTo>
                <a:cubicBezTo>
                  <a:pt x="182629" y="121220"/>
                  <a:pt x="198020" y="98960"/>
                  <a:pt x="194331" y="56476"/>
                </a:cubicBezTo>
                <a:cubicBezTo>
                  <a:pt x="190642" y="14119"/>
                  <a:pt x="98933" y="9540"/>
                  <a:pt x="98933" y="9540"/>
                </a:cubicBezTo>
                <a:cubicBezTo>
                  <a:pt x="98933" y="9540"/>
                  <a:pt x="6078" y="49098"/>
                  <a:pt x="9640" y="88403"/>
                </a:cubicBezTo>
                <a:cubicBezTo>
                  <a:pt x="13328" y="127707"/>
                  <a:pt x="42584" y="181766"/>
                  <a:pt x="40803" y="207460"/>
                </a:cubicBezTo>
                <a:cubicBezTo>
                  <a:pt x="39022" y="233154"/>
                  <a:pt x="127553" y="190797"/>
                  <a:pt x="127553" y="190797"/>
                </a:cubicBezTo>
                <a:close/>
              </a:path>
            </a:pathLst>
          </a:custGeom>
          <a:solidFill>
            <a:srgbClr val="FCBE9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38" name="Freeform: Shape 1137">
            <a:extLst>
              <a:ext uri="{FF2B5EF4-FFF2-40B4-BE49-F238E27FC236}">
                <a16:creationId xmlns:a16="http://schemas.microsoft.com/office/drawing/2014/main" id="{ED457DAE-CA18-4F4A-A709-7BBA7CCD5648}"/>
              </a:ext>
            </a:extLst>
          </p:cNvPr>
          <p:cNvSpPr/>
          <p:nvPr/>
        </p:nvSpPr>
        <p:spPr>
          <a:xfrm>
            <a:off x="12304336" y="3097096"/>
            <a:ext cx="178098" cy="190819"/>
          </a:xfrm>
          <a:custGeom>
            <a:avLst/>
            <a:gdLst>
              <a:gd name="connsiteX0" fmla="*/ 169250 w 178077"/>
              <a:gd name="connsiteY0" fmla="*/ 48697 h 190796"/>
              <a:gd name="connsiteX1" fmla="*/ 158057 w 178077"/>
              <a:gd name="connsiteY1" fmla="*/ 103138 h 190796"/>
              <a:gd name="connsiteX2" fmla="*/ 134907 w 178077"/>
              <a:gd name="connsiteY2" fmla="*/ 75155 h 190796"/>
              <a:gd name="connsiteX3" fmla="*/ 121169 w 178077"/>
              <a:gd name="connsiteY3" fmla="*/ 138245 h 190796"/>
              <a:gd name="connsiteX4" fmla="*/ 95729 w 178077"/>
              <a:gd name="connsiteY4" fmla="*/ 180983 h 190796"/>
              <a:gd name="connsiteX5" fmla="*/ 47522 w 178077"/>
              <a:gd name="connsiteY5" fmla="*/ 190905 h 190796"/>
              <a:gd name="connsiteX6" fmla="*/ 35565 w 178077"/>
              <a:gd name="connsiteY6" fmla="*/ 149438 h 190796"/>
              <a:gd name="connsiteX7" fmla="*/ 16994 w 178077"/>
              <a:gd name="connsiteY7" fmla="*/ 20968 h 190796"/>
              <a:gd name="connsiteX8" fmla="*/ 169250 w 178077"/>
              <a:gd name="connsiteY8" fmla="*/ 48697 h 190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8077" h="190796">
                <a:moveTo>
                  <a:pt x="169250" y="48697"/>
                </a:moveTo>
                <a:cubicBezTo>
                  <a:pt x="169250" y="48697"/>
                  <a:pt x="156658" y="87238"/>
                  <a:pt x="158057" y="103138"/>
                </a:cubicBezTo>
                <a:cubicBezTo>
                  <a:pt x="159456" y="119038"/>
                  <a:pt x="147881" y="70321"/>
                  <a:pt x="134907" y="75155"/>
                </a:cubicBezTo>
                <a:cubicBezTo>
                  <a:pt x="121932" y="79988"/>
                  <a:pt x="104506" y="116367"/>
                  <a:pt x="121169" y="138245"/>
                </a:cubicBezTo>
                <a:cubicBezTo>
                  <a:pt x="137832" y="160250"/>
                  <a:pt x="110358" y="175895"/>
                  <a:pt x="95729" y="180983"/>
                </a:cubicBezTo>
                <a:cubicBezTo>
                  <a:pt x="81102" y="186071"/>
                  <a:pt x="54517" y="192558"/>
                  <a:pt x="47522" y="190905"/>
                </a:cubicBezTo>
                <a:cubicBezTo>
                  <a:pt x="40526" y="189251"/>
                  <a:pt x="48412" y="186961"/>
                  <a:pt x="35565" y="149438"/>
                </a:cubicBezTo>
                <a:cubicBezTo>
                  <a:pt x="22718" y="111915"/>
                  <a:pt x="-3230" y="58110"/>
                  <a:pt x="16994" y="20968"/>
                </a:cubicBezTo>
                <a:cubicBezTo>
                  <a:pt x="37346" y="-16046"/>
                  <a:pt x="169250" y="48697"/>
                  <a:pt x="169250" y="48697"/>
                </a:cubicBezTo>
                <a:close/>
              </a:path>
            </a:pathLst>
          </a:custGeom>
          <a:solidFill>
            <a:srgbClr val="13113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39" name="Freeform: Shape 1138">
            <a:extLst>
              <a:ext uri="{FF2B5EF4-FFF2-40B4-BE49-F238E27FC236}">
                <a16:creationId xmlns:a16="http://schemas.microsoft.com/office/drawing/2014/main" id="{4E5CF116-0FD6-4F5D-A519-87A445A2BA3C}"/>
              </a:ext>
            </a:extLst>
          </p:cNvPr>
          <p:cNvSpPr/>
          <p:nvPr/>
        </p:nvSpPr>
        <p:spPr>
          <a:xfrm>
            <a:off x="12281449" y="3049759"/>
            <a:ext cx="267147" cy="127213"/>
          </a:xfrm>
          <a:custGeom>
            <a:avLst/>
            <a:gdLst>
              <a:gd name="connsiteX0" fmla="*/ 24107 w 267115"/>
              <a:gd name="connsiteY0" fmla="*/ 107476 h 127197"/>
              <a:gd name="connsiteX1" fmla="*/ 253190 w 267115"/>
              <a:gd name="connsiteY1" fmla="*/ 51255 h 127197"/>
              <a:gd name="connsiteX2" fmla="*/ 166060 w 267115"/>
              <a:gd name="connsiteY2" fmla="*/ 11569 h 127197"/>
              <a:gd name="connsiteX3" fmla="*/ 24107 w 267115"/>
              <a:gd name="connsiteY3" fmla="*/ 107476 h 127197"/>
            </a:gdLst>
            <a:ahLst/>
            <a:cxnLst>
              <a:cxn ang="0">
                <a:pos x="connsiteX0" y="connsiteY0"/>
              </a:cxn>
              <a:cxn ang="0">
                <a:pos x="connsiteX1" y="connsiteY1"/>
              </a:cxn>
              <a:cxn ang="0">
                <a:pos x="connsiteX2" y="connsiteY2"/>
              </a:cxn>
              <a:cxn ang="0">
                <a:pos x="connsiteX3" y="connsiteY3"/>
              </a:cxn>
            </a:cxnLst>
            <a:rect l="l" t="t" r="r" b="b"/>
            <a:pathLst>
              <a:path w="267115" h="127197">
                <a:moveTo>
                  <a:pt x="24107" y="107476"/>
                </a:moveTo>
                <a:cubicBezTo>
                  <a:pt x="80837" y="137749"/>
                  <a:pt x="209944" y="108875"/>
                  <a:pt x="253190" y="51255"/>
                </a:cubicBezTo>
                <a:cubicBezTo>
                  <a:pt x="296438" y="-6366"/>
                  <a:pt x="202057" y="12968"/>
                  <a:pt x="166060" y="11569"/>
                </a:cubicBezTo>
                <a:cubicBezTo>
                  <a:pt x="129935" y="10170"/>
                  <a:pt x="-40764" y="72878"/>
                  <a:pt x="24107" y="107476"/>
                </a:cubicBezTo>
                <a:close/>
              </a:path>
            </a:pathLst>
          </a:custGeom>
          <a:solidFill>
            <a:srgbClr val="E8A30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40" name="Freeform: Shape 1139">
            <a:extLst>
              <a:ext uri="{FF2B5EF4-FFF2-40B4-BE49-F238E27FC236}">
                <a16:creationId xmlns:a16="http://schemas.microsoft.com/office/drawing/2014/main" id="{FC3DE717-D397-4D38-81BE-A0EFA920E057}"/>
              </a:ext>
            </a:extLst>
          </p:cNvPr>
          <p:cNvSpPr/>
          <p:nvPr/>
        </p:nvSpPr>
        <p:spPr>
          <a:xfrm>
            <a:off x="12284840" y="2986485"/>
            <a:ext cx="228982" cy="178098"/>
          </a:xfrm>
          <a:custGeom>
            <a:avLst/>
            <a:gdLst>
              <a:gd name="connsiteX0" fmla="*/ 81262 w 228956"/>
              <a:gd name="connsiteY0" fmla="*/ 17215 h 178077"/>
              <a:gd name="connsiteX1" fmla="*/ 19571 w 228956"/>
              <a:gd name="connsiteY1" fmla="*/ 158532 h 178077"/>
              <a:gd name="connsiteX2" fmla="*/ 229829 w 228956"/>
              <a:gd name="connsiteY2" fmla="*/ 115284 h 178077"/>
              <a:gd name="connsiteX3" fmla="*/ 81262 w 228956"/>
              <a:gd name="connsiteY3" fmla="*/ 17215 h 178077"/>
            </a:gdLst>
            <a:ahLst/>
            <a:cxnLst>
              <a:cxn ang="0">
                <a:pos x="connsiteX0" y="connsiteY0"/>
              </a:cxn>
              <a:cxn ang="0">
                <a:pos x="connsiteX1" y="connsiteY1"/>
              </a:cxn>
              <a:cxn ang="0">
                <a:pos x="connsiteX2" y="connsiteY2"/>
              </a:cxn>
              <a:cxn ang="0">
                <a:pos x="connsiteX3" y="connsiteY3"/>
              </a:cxn>
            </a:cxnLst>
            <a:rect l="l" t="t" r="r" b="b"/>
            <a:pathLst>
              <a:path w="228956" h="178077">
                <a:moveTo>
                  <a:pt x="81262" y="17215"/>
                </a:moveTo>
                <a:cubicBezTo>
                  <a:pt x="11558" y="38965"/>
                  <a:pt x="-3452" y="125460"/>
                  <a:pt x="19571" y="158532"/>
                </a:cubicBezTo>
                <a:cubicBezTo>
                  <a:pt x="42594" y="191730"/>
                  <a:pt x="224232" y="171760"/>
                  <a:pt x="229829" y="115284"/>
                </a:cubicBezTo>
                <a:cubicBezTo>
                  <a:pt x="234790" y="66313"/>
                  <a:pt x="187727" y="-15984"/>
                  <a:pt x="81262" y="17215"/>
                </a:cubicBezTo>
                <a:close/>
              </a:path>
            </a:pathLst>
          </a:custGeom>
          <a:solidFill>
            <a:srgbClr val="FBB70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44" name="Rectangle 1143">
            <a:extLst>
              <a:ext uri="{FF2B5EF4-FFF2-40B4-BE49-F238E27FC236}">
                <a16:creationId xmlns:a16="http://schemas.microsoft.com/office/drawing/2014/main" id="{24C6F9AF-9220-4666-ADD2-D54FC9015E64}"/>
              </a:ext>
            </a:extLst>
          </p:cNvPr>
          <p:cNvSpPr/>
          <p:nvPr/>
        </p:nvSpPr>
        <p:spPr>
          <a:xfrm>
            <a:off x="4776763" y="5562650"/>
            <a:ext cx="3759340" cy="923330"/>
          </a:xfrm>
          <a:prstGeom prst="rect">
            <a:avLst/>
          </a:prstGeom>
        </p:spPr>
        <p:txBody>
          <a:bodyPr wrap="square">
            <a:spAutoFit/>
          </a:bodyPr>
          <a:lstStyle/>
          <a:p>
            <a:pPr marL="0" marR="0" lvl="0" indent="0" algn="ctr" defTabSz="243852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Montserrat Light "/>
                <a:ea typeface="+mn-ea"/>
                <a:cs typeface="+mn-cs"/>
              </a:rPr>
              <a:t>Lorem Ipsum</a:t>
            </a:r>
            <a:r>
              <a:rPr kumimoji="0" lang="en-US" sz="1800" b="0" i="0" u="none" strike="noStrike" kern="1200" cap="none" spc="0" normalizeH="0" baseline="0" noProof="0">
                <a:ln>
                  <a:noFill/>
                </a:ln>
                <a:solidFill>
                  <a:srgbClr val="000000"/>
                </a:solidFill>
                <a:effectLst/>
                <a:uLnTx/>
                <a:uFillTx/>
                <a:latin typeface="Montserrat Light "/>
                <a:ea typeface="+mn-ea"/>
                <a:cs typeface="+mn-cs"/>
              </a:rPr>
              <a:t> is simply dummy text of the printing and typesetting industry</a:t>
            </a:r>
          </a:p>
        </p:txBody>
      </p:sp>
      <p:sp>
        <p:nvSpPr>
          <p:cNvPr id="1145" name="Rectangle 1144">
            <a:extLst>
              <a:ext uri="{FF2B5EF4-FFF2-40B4-BE49-F238E27FC236}">
                <a16:creationId xmlns:a16="http://schemas.microsoft.com/office/drawing/2014/main" id="{DE85FC78-5EB9-4BCC-90B9-4FEDFA5485B7}"/>
              </a:ext>
            </a:extLst>
          </p:cNvPr>
          <p:cNvSpPr/>
          <p:nvPr/>
        </p:nvSpPr>
        <p:spPr>
          <a:xfrm>
            <a:off x="5802985" y="4900507"/>
            <a:ext cx="1673856" cy="338554"/>
          </a:xfrm>
          <a:prstGeom prst="rect">
            <a:avLst/>
          </a:prstGeom>
        </p:spPr>
        <p:txBody>
          <a:bodyPr wrap="none">
            <a:spAutoFit/>
          </a:bodyPr>
          <a:lstStyle/>
          <a:p>
            <a:pPr marL="0" marR="0" lvl="0" indent="0" algn="ctr" defTabSz="2438522"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FFFF"/>
                </a:solidFill>
                <a:effectLst/>
                <a:uLnTx/>
                <a:uFillTx/>
                <a:latin typeface="Montserrat Light "/>
                <a:ea typeface="+mn-ea"/>
                <a:cs typeface="+mn-cs"/>
              </a:rPr>
              <a:t>Lorem Ipsum</a:t>
            </a:r>
            <a:r>
              <a:rPr kumimoji="0" lang="en-US" sz="1600" b="0" i="0" u="none" strike="noStrike" kern="1200" cap="none" spc="0" normalizeH="0" baseline="0" noProof="0">
                <a:ln>
                  <a:noFill/>
                </a:ln>
                <a:solidFill>
                  <a:srgbClr val="FFFFFF"/>
                </a:solidFill>
                <a:effectLst/>
                <a:uLnTx/>
                <a:uFillTx/>
                <a:latin typeface="Montserrat Light "/>
                <a:ea typeface="+mn-ea"/>
                <a:cs typeface="+mn-cs"/>
              </a:rPr>
              <a:t> </a:t>
            </a:r>
          </a:p>
        </p:txBody>
      </p:sp>
      <p:sp>
        <p:nvSpPr>
          <p:cNvPr id="1146" name="Rectangle 1145">
            <a:extLst>
              <a:ext uri="{FF2B5EF4-FFF2-40B4-BE49-F238E27FC236}">
                <a16:creationId xmlns:a16="http://schemas.microsoft.com/office/drawing/2014/main" id="{2181CF78-2E88-4CA2-93EE-E1CEC703ED8C}"/>
              </a:ext>
            </a:extLst>
          </p:cNvPr>
          <p:cNvSpPr/>
          <p:nvPr/>
        </p:nvSpPr>
        <p:spPr>
          <a:xfrm>
            <a:off x="10609411" y="5562650"/>
            <a:ext cx="3759340" cy="923330"/>
          </a:xfrm>
          <a:prstGeom prst="rect">
            <a:avLst/>
          </a:prstGeom>
        </p:spPr>
        <p:txBody>
          <a:bodyPr wrap="square">
            <a:spAutoFit/>
          </a:bodyPr>
          <a:lstStyle/>
          <a:p>
            <a:pPr marL="0" marR="0" lvl="0" indent="0" algn="ctr" defTabSz="243852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Montserrat Light "/>
                <a:ea typeface="+mn-ea"/>
                <a:cs typeface="+mn-cs"/>
              </a:rPr>
              <a:t>Lorem Ipsum</a:t>
            </a:r>
            <a:r>
              <a:rPr kumimoji="0" lang="en-US" sz="1800" b="0" i="0" u="none" strike="noStrike" kern="1200" cap="none" spc="0" normalizeH="0" baseline="0" noProof="0">
                <a:ln>
                  <a:noFill/>
                </a:ln>
                <a:solidFill>
                  <a:srgbClr val="000000"/>
                </a:solidFill>
                <a:effectLst/>
                <a:uLnTx/>
                <a:uFillTx/>
                <a:latin typeface="Montserrat Light "/>
                <a:ea typeface="+mn-ea"/>
                <a:cs typeface="+mn-cs"/>
              </a:rPr>
              <a:t> is simply dummy text of the printing and typesetting industry</a:t>
            </a:r>
          </a:p>
        </p:txBody>
      </p:sp>
      <p:sp>
        <p:nvSpPr>
          <p:cNvPr id="1147" name="Rectangle 1146">
            <a:extLst>
              <a:ext uri="{FF2B5EF4-FFF2-40B4-BE49-F238E27FC236}">
                <a16:creationId xmlns:a16="http://schemas.microsoft.com/office/drawing/2014/main" id="{5FEAAE97-6A41-4C0D-9B71-1FFB93D18F63}"/>
              </a:ext>
            </a:extLst>
          </p:cNvPr>
          <p:cNvSpPr/>
          <p:nvPr/>
        </p:nvSpPr>
        <p:spPr>
          <a:xfrm>
            <a:off x="16442059" y="5562650"/>
            <a:ext cx="3759340" cy="923330"/>
          </a:xfrm>
          <a:prstGeom prst="rect">
            <a:avLst/>
          </a:prstGeom>
        </p:spPr>
        <p:txBody>
          <a:bodyPr wrap="square">
            <a:spAutoFit/>
          </a:bodyPr>
          <a:lstStyle/>
          <a:p>
            <a:pPr marL="0" marR="0" lvl="0" indent="0" algn="ctr" defTabSz="243852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Montserrat Light "/>
                <a:ea typeface="+mn-ea"/>
                <a:cs typeface="+mn-cs"/>
              </a:rPr>
              <a:t>Lorem Ipsum</a:t>
            </a:r>
            <a:r>
              <a:rPr kumimoji="0" lang="en-US" sz="1800" b="0" i="0" u="none" strike="noStrike" kern="1200" cap="none" spc="0" normalizeH="0" baseline="0" noProof="0">
                <a:ln>
                  <a:noFill/>
                </a:ln>
                <a:solidFill>
                  <a:srgbClr val="000000"/>
                </a:solidFill>
                <a:effectLst/>
                <a:uLnTx/>
                <a:uFillTx/>
                <a:latin typeface="Montserrat Light "/>
                <a:ea typeface="+mn-ea"/>
                <a:cs typeface="+mn-cs"/>
              </a:rPr>
              <a:t> is simply dummy text of the printing and typesetting industry</a:t>
            </a:r>
          </a:p>
        </p:txBody>
      </p:sp>
      <p:sp>
        <p:nvSpPr>
          <p:cNvPr id="1148" name="Rectangle 1147">
            <a:extLst>
              <a:ext uri="{FF2B5EF4-FFF2-40B4-BE49-F238E27FC236}">
                <a16:creationId xmlns:a16="http://schemas.microsoft.com/office/drawing/2014/main" id="{3B4D1BBB-DAE2-4E2D-A352-323308861B9F}"/>
              </a:ext>
            </a:extLst>
          </p:cNvPr>
          <p:cNvSpPr/>
          <p:nvPr/>
        </p:nvSpPr>
        <p:spPr>
          <a:xfrm>
            <a:off x="11652153" y="4900507"/>
            <a:ext cx="1673856" cy="338554"/>
          </a:xfrm>
          <a:prstGeom prst="rect">
            <a:avLst/>
          </a:prstGeom>
        </p:spPr>
        <p:txBody>
          <a:bodyPr wrap="none">
            <a:spAutoFit/>
          </a:bodyPr>
          <a:lstStyle/>
          <a:p>
            <a:pPr marL="0" marR="0" lvl="0" indent="0" algn="ctr" defTabSz="2438522"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FFFF"/>
                </a:solidFill>
                <a:effectLst/>
                <a:uLnTx/>
                <a:uFillTx/>
                <a:latin typeface="Montserrat Light "/>
                <a:ea typeface="+mn-ea"/>
                <a:cs typeface="+mn-cs"/>
              </a:rPr>
              <a:t>Lorem Ipsum</a:t>
            </a:r>
            <a:r>
              <a:rPr kumimoji="0" lang="en-US" sz="1600" b="0" i="0" u="none" strike="noStrike" kern="1200" cap="none" spc="0" normalizeH="0" baseline="0" noProof="0">
                <a:ln>
                  <a:noFill/>
                </a:ln>
                <a:solidFill>
                  <a:srgbClr val="FFFFFF"/>
                </a:solidFill>
                <a:effectLst/>
                <a:uLnTx/>
                <a:uFillTx/>
                <a:latin typeface="Montserrat Light "/>
                <a:ea typeface="+mn-ea"/>
                <a:cs typeface="+mn-cs"/>
              </a:rPr>
              <a:t> </a:t>
            </a:r>
          </a:p>
        </p:txBody>
      </p:sp>
      <p:sp>
        <p:nvSpPr>
          <p:cNvPr id="1149" name="Rectangle 1148">
            <a:extLst>
              <a:ext uri="{FF2B5EF4-FFF2-40B4-BE49-F238E27FC236}">
                <a16:creationId xmlns:a16="http://schemas.microsoft.com/office/drawing/2014/main" id="{7EAFC256-FDBE-474C-8BAD-2D70999759F0}"/>
              </a:ext>
            </a:extLst>
          </p:cNvPr>
          <p:cNvSpPr/>
          <p:nvPr/>
        </p:nvSpPr>
        <p:spPr>
          <a:xfrm>
            <a:off x="17747262" y="4900507"/>
            <a:ext cx="1673856" cy="338554"/>
          </a:xfrm>
          <a:prstGeom prst="rect">
            <a:avLst/>
          </a:prstGeom>
        </p:spPr>
        <p:txBody>
          <a:bodyPr wrap="none">
            <a:spAutoFit/>
          </a:bodyPr>
          <a:lstStyle/>
          <a:p>
            <a:pPr marL="0" marR="0" lvl="0" indent="0" algn="ctr" defTabSz="2438522"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FFFF"/>
                </a:solidFill>
                <a:effectLst/>
                <a:uLnTx/>
                <a:uFillTx/>
                <a:latin typeface="Montserrat Light "/>
                <a:ea typeface="+mn-ea"/>
                <a:cs typeface="+mn-cs"/>
              </a:rPr>
              <a:t>Lorem Ipsum</a:t>
            </a:r>
            <a:r>
              <a:rPr kumimoji="0" lang="en-US" sz="1600" b="0" i="0" u="none" strike="noStrike" kern="1200" cap="none" spc="0" normalizeH="0" baseline="0" noProof="0">
                <a:ln>
                  <a:noFill/>
                </a:ln>
                <a:solidFill>
                  <a:srgbClr val="FFFFFF"/>
                </a:solidFill>
                <a:effectLst/>
                <a:uLnTx/>
                <a:uFillTx/>
                <a:latin typeface="Montserrat Light "/>
                <a:ea typeface="+mn-ea"/>
                <a:cs typeface="+mn-cs"/>
              </a:rPr>
              <a:t> </a:t>
            </a:r>
          </a:p>
        </p:txBody>
      </p:sp>
    </p:spTree>
    <p:extLst>
      <p:ext uri="{BB962C8B-B14F-4D97-AF65-F5344CB8AC3E}">
        <p14:creationId xmlns:p14="http://schemas.microsoft.com/office/powerpoint/2010/main" val="7192540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0147EE3-5B67-47CA-8681-F3B5C7896FA5}"/>
              </a:ext>
            </a:extLst>
          </p:cNvPr>
          <p:cNvGrpSpPr/>
          <p:nvPr/>
        </p:nvGrpSpPr>
        <p:grpSpPr>
          <a:xfrm>
            <a:off x="1032347" y="2092414"/>
            <a:ext cx="10511963" cy="9532759"/>
            <a:chOff x="1930405" y="3305877"/>
            <a:chExt cx="7839249" cy="7109012"/>
          </a:xfrm>
        </p:grpSpPr>
        <p:sp>
          <p:nvSpPr>
            <p:cNvPr id="95" name="Rectangle 604"/>
            <p:cNvSpPr>
              <a:spLocks noChangeArrowheads="1"/>
            </p:cNvSpPr>
            <p:nvPr/>
          </p:nvSpPr>
          <p:spPr bwMode="auto">
            <a:xfrm>
              <a:off x="2425409" y="7046551"/>
              <a:ext cx="7184056" cy="40409"/>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96" name="Rectangle 605"/>
            <p:cNvSpPr>
              <a:spLocks noChangeArrowheads="1"/>
            </p:cNvSpPr>
            <p:nvPr/>
          </p:nvSpPr>
          <p:spPr bwMode="auto">
            <a:xfrm>
              <a:off x="2425409" y="10374480"/>
              <a:ext cx="7184056" cy="40409"/>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grpSp>
          <p:nvGrpSpPr>
            <p:cNvPr id="295" name="Group 294"/>
            <p:cNvGrpSpPr/>
            <p:nvPr/>
          </p:nvGrpSpPr>
          <p:grpSpPr>
            <a:xfrm>
              <a:off x="7138773" y="3305877"/>
              <a:ext cx="2443272" cy="3788298"/>
              <a:chOff x="13611226" y="2949575"/>
              <a:chExt cx="2687637" cy="4167188"/>
            </a:xfrm>
          </p:grpSpPr>
          <p:sp>
            <p:nvSpPr>
              <p:cNvPr id="97" name="Rectangle 606"/>
              <p:cNvSpPr>
                <a:spLocks noChangeArrowheads="1"/>
              </p:cNvSpPr>
              <p:nvPr/>
            </p:nvSpPr>
            <p:spPr bwMode="auto">
              <a:xfrm>
                <a:off x="14933613" y="5948363"/>
                <a:ext cx="1312863" cy="2333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98" name="Freeform 607"/>
              <p:cNvSpPr>
                <a:spLocks noEditPoints="1"/>
              </p:cNvSpPr>
              <p:nvPr/>
            </p:nvSpPr>
            <p:spPr bwMode="auto">
              <a:xfrm>
                <a:off x="14911388" y="5926138"/>
                <a:ext cx="1355725" cy="277813"/>
              </a:xfrm>
              <a:custGeom>
                <a:avLst/>
                <a:gdLst>
                  <a:gd name="T0" fmla="*/ 483 w 491"/>
                  <a:gd name="T1" fmla="*/ 101 h 101"/>
                  <a:gd name="T2" fmla="*/ 8 w 491"/>
                  <a:gd name="T3" fmla="*/ 101 h 101"/>
                  <a:gd name="T4" fmla="*/ 0 w 491"/>
                  <a:gd name="T5" fmla="*/ 93 h 101"/>
                  <a:gd name="T6" fmla="*/ 0 w 491"/>
                  <a:gd name="T7" fmla="*/ 8 h 101"/>
                  <a:gd name="T8" fmla="*/ 8 w 491"/>
                  <a:gd name="T9" fmla="*/ 0 h 101"/>
                  <a:gd name="T10" fmla="*/ 483 w 491"/>
                  <a:gd name="T11" fmla="*/ 0 h 101"/>
                  <a:gd name="T12" fmla="*/ 491 w 491"/>
                  <a:gd name="T13" fmla="*/ 8 h 101"/>
                  <a:gd name="T14" fmla="*/ 491 w 491"/>
                  <a:gd name="T15" fmla="*/ 93 h 101"/>
                  <a:gd name="T16" fmla="*/ 483 w 491"/>
                  <a:gd name="T17" fmla="*/ 101 h 101"/>
                  <a:gd name="T18" fmla="*/ 16 w 491"/>
                  <a:gd name="T19" fmla="*/ 85 h 101"/>
                  <a:gd name="T20" fmla="*/ 475 w 491"/>
                  <a:gd name="T21" fmla="*/ 85 h 101"/>
                  <a:gd name="T22" fmla="*/ 475 w 491"/>
                  <a:gd name="T23" fmla="*/ 16 h 101"/>
                  <a:gd name="T24" fmla="*/ 16 w 491"/>
                  <a:gd name="T25" fmla="*/ 16 h 101"/>
                  <a:gd name="T26" fmla="*/ 16 w 491"/>
                  <a:gd name="T27" fmla="*/ 8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1" h="101">
                    <a:moveTo>
                      <a:pt x="483" y="101"/>
                    </a:moveTo>
                    <a:cubicBezTo>
                      <a:pt x="8" y="101"/>
                      <a:pt x="8" y="101"/>
                      <a:pt x="8" y="101"/>
                    </a:cubicBezTo>
                    <a:cubicBezTo>
                      <a:pt x="3" y="101"/>
                      <a:pt x="0" y="98"/>
                      <a:pt x="0" y="93"/>
                    </a:cubicBezTo>
                    <a:cubicBezTo>
                      <a:pt x="0" y="8"/>
                      <a:pt x="0" y="8"/>
                      <a:pt x="0" y="8"/>
                    </a:cubicBezTo>
                    <a:cubicBezTo>
                      <a:pt x="0" y="4"/>
                      <a:pt x="3" y="0"/>
                      <a:pt x="8" y="0"/>
                    </a:cubicBezTo>
                    <a:cubicBezTo>
                      <a:pt x="483" y="0"/>
                      <a:pt x="483" y="0"/>
                      <a:pt x="483" y="0"/>
                    </a:cubicBezTo>
                    <a:cubicBezTo>
                      <a:pt x="487" y="0"/>
                      <a:pt x="491" y="4"/>
                      <a:pt x="491" y="8"/>
                    </a:cubicBezTo>
                    <a:cubicBezTo>
                      <a:pt x="491" y="93"/>
                      <a:pt x="491" y="93"/>
                      <a:pt x="491" y="93"/>
                    </a:cubicBezTo>
                    <a:cubicBezTo>
                      <a:pt x="491" y="98"/>
                      <a:pt x="487" y="101"/>
                      <a:pt x="483" y="101"/>
                    </a:cubicBezTo>
                    <a:close/>
                    <a:moveTo>
                      <a:pt x="16" y="85"/>
                    </a:moveTo>
                    <a:cubicBezTo>
                      <a:pt x="475" y="85"/>
                      <a:pt x="475" y="85"/>
                      <a:pt x="475" y="85"/>
                    </a:cubicBezTo>
                    <a:cubicBezTo>
                      <a:pt x="475" y="16"/>
                      <a:pt x="475" y="16"/>
                      <a:pt x="475" y="16"/>
                    </a:cubicBezTo>
                    <a:cubicBezTo>
                      <a:pt x="16" y="16"/>
                      <a:pt x="16" y="16"/>
                      <a:pt x="16" y="16"/>
                    </a:cubicBezTo>
                    <a:lnTo>
                      <a:pt x="16" y="8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99" name="Rectangle 608"/>
              <p:cNvSpPr>
                <a:spLocks noChangeArrowheads="1"/>
              </p:cNvSpPr>
              <p:nvPr/>
            </p:nvSpPr>
            <p:spPr bwMode="auto">
              <a:xfrm>
                <a:off x="14992351" y="5541963"/>
                <a:ext cx="1179513" cy="406400"/>
              </a:xfrm>
              <a:prstGeom prst="rect">
                <a:avLst/>
              </a:prstGeom>
              <a:solidFill>
                <a:srgbClr val="E259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00" name="Rectangle 609"/>
              <p:cNvSpPr>
                <a:spLocks noChangeArrowheads="1"/>
              </p:cNvSpPr>
              <p:nvPr/>
            </p:nvSpPr>
            <p:spPr bwMode="auto">
              <a:xfrm>
                <a:off x="15044738" y="6184900"/>
                <a:ext cx="1090613" cy="730250"/>
              </a:xfrm>
              <a:prstGeom prst="rect">
                <a:avLst/>
              </a:prstGeom>
              <a:solidFill>
                <a:srgbClr val="CDE0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01" name="Freeform 610"/>
              <p:cNvSpPr>
                <a:spLocks noEditPoints="1"/>
              </p:cNvSpPr>
              <p:nvPr/>
            </p:nvSpPr>
            <p:spPr bwMode="auto">
              <a:xfrm>
                <a:off x="15022513" y="6162675"/>
                <a:ext cx="1135063" cy="774700"/>
              </a:xfrm>
              <a:custGeom>
                <a:avLst/>
                <a:gdLst>
                  <a:gd name="T0" fmla="*/ 403 w 411"/>
                  <a:gd name="T1" fmla="*/ 280 h 280"/>
                  <a:gd name="T2" fmla="*/ 8 w 411"/>
                  <a:gd name="T3" fmla="*/ 280 h 280"/>
                  <a:gd name="T4" fmla="*/ 0 w 411"/>
                  <a:gd name="T5" fmla="*/ 272 h 280"/>
                  <a:gd name="T6" fmla="*/ 0 w 411"/>
                  <a:gd name="T7" fmla="*/ 8 h 280"/>
                  <a:gd name="T8" fmla="*/ 8 w 411"/>
                  <a:gd name="T9" fmla="*/ 0 h 280"/>
                  <a:gd name="T10" fmla="*/ 403 w 411"/>
                  <a:gd name="T11" fmla="*/ 0 h 280"/>
                  <a:gd name="T12" fmla="*/ 411 w 411"/>
                  <a:gd name="T13" fmla="*/ 8 h 280"/>
                  <a:gd name="T14" fmla="*/ 411 w 411"/>
                  <a:gd name="T15" fmla="*/ 272 h 280"/>
                  <a:gd name="T16" fmla="*/ 403 w 411"/>
                  <a:gd name="T17" fmla="*/ 280 h 280"/>
                  <a:gd name="T18" fmla="*/ 16 w 411"/>
                  <a:gd name="T19" fmla="*/ 264 h 280"/>
                  <a:gd name="T20" fmla="*/ 395 w 411"/>
                  <a:gd name="T21" fmla="*/ 264 h 280"/>
                  <a:gd name="T22" fmla="*/ 395 w 411"/>
                  <a:gd name="T23" fmla="*/ 16 h 280"/>
                  <a:gd name="T24" fmla="*/ 16 w 411"/>
                  <a:gd name="T25" fmla="*/ 16 h 280"/>
                  <a:gd name="T26" fmla="*/ 16 w 411"/>
                  <a:gd name="T27" fmla="*/ 264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11" h="280">
                    <a:moveTo>
                      <a:pt x="403" y="280"/>
                    </a:moveTo>
                    <a:cubicBezTo>
                      <a:pt x="8" y="280"/>
                      <a:pt x="8" y="280"/>
                      <a:pt x="8" y="280"/>
                    </a:cubicBezTo>
                    <a:cubicBezTo>
                      <a:pt x="3" y="280"/>
                      <a:pt x="0" y="277"/>
                      <a:pt x="0" y="272"/>
                    </a:cubicBezTo>
                    <a:cubicBezTo>
                      <a:pt x="0" y="8"/>
                      <a:pt x="0" y="8"/>
                      <a:pt x="0" y="8"/>
                    </a:cubicBezTo>
                    <a:cubicBezTo>
                      <a:pt x="0" y="3"/>
                      <a:pt x="3" y="0"/>
                      <a:pt x="8" y="0"/>
                    </a:cubicBezTo>
                    <a:cubicBezTo>
                      <a:pt x="403" y="0"/>
                      <a:pt x="403" y="0"/>
                      <a:pt x="403" y="0"/>
                    </a:cubicBezTo>
                    <a:cubicBezTo>
                      <a:pt x="407" y="0"/>
                      <a:pt x="411" y="3"/>
                      <a:pt x="411" y="8"/>
                    </a:cubicBezTo>
                    <a:cubicBezTo>
                      <a:pt x="411" y="272"/>
                      <a:pt x="411" y="272"/>
                      <a:pt x="411" y="272"/>
                    </a:cubicBezTo>
                    <a:cubicBezTo>
                      <a:pt x="411" y="277"/>
                      <a:pt x="407" y="280"/>
                      <a:pt x="403" y="280"/>
                    </a:cubicBezTo>
                    <a:close/>
                    <a:moveTo>
                      <a:pt x="16" y="264"/>
                    </a:moveTo>
                    <a:cubicBezTo>
                      <a:pt x="395" y="264"/>
                      <a:pt x="395" y="264"/>
                      <a:pt x="395" y="264"/>
                    </a:cubicBezTo>
                    <a:cubicBezTo>
                      <a:pt x="395" y="16"/>
                      <a:pt x="395" y="16"/>
                      <a:pt x="395" y="16"/>
                    </a:cubicBezTo>
                    <a:cubicBezTo>
                      <a:pt x="16" y="16"/>
                      <a:pt x="16" y="16"/>
                      <a:pt x="16" y="16"/>
                    </a:cubicBezTo>
                    <a:lnTo>
                      <a:pt x="16" y="264"/>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02" name="Rectangle 611"/>
              <p:cNvSpPr>
                <a:spLocks noChangeArrowheads="1"/>
              </p:cNvSpPr>
              <p:nvPr/>
            </p:nvSpPr>
            <p:spPr bwMode="auto">
              <a:xfrm>
                <a:off x="14900276" y="6915150"/>
                <a:ext cx="1376363" cy="179388"/>
              </a:xfrm>
              <a:prstGeom prst="rect">
                <a:avLst/>
              </a:prstGeom>
              <a:solidFill>
                <a:srgbClr val="CDE0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03" name="Freeform 612"/>
              <p:cNvSpPr>
                <a:spLocks noEditPoints="1"/>
              </p:cNvSpPr>
              <p:nvPr/>
            </p:nvSpPr>
            <p:spPr bwMode="auto">
              <a:xfrm>
                <a:off x="14879638" y="6892925"/>
                <a:ext cx="1419225" cy="223838"/>
              </a:xfrm>
              <a:custGeom>
                <a:avLst/>
                <a:gdLst>
                  <a:gd name="T0" fmla="*/ 506 w 514"/>
                  <a:gd name="T1" fmla="*/ 81 h 81"/>
                  <a:gd name="T2" fmla="*/ 8 w 514"/>
                  <a:gd name="T3" fmla="*/ 81 h 81"/>
                  <a:gd name="T4" fmla="*/ 0 w 514"/>
                  <a:gd name="T5" fmla="*/ 73 h 81"/>
                  <a:gd name="T6" fmla="*/ 0 w 514"/>
                  <a:gd name="T7" fmla="*/ 8 h 81"/>
                  <a:gd name="T8" fmla="*/ 8 w 514"/>
                  <a:gd name="T9" fmla="*/ 0 h 81"/>
                  <a:gd name="T10" fmla="*/ 506 w 514"/>
                  <a:gd name="T11" fmla="*/ 0 h 81"/>
                  <a:gd name="T12" fmla="*/ 514 w 514"/>
                  <a:gd name="T13" fmla="*/ 8 h 81"/>
                  <a:gd name="T14" fmla="*/ 514 w 514"/>
                  <a:gd name="T15" fmla="*/ 73 h 81"/>
                  <a:gd name="T16" fmla="*/ 506 w 514"/>
                  <a:gd name="T17" fmla="*/ 81 h 81"/>
                  <a:gd name="T18" fmla="*/ 16 w 514"/>
                  <a:gd name="T19" fmla="*/ 65 h 81"/>
                  <a:gd name="T20" fmla="*/ 498 w 514"/>
                  <a:gd name="T21" fmla="*/ 65 h 81"/>
                  <a:gd name="T22" fmla="*/ 498 w 514"/>
                  <a:gd name="T23" fmla="*/ 16 h 81"/>
                  <a:gd name="T24" fmla="*/ 16 w 514"/>
                  <a:gd name="T25" fmla="*/ 16 h 81"/>
                  <a:gd name="T26" fmla="*/ 16 w 514"/>
                  <a:gd name="T27"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4" h="81">
                    <a:moveTo>
                      <a:pt x="506" y="81"/>
                    </a:moveTo>
                    <a:cubicBezTo>
                      <a:pt x="8" y="81"/>
                      <a:pt x="8" y="81"/>
                      <a:pt x="8" y="81"/>
                    </a:cubicBezTo>
                    <a:cubicBezTo>
                      <a:pt x="4" y="81"/>
                      <a:pt x="0" y="77"/>
                      <a:pt x="0" y="73"/>
                    </a:cubicBezTo>
                    <a:cubicBezTo>
                      <a:pt x="0" y="8"/>
                      <a:pt x="0" y="8"/>
                      <a:pt x="0" y="8"/>
                    </a:cubicBezTo>
                    <a:cubicBezTo>
                      <a:pt x="0" y="4"/>
                      <a:pt x="4" y="0"/>
                      <a:pt x="8" y="0"/>
                    </a:cubicBezTo>
                    <a:cubicBezTo>
                      <a:pt x="506" y="0"/>
                      <a:pt x="506" y="0"/>
                      <a:pt x="506" y="0"/>
                    </a:cubicBezTo>
                    <a:cubicBezTo>
                      <a:pt x="510" y="0"/>
                      <a:pt x="514" y="4"/>
                      <a:pt x="514" y="8"/>
                    </a:cubicBezTo>
                    <a:cubicBezTo>
                      <a:pt x="514" y="73"/>
                      <a:pt x="514" y="73"/>
                      <a:pt x="514" y="73"/>
                    </a:cubicBezTo>
                    <a:cubicBezTo>
                      <a:pt x="514" y="77"/>
                      <a:pt x="510" y="81"/>
                      <a:pt x="506" y="81"/>
                    </a:cubicBezTo>
                    <a:close/>
                    <a:moveTo>
                      <a:pt x="16" y="65"/>
                    </a:moveTo>
                    <a:cubicBezTo>
                      <a:pt x="498" y="65"/>
                      <a:pt x="498" y="65"/>
                      <a:pt x="498" y="65"/>
                    </a:cubicBezTo>
                    <a:cubicBezTo>
                      <a:pt x="498" y="16"/>
                      <a:pt x="498" y="16"/>
                      <a:pt x="498" y="16"/>
                    </a:cubicBezTo>
                    <a:cubicBezTo>
                      <a:pt x="16" y="16"/>
                      <a:pt x="16" y="16"/>
                      <a:pt x="16" y="16"/>
                    </a:cubicBezTo>
                    <a:lnTo>
                      <a:pt x="16" y="6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04" name="Freeform 613"/>
              <p:cNvSpPr>
                <a:spLocks noEditPoints="1"/>
              </p:cNvSpPr>
              <p:nvPr/>
            </p:nvSpPr>
            <p:spPr bwMode="auto">
              <a:xfrm>
                <a:off x="14933613" y="4584700"/>
                <a:ext cx="1312863" cy="1363663"/>
              </a:xfrm>
              <a:custGeom>
                <a:avLst/>
                <a:gdLst>
                  <a:gd name="T0" fmla="*/ 787 w 827"/>
                  <a:gd name="T1" fmla="*/ 0 h 859"/>
                  <a:gd name="T2" fmla="*/ 40 w 827"/>
                  <a:gd name="T3" fmla="*/ 0 h 859"/>
                  <a:gd name="T4" fmla="*/ 0 w 827"/>
                  <a:gd name="T5" fmla="*/ 859 h 859"/>
                  <a:gd name="T6" fmla="*/ 827 w 827"/>
                  <a:gd name="T7" fmla="*/ 859 h 859"/>
                  <a:gd name="T8" fmla="*/ 787 w 827"/>
                  <a:gd name="T9" fmla="*/ 0 h 859"/>
                  <a:gd name="T10" fmla="*/ 86 w 827"/>
                  <a:gd name="T11" fmla="*/ 780 h 859"/>
                  <a:gd name="T12" fmla="*/ 112 w 827"/>
                  <a:gd name="T13" fmla="*/ 70 h 859"/>
                  <a:gd name="T14" fmla="*/ 710 w 827"/>
                  <a:gd name="T15" fmla="*/ 70 h 859"/>
                  <a:gd name="T16" fmla="*/ 736 w 827"/>
                  <a:gd name="T17" fmla="*/ 780 h 859"/>
                  <a:gd name="T18" fmla="*/ 86 w 827"/>
                  <a:gd name="T19" fmla="*/ 780 h 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7" h="859">
                    <a:moveTo>
                      <a:pt x="787" y="0"/>
                    </a:moveTo>
                    <a:lnTo>
                      <a:pt x="40" y="0"/>
                    </a:lnTo>
                    <a:lnTo>
                      <a:pt x="0" y="859"/>
                    </a:lnTo>
                    <a:lnTo>
                      <a:pt x="827" y="859"/>
                    </a:lnTo>
                    <a:lnTo>
                      <a:pt x="787" y="0"/>
                    </a:lnTo>
                    <a:close/>
                    <a:moveTo>
                      <a:pt x="86" y="780"/>
                    </a:moveTo>
                    <a:lnTo>
                      <a:pt x="112" y="70"/>
                    </a:lnTo>
                    <a:lnTo>
                      <a:pt x="710" y="70"/>
                    </a:lnTo>
                    <a:lnTo>
                      <a:pt x="736" y="780"/>
                    </a:lnTo>
                    <a:lnTo>
                      <a:pt x="86" y="780"/>
                    </a:lnTo>
                    <a:close/>
                  </a:path>
                </a:pathLst>
              </a:custGeom>
              <a:solidFill>
                <a:srgbClr val="CDE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05" name="Freeform 614"/>
              <p:cNvSpPr>
                <a:spLocks noEditPoints="1"/>
              </p:cNvSpPr>
              <p:nvPr/>
            </p:nvSpPr>
            <p:spPr bwMode="auto">
              <a:xfrm>
                <a:off x="14911388" y="4564063"/>
                <a:ext cx="1355725" cy="1404938"/>
              </a:xfrm>
              <a:custGeom>
                <a:avLst/>
                <a:gdLst>
                  <a:gd name="T0" fmla="*/ 483 w 491"/>
                  <a:gd name="T1" fmla="*/ 509 h 509"/>
                  <a:gd name="T2" fmla="*/ 8 w 491"/>
                  <a:gd name="T3" fmla="*/ 509 h 509"/>
                  <a:gd name="T4" fmla="*/ 2 w 491"/>
                  <a:gd name="T5" fmla="*/ 507 h 509"/>
                  <a:gd name="T6" fmla="*/ 0 w 491"/>
                  <a:gd name="T7" fmla="*/ 501 h 509"/>
                  <a:gd name="T8" fmla="*/ 23 w 491"/>
                  <a:gd name="T9" fmla="*/ 7 h 509"/>
                  <a:gd name="T10" fmla="*/ 31 w 491"/>
                  <a:gd name="T11" fmla="*/ 0 h 509"/>
                  <a:gd name="T12" fmla="*/ 460 w 491"/>
                  <a:gd name="T13" fmla="*/ 0 h 509"/>
                  <a:gd name="T14" fmla="*/ 468 w 491"/>
                  <a:gd name="T15" fmla="*/ 7 h 509"/>
                  <a:gd name="T16" fmla="*/ 491 w 491"/>
                  <a:gd name="T17" fmla="*/ 501 h 509"/>
                  <a:gd name="T18" fmla="*/ 488 w 491"/>
                  <a:gd name="T19" fmla="*/ 507 h 509"/>
                  <a:gd name="T20" fmla="*/ 483 w 491"/>
                  <a:gd name="T21" fmla="*/ 509 h 509"/>
                  <a:gd name="T22" fmla="*/ 16 w 491"/>
                  <a:gd name="T23" fmla="*/ 493 h 509"/>
                  <a:gd name="T24" fmla="*/ 474 w 491"/>
                  <a:gd name="T25" fmla="*/ 493 h 509"/>
                  <a:gd name="T26" fmla="*/ 452 w 491"/>
                  <a:gd name="T27" fmla="*/ 16 h 509"/>
                  <a:gd name="T28" fmla="*/ 38 w 491"/>
                  <a:gd name="T29" fmla="*/ 16 h 509"/>
                  <a:gd name="T30" fmla="*/ 16 w 491"/>
                  <a:gd name="T31" fmla="*/ 493 h 509"/>
                  <a:gd name="T32" fmla="*/ 431 w 491"/>
                  <a:gd name="T33" fmla="*/ 464 h 509"/>
                  <a:gd name="T34" fmla="*/ 57 w 491"/>
                  <a:gd name="T35" fmla="*/ 464 h 509"/>
                  <a:gd name="T36" fmla="*/ 51 w 491"/>
                  <a:gd name="T37" fmla="*/ 462 h 509"/>
                  <a:gd name="T38" fmla="*/ 49 w 491"/>
                  <a:gd name="T39" fmla="*/ 456 h 509"/>
                  <a:gd name="T40" fmla="*/ 64 w 491"/>
                  <a:gd name="T41" fmla="*/ 48 h 509"/>
                  <a:gd name="T42" fmla="*/ 72 w 491"/>
                  <a:gd name="T43" fmla="*/ 40 h 509"/>
                  <a:gd name="T44" fmla="*/ 416 w 491"/>
                  <a:gd name="T45" fmla="*/ 40 h 509"/>
                  <a:gd name="T46" fmla="*/ 424 w 491"/>
                  <a:gd name="T47" fmla="*/ 48 h 509"/>
                  <a:gd name="T48" fmla="*/ 439 w 491"/>
                  <a:gd name="T49" fmla="*/ 456 h 509"/>
                  <a:gd name="T50" fmla="*/ 437 w 491"/>
                  <a:gd name="T51" fmla="*/ 462 h 509"/>
                  <a:gd name="T52" fmla="*/ 431 w 491"/>
                  <a:gd name="T53" fmla="*/ 464 h 509"/>
                  <a:gd name="T54" fmla="*/ 65 w 491"/>
                  <a:gd name="T55" fmla="*/ 448 h 509"/>
                  <a:gd name="T56" fmla="*/ 423 w 491"/>
                  <a:gd name="T57" fmla="*/ 448 h 509"/>
                  <a:gd name="T58" fmla="*/ 408 w 491"/>
                  <a:gd name="T59" fmla="*/ 56 h 509"/>
                  <a:gd name="T60" fmla="*/ 80 w 491"/>
                  <a:gd name="T61" fmla="*/ 56 h 509"/>
                  <a:gd name="T62" fmla="*/ 65 w 491"/>
                  <a:gd name="T63" fmla="*/ 448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1" h="509">
                    <a:moveTo>
                      <a:pt x="483" y="509"/>
                    </a:moveTo>
                    <a:cubicBezTo>
                      <a:pt x="8" y="509"/>
                      <a:pt x="8" y="509"/>
                      <a:pt x="8" y="509"/>
                    </a:cubicBezTo>
                    <a:cubicBezTo>
                      <a:pt x="6" y="509"/>
                      <a:pt x="3" y="509"/>
                      <a:pt x="2" y="507"/>
                    </a:cubicBezTo>
                    <a:cubicBezTo>
                      <a:pt x="0" y="505"/>
                      <a:pt x="0" y="503"/>
                      <a:pt x="0" y="501"/>
                    </a:cubicBezTo>
                    <a:cubicBezTo>
                      <a:pt x="23" y="7"/>
                      <a:pt x="23" y="7"/>
                      <a:pt x="23" y="7"/>
                    </a:cubicBezTo>
                    <a:cubicBezTo>
                      <a:pt x="23" y="3"/>
                      <a:pt x="26" y="0"/>
                      <a:pt x="31" y="0"/>
                    </a:cubicBezTo>
                    <a:cubicBezTo>
                      <a:pt x="460" y="0"/>
                      <a:pt x="460" y="0"/>
                      <a:pt x="460" y="0"/>
                    </a:cubicBezTo>
                    <a:cubicBezTo>
                      <a:pt x="464" y="0"/>
                      <a:pt x="468" y="3"/>
                      <a:pt x="468" y="7"/>
                    </a:cubicBezTo>
                    <a:cubicBezTo>
                      <a:pt x="491" y="501"/>
                      <a:pt x="491" y="501"/>
                      <a:pt x="491" y="501"/>
                    </a:cubicBezTo>
                    <a:cubicBezTo>
                      <a:pt x="491" y="503"/>
                      <a:pt x="490" y="505"/>
                      <a:pt x="488" y="507"/>
                    </a:cubicBezTo>
                    <a:cubicBezTo>
                      <a:pt x="487" y="509"/>
                      <a:pt x="485" y="509"/>
                      <a:pt x="483" y="509"/>
                    </a:cubicBezTo>
                    <a:close/>
                    <a:moveTo>
                      <a:pt x="16" y="493"/>
                    </a:moveTo>
                    <a:cubicBezTo>
                      <a:pt x="474" y="493"/>
                      <a:pt x="474" y="493"/>
                      <a:pt x="474" y="493"/>
                    </a:cubicBezTo>
                    <a:cubicBezTo>
                      <a:pt x="452" y="16"/>
                      <a:pt x="452" y="16"/>
                      <a:pt x="452" y="16"/>
                    </a:cubicBezTo>
                    <a:cubicBezTo>
                      <a:pt x="38" y="16"/>
                      <a:pt x="38" y="16"/>
                      <a:pt x="38" y="16"/>
                    </a:cubicBezTo>
                    <a:lnTo>
                      <a:pt x="16" y="493"/>
                    </a:lnTo>
                    <a:close/>
                    <a:moveTo>
                      <a:pt x="431" y="464"/>
                    </a:moveTo>
                    <a:cubicBezTo>
                      <a:pt x="57" y="464"/>
                      <a:pt x="57" y="464"/>
                      <a:pt x="57" y="464"/>
                    </a:cubicBezTo>
                    <a:cubicBezTo>
                      <a:pt x="55" y="464"/>
                      <a:pt x="53" y="464"/>
                      <a:pt x="51" y="462"/>
                    </a:cubicBezTo>
                    <a:cubicBezTo>
                      <a:pt x="50" y="460"/>
                      <a:pt x="49" y="458"/>
                      <a:pt x="49" y="456"/>
                    </a:cubicBezTo>
                    <a:cubicBezTo>
                      <a:pt x="64" y="48"/>
                      <a:pt x="64" y="48"/>
                      <a:pt x="64" y="48"/>
                    </a:cubicBezTo>
                    <a:cubicBezTo>
                      <a:pt x="64" y="43"/>
                      <a:pt x="68" y="40"/>
                      <a:pt x="72" y="40"/>
                    </a:cubicBezTo>
                    <a:cubicBezTo>
                      <a:pt x="416" y="40"/>
                      <a:pt x="416" y="40"/>
                      <a:pt x="416" y="40"/>
                    </a:cubicBezTo>
                    <a:cubicBezTo>
                      <a:pt x="420" y="40"/>
                      <a:pt x="424" y="43"/>
                      <a:pt x="424" y="48"/>
                    </a:cubicBezTo>
                    <a:cubicBezTo>
                      <a:pt x="439" y="456"/>
                      <a:pt x="439" y="456"/>
                      <a:pt x="439" y="456"/>
                    </a:cubicBezTo>
                    <a:cubicBezTo>
                      <a:pt x="439" y="458"/>
                      <a:pt x="439" y="460"/>
                      <a:pt x="437" y="462"/>
                    </a:cubicBezTo>
                    <a:cubicBezTo>
                      <a:pt x="436" y="464"/>
                      <a:pt x="433" y="464"/>
                      <a:pt x="431" y="464"/>
                    </a:cubicBezTo>
                    <a:close/>
                    <a:moveTo>
                      <a:pt x="65" y="448"/>
                    </a:moveTo>
                    <a:cubicBezTo>
                      <a:pt x="423" y="448"/>
                      <a:pt x="423" y="448"/>
                      <a:pt x="423" y="448"/>
                    </a:cubicBezTo>
                    <a:cubicBezTo>
                      <a:pt x="408" y="56"/>
                      <a:pt x="408" y="56"/>
                      <a:pt x="408" y="56"/>
                    </a:cubicBezTo>
                    <a:cubicBezTo>
                      <a:pt x="80" y="56"/>
                      <a:pt x="80" y="56"/>
                      <a:pt x="80" y="56"/>
                    </a:cubicBezTo>
                    <a:lnTo>
                      <a:pt x="65" y="448"/>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06" name="Freeform 615"/>
              <p:cNvSpPr>
                <a:spLocks/>
              </p:cNvSpPr>
              <p:nvPr/>
            </p:nvSpPr>
            <p:spPr bwMode="auto">
              <a:xfrm>
                <a:off x="15171738" y="6296025"/>
                <a:ext cx="830263" cy="508000"/>
              </a:xfrm>
              <a:custGeom>
                <a:avLst/>
                <a:gdLst>
                  <a:gd name="T0" fmla="*/ 301 w 301"/>
                  <a:gd name="T1" fmla="*/ 169 h 184"/>
                  <a:gd name="T2" fmla="*/ 286 w 301"/>
                  <a:gd name="T3" fmla="*/ 184 h 184"/>
                  <a:gd name="T4" fmla="*/ 15 w 301"/>
                  <a:gd name="T5" fmla="*/ 184 h 184"/>
                  <a:gd name="T6" fmla="*/ 0 w 301"/>
                  <a:gd name="T7" fmla="*/ 169 h 184"/>
                  <a:gd name="T8" fmla="*/ 0 w 301"/>
                  <a:gd name="T9" fmla="*/ 15 h 184"/>
                  <a:gd name="T10" fmla="*/ 15 w 301"/>
                  <a:gd name="T11" fmla="*/ 0 h 184"/>
                  <a:gd name="T12" fmla="*/ 286 w 301"/>
                  <a:gd name="T13" fmla="*/ 0 h 184"/>
                  <a:gd name="T14" fmla="*/ 301 w 301"/>
                  <a:gd name="T15" fmla="*/ 15 h 184"/>
                  <a:gd name="T16" fmla="*/ 301 w 301"/>
                  <a:gd name="T17" fmla="*/ 169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1" h="184">
                    <a:moveTo>
                      <a:pt x="301" y="169"/>
                    </a:moveTo>
                    <a:cubicBezTo>
                      <a:pt x="301" y="178"/>
                      <a:pt x="294" y="184"/>
                      <a:pt x="286" y="184"/>
                    </a:cubicBezTo>
                    <a:cubicBezTo>
                      <a:pt x="15" y="184"/>
                      <a:pt x="15" y="184"/>
                      <a:pt x="15" y="184"/>
                    </a:cubicBezTo>
                    <a:cubicBezTo>
                      <a:pt x="6" y="184"/>
                      <a:pt x="0" y="178"/>
                      <a:pt x="0" y="169"/>
                    </a:cubicBezTo>
                    <a:cubicBezTo>
                      <a:pt x="0" y="15"/>
                      <a:pt x="0" y="15"/>
                      <a:pt x="0" y="15"/>
                    </a:cubicBezTo>
                    <a:cubicBezTo>
                      <a:pt x="0" y="6"/>
                      <a:pt x="6" y="0"/>
                      <a:pt x="15" y="0"/>
                    </a:cubicBezTo>
                    <a:cubicBezTo>
                      <a:pt x="286" y="0"/>
                      <a:pt x="286" y="0"/>
                      <a:pt x="286" y="0"/>
                    </a:cubicBezTo>
                    <a:cubicBezTo>
                      <a:pt x="294" y="0"/>
                      <a:pt x="301" y="6"/>
                      <a:pt x="301" y="15"/>
                    </a:cubicBezTo>
                    <a:lnTo>
                      <a:pt x="301" y="16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07" name="Oval 616"/>
              <p:cNvSpPr>
                <a:spLocks noChangeArrowheads="1"/>
              </p:cNvSpPr>
              <p:nvPr/>
            </p:nvSpPr>
            <p:spPr bwMode="auto">
              <a:xfrm>
                <a:off x="15544801" y="6513513"/>
                <a:ext cx="74613" cy="73025"/>
              </a:xfrm>
              <a:prstGeom prst="ellipse">
                <a:avLst/>
              </a:pr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08" name="Oval 617"/>
              <p:cNvSpPr>
                <a:spLocks noChangeArrowheads="1"/>
              </p:cNvSpPr>
              <p:nvPr/>
            </p:nvSpPr>
            <p:spPr bwMode="auto">
              <a:xfrm>
                <a:off x="15398751" y="6513513"/>
                <a:ext cx="74613" cy="73025"/>
              </a:xfrm>
              <a:prstGeom prst="ellipse">
                <a:avLst/>
              </a:pr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09" name="Oval 618"/>
              <p:cNvSpPr>
                <a:spLocks noChangeArrowheads="1"/>
              </p:cNvSpPr>
              <p:nvPr/>
            </p:nvSpPr>
            <p:spPr bwMode="auto">
              <a:xfrm>
                <a:off x="15682913" y="6513513"/>
                <a:ext cx="74613" cy="73025"/>
              </a:xfrm>
              <a:prstGeom prst="ellipse">
                <a:avLst/>
              </a:pr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10" name="Rectangle 619"/>
              <p:cNvSpPr>
                <a:spLocks noChangeArrowheads="1"/>
              </p:cNvSpPr>
              <p:nvPr/>
            </p:nvSpPr>
            <p:spPr bwMode="auto">
              <a:xfrm>
                <a:off x="15284451" y="4819650"/>
                <a:ext cx="114300" cy="66675"/>
              </a:xfrm>
              <a:prstGeom prst="rect">
                <a:avLst/>
              </a:prstGeom>
              <a:solidFill>
                <a:srgbClr val="90CA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11" name="Rectangle 620"/>
              <p:cNvSpPr>
                <a:spLocks noChangeArrowheads="1"/>
              </p:cNvSpPr>
              <p:nvPr/>
            </p:nvSpPr>
            <p:spPr bwMode="auto">
              <a:xfrm>
                <a:off x="15473363" y="4819650"/>
                <a:ext cx="112713" cy="66675"/>
              </a:xfrm>
              <a:prstGeom prst="rect">
                <a:avLst/>
              </a:prstGeom>
              <a:solidFill>
                <a:srgbClr val="90CA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12" name="Rectangle 621"/>
              <p:cNvSpPr>
                <a:spLocks noChangeArrowheads="1"/>
              </p:cNvSpPr>
              <p:nvPr/>
            </p:nvSpPr>
            <p:spPr bwMode="auto">
              <a:xfrm>
                <a:off x="15586076" y="4960938"/>
                <a:ext cx="112713" cy="66675"/>
              </a:xfrm>
              <a:prstGeom prst="rect">
                <a:avLst/>
              </a:prstGeom>
              <a:solidFill>
                <a:srgbClr val="90CA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13" name="Rectangle 622"/>
              <p:cNvSpPr>
                <a:spLocks noChangeArrowheads="1"/>
              </p:cNvSpPr>
              <p:nvPr/>
            </p:nvSpPr>
            <p:spPr bwMode="auto">
              <a:xfrm>
                <a:off x="15284451" y="4975225"/>
                <a:ext cx="114300" cy="68263"/>
              </a:xfrm>
              <a:prstGeom prst="rect">
                <a:avLst/>
              </a:prstGeom>
              <a:solidFill>
                <a:srgbClr val="90CA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14" name="Rectangle 623"/>
              <p:cNvSpPr>
                <a:spLocks noChangeArrowheads="1"/>
              </p:cNvSpPr>
              <p:nvPr/>
            </p:nvSpPr>
            <p:spPr bwMode="auto">
              <a:xfrm>
                <a:off x="15284451" y="5364163"/>
                <a:ext cx="114300" cy="69850"/>
              </a:xfrm>
              <a:prstGeom prst="rect">
                <a:avLst/>
              </a:prstGeom>
              <a:solidFill>
                <a:srgbClr val="90CA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15" name="Rectangle 624"/>
              <p:cNvSpPr>
                <a:spLocks noChangeArrowheads="1"/>
              </p:cNvSpPr>
              <p:nvPr/>
            </p:nvSpPr>
            <p:spPr bwMode="auto">
              <a:xfrm>
                <a:off x="15762288" y="4960938"/>
                <a:ext cx="112713" cy="66675"/>
              </a:xfrm>
              <a:prstGeom prst="rect">
                <a:avLst/>
              </a:prstGeom>
              <a:solidFill>
                <a:srgbClr val="E259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16" name="Rectangle 625"/>
              <p:cNvSpPr>
                <a:spLocks noChangeArrowheads="1"/>
              </p:cNvSpPr>
              <p:nvPr/>
            </p:nvSpPr>
            <p:spPr bwMode="auto">
              <a:xfrm>
                <a:off x="15473363" y="5105400"/>
                <a:ext cx="112713" cy="68263"/>
              </a:xfrm>
              <a:prstGeom prst="rect">
                <a:avLst/>
              </a:prstGeom>
              <a:solidFill>
                <a:srgbClr val="E259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17" name="Rectangle 626"/>
              <p:cNvSpPr>
                <a:spLocks noChangeArrowheads="1"/>
              </p:cNvSpPr>
              <p:nvPr/>
            </p:nvSpPr>
            <p:spPr bwMode="auto">
              <a:xfrm>
                <a:off x="15608301" y="5364163"/>
                <a:ext cx="109538" cy="69850"/>
              </a:xfrm>
              <a:prstGeom prst="rect">
                <a:avLst/>
              </a:prstGeom>
              <a:solidFill>
                <a:srgbClr val="E259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18" name="Rectangle 627"/>
              <p:cNvSpPr>
                <a:spLocks noChangeArrowheads="1"/>
              </p:cNvSpPr>
              <p:nvPr/>
            </p:nvSpPr>
            <p:spPr bwMode="auto">
              <a:xfrm>
                <a:off x="15473363" y="5232400"/>
                <a:ext cx="112713" cy="68263"/>
              </a:xfrm>
              <a:prstGeom prst="rect">
                <a:avLst/>
              </a:prstGeom>
              <a:solidFill>
                <a:srgbClr val="90CA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19" name="Rectangle 628"/>
              <p:cNvSpPr>
                <a:spLocks noChangeArrowheads="1"/>
              </p:cNvSpPr>
              <p:nvPr/>
            </p:nvSpPr>
            <p:spPr bwMode="auto">
              <a:xfrm>
                <a:off x="15762288" y="5226050"/>
                <a:ext cx="112713" cy="66675"/>
              </a:xfrm>
              <a:prstGeom prst="rect">
                <a:avLst/>
              </a:prstGeom>
              <a:solidFill>
                <a:srgbClr val="90CA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20" name="Freeform 629"/>
              <p:cNvSpPr>
                <a:spLocks noEditPoints="1"/>
              </p:cNvSpPr>
              <p:nvPr/>
            </p:nvSpPr>
            <p:spPr bwMode="auto">
              <a:xfrm>
                <a:off x="13890626" y="4176713"/>
                <a:ext cx="565150" cy="566738"/>
              </a:xfrm>
              <a:custGeom>
                <a:avLst/>
                <a:gdLst>
                  <a:gd name="T0" fmla="*/ 102 w 205"/>
                  <a:gd name="T1" fmla="*/ 205 h 205"/>
                  <a:gd name="T2" fmla="*/ 0 w 205"/>
                  <a:gd name="T3" fmla="*/ 103 h 205"/>
                  <a:gd name="T4" fmla="*/ 102 w 205"/>
                  <a:gd name="T5" fmla="*/ 0 h 205"/>
                  <a:gd name="T6" fmla="*/ 205 w 205"/>
                  <a:gd name="T7" fmla="*/ 103 h 205"/>
                  <a:gd name="T8" fmla="*/ 102 w 205"/>
                  <a:gd name="T9" fmla="*/ 205 h 205"/>
                  <a:gd name="T10" fmla="*/ 102 w 205"/>
                  <a:gd name="T11" fmla="*/ 16 h 205"/>
                  <a:gd name="T12" fmla="*/ 16 w 205"/>
                  <a:gd name="T13" fmla="*/ 103 h 205"/>
                  <a:gd name="T14" fmla="*/ 102 w 205"/>
                  <a:gd name="T15" fmla="*/ 189 h 205"/>
                  <a:gd name="T16" fmla="*/ 189 w 205"/>
                  <a:gd name="T17" fmla="*/ 103 h 205"/>
                  <a:gd name="T18" fmla="*/ 102 w 205"/>
                  <a:gd name="T19" fmla="*/ 16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5" h="205">
                    <a:moveTo>
                      <a:pt x="102" y="205"/>
                    </a:moveTo>
                    <a:cubicBezTo>
                      <a:pt x="46" y="205"/>
                      <a:pt x="0" y="159"/>
                      <a:pt x="0" y="103"/>
                    </a:cubicBezTo>
                    <a:cubicBezTo>
                      <a:pt x="0" y="46"/>
                      <a:pt x="46" y="0"/>
                      <a:pt x="102" y="0"/>
                    </a:cubicBezTo>
                    <a:cubicBezTo>
                      <a:pt x="159" y="0"/>
                      <a:pt x="205" y="46"/>
                      <a:pt x="205" y="103"/>
                    </a:cubicBezTo>
                    <a:cubicBezTo>
                      <a:pt x="205" y="159"/>
                      <a:pt x="159" y="205"/>
                      <a:pt x="102" y="205"/>
                    </a:cubicBezTo>
                    <a:close/>
                    <a:moveTo>
                      <a:pt x="102" y="16"/>
                    </a:moveTo>
                    <a:cubicBezTo>
                      <a:pt x="55" y="16"/>
                      <a:pt x="16" y="55"/>
                      <a:pt x="16" y="103"/>
                    </a:cubicBezTo>
                    <a:cubicBezTo>
                      <a:pt x="16" y="150"/>
                      <a:pt x="55" y="189"/>
                      <a:pt x="102" y="189"/>
                    </a:cubicBezTo>
                    <a:cubicBezTo>
                      <a:pt x="150" y="189"/>
                      <a:pt x="189" y="150"/>
                      <a:pt x="189" y="103"/>
                    </a:cubicBezTo>
                    <a:cubicBezTo>
                      <a:pt x="189" y="55"/>
                      <a:pt x="150" y="16"/>
                      <a:pt x="102" y="16"/>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21" name="Freeform 630"/>
              <p:cNvSpPr>
                <a:spLocks/>
              </p:cNvSpPr>
              <p:nvPr/>
            </p:nvSpPr>
            <p:spPr bwMode="auto">
              <a:xfrm>
                <a:off x="13633451" y="4840288"/>
                <a:ext cx="1665288" cy="1265238"/>
              </a:xfrm>
              <a:custGeom>
                <a:avLst/>
                <a:gdLst>
                  <a:gd name="T0" fmla="*/ 603 w 603"/>
                  <a:gd name="T1" fmla="*/ 7 h 458"/>
                  <a:gd name="T2" fmla="*/ 261 w 603"/>
                  <a:gd name="T3" fmla="*/ 0 h 458"/>
                  <a:gd name="T4" fmla="*/ 207 w 603"/>
                  <a:gd name="T5" fmla="*/ 94 h 458"/>
                  <a:gd name="T6" fmla="*/ 153 w 603"/>
                  <a:gd name="T7" fmla="*/ 0 h 458"/>
                  <a:gd name="T8" fmla="*/ 115 w 603"/>
                  <a:gd name="T9" fmla="*/ 0 h 458"/>
                  <a:gd name="T10" fmla="*/ 0 w 603"/>
                  <a:gd name="T11" fmla="*/ 115 h 458"/>
                  <a:gd name="T12" fmla="*/ 15 w 603"/>
                  <a:gd name="T13" fmla="*/ 458 h 458"/>
                  <a:gd name="T14" fmla="*/ 76 w 603"/>
                  <a:gd name="T15" fmla="*/ 458 h 458"/>
                  <a:gd name="T16" fmla="*/ 76 w 603"/>
                  <a:gd name="T17" fmla="*/ 382 h 458"/>
                  <a:gd name="T18" fmla="*/ 338 w 603"/>
                  <a:gd name="T19" fmla="*/ 382 h 458"/>
                  <a:gd name="T20" fmla="*/ 338 w 603"/>
                  <a:gd name="T21" fmla="*/ 115 h 458"/>
                  <a:gd name="T22" fmla="*/ 338 w 603"/>
                  <a:gd name="T23" fmla="*/ 76 h 458"/>
                  <a:gd name="T24" fmla="*/ 603 w 603"/>
                  <a:gd name="T25" fmla="*/ 68 h 458"/>
                  <a:gd name="T26" fmla="*/ 603 w 603"/>
                  <a:gd name="T27" fmla="*/ 7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3" h="458">
                    <a:moveTo>
                      <a:pt x="603" y="7"/>
                    </a:moveTo>
                    <a:cubicBezTo>
                      <a:pt x="261" y="0"/>
                      <a:pt x="261" y="0"/>
                      <a:pt x="261" y="0"/>
                    </a:cubicBezTo>
                    <a:cubicBezTo>
                      <a:pt x="207" y="94"/>
                      <a:pt x="207" y="94"/>
                      <a:pt x="207" y="94"/>
                    </a:cubicBezTo>
                    <a:cubicBezTo>
                      <a:pt x="153" y="0"/>
                      <a:pt x="153" y="0"/>
                      <a:pt x="153" y="0"/>
                    </a:cubicBezTo>
                    <a:cubicBezTo>
                      <a:pt x="115" y="0"/>
                      <a:pt x="115" y="0"/>
                      <a:pt x="115" y="0"/>
                    </a:cubicBezTo>
                    <a:cubicBezTo>
                      <a:pt x="52" y="0"/>
                      <a:pt x="0" y="51"/>
                      <a:pt x="0" y="115"/>
                    </a:cubicBezTo>
                    <a:cubicBezTo>
                      <a:pt x="15" y="458"/>
                      <a:pt x="15" y="458"/>
                      <a:pt x="15" y="458"/>
                    </a:cubicBezTo>
                    <a:cubicBezTo>
                      <a:pt x="76" y="458"/>
                      <a:pt x="76" y="458"/>
                      <a:pt x="76" y="458"/>
                    </a:cubicBezTo>
                    <a:cubicBezTo>
                      <a:pt x="76" y="382"/>
                      <a:pt x="76" y="382"/>
                      <a:pt x="76" y="382"/>
                    </a:cubicBezTo>
                    <a:cubicBezTo>
                      <a:pt x="338" y="382"/>
                      <a:pt x="338" y="382"/>
                      <a:pt x="338" y="382"/>
                    </a:cubicBezTo>
                    <a:cubicBezTo>
                      <a:pt x="338" y="115"/>
                      <a:pt x="338" y="115"/>
                      <a:pt x="338" y="115"/>
                    </a:cubicBezTo>
                    <a:cubicBezTo>
                      <a:pt x="338" y="76"/>
                      <a:pt x="338" y="76"/>
                      <a:pt x="338" y="76"/>
                    </a:cubicBezTo>
                    <a:cubicBezTo>
                      <a:pt x="603" y="68"/>
                      <a:pt x="603" y="68"/>
                      <a:pt x="603" y="68"/>
                    </a:cubicBezTo>
                    <a:lnTo>
                      <a:pt x="603"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22" name="Freeform 631"/>
              <p:cNvSpPr>
                <a:spLocks/>
              </p:cNvSpPr>
              <p:nvPr/>
            </p:nvSpPr>
            <p:spPr bwMode="auto">
              <a:xfrm>
                <a:off x="13633451" y="4840288"/>
                <a:ext cx="1212850" cy="781050"/>
              </a:xfrm>
              <a:custGeom>
                <a:avLst/>
                <a:gdLst>
                  <a:gd name="T0" fmla="*/ 439 w 439"/>
                  <a:gd name="T1" fmla="*/ 4 h 283"/>
                  <a:gd name="T2" fmla="*/ 261 w 439"/>
                  <a:gd name="T3" fmla="*/ 0 h 283"/>
                  <a:gd name="T4" fmla="*/ 207 w 439"/>
                  <a:gd name="T5" fmla="*/ 94 h 283"/>
                  <a:gd name="T6" fmla="*/ 153 w 439"/>
                  <a:gd name="T7" fmla="*/ 0 h 283"/>
                  <a:gd name="T8" fmla="*/ 115 w 439"/>
                  <a:gd name="T9" fmla="*/ 0 h 283"/>
                  <a:gd name="T10" fmla="*/ 0 w 439"/>
                  <a:gd name="T11" fmla="*/ 115 h 283"/>
                  <a:gd name="T12" fmla="*/ 8 w 439"/>
                  <a:gd name="T13" fmla="*/ 283 h 283"/>
                  <a:gd name="T14" fmla="*/ 76 w 439"/>
                  <a:gd name="T15" fmla="*/ 283 h 283"/>
                  <a:gd name="T16" fmla="*/ 76 w 439"/>
                  <a:gd name="T17" fmla="*/ 165 h 283"/>
                  <a:gd name="T18" fmla="*/ 338 w 439"/>
                  <a:gd name="T19" fmla="*/ 165 h 283"/>
                  <a:gd name="T20" fmla="*/ 338 w 439"/>
                  <a:gd name="T21" fmla="*/ 115 h 283"/>
                  <a:gd name="T22" fmla="*/ 338 w 439"/>
                  <a:gd name="T23" fmla="*/ 76 h 283"/>
                  <a:gd name="T24" fmla="*/ 439 w 439"/>
                  <a:gd name="T25" fmla="*/ 73 h 283"/>
                  <a:gd name="T26" fmla="*/ 439 w 439"/>
                  <a:gd name="T27" fmla="*/ 4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9" h="283">
                    <a:moveTo>
                      <a:pt x="439" y="4"/>
                    </a:moveTo>
                    <a:cubicBezTo>
                      <a:pt x="261" y="0"/>
                      <a:pt x="261" y="0"/>
                      <a:pt x="261" y="0"/>
                    </a:cubicBezTo>
                    <a:cubicBezTo>
                      <a:pt x="207" y="94"/>
                      <a:pt x="207" y="94"/>
                      <a:pt x="207" y="94"/>
                    </a:cubicBezTo>
                    <a:cubicBezTo>
                      <a:pt x="153" y="0"/>
                      <a:pt x="153" y="0"/>
                      <a:pt x="153" y="0"/>
                    </a:cubicBezTo>
                    <a:cubicBezTo>
                      <a:pt x="115" y="0"/>
                      <a:pt x="115" y="0"/>
                      <a:pt x="115" y="0"/>
                    </a:cubicBezTo>
                    <a:cubicBezTo>
                      <a:pt x="52" y="0"/>
                      <a:pt x="0" y="51"/>
                      <a:pt x="0" y="115"/>
                    </a:cubicBezTo>
                    <a:cubicBezTo>
                      <a:pt x="8" y="283"/>
                      <a:pt x="8" y="283"/>
                      <a:pt x="8" y="283"/>
                    </a:cubicBezTo>
                    <a:cubicBezTo>
                      <a:pt x="76" y="283"/>
                      <a:pt x="76" y="283"/>
                      <a:pt x="76" y="283"/>
                    </a:cubicBezTo>
                    <a:cubicBezTo>
                      <a:pt x="76" y="165"/>
                      <a:pt x="76" y="165"/>
                      <a:pt x="76" y="165"/>
                    </a:cubicBezTo>
                    <a:cubicBezTo>
                      <a:pt x="338" y="165"/>
                      <a:pt x="338" y="165"/>
                      <a:pt x="338" y="165"/>
                    </a:cubicBezTo>
                    <a:cubicBezTo>
                      <a:pt x="338" y="115"/>
                      <a:pt x="338" y="115"/>
                      <a:pt x="338" y="115"/>
                    </a:cubicBezTo>
                    <a:cubicBezTo>
                      <a:pt x="338" y="76"/>
                      <a:pt x="338" y="76"/>
                      <a:pt x="338" y="76"/>
                    </a:cubicBezTo>
                    <a:cubicBezTo>
                      <a:pt x="439" y="73"/>
                      <a:pt x="439" y="73"/>
                      <a:pt x="439" y="73"/>
                    </a:cubicBezTo>
                    <a:lnTo>
                      <a:pt x="439" y="4"/>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23" name="Freeform 632"/>
              <p:cNvSpPr>
                <a:spLocks noEditPoints="1"/>
              </p:cNvSpPr>
              <p:nvPr/>
            </p:nvSpPr>
            <p:spPr bwMode="auto">
              <a:xfrm>
                <a:off x="13611226" y="4818063"/>
                <a:ext cx="1709738" cy="1309688"/>
              </a:xfrm>
              <a:custGeom>
                <a:avLst/>
                <a:gdLst>
                  <a:gd name="T0" fmla="*/ 84 w 619"/>
                  <a:gd name="T1" fmla="*/ 474 h 474"/>
                  <a:gd name="T2" fmla="*/ 23 w 619"/>
                  <a:gd name="T3" fmla="*/ 474 h 474"/>
                  <a:gd name="T4" fmla="*/ 15 w 619"/>
                  <a:gd name="T5" fmla="*/ 466 h 474"/>
                  <a:gd name="T6" fmla="*/ 0 w 619"/>
                  <a:gd name="T7" fmla="*/ 123 h 474"/>
                  <a:gd name="T8" fmla="*/ 123 w 619"/>
                  <a:gd name="T9" fmla="*/ 0 h 474"/>
                  <a:gd name="T10" fmla="*/ 161 w 619"/>
                  <a:gd name="T11" fmla="*/ 0 h 474"/>
                  <a:gd name="T12" fmla="*/ 168 w 619"/>
                  <a:gd name="T13" fmla="*/ 4 h 474"/>
                  <a:gd name="T14" fmla="*/ 215 w 619"/>
                  <a:gd name="T15" fmla="*/ 86 h 474"/>
                  <a:gd name="T16" fmla="*/ 262 w 619"/>
                  <a:gd name="T17" fmla="*/ 4 h 474"/>
                  <a:gd name="T18" fmla="*/ 269 w 619"/>
                  <a:gd name="T19" fmla="*/ 0 h 474"/>
                  <a:gd name="T20" fmla="*/ 611 w 619"/>
                  <a:gd name="T21" fmla="*/ 7 h 474"/>
                  <a:gd name="T22" fmla="*/ 619 w 619"/>
                  <a:gd name="T23" fmla="*/ 15 h 474"/>
                  <a:gd name="T24" fmla="*/ 619 w 619"/>
                  <a:gd name="T25" fmla="*/ 76 h 474"/>
                  <a:gd name="T26" fmla="*/ 611 w 619"/>
                  <a:gd name="T27" fmla="*/ 84 h 474"/>
                  <a:gd name="T28" fmla="*/ 354 w 619"/>
                  <a:gd name="T29" fmla="*/ 92 h 474"/>
                  <a:gd name="T30" fmla="*/ 354 w 619"/>
                  <a:gd name="T31" fmla="*/ 390 h 474"/>
                  <a:gd name="T32" fmla="*/ 346 w 619"/>
                  <a:gd name="T33" fmla="*/ 398 h 474"/>
                  <a:gd name="T34" fmla="*/ 92 w 619"/>
                  <a:gd name="T35" fmla="*/ 398 h 474"/>
                  <a:gd name="T36" fmla="*/ 92 w 619"/>
                  <a:gd name="T37" fmla="*/ 466 h 474"/>
                  <a:gd name="T38" fmla="*/ 84 w 619"/>
                  <a:gd name="T39" fmla="*/ 474 h 474"/>
                  <a:gd name="T40" fmla="*/ 31 w 619"/>
                  <a:gd name="T41" fmla="*/ 458 h 474"/>
                  <a:gd name="T42" fmla="*/ 76 w 619"/>
                  <a:gd name="T43" fmla="*/ 458 h 474"/>
                  <a:gd name="T44" fmla="*/ 76 w 619"/>
                  <a:gd name="T45" fmla="*/ 390 h 474"/>
                  <a:gd name="T46" fmla="*/ 84 w 619"/>
                  <a:gd name="T47" fmla="*/ 382 h 474"/>
                  <a:gd name="T48" fmla="*/ 338 w 619"/>
                  <a:gd name="T49" fmla="*/ 382 h 474"/>
                  <a:gd name="T50" fmla="*/ 338 w 619"/>
                  <a:gd name="T51" fmla="*/ 84 h 474"/>
                  <a:gd name="T52" fmla="*/ 345 w 619"/>
                  <a:gd name="T53" fmla="*/ 76 h 474"/>
                  <a:gd name="T54" fmla="*/ 603 w 619"/>
                  <a:gd name="T55" fmla="*/ 69 h 474"/>
                  <a:gd name="T56" fmla="*/ 603 w 619"/>
                  <a:gd name="T57" fmla="*/ 23 h 474"/>
                  <a:gd name="T58" fmla="*/ 273 w 619"/>
                  <a:gd name="T59" fmla="*/ 16 h 474"/>
                  <a:gd name="T60" fmla="*/ 222 w 619"/>
                  <a:gd name="T61" fmla="*/ 106 h 474"/>
                  <a:gd name="T62" fmla="*/ 215 w 619"/>
                  <a:gd name="T63" fmla="*/ 110 h 474"/>
                  <a:gd name="T64" fmla="*/ 215 w 619"/>
                  <a:gd name="T65" fmla="*/ 110 h 474"/>
                  <a:gd name="T66" fmla="*/ 208 w 619"/>
                  <a:gd name="T67" fmla="*/ 106 h 474"/>
                  <a:gd name="T68" fmla="*/ 156 w 619"/>
                  <a:gd name="T69" fmla="*/ 16 h 474"/>
                  <a:gd name="T70" fmla="*/ 123 w 619"/>
                  <a:gd name="T71" fmla="*/ 16 h 474"/>
                  <a:gd name="T72" fmla="*/ 16 w 619"/>
                  <a:gd name="T73" fmla="*/ 123 h 474"/>
                  <a:gd name="T74" fmla="*/ 31 w 619"/>
                  <a:gd name="T75" fmla="*/ 458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9" h="474">
                    <a:moveTo>
                      <a:pt x="84" y="474"/>
                    </a:moveTo>
                    <a:cubicBezTo>
                      <a:pt x="23" y="474"/>
                      <a:pt x="23" y="474"/>
                      <a:pt x="23" y="474"/>
                    </a:cubicBezTo>
                    <a:cubicBezTo>
                      <a:pt x="19" y="474"/>
                      <a:pt x="15" y="470"/>
                      <a:pt x="15" y="466"/>
                    </a:cubicBezTo>
                    <a:cubicBezTo>
                      <a:pt x="0" y="123"/>
                      <a:pt x="0" y="123"/>
                      <a:pt x="0" y="123"/>
                    </a:cubicBezTo>
                    <a:cubicBezTo>
                      <a:pt x="0" y="55"/>
                      <a:pt x="55" y="0"/>
                      <a:pt x="123" y="0"/>
                    </a:cubicBezTo>
                    <a:cubicBezTo>
                      <a:pt x="161" y="0"/>
                      <a:pt x="161" y="0"/>
                      <a:pt x="161" y="0"/>
                    </a:cubicBezTo>
                    <a:cubicBezTo>
                      <a:pt x="164" y="0"/>
                      <a:pt x="166" y="1"/>
                      <a:pt x="168" y="4"/>
                    </a:cubicBezTo>
                    <a:cubicBezTo>
                      <a:pt x="215" y="86"/>
                      <a:pt x="215" y="86"/>
                      <a:pt x="215" y="86"/>
                    </a:cubicBezTo>
                    <a:cubicBezTo>
                      <a:pt x="262" y="4"/>
                      <a:pt x="262" y="4"/>
                      <a:pt x="262" y="4"/>
                    </a:cubicBezTo>
                    <a:cubicBezTo>
                      <a:pt x="263" y="1"/>
                      <a:pt x="266" y="0"/>
                      <a:pt x="269" y="0"/>
                    </a:cubicBezTo>
                    <a:cubicBezTo>
                      <a:pt x="611" y="7"/>
                      <a:pt x="611" y="7"/>
                      <a:pt x="611" y="7"/>
                    </a:cubicBezTo>
                    <a:cubicBezTo>
                      <a:pt x="615" y="7"/>
                      <a:pt x="619" y="11"/>
                      <a:pt x="619" y="15"/>
                    </a:cubicBezTo>
                    <a:cubicBezTo>
                      <a:pt x="619" y="76"/>
                      <a:pt x="619" y="76"/>
                      <a:pt x="619" y="76"/>
                    </a:cubicBezTo>
                    <a:cubicBezTo>
                      <a:pt x="619" y="81"/>
                      <a:pt x="615" y="84"/>
                      <a:pt x="611" y="84"/>
                    </a:cubicBezTo>
                    <a:cubicBezTo>
                      <a:pt x="354" y="92"/>
                      <a:pt x="354" y="92"/>
                      <a:pt x="354" y="92"/>
                    </a:cubicBezTo>
                    <a:cubicBezTo>
                      <a:pt x="354" y="390"/>
                      <a:pt x="354" y="390"/>
                      <a:pt x="354" y="390"/>
                    </a:cubicBezTo>
                    <a:cubicBezTo>
                      <a:pt x="354" y="394"/>
                      <a:pt x="350" y="398"/>
                      <a:pt x="346" y="398"/>
                    </a:cubicBezTo>
                    <a:cubicBezTo>
                      <a:pt x="92" y="398"/>
                      <a:pt x="92" y="398"/>
                      <a:pt x="92" y="398"/>
                    </a:cubicBezTo>
                    <a:cubicBezTo>
                      <a:pt x="92" y="466"/>
                      <a:pt x="92" y="466"/>
                      <a:pt x="92" y="466"/>
                    </a:cubicBezTo>
                    <a:cubicBezTo>
                      <a:pt x="92" y="470"/>
                      <a:pt x="89" y="474"/>
                      <a:pt x="84" y="474"/>
                    </a:cubicBezTo>
                    <a:close/>
                    <a:moveTo>
                      <a:pt x="31" y="458"/>
                    </a:moveTo>
                    <a:cubicBezTo>
                      <a:pt x="76" y="458"/>
                      <a:pt x="76" y="458"/>
                      <a:pt x="76" y="458"/>
                    </a:cubicBezTo>
                    <a:cubicBezTo>
                      <a:pt x="76" y="390"/>
                      <a:pt x="76" y="390"/>
                      <a:pt x="76" y="390"/>
                    </a:cubicBezTo>
                    <a:cubicBezTo>
                      <a:pt x="76" y="386"/>
                      <a:pt x="80" y="382"/>
                      <a:pt x="84" y="382"/>
                    </a:cubicBezTo>
                    <a:cubicBezTo>
                      <a:pt x="338" y="382"/>
                      <a:pt x="338" y="382"/>
                      <a:pt x="338" y="382"/>
                    </a:cubicBezTo>
                    <a:cubicBezTo>
                      <a:pt x="338" y="84"/>
                      <a:pt x="338" y="84"/>
                      <a:pt x="338" y="84"/>
                    </a:cubicBezTo>
                    <a:cubicBezTo>
                      <a:pt x="338" y="80"/>
                      <a:pt x="341" y="76"/>
                      <a:pt x="345" y="76"/>
                    </a:cubicBezTo>
                    <a:cubicBezTo>
                      <a:pt x="603" y="69"/>
                      <a:pt x="603" y="69"/>
                      <a:pt x="603" y="69"/>
                    </a:cubicBezTo>
                    <a:cubicBezTo>
                      <a:pt x="603" y="23"/>
                      <a:pt x="603" y="23"/>
                      <a:pt x="603" y="23"/>
                    </a:cubicBezTo>
                    <a:cubicBezTo>
                      <a:pt x="273" y="16"/>
                      <a:pt x="273" y="16"/>
                      <a:pt x="273" y="16"/>
                    </a:cubicBezTo>
                    <a:cubicBezTo>
                      <a:pt x="222" y="106"/>
                      <a:pt x="222" y="106"/>
                      <a:pt x="222" y="106"/>
                    </a:cubicBezTo>
                    <a:cubicBezTo>
                      <a:pt x="220" y="108"/>
                      <a:pt x="218" y="110"/>
                      <a:pt x="215" y="110"/>
                    </a:cubicBezTo>
                    <a:cubicBezTo>
                      <a:pt x="215" y="110"/>
                      <a:pt x="215" y="110"/>
                      <a:pt x="215" y="110"/>
                    </a:cubicBezTo>
                    <a:cubicBezTo>
                      <a:pt x="212" y="110"/>
                      <a:pt x="209" y="108"/>
                      <a:pt x="208" y="106"/>
                    </a:cubicBezTo>
                    <a:cubicBezTo>
                      <a:pt x="156" y="16"/>
                      <a:pt x="156" y="16"/>
                      <a:pt x="156" y="16"/>
                    </a:cubicBezTo>
                    <a:cubicBezTo>
                      <a:pt x="123" y="16"/>
                      <a:pt x="123" y="16"/>
                      <a:pt x="123" y="16"/>
                    </a:cubicBezTo>
                    <a:cubicBezTo>
                      <a:pt x="64" y="16"/>
                      <a:pt x="16" y="64"/>
                      <a:pt x="16" y="123"/>
                    </a:cubicBezTo>
                    <a:lnTo>
                      <a:pt x="31" y="458"/>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24" name="Rectangle 633"/>
              <p:cNvSpPr>
                <a:spLocks noChangeArrowheads="1"/>
              </p:cNvSpPr>
              <p:nvPr/>
            </p:nvSpPr>
            <p:spPr bwMode="auto">
              <a:xfrm>
                <a:off x="13820776" y="5192713"/>
                <a:ext cx="44450" cy="7016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25" name="Freeform 634"/>
              <p:cNvSpPr>
                <a:spLocks/>
              </p:cNvSpPr>
              <p:nvPr/>
            </p:nvSpPr>
            <p:spPr bwMode="auto">
              <a:xfrm>
                <a:off x="13865226" y="4038600"/>
                <a:ext cx="633413" cy="317500"/>
              </a:xfrm>
              <a:custGeom>
                <a:avLst/>
                <a:gdLst>
                  <a:gd name="T0" fmla="*/ 0 w 229"/>
                  <a:gd name="T1" fmla="*/ 115 h 115"/>
                  <a:gd name="T2" fmla="*/ 114 w 229"/>
                  <a:gd name="T3" fmla="*/ 0 h 115"/>
                  <a:gd name="T4" fmla="*/ 229 w 229"/>
                  <a:gd name="T5" fmla="*/ 115 h 115"/>
                  <a:gd name="T6" fmla="*/ 0 w 229"/>
                  <a:gd name="T7" fmla="*/ 115 h 115"/>
                </a:gdLst>
                <a:ahLst/>
                <a:cxnLst>
                  <a:cxn ang="0">
                    <a:pos x="T0" y="T1"/>
                  </a:cxn>
                  <a:cxn ang="0">
                    <a:pos x="T2" y="T3"/>
                  </a:cxn>
                  <a:cxn ang="0">
                    <a:pos x="T4" y="T5"/>
                  </a:cxn>
                  <a:cxn ang="0">
                    <a:pos x="T6" y="T7"/>
                  </a:cxn>
                </a:cxnLst>
                <a:rect l="0" t="0" r="r" b="b"/>
                <a:pathLst>
                  <a:path w="229" h="115">
                    <a:moveTo>
                      <a:pt x="0" y="115"/>
                    </a:moveTo>
                    <a:cubicBezTo>
                      <a:pt x="0" y="52"/>
                      <a:pt x="51" y="0"/>
                      <a:pt x="114" y="0"/>
                    </a:cubicBezTo>
                    <a:cubicBezTo>
                      <a:pt x="178" y="0"/>
                      <a:pt x="229" y="52"/>
                      <a:pt x="229" y="115"/>
                    </a:cubicBezTo>
                    <a:lnTo>
                      <a:pt x="0" y="115"/>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26" name="Freeform 635"/>
              <p:cNvSpPr>
                <a:spLocks noEditPoints="1"/>
              </p:cNvSpPr>
              <p:nvPr/>
            </p:nvSpPr>
            <p:spPr bwMode="auto">
              <a:xfrm>
                <a:off x="13843001" y="4016375"/>
                <a:ext cx="676275" cy="361950"/>
              </a:xfrm>
              <a:custGeom>
                <a:avLst/>
                <a:gdLst>
                  <a:gd name="T0" fmla="*/ 237 w 245"/>
                  <a:gd name="T1" fmla="*/ 131 h 131"/>
                  <a:gd name="T2" fmla="*/ 8 w 245"/>
                  <a:gd name="T3" fmla="*/ 131 h 131"/>
                  <a:gd name="T4" fmla="*/ 0 w 245"/>
                  <a:gd name="T5" fmla="*/ 123 h 131"/>
                  <a:gd name="T6" fmla="*/ 122 w 245"/>
                  <a:gd name="T7" fmla="*/ 0 h 131"/>
                  <a:gd name="T8" fmla="*/ 245 w 245"/>
                  <a:gd name="T9" fmla="*/ 123 h 131"/>
                  <a:gd name="T10" fmla="*/ 237 w 245"/>
                  <a:gd name="T11" fmla="*/ 131 h 131"/>
                  <a:gd name="T12" fmla="*/ 16 w 245"/>
                  <a:gd name="T13" fmla="*/ 115 h 131"/>
                  <a:gd name="T14" fmla="*/ 229 w 245"/>
                  <a:gd name="T15" fmla="*/ 115 h 131"/>
                  <a:gd name="T16" fmla="*/ 122 w 245"/>
                  <a:gd name="T17" fmla="*/ 16 h 131"/>
                  <a:gd name="T18" fmla="*/ 16 w 245"/>
                  <a:gd name="T19" fmla="*/ 11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 h="131">
                    <a:moveTo>
                      <a:pt x="237" y="131"/>
                    </a:moveTo>
                    <a:cubicBezTo>
                      <a:pt x="8" y="131"/>
                      <a:pt x="8" y="131"/>
                      <a:pt x="8" y="131"/>
                    </a:cubicBezTo>
                    <a:cubicBezTo>
                      <a:pt x="3" y="131"/>
                      <a:pt x="0" y="128"/>
                      <a:pt x="0" y="123"/>
                    </a:cubicBezTo>
                    <a:cubicBezTo>
                      <a:pt x="0" y="56"/>
                      <a:pt x="55" y="0"/>
                      <a:pt x="122" y="0"/>
                    </a:cubicBezTo>
                    <a:cubicBezTo>
                      <a:pt x="190" y="0"/>
                      <a:pt x="245" y="56"/>
                      <a:pt x="245" y="123"/>
                    </a:cubicBezTo>
                    <a:cubicBezTo>
                      <a:pt x="245" y="128"/>
                      <a:pt x="242" y="131"/>
                      <a:pt x="237" y="131"/>
                    </a:cubicBezTo>
                    <a:close/>
                    <a:moveTo>
                      <a:pt x="16" y="115"/>
                    </a:moveTo>
                    <a:cubicBezTo>
                      <a:pt x="229" y="115"/>
                      <a:pt x="229" y="115"/>
                      <a:pt x="229" y="115"/>
                    </a:cubicBezTo>
                    <a:cubicBezTo>
                      <a:pt x="225" y="60"/>
                      <a:pt x="179" y="16"/>
                      <a:pt x="122" y="16"/>
                    </a:cubicBezTo>
                    <a:cubicBezTo>
                      <a:pt x="66" y="16"/>
                      <a:pt x="20" y="60"/>
                      <a:pt x="16" y="115"/>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27" name="Freeform 636"/>
              <p:cNvSpPr>
                <a:spLocks/>
              </p:cNvSpPr>
              <p:nvPr/>
            </p:nvSpPr>
            <p:spPr bwMode="auto">
              <a:xfrm>
                <a:off x="14073188" y="3986213"/>
                <a:ext cx="42863" cy="300038"/>
              </a:xfrm>
              <a:custGeom>
                <a:avLst/>
                <a:gdLst>
                  <a:gd name="T0" fmla="*/ 8 w 16"/>
                  <a:gd name="T1" fmla="*/ 109 h 109"/>
                  <a:gd name="T2" fmla="*/ 0 w 16"/>
                  <a:gd name="T3" fmla="*/ 101 h 109"/>
                  <a:gd name="T4" fmla="*/ 0 w 16"/>
                  <a:gd name="T5" fmla="*/ 8 h 109"/>
                  <a:gd name="T6" fmla="*/ 8 w 16"/>
                  <a:gd name="T7" fmla="*/ 0 h 109"/>
                  <a:gd name="T8" fmla="*/ 16 w 16"/>
                  <a:gd name="T9" fmla="*/ 8 h 109"/>
                  <a:gd name="T10" fmla="*/ 16 w 16"/>
                  <a:gd name="T11" fmla="*/ 101 h 109"/>
                  <a:gd name="T12" fmla="*/ 8 w 16"/>
                  <a:gd name="T13" fmla="*/ 109 h 109"/>
                </a:gdLst>
                <a:ahLst/>
                <a:cxnLst>
                  <a:cxn ang="0">
                    <a:pos x="T0" y="T1"/>
                  </a:cxn>
                  <a:cxn ang="0">
                    <a:pos x="T2" y="T3"/>
                  </a:cxn>
                  <a:cxn ang="0">
                    <a:pos x="T4" y="T5"/>
                  </a:cxn>
                  <a:cxn ang="0">
                    <a:pos x="T6" y="T7"/>
                  </a:cxn>
                  <a:cxn ang="0">
                    <a:pos x="T8" y="T9"/>
                  </a:cxn>
                  <a:cxn ang="0">
                    <a:pos x="T10" y="T11"/>
                  </a:cxn>
                  <a:cxn ang="0">
                    <a:pos x="T12" y="T13"/>
                  </a:cxn>
                </a:cxnLst>
                <a:rect l="0" t="0" r="r" b="b"/>
                <a:pathLst>
                  <a:path w="16" h="109">
                    <a:moveTo>
                      <a:pt x="8" y="109"/>
                    </a:moveTo>
                    <a:cubicBezTo>
                      <a:pt x="3" y="109"/>
                      <a:pt x="0" y="105"/>
                      <a:pt x="0" y="101"/>
                    </a:cubicBezTo>
                    <a:cubicBezTo>
                      <a:pt x="0" y="8"/>
                      <a:pt x="0" y="8"/>
                      <a:pt x="0" y="8"/>
                    </a:cubicBezTo>
                    <a:cubicBezTo>
                      <a:pt x="0" y="4"/>
                      <a:pt x="3" y="0"/>
                      <a:pt x="8" y="0"/>
                    </a:cubicBezTo>
                    <a:cubicBezTo>
                      <a:pt x="12" y="0"/>
                      <a:pt x="16" y="4"/>
                      <a:pt x="16" y="8"/>
                    </a:cubicBezTo>
                    <a:cubicBezTo>
                      <a:pt x="16" y="101"/>
                      <a:pt x="16" y="101"/>
                      <a:pt x="16" y="101"/>
                    </a:cubicBezTo>
                    <a:cubicBezTo>
                      <a:pt x="16" y="105"/>
                      <a:pt x="12" y="109"/>
                      <a:pt x="8" y="109"/>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28" name="Freeform 637"/>
              <p:cNvSpPr>
                <a:spLocks/>
              </p:cNvSpPr>
              <p:nvPr/>
            </p:nvSpPr>
            <p:spPr bwMode="auto">
              <a:xfrm>
                <a:off x="14224001" y="3986213"/>
                <a:ext cx="44450" cy="300038"/>
              </a:xfrm>
              <a:custGeom>
                <a:avLst/>
                <a:gdLst>
                  <a:gd name="T0" fmla="*/ 8 w 16"/>
                  <a:gd name="T1" fmla="*/ 109 h 109"/>
                  <a:gd name="T2" fmla="*/ 0 w 16"/>
                  <a:gd name="T3" fmla="*/ 101 h 109"/>
                  <a:gd name="T4" fmla="*/ 0 w 16"/>
                  <a:gd name="T5" fmla="*/ 8 h 109"/>
                  <a:gd name="T6" fmla="*/ 8 w 16"/>
                  <a:gd name="T7" fmla="*/ 0 h 109"/>
                  <a:gd name="T8" fmla="*/ 16 w 16"/>
                  <a:gd name="T9" fmla="*/ 8 h 109"/>
                  <a:gd name="T10" fmla="*/ 16 w 16"/>
                  <a:gd name="T11" fmla="*/ 101 h 109"/>
                  <a:gd name="T12" fmla="*/ 8 w 16"/>
                  <a:gd name="T13" fmla="*/ 109 h 109"/>
                </a:gdLst>
                <a:ahLst/>
                <a:cxnLst>
                  <a:cxn ang="0">
                    <a:pos x="T0" y="T1"/>
                  </a:cxn>
                  <a:cxn ang="0">
                    <a:pos x="T2" y="T3"/>
                  </a:cxn>
                  <a:cxn ang="0">
                    <a:pos x="T4" y="T5"/>
                  </a:cxn>
                  <a:cxn ang="0">
                    <a:pos x="T6" y="T7"/>
                  </a:cxn>
                  <a:cxn ang="0">
                    <a:pos x="T8" y="T9"/>
                  </a:cxn>
                  <a:cxn ang="0">
                    <a:pos x="T10" y="T11"/>
                  </a:cxn>
                  <a:cxn ang="0">
                    <a:pos x="T12" y="T13"/>
                  </a:cxn>
                </a:cxnLst>
                <a:rect l="0" t="0" r="r" b="b"/>
                <a:pathLst>
                  <a:path w="16" h="109">
                    <a:moveTo>
                      <a:pt x="8" y="109"/>
                    </a:moveTo>
                    <a:cubicBezTo>
                      <a:pt x="3" y="109"/>
                      <a:pt x="0" y="105"/>
                      <a:pt x="0" y="101"/>
                    </a:cubicBezTo>
                    <a:cubicBezTo>
                      <a:pt x="0" y="8"/>
                      <a:pt x="0" y="8"/>
                      <a:pt x="0" y="8"/>
                    </a:cubicBezTo>
                    <a:cubicBezTo>
                      <a:pt x="0" y="4"/>
                      <a:pt x="3" y="0"/>
                      <a:pt x="8" y="0"/>
                    </a:cubicBezTo>
                    <a:cubicBezTo>
                      <a:pt x="12" y="0"/>
                      <a:pt x="16" y="4"/>
                      <a:pt x="16" y="8"/>
                    </a:cubicBezTo>
                    <a:cubicBezTo>
                      <a:pt x="16" y="101"/>
                      <a:pt x="16" y="101"/>
                      <a:pt x="16" y="101"/>
                    </a:cubicBezTo>
                    <a:cubicBezTo>
                      <a:pt x="16" y="105"/>
                      <a:pt x="12" y="109"/>
                      <a:pt x="8" y="109"/>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29" name="Freeform 638"/>
              <p:cNvSpPr>
                <a:spLocks/>
              </p:cNvSpPr>
              <p:nvPr/>
            </p:nvSpPr>
            <p:spPr bwMode="auto">
              <a:xfrm>
                <a:off x="13843001" y="5295900"/>
                <a:ext cx="723900" cy="1798638"/>
              </a:xfrm>
              <a:custGeom>
                <a:avLst/>
                <a:gdLst>
                  <a:gd name="T0" fmla="*/ 0 w 456"/>
                  <a:gd name="T1" fmla="*/ 0 h 1133"/>
                  <a:gd name="T2" fmla="*/ 0 w 456"/>
                  <a:gd name="T3" fmla="*/ 377 h 1133"/>
                  <a:gd name="T4" fmla="*/ 32 w 456"/>
                  <a:gd name="T5" fmla="*/ 1133 h 1133"/>
                  <a:gd name="T6" fmla="*/ 423 w 456"/>
                  <a:gd name="T7" fmla="*/ 1133 h 1133"/>
                  <a:gd name="T8" fmla="*/ 456 w 456"/>
                  <a:gd name="T9" fmla="*/ 377 h 1133"/>
                  <a:gd name="T10" fmla="*/ 456 w 456"/>
                  <a:gd name="T11" fmla="*/ 0 h 1133"/>
                  <a:gd name="T12" fmla="*/ 0 w 456"/>
                  <a:gd name="T13" fmla="*/ 0 h 1133"/>
                </a:gdLst>
                <a:ahLst/>
                <a:cxnLst>
                  <a:cxn ang="0">
                    <a:pos x="T0" y="T1"/>
                  </a:cxn>
                  <a:cxn ang="0">
                    <a:pos x="T2" y="T3"/>
                  </a:cxn>
                  <a:cxn ang="0">
                    <a:pos x="T4" y="T5"/>
                  </a:cxn>
                  <a:cxn ang="0">
                    <a:pos x="T6" y="T7"/>
                  </a:cxn>
                  <a:cxn ang="0">
                    <a:pos x="T8" y="T9"/>
                  </a:cxn>
                  <a:cxn ang="0">
                    <a:pos x="T10" y="T11"/>
                  </a:cxn>
                  <a:cxn ang="0">
                    <a:pos x="T12" y="T13"/>
                  </a:cxn>
                </a:cxnLst>
                <a:rect l="0" t="0" r="r" b="b"/>
                <a:pathLst>
                  <a:path w="456" h="1133">
                    <a:moveTo>
                      <a:pt x="0" y="0"/>
                    </a:moveTo>
                    <a:lnTo>
                      <a:pt x="0" y="377"/>
                    </a:lnTo>
                    <a:lnTo>
                      <a:pt x="32" y="1133"/>
                    </a:lnTo>
                    <a:lnTo>
                      <a:pt x="423" y="1133"/>
                    </a:lnTo>
                    <a:lnTo>
                      <a:pt x="456" y="377"/>
                    </a:lnTo>
                    <a:lnTo>
                      <a:pt x="456" y="0"/>
                    </a:lnTo>
                    <a:lnTo>
                      <a:pt x="0" y="0"/>
                    </a:lnTo>
                    <a:close/>
                  </a:path>
                </a:pathLst>
              </a:custGeom>
              <a:solidFill>
                <a:srgbClr val="CDE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30" name="Freeform 639"/>
              <p:cNvSpPr>
                <a:spLocks noEditPoints="1"/>
              </p:cNvSpPr>
              <p:nvPr/>
            </p:nvSpPr>
            <p:spPr bwMode="auto">
              <a:xfrm>
                <a:off x="13820776" y="5273675"/>
                <a:ext cx="768350" cy="1843088"/>
              </a:xfrm>
              <a:custGeom>
                <a:avLst/>
                <a:gdLst>
                  <a:gd name="T0" fmla="*/ 451 w 484"/>
                  <a:gd name="T1" fmla="*/ 1161 h 1161"/>
                  <a:gd name="T2" fmla="*/ 33 w 484"/>
                  <a:gd name="T3" fmla="*/ 1161 h 1161"/>
                  <a:gd name="T4" fmla="*/ 0 w 484"/>
                  <a:gd name="T5" fmla="*/ 391 h 1161"/>
                  <a:gd name="T6" fmla="*/ 0 w 484"/>
                  <a:gd name="T7" fmla="*/ 0 h 1161"/>
                  <a:gd name="T8" fmla="*/ 484 w 484"/>
                  <a:gd name="T9" fmla="*/ 0 h 1161"/>
                  <a:gd name="T10" fmla="*/ 484 w 484"/>
                  <a:gd name="T11" fmla="*/ 391 h 1161"/>
                  <a:gd name="T12" fmla="*/ 451 w 484"/>
                  <a:gd name="T13" fmla="*/ 1161 h 1161"/>
                  <a:gd name="T14" fmla="*/ 60 w 484"/>
                  <a:gd name="T15" fmla="*/ 1133 h 1161"/>
                  <a:gd name="T16" fmla="*/ 425 w 484"/>
                  <a:gd name="T17" fmla="*/ 1133 h 1161"/>
                  <a:gd name="T18" fmla="*/ 456 w 484"/>
                  <a:gd name="T19" fmla="*/ 391 h 1161"/>
                  <a:gd name="T20" fmla="*/ 456 w 484"/>
                  <a:gd name="T21" fmla="*/ 28 h 1161"/>
                  <a:gd name="T22" fmla="*/ 28 w 484"/>
                  <a:gd name="T23" fmla="*/ 28 h 1161"/>
                  <a:gd name="T24" fmla="*/ 28 w 484"/>
                  <a:gd name="T25" fmla="*/ 391 h 1161"/>
                  <a:gd name="T26" fmla="*/ 60 w 484"/>
                  <a:gd name="T27" fmla="*/ 113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4" h="1161">
                    <a:moveTo>
                      <a:pt x="451" y="1161"/>
                    </a:moveTo>
                    <a:lnTo>
                      <a:pt x="33" y="1161"/>
                    </a:lnTo>
                    <a:lnTo>
                      <a:pt x="0" y="391"/>
                    </a:lnTo>
                    <a:lnTo>
                      <a:pt x="0" y="0"/>
                    </a:lnTo>
                    <a:lnTo>
                      <a:pt x="484" y="0"/>
                    </a:lnTo>
                    <a:lnTo>
                      <a:pt x="484" y="391"/>
                    </a:lnTo>
                    <a:lnTo>
                      <a:pt x="451" y="1161"/>
                    </a:lnTo>
                    <a:close/>
                    <a:moveTo>
                      <a:pt x="60" y="1133"/>
                    </a:moveTo>
                    <a:lnTo>
                      <a:pt x="425" y="1133"/>
                    </a:lnTo>
                    <a:lnTo>
                      <a:pt x="456" y="391"/>
                    </a:lnTo>
                    <a:lnTo>
                      <a:pt x="456" y="28"/>
                    </a:lnTo>
                    <a:lnTo>
                      <a:pt x="28" y="28"/>
                    </a:lnTo>
                    <a:lnTo>
                      <a:pt x="28" y="391"/>
                    </a:lnTo>
                    <a:lnTo>
                      <a:pt x="60" y="1133"/>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31" name="Freeform 640"/>
              <p:cNvSpPr>
                <a:spLocks/>
              </p:cNvSpPr>
              <p:nvPr/>
            </p:nvSpPr>
            <p:spPr bwMode="auto">
              <a:xfrm>
                <a:off x="14182726" y="5938838"/>
                <a:ext cx="44450" cy="1177925"/>
              </a:xfrm>
              <a:custGeom>
                <a:avLst/>
                <a:gdLst>
                  <a:gd name="T0" fmla="*/ 8 w 16"/>
                  <a:gd name="T1" fmla="*/ 426 h 426"/>
                  <a:gd name="T2" fmla="*/ 0 w 16"/>
                  <a:gd name="T3" fmla="*/ 418 h 426"/>
                  <a:gd name="T4" fmla="*/ 0 w 16"/>
                  <a:gd name="T5" fmla="*/ 8 h 426"/>
                  <a:gd name="T6" fmla="*/ 8 w 16"/>
                  <a:gd name="T7" fmla="*/ 0 h 426"/>
                  <a:gd name="T8" fmla="*/ 16 w 16"/>
                  <a:gd name="T9" fmla="*/ 8 h 426"/>
                  <a:gd name="T10" fmla="*/ 16 w 16"/>
                  <a:gd name="T11" fmla="*/ 418 h 426"/>
                  <a:gd name="T12" fmla="*/ 8 w 16"/>
                  <a:gd name="T13" fmla="*/ 426 h 426"/>
                </a:gdLst>
                <a:ahLst/>
                <a:cxnLst>
                  <a:cxn ang="0">
                    <a:pos x="T0" y="T1"/>
                  </a:cxn>
                  <a:cxn ang="0">
                    <a:pos x="T2" y="T3"/>
                  </a:cxn>
                  <a:cxn ang="0">
                    <a:pos x="T4" y="T5"/>
                  </a:cxn>
                  <a:cxn ang="0">
                    <a:pos x="T6" y="T7"/>
                  </a:cxn>
                  <a:cxn ang="0">
                    <a:pos x="T8" y="T9"/>
                  </a:cxn>
                  <a:cxn ang="0">
                    <a:pos x="T10" y="T11"/>
                  </a:cxn>
                  <a:cxn ang="0">
                    <a:pos x="T12" y="T13"/>
                  </a:cxn>
                </a:cxnLst>
                <a:rect l="0" t="0" r="r" b="b"/>
                <a:pathLst>
                  <a:path w="16" h="426">
                    <a:moveTo>
                      <a:pt x="8" y="426"/>
                    </a:moveTo>
                    <a:cubicBezTo>
                      <a:pt x="3" y="426"/>
                      <a:pt x="0" y="422"/>
                      <a:pt x="0" y="418"/>
                    </a:cubicBezTo>
                    <a:cubicBezTo>
                      <a:pt x="0" y="8"/>
                      <a:pt x="0" y="8"/>
                      <a:pt x="0" y="8"/>
                    </a:cubicBezTo>
                    <a:cubicBezTo>
                      <a:pt x="0" y="4"/>
                      <a:pt x="3" y="0"/>
                      <a:pt x="8" y="0"/>
                    </a:cubicBezTo>
                    <a:cubicBezTo>
                      <a:pt x="12" y="0"/>
                      <a:pt x="16" y="4"/>
                      <a:pt x="16" y="8"/>
                    </a:cubicBezTo>
                    <a:cubicBezTo>
                      <a:pt x="16" y="418"/>
                      <a:pt x="16" y="418"/>
                      <a:pt x="16" y="418"/>
                    </a:cubicBezTo>
                    <a:cubicBezTo>
                      <a:pt x="16" y="422"/>
                      <a:pt x="12" y="426"/>
                      <a:pt x="8" y="426"/>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32" name="Oval 641"/>
              <p:cNvSpPr>
                <a:spLocks noChangeArrowheads="1"/>
              </p:cNvSpPr>
              <p:nvPr/>
            </p:nvSpPr>
            <p:spPr bwMode="auto">
              <a:xfrm>
                <a:off x="13936663" y="5403850"/>
                <a:ext cx="69850" cy="68263"/>
              </a:xfrm>
              <a:prstGeom prst="ellipse">
                <a:avLst/>
              </a:pr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33" name="Oval 642"/>
              <p:cNvSpPr>
                <a:spLocks noChangeArrowheads="1"/>
              </p:cNvSpPr>
              <p:nvPr/>
            </p:nvSpPr>
            <p:spPr bwMode="auto">
              <a:xfrm>
                <a:off x="14354176" y="5403850"/>
                <a:ext cx="69850" cy="68263"/>
              </a:xfrm>
              <a:prstGeom prst="ellipse">
                <a:avLst/>
              </a:pr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34" name="Freeform 643"/>
              <p:cNvSpPr>
                <a:spLocks/>
              </p:cNvSpPr>
              <p:nvPr/>
            </p:nvSpPr>
            <p:spPr bwMode="auto">
              <a:xfrm>
                <a:off x="13843001" y="4840288"/>
                <a:ext cx="171450" cy="455613"/>
              </a:xfrm>
              <a:custGeom>
                <a:avLst/>
                <a:gdLst>
                  <a:gd name="T0" fmla="*/ 0 w 62"/>
                  <a:gd name="T1" fmla="*/ 165 h 165"/>
                  <a:gd name="T2" fmla="*/ 62 w 62"/>
                  <a:gd name="T3" fmla="*/ 165 h 165"/>
                  <a:gd name="T4" fmla="*/ 62 w 62"/>
                  <a:gd name="T5" fmla="*/ 0 h 165"/>
                  <a:gd name="T6" fmla="*/ 39 w 62"/>
                  <a:gd name="T7" fmla="*/ 0 h 165"/>
                  <a:gd name="T8" fmla="*/ 0 w 62"/>
                  <a:gd name="T9" fmla="*/ 7 h 165"/>
                  <a:gd name="T10" fmla="*/ 0 w 62"/>
                  <a:gd name="T11" fmla="*/ 165 h 165"/>
                </a:gdLst>
                <a:ahLst/>
                <a:cxnLst>
                  <a:cxn ang="0">
                    <a:pos x="T0" y="T1"/>
                  </a:cxn>
                  <a:cxn ang="0">
                    <a:pos x="T2" y="T3"/>
                  </a:cxn>
                  <a:cxn ang="0">
                    <a:pos x="T4" y="T5"/>
                  </a:cxn>
                  <a:cxn ang="0">
                    <a:pos x="T6" y="T7"/>
                  </a:cxn>
                  <a:cxn ang="0">
                    <a:pos x="T8" y="T9"/>
                  </a:cxn>
                  <a:cxn ang="0">
                    <a:pos x="T10" y="T11"/>
                  </a:cxn>
                </a:cxnLst>
                <a:rect l="0" t="0" r="r" b="b"/>
                <a:pathLst>
                  <a:path w="62" h="165">
                    <a:moveTo>
                      <a:pt x="0" y="165"/>
                    </a:moveTo>
                    <a:cubicBezTo>
                      <a:pt x="62" y="165"/>
                      <a:pt x="62" y="165"/>
                      <a:pt x="62" y="165"/>
                    </a:cubicBezTo>
                    <a:cubicBezTo>
                      <a:pt x="62" y="0"/>
                      <a:pt x="62" y="0"/>
                      <a:pt x="62" y="0"/>
                    </a:cubicBezTo>
                    <a:cubicBezTo>
                      <a:pt x="39" y="0"/>
                      <a:pt x="39" y="0"/>
                      <a:pt x="39" y="0"/>
                    </a:cubicBezTo>
                    <a:cubicBezTo>
                      <a:pt x="25" y="0"/>
                      <a:pt x="12" y="2"/>
                      <a:pt x="0" y="7"/>
                    </a:cubicBezTo>
                    <a:lnTo>
                      <a:pt x="0" y="165"/>
                    </a:lnTo>
                    <a:close/>
                  </a:path>
                </a:pathLst>
              </a:custGeom>
              <a:solidFill>
                <a:srgbClr val="CDE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35" name="Freeform 644"/>
              <p:cNvSpPr>
                <a:spLocks noEditPoints="1"/>
              </p:cNvSpPr>
              <p:nvPr/>
            </p:nvSpPr>
            <p:spPr bwMode="auto">
              <a:xfrm>
                <a:off x="13820776" y="4818063"/>
                <a:ext cx="215900" cy="500063"/>
              </a:xfrm>
              <a:custGeom>
                <a:avLst/>
                <a:gdLst>
                  <a:gd name="T0" fmla="*/ 70 w 78"/>
                  <a:gd name="T1" fmla="*/ 181 h 181"/>
                  <a:gd name="T2" fmla="*/ 8 w 78"/>
                  <a:gd name="T3" fmla="*/ 181 h 181"/>
                  <a:gd name="T4" fmla="*/ 0 w 78"/>
                  <a:gd name="T5" fmla="*/ 173 h 181"/>
                  <a:gd name="T6" fmla="*/ 0 w 78"/>
                  <a:gd name="T7" fmla="*/ 15 h 181"/>
                  <a:gd name="T8" fmla="*/ 6 w 78"/>
                  <a:gd name="T9" fmla="*/ 7 h 181"/>
                  <a:gd name="T10" fmla="*/ 47 w 78"/>
                  <a:gd name="T11" fmla="*/ 0 h 181"/>
                  <a:gd name="T12" fmla="*/ 70 w 78"/>
                  <a:gd name="T13" fmla="*/ 0 h 181"/>
                  <a:gd name="T14" fmla="*/ 78 w 78"/>
                  <a:gd name="T15" fmla="*/ 8 h 181"/>
                  <a:gd name="T16" fmla="*/ 78 w 78"/>
                  <a:gd name="T17" fmla="*/ 173 h 181"/>
                  <a:gd name="T18" fmla="*/ 70 w 78"/>
                  <a:gd name="T19" fmla="*/ 181 h 181"/>
                  <a:gd name="T20" fmla="*/ 16 w 78"/>
                  <a:gd name="T21" fmla="*/ 165 h 181"/>
                  <a:gd name="T22" fmla="*/ 62 w 78"/>
                  <a:gd name="T23" fmla="*/ 165 h 181"/>
                  <a:gd name="T24" fmla="*/ 62 w 78"/>
                  <a:gd name="T25" fmla="*/ 16 h 181"/>
                  <a:gd name="T26" fmla="*/ 47 w 78"/>
                  <a:gd name="T27" fmla="*/ 16 h 181"/>
                  <a:gd name="T28" fmla="*/ 16 w 78"/>
                  <a:gd name="T29" fmla="*/ 20 h 181"/>
                  <a:gd name="T30" fmla="*/ 16 w 78"/>
                  <a:gd name="T31" fmla="*/ 165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8" h="181">
                    <a:moveTo>
                      <a:pt x="70" y="181"/>
                    </a:moveTo>
                    <a:cubicBezTo>
                      <a:pt x="8" y="181"/>
                      <a:pt x="8" y="181"/>
                      <a:pt x="8" y="181"/>
                    </a:cubicBezTo>
                    <a:cubicBezTo>
                      <a:pt x="4" y="181"/>
                      <a:pt x="0" y="177"/>
                      <a:pt x="0" y="173"/>
                    </a:cubicBezTo>
                    <a:cubicBezTo>
                      <a:pt x="0" y="15"/>
                      <a:pt x="0" y="15"/>
                      <a:pt x="0" y="15"/>
                    </a:cubicBezTo>
                    <a:cubicBezTo>
                      <a:pt x="0" y="11"/>
                      <a:pt x="2" y="8"/>
                      <a:pt x="6" y="7"/>
                    </a:cubicBezTo>
                    <a:cubicBezTo>
                      <a:pt x="19" y="2"/>
                      <a:pt x="33" y="0"/>
                      <a:pt x="47" y="0"/>
                    </a:cubicBezTo>
                    <a:cubicBezTo>
                      <a:pt x="70" y="0"/>
                      <a:pt x="70" y="0"/>
                      <a:pt x="70" y="0"/>
                    </a:cubicBezTo>
                    <a:cubicBezTo>
                      <a:pt x="74" y="0"/>
                      <a:pt x="78" y="3"/>
                      <a:pt x="78" y="8"/>
                    </a:cubicBezTo>
                    <a:cubicBezTo>
                      <a:pt x="78" y="173"/>
                      <a:pt x="78" y="173"/>
                      <a:pt x="78" y="173"/>
                    </a:cubicBezTo>
                    <a:cubicBezTo>
                      <a:pt x="78" y="177"/>
                      <a:pt x="74" y="181"/>
                      <a:pt x="70" y="181"/>
                    </a:cubicBezTo>
                    <a:close/>
                    <a:moveTo>
                      <a:pt x="16" y="165"/>
                    </a:moveTo>
                    <a:cubicBezTo>
                      <a:pt x="62" y="165"/>
                      <a:pt x="62" y="165"/>
                      <a:pt x="62" y="165"/>
                    </a:cubicBezTo>
                    <a:cubicBezTo>
                      <a:pt x="62" y="16"/>
                      <a:pt x="62" y="16"/>
                      <a:pt x="62" y="16"/>
                    </a:cubicBezTo>
                    <a:cubicBezTo>
                      <a:pt x="47" y="16"/>
                      <a:pt x="47" y="16"/>
                      <a:pt x="47" y="16"/>
                    </a:cubicBezTo>
                    <a:cubicBezTo>
                      <a:pt x="37" y="16"/>
                      <a:pt x="26" y="17"/>
                      <a:pt x="16" y="20"/>
                    </a:cubicBezTo>
                    <a:lnTo>
                      <a:pt x="16" y="16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36" name="Freeform 645"/>
              <p:cNvSpPr>
                <a:spLocks/>
              </p:cNvSpPr>
              <p:nvPr/>
            </p:nvSpPr>
            <p:spPr bwMode="auto">
              <a:xfrm>
                <a:off x="14406563" y="4840288"/>
                <a:ext cx="160338" cy="455613"/>
              </a:xfrm>
              <a:custGeom>
                <a:avLst/>
                <a:gdLst>
                  <a:gd name="T0" fmla="*/ 101 w 101"/>
                  <a:gd name="T1" fmla="*/ 287 h 287"/>
                  <a:gd name="T2" fmla="*/ 0 w 101"/>
                  <a:gd name="T3" fmla="*/ 287 h 287"/>
                  <a:gd name="T4" fmla="*/ 0 w 101"/>
                  <a:gd name="T5" fmla="*/ 0 h 287"/>
                  <a:gd name="T6" fmla="*/ 101 w 101"/>
                  <a:gd name="T7" fmla="*/ 3 h 287"/>
                  <a:gd name="T8" fmla="*/ 101 w 101"/>
                  <a:gd name="T9" fmla="*/ 287 h 287"/>
                </a:gdLst>
                <a:ahLst/>
                <a:cxnLst>
                  <a:cxn ang="0">
                    <a:pos x="T0" y="T1"/>
                  </a:cxn>
                  <a:cxn ang="0">
                    <a:pos x="T2" y="T3"/>
                  </a:cxn>
                  <a:cxn ang="0">
                    <a:pos x="T4" y="T5"/>
                  </a:cxn>
                  <a:cxn ang="0">
                    <a:pos x="T6" y="T7"/>
                  </a:cxn>
                  <a:cxn ang="0">
                    <a:pos x="T8" y="T9"/>
                  </a:cxn>
                </a:cxnLst>
                <a:rect l="0" t="0" r="r" b="b"/>
                <a:pathLst>
                  <a:path w="101" h="287">
                    <a:moveTo>
                      <a:pt x="101" y="287"/>
                    </a:moveTo>
                    <a:lnTo>
                      <a:pt x="0" y="287"/>
                    </a:lnTo>
                    <a:lnTo>
                      <a:pt x="0" y="0"/>
                    </a:lnTo>
                    <a:lnTo>
                      <a:pt x="101" y="3"/>
                    </a:lnTo>
                    <a:lnTo>
                      <a:pt x="101" y="287"/>
                    </a:lnTo>
                    <a:close/>
                  </a:path>
                </a:pathLst>
              </a:custGeom>
              <a:solidFill>
                <a:srgbClr val="CDE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37" name="Freeform 646"/>
              <p:cNvSpPr>
                <a:spLocks noEditPoints="1"/>
              </p:cNvSpPr>
              <p:nvPr/>
            </p:nvSpPr>
            <p:spPr bwMode="auto">
              <a:xfrm>
                <a:off x="14384338" y="4818063"/>
                <a:ext cx="204788" cy="500063"/>
              </a:xfrm>
              <a:custGeom>
                <a:avLst/>
                <a:gdLst>
                  <a:gd name="T0" fmla="*/ 66 w 74"/>
                  <a:gd name="T1" fmla="*/ 181 h 181"/>
                  <a:gd name="T2" fmla="*/ 8 w 74"/>
                  <a:gd name="T3" fmla="*/ 181 h 181"/>
                  <a:gd name="T4" fmla="*/ 0 w 74"/>
                  <a:gd name="T5" fmla="*/ 173 h 181"/>
                  <a:gd name="T6" fmla="*/ 0 w 74"/>
                  <a:gd name="T7" fmla="*/ 8 h 181"/>
                  <a:gd name="T8" fmla="*/ 2 w 74"/>
                  <a:gd name="T9" fmla="*/ 2 h 181"/>
                  <a:gd name="T10" fmla="*/ 8 w 74"/>
                  <a:gd name="T11" fmla="*/ 0 h 181"/>
                  <a:gd name="T12" fmla="*/ 66 w 74"/>
                  <a:gd name="T13" fmla="*/ 2 h 181"/>
                  <a:gd name="T14" fmla="*/ 74 w 74"/>
                  <a:gd name="T15" fmla="*/ 10 h 181"/>
                  <a:gd name="T16" fmla="*/ 74 w 74"/>
                  <a:gd name="T17" fmla="*/ 173 h 181"/>
                  <a:gd name="T18" fmla="*/ 66 w 74"/>
                  <a:gd name="T19" fmla="*/ 181 h 181"/>
                  <a:gd name="T20" fmla="*/ 16 w 74"/>
                  <a:gd name="T21" fmla="*/ 165 h 181"/>
                  <a:gd name="T22" fmla="*/ 58 w 74"/>
                  <a:gd name="T23" fmla="*/ 165 h 181"/>
                  <a:gd name="T24" fmla="*/ 58 w 74"/>
                  <a:gd name="T25" fmla="*/ 17 h 181"/>
                  <a:gd name="T26" fmla="*/ 16 w 74"/>
                  <a:gd name="T27" fmla="*/ 16 h 181"/>
                  <a:gd name="T28" fmla="*/ 16 w 74"/>
                  <a:gd name="T29" fmla="*/ 165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4" h="181">
                    <a:moveTo>
                      <a:pt x="66" y="181"/>
                    </a:moveTo>
                    <a:cubicBezTo>
                      <a:pt x="8" y="181"/>
                      <a:pt x="8" y="181"/>
                      <a:pt x="8" y="181"/>
                    </a:cubicBezTo>
                    <a:cubicBezTo>
                      <a:pt x="3" y="181"/>
                      <a:pt x="0" y="177"/>
                      <a:pt x="0" y="173"/>
                    </a:cubicBezTo>
                    <a:cubicBezTo>
                      <a:pt x="0" y="8"/>
                      <a:pt x="0" y="8"/>
                      <a:pt x="0" y="8"/>
                    </a:cubicBezTo>
                    <a:cubicBezTo>
                      <a:pt x="0" y="6"/>
                      <a:pt x="0" y="4"/>
                      <a:pt x="2" y="2"/>
                    </a:cubicBezTo>
                    <a:cubicBezTo>
                      <a:pt x="4" y="1"/>
                      <a:pt x="6" y="0"/>
                      <a:pt x="8" y="0"/>
                    </a:cubicBezTo>
                    <a:cubicBezTo>
                      <a:pt x="66" y="2"/>
                      <a:pt x="66" y="2"/>
                      <a:pt x="66" y="2"/>
                    </a:cubicBezTo>
                    <a:cubicBezTo>
                      <a:pt x="70" y="2"/>
                      <a:pt x="74" y="5"/>
                      <a:pt x="74" y="10"/>
                    </a:cubicBezTo>
                    <a:cubicBezTo>
                      <a:pt x="74" y="173"/>
                      <a:pt x="74" y="173"/>
                      <a:pt x="74" y="173"/>
                    </a:cubicBezTo>
                    <a:cubicBezTo>
                      <a:pt x="74" y="177"/>
                      <a:pt x="70" y="181"/>
                      <a:pt x="66" y="181"/>
                    </a:cubicBezTo>
                    <a:close/>
                    <a:moveTo>
                      <a:pt x="16" y="165"/>
                    </a:moveTo>
                    <a:cubicBezTo>
                      <a:pt x="58" y="165"/>
                      <a:pt x="58" y="165"/>
                      <a:pt x="58" y="165"/>
                    </a:cubicBezTo>
                    <a:cubicBezTo>
                      <a:pt x="58" y="17"/>
                      <a:pt x="58" y="17"/>
                      <a:pt x="58" y="17"/>
                    </a:cubicBezTo>
                    <a:cubicBezTo>
                      <a:pt x="16" y="16"/>
                      <a:pt x="16" y="16"/>
                      <a:pt x="16" y="16"/>
                    </a:cubicBezTo>
                    <a:lnTo>
                      <a:pt x="16" y="16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38" name="Freeform 647"/>
              <p:cNvSpPr>
                <a:spLocks/>
              </p:cNvSpPr>
              <p:nvPr/>
            </p:nvSpPr>
            <p:spPr bwMode="auto">
              <a:xfrm>
                <a:off x="15522576" y="5607050"/>
                <a:ext cx="104775" cy="122238"/>
              </a:xfrm>
              <a:custGeom>
                <a:avLst/>
                <a:gdLst>
                  <a:gd name="T0" fmla="*/ 0 w 66"/>
                  <a:gd name="T1" fmla="*/ 0 h 77"/>
                  <a:gd name="T2" fmla="*/ 66 w 66"/>
                  <a:gd name="T3" fmla="*/ 39 h 77"/>
                  <a:gd name="T4" fmla="*/ 0 w 66"/>
                  <a:gd name="T5" fmla="*/ 77 h 77"/>
                  <a:gd name="T6" fmla="*/ 0 w 66"/>
                  <a:gd name="T7" fmla="*/ 0 h 77"/>
                </a:gdLst>
                <a:ahLst/>
                <a:cxnLst>
                  <a:cxn ang="0">
                    <a:pos x="T0" y="T1"/>
                  </a:cxn>
                  <a:cxn ang="0">
                    <a:pos x="T2" y="T3"/>
                  </a:cxn>
                  <a:cxn ang="0">
                    <a:pos x="T4" y="T5"/>
                  </a:cxn>
                  <a:cxn ang="0">
                    <a:pos x="T6" y="T7"/>
                  </a:cxn>
                </a:cxnLst>
                <a:rect l="0" t="0" r="r" b="b"/>
                <a:pathLst>
                  <a:path w="66" h="77">
                    <a:moveTo>
                      <a:pt x="0" y="0"/>
                    </a:moveTo>
                    <a:lnTo>
                      <a:pt x="66" y="39"/>
                    </a:lnTo>
                    <a:lnTo>
                      <a:pt x="0" y="77"/>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39" name="Freeform 648"/>
              <p:cNvSpPr>
                <a:spLocks noEditPoints="1"/>
              </p:cNvSpPr>
              <p:nvPr/>
            </p:nvSpPr>
            <p:spPr bwMode="auto">
              <a:xfrm>
                <a:off x="15500351" y="5586413"/>
                <a:ext cx="149225" cy="165100"/>
              </a:xfrm>
              <a:custGeom>
                <a:avLst/>
                <a:gdLst>
                  <a:gd name="T0" fmla="*/ 8 w 54"/>
                  <a:gd name="T1" fmla="*/ 60 h 60"/>
                  <a:gd name="T2" fmla="*/ 4 w 54"/>
                  <a:gd name="T3" fmla="*/ 59 h 60"/>
                  <a:gd name="T4" fmla="*/ 0 w 54"/>
                  <a:gd name="T5" fmla="*/ 52 h 60"/>
                  <a:gd name="T6" fmla="*/ 0 w 54"/>
                  <a:gd name="T7" fmla="*/ 8 h 60"/>
                  <a:gd name="T8" fmla="*/ 4 w 54"/>
                  <a:gd name="T9" fmla="*/ 1 h 60"/>
                  <a:gd name="T10" fmla="*/ 12 w 54"/>
                  <a:gd name="T11" fmla="*/ 1 h 60"/>
                  <a:gd name="T12" fmla="*/ 50 w 54"/>
                  <a:gd name="T13" fmla="*/ 23 h 60"/>
                  <a:gd name="T14" fmla="*/ 54 w 54"/>
                  <a:gd name="T15" fmla="*/ 30 h 60"/>
                  <a:gd name="T16" fmla="*/ 50 w 54"/>
                  <a:gd name="T17" fmla="*/ 37 h 60"/>
                  <a:gd name="T18" fmla="*/ 12 w 54"/>
                  <a:gd name="T19" fmla="*/ 59 h 60"/>
                  <a:gd name="T20" fmla="*/ 8 w 54"/>
                  <a:gd name="T21" fmla="*/ 60 h 60"/>
                  <a:gd name="T22" fmla="*/ 16 w 54"/>
                  <a:gd name="T23" fmla="*/ 22 h 60"/>
                  <a:gd name="T24" fmla="*/ 16 w 54"/>
                  <a:gd name="T25" fmla="*/ 38 h 60"/>
                  <a:gd name="T26" fmla="*/ 30 w 54"/>
                  <a:gd name="T27" fmla="*/ 30 h 60"/>
                  <a:gd name="T28" fmla="*/ 16 w 54"/>
                  <a:gd name="T29" fmla="*/ 2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4" h="60">
                    <a:moveTo>
                      <a:pt x="8" y="60"/>
                    </a:moveTo>
                    <a:cubicBezTo>
                      <a:pt x="6" y="60"/>
                      <a:pt x="5" y="60"/>
                      <a:pt x="4" y="59"/>
                    </a:cubicBezTo>
                    <a:cubicBezTo>
                      <a:pt x="1" y="58"/>
                      <a:pt x="0" y="55"/>
                      <a:pt x="0" y="52"/>
                    </a:cubicBezTo>
                    <a:cubicBezTo>
                      <a:pt x="0" y="8"/>
                      <a:pt x="0" y="8"/>
                      <a:pt x="0" y="8"/>
                    </a:cubicBezTo>
                    <a:cubicBezTo>
                      <a:pt x="0" y="5"/>
                      <a:pt x="1" y="2"/>
                      <a:pt x="4" y="1"/>
                    </a:cubicBezTo>
                    <a:cubicBezTo>
                      <a:pt x="6" y="0"/>
                      <a:pt x="9" y="0"/>
                      <a:pt x="12" y="1"/>
                    </a:cubicBezTo>
                    <a:cubicBezTo>
                      <a:pt x="50" y="23"/>
                      <a:pt x="50" y="23"/>
                      <a:pt x="50" y="23"/>
                    </a:cubicBezTo>
                    <a:cubicBezTo>
                      <a:pt x="53" y="25"/>
                      <a:pt x="54" y="27"/>
                      <a:pt x="54" y="30"/>
                    </a:cubicBezTo>
                    <a:cubicBezTo>
                      <a:pt x="54" y="33"/>
                      <a:pt x="53" y="36"/>
                      <a:pt x="50" y="37"/>
                    </a:cubicBezTo>
                    <a:cubicBezTo>
                      <a:pt x="12" y="59"/>
                      <a:pt x="12" y="59"/>
                      <a:pt x="12" y="59"/>
                    </a:cubicBezTo>
                    <a:cubicBezTo>
                      <a:pt x="10" y="60"/>
                      <a:pt x="9" y="60"/>
                      <a:pt x="8" y="60"/>
                    </a:cubicBezTo>
                    <a:close/>
                    <a:moveTo>
                      <a:pt x="16" y="22"/>
                    </a:moveTo>
                    <a:cubicBezTo>
                      <a:pt x="16" y="38"/>
                      <a:pt x="16" y="38"/>
                      <a:pt x="16" y="38"/>
                    </a:cubicBezTo>
                    <a:cubicBezTo>
                      <a:pt x="30" y="30"/>
                      <a:pt x="30" y="30"/>
                      <a:pt x="30" y="30"/>
                    </a:cubicBezTo>
                    <a:lnTo>
                      <a:pt x="16" y="2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40" name="Freeform 649"/>
              <p:cNvSpPr>
                <a:spLocks/>
              </p:cNvSpPr>
              <p:nvPr/>
            </p:nvSpPr>
            <p:spPr bwMode="auto">
              <a:xfrm>
                <a:off x="15190788" y="5580063"/>
                <a:ext cx="176213" cy="174625"/>
              </a:xfrm>
              <a:custGeom>
                <a:avLst/>
                <a:gdLst>
                  <a:gd name="T0" fmla="*/ 55 w 64"/>
                  <a:gd name="T1" fmla="*/ 63 h 63"/>
                  <a:gd name="T2" fmla="*/ 50 w 64"/>
                  <a:gd name="T3" fmla="*/ 61 h 63"/>
                  <a:gd name="T4" fmla="*/ 3 w 64"/>
                  <a:gd name="T5" fmla="*/ 15 h 63"/>
                  <a:gd name="T6" fmla="*/ 3 w 64"/>
                  <a:gd name="T7" fmla="*/ 3 h 63"/>
                  <a:gd name="T8" fmla="*/ 15 w 64"/>
                  <a:gd name="T9" fmla="*/ 3 h 63"/>
                  <a:gd name="T10" fmla="*/ 61 w 64"/>
                  <a:gd name="T11" fmla="*/ 50 h 63"/>
                  <a:gd name="T12" fmla="*/ 61 w 64"/>
                  <a:gd name="T13" fmla="*/ 61 h 63"/>
                  <a:gd name="T14" fmla="*/ 55 w 64"/>
                  <a:gd name="T15" fmla="*/ 63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63">
                    <a:moveTo>
                      <a:pt x="55" y="63"/>
                    </a:moveTo>
                    <a:cubicBezTo>
                      <a:pt x="53" y="63"/>
                      <a:pt x="51" y="62"/>
                      <a:pt x="50" y="61"/>
                    </a:cubicBezTo>
                    <a:cubicBezTo>
                      <a:pt x="3" y="15"/>
                      <a:pt x="3" y="15"/>
                      <a:pt x="3" y="15"/>
                    </a:cubicBezTo>
                    <a:cubicBezTo>
                      <a:pt x="0" y="11"/>
                      <a:pt x="0" y="6"/>
                      <a:pt x="3" y="3"/>
                    </a:cubicBezTo>
                    <a:cubicBezTo>
                      <a:pt x="6" y="0"/>
                      <a:pt x="11" y="0"/>
                      <a:pt x="15" y="3"/>
                    </a:cubicBezTo>
                    <a:cubicBezTo>
                      <a:pt x="61" y="50"/>
                      <a:pt x="61" y="50"/>
                      <a:pt x="61" y="50"/>
                    </a:cubicBezTo>
                    <a:cubicBezTo>
                      <a:pt x="64" y="53"/>
                      <a:pt x="64" y="58"/>
                      <a:pt x="61" y="61"/>
                    </a:cubicBezTo>
                    <a:cubicBezTo>
                      <a:pt x="59" y="62"/>
                      <a:pt x="57" y="63"/>
                      <a:pt x="55" y="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41" name="Freeform 650"/>
              <p:cNvSpPr>
                <a:spLocks/>
              </p:cNvSpPr>
              <p:nvPr/>
            </p:nvSpPr>
            <p:spPr bwMode="auto">
              <a:xfrm>
                <a:off x="15190788" y="5580063"/>
                <a:ext cx="176213" cy="174625"/>
              </a:xfrm>
              <a:custGeom>
                <a:avLst/>
                <a:gdLst>
                  <a:gd name="T0" fmla="*/ 9 w 64"/>
                  <a:gd name="T1" fmla="*/ 63 h 63"/>
                  <a:gd name="T2" fmla="*/ 3 w 64"/>
                  <a:gd name="T3" fmla="*/ 61 h 63"/>
                  <a:gd name="T4" fmla="*/ 3 w 64"/>
                  <a:gd name="T5" fmla="*/ 50 h 63"/>
                  <a:gd name="T6" fmla="*/ 50 w 64"/>
                  <a:gd name="T7" fmla="*/ 3 h 63"/>
                  <a:gd name="T8" fmla="*/ 61 w 64"/>
                  <a:gd name="T9" fmla="*/ 3 h 63"/>
                  <a:gd name="T10" fmla="*/ 61 w 64"/>
                  <a:gd name="T11" fmla="*/ 15 h 63"/>
                  <a:gd name="T12" fmla="*/ 15 w 64"/>
                  <a:gd name="T13" fmla="*/ 61 h 63"/>
                  <a:gd name="T14" fmla="*/ 9 w 64"/>
                  <a:gd name="T15" fmla="*/ 63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63">
                    <a:moveTo>
                      <a:pt x="9" y="63"/>
                    </a:moveTo>
                    <a:cubicBezTo>
                      <a:pt x="7" y="63"/>
                      <a:pt x="5" y="62"/>
                      <a:pt x="3" y="61"/>
                    </a:cubicBezTo>
                    <a:cubicBezTo>
                      <a:pt x="0" y="58"/>
                      <a:pt x="0" y="53"/>
                      <a:pt x="3" y="50"/>
                    </a:cubicBezTo>
                    <a:cubicBezTo>
                      <a:pt x="50" y="3"/>
                      <a:pt x="50" y="3"/>
                      <a:pt x="50" y="3"/>
                    </a:cubicBezTo>
                    <a:cubicBezTo>
                      <a:pt x="53" y="0"/>
                      <a:pt x="58" y="0"/>
                      <a:pt x="61" y="3"/>
                    </a:cubicBezTo>
                    <a:cubicBezTo>
                      <a:pt x="64" y="6"/>
                      <a:pt x="64" y="11"/>
                      <a:pt x="61" y="15"/>
                    </a:cubicBezTo>
                    <a:cubicBezTo>
                      <a:pt x="15" y="61"/>
                      <a:pt x="15" y="61"/>
                      <a:pt x="15" y="61"/>
                    </a:cubicBezTo>
                    <a:cubicBezTo>
                      <a:pt x="13" y="62"/>
                      <a:pt x="11" y="63"/>
                      <a:pt x="9" y="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42" name="Freeform 651"/>
              <p:cNvSpPr>
                <a:spLocks noEditPoints="1"/>
              </p:cNvSpPr>
              <p:nvPr/>
            </p:nvSpPr>
            <p:spPr bwMode="auto">
              <a:xfrm>
                <a:off x="15776576" y="5583238"/>
                <a:ext cx="171450" cy="173038"/>
              </a:xfrm>
              <a:custGeom>
                <a:avLst/>
                <a:gdLst>
                  <a:gd name="T0" fmla="*/ 31 w 62"/>
                  <a:gd name="T1" fmla="*/ 63 h 63"/>
                  <a:gd name="T2" fmla="*/ 0 w 62"/>
                  <a:gd name="T3" fmla="*/ 31 h 63"/>
                  <a:gd name="T4" fmla="*/ 31 w 62"/>
                  <a:gd name="T5" fmla="*/ 0 h 63"/>
                  <a:gd name="T6" fmla="*/ 62 w 62"/>
                  <a:gd name="T7" fmla="*/ 31 h 63"/>
                  <a:gd name="T8" fmla="*/ 31 w 62"/>
                  <a:gd name="T9" fmla="*/ 63 h 63"/>
                  <a:gd name="T10" fmla="*/ 31 w 62"/>
                  <a:gd name="T11" fmla="*/ 16 h 63"/>
                  <a:gd name="T12" fmla="*/ 16 w 62"/>
                  <a:gd name="T13" fmla="*/ 31 h 63"/>
                  <a:gd name="T14" fmla="*/ 31 w 62"/>
                  <a:gd name="T15" fmla="*/ 47 h 63"/>
                  <a:gd name="T16" fmla="*/ 46 w 62"/>
                  <a:gd name="T17" fmla="*/ 31 h 63"/>
                  <a:gd name="T18" fmla="*/ 31 w 62"/>
                  <a:gd name="T19" fmla="*/ 1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63">
                    <a:moveTo>
                      <a:pt x="31" y="63"/>
                    </a:moveTo>
                    <a:cubicBezTo>
                      <a:pt x="14" y="63"/>
                      <a:pt x="0" y="49"/>
                      <a:pt x="0" y="31"/>
                    </a:cubicBezTo>
                    <a:cubicBezTo>
                      <a:pt x="0" y="14"/>
                      <a:pt x="14" y="0"/>
                      <a:pt x="31" y="0"/>
                    </a:cubicBezTo>
                    <a:cubicBezTo>
                      <a:pt x="48" y="0"/>
                      <a:pt x="62" y="14"/>
                      <a:pt x="62" y="31"/>
                    </a:cubicBezTo>
                    <a:cubicBezTo>
                      <a:pt x="62" y="49"/>
                      <a:pt x="48" y="63"/>
                      <a:pt x="31" y="63"/>
                    </a:cubicBezTo>
                    <a:close/>
                    <a:moveTo>
                      <a:pt x="31" y="16"/>
                    </a:moveTo>
                    <a:cubicBezTo>
                      <a:pt x="23" y="16"/>
                      <a:pt x="16" y="23"/>
                      <a:pt x="16" y="31"/>
                    </a:cubicBezTo>
                    <a:cubicBezTo>
                      <a:pt x="16" y="40"/>
                      <a:pt x="23" y="47"/>
                      <a:pt x="31" y="47"/>
                    </a:cubicBezTo>
                    <a:cubicBezTo>
                      <a:pt x="39" y="47"/>
                      <a:pt x="46" y="40"/>
                      <a:pt x="46" y="31"/>
                    </a:cubicBezTo>
                    <a:cubicBezTo>
                      <a:pt x="46" y="23"/>
                      <a:pt x="39" y="16"/>
                      <a:pt x="31"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43" name="Freeform 652"/>
              <p:cNvSpPr>
                <a:spLocks/>
              </p:cNvSpPr>
              <p:nvPr/>
            </p:nvSpPr>
            <p:spPr bwMode="auto">
              <a:xfrm>
                <a:off x="15803563" y="5610225"/>
                <a:ext cx="122238" cy="122238"/>
              </a:xfrm>
              <a:custGeom>
                <a:avLst/>
                <a:gdLst>
                  <a:gd name="T0" fmla="*/ 19 w 77"/>
                  <a:gd name="T1" fmla="*/ 77 h 77"/>
                  <a:gd name="T2" fmla="*/ 0 w 77"/>
                  <a:gd name="T3" fmla="*/ 58 h 77"/>
                  <a:gd name="T4" fmla="*/ 56 w 77"/>
                  <a:gd name="T5" fmla="*/ 0 h 77"/>
                  <a:gd name="T6" fmla="*/ 77 w 77"/>
                  <a:gd name="T7" fmla="*/ 19 h 77"/>
                  <a:gd name="T8" fmla="*/ 19 w 77"/>
                  <a:gd name="T9" fmla="*/ 77 h 77"/>
                </a:gdLst>
                <a:ahLst/>
                <a:cxnLst>
                  <a:cxn ang="0">
                    <a:pos x="T0" y="T1"/>
                  </a:cxn>
                  <a:cxn ang="0">
                    <a:pos x="T2" y="T3"/>
                  </a:cxn>
                  <a:cxn ang="0">
                    <a:pos x="T4" y="T5"/>
                  </a:cxn>
                  <a:cxn ang="0">
                    <a:pos x="T6" y="T7"/>
                  </a:cxn>
                  <a:cxn ang="0">
                    <a:pos x="T8" y="T9"/>
                  </a:cxn>
                </a:cxnLst>
                <a:rect l="0" t="0" r="r" b="b"/>
                <a:pathLst>
                  <a:path w="77" h="77">
                    <a:moveTo>
                      <a:pt x="19" y="77"/>
                    </a:moveTo>
                    <a:lnTo>
                      <a:pt x="0" y="58"/>
                    </a:lnTo>
                    <a:lnTo>
                      <a:pt x="56" y="0"/>
                    </a:lnTo>
                    <a:lnTo>
                      <a:pt x="77" y="19"/>
                    </a:lnTo>
                    <a:lnTo>
                      <a:pt x="19"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44" name="Freeform 653"/>
              <p:cNvSpPr>
                <a:spLocks noEditPoints="1"/>
              </p:cNvSpPr>
              <p:nvPr/>
            </p:nvSpPr>
            <p:spPr bwMode="auto">
              <a:xfrm>
                <a:off x="14795501" y="3336925"/>
                <a:ext cx="836613" cy="839788"/>
              </a:xfrm>
              <a:custGeom>
                <a:avLst/>
                <a:gdLst>
                  <a:gd name="T0" fmla="*/ 249 w 303"/>
                  <a:gd name="T1" fmla="*/ 89 h 304"/>
                  <a:gd name="T2" fmla="*/ 239 w 303"/>
                  <a:gd name="T3" fmla="*/ 78 h 304"/>
                  <a:gd name="T4" fmla="*/ 263 w 303"/>
                  <a:gd name="T5" fmla="*/ 47 h 304"/>
                  <a:gd name="T6" fmla="*/ 228 w 303"/>
                  <a:gd name="T7" fmla="*/ 19 h 304"/>
                  <a:gd name="T8" fmla="*/ 204 w 303"/>
                  <a:gd name="T9" fmla="*/ 50 h 304"/>
                  <a:gd name="T10" fmla="*/ 179 w 303"/>
                  <a:gd name="T11" fmla="*/ 41 h 304"/>
                  <a:gd name="T12" fmla="*/ 180 w 303"/>
                  <a:gd name="T13" fmla="*/ 2 h 304"/>
                  <a:gd name="T14" fmla="*/ 135 w 303"/>
                  <a:gd name="T15" fmla="*/ 0 h 304"/>
                  <a:gd name="T16" fmla="*/ 134 w 303"/>
                  <a:gd name="T17" fmla="*/ 40 h 304"/>
                  <a:gd name="T18" fmla="*/ 109 w 303"/>
                  <a:gd name="T19" fmla="*/ 47 h 304"/>
                  <a:gd name="T20" fmla="*/ 87 w 303"/>
                  <a:gd name="T21" fmla="*/ 14 h 304"/>
                  <a:gd name="T22" fmla="*/ 49 w 303"/>
                  <a:gd name="T23" fmla="*/ 39 h 304"/>
                  <a:gd name="T24" fmla="*/ 71 w 303"/>
                  <a:gd name="T25" fmla="*/ 72 h 304"/>
                  <a:gd name="T26" fmla="*/ 55 w 303"/>
                  <a:gd name="T27" fmla="*/ 92 h 304"/>
                  <a:gd name="T28" fmla="*/ 18 w 303"/>
                  <a:gd name="T29" fmla="*/ 79 h 304"/>
                  <a:gd name="T30" fmla="*/ 2 w 303"/>
                  <a:gd name="T31" fmla="*/ 121 h 304"/>
                  <a:gd name="T32" fmla="*/ 39 w 303"/>
                  <a:gd name="T33" fmla="*/ 134 h 304"/>
                  <a:gd name="T34" fmla="*/ 38 w 303"/>
                  <a:gd name="T35" fmla="*/ 161 h 304"/>
                  <a:gd name="T36" fmla="*/ 0 w 303"/>
                  <a:gd name="T37" fmla="*/ 171 h 304"/>
                  <a:gd name="T38" fmla="*/ 13 w 303"/>
                  <a:gd name="T39" fmla="*/ 215 h 304"/>
                  <a:gd name="T40" fmla="*/ 50 w 303"/>
                  <a:gd name="T41" fmla="*/ 204 h 304"/>
                  <a:gd name="T42" fmla="*/ 57 w 303"/>
                  <a:gd name="T43" fmla="*/ 217 h 304"/>
                  <a:gd name="T44" fmla="*/ 65 w 303"/>
                  <a:gd name="T45" fmla="*/ 227 h 304"/>
                  <a:gd name="T46" fmla="*/ 41 w 303"/>
                  <a:gd name="T47" fmla="*/ 257 h 304"/>
                  <a:gd name="T48" fmla="*/ 76 w 303"/>
                  <a:gd name="T49" fmla="*/ 285 h 304"/>
                  <a:gd name="T50" fmla="*/ 99 w 303"/>
                  <a:gd name="T51" fmla="*/ 255 h 304"/>
                  <a:gd name="T52" fmla="*/ 125 w 303"/>
                  <a:gd name="T53" fmla="*/ 265 h 304"/>
                  <a:gd name="T54" fmla="*/ 124 w 303"/>
                  <a:gd name="T55" fmla="*/ 302 h 304"/>
                  <a:gd name="T56" fmla="*/ 169 w 303"/>
                  <a:gd name="T57" fmla="*/ 304 h 304"/>
                  <a:gd name="T58" fmla="*/ 170 w 303"/>
                  <a:gd name="T59" fmla="*/ 267 h 304"/>
                  <a:gd name="T60" fmla="*/ 197 w 303"/>
                  <a:gd name="T61" fmla="*/ 260 h 304"/>
                  <a:gd name="T62" fmla="*/ 217 w 303"/>
                  <a:gd name="T63" fmla="*/ 290 h 304"/>
                  <a:gd name="T64" fmla="*/ 255 w 303"/>
                  <a:gd name="T65" fmla="*/ 265 h 304"/>
                  <a:gd name="T66" fmla="*/ 234 w 303"/>
                  <a:gd name="T67" fmla="*/ 235 h 304"/>
                  <a:gd name="T68" fmla="*/ 251 w 303"/>
                  <a:gd name="T69" fmla="*/ 213 h 304"/>
                  <a:gd name="T70" fmla="*/ 286 w 303"/>
                  <a:gd name="T71" fmla="*/ 225 h 304"/>
                  <a:gd name="T72" fmla="*/ 302 w 303"/>
                  <a:gd name="T73" fmla="*/ 183 h 304"/>
                  <a:gd name="T74" fmla="*/ 266 w 303"/>
                  <a:gd name="T75" fmla="*/ 170 h 304"/>
                  <a:gd name="T76" fmla="*/ 267 w 303"/>
                  <a:gd name="T77" fmla="*/ 143 h 304"/>
                  <a:gd name="T78" fmla="*/ 303 w 303"/>
                  <a:gd name="T79" fmla="*/ 132 h 304"/>
                  <a:gd name="T80" fmla="*/ 291 w 303"/>
                  <a:gd name="T81" fmla="*/ 89 h 304"/>
                  <a:gd name="T82" fmla="*/ 254 w 303"/>
                  <a:gd name="T83" fmla="*/ 100 h 304"/>
                  <a:gd name="T84" fmla="*/ 249 w 303"/>
                  <a:gd name="T85" fmla="*/ 89 h 304"/>
                  <a:gd name="T86" fmla="*/ 174 w 303"/>
                  <a:gd name="T87" fmla="*/ 185 h 304"/>
                  <a:gd name="T88" fmla="*/ 121 w 303"/>
                  <a:gd name="T89" fmla="*/ 174 h 304"/>
                  <a:gd name="T90" fmla="*/ 132 w 303"/>
                  <a:gd name="T91" fmla="*/ 121 h 304"/>
                  <a:gd name="T92" fmla="*/ 184 w 303"/>
                  <a:gd name="T93" fmla="*/ 132 h 304"/>
                  <a:gd name="T94" fmla="*/ 174 w 303"/>
                  <a:gd name="T95" fmla="*/ 185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3" h="304">
                    <a:moveTo>
                      <a:pt x="249" y="89"/>
                    </a:moveTo>
                    <a:cubicBezTo>
                      <a:pt x="246" y="85"/>
                      <a:pt x="242" y="81"/>
                      <a:pt x="239" y="78"/>
                    </a:cubicBezTo>
                    <a:cubicBezTo>
                      <a:pt x="263" y="47"/>
                      <a:pt x="263" y="47"/>
                      <a:pt x="263" y="47"/>
                    </a:cubicBezTo>
                    <a:cubicBezTo>
                      <a:pt x="228" y="19"/>
                      <a:pt x="228" y="19"/>
                      <a:pt x="228" y="19"/>
                    </a:cubicBezTo>
                    <a:cubicBezTo>
                      <a:pt x="204" y="50"/>
                      <a:pt x="204" y="50"/>
                      <a:pt x="204" y="50"/>
                    </a:cubicBezTo>
                    <a:cubicBezTo>
                      <a:pt x="196" y="46"/>
                      <a:pt x="187" y="43"/>
                      <a:pt x="179" y="41"/>
                    </a:cubicBezTo>
                    <a:cubicBezTo>
                      <a:pt x="180" y="2"/>
                      <a:pt x="180" y="2"/>
                      <a:pt x="180" y="2"/>
                    </a:cubicBezTo>
                    <a:cubicBezTo>
                      <a:pt x="135" y="0"/>
                      <a:pt x="135" y="0"/>
                      <a:pt x="135" y="0"/>
                    </a:cubicBezTo>
                    <a:cubicBezTo>
                      <a:pt x="134" y="40"/>
                      <a:pt x="134" y="40"/>
                      <a:pt x="134" y="40"/>
                    </a:cubicBezTo>
                    <a:cubicBezTo>
                      <a:pt x="125" y="41"/>
                      <a:pt x="117" y="43"/>
                      <a:pt x="109" y="47"/>
                    </a:cubicBezTo>
                    <a:cubicBezTo>
                      <a:pt x="87" y="14"/>
                      <a:pt x="87" y="14"/>
                      <a:pt x="87" y="14"/>
                    </a:cubicBezTo>
                    <a:cubicBezTo>
                      <a:pt x="49" y="39"/>
                      <a:pt x="49" y="39"/>
                      <a:pt x="49" y="39"/>
                    </a:cubicBezTo>
                    <a:cubicBezTo>
                      <a:pt x="71" y="72"/>
                      <a:pt x="71" y="72"/>
                      <a:pt x="71" y="72"/>
                    </a:cubicBezTo>
                    <a:cubicBezTo>
                      <a:pt x="65" y="78"/>
                      <a:pt x="60" y="85"/>
                      <a:pt x="55" y="92"/>
                    </a:cubicBezTo>
                    <a:cubicBezTo>
                      <a:pt x="18" y="79"/>
                      <a:pt x="18" y="79"/>
                      <a:pt x="18" y="79"/>
                    </a:cubicBezTo>
                    <a:cubicBezTo>
                      <a:pt x="2" y="121"/>
                      <a:pt x="2" y="121"/>
                      <a:pt x="2" y="121"/>
                    </a:cubicBezTo>
                    <a:cubicBezTo>
                      <a:pt x="39" y="134"/>
                      <a:pt x="39" y="134"/>
                      <a:pt x="39" y="134"/>
                    </a:cubicBezTo>
                    <a:cubicBezTo>
                      <a:pt x="38" y="143"/>
                      <a:pt x="38" y="152"/>
                      <a:pt x="38" y="161"/>
                    </a:cubicBezTo>
                    <a:cubicBezTo>
                      <a:pt x="0" y="171"/>
                      <a:pt x="0" y="171"/>
                      <a:pt x="0" y="171"/>
                    </a:cubicBezTo>
                    <a:cubicBezTo>
                      <a:pt x="13" y="215"/>
                      <a:pt x="13" y="215"/>
                      <a:pt x="13" y="215"/>
                    </a:cubicBezTo>
                    <a:cubicBezTo>
                      <a:pt x="50" y="204"/>
                      <a:pt x="50" y="204"/>
                      <a:pt x="50" y="204"/>
                    </a:cubicBezTo>
                    <a:cubicBezTo>
                      <a:pt x="52" y="209"/>
                      <a:pt x="54" y="213"/>
                      <a:pt x="57" y="217"/>
                    </a:cubicBezTo>
                    <a:cubicBezTo>
                      <a:pt x="59" y="221"/>
                      <a:pt x="62" y="224"/>
                      <a:pt x="65" y="227"/>
                    </a:cubicBezTo>
                    <a:cubicBezTo>
                      <a:pt x="41" y="257"/>
                      <a:pt x="41" y="257"/>
                      <a:pt x="41" y="257"/>
                    </a:cubicBezTo>
                    <a:cubicBezTo>
                      <a:pt x="76" y="285"/>
                      <a:pt x="76" y="285"/>
                      <a:pt x="76" y="285"/>
                    </a:cubicBezTo>
                    <a:cubicBezTo>
                      <a:pt x="99" y="255"/>
                      <a:pt x="99" y="255"/>
                      <a:pt x="99" y="255"/>
                    </a:cubicBezTo>
                    <a:cubicBezTo>
                      <a:pt x="108" y="259"/>
                      <a:pt x="116" y="263"/>
                      <a:pt x="125" y="265"/>
                    </a:cubicBezTo>
                    <a:cubicBezTo>
                      <a:pt x="124" y="302"/>
                      <a:pt x="124" y="302"/>
                      <a:pt x="124" y="302"/>
                    </a:cubicBezTo>
                    <a:cubicBezTo>
                      <a:pt x="169" y="304"/>
                      <a:pt x="169" y="304"/>
                      <a:pt x="169" y="304"/>
                    </a:cubicBezTo>
                    <a:cubicBezTo>
                      <a:pt x="170" y="267"/>
                      <a:pt x="170" y="267"/>
                      <a:pt x="170" y="267"/>
                    </a:cubicBezTo>
                    <a:cubicBezTo>
                      <a:pt x="179" y="266"/>
                      <a:pt x="188" y="263"/>
                      <a:pt x="197" y="260"/>
                    </a:cubicBezTo>
                    <a:cubicBezTo>
                      <a:pt x="217" y="290"/>
                      <a:pt x="217" y="290"/>
                      <a:pt x="217" y="290"/>
                    </a:cubicBezTo>
                    <a:cubicBezTo>
                      <a:pt x="255" y="265"/>
                      <a:pt x="255" y="265"/>
                      <a:pt x="255" y="265"/>
                    </a:cubicBezTo>
                    <a:cubicBezTo>
                      <a:pt x="234" y="235"/>
                      <a:pt x="234" y="235"/>
                      <a:pt x="234" y="235"/>
                    </a:cubicBezTo>
                    <a:cubicBezTo>
                      <a:pt x="241" y="228"/>
                      <a:pt x="247" y="220"/>
                      <a:pt x="251" y="213"/>
                    </a:cubicBezTo>
                    <a:cubicBezTo>
                      <a:pt x="286" y="225"/>
                      <a:pt x="286" y="225"/>
                      <a:pt x="286" y="225"/>
                    </a:cubicBezTo>
                    <a:cubicBezTo>
                      <a:pt x="302" y="183"/>
                      <a:pt x="302" y="183"/>
                      <a:pt x="302" y="183"/>
                    </a:cubicBezTo>
                    <a:cubicBezTo>
                      <a:pt x="266" y="170"/>
                      <a:pt x="266" y="170"/>
                      <a:pt x="266" y="170"/>
                    </a:cubicBezTo>
                    <a:cubicBezTo>
                      <a:pt x="268" y="161"/>
                      <a:pt x="268" y="152"/>
                      <a:pt x="267" y="143"/>
                    </a:cubicBezTo>
                    <a:cubicBezTo>
                      <a:pt x="303" y="132"/>
                      <a:pt x="303" y="132"/>
                      <a:pt x="303" y="132"/>
                    </a:cubicBezTo>
                    <a:cubicBezTo>
                      <a:pt x="291" y="89"/>
                      <a:pt x="291" y="89"/>
                      <a:pt x="291" y="89"/>
                    </a:cubicBezTo>
                    <a:cubicBezTo>
                      <a:pt x="254" y="100"/>
                      <a:pt x="254" y="100"/>
                      <a:pt x="254" y="100"/>
                    </a:cubicBezTo>
                    <a:cubicBezTo>
                      <a:pt x="252" y="96"/>
                      <a:pt x="251" y="92"/>
                      <a:pt x="249" y="89"/>
                    </a:cubicBezTo>
                    <a:close/>
                    <a:moveTo>
                      <a:pt x="174" y="185"/>
                    </a:moveTo>
                    <a:cubicBezTo>
                      <a:pt x="156" y="197"/>
                      <a:pt x="133" y="192"/>
                      <a:pt x="121" y="174"/>
                    </a:cubicBezTo>
                    <a:cubicBezTo>
                      <a:pt x="109" y="157"/>
                      <a:pt x="114" y="133"/>
                      <a:pt x="132" y="121"/>
                    </a:cubicBezTo>
                    <a:cubicBezTo>
                      <a:pt x="149" y="110"/>
                      <a:pt x="173" y="114"/>
                      <a:pt x="184" y="132"/>
                    </a:cubicBezTo>
                    <a:cubicBezTo>
                      <a:pt x="196" y="149"/>
                      <a:pt x="191" y="173"/>
                      <a:pt x="174" y="18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45" name="Freeform 654"/>
              <p:cNvSpPr>
                <a:spLocks noEditPoints="1"/>
              </p:cNvSpPr>
              <p:nvPr/>
            </p:nvSpPr>
            <p:spPr bwMode="auto">
              <a:xfrm>
                <a:off x="14773276" y="3314700"/>
                <a:ext cx="884238" cy="884238"/>
              </a:xfrm>
              <a:custGeom>
                <a:avLst/>
                <a:gdLst>
                  <a:gd name="T0" fmla="*/ 131 w 320"/>
                  <a:gd name="T1" fmla="*/ 318 h 320"/>
                  <a:gd name="T2" fmla="*/ 125 w 320"/>
                  <a:gd name="T3" fmla="*/ 279 h 320"/>
                  <a:gd name="T4" fmla="*/ 79 w 320"/>
                  <a:gd name="T5" fmla="*/ 299 h 320"/>
                  <a:gd name="T6" fmla="*/ 43 w 320"/>
                  <a:gd name="T7" fmla="*/ 260 h 320"/>
                  <a:gd name="T8" fmla="*/ 54 w 320"/>
                  <a:gd name="T9" fmla="*/ 222 h 320"/>
                  <a:gd name="T10" fmla="*/ 1 w 320"/>
                  <a:gd name="T11" fmla="*/ 182 h 320"/>
                  <a:gd name="T12" fmla="*/ 38 w 320"/>
                  <a:gd name="T13" fmla="*/ 163 h 320"/>
                  <a:gd name="T14" fmla="*/ 3 w 320"/>
                  <a:gd name="T15" fmla="*/ 126 h 320"/>
                  <a:gd name="T16" fmla="*/ 29 w 320"/>
                  <a:gd name="T17" fmla="*/ 79 h 320"/>
                  <a:gd name="T18" fmla="*/ 51 w 320"/>
                  <a:gd name="T19" fmla="*/ 51 h 320"/>
                  <a:gd name="T20" fmla="*/ 90 w 320"/>
                  <a:gd name="T21" fmla="*/ 15 h 320"/>
                  <a:gd name="T22" fmla="*/ 120 w 320"/>
                  <a:gd name="T23" fmla="*/ 45 h 320"/>
                  <a:gd name="T24" fmla="*/ 144 w 320"/>
                  <a:gd name="T25" fmla="*/ 0 h 320"/>
                  <a:gd name="T26" fmla="*/ 196 w 320"/>
                  <a:gd name="T27" fmla="*/ 10 h 320"/>
                  <a:gd name="T28" fmla="*/ 230 w 320"/>
                  <a:gd name="T29" fmla="*/ 22 h 320"/>
                  <a:gd name="T30" fmla="*/ 279 w 320"/>
                  <a:gd name="T31" fmla="*/ 54 h 320"/>
                  <a:gd name="T32" fmla="*/ 263 w 320"/>
                  <a:gd name="T33" fmla="*/ 93 h 320"/>
                  <a:gd name="T34" fmla="*/ 303 w 320"/>
                  <a:gd name="T35" fmla="*/ 90 h 320"/>
                  <a:gd name="T36" fmla="*/ 318 w 320"/>
                  <a:gd name="T37" fmla="*/ 144 h 320"/>
                  <a:gd name="T38" fmla="*/ 283 w 320"/>
                  <a:gd name="T39" fmla="*/ 173 h 320"/>
                  <a:gd name="T40" fmla="*/ 317 w 320"/>
                  <a:gd name="T41" fmla="*/ 194 h 320"/>
                  <a:gd name="T42" fmla="*/ 263 w 320"/>
                  <a:gd name="T43" fmla="*/ 230 h 320"/>
                  <a:gd name="T44" fmla="*/ 267 w 320"/>
                  <a:gd name="T45" fmla="*/ 280 h 320"/>
                  <a:gd name="T46" fmla="*/ 219 w 320"/>
                  <a:gd name="T47" fmla="*/ 302 h 320"/>
                  <a:gd name="T48" fmla="*/ 185 w 320"/>
                  <a:gd name="T49" fmla="*/ 312 h 320"/>
                  <a:gd name="T50" fmla="*/ 169 w 320"/>
                  <a:gd name="T51" fmla="*/ 303 h 320"/>
                  <a:gd name="T52" fmla="*/ 202 w 320"/>
                  <a:gd name="T53" fmla="*/ 260 h 320"/>
                  <a:gd name="T54" fmla="*/ 252 w 320"/>
                  <a:gd name="T55" fmla="*/ 271 h 320"/>
                  <a:gd name="T56" fmla="*/ 252 w 320"/>
                  <a:gd name="T57" fmla="*/ 216 h 320"/>
                  <a:gd name="T58" fmla="*/ 299 w 320"/>
                  <a:gd name="T59" fmla="*/ 196 h 320"/>
                  <a:gd name="T60" fmla="*/ 267 w 320"/>
                  <a:gd name="T61" fmla="*/ 151 h 320"/>
                  <a:gd name="T62" fmla="*/ 294 w 320"/>
                  <a:gd name="T63" fmla="*/ 107 h 320"/>
                  <a:gd name="T64" fmla="*/ 253 w 320"/>
                  <a:gd name="T65" fmla="*/ 108 h 320"/>
                  <a:gd name="T66" fmla="*/ 241 w 320"/>
                  <a:gd name="T67" fmla="*/ 91 h 320"/>
                  <a:gd name="T68" fmla="*/ 237 w 320"/>
                  <a:gd name="T69" fmla="*/ 39 h 320"/>
                  <a:gd name="T70" fmla="*/ 185 w 320"/>
                  <a:gd name="T71" fmla="*/ 57 h 320"/>
                  <a:gd name="T72" fmla="*/ 151 w 320"/>
                  <a:gd name="T73" fmla="*/ 16 h 320"/>
                  <a:gd name="T74" fmla="*/ 120 w 320"/>
                  <a:gd name="T75" fmla="*/ 62 h 320"/>
                  <a:gd name="T76" fmla="*/ 68 w 320"/>
                  <a:gd name="T77" fmla="*/ 49 h 320"/>
                  <a:gd name="T78" fmla="*/ 70 w 320"/>
                  <a:gd name="T79" fmla="*/ 105 h 320"/>
                  <a:gd name="T80" fmla="*/ 21 w 320"/>
                  <a:gd name="T81" fmla="*/ 124 h 320"/>
                  <a:gd name="T82" fmla="*/ 54 w 320"/>
                  <a:gd name="T83" fmla="*/ 168 h 320"/>
                  <a:gd name="T84" fmla="*/ 26 w 320"/>
                  <a:gd name="T85" fmla="*/ 213 h 320"/>
                  <a:gd name="T86" fmla="*/ 66 w 320"/>
                  <a:gd name="T87" fmla="*/ 211 h 320"/>
                  <a:gd name="T88" fmla="*/ 79 w 320"/>
                  <a:gd name="T89" fmla="*/ 230 h 320"/>
                  <a:gd name="T90" fmla="*/ 83 w 320"/>
                  <a:gd name="T91" fmla="*/ 281 h 320"/>
                  <a:gd name="T92" fmla="*/ 135 w 320"/>
                  <a:gd name="T93" fmla="*/ 265 h 320"/>
                  <a:gd name="T94" fmla="*/ 161 w 320"/>
                  <a:gd name="T95" fmla="*/ 207 h 320"/>
                  <a:gd name="T96" fmla="*/ 161 w 320"/>
                  <a:gd name="T97" fmla="*/ 115 h 320"/>
                  <a:gd name="T98" fmla="*/ 161 w 320"/>
                  <a:gd name="T99" fmla="*/ 207 h 320"/>
                  <a:gd name="T100" fmla="*/ 136 w 320"/>
                  <a:gd name="T101" fmla="*/ 178 h 320"/>
                  <a:gd name="T102" fmla="*/ 186 w 320"/>
                  <a:gd name="T103" fmla="*/ 14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0" h="320">
                    <a:moveTo>
                      <a:pt x="177" y="320"/>
                    </a:moveTo>
                    <a:cubicBezTo>
                      <a:pt x="177" y="320"/>
                      <a:pt x="176" y="320"/>
                      <a:pt x="176" y="320"/>
                    </a:cubicBezTo>
                    <a:cubicBezTo>
                      <a:pt x="131" y="318"/>
                      <a:pt x="131" y="318"/>
                      <a:pt x="131" y="318"/>
                    </a:cubicBezTo>
                    <a:cubicBezTo>
                      <a:pt x="129" y="318"/>
                      <a:pt x="127" y="317"/>
                      <a:pt x="126" y="315"/>
                    </a:cubicBezTo>
                    <a:cubicBezTo>
                      <a:pt x="124" y="314"/>
                      <a:pt x="124" y="312"/>
                      <a:pt x="124" y="310"/>
                    </a:cubicBezTo>
                    <a:cubicBezTo>
                      <a:pt x="125" y="279"/>
                      <a:pt x="125" y="279"/>
                      <a:pt x="125" y="279"/>
                    </a:cubicBezTo>
                    <a:cubicBezTo>
                      <a:pt x="120" y="277"/>
                      <a:pt x="115" y="275"/>
                      <a:pt x="110" y="273"/>
                    </a:cubicBezTo>
                    <a:cubicBezTo>
                      <a:pt x="90" y="297"/>
                      <a:pt x="90" y="297"/>
                      <a:pt x="90" y="297"/>
                    </a:cubicBezTo>
                    <a:cubicBezTo>
                      <a:pt x="88" y="301"/>
                      <a:pt x="83" y="302"/>
                      <a:pt x="79" y="299"/>
                    </a:cubicBezTo>
                    <a:cubicBezTo>
                      <a:pt x="44" y="271"/>
                      <a:pt x="44" y="271"/>
                      <a:pt x="44" y="271"/>
                    </a:cubicBezTo>
                    <a:cubicBezTo>
                      <a:pt x="42" y="270"/>
                      <a:pt x="41" y="268"/>
                      <a:pt x="41" y="266"/>
                    </a:cubicBezTo>
                    <a:cubicBezTo>
                      <a:pt x="41" y="264"/>
                      <a:pt x="41" y="261"/>
                      <a:pt x="43" y="260"/>
                    </a:cubicBezTo>
                    <a:cubicBezTo>
                      <a:pt x="62" y="235"/>
                      <a:pt x="62" y="235"/>
                      <a:pt x="62" y="235"/>
                    </a:cubicBezTo>
                    <a:cubicBezTo>
                      <a:pt x="61" y="233"/>
                      <a:pt x="59" y="232"/>
                      <a:pt x="58" y="230"/>
                    </a:cubicBezTo>
                    <a:cubicBezTo>
                      <a:pt x="56" y="227"/>
                      <a:pt x="55" y="224"/>
                      <a:pt x="54" y="222"/>
                    </a:cubicBezTo>
                    <a:cubicBezTo>
                      <a:pt x="23" y="230"/>
                      <a:pt x="23" y="230"/>
                      <a:pt x="23" y="230"/>
                    </a:cubicBezTo>
                    <a:cubicBezTo>
                      <a:pt x="19" y="232"/>
                      <a:pt x="14" y="229"/>
                      <a:pt x="13" y="225"/>
                    </a:cubicBezTo>
                    <a:cubicBezTo>
                      <a:pt x="1" y="182"/>
                      <a:pt x="1" y="182"/>
                      <a:pt x="1" y="182"/>
                    </a:cubicBezTo>
                    <a:cubicBezTo>
                      <a:pt x="0" y="180"/>
                      <a:pt x="0" y="177"/>
                      <a:pt x="1" y="176"/>
                    </a:cubicBezTo>
                    <a:cubicBezTo>
                      <a:pt x="2" y="174"/>
                      <a:pt x="4" y="172"/>
                      <a:pt x="6" y="172"/>
                    </a:cubicBezTo>
                    <a:cubicBezTo>
                      <a:pt x="38" y="163"/>
                      <a:pt x="38" y="163"/>
                      <a:pt x="38" y="163"/>
                    </a:cubicBezTo>
                    <a:cubicBezTo>
                      <a:pt x="38" y="158"/>
                      <a:pt x="38" y="153"/>
                      <a:pt x="38" y="148"/>
                    </a:cubicBezTo>
                    <a:cubicBezTo>
                      <a:pt x="8" y="136"/>
                      <a:pt x="8" y="136"/>
                      <a:pt x="8" y="136"/>
                    </a:cubicBezTo>
                    <a:cubicBezTo>
                      <a:pt x="3" y="135"/>
                      <a:pt x="1" y="130"/>
                      <a:pt x="3" y="126"/>
                    </a:cubicBezTo>
                    <a:cubicBezTo>
                      <a:pt x="18" y="84"/>
                      <a:pt x="18" y="84"/>
                      <a:pt x="18" y="84"/>
                    </a:cubicBezTo>
                    <a:cubicBezTo>
                      <a:pt x="19" y="82"/>
                      <a:pt x="21" y="80"/>
                      <a:pt x="23" y="79"/>
                    </a:cubicBezTo>
                    <a:cubicBezTo>
                      <a:pt x="25" y="78"/>
                      <a:pt x="27" y="78"/>
                      <a:pt x="29" y="79"/>
                    </a:cubicBezTo>
                    <a:cubicBezTo>
                      <a:pt x="60" y="91"/>
                      <a:pt x="60" y="91"/>
                      <a:pt x="60" y="91"/>
                    </a:cubicBezTo>
                    <a:cubicBezTo>
                      <a:pt x="63" y="86"/>
                      <a:pt x="66" y="82"/>
                      <a:pt x="69" y="79"/>
                    </a:cubicBezTo>
                    <a:cubicBezTo>
                      <a:pt x="51" y="51"/>
                      <a:pt x="51" y="51"/>
                      <a:pt x="51" y="51"/>
                    </a:cubicBezTo>
                    <a:cubicBezTo>
                      <a:pt x="49" y="50"/>
                      <a:pt x="49" y="47"/>
                      <a:pt x="49" y="45"/>
                    </a:cubicBezTo>
                    <a:cubicBezTo>
                      <a:pt x="50" y="43"/>
                      <a:pt x="51" y="41"/>
                      <a:pt x="53" y="40"/>
                    </a:cubicBezTo>
                    <a:cubicBezTo>
                      <a:pt x="90" y="15"/>
                      <a:pt x="90" y="15"/>
                      <a:pt x="90" y="15"/>
                    </a:cubicBezTo>
                    <a:cubicBezTo>
                      <a:pt x="92" y="14"/>
                      <a:pt x="94" y="14"/>
                      <a:pt x="96" y="14"/>
                    </a:cubicBezTo>
                    <a:cubicBezTo>
                      <a:pt x="98" y="14"/>
                      <a:pt x="100" y="16"/>
                      <a:pt x="101" y="17"/>
                    </a:cubicBezTo>
                    <a:cubicBezTo>
                      <a:pt x="120" y="45"/>
                      <a:pt x="120" y="45"/>
                      <a:pt x="120" y="45"/>
                    </a:cubicBezTo>
                    <a:cubicBezTo>
                      <a:pt x="124" y="43"/>
                      <a:pt x="129" y="42"/>
                      <a:pt x="134" y="41"/>
                    </a:cubicBezTo>
                    <a:cubicBezTo>
                      <a:pt x="135" y="8"/>
                      <a:pt x="135" y="8"/>
                      <a:pt x="135" y="8"/>
                    </a:cubicBezTo>
                    <a:cubicBezTo>
                      <a:pt x="136" y="3"/>
                      <a:pt x="139" y="0"/>
                      <a:pt x="144" y="0"/>
                    </a:cubicBezTo>
                    <a:cubicBezTo>
                      <a:pt x="189" y="2"/>
                      <a:pt x="189" y="2"/>
                      <a:pt x="189" y="2"/>
                    </a:cubicBezTo>
                    <a:cubicBezTo>
                      <a:pt x="191" y="2"/>
                      <a:pt x="193" y="3"/>
                      <a:pt x="194" y="4"/>
                    </a:cubicBezTo>
                    <a:cubicBezTo>
                      <a:pt x="196" y="6"/>
                      <a:pt x="196" y="8"/>
                      <a:pt x="196" y="10"/>
                    </a:cubicBezTo>
                    <a:cubicBezTo>
                      <a:pt x="195" y="43"/>
                      <a:pt x="195" y="43"/>
                      <a:pt x="195" y="43"/>
                    </a:cubicBezTo>
                    <a:cubicBezTo>
                      <a:pt x="200" y="44"/>
                      <a:pt x="204" y="46"/>
                      <a:pt x="209" y="48"/>
                    </a:cubicBezTo>
                    <a:cubicBezTo>
                      <a:pt x="230" y="22"/>
                      <a:pt x="230" y="22"/>
                      <a:pt x="230" y="22"/>
                    </a:cubicBezTo>
                    <a:cubicBezTo>
                      <a:pt x="232" y="19"/>
                      <a:pt x="237" y="18"/>
                      <a:pt x="241" y="21"/>
                    </a:cubicBezTo>
                    <a:cubicBezTo>
                      <a:pt x="276" y="49"/>
                      <a:pt x="276" y="49"/>
                      <a:pt x="276" y="49"/>
                    </a:cubicBezTo>
                    <a:cubicBezTo>
                      <a:pt x="278" y="50"/>
                      <a:pt x="279" y="52"/>
                      <a:pt x="279" y="54"/>
                    </a:cubicBezTo>
                    <a:cubicBezTo>
                      <a:pt x="279" y="56"/>
                      <a:pt x="279" y="58"/>
                      <a:pt x="277" y="60"/>
                    </a:cubicBezTo>
                    <a:cubicBezTo>
                      <a:pt x="258" y="85"/>
                      <a:pt x="258" y="85"/>
                      <a:pt x="258" y="85"/>
                    </a:cubicBezTo>
                    <a:cubicBezTo>
                      <a:pt x="260" y="87"/>
                      <a:pt x="262" y="90"/>
                      <a:pt x="263" y="93"/>
                    </a:cubicBezTo>
                    <a:cubicBezTo>
                      <a:pt x="265" y="94"/>
                      <a:pt x="266" y="96"/>
                      <a:pt x="267" y="98"/>
                    </a:cubicBezTo>
                    <a:cubicBezTo>
                      <a:pt x="297" y="89"/>
                      <a:pt x="297" y="89"/>
                      <a:pt x="297" y="89"/>
                    </a:cubicBezTo>
                    <a:cubicBezTo>
                      <a:pt x="299" y="89"/>
                      <a:pt x="301" y="89"/>
                      <a:pt x="303" y="90"/>
                    </a:cubicBezTo>
                    <a:cubicBezTo>
                      <a:pt x="305" y="91"/>
                      <a:pt x="306" y="93"/>
                      <a:pt x="307" y="95"/>
                    </a:cubicBezTo>
                    <a:cubicBezTo>
                      <a:pt x="319" y="138"/>
                      <a:pt x="319" y="138"/>
                      <a:pt x="319" y="138"/>
                    </a:cubicBezTo>
                    <a:cubicBezTo>
                      <a:pt x="320" y="140"/>
                      <a:pt x="320" y="143"/>
                      <a:pt x="318" y="144"/>
                    </a:cubicBezTo>
                    <a:cubicBezTo>
                      <a:pt x="317" y="146"/>
                      <a:pt x="316" y="148"/>
                      <a:pt x="314" y="148"/>
                    </a:cubicBezTo>
                    <a:cubicBezTo>
                      <a:pt x="284" y="157"/>
                      <a:pt x="284" y="157"/>
                      <a:pt x="284" y="157"/>
                    </a:cubicBezTo>
                    <a:cubicBezTo>
                      <a:pt x="284" y="162"/>
                      <a:pt x="284" y="168"/>
                      <a:pt x="283" y="173"/>
                    </a:cubicBezTo>
                    <a:cubicBezTo>
                      <a:pt x="312" y="184"/>
                      <a:pt x="312" y="184"/>
                      <a:pt x="312" y="184"/>
                    </a:cubicBezTo>
                    <a:cubicBezTo>
                      <a:pt x="314" y="184"/>
                      <a:pt x="316" y="186"/>
                      <a:pt x="317" y="188"/>
                    </a:cubicBezTo>
                    <a:cubicBezTo>
                      <a:pt x="318" y="190"/>
                      <a:pt x="318" y="192"/>
                      <a:pt x="317" y="194"/>
                    </a:cubicBezTo>
                    <a:cubicBezTo>
                      <a:pt x="301" y="236"/>
                      <a:pt x="301" y="236"/>
                      <a:pt x="301" y="236"/>
                    </a:cubicBezTo>
                    <a:cubicBezTo>
                      <a:pt x="300" y="240"/>
                      <a:pt x="295" y="242"/>
                      <a:pt x="291" y="241"/>
                    </a:cubicBezTo>
                    <a:cubicBezTo>
                      <a:pt x="263" y="230"/>
                      <a:pt x="263" y="230"/>
                      <a:pt x="263" y="230"/>
                    </a:cubicBezTo>
                    <a:cubicBezTo>
                      <a:pt x="259" y="235"/>
                      <a:pt x="256" y="239"/>
                      <a:pt x="253" y="244"/>
                    </a:cubicBezTo>
                    <a:cubicBezTo>
                      <a:pt x="269" y="269"/>
                      <a:pt x="269" y="269"/>
                      <a:pt x="269" y="269"/>
                    </a:cubicBezTo>
                    <a:cubicBezTo>
                      <a:pt x="272" y="272"/>
                      <a:pt x="271" y="277"/>
                      <a:pt x="267" y="280"/>
                    </a:cubicBezTo>
                    <a:cubicBezTo>
                      <a:pt x="230" y="305"/>
                      <a:pt x="230" y="305"/>
                      <a:pt x="230" y="305"/>
                    </a:cubicBezTo>
                    <a:cubicBezTo>
                      <a:pt x="228" y="306"/>
                      <a:pt x="226" y="306"/>
                      <a:pt x="224" y="306"/>
                    </a:cubicBezTo>
                    <a:cubicBezTo>
                      <a:pt x="222" y="305"/>
                      <a:pt x="220" y="304"/>
                      <a:pt x="219" y="302"/>
                    </a:cubicBezTo>
                    <a:cubicBezTo>
                      <a:pt x="202" y="277"/>
                      <a:pt x="202" y="277"/>
                      <a:pt x="202" y="277"/>
                    </a:cubicBezTo>
                    <a:cubicBezTo>
                      <a:pt x="197" y="279"/>
                      <a:pt x="191" y="281"/>
                      <a:pt x="186" y="282"/>
                    </a:cubicBezTo>
                    <a:cubicBezTo>
                      <a:pt x="185" y="312"/>
                      <a:pt x="185" y="312"/>
                      <a:pt x="185" y="312"/>
                    </a:cubicBezTo>
                    <a:cubicBezTo>
                      <a:pt x="184" y="316"/>
                      <a:pt x="181" y="320"/>
                      <a:pt x="177" y="320"/>
                    </a:cubicBezTo>
                    <a:close/>
                    <a:moveTo>
                      <a:pt x="140" y="302"/>
                    </a:moveTo>
                    <a:cubicBezTo>
                      <a:pt x="169" y="303"/>
                      <a:pt x="169" y="303"/>
                      <a:pt x="169" y="303"/>
                    </a:cubicBezTo>
                    <a:cubicBezTo>
                      <a:pt x="170" y="275"/>
                      <a:pt x="170" y="275"/>
                      <a:pt x="170" y="275"/>
                    </a:cubicBezTo>
                    <a:cubicBezTo>
                      <a:pt x="170" y="271"/>
                      <a:pt x="173" y="268"/>
                      <a:pt x="177" y="267"/>
                    </a:cubicBezTo>
                    <a:cubicBezTo>
                      <a:pt x="186" y="266"/>
                      <a:pt x="194" y="263"/>
                      <a:pt x="202" y="260"/>
                    </a:cubicBezTo>
                    <a:cubicBezTo>
                      <a:pt x="205" y="259"/>
                      <a:pt x="210" y="260"/>
                      <a:pt x="212" y="263"/>
                    </a:cubicBezTo>
                    <a:cubicBezTo>
                      <a:pt x="227" y="287"/>
                      <a:pt x="227" y="287"/>
                      <a:pt x="227" y="287"/>
                    </a:cubicBezTo>
                    <a:cubicBezTo>
                      <a:pt x="252" y="271"/>
                      <a:pt x="252" y="271"/>
                      <a:pt x="252" y="271"/>
                    </a:cubicBezTo>
                    <a:cubicBezTo>
                      <a:pt x="236" y="247"/>
                      <a:pt x="236" y="247"/>
                      <a:pt x="236" y="247"/>
                    </a:cubicBezTo>
                    <a:cubicBezTo>
                      <a:pt x="234" y="244"/>
                      <a:pt x="234" y="240"/>
                      <a:pt x="237" y="237"/>
                    </a:cubicBezTo>
                    <a:cubicBezTo>
                      <a:pt x="242" y="231"/>
                      <a:pt x="248" y="225"/>
                      <a:pt x="252" y="216"/>
                    </a:cubicBezTo>
                    <a:cubicBezTo>
                      <a:pt x="254" y="213"/>
                      <a:pt x="259" y="212"/>
                      <a:pt x="262" y="213"/>
                    </a:cubicBezTo>
                    <a:cubicBezTo>
                      <a:pt x="289" y="223"/>
                      <a:pt x="289" y="223"/>
                      <a:pt x="289" y="223"/>
                    </a:cubicBezTo>
                    <a:cubicBezTo>
                      <a:pt x="299" y="196"/>
                      <a:pt x="299" y="196"/>
                      <a:pt x="299" y="196"/>
                    </a:cubicBezTo>
                    <a:cubicBezTo>
                      <a:pt x="272" y="186"/>
                      <a:pt x="272" y="186"/>
                      <a:pt x="272" y="186"/>
                    </a:cubicBezTo>
                    <a:cubicBezTo>
                      <a:pt x="268" y="184"/>
                      <a:pt x="266" y="181"/>
                      <a:pt x="267" y="177"/>
                    </a:cubicBezTo>
                    <a:cubicBezTo>
                      <a:pt x="268" y="169"/>
                      <a:pt x="268" y="160"/>
                      <a:pt x="267" y="151"/>
                    </a:cubicBezTo>
                    <a:cubicBezTo>
                      <a:pt x="267" y="148"/>
                      <a:pt x="269" y="144"/>
                      <a:pt x="273" y="143"/>
                    </a:cubicBezTo>
                    <a:cubicBezTo>
                      <a:pt x="302" y="135"/>
                      <a:pt x="302" y="135"/>
                      <a:pt x="302" y="135"/>
                    </a:cubicBezTo>
                    <a:cubicBezTo>
                      <a:pt x="294" y="107"/>
                      <a:pt x="294" y="107"/>
                      <a:pt x="294" y="107"/>
                    </a:cubicBezTo>
                    <a:cubicBezTo>
                      <a:pt x="265" y="115"/>
                      <a:pt x="265" y="115"/>
                      <a:pt x="265" y="115"/>
                    </a:cubicBezTo>
                    <a:cubicBezTo>
                      <a:pt x="261" y="116"/>
                      <a:pt x="257" y="115"/>
                      <a:pt x="255" y="111"/>
                    </a:cubicBezTo>
                    <a:cubicBezTo>
                      <a:pt x="255" y="110"/>
                      <a:pt x="254" y="109"/>
                      <a:pt x="253" y="108"/>
                    </a:cubicBezTo>
                    <a:cubicBezTo>
                      <a:pt x="252" y="105"/>
                      <a:pt x="251" y="103"/>
                      <a:pt x="250" y="101"/>
                    </a:cubicBezTo>
                    <a:cubicBezTo>
                      <a:pt x="248" y="99"/>
                      <a:pt x="246" y="96"/>
                      <a:pt x="243" y="93"/>
                    </a:cubicBezTo>
                    <a:cubicBezTo>
                      <a:pt x="241" y="91"/>
                      <a:pt x="241" y="91"/>
                      <a:pt x="241" y="91"/>
                    </a:cubicBezTo>
                    <a:cubicBezTo>
                      <a:pt x="239" y="88"/>
                      <a:pt x="239" y="84"/>
                      <a:pt x="241" y="81"/>
                    </a:cubicBezTo>
                    <a:cubicBezTo>
                      <a:pt x="260" y="56"/>
                      <a:pt x="260" y="56"/>
                      <a:pt x="260" y="56"/>
                    </a:cubicBezTo>
                    <a:cubicBezTo>
                      <a:pt x="237" y="39"/>
                      <a:pt x="237" y="39"/>
                      <a:pt x="237" y="39"/>
                    </a:cubicBezTo>
                    <a:cubicBezTo>
                      <a:pt x="218" y="63"/>
                      <a:pt x="218" y="63"/>
                      <a:pt x="218" y="63"/>
                    </a:cubicBezTo>
                    <a:cubicBezTo>
                      <a:pt x="215" y="66"/>
                      <a:pt x="211" y="67"/>
                      <a:pt x="208" y="65"/>
                    </a:cubicBezTo>
                    <a:cubicBezTo>
                      <a:pt x="200" y="61"/>
                      <a:pt x="192" y="59"/>
                      <a:pt x="185" y="57"/>
                    </a:cubicBezTo>
                    <a:cubicBezTo>
                      <a:pt x="181" y="56"/>
                      <a:pt x="179" y="53"/>
                      <a:pt x="179" y="49"/>
                    </a:cubicBezTo>
                    <a:cubicBezTo>
                      <a:pt x="180" y="17"/>
                      <a:pt x="180" y="17"/>
                      <a:pt x="180" y="17"/>
                    </a:cubicBezTo>
                    <a:cubicBezTo>
                      <a:pt x="151" y="16"/>
                      <a:pt x="151" y="16"/>
                      <a:pt x="151" y="16"/>
                    </a:cubicBezTo>
                    <a:cubicBezTo>
                      <a:pt x="150" y="48"/>
                      <a:pt x="150" y="48"/>
                      <a:pt x="150" y="48"/>
                    </a:cubicBezTo>
                    <a:cubicBezTo>
                      <a:pt x="150" y="52"/>
                      <a:pt x="147" y="55"/>
                      <a:pt x="143" y="55"/>
                    </a:cubicBezTo>
                    <a:cubicBezTo>
                      <a:pt x="134" y="57"/>
                      <a:pt x="127" y="59"/>
                      <a:pt x="120" y="62"/>
                    </a:cubicBezTo>
                    <a:cubicBezTo>
                      <a:pt x="116" y="63"/>
                      <a:pt x="112" y="62"/>
                      <a:pt x="110" y="59"/>
                    </a:cubicBezTo>
                    <a:cubicBezTo>
                      <a:pt x="92" y="33"/>
                      <a:pt x="92" y="33"/>
                      <a:pt x="92" y="33"/>
                    </a:cubicBezTo>
                    <a:cubicBezTo>
                      <a:pt x="68" y="49"/>
                      <a:pt x="68" y="49"/>
                      <a:pt x="68" y="49"/>
                    </a:cubicBezTo>
                    <a:cubicBezTo>
                      <a:pt x="86" y="75"/>
                      <a:pt x="86" y="75"/>
                      <a:pt x="86" y="75"/>
                    </a:cubicBezTo>
                    <a:cubicBezTo>
                      <a:pt x="88" y="78"/>
                      <a:pt x="88" y="83"/>
                      <a:pt x="85" y="85"/>
                    </a:cubicBezTo>
                    <a:cubicBezTo>
                      <a:pt x="79" y="91"/>
                      <a:pt x="74" y="97"/>
                      <a:pt x="70" y="105"/>
                    </a:cubicBezTo>
                    <a:cubicBezTo>
                      <a:pt x="68" y="108"/>
                      <a:pt x="64" y="109"/>
                      <a:pt x="60" y="108"/>
                    </a:cubicBezTo>
                    <a:cubicBezTo>
                      <a:pt x="31" y="97"/>
                      <a:pt x="31" y="97"/>
                      <a:pt x="31" y="97"/>
                    </a:cubicBezTo>
                    <a:cubicBezTo>
                      <a:pt x="21" y="124"/>
                      <a:pt x="21" y="124"/>
                      <a:pt x="21" y="124"/>
                    </a:cubicBezTo>
                    <a:cubicBezTo>
                      <a:pt x="50" y="135"/>
                      <a:pt x="50" y="135"/>
                      <a:pt x="50" y="135"/>
                    </a:cubicBezTo>
                    <a:cubicBezTo>
                      <a:pt x="54" y="136"/>
                      <a:pt x="56" y="140"/>
                      <a:pt x="55" y="144"/>
                    </a:cubicBezTo>
                    <a:cubicBezTo>
                      <a:pt x="54" y="151"/>
                      <a:pt x="54" y="159"/>
                      <a:pt x="54" y="168"/>
                    </a:cubicBezTo>
                    <a:cubicBezTo>
                      <a:pt x="54" y="172"/>
                      <a:pt x="52" y="175"/>
                      <a:pt x="48" y="176"/>
                    </a:cubicBezTo>
                    <a:cubicBezTo>
                      <a:pt x="18" y="185"/>
                      <a:pt x="18" y="185"/>
                      <a:pt x="18" y="185"/>
                    </a:cubicBezTo>
                    <a:cubicBezTo>
                      <a:pt x="26" y="213"/>
                      <a:pt x="26" y="213"/>
                      <a:pt x="26" y="213"/>
                    </a:cubicBezTo>
                    <a:cubicBezTo>
                      <a:pt x="56" y="204"/>
                      <a:pt x="56" y="204"/>
                      <a:pt x="56" y="204"/>
                    </a:cubicBezTo>
                    <a:cubicBezTo>
                      <a:pt x="59" y="203"/>
                      <a:pt x="63" y="205"/>
                      <a:pt x="65" y="209"/>
                    </a:cubicBezTo>
                    <a:cubicBezTo>
                      <a:pt x="66" y="211"/>
                      <a:pt x="66" y="211"/>
                      <a:pt x="66" y="211"/>
                    </a:cubicBezTo>
                    <a:cubicBezTo>
                      <a:pt x="68" y="214"/>
                      <a:pt x="69" y="218"/>
                      <a:pt x="71" y="221"/>
                    </a:cubicBezTo>
                    <a:cubicBezTo>
                      <a:pt x="73" y="223"/>
                      <a:pt x="74" y="225"/>
                      <a:pt x="76" y="226"/>
                    </a:cubicBezTo>
                    <a:cubicBezTo>
                      <a:pt x="77" y="227"/>
                      <a:pt x="78" y="228"/>
                      <a:pt x="79" y="230"/>
                    </a:cubicBezTo>
                    <a:cubicBezTo>
                      <a:pt x="81" y="232"/>
                      <a:pt x="81" y="237"/>
                      <a:pt x="79" y="240"/>
                    </a:cubicBezTo>
                    <a:cubicBezTo>
                      <a:pt x="60" y="263"/>
                      <a:pt x="60" y="263"/>
                      <a:pt x="60" y="263"/>
                    </a:cubicBezTo>
                    <a:cubicBezTo>
                      <a:pt x="83" y="281"/>
                      <a:pt x="83" y="281"/>
                      <a:pt x="83" y="281"/>
                    </a:cubicBezTo>
                    <a:cubicBezTo>
                      <a:pt x="101" y="258"/>
                      <a:pt x="101" y="258"/>
                      <a:pt x="101" y="258"/>
                    </a:cubicBezTo>
                    <a:cubicBezTo>
                      <a:pt x="104" y="255"/>
                      <a:pt x="108" y="254"/>
                      <a:pt x="111" y="256"/>
                    </a:cubicBezTo>
                    <a:cubicBezTo>
                      <a:pt x="119" y="260"/>
                      <a:pt x="127" y="263"/>
                      <a:pt x="135" y="265"/>
                    </a:cubicBezTo>
                    <a:cubicBezTo>
                      <a:pt x="139" y="266"/>
                      <a:pt x="141" y="269"/>
                      <a:pt x="141" y="273"/>
                    </a:cubicBezTo>
                    <a:lnTo>
                      <a:pt x="140" y="302"/>
                    </a:lnTo>
                    <a:close/>
                    <a:moveTo>
                      <a:pt x="161" y="207"/>
                    </a:moveTo>
                    <a:cubicBezTo>
                      <a:pt x="145" y="207"/>
                      <a:pt x="131" y="200"/>
                      <a:pt x="122" y="187"/>
                    </a:cubicBezTo>
                    <a:cubicBezTo>
                      <a:pt x="108" y="166"/>
                      <a:pt x="114" y="137"/>
                      <a:pt x="135" y="123"/>
                    </a:cubicBezTo>
                    <a:cubicBezTo>
                      <a:pt x="143" y="118"/>
                      <a:pt x="152" y="115"/>
                      <a:pt x="161" y="115"/>
                    </a:cubicBezTo>
                    <a:cubicBezTo>
                      <a:pt x="176" y="115"/>
                      <a:pt x="191" y="123"/>
                      <a:pt x="199" y="135"/>
                    </a:cubicBezTo>
                    <a:cubicBezTo>
                      <a:pt x="213" y="157"/>
                      <a:pt x="208" y="185"/>
                      <a:pt x="186" y="200"/>
                    </a:cubicBezTo>
                    <a:cubicBezTo>
                      <a:pt x="179" y="205"/>
                      <a:pt x="170" y="207"/>
                      <a:pt x="161" y="207"/>
                    </a:cubicBezTo>
                    <a:close/>
                    <a:moveTo>
                      <a:pt x="161" y="131"/>
                    </a:moveTo>
                    <a:cubicBezTo>
                      <a:pt x="155" y="131"/>
                      <a:pt x="149" y="133"/>
                      <a:pt x="144" y="136"/>
                    </a:cubicBezTo>
                    <a:cubicBezTo>
                      <a:pt x="130" y="145"/>
                      <a:pt x="126" y="164"/>
                      <a:pt x="136" y="178"/>
                    </a:cubicBezTo>
                    <a:cubicBezTo>
                      <a:pt x="141" y="186"/>
                      <a:pt x="151" y="191"/>
                      <a:pt x="161" y="191"/>
                    </a:cubicBezTo>
                    <a:cubicBezTo>
                      <a:pt x="167" y="191"/>
                      <a:pt x="173" y="190"/>
                      <a:pt x="178" y="186"/>
                    </a:cubicBezTo>
                    <a:cubicBezTo>
                      <a:pt x="191" y="177"/>
                      <a:pt x="195" y="158"/>
                      <a:pt x="186" y="144"/>
                    </a:cubicBezTo>
                    <a:cubicBezTo>
                      <a:pt x="180" y="136"/>
                      <a:pt x="171" y="131"/>
                      <a:pt x="161" y="131"/>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46" name="Freeform 655"/>
              <p:cNvSpPr>
                <a:spLocks noEditPoints="1"/>
              </p:cNvSpPr>
              <p:nvPr/>
            </p:nvSpPr>
            <p:spPr bwMode="auto">
              <a:xfrm>
                <a:off x="13893801" y="2949575"/>
                <a:ext cx="706438" cy="709613"/>
              </a:xfrm>
              <a:custGeom>
                <a:avLst/>
                <a:gdLst>
                  <a:gd name="T0" fmla="*/ 202 w 256"/>
                  <a:gd name="T1" fmla="*/ 65 h 257"/>
                  <a:gd name="T2" fmla="*/ 193 w 256"/>
                  <a:gd name="T3" fmla="*/ 57 h 257"/>
                  <a:gd name="T4" fmla="*/ 209 w 256"/>
                  <a:gd name="T5" fmla="*/ 29 h 257"/>
                  <a:gd name="T6" fmla="*/ 177 w 256"/>
                  <a:gd name="T7" fmla="*/ 9 h 257"/>
                  <a:gd name="T8" fmla="*/ 160 w 256"/>
                  <a:gd name="T9" fmla="*/ 38 h 257"/>
                  <a:gd name="T10" fmla="*/ 138 w 256"/>
                  <a:gd name="T11" fmla="*/ 33 h 257"/>
                  <a:gd name="T12" fmla="*/ 135 w 256"/>
                  <a:gd name="T13" fmla="*/ 0 h 257"/>
                  <a:gd name="T14" fmla="*/ 98 w 256"/>
                  <a:gd name="T15" fmla="*/ 3 h 257"/>
                  <a:gd name="T16" fmla="*/ 101 w 256"/>
                  <a:gd name="T17" fmla="*/ 37 h 257"/>
                  <a:gd name="T18" fmla="*/ 80 w 256"/>
                  <a:gd name="T19" fmla="*/ 45 h 257"/>
                  <a:gd name="T20" fmla="*/ 58 w 256"/>
                  <a:gd name="T21" fmla="*/ 20 h 257"/>
                  <a:gd name="T22" fmla="*/ 30 w 256"/>
                  <a:gd name="T23" fmla="*/ 45 h 257"/>
                  <a:gd name="T24" fmla="*/ 52 w 256"/>
                  <a:gd name="T25" fmla="*/ 70 h 257"/>
                  <a:gd name="T26" fmla="*/ 41 w 256"/>
                  <a:gd name="T27" fmla="*/ 89 h 257"/>
                  <a:gd name="T28" fmla="*/ 8 w 256"/>
                  <a:gd name="T29" fmla="*/ 82 h 257"/>
                  <a:gd name="T30" fmla="*/ 0 w 256"/>
                  <a:gd name="T31" fmla="*/ 119 h 257"/>
                  <a:gd name="T32" fmla="*/ 32 w 256"/>
                  <a:gd name="T33" fmla="*/ 126 h 257"/>
                  <a:gd name="T34" fmla="*/ 34 w 256"/>
                  <a:gd name="T35" fmla="*/ 148 h 257"/>
                  <a:gd name="T36" fmla="*/ 4 w 256"/>
                  <a:gd name="T37" fmla="*/ 161 h 257"/>
                  <a:gd name="T38" fmla="*/ 19 w 256"/>
                  <a:gd name="T39" fmla="*/ 196 h 257"/>
                  <a:gd name="T40" fmla="*/ 49 w 256"/>
                  <a:gd name="T41" fmla="*/ 183 h 257"/>
                  <a:gd name="T42" fmla="*/ 56 w 256"/>
                  <a:gd name="T43" fmla="*/ 193 h 257"/>
                  <a:gd name="T44" fmla="*/ 63 w 256"/>
                  <a:gd name="T45" fmla="*/ 200 h 257"/>
                  <a:gd name="T46" fmla="*/ 47 w 256"/>
                  <a:gd name="T47" fmla="*/ 228 h 257"/>
                  <a:gd name="T48" fmla="*/ 79 w 256"/>
                  <a:gd name="T49" fmla="*/ 247 h 257"/>
                  <a:gd name="T50" fmla="*/ 95 w 256"/>
                  <a:gd name="T51" fmla="*/ 220 h 257"/>
                  <a:gd name="T52" fmla="*/ 118 w 256"/>
                  <a:gd name="T53" fmla="*/ 225 h 257"/>
                  <a:gd name="T54" fmla="*/ 121 w 256"/>
                  <a:gd name="T55" fmla="*/ 257 h 257"/>
                  <a:gd name="T56" fmla="*/ 159 w 256"/>
                  <a:gd name="T57" fmla="*/ 253 h 257"/>
                  <a:gd name="T58" fmla="*/ 156 w 256"/>
                  <a:gd name="T59" fmla="*/ 222 h 257"/>
                  <a:gd name="T60" fmla="*/ 177 w 256"/>
                  <a:gd name="T61" fmla="*/ 213 h 257"/>
                  <a:gd name="T62" fmla="*/ 198 w 256"/>
                  <a:gd name="T63" fmla="*/ 236 h 257"/>
                  <a:gd name="T64" fmla="*/ 226 w 256"/>
                  <a:gd name="T65" fmla="*/ 211 h 257"/>
                  <a:gd name="T66" fmla="*/ 206 w 256"/>
                  <a:gd name="T67" fmla="*/ 188 h 257"/>
                  <a:gd name="T68" fmla="*/ 218 w 256"/>
                  <a:gd name="T69" fmla="*/ 168 h 257"/>
                  <a:gd name="T70" fmla="*/ 248 w 256"/>
                  <a:gd name="T71" fmla="*/ 175 h 257"/>
                  <a:gd name="T72" fmla="*/ 256 w 256"/>
                  <a:gd name="T73" fmla="*/ 138 h 257"/>
                  <a:gd name="T74" fmla="*/ 226 w 256"/>
                  <a:gd name="T75" fmla="*/ 131 h 257"/>
                  <a:gd name="T76" fmla="*/ 223 w 256"/>
                  <a:gd name="T77" fmla="*/ 108 h 257"/>
                  <a:gd name="T78" fmla="*/ 252 w 256"/>
                  <a:gd name="T79" fmla="*/ 96 h 257"/>
                  <a:gd name="T80" fmla="*/ 237 w 256"/>
                  <a:gd name="T81" fmla="*/ 61 h 257"/>
                  <a:gd name="T82" fmla="*/ 208 w 256"/>
                  <a:gd name="T83" fmla="*/ 73 h 257"/>
                  <a:gd name="T84" fmla="*/ 202 w 256"/>
                  <a:gd name="T85" fmla="*/ 65 h 257"/>
                  <a:gd name="T86" fmla="*/ 165 w 256"/>
                  <a:gd name="T87" fmla="*/ 170 h 257"/>
                  <a:gd name="T88" fmla="*/ 86 w 256"/>
                  <a:gd name="T89" fmla="*/ 165 h 257"/>
                  <a:gd name="T90" fmla="*/ 91 w 256"/>
                  <a:gd name="T91" fmla="*/ 86 h 257"/>
                  <a:gd name="T92" fmla="*/ 170 w 256"/>
                  <a:gd name="T93" fmla="*/ 91 h 257"/>
                  <a:gd name="T94" fmla="*/ 165 w 256"/>
                  <a:gd name="T95" fmla="*/ 17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6" h="257">
                    <a:moveTo>
                      <a:pt x="202" y="65"/>
                    </a:moveTo>
                    <a:cubicBezTo>
                      <a:pt x="199" y="62"/>
                      <a:pt x="196" y="59"/>
                      <a:pt x="193" y="57"/>
                    </a:cubicBezTo>
                    <a:cubicBezTo>
                      <a:pt x="209" y="29"/>
                      <a:pt x="209" y="29"/>
                      <a:pt x="209" y="29"/>
                    </a:cubicBezTo>
                    <a:cubicBezTo>
                      <a:pt x="177" y="9"/>
                      <a:pt x="177" y="9"/>
                      <a:pt x="177" y="9"/>
                    </a:cubicBezTo>
                    <a:cubicBezTo>
                      <a:pt x="160" y="38"/>
                      <a:pt x="160" y="38"/>
                      <a:pt x="160" y="38"/>
                    </a:cubicBezTo>
                    <a:cubicBezTo>
                      <a:pt x="153" y="35"/>
                      <a:pt x="146" y="34"/>
                      <a:pt x="138" y="33"/>
                    </a:cubicBezTo>
                    <a:cubicBezTo>
                      <a:pt x="135" y="0"/>
                      <a:pt x="135" y="0"/>
                      <a:pt x="135" y="0"/>
                    </a:cubicBezTo>
                    <a:cubicBezTo>
                      <a:pt x="98" y="3"/>
                      <a:pt x="98" y="3"/>
                      <a:pt x="98" y="3"/>
                    </a:cubicBezTo>
                    <a:cubicBezTo>
                      <a:pt x="101" y="37"/>
                      <a:pt x="101" y="37"/>
                      <a:pt x="101" y="37"/>
                    </a:cubicBezTo>
                    <a:cubicBezTo>
                      <a:pt x="94" y="39"/>
                      <a:pt x="87" y="41"/>
                      <a:pt x="80" y="45"/>
                    </a:cubicBezTo>
                    <a:cubicBezTo>
                      <a:pt x="58" y="20"/>
                      <a:pt x="58" y="20"/>
                      <a:pt x="58" y="20"/>
                    </a:cubicBezTo>
                    <a:cubicBezTo>
                      <a:pt x="30" y="45"/>
                      <a:pt x="30" y="45"/>
                      <a:pt x="30" y="45"/>
                    </a:cubicBezTo>
                    <a:cubicBezTo>
                      <a:pt x="52" y="70"/>
                      <a:pt x="52" y="70"/>
                      <a:pt x="52" y="70"/>
                    </a:cubicBezTo>
                    <a:cubicBezTo>
                      <a:pt x="47" y="76"/>
                      <a:pt x="44" y="82"/>
                      <a:pt x="41" y="89"/>
                    </a:cubicBezTo>
                    <a:cubicBezTo>
                      <a:pt x="8" y="82"/>
                      <a:pt x="8" y="82"/>
                      <a:pt x="8" y="82"/>
                    </a:cubicBezTo>
                    <a:cubicBezTo>
                      <a:pt x="0" y="119"/>
                      <a:pt x="0" y="119"/>
                      <a:pt x="0" y="119"/>
                    </a:cubicBezTo>
                    <a:cubicBezTo>
                      <a:pt x="32" y="126"/>
                      <a:pt x="32" y="126"/>
                      <a:pt x="32" y="126"/>
                    </a:cubicBezTo>
                    <a:cubicBezTo>
                      <a:pt x="32" y="133"/>
                      <a:pt x="33" y="141"/>
                      <a:pt x="34" y="148"/>
                    </a:cubicBezTo>
                    <a:cubicBezTo>
                      <a:pt x="4" y="161"/>
                      <a:pt x="4" y="161"/>
                      <a:pt x="4" y="161"/>
                    </a:cubicBezTo>
                    <a:cubicBezTo>
                      <a:pt x="19" y="196"/>
                      <a:pt x="19" y="196"/>
                      <a:pt x="19" y="196"/>
                    </a:cubicBezTo>
                    <a:cubicBezTo>
                      <a:pt x="49" y="183"/>
                      <a:pt x="49" y="183"/>
                      <a:pt x="49" y="183"/>
                    </a:cubicBezTo>
                    <a:cubicBezTo>
                      <a:pt x="51" y="187"/>
                      <a:pt x="53" y="190"/>
                      <a:pt x="56" y="193"/>
                    </a:cubicBezTo>
                    <a:cubicBezTo>
                      <a:pt x="58" y="196"/>
                      <a:pt x="61" y="198"/>
                      <a:pt x="63" y="200"/>
                    </a:cubicBezTo>
                    <a:cubicBezTo>
                      <a:pt x="47" y="228"/>
                      <a:pt x="47" y="228"/>
                      <a:pt x="47" y="228"/>
                    </a:cubicBezTo>
                    <a:cubicBezTo>
                      <a:pt x="79" y="247"/>
                      <a:pt x="79" y="247"/>
                      <a:pt x="79" y="247"/>
                    </a:cubicBezTo>
                    <a:cubicBezTo>
                      <a:pt x="95" y="220"/>
                      <a:pt x="95" y="220"/>
                      <a:pt x="95" y="220"/>
                    </a:cubicBezTo>
                    <a:cubicBezTo>
                      <a:pt x="103" y="223"/>
                      <a:pt x="110" y="225"/>
                      <a:pt x="118" y="225"/>
                    </a:cubicBezTo>
                    <a:cubicBezTo>
                      <a:pt x="121" y="257"/>
                      <a:pt x="121" y="257"/>
                      <a:pt x="121" y="257"/>
                    </a:cubicBezTo>
                    <a:cubicBezTo>
                      <a:pt x="159" y="253"/>
                      <a:pt x="159" y="253"/>
                      <a:pt x="159" y="253"/>
                    </a:cubicBezTo>
                    <a:cubicBezTo>
                      <a:pt x="156" y="222"/>
                      <a:pt x="156" y="222"/>
                      <a:pt x="156" y="222"/>
                    </a:cubicBezTo>
                    <a:cubicBezTo>
                      <a:pt x="163" y="220"/>
                      <a:pt x="170" y="217"/>
                      <a:pt x="177" y="213"/>
                    </a:cubicBezTo>
                    <a:cubicBezTo>
                      <a:pt x="198" y="236"/>
                      <a:pt x="198" y="236"/>
                      <a:pt x="198" y="236"/>
                    </a:cubicBezTo>
                    <a:cubicBezTo>
                      <a:pt x="226" y="211"/>
                      <a:pt x="226" y="211"/>
                      <a:pt x="226" y="211"/>
                    </a:cubicBezTo>
                    <a:cubicBezTo>
                      <a:pt x="206" y="188"/>
                      <a:pt x="206" y="188"/>
                      <a:pt x="206" y="188"/>
                    </a:cubicBezTo>
                    <a:cubicBezTo>
                      <a:pt x="211" y="182"/>
                      <a:pt x="214" y="175"/>
                      <a:pt x="218" y="168"/>
                    </a:cubicBezTo>
                    <a:cubicBezTo>
                      <a:pt x="248" y="175"/>
                      <a:pt x="248" y="175"/>
                      <a:pt x="248" y="175"/>
                    </a:cubicBezTo>
                    <a:cubicBezTo>
                      <a:pt x="256" y="138"/>
                      <a:pt x="256" y="138"/>
                      <a:pt x="256" y="138"/>
                    </a:cubicBezTo>
                    <a:cubicBezTo>
                      <a:pt x="226" y="131"/>
                      <a:pt x="226" y="131"/>
                      <a:pt x="226" y="131"/>
                    </a:cubicBezTo>
                    <a:cubicBezTo>
                      <a:pt x="226" y="123"/>
                      <a:pt x="225" y="116"/>
                      <a:pt x="223" y="108"/>
                    </a:cubicBezTo>
                    <a:cubicBezTo>
                      <a:pt x="252" y="96"/>
                      <a:pt x="252" y="96"/>
                      <a:pt x="252" y="96"/>
                    </a:cubicBezTo>
                    <a:cubicBezTo>
                      <a:pt x="237" y="61"/>
                      <a:pt x="237" y="61"/>
                      <a:pt x="237" y="61"/>
                    </a:cubicBezTo>
                    <a:cubicBezTo>
                      <a:pt x="208" y="73"/>
                      <a:pt x="208" y="73"/>
                      <a:pt x="208" y="73"/>
                    </a:cubicBezTo>
                    <a:cubicBezTo>
                      <a:pt x="206" y="71"/>
                      <a:pt x="204" y="68"/>
                      <a:pt x="202" y="65"/>
                    </a:cubicBezTo>
                    <a:close/>
                    <a:moveTo>
                      <a:pt x="165" y="170"/>
                    </a:moveTo>
                    <a:cubicBezTo>
                      <a:pt x="142" y="191"/>
                      <a:pt x="106" y="188"/>
                      <a:pt x="86" y="165"/>
                    </a:cubicBezTo>
                    <a:cubicBezTo>
                      <a:pt x="66" y="142"/>
                      <a:pt x="68" y="107"/>
                      <a:pt x="91" y="86"/>
                    </a:cubicBezTo>
                    <a:cubicBezTo>
                      <a:pt x="114" y="66"/>
                      <a:pt x="150" y="68"/>
                      <a:pt x="170" y="91"/>
                    </a:cubicBezTo>
                    <a:cubicBezTo>
                      <a:pt x="190" y="115"/>
                      <a:pt x="188" y="150"/>
                      <a:pt x="165" y="170"/>
                    </a:cubicBez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47" name="Freeform 656"/>
              <p:cNvSpPr>
                <a:spLocks/>
              </p:cNvSpPr>
              <p:nvPr/>
            </p:nvSpPr>
            <p:spPr bwMode="auto">
              <a:xfrm>
                <a:off x="14163676" y="3222625"/>
                <a:ext cx="165100" cy="163513"/>
              </a:xfrm>
              <a:custGeom>
                <a:avLst/>
                <a:gdLst>
                  <a:gd name="T0" fmla="*/ 10 w 60"/>
                  <a:gd name="T1" fmla="*/ 47 h 59"/>
                  <a:gd name="T2" fmla="*/ 13 w 60"/>
                  <a:gd name="T3" fmla="*/ 9 h 59"/>
                  <a:gd name="T4" fmla="*/ 50 w 60"/>
                  <a:gd name="T5" fmla="*/ 12 h 59"/>
                  <a:gd name="T6" fmla="*/ 48 w 60"/>
                  <a:gd name="T7" fmla="*/ 49 h 59"/>
                  <a:gd name="T8" fmla="*/ 10 w 60"/>
                  <a:gd name="T9" fmla="*/ 47 h 59"/>
                </a:gdLst>
                <a:ahLst/>
                <a:cxnLst>
                  <a:cxn ang="0">
                    <a:pos x="T0" y="T1"/>
                  </a:cxn>
                  <a:cxn ang="0">
                    <a:pos x="T2" y="T3"/>
                  </a:cxn>
                  <a:cxn ang="0">
                    <a:pos x="T4" y="T5"/>
                  </a:cxn>
                  <a:cxn ang="0">
                    <a:pos x="T6" y="T7"/>
                  </a:cxn>
                  <a:cxn ang="0">
                    <a:pos x="T8" y="T9"/>
                  </a:cxn>
                </a:cxnLst>
                <a:rect l="0" t="0" r="r" b="b"/>
                <a:pathLst>
                  <a:path w="60" h="59">
                    <a:moveTo>
                      <a:pt x="10" y="47"/>
                    </a:moveTo>
                    <a:cubicBezTo>
                      <a:pt x="0" y="36"/>
                      <a:pt x="2" y="19"/>
                      <a:pt x="13" y="9"/>
                    </a:cubicBezTo>
                    <a:cubicBezTo>
                      <a:pt x="24" y="0"/>
                      <a:pt x="40" y="1"/>
                      <a:pt x="50" y="12"/>
                    </a:cubicBezTo>
                    <a:cubicBezTo>
                      <a:pt x="60" y="23"/>
                      <a:pt x="59" y="40"/>
                      <a:pt x="48" y="49"/>
                    </a:cubicBezTo>
                    <a:cubicBezTo>
                      <a:pt x="37" y="59"/>
                      <a:pt x="20" y="58"/>
                      <a:pt x="10" y="47"/>
                    </a:cubicBezTo>
                    <a:close/>
                  </a:path>
                </a:pathLst>
              </a:custGeom>
              <a:solidFill>
                <a:srgbClr val="FF5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grpSp>
        <p:grpSp>
          <p:nvGrpSpPr>
            <p:cNvPr id="296" name="Group 295"/>
            <p:cNvGrpSpPr/>
            <p:nvPr/>
          </p:nvGrpSpPr>
          <p:grpSpPr>
            <a:xfrm>
              <a:off x="1930405" y="3712848"/>
              <a:ext cx="4457925" cy="3385657"/>
              <a:chOff x="7881938" y="3397250"/>
              <a:chExt cx="4903788" cy="3724276"/>
            </a:xfrm>
          </p:grpSpPr>
          <p:sp>
            <p:nvSpPr>
              <p:cNvPr id="148" name="Rectangle 657"/>
              <p:cNvSpPr>
                <a:spLocks noChangeArrowheads="1"/>
              </p:cNvSpPr>
              <p:nvPr/>
            </p:nvSpPr>
            <p:spPr bwMode="auto">
              <a:xfrm>
                <a:off x="11118851" y="3538538"/>
                <a:ext cx="128588" cy="511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49" name="Freeform 658"/>
              <p:cNvSpPr>
                <a:spLocks noEditPoints="1"/>
              </p:cNvSpPr>
              <p:nvPr/>
            </p:nvSpPr>
            <p:spPr bwMode="auto">
              <a:xfrm>
                <a:off x="11096626" y="3516313"/>
                <a:ext cx="173038" cy="555625"/>
              </a:xfrm>
              <a:custGeom>
                <a:avLst/>
                <a:gdLst>
                  <a:gd name="T0" fmla="*/ 55 w 63"/>
                  <a:gd name="T1" fmla="*/ 201 h 201"/>
                  <a:gd name="T2" fmla="*/ 8 w 63"/>
                  <a:gd name="T3" fmla="*/ 201 h 201"/>
                  <a:gd name="T4" fmla="*/ 0 w 63"/>
                  <a:gd name="T5" fmla="*/ 193 h 201"/>
                  <a:gd name="T6" fmla="*/ 0 w 63"/>
                  <a:gd name="T7" fmla="*/ 8 h 201"/>
                  <a:gd name="T8" fmla="*/ 8 w 63"/>
                  <a:gd name="T9" fmla="*/ 0 h 201"/>
                  <a:gd name="T10" fmla="*/ 55 w 63"/>
                  <a:gd name="T11" fmla="*/ 0 h 201"/>
                  <a:gd name="T12" fmla="*/ 63 w 63"/>
                  <a:gd name="T13" fmla="*/ 8 h 201"/>
                  <a:gd name="T14" fmla="*/ 63 w 63"/>
                  <a:gd name="T15" fmla="*/ 193 h 201"/>
                  <a:gd name="T16" fmla="*/ 55 w 63"/>
                  <a:gd name="T17" fmla="*/ 201 h 201"/>
                  <a:gd name="T18" fmla="*/ 16 w 63"/>
                  <a:gd name="T19" fmla="*/ 185 h 201"/>
                  <a:gd name="T20" fmla="*/ 47 w 63"/>
                  <a:gd name="T21" fmla="*/ 185 h 201"/>
                  <a:gd name="T22" fmla="*/ 47 w 63"/>
                  <a:gd name="T23" fmla="*/ 16 h 201"/>
                  <a:gd name="T24" fmla="*/ 16 w 63"/>
                  <a:gd name="T25" fmla="*/ 16 h 201"/>
                  <a:gd name="T26" fmla="*/ 16 w 63"/>
                  <a:gd name="T27" fmla="*/ 185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201">
                    <a:moveTo>
                      <a:pt x="55" y="201"/>
                    </a:moveTo>
                    <a:cubicBezTo>
                      <a:pt x="8" y="201"/>
                      <a:pt x="8" y="201"/>
                      <a:pt x="8" y="201"/>
                    </a:cubicBezTo>
                    <a:cubicBezTo>
                      <a:pt x="3" y="201"/>
                      <a:pt x="0" y="197"/>
                      <a:pt x="0" y="193"/>
                    </a:cubicBezTo>
                    <a:cubicBezTo>
                      <a:pt x="0" y="8"/>
                      <a:pt x="0" y="8"/>
                      <a:pt x="0" y="8"/>
                    </a:cubicBezTo>
                    <a:cubicBezTo>
                      <a:pt x="0" y="4"/>
                      <a:pt x="3" y="0"/>
                      <a:pt x="8" y="0"/>
                    </a:cubicBezTo>
                    <a:cubicBezTo>
                      <a:pt x="55" y="0"/>
                      <a:pt x="55" y="0"/>
                      <a:pt x="55" y="0"/>
                    </a:cubicBezTo>
                    <a:cubicBezTo>
                      <a:pt x="60" y="0"/>
                      <a:pt x="63" y="4"/>
                      <a:pt x="63" y="8"/>
                    </a:cubicBezTo>
                    <a:cubicBezTo>
                      <a:pt x="63" y="193"/>
                      <a:pt x="63" y="193"/>
                      <a:pt x="63" y="193"/>
                    </a:cubicBezTo>
                    <a:cubicBezTo>
                      <a:pt x="63" y="197"/>
                      <a:pt x="60" y="201"/>
                      <a:pt x="55" y="201"/>
                    </a:cubicBezTo>
                    <a:close/>
                    <a:moveTo>
                      <a:pt x="16" y="185"/>
                    </a:moveTo>
                    <a:cubicBezTo>
                      <a:pt x="47" y="185"/>
                      <a:pt x="47" y="185"/>
                      <a:pt x="47" y="185"/>
                    </a:cubicBezTo>
                    <a:cubicBezTo>
                      <a:pt x="47" y="16"/>
                      <a:pt x="47" y="16"/>
                      <a:pt x="47" y="16"/>
                    </a:cubicBezTo>
                    <a:cubicBezTo>
                      <a:pt x="16" y="16"/>
                      <a:pt x="16" y="16"/>
                      <a:pt x="16" y="16"/>
                    </a:cubicBezTo>
                    <a:lnTo>
                      <a:pt x="16" y="18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50" name="Rectangle 659"/>
              <p:cNvSpPr>
                <a:spLocks noChangeArrowheads="1"/>
              </p:cNvSpPr>
              <p:nvPr/>
            </p:nvSpPr>
            <p:spPr bwMode="auto">
              <a:xfrm>
                <a:off x="11182351" y="3486150"/>
                <a:ext cx="1366838" cy="1793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51" name="Freeform 660"/>
              <p:cNvSpPr>
                <a:spLocks noEditPoints="1"/>
              </p:cNvSpPr>
              <p:nvPr/>
            </p:nvSpPr>
            <p:spPr bwMode="auto">
              <a:xfrm>
                <a:off x="11160126" y="3463925"/>
                <a:ext cx="1409700" cy="223838"/>
              </a:xfrm>
              <a:custGeom>
                <a:avLst/>
                <a:gdLst>
                  <a:gd name="T0" fmla="*/ 503 w 511"/>
                  <a:gd name="T1" fmla="*/ 81 h 81"/>
                  <a:gd name="T2" fmla="*/ 8 w 511"/>
                  <a:gd name="T3" fmla="*/ 81 h 81"/>
                  <a:gd name="T4" fmla="*/ 0 w 511"/>
                  <a:gd name="T5" fmla="*/ 73 h 81"/>
                  <a:gd name="T6" fmla="*/ 0 w 511"/>
                  <a:gd name="T7" fmla="*/ 8 h 81"/>
                  <a:gd name="T8" fmla="*/ 8 w 511"/>
                  <a:gd name="T9" fmla="*/ 0 h 81"/>
                  <a:gd name="T10" fmla="*/ 503 w 511"/>
                  <a:gd name="T11" fmla="*/ 0 h 81"/>
                  <a:gd name="T12" fmla="*/ 511 w 511"/>
                  <a:gd name="T13" fmla="*/ 8 h 81"/>
                  <a:gd name="T14" fmla="*/ 511 w 511"/>
                  <a:gd name="T15" fmla="*/ 73 h 81"/>
                  <a:gd name="T16" fmla="*/ 503 w 511"/>
                  <a:gd name="T17" fmla="*/ 81 h 81"/>
                  <a:gd name="T18" fmla="*/ 16 w 511"/>
                  <a:gd name="T19" fmla="*/ 65 h 81"/>
                  <a:gd name="T20" fmla="*/ 495 w 511"/>
                  <a:gd name="T21" fmla="*/ 65 h 81"/>
                  <a:gd name="T22" fmla="*/ 495 w 511"/>
                  <a:gd name="T23" fmla="*/ 16 h 81"/>
                  <a:gd name="T24" fmla="*/ 16 w 511"/>
                  <a:gd name="T25" fmla="*/ 16 h 81"/>
                  <a:gd name="T26" fmla="*/ 16 w 511"/>
                  <a:gd name="T27"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1" h="81">
                    <a:moveTo>
                      <a:pt x="503" y="81"/>
                    </a:moveTo>
                    <a:cubicBezTo>
                      <a:pt x="8" y="81"/>
                      <a:pt x="8" y="81"/>
                      <a:pt x="8" y="81"/>
                    </a:cubicBezTo>
                    <a:cubicBezTo>
                      <a:pt x="4" y="81"/>
                      <a:pt x="0" y="78"/>
                      <a:pt x="0" y="73"/>
                    </a:cubicBezTo>
                    <a:cubicBezTo>
                      <a:pt x="0" y="8"/>
                      <a:pt x="0" y="8"/>
                      <a:pt x="0" y="8"/>
                    </a:cubicBezTo>
                    <a:cubicBezTo>
                      <a:pt x="0" y="3"/>
                      <a:pt x="4" y="0"/>
                      <a:pt x="8" y="0"/>
                    </a:cubicBezTo>
                    <a:cubicBezTo>
                      <a:pt x="503" y="0"/>
                      <a:pt x="503" y="0"/>
                      <a:pt x="503" y="0"/>
                    </a:cubicBezTo>
                    <a:cubicBezTo>
                      <a:pt x="508" y="0"/>
                      <a:pt x="511" y="3"/>
                      <a:pt x="511" y="8"/>
                    </a:cubicBezTo>
                    <a:cubicBezTo>
                      <a:pt x="511" y="73"/>
                      <a:pt x="511" y="73"/>
                      <a:pt x="511" y="73"/>
                    </a:cubicBezTo>
                    <a:cubicBezTo>
                      <a:pt x="511" y="78"/>
                      <a:pt x="508" y="81"/>
                      <a:pt x="503" y="81"/>
                    </a:cubicBezTo>
                    <a:close/>
                    <a:moveTo>
                      <a:pt x="16" y="65"/>
                    </a:moveTo>
                    <a:cubicBezTo>
                      <a:pt x="495" y="65"/>
                      <a:pt x="495" y="65"/>
                      <a:pt x="495" y="65"/>
                    </a:cubicBezTo>
                    <a:cubicBezTo>
                      <a:pt x="495" y="16"/>
                      <a:pt x="495" y="16"/>
                      <a:pt x="495" y="16"/>
                    </a:cubicBezTo>
                    <a:cubicBezTo>
                      <a:pt x="16" y="16"/>
                      <a:pt x="16" y="16"/>
                      <a:pt x="16" y="16"/>
                    </a:cubicBezTo>
                    <a:lnTo>
                      <a:pt x="16" y="6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52" name="Oval 661"/>
              <p:cNvSpPr>
                <a:spLocks noChangeArrowheads="1"/>
              </p:cNvSpPr>
              <p:nvPr/>
            </p:nvSpPr>
            <p:spPr bwMode="auto">
              <a:xfrm>
                <a:off x="11029951" y="3419475"/>
                <a:ext cx="306388" cy="306388"/>
              </a:xfrm>
              <a:prstGeom prst="ellipse">
                <a:avLst/>
              </a:prstGeom>
              <a:solidFill>
                <a:srgbClr val="CDE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53" name="Freeform 662"/>
              <p:cNvSpPr>
                <a:spLocks noEditPoints="1"/>
              </p:cNvSpPr>
              <p:nvPr/>
            </p:nvSpPr>
            <p:spPr bwMode="auto">
              <a:xfrm>
                <a:off x="11007726" y="3397250"/>
                <a:ext cx="350838" cy="350838"/>
              </a:xfrm>
              <a:custGeom>
                <a:avLst/>
                <a:gdLst>
                  <a:gd name="T0" fmla="*/ 63 w 127"/>
                  <a:gd name="T1" fmla="*/ 127 h 127"/>
                  <a:gd name="T2" fmla="*/ 0 w 127"/>
                  <a:gd name="T3" fmla="*/ 63 h 127"/>
                  <a:gd name="T4" fmla="*/ 63 w 127"/>
                  <a:gd name="T5" fmla="*/ 0 h 127"/>
                  <a:gd name="T6" fmla="*/ 127 w 127"/>
                  <a:gd name="T7" fmla="*/ 63 h 127"/>
                  <a:gd name="T8" fmla="*/ 63 w 127"/>
                  <a:gd name="T9" fmla="*/ 127 h 127"/>
                  <a:gd name="T10" fmla="*/ 63 w 127"/>
                  <a:gd name="T11" fmla="*/ 16 h 127"/>
                  <a:gd name="T12" fmla="*/ 16 w 127"/>
                  <a:gd name="T13" fmla="*/ 63 h 127"/>
                  <a:gd name="T14" fmla="*/ 63 w 127"/>
                  <a:gd name="T15" fmla="*/ 111 h 127"/>
                  <a:gd name="T16" fmla="*/ 111 w 127"/>
                  <a:gd name="T17" fmla="*/ 63 h 127"/>
                  <a:gd name="T18" fmla="*/ 63 w 127"/>
                  <a:gd name="T19" fmla="*/ 1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7" h="127">
                    <a:moveTo>
                      <a:pt x="63" y="127"/>
                    </a:moveTo>
                    <a:cubicBezTo>
                      <a:pt x="28" y="127"/>
                      <a:pt x="0" y="98"/>
                      <a:pt x="0" y="63"/>
                    </a:cubicBezTo>
                    <a:cubicBezTo>
                      <a:pt x="0" y="28"/>
                      <a:pt x="28" y="0"/>
                      <a:pt x="63" y="0"/>
                    </a:cubicBezTo>
                    <a:cubicBezTo>
                      <a:pt x="99" y="0"/>
                      <a:pt x="127" y="28"/>
                      <a:pt x="127" y="63"/>
                    </a:cubicBezTo>
                    <a:cubicBezTo>
                      <a:pt x="127" y="98"/>
                      <a:pt x="99" y="127"/>
                      <a:pt x="63" y="127"/>
                    </a:cubicBezTo>
                    <a:close/>
                    <a:moveTo>
                      <a:pt x="63" y="16"/>
                    </a:moveTo>
                    <a:cubicBezTo>
                      <a:pt x="37" y="16"/>
                      <a:pt x="16" y="37"/>
                      <a:pt x="16" y="63"/>
                    </a:cubicBezTo>
                    <a:cubicBezTo>
                      <a:pt x="16" y="90"/>
                      <a:pt x="37" y="111"/>
                      <a:pt x="63" y="111"/>
                    </a:cubicBezTo>
                    <a:cubicBezTo>
                      <a:pt x="90" y="111"/>
                      <a:pt x="111" y="90"/>
                      <a:pt x="111" y="63"/>
                    </a:cubicBezTo>
                    <a:cubicBezTo>
                      <a:pt x="111" y="37"/>
                      <a:pt x="90" y="16"/>
                      <a:pt x="63" y="16"/>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54" name="Oval 663"/>
              <p:cNvSpPr>
                <a:spLocks noChangeArrowheads="1"/>
              </p:cNvSpPr>
              <p:nvPr/>
            </p:nvSpPr>
            <p:spPr bwMode="auto">
              <a:xfrm>
                <a:off x="11149013" y="3538538"/>
                <a:ext cx="68263" cy="66675"/>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55" name="Freeform 664"/>
              <p:cNvSpPr>
                <a:spLocks/>
              </p:cNvSpPr>
              <p:nvPr/>
            </p:nvSpPr>
            <p:spPr bwMode="auto">
              <a:xfrm>
                <a:off x="11045826" y="3870325"/>
                <a:ext cx="274638" cy="277813"/>
              </a:xfrm>
              <a:custGeom>
                <a:avLst/>
                <a:gdLst>
                  <a:gd name="T0" fmla="*/ 49 w 99"/>
                  <a:gd name="T1" fmla="*/ 0 h 101"/>
                  <a:gd name="T2" fmla="*/ 0 w 99"/>
                  <a:gd name="T3" fmla="*/ 50 h 101"/>
                  <a:gd name="T4" fmla="*/ 0 w 99"/>
                  <a:gd name="T5" fmla="*/ 101 h 101"/>
                  <a:gd name="T6" fmla="*/ 99 w 99"/>
                  <a:gd name="T7" fmla="*/ 101 h 101"/>
                  <a:gd name="T8" fmla="*/ 99 w 99"/>
                  <a:gd name="T9" fmla="*/ 50 h 101"/>
                  <a:gd name="T10" fmla="*/ 49 w 99"/>
                  <a:gd name="T11" fmla="*/ 0 h 101"/>
                </a:gdLst>
                <a:ahLst/>
                <a:cxnLst>
                  <a:cxn ang="0">
                    <a:pos x="T0" y="T1"/>
                  </a:cxn>
                  <a:cxn ang="0">
                    <a:pos x="T2" y="T3"/>
                  </a:cxn>
                  <a:cxn ang="0">
                    <a:pos x="T4" y="T5"/>
                  </a:cxn>
                  <a:cxn ang="0">
                    <a:pos x="T6" y="T7"/>
                  </a:cxn>
                  <a:cxn ang="0">
                    <a:pos x="T8" y="T9"/>
                  </a:cxn>
                  <a:cxn ang="0">
                    <a:pos x="T10" y="T11"/>
                  </a:cxn>
                </a:cxnLst>
                <a:rect l="0" t="0" r="r" b="b"/>
                <a:pathLst>
                  <a:path w="99" h="101">
                    <a:moveTo>
                      <a:pt x="49" y="0"/>
                    </a:moveTo>
                    <a:cubicBezTo>
                      <a:pt x="22" y="0"/>
                      <a:pt x="0" y="22"/>
                      <a:pt x="0" y="50"/>
                    </a:cubicBezTo>
                    <a:cubicBezTo>
                      <a:pt x="0" y="101"/>
                      <a:pt x="0" y="101"/>
                      <a:pt x="0" y="101"/>
                    </a:cubicBezTo>
                    <a:cubicBezTo>
                      <a:pt x="99" y="101"/>
                      <a:pt x="99" y="101"/>
                      <a:pt x="99" y="101"/>
                    </a:cubicBezTo>
                    <a:cubicBezTo>
                      <a:pt x="99" y="50"/>
                      <a:pt x="99" y="50"/>
                      <a:pt x="99" y="50"/>
                    </a:cubicBezTo>
                    <a:cubicBezTo>
                      <a:pt x="99" y="22"/>
                      <a:pt x="77" y="0"/>
                      <a:pt x="4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56" name="Freeform 665"/>
              <p:cNvSpPr>
                <a:spLocks noEditPoints="1"/>
              </p:cNvSpPr>
              <p:nvPr/>
            </p:nvSpPr>
            <p:spPr bwMode="auto">
              <a:xfrm>
                <a:off x="11023601" y="3848100"/>
                <a:ext cx="317500" cy="322263"/>
              </a:xfrm>
              <a:custGeom>
                <a:avLst/>
                <a:gdLst>
                  <a:gd name="T0" fmla="*/ 115 w 115"/>
                  <a:gd name="T1" fmla="*/ 117 h 117"/>
                  <a:gd name="T2" fmla="*/ 0 w 115"/>
                  <a:gd name="T3" fmla="*/ 117 h 117"/>
                  <a:gd name="T4" fmla="*/ 0 w 115"/>
                  <a:gd name="T5" fmla="*/ 58 h 117"/>
                  <a:gd name="T6" fmla="*/ 57 w 115"/>
                  <a:gd name="T7" fmla="*/ 0 h 117"/>
                  <a:gd name="T8" fmla="*/ 115 w 115"/>
                  <a:gd name="T9" fmla="*/ 58 h 117"/>
                  <a:gd name="T10" fmla="*/ 115 w 115"/>
                  <a:gd name="T11" fmla="*/ 117 h 117"/>
                  <a:gd name="T12" fmla="*/ 16 w 115"/>
                  <a:gd name="T13" fmla="*/ 101 h 117"/>
                  <a:gd name="T14" fmla="*/ 99 w 115"/>
                  <a:gd name="T15" fmla="*/ 101 h 117"/>
                  <a:gd name="T16" fmla="*/ 99 w 115"/>
                  <a:gd name="T17" fmla="*/ 58 h 117"/>
                  <a:gd name="T18" fmla="*/ 57 w 115"/>
                  <a:gd name="T19" fmla="*/ 16 h 117"/>
                  <a:gd name="T20" fmla="*/ 16 w 115"/>
                  <a:gd name="T21" fmla="*/ 58 h 117"/>
                  <a:gd name="T22" fmla="*/ 16 w 115"/>
                  <a:gd name="T23" fmla="*/ 10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5" h="117">
                    <a:moveTo>
                      <a:pt x="115" y="117"/>
                    </a:moveTo>
                    <a:cubicBezTo>
                      <a:pt x="0" y="117"/>
                      <a:pt x="0" y="117"/>
                      <a:pt x="0" y="117"/>
                    </a:cubicBezTo>
                    <a:cubicBezTo>
                      <a:pt x="0" y="58"/>
                      <a:pt x="0" y="58"/>
                      <a:pt x="0" y="58"/>
                    </a:cubicBezTo>
                    <a:cubicBezTo>
                      <a:pt x="0" y="26"/>
                      <a:pt x="26" y="0"/>
                      <a:pt x="57" y="0"/>
                    </a:cubicBezTo>
                    <a:cubicBezTo>
                      <a:pt x="89" y="0"/>
                      <a:pt x="115" y="26"/>
                      <a:pt x="115" y="58"/>
                    </a:cubicBezTo>
                    <a:lnTo>
                      <a:pt x="115" y="117"/>
                    </a:lnTo>
                    <a:close/>
                    <a:moveTo>
                      <a:pt x="16" y="101"/>
                    </a:moveTo>
                    <a:cubicBezTo>
                      <a:pt x="99" y="101"/>
                      <a:pt x="99" y="101"/>
                      <a:pt x="99" y="101"/>
                    </a:cubicBezTo>
                    <a:cubicBezTo>
                      <a:pt x="99" y="58"/>
                      <a:pt x="99" y="58"/>
                      <a:pt x="99" y="58"/>
                    </a:cubicBezTo>
                    <a:cubicBezTo>
                      <a:pt x="99" y="35"/>
                      <a:pt x="80" y="16"/>
                      <a:pt x="57" y="16"/>
                    </a:cubicBezTo>
                    <a:cubicBezTo>
                      <a:pt x="34" y="16"/>
                      <a:pt x="16" y="35"/>
                      <a:pt x="16" y="58"/>
                    </a:cubicBezTo>
                    <a:lnTo>
                      <a:pt x="16" y="101"/>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57" name="Freeform 666"/>
              <p:cNvSpPr>
                <a:spLocks/>
              </p:cNvSpPr>
              <p:nvPr/>
            </p:nvSpPr>
            <p:spPr bwMode="auto">
              <a:xfrm>
                <a:off x="11160126" y="4127500"/>
                <a:ext cx="42863" cy="231775"/>
              </a:xfrm>
              <a:custGeom>
                <a:avLst/>
                <a:gdLst>
                  <a:gd name="T0" fmla="*/ 8 w 16"/>
                  <a:gd name="T1" fmla="*/ 84 h 84"/>
                  <a:gd name="T2" fmla="*/ 0 w 16"/>
                  <a:gd name="T3" fmla="*/ 76 h 84"/>
                  <a:gd name="T4" fmla="*/ 0 w 16"/>
                  <a:gd name="T5" fmla="*/ 8 h 84"/>
                  <a:gd name="T6" fmla="*/ 8 w 16"/>
                  <a:gd name="T7" fmla="*/ 0 h 84"/>
                  <a:gd name="T8" fmla="*/ 16 w 16"/>
                  <a:gd name="T9" fmla="*/ 8 h 84"/>
                  <a:gd name="T10" fmla="*/ 16 w 16"/>
                  <a:gd name="T11" fmla="*/ 76 h 84"/>
                  <a:gd name="T12" fmla="*/ 8 w 16"/>
                  <a:gd name="T13" fmla="*/ 84 h 84"/>
                </a:gdLst>
                <a:ahLst/>
                <a:cxnLst>
                  <a:cxn ang="0">
                    <a:pos x="T0" y="T1"/>
                  </a:cxn>
                  <a:cxn ang="0">
                    <a:pos x="T2" y="T3"/>
                  </a:cxn>
                  <a:cxn ang="0">
                    <a:pos x="T4" y="T5"/>
                  </a:cxn>
                  <a:cxn ang="0">
                    <a:pos x="T6" y="T7"/>
                  </a:cxn>
                  <a:cxn ang="0">
                    <a:pos x="T8" y="T9"/>
                  </a:cxn>
                  <a:cxn ang="0">
                    <a:pos x="T10" y="T11"/>
                  </a:cxn>
                  <a:cxn ang="0">
                    <a:pos x="T12" y="T13"/>
                  </a:cxn>
                </a:cxnLst>
                <a:rect l="0" t="0" r="r" b="b"/>
                <a:pathLst>
                  <a:path w="16" h="84">
                    <a:moveTo>
                      <a:pt x="8" y="84"/>
                    </a:moveTo>
                    <a:cubicBezTo>
                      <a:pt x="4" y="84"/>
                      <a:pt x="0" y="81"/>
                      <a:pt x="0" y="76"/>
                    </a:cubicBezTo>
                    <a:cubicBezTo>
                      <a:pt x="0" y="8"/>
                      <a:pt x="0" y="8"/>
                      <a:pt x="0" y="8"/>
                    </a:cubicBezTo>
                    <a:cubicBezTo>
                      <a:pt x="0" y="4"/>
                      <a:pt x="4" y="0"/>
                      <a:pt x="8" y="0"/>
                    </a:cubicBezTo>
                    <a:cubicBezTo>
                      <a:pt x="13" y="0"/>
                      <a:pt x="16" y="4"/>
                      <a:pt x="16" y="8"/>
                    </a:cubicBezTo>
                    <a:cubicBezTo>
                      <a:pt x="16" y="76"/>
                      <a:pt x="16" y="76"/>
                      <a:pt x="16" y="76"/>
                    </a:cubicBezTo>
                    <a:cubicBezTo>
                      <a:pt x="16" y="81"/>
                      <a:pt x="13" y="84"/>
                      <a:pt x="8" y="84"/>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58" name="Freeform 667"/>
              <p:cNvSpPr>
                <a:spLocks/>
              </p:cNvSpPr>
              <p:nvPr/>
            </p:nvSpPr>
            <p:spPr bwMode="auto">
              <a:xfrm>
                <a:off x="11056938" y="4127500"/>
                <a:ext cx="44450" cy="176213"/>
              </a:xfrm>
              <a:custGeom>
                <a:avLst/>
                <a:gdLst>
                  <a:gd name="T0" fmla="*/ 8 w 16"/>
                  <a:gd name="T1" fmla="*/ 64 h 64"/>
                  <a:gd name="T2" fmla="*/ 0 w 16"/>
                  <a:gd name="T3" fmla="*/ 56 h 64"/>
                  <a:gd name="T4" fmla="*/ 0 w 16"/>
                  <a:gd name="T5" fmla="*/ 8 h 64"/>
                  <a:gd name="T6" fmla="*/ 8 w 16"/>
                  <a:gd name="T7" fmla="*/ 0 h 64"/>
                  <a:gd name="T8" fmla="*/ 16 w 16"/>
                  <a:gd name="T9" fmla="*/ 8 h 64"/>
                  <a:gd name="T10" fmla="*/ 16 w 16"/>
                  <a:gd name="T11" fmla="*/ 56 h 64"/>
                  <a:gd name="T12" fmla="*/ 8 w 16"/>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16" h="64">
                    <a:moveTo>
                      <a:pt x="8" y="64"/>
                    </a:moveTo>
                    <a:cubicBezTo>
                      <a:pt x="4" y="64"/>
                      <a:pt x="0" y="60"/>
                      <a:pt x="0" y="56"/>
                    </a:cubicBezTo>
                    <a:cubicBezTo>
                      <a:pt x="0" y="8"/>
                      <a:pt x="0" y="8"/>
                      <a:pt x="0" y="8"/>
                    </a:cubicBezTo>
                    <a:cubicBezTo>
                      <a:pt x="0" y="4"/>
                      <a:pt x="4" y="0"/>
                      <a:pt x="8" y="0"/>
                    </a:cubicBezTo>
                    <a:cubicBezTo>
                      <a:pt x="13" y="0"/>
                      <a:pt x="16" y="4"/>
                      <a:pt x="16" y="8"/>
                    </a:cubicBezTo>
                    <a:cubicBezTo>
                      <a:pt x="16" y="56"/>
                      <a:pt x="16" y="56"/>
                      <a:pt x="16" y="56"/>
                    </a:cubicBezTo>
                    <a:cubicBezTo>
                      <a:pt x="16" y="60"/>
                      <a:pt x="13" y="64"/>
                      <a:pt x="8" y="64"/>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59" name="Freeform 668"/>
              <p:cNvSpPr>
                <a:spLocks/>
              </p:cNvSpPr>
              <p:nvPr/>
            </p:nvSpPr>
            <p:spPr bwMode="auto">
              <a:xfrm>
                <a:off x="11266488" y="4127500"/>
                <a:ext cx="44450" cy="176213"/>
              </a:xfrm>
              <a:custGeom>
                <a:avLst/>
                <a:gdLst>
                  <a:gd name="T0" fmla="*/ 8 w 16"/>
                  <a:gd name="T1" fmla="*/ 64 h 64"/>
                  <a:gd name="T2" fmla="*/ 0 w 16"/>
                  <a:gd name="T3" fmla="*/ 56 h 64"/>
                  <a:gd name="T4" fmla="*/ 0 w 16"/>
                  <a:gd name="T5" fmla="*/ 8 h 64"/>
                  <a:gd name="T6" fmla="*/ 8 w 16"/>
                  <a:gd name="T7" fmla="*/ 0 h 64"/>
                  <a:gd name="T8" fmla="*/ 16 w 16"/>
                  <a:gd name="T9" fmla="*/ 8 h 64"/>
                  <a:gd name="T10" fmla="*/ 16 w 16"/>
                  <a:gd name="T11" fmla="*/ 56 h 64"/>
                  <a:gd name="T12" fmla="*/ 8 w 16"/>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16" h="64">
                    <a:moveTo>
                      <a:pt x="8" y="64"/>
                    </a:moveTo>
                    <a:cubicBezTo>
                      <a:pt x="3" y="64"/>
                      <a:pt x="0" y="60"/>
                      <a:pt x="0" y="56"/>
                    </a:cubicBezTo>
                    <a:cubicBezTo>
                      <a:pt x="0" y="8"/>
                      <a:pt x="0" y="8"/>
                      <a:pt x="0" y="8"/>
                    </a:cubicBezTo>
                    <a:cubicBezTo>
                      <a:pt x="0" y="4"/>
                      <a:pt x="3" y="0"/>
                      <a:pt x="8" y="0"/>
                    </a:cubicBezTo>
                    <a:cubicBezTo>
                      <a:pt x="12" y="0"/>
                      <a:pt x="16" y="4"/>
                      <a:pt x="16" y="8"/>
                    </a:cubicBezTo>
                    <a:cubicBezTo>
                      <a:pt x="16" y="56"/>
                      <a:pt x="16" y="56"/>
                      <a:pt x="16" y="56"/>
                    </a:cubicBezTo>
                    <a:cubicBezTo>
                      <a:pt x="16" y="60"/>
                      <a:pt x="12" y="64"/>
                      <a:pt x="8" y="64"/>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60" name="Freeform 669"/>
              <p:cNvSpPr>
                <a:spLocks/>
              </p:cNvSpPr>
              <p:nvPr/>
            </p:nvSpPr>
            <p:spPr bwMode="auto">
              <a:xfrm>
                <a:off x="9593263" y="4894263"/>
                <a:ext cx="66675" cy="44450"/>
              </a:xfrm>
              <a:custGeom>
                <a:avLst/>
                <a:gdLst>
                  <a:gd name="T0" fmla="*/ 16 w 24"/>
                  <a:gd name="T1" fmla="*/ 16 h 16"/>
                  <a:gd name="T2" fmla="*/ 8 w 24"/>
                  <a:gd name="T3" fmla="*/ 16 h 16"/>
                  <a:gd name="T4" fmla="*/ 0 w 24"/>
                  <a:gd name="T5" fmla="*/ 8 h 16"/>
                  <a:gd name="T6" fmla="*/ 8 w 24"/>
                  <a:gd name="T7" fmla="*/ 0 h 16"/>
                  <a:gd name="T8" fmla="*/ 16 w 24"/>
                  <a:gd name="T9" fmla="*/ 0 h 16"/>
                  <a:gd name="T10" fmla="*/ 24 w 24"/>
                  <a:gd name="T11" fmla="*/ 8 h 16"/>
                  <a:gd name="T12" fmla="*/ 16 w 24"/>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24" h="16">
                    <a:moveTo>
                      <a:pt x="16" y="16"/>
                    </a:moveTo>
                    <a:cubicBezTo>
                      <a:pt x="8" y="16"/>
                      <a:pt x="8" y="16"/>
                      <a:pt x="8" y="16"/>
                    </a:cubicBezTo>
                    <a:cubicBezTo>
                      <a:pt x="4" y="16"/>
                      <a:pt x="0" y="12"/>
                      <a:pt x="0" y="8"/>
                    </a:cubicBezTo>
                    <a:cubicBezTo>
                      <a:pt x="0" y="3"/>
                      <a:pt x="4" y="0"/>
                      <a:pt x="8" y="0"/>
                    </a:cubicBezTo>
                    <a:cubicBezTo>
                      <a:pt x="16" y="0"/>
                      <a:pt x="16" y="0"/>
                      <a:pt x="16" y="0"/>
                    </a:cubicBezTo>
                    <a:cubicBezTo>
                      <a:pt x="21" y="0"/>
                      <a:pt x="24" y="3"/>
                      <a:pt x="24" y="8"/>
                    </a:cubicBezTo>
                    <a:cubicBezTo>
                      <a:pt x="24" y="12"/>
                      <a:pt x="21" y="16"/>
                      <a:pt x="16" y="1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61" name="Freeform 670"/>
              <p:cNvSpPr>
                <a:spLocks noEditPoints="1"/>
              </p:cNvSpPr>
              <p:nvPr/>
            </p:nvSpPr>
            <p:spPr bwMode="auto">
              <a:xfrm>
                <a:off x="7881938" y="4894263"/>
                <a:ext cx="4141788" cy="876300"/>
              </a:xfrm>
              <a:custGeom>
                <a:avLst/>
                <a:gdLst>
                  <a:gd name="T0" fmla="*/ 171 w 1500"/>
                  <a:gd name="T1" fmla="*/ 301 h 317"/>
                  <a:gd name="T2" fmla="*/ 1335 w 1500"/>
                  <a:gd name="T3" fmla="*/ 317 h 317"/>
                  <a:gd name="T4" fmla="*/ 1352 w 1500"/>
                  <a:gd name="T5" fmla="*/ 317 h 317"/>
                  <a:gd name="T6" fmla="*/ 1295 w 1500"/>
                  <a:gd name="T7" fmla="*/ 301 h 317"/>
                  <a:gd name="T8" fmla="*/ 1223 w 1500"/>
                  <a:gd name="T9" fmla="*/ 301 h 317"/>
                  <a:gd name="T10" fmla="*/ 1159 w 1500"/>
                  <a:gd name="T11" fmla="*/ 309 h 317"/>
                  <a:gd name="T12" fmla="*/ 1110 w 1500"/>
                  <a:gd name="T13" fmla="*/ 317 h 317"/>
                  <a:gd name="T14" fmla="*/ 1070 w 1500"/>
                  <a:gd name="T15" fmla="*/ 317 h 317"/>
                  <a:gd name="T16" fmla="*/ 1070 w 1500"/>
                  <a:gd name="T17" fmla="*/ 317 h 317"/>
                  <a:gd name="T18" fmla="*/ 1022 w 1500"/>
                  <a:gd name="T19" fmla="*/ 309 h 317"/>
                  <a:gd name="T20" fmla="*/ 958 w 1500"/>
                  <a:gd name="T21" fmla="*/ 301 h 317"/>
                  <a:gd name="T22" fmla="*/ 886 w 1500"/>
                  <a:gd name="T23" fmla="*/ 301 h 317"/>
                  <a:gd name="T24" fmla="*/ 821 w 1500"/>
                  <a:gd name="T25" fmla="*/ 309 h 317"/>
                  <a:gd name="T26" fmla="*/ 773 w 1500"/>
                  <a:gd name="T27" fmla="*/ 317 h 317"/>
                  <a:gd name="T28" fmla="*/ 733 w 1500"/>
                  <a:gd name="T29" fmla="*/ 317 h 317"/>
                  <a:gd name="T30" fmla="*/ 733 w 1500"/>
                  <a:gd name="T31" fmla="*/ 317 h 317"/>
                  <a:gd name="T32" fmla="*/ 685 w 1500"/>
                  <a:gd name="T33" fmla="*/ 309 h 317"/>
                  <a:gd name="T34" fmla="*/ 620 w 1500"/>
                  <a:gd name="T35" fmla="*/ 301 h 317"/>
                  <a:gd name="T36" fmla="*/ 548 w 1500"/>
                  <a:gd name="T37" fmla="*/ 301 h 317"/>
                  <a:gd name="T38" fmla="*/ 484 w 1500"/>
                  <a:gd name="T39" fmla="*/ 309 h 317"/>
                  <a:gd name="T40" fmla="*/ 436 w 1500"/>
                  <a:gd name="T41" fmla="*/ 317 h 317"/>
                  <a:gd name="T42" fmla="*/ 396 w 1500"/>
                  <a:gd name="T43" fmla="*/ 317 h 317"/>
                  <a:gd name="T44" fmla="*/ 396 w 1500"/>
                  <a:gd name="T45" fmla="*/ 317 h 317"/>
                  <a:gd name="T46" fmla="*/ 347 w 1500"/>
                  <a:gd name="T47" fmla="*/ 309 h 317"/>
                  <a:gd name="T48" fmla="*/ 283 w 1500"/>
                  <a:gd name="T49" fmla="*/ 301 h 317"/>
                  <a:gd name="T50" fmla="*/ 211 w 1500"/>
                  <a:gd name="T51" fmla="*/ 301 h 317"/>
                  <a:gd name="T52" fmla="*/ 97 w 1500"/>
                  <a:gd name="T53" fmla="*/ 305 h 317"/>
                  <a:gd name="T54" fmla="*/ 1391 w 1500"/>
                  <a:gd name="T55" fmla="*/ 309 h 317"/>
                  <a:gd name="T56" fmla="*/ 1393 w 1500"/>
                  <a:gd name="T57" fmla="*/ 309 h 317"/>
                  <a:gd name="T58" fmla="*/ 59 w 1500"/>
                  <a:gd name="T59" fmla="*/ 261 h 317"/>
                  <a:gd name="T60" fmla="*/ 1434 w 1500"/>
                  <a:gd name="T61" fmla="*/ 267 h 317"/>
                  <a:gd name="T62" fmla="*/ 29 w 1500"/>
                  <a:gd name="T63" fmla="*/ 243 h 317"/>
                  <a:gd name="T64" fmla="*/ 33 w 1500"/>
                  <a:gd name="T65" fmla="*/ 242 h 317"/>
                  <a:gd name="T66" fmla="*/ 1484 w 1500"/>
                  <a:gd name="T67" fmla="*/ 208 h 317"/>
                  <a:gd name="T68" fmla="*/ 0 w 1500"/>
                  <a:gd name="T69" fmla="*/ 167 h 317"/>
                  <a:gd name="T70" fmla="*/ 1491 w 1500"/>
                  <a:gd name="T71" fmla="*/ 184 h 317"/>
                  <a:gd name="T72" fmla="*/ 1499 w 1500"/>
                  <a:gd name="T73" fmla="*/ 177 h 317"/>
                  <a:gd name="T74" fmla="*/ 18 w 1500"/>
                  <a:gd name="T75" fmla="*/ 104 h 317"/>
                  <a:gd name="T76" fmla="*/ 1475 w 1500"/>
                  <a:gd name="T77" fmla="*/ 108 h 317"/>
                  <a:gd name="T78" fmla="*/ 33 w 1500"/>
                  <a:gd name="T79" fmla="*/ 83 h 317"/>
                  <a:gd name="T80" fmla="*/ 39 w 1500"/>
                  <a:gd name="T81" fmla="*/ 80 h 317"/>
                  <a:gd name="T82" fmla="*/ 1459 w 1500"/>
                  <a:gd name="T83" fmla="*/ 52 h 317"/>
                  <a:gd name="T84" fmla="*/ 67 w 1500"/>
                  <a:gd name="T85" fmla="*/ 29 h 317"/>
                  <a:gd name="T86" fmla="*/ 1423 w 1500"/>
                  <a:gd name="T87" fmla="*/ 40 h 317"/>
                  <a:gd name="T88" fmla="*/ 1429 w 1500"/>
                  <a:gd name="T89" fmla="*/ 36 h 317"/>
                  <a:gd name="T90" fmla="*/ 146 w 1500"/>
                  <a:gd name="T91" fmla="*/ 8 h 317"/>
                  <a:gd name="T92" fmla="*/ 1354 w 1500"/>
                  <a:gd name="T93" fmla="*/ 16 h 317"/>
                  <a:gd name="T94" fmla="*/ 588 w 1500"/>
                  <a:gd name="T95" fmla="*/ 16 h 317"/>
                  <a:gd name="T96" fmla="*/ 588 w 1500"/>
                  <a:gd name="T97" fmla="*/ 16 h 317"/>
                  <a:gd name="T98" fmla="*/ 540 w 1500"/>
                  <a:gd name="T99" fmla="*/ 8 h 317"/>
                  <a:gd name="T100" fmla="*/ 476 w 1500"/>
                  <a:gd name="T101" fmla="*/ 0 h 317"/>
                  <a:gd name="T102" fmla="*/ 403 w 1500"/>
                  <a:gd name="T103" fmla="*/ 0 h 317"/>
                  <a:gd name="T104" fmla="*/ 339 w 1500"/>
                  <a:gd name="T105" fmla="*/ 8 h 317"/>
                  <a:gd name="T106" fmla="*/ 291 w 1500"/>
                  <a:gd name="T107" fmla="*/ 16 h 317"/>
                  <a:gd name="T108" fmla="*/ 251 w 1500"/>
                  <a:gd name="T109" fmla="*/ 16 h 317"/>
                  <a:gd name="T110" fmla="*/ 251 w 1500"/>
                  <a:gd name="T111" fmla="*/ 16 h 317"/>
                  <a:gd name="T112" fmla="*/ 203 w 1500"/>
                  <a:gd name="T113" fmla="*/ 8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00" h="317">
                    <a:moveTo>
                      <a:pt x="158" y="317"/>
                    </a:moveTo>
                    <a:cubicBezTo>
                      <a:pt x="157" y="317"/>
                      <a:pt x="156" y="317"/>
                      <a:pt x="154" y="317"/>
                    </a:cubicBezTo>
                    <a:cubicBezTo>
                      <a:pt x="150" y="317"/>
                      <a:pt x="146" y="314"/>
                      <a:pt x="147" y="309"/>
                    </a:cubicBezTo>
                    <a:cubicBezTo>
                      <a:pt x="147" y="305"/>
                      <a:pt x="150" y="301"/>
                      <a:pt x="155" y="301"/>
                    </a:cubicBezTo>
                    <a:cubicBezTo>
                      <a:pt x="156" y="301"/>
                      <a:pt x="157" y="301"/>
                      <a:pt x="159" y="301"/>
                    </a:cubicBezTo>
                    <a:cubicBezTo>
                      <a:pt x="171" y="301"/>
                      <a:pt x="171" y="301"/>
                      <a:pt x="171" y="301"/>
                    </a:cubicBezTo>
                    <a:cubicBezTo>
                      <a:pt x="175" y="301"/>
                      <a:pt x="179" y="305"/>
                      <a:pt x="179" y="309"/>
                    </a:cubicBezTo>
                    <a:cubicBezTo>
                      <a:pt x="179" y="314"/>
                      <a:pt x="175" y="317"/>
                      <a:pt x="171" y="317"/>
                    </a:cubicBezTo>
                    <a:cubicBezTo>
                      <a:pt x="159" y="317"/>
                      <a:pt x="159" y="317"/>
                      <a:pt x="159" y="317"/>
                    </a:cubicBezTo>
                    <a:cubicBezTo>
                      <a:pt x="159" y="317"/>
                      <a:pt x="158" y="317"/>
                      <a:pt x="158" y="317"/>
                    </a:cubicBezTo>
                    <a:close/>
                    <a:moveTo>
                      <a:pt x="1341" y="317"/>
                    </a:moveTo>
                    <a:cubicBezTo>
                      <a:pt x="1335" y="317"/>
                      <a:pt x="1335" y="317"/>
                      <a:pt x="1335" y="317"/>
                    </a:cubicBezTo>
                    <a:cubicBezTo>
                      <a:pt x="1331" y="317"/>
                      <a:pt x="1327" y="314"/>
                      <a:pt x="1327" y="309"/>
                    </a:cubicBezTo>
                    <a:cubicBezTo>
                      <a:pt x="1327" y="305"/>
                      <a:pt x="1331" y="301"/>
                      <a:pt x="1335" y="301"/>
                    </a:cubicBezTo>
                    <a:cubicBezTo>
                      <a:pt x="1341" y="301"/>
                      <a:pt x="1341" y="301"/>
                      <a:pt x="1341" y="301"/>
                    </a:cubicBezTo>
                    <a:cubicBezTo>
                      <a:pt x="1344" y="301"/>
                      <a:pt x="1348" y="301"/>
                      <a:pt x="1351" y="301"/>
                    </a:cubicBezTo>
                    <a:cubicBezTo>
                      <a:pt x="1355" y="301"/>
                      <a:pt x="1359" y="304"/>
                      <a:pt x="1359" y="308"/>
                    </a:cubicBezTo>
                    <a:cubicBezTo>
                      <a:pt x="1360" y="313"/>
                      <a:pt x="1356" y="317"/>
                      <a:pt x="1352" y="317"/>
                    </a:cubicBezTo>
                    <a:cubicBezTo>
                      <a:pt x="1348" y="317"/>
                      <a:pt x="1345" y="317"/>
                      <a:pt x="1341" y="317"/>
                    </a:cubicBezTo>
                    <a:close/>
                    <a:moveTo>
                      <a:pt x="1295" y="317"/>
                    </a:moveTo>
                    <a:cubicBezTo>
                      <a:pt x="1279" y="317"/>
                      <a:pt x="1279" y="317"/>
                      <a:pt x="1279" y="317"/>
                    </a:cubicBezTo>
                    <a:cubicBezTo>
                      <a:pt x="1275" y="317"/>
                      <a:pt x="1271" y="314"/>
                      <a:pt x="1271" y="309"/>
                    </a:cubicBezTo>
                    <a:cubicBezTo>
                      <a:pt x="1271" y="305"/>
                      <a:pt x="1275" y="301"/>
                      <a:pt x="1279" y="301"/>
                    </a:cubicBezTo>
                    <a:cubicBezTo>
                      <a:pt x="1295" y="301"/>
                      <a:pt x="1295" y="301"/>
                      <a:pt x="1295" y="301"/>
                    </a:cubicBezTo>
                    <a:cubicBezTo>
                      <a:pt x="1300" y="301"/>
                      <a:pt x="1303" y="305"/>
                      <a:pt x="1303" y="309"/>
                    </a:cubicBezTo>
                    <a:cubicBezTo>
                      <a:pt x="1303" y="314"/>
                      <a:pt x="1300" y="317"/>
                      <a:pt x="1295" y="317"/>
                    </a:cubicBezTo>
                    <a:close/>
                    <a:moveTo>
                      <a:pt x="1239" y="317"/>
                    </a:moveTo>
                    <a:cubicBezTo>
                      <a:pt x="1223" y="317"/>
                      <a:pt x="1223" y="317"/>
                      <a:pt x="1223" y="317"/>
                    </a:cubicBezTo>
                    <a:cubicBezTo>
                      <a:pt x="1219" y="317"/>
                      <a:pt x="1215" y="314"/>
                      <a:pt x="1215" y="309"/>
                    </a:cubicBezTo>
                    <a:cubicBezTo>
                      <a:pt x="1215" y="305"/>
                      <a:pt x="1219" y="301"/>
                      <a:pt x="1223" y="301"/>
                    </a:cubicBezTo>
                    <a:cubicBezTo>
                      <a:pt x="1239" y="301"/>
                      <a:pt x="1239" y="301"/>
                      <a:pt x="1239" y="301"/>
                    </a:cubicBezTo>
                    <a:cubicBezTo>
                      <a:pt x="1243" y="301"/>
                      <a:pt x="1247" y="305"/>
                      <a:pt x="1247" y="309"/>
                    </a:cubicBezTo>
                    <a:cubicBezTo>
                      <a:pt x="1247" y="314"/>
                      <a:pt x="1243" y="317"/>
                      <a:pt x="1239" y="317"/>
                    </a:cubicBezTo>
                    <a:close/>
                    <a:moveTo>
                      <a:pt x="1183" y="317"/>
                    </a:moveTo>
                    <a:cubicBezTo>
                      <a:pt x="1167" y="317"/>
                      <a:pt x="1167" y="317"/>
                      <a:pt x="1167" y="317"/>
                    </a:cubicBezTo>
                    <a:cubicBezTo>
                      <a:pt x="1162" y="317"/>
                      <a:pt x="1159" y="314"/>
                      <a:pt x="1159" y="309"/>
                    </a:cubicBezTo>
                    <a:cubicBezTo>
                      <a:pt x="1159" y="305"/>
                      <a:pt x="1162" y="301"/>
                      <a:pt x="1167" y="301"/>
                    </a:cubicBezTo>
                    <a:cubicBezTo>
                      <a:pt x="1183" y="301"/>
                      <a:pt x="1183" y="301"/>
                      <a:pt x="1183" y="301"/>
                    </a:cubicBezTo>
                    <a:cubicBezTo>
                      <a:pt x="1187" y="301"/>
                      <a:pt x="1191" y="305"/>
                      <a:pt x="1191" y="309"/>
                    </a:cubicBezTo>
                    <a:cubicBezTo>
                      <a:pt x="1191" y="314"/>
                      <a:pt x="1187" y="317"/>
                      <a:pt x="1183" y="317"/>
                    </a:cubicBezTo>
                    <a:close/>
                    <a:moveTo>
                      <a:pt x="1127" y="317"/>
                    </a:moveTo>
                    <a:cubicBezTo>
                      <a:pt x="1110" y="317"/>
                      <a:pt x="1110" y="317"/>
                      <a:pt x="1110" y="317"/>
                    </a:cubicBezTo>
                    <a:cubicBezTo>
                      <a:pt x="1106" y="317"/>
                      <a:pt x="1102" y="314"/>
                      <a:pt x="1102" y="309"/>
                    </a:cubicBezTo>
                    <a:cubicBezTo>
                      <a:pt x="1102" y="305"/>
                      <a:pt x="1106" y="301"/>
                      <a:pt x="1110" y="301"/>
                    </a:cubicBezTo>
                    <a:cubicBezTo>
                      <a:pt x="1127" y="301"/>
                      <a:pt x="1127" y="301"/>
                      <a:pt x="1127" y="301"/>
                    </a:cubicBezTo>
                    <a:cubicBezTo>
                      <a:pt x="1131" y="301"/>
                      <a:pt x="1135" y="305"/>
                      <a:pt x="1135" y="309"/>
                    </a:cubicBezTo>
                    <a:cubicBezTo>
                      <a:pt x="1135" y="314"/>
                      <a:pt x="1131" y="317"/>
                      <a:pt x="1127" y="317"/>
                    </a:cubicBezTo>
                    <a:close/>
                    <a:moveTo>
                      <a:pt x="1070" y="317"/>
                    </a:moveTo>
                    <a:cubicBezTo>
                      <a:pt x="1054" y="317"/>
                      <a:pt x="1054" y="317"/>
                      <a:pt x="1054" y="317"/>
                    </a:cubicBezTo>
                    <a:cubicBezTo>
                      <a:pt x="1050" y="317"/>
                      <a:pt x="1046" y="314"/>
                      <a:pt x="1046" y="309"/>
                    </a:cubicBezTo>
                    <a:cubicBezTo>
                      <a:pt x="1046" y="305"/>
                      <a:pt x="1050" y="301"/>
                      <a:pt x="1054" y="301"/>
                    </a:cubicBezTo>
                    <a:cubicBezTo>
                      <a:pt x="1070" y="301"/>
                      <a:pt x="1070" y="301"/>
                      <a:pt x="1070" y="301"/>
                    </a:cubicBezTo>
                    <a:cubicBezTo>
                      <a:pt x="1075" y="301"/>
                      <a:pt x="1078" y="305"/>
                      <a:pt x="1078" y="309"/>
                    </a:cubicBezTo>
                    <a:cubicBezTo>
                      <a:pt x="1078" y="314"/>
                      <a:pt x="1075" y="317"/>
                      <a:pt x="1070" y="317"/>
                    </a:cubicBezTo>
                    <a:close/>
                    <a:moveTo>
                      <a:pt x="1014" y="317"/>
                    </a:moveTo>
                    <a:cubicBezTo>
                      <a:pt x="998" y="317"/>
                      <a:pt x="998" y="317"/>
                      <a:pt x="998" y="317"/>
                    </a:cubicBezTo>
                    <a:cubicBezTo>
                      <a:pt x="994" y="317"/>
                      <a:pt x="990" y="314"/>
                      <a:pt x="990" y="309"/>
                    </a:cubicBezTo>
                    <a:cubicBezTo>
                      <a:pt x="990" y="305"/>
                      <a:pt x="994" y="301"/>
                      <a:pt x="998" y="301"/>
                    </a:cubicBezTo>
                    <a:cubicBezTo>
                      <a:pt x="1014" y="301"/>
                      <a:pt x="1014" y="301"/>
                      <a:pt x="1014" y="301"/>
                    </a:cubicBezTo>
                    <a:cubicBezTo>
                      <a:pt x="1019" y="301"/>
                      <a:pt x="1022" y="305"/>
                      <a:pt x="1022" y="309"/>
                    </a:cubicBezTo>
                    <a:cubicBezTo>
                      <a:pt x="1022" y="314"/>
                      <a:pt x="1019" y="317"/>
                      <a:pt x="1014" y="317"/>
                    </a:cubicBezTo>
                    <a:close/>
                    <a:moveTo>
                      <a:pt x="958" y="317"/>
                    </a:moveTo>
                    <a:cubicBezTo>
                      <a:pt x="942" y="317"/>
                      <a:pt x="942" y="317"/>
                      <a:pt x="942" y="317"/>
                    </a:cubicBezTo>
                    <a:cubicBezTo>
                      <a:pt x="937" y="317"/>
                      <a:pt x="934" y="314"/>
                      <a:pt x="934" y="309"/>
                    </a:cubicBezTo>
                    <a:cubicBezTo>
                      <a:pt x="934" y="305"/>
                      <a:pt x="937" y="301"/>
                      <a:pt x="942" y="301"/>
                    </a:cubicBezTo>
                    <a:cubicBezTo>
                      <a:pt x="958" y="301"/>
                      <a:pt x="958" y="301"/>
                      <a:pt x="958" y="301"/>
                    </a:cubicBezTo>
                    <a:cubicBezTo>
                      <a:pt x="962" y="301"/>
                      <a:pt x="966" y="305"/>
                      <a:pt x="966" y="309"/>
                    </a:cubicBezTo>
                    <a:cubicBezTo>
                      <a:pt x="966" y="314"/>
                      <a:pt x="962" y="317"/>
                      <a:pt x="958" y="317"/>
                    </a:cubicBezTo>
                    <a:close/>
                    <a:moveTo>
                      <a:pt x="902" y="317"/>
                    </a:moveTo>
                    <a:cubicBezTo>
                      <a:pt x="886" y="317"/>
                      <a:pt x="886" y="317"/>
                      <a:pt x="886" y="317"/>
                    </a:cubicBezTo>
                    <a:cubicBezTo>
                      <a:pt x="881" y="317"/>
                      <a:pt x="878" y="314"/>
                      <a:pt x="878" y="309"/>
                    </a:cubicBezTo>
                    <a:cubicBezTo>
                      <a:pt x="878" y="305"/>
                      <a:pt x="881" y="301"/>
                      <a:pt x="886" y="301"/>
                    </a:cubicBezTo>
                    <a:cubicBezTo>
                      <a:pt x="902" y="301"/>
                      <a:pt x="902" y="301"/>
                      <a:pt x="902" y="301"/>
                    </a:cubicBezTo>
                    <a:cubicBezTo>
                      <a:pt x="906" y="301"/>
                      <a:pt x="910" y="305"/>
                      <a:pt x="910" y="309"/>
                    </a:cubicBezTo>
                    <a:cubicBezTo>
                      <a:pt x="910" y="314"/>
                      <a:pt x="906" y="317"/>
                      <a:pt x="902" y="317"/>
                    </a:cubicBezTo>
                    <a:close/>
                    <a:moveTo>
                      <a:pt x="845" y="317"/>
                    </a:moveTo>
                    <a:cubicBezTo>
                      <a:pt x="829" y="317"/>
                      <a:pt x="829" y="317"/>
                      <a:pt x="829" y="317"/>
                    </a:cubicBezTo>
                    <a:cubicBezTo>
                      <a:pt x="825" y="317"/>
                      <a:pt x="821" y="314"/>
                      <a:pt x="821" y="309"/>
                    </a:cubicBezTo>
                    <a:cubicBezTo>
                      <a:pt x="821" y="305"/>
                      <a:pt x="825" y="301"/>
                      <a:pt x="829" y="301"/>
                    </a:cubicBezTo>
                    <a:cubicBezTo>
                      <a:pt x="845" y="301"/>
                      <a:pt x="845" y="301"/>
                      <a:pt x="845" y="301"/>
                    </a:cubicBezTo>
                    <a:cubicBezTo>
                      <a:pt x="850" y="301"/>
                      <a:pt x="853" y="305"/>
                      <a:pt x="853" y="309"/>
                    </a:cubicBezTo>
                    <a:cubicBezTo>
                      <a:pt x="853" y="314"/>
                      <a:pt x="850" y="317"/>
                      <a:pt x="845" y="317"/>
                    </a:cubicBezTo>
                    <a:close/>
                    <a:moveTo>
                      <a:pt x="789" y="317"/>
                    </a:moveTo>
                    <a:cubicBezTo>
                      <a:pt x="773" y="317"/>
                      <a:pt x="773" y="317"/>
                      <a:pt x="773" y="317"/>
                    </a:cubicBezTo>
                    <a:cubicBezTo>
                      <a:pt x="769" y="317"/>
                      <a:pt x="765" y="314"/>
                      <a:pt x="765" y="309"/>
                    </a:cubicBezTo>
                    <a:cubicBezTo>
                      <a:pt x="765" y="305"/>
                      <a:pt x="769" y="301"/>
                      <a:pt x="773" y="301"/>
                    </a:cubicBezTo>
                    <a:cubicBezTo>
                      <a:pt x="789" y="301"/>
                      <a:pt x="789" y="301"/>
                      <a:pt x="789" y="301"/>
                    </a:cubicBezTo>
                    <a:cubicBezTo>
                      <a:pt x="794" y="301"/>
                      <a:pt x="797" y="305"/>
                      <a:pt x="797" y="309"/>
                    </a:cubicBezTo>
                    <a:cubicBezTo>
                      <a:pt x="797" y="314"/>
                      <a:pt x="794" y="317"/>
                      <a:pt x="789" y="317"/>
                    </a:cubicBezTo>
                    <a:close/>
                    <a:moveTo>
                      <a:pt x="733" y="317"/>
                    </a:moveTo>
                    <a:cubicBezTo>
                      <a:pt x="717" y="317"/>
                      <a:pt x="717" y="317"/>
                      <a:pt x="717" y="317"/>
                    </a:cubicBezTo>
                    <a:cubicBezTo>
                      <a:pt x="712" y="317"/>
                      <a:pt x="709" y="314"/>
                      <a:pt x="709" y="309"/>
                    </a:cubicBezTo>
                    <a:cubicBezTo>
                      <a:pt x="709" y="305"/>
                      <a:pt x="712" y="301"/>
                      <a:pt x="717" y="301"/>
                    </a:cubicBezTo>
                    <a:cubicBezTo>
                      <a:pt x="733" y="301"/>
                      <a:pt x="733" y="301"/>
                      <a:pt x="733" y="301"/>
                    </a:cubicBezTo>
                    <a:cubicBezTo>
                      <a:pt x="737" y="301"/>
                      <a:pt x="741" y="305"/>
                      <a:pt x="741" y="309"/>
                    </a:cubicBezTo>
                    <a:cubicBezTo>
                      <a:pt x="741" y="314"/>
                      <a:pt x="737" y="317"/>
                      <a:pt x="733" y="317"/>
                    </a:cubicBezTo>
                    <a:close/>
                    <a:moveTo>
                      <a:pt x="677" y="317"/>
                    </a:moveTo>
                    <a:cubicBezTo>
                      <a:pt x="661" y="317"/>
                      <a:pt x="661" y="317"/>
                      <a:pt x="661" y="317"/>
                    </a:cubicBezTo>
                    <a:cubicBezTo>
                      <a:pt x="656" y="317"/>
                      <a:pt x="653" y="314"/>
                      <a:pt x="653" y="309"/>
                    </a:cubicBezTo>
                    <a:cubicBezTo>
                      <a:pt x="653" y="305"/>
                      <a:pt x="656" y="301"/>
                      <a:pt x="661" y="301"/>
                    </a:cubicBezTo>
                    <a:cubicBezTo>
                      <a:pt x="677" y="301"/>
                      <a:pt x="677" y="301"/>
                      <a:pt x="677" y="301"/>
                    </a:cubicBezTo>
                    <a:cubicBezTo>
                      <a:pt x="681" y="301"/>
                      <a:pt x="685" y="305"/>
                      <a:pt x="685" y="309"/>
                    </a:cubicBezTo>
                    <a:cubicBezTo>
                      <a:pt x="685" y="314"/>
                      <a:pt x="681" y="317"/>
                      <a:pt x="677" y="317"/>
                    </a:cubicBezTo>
                    <a:close/>
                    <a:moveTo>
                      <a:pt x="620" y="317"/>
                    </a:moveTo>
                    <a:cubicBezTo>
                      <a:pt x="604" y="317"/>
                      <a:pt x="604" y="317"/>
                      <a:pt x="604" y="317"/>
                    </a:cubicBezTo>
                    <a:cubicBezTo>
                      <a:pt x="600" y="317"/>
                      <a:pt x="596" y="314"/>
                      <a:pt x="596" y="309"/>
                    </a:cubicBezTo>
                    <a:cubicBezTo>
                      <a:pt x="596" y="305"/>
                      <a:pt x="600" y="301"/>
                      <a:pt x="604" y="301"/>
                    </a:cubicBezTo>
                    <a:cubicBezTo>
                      <a:pt x="620" y="301"/>
                      <a:pt x="620" y="301"/>
                      <a:pt x="620" y="301"/>
                    </a:cubicBezTo>
                    <a:cubicBezTo>
                      <a:pt x="625" y="301"/>
                      <a:pt x="628" y="305"/>
                      <a:pt x="628" y="309"/>
                    </a:cubicBezTo>
                    <a:cubicBezTo>
                      <a:pt x="628" y="314"/>
                      <a:pt x="625" y="317"/>
                      <a:pt x="620" y="317"/>
                    </a:cubicBezTo>
                    <a:close/>
                    <a:moveTo>
                      <a:pt x="564" y="317"/>
                    </a:moveTo>
                    <a:cubicBezTo>
                      <a:pt x="548" y="317"/>
                      <a:pt x="548" y="317"/>
                      <a:pt x="548" y="317"/>
                    </a:cubicBezTo>
                    <a:cubicBezTo>
                      <a:pt x="544" y="317"/>
                      <a:pt x="540" y="314"/>
                      <a:pt x="540" y="309"/>
                    </a:cubicBezTo>
                    <a:cubicBezTo>
                      <a:pt x="540" y="305"/>
                      <a:pt x="544" y="301"/>
                      <a:pt x="548" y="301"/>
                    </a:cubicBezTo>
                    <a:cubicBezTo>
                      <a:pt x="564" y="301"/>
                      <a:pt x="564" y="301"/>
                      <a:pt x="564" y="301"/>
                    </a:cubicBezTo>
                    <a:cubicBezTo>
                      <a:pt x="569" y="301"/>
                      <a:pt x="572" y="305"/>
                      <a:pt x="572" y="309"/>
                    </a:cubicBezTo>
                    <a:cubicBezTo>
                      <a:pt x="572" y="314"/>
                      <a:pt x="569" y="317"/>
                      <a:pt x="564" y="317"/>
                    </a:cubicBezTo>
                    <a:close/>
                    <a:moveTo>
                      <a:pt x="508" y="317"/>
                    </a:moveTo>
                    <a:cubicBezTo>
                      <a:pt x="492" y="317"/>
                      <a:pt x="492" y="317"/>
                      <a:pt x="492" y="317"/>
                    </a:cubicBezTo>
                    <a:cubicBezTo>
                      <a:pt x="488" y="317"/>
                      <a:pt x="484" y="314"/>
                      <a:pt x="484" y="309"/>
                    </a:cubicBezTo>
                    <a:cubicBezTo>
                      <a:pt x="484" y="305"/>
                      <a:pt x="488" y="301"/>
                      <a:pt x="492" y="301"/>
                    </a:cubicBezTo>
                    <a:cubicBezTo>
                      <a:pt x="508" y="301"/>
                      <a:pt x="508" y="301"/>
                      <a:pt x="508" y="301"/>
                    </a:cubicBezTo>
                    <a:cubicBezTo>
                      <a:pt x="512" y="301"/>
                      <a:pt x="516" y="305"/>
                      <a:pt x="516" y="309"/>
                    </a:cubicBezTo>
                    <a:cubicBezTo>
                      <a:pt x="516" y="314"/>
                      <a:pt x="512" y="317"/>
                      <a:pt x="508" y="317"/>
                    </a:cubicBezTo>
                    <a:close/>
                    <a:moveTo>
                      <a:pt x="452" y="317"/>
                    </a:moveTo>
                    <a:cubicBezTo>
                      <a:pt x="436" y="317"/>
                      <a:pt x="436" y="317"/>
                      <a:pt x="436" y="317"/>
                    </a:cubicBezTo>
                    <a:cubicBezTo>
                      <a:pt x="431" y="317"/>
                      <a:pt x="428" y="314"/>
                      <a:pt x="428" y="309"/>
                    </a:cubicBezTo>
                    <a:cubicBezTo>
                      <a:pt x="428" y="305"/>
                      <a:pt x="431" y="301"/>
                      <a:pt x="436" y="301"/>
                    </a:cubicBezTo>
                    <a:cubicBezTo>
                      <a:pt x="452" y="301"/>
                      <a:pt x="452" y="301"/>
                      <a:pt x="452" y="301"/>
                    </a:cubicBezTo>
                    <a:cubicBezTo>
                      <a:pt x="456" y="301"/>
                      <a:pt x="460" y="305"/>
                      <a:pt x="460" y="309"/>
                    </a:cubicBezTo>
                    <a:cubicBezTo>
                      <a:pt x="460" y="314"/>
                      <a:pt x="456" y="317"/>
                      <a:pt x="452" y="317"/>
                    </a:cubicBezTo>
                    <a:close/>
                    <a:moveTo>
                      <a:pt x="396" y="317"/>
                    </a:moveTo>
                    <a:cubicBezTo>
                      <a:pt x="380" y="317"/>
                      <a:pt x="380" y="317"/>
                      <a:pt x="380" y="317"/>
                    </a:cubicBezTo>
                    <a:cubicBezTo>
                      <a:pt x="375" y="317"/>
                      <a:pt x="372" y="314"/>
                      <a:pt x="372" y="309"/>
                    </a:cubicBezTo>
                    <a:cubicBezTo>
                      <a:pt x="372" y="305"/>
                      <a:pt x="375" y="301"/>
                      <a:pt x="380" y="301"/>
                    </a:cubicBezTo>
                    <a:cubicBezTo>
                      <a:pt x="396" y="301"/>
                      <a:pt x="396" y="301"/>
                      <a:pt x="396" y="301"/>
                    </a:cubicBezTo>
                    <a:cubicBezTo>
                      <a:pt x="400" y="301"/>
                      <a:pt x="404" y="305"/>
                      <a:pt x="404" y="309"/>
                    </a:cubicBezTo>
                    <a:cubicBezTo>
                      <a:pt x="404" y="314"/>
                      <a:pt x="400" y="317"/>
                      <a:pt x="396" y="317"/>
                    </a:cubicBezTo>
                    <a:close/>
                    <a:moveTo>
                      <a:pt x="339" y="317"/>
                    </a:moveTo>
                    <a:cubicBezTo>
                      <a:pt x="323" y="317"/>
                      <a:pt x="323" y="317"/>
                      <a:pt x="323" y="317"/>
                    </a:cubicBezTo>
                    <a:cubicBezTo>
                      <a:pt x="319" y="317"/>
                      <a:pt x="315" y="314"/>
                      <a:pt x="315" y="309"/>
                    </a:cubicBezTo>
                    <a:cubicBezTo>
                      <a:pt x="315" y="305"/>
                      <a:pt x="319" y="301"/>
                      <a:pt x="323" y="301"/>
                    </a:cubicBezTo>
                    <a:cubicBezTo>
                      <a:pt x="339" y="301"/>
                      <a:pt x="339" y="301"/>
                      <a:pt x="339" y="301"/>
                    </a:cubicBezTo>
                    <a:cubicBezTo>
                      <a:pt x="344" y="301"/>
                      <a:pt x="347" y="305"/>
                      <a:pt x="347" y="309"/>
                    </a:cubicBezTo>
                    <a:cubicBezTo>
                      <a:pt x="347" y="314"/>
                      <a:pt x="344" y="317"/>
                      <a:pt x="339" y="317"/>
                    </a:cubicBezTo>
                    <a:close/>
                    <a:moveTo>
                      <a:pt x="283" y="317"/>
                    </a:moveTo>
                    <a:cubicBezTo>
                      <a:pt x="267" y="317"/>
                      <a:pt x="267" y="317"/>
                      <a:pt x="267" y="317"/>
                    </a:cubicBezTo>
                    <a:cubicBezTo>
                      <a:pt x="263" y="317"/>
                      <a:pt x="259" y="314"/>
                      <a:pt x="259" y="309"/>
                    </a:cubicBezTo>
                    <a:cubicBezTo>
                      <a:pt x="259" y="305"/>
                      <a:pt x="263" y="301"/>
                      <a:pt x="267" y="301"/>
                    </a:cubicBezTo>
                    <a:cubicBezTo>
                      <a:pt x="283" y="301"/>
                      <a:pt x="283" y="301"/>
                      <a:pt x="283" y="301"/>
                    </a:cubicBezTo>
                    <a:cubicBezTo>
                      <a:pt x="288" y="301"/>
                      <a:pt x="291" y="305"/>
                      <a:pt x="291" y="309"/>
                    </a:cubicBezTo>
                    <a:cubicBezTo>
                      <a:pt x="291" y="314"/>
                      <a:pt x="288" y="317"/>
                      <a:pt x="283" y="317"/>
                    </a:cubicBezTo>
                    <a:close/>
                    <a:moveTo>
                      <a:pt x="227" y="317"/>
                    </a:moveTo>
                    <a:cubicBezTo>
                      <a:pt x="211" y="317"/>
                      <a:pt x="211" y="317"/>
                      <a:pt x="211" y="317"/>
                    </a:cubicBezTo>
                    <a:cubicBezTo>
                      <a:pt x="206" y="317"/>
                      <a:pt x="203" y="314"/>
                      <a:pt x="203" y="309"/>
                    </a:cubicBezTo>
                    <a:cubicBezTo>
                      <a:pt x="203" y="305"/>
                      <a:pt x="206" y="301"/>
                      <a:pt x="211" y="301"/>
                    </a:cubicBezTo>
                    <a:cubicBezTo>
                      <a:pt x="227" y="301"/>
                      <a:pt x="227" y="301"/>
                      <a:pt x="227" y="301"/>
                    </a:cubicBezTo>
                    <a:cubicBezTo>
                      <a:pt x="231" y="301"/>
                      <a:pt x="235" y="305"/>
                      <a:pt x="235" y="309"/>
                    </a:cubicBezTo>
                    <a:cubicBezTo>
                      <a:pt x="235" y="314"/>
                      <a:pt x="231" y="317"/>
                      <a:pt x="227" y="317"/>
                    </a:cubicBezTo>
                    <a:close/>
                    <a:moveTo>
                      <a:pt x="115" y="311"/>
                    </a:moveTo>
                    <a:cubicBezTo>
                      <a:pt x="114" y="311"/>
                      <a:pt x="114" y="311"/>
                      <a:pt x="113" y="311"/>
                    </a:cubicBezTo>
                    <a:cubicBezTo>
                      <a:pt x="107" y="309"/>
                      <a:pt x="102" y="307"/>
                      <a:pt x="97" y="305"/>
                    </a:cubicBezTo>
                    <a:cubicBezTo>
                      <a:pt x="93" y="303"/>
                      <a:pt x="91" y="298"/>
                      <a:pt x="93" y="294"/>
                    </a:cubicBezTo>
                    <a:cubicBezTo>
                      <a:pt x="94" y="290"/>
                      <a:pt x="99" y="288"/>
                      <a:pt x="103" y="290"/>
                    </a:cubicBezTo>
                    <a:cubicBezTo>
                      <a:pt x="108" y="292"/>
                      <a:pt x="113" y="294"/>
                      <a:pt x="117" y="295"/>
                    </a:cubicBezTo>
                    <a:cubicBezTo>
                      <a:pt x="122" y="297"/>
                      <a:pt x="124" y="301"/>
                      <a:pt x="123" y="305"/>
                    </a:cubicBezTo>
                    <a:cubicBezTo>
                      <a:pt x="122" y="309"/>
                      <a:pt x="119" y="311"/>
                      <a:pt x="115" y="311"/>
                    </a:cubicBezTo>
                    <a:close/>
                    <a:moveTo>
                      <a:pt x="1391" y="309"/>
                    </a:moveTo>
                    <a:cubicBezTo>
                      <a:pt x="1387" y="309"/>
                      <a:pt x="1384" y="307"/>
                      <a:pt x="1383" y="304"/>
                    </a:cubicBezTo>
                    <a:cubicBezTo>
                      <a:pt x="1382" y="299"/>
                      <a:pt x="1384" y="295"/>
                      <a:pt x="1388" y="293"/>
                    </a:cubicBezTo>
                    <a:cubicBezTo>
                      <a:pt x="1393" y="292"/>
                      <a:pt x="1398" y="290"/>
                      <a:pt x="1402" y="288"/>
                    </a:cubicBezTo>
                    <a:cubicBezTo>
                      <a:pt x="1406" y="286"/>
                      <a:pt x="1411" y="288"/>
                      <a:pt x="1413" y="291"/>
                    </a:cubicBezTo>
                    <a:cubicBezTo>
                      <a:pt x="1415" y="295"/>
                      <a:pt x="1413" y="300"/>
                      <a:pt x="1409" y="302"/>
                    </a:cubicBezTo>
                    <a:cubicBezTo>
                      <a:pt x="1404" y="305"/>
                      <a:pt x="1399" y="307"/>
                      <a:pt x="1393" y="309"/>
                    </a:cubicBezTo>
                    <a:cubicBezTo>
                      <a:pt x="1392" y="309"/>
                      <a:pt x="1392" y="309"/>
                      <a:pt x="1391" y="309"/>
                    </a:cubicBezTo>
                    <a:close/>
                    <a:moveTo>
                      <a:pt x="65" y="285"/>
                    </a:moveTo>
                    <a:cubicBezTo>
                      <a:pt x="64" y="285"/>
                      <a:pt x="62" y="285"/>
                      <a:pt x="61" y="284"/>
                    </a:cubicBezTo>
                    <a:cubicBezTo>
                      <a:pt x="56" y="280"/>
                      <a:pt x="52" y="276"/>
                      <a:pt x="48" y="272"/>
                    </a:cubicBezTo>
                    <a:cubicBezTo>
                      <a:pt x="45" y="269"/>
                      <a:pt x="45" y="264"/>
                      <a:pt x="48" y="261"/>
                    </a:cubicBezTo>
                    <a:cubicBezTo>
                      <a:pt x="51" y="258"/>
                      <a:pt x="56" y="258"/>
                      <a:pt x="59" y="261"/>
                    </a:cubicBezTo>
                    <a:cubicBezTo>
                      <a:pt x="63" y="264"/>
                      <a:pt x="66" y="268"/>
                      <a:pt x="70" y="271"/>
                    </a:cubicBezTo>
                    <a:cubicBezTo>
                      <a:pt x="74" y="274"/>
                      <a:pt x="75" y="279"/>
                      <a:pt x="72" y="282"/>
                    </a:cubicBezTo>
                    <a:cubicBezTo>
                      <a:pt x="70" y="284"/>
                      <a:pt x="68" y="285"/>
                      <a:pt x="65" y="285"/>
                    </a:cubicBezTo>
                    <a:close/>
                    <a:moveTo>
                      <a:pt x="1439" y="281"/>
                    </a:moveTo>
                    <a:cubicBezTo>
                      <a:pt x="1437" y="281"/>
                      <a:pt x="1435" y="280"/>
                      <a:pt x="1433" y="278"/>
                    </a:cubicBezTo>
                    <a:cubicBezTo>
                      <a:pt x="1430" y="275"/>
                      <a:pt x="1431" y="270"/>
                      <a:pt x="1434" y="267"/>
                    </a:cubicBezTo>
                    <a:cubicBezTo>
                      <a:pt x="1438" y="264"/>
                      <a:pt x="1441" y="260"/>
                      <a:pt x="1445" y="257"/>
                    </a:cubicBezTo>
                    <a:cubicBezTo>
                      <a:pt x="1448" y="253"/>
                      <a:pt x="1453" y="253"/>
                      <a:pt x="1456" y="256"/>
                    </a:cubicBezTo>
                    <a:cubicBezTo>
                      <a:pt x="1459" y="259"/>
                      <a:pt x="1460" y="264"/>
                      <a:pt x="1457" y="268"/>
                    </a:cubicBezTo>
                    <a:cubicBezTo>
                      <a:pt x="1453" y="272"/>
                      <a:pt x="1449" y="276"/>
                      <a:pt x="1444" y="279"/>
                    </a:cubicBezTo>
                    <a:cubicBezTo>
                      <a:pt x="1443" y="280"/>
                      <a:pt x="1441" y="281"/>
                      <a:pt x="1439" y="281"/>
                    </a:cubicBezTo>
                    <a:close/>
                    <a:moveTo>
                      <a:pt x="29" y="243"/>
                    </a:moveTo>
                    <a:cubicBezTo>
                      <a:pt x="26" y="243"/>
                      <a:pt x="23" y="242"/>
                      <a:pt x="22" y="239"/>
                    </a:cubicBezTo>
                    <a:cubicBezTo>
                      <a:pt x="19" y="234"/>
                      <a:pt x="16" y="229"/>
                      <a:pt x="14" y="224"/>
                    </a:cubicBezTo>
                    <a:cubicBezTo>
                      <a:pt x="12" y="220"/>
                      <a:pt x="14" y="215"/>
                      <a:pt x="18" y="214"/>
                    </a:cubicBezTo>
                    <a:cubicBezTo>
                      <a:pt x="22" y="212"/>
                      <a:pt x="27" y="214"/>
                      <a:pt x="29" y="218"/>
                    </a:cubicBezTo>
                    <a:cubicBezTo>
                      <a:pt x="31" y="222"/>
                      <a:pt x="33" y="227"/>
                      <a:pt x="36" y="231"/>
                    </a:cubicBezTo>
                    <a:cubicBezTo>
                      <a:pt x="38" y="235"/>
                      <a:pt x="37" y="240"/>
                      <a:pt x="33" y="242"/>
                    </a:cubicBezTo>
                    <a:cubicBezTo>
                      <a:pt x="31" y="243"/>
                      <a:pt x="30" y="243"/>
                      <a:pt x="29" y="243"/>
                    </a:cubicBezTo>
                    <a:close/>
                    <a:moveTo>
                      <a:pt x="1474" y="238"/>
                    </a:moveTo>
                    <a:cubicBezTo>
                      <a:pt x="1473" y="238"/>
                      <a:pt x="1472" y="237"/>
                      <a:pt x="1470" y="237"/>
                    </a:cubicBezTo>
                    <a:cubicBezTo>
                      <a:pt x="1466" y="235"/>
                      <a:pt x="1465" y="230"/>
                      <a:pt x="1467" y="226"/>
                    </a:cubicBezTo>
                    <a:cubicBezTo>
                      <a:pt x="1469" y="221"/>
                      <a:pt x="1472" y="217"/>
                      <a:pt x="1474" y="212"/>
                    </a:cubicBezTo>
                    <a:cubicBezTo>
                      <a:pt x="1475" y="208"/>
                      <a:pt x="1480" y="206"/>
                      <a:pt x="1484" y="208"/>
                    </a:cubicBezTo>
                    <a:cubicBezTo>
                      <a:pt x="1488" y="209"/>
                      <a:pt x="1490" y="214"/>
                      <a:pt x="1488" y="218"/>
                    </a:cubicBezTo>
                    <a:cubicBezTo>
                      <a:pt x="1486" y="223"/>
                      <a:pt x="1484" y="228"/>
                      <a:pt x="1481" y="233"/>
                    </a:cubicBezTo>
                    <a:cubicBezTo>
                      <a:pt x="1480" y="236"/>
                      <a:pt x="1477" y="238"/>
                      <a:pt x="1474" y="238"/>
                    </a:cubicBezTo>
                    <a:close/>
                    <a:moveTo>
                      <a:pt x="10" y="191"/>
                    </a:moveTo>
                    <a:cubicBezTo>
                      <a:pt x="6" y="191"/>
                      <a:pt x="2" y="188"/>
                      <a:pt x="2" y="184"/>
                    </a:cubicBezTo>
                    <a:cubicBezTo>
                      <a:pt x="1" y="178"/>
                      <a:pt x="0" y="173"/>
                      <a:pt x="0" y="167"/>
                    </a:cubicBezTo>
                    <a:cubicBezTo>
                      <a:pt x="0" y="163"/>
                      <a:pt x="3" y="159"/>
                      <a:pt x="8" y="159"/>
                    </a:cubicBezTo>
                    <a:cubicBezTo>
                      <a:pt x="12" y="158"/>
                      <a:pt x="16" y="162"/>
                      <a:pt x="16" y="166"/>
                    </a:cubicBezTo>
                    <a:cubicBezTo>
                      <a:pt x="16" y="171"/>
                      <a:pt x="17" y="176"/>
                      <a:pt x="18" y="181"/>
                    </a:cubicBezTo>
                    <a:cubicBezTo>
                      <a:pt x="18" y="186"/>
                      <a:pt x="15" y="190"/>
                      <a:pt x="11" y="191"/>
                    </a:cubicBezTo>
                    <a:cubicBezTo>
                      <a:pt x="10" y="191"/>
                      <a:pt x="10" y="191"/>
                      <a:pt x="10" y="191"/>
                    </a:cubicBezTo>
                    <a:close/>
                    <a:moveTo>
                      <a:pt x="1491" y="184"/>
                    </a:moveTo>
                    <a:cubicBezTo>
                      <a:pt x="1491" y="184"/>
                      <a:pt x="1490" y="184"/>
                      <a:pt x="1490" y="184"/>
                    </a:cubicBezTo>
                    <a:cubicBezTo>
                      <a:pt x="1486" y="184"/>
                      <a:pt x="1482" y="180"/>
                      <a:pt x="1483" y="175"/>
                    </a:cubicBezTo>
                    <a:cubicBezTo>
                      <a:pt x="1484" y="170"/>
                      <a:pt x="1484" y="165"/>
                      <a:pt x="1484" y="160"/>
                    </a:cubicBezTo>
                    <a:cubicBezTo>
                      <a:pt x="1484" y="156"/>
                      <a:pt x="1488" y="152"/>
                      <a:pt x="1492" y="152"/>
                    </a:cubicBezTo>
                    <a:cubicBezTo>
                      <a:pt x="1496" y="152"/>
                      <a:pt x="1500" y="156"/>
                      <a:pt x="1500" y="160"/>
                    </a:cubicBezTo>
                    <a:cubicBezTo>
                      <a:pt x="1500" y="166"/>
                      <a:pt x="1499" y="172"/>
                      <a:pt x="1499" y="177"/>
                    </a:cubicBezTo>
                    <a:cubicBezTo>
                      <a:pt x="1498" y="181"/>
                      <a:pt x="1495" y="184"/>
                      <a:pt x="1491" y="184"/>
                    </a:cubicBezTo>
                    <a:close/>
                    <a:moveTo>
                      <a:pt x="11" y="135"/>
                    </a:moveTo>
                    <a:cubicBezTo>
                      <a:pt x="11" y="135"/>
                      <a:pt x="10" y="135"/>
                      <a:pt x="9" y="135"/>
                    </a:cubicBezTo>
                    <a:cubicBezTo>
                      <a:pt x="5" y="134"/>
                      <a:pt x="2" y="129"/>
                      <a:pt x="3" y="125"/>
                    </a:cubicBezTo>
                    <a:cubicBezTo>
                      <a:pt x="4" y="120"/>
                      <a:pt x="6" y="114"/>
                      <a:pt x="8" y="109"/>
                    </a:cubicBezTo>
                    <a:cubicBezTo>
                      <a:pt x="9" y="105"/>
                      <a:pt x="14" y="102"/>
                      <a:pt x="18" y="104"/>
                    </a:cubicBezTo>
                    <a:cubicBezTo>
                      <a:pt x="22" y="105"/>
                      <a:pt x="24" y="110"/>
                      <a:pt x="23" y="114"/>
                    </a:cubicBezTo>
                    <a:cubicBezTo>
                      <a:pt x="21" y="119"/>
                      <a:pt x="20" y="123"/>
                      <a:pt x="19" y="128"/>
                    </a:cubicBezTo>
                    <a:cubicBezTo>
                      <a:pt x="18" y="132"/>
                      <a:pt x="15" y="135"/>
                      <a:pt x="11" y="135"/>
                    </a:cubicBezTo>
                    <a:close/>
                    <a:moveTo>
                      <a:pt x="1487" y="129"/>
                    </a:moveTo>
                    <a:cubicBezTo>
                      <a:pt x="1484" y="129"/>
                      <a:pt x="1480" y="126"/>
                      <a:pt x="1479" y="123"/>
                    </a:cubicBezTo>
                    <a:cubicBezTo>
                      <a:pt x="1478" y="118"/>
                      <a:pt x="1477" y="113"/>
                      <a:pt x="1475" y="108"/>
                    </a:cubicBezTo>
                    <a:cubicBezTo>
                      <a:pt x="1473" y="104"/>
                      <a:pt x="1475" y="99"/>
                      <a:pt x="1479" y="98"/>
                    </a:cubicBezTo>
                    <a:cubicBezTo>
                      <a:pt x="1484" y="96"/>
                      <a:pt x="1488" y="98"/>
                      <a:pt x="1490" y="102"/>
                    </a:cubicBezTo>
                    <a:cubicBezTo>
                      <a:pt x="1492" y="108"/>
                      <a:pt x="1493" y="113"/>
                      <a:pt x="1495" y="118"/>
                    </a:cubicBezTo>
                    <a:cubicBezTo>
                      <a:pt x="1496" y="123"/>
                      <a:pt x="1493" y="127"/>
                      <a:pt x="1489" y="128"/>
                    </a:cubicBezTo>
                    <a:cubicBezTo>
                      <a:pt x="1488" y="128"/>
                      <a:pt x="1488" y="129"/>
                      <a:pt x="1487" y="129"/>
                    </a:cubicBezTo>
                    <a:close/>
                    <a:moveTo>
                      <a:pt x="33" y="83"/>
                    </a:moveTo>
                    <a:cubicBezTo>
                      <a:pt x="31" y="83"/>
                      <a:pt x="30" y="83"/>
                      <a:pt x="28" y="82"/>
                    </a:cubicBezTo>
                    <a:cubicBezTo>
                      <a:pt x="25" y="79"/>
                      <a:pt x="24" y="74"/>
                      <a:pt x="26" y="71"/>
                    </a:cubicBezTo>
                    <a:cubicBezTo>
                      <a:pt x="29" y="66"/>
                      <a:pt x="33" y="62"/>
                      <a:pt x="36" y="57"/>
                    </a:cubicBezTo>
                    <a:cubicBezTo>
                      <a:pt x="39" y="54"/>
                      <a:pt x="44" y="53"/>
                      <a:pt x="47" y="56"/>
                    </a:cubicBezTo>
                    <a:cubicBezTo>
                      <a:pt x="51" y="59"/>
                      <a:pt x="51" y="64"/>
                      <a:pt x="48" y="67"/>
                    </a:cubicBezTo>
                    <a:cubicBezTo>
                      <a:pt x="45" y="71"/>
                      <a:pt x="42" y="75"/>
                      <a:pt x="39" y="80"/>
                    </a:cubicBezTo>
                    <a:cubicBezTo>
                      <a:pt x="38" y="82"/>
                      <a:pt x="35" y="83"/>
                      <a:pt x="33" y="83"/>
                    </a:cubicBezTo>
                    <a:close/>
                    <a:moveTo>
                      <a:pt x="1463" y="78"/>
                    </a:moveTo>
                    <a:cubicBezTo>
                      <a:pt x="1461" y="78"/>
                      <a:pt x="1458" y="77"/>
                      <a:pt x="1457" y="75"/>
                    </a:cubicBezTo>
                    <a:cubicBezTo>
                      <a:pt x="1454" y="71"/>
                      <a:pt x="1451" y="67"/>
                      <a:pt x="1447" y="63"/>
                    </a:cubicBezTo>
                    <a:cubicBezTo>
                      <a:pt x="1444" y="60"/>
                      <a:pt x="1444" y="55"/>
                      <a:pt x="1448" y="52"/>
                    </a:cubicBezTo>
                    <a:cubicBezTo>
                      <a:pt x="1451" y="49"/>
                      <a:pt x="1456" y="49"/>
                      <a:pt x="1459" y="52"/>
                    </a:cubicBezTo>
                    <a:cubicBezTo>
                      <a:pt x="1463" y="56"/>
                      <a:pt x="1466" y="61"/>
                      <a:pt x="1470" y="65"/>
                    </a:cubicBezTo>
                    <a:cubicBezTo>
                      <a:pt x="1472" y="69"/>
                      <a:pt x="1471" y="74"/>
                      <a:pt x="1468" y="76"/>
                    </a:cubicBezTo>
                    <a:cubicBezTo>
                      <a:pt x="1466" y="77"/>
                      <a:pt x="1465" y="78"/>
                      <a:pt x="1463" y="78"/>
                    </a:cubicBezTo>
                    <a:close/>
                    <a:moveTo>
                      <a:pt x="72" y="43"/>
                    </a:moveTo>
                    <a:cubicBezTo>
                      <a:pt x="69" y="43"/>
                      <a:pt x="67" y="42"/>
                      <a:pt x="65" y="40"/>
                    </a:cubicBezTo>
                    <a:cubicBezTo>
                      <a:pt x="63" y="36"/>
                      <a:pt x="63" y="31"/>
                      <a:pt x="67" y="29"/>
                    </a:cubicBezTo>
                    <a:cubicBezTo>
                      <a:pt x="72" y="25"/>
                      <a:pt x="77" y="22"/>
                      <a:pt x="81" y="20"/>
                    </a:cubicBezTo>
                    <a:cubicBezTo>
                      <a:pt x="85" y="17"/>
                      <a:pt x="90" y="19"/>
                      <a:pt x="92" y="23"/>
                    </a:cubicBezTo>
                    <a:cubicBezTo>
                      <a:pt x="94" y="27"/>
                      <a:pt x="93" y="31"/>
                      <a:pt x="89" y="34"/>
                    </a:cubicBezTo>
                    <a:cubicBezTo>
                      <a:pt x="85" y="36"/>
                      <a:pt x="80" y="39"/>
                      <a:pt x="76" y="42"/>
                    </a:cubicBezTo>
                    <a:cubicBezTo>
                      <a:pt x="75" y="43"/>
                      <a:pt x="73" y="43"/>
                      <a:pt x="72" y="43"/>
                    </a:cubicBezTo>
                    <a:close/>
                    <a:moveTo>
                      <a:pt x="1423" y="40"/>
                    </a:moveTo>
                    <a:cubicBezTo>
                      <a:pt x="1421" y="40"/>
                      <a:pt x="1420" y="39"/>
                      <a:pt x="1418" y="38"/>
                    </a:cubicBezTo>
                    <a:cubicBezTo>
                      <a:pt x="1414" y="36"/>
                      <a:pt x="1410" y="33"/>
                      <a:pt x="1405" y="31"/>
                    </a:cubicBezTo>
                    <a:cubicBezTo>
                      <a:pt x="1401" y="29"/>
                      <a:pt x="1400" y="24"/>
                      <a:pt x="1402" y="20"/>
                    </a:cubicBezTo>
                    <a:cubicBezTo>
                      <a:pt x="1404" y="16"/>
                      <a:pt x="1408" y="14"/>
                      <a:pt x="1412" y="16"/>
                    </a:cubicBezTo>
                    <a:cubicBezTo>
                      <a:pt x="1417" y="19"/>
                      <a:pt x="1422" y="22"/>
                      <a:pt x="1427" y="25"/>
                    </a:cubicBezTo>
                    <a:cubicBezTo>
                      <a:pt x="1431" y="27"/>
                      <a:pt x="1432" y="32"/>
                      <a:pt x="1429" y="36"/>
                    </a:cubicBezTo>
                    <a:cubicBezTo>
                      <a:pt x="1428" y="38"/>
                      <a:pt x="1425" y="40"/>
                      <a:pt x="1423" y="40"/>
                    </a:cubicBezTo>
                    <a:close/>
                    <a:moveTo>
                      <a:pt x="123" y="20"/>
                    </a:moveTo>
                    <a:cubicBezTo>
                      <a:pt x="119" y="20"/>
                      <a:pt x="116" y="18"/>
                      <a:pt x="115" y="14"/>
                    </a:cubicBezTo>
                    <a:cubicBezTo>
                      <a:pt x="114" y="10"/>
                      <a:pt x="116" y="5"/>
                      <a:pt x="121" y="4"/>
                    </a:cubicBezTo>
                    <a:cubicBezTo>
                      <a:pt x="126" y="3"/>
                      <a:pt x="132" y="2"/>
                      <a:pt x="137" y="1"/>
                    </a:cubicBezTo>
                    <a:cubicBezTo>
                      <a:pt x="142" y="0"/>
                      <a:pt x="146" y="4"/>
                      <a:pt x="146" y="8"/>
                    </a:cubicBezTo>
                    <a:cubicBezTo>
                      <a:pt x="147" y="12"/>
                      <a:pt x="144" y="16"/>
                      <a:pt x="139" y="17"/>
                    </a:cubicBezTo>
                    <a:cubicBezTo>
                      <a:pt x="134" y="18"/>
                      <a:pt x="129" y="19"/>
                      <a:pt x="124" y="20"/>
                    </a:cubicBezTo>
                    <a:cubicBezTo>
                      <a:pt x="124" y="20"/>
                      <a:pt x="123" y="20"/>
                      <a:pt x="123" y="20"/>
                    </a:cubicBezTo>
                    <a:close/>
                    <a:moveTo>
                      <a:pt x="1371" y="19"/>
                    </a:moveTo>
                    <a:cubicBezTo>
                      <a:pt x="1370" y="19"/>
                      <a:pt x="1370" y="19"/>
                      <a:pt x="1369" y="18"/>
                    </a:cubicBezTo>
                    <a:cubicBezTo>
                      <a:pt x="1364" y="17"/>
                      <a:pt x="1359" y="17"/>
                      <a:pt x="1354" y="16"/>
                    </a:cubicBezTo>
                    <a:cubicBezTo>
                      <a:pt x="1350" y="16"/>
                      <a:pt x="1347" y="12"/>
                      <a:pt x="1347" y="8"/>
                    </a:cubicBezTo>
                    <a:cubicBezTo>
                      <a:pt x="1347" y="3"/>
                      <a:pt x="1351" y="0"/>
                      <a:pt x="1356" y="0"/>
                    </a:cubicBezTo>
                    <a:cubicBezTo>
                      <a:pt x="1361" y="1"/>
                      <a:pt x="1367" y="2"/>
                      <a:pt x="1372" y="3"/>
                    </a:cubicBezTo>
                    <a:cubicBezTo>
                      <a:pt x="1377" y="4"/>
                      <a:pt x="1380" y="8"/>
                      <a:pt x="1379" y="12"/>
                    </a:cubicBezTo>
                    <a:cubicBezTo>
                      <a:pt x="1378" y="16"/>
                      <a:pt x="1375" y="19"/>
                      <a:pt x="1371" y="19"/>
                    </a:cubicBezTo>
                    <a:close/>
                    <a:moveTo>
                      <a:pt x="588" y="16"/>
                    </a:moveTo>
                    <a:cubicBezTo>
                      <a:pt x="572" y="16"/>
                      <a:pt x="572" y="16"/>
                      <a:pt x="572" y="16"/>
                    </a:cubicBezTo>
                    <a:cubicBezTo>
                      <a:pt x="568" y="16"/>
                      <a:pt x="564" y="12"/>
                      <a:pt x="564" y="8"/>
                    </a:cubicBezTo>
                    <a:cubicBezTo>
                      <a:pt x="564" y="3"/>
                      <a:pt x="568" y="0"/>
                      <a:pt x="572" y="0"/>
                    </a:cubicBezTo>
                    <a:cubicBezTo>
                      <a:pt x="588" y="0"/>
                      <a:pt x="588" y="0"/>
                      <a:pt x="588" y="0"/>
                    </a:cubicBezTo>
                    <a:cubicBezTo>
                      <a:pt x="593" y="0"/>
                      <a:pt x="596" y="3"/>
                      <a:pt x="596" y="8"/>
                    </a:cubicBezTo>
                    <a:cubicBezTo>
                      <a:pt x="596" y="12"/>
                      <a:pt x="593" y="16"/>
                      <a:pt x="588" y="16"/>
                    </a:cubicBezTo>
                    <a:close/>
                    <a:moveTo>
                      <a:pt x="532" y="16"/>
                    </a:moveTo>
                    <a:cubicBezTo>
                      <a:pt x="516" y="16"/>
                      <a:pt x="516" y="16"/>
                      <a:pt x="516" y="16"/>
                    </a:cubicBezTo>
                    <a:cubicBezTo>
                      <a:pt x="511" y="16"/>
                      <a:pt x="508" y="12"/>
                      <a:pt x="508" y="8"/>
                    </a:cubicBezTo>
                    <a:cubicBezTo>
                      <a:pt x="508" y="3"/>
                      <a:pt x="511" y="0"/>
                      <a:pt x="516" y="0"/>
                    </a:cubicBezTo>
                    <a:cubicBezTo>
                      <a:pt x="532" y="0"/>
                      <a:pt x="532" y="0"/>
                      <a:pt x="532" y="0"/>
                    </a:cubicBezTo>
                    <a:cubicBezTo>
                      <a:pt x="536" y="0"/>
                      <a:pt x="540" y="3"/>
                      <a:pt x="540" y="8"/>
                    </a:cubicBezTo>
                    <a:cubicBezTo>
                      <a:pt x="540" y="12"/>
                      <a:pt x="536" y="16"/>
                      <a:pt x="532" y="16"/>
                    </a:cubicBezTo>
                    <a:close/>
                    <a:moveTo>
                      <a:pt x="476" y="16"/>
                    </a:moveTo>
                    <a:cubicBezTo>
                      <a:pt x="460" y="16"/>
                      <a:pt x="460" y="16"/>
                      <a:pt x="460" y="16"/>
                    </a:cubicBezTo>
                    <a:cubicBezTo>
                      <a:pt x="455" y="16"/>
                      <a:pt x="452" y="12"/>
                      <a:pt x="452" y="8"/>
                    </a:cubicBezTo>
                    <a:cubicBezTo>
                      <a:pt x="452" y="3"/>
                      <a:pt x="455" y="0"/>
                      <a:pt x="460" y="0"/>
                    </a:cubicBezTo>
                    <a:cubicBezTo>
                      <a:pt x="476" y="0"/>
                      <a:pt x="476" y="0"/>
                      <a:pt x="476" y="0"/>
                    </a:cubicBezTo>
                    <a:cubicBezTo>
                      <a:pt x="480" y="0"/>
                      <a:pt x="484" y="3"/>
                      <a:pt x="484" y="8"/>
                    </a:cubicBezTo>
                    <a:cubicBezTo>
                      <a:pt x="484" y="12"/>
                      <a:pt x="480" y="16"/>
                      <a:pt x="476" y="16"/>
                    </a:cubicBezTo>
                    <a:close/>
                    <a:moveTo>
                      <a:pt x="419" y="16"/>
                    </a:moveTo>
                    <a:cubicBezTo>
                      <a:pt x="403" y="16"/>
                      <a:pt x="403" y="16"/>
                      <a:pt x="403" y="16"/>
                    </a:cubicBezTo>
                    <a:cubicBezTo>
                      <a:pt x="399" y="16"/>
                      <a:pt x="395" y="12"/>
                      <a:pt x="395" y="8"/>
                    </a:cubicBezTo>
                    <a:cubicBezTo>
                      <a:pt x="395" y="3"/>
                      <a:pt x="399" y="0"/>
                      <a:pt x="403" y="0"/>
                    </a:cubicBezTo>
                    <a:cubicBezTo>
                      <a:pt x="419" y="0"/>
                      <a:pt x="419" y="0"/>
                      <a:pt x="419" y="0"/>
                    </a:cubicBezTo>
                    <a:cubicBezTo>
                      <a:pt x="424" y="0"/>
                      <a:pt x="427" y="3"/>
                      <a:pt x="427" y="8"/>
                    </a:cubicBezTo>
                    <a:cubicBezTo>
                      <a:pt x="427" y="12"/>
                      <a:pt x="424" y="16"/>
                      <a:pt x="419" y="16"/>
                    </a:cubicBezTo>
                    <a:close/>
                    <a:moveTo>
                      <a:pt x="363" y="16"/>
                    </a:moveTo>
                    <a:cubicBezTo>
                      <a:pt x="347" y="16"/>
                      <a:pt x="347" y="16"/>
                      <a:pt x="347" y="16"/>
                    </a:cubicBezTo>
                    <a:cubicBezTo>
                      <a:pt x="343" y="16"/>
                      <a:pt x="339" y="12"/>
                      <a:pt x="339" y="8"/>
                    </a:cubicBezTo>
                    <a:cubicBezTo>
                      <a:pt x="339" y="3"/>
                      <a:pt x="343" y="0"/>
                      <a:pt x="347" y="0"/>
                    </a:cubicBezTo>
                    <a:cubicBezTo>
                      <a:pt x="363" y="0"/>
                      <a:pt x="363" y="0"/>
                      <a:pt x="363" y="0"/>
                    </a:cubicBezTo>
                    <a:cubicBezTo>
                      <a:pt x="368" y="0"/>
                      <a:pt x="371" y="3"/>
                      <a:pt x="371" y="8"/>
                    </a:cubicBezTo>
                    <a:cubicBezTo>
                      <a:pt x="371" y="12"/>
                      <a:pt x="368" y="16"/>
                      <a:pt x="363" y="16"/>
                    </a:cubicBezTo>
                    <a:close/>
                    <a:moveTo>
                      <a:pt x="307" y="16"/>
                    </a:moveTo>
                    <a:cubicBezTo>
                      <a:pt x="291" y="16"/>
                      <a:pt x="291" y="16"/>
                      <a:pt x="291" y="16"/>
                    </a:cubicBezTo>
                    <a:cubicBezTo>
                      <a:pt x="286" y="16"/>
                      <a:pt x="283" y="12"/>
                      <a:pt x="283" y="8"/>
                    </a:cubicBezTo>
                    <a:cubicBezTo>
                      <a:pt x="283" y="3"/>
                      <a:pt x="286" y="0"/>
                      <a:pt x="291" y="0"/>
                    </a:cubicBezTo>
                    <a:cubicBezTo>
                      <a:pt x="307" y="0"/>
                      <a:pt x="307" y="0"/>
                      <a:pt x="307" y="0"/>
                    </a:cubicBezTo>
                    <a:cubicBezTo>
                      <a:pt x="311" y="0"/>
                      <a:pt x="315" y="3"/>
                      <a:pt x="315" y="8"/>
                    </a:cubicBezTo>
                    <a:cubicBezTo>
                      <a:pt x="315" y="12"/>
                      <a:pt x="311" y="16"/>
                      <a:pt x="307" y="16"/>
                    </a:cubicBezTo>
                    <a:close/>
                    <a:moveTo>
                      <a:pt x="251" y="16"/>
                    </a:moveTo>
                    <a:cubicBezTo>
                      <a:pt x="235" y="16"/>
                      <a:pt x="235" y="16"/>
                      <a:pt x="235" y="16"/>
                    </a:cubicBezTo>
                    <a:cubicBezTo>
                      <a:pt x="230" y="16"/>
                      <a:pt x="227" y="12"/>
                      <a:pt x="227" y="8"/>
                    </a:cubicBezTo>
                    <a:cubicBezTo>
                      <a:pt x="227" y="3"/>
                      <a:pt x="230" y="0"/>
                      <a:pt x="235" y="0"/>
                    </a:cubicBezTo>
                    <a:cubicBezTo>
                      <a:pt x="251" y="0"/>
                      <a:pt x="251" y="0"/>
                      <a:pt x="251" y="0"/>
                    </a:cubicBezTo>
                    <a:cubicBezTo>
                      <a:pt x="255" y="0"/>
                      <a:pt x="259" y="3"/>
                      <a:pt x="259" y="8"/>
                    </a:cubicBezTo>
                    <a:cubicBezTo>
                      <a:pt x="259" y="12"/>
                      <a:pt x="255" y="16"/>
                      <a:pt x="251" y="16"/>
                    </a:cubicBezTo>
                    <a:close/>
                    <a:moveTo>
                      <a:pt x="195" y="16"/>
                    </a:moveTo>
                    <a:cubicBezTo>
                      <a:pt x="178" y="16"/>
                      <a:pt x="178" y="16"/>
                      <a:pt x="178" y="16"/>
                    </a:cubicBezTo>
                    <a:cubicBezTo>
                      <a:pt x="174" y="16"/>
                      <a:pt x="170" y="12"/>
                      <a:pt x="170" y="8"/>
                    </a:cubicBezTo>
                    <a:cubicBezTo>
                      <a:pt x="170" y="3"/>
                      <a:pt x="174" y="0"/>
                      <a:pt x="178" y="0"/>
                    </a:cubicBezTo>
                    <a:cubicBezTo>
                      <a:pt x="195" y="0"/>
                      <a:pt x="195" y="0"/>
                      <a:pt x="195" y="0"/>
                    </a:cubicBezTo>
                    <a:cubicBezTo>
                      <a:pt x="199" y="0"/>
                      <a:pt x="203" y="3"/>
                      <a:pt x="203" y="8"/>
                    </a:cubicBezTo>
                    <a:cubicBezTo>
                      <a:pt x="203" y="12"/>
                      <a:pt x="199" y="16"/>
                      <a:pt x="195" y="16"/>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62" name="Freeform 671"/>
              <p:cNvSpPr>
                <a:spLocks/>
              </p:cNvSpPr>
              <p:nvPr/>
            </p:nvSpPr>
            <p:spPr bwMode="auto">
              <a:xfrm>
                <a:off x="11466513" y="4894263"/>
                <a:ext cx="65088" cy="44450"/>
              </a:xfrm>
              <a:custGeom>
                <a:avLst/>
                <a:gdLst>
                  <a:gd name="T0" fmla="*/ 16 w 24"/>
                  <a:gd name="T1" fmla="*/ 16 h 16"/>
                  <a:gd name="T2" fmla="*/ 8 w 24"/>
                  <a:gd name="T3" fmla="*/ 16 h 16"/>
                  <a:gd name="T4" fmla="*/ 0 w 24"/>
                  <a:gd name="T5" fmla="*/ 8 h 16"/>
                  <a:gd name="T6" fmla="*/ 8 w 24"/>
                  <a:gd name="T7" fmla="*/ 0 h 16"/>
                  <a:gd name="T8" fmla="*/ 16 w 24"/>
                  <a:gd name="T9" fmla="*/ 0 h 16"/>
                  <a:gd name="T10" fmla="*/ 24 w 24"/>
                  <a:gd name="T11" fmla="*/ 8 h 16"/>
                  <a:gd name="T12" fmla="*/ 16 w 24"/>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24" h="16">
                    <a:moveTo>
                      <a:pt x="16" y="16"/>
                    </a:moveTo>
                    <a:cubicBezTo>
                      <a:pt x="8" y="16"/>
                      <a:pt x="8" y="16"/>
                      <a:pt x="8" y="16"/>
                    </a:cubicBezTo>
                    <a:cubicBezTo>
                      <a:pt x="4" y="16"/>
                      <a:pt x="0" y="12"/>
                      <a:pt x="0" y="8"/>
                    </a:cubicBezTo>
                    <a:cubicBezTo>
                      <a:pt x="0" y="3"/>
                      <a:pt x="4" y="0"/>
                      <a:pt x="8" y="0"/>
                    </a:cubicBezTo>
                    <a:cubicBezTo>
                      <a:pt x="16" y="0"/>
                      <a:pt x="16" y="0"/>
                      <a:pt x="16" y="0"/>
                    </a:cubicBezTo>
                    <a:cubicBezTo>
                      <a:pt x="21" y="0"/>
                      <a:pt x="24" y="3"/>
                      <a:pt x="24" y="8"/>
                    </a:cubicBezTo>
                    <a:cubicBezTo>
                      <a:pt x="24" y="12"/>
                      <a:pt x="21" y="16"/>
                      <a:pt x="16" y="1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63" name="Freeform 672"/>
              <p:cNvSpPr>
                <a:spLocks/>
              </p:cNvSpPr>
              <p:nvPr/>
            </p:nvSpPr>
            <p:spPr bwMode="auto">
              <a:xfrm>
                <a:off x="9439276" y="4894263"/>
                <a:ext cx="2195513" cy="44450"/>
              </a:xfrm>
              <a:custGeom>
                <a:avLst/>
                <a:gdLst>
                  <a:gd name="T0" fmla="*/ 787 w 795"/>
                  <a:gd name="T1" fmla="*/ 16 h 16"/>
                  <a:gd name="T2" fmla="*/ 8 w 795"/>
                  <a:gd name="T3" fmla="*/ 16 h 16"/>
                  <a:gd name="T4" fmla="*/ 0 w 795"/>
                  <a:gd name="T5" fmla="*/ 8 h 16"/>
                  <a:gd name="T6" fmla="*/ 8 w 795"/>
                  <a:gd name="T7" fmla="*/ 0 h 16"/>
                  <a:gd name="T8" fmla="*/ 787 w 795"/>
                  <a:gd name="T9" fmla="*/ 0 h 16"/>
                  <a:gd name="T10" fmla="*/ 795 w 795"/>
                  <a:gd name="T11" fmla="*/ 8 h 16"/>
                  <a:gd name="T12" fmla="*/ 787 w 795"/>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795" h="16">
                    <a:moveTo>
                      <a:pt x="787" y="16"/>
                    </a:moveTo>
                    <a:cubicBezTo>
                      <a:pt x="8" y="16"/>
                      <a:pt x="8" y="16"/>
                      <a:pt x="8" y="16"/>
                    </a:cubicBezTo>
                    <a:cubicBezTo>
                      <a:pt x="4" y="16"/>
                      <a:pt x="0" y="12"/>
                      <a:pt x="0" y="8"/>
                    </a:cubicBezTo>
                    <a:cubicBezTo>
                      <a:pt x="0" y="3"/>
                      <a:pt x="4" y="0"/>
                      <a:pt x="8" y="0"/>
                    </a:cubicBezTo>
                    <a:cubicBezTo>
                      <a:pt x="787" y="0"/>
                      <a:pt x="787" y="0"/>
                      <a:pt x="787" y="0"/>
                    </a:cubicBezTo>
                    <a:cubicBezTo>
                      <a:pt x="791" y="0"/>
                      <a:pt x="795" y="3"/>
                      <a:pt x="795" y="8"/>
                    </a:cubicBezTo>
                    <a:cubicBezTo>
                      <a:pt x="795" y="12"/>
                      <a:pt x="791" y="16"/>
                      <a:pt x="787" y="16"/>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64" name="Oval 673"/>
              <p:cNvSpPr>
                <a:spLocks noChangeArrowheads="1"/>
              </p:cNvSpPr>
              <p:nvPr/>
            </p:nvSpPr>
            <p:spPr bwMode="auto">
              <a:xfrm>
                <a:off x="8113713" y="5124450"/>
                <a:ext cx="419100" cy="417513"/>
              </a:xfrm>
              <a:prstGeom prst="ellipse">
                <a:avLst/>
              </a:pr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65" name="Oval 674"/>
              <p:cNvSpPr>
                <a:spLocks noChangeArrowheads="1"/>
              </p:cNvSpPr>
              <p:nvPr/>
            </p:nvSpPr>
            <p:spPr bwMode="auto">
              <a:xfrm>
                <a:off x="8763001" y="5124450"/>
                <a:ext cx="419100" cy="417513"/>
              </a:xfrm>
              <a:prstGeom prst="ellipse">
                <a:avLst/>
              </a:prstGeom>
              <a:solidFill>
                <a:srgbClr val="FF5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66" name="Oval 675"/>
              <p:cNvSpPr>
                <a:spLocks noChangeArrowheads="1"/>
              </p:cNvSpPr>
              <p:nvPr/>
            </p:nvSpPr>
            <p:spPr bwMode="auto">
              <a:xfrm>
                <a:off x="9409113" y="5124450"/>
                <a:ext cx="419100" cy="417513"/>
              </a:xfrm>
              <a:prstGeom prst="ellipse">
                <a:avLst/>
              </a:pr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67" name="Oval 676"/>
              <p:cNvSpPr>
                <a:spLocks noChangeArrowheads="1"/>
              </p:cNvSpPr>
              <p:nvPr/>
            </p:nvSpPr>
            <p:spPr bwMode="auto">
              <a:xfrm>
                <a:off x="10058401" y="5124450"/>
                <a:ext cx="419100" cy="417513"/>
              </a:xfrm>
              <a:prstGeom prst="ellipse">
                <a:avLst/>
              </a:pr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68" name="Oval 677"/>
              <p:cNvSpPr>
                <a:spLocks noChangeArrowheads="1"/>
              </p:cNvSpPr>
              <p:nvPr/>
            </p:nvSpPr>
            <p:spPr bwMode="auto">
              <a:xfrm>
                <a:off x="10706101" y="5124450"/>
                <a:ext cx="420688" cy="417513"/>
              </a:xfrm>
              <a:prstGeom prst="ellipse">
                <a:avLst/>
              </a:pr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69" name="Oval 678"/>
              <p:cNvSpPr>
                <a:spLocks noChangeArrowheads="1"/>
              </p:cNvSpPr>
              <p:nvPr/>
            </p:nvSpPr>
            <p:spPr bwMode="auto">
              <a:xfrm>
                <a:off x="11352213" y="5124450"/>
                <a:ext cx="420688" cy="417513"/>
              </a:xfrm>
              <a:prstGeom prst="ellipse">
                <a:avLst/>
              </a:pr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70" name="Oval 679"/>
              <p:cNvSpPr>
                <a:spLocks noChangeArrowheads="1"/>
              </p:cNvSpPr>
              <p:nvPr/>
            </p:nvSpPr>
            <p:spPr bwMode="auto">
              <a:xfrm>
                <a:off x="8270876" y="5284788"/>
                <a:ext cx="96838" cy="96838"/>
              </a:xfrm>
              <a:prstGeom prst="ellipse">
                <a:avLst/>
              </a:pr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71" name="Oval 680"/>
              <p:cNvSpPr>
                <a:spLocks noChangeArrowheads="1"/>
              </p:cNvSpPr>
              <p:nvPr/>
            </p:nvSpPr>
            <p:spPr bwMode="auto">
              <a:xfrm>
                <a:off x="8923338" y="5284788"/>
                <a:ext cx="98425" cy="968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72" name="Oval 681"/>
              <p:cNvSpPr>
                <a:spLocks noChangeArrowheads="1"/>
              </p:cNvSpPr>
              <p:nvPr/>
            </p:nvSpPr>
            <p:spPr bwMode="auto">
              <a:xfrm>
                <a:off x="9571038" y="5284788"/>
                <a:ext cx="96838" cy="96838"/>
              </a:xfrm>
              <a:prstGeom prst="ellipse">
                <a:avLst/>
              </a:pr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73" name="Oval 682"/>
              <p:cNvSpPr>
                <a:spLocks noChangeArrowheads="1"/>
              </p:cNvSpPr>
              <p:nvPr/>
            </p:nvSpPr>
            <p:spPr bwMode="auto">
              <a:xfrm>
                <a:off x="10218738" y="5284788"/>
                <a:ext cx="98425" cy="96838"/>
              </a:xfrm>
              <a:prstGeom prst="ellipse">
                <a:avLst/>
              </a:pr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74" name="Oval 683"/>
              <p:cNvSpPr>
                <a:spLocks noChangeArrowheads="1"/>
              </p:cNvSpPr>
              <p:nvPr/>
            </p:nvSpPr>
            <p:spPr bwMode="auto">
              <a:xfrm>
                <a:off x="10866438" y="5284788"/>
                <a:ext cx="96838" cy="96838"/>
              </a:xfrm>
              <a:prstGeom prst="ellipse">
                <a:avLst/>
              </a:pr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75" name="Oval 684"/>
              <p:cNvSpPr>
                <a:spLocks noChangeArrowheads="1"/>
              </p:cNvSpPr>
              <p:nvPr/>
            </p:nvSpPr>
            <p:spPr bwMode="auto">
              <a:xfrm>
                <a:off x="11512551" y="5284788"/>
                <a:ext cx="100013" cy="968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76" name="Rectangle 685"/>
              <p:cNvSpPr>
                <a:spLocks noChangeArrowheads="1"/>
              </p:cNvSpPr>
              <p:nvPr/>
            </p:nvSpPr>
            <p:spPr bwMode="auto">
              <a:xfrm>
                <a:off x="8520113" y="3538538"/>
                <a:ext cx="131763" cy="511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77" name="Freeform 686"/>
              <p:cNvSpPr>
                <a:spLocks noEditPoints="1"/>
              </p:cNvSpPr>
              <p:nvPr/>
            </p:nvSpPr>
            <p:spPr bwMode="auto">
              <a:xfrm>
                <a:off x="8497888" y="3516313"/>
                <a:ext cx="176213" cy="555625"/>
              </a:xfrm>
              <a:custGeom>
                <a:avLst/>
                <a:gdLst>
                  <a:gd name="T0" fmla="*/ 56 w 64"/>
                  <a:gd name="T1" fmla="*/ 201 h 201"/>
                  <a:gd name="T2" fmla="*/ 8 w 64"/>
                  <a:gd name="T3" fmla="*/ 201 h 201"/>
                  <a:gd name="T4" fmla="*/ 0 w 64"/>
                  <a:gd name="T5" fmla="*/ 193 h 201"/>
                  <a:gd name="T6" fmla="*/ 0 w 64"/>
                  <a:gd name="T7" fmla="*/ 8 h 201"/>
                  <a:gd name="T8" fmla="*/ 8 w 64"/>
                  <a:gd name="T9" fmla="*/ 0 h 201"/>
                  <a:gd name="T10" fmla="*/ 56 w 64"/>
                  <a:gd name="T11" fmla="*/ 0 h 201"/>
                  <a:gd name="T12" fmla="*/ 64 w 64"/>
                  <a:gd name="T13" fmla="*/ 8 h 201"/>
                  <a:gd name="T14" fmla="*/ 64 w 64"/>
                  <a:gd name="T15" fmla="*/ 193 h 201"/>
                  <a:gd name="T16" fmla="*/ 56 w 64"/>
                  <a:gd name="T17" fmla="*/ 201 h 201"/>
                  <a:gd name="T18" fmla="*/ 16 w 64"/>
                  <a:gd name="T19" fmla="*/ 185 h 201"/>
                  <a:gd name="T20" fmla="*/ 48 w 64"/>
                  <a:gd name="T21" fmla="*/ 185 h 201"/>
                  <a:gd name="T22" fmla="*/ 48 w 64"/>
                  <a:gd name="T23" fmla="*/ 16 h 201"/>
                  <a:gd name="T24" fmla="*/ 16 w 64"/>
                  <a:gd name="T25" fmla="*/ 16 h 201"/>
                  <a:gd name="T26" fmla="*/ 16 w 64"/>
                  <a:gd name="T27" fmla="*/ 185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201">
                    <a:moveTo>
                      <a:pt x="56" y="201"/>
                    </a:moveTo>
                    <a:cubicBezTo>
                      <a:pt x="8" y="201"/>
                      <a:pt x="8" y="201"/>
                      <a:pt x="8" y="201"/>
                    </a:cubicBezTo>
                    <a:cubicBezTo>
                      <a:pt x="4" y="201"/>
                      <a:pt x="0" y="197"/>
                      <a:pt x="0" y="193"/>
                    </a:cubicBezTo>
                    <a:cubicBezTo>
                      <a:pt x="0" y="8"/>
                      <a:pt x="0" y="8"/>
                      <a:pt x="0" y="8"/>
                    </a:cubicBezTo>
                    <a:cubicBezTo>
                      <a:pt x="0" y="4"/>
                      <a:pt x="4" y="0"/>
                      <a:pt x="8" y="0"/>
                    </a:cubicBezTo>
                    <a:cubicBezTo>
                      <a:pt x="56" y="0"/>
                      <a:pt x="56" y="0"/>
                      <a:pt x="56" y="0"/>
                    </a:cubicBezTo>
                    <a:cubicBezTo>
                      <a:pt x="60" y="0"/>
                      <a:pt x="64" y="4"/>
                      <a:pt x="64" y="8"/>
                    </a:cubicBezTo>
                    <a:cubicBezTo>
                      <a:pt x="64" y="193"/>
                      <a:pt x="64" y="193"/>
                      <a:pt x="64" y="193"/>
                    </a:cubicBezTo>
                    <a:cubicBezTo>
                      <a:pt x="64" y="197"/>
                      <a:pt x="60" y="201"/>
                      <a:pt x="56" y="201"/>
                    </a:cubicBezTo>
                    <a:close/>
                    <a:moveTo>
                      <a:pt x="16" y="185"/>
                    </a:moveTo>
                    <a:cubicBezTo>
                      <a:pt x="48" y="185"/>
                      <a:pt x="48" y="185"/>
                      <a:pt x="48" y="185"/>
                    </a:cubicBezTo>
                    <a:cubicBezTo>
                      <a:pt x="48" y="16"/>
                      <a:pt x="48" y="16"/>
                      <a:pt x="48" y="16"/>
                    </a:cubicBezTo>
                    <a:cubicBezTo>
                      <a:pt x="16" y="16"/>
                      <a:pt x="16" y="16"/>
                      <a:pt x="16" y="16"/>
                    </a:cubicBezTo>
                    <a:lnTo>
                      <a:pt x="16" y="18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78" name="Rectangle 687"/>
              <p:cNvSpPr>
                <a:spLocks noChangeArrowheads="1"/>
              </p:cNvSpPr>
              <p:nvPr/>
            </p:nvSpPr>
            <p:spPr bwMode="auto">
              <a:xfrm>
                <a:off x="8586788" y="3486150"/>
                <a:ext cx="1366838" cy="1793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79" name="Freeform 688"/>
              <p:cNvSpPr>
                <a:spLocks noEditPoints="1"/>
              </p:cNvSpPr>
              <p:nvPr/>
            </p:nvSpPr>
            <p:spPr bwMode="auto">
              <a:xfrm>
                <a:off x="8564563" y="3463925"/>
                <a:ext cx="1409700" cy="223838"/>
              </a:xfrm>
              <a:custGeom>
                <a:avLst/>
                <a:gdLst>
                  <a:gd name="T0" fmla="*/ 503 w 511"/>
                  <a:gd name="T1" fmla="*/ 81 h 81"/>
                  <a:gd name="T2" fmla="*/ 8 w 511"/>
                  <a:gd name="T3" fmla="*/ 81 h 81"/>
                  <a:gd name="T4" fmla="*/ 0 w 511"/>
                  <a:gd name="T5" fmla="*/ 73 h 81"/>
                  <a:gd name="T6" fmla="*/ 0 w 511"/>
                  <a:gd name="T7" fmla="*/ 8 h 81"/>
                  <a:gd name="T8" fmla="*/ 8 w 511"/>
                  <a:gd name="T9" fmla="*/ 0 h 81"/>
                  <a:gd name="T10" fmla="*/ 503 w 511"/>
                  <a:gd name="T11" fmla="*/ 0 h 81"/>
                  <a:gd name="T12" fmla="*/ 511 w 511"/>
                  <a:gd name="T13" fmla="*/ 8 h 81"/>
                  <a:gd name="T14" fmla="*/ 511 w 511"/>
                  <a:gd name="T15" fmla="*/ 73 h 81"/>
                  <a:gd name="T16" fmla="*/ 503 w 511"/>
                  <a:gd name="T17" fmla="*/ 81 h 81"/>
                  <a:gd name="T18" fmla="*/ 16 w 511"/>
                  <a:gd name="T19" fmla="*/ 65 h 81"/>
                  <a:gd name="T20" fmla="*/ 495 w 511"/>
                  <a:gd name="T21" fmla="*/ 65 h 81"/>
                  <a:gd name="T22" fmla="*/ 495 w 511"/>
                  <a:gd name="T23" fmla="*/ 16 h 81"/>
                  <a:gd name="T24" fmla="*/ 16 w 511"/>
                  <a:gd name="T25" fmla="*/ 16 h 81"/>
                  <a:gd name="T26" fmla="*/ 16 w 511"/>
                  <a:gd name="T27"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1" h="81">
                    <a:moveTo>
                      <a:pt x="503" y="81"/>
                    </a:moveTo>
                    <a:cubicBezTo>
                      <a:pt x="8" y="81"/>
                      <a:pt x="8" y="81"/>
                      <a:pt x="8" y="81"/>
                    </a:cubicBezTo>
                    <a:cubicBezTo>
                      <a:pt x="4" y="81"/>
                      <a:pt x="0" y="78"/>
                      <a:pt x="0" y="73"/>
                    </a:cubicBezTo>
                    <a:cubicBezTo>
                      <a:pt x="0" y="8"/>
                      <a:pt x="0" y="8"/>
                      <a:pt x="0" y="8"/>
                    </a:cubicBezTo>
                    <a:cubicBezTo>
                      <a:pt x="0" y="3"/>
                      <a:pt x="4" y="0"/>
                      <a:pt x="8" y="0"/>
                    </a:cubicBezTo>
                    <a:cubicBezTo>
                      <a:pt x="503" y="0"/>
                      <a:pt x="503" y="0"/>
                      <a:pt x="503" y="0"/>
                    </a:cubicBezTo>
                    <a:cubicBezTo>
                      <a:pt x="507" y="0"/>
                      <a:pt x="511" y="3"/>
                      <a:pt x="511" y="8"/>
                    </a:cubicBezTo>
                    <a:cubicBezTo>
                      <a:pt x="511" y="73"/>
                      <a:pt x="511" y="73"/>
                      <a:pt x="511" y="73"/>
                    </a:cubicBezTo>
                    <a:cubicBezTo>
                      <a:pt x="511" y="78"/>
                      <a:pt x="507" y="81"/>
                      <a:pt x="503" y="81"/>
                    </a:cubicBezTo>
                    <a:close/>
                    <a:moveTo>
                      <a:pt x="16" y="65"/>
                    </a:moveTo>
                    <a:cubicBezTo>
                      <a:pt x="495" y="65"/>
                      <a:pt x="495" y="65"/>
                      <a:pt x="495" y="65"/>
                    </a:cubicBezTo>
                    <a:cubicBezTo>
                      <a:pt x="495" y="16"/>
                      <a:pt x="495" y="16"/>
                      <a:pt x="495" y="16"/>
                    </a:cubicBezTo>
                    <a:cubicBezTo>
                      <a:pt x="16" y="16"/>
                      <a:pt x="16" y="16"/>
                      <a:pt x="16" y="16"/>
                    </a:cubicBezTo>
                    <a:lnTo>
                      <a:pt x="16" y="6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80" name="Oval 689"/>
              <p:cNvSpPr>
                <a:spLocks noChangeArrowheads="1"/>
              </p:cNvSpPr>
              <p:nvPr/>
            </p:nvSpPr>
            <p:spPr bwMode="auto">
              <a:xfrm>
                <a:off x="8431213" y="3419475"/>
                <a:ext cx="309563" cy="306388"/>
              </a:xfrm>
              <a:prstGeom prst="ellipse">
                <a:avLst/>
              </a:prstGeom>
              <a:solidFill>
                <a:srgbClr val="CDE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81" name="Freeform 690"/>
              <p:cNvSpPr>
                <a:spLocks noEditPoints="1"/>
              </p:cNvSpPr>
              <p:nvPr/>
            </p:nvSpPr>
            <p:spPr bwMode="auto">
              <a:xfrm>
                <a:off x="8408988" y="3397250"/>
                <a:ext cx="354013" cy="350838"/>
              </a:xfrm>
              <a:custGeom>
                <a:avLst/>
                <a:gdLst>
                  <a:gd name="T0" fmla="*/ 64 w 128"/>
                  <a:gd name="T1" fmla="*/ 127 h 127"/>
                  <a:gd name="T2" fmla="*/ 0 w 128"/>
                  <a:gd name="T3" fmla="*/ 63 h 127"/>
                  <a:gd name="T4" fmla="*/ 64 w 128"/>
                  <a:gd name="T5" fmla="*/ 0 h 127"/>
                  <a:gd name="T6" fmla="*/ 128 w 128"/>
                  <a:gd name="T7" fmla="*/ 63 h 127"/>
                  <a:gd name="T8" fmla="*/ 64 w 128"/>
                  <a:gd name="T9" fmla="*/ 127 h 127"/>
                  <a:gd name="T10" fmla="*/ 64 w 128"/>
                  <a:gd name="T11" fmla="*/ 16 h 127"/>
                  <a:gd name="T12" fmla="*/ 16 w 128"/>
                  <a:gd name="T13" fmla="*/ 63 h 127"/>
                  <a:gd name="T14" fmla="*/ 64 w 128"/>
                  <a:gd name="T15" fmla="*/ 111 h 127"/>
                  <a:gd name="T16" fmla="*/ 112 w 128"/>
                  <a:gd name="T17" fmla="*/ 63 h 127"/>
                  <a:gd name="T18" fmla="*/ 64 w 128"/>
                  <a:gd name="T19" fmla="*/ 1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7">
                    <a:moveTo>
                      <a:pt x="64" y="127"/>
                    </a:moveTo>
                    <a:cubicBezTo>
                      <a:pt x="29" y="127"/>
                      <a:pt x="0" y="98"/>
                      <a:pt x="0" y="63"/>
                    </a:cubicBezTo>
                    <a:cubicBezTo>
                      <a:pt x="0" y="28"/>
                      <a:pt x="29" y="0"/>
                      <a:pt x="64" y="0"/>
                    </a:cubicBezTo>
                    <a:cubicBezTo>
                      <a:pt x="99" y="0"/>
                      <a:pt x="128" y="28"/>
                      <a:pt x="128" y="63"/>
                    </a:cubicBezTo>
                    <a:cubicBezTo>
                      <a:pt x="128" y="98"/>
                      <a:pt x="99" y="127"/>
                      <a:pt x="64" y="127"/>
                    </a:cubicBezTo>
                    <a:close/>
                    <a:moveTo>
                      <a:pt x="64" y="16"/>
                    </a:moveTo>
                    <a:cubicBezTo>
                      <a:pt x="38" y="16"/>
                      <a:pt x="16" y="37"/>
                      <a:pt x="16" y="63"/>
                    </a:cubicBezTo>
                    <a:cubicBezTo>
                      <a:pt x="16" y="90"/>
                      <a:pt x="38" y="111"/>
                      <a:pt x="64" y="111"/>
                    </a:cubicBezTo>
                    <a:cubicBezTo>
                      <a:pt x="90" y="111"/>
                      <a:pt x="112" y="90"/>
                      <a:pt x="112" y="63"/>
                    </a:cubicBezTo>
                    <a:cubicBezTo>
                      <a:pt x="112" y="37"/>
                      <a:pt x="90" y="16"/>
                      <a:pt x="64" y="16"/>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82" name="Freeform 691"/>
              <p:cNvSpPr>
                <a:spLocks/>
              </p:cNvSpPr>
              <p:nvPr/>
            </p:nvSpPr>
            <p:spPr bwMode="auto">
              <a:xfrm>
                <a:off x="11336338" y="3460750"/>
                <a:ext cx="1423988" cy="2141538"/>
              </a:xfrm>
              <a:custGeom>
                <a:avLst/>
                <a:gdLst>
                  <a:gd name="T0" fmla="*/ 475 w 516"/>
                  <a:gd name="T1" fmla="*/ 18 h 775"/>
                  <a:gd name="T2" fmla="*/ 386 w 516"/>
                  <a:gd name="T3" fmla="*/ 41 h 775"/>
                  <a:gd name="T4" fmla="*/ 0 w 516"/>
                  <a:gd name="T5" fmla="*/ 710 h 775"/>
                  <a:gd name="T6" fmla="*/ 112 w 516"/>
                  <a:gd name="T7" fmla="*/ 775 h 775"/>
                  <a:gd name="T8" fmla="*/ 498 w 516"/>
                  <a:gd name="T9" fmla="*/ 106 h 775"/>
                  <a:gd name="T10" fmla="*/ 475 w 516"/>
                  <a:gd name="T11" fmla="*/ 18 h 775"/>
                </a:gdLst>
                <a:ahLst/>
                <a:cxnLst>
                  <a:cxn ang="0">
                    <a:pos x="T0" y="T1"/>
                  </a:cxn>
                  <a:cxn ang="0">
                    <a:pos x="T2" y="T3"/>
                  </a:cxn>
                  <a:cxn ang="0">
                    <a:pos x="T4" y="T5"/>
                  </a:cxn>
                  <a:cxn ang="0">
                    <a:pos x="T6" y="T7"/>
                  </a:cxn>
                  <a:cxn ang="0">
                    <a:pos x="T8" y="T9"/>
                  </a:cxn>
                  <a:cxn ang="0">
                    <a:pos x="T10" y="T11"/>
                  </a:cxn>
                </a:cxnLst>
                <a:rect l="0" t="0" r="r" b="b"/>
                <a:pathLst>
                  <a:path w="516" h="775">
                    <a:moveTo>
                      <a:pt x="475" y="18"/>
                    </a:moveTo>
                    <a:cubicBezTo>
                      <a:pt x="444" y="0"/>
                      <a:pt x="404" y="10"/>
                      <a:pt x="386" y="41"/>
                    </a:cubicBezTo>
                    <a:cubicBezTo>
                      <a:pt x="0" y="710"/>
                      <a:pt x="0" y="710"/>
                      <a:pt x="0" y="710"/>
                    </a:cubicBezTo>
                    <a:cubicBezTo>
                      <a:pt x="112" y="775"/>
                      <a:pt x="112" y="775"/>
                      <a:pt x="112" y="775"/>
                    </a:cubicBezTo>
                    <a:cubicBezTo>
                      <a:pt x="498" y="106"/>
                      <a:pt x="498" y="106"/>
                      <a:pt x="498" y="106"/>
                    </a:cubicBezTo>
                    <a:cubicBezTo>
                      <a:pt x="516" y="75"/>
                      <a:pt x="506" y="36"/>
                      <a:pt x="475" y="18"/>
                    </a:cubicBez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83" name="Freeform 692"/>
              <p:cNvSpPr>
                <a:spLocks noEditPoints="1"/>
              </p:cNvSpPr>
              <p:nvPr/>
            </p:nvSpPr>
            <p:spPr bwMode="auto">
              <a:xfrm>
                <a:off x="11310938" y="3463925"/>
                <a:ext cx="1474788" cy="2160588"/>
              </a:xfrm>
              <a:custGeom>
                <a:avLst/>
                <a:gdLst>
                  <a:gd name="T0" fmla="*/ 121 w 534"/>
                  <a:gd name="T1" fmla="*/ 782 h 782"/>
                  <a:gd name="T2" fmla="*/ 117 w 534"/>
                  <a:gd name="T3" fmla="*/ 781 h 782"/>
                  <a:gd name="T4" fmla="*/ 5 w 534"/>
                  <a:gd name="T5" fmla="*/ 716 h 782"/>
                  <a:gd name="T6" fmla="*/ 2 w 534"/>
                  <a:gd name="T7" fmla="*/ 705 h 782"/>
                  <a:gd name="T8" fmla="*/ 388 w 534"/>
                  <a:gd name="T9" fmla="*/ 36 h 782"/>
                  <a:gd name="T10" fmla="*/ 451 w 534"/>
                  <a:gd name="T11" fmla="*/ 0 h 782"/>
                  <a:gd name="T12" fmla="*/ 488 w 534"/>
                  <a:gd name="T13" fmla="*/ 10 h 782"/>
                  <a:gd name="T14" fmla="*/ 514 w 534"/>
                  <a:gd name="T15" fmla="*/ 109 h 782"/>
                  <a:gd name="T16" fmla="*/ 128 w 534"/>
                  <a:gd name="T17" fmla="*/ 778 h 782"/>
                  <a:gd name="T18" fmla="*/ 123 w 534"/>
                  <a:gd name="T19" fmla="*/ 782 h 782"/>
                  <a:gd name="T20" fmla="*/ 121 w 534"/>
                  <a:gd name="T21" fmla="*/ 782 h 782"/>
                  <a:gd name="T22" fmla="*/ 20 w 534"/>
                  <a:gd name="T23" fmla="*/ 706 h 782"/>
                  <a:gd name="T24" fmla="*/ 118 w 534"/>
                  <a:gd name="T25" fmla="*/ 763 h 782"/>
                  <a:gd name="T26" fmla="*/ 500 w 534"/>
                  <a:gd name="T27" fmla="*/ 101 h 782"/>
                  <a:gd name="T28" fmla="*/ 480 w 534"/>
                  <a:gd name="T29" fmla="*/ 24 h 782"/>
                  <a:gd name="T30" fmla="*/ 451 w 534"/>
                  <a:gd name="T31" fmla="*/ 16 h 782"/>
                  <a:gd name="T32" fmla="*/ 402 w 534"/>
                  <a:gd name="T33" fmla="*/ 44 h 782"/>
                  <a:gd name="T34" fmla="*/ 20 w 534"/>
                  <a:gd name="T35" fmla="*/ 706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4" h="782">
                    <a:moveTo>
                      <a:pt x="121" y="782"/>
                    </a:moveTo>
                    <a:cubicBezTo>
                      <a:pt x="120" y="782"/>
                      <a:pt x="118" y="782"/>
                      <a:pt x="117" y="781"/>
                    </a:cubicBezTo>
                    <a:cubicBezTo>
                      <a:pt x="5" y="716"/>
                      <a:pt x="5" y="716"/>
                      <a:pt x="5" y="716"/>
                    </a:cubicBezTo>
                    <a:cubicBezTo>
                      <a:pt x="1" y="714"/>
                      <a:pt x="0" y="709"/>
                      <a:pt x="2" y="705"/>
                    </a:cubicBezTo>
                    <a:cubicBezTo>
                      <a:pt x="388" y="36"/>
                      <a:pt x="388" y="36"/>
                      <a:pt x="388" y="36"/>
                    </a:cubicBezTo>
                    <a:cubicBezTo>
                      <a:pt x="401" y="14"/>
                      <a:pt x="425" y="0"/>
                      <a:pt x="451" y="0"/>
                    </a:cubicBezTo>
                    <a:cubicBezTo>
                      <a:pt x="464" y="0"/>
                      <a:pt x="477" y="3"/>
                      <a:pt x="488" y="10"/>
                    </a:cubicBezTo>
                    <a:cubicBezTo>
                      <a:pt x="522" y="30"/>
                      <a:pt x="534" y="74"/>
                      <a:pt x="514" y="109"/>
                    </a:cubicBezTo>
                    <a:cubicBezTo>
                      <a:pt x="128" y="778"/>
                      <a:pt x="128" y="778"/>
                      <a:pt x="128" y="778"/>
                    </a:cubicBezTo>
                    <a:cubicBezTo>
                      <a:pt x="127" y="780"/>
                      <a:pt x="125" y="781"/>
                      <a:pt x="123" y="782"/>
                    </a:cubicBezTo>
                    <a:cubicBezTo>
                      <a:pt x="122" y="782"/>
                      <a:pt x="122" y="782"/>
                      <a:pt x="121" y="782"/>
                    </a:cubicBezTo>
                    <a:close/>
                    <a:moveTo>
                      <a:pt x="20" y="706"/>
                    </a:moveTo>
                    <a:cubicBezTo>
                      <a:pt x="118" y="763"/>
                      <a:pt x="118" y="763"/>
                      <a:pt x="118" y="763"/>
                    </a:cubicBezTo>
                    <a:cubicBezTo>
                      <a:pt x="500" y="101"/>
                      <a:pt x="500" y="101"/>
                      <a:pt x="500" y="101"/>
                    </a:cubicBezTo>
                    <a:cubicBezTo>
                      <a:pt x="516" y="74"/>
                      <a:pt x="507" y="39"/>
                      <a:pt x="480" y="24"/>
                    </a:cubicBezTo>
                    <a:cubicBezTo>
                      <a:pt x="471" y="19"/>
                      <a:pt x="461" y="16"/>
                      <a:pt x="451" y="16"/>
                    </a:cubicBezTo>
                    <a:cubicBezTo>
                      <a:pt x="431" y="16"/>
                      <a:pt x="412" y="27"/>
                      <a:pt x="402" y="44"/>
                    </a:cubicBezTo>
                    <a:lnTo>
                      <a:pt x="20" y="70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84" name="Rectangle 693"/>
              <p:cNvSpPr>
                <a:spLocks noChangeArrowheads="1"/>
              </p:cNvSpPr>
              <p:nvPr/>
            </p:nvSpPr>
            <p:spPr bwMode="auto">
              <a:xfrm>
                <a:off x="11023601" y="6027738"/>
                <a:ext cx="892175" cy="1071563"/>
              </a:xfrm>
              <a:prstGeom prst="rect">
                <a:avLst/>
              </a:prstGeom>
              <a:solidFill>
                <a:srgbClr val="CDE0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85" name="Freeform 694"/>
              <p:cNvSpPr>
                <a:spLocks noEditPoints="1"/>
              </p:cNvSpPr>
              <p:nvPr/>
            </p:nvSpPr>
            <p:spPr bwMode="auto">
              <a:xfrm>
                <a:off x="11001376" y="6005513"/>
                <a:ext cx="936625" cy="1116013"/>
              </a:xfrm>
              <a:custGeom>
                <a:avLst/>
                <a:gdLst>
                  <a:gd name="T0" fmla="*/ 331 w 339"/>
                  <a:gd name="T1" fmla="*/ 404 h 404"/>
                  <a:gd name="T2" fmla="*/ 8 w 339"/>
                  <a:gd name="T3" fmla="*/ 404 h 404"/>
                  <a:gd name="T4" fmla="*/ 0 w 339"/>
                  <a:gd name="T5" fmla="*/ 396 h 404"/>
                  <a:gd name="T6" fmla="*/ 0 w 339"/>
                  <a:gd name="T7" fmla="*/ 8 h 404"/>
                  <a:gd name="T8" fmla="*/ 8 w 339"/>
                  <a:gd name="T9" fmla="*/ 0 h 404"/>
                  <a:gd name="T10" fmla="*/ 331 w 339"/>
                  <a:gd name="T11" fmla="*/ 0 h 404"/>
                  <a:gd name="T12" fmla="*/ 339 w 339"/>
                  <a:gd name="T13" fmla="*/ 8 h 404"/>
                  <a:gd name="T14" fmla="*/ 339 w 339"/>
                  <a:gd name="T15" fmla="*/ 396 h 404"/>
                  <a:gd name="T16" fmla="*/ 331 w 339"/>
                  <a:gd name="T17" fmla="*/ 404 h 404"/>
                  <a:gd name="T18" fmla="*/ 16 w 339"/>
                  <a:gd name="T19" fmla="*/ 388 h 404"/>
                  <a:gd name="T20" fmla="*/ 323 w 339"/>
                  <a:gd name="T21" fmla="*/ 388 h 404"/>
                  <a:gd name="T22" fmla="*/ 323 w 339"/>
                  <a:gd name="T23" fmla="*/ 16 h 404"/>
                  <a:gd name="T24" fmla="*/ 16 w 339"/>
                  <a:gd name="T25" fmla="*/ 16 h 404"/>
                  <a:gd name="T26" fmla="*/ 16 w 339"/>
                  <a:gd name="T27" fmla="*/ 388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9" h="404">
                    <a:moveTo>
                      <a:pt x="331" y="404"/>
                    </a:moveTo>
                    <a:cubicBezTo>
                      <a:pt x="8" y="404"/>
                      <a:pt x="8" y="404"/>
                      <a:pt x="8" y="404"/>
                    </a:cubicBezTo>
                    <a:cubicBezTo>
                      <a:pt x="4" y="404"/>
                      <a:pt x="0" y="400"/>
                      <a:pt x="0" y="396"/>
                    </a:cubicBezTo>
                    <a:cubicBezTo>
                      <a:pt x="0" y="8"/>
                      <a:pt x="0" y="8"/>
                      <a:pt x="0" y="8"/>
                    </a:cubicBezTo>
                    <a:cubicBezTo>
                      <a:pt x="0" y="4"/>
                      <a:pt x="4" y="0"/>
                      <a:pt x="8" y="0"/>
                    </a:cubicBezTo>
                    <a:cubicBezTo>
                      <a:pt x="331" y="0"/>
                      <a:pt x="331" y="0"/>
                      <a:pt x="331" y="0"/>
                    </a:cubicBezTo>
                    <a:cubicBezTo>
                      <a:pt x="335" y="0"/>
                      <a:pt x="339" y="4"/>
                      <a:pt x="339" y="8"/>
                    </a:cubicBezTo>
                    <a:cubicBezTo>
                      <a:pt x="339" y="396"/>
                      <a:pt x="339" y="396"/>
                      <a:pt x="339" y="396"/>
                    </a:cubicBezTo>
                    <a:cubicBezTo>
                      <a:pt x="339" y="400"/>
                      <a:pt x="335" y="404"/>
                      <a:pt x="331" y="404"/>
                    </a:cubicBezTo>
                    <a:close/>
                    <a:moveTo>
                      <a:pt x="16" y="388"/>
                    </a:moveTo>
                    <a:cubicBezTo>
                      <a:pt x="323" y="388"/>
                      <a:pt x="323" y="388"/>
                      <a:pt x="323" y="388"/>
                    </a:cubicBezTo>
                    <a:cubicBezTo>
                      <a:pt x="323" y="16"/>
                      <a:pt x="323" y="16"/>
                      <a:pt x="323" y="16"/>
                    </a:cubicBezTo>
                    <a:cubicBezTo>
                      <a:pt x="16" y="16"/>
                      <a:pt x="16" y="16"/>
                      <a:pt x="16" y="16"/>
                    </a:cubicBezTo>
                    <a:lnTo>
                      <a:pt x="16" y="388"/>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86" name="Freeform 695"/>
              <p:cNvSpPr>
                <a:spLocks/>
              </p:cNvSpPr>
              <p:nvPr/>
            </p:nvSpPr>
            <p:spPr bwMode="auto">
              <a:xfrm>
                <a:off x="11029951" y="5516563"/>
                <a:ext cx="885825" cy="511175"/>
              </a:xfrm>
              <a:custGeom>
                <a:avLst/>
                <a:gdLst>
                  <a:gd name="T0" fmla="*/ 0 w 321"/>
                  <a:gd name="T1" fmla="*/ 185 h 185"/>
                  <a:gd name="T2" fmla="*/ 120 w 321"/>
                  <a:gd name="T3" fmla="*/ 0 h 185"/>
                  <a:gd name="T4" fmla="*/ 201 w 321"/>
                  <a:gd name="T5" fmla="*/ 0 h 185"/>
                  <a:gd name="T6" fmla="*/ 321 w 321"/>
                  <a:gd name="T7" fmla="*/ 185 h 185"/>
                  <a:gd name="T8" fmla="*/ 0 w 321"/>
                  <a:gd name="T9" fmla="*/ 185 h 185"/>
                </a:gdLst>
                <a:ahLst/>
                <a:cxnLst>
                  <a:cxn ang="0">
                    <a:pos x="T0" y="T1"/>
                  </a:cxn>
                  <a:cxn ang="0">
                    <a:pos x="T2" y="T3"/>
                  </a:cxn>
                  <a:cxn ang="0">
                    <a:pos x="T4" y="T5"/>
                  </a:cxn>
                  <a:cxn ang="0">
                    <a:pos x="T6" y="T7"/>
                  </a:cxn>
                  <a:cxn ang="0">
                    <a:pos x="T8" y="T9"/>
                  </a:cxn>
                </a:cxnLst>
                <a:rect l="0" t="0" r="r" b="b"/>
                <a:pathLst>
                  <a:path w="321" h="185">
                    <a:moveTo>
                      <a:pt x="0" y="185"/>
                    </a:moveTo>
                    <a:cubicBezTo>
                      <a:pt x="0" y="83"/>
                      <a:pt x="53" y="0"/>
                      <a:pt x="120" y="0"/>
                    </a:cubicBezTo>
                    <a:cubicBezTo>
                      <a:pt x="201" y="0"/>
                      <a:pt x="201" y="0"/>
                      <a:pt x="201" y="0"/>
                    </a:cubicBezTo>
                    <a:cubicBezTo>
                      <a:pt x="267" y="0"/>
                      <a:pt x="321" y="83"/>
                      <a:pt x="321" y="185"/>
                    </a:cubicBezTo>
                    <a:lnTo>
                      <a:pt x="0" y="18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87" name="Freeform 696"/>
              <p:cNvSpPr>
                <a:spLocks noEditPoints="1"/>
              </p:cNvSpPr>
              <p:nvPr/>
            </p:nvSpPr>
            <p:spPr bwMode="auto">
              <a:xfrm>
                <a:off x="11007726" y="5494338"/>
                <a:ext cx="930275" cy="555625"/>
              </a:xfrm>
              <a:custGeom>
                <a:avLst/>
                <a:gdLst>
                  <a:gd name="T0" fmla="*/ 329 w 337"/>
                  <a:gd name="T1" fmla="*/ 201 h 201"/>
                  <a:gd name="T2" fmla="*/ 8 w 337"/>
                  <a:gd name="T3" fmla="*/ 201 h 201"/>
                  <a:gd name="T4" fmla="*/ 0 w 337"/>
                  <a:gd name="T5" fmla="*/ 193 h 201"/>
                  <a:gd name="T6" fmla="*/ 128 w 337"/>
                  <a:gd name="T7" fmla="*/ 0 h 201"/>
                  <a:gd name="T8" fmla="*/ 209 w 337"/>
                  <a:gd name="T9" fmla="*/ 0 h 201"/>
                  <a:gd name="T10" fmla="*/ 337 w 337"/>
                  <a:gd name="T11" fmla="*/ 193 h 201"/>
                  <a:gd name="T12" fmla="*/ 329 w 337"/>
                  <a:gd name="T13" fmla="*/ 201 h 201"/>
                  <a:gd name="T14" fmla="*/ 16 w 337"/>
                  <a:gd name="T15" fmla="*/ 185 h 201"/>
                  <a:gd name="T16" fmla="*/ 320 w 337"/>
                  <a:gd name="T17" fmla="*/ 185 h 201"/>
                  <a:gd name="T18" fmla="*/ 209 w 337"/>
                  <a:gd name="T19" fmla="*/ 16 h 201"/>
                  <a:gd name="T20" fmla="*/ 128 w 337"/>
                  <a:gd name="T21" fmla="*/ 16 h 201"/>
                  <a:gd name="T22" fmla="*/ 16 w 337"/>
                  <a:gd name="T23" fmla="*/ 185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7" h="201">
                    <a:moveTo>
                      <a:pt x="329" y="201"/>
                    </a:moveTo>
                    <a:cubicBezTo>
                      <a:pt x="8" y="201"/>
                      <a:pt x="8" y="201"/>
                      <a:pt x="8" y="201"/>
                    </a:cubicBezTo>
                    <a:cubicBezTo>
                      <a:pt x="3" y="201"/>
                      <a:pt x="0" y="197"/>
                      <a:pt x="0" y="193"/>
                    </a:cubicBezTo>
                    <a:cubicBezTo>
                      <a:pt x="0" y="86"/>
                      <a:pt x="57" y="0"/>
                      <a:pt x="128" y="0"/>
                    </a:cubicBezTo>
                    <a:cubicBezTo>
                      <a:pt x="209" y="0"/>
                      <a:pt x="209" y="0"/>
                      <a:pt x="209" y="0"/>
                    </a:cubicBezTo>
                    <a:cubicBezTo>
                      <a:pt x="279" y="0"/>
                      <a:pt x="337" y="86"/>
                      <a:pt x="337" y="193"/>
                    </a:cubicBezTo>
                    <a:cubicBezTo>
                      <a:pt x="337" y="197"/>
                      <a:pt x="333" y="201"/>
                      <a:pt x="329" y="201"/>
                    </a:cubicBezTo>
                    <a:close/>
                    <a:moveTo>
                      <a:pt x="16" y="185"/>
                    </a:moveTo>
                    <a:cubicBezTo>
                      <a:pt x="320" y="185"/>
                      <a:pt x="320" y="185"/>
                      <a:pt x="320" y="185"/>
                    </a:cubicBezTo>
                    <a:cubicBezTo>
                      <a:pt x="318" y="91"/>
                      <a:pt x="269" y="16"/>
                      <a:pt x="209" y="16"/>
                    </a:cubicBezTo>
                    <a:cubicBezTo>
                      <a:pt x="128" y="16"/>
                      <a:pt x="128" y="16"/>
                      <a:pt x="128" y="16"/>
                    </a:cubicBezTo>
                    <a:cubicBezTo>
                      <a:pt x="68" y="16"/>
                      <a:pt x="19" y="91"/>
                      <a:pt x="16" y="185"/>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88" name="Oval 697"/>
              <p:cNvSpPr>
                <a:spLocks noChangeArrowheads="1"/>
              </p:cNvSpPr>
              <p:nvPr/>
            </p:nvSpPr>
            <p:spPr bwMode="auto">
              <a:xfrm>
                <a:off x="11187113" y="5229225"/>
                <a:ext cx="571500" cy="5715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89" name="Freeform 698"/>
              <p:cNvSpPr>
                <a:spLocks noEditPoints="1"/>
              </p:cNvSpPr>
              <p:nvPr/>
            </p:nvSpPr>
            <p:spPr bwMode="auto">
              <a:xfrm>
                <a:off x="11164888" y="5207000"/>
                <a:ext cx="615950" cy="615950"/>
              </a:xfrm>
              <a:custGeom>
                <a:avLst/>
                <a:gdLst>
                  <a:gd name="T0" fmla="*/ 111 w 223"/>
                  <a:gd name="T1" fmla="*/ 223 h 223"/>
                  <a:gd name="T2" fmla="*/ 0 w 223"/>
                  <a:gd name="T3" fmla="*/ 112 h 223"/>
                  <a:gd name="T4" fmla="*/ 111 w 223"/>
                  <a:gd name="T5" fmla="*/ 0 h 223"/>
                  <a:gd name="T6" fmla="*/ 223 w 223"/>
                  <a:gd name="T7" fmla="*/ 112 h 223"/>
                  <a:gd name="T8" fmla="*/ 111 w 223"/>
                  <a:gd name="T9" fmla="*/ 223 h 223"/>
                  <a:gd name="T10" fmla="*/ 111 w 223"/>
                  <a:gd name="T11" fmla="*/ 16 h 223"/>
                  <a:gd name="T12" fmla="*/ 16 w 223"/>
                  <a:gd name="T13" fmla="*/ 112 h 223"/>
                  <a:gd name="T14" fmla="*/ 111 w 223"/>
                  <a:gd name="T15" fmla="*/ 207 h 223"/>
                  <a:gd name="T16" fmla="*/ 207 w 223"/>
                  <a:gd name="T17" fmla="*/ 112 h 223"/>
                  <a:gd name="T18" fmla="*/ 111 w 223"/>
                  <a:gd name="T19" fmla="*/ 1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2"/>
                    </a:cubicBezTo>
                    <a:cubicBezTo>
                      <a:pt x="0" y="50"/>
                      <a:pt x="50" y="0"/>
                      <a:pt x="111" y="0"/>
                    </a:cubicBezTo>
                    <a:cubicBezTo>
                      <a:pt x="173" y="0"/>
                      <a:pt x="223" y="50"/>
                      <a:pt x="223" y="112"/>
                    </a:cubicBezTo>
                    <a:cubicBezTo>
                      <a:pt x="223" y="173"/>
                      <a:pt x="173" y="223"/>
                      <a:pt x="111" y="223"/>
                    </a:cubicBezTo>
                    <a:close/>
                    <a:moveTo>
                      <a:pt x="111" y="16"/>
                    </a:moveTo>
                    <a:cubicBezTo>
                      <a:pt x="58" y="16"/>
                      <a:pt x="16" y="59"/>
                      <a:pt x="16" y="112"/>
                    </a:cubicBezTo>
                    <a:cubicBezTo>
                      <a:pt x="16" y="164"/>
                      <a:pt x="58" y="207"/>
                      <a:pt x="111" y="207"/>
                    </a:cubicBezTo>
                    <a:cubicBezTo>
                      <a:pt x="164" y="207"/>
                      <a:pt x="207" y="164"/>
                      <a:pt x="207" y="112"/>
                    </a:cubicBezTo>
                    <a:cubicBezTo>
                      <a:pt x="207" y="59"/>
                      <a:pt x="164" y="16"/>
                      <a:pt x="111" y="16"/>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90" name="Oval 699"/>
              <p:cNvSpPr>
                <a:spLocks noChangeArrowheads="1"/>
              </p:cNvSpPr>
              <p:nvPr/>
            </p:nvSpPr>
            <p:spPr bwMode="auto">
              <a:xfrm>
                <a:off x="11320463" y="5364163"/>
                <a:ext cx="303213" cy="304800"/>
              </a:xfrm>
              <a:prstGeom prst="ellipse">
                <a:avLst/>
              </a:prstGeom>
              <a:solidFill>
                <a:srgbClr val="CDE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91" name="Oval 700"/>
              <p:cNvSpPr>
                <a:spLocks noChangeArrowheads="1"/>
              </p:cNvSpPr>
              <p:nvPr/>
            </p:nvSpPr>
            <p:spPr bwMode="auto">
              <a:xfrm>
                <a:off x="11433176" y="5478463"/>
                <a:ext cx="77788" cy="76200"/>
              </a:xfrm>
              <a:prstGeom prst="ellipse">
                <a:avLst/>
              </a:pr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92" name="Oval 701"/>
              <p:cNvSpPr>
                <a:spLocks noChangeArrowheads="1"/>
              </p:cNvSpPr>
              <p:nvPr/>
            </p:nvSpPr>
            <p:spPr bwMode="auto">
              <a:xfrm>
                <a:off x="12520613" y="3640138"/>
                <a:ext cx="77788" cy="80963"/>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93" name="Freeform 702"/>
              <p:cNvSpPr>
                <a:spLocks/>
              </p:cNvSpPr>
              <p:nvPr/>
            </p:nvSpPr>
            <p:spPr bwMode="auto">
              <a:xfrm>
                <a:off x="8737601" y="3460750"/>
                <a:ext cx="1427163" cy="2141538"/>
              </a:xfrm>
              <a:custGeom>
                <a:avLst/>
                <a:gdLst>
                  <a:gd name="T0" fmla="*/ 475 w 517"/>
                  <a:gd name="T1" fmla="*/ 18 h 775"/>
                  <a:gd name="T2" fmla="*/ 387 w 517"/>
                  <a:gd name="T3" fmla="*/ 41 h 775"/>
                  <a:gd name="T4" fmla="*/ 0 w 517"/>
                  <a:gd name="T5" fmla="*/ 710 h 775"/>
                  <a:gd name="T6" fmla="*/ 113 w 517"/>
                  <a:gd name="T7" fmla="*/ 775 h 775"/>
                  <a:gd name="T8" fmla="*/ 499 w 517"/>
                  <a:gd name="T9" fmla="*/ 106 h 775"/>
                  <a:gd name="T10" fmla="*/ 475 w 517"/>
                  <a:gd name="T11" fmla="*/ 18 h 775"/>
                </a:gdLst>
                <a:ahLst/>
                <a:cxnLst>
                  <a:cxn ang="0">
                    <a:pos x="T0" y="T1"/>
                  </a:cxn>
                  <a:cxn ang="0">
                    <a:pos x="T2" y="T3"/>
                  </a:cxn>
                  <a:cxn ang="0">
                    <a:pos x="T4" y="T5"/>
                  </a:cxn>
                  <a:cxn ang="0">
                    <a:pos x="T6" y="T7"/>
                  </a:cxn>
                  <a:cxn ang="0">
                    <a:pos x="T8" y="T9"/>
                  </a:cxn>
                  <a:cxn ang="0">
                    <a:pos x="T10" y="T11"/>
                  </a:cxn>
                </a:cxnLst>
                <a:rect l="0" t="0" r="r" b="b"/>
                <a:pathLst>
                  <a:path w="517" h="775">
                    <a:moveTo>
                      <a:pt x="475" y="18"/>
                    </a:moveTo>
                    <a:cubicBezTo>
                      <a:pt x="444" y="0"/>
                      <a:pt x="405" y="10"/>
                      <a:pt x="387" y="41"/>
                    </a:cubicBezTo>
                    <a:cubicBezTo>
                      <a:pt x="0" y="710"/>
                      <a:pt x="0" y="710"/>
                      <a:pt x="0" y="710"/>
                    </a:cubicBezTo>
                    <a:cubicBezTo>
                      <a:pt x="113" y="775"/>
                      <a:pt x="113" y="775"/>
                      <a:pt x="113" y="775"/>
                    </a:cubicBezTo>
                    <a:cubicBezTo>
                      <a:pt x="499" y="106"/>
                      <a:pt x="499" y="106"/>
                      <a:pt x="499" y="106"/>
                    </a:cubicBezTo>
                    <a:cubicBezTo>
                      <a:pt x="517" y="75"/>
                      <a:pt x="506" y="36"/>
                      <a:pt x="475" y="18"/>
                    </a:cubicBez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94" name="Freeform 703"/>
              <p:cNvSpPr>
                <a:spLocks noEditPoints="1"/>
              </p:cNvSpPr>
              <p:nvPr/>
            </p:nvSpPr>
            <p:spPr bwMode="auto">
              <a:xfrm>
                <a:off x="8713788" y="3463925"/>
                <a:ext cx="1454150" cy="2160588"/>
              </a:xfrm>
              <a:custGeom>
                <a:avLst/>
                <a:gdLst>
                  <a:gd name="T0" fmla="*/ 122 w 527"/>
                  <a:gd name="T1" fmla="*/ 782 h 782"/>
                  <a:gd name="T2" fmla="*/ 118 w 527"/>
                  <a:gd name="T3" fmla="*/ 781 h 782"/>
                  <a:gd name="T4" fmla="*/ 5 w 527"/>
                  <a:gd name="T5" fmla="*/ 716 h 782"/>
                  <a:gd name="T6" fmla="*/ 3 w 527"/>
                  <a:gd name="T7" fmla="*/ 705 h 782"/>
                  <a:gd name="T8" fmla="*/ 389 w 527"/>
                  <a:gd name="T9" fmla="*/ 36 h 782"/>
                  <a:gd name="T10" fmla="*/ 452 w 527"/>
                  <a:gd name="T11" fmla="*/ 0 h 782"/>
                  <a:gd name="T12" fmla="*/ 488 w 527"/>
                  <a:gd name="T13" fmla="*/ 10 h 782"/>
                  <a:gd name="T14" fmla="*/ 522 w 527"/>
                  <a:gd name="T15" fmla="*/ 54 h 782"/>
                  <a:gd name="T16" fmla="*/ 515 w 527"/>
                  <a:gd name="T17" fmla="*/ 109 h 782"/>
                  <a:gd name="T18" fmla="*/ 129 w 527"/>
                  <a:gd name="T19" fmla="*/ 778 h 782"/>
                  <a:gd name="T20" fmla="*/ 124 w 527"/>
                  <a:gd name="T21" fmla="*/ 782 h 782"/>
                  <a:gd name="T22" fmla="*/ 122 w 527"/>
                  <a:gd name="T23" fmla="*/ 782 h 782"/>
                  <a:gd name="T24" fmla="*/ 20 w 527"/>
                  <a:gd name="T25" fmla="*/ 706 h 782"/>
                  <a:gd name="T26" fmla="*/ 119 w 527"/>
                  <a:gd name="T27" fmla="*/ 763 h 782"/>
                  <a:gd name="T28" fmla="*/ 501 w 527"/>
                  <a:gd name="T29" fmla="*/ 101 h 782"/>
                  <a:gd name="T30" fmla="*/ 507 w 527"/>
                  <a:gd name="T31" fmla="*/ 58 h 782"/>
                  <a:gd name="T32" fmla="*/ 480 w 527"/>
                  <a:gd name="T33" fmla="*/ 24 h 782"/>
                  <a:gd name="T34" fmla="*/ 452 w 527"/>
                  <a:gd name="T35" fmla="*/ 16 h 782"/>
                  <a:gd name="T36" fmla="*/ 403 w 527"/>
                  <a:gd name="T37" fmla="*/ 44 h 782"/>
                  <a:gd name="T38" fmla="*/ 20 w 527"/>
                  <a:gd name="T39" fmla="*/ 706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27" h="782">
                    <a:moveTo>
                      <a:pt x="122" y="782"/>
                    </a:moveTo>
                    <a:cubicBezTo>
                      <a:pt x="120" y="782"/>
                      <a:pt x="119" y="782"/>
                      <a:pt x="118" y="781"/>
                    </a:cubicBezTo>
                    <a:cubicBezTo>
                      <a:pt x="5" y="716"/>
                      <a:pt x="5" y="716"/>
                      <a:pt x="5" y="716"/>
                    </a:cubicBezTo>
                    <a:cubicBezTo>
                      <a:pt x="2" y="714"/>
                      <a:pt x="0" y="709"/>
                      <a:pt x="3" y="705"/>
                    </a:cubicBezTo>
                    <a:cubicBezTo>
                      <a:pt x="389" y="36"/>
                      <a:pt x="389" y="36"/>
                      <a:pt x="389" y="36"/>
                    </a:cubicBezTo>
                    <a:cubicBezTo>
                      <a:pt x="402" y="14"/>
                      <a:pt x="426" y="0"/>
                      <a:pt x="452" y="0"/>
                    </a:cubicBezTo>
                    <a:cubicBezTo>
                      <a:pt x="465" y="0"/>
                      <a:pt x="477" y="3"/>
                      <a:pt x="488" y="10"/>
                    </a:cubicBezTo>
                    <a:cubicBezTo>
                      <a:pt x="505" y="20"/>
                      <a:pt x="517" y="35"/>
                      <a:pt x="522" y="54"/>
                    </a:cubicBezTo>
                    <a:cubicBezTo>
                      <a:pt x="527" y="73"/>
                      <a:pt x="525" y="92"/>
                      <a:pt x="515" y="109"/>
                    </a:cubicBezTo>
                    <a:cubicBezTo>
                      <a:pt x="129" y="778"/>
                      <a:pt x="129" y="778"/>
                      <a:pt x="129" y="778"/>
                    </a:cubicBezTo>
                    <a:cubicBezTo>
                      <a:pt x="128" y="780"/>
                      <a:pt x="126" y="781"/>
                      <a:pt x="124" y="782"/>
                    </a:cubicBezTo>
                    <a:cubicBezTo>
                      <a:pt x="123" y="782"/>
                      <a:pt x="122" y="782"/>
                      <a:pt x="122" y="782"/>
                    </a:cubicBezTo>
                    <a:close/>
                    <a:moveTo>
                      <a:pt x="20" y="706"/>
                    </a:moveTo>
                    <a:cubicBezTo>
                      <a:pt x="119" y="763"/>
                      <a:pt x="119" y="763"/>
                      <a:pt x="119" y="763"/>
                    </a:cubicBezTo>
                    <a:cubicBezTo>
                      <a:pt x="501" y="101"/>
                      <a:pt x="501" y="101"/>
                      <a:pt x="501" y="101"/>
                    </a:cubicBezTo>
                    <a:cubicBezTo>
                      <a:pt x="509" y="88"/>
                      <a:pt x="511" y="73"/>
                      <a:pt x="507" y="58"/>
                    </a:cubicBezTo>
                    <a:cubicBezTo>
                      <a:pt x="503" y="44"/>
                      <a:pt x="493" y="31"/>
                      <a:pt x="480" y="24"/>
                    </a:cubicBezTo>
                    <a:cubicBezTo>
                      <a:pt x="472" y="19"/>
                      <a:pt x="462" y="16"/>
                      <a:pt x="452" y="16"/>
                    </a:cubicBezTo>
                    <a:cubicBezTo>
                      <a:pt x="432" y="16"/>
                      <a:pt x="413" y="27"/>
                      <a:pt x="403" y="44"/>
                    </a:cubicBezTo>
                    <a:lnTo>
                      <a:pt x="20" y="70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95" name="Rectangle 704"/>
              <p:cNvSpPr>
                <a:spLocks noChangeArrowheads="1"/>
              </p:cNvSpPr>
              <p:nvPr/>
            </p:nvSpPr>
            <p:spPr bwMode="auto">
              <a:xfrm>
                <a:off x="8428038" y="6027738"/>
                <a:ext cx="889000" cy="1071563"/>
              </a:xfrm>
              <a:prstGeom prst="rect">
                <a:avLst/>
              </a:prstGeom>
              <a:solidFill>
                <a:srgbClr val="CDE0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96" name="Freeform 705"/>
              <p:cNvSpPr>
                <a:spLocks noEditPoints="1"/>
              </p:cNvSpPr>
              <p:nvPr/>
            </p:nvSpPr>
            <p:spPr bwMode="auto">
              <a:xfrm>
                <a:off x="8405813" y="6005513"/>
                <a:ext cx="933450" cy="1116013"/>
              </a:xfrm>
              <a:custGeom>
                <a:avLst/>
                <a:gdLst>
                  <a:gd name="T0" fmla="*/ 330 w 338"/>
                  <a:gd name="T1" fmla="*/ 404 h 404"/>
                  <a:gd name="T2" fmla="*/ 8 w 338"/>
                  <a:gd name="T3" fmla="*/ 404 h 404"/>
                  <a:gd name="T4" fmla="*/ 0 w 338"/>
                  <a:gd name="T5" fmla="*/ 396 h 404"/>
                  <a:gd name="T6" fmla="*/ 0 w 338"/>
                  <a:gd name="T7" fmla="*/ 8 h 404"/>
                  <a:gd name="T8" fmla="*/ 8 w 338"/>
                  <a:gd name="T9" fmla="*/ 0 h 404"/>
                  <a:gd name="T10" fmla="*/ 330 w 338"/>
                  <a:gd name="T11" fmla="*/ 0 h 404"/>
                  <a:gd name="T12" fmla="*/ 338 w 338"/>
                  <a:gd name="T13" fmla="*/ 8 h 404"/>
                  <a:gd name="T14" fmla="*/ 338 w 338"/>
                  <a:gd name="T15" fmla="*/ 396 h 404"/>
                  <a:gd name="T16" fmla="*/ 330 w 338"/>
                  <a:gd name="T17" fmla="*/ 404 h 404"/>
                  <a:gd name="T18" fmla="*/ 16 w 338"/>
                  <a:gd name="T19" fmla="*/ 388 h 404"/>
                  <a:gd name="T20" fmla="*/ 322 w 338"/>
                  <a:gd name="T21" fmla="*/ 388 h 404"/>
                  <a:gd name="T22" fmla="*/ 322 w 338"/>
                  <a:gd name="T23" fmla="*/ 16 h 404"/>
                  <a:gd name="T24" fmla="*/ 16 w 338"/>
                  <a:gd name="T25" fmla="*/ 16 h 404"/>
                  <a:gd name="T26" fmla="*/ 16 w 338"/>
                  <a:gd name="T27" fmla="*/ 388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8" h="404">
                    <a:moveTo>
                      <a:pt x="330" y="404"/>
                    </a:moveTo>
                    <a:cubicBezTo>
                      <a:pt x="8" y="404"/>
                      <a:pt x="8" y="404"/>
                      <a:pt x="8" y="404"/>
                    </a:cubicBezTo>
                    <a:cubicBezTo>
                      <a:pt x="3" y="404"/>
                      <a:pt x="0" y="400"/>
                      <a:pt x="0" y="396"/>
                    </a:cubicBezTo>
                    <a:cubicBezTo>
                      <a:pt x="0" y="8"/>
                      <a:pt x="0" y="8"/>
                      <a:pt x="0" y="8"/>
                    </a:cubicBezTo>
                    <a:cubicBezTo>
                      <a:pt x="0" y="4"/>
                      <a:pt x="3" y="0"/>
                      <a:pt x="8" y="0"/>
                    </a:cubicBezTo>
                    <a:cubicBezTo>
                      <a:pt x="330" y="0"/>
                      <a:pt x="330" y="0"/>
                      <a:pt x="330" y="0"/>
                    </a:cubicBezTo>
                    <a:cubicBezTo>
                      <a:pt x="335" y="0"/>
                      <a:pt x="338" y="4"/>
                      <a:pt x="338" y="8"/>
                    </a:cubicBezTo>
                    <a:cubicBezTo>
                      <a:pt x="338" y="396"/>
                      <a:pt x="338" y="396"/>
                      <a:pt x="338" y="396"/>
                    </a:cubicBezTo>
                    <a:cubicBezTo>
                      <a:pt x="338" y="400"/>
                      <a:pt x="335" y="404"/>
                      <a:pt x="330" y="404"/>
                    </a:cubicBezTo>
                    <a:close/>
                    <a:moveTo>
                      <a:pt x="16" y="388"/>
                    </a:moveTo>
                    <a:cubicBezTo>
                      <a:pt x="322" y="388"/>
                      <a:pt x="322" y="388"/>
                      <a:pt x="322" y="388"/>
                    </a:cubicBezTo>
                    <a:cubicBezTo>
                      <a:pt x="322" y="16"/>
                      <a:pt x="322" y="16"/>
                      <a:pt x="322" y="16"/>
                    </a:cubicBezTo>
                    <a:cubicBezTo>
                      <a:pt x="16" y="16"/>
                      <a:pt x="16" y="16"/>
                      <a:pt x="16" y="16"/>
                    </a:cubicBezTo>
                    <a:lnTo>
                      <a:pt x="16" y="388"/>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97" name="Freeform 706"/>
              <p:cNvSpPr>
                <a:spLocks/>
              </p:cNvSpPr>
              <p:nvPr/>
            </p:nvSpPr>
            <p:spPr bwMode="auto">
              <a:xfrm>
                <a:off x="8431213" y="5516563"/>
                <a:ext cx="885825" cy="511175"/>
              </a:xfrm>
              <a:custGeom>
                <a:avLst/>
                <a:gdLst>
                  <a:gd name="T0" fmla="*/ 0 w 321"/>
                  <a:gd name="T1" fmla="*/ 185 h 185"/>
                  <a:gd name="T2" fmla="*/ 120 w 321"/>
                  <a:gd name="T3" fmla="*/ 0 h 185"/>
                  <a:gd name="T4" fmla="*/ 201 w 321"/>
                  <a:gd name="T5" fmla="*/ 0 h 185"/>
                  <a:gd name="T6" fmla="*/ 321 w 321"/>
                  <a:gd name="T7" fmla="*/ 185 h 185"/>
                  <a:gd name="T8" fmla="*/ 0 w 321"/>
                  <a:gd name="T9" fmla="*/ 185 h 185"/>
                </a:gdLst>
                <a:ahLst/>
                <a:cxnLst>
                  <a:cxn ang="0">
                    <a:pos x="T0" y="T1"/>
                  </a:cxn>
                  <a:cxn ang="0">
                    <a:pos x="T2" y="T3"/>
                  </a:cxn>
                  <a:cxn ang="0">
                    <a:pos x="T4" y="T5"/>
                  </a:cxn>
                  <a:cxn ang="0">
                    <a:pos x="T6" y="T7"/>
                  </a:cxn>
                  <a:cxn ang="0">
                    <a:pos x="T8" y="T9"/>
                  </a:cxn>
                </a:cxnLst>
                <a:rect l="0" t="0" r="r" b="b"/>
                <a:pathLst>
                  <a:path w="321" h="185">
                    <a:moveTo>
                      <a:pt x="0" y="185"/>
                    </a:moveTo>
                    <a:cubicBezTo>
                      <a:pt x="0" y="83"/>
                      <a:pt x="54" y="0"/>
                      <a:pt x="120" y="0"/>
                    </a:cubicBezTo>
                    <a:cubicBezTo>
                      <a:pt x="201" y="0"/>
                      <a:pt x="201" y="0"/>
                      <a:pt x="201" y="0"/>
                    </a:cubicBezTo>
                    <a:cubicBezTo>
                      <a:pt x="267" y="0"/>
                      <a:pt x="321" y="83"/>
                      <a:pt x="321" y="185"/>
                    </a:cubicBezTo>
                    <a:lnTo>
                      <a:pt x="0" y="18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98" name="Freeform 707"/>
              <p:cNvSpPr>
                <a:spLocks noEditPoints="1"/>
              </p:cNvSpPr>
              <p:nvPr/>
            </p:nvSpPr>
            <p:spPr bwMode="auto">
              <a:xfrm>
                <a:off x="8408988" y="5494338"/>
                <a:ext cx="930275" cy="555625"/>
              </a:xfrm>
              <a:custGeom>
                <a:avLst/>
                <a:gdLst>
                  <a:gd name="T0" fmla="*/ 329 w 337"/>
                  <a:gd name="T1" fmla="*/ 201 h 201"/>
                  <a:gd name="T2" fmla="*/ 8 w 337"/>
                  <a:gd name="T3" fmla="*/ 201 h 201"/>
                  <a:gd name="T4" fmla="*/ 0 w 337"/>
                  <a:gd name="T5" fmla="*/ 193 h 201"/>
                  <a:gd name="T6" fmla="*/ 128 w 337"/>
                  <a:gd name="T7" fmla="*/ 0 h 201"/>
                  <a:gd name="T8" fmla="*/ 209 w 337"/>
                  <a:gd name="T9" fmla="*/ 0 h 201"/>
                  <a:gd name="T10" fmla="*/ 337 w 337"/>
                  <a:gd name="T11" fmla="*/ 193 h 201"/>
                  <a:gd name="T12" fmla="*/ 329 w 337"/>
                  <a:gd name="T13" fmla="*/ 201 h 201"/>
                  <a:gd name="T14" fmla="*/ 16 w 337"/>
                  <a:gd name="T15" fmla="*/ 185 h 201"/>
                  <a:gd name="T16" fmla="*/ 321 w 337"/>
                  <a:gd name="T17" fmla="*/ 185 h 201"/>
                  <a:gd name="T18" fmla="*/ 209 w 337"/>
                  <a:gd name="T19" fmla="*/ 16 h 201"/>
                  <a:gd name="T20" fmla="*/ 128 w 337"/>
                  <a:gd name="T21" fmla="*/ 16 h 201"/>
                  <a:gd name="T22" fmla="*/ 16 w 337"/>
                  <a:gd name="T23" fmla="*/ 185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7" h="201">
                    <a:moveTo>
                      <a:pt x="329" y="201"/>
                    </a:moveTo>
                    <a:cubicBezTo>
                      <a:pt x="8" y="201"/>
                      <a:pt x="8" y="201"/>
                      <a:pt x="8" y="201"/>
                    </a:cubicBezTo>
                    <a:cubicBezTo>
                      <a:pt x="4" y="201"/>
                      <a:pt x="0" y="197"/>
                      <a:pt x="0" y="193"/>
                    </a:cubicBezTo>
                    <a:cubicBezTo>
                      <a:pt x="0" y="86"/>
                      <a:pt x="58" y="0"/>
                      <a:pt x="128" y="0"/>
                    </a:cubicBezTo>
                    <a:cubicBezTo>
                      <a:pt x="209" y="0"/>
                      <a:pt x="209" y="0"/>
                      <a:pt x="209" y="0"/>
                    </a:cubicBezTo>
                    <a:cubicBezTo>
                      <a:pt x="280" y="0"/>
                      <a:pt x="337" y="86"/>
                      <a:pt x="337" y="193"/>
                    </a:cubicBezTo>
                    <a:cubicBezTo>
                      <a:pt x="337" y="197"/>
                      <a:pt x="334" y="201"/>
                      <a:pt x="329" y="201"/>
                    </a:cubicBezTo>
                    <a:close/>
                    <a:moveTo>
                      <a:pt x="16" y="185"/>
                    </a:moveTo>
                    <a:cubicBezTo>
                      <a:pt x="321" y="185"/>
                      <a:pt x="321" y="185"/>
                      <a:pt x="321" y="185"/>
                    </a:cubicBezTo>
                    <a:cubicBezTo>
                      <a:pt x="318" y="91"/>
                      <a:pt x="269" y="16"/>
                      <a:pt x="209" y="16"/>
                    </a:cubicBezTo>
                    <a:cubicBezTo>
                      <a:pt x="128" y="16"/>
                      <a:pt x="128" y="16"/>
                      <a:pt x="128" y="16"/>
                    </a:cubicBezTo>
                    <a:cubicBezTo>
                      <a:pt x="68" y="16"/>
                      <a:pt x="19" y="91"/>
                      <a:pt x="16" y="185"/>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199" name="Oval 708"/>
              <p:cNvSpPr>
                <a:spLocks noChangeArrowheads="1"/>
              </p:cNvSpPr>
              <p:nvPr/>
            </p:nvSpPr>
            <p:spPr bwMode="auto">
              <a:xfrm>
                <a:off x="8588376" y="5229225"/>
                <a:ext cx="571500" cy="5715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00" name="Freeform 709"/>
              <p:cNvSpPr>
                <a:spLocks noEditPoints="1"/>
              </p:cNvSpPr>
              <p:nvPr/>
            </p:nvSpPr>
            <p:spPr bwMode="auto">
              <a:xfrm>
                <a:off x="8566151" y="5207000"/>
                <a:ext cx="615950" cy="615950"/>
              </a:xfrm>
              <a:custGeom>
                <a:avLst/>
                <a:gdLst>
                  <a:gd name="T0" fmla="*/ 112 w 223"/>
                  <a:gd name="T1" fmla="*/ 223 h 223"/>
                  <a:gd name="T2" fmla="*/ 0 w 223"/>
                  <a:gd name="T3" fmla="*/ 112 h 223"/>
                  <a:gd name="T4" fmla="*/ 112 w 223"/>
                  <a:gd name="T5" fmla="*/ 0 h 223"/>
                  <a:gd name="T6" fmla="*/ 223 w 223"/>
                  <a:gd name="T7" fmla="*/ 112 h 223"/>
                  <a:gd name="T8" fmla="*/ 112 w 223"/>
                  <a:gd name="T9" fmla="*/ 223 h 223"/>
                  <a:gd name="T10" fmla="*/ 112 w 223"/>
                  <a:gd name="T11" fmla="*/ 16 h 223"/>
                  <a:gd name="T12" fmla="*/ 16 w 223"/>
                  <a:gd name="T13" fmla="*/ 112 h 223"/>
                  <a:gd name="T14" fmla="*/ 112 w 223"/>
                  <a:gd name="T15" fmla="*/ 207 h 223"/>
                  <a:gd name="T16" fmla="*/ 207 w 223"/>
                  <a:gd name="T17" fmla="*/ 112 h 223"/>
                  <a:gd name="T18" fmla="*/ 112 w 223"/>
                  <a:gd name="T19" fmla="*/ 1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2" y="223"/>
                    </a:moveTo>
                    <a:cubicBezTo>
                      <a:pt x="50" y="223"/>
                      <a:pt x="0" y="173"/>
                      <a:pt x="0" y="112"/>
                    </a:cubicBezTo>
                    <a:cubicBezTo>
                      <a:pt x="0" y="50"/>
                      <a:pt x="50" y="0"/>
                      <a:pt x="112" y="0"/>
                    </a:cubicBezTo>
                    <a:cubicBezTo>
                      <a:pt x="173" y="0"/>
                      <a:pt x="223" y="50"/>
                      <a:pt x="223" y="112"/>
                    </a:cubicBezTo>
                    <a:cubicBezTo>
                      <a:pt x="223" y="173"/>
                      <a:pt x="173" y="223"/>
                      <a:pt x="112" y="223"/>
                    </a:cubicBezTo>
                    <a:close/>
                    <a:moveTo>
                      <a:pt x="112" y="16"/>
                    </a:moveTo>
                    <a:cubicBezTo>
                      <a:pt x="59" y="16"/>
                      <a:pt x="16" y="59"/>
                      <a:pt x="16" y="112"/>
                    </a:cubicBezTo>
                    <a:cubicBezTo>
                      <a:pt x="16" y="164"/>
                      <a:pt x="59" y="207"/>
                      <a:pt x="112" y="207"/>
                    </a:cubicBezTo>
                    <a:cubicBezTo>
                      <a:pt x="164" y="207"/>
                      <a:pt x="207" y="164"/>
                      <a:pt x="207" y="112"/>
                    </a:cubicBezTo>
                    <a:cubicBezTo>
                      <a:pt x="207" y="59"/>
                      <a:pt x="164" y="16"/>
                      <a:pt x="112" y="16"/>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01" name="Oval 710"/>
              <p:cNvSpPr>
                <a:spLocks noChangeArrowheads="1"/>
              </p:cNvSpPr>
              <p:nvPr/>
            </p:nvSpPr>
            <p:spPr bwMode="auto">
              <a:xfrm>
                <a:off x="8724901" y="5364163"/>
                <a:ext cx="303213" cy="304800"/>
              </a:xfrm>
              <a:prstGeom prst="ellipse">
                <a:avLst/>
              </a:prstGeom>
              <a:solidFill>
                <a:srgbClr val="CDE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02" name="Oval 711"/>
              <p:cNvSpPr>
                <a:spLocks noChangeArrowheads="1"/>
              </p:cNvSpPr>
              <p:nvPr/>
            </p:nvSpPr>
            <p:spPr bwMode="auto">
              <a:xfrm>
                <a:off x="8837613" y="5478463"/>
                <a:ext cx="77788" cy="76200"/>
              </a:xfrm>
              <a:prstGeom prst="ellipse">
                <a:avLst/>
              </a:pr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03" name="Oval 712"/>
              <p:cNvSpPr>
                <a:spLocks noChangeArrowheads="1"/>
              </p:cNvSpPr>
              <p:nvPr/>
            </p:nvSpPr>
            <p:spPr bwMode="auto">
              <a:xfrm>
                <a:off x="9921876" y="3640138"/>
                <a:ext cx="80963" cy="80963"/>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04" name="Oval 713"/>
              <p:cNvSpPr>
                <a:spLocks noChangeArrowheads="1"/>
              </p:cNvSpPr>
              <p:nvPr/>
            </p:nvSpPr>
            <p:spPr bwMode="auto">
              <a:xfrm>
                <a:off x="8553451" y="3538538"/>
                <a:ext cx="65088" cy="66675"/>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05" name="Freeform 714"/>
              <p:cNvSpPr>
                <a:spLocks/>
              </p:cNvSpPr>
              <p:nvPr/>
            </p:nvSpPr>
            <p:spPr bwMode="auto">
              <a:xfrm>
                <a:off x="9320213" y="4568825"/>
                <a:ext cx="133350" cy="133350"/>
              </a:xfrm>
              <a:custGeom>
                <a:avLst/>
                <a:gdLst>
                  <a:gd name="T0" fmla="*/ 12 w 48"/>
                  <a:gd name="T1" fmla="*/ 42 h 48"/>
                  <a:gd name="T2" fmla="*/ 6 w 48"/>
                  <a:gd name="T3" fmla="*/ 13 h 48"/>
                  <a:gd name="T4" fmla="*/ 35 w 48"/>
                  <a:gd name="T5" fmla="*/ 7 h 48"/>
                  <a:gd name="T6" fmla="*/ 41 w 48"/>
                  <a:gd name="T7" fmla="*/ 36 h 48"/>
                  <a:gd name="T8" fmla="*/ 12 w 48"/>
                  <a:gd name="T9" fmla="*/ 42 h 48"/>
                </a:gdLst>
                <a:ahLst/>
                <a:cxnLst>
                  <a:cxn ang="0">
                    <a:pos x="T0" y="T1"/>
                  </a:cxn>
                  <a:cxn ang="0">
                    <a:pos x="T2" y="T3"/>
                  </a:cxn>
                  <a:cxn ang="0">
                    <a:pos x="T4" y="T5"/>
                  </a:cxn>
                  <a:cxn ang="0">
                    <a:pos x="T6" y="T7"/>
                  </a:cxn>
                  <a:cxn ang="0">
                    <a:pos x="T8" y="T9"/>
                  </a:cxn>
                </a:cxnLst>
                <a:rect l="0" t="0" r="r" b="b"/>
                <a:pathLst>
                  <a:path w="48" h="48">
                    <a:moveTo>
                      <a:pt x="12" y="42"/>
                    </a:moveTo>
                    <a:cubicBezTo>
                      <a:pt x="3" y="36"/>
                      <a:pt x="0" y="23"/>
                      <a:pt x="6" y="13"/>
                    </a:cubicBezTo>
                    <a:cubicBezTo>
                      <a:pt x="12" y="3"/>
                      <a:pt x="25" y="0"/>
                      <a:pt x="35" y="7"/>
                    </a:cubicBezTo>
                    <a:cubicBezTo>
                      <a:pt x="45" y="13"/>
                      <a:pt x="48" y="26"/>
                      <a:pt x="41" y="36"/>
                    </a:cubicBezTo>
                    <a:cubicBezTo>
                      <a:pt x="35" y="46"/>
                      <a:pt x="22" y="48"/>
                      <a:pt x="12" y="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06" name="Freeform 715"/>
              <p:cNvSpPr>
                <a:spLocks/>
              </p:cNvSpPr>
              <p:nvPr/>
            </p:nvSpPr>
            <p:spPr bwMode="auto">
              <a:xfrm>
                <a:off x="9453563" y="4349750"/>
                <a:ext cx="131763" cy="133350"/>
              </a:xfrm>
              <a:custGeom>
                <a:avLst/>
                <a:gdLst>
                  <a:gd name="T0" fmla="*/ 13 w 48"/>
                  <a:gd name="T1" fmla="*/ 42 h 48"/>
                  <a:gd name="T2" fmla="*/ 7 w 48"/>
                  <a:gd name="T3" fmla="*/ 12 h 48"/>
                  <a:gd name="T4" fmla="*/ 36 w 48"/>
                  <a:gd name="T5" fmla="*/ 6 h 48"/>
                  <a:gd name="T6" fmla="*/ 42 w 48"/>
                  <a:gd name="T7" fmla="*/ 35 h 48"/>
                  <a:gd name="T8" fmla="*/ 13 w 48"/>
                  <a:gd name="T9" fmla="*/ 42 h 48"/>
                </a:gdLst>
                <a:ahLst/>
                <a:cxnLst>
                  <a:cxn ang="0">
                    <a:pos x="T0" y="T1"/>
                  </a:cxn>
                  <a:cxn ang="0">
                    <a:pos x="T2" y="T3"/>
                  </a:cxn>
                  <a:cxn ang="0">
                    <a:pos x="T4" y="T5"/>
                  </a:cxn>
                  <a:cxn ang="0">
                    <a:pos x="T6" y="T7"/>
                  </a:cxn>
                  <a:cxn ang="0">
                    <a:pos x="T8" y="T9"/>
                  </a:cxn>
                </a:cxnLst>
                <a:rect l="0" t="0" r="r" b="b"/>
                <a:pathLst>
                  <a:path w="48" h="48">
                    <a:moveTo>
                      <a:pt x="13" y="42"/>
                    </a:moveTo>
                    <a:cubicBezTo>
                      <a:pt x="3" y="35"/>
                      <a:pt x="0" y="22"/>
                      <a:pt x="7" y="12"/>
                    </a:cubicBezTo>
                    <a:cubicBezTo>
                      <a:pt x="13" y="3"/>
                      <a:pt x="26" y="0"/>
                      <a:pt x="36" y="6"/>
                    </a:cubicBezTo>
                    <a:cubicBezTo>
                      <a:pt x="45" y="12"/>
                      <a:pt x="48" y="25"/>
                      <a:pt x="42" y="35"/>
                    </a:cubicBezTo>
                    <a:cubicBezTo>
                      <a:pt x="36" y="45"/>
                      <a:pt x="23" y="48"/>
                      <a:pt x="13" y="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07" name="Freeform 716"/>
              <p:cNvSpPr>
                <a:spLocks/>
              </p:cNvSpPr>
              <p:nvPr/>
            </p:nvSpPr>
            <p:spPr bwMode="auto">
              <a:xfrm>
                <a:off x="9585326" y="4140200"/>
                <a:ext cx="133350" cy="133350"/>
              </a:xfrm>
              <a:custGeom>
                <a:avLst/>
                <a:gdLst>
                  <a:gd name="T0" fmla="*/ 13 w 48"/>
                  <a:gd name="T1" fmla="*/ 42 h 48"/>
                  <a:gd name="T2" fmla="*/ 7 w 48"/>
                  <a:gd name="T3" fmla="*/ 13 h 48"/>
                  <a:gd name="T4" fmla="*/ 36 w 48"/>
                  <a:gd name="T5" fmla="*/ 6 h 48"/>
                  <a:gd name="T6" fmla="*/ 42 w 48"/>
                  <a:gd name="T7" fmla="*/ 36 h 48"/>
                  <a:gd name="T8" fmla="*/ 13 w 48"/>
                  <a:gd name="T9" fmla="*/ 42 h 48"/>
                </a:gdLst>
                <a:ahLst/>
                <a:cxnLst>
                  <a:cxn ang="0">
                    <a:pos x="T0" y="T1"/>
                  </a:cxn>
                  <a:cxn ang="0">
                    <a:pos x="T2" y="T3"/>
                  </a:cxn>
                  <a:cxn ang="0">
                    <a:pos x="T4" y="T5"/>
                  </a:cxn>
                  <a:cxn ang="0">
                    <a:pos x="T6" y="T7"/>
                  </a:cxn>
                  <a:cxn ang="0">
                    <a:pos x="T8" y="T9"/>
                  </a:cxn>
                </a:cxnLst>
                <a:rect l="0" t="0" r="r" b="b"/>
                <a:pathLst>
                  <a:path w="48" h="48">
                    <a:moveTo>
                      <a:pt x="13" y="42"/>
                    </a:moveTo>
                    <a:cubicBezTo>
                      <a:pt x="3" y="36"/>
                      <a:pt x="0" y="23"/>
                      <a:pt x="7" y="13"/>
                    </a:cubicBezTo>
                    <a:cubicBezTo>
                      <a:pt x="13" y="3"/>
                      <a:pt x="26" y="0"/>
                      <a:pt x="36" y="6"/>
                    </a:cubicBezTo>
                    <a:cubicBezTo>
                      <a:pt x="45" y="13"/>
                      <a:pt x="48" y="26"/>
                      <a:pt x="42" y="36"/>
                    </a:cubicBezTo>
                    <a:cubicBezTo>
                      <a:pt x="36" y="45"/>
                      <a:pt x="23" y="48"/>
                      <a:pt x="13" y="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08" name="Freeform 717"/>
              <p:cNvSpPr>
                <a:spLocks/>
              </p:cNvSpPr>
              <p:nvPr/>
            </p:nvSpPr>
            <p:spPr bwMode="auto">
              <a:xfrm>
                <a:off x="11923713" y="4568825"/>
                <a:ext cx="133350" cy="133350"/>
              </a:xfrm>
              <a:custGeom>
                <a:avLst/>
                <a:gdLst>
                  <a:gd name="T0" fmla="*/ 12 w 48"/>
                  <a:gd name="T1" fmla="*/ 42 h 48"/>
                  <a:gd name="T2" fmla="*/ 6 w 48"/>
                  <a:gd name="T3" fmla="*/ 13 h 48"/>
                  <a:gd name="T4" fmla="*/ 35 w 48"/>
                  <a:gd name="T5" fmla="*/ 7 h 48"/>
                  <a:gd name="T6" fmla="*/ 41 w 48"/>
                  <a:gd name="T7" fmla="*/ 36 h 48"/>
                  <a:gd name="T8" fmla="*/ 12 w 48"/>
                  <a:gd name="T9" fmla="*/ 42 h 48"/>
                </a:gdLst>
                <a:ahLst/>
                <a:cxnLst>
                  <a:cxn ang="0">
                    <a:pos x="T0" y="T1"/>
                  </a:cxn>
                  <a:cxn ang="0">
                    <a:pos x="T2" y="T3"/>
                  </a:cxn>
                  <a:cxn ang="0">
                    <a:pos x="T4" y="T5"/>
                  </a:cxn>
                  <a:cxn ang="0">
                    <a:pos x="T6" y="T7"/>
                  </a:cxn>
                  <a:cxn ang="0">
                    <a:pos x="T8" y="T9"/>
                  </a:cxn>
                </a:cxnLst>
                <a:rect l="0" t="0" r="r" b="b"/>
                <a:pathLst>
                  <a:path w="48" h="48">
                    <a:moveTo>
                      <a:pt x="12" y="42"/>
                    </a:moveTo>
                    <a:cubicBezTo>
                      <a:pt x="3" y="36"/>
                      <a:pt x="0" y="23"/>
                      <a:pt x="6" y="13"/>
                    </a:cubicBezTo>
                    <a:cubicBezTo>
                      <a:pt x="12" y="3"/>
                      <a:pt x="25" y="0"/>
                      <a:pt x="35" y="7"/>
                    </a:cubicBezTo>
                    <a:cubicBezTo>
                      <a:pt x="45" y="13"/>
                      <a:pt x="48" y="26"/>
                      <a:pt x="41" y="36"/>
                    </a:cubicBezTo>
                    <a:cubicBezTo>
                      <a:pt x="35" y="46"/>
                      <a:pt x="22" y="48"/>
                      <a:pt x="12" y="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09" name="Freeform 718"/>
              <p:cNvSpPr>
                <a:spLocks/>
              </p:cNvSpPr>
              <p:nvPr/>
            </p:nvSpPr>
            <p:spPr bwMode="auto">
              <a:xfrm>
                <a:off x="12057063" y="4349750"/>
                <a:ext cx="131763" cy="133350"/>
              </a:xfrm>
              <a:custGeom>
                <a:avLst/>
                <a:gdLst>
                  <a:gd name="T0" fmla="*/ 13 w 48"/>
                  <a:gd name="T1" fmla="*/ 42 h 48"/>
                  <a:gd name="T2" fmla="*/ 7 w 48"/>
                  <a:gd name="T3" fmla="*/ 12 h 48"/>
                  <a:gd name="T4" fmla="*/ 36 w 48"/>
                  <a:gd name="T5" fmla="*/ 6 h 48"/>
                  <a:gd name="T6" fmla="*/ 42 w 48"/>
                  <a:gd name="T7" fmla="*/ 35 h 48"/>
                  <a:gd name="T8" fmla="*/ 13 w 48"/>
                  <a:gd name="T9" fmla="*/ 42 h 48"/>
                </a:gdLst>
                <a:ahLst/>
                <a:cxnLst>
                  <a:cxn ang="0">
                    <a:pos x="T0" y="T1"/>
                  </a:cxn>
                  <a:cxn ang="0">
                    <a:pos x="T2" y="T3"/>
                  </a:cxn>
                  <a:cxn ang="0">
                    <a:pos x="T4" y="T5"/>
                  </a:cxn>
                  <a:cxn ang="0">
                    <a:pos x="T6" y="T7"/>
                  </a:cxn>
                  <a:cxn ang="0">
                    <a:pos x="T8" y="T9"/>
                  </a:cxn>
                </a:cxnLst>
                <a:rect l="0" t="0" r="r" b="b"/>
                <a:pathLst>
                  <a:path w="48" h="48">
                    <a:moveTo>
                      <a:pt x="13" y="42"/>
                    </a:moveTo>
                    <a:cubicBezTo>
                      <a:pt x="3" y="35"/>
                      <a:pt x="0" y="22"/>
                      <a:pt x="7" y="12"/>
                    </a:cubicBezTo>
                    <a:cubicBezTo>
                      <a:pt x="13" y="3"/>
                      <a:pt x="26" y="0"/>
                      <a:pt x="36" y="6"/>
                    </a:cubicBezTo>
                    <a:cubicBezTo>
                      <a:pt x="45" y="12"/>
                      <a:pt x="48" y="25"/>
                      <a:pt x="42" y="35"/>
                    </a:cubicBezTo>
                    <a:cubicBezTo>
                      <a:pt x="36" y="45"/>
                      <a:pt x="23" y="48"/>
                      <a:pt x="13" y="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10" name="Freeform 719"/>
              <p:cNvSpPr>
                <a:spLocks/>
              </p:cNvSpPr>
              <p:nvPr/>
            </p:nvSpPr>
            <p:spPr bwMode="auto">
              <a:xfrm>
                <a:off x="12188826" y="4140200"/>
                <a:ext cx="133350" cy="133350"/>
              </a:xfrm>
              <a:custGeom>
                <a:avLst/>
                <a:gdLst>
                  <a:gd name="T0" fmla="*/ 13 w 48"/>
                  <a:gd name="T1" fmla="*/ 42 h 48"/>
                  <a:gd name="T2" fmla="*/ 6 w 48"/>
                  <a:gd name="T3" fmla="*/ 13 h 48"/>
                  <a:gd name="T4" fmla="*/ 36 w 48"/>
                  <a:gd name="T5" fmla="*/ 6 h 48"/>
                  <a:gd name="T6" fmla="*/ 42 w 48"/>
                  <a:gd name="T7" fmla="*/ 36 h 48"/>
                  <a:gd name="T8" fmla="*/ 13 w 48"/>
                  <a:gd name="T9" fmla="*/ 42 h 48"/>
                </a:gdLst>
                <a:ahLst/>
                <a:cxnLst>
                  <a:cxn ang="0">
                    <a:pos x="T0" y="T1"/>
                  </a:cxn>
                  <a:cxn ang="0">
                    <a:pos x="T2" y="T3"/>
                  </a:cxn>
                  <a:cxn ang="0">
                    <a:pos x="T4" y="T5"/>
                  </a:cxn>
                  <a:cxn ang="0">
                    <a:pos x="T6" y="T7"/>
                  </a:cxn>
                  <a:cxn ang="0">
                    <a:pos x="T8" y="T9"/>
                  </a:cxn>
                </a:cxnLst>
                <a:rect l="0" t="0" r="r" b="b"/>
                <a:pathLst>
                  <a:path w="48" h="48">
                    <a:moveTo>
                      <a:pt x="13" y="42"/>
                    </a:moveTo>
                    <a:cubicBezTo>
                      <a:pt x="3" y="36"/>
                      <a:pt x="0" y="23"/>
                      <a:pt x="6" y="13"/>
                    </a:cubicBezTo>
                    <a:cubicBezTo>
                      <a:pt x="13" y="3"/>
                      <a:pt x="26" y="0"/>
                      <a:pt x="36" y="6"/>
                    </a:cubicBezTo>
                    <a:cubicBezTo>
                      <a:pt x="45" y="13"/>
                      <a:pt x="48" y="26"/>
                      <a:pt x="42" y="36"/>
                    </a:cubicBezTo>
                    <a:cubicBezTo>
                      <a:pt x="36" y="45"/>
                      <a:pt x="23" y="48"/>
                      <a:pt x="13" y="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11" name="Freeform 720"/>
              <p:cNvSpPr>
                <a:spLocks/>
              </p:cNvSpPr>
              <p:nvPr/>
            </p:nvSpPr>
            <p:spPr bwMode="auto">
              <a:xfrm>
                <a:off x="8448676" y="3870325"/>
                <a:ext cx="276225" cy="277813"/>
              </a:xfrm>
              <a:custGeom>
                <a:avLst/>
                <a:gdLst>
                  <a:gd name="T0" fmla="*/ 50 w 100"/>
                  <a:gd name="T1" fmla="*/ 0 h 101"/>
                  <a:gd name="T2" fmla="*/ 0 w 100"/>
                  <a:gd name="T3" fmla="*/ 50 h 101"/>
                  <a:gd name="T4" fmla="*/ 0 w 100"/>
                  <a:gd name="T5" fmla="*/ 101 h 101"/>
                  <a:gd name="T6" fmla="*/ 100 w 100"/>
                  <a:gd name="T7" fmla="*/ 101 h 101"/>
                  <a:gd name="T8" fmla="*/ 100 w 100"/>
                  <a:gd name="T9" fmla="*/ 50 h 101"/>
                  <a:gd name="T10" fmla="*/ 50 w 100"/>
                  <a:gd name="T11" fmla="*/ 0 h 101"/>
                </a:gdLst>
                <a:ahLst/>
                <a:cxnLst>
                  <a:cxn ang="0">
                    <a:pos x="T0" y="T1"/>
                  </a:cxn>
                  <a:cxn ang="0">
                    <a:pos x="T2" y="T3"/>
                  </a:cxn>
                  <a:cxn ang="0">
                    <a:pos x="T4" y="T5"/>
                  </a:cxn>
                  <a:cxn ang="0">
                    <a:pos x="T6" y="T7"/>
                  </a:cxn>
                  <a:cxn ang="0">
                    <a:pos x="T8" y="T9"/>
                  </a:cxn>
                  <a:cxn ang="0">
                    <a:pos x="T10" y="T11"/>
                  </a:cxn>
                </a:cxnLst>
                <a:rect l="0" t="0" r="r" b="b"/>
                <a:pathLst>
                  <a:path w="100" h="101">
                    <a:moveTo>
                      <a:pt x="50" y="0"/>
                    </a:moveTo>
                    <a:cubicBezTo>
                      <a:pt x="23" y="0"/>
                      <a:pt x="0" y="22"/>
                      <a:pt x="0" y="50"/>
                    </a:cubicBezTo>
                    <a:cubicBezTo>
                      <a:pt x="0" y="101"/>
                      <a:pt x="0" y="101"/>
                      <a:pt x="0" y="101"/>
                    </a:cubicBezTo>
                    <a:cubicBezTo>
                      <a:pt x="100" y="101"/>
                      <a:pt x="100" y="101"/>
                      <a:pt x="100" y="101"/>
                    </a:cubicBezTo>
                    <a:cubicBezTo>
                      <a:pt x="100" y="50"/>
                      <a:pt x="100" y="50"/>
                      <a:pt x="100" y="50"/>
                    </a:cubicBezTo>
                    <a:cubicBezTo>
                      <a:pt x="100" y="22"/>
                      <a:pt x="77" y="0"/>
                      <a:pt x="5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12" name="Freeform 721"/>
              <p:cNvSpPr>
                <a:spLocks noEditPoints="1"/>
              </p:cNvSpPr>
              <p:nvPr/>
            </p:nvSpPr>
            <p:spPr bwMode="auto">
              <a:xfrm>
                <a:off x="8426451" y="3848100"/>
                <a:ext cx="319088" cy="322263"/>
              </a:xfrm>
              <a:custGeom>
                <a:avLst/>
                <a:gdLst>
                  <a:gd name="T0" fmla="*/ 116 w 116"/>
                  <a:gd name="T1" fmla="*/ 117 h 117"/>
                  <a:gd name="T2" fmla="*/ 0 w 116"/>
                  <a:gd name="T3" fmla="*/ 117 h 117"/>
                  <a:gd name="T4" fmla="*/ 0 w 116"/>
                  <a:gd name="T5" fmla="*/ 58 h 117"/>
                  <a:gd name="T6" fmla="*/ 58 w 116"/>
                  <a:gd name="T7" fmla="*/ 0 h 117"/>
                  <a:gd name="T8" fmla="*/ 116 w 116"/>
                  <a:gd name="T9" fmla="*/ 58 h 117"/>
                  <a:gd name="T10" fmla="*/ 116 w 116"/>
                  <a:gd name="T11" fmla="*/ 117 h 117"/>
                  <a:gd name="T12" fmla="*/ 16 w 116"/>
                  <a:gd name="T13" fmla="*/ 101 h 117"/>
                  <a:gd name="T14" fmla="*/ 100 w 116"/>
                  <a:gd name="T15" fmla="*/ 101 h 117"/>
                  <a:gd name="T16" fmla="*/ 100 w 116"/>
                  <a:gd name="T17" fmla="*/ 58 h 117"/>
                  <a:gd name="T18" fmla="*/ 58 w 116"/>
                  <a:gd name="T19" fmla="*/ 16 h 117"/>
                  <a:gd name="T20" fmla="*/ 16 w 116"/>
                  <a:gd name="T21" fmla="*/ 58 h 117"/>
                  <a:gd name="T22" fmla="*/ 16 w 116"/>
                  <a:gd name="T23" fmla="*/ 10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6" h="117">
                    <a:moveTo>
                      <a:pt x="116" y="117"/>
                    </a:moveTo>
                    <a:cubicBezTo>
                      <a:pt x="0" y="117"/>
                      <a:pt x="0" y="117"/>
                      <a:pt x="0" y="117"/>
                    </a:cubicBezTo>
                    <a:cubicBezTo>
                      <a:pt x="0" y="58"/>
                      <a:pt x="0" y="58"/>
                      <a:pt x="0" y="58"/>
                    </a:cubicBezTo>
                    <a:cubicBezTo>
                      <a:pt x="0" y="26"/>
                      <a:pt x="26" y="0"/>
                      <a:pt x="58" y="0"/>
                    </a:cubicBezTo>
                    <a:cubicBezTo>
                      <a:pt x="90" y="0"/>
                      <a:pt x="116" y="26"/>
                      <a:pt x="116" y="58"/>
                    </a:cubicBezTo>
                    <a:lnTo>
                      <a:pt x="116" y="117"/>
                    </a:lnTo>
                    <a:close/>
                    <a:moveTo>
                      <a:pt x="16" y="101"/>
                    </a:moveTo>
                    <a:cubicBezTo>
                      <a:pt x="100" y="101"/>
                      <a:pt x="100" y="101"/>
                      <a:pt x="100" y="101"/>
                    </a:cubicBezTo>
                    <a:cubicBezTo>
                      <a:pt x="100" y="58"/>
                      <a:pt x="100" y="58"/>
                      <a:pt x="100" y="58"/>
                    </a:cubicBezTo>
                    <a:cubicBezTo>
                      <a:pt x="100" y="35"/>
                      <a:pt x="81" y="16"/>
                      <a:pt x="58" y="16"/>
                    </a:cubicBezTo>
                    <a:cubicBezTo>
                      <a:pt x="35" y="16"/>
                      <a:pt x="16" y="35"/>
                      <a:pt x="16" y="58"/>
                    </a:cubicBezTo>
                    <a:lnTo>
                      <a:pt x="16" y="101"/>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13" name="Freeform 722"/>
              <p:cNvSpPr>
                <a:spLocks/>
              </p:cNvSpPr>
              <p:nvPr/>
            </p:nvSpPr>
            <p:spPr bwMode="auto">
              <a:xfrm>
                <a:off x="8564563" y="4127500"/>
                <a:ext cx="42863" cy="231775"/>
              </a:xfrm>
              <a:custGeom>
                <a:avLst/>
                <a:gdLst>
                  <a:gd name="T0" fmla="*/ 8 w 16"/>
                  <a:gd name="T1" fmla="*/ 84 h 84"/>
                  <a:gd name="T2" fmla="*/ 0 w 16"/>
                  <a:gd name="T3" fmla="*/ 76 h 84"/>
                  <a:gd name="T4" fmla="*/ 0 w 16"/>
                  <a:gd name="T5" fmla="*/ 8 h 84"/>
                  <a:gd name="T6" fmla="*/ 8 w 16"/>
                  <a:gd name="T7" fmla="*/ 0 h 84"/>
                  <a:gd name="T8" fmla="*/ 16 w 16"/>
                  <a:gd name="T9" fmla="*/ 8 h 84"/>
                  <a:gd name="T10" fmla="*/ 16 w 16"/>
                  <a:gd name="T11" fmla="*/ 76 h 84"/>
                  <a:gd name="T12" fmla="*/ 8 w 16"/>
                  <a:gd name="T13" fmla="*/ 84 h 84"/>
                </a:gdLst>
                <a:ahLst/>
                <a:cxnLst>
                  <a:cxn ang="0">
                    <a:pos x="T0" y="T1"/>
                  </a:cxn>
                  <a:cxn ang="0">
                    <a:pos x="T2" y="T3"/>
                  </a:cxn>
                  <a:cxn ang="0">
                    <a:pos x="T4" y="T5"/>
                  </a:cxn>
                  <a:cxn ang="0">
                    <a:pos x="T6" y="T7"/>
                  </a:cxn>
                  <a:cxn ang="0">
                    <a:pos x="T8" y="T9"/>
                  </a:cxn>
                  <a:cxn ang="0">
                    <a:pos x="T10" y="T11"/>
                  </a:cxn>
                  <a:cxn ang="0">
                    <a:pos x="T12" y="T13"/>
                  </a:cxn>
                </a:cxnLst>
                <a:rect l="0" t="0" r="r" b="b"/>
                <a:pathLst>
                  <a:path w="16" h="84">
                    <a:moveTo>
                      <a:pt x="8" y="84"/>
                    </a:moveTo>
                    <a:cubicBezTo>
                      <a:pt x="4" y="84"/>
                      <a:pt x="0" y="81"/>
                      <a:pt x="0" y="76"/>
                    </a:cubicBezTo>
                    <a:cubicBezTo>
                      <a:pt x="0" y="8"/>
                      <a:pt x="0" y="8"/>
                      <a:pt x="0" y="8"/>
                    </a:cubicBezTo>
                    <a:cubicBezTo>
                      <a:pt x="0" y="4"/>
                      <a:pt x="4" y="0"/>
                      <a:pt x="8" y="0"/>
                    </a:cubicBezTo>
                    <a:cubicBezTo>
                      <a:pt x="12" y="0"/>
                      <a:pt x="16" y="4"/>
                      <a:pt x="16" y="8"/>
                    </a:cubicBezTo>
                    <a:cubicBezTo>
                      <a:pt x="16" y="76"/>
                      <a:pt x="16" y="76"/>
                      <a:pt x="16" y="76"/>
                    </a:cubicBezTo>
                    <a:cubicBezTo>
                      <a:pt x="16" y="81"/>
                      <a:pt x="12" y="84"/>
                      <a:pt x="8" y="84"/>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14" name="Freeform 723"/>
              <p:cNvSpPr>
                <a:spLocks/>
              </p:cNvSpPr>
              <p:nvPr/>
            </p:nvSpPr>
            <p:spPr bwMode="auto">
              <a:xfrm>
                <a:off x="8461376" y="4127500"/>
                <a:ext cx="44450" cy="176213"/>
              </a:xfrm>
              <a:custGeom>
                <a:avLst/>
                <a:gdLst>
                  <a:gd name="T0" fmla="*/ 8 w 16"/>
                  <a:gd name="T1" fmla="*/ 64 h 64"/>
                  <a:gd name="T2" fmla="*/ 0 w 16"/>
                  <a:gd name="T3" fmla="*/ 56 h 64"/>
                  <a:gd name="T4" fmla="*/ 0 w 16"/>
                  <a:gd name="T5" fmla="*/ 8 h 64"/>
                  <a:gd name="T6" fmla="*/ 8 w 16"/>
                  <a:gd name="T7" fmla="*/ 0 h 64"/>
                  <a:gd name="T8" fmla="*/ 16 w 16"/>
                  <a:gd name="T9" fmla="*/ 8 h 64"/>
                  <a:gd name="T10" fmla="*/ 16 w 16"/>
                  <a:gd name="T11" fmla="*/ 56 h 64"/>
                  <a:gd name="T12" fmla="*/ 8 w 16"/>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16" h="64">
                    <a:moveTo>
                      <a:pt x="8" y="64"/>
                    </a:moveTo>
                    <a:cubicBezTo>
                      <a:pt x="3" y="64"/>
                      <a:pt x="0" y="60"/>
                      <a:pt x="0" y="56"/>
                    </a:cubicBezTo>
                    <a:cubicBezTo>
                      <a:pt x="0" y="8"/>
                      <a:pt x="0" y="8"/>
                      <a:pt x="0" y="8"/>
                    </a:cubicBezTo>
                    <a:cubicBezTo>
                      <a:pt x="0" y="4"/>
                      <a:pt x="3" y="0"/>
                      <a:pt x="8" y="0"/>
                    </a:cubicBezTo>
                    <a:cubicBezTo>
                      <a:pt x="12" y="0"/>
                      <a:pt x="16" y="4"/>
                      <a:pt x="16" y="8"/>
                    </a:cubicBezTo>
                    <a:cubicBezTo>
                      <a:pt x="16" y="56"/>
                      <a:pt x="16" y="56"/>
                      <a:pt x="16" y="56"/>
                    </a:cubicBezTo>
                    <a:cubicBezTo>
                      <a:pt x="16" y="60"/>
                      <a:pt x="12" y="64"/>
                      <a:pt x="8" y="64"/>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15" name="Freeform 724"/>
              <p:cNvSpPr>
                <a:spLocks/>
              </p:cNvSpPr>
              <p:nvPr/>
            </p:nvSpPr>
            <p:spPr bwMode="auto">
              <a:xfrm>
                <a:off x="8669338" y="4127500"/>
                <a:ext cx="44450" cy="176213"/>
              </a:xfrm>
              <a:custGeom>
                <a:avLst/>
                <a:gdLst>
                  <a:gd name="T0" fmla="*/ 8 w 16"/>
                  <a:gd name="T1" fmla="*/ 64 h 64"/>
                  <a:gd name="T2" fmla="*/ 0 w 16"/>
                  <a:gd name="T3" fmla="*/ 56 h 64"/>
                  <a:gd name="T4" fmla="*/ 0 w 16"/>
                  <a:gd name="T5" fmla="*/ 8 h 64"/>
                  <a:gd name="T6" fmla="*/ 8 w 16"/>
                  <a:gd name="T7" fmla="*/ 0 h 64"/>
                  <a:gd name="T8" fmla="*/ 16 w 16"/>
                  <a:gd name="T9" fmla="*/ 8 h 64"/>
                  <a:gd name="T10" fmla="*/ 16 w 16"/>
                  <a:gd name="T11" fmla="*/ 56 h 64"/>
                  <a:gd name="T12" fmla="*/ 8 w 16"/>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16" h="64">
                    <a:moveTo>
                      <a:pt x="8" y="64"/>
                    </a:moveTo>
                    <a:cubicBezTo>
                      <a:pt x="4" y="64"/>
                      <a:pt x="0" y="60"/>
                      <a:pt x="0" y="56"/>
                    </a:cubicBezTo>
                    <a:cubicBezTo>
                      <a:pt x="0" y="8"/>
                      <a:pt x="0" y="8"/>
                      <a:pt x="0" y="8"/>
                    </a:cubicBezTo>
                    <a:cubicBezTo>
                      <a:pt x="0" y="4"/>
                      <a:pt x="4" y="0"/>
                      <a:pt x="8" y="0"/>
                    </a:cubicBezTo>
                    <a:cubicBezTo>
                      <a:pt x="13" y="0"/>
                      <a:pt x="16" y="4"/>
                      <a:pt x="16" y="8"/>
                    </a:cubicBezTo>
                    <a:cubicBezTo>
                      <a:pt x="16" y="56"/>
                      <a:pt x="16" y="56"/>
                      <a:pt x="16" y="56"/>
                    </a:cubicBezTo>
                    <a:cubicBezTo>
                      <a:pt x="16" y="60"/>
                      <a:pt x="13" y="64"/>
                      <a:pt x="8" y="64"/>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16" name="Rectangle 725"/>
              <p:cNvSpPr>
                <a:spLocks noChangeArrowheads="1"/>
              </p:cNvSpPr>
              <p:nvPr/>
            </p:nvSpPr>
            <p:spPr bwMode="auto">
              <a:xfrm>
                <a:off x="8404226" y="4543425"/>
                <a:ext cx="369888" cy="371475"/>
              </a:xfrm>
              <a:prstGeom prst="rect">
                <a:avLst/>
              </a:prstGeom>
              <a:solidFill>
                <a:srgbClr val="CDE0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17" name="Freeform 726"/>
              <p:cNvSpPr>
                <a:spLocks noEditPoints="1"/>
              </p:cNvSpPr>
              <p:nvPr/>
            </p:nvSpPr>
            <p:spPr bwMode="auto">
              <a:xfrm>
                <a:off x="8382001" y="4521200"/>
                <a:ext cx="414338" cy="414338"/>
              </a:xfrm>
              <a:custGeom>
                <a:avLst/>
                <a:gdLst>
                  <a:gd name="T0" fmla="*/ 142 w 150"/>
                  <a:gd name="T1" fmla="*/ 150 h 150"/>
                  <a:gd name="T2" fmla="*/ 8 w 150"/>
                  <a:gd name="T3" fmla="*/ 150 h 150"/>
                  <a:gd name="T4" fmla="*/ 0 w 150"/>
                  <a:gd name="T5" fmla="*/ 142 h 150"/>
                  <a:gd name="T6" fmla="*/ 0 w 150"/>
                  <a:gd name="T7" fmla="*/ 8 h 150"/>
                  <a:gd name="T8" fmla="*/ 8 w 150"/>
                  <a:gd name="T9" fmla="*/ 0 h 150"/>
                  <a:gd name="T10" fmla="*/ 142 w 150"/>
                  <a:gd name="T11" fmla="*/ 0 h 150"/>
                  <a:gd name="T12" fmla="*/ 150 w 150"/>
                  <a:gd name="T13" fmla="*/ 8 h 150"/>
                  <a:gd name="T14" fmla="*/ 150 w 150"/>
                  <a:gd name="T15" fmla="*/ 142 h 150"/>
                  <a:gd name="T16" fmla="*/ 142 w 150"/>
                  <a:gd name="T17" fmla="*/ 150 h 150"/>
                  <a:gd name="T18" fmla="*/ 16 w 150"/>
                  <a:gd name="T19" fmla="*/ 134 h 150"/>
                  <a:gd name="T20" fmla="*/ 134 w 150"/>
                  <a:gd name="T21" fmla="*/ 134 h 150"/>
                  <a:gd name="T22" fmla="*/ 134 w 150"/>
                  <a:gd name="T23" fmla="*/ 16 h 150"/>
                  <a:gd name="T24" fmla="*/ 16 w 150"/>
                  <a:gd name="T25" fmla="*/ 16 h 150"/>
                  <a:gd name="T26" fmla="*/ 16 w 150"/>
                  <a:gd name="T27" fmla="*/ 134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150">
                    <a:moveTo>
                      <a:pt x="142" y="150"/>
                    </a:moveTo>
                    <a:cubicBezTo>
                      <a:pt x="8" y="150"/>
                      <a:pt x="8" y="150"/>
                      <a:pt x="8" y="150"/>
                    </a:cubicBezTo>
                    <a:cubicBezTo>
                      <a:pt x="4" y="150"/>
                      <a:pt x="0" y="147"/>
                      <a:pt x="0" y="142"/>
                    </a:cubicBezTo>
                    <a:cubicBezTo>
                      <a:pt x="0" y="8"/>
                      <a:pt x="0" y="8"/>
                      <a:pt x="0" y="8"/>
                    </a:cubicBezTo>
                    <a:cubicBezTo>
                      <a:pt x="0" y="4"/>
                      <a:pt x="4" y="0"/>
                      <a:pt x="8" y="0"/>
                    </a:cubicBezTo>
                    <a:cubicBezTo>
                      <a:pt x="142" y="0"/>
                      <a:pt x="142" y="0"/>
                      <a:pt x="142" y="0"/>
                    </a:cubicBezTo>
                    <a:cubicBezTo>
                      <a:pt x="146" y="0"/>
                      <a:pt x="150" y="4"/>
                      <a:pt x="150" y="8"/>
                    </a:cubicBezTo>
                    <a:cubicBezTo>
                      <a:pt x="150" y="142"/>
                      <a:pt x="150" y="142"/>
                      <a:pt x="150" y="142"/>
                    </a:cubicBezTo>
                    <a:cubicBezTo>
                      <a:pt x="150" y="147"/>
                      <a:pt x="146" y="150"/>
                      <a:pt x="142" y="150"/>
                    </a:cubicBezTo>
                    <a:close/>
                    <a:moveTo>
                      <a:pt x="16" y="134"/>
                    </a:moveTo>
                    <a:cubicBezTo>
                      <a:pt x="134" y="134"/>
                      <a:pt x="134" y="134"/>
                      <a:pt x="134" y="134"/>
                    </a:cubicBezTo>
                    <a:cubicBezTo>
                      <a:pt x="134" y="16"/>
                      <a:pt x="134" y="16"/>
                      <a:pt x="134" y="16"/>
                    </a:cubicBezTo>
                    <a:cubicBezTo>
                      <a:pt x="16" y="16"/>
                      <a:pt x="16" y="16"/>
                      <a:pt x="16" y="16"/>
                    </a:cubicBezTo>
                    <a:lnTo>
                      <a:pt x="16" y="134"/>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18" name="Rectangle 727"/>
              <p:cNvSpPr>
                <a:spLocks noChangeArrowheads="1"/>
              </p:cNvSpPr>
              <p:nvPr/>
            </p:nvSpPr>
            <p:spPr bwMode="auto">
              <a:xfrm>
                <a:off x="10999788" y="4543425"/>
                <a:ext cx="373063" cy="371475"/>
              </a:xfrm>
              <a:prstGeom prst="rect">
                <a:avLst/>
              </a:prstGeom>
              <a:solidFill>
                <a:srgbClr val="CDE0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19" name="Freeform 728"/>
              <p:cNvSpPr>
                <a:spLocks noEditPoints="1"/>
              </p:cNvSpPr>
              <p:nvPr/>
            </p:nvSpPr>
            <p:spPr bwMode="auto">
              <a:xfrm>
                <a:off x="10977563" y="4521200"/>
                <a:ext cx="415925" cy="414338"/>
              </a:xfrm>
              <a:custGeom>
                <a:avLst/>
                <a:gdLst>
                  <a:gd name="T0" fmla="*/ 143 w 151"/>
                  <a:gd name="T1" fmla="*/ 150 h 150"/>
                  <a:gd name="T2" fmla="*/ 8 w 151"/>
                  <a:gd name="T3" fmla="*/ 150 h 150"/>
                  <a:gd name="T4" fmla="*/ 0 w 151"/>
                  <a:gd name="T5" fmla="*/ 142 h 150"/>
                  <a:gd name="T6" fmla="*/ 0 w 151"/>
                  <a:gd name="T7" fmla="*/ 8 h 150"/>
                  <a:gd name="T8" fmla="*/ 8 w 151"/>
                  <a:gd name="T9" fmla="*/ 0 h 150"/>
                  <a:gd name="T10" fmla="*/ 143 w 151"/>
                  <a:gd name="T11" fmla="*/ 0 h 150"/>
                  <a:gd name="T12" fmla="*/ 151 w 151"/>
                  <a:gd name="T13" fmla="*/ 8 h 150"/>
                  <a:gd name="T14" fmla="*/ 151 w 151"/>
                  <a:gd name="T15" fmla="*/ 142 h 150"/>
                  <a:gd name="T16" fmla="*/ 143 w 151"/>
                  <a:gd name="T17" fmla="*/ 150 h 150"/>
                  <a:gd name="T18" fmla="*/ 16 w 151"/>
                  <a:gd name="T19" fmla="*/ 134 h 150"/>
                  <a:gd name="T20" fmla="*/ 135 w 151"/>
                  <a:gd name="T21" fmla="*/ 134 h 150"/>
                  <a:gd name="T22" fmla="*/ 135 w 151"/>
                  <a:gd name="T23" fmla="*/ 16 h 150"/>
                  <a:gd name="T24" fmla="*/ 16 w 151"/>
                  <a:gd name="T25" fmla="*/ 16 h 150"/>
                  <a:gd name="T26" fmla="*/ 16 w 151"/>
                  <a:gd name="T27" fmla="*/ 134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1" h="150">
                    <a:moveTo>
                      <a:pt x="143" y="150"/>
                    </a:moveTo>
                    <a:cubicBezTo>
                      <a:pt x="8" y="150"/>
                      <a:pt x="8" y="150"/>
                      <a:pt x="8" y="150"/>
                    </a:cubicBezTo>
                    <a:cubicBezTo>
                      <a:pt x="4" y="150"/>
                      <a:pt x="0" y="147"/>
                      <a:pt x="0" y="142"/>
                    </a:cubicBezTo>
                    <a:cubicBezTo>
                      <a:pt x="0" y="8"/>
                      <a:pt x="0" y="8"/>
                      <a:pt x="0" y="8"/>
                    </a:cubicBezTo>
                    <a:cubicBezTo>
                      <a:pt x="0" y="4"/>
                      <a:pt x="4" y="0"/>
                      <a:pt x="8" y="0"/>
                    </a:cubicBezTo>
                    <a:cubicBezTo>
                      <a:pt x="143" y="0"/>
                      <a:pt x="143" y="0"/>
                      <a:pt x="143" y="0"/>
                    </a:cubicBezTo>
                    <a:cubicBezTo>
                      <a:pt x="147" y="0"/>
                      <a:pt x="151" y="4"/>
                      <a:pt x="151" y="8"/>
                    </a:cubicBezTo>
                    <a:cubicBezTo>
                      <a:pt x="151" y="142"/>
                      <a:pt x="151" y="142"/>
                      <a:pt x="151" y="142"/>
                    </a:cubicBezTo>
                    <a:cubicBezTo>
                      <a:pt x="151" y="147"/>
                      <a:pt x="147" y="150"/>
                      <a:pt x="143" y="150"/>
                    </a:cubicBezTo>
                    <a:close/>
                    <a:moveTo>
                      <a:pt x="16" y="134"/>
                    </a:moveTo>
                    <a:cubicBezTo>
                      <a:pt x="135" y="134"/>
                      <a:pt x="135" y="134"/>
                      <a:pt x="135" y="134"/>
                    </a:cubicBezTo>
                    <a:cubicBezTo>
                      <a:pt x="135" y="16"/>
                      <a:pt x="135" y="16"/>
                      <a:pt x="135" y="16"/>
                    </a:cubicBezTo>
                    <a:cubicBezTo>
                      <a:pt x="16" y="16"/>
                      <a:pt x="16" y="16"/>
                      <a:pt x="16" y="16"/>
                    </a:cubicBezTo>
                    <a:lnTo>
                      <a:pt x="16" y="134"/>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20" name="Rectangle 729"/>
              <p:cNvSpPr>
                <a:spLocks noChangeArrowheads="1"/>
              </p:cNvSpPr>
              <p:nvPr/>
            </p:nvSpPr>
            <p:spPr bwMode="auto">
              <a:xfrm>
                <a:off x="10402888" y="4543425"/>
                <a:ext cx="369888" cy="371475"/>
              </a:xfrm>
              <a:prstGeom prst="rect">
                <a:avLst/>
              </a:prstGeom>
              <a:solidFill>
                <a:srgbClr val="CDE0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21" name="Freeform 730"/>
              <p:cNvSpPr>
                <a:spLocks noEditPoints="1"/>
              </p:cNvSpPr>
              <p:nvPr/>
            </p:nvSpPr>
            <p:spPr bwMode="auto">
              <a:xfrm>
                <a:off x="10380663" y="4521200"/>
                <a:ext cx="414338" cy="414338"/>
              </a:xfrm>
              <a:custGeom>
                <a:avLst/>
                <a:gdLst>
                  <a:gd name="T0" fmla="*/ 142 w 150"/>
                  <a:gd name="T1" fmla="*/ 150 h 150"/>
                  <a:gd name="T2" fmla="*/ 8 w 150"/>
                  <a:gd name="T3" fmla="*/ 150 h 150"/>
                  <a:gd name="T4" fmla="*/ 0 w 150"/>
                  <a:gd name="T5" fmla="*/ 142 h 150"/>
                  <a:gd name="T6" fmla="*/ 0 w 150"/>
                  <a:gd name="T7" fmla="*/ 8 h 150"/>
                  <a:gd name="T8" fmla="*/ 8 w 150"/>
                  <a:gd name="T9" fmla="*/ 0 h 150"/>
                  <a:gd name="T10" fmla="*/ 142 w 150"/>
                  <a:gd name="T11" fmla="*/ 0 h 150"/>
                  <a:gd name="T12" fmla="*/ 150 w 150"/>
                  <a:gd name="T13" fmla="*/ 8 h 150"/>
                  <a:gd name="T14" fmla="*/ 150 w 150"/>
                  <a:gd name="T15" fmla="*/ 142 h 150"/>
                  <a:gd name="T16" fmla="*/ 142 w 150"/>
                  <a:gd name="T17" fmla="*/ 150 h 150"/>
                  <a:gd name="T18" fmla="*/ 16 w 150"/>
                  <a:gd name="T19" fmla="*/ 134 h 150"/>
                  <a:gd name="T20" fmla="*/ 134 w 150"/>
                  <a:gd name="T21" fmla="*/ 134 h 150"/>
                  <a:gd name="T22" fmla="*/ 134 w 150"/>
                  <a:gd name="T23" fmla="*/ 16 h 150"/>
                  <a:gd name="T24" fmla="*/ 16 w 150"/>
                  <a:gd name="T25" fmla="*/ 16 h 150"/>
                  <a:gd name="T26" fmla="*/ 16 w 150"/>
                  <a:gd name="T27" fmla="*/ 134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150">
                    <a:moveTo>
                      <a:pt x="142" y="150"/>
                    </a:moveTo>
                    <a:cubicBezTo>
                      <a:pt x="8" y="150"/>
                      <a:pt x="8" y="150"/>
                      <a:pt x="8" y="150"/>
                    </a:cubicBezTo>
                    <a:cubicBezTo>
                      <a:pt x="4" y="150"/>
                      <a:pt x="0" y="147"/>
                      <a:pt x="0" y="142"/>
                    </a:cubicBezTo>
                    <a:cubicBezTo>
                      <a:pt x="0" y="8"/>
                      <a:pt x="0" y="8"/>
                      <a:pt x="0" y="8"/>
                    </a:cubicBezTo>
                    <a:cubicBezTo>
                      <a:pt x="0" y="4"/>
                      <a:pt x="4" y="0"/>
                      <a:pt x="8" y="0"/>
                    </a:cubicBezTo>
                    <a:cubicBezTo>
                      <a:pt x="142" y="0"/>
                      <a:pt x="142" y="0"/>
                      <a:pt x="142" y="0"/>
                    </a:cubicBezTo>
                    <a:cubicBezTo>
                      <a:pt x="147" y="0"/>
                      <a:pt x="150" y="4"/>
                      <a:pt x="150" y="8"/>
                    </a:cubicBezTo>
                    <a:cubicBezTo>
                      <a:pt x="150" y="142"/>
                      <a:pt x="150" y="142"/>
                      <a:pt x="150" y="142"/>
                    </a:cubicBezTo>
                    <a:cubicBezTo>
                      <a:pt x="150" y="147"/>
                      <a:pt x="147" y="150"/>
                      <a:pt x="142" y="150"/>
                    </a:cubicBezTo>
                    <a:close/>
                    <a:moveTo>
                      <a:pt x="16" y="134"/>
                    </a:moveTo>
                    <a:cubicBezTo>
                      <a:pt x="134" y="134"/>
                      <a:pt x="134" y="134"/>
                      <a:pt x="134" y="134"/>
                    </a:cubicBezTo>
                    <a:cubicBezTo>
                      <a:pt x="134" y="16"/>
                      <a:pt x="134" y="16"/>
                      <a:pt x="134" y="16"/>
                    </a:cubicBezTo>
                    <a:cubicBezTo>
                      <a:pt x="16" y="16"/>
                      <a:pt x="16" y="16"/>
                      <a:pt x="16" y="16"/>
                    </a:cubicBezTo>
                    <a:lnTo>
                      <a:pt x="16" y="134"/>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22" name="Rectangle 731"/>
              <p:cNvSpPr>
                <a:spLocks noChangeArrowheads="1"/>
              </p:cNvSpPr>
              <p:nvPr/>
            </p:nvSpPr>
            <p:spPr bwMode="auto">
              <a:xfrm>
                <a:off x="9836151" y="4543425"/>
                <a:ext cx="371475" cy="371475"/>
              </a:xfrm>
              <a:prstGeom prst="rect">
                <a:avLst/>
              </a:prstGeom>
              <a:solidFill>
                <a:srgbClr val="CDE0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23" name="Freeform 732"/>
              <p:cNvSpPr>
                <a:spLocks noEditPoints="1"/>
              </p:cNvSpPr>
              <p:nvPr/>
            </p:nvSpPr>
            <p:spPr bwMode="auto">
              <a:xfrm>
                <a:off x="9815513" y="4521200"/>
                <a:ext cx="412750" cy="414338"/>
              </a:xfrm>
              <a:custGeom>
                <a:avLst/>
                <a:gdLst>
                  <a:gd name="T0" fmla="*/ 142 w 150"/>
                  <a:gd name="T1" fmla="*/ 150 h 150"/>
                  <a:gd name="T2" fmla="*/ 8 w 150"/>
                  <a:gd name="T3" fmla="*/ 150 h 150"/>
                  <a:gd name="T4" fmla="*/ 0 w 150"/>
                  <a:gd name="T5" fmla="*/ 142 h 150"/>
                  <a:gd name="T6" fmla="*/ 0 w 150"/>
                  <a:gd name="T7" fmla="*/ 8 h 150"/>
                  <a:gd name="T8" fmla="*/ 8 w 150"/>
                  <a:gd name="T9" fmla="*/ 0 h 150"/>
                  <a:gd name="T10" fmla="*/ 142 w 150"/>
                  <a:gd name="T11" fmla="*/ 0 h 150"/>
                  <a:gd name="T12" fmla="*/ 150 w 150"/>
                  <a:gd name="T13" fmla="*/ 8 h 150"/>
                  <a:gd name="T14" fmla="*/ 150 w 150"/>
                  <a:gd name="T15" fmla="*/ 142 h 150"/>
                  <a:gd name="T16" fmla="*/ 142 w 150"/>
                  <a:gd name="T17" fmla="*/ 150 h 150"/>
                  <a:gd name="T18" fmla="*/ 16 w 150"/>
                  <a:gd name="T19" fmla="*/ 134 h 150"/>
                  <a:gd name="T20" fmla="*/ 134 w 150"/>
                  <a:gd name="T21" fmla="*/ 134 h 150"/>
                  <a:gd name="T22" fmla="*/ 134 w 150"/>
                  <a:gd name="T23" fmla="*/ 16 h 150"/>
                  <a:gd name="T24" fmla="*/ 16 w 150"/>
                  <a:gd name="T25" fmla="*/ 16 h 150"/>
                  <a:gd name="T26" fmla="*/ 16 w 150"/>
                  <a:gd name="T27" fmla="*/ 134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150">
                    <a:moveTo>
                      <a:pt x="142" y="150"/>
                    </a:moveTo>
                    <a:cubicBezTo>
                      <a:pt x="8" y="150"/>
                      <a:pt x="8" y="150"/>
                      <a:pt x="8" y="150"/>
                    </a:cubicBezTo>
                    <a:cubicBezTo>
                      <a:pt x="3" y="150"/>
                      <a:pt x="0" y="147"/>
                      <a:pt x="0" y="142"/>
                    </a:cubicBezTo>
                    <a:cubicBezTo>
                      <a:pt x="0" y="8"/>
                      <a:pt x="0" y="8"/>
                      <a:pt x="0" y="8"/>
                    </a:cubicBezTo>
                    <a:cubicBezTo>
                      <a:pt x="0" y="4"/>
                      <a:pt x="3" y="0"/>
                      <a:pt x="8" y="0"/>
                    </a:cubicBezTo>
                    <a:cubicBezTo>
                      <a:pt x="142" y="0"/>
                      <a:pt x="142" y="0"/>
                      <a:pt x="142" y="0"/>
                    </a:cubicBezTo>
                    <a:cubicBezTo>
                      <a:pt x="146" y="0"/>
                      <a:pt x="150" y="4"/>
                      <a:pt x="150" y="8"/>
                    </a:cubicBezTo>
                    <a:cubicBezTo>
                      <a:pt x="150" y="142"/>
                      <a:pt x="150" y="142"/>
                      <a:pt x="150" y="142"/>
                    </a:cubicBezTo>
                    <a:cubicBezTo>
                      <a:pt x="150" y="147"/>
                      <a:pt x="146" y="150"/>
                      <a:pt x="142" y="150"/>
                    </a:cubicBezTo>
                    <a:close/>
                    <a:moveTo>
                      <a:pt x="16" y="134"/>
                    </a:moveTo>
                    <a:cubicBezTo>
                      <a:pt x="134" y="134"/>
                      <a:pt x="134" y="134"/>
                      <a:pt x="134" y="134"/>
                    </a:cubicBezTo>
                    <a:cubicBezTo>
                      <a:pt x="134" y="16"/>
                      <a:pt x="134" y="16"/>
                      <a:pt x="134" y="16"/>
                    </a:cubicBezTo>
                    <a:cubicBezTo>
                      <a:pt x="16" y="16"/>
                      <a:pt x="16" y="16"/>
                      <a:pt x="16" y="16"/>
                    </a:cubicBezTo>
                    <a:lnTo>
                      <a:pt x="16" y="134"/>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24" name="Freeform 733"/>
              <p:cNvSpPr>
                <a:spLocks noEditPoints="1"/>
              </p:cNvSpPr>
              <p:nvPr/>
            </p:nvSpPr>
            <p:spPr bwMode="auto">
              <a:xfrm>
                <a:off x="9483726" y="5926138"/>
                <a:ext cx="628650" cy="631825"/>
              </a:xfrm>
              <a:custGeom>
                <a:avLst/>
                <a:gdLst>
                  <a:gd name="T0" fmla="*/ 187 w 228"/>
                  <a:gd name="T1" fmla="*/ 67 h 229"/>
                  <a:gd name="T2" fmla="*/ 180 w 228"/>
                  <a:gd name="T3" fmla="*/ 58 h 229"/>
                  <a:gd name="T4" fmla="*/ 198 w 228"/>
                  <a:gd name="T5" fmla="*/ 35 h 229"/>
                  <a:gd name="T6" fmla="*/ 171 w 228"/>
                  <a:gd name="T7" fmla="*/ 14 h 229"/>
                  <a:gd name="T8" fmla="*/ 153 w 228"/>
                  <a:gd name="T9" fmla="*/ 37 h 229"/>
                  <a:gd name="T10" fmla="*/ 134 w 228"/>
                  <a:gd name="T11" fmla="*/ 31 h 229"/>
                  <a:gd name="T12" fmla="*/ 135 w 228"/>
                  <a:gd name="T13" fmla="*/ 1 h 229"/>
                  <a:gd name="T14" fmla="*/ 101 w 228"/>
                  <a:gd name="T15" fmla="*/ 0 h 229"/>
                  <a:gd name="T16" fmla="*/ 100 w 228"/>
                  <a:gd name="T17" fmla="*/ 29 h 229"/>
                  <a:gd name="T18" fmla="*/ 81 w 228"/>
                  <a:gd name="T19" fmla="*/ 35 h 229"/>
                  <a:gd name="T20" fmla="*/ 65 w 228"/>
                  <a:gd name="T21" fmla="*/ 10 h 229"/>
                  <a:gd name="T22" fmla="*/ 36 w 228"/>
                  <a:gd name="T23" fmla="*/ 29 h 229"/>
                  <a:gd name="T24" fmla="*/ 53 w 228"/>
                  <a:gd name="T25" fmla="*/ 54 h 229"/>
                  <a:gd name="T26" fmla="*/ 41 w 228"/>
                  <a:gd name="T27" fmla="*/ 69 h 229"/>
                  <a:gd name="T28" fmla="*/ 13 w 228"/>
                  <a:gd name="T29" fmla="*/ 59 h 229"/>
                  <a:gd name="T30" fmla="*/ 1 w 228"/>
                  <a:gd name="T31" fmla="*/ 91 h 229"/>
                  <a:gd name="T32" fmla="*/ 29 w 228"/>
                  <a:gd name="T33" fmla="*/ 101 h 229"/>
                  <a:gd name="T34" fmla="*/ 28 w 228"/>
                  <a:gd name="T35" fmla="*/ 121 h 229"/>
                  <a:gd name="T36" fmla="*/ 0 w 228"/>
                  <a:gd name="T37" fmla="*/ 129 h 229"/>
                  <a:gd name="T38" fmla="*/ 9 w 228"/>
                  <a:gd name="T39" fmla="*/ 162 h 229"/>
                  <a:gd name="T40" fmla="*/ 37 w 228"/>
                  <a:gd name="T41" fmla="*/ 154 h 229"/>
                  <a:gd name="T42" fmla="*/ 42 w 228"/>
                  <a:gd name="T43" fmla="*/ 164 h 229"/>
                  <a:gd name="T44" fmla="*/ 48 w 228"/>
                  <a:gd name="T45" fmla="*/ 171 h 229"/>
                  <a:gd name="T46" fmla="*/ 30 w 228"/>
                  <a:gd name="T47" fmla="*/ 193 h 229"/>
                  <a:gd name="T48" fmla="*/ 57 w 228"/>
                  <a:gd name="T49" fmla="*/ 214 h 229"/>
                  <a:gd name="T50" fmla="*/ 74 w 228"/>
                  <a:gd name="T51" fmla="*/ 192 h 229"/>
                  <a:gd name="T52" fmla="*/ 94 w 228"/>
                  <a:gd name="T53" fmla="*/ 199 h 229"/>
                  <a:gd name="T54" fmla="*/ 93 w 228"/>
                  <a:gd name="T55" fmla="*/ 228 h 229"/>
                  <a:gd name="T56" fmla="*/ 127 w 228"/>
                  <a:gd name="T57" fmla="*/ 229 h 229"/>
                  <a:gd name="T58" fmla="*/ 128 w 228"/>
                  <a:gd name="T59" fmla="*/ 201 h 229"/>
                  <a:gd name="T60" fmla="*/ 148 w 228"/>
                  <a:gd name="T61" fmla="*/ 196 h 229"/>
                  <a:gd name="T62" fmla="*/ 163 w 228"/>
                  <a:gd name="T63" fmla="*/ 218 h 229"/>
                  <a:gd name="T64" fmla="*/ 192 w 228"/>
                  <a:gd name="T65" fmla="*/ 200 h 229"/>
                  <a:gd name="T66" fmla="*/ 176 w 228"/>
                  <a:gd name="T67" fmla="*/ 177 h 229"/>
                  <a:gd name="T68" fmla="*/ 189 w 228"/>
                  <a:gd name="T69" fmla="*/ 160 h 229"/>
                  <a:gd name="T70" fmla="*/ 215 w 228"/>
                  <a:gd name="T71" fmla="*/ 170 h 229"/>
                  <a:gd name="T72" fmla="*/ 227 w 228"/>
                  <a:gd name="T73" fmla="*/ 138 h 229"/>
                  <a:gd name="T74" fmla="*/ 200 w 228"/>
                  <a:gd name="T75" fmla="*/ 128 h 229"/>
                  <a:gd name="T76" fmla="*/ 201 w 228"/>
                  <a:gd name="T77" fmla="*/ 107 h 229"/>
                  <a:gd name="T78" fmla="*/ 228 w 228"/>
                  <a:gd name="T79" fmla="*/ 100 h 229"/>
                  <a:gd name="T80" fmla="*/ 219 w 228"/>
                  <a:gd name="T81" fmla="*/ 67 h 229"/>
                  <a:gd name="T82" fmla="*/ 191 w 228"/>
                  <a:gd name="T83" fmla="*/ 75 h 229"/>
                  <a:gd name="T84" fmla="*/ 187 w 228"/>
                  <a:gd name="T85" fmla="*/ 67 h 229"/>
                  <a:gd name="T86" fmla="*/ 131 w 228"/>
                  <a:gd name="T87" fmla="*/ 139 h 229"/>
                  <a:gd name="T88" fmla="*/ 91 w 228"/>
                  <a:gd name="T89" fmla="*/ 131 h 229"/>
                  <a:gd name="T90" fmla="*/ 99 w 228"/>
                  <a:gd name="T91" fmla="*/ 91 h 229"/>
                  <a:gd name="T92" fmla="*/ 139 w 228"/>
                  <a:gd name="T93" fmla="*/ 99 h 229"/>
                  <a:gd name="T94" fmla="*/ 131 w 228"/>
                  <a:gd name="T95" fmla="*/ 139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8" h="229">
                    <a:moveTo>
                      <a:pt x="187" y="67"/>
                    </a:moveTo>
                    <a:cubicBezTo>
                      <a:pt x="185" y="64"/>
                      <a:pt x="182" y="61"/>
                      <a:pt x="180" y="58"/>
                    </a:cubicBezTo>
                    <a:cubicBezTo>
                      <a:pt x="198" y="35"/>
                      <a:pt x="198" y="35"/>
                      <a:pt x="198" y="35"/>
                    </a:cubicBezTo>
                    <a:cubicBezTo>
                      <a:pt x="171" y="14"/>
                      <a:pt x="171" y="14"/>
                      <a:pt x="171" y="14"/>
                    </a:cubicBezTo>
                    <a:cubicBezTo>
                      <a:pt x="153" y="37"/>
                      <a:pt x="153" y="37"/>
                      <a:pt x="153" y="37"/>
                    </a:cubicBezTo>
                    <a:cubicBezTo>
                      <a:pt x="147" y="34"/>
                      <a:pt x="141" y="32"/>
                      <a:pt x="134" y="31"/>
                    </a:cubicBezTo>
                    <a:cubicBezTo>
                      <a:pt x="135" y="1"/>
                      <a:pt x="135" y="1"/>
                      <a:pt x="135" y="1"/>
                    </a:cubicBezTo>
                    <a:cubicBezTo>
                      <a:pt x="101" y="0"/>
                      <a:pt x="101" y="0"/>
                      <a:pt x="101" y="0"/>
                    </a:cubicBezTo>
                    <a:cubicBezTo>
                      <a:pt x="100" y="29"/>
                      <a:pt x="100" y="29"/>
                      <a:pt x="100" y="29"/>
                    </a:cubicBezTo>
                    <a:cubicBezTo>
                      <a:pt x="94" y="31"/>
                      <a:pt x="87" y="32"/>
                      <a:pt x="81" y="35"/>
                    </a:cubicBezTo>
                    <a:cubicBezTo>
                      <a:pt x="65" y="10"/>
                      <a:pt x="65" y="10"/>
                      <a:pt x="65" y="10"/>
                    </a:cubicBezTo>
                    <a:cubicBezTo>
                      <a:pt x="36" y="29"/>
                      <a:pt x="36" y="29"/>
                      <a:pt x="36" y="29"/>
                    </a:cubicBezTo>
                    <a:cubicBezTo>
                      <a:pt x="53" y="54"/>
                      <a:pt x="53" y="54"/>
                      <a:pt x="53" y="54"/>
                    </a:cubicBezTo>
                    <a:cubicBezTo>
                      <a:pt x="48" y="58"/>
                      <a:pt x="44" y="64"/>
                      <a:pt x="41" y="69"/>
                    </a:cubicBezTo>
                    <a:cubicBezTo>
                      <a:pt x="13" y="59"/>
                      <a:pt x="13" y="59"/>
                      <a:pt x="13" y="59"/>
                    </a:cubicBezTo>
                    <a:cubicBezTo>
                      <a:pt x="1" y="91"/>
                      <a:pt x="1" y="91"/>
                      <a:pt x="1" y="91"/>
                    </a:cubicBezTo>
                    <a:cubicBezTo>
                      <a:pt x="29" y="101"/>
                      <a:pt x="29" y="101"/>
                      <a:pt x="29" y="101"/>
                    </a:cubicBezTo>
                    <a:cubicBezTo>
                      <a:pt x="28" y="108"/>
                      <a:pt x="28" y="114"/>
                      <a:pt x="28" y="121"/>
                    </a:cubicBezTo>
                    <a:cubicBezTo>
                      <a:pt x="0" y="129"/>
                      <a:pt x="0" y="129"/>
                      <a:pt x="0" y="129"/>
                    </a:cubicBezTo>
                    <a:cubicBezTo>
                      <a:pt x="9" y="162"/>
                      <a:pt x="9" y="162"/>
                      <a:pt x="9" y="162"/>
                    </a:cubicBezTo>
                    <a:cubicBezTo>
                      <a:pt x="37" y="154"/>
                      <a:pt x="37" y="154"/>
                      <a:pt x="37" y="154"/>
                    </a:cubicBezTo>
                    <a:cubicBezTo>
                      <a:pt x="39" y="157"/>
                      <a:pt x="40" y="160"/>
                      <a:pt x="42" y="164"/>
                    </a:cubicBezTo>
                    <a:cubicBezTo>
                      <a:pt x="44" y="166"/>
                      <a:pt x="46" y="168"/>
                      <a:pt x="48" y="171"/>
                    </a:cubicBezTo>
                    <a:cubicBezTo>
                      <a:pt x="30" y="193"/>
                      <a:pt x="30" y="193"/>
                      <a:pt x="30" y="193"/>
                    </a:cubicBezTo>
                    <a:cubicBezTo>
                      <a:pt x="57" y="214"/>
                      <a:pt x="57" y="214"/>
                      <a:pt x="57" y="214"/>
                    </a:cubicBezTo>
                    <a:cubicBezTo>
                      <a:pt x="74" y="192"/>
                      <a:pt x="74" y="192"/>
                      <a:pt x="74" y="192"/>
                    </a:cubicBezTo>
                    <a:cubicBezTo>
                      <a:pt x="81" y="195"/>
                      <a:pt x="87" y="198"/>
                      <a:pt x="94" y="199"/>
                    </a:cubicBezTo>
                    <a:cubicBezTo>
                      <a:pt x="93" y="228"/>
                      <a:pt x="93" y="228"/>
                      <a:pt x="93" y="228"/>
                    </a:cubicBezTo>
                    <a:cubicBezTo>
                      <a:pt x="127" y="229"/>
                      <a:pt x="127" y="229"/>
                      <a:pt x="127" y="229"/>
                    </a:cubicBezTo>
                    <a:cubicBezTo>
                      <a:pt x="128" y="201"/>
                      <a:pt x="128" y="201"/>
                      <a:pt x="128" y="201"/>
                    </a:cubicBezTo>
                    <a:cubicBezTo>
                      <a:pt x="135" y="200"/>
                      <a:pt x="141" y="198"/>
                      <a:pt x="148" y="196"/>
                    </a:cubicBezTo>
                    <a:cubicBezTo>
                      <a:pt x="163" y="218"/>
                      <a:pt x="163" y="218"/>
                      <a:pt x="163" y="218"/>
                    </a:cubicBezTo>
                    <a:cubicBezTo>
                      <a:pt x="192" y="200"/>
                      <a:pt x="192" y="200"/>
                      <a:pt x="192" y="200"/>
                    </a:cubicBezTo>
                    <a:cubicBezTo>
                      <a:pt x="176" y="177"/>
                      <a:pt x="176" y="177"/>
                      <a:pt x="176" y="177"/>
                    </a:cubicBezTo>
                    <a:cubicBezTo>
                      <a:pt x="181" y="172"/>
                      <a:pt x="185" y="166"/>
                      <a:pt x="189" y="160"/>
                    </a:cubicBezTo>
                    <a:cubicBezTo>
                      <a:pt x="215" y="170"/>
                      <a:pt x="215" y="170"/>
                      <a:pt x="215" y="170"/>
                    </a:cubicBezTo>
                    <a:cubicBezTo>
                      <a:pt x="227" y="138"/>
                      <a:pt x="227" y="138"/>
                      <a:pt x="227" y="138"/>
                    </a:cubicBezTo>
                    <a:cubicBezTo>
                      <a:pt x="200" y="128"/>
                      <a:pt x="200" y="128"/>
                      <a:pt x="200" y="128"/>
                    </a:cubicBezTo>
                    <a:cubicBezTo>
                      <a:pt x="201" y="121"/>
                      <a:pt x="202" y="114"/>
                      <a:pt x="201" y="107"/>
                    </a:cubicBezTo>
                    <a:cubicBezTo>
                      <a:pt x="228" y="100"/>
                      <a:pt x="228" y="100"/>
                      <a:pt x="228" y="100"/>
                    </a:cubicBezTo>
                    <a:cubicBezTo>
                      <a:pt x="219" y="67"/>
                      <a:pt x="219" y="67"/>
                      <a:pt x="219" y="67"/>
                    </a:cubicBezTo>
                    <a:cubicBezTo>
                      <a:pt x="191" y="75"/>
                      <a:pt x="191" y="75"/>
                      <a:pt x="191" y="75"/>
                    </a:cubicBezTo>
                    <a:cubicBezTo>
                      <a:pt x="190" y="72"/>
                      <a:pt x="189" y="69"/>
                      <a:pt x="187" y="67"/>
                    </a:cubicBezTo>
                    <a:close/>
                    <a:moveTo>
                      <a:pt x="131" y="139"/>
                    </a:moveTo>
                    <a:cubicBezTo>
                      <a:pt x="117" y="148"/>
                      <a:pt x="100" y="144"/>
                      <a:pt x="91" y="131"/>
                    </a:cubicBezTo>
                    <a:cubicBezTo>
                      <a:pt x="82" y="118"/>
                      <a:pt x="85" y="100"/>
                      <a:pt x="99" y="91"/>
                    </a:cubicBezTo>
                    <a:cubicBezTo>
                      <a:pt x="112" y="82"/>
                      <a:pt x="130" y="86"/>
                      <a:pt x="139" y="99"/>
                    </a:cubicBezTo>
                    <a:cubicBezTo>
                      <a:pt x="147" y="112"/>
                      <a:pt x="144" y="130"/>
                      <a:pt x="131" y="1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25" name="Freeform 734"/>
              <p:cNvSpPr>
                <a:spLocks noEditPoints="1"/>
              </p:cNvSpPr>
              <p:nvPr/>
            </p:nvSpPr>
            <p:spPr bwMode="auto">
              <a:xfrm>
                <a:off x="9458326" y="5900738"/>
                <a:ext cx="679450" cy="679450"/>
              </a:xfrm>
              <a:custGeom>
                <a:avLst/>
                <a:gdLst>
                  <a:gd name="T0" fmla="*/ 101 w 246"/>
                  <a:gd name="T1" fmla="*/ 245 h 246"/>
                  <a:gd name="T2" fmla="*/ 95 w 246"/>
                  <a:gd name="T3" fmla="*/ 214 h 246"/>
                  <a:gd name="T4" fmla="*/ 61 w 246"/>
                  <a:gd name="T5" fmla="*/ 230 h 246"/>
                  <a:gd name="T6" fmla="*/ 33 w 246"/>
                  <a:gd name="T7" fmla="*/ 197 h 246"/>
                  <a:gd name="T8" fmla="*/ 42 w 246"/>
                  <a:gd name="T9" fmla="*/ 172 h 246"/>
                  <a:gd name="T10" fmla="*/ 1 w 246"/>
                  <a:gd name="T11" fmla="*/ 140 h 246"/>
                  <a:gd name="T12" fmla="*/ 29 w 246"/>
                  <a:gd name="T13" fmla="*/ 124 h 246"/>
                  <a:gd name="T14" fmla="*/ 3 w 246"/>
                  <a:gd name="T15" fmla="*/ 97 h 246"/>
                  <a:gd name="T16" fmla="*/ 25 w 246"/>
                  <a:gd name="T17" fmla="*/ 60 h 246"/>
                  <a:gd name="T18" fmla="*/ 39 w 246"/>
                  <a:gd name="T19" fmla="*/ 42 h 246"/>
                  <a:gd name="T20" fmla="*/ 69 w 246"/>
                  <a:gd name="T21" fmla="*/ 12 h 246"/>
                  <a:gd name="T22" fmla="*/ 102 w 246"/>
                  <a:gd name="T23" fmla="*/ 32 h 246"/>
                  <a:gd name="T24" fmla="*/ 145 w 246"/>
                  <a:gd name="T25" fmla="*/ 2 h 246"/>
                  <a:gd name="T26" fmla="*/ 151 w 246"/>
                  <a:gd name="T27" fmla="*/ 34 h 246"/>
                  <a:gd name="T28" fmla="*/ 185 w 246"/>
                  <a:gd name="T29" fmla="*/ 17 h 246"/>
                  <a:gd name="T30" fmla="*/ 213 w 246"/>
                  <a:gd name="T31" fmla="*/ 49 h 246"/>
                  <a:gd name="T32" fmla="*/ 204 w 246"/>
                  <a:gd name="T33" fmla="*/ 74 h 246"/>
                  <a:gd name="T34" fmla="*/ 236 w 246"/>
                  <a:gd name="T35" fmla="*/ 74 h 246"/>
                  <a:gd name="T36" fmla="*/ 240 w 246"/>
                  <a:gd name="T37" fmla="*/ 116 h 246"/>
                  <a:gd name="T38" fmla="*/ 239 w 246"/>
                  <a:gd name="T39" fmla="*/ 139 h 246"/>
                  <a:gd name="T40" fmla="*/ 232 w 246"/>
                  <a:gd name="T41" fmla="*/ 181 h 246"/>
                  <a:gd name="T42" fmla="*/ 195 w 246"/>
                  <a:gd name="T43" fmla="*/ 187 h 246"/>
                  <a:gd name="T44" fmla="*/ 205 w 246"/>
                  <a:gd name="T45" fmla="*/ 215 h 246"/>
                  <a:gd name="T46" fmla="*/ 166 w 246"/>
                  <a:gd name="T47" fmla="*/ 232 h 246"/>
                  <a:gd name="T48" fmla="*/ 144 w 246"/>
                  <a:gd name="T49" fmla="*/ 238 h 246"/>
                  <a:gd name="T50" fmla="*/ 128 w 246"/>
                  <a:gd name="T51" fmla="*/ 230 h 246"/>
                  <a:gd name="T52" fmla="*/ 154 w 246"/>
                  <a:gd name="T53" fmla="*/ 197 h 246"/>
                  <a:gd name="T54" fmla="*/ 189 w 246"/>
                  <a:gd name="T55" fmla="*/ 206 h 246"/>
                  <a:gd name="T56" fmla="*/ 191 w 246"/>
                  <a:gd name="T57" fmla="*/ 165 h 246"/>
                  <a:gd name="T58" fmla="*/ 226 w 246"/>
                  <a:gd name="T59" fmla="*/ 151 h 246"/>
                  <a:gd name="T60" fmla="*/ 202 w 246"/>
                  <a:gd name="T61" fmla="*/ 117 h 246"/>
                  <a:gd name="T62" fmla="*/ 223 w 246"/>
                  <a:gd name="T63" fmla="*/ 86 h 246"/>
                  <a:gd name="T64" fmla="*/ 192 w 246"/>
                  <a:gd name="T65" fmla="*/ 85 h 246"/>
                  <a:gd name="T66" fmla="*/ 183 w 246"/>
                  <a:gd name="T67" fmla="*/ 72 h 246"/>
                  <a:gd name="T68" fmla="*/ 182 w 246"/>
                  <a:gd name="T69" fmla="*/ 34 h 246"/>
                  <a:gd name="T70" fmla="*/ 141 w 246"/>
                  <a:gd name="T71" fmla="*/ 47 h 246"/>
                  <a:gd name="T72" fmla="*/ 118 w 246"/>
                  <a:gd name="T73" fmla="*/ 17 h 246"/>
                  <a:gd name="T74" fmla="*/ 93 w 246"/>
                  <a:gd name="T75" fmla="*/ 51 h 246"/>
                  <a:gd name="T76" fmla="*/ 57 w 246"/>
                  <a:gd name="T77" fmla="*/ 40 h 246"/>
                  <a:gd name="T78" fmla="*/ 57 w 246"/>
                  <a:gd name="T79" fmla="*/ 82 h 246"/>
                  <a:gd name="T80" fmla="*/ 20 w 246"/>
                  <a:gd name="T81" fmla="*/ 95 h 246"/>
                  <a:gd name="T82" fmla="*/ 45 w 246"/>
                  <a:gd name="T83" fmla="*/ 129 h 246"/>
                  <a:gd name="T84" fmla="*/ 23 w 246"/>
                  <a:gd name="T85" fmla="*/ 161 h 246"/>
                  <a:gd name="T86" fmla="*/ 54 w 246"/>
                  <a:gd name="T87" fmla="*/ 161 h 246"/>
                  <a:gd name="T88" fmla="*/ 63 w 246"/>
                  <a:gd name="T89" fmla="*/ 175 h 246"/>
                  <a:gd name="T90" fmla="*/ 65 w 246"/>
                  <a:gd name="T91" fmla="*/ 212 h 246"/>
                  <a:gd name="T92" fmla="*/ 105 w 246"/>
                  <a:gd name="T93" fmla="*/ 201 h 246"/>
                  <a:gd name="T94" fmla="*/ 124 w 246"/>
                  <a:gd name="T95" fmla="*/ 161 h 246"/>
                  <a:gd name="T96" fmla="*/ 124 w 246"/>
                  <a:gd name="T97" fmla="*/ 87 h 246"/>
                  <a:gd name="T98" fmla="*/ 124 w 246"/>
                  <a:gd name="T99" fmla="*/ 161 h 246"/>
                  <a:gd name="T100" fmla="*/ 106 w 246"/>
                  <a:gd name="T101" fmla="*/ 136 h 246"/>
                  <a:gd name="T102" fmla="*/ 141 w 246"/>
                  <a:gd name="T103" fmla="*/ 113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246">
                    <a:moveTo>
                      <a:pt x="136" y="246"/>
                    </a:moveTo>
                    <a:cubicBezTo>
                      <a:pt x="135" y="246"/>
                      <a:pt x="135" y="246"/>
                      <a:pt x="135" y="246"/>
                    </a:cubicBezTo>
                    <a:cubicBezTo>
                      <a:pt x="101" y="245"/>
                      <a:pt x="101" y="245"/>
                      <a:pt x="101" y="245"/>
                    </a:cubicBezTo>
                    <a:cubicBezTo>
                      <a:pt x="99" y="244"/>
                      <a:pt x="97" y="244"/>
                      <a:pt x="96" y="242"/>
                    </a:cubicBezTo>
                    <a:cubicBezTo>
                      <a:pt x="94" y="240"/>
                      <a:pt x="94" y="238"/>
                      <a:pt x="94" y="236"/>
                    </a:cubicBezTo>
                    <a:cubicBezTo>
                      <a:pt x="95" y="214"/>
                      <a:pt x="95" y="214"/>
                      <a:pt x="95" y="214"/>
                    </a:cubicBezTo>
                    <a:cubicBezTo>
                      <a:pt x="92" y="213"/>
                      <a:pt x="89" y="212"/>
                      <a:pt x="86" y="211"/>
                    </a:cubicBezTo>
                    <a:cubicBezTo>
                      <a:pt x="72" y="228"/>
                      <a:pt x="72" y="228"/>
                      <a:pt x="72" y="228"/>
                    </a:cubicBezTo>
                    <a:cubicBezTo>
                      <a:pt x="69" y="232"/>
                      <a:pt x="64" y="232"/>
                      <a:pt x="61" y="230"/>
                    </a:cubicBezTo>
                    <a:cubicBezTo>
                      <a:pt x="34" y="209"/>
                      <a:pt x="34" y="209"/>
                      <a:pt x="34" y="209"/>
                    </a:cubicBezTo>
                    <a:cubicBezTo>
                      <a:pt x="33" y="207"/>
                      <a:pt x="31" y="205"/>
                      <a:pt x="31" y="203"/>
                    </a:cubicBezTo>
                    <a:cubicBezTo>
                      <a:pt x="31" y="201"/>
                      <a:pt x="32" y="199"/>
                      <a:pt x="33" y="197"/>
                    </a:cubicBezTo>
                    <a:cubicBezTo>
                      <a:pt x="47" y="180"/>
                      <a:pt x="47" y="180"/>
                      <a:pt x="47" y="180"/>
                    </a:cubicBezTo>
                    <a:cubicBezTo>
                      <a:pt x="46" y="179"/>
                      <a:pt x="45" y="178"/>
                      <a:pt x="45" y="177"/>
                    </a:cubicBezTo>
                    <a:cubicBezTo>
                      <a:pt x="43" y="175"/>
                      <a:pt x="43" y="174"/>
                      <a:pt x="42" y="172"/>
                    </a:cubicBezTo>
                    <a:cubicBezTo>
                      <a:pt x="20" y="178"/>
                      <a:pt x="20" y="178"/>
                      <a:pt x="20" y="178"/>
                    </a:cubicBezTo>
                    <a:cubicBezTo>
                      <a:pt x="16" y="180"/>
                      <a:pt x="11" y="177"/>
                      <a:pt x="10" y="173"/>
                    </a:cubicBezTo>
                    <a:cubicBezTo>
                      <a:pt x="1" y="140"/>
                      <a:pt x="1" y="140"/>
                      <a:pt x="1" y="140"/>
                    </a:cubicBezTo>
                    <a:cubicBezTo>
                      <a:pt x="0" y="138"/>
                      <a:pt x="1" y="136"/>
                      <a:pt x="2" y="134"/>
                    </a:cubicBezTo>
                    <a:cubicBezTo>
                      <a:pt x="3" y="132"/>
                      <a:pt x="4" y="131"/>
                      <a:pt x="6" y="130"/>
                    </a:cubicBezTo>
                    <a:cubicBezTo>
                      <a:pt x="29" y="124"/>
                      <a:pt x="29" y="124"/>
                      <a:pt x="29" y="124"/>
                    </a:cubicBezTo>
                    <a:cubicBezTo>
                      <a:pt x="29" y="121"/>
                      <a:pt x="29" y="118"/>
                      <a:pt x="29" y="115"/>
                    </a:cubicBezTo>
                    <a:cubicBezTo>
                      <a:pt x="7" y="107"/>
                      <a:pt x="7" y="107"/>
                      <a:pt x="7" y="107"/>
                    </a:cubicBezTo>
                    <a:cubicBezTo>
                      <a:pt x="3" y="106"/>
                      <a:pt x="1" y="101"/>
                      <a:pt x="3" y="97"/>
                    </a:cubicBezTo>
                    <a:cubicBezTo>
                      <a:pt x="14" y="65"/>
                      <a:pt x="14" y="65"/>
                      <a:pt x="14" y="65"/>
                    </a:cubicBezTo>
                    <a:cubicBezTo>
                      <a:pt x="15" y="63"/>
                      <a:pt x="17" y="62"/>
                      <a:pt x="19" y="61"/>
                    </a:cubicBezTo>
                    <a:cubicBezTo>
                      <a:pt x="20" y="60"/>
                      <a:pt x="23" y="60"/>
                      <a:pt x="25" y="60"/>
                    </a:cubicBezTo>
                    <a:cubicBezTo>
                      <a:pt x="47" y="69"/>
                      <a:pt x="47" y="69"/>
                      <a:pt x="47" y="69"/>
                    </a:cubicBezTo>
                    <a:cubicBezTo>
                      <a:pt x="48" y="66"/>
                      <a:pt x="50" y="64"/>
                      <a:pt x="52" y="62"/>
                    </a:cubicBezTo>
                    <a:cubicBezTo>
                      <a:pt x="39" y="42"/>
                      <a:pt x="39" y="42"/>
                      <a:pt x="39" y="42"/>
                    </a:cubicBezTo>
                    <a:cubicBezTo>
                      <a:pt x="38" y="41"/>
                      <a:pt x="37" y="38"/>
                      <a:pt x="38" y="36"/>
                    </a:cubicBezTo>
                    <a:cubicBezTo>
                      <a:pt x="38" y="34"/>
                      <a:pt x="39" y="32"/>
                      <a:pt x="41" y="31"/>
                    </a:cubicBezTo>
                    <a:cubicBezTo>
                      <a:pt x="69" y="12"/>
                      <a:pt x="69" y="12"/>
                      <a:pt x="69" y="12"/>
                    </a:cubicBezTo>
                    <a:cubicBezTo>
                      <a:pt x="73" y="10"/>
                      <a:pt x="78" y="11"/>
                      <a:pt x="80" y="15"/>
                    </a:cubicBezTo>
                    <a:cubicBezTo>
                      <a:pt x="93" y="34"/>
                      <a:pt x="93" y="34"/>
                      <a:pt x="93" y="34"/>
                    </a:cubicBezTo>
                    <a:cubicBezTo>
                      <a:pt x="96" y="33"/>
                      <a:pt x="99" y="32"/>
                      <a:pt x="102" y="32"/>
                    </a:cubicBezTo>
                    <a:cubicBezTo>
                      <a:pt x="102" y="8"/>
                      <a:pt x="102" y="8"/>
                      <a:pt x="102" y="8"/>
                    </a:cubicBezTo>
                    <a:cubicBezTo>
                      <a:pt x="103" y="4"/>
                      <a:pt x="106" y="0"/>
                      <a:pt x="111" y="1"/>
                    </a:cubicBezTo>
                    <a:cubicBezTo>
                      <a:pt x="145" y="2"/>
                      <a:pt x="145" y="2"/>
                      <a:pt x="145" y="2"/>
                    </a:cubicBezTo>
                    <a:cubicBezTo>
                      <a:pt x="147" y="2"/>
                      <a:pt x="149" y="3"/>
                      <a:pt x="150" y="4"/>
                    </a:cubicBezTo>
                    <a:cubicBezTo>
                      <a:pt x="152" y="6"/>
                      <a:pt x="152" y="8"/>
                      <a:pt x="152" y="10"/>
                    </a:cubicBezTo>
                    <a:cubicBezTo>
                      <a:pt x="151" y="34"/>
                      <a:pt x="151" y="34"/>
                      <a:pt x="151" y="34"/>
                    </a:cubicBezTo>
                    <a:cubicBezTo>
                      <a:pt x="154" y="34"/>
                      <a:pt x="157" y="35"/>
                      <a:pt x="160" y="37"/>
                    </a:cubicBezTo>
                    <a:cubicBezTo>
                      <a:pt x="174" y="18"/>
                      <a:pt x="174" y="18"/>
                      <a:pt x="174" y="18"/>
                    </a:cubicBezTo>
                    <a:cubicBezTo>
                      <a:pt x="177" y="15"/>
                      <a:pt x="182" y="14"/>
                      <a:pt x="185" y="17"/>
                    </a:cubicBezTo>
                    <a:cubicBezTo>
                      <a:pt x="212" y="38"/>
                      <a:pt x="212" y="38"/>
                      <a:pt x="212" y="38"/>
                    </a:cubicBezTo>
                    <a:cubicBezTo>
                      <a:pt x="214" y="39"/>
                      <a:pt x="215" y="41"/>
                      <a:pt x="215" y="43"/>
                    </a:cubicBezTo>
                    <a:cubicBezTo>
                      <a:pt x="215" y="45"/>
                      <a:pt x="215" y="47"/>
                      <a:pt x="213" y="49"/>
                    </a:cubicBezTo>
                    <a:cubicBezTo>
                      <a:pt x="199" y="67"/>
                      <a:pt x="199" y="67"/>
                      <a:pt x="199" y="67"/>
                    </a:cubicBezTo>
                    <a:cubicBezTo>
                      <a:pt x="200" y="68"/>
                      <a:pt x="202" y="70"/>
                      <a:pt x="203" y="71"/>
                    </a:cubicBezTo>
                    <a:cubicBezTo>
                      <a:pt x="203" y="72"/>
                      <a:pt x="204" y="73"/>
                      <a:pt x="204" y="74"/>
                    </a:cubicBezTo>
                    <a:cubicBezTo>
                      <a:pt x="226" y="68"/>
                      <a:pt x="226" y="68"/>
                      <a:pt x="226" y="68"/>
                    </a:cubicBezTo>
                    <a:cubicBezTo>
                      <a:pt x="228" y="68"/>
                      <a:pt x="230" y="68"/>
                      <a:pt x="232" y="69"/>
                    </a:cubicBezTo>
                    <a:cubicBezTo>
                      <a:pt x="234" y="70"/>
                      <a:pt x="235" y="72"/>
                      <a:pt x="236" y="74"/>
                    </a:cubicBezTo>
                    <a:cubicBezTo>
                      <a:pt x="245" y="106"/>
                      <a:pt x="245" y="106"/>
                      <a:pt x="245" y="106"/>
                    </a:cubicBezTo>
                    <a:cubicBezTo>
                      <a:pt x="246" y="108"/>
                      <a:pt x="245" y="111"/>
                      <a:pt x="244" y="112"/>
                    </a:cubicBezTo>
                    <a:cubicBezTo>
                      <a:pt x="243" y="114"/>
                      <a:pt x="242" y="116"/>
                      <a:pt x="240" y="116"/>
                    </a:cubicBezTo>
                    <a:cubicBezTo>
                      <a:pt x="218" y="122"/>
                      <a:pt x="218" y="122"/>
                      <a:pt x="218" y="122"/>
                    </a:cubicBezTo>
                    <a:cubicBezTo>
                      <a:pt x="218" y="125"/>
                      <a:pt x="218" y="129"/>
                      <a:pt x="218" y="132"/>
                    </a:cubicBezTo>
                    <a:cubicBezTo>
                      <a:pt x="239" y="139"/>
                      <a:pt x="239" y="139"/>
                      <a:pt x="239" y="139"/>
                    </a:cubicBezTo>
                    <a:cubicBezTo>
                      <a:pt x="241" y="140"/>
                      <a:pt x="242" y="141"/>
                      <a:pt x="243" y="143"/>
                    </a:cubicBezTo>
                    <a:cubicBezTo>
                      <a:pt x="244" y="145"/>
                      <a:pt x="244" y="148"/>
                      <a:pt x="243" y="150"/>
                    </a:cubicBezTo>
                    <a:cubicBezTo>
                      <a:pt x="232" y="181"/>
                      <a:pt x="232" y="181"/>
                      <a:pt x="232" y="181"/>
                    </a:cubicBezTo>
                    <a:cubicBezTo>
                      <a:pt x="230" y="186"/>
                      <a:pt x="226" y="188"/>
                      <a:pt x="221" y="186"/>
                    </a:cubicBezTo>
                    <a:cubicBezTo>
                      <a:pt x="201" y="179"/>
                      <a:pt x="201" y="179"/>
                      <a:pt x="201" y="179"/>
                    </a:cubicBezTo>
                    <a:cubicBezTo>
                      <a:pt x="199" y="181"/>
                      <a:pt x="197" y="184"/>
                      <a:pt x="195" y="187"/>
                    </a:cubicBezTo>
                    <a:cubicBezTo>
                      <a:pt x="207" y="204"/>
                      <a:pt x="207" y="204"/>
                      <a:pt x="207" y="204"/>
                    </a:cubicBezTo>
                    <a:cubicBezTo>
                      <a:pt x="208" y="206"/>
                      <a:pt x="209" y="208"/>
                      <a:pt x="208" y="210"/>
                    </a:cubicBezTo>
                    <a:cubicBezTo>
                      <a:pt x="208" y="212"/>
                      <a:pt x="207" y="214"/>
                      <a:pt x="205" y="215"/>
                    </a:cubicBezTo>
                    <a:cubicBezTo>
                      <a:pt x="177" y="234"/>
                      <a:pt x="177" y="234"/>
                      <a:pt x="177" y="234"/>
                    </a:cubicBezTo>
                    <a:cubicBezTo>
                      <a:pt x="175" y="235"/>
                      <a:pt x="173" y="236"/>
                      <a:pt x="171" y="235"/>
                    </a:cubicBezTo>
                    <a:cubicBezTo>
                      <a:pt x="169" y="235"/>
                      <a:pt x="167" y="234"/>
                      <a:pt x="166" y="232"/>
                    </a:cubicBezTo>
                    <a:cubicBezTo>
                      <a:pt x="154" y="214"/>
                      <a:pt x="154" y="214"/>
                      <a:pt x="154" y="214"/>
                    </a:cubicBezTo>
                    <a:cubicBezTo>
                      <a:pt x="151" y="215"/>
                      <a:pt x="148" y="216"/>
                      <a:pt x="144" y="217"/>
                    </a:cubicBezTo>
                    <a:cubicBezTo>
                      <a:pt x="144" y="238"/>
                      <a:pt x="144" y="238"/>
                      <a:pt x="144" y="238"/>
                    </a:cubicBezTo>
                    <a:cubicBezTo>
                      <a:pt x="143" y="242"/>
                      <a:pt x="140" y="246"/>
                      <a:pt x="136" y="246"/>
                    </a:cubicBezTo>
                    <a:close/>
                    <a:moveTo>
                      <a:pt x="110" y="229"/>
                    </a:moveTo>
                    <a:cubicBezTo>
                      <a:pt x="128" y="230"/>
                      <a:pt x="128" y="230"/>
                      <a:pt x="128" y="230"/>
                    </a:cubicBezTo>
                    <a:cubicBezTo>
                      <a:pt x="129" y="210"/>
                      <a:pt x="129" y="210"/>
                      <a:pt x="129" y="210"/>
                    </a:cubicBezTo>
                    <a:cubicBezTo>
                      <a:pt x="129" y="206"/>
                      <a:pt x="132" y="203"/>
                      <a:pt x="135" y="202"/>
                    </a:cubicBezTo>
                    <a:cubicBezTo>
                      <a:pt x="142" y="201"/>
                      <a:pt x="148" y="199"/>
                      <a:pt x="154" y="197"/>
                    </a:cubicBezTo>
                    <a:cubicBezTo>
                      <a:pt x="157" y="196"/>
                      <a:pt x="162" y="197"/>
                      <a:pt x="164" y="200"/>
                    </a:cubicBezTo>
                    <a:cubicBezTo>
                      <a:pt x="175" y="216"/>
                      <a:pt x="175" y="216"/>
                      <a:pt x="175" y="216"/>
                    </a:cubicBezTo>
                    <a:cubicBezTo>
                      <a:pt x="189" y="206"/>
                      <a:pt x="189" y="206"/>
                      <a:pt x="189" y="206"/>
                    </a:cubicBezTo>
                    <a:cubicBezTo>
                      <a:pt x="179" y="190"/>
                      <a:pt x="179" y="190"/>
                      <a:pt x="179" y="190"/>
                    </a:cubicBezTo>
                    <a:cubicBezTo>
                      <a:pt x="176" y="187"/>
                      <a:pt x="177" y="183"/>
                      <a:pt x="180" y="180"/>
                    </a:cubicBezTo>
                    <a:cubicBezTo>
                      <a:pt x="184" y="176"/>
                      <a:pt x="188" y="171"/>
                      <a:pt x="191" y="165"/>
                    </a:cubicBezTo>
                    <a:cubicBezTo>
                      <a:pt x="193" y="162"/>
                      <a:pt x="197" y="160"/>
                      <a:pt x="201" y="161"/>
                    </a:cubicBezTo>
                    <a:cubicBezTo>
                      <a:pt x="219" y="168"/>
                      <a:pt x="219" y="168"/>
                      <a:pt x="219" y="168"/>
                    </a:cubicBezTo>
                    <a:cubicBezTo>
                      <a:pt x="226" y="151"/>
                      <a:pt x="226" y="151"/>
                      <a:pt x="226" y="151"/>
                    </a:cubicBezTo>
                    <a:cubicBezTo>
                      <a:pt x="207" y="145"/>
                      <a:pt x="207" y="145"/>
                      <a:pt x="207" y="145"/>
                    </a:cubicBezTo>
                    <a:cubicBezTo>
                      <a:pt x="203" y="143"/>
                      <a:pt x="201" y="140"/>
                      <a:pt x="202" y="136"/>
                    </a:cubicBezTo>
                    <a:cubicBezTo>
                      <a:pt x="202" y="130"/>
                      <a:pt x="203" y="124"/>
                      <a:pt x="202" y="117"/>
                    </a:cubicBezTo>
                    <a:cubicBezTo>
                      <a:pt x="202" y="113"/>
                      <a:pt x="204" y="110"/>
                      <a:pt x="208" y="109"/>
                    </a:cubicBezTo>
                    <a:cubicBezTo>
                      <a:pt x="227" y="103"/>
                      <a:pt x="227" y="103"/>
                      <a:pt x="227" y="103"/>
                    </a:cubicBezTo>
                    <a:cubicBezTo>
                      <a:pt x="223" y="86"/>
                      <a:pt x="223" y="86"/>
                      <a:pt x="223" y="86"/>
                    </a:cubicBezTo>
                    <a:cubicBezTo>
                      <a:pt x="202" y="91"/>
                      <a:pt x="202" y="91"/>
                      <a:pt x="202" y="91"/>
                    </a:cubicBezTo>
                    <a:cubicBezTo>
                      <a:pt x="199" y="93"/>
                      <a:pt x="195" y="91"/>
                      <a:pt x="193" y="88"/>
                    </a:cubicBezTo>
                    <a:cubicBezTo>
                      <a:pt x="193" y="87"/>
                      <a:pt x="192" y="86"/>
                      <a:pt x="192" y="85"/>
                    </a:cubicBezTo>
                    <a:cubicBezTo>
                      <a:pt x="191" y="83"/>
                      <a:pt x="190" y="82"/>
                      <a:pt x="189" y="80"/>
                    </a:cubicBezTo>
                    <a:cubicBezTo>
                      <a:pt x="188" y="78"/>
                      <a:pt x="186" y="76"/>
                      <a:pt x="184" y="74"/>
                    </a:cubicBezTo>
                    <a:cubicBezTo>
                      <a:pt x="183" y="72"/>
                      <a:pt x="183" y="72"/>
                      <a:pt x="183" y="72"/>
                    </a:cubicBezTo>
                    <a:cubicBezTo>
                      <a:pt x="180" y="69"/>
                      <a:pt x="180" y="65"/>
                      <a:pt x="183" y="62"/>
                    </a:cubicBezTo>
                    <a:cubicBezTo>
                      <a:pt x="196" y="45"/>
                      <a:pt x="196" y="45"/>
                      <a:pt x="196" y="45"/>
                    </a:cubicBezTo>
                    <a:cubicBezTo>
                      <a:pt x="182" y="34"/>
                      <a:pt x="182" y="34"/>
                      <a:pt x="182" y="34"/>
                    </a:cubicBezTo>
                    <a:cubicBezTo>
                      <a:pt x="168" y="51"/>
                      <a:pt x="168" y="51"/>
                      <a:pt x="168" y="51"/>
                    </a:cubicBezTo>
                    <a:cubicBezTo>
                      <a:pt x="166" y="54"/>
                      <a:pt x="162" y="55"/>
                      <a:pt x="158" y="54"/>
                    </a:cubicBezTo>
                    <a:cubicBezTo>
                      <a:pt x="153" y="51"/>
                      <a:pt x="147" y="49"/>
                      <a:pt x="141" y="47"/>
                    </a:cubicBezTo>
                    <a:cubicBezTo>
                      <a:pt x="138" y="46"/>
                      <a:pt x="135" y="43"/>
                      <a:pt x="135" y="39"/>
                    </a:cubicBezTo>
                    <a:cubicBezTo>
                      <a:pt x="136" y="18"/>
                      <a:pt x="136" y="18"/>
                      <a:pt x="136" y="18"/>
                    </a:cubicBezTo>
                    <a:cubicBezTo>
                      <a:pt x="118" y="17"/>
                      <a:pt x="118" y="17"/>
                      <a:pt x="118" y="17"/>
                    </a:cubicBezTo>
                    <a:cubicBezTo>
                      <a:pt x="117" y="39"/>
                      <a:pt x="117" y="39"/>
                      <a:pt x="117" y="39"/>
                    </a:cubicBezTo>
                    <a:cubicBezTo>
                      <a:pt x="117" y="43"/>
                      <a:pt x="114" y="46"/>
                      <a:pt x="111" y="46"/>
                    </a:cubicBezTo>
                    <a:cubicBezTo>
                      <a:pt x="104" y="47"/>
                      <a:pt x="99" y="49"/>
                      <a:pt x="93" y="51"/>
                    </a:cubicBezTo>
                    <a:cubicBezTo>
                      <a:pt x="90" y="53"/>
                      <a:pt x="86" y="51"/>
                      <a:pt x="84" y="48"/>
                    </a:cubicBezTo>
                    <a:cubicBezTo>
                      <a:pt x="71" y="30"/>
                      <a:pt x="71" y="30"/>
                      <a:pt x="71" y="30"/>
                    </a:cubicBezTo>
                    <a:cubicBezTo>
                      <a:pt x="57" y="40"/>
                      <a:pt x="57" y="40"/>
                      <a:pt x="57" y="40"/>
                    </a:cubicBezTo>
                    <a:cubicBezTo>
                      <a:pt x="69" y="58"/>
                      <a:pt x="69" y="58"/>
                      <a:pt x="69" y="58"/>
                    </a:cubicBezTo>
                    <a:cubicBezTo>
                      <a:pt x="71" y="61"/>
                      <a:pt x="70" y="66"/>
                      <a:pt x="68" y="68"/>
                    </a:cubicBezTo>
                    <a:cubicBezTo>
                      <a:pt x="64" y="72"/>
                      <a:pt x="60" y="77"/>
                      <a:pt x="57" y="82"/>
                    </a:cubicBezTo>
                    <a:cubicBezTo>
                      <a:pt x="55" y="86"/>
                      <a:pt x="51" y="87"/>
                      <a:pt x="47" y="86"/>
                    </a:cubicBezTo>
                    <a:cubicBezTo>
                      <a:pt x="27" y="78"/>
                      <a:pt x="27" y="78"/>
                      <a:pt x="27" y="78"/>
                    </a:cubicBezTo>
                    <a:cubicBezTo>
                      <a:pt x="20" y="95"/>
                      <a:pt x="20" y="95"/>
                      <a:pt x="20" y="95"/>
                    </a:cubicBezTo>
                    <a:cubicBezTo>
                      <a:pt x="41" y="103"/>
                      <a:pt x="41" y="103"/>
                      <a:pt x="41" y="103"/>
                    </a:cubicBezTo>
                    <a:cubicBezTo>
                      <a:pt x="44" y="104"/>
                      <a:pt x="46" y="108"/>
                      <a:pt x="46" y="111"/>
                    </a:cubicBezTo>
                    <a:cubicBezTo>
                      <a:pt x="45" y="117"/>
                      <a:pt x="45" y="123"/>
                      <a:pt x="45" y="129"/>
                    </a:cubicBezTo>
                    <a:cubicBezTo>
                      <a:pt x="45" y="133"/>
                      <a:pt x="43" y="137"/>
                      <a:pt x="39" y="138"/>
                    </a:cubicBezTo>
                    <a:cubicBezTo>
                      <a:pt x="19" y="143"/>
                      <a:pt x="19" y="143"/>
                      <a:pt x="19" y="143"/>
                    </a:cubicBezTo>
                    <a:cubicBezTo>
                      <a:pt x="23" y="161"/>
                      <a:pt x="23" y="161"/>
                      <a:pt x="23" y="161"/>
                    </a:cubicBezTo>
                    <a:cubicBezTo>
                      <a:pt x="44" y="155"/>
                      <a:pt x="44" y="155"/>
                      <a:pt x="44" y="155"/>
                    </a:cubicBezTo>
                    <a:cubicBezTo>
                      <a:pt x="48" y="154"/>
                      <a:pt x="51" y="156"/>
                      <a:pt x="53" y="159"/>
                    </a:cubicBezTo>
                    <a:cubicBezTo>
                      <a:pt x="54" y="161"/>
                      <a:pt x="54" y="161"/>
                      <a:pt x="54" y="161"/>
                    </a:cubicBezTo>
                    <a:cubicBezTo>
                      <a:pt x="55" y="164"/>
                      <a:pt x="56" y="166"/>
                      <a:pt x="58" y="168"/>
                    </a:cubicBezTo>
                    <a:cubicBezTo>
                      <a:pt x="59" y="169"/>
                      <a:pt x="60" y="171"/>
                      <a:pt x="61" y="172"/>
                    </a:cubicBezTo>
                    <a:cubicBezTo>
                      <a:pt x="62" y="173"/>
                      <a:pt x="63" y="174"/>
                      <a:pt x="63" y="175"/>
                    </a:cubicBezTo>
                    <a:cubicBezTo>
                      <a:pt x="66" y="177"/>
                      <a:pt x="66" y="182"/>
                      <a:pt x="63" y="185"/>
                    </a:cubicBezTo>
                    <a:cubicBezTo>
                      <a:pt x="50" y="201"/>
                      <a:pt x="50" y="201"/>
                      <a:pt x="50" y="201"/>
                    </a:cubicBezTo>
                    <a:cubicBezTo>
                      <a:pt x="65" y="212"/>
                      <a:pt x="65" y="212"/>
                      <a:pt x="65" y="212"/>
                    </a:cubicBezTo>
                    <a:cubicBezTo>
                      <a:pt x="77" y="196"/>
                      <a:pt x="77" y="196"/>
                      <a:pt x="77" y="196"/>
                    </a:cubicBezTo>
                    <a:cubicBezTo>
                      <a:pt x="79" y="193"/>
                      <a:pt x="84" y="192"/>
                      <a:pt x="87" y="194"/>
                    </a:cubicBezTo>
                    <a:cubicBezTo>
                      <a:pt x="93" y="197"/>
                      <a:pt x="99" y="199"/>
                      <a:pt x="105" y="201"/>
                    </a:cubicBezTo>
                    <a:cubicBezTo>
                      <a:pt x="108" y="202"/>
                      <a:pt x="111" y="205"/>
                      <a:pt x="111" y="209"/>
                    </a:cubicBezTo>
                    <a:lnTo>
                      <a:pt x="110" y="229"/>
                    </a:lnTo>
                    <a:close/>
                    <a:moveTo>
                      <a:pt x="124" y="161"/>
                    </a:moveTo>
                    <a:cubicBezTo>
                      <a:pt x="111" y="161"/>
                      <a:pt x="100" y="155"/>
                      <a:pt x="93" y="145"/>
                    </a:cubicBezTo>
                    <a:cubicBezTo>
                      <a:pt x="82" y="128"/>
                      <a:pt x="86" y="105"/>
                      <a:pt x="103" y="94"/>
                    </a:cubicBezTo>
                    <a:cubicBezTo>
                      <a:pt x="109" y="90"/>
                      <a:pt x="116" y="87"/>
                      <a:pt x="124" y="87"/>
                    </a:cubicBezTo>
                    <a:cubicBezTo>
                      <a:pt x="136" y="87"/>
                      <a:pt x="147" y="94"/>
                      <a:pt x="154" y="104"/>
                    </a:cubicBezTo>
                    <a:cubicBezTo>
                      <a:pt x="165" y="121"/>
                      <a:pt x="161" y="143"/>
                      <a:pt x="144" y="155"/>
                    </a:cubicBezTo>
                    <a:cubicBezTo>
                      <a:pt x="138" y="159"/>
                      <a:pt x="131" y="161"/>
                      <a:pt x="124" y="161"/>
                    </a:cubicBezTo>
                    <a:close/>
                    <a:moveTo>
                      <a:pt x="124" y="103"/>
                    </a:moveTo>
                    <a:cubicBezTo>
                      <a:pt x="119" y="103"/>
                      <a:pt x="115" y="105"/>
                      <a:pt x="112" y="107"/>
                    </a:cubicBezTo>
                    <a:cubicBezTo>
                      <a:pt x="103" y="113"/>
                      <a:pt x="100" y="126"/>
                      <a:pt x="106" y="136"/>
                    </a:cubicBezTo>
                    <a:cubicBezTo>
                      <a:pt x="110" y="142"/>
                      <a:pt x="117" y="145"/>
                      <a:pt x="124" y="145"/>
                    </a:cubicBezTo>
                    <a:cubicBezTo>
                      <a:pt x="128" y="145"/>
                      <a:pt x="132" y="144"/>
                      <a:pt x="135" y="141"/>
                    </a:cubicBezTo>
                    <a:cubicBezTo>
                      <a:pt x="145" y="135"/>
                      <a:pt x="147" y="122"/>
                      <a:pt x="141" y="113"/>
                    </a:cubicBezTo>
                    <a:cubicBezTo>
                      <a:pt x="137" y="107"/>
                      <a:pt x="131" y="103"/>
                      <a:pt x="124" y="103"/>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26" name="Freeform 735"/>
              <p:cNvSpPr>
                <a:spLocks noEditPoints="1"/>
              </p:cNvSpPr>
              <p:nvPr/>
            </p:nvSpPr>
            <p:spPr bwMode="auto">
              <a:xfrm>
                <a:off x="10174288" y="6251575"/>
                <a:ext cx="706438" cy="709613"/>
              </a:xfrm>
              <a:custGeom>
                <a:avLst/>
                <a:gdLst>
                  <a:gd name="T0" fmla="*/ 202 w 256"/>
                  <a:gd name="T1" fmla="*/ 65 h 257"/>
                  <a:gd name="T2" fmla="*/ 193 w 256"/>
                  <a:gd name="T3" fmla="*/ 57 h 257"/>
                  <a:gd name="T4" fmla="*/ 210 w 256"/>
                  <a:gd name="T5" fmla="*/ 29 h 257"/>
                  <a:gd name="T6" fmla="*/ 177 w 256"/>
                  <a:gd name="T7" fmla="*/ 9 h 257"/>
                  <a:gd name="T8" fmla="*/ 160 w 256"/>
                  <a:gd name="T9" fmla="*/ 38 h 257"/>
                  <a:gd name="T10" fmla="*/ 139 w 256"/>
                  <a:gd name="T11" fmla="*/ 33 h 257"/>
                  <a:gd name="T12" fmla="*/ 136 w 256"/>
                  <a:gd name="T13" fmla="*/ 0 h 257"/>
                  <a:gd name="T14" fmla="*/ 98 w 256"/>
                  <a:gd name="T15" fmla="*/ 3 h 257"/>
                  <a:gd name="T16" fmla="*/ 101 w 256"/>
                  <a:gd name="T17" fmla="*/ 36 h 257"/>
                  <a:gd name="T18" fmla="*/ 81 w 256"/>
                  <a:gd name="T19" fmla="*/ 45 h 257"/>
                  <a:gd name="T20" fmla="*/ 59 w 256"/>
                  <a:gd name="T21" fmla="*/ 20 h 257"/>
                  <a:gd name="T22" fmla="*/ 30 w 256"/>
                  <a:gd name="T23" fmla="*/ 45 h 257"/>
                  <a:gd name="T24" fmla="*/ 52 w 256"/>
                  <a:gd name="T25" fmla="*/ 70 h 257"/>
                  <a:gd name="T26" fmla="*/ 41 w 256"/>
                  <a:gd name="T27" fmla="*/ 89 h 257"/>
                  <a:gd name="T28" fmla="*/ 8 w 256"/>
                  <a:gd name="T29" fmla="*/ 82 h 257"/>
                  <a:gd name="T30" fmla="*/ 0 w 256"/>
                  <a:gd name="T31" fmla="*/ 119 h 257"/>
                  <a:gd name="T32" fmla="*/ 32 w 256"/>
                  <a:gd name="T33" fmla="*/ 126 h 257"/>
                  <a:gd name="T34" fmla="*/ 34 w 256"/>
                  <a:gd name="T35" fmla="*/ 148 h 257"/>
                  <a:gd name="T36" fmla="*/ 4 w 256"/>
                  <a:gd name="T37" fmla="*/ 161 h 257"/>
                  <a:gd name="T38" fmla="*/ 19 w 256"/>
                  <a:gd name="T39" fmla="*/ 196 h 257"/>
                  <a:gd name="T40" fmla="*/ 49 w 256"/>
                  <a:gd name="T41" fmla="*/ 183 h 257"/>
                  <a:gd name="T42" fmla="*/ 56 w 256"/>
                  <a:gd name="T43" fmla="*/ 193 h 257"/>
                  <a:gd name="T44" fmla="*/ 64 w 256"/>
                  <a:gd name="T45" fmla="*/ 200 h 257"/>
                  <a:gd name="T46" fmla="*/ 47 w 256"/>
                  <a:gd name="T47" fmla="*/ 228 h 257"/>
                  <a:gd name="T48" fmla="*/ 80 w 256"/>
                  <a:gd name="T49" fmla="*/ 247 h 257"/>
                  <a:gd name="T50" fmla="*/ 96 w 256"/>
                  <a:gd name="T51" fmla="*/ 220 h 257"/>
                  <a:gd name="T52" fmla="*/ 118 w 256"/>
                  <a:gd name="T53" fmla="*/ 225 h 257"/>
                  <a:gd name="T54" fmla="*/ 121 w 256"/>
                  <a:gd name="T55" fmla="*/ 257 h 257"/>
                  <a:gd name="T56" fmla="*/ 159 w 256"/>
                  <a:gd name="T57" fmla="*/ 253 h 257"/>
                  <a:gd name="T58" fmla="*/ 156 w 256"/>
                  <a:gd name="T59" fmla="*/ 222 h 257"/>
                  <a:gd name="T60" fmla="*/ 178 w 256"/>
                  <a:gd name="T61" fmla="*/ 213 h 257"/>
                  <a:gd name="T62" fmla="*/ 198 w 256"/>
                  <a:gd name="T63" fmla="*/ 236 h 257"/>
                  <a:gd name="T64" fmla="*/ 226 w 256"/>
                  <a:gd name="T65" fmla="*/ 211 h 257"/>
                  <a:gd name="T66" fmla="*/ 206 w 256"/>
                  <a:gd name="T67" fmla="*/ 188 h 257"/>
                  <a:gd name="T68" fmla="*/ 218 w 256"/>
                  <a:gd name="T69" fmla="*/ 168 h 257"/>
                  <a:gd name="T70" fmla="*/ 248 w 256"/>
                  <a:gd name="T71" fmla="*/ 175 h 257"/>
                  <a:gd name="T72" fmla="*/ 256 w 256"/>
                  <a:gd name="T73" fmla="*/ 138 h 257"/>
                  <a:gd name="T74" fmla="*/ 226 w 256"/>
                  <a:gd name="T75" fmla="*/ 131 h 257"/>
                  <a:gd name="T76" fmla="*/ 223 w 256"/>
                  <a:gd name="T77" fmla="*/ 108 h 257"/>
                  <a:gd name="T78" fmla="*/ 253 w 256"/>
                  <a:gd name="T79" fmla="*/ 95 h 257"/>
                  <a:gd name="T80" fmla="*/ 238 w 256"/>
                  <a:gd name="T81" fmla="*/ 61 h 257"/>
                  <a:gd name="T82" fmla="*/ 208 w 256"/>
                  <a:gd name="T83" fmla="*/ 73 h 257"/>
                  <a:gd name="T84" fmla="*/ 202 w 256"/>
                  <a:gd name="T85" fmla="*/ 65 h 257"/>
                  <a:gd name="T86" fmla="*/ 165 w 256"/>
                  <a:gd name="T87" fmla="*/ 170 h 257"/>
                  <a:gd name="T88" fmla="*/ 86 w 256"/>
                  <a:gd name="T89" fmla="*/ 165 h 257"/>
                  <a:gd name="T90" fmla="*/ 92 w 256"/>
                  <a:gd name="T91" fmla="*/ 86 h 257"/>
                  <a:gd name="T92" fmla="*/ 170 w 256"/>
                  <a:gd name="T93" fmla="*/ 91 h 257"/>
                  <a:gd name="T94" fmla="*/ 165 w 256"/>
                  <a:gd name="T95" fmla="*/ 17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6" h="257">
                    <a:moveTo>
                      <a:pt x="202" y="65"/>
                    </a:moveTo>
                    <a:cubicBezTo>
                      <a:pt x="199" y="62"/>
                      <a:pt x="196" y="59"/>
                      <a:pt x="193" y="57"/>
                    </a:cubicBezTo>
                    <a:cubicBezTo>
                      <a:pt x="210" y="29"/>
                      <a:pt x="210" y="29"/>
                      <a:pt x="210" y="29"/>
                    </a:cubicBezTo>
                    <a:cubicBezTo>
                      <a:pt x="177" y="9"/>
                      <a:pt x="177" y="9"/>
                      <a:pt x="177" y="9"/>
                    </a:cubicBezTo>
                    <a:cubicBezTo>
                      <a:pt x="160" y="38"/>
                      <a:pt x="160" y="38"/>
                      <a:pt x="160" y="38"/>
                    </a:cubicBezTo>
                    <a:cubicBezTo>
                      <a:pt x="153" y="35"/>
                      <a:pt x="146" y="34"/>
                      <a:pt x="139" y="33"/>
                    </a:cubicBezTo>
                    <a:cubicBezTo>
                      <a:pt x="136" y="0"/>
                      <a:pt x="136" y="0"/>
                      <a:pt x="136" y="0"/>
                    </a:cubicBezTo>
                    <a:cubicBezTo>
                      <a:pt x="98" y="3"/>
                      <a:pt x="98" y="3"/>
                      <a:pt x="98" y="3"/>
                    </a:cubicBezTo>
                    <a:cubicBezTo>
                      <a:pt x="101" y="36"/>
                      <a:pt x="101" y="36"/>
                      <a:pt x="101" y="36"/>
                    </a:cubicBezTo>
                    <a:cubicBezTo>
                      <a:pt x="94" y="39"/>
                      <a:pt x="87" y="41"/>
                      <a:pt x="81" y="45"/>
                    </a:cubicBezTo>
                    <a:cubicBezTo>
                      <a:pt x="59" y="20"/>
                      <a:pt x="59" y="20"/>
                      <a:pt x="59" y="20"/>
                    </a:cubicBezTo>
                    <a:cubicBezTo>
                      <a:pt x="30" y="45"/>
                      <a:pt x="30" y="45"/>
                      <a:pt x="30" y="45"/>
                    </a:cubicBezTo>
                    <a:cubicBezTo>
                      <a:pt x="52" y="70"/>
                      <a:pt x="52" y="70"/>
                      <a:pt x="52" y="70"/>
                    </a:cubicBezTo>
                    <a:cubicBezTo>
                      <a:pt x="47" y="76"/>
                      <a:pt x="44" y="82"/>
                      <a:pt x="41" y="89"/>
                    </a:cubicBezTo>
                    <a:cubicBezTo>
                      <a:pt x="8" y="82"/>
                      <a:pt x="8" y="82"/>
                      <a:pt x="8" y="82"/>
                    </a:cubicBezTo>
                    <a:cubicBezTo>
                      <a:pt x="0" y="119"/>
                      <a:pt x="0" y="119"/>
                      <a:pt x="0" y="119"/>
                    </a:cubicBezTo>
                    <a:cubicBezTo>
                      <a:pt x="32" y="126"/>
                      <a:pt x="32" y="126"/>
                      <a:pt x="32" y="126"/>
                    </a:cubicBezTo>
                    <a:cubicBezTo>
                      <a:pt x="32" y="133"/>
                      <a:pt x="33" y="141"/>
                      <a:pt x="34" y="148"/>
                    </a:cubicBezTo>
                    <a:cubicBezTo>
                      <a:pt x="4" y="161"/>
                      <a:pt x="4" y="161"/>
                      <a:pt x="4" y="161"/>
                    </a:cubicBezTo>
                    <a:cubicBezTo>
                      <a:pt x="19" y="196"/>
                      <a:pt x="19" y="196"/>
                      <a:pt x="19" y="196"/>
                    </a:cubicBezTo>
                    <a:cubicBezTo>
                      <a:pt x="49" y="183"/>
                      <a:pt x="49" y="183"/>
                      <a:pt x="49" y="183"/>
                    </a:cubicBezTo>
                    <a:cubicBezTo>
                      <a:pt x="51" y="186"/>
                      <a:pt x="53" y="190"/>
                      <a:pt x="56" y="193"/>
                    </a:cubicBezTo>
                    <a:cubicBezTo>
                      <a:pt x="58" y="196"/>
                      <a:pt x="61" y="198"/>
                      <a:pt x="64" y="200"/>
                    </a:cubicBezTo>
                    <a:cubicBezTo>
                      <a:pt x="47" y="228"/>
                      <a:pt x="47" y="228"/>
                      <a:pt x="47" y="228"/>
                    </a:cubicBezTo>
                    <a:cubicBezTo>
                      <a:pt x="80" y="247"/>
                      <a:pt x="80" y="247"/>
                      <a:pt x="80" y="247"/>
                    </a:cubicBezTo>
                    <a:cubicBezTo>
                      <a:pt x="96" y="220"/>
                      <a:pt x="96" y="220"/>
                      <a:pt x="96" y="220"/>
                    </a:cubicBezTo>
                    <a:cubicBezTo>
                      <a:pt x="103" y="223"/>
                      <a:pt x="111" y="224"/>
                      <a:pt x="118" y="225"/>
                    </a:cubicBezTo>
                    <a:cubicBezTo>
                      <a:pt x="121" y="257"/>
                      <a:pt x="121" y="257"/>
                      <a:pt x="121" y="257"/>
                    </a:cubicBezTo>
                    <a:cubicBezTo>
                      <a:pt x="159" y="253"/>
                      <a:pt x="159" y="253"/>
                      <a:pt x="159" y="253"/>
                    </a:cubicBezTo>
                    <a:cubicBezTo>
                      <a:pt x="156" y="222"/>
                      <a:pt x="156" y="222"/>
                      <a:pt x="156" y="222"/>
                    </a:cubicBezTo>
                    <a:cubicBezTo>
                      <a:pt x="163" y="220"/>
                      <a:pt x="171" y="217"/>
                      <a:pt x="178" y="213"/>
                    </a:cubicBezTo>
                    <a:cubicBezTo>
                      <a:pt x="198" y="236"/>
                      <a:pt x="198" y="236"/>
                      <a:pt x="198" y="236"/>
                    </a:cubicBezTo>
                    <a:cubicBezTo>
                      <a:pt x="226" y="211"/>
                      <a:pt x="226" y="211"/>
                      <a:pt x="226" y="211"/>
                    </a:cubicBezTo>
                    <a:cubicBezTo>
                      <a:pt x="206" y="188"/>
                      <a:pt x="206" y="188"/>
                      <a:pt x="206" y="188"/>
                    </a:cubicBezTo>
                    <a:cubicBezTo>
                      <a:pt x="211" y="182"/>
                      <a:pt x="215" y="175"/>
                      <a:pt x="218" y="168"/>
                    </a:cubicBezTo>
                    <a:cubicBezTo>
                      <a:pt x="248" y="175"/>
                      <a:pt x="248" y="175"/>
                      <a:pt x="248" y="175"/>
                    </a:cubicBezTo>
                    <a:cubicBezTo>
                      <a:pt x="256" y="138"/>
                      <a:pt x="256" y="138"/>
                      <a:pt x="256" y="138"/>
                    </a:cubicBezTo>
                    <a:cubicBezTo>
                      <a:pt x="226" y="131"/>
                      <a:pt x="226" y="131"/>
                      <a:pt x="226" y="131"/>
                    </a:cubicBezTo>
                    <a:cubicBezTo>
                      <a:pt x="226" y="123"/>
                      <a:pt x="225" y="116"/>
                      <a:pt x="223" y="108"/>
                    </a:cubicBezTo>
                    <a:cubicBezTo>
                      <a:pt x="253" y="95"/>
                      <a:pt x="253" y="95"/>
                      <a:pt x="253" y="95"/>
                    </a:cubicBezTo>
                    <a:cubicBezTo>
                      <a:pt x="238" y="61"/>
                      <a:pt x="238" y="61"/>
                      <a:pt x="238" y="61"/>
                    </a:cubicBezTo>
                    <a:cubicBezTo>
                      <a:pt x="208" y="73"/>
                      <a:pt x="208" y="73"/>
                      <a:pt x="208" y="73"/>
                    </a:cubicBezTo>
                    <a:cubicBezTo>
                      <a:pt x="206" y="71"/>
                      <a:pt x="204" y="68"/>
                      <a:pt x="202" y="65"/>
                    </a:cubicBezTo>
                    <a:close/>
                    <a:moveTo>
                      <a:pt x="165" y="170"/>
                    </a:moveTo>
                    <a:cubicBezTo>
                      <a:pt x="142" y="190"/>
                      <a:pt x="107" y="188"/>
                      <a:pt x="86" y="165"/>
                    </a:cubicBezTo>
                    <a:cubicBezTo>
                      <a:pt x="66" y="142"/>
                      <a:pt x="68" y="107"/>
                      <a:pt x="92" y="86"/>
                    </a:cubicBezTo>
                    <a:cubicBezTo>
                      <a:pt x="115" y="66"/>
                      <a:pt x="150" y="68"/>
                      <a:pt x="170" y="91"/>
                    </a:cubicBezTo>
                    <a:cubicBezTo>
                      <a:pt x="191" y="115"/>
                      <a:pt x="188" y="150"/>
                      <a:pt x="165" y="170"/>
                    </a:cubicBez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27" name="Freeform 736"/>
              <p:cNvSpPr>
                <a:spLocks/>
              </p:cNvSpPr>
              <p:nvPr/>
            </p:nvSpPr>
            <p:spPr bwMode="auto">
              <a:xfrm>
                <a:off x="10447338" y="6524625"/>
                <a:ext cx="163513" cy="163513"/>
              </a:xfrm>
              <a:custGeom>
                <a:avLst/>
                <a:gdLst>
                  <a:gd name="T0" fmla="*/ 9 w 59"/>
                  <a:gd name="T1" fmla="*/ 47 h 59"/>
                  <a:gd name="T2" fmla="*/ 12 w 59"/>
                  <a:gd name="T3" fmla="*/ 9 h 59"/>
                  <a:gd name="T4" fmla="*/ 49 w 59"/>
                  <a:gd name="T5" fmla="*/ 12 h 59"/>
                  <a:gd name="T6" fmla="*/ 47 w 59"/>
                  <a:gd name="T7" fmla="*/ 49 h 59"/>
                  <a:gd name="T8" fmla="*/ 9 w 59"/>
                  <a:gd name="T9" fmla="*/ 47 h 59"/>
                </a:gdLst>
                <a:ahLst/>
                <a:cxnLst>
                  <a:cxn ang="0">
                    <a:pos x="T0" y="T1"/>
                  </a:cxn>
                  <a:cxn ang="0">
                    <a:pos x="T2" y="T3"/>
                  </a:cxn>
                  <a:cxn ang="0">
                    <a:pos x="T4" y="T5"/>
                  </a:cxn>
                  <a:cxn ang="0">
                    <a:pos x="T6" y="T7"/>
                  </a:cxn>
                  <a:cxn ang="0">
                    <a:pos x="T8" y="T9"/>
                  </a:cxn>
                </a:cxnLst>
                <a:rect l="0" t="0" r="r" b="b"/>
                <a:pathLst>
                  <a:path w="59" h="59">
                    <a:moveTo>
                      <a:pt x="9" y="47"/>
                    </a:moveTo>
                    <a:cubicBezTo>
                      <a:pt x="0" y="36"/>
                      <a:pt x="1" y="19"/>
                      <a:pt x="12" y="9"/>
                    </a:cubicBezTo>
                    <a:cubicBezTo>
                      <a:pt x="23" y="0"/>
                      <a:pt x="40" y="1"/>
                      <a:pt x="49" y="12"/>
                    </a:cubicBezTo>
                    <a:cubicBezTo>
                      <a:pt x="59" y="23"/>
                      <a:pt x="58" y="40"/>
                      <a:pt x="47" y="49"/>
                    </a:cubicBezTo>
                    <a:cubicBezTo>
                      <a:pt x="36" y="59"/>
                      <a:pt x="19" y="58"/>
                      <a:pt x="9" y="47"/>
                    </a:cubicBezTo>
                    <a:close/>
                  </a:path>
                </a:pathLst>
              </a:custGeom>
              <a:solidFill>
                <a:srgbClr val="FF5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grpSp>
        <p:grpSp>
          <p:nvGrpSpPr>
            <p:cNvPr id="297" name="Group 296"/>
            <p:cNvGrpSpPr/>
            <p:nvPr/>
          </p:nvGrpSpPr>
          <p:grpSpPr>
            <a:xfrm>
              <a:off x="2291194" y="7633917"/>
              <a:ext cx="4782636" cy="2773756"/>
              <a:chOff x="8278813" y="7710488"/>
              <a:chExt cx="5260976" cy="3051175"/>
            </a:xfrm>
          </p:grpSpPr>
          <p:sp>
            <p:nvSpPr>
              <p:cNvPr id="261" name="Rectangle 770"/>
              <p:cNvSpPr>
                <a:spLocks noChangeArrowheads="1"/>
              </p:cNvSpPr>
              <p:nvPr/>
            </p:nvSpPr>
            <p:spPr bwMode="auto">
              <a:xfrm>
                <a:off x="11303001" y="7851775"/>
                <a:ext cx="163513" cy="4857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62" name="Freeform 771"/>
              <p:cNvSpPr>
                <a:spLocks noEditPoints="1"/>
              </p:cNvSpPr>
              <p:nvPr/>
            </p:nvSpPr>
            <p:spPr bwMode="auto">
              <a:xfrm>
                <a:off x="11280776" y="7829550"/>
                <a:ext cx="207963" cy="530225"/>
              </a:xfrm>
              <a:custGeom>
                <a:avLst/>
                <a:gdLst>
                  <a:gd name="T0" fmla="*/ 67 w 75"/>
                  <a:gd name="T1" fmla="*/ 192 h 192"/>
                  <a:gd name="T2" fmla="*/ 8 w 75"/>
                  <a:gd name="T3" fmla="*/ 192 h 192"/>
                  <a:gd name="T4" fmla="*/ 0 w 75"/>
                  <a:gd name="T5" fmla="*/ 184 h 192"/>
                  <a:gd name="T6" fmla="*/ 0 w 75"/>
                  <a:gd name="T7" fmla="*/ 8 h 192"/>
                  <a:gd name="T8" fmla="*/ 8 w 75"/>
                  <a:gd name="T9" fmla="*/ 0 h 192"/>
                  <a:gd name="T10" fmla="*/ 67 w 75"/>
                  <a:gd name="T11" fmla="*/ 0 h 192"/>
                  <a:gd name="T12" fmla="*/ 75 w 75"/>
                  <a:gd name="T13" fmla="*/ 8 h 192"/>
                  <a:gd name="T14" fmla="*/ 75 w 75"/>
                  <a:gd name="T15" fmla="*/ 184 h 192"/>
                  <a:gd name="T16" fmla="*/ 67 w 75"/>
                  <a:gd name="T17" fmla="*/ 192 h 192"/>
                  <a:gd name="T18" fmla="*/ 16 w 75"/>
                  <a:gd name="T19" fmla="*/ 176 h 192"/>
                  <a:gd name="T20" fmla="*/ 59 w 75"/>
                  <a:gd name="T21" fmla="*/ 176 h 192"/>
                  <a:gd name="T22" fmla="*/ 59 w 75"/>
                  <a:gd name="T23" fmla="*/ 16 h 192"/>
                  <a:gd name="T24" fmla="*/ 16 w 75"/>
                  <a:gd name="T25" fmla="*/ 16 h 192"/>
                  <a:gd name="T26" fmla="*/ 16 w 75"/>
                  <a:gd name="T27" fmla="*/ 176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92">
                    <a:moveTo>
                      <a:pt x="67" y="192"/>
                    </a:moveTo>
                    <a:cubicBezTo>
                      <a:pt x="8" y="192"/>
                      <a:pt x="8" y="192"/>
                      <a:pt x="8" y="192"/>
                    </a:cubicBezTo>
                    <a:cubicBezTo>
                      <a:pt x="3" y="192"/>
                      <a:pt x="0" y="188"/>
                      <a:pt x="0" y="184"/>
                    </a:cubicBezTo>
                    <a:cubicBezTo>
                      <a:pt x="0" y="8"/>
                      <a:pt x="0" y="8"/>
                      <a:pt x="0" y="8"/>
                    </a:cubicBezTo>
                    <a:cubicBezTo>
                      <a:pt x="0" y="3"/>
                      <a:pt x="3" y="0"/>
                      <a:pt x="8" y="0"/>
                    </a:cubicBezTo>
                    <a:cubicBezTo>
                      <a:pt x="67" y="0"/>
                      <a:pt x="67" y="0"/>
                      <a:pt x="67" y="0"/>
                    </a:cubicBezTo>
                    <a:cubicBezTo>
                      <a:pt x="71" y="0"/>
                      <a:pt x="75" y="3"/>
                      <a:pt x="75" y="8"/>
                    </a:cubicBezTo>
                    <a:cubicBezTo>
                      <a:pt x="75" y="184"/>
                      <a:pt x="75" y="184"/>
                      <a:pt x="75" y="184"/>
                    </a:cubicBezTo>
                    <a:cubicBezTo>
                      <a:pt x="75" y="188"/>
                      <a:pt x="71" y="192"/>
                      <a:pt x="67" y="192"/>
                    </a:cubicBezTo>
                    <a:close/>
                    <a:moveTo>
                      <a:pt x="16" y="176"/>
                    </a:moveTo>
                    <a:cubicBezTo>
                      <a:pt x="59" y="176"/>
                      <a:pt x="59" y="176"/>
                      <a:pt x="59" y="176"/>
                    </a:cubicBezTo>
                    <a:cubicBezTo>
                      <a:pt x="59" y="16"/>
                      <a:pt x="59" y="16"/>
                      <a:pt x="59" y="16"/>
                    </a:cubicBezTo>
                    <a:cubicBezTo>
                      <a:pt x="16" y="16"/>
                      <a:pt x="16" y="16"/>
                      <a:pt x="16" y="16"/>
                    </a:cubicBezTo>
                    <a:lnTo>
                      <a:pt x="16" y="17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63" name="Freeform 772"/>
              <p:cNvSpPr>
                <a:spLocks/>
              </p:cNvSpPr>
              <p:nvPr/>
            </p:nvSpPr>
            <p:spPr bwMode="auto">
              <a:xfrm>
                <a:off x="11915776" y="7732713"/>
                <a:ext cx="1449388" cy="331788"/>
              </a:xfrm>
              <a:custGeom>
                <a:avLst/>
                <a:gdLst>
                  <a:gd name="T0" fmla="*/ 0 w 913"/>
                  <a:gd name="T1" fmla="*/ 209 h 209"/>
                  <a:gd name="T2" fmla="*/ 736 w 913"/>
                  <a:gd name="T3" fmla="*/ 209 h 209"/>
                  <a:gd name="T4" fmla="*/ 797 w 913"/>
                  <a:gd name="T5" fmla="*/ 209 h 209"/>
                  <a:gd name="T6" fmla="*/ 913 w 913"/>
                  <a:gd name="T7" fmla="*/ 0 h 209"/>
                  <a:gd name="T8" fmla="*/ 0 w 913"/>
                  <a:gd name="T9" fmla="*/ 0 h 209"/>
                  <a:gd name="T10" fmla="*/ 0 w 913"/>
                  <a:gd name="T11" fmla="*/ 209 h 209"/>
                </a:gdLst>
                <a:ahLst/>
                <a:cxnLst>
                  <a:cxn ang="0">
                    <a:pos x="T0" y="T1"/>
                  </a:cxn>
                  <a:cxn ang="0">
                    <a:pos x="T2" y="T3"/>
                  </a:cxn>
                  <a:cxn ang="0">
                    <a:pos x="T4" y="T5"/>
                  </a:cxn>
                  <a:cxn ang="0">
                    <a:pos x="T6" y="T7"/>
                  </a:cxn>
                  <a:cxn ang="0">
                    <a:pos x="T8" y="T9"/>
                  </a:cxn>
                  <a:cxn ang="0">
                    <a:pos x="T10" y="T11"/>
                  </a:cxn>
                </a:cxnLst>
                <a:rect l="0" t="0" r="r" b="b"/>
                <a:pathLst>
                  <a:path w="913" h="209">
                    <a:moveTo>
                      <a:pt x="0" y="209"/>
                    </a:moveTo>
                    <a:lnTo>
                      <a:pt x="736" y="209"/>
                    </a:lnTo>
                    <a:lnTo>
                      <a:pt x="797" y="209"/>
                    </a:lnTo>
                    <a:lnTo>
                      <a:pt x="913" y="0"/>
                    </a:lnTo>
                    <a:lnTo>
                      <a:pt x="0" y="0"/>
                    </a:lnTo>
                    <a:lnTo>
                      <a:pt x="0"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64" name="Freeform 773"/>
              <p:cNvSpPr>
                <a:spLocks noEditPoints="1"/>
              </p:cNvSpPr>
              <p:nvPr/>
            </p:nvSpPr>
            <p:spPr bwMode="auto">
              <a:xfrm>
                <a:off x="11893551" y="7710488"/>
                <a:ext cx="1497013" cy="376238"/>
              </a:xfrm>
              <a:custGeom>
                <a:avLst/>
                <a:gdLst>
                  <a:gd name="T0" fmla="*/ 466 w 542"/>
                  <a:gd name="T1" fmla="*/ 136 h 136"/>
                  <a:gd name="T2" fmla="*/ 8 w 542"/>
                  <a:gd name="T3" fmla="*/ 136 h 136"/>
                  <a:gd name="T4" fmla="*/ 0 w 542"/>
                  <a:gd name="T5" fmla="*/ 128 h 136"/>
                  <a:gd name="T6" fmla="*/ 0 w 542"/>
                  <a:gd name="T7" fmla="*/ 8 h 136"/>
                  <a:gd name="T8" fmla="*/ 8 w 542"/>
                  <a:gd name="T9" fmla="*/ 0 h 136"/>
                  <a:gd name="T10" fmla="*/ 533 w 542"/>
                  <a:gd name="T11" fmla="*/ 0 h 136"/>
                  <a:gd name="T12" fmla="*/ 540 w 542"/>
                  <a:gd name="T13" fmla="*/ 3 h 136"/>
                  <a:gd name="T14" fmla="*/ 540 w 542"/>
                  <a:gd name="T15" fmla="*/ 11 h 136"/>
                  <a:gd name="T16" fmla="*/ 473 w 542"/>
                  <a:gd name="T17" fmla="*/ 132 h 136"/>
                  <a:gd name="T18" fmla="*/ 466 w 542"/>
                  <a:gd name="T19" fmla="*/ 136 h 136"/>
                  <a:gd name="T20" fmla="*/ 16 w 542"/>
                  <a:gd name="T21" fmla="*/ 120 h 136"/>
                  <a:gd name="T22" fmla="*/ 461 w 542"/>
                  <a:gd name="T23" fmla="*/ 120 h 136"/>
                  <a:gd name="T24" fmla="*/ 520 w 542"/>
                  <a:gd name="T25" fmla="*/ 16 h 136"/>
                  <a:gd name="T26" fmla="*/ 16 w 542"/>
                  <a:gd name="T27" fmla="*/ 16 h 136"/>
                  <a:gd name="T28" fmla="*/ 16 w 542"/>
                  <a:gd name="T29" fmla="*/ 12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42" h="136">
                    <a:moveTo>
                      <a:pt x="466" y="136"/>
                    </a:moveTo>
                    <a:cubicBezTo>
                      <a:pt x="8" y="136"/>
                      <a:pt x="8" y="136"/>
                      <a:pt x="8" y="136"/>
                    </a:cubicBezTo>
                    <a:cubicBezTo>
                      <a:pt x="4" y="136"/>
                      <a:pt x="0" y="133"/>
                      <a:pt x="0" y="128"/>
                    </a:cubicBezTo>
                    <a:cubicBezTo>
                      <a:pt x="0" y="8"/>
                      <a:pt x="0" y="8"/>
                      <a:pt x="0" y="8"/>
                    </a:cubicBezTo>
                    <a:cubicBezTo>
                      <a:pt x="0" y="3"/>
                      <a:pt x="4" y="0"/>
                      <a:pt x="8" y="0"/>
                    </a:cubicBezTo>
                    <a:cubicBezTo>
                      <a:pt x="533" y="0"/>
                      <a:pt x="533" y="0"/>
                      <a:pt x="533" y="0"/>
                    </a:cubicBezTo>
                    <a:cubicBezTo>
                      <a:pt x="536" y="0"/>
                      <a:pt x="539" y="1"/>
                      <a:pt x="540" y="3"/>
                    </a:cubicBezTo>
                    <a:cubicBezTo>
                      <a:pt x="542" y="6"/>
                      <a:pt x="542" y="9"/>
                      <a:pt x="540" y="11"/>
                    </a:cubicBezTo>
                    <a:cubicBezTo>
                      <a:pt x="473" y="132"/>
                      <a:pt x="473" y="132"/>
                      <a:pt x="473" y="132"/>
                    </a:cubicBezTo>
                    <a:cubicBezTo>
                      <a:pt x="472" y="135"/>
                      <a:pt x="469" y="136"/>
                      <a:pt x="466" y="136"/>
                    </a:cubicBezTo>
                    <a:close/>
                    <a:moveTo>
                      <a:pt x="16" y="120"/>
                    </a:moveTo>
                    <a:cubicBezTo>
                      <a:pt x="461" y="120"/>
                      <a:pt x="461" y="120"/>
                      <a:pt x="461" y="120"/>
                    </a:cubicBezTo>
                    <a:cubicBezTo>
                      <a:pt x="520" y="16"/>
                      <a:pt x="520" y="16"/>
                      <a:pt x="520" y="16"/>
                    </a:cubicBezTo>
                    <a:cubicBezTo>
                      <a:pt x="16" y="16"/>
                      <a:pt x="16" y="16"/>
                      <a:pt x="16" y="16"/>
                    </a:cubicBezTo>
                    <a:lnTo>
                      <a:pt x="16" y="12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65" name="Freeform 774"/>
              <p:cNvSpPr>
                <a:spLocks/>
              </p:cNvSpPr>
              <p:nvPr/>
            </p:nvSpPr>
            <p:spPr bwMode="auto">
              <a:xfrm>
                <a:off x="12366626" y="7710488"/>
                <a:ext cx="1165225" cy="1751013"/>
              </a:xfrm>
              <a:custGeom>
                <a:avLst/>
                <a:gdLst>
                  <a:gd name="T0" fmla="*/ 388 w 422"/>
                  <a:gd name="T1" fmla="*/ 15 h 634"/>
                  <a:gd name="T2" fmla="*/ 316 w 422"/>
                  <a:gd name="T3" fmla="*/ 34 h 634"/>
                  <a:gd name="T4" fmla="*/ 0 w 422"/>
                  <a:gd name="T5" fmla="*/ 581 h 634"/>
                  <a:gd name="T6" fmla="*/ 92 w 422"/>
                  <a:gd name="T7" fmla="*/ 634 h 634"/>
                  <a:gd name="T8" fmla="*/ 408 w 422"/>
                  <a:gd name="T9" fmla="*/ 87 h 634"/>
                  <a:gd name="T10" fmla="*/ 388 w 422"/>
                  <a:gd name="T11" fmla="*/ 15 h 634"/>
                </a:gdLst>
                <a:ahLst/>
                <a:cxnLst>
                  <a:cxn ang="0">
                    <a:pos x="T0" y="T1"/>
                  </a:cxn>
                  <a:cxn ang="0">
                    <a:pos x="T2" y="T3"/>
                  </a:cxn>
                  <a:cxn ang="0">
                    <a:pos x="T4" y="T5"/>
                  </a:cxn>
                  <a:cxn ang="0">
                    <a:pos x="T6" y="T7"/>
                  </a:cxn>
                  <a:cxn ang="0">
                    <a:pos x="T8" y="T9"/>
                  </a:cxn>
                  <a:cxn ang="0">
                    <a:pos x="T10" y="T11"/>
                  </a:cxn>
                </a:cxnLst>
                <a:rect l="0" t="0" r="r" b="b"/>
                <a:pathLst>
                  <a:path w="422" h="634">
                    <a:moveTo>
                      <a:pt x="388" y="15"/>
                    </a:moveTo>
                    <a:cubicBezTo>
                      <a:pt x="363" y="0"/>
                      <a:pt x="330" y="9"/>
                      <a:pt x="316" y="34"/>
                    </a:cubicBezTo>
                    <a:cubicBezTo>
                      <a:pt x="0" y="581"/>
                      <a:pt x="0" y="581"/>
                      <a:pt x="0" y="581"/>
                    </a:cubicBezTo>
                    <a:cubicBezTo>
                      <a:pt x="92" y="634"/>
                      <a:pt x="92" y="634"/>
                      <a:pt x="92" y="634"/>
                    </a:cubicBezTo>
                    <a:cubicBezTo>
                      <a:pt x="408" y="87"/>
                      <a:pt x="408" y="87"/>
                      <a:pt x="408" y="87"/>
                    </a:cubicBezTo>
                    <a:cubicBezTo>
                      <a:pt x="422" y="62"/>
                      <a:pt x="414" y="29"/>
                      <a:pt x="388" y="15"/>
                    </a:cubicBez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66" name="Freeform 775"/>
              <p:cNvSpPr>
                <a:spLocks noEditPoints="1"/>
              </p:cNvSpPr>
              <p:nvPr/>
            </p:nvSpPr>
            <p:spPr bwMode="auto">
              <a:xfrm>
                <a:off x="12341226" y="7710488"/>
                <a:ext cx="1198563" cy="1773238"/>
              </a:xfrm>
              <a:custGeom>
                <a:avLst/>
                <a:gdLst>
                  <a:gd name="T0" fmla="*/ 101 w 434"/>
                  <a:gd name="T1" fmla="*/ 642 h 642"/>
                  <a:gd name="T2" fmla="*/ 97 w 434"/>
                  <a:gd name="T3" fmla="*/ 641 h 642"/>
                  <a:gd name="T4" fmla="*/ 5 w 434"/>
                  <a:gd name="T5" fmla="*/ 588 h 642"/>
                  <a:gd name="T6" fmla="*/ 2 w 434"/>
                  <a:gd name="T7" fmla="*/ 577 h 642"/>
                  <a:gd name="T8" fmla="*/ 318 w 434"/>
                  <a:gd name="T9" fmla="*/ 30 h 642"/>
                  <a:gd name="T10" fmla="*/ 371 w 434"/>
                  <a:gd name="T11" fmla="*/ 0 h 642"/>
                  <a:gd name="T12" fmla="*/ 401 w 434"/>
                  <a:gd name="T13" fmla="*/ 8 h 642"/>
                  <a:gd name="T14" fmla="*/ 430 w 434"/>
                  <a:gd name="T15" fmla="*/ 45 h 642"/>
                  <a:gd name="T16" fmla="*/ 423 w 434"/>
                  <a:gd name="T17" fmla="*/ 91 h 642"/>
                  <a:gd name="T18" fmla="*/ 108 w 434"/>
                  <a:gd name="T19" fmla="*/ 638 h 642"/>
                  <a:gd name="T20" fmla="*/ 103 w 434"/>
                  <a:gd name="T21" fmla="*/ 642 h 642"/>
                  <a:gd name="T22" fmla="*/ 101 w 434"/>
                  <a:gd name="T23" fmla="*/ 642 h 642"/>
                  <a:gd name="T24" fmla="*/ 20 w 434"/>
                  <a:gd name="T25" fmla="*/ 578 h 642"/>
                  <a:gd name="T26" fmla="*/ 98 w 434"/>
                  <a:gd name="T27" fmla="*/ 623 h 642"/>
                  <a:gd name="T28" fmla="*/ 410 w 434"/>
                  <a:gd name="T29" fmla="*/ 83 h 642"/>
                  <a:gd name="T30" fmla="*/ 414 w 434"/>
                  <a:gd name="T31" fmla="*/ 49 h 642"/>
                  <a:gd name="T32" fmla="*/ 393 w 434"/>
                  <a:gd name="T33" fmla="*/ 22 h 642"/>
                  <a:gd name="T34" fmla="*/ 371 w 434"/>
                  <a:gd name="T35" fmla="*/ 16 h 642"/>
                  <a:gd name="T36" fmla="*/ 332 w 434"/>
                  <a:gd name="T37" fmla="*/ 38 h 642"/>
                  <a:gd name="T38" fmla="*/ 20 w 434"/>
                  <a:gd name="T39" fmla="*/ 578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34" h="642">
                    <a:moveTo>
                      <a:pt x="101" y="642"/>
                    </a:moveTo>
                    <a:cubicBezTo>
                      <a:pt x="99" y="642"/>
                      <a:pt x="98" y="642"/>
                      <a:pt x="97" y="641"/>
                    </a:cubicBezTo>
                    <a:cubicBezTo>
                      <a:pt x="5" y="588"/>
                      <a:pt x="5" y="588"/>
                      <a:pt x="5" y="588"/>
                    </a:cubicBezTo>
                    <a:cubicBezTo>
                      <a:pt x="1" y="586"/>
                      <a:pt x="0" y="581"/>
                      <a:pt x="2" y="577"/>
                    </a:cubicBezTo>
                    <a:cubicBezTo>
                      <a:pt x="318" y="30"/>
                      <a:pt x="318" y="30"/>
                      <a:pt x="318" y="30"/>
                    </a:cubicBezTo>
                    <a:cubicBezTo>
                      <a:pt x="329" y="11"/>
                      <a:pt x="349" y="0"/>
                      <a:pt x="371" y="0"/>
                    </a:cubicBezTo>
                    <a:cubicBezTo>
                      <a:pt x="381" y="0"/>
                      <a:pt x="392" y="2"/>
                      <a:pt x="401" y="8"/>
                    </a:cubicBezTo>
                    <a:cubicBezTo>
                      <a:pt x="415" y="16"/>
                      <a:pt x="425" y="29"/>
                      <a:pt x="430" y="45"/>
                    </a:cubicBezTo>
                    <a:cubicBezTo>
                      <a:pt x="434" y="60"/>
                      <a:pt x="432" y="77"/>
                      <a:pt x="423" y="91"/>
                    </a:cubicBezTo>
                    <a:cubicBezTo>
                      <a:pt x="108" y="638"/>
                      <a:pt x="108" y="638"/>
                      <a:pt x="108" y="638"/>
                    </a:cubicBezTo>
                    <a:cubicBezTo>
                      <a:pt x="107" y="640"/>
                      <a:pt x="105" y="641"/>
                      <a:pt x="103" y="642"/>
                    </a:cubicBezTo>
                    <a:cubicBezTo>
                      <a:pt x="102" y="642"/>
                      <a:pt x="101" y="642"/>
                      <a:pt x="101" y="642"/>
                    </a:cubicBezTo>
                    <a:close/>
                    <a:moveTo>
                      <a:pt x="20" y="578"/>
                    </a:moveTo>
                    <a:cubicBezTo>
                      <a:pt x="98" y="623"/>
                      <a:pt x="98" y="623"/>
                      <a:pt x="98" y="623"/>
                    </a:cubicBezTo>
                    <a:cubicBezTo>
                      <a:pt x="410" y="83"/>
                      <a:pt x="410" y="83"/>
                      <a:pt x="410" y="83"/>
                    </a:cubicBezTo>
                    <a:cubicBezTo>
                      <a:pt x="416" y="73"/>
                      <a:pt x="417" y="60"/>
                      <a:pt x="414" y="49"/>
                    </a:cubicBezTo>
                    <a:cubicBezTo>
                      <a:pt x="411" y="37"/>
                      <a:pt x="404" y="28"/>
                      <a:pt x="393" y="22"/>
                    </a:cubicBezTo>
                    <a:cubicBezTo>
                      <a:pt x="386" y="18"/>
                      <a:pt x="379" y="16"/>
                      <a:pt x="371" y="16"/>
                    </a:cubicBezTo>
                    <a:cubicBezTo>
                      <a:pt x="355" y="16"/>
                      <a:pt x="340" y="24"/>
                      <a:pt x="332" y="38"/>
                    </a:cubicBezTo>
                    <a:lnTo>
                      <a:pt x="20" y="578"/>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67" name="Rectangle 776"/>
              <p:cNvSpPr>
                <a:spLocks noChangeArrowheads="1"/>
              </p:cNvSpPr>
              <p:nvPr/>
            </p:nvSpPr>
            <p:spPr bwMode="auto">
              <a:xfrm>
                <a:off x="12112626" y="9810750"/>
                <a:ext cx="725488" cy="928688"/>
              </a:xfrm>
              <a:prstGeom prst="rect">
                <a:avLst/>
              </a:prstGeom>
              <a:solidFill>
                <a:srgbClr val="CDE0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68" name="Freeform 777"/>
              <p:cNvSpPr>
                <a:spLocks noEditPoints="1"/>
              </p:cNvSpPr>
              <p:nvPr/>
            </p:nvSpPr>
            <p:spPr bwMode="auto">
              <a:xfrm>
                <a:off x="12090401" y="9788525"/>
                <a:ext cx="769938" cy="973138"/>
              </a:xfrm>
              <a:custGeom>
                <a:avLst/>
                <a:gdLst>
                  <a:gd name="T0" fmla="*/ 271 w 279"/>
                  <a:gd name="T1" fmla="*/ 352 h 352"/>
                  <a:gd name="T2" fmla="*/ 8 w 279"/>
                  <a:gd name="T3" fmla="*/ 352 h 352"/>
                  <a:gd name="T4" fmla="*/ 0 w 279"/>
                  <a:gd name="T5" fmla="*/ 344 h 352"/>
                  <a:gd name="T6" fmla="*/ 0 w 279"/>
                  <a:gd name="T7" fmla="*/ 8 h 352"/>
                  <a:gd name="T8" fmla="*/ 8 w 279"/>
                  <a:gd name="T9" fmla="*/ 0 h 352"/>
                  <a:gd name="T10" fmla="*/ 271 w 279"/>
                  <a:gd name="T11" fmla="*/ 0 h 352"/>
                  <a:gd name="T12" fmla="*/ 279 w 279"/>
                  <a:gd name="T13" fmla="*/ 8 h 352"/>
                  <a:gd name="T14" fmla="*/ 279 w 279"/>
                  <a:gd name="T15" fmla="*/ 344 h 352"/>
                  <a:gd name="T16" fmla="*/ 271 w 279"/>
                  <a:gd name="T17" fmla="*/ 352 h 352"/>
                  <a:gd name="T18" fmla="*/ 16 w 279"/>
                  <a:gd name="T19" fmla="*/ 336 h 352"/>
                  <a:gd name="T20" fmla="*/ 263 w 279"/>
                  <a:gd name="T21" fmla="*/ 336 h 352"/>
                  <a:gd name="T22" fmla="*/ 263 w 279"/>
                  <a:gd name="T23" fmla="*/ 16 h 352"/>
                  <a:gd name="T24" fmla="*/ 16 w 279"/>
                  <a:gd name="T25" fmla="*/ 16 h 352"/>
                  <a:gd name="T26" fmla="*/ 16 w 279"/>
                  <a:gd name="T27" fmla="*/ 336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9" h="352">
                    <a:moveTo>
                      <a:pt x="271" y="352"/>
                    </a:moveTo>
                    <a:cubicBezTo>
                      <a:pt x="8" y="352"/>
                      <a:pt x="8" y="352"/>
                      <a:pt x="8" y="352"/>
                    </a:cubicBezTo>
                    <a:cubicBezTo>
                      <a:pt x="3" y="352"/>
                      <a:pt x="0" y="348"/>
                      <a:pt x="0" y="344"/>
                    </a:cubicBezTo>
                    <a:cubicBezTo>
                      <a:pt x="0" y="8"/>
                      <a:pt x="0" y="8"/>
                      <a:pt x="0" y="8"/>
                    </a:cubicBezTo>
                    <a:cubicBezTo>
                      <a:pt x="0" y="3"/>
                      <a:pt x="3" y="0"/>
                      <a:pt x="8" y="0"/>
                    </a:cubicBezTo>
                    <a:cubicBezTo>
                      <a:pt x="271" y="0"/>
                      <a:pt x="271" y="0"/>
                      <a:pt x="271" y="0"/>
                    </a:cubicBezTo>
                    <a:cubicBezTo>
                      <a:pt x="276" y="0"/>
                      <a:pt x="279" y="3"/>
                      <a:pt x="279" y="8"/>
                    </a:cubicBezTo>
                    <a:cubicBezTo>
                      <a:pt x="279" y="344"/>
                      <a:pt x="279" y="344"/>
                      <a:pt x="279" y="344"/>
                    </a:cubicBezTo>
                    <a:cubicBezTo>
                      <a:pt x="279" y="348"/>
                      <a:pt x="276" y="352"/>
                      <a:pt x="271" y="352"/>
                    </a:cubicBezTo>
                    <a:close/>
                    <a:moveTo>
                      <a:pt x="16" y="336"/>
                    </a:moveTo>
                    <a:cubicBezTo>
                      <a:pt x="263" y="336"/>
                      <a:pt x="263" y="336"/>
                      <a:pt x="263" y="336"/>
                    </a:cubicBezTo>
                    <a:cubicBezTo>
                      <a:pt x="263" y="16"/>
                      <a:pt x="263" y="16"/>
                      <a:pt x="263" y="16"/>
                    </a:cubicBezTo>
                    <a:cubicBezTo>
                      <a:pt x="16" y="16"/>
                      <a:pt x="16" y="16"/>
                      <a:pt x="16" y="16"/>
                    </a:cubicBezTo>
                    <a:lnTo>
                      <a:pt x="16" y="33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69" name="Rectangle 778"/>
              <p:cNvSpPr>
                <a:spLocks noChangeArrowheads="1"/>
              </p:cNvSpPr>
              <p:nvPr/>
            </p:nvSpPr>
            <p:spPr bwMode="auto">
              <a:xfrm>
                <a:off x="9580563" y="8994775"/>
                <a:ext cx="1060450" cy="1062038"/>
              </a:xfrm>
              <a:prstGeom prst="rect">
                <a:avLst/>
              </a:prstGeom>
              <a:solidFill>
                <a:srgbClr val="CDE0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70" name="Freeform 779"/>
              <p:cNvSpPr>
                <a:spLocks noEditPoints="1"/>
              </p:cNvSpPr>
              <p:nvPr/>
            </p:nvSpPr>
            <p:spPr bwMode="auto">
              <a:xfrm>
                <a:off x="9558338" y="8972550"/>
                <a:ext cx="1104900" cy="1106488"/>
              </a:xfrm>
              <a:custGeom>
                <a:avLst/>
                <a:gdLst>
                  <a:gd name="T0" fmla="*/ 392 w 400"/>
                  <a:gd name="T1" fmla="*/ 400 h 400"/>
                  <a:gd name="T2" fmla="*/ 8 w 400"/>
                  <a:gd name="T3" fmla="*/ 400 h 400"/>
                  <a:gd name="T4" fmla="*/ 0 w 400"/>
                  <a:gd name="T5" fmla="*/ 392 h 400"/>
                  <a:gd name="T6" fmla="*/ 0 w 400"/>
                  <a:gd name="T7" fmla="*/ 8 h 400"/>
                  <a:gd name="T8" fmla="*/ 8 w 400"/>
                  <a:gd name="T9" fmla="*/ 0 h 400"/>
                  <a:gd name="T10" fmla="*/ 392 w 400"/>
                  <a:gd name="T11" fmla="*/ 0 h 400"/>
                  <a:gd name="T12" fmla="*/ 400 w 400"/>
                  <a:gd name="T13" fmla="*/ 8 h 400"/>
                  <a:gd name="T14" fmla="*/ 400 w 400"/>
                  <a:gd name="T15" fmla="*/ 392 h 400"/>
                  <a:gd name="T16" fmla="*/ 392 w 400"/>
                  <a:gd name="T17" fmla="*/ 400 h 400"/>
                  <a:gd name="T18" fmla="*/ 16 w 400"/>
                  <a:gd name="T19" fmla="*/ 384 h 400"/>
                  <a:gd name="T20" fmla="*/ 384 w 400"/>
                  <a:gd name="T21" fmla="*/ 384 h 400"/>
                  <a:gd name="T22" fmla="*/ 384 w 400"/>
                  <a:gd name="T23" fmla="*/ 16 h 400"/>
                  <a:gd name="T24" fmla="*/ 16 w 400"/>
                  <a:gd name="T25" fmla="*/ 16 h 400"/>
                  <a:gd name="T26" fmla="*/ 16 w 400"/>
                  <a:gd name="T27" fmla="*/ 384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0" h="400">
                    <a:moveTo>
                      <a:pt x="392" y="400"/>
                    </a:moveTo>
                    <a:cubicBezTo>
                      <a:pt x="8" y="400"/>
                      <a:pt x="8" y="400"/>
                      <a:pt x="8" y="400"/>
                    </a:cubicBezTo>
                    <a:cubicBezTo>
                      <a:pt x="3" y="400"/>
                      <a:pt x="0" y="397"/>
                      <a:pt x="0" y="392"/>
                    </a:cubicBezTo>
                    <a:cubicBezTo>
                      <a:pt x="0" y="8"/>
                      <a:pt x="0" y="8"/>
                      <a:pt x="0" y="8"/>
                    </a:cubicBezTo>
                    <a:cubicBezTo>
                      <a:pt x="0" y="4"/>
                      <a:pt x="3" y="0"/>
                      <a:pt x="8" y="0"/>
                    </a:cubicBezTo>
                    <a:cubicBezTo>
                      <a:pt x="392" y="0"/>
                      <a:pt x="392" y="0"/>
                      <a:pt x="392" y="0"/>
                    </a:cubicBezTo>
                    <a:cubicBezTo>
                      <a:pt x="396" y="0"/>
                      <a:pt x="400" y="4"/>
                      <a:pt x="400" y="8"/>
                    </a:cubicBezTo>
                    <a:cubicBezTo>
                      <a:pt x="400" y="392"/>
                      <a:pt x="400" y="392"/>
                      <a:pt x="400" y="392"/>
                    </a:cubicBezTo>
                    <a:cubicBezTo>
                      <a:pt x="400" y="397"/>
                      <a:pt x="396" y="400"/>
                      <a:pt x="392" y="400"/>
                    </a:cubicBezTo>
                    <a:close/>
                    <a:moveTo>
                      <a:pt x="16" y="384"/>
                    </a:moveTo>
                    <a:cubicBezTo>
                      <a:pt x="384" y="384"/>
                      <a:pt x="384" y="384"/>
                      <a:pt x="384" y="384"/>
                    </a:cubicBezTo>
                    <a:cubicBezTo>
                      <a:pt x="384" y="16"/>
                      <a:pt x="384" y="16"/>
                      <a:pt x="384" y="16"/>
                    </a:cubicBezTo>
                    <a:cubicBezTo>
                      <a:pt x="16" y="16"/>
                      <a:pt x="16" y="16"/>
                      <a:pt x="16" y="16"/>
                    </a:cubicBezTo>
                    <a:lnTo>
                      <a:pt x="16" y="38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71" name="Rectangle 780"/>
              <p:cNvSpPr>
                <a:spLocks noChangeArrowheads="1"/>
              </p:cNvSpPr>
              <p:nvPr/>
            </p:nvSpPr>
            <p:spPr bwMode="auto">
              <a:xfrm>
                <a:off x="10029826" y="8994775"/>
                <a:ext cx="160338" cy="3079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72" name="Freeform 781"/>
              <p:cNvSpPr>
                <a:spLocks noEditPoints="1"/>
              </p:cNvSpPr>
              <p:nvPr/>
            </p:nvSpPr>
            <p:spPr bwMode="auto">
              <a:xfrm>
                <a:off x="10007601" y="8972550"/>
                <a:ext cx="204788" cy="350838"/>
              </a:xfrm>
              <a:custGeom>
                <a:avLst/>
                <a:gdLst>
                  <a:gd name="T0" fmla="*/ 129 w 129"/>
                  <a:gd name="T1" fmla="*/ 221 h 221"/>
                  <a:gd name="T2" fmla="*/ 0 w 129"/>
                  <a:gd name="T3" fmla="*/ 221 h 221"/>
                  <a:gd name="T4" fmla="*/ 0 w 129"/>
                  <a:gd name="T5" fmla="*/ 0 h 221"/>
                  <a:gd name="T6" fmla="*/ 129 w 129"/>
                  <a:gd name="T7" fmla="*/ 0 h 221"/>
                  <a:gd name="T8" fmla="*/ 129 w 129"/>
                  <a:gd name="T9" fmla="*/ 221 h 221"/>
                  <a:gd name="T10" fmla="*/ 28 w 129"/>
                  <a:gd name="T11" fmla="*/ 194 h 221"/>
                  <a:gd name="T12" fmla="*/ 101 w 129"/>
                  <a:gd name="T13" fmla="*/ 194 h 221"/>
                  <a:gd name="T14" fmla="*/ 101 w 129"/>
                  <a:gd name="T15" fmla="*/ 28 h 221"/>
                  <a:gd name="T16" fmla="*/ 28 w 129"/>
                  <a:gd name="T17" fmla="*/ 28 h 221"/>
                  <a:gd name="T18" fmla="*/ 28 w 129"/>
                  <a:gd name="T19" fmla="*/ 194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9" h="221">
                    <a:moveTo>
                      <a:pt x="129" y="221"/>
                    </a:moveTo>
                    <a:lnTo>
                      <a:pt x="0" y="221"/>
                    </a:lnTo>
                    <a:lnTo>
                      <a:pt x="0" y="0"/>
                    </a:lnTo>
                    <a:lnTo>
                      <a:pt x="129" y="0"/>
                    </a:lnTo>
                    <a:lnTo>
                      <a:pt x="129" y="221"/>
                    </a:lnTo>
                    <a:close/>
                    <a:moveTo>
                      <a:pt x="28" y="194"/>
                    </a:moveTo>
                    <a:lnTo>
                      <a:pt x="101" y="194"/>
                    </a:lnTo>
                    <a:lnTo>
                      <a:pt x="101" y="28"/>
                    </a:lnTo>
                    <a:lnTo>
                      <a:pt x="28" y="28"/>
                    </a:lnTo>
                    <a:lnTo>
                      <a:pt x="28" y="194"/>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73" name="Rectangle 782"/>
              <p:cNvSpPr>
                <a:spLocks noChangeArrowheads="1"/>
              </p:cNvSpPr>
              <p:nvPr/>
            </p:nvSpPr>
            <p:spPr bwMode="auto">
              <a:xfrm>
                <a:off x="9580563" y="9461500"/>
                <a:ext cx="1060450" cy="3270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74" name="Freeform 783"/>
              <p:cNvSpPr>
                <a:spLocks noEditPoints="1"/>
              </p:cNvSpPr>
              <p:nvPr/>
            </p:nvSpPr>
            <p:spPr bwMode="auto">
              <a:xfrm>
                <a:off x="9558338" y="8972550"/>
                <a:ext cx="1104900" cy="1106488"/>
              </a:xfrm>
              <a:custGeom>
                <a:avLst/>
                <a:gdLst>
                  <a:gd name="T0" fmla="*/ 392 w 400"/>
                  <a:gd name="T1" fmla="*/ 400 h 400"/>
                  <a:gd name="T2" fmla="*/ 8 w 400"/>
                  <a:gd name="T3" fmla="*/ 400 h 400"/>
                  <a:gd name="T4" fmla="*/ 0 w 400"/>
                  <a:gd name="T5" fmla="*/ 392 h 400"/>
                  <a:gd name="T6" fmla="*/ 0 w 400"/>
                  <a:gd name="T7" fmla="*/ 8 h 400"/>
                  <a:gd name="T8" fmla="*/ 8 w 400"/>
                  <a:gd name="T9" fmla="*/ 0 h 400"/>
                  <a:gd name="T10" fmla="*/ 392 w 400"/>
                  <a:gd name="T11" fmla="*/ 0 h 400"/>
                  <a:gd name="T12" fmla="*/ 400 w 400"/>
                  <a:gd name="T13" fmla="*/ 8 h 400"/>
                  <a:gd name="T14" fmla="*/ 400 w 400"/>
                  <a:gd name="T15" fmla="*/ 392 h 400"/>
                  <a:gd name="T16" fmla="*/ 392 w 400"/>
                  <a:gd name="T17" fmla="*/ 400 h 400"/>
                  <a:gd name="T18" fmla="*/ 16 w 400"/>
                  <a:gd name="T19" fmla="*/ 384 h 400"/>
                  <a:gd name="T20" fmla="*/ 384 w 400"/>
                  <a:gd name="T21" fmla="*/ 384 h 400"/>
                  <a:gd name="T22" fmla="*/ 384 w 400"/>
                  <a:gd name="T23" fmla="*/ 16 h 400"/>
                  <a:gd name="T24" fmla="*/ 16 w 400"/>
                  <a:gd name="T25" fmla="*/ 16 h 400"/>
                  <a:gd name="T26" fmla="*/ 16 w 400"/>
                  <a:gd name="T27" fmla="*/ 384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0" h="400">
                    <a:moveTo>
                      <a:pt x="392" y="400"/>
                    </a:moveTo>
                    <a:cubicBezTo>
                      <a:pt x="8" y="400"/>
                      <a:pt x="8" y="400"/>
                      <a:pt x="8" y="400"/>
                    </a:cubicBezTo>
                    <a:cubicBezTo>
                      <a:pt x="3" y="400"/>
                      <a:pt x="0" y="397"/>
                      <a:pt x="0" y="392"/>
                    </a:cubicBezTo>
                    <a:cubicBezTo>
                      <a:pt x="0" y="8"/>
                      <a:pt x="0" y="8"/>
                      <a:pt x="0" y="8"/>
                    </a:cubicBezTo>
                    <a:cubicBezTo>
                      <a:pt x="0" y="4"/>
                      <a:pt x="3" y="0"/>
                      <a:pt x="8" y="0"/>
                    </a:cubicBezTo>
                    <a:cubicBezTo>
                      <a:pt x="392" y="0"/>
                      <a:pt x="392" y="0"/>
                      <a:pt x="392" y="0"/>
                    </a:cubicBezTo>
                    <a:cubicBezTo>
                      <a:pt x="396" y="0"/>
                      <a:pt x="400" y="4"/>
                      <a:pt x="400" y="8"/>
                    </a:cubicBezTo>
                    <a:cubicBezTo>
                      <a:pt x="400" y="392"/>
                      <a:pt x="400" y="392"/>
                      <a:pt x="400" y="392"/>
                    </a:cubicBezTo>
                    <a:cubicBezTo>
                      <a:pt x="400" y="397"/>
                      <a:pt x="396" y="400"/>
                      <a:pt x="392" y="400"/>
                    </a:cubicBezTo>
                    <a:close/>
                    <a:moveTo>
                      <a:pt x="16" y="384"/>
                    </a:moveTo>
                    <a:cubicBezTo>
                      <a:pt x="384" y="384"/>
                      <a:pt x="384" y="384"/>
                      <a:pt x="384" y="384"/>
                    </a:cubicBezTo>
                    <a:cubicBezTo>
                      <a:pt x="384" y="16"/>
                      <a:pt x="384" y="16"/>
                      <a:pt x="384" y="16"/>
                    </a:cubicBezTo>
                    <a:cubicBezTo>
                      <a:pt x="16" y="16"/>
                      <a:pt x="16" y="16"/>
                      <a:pt x="16" y="16"/>
                    </a:cubicBezTo>
                    <a:lnTo>
                      <a:pt x="16" y="384"/>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75" name="Rectangle 784"/>
              <p:cNvSpPr>
                <a:spLocks noChangeArrowheads="1"/>
              </p:cNvSpPr>
              <p:nvPr/>
            </p:nvSpPr>
            <p:spPr bwMode="auto">
              <a:xfrm>
                <a:off x="10831513" y="8994775"/>
                <a:ext cx="1060450" cy="1062038"/>
              </a:xfrm>
              <a:prstGeom prst="rect">
                <a:avLst/>
              </a:prstGeom>
              <a:solidFill>
                <a:srgbClr val="CDE0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76" name="Freeform 785"/>
              <p:cNvSpPr>
                <a:spLocks noEditPoints="1"/>
              </p:cNvSpPr>
              <p:nvPr/>
            </p:nvSpPr>
            <p:spPr bwMode="auto">
              <a:xfrm>
                <a:off x="10809288" y="8972550"/>
                <a:ext cx="1103313" cy="1106488"/>
              </a:xfrm>
              <a:custGeom>
                <a:avLst/>
                <a:gdLst>
                  <a:gd name="T0" fmla="*/ 392 w 400"/>
                  <a:gd name="T1" fmla="*/ 400 h 400"/>
                  <a:gd name="T2" fmla="*/ 8 w 400"/>
                  <a:gd name="T3" fmla="*/ 400 h 400"/>
                  <a:gd name="T4" fmla="*/ 0 w 400"/>
                  <a:gd name="T5" fmla="*/ 392 h 400"/>
                  <a:gd name="T6" fmla="*/ 0 w 400"/>
                  <a:gd name="T7" fmla="*/ 8 h 400"/>
                  <a:gd name="T8" fmla="*/ 8 w 400"/>
                  <a:gd name="T9" fmla="*/ 0 h 400"/>
                  <a:gd name="T10" fmla="*/ 392 w 400"/>
                  <a:gd name="T11" fmla="*/ 0 h 400"/>
                  <a:gd name="T12" fmla="*/ 400 w 400"/>
                  <a:gd name="T13" fmla="*/ 8 h 400"/>
                  <a:gd name="T14" fmla="*/ 400 w 400"/>
                  <a:gd name="T15" fmla="*/ 392 h 400"/>
                  <a:gd name="T16" fmla="*/ 392 w 400"/>
                  <a:gd name="T17" fmla="*/ 400 h 400"/>
                  <a:gd name="T18" fmla="*/ 16 w 400"/>
                  <a:gd name="T19" fmla="*/ 384 h 400"/>
                  <a:gd name="T20" fmla="*/ 384 w 400"/>
                  <a:gd name="T21" fmla="*/ 384 h 400"/>
                  <a:gd name="T22" fmla="*/ 384 w 400"/>
                  <a:gd name="T23" fmla="*/ 16 h 400"/>
                  <a:gd name="T24" fmla="*/ 16 w 400"/>
                  <a:gd name="T25" fmla="*/ 16 h 400"/>
                  <a:gd name="T26" fmla="*/ 16 w 400"/>
                  <a:gd name="T27" fmla="*/ 384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0" h="400">
                    <a:moveTo>
                      <a:pt x="392" y="400"/>
                    </a:moveTo>
                    <a:cubicBezTo>
                      <a:pt x="8" y="400"/>
                      <a:pt x="8" y="400"/>
                      <a:pt x="8" y="400"/>
                    </a:cubicBezTo>
                    <a:cubicBezTo>
                      <a:pt x="3" y="400"/>
                      <a:pt x="0" y="397"/>
                      <a:pt x="0" y="392"/>
                    </a:cubicBezTo>
                    <a:cubicBezTo>
                      <a:pt x="0" y="8"/>
                      <a:pt x="0" y="8"/>
                      <a:pt x="0" y="8"/>
                    </a:cubicBezTo>
                    <a:cubicBezTo>
                      <a:pt x="0" y="4"/>
                      <a:pt x="3" y="0"/>
                      <a:pt x="8" y="0"/>
                    </a:cubicBezTo>
                    <a:cubicBezTo>
                      <a:pt x="392" y="0"/>
                      <a:pt x="392" y="0"/>
                      <a:pt x="392" y="0"/>
                    </a:cubicBezTo>
                    <a:cubicBezTo>
                      <a:pt x="396" y="0"/>
                      <a:pt x="400" y="4"/>
                      <a:pt x="400" y="8"/>
                    </a:cubicBezTo>
                    <a:cubicBezTo>
                      <a:pt x="400" y="392"/>
                      <a:pt x="400" y="392"/>
                      <a:pt x="400" y="392"/>
                    </a:cubicBezTo>
                    <a:cubicBezTo>
                      <a:pt x="400" y="397"/>
                      <a:pt x="396" y="400"/>
                      <a:pt x="392" y="400"/>
                    </a:cubicBezTo>
                    <a:close/>
                    <a:moveTo>
                      <a:pt x="16" y="384"/>
                    </a:moveTo>
                    <a:cubicBezTo>
                      <a:pt x="384" y="384"/>
                      <a:pt x="384" y="384"/>
                      <a:pt x="384" y="384"/>
                    </a:cubicBezTo>
                    <a:cubicBezTo>
                      <a:pt x="384" y="16"/>
                      <a:pt x="384" y="16"/>
                      <a:pt x="384" y="16"/>
                    </a:cubicBezTo>
                    <a:cubicBezTo>
                      <a:pt x="16" y="16"/>
                      <a:pt x="16" y="16"/>
                      <a:pt x="16" y="16"/>
                    </a:cubicBezTo>
                    <a:lnTo>
                      <a:pt x="16" y="38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77" name="Rectangle 786"/>
              <p:cNvSpPr>
                <a:spLocks noChangeArrowheads="1"/>
              </p:cNvSpPr>
              <p:nvPr/>
            </p:nvSpPr>
            <p:spPr bwMode="auto">
              <a:xfrm>
                <a:off x="10831513" y="9461500"/>
                <a:ext cx="1060450" cy="3270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78" name="Freeform 787"/>
              <p:cNvSpPr>
                <a:spLocks noEditPoints="1"/>
              </p:cNvSpPr>
              <p:nvPr/>
            </p:nvSpPr>
            <p:spPr bwMode="auto">
              <a:xfrm>
                <a:off x="10809288" y="8972550"/>
                <a:ext cx="1103313" cy="1106488"/>
              </a:xfrm>
              <a:custGeom>
                <a:avLst/>
                <a:gdLst>
                  <a:gd name="T0" fmla="*/ 392 w 400"/>
                  <a:gd name="T1" fmla="*/ 400 h 400"/>
                  <a:gd name="T2" fmla="*/ 8 w 400"/>
                  <a:gd name="T3" fmla="*/ 400 h 400"/>
                  <a:gd name="T4" fmla="*/ 0 w 400"/>
                  <a:gd name="T5" fmla="*/ 392 h 400"/>
                  <a:gd name="T6" fmla="*/ 0 w 400"/>
                  <a:gd name="T7" fmla="*/ 8 h 400"/>
                  <a:gd name="T8" fmla="*/ 8 w 400"/>
                  <a:gd name="T9" fmla="*/ 0 h 400"/>
                  <a:gd name="T10" fmla="*/ 392 w 400"/>
                  <a:gd name="T11" fmla="*/ 0 h 400"/>
                  <a:gd name="T12" fmla="*/ 400 w 400"/>
                  <a:gd name="T13" fmla="*/ 8 h 400"/>
                  <a:gd name="T14" fmla="*/ 400 w 400"/>
                  <a:gd name="T15" fmla="*/ 392 h 400"/>
                  <a:gd name="T16" fmla="*/ 392 w 400"/>
                  <a:gd name="T17" fmla="*/ 400 h 400"/>
                  <a:gd name="T18" fmla="*/ 16 w 400"/>
                  <a:gd name="T19" fmla="*/ 384 h 400"/>
                  <a:gd name="T20" fmla="*/ 384 w 400"/>
                  <a:gd name="T21" fmla="*/ 384 h 400"/>
                  <a:gd name="T22" fmla="*/ 384 w 400"/>
                  <a:gd name="T23" fmla="*/ 16 h 400"/>
                  <a:gd name="T24" fmla="*/ 16 w 400"/>
                  <a:gd name="T25" fmla="*/ 16 h 400"/>
                  <a:gd name="T26" fmla="*/ 16 w 400"/>
                  <a:gd name="T27" fmla="*/ 384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0" h="400">
                    <a:moveTo>
                      <a:pt x="392" y="400"/>
                    </a:moveTo>
                    <a:cubicBezTo>
                      <a:pt x="8" y="400"/>
                      <a:pt x="8" y="400"/>
                      <a:pt x="8" y="400"/>
                    </a:cubicBezTo>
                    <a:cubicBezTo>
                      <a:pt x="3" y="400"/>
                      <a:pt x="0" y="397"/>
                      <a:pt x="0" y="392"/>
                    </a:cubicBezTo>
                    <a:cubicBezTo>
                      <a:pt x="0" y="8"/>
                      <a:pt x="0" y="8"/>
                      <a:pt x="0" y="8"/>
                    </a:cubicBezTo>
                    <a:cubicBezTo>
                      <a:pt x="0" y="4"/>
                      <a:pt x="3" y="0"/>
                      <a:pt x="8" y="0"/>
                    </a:cubicBezTo>
                    <a:cubicBezTo>
                      <a:pt x="392" y="0"/>
                      <a:pt x="392" y="0"/>
                      <a:pt x="392" y="0"/>
                    </a:cubicBezTo>
                    <a:cubicBezTo>
                      <a:pt x="396" y="0"/>
                      <a:pt x="400" y="4"/>
                      <a:pt x="400" y="8"/>
                    </a:cubicBezTo>
                    <a:cubicBezTo>
                      <a:pt x="400" y="392"/>
                      <a:pt x="400" y="392"/>
                      <a:pt x="400" y="392"/>
                    </a:cubicBezTo>
                    <a:cubicBezTo>
                      <a:pt x="400" y="397"/>
                      <a:pt x="396" y="400"/>
                      <a:pt x="392" y="400"/>
                    </a:cubicBezTo>
                    <a:close/>
                    <a:moveTo>
                      <a:pt x="16" y="384"/>
                    </a:moveTo>
                    <a:cubicBezTo>
                      <a:pt x="384" y="384"/>
                      <a:pt x="384" y="384"/>
                      <a:pt x="384" y="384"/>
                    </a:cubicBezTo>
                    <a:cubicBezTo>
                      <a:pt x="384" y="16"/>
                      <a:pt x="384" y="16"/>
                      <a:pt x="384" y="16"/>
                    </a:cubicBezTo>
                    <a:cubicBezTo>
                      <a:pt x="16" y="16"/>
                      <a:pt x="16" y="16"/>
                      <a:pt x="16" y="16"/>
                    </a:cubicBezTo>
                    <a:lnTo>
                      <a:pt x="16" y="384"/>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79" name="Freeform 788"/>
              <p:cNvSpPr>
                <a:spLocks/>
              </p:cNvSpPr>
              <p:nvPr/>
            </p:nvSpPr>
            <p:spPr bwMode="auto">
              <a:xfrm>
                <a:off x="9066213" y="10042525"/>
                <a:ext cx="3427413" cy="696913"/>
              </a:xfrm>
              <a:custGeom>
                <a:avLst/>
                <a:gdLst>
                  <a:gd name="T0" fmla="*/ 1115 w 1241"/>
                  <a:gd name="T1" fmla="*/ 0 h 252"/>
                  <a:gd name="T2" fmla="*/ 126 w 1241"/>
                  <a:gd name="T3" fmla="*/ 0 h 252"/>
                  <a:gd name="T4" fmla="*/ 0 w 1241"/>
                  <a:gd name="T5" fmla="*/ 126 h 252"/>
                  <a:gd name="T6" fmla="*/ 126 w 1241"/>
                  <a:gd name="T7" fmla="*/ 252 h 252"/>
                  <a:gd name="T8" fmla="*/ 1115 w 1241"/>
                  <a:gd name="T9" fmla="*/ 252 h 252"/>
                  <a:gd name="T10" fmla="*/ 1241 w 1241"/>
                  <a:gd name="T11" fmla="*/ 126 h 252"/>
                  <a:gd name="T12" fmla="*/ 1115 w 1241"/>
                  <a:gd name="T13" fmla="*/ 0 h 252"/>
                </a:gdLst>
                <a:ahLst/>
                <a:cxnLst>
                  <a:cxn ang="0">
                    <a:pos x="T0" y="T1"/>
                  </a:cxn>
                  <a:cxn ang="0">
                    <a:pos x="T2" y="T3"/>
                  </a:cxn>
                  <a:cxn ang="0">
                    <a:pos x="T4" y="T5"/>
                  </a:cxn>
                  <a:cxn ang="0">
                    <a:pos x="T6" y="T7"/>
                  </a:cxn>
                  <a:cxn ang="0">
                    <a:pos x="T8" y="T9"/>
                  </a:cxn>
                  <a:cxn ang="0">
                    <a:pos x="T10" y="T11"/>
                  </a:cxn>
                  <a:cxn ang="0">
                    <a:pos x="T12" y="T13"/>
                  </a:cxn>
                </a:cxnLst>
                <a:rect l="0" t="0" r="r" b="b"/>
                <a:pathLst>
                  <a:path w="1241" h="252">
                    <a:moveTo>
                      <a:pt x="1115" y="0"/>
                    </a:moveTo>
                    <a:cubicBezTo>
                      <a:pt x="126" y="0"/>
                      <a:pt x="126" y="0"/>
                      <a:pt x="126" y="0"/>
                    </a:cubicBezTo>
                    <a:cubicBezTo>
                      <a:pt x="56" y="0"/>
                      <a:pt x="0" y="56"/>
                      <a:pt x="0" y="126"/>
                    </a:cubicBezTo>
                    <a:cubicBezTo>
                      <a:pt x="0" y="195"/>
                      <a:pt x="56" y="252"/>
                      <a:pt x="126" y="252"/>
                    </a:cubicBezTo>
                    <a:cubicBezTo>
                      <a:pt x="1115" y="252"/>
                      <a:pt x="1115" y="252"/>
                      <a:pt x="1115" y="252"/>
                    </a:cubicBezTo>
                    <a:cubicBezTo>
                      <a:pt x="1185" y="252"/>
                      <a:pt x="1241" y="195"/>
                      <a:pt x="1241" y="126"/>
                    </a:cubicBezTo>
                    <a:cubicBezTo>
                      <a:pt x="1241" y="56"/>
                      <a:pt x="1185" y="0"/>
                      <a:pt x="11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80" name="Freeform 789"/>
              <p:cNvSpPr>
                <a:spLocks noEditPoints="1"/>
              </p:cNvSpPr>
              <p:nvPr/>
            </p:nvSpPr>
            <p:spPr bwMode="auto">
              <a:xfrm>
                <a:off x="9043988" y="10020300"/>
                <a:ext cx="3471863" cy="741363"/>
              </a:xfrm>
              <a:custGeom>
                <a:avLst/>
                <a:gdLst>
                  <a:gd name="T0" fmla="*/ 1140 w 1257"/>
                  <a:gd name="T1" fmla="*/ 267 h 268"/>
                  <a:gd name="T2" fmla="*/ 1067 w 1257"/>
                  <a:gd name="T3" fmla="*/ 252 h 268"/>
                  <a:gd name="T4" fmla="*/ 1002 w 1257"/>
                  <a:gd name="T5" fmla="*/ 260 h 268"/>
                  <a:gd name="T6" fmla="*/ 953 w 1257"/>
                  <a:gd name="T7" fmla="*/ 268 h 268"/>
                  <a:gd name="T8" fmla="*/ 913 w 1257"/>
                  <a:gd name="T9" fmla="*/ 268 h 268"/>
                  <a:gd name="T10" fmla="*/ 913 w 1257"/>
                  <a:gd name="T11" fmla="*/ 268 h 268"/>
                  <a:gd name="T12" fmla="*/ 865 w 1257"/>
                  <a:gd name="T13" fmla="*/ 260 h 268"/>
                  <a:gd name="T14" fmla="*/ 800 w 1257"/>
                  <a:gd name="T15" fmla="*/ 252 h 268"/>
                  <a:gd name="T16" fmla="*/ 727 w 1257"/>
                  <a:gd name="T17" fmla="*/ 252 h 268"/>
                  <a:gd name="T18" fmla="*/ 663 w 1257"/>
                  <a:gd name="T19" fmla="*/ 260 h 268"/>
                  <a:gd name="T20" fmla="*/ 614 w 1257"/>
                  <a:gd name="T21" fmla="*/ 268 h 268"/>
                  <a:gd name="T22" fmla="*/ 574 w 1257"/>
                  <a:gd name="T23" fmla="*/ 268 h 268"/>
                  <a:gd name="T24" fmla="*/ 574 w 1257"/>
                  <a:gd name="T25" fmla="*/ 268 h 268"/>
                  <a:gd name="T26" fmla="*/ 525 w 1257"/>
                  <a:gd name="T27" fmla="*/ 260 h 268"/>
                  <a:gd name="T28" fmla="*/ 461 w 1257"/>
                  <a:gd name="T29" fmla="*/ 252 h 268"/>
                  <a:gd name="T30" fmla="*/ 388 w 1257"/>
                  <a:gd name="T31" fmla="*/ 252 h 268"/>
                  <a:gd name="T32" fmla="*/ 323 w 1257"/>
                  <a:gd name="T33" fmla="*/ 260 h 268"/>
                  <a:gd name="T34" fmla="*/ 275 w 1257"/>
                  <a:gd name="T35" fmla="*/ 268 h 268"/>
                  <a:gd name="T36" fmla="*/ 235 w 1257"/>
                  <a:gd name="T37" fmla="*/ 268 h 268"/>
                  <a:gd name="T38" fmla="*/ 235 w 1257"/>
                  <a:gd name="T39" fmla="*/ 268 h 268"/>
                  <a:gd name="T40" fmla="*/ 186 w 1257"/>
                  <a:gd name="T41" fmla="*/ 260 h 268"/>
                  <a:gd name="T42" fmla="*/ 107 w 1257"/>
                  <a:gd name="T43" fmla="*/ 249 h 268"/>
                  <a:gd name="T44" fmla="*/ 1174 w 1257"/>
                  <a:gd name="T45" fmla="*/ 240 h 268"/>
                  <a:gd name="T46" fmla="*/ 68 w 1257"/>
                  <a:gd name="T47" fmla="*/ 250 h 268"/>
                  <a:gd name="T48" fmla="*/ 75 w 1257"/>
                  <a:gd name="T49" fmla="*/ 246 h 268"/>
                  <a:gd name="T50" fmla="*/ 1235 w 1257"/>
                  <a:gd name="T51" fmla="*/ 192 h 268"/>
                  <a:gd name="T52" fmla="*/ 13 w 1257"/>
                  <a:gd name="T53" fmla="*/ 192 h 268"/>
                  <a:gd name="T54" fmla="*/ 1246 w 1257"/>
                  <a:gd name="T55" fmla="*/ 170 h 268"/>
                  <a:gd name="T56" fmla="*/ 1254 w 1257"/>
                  <a:gd name="T57" fmla="*/ 164 h 268"/>
                  <a:gd name="T58" fmla="*/ 8 w 1257"/>
                  <a:gd name="T59" fmla="*/ 126 h 268"/>
                  <a:gd name="T60" fmla="*/ 1238 w 1257"/>
                  <a:gd name="T61" fmla="*/ 108 h 268"/>
                  <a:gd name="T62" fmla="*/ 1246 w 1257"/>
                  <a:gd name="T63" fmla="*/ 114 h 268"/>
                  <a:gd name="T64" fmla="*/ 27 w 1257"/>
                  <a:gd name="T65" fmla="*/ 83 h 268"/>
                  <a:gd name="T66" fmla="*/ 1205 w 1257"/>
                  <a:gd name="T67" fmla="*/ 38 h 268"/>
                  <a:gd name="T68" fmla="*/ 37 w 1257"/>
                  <a:gd name="T69" fmla="*/ 52 h 268"/>
                  <a:gd name="T70" fmla="*/ 43 w 1257"/>
                  <a:gd name="T71" fmla="*/ 54 h 268"/>
                  <a:gd name="T72" fmla="*/ 1181 w 1257"/>
                  <a:gd name="T73" fmla="*/ 13 h 268"/>
                  <a:gd name="T74" fmla="*/ 103 w 1257"/>
                  <a:gd name="T75" fmla="*/ 3 h 268"/>
                  <a:gd name="T76" fmla="*/ 1107 w 1257"/>
                  <a:gd name="T77" fmla="*/ 16 h 268"/>
                  <a:gd name="T78" fmla="*/ 1066 w 1257"/>
                  <a:gd name="T79" fmla="*/ 16 h 268"/>
                  <a:gd name="T80" fmla="*/ 1066 w 1257"/>
                  <a:gd name="T81" fmla="*/ 16 h 268"/>
                  <a:gd name="T82" fmla="*/ 1018 w 1257"/>
                  <a:gd name="T83" fmla="*/ 8 h 268"/>
                  <a:gd name="T84" fmla="*/ 953 w 1257"/>
                  <a:gd name="T85" fmla="*/ 0 h 268"/>
                  <a:gd name="T86" fmla="*/ 881 w 1257"/>
                  <a:gd name="T87" fmla="*/ 0 h 268"/>
                  <a:gd name="T88" fmla="*/ 816 w 1257"/>
                  <a:gd name="T89" fmla="*/ 8 h 268"/>
                  <a:gd name="T90" fmla="*/ 767 w 1257"/>
                  <a:gd name="T91" fmla="*/ 16 h 268"/>
                  <a:gd name="T92" fmla="*/ 727 w 1257"/>
                  <a:gd name="T93" fmla="*/ 16 h 268"/>
                  <a:gd name="T94" fmla="*/ 727 w 1257"/>
                  <a:gd name="T95" fmla="*/ 16 h 268"/>
                  <a:gd name="T96" fmla="*/ 678 w 1257"/>
                  <a:gd name="T97" fmla="*/ 8 h 268"/>
                  <a:gd name="T98" fmla="*/ 614 w 1257"/>
                  <a:gd name="T99" fmla="*/ 0 h 268"/>
                  <a:gd name="T100" fmla="*/ 541 w 1257"/>
                  <a:gd name="T101" fmla="*/ 0 h 268"/>
                  <a:gd name="T102" fmla="*/ 477 w 1257"/>
                  <a:gd name="T103" fmla="*/ 8 h 268"/>
                  <a:gd name="T104" fmla="*/ 428 w 1257"/>
                  <a:gd name="T105" fmla="*/ 16 h 268"/>
                  <a:gd name="T106" fmla="*/ 388 w 1257"/>
                  <a:gd name="T107" fmla="*/ 16 h 268"/>
                  <a:gd name="T108" fmla="*/ 388 w 1257"/>
                  <a:gd name="T109" fmla="*/ 16 h 268"/>
                  <a:gd name="T110" fmla="*/ 339 w 1257"/>
                  <a:gd name="T111" fmla="*/ 8 h 268"/>
                  <a:gd name="T112" fmla="*/ 275 w 1257"/>
                  <a:gd name="T113" fmla="*/ 0 h 268"/>
                  <a:gd name="T114" fmla="*/ 202 w 1257"/>
                  <a:gd name="T115" fmla="*/ 0 h 268"/>
                  <a:gd name="T116" fmla="*/ 137 w 1257"/>
                  <a:gd name="T117" fmla="*/ 8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57" h="268">
                    <a:moveTo>
                      <a:pt x="1123" y="268"/>
                    </a:moveTo>
                    <a:cubicBezTo>
                      <a:pt x="1119" y="268"/>
                      <a:pt x="1115" y="264"/>
                      <a:pt x="1115" y="260"/>
                    </a:cubicBezTo>
                    <a:cubicBezTo>
                      <a:pt x="1115" y="256"/>
                      <a:pt x="1119" y="252"/>
                      <a:pt x="1123" y="252"/>
                    </a:cubicBezTo>
                    <a:cubicBezTo>
                      <a:pt x="1128" y="252"/>
                      <a:pt x="1133" y="252"/>
                      <a:pt x="1138" y="251"/>
                    </a:cubicBezTo>
                    <a:cubicBezTo>
                      <a:pt x="1143" y="250"/>
                      <a:pt x="1147" y="253"/>
                      <a:pt x="1147" y="258"/>
                    </a:cubicBezTo>
                    <a:cubicBezTo>
                      <a:pt x="1148" y="262"/>
                      <a:pt x="1145" y="266"/>
                      <a:pt x="1140" y="267"/>
                    </a:cubicBezTo>
                    <a:cubicBezTo>
                      <a:pt x="1135" y="268"/>
                      <a:pt x="1129" y="268"/>
                      <a:pt x="1123" y="268"/>
                    </a:cubicBezTo>
                    <a:cubicBezTo>
                      <a:pt x="1123" y="268"/>
                      <a:pt x="1123" y="268"/>
                      <a:pt x="1123" y="268"/>
                    </a:cubicBezTo>
                    <a:close/>
                    <a:moveTo>
                      <a:pt x="1083" y="268"/>
                    </a:moveTo>
                    <a:cubicBezTo>
                      <a:pt x="1067" y="268"/>
                      <a:pt x="1067" y="268"/>
                      <a:pt x="1067" y="268"/>
                    </a:cubicBezTo>
                    <a:cubicBezTo>
                      <a:pt x="1062" y="268"/>
                      <a:pt x="1059" y="264"/>
                      <a:pt x="1059" y="260"/>
                    </a:cubicBezTo>
                    <a:cubicBezTo>
                      <a:pt x="1059" y="256"/>
                      <a:pt x="1062" y="252"/>
                      <a:pt x="1067" y="252"/>
                    </a:cubicBezTo>
                    <a:cubicBezTo>
                      <a:pt x="1083" y="252"/>
                      <a:pt x="1083" y="252"/>
                      <a:pt x="1083" y="252"/>
                    </a:cubicBezTo>
                    <a:cubicBezTo>
                      <a:pt x="1087" y="252"/>
                      <a:pt x="1091" y="256"/>
                      <a:pt x="1091" y="260"/>
                    </a:cubicBezTo>
                    <a:cubicBezTo>
                      <a:pt x="1091" y="264"/>
                      <a:pt x="1087" y="268"/>
                      <a:pt x="1083" y="268"/>
                    </a:cubicBezTo>
                    <a:close/>
                    <a:moveTo>
                      <a:pt x="1026" y="268"/>
                    </a:moveTo>
                    <a:cubicBezTo>
                      <a:pt x="1010" y="268"/>
                      <a:pt x="1010" y="268"/>
                      <a:pt x="1010" y="268"/>
                    </a:cubicBezTo>
                    <a:cubicBezTo>
                      <a:pt x="1006" y="268"/>
                      <a:pt x="1002" y="264"/>
                      <a:pt x="1002" y="260"/>
                    </a:cubicBezTo>
                    <a:cubicBezTo>
                      <a:pt x="1002" y="256"/>
                      <a:pt x="1006" y="252"/>
                      <a:pt x="1010" y="252"/>
                    </a:cubicBezTo>
                    <a:cubicBezTo>
                      <a:pt x="1026" y="252"/>
                      <a:pt x="1026" y="252"/>
                      <a:pt x="1026" y="252"/>
                    </a:cubicBezTo>
                    <a:cubicBezTo>
                      <a:pt x="1031" y="252"/>
                      <a:pt x="1034" y="256"/>
                      <a:pt x="1034" y="260"/>
                    </a:cubicBezTo>
                    <a:cubicBezTo>
                      <a:pt x="1034" y="264"/>
                      <a:pt x="1031" y="268"/>
                      <a:pt x="1026" y="268"/>
                    </a:cubicBezTo>
                    <a:close/>
                    <a:moveTo>
                      <a:pt x="970" y="268"/>
                    </a:moveTo>
                    <a:cubicBezTo>
                      <a:pt x="953" y="268"/>
                      <a:pt x="953" y="268"/>
                      <a:pt x="953" y="268"/>
                    </a:cubicBezTo>
                    <a:cubicBezTo>
                      <a:pt x="949" y="268"/>
                      <a:pt x="945" y="264"/>
                      <a:pt x="945" y="260"/>
                    </a:cubicBezTo>
                    <a:cubicBezTo>
                      <a:pt x="945" y="256"/>
                      <a:pt x="949" y="252"/>
                      <a:pt x="953" y="252"/>
                    </a:cubicBezTo>
                    <a:cubicBezTo>
                      <a:pt x="970" y="252"/>
                      <a:pt x="970" y="252"/>
                      <a:pt x="970" y="252"/>
                    </a:cubicBezTo>
                    <a:cubicBezTo>
                      <a:pt x="974" y="252"/>
                      <a:pt x="978" y="256"/>
                      <a:pt x="978" y="260"/>
                    </a:cubicBezTo>
                    <a:cubicBezTo>
                      <a:pt x="978" y="264"/>
                      <a:pt x="974" y="268"/>
                      <a:pt x="970" y="268"/>
                    </a:cubicBezTo>
                    <a:close/>
                    <a:moveTo>
                      <a:pt x="913" y="268"/>
                    </a:moveTo>
                    <a:cubicBezTo>
                      <a:pt x="897" y="268"/>
                      <a:pt x="897" y="268"/>
                      <a:pt x="897" y="268"/>
                    </a:cubicBezTo>
                    <a:cubicBezTo>
                      <a:pt x="892" y="268"/>
                      <a:pt x="889" y="264"/>
                      <a:pt x="889" y="260"/>
                    </a:cubicBezTo>
                    <a:cubicBezTo>
                      <a:pt x="889" y="256"/>
                      <a:pt x="892" y="252"/>
                      <a:pt x="897" y="252"/>
                    </a:cubicBezTo>
                    <a:cubicBezTo>
                      <a:pt x="913" y="252"/>
                      <a:pt x="913" y="252"/>
                      <a:pt x="913" y="252"/>
                    </a:cubicBezTo>
                    <a:cubicBezTo>
                      <a:pt x="917" y="252"/>
                      <a:pt x="921" y="256"/>
                      <a:pt x="921" y="260"/>
                    </a:cubicBezTo>
                    <a:cubicBezTo>
                      <a:pt x="921" y="264"/>
                      <a:pt x="917" y="268"/>
                      <a:pt x="913" y="268"/>
                    </a:cubicBezTo>
                    <a:close/>
                    <a:moveTo>
                      <a:pt x="857" y="268"/>
                    </a:moveTo>
                    <a:cubicBezTo>
                      <a:pt x="840" y="268"/>
                      <a:pt x="840" y="268"/>
                      <a:pt x="840" y="268"/>
                    </a:cubicBezTo>
                    <a:cubicBezTo>
                      <a:pt x="836" y="268"/>
                      <a:pt x="832" y="264"/>
                      <a:pt x="832" y="260"/>
                    </a:cubicBezTo>
                    <a:cubicBezTo>
                      <a:pt x="832" y="256"/>
                      <a:pt x="836" y="252"/>
                      <a:pt x="840" y="252"/>
                    </a:cubicBezTo>
                    <a:cubicBezTo>
                      <a:pt x="857" y="252"/>
                      <a:pt x="857" y="252"/>
                      <a:pt x="857" y="252"/>
                    </a:cubicBezTo>
                    <a:cubicBezTo>
                      <a:pt x="861" y="252"/>
                      <a:pt x="865" y="256"/>
                      <a:pt x="865" y="260"/>
                    </a:cubicBezTo>
                    <a:cubicBezTo>
                      <a:pt x="865" y="264"/>
                      <a:pt x="861" y="268"/>
                      <a:pt x="857" y="268"/>
                    </a:cubicBezTo>
                    <a:close/>
                    <a:moveTo>
                      <a:pt x="800" y="268"/>
                    </a:moveTo>
                    <a:cubicBezTo>
                      <a:pt x="784" y="268"/>
                      <a:pt x="784" y="268"/>
                      <a:pt x="784" y="268"/>
                    </a:cubicBezTo>
                    <a:cubicBezTo>
                      <a:pt x="779" y="268"/>
                      <a:pt x="776" y="264"/>
                      <a:pt x="776" y="260"/>
                    </a:cubicBezTo>
                    <a:cubicBezTo>
                      <a:pt x="776" y="256"/>
                      <a:pt x="779" y="252"/>
                      <a:pt x="784" y="252"/>
                    </a:cubicBezTo>
                    <a:cubicBezTo>
                      <a:pt x="800" y="252"/>
                      <a:pt x="800" y="252"/>
                      <a:pt x="800" y="252"/>
                    </a:cubicBezTo>
                    <a:cubicBezTo>
                      <a:pt x="804" y="252"/>
                      <a:pt x="808" y="256"/>
                      <a:pt x="808" y="260"/>
                    </a:cubicBezTo>
                    <a:cubicBezTo>
                      <a:pt x="808" y="264"/>
                      <a:pt x="804" y="268"/>
                      <a:pt x="800" y="268"/>
                    </a:cubicBezTo>
                    <a:close/>
                    <a:moveTo>
                      <a:pt x="743" y="268"/>
                    </a:moveTo>
                    <a:cubicBezTo>
                      <a:pt x="727" y="268"/>
                      <a:pt x="727" y="268"/>
                      <a:pt x="727" y="268"/>
                    </a:cubicBezTo>
                    <a:cubicBezTo>
                      <a:pt x="723" y="268"/>
                      <a:pt x="719" y="264"/>
                      <a:pt x="719" y="260"/>
                    </a:cubicBezTo>
                    <a:cubicBezTo>
                      <a:pt x="719" y="256"/>
                      <a:pt x="723" y="252"/>
                      <a:pt x="727" y="252"/>
                    </a:cubicBezTo>
                    <a:cubicBezTo>
                      <a:pt x="743" y="252"/>
                      <a:pt x="743" y="252"/>
                      <a:pt x="743" y="252"/>
                    </a:cubicBezTo>
                    <a:cubicBezTo>
                      <a:pt x="748" y="252"/>
                      <a:pt x="751" y="256"/>
                      <a:pt x="751" y="260"/>
                    </a:cubicBezTo>
                    <a:cubicBezTo>
                      <a:pt x="751" y="264"/>
                      <a:pt x="748" y="268"/>
                      <a:pt x="743" y="268"/>
                    </a:cubicBezTo>
                    <a:close/>
                    <a:moveTo>
                      <a:pt x="687" y="268"/>
                    </a:moveTo>
                    <a:cubicBezTo>
                      <a:pt x="671" y="268"/>
                      <a:pt x="671" y="268"/>
                      <a:pt x="671" y="268"/>
                    </a:cubicBezTo>
                    <a:cubicBezTo>
                      <a:pt x="666" y="268"/>
                      <a:pt x="663" y="264"/>
                      <a:pt x="663" y="260"/>
                    </a:cubicBezTo>
                    <a:cubicBezTo>
                      <a:pt x="663" y="256"/>
                      <a:pt x="666" y="252"/>
                      <a:pt x="671" y="252"/>
                    </a:cubicBezTo>
                    <a:cubicBezTo>
                      <a:pt x="687" y="252"/>
                      <a:pt x="687" y="252"/>
                      <a:pt x="687" y="252"/>
                    </a:cubicBezTo>
                    <a:cubicBezTo>
                      <a:pt x="691" y="252"/>
                      <a:pt x="695" y="256"/>
                      <a:pt x="695" y="260"/>
                    </a:cubicBezTo>
                    <a:cubicBezTo>
                      <a:pt x="695" y="264"/>
                      <a:pt x="691" y="268"/>
                      <a:pt x="687" y="268"/>
                    </a:cubicBezTo>
                    <a:close/>
                    <a:moveTo>
                      <a:pt x="630" y="268"/>
                    </a:moveTo>
                    <a:cubicBezTo>
                      <a:pt x="614" y="268"/>
                      <a:pt x="614" y="268"/>
                      <a:pt x="614" y="268"/>
                    </a:cubicBezTo>
                    <a:cubicBezTo>
                      <a:pt x="610" y="268"/>
                      <a:pt x="606" y="264"/>
                      <a:pt x="606" y="260"/>
                    </a:cubicBezTo>
                    <a:cubicBezTo>
                      <a:pt x="606" y="256"/>
                      <a:pt x="610" y="252"/>
                      <a:pt x="614" y="252"/>
                    </a:cubicBezTo>
                    <a:cubicBezTo>
                      <a:pt x="630" y="252"/>
                      <a:pt x="630" y="252"/>
                      <a:pt x="630" y="252"/>
                    </a:cubicBezTo>
                    <a:cubicBezTo>
                      <a:pt x="635" y="252"/>
                      <a:pt x="638" y="256"/>
                      <a:pt x="638" y="260"/>
                    </a:cubicBezTo>
                    <a:cubicBezTo>
                      <a:pt x="638" y="264"/>
                      <a:pt x="635" y="268"/>
                      <a:pt x="630" y="268"/>
                    </a:cubicBezTo>
                    <a:close/>
                    <a:moveTo>
                      <a:pt x="574" y="268"/>
                    </a:moveTo>
                    <a:cubicBezTo>
                      <a:pt x="558" y="268"/>
                      <a:pt x="558" y="268"/>
                      <a:pt x="558" y="268"/>
                    </a:cubicBezTo>
                    <a:cubicBezTo>
                      <a:pt x="553" y="268"/>
                      <a:pt x="550" y="264"/>
                      <a:pt x="550" y="260"/>
                    </a:cubicBezTo>
                    <a:cubicBezTo>
                      <a:pt x="550" y="256"/>
                      <a:pt x="553" y="252"/>
                      <a:pt x="558" y="252"/>
                    </a:cubicBezTo>
                    <a:cubicBezTo>
                      <a:pt x="574" y="252"/>
                      <a:pt x="574" y="252"/>
                      <a:pt x="574" y="252"/>
                    </a:cubicBezTo>
                    <a:cubicBezTo>
                      <a:pt x="578" y="252"/>
                      <a:pt x="582" y="256"/>
                      <a:pt x="582" y="260"/>
                    </a:cubicBezTo>
                    <a:cubicBezTo>
                      <a:pt x="582" y="264"/>
                      <a:pt x="578" y="268"/>
                      <a:pt x="574" y="268"/>
                    </a:cubicBezTo>
                    <a:close/>
                    <a:moveTo>
                      <a:pt x="517" y="268"/>
                    </a:moveTo>
                    <a:cubicBezTo>
                      <a:pt x="501" y="268"/>
                      <a:pt x="501" y="268"/>
                      <a:pt x="501" y="268"/>
                    </a:cubicBezTo>
                    <a:cubicBezTo>
                      <a:pt x="497" y="268"/>
                      <a:pt x="493" y="264"/>
                      <a:pt x="493" y="260"/>
                    </a:cubicBezTo>
                    <a:cubicBezTo>
                      <a:pt x="493" y="256"/>
                      <a:pt x="497" y="252"/>
                      <a:pt x="501" y="252"/>
                    </a:cubicBezTo>
                    <a:cubicBezTo>
                      <a:pt x="517" y="252"/>
                      <a:pt x="517" y="252"/>
                      <a:pt x="517" y="252"/>
                    </a:cubicBezTo>
                    <a:cubicBezTo>
                      <a:pt x="522" y="252"/>
                      <a:pt x="525" y="256"/>
                      <a:pt x="525" y="260"/>
                    </a:cubicBezTo>
                    <a:cubicBezTo>
                      <a:pt x="525" y="264"/>
                      <a:pt x="522" y="268"/>
                      <a:pt x="517" y="268"/>
                    </a:cubicBezTo>
                    <a:close/>
                    <a:moveTo>
                      <a:pt x="461" y="268"/>
                    </a:moveTo>
                    <a:cubicBezTo>
                      <a:pt x="445" y="268"/>
                      <a:pt x="445" y="268"/>
                      <a:pt x="445" y="268"/>
                    </a:cubicBezTo>
                    <a:cubicBezTo>
                      <a:pt x="440" y="268"/>
                      <a:pt x="437" y="264"/>
                      <a:pt x="437" y="260"/>
                    </a:cubicBezTo>
                    <a:cubicBezTo>
                      <a:pt x="437" y="256"/>
                      <a:pt x="440" y="252"/>
                      <a:pt x="445" y="252"/>
                    </a:cubicBezTo>
                    <a:cubicBezTo>
                      <a:pt x="461" y="252"/>
                      <a:pt x="461" y="252"/>
                      <a:pt x="461" y="252"/>
                    </a:cubicBezTo>
                    <a:cubicBezTo>
                      <a:pt x="465" y="252"/>
                      <a:pt x="469" y="256"/>
                      <a:pt x="469" y="260"/>
                    </a:cubicBezTo>
                    <a:cubicBezTo>
                      <a:pt x="469" y="264"/>
                      <a:pt x="465" y="268"/>
                      <a:pt x="461" y="268"/>
                    </a:cubicBezTo>
                    <a:close/>
                    <a:moveTo>
                      <a:pt x="404" y="268"/>
                    </a:moveTo>
                    <a:cubicBezTo>
                      <a:pt x="388" y="268"/>
                      <a:pt x="388" y="268"/>
                      <a:pt x="388" y="268"/>
                    </a:cubicBezTo>
                    <a:cubicBezTo>
                      <a:pt x="384" y="268"/>
                      <a:pt x="380" y="264"/>
                      <a:pt x="380" y="260"/>
                    </a:cubicBezTo>
                    <a:cubicBezTo>
                      <a:pt x="380" y="256"/>
                      <a:pt x="384" y="252"/>
                      <a:pt x="388" y="252"/>
                    </a:cubicBezTo>
                    <a:cubicBezTo>
                      <a:pt x="404" y="252"/>
                      <a:pt x="404" y="252"/>
                      <a:pt x="404" y="252"/>
                    </a:cubicBezTo>
                    <a:cubicBezTo>
                      <a:pt x="409" y="252"/>
                      <a:pt x="412" y="256"/>
                      <a:pt x="412" y="260"/>
                    </a:cubicBezTo>
                    <a:cubicBezTo>
                      <a:pt x="412" y="264"/>
                      <a:pt x="409" y="268"/>
                      <a:pt x="404" y="268"/>
                    </a:cubicBezTo>
                    <a:close/>
                    <a:moveTo>
                      <a:pt x="348" y="268"/>
                    </a:moveTo>
                    <a:cubicBezTo>
                      <a:pt x="331" y="268"/>
                      <a:pt x="331" y="268"/>
                      <a:pt x="331" y="268"/>
                    </a:cubicBezTo>
                    <a:cubicBezTo>
                      <a:pt x="327" y="268"/>
                      <a:pt x="323" y="264"/>
                      <a:pt x="323" y="260"/>
                    </a:cubicBezTo>
                    <a:cubicBezTo>
                      <a:pt x="323" y="256"/>
                      <a:pt x="327" y="252"/>
                      <a:pt x="331" y="252"/>
                    </a:cubicBezTo>
                    <a:cubicBezTo>
                      <a:pt x="348" y="252"/>
                      <a:pt x="348" y="252"/>
                      <a:pt x="348" y="252"/>
                    </a:cubicBezTo>
                    <a:cubicBezTo>
                      <a:pt x="352" y="252"/>
                      <a:pt x="356" y="256"/>
                      <a:pt x="356" y="260"/>
                    </a:cubicBezTo>
                    <a:cubicBezTo>
                      <a:pt x="356" y="264"/>
                      <a:pt x="352" y="268"/>
                      <a:pt x="348" y="268"/>
                    </a:cubicBezTo>
                    <a:close/>
                    <a:moveTo>
                      <a:pt x="291" y="268"/>
                    </a:moveTo>
                    <a:cubicBezTo>
                      <a:pt x="275" y="268"/>
                      <a:pt x="275" y="268"/>
                      <a:pt x="275" y="268"/>
                    </a:cubicBezTo>
                    <a:cubicBezTo>
                      <a:pt x="270" y="268"/>
                      <a:pt x="267" y="264"/>
                      <a:pt x="267" y="260"/>
                    </a:cubicBezTo>
                    <a:cubicBezTo>
                      <a:pt x="267" y="256"/>
                      <a:pt x="270" y="252"/>
                      <a:pt x="275" y="252"/>
                    </a:cubicBezTo>
                    <a:cubicBezTo>
                      <a:pt x="291" y="252"/>
                      <a:pt x="291" y="252"/>
                      <a:pt x="291" y="252"/>
                    </a:cubicBezTo>
                    <a:cubicBezTo>
                      <a:pt x="295" y="252"/>
                      <a:pt x="299" y="256"/>
                      <a:pt x="299" y="260"/>
                    </a:cubicBezTo>
                    <a:cubicBezTo>
                      <a:pt x="299" y="264"/>
                      <a:pt x="295" y="268"/>
                      <a:pt x="291" y="268"/>
                    </a:cubicBezTo>
                    <a:close/>
                    <a:moveTo>
                      <a:pt x="235" y="268"/>
                    </a:moveTo>
                    <a:cubicBezTo>
                      <a:pt x="218" y="268"/>
                      <a:pt x="218" y="268"/>
                      <a:pt x="218" y="268"/>
                    </a:cubicBezTo>
                    <a:cubicBezTo>
                      <a:pt x="214" y="268"/>
                      <a:pt x="210" y="264"/>
                      <a:pt x="210" y="260"/>
                    </a:cubicBezTo>
                    <a:cubicBezTo>
                      <a:pt x="210" y="256"/>
                      <a:pt x="214" y="252"/>
                      <a:pt x="218" y="252"/>
                    </a:cubicBezTo>
                    <a:cubicBezTo>
                      <a:pt x="235" y="252"/>
                      <a:pt x="235" y="252"/>
                      <a:pt x="235" y="252"/>
                    </a:cubicBezTo>
                    <a:cubicBezTo>
                      <a:pt x="239" y="252"/>
                      <a:pt x="243" y="256"/>
                      <a:pt x="243" y="260"/>
                    </a:cubicBezTo>
                    <a:cubicBezTo>
                      <a:pt x="243" y="264"/>
                      <a:pt x="239" y="268"/>
                      <a:pt x="235" y="268"/>
                    </a:cubicBezTo>
                    <a:close/>
                    <a:moveTo>
                      <a:pt x="178" y="268"/>
                    </a:moveTo>
                    <a:cubicBezTo>
                      <a:pt x="162" y="268"/>
                      <a:pt x="162" y="268"/>
                      <a:pt x="162" y="268"/>
                    </a:cubicBezTo>
                    <a:cubicBezTo>
                      <a:pt x="157" y="268"/>
                      <a:pt x="154" y="264"/>
                      <a:pt x="154" y="260"/>
                    </a:cubicBezTo>
                    <a:cubicBezTo>
                      <a:pt x="154" y="256"/>
                      <a:pt x="157" y="252"/>
                      <a:pt x="162" y="252"/>
                    </a:cubicBezTo>
                    <a:cubicBezTo>
                      <a:pt x="178" y="252"/>
                      <a:pt x="178" y="252"/>
                      <a:pt x="178" y="252"/>
                    </a:cubicBezTo>
                    <a:cubicBezTo>
                      <a:pt x="182" y="252"/>
                      <a:pt x="186" y="256"/>
                      <a:pt x="186" y="260"/>
                    </a:cubicBezTo>
                    <a:cubicBezTo>
                      <a:pt x="186" y="264"/>
                      <a:pt x="182" y="268"/>
                      <a:pt x="178" y="268"/>
                    </a:cubicBezTo>
                    <a:close/>
                    <a:moveTo>
                      <a:pt x="121" y="267"/>
                    </a:moveTo>
                    <a:cubicBezTo>
                      <a:pt x="121" y="267"/>
                      <a:pt x="121" y="267"/>
                      <a:pt x="121" y="267"/>
                    </a:cubicBezTo>
                    <a:cubicBezTo>
                      <a:pt x="115" y="267"/>
                      <a:pt x="109" y="266"/>
                      <a:pt x="104" y="265"/>
                    </a:cubicBezTo>
                    <a:cubicBezTo>
                      <a:pt x="99" y="264"/>
                      <a:pt x="97" y="259"/>
                      <a:pt x="98" y="255"/>
                    </a:cubicBezTo>
                    <a:cubicBezTo>
                      <a:pt x="99" y="251"/>
                      <a:pt x="103" y="248"/>
                      <a:pt x="107" y="249"/>
                    </a:cubicBezTo>
                    <a:cubicBezTo>
                      <a:pt x="112" y="250"/>
                      <a:pt x="117" y="251"/>
                      <a:pt x="122" y="251"/>
                    </a:cubicBezTo>
                    <a:cubicBezTo>
                      <a:pt x="127" y="252"/>
                      <a:pt x="130" y="256"/>
                      <a:pt x="129" y="260"/>
                    </a:cubicBezTo>
                    <a:cubicBezTo>
                      <a:pt x="129" y="264"/>
                      <a:pt x="126" y="267"/>
                      <a:pt x="121" y="267"/>
                    </a:cubicBezTo>
                    <a:close/>
                    <a:moveTo>
                      <a:pt x="1178" y="255"/>
                    </a:moveTo>
                    <a:cubicBezTo>
                      <a:pt x="1175" y="255"/>
                      <a:pt x="1172" y="254"/>
                      <a:pt x="1171" y="251"/>
                    </a:cubicBezTo>
                    <a:cubicBezTo>
                      <a:pt x="1169" y="247"/>
                      <a:pt x="1170" y="242"/>
                      <a:pt x="1174" y="240"/>
                    </a:cubicBezTo>
                    <a:cubicBezTo>
                      <a:pt x="1179" y="238"/>
                      <a:pt x="1183" y="236"/>
                      <a:pt x="1187" y="233"/>
                    </a:cubicBezTo>
                    <a:cubicBezTo>
                      <a:pt x="1191" y="230"/>
                      <a:pt x="1196" y="231"/>
                      <a:pt x="1198" y="235"/>
                    </a:cubicBezTo>
                    <a:cubicBezTo>
                      <a:pt x="1201" y="239"/>
                      <a:pt x="1200" y="244"/>
                      <a:pt x="1196" y="246"/>
                    </a:cubicBezTo>
                    <a:cubicBezTo>
                      <a:pt x="1191" y="249"/>
                      <a:pt x="1186" y="252"/>
                      <a:pt x="1181" y="255"/>
                    </a:cubicBezTo>
                    <a:cubicBezTo>
                      <a:pt x="1180" y="255"/>
                      <a:pt x="1179" y="255"/>
                      <a:pt x="1178" y="255"/>
                    </a:cubicBezTo>
                    <a:close/>
                    <a:moveTo>
                      <a:pt x="68" y="250"/>
                    </a:moveTo>
                    <a:cubicBezTo>
                      <a:pt x="67" y="250"/>
                      <a:pt x="65" y="249"/>
                      <a:pt x="64" y="248"/>
                    </a:cubicBezTo>
                    <a:cubicBezTo>
                      <a:pt x="59" y="245"/>
                      <a:pt x="55" y="242"/>
                      <a:pt x="50" y="239"/>
                    </a:cubicBezTo>
                    <a:cubicBezTo>
                      <a:pt x="47" y="236"/>
                      <a:pt x="46" y="231"/>
                      <a:pt x="49" y="227"/>
                    </a:cubicBezTo>
                    <a:cubicBezTo>
                      <a:pt x="52" y="224"/>
                      <a:pt x="57" y="223"/>
                      <a:pt x="60" y="226"/>
                    </a:cubicBezTo>
                    <a:cubicBezTo>
                      <a:pt x="64" y="229"/>
                      <a:pt x="68" y="232"/>
                      <a:pt x="72" y="235"/>
                    </a:cubicBezTo>
                    <a:cubicBezTo>
                      <a:pt x="76" y="237"/>
                      <a:pt x="77" y="242"/>
                      <a:pt x="75" y="246"/>
                    </a:cubicBezTo>
                    <a:cubicBezTo>
                      <a:pt x="74" y="248"/>
                      <a:pt x="71" y="250"/>
                      <a:pt x="68" y="250"/>
                    </a:cubicBezTo>
                    <a:close/>
                    <a:moveTo>
                      <a:pt x="1222" y="220"/>
                    </a:moveTo>
                    <a:cubicBezTo>
                      <a:pt x="1220" y="220"/>
                      <a:pt x="1218" y="220"/>
                      <a:pt x="1217" y="219"/>
                    </a:cubicBezTo>
                    <a:cubicBezTo>
                      <a:pt x="1213" y="216"/>
                      <a:pt x="1213" y="211"/>
                      <a:pt x="1215" y="207"/>
                    </a:cubicBezTo>
                    <a:cubicBezTo>
                      <a:pt x="1218" y="203"/>
                      <a:pt x="1221" y="199"/>
                      <a:pt x="1224" y="195"/>
                    </a:cubicBezTo>
                    <a:cubicBezTo>
                      <a:pt x="1226" y="191"/>
                      <a:pt x="1231" y="190"/>
                      <a:pt x="1235" y="192"/>
                    </a:cubicBezTo>
                    <a:cubicBezTo>
                      <a:pt x="1239" y="195"/>
                      <a:pt x="1240" y="200"/>
                      <a:pt x="1238" y="203"/>
                    </a:cubicBezTo>
                    <a:cubicBezTo>
                      <a:pt x="1235" y="208"/>
                      <a:pt x="1231" y="213"/>
                      <a:pt x="1228" y="217"/>
                    </a:cubicBezTo>
                    <a:cubicBezTo>
                      <a:pt x="1226" y="219"/>
                      <a:pt x="1224" y="220"/>
                      <a:pt x="1222" y="220"/>
                    </a:cubicBezTo>
                    <a:close/>
                    <a:moveTo>
                      <a:pt x="28" y="211"/>
                    </a:moveTo>
                    <a:cubicBezTo>
                      <a:pt x="25" y="211"/>
                      <a:pt x="23" y="209"/>
                      <a:pt x="21" y="207"/>
                    </a:cubicBezTo>
                    <a:cubicBezTo>
                      <a:pt x="18" y="202"/>
                      <a:pt x="15" y="197"/>
                      <a:pt x="13" y="192"/>
                    </a:cubicBezTo>
                    <a:cubicBezTo>
                      <a:pt x="11" y="188"/>
                      <a:pt x="13" y="183"/>
                      <a:pt x="17" y="181"/>
                    </a:cubicBezTo>
                    <a:cubicBezTo>
                      <a:pt x="21" y="179"/>
                      <a:pt x="25" y="181"/>
                      <a:pt x="27" y="185"/>
                    </a:cubicBezTo>
                    <a:cubicBezTo>
                      <a:pt x="29" y="190"/>
                      <a:pt x="32" y="194"/>
                      <a:pt x="35" y="198"/>
                    </a:cubicBezTo>
                    <a:cubicBezTo>
                      <a:pt x="37" y="202"/>
                      <a:pt x="36" y="207"/>
                      <a:pt x="32" y="209"/>
                    </a:cubicBezTo>
                    <a:cubicBezTo>
                      <a:pt x="31" y="210"/>
                      <a:pt x="30" y="211"/>
                      <a:pt x="28" y="211"/>
                    </a:cubicBezTo>
                    <a:close/>
                    <a:moveTo>
                      <a:pt x="1246" y="170"/>
                    </a:moveTo>
                    <a:cubicBezTo>
                      <a:pt x="1245" y="170"/>
                      <a:pt x="1245" y="170"/>
                      <a:pt x="1244" y="170"/>
                    </a:cubicBezTo>
                    <a:cubicBezTo>
                      <a:pt x="1240" y="169"/>
                      <a:pt x="1237" y="164"/>
                      <a:pt x="1238" y="160"/>
                    </a:cubicBezTo>
                    <a:cubicBezTo>
                      <a:pt x="1239" y="155"/>
                      <a:pt x="1240" y="150"/>
                      <a:pt x="1240" y="145"/>
                    </a:cubicBezTo>
                    <a:cubicBezTo>
                      <a:pt x="1241" y="141"/>
                      <a:pt x="1245" y="138"/>
                      <a:pt x="1249" y="138"/>
                    </a:cubicBezTo>
                    <a:cubicBezTo>
                      <a:pt x="1254" y="138"/>
                      <a:pt x="1257" y="142"/>
                      <a:pt x="1256" y="147"/>
                    </a:cubicBezTo>
                    <a:cubicBezTo>
                      <a:pt x="1256" y="152"/>
                      <a:pt x="1255" y="158"/>
                      <a:pt x="1254" y="164"/>
                    </a:cubicBezTo>
                    <a:cubicBezTo>
                      <a:pt x="1253" y="167"/>
                      <a:pt x="1250" y="170"/>
                      <a:pt x="1246" y="170"/>
                    </a:cubicBezTo>
                    <a:close/>
                    <a:moveTo>
                      <a:pt x="9" y="158"/>
                    </a:moveTo>
                    <a:cubicBezTo>
                      <a:pt x="5" y="158"/>
                      <a:pt x="1" y="155"/>
                      <a:pt x="1" y="151"/>
                    </a:cubicBezTo>
                    <a:cubicBezTo>
                      <a:pt x="0" y="145"/>
                      <a:pt x="0" y="140"/>
                      <a:pt x="0" y="134"/>
                    </a:cubicBezTo>
                    <a:cubicBezTo>
                      <a:pt x="0" y="129"/>
                      <a:pt x="3" y="126"/>
                      <a:pt x="8" y="126"/>
                    </a:cubicBezTo>
                    <a:cubicBezTo>
                      <a:pt x="8" y="126"/>
                      <a:pt x="8" y="126"/>
                      <a:pt x="8" y="126"/>
                    </a:cubicBezTo>
                    <a:cubicBezTo>
                      <a:pt x="12" y="126"/>
                      <a:pt x="16" y="129"/>
                      <a:pt x="16" y="134"/>
                    </a:cubicBezTo>
                    <a:cubicBezTo>
                      <a:pt x="16" y="139"/>
                      <a:pt x="16" y="144"/>
                      <a:pt x="17" y="149"/>
                    </a:cubicBezTo>
                    <a:cubicBezTo>
                      <a:pt x="17" y="153"/>
                      <a:pt x="14" y="157"/>
                      <a:pt x="10" y="158"/>
                    </a:cubicBezTo>
                    <a:cubicBezTo>
                      <a:pt x="9" y="158"/>
                      <a:pt x="9" y="158"/>
                      <a:pt x="9" y="158"/>
                    </a:cubicBezTo>
                    <a:close/>
                    <a:moveTo>
                      <a:pt x="1246" y="114"/>
                    </a:moveTo>
                    <a:cubicBezTo>
                      <a:pt x="1242" y="114"/>
                      <a:pt x="1239" y="111"/>
                      <a:pt x="1238" y="108"/>
                    </a:cubicBezTo>
                    <a:cubicBezTo>
                      <a:pt x="1237" y="103"/>
                      <a:pt x="1236" y="98"/>
                      <a:pt x="1234" y="93"/>
                    </a:cubicBezTo>
                    <a:cubicBezTo>
                      <a:pt x="1232" y="89"/>
                      <a:pt x="1234" y="84"/>
                      <a:pt x="1239" y="83"/>
                    </a:cubicBezTo>
                    <a:cubicBezTo>
                      <a:pt x="1243" y="81"/>
                      <a:pt x="1247" y="83"/>
                      <a:pt x="1249" y="88"/>
                    </a:cubicBezTo>
                    <a:cubicBezTo>
                      <a:pt x="1251" y="93"/>
                      <a:pt x="1252" y="99"/>
                      <a:pt x="1254" y="104"/>
                    </a:cubicBezTo>
                    <a:cubicBezTo>
                      <a:pt x="1255" y="108"/>
                      <a:pt x="1252" y="113"/>
                      <a:pt x="1248" y="114"/>
                    </a:cubicBezTo>
                    <a:cubicBezTo>
                      <a:pt x="1247" y="114"/>
                      <a:pt x="1247" y="114"/>
                      <a:pt x="1246" y="114"/>
                    </a:cubicBezTo>
                    <a:close/>
                    <a:moveTo>
                      <a:pt x="14" y="102"/>
                    </a:moveTo>
                    <a:cubicBezTo>
                      <a:pt x="13" y="102"/>
                      <a:pt x="12" y="102"/>
                      <a:pt x="11" y="102"/>
                    </a:cubicBezTo>
                    <a:cubicBezTo>
                      <a:pt x="7" y="100"/>
                      <a:pt x="5" y="96"/>
                      <a:pt x="6" y="92"/>
                    </a:cubicBezTo>
                    <a:cubicBezTo>
                      <a:pt x="8" y="86"/>
                      <a:pt x="10" y="81"/>
                      <a:pt x="13" y="76"/>
                    </a:cubicBezTo>
                    <a:cubicBezTo>
                      <a:pt x="15" y="72"/>
                      <a:pt x="19" y="70"/>
                      <a:pt x="23" y="72"/>
                    </a:cubicBezTo>
                    <a:cubicBezTo>
                      <a:pt x="27" y="74"/>
                      <a:pt x="29" y="79"/>
                      <a:pt x="27" y="83"/>
                    </a:cubicBezTo>
                    <a:cubicBezTo>
                      <a:pt x="25" y="87"/>
                      <a:pt x="23" y="92"/>
                      <a:pt x="22" y="97"/>
                    </a:cubicBezTo>
                    <a:cubicBezTo>
                      <a:pt x="20" y="100"/>
                      <a:pt x="17" y="102"/>
                      <a:pt x="14" y="102"/>
                    </a:cubicBezTo>
                    <a:close/>
                    <a:moveTo>
                      <a:pt x="1222" y="63"/>
                    </a:moveTo>
                    <a:cubicBezTo>
                      <a:pt x="1219" y="63"/>
                      <a:pt x="1217" y="62"/>
                      <a:pt x="1215" y="60"/>
                    </a:cubicBezTo>
                    <a:cubicBezTo>
                      <a:pt x="1212" y="56"/>
                      <a:pt x="1209" y="53"/>
                      <a:pt x="1205" y="49"/>
                    </a:cubicBezTo>
                    <a:cubicBezTo>
                      <a:pt x="1202" y="46"/>
                      <a:pt x="1202" y="41"/>
                      <a:pt x="1205" y="38"/>
                    </a:cubicBezTo>
                    <a:cubicBezTo>
                      <a:pt x="1208" y="35"/>
                      <a:pt x="1213" y="34"/>
                      <a:pt x="1216" y="38"/>
                    </a:cubicBezTo>
                    <a:cubicBezTo>
                      <a:pt x="1221" y="42"/>
                      <a:pt x="1224" y="46"/>
                      <a:pt x="1228" y="50"/>
                    </a:cubicBezTo>
                    <a:cubicBezTo>
                      <a:pt x="1231" y="54"/>
                      <a:pt x="1230" y="59"/>
                      <a:pt x="1227" y="62"/>
                    </a:cubicBezTo>
                    <a:cubicBezTo>
                      <a:pt x="1225" y="63"/>
                      <a:pt x="1223" y="63"/>
                      <a:pt x="1222" y="63"/>
                    </a:cubicBezTo>
                    <a:close/>
                    <a:moveTo>
                      <a:pt x="43" y="54"/>
                    </a:moveTo>
                    <a:cubicBezTo>
                      <a:pt x="41" y="54"/>
                      <a:pt x="39" y="53"/>
                      <a:pt x="37" y="52"/>
                    </a:cubicBezTo>
                    <a:cubicBezTo>
                      <a:pt x="34" y="49"/>
                      <a:pt x="34" y="44"/>
                      <a:pt x="37" y="41"/>
                    </a:cubicBezTo>
                    <a:cubicBezTo>
                      <a:pt x="41" y="37"/>
                      <a:pt x="45" y="33"/>
                      <a:pt x="50" y="29"/>
                    </a:cubicBezTo>
                    <a:cubicBezTo>
                      <a:pt x="53" y="26"/>
                      <a:pt x="58" y="27"/>
                      <a:pt x="61" y="30"/>
                    </a:cubicBezTo>
                    <a:cubicBezTo>
                      <a:pt x="64" y="34"/>
                      <a:pt x="63" y="39"/>
                      <a:pt x="60" y="42"/>
                    </a:cubicBezTo>
                    <a:cubicBezTo>
                      <a:pt x="56" y="45"/>
                      <a:pt x="52" y="48"/>
                      <a:pt x="49" y="52"/>
                    </a:cubicBezTo>
                    <a:cubicBezTo>
                      <a:pt x="47" y="53"/>
                      <a:pt x="45" y="54"/>
                      <a:pt x="43" y="54"/>
                    </a:cubicBezTo>
                    <a:close/>
                    <a:moveTo>
                      <a:pt x="1178" y="28"/>
                    </a:moveTo>
                    <a:cubicBezTo>
                      <a:pt x="1177" y="28"/>
                      <a:pt x="1176" y="28"/>
                      <a:pt x="1174" y="27"/>
                    </a:cubicBezTo>
                    <a:cubicBezTo>
                      <a:pt x="1170" y="25"/>
                      <a:pt x="1165" y="23"/>
                      <a:pt x="1160" y="22"/>
                    </a:cubicBezTo>
                    <a:cubicBezTo>
                      <a:pt x="1156" y="20"/>
                      <a:pt x="1154" y="16"/>
                      <a:pt x="1155" y="12"/>
                    </a:cubicBezTo>
                    <a:cubicBezTo>
                      <a:pt x="1157" y="7"/>
                      <a:pt x="1161" y="5"/>
                      <a:pt x="1166" y="6"/>
                    </a:cubicBezTo>
                    <a:cubicBezTo>
                      <a:pt x="1171" y="8"/>
                      <a:pt x="1176" y="11"/>
                      <a:pt x="1181" y="13"/>
                    </a:cubicBezTo>
                    <a:cubicBezTo>
                      <a:pt x="1185" y="15"/>
                      <a:pt x="1187" y="20"/>
                      <a:pt x="1185" y="24"/>
                    </a:cubicBezTo>
                    <a:cubicBezTo>
                      <a:pt x="1184" y="27"/>
                      <a:pt x="1181" y="28"/>
                      <a:pt x="1178" y="28"/>
                    </a:cubicBezTo>
                    <a:close/>
                    <a:moveTo>
                      <a:pt x="90" y="23"/>
                    </a:moveTo>
                    <a:cubicBezTo>
                      <a:pt x="87" y="23"/>
                      <a:pt x="83" y="21"/>
                      <a:pt x="82" y="18"/>
                    </a:cubicBezTo>
                    <a:cubicBezTo>
                      <a:pt x="81" y="14"/>
                      <a:pt x="83" y="9"/>
                      <a:pt x="87" y="8"/>
                    </a:cubicBezTo>
                    <a:cubicBezTo>
                      <a:pt x="92" y="6"/>
                      <a:pt x="98" y="4"/>
                      <a:pt x="103" y="3"/>
                    </a:cubicBezTo>
                    <a:cubicBezTo>
                      <a:pt x="108" y="2"/>
                      <a:pt x="112" y="5"/>
                      <a:pt x="113" y="9"/>
                    </a:cubicBezTo>
                    <a:cubicBezTo>
                      <a:pt x="114" y="13"/>
                      <a:pt x="111" y="18"/>
                      <a:pt x="107" y="19"/>
                    </a:cubicBezTo>
                    <a:cubicBezTo>
                      <a:pt x="102" y="20"/>
                      <a:pt x="97" y="21"/>
                      <a:pt x="93" y="23"/>
                    </a:cubicBezTo>
                    <a:cubicBezTo>
                      <a:pt x="92" y="23"/>
                      <a:pt x="91" y="23"/>
                      <a:pt x="90" y="23"/>
                    </a:cubicBezTo>
                    <a:close/>
                    <a:moveTo>
                      <a:pt x="1123" y="16"/>
                    </a:moveTo>
                    <a:cubicBezTo>
                      <a:pt x="1107" y="16"/>
                      <a:pt x="1107" y="16"/>
                      <a:pt x="1107" y="16"/>
                    </a:cubicBezTo>
                    <a:cubicBezTo>
                      <a:pt x="1102" y="16"/>
                      <a:pt x="1099" y="12"/>
                      <a:pt x="1099" y="8"/>
                    </a:cubicBezTo>
                    <a:cubicBezTo>
                      <a:pt x="1099" y="3"/>
                      <a:pt x="1102" y="0"/>
                      <a:pt x="1107" y="0"/>
                    </a:cubicBezTo>
                    <a:cubicBezTo>
                      <a:pt x="1123" y="0"/>
                      <a:pt x="1123" y="0"/>
                      <a:pt x="1123" y="0"/>
                    </a:cubicBezTo>
                    <a:cubicBezTo>
                      <a:pt x="1128" y="0"/>
                      <a:pt x="1131" y="3"/>
                      <a:pt x="1131" y="8"/>
                    </a:cubicBezTo>
                    <a:cubicBezTo>
                      <a:pt x="1131" y="12"/>
                      <a:pt x="1128" y="16"/>
                      <a:pt x="1123" y="16"/>
                    </a:cubicBezTo>
                    <a:close/>
                    <a:moveTo>
                      <a:pt x="1066" y="16"/>
                    </a:moveTo>
                    <a:cubicBezTo>
                      <a:pt x="1050" y="16"/>
                      <a:pt x="1050" y="16"/>
                      <a:pt x="1050" y="16"/>
                    </a:cubicBezTo>
                    <a:cubicBezTo>
                      <a:pt x="1046" y="16"/>
                      <a:pt x="1042" y="12"/>
                      <a:pt x="1042" y="8"/>
                    </a:cubicBezTo>
                    <a:cubicBezTo>
                      <a:pt x="1042" y="3"/>
                      <a:pt x="1046" y="0"/>
                      <a:pt x="1050" y="0"/>
                    </a:cubicBezTo>
                    <a:cubicBezTo>
                      <a:pt x="1066" y="0"/>
                      <a:pt x="1066" y="0"/>
                      <a:pt x="1066" y="0"/>
                    </a:cubicBezTo>
                    <a:cubicBezTo>
                      <a:pt x="1071" y="0"/>
                      <a:pt x="1074" y="3"/>
                      <a:pt x="1074" y="8"/>
                    </a:cubicBezTo>
                    <a:cubicBezTo>
                      <a:pt x="1074" y="12"/>
                      <a:pt x="1071" y="16"/>
                      <a:pt x="1066" y="16"/>
                    </a:cubicBezTo>
                    <a:close/>
                    <a:moveTo>
                      <a:pt x="1010" y="16"/>
                    </a:moveTo>
                    <a:cubicBezTo>
                      <a:pt x="994" y="16"/>
                      <a:pt x="994" y="16"/>
                      <a:pt x="994" y="16"/>
                    </a:cubicBezTo>
                    <a:cubicBezTo>
                      <a:pt x="989" y="16"/>
                      <a:pt x="986" y="12"/>
                      <a:pt x="986" y="8"/>
                    </a:cubicBezTo>
                    <a:cubicBezTo>
                      <a:pt x="986" y="3"/>
                      <a:pt x="989" y="0"/>
                      <a:pt x="994" y="0"/>
                    </a:cubicBezTo>
                    <a:cubicBezTo>
                      <a:pt x="1010" y="0"/>
                      <a:pt x="1010" y="0"/>
                      <a:pt x="1010" y="0"/>
                    </a:cubicBezTo>
                    <a:cubicBezTo>
                      <a:pt x="1014" y="0"/>
                      <a:pt x="1018" y="3"/>
                      <a:pt x="1018" y="8"/>
                    </a:cubicBezTo>
                    <a:cubicBezTo>
                      <a:pt x="1018" y="12"/>
                      <a:pt x="1014" y="16"/>
                      <a:pt x="1010" y="16"/>
                    </a:cubicBezTo>
                    <a:close/>
                    <a:moveTo>
                      <a:pt x="953" y="16"/>
                    </a:moveTo>
                    <a:cubicBezTo>
                      <a:pt x="937" y="16"/>
                      <a:pt x="937" y="16"/>
                      <a:pt x="937" y="16"/>
                    </a:cubicBezTo>
                    <a:cubicBezTo>
                      <a:pt x="933" y="16"/>
                      <a:pt x="929" y="12"/>
                      <a:pt x="929" y="8"/>
                    </a:cubicBezTo>
                    <a:cubicBezTo>
                      <a:pt x="929" y="3"/>
                      <a:pt x="933" y="0"/>
                      <a:pt x="937" y="0"/>
                    </a:cubicBezTo>
                    <a:cubicBezTo>
                      <a:pt x="953" y="0"/>
                      <a:pt x="953" y="0"/>
                      <a:pt x="953" y="0"/>
                    </a:cubicBezTo>
                    <a:cubicBezTo>
                      <a:pt x="958" y="0"/>
                      <a:pt x="961" y="3"/>
                      <a:pt x="961" y="8"/>
                    </a:cubicBezTo>
                    <a:cubicBezTo>
                      <a:pt x="961" y="12"/>
                      <a:pt x="958" y="16"/>
                      <a:pt x="953" y="16"/>
                    </a:cubicBezTo>
                    <a:close/>
                    <a:moveTo>
                      <a:pt x="897" y="16"/>
                    </a:moveTo>
                    <a:cubicBezTo>
                      <a:pt x="881" y="16"/>
                      <a:pt x="881" y="16"/>
                      <a:pt x="881" y="16"/>
                    </a:cubicBezTo>
                    <a:cubicBezTo>
                      <a:pt x="876" y="16"/>
                      <a:pt x="873" y="12"/>
                      <a:pt x="873" y="8"/>
                    </a:cubicBezTo>
                    <a:cubicBezTo>
                      <a:pt x="873" y="3"/>
                      <a:pt x="876" y="0"/>
                      <a:pt x="881" y="0"/>
                    </a:cubicBezTo>
                    <a:cubicBezTo>
                      <a:pt x="897" y="0"/>
                      <a:pt x="897" y="0"/>
                      <a:pt x="897" y="0"/>
                    </a:cubicBezTo>
                    <a:cubicBezTo>
                      <a:pt x="901" y="0"/>
                      <a:pt x="905" y="3"/>
                      <a:pt x="905" y="8"/>
                    </a:cubicBezTo>
                    <a:cubicBezTo>
                      <a:pt x="905" y="12"/>
                      <a:pt x="901" y="16"/>
                      <a:pt x="897" y="16"/>
                    </a:cubicBezTo>
                    <a:close/>
                    <a:moveTo>
                      <a:pt x="840" y="16"/>
                    </a:moveTo>
                    <a:cubicBezTo>
                      <a:pt x="824" y="16"/>
                      <a:pt x="824" y="16"/>
                      <a:pt x="824" y="16"/>
                    </a:cubicBezTo>
                    <a:cubicBezTo>
                      <a:pt x="820" y="16"/>
                      <a:pt x="816" y="12"/>
                      <a:pt x="816" y="8"/>
                    </a:cubicBezTo>
                    <a:cubicBezTo>
                      <a:pt x="816" y="3"/>
                      <a:pt x="820" y="0"/>
                      <a:pt x="824" y="0"/>
                    </a:cubicBezTo>
                    <a:cubicBezTo>
                      <a:pt x="840" y="0"/>
                      <a:pt x="840" y="0"/>
                      <a:pt x="840" y="0"/>
                    </a:cubicBezTo>
                    <a:cubicBezTo>
                      <a:pt x="845" y="0"/>
                      <a:pt x="848" y="3"/>
                      <a:pt x="848" y="8"/>
                    </a:cubicBezTo>
                    <a:cubicBezTo>
                      <a:pt x="848" y="12"/>
                      <a:pt x="845" y="16"/>
                      <a:pt x="840" y="16"/>
                    </a:cubicBezTo>
                    <a:close/>
                    <a:moveTo>
                      <a:pt x="784" y="16"/>
                    </a:moveTo>
                    <a:cubicBezTo>
                      <a:pt x="767" y="16"/>
                      <a:pt x="767" y="16"/>
                      <a:pt x="767" y="16"/>
                    </a:cubicBezTo>
                    <a:cubicBezTo>
                      <a:pt x="763" y="16"/>
                      <a:pt x="759" y="12"/>
                      <a:pt x="759" y="8"/>
                    </a:cubicBezTo>
                    <a:cubicBezTo>
                      <a:pt x="759" y="3"/>
                      <a:pt x="763" y="0"/>
                      <a:pt x="767" y="0"/>
                    </a:cubicBezTo>
                    <a:cubicBezTo>
                      <a:pt x="784" y="0"/>
                      <a:pt x="784" y="0"/>
                      <a:pt x="784" y="0"/>
                    </a:cubicBezTo>
                    <a:cubicBezTo>
                      <a:pt x="788" y="0"/>
                      <a:pt x="792" y="3"/>
                      <a:pt x="792" y="8"/>
                    </a:cubicBezTo>
                    <a:cubicBezTo>
                      <a:pt x="792" y="12"/>
                      <a:pt x="788" y="16"/>
                      <a:pt x="784" y="16"/>
                    </a:cubicBezTo>
                    <a:close/>
                    <a:moveTo>
                      <a:pt x="727" y="16"/>
                    </a:moveTo>
                    <a:cubicBezTo>
                      <a:pt x="711" y="16"/>
                      <a:pt x="711" y="16"/>
                      <a:pt x="711" y="16"/>
                    </a:cubicBezTo>
                    <a:cubicBezTo>
                      <a:pt x="706" y="16"/>
                      <a:pt x="703" y="12"/>
                      <a:pt x="703" y="8"/>
                    </a:cubicBezTo>
                    <a:cubicBezTo>
                      <a:pt x="703" y="3"/>
                      <a:pt x="706" y="0"/>
                      <a:pt x="711" y="0"/>
                    </a:cubicBezTo>
                    <a:cubicBezTo>
                      <a:pt x="727" y="0"/>
                      <a:pt x="727" y="0"/>
                      <a:pt x="727" y="0"/>
                    </a:cubicBezTo>
                    <a:cubicBezTo>
                      <a:pt x="731" y="0"/>
                      <a:pt x="735" y="3"/>
                      <a:pt x="735" y="8"/>
                    </a:cubicBezTo>
                    <a:cubicBezTo>
                      <a:pt x="735" y="12"/>
                      <a:pt x="731" y="16"/>
                      <a:pt x="727" y="16"/>
                    </a:cubicBezTo>
                    <a:close/>
                    <a:moveTo>
                      <a:pt x="670" y="16"/>
                    </a:moveTo>
                    <a:cubicBezTo>
                      <a:pt x="654" y="16"/>
                      <a:pt x="654" y="16"/>
                      <a:pt x="654" y="16"/>
                    </a:cubicBezTo>
                    <a:cubicBezTo>
                      <a:pt x="650" y="16"/>
                      <a:pt x="646" y="12"/>
                      <a:pt x="646" y="8"/>
                    </a:cubicBezTo>
                    <a:cubicBezTo>
                      <a:pt x="646" y="3"/>
                      <a:pt x="650" y="0"/>
                      <a:pt x="654" y="0"/>
                    </a:cubicBezTo>
                    <a:cubicBezTo>
                      <a:pt x="670" y="0"/>
                      <a:pt x="670" y="0"/>
                      <a:pt x="670" y="0"/>
                    </a:cubicBezTo>
                    <a:cubicBezTo>
                      <a:pt x="675" y="0"/>
                      <a:pt x="678" y="3"/>
                      <a:pt x="678" y="8"/>
                    </a:cubicBezTo>
                    <a:cubicBezTo>
                      <a:pt x="678" y="12"/>
                      <a:pt x="675" y="16"/>
                      <a:pt x="670" y="16"/>
                    </a:cubicBezTo>
                    <a:close/>
                    <a:moveTo>
                      <a:pt x="614" y="16"/>
                    </a:moveTo>
                    <a:cubicBezTo>
                      <a:pt x="598" y="16"/>
                      <a:pt x="598" y="16"/>
                      <a:pt x="598" y="16"/>
                    </a:cubicBezTo>
                    <a:cubicBezTo>
                      <a:pt x="593" y="16"/>
                      <a:pt x="590" y="12"/>
                      <a:pt x="590" y="8"/>
                    </a:cubicBezTo>
                    <a:cubicBezTo>
                      <a:pt x="590" y="3"/>
                      <a:pt x="593" y="0"/>
                      <a:pt x="598" y="0"/>
                    </a:cubicBezTo>
                    <a:cubicBezTo>
                      <a:pt x="614" y="0"/>
                      <a:pt x="614" y="0"/>
                      <a:pt x="614" y="0"/>
                    </a:cubicBezTo>
                    <a:cubicBezTo>
                      <a:pt x="618" y="0"/>
                      <a:pt x="622" y="3"/>
                      <a:pt x="622" y="8"/>
                    </a:cubicBezTo>
                    <a:cubicBezTo>
                      <a:pt x="622" y="12"/>
                      <a:pt x="618" y="16"/>
                      <a:pt x="614" y="16"/>
                    </a:cubicBezTo>
                    <a:close/>
                    <a:moveTo>
                      <a:pt x="557" y="16"/>
                    </a:moveTo>
                    <a:cubicBezTo>
                      <a:pt x="541" y="16"/>
                      <a:pt x="541" y="16"/>
                      <a:pt x="541" y="16"/>
                    </a:cubicBezTo>
                    <a:cubicBezTo>
                      <a:pt x="537" y="16"/>
                      <a:pt x="533" y="12"/>
                      <a:pt x="533" y="8"/>
                    </a:cubicBezTo>
                    <a:cubicBezTo>
                      <a:pt x="533" y="3"/>
                      <a:pt x="537" y="0"/>
                      <a:pt x="541" y="0"/>
                    </a:cubicBezTo>
                    <a:cubicBezTo>
                      <a:pt x="557" y="0"/>
                      <a:pt x="557" y="0"/>
                      <a:pt x="557" y="0"/>
                    </a:cubicBezTo>
                    <a:cubicBezTo>
                      <a:pt x="562" y="0"/>
                      <a:pt x="565" y="3"/>
                      <a:pt x="565" y="8"/>
                    </a:cubicBezTo>
                    <a:cubicBezTo>
                      <a:pt x="565" y="12"/>
                      <a:pt x="562" y="16"/>
                      <a:pt x="557" y="16"/>
                    </a:cubicBezTo>
                    <a:close/>
                    <a:moveTo>
                      <a:pt x="501" y="16"/>
                    </a:moveTo>
                    <a:cubicBezTo>
                      <a:pt x="485" y="16"/>
                      <a:pt x="485" y="16"/>
                      <a:pt x="485" y="16"/>
                    </a:cubicBezTo>
                    <a:cubicBezTo>
                      <a:pt x="480" y="16"/>
                      <a:pt x="477" y="12"/>
                      <a:pt x="477" y="8"/>
                    </a:cubicBezTo>
                    <a:cubicBezTo>
                      <a:pt x="477" y="3"/>
                      <a:pt x="480" y="0"/>
                      <a:pt x="485" y="0"/>
                    </a:cubicBezTo>
                    <a:cubicBezTo>
                      <a:pt x="501" y="0"/>
                      <a:pt x="501" y="0"/>
                      <a:pt x="501" y="0"/>
                    </a:cubicBezTo>
                    <a:cubicBezTo>
                      <a:pt x="505" y="0"/>
                      <a:pt x="509" y="3"/>
                      <a:pt x="509" y="8"/>
                    </a:cubicBezTo>
                    <a:cubicBezTo>
                      <a:pt x="509" y="12"/>
                      <a:pt x="505" y="16"/>
                      <a:pt x="501" y="16"/>
                    </a:cubicBezTo>
                    <a:close/>
                    <a:moveTo>
                      <a:pt x="444" y="16"/>
                    </a:moveTo>
                    <a:cubicBezTo>
                      <a:pt x="428" y="16"/>
                      <a:pt x="428" y="16"/>
                      <a:pt x="428" y="16"/>
                    </a:cubicBezTo>
                    <a:cubicBezTo>
                      <a:pt x="424" y="16"/>
                      <a:pt x="420" y="12"/>
                      <a:pt x="420" y="8"/>
                    </a:cubicBezTo>
                    <a:cubicBezTo>
                      <a:pt x="420" y="3"/>
                      <a:pt x="424" y="0"/>
                      <a:pt x="428" y="0"/>
                    </a:cubicBezTo>
                    <a:cubicBezTo>
                      <a:pt x="444" y="0"/>
                      <a:pt x="444" y="0"/>
                      <a:pt x="444" y="0"/>
                    </a:cubicBezTo>
                    <a:cubicBezTo>
                      <a:pt x="449" y="0"/>
                      <a:pt x="452" y="3"/>
                      <a:pt x="452" y="8"/>
                    </a:cubicBezTo>
                    <a:cubicBezTo>
                      <a:pt x="452" y="12"/>
                      <a:pt x="449" y="16"/>
                      <a:pt x="444" y="16"/>
                    </a:cubicBezTo>
                    <a:close/>
                    <a:moveTo>
                      <a:pt x="388" y="16"/>
                    </a:moveTo>
                    <a:cubicBezTo>
                      <a:pt x="372" y="16"/>
                      <a:pt x="372" y="16"/>
                      <a:pt x="372" y="16"/>
                    </a:cubicBezTo>
                    <a:cubicBezTo>
                      <a:pt x="367" y="16"/>
                      <a:pt x="364" y="12"/>
                      <a:pt x="364" y="8"/>
                    </a:cubicBezTo>
                    <a:cubicBezTo>
                      <a:pt x="364" y="3"/>
                      <a:pt x="367" y="0"/>
                      <a:pt x="372" y="0"/>
                    </a:cubicBezTo>
                    <a:cubicBezTo>
                      <a:pt x="388" y="0"/>
                      <a:pt x="388" y="0"/>
                      <a:pt x="388" y="0"/>
                    </a:cubicBezTo>
                    <a:cubicBezTo>
                      <a:pt x="392" y="0"/>
                      <a:pt x="396" y="3"/>
                      <a:pt x="396" y="8"/>
                    </a:cubicBezTo>
                    <a:cubicBezTo>
                      <a:pt x="396" y="12"/>
                      <a:pt x="392" y="16"/>
                      <a:pt x="388" y="16"/>
                    </a:cubicBezTo>
                    <a:close/>
                    <a:moveTo>
                      <a:pt x="331" y="16"/>
                    </a:moveTo>
                    <a:cubicBezTo>
                      <a:pt x="315" y="16"/>
                      <a:pt x="315" y="16"/>
                      <a:pt x="315" y="16"/>
                    </a:cubicBezTo>
                    <a:cubicBezTo>
                      <a:pt x="311" y="16"/>
                      <a:pt x="307" y="12"/>
                      <a:pt x="307" y="8"/>
                    </a:cubicBezTo>
                    <a:cubicBezTo>
                      <a:pt x="307" y="3"/>
                      <a:pt x="311" y="0"/>
                      <a:pt x="315" y="0"/>
                    </a:cubicBezTo>
                    <a:cubicBezTo>
                      <a:pt x="331" y="0"/>
                      <a:pt x="331" y="0"/>
                      <a:pt x="331" y="0"/>
                    </a:cubicBezTo>
                    <a:cubicBezTo>
                      <a:pt x="336" y="0"/>
                      <a:pt x="339" y="3"/>
                      <a:pt x="339" y="8"/>
                    </a:cubicBezTo>
                    <a:cubicBezTo>
                      <a:pt x="339" y="12"/>
                      <a:pt x="336" y="16"/>
                      <a:pt x="331" y="16"/>
                    </a:cubicBezTo>
                    <a:close/>
                    <a:moveTo>
                      <a:pt x="275" y="16"/>
                    </a:moveTo>
                    <a:cubicBezTo>
                      <a:pt x="258" y="16"/>
                      <a:pt x="258" y="16"/>
                      <a:pt x="258" y="16"/>
                    </a:cubicBezTo>
                    <a:cubicBezTo>
                      <a:pt x="254" y="16"/>
                      <a:pt x="250" y="12"/>
                      <a:pt x="250" y="8"/>
                    </a:cubicBezTo>
                    <a:cubicBezTo>
                      <a:pt x="250" y="3"/>
                      <a:pt x="254" y="0"/>
                      <a:pt x="258" y="0"/>
                    </a:cubicBezTo>
                    <a:cubicBezTo>
                      <a:pt x="275" y="0"/>
                      <a:pt x="275" y="0"/>
                      <a:pt x="275" y="0"/>
                    </a:cubicBezTo>
                    <a:cubicBezTo>
                      <a:pt x="279" y="0"/>
                      <a:pt x="283" y="3"/>
                      <a:pt x="283" y="8"/>
                    </a:cubicBezTo>
                    <a:cubicBezTo>
                      <a:pt x="283" y="12"/>
                      <a:pt x="279" y="16"/>
                      <a:pt x="275" y="16"/>
                    </a:cubicBezTo>
                    <a:close/>
                    <a:moveTo>
                      <a:pt x="218" y="16"/>
                    </a:moveTo>
                    <a:cubicBezTo>
                      <a:pt x="202" y="16"/>
                      <a:pt x="202" y="16"/>
                      <a:pt x="202" y="16"/>
                    </a:cubicBezTo>
                    <a:cubicBezTo>
                      <a:pt x="198" y="16"/>
                      <a:pt x="194" y="12"/>
                      <a:pt x="194" y="8"/>
                    </a:cubicBezTo>
                    <a:cubicBezTo>
                      <a:pt x="194" y="3"/>
                      <a:pt x="198" y="0"/>
                      <a:pt x="202" y="0"/>
                    </a:cubicBezTo>
                    <a:cubicBezTo>
                      <a:pt x="218" y="0"/>
                      <a:pt x="218" y="0"/>
                      <a:pt x="218" y="0"/>
                    </a:cubicBezTo>
                    <a:cubicBezTo>
                      <a:pt x="223" y="0"/>
                      <a:pt x="226" y="3"/>
                      <a:pt x="226" y="8"/>
                    </a:cubicBezTo>
                    <a:cubicBezTo>
                      <a:pt x="226" y="12"/>
                      <a:pt x="223" y="16"/>
                      <a:pt x="218" y="16"/>
                    </a:cubicBezTo>
                    <a:close/>
                    <a:moveTo>
                      <a:pt x="162" y="16"/>
                    </a:moveTo>
                    <a:cubicBezTo>
                      <a:pt x="145" y="16"/>
                      <a:pt x="145" y="16"/>
                      <a:pt x="145" y="16"/>
                    </a:cubicBezTo>
                    <a:cubicBezTo>
                      <a:pt x="141" y="16"/>
                      <a:pt x="137" y="12"/>
                      <a:pt x="137" y="8"/>
                    </a:cubicBezTo>
                    <a:cubicBezTo>
                      <a:pt x="137" y="3"/>
                      <a:pt x="141" y="0"/>
                      <a:pt x="145" y="0"/>
                    </a:cubicBezTo>
                    <a:cubicBezTo>
                      <a:pt x="162" y="0"/>
                      <a:pt x="162" y="0"/>
                      <a:pt x="162" y="0"/>
                    </a:cubicBezTo>
                    <a:cubicBezTo>
                      <a:pt x="166" y="0"/>
                      <a:pt x="170" y="3"/>
                      <a:pt x="170" y="8"/>
                    </a:cubicBezTo>
                    <a:cubicBezTo>
                      <a:pt x="170" y="12"/>
                      <a:pt x="166" y="16"/>
                      <a:pt x="162" y="16"/>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81" name="Oval 790"/>
              <p:cNvSpPr>
                <a:spLocks noChangeArrowheads="1"/>
              </p:cNvSpPr>
              <p:nvPr/>
            </p:nvSpPr>
            <p:spPr bwMode="auto">
              <a:xfrm>
                <a:off x="9259888" y="10225088"/>
                <a:ext cx="342900" cy="344488"/>
              </a:xfrm>
              <a:prstGeom prst="ellipse">
                <a:avLst/>
              </a:pr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82" name="Oval 791"/>
              <p:cNvSpPr>
                <a:spLocks noChangeArrowheads="1"/>
              </p:cNvSpPr>
              <p:nvPr/>
            </p:nvSpPr>
            <p:spPr bwMode="auto">
              <a:xfrm>
                <a:off x="9790113" y="10225088"/>
                <a:ext cx="342900" cy="344488"/>
              </a:xfrm>
              <a:prstGeom prst="ellipse">
                <a:avLst/>
              </a:pr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83" name="Oval 792"/>
              <p:cNvSpPr>
                <a:spLocks noChangeArrowheads="1"/>
              </p:cNvSpPr>
              <p:nvPr/>
            </p:nvSpPr>
            <p:spPr bwMode="auto">
              <a:xfrm>
                <a:off x="10320338" y="10225088"/>
                <a:ext cx="342900" cy="344488"/>
              </a:xfrm>
              <a:prstGeom prst="ellipse">
                <a:avLst/>
              </a:pr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84" name="Oval 793"/>
              <p:cNvSpPr>
                <a:spLocks noChangeArrowheads="1"/>
              </p:cNvSpPr>
              <p:nvPr/>
            </p:nvSpPr>
            <p:spPr bwMode="auto">
              <a:xfrm>
                <a:off x="10850563" y="10225088"/>
                <a:ext cx="342900" cy="344488"/>
              </a:xfrm>
              <a:prstGeom prst="ellipse">
                <a:avLst/>
              </a:pr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85" name="Oval 794"/>
              <p:cNvSpPr>
                <a:spLocks noChangeArrowheads="1"/>
              </p:cNvSpPr>
              <p:nvPr/>
            </p:nvSpPr>
            <p:spPr bwMode="auto">
              <a:xfrm>
                <a:off x="11380788" y="10225088"/>
                <a:ext cx="341313" cy="344488"/>
              </a:xfrm>
              <a:prstGeom prst="ellipse">
                <a:avLst/>
              </a:pr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86" name="Oval 795"/>
              <p:cNvSpPr>
                <a:spLocks noChangeArrowheads="1"/>
              </p:cNvSpPr>
              <p:nvPr/>
            </p:nvSpPr>
            <p:spPr bwMode="auto">
              <a:xfrm>
                <a:off x="11911013" y="10225088"/>
                <a:ext cx="341313" cy="344488"/>
              </a:xfrm>
              <a:prstGeom prst="ellipse">
                <a:avLst/>
              </a:pr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87" name="Oval 796"/>
              <p:cNvSpPr>
                <a:spLocks noChangeArrowheads="1"/>
              </p:cNvSpPr>
              <p:nvPr/>
            </p:nvSpPr>
            <p:spPr bwMode="auto">
              <a:xfrm>
                <a:off x="9386888" y="10356850"/>
                <a:ext cx="82550" cy="80963"/>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88" name="Oval 797"/>
              <p:cNvSpPr>
                <a:spLocks noChangeArrowheads="1"/>
              </p:cNvSpPr>
              <p:nvPr/>
            </p:nvSpPr>
            <p:spPr bwMode="auto">
              <a:xfrm>
                <a:off x="9921876" y="10356850"/>
                <a:ext cx="80963" cy="80963"/>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89" name="Oval 798"/>
              <p:cNvSpPr>
                <a:spLocks noChangeArrowheads="1"/>
              </p:cNvSpPr>
              <p:nvPr/>
            </p:nvSpPr>
            <p:spPr bwMode="auto">
              <a:xfrm>
                <a:off x="10450513" y="10356850"/>
                <a:ext cx="82550" cy="80963"/>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90" name="Oval 799"/>
              <p:cNvSpPr>
                <a:spLocks noChangeArrowheads="1"/>
              </p:cNvSpPr>
              <p:nvPr/>
            </p:nvSpPr>
            <p:spPr bwMode="auto">
              <a:xfrm>
                <a:off x="10980738" y="10356850"/>
                <a:ext cx="79375" cy="80963"/>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91" name="Oval 800"/>
              <p:cNvSpPr>
                <a:spLocks noChangeArrowheads="1"/>
              </p:cNvSpPr>
              <p:nvPr/>
            </p:nvSpPr>
            <p:spPr bwMode="auto">
              <a:xfrm>
                <a:off x="11510963" y="10356850"/>
                <a:ext cx="79375" cy="80963"/>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92" name="Oval 801"/>
              <p:cNvSpPr>
                <a:spLocks noChangeArrowheads="1"/>
              </p:cNvSpPr>
              <p:nvPr/>
            </p:nvSpPr>
            <p:spPr bwMode="auto">
              <a:xfrm>
                <a:off x="12039601" y="10356850"/>
                <a:ext cx="80963" cy="80963"/>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93" name="Freeform 802"/>
              <p:cNvSpPr>
                <a:spLocks noEditPoints="1"/>
              </p:cNvSpPr>
              <p:nvPr/>
            </p:nvSpPr>
            <p:spPr bwMode="auto">
              <a:xfrm>
                <a:off x="12093576" y="9367838"/>
                <a:ext cx="766763" cy="465138"/>
              </a:xfrm>
              <a:custGeom>
                <a:avLst/>
                <a:gdLst>
                  <a:gd name="T0" fmla="*/ 270 w 278"/>
                  <a:gd name="T1" fmla="*/ 168 h 168"/>
                  <a:gd name="T2" fmla="*/ 8 w 278"/>
                  <a:gd name="T3" fmla="*/ 168 h 168"/>
                  <a:gd name="T4" fmla="*/ 0 w 278"/>
                  <a:gd name="T5" fmla="*/ 160 h 168"/>
                  <a:gd name="T6" fmla="*/ 106 w 278"/>
                  <a:gd name="T7" fmla="*/ 0 h 168"/>
                  <a:gd name="T8" fmla="*/ 172 w 278"/>
                  <a:gd name="T9" fmla="*/ 0 h 168"/>
                  <a:gd name="T10" fmla="*/ 278 w 278"/>
                  <a:gd name="T11" fmla="*/ 160 h 168"/>
                  <a:gd name="T12" fmla="*/ 270 w 278"/>
                  <a:gd name="T13" fmla="*/ 168 h 168"/>
                  <a:gd name="T14" fmla="*/ 16 w 278"/>
                  <a:gd name="T15" fmla="*/ 152 h 168"/>
                  <a:gd name="T16" fmla="*/ 262 w 278"/>
                  <a:gd name="T17" fmla="*/ 152 h 168"/>
                  <a:gd name="T18" fmla="*/ 172 w 278"/>
                  <a:gd name="T19" fmla="*/ 16 h 168"/>
                  <a:gd name="T20" fmla="*/ 106 w 278"/>
                  <a:gd name="T21" fmla="*/ 16 h 168"/>
                  <a:gd name="T22" fmla="*/ 16 w 278"/>
                  <a:gd name="T23" fmla="*/ 15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8" h="168">
                    <a:moveTo>
                      <a:pt x="270" y="168"/>
                    </a:moveTo>
                    <a:cubicBezTo>
                      <a:pt x="8" y="168"/>
                      <a:pt x="8" y="168"/>
                      <a:pt x="8" y="168"/>
                    </a:cubicBezTo>
                    <a:cubicBezTo>
                      <a:pt x="4" y="168"/>
                      <a:pt x="0" y="164"/>
                      <a:pt x="0" y="160"/>
                    </a:cubicBezTo>
                    <a:cubicBezTo>
                      <a:pt x="0" y="72"/>
                      <a:pt x="48" y="0"/>
                      <a:pt x="106" y="0"/>
                    </a:cubicBezTo>
                    <a:cubicBezTo>
                      <a:pt x="172" y="0"/>
                      <a:pt x="172" y="0"/>
                      <a:pt x="172" y="0"/>
                    </a:cubicBezTo>
                    <a:cubicBezTo>
                      <a:pt x="231" y="0"/>
                      <a:pt x="278" y="72"/>
                      <a:pt x="278" y="160"/>
                    </a:cubicBezTo>
                    <a:cubicBezTo>
                      <a:pt x="278" y="164"/>
                      <a:pt x="275" y="168"/>
                      <a:pt x="270" y="168"/>
                    </a:cubicBezTo>
                    <a:close/>
                    <a:moveTo>
                      <a:pt x="16" y="152"/>
                    </a:moveTo>
                    <a:cubicBezTo>
                      <a:pt x="262" y="152"/>
                      <a:pt x="262" y="152"/>
                      <a:pt x="262" y="152"/>
                    </a:cubicBezTo>
                    <a:cubicBezTo>
                      <a:pt x="260" y="76"/>
                      <a:pt x="220" y="16"/>
                      <a:pt x="172" y="16"/>
                    </a:cubicBezTo>
                    <a:cubicBezTo>
                      <a:pt x="106" y="16"/>
                      <a:pt x="106" y="16"/>
                      <a:pt x="106" y="16"/>
                    </a:cubicBezTo>
                    <a:cubicBezTo>
                      <a:pt x="58" y="16"/>
                      <a:pt x="19" y="76"/>
                      <a:pt x="16" y="152"/>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94" name="Oval 803"/>
              <p:cNvSpPr>
                <a:spLocks noChangeArrowheads="1"/>
              </p:cNvSpPr>
              <p:nvPr/>
            </p:nvSpPr>
            <p:spPr bwMode="auto">
              <a:xfrm>
                <a:off x="12241213" y="9158288"/>
                <a:ext cx="469900" cy="4667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55" name="Freeform 805"/>
              <p:cNvSpPr>
                <a:spLocks noEditPoints="1"/>
              </p:cNvSpPr>
              <p:nvPr/>
            </p:nvSpPr>
            <p:spPr bwMode="auto">
              <a:xfrm>
                <a:off x="12220576" y="9136063"/>
                <a:ext cx="512763" cy="511175"/>
              </a:xfrm>
              <a:custGeom>
                <a:avLst/>
                <a:gdLst>
                  <a:gd name="T0" fmla="*/ 93 w 186"/>
                  <a:gd name="T1" fmla="*/ 185 h 185"/>
                  <a:gd name="T2" fmla="*/ 0 w 186"/>
                  <a:gd name="T3" fmla="*/ 92 h 185"/>
                  <a:gd name="T4" fmla="*/ 93 w 186"/>
                  <a:gd name="T5" fmla="*/ 0 h 185"/>
                  <a:gd name="T6" fmla="*/ 186 w 186"/>
                  <a:gd name="T7" fmla="*/ 92 h 185"/>
                  <a:gd name="T8" fmla="*/ 93 w 186"/>
                  <a:gd name="T9" fmla="*/ 185 h 185"/>
                  <a:gd name="T10" fmla="*/ 93 w 186"/>
                  <a:gd name="T11" fmla="*/ 16 h 185"/>
                  <a:gd name="T12" fmla="*/ 16 w 186"/>
                  <a:gd name="T13" fmla="*/ 92 h 185"/>
                  <a:gd name="T14" fmla="*/ 93 w 186"/>
                  <a:gd name="T15" fmla="*/ 169 h 185"/>
                  <a:gd name="T16" fmla="*/ 170 w 186"/>
                  <a:gd name="T17" fmla="*/ 92 h 185"/>
                  <a:gd name="T18" fmla="*/ 93 w 186"/>
                  <a:gd name="T19" fmla="*/ 16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6" h="185">
                    <a:moveTo>
                      <a:pt x="93" y="185"/>
                    </a:moveTo>
                    <a:cubicBezTo>
                      <a:pt x="42" y="185"/>
                      <a:pt x="0" y="143"/>
                      <a:pt x="0" y="92"/>
                    </a:cubicBezTo>
                    <a:cubicBezTo>
                      <a:pt x="0" y="41"/>
                      <a:pt x="42" y="0"/>
                      <a:pt x="93" y="0"/>
                    </a:cubicBezTo>
                    <a:cubicBezTo>
                      <a:pt x="144" y="0"/>
                      <a:pt x="186" y="41"/>
                      <a:pt x="186" y="92"/>
                    </a:cubicBezTo>
                    <a:cubicBezTo>
                      <a:pt x="186" y="143"/>
                      <a:pt x="144" y="185"/>
                      <a:pt x="93" y="185"/>
                    </a:cubicBezTo>
                    <a:close/>
                    <a:moveTo>
                      <a:pt x="93" y="16"/>
                    </a:moveTo>
                    <a:cubicBezTo>
                      <a:pt x="51" y="16"/>
                      <a:pt x="16" y="50"/>
                      <a:pt x="16" y="92"/>
                    </a:cubicBezTo>
                    <a:cubicBezTo>
                      <a:pt x="16" y="135"/>
                      <a:pt x="51" y="169"/>
                      <a:pt x="93" y="169"/>
                    </a:cubicBezTo>
                    <a:cubicBezTo>
                      <a:pt x="136" y="169"/>
                      <a:pt x="170" y="135"/>
                      <a:pt x="170" y="92"/>
                    </a:cubicBezTo>
                    <a:cubicBezTo>
                      <a:pt x="170" y="50"/>
                      <a:pt x="136" y="16"/>
                      <a:pt x="93" y="16"/>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56" name="Rectangle 806"/>
              <p:cNvSpPr>
                <a:spLocks noChangeArrowheads="1"/>
              </p:cNvSpPr>
              <p:nvPr/>
            </p:nvSpPr>
            <p:spPr bwMode="auto">
              <a:xfrm>
                <a:off x="11383963" y="7815263"/>
                <a:ext cx="531813" cy="1746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57" name="Freeform 807"/>
              <p:cNvSpPr>
                <a:spLocks noEditPoints="1"/>
              </p:cNvSpPr>
              <p:nvPr/>
            </p:nvSpPr>
            <p:spPr bwMode="auto">
              <a:xfrm>
                <a:off x="11361738" y="7793038"/>
                <a:ext cx="576263" cy="219075"/>
              </a:xfrm>
              <a:custGeom>
                <a:avLst/>
                <a:gdLst>
                  <a:gd name="T0" fmla="*/ 201 w 209"/>
                  <a:gd name="T1" fmla="*/ 79 h 79"/>
                  <a:gd name="T2" fmla="*/ 8 w 209"/>
                  <a:gd name="T3" fmla="*/ 79 h 79"/>
                  <a:gd name="T4" fmla="*/ 0 w 209"/>
                  <a:gd name="T5" fmla="*/ 71 h 79"/>
                  <a:gd name="T6" fmla="*/ 0 w 209"/>
                  <a:gd name="T7" fmla="*/ 8 h 79"/>
                  <a:gd name="T8" fmla="*/ 8 w 209"/>
                  <a:gd name="T9" fmla="*/ 0 h 79"/>
                  <a:gd name="T10" fmla="*/ 201 w 209"/>
                  <a:gd name="T11" fmla="*/ 0 h 79"/>
                  <a:gd name="T12" fmla="*/ 209 w 209"/>
                  <a:gd name="T13" fmla="*/ 8 h 79"/>
                  <a:gd name="T14" fmla="*/ 209 w 209"/>
                  <a:gd name="T15" fmla="*/ 71 h 79"/>
                  <a:gd name="T16" fmla="*/ 201 w 209"/>
                  <a:gd name="T17" fmla="*/ 79 h 79"/>
                  <a:gd name="T18" fmla="*/ 16 w 209"/>
                  <a:gd name="T19" fmla="*/ 63 h 79"/>
                  <a:gd name="T20" fmla="*/ 193 w 209"/>
                  <a:gd name="T21" fmla="*/ 63 h 79"/>
                  <a:gd name="T22" fmla="*/ 193 w 209"/>
                  <a:gd name="T23" fmla="*/ 16 h 79"/>
                  <a:gd name="T24" fmla="*/ 16 w 209"/>
                  <a:gd name="T25" fmla="*/ 16 h 79"/>
                  <a:gd name="T26" fmla="*/ 16 w 209"/>
                  <a:gd name="T27" fmla="*/ 63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9" h="79">
                    <a:moveTo>
                      <a:pt x="201" y="79"/>
                    </a:moveTo>
                    <a:cubicBezTo>
                      <a:pt x="8" y="79"/>
                      <a:pt x="8" y="79"/>
                      <a:pt x="8" y="79"/>
                    </a:cubicBezTo>
                    <a:cubicBezTo>
                      <a:pt x="4" y="79"/>
                      <a:pt x="0" y="75"/>
                      <a:pt x="0" y="71"/>
                    </a:cubicBezTo>
                    <a:cubicBezTo>
                      <a:pt x="0" y="8"/>
                      <a:pt x="0" y="8"/>
                      <a:pt x="0" y="8"/>
                    </a:cubicBezTo>
                    <a:cubicBezTo>
                      <a:pt x="0" y="4"/>
                      <a:pt x="4" y="0"/>
                      <a:pt x="8" y="0"/>
                    </a:cubicBezTo>
                    <a:cubicBezTo>
                      <a:pt x="201" y="0"/>
                      <a:pt x="201" y="0"/>
                      <a:pt x="201" y="0"/>
                    </a:cubicBezTo>
                    <a:cubicBezTo>
                      <a:pt x="205" y="0"/>
                      <a:pt x="209" y="4"/>
                      <a:pt x="209" y="8"/>
                    </a:cubicBezTo>
                    <a:cubicBezTo>
                      <a:pt x="209" y="71"/>
                      <a:pt x="209" y="71"/>
                      <a:pt x="209" y="71"/>
                    </a:cubicBezTo>
                    <a:cubicBezTo>
                      <a:pt x="209" y="75"/>
                      <a:pt x="205" y="79"/>
                      <a:pt x="201" y="79"/>
                    </a:cubicBezTo>
                    <a:close/>
                    <a:moveTo>
                      <a:pt x="16" y="63"/>
                    </a:moveTo>
                    <a:cubicBezTo>
                      <a:pt x="193" y="63"/>
                      <a:pt x="193" y="63"/>
                      <a:pt x="193" y="63"/>
                    </a:cubicBezTo>
                    <a:cubicBezTo>
                      <a:pt x="193" y="16"/>
                      <a:pt x="193" y="16"/>
                      <a:pt x="193" y="16"/>
                    </a:cubicBezTo>
                    <a:cubicBezTo>
                      <a:pt x="16" y="16"/>
                      <a:pt x="16" y="16"/>
                      <a:pt x="16" y="16"/>
                    </a:cubicBezTo>
                    <a:lnTo>
                      <a:pt x="16" y="63"/>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58" name="Oval 808"/>
              <p:cNvSpPr>
                <a:spLocks noChangeArrowheads="1"/>
              </p:cNvSpPr>
              <p:nvPr/>
            </p:nvSpPr>
            <p:spPr bwMode="auto">
              <a:xfrm>
                <a:off x="11236326" y="7751763"/>
                <a:ext cx="293688" cy="2936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59" name="Freeform 809"/>
              <p:cNvSpPr>
                <a:spLocks noEditPoints="1"/>
              </p:cNvSpPr>
              <p:nvPr/>
            </p:nvSpPr>
            <p:spPr bwMode="auto">
              <a:xfrm>
                <a:off x="11214101" y="7729538"/>
                <a:ext cx="338138" cy="338138"/>
              </a:xfrm>
              <a:custGeom>
                <a:avLst/>
                <a:gdLst>
                  <a:gd name="T0" fmla="*/ 61 w 122"/>
                  <a:gd name="T1" fmla="*/ 122 h 122"/>
                  <a:gd name="T2" fmla="*/ 0 w 122"/>
                  <a:gd name="T3" fmla="*/ 61 h 122"/>
                  <a:gd name="T4" fmla="*/ 61 w 122"/>
                  <a:gd name="T5" fmla="*/ 0 h 122"/>
                  <a:gd name="T6" fmla="*/ 122 w 122"/>
                  <a:gd name="T7" fmla="*/ 61 h 122"/>
                  <a:gd name="T8" fmla="*/ 61 w 122"/>
                  <a:gd name="T9" fmla="*/ 122 h 122"/>
                  <a:gd name="T10" fmla="*/ 61 w 122"/>
                  <a:gd name="T11" fmla="*/ 16 h 122"/>
                  <a:gd name="T12" fmla="*/ 16 w 122"/>
                  <a:gd name="T13" fmla="*/ 61 h 122"/>
                  <a:gd name="T14" fmla="*/ 61 w 122"/>
                  <a:gd name="T15" fmla="*/ 106 h 122"/>
                  <a:gd name="T16" fmla="*/ 106 w 122"/>
                  <a:gd name="T17" fmla="*/ 61 h 122"/>
                  <a:gd name="T18" fmla="*/ 61 w 122"/>
                  <a:gd name="T19" fmla="*/ 1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 h="122">
                    <a:moveTo>
                      <a:pt x="61" y="122"/>
                    </a:moveTo>
                    <a:cubicBezTo>
                      <a:pt x="28" y="122"/>
                      <a:pt x="0" y="95"/>
                      <a:pt x="0" y="61"/>
                    </a:cubicBezTo>
                    <a:cubicBezTo>
                      <a:pt x="0" y="27"/>
                      <a:pt x="28" y="0"/>
                      <a:pt x="61" y="0"/>
                    </a:cubicBezTo>
                    <a:cubicBezTo>
                      <a:pt x="95" y="0"/>
                      <a:pt x="122" y="27"/>
                      <a:pt x="122" y="61"/>
                    </a:cubicBezTo>
                    <a:cubicBezTo>
                      <a:pt x="122" y="95"/>
                      <a:pt x="95" y="122"/>
                      <a:pt x="61" y="122"/>
                    </a:cubicBezTo>
                    <a:close/>
                    <a:moveTo>
                      <a:pt x="61" y="16"/>
                    </a:moveTo>
                    <a:cubicBezTo>
                      <a:pt x="36" y="16"/>
                      <a:pt x="16" y="36"/>
                      <a:pt x="16" y="61"/>
                    </a:cubicBezTo>
                    <a:cubicBezTo>
                      <a:pt x="16" y="86"/>
                      <a:pt x="36" y="106"/>
                      <a:pt x="61" y="106"/>
                    </a:cubicBezTo>
                    <a:cubicBezTo>
                      <a:pt x="86" y="106"/>
                      <a:pt x="106" y="86"/>
                      <a:pt x="106" y="61"/>
                    </a:cubicBezTo>
                    <a:cubicBezTo>
                      <a:pt x="106" y="36"/>
                      <a:pt x="86" y="16"/>
                      <a:pt x="61" y="16"/>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60" name="Freeform 810"/>
              <p:cNvSpPr>
                <a:spLocks/>
              </p:cNvSpPr>
              <p:nvPr/>
            </p:nvSpPr>
            <p:spPr bwMode="auto">
              <a:xfrm>
                <a:off x="11874501" y="8732838"/>
                <a:ext cx="276225" cy="279400"/>
              </a:xfrm>
              <a:custGeom>
                <a:avLst/>
                <a:gdLst>
                  <a:gd name="T0" fmla="*/ 19 w 174"/>
                  <a:gd name="T1" fmla="*/ 176 h 176"/>
                  <a:gd name="T2" fmla="*/ 0 w 174"/>
                  <a:gd name="T3" fmla="*/ 155 h 176"/>
                  <a:gd name="T4" fmla="*/ 155 w 174"/>
                  <a:gd name="T5" fmla="*/ 0 h 176"/>
                  <a:gd name="T6" fmla="*/ 174 w 174"/>
                  <a:gd name="T7" fmla="*/ 21 h 176"/>
                  <a:gd name="T8" fmla="*/ 19 w 174"/>
                  <a:gd name="T9" fmla="*/ 176 h 176"/>
                </a:gdLst>
                <a:ahLst/>
                <a:cxnLst>
                  <a:cxn ang="0">
                    <a:pos x="T0" y="T1"/>
                  </a:cxn>
                  <a:cxn ang="0">
                    <a:pos x="T2" y="T3"/>
                  </a:cxn>
                  <a:cxn ang="0">
                    <a:pos x="T4" y="T5"/>
                  </a:cxn>
                  <a:cxn ang="0">
                    <a:pos x="T6" y="T7"/>
                  </a:cxn>
                  <a:cxn ang="0">
                    <a:pos x="T8" y="T9"/>
                  </a:cxn>
                </a:cxnLst>
                <a:rect l="0" t="0" r="r" b="b"/>
                <a:pathLst>
                  <a:path w="174" h="176">
                    <a:moveTo>
                      <a:pt x="19" y="176"/>
                    </a:moveTo>
                    <a:lnTo>
                      <a:pt x="0" y="155"/>
                    </a:lnTo>
                    <a:lnTo>
                      <a:pt x="155" y="0"/>
                    </a:lnTo>
                    <a:lnTo>
                      <a:pt x="174" y="21"/>
                    </a:lnTo>
                    <a:lnTo>
                      <a:pt x="19" y="17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61" name="Freeform 811"/>
              <p:cNvSpPr>
                <a:spLocks/>
              </p:cNvSpPr>
              <p:nvPr/>
            </p:nvSpPr>
            <p:spPr bwMode="auto">
              <a:xfrm>
                <a:off x="10567988" y="8732838"/>
                <a:ext cx="276225" cy="279400"/>
              </a:xfrm>
              <a:custGeom>
                <a:avLst/>
                <a:gdLst>
                  <a:gd name="T0" fmla="*/ 155 w 174"/>
                  <a:gd name="T1" fmla="*/ 176 h 176"/>
                  <a:gd name="T2" fmla="*/ 0 w 174"/>
                  <a:gd name="T3" fmla="*/ 21 h 176"/>
                  <a:gd name="T4" fmla="*/ 20 w 174"/>
                  <a:gd name="T5" fmla="*/ 0 h 176"/>
                  <a:gd name="T6" fmla="*/ 174 w 174"/>
                  <a:gd name="T7" fmla="*/ 155 h 176"/>
                  <a:gd name="T8" fmla="*/ 155 w 174"/>
                  <a:gd name="T9" fmla="*/ 176 h 176"/>
                </a:gdLst>
                <a:ahLst/>
                <a:cxnLst>
                  <a:cxn ang="0">
                    <a:pos x="T0" y="T1"/>
                  </a:cxn>
                  <a:cxn ang="0">
                    <a:pos x="T2" y="T3"/>
                  </a:cxn>
                  <a:cxn ang="0">
                    <a:pos x="T4" y="T5"/>
                  </a:cxn>
                  <a:cxn ang="0">
                    <a:pos x="T6" y="T7"/>
                  </a:cxn>
                  <a:cxn ang="0">
                    <a:pos x="T8" y="T9"/>
                  </a:cxn>
                </a:cxnLst>
                <a:rect l="0" t="0" r="r" b="b"/>
                <a:pathLst>
                  <a:path w="174" h="176">
                    <a:moveTo>
                      <a:pt x="155" y="176"/>
                    </a:moveTo>
                    <a:lnTo>
                      <a:pt x="0" y="21"/>
                    </a:lnTo>
                    <a:lnTo>
                      <a:pt x="20" y="0"/>
                    </a:lnTo>
                    <a:lnTo>
                      <a:pt x="174" y="155"/>
                    </a:lnTo>
                    <a:lnTo>
                      <a:pt x="155" y="17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62" name="Freeform 812"/>
              <p:cNvSpPr>
                <a:spLocks/>
              </p:cNvSpPr>
              <p:nvPr/>
            </p:nvSpPr>
            <p:spPr bwMode="auto">
              <a:xfrm>
                <a:off x="10991851" y="8247063"/>
                <a:ext cx="785813" cy="436563"/>
              </a:xfrm>
              <a:custGeom>
                <a:avLst/>
                <a:gdLst>
                  <a:gd name="T0" fmla="*/ 495 w 495"/>
                  <a:gd name="T1" fmla="*/ 57 h 275"/>
                  <a:gd name="T2" fmla="*/ 248 w 495"/>
                  <a:gd name="T3" fmla="*/ 0 h 275"/>
                  <a:gd name="T4" fmla="*/ 0 w 495"/>
                  <a:gd name="T5" fmla="*/ 57 h 275"/>
                  <a:gd name="T6" fmla="*/ 161 w 495"/>
                  <a:gd name="T7" fmla="*/ 275 h 275"/>
                  <a:gd name="T8" fmla="*/ 161 w 495"/>
                  <a:gd name="T9" fmla="*/ 275 h 275"/>
                  <a:gd name="T10" fmla="*/ 161 w 495"/>
                  <a:gd name="T11" fmla="*/ 135 h 275"/>
                  <a:gd name="T12" fmla="*/ 333 w 495"/>
                  <a:gd name="T13" fmla="*/ 135 h 275"/>
                  <a:gd name="T14" fmla="*/ 333 w 495"/>
                  <a:gd name="T15" fmla="*/ 275 h 275"/>
                  <a:gd name="T16" fmla="*/ 495 w 495"/>
                  <a:gd name="T17" fmla="*/ 57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5" h="275">
                    <a:moveTo>
                      <a:pt x="495" y="57"/>
                    </a:moveTo>
                    <a:lnTo>
                      <a:pt x="248" y="0"/>
                    </a:lnTo>
                    <a:lnTo>
                      <a:pt x="0" y="57"/>
                    </a:lnTo>
                    <a:lnTo>
                      <a:pt x="161" y="275"/>
                    </a:lnTo>
                    <a:lnTo>
                      <a:pt x="161" y="275"/>
                    </a:lnTo>
                    <a:lnTo>
                      <a:pt x="161" y="135"/>
                    </a:lnTo>
                    <a:lnTo>
                      <a:pt x="333" y="135"/>
                    </a:lnTo>
                    <a:lnTo>
                      <a:pt x="333" y="275"/>
                    </a:lnTo>
                    <a:lnTo>
                      <a:pt x="495" y="57"/>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63" name="Freeform 813"/>
              <p:cNvSpPr>
                <a:spLocks noEditPoints="1"/>
              </p:cNvSpPr>
              <p:nvPr/>
            </p:nvSpPr>
            <p:spPr bwMode="auto">
              <a:xfrm>
                <a:off x="10969626" y="8221663"/>
                <a:ext cx="833438" cy="485775"/>
              </a:xfrm>
              <a:custGeom>
                <a:avLst/>
                <a:gdLst>
                  <a:gd name="T0" fmla="*/ 200 w 302"/>
                  <a:gd name="T1" fmla="*/ 175 h 176"/>
                  <a:gd name="T2" fmla="*/ 198 w 302"/>
                  <a:gd name="T3" fmla="*/ 175 h 176"/>
                  <a:gd name="T4" fmla="*/ 192 w 302"/>
                  <a:gd name="T5" fmla="*/ 167 h 176"/>
                  <a:gd name="T6" fmla="*/ 192 w 302"/>
                  <a:gd name="T7" fmla="*/ 95 h 176"/>
                  <a:gd name="T8" fmla="*/ 109 w 302"/>
                  <a:gd name="T9" fmla="*/ 95 h 176"/>
                  <a:gd name="T10" fmla="*/ 109 w 302"/>
                  <a:gd name="T11" fmla="*/ 167 h 176"/>
                  <a:gd name="T12" fmla="*/ 106 w 302"/>
                  <a:gd name="T13" fmla="*/ 174 h 176"/>
                  <a:gd name="T14" fmla="*/ 94 w 302"/>
                  <a:gd name="T15" fmla="*/ 172 h 176"/>
                  <a:gd name="T16" fmla="*/ 94 w 302"/>
                  <a:gd name="T17" fmla="*/ 172 h 176"/>
                  <a:gd name="T18" fmla="*/ 94 w 302"/>
                  <a:gd name="T19" fmla="*/ 172 h 176"/>
                  <a:gd name="T20" fmla="*/ 94 w 302"/>
                  <a:gd name="T21" fmla="*/ 172 h 176"/>
                  <a:gd name="T22" fmla="*/ 2 w 302"/>
                  <a:gd name="T23" fmla="*/ 47 h 176"/>
                  <a:gd name="T24" fmla="*/ 0 w 302"/>
                  <a:gd name="T25" fmla="*/ 39 h 176"/>
                  <a:gd name="T26" fmla="*/ 6 w 302"/>
                  <a:gd name="T27" fmla="*/ 34 h 176"/>
                  <a:gd name="T28" fmla="*/ 149 w 302"/>
                  <a:gd name="T29" fmla="*/ 1 h 176"/>
                  <a:gd name="T30" fmla="*/ 153 w 302"/>
                  <a:gd name="T31" fmla="*/ 1 h 176"/>
                  <a:gd name="T32" fmla="*/ 295 w 302"/>
                  <a:gd name="T33" fmla="*/ 34 h 176"/>
                  <a:gd name="T34" fmla="*/ 301 w 302"/>
                  <a:gd name="T35" fmla="*/ 39 h 176"/>
                  <a:gd name="T36" fmla="*/ 300 w 302"/>
                  <a:gd name="T37" fmla="*/ 47 h 176"/>
                  <a:gd name="T38" fmla="*/ 207 w 302"/>
                  <a:gd name="T39" fmla="*/ 172 h 176"/>
                  <a:gd name="T40" fmla="*/ 200 w 302"/>
                  <a:gd name="T41" fmla="*/ 175 h 176"/>
                  <a:gd name="T42" fmla="*/ 101 w 302"/>
                  <a:gd name="T43" fmla="*/ 79 h 176"/>
                  <a:gd name="T44" fmla="*/ 200 w 302"/>
                  <a:gd name="T45" fmla="*/ 79 h 176"/>
                  <a:gd name="T46" fmla="*/ 208 w 302"/>
                  <a:gd name="T47" fmla="*/ 87 h 176"/>
                  <a:gd name="T48" fmla="*/ 208 w 302"/>
                  <a:gd name="T49" fmla="*/ 143 h 176"/>
                  <a:gd name="T50" fmla="*/ 280 w 302"/>
                  <a:gd name="T51" fmla="*/ 47 h 176"/>
                  <a:gd name="T52" fmla="*/ 151 w 302"/>
                  <a:gd name="T53" fmla="*/ 17 h 176"/>
                  <a:gd name="T54" fmla="*/ 22 w 302"/>
                  <a:gd name="T55" fmla="*/ 47 h 176"/>
                  <a:gd name="T56" fmla="*/ 93 w 302"/>
                  <a:gd name="T57" fmla="*/ 143 h 176"/>
                  <a:gd name="T58" fmla="*/ 93 w 302"/>
                  <a:gd name="T59" fmla="*/ 87 h 176"/>
                  <a:gd name="T60" fmla="*/ 101 w 302"/>
                  <a:gd name="T61" fmla="*/ 7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2" h="176">
                    <a:moveTo>
                      <a:pt x="200" y="175"/>
                    </a:moveTo>
                    <a:cubicBezTo>
                      <a:pt x="200" y="175"/>
                      <a:pt x="199" y="175"/>
                      <a:pt x="198" y="175"/>
                    </a:cubicBezTo>
                    <a:cubicBezTo>
                      <a:pt x="195" y="174"/>
                      <a:pt x="192" y="171"/>
                      <a:pt x="192" y="167"/>
                    </a:cubicBezTo>
                    <a:cubicBezTo>
                      <a:pt x="192" y="95"/>
                      <a:pt x="192" y="95"/>
                      <a:pt x="192" y="95"/>
                    </a:cubicBezTo>
                    <a:cubicBezTo>
                      <a:pt x="109" y="95"/>
                      <a:pt x="109" y="95"/>
                      <a:pt x="109" y="95"/>
                    </a:cubicBezTo>
                    <a:cubicBezTo>
                      <a:pt x="109" y="167"/>
                      <a:pt x="109" y="167"/>
                      <a:pt x="109" y="167"/>
                    </a:cubicBezTo>
                    <a:cubicBezTo>
                      <a:pt x="109" y="169"/>
                      <a:pt x="108" y="172"/>
                      <a:pt x="106" y="174"/>
                    </a:cubicBezTo>
                    <a:cubicBezTo>
                      <a:pt x="102" y="176"/>
                      <a:pt x="97" y="175"/>
                      <a:pt x="94" y="172"/>
                    </a:cubicBezTo>
                    <a:cubicBezTo>
                      <a:pt x="94" y="172"/>
                      <a:pt x="94" y="172"/>
                      <a:pt x="94" y="172"/>
                    </a:cubicBezTo>
                    <a:cubicBezTo>
                      <a:pt x="94" y="172"/>
                      <a:pt x="94" y="172"/>
                      <a:pt x="94" y="172"/>
                    </a:cubicBezTo>
                    <a:cubicBezTo>
                      <a:pt x="94" y="172"/>
                      <a:pt x="94" y="172"/>
                      <a:pt x="94" y="172"/>
                    </a:cubicBezTo>
                    <a:cubicBezTo>
                      <a:pt x="2" y="47"/>
                      <a:pt x="2" y="47"/>
                      <a:pt x="2" y="47"/>
                    </a:cubicBezTo>
                    <a:cubicBezTo>
                      <a:pt x="0" y="45"/>
                      <a:pt x="0" y="42"/>
                      <a:pt x="0" y="39"/>
                    </a:cubicBezTo>
                    <a:cubicBezTo>
                      <a:pt x="1" y="37"/>
                      <a:pt x="4" y="35"/>
                      <a:pt x="6" y="34"/>
                    </a:cubicBezTo>
                    <a:cubicBezTo>
                      <a:pt x="149" y="1"/>
                      <a:pt x="149" y="1"/>
                      <a:pt x="149" y="1"/>
                    </a:cubicBezTo>
                    <a:cubicBezTo>
                      <a:pt x="150" y="0"/>
                      <a:pt x="152" y="1"/>
                      <a:pt x="153" y="1"/>
                    </a:cubicBezTo>
                    <a:cubicBezTo>
                      <a:pt x="295" y="34"/>
                      <a:pt x="295" y="34"/>
                      <a:pt x="295" y="34"/>
                    </a:cubicBezTo>
                    <a:cubicBezTo>
                      <a:pt x="298" y="35"/>
                      <a:pt x="300" y="37"/>
                      <a:pt x="301" y="39"/>
                    </a:cubicBezTo>
                    <a:cubicBezTo>
                      <a:pt x="302" y="42"/>
                      <a:pt x="301" y="45"/>
                      <a:pt x="300" y="47"/>
                    </a:cubicBezTo>
                    <a:cubicBezTo>
                      <a:pt x="207" y="172"/>
                      <a:pt x="207" y="172"/>
                      <a:pt x="207" y="172"/>
                    </a:cubicBezTo>
                    <a:cubicBezTo>
                      <a:pt x="205" y="174"/>
                      <a:pt x="203" y="175"/>
                      <a:pt x="200" y="175"/>
                    </a:cubicBezTo>
                    <a:close/>
                    <a:moveTo>
                      <a:pt x="101" y="79"/>
                    </a:moveTo>
                    <a:cubicBezTo>
                      <a:pt x="200" y="79"/>
                      <a:pt x="200" y="79"/>
                      <a:pt x="200" y="79"/>
                    </a:cubicBezTo>
                    <a:cubicBezTo>
                      <a:pt x="205" y="79"/>
                      <a:pt x="208" y="83"/>
                      <a:pt x="208" y="87"/>
                    </a:cubicBezTo>
                    <a:cubicBezTo>
                      <a:pt x="208" y="143"/>
                      <a:pt x="208" y="143"/>
                      <a:pt x="208" y="143"/>
                    </a:cubicBezTo>
                    <a:cubicBezTo>
                      <a:pt x="280" y="47"/>
                      <a:pt x="280" y="47"/>
                      <a:pt x="280" y="47"/>
                    </a:cubicBezTo>
                    <a:cubicBezTo>
                      <a:pt x="151" y="17"/>
                      <a:pt x="151" y="17"/>
                      <a:pt x="151" y="17"/>
                    </a:cubicBezTo>
                    <a:cubicBezTo>
                      <a:pt x="22" y="47"/>
                      <a:pt x="22" y="47"/>
                      <a:pt x="22" y="47"/>
                    </a:cubicBezTo>
                    <a:cubicBezTo>
                      <a:pt x="93" y="143"/>
                      <a:pt x="93" y="143"/>
                      <a:pt x="93" y="143"/>
                    </a:cubicBezTo>
                    <a:cubicBezTo>
                      <a:pt x="93" y="87"/>
                      <a:pt x="93" y="87"/>
                      <a:pt x="93" y="87"/>
                    </a:cubicBezTo>
                    <a:cubicBezTo>
                      <a:pt x="93" y="83"/>
                      <a:pt x="96" y="79"/>
                      <a:pt x="101" y="79"/>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64" name="Oval 814"/>
              <p:cNvSpPr>
                <a:spLocks noChangeArrowheads="1"/>
              </p:cNvSpPr>
              <p:nvPr/>
            </p:nvSpPr>
            <p:spPr bwMode="auto">
              <a:xfrm>
                <a:off x="12352338" y="9266238"/>
                <a:ext cx="249238" cy="249238"/>
              </a:xfrm>
              <a:prstGeom prst="ellipse">
                <a:avLst/>
              </a:prstGeom>
              <a:solidFill>
                <a:srgbClr val="CDE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65" name="Oval 815"/>
              <p:cNvSpPr>
                <a:spLocks noChangeArrowheads="1"/>
              </p:cNvSpPr>
              <p:nvPr/>
            </p:nvSpPr>
            <p:spPr bwMode="auto">
              <a:xfrm>
                <a:off x="12446001" y="9359900"/>
                <a:ext cx="63500" cy="63500"/>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66" name="Oval 816"/>
              <p:cNvSpPr>
                <a:spLocks noChangeArrowheads="1"/>
              </p:cNvSpPr>
              <p:nvPr/>
            </p:nvSpPr>
            <p:spPr bwMode="auto">
              <a:xfrm>
                <a:off x="11352213" y="8694738"/>
                <a:ext cx="63500" cy="63500"/>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67" name="Oval 817"/>
              <p:cNvSpPr>
                <a:spLocks noChangeArrowheads="1"/>
              </p:cNvSpPr>
              <p:nvPr/>
            </p:nvSpPr>
            <p:spPr bwMode="auto">
              <a:xfrm>
                <a:off x="11352213" y="8845550"/>
                <a:ext cx="63500" cy="63500"/>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68" name="Oval 818"/>
              <p:cNvSpPr>
                <a:spLocks noChangeArrowheads="1"/>
              </p:cNvSpPr>
              <p:nvPr/>
            </p:nvSpPr>
            <p:spPr bwMode="auto">
              <a:xfrm>
                <a:off x="12407901" y="7859713"/>
                <a:ext cx="93663" cy="96838"/>
              </a:xfrm>
              <a:prstGeom prst="ellipse">
                <a:avLst/>
              </a:pr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69" name="Oval 819"/>
              <p:cNvSpPr>
                <a:spLocks noChangeArrowheads="1"/>
              </p:cNvSpPr>
              <p:nvPr/>
            </p:nvSpPr>
            <p:spPr bwMode="auto">
              <a:xfrm>
                <a:off x="12617451" y="7856538"/>
                <a:ext cx="96838" cy="93663"/>
              </a:xfrm>
              <a:prstGeom prst="ellipse">
                <a:avLst/>
              </a:pr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70" name="Oval 820"/>
              <p:cNvSpPr>
                <a:spLocks noChangeArrowheads="1"/>
              </p:cNvSpPr>
              <p:nvPr/>
            </p:nvSpPr>
            <p:spPr bwMode="auto">
              <a:xfrm>
                <a:off x="12822238" y="7856538"/>
                <a:ext cx="93663" cy="93663"/>
              </a:xfrm>
              <a:prstGeom prst="ellipse">
                <a:avLst/>
              </a:pr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71" name="Freeform 821"/>
              <p:cNvSpPr>
                <a:spLocks/>
              </p:cNvSpPr>
              <p:nvPr/>
            </p:nvSpPr>
            <p:spPr bwMode="auto">
              <a:xfrm>
                <a:off x="8801101" y="8602663"/>
                <a:ext cx="361950" cy="179388"/>
              </a:xfrm>
              <a:custGeom>
                <a:avLst/>
                <a:gdLst>
                  <a:gd name="T0" fmla="*/ 122 w 131"/>
                  <a:gd name="T1" fmla="*/ 65 h 65"/>
                  <a:gd name="T2" fmla="*/ 119 w 131"/>
                  <a:gd name="T3" fmla="*/ 64 h 65"/>
                  <a:gd name="T4" fmla="*/ 6 w 131"/>
                  <a:gd name="T5" fmla="*/ 17 h 65"/>
                  <a:gd name="T6" fmla="*/ 2 w 131"/>
                  <a:gd name="T7" fmla="*/ 6 h 65"/>
                  <a:gd name="T8" fmla="*/ 12 w 131"/>
                  <a:gd name="T9" fmla="*/ 2 h 65"/>
                  <a:gd name="T10" fmla="*/ 125 w 131"/>
                  <a:gd name="T11" fmla="*/ 50 h 65"/>
                  <a:gd name="T12" fmla="*/ 129 w 131"/>
                  <a:gd name="T13" fmla="*/ 60 h 65"/>
                  <a:gd name="T14" fmla="*/ 122 w 131"/>
                  <a:gd name="T15" fmla="*/ 65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5">
                    <a:moveTo>
                      <a:pt x="122" y="65"/>
                    </a:moveTo>
                    <a:cubicBezTo>
                      <a:pt x="121" y="65"/>
                      <a:pt x="120" y="65"/>
                      <a:pt x="119" y="64"/>
                    </a:cubicBezTo>
                    <a:cubicBezTo>
                      <a:pt x="6" y="17"/>
                      <a:pt x="6" y="17"/>
                      <a:pt x="6" y="17"/>
                    </a:cubicBezTo>
                    <a:cubicBezTo>
                      <a:pt x="2" y="15"/>
                      <a:pt x="0" y="10"/>
                      <a:pt x="2" y="6"/>
                    </a:cubicBezTo>
                    <a:cubicBezTo>
                      <a:pt x="3" y="2"/>
                      <a:pt x="8" y="0"/>
                      <a:pt x="12" y="2"/>
                    </a:cubicBezTo>
                    <a:cubicBezTo>
                      <a:pt x="125" y="50"/>
                      <a:pt x="125" y="50"/>
                      <a:pt x="125" y="50"/>
                    </a:cubicBezTo>
                    <a:cubicBezTo>
                      <a:pt x="129" y="51"/>
                      <a:pt x="131" y="56"/>
                      <a:pt x="129" y="60"/>
                    </a:cubicBezTo>
                    <a:cubicBezTo>
                      <a:pt x="128" y="63"/>
                      <a:pt x="125" y="65"/>
                      <a:pt x="122" y="65"/>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72" name="Freeform 822"/>
              <p:cNvSpPr>
                <a:spLocks/>
              </p:cNvSpPr>
              <p:nvPr/>
            </p:nvSpPr>
            <p:spPr bwMode="auto">
              <a:xfrm>
                <a:off x="8278813" y="8323263"/>
                <a:ext cx="704850" cy="436563"/>
              </a:xfrm>
              <a:custGeom>
                <a:avLst/>
                <a:gdLst>
                  <a:gd name="T0" fmla="*/ 12 w 255"/>
                  <a:gd name="T1" fmla="*/ 31 h 158"/>
                  <a:gd name="T2" fmla="*/ 56 w 255"/>
                  <a:gd name="T3" fmla="*/ 13 h 158"/>
                  <a:gd name="T4" fmla="*/ 255 w 255"/>
                  <a:gd name="T5" fmla="*/ 97 h 158"/>
                  <a:gd name="T6" fmla="*/ 229 w 255"/>
                  <a:gd name="T7" fmla="*/ 158 h 158"/>
                  <a:gd name="T8" fmla="*/ 30 w 255"/>
                  <a:gd name="T9" fmla="*/ 75 h 158"/>
                  <a:gd name="T10" fmla="*/ 12 w 255"/>
                  <a:gd name="T11" fmla="*/ 31 h 158"/>
                </a:gdLst>
                <a:ahLst/>
                <a:cxnLst>
                  <a:cxn ang="0">
                    <a:pos x="T0" y="T1"/>
                  </a:cxn>
                  <a:cxn ang="0">
                    <a:pos x="T2" y="T3"/>
                  </a:cxn>
                  <a:cxn ang="0">
                    <a:pos x="T4" y="T5"/>
                  </a:cxn>
                  <a:cxn ang="0">
                    <a:pos x="T6" y="T7"/>
                  </a:cxn>
                  <a:cxn ang="0">
                    <a:pos x="T8" y="T9"/>
                  </a:cxn>
                  <a:cxn ang="0">
                    <a:pos x="T10" y="T11"/>
                  </a:cxn>
                </a:cxnLst>
                <a:rect l="0" t="0" r="r" b="b"/>
                <a:pathLst>
                  <a:path w="255" h="158">
                    <a:moveTo>
                      <a:pt x="12" y="31"/>
                    </a:moveTo>
                    <a:cubicBezTo>
                      <a:pt x="25" y="0"/>
                      <a:pt x="56" y="13"/>
                      <a:pt x="56" y="13"/>
                    </a:cubicBezTo>
                    <a:cubicBezTo>
                      <a:pt x="255" y="97"/>
                      <a:pt x="255" y="97"/>
                      <a:pt x="255" y="97"/>
                    </a:cubicBezTo>
                    <a:cubicBezTo>
                      <a:pt x="229" y="158"/>
                      <a:pt x="229" y="158"/>
                      <a:pt x="229" y="158"/>
                    </a:cubicBezTo>
                    <a:cubicBezTo>
                      <a:pt x="30" y="75"/>
                      <a:pt x="30" y="75"/>
                      <a:pt x="30" y="75"/>
                    </a:cubicBezTo>
                    <a:cubicBezTo>
                      <a:pt x="30" y="75"/>
                      <a:pt x="0" y="61"/>
                      <a:pt x="12" y="31"/>
                    </a:cubicBezTo>
                    <a:close/>
                  </a:path>
                </a:pathLst>
              </a:custGeom>
              <a:solidFill>
                <a:srgbClr val="CDE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73" name="Freeform 823"/>
              <p:cNvSpPr>
                <a:spLocks noEditPoints="1"/>
              </p:cNvSpPr>
              <p:nvPr/>
            </p:nvSpPr>
            <p:spPr bwMode="auto">
              <a:xfrm>
                <a:off x="9085263" y="8478838"/>
                <a:ext cx="1044575" cy="963613"/>
              </a:xfrm>
              <a:custGeom>
                <a:avLst/>
                <a:gdLst>
                  <a:gd name="T0" fmla="*/ 179 w 378"/>
                  <a:gd name="T1" fmla="*/ 349 h 349"/>
                  <a:gd name="T2" fmla="*/ 179 w 378"/>
                  <a:gd name="T3" fmla="*/ 349 h 349"/>
                  <a:gd name="T4" fmla="*/ 112 w 378"/>
                  <a:gd name="T5" fmla="*/ 336 h 349"/>
                  <a:gd name="T6" fmla="*/ 18 w 378"/>
                  <a:gd name="T7" fmla="*/ 241 h 349"/>
                  <a:gd name="T8" fmla="*/ 19 w 378"/>
                  <a:gd name="T9" fmla="*/ 107 h 349"/>
                  <a:gd name="T10" fmla="*/ 180 w 378"/>
                  <a:gd name="T11" fmla="*/ 0 h 349"/>
                  <a:gd name="T12" fmla="*/ 247 w 378"/>
                  <a:gd name="T13" fmla="*/ 14 h 349"/>
                  <a:gd name="T14" fmla="*/ 340 w 378"/>
                  <a:gd name="T15" fmla="*/ 242 h 349"/>
                  <a:gd name="T16" fmla="*/ 179 w 378"/>
                  <a:gd name="T17" fmla="*/ 349 h 349"/>
                  <a:gd name="T18" fmla="*/ 180 w 378"/>
                  <a:gd name="T19" fmla="*/ 16 h 349"/>
                  <a:gd name="T20" fmla="*/ 33 w 378"/>
                  <a:gd name="T21" fmla="*/ 113 h 349"/>
                  <a:gd name="T22" fmla="*/ 33 w 378"/>
                  <a:gd name="T23" fmla="*/ 235 h 349"/>
                  <a:gd name="T24" fmla="*/ 118 w 378"/>
                  <a:gd name="T25" fmla="*/ 321 h 349"/>
                  <a:gd name="T26" fmla="*/ 179 w 378"/>
                  <a:gd name="T27" fmla="*/ 333 h 349"/>
                  <a:gd name="T28" fmla="*/ 179 w 378"/>
                  <a:gd name="T29" fmla="*/ 333 h 349"/>
                  <a:gd name="T30" fmla="*/ 326 w 378"/>
                  <a:gd name="T31" fmla="*/ 236 h 349"/>
                  <a:gd name="T32" fmla="*/ 241 w 378"/>
                  <a:gd name="T33" fmla="*/ 29 h 349"/>
                  <a:gd name="T34" fmla="*/ 180 w 378"/>
                  <a:gd name="T35" fmla="*/ 16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8" h="349">
                    <a:moveTo>
                      <a:pt x="179" y="349"/>
                    </a:moveTo>
                    <a:cubicBezTo>
                      <a:pt x="179" y="349"/>
                      <a:pt x="179" y="349"/>
                      <a:pt x="179" y="349"/>
                    </a:cubicBezTo>
                    <a:cubicBezTo>
                      <a:pt x="156" y="349"/>
                      <a:pt x="133" y="345"/>
                      <a:pt x="112" y="336"/>
                    </a:cubicBezTo>
                    <a:cubicBezTo>
                      <a:pt x="69" y="318"/>
                      <a:pt x="35" y="284"/>
                      <a:pt x="18" y="241"/>
                    </a:cubicBezTo>
                    <a:cubicBezTo>
                      <a:pt x="0" y="198"/>
                      <a:pt x="0" y="150"/>
                      <a:pt x="19" y="107"/>
                    </a:cubicBezTo>
                    <a:cubicBezTo>
                      <a:pt x="46" y="42"/>
                      <a:pt x="109" y="0"/>
                      <a:pt x="180" y="0"/>
                    </a:cubicBezTo>
                    <a:cubicBezTo>
                      <a:pt x="203" y="0"/>
                      <a:pt x="226" y="5"/>
                      <a:pt x="247" y="14"/>
                    </a:cubicBezTo>
                    <a:cubicBezTo>
                      <a:pt x="336" y="51"/>
                      <a:pt x="378" y="154"/>
                      <a:pt x="340" y="242"/>
                    </a:cubicBezTo>
                    <a:cubicBezTo>
                      <a:pt x="313" y="307"/>
                      <a:pt x="250" y="349"/>
                      <a:pt x="179" y="349"/>
                    </a:cubicBezTo>
                    <a:close/>
                    <a:moveTo>
                      <a:pt x="180" y="16"/>
                    </a:moveTo>
                    <a:cubicBezTo>
                      <a:pt x="115" y="16"/>
                      <a:pt x="58" y="54"/>
                      <a:pt x="33" y="113"/>
                    </a:cubicBezTo>
                    <a:cubicBezTo>
                      <a:pt x="17" y="152"/>
                      <a:pt x="17" y="195"/>
                      <a:pt x="33" y="235"/>
                    </a:cubicBezTo>
                    <a:cubicBezTo>
                      <a:pt x="49" y="274"/>
                      <a:pt x="79" y="305"/>
                      <a:pt x="118" y="321"/>
                    </a:cubicBezTo>
                    <a:cubicBezTo>
                      <a:pt x="138" y="329"/>
                      <a:pt x="158" y="333"/>
                      <a:pt x="179" y="333"/>
                    </a:cubicBezTo>
                    <a:cubicBezTo>
                      <a:pt x="179" y="333"/>
                      <a:pt x="179" y="333"/>
                      <a:pt x="179" y="333"/>
                    </a:cubicBezTo>
                    <a:cubicBezTo>
                      <a:pt x="243" y="333"/>
                      <a:pt x="301" y="295"/>
                      <a:pt x="326" y="236"/>
                    </a:cubicBezTo>
                    <a:cubicBezTo>
                      <a:pt x="360" y="156"/>
                      <a:pt x="322" y="62"/>
                      <a:pt x="241" y="29"/>
                    </a:cubicBezTo>
                    <a:cubicBezTo>
                      <a:pt x="221" y="20"/>
                      <a:pt x="201" y="16"/>
                      <a:pt x="180" y="16"/>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74" name="Oval 824"/>
              <p:cNvSpPr>
                <a:spLocks noChangeArrowheads="1"/>
              </p:cNvSpPr>
              <p:nvPr/>
            </p:nvSpPr>
            <p:spPr bwMode="auto">
              <a:xfrm>
                <a:off x="9921876" y="7945438"/>
                <a:ext cx="709613" cy="709613"/>
              </a:xfrm>
              <a:prstGeom prst="ellipse">
                <a:avLst/>
              </a:pr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75" name="Freeform 825"/>
              <p:cNvSpPr>
                <a:spLocks/>
              </p:cNvSpPr>
              <p:nvPr/>
            </p:nvSpPr>
            <p:spPr bwMode="auto">
              <a:xfrm>
                <a:off x="10071101" y="8139113"/>
                <a:ext cx="411163" cy="320675"/>
              </a:xfrm>
              <a:custGeom>
                <a:avLst/>
                <a:gdLst>
                  <a:gd name="T0" fmla="*/ 70 w 149"/>
                  <a:gd name="T1" fmla="*/ 116 h 116"/>
                  <a:gd name="T2" fmla="*/ 65 w 149"/>
                  <a:gd name="T3" fmla="*/ 114 h 116"/>
                  <a:gd name="T4" fmla="*/ 3 w 149"/>
                  <a:gd name="T5" fmla="*/ 59 h 116"/>
                  <a:gd name="T6" fmla="*/ 3 w 149"/>
                  <a:gd name="T7" fmla="*/ 48 h 116"/>
                  <a:gd name="T8" fmla="*/ 14 w 149"/>
                  <a:gd name="T9" fmla="*/ 47 h 116"/>
                  <a:gd name="T10" fmla="*/ 69 w 149"/>
                  <a:gd name="T11" fmla="*/ 96 h 116"/>
                  <a:gd name="T12" fmla="*/ 133 w 149"/>
                  <a:gd name="T13" fmla="*/ 5 h 116"/>
                  <a:gd name="T14" fmla="*/ 144 w 149"/>
                  <a:gd name="T15" fmla="*/ 3 h 116"/>
                  <a:gd name="T16" fmla="*/ 146 w 149"/>
                  <a:gd name="T17" fmla="*/ 14 h 116"/>
                  <a:gd name="T18" fmla="*/ 76 w 149"/>
                  <a:gd name="T19" fmla="*/ 112 h 116"/>
                  <a:gd name="T20" fmla="*/ 71 w 149"/>
                  <a:gd name="T21" fmla="*/ 116 h 116"/>
                  <a:gd name="T22" fmla="*/ 70 w 149"/>
                  <a:gd name="T23"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9" h="116">
                    <a:moveTo>
                      <a:pt x="70" y="116"/>
                    </a:moveTo>
                    <a:cubicBezTo>
                      <a:pt x="68" y="116"/>
                      <a:pt x="66" y="115"/>
                      <a:pt x="65" y="114"/>
                    </a:cubicBezTo>
                    <a:cubicBezTo>
                      <a:pt x="3" y="59"/>
                      <a:pt x="3" y="59"/>
                      <a:pt x="3" y="59"/>
                    </a:cubicBezTo>
                    <a:cubicBezTo>
                      <a:pt x="0" y="56"/>
                      <a:pt x="0" y="51"/>
                      <a:pt x="3" y="48"/>
                    </a:cubicBezTo>
                    <a:cubicBezTo>
                      <a:pt x="6" y="45"/>
                      <a:pt x="11" y="44"/>
                      <a:pt x="14" y="47"/>
                    </a:cubicBezTo>
                    <a:cubicBezTo>
                      <a:pt x="69" y="96"/>
                      <a:pt x="69" y="96"/>
                      <a:pt x="69" y="96"/>
                    </a:cubicBezTo>
                    <a:cubicBezTo>
                      <a:pt x="133" y="5"/>
                      <a:pt x="133" y="5"/>
                      <a:pt x="133" y="5"/>
                    </a:cubicBezTo>
                    <a:cubicBezTo>
                      <a:pt x="136" y="1"/>
                      <a:pt x="141" y="0"/>
                      <a:pt x="144" y="3"/>
                    </a:cubicBezTo>
                    <a:cubicBezTo>
                      <a:pt x="148" y="5"/>
                      <a:pt x="149" y="10"/>
                      <a:pt x="146" y="14"/>
                    </a:cubicBezTo>
                    <a:cubicBezTo>
                      <a:pt x="76" y="112"/>
                      <a:pt x="76" y="112"/>
                      <a:pt x="76" y="112"/>
                    </a:cubicBezTo>
                    <a:cubicBezTo>
                      <a:pt x="75" y="114"/>
                      <a:pt x="73" y="116"/>
                      <a:pt x="71" y="116"/>
                    </a:cubicBezTo>
                    <a:cubicBezTo>
                      <a:pt x="71" y="116"/>
                      <a:pt x="70" y="116"/>
                      <a:pt x="70" y="1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76" name="Freeform 826"/>
              <p:cNvSpPr>
                <a:spLocks/>
              </p:cNvSpPr>
              <p:nvPr/>
            </p:nvSpPr>
            <p:spPr bwMode="auto">
              <a:xfrm>
                <a:off x="9431338" y="8801100"/>
                <a:ext cx="620713" cy="674688"/>
              </a:xfrm>
              <a:custGeom>
                <a:avLst/>
                <a:gdLst>
                  <a:gd name="T0" fmla="*/ 0 w 225"/>
                  <a:gd name="T1" fmla="*/ 215 h 244"/>
                  <a:gd name="T2" fmla="*/ 208 w 225"/>
                  <a:gd name="T3" fmla="*/ 122 h 244"/>
                  <a:gd name="T4" fmla="*/ 211 w 225"/>
                  <a:gd name="T5" fmla="*/ 0 h 244"/>
                  <a:gd name="T6" fmla="*/ 0 w 225"/>
                  <a:gd name="T7" fmla="*/ 0 h 244"/>
                  <a:gd name="T8" fmla="*/ 0 w 225"/>
                  <a:gd name="T9" fmla="*/ 215 h 244"/>
                </a:gdLst>
                <a:ahLst/>
                <a:cxnLst>
                  <a:cxn ang="0">
                    <a:pos x="T0" y="T1"/>
                  </a:cxn>
                  <a:cxn ang="0">
                    <a:pos x="T2" y="T3"/>
                  </a:cxn>
                  <a:cxn ang="0">
                    <a:pos x="T4" y="T5"/>
                  </a:cxn>
                  <a:cxn ang="0">
                    <a:pos x="T6" y="T7"/>
                  </a:cxn>
                  <a:cxn ang="0">
                    <a:pos x="T8" y="T9"/>
                  </a:cxn>
                </a:cxnLst>
                <a:rect l="0" t="0" r="r" b="b"/>
                <a:pathLst>
                  <a:path w="225" h="244">
                    <a:moveTo>
                      <a:pt x="0" y="215"/>
                    </a:moveTo>
                    <a:cubicBezTo>
                      <a:pt x="82" y="244"/>
                      <a:pt x="174" y="204"/>
                      <a:pt x="208" y="122"/>
                    </a:cubicBezTo>
                    <a:cubicBezTo>
                      <a:pt x="225" y="82"/>
                      <a:pt x="225" y="38"/>
                      <a:pt x="211" y="0"/>
                    </a:cubicBezTo>
                    <a:cubicBezTo>
                      <a:pt x="0" y="0"/>
                      <a:pt x="0" y="0"/>
                      <a:pt x="0" y="0"/>
                    </a:cubicBezTo>
                    <a:lnTo>
                      <a:pt x="0" y="215"/>
                    </a:lnTo>
                    <a:close/>
                  </a:path>
                </a:pathLst>
              </a:custGeom>
              <a:solidFill>
                <a:srgbClr val="CDE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77" name="Freeform 827"/>
              <p:cNvSpPr>
                <a:spLocks noEditPoints="1"/>
              </p:cNvSpPr>
              <p:nvPr/>
            </p:nvSpPr>
            <p:spPr bwMode="auto">
              <a:xfrm>
                <a:off x="9409113" y="8780463"/>
                <a:ext cx="668338" cy="661988"/>
              </a:xfrm>
              <a:custGeom>
                <a:avLst/>
                <a:gdLst>
                  <a:gd name="T0" fmla="*/ 62 w 242"/>
                  <a:gd name="T1" fmla="*/ 240 h 240"/>
                  <a:gd name="T2" fmla="*/ 62 w 242"/>
                  <a:gd name="T3" fmla="*/ 240 h 240"/>
                  <a:gd name="T4" fmla="*/ 5 w 242"/>
                  <a:gd name="T5" fmla="*/ 231 h 240"/>
                  <a:gd name="T6" fmla="*/ 0 w 242"/>
                  <a:gd name="T7" fmla="*/ 223 h 240"/>
                  <a:gd name="T8" fmla="*/ 0 w 242"/>
                  <a:gd name="T9" fmla="*/ 8 h 240"/>
                  <a:gd name="T10" fmla="*/ 8 w 242"/>
                  <a:gd name="T11" fmla="*/ 0 h 240"/>
                  <a:gd name="T12" fmla="*/ 219 w 242"/>
                  <a:gd name="T13" fmla="*/ 0 h 240"/>
                  <a:gd name="T14" fmla="*/ 226 w 242"/>
                  <a:gd name="T15" fmla="*/ 6 h 240"/>
                  <a:gd name="T16" fmla="*/ 223 w 242"/>
                  <a:gd name="T17" fmla="*/ 133 h 240"/>
                  <a:gd name="T18" fmla="*/ 62 w 242"/>
                  <a:gd name="T19" fmla="*/ 240 h 240"/>
                  <a:gd name="T20" fmla="*/ 16 w 242"/>
                  <a:gd name="T21" fmla="*/ 217 h 240"/>
                  <a:gd name="T22" fmla="*/ 62 w 242"/>
                  <a:gd name="T23" fmla="*/ 224 h 240"/>
                  <a:gd name="T24" fmla="*/ 209 w 242"/>
                  <a:gd name="T25" fmla="*/ 127 h 240"/>
                  <a:gd name="T26" fmla="*/ 213 w 242"/>
                  <a:gd name="T27" fmla="*/ 16 h 240"/>
                  <a:gd name="T28" fmla="*/ 16 w 242"/>
                  <a:gd name="T29" fmla="*/ 16 h 240"/>
                  <a:gd name="T30" fmla="*/ 16 w 242"/>
                  <a:gd name="T31" fmla="*/ 217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2" h="240">
                    <a:moveTo>
                      <a:pt x="62" y="240"/>
                    </a:moveTo>
                    <a:cubicBezTo>
                      <a:pt x="62" y="240"/>
                      <a:pt x="62" y="240"/>
                      <a:pt x="62" y="240"/>
                    </a:cubicBezTo>
                    <a:cubicBezTo>
                      <a:pt x="43" y="240"/>
                      <a:pt x="24" y="237"/>
                      <a:pt x="5" y="231"/>
                    </a:cubicBezTo>
                    <a:cubicBezTo>
                      <a:pt x="2" y="229"/>
                      <a:pt x="0" y="226"/>
                      <a:pt x="0" y="223"/>
                    </a:cubicBezTo>
                    <a:cubicBezTo>
                      <a:pt x="0" y="8"/>
                      <a:pt x="0" y="8"/>
                      <a:pt x="0" y="8"/>
                    </a:cubicBezTo>
                    <a:cubicBezTo>
                      <a:pt x="0" y="4"/>
                      <a:pt x="3" y="0"/>
                      <a:pt x="8" y="0"/>
                    </a:cubicBezTo>
                    <a:cubicBezTo>
                      <a:pt x="219" y="0"/>
                      <a:pt x="219" y="0"/>
                      <a:pt x="219" y="0"/>
                    </a:cubicBezTo>
                    <a:cubicBezTo>
                      <a:pt x="222" y="0"/>
                      <a:pt x="225" y="2"/>
                      <a:pt x="226" y="6"/>
                    </a:cubicBezTo>
                    <a:cubicBezTo>
                      <a:pt x="242" y="47"/>
                      <a:pt x="241" y="93"/>
                      <a:pt x="223" y="133"/>
                    </a:cubicBezTo>
                    <a:cubicBezTo>
                      <a:pt x="196" y="198"/>
                      <a:pt x="133" y="240"/>
                      <a:pt x="62" y="240"/>
                    </a:cubicBezTo>
                    <a:close/>
                    <a:moveTo>
                      <a:pt x="16" y="217"/>
                    </a:moveTo>
                    <a:cubicBezTo>
                      <a:pt x="31" y="222"/>
                      <a:pt x="47" y="224"/>
                      <a:pt x="62" y="224"/>
                    </a:cubicBezTo>
                    <a:cubicBezTo>
                      <a:pt x="126" y="224"/>
                      <a:pt x="184" y="186"/>
                      <a:pt x="209" y="127"/>
                    </a:cubicBezTo>
                    <a:cubicBezTo>
                      <a:pt x="224" y="92"/>
                      <a:pt x="225" y="53"/>
                      <a:pt x="213" y="16"/>
                    </a:cubicBezTo>
                    <a:cubicBezTo>
                      <a:pt x="16" y="16"/>
                      <a:pt x="16" y="16"/>
                      <a:pt x="16" y="16"/>
                    </a:cubicBezTo>
                    <a:lnTo>
                      <a:pt x="16" y="217"/>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78" name="Freeform 828"/>
              <p:cNvSpPr>
                <a:spLocks noEditPoints="1"/>
              </p:cNvSpPr>
              <p:nvPr/>
            </p:nvSpPr>
            <p:spPr bwMode="auto">
              <a:xfrm>
                <a:off x="8397876" y="9259888"/>
                <a:ext cx="839788" cy="841375"/>
              </a:xfrm>
              <a:custGeom>
                <a:avLst/>
                <a:gdLst>
                  <a:gd name="T0" fmla="*/ 240 w 304"/>
                  <a:gd name="T1" fmla="*/ 77 h 304"/>
                  <a:gd name="T2" fmla="*/ 229 w 304"/>
                  <a:gd name="T3" fmla="*/ 67 h 304"/>
                  <a:gd name="T4" fmla="*/ 249 w 304"/>
                  <a:gd name="T5" fmla="*/ 34 h 304"/>
                  <a:gd name="T6" fmla="*/ 210 w 304"/>
                  <a:gd name="T7" fmla="*/ 11 h 304"/>
                  <a:gd name="T8" fmla="*/ 190 w 304"/>
                  <a:gd name="T9" fmla="*/ 45 h 304"/>
                  <a:gd name="T10" fmla="*/ 165 w 304"/>
                  <a:gd name="T11" fmla="*/ 39 h 304"/>
                  <a:gd name="T12" fmla="*/ 161 w 304"/>
                  <a:gd name="T13" fmla="*/ 0 h 304"/>
                  <a:gd name="T14" fmla="*/ 116 w 304"/>
                  <a:gd name="T15" fmla="*/ 4 h 304"/>
                  <a:gd name="T16" fmla="*/ 120 w 304"/>
                  <a:gd name="T17" fmla="*/ 43 h 304"/>
                  <a:gd name="T18" fmla="*/ 96 w 304"/>
                  <a:gd name="T19" fmla="*/ 53 h 304"/>
                  <a:gd name="T20" fmla="*/ 70 w 304"/>
                  <a:gd name="T21" fmla="*/ 23 h 304"/>
                  <a:gd name="T22" fmla="*/ 36 w 304"/>
                  <a:gd name="T23" fmla="*/ 53 h 304"/>
                  <a:gd name="T24" fmla="*/ 62 w 304"/>
                  <a:gd name="T25" fmla="*/ 83 h 304"/>
                  <a:gd name="T26" fmla="*/ 48 w 304"/>
                  <a:gd name="T27" fmla="*/ 105 h 304"/>
                  <a:gd name="T28" fmla="*/ 10 w 304"/>
                  <a:gd name="T29" fmla="*/ 96 h 304"/>
                  <a:gd name="T30" fmla="*/ 0 w 304"/>
                  <a:gd name="T31" fmla="*/ 140 h 304"/>
                  <a:gd name="T32" fmla="*/ 38 w 304"/>
                  <a:gd name="T33" fmla="*/ 149 h 304"/>
                  <a:gd name="T34" fmla="*/ 40 w 304"/>
                  <a:gd name="T35" fmla="*/ 175 h 304"/>
                  <a:gd name="T36" fmla="*/ 4 w 304"/>
                  <a:gd name="T37" fmla="*/ 190 h 304"/>
                  <a:gd name="T38" fmla="*/ 22 w 304"/>
                  <a:gd name="T39" fmla="*/ 232 h 304"/>
                  <a:gd name="T40" fmla="*/ 57 w 304"/>
                  <a:gd name="T41" fmla="*/ 217 h 304"/>
                  <a:gd name="T42" fmla="*/ 66 w 304"/>
                  <a:gd name="T43" fmla="*/ 229 h 304"/>
                  <a:gd name="T44" fmla="*/ 75 w 304"/>
                  <a:gd name="T45" fmla="*/ 237 h 304"/>
                  <a:gd name="T46" fmla="*/ 55 w 304"/>
                  <a:gd name="T47" fmla="*/ 270 h 304"/>
                  <a:gd name="T48" fmla="*/ 94 w 304"/>
                  <a:gd name="T49" fmla="*/ 293 h 304"/>
                  <a:gd name="T50" fmla="*/ 113 w 304"/>
                  <a:gd name="T51" fmla="*/ 261 h 304"/>
                  <a:gd name="T52" fmla="*/ 140 w 304"/>
                  <a:gd name="T53" fmla="*/ 267 h 304"/>
                  <a:gd name="T54" fmla="*/ 143 w 304"/>
                  <a:gd name="T55" fmla="*/ 304 h 304"/>
                  <a:gd name="T56" fmla="*/ 188 w 304"/>
                  <a:gd name="T57" fmla="*/ 300 h 304"/>
                  <a:gd name="T58" fmla="*/ 184 w 304"/>
                  <a:gd name="T59" fmla="*/ 264 h 304"/>
                  <a:gd name="T60" fmla="*/ 210 w 304"/>
                  <a:gd name="T61" fmla="*/ 253 h 304"/>
                  <a:gd name="T62" fmla="*/ 234 w 304"/>
                  <a:gd name="T63" fmla="*/ 281 h 304"/>
                  <a:gd name="T64" fmla="*/ 268 w 304"/>
                  <a:gd name="T65" fmla="*/ 251 h 304"/>
                  <a:gd name="T66" fmla="*/ 244 w 304"/>
                  <a:gd name="T67" fmla="*/ 224 h 304"/>
                  <a:gd name="T68" fmla="*/ 258 w 304"/>
                  <a:gd name="T69" fmla="*/ 199 h 304"/>
                  <a:gd name="T70" fmla="*/ 294 w 304"/>
                  <a:gd name="T71" fmla="*/ 208 h 304"/>
                  <a:gd name="T72" fmla="*/ 304 w 304"/>
                  <a:gd name="T73" fmla="*/ 164 h 304"/>
                  <a:gd name="T74" fmla="*/ 268 w 304"/>
                  <a:gd name="T75" fmla="*/ 156 h 304"/>
                  <a:gd name="T76" fmla="*/ 265 w 304"/>
                  <a:gd name="T77" fmla="*/ 128 h 304"/>
                  <a:gd name="T78" fmla="*/ 300 w 304"/>
                  <a:gd name="T79" fmla="*/ 114 h 304"/>
                  <a:gd name="T80" fmla="*/ 282 w 304"/>
                  <a:gd name="T81" fmla="*/ 72 h 304"/>
                  <a:gd name="T82" fmla="*/ 247 w 304"/>
                  <a:gd name="T83" fmla="*/ 87 h 304"/>
                  <a:gd name="T84" fmla="*/ 240 w 304"/>
                  <a:gd name="T85" fmla="*/ 77 h 304"/>
                  <a:gd name="T86" fmla="*/ 195 w 304"/>
                  <a:gd name="T87" fmla="*/ 202 h 304"/>
                  <a:gd name="T88" fmla="*/ 102 w 304"/>
                  <a:gd name="T89" fmla="*/ 195 h 304"/>
                  <a:gd name="T90" fmla="*/ 108 w 304"/>
                  <a:gd name="T91" fmla="*/ 102 h 304"/>
                  <a:gd name="T92" fmla="*/ 202 w 304"/>
                  <a:gd name="T93" fmla="*/ 108 h 304"/>
                  <a:gd name="T94" fmla="*/ 195 w 304"/>
                  <a:gd name="T95" fmla="*/ 202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4" h="304">
                    <a:moveTo>
                      <a:pt x="240" y="77"/>
                    </a:moveTo>
                    <a:cubicBezTo>
                      <a:pt x="236" y="74"/>
                      <a:pt x="233" y="70"/>
                      <a:pt x="229" y="67"/>
                    </a:cubicBezTo>
                    <a:cubicBezTo>
                      <a:pt x="249" y="34"/>
                      <a:pt x="249" y="34"/>
                      <a:pt x="249" y="34"/>
                    </a:cubicBezTo>
                    <a:cubicBezTo>
                      <a:pt x="210" y="11"/>
                      <a:pt x="210" y="11"/>
                      <a:pt x="210" y="11"/>
                    </a:cubicBezTo>
                    <a:cubicBezTo>
                      <a:pt x="190" y="45"/>
                      <a:pt x="190" y="45"/>
                      <a:pt x="190" y="45"/>
                    </a:cubicBezTo>
                    <a:cubicBezTo>
                      <a:pt x="182" y="42"/>
                      <a:pt x="173" y="40"/>
                      <a:pt x="165" y="39"/>
                    </a:cubicBezTo>
                    <a:cubicBezTo>
                      <a:pt x="161" y="0"/>
                      <a:pt x="161" y="0"/>
                      <a:pt x="161" y="0"/>
                    </a:cubicBezTo>
                    <a:cubicBezTo>
                      <a:pt x="116" y="4"/>
                      <a:pt x="116" y="4"/>
                      <a:pt x="116" y="4"/>
                    </a:cubicBezTo>
                    <a:cubicBezTo>
                      <a:pt x="120" y="43"/>
                      <a:pt x="120" y="43"/>
                      <a:pt x="120" y="43"/>
                    </a:cubicBezTo>
                    <a:cubicBezTo>
                      <a:pt x="111" y="45"/>
                      <a:pt x="103" y="49"/>
                      <a:pt x="96" y="53"/>
                    </a:cubicBezTo>
                    <a:cubicBezTo>
                      <a:pt x="70" y="23"/>
                      <a:pt x="70" y="23"/>
                      <a:pt x="70" y="23"/>
                    </a:cubicBezTo>
                    <a:cubicBezTo>
                      <a:pt x="36" y="53"/>
                      <a:pt x="36" y="53"/>
                      <a:pt x="36" y="53"/>
                    </a:cubicBezTo>
                    <a:cubicBezTo>
                      <a:pt x="62" y="83"/>
                      <a:pt x="62" y="83"/>
                      <a:pt x="62" y="83"/>
                    </a:cubicBezTo>
                    <a:cubicBezTo>
                      <a:pt x="56" y="90"/>
                      <a:pt x="52" y="97"/>
                      <a:pt x="48" y="105"/>
                    </a:cubicBezTo>
                    <a:cubicBezTo>
                      <a:pt x="10" y="96"/>
                      <a:pt x="10" y="96"/>
                      <a:pt x="10" y="96"/>
                    </a:cubicBezTo>
                    <a:cubicBezTo>
                      <a:pt x="0" y="140"/>
                      <a:pt x="0" y="140"/>
                      <a:pt x="0" y="140"/>
                    </a:cubicBezTo>
                    <a:cubicBezTo>
                      <a:pt x="38" y="149"/>
                      <a:pt x="38" y="149"/>
                      <a:pt x="38" y="149"/>
                    </a:cubicBezTo>
                    <a:cubicBezTo>
                      <a:pt x="38" y="158"/>
                      <a:pt x="39" y="166"/>
                      <a:pt x="40" y="175"/>
                    </a:cubicBezTo>
                    <a:cubicBezTo>
                      <a:pt x="4" y="190"/>
                      <a:pt x="4" y="190"/>
                      <a:pt x="4" y="190"/>
                    </a:cubicBezTo>
                    <a:cubicBezTo>
                      <a:pt x="22" y="232"/>
                      <a:pt x="22" y="232"/>
                      <a:pt x="22" y="232"/>
                    </a:cubicBezTo>
                    <a:cubicBezTo>
                      <a:pt x="57" y="217"/>
                      <a:pt x="57" y="217"/>
                      <a:pt x="57" y="217"/>
                    </a:cubicBezTo>
                    <a:cubicBezTo>
                      <a:pt x="60" y="221"/>
                      <a:pt x="63" y="225"/>
                      <a:pt x="66" y="229"/>
                    </a:cubicBezTo>
                    <a:cubicBezTo>
                      <a:pt x="69" y="232"/>
                      <a:pt x="72" y="234"/>
                      <a:pt x="75" y="237"/>
                    </a:cubicBezTo>
                    <a:cubicBezTo>
                      <a:pt x="55" y="270"/>
                      <a:pt x="55" y="270"/>
                      <a:pt x="55" y="270"/>
                    </a:cubicBezTo>
                    <a:cubicBezTo>
                      <a:pt x="94" y="293"/>
                      <a:pt x="94" y="293"/>
                      <a:pt x="94" y="293"/>
                    </a:cubicBezTo>
                    <a:cubicBezTo>
                      <a:pt x="113" y="261"/>
                      <a:pt x="113" y="261"/>
                      <a:pt x="113" y="261"/>
                    </a:cubicBezTo>
                    <a:cubicBezTo>
                      <a:pt x="122" y="264"/>
                      <a:pt x="131" y="266"/>
                      <a:pt x="140" y="267"/>
                    </a:cubicBezTo>
                    <a:cubicBezTo>
                      <a:pt x="143" y="304"/>
                      <a:pt x="143" y="304"/>
                      <a:pt x="143" y="304"/>
                    </a:cubicBezTo>
                    <a:cubicBezTo>
                      <a:pt x="188" y="300"/>
                      <a:pt x="188" y="300"/>
                      <a:pt x="188" y="300"/>
                    </a:cubicBezTo>
                    <a:cubicBezTo>
                      <a:pt x="184" y="264"/>
                      <a:pt x="184" y="264"/>
                      <a:pt x="184" y="264"/>
                    </a:cubicBezTo>
                    <a:cubicBezTo>
                      <a:pt x="193" y="261"/>
                      <a:pt x="202" y="258"/>
                      <a:pt x="210" y="253"/>
                    </a:cubicBezTo>
                    <a:cubicBezTo>
                      <a:pt x="234" y="281"/>
                      <a:pt x="234" y="281"/>
                      <a:pt x="234" y="281"/>
                    </a:cubicBezTo>
                    <a:cubicBezTo>
                      <a:pt x="268" y="251"/>
                      <a:pt x="268" y="251"/>
                      <a:pt x="268" y="251"/>
                    </a:cubicBezTo>
                    <a:cubicBezTo>
                      <a:pt x="244" y="224"/>
                      <a:pt x="244" y="224"/>
                      <a:pt x="244" y="224"/>
                    </a:cubicBezTo>
                    <a:cubicBezTo>
                      <a:pt x="250" y="216"/>
                      <a:pt x="254" y="208"/>
                      <a:pt x="258" y="199"/>
                    </a:cubicBezTo>
                    <a:cubicBezTo>
                      <a:pt x="294" y="208"/>
                      <a:pt x="294" y="208"/>
                      <a:pt x="294" y="208"/>
                    </a:cubicBezTo>
                    <a:cubicBezTo>
                      <a:pt x="304" y="164"/>
                      <a:pt x="304" y="164"/>
                      <a:pt x="304" y="164"/>
                    </a:cubicBezTo>
                    <a:cubicBezTo>
                      <a:pt x="268" y="156"/>
                      <a:pt x="268" y="156"/>
                      <a:pt x="268" y="156"/>
                    </a:cubicBezTo>
                    <a:cubicBezTo>
                      <a:pt x="268" y="146"/>
                      <a:pt x="267" y="137"/>
                      <a:pt x="265" y="128"/>
                    </a:cubicBezTo>
                    <a:cubicBezTo>
                      <a:pt x="300" y="114"/>
                      <a:pt x="300" y="114"/>
                      <a:pt x="300" y="114"/>
                    </a:cubicBezTo>
                    <a:cubicBezTo>
                      <a:pt x="282" y="72"/>
                      <a:pt x="282" y="72"/>
                      <a:pt x="282" y="72"/>
                    </a:cubicBezTo>
                    <a:cubicBezTo>
                      <a:pt x="247" y="87"/>
                      <a:pt x="247" y="87"/>
                      <a:pt x="247" y="87"/>
                    </a:cubicBezTo>
                    <a:cubicBezTo>
                      <a:pt x="244" y="84"/>
                      <a:pt x="242" y="80"/>
                      <a:pt x="240" y="77"/>
                    </a:cubicBezTo>
                    <a:close/>
                    <a:moveTo>
                      <a:pt x="195" y="202"/>
                    </a:moveTo>
                    <a:cubicBezTo>
                      <a:pt x="168" y="226"/>
                      <a:pt x="126" y="223"/>
                      <a:pt x="102" y="195"/>
                    </a:cubicBezTo>
                    <a:cubicBezTo>
                      <a:pt x="78" y="168"/>
                      <a:pt x="81" y="126"/>
                      <a:pt x="108" y="102"/>
                    </a:cubicBezTo>
                    <a:cubicBezTo>
                      <a:pt x="136" y="78"/>
                      <a:pt x="178" y="81"/>
                      <a:pt x="202" y="108"/>
                    </a:cubicBezTo>
                    <a:cubicBezTo>
                      <a:pt x="226" y="136"/>
                      <a:pt x="223" y="178"/>
                      <a:pt x="195" y="202"/>
                    </a:cubicBezTo>
                    <a:close/>
                  </a:path>
                </a:pathLst>
              </a:custGeom>
              <a:solidFill>
                <a:srgbClr val="CDE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79" name="Oval 829"/>
              <p:cNvSpPr>
                <a:spLocks noChangeArrowheads="1"/>
              </p:cNvSpPr>
              <p:nvPr/>
            </p:nvSpPr>
            <p:spPr bwMode="auto">
              <a:xfrm>
                <a:off x="8770938" y="9632950"/>
                <a:ext cx="93663" cy="95250"/>
              </a:xfrm>
              <a:prstGeom prst="ellipse">
                <a:avLst/>
              </a:pr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80" name="Freeform 830"/>
              <p:cNvSpPr>
                <a:spLocks noEditPoints="1"/>
              </p:cNvSpPr>
              <p:nvPr/>
            </p:nvSpPr>
            <p:spPr bwMode="auto">
              <a:xfrm>
                <a:off x="8732838" y="7724775"/>
                <a:ext cx="709613" cy="709613"/>
              </a:xfrm>
              <a:custGeom>
                <a:avLst/>
                <a:gdLst>
                  <a:gd name="T0" fmla="*/ 202 w 257"/>
                  <a:gd name="T1" fmla="*/ 65 h 257"/>
                  <a:gd name="T2" fmla="*/ 193 w 257"/>
                  <a:gd name="T3" fmla="*/ 57 h 257"/>
                  <a:gd name="T4" fmla="*/ 210 w 257"/>
                  <a:gd name="T5" fmla="*/ 29 h 257"/>
                  <a:gd name="T6" fmla="*/ 177 w 257"/>
                  <a:gd name="T7" fmla="*/ 10 h 257"/>
                  <a:gd name="T8" fmla="*/ 160 w 257"/>
                  <a:gd name="T9" fmla="*/ 38 h 257"/>
                  <a:gd name="T10" fmla="*/ 139 w 257"/>
                  <a:gd name="T11" fmla="*/ 33 h 257"/>
                  <a:gd name="T12" fmla="*/ 136 w 257"/>
                  <a:gd name="T13" fmla="*/ 0 h 257"/>
                  <a:gd name="T14" fmla="*/ 98 w 257"/>
                  <a:gd name="T15" fmla="*/ 4 h 257"/>
                  <a:gd name="T16" fmla="*/ 101 w 257"/>
                  <a:gd name="T17" fmla="*/ 37 h 257"/>
                  <a:gd name="T18" fmla="*/ 81 w 257"/>
                  <a:gd name="T19" fmla="*/ 45 h 257"/>
                  <a:gd name="T20" fmla="*/ 59 w 257"/>
                  <a:gd name="T21" fmla="*/ 21 h 257"/>
                  <a:gd name="T22" fmla="*/ 31 w 257"/>
                  <a:gd name="T23" fmla="*/ 45 h 257"/>
                  <a:gd name="T24" fmla="*/ 52 w 257"/>
                  <a:gd name="T25" fmla="*/ 70 h 257"/>
                  <a:gd name="T26" fmla="*/ 41 w 257"/>
                  <a:gd name="T27" fmla="*/ 89 h 257"/>
                  <a:gd name="T28" fmla="*/ 9 w 257"/>
                  <a:gd name="T29" fmla="*/ 82 h 257"/>
                  <a:gd name="T30" fmla="*/ 0 w 257"/>
                  <a:gd name="T31" fmla="*/ 119 h 257"/>
                  <a:gd name="T32" fmla="*/ 33 w 257"/>
                  <a:gd name="T33" fmla="*/ 126 h 257"/>
                  <a:gd name="T34" fmla="*/ 35 w 257"/>
                  <a:gd name="T35" fmla="*/ 148 h 257"/>
                  <a:gd name="T36" fmla="*/ 4 w 257"/>
                  <a:gd name="T37" fmla="*/ 161 h 257"/>
                  <a:gd name="T38" fmla="*/ 19 w 257"/>
                  <a:gd name="T39" fmla="*/ 196 h 257"/>
                  <a:gd name="T40" fmla="*/ 49 w 257"/>
                  <a:gd name="T41" fmla="*/ 183 h 257"/>
                  <a:gd name="T42" fmla="*/ 56 w 257"/>
                  <a:gd name="T43" fmla="*/ 194 h 257"/>
                  <a:gd name="T44" fmla="*/ 64 w 257"/>
                  <a:gd name="T45" fmla="*/ 200 h 257"/>
                  <a:gd name="T46" fmla="*/ 47 w 257"/>
                  <a:gd name="T47" fmla="*/ 228 h 257"/>
                  <a:gd name="T48" fmla="*/ 80 w 257"/>
                  <a:gd name="T49" fmla="*/ 247 h 257"/>
                  <a:gd name="T50" fmla="*/ 96 w 257"/>
                  <a:gd name="T51" fmla="*/ 220 h 257"/>
                  <a:gd name="T52" fmla="*/ 119 w 257"/>
                  <a:gd name="T53" fmla="*/ 226 h 257"/>
                  <a:gd name="T54" fmla="*/ 121 w 257"/>
                  <a:gd name="T55" fmla="*/ 257 h 257"/>
                  <a:gd name="T56" fmla="*/ 159 w 257"/>
                  <a:gd name="T57" fmla="*/ 253 h 257"/>
                  <a:gd name="T58" fmla="*/ 156 w 257"/>
                  <a:gd name="T59" fmla="*/ 223 h 257"/>
                  <a:gd name="T60" fmla="*/ 178 w 257"/>
                  <a:gd name="T61" fmla="*/ 214 h 257"/>
                  <a:gd name="T62" fmla="*/ 198 w 257"/>
                  <a:gd name="T63" fmla="*/ 237 h 257"/>
                  <a:gd name="T64" fmla="*/ 227 w 257"/>
                  <a:gd name="T65" fmla="*/ 212 h 257"/>
                  <a:gd name="T66" fmla="*/ 206 w 257"/>
                  <a:gd name="T67" fmla="*/ 189 h 257"/>
                  <a:gd name="T68" fmla="*/ 218 w 257"/>
                  <a:gd name="T69" fmla="*/ 168 h 257"/>
                  <a:gd name="T70" fmla="*/ 248 w 257"/>
                  <a:gd name="T71" fmla="*/ 175 h 257"/>
                  <a:gd name="T72" fmla="*/ 257 w 257"/>
                  <a:gd name="T73" fmla="*/ 138 h 257"/>
                  <a:gd name="T74" fmla="*/ 226 w 257"/>
                  <a:gd name="T75" fmla="*/ 131 h 257"/>
                  <a:gd name="T76" fmla="*/ 224 w 257"/>
                  <a:gd name="T77" fmla="*/ 108 h 257"/>
                  <a:gd name="T78" fmla="*/ 253 w 257"/>
                  <a:gd name="T79" fmla="*/ 96 h 257"/>
                  <a:gd name="T80" fmla="*/ 238 w 257"/>
                  <a:gd name="T81" fmla="*/ 61 h 257"/>
                  <a:gd name="T82" fmla="*/ 208 w 257"/>
                  <a:gd name="T83" fmla="*/ 74 h 257"/>
                  <a:gd name="T84" fmla="*/ 202 w 257"/>
                  <a:gd name="T85" fmla="*/ 65 h 257"/>
                  <a:gd name="T86" fmla="*/ 165 w 257"/>
                  <a:gd name="T87" fmla="*/ 170 h 257"/>
                  <a:gd name="T88" fmla="*/ 87 w 257"/>
                  <a:gd name="T89" fmla="*/ 165 h 257"/>
                  <a:gd name="T90" fmla="*/ 92 w 257"/>
                  <a:gd name="T91" fmla="*/ 87 h 257"/>
                  <a:gd name="T92" fmla="*/ 171 w 257"/>
                  <a:gd name="T93" fmla="*/ 92 h 257"/>
                  <a:gd name="T94" fmla="*/ 165 w 257"/>
                  <a:gd name="T95" fmla="*/ 17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7" h="257">
                    <a:moveTo>
                      <a:pt x="202" y="65"/>
                    </a:moveTo>
                    <a:cubicBezTo>
                      <a:pt x="200" y="62"/>
                      <a:pt x="196" y="60"/>
                      <a:pt x="193" y="57"/>
                    </a:cubicBezTo>
                    <a:cubicBezTo>
                      <a:pt x="210" y="29"/>
                      <a:pt x="210" y="29"/>
                      <a:pt x="210" y="29"/>
                    </a:cubicBezTo>
                    <a:cubicBezTo>
                      <a:pt x="177" y="10"/>
                      <a:pt x="177" y="10"/>
                      <a:pt x="177" y="10"/>
                    </a:cubicBezTo>
                    <a:cubicBezTo>
                      <a:pt x="160" y="38"/>
                      <a:pt x="160" y="38"/>
                      <a:pt x="160" y="38"/>
                    </a:cubicBezTo>
                    <a:cubicBezTo>
                      <a:pt x="153" y="36"/>
                      <a:pt x="146" y="34"/>
                      <a:pt x="139" y="33"/>
                    </a:cubicBezTo>
                    <a:cubicBezTo>
                      <a:pt x="136" y="0"/>
                      <a:pt x="136" y="0"/>
                      <a:pt x="136" y="0"/>
                    </a:cubicBezTo>
                    <a:cubicBezTo>
                      <a:pt x="98" y="4"/>
                      <a:pt x="98" y="4"/>
                      <a:pt x="98" y="4"/>
                    </a:cubicBezTo>
                    <a:cubicBezTo>
                      <a:pt x="101" y="37"/>
                      <a:pt x="101" y="37"/>
                      <a:pt x="101" y="37"/>
                    </a:cubicBezTo>
                    <a:cubicBezTo>
                      <a:pt x="94" y="39"/>
                      <a:pt x="87" y="42"/>
                      <a:pt x="81" y="45"/>
                    </a:cubicBezTo>
                    <a:cubicBezTo>
                      <a:pt x="59" y="21"/>
                      <a:pt x="59" y="21"/>
                      <a:pt x="59" y="21"/>
                    </a:cubicBezTo>
                    <a:cubicBezTo>
                      <a:pt x="31" y="45"/>
                      <a:pt x="31" y="45"/>
                      <a:pt x="31" y="45"/>
                    </a:cubicBezTo>
                    <a:cubicBezTo>
                      <a:pt x="52" y="70"/>
                      <a:pt x="52" y="70"/>
                      <a:pt x="52" y="70"/>
                    </a:cubicBezTo>
                    <a:cubicBezTo>
                      <a:pt x="48" y="76"/>
                      <a:pt x="44" y="83"/>
                      <a:pt x="41" y="89"/>
                    </a:cubicBezTo>
                    <a:cubicBezTo>
                      <a:pt x="9" y="82"/>
                      <a:pt x="9" y="82"/>
                      <a:pt x="9" y="82"/>
                    </a:cubicBezTo>
                    <a:cubicBezTo>
                      <a:pt x="0" y="119"/>
                      <a:pt x="0" y="119"/>
                      <a:pt x="0" y="119"/>
                    </a:cubicBezTo>
                    <a:cubicBezTo>
                      <a:pt x="33" y="126"/>
                      <a:pt x="33" y="126"/>
                      <a:pt x="33" y="126"/>
                    </a:cubicBezTo>
                    <a:cubicBezTo>
                      <a:pt x="32" y="134"/>
                      <a:pt x="33" y="141"/>
                      <a:pt x="35" y="148"/>
                    </a:cubicBezTo>
                    <a:cubicBezTo>
                      <a:pt x="4" y="161"/>
                      <a:pt x="4" y="161"/>
                      <a:pt x="4" y="161"/>
                    </a:cubicBezTo>
                    <a:cubicBezTo>
                      <a:pt x="19" y="196"/>
                      <a:pt x="19" y="196"/>
                      <a:pt x="19" y="196"/>
                    </a:cubicBezTo>
                    <a:cubicBezTo>
                      <a:pt x="49" y="183"/>
                      <a:pt x="49" y="183"/>
                      <a:pt x="49" y="183"/>
                    </a:cubicBezTo>
                    <a:cubicBezTo>
                      <a:pt x="51" y="187"/>
                      <a:pt x="54" y="190"/>
                      <a:pt x="56" y="194"/>
                    </a:cubicBezTo>
                    <a:cubicBezTo>
                      <a:pt x="59" y="196"/>
                      <a:pt x="61" y="198"/>
                      <a:pt x="64" y="200"/>
                    </a:cubicBezTo>
                    <a:cubicBezTo>
                      <a:pt x="47" y="228"/>
                      <a:pt x="47" y="228"/>
                      <a:pt x="47" y="228"/>
                    </a:cubicBezTo>
                    <a:cubicBezTo>
                      <a:pt x="80" y="247"/>
                      <a:pt x="80" y="247"/>
                      <a:pt x="80" y="247"/>
                    </a:cubicBezTo>
                    <a:cubicBezTo>
                      <a:pt x="96" y="220"/>
                      <a:pt x="96" y="220"/>
                      <a:pt x="96" y="220"/>
                    </a:cubicBezTo>
                    <a:cubicBezTo>
                      <a:pt x="103" y="223"/>
                      <a:pt x="111" y="225"/>
                      <a:pt x="119" y="226"/>
                    </a:cubicBezTo>
                    <a:cubicBezTo>
                      <a:pt x="121" y="257"/>
                      <a:pt x="121" y="257"/>
                      <a:pt x="121" y="257"/>
                    </a:cubicBezTo>
                    <a:cubicBezTo>
                      <a:pt x="159" y="253"/>
                      <a:pt x="159" y="253"/>
                      <a:pt x="159" y="253"/>
                    </a:cubicBezTo>
                    <a:cubicBezTo>
                      <a:pt x="156" y="223"/>
                      <a:pt x="156" y="223"/>
                      <a:pt x="156" y="223"/>
                    </a:cubicBezTo>
                    <a:cubicBezTo>
                      <a:pt x="164" y="220"/>
                      <a:pt x="171" y="218"/>
                      <a:pt x="178" y="214"/>
                    </a:cubicBezTo>
                    <a:cubicBezTo>
                      <a:pt x="198" y="237"/>
                      <a:pt x="198" y="237"/>
                      <a:pt x="198" y="237"/>
                    </a:cubicBezTo>
                    <a:cubicBezTo>
                      <a:pt x="227" y="212"/>
                      <a:pt x="227" y="212"/>
                      <a:pt x="227" y="212"/>
                    </a:cubicBezTo>
                    <a:cubicBezTo>
                      <a:pt x="206" y="189"/>
                      <a:pt x="206" y="189"/>
                      <a:pt x="206" y="189"/>
                    </a:cubicBezTo>
                    <a:cubicBezTo>
                      <a:pt x="211" y="182"/>
                      <a:pt x="215" y="175"/>
                      <a:pt x="218" y="168"/>
                    </a:cubicBezTo>
                    <a:cubicBezTo>
                      <a:pt x="248" y="175"/>
                      <a:pt x="248" y="175"/>
                      <a:pt x="248" y="175"/>
                    </a:cubicBezTo>
                    <a:cubicBezTo>
                      <a:pt x="257" y="138"/>
                      <a:pt x="257" y="138"/>
                      <a:pt x="257" y="138"/>
                    </a:cubicBezTo>
                    <a:cubicBezTo>
                      <a:pt x="226" y="131"/>
                      <a:pt x="226" y="131"/>
                      <a:pt x="226" y="131"/>
                    </a:cubicBezTo>
                    <a:cubicBezTo>
                      <a:pt x="226" y="124"/>
                      <a:pt x="225" y="116"/>
                      <a:pt x="224" y="108"/>
                    </a:cubicBezTo>
                    <a:cubicBezTo>
                      <a:pt x="253" y="96"/>
                      <a:pt x="253" y="96"/>
                      <a:pt x="253" y="96"/>
                    </a:cubicBezTo>
                    <a:cubicBezTo>
                      <a:pt x="238" y="61"/>
                      <a:pt x="238" y="61"/>
                      <a:pt x="238" y="61"/>
                    </a:cubicBezTo>
                    <a:cubicBezTo>
                      <a:pt x="208" y="74"/>
                      <a:pt x="208" y="74"/>
                      <a:pt x="208" y="74"/>
                    </a:cubicBezTo>
                    <a:cubicBezTo>
                      <a:pt x="206" y="71"/>
                      <a:pt x="205" y="68"/>
                      <a:pt x="202" y="65"/>
                    </a:cubicBezTo>
                    <a:close/>
                    <a:moveTo>
                      <a:pt x="165" y="170"/>
                    </a:moveTo>
                    <a:cubicBezTo>
                      <a:pt x="142" y="191"/>
                      <a:pt x="107" y="189"/>
                      <a:pt x="87" y="165"/>
                    </a:cubicBezTo>
                    <a:cubicBezTo>
                      <a:pt x="66" y="142"/>
                      <a:pt x="69" y="107"/>
                      <a:pt x="92" y="87"/>
                    </a:cubicBezTo>
                    <a:cubicBezTo>
                      <a:pt x="115" y="66"/>
                      <a:pt x="150" y="69"/>
                      <a:pt x="171" y="92"/>
                    </a:cubicBezTo>
                    <a:cubicBezTo>
                      <a:pt x="191" y="115"/>
                      <a:pt x="189" y="150"/>
                      <a:pt x="165" y="170"/>
                    </a:cubicBez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81" name="Freeform 831"/>
              <p:cNvSpPr>
                <a:spLocks/>
              </p:cNvSpPr>
              <p:nvPr/>
            </p:nvSpPr>
            <p:spPr bwMode="auto">
              <a:xfrm>
                <a:off x="9005888" y="7997825"/>
                <a:ext cx="163513" cy="163513"/>
              </a:xfrm>
              <a:custGeom>
                <a:avLst/>
                <a:gdLst>
                  <a:gd name="T0" fmla="*/ 10 w 59"/>
                  <a:gd name="T1" fmla="*/ 47 h 59"/>
                  <a:gd name="T2" fmla="*/ 12 w 59"/>
                  <a:gd name="T3" fmla="*/ 10 h 59"/>
                  <a:gd name="T4" fmla="*/ 50 w 59"/>
                  <a:gd name="T5" fmla="*/ 12 h 59"/>
                  <a:gd name="T6" fmla="*/ 47 w 59"/>
                  <a:gd name="T7" fmla="*/ 50 h 59"/>
                  <a:gd name="T8" fmla="*/ 10 w 59"/>
                  <a:gd name="T9" fmla="*/ 47 h 59"/>
                </a:gdLst>
                <a:ahLst/>
                <a:cxnLst>
                  <a:cxn ang="0">
                    <a:pos x="T0" y="T1"/>
                  </a:cxn>
                  <a:cxn ang="0">
                    <a:pos x="T2" y="T3"/>
                  </a:cxn>
                  <a:cxn ang="0">
                    <a:pos x="T4" y="T5"/>
                  </a:cxn>
                  <a:cxn ang="0">
                    <a:pos x="T6" y="T7"/>
                  </a:cxn>
                  <a:cxn ang="0">
                    <a:pos x="T8" y="T9"/>
                  </a:cxn>
                </a:cxnLst>
                <a:rect l="0" t="0" r="r" b="b"/>
                <a:pathLst>
                  <a:path w="59" h="59">
                    <a:moveTo>
                      <a:pt x="10" y="47"/>
                    </a:moveTo>
                    <a:cubicBezTo>
                      <a:pt x="0" y="36"/>
                      <a:pt x="1" y="19"/>
                      <a:pt x="12" y="10"/>
                    </a:cubicBezTo>
                    <a:cubicBezTo>
                      <a:pt x="23" y="0"/>
                      <a:pt x="40" y="1"/>
                      <a:pt x="50" y="12"/>
                    </a:cubicBezTo>
                    <a:cubicBezTo>
                      <a:pt x="59" y="23"/>
                      <a:pt x="58" y="40"/>
                      <a:pt x="47" y="50"/>
                    </a:cubicBezTo>
                    <a:cubicBezTo>
                      <a:pt x="36" y="59"/>
                      <a:pt x="19" y="58"/>
                      <a:pt x="10" y="47"/>
                    </a:cubicBezTo>
                    <a:close/>
                  </a:path>
                </a:pathLst>
              </a:custGeom>
              <a:solidFill>
                <a:srgbClr val="FF5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grpSp>
        <p:grpSp>
          <p:nvGrpSpPr>
            <p:cNvPr id="298" name="Group 297"/>
            <p:cNvGrpSpPr/>
            <p:nvPr/>
          </p:nvGrpSpPr>
          <p:grpSpPr>
            <a:xfrm>
              <a:off x="6762106" y="7522794"/>
              <a:ext cx="3007548" cy="2892095"/>
              <a:chOff x="13196888" y="7588250"/>
              <a:chExt cx="3308351" cy="3181351"/>
            </a:xfrm>
          </p:grpSpPr>
          <p:sp>
            <p:nvSpPr>
              <p:cNvPr id="228" name="Rectangle 737"/>
              <p:cNvSpPr>
                <a:spLocks noChangeArrowheads="1"/>
              </p:cNvSpPr>
              <p:nvPr/>
            </p:nvSpPr>
            <p:spPr bwMode="auto">
              <a:xfrm>
                <a:off x="15567026" y="8982075"/>
                <a:ext cx="754063" cy="758825"/>
              </a:xfrm>
              <a:prstGeom prst="rect">
                <a:avLst/>
              </a:prstGeom>
              <a:solidFill>
                <a:srgbClr val="E259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29" name="Freeform 738"/>
              <p:cNvSpPr>
                <a:spLocks noEditPoints="1"/>
              </p:cNvSpPr>
              <p:nvPr/>
            </p:nvSpPr>
            <p:spPr bwMode="auto">
              <a:xfrm>
                <a:off x="15544801" y="8959850"/>
                <a:ext cx="796925" cy="803275"/>
              </a:xfrm>
              <a:custGeom>
                <a:avLst/>
                <a:gdLst>
                  <a:gd name="T0" fmla="*/ 502 w 502"/>
                  <a:gd name="T1" fmla="*/ 506 h 506"/>
                  <a:gd name="T2" fmla="*/ 0 w 502"/>
                  <a:gd name="T3" fmla="*/ 506 h 506"/>
                  <a:gd name="T4" fmla="*/ 0 w 502"/>
                  <a:gd name="T5" fmla="*/ 0 h 506"/>
                  <a:gd name="T6" fmla="*/ 502 w 502"/>
                  <a:gd name="T7" fmla="*/ 0 h 506"/>
                  <a:gd name="T8" fmla="*/ 502 w 502"/>
                  <a:gd name="T9" fmla="*/ 506 h 506"/>
                  <a:gd name="T10" fmla="*/ 28 w 502"/>
                  <a:gd name="T11" fmla="*/ 478 h 506"/>
                  <a:gd name="T12" fmla="*/ 475 w 502"/>
                  <a:gd name="T13" fmla="*/ 478 h 506"/>
                  <a:gd name="T14" fmla="*/ 475 w 502"/>
                  <a:gd name="T15" fmla="*/ 28 h 506"/>
                  <a:gd name="T16" fmla="*/ 28 w 502"/>
                  <a:gd name="T17" fmla="*/ 28 h 506"/>
                  <a:gd name="T18" fmla="*/ 28 w 502"/>
                  <a:gd name="T19" fmla="*/ 478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2" h="506">
                    <a:moveTo>
                      <a:pt x="502" y="506"/>
                    </a:moveTo>
                    <a:lnTo>
                      <a:pt x="0" y="506"/>
                    </a:lnTo>
                    <a:lnTo>
                      <a:pt x="0" y="0"/>
                    </a:lnTo>
                    <a:lnTo>
                      <a:pt x="502" y="0"/>
                    </a:lnTo>
                    <a:lnTo>
                      <a:pt x="502" y="506"/>
                    </a:lnTo>
                    <a:close/>
                    <a:moveTo>
                      <a:pt x="28" y="478"/>
                    </a:moveTo>
                    <a:lnTo>
                      <a:pt x="475" y="478"/>
                    </a:lnTo>
                    <a:lnTo>
                      <a:pt x="475" y="28"/>
                    </a:lnTo>
                    <a:lnTo>
                      <a:pt x="28" y="28"/>
                    </a:lnTo>
                    <a:lnTo>
                      <a:pt x="28" y="47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30" name="Rectangle 739"/>
              <p:cNvSpPr>
                <a:spLocks noChangeArrowheads="1"/>
              </p:cNvSpPr>
              <p:nvPr/>
            </p:nvSpPr>
            <p:spPr bwMode="auto">
              <a:xfrm>
                <a:off x="15567026" y="9340850"/>
                <a:ext cx="754063" cy="2127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31" name="Freeform 740"/>
              <p:cNvSpPr>
                <a:spLocks noEditPoints="1"/>
              </p:cNvSpPr>
              <p:nvPr/>
            </p:nvSpPr>
            <p:spPr bwMode="auto">
              <a:xfrm>
                <a:off x="15544801" y="8959850"/>
                <a:ext cx="796925" cy="803275"/>
              </a:xfrm>
              <a:custGeom>
                <a:avLst/>
                <a:gdLst>
                  <a:gd name="T0" fmla="*/ 502 w 502"/>
                  <a:gd name="T1" fmla="*/ 506 h 506"/>
                  <a:gd name="T2" fmla="*/ 0 w 502"/>
                  <a:gd name="T3" fmla="*/ 506 h 506"/>
                  <a:gd name="T4" fmla="*/ 0 w 502"/>
                  <a:gd name="T5" fmla="*/ 0 h 506"/>
                  <a:gd name="T6" fmla="*/ 502 w 502"/>
                  <a:gd name="T7" fmla="*/ 0 h 506"/>
                  <a:gd name="T8" fmla="*/ 502 w 502"/>
                  <a:gd name="T9" fmla="*/ 506 h 506"/>
                  <a:gd name="T10" fmla="*/ 28 w 502"/>
                  <a:gd name="T11" fmla="*/ 478 h 506"/>
                  <a:gd name="T12" fmla="*/ 475 w 502"/>
                  <a:gd name="T13" fmla="*/ 478 h 506"/>
                  <a:gd name="T14" fmla="*/ 475 w 502"/>
                  <a:gd name="T15" fmla="*/ 28 h 506"/>
                  <a:gd name="T16" fmla="*/ 28 w 502"/>
                  <a:gd name="T17" fmla="*/ 28 h 506"/>
                  <a:gd name="T18" fmla="*/ 28 w 502"/>
                  <a:gd name="T19" fmla="*/ 478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2" h="506">
                    <a:moveTo>
                      <a:pt x="502" y="506"/>
                    </a:moveTo>
                    <a:lnTo>
                      <a:pt x="0" y="506"/>
                    </a:lnTo>
                    <a:lnTo>
                      <a:pt x="0" y="0"/>
                    </a:lnTo>
                    <a:lnTo>
                      <a:pt x="502" y="0"/>
                    </a:lnTo>
                    <a:lnTo>
                      <a:pt x="502" y="506"/>
                    </a:lnTo>
                    <a:close/>
                    <a:moveTo>
                      <a:pt x="28" y="478"/>
                    </a:moveTo>
                    <a:lnTo>
                      <a:pt x="475" y="478"/>
                    </a:lnTo>
                    <a:lnTo>
                      <a:pt x="475" y="28"/>
                    </a:lnTo>
                    <a:lnTo>
                      <a:pt x="28" y="28"/>
                    </a:lnTo>
                    <a:lnTo>
                      <a:pt x="28" y="478"/>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32" name="Rectangle 741"/>
              <p:cNvSpPr>
                <a:spLocks noChangeArrowheads="1"/>
              </p:cNvSpPr>
              <p:nvPr/>
            </p:nvSpPr>
            <p:spPr bwMode="auto">
              <a:xfrm>
                <a:off x="15567026" y="8224838"/>
                <a:ext cx="754063" cy="757238"/>
              </a:xfrm>
              <a:prstGeom prst="rect">
                <a:avLst/>
              </a:prstGeom>
              <a:solidFill>
                <a:srgbClr val="CDE0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33" name="Freeform 742"/>
              <p:cNvSpPr>
                <a:spLocks noEditPoints="1"/>
              </p:cNvSpPr>
              <p:nvPr/>
            </p:nvSpPr>
            <p:spPr bwMode="auto">
              <a:xfrm>
                <a:off x="15544801" y="8202613"/>
                <a:ext cx="796925" cy="801688"/>
              </a:xfrm>
              <a:custGeom>
                <a:avLst/>
                <a:gdLst>
                  <a:gd name="T0" fmla="*/ 502 w 502"/>
                  <a:gd name="T1" fmla="*/ 505 h 505"/>
                  <a:gd name="T2" fmla="*/ 0 w 502"/>
                  <a:gd name="T3" fmla="*/ 505 h 505"/>
                  <a:gd name="T4" fmla="*/ 0 w 502"/>
                  <a:gd name="T5" fmla="*/ 0 h 505"/>
                  <a:gd name="T6" fmla="*/ 502 w 502"/>
                  <a:gd name="T7" fmla="*/ 0 h 505"/>
                  <a:gd name="T8" fmla="*/ 502 w 502"/>
                  <a:gd name="T9" fmla="*/ 505 h 505"/>
                  <a:gd name="T10" fmla="*/ 28 w 502"/>
                  <a:gd name="T11" fmla="*/ 477 h 505"/>
                  <a:gd name="T12" fmla="*/ 475 w 502"/>
                  <a:gd name="T13" fmla="*/ 477 h 505"/>
                  <a:gd name="T14" fmla="*/ 475 w 502"/>
                  <a:gd name="T15" fmla="*/ 28 h 505"/>
                  <a:gd name="T16" fmla="*/ 28 w 502"/>
                  <a:gd name="T17" fmla="*/ 28 h 505"/>
                  <a:gd name="T18" fmla="*/ 28 w 502"/>
                  <a:gd name="T19" fmla="*/ 477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2" h="505">
                    <a:moveTo>
                      <a:pt x="502" y="505"/>
                    </a:moveTo>
                    <a:lnTo>
                      <a:pt x="0" y="505"/>
                    </a:lnTo>
                    <a:lnTo>
                      <a:pt x="0" y="0"/>
                    </a:lnTo>
                    <a:lnTo>
                      <a:pt x="502" y="0"/>
                    </a:lnTo>
                    <a:lnTo>
                      <a:pt x="502" y="505"/>
                    </a:lnTo>
                    <a:close/>
                    <a:moveTo>
                      <a:pt x="28" y="477"/>
                    </a:moveTo>
                    <a:lnTo>
                      <a:pt x="475" y="477"/>
                    </a:lnTo>
                    <a:lnTo>
                      <a:pt x="475" y="28"/>
                    </a:lnTo>
                    <a:lnTo>
                      <a:pt x="28" y="28"/>
                    </a:lnTo>
                    <a:lnTo>
                      <a:pt x="28" y="477"/>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34" name="Oval 743"/>
              <p:cNvSpPr>
                <a:spLocks noChangeArrowheads="1"/>
              </p:cNvSpPr>
              <p:nvPr/>
            </p:nvSpPr>
            <p:spPr bwMode="auto">
              <a:xfrm>
                <a:off x="15854363" y="8621713"/>
                <a:ext cx="176213" cy="1778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35" name="Rectangle 744"/>
              <p:cNvSpPr>
                <a:spLocks noChangeArrowheads="1"/>
              </p:cNvSpPr>
              <p:nvPr/>
            </p:nvSpPr>
            <p:spPr bwMode="auto">
              <a:xfrm>
                <a:off x="15919451" y="8224838"/>
                <a:ext cx="44450" cy="247650"/>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36" name="Rectangle 745"/>
              <p:cNvSpPr>
                <a:spLocks noChangeArrowheads="1"/>
              </p:cNvSpPr>
              <p:nvPr/>
            </p:nvSpPr>
            <p:spPr bwMode="auto">
              <a:xfrm>
                <a:off x="15914688" y="8982075"/>
                <a:ext cx="44450" cy="250825"/>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37" name="Rectangle 746"/>
              <p:cNvSpPr>
                <a:spLocks noChangeArrowheads="1"/>
              </p:cNvSpPr>
              <p:nvPr/>
            </p:nvSpPr>
            <p:spPr bwMode="auto">
              <a:xfrm>
                <a:off x="15332076" y="8785225"/>
                <a:ext cx="44450" cy="1231900"/>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38" name="Freeform 747"/>
              <p:cNvSpPr>
                <a:spLocks/>
              </p:cNvSpPr>
              <p:nvPr/>
            </p:nvSpPr>
            <p:spPr bwMode="auto">
              <a:xfrm>
                <a:off x="14689138" y="8866188"/>
                <a:ext cx="571500" cy="1176338"/>
              </a:xfrm>
              <a:custGeom>
                <a:avLst/>
                <a:gdLst>
                  <a:gd name="T0" fmla="*/ 335 w 360"/>
                  <a:gd name="T1" fmla="*/ 741 h 741"/>
                  <a:gd name="T2" fmla="*/ 0 w 360"/>
                  <a:gd name="T3" fmla="*/ 12 h 741"/>
                  <a:gd name="T4" fmla="*/ 24 w 360"/>
                  <a:gd name="T5" fmla="*/ 0 h 741"/>
                  <a:gd name="T6" fmla="*/ 360 w 360"/>
                  <a:gd name="T7" fmla="*/ 729 h 741"/>
                  <a:gd name="T8" fmla="*/ 335 w 360"/>
                  <a:gd name="T9" fmla="*/ 741 h 741"/>
                </a:gdLst>
                <a:ahLst/>
                <a:cxnLst>
                  <a:cxn ang="0">
                    <a:pos x="T0" y="T1"/>
                  </a:cxn>
                  <a:cxn ang="0">
                    <a:pos x="T2" y="T3"/>
                  </a:cxn>
                  <a:cxn ang="0">
                    <a:pos x="T4" y="T5"/>
                  </a:cxn>
                  <a:cxn ang="0">
                    <a:pos x="T6" y="T7"/>
                  </a:cxn>
                  <a:cxn ang="0">
                    <a:pos x="T8" y="T9"/>
                  </a:cxn>
                </a:cxnLst>
                <a:rect l="0" t="0" r="r" b="b"/>
                <a:pathLst>
                  <a:path w="360" h="741">
                    <a:moveTo>
                      <a:pt x="335" y="741"/>
                    </a:moveTo>
                    <a:lnTo>
                      <a:pt x="0" y="12"/>
                    </a:lnTo>
                    <a:lnTo>
                      <a:pt x="24" y="0"/>
                    </a:lnTo>
                    <a:lnTo>
                      <a:pt x="360" y="729"/>
                    </a:lnTo>
                    <a:lnTo>
                      <a:pt x="335" y="741"/>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39" name="Freeform 748"/>
              <p:cNvSpPr>
                <a:spLocks/>
              </p:cNvSpPr>
              <p:nvPr/>
            </p:nvSpPr>
            <p:spPr bwMode="auto">
              <a:xfrm>
                <a:off x="14166851" y="9396413"/>
                <a:ext cx="288925" cy="287338"/>
              </a:xfrm>
              <a:custGeom>
                <a:avLst/>
                <a:gdLst>
                  <a:gd name="T0" fmla="*/ 9 w 105"/>
                  <a:gd name="T1" fmla="*/ 104 h 104"/>
                  <a:gd name="T2" fmla="*/ 3 w 105"/>
                  <a:gd name="T3" fmla="*/ 102 h 104"/>
                  <a:gd name="T4" fmla="*/ 3 w 105"/>
                  <a:gd name="T5" fmla="*/ 91 h 104"/>
                  <a:gd name="T6" fmla="*/ 91 w 105"/>
                  <a:gd name="T7" fmla="*/ 3 h 104"/>
                  <a:gd name="T8" fmla="*/ 102 w 105"/>
                  <a:gd name="T9" fmla="*/ 3 h 104"/>
                  <a:gd name="T10" fmla="*/ 102 w 105"/>
                  <a:gd name="T11" fmla="*/ 15 h 104"/>
                  <a:gd name="T12" fmla="*/ 15 w 105"/>
                  <a:gd name="T13" fmla="*/ 102 h 104"/>
                  <a:gd name="T14" fmla="*/ 9 w 105"/>
                  <a:gd name="T15" fmla="*/ 104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04">
                    <a:moveTo>
                      <a:pt x="9" y="104"/>
                    </a:moveTo>
                    <a:cubicBezTo>
                      <a:pt x="7" y="104"/>
                      <a:pt x="5" y="104"/>
                      <a:pt x="3" y="102"/>
                    </a:cubicBezTo>
                    <a:cubicBezTo>
                      <a:pt x="0" y="99"/>
                      <a:pt x="0" y="94"/>
                      <a:pt x="3" y="91"/>
                    </a:cubicBezTo>
                    <a:cubicBezTo>
                      <a:pt x="91" y="3"/>
                      <a:pt x="91" y="3"/>
                      <a:pt x="91" y="3"/>
                    </a:cubicBezTo>
                    <a:cubicBezTo>
                      <a:pt x="94" y="0"/>
                      <a:pt x="99" y="0"/>
                      <a:pt x="102" y="3"/>
                    </a:cubicBezTo>
                    <a:cubicBezTo>
                      <a:pt x="105" y="6"/>
                      <a:pt x="105" y="12"/>
                      <a:pt x="102" y="15"/>
                    </a:cubicBezTo>
                    <a:cubicBezTo>
                      <a:pt x="15" y="102"/>
                      <a:pt x="15" y="102"/>
                      <a:pt x="15" y="102"/>
                    </a:cubicBezTo>
                    <a:cubicBezTo>
                      <a:pt x="13" y="104"/>
                      <a:pt x="11" y="104"/>
                      <a:pt x="9" y="104"/>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40" name="Freeform 749"/>
              <p:cNvSpPr>
                <a:spLocks/>
              </p:cNvSpPr>
              <p:nvPr/>
            </p:nvSpPr>
            <p:spPr bwMode="auto">
              <a:xfrm>
                <a:off x="14297026" y="9526588"/>
                <a:ext cx="322263" cy="322263"/>
              </a:xfrm>
              <a:custGeom>
                <a:avLst/>
                <a:gdLst>
                  <a:gd name="T0" fmla="*/ 184 w 203"/>
                  <a:gd name="T1" fmla="*/ 203 h 203"/>
                  <a:gd name="T2" fmla="*/ 0 w 203"/>
                  <a:gd name="T3" fmla="*/ 19 h 203"/>
                  <a:gd name="T4" fmla="*/ 19 w 203"/>
                  <a:gd name="T5" fmla="*/ 0 h 203"/>
                  <a:gd name="T6" fmla="*/ 203 w 203"/>
                  <a:gd name="T7" fmla="*/ 184 h 203"/>
                  <a:gd name="T8" fmla="*/ 184 w 203"/>
                  <a:gd name="T9" fmla="*/ 203 h 203"/>
                </a:gdLst>
                <a:ahLst/>
                <a:cxnLst>
                  <a:cxn ang="0">
                    <a:pos x="T0" y="T1"/>
                  </a:cxn>
                  <a:cxn ang="0">
                    <a:pos x="T2" y="T3"/>
                  </a:cxn>
                  <a:cxn ang="0">
                    <a:pos x="T4" y="T5"/>
                  </a:cxn>
                  <a:cxn ang="0">
                    <a:pos x="T6" y="T7"/>
                  </a:cxn>
                  <a:cxn ang="0">
                    <a:pos x="T8" y="T9"/>
                  </a:cxn>
                </a:cxnLst>
                <a:rect l="0" t="0" r="r" b="b"/>
                <a:pathLst>
                  <a:path w="203" h="203">
                    <a:moveTo>
                      <a:pt x="184" y="203"/>
                    </a:moveTo>
                    <a:lnTo>
                      <a:pt x="0" y="19"/>
                    </a:lnTo>
                    <a:lnTo>
                      <a:pt x="19" y="0"/>
                    </a:lnTo>
                    <a:lnTo>
                      <a:pt x="203" y="184"/>
                    </a:lnTo>
                    <a:lnTo>
                      <a:pt x="184" y="203"/>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41" name="Freeform 750"/>
              <p:cNvSpPr>
                <a:spLocks/>
              </p:cNvSpPr>
              <p:nvPr/>
            </p:nvSpPr>
            <p:spPr bwMode="auto">
              <a:xfrm>
                <a:off x="14376401" y="9610725"/>
                <a:ext cx="493713" cy="558800"/>
              </a:xfrm>
              <a:custGeom>
                <a:avLst/>
                <a:gdLst>
                  <a:gd name="T0" fmla="*/ 172 w 179"/>
                  <a:gd name="T1" fmla="*/ 150 h 202"/>
                  <a:gd name="T2" fmla="*/ 172 w 179"/>
                  <a:gd name="T3" fmla="*/ 175 h 202"/>
                  <a:gd name="T4" fmla="*/ 152 w 179"/>
                  <a:gd name="T5" fmla="*/ 195 h 202"/>
                  <a:gd name="T6" fmla="*/ 127 w 179"/>
                  <a:gd name="T7" fmla="*/ 195 h 202"/>
                  <a:gd name="T8" fmla="*/ 6 w 179"/>
                  <a:gd name="T9" fmla="*/ 52 h 202"/>
                  <a:gd name="T10" fmla="*/ 6 w 179"/>
                  <a:gd name="T11" fmla="*/ 27 h 202"/>
                  <a:gd name="T12" fmla="*/ 27 w 179"/>
                  <a:gd name="T13" fmla="*/ 7 h 202"/>
                  <a:gd name="T14" fmla="*/ 52 w 179"/>
                  <a:gd name="T15" fmla="*/ 7 h 202"/>
                  <a:gd name="T16" fmla="*/ 172 w 179"/>
                  <a:gd name="T17" fmla="*/ 15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9" h="202">
                    <a:moveTo>
                      <a:pt x="172" y="150"/>
                    </a:moveTo>
                    <a:cubicBezTo>
                      <a:pt x="179" y="157"/>
                      <a:pt x="179" y="168"/>
                      <a:pt x="172" y="175"/>
                    </a:cubicBezTo>
                    <a:cubicBezTo>
                      <a:pt x="152" y="195"/>
                      <a:pt x="152" y="195"/>
                      <a:pt x="152" y="195"/>
                    </a:cubicBezTo>
                    <a:cubicBezTo>
                      <a:pt x="145" y="202"/>
                      <a:pt x="134" y="202"/>
                      <a:pt x="127" y="195"/>
                    </a:cubicBezTo>
                    <a:cubicBezTo>
                      <a:pt x="6" y="52"/>
                      <a:pt x="6" y="52"/>
                      <a:pt x="6" y="52"/>
                    </a:cubicBezTo>
                    <a:cubicBezTo>
                      <a:pt x="0" y="45"/>
                      <a:pt x="0" y="34"/>
                      <a:pt x="6" y="27"/>
                    </a:cubicBezTo>
                    <a:cubicBezTo>
                      <a:pt x="27" y="7"/>
                      <a:pt x="27" y="7"/>
                      <a:pt x="27" y="7"/>
                    </a:cubicBezTo>
                    <a:cubicBezTo>
                      <a:pt x="34" y="0"/>
                      <a:pt x="45" y="0"/>
                      <a:pt x="52" y="7"/>
                    </a:cubicBezTo>
                    <a:lnTo>
                      <a:pt x="172" y="15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42" name="Freeform 751"/>
              <p:cNvSpPr>
                <a:spLocks noEditPoints="1"/>
              </p:cNvSpPr>
              <p:nvPr/>
            </p:nvSpPr>
            <p:spPr bwMode="auto">
              <a:xfrm>
                <a:off x="14351001" y="9594850"/>
                <a:ext cx="544513" cy="593725"/>
              </a:xfrm>
              <a:custGeom>
                <a:avLst/>
                <a:gdLst>
                  <a:gd name="T0" fmla="*/ 148 w 197"/>
                  <a:gd name="T1" fmla="*/ 215 h 215"/>
                  <a:gd name="T2" fmla="*/ 130 w 197"/>
                  <a:gd name="T3" fmla="*/ 207 h 215"/>
                  <a:gd name="T4" fmla="*/ 130 w 197"/>
                  <a:gd name="T5" fmla="*/ 207 h 215"/>
                  <a:gd name="T6" fmla="*/ 9 w 197"/>
                  <a:gd name="T7" fmla="*/ 64 h 215"/>
                  <a:gd name="T8" fmla="*/ 10 w 197"/>
                  <a:gd name="T9" fmla="*/ 28 h 215"/>
                  <a:gd name="T10" fmla="*/ 30 w 197"/>
                  <a:gd name="T11" fmla="*/ 7 h 215"/>
                  <a:gd name="T12" fmla="*/ 48 w 197"/>
                  <a:gd name="T13" fmla="*/ 0 h 215"/>
                  <a:gd name="T14" fmla="*/ 66 w 197"/>
                  <a:gd name="T15" fmla="*/ 7 h 215"/>
                  <a:gd name="T16" fmla="*/ 67 w 197"/>
                  <a:gd name="T17" fmla="*/ 8 h 215"/>
                  <a:gd name="T18" fmla="*/ 187 w 197"/>
                  <a:gd name="T19" fmla="*/ 151 h 215"/>
                  <a:gd name="T20" fmla="*/ 187 w 197"/>
                  <a:gd name="T21" fmla="*/ 187 h 215"/>
                  <a:gd name="T22" fmla="*/ 166 w 197"/>
                  <a:gd name="T23" fmla="*/ 207 h 215"/>
                  <a:gd name="T24" fmla="*/ 148 w 197"/>
                  <a:gd name="T25" fmla="*/ 215 h 215"/>
                  <a:gd name="T26" fmla="*/ 142 w 197"/>
                  <a:gd name="T27" fmla="*/ 196 h 215"/>
                  <a:gd name="T28" fmla="*/ 155 w 197"/>
                  <a:gd name="T29" fmla="*/ 196 h 215"/>
                  <a:gd name="T30" fmla="*/ 175 w 197"/>
                  <a:gd name="T31" fmla="*/ 175 h 215"/>
                  <a:gd name="T32" fmla="*/ 175 w 197"/>
                  <a:gd name="T33" fmla="*/ 162 h 215"/>
                  <a:gd name="T34" fmla="*/ 175 w 197"/>
                  <a:gd name="T35" fmla="*/ 161 h 215"/>
                  <a:gd name="T36" fmla="*/ 55 w 197"/>
                  <a:gd name="T37" fmla="*/ 18 h 215"/>
                  <a:gd name="T38" fmla="*/ 41 w 197"/>
                  <a:gd name="T39" fmla="*/ 19 h 215"/>
                  <a:gd name="T40" fmla="*/ 21 w 197"/>
                  <a:gd name="T41" fmla="*/ 39 h 215"/>
                  <a:gd name="T42" fmla="*/ 21 w 197"/>
                  <a:gd name="T43" fmla="*/ 53 h 215"/>
                  <a:gd name="T44" fmla="*/ 22 w 197"/>
                  <a:gd name="T45" fmla="*/ 53 h 215"/>
                  <a:gd name="T46" fmla="*/ 142 w 197"/>
                  <a:gd name="T47" fmla="*/ 19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7" h="215">
                    <a:moveTo>
                      <a:pt x="148" y="215"/>
                    </a:moveTo>
                    <a:cubicBezTo>
                      <a:pt x="141" y="215"/>
                      <a:pt x="135" y="212"/>
                      <a:pt x="130" y="207"/>
                    </a:cubicBezTo>
                    <a:cubicBezTo>
                      <a:pt x="130" y="207"/>
                      <a:pt x="130" y="207"/>
                      <a:pt x="130" y="207"/>
                    </a:cubicBezTo>
                    <a:cubicBezTo>
                      <a:pt x="9" y="64"/>
                      <a:pt x="9" y="64"/>
                      <a:pt x="9" y="64"/>
                    </a:cubicBezTo>
                    <a:cubicBezTo>
                      <a:pt x="0" y="54"/>
                      <a:pt x="0" y="38"/>
                      <a:pt x="10" y="28"/>
                    </a:cubicBezTo>
                    <a:cubicBezTo>
                      <a:pt x="30" y="7"/>
                      <a:pt x="30" y="7"/>
                      <a:pt x="30" y="7"/>
                    </a:cubicBezTo>
                    <a:cubicBezTo>
                      <a:pt x="35" y="3"/>
                      <a:pt x="41" y="0"/>
                      <a:pt x="48" y="0"/>
                    </a:cubicBezTo>
                    <a:cubicBezTo>
                      <a:pt x="55" y="0"/>
                      <a:pt x="61" y="3"/>
                      <a:pt x="66" y="7"/>
                    </a:cubicBezTo>
                    <a:cubicBezTo>
                      <a:pt x="66" y="8"/>
                      <a:pt x="67" y="8"/>
                      <a:pt x="67" y="8"/>
                    </a:cubicBezTo>
                    <a:cubicBezTo>
                      <a:pt x="187" y="151"/>
                      <a:pt x="187" y="151"/>
                      <a:pt x="187" y="151"/>
                    </a:cubicBezTo>
                    <a:cubicBezTo>
                      <a:pt x="197" y="161"/>
                      <a:pt x="197" y="177"/>
                      <a:pt x="187" y="187"/>
                    </a:cubicBezTo>
                    <a:cubicBezTo>
                      <a:pt x="166" y="207"/>
                      <a:pt x="166" y="207"/>
                      <a:pt x="166" y="207"/>
                    </a:cubicBezTo>
                    <a:cubicBezTo>
                      <a:pt x="162" y="212"/>
                      <a:pt x="155" y="215"/>
                      <a:pt x="148" y="215"/>
                    </a:cubicBezTo>
                    <a:close/>
                    <a:moveTo>
                      <a:pt x="142" y="196"/>
                    </a:moveTo>
                    <a:cubicBezTo>
                      <a:pt x="145" y="199"/>
                      <a:pt x="152" y="199"/>
                      <a:pt x="155" y="196"/>
                    </a:cubicBezTo>
                    <a:cubicBezTo>
                      <a:pt x="175" y="175"/>
                      <a:pt x="175" y="175"/>
                      <a:pt x="175" y="175"/>
                    </a:cubicBezTo>
                    <a:cubicBezTo>
                      <a:pt x="179" y="172"/>
                      <a:pt x="179" y="166"/>
                      <a:pt x="175" y="162"/>
                    </a:cubicBezTo>
                    <a:cubicBezTo>
                      <a:pt x="175" y="162"/>
                      <a:pt x="175" y="161"/>
                      <a:pt x="175" y="161"/>
                    </a:cubicBezTo>
                    <a:cubicBezTo>
                      <a:pt x="55" y="18"/>
                      <a:pt x="55" y="18"/>
                      <a:pt x="55" y="18"/>
                    </a:cubicBezTo>
                    <a:cubicBezTo>
                      <a:pt x="51" y="15"/>
                      <a:pt x="45" y="15"/>
                      <a:pt x="41" y="19"/>
                    </a:cubicBezTo>
                    <a:cubicBezTo>
                      <a:pt x="21" y="39"/>
                      <a:pt x="21" y="39"/>
                      <a:pt x="21" y="39"/>
                    </a:cubicBezTo>
                    <a:cubicBezTo>
                      <a:pt x="17" y="43"/>
                      <a:pt x="17" y="49"/>
                      <a:pt x="21" y="53"/>
                    </a:cubicBezTo>
                    <a:cubicBezTo>
                      <a:pt x="21" y="53"/>
                      <a:pt x="21" y="53"/>
                      <a:pt x="22" y="53"/>
                    </a:cubicBezTo>
                    <a:lnTo>
                      <a:pt x="142" y="19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43" name="Freeform 752"/>
              <p:cNvSpPr>
                <a:spLocks/>
              </p:cNvSpPr>
              <p:nvPr/>
            </p:nvSpPr>
            <p:spPr bwMode="auto">
              <a:xfrm>
                <a:off x="14614526" y="9602788"/>
                <a:ext cx="681038" cy="608013"/>
              </a:xfrm>
              <a:custGeom>
                <a:avLst/>
                <a:gdLst>
                  <a:gd name="T0" fmla="*/ 177 w 247"/>
                  <a:gd name="T1" fmla="*/ 47 h 220"/>
                  <a:gd name="T2" fmla="*/ 17 w 247"/>
                  <a:gd name="T3" fmla="*/ 0 h 220"/>
                  <a:gd name="T4" fmla="*/ 0 w 247"/>
                  <a:gd name="T5" fmla="*/ 18 h 220"/>
                  <a:gd name="T6" fmla="*/ 0 w 247"/>
                  <a:gd name="T7" fmla="*/ 202 h 220"/>
                  <a:gd name="T8" fmla="*/ 17 w 247"/>
                  <a:gd name="T9" fmla="*/ 220 h 220"/>
                  <a:gd name="T10" fmla="*/ 188 w 247"/>
                  <a:gd name="T11" fmla="*/ 220 h 220"/>
                  <a:gd name="T12" fmla="*/ 247 w 247"/>
                  <a:gd name="T13" fmla="*/ 204 h 220"/>
                  <a:gd name="T14" fmla="*/ 177 w 247"/>
                  <a:gd name="T15" fmla="*/ 47 h 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7" h="220">
                    <a:moveTo>
                      <a:pt x="177" y="47"/>
                    </a:moveTo>
                    <a:cubicBezTo>
                      <a:pt x="17" y="0"/>
                      <a:pt x="17" y="0"/>
                      <a:pt x="17" y="0"/>
                    </a:cubicBezTo>
                    <a:cubicBezTo>
                      <a:pt x="8" y="0"/>
                      <a:pt x="0" y="8"/>
                      <a:pt x="0" y="18"/>
                    </a:cubicBezTo>
                    <a:cubicBezTo>
                      <a:pt x="0" y="202"/>
                      <a:pt x="0" y="202"/>
                      <a:pt x="0" y="202"/>
                    </a:cubicBezTo>
                    <a:cubicBezTo>
                      <a:pt x="0" y="212"/>
                      <a:pt x="8" y="220"/>
                      <a:pt x="17" y="220"/>
                    </a:cubicBezTo>
                    <a:cubicBezTo>
                      <a:pt x="188" y="220"/>
                      <a:pt x="188" y="220"/>
                      <a:pt x="188" y="220"/>
                    </a:cubicBezTo>
                    <a:cubicBezTo>
                      <a:pt x="197" y="220"/>
                      <a:pt x="247" y="213"/>
                      <a:pt x="247" y="204"/>
                    </a:cubicBezTo>
                    <a:lnTo>
                      <a:pt x="177" y="47"/>
                    </a:lnTo>
                    <a:close/>
                  </a:path>
                </a:pathLst>
              </a:custGeom>
              <a:solidFill>
                <a:srgbClr val="CDE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44" name="Freeform 753"/>
              <p:cNvSpPr>
                <a:spLocks noEditPoints="1"/>
              </p:cNvSpPr>
              <p:nvPr/>
            </p:nvSpPr>
            <p:spPr bwMode="auto">
              <a:xfrm>
                <a:off x="14592301" y="9580563"/>
                <a:ext cx="725488" cy="652463"/>
              </a:xfrm>
              <a:custGeom>
                <a:avLst/>
                <a:gdLst>
                  <a:gd name="T0" fmla="*/ 196 w 263"/>
                  <a:gd name="T1" fmla="*/ 236 h 236"/>
                  <a:gd name="T2" fmla="*/ 25 w 263"/>
                  <a:gd name="T3" fmla="*/ 236 h 236"/>
                  <a:gd name="T4" fmla="*/ 0 w 263"/>
                  <a:gd name="T5" fmla="*/ 210 h 236"/>
                  <a:gd name="T6" fmla="*/ 0 w 263"/>
                  <a:gd name="T7" fmla="*/ 26 h 236"/>
                  <a:gd name="T8" fmla="*/ 25 w 263"/>
                  <a:gd name="T9" fmla="*/ 0 h 236"/>
                  <a:gd name="T10" fmla="*/ 28 w 263"/>
                  <a:gd name="T11" fmla="*/ 0 h 236"/>
                  <a:gd name="T12" fmla="*/ 187 w 263"/>
                  <a:gd name="T13" fmla="*/ 47 h 236"/>
                  <a:gd name="T14" fmla="*/ 192 w 263"/>
                  <a:gd name="T15" fmla="*/ 52 h 236"/>
                  <a:gd name="T16" fmla="*/ 263 w 263"/>
                  <a:gd name="T17" fmla="*/ 208 h 236"/>
                  <a:gd name="T18" fmla="*/ 263 w 263"/>
                  <a:gd name="T19" fmla="*/ 212 h 236"/>
                  <a:gd name="T20" fmla="*/ 196 w 263"/>
                  <a:gd name="T21" fmla="*/ 236 h 236"/>
                  <a:gd name="T22" fmla="*/ 24 w 263"/>
                  <a:gd name="T23" fmla="*/ 16 h 236"/>
                  <a:gd name="T24" fmla="*/ 16 w 263"/>
                  <a:gd name="T25" fmla="*/ 26 h 236"/>
                  <a:gd name="T26" fmla="*/ 16 w 263"/>
                  <a:gd name="T27" fmla="*/ 210 h 236"/>
                  <a:gd name="T28" fmla="*/ 25 w 263"/>
                  <a:gd name="T29" fmla="*/ 220 h 236"/>
                  <a:gd name="T30" fmla="*/ 196 w 263"/>
                  <a:gd name="T31" fmla="*/ 220 h 236"/>
                  <a:gd name="T32" fmla="*/ 246 w 263"/>
                  <a:gd name="T33" fmla="*/ 210 h 236"/>
                  <a:gd name="T34" fmla="*/ 179 w 263"/>
                  <a:gd name="T35" fmla="*/ 61 h 236"/>
                  <a:gd name="T36" fmla="*/ 24 w 263"/>
                  <a:gd name="T37" fmla="*/ 1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3" h="236">
                    <a:moveTo>
                      <a:pt x="196" y="236"/>
                    </a:moveTo>
                    <a:cubicBezTo>
                      <a:pt x="25" y="236"/>
                      <a:pt x="25" y="236"/>
                      <a:pt x="25" y="236"/>
                    </a:cubicBezTo>
                    <a:cubicBezTo>
                      <a:pt x="11" y="236"/>
                      <a:pt x="0" y="224"/>
                      <a:pt x="0" y="210"/>
                    </a:cubicBezTo>
                    <a:cubicBezTo>
                      <a:pt x="0" y="26"/>
                      <a:pt x="0" y="26"/>
                      <a:pt x="0" y="26"/>
                    </a:cubicBezTo>
                    <a:cubicBezTo>
                      <a:pt x="0" y="12"/>
                      <a:pt x="11" y="0"/>
                      <a:pt x="25" y="0"/>
                    </a:cubicBezTo>
                    <a:cubicBezTo>
                      <a:pt x="26" y="0"/>
                      <a:pt x="27" y="0"/>
                      <a:pt x="28" y="0"/>
                    </a:cubicBezTo>
                    <a:cubicBezTo>
                      <a:pt x="187" y="47"/>
                      <a:pt x="187" y="47"/>
                      <a:pt x="187" y="47"/>
                    </a:cubicBezTo>
                    <a:cubicBezTo>
                      <a:pt x="189" y="48"/>
                      <a:pt x="191" y="49"/>
                      <a:pt x="192" y="52"/>
                    </a:cubicBezTo>
                    <a:cubicBezTo>
                      <a:pt x="263" y="208"/>
                      <a:pt x="263" y="208"/>
                      <a:pt x="263" y="208"/>
                    </a:cubicBezTo>
                    <a:cubicBezTo>
                      <a:pt x="263" y="209"/>
                      <a:pt x="263" y="210"/>
                      <a:pt x="263" y="212"/>
                    </a:cubicBezTo>
                    <a:cubicBezTo>
                      <a:pt x="263" y="233"/>
                      <a:pt x="196" y="236"/>
                      <a:pt x="196" y="236"/>
                    </a:cubicBezTo>
                    <a:close/>
                    <a:moveTo>
                      <a:pt x="24" y="16"/>
                    </a:moveTo>
                    <a:cubicBezTo>
                      <a:pt x="20" y="17"/>
                      <a:pt x="16" y="21"/>
                      <a:pt x="16" y="26"/>
                    </a:cubicBezTo>
                    <a:cubicBezTo>
                      <a:pt x="16" y="210"/>
                      <a:pt x="16" y="210"/>
                      <a:pt x="16" y="210"/>
                    </a:cubicBezTo>
                    <a:cubicBezTo>
                      <a:pt x="16" y="215"/>
                      <a:pt x="20" y="220"/>
                      <a:pt x="25" y="220"/>
                    </a:cubicBezTo>
                    <a:cubicBezTo>
                      <a:pt x="196" y="220"/>
                      <a:pt x="196" y="220"/>
                      <a:pt x="196" y="220"/>
                    </a:cubicBezTo>
                    <a:cubicBezTo>
                      <a:pt x="206" y="220"/>
                      <a:pt x="236" y="215"/>
                      <a:pt x="246" y="210"/>
                    </a:cubicBezTo>
                    <a:cubicBezTo>
                      <a:pt x="179" y="61"/>
                      <a:pt x="179" y="61"/>
                      <a:pt x="179" y="61"/>
                    </a:cubicBezTo>
                    <a:lnTo>
                      <a:pt x="24" y="1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45" name="Freeform 754"/>
              <p:cNvSpPr>
                <a:spLocks/>
              </p:cNvSpPr>
              <p:nvPr/>
            </p:nvSpPr>
            <p:spPr bwMode="auto">
              <a:xfrm>
                <a:off x="13219113" y="9329738"/>
                <a:ext cx="2452688" cy="1138238"/>
              </a:xfrm>
              <a:custGeom>
                <a:avLst/>
                <a:gdLst>
                  <a:gd name="T0" fmla="*/ 888 w 888"/>
                  <a:gd name="T1" fmla="*/ 293 h 412"/>
                  <a:gd name="T2" fmla="*/ 740 w 888"/>
                  <a:gd name="T3" fmla="*/ 226 h 412"/>
                  <a:gd name="T4" fmla="*/ 592 w 888"/>
                  <a:gd name="T5" fmla="*/ 318 h 412"/>
                  <a:gd name="T6" fmla="*/ 592 w 888"/>
                  <a:gd name="T7" fmla="*/ 319 h 412"/>
                  <a:gd name="T8" fmla="*/ 430 w 888"/>
                  <a:gd name="T9" fmla="*/ 319 h 412"/>
                  <a:gd name="T10" fmla="*/ 399 w 888"/>
                  <a:gd name="T11" fmla="*/ 226 h 412"/>
                  <a:gd name="T12" fmla="*/ 155 w 888"/>
                  <a:gd name="T13" fmla="*/ 226 h 412"/>
                  <a:gd name="T14" fmla="*/ 133 w 888"/>
                  <a:gd name="T15" fmla="*/ 226 h 412"/>
                  <a:gd name="T16" fmla="*/ 133 w 888"/>
                  <a:gd name="T17" fmla="*/ 2 h 412"/>
                  <a:gd name="T18" fmla="*/ 131 w 888"/>
                  <a:gd name="T19" fmla="*/ 0 h 412"/>
                  <a:gd name="T20" fmla="*/ 2 w 888"/>
                  <a:gd name="T21" fmla="*/ 72 h 412"/>
                  <a:gd name="T22" fmla="*/ 0 w 888"/>
                  <a:gd name="T23" fmla="*/ 74 h 412"/>
                  <a:gd name="T24" fmla="*/ 0 w 888"/>
                  <a:gd name="T25" fmla="*/ 410 h 412"/>
                  <a:gd name="T26" fmla="*/ 2 w 888"/>
                  <a:gd name="T27" fmla="*/ 411 h 412"/>
                  <a:gd name="T28" fmla="*/ 49 w 888"/>
                  <a:gd name="T29" fmla="*/ 411 h 412"/>
                  <a:gd name="T30" fmla="*/ 49 w 888"/>
                  <a:gd name="T31" fmla="*/ 411 h 412"/>
                  <a:gd name="T32" fmla="*/ 133 w 888"/>
                  <a:gd name="T33" fmla="*/ 411 h 412"/>
                  <a:gd name="T34" fmla="*/ 289 w 888"/>
                  <a:gd name="T35" fmla="*/ 411 h 412"/>
                  <a:gd name="T36" fmla="*/ 554 w 888"/>
                  <a:gd name="T37" fmla="*/ 411 h 412"/>
                  <a:gd name="T38" fmla="*/ 848 w 888"/>
                  <a:gd name="T39" fmla="*/ 411 h 412"/>
                  <a:gd name="T40" fmla="*/ 887 w 888"/>
                  <a:gd name="T41" fmla="*/ 385 h 412"/>
                  <a:gd name="T42" fmla="*/ 888 w 888"/>
                  <a:gd name="T43" fmla="*/ 293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8" h="412">
                    <a:moveTo>
                      <a:pt x="888" y="293"/>
                    </a:moveTo>
                    <a:cubicBezTo>
                      <a:pt x="888" y="239"/>
                      <a:pt x="795" y="226"/>
                      <a:pt x="740" y="226"/>
                    </a:cubicBezTo>
                    <a:cubicBezTo>
                      <a:pt x="675" y="226"/>
                      <a:pt x="619" y="264"/>
                      <a:pt x="592" y="318"/>
                    </a:cubicBezTo>
                    <a:cubicBezTo>
                      <a:pt x="592" y="319"/>
                      <a:pt x="592" y="319"/>
                      <a:pt x="592" y="319"/>
                    </a:cubicBezTo>
                    <a:cubicBezTo>
                      <a:pt x="430" y="319"/>
                      <a:pt x="430" y="319"/>
                      <a:pt x="430" y="319"/>
                    </a:cubicBezTo>
                    <a:cubicBezTo>
                      <a:pt x="399" y="226"/>
                      <a:pt x="399" y="226"/>
                      <a:pt x="399" y="226"/>
                    </a:cubicBezTo>
                    <a:cubicBezTo>
                      <a:pt x="155" y="226"/>
                      <a:pt x="155" y="226"/>
                      <a:pt x="155" y="226"/>
                    </a:cubicBezTo>
                    <a:cubicBezTo>
                      <a:pt x="133" y="226"/>
                      <a:pt x="133" y="226"/>
                      <a:pt x="133" y="226"/>
                    </a:cubicBezTo>
                    <a:cubicBezTo>
                      <a:pt x="133" y="2"/>
                      <a:pt x="133" y="2"/>
                      <a:pt x="133" y="2"/>
                    </a:cubicBezTo>
                    <a:cubicBezTo>
                      <a:pt x="133" y="1"/>
                      <a:pt x="132" y="0"/>
                      <a:pt x="131" y="0"/>
                    </a:cubicBezTo>
                    <a:cubicBezTo>
                      <a:pt x="2" y="72"/>
                      <a:pt x="2" y="72"/>
                      <a:pt x="2" y="72"/>
                    </a:cubicBezTo>
                    <a:cubicBezTo>
                      <a:pt x="1" y="72"/>
                      <a:pt x="0" y="73"/>
                      <a:pt x="0" y="74"/>
                    </a:cubicBezTo>
                    <a:cubicBezTo>
                      <a:pt x="0" y="410"/>
                      <a:pt x="0" y="410"/>
                      <a:pt x="0" y="410"/>
                    </a:cubicBezTo>
                    <a:cubicBezTo>
                      <a:pt x="0" y="411"/>
                      <a:pt x="1" y="411"/>
                      <a:pt x="2" y="411"/>
                    </a:cubicBezTo>
                    <a:cubicBezTo>
                      <a:pt x="49" y="411"/>
                      <a:pt x="49" y="411"/>
                      <a:pt x="49" y="411"/>
                    </a:cubicBezTo>
                    <a:cubicBezTo>
                      <a:pt x="49" y="411"/>
                      <a:pt x="49" y="411"/>
                      <a:pt x="49" y="411"/>
                    </a:cubicBezTo>
                    <a:cubicBezTo>
                      <a:pt x="133" y="411"/>
                      <a:pt x="133" y="411"/>
                      <a:pt x="133" y="411"/>
                    </a:cubicBezTo>
                    <a:cubicBezTo>
                      <a:pt x="289" y="411"/>
                      <a:pt x="289" y="411"/>
                      <a:pt x="289" y="411"/>
                    </a:cubicBezTo>
                    <a:cubicBezTo>
                      <a:pt x="554" y="411"/>
                      <a:pt x="554" y="411"/>
                      <a:pt x="554" y="411"/>
                    </a:cubicBezTo>
                    <a:cubicBezTo>
                      <a:pt x="848" y="411"/>
                      <a:pt x="848" y="411"/>
                      <a:pt x="848" y="411"/>
                    </a:cubicBezTo>
                    <a:cubicBezTo>
                      <a:pt x="848" y="411"/>
                      <a:pt x="887" y="412"/>
                      <a:pt x="887" y="385"/>
                    </a:cubicBezTo>
                    <a:cubicBezTo>
                      <a:pt x="887" y="354"/>
                      <a:pt x="888" y="293"/>
                      <a:pt x="888" y="293"/>
                    </a:cubicBezTo>
                    <a:close/>
                  </a:path>
                </a:pathLst>
              </a:custGeom>
              <a:solidFill>
                <a:srgbClr val="CDE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46" name="Freeform 755"/>
              <p:cNvSpPr>
                <a:spLocks noEditPoints="1"/>
              </p:cNvSpPr>
              <p:nvPr/>
            </p:nvSpPr>
            <p:spPr bwMode="auto">
              <a:xfrm>
                <a:off x="13196888" y="9307513"/>
                <a:ext cx="2497138" cy="1179513"/>
              </a:xfrm>
              <a:custGeom>
                <a:avLst/>
                <a:gdLst>
                  <a:gd name="T0" fmla="*/ 856 w 904"/>
                  <a:gd name="T1" fmla="*/ 427 h 427"/>
                  <a:gd name="T2" fmla="*/ 856 w 904"/>
                  <a:gd name="T3" fmla="*/ 427 h 427"/>
                  <a:gd name="T4" fmla="*/ 10 w 904"/>
                  <a:gd name="T5" fmla="*/ 427 h 427"/>
                  <a:gd name="T6" fmla="*/ 0 w 904"/>
                  <a:gd name="T7" fmla="*/ 418 h 427"/>
                  <a:gd name="T8" fmla="*/ 0 w 904"/>
                  <a:gd name="T9" fmla="*/ 82 h 427"/>
                  <a:gd name="T10" fmla="*/ 7 w 904"/>
                  <a:gd name="T11" fmla="*/ 73 h 427"/>
                  <a:gd name="T12" fmla="*/ 135 w 904"/>
                  <a:gd name="T13" fmla="*/ 1 h 427"/>
                  <a:gd name="T14" fmla="*/ 139 w 904"/>
                  <a:gd name="T15" fmla="*/ 0 h 427"/>
                  <a:gd name="T16" fmla="*/ 149 w 904"/>
                  <a:gd name="T17" fmla="*/ 10 h 427"/>
                  <a:gd name="T18" fmla="*/ 149 w 904"/>
                  <a:gd name="T19" fmla="*/ 226 h 427"/>
                  <a:gd name="T20" fmla="*/ 407 w 904"/>
                  <a:gd name="T21" fmla="*/ 226 h 427"/>
                  <a:gd name="T22" fmla="*/ 415 w 904"/>
                  <a:gd name="T23" fmla="*/ 232 h 427"/>
                  <a:gd name="T24" fmla="*/ 443 w 904"/>
                  <a:gd name="T25" fmla="*/ 319 h 427"/>
                  <a:gd name="T26" fmla="*/ 595 w 904"/>
                  <a:gd name="T27" fmla="*/ 319 h 427"/>
                  <a:gd name="T28" fmla="*/ 748 w 904"/>
                  <a:gd name="T29" fmla="*/ 226 h 427"/>
                  <a:gd name="T30" fmla="*/ 904 w 904"/>
                  <a:gd name="T31" fmla="*/ 301 h 427"/>
                  <a:gd name="T32" fmla="*/ 903 w 904"/>
                  <a:gd name="T33" fmla="*/ 393 h 427"/>
                  <a:gd name="T34" fmla="*/ 879 w 904"/>
                  <a:gd name="T35" fmla="*/ 423 h 427"/>
                  <a:gd name="T36" fmla="*/ 856 w 904"/>
                  <a:gd name="T37" fmla="*/ 427 h 427"/>
                  <a:gd name="T38" fmla="*/ 16 w 904"/>
                  <a:gd name="T39" fmla="*/ 411 h 427"/>
                  <a:gd name="T40" fmla="*/ 856 w 904"/>
                  <a:gd name="T41" fmla="*/ 411 h 427"/>
                  <a:gd name="T42" fmla="*/ 874 w 904"/>
                  <a:gd name="T43" fmla="*/ 408 h 427"/>
                  <a:gd name="T44" fmla="*/ 887 w 904"/>
                  <a:gd name="T45" fmla="*/ 393 h 427"/>
                  <a:gd name="T46" fmla="*/ 888 w 904"/>
                  <a:gd name="T47" fmla="*/ 301 h 427"/>
                  <a:gd name="T48" fmla="*/ 748 w 904"/>
                  <a:gd name="T49" fmla="*/ 242 h 427"/>
                  <a:gd name="T50" fmla="*/ 608 w 904"/>
                  <a:gd name="T51" fmla="*/ 327 h 427"/>
                  <a:gd name="T52" fmla="*/ 608 w 904"/>
                  <a:gd name="T53" fmla="*/ 329 h 427"/>
                  <a:gd name="T54" fmla="*/ 600 w 904"/>
                  <a:gd name="T55" fmla="*/ 335 h 427"/>
                  <a:gd name="T56" fmla="*/ 438 w 904"/>
                  <a:gd name="T57" fmla="*/ 335 h 427"/>
                  <a:gd name="T58" fmla="*/ 430 w 904"/>
                  <a:gd name="T59" fmla="*/ 329 h 427"/>
                  <a:gd name="T60" fmla="*/ 402 w 904"/>
                  <a:gd name="T61" fmla="*/ 242 h 427"/>
                  <a:gd name="T62" fmla="*/ 141 w 904"/>
                  <a:gd name="T63" fmla="*/ 242 h 427"/>
                  <a:gd name="T64" fmla="*/ 133 w 904"/>
                  <a:gd name="T65" fmla="*/ 234 h 427"/>
                  <a:gd name="T66" fmla="*/ 133 w 904"/>
                  <a:gd name="T67" fmla="*/ 21 h 427"/>
                  <a:gd name="T68" fmla="*/ 16 w 904"/>
                  <a:gd name="T69" fmla="*/ 86 h 427"/>
                  <a:gd name="T70" fmla="*/ 16 w 904"/>
                  <a:gd name="T71" fmla="*/ 411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4" h="427">
                    <a:moveTo>
                      <a:pt x="856" y="427"/>
                    </a:moveTo>
                    <a:cubicBezTo>
                      <a:pt x="856" y="427"/>
                      <a:pt x="856" y="427"/>
                      <a:pt x="856" y="427"/>
                    </a:cubicBezTo>
                    <a:cubicBezTo>
                      <a:pt x="10" y="427"/>
                      <a:pt x="10" y="427"/>
                      <a:pt x="10" y="427"/>
                    </a:cubicBezTo>
                    <a:cubicBezTo>
                      <a:pt x="5" y="427"/>
                      <a:pt x="0" y="423"/>
                      <a:pt x="0" y="418"/>
                    </a:cubicBezTo>
                    <a:cubicBezTo>
                      <a:pt x="0" y="82"/>
                      <a:pt x="0" y="82"/>
                      <a:pt x="0" y="82"/>
                    </a:cubicBezTo>
                    <a:cubicBezTo>
                      <a:pt x="0" y="77"/>
                      <a:pt x="3" y="74"/>
                      <a:pt x="7" y="73"/>
                    </a:cubicBezTo>
                    <a:cubicBezTo>
                      <a:pt x="135" y="1"/>
                      <a:pt x="135" y="1"/>
                      <a:pt x="135" y="1"/>
                    </a:cubicBezTo>
                    <a:cubicBezTo>
                      <a:pt x="137" y="1"/>
                      <a:pt x="138" y="0"/>
                      <a:pt x="139" y="0"/>
                    </a:cubicBezTo>
                    <a:cubicBezTo>
                      <a:pt x="145" y="0"/>
                      <a:pt x="149" y="5"/>
                      <a:pt x="149" y="10"/>
                    </a:cubicBezTo>
                    <a:cubicBezTo>
                      <a:pt x="149" y="226"/>
                      <a:pt x="149" y="226"/>
                      <a:pt x="149" y="226"/>
                    </a:cubicBezTo>
                    <a:cubicBezTo>
                      <a:pt x="407" y="226"/>
                      <a:pt x="407" y="226"/>
                      <a:pt x="407" y="226"/>
                    </a:cubicBezTo>
                    <a:cubicBezTo>
                      <a:pt x="411" y="226"/>
                      <a:pt x="414" y="228"/>
                      <a:pt x="415" y="232"/>
                    </a:cubicBezTo>
                    <a:cubicBezTo>
                      <a:pt x="443" y="319"/>
                      <a:pt x="443" y="319"/>
                      <a:pt x="443" y="319"/>
                    </a:cubicBezTo>
                    <a:cubicBezTo>
                      <a:pt x="595" y="319"/>
                      <a:pt x="595" y="319"/>
                      <a:pt x="595" y="319"/>
                    </a:cubicBezTo>
                    <a:cubicBezTo>
                      <a:pt x="625" y="261"/>
                      <a:pt x="683" y="226"/>
                      <a:pt x="748" y="226"/>
                    </a:cubicBezTo>
                    <a:cubicBezTo>
                      <a:pt x="774" y="226"/>
                      <a:pt x="904" y="230"/>
                      <a:pt x="904" y="301"/>
                    </a:cubicBezTo>
                    <a:cubicBezTo>
                      <a:pt x="904" y="301"/>
                      <a:pt x="903" y="362"/>
                      <a:pt x="903" y="393"/>
                    </a:cubicBezTo>
                    <a:cubicBezTo>
                      <a:pt x="903" y="407"/>
                      <a:pt x="895" y="418"/>
                      <a:pt x="879" y="423"/>
                    </a:cubicBezTo>
                    <a:cubicBezTo>
                      <a:pt x="869" y="427"/>
                      <a:pt x="858" y="427"/>
                      <a:pt x="856" y="427"/>
                    </a:cubicBezTo>
                    <a:close/>
                    <a:moveTo>
                      <a:pt x="16" y="411"/>
                    </a:moveTo>
                    <a:cubicBezTo>
                      <a:pt x="856" y="411"/>
                      <a:pt x="856" y="411"/>
                      <a:pt x="856" y="411"/>
                    </a:cubicBezTo>
                    <a:cubicBezTo>
                      <a:pt x="856" y="411"/>
                      <a:pt x="865" y="411"/>
                      <a:pt x="874" y="408"/>
                    </a:cubicBezTo>
                    <a:cubicBezTo>
                      <a:pt x="886" y="404"/>
                      <a:pt x="887" y="398"/>
                      <a:pt x="887" y="393"/>
                    </a:cubicBezTo>
                    <a:cubicBezTo>
                      <a:pt x="887" y="362"/>
                      <a:pt x="888" y="301"/>
                      <a:pt x="888" y="301"/>
                    </a:cubicBezTo>
                    <a:cubicBezTo>
                      <a:pt x="888" y="255"/>
                      <a:pt x="800" y="242"/>
                      <a:pt x="748" y="242"/>
                    </a:cubicBezTo>
                    <a:cubicBezTo>
                      <a:pt x="689" y="242"/>
                      <a:pt x="635" y="275"/>
                      <a:pt x="608" y="327"/>
                    </a:cubicBezTo>
                    <a:cubicBezTo>
                      <a:pt x="608" y="328"/>
                      <a:pt x="608" y="328"/>
                      <a:pt x="608" y="329"/>
                    </a:cubicBezTo>
                    <a:cubicBezTo>
                      <a:pt x="607" y="332"/>
                      <a:pt x="604" y="335"/>
                      <a:pt x="600" y="335"/>
                    </a:cubicBezTo>
                    <a:cubicBezTo>
                      <a:pt x="438" y="335"/>
                      <a:pt x="438" y="335"/>
                      <a:pt x="438" y="335"/>
                    </a:cubicBezTo>
                    <a:cubicBezTo>
                      <a:pt x="434" y="335"/>
                      <a:pt x="431" y="332"/>
                      <a:pt x="430" y="329"/>
                    </a:cubicBezTo>
                    <a:cubicBezTo>
                      <a:pt x="402" y="242"/>
                      <a:pt x="402" y="242"/>
                      <a:pt x="402" y="242"/>
                    </a:cubicBezTo>
                    <a:cubicBezTo>
                      <a:pt x="141" y="242"/>
                      <a:pt x="141" y="242"/>
                      <a:pt x="141" y="242"/>
                    </a:cubicBezTo>
                    <a:cubicBezTo>
                      <a:pt x="137" y="242"/>
                      <a:pt x="133" y="238"/>
                      <a:pt x="133" y="234"/>
                    </a:cubicBezTo>
                    <a:cubicBezTo>
                      <a:pt x="133" y="21"/>
                      <a:pt x="133" y="21"/>
                      <a:pt x="133" y="21"/>
                    </a:cubicBezTo>
                    <a:cubicBezTo>
                      <a:pt x="16" y="86"/>
                      <a:pt x="16" y="86"/>
                      <a:pt x="16" y="86"/>
                    </a:cubicBezTo>
                    <a:lnTo>
                      <a:pt x="16" y="411"/>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47" name="Rectangle 756"/>
              <p:cNvSpPr>
                <a:spLocks noChangeArrowheads="1"/>
              </p:cNvSpPr>
              <p:nvPr/>
            </p:nvSpPr>
            <p:spPr bwMode="auto">
              <a:xfrm>
                <a:off x="13569951" y="8855075"/>
                <a:ext cx="44450" cy="1098550"/>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48" name="Freeform 757"/>
              <p:cNvSpPr>
                <a:spLocks/>
              </p:cNvSpPr>
              <p:nvPr/>
            </p:nvSpPr>
            <p:spPr bwMode="auto">
              <a:xfrm>
                <a:off x="15332076" y="9285288"/>
                <a:ext cx="1173163" cy="495300"/>
              </a:xfrm>
              <a:custGeom>
                <a:avLst/>
                <a:gdLst>
                  <a:gd name="T0" fmla="*/ 739 w 739"/>
                  <a:gd name="T1" fmla="*/ 312 h 312"/>
                  <a:gd name="T2" fmla="*/ 0 w 739"/>
                  <a:gd name="T3" fmla="*/ 312 h 312"/>
                  <a:gd name="T4" fmla="*/ 0 w 739"/>
                  <a:gd name="T5" fmla="*/ 0 h 312"/>
                  <a:gd name="T6" fmla="*/ 28 w 739"/>
                  <a:gd name="T7" fmla="*/ 0 h 312"/>
                  <a:gd name="T8" fmla="*/ 28 w 739"/>
                  <a:gd name="T9" fmla="*/ 284 h 312"/>
                  <a:gd name="T10" fmla="*/ 739 w 739"/>
                  <a:gd name="T11" fmla="*/ 284 h 312"/>
                  <a:gd name="T12" fmla="*/ 739 w 739"/>
                  <a:gd name="T13" fmla="*/ 312 h 312"/>
                </a:gdLst>
                <a:ahLst/>
                <a:cxnLst>
                  <a:cxn ang="0">
                    <a:pos x="T0" y="T1"/>
                  </a:cxn>
                  <a:cxn ang="0">
                    <a:pos x="T2" y="T3"/>
                  </a:cxn>
                  <a:cxn ang="0">
                    <a:pos x="T4" y="T5"/>
                  </a:cxn>
                  <a:cxn ang="0">
                    <a:pos x="T6" y="T7"/>
                  </a:cxn>
                  <a:cxn ang="0">
                    <a:pos x="T8" y="T9"/>
                  </a:cxn>
                  <a:cxn ang="0">
                    <a:pos x="T10" y="T11"/>
                  </a:cxn>
                  <a:cxn ang="0">
                    <a:pos x="T12" y="T13"/>
                  </a:cxn>
                </a:cxnLst>
                <a:rect l="0" t="0" r="r" b="b"/>
                <a:pathLst>
                  <a:path w="739" h="312">
                    <a:moveTo>
                      <a:pt x="739" y="312"/>
                    </a:moveTo>
                    <a:lnTo>
                      <a:pt x="0" y="312"/>
                    </a:lnTo>
                    <a:lnTo>
                      <a:pt x="0" y="0"/>
                    </a:lnTo>
                    <a:lnTo>
                      <a:pt x="28" y="0"/>
                    </a:lnTo>
                    <a:lnTo>
                      <a:pt x="28" y="284"/>
                    </a:lnTo>
                    <a:lnTo>
                      <a:pt x="739" y="284"/>
                    </a:lnTo>
                    <a:lnTo>
                      <a:pt x="739" y="312"/>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49" name="Freeform 758"/>
              <p:cNvSpPr>
                <a:spLocks/>
              </p:cNvSpPr>
              <p:nvPr/>
            </p:nvSpPr>
            <p:spPr bwMode="auto">
              <a:xfrm>
                <a:off x="13592176" y="9355138"/>
                <a:ext cx="676275" cy="598488"/>
              </a:xfrm>
              <a:custGeom>
                <a:avLst/>
                <a:gdLst>
                  <a:gd name="T0" fmla="*/ 0 w 245"/>
                  <a:gd name="T1" fmla="*/ 217 h 217"/>
                  <a:gd name="T2" fmla="*/ 0 w 245"/>
                  <a:gd name="T3" fmla="*/ 19 h 217"/>
                  <a:gd name="T4" fmla="*/ 64 w 245"/>
                  <a:gd name="T5" fmla="*/ 36 h 217"/>
                  <a:gd name="T6" fmla="*/ 75 w 245"/>
                  <a:gd name="T7" fmla="*/ 153 h 217"/>
                  <a:gd name="T8" fmla="*/ 190 w 245"/>
                  <a:gd name="T9" fmla="*/ 150 h 217"/>
                  <a:gd name="T10" fmla="*/ 233 w 245"/>
                  <a:gd name="T11" fmla="*/ 178 h 217"/>
                  <a:gd name="T12" fmla="*/ 224 w 245"/>
                  <a:gd name="T13" fmla="*/ 217 h 217"/>
                  <a:gd name="T14" fmla="*/ 219 w 245"/>
                  <a:gd name="T15" fmla="*/ 217 h 217"/>
                  <a:gd name="T16" fmla="*/ 0 w 245"/>
                  <a:gd name="T17" fmla="*/ 217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 h="217">
                    <a:moveTo>
                      <a:pt x="0" y="217"/>
                    </a:moveTo>
                    <a:cubicBezTo>
                      <a:pt x="0" y="19"/>
                      <a:pt x="0" y="19"/>
                      <a:pt x="0" y="19"/>
                    </a:cubicBezTo>
                    <a:cubicBezTo>
                      <a:pt x="0" y="19"/>
                      <a:pt x="42" y="0"/>
                      <a:pt x="64" y="36"/>
                    </a:cubicBezTo>
                    <a:cubicBezTo>
                      <a:pt x="86" y="71"/>
                      <a:pt x="75" y="153"/>
                      <a:pt x="75" y="153"/>
                    </a:cubicBezTo>
                    <a:cubicBezTo>
                      <a:pt x="113" y="149"/>
                      <a:pt x="152" y="142"/>
                      <a:pt x="190" y="150"/>
                    </a:cubicBezTo>
                    <a:cubicBezTo>
                      <a:pt x="209" y="153"/>
                      <a:pt x="224" y="160"/>
                      <a:pt x="233" y="178"/>
                    </a:cubicBezTo>
                    <a:cubicBezTo>
                      <a:pt x="238" y="189"/>
                      <a:pt x="245" y="217"/>
                      <a:pt x="224" y="217"/>
                    </a:cubicBezTo>
                    <a:cubicBezTo>
                      <a:pt x="219" y="217"/>
                      <a:pt x="219" y="217"/>
                      <a:pt x="219" y="217"/>
                    </a:cubicBezTo>
                    <a:lnTo>
                      <a:pt x="0" y="217"/>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50" name="Freeform 759"/>
              <p:cNvSpPr>
                <a:spLocks noEditPoints="1"/>
              </p:cNvSpPr>
              <p:nvPr/>
            </p:nvSpPr>
            <p:spPr bwMode="auto">
              <a:xfrm>
                <a:off x="13569951" y="9371013"/>
                <a:ext cx="717550" cy="604838"/>
              </a:xfrm>
              <a:custGeom>
                <a:avLst/>
                <a:gdLst>
                  <a:gd name="T0" fmla="*/ 232 w 260"/>
                  <a:gd name="T1" fmla="*/ 219 h 219"/>
                  <a:gd name="T2" fmla="*/ 8 w 260"/>
                  <a:gd name="T3" fmla="*/ 219 h 219"/>
                  <a:gd name="T4" fmla="*/ 0 w 260"/>
                  <a:gd name="T5" fmla="*/ 211 h 219"/>
                  <a:gd name="T6" fmla="*/ 0 w 260"/>
                  <a:gd name="T7" fmla="*/ 13 h 219"/>
                  <a:gd name="T8" fmla="*/ 5 w 260"/>
                  <a:gd name="T9" fmla="*/ 5 h 219"/>
                  <a:gd name="T10" fmla="*/ 32 w 260"/>
                  <a:gd name="T11" fmla="*/ 0 h 219"/>
                  <a:gd name="T12" fmla="*/ 79 w 260"/>
                  <a:gd name="T13" fmla="*/ 25 h 219"/>
                  <a:gd name="T14" fmla="*/ 92 w 260"/>
                  <a:gd name="T15" fmla="*/ 138 h 219"/>
                  <a:gd name="T16" fmla="*/ 103 w 260"/>
                  <a:gd name="T17" fmla="*/ 137 h 219"/>
                  <a:gd name="T18" fmla="*/ 161 w 260"/>
                  <a:gd name="T19" fmla="*/ 132 h 219"/>
                  <a:gd name="T20" fmla="*/ 199 w 260"/>
                  <a:gd name="T21" fmla="*/ 136 h 219"/>
                  <a:gd name="T22" fmla="*/ 248 w 260"/>
                  <a:gd name="T23" fmla="*/ 169 h 219"/>
                  <a:gd name="T24" fmla="*/ 250 w 260"/>
                  <a:gd name="T25" fmla="*/ 210 h 219"/>
                  <a:gd name="T26" fmla="*/ 232 w 260"/>
                  <a:gd name="T27" fmla="*/ 219 h 219"/>
                  <a:gd name="T28" fmla="*/ 16 w 260"/>
                  <a:gd name="T29" fmla="*/ 203 h 219"/>
                  <a:gd name="T30" fmla="*/ 232 w 260"/>
                  <a:gd name="T31" fmla="*/ 203 h 219"/>
                  <a:gd name="T32" fmla="*/ 237 w 260"/>
                  <a:gd name="T33" fmla="*/ 201 h 219"/>
                  <a:gd name="T34" fmla="*/ 233 w 260"/>
                  <a:gd name="T35" fmla="*/ 176 h 219"/>
                  <a:gd name="T36" fmla="*/ 196 w 260"/>
                  <a:gd name="T37" fmla="*/ 151 h 219"/>
                  <a:gd name="T38" fmla="*/ 161 w 260"/>
                  <a:gd name="T39" fmla="*/ 148 h 219"/>
                  <a:gd name="T40" fmla="*/ 105 w 260"/>
                  <a:gd name="T41" fmla="*/ 153 h 219"/>
                  <a:gd name="T42" fmla="*/ 84 w 260"/>
                  <a:gd name="T43" fmla="*/ 155 h 219"/>
                  <a:gd name="T44" fmla="*/ 77 w 260"/>
                  <a:gd name="T45" fmla="*/ 153 h 219"/>
                  <a:gd name="T46" fmla="*/ 75 w 260"/>
                  <a:gd name="T47" fmla="*/ 146 h 219"/>
                  <a:gd name="T48" fmla="*/ 65 w 260"/>
                  <a:gd name="T49" fmla="*/ 34 h 219"/>
                  <a:gd name="T50" fmla="*/ 32 w 260"/>
                  <a:gd name="T51" fmla="*/ 16 h 219"/>
                  <a:gd name="T52" fmla="*/ 16 w 260"/>
                  <a:gd name="T53" fmla="*/ 18 h 219"/>
                  <a:gd name="T54" fmla="*/ 16 w 260"/>
                  <a:gd name="T55" fmla="*/ 203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60" h="219">
                    <a:moveTo>
                      <a:pt x="232" y="219"/>
                    </a:moveTo>
                    <a:cubicBezTo>
                      <a:pt x="8" y="219"/>
                      <a:pt x="8" y="219"/>
                      <a:pt x="8" y="219"/>
                    </a:cubicBezTo>
                    <a:cubicBezTo>
                      <a:pt x="4" y="219"/>
                      <a:pt x="0" y="215"/>
                      <a:pt x="0" y="211"/>
                    </a:cubicBezTo>
                    <a:cubicBezTo>
                      <a:pt x="0" y="13"/>
                      <a:pt x="0" y="13"/>
                      <a:pt x="0" y="13"/>
                    </a:cubicBezTo>
                    <a:cubicBezTo>
                      <a:pt x="0" y="9"/>
                      <a:pt x="2" y="6"/>
                      <a:pt x="5" y="5"/>
                    </a:cubicBezTo>
                    <a:cubicBezTo>
                      <a:pt x="5" y="5"/>
                      <a:pt x="17" y="0"/>
                      <a:pt x="32" y="0"/>
                    </a:cubicBezTo>
                    <a:cubicBezTo>
                      <a:pt x="52" y="0"/>
                      <a:pt x="68" y="9"/>
                      <a:pt x="79" y="25"/>
                    </a:cubicBezTo>
                    <a:cubicBezTo>
                      <a:pt x="98" y="56"/>
                      <a:pt x="94" y="114"/>
                      <a:pt x="92" y="138"/>
                    </a:cubicBezTo>
                    <a:cubicBezTo>
                      <a:pt x="96" y="138"/>
                      <a:pt x="99" y="137"/>
                      <a:pt x="103" y="137"/>
                    </a:cubicBezTo>
                    <a:cubicBezTo>
                      <a:pt x="122" y="135"/>
                      <a:pt x="142" y="132"/>
                      <a:pt x="161" y="132"/>
                    </a:cubicBezTo>
                    <a:cubicBezTo>
                      <a:pt x="175" y="132"/>
                      <a:pt x="188" y="133"/>
                      <a:pt x="199" y="136"/>
                    </a:cubicBezTo>
                    <a:cubicBezTo>
                      <a:pt x="218" y="140"/>
                      <a:pt x="237" y="146"/>
                      <a:pt x="248" y="169"/>
                    </a:cubicBezTo>
                    <a:cubicBezTo>
                      <a:pt x="248" y="170"/>
                      <a:pt x="260" y="194"/>
                      <a:pt x="250" y="210"/>
                    </a:cubicBezTo>
                    <a:cubicBezTo>
                      <a:pt x="248" y="214"/>
                      <a:pt x="242" y="219"/>
                      <a:pt x="232" y="219"/>
                    </a:cubicBezTo>
                    <a:close/>
                    <a:moveTo>
                      <a:pt x="16" y="203"/>
                    </a:moveTo>
                    <a:cubicBezTo>
                      <a:pt x="232" y="203"/>
                      <a:pt x="232" y="203"/>
                      <a:pt x="232" y="203"/>
                    </a:cubicBezTo>
                    <a:cubicBezTo>
                      <a:pt x="236" y="203"/>
                      <a:pt x="237" y="202"/>
                      <a:pt x="237" y="201"/>
                    </a:cubicBezTo>
                    <a:cubicBezTo>
                      <a:pt x="240" y="196"/>
                      <a:pt x="237" y="184"/>
                      <a:pt x="233" y="176"/>
                    </a:cubicBezTo>
                    <a:cubicBezTo>
                      <a:pt x="226" y="160"/>
                      <a:pt x="214" y="155"/>
                      <a:pt x="196" y="151"/>
                    </a:cubicBezTo>
                    <a:cubicBezTo>
                      <a:pt x="186" y="149"/>
                      <a:pt x="174" y="148"/>
                      <a:pt x="161" y="148"/>
                    </a:cubicBezTo>
                    <a:cubicBezTo>
                      <a:pt x="143" y="148"/>
                      <a:pt x="123" y="151"/>
                      <a:pt x="105" y="153"/>
                    </a:cubicBezTo>
                    <a:cubicBezTo>
                      <a:pt x="98" y="154"/>
                      <a:pt x="91" y="154"/>
                      <a:pt x="84" y="155"/>
                    </a:cubicBezTo>
                    <a:cubicBezTo>
                      <a:pt x="81" y="155"/>
                      <a:pt x="79" y="154"/>
                      <a:pt x="77" y="153"/>
                    </a:cubicBezTo>
                    <a:cubicBezTo>
                      <a:pt x="75" y="151"/>
                      <a:pt x="75" y="148"/>
                      <a:pt x="75" y="146"/>
                    </a:cubicBezTo>
                    <a:cubicBezTo>
                      <a:pt x="75" y="145"/>
                      <a:pt x="86" y="67"/>
                      <a:pt x="65" y="34"/>
                    </a:cubicBezTo>
                    <a:cubicBezTo>
                      <a:pt x="58" y="22"/>
                      <a:pt x="47" y="16"/>
                      <a:pt x="32" y="16"/>
                    </a:cubicBezTo>
                    <a:cubicBezTo>
                      <a:pt x="26" y="16"/>
                      <a:pt x="20" y="17"/>
                      <a:pt x="16" y="18"/>
                    </a:cubicBezTo>
                    <a:lnTo>
                      <a:pt x="16" y="203"/>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51" name="Oval 760"/>
              <p:cNvSpPr>
                <a:spLocks noChangeArrowheads="1"/>
              </p:cNvSpPr>
              <p:nvPr/>
            </p:nvSpPr>
            <p:spPr bwMode="auto">
              <a:xfrm>
                <a:off x="14928851" y="10079038"/>
                <a:ext cx="671513" cy="6683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52" name="Freeform 761"/>
              <p:cNvSpPr>
                <a:spLocks noEditPoints="1"/>
              </p:cNvSpPr>
              <p:nvPr/>
            </p:nvSpPr>
            <p:spPr bwMode="auto">
              <a:xfrm>
                <a:off x="14906626" y="10056813"/>
                <a:ext cx="714375" cy="712788"/>
              </a:xfrm>
              <a:custGeom>
                <a:avLst/>
                <a:gdLst>
                  <a:gd name="T0" fmla="*/ 129 w 259"/>
                  <a:gd name="T1" fmla="*/ 258 h 258"/>
                  <a:gd name="T2" fmla="*/ 0 w 259"/>
                  <a:gd name="T3" fmla="*/ 129 h 258"/>
                  <a:gd name="T4" fmla="*/ 129 w 259"/>
                  <a:gd name="T5" fmla="*/ 0 h 258"/>
                  <a:gd name="T6" fmla="*/ 259 w 259"/>
                  <a:gd name="T7" fmla="*/ 129 h 258"/>
                  <a:gd name="T8" fmla="*/ 129 w 259"/>
                  <a:gd name="T9" fmla="*/ 258 h 258"/>
                  <a:gd name="T10" fmla="*/ 129 w 259"/>
                  <a:gd name="T11" fmla="*/ 16 h 258"/>
                  <a:gd name="T12" fmla="*/ 16 w 259"/>
                  <a:gd name="T13" fmla="*/ 129 h 258"/>
                  <a:gd name="T14" fmla="*/ 129 w 259"/>
                  <a:gd name="T15" fmla="*/ 242 h 258"/>
                  <a:gd name="T16" fmla="*/ 243 w 259"/>
                  <a:gd name="T17" fmla="*/ 129 h 258"/>
                  <a:gd name="T18" fmla="*/ 129 w 259"/>
                  <a:gd name="T19" fmla="*/ 16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58">
                    <a:moveTo>
                      <a:pt x="129" y="258"/>
                    </a:moveTo>
                    <a:cubicBezTo>
                      <a:pt x="58" y="258"/>
                      <a:pt x="0" y="200"/>
                      <a:pt x="0" y="129"/>
                    </a:cubicBezTo>
                    <a:cubicBezTo>
                      <a:pt x="0" y="58"/>
                      <a:pt x="58" y="0"/>
                      <a:pt x="129" y="0"/>
                    </a:cubicBezTo>
                    <a:cubicBezTo>
                      <a:pt x="201" y="0"/>
                      <a:pt x="259" y="58"/>
                      <a:pt x="259" y="129"/>
                    </a:cubicBezTo>
                    <a:cubicBezTo>
                      <a:pt x="259" y="200"/>
                      <a:pt x="201" y="258"/>
                      <a:pt x="129" y="258"/>
                    </a:cubicBezTo>
                    <a:close/>
                    <a:moveTo>
                      <a:pt x="129" y="16"/>
                    </a:moveTo>
                    <a:cubicBezTo>
                      <a:pt x="67" y="16"/>
                      <a:pt x="16" y="67"/>
                      <a:pt x="16" y="129"/>
                    </a:cubicBezTo>
                    <a:cubicBezTo>
                      <a:pt x="16" y="192"/>
                      <a:pt x="67" y="242"/>
                      <a:pt x="129" y="242"/>
                    </a:cubicBezTo>
                    <a:cubicBezTo>
                      <a:pt x="192" y="242"/>
                      <a:pt x="243" y="192"/>
                      <a:pt x="243" y="129"/>
                    </a:cubicBezTo>
                    <a:cubicBezTo>
                      <a:pt x="243" y="67"/>
                      <a:pt x="192" y="16"/>
                      <a:pt x="129" y="16"/>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53" name="Oval 762"/>
              <p:cNvSpPr>
                <a:spLocks noChangeArrowheads="1"/>
              </p:cNvSpPr>
              <p:nvPr/>
            </p:nvSpPr>
            <p:spPr bwMode="auto">
              <a:xfrm>
                <a:off x="15086013" y="10236200"/>
                <a:ext cx="355600" cy="354013"/>
              </a:xfrm>
              <a:prstGeom prst="ellipse">
                <a:avLst/>
              </a:pr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54" name="Oval 763"/>
              <p:cNvSpPr>
                <a:spLocks noChangeArrowheads="1"/>
              </p:cNvSpPr>
              <p:nvPr/>
            </p:nvSpPr>
            <p:spPr bwMode="auto">
              <a:xfrm>
                <a:off x="13346113" y="10079038"/>
                <a:ext cx="668338" cy="6683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55" name="Freeform 764"/>
              <p:cNvSpPr>
                <a:spLocks noEditPoints="1"/>
              </p:cNvSpPr>
              <p:nvPr/>
            </p:nvSpPr>
            <p:spPr bwMode="auto">
              <a:xfrm>
                <a:off x="13323888" y="10056813"/>
                <a:ext cx="712788" cy="712788"/>
              </a:xfrm>
              <a:custGeom>
                <a:avLst/>
                <a:gdLst>
                  <a:gd name="T0" fmla="*/ 129 w 258"/>
                  <a:gd name="T1" fmla="*/ 258 h 258"/>
                  <a:gd name="T2" fmla="*/ 0 w 258"/>
                  <a:gd name="T3" fmla="*/ 129 h 258"/>
                  <a:gd name="T4" fmla="*/ 129 w 258"/>
                  <a:gd name="T5" fmla="*/ 0 h 258"/>
                  <a:gd name="T6" fmla="*/ 258 w 258"/>
                  <a:gd name="T7" fmla="*/ 129 h 258"/>
                  <a:gd name="T8" fmla="*/ 129 w 258"/>
                  <a:gd name="T9" fmla="*/ 258 h 258"/>
                  <a:gd name="T10" fmla="*/ 129 w 258"/>
                  <a:gd name="T11" fmla="*/ 16 h 258"/>
                  <a:gd name="T12" fmla="*/ 16 w 258"/>
                  <a:gd name="T13" fmla="*/ 129 h 258"/>
                  <a:gd name="T14" fmla="*/ 129 w 258"/>
                  <a:gd name="T15" fmla="*/ 242 h 258"/>
                  <a:gd name="T16" fmla="*/ 242 w 258"/>
                  <a:gd name="T17" fmla="*/ 129 h 258"/>
                  <a:gd name="T18" fmla="*/ 129 w 258"/>
                  <a:gd name="T19" fmla="*/ 16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258">
                    <a:moveTo>
                      <a:pt x="129" y="258"/>
                    </a:moveTo>
                    <a:cubicBezTo>
                      <a:pt x="58" y="258"/>
                      <a:pt x="0" y="200"/>
                      <a:pt x="0" y="129"/>
                    </a:cubicBezTo>
                    <a:cubicBezTo>
                      <a:pt x="0" y="58"/>
                      <a:pt x="58" y="0"/>
                      <a:pt x="129" y="0"/>
                    </a:cubicBezTo>
                    <a:cubicBezTo>
                      <a:pt x="200" y="0"/>
                      <a:pt x="258" y="58"/>
                      <a:pt x="258" y="129"/>
                    </a:cubicBezTo>
                    <a:cubicBezTo>
                      <a:pt x="258" y="200"/>
                      <a:pt x="200" y="258"/>
                      <a:pt x="129" y="258"/>
                    </a:cubicBezTo>
                    <a:close/>
                    <a:moveTo>
                      <a:pt x="129" y="16"/>
                    </a:moveTo>
                    <a:cubicBezTo>
                      <a:pt x="67" y="16"/>
                      <a:pt x="16" y="67"/>
                      <a:pt x="16" y="129"/>
                    </a:cubicBezTo>
                    <a:cubicBezTo>
                      <a:pt x="16" y="192"/>
                      <a:pt x="67" y="242"/>
                      <a:pt x="129" y="242"/>
                    </a:cubicBezTo>
                    <a:cubicBezTo>
                      <a:pt x="191" y="242"/>
                      <a:pt x="242" y="192"/>
                      <a:pt x="242" y="129"/>
                    </a:cubicBezTo>
                    <a:cubicBezTo>
                      <a:pt x="242" y="67"/>
                      <a:pt x="191" y="16"/>
                      <a:pt x="129" y="16"/>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56" name="Oval 765"/>
              <p:cNvSpPr>
                <a:spLocks noChangeArrowheads="1"/>
              </p:cNvSpPr>
              <p:nvPr/>
            </p:nvSpPr>
            <p:spPr bwMode="auto">
              <a:xfrm>
                <a:off x="13503276" y="10236200"/>
                <a:ext cx="354013" cy="354013"/>
              </a:xfrm>
              <a:prstGeom prst="ellipse">
                <a:avLst/>
              </a:pr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57" name="Freeform 766"/>
              <p:cNvSpPr>
                <a:spLocks/>
              </p:cNvSpPr>
              <p:nvPr/>
            </p:nvSpPr>
            <p:spPr bwMode="auto">
              <a:xfrm>
                <a:off x="13487401" y="8766175"/>
                <a:ext cx="1463675" cy="171450"/>
              </a:xfrm>
              <a:custGeom>
                <a:avLst/>
                <a:gdLst>
                  <a:gd name="T0" fmla="*/ 430 w 530"/>
                  <a:gd name="T1" fmla="*/ 0 h 62"/>
                  <a:gd name="T2" fmla="*/ 12 w 530"/>
                  <a:gd name="T3" fmla="*/ 0 h 62"/>
                  <a:gd name="T4" fmla="*/ 0 w 530"/>
                  <a:gd name="T5" fmla="*/ 11 h 62"/>
                  <a:gd name="T6" fmla="*/ 0 w 530"/>
                  <a:gd name="T7" fmla="*/ 50 h 62"/>
                  <a:gd name="T8" fmla="*/ 12 w 530"/>
                  <a:gd name="T9" fmla="*/ 62 h 62"/>
                  <a:gd name="T10" fmla="*/ 504 w 530"/>
                  <a:gd name="T11" fmla="*/ 62 h 62"/>
                  <a:gd name="T12" fmla="*/ 430 w 530"/>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530" h="62">
                    <a:moveTo>
                      <a:pt x="430" y="0"/>
                    </a:moveTo>
                    <a:cubicBezTo>
                      <a:pt x="12" y="0"/>
                      <a:pt x="12" y="0"/>
                      <a:pt x="12" y="0"/>
                    </a:cubicBezTo>
                    <a:cubicBezTo>
                      <a:pt x="5" y="0"/>
                      <a:pt x="0" y="5"/>
                      <a:pt x="0" y="11"/>
                    </a:cubicBezTo>
                    <a:cubicBezTo>
                      <a:pt x="0" y="50"/>
                      <a:pt x="0" y="50"/>
                      <a:pt x="0" y="50"/>
                    </a:cubicBezTo>
                    <a:cubicBezTo>
                      <a:pt x="0" y="56"/>
                      <a:pt x="5" y="62"/>
                      <a:pt x="12" y="62"/>
                    </a:cubicBezTo>
                    <a:cubicBezTo>
                      <a:pt x="504" y="62"/>
                      <a:pt x="504" y="62"/>
                      <a:pt x="504" y="62"/>
                    </a:cubicBezTo>
                    <a:cubicBezTo>
                      <a:pt x="530" y="62"/>
                      <a:pt x="488" y="0"/>
                      <a:pt x="430" y="0"/>
                    </a:cubicBezTo>
                    <a:close/>
                  </a:path>
                </a:pathLst>
              </a:custGeom>
              <a:solidFill>
                <a:srgbClr val="CDE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58" name="Freeform 767"/>
              <p:cNvSpPr>
                <a:spLocks noEditPoints="1"/>
              </p:cNvSpPr>
              <p:nvPr/>
            </p:nvSpPr>
            <p:spPr bwMode="auto">
              <a:xfrm>
                <a:off x="13465176" y="8743950"/>
                <a:ext cx="1457325" cy="215900"/>
              </a:xfrm>
              <a:custGeom>
                <a:avLst/>
                <a:gdLst>
                  <a:gd name="T0" fmla="*/ 512 w 528"/>
                  <a:gd name="T1" fmla="*/ 78 h 78"/>
                  <a:gd name="T2" fmla="*/ 20 w 528"/>
                  <a:gd name="T3" fmla="*/ 78 h 78"/>
                  <a:gd name="T4" fmla="*/ 0 w 528"/>
                  <a:gd name="T5" fmla="*/ 58 h 78"/>
                  <a:gd name="T6" fmla="*/ 0 w 528"/>
                  <a:gd name="T7" fmla="*/ 19 h 78"/>
                  <a:gd name="T8" fmla="*/ 20 w 528"/>
                  <a:gd name="T9" fmla="*/ 0 h 78"/>
                  <a:gd name="T10" fmla="*/ 438 w 528"/>
                  <a:gd name="T11" fmla="*/ 0 h 78"/>
                  <a:gd name="T12" fmla="*/ 528 w 528"/>
                  <a:gd name="T13" fmla="*/ 63 h 78"/>
                  <a:gd name="T14" fmla="*/ 524 w 528"/>
                  <a:gd name="T15" fmla="*/ 74 h 78"/>
                  <a:gd name="T16" fmla="*/ 512 w 528"/>
                  <a:gd name="T17" fmla="*/ 78 h 78"/>
                  <a:gd name="T18" fmla="*/ 20 w 528"/>
                  <a:gd name="T19" fmla="*/ 16 h 78"/>
                  <a:gd name="T20" fmla="*/ 16 w 528"/>
                  <a:gd name="T21" fmla="*/ 19 h 78"/>
                  <a:gd name="T22" fmla="*/ 16 w 528"/>
                  <a:gd name="T23" fmla="*/ 58 h 78"/>
                  <a:gd name="T24" fmla="*/ 20 w 528"/>
                  <a:gd name="T25" fmla="*/ 62 h 78"/>
                  <a:gd name="T26" fmla="*/ 512 w 528"/>
                  <a:gd name="T27" fmla="*/ 62 h 78"/>
                  <a:gd name="T28" fmla="*/ 503 w 528"/>
                  <a:gd name="T29" fmla="*/ 47 h 78"/>
                  <a:gd name="T30" fmla="*/ 438 w 528"/>
                  <a:gd name="T31" fmla="*/ 16 h 78"/>
                  <a:gd name="T32" fmla="*/ 20 w 528"/>
                  <a:gd name="T33" fmla="*/ 1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8" h="78">
                    <a:moveTo>
                      <a:pt x="512" y="78"/>
                    </a:moveTo>
                    <a:cubicBezTo>
                      <a:pt x="20" y="78"/>
                      <a:pt x="20" y="78"/>
                      <a:pt x="20" y="78"/>
                    </a:cubicBezTo>
                    <a:cubicBezTo>
                      <a:pt x="9" y="78"/>
                      <a:pt x="0" y="69"/>
                      <a:pt x="0" y="58"/>
                    </a:cubicBezTo>
                    <a:cubicBezTo>
                      <a:pt x="0" y="19"/>
                      <a:pt x="0" y="19"/>
                      <a:pt x="0" y="19"/>
                    </a:cubicBezTo>
                    <a:cubicBezTo>
                      <a:pt x="0" y="9"/>
                      <a:pt x="9" y="0"/>
                      <a:pt x="20" y="0"/>
                    </a:cubicBezTo>
                    <a:cubicBezTo>
                      <a:pt x="438" y="0"/>
                      <a:pt x="438" y="0"/>
                      <a:pt x="438" y="0"/>
                    </a:cubicBezTo>
                    <a:cubicBezTo>
                      <a:pt x="487" y="0"/>
                      <a:pt x="528" y="42"/>
                      <a:pt x="528" y="63"/>
                    </a:cubicBezTo>
                    <a:cubicBezTo>
                      <a:pt x="528" y="68"/>
                      <a:pt x="526" y="72"/>
                      <a:pt x="524" y="74"/>
                    </a:cubicBezTo>
                    <a:cubicBezTo>
                      <a:pt x="522" y="75"/>
                      <a:pt x="518" y="78"/>
                      <a:pt x="512" y="78"/>
                    </a:cubicBezTo>
                    <a:close/>
                    <a:moveTo>
                      <a:pt x="20" y="16"/>
                    </a:moveTo>
                    <a:cubicBezTo>
                      <a:pt x="18" y="16"/>
                      <a:pt x="16" y="17"/>
                      <a:pt x="16" y="19"/>
                    </a:cubicBezTo>
                    <a:cubicBezTo>
                      <a:pt x="16" y="58"/>
                      <a:pt x="16" y="58"/>
                      <a:pt x="16" y="58"/>
                    </a:cubicBezTo>
                    <a:cubicBezTo>
                      <a:pt x="16" y="60"/>
                      <a:pt x="18" y="62"/>
                      <a:pt x="20" y="62"/>
                    </a:cubicBezTo>
                    <a:cubicBezTo>
                      <a:pt x="512" y="62"/>
                      <a:pt x="512" y="62"/>
                      <a:pt x="512" y="62"/>
                    </a:cubicBezTo>
                    <a:cubicBezTo>
                      <a:pt x="511" y="59"/>
                      <a:pt x="509" y="54"/>
                      <a:pt x="503" y="47"/>
                    </a:cubicBezTo>
                    <a:cubicBezTo>
                      <a:pt x="491" y="33"/>
                      <a:pt x="466" y="16"/>
                      <a:pt x="438" y="16"/>
                    </a:cubicBezTo>
                    <a:lnTo>
                      <a:pt x="20" y="1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59" name="Oval 768"/>
              <p:cNvSpPr>
                <a:spLocks noChangeArrowheads="1"/>
              </p:cNvSpPr>
              <p:nvPr/>
            </p:nvSpPr>
            <p:spPr bwMode="auto">
              <a:xfrm>
                <a:off x="13647738" y="10379075"/>
                <a:ext cx="66675" cy="66675"/>
              </a:xfrm>
              <a:prstGeom prst="ellipse">
                <a:avLst/>
              </a:pr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260" name="Oval 769"/>
              <p:cNvSpPr>
                <a:spLocks noChangeArrowheads="1"/>
              </p:cNvSpPr>
              <p:nvPr/>
            </p:nvSpPr>
            <p:spPr bwMode="auto">
              <a:xfrm>
                <a:off x="15232063" y="10379075"/>
                <a:ext cx="63500" cy="66675"/>
              </a:xfrm>
              <a:prstGeom prst="ellipse">
                <a:avLst/>
              </a:pr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82" name="Freeform 832"/>
              <p:cNvSpPr>
                <a:spLocks/>
              </p:cNvSpPr>
              <p:nvPr/>
            </p:nvSpPr>
            <p:spPr bwMode="auto">
              <a:xfrm>
                <a:off x="13789026" y="7926388"/>
                <a:ext cx="363538" cy="366713"/>
              </a:xfrm>
              <a:custGeom>
                <a:avLst/>
                <a:gdLst>
                  <a:gd name="T0" fmla="*/ 21 w 132"/>
                  <a:gd name="T1" fmla="*/ 105 h 133"/>
                  <a:gd name="T2" fmla="*/ 27 w 132"/>
                  <a:gd name="T3" fmla="*/ 22 h 133"/>
                  <a:gd name="T4" fmla="*/ 111 w 132"/>
                  <a:gd name="T5" fmla="*/ 28 h 133"/>
                  <a:gd name="T6" fmla="*/ 105 w 132"/>
                  <a:gd name="T7" fmla="*/ 111 h 133"/>
                  <a:gd name="T8" fmla="*/ 21 w 132"/>
                  <a:gd name="T9" fmla="*/ 105 h 133"/>
                </a:gdLst>
                <a:ahLst/>
                <a:cxnLst>
                  <a:cxn ang="0">
                    <a:pos x="T0" y="T1"/>
                  </a:cxn>
                  <a:cxn ang="0">
                    <a:pos x="T2" y="T3"/>
                  </a:cxn>
                  <a:cxn ang="0">
                    <a:pos x="T4" y="T5"/>
                  </a:cxn>
                  <a:cxn ang="0">
                    <a:pos x="T6" y="T7"/>
                  </a:cxn>
                  <a:cxn ang="0">
                    <a:pos x="T8" y="T9"/>
                  </a:cxn>
                </a:cxnLst>
                <a:rect l="0" t="0" r="r" b="b"/>
                <a:pathLst>
                  <a:path w="132" h="133">
                    <a:moveTo>
                      <a:pt x="21" y="105"/>
                    </a:moveTo>
                    <a:cubicBezTo>
                      <a:pt x="0" y="81"/>
                      <a:pt x="2" y="43"/>
                      <a:pt x="27" y="22"/>
                    </a:cubicBezTo>
                    <a:cubicBezTo>
                      <a:pt x="52" y="0"/>
                      <a:pt x="89" y="3"/>
                      <a:pt x="111" y="28"/>
                    </a:cubicBezTo>
                    <a:cubicBezTo>
                      <a:pt x="132" y="52"/>
                      <a:pt x="130" y="90"/>
                      <a:pt x="105" y="111"/>
                    </a:cubicBezTo>
                    <a:cubicBezTo>
                      <a:pt x="80" y="133"/>
                      <a:pt x="43" y="130"/>
                      <a:pt x="21" y="105"/>
                    </a:cubicBez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83" name="Freeform 833"/>
              <p:cNvSpPr>
                <a:spLocks noEditPoints="1"/>
              </p:cNvSpPr>
              <p:nvPr/>
            </p:nvSpPr>
            <p:spPr bwMode="auto">
              <a:xfrm>
                <a:off x="13671551" y="7815263"/>
                <a:ext cx="625475" cy="585788"/>
              </a:xfrm>
              <a:custGeom>
                <a:avLst/>
                <a:gdLst>
                  <a:gd name="T0" fmla="*/ 108 w 226"/>
                  <a:gd name="T1" fmla="*/ 212 h 212"/>
                  <a:gd name="T2" fmla="*/ 28 w 226"/>
                  <a:gd name="T3" fmla="*/ 176 h 212"/>
                  <a:gd name="T4" fmla="*/ 2 w 226"/>
                  <a:gd name="T5" fmla="*/ 99 h 212"/>
                  <a:gd name="T6" fmla="*/ 38 w 226"/>
                  <a:gd name="T7" fmla="*/ 26 h 212"/>
                  <a:gd name="T8" fmla="*/ 107 w 226"/>
                  <a:gd name="T9" fmla="*/ 0 h 212"/>
                  <a:gd name="T10" fmla="*/ 187 w 226"/>
                  <a:gd name="T11" fmla="*/ 36 h 212"/>
                  <a:gd name="T12" fmla="*/ 177 w 226"/>
                  <a:gd name="T13" fmla="*/ 186 h 212"/>
                  <a:gd name="T14" fmla="*/ 108 w 226"/>
                  <a:gd name="T15" fmla="*/ 212 h 212"/>
                  <a:gd name="T16" fmla="*/ 107 w 226"/>
                  <a:gd name="T17" fmla="*/ 16 h 212"/>
                  <a:gd name="T18" fmla="*/ 48 w 226"/>
                  <a:gd name="T19" fmla="*/ 38 h 212"/>
                  <a:gd name="T20" fmla="*/ 18 w 226"/>
                  <a:gd name="T21" fmla="*/ 100 h 212"/>
                  <a:gd name="T22" fmla="*/ 40 w 226"/>
                  <a:gd name="T23" fmla="*/ 165 h 212"/>
                  <a:gd name="T24" fmla="*/ 108 w 226"/>
                  <a:gd name="T25" fmla="*/ 196 h 212"/>
                  <a:gd name="T26" fmla="*/ 167 w 226"/>
                  <a:gd name="T27" fmla="*/ 174 h 212"/>
                  <a:gd name="T28" fmla="*/ 175 w 226"/>
                  <a:gd name="T29" fmla="*/ 47 h 212"/>
                  <a:gd name="T30" fmla="*/ 107 w 226"/>
                  <a:gd name="T31" fmla="*/ 16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6" h="212">
                    <a:moveTo>
                      <a:pt x="108" y="212"/>
                    </a:moveTo>
                    <a:cubicBezTo>
                      <a:pt x="77" y="212"/>
                      <a:pt x="48" y="199"/>
                      <a:pt x="28" y="176"/>
                    </a:cubicBezTo>
                    <a:cubicBezTo>
                      <a:pt x="9" y="154"/>
                      <a:pt x="0" y="127"/>
                      <a:pt x="2" y="99"/>
                    </a:cubicBezTo>
                    <a:cubicBezTo>
                      <a:pt x="4" y="70"/>
                      <a:pt x="17" y="45"/>
                      <a:pt x="38" y="26"/>
                    </a:cubicBezTo>
                    <a:cubicBezTo>
                      <a:pt x="57" y="9"/>
                      <a:pt x="82" y="0"/>
                      <a:pt x="107" y="0"/>
                    </a:cubicBezTo>
                    <a:cubicBezTo>
                      <a:pt x="138" y="0"/>
                      <a:pt x="167" y="13"/>
                      <a:pt x="187" y="36"/>
                    </a:cubicBezTo>
                    <a:cubicBezTo>
                      <a:pt x="226" y="80"/>
                      <a:pt x="221" y="147"/>
                      <a:pt x="177" y="186"/>
                    </a:cubicBezTo>
                    <a:cubicBezTo>
                      <a:pt x="158" y="203"/>
                      <a:pt x="133" y="212"/>
                      <a:pt x="108" y="212"/>
                    </a:cubicBezTo>
                    <a:close/>
                    <a:moveTo>
                      <a:pt x="107" y="16"/>
                    </a:moveTo>
                    <a:cubicBezTo>
                      <a:pt x="86" y="16"/>
                      <a:pt x="65" y="24"/>
                      <a:pt x="48" y="38"/>
                    </a:cubicBezTo>
                    <a:cubicBezTo>
                      <a:pt x="30" y="54"/>
                      <a:pt x="19" y="76"/>
                      <a:pt x="18" y="100"/>
                    </a:cubicBezTo>
                    <a:cubicBezTo>
                      <a:pt x="16" y="124"/>
                      <a:pt x="24" y="147"/>
                      <a:pt x="40" y="165"/>
                    </a:cubicBezTo>
                    <a:cubicBezTo>
                      <a:pt x="57" y="185"/>
                      <a:pt x="81" y="196"/>
                      <a:pt x="108" y="196"/>
                    </a:cubicBezTo>
                    <a:cubicBezTo>
                      <a:pt x="129" y="196"/>
                      <a:pt x="150" y="188"/>
                      <a:pt x="167" y="174"/>
                    </a:cubicBezTo>
                    <a:cubicBezTo>
                      <a:pt x="204" y="141"/>
                      <a:pt x="208" y="84"/>
                      <a:pt x="175" y="47"/>
                    </a:cubicBezTo>
                    <a:cubicBezTo>
                      <a:pt x="158" y="27"/>
                      <a:pt x="134" y="16"/>
                      <a:pt x="107" y="16"/>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84" name="Freeform 834"/>
              <p:cNvSpPr>
                <a:spLocks/>
              </p:cNvSpPr>
              <p:nvPr/>
            </p:nvSpPr>
            <p:spPr bwMode="auto">
              <a:xfrm>
                <a:off x="13831888" y="7758113"/>
                <a:ext cx="73025" cy="115888"/>
              </a:xfrm>
              <a:custGeom>
                <a:avLst/>
                <a:gdLst>
                  <a:gd name="T0" fmla="*/ 17 w 26"/>
                  <a:gd name="T1" fmla="*/ 42 h 42"/>
                  <a:gd name="T2" fmla="*/ 10 w 26"/>
                  <a:gd name="T3" fmla="*/ 37 h 42"/>
                  <a:gd name="T4" fmla="*/ 2 w 26"/>
                  <a:gd name="T5" fmla="*/ 11 h 42"/>
                  <a:gd name="T6" fmla="*/ 7 w 26"/>
                  <a:gd name="T7" fmla="*/ 1 h 42"/>
                  <a:gd name="T8" fmla="*/ 17 w 26"/>
                  <a:gd name="T9" fmla="*/ 6 h 42"/>
                  <a:gd name="T10" fmla="*/ 25 w 26"/>
                  <a:gd name="T11" fmla="*/ 32 h 42"/>
                  <a:gd name="T12" fmla="*/ 20 w 26"/>
                  <a:gd name="T13" fmla="*/ 42 h 42"/>
                  <a:gd name="T14" fmla="*/ 17 w 26"/>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42">
                    <a:moveTo>
                      <a:pt x="17" y="42"/>
                    </a:moveTo>
                    <a:cubicBezTo>
                      <a:pt x="14" y="42"/>
                      <a:pt x="11" y="40"/>
                      <a:pt x="10" y="37"/>
                    </a:cubicBezTo>
                    <a:cubicBezTo>
                      <a:pt x="2" y="11"/>
                      <a:pt x="2" y="11"/>
                      <a:pt x="2" y="11"/>
                    </a:cubicBezTo>
                    <a:cubicBezTo>
                      <a:pt x="0" y="7"/>
                      <a:pt x="3" y="2"/>
                      <a:pt x="7" y="1"/>
                    </a:cubicBezTo>
                    <a:cubicBezTo>
                      <a:pt x="11" y="0"/>
                      <a:pt x="16" y="2"/>
                      <a:pt x="17" y="6"/>
                    </a:cubicBezTo>
                    <a:cubicBezTo>
                      <a:pt x="25" y="32"/>
                      <a:pt x="25" y="32"/>
                      <a:pt x="25" y="32"/>
                    </a:cubicBezTo>
                    <a:cubicBezTo>
                      <a:pt x="26" y="36"/>
                      <a:pt x="24" y="41"/>
                      <a:pt x="20" y="42"/>
                    </a:cubicBezTo>
                    <a:cubicBezTo>
                      <a:pt x="19" y="42"/>
                      <a:pt x="18" y="42"/>
                      <a:pt x="17" y="42"/>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85" name="Freeform 835"/>
              <p:cNvSpPr>
                <a:spLocks/>
              </p:cNvSpPr>
              <p:nvPr/>
            </p:nvSpPr>
            <p:spPr bwMode="auto">
              <a:xfrm>
                <a:off x="13636626" y="7926388"/>
                <a:ext cx="115888" cy="79375"/>
              </a:xfrm>
              <a:custGeom>
                <a:avLst/>
                <a:gdLst>
                  <a:gd name="T0" fmla="*/ 33 w 42"/>
                  <a:gd name="T1" fmla="*/ 29 h 29"/>
                  <a:gd name="T2" fmla="*/ 30 w 42"/>
                  <a:gd name="T3" fmla="*/ 29 h 29"/>
                  <a:gd name="T4" fmla="*/ 6 w 42"/>
                  <a:gd name="T5" fmla="*/ 17 h 29"/>
                  <a:gd name="T6" fmla="*/ 2 w 42"/>
                  <a:gd name="T7" fmla="*/ 6 h 29"/>
                  <a:gd name="T8" fmla="*/ 13 w 42"/>
                  <a:gd name="T9" fmla="*/ 2 h 29"/>
                  <a:gd name="T10" fmla="*/ 37 w 42"/>
                  <a:gd name="T11" fmla="*/ 14 h 29"/>
                  <a:gd name="T12" fmla="*/ 40 w 42"/>
                  <a:gd name="T13" fmla="*/ 25 h 29"/>
                  <a:gd name="T14" fmla="*/ 33 w 42"/>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29">
                    <a:moveTo>
                      <a:pt x="33" y="29"/>
                    </a:moveTo>
                    <a:cubicBezTo>
                      <a:pt x="32" y="29"/>
                      <a:pt x="31" y="29"/>
                      <a:pt x="30" y="29"/>
                    </a:cubicBezTo>
                    <a:cubicBezTo>
                      <a:pt x="6" y="17"/>
                      <a:pt x="6" y="17"/>
                      <a:pt x="6" y="17"/>
                    </a:cubicBezTo>
                    <a:cubicBezTo>
                      <a:pt x="2" y="15"/>
                      <a:pt x="0" y="10"/>
                      <a:pt x="2" y="6"/>
                    </a:cubicBezTo>
                    <a:cubicBezTo>
                      <a:pt x="4" y="2"/>
                      <a:pt x="9" y="0"/>
                      <a:pt x="13" y="2"/>
                    </a:cubicBezTo>
                    <a:cubicBezTo>
                      <a:pt x="37" y="14"/>
                      <a:pt x="37" y="14"/>
                      <a:pt x="37" y="14"/>
                    </a:cubicBezTo>
                    <a:cubicBezTo>
                      <a:pt x="41" y="16"/>
                      <a:pt x="42" y="21"/>
                      <a:pt x="40" y="25"/>
                    </a:cubicBezTo>
                    <a:cubicBezTo>
                      <a:pt x="39" y="28"/>
                      <a:pt x="36" y="29"/>
                      <a:pt x="33" y="29"/>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86" name="Freeform 836"/>
              <p:cNvSpPr>
                <a:spLocks/>
              </p:cNvSpPr>
              <p:nvPr/>
            </p:nvSpPr>
            <p:spPr bwMode="auto">
              <a:xfrm>
                <a:off x="14039851" y="8340725"/>
                <a:ext cx="71438" cy="115888"/>
              </a:xfrm>
              <a:custGeom>
                <a:avLst/>
                <a:gdLst>
                  <a:gd name="T0" fmla="*/ 17 w 26"/>
                  <a:gd name="T1" fmla="*/ 42 h 42"/>
                  <a:gd name="T2" fmla="*/ 9 w 26"/>
                  <a:gd name="T3" fmla="*/ 36 h 42"/>
                  <a:gd name="T4" fmla="*/ 1 w 26"/>
                  <a:gd name="T5" fmla="*/ 11 h 42"/>
                  <a:gd name="T6" fmla="*/ 6 w 26"/>
                  <a:gd name="T7" fmla="*/ 1 h 42"/>
                  <a:gd name="T8" fmla="*/ 17 w 26"/>
                  <a:gd name="T9" fmla="*/ 6 h 42"/>
                  <a:gd name="T10" fmla="*/ 24 w 26"/>
                  <a:gd name="T11" fmla="*/ 31 h 42"/>
                  <a:gd name="T12" fmla="*/ 19 w 26"/>
                  <a:gd name="T13" fmla="*/ 42 h 42"/>
                  <a:gd name="T14" fmla="*/ 17 w 26"/>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42">
                    <a:moveTo>
                      <a:pt x="17" y="42"/>
                    </a:moveTo>
                    <a:cubicBezTo>
                      <a:pt x="13" y="42"/>
                      <a:pt x="10" y="40"/>
                      <a:pt x="9" y="36"/>
                    </a:cubicBezTo>
                    <a:cubicBezTo>
                      <a:pt x="1" y="11"/>
                      <a:pt x="1" y="11"/>
                      <a:pt x="1" y="11"/>
                    </a:cubicBezTo>
                    <a:cubicBezTo>
                      <a:pt x="0" y="7"/>
                      <a:pt x="2" y="2"/>
                      <a:pt x="6" y="1"/>
                    </a:cubicBezTo>
                    <a:cubicBezTo>
                      <a:pt x="11" y="0"/>
                      <a:pt x="15" y="2"/>
                      <a:pt x="17" y="6"/>
                    </a:cubicBezTo>
                    <a:cubicBezTo>
                      <a:pt x="24" y="31"/>
                      <a:pt x="24" y="31"/>
                      <a:pt x="24" y="31"/>
                    </a:cubicBezTo>
                    <a:cubicBezTo>
                      <a:pt x="26" y="36"/>
                      <a:pt x="23" y="40"/>
                      <a:pt x="19" y="42"/>
                    </a:cubicBezTo>
                    <a:cubicBezTo>
                      <a:pt x="18" y="42"/>
                      <a:pt x="18" y="42"/>
                      <a:pt x="17" y="42"/>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87" name="Freeform 837"/>
              <p:cNvSpPr>
                <a:spLocks/>
              </p:cNvSpPr>
              <p:nvPr/>
            </p:nvSpPr>
            <p:spPr bwMode="auto">
              <a:xfrm>
                <a:off x="14190663" y="8205788"/>
                <a:ext cx="117475" cy="79375"/>
              </a:xfrm>
              <a:custGeom>
                <a:avLst/>
                <a:gdLst>
                  <a:gd name="T0" fmla="*/ 33 w 42"/>
                  <a:gd name="T1" fmla="*/ 29 h 29"/>
                  <a:gd name="T2" fmla="*/ 29 w 42"/>
                  <a:gd name="T3" fmla="*/ 28 h 29"/>
                  <a:gd name="T4" fmla="*/ 6 w 42"/>
                  <a:gd name="T5" fmla="*/ 17 h 29"/>
                  <a:gd name="T6" fmla="*/ 2 w 42"/>
                  <a:gd name="T7" fmla="*/ 6 h 29"/>
                  <a:gd name="T8" fmla="*/ 13 w 42"/>
                  <a:gd name="T9" fmla="*/ 2 h 29"/>
                  <a:gd name="T10" fmla="*/ 36 w 42"/>
                  <a:gd name="T11" fmla="*/ 14 h 29"/>
                  <a:gd name="T12" fmla="*/ 40 w 42"/>
                  <a:gd name="T13" fmla="*/ 25 h 29"/>
                  <a:gd name="T14" fmla="*/ 33 w 42"/>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29">
                    <a:moveTo>
                      <a:pt x="33" y="29"/>
                    </a:moveTo>
                    <a:cubicBezTo>
                      <a:pt x="32" y="29"/>
                      <a:pt x="30" y="29"/>
                      <a:pt x="29" y="28"/>
                    </a:cubicBezTo>
                    <a:cubicBezTo>
                      <a:pt x="6" y="17"/>
                      <a:pt x="6" y="17"/>
                      <a:pt x="6" y="17"/>
                    </a:cubicBezTo>
                    <a:cubicBezTo>
                      <a:pt x="2" y="15"/>
                      <a:pt x="0" y="10"/>
                      <a:pt x="2" y="6"/>
                    </a:cubicBezTo>
                    <a:cubicBezTo>
                      <a:pt x="4" y="2"/>
                      <a:pt x="9" y="0"/>
                      <a:pt x="13" y="2"/>
                    </a:cubicBezTo>
                    <a:cubicBezTo>
                      <a:pt x="36" y="14"/>
                      <a:pt x="36" y="14"/>
                      <a:pt x="36" y="14"/>
                    </a:cubicBezTo>
                    <a:cubicBezTo>
                      <a:pt x="40" y="16"/>
                      <a:pt x="42" y="21"/>
                      <a:pt x="40" y="25"/>
                    </a:cubicBezTo>
                    <a:cubicBezTo>
                      <a:pt x="39" y="28"/>
                      <a:pt x="36" y="29"/>
                      <a:pt x="33" y="29"/>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88" name="Freeform 838"/>
              <p:cNvSpPr>
                <a:spLocks/>
              </p:cNvSpPr>
              <p:nvPr/>
            </p:nvSpPr>
            <p:spPr bwMode="auto">
              <a:xfrm>
                <a:off x="13622338" y="8174038"/>
                <a:ext cx="119063" cy="69850"/>
              </a:xfrm>
              <a:custGeom>
                <a:avLst/>
                <a:gdLst>
                  <a:gd name="T0" fmla="*/ 9 w 43"/>
                  <a:gd name="T1" fmla="*/ 25 h 25"/>
                  <a:gd name="T2" fmla="*/ 1 w 43"/>
                  <a:gd name="T3" fmla="*/ 20 h 25"/>
                  <a:gd name="T4" fmla="*/ 6 w 43"/>
                  <a:gd name="T5" fmla="*/ 10 h 25"/>
                  <a:gd name="T6" fmla="*/ 32 w 43"/>
                  <a:gd name="T7" fmla="*/ 2 h 25"/>
                  <a:gd name="T8" fmla="*/ 42 w 43"/>
                  <a:gd name="T9" fmla="*/ 7 h 25"/>
                  <a:gd name="T10" fmla="*/ 36 w 43"/>
                  <a:gd name="T11" fmla="*/ 17 h 25"/>
                  <a:gd name="T12" fmla="*/ 11 w 43"/>
                  <a:gd name="T13" fmla="*/ 25 h 25"/>
                  <a:gd name="T14" fmla="*/ 9 w 43"/>
                  <a:gd name="T15" fmla="*/ 25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5">
                    <a:moveTo>
                      <a:pt x="9" y="25"/>
                    </a:moveTo>
                    <a:cubicBezTo>
                      <a:pt x="5" y="25"/>
                      <a:pt x="2" y="23"/>
                      <a:pt x="1" y="20"/>
                    </a:cubicBezTo>
                    <a:cubicBezTo>
                      <a:pt x="0" y="15"/>
                      <a:pt x="2" y="11"/>
                      <a:pt x="6" y="10"/>
                    </a:cubicBezTo>
                    <a:cubicBezTo>
                      <a:pt x="32" y="2"/>
                      <a:pt x="32" y="2"/>
                      <a:pt x="32" y="2"/>
                    </a:cubicBezTo>
                    <a:cubicBezTo>
                      <a:pt x="36" y="0"/>
                      <a:pt x="40" y="3"/>
                      <a:pt x="42" y="7"/>
                    </a:cubicBezTo>
                    <a:cubicBezTo>
                      <a:pt x="43" y="11"/>
                      <a:pt x="41" y="16"/>
                      <a:pt x="36" y="17"/>
                    </a:cubicBezTo>
                    <a:cubicBezTo>
                      <a:pt x="11" y="25"/>
                      <a:pt x="11" y="25"/>
                      <a:pt x="11" y="25"/>
                    </a:cubicBezTo>
                    <a:cubicBezTo>
                      <a:pt x="10" y="25"/>
                      <a:pt x="9" y="25"/>
                      <a:pt x="9" y="25"/>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89" name="Freeform 839"/>
              <p:cNvSpPr>
                <a:spLocks/>
              </p:cNvSpPr>
              <p:nvPr/>
            </p:nvSpPr>
            <p:spPr bwMode="auto">
              <a:xfrm>
                <a:off x="13790613" y="8326438"/>
                <a:ext cx="82550" cy="112713"/>
              </a:xfrm>
              <a:custGeom>
                <a:avLst/>
                <a:gdLst>
                  <a:gd name="T0" fmla="*/ 9 w 30"/>
                  <a:gd name="T1" fmla="*/ 41 h 41"/>
                  <a:gd name="T2" fmla="*/ 6 w 30"/>
                  <a:gd name="T3" fmla="*/ 40 h 41"/>
                  <a:gd name="T4" fmla="*/ 2 w 30"/>
                  <a:gd name="T5" fmla="*/ 30 h 41"/>
                  <a:gd name="T6" fmla="*/ 14 w 30"/>
                  <a:gd name="T7" fmla="*/ 6 h 41"/>
                  <a:gd name="T8" fmla="*/ 25 w 30"/>
                  <a:gd name="T9" fmla="*/ 2 h 41"/>
                  <a:gd name="T10" fmla="*/ 28 w 30"/>
                  <a:gd name="T11" fmla="*/ 13 h 41"/>
                  <a:gd name="T12" fmla="*/ 17 w 30"/>
                  <a:gd name="T13" fmla="*/ 37 h 41"/>
                  <a:gd name="T14" fmla="*/ 9 w 30"/>
                  <a:gd name="T15" fmla="*/ 41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41">
                    <a:moveTo>
                      <a:pt x="9" y="41"/>
                    </a:moveTo>
                    <a:cubicBezTo>
                      <a:pt x="8" y="41"/>
                      <a:pt x="7" y="41"/>
                      <a:pt x="6" y="40"/>
                    </a:cubicBezTo>
                    <a:cubicBezTo>
                      <a:pt x="2" y="38"/>
                      <a:pt x="0" y="34"/>
                      <a:pt x="2" y="30"/>
                    </a:cubicBezTo>
                    <a:cubicBezTo>
                      <a:pt x="14" y="6"/>
                      <a:pt x="14" y="6"/>
                      <a:pt x="14" y="6"/>
                    </a:cubicBezTo>
                    <a:cubicBezTo>
                      <a:pt x="16" y="2"/>
                      <a:pt x="21" y="0"/>
                      <a:pt x="25" y="2"/>
                    </a:cubicBezTo>
                    <a:cubicBezTo>
                      <a:pt x="29" y="4"/>
                      <a:pt x="30" y="9"/>
                      <a:pt x="28" y="13"/>
                    </a:cubicBezTo>
                    <a:cubicBezTo>
                      <a:pt x="17" y="37"/>
                      <a:pt x="17" y="37"/>
                      <a:pt x="17" y="37"/>
                    </a:cubicBezTo>
                    <a:cubicBezTo>
                      <a:pt x="15" y="40"/>
                      <a:pt x="12" y="41"/>
                      <a:pt x="9" y="41"/>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90" name="Freeform 840"/>
              <p:cNvSpPr>
                <a:spLocks/>
              </p:cNvSpPr>
              <p:nvPr/>
            </p:nvSpPr>
            <p:spPr bwMode="auto">
              <a:xfrm>
                <a:off x="14073188" y="7777163"/>
                <a:ext cx="82550" cy="112713"/>
              </a:xfrm>
              <a:custGeom>
                <a:avLst/>
                <a:gdLst>
                  <a:gd name="T0" fmla="*/ 9 w 30"/>
                  <a:gd name="T1" fmla="*/ 41 h 41"/>
                  <a:gd name="T2" fmla="*/ 6 w 30"/>
                  <a:gd name="T3" fmla="*/ 40 h 41"/>
                  <a:gd name="T4" fmla="*/ 2 w 30"/>
                  <a:gd name="T5" fmla="*/ 29 h 41"/>
                  <a:gd name="T6" fmla="*/ 13 w 30"/>
                  <a:gd name="T7" fmla="*/ 5 h 41"/>
                  <a:gd name="T8" fmla="*/ 24 w 30"/>
                  <a:gd name="T9" fmla="*/ 2 h 41"/>
                  <a:gd name="T10" fmla="*/ 28 w 30"/>
                  <a:gd name="T11" fmla="*/ 12 h 41"/>
                  <a:gd name="T12" fmla="*/ 17 w 30"/>
                  <a:gd name="T13" fmla="*/ 36 h 41"/>
                  <a:gd name="T14" fmla="*/ 9 w 30"/>
                  <a:gd name="T15" fmla="*/ 41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41">
                    <a:moveTo>
                      <a:pt x="9" y="41"/>
                    </a:moveTo>
                    <a:cubicBezTo>
                      <a:pt x="8" y="41"/>
                      <a:pt x="7" y="41"/>
                      <a:pt x="6" y="40"/>
                    </a:cubicBezTo>
                    <a:cubicBezTo>
                      <a:pt x="2" y="38"/>
                      <a:pt x="0" y="33"/>
                      <a:pt x="2" y="29"/>
                    </a:cubicBezTo>
                    <a:cubicBezTo>
                      <a:pt x="13" y="5"/>
                      <a:pt x="13" y="5"/>
                      <a:pt x="13" y="5"/>
                    </a:cubicBezTo>
                    <a:cubicBezTo>
                      <a:pt x="15" y="1"/>
                      <a:pt x="20" y="0"/>
                      <a:pt x="24" y="2"/>
                    </a:cubicBezTo>
                    <a:cubicBezTo>
                      <a:pt x="28" y="3"/>
                      <a:pt x="30" y="8"/>
                      <a:pt x="28" y="12"/>
                    </a:cubicBezTo>
                    <a:cubicBezTo>
                      <a:pt x="17" y="36"/>
                      <a:pt x="17" y="36"/>
                      <a:pt x="17" y="36"/>
                    </a:cubicBezTo>
                    <a:cubicBezTo>
                      <a:pt x="15" y="39"/>
                      <a:pt x="12" y="41"/>
                      <a:pt x="9" y="41"/>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91" name="Freeform 841"/>
              <p:cNvSpPr>
                <a:spLocks/>
              </p:cNvSpPr>
              <p:nvPr/>
            </p:nvSpPr>
            <p:spPr bwMode="auto">
              <a:xfrm>
                <a:off x="14204951" y="7972425"/>
                <a:ext cx="119063" cy="69850"/>
              </a:xfrm>
              <a:custGeom>
                <a:avLst/>
                <a:gdLst>
                  <a:gd name="T0" fmla="*/ 9 w 43"/>
                  <a:gd name="T1" fmla="*/ 25 h 25"/>
                  <a:gd name="T2" fmla="*/ 2 w 43"/>
                  <a:gd name="T3" fmla="*/ 20 h 25"/>
                  <a:gd name="T4" fmla="*/ 7 w 43"/>
                  <a:gd name="T5" fmla="*/ 9 h 25"/>
                  <a:gd name="T6" fmla="*/ 32 w 43"/>
                  <a:gd name="T7" fmla="*/ 1 h 25"/>
                  <a:gd name="T8" fmla="*/ 42 w 43"/>
                  <a:gd name="T9" fmla="*/ 6 h 25"/>
                  <a:gd name="T10" fmla="*/ 37 w 43"/>
                  <a:gd name="T11" fmla="*/ 16 h 25"/>
                  <a:gd name="T12" fmla="*/ 12 w 43"/>
                  <a:gd name="T13" fmla="*/ 25 h 25"/>
                  <a:gd name="T14" fmla="*/ 9 w 43"/>
                  <a:gd name="T15" fmla="*/ 25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5">
                    <a:moveTo>
                      <a:pt x="9" y="25"/>
                    </a:moveTo>
                    <a:cubicBezTo>
                      <a:pt x="6" y="25"/>
                      <a:pt x="3" y="23"/>
                      <a:pt x="2" y="20"/>
                    </a:cubicBezTo>
                    <a:cubicBezTo>
                      <a:pt x="0" y="15"/>
                      <a:pt x="3" y="11"/>
                      <a:pt x="7" y="9"/>
                    </a:cubicBezTo>
                    <a:cubicBezTo>
                      <a:pt x="32" y="1"/>
                      <a:pt x="32" y="1"/>
                      <a:pt x="32" y="1"/>
                    </a:cubicBezTo>
                    <a:cubicBezTo>
                      <a:pt x="36" y="0"/>
                      <a:pt x="41" y="2"/>
                      <a:pt x="42" y="6"/>
                    </a:cubicBezTo>
                    <a:cubicBezTo>
                      <a:pt x="43" y="10"/>
                      <a:pt x="41" y="15"/>
                      <a:pt x="37" y="16"/>
                    </a:cubicBezTo>
                    <a:cubicBezTo>
                      <a:pt x="12" y="25"/>
                      <a:pt x="12" y="25"/>
                      <a:pt x="12" y="25"/>
                    </a:cubicBezTo>
                    <a:cubicBezTo>
                      <a:pt x="11" y="25"/>
                      <a:pt x="10" y="25"/>
                      <a:pt x="9" y="25"/>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92" name="Freeform 842"/>
              <p:cNvSpPr>
                <a:spLocks/>
              </p:cNvSpPr>
              <p:nvPr/>
            </p:nvSpPr>
            <p:spPr bwMode="auto">
              <a:xfrm>
                <a:off x="13893801" y="8034338"/>
                <a:ext cx="150813" cy="149225"/>
              </a:xfrm>
              <a:custGeom>
                <a:avLst/>
                <a:gdLst>
                  <a:gd name="T0" fmla="*/ 9 w 55"/>
                  <a:gd name="T1" fmla="*/ 43 h 54"/>
                  <a:gd name="T2" fmla="*/ 12 w 55"/>
                  <a:gd name="T3" fmla="*/ 9 h 54"/>
                  <a:gd name="T4" fmla="*/ 46 w 55"/>
                  <a:gd name="T5" fmla="*/ 11 h 54"/>
                  <a:gd name="T6" fmla="*/ 44 w 55"/>
                  <a:gd name="T7" fmla="*/ 45 h 54"/>
                  <a:gd name="T8" fmla="*/ 9 w 55"/>
                  <a:gd name="T9" fmla="*/ 43 h 54"/>
                </a:gdLst>
                <a:ahLst/>
                <a:cxnLst>
                  <a:cxn ang="0">
                    <a:pos x="T0" y="T1"/>
                  </a:cxn>
                  <a:cxn ang="0">
                    <a:pos x="T2" y="T3"/>
                  </a:cxn>
                  <a:cxn ang="0">
                    <a:pos x="T4" y="T5"/>
                  </a:cxn>
                  <a:cxn ang="0">
                    <a:pos x="T6" y="T7"/>
                  </a:cxn>
                  <a:cxn ang="0">
                    <a:pos x="T8" y="T9"/>
                  </a:cxn>
                </a:cxnLst>
                <a:rect l="0" t="0" r="r" b="b"/>
                <a:pathLst>
                  <a:path w="55" h="54">
                    <a:moveTo>
                      <a:pt x="9" y="43"/>
                    </a:moveTo>
                    <a:cubicBezTo>
                      <a:pt x="0" y="33"/>
                      <a:pt x="1" y="17"/>
                      <a:pt x="12" y="9"/>
                    </a:cubicBezTo>
                    <a:cubicBezTo>
                      <a:pt x="22" y="0"/>
                      <a:pt x="37" y="1"/>
                      <a:pt x="46" y="11"/>
                    </a:cubicBezTo>
                    <a:cubicBezTo>
                      <a:pt x="55" y="21"/>
                      <a:pt x="54" y="36"/>
                      <a:pt x="44" y="45"/>
                    </a:cubicBezTo>
                    <a:cubicBezTo>
                      <a:pt x="33" y="54"/>
                      <a:pt x="18" y="53"/>
                      <a:pt x="9" y="4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93" name="Freeform 843"/>
              <p:cNvSpPr>
                <a:spLocks noEditPoints="1"/>
              </p:cNvSpPr>
              <p:nvPr/>
            </p:nvSpPr>
            <p:spPr bwMode="auto">
              <a:xfrm>
                <a:off x="13879513" y="8020050"/>
                <a:ext cx="190500" cy="176213"/>
              </a:xfrm>
              <a:custGeom>
                <a:avLst/>
                <a:gdLst>
                  <a:gd name="T0" fmla="*/ 33 w 69"/>
                  <a:gd name="T1" fmla="*/ 64 h 64"/>
                  <a:gd name="T2" fmla="*/ 8 w 69"/>
                  <a:gd name="T3" fmla="*/ 53 h 64"/>
                  <a:gd name="T4" fmla="*/ 0 w 69"/>
                  <a:gd name="T5" fmla="*/ 30 h 64"/>
                  <a:gd name="T6" fmla="*/ 11 w 69"/>
                  <a:gd name="T7" fmla="*/ 8 h 64"/>
                  <a:gd name="T8" fmla="*/ 32 w 69"/>
                  <a:gd name="T9" fmla="*/ 0 h 64"/>
                  <a:gd name="T10" fmla="*/ 57 w 69"/>
                  <a:gd name="T11" fmla="*/ 11 h 64"/>
                  <a:gd name="T12" fmla="*/ 54 w 69"/>
                  <a:gd name="T13" fmla="*/ 56 h 64"/>
                  <a:gd name="T14" fmla="*/ 33 w 69"/>
                  <a:gd name="T15" fmla="*/ 64 h 64"/>
                  <a:gd name="T16" fmla="*/ 32 w 69"/>
                  <a:gd name="T17" fmla="*/ 16 h 64"/>
                  <a:gd name="T18" fmla="*/ 22 w 69"/>
                  <a:gd name="T19" fmla="*/ 20 h 64"/>
                  <a:gd name="T20" fmla="*/ 16 w 69"/>
                  <a:gd name="T21" fmla="*/ 31 h 64"/>
                  <a:gd name="T22" fmla="*/ 20 w 69"/>
                  <a:gd name="T23" fmla="*/ 43 h 64"/>
                  <a:gd name="T24" fmla="*/ 33 w 69"/>
                  <a:gd name="T25" fmla="*/ 48 h 64"/>
                  <a:gd name="T26" fmla="*/ 43 w 69"/>
                  <a:gd name="T27" fmla="*/ 44 h 64"/>
                  <a:gd name="T28" fmla="*/ 45 w 69"/>
                  <a:gd name="T29" fmla="*/ 21 h 64"/>
                  <a:gd name="T30" fmla="*/ 32 w 69"/>
                  <a:gd name="T31" fmla="*/ 1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 h="64">
                    <a:moveTo>
                      <a:pt x="33" y="64"/>
                    </a:moveTo>
                    <a:cubicBezTo>
                      <a:pt x="23" y="64"/>
                      <a:pt x="14" y="60"/>
                      <a:pt x="8" y="53"/>
                    </a:cubicBezTo>
                    <a:cubicBezTo>
                      <a:pt x="2" y="47"/>
                      <a:pt x="0" y="38"/>
                      <a:pt x="0" y="30"/>
                    </a:cubicBezTo>
                    <a:cubicBezTo>
                      <a:pt x="1" y="21"/>
                      <a:pt x="5" y="13"/>
                      <a:pt x="11" y="8"/>
                    </a:cubicBezTo>
                    <a:cubicBezTo>
                      <a:pt x="17" y="2"/>
                      <a:pt x="25" y="0"/>
                      <a:pt x="32" y="0"/>
                    </a:cubicBezTo>
                    <a:cubicBezTo>
                      <a:pt x="42" y="0"/>
                      <a:pt x="51" y="4"/>
                      <a:pt x="57" y="11"/>
                    </a:cubicBezTo>
                    <a:cubicBezTo>
                      <a:pt x="69" y="24"/>
                      <a:pt x="67" y="45"/>
                      <a:pt x="54" y="56"/>
                    </a:cubicBezTo>
                    <a:cubicBezTo>
                      <a:pt x="48" y="61"/>
                      <a:pt x="40" y="64"/>
                      <a:pt x="33" y="64"/>
                    </a:cubicBezTo>
                    <a:close/>
                    <a:moveTo>
                      <a:pt x="32" y="16"/>
                    </a:moveTo>
                    <a:cubicBezTo>
                      <a:pt x="29" y="16"/>
                      <a:pt x="25" y="17"/>
                      <a:pt x="22" y="20"/>
                    </a:cubicBezTo>
                    <a:cubicBezTo>
                      <a:pt x="18" y="22"/>
                      <a:pt x="16" y="26"/>
                      <a:pt x="16" y="31"/>
                    </a:cubicBezTo>
                    <a:cubicBezTo>
                      <a:pt x="16" y="35"/>
                      <a:pt x="17" y="39"/>
                      <a:pt x="20" y="43"/>
                    </a:cubicBezTo>
                    <a:cubicBezTo>
                      <a:pt x="23" y="46"/>
                      <a:pt x="28" y="48"/>
                      <a:pt x="33" y="48"/>
                    </a:cubicBezTo>
                    <a:cubicBezTo>
                      <a:pt x="36" y="48"/>
                      <a:pt x="40" y="47"/>
                      <a:pt x="43" y="44"/>
                    </a:cubicBezTo>
                    <a:cubicBezTo>
                      <a:pt x="50" y="38"/>
                      <a:pt x="51" y="28"/>
                      <a:pt x="45" y="21"/>
                    </a:cubicBezTo>
                    <a:cubicBezTo>
                      <a:pt x="42" y="18"/>
                      <a:pt x="37" y="16"/>
                      <a:pt x="32" y="16"/>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sp>
            <p:nvSpPr>
              <p:cNvPr id="94" name="Freeform 844"/>
              <p:cNvSpPr>
                <a:spLocks noEditPoints="1"/>
              </p:cNvSpPr>
              <p:nvPr/>
            </p:nvSpPr>
            <p:spPr bwMode="auto">
              <a:xfrm>
                <a:off x="14511338" y="7588250"/>
                <a:ext cx="876300" cy="876300"/>
              </a:xfrm>
              <a:custGeom>
                <a:avLst/>
                <a:gdLst>
                  <a:gd name="T0" fmla="*/ 317 w 317"/>
                  <a:gd name="T1" fmla="*/ 141 h 317"/>
                  <a:gd name="T2" fmla="*/ 276 w 317"/>
                  <a:gd name="T3" fmla="*/ 125 h 317"/>
                  <a:gd name="T4" fmla="*/ 298 w 317"/>
                  <a:gd name="T5" fmla="*/ 82 h 317"/>
                  <a:gd name="T6" fmla="*/ 255 w 317"/>
                  <a:gd name="T7" fmla="*/ 82 h 317"/>
                  <a:gd name="T8" fmla="*/ 258 w 317"/>
                  <a:gd name="T9" fmla="*/ 34 h 317"/>
                  <a:gd name="T10" fmla="*/ 219 w 317"/>
                  <a:gd name="T11" fmla="*/ 51 h 317"/>
                  <a:gd name="T12" fmla="*/ 203 w 317"/>
                  <a:gd name="T13" fmla="*/ 5 h 317"/>
                  <a:gd name="T14" fmla="*/ 173 w 317"/>
                  <a:gd name="T15" fmla="*/ 36 h 317"/>
                  <a:gd name="T16" fmla="*/ 141 w 317"/>
                  <a:gd name="T17" fmla="*/ 0 h 317"/>
                  <a:gd name="T18" fmla="*/ 125 w 317"/>
                  <a:gd name="T19" fmla="*/ 40 h 317"/>
                  <a:gd name="T20" fmla="*/ 82 w 317"/>
                  <a:gd name="T21" fmla="*/ 18 h 317"/>
                  <a:gd name="T22" fmla="*/ 83 w 317"/>
                  <a:gd name="T23" fmla="*/ 61 h 317"/>
                  <a:gd name="T24" fmla="*/ 34 w 317"/>
                  <a:gd name="T25" fmla="*/ 58 h 317"/>
                  <a:gd name="T26" fmla="*/ 51 w 317"/>
                  <a:gd name="T27" fmla="*/ 98 h 317"/>
                  <a:gd name="T28" fmla="*/ 5 w 317"/>
                  <a:gd name="T29" fmla="*/ 113 h 317"/>
                  <a:gd name="T30" fmla="*/ 36 w 317"/>
                  <a:gd name="T31" fmla="*/ 143 h 317"/>
                  <a:gd name="T32" fmla="*/ 0 w 317"/>
                  <a:gd name="T33" fmla="*/ 175 h 317"/>
                  <a:gd name="T34" fmla="*/ 40 w 317"/>
                  <a:gd name="T35" fmla="*/ 191 h 317"/>
                  <a:gd name="T36" fmla="*/ 18 w 317"/>
                  <a:gd name="T37" fmla="*/ 234 h 317"/>
                  <a:gd name="T38" fmla="*/ 61 w 317"/>
                  <a:gd name="T39" fmla="*/ 234 h 317"/>
                  <a:gd name="T40" fmla="*/ 58 w 317"/>
                  <a:gd name="T41" fmla="*/ 282 h 317"/>
                  <a:gd name="T42" fmla="*/ 98 w 317"/>
                  <a:gd name="T43" fmla="*/ 265 h 317"/>
                  <a:gd name="T44" fmla="*/ 113 w 317"/>
                  <a:gd name="T45" fmla="*/ 311 h 317"/>
                  <a:gd name="T46" fmla="*/ 143 w 317"/>
                  <a:gd name="T47" fmla="*/ 280 h 317"/>
                  <a:gd name="T48" fmla="*/ 175 w 317"/>
                  <a:gd name="T49" fmla="*/ 317 h 317"/>
                  <a:gd name="T50" fmla="*/ 191 w 317"/>
                  <a:gd name="T51" fmla="*/ 276 h 317"/>
                  <a:gd name="T52" fmla="*/ 234 w 317"/>
                  <a:gd name="T53" fmla="*/ 298 h 317"/>
                  <a:gd name="T54" fmla="*/ 234 w 317"/>
                  <a:gd name="T55" fmla="*/ 255 h 317"/>
                  <a:gd name="T56" fmla="*/ 282 w 317"/>
                  <a:gd name="T57" fmla="*/ 258 h 317"/>
                  <a:gd name="T58" fmla="*/ 265 w 317"/>
                  <a:gd name="T59" fmla="*/ 219 h 317"/>
                  <a:gd name="T60" fmla="*/ 311 w 317"/>
                  <a:gd name="T61" fmla="*/ 203 h 317"/>
                  <a:gd name="T62" fmla="*/ 280 w 317"/>
                  <a:gd name="T63" fmla="*/ 173 h 317"/>
                  <a:gd name="T64" fmla="*/ 238 w 317"/>
                  <a:gd name="T65" fmla="*/ 112 h 317"/>
                  <a:gd name="T66" fmla="*/ 209 w 317"/>
                  <a:gd name="T67" fmla="*/ 129 h 317"/>
                  <a:gd name="T68" fmla="*/ 238 w 317"/>
                  <a:gd name="T69" fmla="*/ 112 h 317"/>
                  <a:gd name="T70" fmla="*/ 175 w 317"/>
                  <a:gd name="T71" fmla="*/ 83 h 317"/>
                  <a:gd name="T72" fmla="*/ 141 w 317"/>
                  <a:gd name="T73" fmla="*/ 83 h 317"/>
                  <a:gd name="T74" fmla="*/ 101 w 317"/>
                  <a:gd name="T75" fmla="*/ 106 h 317"/>
                  <a:gd name="T76" fmla="*/ 85 w 317"/>
                  <a:gd name="T77" fmla="*/ 135 h 317"/>
                  <a:gd name="T78" fmla="*/ 101 w 317"/>
                  <a:gd name="T79" fmla="*/ 106 h 317"/>
                  <a:gd name="T80" fmla="*/ 85 w 317"/>
                  <a:gd name="T81" fmla="*/ 181 h 317"/>
                  <a:gd name="T82" fmla="*/ 101 w 317"/>
                  <a:gd name="T83" fmla="*/ 210 h 317"/>
                  <a:gd name="T84" fmla="*/ 158 w 317"/>
                  <a:gd name="T85" fmla="*/ 250 h 317"/>
                  <a:gd name="T86" fmla="*/ 158 w 317"/>
                  <a:gd name="T87" fmla="*/ 217 h 317"/>
                  <a:gd name="T88" fmla="*/ 158 w 317"/>
                  <a:gd name="T89" fmla="*/ 250 h 317"/>
                  <a:gd name="T90" fmla="*/ 126 w 317"/>
                  <a:gd name="T91" fmla="*/ 158 h 317"/>
                  <a:gd name="T92" fmla="*/ 190 w 317"/>
                  <a:gd name="T93" fmla="*/ 158 h 317"/>
                  <a:gd name="T94" fmla="*/ 215 w 317"/>
                  <a:gd name="T95" fmla="*/ 210 h 317"/>
                  <a:gd name="T96" fmla="*/ 232 w 317"/>
                  <a:gd name="T97" fmla="*/ 181 h 317"/>
                  <a:gd name="T98" fmla="*/ 215 w 317"/>
                  <a:gd name="T99" fmla="*/ 21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17" h="317">
                    <a:moveTo>
                      <a:pt x="317" y="173"/>
                    </a:moveTo>
                    <a:cubicBezTo>
                      <a:pt x="317" y="141"/>
                      <a:pt x="317" y="141"/>
                      <a:pt x="317" y="141"/>
                    </a:cubicBezTo>
                    <a:cubicBezTo>
                      <a:pt x="280" y="141"/>
                      <a:pt x="280" y="141"/>
                      <a:pt x="280" y="141"/>
                    </a:cubicBezTo>
                    <a:cubicBezTo>
                      <a:pt x="279" y="136"/>
                      <a:pt x="278" y="130"/>
                      <a:pt x="276" y="125"/>
                    </a:cubicBezTo>
                    <a:cubicBezTo>
                      <a:pt x="310" y="111"/>
                      <a:pt x="310" y="111"/>
                      <a:pt x="310" y="111"/>
                    </a:cubicBezTo>
                    <a:cubicBezTo>
                      <a:pt x="298" y="82"/>
                      <a:pt x="298" y="82"/>
                      <a:pt x="298" y="82"/>
                    </a:cubicBezTo>
                    <a:cubicBezTo>
                      <a:pt x="264" y="96"/>
                      <a:pt x="264" y="96"/>
                      <a:pt x="264" y="96"/>
                    </a:cubicBezTo>
                    <a:cubicBezTo>
                      <a:pt x="261" y="91"/>
                      <a:pt x="258" y="87"/>
                      <a:pt x="255" y="82"/>
                    </a:cubicBezTo>
                    <a:cubicBezTo>
                      <a:pt x="281" y="57"/>
                      <a:pt x="281" y="57"/>
                      <a:pt x="281" y="57"/>
                    </a:cubicBezTo>
                    <a:cubicBezTo>
                      <a:pt x="258" y="34"/>
                      <a:pt x="258" y="34"/>
                      <a:pt x="258" y="34"/>
                    </a:cubicBezTo>
                    <a:cubicBezTo>
                      <a:pt x="232" y="60"/>
                      <a:pt x="232" y="60"/>
                      <a:pt x="232" y="60"/>
                    </a:cubicBezTo>
                    <a:cubicBezTo>
                      <a:pt x="228" y="57"/>
                      <a:pt x="223" y="54"/>
                      <a:pt x="219" y="51"/>
                    </a:cubicBezTo>
                    <a:cubicBezTo>
                      <a:pt x="233" y="17"/>
                      <a:pt x="233" y="17"/>
                      <a:pt x="233" y="17"/>
                    </a:cubicBezTo>
                    <a:cubicBezTo>
                      <a:pt x="203" y="5"/>
                      <a:pt x="203" y="5"/>
                      <a:pt x="203" y="5"/>
                    </a:cubicBezTo>
                    <a:cubicBezTo>
                      <a:pt x="189" y="39"/>
                      <a:pt x="189" y="39"/>
                      <a:pt x="189" y="39"/>
                    </a:cubicBezTo>
                    <a:cubicBezTo>
                      <a:pt x="184" y="38"/>
                      <a:pt x="178" y="37"/>
                      <a:pt x="173" y="36"/>
                    </a:cubicBezTo>
                    <a:cubicBezTo>
                      <a:pt x="173" y="0"/>
                      <a:pt x="173" y="0"/>
                      <a:pt x="173" y="0"/>
                    </a:cubicBezTo>
                    <a:cubicBezTo>
                      <a:pt x="141" y="0"/>
                      <a:pt x="141" y="0"/>
                      <a:pt x="141" y="0"/>
                    </a:cubicBezTo>
                    <a:cubicBezTo>
                      <a:pt x="141" y="37"/>
                      <a:pt x="141" y="37"/>
                      <a:pt x="141" y="37"/>
                    </a:cubicBezTo>
                    <a:cubicBezTo>
                      <a:pt x="136" y="37"/>
                      <a:pt x="130" y="38"/>
                      <a:pt x="125" y="40"/>
                    </a:cubicBezTo>
                    <a:cubicBezTo>
                      <a:pt x="111" y="6"/>
                      <a:pt x="111" y="6"/>
                      <a:pt x="111" y="6"/>
                    </a:cubicBezTo>
                    <a:cubicBezTo>
                      <a:pt x="82" y="18"/>
                      <a:pt x="82" y="18"/>
                      <a:pt x="82" y="18"/>
                    </a:cubicBezTo>
                    <a:cubicBezTo>
                      <a:pt x="96" y="52"/>
                      <a:pt x="96" y="52"/>
                      <a:pt x="96" y="52"/>
                    </a:cubicBezTo>
                    <a:cubicBezTo>
                      <a:pt x="91" y="55"/>
                      <a:pt x="87" y="58"/>
                      <a:pt x="83" y="61"/>
                    </a:cubicBezTo>
                    <a:cubicBezTo>
                      <a:pt x="57" y="35"/>
                      <a:pt x="57" y="35"/>
                      <a:pt x="57" y="35"/>
                    </a:cubicBezTo>
                    <a:cubicBezTo>
                      <a:pt x="34" y="58"/>
                      <a:pt x="34" y="58"/>
                      <a:pt x="34" y="58"/>
                    </a:cubicBezTo>
                    <a:cubicBezTo>
                      <a:pt x="60" y="84"/>
                      <a:pt x="60" y="84"/>
                      <a:pt x="60" y="84"/>
                    </a:cubicBezTo>
                    <a:cubicBezTo>
                      <a:pt x="57" y="88"/>
                      <a:pt x="54" y="93"/>
                      <a:pt x="51" y="98"/>
                    </a:cubicBezTo>
                    <a:cubicBezTo>
                      <a:pt x="17" y="84"/>
                      <a:pt x="17" y="84"/>
                      <a:pt x="17" y="84"/>
                    </a:cubicBezTo>
                    <a:cubicBezTo>
                      <a:pt x="5" y="113"/>
                      <a:pt x="5" y="113"/>
                      <a:pt x="5" y="113"/>
                    </a:cubicBezTo>
                    <a:cubicBezTo>
                      <a:pt x="39" y="127"/>
                      <a:pt x="39" y="127"/>
                      <a:pt x="39" y="127"/>
                    </a:cubicBezTo>
                    <a:cubicBezTo>
                      <a:pt x="38" y="132"/>
                      <a:pt x="37" y="138"/>
                      <a:pt x="36" y="143"/>
                    </a:cubicBezTo>
                    <a:cubicBezTo>
                      <a:pt x="0" y="143"/>
                      <a:pt x="0" y="143"/>
                      <a:pt x="0" y="143"/>
                    </a:cubicBezTo>
                    <a:cubicBezTo>
                      <a:pt x="0" y="175"/>
                      <a:pt x="0" y="175"/>
                      <a:pt x="0" y="175"/>
                    </a:cubicBezTo>
                    <a:cubicBezTo>
                      <a:pt x="37" y="175"/>
                      <a:pt x="37" y="175"/>
                      <a:pt x="37" y="175"/>
                    </a:cubicBezTo>
                    <a:cubicBezTo>
                      <a:pt x="37" y="180"/>
                      <a:pt x="38" y="186"/>
                      <a:pt x="40" y="191"/>
                    </a:cubicBezTo>
                    <a:cubicBezTo>
                      <a:pt x="6" y="205"/>
                      <a:pt x="6" y="205"/>
                      <a:pt x="6" y="205"/>
                    </a:cubicBezTo>
                    <a:cubicBezTo>
                      <a:pt x="18" y="234"/>
                      <a:pt x="18" y="234"/>
                      <a:pt x="18" y="234"/>
                    </a:cubicBezTo>
                    <a:cubicBezTo>
                      <a:pt x="52" y="220"/>
                      <a:pt x="52" y="220"/>
                      <a:pt x="52" y="220"/>
                    </a:cubicBezTo>
                    <a:cubicBezTo>
                      <a:pt x="55" y="225"/>
                      <a:pt x="58" y="229"/>
                      <a:pt x="61" y="234"/>
                    </a:cubicBezTo>
                    <a:cubicBezTo>
                      <a:pt x="35" y="260"/>
                      <a:pt x="35" y="260"/>
                      <a:pt x="35" y="260"/>
                    </a:cubicBezTo>
                    <a:cubicBezTo>
                      <a:pt x="58" y="282"/>
                      <a:pt x="58" y="282"/>
                      <a:pt x="58" y="282"/>
                    </a:cubicBezTo>
                    <a:cubicBezTo>
                      <a:pt x="84" y="256"/>
                      <a:pt x="84" y="256"/>
                      <a:pt x="84" y="256"/>
                    </a:cubicBezTo>
                    <a:cubicBezTo>
                      <a:pt x="88" y="259"/>
                      <a:pt x="93" y="262"/>
                      <a:pt x="98" y="265"/>
                    </a:cubicBezTo>
                    <a:cubicBezTo>
                      <a:pt x="84" y="299"/>
                      <a:pt x="84" y="299"/>
                      <a:pt x="84" y="299"/>
                    </a:cubicBezTo>
                    <a:cubicBezTo>
                      <a:pt x="113" y="311"/>
                      <a:pt x="113" y="311"/>
                      <a:pt x="113" y="311"/>
                    </a:cubicBezTo>
                    <a:cubicBezTo>
                      <a:pt x="127" y="277"/>
                      <a:pt x="127" y="277"/>
                      <a:pt x="127" y="277"/>
                    </a:cubicBezTo>
                    <a:cubicBezTo>
                      <a:pt x="132" y="278"/>
                      <a:pt x="138" y="279"/>
                      <a:pt x="143" y="280"/>
                    </a:cubicBezTo>
                    <a:cubicBezTo>
                      <a:pt x="143" y="317"/>
                      <a:pt x="143" y="317"/>
                      <a:pt x="143" y="317"/>
                    </a:cubicBezTo>
                    <a:cubicBezTo>
                      <a:pt x="175" y="317"/>
                      <a:pt x="175" y="317"/>
                      <a:pt x="175" y="317"/>
                    </a:cubicBezTo>
                    <a:cubicBezTo>
                      <a:pt x="175" y="280"/>
                      <a:pt x="175" y="280"/>
                      <a:pt x="175" y="280"/>
                    </a:cubicBezTo>
                    <a:cubicBezTo>
                      <a:pt x="180" y="279"/>
                      <a:pt x="186" y="278"/>
                      <a:pt x="191" y="276"/>
                    </a:cubicBezTo>
                    <a:cubicBezTo>
                      <a:pt x="205" y="310"/>
                      <a:pt x="205" y="310"/>
                      <a:pt x="205" y="310"/>
                    </a:cubicBezTo>
                    <a:cubicBezTo>
                      <a:pt x="234" y="298"/>
                      <a:pt x="234" y="298"/>
                      <a:pt x="234" y="298"/>
                    </a:cubicBezTo>
                    <a:cubicBezTo>
                      <a:pt x="220" y="264"/>
                      <a:pt x="220" y="264"/>
                      <a:pt x="220" y="264"/>
                    </a:cubicBezTo>
                    <a:cubicBezTo>
                      <a:pt x="225" y="261"/>
                      <a:pt x="229" y="258"/>
                      <a:pt x="234" y="255"/>
                    </a:cubicBezTo>
                    <a:cubicBezTo>
                      <a:pt x="260" y="281"/>
                      <a:pt x="260" y="281"/>
                      <a:pt x="260" y="281"/>
                    </a:cubicBezTo>
                    <a:cubicBezTo>
                      <a:pt x="282" y="258"/>
                      <a:pt x="282" y="258"/>
                      <a:pt x="282" y="258"/>
                    </a:cubicBezTo>
                    <a:cubicBezTo>
                      <a:pt x="256" y="232"/>
                      <a:pt x="256" y="232"/>
                      <a:pt x="256" y="232"/>
                    </a:cubicBezTo>
                    <a:cubicBezTo>
                      <a:pt x="259" y="228"/>
                      <a:pt x="262" y="223"/>
                      <a:pt x="265" y="219"/>
                    </a:cubicBezTo>
                    <a:cubicBezTo>
                      <a:pt x="299" y="233"/>
                      <a:pt x="299" y="233"/>
                      <a:pt x="299" y="233"/>
                    </a:cubicBezTo>
                    <a:cubicBezTo>
                      <a:pt x="311" y="203"/>
                      <a:pt x="311" y="203"/>
                      <a:pt x="311" y="203"/>
                    </a:cubicBezTo>
                    <a:cubicBezTo>
                      <a:pt x="277" y="189"/>
                      <a:pt x="277" y="189"/>
                      <a:pt x="277" y="189"/>
                    </a:cubicBezTo>
                    <a:cubicBezTo>
                      <a:pt x="278" y="184"/>
                      <a:pt x="279" y="178"/>
                      <a:pt x="280" y="173"/>
                    </a:cubicBezTo>
                    <a:lnTo>
                      <a:pt x="317" y="173"/>
                    </a:lnTo>
                    <a:close/>
                    <a:moveTo>
                      <a:pt x="238" y="112"/>
                    </a:moveTo>
                    <a:cubicBezTo>
                      <a:pt x="242" y="120"/>
                      <a:pt x="239" y="130"/>
                      <a:pt x="232" y="135"/>
                    </a:cubicBezTo>
                    <a:cubicBezTo>
                      <a:pt x="224" y="140"/>
                      <a:pt x="213" y="137"/>
                      <a:pt x="209" y="129"/>
                    </a:cubicBezTo>
                    <a:cubicBezTo>
                      <a:pt x="204" y="121"/>
                      <a:pt x="207" y="111"/>
                      <a:pt x="215" y="106"/>
                    </a:cubicBezTo>
                    <a:cubicBezTo>
                      <a:pt x="223" y="101"/>
                      <a:pt x="233" y="104"/>
                      <a:pt x="238" y="112"/>
                    </a:cubicBezTo>
                    <a:close/>
                    <a:moveTo>
                      <a:pt x="158" y="66"/>
                    </a:moveTo>
                    <a:cubicBezTo>
                      <a:pt x="167" y="66"/>
                      <a:pt x="175" y="74"/>
                      <a:pt x="175" y="83"/>
                    </a:cubicBezTo>
                    <a:cubicBezTo>
                      <a:pt x="175" y="92"/>
                      <a:pt x="167" y="100"/>
                      <a:pt x="158" y="100"/>
                    </a:cubicBezTo>
                    <a:cubicBezTo>
                      <a:pt x="149" y="100"/>
                      <a:pt x="141" y="92"/>
                      <a:pt x="141" y="83"/>
                    </a:cubicBezTo>
                    <a:cubicBezTo>
                      <a:pt x="141" y="74"/>
                      <a:pt x="149" y="66"/>
                      <a:pt x="158" y="66"/>
                    </a:cubicBezTo>
                    <a:close/>
                    <a:moveTo>
                      <a:pt x="101" y="106"/>
                    </a:moveTo>
                    <a:cubicBezTo>
                      <a:pt x="109" y="111"/>
                      <a:pt x="112" y="121"/>
                      <a:pt x="107" y="129"/>
                    </a:cubicBezTo>
                    <a:cubicBezTo>
                      <a:pt x="103" y="137"/>
                      <a:pt x="93" y="140"/>
                      <a:pt x="85" y="135"/>
                    </a:cubicBezTo>
                    <a:cubicBezTo>
                      <a:pt x="77" y="130"/>
                      <a:pt x="74" y="120"/>
                      <a:pt x="79" y="112"/>
                    </a:cubicBezTo>
                    <a:cubicBezTo>
                      <a:pt x="83" y="104"/>
                      <a:pt x="93" y="101"/>
                      <a:pt x="101" y="106"/>
                    </a:cubicBezTo>
                    <a:close/>
                    <a:moveTo>
                      <a:pt x="79" y="204"/>
                    </a:moveTo>
                    <a:cubicBezTo>
                      <a:pt x="74" y="196"/>
                      <a:pt x="77" y="186"/>
                      <a:pt x="85" y="181"/>
                    </a:cubicBezTo>
                    <a:cubicBezTo>
                      <a:pt x="93" y="177"/>
                      <a:pt x="103" y="179"/>
                      <a:pt x="107" y="187"/>
                    </a:cubicBezTo>
                    <a:cubicBezTo>
                      <a:pt x="112" y="195"/>
                      <a:pt x="109" y="205"/>
                      <a:pt x="101" y="210"/>
                    </a:cubicBezTo>
                    <a:cubicBezTo>
                      <a:pt x="93" y="215"/>
                      <a:pt x="83" y="212"/>
                      <a:pt x="79" y="204"/>
                    </a:cubicBezTo>
                    <a:close/>
                    <a:moveTo>
                      <a:pt x="158" y="250"/>
                    </a:moveTo>
                    <a:cubicBezTo>
                      <a:pt x="149" y="250"/>
                      <a:pt x="141" y="242"/>
                      <a:pt x="141" y="233"/>
                    </a:cubicBezTo>
                    <a:cubicBezTo>
                      <a:pt x="141" y="224"/>
                      <a:pt x="149" y="217"/>
                      <a:pt x="158" y="217"/>
                    </a:cubicBezTo>
                    <a:cubicBezTo>
                      <a:pt x="167" y="217"/>
                      <a:pt x="175" y="224"/>
                      <a:pt x="175" y="233"/>
                    </a:cubicBezTo>
                    <a:cubicBezTo>
                      <a:pt x="175" y="242"/>
                      <a:pt x="167" y="250"/>
                      <a:pt x="158" y="250"/>
                    </a:cubicBezTo>
                    <a:close/>
                    <a:moveTo>
                      <a:pt x="158" y="190"/>
                    </a:moveTo>
                    <a:cubicBezTo>
                      <a:pt x="140" y="190"/>
                      <a:pt x="126" y="176"/>
                      <a:pt x="126" y="158"/>
                    </a:cubicBezTo>
                    <a:cubicBezTo>
                      <a:pt x="126" y="140"/>
                      <a:pt x="140" y="126"/>
                      <a:pt x="158" y="126"/>
                    </a:cubicBezTo>
                    <a:cubicBezTo>
                      <a:pt x="176" y="126"/>
                      <a:pt x="190" y="140"/>
                      <a:pt x="190" y="158"/>
                    </a:cubicBezTo>
                    <a:cubicBezTo>
                      <a:pt x="190" y="176"/>
                      <a:pt x="176" y="190"/>
                      <a:pt x="158" y="190"/>
                    </a:cubicBezTo>
                    <a:close/>
                    <a:moveTo>
                      <a:pt x="215" y="210"/>
                    </a:moveTo>
                    <a:cubicBezTo>
                      <a:pt x="207" y="205"/>
                      <a:pt x="204" y="195"/>
                      <a:pt x="209" y="187"/>
                    </a:cubicBezTo>
                    <a:cubicBezTo>
                      <a:pt x="213" y="179"/>
                      <a:pt x="224" y="177"/>
                      <a:pt x="232" y="181"/>
                    </a:cubicBezTo>
                    <a:cubicBezTo>
                      <a:pt x="239" y="186"/>
                      <a:pt x="242" y="196"/>
                      <a:pt x="238" y="204"/>
                    </a:cubicBezTo>
                    <a:cubicBezTo>
                      <a:pt x="233" y="212"/>
                      <a:pt x="223" y="215"/>
                      <a:pt x="215" y="210"/>
                    </a:cubicBez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grpSp>
      </p:grpSp>
      <p:sp>
        <p:nvSpPr>
          <p:cNvPr id="299" name="TextBox 298">
            <a:extLst>
              <a:ext uri="{FF2B5EF4-FFF2-40B4-BE49-F238E27FC236}">
                <a16:creationId xmlns:a16="http://schemas.microsoft.com/office/drawing/2014/main" id="{20556DE3-0D4A-47C4-8C09-35C3651644B4}"/>
              </a:ext>
            </a:extLst>
          </p:cNvPr>
          <p:cNvSpPr txBox="1"/>
          <p:nvPr/>
        </p:nvSpPr>
        <p:spPr>
          <a:xfrm>
            <a:off x="13458990" y="2183305"/>
            <a:ext cx="9145016" cy="3785652"/>
          </a:xfrm>
          <a:prstGeom prst="rect">
            <a:avLst/>
          </a:prstGeom>
          <a:noFill/>
        </p:spPr>
        <p:txBody>
          <a:bodyPr wrap="square" rtlCol="0">
            <a:spAutoFit/>
          </a:bodyPr>
          <a:lstStyle/>
          <a:p>
            <a:r>
              <a:rPr lang="en-US" sz="6000" dirty="0">
                <a:latin typeface="+mj-lt"/>
              </a:rPr>
              <a:t>MODERN ROBOTIC AND MANUAL MANUFACTURING</a:t>
            </a:r>
          </a:p>
          <a:p>
            <a:r>
              <a:rPr lang="en-US" sz="6000" dirty="0">
                <a:latin typeface="+mj-lt"/>
              </a:rPr>
              <a:t>ASSEMBLY.</a:t>
            </a:r>
          </a:p>
        </p:txBody>
      </p:sp>
      <p:sp>
        <p:nvSpPr>
          <p:cNvPr id="305" name="Rectangle 304">
            <a:extLst>
              <a:ext uri="{FF2B5EF4-FFF2-40B4-BE49-F238E27FC236}">
                <a16:creationId xmlns:a16="http://schemas.microsoft.com/office/drawing/2014/main" id="{0931DA5A-EAB3-452B-855D-DF34587EA001}"/>
              </a:ext>
            </a:extLst>
          </p:cNvPr>
          <p:cNvSpPr/>
          <p:nvPr/>
        </p:nvSpPr>
        <p:spPr>
          <a:xfrm>
            <a:off x="13505445" y="6497880"/>
            <a:ext cx="8838025" cy="4524315"/>
          </a:xfrm>
          <a:prstGeom prst="rect">
            <a:avLst/>
          </a:prstGeom>
        </p:spPr>
        <p:txBody>
          <a:bodyPr wrap="square">
            <a:spAutoFit/>
          </a:bodyPr>
          <a:lstStyle/>
          <a:p>
            <a:r>
              <a:rPr lang="en-US" sz="3600" b="1" dirty="0">
                <a:solidFill>
                  <a:srgbClr val="000000"/>
                </a:solidFill>
              </a:rPr>
              <a:t>Lorem Ipsum</a:t>
            </a:r>
            <a:r>
              <a:rPr lang="en-US" sz="3600" dirty="0">
                <a:solidFill>
                  <a:srgbClr val="000000"/>
                </a:solidFill>
              </a:rPr>
              <a:t> is simply dummy text of the printing and typesetting industry. Lorem Ipsum has been the industry's standard dummy text ever since the 1500s, when an unknown printer took a galley of type and scrambled it to make a type specimen book.</a:t>
            </a:r>
            <a:endParaRPr lang="en-US" sz="3600" dirty="0"/>
          </a:p>
        </p:txBody>
      </p:sp>
    </p:spTree>
    <p:custDataLst>
      <p:tags r:id="rId1"/>
    </p:custDataLst>
    <p:extLst>
      <p:ext uri="{BB962C8B-B14F-4D97-AF65-F5344CB8AC3E}">
        <p14:creationId xmlns:p14="http://schemas.microsoft.com/office/powerpoint/2010/main" val="3691942895"/>
      </p:ext>
    </p:extLst>
  </p:cSld>
  <p:clrMapOvr>
    <a:masterClrMapping/>
  </p:clrMapOvr>
  <p:transition spd="slow">
    <p:push dir="u"/>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13167171" y="7367501"/>
            <a:ext cx="1645068" cy="1181175"/>
            <a:chOff x="7372186" y="7656288"/>
            <a:chExt cx="1644878" cy="1181038"/>
          </a:xfrm>
        </p:grpSpPr>
        <p:sp>
          <p:nvSpPr>
            <p:cNvPr id="31" name="Freeform 2"/>
            <p:cNvSpPr>
              <a:spLocks noChangeArrowheads="1"/>
            </p:cNvSpPr>
            <p:nvPr/>
          </p:nvSpPr>
          <p:spPr bwMode="auto">
            <a:xfrm>
              <a:off x="7372186" y="7656288"/>
              <a:ext cx="1644878" cy="1181038"/>
            </a:xfrm>
            <a:custGeom>
              <a:avLst/>
              <a:gdLst>
                <a:gd name="T0" fmla="*/ 7613 w 8055"/>
                <a:gd name="T1" fmla="*/ 0 h 5784"/>
                <a:gd name="T2" fmla="*/ 7613 w 8055"/>
                <a:gd name="T3" fmla="*/ 0 h 5784"/>
                <a:gd name="T4" fmla="*/ 8054 w 8055"/>
                <a:gd name="T5" fmla="*/ 437 h 5784"/>
                <a:gd name="T6" fmla="*/ 8054 w 8055"/>
                <a:gd name="T7" fmla="*/ 5343 h 5784"/>
                <a:gd name="T8" fmla="*/ 7613 w 8055"/>
                <a:gd name="T9" fmla="*/ 5783 h 5784"/>
                <a:gd name="T10" fmla="*/ 437 w 8055"/>
                <a:gd name="T11" fmla="*/ 5783 h 5784"/>
                <a:gd name="T12" fmla="*/ 0 w 8055"/>
                <a:gd name="T13" fmla="*/ 5343 h 5784"/>
                <a:gd name="T14" fmla="*/ 0 w 8055"/>
                <a:gd name="T15" fmla="*/ 437 h 5784"/>
                <a:gd name="T16" fmla="*/ 437 w 8055"/>
                <a:gd name="T17" fmla="*/ 0 h 5784"/>
                <a:gd name="T18" fmla="*/ 7613 w 8055"/>
                <a:gd name="T19" fmla="*/ 0 h 5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55" h="5784">
                  <a:moveTo>
                    <a:pt x="7613" y="0"/>
                  </a:moveTo>
                  <a:lnTo>
                    <a:pt x="7613" y="0"/>
                  </a:lnTo>
                  <a:cubicBezTo>
                    <a:pt x="7857" y="0"/>
                    <a:pt x="8054" y="194"/>
                    <a:pt x="8054" y="437"/>
                  </a:cubicBezTo>
                  <a:cubicBezTo>
                    <a:pt x="8054" y="5343"/>
                    <a:pt x="8054" y="5343"/>
                    <a:pt x="8054" y="5343"/>
                  </a:cubicBezTo>
                  <a:cubicBezTo>
                    <a:pt x="8054" y="5586"/>
                    <a:pt x="7857" y="5783"/>
                    <a:pt x="7613" y="5783"/>
                  </a:cubicBezTo>
                  <a:cubicBezTo>
                    <a:pt x="437" y="5783"/>
                    <a:pt x="437" y="5783"/>
                    <a:pt x="437" y="5783"/>
                  </a:cubicBezTo>
                  <a:cubicBezTo>
                    <a:pt x="197" y="5783"/>
                    <a:pt x="0" y="5586"/>
                    <a:pt x="0" y="5343"/>
                  </a:cubicBezTo>
                  <a:cubicBezTo>
                    <a:pt x="0" y="437"/>
                    <a:pt x="0" y="437"/>
                    <a:pt x="0" y="437"/>
                  </a:cubicBezTo>
                  <a:cubicBezTo>
                    <a:pt x="0" y="194"/>
                    <a:pt x="197" y="0"/>
                    <a:pt x="437" y="0"/>
                  </a:cubicBezTo>
                  <a:lnTo>
                    <a:pt x="7613" y="0"/>
                  </a:lnTo>
                </a:path>
              </a:pathLst>
            </a:custGeom>
            <a:solidFill>
              <a:schemeClr val="bg1">
                <a:lumMod val="75000"/>
              </a:schemeClr>
            </a:solidFill>
            <a:ln>
              <a:noFill/>
            </a:ln>
            <a:effectLst/>
          </p:spPr>
          <p:txBody>
            <a:bodyPr wrap="none" anchor="ctr"/>
            <a:lstStyle/>
            <a:p>
              <a:pPr defTabSz="1828617"/>
              <a:endParaRPr lang="en-US" sz="3600">
                <a:solidFill>
                  <a:srgbClr val="445469"/>
                </a:solidFill>
                <a:latin typeface="Lato Light"/>
              </a:endParaRPr>
            </a:p>
          </p:txBody>
        </p:sp>
        <p:sp>
          <p:nvSpPr>
            <p:cNvPr id="32" name="Freeform 3"/>
            <p:cNvSpPr>
              <a:spLocks noChangeArrowheads="1"/>
            </p:cNvSpPr>
            <p:nvPr/>
          </p:nvSpPr>
          <p:spPr bwMode="auto">
            <a:xfrm>
              <a:off x="7445152" y="7741870"/>
              <a:ext cx="1427783" cy="1008072"/>
            </a:xfrm>
            <a:custGeom>
              <a:avLst/>
              <a:gdLst>
                <a:gd name="T0" fmla="*/ 6994 w 6995"/>
                <a:gd name="T1" fmla="*/ 4940 h 4941"/>
                <a:gd name="T2" fmla="*/ 0 w 6995"/>
                <a:gd name="T3" fmla="*/ 4940 h 4941"/>
                <a:gd name="T4" fmla="*/ 0 w 6995"/>
                <a:gd name="T5" fmla="*/ 0 h 4941"/>
                <a:gd name="T6" fmla="*/ 6994 w 6995"/>
                <a:gd name="T7" fmla="*/ 0 h 4941"/>
                <a:gd name="T8" fmla="*/ 6994 w 6995"/>
                <a:gd name="T9" fmla="*/ 4940 h 4941"/>
              </a:gdLst>
              <a:ahLst/>
              <a:cxnLst>
                <a:cxn ang="0">
                  <a:pos x="T0" y="T1"/>
                </a:cxn>
                <a:cxn ang="0">
                  <a:pos x="T2" y="T3"/>
                </a:cxn>
                <a:cxn ang="0">
                  <a:pos x="T4" y="T5"/>
                </a:cxn>
                <a:cxn ang="0">
                  <a:pos x="T6" y="T7"/>
                </a:cxn>
                <a:cxn ang="0">
                  <a:pos x="T8" y="T9"/>
                </a:cxn>
              </a:cxnLst>
              <a:rect l="0" t="0" r="r" b="b"/>
              <a:pathLst>
                <a:path w="6995" h="4941">
                  <a:moveTo>
                    <a:pt x="6994" y="4940"/>
                  </a:moveTo>
                  <a:lnTo>
                    <a:pt x="0" y="4940"/>
                  </a:lnTo>
                  <a:lnTo>
                    <a:pt x="0" y="0"/>
                  </a:lnTo>
                  <a:lnTo>
                    <a:pt x="6994" y="0"/>
                  </a:lnTo>
                  <a:lnTo>
                    <a:pt x="6994" y="4940"/>
                  </a:lnTo>
                </a:path>
              </a:pathLst>
            </a:custGeom>
            <a:solidFill>
              <a:schemeClr val="accent1">
                <a:lumMod val="75000"/>
              </a:schemeClr>
            </a:solidFill>
            <a:ln>
              <a:noFill/>
            </a:ln>
            <a:effectLst/>
          </p:spPr>
          <p:txBody>
            <a:bodyPr wrap="none" anchor="ctr"/>
            <a:lstStyle/>
            <a:p>
              <a:pPr defTabSz="1828617"/>
              <a:endParaRPr lang="en-US" sz="3600">
                <a:solidFill>
                  <a:srgbClr val="445469"/>
                </a:solidFill>
                <a:latin typeface="Lato Light"/>
              </a:endParaRPr>
            </a:p>
          </p:txBody>
        </p:sp>
        <p:sp>
          <p:nvSpPr>
            <p:cNvPr id="36" name="Freeform 4"/>
            <p:cNvSpPr>
              <a:spLocks noChangeArrowheads="1"/>
            </p:cNvSpPr>
            <p:nvPr/>
          </p:nvSpPr>
          <p:spPr bwMode="auto">
            <a:xfrm>
              <a:off x="7445152" y="7741870"/>
              <a:ext cx="1427783" cy="1008072"/>
            </a:xfrm>
            <a:custGeom>
              <a:avLst/>
              <a:gdLst>
                <a:gd name="T0" fmla="*/ 6994 w 6995"/>
                <a:gd name="T1" fmla="*/ 0 h 4941"/>
                <a:gd name="T2" fmla="*/ 0 w 6995"/>
                <a:gd name="T3" fmla="*/ 0 h 4941"/>
                <a:gd name="T4" fmla="*/ 0 w 6995"/>
                <a:gd name="T5" fmla="*/ 4940 h 4941"/>
                <a:gd name="T6" fmla="*/ 6994 w 6995"/>
                <a:gd name="T7" fmla="*/ 0 h 4941"/>
              </a:gdLst>
              <a:ahLst/>
              <a:cxnLst>
                <a:cxn ang="0">
                  <a:pos x="T0" y="T1"/>
                </a:cxn>
                <a:cxn ang="0">
                  <a:pos x="T2" y="T3"/>
                </a:cxn>
                <a:cxn ang="0">
                  <a:pos x="T4" y="T5"/>
                </a:cxn>
                <a:cxn ang="0">
                  <a:pos x="T6" y="T7"/>
                </a:cxn>
              </a:cxnLst>
              <a:rect l="0" t="0" r="r" b="b"/>
              <a:pathLst>
                <a:path w="6995" h="4941">
                  <a:moveTo>
                    <a:pt x="6994" y="0"/>
                  </a:moveTo>
                  <a:lnTo>
                    <a:pt x="0" y="0"/>
                  </a:lnTo>
                  <a:lnTo>
                    <a:pt x="0" y="4940"/>
                  </a:lnTo>
                  <a:lnTo>
                    <a:pt x="6994" y="0"/>
                  </a:lnTo>
                </a:path>
              </a:pathLst>
            </a:custGeom>
            <a:solidFill>
              <a:schemeClr val="accent1"/>
            </a:solidFill>
            <a:ln>
              <a:noFill/>
            </a:ln>
            <a:effectLst/>
          </p:spPr>
          <p:txBody>
            <a:bodyPr wrap="none" anchor="ctr"/>
            <a:lstStyle/>
            <a:p>
              <a:pPr defTabSz="1828617"/>
              <a:endParaRPr lang="en-US" sz="3600">
                <a:solidFill>
                  <a:srgbClr val="445469"/>
                </a:solidFill>
                <a:latin typeface="Lato Light"/>
              </a:endParaRPr>
            </a:p>
          </p:txBody>
        </p:sp>
        <p:sp>
          <p:nvSpPr>
            <p:cNvPr id="37" name="Freeform 5"/>
            <p:cNvSpPr>
              <a:spLocks noChangeArrowheads="1"/>
            </p:cNvSpPr>
            <p:nvPr/>
          </p:nvSpPr>
          <p:spPr bwMode="auto">
            <a:xfrm>
              <a:off x="8907166" y="8207619"/>
              <a:ext cx="78371" cy="78376"/>
            </a:xfrm>
            <a:custGeom>
              <a:avLst/>
              <a:gdLst>
                <a:gd name="T0" fmla="*/ 385 w 386"/>
                <a:gd name="T1" fmla="*/ 191 h 386"/>
                <a:gd name="T2" fmla="*/ 385 w 386"/>
                <a:gd name="T3" fmla="*/ 191 h 386"/>
                <a:gd name="T4" fmla="*/ 194 w 386"/>
                <a:gd name="T5" fmla="*/ 0 h 386"/>
                <a:gd name="T6" fmla="*/ 0 w 386"/>
                <a:gd name="T7" fmla="*/ 191 h 386"/>
                <a:gd name="T8" fmla="*/ 194 w 386"/>
                <a:gd name="T9" fmla="*/ 385 h 386"/>
                <a:gd name="T10" fmla="*/ 385 w 386"/>
                <a:gd name="T11" fmla="*/ 191 h 386"/>
              </a:gdLst>
              <a:ahLst/>
              <a:cxnLst>
                <a:cxn ang="0">
                  <a:pos x="T0" y="T1"/>
                </a:cxn>
                <a:cxn ang="0">
                  <a:pos x="T2" y="T3"/>
                </a:cxn>
                <a:cxn ang="0">
                  <a:pos x="T4" y="T5"/>
                </a:cxn>
                <a:cxn ang="0">
                  <a:pos x="T6" y="T7"/>
                </a:cxn>
                <a:cxn ang="0">
                  <a:pos x="T8" y="T9"/>
                </a:cxn>
                <a:cxn ang="0">
                  <a:pos x="T10" y="T11"/>
                </a:cxn>
              </a:cxnLst>
              <a:rect l="0" t="0" r="r" b="b"/>
              <a:pathLst>
                <a:path w="386" h="386">
                  <a:moveTo>
                    <a:pt x="385" y="191"/>
                  </a:moveTo>
                  <a:lnTo>
                    <a:pt x="385" y="191"/>
                  </a:lnTo>
                  <a:cubicBezTo>
                    <a:pt x="385" y="84"/>
                    <a:pt x="301" y="0"/>
                    <a:pt x="194" y="0"/>
                  </a:cubicBezTo>
                  <a:cubicBezTo>
                    <a:pt x="87" y="0"/>
                    <a:pt x="0" y="84"/>
                    <a:pt x="0" y="191"/>
                  </a:cubicBezTo>
                  <a:cubicBezTo>
                    <a:pt x="0" y="298"/>
                    <a:pt x="87" y="385"/>
                    <a:pt x="194" y="385"/>
                  </a:cubicBezTo>
                  <a:cubicBezTo>
                    <a:pt x="301" y="385"/>
                    <a:pt x="385" y="298"/>
                    <a:pt x="385" y="191"/>
                  </a:cubicBezTo>
                </a:path>
              </a:pathLst>
            </a:custGeom>
            <a:solidFill>
              <a:srgbClr val="6E6F7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38" name="Freeform 6"/>
            <p:cNvSpPr>
              <a:spLocks noChangeArrowheads="1"/>
            </p:cNvSpPr>
            <p:nvPr/>
          </p:nvSpPr>
          <p:spPr bwMode="auto">
            <a:xfrm>
              <a:off x="7405516" y="8161675"/>
              <a:ext cx="12611" cy="169363"/>
            </a:xfrm>
            <a:custGeom>
              <a:avLst/>
              <a:gdLst>
                <a:gd name="T0" fmla="*/ 67 w 68"/>
                <a:gd name="T1" fmla="*/ 799 h 835"/>
                <a:gd name="T2" fmla="*/ 67 w 68"/>
                <a:gd name="T3" fmla="*/ 799 h 835"/>
                <a:gd name="T4" fmla="*/ 32 w 68"/>
                <a:gd name="T5" fmla="*/ 834 h 835"/>
                <a:gd name="T6" fmla="*/ 32 w 68"/>
                <a:gd name="T7" fmla="*/ 834 h 835"/>
                <a:gd name="T8" fmla="*/ 0 w 68"/>
                <a:gd name="T9" fmla="*/ 799 h 835"/>
                <a:gd name="T10" fmla="*/ 0 w 68"/>
                <a:gd name="T11" fmla="*/ 35 h 835"/>
                <a:gd name="T12" fmla="*/ 32 w 68"/>
                <a:gd name="T13" fmla="*/ 0 h 835"/>
                <a:gd name="T14" fmla="*/ 32 w 68"/>
                <a:gd name="T15" fmla="*/ 0 h 835"/>
                <a:gd name="T16" fmla="*/ 67 w 68"/>
                <a:gd name="T17" fmla="*/ 35 h 835"/>
                <a:gd name="T18" fmla="*/ 67 w 68"/>
                <a:gd name="T19" fmla="*/ 799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 h="835">
                  <a:moveTo>
                    <a:pt x="67" y="799"/>
                  </a:moveTo>
                  <a:lnTo>
                    <a:pt x="67" y="799"/>
                  </a:lnTo>
                  <a:cubicBezTo>
                    <a:pt x="67" y="820"/>
                    <a:pt x="49" y="834"/>
                    <a:pt x="32" y="834"/>
                  </a:cubicBezTo>
                  <a:lnTo>
                    <a:pt x="32" y="834"/>
                  </a:lnTo>
                  <a:cubicBezTo>
                    <a:pt x="15" y="834"/>
                    <a:pt x="0" y="820"/>
                    <a:pt x="0" y="799"/>
                  </a:cubicBezTo>
                  <a:cubicBezTo>
                    <a:pt x="0" y="35"/>
                    <a:pt x="0" y="35"/>
                    <a:pt x="0" y="35"/>
                  </a:cubicBezTo>
                  <a:cubicBezTo>
                    <a:pt x="0" y="17"/>
                    <a:pt x="15" y="0"/>
                    <a:pt x="32" y="0"/>
                  </a:cubicBezTo>
                  <a:lnTo>
                    <a:pt x="32" y="0"/>
                  </a:lnTo>
                  <a:cubicBezTo>
                    <a:pt x="49" y="0"/>
                    <a:pt x="67" y="17"/>
                    <a:pt x="67" y="35"/>
                  </a:cubicBezTo>
                  <a:lnTo>
                    <a:pt x="67" y="799"/>
                  </a:lnTo>
                </a:path>
              </a:pathLst>
            </a:custGeom>
            <a:solidFill>
              <a:srgbClr val="6E6F7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grpSp>
      <p:grpSp>
        <p:nvGrpSpPr>
          <p:cNvPr id="9" name="Group 8"/>
          <p:cNvGrpSpPr/>
          <p:nvPr/>
        </p:nvGrpSpPr>
        <p:grpSpPr>
          <a:xfrm>
            <a:off x="16056621" y="7607753"/>
            <a:ext cx="1504525" cy="808173"/>
            <a:chOff x="10086325" y="7821146"/>
            <a:chExt cx="1504351" cy="808079"/>
          </a:xfrm>
        </p:grpSpPr>
        <p:sp>
          <p:nvSpPr>
            <p:cNvPr id="40" name="Freeform 8"/>
            <p:cNvSpPr>
              <a:spLocks noChangeArrowheads="1"/>
            </p:cNvSpPr>
            <p:nvPr/>
          </p:nvSpPr>
          <p:spPr bwMode="auto">
            <a:xfrm>
              <a:off x="10086325" y="7821146"/>
              <a:ext cx="1504351" cy="808079"/>
            </a:xfrm>
            <a:custGeom>
              <a:avLst/>
              <a:gdLst>
                <a:gd name="T0" fmla="*/ 316 w 7367"/>
                <a:gd name="T1" fmla="*/ 3960 h 3961"/>
                <a:gd name="T2" fmla="*/ 316 w 7367"/>
                <a:gd name="T3" fmla="*/ 3960 h 3961"/>
                <a:gd name="T4" fmla="*/ 0 w 7367"/>
                <a:gd name="T5" fmla="*/ 3696 h 3961"/>
                <a:gd name="T6" fmla="*/ 0 w 7367"/>
                <a:gd name="T7" fmla="*/ 264 h 3961"/>
                <a:gd name="T8" fmla="*/ 316 w 7367"/>
                <a:gd name="T9" fmla="*/ 0 h 3961"/>
                <a:gd name="T10" fmla="*/ 7049 w 7367"/>
                <a:gd name="T11" fmla="*/ 0 h 3961"/>
                <a:gd name="T12" fmla="*/ 7366 w 7367"/>
                <a:gd name="T13" fmla="*/ 264 h 3961"/>
                <a:gd name="T14" fmla="*/ 7366 w 7367"/>
                <a:gd name="T15" fmla="*/ 3696 h 3961"/>
                <a:gd name="T16" fmla="*/ 7049 w 7367"/>
                <a:gd name="T17" fmla="*/ 3960 h 3961"/>
                <a:gd name="T18" fmla="*/ 316 w 7367"/>
                <a:gd name="T19" fmla="*/ 3960 h 39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67" h="3961">
                  <a:moveTo>
                    <a:pt x="316" y="3960"/>
                  </a:moveTo>
                  <a:lnTo>
                    <a:pt x="316" y="3960"/>
                  </a:lnTo>
                  <a:cubicBezTo>
                    <a:pt x="143" y="3960"/>
                    <a:pt x="0" y="3842"/>
                    <a:pt x="0" y="3696"/>
                  </a:cubicBezTo>
                  <a:cubicBezTo>
                    <a:pt x="0" y="264"/>
                    <a:pt x="0" y="264"/>
                    <a:pt x="0" y="264"/>
                  </a:cubicBezTo>
                  <a:cubicBezTo>
                    <a:pt x="0" y="118"/>
                    <a:pt x="143" y="0"/>
                    <a:pt x="316" y="0"/>
                  </a:cubicBezTo>
                  <a:cubicBezTo>
                    <a:pt x="7049" y="0"/>
                    <a:pt x="7049" y="0"/>
                    <a:pt x="7049" y="0"/>
                  </a:cubicBezTo>
                  <a:cubicBezTo>
                    <a:pt x="7223" y="0"/>
                    <a:pt x="7366" y="118"/>
                    <a:pt x="7366" y="264"/>
                  </a:cubicBezTo>
                  <a:cubicBezTo>
                    <a:pt x="7366" y="3696"/>
                    <a:pt x="7366" y="3696"/>
                    <a:pt x="7366" y="3696"/>
                  </a:cubicBezTo>
                  <a:cubicBezTo>
                    <a:pt x="7366" y="3842"/>
                    <a:pt x="7223" y="3960"/>
                    <a:pt x="7049" y="3960"/>
                  </a:cubicBezTo>
                  <a:lnTo>
                    <a:pt x="316" y="3960"/>
                  </a:lnTo>
                </a:path>
              </a:pathLst>
            </a:custGeom>
            <a:solidFill>
              <a:schemeClr val="bg1">
                <a:lumMod val="75000"/>
              </a:schemeClr>
            </a:solidFill>
            <a:ln>
              <a:noFill/>
            </a:ln>
            <a:effectLst/>
          </p:spPr>
          <p:txBody>
            <a:bodyPr wrap="none" anchor="ctr"/>
            <a:lstStyle/>
            <a:p>
              <a:pPr defTabSz="1828617"/>
              <a:endParaRPr lang="en-US" sz="3600">
                <a:solidFill>
                  <a:srgbClr val="445469"/>
                </a:solidFill>
                <a:latin typeface="Lato Light"/>
              </a:endParaRPr>
            </a:p>
          </p:txBody>
        </p:sp>
        <p:sp>
          <p:nvSpPr>
            <p:cNvPr id="41" name="Freeform 9"/>
            <p:cNvSpPr>
              <a:spLocks noChangeArrowheads="1"/>
            </p:cNvSpPr>
            <p:nvPr/>
          </p:nvSpPr>
          <p:spPr bwMode="auto">
            <a:xfrm>
              <a:off x="10297115" y="7858982"/>
              <a:ext cx="1181862" cy="734208"/>
            </a:xfrm>
            <a:custGeom>
              <a:avLst/>
              <a:gdLst>
                <a:gd name="T0" fmla="*/ 0 w 5789"/>
                <a:gd name="T1" fmla="*/ 3597 h 3598"/>
                <a:gd name="T2" fmla="*/ 0 w 5789"/>
                <a:gd name="T3" fmla="*/ 0 h 3598"/>
                <a:gd name="T4" fmla="*/ 5788 w 5789"/>
                <a:gd name="T5" fmla="*/ 0 h 3598"/>
                <a:gd name="T6" fmla="*/ 5788 w 5789"/>
                <a:gd name="T7" fmla="*/ 3597 h 3598"/>
                <a:gd name="T8" fmla="*/ 0 w 5789"/>
                <a:gd name="T9" fmla="*/ 3597 h 3598"/>
              </a:gdLst>
              <a:ahLst/>
              <a:cxnLst>
                <a:cxn ang="0">
                  <a:pos x="T0" y="T1"/>
                </a:cxn>
                <a:cxn ang="0">
                  <a:pos x="T2" y="T3"/>
                </a:cxn>
                <a:cxn ang="0">
                  <a:pos x="T4" y="T5"/>
                </a:cxn>
                <a:cxn ang="0">
                  <a:pos x="T6" y="T7"/>
                </a:cxn>
                <a:cxn ang="0">
                  <a:pos x="T8" y="T9"/>
                </a:cxn>
              </a:cxnLst>
              <a:rect l="0" t="0" r="r" b="b"/>
              <a:pathLst>
                <a:path w="5789" h="3598">
                  <a:moveTo>
                    <a:pt x="0" y="3597"/>
                  </a:moveTo>
                  <a:lnTo>
                    <a:pt x="0" y="0"/>
                  </a:lnTo>
                  <a:lnTo>
                    <a:pt x="5788" y="0"/>
                  </a:lnTo>
                  <a:lnTo>
                    <a:pt x="5788" y="3597"/>
                  </a:lnTo>
                  <a:lnTo>
                    <a:pt x="0" y="3597"/>
                  </a:lnTo>
                </a:path>
              </a:pathLst>
            </a:custGeom>
            <a:solidFill>
              <a:schemeClr val="accent2">
                <a:lumMod val="75000"/>
              </a:schemeClr>
            </a:solidFill>
            <a:ln>
              <a:noFill/>
            </a:ln>
            <a:effectLst/>
          </p:spPr>
          <p:txBody>
            <a:bodyPr wrap="none" anchor="ctr"/>
            <a:lstStyle/>
            <a:p>
              <a:pPr defTabSz="1828617"/>
              <a:endParaRPr lang="en-US" sz="3600">
                <a:solidFill>
                  <a:srgbClr val="445469"/>
                </a:solidFill>
                <a:latin typeface="Lato Light"/>
              </a:endParaRPr>
            </a:p>
          </p:txBody>
        </p:sp>
        <p:sp>
          <p:nvSpPr>
            <p:cNvPr id="42" name="Freeform 10"/>
            <p:cNvSpPr>
              <a:spLocks noChangeArrowheads="1"/>
            </p:cNvSpPr>
            <p:nvPr/>
          </p:nvSpPr>
          <p:spPr bwMode="auto">
            <a:xfrm>
              <a:off x="10297115" y="7858982"/>
              <a:ext cx="1181862" cy="734208"/>
            </a:xfrm>
            <a:custGeom>
              <a:avLst/>
              <a:gdLst>
                <a:gd name="T0" fmla="*/ 5788 w 5789"/>
                <a:gd name="T1" fmla="*/ 3597 h 3598"/>
                <a:gd name="T2" fmla="*/ 5788 w 5789"/>
                <a:gd name="T3" fmla="*/ 0 h 3598"/>
                <a:gd name="T4" fmla="*/ 0 w 5789"/>
                <a:gd name="T5" fmla="*/ 0 h 3598"/>
                <a:gd name="T6" fmla="*/ 5788 w 5789"/>
                <a:gd name="T7" fmla="*/ 3597 h 3598"/>
              </a:gdLst>
              <a:ahLst/>
              <a:cxnLst>
                <a:cxn ang="0">
                  <a:pos x="T0" y="T1"/>
                </a:cxn>
                <a:cxn ang="0">
                  <a:pos x="T2" y="T3"/>
                </a:cxn>
                <a:cxn ang="0">
                  <a:pos x="T4" y="T5"/>
                </a:cxn>
                <a:cxn ang="0">
                  <a:pos x="T6" y="T7"/>
                </a:cxn>
              </a:cxnLst>
              <a:rect l="0" t="0" r="r" b="b"/>
              <a:pathLst>
                <a:path w="5789" h="3598">
                  <a:moveTo>
                    <a:pt x="5788" y="3597"/>
                  </a:moveTo>
                  <a:lnTo>
                    <a:pt x="5788" y="0"/>
                  </a:lnTo>
                  <a:lnTo>
                    <a:pt x="0" y="0"/>
                  </a:lnTo>
                  <a:lnTo>
                    <a:pt x="5788" y="3597"/>
                  </a:lnTo>
                </a:path>
              </a:pathLst>
            </a:custGeom>
            <a:solidFill>
              <a:schemeClr val="accent2"/>
            </a:solidFill>
            <a:ln>
              <a:noFill/>
            </a:ln>
            <a:effectLst/>
          </p:spPr>
          <p:txBody>
            <a:bodyPr wrap="none" anchor="ctr"/>
            <a:lstStyle/>
            <a:p>
              <a:pPr defTabSz="1828617"/>
              <a:endParaRPr lang="en-US" sz="3600">
                <a:solidFill>
                  <a:srgbClr val="445469"/>
                </a:solidFill>
                <a:latin typeface="Lato Light"/>
              </a:endParaRPr>
            </a:p>
          </p:txBody>
        </p:sp>
        <p:sp>
          <p:nvSpPr>
            <p:cNvPr id="43" name="Freeform 11"/>
            <p:cNvSpPr>
              <a:spLocks noChangeArrowheads="1"/>
            </p:cNvSpPr>
            <p:nvPr/>
          </p:nvSpPr>
          <p:spPr bwMode="auto">
            <a:xfrm>
              <a:off x="10129565" y="8154468"/>
              <a:ext cx="142328" cy="142337"/>
            </a:xfrm>
            <a:custGeom>
              <a:avLst/>
              <a:gdLst>
                <a:gd name="T0" fmla="*/ 349 w 702"/>
                <a:gd name="T1" fmla="*/ 701 h 702"/>
                <a:gd name="T2" fmla="*/ 349 w 702"/>
                <a:gd name="T3" fmla="*/ 701 h 702"/>
                <a:gd name="T4" fmla="*/ 0 w 702"/>
                <a:gd name="T5" fmla="*/ 349 h 702"/>
                <a:gd name="T6" fmla="*/ 349 w 702"/>
                <a:gd name="T7" fmla="*/ 0 h 702"/>
                <a:gd name="T8" fmla="*/ 701 w 702"/>
                <a:gd name="T9" fmla="*/ 349 h 702"/>
                <a:gd name="T10" fmla="*/ 349 w 702"/>
                <a:gd name="T11" fmla="*/ 701 h 702"/>
              </a:gdLst>
              <a:ahLst/>
              <a:cxnLst>
                <a:cxn ang="0">
                  <a:pos x="T0" y="T1"/>
                </a:cxn>
                <a:cxn ang="0">
                  <a:pos x="T2" y="T3"/>
                </a:cxn>
                <a:cxn ang="0">
                  <a:pos x="T4" y="T5"/>
                </a:cxn>
                <a:cxn ang="0">
                  <a:pos x="T6" y="T7"/>
                </a:cxn>
                <a:cxn ang="0">
                  <a:pos x="T8" y="T9"/>
                </a:cxn>
                <a:cxn ang="0">
                  <a:pos x="T10" y="T11"/>
                </a:cxn>
              </a:cxnLst>
              <a:rect l="0" t="0" r="r" b="b"/>
              <a:pathLst>
                <a:path w="702" h="702">
                  <a:moveTo>
                    <a:pt x="349" y="701"/>
                  </a:moveTo>
                  <a:lnTo>
                    <a:pt x="349" y="701"/>
                  </a:lnTo>
                  <a:cubicBezTo>
                    <a:pt x="156" y="701"/>
                    <a:pt x="0" y="545"/>
                    <a:pt x="0" y="349"/>
                  </a:cubicBezTo>
                  <a:cubicBezTo>
                    <a:pt x="0" y="157"/>
                    <a:pt x="156" y="0"/>
                    <a:pt x="349" y="0"/>
                  </a:cubicBezTo>
                  <a:cubicBezTo>
                    <a:pt x="545" y="0"/>
                    <a:pt x="701" y="157"/>
                    <a:pt x="701" y="349"/>
                  </a:cubicBezTo>
                  <a:cubicBezTo>
                    <a:pt x="701" y="545"/>
                    <a:pt x="545" y="701"/>
                    <a:pt x="349" y="701"/>
                  </a:cubicBezTo>
                </a:path>
              </a:pathLst>
            </a:custGeom>
            <a:solidFill>
              <a:srgbClr val="6E6F7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44" name="Freeform 12"/>
            <p:cNvSpPr>
              <a:spLocks noChangeArrowheads="1"/>
            </p:cNvSpPr>
            <p:nvPr/>
          </p:nvSpPr>
          <p:spPr bwMode="auto">
            <a:xfrm>
              <a:off x="11522215" y="8347253"/>
              <a:ext cx="12611" cy="127923"/>
            </a:xfrm>
            <a:custGeom>
              <a:avLst/>
              <a:gdLst>
                <a:gd name="T0" fmla="*/ 33 w 67"/>
                <a:gd name="T1" fmla="*/ 630 h 631"/>
                <a:gd name="T2" fmla="*/ 33 w 67"/>
                <a:gd name="T3" fmla="*/ 630 h 631"/>
                <a:gd name="T4" fmla="*/ 0 w 67"/>
                <a:gd name="T5" fmla="*/ 597 h 631"/>
                <a:gd name="T6" fmla="*/ 0 w 67"/>
                <a:gd name="T7" fmla="*/ 34 h 631"/>
                <a:gd name="T8" fmla="*/ 33 w 67"/>
                <a:gd name="T9" fmla="*/ 0 h 631"/>
                <a:gd name="T10" fmla="*/ 33 w 67"/>
                <a:gd name="T11" fmla="*/ 0 h 631"/>
                <a:gd name="T12" fmla="*/ 66 w 67"/>
                <a:gd name="T13" fmla="*/ 34 h 631"/>
                <a:gd name="T14" fmla="*/ 66 w 67"/>
                <a:gd name="T15" fmla="*/ 597 h 631"/>
                <a:gd name="T16" fmla="*/ 33 w 67"/>
                <a:gd name="T17" fmla="*/ 630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631">
                  <a:moveTo>
                    <a:pt x="33" y="630"/>
                  </a:moveTo>
                  <a:lnTo>
                    <a:pt x="33" y="630"/>
                  </a:lnTo>
                  <a:cubicBezTo>
                    <a:pt x="14" y="630"/>
                    <a:pt x="0" y="616"/>
                    <a:pt x="0" y="597"/>
                  </a:cubicBezTo>
                  <a:cubicBezTo>
                    <a:pt x="0" y="34"/>
                    <a:pt x="0" y="34"/>
                    <a:pt x="0" y="34"/>
                  </a:cubicBezTo>
                  <a:cubicBezTo>
                    <a:pt x="0" y="14"/>
                    <a:pt x="14" y="0"/>
                    <a:pt x="33" y="0"/>
                  </a:cubicBezTo>
                  <a:lnTo>
                    <a:pt x="33" y="0"/>
                  </a:lnTo>
                  <a:cubicBezTo>
                    <a:pt x="49" y="0"/>
                    <a:pt x="66" y="14"/>
                    <a:pt x="66" y="34"/>
                  </a:cubicBezTo>
                  <a:cubicBezTo>
                    <a:pt x="66" y="597"/>
                    <a:pt x="66" y="597"/>
                    <a:pt x="66" y="597"/>
                  </a:cubicBezTo>
                  <a:cubicBezTo>
                    <a:pt x="66" y="616"/>
                    <a:pt x="49" y="630"/>
                    <a:pt x="33" y="630"/>
                  </a:cubicBezTo>
                </a:path>
              </a:pathLst>
            </a:custGeom>
            <a:solidFill>
              <a:srgbClr val="6E6F7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45" name="Freeform 13"/>
            <p:cNvSpPr>
              <a:spLocks noChangeArrowheads="1"/>
            </p:cNvSpPr>
            <p:nvPr/>
          </p:nvSpPr>
          <p:spPr bwMode="auto">
            <a:xfrm>
              <a:off x="11516810" y="8481482"/>
              <a:ext cx="23421" cy="22522"/>
            </a:xfrm>
            <a:custGeom>
              <a:avLst/>
              <a:gdLst>
                <a:gd name="T0" fmla="*/ 58 w 117"/>
                <a:gd name="T1" fmla="*/ 115 h 116"/>
                <a:gd name="T2" fmla="*/ 58 w 117"/>
                <a:gd name="T3" fmla="*/ 115 h 116"/>
                <a:gd name="T4" fmla="*/ 0 w 117"/>
                <a:gd name="T5" fmla="*/ 58 h 116"/>
                <a:gd name="T6" fmla="*/ 0 w 117"/>
                <a:gd name="T7" fmla="*/ 58 h 116"/>
                <a:gd name="T8" fmla="*/ 58 w 117"/>
                <a:gd name="T9" fmla="*/ 0 h 116"/>
                <a:gd name="T10" fmla="*/ 58 w 117"/>
                <a:gd name="T11" fmla="*/ 0 h 116"/>
                <a:gd name="T12" fmla="*/ 116 w 117"/>
                <a:gd name="T13" fmla="*/ 58 h 116"/>
                <a:gd name="T14" fmla="*/ 116 w 117"/>
                <a:gd name="T15" fmla="*/ 58 h 116"/>
                <a:gd name="T16" fmla="*/ 58 w 117"/>
                <a:gd name="T17" fmla="*/ 11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116">
                  <a:moveTo>
                    <a:pt x="58" y="115"/>
                  </a:moveTo>
                  <a:lnTo>
                    <a:pt x="58" y="115"/>
                  </a:lnTo>
                  <a:cubicBezTo>
                    <a:pt x="25" y="115"/>
                    <a:pt x="0" y="90"/>
                    <a:pt x="0" y="58"/>
                  </a:cubicBezTo>
                  <a:lnTo>
                    <a:pt x="0" y="58"/>
                  </a:lnTo>
                  <a:cubicBezTo>
                    <a:pt x="0" y="25"/>
                    <a:pt x="25" y="0"/>
                    <a:pt x="58" y="0"/>
                  </a:cubicBezTo>
                  <a:lnTo>
                    <a:pt x="58" y="0"/>
                  </a:lnTo>
                  <a:cubicBezTo>
                    <a:pt x="88" y="0"/>
                    <a:pt x="116" y="25"/>
                    <a:pt x="116" y="58"/>
                  </a:cubicBezTo>
                  <a:lnTo>
                    <a:pt x="116" y="58"/>
                  </a:lnTo>
                  <a:cubicBezTo>
                    <a:pt x="116" y="90"/>
                    <a:pt x="88" y="115"/>
                    <a:pt x="58" y="115"/>
                  </a:cubicBezTo>
                </a:path>
              </a:pathLst>
            </a:custGeom>
            <a:solidFill>
              <a:srgbClr val="6E6F7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grpSp>
      <p:grpSp>
        <p:nvGrpSpPr>
          <p:cNvPr id="10" name="Group 9"/>
          <p:cNvGrpSpPr/>
          <p:nvPr/>
        </p:nvGrpSpPr>
        <p:grpSpPr>
          <a:xfrm>
            <a:off x="20957553" y="6596970"/>
            <a:ext cx="1089204" cy="1517238"/>
            <a:chOff x="15763227" y="6618487"/>
            <a:chExt cx="1089078" cy="1517062"/>
          </a:xfrm>
        </p:grpSpPr>
        <p:sp>
          <p:nvSpPr>
            <p:cNvPr id="47" name="Freeform 15"/>
            <p:cNvSpPr>
              <a:spLocks noChangeArrowheads="1"/>
            </p:cNvSpPr>
            <p:nvPr/>
          </p:nvSpPr>
          <p:spPr bwMode="auto">
            <a:xfrm>
              <a:off x="15763227" y="6618487"/>
              <a:ext cx="1089078" cy="1517062"/>
            </a:xfrm>
            <a:custGeom>
              <a:avLst/>
              <a:gdLst>
                <a:gd name="T0" fmla="*/ 5334 w 5335"/>
                <a:gd name="T1" fmla="*/ 7025 h 7432"/>
                <a:gd name="T2" fmla="*/ 5334 w 5335"/>
                <a:gd name="T3" fmla="*/ 7025 h 7432"/>
                <a:gd name="T4" fmla="*/ 4928 w 5335"/>
                <a:gd name="T5" fmla="*/ 7431 h 7432"/>
                <a:gd name="T6" fmla="*/ 402 w 5335"/>
                <a:gd name="T7" fmla="*/ 7431 h 7432"/>
                <a:gd name="T8" fmla="*/ 0 w 5335"/>
                <a:gd name="T9" fmla="*/ 7025 h 7432"/>
                <a:gd name="T10" fmla="*/ 0 w 5335"/>
                <a:gd name="T11" fmla="*/ 406 h 7432"/>
                <a:gd name="T12" fmla="*/ 402 w 5335"/>
                <a:gd name="T13" fmla="*/ 0 h 7432"/>
                <a:gd name="T14" fmla="*/ 4928 w 5335"/>
                <a:gd name="T15" fmla="*/ 0 h 7432"/>
                <a:gd name="T16" fmla="*/ 5334 w 5335"/>
                <a:gd name="T17" fmla="*/ 406 h 7432"/>
                <a:gd name="T18" fmla="*/ 5334 w 5335"/>
                <a:gd name="T19" fmla="*/ 7025 h 7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35" h="7432">
                  <a:moveTo>
                    <a:pt x="5334" y="7025"/>
                  </a:moveTo>
                  <a:lnTo>
                    <a:pt x="5334" y="7025"/>
                  </a:lnTo>
                  <a:cubicBezTo>
                    <a:pt x="5334" y="7248"/>
                    <a:pt x="5154" y="7431"/>
                    <a:pt x="4928" y="7431"/>
                  </a:cubicBezTo>
                  <a:cubicBezTo>
                    <a:pt x="402" y="7431"/>
                    <a:pt x="402" y="7431"/>
                    <a:pt x="402" y="7431"/>
                  </a:cubicBezTo>
                  <a:cubicBezTo>
                    <a:pt x="180" y="7431"/>
                    <a:pt x="0" y="7248"/>
                    <a:pt x="0" y="7025"/>
                  </a:cubicBezTo>
                  <a:cubicBezTo>
                    <a:pt x="0" y="406"/>
                    <a:pt x="0" y="406"/>
                    <a:pt x="0" y="406"/>
                  </a:cubicBezTo>
                  <a:cubicBezTo>
                    <a:pt x="0" y="179"/>
                    <a:pt x="180" y="0"/>
                    <a:pt x="402" y="0"/>
                  </a:cubicBezTo>
                  <a:cubicBezTo>
                    <a:pt x="4928" y="0"/>
                    <a:pt x="4928" y="0"/>
                    <a:pt x="4928" y="0"/>
                  </a:cubicBezTo>
                  <a:cubicBezTo>
                    <a:pt x="5154" y="0"/>
                    <a:pt x="5334" y="179"/>
                    <a:pt x="5334" y="406"/>
                  </a:cubicBezTo>
                  <a:lnTo>
                    <a:pt x="5334" y="7025"/>
                  </a:lnTo>
                </a:path>
              </a:pathLst>
            </a:custGeom>
            <a:solidFill>
              <a:schemeClr val="bg1">
                <a:lumMod val="75000"/>
              </a:schemeClr>
            </a:solidFill>
            <a:ln>
              <a:noFill/>
            </a:ln>
            <a:effectLst/>
          </p:spPr>
          <p:txBody>
            <a:bodyPr wrap="none" anchor="ctr"/>
            <a:lstStyle/>
            <a:p>
              <a:pPr defTabSz="1828617"/>
              <a:endParaRPr lang="en-US" sz="3600">
                <a:solidFill>
                  <a:srgbClr val="445469"/>
                </a:solidFill>
                <a:latin typeface="Lato Light"/>
              </a:endParaRPr>
            </a:p>
          </p:txBody>
        </p:sp>
        <p:sp>
          <p:nvSpPr>
            <p:cNvPr id="48" name="Freeform 16"/>
            <p:cNvSpPr>
              <a:spLocks noChangeArrowheads="1"/>
            </p:cNvSpPr>
            <p:nvPr/>
          </p:nvSpPr>
          <p:spPr bwMode="auto">
            <a:xfrm>
              <a:off x="15841597" y="6686052"/>
              <a:ext cx="930536" cy="1317069"/>
            </a:xfrm>
            <a:custGeom>
              <a:avLst/>
              <a:gdLst>
                <a:gd name="T0" fmla="*/ 0 w 4558"/>
                <a:gd name="T1" fmla="*/ 6451 h 6452"/>
                <a:gd name="T2" fmla="*/ 0 w 4558"/>
                <a:gd name="T3" fmla="*/ 0 h 6452"/>
                <a:gd name="T4" fmla="*/ 4557 w 4558"/>
                <a:gd name="T5" fmla="*/ 0 h 6452"/>
                <a:gd name="T6" fmla="*/ 4557 w 4558"/>
                <a:gd name="T7" fmla="*/ 6451 h 6452"/>
                <a:gd name="T8" fmla="*/ 0 w 4558"/>
                <a:gd name="T9" fmla="*/ 6451 h 6452"/>
              </a:gdLst>
              <a:ahLst/>
              <a:cxnLst>
                <a:cxn ang="0">
                  <a:pos x="T0" y="T1"/>
                </a:cxn>
                <a:cxn ang="0">
                  <a:pos x="T2" y="T3"/>
                </a:cxn>
                <a:cxn ang="0">
                  <a:pos x="T4" y="T5"/>
                </a:cxn>
                <a:cxn ang="0">
                  <a:pos x="T6" y="T7"/>
                </a:cxn>
                <a:cxn ang="0">
                  <a:pos x="T8" y="T9"/>
                </a:cxn>
              </a:cxnLst>
              <a:rect l="0" t="0" r="r" b="b"/>
              <a:pathLst>
                <a:path w="4558" h="6452">
                  <a:moveTo>
                    <a:pt x="0" y="6451"/>
                  </a:moveTo>
                  <a:lnTo>
                    <a:pt x="0" y="0"/>
                  </a:lnTo>
                  <a:lnTo>
                    <a:pt x="4557" y="0"/>
                  </a:lnTo>
                  <a:lnTo>
                    <a:pt x="4557" y="6451"/>
                  </a:lnTo>
                  <a:lnTo>
                    <a:pt x="0" y="6451"/>
                  </a:lnTo>
                </a:path>
              </a:pathLst>
            </a:custGeom>
            <a:solidFill>
              <a:schemeClr val="accent1"/>
            </a:solidFill>
            <a:ln>
              <a:noFill/>
            </a:ln>
            <a:effectLst/>
          </p:spPr>
          <p:txBody>
            <a:bodyPr wrap="none" anchor="ctr"/>
            <a:lstStyle/>
            <a:p>
              <a:pPr defTabSz="1828617"/>
              <a:endParaRPr lang="en-US" sz="3600">
                <a:solidFill>
                  <a:srgbClr val="445469"/>
                </a:solidFill>
                <a:latin typeface="Lato Light"/>
              </a:endParaRPr>
            </a:p>
          </p:txBody>
        </p:sp>
        <p:sp>
          <p:nvSpPr>
            <p:cNvPr id="49" name="Freeform 17"/>
            <p:cNvSpPr>
              <a:spLocks noChangeArrowheads="1"/>
            </p:cNvSpPr>
            <p:nvPr/>
          </p:nvSpPr>
          <p:spPr bwMode="auto">
            <a:xfrm>
              <a:off x="16271283" y="8034652"/>
              <a:ext cx="72065" cy="72070"/>
            </a:xfrm>
            <a:custGeom>
              <a:avLst/>
              <a:gdLst>
                <a:gd name="T0" fmla="*/ 180 w 356"/>
                <a:gd name="T1" fmla="*/ 356 h 357"/>
                <a:gd name="T2" fmla="*/ 180 w 356"/>
                <a:gd name="T3" fmla="*/ 356 h 357"/>
                <a:gd name="T4" fmla="*/ 355 w 356"/>
                <a:gd name="T5" fmla="*/ 180 h 357"/>
                <a:gd name="T6" fmla="*/ 180 w 356"/>
                <a:gd name="T7" fmla="*/ 0 h 357"/>
                <a:gd name="T8" fmla="*/ 0 w 356"/>
                <a:gd name="T9" fmla="*/ 180 h 357"/>
                <a:gd name="T10" fmla="*/ 180 w 356"/>
                <a:gd name="T11" fmla="*/ 356 h 357"/>
              </a:gdLst>
              <a:ahLst/>
              <a:cxnLst>
                <a:cxn ang="0">
                  <a:pos x="T0" y="T1"/>
                </a:cxn>
                <a:cxn ang="0">
                  <a:pos x="T2" y="T3"/>
                </a:cxn>
                <a:cxn ang="0">
                  <a:pos x="T4" y="T5"/>
                </a:cxn>
                <a:cxn ang="0">
                  <a:pos x="T6" y="T7"/>
                </a:cxn>
                <a:cxn ang="0">
                  <a:pos x="T8" y="T9"/>
                </a:cxn>
                <a:cxn ang="0">
                  <a:pos x="T10" y="T11"/>
                </a:cxn>
              </a:cxnLst>
              <a:rect l="0" t="0" r="r" b="b"/>
              <a:pathLst>
                <a:path w="356" h="357">
                  <a:moveTo>
                    <a:pt x="180" y="356"/>
                  </a:moveTo>
                  <a:lnTo>
                    <a:pt x="180" y="356"/>
                  </a:lnTo>
                  <a:cubicBezTo>
                    <a:pt x="277" y="356"/>
                    <a:pt x="355" y="278"/>
                    <a:pt x="355" y="180"/>
                  </a:cubicBezTo>
                  <a:cubicBezTo>
                    <a:pt x="355" y="78"/>
                    <a:pt x="277" y="0"/>
                    <a:pt x="180" y="0"/>
                  </a:cubicBezTo>
                  <a:cubicBezTo>
                    <a:pt x="82" y="0"/>
                    <a:pt x="0" y="78"/>
                    <a:pt x="0" y="180"/>
                  </a:cubicBezTo>
                  <a:cubicBezTo>
                    <a:pt x="0" y="278"/>
                    <a:pt x="82" y="356"/>
                    <a:pt x="180" y="356"/>
                  </a:cubicBezTo>
                </a:path>
              </a:pathLst>
            </a:custGeom>
            <a:solidFill>
              <a:srgbClr val="6E6F7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51" name="Freeform 18"/>
            <p:cNvSpPr>
              <a:spLocks noChangeArrowheads="1"/>
            </p:cNvSpPr>
            <p:nvPr/>
          </p:nvSpPr>
          <p:spPr bwMode="auto">
            <a:xfrm>
              <a:off x="16229846" y="6649117"/>
              <a:ext cx="155840" cy="12612"/>
            </a:xfrm>
            <a:custGeom>
              <a:avLst/>
              <a:gdLst>
                <a:gd name="T0" fmla="*/ 28 w 766"/>
                <a:gd name="T1" fmla="*/ 63 h 64"/>
                <a:gd name="T2" fmla="*/ 28 w 766"/>
                <a:gd name="T3" fmla="*/ 63 h 64"/>
                <a:gd name="T4" fmla="*/ 0 w 766"/>
                <a:gd name="T5" fmla="*/ 31 h 64"/>
                <a:gd name="T6" fmla="*/ 0 w 766"/>
                <a:gd name="T7" fmla="*/ 31 h 64"/>
                <a:gd name="T8" fmla="*/ 28 w 766"/>
                <a:gd name="T9" fmla="*/ 0 h 64"/>
                <a:gd name="T10" fmla="*/ 734 w 766"/>
                <a:gd name="T11" fmla="*/ 0 h 64"/>
                <a:gd name="T12" fmla="*/ 765 w 766"/>
                <a:gd name="T13" fmla="*/ 31 h 64"/>
                <a:gd name="T14" fmla="*/ 765 w 766"/>
                <a:gd name="T15" fmla="*/ 31 h 64"/>
                <a:gd name="T16" fmla="*/ 734 w 766"/>
                <a:gd name="T17" fmla="*/ 63 h 64"/>
                <a:gd name="T18" fmla="*/ 28 w 766"/>
                <a:gd name="T19" fmla="*/ 6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6" h="64">
                  <a:moveTo>
                    <a:pt x="28" y="63"/>
                  </a:moveTo>
                  <a:lnTo>
                    <a:pt x="28" y="63"/>
                  </a:lnTo>
                  <a:cubicBezTo>
                    <a:pt x="12" y="63"/>
                    <a:pt x="0" y="47"/>
                    <a:pt x="0" y="31"/>
                  </a:cubicBezTo>
                  <a:lnTo>
                    <a:pt x="0" y="31"/>
                  </a:lnTo>
                  <a:cubicBezTo>
                    <a:pt x="0" y="16"/>
                    <a:pt x="12" y="0"/>
                    <a:pt x="28" y="0"/>
                  </a:cubicBezTo>
                  <a:cubicBezTo>
                    <a:pt x="734" y="0"/>
                    <a:pt x="734" y="0"/>
                    <a:pt x="734" y="0"/>
                  </a:cubicBezTo>
                  <a:cubicBezTo>
                    <a:pt x="754" y="0"/>
                    <a:pt x="765" y="16"/>
                    <a:pt x="765" y="31"/>
                  </a:cubicBezTo>
                  <a:lnTo>
                    <a:pt x="765" y="31"/>
                  </a:lnTo>
                  <a:cubicBezTo>
                    <a:pt x="765" y="47"/>
                    <a:pt x="754" y="63"/>
                    <a:pt x="734" y="63"/>
                  </a:cubicBezTo>
                  <a:lnTo>
                    <a:pt x="28" y="63"/>
                  </a:lnTo>
                </a:path>
              </a:pathLst>
            </a:custGeom>
            <a:solidFill>
              <a:srgbClr val="6E6F7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52" name="Freeform 19"/>
            <p:cNvSpPr>
              <a:spLocks noChangeArrowheads="1"/>
            </p:cNvSpPr>
            <p:nvPr/>
          </p:nvSpPr>
          <p:spPr bwMode="auto">
            <a:xfrm>
              <a:off x="15841597" y="6686052"/>
              <a:ext cx="930536" cy="1317069"/>
            </a:xfrm>
            <a:custGeom>
              <a:avLst/>
              <a:gdLst>
                <a:gd name="T0" fmla="*/ 4557 w 4558"/>
                <a:gd name="T1" fmla="*/ 6451 h 6452"/>
                <a:gd name="T2" fmla="*/ 4557 w 4558"/>
                <a:gd name="T3" fmla="*/ 0 h 6452"/>
                <a:gd name="T4" fmla="*/ 0 w 4558"/>
                <a:gd name="T5" fmla="*/ 0 h 6452"/>
                <a:gd name="T6" fmla="*/ 4557 w 4558"/>
                <a:gd name="T7" fmla="*/ 6451 h 6452"/>
              </a:gdLst>
              <a:ahLst/>
              <a:cxnLst>
                <a:cxn ang="0">
                  <a:pos x="T0" y="T1"/>
                </a:cxn>
                <a:cxn ang="0">
                  <a:pos x="T2" y="T3"/>
                </a:cxn>
                <a:cxn ang="0">
                  <a:pos x="T4" y="T5"/>
                </a:cxn>
                <a:cxn ang="0">
                  <a:pos x="T6" y="T7"/>
                </a:cxn>
              </a:cxnLst>
              <a:rect l="0" t="0" r="r" b="b"/>
              <a:pathLst>
                <a:path w="4558" h="6452">
                  <a:moveTo>
                    <a:pt x="4557" y="6451"/>
                  </a:moveTo>
                  <a:lnTo>
                    <a:pt x="4557" y="0"/>
                  </a:lnTo>
                  <a:lnTo>
                    <a:pt x="0" y="0"/>
                  </a:lnTo>
                  <a:lnTo>
                    <a:pt x="4557" y="6451"/>
                  </a:lnTo>
                </a:path>
              </a:pathLst>
            </a:custGeom>
            <a:solidFill>
              <a:schemeClr val="accent1">
                <a:lumMod val="75000"/>
              </a:schemeClr>
            </a:solidFill>
            <a:ln>
              <a:noFill/>
            </a:ln>
            <a:effectLst/>
          </p:spPr>
          <p:txBody>
            <a:bodyPr wrap="none" anchor="ctr"/>
            <a:lstStyle/>
            <a:p>
              <a:pPr defTabSz="1828617"/>
              <a:endParaRPr lang="en-US" sz="3600">
                <a:solidFill>
                  <a:srgbClr val="445469"/>
                </a:solidFill>
                <a:latin typeface="Lato Light"/>
              </a:endParaRPr>
            </a:p>
          </p:txBody>
        </p:sp>
      </p:grpSp>
      <p:grpSp>
        <p:nvGrpSpPr>
          <p:cNvPr id="13" name="Group 12"/>
          <p:cNvGrpSpPr/>
          <p:nvPr/>
        </p:nvGrpSpPr>
        <p:grpSpPr>
          <a:xfrm>
            <a:off x="14897407" y="9169380"/>
            <a:ext cx="855868" cy="1592919"/>
            <a:chOff x="9146781" y="9368837"/>
            <a:chExt cx="855769" cy="1592735"/>
          </a:xfrm>
        </p:grpSpPr>
        <p:sp>
          <p:nvSpPr>
            <p:cNvPr id="57" name="Freeform 21"/>
            <p:cNvSpPr>
              <a:spLocks noChangeArrowheads="1"/>
            </p:cNvSpPr>
            <p:nvPr/>
          </p:nvSpPr>
          <p:spPr bwMode="auto">
            <a:xfrm>
              <a:off x="9146781" y="9368837"/>
              <a:ext cx="855769" cy="1592735"/>
            </a:xfrm>
            <a:custGeom>
              <a:avLst/>
              <a:gdLst>
                <a:gd name="T0" fmla="*/ 4194 w 4195"/>
                <a:gd name="T1" fmla="*/ 7460 h 7800"/>
                <a:gd name="T2" fmla="*/ 4194 w 4195"/>
                <a:gd name="T3" fmla="*/ 7460 h 7800"/>
                <a:gd name="T4" fmla="*/ 3915 w 4195"/>
                <a:gd name="T5" fmla="*/ 7799 h 7800"/>
                <a:gd name="T6" fmla="*/ 278 w 4195"/>
                <a:gd name="T7" fmla="*/ 7799 h 7800"/>
                <a:gd name="T8" fmla="*/ 0 w 4195"/>
                <a:gd name="T9" fmla="*/ 7460 h 7800"/>
                <a:gd name="T10" fmla="*/ 0 w 4195"/>
                <a:gd name="T11" fmla="*/ 333 h 7800"/>
                <a:gd name="T12" fmla="*/ 278 w 4195"/>
                <a:gd name="T13" fmla="*/ 0 h 7800"/>
                <a:gd name="T14" fmla="*/ 3915 w 4195"/>
                <a:gd name="T15" fmla="*/ 0 h 7800"/>
                <a:gd name="T16" fmla="*/ 4194 w 4195"/>
                <a:gd name="T17" fmla="*/ 333 h 7800"/>
                <a:gd name="T18" fmla="*/ 4194 w 4195"/>
                <a:gd name="T19" fmla="*/ 7460 h 7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95" h="7800">
                  <a:moveTo>
                    <a:pt x="4194" y="7460"/>
                  </a:moveTo>
                  <a:lnTo>
                    <a:pt x="4194" y="7460"/>
                  </a:lnTo>
                  <a:cubicBezTo>
                    <a:pt x="4194" y="7648"/>
                    <a:pt x="4073" y="7799"/>
                    <a:pt x="3915" y="7799"/>
                  </a:cubicBezTo>
                  <a:cubicBezTo>
                    <a:pt x="278" y="7799"/>
                    <a:pt x="278" y="7799"/>
                    <a:pt x="278" y="7799"/>
                  </a:cubicBezTo>
                  <a:cubicBezTo>
                    <a:pt x="127" y="7799"/>
                    <a:pt x="0" y="7648"/>
                    <a:pt x="0" y="7460"/>
                  </a:cubicBezTo>
                  <a:cubicBezTo>
                    <a:pt x="0" y="333"/>
                    <a:pt x="0" y="333"/>
                    <a:pt x="0" y="333"/>
                  </a:cubicBezTo>
                  <a:cubicBezTo>
                    <a:pt x="0" y="151"/>
                    <a:pt x="127" y="0"/>
                    <a:pt x="278" y="0"/>
                  </a:cubicBezTo>
                  <a:cubicBezTo>
                    <a:pt x="3915" y="0"/>
                    <a:pt x="3915" y="0"/>
                    <a:pt x="3915" y="0"/>
                  </a:cubicBezTo>
                  <a:cubicBezTo>
                    <a:pt x="4073" y="0"/>
                    <a:pt x="4194" y="151"/>
                    <a:pt x="4194" y="333"/>
                  </a:cubicBezTo>
                  <a:lnTo>
                    <a:pt x="4194" y="7460"/>
                  </a:lnTo>
                </a:path>
              </a:pathLst>
            </a:custGeom>
            <a:solidFill>
              <a:schemeClr val="bg1">
                <a:lumMod val="75000"/>
              </a:schemeClr>
            </a:solidFill>
            <a:ln>
              <a:noFill/>
            </a:ln>
            <a:effectLst/>
          </p:spPr>
          <p:txBody>
            <a:bodyPr wrap="none" anchor="ctr"/>
            <a:lstStyle/>
            <a:p>
              <a:pPr defTabSz="1828617"/>
              <a:endParaRPr lang="en-US" sz="3600">
                <a:solidFill>
                  <a:srgbClr val="445469"/>
                </a:solidFill>
                <a:latin typeface="Lato Light"/>
              </a:endParaRPr>
            </a:p>
          </p:txBody>
        </p:sp>
        <p:sp>
          <p:nvSpPr>
            <p:cNvPr id="58" name="Freeform 22"/>
            <p:cNvSpPr>
              <a:spLocks noChangeArrowheads="1"/>
            </p:cNvSpPr>
            <p:nvPr/>
          </p:nvSpPr>
          <p:spPr bwMode="auto">
            <a:xfrm>
              <a:off x="9186416" y="9487752"/>
              <a:ext cx="778299" cy="1250405"/>
            </a:xfrm>
            <a:custGeom>
              <a:avLst/>
              <a:gdLst>
                <a:gd name="T0" fmla="*/ 3812 w 3813"/>
                <a:gd name="T1" fmla="*/ 6124 h 6125"/>
                <a:gd name="T2" fmla="*/ 0 w 3813"/>
                <a:gd name="T3" fmla="*/ 6124 h 6125"/>
                <a:gd name="T4" fmla="*/ 0 w 3813"/>
                <a:gd name="T5" fmla="*/ 0 h 6125"/>
                <a:gd name="T6" fmla="*/ 3812 w 3813"/>
                <a:gd name="T7" fmla="*/ 0 h 6125"/>
                <a:gd name="T8" fmla="*/ 3812 w 3813"/>
                <a:gd name="T9" fmla="*/ 6124 h 6125"/>
              </a:gdLst>
              <a:ahLst/>
              <a:cxnLst>
                <a:cxn ang="0">
                  <a:pos x="T0" y="T1"/>
                </a:cxn>
                <a:cxn ang="0">
                  <a:pos x="T2" y="T3"/>
                </a:cxn>
                <a:cxn ang="0">
                  <a:pos x="T4" y="T5"/>
                </a:cxn>
                <a:cxn ang="0">
                  <a:pos x="T6" y="T7"/>
                </a:cxn>
                <a:cxn ang="0">
                  <a:pos x="T8" y="T9"/>
                </a:cxn>
              </a:cxnLst>
              <a:rect l="0" t="0" r="r" b="b"/>
              <a:pathLst>
                <a:path w="3813" h="6125">
                  <a:moveTo>
                    <a:pt x="3812" y="6124"/>
                  </a:moveTo>
                  <a:lnTo>
                    <a:pt x="0" y="6124"/>
                  </a:lnTo>
                  <a:lnTo>
                    <a:pt x="0" y="0"/>
                  </a:lnTo>
                  <a:lnTo>
                    <a:pt x="3812" y="0"/>
                  </a:lnTo>
                  <a:lnTo>
                    <a:pt x="3812" y="6124"/>
                  </a:lnTo>
                </a:path>
              </a:pathLst>
            </a:custGeom>
            <a:solidFill>
              <a:schemeClr val="accent3">
                <a:lumMod val="75000"/>
              </a:schemeClr>
            </a:solidFill>
            <a:ln>
              <a:noFill/>
            </a:ln>
            <a:effectLst/>
          </p:spPr>
          <p:txBody>
            <a:bodyPr wrap="none" anchor="ctr"/>
            <a:lstStyle/>
            <a:p>
              <a:pPr defTabSz="1828617"/>
              <a:endParaRPr lang="en-US" sz="3600">
                <a:solidFill>
                  <a:srgbClr val="445469"/>
                </a:solidFill>
                <a:latin typeface="Lato Light"/>
              </a:endParaRPr>
            </a:p>
          </p:txBody>
        </p:sp>
        <p:sp>
          <p:nvSpPr>
            <p:cNvPr id="59" name="Freeform 23"/>
            <p:cNvSpPr>
              <a:spLocks noChangeArrowheads="1"/>
            </p:cNvSpPr>
            <p:nvPr/>
          </p:nvSpPr>
          <p:spPr bwMode="auto">
            <a:xfrm>
              <a:off x="9186416" y="9487752"/>
              <a:ext cx="778299" cy="1250405"/>
            </a:xfrm>
            <a:custGeom>
              <a:avLst/>
              <a:gdLst>
                <a:gd name="T0" fmla="*/ 3812 w 3813"/>
                <a:gd name="T1" fmla="*/ 0 h 6125"/>
                <a:gd name="T2" fmla="*/ 0 w 3813"/>
                <a:gd name="T3" fmla="*/ 0 h 6125"/>
                <a:gd name="T4" fmla="*/ 0 w 3813"/>
                <a:gd name="T5" fmla="*/ 6124 h 6125"/>
                <a:gd name="T6" fmla="*/ 3812 w 3813"/>
                <a:gd name="T7" fmla="*/ 0 h 6125"/>
              </a:gdLst>
              <a:ahLst/>
              <a:cxnLst>
                <a:cxn ang="0">
                  <a:pos x="T0" y="T1"/>
                </a:cxn>
                <a:cxn ang="0">
                  <a:pos x="T2" y="T3"/>
                </a:cxn>
                <a:cxn ang="0">
                  <a:pos x="T4" y="T5"/>
                </a:cxn>
                <a:cxn ang="0">
                  <a:pos x="T6" y="T7"/>
                </a:cxn>
              </a:cxnLst>
              <a:rect l="0" t="0" r="r" b="b"/>
              <a:pathLst>
                <a:path w="3813" h="6125">
                  <a:moveTo>
                    <a:pt x="3812" y="0"/>
                  </a:moveTo>
                  <a:lnTo>
                    <a:pt x="0" y="0"/>
                  </a:lnTo>
                  <a:lnTo>
                    <a:pt x="0" y="6124"/>
                  </a:lnTo>
                  <a:lnTo>
                    <a:pt x="3812" y="0"/>
                  </a:lnTo>
                </a:path>
              </a:pathLst>
            </a:custGeom>
            <a:solidFill>
              <a:schemeClr val="accent3"/>
            </a:solidFill>
            <a:ln>
              <a:noFill/>
            </a:ln>
            <a:effectLst/>
          </p:spPr>
          <p:txBody>
            <a:bodyPr wrap="none" anchor="ctr"/>
            <a:lstStyle/>
            <a:p>
              <a:pPr defTabSz="1828617"/>
              <a:endParaRPr lang="en-US" sz="3600">
                <a:solidFill>
                  <a:srgbClr val="445469"/>
                </a:solidFill>
                <a:latin typeface="Lato Light"/>
              </a:endParaRPr>
            </a:p>
          </p:txBody>
        </p:sp>
        <p:sp>
          <p:nvSpPr>
            <p:cNvPr id="60" name="Freeform 24"/>
            <p:cNvSpPr>
              <a:spLocks noChangeArrowheads="1"/>
            </p:cNvSpPr>
            <p:nvPr/>
          </p:nvSpPr>
          <p:spPr bwMode="auto">
            <a:xfrm>
              <a:off x="9500799" y="10764282"/>
              <a:ext cx="150435" cy="151346"/>
            </a:xfrm>
            <a:custGeom>
              <a:avLst/>
              <a:gdLst>
                <a:gd name="T0" fmla="*/ 738 w 739"/>
                <a:gd name="T1" fmla="*/ 369 h 744"/>
                <a:gd name="T2" fmla="*/ 738 w 739"/>
                <a:gd name="T3" fmla="*/ 369 h 744"/>
                <a:gd name="T4" fmla="*/ 369 w 739"/>
                <a:gd name="T5" fmla="*/ 743 h 744"/>
                <a:gd name="T6" fmla="*/ 0 w 739"/>
                <a:gd name="T7" fmla="*/ 369 h 744"/>
                <a:gd name="T8" fmla="*/ 369 w 739"/>
                <a:gd name="T9" fmla="*/ 0 h 744"/>
                <a:gd name="T10" fmla="*/ 738 w 739"/>
                <a:gd name="T11" fmla="*/ 369 h 744"/>
              </a:gdLst>
              <a:ahLst/>
              <a:cxnLst>
                <a:cxn ang="0">
                  <a:pos x="T0" y="T1"/>
                </a:cxn>
                <a:cxn ang="0">
                  <a:pos x="T2" y="T3"/>
                </a:cxn>
                <a:cxn ang="0">
                  <a:pos x="T4" y="T5"/>
                </a:cxn>
                <a:cxn ang="0">
                  <a:pos x="T6" y="T7"/>
                </a:cxn>
                <a:cxn ang="0">
                  <a:pos x="T8" y="T9"/>
                </a:cxn>
                <a:cxn ang="0">
                  <a:pos x="T10" y="T11"/>
                </a:cxn>
              </a:cxnLst>
              <a:rect l="0" t="0" r="r" b="b"/>
              <a:pathLst>
                <a:path w="739" h="744">
                  <a:moveTo>
                    <a:pt x="738" y="369"/>
                  </a:moveTo>
                  <a:lnTo>
                    <a:pt x="738" y="369"/>
                  </a:lnTo>
                  <a:cubicBezTo>
                    <a:pt x="738" y="574"/>
                    <a:pt x="575" y="743"/>
                    <a:pt x="369" y="743"/>
                  </a:cubicBezTo>
                  <a:cubicBezTo>
                    <a:pt x="163" y="743"/>
                    <a:pt x="0" y="574"/>
                    <a:pt x="0" y="369"/>
                  </a:cubicBezTo>
                  <a:cubicBezTo>
                    <a:pt x="0" y="170"/>
                    <a:pt x="163" y="0"/>
                    <a:pt x="369" y="0"/>
                  </a:cubicBezTo>
                  <a:cubicBezTo>
                    <a:pt x="575" y="0"/>
                    <a:pt x="738" y="170"/>
                    <a:pt x="738" y="369"/>
                  </a:cubicBezTo>
                </a:path>
              </a:pathLst>
            </a:custGeom>
            <a:solidFill>
              <a:srgbClr val="6E6F7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62" name="Freeform 25"/>
            <p:cNvSpPr>
              <a:spLocks noChangeArrowheads="1"/>
            </p:cNvSpPr>
            <p:nvPr/>
          </p:nvSpPr>
          <p:spPr bwMode="auto">
            <a:xfrm>
              <a:off x="9704382" y="9428294"/>
              <a:ext cx="135122" cy="12612"/>
            </a:xfrm>
            <a:custGeom>
              <a:avLst/>
              <a:gdLst>
                <a:gd name="T0" fmla="*/ 666 w 667"/>
                <a:gd name="T1" fmla="*/ 31 h 68"/>
                <a:gd name="T2" fmla="*/ 666 w 667"/>
                <a:gd name="T3" fmla="*/ 31 h 68"/>
                <a:gd name="T4" fmla="*/ 630 w 667"/>
                <a:gd name="T5" fmla="*/ 67 h 68"/>
                <a:gd name="T6" fmla="*/ 31 w 667"/>
                <a:gd name="T7" fmla="*/ 67 h 68"/>
                <a:gd name="T8" fmla="*/ 0 w 667"/>
                <a:gd name="T9" fmla="*/ 31 h 68"/>
                <a:gd name="T10" fmla="*/ 0 w 667"/>
                <a:gd name="T11" fmla="*/ 31 h 68"/>
                <a:gd name="T12" fmla="*/ 31 w 667"/>
                <a:gd name="T13" fmla="*/ 0 h 68"/>
                <a:gd name="T14" fmla="*/ 630 w 667"/>
                <a:gd name="T15" fmla="*/ 0 h 68"/>
                <a:gd name="T16" fmla="*/ 666 w 667"/>
                <a:gd name="T17" fmla="*/ 3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7" h="68">
                  <a:moveTo>
                    <a:pt x="666" y="31"/>
                  </a:moveTo>
                  <a:lnTo>
                    <a:pt x="666" y="31"/>
                  </a:lnTo>
                  <a:cubicBezTo>
                    <a:pt x="666" y="55"/>
                    <a:pt x="654" y="67"/>
                    <a:pt x="630" y="67"/>
                  </a:cubicBezTo>
                  <a:cubicBezTo>
                    <a:pt x="31" y="67"/>
                    <a:pt x="31" y="67"/>
                    <a:pt x="31" y="67"/>
                  </a:cubicBezTo>
                  <a:cubicBezTo>
                    <a:pt x="12" y="67"/>
                    <a:pt x="0" y="55"/>
                    <a:pt x="0" y="31"/>
                  </a:cubicBezTo>
                  <a:lnTo>
                    <a:pt x="0" y="31"/>
                  </a:lnTo>
                  <a:cubicBezTo>
                    <a:pt x="0" y="12"/>
                    <a:pt x="12" y="0"/>
                    <a:pt x="31" y="0"/>
                  </a:cubicBezTo>
                  <a:cubicBezTo>
                    <a:pt x="630" y="0"/>
                    <a:pt x="630" y="0"/>
                    <a:pt x="630" y="0"/>
                  </a:cubicBezTo>
                  <a:cubicBezTo>
                    <a:pt x="654" y="0"/>
                    <a:pt x="666" y="12"/>
                    <a:pt x="666" y="31"/>
                  </a:cubicBezTo>
                </a:path>
              </a:pathLst>
            </a:custGeom>
            <a:solidFill>
              <a:srgbClr val="6E6F7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65" name="Freeform 26"/>
            <p:cNvSpPr>
              <a:spLocks noChangeArrowheads="1"/>
            </p:cNvSpPr>
            <p:nvPr/>
          </p:nvSpPr>
          <p:spPr bwMode="auto">
            <a:xfrm>
              <a:off x="9846710" y="9421988"/>
              <a:ext cx="24322" cy="25224"/>
            </a:xfrm>
            <a:custGeom>
              <a:avLst/>
              <a:gdLst>
                <a:gd name="T0" fmla="*/ 121 w 122"/>
                <a:gd name="T1" fmla="*/ 61 h 128"/>
                <a:gd name="T2" fmla="*/ 121 w 122"/>
                <a:gd name="T3" fmla="*/ 61 h 128"/>
                <a:gd name="T4" fmla="*/ 61 w 122"/>
                <a:gd name="T5" fmla="*/ 127 h 128"/>
                <a:gd name="T6" fmla="*/ 61 w 122"/>
                <a:gd name="T7" fmla="*/ 127 h 128"/>
                <a:gd name="T8" fmla="*/ 0 w 122"/>
                <a:gd name="T9" fmla="*/ 61 h 128"/>
                <a:gd name="T10" fmla="*/ 0 w 122"/>
                <a:gd name="T11" fmla="*/ 61 h 128"/>
                <a:gd name="T12" fmla="*/ 61 w 122"/>
                <a:gd name="T13" fmla="*/ 0 h 128"/>
                <a:gd name="T14" fmla="*/ 61 w 122"/>
                <a:gd name="T15" fmla="*/ 0 h 128"/>
                <a:gd name="T16" fmla="*/ 121 w 122"/>
                <a:gd name="T17" fmla="*/ 6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2" h="128">
                  <a:moveTo>
                    <a:pt x="121" y="61"/>
                  </a:moveTo>
                  <a:lnTo>
                    <a:pt x="121" y="61"/>
                  </a:lnTo>
                  <a:cubicBezTo>
                    <a:pt x="121" y="97"/>
                    <a:pt x="91" y="127"/>
                    <a:pt x="61" y="127"/>
                  </a:cubicBezTo>
                  <a:lnTo>
                    <a:pt x="61" y="127"/>
                  </a:lnTo>
                  <a:cubicBezTo>
                    <a:pt x="24" y="127"/>
                    <a:pt x="0" y="97"/>
                    <a:pt x="0" y="61"/>
                  </a:cubicBezTo>
                  <a:lnTo>
                    <a:pt x="0" y="61"/>
                  </a:lnTo>
                  <a:cubicBezTo>
                    <a:pt x="0" y="30"/>
                    <a:pt x="24" y="0"/>
                    <a:pt x="61" y="0"/>
                  </a:cubicBezTo>
                  <a:lnTo>
                    <a:pt x="61" y="0"/>
                  </a:lnTo>
                  <a:cubicBezTo>
                    <a:pt x="91" y="0"/>
                    <a:pt x="121" y="30"/>
                    <a:pt x="121" y="61"/>
                  </a:cubicBezTo>
                </a:path>
              </a:pathLst>
            </a:custGeom>
            <a:solidFill>
              <a:srgbClr val="6E6F7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grpSp>
      <p:grpSp>
        <p:nvGrpSpPr>
          <p:cNvPr id="11" name="Group 10"/>
          <p:cNvGrpSpPr/>
          <p:nvPr/>
        </p:nvGrpSpPr>
        <p:grpSpPr>
          <a:xfrm>
            <a:off x="19533988" y="8850852"/>
            <a:ext cx="2435170" cy="1617245"/>
            <a:chOff x="14161587" y="9005787"/>
            <a:chExt cx="2434888" cy="1617058"/>
          </a:xfrm>
        </p:grpSpPr>
        <p:sp>
          <p:nvSpPr>
            <p:cNvPr id="67" name="Freeform 28"/>
            <p:cNvSpPr>
              <a:spLocks noChangeArrowheads="1"/>
            </p:cNvSpPr>
            <p:nvPr/>
          </p:nvSpPr>
          <p:spPr bwMode="auto">
            <a:xfrm>
              <a:off x="14453449" y="9087766"/>
              <a:ext cx="1861072" cy="1124283"/>
            </a:xfrm>
            <a:custGeom>
              <a:avLst/>
              <a:gdLst>
                <a:gd name="T0" fmla="*/ 0 w 9114"/>
                <a:gd name="T1" fmla="*/ 0 h 5507"/>
                <a:gd name="T2" fmla="*/ 9113 w 9114"/>
                <a:gd name="T3" fmla="*/ 0 h 5507"/>
                <a:gd name="T4" fmla="*/ 9113 w 9114"/>
                <a:gd name="T5" fmla="*/ 5506 h 5507"/>
                <a:gd name="T6" fmla="*/ 0 w 9114"/>
                <a:gd name="T7" fmla="*/ 5506 h 5507"/>
                <a:gd name="T8" fmla="*/ 0 w 9114"/>
                <a:gd name="T9" fmla="*/ 0 h 5507"/>
              </a:gdLst>
              <a:ahLst/>
              <a:cxnLst>
                <a:cxn ang="0">
                  <a:pos x="T0" y="T1"/>
                </a:cxn>
                <a:cxn ang="0">
                  <a:pos x="T2" y="T3"/>
                </a:cxn>
                <a:cxn ang="0">
                  <a:pos x="T4" y="T5"/>
                </a:cxn>
                <a:cxn ang="0">
                  <a:pos x="T6" y="T7"/>
                </a:cxn>
                <a:cxn ang="0">
                  <a:pos x="T8" y="T9"/>
                </a:cxn>
              </a:cxnLst>
              <a:rect l="0" t="0" r="r" b="b"/>
              <a:pathLst>
                <a:path w="9114" h="5507">
                  <a:moveTo>
                    <a:pt x="0" y="0"/>
                  </a:moveTo>
                  <a:lnTo>
                    <a:pt x="9113" y="0"/>
                  </a:lnTo>
                  <a:lnTo>
                    <a:pt x="9113" y="5506"/>
                  </a:lnTo>
                  <a:lnTo>
                    <a:pt x="0" y="5506"/>
                  </a:lnTo>
                  <a:lnTo>
                    <a:pt x="0" y="0"/>
                  </a:lnTo>
                </a:path>
              </a:pathLst>
            </a:custGeom>
            <a:solidFill>
              <a:schemeClr val="accent5"/>
            </a:solidFill>
            <a:ln>
              <a:noFill/>
            </a:ln>
            <a:effectLst/>
          </p:spPr>
          <p:txBody>
            <a:bodyPr wrap="none" anchor="ctr"/>
            <a:lstStyle/>
            <a:p>
              <a:pPr defTabSz="1828617"/>
              <a:endParaRPr lang="en-US" sz="3600">
                <a:solidFill>
                  <a:srgbClr val="445469"/>
                </a:solidFill>
                <a:latin typeface="Lato Light"/>
              </a:endParaRPr>
            </a:p>
          </p:txBody>
        </p:sp>
        <p:sp>
          <p:nvSpPr>
            <p:cNvPr id="68" name="Freeform 29"/>
            <p:cNvSpPr>
              <a:spLocks noChangeArrowheads="1"/>
            </p:cNvSpPr>
            <p:nvPr/>
          </p:nvSpPr>
          <p:spPr bwMode="auto">
            <a:xfrm>
              <a:off x="14453449" y="9087766"/>
              <a:ext cx="1861072" cy="1124283"/>
            </a:xfrm>
            <a:custGeom>
              <a:avLst/>
              <a:gdLst>
                <a:gd name="T0" fmla="*/ 9113 w 9114"/>
                <a:gd name="T1" fmla="*/ 0 h 5507"/>
                <a:gd name="T2" fmla="*/ 9113 w 9114"/>
                <a:gd name="T3" fmla="*/ 5506 h 5507"/>
                <a:gd name="T4" fmla="*/ 0 w 9114"/>
                <a:gd name="T5" fmla="*/ 5506 h 5507"/>
                <a:gd name="T6" fmla="*/ 9113 w 9114"/>
                <a:gd name="T7" fmla="*/ 0 h 5507"/>
              </a:gdLst>
              <a:ahLst/>
              <a:cxnLst>
                <a:cxn ang="0">
                  <a:pos x="T0" y="T1"/>
                </a:cxn>
                <a:cxn ang="0">
                  <a:pos x="T2" y="T3"/>
                </a:cxn>
                <a:cxn ang="0">
                  <a:pos x="T4" y="T5"/>
                </a:cxn>
                <a:cxn ang="0">
                  <a:pos x="T6" y="T7"/>
                </a:cxn>
              </a:cxnLst>
              <a:rect l="0" t="0" r="r" b="b"/>
              <a:pathLst>
                <a:path w="9114" h="5507">
                  <a:moveTo>
                    <a:pt x="9113" y="0"/>
                  </a:moveTo>
                  <a:lnTo>
                    <a:pt x="9113" y="5506"/>
                  </a:lnTo>
                  <a:lnTo>
                    <a:pt x="0" y="5506"/>
                  </a:lnTo>
                  <a:lnTo>
                    <a:pt x="9113" y="0"/>
                  </a:lnTo>
                </a:path>
              </a:pathLst>
            </a:custGeom>
            <a:solidFill>
              <a:srgbClr val="54C1AF"/>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69" name="Freeform 30"/>
            <p:cNvSpPr>
              <a:spLocks noChangeArrowheads="1"/>
            </p:cNvSpPr>
            <p:nvPr/>
          </p:nvSpPr>
          <p:spPr bwMode="auto">
            <a:xfrm>
              <a:off x="14453449" y="9087766"/>
              <a:ext cx="1861072" cy="1124283"/>
            </a:xfrm>
            <a:custGeom>
              <a:avLst/>
              <a:gdLst>
                <a:gd name="T0" fmla="*/ 9113 w 9114"/>
                <a:gd name="T1" fmla="*/ 0 h 5507"/>
                <a:gd name="T2" fmla="*/ 9113 w 9114"/>
                <a:gd name="T3" fmla="*/ 5506 h 5507"/>
                <a:gd name="T4" fmla="*/ 0 w 9114"/>
                <a:gd name="T5" fmla="*/ 5506 h 5507"/>
                <a:gd name="T6" fmla="*/ 9113 w 9114"/>
                <a:gd name="T7" fmla="*/ 0 h 5507"/>
              </a:gdLst>
              <a:ahLst/>
              <a:cxnLst>
                <a:cxn ang="0">
                  <a:pos x="T0" y="T1"/>
                </a:cxn>
                <a:cxn ang="0">
                  <a:pos x="T2" y="T3"/>
                </a:cxn>
                <a:cxn ang="0">
                  <a:pos x="T4" y="T5"/>
                </a:cxn>
                <a:cxn ang="0">
                  <a:pos x="T6" y="T7"/>
                </a:cxn>
              </a:cxnLst>
              <a:rect l="0" t="0" r="r" b="b"/>
              <a:pathLst>
                <a:path w="9114" h="5507">
                  <a:moveTo>
                    <a:pt x="9113" y="0"/>
                  </a:moveTo>
                  <a:lnTo>
                    <a:pt x="9113" y="5506"/>
                  </a:lnTo>
                  <a:lnTo>
                    <a:pt x="0" y="5506"/>
                  </a:lnTo>
                  <a:lnTo>
                    <a:pt x="9113" y="0"/>
                  </a:lnTo>
                </a:path>
              </a:pathLst>
            </a:custGeom>
            <a:solidFill>
              <a:schemeClr val="accent5">
                <a:lumMod val="75000"/>
              </a:schemeClr>
            </a:solidFill>
            <a:ln>
              <a:noFill/>
            </a:ln>
            <a:effectLst/>
          </p:spPr>
          <p:txBody>
            <a:bodyPr wrap="none" anchor="ctr"/>
            <a:lstStyle/>
            <a:p>
              <a:pPr defTabSz="1828617"/>
              <a:endParaRPr lang="en-US" sz="3600">
                <a:solidFill>
                  <a:srgbClr val="445469"/>
                </a:solidFill>
                <a:latin typeface="Lato Light"/>
              </a:endParaRPr>
            </a:p>
          </p:txBody>
        </p:sp>
        <p:sp>
          <p:nvSpPr>
            <p:cNvPr id="70" name="Freeform 31"/>
            <p:cNvSpPr>
              <a:spLocks noChangeArrowheads="1"/>
            </p:cNvSpPr>
            <p:nvPr/>
          </p:nvSpPr>
          <p:spPr bwMode="auto">
            <a:xfrm>
              <a:off x="14386789" y="9005787"/>
              <a:ext cx="1983582" cy="1280134"/>
            </a:xfrm>
            <a:custGeom>
              <a:avLst/>
              <a:gdLst>
                <a:gd name="T0" fmla="*/ 9162 w 9713"/>
                <a:gd name="T1" fmla="*/ 0 h 6270"/>
                <a:gd name="T2" fmla="*/ 9162 w 9713"/>
                <a:gd name="T3" fmla="*/ 0 h 6270"/>
                <a:gd name="T4" fmla="*/ 551 w 9713"/>
                <a:gd name="T5" fmla="*/ 0 h 6270"/>
                <a:gd name="T6" fmla="*/ 0 w 9713"/>
                <a:gd name="T7" fmla="*/ 509 h 6270"/>
                <a:gd name="T8" fmla="*/ 0 w 9713"/>
                <a:gd name="T9" fmla="*/ 5760 h 6270"/>
                <a:gd name="T10" fmla="*/ 551 w 9713"/>
                <a:gd name="T11" fmla="*/ 6269 h 6270"/>
                <a:gd name="T12" fmla="*/ 9162 w 9713"/>
                <a:gd name="T13" fmla="*/ 6269 h 6270"/>
                <a:gd name="T14" fmla="*/ 9712 w 9713"/>
                <a:gd name="T15" fmla="*/ 5760 h 6270"/>
                <a:gd name="T16" fmla="*/ 9712 w 9713"/>
                <a:gd name="T17" fmla="*/ 509 h 6270"/>
                <a:gd name="T18" fmla="*/ 9162 w 9713"/>
                <a:gd name="T19" fmla="*/ 0 h 6270"/>
                <a:gd name="T20" fmla="*/ 9313 w 9713"/>
                <a:gd name="T21" fmla="*/ 5773 h 6270"/>
                <a:gd name="T22" fmla="*/ 9313 w 9713"/>
                <a:gd name="T23" fmla="*/ 5773 h 6270"/>
                <a:gd name="T24" fmla="*/ 400 w 9713"/>
                <a:gd name="T25" fmla="*/ 5773 h 6270"/>
                <a:gd name="T26" fmla="*/ 400 w 9713"/>
                <a:gd name="T27" fmla="*/ 490 h 6270"/>
                <a:gd name="T28" fmla="*/ 9313 w 9713"/>
                <a:gd name="T29" fmla="*/ 490 h 6270"/>
                <a:gd name="T30" fmla="*/ 9313 w 9713"/>
                <a:gd name="T31" fmla="*/ 5773 h 6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13" h="6270">
                  <a:moveTo>
                    <a:pt x="9162" y="0"/>
                  </a:moveTo>
                  <a:lnTo>
                    <a:pt x="9162" y="0"/>
                  </a:lnTo>
                  <a:cubicBezTo>
                    <a:pt x="551" y="0"/>
                    <a:pt x="551" y="0"/>
                    <a:pt x="551" y="0"/>
                  </a:cubicBezTo>
                  <a:cubicBezTo>
                    <a:pt x="248" y="0"/>
                    <a:pt x="0" y="230"/>
                    <a:pt x="0" y="509"/>
                  </a:cubicBezTo>
                  <a:cubicBezTo>
                    <a:pt x="0" y="5760"/>
                    <a:pt x="0" y="5760"/>
                    <a:pt x="0" y="5760"/>
                  </a:cubicBezTo>
                  <a:cubicBezTo>
                    <a:pt x="0" y="6045"/>
                    <a:pt x="248" y="6269"/>
                    <a:pt x="551" y="6269"/>
                  </a:cubicBezTo>
                  <a:cubicBezTo>
                    <a:pt x="9162" y="6269"/>
                    <a:pt x="9162" y="6269"/>
                    <a:pt x="9162" y="6269"/>
                  </a:cubicBezTo>
                  <a:cubicBezTo>
                    <a:pt x="9464" y="6269"/>
                    <a:pt x="9712" y="6045"/>
                    <a:pt x="9712" y="5760"/>
                  </a:cubicBezTo>
                  <a:cubicBezTo>
                    <a:pt x="9712" y="509"/>
                    <a:pt x="9712" y="509"/>
                    <a:pt x="9712" y="509"/>
                  </a:cubicBezTo>
                  <a:cubicBezTo>
                    <a:pt x="9712" y="230"/>
                    <a:pt x="9464" y="0"/>
                    <a:pt x="9162" y="0"/>
                  </a:cubicBezTo>
                  <a:close/>
                  <a:moveTo>
                    <a:pt x="9313" y="5773"/>
                  </a:moveTo>
                  <a:lnTo>
                    <a:pt x="9313" y="5773"/>
                  </a:lnTo>
                  <a:cubicBezTo>
                    <a:pt x="400" y="5773"/>
                    <a:pt x="400" y="5773"/>
                    <a:pt x="400" y="5773"/>
                  </a:cubicBezTo>
                  <a:cubicBezTo>
                    <a:pt x="400" y="490"/>
                    <a:pt x="400" y="490"/>
                    <a:pt x="400" y="490"/>
                  </a:cubicBezTo>
                  <a:cubicBezTo>
                    <a:pt x="9313" y="490"/>
                    <a:pt x="9313" y="490"/>
                    <a:pt x="9313" y="490"/>
                  </a:cubicBezTo>
                  <a:lnTo>
                    <a:pt x="9313" y="5773"/>
                  </a:lnTo>
                  <a:close/>
                </a:path>
              </a:pathLst>
            </a:custGeom>
            <a:solidFill>
              <a:schemeClr val="bg1">
                <a:lumMod val="75000"/>
              </a:schemeClr>
            </a:solidFill>
            <a:ln>
              <a:noFill/>
            </a:ln>
            <a:effectLst/>
          </p:spPr>
          <p:txBody>
            <a:bodyPr wrap="none" anchor="ctr"/>
            <a:lstStyle/>
            <a:p>
              <a:pPr defTabSz="1828617"/>
              <a:endParaRPr lang="en-US" sz="3600">
                <a:solidFill>
                  <a:srgbClr val="445469"/>
                </a:solidFill>
                <a:latin typeface="Lato Light"/>
              </a:endParaRPr>
            </a:p>
          </p:txBody>
        </p:sp>
        <p:sp>
          <p:nvSpPr>
            <p:cNvPr id="71" name="Freeform 32"/>
            <p:cNvSpPr>
              <a:spLocks noChangeArrowheads="1"/>
            </p:cNvSpPr>
            <p:nvPr/>
          </p:nvSpPr>
          <p:spPr bwMode="auto">
            <a:xfrm>
              <a:off x="14164289" y="10208446"/>
              <a:ext cx="2428582" cy="333322"/>
            </a:xfrm>
            <a:custGeom>
              <a:avLst/>
              <a:gdLst>
                <a:gd name="T0" fmla="*/ 10608 w 11892"/>
                <a:gd name="T1" fmla="*/ 0 h 1635"/>
                <a:gd name="T2" fmla="*/ 6880 w 11892"/>
                <a:gd name="T3" fmla="*/ 0 h 1635"/>
                <a:gd name="T4" fmla="*/ 5016 w 11892"/>
                <a:gd name="T5" fmla="*/ 0 h 1635"/>
                <a:gd name="T6" fmla="*/ 1283 w 11892"/>
                <a:gd name="T7" fmla="*/ 0 h 1635"/>
                <a:gd name="T8" fmla="*/ 0 w 11892"/>
                <a:gd name="T9" fmla="*/ 1634 h 1635"/>
                <a:gd name="T10" fmla="*/ 5016 w 11892"/>
                <a:gd name="T11" fmla="*/ 1634 h 1635"/>
                <a:gd name="T12" fmla="*/ 6880 w 11892"/>
                <a:gd name="T13" fmla="*/ 1634 h 1635"/>
                <a:gd name="T14" fmla="*/ 11891 w 11892"/>
                <a:gd name="T15" fmla="*/ 1634 h 1635"/>
                <a:gd name="T16" fmla="*/ 10608 w 11892"/>
                <a:gd name="T17" fmla="*/ 0 h 1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892" h="1635">
                  <a:moveTo>
                    <a:pt x="10608" y="0"/>
                  </a:moveTo>
                  <a:lnTo>
                    <a:pt x="6880" y="0"/>
                  </a:lnTo>
                  <a:lnTo>
                    <a:pt x="5016" y="0"/>
                  </a:lnTo>
                  <a:lnTo>
                    <a:pt x="1283" y="0"/>
                  </a:lnTo>
                  <a:lnTo>
                    <a:pt x="0" y="1634"/>
                  </a:lnTo>
                  <a:lnTo>
                    <a:pt x="5016" y="1634"/>
                  </a:lnTo>
                  <a:lnTo>
                    <a:pt x="6880" y="1634"/>
                  </a:lnTo>
                  <a:lnTo>
                    <a:pt x="11891" y="1634"/>
                  </a:lnTo>
                  <a:lnTo>
                    <a:pt x="10608" y="0"/>
                  </a:lnTo>
                </a:path>
              </a:pathLst>
            </a:custGeom>
            <a:solidFill>
              <a:schemeClr val="bg1">
                <a:lumMod val="95000"/>
              </a:schemeClr>
            </a:solidFill>
            <a:ln>
              <a:noFill/>
            </a:ln>
            <a:effectLst/>
          </p:spPr>
          <p:txBody>
            <a:bodyPr wrap="none" anchor="ctr"/>
            <a:lstStyle/>
            <a:p>
              <a:pPr defTabSz="1828617"/>
              <a:endParaRPr lang="en-US" sz="3600">
                <a:solidFill>
                  <a:srgbClr val="445469"/>
                </a:solidFill>
                <a:latin typeface="Lato Light"/>
              </a:endParaRPr>
            </a:p>
          </p:txBody>
        </p:sp>
        <p:sp>
          <p:nvSpPr>
            <p:cNvPr id="72" name="Freeform 33"/>
            <p:cNvSpPr>
              <a:spLocks noChangeArrowheads="1"/>
            </p:cNvSpPr>
            <p:nvPr/>
          </p:nvSpPr>
          <p:spPr bwMode="auto">
            <a:xfrm>
              <a:off x="14161587" y="10541767"/>
              <a:ext cx="2434888" cy="81078"/>
            </a:xfrm>
            <a:custGeom>
              <a:avLst/>
              <a:gdLst>
                <a:gd name="T0" fmla="*/ 11903 w 11922"/>
                <a:gd name="T1" fmla="*/ 0 h 401"/>
                <a:gd name="T2" fmla="*/ 11903 w 11922"/>
                <a:gd name="T3" fmla="*/ 0 h 401"/>
                <a:gd name="T4" fmla="*/ 6892 w 11922"/>
                <a:gd name="T5" fmla="*/ 0 h 401"/>
                <a:gd name="T6" fmla="*/ 5028 w 11922"/>
                <a:gd name="T7" fmla="*/ 0 h 401"/>
                <a:gd name="T8" fmla="*/ 12 w 11922"/>
                <a:gd name="T9" fmla="*/ 0 h 401"/>
                <a:gd name="T10" fmla="*/ 895 w 11922"/>
                <a:gd name="T11" fmla="*/ 400 h 401"/>
                <a:gd name="T12" fmla="*/ 4998 w 11922"/>
                <a:gd name="T13" fmla="*/ 400 h 401"/>
                <a:gd name="T14" fmla="*/ 6916 w 11922"/>
                <a:gd name="T15" fmla="*/ 400 h 401"/>
                <a:gd name="T16" fmla="*/ 11019 w 11922"/>
                <a:gd name="T17" fmla="*/ 400 h 401"/>
                <a:gd name="T18" fmla="*/ 11903 w 11922"/>
                <a:gd name="T19" fmla="*/ 0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22" h="401">
                  <a:moveTo>
                    <a:pt x="11903" y="0"/>
                  </a:moveTo>
                  <a:lnTo>
                    <a:pt x="11903" y="0"/>
                  </a:lnTo>
                  <a:cubicBezTo>
                    <a:pt x="6892" y="0"/>
                    <a:pt x="6892" y="0"/>
                    <a:pt x="6892" y="0"/>
                  </a:cubicBezTo>
                  <a:cubicBezTo>
                    <a:pt x="5028" y="0"/>
                    <a:pt x="5028" y="0"/>
                    <a:pt x="5028" y="0"/>
                  </a:cubicBezTo>
                  <a:cubicBezTo>
                    <a:pt x="12" y="0"/>
                    <a:pt x="12" y="0"/>
                    <a:pt x="12" y="0"/>
                  </a:cubicBezTo>
                  <a:cubicBezTo>
                    <a:pt x="12" y="0"/>
                    <a:pt x="0" y="400"/>
                    <a:pt x="895" y="400"/>
                  </a:cubicBezTo>
                  <a:cubicBezTo>
                    <a:pt x="1428" y="400"/>
                    <a:pt x="3442" y="400"/>
                    <a:pt x="4998" y="400"/>
                  </a:cubicBezTo>
                  <a:cubicBezTo>
                    <a:pt x="6069" y="400"/>
                    <a:pt x="6916" y="400"/>
                    <a:pt x="6916" y="400"/>
                  </a:cubicBezTo>
                  <a:cubicBezTo>
                    <a:pt x="8471" y="400"/>
                    <a:pt x="10487" y="400"/>
                    <a:pt x="11019" y="400"/>
                  </a:cubicBezTo>
                  <a:cubicBezTo>
                    <a:pt x="11921" y="400"/>
                    <a:pt x="11903" y="0"/>
                    <a:pt x="11903" y="0"/>
                  </a:cubicBezTo>
                </a:path>
              </a:pathLst>
            </a:custGeom>
            <a:solidFill>
              <a:schemeClr val="bg1">
                <a:lumMod val="65000"/>
              </a:schemeClr>
            </a:solidFill>
            <a:ln>
              <a:noFill/>
            </a:ln>
            <a:effectLst/>
          </p:spPr>
          <p:txBody>
            <a:bodyPr wrap="none" anchor="ctr"/>
            <a:lstStyle/>
            <a:p>
              <a:pPr defTabSz="1828617"/>
              <a:endParaRPr lang="en-US" sz="3600">
                <a:solidFill>
                  <a:srgbClr val="445469"/>
                </a:solidFill>
                <a:latin typeface="Lato Light"/>
              </a:endParaRPr>
            </a:p>
          </p:txBody>
        </p:sp>
      </p:grpSp>
      <p:grpSp>
        <p:nvGrpSpPr>
          <p:cNvPr id="12" name="Group 11"/>
          <p:cNvGrpSpPr/>
          <p:nvPr/>
        </p:nvGrpSpPr>
        <p:grpSpPr>
          <a:xfrm>
            <a:off x="16236046" y="9458832"/>
            <a:ext cx="3165811" cy="2761482"/>
            <a:chOff x="10641224" y="9680537"/>
            <a:chExt cx="3165445" cy="2761162"/>
          </a:xfrm>
        </p:grpSpPr>
        <p:sp>
          <p:nvSpPr>
            <p:cNvPr id="74" name="Freeform 35"/>
            <p:cNvSpPr>
              <a:spLocks noChangeArrowheads="1"/>
            </p:cNvSpPr>
            <p:nvPr/>
          </p:nvSpPr>
          <p:spPr bwMode="auto">
            <a:xfrm>
              <a:off x="11663642" y="11943519"/>
              <a:ext cx="1120607" cy="498180"/>
            </a:xfrm>
            <a:custGeom>
              <a:avLst/>
              <a:gdLst>
                <a:gd name="T0" fmla="*/ 5460 w 5488"/>
                <a:gd name="T1" fmla="*/ 2192 h 2442"/>
                <a:gd name="T2" fmla="*/ 5460 w 5488"/>
                <a:gd name="T3" fmla="*/ 2192 h 2442"/>
                <a:gd name="T4" fmla="*/ 4926 w 5488"/>
                <a:gd name="T5" fmla="*/ 1640 h 2442"/>
                <a:gd name="T6" fmla="*/ 4677 w 5488"/>
                <a:gd name="T7" fmla="*/ 1141 h 2442"/>
                <a:gd name="T8" fmla="*/ 4596 w 5488"/>
                <a:gd name="T9" fmla="*/ 0 h 2442"/>
                <a:gd name="T10" fmla="*/ 2788 w 5488"/>
                <a:gd name="T11" fmla="*/ 0 h 2442"/>
                <a:gd name="T12" fmla="*/ 2699 w 5488"/>
                <a:gd name="T13" fmla="*/ 0 h 2442"/>
                <a:gd name="T14" fmla="*/ 891 w 5488"/>
                <a:gd name="T15" fmla="*/ 0 h 2442"/>
                <a:gd name="T16" fmla="*/ 811 w 5488"/>
                <a:gd name="T17" fmla="*/ 1141 h 2442"/>
                <a:gd name="T18" fmla="*/ 561 w 5488"/>
                <a:gd name="T19" fmla="*/ 1640 h 2442"/>
                <a:gd name="T20" fmla="*/ 36 w 5488"/>
                <a:gd name="T21" fmla="*/ 2192 h 2442"/>
                <a:gd name="T22" fmla="*/ 0 w 5488"/>
                <a:gd name="T23" fmla="*/ 2343 h 2442"/>
                <a:gd name="T24" fmla="*/ 249 w 5488"/>
                <a:gd name="T25" fmla="*/ 2441 h 2442"/>
                <a:gd name="T26" fmla="*/ 2699 w 5488"/>
                <a:gd name="T27" fmla="*/ 2441 h 2442"/>
                <a:gd name="T28" fmla="*/ 2788 w 5488"/>
                <a:gd name="T29" fmla="*/ 2441 h 2442"/>
                <a:gd name="T30" fmla="*/ 5238 w 5488"/>
                <a:gd name="T31" fmla="*/ 2441 h 2442"/>
                <a:gd name="T32" fmla="*/ 5487 w 5488"/>
                <a:gd name="T33" fmla="*/ 2343 h 2442"/>
                <a:gd name="T34" fmla="*/ 5460 w 5488"/>
                <a:gd name="T35" fmla="*/ 2192 h 2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488" h="2442">
                  <a:moveTo>
                    <a:pt x="5460" y="2192"/>
                  </a:moveTo>
                  <a:lnTo>
                    <a:pt x="5460" y="2192"/>
                  </a:lnTo>
                  <a:cubicBezTo>
                    <a:pt x="5460" y="2192"/>
                    <a:pt x="5220" y="1925"/>
                    <a:pt x="4926" y="1640"/>
                  </a:cubicBezTo>
                  <a:cubicBezTo>
                    <a:pt x="4632" y="1355"/>
                    <a:pt x="4677" y="1141"/>
                    <a:pt x="4677" y="1141"/>
                  </a:cubicBezTo>
                  <a:cubicBezTo>
                    <a:pt x="4596" y="0"/>
                    <a:pt x="4596" y="0"/>
                    <a:pt x="4596" y="0"/>
                  </a:cubicBezTo>
                  <a:cubicBezTo>
                    <a:pt x="2788" y="0"/>
                    <a:pt x="2788" y="0"/>
                    <a:pt x="2788" y="0"/>
                  </a:cubicBezTo>
                  <a:cubicBezTo>
                    <a:pt x="2699" y="0"/>
                    <a:pt x="2699" y="0"/>
                    <a:pt x="2699" y="0"/>
                  </a:cubicBezTo>
                  <a:cubicBezTo>
                    <a:pt x="891" y="0"/>
                    <a:pt x="891" y="0"/>
                    <a:pt x="891" y="0"/>
                  </a:cubicBezTo>
                  <a:cubicBezTo>
                    <a:pt x="811" y="1141"/>
                    <a:pt x="811" y="1141"/>
                    <a:pt x="811" y="1141"/>
                  </a:cubicBezTo>
                  <a:cubicBezTo>
                    <a:pt x="811" y="1141"/>
                    <a:pt x="855" y="1355"/>
                    <a:pt x="561" y="1640"/>
                  </a:cubicBezTo>
                  <a:cubicBezTo>
                    <a:pt x="268" y="1925"/>
                    <a:pt x="36" y="2192"/>
                    <a:pt x="36" y="2192"/>
                  </a:cubicBezTo>
                  <a:cubicBezTo>
                    <a:pt x="36" y="2192"/>
                    <a:pt x="0" y="2255"/>
                    <a:pt x="0" y="2343"/>
                  </a:cubicBezTo>
                  <a:cubicBezTo>
                    <a:pt x="0" y="2433"/>
                    <a:pt x="54" y="2441"/>
                    <a:pt x="249" y="2441"/>
                  </a:cubicBezTo>
                  <a:cubicBezTo>
                    <a:pt x="437" y="2441"/>
                    <a:pt x="2272" y="2441"/>
                    <a:pt x="2699" y="2441"/>
                  </a:cubicBezTo>
                  <a:cubicBezTo>
                    <a:pt x="2761" y="2441"/>
                    <a:pt x="2788" y="2441"/>
                    <a:pt x="2788" y="2441"/>
                  </a:cubicBezTo>
                  <a:cubicBezTo>
                    <a:pt x="3225" y="2441"/>
                    <a:pt x="5060" y="2441"/>
                    <a:pt x="5238" y="2441"/>
                  </a:cubicBezTo>
                  <a:cubicBezTo>
                    <a:pt x="5443" y="2441"/>
                    <a:pt x="5487" y="2433"/>
                    <a:pt x="5487" y="2343"/>
                  </a:cubicBezTo>
                  <a:cubicBezTo>
                    <a:pt x="5487" y="2255"/>
                    <a:pt x="5460" y="2192"/>
                    <a:pt x="5460" y="2192"/>
                  </a:cubicBezTo>
                </a:path>
              </a:pathLst>
            </a:custGeom>
            <a:solidFill>
              <a:schemeClr val="bg1">
                <a:lumMod val="75000"/>
              </a:schemeClr>
            </a:solidFill>
            <a:ln>
              <a:noFill/>
            </a:ln>
            <a:effectLst/>
          </p:spPr>
          <p:txBody>
            <a:bodyPr wrap="none" anchor="ctr"/>
            <a:lstStyle/>
            <a:p>
              <a:pPr defTabSz="1828617"/>
              <a:endParaRPr lang="en-US" sz="3600">
                <a:solidFill>
                  <a:srgbClr val="445469"/>
                </a:solidFill>
                <a:latin typeface="Lato Light"/>
              </a:endParaRPr>
            </a:p>
          </p:txBody>
        </p:sp>
        <p:sp>
          <p:nvSpPr>
            <p:cNvPr id="75" name="Freeform 36"/>
            <p:cNvSpPr>
              <a:spLocks noChangeArrowheads="1"/>
            </p:cNvSpPr>
            <p:nvPr/>
          </p:nvSpPr>
          <p:spPr bwMode="auto">
            <a:xfrm>
              <a:off x="10641224" y="9680537"/>
              <a:ext cx="3165445" cy="2262981"/>
            </a:xfrm>
            <a:custGeom>
              <a:avLst/>
              <a:gdLst>
                <a:gd name="T0" fmla="*/ 15500 w 15501"/>
                <a:gd name="T1" fmla="*/ 10502 h 11081"/>
                <a:gd name="T2" fmla="*/ 15500 w 15501"/>
                <a:gd name="T3" fmla="*/ 10502 h 11081"/>
                <a:gd name="T4" fmla="*/ 14831 w 15501"/>
                <a:gd name="T5" fmla="*/ 11080 h 11081"/>
                <a:gd name="T6" fmla="*/ 678 w 15501"/>
                <a:gd name="T7" fmla="*/ 11080 h 11081"/>
                <a:gd name="T8" fmla="*/ 0 w 15501"/>
                <a:gd name="T9" fmla="*/ 10502 h 11081"/>
                <a:gd name="T10" fmla="*/ 0 w 15501"/>
                <a:gd name="T11" fmla="*/ 588 h 11081"/>
                <a:gd name="T12" fmla="*/ 678 w 15501"/>
                <a:gd name="T13" fmla="*/ 0 h 11081"/>
                <a:gd name="T14" fmla="*/ 14831 w 15501"/>
                <a:gd name="T15" fmla="*/ 0 h 11081"/>
                <a:gd name="T16" fmla="*/ 15500 w 15501"/>
                <a:gd name="T17" fmla="*/ 588 h 11081"/>
                <a:gd name="T18" fmla="*/ 15500 w 15501"/>
                <a:gd name="T19" fmla="*/ 10502 h 110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501" h="11081">
                  <a:moveTo>
                    <a:pt x="15500" y="10502"/>
                  </a:moveTo>
                  <a:lnTo>
                    <a:pt x="15500" y="10502"/>
                  </a:lnTo>
                  <a:cubicBezTo>
                    <a:pt x="15500" y="10823"/>
                    <a:pt x="15196" y="11080"/>
                    <a:pt x="14831" y="11080"/>
                  </a:cubicBezTo>
                  <a:cubicBezTo>
                    <a:pt x="678" y="11080"/>
                    <a:pt x="678" y="11080"/>
                    <a:pt x="678" y="11080"/>
                  </a:cubicBezTo>
                  <a:cubicBezTo>
                    <a:pt x="304" y="11080"/>
                    <a:pt x="0" y="10823"/>
                    <a:pt x="0" y="10502"/>
                  </a:cubicBezTo>
                  <a:cubicBezTo>
                    <a:pt x="0" y="588"/>
                    <a:pt x="0" y="588"/>
                    <a:pt x="0" y="588"/>
                  </a:cubicBezTo>
                  <a:cubicBezTo>
                    <a:pt x="0" y="258"/>
                    <a:pt x="304" y="0"/>
                    <a:pt x="678" y="0"/>
                  </a:cubicBezTo>
                  <a:cubicBezTo>
                    <a:pt x="14831" y="0"/>
                    <a:pt x="14831" y="0"/>
                    <a:pt x="14831" y="0"/>
                  </a:cubicBezTo>
                  <a:cubicBezTo>
                    <a:pt x="15196" y="0"/>
                    <a:pt x="15500" y="258"/>
                    <a:pt x="15500" y="588"/>
                  </a:cubicBezTo>
                  <a:lnTo>
                    <a:pt x="15500" y="10502"/>
                  </a:lnTo>
                </a:path>
              </a:pathLst>
            </a:custGeom>
            <a:solidFill>
              <a:schemeClr val="bg1">
                <a:lumMod val="85000"/>
              </a:schemeClr>
            </a:solidFill>
            <a:ln>
              <a:noFill/>
            </a:ln>
            <a:effectLst/>
          </p:spPr>
          <p:txBody>
            <a:bodyPr wrap="none" anchor="ctr"/>
            <a:lstStyle/>
            <a:p>
              <a:pPr defTabSz="1828617"/>
              <a:endParaRPr lang="en-US" sz="3600">
                <a:solidFill>
                  <a:srgbClr val="445469"/>
                </a:solidFill>
                <a:latin typeface="Lato Light"/>
              </a:endParaRPr>
            </a:p>
          </p:txBody>
        </p:sp>
        <p:sp>
          <p:nvSpPr>
            <p:cNvPr id="76" name="Freeform 37"/>
            <p:cNvSpPr>
              <a:spLocks noChangeArrowheads="1"/>
            </p:cNvSpPr>
            <p:nvPr/>
          </p:nvSpPr>
          <p:spPr bwMode="auto">
            <a:xfrm>
              <a:off x="10748420" y="9782336"/>
              <a:ext cx="2951953" cy="1826060"/>
            </a:xfrm>
            <a:custGeom>
              <a:avLst/>
              <a:gdLst>
                <a:gd name="T0" fmla="*/ 14456 w 14457"/>
                <a:gd name="T1" fmla="*/ 8944 h 8945"/>
                <a:gd name="T2" fmla="*/ 0 w 14457"/>
                <a:gd name="T3" fmla="*/ 8944 h 8945"/>
                <a:gd name="T4" fmla="*/ 0 w 14457"/>
                <a:gd name="T5" fmla="*/ 0 h 8945"/>
                <a:gd name="T6" fmla="*/ 14456 w 14457"/>
                <a:gd name="T7" fmla="*/ 0 h 8945"/>
                <a:gd name="T8" fmla="*/ 14456 w 14457"/>
                <a:gd name="T9" fmla="*/ 8944 h 8945"/>
              </a:gdLst>
              <a:ahLst/>
              <a:cxnLst>
                <a:cxn ang="0">
                  <a:pos x="T0" y="T1"/>
                </a:cxn>
                <a:cxn ang="0">
                  <a:pos x="T2" y="T3"/>
                </a:cxn>
                <a:cxn ang="0">
                  <a:pos x="T4" y="T5"/>
                </a:cxn>
                <a:cxn ang="0">
                  <a:pos x="T6" y="T7"/>
                </a:cxn>
                <a:cxn ang="0">
                  <a:pos x="T8" y="T9"/>
                </a:cxn>
              </a:cxnLst>
              <a:rect l="0" t="0" r="r" b="b"/>
              <a:pathLst>
                <a:path w="14457" h="8945">
                  <a:moveTo>
                    <a:pt x="14456" y="8944"/>
                  </a:moveTo>
                  <a:lnTo>
                    <a:pt x="0" y="8944"/>
                  </a:lnTo>
                  <a:lnTo>
                    <a:pt x="0" y="0"/>
                  </a:lnTo>
                  <a:lnTo>
                    <a:pt x="14456" y="0"/>
                  </a:lnTo>
                  <a:lnTo>
                    <a:pt x="14456" y="8944"/>
                  </a:lnTo>
                </a:path>
              </a:pathLst>
            </a:custGeom>
            <a:solidFill>
              <a:schemeClr val="accent4">
                <a:lumMod val="75000"/>
              </a:schemeClr>
            </a:solidFill>
            <a:ln>
              <a:noFill/>
            </a:ln>
            <a:effectLst/>
          </p:spPr>
          <p:txBody>
            <a:bodyPr wrap="none" anchor="ctr"/>
            <a:lstStyle/>
            <a:p>
              <a:pPr defTabSz="1828617"/>
              <a:endParaRPr lang="en-US" sz="3600">
                <a:solidFill>
                  <a:srgbClr val="445469"/>
                </a:solidFill>
                <a:latin typeface="Lato Light"/>
              </a:endParaRPr>
            </a:p>
          </p:txBody>
        </p:sp>
        <p:sp>
          <p:nvSpPr>
            <p:cNvPr id="77" name="Freeform 38"/>
            <p:cNvSpPr>
              <a:spLocks noChangeArrowheads="1"/>
            </p:cNvSpPr>
            <p:nvPr/>
          </p:nvSpPr>
          <p:spPr bwMode="auto">
            <a:xfrm>
              <a:off x="10748420" y="9782336"/>
              <a:ext cx="2951953" cy="1826060"/>
            </a:xfrm>
            <a:custGeom>
              <a:avLst/>
              <a:gdLst>
                <a:gd name="T0" fmla="*/ 14456 w 14457"/>
                <a:gd name="T1" fmla="*/ 0 h 8945"/>
                <a:gd name="T2" fmla="*/ 0 w 14457"/>
                <a:gd name="T3" fmla="*/ 0 h 8945"/>
                <a:gd name="T4" fmla="*/ 0 w 14457"/>
                <a:gd name="T5" fmla="*/ 8944 h 8945"/>
                <a:gd name="T6" fmla="*/ 14456 w 14457"/>
                <a:gd name="T7" fmla="*/ 0 h 8945"/>
              </a:gdLst>
              <a:ahLst/>
              <a:cxnLst>
                <a:cxn ang="0">
                  <a:pos x="T0" y="T1"/>
                </a:cxn>
                <a:cxn ang="0">
                  <a:pos x="T2" y="T3"/>
                </a:cxn>
                <a:cxn ang="0">
                  <a:pos x="T4" y="T5"/>
                </a:cxn>
                <a:cxn ang="0">
                  <a:pos x="T6" y="T7"/>
                </a:cxn>
              </a:cxnLst>
              <a:rect l="0" t="0" r="r" b="b"/>
              <a:pathLst>
                <a:path w="14457" h="8945">
                  <a:moveTo>
                    <a:pt x="14456" y="0"/>
                  </a:moveTo>
                  <a:lnTo>
                    <a:pt x="0" y="0"/>
                  </a:lnTo>
                  <a:lnTo>
                    <a:pt x="0" y="8944"/>
                  </a:lnTo>
                  <a:lnTo>
                    <a:pt x="14456" y="0"/>
                  </a:lnTo>
                </a:path>
              </a:pathLst>
            </a:custGeom>
            <a:solidFill>
              <a:schemeClr val="accent4"/>
            </a:solidFill>
            <a:ln>
              <a:noFill/>
            </a:ln>
            <a:effectLst/>
          </p:spPr>
          <p:txBody>
            <a:bodyPr wrap="none" anchor="ctr"/>
            <a:lstStyle/>
            <a:p>
              <a:pPr defTabSz="1828617"/>
              <a:endParaRPr lang="en-US" sz="3600">
                <a:solidFill>
                  <a:srgbClr val="445469"/>
                </a:solidFill>
                <a:latin typeface="Lato Light"/>
              </a:endParaRPr>
            </a:p>
          </p:txBody>
        </p:sp>
        <p:sp>
          <p:nvSpPr>
            <p:cNvPr id="78" name="Freeform 39"/>
            <p:cNvSpPr>
              <a:spLocks noChangeArrowheads="1"/>
            </p:cNvSpPr>
            <p:nvPr/>
          </p:nvSpPr>
          <p:spPr bwMode="auto">
            <a:xfrm>
              <a:off x="12149179" y="11684069"/>
              <a:ext cx="146832" cy="146841"/>
            </a:xfrm>
            <a:custGeom>
              <a:avLst/>
              <a:gdLst>
                <a:gd name="T0" fmla="*/ 722 w 723"/>
                <a:gd name="T1" fmla="*/ 356 h 722"/>
                <a:gd name="T2" fmla="*/ 722 w 723"/>
                <a:gd name="T3" fmla="*/ 356 h 722"/>
                <a:gd name="T4" fmla="*/ 366 w 723"/>
                <a:gd name="T5" fmla="*/ 0 h 722"/>
                <a:gd name="T6" fmla="*/ 0 w 723"/>
                <a:gd name="T7" fmla="*/ 356 h 722"/>
                <a:gd name="T8" fmla="*/ 366 w 723"/>
                <a:gd name="T9" fmla="*/ 721 h 722"/>
                <a:gd name="T10" fmla="*/ 722 w 723"/>
                <a:gd name="T11" fmla="*/ 356 h 722"/>
              </a:gdLst>
              <a:ahLst/>
              <a:cxnLst>
                <a:cxn ang="0">
                  <a:pos x="T0" y="T1"/>
                </a:cxn>
                <a:cxn ang="0">
                  <a:pos x="T2" y="T3"/>
                </a:cxn>
                <a:cxn ang="0">
                  <a:pos x="T4" y="T5"/>
                </a:cxn>
                <a:cxn ang="0">
                  <a:pos x="T6" y="T7"/>
                </a:cxn>
                <a:cxn ang="0">
                  <a:pos x="T8" y="T9"/>
                </a:cxn>
                <a:cxn ang="0">
                  <a:pos x="T10" y="T11"/>
                </a:cxn>
              </a:cxnLst>
              <a:rect l="0" t="0" r="r" b="b"/>
              <a:pathLst>
                <a:path w="723" h="722">
                  <a:moveTo>
                    <a:pt x="722" y="356"/>
                  </a:moveTo>
                  <a:lnTo>
                    <a:pt x="722" y="356"/>
                  </a:lnTo>
                  <a:cubicBezTo>
                    <a:pt x="722" y="160"/>
                    <a:pt x="562" y="0"/>
                    <a:pt x="366" y="0"/>
                  </a:cubicBezTo>
                  <a:cubicBezTo>
                    <a:pt x="161" y="0"/>
                    <a:pt x="0" y="160"/>
                    <a:pt x="0" y="356"/>
                  </a:cubicBezTo>
                  <a:cubicBezTo>
                    <a:pt x="0" y="561"/>
                    <a:pt x="161" y="721"/>
                    <a:pt x="366" y="721"/>
                  </a:cubicBezTo>
                  <a:cubicBezTo>
                    <a:pt x="562" y="721"/>
                    <a:pt x="722" y="561"/>
                    <a:pt x="722" y="356"/>
                  </a:cubicBezTo>
                </a:path>
              </a:pathLst>
            </a:custGeom>
            <a:solidFill>
              <a:srgbClr val="6E6F7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grpSp>
      <p:sp>
        <p:nvSpPr>
          <p:cNvPr id="95" name="Freeform 1"/>
          <p:cNvSpPr>
            <a:spLocks noChangeArrowheads="1"/>
          </p:cNvSpPr>
          <p:nvPr/>
        </p:nvSpPr>
        <p:spPr bwMode="auto">
          <a:xfrm>
            <a:off x="13776460" y="6713650"/>
            <a:ext cx="466973" cy="467002"/>
          </a:xfrm>
          <a:custGeom>
            <a:avLst/>
            <a:gdLst>
              <a:gd name="T0" fmla="*/ 573 w 1152"/>
              <a:gd name="T1" fmla="*/ 982 h 1153"/>
              <a:gd name="T2" fmla="*/ 573 w 1152"/>
              <a:gd name="T3" fmla="*/ 982 h 1153"/>
              <a:gd name="T4" fmla="*/ 170 w 1152"/>
              <a:gd name="T5" fmla="*/ 573 h 1153"/>
              <a:gd name="T6" fmla="*/ 573 w 1152"/>
              <a:gd name="T7" fmla="*/ 170 h 1153"/>
              <a:gd name="T8" fmla="*/ 982 w 1152"/>
              <a:gd name="T9" fmla="*/ 573 h 1153"/>
              <a:gd name="T10" fmla="*/ 573 w 1152"/>
              <a:gd name="T11" fmla="*/ 982 h 1153"/>
              <a:gd name="T12" fmla="*/ 573 w 1152"/>
              <a:gd name="T13" fmla="*/ 0 h 1153"/>
              <a:gd name="T14" fmla="*/ 573 w 1152"/>
              <a:gd name="T15" fmla="*/ 0 h 1153"/>
              <a:gd name="T16" fmla="*/ 0 w 1152"/>
              <a:gd name="T17" fmla="*/ 573 h 1153"/>
              <a:gd name="T18" fmla="*/ 573 w 1152"/>
              <a:gd name="T19" fmla="*/ 1152 h 1153"/>
              <a:gd name="T20" fmla="*/ 1151 w 1152"/>
              <a:gd name="T21" fmla="*/ 573 h 1153"/>
              <a:gd name="T22" fmla="*/ 573 w 1152"/>
              <a:gd name="T23" fmla="*/ 0 h 1153"/>
              <a:gd name="T24" fmla="*/ 573 w 1152"/>
              <a:gd name="T25" fmla="*/ 982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2" h="1153">
                <a:moveTo>
                  <a:pt x="573" y="982"/>
                </a:moveTo>
                <a:lnTo>
                  <a:pt x="573" y="982"/>
                </a:lnTo>
                <a:cubicBezTo>
                  <a:pt x="352" y="982"/>
                  <a:pt x="170" y="800"/>
                  <a:pt x="170" y="573"/>
                </a:cubicBezTo>
                <a:cubicBezTo>
                  <a:pt x="170" y="353"/>
                  <a:pt x="352" y="170"/>
                  <a:pt x="573" y="170"/>
                </a:cubicBezTo>
                <a:cubicBezTo>
                  <a:pt x="799" y="170"/>
                  <a:pt x="982" y="353"/>
                  <a:pt x="982" y="573"/>
                </a:cubicBezTo>
                <a:cubicBezTo>
                  <a:pt x="982" y="800"/>
                  <a:pt x="799" y="982"/>
                  <a:pt x="573" y="982"/>
                </a:cubicBezTo>
                <a:lnTo>
                  <a:pt x="573" y="0"/>
                </a:lnTo>
                <a:lnTo>
                  <a:pt x="573" y="0"/>
                </a:lnTo>
                <a:cubicBezTo>
                  <a:pt x="258" y="0"/>
                  <a:pt x="0" y="259"/>
                  <a:pt x="0" y="573"/>
                </a:cubicBezTo>
                <a:cubicBezTo>
                  <a:pt x="0" y="894"/>
                  <a:pt x="258" y="1152"/>
                  <a:pt x="573" y="1152"/>
                </a:cubicBezTo>
                <a:cubicBezTo>
                  <a:pt x="893" y="1152"/>
                  <a:pt x="1151" y="894"/>
                  <a:pt x="1151" y="573"/>
                </a:cubicBezTo>
                <a:cubicBezTo>
                  <a:pt x="1151" y="259"/>
                  <a:pt x="893" y="0"/>
                  <a:pt x="573" y="0"/>
                </a:cubicBezTo>
                <a:lnTo>
                  <a:pt x="573" y="982"/>
                </a:lnTo>
              </a:path>
            </a:pathLst>
          </a:custGeom>
          <a:solidFill>
            <a:srgbClr val="E7E3E2"/>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96" name="Freeform 2"/>
          <p:cNvSpPr>
            <a:spLocks noChangeArrowheads="1"/>
          </p:cNvSpPr>
          <p:nvPr/>
        </p:nvSpPr>
        <p:spPr bwMode="auto">
          <a:xfrm>
            <a:off x="13844446" y="6781641"/>
            <a:ext cx="329206" cy="329228"/>
          </a:xfrm>
          <a:custGeom>
            <a:avLst/>
            <a:gdLst>
              <a:gd name="T0" fmla="*/ 403 w 813"/>
              <a:gd name="T1" fmla="*/ 0 h 813"/>
              <a:gd name="T2" fmla="*/ 403 w 813"/>
              <a:gd name="T3" fmla="*/ 0 h 813"/>
              <a:gd name="T4" fmla="*/ 0 w 813"/>
              <a:gd name="T5" fmla="*/ 403 h 813"/>
              <a:gd name="T6" fmla="*/ 403 w 813"/>
              <a:gd name="T7" fmla="*/ 812 h 813"/>
              <a:gd name="T8" fmla="*/ 812 w 813"/>
              <a:gd name="T9" fmla="*/ 403 h 813"/>
              <a:gd name="T10" fmla="*/ 403 w 813"/>
              <a:gd name="T11" fmla="*/ 0 h 813"/>
            </a:gdLst>
            <a:ahLst/>
            <a:cxnLst>
              <a:cxn ang="0">
                <a:pos x="T0" y="T1"/>
              </a:cxn>
              <a:cxn ang="0">
                <a:pos x="T2" y="T3"/>
              </a:cxn>
              <a:cxn ang="0">
                <a:pos x="T4" y="T5"/>
              </a:cxn>
              <a:cxn ang="0">
                <a:pos x="T6" y="T7"/>
              </a:cxn>
              <a:cxn ang="0">
                <a:pos x="T8" y="T9"/>
              </a:cxn>
              <a:cxn ang="0">
                <a:pos x="T10" y="T11"/>
              </a:cxn>
            </a:cxnLst>
            <a:rect l="0" t="0" r="r" b="b"/>
            <a:pathLst>
              <a:path w="813" h="813">
                <a:moveTo>
                  <a:pt x="403" y="0"/>
                </a:moveTo>
                <a:lnTo>
                  <a:pt x="403" y="0"/>
                </a:lnTo>
                <a:cubicBezTo>
                  <a:pt x="182" y="0"/>
                  <a:pt x="0" y="183"/>
                  <a:pt x="0" y="403"/>
                </a:cubicBezTo>
                <a:cubicBezTo>
                  <a:pt x="0" y="630"/>
                  <a:pt x="182" y="812"/>
                  <a:pt x="403" y="812"/>
                </a:cubicBezTo>
                <a:cubicBezTo>
                  <a:pt x="629" y="812"/>
                  <a:pt x="812" y="630"/>
                  <a:pt x="812" y="403"/>
                </a:cubicBezTo>
                <a:cubicBezTo>
                  <a:pt x="812" y="183"/>
                  <a:pt x="629" y="0"/>
                  <a:pt x="403" y="0"/>
                </a:cubicBezTo>
              </a:path>
            </a:pathLst>
          </a:custGeom>
          <a:solidFill>
            <a:srgbClr val="BAB1B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97" name="Freeform 3"/>
          <p:cNvSpPr>
            <a:spLocks noChangeArrowheads="1"/>
          </p:cNvSpPr>
          <p:nvPr/>
        </p:nvSpPr>
        <p:spPr bwMode="auto">
          <a:xfrm>
            <a:off x="15100443" y="8610288"/>
            <a:ext cx="470551" cy="470580"/>
          </a:xfrm>
          <a:custGeom>
            <a:avLst/>
            <a:gdLst>
              <a:gd name="T0" fmla="*/ 579 w 1159"/>
              <a:gd name="T1" fmla="*/ 988 h 1159"/>
              <a:gd name="T2" fmla="*/ 579 w 1159"/>
              <a:gd name="T3" fmla="*/ 988 h 1159"/>
              <a:gd name="T4" fmla="*/ 170 w 1159"/>
              <a:gd name="T5" fmla="*/ 579 h 1159"/>
              <a:gd name="T6" fmla="*/ 579 w 1159"/>
              <a:gd name="T7" fmla="*/ 176 h 1159"/>
              <a:gd name="T8" fmla="*/ 982 w 1159"/>
              <a:gd name="T9" fmla="*/ 579 h 1159"/>
              <a:gd name="T10" fmla="*/ 579 w 1159"/>
              <a:gd name="T11" fmla="*/ 988 h 1159"/>
              <a:gd name="T12" fmla="*/ 579 w 1159"/>
              <a:gd name="T13" fmla="*/ 0 h 1159"/>
              <a:gd name="T14" fmla="*/ 579 w 1159"/>
              <a:gd name="T15" fmla="*/ 0 h 1159"/>
              <a:gd name="T16" fmla="*/ 0 w 1159"/>
              <a:gd name="T17" fmla="*/ 579 h 1159"/>
              <a:gd name="T18" fmla="*/ 579 w 1159"/>
              <a:gd name="T19" fmla="*/ 1158 h 1159"/>
              <a:gd name="T20" fmla="*/ 1158 w 1159"/>
              <a:gd name="T21" fmla="*/ 579 h 1159"/>
              <a:gd name="T22" fmla="*/ 579 w 1159"/>
              <a:gd name="T23" fmla="*/ 0 h 1159"/>
              <a:gd name="T24" fmla="*/ 579 w 1159"/>
              <a:gd name="T25" fmla="*/ 988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9" h="1159">
                <a:moveTo>
                  <a:pt x="579" y="988"/>
                </a:moveTo>
                <a:lnTo>
                  <a:pt x="579" y="988"/>
                </a:lnTo>
                <a:cubicBezTo>
                  <a:pt x="352" y="988"/>
                  <a:pt x="170" y="806"/>
                  <a:pt x="170" y="579"/>
                </a:cubicBezTo>
                <a:cubicBezTo>
                  <a:pt x="170" y="352"/>
                  <a:pt x="352" y="176"/>
                  <a:pt x="579" y="176"/>
                </a:cubicBezTo>
                <a:cubicBezTo>
                  <a:pt x="799" y="176"/>
                  <a:pt x="982" y="352"/>
                  <a:pt x="982" y="579"/>
                </a:cubicBezTo>
                <a:cubicBezTo>
                  <a:pt x="982" y="806"/>
                  <a:pt x="799" y="988"/>
                  <a:pt x="579" y="988"/>
                </a:cubicBezTo>
                <a:lnTo>
                  <a:pt x="579" y="0"/>
                </a:lnTo>
                <a:lnTo>
                  <a:pt x="579" y="0"/>
                </a:lnTo>
                <a:cubicBezTo>
                  <a:pt x="258" y="0"/>
                  <a:pt x="0" y="258"/>
                  <a:pt x="0" y="579"/>
                </a:cubicBezTo>
                <a:cubicBezTo>
                  <a:pt x="0" y="900"/>
                  <a:pt x="258" y="1158"/>
                  <a:pt x="579" y="1158"/>
                </a:cubicBezTo>
                <a:cubicBezTo>
                  <a:pt x="894" y="1158"/>
                  <a:pt x="1158" y="900"/>
                  <a:pt x="1158" y="579"/>
                </a:cubicBezTo>
                <a:cubicBezTo>
                  <a:pt x="1158" y="258"/>
                  <a:pt x="894" y="0"/>
                  <a:pt x="579" y="0"/>
                </a:cubicBezTo>
                <a:lnTo>
                  <a:pt x="579" y="988"/>
                </a:lnTo>
              </a:path>
            </a:pathLst>
          </a:custGeom>
          <a:solidFill>
            <a:srgbClr val="E7E3E2"/>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98" name="Freeform 4"/>
          <p:cNvSpPr>
            <a:spLocks noChangeArrowheads="1"/>
          </p:cNvSpPr>
          <p:nvPr/>
        </p:nvSpPr>
        <p:spPr bwMode="auto">
          <a:xfrm>
            <a:off x="15170220" y="8681859"/>
            <a:ext cx="329206" cy="329228"/>
          </a:xfrm>
          <a:custGeom>
            <a:avLst/>
            <a:gdLst>
              <a:gd name="T0" fmla="*/ 409 w 813"/>
              <a:gd name="T1" fmla="*/ 0 h 813"/>
              <a:gd name="T2" fmla="*/ 409 w 813"/>
              <a:gd name="T3" fmla="*/ 0 h 813"/>
              <a:gd name="T4" fmla="*/ 0 w 813"/>
              <a:gd name="T5" fmla="*/ 403 h 813"/>
              <a:gd name="T6" fmla="*/ 409 w 813"/>
              <a:gd name="T7" fmla="*/ 812 h 813"/>
              <a:gd name="T8" fmla="*/ 812 w 813"/>
              <a:gd name="T9" fmla="*/ 403 h 813"/>
              <a:gd name="T10" fmla="*/ 409 w 813"/>
              <a:gd name="T11" fmla="*/ 0 h 813"/>
            </a:gdLst>
            <a:ahLst/>
            <a:cxnLst>
              <a:cxn ang="0">
                <a:pos x="T0" y="T1"/>
              </a:cxn>
              <a:cxn ang="0">
                <a:pos x="T2" y="T3"/>
              </a:cxn>
              <a:cxn ang="0">
                <a:pos x="T4" y="T5"/>
              </a:cxn>
              <a:cxn ang="0">
                <a:pos x="T6" y="T7"/>
              </a:cxn>
              <a:cxn ang="0">
                <a:pos x="T8" y="T9"/>
              </a:cxn>
              <a:cxn ang="0">
                <a:pos x="T10" y="T11"/>
              </a:cxn>
            </a:cxnLst>
            <a:rect l="0" t="0" r="r" b="b"/>
            <a:pathLst>
              <a:path w="813" h="813">
                <a:moveTo>
                  <a:pt x="409" y="0"/>
                </a:moveTo>
                <a:lnTo>
                  <a:pt x="409" y="0"/>
                </a:lnTo>
                <a:cubicBezTo>
                  <a:pt x="182" y="0"/>
                  <a:pt x="0" y="176"/>
                  <a:pt x="0" y="403"/>
                </a:cubicBezTo>
                <a:cubicBezTo>
                  <a:pt x="0" y="630"/>
                  <a:pt x="182" y="812"/>
                  <a:pt x="409" y="812"/>
                </a:cubicBezTo>
                <a:cubicBezTo>
                  <a:pt x="629" y="812"/>
                  <a:pt x="812" y="630"/>
                  <a:pt x="812" y="403"/>
                </a:cubicBezTo>
                <a:cubicBezTo>
                  <a:pt x="812" y="176"/>
                  <a:pt x="629" y="0"/>
                  <a:pt x="409" y="0"/>
                </a:cubicBezTo>
              </a:path>
            </a:pathLst>
          </a:custGeom>
          <a:solidFill>
            <a:srgbClr val="BAB1B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99" name="Freeform 5"/>
          <p:cNvSpPr>
            <a:spLocks noChangeArrowheads="1"/>
          </p:cNvSpPr>
          <p:nvPr/>
        </p:nvSpPr>
        <p:spPr bwMode="auto">
          <a:xfrm>
            <a:off x="16565768" y="7064348"/>
            <a:ext cx="470550" cy="470580"/>
          </a:xfrm>
          <a:custGeom>
            <a:avLst/>
            <a:gdLst>
              <a:gd name="T0" fmla="*/ 579 w 1159"/>
              <a:gd name="T1" fmla="*/ 988 h 1159"/>
              <a:gd name="T2" fmla="*/ 579 w 1159"/>
              <a:gd name="T3" fmla="*/ 988 h 1159"/>
              <a:gd name="T4" fmla="*/ 176 w 1159"/>
              <a:gd name="T5" fmla="*/ 579 h 1159"/>
              <a:gd name="T6" fmla="*/ 579 w 1159"/>
              <a:gd name="T7" fmla="*/ 176 h 1159"/>
              <a:gd name="T8" fmla="*/ 988 w 1159"/>
              <a:gd name="T9" fmla="*/ 579 h 1159"/>
              <a:gd name="T10" fmla="*/ 579 w 1159"/>
              <a:gd name="T11" fmla="*/ 988 h 1159"/>
              <a:gd name="T12" fmla="*/ 579 w 1159"/>
              <a:gd name="T13" fmla="*/ 0 h 1159"/>
              <a:gd name="T14" fmla="*/ 579 w 1159"/>
              <a:gd name="T15" fmla="*/ 0 h 1159"/>
              <a:gd name="T16" fmla="*/ 0 w 1159"/>
              <a:gd name="T17" fmla="*/ 579 h 1159"/>
              <a:gd name="T18" fmla="*/ 579 w 1159"/>
              <a:gd name="T19" fmla="*/ 1158 h 1159"/>
              <a:gd name="T20" fmla="*/ 1158 w 1159"/>
              <a:gd name="T21" fmla="*/ 579 h 1159"/>
              <a:gd name="T22" fmla="*/ 579 w 1159"/>
              <a:gd name="T23" fmla="*/ 0 h 1159"/>
              <a:gd name="T24" fmla="*/ 579 w 1159"/>
              <a:gd name="T25" fmla="*/ 988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9" h="1159">
                <a:moveTo>
                  <a:pt x="579" y="988"/>
                </a:moveTo>
                <a:lnTo>
                  <a:pt x="579" y="988"/>
                </a:lnTo>
                <a:cubicBezTo>
                  <a:pt x="359" y="988"/>
                  <a:pt x="176" y="805"/>
                  <a:pt x="176" y="579"/>
                </a:cubicBezTo>
                <a:cubicBezTo>
                  <a:pt x="176" y="358"/>
                  <a:pt x="359" y="176"/>
                  <a:pt x="579" y="176"/>
                </a:cubicBezTo>
                <a:cubicBezTo>
                  <a:pt x="806" y="176"/>
                  <a:pt x="988" y="358"/>
                  <a:pt x="988" y="579"/>
                </a:cubicBezTo>
                <a:cubicBezTo>
                  <a:pt x="988" y="805"/>
                  <a:pt x="806" y="988"/>
                  <a:pt x="579" y="988"/>
                </a:cubicBezTo>
                <a:lnTo>
                  <a:pt x="579" y="0"/>
                </a:lnTo>
                <a:lnTo>
                  <a:pt x="579" y="0"/>
                </a:lnTo>
                <a:cubicBezTo>
                  <a:pt x="264" y="0"/>
                  <a:pt x="0" y="258"/>
                  <a:pt x="0" y="579"/>
                </a:cubicBezTo>
                <a:cubicBezTo>
                  <a:pt x="0" y="899"/>
                  <a:pt x="264" y="1158"/>
                  <a:pt x="579" y="1158"/>
                </a:cubicBezTo>
                <a:cubicBezTo>
                  <a:pt x="900" y="1158"/>
                  <a:pt x="1158" y="899"/>
                  <a:pt x="1158" y="579"/>
                </a:cubicBezTo>
                <a:cubicBezTo>
                  <a:pt x="1158" y="258"/>
                  <a:pt x="900" y="0"/>
                  <a:pt x="579" y="0"/>
                </a:cubicBezTo>
                <a:lnTo>
                  <a:pt x="579" y="988"/>
                </a:lnTo>
              </a:path>
            </a:pathLst>
          </a:custGeom>
          <a:solidFill>
            <a:srgbClr val="E7E3E2"/>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100" name="Freeform 6"/>
          <p:cNvSpPr>
            <a:spLocks noChangeArrowheads="1"/>
          </p:cNvSpPr>
          <p:nvPr/>
        </p:nvSpPr>
        <p:spPr bwMode="auto">
          <a:xfrm>
            <a:off x="16637334" y="7134130"/>
            <a:ext cx="329206" cy="329228"/>
          </a:xfrm>
          <a:custGeom>
            <a:avLst/>
            <a:gdLst>
              <a:gd name="T0" fmla="*/ 403 w 813"/>
              <a:gd name="T1" fmla="*/ 0 h 813"/>
              <a:gd name="T2" fmla="*/ 403 w 813"/>
              <a:gd name="T3" fmla="*/ 0 h 813"/>
              <a:gd name="T4" fmla="*/ 0 w 813"/>
              <a:gd name="T5" fmla="*/ 403 h 813"/>
              <a:gd name="T6" fmla="*/ 403 w 813"/>
              <a:gd name="T7" fmla="*/ 812 h 813"/>
              <a:gd name="T8" fmla="*/ 812 w 813"/>
              <a:gd name="T9" fmla="*/ 403 h 813"/>
              <a:gd name="T10" fmla="*/ 403 w 813"/>
              <a:gd name="T11" fmla="*/ 0 h 813"/>
            </a:gdLst>
            <a:ahLst/>
            <a:cxnLst>
              <a:cxn ang="0">
                <a:pos x="T0" y="T1"/>
              </a:cxn>
              <a:cxn ang="0">
                <a:pos x="T2" y="T3"/>
              </a:cxn>
              <a:cxn ang="0">
                <a:pos x="T4" y="T5"/>
              </a:cxn>
              <a:cxn ang="0">
                <a:pos x="T6" y="T7"/>
              </a:cxn>
              <a:cxn ang="0">
                <a:pos x="T8" y="T9"/>
              </a:cxn>
              <a:cxn ang="0">
                <a:pos x="T10" y="T11"/>
              </a:cxn>
            </a:cxnLst>
            <a:rect l="0" t="0" r="r" b="b"/>
            <a:pathLst>
              <a:path w="813" h="813">
                <a:moveTo>
                  <a:pt x="403" y="0"/>
                </a:moveTo>
                <a:lnTo>
                  <a:pt x="403" y="0"/>
                </a:lnTo>
                <a:cubicBezTo>
                  <a:pt x="183" y="0"/>
                  <a:pt x="0" y="182"/>
                  <a:pt x="0" y="403"/>
                </a:cubicBezTo>
                <a:cubicBezTo>
                  <a:pt x="0" y="629"/>
                  <a:pt x="183" y="812"/>
                  <a:pt x="403" y="812"/>
                </a:cubicBezTo>
                <a:cubicBezTo>
                  <a:pt x="630" y="812"/>
                  <a:pt x="812" y="629"/>
                  <a:pt x="812" y="403"/>
                </a:cubicBezTo>
                <a:cubicBezTo>
                  <a:pt x="812" y="182"/>
                  <a:pt x="630" y="0"/>
                  <a:pt x="403" y="0"/>
                </a:cubicBezTo>
              </a:path>
            </a:pathLst>
          </a:custGeom>
          <a:solidFill>
            <a:srgbClr val="BAB1B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101" name="Freeform 7"/>
          <p:cNvSpPr>
            <a:spLocks noChangeArrowheads="1"/>
          </p:cNvSpPr>
          <p:nvPr/>
        </p:nvSpPr>
        <p:spPr bwMode="auto">
          <a:xfrm>
            <a:off x="17569491" y="8921623"/>
            <a:ext cx="470551" cy="470580"/>
          </a:xfrm>
          <a:custGeom>
            <a:avLst/>
            <a:gdLst>
              <a:gd name="T0" fmla="*/ 578 w 1158"/>
              <a:gd name="T1" fmla="*/ 988 h 1159"/>
              <a:gd name="T2" fmla="*/ 578 w 1158"/>
              <a:gd name="T3" fmla="*/ 988 h 1159"/>
              <a:gd name="T4" fmla="*/ 176 w 1158"/>
              <a:gd name="T5" fmla="*/ 579 h 1159"/>
              <a:gd name="T6" fmla="*/ 578 w 1158"/>
              <a:gd name="T7" fmla="*/ 176 h 1159"/>
              <a:gd name="T8" fmla="*/ 987 w 1158"/>
              <a:gd name="T9" fmla="*/ 579 h 1159"/>
              <a:gd name="T10" fmla="*/ 578 w 1158"/>
              <a:gd name="T11" fmla="*/ 988 h 1159"/>
              <a:gd name="T12" fmla="*/ 578 w 1158"/>
              <a:gd name="T13" fmla="*/ 0 h 1159"/>
              <a:gd name="T14" fmla="*/ 578 w 1158"/>
              <a:gd name="T15" fmla="*/ 0 h 1159"/>
              <a:gd name="T16" fmla="*/ 0 w 1158"/>
              <a:gd name="T17" fmla="*/ 579 h 1159"/>
              <a:gd name="T18" fmla="*/ 578 w 1158"/>
              <a:gd name="T19" fmla="*/ 1158 h 1159"/>
              <a:gd name="T20" fmla="*/ 1157 w 1158"/>
              <a:gd name="T21" fmla="*/ 579 h 1159"/>
              <a:gd name="T22" fmla="*/ 578 w 1158"/>
              <a:gd name="T23" fmla="*/ 0 h 1159"/>
              <a:gd name="T24" fmla="*/ 578 w 1158"/>
              <a:gd name="T25" fmla="*/ 988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8" h="1159">
                <a:moveTo>
                  <a:pt x="578" y="988"/>
                </a:moveTo>
                <a:lnTo>
                  <a:pt x="578" y="988"/>
                </a:lnTo>
                <a:cubicBezTo>
                  <a:pt x="353" y="988"/>
                  <a:pt x="176" y="805"/>
                  <a:pt x="176" y="579"/>
                </a:cubicBezTo>
                <a:cubicBezTo>
                  <a:pt x="176" y="352"/>
                  <a:pt x="353" y="176"/>
                  <a:pt x="578" y="176"/>
                </a:cubicBezTo>
                <a:cubicBezTo>
                  <a:pt x="805" y="176"/>
                  <a:pt x="987" y="352"/>
                  <a:pt x="987" y="579"/>
                </a:cubicBezTo>
                <a:cubicBezTo>
                  <a:pt x="987" y="805"/>
                  <a:pt x="805" y="988"/>
                  <a:pt x="578" y="988"/>
                </a:cubicBezTo>
                <a:lnTo>
                  <a:pt x="578" y="0"/>
                </a:lnTo>
                <a:lnTo>
                  <a:pt x="578" y="0"/>
                </a:lnTo>
                <a:cubicBezTo>
                  <a:pt x="258" y="0"/>
                  <a:pt x="0" y="258"/>
                  <a:pt x="0" y="579"/>
                </a:cubicBezTo>
                <a:cubicBezTo>
                  <a:pt x="0" y="900"/>
                  <a:pt x="258" y="1158"/>
                  <a:pt x="578" y="1158"/>
                </a:cubicBezTo>
                <a:cubicBezTo>
                  <a:pt x="899" y="1158"/>
                  <a:pt x="1157" y="900"/>
                  <a:pt x="1157" y="579"/>
                </a:cubicBezTo>
                <a:cubicBezTo>
                  <a:pt x="1157" y="258"/>
                  <a:pt x="899" y="0"/>
                  <a:pt x="578" y="0"/>
                </a:cubicBezTo>
                <a:lnTo>
                  <a:pt x="578" y="988"/>
                </a:lnTo>
              </a:path>
            </a:pathLst>
          </a:custGeom>
          <a:solidFill>
            <a:srgbClr val="E7E3E2"/>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102" name="Freeform 8"/>
          <p:cNvSpPr>
            <a:spLocks noChangeArrowheads="1"/>
          </p:cNvSpPr>
          <p:nvPr/>
        </p:nvSpPr>
        <p:spPr bwMode="auto">
          <a:xfrm>
            <a:off x="17641055" y="8993194"/>
            <a:ext cx="329206" cy="329228"/>
          </a:xfrm>
          <a:custGeom>
            <a:avLst/>
            <a:gdLst>
              <a:gd name="T0" fmla="*/ 402 w 812"/>
              <a:gd name="T1" fmla="*/ 0 h 813"/>
              <a:gd name="T2" fmla="*/ 402 w 812"/>
              <a:gd name="T3" fmla="*/ 0 h 813"/>
              <a:gd name="T4" fmla="*/ 0 w 812"/>
              <a:gd name="T5" fmla="*/ 403 h 813"/>
              <a:gd name="T6" fmla="*/ 402 w 812"/>
              <a:gd name="T7" fmla="*/ 812 h 813"/>
              <a:gd name="T8" fmla="*/ 811 w 812"/>
              <a:gd name="T9" fmla="*/ 403 h 813"/>
              <a:gd name="T10" fmla="*/ 402 w 812"/>
              <a:gd name="T11" fmla="*/ 0 h 813"/>
            </a:gdLst>
            <a:ahLst/>
            <a:cxnLst>
              <a:cxn ang="0">
                <a:pos x="T0" y="T1"/>
              </a:cxn>
              <a:cxn ang="0">
                <a:pos x="T2" y="T3"/>
              </a:cxn>
              <a:cxn ang="0">
                <a:pos x="T4" y="T5"/>
              </a:cxn>
              <a:cxn ang="0">
                <a:pos x="T6" y="T7"/>
              </a:cxn>
              <a:cxn ang="0">
                <a:pos x="T8" y="T9"/>
              </a:cxn>
              <a:cxn ang="0">
                <a:pos x="T10" y="T11"/>
              </a:cxn>
            </a:cxnLst>
            <a:rect l="0" t="0" r="r" b="b"/>
            <a:pathLst>
              <a:path w="812" h="813">
                <a:moveTo>
                  <a:pt x="402" y="0"/>
                </a:moveTo>
                <a:lnTo>
                  <a:pt x="402" y="0"/>
                </a:lnTo>
                <a:cubicBezTo>
                  <a:pt x="177" y="0"/>
                  <a:pt x="0" y="176"/>
                  <a:pt x="0" y="403"/>
                </a:cubicBezTo>
                <a:cubicBezTo>
                  <a:pt x="0" y="629"/>
                  <a:pt x="177" y="812"/>
                  <a:pt x="402" y="812"/>
                </a:cubicBezTo>
                <a:cubicBezTo>
                  <a:pt x="629" y="812"/>
                  <a:pt x="811" y="629"/>
                  <a:pt x="811" y="403"/>
                </a:cubicBezTo>
                <a:cubicBezTo>
                  <a:pt x="811" y="176"/>
                  <a:pt x="629" y="0"/>
                  <a:pt x="402" y="0"/>
                </a:cubicBezTo>
              </a:path>
            </a:pathLst>
          </a:custGeom>
          <a:solidFill>
            <a:srgbClr val="BAB1B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103" name="Freeform 9"/>
          <p:cNvSpPr>
            <a:spLocks noChangeArrowheads="1"/>
          </p:cNvSpPr>
          <p:nvPr/>
        </p:nvSpPr>
        <p:spPr bwMode="auto">
          <a:xfrm>
            <a:off x="20535926" y="8322214"/>
            <a:ext cx="466973" cy="467003"/>
          </a:xfrm>
          <a:custGeom>
            <a:avLst/>
            <a:gdLst>
              <a:gd name="T0" fmla="*/ 572 w 1152"/>
              <a:gd name="T1" fmla="*/ 982 h 1153"/>
              <a:gd name="T2" fmla="*/ 572 w 1152"/>
              <a:gd name="T3" fmla="*/ 982 h 1153"/>
              <a:gd name="T4" fmla="*/ 169 w 1152"/>
              <a:gd name="T5" fmla="*/ 579 h 1153"/>
              <a:gd name="T6" fmla="*/ 572 w 1152"/>
              <a:gd name="T7" fmla="*/ 170 h 1153"/>
              <a:gd name="T8" fmla="*/ 981 w 1152"/>
              <a:gd name="T9" fmla="*/ 579 h 1153"/>
              <a:gd name="T10" fmla="*/ 572 w 1152"/>
              <a:gd name="T11" fmla="*/ 982 h 1153"/>
              <a:gd name="T12" fmla="*/ 572 w 1152"/>
              <a:gd name="T13" fmla="*/ 0 h 1153"/>
              <a:gd name="T14" fmla="*/ 572 w 1152"/>
              <a:gd name="T15" fmla="*/ 0 h 1153"/>
              <a:gd name="T16" fmla="*/ 0 w 1152"/>
              <a:gd name="T17" fmla="*/ 579 h 1153"/>
              <a:gd name="T18" fmla="*/ 572 w 1152"/>
              <a:gd name="T19" fmla="*/ 1152 h 1153"/>
              <a:gd name="T20" fmla="*/ 1151 w 1152"/>
              <a:gd name="T21" fmla="*/ 579 h 1153"/>
              <a:gd name="T22" fmla="*/ 572 w 1152"/>
              <a:gd name="T23" fmla="*/ 0 h 1153"/>
              <a:gd name="T24" fmla="*/ 572 w 1152"/>
              <a:gd name="T25" fmla="*/ 982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2" h="1153">
                <a:moveTo>
                  <a:pt x="572" y="982"/>
                </a:moveTo>
                <a:lnTo>
                  <a:pt x="572" y="982"/>
                </a:lnTo>
                <a:cubicBezTo>
                  <a:pt x="352" y="982"/>
                  <a:pt x="169" y="799"/>
                  <a:pt x="169" y="579"/>
                </a:cubicBezTo>
                <a:cubicBezTo>
                  <a:pt x="169" y="352"/>
                  <a:pt x="352" y="170"/>
                  <a:pt x="572" y="170"/>
                </a:cubicBezTo>
                <a:cubicBezTo>
                  <a:pt x="799" y="170"/>
                  <a:pt x="981" y="352"/>
                  <a:pt x="981" y="579"/>
                </a:cubicBezTo>
                <a:cubicBezTo>
                  <a:pt x="981" y="799"/>
                  <a:pt x="799" y="982"/>
                  <a:pt x="572" y="982"/>
                </a:cubicBezTo>
                <a:lnTo>
                  <a:pt x="572" y="0"/>
                </a:lnTo>
                <a:lnTo>
                  <a:pt x="572" y="0"/>
                </a:lnTo>
                <a:cubicBezTo>
                  <a:pt x="258" y="0"/>
                  <a:pt x="0" y="258"/>
                  <a:pt x="0" y="579"/>
                </a:cubicBezTo>
                <a:cubicBezTo>
                  <a:pt x="0" y="894"/>
                  <a:pt x="258" y="1152"/>
                  <a:pt x="572" y="1152"/>
                </a:cubicBezTo>
                <a:cubicBezTo>
                  <a:pt x="893" y="1152"/>
                  <a:pt x="1151" y="894"/>
                  <a:pt x="1151" y="579"/>
                </a:cubicBezTo>
                <a:cubicBezTo>
                  <a:pt x="1151" y="258"/>
                  <a:pt x="893" y="0"/>
                  <a:pt x="572" y="0"/>
                </a:cubicBezTo>
                <a:lnTo>
                  <a:pt x="572" y="982"/>
                </a:lnTo>
              </a:path>
            </a:pathLst>
          </a:custGeom>
          <a:solidFill>
            <a:srgbClr val="E7E3E2"/>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105" name="Freeform 10"/>
          <p:cNvSpPr>
            <a:spLocks noChangeArrowheads="1"/>
          </p:cNvSpPr>
          <p:nvPr/>
        </p:nvSpPr>
        <p:spPr bwMode="auto">
          <a:xfrm>
            <a:off x="20605703" y="8391995"/>
            <a:ext cx="329206" cy="329228"/>
          </a:xfrm>
          <a:custGeom>
            <a:avLst/>
            <a:gdLst>
              <a:gd name="T0" fmla="*/ 403 w 813"/>
              <a:gd name="T1" fmla="*/ 0 h 813"/>
              <a:gd name="T2" fmla="*/ 403 w 813"/>
              <a:gd name="T3" fmla="*/ 0 h 813"/>
              <a:gd name="T4" fmla="*/ 0 w 813"/>
              <a:gd name="T5" fmla="*/ 409 h 813"/>
              <a:gd name="T6" fmla="*/ 403 w 813"/>
              <a:gd name="T7" fmla="*/ 812 h 813"/>
              <a:gd name="T8" fmla="*/ 812 w 813"/>
              <a:gd name="T9" fmla="*/ 409 h 813"/>
              <a:gd name="T10" fmla="*/ 403 w 813"/>
              <a:gd name="T11" fmla="*/ 0 h 813"/>
            </a:gdLst>
            <a:ahLst/>
            <a:cxnLst>
              <a:cxn ang="0">
                <a:pos x="T0" y="T1"/>
              </a:cxn>
              <a:cxn ang="0">
                <a:pos x="T2" y="T3"/>
              </a:cxn>
              <a:cxn ang="0">
                <a:pos x="T4" y="T5"/>
              </a:cxn>
              <a:cxn ang="0">
                <a:pos x="T6" y="T7"/>
              </a:cxn>
              <a:cxn ang="0">
                <a:pos x="T8" y="T9"/>
              </a:cxn>
              <a:cxn ang="0">
                <a:pos x="T10" y="T11"/>
              </a:cxn>
            </a:cxnLst>
            <a:rect l="0" t="0" r="r" b="b"/>
            <a:pathLst>
              <a:path w="813" h="813">
                <a:moveTo>
                  <a:pt x="403" y="0"/>
                </a:moveTo>
                <a:lnTo>
                  <a:pt x="403" y="0"/>
                </a:lnTo>
                <a:cubicBezTo>
                  <a:pt x="183" y="0"/>
                  <a:pt x="0" y="182"/>
                  <a:pt x="0" y="409"/>
                </a:cubicBezTo>
                <a:cubicBezTo>
                  <a:pt x="0" y="629"/>
                  <a:pt x="183" y="812"/>
                  <a:pt x="403" y="812"/>
                </a:cubicBezTo>
                <a:cubicBezTo>
                  <a:pt x="630" y="812"/>
                  <a:pt x="812" y="629"/>
                  <a:pt x="812" y="409"/>
                </a:cubicBezTo>
                <a:cubicBezTo>
                  <a:pt x="812" y="182"/>
                  <a:pt x="630" y="0"/>
                  <a:pt x="403" y="0"/>
                </a:cubicBezTo>
              </a:path>
            </a:pathLst>
          </a:custGeom>
          <a:solidFill>
            <a:srgbClr val="BAB1B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106" name="Freeform 11"/>
          <p:cNvSpPr>
            <a:spLocks noChangeArrowheads="1"/>
          </p:cNvSpPr>
          <p:nvPr/>
        </p:nvSpPr>
        <p:spPr bwMode="auto">
          <a:xfrm>
            <a:off x="21253381" y="6042669"/>
            <a:ext cx="470550" cy="467003"/>
          </a:xfrm>
          <a:custGeom>
            <a:avLst/>
            <a:gdLst>
              <a:gd name="T0" fmla="*/ 579 w 1159"/>
              <a:gd name="T1" fmla="*/ 981 h 1152"/>
              <a:gd name="T2" fmla="*/ 579 w 1159"/>
              <a:gd name="T3" fmla="*/ 981 h 1152"/>
              <a:gd name="T4" fmla="*/ 176 w 1159"/>
              <a:gd name="T5" fmla="*/ 579 h 1152"/>
              <a:gd name="T6" fmla="*/ 579 w 1159"/>
              <a:gd name="T7" fmla="*/ 169 h 1152"/>
              <a:gd name="T8" fmla="*/ 988 w 1159"/>
              <a:gd name="T9" fmla="*/ 579 h 1152"/>
              <a:gd name="T10" fmla="*/ 579 w 1159"/>
              <a:gd name="T11" fmla="*/ 981 h 1152"/>
              <a:gd name="T12" fmla="*/ 579 w 1159"/>
              <a:gd name="T13" fmla="*/ 0 h 1152"/>
              <a:gd name="T14" fmla="*/ 579 w 1159"/>
              <a:gd name="T15" fmla="*/ 0 h 1152"/>
              <a:gd name="T16" fmla="*/ 0 w 1159"/>
              <a:gd name="T17" fmla="*/ 579 h 1152"/>
              <a:gd name="T18" fmla="*/ 579 w 1159"/>
              <a:gd name="T19" fmla="*/ 1151 h 1152"/>
              <a:gd name="T20" fmla="*/ 1158 w 1159"/>
              <a:gd name="T21" fmla="*/ 579 h 1152"/>
              <a:gd name="T22" fmla="*/ 579 w 1159"/>
              <a:gd name="T23" fmla="*/ 0 h 1152"/>
              <a:gd name="T24" fmla="*/ 579 w 1159"/>
              <a:gd name="T25" fmla="*/ 981 h 1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9" h="1152">
                <a:moveTo>
                  <a:pt x="579" y="981"/>
                </a:moveTo>
                <a:lnTo>
                  <a:pt x="579" y="981"/>
                </a:lnTo>
                <a:cubicBezTo>
                  <a:pt x="359" y="981"/>
                  <a:pt x="176" y="799"/>
                  <a:pt x="176" y="579"/>
                </a:cubicBezTo>
                <a:cubicBezTo>
                  <a:pt x="176" y="352"/>
                  <a:pt x="359" y="169"/>
                  <a:pt x="579" y="169"/>
                </a:cubicBezTo>
                <a:cubicBezTo>
                  <a:pt x="805" y="169"/>
                  <a:pt x="988" y="352"/>
                  <a:pt x="988" y="579"/>
                </a:cubicBezTo>
                <a:cubicBezTo>
                  <a:pt x="988" y="799"/>
                  <a:pt x="805" y="981"/>
                  <a:pt x="579" y="981"/>
                </a:cubicBezTo>
                <a:lnTo>
                  <a:pt x="579" y="0"/>
                </a:lnTo>
                <a:lnTo>
                  <a:pt x="579" y="0"/>
                </a:lnTo>
                <a:cubicBezTo>
                  <a:pt x="264" y="0"/>
                  <a:pt x="0" y="258"/>
                  <a:pt x="0" y="579"/>
                </a:cubicBezTo>
                <a:cubicBezTo>
                  <a:pt x="0" y="893"/>
                  <a:pt x="264" y="1151"/>
                  <a:pt x="579" y="1151"/>
                </a:cubicBezTo>
                <a:cubicBezTo>
                  <a:pt x="900" y="1151"/>
                  <a:pt x="1158" y="893"/>
                  <a:pt x="1158" y="579"/>
                </a:cubicBezTo>
                <a:cubicBezTo>
                  <a:pt x="1158" y="258"/>
                  <a:pt x="900" y="0"/>
                  <a:pt x="579" y="0"/>
                </a:cubicBezTo>
                <a:lnTo>
                  <a:pt x="579" y="981"/>
                </a:lnTo>
              </a:path>
            </a:pathLst>
          </a:custGeom>
          <a:solidFill>
            <a:srgbClr val="E7E3E2"/>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107" name="Freeform 12"/>
          <p:cNvSpPr>
            <a:spLocks noChangeArrowheads="1"/>
          </p:cNvSpPr>
          <p:nvPr/>
        </p:nvSpPr>
        <p:spPr bwMode="auto">
          <a:xfrm>
            <a:off x="21324948" y="6110660"/>
            <a:ext cx="329206" cy="329228"/>
          </a:xfrm>
          <a:custGeom>
            <a:avLst/>
            <a:gdLst>
              <a:gd name="T0" fmla="*/ 403 w 813"/>
              <a:gd name="T1" fmla="*/ 0 h 813"/>
              <a:gd name="T2" fmla="*/ 403 w 813"/>
              <a:gd name="T3" fmla="*/ 0 h 813"/>
              <a:gd name="T4" fmla="*/ 0 w 813"/>
              <a:gd name="T5" fmla="*/ 410 h 813"/>
              <a:gd name="T6" fmla="*/ 403 w 813"/>
              <a:gd name="T7" fmla="*/ 812 h 813"/>
              <a:gd name="T8" fmla="*/ 812 w 813"/>
              <a:gd name="T9" fmla="*/ 410 h 813"/>
              <a:gd name="T10" fmla="*/ 403 w 813"/>
              <a:gd name="T11" fmla="*/ 0 h 813"/>
            </a:gdLst>
            <a:ahLst/>
            <a:cxnLst>
              <a:cxn ang="0">
                <a:pos x="T0" y="T1"/>
              </a:cxn>
              <a:cxn ang="0">
                <a:pos x="T2" y="T3"/>
              </a:cxn>
              <a:cxn ang="0">
                <a:pos x="T4" y="T5"/>
              </a:cxn>
              <a:cxn ang="0">
                <a:pos x="T6" y="T7"/>
              </a:cxn>
              <a:cxn ang="0">
                <a:pos x="T8" y="T9"/>
              </a:cxn>
              <a:cxn ang="0">
                <a:pos x="T10" y="T11"/>
              </a:cxn>
            </a:cxnLst>
            <a:rect l="0" t="0" r="r" b="b"/>
            <a:pathLst>
              <a:path w="813" h="813">
                <a:moveTo>
                  <a:pt x="403" y="0"/>
                </a:moveTo>
                <a:lnTo>
                  <a:pt x="403" y="0"/>
                </a:lnTo>
                <a:cubicBezTo>
                  <a:pt x="183" y="0"/>
                  <a:pt x="0" y="183"/>
                  <a:pt x="0" y="410"/>
                </a:cubicBezTo>
                <a:cubicBezTo>
                  <a:pt x="0" y="630"/>
                  <a:pt x="183" y="812"/>
                  <a:pt x="403" y="812"/>
                </a:cubicBezTo>
                <a:cubicBezTo>
                  <a:pt x="629" y="812"/>
                  <a:pt x="812" y="630"/>
                  <a:pt x="812" y="410"/>
                </a:cubicBezTo>
                <a:cubicBezTo>
                  <a:pt x="812" y="183"/>
                  <a:pt x="629" y="0"/>
                  <a:pt x="403" y="0"/>
                </a:cubicBezTo>
              </a:path>
            </a:pathLst>
          </a:custGeom>
          <a:solidFill>
            <a:srgbClr val="BAB1B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108" name="Freeform 13"/>
          <p:cNvSpPr>
            <a:spLocks noChangeArrowheads="1"/>
          </p:cNvSpPr>
          <p:nvPr/>
        </p:nvSpPr>
        <p:spPr bwMode="auto">
          <a:xfrm>
            <a:off x="13950011" y="4761545"/>
            <a:ext cx="1549416" cy="2020099"/>
          </a:xfrm>
          <a:custGeom>
            <a:avLst/>
            <a:gdLst>
              <a:gd name="T0" fmla="*/ 50 w 3821"/>
              <a:gd name="T1" fmla="*/ 4978 h 4979"/>
              <a:gd name="T2" fmla="*/ 50 w 3821"/>
              <a:gd name="T3" fmla="*/ 4978 h 4979"/>
              <a:gd name="T4" fmla="*/ 50 w 3821"/>
              <a:gd name="T5" fmla="*/ 4978 h 4979"/>
              <a:gd name="T6" fmla="*/ 0 w 3821"/>
              <a:gd name="T7" fmla="*/ 4928 h 4979"/>
              <a:gd name="T8" fmla="*/ 560 w 3821"/>
              <a:gd name="T9" fmla="*/ 2989 h 4979"/>
              <a:gd name="T10" fmla="*/ 3744 w 3821"/>
              <a:gd name="T11" fmla="*/ 7 h 4979"/>
              <a:gd name="T12" fmla="*/ 3813 w 3821"/>
              <a:gd name="T13" fmla="*/ 38 h 4979"/>
              <a:gd name="T14" fmla="*/ 3782 w 3821"/>
              <a:gd name="T15" fmla="*/ 107 h 4979"/>
              <a:gd name="T16" fmla="*/ 654 w 3821"/>
              <a:gd name="T17" fmla="*/ 3033 h 4979"/>
              <a:gd name="T18" fmla="*/ 107 w 3821"/>
              <a:gd name="T19" fmla="*/ 4934 h 4979"/>
              <a:gd name="T20" fmla="*/ 50 w 3821"/>
              <a:gd name="T21" fmla="*/ 4978 h 49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21" h="4979">
                <a:moveTo>
                  <a:pt x="50" y="4978"/>
                </a:moveTo>
                <a:lnTo>
                  <a:pt x="50" y="4978"/>
                </a:lnTo>
                <a:lnTo>
                  <a:pt x="50" y="4978"/>
                </a:lnTo>
                <a:cubicBezTo>
                  <a:pt x="19" y="4978"/>
                  <a:pt x="0" y="4953"/>
                  <a:pt x="0" y="4928"/>
                </a:cubicBezTo>
                <a:cubicBezTo>
                  <a:pt x="0" y="4915"/>
                  <a:pt x="69" y="4034"/>
                  <a:pt x="560" y="2989"/>
                </a:cubicBezTo>
                <a:cubicBezTo>
                  <a:pt x="1013" y="2027"/>
                  <a:pt x="1938" y="730"/>
                  <a:pt x="3744" y="7"/>
                </a:cubicBezTo>
                <a:cubicBezTo>
                  <a:pt x="3769" y="0"/>
                  <a:pt x="3801" y="13"/>
                  <a:pt x="3813" y="38"/>
                </a:cubicBezTo>
                <a:cubicBezTo>
                  <a:pt x="3820" y="63"/>
                  <a:pt x="3807" y="95"/>
                  <a:pt x="3782" y="107"/>
                </a:cubicBezTo>
                <a:cubicBezTo>
                  <a:pt x="2007" y="818"/>
                  <a:pt x="1107" y="2090"/>
                  <a:pt x="654" y="3033"/>
                </a:cubicBezTo>
                <a:cubicBezTo>
                  <a:pt x="170" y="4053"/>
                  <a:pt x="107" y="4921"/>
                  <a:pt x="107" y="4934"/>
                </a:cubicBezTo>
                <a:cubicBezTo>
                  <a:pt x="101" y="4959"/>
                  <a:pt x="82" y="4978"/>
                  <a:pt x="50" y="4978"/>
                </a:cubicBezTo>
              </a:path>
            </a:pathLst>
          </a:custGeom>
          <a:solidFill>
            <a:srgbClr val="BFB9B8"/>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109" name="Freeform 14"/>
          <p:cNvSpPr>
            <a:spLocks noChangeArrowheads="1"/>
          </p:cNvSpPr>
          <p:nvPr/>
        </p:nvSpPr>
        <p:spPr bwMode="auto">
          <a:xfrm>
            <a:off x="15188110" y="5062143"/>
            <a:ext cx="1109282" cy="3617928"/>
          </a:xfrm>
          <a:custGeom>
            <a:avLst/>
            <a:gdLst>
              <a:gd name="T0" fmla="*/ 270 w 2732"/>
              <a:gd name="T1" fmla="*/ 8916 h 8917"/>
              <a:gd name="T2" fmla="*/ 270 w 2732"/>
              <a:gd name="T3" fmla="*/ 8916 h 8917"/>
              <a:gd name="T4" fmla="*/ 220 w 2732"/>
              <a:gd name="T5" fmla="*/ 8872 h 8917"/>
              <a:gd name="T6" fmla="*/ 195 w 2732"/>
              <a:gd name="T7" fmla="*/ 5795 h 8917"/>
              <a:gd name="T8" fmla="*/ 2637 w 2732"/>
              <a:gd name="T9" fmla="*/ 25 h 8917"/>
              <a:gd name="T10" fmla="*/ 2712 w 2732"/>
              <a:gd name="T11" fmla="*/ 19 h 8917"/>
              <a:gd name="T12" fmla="*/ 2712 w 2732"/>
              <a:gd name="T13" fmla="*/ 94 h 8917"/>
              <a:gd name="T14" fmla="*/ 302 w 2732"/>
              <a:gd name="T15" fmla="*/ 5802 h 8917"/>
              <a:gd name="T16" fmla="*/ 321 w 2732"/>
              <a:gd name="T17" fmla="*/ 8853 h 8917"/>
              <a:gd name="T18" fmla="*/ 277 w 2732"/>
              <a:gd name="T19" fmla="*/ 8916 h 8917"/>
              <a:gd name="T20" fmla="*/ 270 w 2732"/>
              <a:gd name="T21" fmla="*/ 8916 h 8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32" h="8917">
                <a:moveTo>
                  <a:pt x="270" y="8916"/>
                </a:moveTo>
                <a:lnTo>
                  <a:pt x="270" y="8916"/>
                </a:lnTo>
                <a:cubicBezTo>
                  <a:pt x="245" y="8916"/>
                  <a:pt x="220" y="8897"/>
                  <a:pt x="220" y="8872"/>
                </a:cubicBezTo>
                <a:cubicBezTo>
                  <a:pt x="214" y="8859"/>
                  <a:pt x="0" y="7539"/>
                  <a:pt x="195" y="5795"/>
                </a:cubicBezTo>
                <a:cubicBezTo>
                  <a:pt x="371" y="4185"/>
                  <a:pt x="938" y="1875"/>
                  <a:pt x="2637" y="25"/>
                </a:cubicBezTo>
                <a:cubicBezTo>
                  <a:pt x="2655" y="0"/>
                  <a:pt x="2687" y="0"/>
                  <a:pt x="2712" y="19"/>
                </a:cubicBezTo>
                <a:cubicBezTo>
                  <a:pt x="2731" y="38"/>
                  <a:pt x="2731" y="75"/>
                  <a:pt x="2712" y="94"/>
                </a:cubicBezTo>
                <a:cubicBezTo>
                  <a:pt x="1038" y="1925"/>
                  <a:pt x="472" y="4210"/>
                  <a:pt x="302" y="5802"/>
                </a:cubicBezTo>
                <a:cubicBezTo>
                  <a:pt x="107" y="7532"/>
                  <a:pt x="321" y="8840"/>
                  <a:pt x="321" y="8853"/>
                </a:cubicBezTo>
                <a:cubicBezTo>
                  <a:pt x="327" y="8884"/>
                  <a:pt x="308" y="8909"/>
                  <a:pt x="277" y="8916"/>
                </a:cubicBezTo>
                <a:lnTo>
                  <a:pt x="270" y="8916"/>
                </a:lnTo>
              </a:path>
            </a:pathLst>
          </a:custGeom>
          <a:solidFill>
            <a:srgbClr val="BFB9B8"/>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110" name="Freeform 15"/>
          <p:cNvSpPr>
            <a:spLocks noChangeArrowheads="1"/>
          </p:cNvSpPr>
          <p:nvPr/>
        </p:nvSpPr>
        <p:spPr bwMode="auto">
          <a:xfrm>
            <a:off x="16742896" y="5437892"/>
            <a:ext cx="533171" cy="1719499"/>
          </a:xfrm>
          <a:custGeom>
            <a:avLst/>
            <a:gdLst>
              <a:gd name="T0" fmla="*/ 57 w 1316"/>
              <a:gd name="T1" fmla="*/ 4235 h 4236"/>
              <a:gd name="T2" fmla="*/ 57 w 1316"/>
              <a:gd name="T3" fmla="*/ 4235 h 4236"/>
              <a:gd name="T4" fmla="*/ 57 w 1316"/>
              <a:gd name="T5" fmla="*/ 4235 h 4236"/>
              <a:gd name="T6" fmla="*/ 7 w 1316"/>
              <a:gd name="T7" fmla="*/ 4185 h 4236"/>
              <a:gd name="T8" fmla="*/ 1215 w 1316"/>
              <a:gd name="T9" fmla="*/ 31 h 4236"/>
              <a:gd name="T10" fmla="*/ 1284 w 1316"/>
              <a:gd name="T11" fmla="*/ 19 h 4236"/>
              <a:gd name="T12" fmla="*/ 1303 w 1316"/>
              <a:gd name="T13" fmla="*/ 88 h 4236"/>
              <a:gd name="T14" fmla="*/ 107 w 1316"/>
              <a:gd name="T15" fmla="*/ 4185 h 4236"/>
              <a:gd name="T16" fmla="*/ 57 w 1316"/>
              <a:gd name="T17" fmla="*/ 4235 h 4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16" h="4236">
                <a:moveTo>
                  <a:pt x="57" y="4235"/>
                </a:moveTo>
                <a:lnTo>
                  <a:pt x="57" y="4235"/>
                </a:lnTo>
                <a:lnTo>
                  <a:pt x="57" y="4235"/>
                </a:lnTo>
                <a:cubicBezTo>
                  <a:pt x="25" y="4235"/>
                  <a:pt x="0" y="4210"/>
                  <a:pt x="7" y="4185"/>
                </a:cubicBezTo>
                <a:cubicBezTo>
                  <a:pt x="7" y="4159"/>
                  <a:pt x="139" y="1636"/>
                  <a:pt x="1215" y="31"/>
                </a:cubicBezTo>
                <a:cubicBezTo>
                  <a:pt x="1227" y="6"/>
                  <a:pt x="1265" y="0"/>
                  <a:pt x="1284" y="19"/>
                </a:cubicBezTo>
                <a:cubicBezTo>
                  <a:pt x="1309" y="31"/>
                  <a:pt x="1315" y="69"/>
                  <a:pt x="1303" y="88"/>
                </a:cubicBezTo>
                <a:cubicBezTo>
                  <a:pt x="246" y="1667"/>
                  <a:pt x="114" y="4159"/>
                  <a:pt x="107" y="4185"/>
                </a:cubicBezTo>
                <a:cubicBezTo>
                  <a:pt x="107" y="4216"/>
                  <a:pt x="82" y="4235"/>
                  <a:pt x="57" y="4235"/>
                </a:cubicBezTo>
              </a:path>
            </a:pathLst>
          </a:custGeom>
          <a:solidFill>
            <a:srgbClr val="BFB9B8"/>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111" name="Freeform 16"/>
          <p:cNvSpPr>
            <a:spLocks noChangeArrowheads="1"/>
          </p:cNvSpPr>
          <p:nvPr/>
        </p:nvSpPr>
        <p:spPr bwMode="auto">
          <a:xfrm>
            <a:off x="17710835" y="5471888"/>
            <a:ext cx="207543" cy="3521307"/>
          </a:xfrm>
          <a:custGeom>
            <a:avLst/>
            <a:gdLst>
              <a:gd name="T0" fmla="*/ 176 w 510"/>
              <a:gd name="T1" fmla="*/ 8677 h 8678"/>
              <a:gd name="T2" fmla="*/ 176 w 510"/>
              <a:gd name="T3" fmla="*/ 8677 h 8678"/>
              <a:gd name="T4" fmla="*/ 169 w 510"/>
              <a:gd name="T5" fmla="*/ 8677 h 8678"/>
              <a:gd name="T6" fmla="*/ 119 w 510"/>
              <a:gd name="T7" fmla="*/ 8620 h 8678"/>
              <a:gd name="T8" fmla="*/ 0 w 510"/>
              <a:gd name="T9" fmla="*/ 63 h 8678"/>
              <a:gd name="T10" fmla="*/ 51 w 510"/>
              <a:gd name="T11" fmla="*/ 6 h 8678"/>
              <a:gd name="T12" fmla="*/ 106 w 510"/>
              <a:gd name="T13" fmla="*/ 50 h 8678"/>
              <a:gd name="T14" fmla="*/ 226 w 510"/>
              <a:gd name="T15" fmla="*/ 8626 h 8678"/>
              <a:gd name="T16" fmla="*/ 176 w 510"/>
              <a:gd name="T17" fmla="*/ 8677 h 8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0" h="8678">
                <a:moveTo>
                  <a:pt x="176" y="8677"/>
                </a:moveTo>
                <a:lnTo>
                  <a:pt x="176" y="8677"/>
                </a:lnTo>
                <a:lnTo>
                  <a:pt x="169" y="8677"/>
                </a:lnTo>
                <a:cubicBezTo>
                  <a:pt x="144" y="8677"/>
                  <a:pt x="119" y="8651"/>
                  <a:pt x="119" y="8620"/>
                </a:cubicBezTo>
                <a:cubicBezTo>
                  <a:pt x="402" y="3649"/>
                  <a:pt x="7" y="100"/>
                  <a:pt x="0" y="63"/>
                </a:cubicBezTo>
                <a:cubicBezTo>
                  <a:pt x="0" y="37"/>
                  <a:pt x="19" y="12"/>
                  <a:pt x="51" y="6"/>
                </a:cubicBezTo>
                <a:cubicBezTo>
                  <a:pt x="76" y="0"/>
                  <a:pt x="106" y="25"/>
                  <a:pt x="106" y="50"/>
                </a:cubicBezTo>
                <a:cubicBezTo>
                  <a:pt x="113" y="88"/>
                  <a:pt x="509" y="3649"/>
                  <a:pt x="226" y="8626"/>
                </a:cubicBezTo>
                <a:cubicBezTo>
                  <a:pt x="226" y="8658"/>
                  <a:pt x="201" y="8677"/>
                  <a:pt x="176" y="8677"/>
                </a:cubicBezTo>
              </a:path>
            </a:pathLst>
          </a:custGeom>
          <a:solidFill>
            <a:srgbClr val="BFB9B8"/>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112" name="Freeform 17"/>
          <p:cNvSpPr>
            <a:spLocks noChangeArrowheads="1"/>
          </p:cNvSpPr>
          <p:nvPr/>
        </p:nvSpPr>
        <p:spPr bwMode="auto">
          <a:xfrm>
            <a:off x="19251305" y="5258963"/>
            <a:ext cx="1501110" cy="3133032"/>
          </a:xfrm>
          <a:custGeom>
            <a:avLst/>
            <a:gdLst>
              <a:gd name="T0" fmla="*/ 3644 w 3701"/>
              <a:gd name="T1" fmla="*/ 7721 h 7722"/>
              <a:gd name="T2" fmla="*/ 3644 w 3701"/>
              <a:gd name="T3" fmla="*/ 7721 h 7722"/>
              <a:gd name="T4" fmla="*/ 3594 w 3701"/>
              <a:gd name="T5" fmla="*/ 7677 h 7722"/>
              <a:gd name="T6" fmla="*/ 139 w 3701"/>
              <a:gd name="T7" fmla="*/ 189 h 7722"/>
              <a:gd name="T8" fmla="*/ 13 w 3701"/>
              <a:gd name="T9" fmla="*/ 82 h 7722"/>
              <a:gd name="T10" fmla="*/ 38 w 3701"/>
              <a:gd name="T11" fmla="*/ 13 h 7722"/>
              <a:gd name="T12" fmla="*/ 107 w 3701"/>
              <a:gd name="T13" fmla="*/ 32 h 7722"/>
              <a:gd name="T14" fmla="*/ 202 w 3701"/>
              <a:gd name="T15" fmla="*/ 107 h 7722"/>
              <a:gd name="T16" fmla="*/ 1800 w 3701"/>
              <a:gd name="T17" fmla="*/ 1907 h 7722"/>
              <a:gd name="T18" fmla="*/ 3700 w 3701"/>
              <a:gd name="T19" fmla="*/ 7658 h 7722"/>
              <a:gd name="T20" fmla="*/ 3656 w 3701"/>
              <a:gd name="T21" fmla="*/ 7714 h 7722"/>
              <a:gd name="T22" fmla="*/ 3644 w 3701"/>
              <a:gd name="T23" fmla="*/ 7721 h 7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01" h="7722">
                <a:moveTo>
                  <a:pt x="3644" y="7721"/>
                </a:moveTo>
                <a:lnTo>
                  <a:pt x="3644" y="7721"/>
                </a:lnTo>
                <a:cubicBezTo>
                  <a:pt x="3619" y="7721"/>
                  <a:pt x="3600" y="7702"/>
                  <a:pt x="3594" y="7677"/>
                </a:cubicBezTo>
                <a:cubicBezTo>
                  <a:pt x="3178" y="5117"/>
                  <a:pt x="2241" y="1737"/>
                  <a:pt x="139" y="189"/>
                </a:cubicBezTo>
                <a:cubicBezTo>
                  <a:pt x="57" y="133"/>
                  <a:pt x="25" y="107"/>
                  <a:pt x="13" y="82"/>
                </a:cubicBezTo>
                <a:cubicBezTo>
                  <a:pt x="0" y="57"/>
                  <a:pt x="13" y="26"/>
                  <a:pt x="38" y="13"/>
                </a:cubicBezTo>
                <a:cubicBezTo>
                  <a:pt x="63" y="0"/>
                  <a:pt x="95" y="7"/>
                  <a:pt x="107" y="32"/>
                </a:cubicBezTo>
                <a:cubicBezTo>
                  <a:pt x="113" y="44"/>
                  <a:pt x="158" y="76"/>
                  <a:pt x="202" y="107"/>
                </a:cubicBezTo>
                <a:cubicBezTo>
                  <a:pt x="447" y="284"/>
                  <a:pt x="1102" y="768"/>
                  <a:pt x="1800" y="1907"/>
                </a:cubicBezTo>
                <a:cubicBezTo>
                  <a:pt x="2668" y="3329"/>
                  <a:pt x="3310" y="5261"/>
                  <a:pt x="3700" y="7658"/>
                </a:cubicBezTo>
                <a:cubicBezTo>
                  <a:pt x="3700" y="7683"/>
                  <a:pt x="3682" y="7714"/>
                  <a:pt x="3656" y="7714"/>
                </a:cubicBezTo>
                <a:cubicBezTo>
                  <a:pt x="3650" y="7721"/>
                  <a:pt x="3650" y="7721"/>
                  <a:pt x="3644" y="7721"/>
                </a:cubicBezTo>
              </a:path>
            </a:pathLst>
          </a:custGeom>
          <a:solidFill>
            <a:srgbClr val="BFB9B8"/>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113" name="Freeform 18"/>
          <p:cNvSpPr>
            <a:spLocks noChangeArrowheads="1"/>
          </p:cNvSpPr>
          <p:nvPr/>
        </p:nvSpPr>
        <p:spPr bwMode="auto">
          <a:xfrm>
            <a:off x="19804158" y="4632715"/>
            <a:ext cx="1660345" cy="1436793"/>
          </a:xfrm>
          <a:custGeom>
            <a:avLst/>
            <a:gdLst>
              <a:gd name="T0" fmla="*/ 4027 w 4091"/>
              <a:gd name="T1" fmla="*/ 3542 h 3543"/>
              <a:gd name="T2" fmla="*/ 4027 w 4091"/>
              <a:gd name="T3" fmla="*/ 3542 h 3543"/>
              <a:gd name="T4" fmla="*/ 3983 w 4091"/>
              <a:gd name="T5" fmla="*/ 3517 h 3543"/>
              <a:gd name="T6" fmla="*/ 3058 w 4091"/>
              <a:gd name="T7" fmla="*/ 2177 h 3543"/>
              <a:gd name="T8" fmla="*/ 37 w 4091"/>
              <a:gd name="T9" fmla="*/ 107 h 3543"/>
              <a:gd name="T10" fmla="*/ 6 w 4091"/>
              <a:gd name="T11" fmla="*/ 37 h 3543"/>
              <a:gd name="T12" fmla="*/ 75 w 4091"/>
              <a:gd name="T13" fmla="*/ 6 h 3543"/>
              <a:gd name="T14" fmla="*/ 3140 w 4091"/>
              <a:gd name="T15" fmla="*/ 2108 h 3543"/>
              <a:gd name="T16" fmla="*/ 4077 w 4091"/>
              <a:gd name="T17" fmla="*/ 3467 h 3543"/>
              <a:gd name="T18" fmla="*/ 4052 w 4091"/>
              <a:gd name="T19" fmla="*/ 3542 h 3543"/>
              <a:gd name="T20" fmla="*/ 4027 w 4091"/>
              <a:gd name="T21" fmla="*/ 3542 h 3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1" h="3543">
                <a:moveTo>
                  <a:pt x="4027" y="3542"/>
                </a:moveTo>
                <a:lnTo>
                  <a:pt x="4027" y="3542"/>
                </a:lnTo>
                <a:cubicBezTo>
                  <a:pt x="4008" y="3542"/>
                  <a:pt x="3989" y="3536"/>
                  <a:pt x="3983" y="3517"/>
                </a:cubicBezTo>
                <a:cubicBezTo>
                  <a:pt x="3977" y="3511"/>
                  <a:pt x="3687" y="2894"/>
                  <a:pt x="3058" y="2177"/>
                </a:cubicBezTo>
                <a:cubicBezTo>
                  <a:pt x="2479" y="1510"/>
                  <a:pt x="1485" y="610"/>
                  <a:pt x="37" y="107"/>
                </a:cubicBezTo>
                <a:cubicBezTo>
                  <a:pt x="12" y="100"/>
                  <a:pt x="0" y="69"/>
                  <a:pt x="6" y="37"/>
                </a:cubicBezTo>
                <a:cubicBezTo>
                  <a:pt x="18" y="12"/>
                  <a:pt x="44" y="0"/>
                  <a:pt x="75" y="6"/>
                </a:cubicBezTo>
                <a:cubicBezTo>
                  <a:pt x="1541" y="516"/>
                  <a:pt x="2554" y="1434"/>
                  <a:pt x="3140" y="2108"/>
                </a:cubicBezTo>
                <a:cubicBezTo>
                  <a:pt x="3782" y="2844"/>
                  <a:pt x="4071" y="3467"/>
                  <a:pt x="4077" y="3467"/>
                </a:cubicBezTo>
                <a:cubicBezTo>
                  <a:pt x="4090" y="3498"/>
                  <a:pt x="4077" y="3530"/>
                  <a:pt x="4052" y="3542"/>
                </a:cubicBezTo>
                <a:cubicBezTo>
                  <a:pt x="4046" y="3542"/>
                  <a:pt x="4033" y="3542"/>
                  <a:pt x="4027" y="3542"/>
                </a:cubicBezTo>
              </a:path>
            </a:pathLst>
          </a:custGeom>
          <a:solidFill>
            <a:srgbClr val="BFB9B8"/>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79" name="Freeform 78"/>
          <p:cNvSpPr>
            <a:spLocks/>
          </p:cNvSpPr>
          <p:nvPr/>
        </p:nvSpPr>
        <p:spPr bwMode="auto">
          <a:xfrm>
            <a:off x="15478429" y="2979884"/>
            <a:ext cx="4458868" cy="2512418"/>
          </a:xfrm>
          <a:custGeom>
            <a:avLst/>
            <a:gdLst>
              <a:gd name="T0" fmla="*/ 954 w 1034"/>
              <a:gd name="T1" fmla="*/ 252 h 583"/>
              <a:gd name="T2" fmla="*/ 954 w 1034"/>
              <a:gd name="T3" fmla="*/ 249 h 583"/>
              <a:gd name="T4" fmla="*/ 815 w 1034"/>
              <a:gd name="T5" fmla="*/ 110 h 583"/>
              <a:gd name="T6" fmla="*/ 767 w 1034"/>
              <a:gd name="T7" fmla="*/ 119 h 583"/>
              <a:gd name="T8" fmla="*/ 578 w 1034"/>
              <a:gd name="T9" fmla="*/ 0 h 583"/>
              <a:gd name="T10" fmla="*/ 377 w 1034"/>
              <a:gd name="T11" fmla="*/ 152 h 583"/>
              <a:gd name="T12" fmla="*/ 301 w 1034"/>
              <a:gd name="T13" fmla="*/ 131 h 583"/>
              <a:gd name="T14" fmla="*/ 150 w 1034"/>
              <a:gd name="T15" fmla="*/ 282 h 583"/>
              <a:gd name="T16" fmla="*/ 0 w 1034"/>
              <a:gd name="T17" fmla="*/ 432 h 583"/>
              <a:gd name="T18" fmla="*/ 150 w 1034"/>
              <a:gd name="T19" fmla="*/ 583 h 583"/>
              <a:gd name="T20" fmla="*/ 853 w 1034"/>
              <a:gd name="T21" fmla="*/ 583 h 583"/>
              <a:gd name="T22" fmla="*/ 1034 w 1034"/>
              <a:gd name="T23" fmla="*/ 402 h 583"/>
              <a:gd name="T24" fmla="*/ 954 w 1034"/>
              <a:gd name="T25" fmla="*/ 252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34" h="583">
                <a:moveTo>
                  <a:pt x="954" y="252"/>
                </a:moveTo>
                <a:cubicBezTo>
                  <a:pt x="954" y="251"/>
                  <a:pt x="954" y="250"/>
                  <a:pt x="954" y="249"/>
                </a:cubicBezTo>
                <a:cubicBezTo>
                  <a:pt x="954" y="172"/>
                  <a:pt x="892" y="110"/>
                  <a:pt x="815" y="110"/>
                </a:cubicBezTo>
                <a:cubicBezTo>
                  <a:pt x="798" y="110"/>
                  <a:pt x="782" y="113"/>
                  <a:pt x="767" y="119"/>
                </a:cubicBezTo>
                <a:cubicBezTo>
                  <a:pt x="733" y="49"/>
                  <a:pt x="661" y="0"/>
                  <a:pt x="578" y="0"/>
                </a:cubicBezTo>
                <a:cubicBezTo>
                  <a:pt x="482" y="0"/>
                  <a:pt x="402" y="64"/>
                  <a:pt x="377" y="152"/>
                </a:cubicBezTo>
                <a:cubicBezTo>
                  <a:pt x="355" y="139"/>
                  <a:pt x="329" y="131"/>
                  <a:pt x="301" y="131"/>
                </a:cubicBezTo>
                <a:cubicBezTo>
                  <a:pt x="218" y="131"/>
                  <a:pt x="150" y="199"/>
                  <a:pt x="150" y="282"/>
                </a:cubicBezTo>
                <a:cubicBezTo>
                  <a:pt x="67" y="282"/>
                  <a:pt x="0" y="349"/>
                  <a:pt x="0" y="432"/>
                </a:cubicBezTo>
                <a:cubicBezTo>
                  <a:pt x="0" y="515"/>
                  <a:pt x="67" y="583"/>
                  <a:pt x="150" y="583"/>
                </a:cubicBezTo>
                <a:cubicBezTo>
                  <a:pt x="853" y="583"/>
                  <a:pt x="853" y="583"/>
                  <a:pt x="853" y="583"/>
                </a:cubicBezTo>
                <a:cubicBezTo>
                  <a:pt x="953" y="583"/>
                  <a:pt x="1034" y="502"/>
                  <a:pt x="1034" y="402"/>
                </a:cubicBezTo>
                <a:cubicBezTo>
                  <a:pt x="1034" y="339"/>
                  <a:pt x="1002" y="284"/>
                  <a:pt x="954" y="252"/>
                </a:cubicBezTo>
                <a:close/>
              </a:path>
            </a:pathLst>
          </a:custGeom>
          <a:solidFill>
            <a:schemeClr val="bg1">
              <a:lumMod val="85000"/>
            </a:schemeClr>
          </a:solidFill>
          <a:ln>
            <a:noFill/>
          </a:ln>
        </p:spPr>
        <p:txBody>
          <a:bodyPr vert="horz" wrap="square" lIns="121934" tIns="60967" rIns="121934" bIns="60967" numCol="1" anchor="t" anchorCtr="0" compatLnSpc="1">
            <a:prstTxWarp prst="textNoShape">
              <a:avLst/>
            </a:prstTxWarp>
          </a:bodyPr>
          <a:lstStyle/>
          <a:p>
            <a:pPr defTabSz="1828617"/>
            <a:endParaRPr lang="en-US" sz="6401" dirty="0">
              <a:solidFill>
                <a:srgbClr val="445469"/>
              </a:solidFill>
              <a:latin typeface="Lato Light"/>
            </a:endParaRPr>
          </a:p>
        </p:txBody>
      </p:sp>
      <p:sp>
        <p:nvSpPr>
          <p:cNvPr id="114" name="TextBox 113"/>
          <p:cNvSpPr txBox="1"/>
          <p:nvPr/>
        </p:nvSpPr>
        <p:spPr>
          <a:xfrm>
            <a:off x="16744520" y="3668269"/>
            <a:ext cx="2170717" cy="1217660"/>
          </a:xfrm>
          <a:prstGeom prst="rect">
            <a:avLst/>
          </a:prstGeom>
          <a:noFill/>
        </p:spPr>
        <p:txBody>
          <a:bodyPr wrap="none" lIns="0" tIns="121940" rIns="0" bIns="0" anchor="t" anchorCtr="0">
            <a:spAutoFit/>
          </a:bodyPr>
          <a:lstStyle/>
          <a:p>
            <a:pPr algn="ctr" defTabSz="1219106">
              <a:lnSpc>
                <a:spcPct val="120000"/>
              </a:lnSpc>
              <a:defRPr/>
            </a:pPr>
            <a:r>
              <a:rPr lang="en-US" sz="6601" b="1" dirty="0">
                <a:solidFill>
                  <a:srgbClr val="445469"/>
                </a:solidFill>
                <a:latin typeface="Lato Regular"/>
                <a:cs typeface="Lato Regular"/>
              </a:rPr>
              <a:t>Cloud</a:t>
            </a:r>
          </a:p>
        </p:txBody>
      </p:sp>
      <p:sp>
        <p:nvSpPr>
          <p:cNvPr id="157" name="TextBox 156"/>
          <p:cNvSpPr txBox="1"/>
          <p:nvPr/>
        </p:nvSpPr>
        <p:spPr>
          <a:xfrm>
            <a:off x="7882022" y="8794642"/>
            <a:ext cx="1272822" cy="677150"/>
          </a:xfrm>
          <a:prstGeom prst="rect">
            <a:avLst/>
          </a:prstGeom>
          <a:noFill/>
        </p:spPr>
        <p:txBody>
          <a:bodyPr wrap="none" lIns="182864" tIns="91433" rIns="182864" bIns="91433" rtlCol="0">
            <a:spAutoFit/>
          </a:bodyPr>
          <a:lstStyle/>
          <a:p>
            <a:pPr defTabSz="1828617"/>
            <a:r>
              <a:rPr lang="en-US" sz="3200" b="1">
                <a:solidFill>
                  <a:srgbClr val="445469"/>
                </a:solidFill>
                <a:latin typeface="Lato Regular"/>
              </a:rPr>
              <a:t>iMac</a:t>
            </a:r>
            <a:endParaRPr lang="id-ID" sz="3200" b="1" dirty="0">
              <a:solidFill>
                <a:srgbClr val="445469"/>
              </a:solidFill>
              <a:latin typeface="Lato Regular"/>
            </a:endParaRPr>
          </a:p>
        </p:txBody>
      </p:sp>
      <p:sp>
        <p:nvSpPr>
          <p:cNvPr id="158" name="TextBox 157"/>
          <p:cNvSpPr txBox="1"/>
          <p:nvPr/>
        </p:nvSpPr>
        <p:spPr>
          <a:xfrm>
            <a:off x="7098410" y="9562397"/>
            <a:ext cx="4697995" cy="1028056"/>
          </a:xfrm>
          <a:prstGeom prst="rect">
            <a:avLst/>
          </a:prstGeom>
          <a:noFill/>
        </p:spPr>
        <p:txBody>
          <a:bodyPr wrap="square" lIns="219444" tIns="109723" rIns="219444" bIns="109723" rtlCol="0">
            <a:spAutoFit/>
          </a:bodyPr>
          <a:lstStyle/>
          <a:p>
            <a:pPr defTabSz="1828617">
              <a:lnSpc>
                <a:spcPct val="110000"/>
              </a:lnSpc>
            </a:pPr>
            <a:r>
              <a:rPr lang="en-US" sz="2400" dirty="0">
                <a:solidFill>
                  <a:srgbClr val="445469"/>
                </a:solidFill>
                <a:latin typeface="Lato Light"/>
                <a:cs typeface="Lato Light"/>
              </a:rPr>
              <a:t>Creativity is the key to success in the great and </a:t>
            </a:r>
            <a:r>
              <a:rPr lang="en-US" sz="2400">
                <a:solidFill>
                  <a:srgbClr val="445469"/>
                </a:solidFill>
                <a:latin typeface="Lato Light"/>
                <a:cs typeface="Lato Light"/>
              </a:rPr>
              <a:t>primary education</a:t>
            </a:r>
            <a:endParaRPr lang="en-US" sz="2400" dirty="0">
              <a:solidFill>
                <a:srgbClr val="445469"/>
              </a:solidFill>
              <a:latin typeface="Lato Light"/>
              <a:cs typeface="Lato Light"/>
            </a:endParaRPr>
          </a:p>
        </p:txBody>
      </p:sp>
      <p:sp>
        <p:nvSpPr>
          <p:cNvPr id="159" name="Oval 158"/>
          <p:cNvSpPr>
            <a:spLocks noChangeAspect="1"/>
          </p:cNvSpPr>
          <p:nvPr/>
        </p:nvSpPr>
        <p:spPr bwMode="auto">
          <a:xfrm>
            <a:off x="7320361" y="9011105"/>
            <a:ext cx="313661" cy="31366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617">
              <a:defRPr/>
            </a:pPr>
            <a:endParaRPr lang="en-US" sz="3600" dirty="0">
              <a:solidFill>
                <a:prstClr val="white"/>
              </a:solidFill>
              <a:latin typeface="Lato Light"/>
            </a:endParaRPr>
          </a:p>
        </p:txBody>
      </p:sp>
      <p:sp>
        <p:nvSpPr>
          <p:cNvPr id="160" name="TextBox 159"/>
          <p:cNvSpPr txBox="1"/>
          <p:nvPr/>
        </p:nvSpPr>
        <p:spPr>
          <a:xfrm>
            <a:off x="2511801" y="8794642"/>
            <a:ext cx="1175557" cy="677150"/>
          </a:xfrm>
          <a:prstGeom prst="rect">
            <a:avLst/>
          </a:prstGeom>
          <a:noFill/>
        </p:spPr>
        <p:txBody>
          <a:bodyPr wrap="none" lIns="182864" tIns="91433" rIns="182864" bIns="91433" rtlCol="0">
            <a:spAutoFit/>
          </a:bodyPr>
          <a:lstStyle/>
          <a:p>
            <a:pPr defTabSz="1828617"/>
            <a:r>
              <a:rPr lang="en-US" sz="3200" b="1" dirty="0">
                <a:solidFill>
                  <a:srgbClr val="445469"/>
                </a:solidFill>
                <a:latin typeface="Lato Regular"/>
              </a:rPr>
              <a:t>iPad</a:t>
            </a:r>
            <a:endParaRPr lang="id-ID" sz="3200" b="1" dirty="0">
              <a:solidFill>
                <a:srgbClr val="445469"/>
              </a:solidFill>
              <a:latin typeface="Lato Regular"/>
            </a:endParaRPr>
          </a:p>
        </p:txBody>
      </p:sp>
      <p:sp>
        <p:nvSpPr>
          <p:cNvPr id="161" name="TextBox 160"/>
          <p:cNvSpPr txBox="1"/>
          <p:nvPr/>
        </p:nvSpPr>
        <p:spPr>
          <a:xfrm>
            <a:off x="1728189" y="9562397"/>
            <a:ext cx="4697995" cy="1028056"/>
          </a:xfrm>
          <a:prstGeom prst="rect">
            <a:avLst/>
          </a:prstGeom>
          <a:noFill/>
        </p:spPr>
        <p:txBody>
          <a:bodyPr wrap="square" lIns="219444" tIns="109723" rIns="219444" bIns="109723" rtlCol="0">
            <a:spAutoFit/>
          </a:bodyPr>
          <a:lstStyle/>
          <a:p>
            <a:pPr defTabSz="1828617">
              <a:lnSpc>
                <a:spcPct val="110000"/>
              </a:lnSpc>
            </a:pPr>
            <a:r>
              <a:rPr lang="en-US" sz="2400" dirty="0">
                <a:solidFill>
                  <a:srgbClr val="445469"/>
                </a:solidFill>
                <a:latin typeface="Lato Light"/>
                <a:cs typeface="Lato Light"/>
              </a:rPr>
              <a:t>Creativity is the key to success in the great and primary education</a:t>
            </a:r>
          </a:p>
        </p:txBody>
      </p:sp>
      <p:sp>
        <p:nvSpPr>
          <p:cNvPr id="162" name="Oval 161"/>
          <p:cNvSpPr>
            <a:spLocks noChangeAspect="1"/>
          </p:cNvSpPr>
          <p:nvPr/>
        </p:nvSpPr>
        <p:spPr bwMode="auto">
          <a:xfrm>
            <a:off x="1950139" y="9011105"/>
            <a:ext cx="313661" cy="31366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617">
              <a:defRPr/>
            </a:pPr>
            <a:endParaRPr lang="en-US" sz="3600" dirty="0">
              <a:solidFill>
                <a:prstClr val="white"/>
              </a:solidFill>
              <a:latin typeface="Lato Light"/>
            </a:endParaRPr>
          </a:p>
        </p:txBody>
      </p:sp>
      <p:sp>
        <p:nvSpPr>
          <p:cNvPr id="163" name="TextBox 162"/>
          <p:cNvSpPr txBox="1"/>
          <p:nvPr/>
        </p:nvSpPr>
        <p:spPr>
          <a:xfrm>
            <a:off x="7852637" y="6311290"/>
            <a:ext cx="1832009" cy="677150"/>
          </a:xfrm>
          <a:prstGeom prst="rect">
            <a:avLst/>
          </a:prstGeom>
          <a:noFill/>
        </p:spPr>
        <p:txBody>
          <a:bodyPr wrap="none" lIns="182864" tIns="91433" rIns="182864" bIns="91433" rtlCol="0">
            <a:spAutoFit/>
          </a:bodyPr>
          <a:lstStyle/>
          <a:p>
            <a:pPr defTabSz="1828617"/>
            <a:r>
              <a:rPr lang="en-US" sz="3200" b="1" dirty="0">
                <a:solidFill>
                  <a:srgbClr val="445469"/>
                </a:solidFill>
                <a:latin typeface="Lato Regular"/>
              </a:rPr>
              <a:t>Laptops</a:t>
            </a:r>
            <a:endParaRPr lang="id-ID" sz="3200" b="1" dirty="0">
              <a:solidFill>
                <a:srgbClr val="445469"/>
              </a:solidFill>
              <a:latin typeface="Lato Regular"/>
            </a:endParaRPr>
          </a:p>
        </p:txBody>
      </p:sp>
      <p:sp>
        <p:nvSpPr>
          <p:cNvPr id="164" name="TextBox 163"/>
          <p:cNvSpPr txBox="1"/>
          <p:nvPr/>
        </p:nvSpPr>
        <p:spPr>
          <a:xfrm>
            <a:off x="7069024" y="7079046"/>
            <a:ext cx="5362229" cy="1028056"/>
          </a:xfrm>
          <a:prstGeom prst="rect">
            <a:avLst/>
          </a:prstGeom>
          <a:noFill/>
        </p:spPr>
        <p:txBody>
          <a:bodyPr wrap="square" lIns="219444" tIns="109723" rIns="219444" bIns="109723" rtlCol="0">
            <a:spAutoFit/>
          </a:bodyPr>
          <a:lstStyle/>
          <a:p>
            <a:pPr defTabSz="1828617">
              <a:lnSpc>
                <a:spcPct val="110000"/>
              </a:lnSpc>
            </a:pPr>
            <a:r>
              <a:rPr lang="en-US" sz="2400" dirty="0">
                <a:solidFill>
                  <a:srgbClr val="445469"/>
                </a:solidFill>
                <a:latin typeface="Lato Light"/>
                <a:cs typeface="Lato Light"/>
              </a:rPr>
              <a:t>Creativity is the key to success in the great and primary education</a:t>
            </a:r>
          </a:p>
        </p:txBody>
      </p:sp>
      <p:sp>
        <p:nvSpPr>
          <p:cNvPr id="165" name="Oval 164"/>
          <p:cNvSpPr>
            <a:spLocks noChangeAspect="1"/>
          </p:cNvSpPr>
          <p:nvPr/>
        </p:nvSpPr>
        <p:spPr bwMode="auto">
          <a:xfrm>
            <a:off x="7290976" y="6527753"/>
            <a:ext cx="313661" cy="31366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617">
              <a:defRPr/>
            </a:pPr>
            <a:endParaRPr lang="en-US" sz="3600" dirty="0">
              <a:solidFill>
                <a:prstClr val="white"/>
              </a:solidFill>
              <a:latin typeface="Lato Light"/>
            </a:endParaRPr>
          </a:p>
        </p:txBody>
      </p:sp>
      <p:sp>
        <p:nvSpPr>
          <p:cNvPr id="166" name="TextBox 165"/>
          <p:cNvSpPr txBox="1"/>
          <p:nvPr/>
        </p:nvSpPr>
        <p:spPr>
          <a:xfrm>
            <a:off x="2482414" y="6311290"/>
            <a:ext cx="3094432" cy="677150"/>
          </a:xfrm>
          <a:prstGeom prst="rect">
            <a:avLst/>
          </a:prstGeom>
          <a:noFill/>
        </p:spPr>
        <p:txBody>
          <a:bodyPr wrap="none" lIns="182864" tIns="91433" rIns="182864" bIns="91433" rtlCol="0">
            <a:spAutoFit/>
          </a:bodyPr>
          <a:lstStyle/>
          <a:p>
            <a:pPr defTabSz="1828617"/>
            <a:r>
              <a:rPr lang="en-US" sz="3200" b="1">
                <a:solidFill>
                  <a:srgbClr val="445469"/>
                </a:solidFill>
                <a:latin typeface="Lato Regular"/>
              </a:rPr>
              <a:t>Mobile Phones</a:t>
            </a:r>
            <a:endParaRPr lang="id-ID" sz="3200" b="1" dirty="0">
              <a:solidFill>
                <a:srgbClr val="445469"/>
              </a:solidFill>
              <a:latin typeface="Lato Regular"/>
            </a:endParaRPr>
          </a:p>
        </p:txBody>
      </p:sp>
      <p:sp>
        <p:nvSpPr>
          <p:cNvPr id="167" name="TextBox 166"/>
          <p:cNvSpPr txBox="1"/>
          <p:nvPr/>
        </p:nvSpPr>
        <p:spPr>
          <a:xfrm>
            <a:off x="1698804" y="7079046"/>
            <a:ext cx="4697995" cy="1028056"/>
          </a:xfrm>
          <a:prstGeom prst="rect">
            <a:avLst/>
          </a:prstGeom>
          <a:noFill/>
        </p:spPr>
        <p:txBody>
          <a:bodyPr wrap="square" lIns="219444" tIns="109723" rIns="219444" bIns="109723" rtlCol="0">
            <a:spAutoFit/>
          </a:bodyPr>
          <a:lstStyle/>
          <a:p>
            <a:pPr defTabSz="1828617">
              <a:lnSpc>
                <a:spcPct val="110000"/>
              </a:lnSpc>
            </a:pPr>
            <a:r>
              <a:rPr lang="en-US" sz="2400" dirty="0">
                <a:solidFill>
                  <a:srgbClr val="445469"/>
                </a:solidFill>
                <a:latin typeface="Lato Light"/>
                <a:cs typeface="Lato Light"/>
              </a:rPr>
              <a:t>Creativity is the key to success in the great and </a:t>
            </a:r>
            <a:r>
              <a:rPr lang="en-US" sz="2400">
                <a:solidFill>
                  <a:srgbClr val="445469"/>
                </a:solidFill>
                <a:latin typeface="Lato Light"/>
                <a:cs typeface="Lato Light"/>
              </a:rPr>
              <a:t>primary education</a:t>
            </a:r>
            <a:endParaRPr lang="en-US" sz="2400" dirty="0">
              <a:solidFill>
                <a:srgbClr val="445469"/>
              </a:solidFill>
              <a:latin typeface="Lato Light"/>
              <a:cs typeface="Lato Light"/>
            </a:endParaRPr>
          </a:p>
        </p:txBody>
      </p:sp>
      <p:sp>
        <p:nvSpPr>
          <p:cNvPr id="168" name="Oval 167"/>
          <p:cNvSpPr>
            <a:spLocks noChangeAspect="1"/>
          </p:cNvSpPr>
          <p:nvPr/>
        </p:nvSpPr>
        <p:spPr bwMode="auto">
          <a:xfrm>
            <a:off x="1920754" y="6527753"/>
            <a:ext cx="313661" cy="31366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617">
              <a:defRPr/>
            </a:pPr>
            <a:endParaRPr lang="en-US" sz="3600" dirty="0">
              <a:solidFill>
                <a:prstClr val="white"/>
              </a:solidFill>
              <a:latin typeface="Lato Light"/>
            </a:endParaRPr>
          </a:p>
        </p:txBody>
      </p:sp>
      <p:sp>
        <p:nvSpPr>
          <p:cNvPr id="87" name="TextBox 72"/>
          <p:cNvSpPr txBox="1">
            <a:spLocks noChangeArrowheads="1"/>
          </p:cNvSpPr>
          <p:nvPr/>
        </p:nvSpPr>
        <p:spPr bwMode="auto">
          <a:xfrm>
            <a:off x="1903489" y="3751425"/>
            <a:ext cx="10547283" cy="166199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defTabSz="1828617"/>
            <a:r>
              <a:rPr lang="en-US" sz="5400" b="1" dirty="0">
                <a:solidFill>
                  <a:srgbClr val="445469"/>
                </a:solidFill>
                <a:latin typeface="+mj-lt"/>
                <a:cs typeface="Lato Regular" charset="0"/>
              </a:rPr>
              <a:t>CLOUD DEVICES TECHNOLOGY</a:t>
            </a:r>
          </a:p>
        </p:txBody>
      </p:sp>
    </p:spTree>
    <p:extLst>
      <p:ext uri="{BB962C8B-B14F-4D97-AF65-F5344CB8AC3E}">
        <p14:creationId xmlns:p14="http://schemas.microsoft.com/office/powerpoint/2010/main" val="98548753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ext Box 322"/>
          <p:cNvSpPr txBox="1">
            <a:spLocks noChangeArrowheads="1"/>
          </p:cNvSpPr>
          <p:nvPr/>
        </p:nvSpPr>
        <p:spPr bwMode="auto">
          <a:xfrm>
            <a:off x="5463689" y="3433697"/>
            <a:ext cx="1316066" cy="147745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9pPr>
          </a:lstStyle>
          <a:p>
            <a:pPr algn="r" defTabSz="1828617"/>
            <a:r>
              <a:rPr lang="en-US" sz="9601" dirty="0">
                <a:solidFill>
                  <a:srgbClr val="2686A7"/>
                </a:solidFill>
                <a:latin typeface="+mj-lt"/>
                <a:cs typeface="Lato Black"/>
              </a:rPr>
              <a:t>01</a:t>
            </a:r>
          </a:p>
        </p:txBody>
      </p:sp>
      <p:sp>
        <p:nvSpPr>
          <p:cNvPr id="75" name="Text Box 334"/>
          <p:cNvSpPr txBox="1">
            <a:spLocks noChangeArrowheads="1"/>
          </p:cNvSpPr>
          <p:nvPr/>
        </p:nvSpPr>
        <p:spPr bwMode="auto">
          <a:xfrm>
            <a:off x="5208811" y="5462722"/>
            <a:ext cx="1570944" cy="147745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9pPr>
          </a:lstStyle>
          <a:p>
            <a:pPr algn="r" defTabSz="1828617"/>
            <a:r>
              <a:rPr lang="en-US" sz="9601">
                <a:solidFill>
                  <a:srgbClr val="54BE71"/>
                </a:solidFill>
                <a:latin typeface="+mj-lt"/>
                <a:cs typeface="Lato Black"/>
              </a:rPr>
              <a:t>02</a:t>
            </a:r>
          </a:p>
        </p:txBody>
      </p:sp>
      <p:sp>
        <p:nvSpPr>
          <p:cNvPr id="87" name="Text Box 346"/>
          <p:cNvSpPr txBox="1">
            <a:spLocks noChangeArrowheads="1"/>
          </p:cNvSpPr>
          <p:nvPr/>
        </p:nvSpPr>
        <p:spPr bwMode="auto">
          <a:xfrm>
            <a:off x="5221635" y="7500118"/>
            <a:ext cx="1558120" cy="147745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9pPr>
          </a:lstStyle>
          <a:p>
            <a:pPr algn="r" defTabSz="1828617"/>
            <a:r>
              <a:rPr lang="en-US" sz="9601">
                <a:solidFill>
                  <a:srgbClr val="8BC248"/>
                </a:solidFill>
                <a:latin typeface="+mj-lt"/>
                <a:cs typeface="Lato Black"/>
              </a:rPr>
              <a:t>03</a:t>
            </a:r>
          </a:p>
        </p:txBody>
      </p:sp>
      <p:sp>
        <p:nvSpPr>
          <p:cNvPr id="99" name="Text Box 358"/>
          <p:cNvSpPr txBox="1">
            <a:spLocks noChangeArrowheads="1"/>
          </p:cNvSpPr>
          <p:nvPr/>
        </p:nvSpPr>
        <p:spPr bwMode="auto">
          <a:xfrm>
            <a:off x="5229651" y="9533329"/>
            <a:ext cx="1550104" cy="147745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9pPr>
          </a:lstStyle>
          <a:p>
            <a:pPr algn="r" defTabSz="1828617"/>
            <a:r>
              <a:rPr lang="en-US" sz="9601">
                <a:solidFill>
                  <a:srgbClr val="EF9527"/>
                </a:solidFill>
                <a:latin typeface="+mj-lt"/>
                <a:cs typeface="Lato Black"/>
              </a:rPr>
              <a:t>04</a:t>
            </a:r>
          </a:p>
        </p:txBody>
      </p:sp>
      <p:sp>
        <p:nvSpPr>
          <p:cNvPr id="111" name="Freeform 370"/>
          <p:cNvSpPr>
            <a:spLocks noChangeArrowheads="1"/>
          </p:cNvSpPr>
          <p:nvPr/>
        </p:nvSpPr>
        <p:spPr bwMode="auto">
          <a:xfrm>
            <a:off x="14733745" y="3739363"/>
            <a:ext cx="2074912" cy="1451694"/>
          </a:xfrm>
          <a:custGeom>
            <a:avLst/>
            <a:gdLst>
              <a:gd name="T0" fmla="*/ 2189 w 2190"/>
              <a:gd name="T1" fmla="*/ 767 h 1536"/>
              <a:gd name="T2" fmla="*/ 1648 w 2190"/>
              <a:gd name="T3" fmla="*/ 453 h 1536"/>
              <a:gd name="T4" fmla="*/ 1648 w 2190"/>
              <a:gd name="T5" fmla="*/ 0 h 1536"/>
              <a:gd name="T6" fmla="*/ 0 w 2190"/>
              <a:gd name="T7" fmla="*/ 0 h 1536"/>
              <a:gd name="T8" fmla="*/ 0 w 2190"/>
              <a:gd name="T9" fmla="*/ 1535 h 1536"/>
              <a:gd name="T10" fmla="*/ 1648 w 2190"/>
              <a:gd name="T11" fmla="*/ 1535 h 1536"/>
              <a:gd name="T12" fmla="*/ 1648 w 2190"/>
              <a:gd name="T13" fmla="*/ 1072 h 1536"/>
              <a:gd name="T14" fmla="*/ 2189 w 2190"/>
              <a:gd name="T15" fmla="*/ 767 h 15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90" h="1536">
                <a:moveTo>
                  <a:pt x="2189" y="767"/>
                </a:moveTo>
                <a:lnTo>
                  <a:pt x="1648" y="453"/>
                </a:lnTo>
                <a:lnTo>
                  <a:pt x="1648" y="0"/>
                </a:lnTo>
                <a:lnTo>
                  <a:pt x="0" y="0"/>
                </a:lnTo>
                <a:lnTo>
                  <a:pt x="0" y="1535"/>
                </a:lnTo>
                <a:lnTo>
                  <a:pt x="1648" y="1535"/>
                </a:lnTo>
                <a:lnTo>
                  <a:pt x="1648" y="1072"/>
                </a:lnTo>
                <a:lnTo>
                  <a:pt x="2189" y="767"/>
                </a:lnTo>
              </a:path>
            </a:pathLst>
          </a:custGeom>
          <a:solidFill>
            <a:schemeClr val="accent1"/>
          </a:solidFill>
          <a:ln>
            <a:noFill/>
          </a:ln>
          <a:effectLst/>
        </p:spPr>
        <p:txBody>
          <a:bodyPr wrap="none" anchor="ctr"/>
          <a:lstStyle/>
          <a:p>
            <a:pPr defTabSz="1828617"/>
            <a:endParaRPr lang="en-US" sz="2000">
              <a:solidFill>
                <a:srgbClr val="445469"/>
              </a:solidFill>
              <a:latin typeface="Lato Light"/>
            </a:endParaRPr>
          </a:p>
        </p:txBody>
      </p:sp>
      <p:sp>
        <p:nvSpPr>
          <p:cNvPr id="112" name="Freeform 371"/>
          <p:cNvSpPr>
            <a:spLocks noChangeArrowheads="1"/>
          </p:cNvSpPr>
          <p:nvPr/>
        </p:nvSpPr>
        <p:spPr bwMode="auto">
          <a:xfrm>
            <a:off x="14733745" y="5195244"/>
            <a:ext cx="2074912" cy="2346977"/>
          </a:xfrm>
          <a:custGeom>
            <a:avLst/>
            <a:gdLst>
              <a:gd name="T0" fmla="*/ 2189 w 2190"/>
              <a:gd name="T1" fmla="*/ 1238 h 2479"/>
              <a:gd name="T2" fmla="*/ 1648 w 2190"/>
              <a:gd name="T3" fmla="*/ 924 h 2479"/>
              <a:gd name="T4" fmla="*/ 1648 w 2190"/>
              <a:gd name="T5" fmla="*/ 0 h 2479"/>
              <a:gd name="T6" fmla="*/ 0 w 2190"/>
              <a:gd name="T7" fmla="*/ 0 h 2479"/>
              <a:gd name="T8" fmla="*/ 0 w 2190"/>
              <a:gd name="T9" fmla="*/ 2478 h 2479"/>
              <a:gd name="T10" fmla="*/ 1648 w 2190"/>
              <a:gd name="T11" fmla="*/ 2478 h 2479"/>
              <a:gd name="T12" fmla="*/ 1648 w 2190"/>
              <a:gd name="T13" fmla="*/ 1543 h 2479"/>
              <a:gd name="T14" fmla="*/ 2189 w 2190"/>
              <a:gd name="T15" fmla="*/ 1238 h 24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90" h="2479">
                <a:moveTo>
                  <a:pt x="2189" y="1238"/>
                </a:moveTo>
                <a:lnTo>
                  <a:pt x="1648" y="924"/>
                </a:lnTo>
                <a:lnTo>
                  <a:pt x="1648" y="0"/>
                </a:lnTo>
                <a:lnTo>
                  <a:pt x="0" y="0"/>
                </a:lnTo>
                <a:lnTo>
                  <a:pt x="0" y="2478"/>
                </a:lnTo>
                <a:lnTo>
                  <a:pt x="1648" y="2478"/>
                </a:lnTo>
                <a:lnTo>
                  <a:pt x="1648" y="1543"/>
                </a:lnTo>
                <a:lnTo>
                  <a:pt x="2189" y="1238"/>
                </a:lnTo>
              </a:path>
            </a:pathLst>
          </a:custGeom>
          <a:solidFill>
            <a:schemeClr val="accent2"/>
          </a:solidFill>
          <a:ln>
            <a:noFill/>
          </a:ln>
          <a:effectLst/>
        </p:spPr>
        <p:txBody>
          <a:bodyPr wrap="none" anchor="ctr"/>
          <a:lstStyle/>
          <a:p>
            <a:pPr defTabSz="1828617"/>
            <a:endParaRPr lang="en-US" sz="2000">
              <a:solidFill>
                <a:srgbClr val="445469"/>
              </a:solidFill>
              <a:latin typeface="Lato Light"/>
            </a:endParaRPr>
          </a:p>
        </p:txBody>
      </p:sp>
      <p:sp>
        <p:nvSpPr>
          <p:cNvPr id="113" name="Freeform 372"/>
          <p:cNvSpPr>
            <a:spLocks noChangeArrowheads="1"/>
          </p:cNvSpPr>
          <p:nvPr/>
        </p:nvSpPr>
        <p:spPr bwMode="auto">
          <a:xfrm>
            <a:off x="14733745" y="7546404"/>
            <a:ext cx="2074912" cy="1313638"/>
          </a:xfrm>
          <a:custGeom>
            <a:avLst/>
            <a:gdLst>
              <a:gd name="T0" fmla="*/ 2189 w 2190"/>
              <a:gd name="T1" fmla="*/ 689 h 1387"/>
              <a:gd name="T2" fmla="*/ 1648 w 2190"/>
              <a:gd name="T3" fmla="*/ 375 h 1387"/>
              <a:gd name="T4" fmla="*/ 1648 w 2190"/>
              <a:gd name="T5" fmla="*/ 0 h 1387"/>
              <a:gd name="T6" fmla="*/ 0 w 2190"/>
              <a:gd name="T7" fmla="*/ 0 h 1387"/>
              <a:gd name="T8" fmla="*/ 0 w 2190"/>
              <a:gd name="T9" fmla="*/ 1386 h 1387"/>
              <a:gd name="T10" fmla="*/ 1648 w 2190"/>
              <a:gd name="T11" fmla="*/ 1386 h 1387"/>
              <a:gd name="T12" fmla="*/ 1648 w 2190"/>
              <a:gd name="T13" fmla="*/ 1002 h 1387"/>
              <a:gd name="T14" fmla="*/ 2189 w 2190"/>
              <a:gd name="T15" fmla="*/ 689 h 13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90" h="1387">
                <a:moveTo>
                  <a:pt x="2189" y="689"/>
                </a:moveTo>
                <a:lnTo>
                  <a:pt x="1648" y="375"/>
                </a:lnTo>
                <a:lnTo>
                  <a:pt x="1648" y="0"/>
                </a:lnTo>
                <a:lnTo>
                  <a:pt x="0" y="0"/>
                </a:lnTo>
                <a:lnTo>
                  <a:pt x="0" y="1386"/>
                </a:lnTo>
                <a:lnTo>
                  <a:pt x="1648" y="1386"/>
                </a:lnTo>
                <a:lnTo>
                  <a:pt x="1648" y="1002"/>
                </a:lnTo>
                <a:lnTo>
                  <a:pt x="2189" y="689"/>
                </a:lnTo>
              </a:path>
            </a:pathLst>
          </a:custGeom>
          <a:solidFill>
            <a:schemeClr val="accent3"/>
          </a:solidFill>
          <a:ln>
            <a:noFill/>
          </a:ln>
          <a:effectLst/>
        </p:spPr>
        <p:txBody>
          <a:bodyPr wrap="none" anchor="ctr"/>
          <a:lstStyle/>
          <a:p>
            <a:pPr defTabSz="1828617"/>
            <a:endParaRPr lang="en-US" sz="2000">
              <a:solidFill>
                <a:srgbClr val="445469"/>
              </a:solidFill>
              <a:latin typeface="Lato Light"/>
            </a:endParaRPr>
          </a:p>
        </p:txBody>
      </p:sp>
      <p:sp>
        <p:nvSpPr>
          <p:cNvPr id="114" name="Freeform 373"/>
          <p:cNvSpPr>
            <a:spLocks noChangeArrowheads="1"/>
          </p:cNvSpPr>
          <p:nvPr/>
        </p:nvSpPr>
        <p:spPr bwMode="auto">
          <a:xfrm>
            <a:off x="14733745" y="8860043"/>
            <a:ext cx="2074912" cy="1882603"/>
          </a:xfrm>
          <a:custGeom>
            <a:avLst/>
            <a:gdLst>
              <a:gd name="T0" fmla="*/ 2189 w 2190"/>
              <a:gd name="T1" fmla="*/ 995 h 1990"/>
              <a:gd name="T2" fmla="*/ 1648 w 2190"/>
              <a:gd name="T3" fmla="*/ 681 h 1990"/>
              <a:gd name="T4" fmla="*/ 1648 w 2190"/>
              <a:gd name="T5" fmla="*/ 0 h 1990"/>
              <a:gd name="T6" fmla="*/ 0 w 2190"/>
              <a:gd name="T7" fmla="*/ 0 h 1990"/>
              <a:gd name="T8" fmla="*/ 0 w 2190"/>
              <a:gd name="T9" fmla="*/ 1989 h 1990"/>
              <a:gd name="T10" fmla="*/ 1648 w 2190"/>
              <a:gd name="T11" fmla="*/ 1989 h 1990"/>
              <a:gd name="T12" fmla="*/ 1648 w 2190"/>
              <a:gd name="T13" fmla="*/ 1308 h 1990"/>
              <a:gd name="T14" fmla="*/ 2189 w 2190"/>
              <a:gd name="T15" fmla="*/ 995 h 19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90" h="1990">
                <a:moveTo>
                  <a:pt x="2189" y="995"/>
                </a:moveTo>
                <a:lnTo>
                  <a:pt x="1648" y="681"/>
                </a:lnTo>
                <a:lnTo>
                  <a:pt x="1648" y="0"/>
                </a:lnTo>
                <a:lnTo>
                  <a:pt x="0" y="0"/>
                </a:lnTo>
                <a:lnTo>
                  <a:pt x="0" y="1989"/>
                </a:lnTo>
                <a:lnTo>
                  <a:pt x="1648" y="1989"/>
                </a:lnTo>
                <a:lnTo>
                  <a:pt x="1648" y="1308"/>
                </a:lnTo>
                <a:lnTo>
                  <a:pt x="2189" y="995"/>
                </a:lnTo>
              </a:path>
            </a:pathLst>
          </a:custGeom>
          <a:solidFill>
            <a:schemeClr val="accent4"/>
          </a:solidFill>
          <a:ln>
            <a:noFill/>
          </a:ln>
          <a:effectLst/>
        </p:spPr>
        <p:txBody>
          <a:bodyPr wrap="none" anchor="ctr"/>
          <a:lstStyle/>
          <a:p>
            <a:pPr defTabSz="1828617"/>
            <a:endParaRPr lang="en-US" sz="2000">
              <a:solidFill>
                <a:srgbClr val="445469"/>
              </a:solidFill>
              <a:latin typeface="Lato Light"/>
            </a:endParaRPr>
          </a:p>
        </p:txBody>
      </p:sp>
      <p:sp>
        <p:nvSpPr>
          <p:cNvPr id="115" name="Text Box 374"/>
          <p:cNvSpPr txBox="1">
            <a:spLocks noChangeArrowheads="1"/>
          </p:cNvSpPr>
          <p:nvPr/>
        </p:nvSpPr>
        <p:spPr bwMode="auto">
          <a:xfrm>
            <a:off x="16992722" y="3855051"/>
            <a:ext cx="1904367" cy="1108124"/>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9pPr>
          </a:lstStyle>
          <a:p>
            <a:pPr defTabSz="1828617"/>
            <a:r>
              <a:rPr lang="en-US" sz="7201" dirty="0">
                <a:solidFill>
                  <a:srgbClr val="4E4E4E"/>
                </a:solidFill>
                <a:latin typeface="+mj-lt"/>
                <a:cs typeface="Lato Regular"/>
              </a:rPr>
              <a:t>20%</a:t>
            </a:r>
          </a:p>
        </p:txBody>
      </p:sp>
      <p:sp>
        <p:nvSpPr>
          <p:cNvPr id="116" name="Text Box 375"/>
          <p:cNvSpPr txBox="1">
            <a:spLocks noChangeArrowheads="1"/>
          </p:cNvSpPr>
          <p:nvPr/>
        </p:nvSpPr>
        <p:spPr bwMode="auto">
          <a:xfrm>
            <a:off x="16992722" y="5792038"/>
            <a:ext cx="1826526" cy="1108124"/>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9pPr>
          </a:lstStyle>
          <a:p>
            <a:pPr defTabSz="1828617"/>
            <a:r>
              <a:rPr lang="en-US" sz="7201" dirty="0">
                <a:solidFill>
                  <a:srgbClr val="4E4E4E"/>
                </a:solidFill>
                <a:latin typeface="+mj-lt"/>
                <a:cs typeface="Lato Regular"/>
              </a:rPr>
              <a:t>34%</a:t>
            </a:r>
          </a:p>
        </p:txBody>
      </p:sp>
      <p:sp>
        <p:nvSpPr>
          <p:cNvPr id="117" name="Text Box 376"/>
          <p:cNvSpPr txBox="1">
            <a:spLocks noChangeArrowheads="1"/>
          </p:cNvSpPr>
          <p:nvPr/>
        </p:nvSpPr>
        <p:spPr bwMode="auto">
          <a:xfrm>
            <a:off x="16992722" y="7645356"/>
            <a:ext cx="1612621" cy="1108124"/>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9pPr>
          </a:lstStyle>
          <a:p>
            <a:pPr defTabSz="1828617"/>
            <a:r>
              <a:rPr lang="en-US" sz="7201">
                <a:solidFill>
                  <a:srgbClr val="4E4E4E"/>
                </a:solidFill>
                <a:latin typeface="+mj-lt"/>
                <a:cs typeface="Lato Regular"/>
              </a:rPr>
              <a:t>15%</a:t>
            </a:r>
          </a:p>
        </p:txBody>
      </p:sp>
      <p:sp>
        <p:nvSpPr>
          <p:cNvPr id="118" name="Text Box 377"/>
          <p:cNvSpPr txBox="1">
            <a:spLocks noChangeArrowheads="1"/>
          </p:cNvSpPr>
          <p:nvPr/>
        </p:nvSpPr>
        <p:spPr bwMode="auto">
          <a:xfrm>
            <a:off x="16992722" y="9193274"/>
            <a:ext cx="1611018" cy="1108124"/>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9pPr>
          </a:lstStyle>
          <a:p>
            <a:pPr defTabSz="1828617"/>
            <a:r>
              <a:rPr lang="en-US" sz="7201">
                <a:solidFill>
                  <a:srgbClr val="4E4E4E"/>
                </a:solidFill>
                <a:latin typeface="+mj-lt"/>
                <a:cs typeface="Lato Regular"/>
              </a:rPr>
              <a:t>31%</a:t>
            </a:r>
          </a:p>
        </p:txBody>
      </p:sp>
      <p:sp>
        <p:nvSpPr>
          <p:cNvPr id="122" name="TextBox 121"/>
          <p:cNvSpPr txBox="1"/>
          <p:nvPr/>
        </p:nvSpPr>
        <p:spPr>
          <a:xfrm>
            <a:off x="7021231" y="5551853"/>
            <a:ext cx="7198722" cy="1434368"/>
          </a:xfrm>
          <a:prstGeom prst="rect">
            <a:avLst/>
          </a:prstGeom>
          <a:noFill/>
        </p:spPr>
        <p:txBody>
          <a:bodyPr wrap="square" lIns="219444" tIns="109723" rIns="219444" bIns="109723" rtlCol="0">
            <a:spAutoFit/>
          </a:bodyPr>
          <a:lstStyle/>
          <a:p>
            <a:pPr defTabSz="1828617">
              <a:lnSpc>
                <a:spcPct val="110000"/>
              </a:lnSpc>
            </a:pPr>
            <a:r>
              <a:rPr lang="en-US" sz="2400" b="1" dirty="0">
                <a:solidFill>
                  <a:srgbClr val="445469"/>
                </a:solidFill>
                <a:cs typeface="Lato Regular"/>
              </a:rPr>
              <a:t>Creativity is the key </a:t>
            </a:r>
            <a:r>
              <a:rPr lang="en-US" sz="2400" dirty="0">
                <a:solidFill>
                  <a:srgbClr val="445469"/>
                </a:solidFill>
                <a:cs typeface="Lato Light"/>
              </a:rPr>
              <a:t>to success in the future, and primary education where teachers can bring great creativity in children at that level.</a:t>
            </a:r>
          </a:p>
        </p:txBody>
      </p:sp>
      <p:sp>
        <p:nvSpPr>
          <p:cNvPr id="124" name="TextBox 123"/>
          <p:cNvSpPr txBox="1"/>
          <p:nvPr/>
        </p:nvSpPr>
        <p:spPr>
          <a:xfrm>
            <a:off x="7021231" y="7563587"/>
            <a:ext cx="7198722" cy="1434368"/>
          </a:xfrm>
          <a:prstGeom prst="rect">
            <a:avLst/>
          </a:prstGeom>
          <a:noFill/>
        </p:spPr>
        <p:txBody>
          <a:bodyPr wrap="square" lIns="219444" tIns="109723" rIns="219444" bIns="109723" rtlCol="0">
            <a:spAutoFit/>
          </a:bodyPr>
          <a:lstStyle/>
          <a:p>
            <a:pPr defTabSz="1828617">
              <a:lnSpc>
                <a:spcPct val="110000"/>
              </a:lnSpc>
            </a:pPr>
            <a:r>
              <a:rPr lang="en-US" sz="2400" b="1" dirty="0">
                <a:solidFill>
                  <a:srgbClr val="445469"/>
                </a:solidFill>
                <a:cs typeface="Lato Regular"/>
              </a:rPr>
              <a:t>Creativity is the key </a:t>
            </a:r>
            <a:r>
              <a:rPr lang="en-US" sz="2400" dirty="0">
                <a:solidFill>
                  <a:srgbClr val="445469"/>
                </a:solidFill>
                <a:cs typeface="Lato Light"/>
              </a:rPr>
              <a:t>to success in the future, and primary education where teachers can bring great creativity in children at that level.</a:t>
            </a:r>
          </a:p>
        </p:txBody>
      </p:sp>
      <p:sp>
        <p:nvSpPr>
          <p:cNvPr id="125" name="TextBox 124"/>
          <p:cNvSpPr txBox="1"/>
          <p:nvPr/>
        </p:nvSpPr>
        <p:spPr>
          <a:xfrm>
            <a:off x="7021231" y="9568088"/>
            <a:ext cx="7198722" cy="1434368"/>
          </a:xfrm>
          <a:prstGeom prst="rect">
            <a:avLst/>
          </a:prstGeom>
          <a:noFill/>
        </p:spPr>
        <p:txBody>
          <a:bodyPr wrap="square" lIns="219444" tIns="109723" rIns="219444" bIns="109723" rtlCol="0">
            <a:spAutoFit/>
          </a:bodyPr>
          <a:lstStyle/>
          <a:p>
            <a:pPr defTabSz="1828617">
              <a:lnSpc>
                <a:spcPct val="110000"/>
              </a:lnSpc>
            </a:pPr>
            <a:r>
              <a:rPr lang="en-US" sz="2400" b="1" dirty="0">
                <a:solidFill>
                  <a:srgbClr val="445469"/>
                </a:solidFill>
                <a:cs typeface="Lato Regular"/>
              </a:rPr>
              <a:t>Creativity is the key </a:t>
            </a:r>
            <a:r>
              <a:rPr lang="en-US" sz="2400" dirty="0">
                <a:solidFill>
                  <a:srgbClr val="445469"/>
                </a:solidFill>
                <a:cs typeface="Lato Light"/>
              </a:rPr>
              <a:t>to success in the future, and primary education where teachers can bring great creativity in children at that level.</a:t>
            </a:r>
          </a:p>
        </p:txBody>
      </p:sp>
      <p:sp>
        <p:nvSpPr>
          <p:cNvPr id="126" name="TextBox 125"/>
          <p:cNvSpPr txBox="1"/>
          <p:nvPr/>
        </p:nvSpPr>
        <p:spPr>
          <a:xfrm>
            <a:off x="7021231" y="3516537"/>
            <a:ext cx="7198722" cy="1434368"/>
          </a:xfrm>
          <a:prstGeom prst="rect">
            <a:avLst/>
          </a:prstGeom>
          <a:noFill/>
        </p:spPr>
        <p:txBody>
          <a:bodyPr wrap="square" lIns="219444" tIns="109723" rIns="219444" bIns="109723" rtlCol="0">
            <a:spAutoFit/>
          </a:bodyPr>
          <a:lstStyle/>
          <a:p>
            <a:pPr defTabSz="1828617">
              <a:lnSpc>
                <a:spcPct val="110000"/>
              </a:lnSpc>
            </a:pPr>
            <a:r>
              <a:rPr lang="en-US" sz="2400" b="1" dirty="0">
                <a:solidFill>
                  <a:srgbClr val="445469"/>
                </a:solidFill>
                <a:cs typeface="Lato Regular"/>
              </a:rPr>
              <a:t>Creativity is the key </a:t>
            </a:r>
            <a:r>
              <a:rPr lang="en-US" sz="2400" dirty="0">
                <a:solidFill>
                  <a:srgbClr val="445469"/>
                </a:solidFill>
                <a:cs typeface="Lato Light"/>
              </a:rPr>
              <a:t>to success in the future, and primary education where teachers can bring great creativity in children at that level.</a:t>
            </a:r>
          </a:p>
        </p:txBody>
      </p:sp>
      <p:sp>
        <p:nvSpPr>
          <p:cNvPr id="127" name="Freeform 92"/>
          <p:cNvSpPr>
            <a:spLocks noEditPoints="1"/>
          </p:cNvSpPr>
          <p:nvPr/>
        </p:nvSpPr>
        <p:spPr bwMode="auto">
          <a:xfrm>
            <a:off x="15160558" y="4122237"/>
            <a:ext cx="791274" cy="631181"/>
          </a:xfrm>
          <a:custGeom>
            <a:avLst/>
            <a:gdLst>
              <a:gd name="T0" fmla="*/ 73 w 73"/>
              <a:gd name="T1" fmla="*/ 52 h 58"/>
              <a:gd name="T2" fmla="*/ 67 w 73"/>
              <a:gd name="T3" fmla="*/ 58 h 58"/>
              <a:gd name="T4" fmla="*/ 7 w 73"/>
              <a:gd name="T5" fmla="*/ 58 h 58"/>
              <a:gd name="T6" fmla="*/ 0 w 73"/>
              <a:gd name="T7" fmla="*/ 52 h 58"/>
              <a:gd name="T8" fmla="*/ 0 w 73"/>
              <a:gd name="T9" fmla="*/ 6 h 58"/>
              <a:gd name="T10" fmla="*/ 7 w 73"/>
              <a:gd name="T11" fmla="*/ 0 h 58"/>
              <a:gd name="T12" fmla="*/ 67 w 73"/>
              <a:gd name="T13" fmla="*/ 0 h 58"/>
              <a:gd name="T14" fmla="*/ 73 w 73"/>
              <a:gd name="T15" fmla="*/ 6 h 58"/>
              <a:gd name="T16" fmla="*/ 73 w 73"/>
              <a:gd name="T17" fmla="*/ 52 h 58"/>
              <a:gd name="T18" fmla="*/ 7 w 73"/>
              <a:gd name="T19" fmla="*/ 4 h 58"/>
              <a:gd name="T20" fmla="*/ 5 w 73"/>
              <a:gd name="T21" fmla="*/ 6 h 58"/>
              <a:gd name="T22" fmla="*/ 5 w 73"/>
              <a:gd name="T23" fmla="*/ 52 h 58"/>
              <a:gd name="T24" fmla="*/ 7 w 73"/>
              <a:gd name="T25" fmla="*/ 53 h 58"/>
              <a:gd name="T26" fmla="*/ 67 w 73"/>
              <a:gd name="T27" fmla="*/ 53 h 58"/>
              <a:gd name="T28" fmla="*/ 68 w 73"/>
              <a:gd name="T29" fmla="*/ 52 h 58"/>
              <a:gd name="T30" fmla="*/ 68 w 73"/>
              <a:gd name="T31" fmla="*/ 6 h 58"/>
              <a:gd name="T32" fmla="*/ 67 w 73"/>
              <a:gd name="T33" fmla="*/ 4 h 58"/>
              <a:gd name="T34" fmla="*/ 7 w 73"/>
              <a:gd name="T35" fmla="*/ 4 h 58"/>
              <a:gd name="T36" fmla="*/ 17 w 73"/>
              <a:gd name="T37" fmla="*/ 24 h 58"/>
              <a:gd name="T38" fmla="*/ 10 w 73"/>
              <a:gd name="T39" fmla="*/ 17 h 58"/>
              <a:gd name="T40" fmla="*/ 17 w 73"/>
              <a:gd name="T41" fmla="*/ 9 h 58"/>
              <a:gd name="T42" fmla="*/ 25 w 73"/>
              <a:gd name="T43" fmla="*/ 17 h 58"/>
              <a:gd name="T44" fmla="*/ 17 w 73"/>
              <a:gd name="T45" fmla="*/ 24 h 58"/>
              <a:gd name="T46" fmla="*/ 64 w 73"/>
              <a:gd name="T47" fmla="*/ 48 h 58"/>
              <a:gd name="T48" fmla="*/ 10 w 73"/>
              <a:gd name="T49" fmla="*/ 48 h 58"/>
              <a:gd name="T50" fmla="*/ 10 w 73"/>
              <a:gd name="T51" fmla="*/ 41 h 58"/>
              <a:gd name="T52" fmla="*/ 22 w 73"/>
              <a:gd name="T53" fmla="*/ 29 h 58"/>
              <a:gd name="T54" fmla="*/ 28 w 73"/>
              <a:gd name="T55" fmla="*/ 35 h 58"/>
              <a:gd name="T56" fmla="*/ 48 w 73"/>
              <a:gd name="T57" fmla="*/ 15 h 58"/>
              <a:gd name="T58" fmla="*/ 64 w 73"/>
              <a:gd name="T59" fmla="*/ 31 h 58"/>
              <a:gd name="T60" fmla="*/ 64 w 73"/>
              <a:gd name="T61" fmla="*/ 48 h 58"/>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73" h="58">
                <a:moveTo>
                  <a:pt x="73" y="52"/>
                </a:moveTo>
                <a:cubicBezTo>
                  <a:pt x="73" y="55"/>
                  <a:pt x="71" y="58"/>
                  <a:pt x="67" y="58"/>
                </a:cubicBezTo>
                <a:cubicBezTo>
                  <a:pt x="7" y="58"/>
                  <a:pt x="7" y="58"/>
                  <a:pt x="7" y="58"/>
                </a:cubicBezTo>
                <a:cubicBezTo>
                  <a:pt x="3" y="58"/>
                  <a:pt x="0" y="55"/>
                  <a:pt x="0" y="52"/>
                </a:cubicBezTo>
                <a:cubicBezTo>
                  <a:pt x="0" y="6"/>
                  <a:pt x="0" y="6"/>
                  <a:pt x="0" y="6"/>
                </a:cubicBezTo>
                <a:cubicBezTo>
                  <a:pt x="0" y="2"/>
                  <a:pt x="3" y="0"/>
                  <a:pt x="7" y="0"/>
                </a:cubicBezTo>
                <a:cubicBezTo>
                  <a:pt x="67" y="0"/>
                  <a:pt x="67" y="0"/>
                  <a:pt x="67" y="0"/>
                </a:cubicBezTo>
                <a:cubicBezTo>
                  <a:pt x="71" y="0"/>
                  <a:pt x="73" y="2"/>
                  <a:pt x="73" y="6"/>
                </a:cubicBezTo>
                <a:lnTo>
                  <a:pt x="73" y="52"/>
                </a:lnTo>
                <a:close/>
                <a:moveTo>
                  <a:pt x="7" y="4"/>
                </a:moveTo>
                <a:cubicBezTo>
                  <a:pt x="6" y="4"/>
                  <a:pt x="5" y="5"/>
                  <a:pt x="5" y="6"/>
                </a:cubicBezTo>
                <a:cubicBezTo>
                  <a:pt x="5" y="52"/>
                  <a:pt x="5" y="52"/>
                  <a:pt x="5" y="52"/>
                </a:cubicBezTo>
                <a:cubicBezTo>
                  <a:pt x="5" y="52"/>
                  <a:pt x="6" y="53"/>
                  <a:pt x="7" y="53"/>
                </a:cubicBezTo>
                <a:cubicBezTo>
                  <a:pt x="67" y="53"/>
                  <a:pt x="67" y="53"/>
                  <a:pt x="67" y="53"/>
                </a:cubicBezTo>
                <a:cubicBezTo>
                  <a:pt x="68" y="53"/>
                  <a:pt x="68" y="52"/>
                  <a:pt x="68" y="52"/>
                </a:cubicBezTo>
                <a:cubicBezTo>
                  <a:pt x="68" y="6"/>
                  <a:pt x="68" y="6"/>
                  <a:pt x="68" y="6"/>
                </a:cubicBezTo>
                <a:cubicBezTo>
                  <a:pt x="68" y="5"/>
                  <a:pt x="68" y="4"/>
                  <a:pt x="67" y="4"/>
                </a:cubicBezTo>
                <a:lnTo>
                  <a:pt x="7" y="4"/>
                </a:lnTo>
                <a:close/>
                <a:moveTo>
                  <a:pt x="17" y="24"/>
                </a:moveTo>
                <a:cubicBezTo>
                  <a:pt x="13" y="24"/>
                  <a:pt x="10" y="21"/>
                  <a:pt x="10" y="17"/>
                </a:cubicBezTo>
                <a:cubicBezTo>
                  <a:pt x="10" y="13"/>
                  <a:pt x="13" y="9"/>
                  <a:pt x="17" y="9"/>
                </a:cubicBezTo>
                <a:cubicBezTo>
                  <a:pt x="21" y="9"/>
                  <a:pt x="25" y="13"/>
                  <a:pt x="25" y="17"/>
                </a:cubicBezTo>
                <a:cubicBezTo>
                  <a:pt x="25" y="21"/>
                  <a:pt x="21" y="24"/>
                  <a:pt x="17" y="24"/>
                </a:cubicBezTo>
                <a:close/>
                <a:moveTo>
                  <a:pt x="64" y="48"/>
                </a:moveTo>
                <a:cubicBezTo>
                  <a:pt x="10" y="48"/>
                  <a:pt x="10" y="48"/>
                  <a:pt x="10" y="48"/>
                </a:cubicBezTo>
                <a:cubicBezTo>
                  <a:pt x="10" y="41"/>
                  <a:pt x="10" y="41"/>
                  <a:pt x="10" y="41"/>
                </a:cubicBezTo>
                <a:cubicBezTo>
                  <a:pt x="22" y="29"/>
                  <a:pt x="22" y="29"/>
                  <a:pt x="22" y="29"/>
                </a:cubicBezTo>
                <a:cubicBezTo>
                  <a:pt x="28" y="35"/>
                  <a:pt x="28" y="35"/>
                  <a:pt x="28" y="35"/>
                </a:cubicBezTo>
                <a:cubicBezTo>
                  <a:pt x="48" y="15"/>
                  <a:pt x="48" y="15"/>
                  <a:pt x="48" y="15"/>
                </a:cubicBezTo>
                <a:cubicBezTo>
                  <a:pt x="64" y="31"/>
                  <a:pt x="64" y="31"/>
                  <a:pt x="64" y="31"/>
                </a:cubicBezTo>
                <a:lnTo>
                  <a:pt x="64" y="48"/>
                </a:lnTo>
                <a:close/>
              </a:path>
            </a:pathLst>
          </a:custGeom>
          <a:solidFill>
            <a:schemeClr val="bg1"/>
          </a:solidFill>
          <a:ln>
            <a:noFill/>
          </a:ln>
        </p:spPr>
        <p:txBody>
          <a:bodyPr lIns="243825" tIns="121913" rIns="243825" bIns="121913"/>
          <a:lstStyle/>
          <a:p>
            <a:pPr defTabSz="1828617"/>
            <a:endParaRPr lang="en-US" sz="3600">
              <a:solidFill>
                <a:srgbClr val="445469"/>
              </a:solidFill>
              <a:latin typeface="Lato Light"/>
            </a:endParaRPr>
          </a:p>
        </p:txBody>
      </p:sp>
      <p:sp>
        <p:nvSpPr>
          <p:cNvPr id="128" name="Freeform 141"/>
          <p:cNvSpPr>
            <a:spLocks noEditPoints="1"/>
          </p:cNvSpPr>
          <p:nvPr/>
        </p:nvSpPr>
        <p:spPr bwMode="auto">
          <a:xfrm>
            <a:off x="15160557" y="7932362"/>
            <a:ext cx="736187" cy="530992"/>
          </a:xfrm>
          <a:custGeom>
            <a:avLst/>
            <a:gdLst>
              <a:gd name="T0" fmla="*/ 67 w 68"/>
              <a:gd name="T1" fmla="*/ 41 h 49"/>
              <a:gd name="T2" fmla="*/ 59 w 68"/>
              <a:gd name="T3" fmla="*/ 48 h 49"/>
              <a:gd name="T4" fmla="*/ 34 w 68"/>
              <a:gd name="T5" fmla="*/ 49 h 49"/>
              <a:gd name="T6" fmla="*/ 8 w 68"/>
              <a:gd name="T7" fmla="*/ 48 h 49"/>
              <a:gd name="T8" fmla="*/ 1 w 68"/>
              <a:gd name="T9" fmla="*/ 41 h 49"/>
              <a:gd name="T10" fmla="*/ 0 w 68"/>
              <a:gd name="T11" fmla="*/ 25 h 49"/>
              <a:gd name="T12" fmla="*/ 1 w 68"/>
              <a:gd name="T13" fmla="*/ 8 h 49"/>
              <a:gd name="T14" fmla="*/ 8 w 68"/>
              <a:gd name="T15" fmla="*/ 1 h 49"/>
              <a:gd name="T16" fmla="*/ 34 w 68"/>
              <a:gd name="T17" fmla="*/ 0 h 49"/>
              <a:gd name="T18" fmla="*/ 59 w 68"/>
              <a:gd name="T19" fmla="*/ 1 h 49"/>
              <a:gd name="T20" fmla="*/ 67 w 68"/>
              <a:gd name="T21" fmla="*/ 8 h 49"/>
              <a:gd name="T22" fmla="*/ 68 w 68"/>
              <a:gd name="T23" fmla="*/ 25 h 49"/>
              <a:gd name="T24" fmla="*/ 67 w 68"/>
              <a:gd name="T25" fmla="*/ 41 h 49"/>
              <a:gd name="T26" fmla="*/ 47 w 68"/>
              <a:gd name="T27" fmla="*/ 23 h 49"/>
              <a:gd name="T28" fmla="*/ 28 w 68"/>
              <a:gd name="T29" fmla="*/ 11 h 49"/>
              <a:gd name="T30" fmla="*/ 25 w 68"/>
              <a:gd name="T31" fmla="*/ 10 h 49"/>
              <a:gd name="T32" fmla="*/ 24 w 68"/>
              <a:gd name="T33" fmla="*/ 13 h 49"/>
              <a:gd name="T34" fmla="*/ 24 w 68"/>
              <a:gd name="T35" fmla="*/ 37 h 49"/>
              <a:gd name="T36" fmla="*/ 25 w 68"/>
              <a:gd name="T37" fmla="*/ 39 h 49"/>
              <a:gd name="T38" fmla="*/ 26 w 68"/>
              <a:gd name="T39" fmla="*/ 39 h 49"/>
              <a:gd name="T40" fmla="*/ 28 w 68"/>
              <a:gd name="T41" fmla="*/ 39 h 49"/>
              <a:gd name="T42" fmla="*/ 47 w 68"/>
              <a:gd name="T43" fmla="*/ 27 h 49"/>
              <a:gd name="T44" fmla="*/ 48 w 68"/>
              <a:gd name="T45" fmla="*/ 25 h 49"/>
              <a:gd name="T46" fmla="*/ 47 w 68"/>
              <a:gd name="T47" fmla="*/ 23 h 49"/>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68" h="49">
                <a:moveTo>
                  <a:pt x="67" y="41"/>
                </a:moveTo>
                <a:cubicBezTo>
                  <a:pt x="66" y="45"/>
                  <a:pt x="63" y="48"/>
                  <a:pt x="59" y="48"/>
                </a:cubicBezTo>
                <a:cubicBezTo>
                  <a:pt x="51" y="49"/>
                  <a:pt x="42" y="49"/>
                  <a:pt x="34" y="49"/>
                </a:cubicBezTo>
                <a:cubicBezTo>
                  <a:pt x="25" y="49"/>
                  <a:pt x="17" y="49"/>
                  <a:pt x="8" y="48"/>
                </a:cubicBezTo>
                <a:cubicBezTo>
                  <a:pt x="5" y="48"/>
                  <a:pt x="2" y="45"/>
                  <a:pt x="1" y="41"/>
                </a:cubicBezTo>
                <a:cubicBezTo>
                  <a:pt x="0" y="36"/>
                  <a:pt x="0" y="30"/>
                  <a:pt x="0" y="25"/>
                </a:cubicBezTo>
                <a:cubicBezTo>
                  <a:pt x="0" y="19"/>
                  <a:pt x="0" y="14"/>
                  <a:pt x="1" y="8"/>
                </a:cubicBezTo>
                <a:cubicBezTo>
                  <a:pt x="2" y="5"/>
                  <a:pt x="5" y="2"/>
                  <a:pt x="8" y="1"/>
                </a:cubicBezTo>
                <a:cubicBezTo>
                  <a:pt x="17" y="0"/>
                  <a:pt x="25" y="0"/>
                  <a:pt x="34" y="0"/>
                </a:cubicBezTo>
                <a:cubicBezTo>
                  <a:pt x="42" y="0"/>
                  <a:pt x="51" y="0"/>
                  <a:pt x="59" y="1"/>
                </a:cubicBezTo>
                <a:cubicBezTo>
                  <a:pt x="63" y="2"/>
                  <a:pt x="66" y="5"/>
                  <a:pt x="67" y="8"/>
                </a:cubicBezTo>
                <a:cubicBezTo>
                  <a:pt x="68" y="14"/>
                  <a:pt x="68" y="19"/>
                  <a:pt x="68" y="25"/>
                </a:cubicBezTo>
                <a:cubicBezTo>
                  <a:pt x="68" y="30"/>
                  <a:pt x="68" y="36"/>
                  <a:pt x="67" y="41"/>
                </a:cubicBezTo>
                <a:close/>
                <a:moveTo>
                  <a:pt x="47" y="23"/>
                </a:moveTo>
                <a:cubicBezTo>
                  <a:pt x="28" y="11"/>
                  <a:pt x="28" y="11"/>
                  <a:pt x="28" y="11"/>
                </a:cubicBezTo>
                <a:cubicBezTo>
                  <a:pt x="27" y="10"/>
                  <a:pt x="26" y="10"/>
                  <a:pt x="25" y="10"/>
                </a:cubicBezTo>
                <a:cubicBezTo>
                  <a:pt x="25" y="11"/>
                  <a:pt x="24" y="12"/>
                  <a:pt x="24" y="13"/>
                </a:cubicBezTo>
                <a:cubicBezTo>
                  <a:pt x="24" y="37"/>
                  <a:pt x="24" y="37"/>
                  <a:pt x="24" y="37"/>
                </a:cubicBezTo>
                <a:cubicBezTo>
                  <a:pt x="24" y="38"/>
                  <a:pt x="25" y="39"/>
                  <a:pt x="25" y="39"/>
                </a:cubicBezTo>
                <a:cubicBezTo>
                  <a:pt x="26" y="39"/>
                  <a:pt x="26" y="39"/>
                  <a:pt x="26" y="39"/>
                </a:cubicBezTo>
                <a:cubicBezTo>
                  <a:pt x="27" y="39"/>
                  <a:pt x="27" y="39"/>
                  <a:pt x="28" y="39"/>
                </a:cubicBezTo>
                <a:cubicBezTo>
                  <a:pt x="47" y="27"/>
                  <a:pt x="47" y="27"/>
                  <a:pt x="47" y="27"/>
                </a:cubicBezTo>
                <a:cubicBezTo>
                  <a:pt x="48" y="26"/>
                  <a:pt x="48" y="26"/>
                  <a:pt x="48" y="25"/>
                </a:cubicBezTo>
                <a:cubicBezTo>
                  <a:pt x="48" y="24"/>
                  <a:pt x="48" y="23"/>
                  <a:pt x="47" y="23"/>
                </a:cubicBezTo>
                <a:close/>
              </a:path>
            </a:pathLst>
          </a:custGeom>
          <a:solidFill>
            <a:schemeClr val="bg1"/>
          </a:solidFill>
          <a:ln>
            <a:noFill/>
          </a:ln>
        </p:spPr>
        <p:txBody>
          <a:bodyPr lIns="243825" tIns="121913" rIns="243825" bIns="121913"/>
          <a:lstStyle/>
          <a:p>
            <a:pPr defTabSz="1828617"/>
            <a:endParaRPr lang="en-US" sz="3600">
              <a:solidFill>
                <a:srgbClr val="445469"/>
              </a:solidFill>
              <a:latin typeface="Lato Light"/>
            </a:endParaRPr>
          </a:p>
        </p:txBody>
      </p:sp>
      <p:sp>
        <p:nvSpPr>
          <p:cNvPr id="129" name="Freeform 143"/>
          <p:cNvSpPr>
            <a:spLocks noEditPoints="1"/>
          </p:cNvSpPr>
          <p:nvPr/>
        </p:nvSpPr>
        <p:spPr bwMode="auto">
          <a:xfrm>
            <a:off x="15146041" y="9488765"/>
            <a:ext cx="761226" cy="626169"/>
          </a:xfrm>
          <a:custGeom>
            <a:avLst/>
            <a:gdLst>
              <a:gd name="T0" fmla="*/ 70 w 70"/>
              <a:gd name="T1" fmla="*/ 46 h 58"/>
              <a:gd name="T2" fmla="*/ 68 w 70"/>
              <a:gd name="T3" fmla="*/ 48 h 58"/>
              <a:gd name="T4" fmla="*/ 61 w 70"/>
              <a:gd name="T5" fmla="*/ 48 h 58"/>
              <a:gd name="T6" fmla="*/ 51 w 70"/>
              <a:gd name="T7" fmla="*/ 58 h 58"/>
              <a:gd name="T8" fmla="*/ 41 w 70"/>
              <a:gd name="T9" fmla="*/ 48 h 58"/>
              <a:gd name="T10" fmla="*/ 27 w 70"/>
              <a:gd name="T11" fmla="*/ 48 h 58"/>
              <a:gd name="T12" fmla="*/ 17 w 70"/>
              <a:gd name="T13" fmla="*/ 58 h 58"/>
              <a:gd name="T14" fmla="*/ 7 w 70"/>
              <a:gd name="T15" fmla="*/ 48 h 58"/>
              <a:gd name="T16" fmla="*/ 2 w 70"/>
              <a:gd name="T17" fmla="*/ 48 h 58"/>
              <a:gd name="T18" fmla="*/ 0 w 70"/>
              <a:gd name="T19" fmla="*/ 46 h 58"/>
              <a:gd name="T20" fmla="*/ 2 w 70"/>
              <a:gd name="T21" fmla="*/ 43 h 58"/>
              <a:gd name="T22" fmla="*/ 2 w 70"/>
              <a:gd name="T23" fmla="*/ 27 h 58"/>
              <a:gd name="T24" fmla="*/ 4 w 70"/>
              <a:gd name="T25" fmla="*/ 23 h 58"/>
              <a:gd name="T26" fmla="*/ 12 w 70"/>
              <a:gd name="T27" fmla="*/ 16 h 58"/>
              <a:gd name="T28" fmla="*/ 16 w 70"/>
              <a:gd name="T29" fmla="*/ 14 h 58"/>
              <a:gd name="T30" fmla="*/ 22 w 70"/>
              <a:gd name="T31" fmla="*/ 14 h 58"/>
              <a:gd name="T32" fmla="*/ 22 w 70"/>
              <a:gd name="T33" fmla="*/ 2 h 58"/>
              <a:gd name="T34" fmla="*/ 24 w 70"/>
              <a:gd name="T35" fmla="*/ 0 h 58"/>
              <a:gd name="T36" fmla="*/ 68 w 70"/>
              <a:gd name="T37" fmla="*/ 0 h 58"/>
              <a:gd name="T38" fmla="*/ 70 w 70"/>
              <a:gd name="T39" fmla="*/ 2 h 58"/>
              <a:gd name="T40" fmla="*/ 70 w 70"/>
              <a:gd name="T41" fmla="*/ 46 h 58"/>
              <a:gd name="T42" fmla="*/ 22 w 70"/>
              <a:gd name="T43" fmla="*/ 29 h 58"/>
              <a:gd name="T44" fmla="*/ 22 w 70"/>
              <a:gd name="T45" fmla="*/ 19 h 58"/>
              <a:gd name="T46" fmla="*/ 16 w 70"/>
              <a:gd name="T47" fmla="*/ 19 h 58"/>
              <a:gd name="T48" fmla="*/ 15 w 70"/>
              <a:gd name="T49" fmla="*/ 19 h 58"/>
              <a:gd name="T50" fmla="*/ 7 w 70"/>
              <a:gd name="T51" fmla="*/ 27 h 58"/>
              <a:gd name="T52" fmla="*/ 7 w 70"/>
              <a:gd name="T53" fmla="*/ 28 h 58"/>
              <a:gd name="T54" fmla="*/ 7 w 70"/>
              <a:gd name="T55" fmla="*/ 29 h 58"/>
              <a:gd name="T56" fmla="*/ 22 w 70"/>
              <a:gd name="T57" fmla="*/ 29 h 58"/>
              <a:gd name="T58" fmla="*/ 17 w 70"/>
              <a:gd name="T59" fmla="*/ 43 h 58"/>
              <a:gd name="T60" fmla="*/ 12 w 70"/>
              <a:gd name="T61" fmla="*/ 48 h 58"/>
              <a:gd name="T62" fmla="*/ 17 w 70"/>
              <a:gd name="T63" fmla="*/ 53 h 58"/>
              <a:gd name="T64" fmla="*/ 22 w 70"/>
              <a:gd name="T65" fmla="*/ 48 h 58"/>
              <a:gd name="T66" fmla="*/ 17 w 70"/>
              <a:gd name="T67" fmla="*/ 43 h 58"/>
              <a:gd name="T68" fmla="*/ 61 w 70"/>
              <a:gd name="T69" fmla="*/ 15 h 58"/>
              <a:gd name="T70" fmla="*/ 59 w 70"/>
              <a:gd name="T71" fmla="*/ 14 h 58"/>
              <a:gd name="T72" fmla="*/ 51 w 70"/>
              <a:gd name="T73" fmla="*/ 14 h 58"/>
              <a:gd name="T74" fmla="*/ 51 w 70"/>
              <a:gd name="T75" fmla="*/ 6 h 58"/>
              <a:gd name="T76" fmla="*/ 50 w 70"/>
              <a:gd name="T77" fmla="*/ 4 h 58"/>
              <a:gd name="T78" fmla="*/ 42 w 70"/>
              <a:gd name="T79" fmla="*/ 4 h 58"/>
              <a:gd name="T80" fmla="*/ 41 w 70"/>
              <a:gd name="T81" fmla="*/ 6 h 58"/>
              <a:gd name="T82" fmla="*/ 41 w 70"/>
              <a:gd name="T83" fmla="*/ 14 h 58"/>
              <a:gd name="T84" fmla="*/ 33 w 70"/>
              <a:gd name="T85" fmla="*/ 14 h 58"/>
              <a:gd name="T86" fmla="*/ 31 w 70"/>
              <a:gd name="T87" fmla="*/ 15 h 58"/>
              <a:gd name="T88" fmla="*/ 31 w 70"/>
              <a:gd name="T89" fmla="*/ 23 h 58"/>
              <a:gd name="T90" fmla="*/ 33 w 70"/>
              <a:gd name="T91" fmla="*/ 24 h 58"/>
              <a:gd name="T92" fmla="*/ 41 w 70"/>
              <a:gd name="T93" fmla="*/ 24 h 58"/>
              <a:gd name="T94" fmla="*/ 41 w 70"/>
              <a:gd name="T95" fmla="*/ 32 h 58"/>
              <a:gd name="T96" fmla="*/ 42 w 70"/>
              <a:gd name="T97" fmla="*/ 34 h 58"/>
              <a:gd name="T98" fmla="*/ 50 w 70"/>
              <a:gd name="T99" fmla="*/ 34 h 58"/>
              <a:gd name="T100" fmla="*/ 51 w 70"/>
              <a:gd name="T101" fmla="*/ 32 h 58"/>
              <a:gd name="T102" fmla="*/ 51 w 70"/>
              <a:gd name="T103" fmla="*/ 24 h 58"/>
              <a:gd name="T104" fmla="*/ 59 w 70"/>
              <a:gd name="T105" fmla="*/ 24 h 58"/>
              <a:gd name="T106" fmla="*/ 61 w 70"/>
              <a:gd name="T107" fmla="*/ 23 h 58"/>
              <a:gd name="T108" fmla="*/ 61 w 70"/>
              <a:gd name="T109" fmla="*/ 15 h 58"/>
              <a:gd name="T110" fmla="*/ 51 w 70"/>
              <a:gd name="T111" fmla="*/ 43 h 58"/>
              <a:gd name="T112" fmla="*/ 46 w 70"/>
              <a:gd name="T113" fmla="*/ 48 h 58"/>
              <a:gd name="T114" fmla="*/ 51 w 70"/>
              <a:gd name="T115" fmla="*/ 53 h 58"/>
              <a:gd name="T116" fmla="*/ 56 w 70"/>
              <a:gd name="T117" fmla="*/ 48 h 58"/>
              <a:gd name="T118" fmla="*/ 51 w 70"/>
              <a:gd name="T119" fmla="*/ 43 h 5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70" h="58">
                <a:moveTo>
                  <a:pt x="70" y="46"/>
                </a:moveTo>
                <a:cubicBezTo>
                  <a:pt x="70" y="47"/>
                  <a:pt x="69" y="48"/>
                  <a:pt x="68" y="48"/>
                </a:cubicBezTo>
                <a:cubicBezTo>
                  <a:pt x="61" y="48"/>
                  <a:pt x="61" y="48"/>
                  <a:pt x="61" y="48"/>
                </a:cubicBezTo>
                <a:cubicBezTo>
                  <a:pt x="61" y="53"/>
                  <a:pt x="56" y="58"/>
                  <a:pt x="51" y="58"/>
                </a:cubicBezTo>
                <a:cubicBezTo>
                  <a:pt x="46" y="58"/>
                  <a:pt x="41" y="53"/>
                  <a:pt x="41" y="48"/>
                </a:cubicBezTo>
                <a:cubicBezTo>
                  <a:pt x="27" y="48"/>
                  <a:pt x="27" y="48"/>
                  <a:pt x="27" y="48"/>
                </a:cubicBezTo>
                <a:cubicBezTo>
                  <a:pt x="27" y="53"/>
                  <a:pt x="22" y="58"/>
                  <a:pt x="17" y="58"/>
                </a:cubicBezTo>
                <a:cubicBezTo>
                  <a:pt x="11" y="58"/>
                  <a:pt x="7" y="53"/>
                  <a:pt x="7" y="48"/>
                </a:cubicBezTo>
                <a:cubicBezTo>
                  <a:pt x="2" y="48"/>
                  <a:pt x="2" y="48"/>
                  <a:pt x="2" y="48"/>
                </a:cubicBezTo>
                <a:cubicBezTo>
                  <a:pt x="1" y="48"/>
                  <a:pt x="0" y="47"/>
                  <a:pt x="0" y="46"/>
                </a:cubicBezTo>
                <a:cubicBezTo>
                  <a:pt x="0" y="44"/>
                  <a:pt x="1" y="43"/>
                  <a:pt x="2" y="43"/>
                </a:cubicBezTo>
                <a:cubicBezTo>
                  <a:pt x="2" y="27"/>
                  <a:pt x="2" y="27"/>
                  <a:pt x="2" y="27"/>
                </a:cubicBezTo>
                <a:cubicBezTo>
                  <a:pt x="2" y="26"/>
                  <a:pt x="3" y="24"/>
                  <a:pt x="4" y="23"/>
                </a:cubicBezTo>
                <a:cubicBezTo>
                  <a:pt x="12" y="16"/>
                  <a:pt x="12" y="16"/>
                  <a:pt x="12" y="16"/>
                </a:cubicBezTo>
                <a:cubicBezTo>
                  <a:pt x="12" y="15"/>
                  <a:pt x="14" y="14"/>
                  <a:pt x="16" y="14"/>
                </a:cubicBezTo>
                <a:cubicBezTo>
                  <a:pt x="22" y="14"/>
                  <a:pt x="22" y="14"/>
                  <a:pt x="22" y="14"/>
                </a:cubicBezTo>
                <a:cubicBezTo>
                  <a:pt x="22" y="2"/>
                  <a:pt x="22" y="2"/>
                  <a:pt x="22" y="2"/>
                </a:cubicBezTo>
                <a:cubicBezTo>
                  <a:pt x="22" y="1"/>
                  <a:pt x="23" y="0"/>
                  <a:pt x="24" y="0"/>
                </a:cubicBezTo>
                <a:cubicBezTo>
                  <a:pt x="68" y="0"/>
                  <a:pt x="68" y="0"/>
                  <a:pt x="68" y="0"/>
                </a:cubicBezTo>
                <a:cubicBezTo>
                  <a:pt x="69" y="0"/>
                  <a:pt x="70" y="1"/>
                  <a:pt x="70" y="2"/>
                </a:cubicBezTo>
                <a:lnTo>
                  <a:pt x="70" y="46"/>
                </a:lnTo>
                <a:close/>
                <a:moveTo>
                  <a:pt x="22" y="29"/>
                </a:moveTo>
                <a:cubicBezTo>
                  <a:pt x="22" y="19"/>
                  <a:pt x="22" y="19"/>
                  <a:pt x="22" y="19"/>
                </a:cubicBezTo>
                <a:cubicBezTo>
                  <a:pt x="16" y="19"/>
                  <a:pt x="16" y="19"/>
                  <a:pt x="16" y="19"/>
                </a:cubicBezTo>
                <a:cubicBezTo>
                  <a:pt x="16" y="19"/>
                  <a:pt x="15" y="19"/>
                  <a:pt x="15" y="19"/>
                </a:cubicBezTo>
                <a:cubicBezTo>
                  <a:pt x="7" y="27"/>
                  <a:pt x="7" y="27"/>
                  <a:pt x="7" y="27"/>
                </a:cubicBezTo>
                <a:cubicBezTo>
                  <a:pt x="7" y="27"/>
                  <a:pt x="7" y="27"/>
                  <a:pt x="7" y="28"/>
                </a:cubicBezTo>
                <a:cubicBezTo>
                  <a:pt x="7" y="29"/>
                  <a:pt x="7" y="29"/>
                  <a:pt x="7" y="29"/>
                </a:cubicBezTo>
                <a:lnTo>
                  <a:pt x="22" y="29"/>
                </a:lnTo>
                <a:close/>
                <a:moveTo>
                  <a:pt x="17" y="43"/>
                </a:moveTo>
                <a:cubicBezTo>
                  <a:pt x="14" y="43"/>
                  <a:pt x="12" y="45"/>
                  <a:pt x="12" y="48"/>
                </a:cubicBezTo>
                <a:cubicBezTo>
                  <a:pt x="12" y="51"/>
                  <a:pt x="14" y="53"/>
                  <a:pt x="17" y="53"/>
                </a:cubicBezTo>
                <a:cubicBezTo>
                  <a:pt x="20" y="53"/>
                  <a:pt x="22" y="51"/>
                  <a:pt x="22" y="48"/>
                </a:cubicBezTo>
                <a:cubicBezTo>
                  <a:pt x="22" y="45"/>
                  <a:pt x="20" y="43"/>
                  <a:pt x="17" y="43"/>
                </a:cubicBezTo>
                <a:close/>
                <a:moveTo>
                  <a:pt x="61" y="15"/>
                </a:moveTo>
                <a:cubicBezTo>
                  <a:pt x="61" y="15"/>
                  <a:pt x="60" y="14"/>
                  <a:pt x="59" y="14"/>
                </a:cubicBezTo>
                <a:cubicBezTo>
                  <a:pt x="51" y="14"/>
                  <a:pt x="51" y="14"/>
                  <a:pt x="51" y="14"/>
                </a:cubicBezTo>
                <a:cubicBezTo>
                  <a:pt x="51" y="6"/>
                  <a:pt x="51" y="6"/>
                  <a:pt x="51" y="6"/>
                </a:cubicBezTo>
                <a:cubicBezTo>
                  <a:pt x="51" y="5"/>
                  <a:pt x="50" y="4"/>
                  <a:pt x="50" y="4"/>
                </a:cubicBezTo>
                <a:cubicBezTo>
                  <a:pt x="42" y="4"/>
                  <a:pt x="42" y="4"/>
                  <a:pt x="42" y="4"/>
                </a:cubicBezTo>
                <a:cubicBezTo>
                  <a:pt x="42" y="4"/>
                  <a:pt x="41" y="5"/>
                  <a:pt x="41" y="6"/>
                </a:cubicBezTo>
                <a:cubicBezTo>
                  <a:pt x="41" y="14"/>
                  <a:pt x="41" y="14"/>
                  <a:pt x="41" y="14"/>
                </a:cubicBezTo>
                <a:cubicBezTo>
                  <a:pt x="33" y="14"/>
                  <a:pt x="33" y="14"/>
                  <a:pt x="33" y="14"/>
                </a:cubicBezTo>
                <a:cubicBezTo>
                  <a:pt x="32" y="14"/>
                  <a:pt x="31" y="15"/>
                  <a:pt x="31" y="15"/>
                </a:cubicBezTo>
                <a:cubicBezTo>
                  <a:pt x="31" y="23"/>
                  <a:pt x="31" y="23"/>
                  <a:pt x="31" y="23"/>
                </a:cubicBezTo>
                <a:cubicBezTo>
                  <a:pt x="31" y="23"/>
                  <a:pt x="32" y="24"/>
                  <a:pt x="33" y="24"/>
                </a:cubicBezTo>
                <a:cubicBezTo>
                  <a:pt x="41" y="24"/>
                  <a:pt x="41" y="24"/>
                  <a:pt x="41" y="24"/>
                </a:cubicBezTo>
                <a:cubicBezTo>
                  <a:pt x="41" y="32"/>
                  <a:pt x="41" y="32"/>
                  <a:pt x="41" y="32"/>
                </a:cubicBezTo>
                <a:cubicBezTo>
                  <a:pt x="41" y="33"/>
                  <a:pt x="42" y="34"/>
                  <a:pt x="42" y="34"/>
                </a:cubicBezTo>
                <a:cubicBezTo>
                  <a:pt x="50" y="34"/>
                  <a:pt x="50" y="34"/>
                  <a:pt x="50" y="34"/>
                </a:cubicBezTo>
                <a:cubicBezTo>
                  <a:pt x="50" y="34"/>
                  <a:pt x="51" y="33"/>
                  <a:pt x="51" y="32"/>
                </a:cubicBezTo>
                <a:cubicBezTo>
                  <a:pt x="51" y="24"/>
                  <a:pt x="51" y="24"/>
                  <a:pt x="51" y="24"/>
                </a:cubicBezTo>
                <a:cubicBezTo>
                  <a:pt x="59" y="24"/>
                  <a:pt x="59" y="24"/>
                  <a:pt x="59" y="24"/>
                </a:cubicBezTo>
                <a:cubicBezTo>
                  <a:pt x="60" y="24"/>
                  <a:pt x="61" y="23"/>
                  <a:pt x="61" y="23"/>
                </a:cubicBezTo>
                <a:lnTo>
                  <a:pt x="61" y="15"/>
                </a:lnTo>
                <a:close/>
                <a:moveTo>
                  <a:pt x="51" y="43"/>
                </a:moveTo>
                <a:cubicBezTo>
                  <a:pt x="48" y="43"/>
                  <a:pt x="46" y="45"/>
                  <a:pt x="46" y="48"/>
                </a:cubicBezTo>
                <a:cubicBezTo>
                  <a:pt x="46" y="51"/>
                  <a:pt x="48" y="53"/>
                  <a:pt x="51" y="53"/>
                </a:cubicBezTo>
                <a:cubicBezTo>
                  <a:pt x="54" y="53"/>
                  <a:pt x="56" y="51"/>
                  <a:pt x="56" y="48"/>
                </a:cubicBezTo>
                <a:cubicBezTo>
                  <a:pt x="56" y="45"/>
                  <a:pt x="54" y="43"/>
                  <a:pt x="51" y="43"/>
                </a:cubicBezTo>
                <a:close/>
              </a:path>
            </a:pathLst>
          </a:custGeom>
          <a:solidFill>
            <a:schemeClr val="bg1"/>
          </a:solidFill>
          <a:ln>
            <a:noFill/>
          </a:ln>
        </p:spPr>
        <p:txBody>
          <a:bodyPr lIns="243825" tIns="121913" rIns="243825" bIns="121913"/>
          <a:lstStyle/>
          <a:p>
            <a:pPr defTabSz="1828617"/>
            <a:endParaRPr lang="en-US" sz="3600">
              <a:solidFill>
                <a:srgbClr val="445469"/>
              </a:solidFill>
              <a:latin typeface="Lato Light"/>
            </a:endParaRPr>
          </a:p>
        </p:txBody>
      </p:sp>
      <p:sp>
        <p:nvSpPr>
          <p:cNvPr id="131" name="Freeform 182"/>
          <p:cNvSpPr>
            <a:spLocks noEditPoints="1"/>
          </p:cNvSpPr>
          <p:nvPr/>
        </p:nvSpPr>
        <p:spPr bwMode="auto">
          <a:xfrm>
            <a:off x="15213134" y="6073478"/>
            <a:ext cx="686106" cy="641200"/>
          </a:xfrm>
          <a:custGeom>
            <a:avLst/>
            <a:gdLst>
              <a:gd name="T0" fmla="*/ 70 w 137"/>
              <a:gd name="T1" fmla="*/ 24 h 128"/>
              <a:gd name="T2" fmla="*/ 29 w 137"/>
              <a:gd name="T3" fmla="*/ 50 h 128"/>
              <a:gd name="T4" fmla="*/ 0 w 137"/>
              <a:gd name="T5" fmla="*/ 26 h 128"/>
              <a:gd name="T6" fmla="*/ 42 w 137"/>
              <a:gd name="T7" fmla="*/ 0 h 128"/>
              <a:gd name="T8" fmla="*/ 70 w 137"/>
              <a:gd name="T9" fmla="*/ 24 h 128"/>
              <a:gd name="T10" fmla="*/ 70 w 137"/>
              <a:gd name="T11" fmla="*/ 74 h 128"/>
              <a:gd name="T12" fmla="*/ 42 w 137"/>
              <a:gd name="T13" fmla="*/ 98 h 128"/>
              <a:gd name="T14" fmla="*/ 0 w 137"/>
              <a:gd name="T15" fmla="*/ 72 h 128"/>
              <a:gd name="T16" fmla="*/ 29 w 137"/>
              <a:gd name="T17" fmla="*/ 50 h 128"/>
              <a:gd name="T18" fmla="*/ 70 w 137"/>
              <a:gd name="T19" fmla="*/ 74 h 128"/>
              <a:gd name="T20" fmla="*/ 109 w 137"/>
              <a:gd name="T21" fmla="*/ 104 h 128"/>
              <a:gd name="T22" fmla="*/ 70 w 137"/>
              <a:gd name="T23" fmla="*/ 128 h 128"/>
              <a:gd name="T24" fmla="*/ 70 w 137"/>
              <a:gd name="T25" fmla="*/ 128 h 128"/>
              <a:gd name="T26" fmla="*/ 70 w 137"/>
              <a:gd name="T27" fmla="*/ 128 h 128"/>
              <a:gd name="T28" fmla="*/ 70 w 137"/>
              <a:gd name="T29" fmla="*/ 128 h 128"/>
              <a:gd name="T30" fmla="*/ 70 w 137"/>
              <a:gd name="T31" fmla="*/ 128 h 128"/>
              <a:gd name="T32" fmla="*/ 29 w 137"/>
              <a:gd name="T33" fmla="*/ 104 h 128"/>
              <a:gd name="T34" fmla="*/ 29 w 137"/>
              <a:gd name="T35" fmla="*/ 95 h 128"/>
              <a:gd name="T36" fmla="*/ 42 w 137"/>
              <a:gd name="T37" fmla="*/ 102 h 128"/>
              <a:gd name="T38" fmla="*/ 70 w 137"/>
              <a:gd name="T39" fmla="*/ 78 h 128"/>
              <a:gd name="T40" fmla="*/ 70 w 137"/>
              <a:gd name="T41" fmla="*/ 78 h 128"/>
              <a:gd name="T42" fmla="*/ 70 w 137"/>
              <a:gd name="T43" fmla="*/ 78 h 128"/>
              <a:gd name="T44" fmla="*/ 70 w 137"/>
              <a:gd name="T45" fmla="*/ 78 h 128"/>
              <a:gd name="T46" fmla="*/ 70 w 137"/>
              <a:gd name="T47" fmla="*/ 78 h 128"/>
              <a:gd name="T48" fmla="*/ 98 w 137"/>
              <a:gd name="T49" fmla="*/ 102 h 128"/>
              <a:gd name="T50" fmla="*/ 109 w 137"/>
              <a:gd name="T51" fmla="*/ 95 h 128"/>
              <a:gd name="T52" fmla="*/ 109 w 137"/>
              <a:gd name="T53" fmla="*/ 104 h 128"/>
              <a:gd name="T54" fmla="*/ 137 w 137"/>
              <a:gd name="T55" fmla="*/ 26 h 128"/>
              <a:gd name="T56" fmla="*/ 111 w 137"/>
              <a:gd name="T57" fmla="*/ 50 h 128"/>
              <a:gd name="T58" fmla="*/ 70 w 137"/>
              <a:gd name="T59" fmla="*/ 24 h 128"/>
              <a:gd name="T60" fmla="*/ 98 w 137"/>
              <a:gd name="T61" fmla="*/ 0 h 128"/>
              <a:gd name="T62" fmla="*/ 137 w 137"/>
              <a:gd name="T63" fmla="*/ 26 h 128"/>
              <a:gd name="T64" fmla="*/ 137 w 137"/>
              <a:gd name="T65" fmla="*/ 72 h 128"/>
              <a:gd name="T66" fmla="*/ 98 w 137"/>
              <a:gd name="T67" fmla="*/ 98 h 128"/>
              <a:gd name="T68" fmla="*/ 70 w 137"/>
              <a:gd name="T69" fmla="*/ 74 h 128"/>
              <a:gd name="T70" fmla="*/ 111 w 137"/>
              <a:gd name="T71" fmla="*/ 50 h 128"/>
              <a:gd name="T72" fmla="*/ 137 w 137"/>
              <a:gd name="T73" fmla="*/ 72 h 12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137" h="128">
                <a:moveTo>
                  <a:pt x="70" y="24"/>
                </a:moveTo>
                <a:lnTo>
                  <a:pt x="29" y="50"/>
                </a:lnTo>
                <a:lnTo>
                  <a:pt x="0" y="26"/>
                </a:lnTo>
                <a:lnTo>
                  <a:pt x="42" y="0"/>
                </a:lnTo>
                <a:lnTo>
                  <a:pt x="70" y="24"/>
                </a:lnTo>
                <a:close/>
                <a:moveTo>
                  <a:pt x="70" y="74"/>
                </a:moveTo>
                <a:lnTo>
                  <a:pt x="42" y="98"/>
                </a:lnTo>
                <a:lnTo>
                  <a:pt x="0" y="72"/>
                </a:lnTo>
                <a:lnTo>
                  <a:pt x="29" y="50"/>
                </a:lnTo>
                <a:lnTo>
                  <a:pt x="70" y="74"/>
                </a:lnTo>
                <a:close/>
                <a:moveTo>
                  <a:pt x="109" y="104"/>
                </a:moveTo>
                <a:lnTo>
                  <a:pt x="70" y="128"/>
                </a:lnTo>
                <a:lnTo>
                  <a:pt x="29" y="104"/>
                </a:lnTo>
                <a:lnTo>
                  <a:pt x="29" y="95"/>
                </a:lnTo>
                <a:lnTo>
                  <a:pt x="42" y="102"/>
                </a:lnTo>
                <a:lnTo>
                  <a:pt x="70" y="78"/>
                </a:lnTo>
                <a:lnTo>
                  <a:pt x="98" y="102"/>
                </a:lnTo>
                <a:lnTo>
                  <a:pt x="109" y="95"/>
                </a:lnTo>
                <a:lnTo>
                  <a:pt x="109" y="104"/>
                </a:lnTo>
                <a:close/>
                <a:moveTo>
                  <a:pt x="137" y="26"/>
                </a:moveTo>
                <a:lnTo>
                  <a:pt x="111" y="50"/>
                </a:lnTo>
                <a:lnTo>
                  <a:pt x="70" y="24"/>
                </a:lnTo>
                <a:lnTo>
                  <a:pt x="98" y="0"/>
                </a:lnTo>
                <a:lnTo>
                  <a:pt x="137" y="26"/>
                </a:lnTo>
                <a:close/>
                <a:moveTo>
                  <a:pt x="137" y="72"/>
                </a:moveTo>
                <a:lnTo>
                  <a:pt x="98" y="98"/>
                </a:lnTo>
                <a:lnTo>
                  <a:pt x="70" y="74"/>
                </a:lnTo>
                <a:lnTo>
                  <a:pt x="111" y="50"/>
                </a:lnTo>
                <a:lnTo>
                  <a:pt x="137" y="72"/>
                </a:lnTo>
                <a:close/>
              </a:path>
            </a:pathLst>
          </a:custGeom>
          <a:solidFill>
            <a:schemeClr val="bg1"/>
          </a:solidFill>
          <a:ln>
            <a:noFill/>
          </a:ln>
        </p:spPr>
        <p:txBody>
          <a:bodyPr lIns="243825" tIns="121913" rIns="243825" bIns="121913"/>
          <a:lstStyle/>
          <a:p>
            <a:pPr defTabSz="1828617"/>
            <a:endParaRPr lang="en-US" sz="3600">
              <a:solidFill>
                <a:srgbClr val="445469"/>
              </a:solidFill>
              <a:latin typeface="Lato Light"/>
            </a:endParaRPr>
          </a:p>
        </p:txBody>
      </p:sp>
      <p:sp>
        <p:nvSpPr>
          <p:cNvPr id="2" name="Title 1">
            <a:extLst>
              <a:ext uri="{FF2B5EF4-FFF2-40B4-BE49-F238E27FC236}">
                <a16:creationId xmlns:a16="http://schemas.microsoft.com/office/drawing/2014/main" id="{A06BB59A-49BC-44BB-9FAD-04EFFADDF0AD}"/>
              </a:ext>
            </a:extLst>
          </p:cNvPr>
          <p:cNvSpPr>
            <a:spLocks noGrp="1"/>
          </p:cNvSpPr>
          <p:nvPr>
            <p:ph type="title"/>
          </p:nvPr>
        </p:nvSpPr>
        <p:spPr/>
        <p:txBody>
          <a:bodyPr/>
          <a:lstStyle/>
          <a:p>
            <a:r>
              <a:rPr lang="en-US" sz="6600" dirty="0">
                <a:cs typeface="Lato Regular" charset="0"/>
              </a:rPr>
              <a:t>NUMERIC INFOGRAPHIC</a:t>
            </a:r>
            <a:br>
              <a:rPr lang="en-US" sz="9600" b="1" dirty="0">
                <a:solidFill>
                  <a:srgbClr val="445469"/>
                </a:solidFill>
                <a:latin typeface="Lato Regular" charset="0"/>
                <a:cs typeface="Lato Regular" charset="0"/>
              </a:rPr>
            </a:br>
            <a:endParaRPr lang="en-US" dirty="0"/>
          </a:p>
        </p:txBody>
      </p:sp>
    </p:spTree>
    <p:extLst>
      <p:ext uri="{BB962C8B-B14F-4D97-AF65-F5344CB8AC3E}">
        <p14:creationId xmlns:p14="http://schemas.microsoft.com/office/powerpoint/2010/main" val="27584468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7942770" y="4240895"/>
            <a:ext cx="7685208" cy="2320741"/>
            <a:chOff x="7605507" y="3304211"/>
            <a:chExt cx="8484014" cy="2561960"/>
          </a:xfrm>
          <a:solidFill>
            <a:schemeClr val="accent2"/>
          </a:solidFill>
        </p:grpSpPr>
        <p:sp>
          <p:nvSpPr>
            <p:cNvPr id="44" name="Freeform 3"/>
            <p:cNvSpPr>
              <a:spLocks noChangeArrowheads="1"/>
            </p:cNvSpPr>
            <p:nvPr/>
          </p:nvSpPr>
          <p:spPr bwMode="auto">
            <a:xfrm>
              <a:off x="7605507" y="4153053"/>
              <a:ext cx="8484014" cy="1713118"/>
            </a:xfrm>
            <a:custGeom>
              <a:avLst/>
              <a:gdLst>
                <a:gd name="T0" fmla="*/ 9696 w 9697"/>
                <a:gd name="T1" fmla="*/ 0 h 1956"/>
                <a:gd name="T2" fmla="*/ 1214 w 9697"/>
                <a:gd name="T3" fmla="*/ 0 h 1956"/>
                <a:gd name="T4" fmla="*/ 0 w 9697"/>
                <a:gd name="T5" fmla="*/ 1955 h 1956"/>
                <a:gd name="T6" fmla="*/ 8546 w 9697"/>
                <a:gd name="T7" fmla="*/ 1955 h 1956"/>
                <a:gd name="T8" fmla="*/ 9696 w 9697"/>
                <a:gd name="T9" fmla="*/ 0 h 1956"/>
              </a:gdLst>
              <a:ahLst/>
              <a:cxnLst>
                <a:cxn ang="0">
                  <a:pos x="T0" y="T1"/>
                </a:cxn>
                <a:cxn ang="0">
                  <a:pos x="T2" y="T3"/>
                </a:cxn>
                <a:cxn ang="0">
                  <a:pos x="T4" y="T5"/>
                </a:cxn>
                <a:cxn ang="0">
                  <a:pos x="T6" y="T7"/>
                </a:cxn>
                <a:cxn ang="0">
                  <a:pos x="T8" y="T9"/>
                </a:cxn>
              </a:cxnLst>
              <a:rect l="0" t="0" r="r" b="b"/>
              <a:pathLst>
                <a:path w="9697" h="1956">
                  <a:moveTo>
                    <a:pt x="9696" y="0"/>
                  </a:moveTo>
                  <a:lnTo>
                    <a:pt x="1214" y="0"/>
                  </a:lnTo>
                  <a:lnTo>
                    <a:pt x="0" y="1955"/>
                  </a:lnTo>
                  <a:lnTo>
                    <a:pt x="8546" y="1955"/>
                  </a:lnTo>
                  <a:lnTo>
                    <a:pt x="9696" y="0"/>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19902">
                <a:solidFill>
                  <a:prstClr val="white">
                    <a:lumMod val="50000"/>
                  </a:prstClr>
                </a:solidFill>
                <a:latin typeface="Lato Light"/>
              </a:endParaRPr>
            </a:p>
          </p:txBody>
        </p:sp>
        <p:sp>
          <p:nvSpPr>
            <p:cNvPr id="72" name="Freeform 13"/>
            <p:cNvSpPr>
              <a:spLocks noChangeArrowheads="1"/>
            </p:cNvSpPr>
            <p:nvPr/>
          </p:nvSpPr>
          <p:spPr bwMode="auto">
            <a:xfrm>
              <a:off x="10792318" y="3304211"/>
              <a:ext cx="2947606" cy="2558101"/>
            </a:xfrm>
            <a:custGeom>
              <a:avLst/>
              <a:gdLst>
                <a:gd name="T0" fmla="*/ 0 w 3371"/>
                <a:gd name="T1" fmla="*/ 2922 h 2923"/>
                <a:gd name="T2" fmla="*/ 1680 w 3371"/>
                <a:gd name="T3" fmla="*/ 0 h 2923"/>
                <a:gd name="T4" fmla="*/ 3370 w 3371"/>
                <a:gd name="T5" fmla="*/ 2922 h 2923"/>
                <a:gd name="T6" fmla="*/ 0 w 3371"/>
                <a:gd name="T7" fmla="*/ 2922 h 2923"/>
              </a:gdLst>
              <a:ahLst/>
              <a:cxnLst>
                <a:cxn ang="0">
                  <a:pos x="T0" y="T1"/>
                </a:cxn>
                <a:cxn ang="0">
                  <a:pos x="T2" y="T3"/>
                </a:cxn>
                <a:cxn ang="0">
                  <a:pos x="T4" y="T5"/>
                </a:cxn>
                <a:cxn ang="0">
                  <a:pos x="T6" y="T7"/>
                </a:cxn>
              </a:cxnLst>
              <a:rect l="0" t="0" r="r" b="b"/>
              <a:pathLst>
                <a:path w="3371" h="2923">
                  <a:moveTo>
                    <a:pt x="0" y="2922"/>
                  </a:moveTo>
                  <a:lnTo>
                    <a:pt x="1680" y="0"/>
                  </a:lnTo>
                  <a:lnTo>
                    <a:pt x="3370" y="2922"/>
                  </a:lnTo>
                  <a:lnTo>
                    <a:pt x="0" y="2922"/>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19902">
                <a:solidFill>
                  <a:prstClr val="white">
                    <a:lumMod val="50000"/>
                  </a:prstClr>
                </a:solidFill>
                <a:latin typeface="Lato Light"/>
              </a:endParaRPr>
            </a:p>
          </p:txBody>
        </p:sp>
      </p:grpSp>
      <p:grpSp>
        <p:nvGrpSpPr>
          <p:cNvPr id="5" name="Group 4"/>
          <p:cNvGrpSpPr/>
          <p:nvPr/>
        </p:nvGrpSpPr>
        <p:grpSpPr>
          <a:xfrm>
            <a:off x="12161072" y="5009818"/>
            <a:ext cx="4305673" cy="7388625"/>
            <a:chOff x="12262262" y="4153056"/>
            <a:chExt cx="4753208" cy="8156604"/>
          </a:xfrm>
          <a:solidFill>
            <a:schemeClr val="accent3"/>
          </a:solidFill>
        </p:grpSpPr>
        <p:sp>
          <p:nvSpPr>
            <p:cNvPr id="50" name="Freeform 5"/>
            <p:cNvSpPr>
              <a:spLocks noChangeArrowheads="1"/>
            </p:cNvSpPr>
            <p:nvPr/>
          </p:nvSpPr>
          <p:spPr bwMode="auto">
            <a:xfrm>
              <a:off x="12262262" y="4153056"/>
              <a:ext cx="4753208" cy="8156604"/>
            </a:xfrm>
            <a:custGeom>
              <a:avLst/>
              <a:gdLst>
                <a:gd name="T0" fmla="*/ 1059 w 5433"/>
                <a:gd name="T1" fmla="*/ 9323 h 9324"/>
                <a:gd name="T2" fmla="*/ 0 w 5433"/>
                <a:gd name="T3" fmla="*/ 7423 h 9324"/>
                <a:gd name="T4" fmla="*/ 4373 w 5433"/>
                <a:gd name="T5" fmla="*/ 0 h 9324"/>
                <a:gd name="T6" fmla="*/ 5432 w 5433"/>
                <a:gd name="T7" fmla="*/ 1899 h 9324"/>
                <a:gd name="T8" fmla="*/ 1059 w 5433"/>
                <a:gd name="T9" fmla="*/ 9323 h 9324"/>
              </a:gdLst>
              <a:ahLst/>
              <a:cxnLst>
                <a:cxn ang="0">
                  <a:pos x="T0" y="T1"/>
                </a:cxn>
                <a:cxn ang="0">
                  <a:pos x="T2" y="T3"/>
                </a:cxn>
                <a:cxn ang="0">
                  <a:pos x="T4" y="T5"/>
                </a:cxn>
                <a:cxn ang="0">
                  <a:pos x="T6" y="T7"/>
                </a:cxn>
                <a:cxn ang="0">
                  <a:pos x="T8" y="T9"/>
                </a:cxn>
              </a:cxnLst>
              <a:rect l="0" t="0" r="r" b="b"/>
              <a:pathLst>
                <a:path w="5433" h="9324">
                  <a:moveTo>
                    <a:pt x="1059" y="9323"/>
                  </a:moveTo>
                  <a:lnTo>
                    <a:pt x="0" y="7423"/>
                  </a:lnTo>
                  <a:lnTo>
                    <a:pt x="4373" y="0"/>
                  </a:lnTo>
                  <a:lnTo>
                    <a:pt x="5432" y="1899"/>
                  </a:lnTo>
                  <a:lnTo>
                    <a:pt x="1059" y="9323"/>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19902">
                <a:solidFill>
                  <a:prstClr val="white">
                    <a:lumMod val="50000"/>
                  </a:prstClr>
                </a:solidFill>
                <a:latin typeface="Lato Light"/>
              </a:endParaRPr>
            </a:p>
          </p:txBody>
        </p:sp>
        <p:sp>
          <p:nvSpPr>
            <p:cNvPr id="73" name="Freeform 14"/>
            <p:cNvSpPr>
              <a:spLocks noChangeArrowheads="1"/>
            </p:cNvSpPr>
            <p:nvPr/>
          </p:nvSpPr>
          <p:spPr bwMode="auto">
            <a:xfrm>
              <a:off x="12709807" y="7363223"/>
              <a:ext cx="2955323" cy="2565818"/>
            </a:xfrm>
            <a:custGeom>
              <a:avLst/>
              <a:gdLst>
                <a:gd name="T0" fmla="*/ 1699 w 3380"/>
                <a:gd name="T1" fmla="*/ 0 h 2932"/>
                <a:gd name="T2" fmla="*/ 3379 w 3380"/>
                <a:gd name="T3" fmla="*/ 2931 h 2932"/>
                <a:gd name="T4" fmla="*/ 0 w 3380"/>
                <a:gd name="T5" fmla="*/ 2913 h 2932"/>
                <a:gd name="T6" fmla="*/ 1699 w 3380"/>
                <a:gd name="T7" fmla="*/ 0 h 2932"/>
              </a:gdLst>
              <a:ahLst/>
              <a:cxnLst>
                <a:cxn ang="0">
                  <a:pos x="T0" y="T1"/>
                </a:cxn>
                <a:cxn ang="0">
                  <a:pos x="T2" y="T3"/>
                </a:cxn>
                <a:cxn ang="0">
                  <a:pos x="T4" y="T5"/>
                </a:cxn>
                <a:cxn ang="0">
                  <a:pos x="T6" y="T7"/>
                </a:cxn>
              </a:cxnLst>
              <a:rect l="0" t="0" r="r" b="b"/>
              <a:pathLst>
                <a:path w="3380" h="2932">
                  <a:moveTo>
                    <a:pt x="1699" y="0"/>
                  </a:moveTo>
                  <a:lnTo>
                    <a:pt x="3379" y="2931"/>
                  </a:lnTo>
                  <a:lnTo>
                    <a:pt x="0" y="2913"/>
                  </a:lnTo>
                  <a:lnTo>
                    <a:pt x="1699" y="0"/>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19902">
                <a:solidFill>
                  <a:prstClr val="white">
                    <a:lumMod val="50000"/>
                  </a:prstClr>
                </a:solidFill>
                <a:latin typeface="Lato Light"/>
              </a:endParaRPr>
            </a:p>
          </p:txBody>
        </p:sp>
      </p:grpSp>
      <p:grpSp>
        <p:nvGrpSpPr>
          <p:cNvPr id="3" name="Group 2"/>
          <p:cNvGrpSpPr/>
          <p:nvPr/>
        </p:nvGrpSpPr>
        <p:grpSpPr>
          <a:xfrm>
            <a:off x="7942770" y="6558142"/>
            <a:ext cx="5057069" cy="5840300"/>
            <a:chOff x="7605509" y="5862314"/>
            <a:chExt cx="5582704" cy="6447345"/>
          </a:xfrm>
          <a:solidFill>
            <a:schemeClr val="accent1"/>
          </a:solidFill>
        </p:grpSpPr>
        <p:sp>
          <p:nvSpPr>
            <p:cNvPr id="42" name="Freeform 1"/>
            <p:cNvSpPr>
              <a:spLocks noChangeArrowheads="1"/>
            </p:cNvSpPr>
            <p:nvPr/>
          </p:nvSpPr>
          <p:spPr bwMode="auto">
            <a:xfrm>
              <a:off x="7605509" y="5862314"/>
              <a:ext cx="5582704" cy="6447345"/>
            </a:xfrm>
            <a:custGeom>
              <a:avLst/>
              <a:gdLst>
                <a:gd name="T0" fmla="*/ 0 w 6383"/>
                <a:gd name="T1" fmla="*/ 0 h 7369"/>
                <a:gd name="T2" fmla="*/ 2282 w 6383"/>
                <a:gd name="T3" fmla="*/ 0 h 7369"/>
                <a:gd name="T4" fmla="*/ 6382 w 6383"/>
                <a:gd name="T5" fmla="*/ 7368 h 7369"/>
                <a:gd name="T6" fmla="*/ 4100 w 6383"/>
                <a:gd name="T7" fmla="*/ 7368 h 7369"/>
                <a:gd name="T8" fmla="*/ 0 w 6383"/>
                <a:gd name="T9" fmla="*/ 0 h 7369"/>
              </a:gdLst>
              <a:ahLst/>
              <a:cxnLst>
                <a:cxn ang="0">
                  <a:pos x="T0" y="T1"/>
                </a:cxn>
                <a:cxn ang="0">
                  <a:pos x="T2" y="T3"/>
                </a:cxn>
                <a:cxn ang="0">
                  <a:pos x="T4" y="T5"/>
                </a:cxn>
                <a:cxn ang="0">
                  <a:pos x="T6" y="T7"/>
                </a:cxn>
                <a:cxn ang="0">
                  <a:pos x="T8" y="T9"/>
                </a:cxn>
              </a:cxnLst>
              <a:rect l="0" t="0" r="r" b="b"/>
              <a:pathLst>
                <a:path w="6383" h="7369">
                  <a:moveTo>
                    <a:pt x="0" y="0"/>
                  </a:moveTo>
                  <a:lnTo>
                    <a:pt x="2282" y="0"/>
                  </a:lnTo>
                  <a:lnTo>
                    <a:pt x="6382" y="7368"/>
                  </a:lnTo>
                  <a:lnTo>
                    <a:pt x="4100" y="7368"/>
                  </a:lnTo>
                  <a:lnTo>
                    <a:pt x="0" y="0"/>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19902">
                <a:solidFill>
                  <a:prstClr val="white">
                    <a:lumMod val="50000"/>
                  </a:prstClr>
                </a:solidFill>
                <a:latin typeface="Lato Light"/>
              </a:endParaRPr>
            </a:p>
          </p:txBody>
        </p:sp>
        <p:sp>
          <p:nvSpPr>
            <p:cNvPr id="74" name="Freeform 15"/>
            <p:cNvSpPr>
              <a:spLocks noChangeArrowheads="1"/>
            </p:cNvSpPr>
            <p:nvPr/>
          </p:nvSpPr>
          <p:spPr bwMode="auto">
            <a:xfrm>
              <a:off x="8924986" y="7355507"/>
              <a:ext cx="2947606" cy="2581251"/>
            </a:xfrm>
            <a:custGeom>
              <a:avLst/>
              <a:gdLst>
                <a:gd name="T0" fmla="*/ 1726 w 3370"/>
                <a:gd name="T1" fmla="*/ 0 h 2950"/>
                <a:gd name="T2" fmla="*/ 3369 w 3370"/>
                <a:gd name="T3" fmla="*/ 2949 h 2950"/>
                <a:gd name="T4" fmla="*/ 0 w 3370"/>
                <a:gd name="T5" fmla="*/ 2894 h 2950"/>
                <a:gd name="T6" fmla="*/ 1726 w 3370"/>
                <a:gd name="T7" fmla="*/ 0 h 2950"/>
              </a:gdLst>
              <a:ahLst/>
              <a:cxnLst>
                <a:cxn ang="0">
                  <a:pos x="T0" y="T1"/>
                </a:cxn>
                <a:cxn ang="0">
                  <a:pos x="T2" y="T3"/>
                </a:cxn>
                <a:cxn ang="0">
                  <a:pos x="T4" y="T5"/>
                </a:cxn>
                <a:cxn ang="0">
                  <a:pos x="T6" y="T7"/>
                </a:cxn>
              </a:cxnLst>
              <a:rect l="0" t="0" r="r" b="b"/>
              <a:pathLst>
                <a:path w="3370" h="2950">
                  <a:moveTo>
                    <a:pt x="1726" y="0"/>
                  </a:moveTo>
                  <a:lnTo>
                    <a:pt x="3369" y="2949"/>
                  </a:lnTo>
                  <a:lnTo>
                    <a:pt x="0" y="2894"/>
                  </a:lnTo>
                  <a:lnTo>
                    <a:pt x="1726" y="0"/>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19902">
                <a:solidFill>
                  <a:prstClr val="white">
                    <a:lumMod val="50000"/>
                  </a:prstClr>
                </a:solidFill>
                <a:latin typeface="Lato Light"/>
              </a:endParaRPr>
            </a:p>
          </p:txBody>
        </p:sp>
      </p:grpSp>
      <p:sp>
        <p:nvSpPr>
          <p:cNvPr id="79" name="TextBox 78"/>
          <p:cNvSpPr txBox="1"/>
          <p:nvPr/>
        </p:nvSpPr>
        <p:spPr>
          <a:xfrm>
            <a:off x="6578800" y="3615564"/>
            <a:ext cx="5118427" cy="1004880"/>
          </a:xfrm>
          <a:prstGeom prst="rect">
            <a:avLst/>
          </a:prstGeom>
          <a:noFill/>
        </p:spPr>
        <p:txBody>
          <a:bodyPr wrap="square" lIns="219444" tIns="109723" rIns="219444" bIns="109723" rtlCol="0">
            <a:spAutoFit/>
          </a:bodyPr>
          <a:lstStyle/>
          <a:p>
            <a:pPr algn="r" defTabSz="1828617">
              <a:lnSpc>
                <a:spcPct val="110000"/>
              </a:lnSpc>
            </a:pPr>
            <a:r>
              <a:rPr lang="en-US" sz="2400" dirty="0">
                <a:solidFill>
                  <a:srgbClr val="445469"/>
                </a:solidFill>
                <a:cs typeface="Lato Light"/>
              </a:rPr>
              <a:t>Creativity is the key to success in the future and primary</a:t>
            </a:r>
          </a:p>
        </p:txBody>
      </p:sp>
      <p:sp>
        <p:nvSpPr>
          <p:cNvPr id="80" name="TextBox 79"/>
          <p:cNvSpPr txBox="1"/>
          <p:nvPr/>
        </p:nvSpPr>
        <p:spPr>
          <a:xfrm>
            <a:off x="9387885" y="3142428"/>
            <a:ext cx="2251225" cy="615539"/>
          </a:xfrm>
          <a:prstGeom prst="rect">
            <a:avLst/>
          </a:prstGeom>
          <a:noFill/>
        </p:spPr>
        <p:txBody>
          <a:bodyPr wrap="none" lIns="182864" tIns="91433" rIns="182864" bIns="91433" rtlCol="0">
            <a:spAutoFit/>
          </a:bodyPr>
          <a:lstStyle/>
          <a:p>
            <a:pPr algn="r" defTabSz="1828617"/>
            <a:r>
              <a:rPr lang="en-US" sz="2800" b="1">
                <a:solidFill>
                  <a:srgbClr val="445469"/>
                </a:solidFill>
              </a:rPr>
              <a:t>OPTION A</a:t>
            </a:r>
            <a:endParaRPr lang="id-ID" sz="2800" b="1" dirty="0">
              <a:solidFill>
                <a:srgbClr val="445469"/>
              </a:solidFill>
            </a:endParaRPr>
          </a:p>
        </p:txBody>
      </p:sp>
      <p:sp>
        <p:nvSpPr>
          <p:cNvPr id="81" name="TextBox 80"/>
          <p:cNvSpPr txBox="1"/>
          <p:nvPr/>
        </p:nvSpPr>
        <p:spPr>
          <a:xfrm>
            <a:off x="11389498" y="4507167"/>
            <a:ext cx="1549246" cy="2308555"/>
          </a:xfrm>
          <a:prstGeom prst="rect">
            <a:avLst/>
          </a:prstGeom>
          <a:noFill/>
        </p:spPr>
        <p:txBody>
          <a:bodyPr wrap="none" lIns="182864" tIns="91433" rIns="182864" bIns="91433" rtlCol="0">
            <a:spAutoFit/>
          </a:bodyPr>
          <a:lstStyle/>
          <a:p>
            <a:pPr algn="ctr" defTabSz="1828617"/>
            <a:r>
              <a:rPr lang="en-US" sz="13801" b="1">
                <a:solidFill>
                  <a:prstClr val="white"/>
                </a:solidFill>
                <a:latin typeface="Lato Regular"/>
              </a:rPr>
              <a:t>A</a:t>
            </a:r>
            <a:endParaRPr lang="id-ID" sz="13801" b="1" dirty="0">
              <a:solidFill>
                <a:prstClr val="white"/>
              </a:solidFill>
              <a:latin typeface="Lato Regular"/>
            </a:endParaRPr>
          </a:p>
        </p:txBody>
      </p:sp>
      <p:sp>
        <p:nvSpPr>
          <p:cNvPr id="82" name="TextBox 81"/>
          <p:cNvSpPr txBox="1"/>
          <p:nvPr/>
        </p:nvSpPr>
        <p:spPr>
          <a:xfrm>
            <a:off x="13235310" y="8095469"/>
            <a:ext cx="1556007" cy="2308555"/>
          </a:xfrm>
          <a:prstGeom prst="rect">
            <a:avLst/>
          </a:prstGeom>
          <a:noFill/>
        </p:spPr>
        <p:txBody>
          <a:bodyPr wrap="none" lIns="182864" tIns="91433" rIns="182864" bIns="91433" rtlCol="0">
            <a:spAutoFit/>
          </a:bodyPr>
          <a:lstStyle/>
          <a:p>
            <a:pPr algn="ctr" defTabSz="1828617"/>
            <a:r>
              <a:rPr lang="en-US" sz="13801" b="1">
                <a:solidFill>
                  <a:prstClr val="white"/>
                </a:solidFill>
                <a:latin typeface="Lato Regular"/>
              </a:rPr>
              <a:t>C</a:t>
            </a:r>
            <a:endParaRPr lang="id-ID" sz="13801" b="1" dirty="0">
              <a:solidFill>
                <a:prstClr val="white"/>
              </a:solidFill>
              <a:latin typeface="Lato Regular"/>
            </a:endParaRPr>
          </a:p>
        </p:txBody>
      </p:sp>
      <p:sp>
        <p:nvSpPr>
          <p:cNvPr id="87" name="TextBox 86"/>
          <p:cNvSpPr txBox="1"/>
          <p:nvPr/>
        </p:nvSpPr>
        <p:spPr>
          <a:xfrm>
            <a:off x="9531150" y="8095469"/>
            <a:ext cx="1522384" cy="2308555"/>
          </a:xfrm>
          <a:prstGeom prst="rect">
            <a:avLst/>
          </a:prstGeom>
          <a:noFill/>
        </p:spPr>
        <p:txBody>
          <a:bodyPr wrap="none" lIns="182864" tIns="91433" rIns="182864" bIns="91433" rtlCol="0">
            <a:spAutoFit/>
          </a:bodyPr>
          <a:lstStyle/>
          <a:p>
            <a:pPr algn="ctr" defTabSz="1828617"/>
            <a:r>
              <a:rPr lang="en-US" sz="13801" b="1">
                <a:solidFill>
                  <a:prstClr val="white"/>
                </a:solidFill>
                <a:latin typeface="Lato Regular"/>
              </a:rPr>
              <a:t>B</a:t>
            </a:r>
            <a:endParaRPr lang="id-ID" sz="13801" b="1" dirty="0">
              <a:solidFill>
                <a:prstClr val="white"/>
              </a:solidFill>
              <a:latin typeface="Lato Regular"/>
            </a:endParaRPr>
          </a:p>
        </p:txBody>
      </p:sp>
      <p:sp>
        <p:nvSpPr>
          <p:cNvPr id="95" name="TextBox 94"/>
          <p:cNvSpPr txBox="1"/>
          <p:nvPr/>
        </p:nvSpPr>
        <p:spPr>
          <a:xfrm>
            <a:off x="15288111" y="10071565"/>
            <a:ext cx="5245096" cy="1004880"/>
          </a:xfrm>
          <a:prstGeom prst="rect">
            <a:avLst/>
          </a:prstGeom>
          <a:noFill/>
        </p:spPr>
        <p:txBody>
          <a:bodyPr wrap="square" lIns="219444" tIns="109723" rIns="219444" bIns="109723" rtlCol="0">
            <a:spAutoFit/>
          </a:bodyPr>
          <a:lstStyle/>
          <a:p>
            <a:pPr defTabSz="1828617">
              <a:lnSpc>
                <a:spcPct val="110000"/>
              </a:lnSpc>
            </a:pPr>
            <a:r>
              <a:rPr lang="en-US" sz="2400" dirty="0">
                <a:solidFill>
                  <a:srgbClr val="445469"/>
                </a:solidFill>
                <a:cs typeface="Lato Light"/>
              </a:rPr>
              <a:t>Creativity is the key to success in the future and primary</a:t>
            </a:r>
          </a:p>
        </p:txBody>
      </p:sp>
      <p:sp>
        <p:nvSpPr>
          <p:cNvPr id="96" name="TextBox 95"/>
          <p:cNvSpPr txBox="1"/>
          <p:nvPr/>
        </p:nvSpPr>
        <p:spPr>
          <a:xfrm>
            <a:off x="15300983" y="9576147"/>
            <a:ext cx="2254431" cy="615539"/>
          </a:xfrm>
          <a:prstGeom prst="rect">
            <a:avLst/>
          </a:prstGeom>
          <a:noFill/>
        </p:spPr>
        <p:txBody>
          <a:bodyPr wrap="none" lIns="182864" tIns="91433" rIns="182864" bIns="91433" rtlCol="0">
            <a:spAutoFit/>
          </a:bodyPr>
          <a:lstStyle/>
          <a:p>
            <a:pPr defTabSz="1828617"/>
            <a:r>
              <a:rPr lang="en-US" sz="2800" b="1" dirty="0">
                <a:solidFill>
                  <a:srgbClr val="445469"/>
                </a:solidFill>
              </a:rPr>
              <a:t>OPTION C</a:t>
            </a:r>
            <a:endParaRPr lang="id-ID" sz="2800" b="1" dirty="0">
              <a:solidFill>
                <a:srgbClr val="445469"/>
              </a:solidFill>
            </a:endParaRPr>
          </a:p>
        </p:txBody>
      </p:sp>
      <p:sp>
        <p:nvSpPr>
          <p:cNvPr id="99" name="TextBox 98"/>
          <p:cNvSpPr txBox="1"/>
          <p:nvPr/>
        </p:nvSpPr>
        <p:spPr>
          <a:xfrm>
            <a:off x="4019587" y="10063710"/>
            <a:ext cx="5118427" cy="1004880"/>
          </a:xfrm>
          <a:prstGeom prst="rect">
            <a:avLst/>
          </a:prstGeom>
          <a:noFill/>
        </p:spPr>
        <p:txBody>
          <a:bodyPr wrap="square" lIns="219444" tIns="109723" rIns="219444" bIns="109723" rtlCol="0">
            <a:spAutoFit/>
          </a:bodyPr>
          <a:lstStyle/>
          <a:p>
            <a:pPr algn="r" defTabSz="1828617">
              <a:lnSpc>
                <a:spcPct val="110000"/>
              </a:lnSpc>
            </a:pPr>
            <a:r>
              <a:rPr lang="en-US" sz="2400" dirty="0">
                <a:solidFill>
                  <a:srgbClr val="445469"/>
                </a:solidFill>
                <a:cs typeface="Lato Light"/>
              </a:rPr>
              <a:t>Creativity is the key to success in the future and primary</a:t>
            </a:r>
          </a:p>
        </p:txBody>
      </p:sp>
      <p:sp>
        <p:nvSpPr>
          <p:cNvPr id="100" name="TextBox 99"/>
          <p:cNvSpPr txBox="1"/>
          <p:nvPr/>
        </p:nvSpPr>
        <p:spPr>
          <a:xfrm>
            <a:off x="6812642" y="9568292"/>
            <a:ext cx="2267255" cy="615539"/>
          </a:xfrm>
          <a:prstGeom prst="rect">
            <a:avLst/>
          </a:prstGeom>
          <a:noFill/>
        </p:spPr>
        <p:txBody>
          <a:bodyPr wrap="none" lIns="182864" tIns="91433" rIns="182864" bIns="91433" rtlCol="0">
            <a:spAutoFit/>
          </a:bodyPr>
          <a:lstStyle/>
          <a:p>
            <a:pPr algn="r" defTabSz="1828617"/>
            <a:r>
              <a:rPr lang="en-US" sz="2800" b="1">
                <a:solidFill>
                  <a:srgbClr val="445469"/>
                </a:solidFill>
              </a:rPr>
              <a:t>OPTION B</a:t>
            </a:r>
            <a:endParaRPr lang="id-ID" sz="2800" b="1" dirty="0">
              <a:solidFill>
                <a:srgbClr val="445469"/>
              </a:solidFill>
            </a:endParaRPr>
          </a:p>
        </p:txBody>
      </p:sp>
      <p:sp>
        <p:nvSpPr>
          <p:cNvPr id="2" name="Title 1">
            <a:extLst>
              <a:ext uri="{FF2B5EF4-FFF2-40B4-BE49-F238E27FC236}">
                <a16:creationId xmlns:a16="http://schemas.microsoft.com/office/drawing/2014/main" id="{22F57999-0226-4FE2-9C79-07458001E4D0}"/>
              </a:ext>
            </a:extLst>
          </p:cNvPr>
          <p:cNvSpPr>
            <a:spLocks noGrp="1"/>
          </p:cNvSpPr>
          <p:nvPr>
            <p:ph type="title"/>
          </p:nvPr>
        </p:nvSpPr>
        <p:spPr/>
        <p:txBody>
          <a:bodyPr>
            <a:normAutofit/>
          </a:bodyPr>
          <a:lstStyle/>
          <a:p>
            <a:r>
              <a:rPr lang="en-US" sz="7200" dirty="0"/>
              <a:t>TITLE HERE </a:t>
            </a:r>
          </a:p>
        </p:txBody>
      </p:sp>
    </p:spTree>
    <p:extLst>
      <p:ext uri="{BB962C8B-B14F-4D97-AF65-F5344CB8AC3E}">
        <p14:creationId xmlns:p14="http://schemas.microsoft.com/office/powerpoint/2010/main" val="215808582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C6A4EBA-2174-4011-9ABF-B079724E6745}"/>
              </a:ext>
            </a:extLst>
          </p:cNvPr>
          <p:cNvSpPr/>
          <p:nvPr/>
        </p:nvSpPr>
        <p:spPr>
          <a:xfrm>
            <a:off x="3155419" y="6858794"/>
            <a:ext cx="4204328" cy="4158285"/>
          </a:xfrm>
          <a:prstGeom prst="rect">
            <a:avLst/>
          </a:prstGeom>
          <a:solidFill>
            <a:schemeClr val="tx1">
              <a:lumMod val="50000"/>
              <a:lumOff val="50000"/>
              <a:alpha val="20000"/>
            </a:schemeClr>
          </a:solidFill>
        </p:spPr>
        <p:txBody>
          <a:bodyPr wrap="square" lIns="182877" tIns="182877" rIns="182877" bIns="182877" anchor="ctr">
            <a:noAutofit/>
          </a:bodyPr>
          <a:lstStyle/>
          <a:p>
            <a:pPr defTabSz="457200">
              <a:lnSpc>
                <a:spcPct val="89000"/>
              </a:lnSpc>
            </a:pPr>
            <a:r>
              <a:rPr lang="en-US" sz="2000">
                <a:solidFill>
                  <a:srgbClr val="272E3A"/>
                </a:solidFill>
                <a:latin typeface="Open Sans Light"/>
              </a:rPr>
              <a:t>Donec vitae dolor sed urna laoreet consectetur et a odio. Cras vestibulum diam id risus convallis maximus. Lorem ipsum dolor sit amet, consectetur adipiscing elit. </a:t>
            </a:r>
            <a:endParaRPr lang="en-US" sz="2000" dirty="0">
              <a:solidFill>
                <a:srgbClr val="272E3A"/>
              </a:solidFill>
              <a:latin typeface="Open Sans Light"/>
            </a:endParaRPr>
          </a:p>
        </p:txBody>
      </p:sp>
      <p:sp>
        <p:nvSpPr>
          <p:cNvPr id="8" name="Rectangle 7">
            <a:extLst>
              <a:ext uri="{FF2B5EF4-FFF2-40B4-BE49-F238E27FC236}">
                <a16:creationId xmlns:a16="http://schemas.microsoft.com/office/drawing/2014/main" id="{87B9F74F-582E-49CC-891A-F6602520107C}"/>
              </a:ext>
            </a:extLst>
          </p:cNvPr>
          <p:cNvSpPr/>
          <p:nvPr/>
        </p:nvSpPr>
        <p:spPr>
          <a:xfrm>
            <a:off x="7773664" y="6998492"/>
            <a:ext cx="4204328" cy="4018587"/>
          </a:xfrm>
          <a:prstGeom prst="rect">
            <a:avLst/>
          </a:prstGeom>
          <a:solidFill>
            <a:schemeClr val="tx1">
              <a:lumMod val="50000"/>
              <a:lumOff val="50000"/>
              <a:alpha val="20000"/>
            </a:schemeClr>
          </a:solidFill>
        </p:spPr>
        <p:txBody>
          <a:bodyPr wrap="square" lIns="182877" tIns="182877" rIns="182877" bIns="182877" anchor="ctr">
            <a:noAutofit/>
          </a:bodyPr>
          <a:lstStyle/>
          <a:p>
            <a:pPr defTabSz="457200">
              <a:lnSpc>
                <a:spcPct val="89000"/>
              </a:lnSpc>
            </a:pPr>
            <a:r>
              <a:rPr lang="en-US" sz="2000">
                <a:solidFill>
                  <a:srgbClr val="272E3A"/>
                </a:solidFill>
                <a:latin typeface="Open Sans Light"/>
              </a:rPr>
              <a:t>Fusce tincidunt eget ligula vitae hendrerit. Phasellus id ligula ut enim elementum bibendum eget eget magna. Fusce in magna diam. </a:t>
            </a:r>
            <a:endParaRPr lang="en-US" sz="2000" dirty="0">
              <a:solidFill>
                <a:srgbClr val="272E3A"/>
              </a:solidFill>
              <a:latin typeface="Open Sans Light"/>
            </a:endParaRPr>
          </a:p>
        </p:txBody>
      </p:sp>
      <p:sp>
        <p:nvSpPr>
          <p:cNvPr id="9" name="Rectangle 8">
            <a:extLst>
              <a:ext uri="{FF2B5EF4-FFF2-40B4-BE49-F238E27FC236}">
                <a16:creationId xmlns:a16="http://schemas.microsoft.com/office/drawing/2014/main" id="{AE922B7F-8182-4881-92F6-D0B81A0F355D}"/>
              </a:ext>
            </a:extLst>
          </p:cNvPr>
          <p:cNvSpPr/>
          <p:nvPr/>
        </p:nvSpPr>
        <p:spPr>
          <a:xfrm>
            <a:off x="12391908" y="6998492"/>
            <a:ext cx="4204328" cy="4018587"/>
          </a:xfrm>
          <a:prstGeom prst="rect">
            <a:avLst/>
          </a:prstGeom>
          <a:solidFill>
            <a:schemeClr val="tx1">
              <a:lumMod val="50000"/>
              <a:lumOff val="50000"/>
              <a:alpha val="20000"/>
            </a:schemeClr>
          </a:solidFill>
        </p:spPr>
        <p:txBody>
          <a:bodyPr wrap="square" lIns="182877" tIns="182877" rIns="182877" bIns="182877" anchor="ctr">
            <a:noAutofit/>
          </a:bodyPr>
          <a:lstStyle/>
          <a:p>
            <a:pPr defTabSz="457200">
              <a:lnSpc>
                <a:spcPct val="89000"/>
              </a:lnSpc>
            </a:pPr>
            <a:r>
              <a:rPr lang="en-US" sz="2000">
                <a:solidFill>
                  <a:srgbClr val="272E3A"/>
                </a:solidFill>
                <a:latin typeface="Open Sans Light"/>
              </a:rPr>
              <a:t>Donec eget viverra nisi, non luctus arcu. Sed ipsum leo, volutpat id convallis vitae, mollis ac dui. Cum sociis natoque penatibus et magnis dis parturient montes, nascetur ridiculus mus. </a:t>
            </a:r>
            <a:endParaRPr lang="en-US" sz="2000" dirty="0">
              <a:solidFill>
                <a:srgbClr val="272E3A"/>
              </a:solidFill>
              <a:latin typeface="Open Sans Light"/>
            </a:endParaRPr>
          </a:p>
        </p:txBody>
      </p:sp>
      <p:sp>
        <p:nvSpPr>
          <p:cNvPr id="10" name="Rectangle 9">
            <a:extLst>
              <a:ext uri="{FF2B5EF4-FFF2-40B4-BE49-F238E27FC236}">
                <a16:creationId xmlns:a16="http://schemas.microsoft.com/office/drawing/2014/main" id="{D549C286-4EBB-4933-8263-C90DE2EA5CD9}"/>
              </a:ext>
            </a:extLst>
          </p:cNvPr>
          <p:cNvSpPr/>
          <p:nvPr/>
        </p:nvSpPr>
        <p:spPr>
          <a:xfrm>
            <a:off x="17010154" y="6998492"/>
            <a:ext cx="4204328" cy="4018587"/>
          </a:xfrm>
          <a:prstGeom prst="rect">
            <a:avLst/>
          </a:prstGeom>
          <a:solidFill>
            <a:schemeClr val="tx1">
              <a:lumMod val="50000"/>
              <a:lumOff val="50000"/>
              <a:alpha val="20000"/>
            </a:schemeClr>
          </a:solidFill>
        </p:spPr>
        <p:txBody>
          <a:bodyPr wrap="square" lIns="182877" tIns="182877" rIns="182877" bIns="182877" anchor="ctr">
            <a:noAutofit/>
          </a:bodyPr>
          <a:lstStyle/>
          <a:p>
            <a:pPr defTabSz="457200">
              <a:lnSpc>
                <a:spcPct val="89000"/>
              </a:lnSpc>
            </a:pPr>
            <a:r>
              <a:rPr lang="en-US" sz="2000">
                <a:solidFill>
                  <a:srgbClr val="272E3A"/>
                </a:solidFill>
                <a:latin typeface="Open Sans Light"/>
              </a:rPr>
              <a:t>Fusce in magna diam. Cras dictum suscipit mauris, convallis vehicula ex dapibus id. Aliquam neque mauris, faucibus eget vulputate a, viverra et diam. Maecenas facilisis facilisis odio id varius.</a:t>
            </a:r>
            <a:endParaRPr lang="en-US" sz="2000" dirty="0">
              <a:solidFill>
                <a:srgbClr val="272E3A"/>
              </a:solidFill>
              <a:latin typeface="Open Sans Light"/>
            </a:endParaRPr>
          </a:p>
        </p:txBody>
      </p:sp>
      <p:sp>
        <p:nvSpPr>
          <p:cNvPr id="2" name="Rectangle: Rounded Corners 1">
            <a:extLst>
              <a:ext uri="{FF2B5EF4-FFF2-40B4-BE49-F238E27FC236}">
                <a16:creationId xmlns:a16="http://schemas.microsoft.com/office/drawing/2014/main" id="{F63EEFCD-21DF-41A8-B475-C778610724B9}"/>
              </a:ext>
            </a:extLst>
          </p:cNvPr>
          <p:cNvSpPr/>
          <p:nvPr/>
        </p:nvSpPr>
        <p:spPr>
          <a:xfrm>
            <a:off x="10212499" y="3696495"/>
            <a:ext cx="3962178" cy="994314"/>
          </a:xfrm>
          <a:prstGeom prst="roundRect">
            <a:avLst>
              <a:gd name="adj" fmla="val 50000"/>
            </a:avLst>
          </a:prstGeom>
          <a:solidFill>
            <a:schemeClr val="tx1"/>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48201" tIns="48201" rIns="48201" bIns="48201" numCol="1" spcCol="1270" anchor="ctr" anchorCtr="0">
            <a:noAutofit/>
          </a:bodyPr>
          <a:lstStyle/>
          <a:p>
            <a:pPr algn="ctr" defTabSz="948243">
              <a:lnSpc>
                <a:spcPct val="90000"/>
              </a:lnSpc>
              <a:spcBef>
                <a:spcPct val="0"/>
              </a:spcBef>
              <a:spcAft>
                <a:spcPct val="35000"/>
              </a:spcAft>
            </a:pPr>
            <a:r>
              <a:rPr lang="en-US" sz="3200">
                <a:solidFill>
                  <a:srgbClr val="FFFFFF"/>
                </a:solidFill>
                <a:latin typeface="Open Sans Light"/>
              </a:rPr>
              <a:t>Keypoint 01</a:t>
            </a:r>
            <a:endParaRPr lang="en-US" sz="3200" dirty="0">
              <a:solidFill>
                <a:srgbClr val="FFFFFF"/>
              </a:solidFill>
              <a:latin typeface="Open Sans Light"/>
            </a:endParaRPr>
          </a:p>
        </p:txBody>
      </p:sp>
      <p:sp>
        <p:nvSpPr>
          <p:cNvPr id="3" name="Rectangle: Rounded Corners 2">
            <a:extLst>
              <a:ext uri="{FF2B5EF4-FFF2-40B4-BE49-F238E27FC236}">
                <a16:creationId xmlns:a16="http://schemas.microsoft.com/office/drawing/2014/main" id="{FD65C9C7-4EF7-4945-AE0B-EFD805F67C72}"/>
              </a:ext>
            </a:extLst>
          </p:cNvPr>
          <p:cNvSpPr/>
          <p:nvPr/>
        </p:nvSpPr>
        <p:spPr>
          <a:xfrm>
            <a:off x="3155417" y="6483904"/>
            <a:ext cx="4204328" cy="994314"/>
          </a:xfrm>
          <a:prstGeom prst="roundRect">
            <a:avLst>
              <a:gd name="adj" fmla="val 50000"/>
            </a:avLst>
          </a:prstGeom>
          <a:solidFill>
            <a:schemeClr val="accent1"/>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48201" tIns="48201" rIns="48201" bIns="48201" numCol="1" spcCol="1270" anchor="ctr" anchorCtr="0">
            <a:noAutofit/>
          </a:bodyPr>
          <a:lstStyle/>
          <a:p>
            <a:pPr algn="ctr" defTabSz="948243">
              <a:lnSpc>
                <a:spcPct val="90000"/>
              </a:lnSpc>
              <a:spcBef>
                <a:spcPct val="0"/>
              </a:spcBef>
              <a:spcAft>
                <a:spcPct val="35000"/>
              </a:spcAft>
            </a:pPr>
            <a:r>
              <a:rPr lang="en-US" sz="3200">
                <a:solidFill>
                  <a:srgbClr val="FFFFFF"/>
                </a:solidFill>
                <a:latin typeface="Open Sans Light"/>
              </a:rPr>
              <a:t>Keypoint 02</a:t>
            </a:r>
            <a:endParaRPr lang="en-US" sz="3200" dirty="0">
              <a:solidFill>
                <a:srgbClr val="FFFFFF"/>
              </a:solidFill>
              <a:latin typeface="Open Sans Light"/>
            </a:endParaRPr>
          </a:p>
        </p:txBody>
      </p:sp>
      <p:sp>
        <p:nvSpPr>
          <p:cNvPr id="4" name="Rectangle: Rounded Corners 3">
            <a:extLst>
              <a:ext uri="{FF2B5EF4-FFF2-40B4-BE49-F238E27FC236}">
                <a16:creationId xmlns:a16="http://schemas.microsoft.com/office/drawing/2014/main" id="{911537E7-4B1B-4E59-B45A-B0D892613284}"/>
              </a:ext>
            </a:extLst>
          </p:cNvPr>
          <p:cNvSpPr/>
          <p:nvPr/>
        </p:nvSpPr>
        <p:spPr>
          <a:xfrm>
            <a:off x="7779422" y="6483904"/>
            <a:ext cx="4204328" cy="994314"/>
          </a:xfrm>
          <a:prstGeom prst="roundRect">
            <a:avLst>
              <a:gd name="adj" fmla="val 50000"/>
            </a:avLst>
          </a:prstGeom>
          <a:solidFill>
            <a:schemeClr val="accent3"/>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48201" tIns="48201" rIns="48201" bIns="48201" numCol="1" spcCol="1270" anchor="ctr" anchorCtr="0">
            <a:noAutofit/>
          </a:bodyPr>
          <a:lstStyle/>
          <a:p>
            <a:pPr algn="ctr" defTabSz="948243">
              <a:lnSpc>
                <a:spcPct val="90000"/>
              </a:lnSpc>
              <a:spcBef>
                <a:spcPct val="0"/>
              </a:spcBef>
              <a:spcAft>
                <a:spcPct val="35000"/>
              </a:spcAft>
            </a:pPr>
            <a:r>
              <a:rPr lang="en-US" sz="3200">
                <a:solidFill>
                  <a:srgbClr val="FFFFFF"/>
                </a:solidFill>
                <a:latin typeface="Open Sans Light"/>
              </a:rPr>
              <a:t>Keypoint 02</a:t>
            </a:r>
            <a:endParaRPr lang="en-US" sz="3200" dirty="0">
              <a:solidFill>
                <a:srgbClr val="FFFFFF"/>
              </a:solidFill>
              <a:latin typeface="Open Sans Light"/>
            </a:endParaRPr>
          </a:p>
        </p:txBody>
      </p:sp>
      <p:sp>
        <p:nvSpPr>
          <p:cNvPr id="5" name="Rectangle: Rounded Corners 4">
            <a:extLst>
              <a:ext uri="{FF2B5EF4-FFF2-40B4-BE49-F238E27FC236}">
                <a16:creationId xmlns:a16="http://schemas.microsoft.com/office/drawing/2014/main" id="{BC8FBC14-6754-4D69-A81C-2832AB11FAFB}"/>
              </a:ext>
            </a:extLst>
          </p:cNvPr>
          <p:cNvSpPr/>
          <p:nvPr/>
        </p:nvSpPr>
        <p:spPr>
          <a:xfrm>
            <a:off x="12403425" y="6483904"/>
            <a:ext cx="4204328" cy="994314"/>
          </a:xfrm>
          <a:prstGeom prst="roundRect">
            <a:avLst>
              <a:gd name="adj" fmla="val 50000"/>
            </a:avLst>
          </a:prstGeom>
          <a:solidFill>
            <a:schemeClr val="accent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48201" tIns="48201" rIns="48201" bIns="48201" numCol="1" spcCol="1270" anchor="ctr" anchorCtr="0">
            <a:noAutofit/>
          </a:bodyPr>
          <a:lstStyle/>
          <a:p>
            <a:pPr algn="ctr" defTabSz="948243">
              <a:lnSpc>
                <a:spcPct val="90000"/>
              </a:lnSpc>
              <a:spcBef>
                <a:spcPct val="0"/>
              </a:spcBef>
              <a:spcAft>
                <a:spcPct val="35000"/>
              </a:spcAft>
            </a:pPr>
            <a:r>
              <a:rPr lang="en-US" sz="3200">
                <a:solidFill>
                  <a:srgbClr val="FFFFFF"/>
                </a:solidFill>
                <a:latin typeface="Open Sans Light"/>
              </a:rPr>
              <a:t>Keypoint 02</a:t>
            </a:r>
            <a:endParaRPr lang="en-US" sz="3200" dirty="0">
              <a:solidFill>
                <a:srgbClr val="FFFFFF"/>
              </a:solidFill>
              <a:latin typeface="Open Sans Light"/>
            </a:endParaRPr>
          </a:p>
        </p:txBody>
      </p:sp>
      <p:sp>
        <p:nvSpPr>
          <p:cNvPr id="7" name="Rectangle: Rounded Corners 6">
            <a:extLst>
              <a:ext uri="{FF2B5EF4-FFF2-40B4-BE49-F238E27FC236}">
                <a16:creationId xmlns:a16="http://schemas.microsoft.com/office/drawing/2014/main" id="{4872D386-F752-4F46-A6F7-048DC4223BD3}"/>
              </a:ext>
            </a:extLst>
          </p:cNvPr>
          <p:cNvSpPr/>
          <p:nvPr/>
        </p:nvSpPr>
        <p:spPr>
          <a:xfrm>
            <a:off x="17027430" y="6483904"/>
            <a:ext cx="4204328" cy="994314"/>
          </a:xfrm>
          <a:prstGeom prst="roundRect">
            <a:avLst>
              <a:gd name="adj" fmla="val 50000"/>
            </a:avLst>
          </a:prstGeom>
          <a:solidFill>
            <a:schemeClr val="accent2"/>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48201" tIns="48201" rIns="48201" bIns="48201" numCol="1" spcCol="1270" anchor="ctr" anchorCtr="0">
            <a:noAutofit/>
          </a:bodyPr>
          <a:lstStyle/>
          <a:p>
            <a:pPr algn="ctr" defTabSz="948243">
              <a:lnSpc>
                <a:spcPct val="90000"/>
              </a:lnSpc>
              <a:spcBef>
                <a:spcPct val="0"/>
              </a:spcBef>
              <a:spcAft>
                <a:spcPct val="35000"/>
              </a:spcAft>
            </a:pPr>
            <a:r>
              <a:rPr lang="en-US" sz="3200">
                <a:solidFill>
                  <a:srgbClr val="FFFFFF"/>
                </a:solidFill>
                <a:latin typeface="Open Sans Light"/>
              </a:rPr>
              <a:t>Keypoint 02</a:t>
            </a:r>
            <a:endParaRPr lang="en-US" sz="3200" dirty="0">
              <a:solidFill>
                <a:srgbClr val="FFFFFF"/>
              </a:solidFill>
              <a:latin typeface="Open Sans Light"/>
            </a:endParaRPr>
          </a:p>
        </p:txBody>
      </p:sp>
      <p:cxnSp>
        <p:nvCxnSpPr>
          <p:cNvPr id="11" name="Elbow Connector 14">
            <a:extLst>
              <a:ext uri="{FF2B5EF4-FFF2-40B4-BE49-F238E27FC236}">
                <a16:creationId xmlns:a16="http://schemas.microsoft.com/office/drawing/2014/main" id="{69AA7F74-54AD-4249-8BA2-2B413CAAFB6E}"/>
              </a:ext>
            </a:extLst>
          </p:cNvPr>
          <p:cNvCxnSpPr>
            <a:cxnSpLocks/>
            <a:stCxn id="2" idx="2"/>
            <a:endCxn id="3" idx="0"/>
          </p:cNvCxnSpPr>
          <p:nvPr/>
        </p:nvCxnSpPr>
        <p:spPr>
          <a:xfrm rot="5400000">
            <a:off x="7829038" y="2119353"/>
            <a:ext cx="1793096" cy="6936007"/>
          </a:xfrm>
          <a:prstGeom prst="bentConnector3">
            <a:avLst>
              <a:gd name="adj1" fmla="val 50000"/>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2" name="Elbow Connector 15">
            <a:extLst>
              <a:ext uri="{FF2B5EF4-FFF2-40B4-BE49-F238E27FC236}">
                <a16:creationId xmlns:a16="http://schemas.microsoft.com/office/drawing/2014/main" id="{586E5CDF-5DC8-4E7D-8CD4-08CEF15ACD31}"/>
              </a:ext>
            </a:extLst>
          </p:cNvPr>
          <p:cNvCxnSpPr>
            <a:cxnSpLocks/>
            <a:stCxn id="2" idx="2"/>
            <a:endCxn id="7" idx="0"/>
          </p:cNvCxnSpPr>
          <p:nvPr/>
        </p:nvCxnSpPr>
        <p:spPr>
          <a:xfrm rot="16200000" flipH="1">
            <a:off x="14765042" y="2119352"/>
            <a:ext cx="1793096" cy="6936007"/>
          </a:xfrm>
          <a:prstGeom prst="bentConnector3">
            <a:avLst>
              <a:gd name="adj1" fmla="val 50000"/>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3" name="Elbow Connector 18">
            <a:extLst>
              <a:ext uri="{FF2B5EF4-FFF2-40B4-BE49-F238E27FC236}">
                <a16:creationId xmlns:a16="http://schemas.microsoft.com/office/drawing/2014/main" id="{671FDE8E-5FFF-499D-9C56-81E8583F6C81}"/>
              </a:ext>
            </a:extLst>
          </p:cNvPr>
          <p:cNvCxnSpPr>
            <a:cxnSpLocks/>
            <a:stCxn id="2" idx="2"/>
            <a:endCxn id="5" idx="0"/>
          </p:cNvCxnSpPr>
          <p:nvPr/>
        </p:nvCxnSpPr>
        <p:spPr>
          <a:xfrm rot="16200000" flipH="1">
            <a:off x="12453040" y="4431355"/>
            <a:ext cx="1793096" cy="2312002"/>
          </a:xfrm>
          <a:prstGeom prst="bentConnector3">
            <a:avLst>
              <a:gd name="adj1" fmla="val 50000"/>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4" name="Elbow Connector 21">
            <a:extLst>
              <a:ext uri="{FF2B5EF4-FFF2-40B4-BE49-F238E27FC236}">
                <a16:creationId xmlns:a16="http://schemas.microsoft.com/office/drawing/2014/main" id="{45A96C86-3F13-4C63-989E-B81EBEE2A15A}"/>
              </a:ext>
            </a:extLst>
          </p:cNvPr>
          <p:cNvCxnSpPr>
            <a:cxnSpLocks/>
            <a:stCxn id="2" idx="2"/>
            <a:endCxn id="4" idx="0"/>
          </p:cNvCxnSpPr>
          <p:nvPr/>
        </p:nvCxnSpPr>
        <p:spPr>
          <a:xfrm rot="5400000">
            <a:off x="10141040" y="4431356"/>
            <a:ext cx="1793096" cy="2312002"/>
          </a:xfrm>
          <a:prstGeom prst="bentConnector3">
            <a:avLst>
              <a:gd name="adj1" fmla="val 50000"/>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5" name="Title 14">
            <a:extLst>
              <a:ext uri="{FF2B5EF4-FFF2-40B4-BE49-F238E27FC236}">
                <a16:creationId xmlns:a16="http://schemas.microsoft.com/office/drawing/2014/main" id="{EDA99346-5BA9-45D0-BD6B-695C79AB4BBF}"/>
              </a:ext>
            </a:extLst>
          </p:cNvPr>
          <p:cNvSpPr>
            <a:spLocks noGrp="1"/>
          </p:cNvSpPr>
          <p:nvPr>
            <p:ph type="title"/>
          </p:nvPr>
        </p:nvSpPr>
        <p:spPr/>
        <p:txBody>
          <a:bodyPr>
            <a:normAutofit/>
          </a:bodyPr>
          <a:lstStyle/>
          <a:p>
            <a:r>
              <a:rPr lang="en-US" sz="6600" dirty="0"/>
              <a:t>TITLE HERE </a:t>
            </a:r>
          </a:p>
        </p:txBody>
      </p:sp>
    </p:spTree>
    <p:extLst>
      <p:ext uri="{BB962C8B-B14F-4D97-AF65-F5344CB8AC3E}">
        <p14:creationId xmlns:p14="http://schemas.microsoft.com/office/powerpoint/2010/main" val="141259097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FF3F4D90-B55D-4C63-8573-FBDFC1B566F6}"/>
              </a:ext>
            </a:extLst>
          </p:cNvPr>
          <p:cNvSpPr/>
          <p:nvPr/>
        </p:nvSpPr>
        <p:spPr>
          <a:xfrm>
            <a:off x="1689804" y="5328192"/>
            <a:ext cx="3114029" cy="3061207"/>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3600" dirty="0">
                <a:solidFill>
                  <a:srgbClr val="FFFFFF"/>
                </a:solidFill>
              </a:rPr>
              <a:t>Section</a:t>
            </a:r>
          </a:p>
        </p:txBody>
      </p:sp>
      <p:sp>
        <p:nvSpPr>
          <p:cNvPr id="3" name="Rectangle: Rounded Corners 2">
            <a:extLst>
              <a:ext uri="{FF2B5EF4-FFF2-40B4-BE49-F238E27FC236}">
                <a16:creationId xmlns:a16="http://schemas.microsoft.com/office/drawing/2014/main" id="{6EDA9CE4-D323-4009-B322-C7DFC0F595EA}"/>
              </a:ext>
            </a:extLst>
          </p:cNvPr>
          <p:cNvSpPr/>
          <p:nvPr/>
        </p:nvSpPr>
        <p:spPr>
          <a:xfrm>
            <a:off x="6071716" y="1768697"/>
            <a:ext cx="3855664" cy="984871"/>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Option A</a:t>
            </a:r>
          </a:p>
        </p:txBody>
      </p:sp>
      <p:sp>
        <p:nvSpPr>
          <p:cNvPr id="4" name="Rectangle: Rounded Corners 3">
            <a:extLst>
              <a:ext uri="{FF2B5EF4-FFF2-40B4-BE49-F238E27FC236}">
                <a16:creationId xmlns:a16="http://schemas.microsoft.com/office/drawing/2014/main" id="{CBF04D71-10EA-411F-9B49-087587909975}"/>
              </a:ext>
            </a:extLst>
          </p:cNvPr>
          <p:cNvSpPr/>
          <p:nvPr/>
        </p:nvSpPr>
        <p:spPr>
          <a:xfrm>
            <a:off x="6071716" y="4045628"/>
            <a:ext cx="3855664" cy="984871"/>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Option B</a:t>
            </a:r>
          </a:p>
        </p:txBody>
      </p:sp>
      <p:sp>
        <p:nvSpPr>
          <p:cNvPr id="5" name="Rectangle: Rounded Corners 4">
            <a:extLst>
              <a:ext uri="{FF2B5EF4-FFF2-40B4-BE49-F238E27FC236}">
                <a16:creationId xmlns:a16="http://schemas.microsoft.com/office/drawing/2014/main" id="{32A1BA4C-2B39-4144-B2B5-1E2DEAB6FEE0}"/>
              </a:ext>
            </a:extLst>
          </p:cNvPr>
          <p:cNvSpPr/>
          <p:nvPr/>
        </p:nvSpPr>
        <p:spPr>
          <a:xfrm>
            <a:off x="6071716" y="6322557"/>
            <a:ext cx="3855664" cy="984871"/>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Option C</a:t>
            </a:r>
          </a:p>
        </p:txBody>
      </p:sp>
      <p:sp>
        <p:nvSpPr>
          <p:cNvPr id="6" name="Rectangle: Rounded Corners 5">
            <a:extLst>
              <a:ext uri="{FF2B5EF4-FFF2-40B4-BE49-F238E27FC236}">
                <a16:creationId xmlns:a16="http://schemas.microsoft.com/office/drawing/2014/main" id="{55D09A18-0A58-423A-8BA8-4A608DAEF914}"/>
              </a:ext>
            </a:extLst>
          </p:cNvPr>
          <p:cNvSpPr/>
          <p:nvPr/>
        </p:nvSpPr>
        <p:spPr>
          <a:xfrm>
            <a:off x="6071716" y="8599488"/>
            <a:ext cx="3855664" cy="984871"/>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dirty="0">
                <a:solidFill>
                  <a:srgbClr val="FFFFFF"/>
                </a:solidFill>
              </a:rPr>
              <a:t>Option D</a:t>
            </a:r>
          </a:p>
        </p:txBody>
      </p:sp>
      <p:sp>
        <p:nvSpPr>
          <p:cNvPr id="43" name="Rectangle: Rounded Corners 42">
            <a:extLst>
              <a:ext uri="{FF2B5EF4-FFF2-40B4-BE49-F238E27FC236}">
                <a16:creationId xmlns:a16="http://schemas.microsoft.com/office/drawing/2014/main" id="{1B432E88-1EA9-47F2-B543-CA011819FC20}"/>
              </a:ext>
            </a:extLst>
          </p:cNvPr>
          <p:cNvSpPr/>
          <p:nvPr/>
        </p:nvSpPr>
        <p:spPr>
          <a:xfrm>
            <a:off x="6071716" y="10876418"/>
            <a:ext cx="3855664" cy="984871"/>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Option E</a:t>
            </a:r>
          </a:p>
        </p:txBody>
      </p:sp>
      <p:cxnSp>
        <p:nvCxnSpPr>
          <p:cNvPr id="45" name="Connector: Elbow 8">
            <a:extLst>
              <a:ext uri="{FF2B5EF4-FFF2-40B4-BE49-F238E27FC236}">
                <a16:creationId xmlns:a16="http://schemas.microsoft.com/office/drawing/2014/main" id="{8431EC26-487D-4D81-BCFF-970EEFD38DB6}"/>
              </a:ext>
            </a:extLst>
          </p:cNvPr>
          <p:cNvCxnSpPr>
            <a:cxnSpLocks/>
            <a:stCxn id="3" idx="1"/>
            <a:endCxn id="2" idx="3"/>
          </p:cNvCxnSpPr>
          <p:nvPr/>
        </p:nvCxnSpPr>
        <p:spPr>
          <a:xfrm rot="10800000" flipV="1">
            <a:off x="4803835" y="2261133"/>
            <a:ext cx="1267883" cy="4597661"/>
          </a:xfrm>
          <a:prstGeom prst="curvedConnector3">
            <a:avLst>
              <a:gd name="adj1" fmla="val 50000"/>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48" name="Connector: Elbow 8">
            <a:extLst>
              <a:ext uri="{FF2B5EF4-FFF2-40B4-BE49-F238E27FC236}">
                <a16:creationId xmlns:a16="http://schemas.microsoft.com/office/drawing/2014/main" id="{4D467823-B927-4710-BD42-8C45BC91BD84}"/>
              </a:ext>
            </a:extLst>
          </p:cNvPr>
          <p:cNvCxnSpPr>
            <a:cxnSpLocks/>
            <a:stCxn id="4" idx="1"/>
            <a:endCxn id="2" idx="3"/>
          </p:cNvCxnSpPr>
          <p:nvPr/>
        </p:nvCxnSpPr>
        <p:spPr>
          <a:xfrm rot="10800000" flipV="1">
            <a:off x="4803835" y="4538063"/>
            <a:ext cx="1267883" cy="2320732"/>
          </a:xfrm>
          <a:prstGeom prst="curvedConnector3">
            <a:avLst>
              <a:gd name="adj1" fmla="val 50000"/>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51" name="Connector: Elbow 8">
            <a:extLst>
              <a:ext uri="{FF2B5EF4-FFF2-40B4-BE49-F238E27FC236}">
                <a16:creationId xmlns:a16="http://schemas.microsoft.com/office/drawing/2014/main" id="{511CE4DD-5C14-4BC9-9182-7302439D1A68}"/>
              </a:ext>
            </a:extLst>
          </p:cNvPr>
          <p:cNvCxnSpPr>
            <a:cxnSpLocks/>
            <a:stCxn id="5" idx="1"/>
            <a:endCxn id="2" idx="3"/>
          </p:cNvCxnSpPr>
          <p:nvPr/>
        </p:nvCxnSpPr>
        <p:spPr>
          <a:xfrm rot="10800000" flipV="1">
            <a:off x="4803835" y="6814993"/>
            <a:ext cx="1267883" cy="43801"/>
          </a:xfrm>
          <a:prstGeom prst="curvedConnector3">
            <a:avLst>
              <a:gd name="adj1" fmla="val 50000"/>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54" name="Connector: Elbow 8">
            <a:extLst>
              <a:ext uri="{FF2B5EF4-FFF2-40B4-BE49-F238E27FC236}">
                <a16:creationId xmlns:a16="http://schemas.microsoft.com/office/drawing/2014/main" id="{BADD767A-D03E-4E7D-8160-873C9E313B46}"/>
              </a:ext>
            </a:extLst>
          </p:cNvPr>
          <p:cNvCxnSpPr>
            <a:cxnSpLocks/>
            <a:stCxn id="6" idx="1"/>
            <a:endCxn id="2" idx="3"/>
          </p:cNvCxnSpPr>
          <p:nvPr/>
        </p:nvCxnSpPr>
        <p:spPr>
          <a:xfrm rot="10800000">
            <a:off x="4803835" y="6858796"/>
            <a:ext cx="1267883" cy="2233128"/>
          </a:xfrm>
          <a:prstGeom prst="curvedConnector3">
            <a:avLst>
              <a:gd name="adj1" fmla="val 50000"/>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57" name="Connector: Elbow 8">
            <a:extLst>
              <a:ext uri="{FF2B5EF4-FFF2-40B4-BE49-F238E27FC236}">
                <a16:creationId xmlns:a16="http://schemas.microsoft.com/office/drawing/2014/main" id="{751395DF-ABF9-4664-943D-7D28D0CA1050}"/>
              </a:ext>
            </a:extLst>
          </p:cNvPr>
          <p:cNvCxnSpPr>
            <a:cxnSpLocks/>
            <a:stCxn id="43" idx="1"/>
            <a:endCxn id="2" idx="3"/>
          </p:cNvCxnSpPr>
          <p:nvPr/>
        </p:nvCxnSpPr>
        <p:spPr>
          <a:xfrm rot="10800000">
            <a:off x="4803835" y="6858795"/>
            <a:ext cx="1267883" cy="4510060"/>
          </a:xfrm>
          <a:prstGeom prst="curvedConnector3">
            <a:avLst>
              <a:gd name="adj1" fmla="val 50000"/>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62" name="Rectangle: Rounded Corners 61">
            <a:extLst>
              <a:ext uri="{FF2B5EF4-FFF2-40B4-BE49-F238E27FC236}">
                <a16:creationId xmlns:a16="http://schemas.microsoft.com/office/drawing/2014/main" id="{558BA957-47DE-41B6-A5B4-501F708DB6F4}"/>
              </a:ext>
            </a:extLst>
          </p:cNvPr>
          <p:cNvSpPr/>
          <p:nvPr/>
        </p:nvSpPr>
        <p:spPr>
          <a:xfrm>
            <a:off x="10785858" y="1447188"/>
            <a:ext cx="1407731" cy="73994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400">
                <a:solidFill>
                  <a:srgbClr val="FFFFFF"/>
                </a:solidFill>
              </a:rPr>
              <a:t>01</a:t>
            </a:r>
          </a:p>
        </p:txBody>
      </p:sp>
      <p:sp>
        <p:nvSpPr>
          <p:cNvPr id="63" name="Rectangle: Rounded Corners 62">
            <a:extLst>
              <a:ext uri="{FF2B5EF4-FFF2-40B4-BE49-F238E27FC236}">
                <a16:creationId xmlns:a16="http://schemas.microsoft.com/office/drawing/2014/main" id="{45BCCE28-4CCB-4E73-AEBC-E169FF9F89BE}"/>
              </a:ext>
            </a:extLst>
          </p:cNvPr>
          <p:cNvSpPr/>
          <p:nvPr/>
        </p:nvSpPr>
        <p:spPr>
          <a:xfrm>
            <a:off x="10785858" y="2335128"/>
            <a:ext cx="1407731" cy="73994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400">
                <a:solidFill>
                  <a:srgbClr val="FFFFFF"/>
                </a:solidFill>
              </a:rPr>
              <a:t>02</a:t>
            </a:r>
          </a:p>
        </p:txBody>
      </p:sp>
      <p:sp>
        <p:nvSpPr>
          <p:cNvPr id="81" name="Rectangle: Rounded Corners 80">
            <a:extLst>
              <a:ext uri="{FF2B5EF4-FFF2-40B4-BE49-F238E27FC236}">
                <a16:creationId xmlns:a16="http://schemas.microsoft.com/office/drawing/2014/main" id="{B635525F-B32F-4EDC-9F5C-905C81D1025A}"/>
              </a:ext>
            </a:extLst>
          </p:cNvPr>
          <p:cNvSpPr/>
          <p:nvPr/>
        </p:nvSpPr>
        <p:spPr>
          <a:xfrm>
            <a:off x="10785857" y="3724118"/>
            <a:ext cx="1407731" cy="73994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400">
                <a:solidFill>
                  <a:srgbClr val="FFFFFF"/>
                </a:solidFill>
              </a:rPr>
              <a:t>01</a:t>
            </a:r>
          </a:p>
        </p:txBody>
      </p:sp>
      <p:sp>
        <p:nvSpPr>
          <p:cNvPr id="82" name="Rectangle: Rounded Corners 81">
            <a:extLst>
              <a:ext uri="{FF2B5EF4-FFF2-40B4-BE49-F238E27FC236}">
                <a16:creationId xmlns:a16="http://schemas.microsoft.com/office/drawing/2014/main" id="{2089ACCD-7D3D-4AC7-A363-164208E5882E}"/>
              </a:ext>
            </a:extLst>
          </p:cNvPr>
          <p:cNvSpPr/>
          <p:nvPr/>
        </p:nvSpPr>
        <p:spPr>
          <a:xfrm>
            <a:off x="10785857" y="4612058"/>
            <a:ext cx="1407731" cy="73994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400">
                <a:solidFill>
                  <a:srgbClr val="FFFFFF"/>
                </a:solidFill>
              </a:rPr>
              <a:t>02</a:t>
            </a:r>
          </a:p>
        </p:txBody>
      </p:sp>
      <p:sp>
        <p:nvSpPr>
          <p:cNvPr id="84" name="Rectangle: Rounded Corners 83">
            <a:extLst>
              <a:ext uri="{FF2B5EF4-FFF2-40B4-BE49-F238E27FC236}">
                <a16:creationId xmlns:a16="http://schemas.microsoft.com/office/drawing/2014/main" id="{33827182-70E3-4133-B0B1-FD6E0334E7DF}"/>
              </a:ext>
            </a:extLst>
          </p:cNvPr>
          <p:cNvSpPr/>
          <p:nvPr/>
        </p:nvSpPr>
        <p:spPr>
          <a:xfrm>
            <a:off x="10785858" y="6001048"/>
            <a:ext cx="1407731" cy="739949"/>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400">
                <a:solidFill>
                  <a:srgbClr val="FFFFFF"/>
                </a:solidFill>
              </a:rPr>
              <a:t>01</a:t>
            </a:r>
          </a:p>
        </p:txBody>
      </p:sp>
      <p:sp>
        <p:nvSpPr>
          <p:cNvPr id="85" name="Rectangle: Rounded Corners 84">
            <a:extLst>
              <a:ext uri="{FF2B5EF4-FFF2-40B4-BE49-F238E27FC236}">
                <a16:creationId xmlns:a16="http://schemas.microsoft.com/office/drawing/2014/main" id="{48C4F1FA-9B5F-4EC9-B7D1-ADFAF037693D}"/>
              </a:ext>
            </a:extLst>
          </p:cNvPr>
          <p:cNvSpPr/>
          <p:nvPr/>
        </p:nvSpPr>
        <p:spPr>
          <a:xfrm>
            <a:off x="10785858" y="6888988"/>
            <a:ext cx="1407731" cy="739949"/>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400">
                <a:solidFill>
                  <a:srgbClr val="FFFFFF"/>
                </a:solidFill>
              </a:rPr>
              <a:t>02</a:t>
            </a:r>
          </a:p>
        </p:txBody>
      </p:sp>
      <p:sp>
        <p:nvSpPr>
          <p:cNvPr id="87" name="Rectangle: Rounded Corners 86">
            <a:extLst>
              <a:ext uri="{FF2B5EF4-FFF2-40B4-BE49-F238E27FC236}">
                <a16:creationId xmlns:a16="http://schemas.microsoft.com/office/drawing/2014/main" id="{590F8907-1B16-48CB-9965-E7FE068005F8}"/>
              </a:ext>
            </a:extLst>
          </p:cNvPr>
          <p:cNvSpPr/>
          <p:nvPr/>
        </p:nvSpPr>
        <p:spPr>
          <a:xfrm>
            <a:off x="10785857" y="8277979"/>
            <a:ext cx="1407731" cy="739949"/>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400" dirty="0">
                <a:solidFill>
                  <a:srgbClr val="FFFFFF"/>
                </a:solidFill>
              </a:rPr>
              <a:t>01</a:t>
            </a:r>
          </a:p>
        </p:txBody>
      </p:sp>
      <p:sp>
        <p:nvSpPr>
          <p:cNvPr id="88" name="Rectangle: Rounded Corners 87">
            <a:extLst>
              <a:ext uri="{FF2B5EF4-FFF2-40B4-BE49-F238E27FC236}">
                <a16:creationId xmlns:a16="http://schemas.microsoft.com/office/drawing/2014/main" id="{8B019FA1-6259-41FC-BF55-946A6006DCAF}"/>
              </a:ext>
            </a:extLst>
          </p:cNvPr>
          <p:cNvSpPr/>
          <p:nvPr/>
        </p:nvSpPr>
        <p:spPr>
          <a:xfrm>
            <a:off x="10785857" y="9165918"/>
            <a:ext cx="1407731" cy="739949"/>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400">
                <a:solidFill>
                  <a:srgbClr val="FFFFFF"/>
                </a:solidFill>
              </a:rPr>
              <a:t>02</a:t>
            </a:r>
          </a:p>
        </p:txBody>
      </p:sp>
      <p:sp>
        <p:nvSpPr>
          <p:cNvPr id="90" name="Rectangle: Rounded Corners 89">
            <a:extLst>
              <a:ext uri="{FF2B5EF4-FFF2-40B4-BE49-F238E27FC236}">
                <a16:creationId xmlns:a16="http://schemas.microsoft.com/office/drawing/2014/main" id="{DAC5C97D-695C-4777-B0FE-2799C1760FBC}"/>
              </a:ext>
            </a:extLst>
          </p:cNvPr>
          <p:cNvSpPr/>
          <p:nvPr/>
        </p:nvSpPr>
        <p:spPr>
          <a:xfrm>
            <a:off x="10785857" y="10554909"/>
            <a:ext cx="1407731" cy="739949"/>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400">
                <a:solidFill>
                  <a:srgbClr val="FFFFFF"/>
                </a:solidFill>
              </a:rPr>
              <a:t>01</a:t>
            </a:r>
          </a:p>
        </p:txBody>
      </p:sp>
      <p:sp>
        <p:nvSpPr>
          <p:cNvPr id="91" name="Rectangle: Rounded Corners 90">
            <a:extLst>
              <a:ext uri="{FF2B5EF4-FFF2-40B4-BE49-F238E27FC236}">
                <a16:creationId xmlns:a16="http://schemas.microsoft.com/office/drawing/2014/main" id="{27F7A172-3D71-45B4-822D-B63C58216E4B}"/>
              </a:ext>
            </a:extLst>
          </p:cNvPr>
          <p:cNvSpPr/>
          <p:nvPr/>
        </p:nvSpPr>
        <p:spPr>
          <a:xfrm>
            <a:off x="10785857" y="11442853"/>
            <a:ext cx="1407731" cy="739949"/>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400">
                <a:solidFill>
                  <a:srgbClr val="FFFFFF"/>
                </a:solidFill>
              </a:rPr>
              <a:t>02</a:t>
            </a:r>
          </a:p>
        </p:txBody>
      </p:sp>
      <p:cxnSp>
        <p:nvCxnSpPr>
          <p:cNvPr id="101" name="Connector: Elbow 8">
            <a:extLst>
              <a:ext uri="{FF2B5EF4-FFF2-40B4-BE49-F238E27FC236}">
                <a16:creationId xmlns:a16="http://schemas.microsoft.com/office/drawing/2014/main" id="{3A954A14-00EF-41ED-801B-CC1DBF1F4E68}"/>
              </a:ext>
            </a:extLst>
          </p:cNvPr>
          <p:cNvCxnSpPr>
            <a:cxnSpLocks/>
            <a:stCxn id="62" idx="1"/>
            <a:endCxn id="3" idx="3"/>
          </p:cNvCxnSpPr>
          <p:nvPr/>
        </p:nvCxnSpPr>
        <p:spPr>
          <a:xfrm rot="10800000" flipV="1">
            <a:off x="9927380" y="1817162"/>
            <a:ext cx="858477" cy="443970"/>
          </a:xfrm>
          <a:prstGeom prst="curvedConnector3">
            <a:avLst>
              <a:gd name="adj1" fmla="val 50000"/>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Connector: Elbow 8">
            <a:extLst>
              <a:ext uri="{FF2B5EF4-FFF2-40B4-BE49-F238E27FC236}">
                <a16:creationId xmlns:a16="http://schemas.microsoft.com/office/drawing/2014/main" id="{37243B4E-959A-40DB-99EF-8931E56EDCAB}"/>
              </a:ext>
            </a:extLst>
          </p:cNvPr>
          <p:cNvCxnSpPr>
            <a:cxnSpLocks/>
            <a:stCxn id="63" idx="1"/>
            <a:endCxn id="3" idx="3"/>
          </p:cNvCxnSpPr>
          <p:nvPr/>
        </p:nvCxnSpPr>
        <p:spPr>
          <a:xfrm rot="10800000">
            <a:off x="9927380" y="2261133"/>
            <a:ext cx="858477" cy="443969"/>
          </a:xfrm>
          <a:prstGeom prst="curvedConnector3">
            <a:avLst>
              <a:gd name="adj1" fmla="val 50000"/>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7" name="Connector: Elbow 8">
            <a:extLst>
              <a:ext uri="{FF2B5EF4-FFF2-40B4-BE49-F238E27FC236}">
                <a16:creationId xmlns:a16="http://schemas.microsoft.com/office/drawing/2014/main" id="{02F965CC-FCFD-4A22-B9C1-A89229584B4E}"/>
              </a:ext>
            </a:extLst>
          </p:cNvPr>
          <p:cNvCxnSpPr>
            <a:cxnSpLocks/>
            <a:stCxn id="81" idx="1"/>
            <a:endCxn id="4" idx="3"/>
          </p:cNvCxnSpPr>
          <p:nvPr/>
        </p:nvCxnSpPr>
        <p:spPr>
          <a:xfrm rot="10800000" flipV="1">
            <a:off x="9927382" y="4094093"/>
            <a:ext cx="858476" cy="443970"/>
          </a:xfrm>
          <a:prstGeom prst="curvedConnector3">
            <a:avLst>
              <a:gd name="adj1" fmla="val 50000"/>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8" name="Connector: Elbow 8">
            <a:extLst>
              <a:ext uri="{FF2B5EF4-FFF2-40B4-BE49-F238E27FC236}">
                <a16:creationId xmlns:a16="http://schemas.microsoft.com/office/drawing/2014/main" id="{94EE464E-88FC-405F-8713-3925443659A6}"/>
              </a:ext>
            </a:extLst>
          </p:cNvPr>
          <p:cNvCxnSpPr>
            <a:cxnSpLocks/>
            <a:stCxn id="82" idx="1"/>
            <a:endCxn id="4" idx="3"/>
          </p:cNvCxnSpPr>
          <p:nvPr/>
        </p:nvCxnSpPr>
        <p:spPr>
          <a:xfrm rot="10800000">
            <a:off x="9927382" y="4538063"/>
            <a:ext cx="858476" cy="443969"/>
          </a:xfrm>
          <a:prstGeom prst="curvedConnector3">
            <a:avLst>
              <a:gd name="adj1" fmla="val 50000"/>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3" name="Connector: Elbow 8">
            <a:extLst>
              <a:ext uri="{FF2B5EF4-FFF2-40B4-BE49-F238E27FC236}">
                <a16:creationId xmlns:a16="http://schemas.microsoft.com/office/drawing/2014/main" id="{0240E941-D58B-4172-AD39-97E9FB0A90CA}"/>
              </a:ext>
            </a:extLst>
          </p:cNvPr>
          <p:cNvCxnSpPr>
            <a:cxnSpLocks/>
            <a:stCxn id="84" idx="1"/>
            <a:endCxn id="5" idx="3"/>
          </p:cNvCxnSpPr>
          <p:nvPr/>
        </p:nvCxnSpPr>
        <p:spPr>
          <a:xfrm rot="10800000" flipV="1">
            <a:off x="9927380" y="6371022"/>
            <a:ext cx="858477" cy="443970"/>
          </a:xfrm>
          <a:prstGeom prst="curvedConnector3">
            <a:avLst>
              <a:gd name="adj1" fmla="val 50000"/>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4" name="Connector: Elbow 8">
            <a:extLst>
              <a:ext uri="{FF2B5EF4-FFF2-40B4-BE49-F238E27FC236}">
                <a16:creationId xmlns:a16="http://schemas.microsoft.com/office/drawing/2014/main" id="{4D396E80-D717-4563-A1F4-7892E147F2AC}"/>
              </a:ext>
            </a:extLst>
          </p:cNvPr>
          <p:cNvCxnSpPr>
            <a:cxnSpLocks/>
            <a:stCxn id="85" idx="1"/>
            <a:endCxn id="5" idx="3"/>
          </p:cNvCxnSpPr>
          <p:nvPr/>
        </p:nvCxnSpPr>
        <p:spPr>
          <a:xfrm rot="10800000">
            <a:off x="9927380" y="6814993"/>
            <a:ext cx="858477" cy="443969"/>
          </a:xfrm>
          <a:prstGeom prst="curvedConnector3">
            <a:avLst>
              <a:gd name="adj1" fmla="val 50000"/>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9" name="Connector: Elbow 8">
            <a:extLst>
              <a:ext uri="{FF2B5EF4-FFF2-40B4-BE49-F238E27FC236}">
                <a16:creationId xmlns:a16="http://schemas.microsoft.com/office/drawing/2014/main" id="{680B853A-29A5-4E6C-8542-67F9D7630E8D}"/>
              </a:ext>
            </a:extLst>
          </p:cNvPr>
          <p:cNvCxnSpPr>
            <a:cxnSpLocks/>
            <a:stCxn id="87" idx="1"/>
            <a:endCxn id="6" idx="3"/>
          </p:cNvCxnSpPr>
          <p:nvPr/>
        </p:nvCxnSpPr>
        <p:spPr>
          <a:xfrm rot="10800000" flipV="1">
            <a:off x="9927382" y="8647953"/>
            <a:ext cx="858476" cy="443970"/>
          </a:xfrm>
          <a:prstGeom prst="curvedConnector3">
            <a:avLst>
              <a:gd name="adj1" fmla="val 50000"/>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0" name="Connector: Elbow 8">
            <a:extLst>
              <a:ext uri="{FF2B5EF4-FFF2-40B4-BE49-F238E27FC236}">
                <a16:creationId xmlns:a16="http://schemas.microsoft.com/office/drawing/2014/main" id="{DA3AD83F-96CF-47A9-9E4C-04DB09CC2970}"/>
              </a:ext>
            </a:extLst>
          </p:cNvPr>
          <p:cNvCxnSpPr>
            <a:cxnSpLocks/>
            <a:stCxn id="88" idx="1"/>
            <a:endCxn id="6" idx="3"/>
          </p:cNvCxnSpPr>
          <p:nvPr/>
        </p:nvCxnSpPr>
        <p:spPr>
          <a:xfrm rot="10800000">
            <a:off x="9927382" y="9091923"/>
            <a:ext cx="858476" cy="443969"/>
          </a:xfrm>
          <a:prstGeom prst="curvedConnector3">
            <a:avLst>
              <a:gd name="adj1" fmla="val 50000"/>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5" name="Connector: Elbow 8">
            <a:extLst>
              <a:ext uri="{FF2B5EF4-FFF2-40B4-BE49-F238E27FC236}">
                <a16:creationId xmlns:a16="http://schemas.microsoft.com/office/drawing/2014/main" id="{6B7D812A-191C-421F-BA2F-B9E15A26A857}"/>
              </a:ext>
            </a:extLst>
          </p:cNvPr>
          <p:cNvCxnSpPr>
            <a:cxnSpLocks/>
            <a:stCxn id="90" idx="1"/>
            <a:endCxn id="43" idx="3"/>
          </p:cNvCxnSpPr>
          <p:nvPr/>
        </p:nvCxnSpPr>
        <p:spPr>
          <a:xfrm rot="10800000" flipV="1">
            <a:off x="9927382" y="10924883"/>
            <a:ext cx="858476" cy="443970"/>
          </a:xfrm>
          <a:prstGeom prst="curvedConnector3">
            <a:avLst>
              <a:gd name="adj1" fmla="val 50000"/>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6" name="Connector: Elbow 8">
            <a:extLst>
              <a:ext uri="{FF2B5EF4-FFF2-40B4-BE49-F238E27FC236}">
                <a16:creationId xmlns:a16="http://schemas.microsoft.com/office/drawing/2014/main" id="{D270E379-95B9-482A-ADFA-DD027A2E7539}"/>
              </a:ext>
            </a:extLst>
          </p:cNvPr>
          <p:cNvCxnSpPr>
            <a:cxnSpLocks/>
            <a:stCxn id="91" idx="1"/>
            <a:endCxn id="43" idx="3"/>
          </p:cNvCxnSpPr>
          <p:nvPr/>
        </p:nvCxnSpPr>
        <p:spPr>
          <a:xfrm rot="10800000">
            <a:off x="9927382" y="11368856"/>
            <a:ext cx="858476" cy="443972"/>
          </a:xfrm>
          <a:prstGeom prst="curvedConnector3">
            <a:avLst>
              <a:gd name="adj1" fmla="val 50000"/>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42" name="TextBox 141">
            <a:extLst>
              <a:ext uri="{FF2B5EF4-FFF2-40B4-BE49-F238E27FC236}">
                <a16:creationId xmlns:a16="http://schemas.microsoft.com/office/drawing/2014/main" id="{5D4D83D9-74C3-4AD5-BB56-7D1DF45B77FE}"/>
              </a:ext>
            </a:extLst>
          </p:cNvPr>
          <p:cNvSpPr txBox="1"/>
          <p:nvPr/>
        </p:nvSpPr>
        <p:spPr>
          <a:xfrm>
            <a:off x="12439646" y="1586331"/>
            <a:ext cx="8858515" cy="461665"/>
          </a:xfrm>
          <a:prstGeom prst="rect">
            <a:avLst/>
          </a:prstGeom>
          <a:noFill/>
        </p:spPr>
        <p:txBody>
          <a:bodyPr wrap="none" rtlCol="0" anchor="ctr">
            <a:spAutoFit/>
          </a:bodyPr>
          <a:lstStyle/>
          <a:p>
            <a:pPr defTabSz="457200"/>
            <a:r>
              <a:rPr lang="en-US" sz="2400">
                <a:solidFill>
                  <a:srgbClr val="272E3A"/>
                </a:solidFill>
              </a:rPr>
              <a:t>Donec vitae dolor sed urna laoreet consectetur et a odio. </a:t>
            </a:r>
          </a:p>
        </p:txBody>
      </p:sp>
      <p:sp>
        <p:nvSpPr>
          <p:cNvPr id="143" name="TextBox 142">
            <a:extLst>
              <a:ext uri="{FF2B5EF4-FFF2-40B4-BE49-F238E27FC236}">
                <a16:creationId xmlns:a16="http://schemas.microsoft.com/office/drawing/2014/main" id="{A3DA9DE6-BD8F-4AF2-8641-CF0159D65F20}"/>
              </a:ext>
            </a:extLst>
          </p:cNvPr>
          <p:cNvSpPr txBox="1"/>
          <p:nvPr/>
        </p:nvSpPr>
        <p:spPr>
          <a:xfrm>
            <a:off x="12439648" y="2474269"/>
            <a:ext cx="7617791" cy="461665"/>
          </a:xfrm>
          <a:prstGeom prst="rect">
            <a:avLst/>
          </a:prstGeom>
          <a:noFill/>
        </p:spPr>
        <p:txBody>
          <a:bodyPr wrap="none" rtlCol="0" anchor="ctr">
            <a:spAutoFit/>
          </a:bodyPr>
          <a:lstStyle/>
          <a:p>
            <a:pPr defTabSz="457200"/>
            <a:r>
              <a:rPr lang="pt-BR" sz="2400">
                <a:solidFill>
                  <a:srgbClr val="272E3A"/>
                </a:solidFill>
              </a:rPr>
              <a:t>Cras vestibulum diam id risus convallis maximus.</a:t>
            </a:r>
            <a:endParaRPr lang="en-US" sz="2400">
              <a:solidFill>
                <a:srgbClr val="272E3A"/>
              </a:solidFill>
            </a:endParaRPr>
          </a:p>
        </p:txBody>
      </p:sp>
      <p:sp>
        <p:nvSpPr>
          <p:cNvPr id="144" name="TextBox 143">
            <a:extLst>
              <a:ext uri="{FF2B5EF4-FFF2-40B4-BE49-F238E27FC236}">
                <a16:creationId xmlns:a16="http://schemas.microsoft.com/office/drawing/2014/main" id="{FC51EDEE-AD10-498D-AD40-67417B5D2123}"/>
              </a:ext>
            </a:extLst>
          </p:cNvPr>
          <p:cNvSpPr txBox="1"/>
          <p:nvPr/>
        </p:nvSpPr>
        <p:spPr>
          <a:xfrm>
            <a:off x="12439648" y="3848745"/>
            <a:ext cx="10839827" cy="461665"/>
          </a:xfrm>
          <a:prstGeom prst="rect">
            <a:avLst/>
          </a:prstGeom>
          <a:noFill/>
        </p:spPr>
        <p:txBody>
          <a:bodyPr wrap="none" rtlCol="0" anchor="ctr">
            <a:spAutoFit/>
          </a:bodyPr>
          <a:lstStyle/>
          <a:p>
            <a:pPr defTabSz="457200"/>
            <a:r>
              <a:rPr lang="en-US" sz="2400" dirty="0" err="1">
                <a:solidFill>
                  <a:srgbClr val="272E3A"/>
                </a:solidFill>
              </a:rPr>
              <a:t>Etiam</a:t>
            </a:r>
            <a:r>
              <a:rPr lang="en-US" sz="2400" dirty="0">
                <a:solidFill>
                  <a:srgbClr val="272E3A"/>
                </a:solidFill>
              </a:rPr>
              <a:t> </a:t>
            </a:r>
            <a:r>
              <a:rPr lang="en-US" sz="2400" dirty="0" err="1">
                <a:solidFill>
                  <a:srgbClr val="272E3A"/>
                </a:solidFill>
              </a:rPr>
              <a:t>lacus</a:t>
            </a:r>
            <a:r>
              <a:rPr lang="en-US" sz="2400" dirty="0">
                <a:solidFill>
                  <a:srgbClr val="272E3A"/>
                </a:solidFill>
              </a:rPr>
              <a:t> </a:t>
            </a:r>
            <a:r>
              <a:rPr lang="en-US" sz="2400" dirty="0" err="1">
                <a:solidFill>
                  <a:srgbClr val="272E3A"/>
                </a:solidFill>
              </a:rPr>
              <a:t>nulla</a:t>
            </a:r>
            <a:r>
              <a:rPr lang="en-US" sz="2400" dirty="0">
                <a:solidFill>
                  <a:srgbClr val="272E3A"/>
                </a:solidFill>
              </a:rPr>
              <a:t>, </a:t>
            </a:r>
            <a:r>
              <a:rPr lang="en-US" sz="2400" dirty="0" err="1">
                <a:solidFill>
                  <a:srgbClr val="272E3A"/>
                </a:solidFill>
              </a:rPr>
              <a:t>bibendum</a:t>
            </a:r>
            <a:r>
              <a:rPr lang="en-US" sz="2400" dirty="0">
                <a:solidFill>
                  <a:srgbClr val="272E3A"/>
                </a:solidFill>
              </a:rPr>
              <a:t> </a:t>
            </a:r>
            <a:r>
              <a:rPr lang="en-US" sz="2400" dirty="0" err="1">
                <a:solidFill>
                  <a:srgbClr val="272E3A"/>
                </a:solidFill>
              </a:rPr>
              <a:t>egestas</a:t>
            </a:r>
            <a:r>
              <a:rPr lang="en-US" sz="2400" dirty="0">
                <a:solidFill>
                  <a:srgbClr val="272E3A"/>
                </a:solidFill>
              </a:rPr>
              <a:t> </a:t>
            </a:r>
            <a:r>
              <a:rPr lang="en-US" sz="2400" dirty="0" err="1">
                <a:solidFill>
                  <a:srgbClr val="272E3A"/>
                </a:solidFill>
              </a:rPr>
              <a:t>suscipit</a:t>
            </a:r>
            <a:r>
              <a:rPr lang="en-US" sz="2400" dirty="0">
                <a:solidFill>
                  <a:srgbClr val="272E3A"/>
                </a:solidFill>
              </a:rPr>
              <a:t> </a:t>
            </a:r>
            <a:r>
              <a:rPr lang="en-US" sz="2400" dirty="0" err="1">
                <a:solidFill>
                  <a:srgbClr val="272E3A"/>
                </a:solidFill>
              </a:rPr>
              <a:t>ut</a:t>
            </a:r>
            <a:r>
              <a:rPr lang="en-US" sz="2400" dirty="0">
                <a:solidFill>
                  <a:srgbClr val="272E3A"/>
                </a:solidFill>
              </a:rPr>
              <a:t>, </a:t>
            </a:r>
            <a:r>
              <a:rPr lang="en-US" sz="2400" dirty="0" err="1">
                <a:solidFill>
                  <a:srgbClr val="272E3A"/>
                </a:solidFill>
              </a:rPr>
              <a:t>sollicitudin</a:t>
            </a:r>
            <a:r>
              <a:rPr lang="en-US" sz="2400" dirty="0">
                <a:solidFill>
                  <a:srgbClr val="272E3A"/>
                </a:solidFill>
              </a:rPr>
              <a:t> </a:t>
            </a:r>
            <a:r>
              <a:rPr lang="en-US" sz="2400" dirty="0" err="1">
                <a:solidFill>
                  <a:srgbClr val="272E3A"/>
                </a:solidFill>
              </a:rPr>
              <a:t>eu</a:t>
            </a:r>
            <a:r>
              <a:rPr lang="en-US" sz="2400" dirty="0">
                <a:solidFill>
                  <a:srgbClr val="272E3A"/>
                </a:solidFill>
              </a:rPr>
              <a:t> </a:t>
            </a:r>
            <a:r>
              <a:rPr lang="en-US" sz="2400" dirty="0" err="1">
                <a:solidFill>
                  <a:srgbClr val="272E3A"/>
                </a:solidFill>
              </a:rPr>
              <a:t>massa</a:t>
            </a:r>
            <a:r>
              <a:rPr lang="en-US" sz="2400" dirty="0">
                <a:solidFill>
                  <a:srgbClr val="272E3A"/>
                </a:solidFill>
              </a:rPr>
              <a:t>.</a:t>
            </a:r>
          </a:p>
        </p:txBody>
      </p:sp>
      <p:sp>
        <p:nvSpPr>
          <p:cNvPr id="145" name="TextBox 144">
            <a:extLst>
              <a:ext uri="{FF2B5EF4-FFF2-40B4-BE49-F238E27FC236}">
                <a16:creationId xmlns:a16="http://schemas.microsoft.com/office/drawing/2014/main" id="{082936D2-4C95-453E-A4A3-F5F8EF079AB7}"/>
              </a:ext>
            </a:extLst>
          </p:cNvPr>
          <p:cNvSpPr txBox="1"/>
          <p:nvPr/>
        </p:nvSpPr>
        <p:spPr>
          <a:xfrm>
            <a:off x="12439648" y="4736685"/>
            <a:ext cx="9536585" cy="461665"/>
          </a:xfrm>
          <a:prstGeom prst="rect">
            <a:avLst/>
          </a:prstGeom>
          <a:noFill/>
        </p:spPr>
        <p:txBody>
          <a:bodyPr wrap="none" rtlCol="0" anchor="ctr">
            <a:spAutoFit/>
          </a:bodyPr>
          <a:lstStyle/>
          <a:p>
            <a:pPr defTabSz="457200"/>
            <a:r>
              <a:rPr lang="pt-BR" sz="2400">
                <a:solidFill>
                  <a:srgbClr val="272E3A"/>
                </a:solidFill>
              </a:rPr>
              <a:t>Phasellus semper quam justo, vel aliquam magna lobortis at. </a:t>
            </a:r>
            <a:endParaRPr lang="en-US" sz="2400">
              <a:solidFill>
                <a:srgbClr val="272E3A"/>
              </a:solidFill>
            </a:endParaRPr>
          </a:p>
        </p:txBody>
      </p:sp>
      <p:sp>
        <p:nvSpPr>
          <p:cNvPr id="146" name="TextBox 145">
            <a:extLst>
              <a:ext uri="{FF2B5EF4-FFF2-40B4-BE49-F238E27FC236}">
                <a16:creationId xmlns:a16="http://schemas.microsoft.com/office/drawing/2014/main" id="{2873B1F8-16F0-48FE-9182-3C831EB8E490}"/>
              </a:ext>
            </a:extLst>
          </p:cNvPr>
          <p:cNvSpPr txBox="1"/>
          <p:nvPr/>
        </p:nvSpPr>
        <p:spPr>
          <a:xfrm>
            <a:off x="12439647" y="6111161"/>
            <a:ext cx="9950160" cy="461665"/>
          </a:xfrm>
          <a:prstGeom prst="rect">
            <a:avLst/>
          </a:prstGeom>
          <a:noFill/>
        </p:spPr>
        <p:txBody>
          <a:bodyPr wrap="none" rtlCol="0" anchor="ctr">
            <a:spAutoFit/>
          </a:bodyPr>
          <a:lstStyle/>
          <a:p>
            <a:pPr defTabSz="457200"/>
            <a:r>
              <a:rPr lang="en-US" sz="2400" dirty="0" err="1">
                <a:solidFill>
                  <a:srgbClr val="272E3A"/>
                </a:solidFill>
              </a:rPr>
              <a:t>Aliquam</a:t>
            </a:r>
            <a:r>
              <a:rPr lang="en-US" sz="2400" dirty="0">
                <a:solidFill>
                  <a:srgbClr val="272E3A"/>
                </a:solidFill>
              </a:rPr>
              <a:t> et ante </a:t>
            </a:r>
            <a:r>
              <a:rPr lang="en-US" sz="2400" dirty="0" err="1">
                <a:solidFill>
                  <a:srgbClr val="272E3A"/>
                </a:solidFill>
              </a:rPr>
              <a:t>nunc</a:t>
            </a:r>
            <a:r>
              <a:rPr lang="en-US" sz="2400" dirty="0">
                <a:solidFill>
                  <a:srgbClr val="272E3A"/>
                </a:solidFill>
              </a:rPr>
              <a:t> </a:t>
            </a:r>
            <a:r>
              <a:rPr lang="en-US" sz="2400" dirty="0" err="1">
                <a:solidFill>
                  <a:srgbClr val="272E3A"/>
                </a:solidFill>
              </a:rPr>
              <a:t>fusce</a:t>
            </a:r>
            <a:r>
              <a:rPr lang="en-US" sz="2400" dirty="0">
                <a:solidFill>
                  <a:srgbClr val="272E3A"/>
                </a:solidFill>
              </a:rPr>
              <a:t> </a:t>
            </a:r>
            <a:r>
              <a:rPr lang="en-US" sz="2400" dirty="0" err="1">
                <a:solidFill>
                  <a:srgbClr val="272E3A"/>
                </a:solidFill>
              </a:rPr>
              <a:t>tincidunt</a:t>
            </a:r>
            <a:r>
              <a:rPr lang="en-US" sz="2400" dirty="0">
                <a:solidFill>
                  <a:srgbClr val="272E3A"/>
                </a:solidFill>
              </a:rPr>
              <a:t> </a:t>
            </a:r>
            <a:r>
              <a:rPr lang="en-US" sz="2400" dirty="0" err="1">
                <a:solidFill>
                  <a:srgbClr val="272E3A"/>
                </a:solidFill>
              </a:rPr>
              <a:t>eget</a:t>
            </a:r>
            <a:r>
              <a:rPr lang="en-US" sz="2400" dirty="0">
                <a:solidFill>
                  <a:srgbClr val="272E3A"/>
                </a:solidFill>
              </a:rPr>
              <a:t> ligula vitae </a:t>
            </a:r>
            <a:r>
              <a:rPr lang="en-US" sz="2400" dirty="0" err="1">
                <a:solidFill>
                  <a:srgbClr val="272E3A"/>
                </a:solidFill>
              </a:rPr>
              <a:t>hendrerit</a:t>
            </a:r>
            <a:r>
              <a:rPr lang="en-US" sz="2400" dirty="0">
                <a:solidFill>
                  <a:srgbClr val="272E3A"/>
                </a:solidFill>
              </a:rPr>
              <a:t>.</a:t>
            </a:r>
          </a:p>
        </p:txBody>
      </p:sp>
      <p:sp>
        <p:nvSpPr>
          <p:cNvPr id="147" name="TextBox 146">
            <a:extLst>
              <a:ext uri="{FF2B5EF4-FFF2-40B4-BE49-F238E27FC236}">
                <a16:creationId xmlns:a16="http://schemas.microsoft.com/office/drawing/2014/main" id="{D21CA84A-915E-4F7A-86F3-ECCBFD6F7BAD}"/>
              </a:ext>
            </a:extLst>
          </p:cNvPr>
          <p:cNvSpPr txBox="1"/>
          <p:nvPr/>
        </p:nvSpPr>
        <p:spPr>
          <a:xfrm>
            <a:off x="12439646" y="6999100"/>
            <a:ext cx="10605788" cy="461665"/>
          </a:xfrm>
          <a:prstGeom prst="rect">
            <a:avLst/>
          </a:prstGeom>
          <a:noFill/>
        </p:spPr>
        <p:txBody>
          <a:bodyPr wrap="none" rtlCol="0" anchor="ctr">
            <a:spAutoFit/>
          </a:bodyPr>
          <a:lstStyle/>
          <a:p>
            <a:pPr defTabSz="457200"/>
            <a:r>
              <a:rPr lang="pt-BR" sz="2400">
                <a:solidFill>
                  <a:srgbClr val="272E3A"/>
                </a:solidFill>
              </a:rPr>
              <a:t>Phasellus id ligula ut enim elementum bibendum eget eget magna.</a:t>
            </a:r>
            <a:endParaRPr lang="en-US" sz="2400">
              <a:solidFill>
                <a:srgbClr val="272E3A"/>
              </a:solidFill>
            </a:endParaRPr>
          </a:p>
        </p:txBody>
      </p:sp>
      <p:sp>
        <p:nvSpPr>
          <p:cNvPr id="148" name="TextBox 147">
            <a:extLst>
              <a:ext uri="{FF2B5EF4-FFF2-40B4-BE49-F238E27FC236}">
                <a16:creationId xmlns:a16="http://schemas.microsoft.com/office/drawing/2014/main" id="{0276E533-1D6F-49E5-8C9E-DD6406BD86A7}"/>
              </a:ext>
            </a:extLst>
          </p:cNvPr>
          <p:cNvSpPr txBox="1"/>
          <p:nvPr/>
        </p:nvSpPr>
        <p:spPr>
          <a:xfrm>
            <a:off x="12439647" y="8389396"/>
            <a:ext cx="5690982" cy="461665"/>
          </a:xfrm>
          <a:prstGeom prst="rect">
            <a:avLst/>
          </a:prstGeom>
          <a:noFill/>
        </p:spPr>
        <p:txBody>
          <a:bodyPr wrap="none" rtlCol="0" anchor="ctr">
            <a:spAutoFit/>
          </a:bodyPr>
          <a:lstStyle/>
          <a:p>
            <a:pPr defTabSz="457200"/>
            <a:r>
              <a:rPr lang="en-US" sz="2400">
                <a:solidFill>
                  <a:srgbClr val="272E3A"/>
                </a:solidFill>
              </a:rPr>
              <a:t>Aliquam interdum gravida molestie.</a:t>
            </a:r>
          </a:p>
        </p:txBody>
      </p:sp>
      <p:sp>
        <p:nvSpPr>
          <p:cNvPr id="149" name="TextBox 148">
            <a:extLst>
              <a:ext uri="{FF2B5EF4-FFF2-40B4-BE49-F238E27FC236}">
                <a16:creationId xmlns:a16="http://schemas.microsoft.com/office/drawing/2014/main" id="{E3F3A04B-99EB-4747-BAF9-3B4E7EC6716B}"/>
              </a:ext>
            </a:extLst>
          </p:cNvPr>
          <p:cNvSpPr txBox="1"/>
          <p:nvPr/>
        </p:nvSpPr>
        <p:spPr>
          <a:xfrm>
            <a:off x="12439647" y="9277336"/>
            <a:ext cx="10887917" cy="461665"/>
          </a:xfrm>
          <a:prstGeom prst="rect">
            <a:avLst/>
          </a:prstGeom>
          <a:noFill/>
        </p:spPr>
        <p:txBody>
          <a:bodyPr wrap="none" rtlCol="0" anchor="ctr">
            <a:spAutoFit/>
          </a:bodyPr>
          <a:lstStyle/>
          <a:p>
            <a:pPr defTabSz="457200"/>
            <a:r>
              <a:rPr lang="pt-BR" sz="2400" dirty="0">
                <a:solidFill>
                  <a:srgbClr val="272E3A"/>
                </a:solidFill>
              </a:rPr>
              <a:t>Nulla tincidunt, elit sed placerat hendrerit, diam massa porttitor dolor, </a:t>
            </a:r>
            <a:endParaRPr lang="en-US" sz="2400" dirty="0">
              <a:solidFill>
                <a:srgbClr val="272E3A"/>
              </a:solidFill>
            </a:endParaRPr>
          </a:p>
        </p:txBody>
      </p:sp>
      <p:sp>
        <p:nvSpPr>
          <p:cNvPr id="150" name="TextBox 149">
            <a:extLst>
              <a:ext uri="{FF2B5EF4-FFF2-40B4-BE49-F238E27FC236}">
                <a16:creationId xmlns:a16="http://schemas.microsoft.com/office/drawing/2014/main" id="{356F54C1-AC72-4C00-9D1A-24F4C7F24444}"/>
              </a:ext>
            </a:extLst>
          </p:cNvPr>
          <p:cNvSpPr txBox="1"/>
          <p:nvPr/>
        </p:nvSpPr>
        <p:spPr>
          <a:xfrm>
            <a:off x="12439646" y="10645586"/>
            <a:ext cx="8858515" cy="461665"/>
          </a:xfrm>
          <a:prstGeom prst="rect">
            <a:avLst/>
          </a:prstGeom>
          <a:noFill/>
        </p:spPr>
        <p:txBody>
          <a:bodyPr wrap="none" rtlCol="0" anchor="ctr">
            <a:spAutoFit/>
          </a:bodyPr>
          <a:lstStyle/>
          <a:p>
            <a:pPr defTabSz="457200"/>
            <a:r>
              <a:rPr lang="en-US" sz="2400">
                <a:solidFill>
                  <a:srgbClr val="272E3A"/>
                </a:solidFill>
              </a:rPr>
              <a:t>Donec vitae dolor sed urna laoreet consectetur et a odio. </a:t>
            </a:r>
          </a:p>
        </p:txBody>
      </p:sp>
      <p:sp>
        <p:nvSpPr>
          <p:cNvPr id="151" name="TextBox 150">
            <a:extLst>
              <a:ext uri="{FF2B5EF4-FFF2-40B4-BE49-F238E27FC236}">
                <a16:creationId xmlns:a16="http://schemas.microsoft.com/office/drawing/2014/main" id="{C24D65D7-9490-4489-9511-EE80EF5A8ECB}"/>
              </a:ext>
            </a:extLst>
          </p:cNvPr>
          <p:cNvSpPr txBox="1"/>
          <p:nvPr/>
        </p:nvSpPr>
        <p:spPr>
          <a:xfrm>
            <a:off x="12439648" y="11533526"/>
            <a:ext cx="7617791" cy="461665"/>
          </a:xfrm>
          <a:prstGeom prst="rect">
            <a:avLst/>
          </a:prstGeom>
          <a:noFill/>
        </p:spPr>
        <p:txBody>
          <a:bodyPr wrap="none" rtlCol="0" anchor="ctr">
            <a:spAutoFit/>
          </a:bodyPr>
          <a:lstStyle/>
          <a:p>
            <a:pPr defTabSz="457200"/>
            <a:r>
              <a:rPr lang="pt-BR" sz="2400" dirty="0">
                <a:solidFill>
                  <a:srgbClr val="272E3A"/>
                </a:solidFill>
              </a:rPr>
              <a:t>Cras vestibulum diam id risus convallis maximus.</a:t>
            </a:r>
            <a:endParaRPr lang="en-US" sz="2400" dirty="0">
              <a:solidFill>
                <a:srgbClr val="272E3A"/>
              </a:solidFill>
            </a:endParaRPr>
          </a:p>
        </p:txBody>
      </p:sp>
    </p:spTree>
    <p:custDataLst>
      <p:tags r:id="rId1"/>
    </p:custDataLst>
    <p:extLst>
      <p:ext uri="{BB962C8B-B14F-4D97-AF65-F5344CB8AC3E}">
        <p14:creationId xmlns:p14="http://schemas.microsoft.com/office/powerpoint/2010/main" val="1927455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360"/>
                                          </p:val>
                                        </p:tav>
                                        <p:tav tm="100000">
                                          <p:val>
                                            <p:fltVal val="0"/>
                                          </p:val>
                                        </p:tav>
                                      </p:tavLst>
                                    </p:anim>
                                    <p:animEffect transition="in" filter="fade">
                                      <p:cBhvr>
                                        <p:cTn id="10" dur="500"/>
                                        <p:tgtEl>
                                          <p:spTgt spid="2"/>
                                        </p:tgtEl>
                                      </p:cBhvr>
                                    </p:animEffect>
                                  </p:childTnLst>
                                </p:cTn>
                              </p:par>
                            </p:childTnLst>
                          </p:cTn>
                        </p:par>
                        <p:par>
                          <p:cTn id="11" fill="hold">
                            <p:stCondLst>
                              <p:cond delay="500"/>
                            </p:stCondLst>
                            <p:childTnLst>
                              <p:par>
                                <p:cTn id="12" presetID="22" presetClass="entr" presetSubtype="4" fill="hold" nodeType="afterEffect">
                                  <p:stCondLst>
                                    <p:cond delay="0"/>
                                  </p:stCondLst>
                                  <p:childTnLst>
                                    <p:set>
                                      <p:cBhvr>
                                        <p:cTn id="13" dur="1" fill="hold">
                                          <p:stCondLst>
                                            <p:cond delay="0"/>
                                          </p:stCondLst>
                                        </p:cTn>
                                        <p:tgtEl>
                                          <p:spTgt spid="45"/>
                                        </p:tgtEl>
                                        <p:attrNameLst>
                                          <p:attrName>style.visibility</p:attrName>
                                        </p:attrNameLst>
                                      </p:cBhvr>
                                      <p:to>
                                        <p:strVal val="visible"/>
                                      </p:to>
                                    </p:set>
                                    <p:animEffect transition="in" filter="wipe(down)">
                                      <p:cBhvr>
                                        <p:cTn id="14" dur="300"/>
                                        <p:tgtEl>
                                          <p:spTgt spid="45"/>
                                        </p:tgtEl>
                                      </p:cBhvr>
                                    </p:animEffect>
                                  </p:childTnLst>
                                </p:cTn>
                              </p:par>
                              <p:par>
                                <p:cTn id="15" presetID="10" presetClass="entr" presetSubtype="0" fill="hold" grpId="0" nodeType="withEffect">
                                  <p:stCondLst>
                                    <p:cond delay="20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300"/>
                                        <p:tgtEl>
                                          <p:spTgt spid="3"/>
                                        </p:tgtEl>
                                      </p:cBhvr>
                                    </p:animEffect>
                                  </p:childTnLst>
                                </p:cTn>
                              </p:par>
                              <p:par>
                                <p:cTn id="18" presetID="22" presetClass="entr" presetSubtype="8" fill="hold" nodeType="withEffect">
                                  <p:stCondLst>
                                    <p:cond delay="300"/>
                                  </p:stCondLst>
                                  <p:childTnLst>
                                    <p:set>
                                      <p:cBhvr>
                                        <p:cTn id="19" dur="1" fill="hold">
                                          <p:stCondLst>
                                            <p:cond delay="0"/>
                                          </p:stCondLst>
                                        </p:cTn>
                                        <p:tgtEl>
                                          <p:spTgt spid="101"/>
                                        </p:tgtEl>
                                        <p:attrNameLst>
                                          <p:attrName>style.visibility</p:attrName>
                                        </p:attrNameLst>
                                      </p:cBhvr>
                                      <p:to>
                                        <p:strVal val="visible"/>
                                      </p:to>
                                    </p:set>
                                    <p:animEffect transition="in" filter="wipe(left)">
                                      <p:cBhvr>
                                        <p:cTn id="20" dur="300"/>
                                        <p:tgtEl>
                                          <p:spTgt spid="101"/>
                                        </p:tgtEl>
                                      </p:cBhvr>
                                    </p:animEffect>
                                  </p:childTnLst>
                                </p:cTn>
                              </p:par>
                              <p:par>
                                <p:cTn id="21" presetID="10" presetClass="entr" presetSubtype="0" fill="hold" grpId="0" nodeType="withEffect">
                                  <p:stCondLst>
                                    <p:cond delay="400"/>
                                  </p:stCondLst>
                                  <p:childTnLst>
                                    <p:set>
                                      <p:cBhvr>
                                        <p:cTn id="22" dur="1" fill="hold">
                                          <p:stCondLst>
                                            <p:cond delay="0"/>
                                          </p:stCondLst>
                                        </p:cTn>
                                        <p:tgtEl>
                                          <p:spTgt spid="62"/>
                                        </p:tgtEl>
                                        <p:attrNameLst>
                                          <p:attrName>style.visibility</p:attrName>
                                        </p:attrNameLst>
                                      </p:cBhvr>
                                      <p:to>
                                        <p:strVal val="visible"/>
                                      </p:to>
                                    </p:set>
                                    <p:animEffect transition="in" filter="fade">
                                      <p:cBhvr>
                                        <p:cTn id="23" dur="300"/>
                                        <p:tgtEl>
                                          <p:spTgt spid="62"/>
                                        </p:tgtEl>
                                      </p:cBhvr>
                                    </p:animEffect>
                                  </p:childTnLst>
                                </p:cTn>
                              </p:par>
                              <p:par>
                                <p:cTn id="24" presetID="22" presetClass="entr" presetSubtype="8" fill="hold" nodeType="withEffect">
                                  <p:stCondLst>
                                    <p:cond delay="500"/>
                                  </p:stCondLst>
                                  <p:childTnLst>
                                    <p:set>
                                      <p:cBhvr>
                                        <p:cTn id="25" dur="1" fill="hold">
                                          <p:stCondLst>
                                            <p:cond delay="0"/>
                                          </p:stCondLst>
                                        </p:cTn>
                                        <p:tgtEl>
                                          <p:spTgt spid="104"/>
                                        </p:tgtEl>
                                        <p:attrNameLst>
                                          <p:attrName>style.visibility</p:attrName>
                                        </p:attrNameLst>
                                      </p:cBhvr>
                                      <p:to>
                                        <p:strVal val="visible"/>
                                      </p:to>
                                    </p:set>
                                    <p:animEffect transition="in" filter="wipe(left)">
                                      <p:cBhvr>
                                        <p:cTn id="26" dur="300"/>
                                        <p:tgtEl>
                                          <p:spTgt spid="104"/>
                                        </p:tgtEl>
                                      </p:cBhvr>
                                    </p:animEffect>
                                  </p:childTnLst>
                                </p:cTn>
                              </p:par>
                              <p:par>
                                <p:cTn id="27" presetID="10" presetClass="entr" presetSubtype="0" fill="hold" grpId="0" nodeType="withEffect">
                                  <p:stCondLst>
                                    <p:cond delay="600"/>
                                  </p:stCondLst>
                                  <p:childTnLst>
                                    <p:set>
                                      <p:cBhvr>
                                        <p:cTn id="28" dur="1" fill="hold">
                                          <p:stCondLst>
                                            <p:cond delay="0"/>
                                          </p:stCondLst>
                                        </p:cTn>
                                        <p:tgtEl>
                                          <p:spTgt spid="63"/>
                                        </p:tgtEl>
                                        <p:attrNameLst>
                                          <p:attrName>style.visibility</p:attrName>
                                        </p:attrNameLst>
                                      </p:cBhvr>
                                      <p:to>
                                        <p:strVal val="visible"/>
                                      </p:to>
                                    </p:set>
                                    <p:animEffect transition="in" filter="fade">
                                      <p:cBhvr>
                                        <p:cTn id="29" dur="300"/>
                                        <p:tgtEl>
                                          <p:spTgt spid="63"/>
                                        </p:tgtEl>
                                      </p:cBhvr>
                                    </p:animEffect>
                                  </p:childTnLst>
                                </p:cTn>
                              </p:par>
                              <p:par>
                                <p:cTn id="30" presetID="22" presetClass="entr" presetSubtype="8" fill="hold" grpId="0" nodeType="withEffect">
                                  <p:stCondLst>
                                    <p:cond delay="700"/>
                                  </p:stCondLst>
                                  <p:childTnLst>
                                    <p:set>
                                      <p:cBhvr>
                                        <p:cTn id="31" dur="1" fill="hold">
                                          <p:stCondLst>
                                            <p:cond delay="0"/>
                                          </p:stCondLst>
                                        </p:cTn>
                                        <p:tgtEl>
                                          <p:spTgt spid="142"/>
                                        </p:tgtEl>
                                        <p:attrNameLst>
                                          <p:attrName>style.visibility</p:attrName>
                                        </p:attrNameLst>
                                      </p:cBhvr>
                                      <p:to>
                                        <p:strVal val="visible"/>
                                      </p:to>
                                    </p:set>
                                    <p:animEffect transition="in" filter="wipe(left)">
                                      <p:cBhvr>
                                        <p:cTn id="32" dur="300"/>
                                        <p:tgtEl>
                                          <p:spTgt spid="142"/>
                                        </p:tgtEl>
                                      </p:cBhvr>
                                    </p:animEffect>
                                  </p:childTnLst>
                                </p:cTn>
                              </p:par>
                              <p:par>
                                <p:cTn id="33" presetID="22" presetClass="entr" presetSubtype="8" fill="hold" grpId="0" nodeType="withEffect">
                                  <p:stCondLst>
                                    <p:cond delay="800"/>
                                  </p:stCondLst>
                                  <p:childTnLst>
                                    <p:set>
                                      <p:cBhvr>
                                        <p:cTn id="34" dur="1" fill="hold">
                                          <p:stCondLst>
                                            <p:cond delay="0"/>
                                          </p:stCondLst>
                                        </p:cTn>
                                        <p:tgtEl>
                                          <p:spTgt spid="143"/>
                                        </p:tgtEl>
                                        <p:attrNameLst>
                                          <p:attrName>style.visibility</p:attrName>
                                        </p:attrNameLst>
                                      </p:cBhvr>
                                      <p:to>
                                        <p:strVal val="visible"/>
                                      </p:to>
                                    </p:set>
                                    <p:animEffect transition="in" filter="wipe(left)">
                                      <p:cBhvr>
                                        <p:cTn id="35" dur="300"/>
                                        <p:tgtEl>
                                          <p:spTgt spid="143"/>
                                        </p:tgtEl>
                                      </p:cBhvr>
                                    </p:animEffect>
                                  </p:childTnLst>
                                </p:cTn>
                              </p:par>
                            </p:childTnLst>
                          </p:cTn>
                        </p:par>
                        <p:par>
                          <p:cTn id="36" fill="hold">
                            <p:stCondLst>
                              <p:cond delay="1600"/>
                            </p:stCondLst>
                            <p:childTnLst>
                              <p:par>
                                <p:cTn id="37" presetID="22" presetClass="entr" presetSubtype="4" fill="hold" nodeType="afterEffect">
                                  <p:stCondLst>
                                    <p:cond delay="0"/>
                                  </p:stCondLst>
                                  <p:childTnLst>
                                    <p:set>
                                      <p:cBhvr>
                                        <p:cTn id="38" dur="1" fill="hold">
                                          <p:stCondLst>
                                            <p:cond delay="0"/>
                                          </p:stCondLst>
                                        </p:cTn>
                                        <p:tgtEl>
                                          <p:spTgt spid="48"/>
                                        </p:tgtEl>
                                        <p:attrNameLst>
                                          <p:attrName>style.visibility</p:attrName>
                                        </p:attrNameLst>
                                      </p:cBhvr>
                                      <p:to>
                                        <p:strVal val="visible"/>
                                      </p:to>
                                    </p:set>
                                    <p:animEffect transition="in" filter="wipe(down)">
                                      <p:cBhvr>
                                        <p:cTn id="39" dur="300"/>
                                        <p:tgtEl>
                                          <p:spTgt spid="48"/>
                                        </p:tgtEl>
                                      </p:cBhvr>
                                    </p:animEffect>
                                  </p:childTnLst>
                                </p:cTn>
                              </p:par>
                              <p:par>
                                <p:cTn id="40" presetID="10" presetClass="entr" presetSubtype="0" fill="hold" grpId="0" nodeType="withEffect">
                                  <p:stCondLst>
                                    <p:cond delay="200"/>
                                  </p:stCondLst>
                                  <p:childTnLst>
                                    <p:set>
                                      <p:cBhvr>
                                        <p:cTn id="41" dur="1" fill="hold">
                                          <p:stCondLst>
                                            <p:cond delay="0"/>
                                          </p:stCondLst>
                                        </p:cTn>
                                        <p:tgtEl>
                                          <p:spTgt spid="4"/>
                                        </p:tgtEl>
                                        <p:attrNameLst>
                                          <p:attrName>style.visibility</p:attrName>
                                        </p:attrNameLst>
                                      </p:cBhvr>
                                      <p:to>
                                        <p:strVal val="visible"/>
                                      </p:to>
                                    </p:set>
                                    <p:animEffect transition="in" filter="fade">
                                      <p:cBhvr>
                                        <p:cTn id="42" dur="300"/>
                                        <p:tgtEl>
                                          <p:spTgt spid="4"/>
                                        </p:tgtEl>
                                      </p:cBhvr>
                                    </p:animEffect>
                                  </p:childTnLst>
                                </p:cTn>
                              </p:par>
                              <p:par>
                                <p:cTn id="43" presetID="22" presetClass="entr" presetSubtype="8" fill="hold" nodeType="withEffect">
                                  <p:stCondLst>
                                    <p:cond delay="300"/>
                                  </p:stCondLst>
                                  <p:childTnLst>
                                    <p:set>
                                      <p:cBhvr>
                                        <p:cTn id="44" dur="1" fill="hold">
                                          <p:stCondLst>
                                            <p:cond delay="0"/>
                                          </p:stCondLst>
                                        </p:cTn>
                                        <p:tgtEl>
                                          <p:spTgt spid="107"/>
                                        </p:tgtEl>
                                        <p:attrNameLst>
                                          <p:attrName>style.visibility</p:attrName>
                                        </p:attrNameLst>
                                      </p:cBhvr>
                                      <p:to>
                                        <p:strVal val="visible"/>
                                      </p:to>
                                    </p:set>
                                    <p:animEffect transition="in" filter="wipe(left)">
                                      <p:cBhvr>
                                        <p:cTn id="45" dur="300"/>
                                        <p:tgtEl>
                                          <p:spTgt spid="107"/>
                                        </p:tgtEl>
                                      </p:cBhvr>
                                    </p:animEffect>
                                  </p:childTnLst>
                                </p:cTn>
                              </p:par>
                              <p:par>
                                <p:cTn id="46" presetID="10" presetClass="entr" presetSubtype="0" fill="hold" grpId="0" nodeType="withEffect">
                                  <p:stCondLst>
                                    <p:cond delay="400"/>
                                  </p:stCondLst>
                                  <p:childTnLst>
                                    <p:set>
                                      <p:cBhvr>
                                        <p:cTn id="47" dur="1" fill="hold">
                                          <p:stCondLst>
                                            <p:cond delay="0"/>
                                          </p:stCondLst>
                                        </p:cTn>
                                        <p:tgtEl>
                                          <p:spTgt spid="81"/>
                                        </p:tgtEl>
                                        <p:attrNameLst>
                                          <p:attrName>style.visibility</p:attrName>
                                        </p:attrNameLst>
                                      </p:cBhvr>
                                      <p:to>
                                        <p:strVal val="visible"/>
                                      </p:to>
                                    </p:set>
                                    <p:animEffect transition="in" filter="fade">
                                      <p:cBhvr>
                                        <p:cTn id="48" dur="300"/>
                                        <p:tgtEl>
                                          <p:spTgt spid="81"/>
                                        </p:tgtEl>
                                      </p:cBhvr>
                                    </p:animEffect>
                                  </p:childTnLst>
                                </p:cTn>
                              </p:par>
                              <p:par>
                                <p:cTn id="49" presetID="22" presetClass="entr" presetSubtype="8" fill="hold" nodeType="withEffect">
                                  <p:stCondLst>
                                    <p:cond delay="500"/>
                                  </p:stCondLst>
                                  <p:childTnLst>
                                    <p:set>
                                      <p:cBhvr>
                                        <p:cTn id="50" dur="1" fill="hold">
                                          <p:stCondLst>
                                            <p:cond delay="0"/>
                                          </p:stCondLst>
                                        </p:cTn>
                                        <p:tgtEl>
                                          <p:spTgt spid="108"/>
                                        </p:tgtEl>
                                        <p:attrNameLst>
                                          <p:attrName>style.visibility</p:attrName>
                                        </p:attrNameLst>
                                      </p:cBhvr>
                                      <p:to>
                                        <p:strVal val="visible"/>
                                      </p:to>
                                    </p:set>
                                    <p:animEffect transition="in" filter="wipe(left)">
                                      <p:cBhvr>
                                        <p:cTn id="51" dur="300"/>
                                        <p:tgtEl>
                                          <p:spTgt spid="108"/>
                                        </p:tgtEl>
                                      </p:cBhvr>
                                    </p:animEffect>
                                  </p:childTnLst>
                                </p:cTn>
                              </p:par>
                              <p:par>
                                <p:cTn id="52" presetID="10" presetClass="entr" presetSubtype="0" fill="hold" grpId="0" nodeType="withEffect">
                                  <p:stCondLst>
                                    <p:cond delay="600"/>
                                  </p:stCondLst>
                                  <p:childTnLst>
                                    <p:set>
                                      <p:cBhvr>
                                        <p:cTn id="53" dur="1" fill="hold">
                                          <p:stCondLst>
                                            <p:cond delay="0"/>
                                          </p:stCondLst>
                                        </p:cTn>
                                        <p:tgtEl>
                                          <p:spTgt spid="82"/>
                                        </p:tgtEl>
                                        <p:attrNameLst>
                                          <p:attrName>style.visibility</p:attrName>
                                        </p:attrNameLst>
                                      </p:cBhvr>
                                      <p:to>
                                        <p:strVal val="visible"/>
                                      </p:to>
                                    </p:set>
                                    <p:animEffect transition="in" filter="fade">
                                      <p:cBhvr>
                                        <p:cTn id="54" dur="300"/>
                                        <p:tgtEl>
                                          <p:spTgt spid="82"/>
                                        </p:tgtEl>
                                      </p:cBhvr>
                                    </p:animEffect>
                                  </p:childTnLst>
                                </p:cTn>
                              </p:par>
                              <p:par>
                                <p:cTn id="55" presetID="22" presetClass="entr" presetSubtype="8" fill="hold" grpId="0" nodeType="withEffect">
                                  <p:stCondLst>
                                    <p:cond delay="700"/>
                                  </p:stCondLst>
                                  <p:childTnLst>
                                    <p:set>
                                      <p:cBhvr>
                                        <p:cTn id="56" dur="1" fill="hold">
                                          <p:stCondLst>
                                            <p:cond delay="0"/>
                                          </p:stCondLst>
                                        </p:cTn>
                                        <p:tgtEl>
                                          <p:spTgt spid="144"/>
                                        </p:tgtEl>
                                        <p:attrNameLst>
                                          <p:attrName>style.visibility</p:attrName>
                                        </p:attrNameLst>
                                      </p:cBhvr>
                                      <p:to>
                                        <p:strVal val="visible"/>
                                      </p:to>
                                    </p:set>
                                    <p:animEffect transition="in" filter="wipe(left)">
                                      <p:cBhvr>
                                        <p:cTn id="57" dur="300"/>
                                        <p:tgtEl>
                                          <p:spTgt spid="144"/>
                                        </p:tgtEl>
                                      </p:cBhvr>
                                    </p:animEffect>
                                  </p:childTnLst>
                                </p:cTn>
                              </p:par>
                              <p:par>
                                <p:cTn id="58" presetID="22" presetClass="entr" presetSubtype="8" fill="hold" grpId="0" nodeType="withEffect">
                                  <p:stCondLst>
                                    <p:cond delay="800"/>
                                  </p:stCondLst>
                                  <p:childTnLst>
                                    <p:set>
                                      <p:cBhvr>
                                        <p:cTn id="59" dur="1" fill="hold">
                                          <p:stCondLst>
                                            <p:cond delay="0"/>
                                          </p:stCondLst>
                                        </p:cTn>
                                        <p:tgtEl>
                                          <p:spTgt spid="145"/>
                                        </p:tgtEl>
                                        <p:attrNameLst>
                                          <p:attrName>style.visibility</p:attrName>
                                        </p:attrNameLst>
                                      </p:cBhvr>
                                      <p:to>
                                        <p:strVal val="visible"/>
                                      </p:to>
                                    </p:set>
                                    <p:animEffect transition="in" filter="wipe(left)">
                                      <p:cBhvr>
                                        <p:cTn id="60" dur="300"/>
                                        <p:tgtEl>
                                          <p:spTgt spid="145"/>
                                        </p:tgtEl>
                                      </p:cBhvr>
                                    </p:animEffect>
                                  </p:childTnLst>
                                </p:cTn>
                              </p:par>
                            </p:childTnLst>
                          </p:cTn>
                        </p:par>
                        <p:par>
                          <p:cTn id="61" fill="hold">
                            <p:stCondLst>
                              <p:cond delay="2700"/>
                            </p:stCondLst>
                            <p:childTnLst>
                              <p:par>
                                <p:cTn id="62" presetID="22" presetClass="entr" presetSubtype="8" fill="hold" nodeType="afterEffect">
                                  <p:stCondLst>
                                    <p:cond delay="0"/>
                                  </p:stCondLst>
                                  <p:childTnLst>
                                    <p:set>
                                      <p:cBhvr>
                                        <p:cTn id="63" dur="1" fill="hold">
                                          <p:stCondLst>
                                            <p:cond delay="0"/>
                                          </p:stCondLst>
                                        </p:cTn>
                                        <p:tgtEl>
                                          <p:spTgt spid="51"/>
                                        </p:tgtEl>
                                        <p:attrNameLst>
                                          <p:attrName>style.visibility</p:attrName>
                                        </p:attrNameLst>
                                      </p:cBhvr>
                                      <p:to>
                                        <p:strVal val="visible"/>
                                      </p:to>
                                    </p:set>
                                    <p:animEffect transition="in" filter="wipe(left)">
                                      <p:cBhvr>
                                        <p:cTn id="64" dur="300"/>
                                        <p:tgtEl>
                                          <p:spTgt spid="51"/>
                                        </p:tgtEl>
                                      </p:cBhvr>
                                    </p:animEffect>
                                  </p:childTnLst>
                                </p:cTn>
                              </p:par>
                              <p:par>
                                <p:cTn id="65" presetID="10" presetClass="entr" presetSubtype="0" fill="hold" grpId="0" nodeType="withEffect">
                                  <p:stCondLst>
                                    <p:cond delay="200"/>
                                  </p:stCondLst>
                                  <p:childTnLst>
                                    <p:set>
                                      <p:cBhvr>
                                        <p:cTn id="66" dur="1" fill="hold">
                                          <p:stCondLst>
                                            <p:cond delay="0"/>
                                          </p:stCondLst>
                                        </p:cTn>
                                        <p:tgtEl>
                                          <p:spTgt spid="5"/>
                                        </p:tgtEl>
                                        <p:attrNameLst>
                                          <p:attrName>style.visibility</p:attrName>
                                        </p:attrNameLst>
                                      </p:cBhvr>
                                      <p:to>
                                        <p:strVal val="visible"/>
                                      </p:to>
                                    </p:set>
                                    <p:animEffect transition="in" filter="fade">
                                      <p:cBhvr>
                                        <p:cTn id="67" dur="300"/>
                                        <p:tgtEl>
                                          <p:spTgt spid="5"/>
                                        </p:tgtEl>
                                      </p:cBhvr>
                                    </p:animEffect>
                                  </p:childTnLst>
                                </p:cTn>
                              </p:par>
                              <p:par>
                                <p:cTn id="68" presetID="22" presetClass="entr" presetSubtype="8" fill="hold" nodeType="withEffect">
                                  <p:stCondLst>
                                    <p:cond delay="300"/>
                                  </p:stCondLst>
                                  <p:childTnLst>
                                    <p:set>
                                      <p:cBhvr>
                                        <p:cTn id="69" dur="1" fill="hold">
                                          <p:stCondLst>
                                            <p:cond delay="0"/>
                                          </p:stCondLst>
                                        </p:cTn>
                                        <p:tgtEl>
                                          <p:spTgt spid="113"/>
                                        </p:tgtEl>
                                        <p:attrNameLst>
                                          <p:attrName>style.visibility</p:attrName>
                                        </p:attrNameLst>
                                      </p:cBhvr>
                                      <p:to>
                                        <p:strVal val="visible"/>
                                      </p:to>
                                    </p:set>
                                    <p:animEffect transition="in" filter="wipe(left)">
                                      <p:cBhvr>
                                        <p:cTn id="70" dur="300"/>
                                        <p:tgtEl>
                                          <p:spTgt spid="113"/>
                                        </p:tgtEl>
                                      </p:cBhvr>
                                    </p:animEffect>
                                  </p:childTnLst>
                                </p:cTn>
                              </p:par>
                              <p:par>
                                <p:cTn id="71" presetID="10" presetClass="entr" presetSubtype="0" fill="hold" grpId="0" nodeType="withEffect">
                                  <p:stCondLst>
                                    <p:cond delay="400"/>
                                  </p:stCondLst>
                                  <p:childTnLst>
                                    <p:set>
                                      <p:cBhvr>
                                        <p:cTn id="72" dur="1" fill="hold">
                                          <p:stCondLst>
                                            <p:cond delay="0"/>
                                          </p:stCondLst>
                                        </p:cTn>
                                        <p:tgtEl>
                                          <p:spTgt spid="84"/>
                                        </p:tgtEl>
                                        <p:attrNameLst>
                                          <p:attrName>style.visibility</p:attrName>
                                        </p:attrNameLst>
                                      </p:cBhvr>
                                      <p:to>
                                        <p:strVal val="visible"/>
                                      </p:to>
                                    </p:set>
                                    <p:animEffect transition="in" filter="fade">
                                      <p:cBhvr>
                                        <p:cTn id="73" dur="300"/>
                                        <p:tgtEl>
                                          <p:spTgt spid="84"/>
                                        </p:tgtEl>
                                      </p:cBhvr>
                                    </p:animEffect>
                                  </p:childTnLst>
                                </p:cTn>
                              </p:par>
                              <p:par>
                                <p:cTn id="74" presetID="22" presetClass="entr" presetSubtype="8" fill="hold" nodeType="withEffect">
                                  <p:stCondLst>
                                    <p:cond delay="500"/>
                                  </p:stCondLst>
                                  <p:childTnLst>
                                    <p:set>
                                      <p:cBhvr>
                                        <p:cTn id="75" dur="1" fill="hold">
                                          <p:stCondLst>
                                            <p:cond delay="0"/>
                                          </p:stCondLst>
                                        </p:cTn>
                                        <p:tgtEl>
                                          <p:spTgt spid="114"/>
                                        </p:tgtEl>
                                        <p:attrNameLst>
                                          <p:attrName>style.visibility</p:attrName>
                                        </p:attrNameLst>
                                      </p:cBhvr>
                                      <p:to>
                                        <p:strVal val="visible"/>
                                      </p:to>
                                    </p:set>
                                    <p:animEffect transition="in" filter="wipe(left)">
                                      <p:cBhvr>
                                        <p:cTn id="76" dur="300"/>
                                        <p:tgtEl>
                                          <p:spTgt spid="114"/>
                                        </p:tgtEl>
                                      </p:cBhvr>
                                    </p:animEffect>
                                  </p:childTnLst>
                                </p:cTn>
                              </p:par>
                              <p:par>
                                <p:cTn id="77" presetID="10" presetClass="entr" presetSubtype="0" fill="hold" grpId="0" nodeType="withEffect">
                                  <p:stCondLst>
                                    <p:cond delay="600"/>
                                  </p:stCondLst>
                                  <p:childTnLst>
                                    <p:set>
                                      <p:cBhvr>
                                        <p:cTn id="78" dur="1" fill="hold">
                                          <p:stCondLst>
                                            <p:cond delay="0"/>
                                          </p:stCondLst>
                                        </p:cTn>
                                        <p:tgtEl>
                                          <p:spTgt spid="85"/>
                                        </p:tgtEl>
                                        <p:attrNameLst>
                                          <p:attrName>style.visibility</p:attrName>
                                        </p:attrNameLst>
                                      </p:cBhvr>
                                      <p:to>
                                        <p:strVal val="visible"/>
                                      </p:to>
                                    </p:set>
                                    <p:animEffect transition="in" filter="fade">
                                      <p:cBhvr>
                                        <p:cTn id="79" dur="300"/>
                                        <p:tgtEl>
                                          <p:spTgt spid="85"/>
                                        </p:tgtEl>
                                      </p:cBhvr>
                                    </p:animEffect>
                                  </p:childTnLst>
                                </p:cTn>
                              </p:par>
                              <p:par>
                                <p:cTn id="80" presetID="22" presetClass="entr" presetSubtype="8" fill="hold" grpId="0" nodeType="withEffect">
                                  <p:stCondLst>
                                    <p:cond delay="700"/>
                                  </p:stCondLst>
                                  <p:childTnLst>
                                    <p:set>
                                      <p:cBhvr>
                                        <p:cTn id="81" dur="1" fill="hold">
                                          <p:stCondLst>
                                            <p:cond delay="0"/>
                                          </p:stCondLst>
                                        </p:cTn>
                                        <p:tgtEl>
                                          <p:spTgt spid="146"/>
                                        </p:tgtEl>
                                        <p:attrNameLst>
                                          <p:attrName>style.visibility</p:attrName>
                                        </p:attrNameLst>
                                      </p:cBhvr>
                                      <p:to>
                                        <p:strVal val="visible"/>
                                      </p:to>
                                    </p:set>
                                    <p:animEffect transition="in" filter="wipe(left)">
                                      <p:cBhvr>
                                        <p:cTn id="82" dur="300"/>
                                        <p:tgtEl>
                                          <p:spTgt spid="146"/>
                                        </p:tgtEl>
                                      </p:cBhvr>
                                    </p:animEffect>
                                  </p:childTnLst>
                                </p:cTn>
                              </p:par>
                              <p:par>
                                <p:cTn id="83" presetID="22" presetClass="entr" presetSubtype="8" fill="hold" grpId="0" nodeType="withEffect">
                                  <p:stCondLst>
                                    <p:cond delay="800"/>
                                  </p:stCondLst>
                                  <p:childTnLst>
                                    <p:set>
                                      <p:cBhvr>
                                        <p:cTn id="84" dur="1" fill="hold">
                                          <p:stCondLst>
                                            <p:cond delay="0"/>
                                          </p:stCondLst>
                                        </p:cTn>
                                        <p:tgtEl>
                                          <p:spTgt spid="147"/>
                                        </p:tgtEl>
                                        <p:attrNameLst>
                                          <p:attrName>style.visibility</p:attrName>
                                        </p:attrNameLst>
                                      </p:cBhvr>
                                      <p:to>
                                        <p:strVal val="visible"/>
                                      </p:to>
                                    </p:set>
                                    <p:animEffect transition="in" filter="wipe(left)">
                                      <p:cBhvr>
                                        <p:cTn id="85" dur="300"/>
                                        <p:tgtEl>
                                          <p:spTgt spid="147"/>
                                        </p:tgtEl>
                                      </p:cBhvr>
                                    </p:animEffect>
                                  </p:childTnLst>
                                </p:cTn>
                              </p:par>
                            </p:childTnLst>
                          </p:cTn>
                        </p:par>
                        <p:par>
                          <p:cTn id="86" fill="hold">
                            <p:stCondLst>
                              <p:cond delay="3800"/>
                            </p:stCondLst>
                            <p:childTnLst>
                              <p:par>
                                <p:cTn id="87" presetID="22" presetClass="entr" presetSubtype="1" fill="hold" nodeType="afterEffect">
                                  <p:stCondLst>
                                    <p:cond delay="0"/>
                                  </p:stCondLst>
                                  <p:childTnLst>
                                    <p:set>
                                      <p:cBhvr>
                                        <p:cTn id="88" dur="1" fill="hold">
                                          <p:stCondLst>
                                            <p:cond delay="0"/>
                                          </p:stCondLst>
                                        </p:cTn>
                                        <p:tgtEl>
                                          <p:spTgt spid="54"/>
                                        </p:tgtEl>
                                        <p:attrNameLst>
                                          <p:attrName>style.visibility</p:attrName>
                                        </p:attrNameLst>
                                      </p:cBhvr>
                                      <p:to>
                                        <p:strVal val="visible"/>
                                      </p:to>
                                    </p:set>
                                    <p:animEffect transition="in" filter="wipe(up)">
                                      <p:cBhvr>
                                        <p:cTn id="89" dur="300"/>
                                        <p:tgtEl>
                                          <p:spTgt spid="54"/>
                                        </p:tgtEl>
                                      </p:cBhvr>
                                    </p:animEffect>
                                  </p:childTnLst>
                                </p:cTn>
                              </p:par>
                              <p:par>
                                <p:cTn id="90" presetID="10" presetClass="entr" presetSubtype="0" fill="hold" grpId="0" nodeType="withEffect">
                                  <p:stCondLst>
                                    <p:cond delay="200"/>
                                  </p:stCondLst>
                                  <p:childTnLst>
                                    <p:set>
                                      <p:cBhvr>
                                        <p:cTn id="91" dur="1" fill="hold">
                                          <p:stCondLst>
                                            <p:cond delay="0"/>
                                          </p:stCondLst>
                                        </p:cTn>
                                        <p:tgtEl>
                                          <p:spTgt spid="6"/>
                                        </p:tgtEl>
                                        <p:attrNameLst>
                                          <p:attrName>style.visibility</p:attrName>
                                        </p:attrNameLst>
                                      </p:cBhvr>
                                      <p:to>
                                        <p:strVal val="visible"/>
                                      </p:to>
                                    </p:set>
                                    <p:animEffect transition="in" filter="fade">
                                      <p:cBhvr>
                                        <p:cTn id="92" dur="300"/>
                                        <p:tgtEl>
                                          <p:spTgt spid="6"/>
                                        </p:tgtEl>
                                      </p:cBhvr>
                                    </p:animEffect>
                                  </p:childTnLst>
                                </p:cTn>
                              </p:par>
                              <p:par>
                                <p:cTn id="93" presetID="22" presetClass="entr" presetSubtype="8" fill="hold" nodeType="withEffect">
                                  <p:stCondLst>
                                    <p:cond delay="300"/>
                                  </p:stCondLst>
                                  <p:childTnLst>
                                    <p:set>
                                      <p:cBhvr>
                                        <p:cTn id="94" dur="1" fill="hold">
                                          <p:stCondLst>
                                            <p:cond delay="0"/>
                                          </p:stCondLst>
                                        </p:cTn>
                                        <p:tgtEl>
                                          <p:spTgt spid="119"/>
                                        </p:tgtEl>
                                        <p:attrNameLst>
                                          <p:attrName>style.visibility</p:attrName>
                                        </p:attrNameLst>
                                      </p:cBhvr>
                                      <p:to>
                                        <p:strVal val="visible"/>
                                      </p:to>
                                    </p:set>
                                    <p:animEffect transition="in" filter="wipe(left)">
                                      <p:cBhvr>
                                        <p:cTn id="95" dur="300"/>
                                        <p:tgtEl>
                                          <p:spTgt spid="119"/>
                                        </p:tgtEl>
                                      </p:cBhvr>
                                    </p:animEffect>
                                  </p:childTnLst>
                                </p:cTn>
                              </p:par>
                              <p:par>
                                <p:cTn id="96" presetID="10" presetClass="entr" presetSubtype="0" fill="hold" grpId="0" nodeType="withEffect">
                                  <p:stCondLst>
                                    <p:cond delay="400"/>
                                  </p:stCondLst>
                                  <p:childTnLst>
                                    <p:set>
                                      <p:cBhvr>
                                        <p:cTn id="97" dur="1" fill="hold">
                                          <p:stCondLst>
                                            <p:cond delay="0"/>
                                          </p:stCondLst>
                                        </p:cTn>
                                        <p:tgtEl>
                                          <p:spTgt spid="87"/>
                                        </p:tgtEl>
                                        <p:attrNameLst>
                                          <p:attrName>style.visibility</p:attrName>
                                        </p:attrNameLst>
                                      </p:cBhvr>
                                      <p:to>
                                        <p:strVal val="visible"/>
                                      </p:to>
                                    </p:set>
                                    <p:animEffect transition="in" filter="fade">
                                      <p:cBhvr>
                                        <p:cTn id="98" dur="300"/>
                                        <p:tgtEl>
                                          <p:spTgt spid="87"/>
                                        </p:tgtEl>
                                      </p:cBhvr>
                                    </p:animEffect>
                                  </p:childTnLst>
                                </p:cTn>
                              </p:par>
                              <p:par>
                                <p:cTn id="99" presetID="22" presetClass="entr" presetSubtype="8" fill="hold" nodeType="withEffect">
                                  <p:stCondLst>
                                    <p:cond delay="500"/>
                                  </p:stCondLst>
                                  <p:childTnLst>
                                    <p:set>
                                      <p:cBhvr>
                                        <p:cTn id="100" dur="1" fill="hold">
                                          <p:stCondLst>
                                            <p:cond delay="0"/>
                                          </p:stCondLst>
                                        </p:cTn>
                                        <p:tgtEl>
                                          <p:spTgt spid="120"/>
                                        </p:tgtEl>
                                        <p:attrNameLst>
                                          <p:attrName>style.visibility</p:attrName>
                                        </p:attrNameLst>
                                      </p:cBhvr>
                                      <p:to>
                                        <p:strVal val="visible"/>
                                      </p:to>
                                    </p:set>
                                    <p:animEffect transition="in" filter="wipe(left)">
                                      <p:cBhvr>
                                        <p:cTn id="101" dur="300"/>
                                        <p:tgtEl>
                                          <p:spTgt spid="120"/>
                                        </p:tgtEl>
                                      </p:cBhvr>
                                    </p:animEffect>
                                  </p:childTnLst>
                                </p:cTn>
                              </p:par>
                              <p:par>
                                <p:cTn id="102" presetID="10" presetClass="entr" presetSubtype="0" fill="hold" grpId="0" nodeType="withEffect">
                                  <p:stCondLst>
                                    <p:cond delay="600"/>
                                  </p:stCondLst>
                                  <p:childTnLst>
                                    <p:set>
                                      <p:cBhvr>
                                        <p:cTn id="103" dur="1" fill="hold">
                                          <p:stCondLst>
                                            <p:cond delay="0"/>
                                          </p:stCondLst>
                                        </p:cTn>
                                        <p:tgtEl>
                                          <p:spTgt spid="88"/>
                                        </p:tgtEl>
                                        <p:attrNameLst>
                                          <p:attrName>style.visibility</p:attrName>
                                        </p:attrNameLst>
                                      </p:cBhvr>
                                      <p:to>
                                        <p:strVal val="visible"/>
                                      </p:to>
                                    </p:set>
                                    <p:animEffect transition="in" filter="fade">
                                      <p:cBhvr>
                                        <p:cTn id="104" dur="300"/>
                                        <p:tgtEl>
                                          <p:spTgt spid="88"/>
                                        </p:tgtEl>
                                      </p:cBhvr>
                                    </p:animEffect>
                                  </p:childTnLst>
                                </p:cTn>
                              </p:par>
                              <p:par>
                                <p:cTn id="105" presetID="22" presetClass="entr" presetSubtype="8" fill="hold" grpId="0" nodeType="withEffect">
                                  <p:stCondLst>
                                    <p:cond delay="700"/>
                                  </p:stCondLst>
                                  <p:childTnLst>
                                    <p:set>
                                      <p:cBhvr>
                                        <p:cTn id="106" dur="1" fill="hold">
                                          <p:stCondLst>
                                            <p:cond delay="0"/>
                                          </p:stCondLst>
                                        </p:cTn>
                                        <p:tgtEl>
                                          <p:spTgt spid="148"/>
                                        </p:tgtEl>
                                        <p:attrNameLst>
                                          <p:attrName>style.visibility</p:attrName>
                                        </p:attrNameLst>
                                      </p:cBhvr>
                                      <p:to>
                                        <p:strVal val="visible"/>
                                      </p:to>
                                    </p:set>
                                    <p:animEffect transition="in" filter="wipe(left)">
                                      <p:cBhvr>
                                        <p:cTn id="107" dur="300"/>
                                        <p:tgtEl>
                                          <p:spTgt spid="148"/>
                                        </p:tgtEl>
                                      </p:cBhvr>
                                    </p:animEffect>
                                  </p:childTnLst>
                                </p:cTn>
                              </p:par>
                              <p:par>
                                <p:cTn id="108" presetID="22" presetClass="entr" presetSubtype="8" fill="hold" grpId="0" nodeType="withEffect">
                                  <p:stCondLst>
                                    <p:cond delay="800"/>
                                  </p:stCondLst>
                                  <p:childTnLst>
                                    <p:set>
                                      <p:cBhvr>
                                        <p:cTn id="109" dur="1" fill="hold">
                                          <p:stCondLst>
                                            <p:cond delay="0"/>
                                          </p:stCondLst>
                                        </p:cTn>
                                        <p:tgtEl>
                                          <p:spTgt spid="149"/>
                                        </p:tgtEl>
                                        <p:attrNameLst>
                                          <p:attrName>style.visibility</p:attrName>
                                        </p:attrNameLst>
                                      </p:cBhvr>
                                      <p:to>
                                        <p:strVal val="visible"/>
                                      </p:to>
                                    </p:set>
                                    <p:animEffect transition="in" filter="wipe(left)">
                                      <p:cBhvr>
                                        <p:cTn id="110" dur="300"/>
                                        <p:tgtEl>
                                          <p:spTgt spid="149"/>
                                        </p:tgtEl>
                                      </p:cBhvr>
                                    </p:animEffect>
                                  </p:childTnLst>
                                </p:cTn>
                              </p:par>
                            </p:childTnLst>
                          </p:cTn>
                        </p:par>
                        <p:par>
                          <p:cTn id="111" fill="hold">
                            <p:stCondLst>
                              <p:cond delay="4900"/>
                            </p:stCondLst>
                            <p:childTnLst>
                              <p:par>
                                <p:cTn id="112" presetID="22" presetClass="entr" presetSubtype="1" fill="hold" nodeType="afterEffect">
                                  <p:stCondLst>
                                    <p:cond delay="0"/>
                                  </p:stCondLst>
                                  <p:childTnLst>
                                    <p:set>
                                      <p:cBhvr>
                                        <p:cTn id="113" dur="1" fill="hold">
                                          <p:stCondLst>
                                            <p:cond delay="0"/>
                                          </p:stCondLst>
                                        </p:cTn>
                                        <p:tgtEl>
                                          <p:spTgt spid="57"/>
                                        </p:tgtEl>
                                        <p:attrNameLst>
                                          <p:attrName>style.visibility</p:attrName>
                                        </p:attrNameLst>
                                      </p:cBhvr>
                                      <p:to>
                                        <p:strVal val="visible"/>
                                      </p:to>
                                    </p:set>
                                    <p:animEffect transition="in" filter="wipe(up)">
                                      <p:cBhvr>
                                        <p:cTn id="114" dur="300"/>
                                        <p:tgtEl>
                                          <p:spTgt spid="57"/>
                                        </p:tgtEl>
                                      </p:cBhvr>
                                    </p:animEffect>
                                  </p:childTnLst>
                                </p:cTn>
                              </p:par>
                              <p:par>
                                <p:cTn id="115" presetID="10" presetClass="entr" presetSubtype="0" fill="hold" grpId="0" nodeType="withEffect">
                                  <p:stCondLst>
                                    <p:cond delay="200"/>
                                  </p:stCondLst>
                                  <p:childTnLst>
                                    <p:set>
                                      <p:cBhvr>
                                        <p:cTn id="116" dur="1" fill="hold">
                                          <p:stCondLst>
                                            <p:cond delay="0"/>
                                          </p:stCondLst>
                                        </p:cTn>
                                        <p:tgtEl>
                                          <p:spTgt spid="43"/>
                                        </p:tgtEl>
                                        <p:attrNameLst>
                                          <p:attrName>style.visibility</p:attrName>
                                        </p:attrNameLst>
                                      </p:cBhvr>
                                      <p:to>
                                        <p:strVal val="visible"/>
                                      </p:to>
                                    </p:set>
                                    <p:animEffect transition="in" filter="fade">
                                      <p:cBhvr>
                                        <p:cTn id="117" dur="300"/>
                                        <p:tgtEl>
                                          <p:spTgt spid="43"/>
                                        </p:tgtEl>
                                      </p:cBhvr>
                                    </p:animEffect>
                                  </p:childTnLst>
                                </p:cTn>
                              </p:par>
                              <p:par>
                                <p:cTn id="118" presetID="22" presetClass="entr" presetSubtype="8" fill="hold" nodeType="withEffect">
                                  <p:stCondLst>
                                    <p:cond delay="300"/>
                                  </p:stCondLst>
                                  <p:childTnLst>
                                    <p:set>
                                      <p:cBhvr>
                                        <p:cTn id="119" dur="1" fill="hold">
                                          <p:stCondLst>
                                            <p:cond delay="0"/>
                                          </p:stCondLst>
                                        </p:cTn>
                                        <p:tgtEl>
                                          <p:spTgt spid="125"/>
                                        </p:tgtEl>
                                        <p:attrNameLst>
                                          <p:attrName>style.visibility</p:attrName>
                                        </p:attrNameLst>
                                      </p:cBhvr>
                                      <p:to>
                                        <p:strVal val="visible"/>
                                      </p:to>
                                    </p:set>
                                    <p:animEffect transition="in" filter="wipe(left)">
                                      <p:cBhvr>
                                        <p:cTn id="120" dur="300"/>
                                        <p:tgtEl>
                                          <p:spTgt spid="125"/>
                                        </p:tgtEl>
                                      </p:cBhvr>
                                    </p:animEffect>
                                  </p:childTnLst>
                                </p:cTn>
                              </p:par>
                              <p:par>
                                <p:cTn id="121" presetID="10" presetClass="entr" presetSubtype="0" fill="hold" grpId="0" nodeType="withEffect">
                                  <p:stCondLst>
                                    <p:cond delay="400"/>
                                  </p:stCondLst>
                                  <p:childTnLst>
                                    <p:set>
                                      <p:cBhvr>
                                        <p:cTn id="122" dur="1" fill="hold">
                                          <p:stCondLst>
                                            <p:cond delay="0"/>
                                          </p:stCondLst>
                                        </p:cTn>
                                        <p:tgtEl>
                                          <p:spTgt spid="90"/>
                                        </p:tgtEl>
                                        <p:attrNameLst>
                                          <p:attrName>style.visibility</p:attrName>
                                        </p:attrNameLst>
                                      </p:cBhvr>
                                      <p:to>
                                        <p:strVal val="visible"/>
                                      </p:to>
                                    </p:set>
                                    <p:animEffect transition="in" filter="fade">
                                      <p:cBhvr>
                                        <p:cTn id="123" dur="300"/>
                                        <p:tgtEl>
                                          <p:spTgt spid="90"/>
                                        </p:tgtEl>
                                      </p:cBhvr>
                                    </p:animEffect>
                                  </p:childTnLst>
                                </p:cTn>
                              </p:par>
                              <p:par>
                                <p:cTn id="124" presetID="22" presetClass="entr" presetSubtype="8" fill="hold" nodeType="withEffect">
                                  <p:stCondLst>
                                    <p:cond delay="500"/>
                                  </p:stCondLst>
                                  <p:childTnLst>
                                    <p:set>
                                      <p:cBhvr>
                                        <p:cTn id="125" dur="1" fill="hold">
                                          <p:stCondLst>
                                            <p:cond delay="0"/>
                                          </p:stCondLst>
                                        </p:cTn>
                                        <p:tgtEl>
                                          <p:spTgt spid="126"/>
                                        </p:tgtEl>
                                        <p:attrNameLst>
                                          <p:attrName>style.visibility</p:attrName>
                                        </p:attrNameLst>
                                      </p:cBhvr>
                                      <p:to>
                                        <p:strVal val="visible"/>
                                      </p:to>
                                    </p:set>
                                    <p:animEffect transition="in" filter="wipe(left)">
                                      <p:cBhvr>
                                        <p:cTn id="126" dur="300"/>
                                        <p:tgtEl>
                                          <p:spTgt spid="126"/>
                                        </p:tgtEl>
                                      </p:cBhvr>
                                    </p:animEffect>
                                  </p:childTnLst>
                                </p:cTn>
                              </p:par>
                              <p:par>
                                <p:cTn id="127" presetID="10" presetClass="entr" presetSubtype="0" fill="hold" grpId="0" nodeType="withEffect">
                                  <p:stCondLst>
                                    <p:cond delay="600"/>
                                  </p:stCondLst>
                                  <p:childTnLst>
                                    <p:set>
                                      <p:cBhvr>
                                        <p:cTn id="128" dur="1" fill="hold">
                                          <p:stCondLst>
                                            <p:cond delay="0"/>
                                          </p:stCondLst>
                                        </p:cTn>
                                        <p:tgtEl>
                                          <p:spTgt spid="91"/>
                                        </p:tgtEl>
                                        <p:attrNameLst>
                                          <p:attrName>style.visibility</p:attrName>
                                        </p:attrNameLst>
                                      </p:cBhvr>
                                      <p:to>
                                        <p:strVal val="visible"/>
                                      </p:to>
                                    </p:set>
                                    <p:animEffect transition="in" filter="fade">
                                      <p:cBhvr>
                                        <p:cTn id="129" dur="300"/>
                                        <p:tgtEl>
                                          <p:spTgt spid="91"/>
                                        </p:tgtEl>
                                      </p:cBhvr>
                                    </p:animEffect>
                                  </p:childTnLst>
                                </p:cTn>
                              </p:par>
                              <p:par>
                                <p:cTn id="130" presetID="22" presetClass="entr" presetSubtype="8" fill="hold" grpId="0" nodeType="withEffect">
                                  <p:stCondLst>
                                    <p:cond delay="700"/>
                                  </p:stCondLst>
                                  <p:childTnLst>
                                    <p:set>
                                      <p:cBhvr>
                                        <p:cTn id="131" dur="1" fill="hold">
                                          <p:stCondLst>
                                            <p:cond delay="0"/>
                                          </p:stCondLst>
                                        </p:cTn>
                                        <p:tgtEl>
                                          <p:spTgt spid="150"/>
                                        </p:tgtEl>
                                        <p:attrNameLst>
                                          <p:attrName>style.visibility</p:attrName>
                                        </p:attrNameLst>
                                      </p:cBhvr>
                                      <p:to>
                                        <p:strVal val="visible"/>
                                      </p:to>
                                    </p:set>
                                    <p:animEffect transition="in" filter="wipe(left)">
                                      <p:cBhvr>
                                        <p:cTn id="132" dur="300"/>
                                        <p:tgtEl>
                                          <p:spTgt spid="150"/>
                                        </p:tgtEl>
                                      </p:cBhvr>
                                    </p:animEffect>
                                  </p:childTnLst>
                                </p:cTn>
                              </p:par>
                              <p:par>
                                <p:cTn id="133" presetID="22" presetClass="entr" presetSubtype="8" fill="hold" grpId="0" nodeType="withEffect">
                                  <p:stCondLst>
                                    <p:cond delay="800"/>
                                  </p:stCondLst>
                                  <p:childTnLst>
                                    <p:set>
                                      <p:cBhvr>
                                        <p:cTn id="134" dur="1" fill="hold">
                                          <p:stCondLst>
                                            <p:cond delay="0"/>
                                          </p:stCondLst>
                                        </p:cTn>
                                        <p:tgtEl>
                                          <p:spTgt spid="151"/>
                                        </p:tgtEl>
                                        <p:attrNameLst>
                                          <p:attrName>style.visibility</p:attrName>
                                        </p:attrNameLst>
                                      </p:cBhvr>
                                      <p:to>
                                        <p:strVal val="visible"/>
                                      </p:to>
                                    </p:set>
                                    <p:animEffect transition="in" filter="wipe(left)">
                                      <p:cBhvr>
                                        <p:cTn id="135" dur="300"/>
                                        <p:tgtEl>
                                          <p:spTgt spid="1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43" grpId="0" animBg="1"/>
      <p:bldP spid="62" grpId="0" animBg="1"/>
      <p:bldP spid="63" grpId="0" animBg="1"/>
      <p:bldP spid="81" grpId="0" animBg="1"/>
      <p:bldP spid="82" grpId="0" animBg="1"/>
      <p:bldP spid="84" grpId="0" animBg="1"/>
      <p:bldP spid="85" grpId="0" animBg="1"/>
      <p:bldP spid="87" grpId="0" animBg="1"/>
      <p:bldP spid="88" grpId="0" animBg="1"/>
      <p:bldP spid="90" grpId="0" animBg="1"/>
      <p:bldP spid="91" grpId="0" animBg="1"/>
      <p:bldP spid="142" grpId="0"/>
      <p:bldP spid="143" grpId="0"/>
      <p:bldP spid="144" grpId="0"/>
      <p:bldP spid="145" grpId="0"/>
      <p:bldP spid="146" grpId="0"/>
      <p:bldP spid="147" grpId="0"/>
      <p:bldP spid="148" grpId="0"/>
      <p:bldP spid="149" grpId="0"/>
      <p:bldP spid="150" grpId="0"/>
      <p:bldP spid="151"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7892735" y="4548547"/>
            <a:ext cx="3307103" cy="5045768"/>
            <a:chOff x="5048467" y="4578218"/>
            <a:chExt cx="2858796" cy="4361770"/>
          </a:xfrm>
        </p:grpSpPr>
        <p:sp>
          <p:nvSpPr>
            <p:cNvPr id="20" name="Freeform 59"/>
            <p:cNvSpPr>
              <a:spLocks noChangeArrowheads="1"/>
            </p:cNvSpPr>
            <p:nvPr/>
          </p:nvSpPr>
          <p:spPr bwMode="auto">
            <a:xfrm>
              <a:off x="5048467" y="5747916"/>
              <a:ext cx="2858796" cy="3192072"/>
            </a:xfrm>
            <a:custGeom>
              <a:avLst/>
              <a:gdLst>
                <a:gd name="G0" fmla="+- 1 0 0"/>
                <a:gd name="G1" fmla="+- 1 0 0"/>
                <a:gd name="G2" fmla="+- 1 0 0"/>
                <a:gd name="G3" fmla="+- 1 0 0"/>
                <a:gd name="G4" fmla="+- 1 0 0"/>
                <a:gd name="G5" fmla="+- 1 0 0"/>
                <a:gd name="G6" fmla="+- 2509 0 0"/>
                <a:gd name="G7" fmla="+- 2408 0 0"/>
                <a:gd name="G8" fmla="+- 2313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T0" fmla="*/ 2315 256 1"/>
                <a:gd name="T1" fmla="*/ 0 256 1"/>
                <a:gd name="G58" fmla="+- 0 T0 T1"/>
                <a:gd name="G59" fmla="sin G57 G58"/>
                <a:gd name="G60" fmla="*/ 1 0 0"/>
                <a:gd name="T2" fmla="*/ 2410 256 1"/>
                <a:gd name="T3" fmla="*/ 0 256 1"/>
                <a:gd name="G61" fmla="+- 0 T2 T3"/>
                <a:gd name="G62" fmla="sin G60 G61"/>
                <a:gd name="G63" fmla="*/ 1 0 0"/>
                <a:gd name="T4" fmla="*/ 2511 256 1"/>
                <a:gd name="T5" fmla="*/ 0 256 1"/>
                <a:gd name="G64" fmla="+- 0 T4 T5"/>
                <a:gd name="G65" fmla="sin G63 G64"/>
                <a:gd name="G66" fmla="+- 1 0 0"/>
                <a:gd name="G67" fmla="+- 1 0 0"/>
                <a:gd name="T6" fmla="*/ 471 w 2314"/>
                <a:gd name="T7" fmla="*/ 585 h 2586"/>
                <a:gd name="T8" fmla="*/ 471 w 2314"/>
                <a:gd name="T9" fmla="*/ 585 h 2586"/>
                <a:gd name="T10" fmla="*/ 53 w 2314"/>
                <a:gd name="T11" fmla="*/ 584 h 2586"/>
                <a:gd name="T12" fmla="*/ 0 w 2314"/>
                <a:gd name="T13" fmla="*/ 545 h 2586"/>
                <a:gd name="T14" fmla="*/ 11 w 2314"/>
                <a:gd name="T15" fmla="*/ 507 h 2586"/>
                <a:gd name="T16" fmla="*/ 183 w 2314"/>
                <a:gd name="T17" fmla="*/ 224 h 2586"/>
                <a:gd name="T18" fmla="*/ 183 w 2314"/>
                <a:gd name="T19" fmla="*/ 40 h 2586"/>
                <a:gd name="T20" fmla="*/ 165 w 2314"/>
                <a:gd name="T21" fmla="*/ 7 h 2586"/>
                <a:gd name="T22" fmla="*/ 178 w 2314"/>
                <a:gd name="T23" fmla="*/ 1 h 2586"/>
                <a:gd name="T24" fmla="*/ 180 w 2314"/>
                <a:gd name="T25" fmla="*/ 1 h 2586"/>
                <a:gd name="T26" fmla="*/ 188 w 2314"/>
                <a:gd name="T27" fmla="*/ 0 h 2586"/>
                <a:gd name="T28" fmla="*/ 199 w 2314"/>
                <a:gd name="T29" fmla="*/ 1 h 2586"/>
                <a:gd name="T30" fmla="*/ 327 w 2314"/>
                <a:gd name="T31" fmla="*/ 1 h 2586"/>
                <a:gd name="T32" fmla="*/ 338 w 2314"/>
                <a:gd name="T33" fmla="*/ 0 h 2586"/>
                <a:gd name="T34" fmla="*/ 345 w 2314"/>
                <a:gd name="T35" fmla="*/ 1 h 2586"/>
                <a:gd name="T36" fmla="*/ 347 w 2314"/>
                <a:gd name="T37" fmla="*/ 1 h 2586"/>
                <a:gd name="T38" fmla="*/ 361 w 2314"/>
                <a:gd name="T39" fmla="*/ 8 h 2586"/>
                <a:gd name="T40" fmla="*/ 343 w 2314"/>
                <a:gd name="T41" fmla="*/ 40 h 2586"/>
                <a:gd name="T42" fmla="*/ 342 w 2314"/>
                <a:gd name="T43" fmla="*/ 224 h 2586"/>
                <a:gd name="T44" fmla="*/ 513 w 2314"/>
                <a:gd name="T45" fmla="*/ 508 h 2586"/>
                <a:gd name="T46" fmla="*/ 524 w 2314"/>
                <a:gd name="T47" fmla="*/ 545 h 2586"/>
                <a:gd name="T48" fmla="*/ 471 w 2314"/>
                <a:gd name="T49" fmla="*/ 585 h 2586"/>
              </a:gdLst>
              <a:ahLst/>
              <a:cxnLst>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14" h="2586">
                  <a:moveTo>
                    <a:pt x="2082" y="2585"/>
                  </a:moveTo>
                  <a:lnTo>
                    <a:pt x="2082" y="2585"/>
                  </a:lnTo>
                  <a:cubicBezTo>
                    <a:pt x="232" y="2583"/>
                    <a:pt x="232" y="2583"/>
                    <a:pt x="232" y="2583"/>
                  </a:cubicBezTo>
                  <a:cubicBezTo>
                    <a:pt x="97" y="2583"/>
                    <a:pt x="0" y="2509"/>
                    <a:pt x="0" y="2408"/>
                  </a:cubicBezTo>
                  <a:cubicBezTo>
                    <a:pt x="0" y="2313"/>
                    <a:pt x="43" y="2251"/>
                    <a:pt x="49" y="2242"/>
                  </a:cubicBezTo>
                  <a:cubicBezTo>
                    <a:pt x="806" y="990"/>
                    <a:pt x="806" y="990"/>
                    <a:pt x="806" y="990"/>
                  </a:cubicBezTo>
                  <a:cubicBezTo>
                    <a:pt x="807" y="178"/>
                    <a:pt x="807" y="178"/>
                    <a:pt x="807" y="178"/>
                  </a:cubicBezTo>
                  <a:cubicBezTo>
                    <a:pt x="738" y="110"/>
                    <a:pt x="715" y="65"/>
                    <a:pt x="728" y="32"/>
                  </a:cubicBezTo>
                  <a:cubicBezTo>
                    <a:pt x="731" y="22"/>
                    <a:pt x="747" y="4"/>
                    <a:pt x="785" y="4"/>
                  </a:cubicBezTo>
                  <a:cubicBezTo>
                    <a:pt x="789" y="4"/>
                    <a:pt x="792" y="4"/>
                    <a:pt x="794" y="4"/>
                  </a:cubicBezTo>
                  <a:cubicBezTo>
                    <a:pt x="804" y="2"/>
                    <a:pt x="816" y="0"/>
                    <a:pt x="829" y="0"/>
                  </a:cubicBezTo>
                  <a:cubicBezTo>
                    <a:pt x="851" y="0"/>
                    <a:pt x="872" y="4"/>
                    <a:pt x="878" y="4"/>
                  </a:cubicBezTo>
                  <a:cubicBezTo>
                    <a:pt x="1442" y="4"/>
                    <a:pt x="1442" y="4"/>
                    <a:pt x="1442" y="4"/>
                  </a:cubicBezTo>
                  <a:cubicBezTo>
                    <a:pt x="1449" y="4"/>
                    <a:pt x="1469" y="0"/>
                    <a:pt x="1491" y="0"/>
                  </a:cubicBezTo>
                  <a:cubicBezTo>
                    <a:pt x="1505" y="0"/>
                    <a:pt x="1516" y="2"/>
                    <a:pt x="1525" y="4"/>
                  </a:cubicBezTo>
                  <a:cubicBezTo>
                    <a:pt x="1528" y="4"/>
                    <a:pt x="1532" y="4"/>
                    <a:pt x="1533" y="4"/>
                  </a:cubicBezTo>
                  <a:cubicBezTo>
                    <a:pt x="1574" y="4"/>
                    <a:pt x="1587" y="22"/>
                    <a:pt x="1592" y="34"/>
                  </a:cubicBezTo>
                  <a:cubicBezTo>
                    <a:pt x="1606" y="66"/>
                    <a:pt x="1582" y="110"/>
                    <a:pt x="1513" y="178"/>
                  </a:cubicBezTo>
                  <a:cubicBezTo>
                    <a:pt x="1511" y="990"/>
                    <a:pt x="1511" y="990"/>
                    <a:pt x="1511" y="990"/>
                  </a:cubicBezTo>
                  <a:cubicBezTo>
                    <a:pt x="2264" y="2244"/>
                    <a:pt x="2264" y="2244"/>
                    <a:pt x="2264" y="2244"/>
                  </a:cubicBezTo>
                  <a:cubicBezTo>
                    <a:pt x="2271" y="2254"/>
                    <a:pt x="2313" y="2315"/>
                    <a:pt x="2313" y="2410"/>
                  </a:cubicBezTo>
                  <a:cubicBezTo>
                    <a:pt x="2313" y="2511"/>
                    <a:pt x="2215" y="2585"/>
                    <a:pt x="2082" y="2585"/>
                  </a:cubicBezTo>
                </a:path>
              </a:pathLst>
            </a:custGeom>
            <a:solidFill>
              <a:schemeClr val="bg1">
                <a:lumMod val="85000"/>
              </a:schemeClr>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21" name="Freeform 60"/>
            <p:cNvSpPr>
              <a:spLocks noChangeArrowheads="1"/>
            </p:cNvSpPr>
            <p:nvPr/>
          </p:nvSpPr>
          <p:spPr bwMode="auto">
            <a:xfrm>
              <a:off x="5239782" y="7251032"/>
              <a:ext cx="2503496" cy="1585104"/>
            </a:xfrm>
            <a:custGeom>
              <a:avLst/>
              <a:gdLst>
                <a:gd name="G0" fmla="+- 1 0 0"/>
                <a:gd name="G1" fmla="+- 1 0 0"/>
                <a:gd name="G2" fmla="+- 1 0 0"/>
                <a:gd name="G3" fmla="+- 1 0 0"/>
                <a:gd name="G4" fmla="+- 1 0 0"/>
                <a:gd name="G5" fmla="+- 1 0 0"/>
                <a:gd name="G6" fmla="+- 1104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T0" fmla="*/ 161 w 2027"/>
                <a:gd name="T1" fmla="*/ 0 h 1287"/>
                <a:gd name="T2" fmla="*/ 161 w 2027"/>
                <a:gd name="T3" fmla="*/ 0 h 1287"/>
                <a:gd name="T4" fmla="*/ 11 w 2027"/>
                <a:gd name="T5" fmla="*/ 229 h 1287"/>
                <a:gd name="T6" fmla="*/ 5 w 2027"/>
                <a:gd name="T7" fmla="*/ 265 h 1287"/>
                <a:gd name="T8" fmla="*/ 63 w 2027"/>
                <a:gd name="T9" fmla="*/ 289 h 1287"/>
                <a:gd name="T10" fmla="*/ 414 w 2027"/>
                <a:gd name="T11" fmla="*/ 290 h 1287"/>
                <a:gd name="T12" fmla="*/ 453 w 2027"/>
                <a:gd name="T13" fmla="*/ 266 h 1287"/>
                <a:gd name="T14" fmla="*/ 430 w 2027"/>
                <a:gd name="T15" fmla="*/ 201 h 1287"/>
                <a:gd name="T16" fmla="*/ 307 w 2027"/>
                <a:gd name="T17" fmla="*/ 0 h 1287"/>
                <a:gd name="T18" fmla="*/ 161 w 2027"/>
                <a:gd name="T19" fmla="*/ 0 h 1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27" h="1287">
                  <a:moveTo>
                    <a:pt x="710" y="0"/>
                  </a:moveTo>
                  <a:lnTo>
                    <a:pt x="710" y="0"/>
                  </a:lnTo>
                  <a:cubicBezTo>
                    <a:pt x="50" y="1013"/>
                    <a:pt x="50" y="1013"/>
                    <a:pt x="50" y="1013"/>
                  </a:cubicBezTo>
                  <a:cubicBezTo>
                    <a:pt x="50" y="1013"/>
                    <a:pt x="0" y="1104"/>
                    <a:pt x="23" y="1172"/>
                  </a:cubicBezTo>
                  <a:cubicBezTo>
                    <a:pt x="47" y="1237"/>
                    <a:pt x="64" y="1280"/>
                    <a:pt x="280" y="1280"/>
                  </a:cubicBezTo>
                  <a:cubicBezTo>
                    <a:pt x="1830" y="1281"/>
                    <a:pt x="1830" y="1281"/>
                    <a:pt x="1830" y="1281"/>
                  </a:cubicBezTo>
                  <a:cubicBezTo>
                    <a:pt x="1830" y="1281"/>
                    <a:pt x="1972" y="1286"/>
                    <a:pt x="1999" y="1178"/>
                  </a:cubicBezTo>
                  <a:cubicBezTo>
                    <a:pt x="2026" y="1070"/>
                    <a:pt x="1983" y="1020"/>
                    <a:pt x="1899" y="891"/>
                  </a:cubicBezTo>
                  <a:cubicBezTo>
                    <a:pt x="1813" y="763"/>
                    <a:pt x="1354" y="0"/>
                    <a:pt x="1354" y="0"/>
                  </a:cubicBezTo>
                  <a:cubicBezTo>
                    <a:pt x="710" y="0"/>
                    <a:pt x="710" y="0"/>
                    <a:pt x="710" y="0"/>
                  </a:cubicBezTo>
                </a:path>
              </a:pathLst>
            </a:custGeom>
            <a:solidFill>
              <a:schemeClr val="accent2"/>
            </a:solidFill>
            <a:ln>
              <a:noFill/>
            </a:ln>
            <a:effectLst/>
          </p:spPr>
          <p:txBody>
            <a:bodyPr wrap="none" anchor="ctr"/>
            <a:lstStyle/>
            <a:p>
              <a:pPr defTabSz="1828617"/>
              <a:endParaRPr lang="en-US" sz="3600">
                <a:solidFill>
                  <a:srgbClr val="445469"/>
                </a:solidFill>
                <a:latin typeface="Lato Light"/>
              </a:endParaRPr>
            </a:p>
          </p:txBody>
        </p:sp>
        <p:grpSp>
          <p:nvGrpSpPr>
            <p:cNvPr id="22" name="Group 21"/>
            <p:cNvGrpSpPr/>
            <p:nvPr/>
          </p:nvGrpSpPr>
          <p:grpSpPr>
            <a:xfrm>
              <a:off x="5606014" y="7584450"/>
              <a:ext cx="1585184" cy="1054915"/>
              <a:chOff x="5606014" y="7584450"/>
              <a:chExt cx="1585184" cy="1054915"/>
            </a:xfrm>
            <a:solidFill>
              <a:schemeClr val="bg1"/>
            </a:solidFill>
          </p:grpSpPr>
          <p:sp>
            <p:nvSpPr>
              <p:cNvPr id="23" name="Freeform 61"/>
              <p:cNvSpPr>
                <a:spLocks noChangeArrowheads="1"/>
              </p:cNvSpPr>
              <p:nvPr/>
            </p:nvSpPr>
            <p:spPr bwMode="auto">
              <a:xfrm>
                <a:off x="6229155" y="7584450"/>
                <a:ext cx="142120" cy="136647"/>
              </a:xfrm>
              <a:custGeom>
                <a:avLst/>
                <a:gdLst>
                  <a:gd name="G0" fmla="+- 59 0 0"/>
                  <a:gd name="G1" fmla="+- 59 0 0"/>
                  <a:gd name="G2" fmla="+- 25 0 0"/>
                  <a:gd name="G3" fmla="+- 1 0 0"/>
                  <a:gd name="G4" fmla="+- 1 0 0"/>
                  <a:gd name="G5" fmla="+- 1 0 0"/>
                  <a:gd name="G6" fmla="+- 1 0 0"/>
                  <a:gd name="G7" fmla="+- 1 0 0"/>
                  <a:gd name="G8" fmla="+- 1 0 0"/>
                  <a:gd name="G9" fmla="+- 1 0 0"/>
                  <a:gd name="G10" fmla="+- 1 0 0"/>
                  <a:gd name="G11" fmla="+- 1 0 0"/>
                  <a:gd name="G12" fmla="+- 91 0 0"/>
                  <a:gd name="G13" fmla="+- 59 0 0"/>
                  <a:gd name="T0" fmla="*/ 0 w 124"/>
                  <a:gd name="T1" fmla="*/ 13 h 117"/>
                  <a:gd name="T2" fmla="*/ 0 w 124"/>
                  <a:gd name="T3" fmla="*/ 13 h 117"/>
                  <a:gd name="T4" fmla="*/ 14 w 124"/>
                  <a:gd name="T5" fmla="*/ 0 h 117"/>
                  <a:gd name="T6" fmla="*/ 27 w 124"/>
                  <a:gd name="T7" fmla="*/ 13 h 117"/>
                  <a:gd name="T8" fmla="*/ 14 w 124"/>
                  <a:gd name="T9" fmla="*/ 26 h 117"/>
                  <a:gd name="T10" fmla="*/ 0 w 124"/>
                  <a:gd name="T11" fmla="*/ 13 h 117"/>
                </a:gdLst>
                <a:ahLst/>
                <a:cxnLst>
                  <a:cxn ang="0">
                    <a:pos x="T0" y="T1"/>
                  </a:cxn>
                  <a:cxn ang="0">
                    <a:pos x="T2" y="T3"/>
                  </a:cxn>
                  <a:cxn ang="0">
                    <a:pos x="T4" y="T5"/>
                  </a:cxn>
                  <a:cxn ang="0">
                    <a:pos x="T6" y="T7"/>
                  </a:cxn>
                  <a:cxn ang="0">
                    <a:pos x="T8" y="T9"/>
                  </a:cxn>
                  <a:cxn ang="0">
                    <a:pos x="T10" y="T11"/>
                  </a:cxn>
                </a:cxnLst>
                <a:rect l="0" t="0" r="r" b="b"/>
                <a:pathLst>
                  <a:path w="124" h="117">
                    <a:moveTo>
                      <a:pt x="0" y="59"/>
                    </a:moveTo>
                    <a:lnTo>
                      <a:pt x="0" y="59"/>
                    </a:lnTo>
                    <a:cubicBezTo>
                      <a:pt x="0" y="25"/>
                      <a:pt x="27" y="0"/>
                      <a:pt x="62" y="0"/>
                    </a:cubicBezTo>
                    <a:cubicBezTo>
                      <a:pt x="96" y="0"/>
                      <a:pt x="123" y="25"/>
                      <a:pt x="123" y="59"/>
                    </a:cubicBezTo>
                    <a:cubicBezTo>
                      <a:pt x="123" y="91"/>
                      <a:pt x="96" y="116"/>
                      <a:pt x="62" y="116"/>
                    </a:cubicBezTo>
                    <a:cubicBezTo>
                      <a:pt x="27" y="116"/>
                      <a:pt x="0" y="91"/>
                      <a:pt x="0" y="59"/>
                    </a:cubicBez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24" name="Freeform 62"/>
              <p:cNvSpPr>
                <a:spLocks noChangeArrowheads="1"/>
              </p:cNvSpPr>
              <p:nvPr/>
            </p:nvSpPr>
            <p:spPr bwMode="auto">
              <a:xfrm>
                <a:off x="7049078" y="8469923"/>
                <a:ext cx="142120" cy="136647"/>
              </a:xfrm>
              <a:custGeom>
                <a:avLst/>
                <a:gdLst>
                  <a:gd name="G0" fmla="+- 59 0 0"/>
                  <a:gd name="G1" fmla="+- 59 0 0"/>
                  <a:gd name="G2" fmla="+- 26 0 0"/>
                  <a:gd name="G3" fmla="+- 1 0 0"/>
                  <a:gd name="G4" fmla="+- 1 0 0"/>
                  <a:gd name="G5" fmla="+- 1 0 0"/>
                  <a:gd name="G6" fmla="+- 1 0 0"/>
                  <a:gd name="G7" fmla="+- 1 0 0"/>
                  <a:gd name="G8" fmla="+- 1 0 0"/>
                  <a:gd name="G9" fmla="+- 1 0 0"/>
                  <a:gd name="G10" fmla="+- 1 0 0"/>
                  <a:gd name="G11" fmla="+- 1 0 0"/>
                  <a:gd name="G12" fmla="+- 91 0 0"/>
                  <a:gd name="G13" fmla="+- 59 0 0"/>
                  <a:gd name="T0" fmla="*/ 0 w 124"/>
                  <a:gd name="T1" fmla="*/ 13 h 119"/>
                  <a:gd name="T2" fmla="*/ 0 w 124"/>
                  <a:gd name="T3" fmla="*/ 13 h 119"/>
                  <a:gd name="T4" fmla="*/ 13 w 124"/>
                  <a:gd name="T5" fmla="*/ 0 h 119"/>
                  <a:gd name="T6" fmla="*/ 27 w 124"/>
                  <a:gd name="T7" fmla="*/ 13 h 119"/>
                  <a:gd name="T8" fmla="*/ 13 w 124"/>
                  <a:gd name="T9" fmla="*/ 26 h 119"/>
                  <a:gd name="T10" fmla="*/ 0 w 124"/>
                  <a:gd name="T11" fmla="*/ 13 h 119"/>
                </a:gdLst>
                <a:ahLst/>
                <a:cxnLst>
                  <a:cxn ang="0">
                    <a:pos x="T0" y="T1"/>
                  </a:cxn>
                  <a:cxn ang="0">
                    <a:pos x="T2" y="T3"/>
                  </a:cxn>
                  <a:cxn ang="0">
                    <a:pos x="T4" y="T5"/>
                  </a:cxn>
                  <a:cxn ang="0">
                    <a:pos x="T6" y="T7"/>
                  </a:cxn>
                  <a:cxn ang="0">
                    <a:pos x="T8" y="T9"/>
                  </a:cxn>
                  <a:cxn ang="0">
                    <a:pos x="T10" y="T11"/>
                  </a:cxn>
                </a:cxnLst>
                <a:rect l="0" t="0" r="r" b="b"/>
                <a:pathLst>
                  <a:path w="124" h="119">
                    <a:moveTo>
                      <a:pt x="0" y="59"/>
                    </a:moveTo>
                    <a:lnTo>
                      <a:pt x="0" y="59"/>
                    </a:lnTo>
                    <a:cubicBezTo>
                      <a:pt x="0" y="26"/>
                      <a:pt x="27" y="0"/>
                      <a:pt x="61" y="0"/>
                    </a:cubicBezTo>
                    <a:cubicBezTo>
                      <a:pt x="94" y="0"/>
                      <a:pt x="123" y="26"/>
                      <a:pt x="123" y="59"/>
                    </a:cubicBezTo>
                    <a:cubicBezTo>
                      <a:pt x="123" y="91"/>
                      <a:pt x="94" y="118"/>
                      <a:pt x="61" y="118"/>
                    </a:cubicBezTo>
                    <a:cubicBezTo>
                      <a:pt x="27" y="118"/>
                      <a:pt x="0" y="91"/>
                      <a:pt x="0" y="59"/>
                    </a:cubicBez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25" name="Freeform 63"/>
              <p:cNvSpPr>
                <a:spLocks noChangeArrowheads="1"/>
              </p:cNvSpPr>
              <p:nvPr/>
            </p:nvSpPr>
            <p:spPr bwMode="auto">
              <a:xfrm>
                <a:off x="5606014" y="8442593"/>
                <a:ext cx="207714" cy="196772"/>
              </a:xfrm>
              <a:custGeom>
                <a:avLst/>
                <a:gdLst>
                  <a:gd name="G0" fmla="+- 82 0 0"/>
                  <a:gd name="G1" fmla="+- 82 0 0"/>
                  <a:gd name="G2" fmla="+- 37 0 0"/>
                  <a:gd name="G3" fmla="+- 1 0 0"/>
                  <a:gd name="G4" fmla="+- 1 0 0"/>
                  <a:gd name="G5" fmla="+- 1 0 0"/>
                  <a:gd name="G6" fmla="+- 1 0 0"/>
                  <a:gd name="G7" fmla="+- 1 0 0"/>
                  <a:gd name="G8" fmla="+- 1 0 0"/>
                  <a:gd name="G9" fmla="+- 1 0 0"/>
                  <a:gd name="G10" fmla="+- 1 0 0"/>
                  <a:gd name="G11" fmla="+- 1 0 0"/>
                  <a:gd name="G12" fmla="+- 128 0 0"/>
                  <a:gd name="G13" fmla="+- 82 0 0"/>
                  <a:gd name="T0" fmla="*/ 0 w 175"/>
                  <a:gd name="T1" fmla="*/ 18 h 166"/>
                  <a:gd name="T2" fmla="*/ 0 w 175"/>
                  <a:gd name="T3" fmla="*/ 18 h 166"/>
                  <a:gd name="T4" fmla="*/ 20 w 175"/>
                  <a:gd name="T5" fmla="*/ 0 h 166"/>
                  <a:gd name="T6" fmla="*/ 39 w 175"/>
                  <a:gd name="T7" fmla="*/ 18 h 166"/>
                  <a:gd name="T8" fmla="*/ 20 w 175"/>
                  <a:gd name="T9" fmla="*/ 37 h 166"/>
                  <a:gd name="T10" fmla="*/ 0 w 175"/>
                  <a:gd name="T11" fmla="*/ 18 h 166"/>
                </a:gdLst>
                <a:ahLst/>
                <a:cxnLst>
                  <a:cxn ang="0">
                    <a:pos x="T0" y="T1"/>
                  </a:cxn>
                  <a:cxn ang="0">
                    <a:pos x="T2" y="T3"/>
                  </a:cxn>
                  <a:cxn ang="0">
                    <a:pos x="T4" y="T5"/>
                  </a:cxn>
                  <a:cxn ang="0">
                    <a:pos x="T6" y="T7"/>
                  </a:cxn>
                  <a:cxn ang="0">
                    <a:pos x="T8" y="T9"/>
                  </a:cxn>
                  <a:cxn ang="0">
                    <a:pos x="T10" y="T11"/>
                  </a:cxn>
                </a:cxnLst>
                <a:rect l="0" t="0" r="r" b="b"/>
                <a:pathLst>
                  <a:path w="175" h="166">
                    <a:moveTo>
                      <a:pt x="0" y="82"/>
                    </a:moveTo>
                    <a:lnTo>
                      <a:pt x="0" y="82"/>
                    </a:lnTo>
                    <a:cubicBezTo>
                      <a:pt x="0" y="37"/>
                      <a:pt x="39" y="0"/>
                      <a:pt x="88" y="0"/>
                    </a:cubicBezTo>
                    <a:cubicBezTo>
                      <a:pt x="135" y="0"/>
                      <a:pt x="174" y="37"/>
                      <a:pt x="174" y="82"/>
                    </a:cubicBezTo>
                    <a:cubicBezTo>
                      <a:pt x="174" y="128"/>
                      <a:pt x="135" y="165"/>
                      <a:pt x="88" y="165"/>
                    </a:cubicBezTo>
                    <a:cubicBezTo>
                      <a:pt x="39" y="165"/>
                      <a:pt x="0" y="128"/>
                      <a:pt x="0" y="82"/>
                    </a:cubicBez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26" name="Freeform 64"/>
              <p:cNvSpPr>
                <a:spLocks noChangeArrowheads="1"/>
              </p:cNvSpPr>
              <p:nvPr/>
            </p:nvSpPr>
            <p:spPr bwMode="auto">
              <a:xfrm>
                <a:off x="6158095" y="8158368"/>
                <a:ext cx="103857" cy="98386"/>
              </a:xfrm>
              <a:custGeom>
                <a:avLst/>
                <a:gdLst>
                  <a:gd name="G0" fmla="+- 44 0 0"/>
                  <a:gd name="G1" fmla="+- 44 0 0"/>
                  <a:gd name="G2" fmla="+- 18 0 0"/>
                  <a:gd name="G3" fmla="+- 1 0 0"/>
                  <a:gd name="G4" fmla="+- 1 0 0"/>
                  <a:gd name="G5" fmla="+- 1 0 0"/>
                  <a:gd name="G6" fmla="+- 1 0 0"/>
                  <a:gd name="G7" fmla="+- 1 0 0"/>
                  <a:gd name="G8" fmla="+- 1 0 0"/>
                  <a:gd name="G9" fmla="+- 1 0 0"/>
                  <a:gd name="G10" fmla="+- 1 0 0"/>
                  <a:gd name="G11" fmla="+- 1 0 0"/>
                  <a:gd name="G12" fmla="+- 67 0 0"/>
                  <a:gd name="G13" fmla="+- 44 0 0"/>
                  <a:gd name="T0" fmla="*/ 0 w 92"/>
                  <a:gd name="T1" fmla="*/ 10 h 88"/>
                  <a:gd name="T2" fmla="*/ 0 w 92"/>
                  <a:gd name="T3" fmla="*/ 10 h 88"/>
                  <a:gd name="T4" fmla="*/ 10 w 92"/>
                  <a:gd name="T5" fmla="*/ 0 h 88"/>
                  <a:gd name="T6" fmla="*/ 20 w 92"/>
                  <a:gd name="T7" fmla="*/ 10 h 88"/>
                  <a:gd name="T8" fmla="*/ 10 w 92"/>
                  <a:gd name="T9" fmla="*/ 19 h 88"/>
                  <a:gd name="T10" fmla="*/ 0 w 92"/>
                  <a:gd name="T11" fmla="*/ 10 h 88"/>
                </a:gdLst>
                <a:ahLst/>
                <a:cxnLst>
                  <a:cxn ang="0">
                    <a:pos x="T0" y="T1"/>
                  </a:cxn>
                  <a:cxn ang="0">
                    <a:pos x="T2" y="T3"/>
                  </a:cxn>
                  <a:cxn ang="0">
                    <a:pos x="T4" y="T5"/>
                  </a:cxn>
                  <a:cxn ang="0">
                    <a:pos x="T6" y="T7"/>
                  </a:cxn>
                  <a:cxn ang="0">
                    <a:pos x="T8" y="T9"/>
                  </a:cxn>
                  <a:cxn ang="0">
                    <a:pos x="T10" y="T11"/>
                  </a:cxn>
                </a:cxnLst>
                <a:rect l="0" t="0" r="r" b="b"/>
                <a:pathLst>
                  <a:path w="92" h="88">
                    <a:moveTo>
                      <a:pt x="0" y="44"/>
                    </a:moveTo>
                    <a:lnTo>
                      <a:pt x="0" y="44"/>
                    </a:lnTo>
                    <a:cubicBezTo>
                      <a:pt x="0" y="18"/>
                      <a:pt x="20" y="0"/>
                      <a:pt x="46" y="0"/>
                    </a:cubicBezTo>
                    <a:cubicBezTo>
                      <a:pt x="71" y="0"/>
                      <a:pt x="91" y="18"/>
                      <a:pt x="91" y="44"/>
                    </a:cubicBezTo>
                    <a:cubicBezTo>
                      <a:pt x="91" y="67"/>
                      <a:pt x="71" y="87"/>
                      <a:pt x="46" y="87"/>
                    </a:cubicBezTo>
                    <a:cubicBezTo>
                      <a:pt x="20" y="87"/>
                      <a:pt x="0" y="67"/>
                      <a:pt x="0" y="44"/>
                    </a:cubicBez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27" name="Freeform 65"/>
              <p:cNvSpPr>
                <a:spLocks noChangeArrowheads="1"/>
              </p:cNvSpPr>
              <p:nvPr/>
            </p:nvSpPr>
            <p:spPr bwMode="auto">
              <a:xfrm>
                <a:off x="6633650" y="7764824"/>
                <a:ext cx="327969" cy="317021"/>
              </a:xfrm>
              <a:custGeom>
                <a:avLst/>
                <a:gdLst>
                  <a:gd name="G0" fmla="+- 130 0 0"/>
                  <a:gd name="G1" fmla="+- 130 0 0"/>
                  <a:gd name="G2" fmla="+- 57 0 0"/>
                  <a:gd name="G3" fmla="+- 1 0 0"/>
                  <a:gd name="G4" fmla="+- 1 0 0"/>
                  <a:gd name="G5" fmla="+- 1 0 0"/>
                  <a:gd name="G6" fmla="+- 1 0 0"/>
                  <a:gd name="G7" fmla="+- 1 0 0"/>
                  <a:gd name="G8" fmla="+- 1 0 0"/>
                  <a:gd name="G9" fmla="+- 1 0 0"/>
                  <a:gd name="G10" fmla="+- 1 0 0"/>
                  <a:gd name="G11" fmla="+- 1 0 0"/>
                  <a:gd name="G12" fmla="+- 202 0 0"/>
                  <a:gd name="G13" fmla="+- 130 0 0"/>
                  <a:gd name="T0" fmla="*/ 0 w 275"/>
                  <a:gd name="T1" fmla="*/ 29 h 263"/>
                  <a:gd name="T2" fmla="*/ 0 w 275"/>
                  <a:gd name="T3" fmla="*/ 29 h 263"/>
                  <a:gd name="T4" fmla="*/ 30 w 275"/>
                  <a:gd name="T5" fmla="*/ 0 h 263"/>
                  <a:gd name="T6" fmla="*/ 61 w 275"/>
                  <a:gd name="T7" fmla="*/ 29 h 263"/>
                  <a:gd name="T8" fmla="*/ 30 w 275"/>
                  <a:gd name="T9" fmla="*/ 59 h 263"/>
                  <a:gd name="T10" fmla="*/ 0 w 275"/>
                  <a:gd name="T11" fmla="*/ 29 h 263"/>
                </a:gdLst>
                <a:ahLst/>
                <a:cxnLst>
                  <a:cxn ang="0">
                    <a:pos x="T0" y="T1"/>
                  </a:cxn>
                  <a:cxn ang="0">
                    <a:pos x="T2" y="T3"/>
                  </a:cxn>
                  <a:cxn ang="0">
                    <a:pos x="T4" y="T5"/>
                  </a:cxn>
                  <a:cxn ang="0">
                    <a:pos x="T6" y="T7"/>
                  </a:cxn>
                  <a:cxn ang="0">
                    <a:pos x="T8" y="T9"/>
                  </a:cxn>
                  <a:cxn ang="0">
                    <a:pos x="T10" y="T11"/>
                  </a:cxn>
                </a:cxnLst>
                <a:rect l="0" t="0" r="r" b="b"/>
                <a:pathLst>
                  <a:path w="275" h="263">
                    <a:moveTo>
                      <a:pt x="0" y="130"/>
                    </a:moveTo>
                    <a:lnTo>
                      <a:pt x="0" y="130"/>
                    </a:lnTo>
                    <a:cubicBezTo>
                      <a:pt x="0" y="57"/>
                      <a:pt x="61" y="0"/>
                      <a:pt x="137" y="0"/>
                    </a:cubicBezTo>
                    <a:cubicBezTo>
                      <a:pt x="213" y="0"/>
                      <a:pt x="274" y="57"/>
                      <a:pt x="274" y="130"/>
                    </a:cubicBezTo>
                    <a:cubicBezTo>
                      <a:pt x="274" y="202"/>
                      <a:pt x="213" y="262"/>
                      <a:pt x="137" y="262"/>
                    </a:cubicBezTo>
                    <a:cubicBezTo>
                      <a:pt x="61" y="262"/>
                      <a:pt x="0" y="202"/>
                      <a:pt x="0" y="130"/>
                    </a:cubicBez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grpSp>
        <p:grpSp>
          <p:nvGrpSpPr>
            <p:cNvPr id="28" name="Group 27"/>
            <p:cNvGrpSpPr/>
            <p:nvPr/>
          </p:nvGrpSpPr>
          <p:grpSpPr>
            <a:xfrm>
              <a:off x="6010509" y="4578218"/>
              <a:ext cx="880050" cy="901870"/>
              <a:chOff x="6010509" y="4578218"/>
              <a:chExt cx="880050" cy="901870"/>
            </a:xfrm>
          </p:grpSpPr>
          <p:sp>
            <p:nvSpPr>
              <p:cNvPr id="29" name="Freeform 67"/>
              <p:cNvSpPr>
                <a:spLocks noChangeArrowheads="1"/>
              </p:cNvSpPr>
              <p:nvPr/>
            </p:nvSpPr>
            <p:spPr bwMode="auto">
              <a:xfrm>
                <a:off x="6480598" y="5195862"/>
                <a:ext cx="295172" cy="284226"/>
              </a:xfrm>
              <a:custGeom>
                <a:avLst/>
                <a:gdLst>
                  <a:gd name="G0" fmla="+- 118 0 0"/>
                  <a:gd name="G1" fmla="+- 118 0 0"/>
                  <a:gd name="G2" fmla="+- 54 0 0"/>
                  <a:gd name="G3" fmla="+- 1 0 0"/>
                  <a:gd name="G4" fmla="+- 1 0 0"/>
                  <a:gd name="G5" fmla="+- 1 0 0"/>
                  <a:gd name="G6" fmla="+- 1 0 0"/>
                  <a:gd name="G7" fmla="+- 1 0 0"/>
                  <a:gd name="G8" fmla="+- 1 0 0"/>
                  <a:gd name="G9" fmla="+- 1 0 0"/>
                  <a:gd name="G10" fmla="+- 1 0 0"/>
                  <a:gd name="G11" fmla="+- 1 0 0"/>
                  <a:gd name="G12" fmla="+- 184 0 0"/>
                  <a:gd name="G13" fmla="+- 118 0 0"/>
                  <a:gd name="T0" fmla="*/ 0 w 247"/>
                  <a:gd name="T1" fmla="*/ 26 h 237"/>
                  <a:gd name="T2" fmla="*/ 0 w 247"/>
                  <a:gd name="T3" fmla="*/ 26 h 237"/>
                  <a:gd name="T4" fmla="*/ 27 w 247"/>
                  <a:gd name="T5" fmla="*/ 0 h 237"/>
                  <a:gd name="T6" fmla="*/ 55 w 247"/>
                  <a:gd name="T7" fmla="*/ 26 h 237"/>
                  <a:gd name="T8" fmla="*/ 27 w 247"/>
                  <a:gd name="T9" fmla="*/ 53 h 237"/>
                  <a:gd name="T10" fmla="*/ 0 w 247"/>
                  <a:gd name="T11" fmla="*/ 26 h 237"/>
                </a:gdLst>
                <a:ahLst/>
                <a:cxnLst>
                  <a:cxn ang="0">
                    <a:pos x="T0" y="T1"/>
                  </a:cxn>
                  <a:cxn ang="0">
                    <a:pos x="T2" y="T3"/>
                  </a:cxn>
                  <a:cxn ang="0">
                    <a:pos x="T4" y="T5"/>
                  </a:cxn>
                  <a:cxn ang="0">
                    <a:pos x="T6" y="T7"/>
                  </a:cxn>
                  <a:cxn ang="0">
                    <a:pos x="T8" y="T9"/>
                  </a:cxn>
                  <a:cxn ang="0">
                    <a:pos x="T10" y="T11"/>
                  </a:cxn>
                </a:cxnLst>
                <a:rect l="0" t="0" r="r" b="b"/>
                <a:pathLst>
                  <a:path w="247" h="237">
                    <a:moveTo>
                      <a:pt x="0" y="118"/>
                    </a:moveTo>
                    <a:lnTo>
                      <a:pt x="0" y="118"/>
                    </a:lnTo>
                    <a:cubicBezTo>
                      <a:pt x="0" y="54"/>
                      <a:pt x="56" y="0"/>
                      <a:pt x="123" y="0"/>
                    </a:cubicBezTo>
                    <a:cubicBezTo>
                      <a:pt x="191" y="0"/>
                      <a:pt x="246" y="54"/>
                      <a:pt x="246" y="118"/>
                    </a:cubicBezTo>
                    <a:cubicBezTo>
                      <a:pt x="246" y="184"/>
                      <a:pt x="191" y="236"/>
                      <a:pt x="123" y="236"/>
                    </a:cubicBezTo>
                    <a:cubicBezTo>
                      <a:pt x="56" y="236"/>
                      <a:pt x="0" y="184"/>
                      <a:pt x="0" y="118"/>
                    </a:cubicBezTo>
                  </a:path>
                </a:pathLst>
              </a:custGeom>
              <a:solidFill>
                <a:schemeClr val="accent2"/>
              </a:solidFill>
              <a:ln>
                <a:noFill/>
              </a:ln>
              <a:effectLst/>
            </p:spPr>
            <p:txBody>
              <a:bodyPr wrap="none" anchor="ctr"/>
              <a:lstStyle/>
              <a:p>
                <a:pPr defTabSz="1828617"/>
                <a:endParaRPr lang="en-US" sz="3600">
                  <a:solidFill>
                    <a:srgbClr val="445469"/>
                  </a:solidFill>
                  <a:latin typeface="Lato Light"/>
                </a:endParaRPr>
              </a:p>
            </p:txBody>
          </p:sp>
          <p:sp>
            <p:nvSpPr>
              <p:cNvPr id="30" name="Freeform 69"/>
              <p:cNvSpPr>
                <a:spLocks noChangeArrowheads="1"/>
              </p:cNvSpPr>
              <p:nvPr/>
            </p:nvSpPr>
            <p:spPr bwMode="auto">
              <a:xfrm>
                <a:off x="6010509" y="4687536"/>
                <a:ext cx="393563" cy="377146"/>
              </a:xfrm>
              <a:custGeom>
                <a:avLst/>
                <a:gdLst>
                  <a:gd name="G0" fmla="+- 155 0 0"/>
                  <a:gd name="G1" fmla="+- 155 0 0"/>
                  <a:gd name="G2" fmla="+- 69 0 0"/>
                  <a:gd name="G3" fmla="+- 1 0 0"/>
                  <a:gd name="G4" fmla="+- 1 0 0"/>
                  <a:gd name="G5" fmla="+- 1 0 0"/>
                  <a:gd name="G6" fmla="+- 1 0 0"/>
                  <a:gd name="G7" fmla="+- 1 0 0"/>
                  <a:gd name="G8" fmla="+- 1 0 0"/>
                  <a:gd name="G9" fmla="+- 1 0 0"/>
                  <a:gd name="G10" fmla="+- 1 0 0"/>
                  <a:gd name="G11" fmla="+- 1 0 0"/>
                  <a:gd name="G12" fmla="+- 242 0 0"/>
                  <a:gd name="G13" fmla="+- 155 0 0"/>
                  <a:gd name="T0" fmla="*/ 0 w 325"/>
                  <a:gd name="T1" fmla="*/ 35 h 312"/>
                  <a:gd name="T2" fmla="*/ 0 w 325"/>
                  <a:gd name="T3" fmla="*/ 35 h 312"/>
                  <a:gd name="T4" fmla="*/ 36 w 325"/>
                  <a:gd name="T5" fmla="*/ 0 h 312"/>
                  <a:gd name="T6" fmla="*/ 73 w 325"/>
                  <a:gd name="T7" fmla="*/ 35 h 312"/>
                  <a:gd name="T8" fmla="*/ 36 w 325"/>
                  <a:gd name="T9" fmla="*/ 70 h 312"/>
                  <a:gd name="T10" fmla="*/ 0 w 325"/>
                  <a:gd name="T11" fmla="*/ 35 h 312"/>
                </a:gdLst>
                <a:ahLst/>
                <a:cxnLst>
                  <a:cxn ang="0">
                    <a:pos x="T0" y="T1"/>
                  </a:cxn>
                  <a:cxn ang="0">
                    <a:pos x="T2" y="T3"/>
                  </a:cxn>
                  <a:cxn ang="0">
                    <a:pos x="T4" y="T5"/>
                  </a:cxn>
                  <a:cxn ang="0">
                    <a:pos x="T6" y="T7"/>
                  </a:cxn>
                  <a:cxn ang="0">
                    <a:pos x="T8" y="T9"/>
                  </a:cxn>
                  <a:cxn ang="0">
                    <a:pos x="T10" y="T11"/>
                  </a:cxn>
                </a:cxnLst>
                <a:rect l="0" t="0" r="r" b="b"/>
                <a:pathLst>
                  <a:path w="325" h="312">
                    <a:moveTo>
                      <a:pt x="0" y="155"/>
                    </a:moveTo>
                    <a:lnTo>
                      <a:pt x="0" y="155"/>
                    </a:lnTo>
                    <a:cubicBezTo>
                      <a:pt x="0" y="69"/>
                      <a:pt x="72" y="0"/>
                      <a:pt x="162" y="0"/>
                    </a:cubicBezTo>
                    <a:cubicBezTo>
                      <a:pt x="251" y="0"/>
                      <a:pt x="324" y="69"/>
                      <a:pt x="324" y="155"/>
                    </a:cubicBezTo>
                    <a:cubicBezTo>
                      <a:pt x="324" y="242"/>
                      <a:pt x="251" y="311"/>
                      <a:pt x="162" y="311"/>
                    </a:cubicBezTo>
                    <a:cubicBezTo>
                      <a:pt x="72" y="311"/>
                      <a:pt x="0" y="242"/>
                      <a:pt x="0" y="155"/>
                    </a:cubicBezTo>
                  </a:path>
                </a:pathLst>
              </a:custGeom>
              <a:solidFill>
                <a:schemeClr val="accent2"/>
              </a:solidFill>
              <a:ln>
                <a:noFill/>
              </a:ln>
              <a:effectLst/>
            </p:spPr>
            <p:txBody>
              <a:bodyPr wrap="none" anchor="ctr"/>
              <a:lstStyle/>
              <a:p>
                <a:pPr defTabSz="1828617"/>
                <a:endParaRPr lang="en-US" sz="3600">
                  <a:solidFill>
                    <a:srgbClr val="445469"/>
                  </a:solidFill>
                  <a:latin typeface="Lato Light"/>
                </a:endParaRPr>
              </a:p>
            </p:txBody>
          </p:sp>
          <p:sp>
            <p:nvSpPr>
              <p:cNvPr id="31" name="Freeform 71"/>
              <p:cNvSpPr>
                <a:spLocks noChangeArrowheads="1"/>
              </p:cNvSpPr>
              <p:nvPr/>
            </p:nvSpPr>
            <p:spPr bwMode="auto">
              <a:xfrm>
                <a:off x="6666447" y="4578218"/>
                <a:ext cx="224112" cy="213169"/>
              </a:xfrm>
              <a:custGeom>
                <a:avLst/>
                <a:gdLst>
                  <a:gd name="G0" fmla="+- 91 0 0"/>
                  <a:gd name="G1" fmla="+- 91 0 0"/>
                  <a:gd name="G2" fmla="+- 41 0 0"/>
                  <a:gd name="G3" fmla="+- 1 0 0"/>
                  <a:gd name="G4" fmla="+- 1 0 0"/>
                  <a:gd name="G5" fmla="+- 1 0 0"/>
                  <a:gd name="G6" fmla="+- 1 0 0"/>
                  <a:gd name="G7" fmla="+- 1 0 0"/>
                  <a:gd name="G8" fmla="+- 1 0 0"/>
                  <a:gd name="G9" fmla="+- 1 0 0"/>
                  <a:gd name="G10" fmla="+- 1 0 0"/>
                  <a:gd name="G11" fmla="+- 1 0 0"/>
                  <a:gd name="G12" fmla="+- 142 0 0"/>
                  <a:gd name="G13" fmla="+- 91 0 0"/>
                  <a:gd name="T0" fmla="*/ 0 w 190"/>
                  <a:gd name="T1" fmla="*/ 20 h 183"/>
                  <a:gd name="T2" fmla="*/ 0 w 190"/>
                  <a:gd name="T3" fmla="*/ 20 h 183"/>
                  <a:gd name="T4" fmla="*/ 21 w 190"/>
                  <a:gd name="T5" fmla="*/ 0 h 183"/>
                  <a:gd name="T6" fmla="*/ 42 w 190"/>
                  <a:gd name="T7" fmla="*/ 20 h 183"/>
                  <a:gd name="T8" fmla="*/ 21 w 190"/>
                  <a:gd name="T9" fmla="*/ 40 h 183"/>
                  <a:gd name="T10" fmla="*/ 0 w 190"/>
                  <a:gd name="T11" fmla="*/ 20 h 183"/>
                </a:gdLst>
                <a:ahLst/>
                <a:cxnLst>
                  <a:cxn ang="0">
                    <a:pos x="T0" y="T1"/>
                  </a:cxn>
                  <a:cxn ang="0">
                    <a:pos x="T2" y="T3"/>
                  </a:cxn>
                  <a:cxn ang="0">
                    <a:pos x="T4" y="T5"/>
                  </a:cxn>
                  <a:cxn ang="0">
                    <a:pos x="T6" y="T7"/>
                  </a:cxn>
                  <a:cxn ang="0">
                    <a:pos x="T8" y="T9"/>
                  </a:cxn>
                  <a:cxn ang="0">
                    <a:pos x="T10" y="T11"/>
                  </a:cxn>
                </a:cxnLst>
                <a:rect l="0" t="0" r="r" b="b"/>
                <a:pathLst>
                  <a:path w="190" h="183">
                    <a:moveTo>
                      <a:pt x="0" y="91"/>
                    </a:moveTo>
                    <a:lnTo>
                      <a:pt x="0" y="91"/>
                    </a:lnTo>
                    <a:cubicBezTo>
                      <a:pt x="0" y="41"/>
                      <a:pt x="42" y="0"/>
                      <a:pt x="94" y="0"/>
                    </a:cubicBezTo>
                    <a:cubicBezTo>
                      <a:pt x="147" y="0"/>
                      <a:pt x="189" y="41"/>
                      <a:pt x="189" y="91"/>
                    </a:cubicBezTo>
                    <a:cubicBezTo>
                      <a:pt x="189" y="142"/>
                      <a:pt x="147" y="182"/>
                      <a:pt x="94" y="182"/>
                    </a:cubicBezTo>
                    <a:cubicBezTo>
                      <a:pt x="42" y="182"/>
                      <a:pt x="0" y="142"/>
                      <a:pt x="0" y="91"/>
                    </a:cubicBezTo>
                  </a:path>
                </a:pathLst>
              </a:custGeom>
              <a:solidFill>
                <a:schemeClr val="accent2"/>
              </a:solidFill>
              <a:ln>
                <a:noFill/>
              </a:ln>
              <a:effectLst/>
            </p:spPr>
            <p:txBody>
              <a:bodyPr wrap="none" anchor="ctr"/>
              <a:lstStyle/>
              <a:p>
                <a:pPr defTabSz="1828617"/>
                <a:endParaRPr lang="en-US" sz="3600">
                  <a:solidFill>
                    <a:srgbClr val="445469"/>
                  </a:solidFill>
                  <a:latin typeface="Lato Light"/>
                </a:endParaRPr>
              </a:p>
            </p:txBody>
          </p:sp>
        </p:grpSp>
      </p:grpSp>
      <p:grpSp>
        <p:nvGrpSpPr>
          <p:cNvPr id="33" name="Group 32"/>
          <p:cNvGrpSpPr/>
          <p:nvPr/>
        </p:nvGrpSpPr>
        <p:grpSpPr>
          <a:xfrm>
            <a:off x="12644891" y="4548547"/>
            <a:ext cx="3307103" cy="5045768"/>
            <a:chOff x="5048467" y="4578218"/>
            <a:chExt cx="2858796" cy="4361770"/>
          </a:xfrm>
        </p:grpSpPr>
        <p:sp>
          <p:nvSpPr>
            <p:cNvPr id="34" name="Freeform 59"/>
            <p:cNvSpPr>
              <a:spLocks noChangeArrowheads="1"/>
            </p:cNvSpPr>
            <p:nvPr/>
          </p:nvSpPr>
          <p:spPr bwMode="auto">
            <a:xfrm>
              <a:off x="5048467" y="5747916"/>
              <a:ext cx="2858796" cy="3192072"/>
            </a:xfrm>
            <a:custGeom>
              <a:avLst/>
              <a:gdLst>
                <a:gd name="G0" fmla="+- 1 0 0"/>
                <a:gd name="G1" fmla="+- 1 0 0"/>
                <a:gd name="G2" fmla="+- 1 0 0"/>
                <a:gd name="G3" fmla="+- 1 0 0"/>
                <a:gd name="G4" fmla="+- 1 0 0"/>
                <a:gd name="G5" fmla="+- 1 0 0"/>
                <a:gd name="G6" fmla="+- 2509 0 0"/>
                <a:gd name="G7" fmla="+- 2408 0 0"/>
                <a:gd name="G8" fmla="+- 2313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T0" fmla="*/ 2315 256 1"/>
                <a:gd name="T1" fmla="*/ 0 256 1"/>
                <a:gd name="G58" fmla="+- 0 T0 T1"/>
                <a:gd name="G59" fmla="sin G57 G58"/>
                <a:gd name="G60" fmla="*/ 1 0 0"/>
                <a:gd name="T2" fmla="*/ 2410 256 1"/>
                <a:gd name="T3" fmla="*/ 0 256 1"/>
                <a:gd name="G61" fmla="+- 0 T2 T3"/>
                <a:gd name="G62" fmla="sin G60 G61"/>
                <a:gd name="G63" fmla="*/ 1 0 0"/>
                <a:gd name="T4" fmla="*/ 2511 256 1"/>
                <a:gd name="T5" fmla="*/ 0 256 1"/>
                <a:gd name="G64" fmla="+- 0 T4 T5"/>
                <a:gd name="G65" fmla="sin G63 G64"/>
                <a:gd name="G66" fmla="+- 1 0 0"/>
                <a:gd name="G67" fmla="+- 1 0 0"/>
                <a:gd name="T6" fmla="*/ 471 w 2314"/>
                <a:gd name="T7" fmla="*/ 585 h 2586"/>
                <a:gd name="T8" fmla="*/ 471 w 2314"/>
                <a:gd name="T9" fmla="*/ 585 h 2586"/>
                <a:gd name="T10" fmla="*/ 53 w 2314"/>
                <a:gd name="T11" fmla="*/ 584 h 2586"/>
                <a:gd name="T12" fmla="*/ 0 w 2314"/>
                <a:gd name="T13" fmla="*/ 545 h 2586"/>
                <a:gd name="T14" fmla="*/ 11 w 2314"/>
                <a:gd name="T15" fmla="*/ 507 h 2586"/>
                <a:gd name="T16" fmla="*/ 183 w 2314"/>
                <a:gd name="T17" fmla="*/ 224 h 2586"/>
                <a:gd name="T18" fmla="*/ 183 w 2314"/>
                <a:gd name="T19" fmla="*/ 40 h 2586"/>
                <a:gd name="T20" fmla="*/ 165 w 2314"/>
                <a:gd name="T21" fmla="*/ 7 h 2586"/>
                <a:gd name="T22" fmla="*/ 178 w 2314"/>
                <a:gd name="T23" fmla="*/ 1 h 2586"/>
                <a:gd name="T24" fmla="*/ 180 w 2314"/>
                <a:gd name="T25" fmla="*/ 1 h 2586"/>
                <a:gd name="T26" fmla="*/ 188 w 2314"/>
                <a:gd name="T27" fmla="*/ 0 h 2586"/>
                <a:gd name="T28" fmla="*/ 199 w 2314"/>
                <a:gd name="T29" fmla="*/ 1 h 2586"/>
                <a:gd name="T30" fmla="*/ 327 w 2314"/>
                <a:gd name="T31" fmla="*/ 1 h 2586"/>
                <a:gd name="T32" fmla="*/ 338 w 2314"/>
                <a:gd name="T33" fmla="*/ 0 h 2586"/>
                <a:gd name="T34" fmla="*/ 345 w 2314"/>
                <a:gd name="T35" fmla="*/ 1 h 2586"/>
                <a:gd name="T36" fmla="*/ 347 w 2314"/>
                <a:gd name="T37" fmla="*/ 1 h 2586"/>
                <a:gd name="T38" fmla="*/ 361 w 2314"/>
                <a:gd name="T39" fmla="*/ 8 h 2586"/>
                <a:gd name="T40" fmla="*/ 343 w 2314"/>
                <a:gd name="T41" fmla="*/ 40 h 2586"/>
                <a:gd name="T42" fmla="*/ 342 w 2314"/>
                <a:gd name="T43" fmla="*/ 224 h 2586"/>
                <a:gd name="T44" fmla="*/ 513 w 2314"/>
                <a:gd name="T45" fmla="*/ 508 h 2586"/>
                <a:gd name="T46" fmla="*/ 524 w 2314"/>
                <a:gd name="T47" fmla="*/ 545 h 2586"/>
                <a:gd name="T48" fmla="*/ 471 w 2314"/>
                <a:gd name="T49" fmla="*/ 585 h 2586"/>
              </a:gdLst>
              <a:ahLst/>
              <a:cxnLst>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14" h="2586">
                  <a:moveTo>
                    <a:pt x="2082" y="2585"/>
                  </a:moveTo>
                  <a:lnTo>
                    <a:pt x="2082" y="2585"/>
                  </a:lnTo>
                  <a:cubicBezTo>
                    <a:pt x="232" y="2583"/>
                    <a:pt x="232" y="2583"/>
                    <a:pt x="232" y="2583"/>
                  </a:cubicBezTo>
                  <a:cubicBezTo>
                    <a:pt x="97" y="2583"/>
                    <a:pt x="0" y="2509"/>
                    <a:pt x="0" y="2408"/>
                  </a:cubicBezTo>
                  <a:cubicBezTo>
                    <a:pt x="0" y="2313"/>
                    <a:pt x="43" y="2251"/>
                    <a:pt x="49" y="2242"/>
                  </a:cubicBezTo>
                  <a:cubicBezTo>
                    <a:pt x="806" y="990"/>
                    <a:pt x="806" y="990"/>
                    <a:pt x="806" y="990"/>
                  </a:cubicBezTo>
                  <a:cubicBezTo>
                    <a:pt x="807" y="178"/>
                    <a:pt x="807" y="178"/>
                    <a:pt x="807" y="178"/>
                  </a:cubicBezTo>
                  <a:cubicBezTo>
                    <a:pt x="738" y="110"/>
                    <a:pt x="715" y="65"/>
                    <a:pt x="728" y="32"/>
                  </a:cubicBezTo>
                  <a:cubicBezTo>
                    <a:pt x="731" y="22"/>
                    <a:pt x="747" y="4"/>
                    <a:pt x="785" y="4"/>
                  </a:cubicBezTo>
                  <a:cubicBezTo>
                    <a:pt x="789" y="4"/>
                    <a:pt x="792" y="4"/>
                    <a:pt x="794" y="4"/>
                  </a:cubicBezTo>
                  <a:cubicBezTo>
                    <a:pt x="804" y="2"/>
                    <a:pt x="816" y="0"/>
                    <a:pt x="829" y="0"/>
                  </a:cubicBezTo>
                  <a:cubicBezTo>
                    <a:pt x="851" y="0"/>
                    <a:pt x="872" y="4"/>
                    <a:pt x="878" y="4"/>
                  </a:cubicBezTo>
                  <a:cubicBezTo>
                    <a:pt x="1442" y="4"/>
                    <a:pt x="1442" y="4"/>
                    <a:pt x="1442" y="4"/>
                  </a:cubicBezTo>
                  <a:cubicBezTo>
                    <a:pt x="1449" y="4"/>
                    <a:pt x="1469" y="0"/>
                    <a:pt x="1491" y="0"/>
                  </a:cubicBezTo>
                  <a:cubicBezTo>
                    <a:pt x="1505" y="0"/>
                    <a:pt x="1516" y="2"/>
                    <a:pt x="1525" y="4"/>
                  </a:cubicBezTo>
                  <a:cubicBezTo>
                    <a:pt x="1528" y="4"/>
                    <a:pt x="1532" y="4"/>
                    <a:pt x="1533" y="4"/>
                  </a:cubicBezTo>
                  <a:cubicBezTo>
                    <a:pt x="1574" y="4"/>
                    <a:pt x="1587" y="22"/>
                    <a:pt x="1592" y="34"/>
                  </a:cubicBezTo>
                  <a:cubicBezTo>
                    <a:pt x="1606" y="66"/>
                    <a:pt x="1582" y="110"/>
                    <a:pt x="1513" y="178"/>
                  </a:cubicBezTo>
                  <a:cubicBezTo>
                    <a:pt x="1511" y="990"/>
                    <a:pt x="1511" y="990"/>
                    <a:pt x="1511" y="990"/>
                  </a:cubicBezTo>
                  <a:cubicBezTo>
                    <a:pt x="2264" y="2244"/>
                    <a:pt x="2264" y="2244"/>
                    <a:pt x="2264" y="2244"/>
                  </a:cubicBezTo>
                  <a:cubicBezTo>
                    <a:pt x="2271" y="2254"/>
                    <a:pt x="2313" y="2315"/>
                    <a:pt x="2313" y="2410"/>
                  </a:cubicBezTo>
                  <a:cubicBezTo>
                    <a:pt x="2313" y="2511"/>
                    <a:pt x="2215" y="2585"/>
                    <a:pt x="2082" y="2585"/>
                  </a:cubicBezTo>
                </a:path>
              </a:pathLst>
            </a:custGeom>
            <a:solidFill>
              <a:schemeClr val="bg1">
                <a:lumMod val="85000"/>
              </a:schemeClr>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35" name="Freeform 60"/>
            <p:cNvSpPr>
              <a:spLocks noChangeArrowheads="1"/>
            </p:cNvSpPr>
            <p:nvPr/>
          </p:nvSpPr>
          <p:spPr bwMode="auto">
            <a:xfrm>
              <a:off x="5239782" y="7251032"/>
              <a:ext cx="2503496" cy="1585104"/>
            </a:xfrm>
            <a:custGeom>
              <a:avLst/>
              <a:gdLst>
                <a:gd name="G0" fmla="+- 1 0 0"/>
                <a:gd name="G1" fmla="+- 1 0 0"/>
                <a:gd name="G2" fmla="+- 1 0 0"/>
                <a:gd name="G3" fmla="+- 1 0 0"/>
                <a:gd name="G4" fmla="+- 1 0 0"/>
                <a:gd name="G5" fmla="+- 1 0 0"/>
                <a:gd name="G6" fmla="+- 1104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T0" fmla="*/ 161 w 2027"/>
                <a:gd name="T1" fmla="*/ 0 h 1287"/>
                <a:gd name="T2" fmla="*/ 161 w 2027"/>
                <a:gd name="T3" fmla="*/ 0 h 1287"/>
                <a:gd name="T4" fmla="*/ 11 w 2027"/>
                <a:gd name="T5" fmla="*/ 229 h 1287"/>
                <a:gd name="T6" fmla="*/ 5 w 2027"/>
                <a:gd name="T7" fmla="*/ 265 h 1287"/>
                <a:gd name="T8" fmla="*/ 63 w 2027"/>
                <a:gd name="T9" fmla="*/ 289 h 1287"/>
                <a:gd name="T10" fmla="*/ 414 w 2027"/>
                <a:gd name="T11" fmla="*/ 290 h 1287"/>
                <a:gd name="T12" fmla="*/ 453 w 2027"/>
                <a:gd name="T13" fmla="*/ 266 h 1287"/>
                <a:gd name="T14" fmla="*/ 430 w 2027"/>
                <a:gd name="T15" fmla="*/ 201 h 1287"/>
                <a:gd name="T16" fmla="*/ 307 w 2027"/>
                <a:gd name="T17" fmla="*/ 0 h 1287"/>
                <a:gd name="T18" fmla="*/ 161 w 2027"/>
                <a:gd name="T19" fmla="*/ 0 h 1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27" h="1287">
                  <a:moveTo>
                    <a:pt x="710" y="0"/>
                  </a:moveTo>
                  <a:lnTo>
                    <a:pt x="710" y="0"/>
                  </a:lnTo>
                  <a:cubicBezTo>
                    <a:pt x="50" y="1013"/>
                    <a:pt x="50" y="1013"/>
                    <a:pt x="50" y="1013"/>
                  </a:cubicBezTo>
                  <a:cubicBezTo>
                    <a:pt x="50" y="1013"/>
                    <a:pt x="0" y="1104"/>
                    <a:pt x="23" y="1172"/>
                  </a:cubicBezTo>
                  <a:cubicBezTo>
                    <a:pt x="47" y="1237"/>
                    <a:pt x="64" y="1280"/>
                    <a:pt x="280" y="1280"/>
                  </a:cubicBezTo>
                  <a:cubicBezTo>
                    <a:pt x="1830" y="1281"/>
                    <a:pt x="1830" y="1281"/>
                    <a:pt x="1830" y="1281"/>
                  </a:cubicBezTo>
                  <a:cubicBezTo>
                    <a:pt x="1830" y="1281"/>
                    <a:pt x="1972" y="1286"/>
                    <a:pt x="1999" y="1178"/>
                  </a:cubicBezTo>
                  <a:cubicBezTo>
                    <a:pt x="2026" y="1070"/>
                    <a:pt x="1983" y="1020"/>
                    <a:pt x="1899" y="891"/>
                  </a:cubicBezTo>
                  <a:cubicBezTo>
                    <a:pt x="1813" y="763"/>
                    <a:pt x="1354" y="0"/>
                    <a:pt x="1354" y="0"/>
                  </a:cubicBezTo>
                  <a:cubicBezTo>
                    <a:pt x="710" y="0"/>
                    <a:pt x="710" y="0"/>
                    <a:pt x="710" y="0"/>
                  </a:cubicBezTo>
                </a:path>
              </a:pathLst>
            </a:custGeom>
            <a:solidFill>
              <a:schemeClr val="accent3"/>
            </a:solidFill>
            <a:ln>
              <a:noFill/>
            </a:ln>
            <a:effectLst/>
          </p:spPr>
          <p:txBody>
            <a:bodyPr wrap="none" anchor="ctr"/>
            <a:lstStyle/>
            <a:p>
              <a:pPr defTabSz="1828617"/>
              <a:endParaRPr lang="en-US" sz="3600">
                <a:solidFill>
                  <a:srgbClr val="445469"/>
                </a:solidFill>
                <a:latin typeface="Lato Light"/>
              </a:endParaRPr>
            </a:p>
          </p:txBody>
        </p:sp>
        <p:grpSp>
          <p:nvGrpSpPr>
            <p:cNvPr id="36" name="Group 35"/>
            <p:cNvGrpSpPr/>
            <p:nvPr/>
          </p:nvGrpSpPr>
          <p:grpSpPr>
            <a:xfrm>
              <a:off x="5606014" y="7584450"/>
              <a:ext cx="1585184" cy="1054915"/>
              <a:chOff x="5606014" y="7584450"/>
              <a:chExt cx="1585184" cy="1054915"/>
            </a:xfrm>
            <a:solidFill>
              <a:schemeClr val="bg1"/>
            </a:solidFill>
          </p:grpSpPr>
          <p:sp>
            <p:nvSpPr>
              <p:cNvPr id="49" name="Freeform 61"/>
              <p:cNvSpPr>
                <a:spLocks noChangeArrowheads="1"/>
              </p:cNvSpPr>
              <p:nvPr/>
            </p:nvSpPr>
            <p:spPr bwMode="auto">
              <a:xfrm>
                <a:off x="6229155" y="7584450"/>
                <a:ext cx="142120" cy="136647"/>
              </a:xfrm>
              <a:custGeom>
                <a:avLst/>
                <a:gdLst>
                  <a:gd name="G0" fmla="+- 59 0 0"/>
                  <a:gd name="G1" fmla="+- 59 0 0"/>
                  <a:gd name="G2" fmla="+- 25 0 0"/>
                  <a:gd name="G3" fmla="+- 1 0 0"/>
                  <a:gd name="G4" fmla="+- 1 0 0"/>
                  <a:gd name="G5" fmla="+- 1 0 0"/>
                  <a:gd name="G6" fmla="+- 1 0 0"/>
                  <a:gd name="G7" fmla="+- 1 0 0"/>
                  <a:gd name="G8" fmla="+- 1 0 0"/>
                  <a:gd name="G9" fmla="+- 1 0 0"/>
                  <a:gd name="G10" fmla="+- 1 0 0"/>
                  <a:gd name="G11" fmla="+- 1 0 0"/>
                  <a:gd name="G12" fmla="+- 91 0 0"/>
                  <a:gd name="G13" fmla="+- 59 0 0"/>
                  <a:gd name="T0" fmla="*/ 0 w 124"/>
                  <a:gd name="T1" fmla="*/ 13 h 117"/>
                  <a:gd name="T2" fmla="*/ 0 w 124"/>
                  <a:gd name="T3" fmla="*/ 13 h 117"/>
                  <a:gd name="T4" fmla="*/ 14 w 124"/>
                  <a:gd name="T5" fmla="*/ 0 h 117"/>
                  <a:gd name="T6" fmla="*/ 27 w 124"/>
                  <a:gd name="T7" fmla="*/ 13 h 117"/>
                  <a:gd name="T8" fmla="*/ 14 w 124"/>
                  <a:gd name="T9" fmla="*/ 26 h 117"/>
                  <a:gd name="T10" fmla="*/ 0 w 124"/>
                  <a:gd name="T11" fmla="*/ 13 h 117"/>
                </a:gdLst>
                <a:ahLst/>
                <a:cxnLst>
                  <a:cxn ang="0">
                    <a:pos x="T0" y="T1"/>
                  </a:cxn>
                  <a:cxn ang="0">
                    <a:pos x="T2" y="T3"/>
                  </a:cxn>
                  <a:cxn ang="0">
                    <a:pos x="T4" y="T5"/>
                  </a:cxn>
                  <a:cxn ang="0">
                    <a:pos x="T6" y="T7"/>
                  </a:cxn>
                  <a:cxn ang="0">
                    <a:pos x="T8" y="T9"/>
                  </a:cxn>
                  <a:cxn ang="0">
                    <a:pos x="T10" y="T11"/>
                  </a:cxn>
                </a:cxnLst>
                <a:rect l="0" t="0" r="r" b="b"/>
                <a:pathLst>
                  <a:path w="124" h="117">
                    <a:moveTo>
                      <a:pt x="0" y="59"/>
                    </a:moveTo>
                    <a:lnTo>
                      <a:pt x="0" y="59"/>
                    </a:lnTo>
                    <a:cubicBezTo>
                      <a:pt x="0" y="25"/>
                      <a:pt x="27" y="0"/>
                      <a:pt x="62" y="0"/>
                    </a:cubicBezTo>
                    <a:cubicBezTo>
                      <a:pt x="96" y="0"/>
                      <a:pt x="123" y="25"/>
                      <a:pt x="123" y="59"/>
                    </a:cubicBezTo>
                    <a:cubicBezTo>
                      <a:pt x="123" y="91"/>
                      <a:pt x="96" y="116"/>
                      <a:pt x="62" y="116"/>
                    </a:cubicBezTo>
                    <a:cubicBezTo>
                      <a:pt x="27" y="116"/>
                      <a:pt x="0" y="91"/>
                      <a:pt x="0" y="59"/>
                    </a:cubicBez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50" name="Freeform 62"/>
              <p:cNvSpPr>
                <a:spLocks noChangeArrowheads="1"/>
              </p:cNvSpPr>
              <p:nvPr/>
            </p:nvSpPr>
            <p:spPr bwMode="auto">
              <a:xfrm>
                <a:off x="7049078" y="8469923"/>
                <a:ext cx="142120" cy="136647"/>
              </a:xfrm>
              <a:custGeom>
                <a:avLst/>
                <a:gdLst>
                  <a:gd name="G0" fmla="+- 59 0 0"/>
                  <a:gd name="G1" fmla="+- 59 0 0"/>
                  <a:gd name="G2" fmla="+- 26 0 0"/>
                  <a:gd name="G3" fmla="+- 1 0 0"/>
                  <a:gd name="G4" fmla="+- 1 0 0"/>
                  <a:gd name="G5" fmla="+- 1 0 0"/>
                  <a:gd name="G6" fmla="+- 1 0 0"/>
                  <a:gd name="G7" fmla="+- 1 0 0"/>
                  <a:gd name="G8" fmla="+- 1 0 0"/>
                  <a:gd name="G9" fmla="+- 1 0 0"/>
                  <a:gd name="G10" fmla="+- 1 0 0"/>
                  <a:gd name="G11" fmla="+- 1 0 0"/>
                  <a:gd name="G12" fmla="+- 91 0 0"/>
                  <a:gd name="G13" fmla="+- 59 0 0"/>
                  <a:gd name="T0" fmla="*/ 0 w 124"/>
                  <a:gd name="T1" fmla="*/ 13 h 119"/>
                  <a:gd name="T2" fmla="*/ 0 w 124"/>
                  <a:gd name="T3" fmla="*/ 13 h 119"/>
                  <a:gd name="T4" fmla="*/ 13 w 124"/>
                  <a:gd name="T5" fmla="*/ 0 h 119"/>
                  <a:gd name="T6" fmla="*/ 27 w 124"/>
                  <a:gd name="T7" fmla="*/ 13 h 119"/>
                  <a:gd name="T8" fmla="*/ 13 w 124"/>
                  <a:gd name="T9" fmla="*/ 26 h 119"/>
                  <a:gd name="T10" fmla="*/ 0 w 124"/>
                  <a:gd name="T11" fmla="*/ 13 h 119"/>
                </a:gdLst>
                <a:ahLst/>
                <a:cxnLst>
                  <a:cxn ang="0">
                    <a:pos x="T0" y="T1"/>
                  </a:cxn>
                  <a:cxn ang="0">
                    <a:pos x="T2" y="T3"/>
                  </a:cxn>
                  <a:cxn ang="0">
                    <a:pos x="T4" y="T5"/>
                  </a:cxn>
                  <a:cxn ang="0">
                    <a:pos x="T6" y="T7"/>
                  </a:cxn>
                  <a:cxn ang="0">
                    <a:pos x="T8" y="T9"/>
                  </a:cxn>
                  <a:cxn ang="0">
                    <a:pos x="T10" y="T11"/>
                  </a:cxn>
                </a:cxnLst>
                <a:rect l="0" t="0" r="r" b="b"/>
                <a:pathLst>
                  <a:path w="124" h="119">
                    <a:moveTo>
                      <a:pt x="0" y="59"/>
                    </a:moveTo>
                    <a:lnTo>
                      <a:pt x="0" y="59"/>
                    </a:lnTo>
                    <a:cubicBezTo>
                      <a:pt x="0" y="26"/>
                      <a:pt x="27" y="0"/>
                      <a:pt x="61" y="0"/>
                    </a:cubicBezTo>
                    <a:cubicBezTo>
                      <a:pt x="94" y="0"/>
                      <a:pt x="123" y="26"/>
                      <a:pt x="123" y="59"/>
                    </a:cubicBezTo>
                    <a:cubicBezTo>
                      <a:pt x="123" y="91"/>
                      <a:pt x="94" y="118"/>
                      <a:pt x="61" y="118"/>
                    </a:cubicBezTo>
                    <a:cubicBezTo>
                      <a:pt x="27" y="118"/>
                      <a:pt x="0" y="91"/>
                      <a:pt x="0" y="59"/>
                    </a:cubicBez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51" name="Freeform 63"/>
              <p:cNvSpPr>
                <a:spLocks noChangeArrowheads="1"/>
              </p:cNvSpPr>
              <p:nvPr/>
            </p:nvSpPr>
            <p:spPr bwMode="auto">
              <a:xfrm>
                <a:off x="5606014" y="8442593"/>
                <a:ext cx="207714" cy="196772"/>
              </a:xfrm>
              <a:custGeom>
                <a:avLst/>
                <a:gdLst>
                  <a:gd name="G0" fmla="+- 82 0 0"/>
                  <a:gd name="G1" fmla="+- 82 0 0"/>
                  <a:gd name="G2" fmla="+- 37 0 0"/>
                  <a:gd name="G3" fmla="+- 1 0 0"/>
                  <a:gd name="G4" fmla="+- 1 0 0"/>
                  <a:gd name="G5" fmla="+- 1 0 0"/>
                  <a:gd name="G6" fmla="+- 1 0 0"/>
                  <a:gd name="G7" fmla="+- 1 0 0"/>
                  <a:gd name="G8" fmla="+- 1 0 0"/>
                  <a:gd name="G9" fmla="+- 1 0 0"/>
                  <a:gd name="G10" fmla="+- 1 0 0"/>
                  <a:gd name="G11" fmla="+- 1 0 0"/>
                  <a:gd name="G12" fmla="+- 128 0 0"/>
                  <a:gd name="G13" fmla="+- 82 0 0"/>
                  <a:gd name="T0" fmla="*/ 0 w 175"/>
                  <a:gd name="T1" fmla="*/ 18 h 166"/>
                  <a:gd name="T2" fmla="*/ 0 w 175"/>
                  <a:gd name="T3" fmla="*/ 18 h 166"/>
                  <a:gd name="T4" fmla="*/ 20 w 175"/>
                  <a:gd name="T5" fmla="*/ 0 h 166"/>
                  <a:gd name="T6" fmla="*/ 39 w 175"/>
                  <a:gd name="T7" fmla="*/ 18 h 166"/>
                  <a:gd name="T8" fmla="*/ 20 w 175"/>
                  <a:gd name="T9" fmla="*/ 37 h 166"/>
                  <a:gd name="T10" fmla="*/ 0 w 175"/>
                  <a:gd name="T11" fmla="*/ 18 h 166"/>
                </a:gdLst>
                <a:ahLst/>
                <a:cxnLst>
                  <a:cxn ang="0">
                    <a:pos x="T0" y="T1"/>
                  </a:cxn>
                  <a:cxn ang="0">
                    <a:pos x="T2" y="T3"/>
                  </a:cxn>
                  <a:cxn ang="0">
                    <a:pos x="T4" y="T5"/>
                  </a:cxn>
                  <a:cxn ang="0">
                    <a:pos x="T6" y="T7"/>
                  </a:cxn>
                  <a:cxn ang="0">
                    <a:pos x="T8" y="T9"/>
                  </a:cxn>
                  <a:cxn ang="0">
                    <a:pos x="T10" y="T11"/>
                  </a:cxn>
                </a:cxnLst>
                <a:rect l="0" t="0" r="r" b="b"/>
                <a:pathLst>
                  <a:path w="175" h="166">
                    <a:moveTo>
                      <a:pt x="0" y="82"/>
                    </a:moveTo>
                    <a:lnTo>
                      <a:pt x="0" y="82"/>
                    </a:lnTo>
                    <a:cubicBezTo>
                      <a:pt x="0" y="37"/>
                      <a:pt x="39" y="0"/>
                      <a:pt x="88" y="0"/>
                    </a:cubicBezTo>
                    <a:cubicBezTo>
                      <a:pt x="135" y="0"/>
                      <a:pt x="174" y="37"/>
                      <a:pt x="174" y="82"/>
                    </a:cubicBezTo>
                    <a:cubicBezTo>
                      <a:pt x="174" y="128"/>
                      <a:pt x="135" y="165"/>
                      <a:pt x="88" y="165"/>
                    </a:cubicBezTo>
                    <a:cubicBezTo>
                      <a:pt x="39" y="165"/>
                      <a:pt x="0" y="128"/>
                      <a:pt x="0" y="82"/>
                    </a:cubicBez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52" name="Freeform 64"/>
              <p:cNvSpPr>
                <a:spLocks noChangeArrowheads="1"/>
              </p:cNvSpPr>
              <p:nvPr/>
            </p:nvSpPr>
            <p:spPr bwMode="auto">
              <a:xfrm>
                <a:off x="6158095" y="8158368"/>
                <a:ext cx="103857" cy="98386"/>
              </a:xfrm>
              <a:custGeom>
                <a:avLst/>
                <a:gdLst>
                  <a:gd name="G0" fmla="+- 44 0 0"/>
                  <a:gd name="G1" fmla="+- 44 0 0"/>
                  <a:gd name="G2" fmla="+- 18 0 0"/>
                  <a:gd name="G3" fmla="+- 1 0 0"/>
                  <a:gd name="G4" fmla="+- 1 0 0"/>
                  <a:gd name="G5" fmla="+- 1 0 0"/>
                  <a:gd name="G6" fmla="+- 1 0 0"/>
                  <a:gd name="G7" fmla="+- 1 0 0"/>
                  <a:gd name="G8" fmla="+- 1 0 0"/>
                  <a:gd name="G9" fmla="+- 1 0 0"/>
                  <a:gd name="G10" fmla="+- 1 0 0"/>
                  <a:gd name="G11" fmla="+- 1 0 0"/>
                  <a:gd name="G12" fmla="+- 67 0 0"/>
                  <a:gd name="G13" fmla="+- 44 0 0"/>
                  <a:gd name="T0" fmla="*/ 0 w 92"/>
                  <a:gd name="T1" fmla="*/ 10 h 88"/>
                  <a:gd name="T2" fmla="*/ 0 w 92"/>
                  <a:gd name="T3" fmla="*/ 10 h 88"/>
                  <a:gd name="T4" fmla="*/ 10 w 92"/>
                  <a:gd name="T5" fmla="*/ 0 h 88"/>
                  <a:gd name="T6" fmla="*/ 20 w 92"/>
                  <a:gd name="T7" fmla="*/ 10 h 88"/>
                  <a:gd name="T8" fmla="*/ 10 w 92"/>
                  <a:gd name="T9" fmla="*/ 19 h 88"/>
                  <a:gd name="T10" fmla="*/ 0 w 92"/>
                  <a:gd name="T11" fmla="*/ 10 h 88"/>
                </a:gdLst>
                <a:ahLst/>
                <a:cxnLst>
                  <a:cxn ang="0">
                    <a:pos x="T0" y="T1"/>
                  </a:cxn>
                  <a:cxn ang="0">
                    <a:pos x="T2" y="T3"/>
                  </a:cxn>
                  <a:cxn ang="0">
                    <a:pos x="T4" y="T5"/>
                  </a:cxn>
                  <a:cxn ang="0">
                    <a:pos x="T6" y="T7"/>
                  </a:cxn>
                  <a:cxn ang="0">
                    <a:pos x="T8" y="T9"/>
                  </a:cxn>
                  <a:cxn ang="0">
                    <a:pos x="T10" y="T11"/>
                  </a:cxn>
                </a:cxnLst>
                <a:rect l="0" t="0" r="r" b="b"/>
                <a:pathLst>
                  <a:path w="92" h="88">
                    <a:moveTo>
                      <a:pt x="0" y="44"/>
                    </a:moveTo>
                    <a:lnTo>
                      <a:pt x="0" y="44"/>
                    </a:lnTo>
                    <a:cubicBezTo>
                      <a:pt x="0" y="18"/>
                      <a:pt x="20" y="0"/>
                      <a:pt x="46" y="0"/>
                    </a:cubicBezTo>
                    <a:cubicBezTo>
                      <a:pt x="71" y="0"/>
                      <a:pt x="91" y="18"/>
                      <a:pt x="91" y="44"/>
                    </a:cubicBezTo>
                    <a:cubicBezTo>
                      <a:pt x="91" y="67"/>
                      <a:pt x="71" y="87"/>
                      <a:pt x="46" y="87"/>
                    </a:cubicBezTo>
                    <a:cubicBezTo>
                      <a:pt x="20" y="87"/>
                      <a:pt x="0" y="67"/>
                      <a:pt x="0" y="44"/>
                    </a:cubicBez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53" name="Freeform 65"/>
              <p:cNvSpPr>
                <a:spLocks noChangeArrowheads="1"/>
              </p:cNvSpPr>
              <p:nvPr/>
            </p:nvSpPr>
            <p:spPr bwMode="auto">
              <a:xfrm>
                <a:off x="6633650" y="7764824"/>
                <a:ext cx="327969" cy="317021"/>
              </a:xfrm>
              <a:custGeom>
                <a:avLst/>
                <a:gdLst>
                  <a:gd name="G0" fmla="+- 130 0 0"/>
                  <a:gd name="G1" fmla="+- 130 0 0"/>
                  <a:gd name="G2" fmla="+- 57 0 0"/>
                  <a:gd name="G3" fmla="+- 1 0 0"/>
                  <a:gd name="G4" fmla="+- 1 0 0"/>
                  <a:gd name="G5" fmla="+- 1 0 0"/>
                  <a:gd name="G6" fmla="+- 1 0 0"/>
                  <a:gd name="G7" fmla="+- 1 0 0"/>
                  <a:gd name="G8" fmla="+- 1 0 0"/>
                  <a:gd name="G9" fmla="+- 1 0 0"/>
                  <a:gd name="G10" fmla="+- 1 0 0"/>
                  <a:gd name="G11" fmla="+- 1 0 0"/>
                  <a:gd name="G12" fmla="+- 202 0 0"/>
                  <a:gd name="G13" fmla="+- 130 0 0"/>
                  <a:gd name="T0" fmla="*/ 0 w 275"/>
                  <a:gd name="T1" fmla="*/ 29 h 263"/>
                  <a:gd name="T2" fmla="*/ 0 w 275"/>
                  <a:gd name="T3" fmla="*/ 29 h 263"/>
                  <a:gd name="T4" fmla="*/ 30 w 275"/>
                  <a:gd name="T5" fmla="*/ 0 h 263"/>
                  <a:gd name="T6" fmla="*/ 61 w 275"/>
                  <a:gd name="T7" fmla="*/ 29 h 263"/>
                  <a:gd name="T8" fmla="*/ 30 w 275"/>
                  <a:gd name="T9" fmla="*/ 59 h 263"/>
                  <a:gd name="T10" fmla="*/ 0 w 275"/>
                  <a:gd name="T11" fmla="*/ 29 h 263"/>
                </a:gdLst>
                <a:ahLst/>
                <a:cxnLst>
                  <a:cxn ang="0">
                    <a:pos x="T0" y="T1"/>
                  </a:cxn>
                  <a:cxn ang="0">
                    <a:pos x="T2" y="T3"/>
                  </a:cxn>
                  <a:cxn ang="0">
                    <a:pos x="T4" y="T5"/>
                  </a:cxn>
                  <a:cxn ang="0">
                    <a:pos x="T6" y="T7"/>
                  </a:cxn>
                  <a:cxn ang="0">
                    <a:pos x="T8" y="T9"/>
                  </a:cxn>
                  <a:cxn ang="0">
                    <a:pos x="T10" y="T11"/>
                  </a:cxn>
                </a:cxnLst>
                <a:rect l="0" t="0" r="r" b="b"/>
                <a:pathLst>
                  <a:path w="275" h="263">
                    <a:moveTo>
                      <a:pt x="0" y="130"/>
                    </a:moveTo>
                    <a:lnTo>
                      <a:pt x="0" y="130"/>
                    </a:lnTo>
                    <a:cubicBezTo>
                      <a:pt x="0" y="57"/>
                      <a:pt x="61" y="0"/>
                      <a:pt x="137" y="0"/>
                    </a:cubicBezTo>
                    <a:cubicBezTo>
                      <a:pt x="213" y="0"/>
                      <a:pt x="274" y="57"/>
                      <a:pt x="274" y="130"/>
                    </a:cubicBezTo>
                    <a:cubicBezTo>
                      <a:pt x="274" y="202"/>
                      <a:pt x="213" y="262"/>
                      <a:pt x="137" y="262"/>
                    </a:cubicBezTo>
                    <a:cubicBezTo>
                      <a:pt x="61" y="262"/>
                      <a:pt x="0" y="202"/>
                      <a:pt x="0" y="130"/>
                    </a:cubicBez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grpSp>
        <p:grpSp>
          <p:nvGrpSpPr>
            <p:cNvPr id="37" name="Group 36"/>
            <p:cNvGrpSpPr/>
            <p:nvPr/>
          </p:nvGrpSpPr>
          <p:grpSpPr>
            <a:xfrm>
              <a:off x="6010509" y="4578218"/>
              <a:ext cx="880050" cy="901870"/>
              <a:chOff x="6010509" y="4578218"/>
              <a:chExt cx="880050" cy="901870"/>
            </a:xfrm>
          </p:grpSpPr>
          <p:sp>
            <p:nvSpPr>
              <p:cNvPr id="38" name="Freeform 67"/>
              <p:cNvSpPr>
                <a:spLocks noChangeArrowheads="1"/>
              </p:cNvSpPr>
              <p:nvPr/>
            </p:nvSpPr>
            <p:spPr bwMode="auto">
              <a:xfrm>
                <a:off x="6480598" y="5195862"/>
                <a:ext cx="295172" cy="284226"/>
              </a:xfrm>
              <a:custGeom>
                <a:avLst/>
                <a:gdLst>
                  <a:gd name="G0" fmla="+- 118 0 0"/>
                  <a:gd name="G1" fmla="+- 118 0 0"/>
                  <a:gd name="G2" fmla="+- 54 0 0"/>
                  <a:gd name="G3" fmla="+- 1 0 0"/>
                  <a:gd name="G4" fmla="+- 1 0 0"/>
                  <a:gd name="G5" fmla="+- 1 0 0"/>
                  <a:gd name="G6" fmla="+- 1 0 0"/>
                  <a:gd name="G7" fmla="+- 1 0 0"/>
                  <a:gd name="G8" fmla="+- 1 0 0"/>
                  <a:gd name="G9" fmla="+- 1 0 0"/>
                  <a:gd name="G10" fmla="+- 1 0 0"/>
                  <a:gd name="G11" fmla="+- 1 0 0"/>
                  <a:gd name="G12" fmla="+- 184 0 0"/>
                  <a:gd name="G13" fmla="+- 118 0 0"/>
                  <a:gd name="T0" fmla="*/ 0 w 247"/>
                  <a:gd name="T1" fmla="*/ 26 h 237"/>
                  <a:gd name="T2" fmla="*/ 0 w 247"/>
                  <a:gd name="T3" fmla="*/ 26 h 237"/>
                  <a:gd name="T4" fmla="*/ 27 w 247"/>
                  <a:gd name="T5" fmla="*/ 0 h 237"/>
                  <a:gd name="T6" fmla="*/ 55 w 247"/>
                  <a:gd name="T7" fmla="*/ 26 h 237"/>
                  <a:gd name="T8" fmla="*/ 27 w 247"/>
                  <a:gd name="T9" fmla="*/ 53 h 237"/>
                  <a:gd name="T10" fmla="*/ 0 w 247"/>
                  <a:gd name="T11" fmla="*/ 26 h 237"/>
                </a:gdLst>
                <a:ahLst/>
                <a:cxnLst>
                  <a:cxn ang="0">
                    <a:pos x="T0" y="T1"/>
                  </a:cxn>
                  <a:cxn ang="0">
                    <a:pos x="T2" y="T3"/>
                  </a:cxn>
                  <a:cxn ang="0">
                    <a:pos x="T4" y="T5"/>
                  </a:cxn>
                  <a:cxn ang="0">
                    <a:pos x="T6" y="T7"/>
                  </a:cxn>
                  <a:cxn ang="0">
                    <a:pos x="T8" y="T9"/>
                  </a:cxn>
                  <a:cxn ang="0">
                    <a:pos x="T10" y="T11"/>
                  </a:cxn>
                </a:cxnLst>
                <a:rect l="0" t="0" r="r" b="b"/>
                <a:pathLst>
                  <a:path w="247" h="237">
                    <a:moveTo>
                      <a:pt x="0" y="118"/>
                    </a:moveTo>
                    <a:lnTo>
                      <a:pt x="0" y="118"/>
                    </a:lnTo>
                    <a:cubicBezTo>
                      <a:pt x="0" y="54"/>
                      <a:pt x="56" y="0"/>
                      <a:pt x="123" y="0"/>
                    </a:cubicBezTo>
                    <a:cubicBezTo>
                      <a:pt x="191" y="0"/>
                      <a:pt x="246" y="54"/>
                      <a:pt x="246" y="118"/>
                    </a:cubicBezTo>
                    <a:cubicBezTo>
                      <a:pt x="246" y="184"/>
                      <a:pt x="191" y="236"/>
                      <a:pt x="123" y="236"/>
                    </a:cubicBezTo>
                    <a:cubicBezTo>
                      <a:pt x="56" y="236"/>
                      <a:pt x="0" y="184"/>
                      <a:pt x="0" y="118"/>
                    </a:cubicBezTo>
                  </a:path>
                </a:pathLst>
              </a:custGeom>
              <a:solidFill>
                <a:schemeClr val="accent3"/>
              </a:solidFill>
              <a:ln>
                <a:noFill/>
              </a:ln>
              <a:effectLst/>
            </p:spPr>
            <p:txBody>
              <a:bodyPr wrap="none" anchor="ctr"/>
              <a:lstStyle/>
              <a:p>
                <a:pPr defTabSz="1828617"/>
                <a:endParaRPr lang="en-US" sz="3600">
                  <a:solidFill>
                    <a:srgbClr val="445469"/>
                  </a:solidFill>
                  <a:latin typeface="Lato Light"/>
                </a:endParaRPr>
              </a:p>
            </p:txBody>
          </p:sp>
          <p:sp>
            <p:nvSpPr>
              <p:cNvPr id="39" name="Freeform 69"/>
              <p:cNvSpPr>
                <a:spLocks noChangeArrowheads="1"/>
              </p:cNvSpPr>
              <p:nvPr/>
            </p:nvSpPr>
            <p:spPr bwMode="auto">
              <a:xfrm>
                <a:off x="6010509" y="4687536"/>
                <a:ext cx="393563" cy="377146"/>
              </a:xfrm>
              <a:custGeom>
                <a:avLst/>
                <a:gdLst>
                  <a:gd name="G0" fmla="+- 155 0 0"/>
                  <a:gd name="G1" fmla="+- 155 0 0"/>
                  <a:gd name="G2" fmla="+- 69 0 0"/>
                  <a:gd name="G3" fmla="+- 1 0 0"/>
                  <a:gd name="G4" fmla="+- 1 0 0"/>
                  <a:gd name="G5" fmla="+- 1 0 0"/>
                  <a:gd name="G6" fmla="+- 1 0 0"/>
                  <a:gd name="G7" fmla="+- 1 0 0"/>
                  <a:gd name="G8" fmla="+- 1 0 0"/>
                  <a:gd name="G9" fmla="+- 1 0 0"/>
                  <a:gd name="G10" fmla="+- 1 0 0"/>
                  <a:gd name="G11" fmla="+- 1 0 0"/>
                  <a:gd name="G12" fmla="+- 242 0 0"/>
                  <a:gd name="G13" fmla="+- 155 0 0"/>
                  <a:gd name="T0" fmla="*/ 0 w 325"/>
                  <a:gd name="T1" fmla="*/ 35 h 312"/>
                  <a:gd name="T2" fmla="*/ 0 w 325"/>
                  <a:gd name="T3" fmla="*/ 35 h 312"/>
                  <a:gd name="T4" fmla="*/ 36 w 325"/>
                  <a:gd name="T5" fmla="*/ 0 h 312"/>
                  <a:gd name="T6" fmla="*/ 73 w 325"/>
                  <a:gd name="T7" fmla="*/ 35 h 312"/>
                  <a:gd name="T8" fmla="*/ 36 w 325"/>
                  <a:gd name="T9" fmla="*/ 70 h 312"/>
                  <a:gd name="T10" fmla="*/ 0 w 325"/>
                  <a:gd name="T11" fmla="*/ 35 h 312"/>
                </a:gdLst>
                <a:ahLst/>
                <a:cxnLst>
                  <a:cxn ang="0">
                    <a:pos x="T0" y="T1"/>
                  </a:cxn>
                  <a:cxn ang="0">
                    <a:pos x="T2" y="T3"/>
                  </a:cxn>
                  <a:cxn ang="0">
                    <a:pos x="T4" y="T5"/>
                  </a:cxn>
                  <a:cxn ang="0">
                    <a:pos x="T6" y="T7"/>
                  </a:cxn>
                  <a:cxn ang="0">
                    <a:pos x="T8" y="T9"/>
                  </a:cxn>
                  <a:cxn ang="0">
                    <a:pos x="T10" y="T11"/>
                  </a:cxn>
                </a:cxnLst>
                <a:rect l="0" t="0" r="r" b="b"/>
                <a:pathLst>
                  <a:path w="325" h="312">
                    <a:moveTo>
                      <a:pt x="0" y="155"/>
                    </a:moveTo>
                    <a:lnTo>
                      <a:pt x="0" y="155"/>
                    </a:lnTo>
                    <a:cubicBezTo>
                      <a:pt x="0" y="69"/>
                      <a:pt x="72" y="0"/>
                      <a:pt x="162" y="0"/>
                    </a:cubicBezTo>
                    <a:cubicBezTo>
                      <a:pt x="251" y="0"/>
                      <a:pt x="324" y="69"/>
                      <a:pt x="324" y="155"/>
                    </a:cubicBezTo>
                    <a:cubicBezTo>
                      <a:pt x="324" y="242"/>
                      <a:pt x="251" y="311"/>
                      <a:pt x="162" y="311"/>
                    </a:cubicBezTo>
                    <a:cubicBezTo>
                      <a:pt x="72" y="311"/>
                      <a:pt x="0" y="242"/>
                      <a:pt x="0" y="155"/>
                    </a:cubicBezTo>
                  </a:path>
                </a:pathLst>
              </a:custGeom>
              <a:solidFill>
                <a:schemeClr val="accent3"/>
              </a:solidFill>
              <a:ln>
                <a:noFill/>
              </a:ln>
              <a:effectLst/>
            </p:spPr>
            <p:txBody>
              <a:bodyPr wrap="none" anchor="ctr"/>
              <a:lstStyle/>
              <a:p>
                <a:pPr defTabSz="1828617"/>
                <a:endParaRPr lang="en-US" sz="3600">
                  <a:solidFill>
                    <a:srgbClr val="445469"/>
                  </a:solidFill>
                  <a:latin typeface="Lato Light"/>
                </a:endParaRPr>
              </a:p>
            </p:txBody>
          </p:sp>
          <p:sp>
            <p:nvSpPr>
              <p:cNvPr id="48" name="Freeform 71"/>
              <p:cNvSpPr>
                <a:spLocks noChangeArrowheads="1"/>
              </p:cNvSpPr>
              <p:nvPr/>
            </p:nvSpPr>
            <p:spPr bwMode="auto">
              <a:xfrm>
                <a:off x="6666447" y="4578218"/>
                <a:ext cx="224112" cy="213169"/>
              </a:xfrm>
              <a:custGeom>
                <a:avLst/>
                <a:gdLst>
                  <a:gd name="G0" fmla="+- 91 0 0"/>
                  <a:gd name="G1" fmla="+- 91 0 0"/>
                  <a:gd name="G2" fmla="+- 41 0 0"/>
                  <a:gd name="G3" fmla="+- 1 0 0"/>
                  <a:gd name="G4" fmla="+- 1 0 0"/>
                  <a:gd name="G5" fmla="+- 1 0 0"/>
                  <a:gd name="G6" fmla="+- 1 0 0"/>
                  <a:gd name="G7" fmla="+- 1 0 0"/>
                  <a:gd name="G8" fmla="+- 1 0 0"/>
                  <a:gd name="G9" fmla="+- 1 0 0"/>
                  <a:gd name="G10" fmla="+- 1 0 0"/>
                  <a:gd name="G11" fmla="+- 1 0 0"/>
                  <a:gd name="G12" fmla="+- 142 0 0"/>
                  <a:gd name="G13" fmla="+- 91 0 0"/>
                  <a:gd name="T0" fmla="*/ 0 w 190"/>
                  <a:gd name="T1" fmla="*/ 20 h 183"/>
                  <a:gd name="T2" fmla="*/ 0 w 190"/>
                  <a:gd name="T3" fmla="*/ 20 h 183"/>
                  <a:gd name="T4" fmla="*/ 21 w 190"/>
                  <a:gd name="T5" fmla="*/ 0 h 183"/>
                  <a:gd name="T6" fmla="*/ 42 w 190"/>
                  <a:gd name="T7" fmla="*/ 20 h 183"/>
                  <a:gd name="T8" fmla="*/ 21 w 190"/>
                  <a:gd name="T9" fmla="*/ 40 h 183"/>
                  <a:gd name="T10" fmla="*/ 0 w 190"/>
                  <a:gd name="T11" fmla="*/ 20 h 183"/>
                </a:gdLst>
                <a:ahLst/>
                <a:cxnLst>
                  <a:cxn ang="0">
                    <a:pos x="T0" y="T1"/>
                  </a:cxn>
                  <a:cxn ang="0">
                    <a:pos x="T2" y="T3"/>
                  </a:cxn>
                  <a:cxn ang="0">
                    <a:pos x="T4" y="T5"/>
                  </a:cxn>
                  <a:cxn ang="0">
                    <a:pos x="T6" y="T7"/>
                  </a:cxn>
                  <a:cxn ang="0">
                    <a:pos x="T8" y="T9"/>
                  </a:cxn>
                  <a:cxn ang="0">
                    <a:pos x="T10" y="T11"/>
                  </a:cxn>
                </a:cxnLst>
                <a:rect l="0" t="0" r="r" b="b"/>
                <a:pathLst>
                  <a:path w="190" h="183">
                    <a:moveTo>
                      <a:pt x="0" y="91"/>
                    </a:moveTo>
                    <a:lnTo>
                      <a:pt x="0" y="91"/>
                    </a:lnTo>
                    <a:cubicBezTo>
                      <a:pt x="0" y="41"/>
                      <a:pt x="42" y="0"/>
                      <a:pt x="94" y="0"/>
                    </a:cubicBezTo>
                    <a:cubicBezTo>
                      <a:pt x="147" y="0"/>
                      <a:pt x="189" y="41"/>
                      <a:pt x="189" y="91"/>
                    </a:cubicBezTo>
                    <a:cubicBezTo>
                      <a:pt x="189" y="142"/>
                      <a:pt x="147" y="182"/>
                      <a:pt x="94" y="182"/>
                    </a:cubicBezTo>
                    <a:cubicBezTo>
                      <a:pt x="42" y="182"/>
                      <a:pt x="0" y="142"/>
                      <a:pt x="0" y="91"/>
                    </a:cubicBezTo>
                  </a:path>
                </a:pathLst>
              </a:custGeom>
              <a:solidFill>
                <a:schemeClr val="accent3"/>
              </a:solidFill>
              <a:ln>
                <a:noFill/>
              </a:ln>
              <a:effectLst/>
            </p:spPr>
            <p:txBody>
              <a:bodyPr wrap="none" anchor="ctr"/>
              <a:lstStyle/>
              <a:p>
                <a:pPr defTabSz="1828617"/>
                <a:endParaRPr lang="en-US" sz="3600">
                  <a:solidFill>
                    <a:srgbClr val="445469"/>
                  </a:solidFill>
                  <a:latin typeface="Lato Light"/>
                </a:endParaRPr>
              </a:p>
            </p:txBody>
          </p:sp>
        </p:grpSp>
      </p:grpSp>
      <p:grpSp>
        <p:nvGrpSpPr>
          <p:cNvPr id="54" name="Group 53"/>
          <p:cNvGrpSpPr/>
          <p:nvPr/>
        </p:nvGrpSpPr>
        <p:grpSpPr>
          <a:xfrm>
            <a:off x="17447349" y="4548547"/>
            <a:ext cx="3307103" cy="5045768"/>
            <a:chOff x="5048467" y="4578218"/>
            <a:chExt cx="2858796" cy="4361770"/>
          </a:xfrm>
        </p:grpSpPr>
        <p:sp>
          <p:nvSpPr>
            <p:cNvPr id="55" name="Freeform 59"/>
            <p:cNvSpPr>
              <a:spLocks noChangeArrowheads="1"/>
            </p:cNvSpPr>
            <p:nvPr/>
          </p:nvSpPr>
          <p:spPr bwMode="auto">
            <a:xfrm>
              <a:off x="5048467" y="5747916"/>
              <a:ext cx="2858796" cy="3192072"/>
            </a:xfrm>
            <a:custGeom>
              <a:avLst/>
              <a:gdLst>
                <a:gd name="G0" fmla="+- 1 0 0"/>
                <a:gd name="G1" fmla="+- 1 0 0"/>
                <a:gd name="G2" fmla="+- 1 0 0"/>
                <a:gd name="G3" fmla="+- 1 0 0"/>
                <a:gd name="G4" fmla="+- 1 0 0"/>
                <a:gd name="G5" fmla="+- 1 0 0"/>
                <a:gd name="G6" fmla="+- 2509 0 0"/>
                <a:gd name="G7" fmla="+- 2408 0 0"/>
                <a:gd name="G8" fmla="+- 2313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T0" fmla="*/ 2315 256 1"/>
                <a:gd name="T1" fmla="*/ 0 256 1"/>
                <a:gd name="G58" fmla="+- 0 T0 T1"/>
                <a:gd name="G59" fmla="sin G57 G58"/>
                <a:gd name="G60" fmla="*/ 1 0 0"/>
                <a:gd name="T2" fmla="*/ 2410 256 1"/>
                <a:gd name="T3" fmla="*/ 0 256 1"/>
                <a:gd name="G61" fmla="+- 0 T2 T3"/>
                <a:gd name="G62" fmla="sin G60 G61"/>
                <a:gd name="G63" fmla="*/ 1 0 0"/>
                <a:gd name="T4" fmla="*/ 2511 256 1"/>
                <a:gd name="T5" fmla="*/ 0 256 1"/>
                <a:gd name="G64" fmla="+- 0 T4 T5"/>
                <a:gd name="G65" fmla="sin G63 G64"/>
                <a:gd name="G66" fmla="+- 1 0 0"/>
                <a:gd name="G67" fmla="+- 1 0 0"/>
                <a:gd name="T6" fmla="*/ 471 w 2314"/>
                <a:gd name="T7" fmla="*/ 585 h 2586"/>
                <a:gd name="T8" fmla="*/ 471 w 2314"/>
                <a:gd name="T9" fmla="*/ 585 h 2586"/>
                <a:gd name="T10" fmla="*/ 53 w 2314"/>
                <a:gd name="T11" fmla="*/ 584 h 2586"/>
                <a:gd name="T12" fmla="*/ 0 w 2314"/>
                <a:gd name="T13" fmla="*/ 545 h 2586"/>
                <a:gd name="T14" fmla="*/ 11 w 2314"/>
                <a:gd name="T15" fmla="*/ 507 h 2586"/>
                <a:gd name="T16" fmla="*/ 183 w 2314"/>
                <a:gd name="T17" fmla="*/ 224 h 2586"/>
                <a:gd name="T18" fmla="*/ 183 w 2314"/>
                <a:gd name="T19" fmla="*/ 40 h 2586"/>
                <a:gd name="T20" fmla="*/ 165 w 2314"/>
                <a:gd name="T21" fmla="*/ 7 h 2586"/>
                <a:gd name="T22" fmla="*/ 178 w 2314"/>
                <a:gd name="T23" fmla="*/ 1 h 2586"/>
                <a:gd name="T24" fmla="*/ 180 w 2314"/>
                <a:gd name="T25" fmla="*/ 1 h 2586"/>
                <a:gd name="T26" fmla="*/ 188 w 2314"/>
                <a:gd name="T27" fmla="*/ 0 h 2586"/>
                <a:gd name="T28" fmla="*/ 199 w 2314"/>
                <a:gd name="T29" fmla="*/ 1 h 2586"/>
                <a:gd name="T30" fmla="*/ 327 w 2314"/>
                <a:gd name="T31" fmla="*/ 1 h 2586"/>
                <a:gd name="T32" fmla="*/ 338 w 2314"/>
                <a:gd name="T33" fmla="*/ 0 h 2586"/>
                <a:gd name="T34" fmla="*/ 345 w 2314"/>
                <a:gd name="T35" fmla="*/ 1 h 2586"/>
                <a:gd name="T36" fmla="*/ 347 w 2314"/>
                <a:gd name="T37" fmla="*/ 1 h 2586"/>
                <a:gd name="T38" fmla="*/ 361 w 2314"/>
                <a:gd name="T39" fmla="*/ 8 h 2586"/>
                <a:gd name="T40" fmla="*/ 343 w 2314"/>
                <a:gd name="T41" fmla="*/ 40 h 2586"/>
                <a:gd name="T42" fmla="*/ 342 w 2314"/>
                <a:gd name="T43" fmla="*/ 224 h 2586"/>
                <a:gd name="T44" fmla="*/ 513 w 2314"/>
                <a:gd name="T45" fmla="*/ 508 h 2586"/>
                <a:gd name="T46" fmla="*/ 524 w 2314"/>
                <a:gd name="T47" fmla="*/ 545 h 2586"/>
                <a:gd name="T48" fmla="*/ 471 w 2314"/>
                <a:gd name="T49" fmla="*/ 585 h 2586"/>
              </a:gdLst>
              <a:ahLst/>
              <a:cxnLst>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14" h="2586">
                  <a:moveTo>
                    <a:pt x="2082" y="2585"/>
                  </a:moveTo>
                  <a:lnTo>
                    <a:pt x="2082" y="2585"/>
                  </a:lnTo>
                  <a:cubicBezTo>
                    <a:pt x="232" y="2583"/>
                    <a:pt x="232" y="2583"/>
                    <a:pt x="232" y="2583"/>
                  </a:cubicBezTo>
                  <a:cubicBezTo>
                    <a:pt x="97" y="2583"/>
                    <a:pt x="0" y="2509"/>
                    <a:pt x="0" y="2408"/>
                  </a:cubicBezTo>
                  <a:cubicBezTo>
                    <a:pt x="0" y="2313"/>
                    <a:pt x="43" y="2251"/>
                    <a:pt x="49" y="2242"/>
                  </a:cubicBezTo>
                  <a:cubicBezTo>
                    <a:pt x="806" y="990"/>
                    <a:pt x="806" y="990"/>
                    <a:pt x="806" y="990"/>
                  </a:cubicBezTo>
                  <a:cubicBezTo>
                    <a:pt x="807" y="178"/>
                    <a:pt x="807" y="178"/>
                    <a:pt x="807" y="178"/>
                  </a:cubicBezTo>
                  <a:cubicBezTo>
                    <a:pt x="738" y="110"/>
                    <a:pt x="715" y="65"/>
                    <a:pt x="728" y="32"/>
                  </a:cubicBezTo>
                  <a:cubicBezTo>
                    <a:pt x="731" y="22"/>
                    <a:pt x="747" y="4"/>
                    <a:pt x="785" y="4"/>
                  </a:cubicBezTo>
                  <a:cubicBezTo>
                    <a:pt x="789" y="4"/>
                    <a:pt x="792" y="4"/>
                    <a:pt x="794" y="4"/>
                  </a:cubicBezTo>
                  <a:cubicBezTo>
                    <a:pt x="804" y="2"/>
                    <a:pt x="816" y="0"/>
                    <a:pt x="829" y="0"/>
                  </a:cubicBezTo>
                  <a:cubicBezTo>
                    <a:pt x="851" y="0"/>
                    <a:pt x="872" y="4"/>
                    <a:pt x="878" y="4"/>
                  </a:cubicBezTo>
                  <a:cubicBezTo>
                    <a:pt x="1442" y="4"/>
                    <a:pt x="1442" y="4"/>
                    <a:pt x="1442" y="4"/>
                  </a:cubicBezTo>
                  <a:cubicBezTo>
                    <a:pt x="1449" y="4"/>
                    <a:pt x="1469" y="0"/>
                    <a:pt x="1491" y="0"/>
                  </a:cubicBezTo>
                  <a:cubicBezTo>
                    <a:pt x="1505" y="0"/>
                    <a:pt x="1516" y="2"/>
                    <a:pt x="1525" y="4"/>
                  </a:cubicBezTo>
                  <a:cubicBezTo>
                    <a:pt x="1528" y="4"/>
                    <a:pt x="1532" y="4"/>
                    <a:pt x="1533" y="4"/>
                  </a:cubicBezTo>
                  <a:cubicBezTo>
                    <a:pt x="1574" y="4"/>
                    <a:pt x="1587" y="22"/>
                    <a:pt x="1592" y="34"/>
                  </a:cubicBezTo>
                  <a:cubicBezTo>
                    <a:pt x="1606" y="66"/>
                    <a:pt x="1582" y="110"/>
                    <a:pt x="1513" y="178"/>
                  </a:cubicBezTo>
                  <a:cubicBezTo>
                    <a:pt x="1511" y="990"/>
                    <a:pt x="1511" y="990"/>
                    <a:pt x="1511" y="990"/>
                  </a:cubicBezTo>
                  <a:cubicBezTo>
                    <a:pt x="2264" y="2244"/>
                    <a:pt x="2264" y="2244"/>
                    <a:pt x="2264" y="2244"/>
                  </a:cubicBezTo>
                  <a:cubicBezTo>
                    <a:pt x="2271" y="2254"/>
                    <a:pt x="2313" y="2315"/>
                    <a:pt x="2313" y="2410"/>
                  </a:cubicBezTo>
                  <a:cubicBezTo>
                    <a:pt x="2313" y="2511"/>
                    <a:pt x="2215" y="2585"/>
                    <a:pt x="2082" y="2585"/>
                  </a:cubicBezTo>
                </a:path>
              </a:pathLst>
            </a:custGeom>
            <a:solidFill>
              <a:schemeClr val="bg1">
                <a:lumMod val="85000"/>
              </a:schemeClr>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56" name="Freeform 60"/>
            <p:cNvSpPr>
              <a:spLocks noChangeArrowheads="1"/>
            </p:cNvSpPr>
            <p:nvPr/>
          </p:nvSpPr>
          <p:spPr bwMode="auto">
            <a:xfrm>
              <a:off x="5239782" y="7251032"/>
              <a:ext cx="2503496" cy="1585104"/>
            </a:xfrm>
            <a:custGeom>
              <a:avLst/>
              <a:gdLst>
                <a:gd name="G0" fmla="+- 1 0 0"/>
                <a:gd name="G1" fmla="+- 1 0 0"/>
                <a:gd name="G2" fmla="+- 1 0 0"/>
                <a:gd name="G3" fmla="+- 1 0 0"/>
                <a:gd name="G4" fmla="+- 1 0 0"/>
                <a:gd name="G5" fmla="+- 1 0 0"/>
                <a:gd name="G6" fmla="+- 1104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T0" fmla="*/ 161 w 2027"/>
                <a:gd name="T1" fmla="*/ 0 h 1287"/>
                <a:gd name="T2" fmla="*/ 161 w 2027"/>
                <a:gd name="T3" fmla="*/ 0 h 1287"/>
                <a:gd name="T4" fmla="*/ 11 w 2027"/>
                <a:gd name="T5" fmla="*/ 229 h 1287"/>
                <a:gd name="T6" fmla="*/ 5 w 2027"/>
                <a:gd name="T7" fmla="*/ 265 h 1287"/>
                <a:gd name="T8" fmla="*/ 63 w 2027"/>
                <a:gd name="T9" fmla="*/ 289 h 1287"/>
                <a:gd name="T10" fmla="*/ 414 w 2027"/>
                <a:gd name="T11" fmla="*/ 290 h 1287"/>
                <a:gd name="T12" fmla="*/ 453 w 2027"/>
                <a:gd name="T13" fmla="*/ 266 h 1287"/>
                <a:gd name="T14" fmla="*/ 430 w 2027"/>
                <a:gd name="T15" fmla="*/ 201 h 1287"/>
                <a:gd name="T16" fmla="*/ 307 w 2027"/>
                <a:gd name="T17" fmla="*/ 0 h 1287"/>
                <a:gd name="T18" fmla="*/ 161 w 2027"/>
                <a:gd name="T19" fmla="*/ 0 h 1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27" h="1287">
                  <a:moveTo>
                    <a:pt x="710" y="0"/>
                  </a:moveTo>
                  <a:lnTo>
                    <a:pt x="710" y="0"/>
                  </a:lnTo>
                  <a:cubicBezTo>
                    <a:pt x="50" y="1013"/>
                    <a:pt x="50" y="1013"/>
                    <a:pt x="50" y="1013"/>
                  </a:cubicBezTo>
                  <a:cubicBezTo>
                    <a:pt x="50" y="1013"/>
                    <a:pt x="0" y="1104"/>
                    <a:pt x="23" y="1172"/>
                  </a:cubicBezTo>
                  <a:cubicBezTo>
                    <a:pt x="47" y="1237"/>
                    <a:pt x="64" y="1280"/>
                    <a:pt x="280" y="1280"/>
                  </a:cubicBezTo>
                  <a:cubicBezTo>
                    <a:pt x="1830" y="1281"/>
                    <a:pt x="1830" y="1281"/>
                    <a:pt x="1830" y="1281"/>
                  </a:cubicBezTo>
                  <a:cubicBezTo>
                    <a:pt x="1830" y="1281"/>
                    <a:pt x="1972" y="1286"/>
                    <a:pt x="1999" y="1178"/>
                  </a:cubicBezTo>
                  <a:cubicBezTo>
                    <a:pt x="2026" y="1070"/>
                    <a:pt x="1983" y="1020"/>
                    <a:pt x="1899" y="891"/>
                  </a:cubicBezTo>
                  <a:cubicBezTo>
                    <a:pt x="1813" y="763"/>
                    <a:pt x="1354" y="0"/>
                    <a:pt x="1354" y="0"/>
                  </a:cubicBezTo>
                  <a:cubicBezTo>
                    <a:pt x="710" y="0"/>
                    <a:pt x="710" y="0"/>
                    <a:pt x="710" y="0"/>
                  </a:cubicBezTo>
                </a:path>
              </a:pathLst>
            </a:custGeom>
            <a:solidFill>
              <a:schemeClr val="accent4"/>
            </a:solidFill>
            <a:ln>
              <a:noFill/>
            </a:ln>
            <a:effectLst/>
          </p:spPr>
          <p:txBody>
            <a:bodyPr wrap="none" anchor="ctr"/>
            <a:lstStyle/>
            <a:p>
              <a:pPr defTabSz="1828617"/>
              <a:endParaRPr lang="en-US" sz="3600">
                <a:solidFill>
                  <a:srgbClr val="445469"/>
                </a:solidFill>
                <a:latin typeface="Lato Light"/>
              </a:endParaRPr>
            </a:p>
          </p:txBody>
        </p:sp>
        <p:grpSp>
          <p:nvGrpSpPr>
            <p:cNvPr id="57" name="Group 56"/>
            <p:cNvGrpSpPr/>
            <p:nvPr/>
          </p:nvGrpSpPr>
          <p:grpSpPr>
            <a:xfrm>
              <a:off x="5606014" y="7584450"/>
              <a:ext cx="1585184" cy="1054915"/>
              <a:chOff x="5606014" y="7584450"/>
              <a:chExt cx="1585184" cy="1054915"/>
            </a:xfrm>
            <a:solidFill>
              <a:schemeClr val="bg1"/>
            </a:solidFill>
          </p:grpSpPr>
          <p:sp>
            <p:nvSpPr>
              <p:cNvPr id="62" name="Freeform 61"/>
              <p:cNvSpPr>
                <a:spLocks noChangeArrowheads="1"/>
              </p:cNvSpPr>
              <p:nvPr/>
            </p:nvSpPr>
            <p:spPr bwMode="auto">
              <a:xfrm>
                <a:off x="6229155" y="7584450"/>
                <a:ext cx="142120" cy="136647"/>
              </a:xfrm>
              <a:custGeom>
                <a:avLst/>
                <a:gdLst>
                  <a:gd name="G0" fmla="+- 59 0 0"/>
                  <a:gd name="G1" fmla="+- 59 0 0"/>
                  <a:gd name="G2" fmla="+- 25 0 0"/>
                  <a:gd name="G3" fmla="+- 1 0 0"/>
                  <a:gd name="G4" fmla="+- 1 0 0"/>
                  <a:gd name="G5" fmla="+- 1 0 0"/>
                  <a:gd name="G6" fmla="+- 1 0 0"/>
                  <a:gd name="G7" fmla="+- 1 0 0"/>
                  <a:gd name="G8" fmla="+- 1 0 0"/>
                  <a:gd name="G9" fmla="+- 1 0 0"/>
                  <a:gd name="G10" fmla="+- 1 0 0"/>
                  <a:gd name="G11" fmla="+- 1 0 0"/>
                  <a:gd name="G12" fmla="+- 91 0 0"/>
                  <a:gd name="G13" fmla="+- 59 0 0"/>
                  <a:gd name="T0" fmla="*/ 0 w 124"/>
                  <a:gd name="T1" fmla="*/ 13 h 117"/>
                  <a:gd name="T2" fmla="*/ 0 w 124"/>
                  <a:gd name="T3" fmla="*/ 13 h 117"/>
                  <a:gd name="T4" fmla="*/ 14 w 124"/>
                  <a:gd name="T5" fmla="*/ 0 h 117"/>
                  <a:gd name="T6" fmla="*/ 27 w 124"/>
                  <a:gd name="T7" fmla="*/ 13 h 117"/>
                  <a:gd name="T8" fmla="*/ 14 w 124"/>
                  <a:gd name="T9" fmla="*/ 26 h 117"/>
                  <a:gd name="T10" fmla="*/ 0 w 124"/>
                  <a:gd name="T11" fmla="*/ 13 h 117"/>
                </a:gdLst>
                <a:ahLst/>
                <a:cxnLst>
                  <a:cxn ang="0">
                    <a:pos x="T0" y="T1"/>
                  </a:cxn>
                  <a:cxn ang="0">
                    <a:pos x="T2" y="T3"/>
                  </a:cxn>
                  <a:cxn ang="0">
                    <a:pos x="T4" y="T5"/>
                  </a:cxn>
                  <a:cxn ang="0">
                    <a:pos x="T6" y="T7"/>
                  </a:cxn>
                  <a:cxn ang="0">
                    <a:pos x="T8" y="T9"/>
                  </a:cxn>
                  <a:cxn ang="0">
                    <a:pos x="T10" y="T11"/>
                  </a:cxn>
                </a:cxnLst>
                <a:rect l="0" t="0" r="r" b="b"/>
                <a:pathLst>
                  <a:path w="124" h="117">
                    <a:moveTo>
                      <a:pt x="0" y="59"/>
                    </a:moveTo>
                    <a:lnTo>
                      <a:pt x="0" y="59"/>
                    </a:lnTo>
                    <a:cubicBezTo>
                      <a:pt x="0" y="25"/>
                      <a:pt x="27" y="0"/>
                      <a:pt x="62" y="0"/>
                    </a:cubicBezTo>
                    <a:cubicBezTo>
                      <a:pt x="96" y="0"/>
                      <a:pt x="123" y="25"/>
                      <a:pt x="123" y="59"/>
                    </a:cubicBezTo>
                    <a:cubicBezTo>
                      <a:pt x="123" y="91"/>
                      <a:pt x="96" y="116"/>
                      <a:pt x="62" y="116"/>
                    </a:cubicBezTo>
                    <a:cubicBezTo>
                      <a:pt x="27" y="116"/>
                      <a:pt x="0" y="91"/>
                      <a:pt x="0" y="59"/>
                    </a:cubicBez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63" name="Freeform 62"/>
              <p:cNvSpPr>
                <a:spLocks noChangeArrowheads="1"/>
              </p:cNvSpPr>
              <p:nvPr/>
            </p:nvSpPr>
            <p:spPr bwMode="auto">
              <a:xfrm>
                <a:off x="7049078" y="8469923"/>
                <a:ext cx="142120" cy="136647"/>
              </a:xfrm>
              <a:custGeom>
                <a:avLst/>
                <a:gdLst>
                  <a:gd name="G0" fmla="+- 59 0 0"/>
                  <a:gd name="G1" fmla="+- 59 0 0"/>
                  <a:gd name="G2" fmla="+- 26 0 0"/>
                  <a:gd name="G3" fmla="+- 1 0 0"/>
                  <a:gd name="G4" fmla="+- 1 0 0"/>
                  <a:gd name="G5" fmla="+- 1 0 0"/>
                  <a:gd name="G6" fmla="+- 1 0 0"/>
                  <a:gd name="G7" fmla="+- 1 0 0"/>
                  <a:gd name="G8" fmla="+- 1 0 0"/>
                  <a:gd name="G9" fmla="+- 1 0 0"/>
                  <a:gd name="G10" fmla="+- 1 0 0"/>
                  <a:gd name="G11" fmla="+- 1 0 0"/>
                  <a:gd name="G12" fmla="+- 91 0 0"/>
                  <a:gd name="G13" fmla="+- 59 0 0"/>
                  <a:gd name="T0" fmla="*/ 0 w 124"/>
                  <a:gd name="T1" fmla="*/ 13 h 119"/>
                  <a:gd name="T2" fmla="*/ 0 w 124"/>
                  <a:gd name="T3" fmla="*/ 13 h 119"/>
                  <a:gd name="T4" fmla="*/ 13 w 124"/>
                  <a:gd name="T5" fmla="*/ 0 h 119"/>
                  <a:gd name="T6" fmla="*/ 27 w 124"/>
                  <a:gd name="T7" fmla="*/ 13 h 119"/>
                  <a:gd name="T8" fmla="*/ 13 w 124"/>
                  <a:gd name="T9" fmla="*/ 26 h 119"/>
                  <a:gd name="T10" fmla="*/ 0 w 124"/>
                  <a:gd name="T11" fmla="*/ 13 h 119"/>
                </a:gdLst>
                <a:ahLst/>
                <a:cxnLst>
                  <a:cxn ang="0">
                    <a:pos x="T0" y="T1"/>
                  </a:cxn>
                  <a:cxn ang="0">
                    <a:pos x="T2" y="T3"/>
                  </a:cxn>
                  <a:cxn ang="0">
                    <a:pos x="T4" y="T5"/>
                  </a:cxn>
                  <a:cxn ang="0">
                    <a:pos x="T6" y="T7"/>
                  </a:cxn>
                  <a:cxn ang="0">
                    <a:pos x="T8" y="T9"/>
                  </a:cxn>
                  <a:cxn ang="0">
                    <a:pos x="T10" y="T11"/>
                  </a:cxn>
                </a:cxnLst>
                <a:rect l="0" t="0" r="r" b="b"/>
                <a:pathLst>
                  <a:path w="124" h="119">
                    <a:moveTo>
                      <a:pt x="0" y="59"/>
                    </a:moveTo>
                    <a:lnTo>
                      <a:pt x="0" y="59"/>
                    </a:lnTo>
                    <a:cubicBezTo>
                      <a:pt x="0" y="26"/>
                      <a:pt x="27" y="0"/>
                      <a:pt x="61" y="0"/>
                    </a:cubicBezTo>
                    <a:cubicBezTo>
                      <a:pt x="94" y="0"/>
                      <a:pt x="123" y="26"/>
                      <a:pt x="123" y="59"/>
                    </a:cubicBezTo>
                    <a:cubicBezTo>
                      <a:pt x="123" y="91"/>
                      <a:pt x="94" y="118"/>
                      <a:pt x="61" y="118"/>
                    </a:cubicBezTo>
                    <a:cubicBezTo>
                      <a:pt x="27" y="118"/>
                      <a:pt x="0" y="91"/>
                      <a:pt x="0" y="59"/>
                    </a:cubicBez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64" name="Freeform 63"/>
              <p:cNvSpPr>
                <a:spLocks noChangeArrowheads="1"/>
              </p:cNvSpPr>
              <p:nvPr/>
            </p:nvSpPr>
            <p:spPr bwMode="auto">
              <a:xfrm>
                <a:off x="5606014" y="8442593"/>
                <a:ext cx="207714" cy="196772"/>
              </a:xfrm>
              <a:custGeom>
                <a:avLst/>
                <a:gdLst>
                  <a:gd name="G0" fmla="+- 82 0 0"/>
                  <a:gd name="G1" fmla="+- 82 0 0"/>
                  <a:gd name="G2" fmla="+- 37 0 0"/>
                  <a:gd name="G3" fmla="+- 1 0 0"/>
                  <a:gd name="G4" fmla="+- 1 0 0"/>
                  <a:gd name="G5" fmla="+- 1 0 0"/>
                  <a:gd name="G6" fmla="+- 1 0 0"/>
                  <a:gd name="G7" fmla="+- 1 0 0"/>
                  <a:gd name="G8" fmla="+- 1 0 0"/>
                  <a:gd name="G9" fmla="+- 1 0 0"/>
                  <a:gd name="G10" fmla="+- 1 0 0"/>
                  <a:gd name="G11" fmla="+- 1 0 0"/>
                  <a:gd name="G12" fmla="+- 128 0 0"/>
                  <a:gd name="G13" fmla="+- 82 0 0"/>
                  <a:gd name="T0" fmla="*/ 0 w 175"/>
                  <a:gd name="T1" fmla="*/ 18 h 166"/>
                  <a:gd name="T2" fmla="*/ 0 w 175"/>
                  <a:gd name="T3" fmla="*/ 18 h 166"/>
                  <a:gd name="T4" fmla="*/ 20 w 175"/>
                  <a:gd name="T5" fmla="*/ 0 h 166"/>
                  <a:gd name="T6" fmla="*/ 39 w 175"/>
                  <a:gd name="T7" fmla="*/ 18 h 166"/>
                  <a:gd name="T8" fmla="*/ 20 w 175"/>
                  <a:gd name="T9" fmla="*/ 37 h 166"/>
                  <a:gd name="T10" fmla="*/ 0 w 175"/>
                  <a:gd name="T11" fmla="*/ 18 h 166"/>
                </a:gdLst>
                <a:ahLst/>
                <a:cxnLst>
                  <a:cxn ang="0">
                    <a:pos x="T0" y="T1"/>
                  </a:cxn>
                  <a:cxn ang="0">
                    <a:pos x="T2" y="T3"/>
                  </a:cxn>
                  <a:cxn ang="0">
                    <a:pos x="T4" y="T5"/>
                  </a:cxn>
                  <a:cxn ang="0">
                    <a:pos x="T6" y="T7"/>
                  </a:cxn>
                  <a:cxn ang="0">
                    <a:pos x="T8" y="T9"/>
                  </a:cxn>
                  <a:cxn ang="0">
                    <a:pos x="T10" y="T11"/>
                  </a:cxn>
                </a:cxnLst>
                <a:rect l="0" t="0" r="r" b="b"/>
                <a:pathLst>
                  <a:path w="175" h="166">
                    <a:moveTo>
                      <a:pt x="0" y="82"/>
                    </a:moveTo>
                    <a:lnTo>
                      <a:pt x="0" y="82"/>
                    </a:lnTo>
                    <a:cubicBezTo>
                      <a:pt x="0" y="37"/>
                      <a:pt x="39" y="0"/>
                      <a:pt x="88" y="0"/>
                    </a:cubicBezTo>
                    <a:cubicBezTo>
                      <a:pt x="135" y="0"/>
                      <a:pt x="174" y="37"/>
                      <a:pt x="174" y="82"/>
                    </a:cubicBezTo>
                    <a:cubicBezTo>
                      <a:pt x="174" y="128"/>
                      <a:pt x="135" y="165"/>
                      <a:pt x="88" y="165"/>
                    </a:cubicBezTo>
                    <a:cubicBezTo>
                      <a:pt x="39" y="165"/>
                      <a:pt x="0" y="128"/>
                      <a:pt x="0" y="82"/>
                    </a:cubicBez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65" name="Freeform 64"/>
              <p:cNvSpPr>
                <a:spLocks noChangeArrowheads="1"/>
              </p:cNvSpPr>
              <p:nvPr/>
            </p:nvSpPr>
            <p:spPr bwMode="auto">
              <a:xfrm>
                <a:off x="6158095" y="8158368"/>
                <a:ext cx="103857" cy="98386"/>
              </a:xfrm>
              <a:custGeom>
                <a:avLst/>
                <a:gdLst>
                  <a:gd name="G0" fmla="+- 44 0 0"/>
                  <a:gd name="G1" fmla="+- 44 0 0"/>
                  <a:gd name="G2" fmla="+- 18 0 0"/>
                  <a:gd name="G3" fmla="+- 1 0 0"/>
                  <a:gd name="G4" fmla="+- 1 0 0"/>
                  <a:gd name="G5" fmla="+- 1 0 0"/>
                  <a:gd name="G6" fmla="+- 1 0 0"/>
                  <a:gd name="G7" fmla="+- 1 0 0"/>
                  <a:gd name="G8" fmla="+- 1 0 0"/>
                  <a:gd name="G9" fmla="+- 1 0 0"/>
                  <a:gd name="G10" fmla="+- 1 0 0"/>
                  <a:gd name="G11" fmla="+- 1 0 0"/>
                  <a:gd name="G12" fmla="+- 67 0 0"/>
                  <a:gd name="G13" fmla="+- 44 0 0"/>
                  <a:gd name="T0" fmla="*/ 0 w 92"/>
                  <a:gd name="T1" fmla="*/ 10 h 88"/>
                  <a:gd name="T2" fmla="*/ 0 w 92"/>
                  <a:gd name="T3" fmla="*/ 10 h 88"/>
                  <a:gd name="T4" fmla="*/ 10 w 92"/>
                  <a:gd name="T5" fmla="*/ 0 h 88"/>
                  <a:gd name="T6" fmla="*/ 20 w 92"/>
                  <a:gd name="T7" fmla="*/ 10 h 88"/>
                  <a:gd name="T8" fmla="*/ 10 w 92"/>
                  <a:gd name="T9" fmla="*/ 19 h 88"/>
                  <a:gd name="T10" fmla="*/ 0 w 92"/>
                  <a:gd name="T11" fmla="*/ 10 h 88"/>
                </a:gdLst>
                <a:ahLst/>
                <a:cxnLst>
                  <a:cxn ang="0">
                    <a:pos x="T0" y="T1"/>
                  </a:cxn>
                  <a:cxn ang="0">
                    <a:pos x="T2" y="T3"/>
                  </a:cxn>
                  <a:cxn ang="0">
                    <a:pos x="T4" y="T5"/>
                  </a:cxn>
                  <a:cxn ang="0">
                    <a:pos x="T6" y="T7"/>
                  </a:cxn>
                  <a:cxn ang="0">
                    <a:pos x="T8" y="T9"/>
                  </a:cxn>
                  <a:cxn ang="0">
                    <a:pos x="T10" y="T11"/>
                  </a:cxn>
                </a:cxnLst>
                <a:rect l="0" t="0" r="r" b="b"/>
                <a:pathLst>
                  <a:path w="92" h="88">
                    <a:moveTo>
                      <a:pt x="0" y="44"/>
                    </a:moveTo>
                    <a:lnTo>
                      <a:pt x="0" y="44"/>
                    </a:lnTo>
                    <a:cubicBezTo>
                      <a:pt x="0" y="18"/>
                      <a:pt x="20" y="0"/>
                      <a:pt x="46" y="0"/>
                    </a:cubicBezTo>
                    <a:cubicBezTo>
                      <a:pt x="71" y="0"/>
                      <a:pt x="91" y="18"/>
                      <a:pt x="91" y="44"/>
                    </a:cubicBezTo>
                    <a:cubicBezTo>
                      <a:pt x="91" y="67"/>
                      <a:pt x="71" y="87"/>
                      <a:pt x="46" y="87"/>
                    </a:cubicBezTo>
                    <a:cubicBezTo>
                      <a:pt x="20" y="87"/>
                      <a:pt x="0" y="67"/>
                      <a:pt x="0" y="44"/>
                    </a:cubicBez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66" name="Freeform 65"/>
              <p:cNvSpPr>
                <a:spLocks noChangeArrowheads="1"/>
              </p:cNvSpPr>
              <p:nvPr/>
            </p:nvSpPr>
            <p:spPr bwMode="auto">
              <a:xfrm>
                <a:off x="6633650" y="7764824"/>
                <a:ext cx="327969" cy="317021"/>
              </a:xfrm>
              <a:custGeom>
                <a:avLst/>
                <a:gdLst>
                  <a:gd name="G0" fmla="+- 130 0 0"/>
                  <a:gd name="G1" fmla="+- 130 0 0"/>
                  <a:gd name="G2" fmla="+- 57 0 0"/>
                  <a:gd name="G3" fmla="+- 1 0 0"/>
                  <a:gd name="G4" fmla="+- 1 0 0"/>
                  <a:gd name="G5" fmla="+- 1 0 0"/>
                  <a:gd name="G6" fmla="+- 1 0 0"/>
                  <a:gd name="G7" fmla="+- 1 0 0"/>
                  <a:gd name="G8" fmla="+- 1 0 0"/>
                  <a:gd name="G9" fmla="+- 1 0 0"/>
                  <a:gd name="G10" fmla="+- 1 0 0"/>
                  <a:gd name="G11" fmla="+- 1 0 0"/>
                  <a:gd name="G12" fmla="+- 202 0 0"/>
                  <a:gd name="G13" fmla="+- 130 0 0"/>
                  <a:gd name="T0" fmla="*/ 0 w 275"/>
                  <a:gd name="T1" fmla="*/ 29 h 263"/>
                  <a:gd name="T2" fmla="*/ 0 w 275"/>
                  <a:gd name="T3" fmla="*/ 29 h 263"/>
                  <a:gd name="T4" fmla="*/ 30 w 275"/>
                  <a:gd name="T5" fmla="*/ 0 h 263"/>
                  <a:gd name="T6" fmla="*/ 61 w 275"/>
                  <a:gd name="T7" fmla="*/ 29 h 263"/>
                  <a:gd name="T8" fmla="*/ 30 w 275"/>
                  <a:gd name="T9" fmla="*/ 59 h 263"/>
                  <a:gd name="T10" fmla="*/ 0 w 275"/>
                  <a:gd name="T11" fmla="*/ 29 h 263"/>
                </a:gdLst>
                <a:ahLst/>
                <a:cxnLst>
                  <a:cxn ang="0">
                    <a:pos x="T0" y="T1"/>
                  </a:cxn>
                  <a:cxn ang="0">
                    <a:pos x="T2" y="T3"/>
                  </a:cxn>
                  <a:cxn ang="0">
                    <a:pos x="T4" y="T5"/>
                  </a:cxn>
                  <a:cxn ang="0">
                    <a:pos x="T6" y="T7"/>
                  </a:cxn>
                  <a:cxn ang="0">
                    <a:pos x="T8" y="T9"/>
                  </a:cxn>
                  <a:cxn ang="0">
                    <a:pos x="T10" y="T11"/>
                  </a:cxn>
                </a:cxnLst>
                <a:rect l="0" t="0" r="r" b="b"/>
                <a:pathLst>
                  <a:path w="275" h="263">
                    <a:moveTo>
                      <a:pt x="0" y="130"/>
                    </a:moveTo>
                    <a:lnTo>
                      <a:pt x="0" y="130"/>
                    </a:lnTo>
                    <a:cubicBezTo>
                      <a:pt x="0" y="57"/>
                      <a:pt x="61" y="0"/>
                      <a:pt x="137" y="0"/>
                    </a:cubicBezTo>
                    <a:cubicBezTo>
                      <a:pt x="213" y="0"/>
                      <a:pt x="274" y="57"/>
                      <a:pt x="274" y="130"/>
                    </a:cubicBezTo>
                    <a:cubicBezTo>
                      <a:pt x="274" y="202"/>
                      <a:pt x="213" y="262"/>
                      <a:pt x="137" y="262"/>
                    </a:cubicBezTo>
                    <a:cubicBezTo>
                      <a:pt x="61" y="262"/>
                      <a:pt x="0" y="202"/>
                      <a:pt x="0" y="130"/>
                    </a:cubicBez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grpSp>
        <p:grpSp>
          <p:nvGrpSpPr>
            <p:cNvPr id="58" name="Group 57"/>
            <p:cNvGrpSpPr/>
            <p:nvPr/>
          </p:nvGrpSpPr>
          <p:grpSpPr>
            <a:xfrm>
              <a:off x="6010509" y="4578218"/>
              <a:ext cx="880050" cy="901870"/>
              <a:chOff x="6010509" y="4578218"/>
              <a:chExt cx="880050" cy="901870"/>
            </a:xfrm>
          </p:grpSpPr>
          <p:sp>
            <p:nvSpPr>
              <p:cNvPr id="59" name="Freeform 67"/>
              <p:cNvSpPr>
                <a:spLocks noChangeArrowheads="1"/>
              </p:cNvSpPr>
              <p:nvPr/>
            </p:nvSpPr>
            <p:spPr bwMode="auto">
              <a:xfrm>
                <a:off x="6480598" y="5195862"/>
                <a:ext cx="295172" cy="284226"/>
              </a:xfrm>
              <a:custGeom>
                <a:avLst/>
                <a:gdLst>
                  <a:gd name="G0" fmla="+- 118 0 0"/>
                  <a:gd name="G1" fmla="+- 118 0 0"/>
                  <a:gd name="G2" fmla="+- 54 0 0"/>
                  <a:gd name="G3" fmla="+- 1 0 0"/>
                  <a:gd name="G4" fmla="+- 1 0 0"/>
                  <a:gd name="G5" fmla="+- 1 0 0"/>
                  <a:gd name="G6" fmla="+- 1 0 0"/>
                  <a:gd name="G7" fmla="+- 1 0 0"/>
                  <a:gd name="G8" fmla="+- 1 0 0"/>
                  <a:gd name="G9" fmla="+- 1 0 0"/>
                  <a:gd name="G10" fmla="+- 1 0 0"/>
                  <a:gd name="G11" fmla="+- 1 0 0"/>
                  <a:gd name="G12" fmla="+- 184 0 0"/>
                  <a:gd name="G13" fmla="+- 118 0 0"/>
                  <a:gd name="T0" fmla="*/ 0 w 247"/>
                  <a:gd name="T1" fmla="*/ 26 h 237"/>
                  <a:gd name="T2" fmla="*/ 0 w 247"/>
                  <a:gd name="T3" fmla="*/ 26 h 237"/>
                  <a:gd name="T4" fmla="*/ 27 w 247"/>
                  <a:gd name="T5" fmla="*/ 0 h 237"/>
                  <a:gd name="T6" fmla="*/ 55 w 247"/>
                  <a:gd name="T7" fmla="*/ 26 h 237"/>
                  <a:gd name="T8" fmla="*/ 27 w 247"/>
                  <a:gd name="T9" fmla="*/ 53 h 237"/>
                  <a:gd name="T10" fmla="*/ 0 w 247"/>
                  <a:gd name="T11" fmla="*/ 26 h 237"/>
                </a:gdLst>
                <a:ahLst/>
                <a:cxnLst>
                  <a:cxn ang="0">
                    <a:pos x="T0" y="T1"/>
                  </a:cxn>
                  <a:cxn ang="0">
                    <a:pos x="T2" y="T3"/>
                  </a:cxn>
                  <a:cxn ang="0">
                    <a:pos x="T4" y="T5"/>
                  </a:cxn>
                  <a:cxn ang="0">
                    <a:pos x="T6" y="T7"/>
                  </a:cxn>
                  <a:cxn ang="0">
                    <a:pos x="T8" y="T9"/>
                  </a:cxn>
                  <a:cxn ang="0">
                    <a:pos x="T10" y="T11"/>
                  </a:cxn>
                </a:cxnLst>
                <a:rect l="0" t="0" r="r" b="b"/>
                <a:pathLst>
                  <a:path w="247" h="237">
                    <a:moveTo>
                      <a:pt x="0" y="118"/>
                    </a:moveTo>
                    <a:lnTo>
                      <a:pt x="0" y="118"/>
                    </a:lnTo>
                    <a:cubicBezTo>
                      <a:pt x="0" y="54"/>
                      <a:pt x="56" y="0"/>
                      <a:pt x="123" y="0"/>
                    </a:cubicBezTo>
                    <a:cubicBezTo>
                      <a:pt x="191" y="0"/>
                      <a:pt x="246" y="54"/>
                      <a:pt x="246" y="118"/>
                    </a:cubicBezTo>
                    <a:cubicBezTo>
                      <a:pt x="246" y="184"/>
                      <a:pt x="191" y="236"/>
                      <a:pt x="123" y="236"/>
                    </a:cubicBezTo>
                    <a:cubicBezTo>
                      <a:pt x="56" y="236"/>
                      <a:pt x="0" y="184"/>
                      <a:pt x="0" y="118"/>
                    </a:cubicBezTo>
                  </a:path>
                </a:pathLst>
              </a:custGeom>
              <a:solidFill>
                <a:schemeClr val="accent4"/>
              </a:solidFill>
              <a:ln>
                <a:noFill/>
              </a:ln>
              <a:effectLst/>
            </p:spPr>
            <p:txBody>
              <a:bodyPr wrap="none" anchor="ctr"/>
              <a:lstStyle/>
              <a:p>
                <a:pPr defTabSz="1828617"/>
                <a:endParaRPr lang="en-US" sz="3600">
                  <a:solidFill>
                    <a:srgbClr val="445469"/>
                  </a:solidFill>
                  <a:latin typeface="Lato Light"/>
                </a:endParaRPr>
              </a:p>
            </p:txBody>
          </p:sp>
          <p:sp>
            <p:nvSpPr>
              <p:cNvPr id="60" name="Freeform 69"/>
              <p:cNvSpPr>
                <a:spLocks noChangeArrowheads="1"/>
              </p:cNvSpPr>
              <p:nvPr/>
            </p:nvSpPr>
            <p:spPr bwMode="auto">
              <a:xfrm>
                <a:off x="6010509" y="4687536"/>
                <a:ext cx="393563" cy="377146"/>
              </a:xfrm>
              <a:custGeom>
                <a:avLst/>
                <a:gdLst>
                  <a:gd name="G0" fmla="+- 155 0 0"/>
                  <a:gd name="G1" fmla="+- 155 0 0"/>
                  <a:gd name="G2" fmla="+- 69 0 0"/>
                  <a:gd name="G3" fmla="+- 1 0 0"/>
                  <a:gd name="G4" fmla="+- 1 0 0"/>
                  <a:gd name="G5" fmla="+- 1 0 0"/>
                  <a:gd name="G6" fmla="+- 1 0 0"/>
                  <a:gd name="G7" fmla="+- 1 0 0"/>
                  <a:gd name="G8" fmla="+- 1 0 0"/>
                  <a:gd name="G9" fmla="+- 1 0 0"/>
                  <a:gd name="G10" fmla="+- 1 0 0"/>
                  <a:gd name="G11" fmla="+- 1 0 0"/>
                  <a:gd name="G12" fmla="+- 242 0 0"/>
                  <a:gd name="G13" fmla="+- 155 0 0"/>
                  <a:gd name="T0" fmla="*/ 0 w 325"/>
                  <a:gd name="T1" fmla="*/ 35 h 312"/>
                  <a:gd name="T2" fmla="*/ 0 w 325"/>
                  <a:gd name="T3" fmla="*/ 35 h 312"/>
                  <a:gd name="T4" fmla="*/ 36 w 325"/>
                  <a:gd name="T5" fmla="*/ 0 h 312"/>
                  <a:gd name="T6" fmla="*/ 73 w 325"/>
                  <a:gd name="T7" fmla="*/ 35 h 312"/>
                  <a:gd name="T8" fmla="*/ 36 w 325"/>
                  <a:gd name="T9" fmla="*/ 70 h 312"/>
                  <a:gd name="T10" fmla="*/ 0 w 325"/>
                  <a:gd name="T11" fmla="*/ 35 h 312"/>
                </a:gdLst>
                <a:ahLst/>
                <a:cxnLst>
                  <a:cxn ang="0">
                    <a:pos x="T0" y="T1"/>
                  </a:cxn>
                  <a:cxn ang="0">
                    <a:pos x="T2" y="T3"/>
                  </a:cxn>
                  <a:cxn ang="0">
                    <a:pos x="T4" y="T5"/>
                  </a:cxn>
                  <a:cxn ang="0">
                    <a:pos x="T6" y="T7"/>
                  </a:cxn>
                  <a:cxn ang="0">
                    <a:pos x="T8" y="T9"/>
                  </a:cxn>
                  <a:cxn ang="0">
                    <a:pos x="T10" y="T11"/>
                  </a:cxn>
                </a:cxnLst>
                <a:rect l="0" t="0" r="r" b="b"/>
                <a:pathLst>
                  <a:path w="325" h="312">
                    <a:moveTo>
                      <a:pt x="0" y="155"/>
                    </a:moveTo>
                    <a:lnTo>
                      <a:pt x="0" y="155"/>
                    </a:lnTo>
                    <a:cubicBezTo>
                      <a:pt x="0" y="69"/>
                      <a:pt x="72" y="0"/>
                      <a:pt x="162" y="0"/>
                    </a:cubicBezTo>
                    <a:cubicBezTo>
                      <a:pt x="251" y="0"/>
                      <a:pt x="324" y="69"/>
                      <a:pt x="324" y="155"/>
                    </a:cubicBezTo>
                    <a:cubicBezTo>
                      <a:pt x="324" y="242"/>
                      <a:pt x="251" y="311"/>
                      <a:pt x="162" y="311"/>
                    </a:cubicBezTo>
                    <a:cubicBezTo>
                      <a:pt x="72" y="311"/>
                      <a:pt x="0" y="242"/>
                      <a:pt x="0" y="155"/>
                    </a:cubicBezTo>
                  </a:path>
                </a:pathLst>
              </a:custGeom>
              <a:solidFill>
                <a:schemeClr val="accent4"/>
              </a:solidFill>
              <a:ln>
                <a:noFill/>
              </a:ln>
              <a:effectLst/>
            </p:spPr>
            <p:txBody>
              <a:bodyPr wrap="none" anchor="ctr"/>
              <a:lstStyle/>
              <a:p>
                <a:pPr defTabSz="1828617"/>
                <a:endParaRPr lang="en-US" sz="3600">
                  <a:solidFill>
                    <a:srgbClr val="445469"/>
                  </a:solidFill>
                  <a:latin typeface="Lato Light"/>
                </a:endParaRPr>
              </a:p>
            </p:txBody>
          </p:sp>
          <p:sp>
            <p:nvSpPr>
              <p:cNvPr id="61" name="Freeform 71"/>
              <p:cNvSpPr>
                <a:spLocks noChangeArrowheads="1"/>
              </p:cNvSpPr>
              <p:nvPr/>
            </p:nvSpPr>
            <p:spPr bwMode="auto">
              <a:xfrm>
                <a:off x="6666447" y="4578218"/>
                <a:ext cx="224112" cy="213169"/>
              </a:xfrm>
              <a:custGeom>
                <a:avLst/>
                <a:gdLst>
                  <a:gd name="G0" fmla="+- 91 0 0"/>
                  <a:gd name="G1" fmla="+- 91 0 0"/>
                  <a:gd name="G2" fmla="+- 41 0 0"/>
                  <a:gd name="G3" fmla="+- 1 0 0"/>
                  <a:gd name="G4" fmla="+- 1 0 0"/>
                  <a:gd name="G5" fmla="+- 1 0 0"/>
                  <a:gd name="G6" fmla="+- 1 0 0"/>
                  <a:gd name="G7" fmla="+- 1 0 0"/>
                  <a:gd name="G8" fmla="+- 1 0 0"/>
                  <a:gd name="G9" fmla="+- 1 0 0"/>
                  <a:gd name="G10" fmla="+- 1 0 0"/>
                  <a:gd name="G11" fmla="+- 1 0 0"/>
                  <a:gd name="G12" fmla="+- 142 0 0"/>
                  <a:gd name="G13" fmla="+- 91 0 0"/>
                  <a:gd name="T0" fmla="*/ 0 w 190"/>
                  <a:gd name="T1" fmla="*/ 20 h 183"/>
                  <a:gd name="T2" fmla="*/ 0 w 190"/>
                  <a:gd name="T3" fmla="*/ 20 h 183"/>
                  <a:gd name="T4" fmla="*/ 21 w 190"/>
                  <a:gd name="T5" fmla="*/ 0 h 183"/>
                  <a:gd name="T6" fmla="*/ 42 w 190"/>
                  <a:gd name="T7" fmla="*/ 20 h 183"/>
                  <a:gd name="T8" fmla="*/ 21 w 190"/>
                  <a:gd name="T9" fmla="*/ 40 h 183"/>
                  <a:gd name="T10" fmla="*/ 0 w 190"/>
                  <a:gd name="T11" fmla="*/ 20 h 183"/>
                </a:gdLst>
                <a:ahLst/>
                <a:cxnLst>
                  <a:cxn ang="0">
                    <a:pos x="T0" y="T1"/>
                  </a:cxn>
                  <a:cxn ang="0">
                    <a:pos x="T2" y="T3"/>
                  </a:cxn>
                  <a:cxn ang="0">
                    <a:pos x="T4" y="T5"/>
                  </a:cxn>
                  <a:cxn ang="0">
                    <a:pos x="T6" y="T7"/>
                  </a:cxn>
                  <a:cxn ang="0">
                    <a:pos x="T8" y="T9"/>
                  </a:cxn>
                  <a:cxn ang="0">
                    <a:pos x="T10" y="T11"/>
                  </a:cxn>
                </a:cxnLst>
                <a:rect l="0" t="0" r="r" b="b"/>
                <a:pathLst>
                  <a:path w="190" h="183">
                    <a:moveTo>
                      <a:pt x="0" y="91"/>
                    </a:moveTo>
                    <a:lnTo>
                      <a:pt x="0" y="91"/>
                    </a:lnTo>
                    <a:cubicBezTo>
                      <a:pt x="0" y="41"/>
                      <a:pt x="42" y="0"/>
                      <a:pt x="94" y="0"/>
                    </a:cubicBezTo>
                    <a:cubicBezTo>
                      <a:pt x="147" y="0"/>
                      <a:pt x="189" y="41"/>
                      <a:pt x="189" y="91"/>
                    </a:cubicBezTo>
                    <a:cubicBezTo>
                      <a:pt x="189" y="142"/>
                      <a:pt x="147" y="182"/>
                      <a:pt x="94" y="182"/>
                    </a:cubicBezTo>
                    <a:cubicBezTo>
                      <a:pt x="42" y="182"/>
                      <a:pt x="0" y="142"/>
                      <a:pt x="0" y="91"/>
                    </a:cubicBezTo>
                  </a:path>
                </a:pathLst>
              </a:custGeom>
              <a:solidFill>
                <a:schemeClr val="accent4"/>
              </a:solidFill>
              <a:ln>
                <a:noFill/>
              </a:ln>
              <a:effectLst/>
            </p:spPr>
            <p:txBody>
              <a:bodyPr wrap="none" anchor="ctr"/>
              <a:lstStyle/>
              <a:p>
                <a:pPr defTabSz="1828617"/>
                <a:endParaRPr lang="en-US" sz="3600">
                  <a:solidFill>
                    <a:srgbClr val="445469"/>
                  </a:solidFill>
                  <a:latin typeface="Lato Light"/>
                </a:endParaRPr>
              </a:p>
            </p:txBody>
          </p:sp>
        </p:grpSp>
      </p:grpSp>
      <p:grpSp>
        <p:nvGrpSpPr>
          <p:cNvPr id="67" name="Group 66"/>
          <p:cNvGrpSpPr/>
          <p:nvPr/>
        </p:nvGrpSpPr>
        <p:grpSpPr>
          <a:xfrm>
            <a:off x="3208464" y="4548547"/>
            <a:ext cx="3307103" cy="5045768"/>
            <a:chOff x="5048467" y="4578218"/>
            <a:chExt cx="2858796" cy="4361770"/>
          </a:xfrm>
        </p:grpSpPr>
        <p:sp>
          <p:nvSpPr>
            <p:cNvPr id="68" name="Freeform 59"/>
            <p:cNvSpPr>
              <a:spLocks noChangeArrowheads="1"/>
            </p:cNvSpPr>
            <p:nvPr/>
          </p:nvSpPr>
          <p:spPr bwMode="auto">
            <a:xfrm>
              <a:off x="5048467" y="5747916"/>
              <a:ext cx="2858796" cy="3192072"/>
            </a:xfrm>
            <a:custGeom>
              <a:avLst/>
              <a:gdLst>
                <a:gd name="G0" fmla="+- 1 0 0"/>
                <a:gd name="G1" fmla="+- 1 0 0"/>
                <a:gd name="G2" fmla="+- 1 0 0"/>
                <a:gd name="G3" fmla="+- 1 0 0"/>
                <a:gd name="G4" fmla="+- 1 0 0"/>
                <a:gd name="G5" fmla="+- 1 0 0"/>
                <a:gd name="G6" fmla="+- 2509 0 0"/>
                <a:gd name="G7" fmla="+- 2408 0 0"/>
                <a:gd name="G8" fmla="+- 2313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T0" fmla="*/ 2315 256 1"/>
                <a:gd name="T1" fmla="*/ 0 256 1"/>
                <a:gd name="G58" fmla="+- 0 T0 T1"/>
                <a:gd name="G59" fmla="sin G57 G58"/>
                <a:gd name="G60" fmla="*/ 1 0 0"/>
                <a:gd name="T2" fmla="*/ 2410 256 1"/>
                <a:gd name="T3" fmla="*/ 0 256 1"/>
                <a:gd name="G61" fmla="+- 0 T2 T3"/>
                <a:gd name="G62" fmla="sin G60 G61"/>
                <a:gd name="G63" fmla="*/ 1 0 0"/>
                <a:gd name="T4" fmla="*/ 2511 256 1"/>
                <a:gd name="T5" fmla="*/ 0 256 1"/>
                <a:gd name="G64" fmla="+- 0 T4 T5"/>
                <a:gd name="G65" fmla="sin G63 G64"/>
                <a:gd name="G66" fmla="+- 1 0 0"/>
                <a:gd name="G67" fmla="+- 1 0 0"/>
                <a:gd name="T6" fmla="*/ 471 w 2314"/>
                <a:gd name="T7" fmla="*/ 585 h 2586"/>
                <a:gd name="T8" fmla="*/ 471 w 2314"/>
                <a:gd name="T9" fmla="*/ 585 h 2586"/>
                <a:gd name="T10" fmla="*/ 53 w 2314"/>
                <a:gd name="T11" fmla="*/ 584 h 2586"/>
                <a:gd name="T12" fmla="*/ 0 w 2314"/>
                <a:gd name="T13" fmla="*/ 545 h 2586"/>
                <a:gd name="T14" fmla="*/ 11 w 2314"/>
                <a:gd name="T15" fmla="*/ 507 h 2586"/>
                <a:gd name="T16" fmla="*/ 183 w 2314"/>
                <a:gd name="T17" fmla="*/ 224 h 2586"/>
                <a:gd name="T18" fmla="*/ 183 w 2314"/>
                <a:gd name="T19" fmla="*/ 40 h 2586"/>
                <a:gd name="T20" fmla="*/ 165 w 2314"/>
                <a:gd name="T21" fmla="*/ 7 h 2586"/>
                <a:gd name="T22" fmla="*/ 178 w 2314"/>
                <a:gd name="T23" fmla="*/ 1 h 2586"/>
                <a:gd name="T24" fmla="*/ 180 w 2314"/>
                <a:gd name="T25" fmla="*/ 1 h 2586"/>
                <a:gd name="T26" fmla="*/ 188 w 2314"/>
                <a:gd name="T27" fmla="*/ 0 h 2586"/>
                <a:gd name="T28" fmla="*/ 199 w 2314"/>
                <a:gd name="T29" fmla="*/ 1 h 2586"/>
                <a:gd name="T30" fmla="*/ 327 w 2314"/>
                <a:gd name="T31" fmla="*/ 1 h 2586"/>
                <a:gd name="T32" fmla="*/ 338 w 2314"/>
                <a:gd name="T33" fmla="*/ 0 h 2586"/>
                <a:gd name="T34" fmla="*/ 345 w 2314"/>
                <a:gd name="T35" fmla="*/ 1 h 2586"/>
                <a:gd name="T36" fmla="*/ 347 w 2314"/>
                <a:gd name="T37" fmla="*/ 1 h 2586"/>
                <a:gd name="T38" fmla="*/ 361 w 2314"/>
                <a:gd name="T39" fmla="*/ 8 h 2586"/>
                <a:gd name="T40" fmla="*/ 343 w 2314"/>
                <a:gd name="T41" fmla="*/ 40 h 2586"/>
                <a:gd name="T42" fmla="*/ 342 w 2314"/>
                <a:gd name="T43" fmla="*/ 224 h 2586"/>
                <a:gd name="T44" fmla="*/ 513 w 2314"/>
                <a:gd name="T45" fmla="*/ 508 h 2586"/>
                <a:gd name="T46" fmla="*/ 524 w 2314"/>
                <a:gd name="T47" fmla="*/ 545 h 2586"/>
                <a:gd name="T48" fmla="*/ 471 w 2314"/>
                <a:gd name="T49" fmla="*/ 585 h 2586"/>
              </a:gdLst>
              <a:ahLst/>
              <a:cxnLst>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14" h="2586">
                  <a:moveTo>
                    <a:pt x="2082" y="2585"/>
                  </a:moveTo>
                  <a:lnTo>
                    <a:pt x="2082" y="2585"/>
                  </a:lnTo>
                  <a:cubicBezTo>
                    <a:pt x="232" y="2583"/>
                    <a:pt x="232" y="2583"/>
                    <a:pt x="232" y="2583"/>
                  </a:cubicBezTo>
                  <a:cubicBezTo>
                    <a:pt x="97" y="2583"/>
                    <a:pt x="0" y="2509"/>
                    <a:pt x="0" y="2408"/>
                  </a:cubicBezTo>
                  <a:cubicBezTo>
                    <a:pt x="0" y="2313"/>
                    <a:pt x="43" y="2251"/>
                    <a:pt x="49" y="2242"/>
                  </a:cubicBezTo>
                  <a:cubicBezTo>
                    <a:pt x="806" y="990"/>
                    <a:pt x="806" y="990"/>
                    <a:pt x="806" y="990"/>
                  </a:cubicBezTo>
                  <a:cubicBezTo>
                    <a:pt x="807" y="178"/>
                    <a:pt x="807" y="178"/>
                    <a:pt x="807" y="178"/>
                  </a:cubicBezTo>
                  <a:cubicBezTo>
                    <a:pt x="738" y="110"/>
                    <a:pt x="715" y="65"/>
                    <a:pt x="728" y="32"/>
                  </a:cubicBezTo>
                  <a:cubicBezTo>
                    <a:pt x="731" y="22"/>
                    <a:pt x="747" y="4"/>
                    <a:pt x="785" y="4"/>
                  </a:cubicBezTo>
                  <a:cubicBezTo>
                    <a:pt x="789" y="4"/>
                    <a:pt x="792" y="4"/>
                    <a:pt x="794" y="4"/>
                  </a:cubicBezTo>
                  <a:cubicBezTo>
                    <a:pt x="804" y="2"/>
                    <a:pt x="816" y="0"/>
                    <a:pt x="829" y="0"/>
                  </a:cubicBezTo>
                  <a:cubicBezTo>
                    <a:pt x="851" y="0"/>
                    <a:pt x="872" y="4"/>
                    <a:pt x="878" y="4"/>
                  </a:cubicBezTo>
                  <a:cubicBezTo>
                    <a:pt x="1442" y="4"/>
                    <a:pt x="1442" y="4"/>
                    <a:pt x="1442" y="4"/>
                  </a:cubicBezTo>
                  <a:cubicBezTo>
                    <a:pt x="1449" y="4"/>
                    <a:pt x="1469" y="0"/>
                    <a:pt x="1491" y="0"/>
                  </a:cubicBezTo>
                  <a:cubicBezTo>
                    <a:pt x="1505" y="0"/>
                    <a:pt x="1516" y="2"/>
                    <a:pt x="1525" y="4"/>
                  </a:cubicBezTo>
                  <a:cubicBezTo>
                    <a:pt x="1528" y="4"/>
                    <a:pt x="1532" y="4"/>
                    <a:pt x="1533" y="4"/>
                  </a:cubicBezTo>
                  <a:cubicBezTo>
                    <a:pt x="1574" y="4"/>
                    <a:pt x="1587" y="22"/>
                    <a:pt x="1592" y="34"/>
                  </a:cubicBezTo>
                  <a:cubicBezTo>
                    <a:pt x="1606" y="66"/>
                    <a:pt x="1582" y="110"/>
                    <a:pt x="1513" y="178"/>
                  </a:cubicBezTo>
                  <a:cubicBezTo>
                    <a:pt x="1511" y="990"/>
                    <a:pt x="1511" y="990"/>
                    <a:pt x="1511" y="990"/>
                  </a:cubicBezTo>
                  <a:cubicBezTo>
                    <a:pt x="2264" y="2244"/>
                    <a:pt x="2264" y="2244"/>
                    <a:pt x="2264" y="2244"/>
                  </a:cubicBezTo>
                  <a:cubicBezTo>
                    <a:pt x="2271" y="2254"/>
                    <a:pt x="2313" y="2315"/>
                    <a:pt x="2313" y="2410"/>
                  </a:cubicBezTo>
                  <a:cubicBezTo>
                    <a:pt x="2313" y="2511"/>
                    <a:pt x="2215" y="2585"/>
                    <a:pt x="2082" y="2585"/>
                  </a:cubicBezTo>
                </a:path>
              </a:pathLst>
            </a:custGeom>
            <a:solidFill>
              <a:schemeClr val="bg1">
                <a:lumMod val="85000"/>
              </a:schemeClr>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69" name="Freeform 60"/>
            <p:cNvSpPr>
              <a:spLocks noChangeArrowheads="1"/>
            </p:cNvSpPr>
            <p:nvPr/>
          </p:nvSpPr>
          <p:spPr bwMode="auto">
            <a:xfrm>
              <a:off x="5239782" y="7251032"/>
              <a:ext cx="2503496" cy="1585104"/>
            </a:xfrm>
            <a:custGeom>
              <a:avLst/>
              <a:gdLst>
                <a:gd name="G0" fmla="+- 1 0 0"/>
                <a:gd name="G1" fmla="+- 1 0 0"/>
                <a:gd name="G2" fmla="+- 1 0 0"/>
                <a:gd name="G3" fmla="+- 1 0 0"/>
                <a:gd name="G4" fmla="+- 1 0 0"/>
                <a:gd name="G5" fmla="+- 1 0 0"/>
                <a:gd name="G6" fmla="+- 1104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T0" fmla="*/ 161 w 2027"/>
                <a:gd name="T1" fmla="*/ 0 h 1287"/>
                <a:gd name="T2" fmla="*/ 161 w 2027"/>
                <a:gd name="T3" fmla="*/ 0 h 1287"/>
                <a:gd name="T4" fmla="*/ 11 w 2027"/>
                <a:gd name="T5" fmla="*/ 229 h 1287"/>
                <a:gd name="T6" fmla="*/ 5 w 2027"/>
                <a:gd name="T7" fmla="*/ 265 h 1287"/>
                <a:gd name="T8" fmla="*/ 63 w 2027"/>
                <a:gd name="T9" fmla="*/ 289 h 1287"/>
                <a:gd name="T10" fmla="*/ 414 w 2027"/>
                <a:gd name="T11" fmla="*/ 290 h 1287"/>
                <a:gd name="T12" fmla="*/ 453 w 2027"/>
                <a:gd name="T13" fmla="*/ 266 h 1287"/>
                <a:gd name="T14" fmla="*/ 430 w 2027"/>
                <a:gd name="T15" fmla="*/ 201 h 1287"/>
                <a:gd name="T16" fmla="*/ 307 w 2027"/>
                <a:gd name="T17" fmla="*/ 0 h 1287"/>
                <a:gd name="T18" fmla="*/ 161 w 2027"/>
                <a:gd name="T19" fmla="*/ 0 h 1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27" h="1287">
                  <a:moveTo>
                    <a:pt x="710" y="0"/>
                  </a:moveTo>
                  <a:lnTo>
                    <a:pt x="710" y="0"/>
                  </a:lnTo>
                  <a:cubicBezTo>
                    <a:pt x="50" y="1013"/>
                    <a:pt x="50" y="1013"/>
                    <a:pt x="50" y="1013"/>
                  </a:cubicBezTo>
                  <a:cubicBezTo>
                    <a:pt x="50" y="1013"/>
                    <a:pt x="0" y="1104"/>
                    <a:pt x="23" y="1172"/>
                  </a:cubicBezTo>
                  <a:cubicBezTo>
                    <a:pt x="47" y="1237"/>
                    <a:pt x="64" y="1280"/>
                    <a:pt x="280" y="1280"/>
                  </a:cubicBezTo>
                  <a:cubicBezTo>
                    <a:pt x="1830" y="1281"/>
                    <a:pt x="1830" y="1281"/>
                    <a:pt x="1830" y="1281"/>
                  </a:cubicBezTo>
                  <a:cubicBezTo>
                    <a:pt x="1830" y="1281"/>
                    <a:pt x="1972" y="1286"/>
                    <a:pt x="1999" y="1178"/>
                  </a:cubicBezTo>
                  <a:cubicBezTo>
                    <a:pt x="2026" y="1070"/>
                    <a:pt x="1983" y="1020"/>
                    <a:pt x="1899" y="891"/>
                  </a:cubicBezTo>
                  <a:cubicBezTo>
                    <a:pt x="1813" y="763"/>
                    <a:pt x="1354" y="0"/>
                    <a:pt x="1354" y="0"/>
                  </a:cubicBezTo>
                  <a:cubicBezTo>
                    <a:pt x="710" y="0"/>
                    <a:pt x="710" y="0"/>
                    <a:pt x="710" y="0"/>
                  </a:cubicBezTo>
                </a:path>
              </a:pathLst>
            </a:custGeom>
            <a:solidFill>
              <a:schemeClr val="accent1"/>
            </a:solidFill>
            <a:ln>
              <a:noFill/>
            </a:ln>
            <a:effectLst/>
          </p:spPr>
          <p:txBody>
            <a:bodyPr wrap="none" anchor="ctr"/>
            <a:lstStyle/>
            <a:p>
              <a:pPr defTabSz="1828617"/>
              <a:endParaRPr lang="en-US" sz="3600">
                <a:solidFill>
                  <a:srgbClr val="445469"/>
                </a:solidFill>
                <a:latin typeface="Lato Light"/>
              </a:endParaRPr>
            </a:p>
          </p:txBody>
        </p:sp>
        <p:grpSp>
          <p:nvGrpSpPr>
            <p:cNvPr id="70" name="Group 69"/>
            <p:cNvGrpSpPr/>
            <p:nvPr/>
          </p:nvGrpSpPr>
          <p:grpSpPr>
            <a:xfrm>
              <a:off x="5606014" y="7584450"/>
              <a:ext cx="1585184" cy="1054915"/>
              <a:chOff x="5606014" y="7584450"/>
              <a:chExt cx="1585184" cy="1054915"/>
            </a:xfrm>
            <a:solidFill>
              <a:schemeClr val="bg1"/>
            </a:solidFill>
          </p:grpSpPr>
          <p:sp>
            <p:nvSpPr>
              <p:cNvPr id="76" name="Freeform 61"/>
              <p:cNvSpPr>
                <a:spLocks noChangeArrowheads="1"/>
              </p:cNvSpPr>
              <p:nvPr/>
            </p:nvSpPr>
            <p:spPr bwMode="auto">
              <a:xfrm>
                <a:off x="6229155" y="7584450"/>
                <a:ext cx="142120" cy="136647"/>
              </a:xfrm>
              <a:custGeom>
                <a:avLst/>
                <a:gdLst>
                  <a:gd name="G0" fmla="+- 59 0 0"/>
                  <a:gd name="G1" fmla="+- 59 0 0"/>
                  <a:gd name="G2" fmla="+- 25 0 0"/>
                  <a:gd name="G3" fmla="+- 1 0 0"/>
                  <a:gd name="G4" fmla="+- 1 0 0"/>
                  <a:gd name="G5" fmla="+- 1 0 0"/>
                  <a:gd name="G6" fmla="+- 1 0 0"/>
                  <a:gd name="G7" fmla="+- 1 0 0"/>
                  <a:gd name="G8" fmla="+- 1 0 0"/>
                  <a:gd name="G9" fmla="+- 1 0 0"/>
                  <a:gd name="G10" fmla="+- 1 0 0"/>
                  <a:gd name="G11" fmla="+- 1 0 0"/>
                  <a:gd name="G12" fmla="+- 91 0 0"/>
                  <a:gd name="G13" fmla="+- 59 0 0"/>
                  <a:gd name="T0" fmla="*/ 0 w 124"/>
                  <a:gd name="T1" fmla="*/ 13 h 117"/>
                  <a:gd name="T2" fmla="*/ 0 w 124"/>
                  <a:gd name="T3" fmla="*/ 13 h 117"/>
                  <a:gd name="T4" fmla="*/ 14 w 124"/>
                  <a:gd name="T5" fmla="*/ 0 h 117"/>
                  <a:gd name="T6" fmla="*/ 27 w 124"/>
                  <a:gd name="T7" fmla="*/ 13 h 117"/>
                  <a:gd name="T8" fmla="*/ 14 w 124"/>
                  <a:gd name="T9" fmla="*/ 26 h 117"/>
                  <a:gd name="T10" fmla="*/ 0 w 124"/>
                  <a:gd name="T11" fmla="*/ 13 h 117"/>
                </a:gdLst>
                <a:ahLst/>
                <a:cxnLst>
                  <a:cxn ang="0">
                    <a:pos x="T0" y="T1"/>
                  </a:cxn>
                  <a:cxn ang="0">
                    <a:pos x="T2" y="T3"/>
                  </a:cxn>
                  <a:cxn ang="0">
                    <a:pos x="T4" y="T5"/>
                  </a:cxn>
                  <a:cxn ang="0">
                    <a:pos x="T6" y="T7"/>
                  </a:cxn>
                  <a:cxn ang="0">
                    <a:pos x="T8" y="T9"/>
                  </a:cxn>
                  <a:cxn ang="0">
                    <a:pos x="T10" y="T11"/>
                  </a:cxn>
                </a:cxnLst>
                <a:rect l="0" t="0" r="r" b="b"/>
                <a:pathLst>
                  <a:path w="124" h="117">
                    <a:moveTo>
                      <a:pt x="0" y="59"/>
                    </a:moveTo>
                    <a:lnTo>
                      <a:pt x="0" y="59"/>
                    </a:lnTo>
                    <a:cubicBezTo>
                      <a:pt x="0" y="25"/>
                      <a:pt x="27" y="0"/>
                      <a:pt x="62" y="0"/>
                    </a:cubicBezTo>
                    <a:cubicBezTo>
                      <a:pt x="96" y="0"/>
                      <a:pt x="123" y="25"/>
                      <a:pt x="123" y="59"/>
                    </a:cubicBezTo>
                    <a:cubicBezTo>
                      <a:pt x="123" y="91"/>
                      <a:pt x="96" y="116"/>
                      <a:pt x="62" y="116"/>
                    </a:cubicBezTo>
                    <a:cubicBezTo>
                      <a:pt x="27" y="116"/>
                      <a:pt x="0" y="91"/>
                      <a:pt x="0" y="59"/>
                    </a:cubicBez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77" name="Freeform 62"/>
              <p:cNvSpPr>
                <a:spLocks noChangeArrowheads="1"/>
              </p:cNvSpPr>
              <p:nvPr/>
            </p:nvSpPr>
            <p:spPr bwMode="auto">
              <a:xfrm>
                <a:off x="7049078" y="8469923"/>
                <a:ext cx="142120" cy="136647"/>
              </a:xfrm>
              <a:custGeom>
                <a:avLst/>
                <a:gdLst>
                  <a:gd name="G0" fmla="+- 59 0 0"/>
                  <a:gd name="G1" fmla="+- 59 0 0"/>
                  <a:gd name="G2" fmla="+- 26 0 0"/>
                  <a:gd name="G3" fmla="+- 1 0 0"/>
                  <a:gd name="G4" fmla="+- 1 0 0"/>
                  <a:gd name="G5" fmla="+- 1 0 0"/>
                  <a:gd name="G6" fmla="+- 1 0 0"/>
                  <a:gd name="G7" fmla="+- 1 0 0"/>
                  <a:gd name="G8" fmla="+- 1 0 0"/>
                  <a:gd name="G9" fmla="+- 1 0 0"/>
                  <a:gd name="G10" fmla="+- 1 0 0"/>
                  <a:gd name="G11" fmla="+- 1 0 0"/>
                  <a:gd name="G12" fmla="+- 91 0 0"/>
                  <a:gd name="G13" fmla="+- 59 0 0"/>
                  <a:gd name="T0" fmla="*/ 0 w 124"/>
                  <a:gd name="T1" fmla="*/ 13 h 119"/>
                  <a:gd name="T2" fmla="*/ 0 w 124"/>
                  <a:gd name="T3" fmla="*/ 13 h 119"/>
                  <a:gd name="T4" fmla="*/ 13 w 124"/>
                  <a:gd name="T5" fmla="*/ 0 h 119"/>
                  <a:gd name="T6" fmla="*/ 27 w 124"/>
                  <a:gd name="T7" fmla="*/ 13 h 119"/>
                  <a:gd name="T8" fmla="*/ 13 w 124"/>
                  <a:gd name="T9" fmla="*/ 26 h 119"/>
                  <a:gd name="T10" fmla="*/ 0 w 124"/>
                  <a:gd name="T11" fmla="*/ 13 h 119"/>
                </a:gdLst>
                <a:ahLst/>
                <a:cxnLst>
                  <a:cxn ang="0">
                    <a:pos x="T0" y="T1"/>
                  </a:cxn>
                  <a:cxn ang="0">
                    <a:pos x="T2" y="T3"/>
                  </a:cxn>
                  <a:cxn ang="0">
                    <a:pos x="T4" y="T5"/>
                  </a:cxn>
                  <a:cxn ang="0">
                    <a:pos x="T6" y="T7"/>
                  </a:cxn>
                  <a:cxn ang="0">
                    <a:pos x="T8" y="T9"/>
                  </a:cxn>
                  <a:cxn ang="0">
                    <a:pos x="T10" y="T11"/>
                  </a:cxn>
                </a:cxnLst>
                <a:rect l="0" t="0" r="r" b="b"/>
                <a:pathLst>
                  <a:path w="124" h="119">
                    <a:moveTo>
                      <a:pt x="0" y="59"/>
                    </a:moveTo>
                    <a:lnTo>
                      <a:pt x="0" y="59"/>
                    </a:lnTo>
                    <a:cubicBezTo>
                      <a:pt x="0" y="26"/>
                      <a:pt x="27" y="0"/>
                      <a:pt x="61" y="0"/>
                    </a:cubicBezTo>
                    <a:cubicBezTo>
                      <a:pt x="94" y="0"/>
                      <a:pt x="123" y="26"/>
                      <a:pt x="123" y="59"/>
                    </a:cubicBezTo>
                    <a:cubicBezTo>
                      <a:pt x="123" y="91"/>
                      <a:pt x="94" y="118"/>
                      <a:pt x="61" y="118"/>
                    </a:cubicBezTo>
                    <a:cubicBezTo>
                      <a:pt x="27" y="118"/>
                      <a:pt x="0" y="91"/>
                      <a:pt x="0" y="59"/>
                    </a:cubicBez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78" name="Freeform 63"/>
              <p:cNvSpPr>
                <a:spLocks noChangeArrowheads="1"/>
              </p:cNvSpPr>
              <p:nvPr/>
            </p:nvSpPr>
            <p:spPr bwMode="auto">
              <a:xfrm>
                <a:off x="5606014" y="8442593"/>
                <a:ext cx="207714" cy="196772"/>
              </a:xfrm>
              <a:custGeom>
                <a:avLst/>
                <a:gdLst>
                  <a:gd name="G0" fmla="+- 82 0 0"/>
                  <a:gd name="G1" fmla="+- 82 0 0"/>
                  <a:gd name="G2" fmla="+- 37 0 0"/>
                  <a:gd name="G3" fmla="+- 1 0 0"/>
                  <a:gd name="G4" fmla="+- 1 0 0"/>
                  <a:gd name="G5" fmla="+- 1 0 0"/>
                  <a:gd name="G6" fmla="+- 1 0 0"/>
                  <a:gd name="G7" fmla="+- 1 0 0"/>
                  <a:gd name="G8" fmla="+- 1 0 0"/>
                  <a:gd name="G9" fmla="+- 1 0 0"/>
                  <a:gd name="G10" fmla="+- 1 0 0"/>
                  <a:gd name="G11" fmla="+- 1 0 0"/>
                  <a:gd name="G12" fmla="+- 128 0 0"/>
                  <a:gd name="G13" fmla="+- 82 0 0"/>
                  <a:gd name="T0" fmla="*/ 0 w 175"/>
                  <a:gd name="T1" fmla="*/ 18 h 166"/>
                  <a:gd name="T2" fmla="*/ 0 w 175"/>
                  <a:gd name="T3" fmla="*/ 18 h 166"/>
                  <a:gd name="T4" fmla="*/ 20 w 175"/>
                  <a:gd name="T5" fmla="*/ 0 h 166"/>
                  <a:gd name="T6" fmla="*/ 39 w 175"/>
                  <a:gd name="T7" fmla="*/ 18 h 166"/>
                  <a:gd name="T8" fmla="*/ 20 w 175"/>
                  <a:gd name="T9" fmla="*/ 37 h 166"/>
                  <a:gd name="T10" fmla="*/ 0 w 175"/>
                  <a:gd name="T11" fmla="*/ 18 h 166"/>
                </a:gdLst>
                <a:ahLst/>
                <a:cxnLst>
                  <a:cxn ang="0">
                    <a:pos x="T0" y="T1"/>
                  </a:cxn>
                  <a:cxn ang="0">
                    <a:pos x="T2" y="T3"/>
                  </a:cxn>
                  <a:cxn ang="0">
                    <a:pos x="T4" y="T5"/>
                  </a:cxn>
                  <a:cxn ang="0">
                    <a:pos x="T6" y="T7"/>
                  </a:cxn>
                  <a:cxn ang="0">
                    <a:pos x="T8" y="T9"/>
                  </a:cxn>
                  <a:cxn ang="0">
                    <a:pos x="T10" y="T11"/>
                  </a:cxn>
                </a:cxnLst>
                <a:rect l="0" t="0" r="r" b="b"/>
                <a:pathLst>
                  <a:path w="175" h="166">
                    <a:moveTo>
                      <a:pt x="0" y="82"/>
                    </a:moveTo>
                    <a:lnTo>
                      <a:pt x="0" y="82"/>
                    </a:lnTo>
                    <a:cubicBezTo>
                      <a:pt x="0" y="37"/>
                      <a:pt x="39" y="0"/>
                      <a:pt x="88" y="0"/>
                    </a:cubicBezTo>
                    <a:cubicBezTo>
                      <a:pt x="135" y="0"/>
                      <a:pt x="174" y="37"/>
                      <a:pt x="174" y="82"/>
                    </a:cubicBezTo>
                    <a:cubicBezTo>
                      <a:pt x="174" y="128"/>
                      <a:pt x="135" y="165"/>
                      <a:pt x="88" y="165"/>
                    </a:cubicBezTo>
                    <a:cubicBezTo>
                      <a:pt x="39" y="165"/>
                      <a:pt x="0" y="128"/>
                      <a:pt x="0" y="82"/>
                    </a:cubicBez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79" name="Freeform 64"/>
              <p:cNvSpPr>
                <a:spLocks noChangeArrowheads="1"/>
              </p:cNvSpPr>
              <p:nvPr/>
            </p:nvSpPr>
            <p:spPr bwMode="auto">
              <a:xfrm>
                <a:off x="6158095" y="8158368"/>
                <a:ext cx="103857" cy="98386"/>
              </a:xfrm>
              <a:custGeom>
                <a:avLst/>
                <a:gdLst>
                  <a:gd name="G0" fmla="+- 44 0 0"/>
                  <a:gd name="G1" fmla="+- 44 0 0"/>
                  <a:gd name="G2" fmla="+- 18 0 0"/>
                  <a:gd name="G3" fmla="+- 1 0 0"/>
                  <a:gd name="G4" fmla="+- 1 0 0"/>
                  <a:gd name="G5" fmla="+- 1 0 0"/>
                  <a:gd name="G6" fmla="+- 1 0 0"/>
                  <a:gd name="G7" fmla="+- 1 0 0"/>
                  <a:gd name="G8" fmla="+- 1 0 0"/>
                  <a:gd name="G9" fmla="+- 1 0 0"/>
                  <a:gd name="G10" fmla="+- 1 0 0"/>
                  <a:gd name="G11" fmla="+- 1 0 0"/>
                  <a:gd name="G12" fmla="+- 67 0 0"/>
                  <a:gd name="G13" fmla="+- 44 0 0"/>
                  <a:gd name="T0" fmla="*/ 0 w 92"/>
                  <a:gd name="T1" fmla="*/ 10 h 88"/>
                  <a:gd name="T2" fmla="*/ 0 w 92"/>
                  <a:gd name="T3" fmla="*/ 10 h 88"/>
                  <a:gd name="T4" fmla="*/ 10 w 92"/>
                  <a:gd name="T5" fmla="*/ 0 h 88"/>
                  <a:gd name="T6" fmla="*/ 20 w 92"/>
                  <a:gd name="T7" fmla="*/ 10 h 88"/>
                  <a:gd name="T8" fmla="*/ 10 w 92"/>
                  <a:gd name="T9" fmla="*/ 19 h 88"/>
                  <a:gd name="T10" fmla="*/ 0 w 92"/>
                  <a:gd name="T11" fmla="*/ 10 h 88"/>
                </a:gdLst>
                <a:ahLst/>
                <a:cxnLst>
                  <a:cxn ang="0">
                    <a:pos x="T0" y="T1"/>
                  </a:cxn>
                  <a:cxn ang="0">
                    <a:pos x="T2" y="T3"/>
                  </a:cxn>
                  <a:cxn ang="0">
                    <a:pos x="T4" y="T5"/>
                  </a:cxn>
                  <a:cxn ang="0">
                    <a:pos x="T6" y="T7"/>
                  </a:cxn>
                  <a:cxn ang="0">
                    <a:pos x="T8" y="T9"/>
                  </a:cxn>
                  <a:cxn ang="0">
                    <a:pos x="T10" y="T11"/>
                  </a:cxn>
                </a:cxnLst>
                <a:rect l="0" t="0" r="r" b="b"/>
                <a:pathLst>
                  <a:path w="92" h="88">
                    <a:moveTo>
                      <a:pt x="0" y="44"/>
                    </a:moveTo>
                    <a:lnTo>
                      <a:pt x="0" y="44"/>
                    </a:lnTo>
                    <a:cubicBezTo>
                      <a:pt x="0" y="18"/>
                      <a:pt x="20" y="0"/>
                      <a:pt x="46" y="0"/>
                    </a:cubicBezTo>
                    <a:cubicBezTo>
                      <a:pt x="71" y="0"/>
                      <a:pt x="91" y="18"/>
                      <a:pt x="91" y="44"/>
                    </a:cubicBezTo>
                    <a:cubicBezTo>
                      <a:pt x="91" y="67"/>
                      <a:pt x="71" y="87"/>
                      <a:pt x="46" y="87"/>
                    </a:cubicBezTo>
                    <a:cubicBezTo>
                      <a:pt x="20" y="87"/>
                      <a:pt x="0" y="67"/>
                      <a:pt x="0" y="44"/>
                    </a:cubicBez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80" name="Freeform 65"/>
              <p:cNvSpPr>
                <a:spLocks noChangeArrowheads="1"/>
              </p:cNvSpPr>
              <p:nvPr/>
            </p:nvSpPr>
            <p:spPr bwMode="auto">
              <a:xfrm>
                <a:off x="6633650" y="7764824"/>
                <a:ext cx="327969" cy="317021"/>
              </a:xfrm>
              <a:custGeom>
                <a:avLst/>
                <a:gdLst>
                  <a:gd name="G0" fmla="+- 130 0 0"/>
                  <a:gd name="G1" fmla="+- 130 0 0"/>
                  <a:gd name="G2" fmla="+- 57 0 0"/>
                  <a:gd name="G3" fmla="+- 1 0 0"/>
                  <a:gd name="G4" fmla="+- 1 0 0"/>
                  <a:gd name="G5" fmla="+- 1 0 0"/>
                  <a:gd name="G6" fmla="+- 1 0 0"/>
                  <a:gd name="G7" fmla="+- 1 0 0"/>
                  <a:gd name="G8" fmla="+- 1 0 0"/>
                  <a:gd name="G9" fmla="+- 1 0 0"/>
                  <a:gd name="G10" fmla="+- 1 0 0"/>
                  <a:gd name="G11" fmla="+- 1 0 0"/>
                  <a:gd name="G12" fmla="+- 202 0 0"/>
                  <a:gd name="G13" fmla="+- 130 0 0"/>
                  <a:gd name="T0" fmla="*/ 0 w 275"/>
                  <a:gd name="T1" fmla="*/ 29 h 263"/>
                  <a:gd name="T2" fmla="*/ 0 w 275"/>
                  <a:gd name="T3" fmla="*/ 29 h 263"/>
                  <a:gd name="T4" fmla="*/ 30 w 275"/>
                  <a:gd name="T5" fmla="*/ 0 h 263"/>
                  <a:gd name="T6" fmla="*/ 61 w 275"/>
                  <a:gd name="T7" fmla="*/ 29 h 263"/>
                  <a:gd name="T8" fmla="*/ 30 w 275"/>
                  <a:gd name="T9" fmla="*/ 59 h 263"/>
                  <a:gd name="T10" fmla="*/ 0 w 275"/>
                  <a:gd name="T11" fmla="*/ 29 h 263"/>
                </a:gdLst>
                <a:ahLst/>
                <a:cxnLst>
                  <a:cxn ang="0">
                    <a:pos x="T0" y="T1"/>
                  </a:cxn>
                  <a:cxn ang="0">
                    <a:pos x="T2" y="T3"/>
                  </a:cxn>
                  <a:cxn ang="0">
                    <a:pos x="T4" y="T5"/>
                  </a:cxn>
                  <a:cxn ang="0">
                    <a:pos x="T6" y="T7"/>
                  </a:cxn>
                  <a:cxn ang="0">
                    <a:pos x="T8" y="T9"/>
                  </a:cxn>
                  <a:cxn ang="0">
                    <a:pos x="T10" y="T11"/>
                  </a:cxn>
                </a:cxnLst>
                <a:rect l="0" t="0" r="r" b="b"/>
                <a:pathLst>
                  <a:path w="275" h="263">
                    <a:moveTo>
                      <a:pt x="0" y="130"/>
                    </a:moveTo>
                    <a:lnTo>
                      <a:pt x="0" y="130"/>
                    </a:lnTo>
                    <a:cubicBezTo>
                      <a:pt x="0" y="57"/>
                      <a:pt x="61" y="0"/>
                      <a:pt x="137" y="0"/>
                    </a:cubicBezTo>
                    <a:cubicBezTo>
                      <a:pt x="213" y="0"/>
                      <a:pt x="274" y="57"/>
                      <a:pt x="274" y="130"/>
                    </a:cubicBezTo>
                    <a:cubicBezTo>
                      <a:pt x="274" y="202"/>
                      <a:pt x="213" y="262"/>
                      <a:pt x="137" y="262"/>
                    </a:cubicBezTo>
                    <a:cubicBezTo>
                      <a:pt x="61" y="262"/>
                      <a:pt x="0" y="202"/>
                      <a:pt x="0" y="130"/>
                    </a:cubicBez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grpSp>
        <p:grpSp>
          <p:nvGrpSpPr>
            <p:cNvPr id="71" name="Group 70"/>
            <p:cNvGrpSpPr/>
            <p:nvPr/>
          </p:nvGrpSpPr>
          <p:grpSpPr>
            <a:xfrm>
              <a:off x="6010509" y="4578218"/>
              <a:ext cx="880050" cy="901870"/>
              <a:chOff x="6010509" y="4578218"/>
              <a:chExt cx="880050" cy="901870"/>
            </a:xfrm>
          </p:grpSpPr>
          <p:sp>
            <p:nvSpPr>
              <p:cNvPr id="72" name="Freeform 67"/>
              <p:cNvSpPr>
                <a:spLocks noChangeArrowheads="1"/>
              </p:cNvSpPr>
              <p:nvPr/>
            </p:nvSpPr>
            <p:spPr bwMode="auto">
              <a:xfrm>
                <a:off x="6480598" y="5195862"/>
                <a:ext cx="295172" cy="284226"/>
              </a:xfrm>
              <a:custGeom>
                <a:avLst/>
                <a:gdLst>
                  <a:gd name="G0" fmla="+- 118 0 0"/>
                  <a:gd name="G1" fmla="+- 118 0 0"/>
                  <a:gd name="G2" fmla="+- 54 0 0"/>
                  <a:gd name="G3" fmla="+- 1 0 0"/>
                  <a:gd name="G4" fmla="+- 1 0 0"/>
                  <a:gd name="G5" fmla="+- 1 0 0"/>
                  <a:gd name="G6" fmla="+- 1 0 0"/>
                  <a:gd name="G7" fmla="+- 1 0 0"/>
                  <a:gd name="G8" fmla="+- 1 0 0"/>
                  <a:gd name="G9" fmla="+- 1 0 0"/>
                  <a:gd name="G10" fmla="+- 1 0 0"/>
                  <a:gd name="G11" fmla="+- 1 0 0"/>
                  <a:gd name="G12" fmla="+- 184 0 0"/>
                  <a:gd name="G13" fmla="+- 118 0 0"/>
                  <a:gd name="T0" fmla="*/ 0 w 247"/>
                  <a:gd name="T1" fmla="*/ 26 h 237"/>
                  <a:gd name="T2" fmla="*/ 0 w 247"/>
                  <a:gd name="T3" fmla="*/ 26 h 237"/>
                  <a:gd name="T4" fmla="*/ 27 w 247"/>
                  <a:gd name="T5" fmla="*/ 0 h 237"/>
                  <a:gd name="T6" fmla="*/ 55 w 247"/>
                  <a:gd name="T7" fmla="*/ 26 h 237"/>
                  <a:gd name="T8" fmla="*/ 27 w 247"/>
                  <a:gd name="T9" fmla="*/ 53 h 237"/>
                  <a:gd name="T10" fmla="*/ 0 w 247"/>
                  <a:gd name="T11" fmla="*/ 26 h 237"/>
                </a:gdLst>
                <a:ahLst/>
                <a:cxnLst>
                  <a:cxn ang="0">
                    <a:pos x="T0" y="T1"/>
                  </a:cxn>
                  <a:cxn ang="0">
                    <a:pos x="T2" y="T3"/>
                  </a:cxn>
                  <a:cxn ang="0">
                    <a:pos x="T4" y="T5"/>
                  </a:cxn>
                  <a:cxn ang="0">
                    <a:pos x="T6" y="T7"/>
                  </a:cxn>
                  <a:cxn ang="0">
                    <a:pos x="T8" y="T9"/>
                  </a:cxn>
                  <a:cxn ang="0">
                    <a:pos x="T10" y="T11"/>
                  </a:cxn>
                </a:cxnLst>
                <a:rect l="0" t="0" r="r" b="b"/>
                <a:pathLst>
                  <a:path w="247" h="237">
                    <a:moveTo>
                      <a:pt x="0" y="118"/>
                    </a:moveTo>
                    <a:lnTo>
                      <a:pt x="0" y="118"/>
                    </a:lnTo>
                    <a:cubicBezTo>
                      <a:pt x="0" y="54"/>
                      <a:pt x="56" y="0"/>
                      <a:pt x="123" y="0"/>
                    </a:cubicBezTo>
                    <a:cubicBezTo>
                      <a:pt x="191" y="0"/>
                      <a:pt x="246" y="54"/>
                      <a:pt x="246" y="118"/>
                    </a:cubicBezTo>
                    <a:cubicBezTo>
                      <a:pt x="246" y="184"/>
                      <a:pt x="191" y="236"/>
                      <a:pt x="123" y="236"/>
                    </a:cubicBezTo>
                    <a:cubicBezTo>
                      <a:pt x="56" y="236"/>
                      <a:pt x="0" y="184"/>
                      <a:pt x="0" y="118"/>
                    </a:cubicBezTo>
                  </a:path>
                </a:pathLst>
              </a:custGeom>
              <a:solidFill>
                <a:schemeClr val="accent1"/>
              </a:solidFill>
              <a:ln>
                <a:noFill/>
              </a:ln>
              <a:effectLst/>
            </p:spPr>
            <p:txBody>
              <a:bodyPr wrap="none" anchor="ctr"/>
              <a:lstStyle/>
              <a:p>
                <a:pPr defTabSz="1828617"/>
                <a:endParaRPr lang="en-US" sz="3600">
                  <a:solidFill>
                    <a:srgbClr val="445469"/>
                  </a:solidFill>
                  <a:latin typeface="Lato Light"/>
                </a:endParaRPr>
              </a:p>
            </p:txBody>
          </p:sp>
          <p:sp>
            <p:nvSpPr>
              <p:cNvPr id="73" name="Freeform 69"/>
              <p:cNvSpPr>
                <a:spLocks noChangeArrowheads="1"/>
              </p:cNvSpPr>
              <p:nvPr/>
            </p:nvSpPr>
            <p:spPr bwMode="auto">
              <a:xfrm>
                <a:off x="6010509" y="4687536"/>
                <a:ext cx="393563" cy="377146"/>
              </a:xfrm>
              <a:custGeom>
                <a:avLst/>
                <a:gdLst>
                  <a:gd name="G0" fmla="+- 155 0 0"/>
                  <a:gd name="G1" fmla="+- 155 0 0"/>
                  <a:gd name="G2" fmla="+- 69 0 0"/>
                  <a:gd name="G3" fmla="+- 1 0 0"/>
                  <a:gd name="G4" fmla="+- 1 0 0"/>
                  <a:gd name="G5" fmla="+- 1 0 0"/>
                  <a:gd name="G6" fmla="+- 1 0 0"/>
                  <a:gd name="G7" fmla="+- 1 0 0"/>
                  <a:gd name="G8" fmla="+- 1 0 0"/>
                  <a:gd name="G9" fmla="+- 1 0 0"/>
                  <a:gd name="G10" fmla="+- 1 0 0"/>
                  <a:gd name="G11" fmla="+- 1 0 0"/>
                  <a:gd name="G12" fmla="+- 242 0 0"/>
                  <a:gd name="G13" fmla="+- 155 0 0"/>
                  <a:gd name="T0" fmla="*/ 0 w 325"/>
                  <a:gd name="T1" fmla="*/ 35 h 312"/>
                  <a:gd name="T2" fmla="*/ 0 w 325"/>
                  <a:gd name="T3" fmla="*/ 35 h 312"/>
                  <a:gd name="T4" fmla="*/ 36 w 325"/>
                  <a:gd name="T5" fmla="*/ 0 h 312"/>
                  <a:gd name="T6" fmla="*/ 73 w 325"/>
                  <a:gd name="T7" fmla="*/ 35 h 312"/>
                  <a:gd name="T8" fmla="*/ 36 w 325"/>
                  <a:gd name="T9" fmla="*/ 70 h 312"/>
                  <a:gd name="T10" fmla="*/ 0 w 325"/>
                  <a:gd name="T11" fmla="*/ 35 h 312"/>
                </a:gdLst>
                <a:ahLst/>
                <a:cxnLst>
                  <a:cxn ang="0">
                    <a:pos x="T0" y="T1"/>
                  </a:cxn>
                  <a:cxn ang="0">
                    <a:pos x="T2" y="T3"/>
                  </a:cxn>
                  <a:cxn ang="0">
                    <a:pos x="T4" y="T5"/>
                  </a:cxn>
                  <a:cxn ang="0">
                    <a:pos x="T6" y="T7"/>
                  </a:cxn>
                  <a:cxn ang="0">
                    <a:pos x="T8" y="T9"/>
                  </a:cxn>
                  <a:cxn ang="0">
                    <a:pos x="T10" y="T11"/>
                  </a:cxn>
                </a:cxnLst>
                <a:rect l="0" t="0" r="r" b="b"/>
                <a:pathLst>
                  <a:path w="325" h="312">
                    <a:moveTo>
                      <a:pt x="0" y="155"/>
                    </a:moveTo>
                    <a:lnTo>
                      <a:pt x="0" y="155"/>
                    </a:lnTo>
                    <a:cubicBezTo>
                      <a:pt x="0" y="69"/>
                      <a:pt x="72" y="0"/>
                      <a:pt x="162" y="0"/>
                    </a:cubicBezTo>
                    <a:cubicBezTo>
                      <a:pt x="251" y="0"/>
                      <a:pt x="324" y="69"/>
                      <a:pt x="324" y="155"/>
                    </a:cubicBezTo>
                    <a:cubicBezTo>
                      <a:pt x="324" y="242"/>
                      <a:pt x="251" y="311"/>
                      <a:pt x="162" y="311"/>
                    </a:cubicBezTo>
                    <a:cubicBezTo>
                      <a:pt x="72" y="311"/>
                      <a:pt x="0" y="242"/>
                      <a:pt x="0" y="155"/>
                    </a:cubicBezTo>
                  </a:path>
                </a:pathLst>
              </a:custGeom>
              <a:solidFill>
                <a:schemeClr val="accent1"/>
              </a:solidFill>
              <a:ln>
                <a:noFill/>
              </a:ln>
              <a:effectLst/>
            </p:spPr>
            <p:txBody>
              <a:bodyPr wrap="none" anchor="ctr"/>
              <a:lstStyle/>
              <a:p>
                <a:pPr defTabSz="1828617"/>
                <a:endParaRPr lang="en-US" sz="3600">
                  <a:solidFill>
                    <a:srgbClr val="445469"/>
                  </a:solidFill>
                  <a:latin typeface="Lato Light"/>
                </a:endParaRPr>
              </a:p>
            </p:txBody>
          </p:sp>
          <p:sp>
            <p:nvSpPr>
              <p:cNvPr id="75" name="Freeform 71"/>
              <p:cNvSpPr>
                <a:spLocks noChangeArrowheads="1"/>
              </p:cNvSpPr>
              <p:nvPr/>
            </p:nvSpPr>
            <p:spPr bwMode="auto">
              <a:xfrm>
                <a:off x="6666447" y="4578218"/>
                <a:ext cx="224112" cy="213169"/>
              </a:xfrm>
              <a:custGeom>
                <a:avLst/>
                <a:gdLst>
                  <a:gd name="G0" fmla="+- 91 0 0"/>
                  <a:gd name="G1" fmla="+- 91 0 0"/>
                  <a:gd name="G2" fmla="+- 41 0 0"/>
                  <a:gd name="G3" fmla="+- 1 0 0"/>
                  <a:gd name="G4" fmla="+- 1 0 0"/>
                  <a:gd name="G5" fmla="+- 1 0 0"/>
                  <a:gd name="G6" fmla="+- 1 0 0"/>
                  <a:gd name="G7" fmla="+- 1 0 0"/>
                  <a:gd name="G8" fmla="+- 1 0 0"/>
                  <a:gd name="G9" fmla="+- 1 0 0"/>
                  <a:gd name="G10" fmla="+- 1 0 0"/>
                  <a:gd name="G11" fmla="+- 1 0 0"/>
                  <a:gd name="G12" fmla="+- 142 0 0"/>
                  <a:gd name="G13" fmla="+- 91 0 0"/>
                  <a:gd name="T0" fmla="*/ 0 w 190"/>
                  <a:gd name="T1" fmla="*/ 20 h 183"/>
                  <a:gd name="T2" fmla="*/ 0 w 190"/>
                  <a:gd name="T3" fmla="*/ 20 h 183"/>
                  <a:gd name="T4" fmla="*/ 21 w 190"/>
                  <a:gd name="T5" fmla="*/ 0 h 183"/>
                  <a:gd name="T6" fmla="*/ 42 w 190"/>
                  <a:gd name="T7" fmla="*/ 20 h 183"/>
                  <a:gd name="T8" fmla="*/ 21 w 190"/>
                  <a:gd name="T9" fmla="*/ 40 h 183"/>
                  <a:gd name="T10" fmla="*/ 0 w 190"/>
                  <a:gd name="T11" fmla="*/ 20 h 183"/>
                </a:gdLst>
                <a:ahLst/>
                <a:cxnLst>
                  <a:cxn ang="0">
                    <a:pos x="T0" y="T1"/>
                  </a:cxn>
                  <a:cxn ang="0">
                    <a:pos x="T2" y="T3"/>
                  </a:cxn>
                  <a:cxn ang="0">
                    <a:pos x="T4" y="T5"/>
                  </a:cxn>
                  <a:cxn ang="0">
                    <a:pos x="T6" y="T7"/>
                  </a:cxn>
                  <a:cxn ang="0">
                    <a:pos x="T8" y="T9"/>
                  </a:cxn>
                  <a:cxn ang="0">
                    <a:pos x="T10" y="T11"/>
                  </a:cxn>
                </a:cxnLst>
                <a:rect l="0" t="0" r="r" b="b"/>
                <a:pathLst>
                  <a:path w="190" h="183">
                    <a:moveTo>
                      <a:pt x="0" y="91"/>
                    </a:moveTo>
                    <a:lnTo>
                      <a:pt x="0" y="91"/>
                    </a:lnTo>
                    <a:cubicBezTo>
                      <a:pt x="0" y="41"/>
                      <a:pt x="42" y="0"/>
                      <a:pt x="94" y="0"/>
                    </a:cubicBezTo>
                    <a:cubicBezTo>
                      <a:pt x="147" y="0"/>
                      <a:pt x="189" y="41"/>
                      <a:pt x="189" y="91"/>
                    </a:cubicBezTo>
                    <a:cubicBezTo>
                      <a:pt x="189" y="142"/>
                      <a:pt x="147" y="182"/>
                      <a:pt x="94" y="182"/>
                    </a:cubicBezTo>
                    <a:cubicBezTo>
                      <a:pt x="42" y="182"/>
                      <a:pt x="0" y="142"/>
                      <a:pt x="0" y="91"/>
                    </a:cubicBezTo>
                  </a:path>
                </a:pathLst>
              </a:custGeom>
              <a:solidFill>
                <a:schemeClr val="accent1"/>
              </a:solidFill>
              <a:ln>
                <a:noFill/>
              </a:ln>
              <a:effectLst/>
            </p:spPr>
            <p:txBody>
              <a:bodyPr wrap="none" anchor="ctr"/>
              <a:lstStyle/>
              <a:p>
                <a:pPr defTabSz="1828617"/>
                <a:endParaRPr lang="en-US" sz="3600">
                  <a:solidFill>
                    <a:srgbClr val="445469"/>
                  </a:solidFill>
                  <a:latin typeface="Lato Light"/>
                </a:endParaRPr>
              </a:p>
            </p:txBody>
          </p:sp>
        </p:grpSp>
      </p:grpSp>
      <p:sp>
        <p:nvSpPr>
          <p:cNvPr id="81" name="TextBox 80"/>
          <p:cNvSpPr txBox="1"/>
          <p:nvPr/>
        </p:nvSpPr>
        <p:spPr>
          <a:xfrm>
            <a:off x="8727328" y="10096175"/>
            <a:ext cx="2092528" cy="738650"/>
          </a:xfrm>
          <a:prstGeom prst="rect">
            <a:avLst/>
          </a:prstGeom>
          <a:noFill/>
        </p:spPr>
        <p:txBody>
          <a:bodyPr wrap="none" lIns="182864" tIns="91433" rIns="182864" bIns="91433" rtlCol="0">
            <a:spAutoFit/>
          </a:bodyPr>
          <a:lstStyle/>
          <a:p>
            <a:pPr algn="ctr" defTabSz="1828617"/>
            <a:r>
              <a:rPr lang="id-ID" sz="3600" b="1" dirty="0">
                <a:solidFill>
                  <a:srgbClr val="445469"/>
                </a:solidFill>
                <a:latin typeface="+mj-lt"/>
                <a:cs typeface="Lato Regular"/>
              </a:rPr>
              <a:t>Analize</a:t>
            </a:r>
            <a:endParaRPr lang="id-ID" sz="4000" b="1" dirty="0">
              <a:solidFill>
                <a:srgbClr val="445469"/>
              </a:solidFill>
              <a:latin typeface="+mj-lt"/>
              <a:cs typeface="Lato Regular"/>
            </a:endParaRPr>
          </a:p>
        </p:txBody>
      </p:sp>
      <p:sp>
        <p:nvSpPr>
          <p:cNvPr id="82" name="TextBox 81"/>
          <p:cNvSpPr txBox="1"/>
          <p:nvPr/>
        </p:nvSpPr>
        <p:spPr>
          <a:xfrm>
            <a:off x="7892734" y="10768508"/>
            <a:ext cx="3751121" cy="1058838"/>
          </a:xfrm>
          <a:prstGeom prst="rect">
            <a:avLst/>
          </a:prstGeom>
          <a:noFill/>
        </p:spPr>
        <p:txBody>
          <a:bodyPr wrap="square" lIns="182864" tIns="91433" rIns="182864" bIns="91433" rtlCol="0">
            <a:spAutoFit/>
          </a:bodyPr>
          <a:lstStyle/>
          <a:p>
            <a:pPr algn="ctr" defTabSz="647635">
              <a:lnSpc>
                <a:spcPct val="120000"/>
              </a:lnSpc>
              <a:spcBef>
                <a:spcPts val="1700"/>
              </a:spcBef>
              <a:defRPr/>
            </a:pPr>
            <a:r>
              <a:rPr lang="en-US" sz="2400" dirty="0">
                <a:cs typeface="Lato Light"/>
              </a:rPr>
              <a:t>Creativity is the key to success </a:t>
            </a:r>
            <a:r>
              <a:rPr lang="en-US" sz="2400" dirty="0">
                <a:cs typeface="Lato Regular"/>
              </a:rPr>
              <a:t>Lorem ipsum</a:t>
            </a:r>
            <a:endParaRPr lang="es-ES" sz="2400" dirty="0">
              <a:cs typeface="Lato Light"/>
            </a:endParaRPr>
          </a:p>
        </p:txBody>
      </p:sp>
      <p:sp>
        <p:nvSpPr>
          <p:cNvPr id="83" name="TextBox 82"/>
          <p:cNvSpPr txBox="1"/>
          <p:nvPr/>
        </p:nvSpPr>
        <p:spPr>
          <a:xfrm>
            <a:off x="13495514" y="10096175"/>
            <a:ext cx="2060468" cy="738650"/>
          </a:xfrm>
          <a:prstGeom prst="rect">
            <a:avLst/>
          </a:prstGeom>
          <a:noFill/>
        </p:spPr>
        <p:txBody>
          <a:bodyPr wrap="none" lIns="182864" tIns="91433" rIns="182864" bIns="91433" rtlCol="0">
            <a:spAutoFit/>
          </a:bodyPr>
          <a:lstStyle/>
          <a:p>
            <a:pPr algn="ctr" defTabSz="1828617"/>
            <a:r>
              <a:rPr lang="id-ID" sz="3600" b="1" dirty="0">
                <a:solidFill>
                  <a:srgbClr val="445469"/>
                </a:solidFill>
                <a:latin typeface="+mj-lt"/>
                <a:cs typeface="Lato Regular"/>
              </a:rPr>
              <a:t>Launch</a:t>
            </a:r>
            <a:endParaRPr lang="id-ID" sz="4000" b="1" dirty="0">
              <a:solidFill>
                <a:srgbClr val="445469"/>
              </a:solidFill>
              <a:latin typeface="+mj-lt"/>
              <a:cs typeface="Lato Regular"/>
            </a:endParaRPr>
          </a:p>
        </p:txBody>
      </p:sp>
      <p:sp>
        <p:nvSpPr>
          <p:cNvPr id="84" name="TextBox 83"/>
          <p:cNvSpPr txBox="1"/>
          <p:nvPr/>
        </p:nvSpPr>
        <p:spPr>
          <a:xfrm>
            <a:off x="12644890" y="10768508"/>
            <a:ext cx="3751121" cy="1058838"/>
          </a:xfrm>
          <a:prstGeom prst="rect">
            <a:avLst/>
          </a:prstGeom>
          <a:noFill/>
        </p:spPr>
        <p:txBody>
          <a:bodyPr wrap="square" lIns="182864" tIns="91433" rIns="182864" bIns="91433" rtlCol="0">
            <a:spAutoFit/>
          </a:bodyPr>
          <a:lstStyle/>
          <a:p>
            <a:pPr algn="ctr" defTabSz="647635">
              <a:lnSpc>
                <a:spcPct val="120000"/>
              </a:lnSpc>
              <a:spcBef>
                <a:spcPts val="1700"/>
              </a:spcBef>
              <a:defRPr/>
            </a:pPr>
            <a:r>
              <a:rPr lang="en-US" sz="2400" dirty="0">
                <a:cs typeface="Lato Light"/>
              </a:rPr>
              <a:t>Creativity is the key to success </a:t>
            </a:r>
            <a:r>
              <a:rPr lang="en-US" sz="2400" dirty="0">
                <a:cs typeface="Lato Regular"/>
              </a:rPr>
              <a:t>Lorem ipsum</a:t>
            </a:r>
            <a:endParaRPr lang="es-ES" sz="2400" dirty="0">
              <a:cs typeface="Lato Light"/>
            </a:endParaRPr>
          </a:p>
        </p:txBody>
      </p:sp>
      <p:sp>
        <p:nvSpPr>
          <p:cNvPr id="85" name="TextBox 84"/>
          <p:cNvSpPr txBox="1"/>
          <p:nvPr/>
        </p:nvSpPr>
        <p:spPr>
          <a:xfrm>
            <a:off x="17986991" y="10096175"/>
            <a:ext cx="2682433" cy="738650"/>
          </a:xfrm>
          <a:prstGeom prst="rect">
            <a:avLst/>
          </a:prstGeom>
          <a:noFill/>
        </p:spPr>
        <p:txBody>
          <a:bodyPr wrap="none" lIns="182864" tIns="91433" rIns="182864" bIns="91433" rtlCol="0">
            <a:spAutoFit/>
          </a:bodyPr>
          <a:lstStyle/>
          <a:p>
            <a:pPr algn="ctr" defTabSz="1828617"/>
            <a:r>
              <a:rPr lang="id-ID" sz="3600" b="1" dirty="0">
                <a:solidFill>
                  <a:srgbClr val="445469"/>
                </a:solidFill>
                <a:latin typeface="+mj-lt"/>
                <a:cs typeface="Lato Regular"/>
              </a:rPr>
              <a:t>Approved</a:t>
            </a:r>
            <a:endParaRPr lang="id-ID" sz="4000" b="1" dirty="0">
              <a:solidFill>
                <a:srgbClr val="445469"/>
              </a:solidFill>
              <a:latin typeface="+mj-lt"/>
              <a:cs typeface="Lato Regular"/>
            </a:endParaRPr>
          </a:p>
        </p:txBody>
      </p:sp>
      <p:sp>
        <p:nvSpPr>
          <p:cNvPr id="86" name="TextBox 85"/>
          <p:cNvSpPr txBox="1"/>
          <p:nvPr/>
        </p:nvSpPr>
        <p:spPr>
          <a:xfrm>
            <a:off x="17447349" y="10768508"/>
            <a:ext cx="3751121" cy="1058838"/>
          </a:xfrm>
          <a:prstGeom prst="rect">
            <a:avLst/>
          </a:prstGeom>
          <a:noFill/>
        </p:spPr>
        <p:txBody>
          <a:bodyPr wrap="square" lIns="182864" tIns="91433" rIns="182864" bIns="91433" rtlCol="0">
            <a:spAutoFit/>
          </a:bodyPr>
          <a:lstStyle/>
          <a:p>
            <a:pPr algn="ctr" defTabSz="647635">
              <a:lnSpc>
                <a:spcPct val="120000"/>
              </a:lnSpc>
              <a:spcBef>
                <a:spcPts val="1700"/>
              </a:spcBef>
              <a:defRPr/>
            </a:pPr>
            <a:r>
              <a:rPr lang="en-US" sz="2400" dirty="0">
                <a:cs typeface="Lato Light"/>
              </a:rPr>
              <a:t>Creativity is the key to success </a:t>
            </a:r>
            <a:r>
              <a:rPr lang="en-US" sz="2400" dirty="0">
                <a:cs typeface="Lato Regular"/>
              </a:rPr>
              <a:t>Lorem ipsum</a:t>
            </a:r>
            <a:endParaRPr lang="es-ES" sz="2400" dirty="0">
              <a:cs typeface="Lato Light"/>
            </a:endParaRPr>
          </a:p>
        </p:txBody>
      </p:sp>
      <p:sp>
        <p:nvSpPr>
          <p:cNvPr id="87" name="TextBox 86"/>
          <p:cNvSpPr txBox="1"/>
          <p:nvPr/>
        </p:nvSpPr>
        <p:spPr>
          <a:xfrm>
            <a:off x="3875054" y="10096175"/>
            <a:ext cx="2417937" cy="738650"/>
          </a:xfrm>
          <a:prstGeom prst="rect">
            <a:avLst/>
          </a:prstGeom>
          <a:noFill/>
        </p:spPr>
        <p:txBody>
          <a:bodyPr wrap="none" lIns="182864" tIns="91433" rIns="182864" bIns="91433" rtlCol="0">
            <a:spAutoFit/>
          </a:bodyPr>
          <a:lstStyle/>
          <a:p>
            <a:pPr algn="ctr" defTabSz="1828617"/>
            <a:r>
              <a:rPr lang="id-ID" sz="3600" b="1" dirty="0">
                <a:solidFill>
                  <a:srgbClr val="445469"/>
                </a:solidFill>
                <a:latin typeface="+mj-lt"/>
                <a:cs typeface="Lato Regular"/>
              </a:rPr>
              <a:t>Business</a:t>
            </a:r>
            <a:endParaRPr lang="id-ID" sz="4000" b="1" dirty="0">
              <a:solidFill>
                <a:srgbClr val="445469"/>
              </a:solidFill>
              <a:latin typeface="+mj-lt"/>
              <a:cs typeface="Lato Regular"/>
            </a:endParaRPr>
          </a:p>
        </p:txBody>
      </p:sp>
      <p:sp>
        <p:nvSpPr>
          <p:cNvPr id="88" name="TextBox 87"/>
          <p:cNvSpPr txBox="1"/>
          <p:nvPr/>
        </p:nvSpPr>
        <p:spPr>
          <a:xfrm>
            <a:off x="3203167" y="10768508"/>
            <a:ext cx="3751121" cy="1058838"/>
          </a:xfrm>
          <a:prstGeom prst="rect">
            <a:avLst/>
          </a:prstGeom>
          <a:noFill/>
        </p:spPr>
        <p:txBody>
          <a:bodyPr wrap="square" lIns="182864" tIns="91433" rIns="182864" bIns="91433" rtlCol="0">
            <a:spAutoFit/>
          </a:bodyPr>
          <a:lstStyle/>
          <a:p>
            <a:pPr algn="ctr" defTabSz="647635">
              <a:lnSpc>
                <a:spcPct val="120000"/>
              </a:lnSpc>
              <a:spcBef>
                <a:spcPts val="1700"/>
              </a:spcBef>
              <a:defRPr/>
            </a:pPr>
            <a:r>
              <a:rPr lang="en-US" sz="2400" dirty="0">
                <a:cs typeface="Lato Light"/>
              </a:rPr>
              <a:t>Creativity is the key to success </a:t>
            </a:r>
            <a:r>
              <a:rPr lang="en-US" sz="2400" dirty="0">
                <a:cs typeface="Lato Regular"/>
              </a:rPr>
              <a:t>Lorem ipsum</a:t>
            </a:r>
            <a:endParaRPr lang="es-ES" sz="2400" dirty="0">
              <a:cs typeface="Lato Light"/>
            </a:endParaRPr>
          </a:p>
        </p:txBody>
      </p:sp>
      <p:sp>
        <p:nvSpPr>
          <p:cNvPr id="3" name="Title 2">
            <a:extLst>
              <a:ext uri="{FF2B5EF4-FFF2-40B4-BE49-F238E27FC236}">
                <a16:creationId xmlns:a16="http://schemas.microsoft.com/office/drawing/2014/main" id="{D8E6C9B2-570F-4082-A308-2B7A58F43238}"/>
              </a:ext>
            </a:extLst>
          </p:cNvPr>
          <p:cNvSpPr>
            <a:spLocks noGrp="1"/>
          </p:cNvSpPr>
          <p:nvPr>
            <p:ph type="title"/>
          </p:nvPr>
        </p:nvSpPr>
        <p:spPr/>
        <p:txBody>
          <a:bodyPr/>
          <a:lstStyle/>
          <a:p>
            <a:r>
              <a:rPr lang="en-US" dirty="0"/>
              <a:t>TITLE HERE </a:t>
            </a:r>
          </a:p>
        </p:txBody>
      </p:sp>
    </p:spTree>
    <p:extLst>
      <p:ext uri="{BB962C8B-B14F-4D97-AF65-F5344CB8AC3E}">
        <p14:creationId xmlns:p14="http://schemas.microsoft.com/office/powerpoint/2010/main" val="310572082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62F1F91F-B662-4288-83A1-B50DD91838FE}"/>
              </a:ext>
            </a:extLst>
          </p:cNvPr>
          <p:cNvSpPr/>
          <p:nvPr/>
        </p:nvSpPr>
        <p:spPr>
          <a:xfrm>
            <a:off x="10177699" y="5328192"/>
            <a:ext cx="3114029" cy="3061207"/>
          </a:xfrm>
          <a:prstGeom prst="roundRect">
            <a:avLst>
              <a:gd name="adj" fmla="val 5000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3600">
                <a:solidFill>
                  <a:srgbClr val="FFFFFF"/>
                </a:solidFill>
                <a:latin typeface="+mj-lt"/>
              </a:rPr>
              <a:t>Section</a:t>
            </a:r>
          </a:p>
        </p:txBody>
      </p:sp>
      <p:sp>
        <p:nvSpPr>
          <p:cNvPr id="10" name="Rectangle: Rounded Corners 9">
            <a:extLst>
              <a:ext uri="{FF2B5EF4-FFF2-40B4-BE49-F238E27FC236}">
                <a16:creationId xmlns:a16="http://schemas.microsoft.com/office/drawing/2014/main" id="{A8E1F091-F11D-45A3-87B9-9545335FFE13}"/>
              </a:ext>
            </a:extLst>
          </p:cNvPr>
          <p:cNvSpPr/>
          <p:nvPr/>
        </p:nvSpPr>
        <p:spPr>
          <a:xfrm>
            <a:off x="14559611" y="1768697"/>
            <a:ext cx="3855664" cy="984871"/>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latin typeface="+mj-lt"/>
              </a:rPr>
              <a:t>Option A</a:t>
            </a:r>
          </a:p>
        </p:txBody>
      </p:sp>
      <p:sp>
        <p:nvSpPr>
          <p:cNvPr id="11" name="Rectangle: Rounded Corners 10">
            <a:extLst>
              <a:ext uri="{FF2B5EF4-FFF2-40B4-BE49-F238E27FC236}">
                <a16:creationId xmlns:a16="http://schemas.microsoft.com/office/drawing/2014/main" id="{7B0713AC-C4C6-47F1-A879-8E988588FAC9}"/>
              </a:ext>
            </a:extLst>
          </p:cNvPr>
          <p:cNvSpPr/>
          <p:nvPr/>
        </p:nvSpPr>
        <p:spPr>
          <a:xfrm>
            <a:off x="14559611" y="4045628"/>
            <a:ext cx="3855664" cy="984871"/>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latin typeface="+mj-lt"/>
              </a:rPr>
              <a:t>Option B</a:t>
            </a:r>
          </a:p>
        </p:txBody>
      </p:sp>
      <p:sp>
        <p:nvSpPr>
          <p:cNvPr id="12" name="Rectangle: Rounded Corners 11">
            <a:extLst>
              <a:ext uri="{FF2B5EF4-FFF2-40B4-BE49-F238E27FC236}">
                <a16:creationId xmlns:a16="http://schemas.microsoft.com/office/drawing/2014/main" id="{CDF47919-1890-4DDB-8687-42D38B787CE4}"/>
              </a:ext>
            </a:extLst>
          </p:cNvPr>
          <p:cNvSpPr/>
          <p:nvPr/>
        </p:nvSpPr>
        <p:spPr>
          <a:xfrm>
            <a:off x="14559611" y="6322557"/>
            <a:ext cx="3855664" cy="984871"/>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latin typeface="+mj-lt"/>
              </a:rPr>
              <a:t>Option C</a:t>
            </a:r>
          </a:p>
        </p:txBody>
      </p:sp>
      <p:sp>
        <p:nvSpPr>
          <p:cNvPr id="13" name="Rectangle: Rounded Corners 12">
            <a:extLst>
              <a:ext uri="{FF2B5EF4-FFF2-40B4-BE49-F238E27FC236}">
                <a16:creationId xmlns:a16="http://schemas.microsoft.com/office/drawing/2014/main" id="{4F8F55A4-14B9-4D82-A9A1-CC5CF982F9E9}"/>
              </a:ext>
            </a:extLst>
          </p:cNvPr>
          <p:cNvSpPr/>
          <p:nvPr/>
        </p:nvSpPr>
        <p:spPr>
          <a:xfrm>
            <a:off x="14559611" y="8599488"/>
            <a:ext cx="3855664" cy="984871"/>
          </a:xfrm>
          <a:prstGeom prst="roundRect">
            <a:avLst>
              <a:gd name="adj" fmla="val 50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latin typeface="+mj-lt"/>
              </a:rPr>
              <a:t>Option D</a:t>
            </a:r>
          </a:p>
        </p:txBody>
      </p:sp>
      <p:sp>
        <p:nvSpPr>
          <p:cNvPr id="14" name="Rectangle: Rounded Corners 13">
            <a:extLst>
              <a:ext uri="{FF2B5EF4-FFF2-40B4-BE49-F238E27FC236}">
                <a16:creationId xmlns:a16="http://schemas.microsoft.com/office/drawing/2014/main" id="{908BCBBC-BBBB-480D-8FB4-C742253460ED}"/>
              </a:ext>
            </a:extLst>
          </p:cNvPr>
          <p:cNvSpPr/>
          <p:nvPr/>
        </p:nvSpPr>
        <p:spPr>
          <a:xfrm>
            <a:off x="14559611" y="10876418"/>
            <a:ext cx="3855664" cy="984871"/>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latin typeface="+mj-lt"/>
              </a:rPr>
              <a:t>Option E</a:t>
            </a:r>
          </a:p>
        </p:txBody>
      </p:sp>
      <p:cxnSp>
        <p:nvCxnSpPr>
          <p:cNvPr id="15" name="Connector: Elbow 8">
            <a:extLst>
              <a:ext uri="{FF2B5EF4-FFF2-40B4-BE49-F238E27FC236}">
                <a16:creationId xmlns:a16="http://schemas.microsoft.com/office/drawing/2014/main" id="{FC841D9F-BF91-40A9-87B7-D0E11AA81793}"/>
              </a:ext>
            </a:extLst>
          </p:cNvPr>
          <p:cNvCxnSpPr>
            <a:cxnSpLocks/>
            <a:stCxn id="10" idx="1"/>
            <a:endCxn id="9" idx="3"/>
          </p:cNvCxnSpPr>
          <p:nvPr/>
        </p:nvCxnSpPr>
        <p:spPr>
          <a:xfrm rot="10800000" flipV="1">
            <a:off x="13291729" y="2261133"/>
            <a:ext cx="1267883" cy="4597661"/>
          </a:xfrm>
          <a:prstGeom prst="curvedConnector3">
            <a:avLst>
              <a:gd name="adj1" fmla="val 50000"/>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6" name="Connector: Elbow 8">
            <a:extLst>
              <a:ext uri="{FF2B5EF4-FFF2-40B4-BE49-F238E27FC236}">
                <a16:creationId xmlns:a16="http://schemas.microsoft.com/office/drawing/2014/main" id="{E697F50F-4EEE-48BD-AD57-A9B703508134}"/>
              </a:ext>
            </a:extLst>
          </p:cNvPr>
          <p:cNvCxnSpPr>
            <a:cxnSpLocks/>
            <a:stCxn id="11" idx="1"/>
            <a:endCxn id="9" idx="3"/>
          </p:cNvCxnSpPr>
          <p:nvPr/>
        </p:nvCxnSpPr>
        <p:spPr>
          <a:xfrm rot="10800000" flipV="1">
            <a:off x="13291729" y="4538063"/>
            <a:ext cx="1267883" cy="2320732"/>
          </a:xfrm>
          <a:prstGeom prst="curvedConnector3">
            <a:avLst>
              <a:gd name="adj1" fmla="val 50000"/>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8">
            <a:extLst>
              <a:ext uri="{FF2B5EF4-FFF2-40B4-BE49-F238E27FC236}">
                <a16:creationId xmlns:a16="http://schemas.microsoft.com/office/drawing/2014/main" id="{65FE704C-1979-4D37-BD4A-D44F43E031CF}"/>
              </a:ext>
            </a:extLst>
          </p:cNvPr>
          <p:cNvCxnSpPr>
            <a:cxnSpLocks/>
            <a:stCxn id="12" idx="1"/>
            <a:endCxn id="9" idx="3"/>
          </p:cNvCxnSpPr>
          <p:nvPr/>
        </p:nvCxnSpPr>
        <p:spPr>
          <a:xfrm rot="10800000" flipV="1">
            <a:off x="13291729" y="6814993"/>
            <a:ext cx="1267883" cy="43801"/>
          </a:xfrm>
          <a:prstGeom prst="curvedConnector3">
            <a:avLst>
              <a:gd name="adj1" fmla="val 50000"/>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8" name="Connector: Elbow 8">
            <a:extLst>
              <a:ext uri="{FF2B5EF4-FFF2-40B4-BE49-F238E27FC236}">
                <a16:creationId xmlns:a16="http://schemas.microsoft.com/office/drawing/2014/main" id="{7B3395E6-C133-43E1-AED4-F03D6886070A}"/>
              </a:ext>
            </a:extLst>
          </p:cNvPr>
          <p:cNvCxnSpPr>
            <a:cxnSpLocks/>
            <a:stCxn id="13" idx="1"/>
            <a:endCxn id="9" idx="3"/>
          </p:cNvCxnSpPr>
          <p:nvPr/>
        </p:nvCxnSpPr>
        <p:spPr>
          <a:xfrm rot="10800000">
            <a:off x="13291729" y="6858796"/>
            <a:ext cx="1267883" cy="2233128"/>
          </a:xfrm>
          <a:prstGeom prst="curvedConnector3">
            <a:avLst>
              <a:gd name="adj1" fmla="val 50000"/>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9" name="Connector: Elbow 8">
            <a:extLst>
              <a:ext uri="{FF2B5EF4-FFF2-40B4-BE49-F238E27FC236}">
                <a16:creationId xmlns:a16="http://schemas.microsoft.com/office/drawing/2014/main" id="{9ACE0D31-F13D-4221-BCC3-B89BA5A12D30}"/>
              </a:ext>
            </a:extLst>
          </p:cNvPr>
          <p:cNvCxnSpPr>
            <a:cxnSpLocks/>
            <a:stCxn id="14" idx="1"/>
            <a:endCxn id="9" idx="3"/>
          </p:cNvCxnSpPr>
          <p:nvPr/>
        </p:nvCxnSpPr>
        <p:spPr>
          <a:xfrm rot="10800000">
            <a:off x="13291729" y="6858795"/>
            <a:ext cx="1267883" cy="4510060"/>
          </a:xfrm>
          <a:prstGeom prst="curvedConnector3">
            <a:avLst>
              <a:gd name="adj1" fmla="val 50000"/>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24" name="Rectangle: Rounded Corners 23">
            <a:extLst>
              <a:ext uri="{FF2B5EF4-FFF2-40B4-BE49-F238E27FC236}">
                <a16:creationId xmlns:a16="http://schemas.microsoft.com/office/drawing/2014/main" id="{313B7527-F952-4751-A61D-158CAFF2A5EC}"/>
              </a:ext>
            </a:extLst>
          </p:cNvPr>
          <p:cNvSpPr/>
          <p:nvPr/>
        </p:nvSpPr>
        <p:spPr>
          <a:xfrm flipH="1">
            <a:off x="5054152" y="1768697"/>
            <a:ext cx="3855664" cy="984871"/>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latin typeface="Open Sans Light"/>
              </a:rPr>
              <a:t>Option A</a:t>
            </a:r>
          </a:p>
        </p:txBody>
      </p:sp>
      <p:sp>
        <p:nvSpPr>
          <p:cNvPr id="25" name="Rectangle: Rounded Corners 24">
            <a:extLst>
              <a:ext uri="{FF2B5EF4-FFF2-40B4-BE49-F238E27FC236}">
                <a16:creationId xmlns:a16="http://schemas.microsoft.com/office/drawing/2014/main" id="{6CBA9B8F-C489-48DC-B0DC-73EF0B0255CD}"/>
              </a:ext>
            </a:extLst>
          </p:cNvPr>
          <p:cNvSpPr/>
          <p:nvPr/>
        </p:nvSpPr>
        <p:spPr>
          <a:xfrm flipH="1">
            <a:off x="5054152" y="4045628"/>
            <a:ext cx="3855664" cy="984871"/>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latin typeface="Open Sans Light"/>
              </a:rPr>
              <a:t>Option B</a:t>
            </a:r>
          </a:p>
        </p:txBody>
      </p:sp>
      <p:sp>
        <p:nvSpPr>
          <p:cNvPr id="26" name="Rectangle: Rounded Corners 25">
            <a:extLst>
              <a:ext uri="{FF2B5EF4-FFF2-40B4-BE49-F238E27FC236}">
                <a16:creationId xmlns:a16="http://schemas.microsoft.com/office/drawing/2014/main" id="{ACB95B5E-B045-43F2-B1FC-1CE1986BAD76}"/>
              </a:ext>
            </a:extLst>
          </p:cNvPr>
          <p:cNvSpPr/>
          <p:nvPr/>
        </p:nvSpPr>
        <p:spPr>
          <a:xfrm flipH="1">
            <a:off x="5054152" y="6322557"/>
            <a:ext cx="3855664" cy="984871"/>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latin typeface="Open Sans Light"/>
              </a:rPr>
              <a:t>Option C</a:t>
            </a:r>
          </a:p>
        </p:txBody>
      </p:sp>
      <p:sp>
        <p:nvSpPr>
          <p:cNvPr id="27" name="Rectangle: Rounded Corners 26">
            <a:extLst>
              <a:ext uri="{FF2B5EF4-FFF2-40B4-BE49-F238E27FC236}">
                <a16:creationId xmlns:a16="http://schemas.microsoft.com/office/drawing/2014/main" id="{32688D93-779D-4EA2-8EAE-1B1DDAECAB20}"/>
              </a:ext>
            </a:extLst>
          </p:cNvPr>
          <p:cNvSpPr/>
          <p:nvPr/>
        </p:nvSpPr>
        <p:spPr>
          <a:xfrm flipH="1">
            <a:off x="5054152" y="8599488"/>
            <a:ext cx="3855664" cy="984871"/>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latin typeface="Open Sans Light"/>
              </a:rPr>
              <a:t>Option D</a:t>
            </a:r>
          </a:p>
        </p:txBody>
      </p:sp>
      <p:sp>
        <p:nvSpPr>
          <p:cNvPr id="28" name="Rectangle: Rounded Corners 27">
            <a:extLst>
              <a:ext uri="{FF2B5EF4-FFF2-40B4-BE49-F238E27FC236}">
                <a16:creationId xmlns:a16="http://schemas.microsoft.com/office/drawing/2014/main" id="{3E1368AA-B206-4FE8-9940-5D04EBAD14B1}"/>
              </a:ext>
            </a:extLst>
          </p:cNvPr>
          <p:cNvSpPr/>
          <p:nvPr/>
        </p:nvSpPr>
        <p:spPr>
          <a:xfrm flipH="1">
            <a:off x="5054152" y="10876418"/>
            <a:ext cx="3855664" cy="984871"/>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latin typeface="Open Sans Light"/>
              </a:rPr>
              <a:t>Option E</a:t>
            </a:r>
          </a:p>
        </p:txBody>
      </p:sp>
      <p:cxnSp>
        <p:nvCxnSpPr>
          <p:cNvPr id="29" name="Connector: Elbow 8">
            <a:extLst>
              <a:ext uri="{FF2B5EF4-FFF2-40B4-BE49-F238E27FC236}">
                <a16:creationId xmlns:a16="http://schemas.microsoft.com/office/drawing/2014/main" id="{FACF3635-E8DE-47F5-800F-8F8B48CADC09}"/>
              </a:ext>
            </a:extLst>
          </p:cNvPr>
          <p:cNvCxnSpPr>
            <a:cxnSpLocks/>
            <a:stCxn id="24" idx="1"/>
            <a:endCxn id="9" idx="1"/>
          </p:cNvCxnSpPr>
          <p:nvPr/>
        </p:nvCxnSpPr>
        <p:spPr>
          <a:xfrm>
            <a:off x="8909815" y="2261133"/>
            <a:ext cx="1267884" cy="4597661"/>
          </a:xfrm>
          <a:prstGeom prst="curvedConnector3">
            <a:avLst>
              <a:gd name="adj1" fmla="val 50000"/>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30" name="Connector: Elbow 8">
            <a:extLst>
              <a:ext uri="{FF2B5EF4-FFF2-40B4-BE49-F238E27FC236}">
                <a16:creationId xmlns:a16="http://schemas.microsoft.com/office/drawing/2014/main" id="{81F1330F-1257-4FAE-AB09-03A0DD1A0C14}"/>
              </a:ext>
            </a:extLst>
          </p:cNvPr>
          <p:cNvCxnSpPr>
            <a:cxnSpLocks/>
            <a:stCxn id="25" idx="1"/>
            <a:endCxn id="9" idx="1"/>
          </p:cNvCxnSpPr>
          <p:nvPr/>
        </p:nvCxnSpPr>
        <p:spPr>
          <a:xfrm>
            <a:off x="8909815" y="4538064"/>
            <a:ext cx="1267884" cy="2320732"/>
          </a:xfrm>
          <a:prstGeom prst="curvedConnector3">
            <a:avLst>
              <a:gd name="adj1" fmla="val 50000"/>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31" name="Connector: Elbow 8">
            <a:extLst>
              <a:ext uri="{FF2B5EF4-FFF2-40B4-BE49-F238E27FC236}">
                <a16:creationId xmlns:a16="http://schemas.microsoft.com/office/drawing/2014/main" id="{BA8D794E-873E-4AA7-8BD8-2C3EA0FFE98B}"/>
              </a:ext>
            </a:extLst>
          </p:cNvPr>
          <p:cNvCxnSpPr>
            <a:cxnSpLocks/>
            <a:stCxn id="26" idx="1"/>
            <a:endCxn id="9" idx="1"/>
          </p:cNvCxnSpPr>
          <p:nvPr/>
        </p:nvCxnSpPr>
        <p:spPr>
          <a:xfrm>
            <a:off x="8909815" y="6814993"/>
            <a:ext cx="1267884" cy="43801"/>
          </a:xfrm>
          <a:prstGeom prst="curvedConnector3">
            <a:avLst>
              <a:gd name="adj1" fmla="val 50000"/>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32" name="Connector: Elbow 8">
            <a:extLst>
              <a:ext uri="{FF2B5EF4-FFF2-40B4-BE49-F238E27FC236}">
                <a16:creationId xmlns:a16="http://schemas.microsoft.com/office/drawing/2014/main" id="{02D6AF27-8B7A-4533-ADAC-F58B42AB1B89}"/>
              </a:ext>
            </a:extLst>
          </p:cNvPr>
          <p:cNvCxnSpPr>
            <a:cxnSpLocks/>
            <a:stCxn id="27" idx="1"/>
            <a:endCxn id="9" idx="1"/>
          </p:cNvCxnSpPr>
          <p:nvPr/>
        </p:nvCxnSpPr>
        <p:spPr>
          <a:xfrm flipV="1">
            <a:off x="8909815" y="6858795"/>
            <a:ext cx="1267884" cy="2233128"/>
          </a:xfrm>
          <a:prstGeom prst="curvedConnector3">
            <a:avLst>
              <a:gd name="adj1" fmla="val 50000"/>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33" name="Connector: Elbow 8">
            <a:extLst>
              <a:ext uri="{FF2B5EF4-FFF2-40B4-BE49-F238E27FC236}">
                <a16:creationId xmlns:a16="http://schemas.microsoft.com/office/drawing/2014/main" id="{C874EAB1-D71F-43D2-8EA7-997D419E2863}"/>
              </a:ext>
            </a:extLst>
          </p:cNvPr>
          <p:cNvCxnSpPr>
            <a:cxnSpLocks/>
            <a:stCxn id="28" idx="1"/>
            <a:endCxn id="9" idx="1"/>
          </p:cNvCxnSpPr>
          <p:nvPr/>
        </p:nvCxnSpPr>
        <p:spPr>
          <a:xfrm flipV="1">
            <a:off x="8909815" y="6858794"/>
            <a:ext cx="1267884" cy="4510060"/>
          </a:xfrm>
          <a:prstGeom prst="curvedConnector3">
            <a:avLst>
              <a:gd name="adj1" fmla="val 50000"/>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75" name="TextBox 74">
            <a:extLst>
              <a:ext uri="{FF2B5EF4-FFF2-40B4-BE49-F238E27FC236}">
                <a16:creationId xmlns:a16="http://schemas.microsoft.com/office/drawing/2014/main" id="{4AEEDD72-4F98-4A64-84D7-2E4711888AAB}"/>
              </a:ext>
            </a:extLst>
          </p:cNvPr>
          <p:cNvSpPr txBox="1"/>
          <p:nvPr/>
        </p:nvSpPr>
        <p:spPr>
          <a:xfrm>
            <a:off x="18941524" y="1476303"/>
            <a:ext cx="3330439" cy="1569660"/>
          </a:xfrm>
          <a:prstGeom prst="rect">
            <a:avLst/>
          </a:prstGeom>
          <a:noFill/>
        </p:spPr>
        <p:txBody>
          <a:bodyPr wrap="square" rtlCol="0" anchor="ctr">
            <a:spAutoFit/>
          </a:bodyPr>
          <a:lstStyle/>
          <a:p>
            <a:pPr defTabSz="457200"/>
            <a:r>
              <a:rPr lang="en-US" sz="2400">
                <a:solidFill>
                  <a:srgbClr val="272E3A"/>
                </a:solidFill>
              </a:rPr>
              <a:t>Donec vitae dolor sed urna laoreet consectetur et a odio. </a:t>
            </a:r>
          </a:p>
        </p:txBody>
      </p:sp>
      <p:sp>
        <p:nvSpPr>
          <p:cNvPr id="76" name="TextBox 75">
            <a:extLst>
              <a:ext uri="{FF2B5EF4-FFF2-40B4-BE49-F238E27FC236}">
                <a16:creationId xmlns:a16="http://schemas.microsoft.com/office/drawing/2014/main" id="{FEE648D2-FA75-4ECC-AEBB-9888560E3562}"/>
              </a:ext>
            </a:extLst>
          </p:cNvPr>
          <p:cNvSpPr txBox="1"/>
          <p:nvPr/>
        </p:nvSpPr>
        <p:spPr>
          <a:xfrm>
            <a:off x="18941524" y="3753233"/>
            <a:ext cx="2882925" cy="1569660"/>
          </a:xfrm>
          <a:prstGeom prst="rect">
            <a:avLst/>
          </a:prstGeom>
          <a:noFill/>
        </p:spPr>
        <p:txBody>
          <a:bodyPr wrap="square" rtlCol="0" anchor="ctr">
            <a:spAutoFit/>
          </a:bodyPr>
          <a:lstStyle/>
          <a:p>
            <a:pPr defTabSz="457200"/>
            <a:r>
              <a:rPr lang="pt-BR" sz="2400">
                <a:solidFill>
                  <a:srgbClr val="272E3A"/>
                </a:solidFill>
              </a:rPr>
              <a:t>Cras vestibulum diam id risus convallis maximus.</a:t>
            </a:r>
            <a:endParaRPr lang="en-US" sz="2400">
              <a:solidFill>
                <a:srgbClr val="272E3A"/>
              </a:solidFill>
            </a:endParaRPr>
          </a:p>
        </p:txBody>
      </p:sp>
      <p:sp>
        <p:nvSpPr>
          <p:cNvPr id="77" name="TextBox 76">
            <a:extLst>
              <a:ext uri="{FF2B5EF4-FFF2-40B4-BE49-F238E27FC236}">
                <a16:creationId xmlns:a16="http://schemas.microsoft.com/office/drawing/2014/main" id="{D2EB3CC4-A513-424D-AE06-477AC9D98EDC}"/>
              </a:ext>
            </a:extLst>
          </p:cNvPr>
          <p:cNvSpPr txBox="1"/>
          <p:nvPr/>
        </p:nvSpPr>
        <p:spPr>
          <a:xfrm>
            <a:off x="18941524" y="6030174"/>
            <a:ext cx="3490326" cy="1569638"/>
          </a:xfrm>
          <a:prstGeom prst="rect">
            <a:avLst/>
          </a:prstGeom>
          <a:noFill/>
        </p:spPr>
        <p:txBody>
          <a:bodyPr wrap="square" rtlCol="0" anchor="ctr">
            <a:spAutoFit/>
          </a:bodyPr>
          <a:lstStyle/>
          <a:p>
            <a:pPr defTabSz="457200"/>
            <a:r>
              <a:rPr lang="en-US" sz="2400">
                <a:solidFill>
                  <a:srgbClr val="272E3A"/>
                </a:solidFill>
              </a:rPr>
              <a:t>Etiam lacus nulla, bibendum egestas suscipit ut, sollicitudin eu massa.</a:t>
            </a:r>
          </a:p>
        </p:txBody>
      </p:sp>
      <p:sp>
        <p:nvSpPr>
          <p:cNvPr id="78" name="TextBox 77">
            <a:extLst>
              <a:ext uri="{FF2B5EF4-FFF2-40B4-BE49-F238E27FC236}">
                <a16:creationId xmlns:a16="http://schemas.microsoft.com/office/drawing/2014/main" id="{F4F91ECF-EC6B-4CED-8B90-36363FC43484}"/>
              </a:ext>
            </a:extLst>
          </p:cNvPr>
          <p:cNvSpPr txBox="1"/>
          <p:nvPr/>
        </p:nvSpPr>
        <p:spPr>
          <a:xfrm>
            <a:off x="18941524" y="8307093"/>
            <a:ext cx="3490325" cy="1569660"/>
          </a:xfrm>
          <a:prstGeom prst="rect">
            <a:avLst/>
          </a:prstGeom>
          <a:noFill/>
        </p:spPr>
        <p:txBody>
          <a:bodyPr wrap="square" rtlCol="0" anchor="ctr">
            <a:spAutoFit/>
          </a:bodyPr>
          <a:lstStyle/>
          <a:p>
            <a:pPr defTabSz="457200"/>
            <a:r>
              <a:rPr lang="pt-BR" sz="2400">
                <a:solidFill>
                  <a:srgbClr val="272E3A"/>
                </a:solidFill>
              </a:rPr>
              <a:t>Phasellus semper quam justo, vel aliquam magna lobortis at. </a:t>
            </a:r>
            <a:endParaRPr lang="en-US" sz="2400">
              <a:solidFill>
                <a:srgbClr val="272E3A"/>
              </a:solidFill>
            </a:endParaRPr>
          </a:p>
        </p:txBody>
      </p:sp>
      <p:sp>
        <p:nvSpPr>
          <p:cNvPr id="79" name="TextBox 78">
            <a:extLst>
              <a:ext uri="{FF2B5EF4-FFF2-40B4-BE49-F238E27FC236}">
                <a16:creationId xmlns:a16="http://schemas.microsoft.com/office/drawing/2014/main" id="{F1FB9E99-1E33-43D4-BB30-4D392A3E4D8C}"/>
              </a:ext>
            </a:extLst>
          </p:cNvPr>
          <p:cNvSpPr txBox="1"/>
          <p:nvPr/>
        </p:nvSpPr>
        <p:spPr>
          <a:xfrm>
            <a:off x="18941524" y="10768698"/>
            <a:ext cx="3490325" cy="1200312"/>
          </a:xfrm>
          <a:prstGeom prst="rect">
            <a:avLst/>
          </a:prstGeom>
          <a:noFill/>
        </p:spPr>
        <p:txBody>
          <a:bodyPr wrap="square" rtlCol="0" anchor="ctr">
            <a:spAutoFit/>
          </a:bodyPr>
          <a:lstStyle/>
          <a:p>
            <a:pPr defTabSz="457200"/>
            <a:r>
              <a:rPr lang="en-US" sz="2400">
                <a:solidFill>
                  <a:srgbClr val="272E3A"/>
                </a:solidFill>
              </a:rPr>
              <a:t>Aliquam et ante nunc fusce tincidunt eget ligula vitae hendrerit.</a:t>
            </a:r>
          </a:p>
        </p:txBody>
      </p:sp>
      <p:sp>
        <p:nvSpPr>
          <p:cNvPr id="81" name="TextBox 80">
            <a:extLst>
              <a:ext uri="{FF2B5EF4-FFF2-40B4-BE49-F238E27FC236}">
                <a16:creationId xmlns:a16="http://schemas.microsoft.com/office/drawing/2014/main" id="{1805387E-5011-46BB-99F9-651115B34DB3}"/>
              </a:ext>
            </a:extLst>
          </p:cNvPr>
          <p:cNvSpPr txBox="1"/>
          <p:nvPr/>
        </p:nvSpPr>
        <p:spPr>
          <a:xfrm>
            <a:off x="916445" y="1476303"/>
            <a:ext cx="3768846" cy="1569660"/>
          </a:xfrm>
          <a:prstGeom prst="rect">
            <a:avLst/>
          </a:prstGeom>
          <a:noFill/>
        </p:spPr>
        <p:txBody>
          <a:bodyPr wrap="square" rtlCol="0" anchor="ctr">
            <a:spAutoFit/>
          </a:bodyPr>
          <a:lstStyle/>
          <a:p>
            <a:pPr algn="r" defTabSz="457200"/>
            <a:r>
              <a:rPr lang="pt-BR" sz="2400" dirty="0">
                <a:solidFill>
                  <a:srgbClr val="272E3A"/>
                </a:solidFill>
              </a:rPr>
              <a:t>Phasellus id ligula ut enim elementum bibendum eget eget magna.</a:t>
            </a:r>
            <a:endParaRPr lang="en-US" sz="2400" dirty="0">
              <a:solidFill>
                <a:srgbClr val="272E3A"/>
              </a:solidFill>
            </a:endParaRPr>
          </a:p>
        </p:txBody>
      </p:sp>
      <p:sp>
        <p:nvSpPr>
          <p:cNvPr id="82" name="TextBox 81">
            <a:extLst>
              <a:ext uri="{FF2B5EF4-FFF2-40B4-BE49-F238E27FC236}">
                <a16:creationId xmlns:a16="http://schemas.microsoft.com/office/drawing/2014/main" id="{A35D7AC0-352D-4480-B64E-6F72437DE668}"/>
              </a:ext>
            </a:extLst>
          </p:cNvPr>
          <p:cNvSpPr txBox="1"/>
          <p:nvPr/>
        </p:nvSpPr>
        <p:spPr>
          <a:xfrm>
            <a:off x="2088650" y="3753233"/>
            <a:ext cx="2596641" cy="1569660"/>
          </a:xfrm>
          <a:prstGeom prst="rect">
            <a:avLst/>
          </a:prstGeom>
          <a:noFill/>
        </p:spPr>
        <p:txBody>
          <a:bodyPr wrap="square" rtlCol="0" anchor="ctr">
            <a:spAutoFit/>
          </a:bodyPr>
          <a:lstStyle/>
          <a:p>
            <a:pPr algn="r" defTabSz="457200"/>
            <a:r>
              <a:rPr lang="en-US" sz="2400" dirty="0" err="1">
                <a:solidFill>
                  <a:srgbClr val="272E3A"/>
                </a:solidFill>
              </a:rPr>
              <a:t>Aliquam</a:t>
            </a:r>
            <a:r>
              <a:rPr lang="en-US" sz="2400" dirty="0">
                <a:solidFill>
                  <a:srgbClr val="272E3A"/>
                </a:solidFill>
              </a:rPr>
              <a:t> </a:t>
            </a:r>
            <a:r>
              <a:rPr lang="en-US" sz="2400" dirty="0" err="1">
                <a:solidFill>
                  <a:srgbClr val="272E3A"/>
                </a:solidFill>
              </a:rPr>
              <a:t>interdum</a:t>
            </a:r>
            <a:r>
              <a:rPr lang="en-US" sz="2400" dirty="0">
                <a:solidFill>
                  <a:srgbClr val="272E3A"/>
                </a:solidFill>
              </a:rPr>
              <a:t> gravida </a:t>
            </a:r>
            <a:r>
              <a:rPr lang="en-US" sz="2400" dirty="0" err="1">
                <a:solidFill>
                  <a:srgbClr val="272E3A"/>
                </a:solidFill>
              </a:rPr>
              <a:t>molestie</a:t>
            </a:r>
            <a:r>
              <a:rPr lang="en-US" sz="2400" dirty="0">
                <a:solidFill>
                  <a:srgbClr val="272E3A"/>
                </a:solidFill>
              </a:rPr>
              <a:t>.</a:t>
            </a:r>
          </a:p>
        </p:txBody>
      </p:sp>
      <p:sp>
        <p:nvSpPr>
          <p:cNvPr id="83" name="TextBox 82">
            <a:extLst>
              <a:ext uri="{FF2B5EF4-FFF2-40B4-BE49-F238E27FC236}">
                <a16:creationId xmlns:a16="http://schemas.microsoft.com/office/drawing/2014/main" id="{15D01CB4-28B7-4D34-B7DF-5EB07C8A763F}"/>
              </a:ext>
            </a:extLst>
          </p:cNvPr>
          <p:cNvSpPr txBox="1"/>
          <p:nvPr/>
        </p:nvSpPr>
        <p:spPr>
          <a:xfrm>
            <a:off x="710309" y="6214837"/>
            <a:ext cx="3974983" cy="1200312"/>
          </a:xfrm>
          <a:prstGeom prst="rect">
            <a:avLst/>
          </a:prstGeom>
          <a:noFill/>
        </p:spPr>
        <p:txBody>
          <a:bodyPr wrap="square" rtlCol="0" anchor="ctr">
            <a:spAutoFit/>
          </a:bodyPr>
          <a:lstStyle/>
          <a:p>
            <a:pPr algn="r" defTabSz="457200"/>
            <a:r>
              <a:rPr lang="pt-BR" sz="2400">
                <a:solidFill>
                  <a:srgbClr val="272E3A"/>
                </a:solidFill>
              </a:rPr>
              <a:t>Nulla tincidunt, elit sed placerat hendrerit, diam massa porttitor dolor, </a:t>
            </a:r>
            <a:endParaRPr lang="en-US" sz="2400">
              <a:solidFill>
                <a:srgbClr val="272E3A"/>
              </a:solidFill>
            </a:endParaRPr>
          </a:p>
        </p:txBody>
      </p:sp>
      <p:sp>
        <p:nvSpPr>
          <p:cNvPr id="84" name="TextBox 83">
            <a:extLst>
              <a:ext uri="{FF2B5EF4-FFF2-40B4-BE49-F238E27FC236}">
                <a16:creationId xmlns:a16="http://schemas.microsoft.com/office/drawing/2014/main" id="{52849E12-B8D0-48DD-B8D2-0F096C6C8624}"/>
              </a:ext>
            </a:extLst>
          </p:cNvPr>
          <p:cNvSpPr txBox="1"/>
          <p:nvPr/>
        </p:nvSpPr>
        <p:spPr>
          <a:xfrm>
            <a:off x="1412124" y="8307093"/>
            <a:ext cx="3273168" cy="1569660"/>
          </a:xfrm>
          <a:prstGeom prst="rect">
            <a:avLst/>
          </a:prstGeom>
          <a:noFill/>
        </p:spPr>
        <p:txBody>
          <a:bodyPr wrap="square" rtlCol="0" anchor="ctr">
            <a:spAutoFit/>
          </a:bodyPr>
          <a:lstStyle/>
          <a:p>
            <a:pPr algn="r" defTabSz="457200"/>
            <a:r>
              <a:rPr lang="en-US" sz="2400">
                <a:solidFill>
                  <a:srgbClr val="272E3A"/>
                </a:solidFill>
              </a:rPr>
              <a:t>Donec vitae dolor sed urna laoreet consectetur et a odio. </a:t>
            </a:r>
          </a:p>
        </p:txBody>
      </p:sp>
      <p:sp>
        <p:nvSpPr>
          <p:cNvPr id="85" name="TextBox 84">
            <a:extLst>
              <a:ext uri="{FF2B5EF4-FFF2-40B4-BE49-F238E27FC236}">
                <a16:creationId xmlns:a16="http://schemas.microsoft.com/office/drawing/2014/main" id="{C8A19C9C-6F84-4BC3-91BC-30A043C89334}"/>
              </a:ext>
            </a:extLst>
          </p:cNvPr>
          <p:cNvSpPr txBox="1"/>
          <p:nvPr/>
        </p:nvSpPr>
        <p:spPr>
          <a:xfrm>
            <a:off x="1917588" y="10584024"/>
            <a:ext cx="2767703" cy="1569660"/>
          </a:xfrm>
          <a:prstGeom prst="rect">
            <a:avLst/>
          </a:prstGeom>
          <a:noFill/>
        </p:spPr>
        <p:txBody>
          <a:bodyPr wrap="square" rtlCol="0" anchor="ctr">
            <a:spAutoFit/>
          </a:bodyPr>
          <a:lstStyle/>
          <a:p>
            <a:pPr algn="r" defTabSz="457200"/>
            <a:r>
              <a:rPr lang="pt-BR" sz="2400">
                <a:solidFill>
                  <a:srgbClr val="272E3A"/>
                </a:solidFill>
              </a:rPr>
              <a:t>Cras vestibulum diam id risus convallis maximus.</a:t>
            </a:r>
            <a:endParaRPr lang="en-US" sz="2400">
              <a:solidFill>
                <a:srgbClr val="272E3A"/>
              </a:solidFill>
            </a:endParaRPr>
          </a:p>
        </p:txBody>
      </p:sp>
    </p:spTree>
    <p:extLst>
      <p:ext uri="{BB962C8B-B14F-4D97-AF65-F5344CB8AC3E}">
        <p14:creationId xmlns:p14="http://schemas.microsoft.com/office/powerpoint/2010/main" val="476137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down)">
                                      <p:cBhvr>
                                        <p:cTn id="7" dur="300"/>
                                        <p:tgtEl>
                                          <p:spTgt spid="29"/>
                                        </p:tgtEl>
                                      </p:cBhvr>
                                    </p:animEffect>
                                  </p:childTnLst>
                                </p:cTn>
                              </p:par>
                              <p:par>
                                <p:cTn id="8" presetID="22" presetClass="entr" presetSubtype="4" fill="hold" nodeType="withEffect">
                                  <p:stCondLst>
                                    <p:cond delay="200"/>
                                  </p:stCondLst>
                                  <p:childTnLst>
                                    <p:set>
                                      <p:cBhvr>
                                        <p:cTn id="9" dur="1" fill="hold">
                                          <p:stCondLst>
                                            <p:cond delay="0"/>
                                          </p:stCondLst>
                                        </p:cTn>
                                        <p:tgtEl>
                                          <p:spTgt spid="30"/>
                                        </p:tgtEl>
                                        <p:attrNameLst>
                                          <p:attrName>style.visibility</p:attrName>
                                        </p:attrNameLst>
                                      </p:cBhvr>
                                      <p:to>
                                        <p:strVal val="visible"/>
                                      </p:to>
                                    </p:set>
                                    <p:animEffect transition="in" filter="wipe(down)">
                                      <p:cBhvr>
                                        <p:cTn id="10" dur="300"/>
                                        <p:tgtEl>
                                          <p:spTgt spid="30"/>
                                        </p:tgtEl>
                                      </p:cBhvr>
                                    </p:animEffect>
                                  </p:childTnLst>
                                </p:cTn>
                              </p:par>
                              <p:par>
                                <p:cTn id="11" presetID="22" presetClass="entr" presetSubtype="2" fill="hold" nodeType="withEffect">
                                  <p:stCondLst>
                                    <p:cond delay="400"/>
                                  </p:stCondLst>
                                  <p:childTnLst>
                                    <p:set>
                                      <p:cBhvr>
                                        <p:cTn id="12" dur="1" fill="hold">
                                          <p:stCondLst>
                                            <p:cond delay="0"/>
                                          </p:stCondLst>
                                        </p:cTn>
                                        <p:tgtEl>
                                          <p:spTgt spid="31"/>
                                        </p:tgtEl>
                                        <p:attrNameLst>
                                          <p:attrName>style.visibility</p:attrName>
                                        </p:attrNameLst>
                                      </p:cBhvr>
                                      <p:to>
                                        <p:strVal val="visible"/>
                                      </p:to>
                                    </p:set>
                                    <p:animEffect transition="in" filter="wipe(right)">
                                      <p:cBhvr>
                                        <p:cTn id="13" dur="300"/>
                                        <p:tgtEl>
                                          <p:spTgt spid="31"/>
                                        </p:tgtEl>
                                      </p:cBhvr>
                                    </p:animEffect>
                                  </p:childTnLst>
                                </p:cTn>
                              </p:par>
                              <p:par>
                                <p:cTn id="14" presetID="22" presetClass="entr" presetSubtype="1" fill="hold" nodeType="withEffect">
                                  <p:stCondLst>
                                    <p:cond delay="600"/>
                                  </p:stCondLst>
                                  <p:childTnLst>
                                    <p:set>
                                      <p:cBhvr>
                                        <p:cTn id="15" dur="1" fill="hold">
                                          <p:stCondLst>
                                            <p:cond delay="0"/>
                                          </p:stCondLst>
                                        </p:cTn>
                                        <p:tgtEl>
                                          <p:spTgt spid="32"/>
                                        </p:tgtEl>
                                        <p:attrNameLst>
                                          <p:attrName>style.visibility</p:attrName>
                                        </p:attrNameLst>
                                      </p:cBhvr>
                                      <p:to>
                                        <p:strVal val="visible"/>
                                      </p:to>
                                    </p:set>
                                    <p:animEffect transition="in" filter="wipe(up)">
                                      <p:cBhvr>
                                        <p:cTn id="16" dur="300"/>
                                        <p:tgtEl>
                                          <p:spTgt spid="32"/>
                                        </p:tgtEl>
                                      </p:cBhvr>
                                    </p:animEffect>
                                  </p:childTnLst>
                                </p:cTn>
                              </p:par>
                              <p:par>
                                <p:cTn id="17" presetID="22" presetClass="entr" presetSubtype="1" fill="hold" nodeType="withEffect">
                                  <p:stCondLst>
                                    <p:cond delay="800"/>
                                  </p:stCondLst>
                                  <p:childTnLst>
                                    <p:set>
                                      <p:cBhvr>
                                        <p:cTn id="18" dur="1" fill="hold">
                                          <p:stCondLst>
                                            <p:cond delay="0"/>
                                          </p:stCondLst>
                                        </p:cTn>
                                        <p:tgtEl>
                                          <p:spTgt spid="33"/>
                                        </p:tgtEl>
                                        <p:attrNameLst>
                                          <p:attrName>style.visibility</p:attrName>
                                        </p:attrNameLst>
                                      </p:cBhvr>
                                      <p:to>
                                        <p:strVal val="visible"/>
                                      </p:to>
                                    </p:set>
                                    <p:animEffect transition="in" filter="wipe(up)">
                                      <p:cBhvr>
                                        <p:cTn id="19" dur="300"/>
                                        <p:tgtEl>
                                          <p:spTgt spid="33"/>
                                        </p:tgtEl>
                                      </p:cBhvr>
                                    </p:animEffect>
                                  </p:childTnLst>
                                </p:cTn>
                              </p:par>
                              <p:par>
                                <p:cTn id="20" presetID="10" presetClass="entr" presetSubtype="0" fill="hold" grpId="0" nodeType="withEffect">
                                  <p:stCondLst>
                                    <p:cond delay="20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300"/>
                                        <p:tgtEl>
                                          <p:spTgt spid="24"/>
                                        </p:tgtEl>
                                      </p:cBhvr>
                                    </p:animEffect>
                                  </p:childTnLst>
                                </p:cTn>
                              </p:par>
                              <p:par>
                                <p:cTn id="23" presetID="10" presetClass="entr" presetSubtype="0" fill="hold" grpId="0" nodeType="withEffect">
                                  <p:stCondLst>
                                    <p:cond delay="400"/>
                                  </p:stCondLst>
                                  <p:childTnLst>
                                    <p:set>
                                      <p:cBhvr>
                                        <p:cTn id="24" dur="1" fill="hold">
                                          <p:stCondLst>
                                            <p:cond delay="0"/>
                                          </p:stCondLst>
                                        </p:cTn>
                                        <p:tgtEl>
                                          <p:spTgt spid="25"/>
                                        </p:tgtEl>
                                        <p:attrNameLst>
                                          <p:attrName>style.visibility</p:attrName>
                                        </p:attrNameLst>
                                      </p:cBhvr>
                                      <p:to>
                                        <p:strVal val="visible"/>
                                      </p:to>
                                    </p:set>
                                    <p:animEffect transition="in" filter="fade">
                                      <p:cBhvr>
                                        <p:cTn id="25" dur="300"/>
                                        <p:tgtEl>
                                          <p:spTgt spid="25"/>
                                        </p:tgtEl>
                                      </p:cBhvr>
                                    </p:animEffect>
                                  </p:childTnLst>
                                </p:cTn>
                              </p:par>
                              <p:par>
                                <p:cTn id="26" presetID="10" presetClass="entr" presetSubtype="0" fill="hold" grpId="0" nodeType="withEffect">
                                  <p:stCondLst>
                                    <p:cond delay="60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300"/>
                                        <p:tgtEl>
                                          <p:spTgt spid="26"/>
                                        </p:tgtEl>
                                      </p:cBhvr>
                                    </p:animEffect>
                                  </p:childTnLst>
                                </p:cTn>
                              </p:par>
                              <p:par>
                                <p:cTn id="29" presetID="10" presetClass="entr" presetSubtype="0" fill="hold" grpId="0" nodeType="withEffect">
                                  <p:stCondLst>
                                    <p:cond delay="80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300"/>
                                        <p:tgtEl>
                                          <p:spTgt spid="27"/>
                                        </p:tgtEl>
                                      </p:cBhvr>
                                    </p:animEffect>
                                  </p:childTnLst>
                                </p:cTn>
                              </p:par>
                              <p:par>
                                <p:cTn id="32" presetID="10" presetClass="entr" presetSubtype="0" fill="hold" grpId="0" nodeType="withEffect">
                                  <p:stCondLst>
                                    <p:cond delay="100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300"/>
                                        <p:tgtEl>
                                          <p:spTgt spid="28"/>
                                        </p:tgtEl>
                                      </p:cBhvr>
                                    </p:animEffect>
                                  </p:childTnLst>
                                </p:cTn>
                              </p:par>
                              <p:par>
                                <p:cTn id="35" presetID="10" presetClass="entr" presetSubtype="0" fill="hold" grpId="0" nodeType="withEffect">
                                  <p:stCondLst>
                                    <p:cond delay="400"/>
                                  </p:stCondLst>
                                  <p:childTnLst>
                                    <p:set>
                                      <p:cBhvr>
                                        <p:cTn id="36" dur="1" fill="hold">
                                          <p:stCondLst>
                                            <p:cond delay="0"/>
                                          </p:stCondLst>
                                        </p:cTn>
                                        <p:tgtEl>
                                          <p:spTgt spid="81"/>
                                        </p:tgtEl>
                                        <p:attrNameLst>
                                          <p:attrName>style.visibility</p:attrName>
                                        </p:attrNameLst>
                                      </p:cBhvr>
                                      <p:to>
                                        <p:strVal val="visible"/>
                                      </p:to>
                                    </p:set>
                                    <p:animEffect transition="in" filter="fade">
                                      <p:cBhvr>
                                        <p:cTn id="37" dur="300"/>
                                        <p:tgtEl>
                                          <p:spTgt spid="81"/>
                                        </p:tgtEl>
                                      </p:cBhvr>
                                    </p:animEffect>
                                  </p:childTnLst>
                                </p:cTn>
                              </p:par>
                              <p:par>
                                <p:cTn id="38" presetID="10" presetClass="entr" presetSubtype="0" fill="hold" grpId="0" nodeType="withEffect">
                                  <p:stCondLst>
                                    <p:cond delay="600"/>
                                  </p:stCondLst>
                                  <p:childTnLst>
                                    <p:set>
                                      <p:cBhvr>
                                        <p:cTn id="39" dur="1" fill="hold">
                                          <p:stCondLst>
                                            <p:cond delay="0"/>
                                          </p:stCondLst>
                                        </p:cTn>
                                        <p:tgtEl>
                                          <p:spTgt spid="82"/>
                                        </p:tgtEl>
                                        <p:attrNameLst>
                                          <p:attrName>style.visibility</p:attrName>
                                        </p:attrNameLst>
                                      </p:cBhvr>
                                      <p:to>
                                        <p:strVal val="visible"/>
                                      </p:to>
                                    </p:set>
                                    <p:animEffect transition="in" filter="fade">
                                      <p:cBhvr>
                                        <p:cTn id="40" dur="300"/>
                                        <p:tgtEl>
                                          <p:spTgt spid="82"/>
                                        </p:tgtEl>
                                      </p:cBhvr>
                                    </p:animEffect>
                                  </p:childTnLst>
                                </p:cTn>
                              </p:par>
                              <p:par>
                                <p:cTn id="41" presetID="10" presetClass="entr" presetSubtype="0" fill="hold" grpId="0" nodeType="withEffect">
                                  <p:stCondLst>
                                    <p:cond delay="800"/>
                                  </p:stCondLst>
                                  <p:childTnLst>
                                    <p:set>
                                      <p:cBhvr>
                                        <p:cTn id="42" dur="1" fill="hold">
                                          <p:stCondLst>
                                            <p:cond delay="0"/>
                                          </p:stCondLst>
                                        </p:cTn>
                                        <p:tgtEl>
                                          <p:spTgt spid="83"/>
                                        </p:tgtEl>
                                        <p:attrNameLst>
                                          <p:attrName>style.visibility</p:attrName>
                                        </p:attrNameLst>
                                      </p:cBhvr>
                                      <p:to>
                                        <p:strVal val="visible"/>
                                      </p:to>
                                    </p:set>
                                    <p:animEffect transition="in" filter="fade">
                                      <p:cBhvr>
                                        <p:cTn id="43" dur="300"/>
                                        <p:tgtEl>
                                          <p:spTgt spid="83"/>
                                        </p:tgtEl>
                                      </p:cBhvr>
                                    </p:animEffect>
                                  </p:childTnLst>
                                </p:cTn>
                              </p:par>
                              <p:par>
                                <p:cTn id="44" presetID="10" presetClass="entr" presetSubtype="0" fill="hold" grpId="0" nodeType="withEffect">
                                  <p:stCondLst>
                                    <p:cond delay="1000"/>
                                  </p:stCondLst>
                                  <p:childTnLst>
                                    <p:set>
                                      <p:cBhvr>
                                        <p:cTn id="45" dur="1" fill="hold">
                                          <p:stCondLst>
                                            <p:cond delay="0"/>
                                          </p:stCondLst>
                                        </p:cTn>
                                        <p:tgtEl>
                                          <p:spTgt spid="84"/>
                                        </p:tgtEl>
                                        <p:attrNameLst>
                                          <p:attrName>style.visibility</p:attrName>
                                        </p:attrNameLst>
                                      </p:cBhvr>
                                      <p:to>
                                        <p:strVal val="visible"/>
                                      </p:to>
                                    </p:set>
                                    <p:animEffect transition="in" filter="fade">
                                      <p:cBhvr>
                                        <p:cTn id="46" dur="300"/>
                                        <p:tgtEl>
                                          <p:spTgt spid="84"/>
                                        </p:tgtEl>
                                      </p:cBhvr>
                                    </p:animEffect>
                                  </p:childTnLst>
                                </p:cTn>
                              </p:par>
                              <p:par>
                                <p:cTn id="47" presetID="10" presetClass="entr" presetSubtype="0" fill="hold" grpId="0" nodeType="withEffect">
                                  <p:stCondLst>
                                    <p:cond delay="1200"/>
                                  </p:stCondLst>
                                  <p:childTnLst>
                                    <p:set>
                                      <p:cBhvr>
                                        <p:cTn id="48" dur="1" fill="hold">
                                          <p:stCondLst>
                                            <p:cond delay="0"/>
                                          </p:stCondLst>
                                        </p:cTn>
                                        <p:tgtEl>
                                          <p:spTgt spid="85"/>
                                        </p:tgtEl>
                                        <p:attrNameLst>
                                          <p:attrName>style.visibility</p:attrName>
                                        </p:attrNameLst>
                                      </p:cBhvr>
                                      <p:to>
                                        <p:strVal val="visible"/>
                                      </p:to>
                                    </p:set>
                                    <p:animEffect transition="in" filter="fade">
                                      <p:cBhvr>
                                        <p:cTn id="49" dur="300"/>
                                        <p:tgtEl>
                                          <p:spTgt spid="85"/>
                                        </p:tgtEl>
                                      </p:cBhvr>
                                    </p:animEffect>
                                  </p:childTnLst>
                                </p:cTn>
                              </p:par>
                            </p:childTnLst>
                          </p:cTn>
                        </p:par>
                        <p:par>
                          <p:cTn id="50" fill="hold">
                            <p:stCondLst>
                              <p:cond delay="1500"/>
                            </p:stCondLst>
                            <p:childTnLst>
                              <p:par>
                                <p:cTn id="51" presetID="22" presetClass="entr" presetSubtype="1" fill="hold" nodeType="after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wipe(up)">
                                      <p:cBhvr>
                                        <p:cTn id="53" dur="300"/>
                                        <p:tgtEl>
                                          <p:spTgt spid="19"/>
                                        </p:tgtEl>
                                      </p:cBhvr>
                                    </p:animEffect>
                                  </p:childTnLst>
                                </p:cTn>
                              </p:par>
                              <p:par>
                                <p:cTn id="54" presetID="22" presetClass="entr" presetSubtype="1" fill="hold" nodeType="withEffect">
                                  <p:stCondLst>
                                    <p:cond delay="200"/>
                                  </p:stCondLst>
                                  <p:childTnLst>
                                    <p:set>
                                      <p:cBhvr>
                                        <p:cTn id="55" dur="1" fill="hold">
                                          <p:stCondLst>
                                            <p:cond delay="0"/>
                                          </p:stCondLst>
                                        </p:cTn>
                                        <p:tgtEl>
                                          <p:spTgt spid="18"/>
                                        </p:tgtEl>
                                        <p:attrNameLst>
                                          <p:attrName>style.visibility</p:attrName>
                                        </p:attrNameLst>
                                      </p:cBhvr>
                                      <p:to>
                                        <p:strVal val="visible"/>
                                      </p:to>
                                    </p:set>
                                    <p:animEffect transition="in" filter="wipe(up)">
                                      <p:cBhvr>
                                        <p:cTn id="56" dur="300"/>
                                        <p:tgtEl>
                                          <p:spTgt spid="18"/>
                                        </p:tgtEl>
                                      </p:cBhvr>
                                    </p:animEffect>
                                  </p:childTnLst>
                                </p:cTn>
                              </p:par>
                              <p:par>
                                <p:cTn id="57" presetID="22" presetClass="entr" presetSubtype="8" fill="hold" nodeType="withEffect">
                                  <p:stCondLst>
                                    <p:cond delay="400"/>
                                  </p:stCondLst>
                                  <p:childTnLst>
                                    <p:set>
                                      <p:cBhvr>
                                        <p:cTn id="58" dur="1" fill="hold">
                                          <p:stCondLst>
                                            <p:cond delay="0"/>
                                          </p:stCondLst>
                                        </p:cTn>
                                        <p:tgtEl>
                                          <p:spTgt spid="17"/>
                                        </p:tgtEl>
                                        <p:attrNameLst>
                                          <p:attrName>style.visibility</p:attrName>
                                        </p:attrNameLst>
                                      </p:cBhvr>
                                      <p:to>
                                        <p:strVal val="visible"/>
                                      </p:to>
                                    </p:set>
                                    <p:animEffect transition="in" filter="wipe(left)">
                                      <p:cBhvr>
                                        <p:cTn id="59" dur="300"/>
                                        <p:tgtEl>
                                          <p:spTgt spid="17"/>
                                        </p:tgtEl>
                                      </p:cBhvr>
                                    </p:animEffect>
                                  </p:childTnLst>
                                </p:cTn>
                              </p:par>
                              <p:par>
                                <p:cTn id="60" presetID="22" presetClass="entr" presetSubtype="4" fill="hold" nodeType="withEffect">
                                  <p:stCondLst>
                                    <p:cond delay="600"/>
                                  </p:stCondLst>
                                  <p:childTnLst>
                                    <p:set>
                                      <p:cBhvr>
                                        <p:cTn id="61" dur="1" fill="hold">
                                          <p:stCondLst>
                                            <p:cond delay="0"/>
                                          </p:stCondLst>
                                        </p:cTn>
                                        <p:tgtEl>
                                          <p:spTgt spid="16"/>
                                        </p:tgtEl>
                                        <p:attrNameLst>
                                          <p:attrName>style.visibility</p:attrName>
                                        </p:attrNameLst>
                                      </p:cBhvr>
                                      <p:to>
                                        <p:strVal val="visible"/>
                                      </p:to>
                                    </p:set>
                                    <p:animEffect transition="in" filter="wipe(down)">
                                      <p:cBhvr>
                                        <p:cTn id="62" dur="300"/>
                                        <p:tgtEl>
                                          <p:spTgt spid="16"/>
                                        </p:tgtEl>
                                      </p:cBhvr>
                                    </p:animEffect>
                                  </p:childTnLst>
                                </p:cTn>
                              </p:par>
                              <p:par>
                                <p:cTn id="63" presetID="22" presetClass="entr" presetSubtype="4" fill="hold" nodeType="withEffect">
                                  <p:stCondLst>
                                    <p:cond delay="800"/>
                                  </p:stCondLst>
                                  <p:childTnLst>
                                    <p:set>
                                      <p:cBhvr>
                                        <p:cTn id="64" dur="1" fill="hold">
                                          <p:stCondLst>
                                            <p:cond delay="0"/>
                                          </p:stCondLst>
                                        </p:cTn>
                                        <p:tgtEl>
                                          <p:spTgt spid="15"/>
                                        </p:tgtEl>
                                        <p:attrNameLst>
                                          <p:attrName>style.visibility</p:attrName>
                                        </p:attrNameLst>
                                      </p:cBhvr>
                                      <p:to>
                                        <p:strVal val="visible"/>
                                      </p:to>
                                    </p:set>
                                    <p:animEffect transition="in" filter="wipe(down)">
                                      <p:cBhvr>
                                        <p:cTn id="65" dur="300"/>
                                        <p:tgtEl>
                                          <p:spTgt spid="15"/>
                                        </p:tgtEl>
                                      </p:cBhvr>
                                    </p:animEffect>
                                  </p:childTnLst>
                                </p:cTn>
                              </p:par>
                              <p:par>
                                <p:cTn id="66" presetID="10" presetClass="entr" presetSubtype="0" fill="hold" grpId="0" nodeType="withEffect">
                                  <p:stCondLst>
                                    <p:cond delay="200"/>
                                  </p:stCondLst>
                                  <p:childTnLst>
                                    <p:set>
                                      <p:cBhvr>
                                        <p:cTn id="67" dur="1" fill="hold">
                                          <p:stCondLst>
                                            <p:cond delay="0"/>
                                          </p:stCondLst>
                                        </p:cTn>
                                        <p:tgtEl>
                                          <p:spTgt spid="14"/>
                                        </p:tgtEl>
                                        <p:attrNameLst>
                                          <p:attrName>style.visibility</p:attrName>
                                        </p:attrNameLst>
                                      </p:cBhvr>
                                      <p:to>
                                        <p:strVal val="visible"/>
                                      </p:to>
                                    </p:set>
                                    <p:animEffect transition="in" filter="fade">
                                      <p:cBhvr>
                                        <p:cTn id="68" dur="300"/>
                                        <p:tgtEl>
                                          <p:spTgt spid="14"/>
                                        </p:tgtEl>
                                      </p:cBhvr>
                                    </p:animEffect>
                                  </p:childTnLst>
                                </p:cTn>
                              </p:par>
                              <p:par>
                                <p:cTn id="69" presetID="10" presetClass="entr" presetSubtype="0" fill="hold" grpId="0" nodeType="withEffect">
                                  <p:stCondLst>
                                    <p:cond delay="400"/>
                                  </p:stCondLst>
                                  <p:childTnLst>
                                    <p:set>
                                      <p:cBhvr>
                                        <p:cTn id="70" dur="1" fill="hold">
                                          <p:stCondLst>
                                            <p:cond delay="0"/>
                                          </p:stCondLst>
                                        </p:cTn>
                                        <p:tgtEl>
                                          <p:spTgt spid="13"/>
                                        </p:tgtEl>
                                        <p:attrNameLst>
                                          <p:attrName>style.visibility</p:attrName>
                                        </p:attrNameLst>
                                      </p:cBhvr>
                                      <p:to>
                                        <p:strVal val="visible"/>
                                      </p:to>
                                    </p:set>
                                    <p:animEffect transition="in" filter="fade">
                                      <p:cBhvr>
                                        <p:cTn id="71" dur="300"/>
                                        <p:tgtEl>
                                          <p:spTgt spid="13"/>
                                        </p:tgtEl>
                                      </p:cBhvr>
                                    </p:animEffect>
                                  </p:childTnLst>
                                </p:cTn>
                              </p:par>
                              <p:par>
                                <p:cTn id="72" presetID="10" presetClass="entr" presetSubtype="0" fill="hold" grpId="0" nodeType="withEffect">
                                  <p:stCondLst>
                                    <p:cond delay="600"/>
                                  </p:stCondLst>
                                  <p:childTnLst>
                                    <p:set>
                                      <p:cBhvr>
                                        <p:cTn id="73" dur="1" fill="hold">
                                          <p:stCondLst>
                                            <p:cond delay="0"/>
                                          </p:stCondLst>
                                        </p:cTn>
                                        <p:tgtEl>
                                          <p:spTgt spid="12"/>
                                        </p:tgtEl>
                                        <p:attrNameLst>
                                          <p:attrName>style.visibility</p:attrName>
                                        </p:attrNameLst>
                                      </p:cBhvr>
                                      <p:to>
                                        <p:strVal val="visible"/>
                                      </p:to>
                                    </p:set>
                                    <p:animEffect transition="in" filter="fade">
                                      <p:cBhvr>
                                        <p:cTn id="74" dur="300"/>
                                        <p:tgtEl>
                                          <p:spTgt spid="12"/>
                                        </p:tgtEl>
                                      </p:cBhvr>
                                    </p:animEffect>
                                  </p:childTnLst>
                                </p:cTn>
                              </p:par>
                              <p:par>
                                <p:cTn id="75" presetID="10" presetClass="entr" presetSubtype="0" fill="hold" grpId="0" nodeType="withEffect">
                                  <p:stCondLst>
                                    <p:cond delay="800"/>
                                  </p:stCondLst>
                                  <p:childTnLst>
                                    <p:set>
                                      <p:cBhvr>
                                        <p:cTn id="76" dur="1" fill="hold">
                                          <p:stCondLst>
                                            <p:cond delay="0"/>
                                          </p:stCondLst>
                                        </p:cTn>
                                        <p:tgtEl>
                                          <p:spTgt spid="11"/>
                                        </p:tgtEl>
                                        <p:attrNameLst>
                                          <p:attrName>style.visibility</p:attrName>
                                        </p:attrNameLst>
                                      </p:cBhvr>
                                      <p:to>
                                        <p:strVal val="visible"/>
                                      </p:to>
                                    </p:set>
                                    <p:animEffect transition="in" filter="fade">
                                      <p:cBhvr>
                                        <p:cTn id="77" dur="300"/>
                                        <p:tgtEl>
                                          <p:spTgt spid="11"/>
                                        </p:tgtEl>
                                      </p:cBhvr>
                                    </p:animEffect>
                                  </p:childTnLst>
                                </p:cTn>
                              </p:par>
                              <p:par>
                                <p:cTn id="78" presetID="10" presetClass="entr" presetSubtype="0" fill="hold" grpId="0" nodeType="withEffect">
                                  <p:stCondLst>
                                    <p:cond delay="1000"/>
                                  </p:stCondLst>
                                  <p:childTnLst>
                                    <p:set>
                                      <p:cBhvr>
                                        <p:cTn id="79" dur="1" fill="hold">
                                          <p:stCondLst>
                                            <p:cond delay="0"/>
                                          </p:stCondLst>
                                        </p:cTn>
                                        <p:tgtEl>
                                          <p:spTgt spid="10"/>
                                        </p:tgtEl>
                                        <p:attrNameLst>
                                          <p:attrName>style.visibility</p:attrName>
                                        </p:attrNameLst>
                                      </p:cBhvr>
                                      <p:to>
                                        <p:strVal val="visible"/>
                                      </p:to>
                                    </p:set>
                                    <p:animEffect transition="in" filter="fade">
                                      <p:cBhvr>
                                        <p:cTn id="80" dur="300"/>
                                        <p:tgtEl>
                                          <p:spTgt spid="10"/>
                                        </p:tgtEl>
                                      </p:cBhvr>
                                    </p:animEffect>
                                  </p:childTnLst>
                                </p:cTn>
                              </p:par>
                              <p:par>
                                <p:cTn id="81" presetID="10" presetClass="entr" presetSubtype="0" fill="hold" grpId="0" nodeType="withEffect">
                                  <p:stCondLst>
                                    <p:cond delay="400"/>
                                  </p:stCondLst>
                                  <p:childTnLst>
                                    <p:set>
                                      <p:cBhvr>
                                        <p:cTn id="82" dur="1" fill="hold">
                                          <p:stCondLst>
                                            <p:cond delay="0"/>
                                          </p:stCondLst>
                                        </p:cTn>
                                        <p:tgtEl>
                                          <p:spTgt spid="79"/>
                                        </p:tgtEl>
                                        <p:attrNameLst>
                                          <p:attrName>style.visibility</p:attrName>
                                        </p:attrNameLst>
                                      </p:cBhvr>
                                      <p:to>
                                        <p:strVal val="visible"/>
                                      </p:to>
                                    </p:set>
                                    <p:animEffect transition="in" filter="fade">
                                      <p:cBhvr>
                                        <p:cTn id="83" dur="300"/>
                                        <p:tgtEl>
                                          <p:spTgt spid="79"/>
                                        </p:tgtEl>
                                      </p:cBhvr>
                                    </p:animEffect>
                                  </p:childTnLst>
                                </p:cTn>
                              </p:par>
                              <p:par>
                                <p:cTn id="84" presetID="10" presetClass="entr" presetSubtype="0" fill="hold" grpId="0" nodeType="withEffect">
                                  <p:stCondLst>
                                    <p:cond delay="600"/>
                                  </p:stCondLst>
                                  <p:childTnLst>
                                    <p:set>
                                      <p:cBhvr>
                                        <p:cTn id="85" dur="1" fill="hold">
                                          <p:stCondLst>
                                            <p:cond delay="0"/>
                                          </p:stCondLst>
                                        </p:cTn>
                                        <p:tgtEl>
                                          <p:spTgt spid="78"/>
                                        </p:tgtEl>
                                        <p:attrNameLst>
                                          <p:attrName>style.visibility</p:attrName>
                                        </p:attrNameLst>
                                      </p:cBhvr>
                                      <p:to>
                                        <p:strVal val="visible"/>
                                      </p:to>
                                    </p:set>
                                    <p:animEffect transition="in" filter="fade">
                                      <p:cBhvr>
                                        <p:cTn id="86" dur="300"/>
                                        <p:tgtEl>
                                          <p:spTgt spid="78"/>
                                        </p:tgtEl>
                                      </p:cBhvr>
                                    </p:animEffect>
                                  </p:childTnLst>
                                </p:cTn>
                              </p:par>
                              <p:par>
                                <p:cTn id="87" presetID="10" presetClass="entr" presetSubtype="0" fill="hold" grpId="0" nodeType="withEffect">
                                  <p:stCondLst>
                                    <p:cond delay="800"/>
                                  </p:stCondLst>
                                  <p:childTnLst>
                                    <p:set>
                                      <p:cBhvr>
                                        <p:cTn id="88" dur="1" fill="hold">
                                          <p:stCondLst>
                                            <p:cond delay="0"/>
                                          </p:stCondLst>
                                        </p:cTn>
                                        <p:tgtEl>
                                          <p:spTgt spid="77"/>
                                        </p:tgtEl>
                                        <p:attrNameLst>
                                          <p:attrName>style.visibility</p:attrName>
                                        </p:attrNameLst>
                                      </p:cBhvr>
                                      <p:to>
                                        <p:strVal val="visible"/>
                                      </p:to>
                                    </p:set>
                                    <p:animEffect transition="in" filter="fade">
                                      <p:cBhvr>
                                        <p:cTn id="89" dur="300"/>
                                        <p:tgtEl>
                                          <p:spTgt spid="77"/>
                                        </p:tgtEl>
                                      </p:cBhvr>
                                    </p:animEffect>
                                  </p:childTnLst>
                                </p:cTn>
                              </p:par>
                              <p:par>
                                <p:cTn id="90" presetID="10" presetClass="entr" presetSubtype="0" fill="hold" grpId="0" nodeType="withEffect">
                                  <p:stCondLst>
                                    <p:cond delay="1000"/>
                                  </p:stCondLst>
                                  <p:childTnLst>
                                    <p:set>
                                      <p:cBhvr>
                                        <p:cTn id="91" dur="1" fill="hold">
                                          <p:stCondLst>
                                            <p:cond delay="0"/>
                                          </p:stCondLst>
                                        </p:cTn>
                                        <p:tgtEl>
                                          <p:spTgt spid="76"/>
                                        </p:tgtEl>
                                        <p:attrNameLst>
                                          <p:attrName>style.visibility</p:attrName>
                                        </p:attrNameLst>
                                      </p:cBhvr>
                                      <p:to>
                                        <p:strVal val="visible"/>
                                      </p:to>
                                    </p:set>
                                    <p:animEffect transition="in" filter="fade">
                                      <p:cBhvr>
                                        <p:cTn id="92" dur="300"/>
                                        <p:tgtEl>
                                          <p:spTgt spid="76"/>
                                        </p:tgtEl>
                                      </p:cBhvr>
                                    </p:animEffect>
                                  </p:childTnLst>
                                </p:cTn>
                              </p:par>
                              <p:par>
                                <p:cTn id="93" presetID="10" presetClass="entr" presetSubtype="0" fill="hold" grpId="0" nodeType="withEffect">
                                  <p:stCondLst>
                                    <p:cond delay="1200"/>
                                  </p:stCondLst>
                                  <p:childTnLst>
                                    <p:set>
                                      <p:cBhvr>
                                        <p:cTn id="94" dur="1" fill="hold">
                                          <p:stCondLst>
                                            <p:cond delay="0"/>
                                          </p:stCondLst>
                                        </p:cTn>
                                        <p:tgtEl>
                                          <p:spTgt spid="75"/>
                                        </p:tgtEl>
                                        <p:attrNameLst>
                                          <p:attrName>style.visibility</p:attrName>
                                        </p:attrNameLst>
                                      </p:cBhvr>
                                      <p:to>
                                        <p:strVal val="visible"/>
                                      </p:to>
                                    </p:set>
                                    <p:animEffect transition="in" filter="fade">
                                      <p:cBhvr>
                                        <p:cTn id="95" dur="3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P spid="24" grpId="0" animBg="1"/>
      <p:bldP spid="25" grpId="0" animBg="1"/>
      <p:bldP spid="26" grpId="0" animBg="1"/>
      <p:bldP spid="27" grpId="0" animBg="1"/>
      <p:bldP spid="28" grpId="0" animBg="1"/>
      <p:bldP spid="75" grpId="0"/>
      <p:bldP spid="76" grpId="0"/>
      <p:bldP spid="77" grpId="0"/>
      <p:bldP spid="78" grpId="0"/>
      <p:bldP spid="79" grpId="0"/>
      <p:bldP spid="81" grpId="0"/>
      <p:bldP spid="82" grpId="0"/>
      <p:bldP spid="83" grpId="0"/>
      <p:bldP spid="84" grpId="0"/>
      <p:bldP spid="85"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51263697-20DB-4A90-99F1-53981890B313}"/>
              </a:ext>
            </a:extLst>
          </p:cNvPr>
          <p:cNvSpPr/>
          <p:nvPr/>
        </p:nvSpPr>
        <p:spPr>
          <a:xfrm>
            <a:off x="10972673" y="455169"/>
            <a:ext cx="2441829" cy="244182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Pyramid structure</a:t>
            </a:r>
          </a:p>
        </p:txBody>
      </p:sp>
      <p:cxnSp>
        <p:nvCxnSpPr>
          <p:cNvPr id="5" name="Connector: Elbow 8">
            <a:extLst>
              <a:ext uri="{FF2B5EF4-FFF2-40B4-BE49-F238E27FC236}">
                <a16:creationId xmlns:a16="http://schemas.microsoft.com/office/drawing/2014/main" id="{6E8D81E7-5783-4A36-BDB1-283FD59725CA}"/>
              </a:ext>
            </a:extLst>
          </p:cNvPr>
          <p:cNvCxnSpPr>
            <a:cxnSpLocks/>
            <a:stCxn id="2" idx="4"/>
            <a:endCxn id="3" idx="0"/>
          </p:cNvCxnSpPr>
          <p:nvPr/>
        </p:nvCxnSpPr>
        <p:spPr>
          <a:xfrm rot="5400000">
            <a:off x="9007076" y="650961"/>
            <a:ext cx="940475" cy="5432549"/>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6" name="Connector: Elbow 8">
            <a:extLst>
              <a:ext uri="{FF2B5EF4-FFF2-40B4-BE49-F238E27FC236}">
                <a16:creationId xmlns:a16="http://schemas.microsoft.com/office/drawing/2014/main" id="{4CD306E7-4273-4F20-B366-119F6BB49AFF}"/>
              </a:ext>
            </a:extLst>
          </p:cNvPr>
          <p:cNvCxnSpPr>
            <a:cxnSpLocks/>
            <a:stCxn id="2" idx="4"/>
            <a:endCxn id="131" idx="0"/>
          </p:cNvCxnSpPr>
          <p:nvPr/>
        </p:nvCxnSpPr>
        <p:spPr>
          <a:xfrm rot="16200000" flipH="1">
            <a:off x="14446037" y="644548"/>
            <a:ext cx="940475" cy="5445374"/>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sp>
        <p:nvSpPr>
          <p:cNvPr id="89" name="Rectangle: Rounded Corners 88">
            <a:extLst>
              <a:ext uri="{FF2B5EF4-FFF2-40B4-BE49-F238E27FC236}">
                <a16:creationId xmlns:a16="http://schemas.microsoft.com/office/drawing/2014/main" id="{01C36821-2E55-423D-BAE1-F08FBAD9873D}"/>
              </a:ext>
            </a:extLst>
          </p:cNvPr>
          <p:cNvSpPr/>
          <p:nvPr/>
        </p:nvSpPr>
        <p:spPr>
          <a:xfrm>
            <a:off x="10570530" y="9392954"/>
            <a:ext cx="1006202" cy="984871"/>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A</a:t>
            </a:r>
          </a:p>
        </p:txBody>
      </p:sp>
      <p:sp>
        <p:nvSpPr>
          <p:cNvPr id="90" name="Rectangle: Rounded Corners 89">
            <a:extLst>
              <a:ext uri="{FF2B5EF4-FFF2-40B4-BE49-F238E27FC236}">
                <a16:creationId xmlns:a16="http://schemas.microsoft.com/office/drawing/2014/main" id="{6A3ACC5B-9143-4C8A-8612-26DD4DF975E8}"/>
              </a:ext>
            </a:extLst>
          </p:cNvPr>
          <p:cNvSpPr/>
          <p:nvPr/>
        </p:nvSpPr>
        <p:spPr>
          <a:xfrm>
            <a:off x="9382841" y="9392954"/>
            <a:ext cx="1006202" cy="984871"/>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A</a:t>
            </a:r>
          </a:p>
        </p:txBody>
      </p:sp>
      <p:cxnSp>
        <p:nvCxnSpPr>
          <p:cNvPr id="91" name="Connector: Elbow 8">
            <a:extLst>
              <a:ext uri="{FF2B5EF4-FFF2-40B4-BE49-F238E27FC236}">
                <a16:creationId xmlns:a16="http://schemas.microsoft.com/office/drawing/2014/main" id="{42E0A118-1526-46BC-B3C8-CBCCCFBF06C7}"/>
              </a:ext>
            </a:extLst>
          </p:cNvPr>
          <p:cNvCxnSpPr>
            <a:cxnSpLocks/>
            <a:stCxn id="96" idx="2"/>
            <a:endCxn id="90" idx="0"/>
          </p:cNvCxnSpPr>
          <p:nvPr/>
        </p:nvCxnSpPr>
        <p:spPr>
          <a:xfrm rot="5400000">
            <a:off x="9803277" y="8752693"/>
            <a:ext cx="722926" cy="557596"/>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92" name="Connector: Elbow 8">
            <a:extLst>
              <a:ext uri="{FF2B5EF4-FFF2-40B4-BE49-F238E27FC236}">
                <a16:creationId xmlns:a16="http://schemas.microsoft.com/office/drawing/2014/main" id="{16F04AA4-4396-4E6F-966D-5F10A6EB92DC}"/>
              </a:ext>
            </a:extLst>
          </p:cNvPr>
          <p:cNvCxnSpPr>
            <a:cxnSpLocks/>
            <a:stCxn id="96" idx="2"/>
            <a:endCxn id="89" idx="0"/>
          </p:cNvCxnSpPr>
          <p:nvPr/>
        </p:nvCxnSpPr>
        <p:spPr>
          <a:xfrm rot="16200000" flipH="1">
            <a:off x="10397122" y="8716444"/>
            <a:ext cx="722926" cy="630093"/>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sp>
        <p:nvSpPr>
          <p:cNvPr id="93" name="Rectangle: Rounded Corners 92">
            <a:extLst>
              <a:ext uri="{FF2B5EF4-FFF2-40B4-BE49-F238E27FC236}">
                <a16:creationId xmlns:a16="http://schemas.microsoft.com/office/drawing/2014/main" id="{DED0F721-C5DD-4CAF-B0DF-38D3C0811E88}"/>
              </a:ext>
            </a:extLst>
          </p:cNvPr>
          <p:cNvSpPr/>
          <p:nvPr/>
        </p:nvSpPr>
        <p:spPr>
          <a:xfrm>
            <a:off x="8158906" y="9392953"/>
            <a:ext cx="1006202" cy="984871"/>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A</a:t>
            </a:r>
          </a:p>
        </p:txBody>
      </p:sp>
      <p:sp>
        <p:nvSpPr>
          <p:cNvPr id="94" name="Rectangle: Rounded Corners 93">
            <a:extLst>
              <a:ext uri="{FF2B5EF4-FFF2-40B4-BE49-F238E27FC236}">
                <a16:creationId xmlns:a16="http://schemas.microsoft.com/office/drawing/2014/main" id="{69B29909-CB0F-48BA-B97A-E3B0AC0A9414}"/>
              </a:ext>
            </a:extLst>
          </p:cNvPr>
          <p:cNvSpPr/>
          <p:nvPr/>
        </p:nvSpPr>
        <p:spPr>
          <a:xfrm>
            <a:off x="6971217" y="9392953"/>
            <a:ext cx="1006202" cy="984871"/>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A</a:t>
            </a:r>
          </a:p>
        </p:txBody>
      </p:sp>
      <p:sp>
        <p:nvSpPr>
          <p:cNvPr id="95" name="Rectangle: Rounded Corners 94">
            <a:extLst>
              <a:ext uri="{FF2B5EF4-FFF2-40B4-BE49-F238E27FC236}">
                <a16:creationId xmlns:a16="http://schemas.microsoft.com/office/drawing/2014/main" id="{CFF83E26-EFC0-477A-9AFD-AF2084BDF5C7}"/>
              </a:ext>
            </a:extLst>
          </p:cNvPr>
          <p:cNvSpPr/>
          <p:nvPr/>
        </p:nvSpPr>
        <p:spPr>
          <a:xfrm>
            <a:off x="8363211" y="5735766"/>
            <a:ext cx="1785279" cy="984871"/>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A</a:t>
            </a:r>
          </a:p>
        </p:txBody>
      </p:sp>
      <p:sp>
        <p:nvSpPr>
          <p:cNvPr id="96" name="Rectangle: Rounded Corners 95">
            <a:extLst>
              <a:ext uri="{FF2B5EF4-FFF2-40B4-BE49-F238E27FC236}">
                <a16:creationId xmlns:a16="http://schemas.microsoft.com/office/drawing/2014/main" id="{0C363378-6A80-4FC5-9C8C-DD01D5F28C68}"/>
              </a:ext>
            </a:extLst>
          </p:cNvPr>
          <p:cNvSpPr/>
          <p:nvPr/>
        </p:nvSpPr>
        <p:spPr>
          <a:xfrm>
            <a:off x="9550899" y="7685158"/>
            <a:ext cx="1785279" cy="984871"/>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A</a:t>
            </a:r>
          </a:p>
        </p:txBody>
      </p:sp>
      <p:sp>
        <p:nvSpPr>
          <p:cNvPr id="97" name="Rectangle: Rounded Corners 96">
            <a:extLst>
              <a:ext uri="{FF2B5EF4-FFF2-40B4-BE49-F238E27FC236}">
                <a16:creationId xmlns:a16="http://schemas.microsoft.com/office/drawing/2014/main" id="{2C6D0A6D-D3BD-4483-9E04-CD74722A684D}"/>
              </a:ext>
            </a:extLst>
          </p:cNvPr>
          <p:cNvSpPr/>
          <p:nvPr/>
        </p:nvSpPr>
        <p:spPr>
          <a:xfrm>
            <a:off x="7175523" y="7634057"/>
            <a:ext cx="1785279" cy="984871"/>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A</a:t>
            </a:r>
          </a:p>
        </p:txBody>
      </p:sp>
      <p:cxnSp>
        <p:nvCxnSpPr>
          <p:cNvPr id="98" name="Connector: Elbow 8">
            <a:extLst>
              <a:ext uri="{FF2B5EF4-FFF2-40B4-BE49-F238E27FC236}">
                <a16:creationId xmlns:a16="http://schemas.microsoft.com/office/drawing/2014/main" id="{649E16EF-BA12-4A6F-B170-5F588F62E13C}"/>
              </a:ext>
            </a:extLst>
          </p:cNvPr>
          <p:cNvCxnSpPr>
            <a:cxnSpLocks/>
            <a:stCxn id="95" idx="2"/>
            <a:endCxn id="97" idx="0"/>
          </p:cNvCxnSpPr>
          <p:nvPr/>
        </p:nvCxnSpPr>
        <p:spPr>
          <a:xfrm rot="5400000">
            <a:off x="8205297" y="6583503"/>
            <a:ext cx="913422" cy="1187687"/>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99" name="Connector: Elbow 8">
            <a:extLst>
              <a:ext uri="{FF2B5EF4-FFF2-40B4-BE49-F238E27FC236}">
                <a16:creationId xmlns:a16="http://schemas.microsoft.com/office/drawing/2014/main" id="{D0D7823D-B0EF-487A-B9F5-EF8A1DCE2DDB}"/>
              </a:ext>
            </a:extLst>
          </p:cNvPr>
          <p:cNvCxnSpPr>
            <a:cxnSpLocks/>
            <a:stCxn id="95" idx="2"/>
            <a:endCxn id="96" idx="0"/>
          </p:cNvCxnSpPr>
          <p:nvPr/>
        </p:nvCxnSpPr>
        <p:spPr>
          <a:xfrm rot="16200000" flipH="1">
            <a:off x="9367433" y="6609052"/>
            <a:ext cx="964522" cy="1187687"/>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100" name="Connector: Elbow 8">
            <a:extLst>
              <a:ext uri="{FF2B5EF4-FFF2-40B4-BE49-F238E27FC236}">
                <a16:creationId xmlns:a16="http://schemas.microsoft.com/office/drawing/2014/main" id="{CA941725-3F09-404D-8818-8C7BA2AB9AC7}"/>
              </a:ext>
            </a:extLst>
          </p:cNvPr>
          <p:cNvCxnSpPr>
            <a:cxnSpLocks/>
            <a:stCxn id="97" idx="2"/>
            <a:endCxn id="94" idx="0"/>
          </p:cNvCxnSpPr>
          <p:nvPr/>
        </p:nvCxnSpPr>
        <p:spPr>
          <a:xfrm rot="5400000">
            <a:off x="7384229" y="8709018"/>
            <a:ext cx="774025" cy="593845"/>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101" name="Connector: Elbow 8">
            <a:extLst>
              <a:ext uri="{FF2B5EF4-FFF2-40B4-BE49-F238E27FC236}">
                <a16:creationId xmlns:a16="http://schemas.microsoft.com/office/drawing/2014/main" id="{46EFC63F-5A0D-428E-979D-F556C6E58896}"/>
              </a:ext>
            </a:extLst>
          </p:cNvPr>
          <p:cNvCxnSpPr>
            <a:cxnSpLocks/>
            <a:stCxn id="97" idx="2"/>
            <a:endCxn id="93" idx="0"/>
          </p:cNvCxnSpPr>
          <p:nvPr/>
        </p:nvCxnSpPr>
        <p:spPr>
          <a:xfrm rot="16200000" flipH="1">
            <a:off x="7978072" y="8709017"/>
            <a:ext cx="774025" cy="593845"/>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sp>
        <p:nvSpPr>
          <p:cNvPr id="79" name="Rectangle: Rounded Corners 78">
            <a:extLst>
              <a:ext uri="{FF2B5EF4-FFF2-40B4-BE49-F238E27FC236}">
                <a16:creationId xmlns:a16="http://schemas.microsoft.com/office/drawing/2014/main" id="{A0580879-D7D8-42A9-843D-6FBAE70F560D}"/>
              </a:ext>
            </a:extLst>
          </p:cNvPr>
          <p:cNvSpPr/>
          <p:nvPr/>
        </p:nvSpPr>
        <p:spPr>
          <a:xfrm>
            <a:off x="5531834" y="9392954"/>
            <a:ext cx="1006202" cy="984871"/>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A</a:t>
            </a:r>
          </a:p>
        </p:txBody>
      </p:sp>
      <p:sp>
        <p:nvSpPr>
          <p:cNvPr id="80" name="Rectangle: Rounded Corners 79">
            <a:extLst>
              <a:ext uri="{FF2B5EF4-FFF2-40B4-BE49-F238E27FC236}">
                <a16:creationId xmlns:a16="http://schemas.microsoft.com/office/drawing/2014/main" id="{45C0F2CF-1701-43E9-ACEC-148F6B546026}"/>
              </a:ext>
            </a:extLst>
          </p:cNvPr>
          <p:cNvSpPr/>
          <p:nvPr/>
        </p:nvSpPr>
        <p:spPr>
          <a:xfrm>
            <a:off x="4344145" y="9392954"/>
            <a:ext cx="1006202" cy="984871"/>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A</a:t>
            </a:r>
          </a:p>
        </p:txBody>
      </p:sp>
      <p:cxnSp>
        <p:nvCxnSpPr>
          <p:cNvPr id="81" name="Connector: Elbow 8">
            <a:extLst>
              <a:ext uri="{FF2B5EF4-FFF2-40B4-BE49-F238E27FC236}">
                <a16:creationId xmlns:a16="http://schemas.microsoft.com/office/drawing/2014/main" id="{128542F7-2190-41BB-92C2-E7D83434DE62}"/>
              </a:ext>
            </a:extLst>
          </p:cNvPr>
          <p:cNvCxnSpPr>
            <a:cxnSpLocks/>
            <a:stCxn id="39" idx="2"/>
            <a:endCxn id="80" idx="0"/>
          </p:cNvCxnSpPr>
          <p:nvPr/>
        </p:nvCxnSpPr>
        <p:spPr>
          <a:xfrm rot="5400000">
            <a:off x="4764581" y="8752693"/>
            <a:ext cx="722926" cy="557596"/>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82" name="Connector: Elbow 8">
            <a:extLst>
              <a:ext uri="{FF2B5EF4-FFF2-40B4-BE49-F238E27FC236}">
                <a16:creationId xmlns:a16="http://schemas.microsoft.com/office/drawing/2014/main" id="{3E404C02-3B85-4F9C-A770-17CD7D453053}"/>
              </a:ext>
            </a:extLst>
          </p:cNvPr>
          <p:cNvCxnSpPr>
            <a:cxnSpLocks/>
            <a:stCxn id="39" idx="2"/>
            <a:endCxn id="79" idx="0"/>
          </p:cNvCxnSpPr>
          <p:nvPr/>
        </p:nvCxnSpPr>
        <p:spPr>
          <a:xfrm rot="16200000" flipH="1">
            <a:off x="5358426" y="8716444"/>
            <a:ext cx="722926" cy="630093"/>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sp>
        <p:nvSpPr>
          <p:cNvPr id="66" name="Rectangle: Rounded Corners 65">
            <a:extLst>
              <a:ext uri="{FF2B5EF4-FFF2-40B4-BE49-F238E27FC236}">
                <a16:creationId xmlns:a16="http://schemas.microsoft.com/office/drawing/2014/main" id="{64F99B3C-5886-4F51-9A72-9126793C315B}"/>
              </a:ext>
            </a:extLst>
          </p:cNvPr>
          <p:cNvSpPr/>
          <p:nvPr/>
        </p:nvSpPr>
        <p:spPr>
          <a:xfrm>
            <a:off x="3120210" y="9392953"/>
            <a:ext cx="1006202" cy="984871"/>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A</a:t>
            </a:r>
          </a:p>
        </p:txBody>
      </p:sp>
      <p:sp>
        <p:nvSpPr>
          <p:cNvPr id="71" name="Rectangle: Rounded Corners 70">
            <a:extLst>
              <a:ext uri="{FF2B5EF4-FFF2-40B4-BE49-F238E27FC236}">
                <a16:creationId xmlns:a16="http://schemas.microsoft.com/office/drawing/2014/main" id="{1565818B-DDC8-4AB1-BB03-CBA0B2AB9D67}"/>
              </a:ext>
            </a:extLst>
          </p:cNvPr>
          <p:cNvSpPr/>
          <p:nvPr/>
        </p:nvSpPr>
        <p:spPr>
          <a:xfrm>
            <a:off x="1932521" y="9392953"/>
            <a:ext cx="1006202" cy="984871"/>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A</a:t>
            </a:r>
          </a:p>
        </p:txBody>
      </p:sp>
      <p:sp>
        <p:nvSpPr>
          <p:cNvPr id="7" name="Rectangle: Rounded Corners 6">
            <a:extLst>
              <a:ext uri="{FF2B5EF4-FFF2-40B4-BE49-F238E27FC236}">
                <a16:creationId xmlns:a16="http://schemas.microsoft.com/office/drawing/2014/main" id="{8CFE7B12-5418-4AA3-8B68-293DE236AFCD}"/>
              </a:ext>
            </a:extLst>
          </p:cNvPr>
          <p:cNvSpPr/>
          <p:nvPr/>
        </p:nvSpPr>
        <p:spPr>
          <a:xfrm>
            <a:off x="3324514" y="5735766"/>
            <a:ext cx="1785279" cy="984871"/>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A</a:t>
            </a:r>
          </a:p>
        </p:txBody>
      </p:sp>
      <p:sp>
        <p:nvSpPr>
          <p:cNvPr id="39" name="Rectangle: Rounded Corners 38">
            <a:extLst>
              <a:ext uri="{FF2B5EF4-FFF2-40B4-BE49-F238E27FC236}">
                <a16:creationId xmlns:a16="http://schemas.microsoft.com/office/drawing/2014/main" id="{DBC75A56-4696-4DA3-924C-5C8E27851964}"/>
              </a:ext>
            </a:extLst>
          </p:cNvPr>
          <p:cNvSpPr/>
          <p:nvPr/>
        </p:nvSpPr>
        <p:spPr>
          <a:xfrm>
            <a:off x="4512203" y="7685158"/>
            <a:ext cx="1785279" cy="984871"/>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A</a:t>
            </a:r>
          </a:p>
        </p:txBody>
      </p:sp>
      <p:sp>
        <p:nvSpPr>
          <p:cNvPr id="40" name="Rectangle: Rounded Corners 39">
            <a:extLst>
              <a:ext uri="{FF2B5EF4-FFF2-40B4-BE49-F238E27FC236}">
                <a16:creationId xmlns:a16="http://schemas.microsoft.com/office/drawing/2014/main" id="{9774D514-E59F-44B4-ADC7-20D3CB90E0EB}"/>
              </a:ext>
            </a:extLst>
          </p:cNvPr>
          <p:cNvSpPr/>
          <p:nvPr/>
        </p:nvSpPr>
        <p:spPr>
          <a:xfrm>
            <a:off x="2136827" y="7634057"/>
            <a:ext cx="1785279" cy="984871"/>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A</a:t>
            </a:r>
          </a:p>
        </p:txBody>
      </p:sp>
      <p:cxnSp>
        <p:nvCxnSpPr>
          <p:cNvPr id="41" name="Connector: Elbow 8">
            <a:extLst>
              <a:ext uri="{FF2B5EF4-FFF2-40B4-BE49-F238E27FC236}">
                <a16:creationId xmlns:a16="http://schemas.microsoft.com/office/drawing/2014/main" id="{454E0F04-08C8-471B-944D-D0292BA81730}"/>
              </a:ext>
            </a:extLst>
          </p:cNvPr>
          <p:cNvCxnSpPr>
            <a:cxnSpLocks/>
            <a:stCxn id="7" idx="2"/>
            <a:endCxn id="40" idx="0"/>
          </p:cNvCxnSpPr>
          <p:nvPr/>
        </p:nvCxnSpPr>
        <p:spPr>
          <a:xfrm rot="5400000">
            <a:off x="3166601" y="6583503"/>
            <a:ext cx="913422" cy="1187687"/>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42" name="Connector: Elbow 8">
            <a:extLst>
              <a:ext uri="{FF2B5EF4-FFF2-40B4-BE49-F238E27FC236}">
                <a16:creationId xmlns:a16="http://schemas.microsoft.com/office/drawing/2014/main" id="{92F6CCA1-48DB-47E7-88F7-2BCB52B448B6}"/>
              </a:ext>
            </a:extLst>
          </p:cNvPr>
          <p:cNvCxnSpPr>
            <a:cxnSpLocks/>
            <a:stCxn id="7" idx="2"/>
            <a:endCxn id="39" idx="0"/>
          </p:cNvCxnSpPr>
          <p:nvPr/>
        </p:nvCxnSpPr>
        <p:spPr>
          <a:xfrm rot="16200000" flipH="1">
            <a:off x="4328737" y="6609052"/>
            <a:ext cx="964522" cy="1187687"/>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68" name="Connector: Elbow 8">
            <a:extLst>
              <a:ext uri="{FF2B5EF4-FFF2-40B4-BE49-F238E27FC236}">
                <a16:creationId xmlns:a16="http://schemas.microsoft.com/office/drawing/2014/main" id="{78AE838D-E74C-4037-AE27-695BFE2B580D}"/>
              </a:ext>
            </a:extLst>
          </p:cNvPr>
          <p:cNvCxnSpPr>
            <a:cxnSpLocks/>
            <a:stCxn id="40" idx="2"/>
            <a:endCxn id="71" idx="0"/>
          </p:cNvCxnSpPr>
          <p:nvPr/>
        </p:nvCxnSpPr>
        <p:spPr>
          <a:xfrm rot="5400000">
            <a:off x="2345533" y="8709018"/>
            <a:ext cx="774025" cy="593845"/>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69" name="Connector: Elbow 8">
            <a:extLst>
              <a:ext uri="{FF2B5EF4-FFF2-40B4-BE49-F238E27FC236}">
                <a16:creationId xmlns:a16="http://schemas.microsoft.com/office/drawing/2014/main" id="{AFE62C2C-72A1-4CF3-9A7F-9856C268C41C}"/>
              </a:ext>
            </a:extLst>
          </p:cNvPr>
          <p:cNvCxnSpPr>
            <a:cxnSpLocks/>
            <a:stCxn id="40" idx="2"/>
            <a:endCxn id="66" idx="0"/>
          </p:cNvCxnSpPr>
          <p:nvPr/>
        </p:nvCxnSpPr>
        <p:spPr>
          <a:xfrm rot="16200000" flipH="1">
            <a:off x="2939376" y="8709017"/>
            <a:ext cx="774025" cy="593845"/>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sp>
        <p:nvSpPr>
          <p:cNvPr id="3" name="Rectangle: Rounded Corners 2">
            <a:extLst>
              <a:ext uri="{FF2B5EF4-FFF2-40B4-BE49-F238E27FC236}">
                <a16:creationId xmlns:a16="http://schemas.microsoft.com/office/drawing/2014/main" id="{D0C9C869-9B4D-4A35-AB41-2C17860797D8}"/>
              </a:ext>
            </a:extLst>
          </p:cNvPr>
          <p:cNvSpPr/>
          <p:nvPr/>
        </p:nvSpPr>
        <p:spPr>
          <a:xfrm>
            <a:off x="4833206" y="3837473"/>
            <a:ext cx="3855664" cy="984871"/>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Option A</a:t>
            </a:r>
          </a:p>
        </p:txBody>
      </p:sp>
      <p:cxnSp>
        <p:nvCxnSpPr>
          <p:cNvPr id="9" name="Connector: Elbow 8">
            <a:extLst>
              <a:ext uri="{FF2B5EF4-FFF2-40B4-BE49-F238E27FC236}">
                <a16:creationId xmlns:a16="http://schemas.microsoft.com/office/drawing/2014/main" id="{8F15AB5E-68C3-42AB-9CF1-669CF9B770D4}"/>
              </a:ext>
            </a:extLst>
          </p:cNvPr>
          <p:cNvCxnSpPr>
            <a:cxnSpLocks/>
            <a:stCxn id="3" idx="2"/>
            <a:endCxn id="7" idx="0"/>
          </p:cNvCxnSpPr>
          <p:nvPr/>
        </p:nvCxnSpPr>
        <p:spPr>
          <a:xfrm rot="5400000">
            <a:off x="5032387" y="4007112"/>
            <a:ext cx="913422" cy="2543884"/>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10" name="Connector: Elbow 8">
            <a:extLst>
              <a:ext uri="{FF2B5EF4-FFF2-40B4-BE49-F238E27FC236}">
                <a16:creationId xmlns:a16="http://schemas.microsoft.com/office/drawing/2014/main" id="{6F68D91F-02C7-435A-8C49-D6E2681AAF36}"/>
              </a:ext>
            </a:extLst>
          </p:cNvPr>
          <p:cNvCxnSpPr>
            <a:cxnSpLocks/>
            <a:stCxn id="3" idx="2"/>
            <a:endCxn id="95" idx="0"/>
          </p:cNvCxnSpPr>
          <p:nvPr/>
        </p:nvCxnSpPr>
        <p:spPr>
          <a:xfrm rot="16200000" flipH="1">
            <a:off x="7551735" y="4031647"/>
            <a:ext cx="913422" cy="2494812"/>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sp>
        <p:nvSpPr>
          <p:cNvPr id="105" name="Rectangle: Rounded Corners 104">
            <a:extLst>
              <a:ext uri="{FF2B5EF4-FFF2-40B4-BE49-F238E27FC236}">
                <a16:creationId xmlns:a16="http://schemas.microsoft.com/office/drawing/2014/main" id="{1E780B23-5E08-4D4A-9C68-74B607E2B2FE}"/>
              </a:ext>
            </a:extLst>
          </p:cNvPr>
          <p:cNvSpPr/>
          <p:nvPr/>
        </p:nvSpPr>
        <p:spPr>
          <a:xfrm>
            <a:off x="21448453" y="9392954"/>
            <a:ext cx="1006202" cy="984871"/>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B</a:t>
            </a:r>
          </a:p>
        </p:txBody>
      </p:sp>
      <p:sp>
        <p:nvSpPr>
          <p:cNvPr id="106" name="Rectangle: Rounded Corners 105">
            <a:extLst>
              <a:ext uri="{FF2B5EF4-FFF2-40B4-BE49-F238E27FC236}">
                <a16:creationId xmlns:a16="http://schemas.microsoft.com/office/drawing/2014/main" id="{97DD6966-0951-43FC-B666-3F7A114C69AB}"/>
              </a:ext>
            </a:extLst>
          </p:cNvPr>
          <p:cNvSpPr/>
          <p:nvPr/>
        </p:nvSpPr>
        <p:spPr>
          <a:xfrm>
            <a:off x="20260764" y="9392954"/>
            <a:ext cx="1006202" cy="984871"/>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B</a:t>
            </a:r>
          </a:p>
        </p:txBody>
      </p:sp>
      <p:cxnSp>
        <p:nvCxnSpPr>
          <p:cNvPr id="107" name="Connector: Elbow 8">
            <a:extLst>
              <a:ext uri="{FF2B5EF4-FFF2-40B4-BE49-F238E27FC236}">
                <a16:creationId xmlns:a16="http://schemas.microsoft.com/office/drawing/2014/main" id="{690C11A9-56A6-4F0E-BEF6-22CFAD847840}"/>
              </a:ext>
            </a:extLst>
          </p:cNvPr>
          <p:cNvCxnSpPr>
            <a:cxnSpLocks/>
            <a:stCxn id="112" idx="2"/>
            <a:endCxn id="106" idx="0"/>
          </p:cNvCxnSpPr>
          <p:nvPr/>
        </p:nvCxnSpPr>
        <p:spPr>
          <a:xfrm rot="5400000">
            <a:off x="20681200" y="8752693"/>
            <a:ext cx="722926" cy="557596"/>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108" name="Connector: Elbow 8">
            <a:extLst>
              <a:ext uri="{FF2B5EF4-FFF2-40B4-BE49-F238E27FC236}">
                <a16:creationId xmlns:a16="http://schemas.microsoft.com/office/drawing/2014/main" id="{DB5CA0D7-D15D-4583-8895-E8A1AAA2EA9E}"/>
              </a:ext>
            </a:extLst>
          </p:cNvPr>
          <p:cNvCxnSpPr>
            <a:cxnSpLocks/>
            <a:stCxn id="112" idx="2"/>
            <a:endCxn id="105" idx="0"/>
          </p:cNvCxnSpPr>
          <p:nvPr/>
        </p:nvCxnSpPr>
        <p:spPr>
          <a:xfrm rot="16200000" flipH="1">
            <a:off x="21275045" y="8716444"/>
            <a:ext cx="722926" cy="630093"/>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sp>
        <p:nvSpPr>
          <p:cNvPr id="109" name="Rectangle: Rounded Corners 108">
            <a:extLst>
              <a:ext uri="{FF2B5EF4-FFF2-40B4-BE49-F238E27FC236}">
                <a16:creationId xmlns:a16="http://schemas.microsoft.com/office/drawing/2014/main" id="{2AB353D8-0B50-42E4-918E-7B4980AE94EB}"/>
              </a:ext>
            </a:extLst>
          </p:cNvPr>
          <p:cNvSpPr/>
          <p:nvPr/>
        </p:nvSpPr>
        <p:spPr>
          <a:xfrm>
            <a:off x="19036829" y="9392953"/>
            <a:ext cx="1006202" cy="984871"/>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B</a:t>
            </a:r>
          </a:p>
        </p:txBody>
      </p:sp>
      <p:sp>
        <p:nvSpPr>
          <p:cNvPr id="110" name="Rectangle: Rounded Corners 109">
            <a:extLst>
              <a:ext uri="{FF2B5EF4-FFF2-40B4-BE49-F238E27FC236}">
                <a16:creationId xmlns:a16="http://schemas.microsoft.com/office/drawing/2014/main" id="{EC315A90-0983-4F89-B23D-02013D125E0D}"/>
              </a:ext>
            </a:extLst>
          </p:cNvPr>
          <p:cNvSpPr/>
          <p:nvPr/>
        </p:nvSpPr>
        <p:spPr>
          <a:xfrm>
            <a:off x="17849140" y="9392953"/>
            <a:ext cx="1006202" cy="984871"/>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B</a:t>
            </a:r>
          </a:p>
        </p:txBody>
      </p:sp>
      <p:sp>
        <p:nvSpPr>
          <p:cNvPr id="111" name="Rectangle: Rounded Corners 110">
            <a:extLst>
              <a:ext uri="{FF2B5EF4-FFF2-40B4-BE49-F238E27FC236}">
                <a16:creationId xmlns:a16="http://schemas.microsoft.com/office/drawing/2014/main" id="{1E3FD772-5C3C-4029-ACDD-F6114DA15B35}"/>
              </a:ext>
            </a:extLst>
          </p:cNvPr>
          <p:cNvSpPr/>
          <p:nvPr/>
        </p:nvSpPr>
        <p:spPr>
          <a:xfrm>
            <a:off x="19241133" y="5735766"/>
            <a:ext cx="1785279" cy="984871"/>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B</a:t>
            </a:r>
          </a:p>
        </p:txBody>
      </p:sp>
      <p:sp>
        <p:nvSpPr>
          <p:cNvPr id="112" name="Rectangle: Rounded Corners 111">
            <a:extLst>
              <a:ext uri="{FF2B5EF4-FFF2-40B4-BE49-F238E27FC236}">
                <a16:creationId xmlns:a16="http://schemas.microsoft.com/office/drawing/2014/main" id="{4237E9A8-9311-45AC-8E58-74CAA91AA965}"/>
              </a:ext>
            </a:extLst>
          </p:cNvPr>
          <p:cNvSpPr/>
          <p:nvPr/>
        </p:nvSpPr>
        <p:spPr>
          <a:xfrm>
            <a:off x="20428822" y="7685158"/>
            <a:ext cx="1785279" cy="984871"/>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B</a:t>
            </a:r>
          </a:p>
        </p:txBody>
      </p:sp>
      <p:sp>
        <p:nvSpPr>
          <p:cNvPr id="113" name="Rectangle: Rounded Corners 112">
            <a:extLst>
              <a:ext uri="{FF2B5EF4-FFF2-40B4-BE49-F238E27FC236}">
                <a16:creationId xmlns:a16="http://schemas.microsoft.com/office/drawing/2014/main" id="{0B80FAB9-D176-45A3-A60E-CEACFBE3E569}"/>
              </a:ext>
            </a:extLst>
          </p:cNvPr>
          <p:cNvSpPr/>
          <p:nvPr/>
        </p:nvSpPr>
        <p:spPr>
          <a:xfrm>
            <a:off x="18053446" y="7634057"/>
            <a:ext cx="1785279" cy="984871"/>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B</a:t>
            </a:r>
          </a:p>
        </p:txBody>
      </p:sp>
      <p:cxnSp>
        <p:nvCxnSpPr>
          <p:cNvPr id="114" name="Connector: Elbow 8">
            <a:extLst>
              <a:ext uri="{FF2B5EF4-FFF2-40B4-BE49-F238E27FC236}">
                <a16:creationId xmlns:a16="http://schemas.microsoft.com/office/drawing/2014/main" id="{1FD60041-CF21-4578-9BD9-C3BC86D7DA4B}"/>
              </a:ext>
            </a:extLst>
          </p:cNvPr>
          <p:cNvCxnSpPr>
            <a:cxnSpLocks/>
            <a:stCxn id="111" idx="2"/>
            <a:endCxn id="113" idx="0"/>
          </p:cNvCxnSpPr>
          <p:nvPr/>
        </p:nvCxnSpPr>
        <p:spPr>
          <a:xfrm rot="5400000">
            <a:off x="19083220" y="6583503"/>
            <a:ext cx="913422" cy="1187687"/>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115" name="Connector: Elbow 8">
            <a:extLst>
              <a:ext uri="{FF2B5EF4-FFF2-40B4-BE49-F238E27FC236}">
                <a16:creationId xmlns:a16="http://schemas.microsoft.com/office/drawing/2014/main" id="{DCE13C1E-702C-465A-932B-1D0340FD8BB0}"/>
              </a:ext>
            </a:extLst>
          </p:cNvPr>
          <p:cNvCxnSpPr>
            <a:cxnSpLocks/>
            <a:stCxn id="111" idx="2"/>
            <a:endCxn id="112" idx="0"/>
          </p:cNvCxnSpPr>
          <p:nvPr/>
        </p:nvCxnSpPr>
        <p:spPr>
          <a:xfrm rot="16200000" flipH="1">
            <a:off x="20245356" y="6609052"/>
            <a:ext cx="964522" cy="1187687"/>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116" name="Connector: Elbow 8">
            <a:extLst>
              <a:ext uri="{FF2B5EF4-FFF2-40B4-BE49-F238E27FC236}">
                <a16:creationId xmlns:a16="http://schemas.microsoft.com/office/drawing/2014/main" id="{630D638B-C594-4E31-831C-86004BFC95A2}"/>
              </a:ext>
            </a:extLst>
          </p:cNvPr>
          <p:cNvCxnSpPr>
            <a:cxnSpLocks/>
            <a:stCxn id="113" idx="2"/>
            <a:endCxn id="110" idx="0"/>
          </p:cNvCxnSpPr>
          <p:nvPr/>
        </p:nvCxnSpPr>
        <p:spPr>
          <a:xfrm rot="5400000">
            <a:off x="18262152" y="8709018"/>
            <a:ext cx="774025" cy="593845"/>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117" name="Connector: Elbow 8">
            <a:extLst>
              <a:ext uri="{FF2B5EF4-FFF2-40B4-BE49-F238E27FC236}">
                <a16:creationId xmlns:a16="http://schemas.microsoft.com/office/drawing/2014/main" id="{581E03A1-0F96-4A62-99D3-65CF46896D9C}"/>
              </a:ext>
            </a:extLst>
          </p:cNvPr>
          <p:cNvCxnSpPr>
            <a:cxnSpLocks/>
            <a:stCxn id="113" idx="2"/>
            <a:endCxn id="109" idx="0"/>
          </p:cNvCxnSpPr>
          <p:nvPr/>
        </p:nvCxnSpPr>
        <p:spPr>
          <a:xfrm rot="16200000" flipH="1">
            <a:off x="18855995" y="8709017"/>
            <a:ext cx="774025" cy="593845"/>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sp>
        <p:nvSpPr>
          <p:cNvPr id="118" name="Rectangle: Rounded Corners 117">
            <a:extLst>
              <a:ext uri="{FF2B5EF4-FFF2-40B4-BE49-F238E27FC236}">
                <a16:creationId xmlns:a16="http://schemas.microsoft.com/office/drawing/2014/main" id="{E259EBA7-438E-4EEF-8E19-EFE4475AAD94}"/>
              </a:ext>
            </a:extLst>
          </p:cNvPr>
          <p:cNvSpPr/>
          <p:nvPr/>
        </p:nvSpPr>
        <p:spPr>
          <a:xfrm>
            <a:off x="16409757" y="9392954"/>
            <a:ext cx="1006202" cy="984871"/>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B</a:t>
            </a:r>
          </a:p>
        </p:txBody>
      </p:sp>
      <p:sp>
        <p:nvSpPr>
          <p:cNvPr id="119" name="Rectangle: Rounded Corners 118">
            <a:extLst>
              <a:ext uri="{FF2B5EF4-FFF2-40B4-BE49-F238E27FC236}">
                <a16:creationId xmlns:a16="http://schemas.microsoft.com/office/drawing/2014/main" id="{32C70CF3-340E-44B5-84D9-FF680018E1C9}"/>
              </a:ext>
            </a:extLst>
          </p:cNvPr>
          <p:cNvSpPr/>
          <p:nvPr/>
        </p:nvSpPr>
        <p:spPr>
          <a:xfrm>
            <a:off x="15222068" y="9392954"/>
            <a:ext cx="1006202" cy="984871"/>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B</a:t>
            </a:r>
          </a:p>
        </p:txBody>
      </p:sp>
      <p:cxnSp>
        <p:nvCxnSpPr>
          <p:cNvPr id="120" name="Connector: Elbow 8">
            <a:extLst>
              <a:ext uri="{FF2B5EF4-FFF2-40B4-BE49-F238E27FC236}">
                <a16:creationId xmlns:a16="http://schemas.microsoft.com/office/drawing/2014/main" id="{2C66B609-F1CE-462A-9FE1-EC8D9F76ABE9}"/>
              </a:ext>
            </a:extLst>
          </p:cNvPr>
          <p:cNvCxnSpPr>
            <a:cxnSpLocks/>
            <a:stCxn id="125" idx="2"/>
            <a:endCxn id="119" idx="0"/>
          </p:cNvCxnSpPr>
          <p:nvPr/>
        </p:nvCxnSpPr>
        <p:spPr>
          <a:xfrm rot="5400000">
            <a:off x="15642504" y="8752693"/>
            <a:ext cx="722926" cy="557596"/>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121" name="Connector: Elbow 8">
            <a:extLst>
              <a:ext uri="{FF2B5EF4-FFF2-40B4-BE49-F238E27FC236}">
                <a16:creationId xmlns:a16="http://schemas.microsoft.com/office/drawing/2014/main" id="{10BAF48F-D7B5-4822-B672-590A078ABF9C}"/>
              </a:ext>
            </a:extLst>
          </p:cNvPr>
          <p:cNvCxnSpPr>
            <a:cxnSpLocks/>
            <a:stCxn id="125" idx="2"/>
            <a:endCxn id="118" idx="0"/>
          </p:cNvCxnSpPr>
          <p:nvPr/>
        </p:nvCxnSpPr>
        <p:spPr>
          <a:xfrm rot="16200000" flipH="1">
            <a:off x="16236349" y="8716444"/>
            <a:ext cx="722926" cy="630093"/>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sp>
        <p:nvSpPr>
          <p:cNvPr id="122" name="Rectangle: Rounded Corners 121">
            <a:extLst>
              <a:ext uri="{FF2B5EF4-FFF2-40B4-BE49-F238E27FC236}">
                <a16:creationId xmlns:a16="http://schemas.microsoft.com/office/drawing/2014/main" id="{CE5BF402-61BE-4E58-8A22-49C3C887A0A1}"/>
              </a:ext>
            </a:extLst>
          </p:cNvPr>
          <p:cNvSpPr/>
          <p:nvPr/>
        </p:nvSpPr>
        <p:spPr>
          <a:xfrm>
            <a:off x="13998133" y="9392953"/>
            <a:ext cx="1006202" cy="984871"/>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B</a:t>
            </a:r>
          </a:p>
        </p:txBody>
      </p:sp>
      <p:sp>
        <p:nvSpPr>
          <p:cNvPr id="123" name="Rectangle: Rounded Corners 122">
            <a:extLst>
              <a:ext uri="{FF2B5EF4-FFF2-40B4-BE49-F238E27FC236}">
                <a16:creationId xmlns:a16="http://schemas.microsoft.com/office/drawing/2014/main" id="{ADEF636C-BC5D-439C-9A0B-C4A62A81DB18}"/>
              </a:ext>
            </a:extLst>
          </p:cNvPr>
          <p:cNvSpPr/>
          <p:nvPr/>
        </p:nvSpPr>
        <p:spPr>
          <a:xfrm>
            <a:off x="12810444" y="9392953"/>
            <a:ext cx="1006202" cy="984871"/>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B</a:t>
            </a:r>
          </a:p>
        </p:txBody>
      </p:sp>
      <p:sp>
        <p:nvSpPr>
          <p:cNvPr id="124" name="Rectangle: Rounded Corners 123">
            <a:extLst>
              <a:ext uri="{FF2B5EF4-FFF2-40B4-BE49-F238E27FC236}">
                <a16:creationId xmlns:a16="http://schemas.microsoft.com/office/drawing/2014/main" id="{121FA020-18BC-484A-8398-9F6715770EE9}"/>
              </a:ext>
            </a:extLst>
          </p:cNvPr>
          <p:cNvSpPr/>
          <p:nvPr/>
        </p:nvSpPr>
        <p:spPr>
          <a:xfrm>
            <a:off x="14202437" y="5735766"/>
            <a:ext cx="1785279" cy="984871"/>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B</a:t>
            </a:r>
          </a:p>
        </p:txBody>
      </p:sp>
      <p:sp>
        <p:nvSpPr>
          <p:cNvPr id="125" name="Rectangle: Rounded Corners 124">
            <a:extLst>
              <a:ext uri="{FF2B5EF4-FFF2-40B4-BE49-F238E27FC236}">
                <a16:creationId xmlns:a16="http://schemas.microsoft.com/office/drawing/2014/main" id="{2A84721E-3737-4AF0-973E-DC15410CC183}"/>
              </a:ext>
            </a:extLst>
          </p:cNvPr>
          <p:cNvSpPr/>
          <p:nvPr/>
        </p:nvSpPr>
        <p:spPr>
          <a:xfrm>
            <a:off x="15390126" y="7685158"/>
            <a:ext cx="1785279" cy="984871"/>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B</a:t>
            </a:r>
          </a:p>
        </p:txBody>
      </p:sp>
      <p:sp>
        <p:nvSpPr>
          <p:cNvPr id="126" name="Rectangle: Rounded Corners 125">
            <a:extLst>
              <a:ext uri="{FF2B5EF4-FFF2-40B4-BE49-F238E27FC236}">
                <a16:creationId xmlns:a16="http://schemas.microsoft.com/office/drawing/2014/main" id="{541763EC-7D33-452F-BBBB-F226422A7C44}"/>
              </a:ext>
            </a:extLst>
          </p:cNvPr>
          <p:cNvSpPr/>
          <p:nvPr/>
        </p:nvSpPr>
        <p:spPr>
          <a:xfrm>
            <a:off x="13014750" y="7634057"/>
            <a:ext cx="1785279" cy="984871"/>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B</a:t>
            </a:r>
          </a:p>
        </p:txBody>
      </p:sp>
      <p:cxnSp>
        <p:nvCxnSpPr>
          <p:cNvPr id="127" name="Connector: Elbow 8">
            <a:extLst>
              <a:ext uri="{FF2B5EF4-FFF2-40B4-BE49-F238E27FC236}">
                <a16:creationId xmlns:a16="http://schemas.microsoft.com/office/drawing/2014/main" id="{4B222611-AB44-45D7-907B-0D0E5045C652}"/>
              </a:ext>
            </a:extLst>
          </p:cNvPr>
          <p:cNvCxnSpPr>
            <a:cxnSpLocks/>
            <a:stCxn id="124" idx="2"/>
            <a:endCxn id="126" idx="0"/>
          </p:cNvCxnSpPr>
          <p:nvPr/>
        </p:nvCxnSpPr>
        <p:spPr>
          <a:xfrm rot="5400000">
            <a:off x="14044524" y="6583503"/>
            <a:ext cx="913422" cy="1187687"/>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128" name="Connector: Elbow 8">
            <a:extLst>
              <a:ext uri="{FF2B5EF4-FFF2-40B4-BE49-F238E27FC236}">
                <a16:creationId xmlns:a16="http://schemas.microsoft.com/office/drawing/2014/main" id="{BF0D4BD8-1709-4FA4-8ADB-C8C72A7C9D76}"/>
              </a:ext>
            </a:extLst>
          </p:cNvPr>
          <p:cNvCxnSpPr>
            <a:cxnSpLocks/>
            <a:stCxn id="124" idx="2"/>
            <a:endCxn id="125" idx="0"/>
          </p:cNvCxnSpPr>
          <p:nvPr/>
        </p:nvCxnSpPr>
        <p:spPr>
          <a:xfrm rot="16200000" flipH="1">
            <a:off x="15206660" y="6609052"/>
            <a:ext cx="964522" cy="1187687"/>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129" name="Connector: Elbow 8">
            <a:extLst>
              <a:ext uri="{FF2B5EF4-FFF2-40B4-BE49-F238E27FC236}">
                <a16:creationId xmlns:a16="http://schemas.microsoft.com/office/drawing/2014/main" id="{FE7071D9-856E-404A-B291-B02C6CA52856}"/>
              </a:ext>
            </a:extLst>
          </p:cNvPr>
          <p:cNvCxnSpPr>
            <a:cxnSpLocks/>
            <a:stCxn id="126" idx="2"/>
            <a:endCxn id="123" idx="0"/>
          </p:cNvCxnSpPr>
          <p:nvPr/>
        </p:nvCxnSpPr>
        <p:spPr>
          <a:xfrm rot="5400000">
            <a:off x="13223455" y="8709018"/>
            <a:ext cx="774025" cy="593845"/>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130" name="Connector: Elbow 8">
            <a:extLst>
              <a:ext uri="{FF2B5EF4-FFF2-40B4-BE49-F238E27FC236}">
                <a16:creationId xmlns:a16="http://schemas.microsoft.com/office/drawing/2014/main" id="{BA3E34E7-0F72-488F-B022-9081C77AFD7B}"/>
              </a:ext>
            </a:extLst>
          </p:cNvPr>
          <p:cNvCxnSpPr>
            <a:cxnSpLocks/>
            <a:stCxn id="126" idx="2"/>
            <a:endCxn id="122" idx="0"/>
          </p:cNvCxnSpPr>
          <p:nvPr/>
        </p:nvCxnSpPr>
        <p:spPr>
          <a:xfrm rot="16200000" flipH="1">
            <a:off x="13817299" y="8709017"/>
            <a:ext cx="774025" cy="593845"/>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sp>
        <p:nvSpPr>
          <p:cNvPr id="131" name="Rectangle: Rounded Corners 130">
            <a:extLst>
              <a:ext uri="{FF2B5EF4-FFF2-40B4-BE49-F238E27FC236}">
                <a16:creationId xmlns:a16="http://schemas.microsoft.com/office/drawing/2014/main" id="{05078AE4-C018-49E4-BE4C-14A50A9E9A8F}"/>
              </a:ext>
            </a:extLst>
          </p:cNvPr>
          <p:cNvSpPr/>
          <p:nvPr/>
        </p:nvSpPr>
        <p:spPr>
          <a:xfrm>
            <a:off x="15711129" y="3837473"/>
            <a:ext cx="3855664" cy="984871"/>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800">
                <a:solidFill>
                  <a:srgbClr val="FFFFFF"/>
                </a:solidFill>
              </a:rPr>
              <a:t>Option B</a:t>
            </a:r>
          </a:p>
        </p:txBody>
      </p:sp>
      <p:cxnSp>
        <p:nvCxnSpPr>
          <p:cNvPr id="132" name="Connector: Elbow 8">
            <a:extLst>
              <a:ext uri="{FF2B5EF4-FFF2-40B4-BE49-F238E27FC236}">
                <a16:creationId xmlns:a16="http://schemas.microsoft.com/office/drawing/2014/main" id="{13D1061D-8A41-4256-9C2D-DD381C4B3883}"/>
              </a:ext>
            </a:extLst>
          </p:cNvPr>
          <p:cNvCxnSpPr>
            <a:cxnSpLocks/>
            <a:stCxn id="131" idx="2"/>
            <a:endCxn id="124" idx="0"/>
          </p:cNvCxnSpPr>
          <p:nvPr/>
        </p:nvCxnSpPr>
        <p:spPr>
          <a:xfrm rot="5400000">
            <a:off x="15910310" y="4007112"/>
            <a:ext cx="913422" cy="2543884"/>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133" name="Connector: Elbow 8">
            <a:extLst>
              <a:ext uri="{FF2B5EF4-FFF2-40B4-BE49-F238E27FC236}">
                <a16:creationId xmlns:a16="http://schemas.microsoft.com/office/drawing/2014/main" id="{551928EA-3ACF-4C34-A221-EDFEA9ADABBE}"/>
              </a:ext>
            </a:extLst>
          </p:cNvPr>
          <p:cNvCxnSpPr>
            <a:cxnSpLocks/>
            <a:stCxn id="131" idx="2"/>
            <a:endCxn id="111" idx="0"/>
          </p:cNvCxnSpPr>
          <p:nvPr/>
        </p:nvCxnSpPr>
        <p:spPr>
          <a:xfrm rot="16200000" flipH="1">
            <a:off x="18429658" y="4031647"/>
            <a:ext cx="913422" cy="2494812"/>
          </a:xfrm>
          <a:prstGeom prst="curvedConnector3">
            <a:avLst>
              <a:gd name="adj1" fmla="val 50000"/>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sp>
        <p:nvSpPr>
          <p:cNvPr id="138" name="TextBox 137">
            <a:extLst>
              <a:ext uri="{FF2B5EF4-FFF2-40B4-BE49-F238E27FC236}">
                <a16:creationId xmlns:a16="http://schemas.microsoft.com/office/drawing/2014/main" id="{7BCAFBDD-E389-46B6-9B3F-7F8AC5525239}"/>
              </a:ext>
            </a:extLst>
          </p:cNvPr>
          <p:cNvSpPr txBox="1"/>
          <p:nvPr/>
        </p:nvSpPr>
        <p:spPr>
          <a:xfrm>
            <a:off x="2433970" y="10835419"/>
            <a:ext cx="8639660" cy="1292644"/>
          </a:xfrm>
          <a:prstGeom prst="rect">
            <a:avLst/>
          </a:prstGeom>
          <a:solidFill>
            <a:schemeClr val="tx1">
              <a:lumMod val="90000"/>
              <a:lumOff val="10000"/>
              <a:alpha val="9000"/>
            </a:schemeClr>
          </a:solidFill>
        </p:spPr>
        <p:txBody>
          <a:bodyPr wrap="square" lIns="274316" tIns="274316" rIns="274316" bIns="274316" rtlCol="0" anchor="ctr">
            <a:spAutoFit/>
          </a:bodyPr>
          <a:lstStyle/>
          <a:p>
            <a:pPr algn="ctr" defTabSz="457200"/>
            <a:r>
              <a:rPr lang="pt-BR" sz="2400">
                <a:solidFill>
                  <a:srgbClr val="272E3A"/>
                </a:solidFill>
              </a:rPr>
              <a:t>Nulla tincidunt, elit sed placerat hendrerit, diam massa porttitor dolor, </a:t>
            </a:r>
            <a:endParaRPr lang="en-US" sz="2400">
              <a:solidFill>
                <a:srgbClr val="272E3A"/>
              </a:solidFill>
            </a:endParaRPr>
          </a:p>
        </p:txBody>
      </p:sp>
      <p:sp>
        <p:nvSpPr>
          <p:cNvPr id="141" name="TextBox 140">
            <a:extLst>
              <a:ext uri="{FF2B5EF4-FFF2-40B4-BE49-F238E27FC236}">
                <a16:creationId xmlns:a16="http://schemas.microsoft.com/office/drawing/2014/main" id="{6D7CFF37-5BA2-4335-A046-D0E9318AC19A}"/>
              </a:ext>
            </a:extLst>
          </p:cNvPr>
          <p:cNvSpPr txBox="1"/>
          <p:nvPr/>
        </p:nvSpPr>
        <p:spPr>
          <a:xfrm>
            <a:off x="13284331" y="10650749"/>
            <a:ext cx="8639660" cy="1661985"/>
          </a:xfrm>
          <a:prstGeom prst="rect">
            <a:avLst/>
          </a:prstGeom>
          <a:solidFill>
            <a:schemeClr val="tx1">
              <a:lumMod val="90000"/>
              <a:lumOff val="10000"/>
              <a:alpha val="9000"/>
            </a:schemeClr>
          </a:solidFill>
        </p:spPr>
        <p:txBody>
          <a:bodyPr wrap="square" lIns="274316" tIns="274316" rIns="274316" bIns="274316" rtlCol="0" anchor="ctr">
            <a:spAutoFit/>
          </a:bodyPr>
          <a:lstStyle/>
          <a:p>
            <a:pPr algn="ctr" defTabSz="457200"/>
            <a:r>
              <a:rPr lang="pt-BR" sz="2400">
                <a:solidFill>
                  <a:srgbClr val="272E3A"/>
                </a:solidFill>
              </a:rPr>
              <a:t>Cras vestibulum diam id risus convallis maximus. Lorem ipsum dolor sit amet, consectetur adipiscing elit. </a:t>
            </a:r>
            <a:endParaRPr lang="en-US" sz="2400">
              <a:solidFill>
                <a:srgbClr val="272E3A"/>
              </a:solidFill>
            </a:endParaRPr>
          </a:p>
        </p:txBody>
      </p:sp>
    </p:spTree>
    <p:extLst>
      <p:ext uri="{BB962C8B-B14F-4D97-AF65-F5344CB8AC3E}">
        <p14:creationId xmlns:p14="http://schemas.microsoft.com/office/powerpoint/2010/main" val="148001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300" fill="hold"/>
                                        <p:tgtEl>
                                          <p:spTgt spid="2"/>
                                        </p:tgtEl>
                                        <p:attrNameLst>
                                          <p:attrName>ppt_w</p:attrName>
                                        </p:attrNameLst>
                                      </p:cBhvr>
                                      <p:tavLst>
                                        <p:tav tm="0">
                                          <p:val>
                                            <p:fltVal val="0"/>
                                          </p:val>
                                        </p:tav>
                                        <p:tav tm="100000">
                                          <p:val>
                                            <p:strVal val="#ppt_w"/>
                                          </p:val>
                                        </p:tav>
                                      </p:tavLst>
                                    </p:anim>
                                    <p:anim calcmode="lin" valueType="num">
                                      <p:cBhvr>
                                        <p:cTn id="8" dur="300" fill="hold"/>
                                        <p:tgtEl>
                                          <p:spTgt spid="2"/>
                                        </p:tgtEl>
                                        <p:attrNameLst>
                                          <p:attrName>ppt_h</p:attrName>
                                        </p:attrNameLst>
                                      </p:cBhvr>
                                      <p:tavLst>
                                        <p:tav tm="0">
                                          <p:val>
                                            <p:fltVal val="0"/>
                                          </p:val>
                                        </p:tav>
                                        <p:tav tm="100000">
                                          <p:val>
                                            <p:strVal val="#ppt_h"/>
                                          </p:val>
                                        </p:tav>
                                      </p:tavLst>
                                    </p:anim>
                                    <p:anim calcmode="lin" valueType="num">
                                      <p:cBhvr>
                                        <p:cTn id="9" dur="300" fill="hold"/>
                                        <p:tgtEl>
                                          <p:spTgt spid="2"/>
                                        </p:tgtEl>
                                        <p:attrNameLst>
                                          <p:attrName>style.rotation</p:attrName>
                                        </p:attrNameLst>
                                      </p:cBhvr>
                                      <p:tavLst>
                                        <p:tav tm="0">
                                          <p:val>
                                            <p:fltVal val="360"/>
                                          </p:val>
                                        </p:tav>
                                        <p:tav tm="100000">
                                          <p:val>
                                            <p:fltVal val="0"/>
                                          </p:val>
                                        </p:tav>
                                      </p:tavLst>
                                    </p:anim>
                                    <p:animEffect transition="in" filter="fade">
                                      <p:cBhvr>
                                        <p:cTn id="10" dur="300"/>
                                        <p:tgtEl>
                                          <p:spTgt spid="2"/>
                                        </p:tgtEl>
                                      </p:cBhvr>
                                    </p:animEffect>
                                  </p:childTnLst>
                                </p:cTn>
                              </p:par>
                              <p:par>
                                <p:cTn id="11" presetID="22" presetClass="entr" presetSubtype="8" fill="hold" nodeType="withEffect">
                                  <p:stCondLst>
                                    <p:cond delay="100"/>
                                  </p:stCondLst>
                                  <p:childTnLst>
                                    <p:set>
                                      <p:cBhvr>
                                        <p:cTn id="12" dur="1" fill="hold">
                                          <p:stCondLst>
                                            <p:cond delay="0"/>
                                          </p:stCondLst>
                                        </p:cTn>
                                        <p:tgtEl>
                                          <p:spTgt spid="6"/>
                                        </p:tgtEl>
                                        <p:attrNameLst>
                                          <p:attrName>style.visibility</p:attrName>
                                        </p:attrNameLst>
                                      </p:cBhvr>
                                      <p:to>
                                        <p:strVal val="visible"/>
                                      </p:to>
                                    </p:set>
                                    <p:animEffect transition="in" filter="wipe(left)">
                                      <p:cBhvr>
                                        <p:cTn id="13" dur="300"/>
                                        <p:tgtEl>
                                          <p:spTgt spid="6"/>
                                        </p:tgtEl>
                                      </p:cBhvr>
                                    </p:animEffect>
                                  </p:childTnLst>
                                </p:cTn>
                              </p:par>
                              <p:par>
                                <p:cTn id="14" presetID="22" presetClass="entr" presetSubtype="2" fill="hold"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wipe(right)">
                                      <p:cBhvr>
                                        <p:cTn id="16" dur="300"/>
                                        <p:tgtEl>
                                          <p:spTgt spid="5"/>
                                        </p:tgtEl>
                                      </p:cBhvr>
                                    </p:animEffect>
                                  </p:childTnLst>
                                </p:cTn>
                              </p:par>
                              <p:par>
                                <p:cTn id="17" presetID="10" presetClass="entr" presetSubtype="0" fill="hold" grpId="0" nodeType="withEffect">
                                  <p:stCondLst>
                                    <p:cond delay="30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300"/>
                                        <p:tgtEl>
                                          <p:spTgt spid="3"/>
                                        </p:tgtEl>
                                      </p:cBhvr>
                                    </p:animEffect>
                                  </p:childTnLst>
                                </p:cTn>
                              </p:par>
                              <p:par>
                                <p:cTn id="20" presetID="10" presetClass="entr" presetSubtype="0" fill="hold" grpId="0" nodeType="withEffect">
                                  <p:stCondLst>
                                    <p:cond delay="400"/>
                                  </p:stCondLst>
                                  <p:childTnLst>
                                    <p:set>
                                      <p:cBhvr>
                                        <p:cTn id="21" dur="1" fill="hold">
                                          <p:stCondLst>
                                            <p:cond delay="0"/>
                                          </p:stCondLst>
                                        </p:cTn>
                                        <p:tgtEl>
                                          <p:spTgt spid="131"/>
                                        </p:tgtEl>
                                        <p:attrNameLst>
                                          <p:attrName>style.visibility</p:attrName>
                                        </p:attrNameLst>
                                      </p:cBhvr>
                                      <p:to>
                                        <p:strVal val="visible"/>
                                      </p:to>
                                    </p:set>
                                    <p:animEffect transition="in" filter="fade">
                                      <p:cBhvr>
                                        <p:cTn id="22" dur="300"/>
                                        <p:tgtEl>
                                          <p:spTgt spid="131"/>
                                        </p:tgtEl>
                                      </p:cBhvr>
                                    </p:animEffect>
                                  </p:childTnLst>
                                </p:cTn>
                              </p:par>
                              <p:par>
                                <p:cTn id="23" presetID="22" presetClass="entr" presetSubtype="1" fill="hold" nodeType="withEffect">
                                  <p:stCondLst>
                                    <p:cond delay="500"/>
                                  </p:stCondLst>
                                  <p:childTnLst>
                                    <p:set>
                                      <p:cBhvr>
                                        <p:cTn id="24" dur="1" fill="hold">
                                          <p:stCondLst>
                                            <p:cond delay="0"/>
                                          </p:stCondLst>
                                        </p:cTn>
                                        <p:tgtEl>
                                          <p:spTgt spid="9"/>
                                        </p:tgtEl>
                                        <p:attrNameLst>
                                          <p:attrName>style.visibility</p:attrName>
                                        </p:attrNameLst>
                                      </p:cBhvr>
                                      <p:to>
                                        <p:strVal val="visible"/>
                                      </p:to>
                                    </p:set>
                                    <p:animEffect transition="in" filter="wipe(up)">
                                      <p:cBhvr>
                                        <p:cTn id="25" dur="300"/>
                                        <p:tgtEl>
                                          <p:spTgt spid="9"/>
                                        </p:tgtEl>
                                      </p:cBhvr>
                                    </p:animEffect>
                                  </p:childTnLst>
                                </p:cTn>
                              </p:par>
                              <p:par>
                                <p:cTn id="26" presetID="22" presetClass="entr" presetSubtype="1" fill="hold" nodeType="withEffect">
                                  <p:stCondLst>
                                    <p:cond delay="600"/>
                                  </p:stCondLst>
                                  <p:childTnLst>
                                    <p:set>
                                      <p:cBhvr>
                                        <p:cTn id="27" dur="1" fill="hold">
                                          <p:stCondLst>
                                            <p:cond delay="0"/>
                                          </p:stCondLst>
                                        </p:cTn>
                                        <p:tgtEl>
                                          <p:spTgt spid="10"/>
                                        </p:tgtEl>
                                        <p:attrNameLst>
                                          <p:attrName>style.visibility</p:attrName>
                                        </p:attrNameLst>
                                      </p:cBhvr>
                                      <p:to>
                                        <p:strVal val="visible"/>
                                      </p:to>
                                    </p:set>
                                    <p:animEffect transition="in" filter="wipe(up)">
                                      <p:cBhvr>
                                        <p:cTn id="28" dur="300"/>
                                        <p:tgtEl>
                                          <p:spTgt spid="10"/>
                                        </p:tgtEl>
                                      </p:cBhvr>
                                    </p:animEffect>
                                  </p:childTnLst>
                                </p:cTn>
                              </p:par>
                              <p:par>
                                <p:cTn id="29" presetID="22" presetClass="entr" presetSubtype="1" fill="hold" nodeType="withEffect">
                                  <p:stCondLst>
                                    <p:cond delay="700"/>
                                  </p:stCondLst>
                                  <p:childTnLst>
                                    <p:set>
                                      <p:cBhvr>
                                        <p:cTn id="30" dur="1" fill="hold">
                                          <p:stCondLst>
                                            <p:cond delay="0"/>
                                          </p:stCondLst>
                                        </p:cTn>
                                        <p:tgtEl>
                                          <p:spTgt spid="132"/>
                                        </p:tgtEl>
                                        <p:attrNameLst>
                                          <p:attrName>style.visibility</p:attrName>
                                        </p:attrNameLst>
                                      </p:cBhvr>
                                      <p:to>
                                        <p:strVal val="visible"/>
                                      </p:to>
                                    </p:set>
                                    <p:animEffect transition="in" filter="wipe(up)">
                                      <p:cBhvr>
                                        <p:cTn id="31" dur="300"/>
                                        <p:tgtEl>
                                          <p:spTgt spid="132"/>
                                        </p:tgtEl>
                                      </p:cBhvr>
                                    </p:animEffect>
                                  </p:childTnLst>
                                </p:cTn>
                              </p:par>
                              <p:par>
                                <p:cTn id="32" presetID="22" presetClass="entr" presetSubtype="1" fill="hold" nodeType="withEffect">
                                  <p:stCondLst>
                                    <p:cond delay="800"/>
                                  </p:stCondLst>
                                  <p:childTnLst>
                                    <p:set>
                                      <p:cBhvr>
                                        <p:cTn id="33" dur="1" fill="hold">
                                          <p:stCondLst>
                                            <p:cond delay="0"/>
                                          </p:stCondLst>
                                        </p:cTn>
                                        <p:tgtEl>
                                          <p:spTgt spid="133"/>
                                        </p:tgtEl>
                                        <p:attrNameLst>
                                          <p:attrName>style.visibility</p:attrName>
                                        </p:attrNameLst>
                                      </p:cBhvr>
                                      <p:to>
                                        <p:strVal val="visible"/>
                                      </p:to>
                                    </p:set>
                                    <p:animEffect transition="in" filter="wipe(up)">
                                      <p:cBhvr>
                                        <p:cTn id="34" dur="300"/>
                                        <p:tgtEl>
                                          <p:spTgt spid="133"/>
                                        </p:tgtEl>
                                      </p:cBhvr>
                                    </p:animEffect>
                                  </p:childTnLst>
                                </p:cTn>
                              </p:par>
                              <p:par>
                                <p:cTn id="35" presetID="10" presetClass="entr" presetSubtype="0" fill="hold" grpId="0" nodeType="withEffect">
                                  <p:stCondLst>
                                    <p:cond delay="9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300"/>
                                        <p:tgtEl>
                                          <p:spTgt spid="7"/>
                                        </p:tgtEl>
                                      </p:cBhvr>
                                    </p:animEffect>
                                  </p:childTnLst>
                                </p:cTn>
                              </p:par>
                              <p:par>
                                <p:cTn id="38" presetID="10" presetClass="entr" presetSubtype="0" fill="hold" grpId="0" nodeType="withEffect">
                                  <p:stCondLst>
                                    <p:cond delay="1000"/>
                                  </p:stCondLst>
                                  <p:childTnLst>
                                    <p:set>
                                      <p:cBhvr>
                                        <p:cTn id="39" dur="1" fill="hold">
                                          <p:stCondLst>
                                            <p:cond delay="0"/>
                                          </p:stCondLst>
                                        </p:cTn>
                                        <p:tgtEl>
                                          <p:spTgt spid="95"/>
                                        </p:tgtEl>
                                        <p:attrNameLst>
                                          <p:attrName>style.visibility</p:attrName>
                                        </p:attrNameLst>
                                      </p:cBhvr>
                                      <p:to>
                                        <p:strVal val="visible"/>
                                      </p:to>
                                    </p:set>
                                    <p:animEffect transition="in" filter="fade">
                                      <p:cBhvr>
                                        <p:cTn id="40" dur="300"/>
                                        <p:tgtEl>
                                          <p:spTgt spid="95"/>
                                        </p:tgtEl>
                                      </p:cBhvr>
                                    </p:animEffect>
                                  </p:childTnLst>
                                </p:cTn>
                              </p:par>
                              <p:par>
                                <p:cTn id="41" presetID="10" presetClass="entr" presetSubtype="0" fill="hold" grpId="0" nodeType="withEffect">
                                  <p:stCondLst>
                                    <p:cond delay="1100"/>
                                  </p:stCondLst>
                                  <p:childTnLst>
                                    <p:set>
                                      <p:cBhvr>
                                        <p:cTn id="42" dur="1" fill="hold">
                                          <p:stCondLst>
                                            <p:cond delay="0"/>
                                          </p:stCondLst>
                                        </p:cTn>
                                        <p:tgtEl>
                                          <p:spTgt spid="124"/>
                                        </p:tgtEl>
                                        <p:attrNameLst>
                                          <p:attrName>style.visibility</p:attrName>
                                        </p:attrNameLst>
                                      </p:cBhvr>
                                      <p:to>
                                        <p:strVal val="visible"/>
                                      </p:to>
                                    </p:set>
                                    <p:animEffect transition="in" filter="fade">
                                      <p:cBhvr>
                                        <p:cTn id="43" dur="300"/>
                                        <p:tgtEl>
                                          <p:spTgt spid="124"/>
                                        </p:tgtEl>
                                      </p:cBhvr>
                                    </p:animEffect>
                                  </p:childTnLst>
                                </p:cTn>
                              </p:par>
                              <p:par>
                                <p:cTn id="44" presetID="10" presetClass="entr" presetSubtype="0" fill="hold" grpId="0" nodeType="withEffect">
                                  <p:stCondLst>
                                    <p:cond delay="1200"/>
                                  </p:stCondLst>
                                  <p:childTnLst>
                                    <p:set>
                                      <p:cBhvr>
                                        <p:cTn id="45" dur="1" fill="hold">
                                          <p:stCondLst>
                                            <p:cond delay="0"/>
                                          </p:stCondLst>
                                        </p:cTn>
                                        <p:tgtEl>
                                          <p:spTgt spid="111"/>
                                        </p:tgtEl>
                                        <p:attrNameLst>
                                          <p:attrName>style.visibility</p:attrName>
                                        </p:attrNameLst>
                                      </p:cBhvr>
                                      <p:to>
                                        <p:strVal val="visible"/>
                                      </p:to>
                                    </p:set>
                                    <p:animEffect transition="in" filter="fade">
                                      <p:cBhvr>
                                        <p:cTn id="46" dur="300"/>
                                        <p:tgtEl>
                                          <p:spTgt spid="111"/>
                                        </p:tgtEl>
                                      </p:cBhvr>
                                    </p:animEffect>
                                  </p:childTnLst>
                                </p:cTn>
                              </p:par>
                              <p:par>
                                <p:cTn id="47" presetID="22" presetClass="entr" presetSubtype="1" fill="hold" nodeType="withEffect">
                                  <p:stCondLst>
                                    <p:cond delay="1300"/>
                                  </p:stCondLst>
                                  <p:childTnLst>
                                    <p:set>
                                      <p:cBhvr>
                                        <p:cTn id="48" dur="1" fill="hold">
                                          <p:stCondLst>
                                            <p:cond delay="0"/>
                                          </p:stCondLst>
                                        </p:cTn>
                                        <p:tgtEl>
                                          <p:spTgt spid="41"/>
                                        </p:tgtEl>
                                        <p:attrNameLst>
                                          <p:attrName>style.visibility</p:attrName>
                                        </p:attrNameLst>
                                      </p:cBhvr>
                                      <p:to>
                                        <p:strVal val="visible"/>
                                      </p:to>
                                    </p:set>
                                    <p:animEffect transition="in" filter="wipe(up)">
                                      <p:cBhvr>
                                        <p:cTn id="49" dur="300"/>
                                        <p:tgtEl>
                                          <p:spTgt spid="41"/>
                                        </p:tgtEl>
                                      </p:cBhvr>
                                    </p:animEffect>
                                  </p:childTnLst>
                                </p:cTn>
                              </p:par>
                              <p:par>
                                <p:cTn id="50" presetID="22" presetClass="entr" presetSubtype="1" fill="hold" nodeType="withEffect">
                                  <p:stCondLst>
                                    <p:cond delay="1400"/>
                                  </p:stCondLst>
                                  <p:childTnLst>
                                    <p:set>
                                      <p:cBhvr>
                                        <p:cTn id="51" dur="1" fill="hold">
                                          <p:stCondLst>
                                            <p:cond delay="0"/>
                                          </p:stCondLst>
                                        </p:cTn>
                                        <p:tgtEl>
                                          <p:spTgt spid="42"/>
                                        </p:tgtEl>
                                        <p:attrNameLst>
                                          <p:attrName>style.visibility</p:attrName>
                                        </p:attrNameLst>
                                      </p:cBhvr>
                                      <p:to>
                                        <p:strVal val="visible"/>
                                      </p:to>
                                    </p:set>
                                    <p:animEffect transition="in" filter="wipe(up)">
                                      <p:cBhvr>
                                        <p:cTn id="52" dur="300"/>
                                        <p:tgtEl>
                                          <p:spTgt spid="42"/>
                                        </p:tgtEl>
                                      </p:cBhvr>
                                    </p:animEffect>
                                  </p:childTnLst>
                                </p:cTn>
                              </p:par>
                              <p:par>
                                <p:cTn id="53" presetID="22" presetClass="entr" presetSubtype="1" fill="hold" nodeType="withEffect">
                                  <p:stCondLst>
                                    <p:cond delay="1500"/>
                                  </p:stCondLst>
                                  <p:childTnLst>
                                    <p:set>
                                      <p:cBhvr>
                                        <p:cTn id="54" dur="1" fill="hold">
                                          <p:stCondLst>
                                            <p:cond delay="0"/>
                                          </p:stCondLst>
                                        </p:cTn>
                                        <p:tgtEl>
                                          <p:spTgt spid="98"/>
                                        </p:tgtEl>
                                        <p:attrNameLst>
                                          <p:attrName>style.visibility</p:attrName>
                                        </p:attrNameLst>
                                      </p:cBhvr>
                                      <p:to>
                                        <p:strVal val="visible"/>
                                      </p:to>
                                    </p:set>
                                    <p:animEffect transition="in" filter="wipe(up)">
                                      <p:cBhvr>
                                        <p:cTn id="55" dur="300"/>
                                        <p:tgtEl>
                                          <p:spTgt spid="98"/>
                                        </p:tgtEl>
                                      </p:cBhvr>
                                    </p:animEffect>
                                  </p:childTnLst>
                                </p:cTn>
                              </p:par>
                              <p:par>
                                <p:cTn id="56" presetID="22" presetClass="entr" presetSubtype="1" fill="hold" nodeType="withEffect">
                                  <p:stCondLst>
                                    <p:cond delay="1600"/>
                                  </p:stCondLst>
                                  <p:childTnLst>
                                    <p:set>
                                      <p:cBhvr>
                                        <p:cTn id="57" dur="1" fill="hold">
                                          <p:stCondLst>
                                            <p:cond delay="0"/>
                                          </p:stCondLst>
                                        </p:cTn>
                                        <p:tgtEl>
                                          <p:spTgt spid="99"/>
                                        </p:tgtEl>
                                        <p:attrNameLst>
                                          <p:attrName>style.visibility</p:attrName>
                                        </p:attrNameLst>
                                      </p:cBhvr>
                                      <p:to>
                                        <p:strVal val="visible"/>
                                      </p:to>
                                    </p:set>
                                    <p:animEffect transition="in" filter="wipe(up)">
                                      <p:cBhvr>
                                        <p:cTn id="58" dur="300"/>
                                        <p:tgtEl>
                                          <p:spTgt spid="99"/>
                                        </p:tgtEl>
                                      </p:cBhvr>
                                    </p:animEffect>
                                  </p:childTnLst>
                                </p:cTn>
                              </p:par>
                              <p:par>
                                <p:cTn id="59" presetID="22" presetClass="entr" presetSubtype="1" fill="hold" nodeType="withEffect">
                                  <p:stCondLst>
                                    <p:cond delay="1700"/>
                                  </p:stCondLst>
                                  <p:childTnLst>
                                    <p:set>
                                      <p:cBhvr>
                                        <p:cTn id="60" dur="1" fill="hold">
                                          <p:stCondLst>
                                            <p:cond delay="0"/>
                                          </p:stCondLst>
                                        </p:cTn>
                                        <p:tgtEl>
                                          <p:spTgt spid="127"/>
                                        </p:tgtEl>
                                        <p:attrNameLst>
                                          <p:attrName>style.visibility</p:attrName>
                                        </p:attrNameLst>
                                      </p:cBhvr>
                                      <p:to>
                                        <p:strVal val="visible"/>
                                      </p:to>
                                    </p:set>
                                    <p:animEffect transition="in" filter="wipe(up)">
                                      <p:cBhvr>
                                        <p:cTn id="61" dur="300"/>
                                        <p:tgtEl>
                                          <p:spTgt spid="127"/>
                                        </p:tgtEl>
                                      </p:cBhvr>
                                    </p:animEffect>
                                  </p:childTnLst>
                                </p:cTn>
                              </p:par>
                              <p:par>
                                <p:cTn id="62" presetID="22" presetClass="entr" presetSubtype="1" fill="hold" nodeType="withEffect">
                                  <p:stCondLst>
                                    <p:cond delay="1800"/>
                                  </p:stCondLst>
                                  <p:childTnLst>
                                    <p:set>
                                      <p:cBhvr>
                                        <p:cTn id="63" dur="1" fill="hold">
                                          <p:stCondLst>
                                            <p:cond delay="0"/>
                                          </p:stCondLst>
                                        </p:cTn>
                                        <p:tgtEl>
                                          <p:spTgt spid="128"/>
                                        </p:tgtEl>
                                        <p:attrNameLst>
                                          <p:attrName>style.visibility</p:attrName>
                                        </p:attrNameLst>
                                      </p:cBhvr>
                                      <p:to>
                                        <p:strVal val="visible"/>
                                      </p:to>
                                    </p:set>
                                    <p:animEffect transition="in" filter="wipe(up)">
                                      <p:cBhvr>
                                        <p:cTn id="64" dur="300"/>
                                        <p:tgtEl>
                                          <p:spTgt spid="128"/>
                                        </p:tgtEl>
                                      </p:cBhvr>
                                    </p:animEffect>
                                  </p:childTnLst>
                                </p:cTn>
                              </p:par>
                              <p:par>
                                <p:cTn id="65" presetID="22" presetClass="entr" presetSubtype="1" fill="hold" nodeType="withEffect">
                                  <p:stCondLst>
                                    <p:cond delay="1900"/>
                                  </p:stCondLst>
                                  <p:childTnLst>
                                    <p:set>
                                      <p:cBhvr>
                                        <p:cTn id="66" dur="1" fill="hold">
                                          <p:stCondLst>
                                            <p:cond delay="0"/>
                                          </p:stCondLst>
                                        </p:cTn>
                                        <p:tgtEl>
                                          <p:spTgt spid="114"/>
                                        </p:tgtEl>
                                        <p:attrNameLst>
                                          <p:attrName>style.visibility</p:attrName>
                                        </p:attrNameLst>
                                      </p:cBhvr>
                                      <p:to>
                                        <p:strVal val="visible"/>
                                      </p:to>
                                    </p:set>
                                    <p:animEffect transition="in" filter="wipe(up)">
                                      <p:cBhvr>
                                        <p:cTn id="67" dur="300"/>
                                        <p:tgtEl>
                                          <p:spTgt spid="114"/>
                                        </p:tgtEl>
                                      </p:cBhvr>
                                    </p:animEffect>
                                  </p:childTnLst>
                                </p:cTn>
                              </p:par>
                              <p:par>
                                <p:cTn id="68" presetID="22" presetClass="entr" presetSubtype="1" fill="hold" nodeType="withEffect">
                                  <p:stCondLst>
                                    <p:cond delay="2000"/>
                                  </p:stCondLst>
                                  <p:childTnLst>
                                    <p:set>
                                      <p:cBhvr>
                                        <p:cTn id="69" dur="1" fill="hold">
                                          <p:stCondLst>
                                            <p:cond delay="0"/>
                                          </p:stCondLst>
                                        </p:cTn>
                                        <p:tgtEl>
                                          <p:spTgt spid="115"/>
                                        </p:tgtEl>
                                        <p:attrNameLst>
                                          <p:attrName>style.visibility</p:attrName>
                                        </p:attrNameLst>
                                      </p:cBhvr>
                                      <p:to>
                                        <p:strVal val="visible"/>
                                      </p:to>
                                    </p:set>
                                    <p:animEffect transition="in" filter="wipe(up)">
                                      <p:cBhvr>
                                        <p:cTn id="70" dur="300"/>
                                        <p:tgtEl>
                                          <p:spTgt spid="115"/>
                                        </p:tgtEl>
                                      </p:cBhvr>
                                    </p:animEffect>
                                  </p:childTnLst>
                                </p:cTn>
                              </p:par>
                              <p:par>
                                <p:cTn id="71" presetID="10" presetClass="entr" presetSubtype="0" fill="hold" grpId="0" nodeType="withEffect">
                                  <p:stCondLst>
                                    <p:cond delay="1500"/>
                                  </p:stCondLst>
                                  <p:childTnLst>
                                    <p:set>
                                      <p:cBhvr>
                                        <p:cTn id="72" dur="1" fill="hold">
                                          <p:stCondLst>
                                            <p:cond delay="0"/>
                                          </p:stCondLst>
                                        </p:cTn>
                                        <p:tgtEl>
                                          <p:spTgt spid="40"/>
                                        </p:tgtEl>
                                        <p:attrNameLst>
                                          <p:attrName>style.visibility</p:attrName>
                                        </p:attrNameLst>
                                      </p:cBhvr>
                                      <p:to>
                                        <p:strVal val="visible"/>
                                      </p:to>
                                    </p:set>
                                    <p:animEffect transition="in" filter="fade">
                                      <p:cBhvr>
                                        <p:cTn id="73" dur="300"/>
                                        <p:tgtEl>
                                          <p:spTgt spid="40"/>
                                        </p:tgtEl>
                                      </p:cBhvr>
                                    </p:animEffect>
                                  </p:childTnLst>
                                </p:cTn>
                              </p:par>
                              <p:par>
                                <p:cTn id="74" presetID="10" presetClass="entr" presetSubtype="0" fill="hold" grpId="0" nodeType="withEffect">
                                  <p:stCondLst>
                                    <p:cond delay="1600"/>
                                  </p:stCondLst>
                                  <p:childTnLst>
                                    <p:set>
                                      <p:cBhvr>
                                        <p:cTn id="75" dur="1" fill="hold">
                                          <p:stCondLst>
                                            <p:cond delay="0"/>
                                          </p:stCondLst>
                                        </p:cTn>
                                        <p:tgtEl>
                                          <p:spTgt spid="39"/>
                                        </p:tgtEl>
                                        <p:attrNameLst>
                                          <p:attrName>style.visibility</p:attrName>
                                        </p:attrNameLst>
                                      </p:cBhvr>
                                      <p:to>
                                        <p:strVal val="visible"/>
                                      </p:to>
                                    </p:set>
                                    <p:animEffect transition="in" filter="fade">
                                      <p:cBhvr>
                                        <p:cTn id="76" dur="300"/>
                                        <p:tgtEl>
                                          <p:spTgt spid="39"/>
                                        </p:tgtEl>
                                      </p:cBhvr>
                                    </p:animEffect>
                                  </p:childTnLst>
                                </p:cTn>
                              </p:par>
                              <p:par>
                                <p:cTn id="77" presetID="10" presetClass="entr" presetSubtype="0" fill="hold" grpId="0" nodeType="withEffect">
                                  <p:stCondLst>
                                    <p:cond delay="1700"/>
                                  </p:stCondLst>
                                  <p:childTnLst>
                                    <p:set>
                                      <p:cBhvr>
                                        <p:cTn id="78" dur="1" fill="hold">
                                          <p:stCondLst>
                                            <p:cond delay="0"/>
                                          </p:stCondLst>
                                        </p:cTn>
                                        <p:tgtEl>
                                          <p:spTgt spid="97"/>
                                        </p:tgtEl>
                                        <p:attrNameLst>
                                          <p:attrName>style.visibility</p:attrName>
                                        </p:attrNameLst>
                                      </p:cBhvr>
                                      <p:to>
                                        <p:strVal val="visible"/>
                                      </p:to>
                                    </p:set>
                                    <p:animEffect transition="in" filter="fade">
                                      <p:cBhvr>
                                        <p:cTn id="79" dur="300"/>
                                        <p:tgtEl>
                                          <p:spTgt spid="97"/>
                                        </p:tgtEl>
                                      </p:cBhvr>
                                    </p:animEffect>
                                  </p:childTnLst>
                                </p:cTn>
                              </p:par>
                              <p:par>
                                <p:cTn id="80" presetID="10" presetClass="entr" presetSubtype="0" fill="hold" grpId="0" nodeType="withEffect">
                                  <p:stCondLst>
                                    <p:cond delay="1800"/>
                                  </p:stCondLst>
                                  <p:childTnLst>
                                    <p:set>
                                      <p:cBhvr>
                                        <p:cTn id="81" dur="1" fill="hold">
                                          <p:stCondLst>
                                            <p:cond delay="0"/>
                                          </p:stCondLst>
                                        </p:cTn>
                                        <p:tgtEl>
                                          <p:spTgt spid="96"/>
                                        </p:tgtEl>
                                        <p:attrNameLst>
                                          <p:attrName>style.visibility</p:attrName>
                                        </p:attrNameLst>
                                      </p:cBhvr>
                                      <p:to>
                                        <p:strVal val="visible"/>
                                      </p:to>
                                    </p:set>
                                    <p:animEffect transition="in" filter="fade">
                                      <p:cBhvr>
                                        <p:cTn id="82" dur="300"/>
                                        <p:tgtEl>
                                          <p:spTgt spid="96"/>
                                        </p:tgtEl>
                                      </p:cBhvr>
                                    </p:animEffect>
                                  </p:childTnLst>
                                </p:cTn>
                              </p:par>
                              <p:par>
                                <p:cTn id="83" presetID="10" presetClass="entr" presetSubtype="0" fill="hold" grpId="0" nodeType="withEffect">
                                  <p:stCondLst>
                                    <p:cond delay="1900"/>
                                  </p:stCondLst>
                                  <p:childTnLst>
                                    <p:set>
                                      <p:cBhvr>
                                        <p:cTn id="84" dur="1" fill="hold">
                                          <p:stCondLst>
                                            <p:cond delay="0"/>
                                          </p:stCondLst>
                                        </p:cTn>
                                        <p:tgtEl>
                                          <p:spTgt spid="126"/>
                                        </p:tgtEl>
                                        <p:attrNameLst>
                                          <p:attrName>style.visibility</p:attrName>
                                        </p:attrNameLst>
                                      </p:cBhvr>
                                      <p:to>
                                        <p:strVal val="visible"/>
                                      </p:to>
                                    </p:set>
                                    <p:animEffect transition="in" filter="fade">
                                      <p:cBhvr>
                                        <p:cTn id="85" dur="300"/>
                                        <p:tgtEl>
                                          <p:spTgt spid="126"/>
                                        </p:tgtEl>
                                      </p:cBhvr>
                                    </p:animEffect>
                                  </p:childTnLst>
                                </p:cTn>
                              </p:par>
                              <p:par>
                                <p:cTn id="86" presetID="10" presetClass="entr" presetSubtype="0" fill="hold" grpId="0" nodeType="withEffect">
                                  <p:stCondLst>
                                    <p:cond delay="2000"/>
                                  </p:stCondLst>
                                  <p:childTnLst>
                                    <p:set>
                                      <p:cBhvr>
                                        <p:cTn id="87" dur="1" fill="hold">
                                          <p:stCondLst>
                                            <p:cond delay="0"/>
                                          </p:stCondLst>
                                        </p:cTn>
                                        <p:tgtEl>
                                          <p:spTgt spid="125"/>
                                        </p:tgtEl>
                                        <p:attrNameLst>
                                          <p:attrName>style.visibility</p:attrName>
                                        </p:attrNameLst>
                                      </p:cBhvr>
                                      <p:to>
                                        <p:strVal val="visible"/>
                                      </p:to>
                                    </p:set>
                                    <p:animEffect transition="in" filter="fade">
                                      <p:cBhvr>
                                        <p:cTn id="88" dur="300"/>
                                        <p:tgtEl>
                                          <p:spTgt spid="125"/>
                                        </p:tgtEl>
                                      </p:cBhvr>
                                    </p:animEffect>
                                  </p:childTnLst>
                                </p:cTn>
                              </p:par>
                              <p:par>
                                <p:cTn id="89" presetID="10" presetClass="entr" presetSubtype="0" fill="hold" grpId="0" nodeType="withEffect">
                                  <p:stCondLst>
                                    <p:cond delay="2100"/>
                                  </p:stCondLst>
                                  <p:childTnLst>
                                    <p:set>
                                      <p:cBhvr>
                                        <p:cTn id="90" dur="1" fill="hold">
                                          <p:stCondLst>
                                            <p:cond delay="0"/>
                                          </p:stCondLst>
                                        </p:cTn>
                                        <p:tgtEl>
                                          <p:spTgt spid="113"/>
                                        </p:tgtEl>
                                        <p:attrNameLst>
                                          <p:attrName>style.visibility</p:attrName>
                                        </p:attrNameLst>
                                      </p:cBhvr>
                                      <p:to>
                                        <p:strVal val="visible"/>
                                      </p:to>
                                    </p:set>
                                    <p:animEffect transition="in" filter="fade">
                                      <p:cBhvr>
                                        <p:cTn id="91" dur="300"/>
                                        <p:tgtEl>
                                          <p:spTgt spid="113"/>
                                        </p:tgtEl>
                                      </p:cBhvr>
                                    </p:animEffect>
                                  </p:childTnLst>
                                </p:cTn>
                              </p:par>
                              <p:par>
                                <p:cTn id="92" presetID="10" presetClass="entr" presetSubtype="0" fill="hold" grpId="0" nodeType="withEffect">
                                  <p:stCondLst>
                                    <p:cond delay="2200"/>
                                  </p:stCondLst>
                                  <p:childTnLst>
                                    <p:set>
                                      <p:cBhvr>
                                        <p:cTn id="93" dur="1" fill="hold">
                                          <p:stCondLst>
                                            <p:cond delay="0"/>
                                          </p:stCondLst>
                                        </p:cTn>
                                        <p:tgtEl>
                                          <p:spTgt spid="112"/>
                                        </p:tgtEl>
                                        <p:attrNameLst>
                                          <p:attrName>style.visibility</p:attrName>
                                        </p:attrNameLst>
                                      </p:cBhvr>
                                      <p:to>
                                        <p:strVal val="visible"/>
                                      </p:to>
                                    </p:set>
                                    <p:animEffect transition="in" filter="fade">
                                      <p:cBhvr>
                                        <p:cTn id="94" dur="300"/>
                                        <p:tgtEl>
                                          <p:spTgt spid="112"/>
                                        </p:tgtEl>
                                      </p:cBhvr>
                                    </p:animEffect>
                                  </p:childTnLst>
                                </p:cTn>
                              </p:par>
                              <p:par>
                                <p:cTn id="95" presetID="22" presetClass="entr" presetSubtype="1" fill="hold" nodeType="withEffect">
                                  <p:stCondLst>
                                    <p:cond delay="1800"/>
                                  </p:stCondLst>
                                  <p:childTnLst>
                                    <p:set>
                                      <p:cBhvr>
                                        <p:cTn id="96" dur="1" fill="hold">
                                          <p:stCondLst>
                                            <p:cond delay="0"/>
                                          </p:stCondLst>
                                        </p:cTn>
                                        <p:tgtEl>
                                          <p:spTgt spid="68"/>
                                        </p:tgtEl>
                                        <p:attrNameLst>
                                          <p:attrName>style.visibility</p:attrName>
                                        </p:attrNameLst>
                                      </p:cBhvr>
                                      <p:to>
                                        <p:strVal val="visible"/>
                                      </p:to>
                                    </p:set>
                                    <p:animEffect transition="in" filter="wipe(up)">
                                      <p:cBhvr>
                                        <p:cTn id="97" dur="300"/>
                                        <p:tgtEl>
                                          <p:spTgt spid="68"/>
                                        </p:tgtEl>
                                      </p:cBhvr>
                                    </p:animEffect>
                                  </p:childTnLst>
                                </p:cTn>
                              </p:par>
                              <p:par>
                                <p:cTn id="98" presetID="22" presetClass="entr" presetSubtype="1" fill="hold" nodeType="withEffect">
                                  <p:stCondLst>
                                    <p:cond delay="1900"/>
                                  </p:stCondLst>
                                  <p:childTnLst>
                                    <p:set>
                                      <p:cBhvr>
                                        <p:cTn id="99" dur="1" fill="hold">
                                          <p:stCondLst>
                                            <p:cond delay="0"/>
                                          </p:stCondLst>
                                        </p:cTn>
                                        <p:tgtEl>
                                          <p:spTgt spid="69"/>
                                        </p:tgtEl>
                                        <p:attrNameLst>
                                          <p:attrName>style.visibility</p:attrName>
                                        </p:attrNameLst>
                                      </p:cBhvr>
                                      <p:to>
                                        <p:strVal val="visible"/>
                                      </p:to>
                                    </p:set>
                                    <p:animEffect transition="in" filter="wipe(up)">
                                      <p:cBhvr>
                                        <p:cTn id="100" dur="300"/>
                                        <p:tgtEl>
                                          <p:spTgt spid="69"/>
                                        </p:tgtEl>
                                      </p:cBhvr>
                                    </p:animEffect>
                                  </p:childTnLst>
                                </p:cTn>
                              </p:par>
                              <p:par>
                                <p:cTn id="101" presetID="22" presetClass="entr" presetSubtype="1" fill="hold" nodeType="withEffect">
                                  <p:stCondLst>
                                    <p:cond delay="2000"/>
                                  </p:stCondLst>
                                  <p:childTnLst>
                                    <p:set>
                                      <p:cBhvr>
                                        <p:cTn id="102" dur="1" fill="hold">
                                          <p:stCondLst>
                                            <p:cond delay="0"/>
                                          </p:stCondLst>
                                        </p:cTn>
                                        <p:tgtEl>
                                          <p:spTgt spid="81"/>
                                        </p:tgtEl>
                                        <p:attrNameLst>
                                          <p:attrName>style.visibility</p:attrName>
                                        </p:attrNameLst>
                                      </p:cBhvr>
                                      <p:to>
                                        <p:strVal val="visible"/>
                                      </p:to>
                                    </p:set>
                                    <p:animEffect transition="in" filter="wipe(up)">
                                      <p:cBhvr>
                                        <p:cTn id="103" dur="300"/>
                                        <p:tgtEl>
                                          <p:spTgt spid="81"/>
                                        </p:tgtEl>
                                      </p:cBhvr>
                                    </p:animEffect>
                                  </p:childTnLst>
                                </p:cTn>
                              </p:par>
                              <p:par>
                                <p:cTn id="104" presetID="22" presetClass="entr" presetSubtype="1" fill="hold" nodeType="withEffect">
                                  <p:stCondLst>
                                    <p:cond delay="2100"/>
                                  </p:stCondLst>
                                  <p:childTnLst>
                                    <p:set>
                                      <p:cBhvr>
                                        <p:cTn id="105" dur="1" fill="hold">
                                          <p:stCondLst>
                                            <p:cond delay="0"/>
                                          </p:stCondLst>
                                        </p:cTn>
                                        <p:tgtEl>
                                          <p:spTgt spid="82"/>
                                        </p:tgtEl>
                                        <p:attrNameLst>
                                          <p:attrName>style.visibility</p:attrName>
                                        </p:attrNameLst>
                                      </p:cBhvr>
                                      <p:to>
                                        <p:strVal val="visible"/>
                                      </p:to>
                                    </p:set>
                                    <p:animEffect transition="in" filter="wipe(up)">
                                      <p:cBhvr>
                                        <p:cTn id="106" dur="300"/>
                                        <p:tgtEl>
                                          <p:spTgt spid="82"/>
                                        </p:tgtEl>
                                      </p:cBhvr>
                                    </p:animEffect>
                                  </p:childTnLst>
                                </p:cTn>
                              </p:par>
                              <p:par>
                                <p:cTn id="107" presetID="22" presetClass="entr" presetSubtype="1" fill="hold" nodeType="withEffect">
                                  <p:stCondLst>
                                    <p:cond delay="2200"/>
                                  </p:stCondLst>
                                  <p:childTnLst>
                                    <p:set>
                                      <p:cBhvr>
                                        <p:cTn id="108" dur="1" fill="hold">
                                          <p:stCondLst>
                                            <p:cond delay="0"/>
                                          </p:stCondLst>
                                        </p:cTn>
                                        <p:tgtEl>
                                          <p:spTgt spid="100"/>
                                        </p:tgtEl>
                                        <p:attrNameLst>
                                          <p:attrName>style.visibility</p:attrName>
                                        </p:attrNameLst>
                                      </p:cBhvr>
                                      <p:to>
                                        <p:strVal val="visible"/>
                                      </p:to>
                                    </p:set>
                                    <p:animEffect transition="in" filter="wipe(up)">
                                      <p:cBhvr>
                                        <p:cTn id="109" dur="300"/>
                                        <p:tgtEl>
                                          <p:spTgt spid="100"/>
                                        </p:tgtEl>
                                      </p:cBhvr>
                                    </p:animEffect>
                                  </p:childTnLst>
                                </p:cTn>
                              </p:par>
                              <p:par>
                                <p:cTn id="110" presetID="22" presetClass="entr" presetSubtype="1" fill="hold" nodeType="withEffect">
                                  <p:stCondLst>
                                    <p:cond delay="2300"/>
                                  </p:stCondLst>
                                  <p:childTnLst>
                                    <p:set>
                                      <p:cBhvr>
                                        <p:cTn id="111" dur="1" fill="hold">
                                          <p:stCondLst>
                                            <p:cond delay="0"/>
                                          </p:stCondLst>
                                        </p:cTn>
                                        <p:tgtEl>
                                          <p:spTgt spid="101"/>
                                        </p:tgtEl>
                                        <p:attrNameLst>
                                          <p:attrName>style.visibility</p:attrName>
                                        </p:attrNameLst>
                                      </p:cBhvr>
                                      <p:to>
                                        <p:strVal val="visible"/>
                                      </p:to>
                                    </p:set>
                                    <p:animEffect transition="in" filter="wipe(up)">
                                      <p:cBhvr>
                                        <p:cTn id="112" dur="300"/>
                                        <p:tgtEl>
                                          <p:spTgt spid="101"/>
                                        </p:tgtEl>
                                      </p:cBhvr>
                                    </p:animEffect>
                                  </p:childTnLst>
                                </p:cTn>
                              </p:par>
                              <p:par>
                                <p:cTn id="113" presetID="22" presetClass="entr" presetSubtype="1" fill="hold" nodeType="withEffect">
                                  <p:stCondLst>
                                    <p:cond delay="2400"/>
                                  </p:stCondLst>
                                  <p:childTnLst>
                                    <p:set>
                                      <p:cBhvr>
                                        <p:cTn id="114" dur="1" fill="hold">
                                          <p:stCondLst>
                                            <p:cond delay="0"/>
                                          </p:stCondLst>
                                        </p:cTn>
                                        <p:tgtEl>
                                          <p:spTgt spid="91"/>
                                        </p:tgtEl>
                                        <p:attrNameLst>
                                          <p:attrName>style.visibility</p:attrName>
                                        </p:attrNameLst>
                                      </p:cBhvr>
                                      <p:to>
                                        <p:strVal val="visible"/>
                                      </p:to>
                                    </p:set>
                                    <p:animEffect transition="in" filter="wipe(up)">
                                      <p:cBhvr>
                                        <p:cTn id="115" dur="300"/>
                                        <p:tgtEl>
                                          <p:spTgt spid="91"/>
                                        </p:tgtEl>
                                      </p:cBhvr>
                                    </p:animEffect>
                                  </p:childTnLst>
                                </p:cTn>
                              </p:par>
                              <p:par>
                                <p:cTn id="116" presetID="22" presetClass="entr" presetSubtype="1" fill="hold" nodeType="withEffect">
                                  <p:stCondLst>
                                    <p:cond delay="2500"/>
                                  </p:stCondLst>
                                  <p:childTnLst>
                                    <p:set>
                                      <p:cBhvr>
                                        <p:cTn id="117" dur="1" fill="hold">
                                          <p:stCondLst>
                                            <p:cond delay="0"/>
                                          </p:stCondLst>
                                        </p:cTn>
                                        <p:tgtEl>
                                          <p:spTgt spid="92"/>
                                        </p:tgtEl>
                                        <p:attrNameLst>
                                          <p:attrName>style.visibility</p:attrName>
                                        </p:attrNameLst>
                                      </p:cBhvr>
                                      <p:to>
                                        <p:strVal val="visible"/>
                                      </p:to>
                                    </p:set>
                                    <p:animEffect transition="in" filter="wipe(up)">
                                      <p:cBhvr>
                                        <p:cTn id="118" dur="300"/>
                                        <p:tgtEl>
                                          <p:spTgt spid="92"/>
                                        </p:tgtEl>
                                      </p:cBhvr>
                                    </p:animEffect>
                                  </p:childTnLst>
                                </p:cTn>
                              </p:par>
                              <p:par>
                                <p:cTn id="119" presetID="22" presetClass="entr" presetSubtype="1" fill="hold" nodeType="withEffect">
                                  <p:stCondLst>
                                    <p:cond delay="2600"/>
                                  </p:stCondLst>
                                  <p:childTnLst>
                                    <p:set>
                                      <p:cBhvr>
                                        <p:cTn id="120" dur="1" fill="hold">
                                          <p:stCondLst>
                                            <p:cond delay="0"/>
                                          </p:stCondLst>
                                        </p:cTn>
                                        <p:tgtEl>
                                          <p:spTgt spid="129"/>
                                        </p:tgtEl>
                                        <p:attrNameLst>
                                          <p:attrName>style.visibility</p:attrName>
                                        </p:attrNameLst>
                                      </p:cBhvr>
                                      <p:to>
                                        <p:strVal val="visible"/>
                                      </p:to>
                                    </p:set>
                                    <p:animEffect transition="in" filter="wipe(up)">
                                      <p:cBhvr>
                                        <p:cTn id="121" dur="300"/>
                                        <p:tgtEl>
                                          <p:spTgt spid="129"/>
                                        </p:tgtEl>
                                      </p:cBhvr>
                                    </p:animEffect>
                                  </p:childTnLst>
                                </p:cTn>
                              </p:par>
                              <p:par>
                                <p:cTn id="122" presetID="22" presetClass="entr" presetSubtype="1" fill="hold" nodeType="withEffect">
                                  <p:stCondLst>
                                    <p:cond delay="2700"/>
                                  </p:stCondLst>
                                  <p:childTnLst>
                                    <p:set>
                                      <p:cBhvr>
                                        <p:cTn id="123" dur="1" fill="hold">
                                          <p:stCondLst>
                                            <p:cond delay="0"/>
                                          </p:stCondLst>
                                        </p:cTn>
                                        <p:tgtEl>
                                          <p:spTgt spid="130"/>
                                        </p:tgtEl>
                                        <p:attrNameLst>
                                          <p:attrName>style.visibility</p:attrName>
                                        </p:attrNameLst>
                                      </p:cBhvr>
                                      <p:to>
                                        <p:strVal val="visible"/>
                                      </p:to>
                                    </p:set>
                                    <p:animEffect transition="in" filter="wipe(up)">
                                      <p:cBhvr>
                                        <p:cTn id="124" dur="300"/>
                                        <p:tgtEl>
                                          <p:spTgt spid="130"/>
                                        </p:tgtEl>
                                      </p:cBhvr>
                                    </p:animEffect>
                                  </p:childTnLst>
                                </p:cTn>
                              </p:par>
                              <p:par>
                                <p:cTn id="125" presetID="22" presetClass="entr" presetSubtype="1" fill="hold" nodeType="withEffect">
                                  <p:stCondLst>
                                    <p:cond delay="2800"/>
                                  </p:stCondLst>
                                  <p:childTnLst>
                                    <p:set>
                                      <p:cBhvr>
                                        <p:cTn id="126" dur="1" fill="hold">
                                          <p:stCondLst>
                                            <p:cond delay="0"/>
                                          </p:stCondLst>
                                        </p:cTn>
                                        <p:tgtEl>
                                          <p:spTgt spid="120"/>
                                        </p:tgtEl>
                                        <p:attrNameLst>
                                          <p:attrName>style.visibility</p:attrName>
                                        </p:attrNameLst>
                                      </p:cBhvr>
                                      <p:to>
                                        <p:strVal val="visible"/>
                                      </p:to>
                                    </p:set>
                                    <p:animEffect transition="in" filter="wipe(up)">
                                      <p:cBhvr>
                                        <p:cTn id="127" dur="300"/>
                                        <p:tgtEl>
                                          <p:spTgt spid="120"/>
                                        </p:tgtEl>
                                      </p:cBhvr>
                                    </p:animEffect>
                                  </p:childTnLst>
                                </p:cTn>
                              </p:par>
                              <p:par>
                                <p:cTn id="128" presetID="22" presetClass="entr" presetSubtype="1" fill="hold" nodeType="withEffect">
                                  <p:stCondLst>
                                    <p:cond delay="2900"/>
                                  </p:stCondLst>
                                  <p:childTnLst>
                                    <p:set>
                                      <p:cBhvr>
                                        <p:cTn id="129" dur="1" fill="hold">
                                          <p:stCondLst>
                                            <p:cond delay="0"/>
                                          </p:stCondLst>
                                        </p:cTn>
                                        <p:tgtEl>
                                          <p:spTgt spid="121"/>
                                        </p:tgtEl>
                                        <p:attrNameLst>
                                          <p:attrName>style.visibility</p:attrName>
                                        </p:attrNameLst>
                                      </p:cBhvr>
                                      <p:to>
                                        <p:strVal val="visible"/>
                                      </p:to>
                                    </p:set>
                                    <p:animEffect transition="in" filter="wipe(up)">
                                      <p:cBhvr>
                                        <p:cTn id="130" dur="300"/>
                                        <p:tgtEl>
                                          <p:spTgt spid="121"/>
                                        </p:tgtEl>
                                      </p:cBhvr>
                                    </p:animEffect>
                                  </p:childTnLst>
                                </p:cTn>
                              </p:par>
                              <p:par>
                                <p:cTn id="131" presetID="22" presetClass="entr" presetSubtype="1" fill="hold" nodeType="withEffect">
                                  <p:stCondLst>
                                    <p:cond delay="3000"/>
                                  </p:stCondLst>
                                  <p:childTnLst>
                                    <p:set>
                                      <p:cBhvr>
                                        <p:cTn id="132" dur="1" fill="hold">
                                          <p:stCondLst>
                                            <p:cond delay="0"/>
                                          </p:stCondLst>
                                        </p:cTn>
                                        <p:tgtEl>
                                          <p:spTgt spid="116"/>
                                        </p:tgtEl>
                                        <p:attrNameLst>
                                          <p:attrName>style.visibility</p:attrName>
                                        </p:attrNameLst>
                                      </p:cBhvr>
                                      <p:to>
                                        <p:strVal val="visible"/>
                                      </p:to>
                                    </p:set>
                                    <p:animEffect transition="in" filter="wipe(up)">
                                      <p:cBhvr>
                                        <p:cTn id="133" dur="300"/>
                                        <p:tgtEl>
                                          <p:spTgt spid="116"/>
                                        </p:tgtEl>
                                      </p:cBhvr>
                                    </p:animEffect>
                                  </p:childTnLst>
                                </p:cTn>
                              </p:par>
                              <p:par>
                                <p:cTn id="134" presetID="22" presetClass="entr" presetSubtype="1" fill="hold" nodeType="withEffect">
                                  <p:stCondLst>
                                    <p:cond delay="3100"/>
                                  </p:stCondLst>
                                  <p:childTnLst>
                                    <p:set>
                                      <p:cBhvr>
                                        <p:cTn id="135" dur="1" fill="hold">
                                          <p:stCondLst>
                                            <p:cond delay="0"/>
                                          </p:stCondLst>
                                        </p:cTn>
                                        <p:tgtEl>
                                          <p:spTgt spid="117"/>
                                        </p:tgtEl>
                                        <p:attrNameLst>
                                          <p:attrName>style.visibility</p:attrName>
                                        </p:attrNameLst>
                                      </p:cBhvr>
                                      <p:to>
                                        <p:strVal val="visible"/>
                                      </p:to>
                                    </p:set>
                                    <p:animEffect transition="in" filter="wipe(up)">
                                      <p:cBhvr>
                                        <p:cTn id="136" dur="300"/>
                                        <p:tgtEl>
                                          <p:spTgt spid="117"/>
                                        </p:tgtEl>
                                      </p:cBhvr>
                                    </p:animEffect>
                                  </p:childTnLst>
                                </p:cTn>
                              </p:par>
                              <p:par>
                                <p:cTn id="137" presetID="22" presetClass="entr" presetSubtype="1" fill="hold" nodeType="withEffect">
                                  <p:stCondLst>
                                    <p:cond delay="3200"/>
                                  </p:stCondLst>
                                  <p:childTnLst>
                                    <p:set>
                                      <p:cBhvr>
                                        <p:cTn id="138" dur="1" fill="hold">
                                          <p:stCondLst>
                                            <p:cond delay="0"/>
                                          </p:stCondLst>
                                        </p:cTn>
                                        <p:tgtEl>
                                          <p:spTgt spid="107"/>
                                        </p:tgtEl>
                                        <p:attrNameLst>
                                          <p:attrName>style.visibility</p:attrName>
                                        </p:attrNameLst>
                                      </p:cBhvr>
                                      <p:to>
                                        <p:strVal val="visible"/>
                                      </p:to>
                                    </p:set>
                                    <p:animEffect transition="in" filter="wipe(up)">
                                      <p:cBhvr>
                                        <p:cTn id="139" dur="300"/>
                                        <p:tgtEl>
                                          <p:spTgt spid="107"/>
                                        </p:tgtEl>
                                      </p:cBhvr>
                                    </p:animEffect>
                                  </p:childTnLst>
                                </p:cTn>
                              </p:par>
                              <p:par>
                                <p:cTn id="140" presetID="22" presetClass="entr" presetSubtype="1" fill="hold" nodeType="withEffect">
                                  <p:stCondLst>
                                    <p:cond delay="3300"/>
                                  </p:stCondLst>
                                  <p:childTnLst>
                                    <p:set>
                                      <p:cBhvr>
                                        <p:cTn id="141" dur="1" fill="hold">
                                          <p:stCondLst>
                                            <p:cond delay="0"/>
                                          </p:stCondLst>
                                        </p:cTn>
                                        <p:tgtEl>
                                          <p:spTgt spid="108"/>
                                        </p:tgtEl>
                                        <p:attrNameLst>
                                          <p:attrName>style.visibility</p:attrName>
                                        </p:attrNameLst>
                                      </p:cBhvr>
                                      <p:to>
                                        <p:strVal val="visible"/>
                                      </p:to>
                                    </p:set>
                                    <p:animEffect transition="in" filter="wipe(up)">
                                      <p:cBhvr>
                                        <p:cTn id="142" dur="300"/>
                                        <p:tgtEl>
                                          <p:spTgt spid="108"/>
                                        </p:tgtEl>
                                      </p:cBhvr>
                                    </p:animEffect>
                                  </p:childTnLst>
                                </p:cTn>
                              </p:par>
                              <p:par>
                                <p:cTn id="143" presetID="10" presetClass="entr" presetSubtype="0" fill="hold" grpId="0" nodeType="withEffect">
                                  <p:stCondLst>
                                    <p:cond delay="2000"/>
                                  </p:stCondLst>
                                  <p:childTnLst>
                                    <p:set>
                                      <p:cBhvr>
                                        <p:cTn id="144" dur="1" fill="hold">
                                          <p:stCondLst>
                                            <p:cond delay="0"/>
                                          </p:stCondLst>
                                        </p:cTn>
                                        <p:tgtEl>
                                          <p:spTgt spid="71"/>
                                        </p:tgtEl>
                                        <p:attrNameLst>
                                          <p:attrName>style.visibility</p:attrName>
                                        </p:attrNameLst>
                                      </p:cBhvr>
                                      <p:to>
                                        <p:strVal val="visible"/>
                                      </p:to>
                                    </p:set>
                                    <p:animEffect transition="in" filter="fade">
                                      <p:cBhvr>
                                        <p:cTn id="145" dur="300"/>
                                        <p:tgtEl>
                                          <p:spTgt spid="71"/>
                                        </p:tgtEl>
                                      </p:cBhvr>
                                    </p:animEffect>
                                  </p:childTnLst>
                                </p:cTn>
                              </p:par>
                              <p:par>
                                <p:cTn id="146" presetID="10" presetClass="entr" presetSubtype="0" fill="hold" grpId="0" nodeType="withEffect">
                                  <p:stCondLst>
                                    <p:cond delay="2100"/>
                                  </p:stCondLst>
                                  <p:childTnLst>
                                    <p:set>
                                      <p:cBhvr>
                                        <p:cTn id="147" dur="1" fill="hold">
                                          <p:stCondLst>
                                            <p:cond delay="0"/>
                                          </p:stCondLst>
                                        </p:cTn>
                                        <p:tgtEl>
                                          <p:spTgt spid="66"/>
                                        </p:tgtEl>
                                        <p:attrNameLst>
                                          <p:attrName>style.visibility</p:attrName>
                                        </p:attrNameLst>
                                      </p:cBhvr>
                                      <p:to>
                                        <p:strVal val="visible"/>
                                      </p:to>
                                    </p:set>
                                    <p:animEffect transition="in" filter="fade">
                                      <p:cBhvr>
                                        <p:cTn id="148" dur="300"/>
                                        <p:tgtEl>
                                          <p:spTgt spid="66"/>
                                        </p:tgtEl>
                                      </p:cBhvr>
                                    </p:animEffect>
                                  </p:childTnLst>
                                </p:cTn>
                              </p:par>
                              <p:par>
                                <p:cTn id="149" presetID="10" presetClass="entr" presetSubtype="0" fill="hold" grpId="0" nodeType="withEffect">
                                  <p:stCondLst>
                                    <p:cond delay="2200"/>
                                  </p:stCondLst>
                                  <p:childTnLst>
                                    <p:set>
                                      <p:cBhvr>
                                        <p:cTn id="150" dur="1" fill="hold">
                                          <p:stCondLst>
                                            <p:cond delay="0"/>
                                          </p:stCondLst>
                                        </p:cTn>
                                        <p:tgtEl>
                                          <p:spTgt spid="80"/>
                                        </p:tgtEl>
                                        <p:attrNameLst>
                                          <p:attrName>style.visibility</p:attrName>
                                        </p:attrNameLst>
                                      </p:cBhvr>
                                      <p:to>
                                        <p:strVal val="visible"/>
                                      </p:to>
                                    </p:set>
                                    <p:animEffect transition="in" filter="fade">
                                      <p:cBhvr>
                                        <p:cTn id="151" dur="300"/>
                                        <p:tgtEl>
                                          <p:spTgt spid="80"/>
                                        </p:tgtEl>
                                      </p:cBhvr>
                                    </p:animEffect>
                                  </p:childTnLst>
                                </p:cTn>
                              </p:par>
                              <p:par>
                                <p:cTn id="152" presetID="10" presetClass="entr" presetSubtype="0" fill="hold" grpId="0" nodeType="withEffect">
                                  <p:stCondLst>
                                    <p:cond delay="2300"/>
                                  </p:stCondLst>
                                  <p:childTnLst>
                                    <p:set>
                                      <p:cBhvr>
                                        <p:cTn id="153" dur="1" fill="hold">
                                          <p:stCondLst>
                                            <p:cond delay="0"/>
                                          </p:stCondLst>
                                        </p:cTn>
                                        <p:tgtEl>
                                          <p:spTgt spid="79"/>
                                        </p:tgtEl>
                                        <p:attrNameLst>
                                          <p:attrName>style.visibility</p:attrName>
                                        </p:attrNameLst>
                                      </p:cBhvr>
                                      <p:to>
                                        <p:strVal val="visible"/>
                                      </p:to>
                                    </p:set>
                                    <p:animEffect transition="in" filter="fade">
                                      <p:cBhvr>
                                        <p:cTn id="154" dur="300"/>
                                        <p:tgtEl>
                                          <p:spTgt spid="79"/>
                                        </p:tgtEl>
                                      </p:cBhvr>
                                    </p:animEffect>
                                  </p:childTnLst>
                                </p:cTn>
                              </p:par>
                              <p:par>
                                <p:cTn id="155" presetID="10" presetClass="entr" presetSubtype="0" fill="hold" grpId="0" nodeType="withEffect">
                                  <p:stCondLst>
                                    <p:cond delay="2400"/>
                                  </p:stCondLst>
                                  <p:childTnLst>
                                    <p:set>
                                      <p:cBhvr>
                                        <p:cTn id="156" dur="1" fill="hold">
                                          <p:stCondLst>
                                            <p:cond delay="0"/>
                                          </p:stCondLst>
                                        </p:cTn>
                                        <p:tgtEl>
                                          <p:spTgt spid="94"/>
                                        </p:tgtEl>
                                        <p:attrNameLst>
                                          <p:attrName>style.visibility</p:attrName>
                                        </p:attrNameLst>
                                      </p:cBhvr>
                                      <p:to>
                                        <p:strVal val="visible"/>
                                      </p:to>
                                    </p:set>
                                    <p:animEffect transition="in" filter="fade">
                                      <p:cBhvr>
                                        <p:cTn id="157" dur="300"/>
                                        <p:tgtEl>
                                          <p:spTgt spid="94"/>
                                        </p:tgtEl>
                                      </p:cBhvr>
                                    </p:animEffect>
                                  </p:childTnLst>
                                </p:cTn>
                              </p:par>
                              <p:par>
                                <p:cTn id="158" presetID="10" presetClass="entr" presetSubtype="0" fill="hold" grpId="0" nodeType="withEffect">
                                  <p:stCondLst>
                                    <p:cond delay="2500"/>
                                  </p:stCondLst>
                                  <p:childTnLst>
                                    <p:set>
                                      <p:cBhvr>
                                        <p:cTn id="159" dur="1" fill="hold">
                                          <p:stCondLst>
                                            <p:cond delay="0"/>
                                          </p:stCondLst>
                                        </p:cTn>
                                        <p:tgtEl>
                                          <p:spTgt spid="93"/>
                                        </p:tgtEl>
                                        <p:attrNameLst>
                                          <p:attrName>style.visibility</p:attrName>
                                        </p:attrNameLst>
                                      </p:cBhvr>
                                      <p:to>
                                        <p:strVal val="visible"/>
                                      </p:to>
                                    </p:set>
                                    <p:animEffect transition="in" filter="fade">
                                      <p:cBhvr>
                                        <p:cTn id="160" dur="300"/>
                                        <p:tgtEl>
                                          <p:spTgt spid="93"/>
                                        </p:tgtEl>
                                      </p:cBhvr>
                                    </p:animEffect>
                                  </p:childTnLst>
                                </p:cTn>
                              </p:par>
                              <p:par>
                                <p:cTn id="161" presetID="10" presetClass="entr" presetSubtype="0" fill="hold" grpId="0" nodeType="withEffect">
                                  <p:stCondLst>
                                    <p:cond delay="2600"/>
                                  </p:stCondLst>
                                  <p:childTnLst>
                                    <p:set>
                                      <p:cBhvr>
                                        <p:cTn id="162" dur="1" fill="hold">
                                          <p:stCondLst>
                                            <p:cond delay="0"/>
                                          </p:stCondLst>
                                        </p:cTn>
                                        <p:tgtEl>
                                          <p:spTgt spid="90"/>
                                        </p:tgtEl>
                                        <p:attrNameLst>
                                          <p:attrName>style.visibility</p:attrName>
                                        </p:attrNameLst>
                                      </p:cBhvr>
                                      <p:to>
                                        <p:strVal val="visible"/>
                                      </p:to>
                                    </p:set>
                                    <p:animEffect transition="in" filter="fade">
                                      <p:cBhvr>
                                        <p:cTn id="163" dur="300"/>
                                        <p:tgtEl>
                                          <p:spTgt spid="90"/>
                                        </p:tgtEl>
                                      </p:cBhvr>
                                    </p:animEffect>
                                  </p:childTnLst>
                                </p:cTn>
                              </p:par>
                              <p:par>
                                <p:cTn id="164" presetID="10" presetClass="entr" presetSubtype="0" fill="hold" grpId="0" nodeType="withEffect">
                                  <p:stCondLst>
                                    <p:cond delay="2700"/>
                                  </p:stCondLst>
                                  <p:childTnLst>
                                    <p:set>
                                      <p:cBhvr>
                                        <p:cTn id="165" dur="1" fill="hold">
                                          <p:stCondLst>
                                            <p:cond delay="0"/>
                                          </p:stCondLst>
                                        </p:cTn>
                                        <p:tgtEl>
                                          <p:spTgt spid="89"/>
                                        </p:tgtEl>
                                        <p:attrNameLst>
                                          <p:attrName>style.visibility</p:attrName>
                                        </p:attrNameLst>
                                      </p:cBhvr>
                                      <p:to>
                                        <p:strVal val="visible"/>
                                      </p:to>
                                    </p:set>
                                    <p:animEffect transition="in" filter="fade">
                                      <p:cBhvr>
                                        <p:cTn id="166" dur="300"/>
                                        <p:tgtEl>
                                          <p:spTgt spid="89"/>
                                        </p:tgtEl>
                                      </p:cBhvr>
                                    </p:animEffect>
                                  </p:childTnLst>
                                </p:cTn>
                              </p:par>
                              <p:par>
                                <p:cTn id="167" presetID="10" presetClass="entr" presetSubtype="0" fill="hold" grpId="0" nodeType="withEffect">
                                  <p:stCondLst>
                                    <p:cond delay="2800"/>
                                  </p:stCondLst>
                                  <p:childTnLst>
                                    <p:set>
                                      <p:cBhvr>
                                        <p:cTn id="168" dur="1" fill="hold">
                                          <p:stCondLst>
                                            <p:cond delay="0"/>
                                          </p:stCondLst>
                                        </p:cTn>
                                        <p:tgtEl>
                                          <p:spTgt spid="123"/>
                                        </p:tgtEl>
                                        <p:attrNameLst>
                                          <p:attrName>style.visibility</p:attrName>
                                        </p:attrNameLst>
                                      </p:cBhvr>
                                      <p:to>
                                        <p:strVal val="visible"/>
                                      </p:to>
                                    </p:set>
                                    <p:animEffect transition="in" filter="fade">
                                      <p:cBhvr>
                                        <p:cTn id="169" dur="300"/>
                                        <p:tgtEl>
                                          <p:spTgt spid="123"/>
                                        </p:tgtEl>
                                      </p:cBhvr>
                                    </p:animEffect>
                                  </p:childTnLst>
                                </p:cTn>
                              </p:par>
                              <p:par>
                                <p:cTn id="170" presetID="10" presetClass="entr" presetSubtype="0" fill="hold" grpId="0" nodeType="withEffect">
                                  <p:stCondLst>
                                    <p:cond delay="2900"/>
                                  </p:stCondLst>
                                  <p:childTnLst>
                                    <p:set>
                                      <p:cBhvr>
                                        <p:cTn id="171" dur="1" fill="hold">
                                          <p:stCondLst>
                                            <p:cond delay="0"/>
                                          </p:stCondLst>
                                        </p:cTn>
                                        <p:tgtEl>
                                          <p:spTgt spid="122"/>
                                        </p:tgtEl>
                                        <p:attrNameLst>
                                          <p:attrName>style.visibility</p:attrName>
                                        </p:attrNameLst>
                                      </p:cBhvr>
                                      <p:to>
                                        <p:strVal val="visible"/>
                                      </p:to>
                                    </p:set>
                                    <p:animEffect transition="in" filter="fade">
                                      <p:cBhvr>
                                        <p:cTn id="172" dur="300"/>
                                        <p:tgtEl>
                                          <p:spTgt spid="122"/>
                                        </p:tgtEl>
                                      </p:cBhvr>
                                    </p:animEffect>
                                  </p:childTnLst>
                                </p:cTn>
                              </p:par>
                              <p:par>
                                <p:cTn id="173" presetID="10" presetClass="entr" presetSubtype="0" fill="hold" grpId="0" nodeType="withEffect">
                                  <p:stCondLst>
                                    <p:cond delay="3000"/>
                                  </p:stCondLst>
                                  <p:childTnLst>
                                    <p:set>
                                      <p:cBhvr>
                                        <p:cTn id="174" dur="1" fill="hold">
                                          <p:stCondLst>
                                            <p:cond delay="0"/>
                                          </p:stCondLst>
                                        </p:cTn>
                                        <p:tgtEl>
                                          <p:spTgt spid="119"/>
                                        </p:tgtEl>
                                        <p:attrNameLst>
                                          <p:attrName>style.visibility</p:attrName>
                                        </p:attrNameLst>
                                      </p:cBhvr>
                                      <p:to>
                                        <p:strVal val="visible"/>
                                      </p:to>
                                    </p:set>
                                    <p:animEffect transition="in" filter="fade">
                                      <p:cBhvr>
                                        <p:cTn id="175" dur="300"/>
                                        <p:tgtEl>
                                          <p:spTgt spid="119"/>
                                        </p:tgtEl>
                                      </p:cBhvr>
                                    </p:animEffect>
                                  </p:childTnLst>
                                </p:cTn>
                              </p:par>
                              <p:par>
                                <p:cTn id="176" presetID="10" presetClass="entr" presetSubtype="0" fill="hold" grpId="0" nodeType="withEffect">
                                  <p:stCondLst>
                                    <p:cond delay="3100"/>
                                  </p:stCondLst>
                                  <p:childTnLst>
                                    <p:set>
                                      <p:cBhvr>
                                        <p:cTn id="177" dur="1" fill="hold">
                                          <p:stCondLst>
                                            <p:cond delay="0"/>
                                          </p:stCondLst>
                                        </p:cTn>
                                        <p:tgtEl>
                                          <p:spTgt spid="118"/>
                                        </p:tgtEl>
                                        <p:attrNameLst>
                                          <p:attrName>style.visibility</p:attrName>
                                        </p:attrNameLst>
                                      </p:cBhvr>
                                      <p:to>
                                        <p:strVal val="visible"/>
                                      </p:to>
                                    </p:set>
                                    <p:animEffect transition="in" filter="fade">
                                      <p:cBhvr>
                                        <p:cTn id="178" dur="300"/>
                                        <p:tgtEl>
                                          <p:spTgt spid="118"/>
                                        </p:tgtEl>
                                      </p:cBhvr>
                                    </p:animEffect>
                                  </p:childTnLst>
                                </p:cTn>
                              </p:par>
                              <p:par>
                                <p:cTn id="179" presetID="10" presetClass="entr" presetSubtype="0" fill="hold" grpId="0" nodeType="withEffect">
                                  <p:stCondLst>
                                    <p:cond delay="3200"/>
                                  </p:stCondLst>
                                  <p:childTnLst>
                                    <p:set>
                                      <p:cBhvr>
                                        <p:cTn id="180" dur="1" fill="hold">
                                          <p:stCondLst>
                                            <p:cond delay="0"/>
                                          </p:stCondLst>
                                        </p:cTn>
                                        <p:tgtEl>
                                          <p:spTgt spid="110"/>
                                        </p:tgtEl>
                                        <p:attrNameLst>
                                          <p:attrName>style.visibility</p:attrName>
                                        </p:attrNameLst>
                                      </p:cBhvr>
                                      <p:to>
                                        <p:strVal val="visible"/>
                                      </p:to>
                                    </p:set>
                                    <p:animEffect transition="in" filter="fade">
                                      <p:cBhvr>
                                        <p:cTn id="181" dur="300"/>
                                        <p:tgtEl>
                                          <p:spTgt spid="110"/>
                                        </p:tgtEl>
                                      </p:cBhvr>
                                    </p:animEffect>
                                  </p:childTnLst>
                                </p:cTn>
                              </p:par>
                              <p:par>
                                <p:cTn id="182" presetID="10" presetClass="entr" presetSubtype="0" fill="hold" grpId="0" nodeType="withEffect">
                                  <p:stCondLst>
                                    <p:cond delay="3300"/>
                                  </p:stCondLst>
                                  <p:childTnLst>
                                    <p:set>
                                      <p:cBhvr>
                                        <p:cTn id="183" dur="1" fill="hold">
                                          <p:stCondLst>
                                            <p:cond delay="0"/>
                                          </p:stCondLst>
                                        </p:cTn>
                                        <p:tgtEl>
                                          <p:spTgt spid="109"/>
                                        </p:tgtEl>
                                        <p:attrNameLst>
                                          <p:attrName>style.visibility</p:attrName>
                                        </p:attrNameLst>
                                      </p:cBhvr>
                                      <p:to>
                                        <p:strVal val="visible"/>
                                      </p:to>
                                    </p:set>
                                    <p:animEffect transition="in" filter="fade">
                                      <p:cBhvr>
                                        <p:cTn id="184" dur="300"/>
                                        <p:tgtEl>
                                          <p:spTgt spid="109"/>
                                        </p:tgtEl>
                                      </p:cBhvr>
                                    </p:animEffect>
                                  </p:childTnLst>
                                </p:cTn>
                              </p:par>
                              <p:par>
                                <p:cTn id="185" presetID="10" presetClass="entr" presetSubtype="0" fill="hold" grpId="0" nodeType="withEffect">
                                  <p:stCondLst>
                                    <p:cond delay="3400"/>
                                  </p:stCondLst>
                                  <p:childTnLst>
                                    <p:set>
                                      <p:cBhvr>
                                        <p:cTn id="186" dur="1" fill="hold">
                                          <p:stCondLst>
                                            <p:cond delay="0"/>
                                          </p:stCondLst>
                                        </p:cTn>
                                        <p:tgtEl>
                                          <p:spTgt spid="106"/>
                                        </p:tgtEl>
                                        <p:attrNameLst>
                                          <p:attrName>style.visibility</p:attrName>
                                        </p:attrNameLst>
                                      </p:cBhvr>
                                      <p:to>
                                        <p:strVal val="visible"/>
                                      </p:to>
                                    </p:set>
                                    <p:animEffect transition="in" filter="fade">
                                      <p:cBhvr>
                                        <p:cTn id="187" dur="300"/>
                                        <p:tgtEl>
                                          <p:spTgt spid="106"/>
                                        </p:tgtEl>
                                      </p:cBhvr>
                                    </p:animEffect>
                                  </p:childTnLst>
                                </p:cTn>
                              </p:par>
                              <p:par>
                                <p:cTn id="188" presetID="10" presetClass="entr" presetSubtype="0" fill="hold" grpId="0" nodeType="withEffect">
                                  <p:stCondLst>
                                    <p:cond delay="3500"/>
                                  </p:stCondLst>
                                  <p:childTnLst>
                                    <p:set>
                                      <p:cBhvr>
                                        <p:cTn id="189" dur="1" fill="hold">
                                          <p:stCondLst>
                                            <p:cond delay="0"/>
                                          </p:stCondLst>
                                        </p:cTn>
                                        <p:tgtEl>
                                          <p:spTgt spid="105"/>
                                        </p:tgtEl>
                                        <p:attrNameLst>
                                          <p:attrName>style.visibility</p:attrName>
                                        </p:attrNameLst>
                                      </p:cBhvr>
                                      <p:to>
                                        <p:strVal val="visible"/>
                                      </p:to>
                                    </p:set>
                                    <p:animEffect transition="in" filter="fade">
                                      <p:cBhvr>
                                        <p:cTn id="190" dur="3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9" grpId="0" animBg="1"/>
      <p:bldP spid="90" grpId="0" animBg="1"/>
      <p:bldP spid="93" grpId="0" animBg="1"/>
      <p:bldP spid="94" grpId="0" animBg="1"/>
      <p:bldP spid="95" grpId="0" animBg="1"/>
      <p:bldP spid="96" grpId="0" animBg="1"/>
      <p:bldP spid="97" grpId="0" animBg="1"/>
      <p:bldP spid="79" grpId="0" animBg="1"/>
      <p:bldP spid="80" grpId="0" animBg="1"/>
      <p:bldP spid="66" grpId="0" animBg="1"/>
      <p:bldP spid="71" grpId="0" animBg="1"/>
      <p:bldP spid="7" grpId="0" animBg="1"/>
      <p:bldP spid="39" grpId="0" animBg="1"/>
      <p:bldP spid="40" grpId="0" animBg="1"/>
      <p:bldP spid="3" grpId="0" animBg="1"/>
      <p:bldP spid="105" grpId="0" animBg="1"/>
      <p:bldP spid="106" grpId="0" animBg="1"/>
      <p:bldP spid="109" grpId="0" animBg="1"/>
      <p:bldP spid="110" grpId="0" animBg="1"/>
      <p:bldP spid="111" grpId="0" animBg="1"/>
      <p:bldP spid="112" grpId="0" animBg="1"/>
      <p:bldP spid="113" grpId="0" animBg="1"/>
      <p:bldP spid="118" grpId="0" animBg="1"/>
      <p:bldP spid="119" grpId="0" animBg="1"/>
      <p:bldP spid="122" grpId="0" animBg="1"/>
      <p:bldP spid="123" grpId="0" animBg="1"/>
      <p:bldP spid="124" grpId="0" animBg="1"/>
      <p:bldP spid="125" grpId="0" animBg="1"/>
      <p:bldP spid="126" grpId="0" animBg="1"/>
      <p:bldP spid="131"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42B3902-0A78-4EBD-80F1-9AF85C446F35}"/>
              </a:ext>
            </a:extLst>
          </p:cNvPr>
          <p:cNvSpPr>
            <a:spLocks noGrp="1"/>
          </p:cNvSpPr>
          <p:nvPr>
            <p:ph type="title"/>
          </p:nvPr>
        </p:nvSpPr>
        <p:spPr/>
        <p:txBody>
          <a:bodyPr>
            <a:normAutofit/>
          </a:bodyPr>
          <a:lstStyle/>
          <a:p>
            <a:r>
              <a:rPr lang="id-ID" sz="7200" dirty="0">
                <a:solidFill>
                  <a:srgbClr val="0A0A0A"/>
                </a:solidFill>
              </a:rPr>
              <a:t>LINK BUILDING</a:t>
            </a:r>
            <a:endParaRPr lang="en-US" sz="7200" dirty="0"/>
          </a:p>
        </p:txBody>
      </p:sp>
      <p:sp>
        <p:nvSpPr>
          <p:cNvPr id="2" name="Slide Number Placeholder 1"/>
          <p:cNvSpPr>
            <a:spLocks noGrp="1"/>
          </p:cNvSpPr>
          <p:nvPr>
            <p:ph type="sldNum" sz="quarter" idx="4294967295"/>
          </p:nvPr>
        </p:nvSpPr>
        <p:spPr>
          <a:xfrm>
            <a:off x="23285450" y="268288"/>
            <a:ext cx="1101725" cy="730250"/>
          </a:xfrm>
        </p:spPr>
        <p:txBody>
          <a:bodyPr/>
          <a:lstStyle/>
          <a:p>
            <a:pPr defTabSz="1828983"/>
            <a:fld id="{7A5DDAD3-E743-4B29-A948-63E93E36D1BF}" type="slidenum">
              <a:rPr lang="id-ID">
                <a:solidFill>
                  <a:srgbClr val="FFFFFF"/>
                </a:solidFill>
                <a:latin typeface="Calibri"/>
              </a:rPr>
              <a:pPr defTabSz="1828983"/>
              <a:t>49</a:t>
            </a:fld>
            <a:endParaRPr lang="id-ID" dirty="0">
              <a:solidFill>
                <a:srgbClr val="FFFFFF"/>
              </a:solidFill>
              <a:latin typeface="Calibri"/>
            </a:endParaRPr>
          </a:p>
        </p:txBody>
      </p:sp>
      <p:sp>
        <p:nvSpPr>
          <p:cNvPr id="53" name="Line 32"/>
          <p:cNvSpPr>
            <a:spLocks noChangeShapeType="1"/>
          </p:cNvSpPr>
          <p:nvPr/>
        </p:nvSpPr>
        <p:spPr bwMode="auto">
          <a:xfrm flipH="1">
            <a:off x="10136490" y="7767818"/>
            <a:ext cx="1891977" cy="1848584"/>
          </a:xfrm>
          <a:prstGeom prst="line">
            <a:avLst/>
          </a:prstGeom>
          <a:noFill/>
          <a:ln w="44450"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54" name="Line 33"/>
          <p:cNvSpPr>
            <a:spLocks noChangeShapeType="1"/>
          </p:cNvSpPr>
          <p:nvPr/>
        </p:nvSpPr>
        <p:spPr bwMode="auto">
          <a:xfrm>
            <a:off x="2744589" y="7767818"/>
            <a:ext cx="1902566" cy="1861601"/>
          </a:xfrm>
          <a:prstGeom prst="line">
            <a:avLst/>
          </a:prstGeom>
          <a:noFill/>
          <a:ln w="44450"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55" name="Line 34"/>
          <p:cNvSpPr>
            <a:spLocks noChangeShapeType="1"/>
          </p:cNvSpPr>
          <p:nvPr/>
        </p:nvSpPr>
        <p:spPr bwMode="auto">
          <a:xfrm flipH="1" flipV="1">
            <a:off x="4994307" y="6201299"/>
            <a:ext cx="1922352" cy="1154280"/>
          </a:xfrm>
          <a:prstGeom prst="line">
            <a:avLst/>
          </a:prstGeom>
          <a:noFill/>
          <a:ln w="28575"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56" name="Line 35"/>
          <p:cNvSpPr>
            <a:spLocks noChangeShapeType="1"/>
          </p:cNvSpPr>
          <p:nvPr/>
        </p:nvSpPr>
        <p:spPr bwMode="auto">
          <a:xfrm flipV="1">
            <a:off x="7645677" y="6201298"/>
            <a:ext cx="1883298" cy="1132583"/>
          </a:xfrm>
          <a:prstGeom prst="line">
            <a:avLst/>
          </a:prstGeom>
          <a:noFill/>
          <a:ln w="28575"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57" name="Oval 36"/>
          <p:cNvSpPr>
            <a:spLocks noChangeArrowheads="1"/>
          </p:cNvSpPr>
          <p:nvPr/>
        </p:nvSpPr>
        <p:spPr bwMode="auto">
          <a:xfrm>
            <a:off x="9086356" y="5875843"/>
            <a:ext cx="1184655" cy="325456"/>
          </a:xfrm>
          <a:prstGeom prst="ellipse">
            <a:avLst/>
          </a:prstGeom>
          <a:noFill/>
          <a:ln w="28575" cap="flat">
            <a:solidFill>
              <a:schemeClr val="bg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58" name="Line 37"/>
          <p:cNvSpPr>
            <a:spLocks noChangeShapeType="1"/>
          </p:cNvSpPr>
          <p:nvPr/>
        </p:nvSpPr>
        <p:spPr bwMode="auto">
          <a:xfrm flipV="1">
            <a:off x="5055058" y="7724424"/>
            <a:ext cx="1861601" cy="1891975"/>
          </a:xfrm>
          <a:prstGeom prst="line">
            <a:avLst/>
          </a:prstGeom>
          <a:noFill/>
          <a:ln w="44450"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59" name="Line 38"/>
          <p:cNvSpPr>
            <a:spLocks noChangeShapeType="1"/>
          </p:cNvSpPr>
          <p:nvPr/>
        </p:nvSpPr>
        <p:spPr bwMode="auto">
          <a:xfrm flipH="1" flipV="1">
            <a:off x="7741145" y="7767817"/>
            <a:ext cx="1766134" cy="1848582"/>
          </a:xfrm>
          <a:prstGeom prst="line">
            <a:avLst/>
          </a:prstGeom>
          <a:noFill/>
          <a:ln w="44450"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60" name="Oval 39"/>
          <p:cNvSpPr>
            <a:spLocks noChangeArrowheads="1"/>
          </p:cNvSpPr>
          <p:nvPr/>
        </p:nvSpPr>
        <p:spPr bwMode="auto">
          <a:xfrm>
            <a:off x="6044440" y="11109152"/>
            <a:ext cx="2568921" cy="707322"/>
          </a:xfrm>
          <a:prstGeom prst="ellipse">
            <a:avLst/>
          </a:prstGeom>
          <a:noFill/>
          <a:ln w="58738" cap="flat">
            <a:solidFill>
              <a:schemeClr val="bg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63" name="Oval 42"/>
          <p:cNvSpPr>
            <a:spLocks noChangeArrowheads="1"/>
          </p:cNvSpPr>
          <p:nvPr/>
        </p:nvSpPr>
        <p:spPr bwMode="auto">
          <a:xfrm>
            <a:off x="8752984" y="9616400"/>
            <a:ext cx="2078571" cy="577141"/>
          </a:xfrm>
          <a:prstGeom prst="ellipse">
            <a:avLst/>
          </a:prstGeom>
          <a:noFill/>
          <a:ln w="44450" cap="flat">
            <a:solidFill>
              <a:schemeClr val="bg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64" name="Oval 43"/>
          <p:cNvSpPr>
            <a:spLocks noChangeArrowheads="1"/>
          </p:cNvSpPr>
          <p:nvPr/>
        </p:nvSpPr>
        <p:spPr bwMode="auto">
          <a:xfrm>
            <a:off x="3829380" y="9616400"/>
            <a:ext cx="2078571" cy="577141"/>
          </a:xfrm>
          <a:prstGeom prst="ellipse">
            <a:avLst/>
          </a:prstGeom>
          <a:noFill/>
          <a:ln w="44450" cap="flat">
            <a:solidFill>
              <a:schemeClr val="bg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69" name="Oval 48"/>
          <p:cNvSpPr>
            <a:spLocks noChangeArrowheads="1"/>
          </p:cNvSpPr>
          <p:nvPr/>
        </p:nvSpPr>
        <p:spPr bwMode="auto">
          <a:xfrm>
            <a:off x="6586865" y="7355577"/>
            <a:ext cx="1484074" cy="412244"/>
          </a:xfrm>
          <a:prstGeom prst="ellipse">
            <a:avLst/>
          </a:prstGeom>
          <a:noFill/>
          <a:ln w="44450" cap="flat">
            <a:solidFill>
              <a:schemeClr val="bg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70" name="Oval 49"/>
          <p:cNvSpPr>
            <a:spLocks noChangeArrowheads="1"/>
          </p:cNvSpPr>
          <p:nvPr/>
        </p:nvSpPr>
        <p:spPr bwMode="auto">
          <a:xfrm>
            <a:off x="2004464" y="7355577"/>
            <a:ext cx="1479735" cy="412244"/>
          </a:xfrm>
          <a:prstGeom prst="ellipse">
            <a:avLst/>
          </a:prstGeom>
          <a:noFill/>
          <a:ln w="44450" cap="flat">
            <a:solidFill>
              <a:schemeClr val="bg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71" name="Oval 50"/>
          <p:cNvSpPr>
            <a:spLocks noChangeArrowheads="1"/>
          </p:cNvSpPr>
          <p:nvPr/>
        </p:nvSpPr>
        <p:spPr bwMode="auto">
          <a:xfrm>
            <a:off x="11256053" y="7355577"/>
            <a:ext cx="1479735" cy="412244"/>
          </a:xfrm>
          <a:prstGeom prst="ellipse">
            <a:avLst/>
          </a:prstGeom>
          <a:noFill/>
          <a:ln w="44450" cap="flat">
            <a:solidFill>
              <a:schemeClr val="bg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74" name="Oval 53"/>
          <p:cNvSpPr>
            <a:spLocks noChangeArrowheads="1"/>
          </p:cNvSpPr>
          <p:nvPr/>
        </p:nvSpPr>
        <p:spPr bwMode="auto">
          <a:xfrm>
            <a:off x="6816852" y="4825710"/>
            <a:ext cx="1024097" cy="286399"/>
          </a:xfrm>
          <a:prstGeom prst="ellipse">
            <a:avLst/>
          </a:prstGeom>
          <a:noFill/>
          <a:ln w="28575" cap="flat">
            <a:solidFill>
              <a:schemeClr val="bg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79" name="Oval 58"/>
          <p:cNvSpPr>
            <a:spLocks noChangeArrowheads="1"/>
          </p:cNvSpPr>
          <p:nvPr/>
        </p:nvSpPr>
        <p:spPr bwMode="auto">
          <a:xfrm>
            <a:off x="4378111" y="5875843"/>
            <a:ext cx="1180315" cy="325456"/>
          </a:xfrm>
          <a:prstGeom prst="ellipse">
            <a:avLst/>
          </a:prstGeom>
          <a:noFill/>
          <a:ln w="28575" cap="flat">
            <a:solidFill>
              <a:schemeClr val="bg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86" name="Line 65"/>
          <p:cNvSpPr>
            <a:spLocks noChangeShapeType="1"/>
          </p:cNvSpPr>
          <p:nvPr/>
        </p:nvSpPr>
        <p:spPr bwMode="auto">
          <a:xfrm flipH="1">
            <a:off x="8470162" y="10171842"/>
            <a:ext cx="1110885" cy="1119564"/>
          </a:xfrm>
          <a:prstGeom prst="line">
            <a:avLst/>
          </a:prstGeom>
          <a:noFill/>
          <a:ln w="44450"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87" name="Line 66"/>
          <p:cNvSpPr>
            <a:spLocks noChangeShapeType="1"/>
          </p:cNvSpPr>
          <p:nvPr/>
        </p:nvSpPr>
        <p:spPr bwMode="auto">
          <a:xfrm flipV="1">
            <a:off x="5376172" y="5051357"/>
            <a:ext cx="1540486" cy="863540"/>
          </a:xfrm>
          <a:prstGeom prst="line">
            <a:avLst/>
          </a:prstGeom>
          <a:noFill/>
          <a:ln w="28575"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88" name="Line 67"/>
          <p:cNvSpPr>
            <a:spLocks noChangeShapeType="1"/>
          </p:cNvSpPr>
          <p:nvPr/>
        </p:nvSpPr>
        <p:spPr bwMode="auto">
          <a:xfrm flipV="1">
            <a:off x="2755177" y="6192619"/>
            <a:ext cx="2117625" cy="1193334"/>
          </a:xfrm>
          <a:prstGeom prst="line">
            <a:avLst/>
          </a:prstGeom>
          <a:noFill/>
          <a:ln w="28575"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89" name="Line 68"/>
          <p:cNvSpPr>
            <a:spLocks noChangeShapeType="1"/>
          </p:cNvSpPr>
          <p:nvPr/>
        </p:nvSpPr>
        <p:spPr bwMode="auto">
          <a:xfrm flipH="1" flipV="1">
            <a:off x="7741144" y="5051357"/>
            <a:ext cx="1570862" cy="854863"/>
          </a:xfrm>
          <a:prstGeom prst="line">
            <a:avLst/>
          </a:prstGeom>
          <a:noFill/>
          <a:ln w="28575"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90" name="Line 69"/>
          <p:cNvSpPr>
            <a:spLocks noChangeShapeType="1"/>
          </p:cNvSpPr>
          <p:nvPr/>
        </p:nvSpPr>
        <p:spPr bwMode="auto">
          <a:xfrm flipH="1" flipV="1">
            <a:off x="9776318" y="6162241"/>
            <a:ext cx="2252147" cy="1223710"/>
          </a:xfrm>
          <a:prstGeom prst="line">
            <a:avLst/>
          </a:prstGeom>
          <a:noFill/>
          <a:ln w="28575"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91" name="Line 70"/>
          <p:cNvSpPr>
            <a:spLocks noChangeShapeType="1"/>
          </p:cNvSpPr>
          <p:nvPr/>
        </p:nvSpPr>
        <p:spPr bwMode="auto">
          <a:xfrm>
            <a:off x="5167882" y="10150148"/>
            <a:ext cx="1132583" cy="1141262"/>
          </a:xfrm>
          <a:prstGeom prst="line">
            <a:avLst/>
          </a:prstGeom>
          <a:noFill/>
          <a:ln w="44450"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nvGrpSpPr>
          <p:cNvPr id="92" name="Group 91"/>
          <p:cNvGrpSpPr/>
          <p:nvPr/>
        </p:nvGrpSpPr>
        <p:grpSpPr>
          <a:xfrm>
            <a:off x="6617240" y="8136669"/>
            <a:ext cx="1418984" cy="3415105"/>
            <a:chOff x="5824538" y="3602038"/>
            <a:chExt cx="519113" cy="1249363"/>
          </a:xfrm>
          <a:solidFill>
            <a:schemeClr val="accent1"/>
          </a:solidFill>
        </p:grpSpPr>
        <p:sp>
          <p:nvSpPr>
            <p:cNvPr id="61" name="Oval 40"/>
            <p:cNvSpPr>
              <a:spLocks noChangeArrowheads="1"/>
            </p:cNvSpPr>
            <p:nvPr/>
          </p:nvSpPr>
          <p:spPr bwMode="auto">
            <a:xfrm>
              <a:off x="5975351" y="3602038"/>
              <a:ext cx="219075" cy="2222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62" name="Freeform 41"/>
            <p:cNvSpPr>
              <a:spLocks/>
            </p:cNvSpPr>
            <p:nvPr/>
          </p:nvSpPr>
          <p:spPr bwMode="auto">
            <a:xfrm>
              <a:off x="5824538" y="3846513"/>
              <a:ext cx="519113" cy="1004888"/>
            </a:xfrm>
            <a:custGeom>
              <a:avLst/>
              <a:gdLst>
                <a:gd name="T0" fmla="*/ 138 w 138"/>
                <a:gd name="T1" fmla="*/ 39 h 267"/>
                <a:gd name="T2" fmla="*/ 98 w 138"/>
                <a:gd name="T3" fmla="*/ 0 h 267"/>
                <a:gd name="T4" fmla="*/ 59 w 138"/>
                <a:gd name="T5" fmla="*/ 0 h 267"/>
                <a:gd name="T6" fmla="*/ 56 w 138"/>
                <a:gd name="T7" fmla="*/ 0 h 267"/>
                <a:gd name="T8" fmla="*/ 40 w 138"/>
                <a:gd name="T9" fmla="*/ 0 h 267"/>
                <a:gd name="T10" fmla="*/ 0 w 138"/>
                <a:gd name="T11" fmla="*/ 39 h 267"/>
                <a:gd name="T12" fmla="*/ 0 w 138"/>
                <a:gd name="T13" fmla="*/ 39 h 267"/>
                <a:gd name="T14" fmla="*/ 0 w 138"/>
                <a:gd name="T15" fmla="*/ 117 h 267"/>
                <a:gd name="T16" fmla="*/ 13 w 138"/>
                <a:gd name="T17" fmla="*/ 130 h 267"/>
                <a:gd name="T18" fmla="*/ 26 w 138"/>
                <a:gd name="T19" fmla="*/ 117 h 267"/>
                <a:gd name="T20" fmla="*/ 26 w 138"/>
                <a:gd name="T21" fmla="*/ 71 h 267"/>
                <a:gd name="T22" fmla="*/ 26 w 138"/>
                <a:gd name="T23" fmla="*/ 45 h 267"/>
                <a:gd name="T24" fmla="*/ 32 w 138"/>
                <a:gd name="T25" fmla="*/ 45 h 267"/>
                <a:gd name="T26" fmla="*/ 32 w 138"/>
                <a:gd name="T27" fmla="*/ 73 h 267"/>
                <a:gd name="T28" fmla="*/ 32 w 138"/>
                <a:gd name="T29" fmla="*/ 122 h 267"/>
                <a:gd name="T30" fmla="*/ 32 w 138"/>
                <a:gd name="T31" fmla="*/ 129 h 267"/>
                <a:gd name="T32" fmla="*/ 32 w 138"/>
                <a:gd name="T33" fmla="*/ 250 h 267"/>
                <a:gd name="T34" fmla="*/ 49 w 138"/>
                <a:gd name="T35" fmla="*/ 267 h 267"/>
                <a:gd name="T36" fmla="*/ 66 w 138"/>
                <a:gd name="T37" fmla="*/ 250 h 267"/>
                <a:gd name="T38" fmla="*/ 66 w 138"/>
                <a:gd name="T39" fmla="*/ 129 h 267"/>
                <a:gd name="T40" fmla="*/ 72 w 138"/>
                <a:gd name="T41" fmla="*/ 129 h 267"/>
                <a:gd name="T42" fmla="*/ 72 w 138"/>
                <a:gd name="T43" fmla="*/ 250 h 267"/>
                <a:gd name="T44" fmla="*/ 89 w 138"/>
                <a:gd name="T45" fmla="*/ 267 h 267"/>
                <a:gd name="T46" fmla="*/ 106 w 138"/>
                <a:gd name="T47" fmla="*/ 250 h 267"/>
                <a:gd name="T48" fmla="*/ 106 w 138"/>
                <a:gd name="T49" fmla="*/ 129 h 267"/>
                <a:gd name="T50" fmla="*/ 106 w 138"/>
                <a:gd name="T51" fmla="*/ 122 h 267"/>
                <a:gd name="T52" fmla="*/ 106 w 138"/>
                <a:gd name="T53" fmla="*/ 73 h 267"/>
                <a:gd name="T54" fmla="*/ 106 w 138"/>
                <a:gd name="T55" fmla="*/ 45 h 267"/>
                <a:gd name="T56" fmla="*/ 112 w 138"/>
                <a:gd name="T57" fmla="*/ 45 h 267"/>
                <a:gd name="T58" fmla="*/ 112 w 138"/>
                <a:gd name="T59" fmla="*/ 71 h 267"/>
                <a:gd name="T60" fmla="*/ 112 w 138"/>
                <a:gd name="T61" fmla="*/ 117 h 267"/>
                <a:gd name="T62" fmla="*/ 125 w 138"/>
                <a:gd name="T63" fmla="*/ 130 h 267"/>
                <a:gd name="T64" fmla="*/ 138 w 138"/>
                <a:gd name="T65" fmla="*/ 117 h 267"/>
                <a:gd name="T66" fmla="*/ 138 w 138"/>
                <a:gd name="T67" fmla="*/ 39 h 267"/>
                <a:gd name="T68" fmla="*/ 138 w 138"/>
                <a:gd name="T69" fmla="*/ 39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8" h="267">
                  <a:moveTo>
                    <a:pt x="138" y="39"/>
                  </a:moveTo>
                  <a:cubicBezTo>
                    <a:pt x="137" y="17"/>
                    <a:pt x="120" y="0"/>
                    <a:pt x="98" y="0"/>
                  </a:cubicBezTo>
                  <a:cubicBezTo>
                    <a:pt x="59" y="0"/>
                    <a:pt x="59" y="0"/>
                    <a:pt x="59" y="0"/>
                  </a:cubicBezTo>
                  <a:cubicBezTo>
                    <a:pt x="56" y="0"/>
                    <a:pt x="56" y="0"/>
                    <a:pt x="56" y="0"/>
                  </a:cubicBezTo>
                  <a:cubicBezTo>
                    <a:pt x="40" y="0"/>
                    <a:pt x="40" y="0"/>
                    <a:pt x="40" y="0"/>
                  </a:cubicBezTo>
                  <a:cubicBezTo>
                    <a:pt x="18" y="0"/>
                    <a:pt x="1" y="17"/>
                    <a:pt x="0" y="39"/>
                  </a:cubicBezTo>
                  <a:cubicBezTo>
                    <a:pt x="0" y="39"/>
                    <a:pt x="0" y="39"/>
                    <a:pt x="0" y="39"/>
                  </a:cubicBezTo>
                  <a:cubicBezTo>
                    <a:pt x="0" y="117"/>
                    <a:pt x="0" y="117"/>
                    <a:pt x="0" y="117"/>
                  </a:cubicBezTo>
                  <a:cubicBezTo>
                    <a:pt x="0" y="124"/>
                    <a:pt x="6" y="130"/>
                    <a:pt x="13" y="130"/>
                  </a:cubicBezTo>
                  <a:cubicBezTo>
                    <a:pt x="20" y="130"/>
                    <a:pt x="26" y="124"/>
                    <a:pt x="26" y="117"/>
                  </a:cubicBezTo>
                  <a:cubicBezTo>
                    <a:pt x="26" y="71"/>
                    <a:pt x="26" y="71"/>
                    <a:pt x="26" y="71"/>
                  </a:cubicBezTo>
                  <a:cubicBezTo>
                    <a:pt x="26" y="45"/>
                    <a:pt x="26" y="45"/>
                    <a:pt x="26" y="45"/>
                  </a:cubicBezTo>
                  <a:cubicBezTo>
                    <a:pt x="32" y="45"/>
                    <a:pt x="32" y="45"/>
                    <a:pt x="32" y="45"/>
                  </a:cubicBezTo>
                  <a:cubicBezTo>
                    <a:pt x="32" y="73"/>
                    <a:pt x="32" y="73"/>
                    <a:pt x="32" y="73"/>
                  </a:cubicBezTo>
                  <a:cubicBezTo>
                    <a:pt x="32" y="122"/>
                    <a:pt x="32" y="122"/>
                    <a:pt x="32" y="122"/>
                  </a:cubicBezTo>
                  <a:cubicBezTo>
                    <a:pt x="32" y="129"/>
                    <a:pt x="32" y="129"/>
                    <a:pt x="32" y="129"/>
                  </a:cubicBezTo>
                  <a:cubicBezTo>
                    <a:pt x="32" y="250"/>
                    <a:pt x="32" y="250"/>
                    <a:pt x="32" y="250"/>
                  </a:cubicBezTo>
                  <a:cubicBezTo>
                    <a:pt x="32" y="259"/>
                    <a:pt x="39" y="267"/>
                    <a:pt x="49" y="267"/>
                  </a:cubicBezTo>
                  <a:cubicBezTo>
                    <a:pt x="58" y="267"/>
                    <a:pt x="66" y="259"/>
                    <a:pt x="66" y="250"/>
                  </a:cubicBezTo>
                  <a:cubicBezTo>
                    <a:pt x="66" y="129"/>
                    <a:pt x="66" y="129"/>
                    <a:pt x="66" y="129"/>
                  </a:cubicBezTo>
                  <a:cubicBezTo>
                    <a:pt x="72" y="129"/>
                    <a:pt x="72" y="129"/>
                    <a:pt x="72" y="129"/>
                  </a:cubicBezTo>
                  <a:cubicBezTo>
                    <a:pt x="72" y="250"/>
                    <a:pt x="72" y="250"/>
                    <a:pt x="72" y="250"/>
                  </a:cubicBezTo>
                  <a:cubicBezTo>
                    <a:pt x="72" y="259"/>
                    <a:pt x="80" y="267"/>
                    <a:pt x="89" y="267"/>
                  </a:cubicBezTo>
                  <a:cubicBezTo>
                    <a:pt x="99" y="267"/>
                    <a:pt x="106" y="259"/>
                    <a:pt x="106" y="250"/>
                  </a:cubicBezTo>
                  <a:cubicBezTo>
                    <a:pt x="106" y="129"/>
                    <a:pt x="106" y="129"/>
                    <a:pt x="106" y="129"/>
                  </a:cubicBezTo>
                  <a:cubicBezTo>
                    <a:pt x="106" y="122"/>
                    <a:pt x="106" y="122"/>
                    <a:pt x="106" y="122"/>
                  </a:cubicBezTo>
                  <a:cubicBezTo>
                    <a:pt x="106" y="73"/>
                    <a:pt x="106" y="73"/>
                    <a:pt x="106" y="73"/>
                  </a:cubicBezTo>
                  <a:cubicBezTo>
                    <a:pt x="106" y="45"/>
                    <a:pt x="106" y="45"/>
                    <a:pt x="106" y="45"/>
                  </a:cubicBezTo>
                  <a:cubicBezTo>
                    <a:pt x="112" y="45"/>
                    <a:pt x="112" y="45"/>
                    <a:pt x="112" y="45"/>
                  </a:cubicBezTo>
                  <a:cubicBezTo>
                    <a:pt x="112" y="71"/>
                    <a:pt x="112" y="71"/>
                    <a:pt x="112" y="71"/>
                  </a:cubicBezTo>
                  <a:cubicBezTo>
                    <a:pt x="112" y="117"/>
                    <a:pt x="112" y="117"/>
                    <a:pt x="112" y="117"/>
                  </a:cubicBezTo>
                  <a:cubicBezTo>
                    <a:pt x="112" y="124"/>
                    <a:pt x="118" y="130"/>
                    <a:pt x="125" y="130"/>
                  </a:cubicBezTo>
                  <a:cubicBezTo>
                    <a:pt x="132" y="130"/>
                    <a:pt x="138" y="124"/>
                    <a:pt x="138" y="117"/>
                  </a:cubicBezTo>
                  <a:cubicBezTo>
                    <a:pt x="138" y="39"/>
                    <a:pt x="138" y="39"/>
                    <a:pt x="138" y="39"/>
                  </a:cubicBezTo>
                  <a:cubicBezTo>
                    <a:pt x="138" y="39"/>
                    <a:pt x="138" y="39"/>
                    <a:pt x="138"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grpSp>
        <p:nvGrpSpPr>
          <p:cNvPr id="99" name="Group 98"/>
          <p:cNvGrpSpPr/>
          <p:nvPr/>
        </p:nvGrpSpPr>
        <p:grpSpPr>
          <a:xfrm>
            <a:off x="9217297" y="7086535"/>
            <a:ext cx="1149941" cy="2798910"/>
            <a:chOff x="6815138" y="3217863"/>
            <a:chExt cx="420688" cy="1023938"/>
          </a:xfrm>
          <a:solidFill>
            <a:schemeClr val="accent1"/>
          </a:solidFill>
        </p:grpSpPr>
        <p:sp>
          <p:nvSpPr>
            <p:cNvPr id="65" name="Oval 44"/>
            <p:cNvSpPr>
              <a:spLocks noChangeArrowheads="1"/>
            </p:cNvSpPr>
            <p:nvPr/>
          </p:nvSpPr>
          <p:spPr bwMode="auto">
            <a:xfrm>
              <a:off x="6934201" y="3217863"/>
              <a:ext cx="180975" cy="1809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66" name="Freeform 45"/>
            <p:cNvSpPr>
              <a:spLocks/>
            </p:cNvSpPr>
            <p:nvPr/>
          </p:nvSpPr>
          <p:spPr bwMode="auto">
            <a:xfrm>
              <a:off x="6815138" y="3417888"/>
              <a:ext cx="420688" cy="823913"/>
            </a:xfrm>
            <a:custGeom>
              <a:avLst/>
              <a:gdLst>
                <a:gd name="T0" fmla="*/ 112 w 112"/>
                <a:gd name="T1" fmla="*/ 32 h 219"/>
                <a:gd name="T2" fmla="*/ 80 w 112"/>
                <a:gd name="T3" fmla="*/ 0 h 219"/>
                <a:gd name="T4" fmla="*/ 48 w 112"/>
                <a:gd name="T5" fmla="*/ 0 h 219"/>
                <a:gd name="T6" fmla="*/ 45 w 112"/>
                <a:gd name="T7" fmla="*/ 0 h 219"/>
                <a:gd name="T8" fmla="*/ 32 w 112"/>
                <a:gd name="T9" fmla="*/ 0 h 219"/>
                <a:gd name="T10" fmla="*/ 0 w 112"/>
                <a:gd name="T11" fmla="*/ 32 h 219"/>
                <a:gd name="T12" fmla="*/ 0 w 112"/>
                <a:gd name="T13" fmla="*/ 33 h 219"/>
                <a:gd name="T14" fmla="*/ 0 w 112"/>
                <a:gd name="T15" fmla="*/ 96 h 219"/>
                <a:gd name="T16" fmla="*/ 10 w 112"/>
                <a:gd name="T17" fmla="*/ 107 h 219"/>
                <a:gd name="T18" fmla="*/ 21 w 112"/>
                <a:gd name="T19" fmla="*/ 96 h 219"/>
                <a:gd name="T20" fmla="*/ 21 w 112"/>
                <a:gd name="T21" fmla="*/ 58 h 219"/>
                <a:gd name="T22" fmla="*/ 21 w 112"/>
                <a:gd name="T23" fmla="*/ 37 h 219"/>
                <a:gd name="T24" fmla="*/ 26 w 112"/>
                <a:gd name="T25" fmla="*/ 37 h 219"/>
                <a:gd name="T26" fmla="*/ 26 w 112"/>
                <a:gd name="T27" fmla="*/ 60 h 219"/>
                <a:gd name="T28" fmla="*/ 26 w 112"/>
                <a:gd name="T29" fmla="*/ 101 h 219"/>
                <a:gd name="T30" fmla="*/ 26 w 112"/>
                <a:gd name="T31" fmla="*/ 106 h 219"/>
                <a:gd name="T32" fmla="*/ 26 w 112"/>
                <a:gd name="T33" fmla="*/ 205 h 219"/>
                <a:gd name="T34" fmla="*/ 40 w 112"/>
                <a:gd name="T35" fmla="*/ 219 h 219"/>
                <a:gd name="T36" fmla="*/ 53 w 112"/>
                <a:gd name="T37" fmla="*/ 205 h 219"/>
                <a:gd name="T38" fmla="*/ 53 w 112"/>
                <a:gd name="T39" fmla="*/ 106 h 219"/>
                <a:gd name="T40" fmla="*/ 59 w 112"/>
                <a:gd name="T41" fmla="*/ 106 h 219"/>
                <a:gd name="T42" fmla="*/ 59 w 112"/>
                <a:gd name="T43" fmla="*/ 205 h 219"/>
                <a:gd name="T44" fmla="*/ 73 w 112"/>
                <a:gd name="T45" fmla="*/ 219 h 219"/>
                <a:gd name="T46" fmla="*/ 87 w 112"/>
                <a:gd name="T47" fmla="*/ 205 h 219"/>
                <a:gd name="T48" fmla="*/ 87 w 112"/>
                <a:gd name="T49" fmla="*/ 106 h 219"/>
                <a:gd name="T50" fmla="*/ 87 w 112"/>
                <a:gd name="T51" fmla="*/ 101 h 219"/>
                <a:gd name="T52" fmla="*/ 87 w 112"/>
                <a:gd name="T53" fmla="*/ 60 h 219"/>
                <a:gd name="T54" fmla="*/ 87 w 112"/>
                <a:gd name="T55" fmla="*/ 37 h 219"/>
                <a:gd name="T56" fmla="*/ 92 w 112"/>
                <a:gd name="T57" fmla="*/ 37 h 219"/>
                <a:gd name="T58" fmla="*/ 92 w 112"/>
                <a:gd name="T59" fmla="*/ 58 h 219"/>
                <a:gd name="T60" fmla="*/ 92 w 112"/>
                <a:gd name="T61" fmla="*/ 96 h 219"/>
                <a:gd name="T62" fmla="*/ 102 w 112"/>
                <a:gd name="T63" fmla="*/ 107 h 219"/>
                <a:gd name="T64" fmla="*/ 112 w 112"/>
                <a:gd name="T65" fmla="*/ 96 h 219"/>
                <a:gd name="T66" fmla="*/ 112 w 112"/>
                <a:gd name="T67" fmla="*/ 33 h 219"/>
                <a:gd name="T68" fmla="*/ 112 w 112"/>
                <a:gd name="T69" fmla="*/ 3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2" h="219">
                  <a:moveTo>
                    <a:pt x="112" y="32"/>
                  </a:moveTo>
                  <a:cubicBezTo>
                    <a:pt x="112" y="15"/>
                    <a:pt x="98" y="0"/>
                    <a:pt x="80" y="0"/>
                  </a:cubicBezTo>
                  <a:cubicBezTo>
                    <a:pt x="48" y="0"/>
                    <a:pt x="48" y="0"/>
                    <a:pt x="48" y="0"/>
                  </a:cubicBezTo>
                  <a:cubicBezTo>
                    <a:pt x="45" y="0"/>
                    <a:pt x="45" y="0"/>
                    <a:pt x="45" y="0"/>
                  </a:cubicBezTo>
                  <a:cubicBezTo>
                    <a:pt x="32" y="0"/>
                    <a:pt x="32" y="0"/>
                    <a:pt x="32" y="0"/>
                  </a:cubicBezTo>
                  <a:cubicBezTo>
                    <a:pt x="15" y="0"/>
                    <a:pt x="0" y="15"/>
                    <a:pt x="0" y="32"/>
                  </a:cubicBezTo>
                  <a:cubicBezTo>
                    <a:pt x="0" y="33"/>
                    <a:pt x="0" y="33"/>
                    <a:pt x="0" y="33"/>
                  </a:cubicBezTo>
                  <a:cubicBezTo>
                    <a:pt x="0" y="96"/>
                    <a:pt x="0" y="96"/>
                    <a:pt x="0" y="96"/>
                  </a:cubicBezTo>
                  <a:cubicBezTo>
                    <a:pt x="0" y="102"/>
                    <a:pt x="5" y="107"/>
                    <a:pt x="10" y="107"/>
                  </a:cubicBezTo>
                  <a:cubicBezTo>
                    <a:pt x="16" y="107"/>
                    <a:pt x="21" y="102"/>
                    <a:pt x="21" y="96"/>
                  </a:cubicBezTo>
                  <a:cubicBezTo>
                    <a:pt x="21" y="58"/>
                    <a:pt x="21" y="58"/>
                    <a:pt x="21" y="58"/>
                  </a:cubicBezTo>
                  <a:cubicBezTo>
                    <a:pt x="21" y="37"/>
                    <a:pt x="21" y="37"/>
                    <a:pt x="21" y="37"/>
                  </a:cubicBezTo>
                  <a:cubicBezTo>
                    <a:pt x="26" y="37"/>
                    <a:pt x="26" y="37"/>
                    <a:pt x="26" y="37"/>
                  </a:cubicBezTo>
                  <a:cubicBezTo>
                    <a:pt x="26" y="60"/>
                    <a:pt x="26" y="60"/>
                    <a:pt x="26" y="60"/>
                  </a:cubicBezTo>
                  <a:cubicBezTo>
                    <a:pt x="26" y="101"/>
                    <a:pt x="26" y="101"/>
                    <a:pt x="26" y="101"/>
                  </a:cubicBezTo>
                  <a:cubicBezTo>
                    <a:pt x="26" y="106"/>
                    <a:pt x="26" y="106"/>
                    <a:pt x="26" y="106"/>
                  </a:cubicBezTo>
                  <a:cubicBezTo>
                    <a:pt x="26" y="205"/>
                    <a:pt x="26" y="205"/>
                    <a:pt x="26" y="205"/>
                  </a:cubicBezTo>
                  <a:cubicBezTo>
                    <a:pt x="26" y="213"/>
                    <a:pt x="32" y="219"/>
                    <a:pt x="40" y="219"/>
                  </a:cubicBezTo>
                  <a:cubicBezTo>
                    <a:pt x="47" y="219"/>
                    <a:pt x="53" y="213"/>
                    <a:pt x="53" y="205"/>
                  </a:cubicBezTo>
                  <a:cubicBezTo>
                    <a:pt x="53" y="106"/>
                    <a:pt x="53" y="106"/>
                    <a:pt x="53" y="106"/>
                  </a:cubicBezTo>
                  <a:cubicBezTo>
                    <a:pt x="59" y="106"/>
                    <a:pt x="59" y="106"/>
                    <a:pt x="59" y="106"/>
                  </a:cubicBezTo>
                  <a:cubicBezTo>
                    <a:pt x="59" y="205"/>
                    <a:pt x="59" y="205"/>
                    <a:pt x="59" y="205"/>
                  </a:cubicBezTo>
                  <a:cubicBezTo>
                    <a:pt x="59" y="213"/>
                    <a:pt x="65" y="219"/>
                    <a:pt x="73" y="219"/>
                  </a:cubicBezTo>
                  <a:cubicBezTo>
                    <a:pt x="80" y="219"/>
                    <a:pt x="87" y="213"/>
                    <a:pt x="87" y="205"/>
                  </a:cubicBezTo>
                  <a:cubicBezTo>
                    <a:pt x="87" y="106"/>
                    <a:pt x="87" y="106"/>
                    <a:pt x="87" y="106"/>
                  </a:cubicBezTo>
                  <a:cubicBezTo>
                    <a:pt x="87" y="101"/>
                    <a:pt x="87" y="101"/>
                    <a:pt x="87" y="101"/>
                  </a:cubicBezTo>
                  <a:cubicBezTo>
                    <a:pt x="87" y="60"/>
                    <a:pt x="87" y="60"/>
                    <a:pt x="87" y="60"/>
                  </a:cubicBezTo>
                  <a:cubicBezTo>
                    <a:pt x="87" y="37"/>
                    <a:pt x="87" y="37"/>
                    <a:pt x="87" y="37"/>
                  </a:cubicBezTo>
                  <a:cubicBezTo>
                    <a:pt x="92" y="37"/>
                    <a:pt x="92" y="37"/>
                    <a:pt x="92" y="37"/>
                  </a:cubicBezTo>
                  <a:cubicBezTo>
                    <a:pt x="92" y="58"/>
                    <a:pt x="92" y="58"/>
                    <a:pt x="92" y="58"/>
                  </a:cubicBezTo>
                  <a:cubicBezTo>
                    <a:pt x="92" y="96"/>
                    <a:pt x="92" y="96"/>
                    <a:pt x="92" y="96"/>
                  </a:cubicBezTo>
                  <a:cubicBezTo>
                    <a:pt x="92" y="102"/>
                    <a:pt x="96" y="107"/>
                    <a:pt x="102" y="107"/>
                  </a:cubicBezTo>
                  <a:cubicBezTo>
                    <a:pt x="108" y="107"/>
                    <a:pt x="112" y="102"/>
                    <a:pt x="112" y="96"/>
                  </a:cubicBezTo>
                  <a:cubicBezTo>
                    <a:pt x="112" y="33"/>
                    <a:pt x="112" y="33"/>
                    <a:pt x="112" y="33"/>
                  </a:cubicBezTo>
                  <a:cubicBezTo>
                    <a:pt x="112" y="33"/>
                    <a:pt x="112" y="33"/>
                    <a:pt x="112"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grpSp>
        <p:nvGrpSpPr>
          <p:cNvPr id="93" name="Group 92"/>
          <p:cNvGrpSpPr/>
          <p:nvPr/>
        </p:nvGrpSpPr>
        <p:grpSpPr>
          <a:xfrm>
            <a:off x="4159174" y="7129929"/>
            <a:ext cx="1297480" cy="2794569"/>
            <a:chOff x="4843463" y="3233738"/>
            <a:chExt cx="474663" cy="1022350"/>
          </a:xfrm>
          <a:solidFill>
            <a:schemeClr val="accent1">
              <a:lumMod val="60000"/>
              <a:lumOff val="40000"/>
            </a:schemeClr>
          </a:solidFill>
        </p:grpSpPr>
        <p:sp>
          <p:nvSpPr>
            <p:cNvPr id="67" name="Oval 46"/>
            <p:cNvSpPr>
              <a:spLocks noChangeArrowheads="1"/>
            </p:cNvSpPr>
            <p:nvPr/>
          </p:nvSpPr>
          <p:spPr bwMode="auto">
            <a:xfrm>
              <a:off x="4994276" y="3233738"/>
              <a:ext cx="180975" cy="1793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68" name="Freeform 47"/>
            <p:cNvSpPr>
              <a:spLocks/>
            </p:cNvSpPr>
            <p:nvPr/>
          </p:nvSpPr>
          <p:spPr bwMode="auto">
            <a:xfrm>
              <a:off x="4843463" y="3432175"/>
              <a:ext cx="474663" cy="823913"/>
            </a:xfrm>
            <a:custGeom>
              <a:avLst/>
              <a:gdLst>
                <a:gd name="T0" fmla="*/ 125 w 126"/>
                <a:gd name="T1" fmla="*/ 84 h 219"/>
                <a:gd name="T2" fmla="*/ 106 w 126"/>
                <a:gd name="T3" fmla="*/ 24 h 219"/>
                <a:gd name="T4" fmla="*/ 105 w 126"/>
                <a:gd name="T5" fmla="*/ 23 h 219"/>
                <a:gd name="T6" fmla="*/ 75 w 126"/>
                <a:gd name="T7" fmla="*/ 0 h 219"/>
                <a:gd name="T8" fmla="*/ 65 w 126"/>
                <a:gd name="T9" fmla="*/ 0 h 219"/>
                <a:gd name="T10" fmla="*/ 62 w 126"/>
                <a:gd name="T11" fmla="*/ 0 h 219"/>
                <a:gd name="T12" fmla="*/ 52 w 126"/>
                <a:gd name="T13" fmla="*/ 0 h 219"/>
                <a:gd name="T14" fmla="*/ 22 w 126"/>
                <a:gd name="T15" fmla="*/ 23 h 219"/>
                <a:gd name="T16" fmla="*/ 21 w 126"/>
                <a:gd name="T17" fmla="*/ 24 h 219"/>
                <a:gd name="T18" fmla="*/ 2 w 126"/>
                <a:gd name="T19" fmla="*/ 84 h 219"/>
                <a:gd name="T20" fmla="*/ 8 w 126"/>
                <a:gd name="T21" fmla="*/ 96 h 219"/>
                <a:gd name="T22" fmla="*/ 20 w 126"/>
                <a:gd name="T23" fmla="*/ 89 h 219"/>
                <a:gd name="T24" fmla="*/ 38 w 126"/>
                <a:gd name="T25" fmla="*/ 32 h 219"/>
                <a:gd name="T26" fmla="*/ 43 w 126"/>
                <a:gd name="T27" fmla="*/ 32 h 219"/>
                <a:gd name="T28" fmla="*/ 11 w 126"/>
                <a:gd name="T29" fmla="*/ 130 h 219"/>
                <a:gd name="T30" fmla="*/ 37 w 126"/>
                <a:gd name="T31" fmla="*/ 130 h 219"/>
                <a:gd name="T32" fmla="*/ 37 w 126"/>
                <a:gd name="T33" fmla="*/ 208 h 219"/>
                <a:gd name="T34" fmla="*/ 48 w 126"/>
                <a:gd name="T35" fmla="*/ 219 h 219"/>
                <a:gd name="T36" fmla="*/ 59 w 126"/>
                <a:gd name="T37" fmla="*/ 208 h 219"/>
                <a:gd name="T38" fmla="*/ 59 w 126"/>
                <a:gd name="T39" fmla="*/ 130 h 219"/>
                <a:gd name="T40" fmla="*/ 68 w 126"/>
                <a:gd name="T41" fmla="*/ 130 h 219"/>
                <a:gd name="T42" fmla="*/ 68 w 126"/>
                <a:gd name="T43" fmla="*/ 208 h 219"/>
                <a:gd name="T44" fmla="*/ 79 w 126"/>
                <a:gd name="T45" fmla="*/ 219 h 219"/>
                <a:gd name="T46" fmla="*/ 90 w 126"/>
                <a:gd name="T47" fmla="*/ 208 h 219"/>
                <a:gd name="T48" fmla="*/ 90 w 126"/>
                <a:gd name="T49" fmla="*/ 130 h 219"/>
                <a:gd name="T50" fmla="*/ 115 w 126"/>
                <a:gd name="T51" fmla="*/ 130 h 219"/>
                <a:gd name="T52" fmla="*/ 84 w 126"/>
                <a:gd name="T53" fmla="*/ 32 h 219"/>
                <a:gd name="T54" fmla="*/ 88 w 126"/>
                <a:gd name="T55" fmla="*/ 32 h 219"/>
                <a:gd name="T56" fmla="*/ 107 w 126"/>
                <a:gd name="T57" fmla="*/ 89 h 219"/>
                <a:gd name="T58" fmla="*/ 119 w 126"/>
                <a:gd name="T59" fmla="*/ 96 h 219"/>
                <a:gd name="T60" fmla="*/ 125 w 126"/>
                <a:gd name="T61" fmla="*/ 84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6" h="219">
                  <a:moveTo>
                    <a:pt x="125" y="84"/>
                  </a:moveTo>
                  <a:cubicBezTo>
                    <a:pt x="106" y="24"/>
                    <a:pt x="106" y="24"/>
                    <a:pt x="106" y="24"/>
                  </a:cubicBezTo>
                  <a:cubicBezTo>
                    <a:pt x="106" y="24"/>
                    <a:pt x="105" y="24"/>
                    <a:pt x="105" y="23"/>
                  </a:cubicBezTo>
                  <a:cubicBezTo>
                    <a:pt x="98" y="4"/>
                    <a:pt x="81" y="0"/>
                    <a:pt x="75" y="0"/>
                  </a:cubicBezTo>
                  <a:cubicBezTo>
                    <a:pt x="69" y="0"/>
                    <a:pt x="71" y="0"/>
                    <a:pt x="65" y="0"/>
                  </a:cubicBezTo>
                  <a:cubicBezTo>
                    <a:pt x="64" y="0"/>
                    <a:pt x="63" y="0"/>
                    <a:pt x="62" y="0"/>
                  </a:cubicBezTo>
                  <a:cubicBezTo>
                    <a:pt x="56" y="0"/>
                    <a:pt x="57" y="0"/>
                    <a:pt x="52" y="0"/>
                  </a:cubicBezTo>
                  <a:cubicBezTo>
                    <a:pt x="46" y="0"/>
                    <a:pt x="29" y="4"/>
                    <a:pt x="22" y="23"/>
                  </a:cubicBezTo>
                  <a:cubicBezTo>
                    <a:pt x="21" y="24"/>
                    <a:pt x="21" y="24"/>
                    <a:pt x="21" y="24"/>
                  </a:cubicBezTo>
                  <a:cubicBezTo>
                    <a:pt x="2" y="84"/>
                    <a:pt x="2" y="84"/>
                    <a:pt x="2" y="84"/>
                  </a:cubicBezTo>
                  <a:cubicBezTo>
                    <a:pt x="0" y="89"/>
                    <a:pt x="3" y="94"/>
                    <a:pt x="8" y="96"/>
                  </a:cubicBezTo>
                  <a:cubicBezTo>
                    <a:pt x="13" y="97"/>
                    <a:pt x="18" y="94"/>
                    <a:pt x="20" y="89"/>
                  </a:cubicBezTo>
                  <a:cubicBezTo>
                    <a:pt x="38" y="32"/>
                    <a:pt x="38" y="32"/>
                    <a:pt x="38" y="32"/>
                  </a:cubicBezTo>
                  <a:cubicBezTo>
                    <a:pt x="43" y="32"/>
                    <a:pt x="43" y="32"/>
                    <a:pt x="43" y="32"/>
                  </a:cubicBezTo>
                  <a:cubicBezTo>
                    <a:pt x="11" y="130"/>
                    <a:pt x="11" y="130"/>
                    <a:pt x="11" y="130"/>
                  </a:cubicBezTo>
                  <a:cubicBezTo>
                    <a:pt x="37" y="130"/>
                    <a:pt x="37" y="130"/>
                    <a:pt x="37" y="130"/>
                  </a:cubicBezTo>
                  <a:cubicBezTo>
                    <a:pt x="37" y="208"/>
                    <a:pt x="37" y="208"/>
                    <a:pt x="37" y="208"/>
                  </a:cubicBezTo>
                  <a:cubicBezTo>
                    <a:pt x="37" y="214"/>
                    <a:pt x="42" y="219"/>
                    <a:pt x="48" y="219"/>
                  </a:cubicBezTo>
                  <a:cubicBezTo>
                    <a:pt x="54" y="219"/>
                    <a:pt x="59" y="214"/>
                    <a:pt x="59" y="208"/>
                  </a:cubicBezTo>
                  <a:cubicBezTo>
                    <a:pt x="59" y="130"/>
                    <a:pt x="59" y="130"/>
                    <a:pt x="59" y="130"/>
                  </a:cubicBezTo>
                  <a:cubicBezTo>
                    <a:pt x="68" y="130"/>
                    <a:pt x="68" y="130"/>
                    <a:pt x="68" y="130"/>
                  </a:cubicBezTo>
                  <a:cubicBezTo>
                    <a:pt x="68" y="208"/>
                    <a:pt x="68" y="208"/>
                    <a:pt x="68" y="208"/>
                  </a:cubicBezTo>
                  <a:cubicBezTo>
                    <a:pt x="68" y="214"/>
                    <a:pt x="73" y="219"/>
                    <a:pt x="79" y="219"/>
                  </a:cubicBezTo>
                  <a:cubicBezTo>
                    <a:pt x="85" y="219"/>
                    <a:pt x="90" y="214"/>
                    <a:pt x="90" y="208"/>
                  </a:cubicBezTo>
                  <a:cubicBezTo>
                    <a:pt x="90" y="130"/>
                    <a:pt x="90" y="130"/>
                    <a:pt x="90" y="130"/>
                  </a:cubicBezTo>
                  <a:cubicBezTo>
                    <a:pt x="115" y="130"/>
                    <a:pt x="115" y="130"/>
                    <a:pt x="115" y="130"/>
                  </a:cubicBezTo>
                  <a:cubicBezTo>
                    <a:pt x="84" y="32"/>
                    <a:pt x="84" y="32"/>
                    <a:pt x="84" y="32"/>
                  </a:cubicBezTo>
                  <a:cubicBezTo>
                    <a:pt x="88" y="32"/>
                    <a:pt x="88" y="32"/>
                    <a:pt x="88" y="32"/>
                  </a:cubicBezTo>
                  <a:cubicBezTo>
                    <a:pt x="107" y="89"/>
                    <a:pt x="107" y="89"/>
                    <a:pt x="107" y="89"/>
                  </a:cubicBezTo>
                  <a:cubicBezTo>
                    <a:pt x="108" y="94"/>
                    <a:pt x="114" y="97"/>
                    <a:pt x="119" y="96"/>
                  </a:cubicBezTo>
                  <a:cubicBezTo>
                    <a:pt x="124" y="94"/>
                    <a:pt x="126" y="89"/>
                    <a:pt x="125"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grpSp>
        <p:nvGrpSpPr>
          <p:cNvPr id="97" name="Group 96"/>
          <p:cNvGrpSpPr/>
          <p:nvPr/>
        </p:nvGrpSpPr>
        <p:grpSpPr>
          <a:xfrm>
            <a:off x="6803833" y="5246631"/>
            <a:ext cx="1050134" cy="2260826"/>
            <a:chOff x="5892801" y="2544763"/>
            <a:chExt cx="384175" cy="827088"/>
          </a:xfrm>
          <a:solidFill>
            <a:schemeClr val="accent1">
              <a:lumMod val="60000"/>
              <a:lumOff val="40000"/>
            </a:schemeClr>
          </a:solidFill>
        </p:grpSpPr>
        <p:sp>
          <p:nvSpPr>
            <p:cNvPr id="72" name="Oval 51"/>
            <p:cNvSpPr>
              <a:spLocks noChangeArrowheads="1"/>
            </p:cNvSpPr>
            <p:nvPr/>
          </p:nvSpPr>
          <p:spPr bwMode="auto">
            <a:xfrm>
              <a:off x="6013451" y="2544763"/>
              <a:ext cx="146050" cy="1460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73" name="Freeform 52"/>
            <p:cNvSpPr>
              <a:spLocks/>
            </p:cNvSpPr>
            <p:nvPr/>
          </p:nvSpPr>
          <p:spPr bwMode="auto">
            <a:xfrm>
              <a:off x="5892801" y="2706688"/>
              <a:ext cx="384175" cy="665163"/>
            </a:xfrm>
            <a:custGeom>
              <a:avLst/>
              <a:gdLst>
                <a:gd name="T0" fmla="*/ 101 w 102"/>
                <a:gd name="T1" fmla="*/ 68 h 177"/>
                <a:gd name="T2" fmla="*/ 85 w 102"/>
                <a:gd name="T3" fmla="*/ 20 h 177"/>
                <a:gd name="T4" fmla="*/ 85 w 102"/>
                <a:gd name="T5" fmla="*/ 19 h 177"/>
                <a:gd name="T6" fmla="*/ 60 w 102"/>
                <a:gd name="T7" fmla="*/ 0 h 177"/>
                <a:gd name="T8" fmla="*/ 52 w 102"/>
                <a:gd name="T9" fmla="*/ 0 h 177"/>
                <a:gd name="T10" fmla="*/ 50 w 102"/>
                <a:gd name="T11" fmla="*/ 0 h 177"/>
                <a:gd name="T12" fmla="*/ 42 w 102"/>
                <a:gd name="T13" fmla="*/ 0 h 177"/>
                <a:gd name="T14" fmla="*/ 17 w 102"/>
                <a:gd name="T15" fmla="*/ 19 h 177"/>
                <a:gd name="T16" fmla="*/ 17 w 102"/>
                <a:gd name="T17" fmla="*/ 20 h 177"/>
                <a:gd name="T18" fmla="*/ 1 w 102"/>
                <a:gd name="T19" fmla="*/ 68 h 177"/>
                <a:gd name="T20" fmla="*/ 6 w 102"/>
                <a:gd name="T21" fmla="*/ 77 h 177"/>
                <a:gd name="T22" fmla="*/ 16 w 102"/>
                <a:gd name="T23" fmla="*/ 72 h 177"/>
                <a:gd name="T24" fmla="*/ 31 w 102"/>
                <a:gd name="T25" fmla="*/ 26 h 177"/>
                <a:gd name="T26" fmla="*/ 34 w 102"/>
                <a:gd name="T27" fmla="*/ 26 h 177"/>
                <a:gd name="T28" fmla="*/ 9 w 102"/>
                <a:gd name="T29" fmla="*/ 105 h 177"/>
                <a:gd name="T30" fmla="*/ 30 w 102"/>
                <a:gd name="T31" fmla="*/ 105 h 177"/>
                <a:gd name="T32" fmla="*/ 30 w 102"/>
                <a:gd name="T33" fmla="*/ 168 h 177"/>
                <a:gd name="T34" fmla="*/ 39 w 102"/>
                <a:gd name="T35" fmla="*/ 177 h 177"/>
                <a:gd name="T36" fmla="*/ 48 w 102"/>
                <a:gd name="T37" fmla="*/ 168 h 177"/>
                <a:gd name="T38" fmla="*/ 48 w 102"/>
                <a:gd name="T39" fmla="*/ 105 h 177"/>
                <a:gd name="T40" fmla="*/ 54 w 102"/>
                <a:gd name="T41" fmla="*/ 105 h 177"/>
                <a:gd name="T42" fmla="*/ 54 w 102"/>
                <a:gd name="T43" fmla="*/ 168 h 177"/>
                <a:gd name="T44" fmla="*/ 63 w 102"/>
                <a:gd name="T45" fmla="*/ 177 h 177"/>
                <a:gd name="T46" fmla="*/ 72 w 102"/>
                <a:gd name="T47" fmla="*/ 168 h 177"/>
                <a:gd name="T48" fmla="*/ 72 w 102"/>
                <a:gd name="T49" fmla="*/ 105 h 177"/>
                <a:gd name="T50" fmla="*/ 93 w 102"/>
                <a:gd name="T51" fmla="*/ 105 h 177"/>
                <a:gd name="T52" fmla="*/ 68 w 102"/>
                <a:gd name="T53" fmla="*/ 26 h 177"/>
                <a:gd name="T54" fmla="*/ 71 w 102"/>
                <a:gd name="T55" fmla="*/ 26 h 177"/>
                <a:gd name="T56" fmla="*/ 86 w 102"/>
                <a:gd name="T57" fmla="*/ 72 h 177"/>
                <a:gd name="T58" fmla="*/ 96 w 102"/>
                <a:gd name="T59" fmla="*/ 77 h 177"/>
                <a:gd name="T60" fmla="*/ 101 w 102"/>
                <a:gd name="T61" fmla="*/ 6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2" h="177">
                  <a:moveTo>
                    <a:pt x="101" y="68"/>
                  </a:moveTo>
                  <a:cubicBezTo>
                    <a:pt x="85" y="20"/>
                    <a:pt x="85" y="20"/>
                    <a:pt x="85" y="20"/>
                  </a:cubicBezTo>
                  <a:cubicBezTo>
                    <a:pt x="85" y="19"/>
                    <a:pt x="85" y="19"/>
                    <a:pt x="85" y="19"/>
                  </a:cubicBezTo>
                  <a:cubicBezTo>
                    <a:pt x="79" y="3"/>
                    <a:pt x="65" y="0"/>
                    <a:pt x="60" y="0"/>
                  </a:cubicBezTo>
                  <a:cubicBezTo>
                    <a:pt x="56" y="0"/>
                    <a:pt x="57" y="0"/>
                    <a:pt x="52" y="0"/>
                  </a:cubicBezTo>
                  <a:cubicBezTo>
                    <a:pt x="51" y="0"/>
                    <a:pt x="50" y="0"/>
                    <a:pt x="50" y="0"/>
                  </a:cubicBezTo>
                  <a:cubicBezTo>
                    <a:pt x="45" y="0"/>
                    <a:pt x="46" y="0"/>
                    <a:pt x="42" y="0"/>
                  </a:cubicBezTo>
                  <a:cubicBezTo>
                    <a:pt x="37" y="0"/>
                    <a:pt x="23" y="3"/>
                    <a:pt x="17" y="19"/>
                  </a:cubicBezTo>
                  <a:cubicBezTo>
                    <a:pt x="17" y="19"/>
                    <a:pt x="17" y="19"/>
                    <a:pt x="17" y="20"/>
                  </a:cubicBezTo>
                  <a:cubicBezTo>
                    <a:pt x="1" y="68"/>
                    <a:pt x="1" y="68"/>
                    <a:pt x="1" y="68"/>
                  </a:cubicBezTo>
                  <a:cubicBezTo>
                    <a:pt x="0" y="72"/>
                    <a:pt x="2" y="76"/>
                    <a:pt x="6" y="77"/>
                  </a:cubicBezTo>
                  <a:cubicBezTo>
                    <a:pt x="10" y="79"/>
                    <a:pt x="15" y="76"/>
                    <a:pt x="16" y="72"/>
                  </a:cubicBezTo>
                  <a:cubicBezTo>
                    <a:pt x="31" y="26"/>
                    <a:pt x="31" y="26"/>
                    <a:pt x="31" y="26"/>
                  </a:cubicBezTo>
                  <a:cubicBezTo>
                    <a:pt x="34" y="26"/>
                    <a:pt x="34" y="26"/>
                    <a:pt x="34" y="26"/>
                  </a:cubicBezTo>
                  <a:cubicBezTo>
                    <a:pt x="9" y="105"/>
                    <a:pt x="9" y="105"/>
                    <a:pt x="9" y="105"/>
                  </a:cubicBezTo>
                  <a:cubicBezTo>
                    <a:pt x="30" y="105"/>
                    <a:pt x="30" y="105"/>
                    <a:pt x="30" y="105"/>
                  </a:cubicBezTo>
                  <a:cubicBezTo>
                    <a:pt x="30" y="168"/>
                    <a:pt x="30" y="168"/>
                    <a:pt x="30" y="168"/>
                  </a:cubicBezTo>
                  <a:cubicBezTo>
                    <a:pt x="30" y="173"/>
                    <a:pt x="34" y="177"/>
                    <a:pt x="39" y="177"/>
                  </a:cubicBezTo>
                  <a:cubicBezTo>
                    <a:pt x="44" y="177"/>
                    <a:pt x="48" y="173"/>
                    <a:pt x="48" y="168"/>
                  </a:cubicBezTo>
                  <a:cubicBezTo>
                    <a:pt x="48" y="105"/>
                    <a:pt x="48" y="105"/>
                    <a:pt x="48" y="105"/>
                  </a:cubicBezTo>
                  <a:cubicBezTo>
                    <a:pt x="54" y="105"/>
                    <a:pt x="54" y="105"/>
                    <a:pt x="54" y="105"/>
                  </a:cubicBezTo>
                  <a:cubicBezTo>
                    <a:pt x="54" y="168"/>
                    <a:pt x="54" y="168"/>
                    <a:pt x="54" y="168"/>
                  </a:cubicBezTo>
                  <a:cubicBezTo>
                    <a:pt x="54" y="173"/>
                    <a:pt x="58" y="177"/>
                    <a:pt x="63" y="177"/>
                  </a:cubicBezTo>
                  <a:cubicBezTo>
                    <a:pt x="68" y="177"/>
                    <a:pt x="72" y="173"/>
                    <a:pt x="72" y="168"/>
                  </a:cubicBezTo>
                  <a:cubicBezTo>
                    <a:pt x="72" y="105"/>
                    <a:pt x="72" y="105"/>
                    <a:pt x="72" y="105"/>
                  </a:cubicBezTo>
                  <a:cubicBezTo>
                    <a:pt x="93" y="105"/>
                    <a:pt x="93" y="105"/>
                    <a:pt x="93" y="105"/>
                  </a:cubicBezTo>
                  <a:cubicBezTo>
                    <a:pt x="68" y="26"/>
                    <a:pt x="68" y="26"/>
                    <a:pt x="68" y="26"/>
                  </a:cubicBezTo>
                  <a:cubicBezTo>
                    <a:pt x="71" y="26"/>
                    <a:pt x="71" y="26"/>
                    <a:pt x="71" y="26"/>
                  </a:cubicBezTo>
                  <a:cubicBezTo>
                    <a:pt x="86" y="72"/>
                    <a:pt x="86" y="72"/>
                    <a:pt x="86" y="72"/>
                  </a:cubicBezTo>
                  <a:cubicBezTo>
                    <a:pt x="87" y="76"/>
                    <a:pt x="92" y="79"/>
                    <a:pt x="96" y="77"/>
                  </a:cubicBezTo>
                  <a:cubicBezTo>
                    <a:pt x="100" y="76"/>
                    <a:pt x="102" y="72"/>
                    <a:pt x="101" y="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grpSp>
        <p:nvGrpSpPr>
          <p:cNvPr id="94" name="Group 93"/>
          <p:cNvGrpSpPr/>
          <p:nvPr/>
        </p:nvGrpSpPr>
        <p:grpSpPr>
          <a:xfrm>
            <a:off x="2282187" y="5298704"/>
            <a:ext cx="924293" cy="2243466"/>
            <a:chOff x="4238626" y="2563813"/>
            <a:chExt cx="338138" cy="820737"/>
          </a:xfrm>
          <a:solidFill>
            <a:schemeClr val="accent1"/>
          </a:solidFill>
        </p:grpSpPr>
        <p:sp>
          <p:nvSpPr>
            <p:cNvPr id="75" name="Oval 54"/>
            <p:cNvSpPr>
              <a:spLocks noChangeArrowheads="1"/>
            </p:cNvSpPr>
            <p:nvPr/>
          </p:nvSpPr>
          <p:spPr bwMode="auto">
            <a:xfrm>
              <a:off x="4335463" y="2563813"/>
              <a:ext cx="142875" cy="1428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76" name="Freeform 55"/>
            <p:cNvSpPr>
              <a:spLocks/>
            </p:cNvSpPr>
            <p:nvPr/>
          </p:nvSpPr>
          <p:spPr bwMode="auto">
            <a:xfrm>
              <a:off x="4238626" y="2720975"/>
              <a:ext cx="338138" cy="663575"/>
            </a:xfrm>
            <a:custGeom>
              <a:avLst/>
              <a:gdLst>
                <a:gd name="T0" fmla="*/ 90 w 90"/>
                <a:gd name="T1" fmla="*/ 26 h 176"/>
                <a:gd name="T2" fmla="*/ 64 w 90"/>
                <a:gd name="T3" fmla="*/ 0 h 176"/>
                <a:gd name="T4" fmla="*/ 38 w 90"/>
                <a:gd name="T5" fmla="*/ 0 h 176"/>
                <a:gd name="T6" fmla="*/ 37 w 90"/>
                <a:gd name="T7" fmla="*/ 0 h 176"/>
                <a:gd name="T8" fmla="*/ 26 w 90"/>
                <a:gd name="T9" fmla="*/ 0 h 176"/>
                <a:gd name="T10" fmla="*/ 0 w 90"/>
                <a:gd name="T11" fmla="*/ 26 h 176"/>
                <a:gd name="T12" fmla="*/ 0 w 90"/>
                <a:gd name="T13" fmla="*/ 26 h 176"/>
                <a:gd name="T14" fmla="*/ 0 w 90"/>
                <a:gd name="T15" fmla="*/ 77 h 176"/>
                <a:gd name="T16" fmla="*/ 8 w 90"/>
                <a:gd name="T17" fmla="*/ 86 h 176"/>
                <a:gd name="T18" fmla="*/ 17 w 90"/>
                <a:gd name="T19" fmla="*/ 77 h 176"/>
                <a:gd name="T20" fmla="*/ 17 w 90"/>
                <a:gd name="T21" fmla="*/ 47 h 176"/>
                <a:gd name="T22" fmla="*/ 17 w 90"/>
                <a:gd name="T23" fmla="*/ 30 h 176"/>
                <a:gd name="T24" fmla="*/ 21 w 90"/>
                <a:gd name="T25" fmla="*/ 30 h 176"/>
                <a:gd name="T26" fmla="*/ 21 w 90"/>
                <a:gd name="T27" fmla="*/ 48 h 176"/>
                <a:gd name="T28" fmla="*/ 21 w 90"/>
                <a:gd name="T29" fmla="*/ 81 h 176"/>
                <a:gd name="T30" fmla="*/ 21 w 90"/>
                <a:gd name="T31" fmla="*/ 86 h 176"/>
                <a:gd name="T32" fmla="*/ 21 w 90"/>
                <a:gd name="T33" fmla="*/ 165 h 176"/>
                <a:gd name="T34" fmla="*/ 32 w 90"/>
                <a:gd name="T35" fmla="*/ 176 h 176"/>
                <a:gd name="T36" fmla="*/ 43 w 90"/>
                <a:gd name="T37" fmla="*/ 165 h 176"/>
                <a:gd name="T38" fmla="*/ 43 w 90"/>
                <a:gd name="T39" fmla="*/ 86 h 176"/>
                <a:gd name="T40" fmla="*/ 47 w 90"/>
                <a:gd name="T41" fmla="*/ 86 h 176"/>
                <a:gd name="T42" fmla="*/ 47 w 90"/>
                <a:gd name="T43" fmla="*/ 165 h 176"/>
                <a:gd name="T44" fmla="*/ 58 w 90"/>
                <a:gd name="T45" fmla="*/ 176 h 176"/>
                <a:gd name="T46" fmla="*/ 70 w 90"/>
                <a:gd name="T47" fmla="*/ 165 h 176"/>
                <a:gd name="T48" fmla="*/ 70 w 90"/>
                <a:gd name="T49" fmla="*/ 86 h 176"/>
                <a:gd name="T50" fmla="*/ 70 w 90"/>
                <a:gd name="T51" fmla="*/ 81 h 176"/>
                <a:gd name="T52" fmla="*/ 70 w 90"/>
                <a:gd name="T53" fmla="*/ 48 h 176"/>
                <a:gd name="T54" fmla="*/ 70 w 90"/>
                <a:gd name="T55" fmla="*/ 30 h 176"/>
                <a:gd name="T56" fmla="*/ 74 w 90"/>
                <a:gd name="T57" fmla="*/ 30 h 176"/>
                <a:gd name="T58" fmla="*/ 74 w 90"/>
                <a:gd name="T59" fmla="*/ 47 h 176"/>
                <a:gd name="T60" fmla="*/ 74 w 90"/>
                <a:gd name="T61" fmla="*/ 77 h 176"/>
                <a:gd name="T62" fmla="*/ 82 w 90"/>
                <a:gd name="T63" fmla="*/ 86 h 176"/>
                <a:gd name="T64" fmla="*/ 90 w 90"/>
                <a:gd name="T65" fmla="*/ 77 h 176"/>
                <a:gd name="T66" fmla="*/ 90 w 90"/>
                <a:gd name="T67" fmla="*/ 26 h 176"/>
                <a:gd name="T68" fmla="*/ 90 w 90"/>
                <a:gd name="T69" fmla="*/ 2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0" h="176">
                  <a:moveTo>
                    <a:pt x="90" y="26"/>
                  </a:moveTo>
                  <a:cubicBezTo>
                    <a:pt x="90" y="12"/>
                    <a:pt x="79" y="0"/>
                    <a:pt x="64" y="0"/>
                  </a:cubicBezTo>
                  <a:cubicBezTo>
                    <a:pt x="38" y="0"/>
                    <a:pt x="38" y="0"/>
                    <a:pt x="38" y="0"/>
                  </a:cubicBezTo>
                  <a:cubicBezTo>
                    <a:pt x="37" y="0"/>
                    <a:pt x="37" y="0"/>
                    <a:pt x="37" y="0"/>
                  </a:cubicBezTo>
                  <a:cubicBezTo>
                    <a:pt x="26" y="0"/>
                    <a:pt x="26" y="0"/>
                    <a:pt x="26" y="0"/>
                  </a:cubicBezTo>
                  <a:cubicBezTo>
                    <a:pt x="12" y="0"/>
                    <a:pt x="0" y="12"/>
                    <a:pt x="0" y="26"/>
                  </a:cubicBezTo>
                  <a:cubicBezTo>
                    <a:pt x="0" y="26"/>
                    <a:pt x="0" y="26"/>
                    <a:pt x="0" y="26"/>
                  </a:cubicBezTo>
                  <a:cubicBezTo>
                    <a:pt x="0" y="77"/>
                    <a:pt x="0" y="77"/>
                    <a:pt x="0" y="77"/>
                  </a:cubicBezTo>
                  <a:cubicBezTo>
                    <a:pt x="0" y="82"/>
                    <a:pt x="4" y="86"/>
                    <a:pt x="8" y="86"/>
                  </a:cubicBezTo>
                  <a:cubicBezTo>
                    <a:pt x="13" y="86"/>
                    <a:pt x="17" y="82"/>
                    <a:pt x="17" y="77"/>
                  </a:cubicBezTo>
                  <a:cubicBezTo>
                    <a:pt x="17" y="47"/>
                    <a:pt x="17" y="47"/>
                    <a:pt x="17" y="47"/>
                  </a:cubicBezTo>
                  <a:cubicBezTo>
                    <a:pt x="17" y="30"/>
                    <a:pt x="17" y="30"/>
                    <a:pt x="17" y="30"/>
                  </a:cubicBezTo>
                  <a:cubicBezTo>
                    <a:pt x="21" y="30"/>
                    <a:pt x="21" y="30"/>
                    <a:pt x="21" y="30"/>
                  </a:cubicBezTo>
                  <a:cubicBezTo>
                    <a:pt x="21" y="48"/>
                    <a:pt x="21" y="48"/>
                    <a:pt x="21" y="48"/>
                  </a:cubicBezTo>
                  <a:cubicBezTo>
                    <a:pt x="21" y="81"/>
                    <a:pt x="21" y="81"/>
                    <a:pt x="21" y="81"/>
                  </a:cubicBezTo>
                  <a:cubicBezTo>
                    <a:pt x="21" y="86"/>
                    <a:pt x="21" y="86"/>
                    <a:pt x="21" y="86"/>
                  </a:cubicBezTo>
                  <a:cubicBezTo>
                    <a:pt x="21" y="165"/>
                    <a:pt x="21" y="165"/>
                    <a:pt x="21" y="165"/>
                  </a:cubicBezTo>
                  <a:cubicBezTo>
                    <a:pt x="21" y="171"/>
                    <a:pt x="26" y="176"/>
                    <a:pt x="32" y="176"/>
                  </a:cubicBezTo>
                  <a:cubicBezTo>
                    <a:pt x="38" y="176"/>
                    <a:pt x="43" y="171"/>
                    <a:pt x="43" y="165"/>
                  </a:cubicBezTo>
                  <a:cubicBezTo>
                    <a:pt x="43" y="86"/>
                    <a:pt x="43" y="86"/>
                    <a:pt x="43" y="86"/>
                  </a:cubicBezTo>
                  <a:cubicBezTo>
                    <a:pt x="47" y="86"/>
                    <a:pt x="47" y="86"/>
                    <a:pt x="47" y="86"/>
                  </a:cubicBezTo>
                  <a:cubicBezTo>
                    <a:pt x="47" y="165"/>
                    <a:pt x="47" y="165"/>
                    <a:pt x="47" y="165"/>
                  </a:cubicBezTo>
                  <a:cubicBezTo>
                    <a:pt x="47" y="171"/>
                    <a:pt x="52" y="176"/>
                    <a:pt x="58" y="176"/>
                  </a:cubicBezTo>
                  <a:cubicBezTo>
                    <a:pt x="65" y="176"/>
                    <a:pt x="70" y="171"/>
                    <a:pt x="70" y="165"/>
                  </a:cubicBezTo>
                  <a:cubicBezTo>
                    <a:pt x="70" y="86"/>
                    <a:pt x="70" y="86"/>
                    <a:pt x="70" y="86"/>
                  </a:cubicBezTo>
                  <a:cubicBezTo>
                    <a:pt x="70" y="81"/>
                    <a:pt x="70" y="81"/>
                    <a:pt x="70" y="81"/>
                  </a:cubicBezTo>
                  <a:cubicBezTo>
                    <a:pt x="70" y="48"/>
                    <a:pt x="70" y="48"/>
                    <a:pt x="70" y="48"/>
                  </a:cubicBezTo>
                  <a:cubicBezTo>
                    <a:pt x="70" y="30"/>
                    <a:pt x="70" y="30"/>
                    <a:pt x="70" y="30"/>
                  </a:cubicBezTo>
                  <a:cubicBezTo>
                    <a:pt x="74" y="30"/>
                    <a:pt x="74" y="30"/>
                    <a:pt x="74" y="30"/>
                  </a:cubicBezTo>
                  <a:cubicBezTo>
                    <a:pt x="74" y="47"/>
                    <a:pt x="74" y="47"/>
                    <a:pt x="74" y="47"/>
                  </a:cubicBezTo>
                  <a:cubicBezTo>
                    <a:pt x="74" y="77"/>
                    <a:pt x="74" y="77"/>
                    <a:pt x="74" y="77"/>
                  </a:cubicBezTo>
                  <a:cubicBezTo>
                    <a:pt x="74" y="82"/>
                    <a:pt x="77" y="86"/>
                    <a:pt x="82" y="86"/>
                  </a:cubicBezTo>
                  <a:cubicBezTo>
                    <a:pt x="87" y="86"/>
                    <a:pt x="90" y="82"/>
                    <a:pt x="90" y="77"/>
                  </a:cubicBezTo>
                  <a:cubicBezTo>
                    <a:pt x="90" y="26"/>
                    <a:pt x="90" y="26"/>
                    <a:pt x="90" y="26"/>
                  </a:cubicBezTo>
                  <a:cubicBezTo>
                    <a:pt x="90" y="26"/>
                    <a:pt x="90" y="26"/>
                    <a:pt x="90"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grpSp>
        <p:nvGrpSpPr>
          <p:cNvPr id="100" name="Group 99"/>
          <p:cNvGrpSpPr/>
          <p:nvPr/>
        </p:nvGrpSpPr>
        <p:grpSpPr>
          <a:xfrm>
            <a:off x="11473023" y="5298704"/>
            <a:ext cx="1045795" cy="2260824"/>
            <a:chOff x="7600951" y="2563813"/>
            <a:chExt cx="382588" cy="827087"/>
          </a:xfrm>
          <a:solidFill>
            <a:schemeClr val="accent1">
              <a:lumMod val="60000"/>
              <a:lumOff val="40000"/>
            </a:schemeClr>
          </a:solidFill>
        </p:grpSpPr>
        <p:sp>
          <p:nvSpPr>
            <p:cNvPr id="77" name="Oval 56"/>
            <p:cNvSpPr>
              <a:spLocks noChangeArrowheads="1"/>
            </p:cNvSpPr>
            <p:nvPr/>
          </p:nvSpPr>
          <p:spPr bwMode="auto">
            <a:xfrm>
              <a:off x="7721601" y="2563813"/>
              <a:ext cx="146050" cy="1460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78" name="Freeform 57"/>
            <p:cNvSpPr>
              <a:spLocks/>
            </p:cNvSpPr>
            <p:nvPr/>
          </p:nvSpPr>
          <p:spPr bwMode="auto">
            <a:xfrm>
              <a:off x="7600951" y="2720975"/>
              <a:ext cx="382588" cy="669925"/>
            </a:xfrm>
            <a:custGeom>
              <a:avLst/>
              <a:gdLst>
                <a:gd name="T0" fmla="*/ 101 w 102"/>
                <a:gd name="T1" fmla="*/ 68 h 178"/>
                <a:gd name="T2" fmla="*/ 85 w 102"/>
                <a:gd name="T3" fmla="*/ 20 h 178"/>
                <a:gd name="T4" fmla="*/ 85 w 102"/>
                <a:gd name="T5" fmla="*/ 19 h 178"/>
                <a:gd name="T6" fmla="*/ 60 w 102"/>
                <a:gd name="T7" fmla="*/ 0 h 178"/>
                <a:gd name="T8" fmla="*/ 52 w 102"/>
                <a:gd name="T9" fmla="*/ 0 h 178"/>
                <a:gd name="T10" fmla="*/ 50 w 102"/>
                <a:gd name="T11" fmla="*/ 0 h 178"/>
                <a:gd name="T12" fmla="*/ 42 w 102"/>
                <a:gd name="T13" fmla="*/ 0 h 178"/>
                <a:gd name="T14" fmla="*/ 17 w 102"/>
                <a:gd name="T15" fmla="*/ 19 h 178"/>
                <a:gd name="T16" fmla="*/ 17 w 102"/>
                <a:gd name="T17" fmla="*/ 20 h 178"/>
                <a:gd name="T18" fmla="*/ 1 w 102"/>
                <a:gd name="T19" fmla="*/ 68 h 178"/>
                <a:gd name="T20" fmla="*/ 6 w 102"/>
                <a:gd name="T21" fmla="*/ 78 h 178"/>
                <a:gd name="T22" fmla="*/ 16 w 102"/>
                <a:gd name="T23" fmla="*/ 73 h 178"/>
                <a:gd name="T24" fmla="*/ 31 w 102"/>
                <a:gd name="T25" fmla="*/ 27 h 178"/>
                <a:gd name="T26" fmla="*/ 34 w 102"/>
                <a:gd name="T27" fmla="*/ 27 h 178"/>
                <a:gd name="T28" fmla="*/ 9 w 102"/>
                <a:gd name="T29" fmla="*/ 106 h 178"/>
                <a:gd name="T30" fmla="*/ 30 w 102"/>
                <a:gd name="T31" fmla="*/ 106 h 178"/>
                <a:gd name="T32" fmla="*/ 30 w 102"/>
                <a:gd name="T33" fmla="*/ 169 h 178"/>
                <a:gd name="T34" fmla="*/ 39 w 102"/>
                <a:gd name="T35" fmla="*/ 178 h 178"/>
                <a:gd name="T36" fmla="*/ 48 w 102"/>
                <a:gd name="T37" fmla="*/ 169 h 178"/>
                <a:gd name="T38" fmla="*/ 48 w 102"/>
                <a:gd name="T39" fmla="*/ 106 h 178"/>
                <a:gd name="T40" fmla="*/ 54 w 102"/>
                <a:gd name="T41" fmla="*/ 106 h 178"/>
                <a:gd name="T42" fmla="*/ 54 w 102"/>
                <a:gd name="T43" fmla="*/ 169 h 178"/>
                <a:gd name="T44" fmla="*/ 64 w 102"/>
                <a:gd name="T45" fmla="*/ 178 h 178"/>
                <a:gd name="T46" fmla="*/ 73 w 102"/>
                <a:gd name="T47" fmla="*/ 169 h 178"/>
                <a:gd name="T48" fmla="*/ 73 w 102"/>
                <a:gd name="T49" fmla="*/ 106 h 178"/>
                <a:gd name="T50" fmla="*/ 93 w 102"/>
                <a:gd name="T51" fmla="*/ 106 h 178"/>
                <a:gd name="T52" fmla="*/ 68 w 102"/>
                <a:gd name="T53" fmla="*/ 27 h 178"/>
                <a:gd name="T54" fmla="*/ 71 w 102"/>
                <a:gd name="T55" fmla="*/ 27 h 178"/>
                <a:gd name="T56" fmla="*/ 86 w 102"/>
                <a:gd name="T57" fmla="*/ 73 h 178"/>
                <a:gd name="T58" fmla="*/ 96 w 102"/>
                <a:gd name="T59" fmla="*/ 78 h 178"/>
                <a:gd name="T60" fmla="*/ 101 w 102"/>
                <a:gd name="T61" fmla="*/ 6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2" h="178">
                  <a:moveTo>
                    <a:pt x="101" y="68"/>
                  </a:moveTo>
                  <a:cubicBezTo>
                    <a:pt x="85" y="20"/>
                    <a:pt x="85" y="20"/>
                    <a:pt x="85" y="20"/>
                  </a:cubicBezTo>
                  <a:cubicBezTo>
                    <a:pt x="85" y="20"/>
                    <a:pt x="85" y="20"/>
                    <a:pt x="85" y="19"/>
                  </a:cubicBezTo>
                  <a:cubicBezTo>
                    <a:pt x="79" y="4"/>
                    <a:pt x="65" y="0"/>
                    <a:pt x="60" y="0"/>
                  </a:cubicBezTo>
                  <a:cubicBezTo>
                    <a:pt x="56" y="0"/>
                    <a:pt x="57" y="0"/>
                    <a:pt x="52" y="0"/>
                  </a:cubicBezTo>
                  <a:cubicBezTo>
                    <a:pt x="51" y="0"/>
                    <a:pt x="51" y="0"/>
                    <a:pt x="50" y="0"/>
                  </a:cubicBezTo>
                  <a:cubicBezTo>
                    <a:pt x="45" y="0"/>
                    <a:pt x="46" y="0"/>
                    <a:pt x="42" y="0"/>
                  </a:cubicBezTo>
                  <a:cubicBezTo>
                    <a:pt x="37" y="0"/>
                    <a:pt x="23" y="4"/>
                    <a:pt x="17" y="19"/>
                  </a:cubicBezTo>
                  <a:cubicBezTo>
                    <a:pt x="17" y="20"/>
                    <a:pt x="17" y="20"/>
                    <a:pt x="17" y="20"/>
                  </a:cubicBezTo>
                  <a:cubicBezTo>
                    <a:pt x="1" y="68"/>
                    <a:pt x="1" y="68"/>
                    <a:pt x="1" y="68"/>
                  </a:cubicBezTo>
                  <a:cubicBezTo>
                    <a:pt x="0" y="72"/>
                    <a:pt x="2" y="77"/>
                    <a:pt x="6" y="78"/>
                  </a:cubicBezTo>
                  <a:cubicBezTo>
                    <a:pt x="10" y="79"/>
                    <a:pt x="15" y="77"/>
                    <a:pt x="16" y="73"/>
                  </a:cubicBezTo>
                  <a:cubicBezTo>
                    <a:pt x="31" y="27"/>
                    <a:pt x="31" y="27"/>
                    <a:pt x="31" y="27"/>
                  </a:cubicBezTo>
                  <a:cubicBezTo>
                    <a:pt x="34" y="27"/>
                    <a:pt x="34" y="27"/>
                    <a:pt x="34" y="27"/>
                  </a:cubicBezTo>
                  <a:cubicBezTo>
                    <a:pt x="9" y="106"/>
                    <a:pt x="9" y="106"/>
                    <a:pt x="9" y="106"/>
                  </a:cubicBezTo>
                  <a:cubicBezTo>
                    <a:pt x="30" y="106"/>
                    <a:pt x="30" y="106"/>
                    <a:pt x="30" y="106"/>
                  </a:cubicBezTo>
                  <a:cubicBezTo>
                    <a:pt x="30" y="169"/>
                    <a:pt x="30" y="169"/>
                    <a:pt x="30" y="169"/>
                  </a:cubicBezTo>
                  <a:cubicBezTo>
                    <a:pt x="30" y="174"/>
                    <a:pt x="34" y="178"/>
                    <a:pt x="39" y="178"/>
                  </a:cubicBezTo>
                  <a:cubicBezTo>
                    <a:pt x="44" y="178"/>
                    <a:pt x="48" y="174"/>
                    <a:pt x="48" y="169"/>
                  </a:cubicBezTo>
                  <a:cubicBezTo>
                    <a:pt x="48" y="106"/>
                    <a:pt x="48" y="106"/>
                    <a:pt x="48" y="106"/>
                  </a:cubicBezTo>
                  <a:cubicBezTo>
                    <a:pt x="54" y="106"/>
                    <a:pt x="54" y="106"/>
                    <a:pt x="54" y="106"/>
                  </a:cubicBezTo>
                  <a:cubicBezTo>
                    <a:pt x="54" y="169"/>
                    <a:pt x="54" y="169"/>
                    <a:pt x="54" y="169"/>
                  </a:cubicBezTo>
                  <a:cubicBezTo>
                    <a:pt x="54" y="174"/>
                    <a:pt x="59" y="178"/>
                    <a:pt x="64" y="178"/>
                  </a:cubicBezTo>
                  <a:cubicBezTo>
                    <a:pt x="69" y="178"/>
                    <a:pt x="73" y="174"/>
                    <a:pt x="73" y="169"/>
                  </a:cubicBezTo>
                  <a:cubicBezTo>
                    <a:pt x="73" y="106"/>
                    <a:pt x="73" y="106"/>
                    <a:pt x="73" y="106"/>
                  </a:cubicBezTo>
                  <a:cubicBezTo>
                    <a:pt x="93" y="106"/>
                    <a:pt x="93" y="106"/>
                    <a:pt x="93" y="106"/>
                  </a:cubicBezTo>
                  <a:cubicBezTo>
                    <a:pt x="68" y="27"/>
                    <a:pt x="68" y="27"/>
                    <a:pt x="68" y="27"/>
                  </a:cubicBezTo>
                  <a:cubicBezTo>
                    <a:pt x="71" y="27"/>
                    <a:pt x="71" y="27"/>
                    <a:pt x="71" y="27"/>
                  </a:cubicBezTo>
                  <a:cubicBezTo>
                    <a:pt x="86" y="73"/>
                    <a:pt x="86" y="73"/>
                    <a:pt x="86" y="73"/>
                  </a:cubicBezTo>
                  <a:cubicBezTo>
                    <a:pt x="88" y="77"/>
                    <a:pt x="92" y="79"/>
                    <a:pt x="96" y="78"/>
                  </a:cubicBezTo>
                  <a:cubicBezTo>
                    <a:pt x="100" y="77"/>
                    <a:pt x="102" y="72"/>
                    <a:pt x="101" y="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grpSp>
        <p:nvGrpSpPr>
          <p:cNvPr id="95" name="Group 94"/>
          <p:cNvGrpSpPr/>
          <p:nvPr/>
        </p:nvGrpSpPr>
        <p:grpSpPr>
          <a:xfrm>
            <a:off x="4573385" y="4127069"/>
            <a:ext cx="781090" cy="1900654"/>
            <a:chOff x="5076826" y="2135188"/>
            <a:chExt cx="285750" cy="695325"/>
          </a:xfrm>
          <a:solidFill>
            <a:schemeClr val="accent1"/>
          </a:solidFill>
        </p:grpSpPr>
        <p:sp>
          <p:nvSpPr>
            <p:cNvPr id="80" name="Oval 59"/>
            <p:cNvSpPr>
              <a:spLocks noChangeArrowheads="1"/>
            </p:cNvSpPr>
            <p:nvPr/>
          </p:nvSpPr>
          <p:spPr bwMode="auto">
            <a:xfrm>
              <a:off x="5159376" y="2135188"/>
              <a:ext cx="123825" cy="1238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81" name="Freeform 60"/>
            <p:cNvSpPr>
              <a:spLocks/>
            </p:cNvSpPr>
            <p:nvPr/>
          </p:nvSpPr>
          <p:spPr bwMode="auto">
            <a:xfrm>
              <a:off x="5076826" y="2270125"/>
              <a:ext cx="285750" cy="560388"/>
            </a:xfrm>
            <a:custGeom>
              <a:avLst/>
              <a:gdLst>
                <a:gd name="T0" fmla="*/ 76 w 76"/>
                <a:gd name="T1" fmla="*/ 22 h 149"/>
                <a:gd name="T2" fmla="*/ 54 w 76"/>
                <a:gd name="T3" fmla="*/ 0 h 149"/>
                <a:gd name="T4" fmla="*/ 32 w 76"/>
                <a:gd name="T5" fmla="*/ 0 h 149"/>
                <a:gd name="T6" fmla="*/ 31 w 76"/>
                <a:gd name="T7" fmla="*/ 0 h 149"/>
                <a:gd name="T8" fmla="*/ 22 w 76"/>
                <a:gd name="T9" fmla="*/ 0 h 149"/>
                <a:gd name="T10" fmla="*/ 0 w 76"/>
                <a:gd name="T11" fmla="*/ 22 h 149"/>
                <a:gd name="T12" fmla="*/ 0 w 76"/>
                <a:gd name="T13" fmla="*/ 22 h 149"/>
                <a:gd name="T14" fmla="*/ 0 w 76"/>
                <a:gd name="T15" fmla="*/ 66 h 149"/>
                <a:gd name="T16" fmla="*/ 7 w 76"/>
                <a:gd name="T17" fmla="*/ 73 h 149"/>
                <a:gd name="T18" fmla="*/ 14 w 76"/>
                <a:gd name="T19" fmla="*/ 66 h 149"/>
                <a:gd name="T20" fmla="*/ 14 w 76"/>
                <a:gd name="T21" fmla="*/ 40 h 149"/>
                <a:gd name="T22" fmla="*/ 14 w 76"/>
                <a:gd name="T23" fmla="*/ 26 h 149"/>
                <a:gd name="T24" fmla="*/ 17 w 76"/>
                <a:gd name="T25" fmla="*/ 26 h 149"/>
                <a:gd name="T26" fmla="*/ 17 w 76"/>
                <a:gd name="T27" fmla="*/ 41 h 149"/>
                <a:gd name="T28" fmla="*/ 17 w 76"/>
                <a:gd name="T29" fmla="*/ 69 h 149"/>
                <a:gd name="T30" fmla="*/ 17 w 76"/>
                <a:gd name="T31" fmla="*/ 73 h 149"/>
                <a:gd name="T32" fmla="*/ 17 w 76"/>
                <a:gd name="T33" fmla="*/ 140 h 149"/>
                <a:gd name="T34" fmla="*/ 27 w 76"/>
                <a:gd name="T35" fmla="*/ 149 h 149"/>
                <a:gd name="T36" fmla="*/ 36 w 76"/>
                <a:gd name="T37" fmla="*/ 140 h 149"/>
                <a:gd name="T38" fmla="*/ 36 w 76"/>
                <a:gd name="T39" fmla="*/ 73 h 149"/>
                <a:gd name="T40" fmla="*/ 40 w 76"/>
                <a:gd name="T41" fmla="*/ 73 h 149"/>
                <a:gd name="T42" fmla="*/ 40 w 76"/>
                <a:gd name="T43" fmla="*/ 140 h 149"/>
                <a:gd name="T44" fmla="*/ 49 w 76"/>
                <a:gd name="T45" fmla="*/ 149 h 149"/>
                <a:gd name="T46" fmla="*/ 59 w 76"/>
                <a:gd name="T47" fmla="*/ 140 h 149"/>
                <a:gd name="T48" fmla="*/ 59 w 76"/>
                <a:gd name="T49" fmla="*/ 73 h 149"/>
                <a:gd name="T50" fmla="*/ 59 w 76"/>
                <a:gd name="T51" fmla="*/ 69 h 149"/>
                <a:gd name="T52" fmla="*/ 59 w 76"/>
                <a:gd name="T53" fmla="*/ 41 h 149"/>
                <a:gd name="T54" fmla="*/ 59 w 76"/>
                <a:gd name="T55" fmla="*/ 26 h 149"/>
                <a:gd name="T56" fmla="*/ 62 w 76"/>
                <a:gd name="T57" fmla="*/ 26 h 149"/>
                <a:gd name="T58" fmla="*/ 62 w 76"/>
                <a:gd name="T59" fmla="*/ 40 h 149"/>
                <a:gd name="T60" fmla="*/ 62 w 76"/>
                <a:gd name="T61" fmla="*/ 66 h 149"/>
                <a:gd name="T62" fmla="*/ 69 w 76"/>
                <a:gd name="T63" fmla="*/ 73 h 149"/>
                <a:gd name="T64" fmla="*/ 76 w 76"/>
                <a:gd name="T65" fmla="*/ 66 h 149"/>
                <a:gd name="T66" fmla="*/ 76 w 76"/>
                <a:gd name="T67" fmla="*/ 22 h 149"/>
                <a:gd name="T68" fmla="*/ 76 w 76"/>
                <a:gd name="T69" fmla="*/ 2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6" h="149">
                  <a:moveTo>
                    <a:pt x="76" y="22"/>
                  </a:moveTo>
                  <a:cubicBezTo>
                    <a:pt x="76" y="10"/>
                    <a:pt x="67" y="0"/>
                    <a:pt x="54" y="0"/>
                  </a:cubicBezTo>
                  <a:cubicBezTo>
                    <a:pt x="32" y="0"/>
                    <a:pt x="32" y="0"/>
                    <a:pt x="32" y="0"/>
                  </a:cubicBezTo>
                  <a:cubicBezTo>
                    <a:pt x="31" y="0"/>
                    <a:pt x="31" y="0"/>
                    <a:pt x="31" y="0"/>
                  </a:cubicBezTo>
                  <a:cubicBezTo>
                    <a:pt x="22" y="0"/>
                    <a:pt x="22" y="0"/>
                    <a:pt x="22" y="0"/>
                  </a:cubicBezTo>
                  <a:cubicBezTo>
                    <a:pt x="10" y="0"/>
                    <a:pt x="0" y="10"/>
                    <a:pt x="0" y="22"/>
                  </a:cubicBezTo>
                  <a:cubicBezTo>
                    <a:pt x="0" y="22"/>
                    <a:pt x="0" y="22"/>
                    <a:pt x="0" y="22"/>
                  </a:cubicBezTo>
                  <a:cubicBezTo>
                    <a:pt x="0" y="66"/>
                    <a:pt x="0" y="66"/>
                    <a:pt x="0" y="66"/>
                  </a:cubicBezTo>
                  <a:cubicBezTo>
                    <a:pt x="0" y="70"/>
                    <a:pt x="3" y="73"/>
                    <a:pt x="7" y="73"/>
                  </a:cubicBezTo>
                  <a:cubicBezTo>
                    <a:pt x="11" y="73"/>
                    <a:pt x="14" y="70"/>
                    <a:pt x="14" y="66"/>
                  </a:cubicBezTo>
                  <a:cubicBezTo>
                    <a:pt x="14" y="40"/>
                    <a:pt x="14" y="40"/>
                    <a:pt x="14" y="40"/>
                  </a:cubicBezTo>
                  <a:cubicBezTo>
                    <a:pt x="14" y="26"/>
                    <a:pt x="14" y="26"/>
                    <a:pt x="14" y="26"/>
                  </a:cubicBezTo>
                  <a:cubicBezTo>
                    <a:pt x="17" y="26"/>
                    <a:pt x="17" y="26"/>
                    <a:pt x="17" y="26"/>
                  </a:cubicBezTo>
                  <a:cubicBezTo>
                    <a:pt x="17" y="41"/>
                    <a:pt x="17" y="41"/>
                    <a:pt x="17" y="41"/>
                  </a:cubicBezTo>
                  <a:cubicBezTo>
                    <a:pt x="17" y="69"/>
                    <a:pt x="17" y="69"/>
                    <a:pt x="17" y="69"/>
                  </a:cubicBezTo>
                  <a:cubicBezTo>
                    <a:pt x="17" y="73"/>
                    <a:pt x="17" y="73"/>
                    <a:pt x="17" y="73"/>
                  </a:cubicBezTo>
                  <a:cubicBezTo>
                    <a:pt x="17" y="140"/>
                    <a:pt x="17" y="140"/>
                    <a:pt x="17" y="140"/>
                  </a:cubicBezTo>
                  <a:cubicBezTo>
                    <a:pt x="17" y="145"/>
                    <a:pt x="22" y="149"/>
                    <a:pt x="27" y="149"/>
                  </a:cubicBezTo>
                  <a:cubicBezTo>
                    <a:pt x="32" y="149"/>
                    <a:pt x="36" y="145"/>
                    <a:pt x="36" y="140"/>
                  </a:cubicBezTo>
                  <a:cubicBezTo>
                    <a:pt x="36" y="73"/>
                    <a:pt x="36" y="73"/>
                    <a:pt x="36" y="73"/>
                  </a:cubicBezTo>
                  <a:cubicBezTo>
                    <a:pt x="40" y="73"/>
                    <a:pt x="40" y="73"/>
                    <a:pt x="40" y="73"/>
                  </a:cubicBezTo>
                  <a:cubicBezTo>
                    <a:pt x="40" y="140"/>
                    <a:pt x="40" y="140"/>
                    <a:pt x="40" y="140"/>
                  </a:cubicBezTo>
                  <a:cubicBezTo>
                    <a:pt x="40" y="145"/>
                    <a:pt x="44" y="149"/>
                    <a:pt x="49" y="149"/>
                  </a:cubicBezTo>
                  <a:cubicBezTo>
                    <a:pt x="55" y="149"/>
                    <a:pt x="59" y="145"/>
                    <a:pt x="59" y="140"/>
                  </a:cubicBezTo>
                  <a:cubicBezTo>
                    <a:pt x="59" y="73"/>
                    <a:pt x="59" y="73"/>
                    <a:pt x="59" y="73"/>
                  </a:cubicBezTo>
                  <a:cubicBezTo>
                    <a:pt x="59" y="69"/>
                    <a:pt x="59" y="69"/>
                    <a:pt x="59" y="69"/>
                  </a:cubicBezTo>
                  <a:cubicBezTo>
                    <a:pt x="59" y="41"/>
                    <a:pt x="59" y="41"/>
                    <a:pt x="59" y="41"/>
                  </a:cubicBezTo>
                  <a:cubicBezTo>
                    <a:pt x="59" y="26"/>
                    <a:pt x="59" y="26"/>
                    <a:pt x="59" y="26"/>
                  </a:cubicBezTo>
                  <a:cubicBezTo>
                    <a:pt x="62" y="26"/>
                    <a:pt x="62" y="26"/>
                    <a:pt x="62" y="26"/>
                  </a:cubicBezTo>
                  <a:cubicBezTo>
                    <a:pt x="62" y="40"/>
                    <a:pt x="62" y="40"/>
                    <a:pt x="62" y="40"/>
                  </a:cubicBezTo>
                  <a:cubicBezTo>
                    <a:pt x="62" y="66"/>
                    <a:pt x="62" y="66"/>
                    <a:pt x="62" y="66"/>
                  </a:cubicBezTo>
                  <a:cubicBezTo>
                    <a:pt x="62" y="70"/>
                    <a:pt x="66" y="73"/>
                    <a:pt x="69" y="73"/>
                  </a:cubicBezTo>
                  <a:cubicBezTo>
                    <a:pt x="73" y="73"/>
                    <a:pt x="76" y="70"/>
                    <a:pt x="76" y="66"/>
                  </a:cubicBezTo>
                  <a:cubicBezTo>
                    <a:pt x="76" y="22"/>
                    <a:pt x="76" y="22"/>
                    <a:pt x="76" y="22"/>
                  </a:cubicBezTo>
                  <a:cubicBezTo>
                    <a:pt x="76" y="22"/>
                    <a:pt x="76" y="22"/>
                    <a:pt x="76"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grpSp>
        <p:nvGrpSpPr>
          <p:cNvPr id="98" name="Group 97"/>
          <p:cNvGrpSpPr/>
          <p:nvPr/>
        </p:nvGrpSpPr>
        <p:grpSpPr>
          <a:xfrm>
            <a:off x="9242574" y="4127069"/>
            <a:ext cx="872219" cy="1900654"/>
            <a:chOff x="6784976" y="2135188"/>
            <a:chExt cx="319088" cy="695325"/>
          </a:xfrm>
          <a:solidFill>
            <a:schemeClr val="accent1">
              <a:lumMod val="60000"/>
              <a:lumOff val="40000"/>
            </a:schemeClr>
          </a:solidFill>
        </p:grpSpPr>
        <p:sp>
          <p:nvSpPr>
            <p:cNvPr id="82" name="Oval 61"/>
            <p:cNvSpPr>
              <a:spLocks noChangeArrowheads="1"/>
            </p:cNvSpPr>
            <p:nvPr/>
          </p:nvSpPr>
          <p:spPr bwMode="auto">
            <a:xfrm>
              <a:off x="6881813" y="2135188"/>
              <a:ext cx="123825" cy="1238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83" name="Freeform 62"/>
            <p:cNvSpPr>
              <a:spLocks/>
            </p:cNvSpPr>
            <p:nvPr/>
          </p:nvSpPr>
          <p:spPr bwMode="auto">
            <a:xfrm>
              <a:off x="6784976" y="2270125"/>
              <a:ext cx="319088" cy="560388"/>
            </a:xfrm>
            <a:custGeom>
              <a:avLst/>
              <a:gdLst>
                <a:gd name="T0" fmla="*/ 84 w 85"/>
                <a:gd name="T1" fmla="*/ 57 h 149"/>
                <a:gd name="T2" fmla="*/ 71 w 85"/>
                <a:gd name="T3" fmla="*/ 17 h 149"/>
                <a:gd name="T4" fmla="*/ 71 w 85"/>
                <a:gd name="T5" fmla="*/ 16 h 149"/>
                <a:gd name="T6" fmla="*/ 50 w 85"/>
                <a:gd name="T7" fmla="*/ 0 h 149"/>
                <a:gd name="T8" fmla="*/ 44 w 85"/>
                <a:gd name="T9" fmla="*/ 0 h 149"/>
                <a:gd name="T10" fmla="*/ 41 w 85"/>
                <a:gd name="T11" fmla="*/ 0 h 149"/>
                <a:gd name="T12" fmla="*/ 35 w 85"/>
                <a:gd name="T13" fmla="*/ 0 h 149"/>
                <a:gd name="T14" fmla="*/ 14 w 85"/>
                <a:gd name="T15" fmla="*/ 16 h 149"/>
                <a:gd name="T16" fmla="*/ 14 w 85"/>
                <a:gd name="T17" fmla="*/ 17 h 149"/>
                <a:gd name="T18" fmla="*/ 1 w 85"/>
                <a:gd name="T19" fmla="*/ 57 h 149"/>
                <a:gd name="T20" fmla="*/ 5 w 85"/>
                <a:gd name="T21" fmla="*/ 65 h 149"/>
                <a:gd name="T22" fmla="*/ 13 w 85"/>
                <a:gd name="T23" fmla="*/ 61 h 149"/>
                <a:gd name="T24" fmla="*/ 25 w 85"/>
                <a:gd name="T25" fmla="*/ 22 h 149"/>
                <a:gd name="T26" fmla="*/ 28 w 85"/>
                <a:gd name="T27" fmla="*/ 22 h 149"/>
                <a:gd name="T28" fmla="*/ 7 w 85"/>
                <a:gd name="T29" fmla="*/ 89 h 149"/>
                <a:gd name="T30" fmla="*/ 24 w 85"/>
                <a:gd name="T31" fmla="*/ 89 h 149"/>
                <a:gd name="T32" fmla="*/ 24 w 85"/>
                <a:gd name="T33" fmla="*/ 142 h 149"/>
                <a:gd name="T34" fmla="*/ 32 w 85"/>
                <a:gd name="T35" fmla="*/ 149 h 149"/>
                <a:gd name="T36" fmla="*/ 40 w 85"/>
                <a:gd name="T37" fmla="*/ 142 h 149"/>
                <a:gd name="T38" fmla="*/ 40 w 85"/>
                <a:gd name="T39" fmla="*/ 89 h 149"/>
                <a:gd name="T40" fmla="*/ 45 w 85"/>
                <a:gd name="T41" fmla="*/ 89 h 149"/>
                <a:gd name="T42" fmla="*/ 45 w 85"/>
                <a:gd name="T43" fmla="*/ 142 h 149"/>
                <a:gd name="T44" fmla="*/ 53 w 85"/>
                <a:gd name="T45" fmla="*/ 149 h 149"/>
                <a:gd name="T46" fmla="*/ 61 w 85"/>
                <a:gd name="T47" fmla="*/ 142 h 149"/>
                <a:gd name="T48" fmla="*/ 61 w 85"/>
                <a:gd name="T49" fmla="*/ 89 h 149"/>
                <a:gd name="T50" fmla="*/ 78 w 85"/>
                <a:gd name="T51" fmla="*/ 89 h 149"/>
                <a:gd name="T52" fmla="*/ 57 w 85"/>
                <a:gd name="T53" fmla="*/ 22 h 149"/>
                <a:gd name="T54" fmla="*/ 60 w 85"/>
                <a:gd name="T55" fmla="*/ 22 h 149"/>
                <a:gd name="T56" fmla="*/ 72 w 85"/>
                <a:gd name="T57" fmla="*/ 61 h 149"/>
                <a:gd name="T58" fmla="*/ 80 w 85"/>
                <a:gd name="T59" fmla="*/ 65 h 149"/>
                <a:gd name="T60" fmla="*/ 84 w 85"/>
                <a:gd name="T61" fmla="*/ 57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5" h="149">
                  <a:moveTo>
                    <a:pt x="84" y="57"/>
                  </a:moveTo>
                  <a:cubicBezTo>
                    <a:pt x="71" y="17"/>
                    <a:pt x="71" y="17"/>
                    <a:pt x="71" y="17"/>
                  </a:cubicBezTo>
                  <a:cubicBezTo>
                    <a:pt x="71" y="17"/>
                    <a:pt x="71" y="16"/>
                    <a:pt x="71" y="16"/>
                  </a:cubicBezTo>
                  <a:cubicBezTo>
                    <a:pt x="66" y="3"/>
                    <a:pt x="54" y="0"/>
                    <a:pt x="50" y="0"/>
                  </a:cubicBezTo>
                  <a:cubicBezTo>
                    <a:pt x="47" y="0"/>
                    <a:pt x="47" y="0"/>
                    <a:pt x="44" y="0"/>
                  </a:cubicBezTo>
                  <a:cubicBezTo>
                    <a:pt x="43" y="0"/>
                    <a:pt x="42" y="0"/>
                    <a:pt x="41" y="0"/>
                  </a:cubicBezTo>
                  <a:cubicBezTo>
                    <a:pt x="38" y="0"/>
                    <a:pt x="38" y="0"/>
                    <a:pt x="35" y="0"/>
                  </a:cubicBezTo>
                  <a:cubicBezTo>
                    <a:pt x="31" y="0"/>
                    <a:pt x="19" y="3"/>
                    <a:pt x="14" y="16"/>
                  </a:cubicBezTo>
                  <a:cubicBezTo>
                    <a:pt x="14" y="16"/>
                    <a:pt x="14" y="17"/>
                    <a:pt x="14" y="17"/>
                  </a:cubicBezTo>
                  <a:cubicBezTo>
                    <a:pt x="1" y="57"/>
                    <a:pt x="1" y="57"/>
                    <a:pt x="1" y="57"/>
                  </a:cubicBezTo>
                  <a:cubicBezTo>
                    <a:pt x="0" y="61"/>
                    <a:pt x="1" y="64"/>
                    <a:pt x="5" y="65"/>
                  </a:cubicBezTo>
                  <a:cubicBezTo>
                    <a:pt x="8" y="66"/>
                    <a:pt x="12" y="65"/>
                    <a:pt x="13" y="61"/>
                  </a:cubicBezTo>
                  <a:cubicBezTo>
                    <a:pt x="25" y="22"/>
                    <a:pt x="25" y="22"/>
                    <a:pt x="25" y="22"/>
                  </a:cubicBezTo>
                  <a:cubicBezTo>
                    <a:pt x="28" y="22"/>
                    <a:pt x="28" y="22"/>
                    <a:pt x="28" y="22"/>
                  </a:cubicBezTo>
                  <a:cubicBezTo>
                    <a:pt x="7" y="89"/>
                    <a:pt x="7" y="89"/>
                    <a:pt x="7" y="89"/>
                  </a:cubicBezTo>
                  <a:cubicBezTo>
                    <a:pt x="24" y="89"/>
                    <a:pt x="24" y="89"/>
                    <a:pt x="24" y="89"/>
                  </a:cubicBezTo>
                  <a:cubicBezTo>
                    <a:pt x="24" y="142"/>
                    <a:pt x="24" y="142"/>
                    <a:pt x="24" y="142"/>
                  </a:cubicBezTo>
                  <a:cubicBezTo>
                    <a:pt x="24" y="146"/>
                    <a:pt x="28" y="149"/>
                    <a:pt x="32" y="149"/>
                  </a:cubicBezTo>
                  <a:cubicBezTo>
                    <a:pt x="36" y="149"/>
                    <a:pt x="40" y="146"/>
                    <a:pt x="40" y="142"/>
                  </a:cubicBezTo>
                  <a:cubicBezTo>
                    <a:pt x="40" y="89"/>
                    <a:pt x="40" y="89"/>
                    <a:pt x="40" y="89"/>
                  </a:cubicBezTo>
                  <a:cubicBezTo>
                    <a:pt x="45" y="89"/>
                    <a:pt x="45" y="89"/>
                    <a:pt x="45" y="89"/>
                  </a:cubicBezTo>
                  <a:cubicBezTo>
                    <a:pt x="45" y="142"/>
                    <a:pt x="45" y="142"/>
                    <a:pt x="45" y="142"/>
                  </a:cubicBezTo>
                  <a:cubicBezTo>
                    <a:pt x="45" y="146"/>
                    <a:pt x="49" y="149"/>
                    <a:pt x="53" y="149"/>
                  </a:cubicBezTo>
                  <a:cubicBezTo>
                    <a:pt x="57" y="149"/>
                    <a:pt x="61" y="146"/>
                    <a:pt x="61" y="142"/>
                  </a:cubicBezTo>
                  <a:cubicBezTo>
                    <a:pt x="61" y="89"/>
                    <a:pt x="61" y="89"/>
                    <a:pt x="61" y="89"/>
                  </a:cubicBezTo>
                  <a:cubicBezTo>
                    <a:pt x="78" y="89"/>
                    <a:pt x="78" y="89"/>
                    <a:pt x="78" y="89"/>
                  </a:cubicBezTo>
                  <a:cubicBezTo>
                    <a:pt x="57" y="22"/>
                    <a:pt x="57" y="22"/>
                    <a:pt x="57" y="22"/>
                  </a:cubicBezTo>
                  <a:cubicBezTo>
                    <a:pt x="60" y="22"/>
                    <a:pt x="60" y="22"/>
                    <a:pt x="60" y="22"/>
                  </a:cubicBezTo>
                  <a:cubicBezTo>
                    <a:pt x="72" y="61"/>
                    <a:pt x="72" y="61"/>
                    <a:pt x="72" y="61"/>
                  </a:cubicBezTo>
                  <a:cubicBezTo>
                    <a:pt x="73" y="65"/>
                    <a:pt x="77" y="66"/>
                    <a:pt x="80" y="65"/>
                  </a:cubicBezTo>
                  <a:cubicBezTo>
                    <a:pt x="84" y="64"/>
                    <a:pt x="85" y="61"/>
                    <a:pt x="84"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grpSp>
        <p:nvGrpSpPr>
          <p:cNvPr id="96" name="Group 95"/>
          <p:cNvGrpSpPr/>
          <p:nvPr/>
        </p:nvGrpSpPr>
        <p:grpSpPr>
          <a:xfrm>
            <a:off x="7012127" y="3445781"/>
            <a:ext cx="633551" cy="1523128"/>
            <a:chOff x="5969001" y="1885950"/>
            <a:chExt cx="231775" cy="557213"/>
          </a:xfrm>
          <a:solidFill>
            <a:schemeClr val="accent1"/>
          </a:solidFill>
        </p:grpSpPr>
        <p:sp>
          <p:nvSpPr>
            <p:cNvPr id="84" name="Oval 63"/>
            <p:cNvSpPr>
              <a:spLocks noChangeArrowheads="1"/>
            </p:cNvSpPr>
            <p:nvPr/>
          </p:nvSpPr>
          <p:spPr bwMode="auto">
            <a:xfrm>
              <a:off x="6035676" y="1885950"/>
              <a:ext cx="98425" cy="984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85" name="Freeform 64"/>
            <p:cNvSpPr>
              <a:spLocks/>
            </p:cNvSpPr>
            <p:nvPr/>
          </p:nvSpPr>
          <p:spPr bwMode="auto">
            <a:xfrm>
              <a:off x="5969001" y="1995488"/>
              <a:ext cx="231775" cy="447675"/>
            </a:xfrm>
            <a:custGeom>
              <a:avLst/>
              <a:gdLst>
                <a:gd name="T0" fmla="*/ 62 w 62"/>
                <a:gd name="T1" fmla="*/ 18 h 119"/>
                <a:gd name="T2" fmla="*/ 44 w 62"/>
                <a:gd name="T3" fmla="*/ 0 h 119"/>
                <a:gd name="T4" fmla="*/ 26 w 62"/>
                <a:gd name="T5" fmla="*/ 0 h 119"/>
                <a:gd name="T6" fmla="*/ 25 w 62"/>
                <a:gd name="T7" fmla="*/ 0 h 119"/>
                <a:gd name="T8" fmla="*/ 18 w 62"/>
                <a:gd name="T9" fmla="*/ 0 h 119"/>
                <a:gd name="T10" fmla="*/ 0 w 62"/>
                <a:gd name="T11" fmla="*/ 18 h 119"/>
                <a:gd name="T12" fmla="*/ 0 w 62"/>
                <a:gd name="T13" fmla="*/ 18 h 119"/>
                <a:gd name="T14" fmla="*/ 0 w 62"/>
                <a:gd name="T15" fmla="*/ 52 h 119"/>
                <a:gd name="T16" fmla="*/ 6 w 62"/>
                <a:gd name="T17" fmla="*/ 58 h 119"/>
                <a:gd name="T18" fmla="*/ 12 w 62"/>
                <a:gd name="T19" fmla="*/ 52 h 119"/>
                <a:gd name="T20" fmla="*/ 12 w 62"/>
                <a:gd name="T21" fmla="*/ 32 h 119"/>
                <a:gd name="T22" fmla="*/ 12 w 62"/>
                <a:gd name="T23" fmla="*/ 20 h 119"/>
                <a:gd name="T24" fmla="*/ 14 w 62"/>
                <a:gd name="T25" fmla="*/ 20 h 119"/>
                <a:gd name="T26" fmla="*/ 14 w 62"/>
                <a:gd name="T27" fmla="*/ 32 h 119"/>
                <a:gd name="T28" fmla="*/ 14 w 62"/>
                <a:gd name="T29" fmla="*/ 55 h 119"/>
                <a:gd name="T30" fmla="*/ 14 w 62"/>
                <a:gd name="T31" fmla="*/ 58 h 119"/>
                <a:gd name="T32" fmla="*/ 14 w 62"/>
                <a:gd name="T33" fmla="*/ 112 h 119"/>
                <a:gd name="T34" fmla="*/ 22 w 62"/>
                <a:gd name="T35" fmla="*/ 119 h 119"/>
                <a:gd name="T36" fmla="*/ 30 w 62"/>
                <a:gd name="T37" fmla="*/ 112 h 119"/>
                <a:gd name="T38" fmla="*/ 30 w 62"/>
                <a:gd name="T39" fmla="*/ 58 h 119"/>
                <a:gd name="T40" fmla="*/ 32 w 62"/>
                <a:gd name="T41" fmla="*/ 58 h 119"/>
                <a:gd name="T42" fmla="*/ 32 w 62"/>
                <a:gd name="T43" fmla="*/ 112 h 119"/>
                <a:gd name="T44" fmla="*/ 40 w 62"/>
                <a:gd name="T45" fmla="*/ 119 h 119"/>
                <a:gd name="T46" fmla="*/ 48 w 62"/>
                <a:gd name="T47" fmla="*/ 112 h 119"/>
                <a:gd name="T48" fmla="*/ 48 w 62"/>
                <a:gd name="T49" fmla="*/ 58 h 119"/>
                <a:gd name="T50" fmla="*/ 48 w 62"/>
                <a:gd name="T51" fmla="*/ 55 h 119"/>
                <a:gd name="T52" fmla="*/ 48 w 62"/>
                <a:gd name="T53" fmla="*/ 32 h 119"/>
                <a:gd name="T54" fmla="*/ 48 w 62"/>
                <a:gd name="T55" fmla="*/ 20 h 119"/>
                <a:gd name="T56" fmla="*/ 50 w 62"/>
                <a:gd name="T57" fmla="*/ 20 h 119"/>
                <a:gd name="T58" fmla="*/ 50 w 62"/>
                <a:gd name="T59" fmla="*/ 32 h 119"/>
                <a:gd name="T60" fmla="*/ 50 w 62"/>
                <a:gd name="T61" fmla="*/ 52 h 119"/>
                <a:gd name="T62" fmla="*/ 56 w 62"/>
                <a:gd name="T63" fmla="*/ 58 h 119"/>
                <a:gd name="T64" fmla="*/ 62 w 62"/>
                <a:gd name="T65" fmla="*/ 52 h 119"/>
                <a:gd name="T66" fmla="*/ 62 w 62"/>
                <a:gd name="T67" fmla="*/ 18 h 119"/>
                <a:gd name="T68" fmla="*/ 62 w 62"/>
                <a:gd name="T69" fmla="*/ 18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2" h="119">
                  <a:moveTo>
                    <a:pt x="62" y="18"/>
                  </a:moveTo>
                  <a:cubicBezTo>
                    <a:pt x="62" y="8"/>
                    <a:pt x="54" y="0"/>
                    <a:pt x="44" y="0"/>
                  </a:cubicBezTo>
                  <a:cubicBezTo>
                    <a:pt x="26" y="0"/>
                    <a:pt x="26" y="0"/>
                    <a:pt x="26" y="0"/>
                  </a:cubicBezTo>
                  <a:cubicBezTo>
                    <a:pt x="25" y="0"/>
                    <a:pt x="25" y="0"/>
                    <a:pt x="25" y="0"/>
                  </a:cubicBezTo>
                  <a:cubicBezTo>
                    <a:pt x="18" y="0"/>
                    <a:pt x="18" y="0"/>
                    <a:pt x="18" y="0"/>
                  </a:cubicBezTo>
                  <a:cubicBezTo>
                    <a:pt x="8" y="0"/>
                    <a:pt x="0" y="8"/>
                    <a:pt x="0" y="18"/>
                  </a:cubicBezTo>
                  <a:cubicBezTo>
                    <a:pt x="0" y="18"/>
                    <a:pt x="0" y="18"/>
                    <a:pt x="0" y="18"/>
                  </a:cubicBezTo>
                  <a:cubicBezTo>
                    <a:pt x="0" y="52"/>
                    <a:pt x="0" y="52"/>
                    <a:pt x="0" y="52"/>
                  </a:cubicBezTo>
                  <a:cubicBezTo>
                    <a:pt x="0" y="55"/>
                    <a:pt x="3" y="58"/>
                    <a:pt x="6" y="58"/>
                  </a:cubicBezTo>
                  <a:cubicBezTo>
                    <a:pt x="9" y="58"/>
                    <a:pt x="12" y="55"/>
                    <a:pt x="12" y="52"/>
                  </a:cubicBezTo>
                  <a:cubicBezTo>
                    <a:pt x="12" y="32"/>
                    <a:pt x="12" y="32"/>
                    <a:pt x="12" y="32"/>
                  </a:cubicBezTo>
                  <a:cubicBezTo>
                    <a:pt x="12" y="20"/>
                    <a:pt x="12" y="20"/>
                    <a:pt x="12" y="20"/>
                  </a:cubicBezTo>
                  <a:cubicBezTo>
                    <a:pt x="14" y="20"/>
                    <a:pt x="14" y="20"/>
                    <a:pt x="14" y="20"/>
                  </a:cubicBezTo>
                  <a:cubicBezTo>
                    <a:pt x="14" y="32"/>
                    <a:pt x="14" y="32"/>
                    <a:pt x="14" y="32"/>
                  </a:cubicBezTo>
                  <a:cubicBezTo>
                    <a:pt x="14" y="55"/>
                    <a:pt x="14" y="55"/>
                    <a:pt x="14" y="55"/>
                  </a:cubicBezTo>
                  <a:cubicBezTo>
                    <a:pt x="14" y="58"/>
                    <a:pt x="14" y="58"/>
                    <a:pt x="14" y="58"/>
                  </a:cubicBezTo>
                  <a:cubicBezTo>
                    <a:pt x="14" y="112"/>
                    <a:pt x="14" y="112"/>
                    <a:pt x="14" y="112"/>
                  </a:cubicBezTo>
                  <a:cubicBezTo>
                    <a:pt x="14" y="116"/>
                    <a:pt x="18" y="119"/>
                    <a:pt x="22" y="119"/>
                  </a:cubicBezTo>
                  <a:cubicBezTo>
                    <a:pt x="26" y="119"/>
                    <a:pt x="30" y="116"/>
                    <a:pt x="30" y="112"/>
                  </a:cubicBezTo>
                  <a:cubicBezTo>
                    <a:pt x="30" y="58"/>
                    <a:pt x="30" y="58"/>
                    <a:pt x="30" y="58"/>
                  </a:cubicBezTo>
                  <a:cubicBezTo>
                    <a:pt x="32" y="58"/>
                    <a:pt x="32" y="58"/>
                    <a:pt x="32" y="58"/>
                  </a:cubicBezTo>
                  <a:cubicBezTo>
                    <a:pt x="32" y="112"/>
                    <a:pt x="32" y="112"/>
                    <a:pt x="32" y="112"/>
                  </a:cubicBezTo>
                  <a:cubicBezTo>
                    <a:pt x="32" y="116"/>
                    <a:pt x="36" y="119"/>
                    <a:pt x="40" y="119"/>
                  </a:cubicBezTo>
                  <a:cubicBezTo>
                    <a:pt x="44" y="119"/>
                    <a:pt x="48" y="116"/>
                    <a:pt x="48" y="112"/>
                  </a:cubicBezTo>
                  <a:cubicBezTo>
                    <a:pt x="48" y="58"/>
                    <a:pt x="48" y="58"/>
                    <a:pt x="48" y="58"/>
                  </a:cubicBezTo>
                  <a:cubicBezTo>
                    <a:pt x="48" y="55"/>
                    <a:pt x="48" y="55"/>
                    <a:pt x="48" y="55"/>
                  </a:cubicBezTo>
                  <a:cubicBezTo>
                    <a:pt x="48" y="32"/>
                    <a:pt x="48" y="32"/>
                    <a:pt x="48" y="32"/>
                  </a:cubicBezTo>
                  <a:cubicBezTo>
                    <a:pt x="48" y="20"/>
                    <a:pt x="48" y="20"/>
                    <a:pt x="48" y="20"/>
                  </a:cubicBezTo>
                  <a:cubicBezTo>
                    <a:pt x="50" y="20"/>
                    <a:pt x="50" y="20"/>
                    <a:pt x="50" y="20"/>
                  </a:cubicBezTo>
                  <a:cubicBezTo>
                    <a:pt x="50" y="32"/>
                    <a:pt x="50" y="32"/>
                    <a:pt x="50" y="32"/>
                  </a:cubicBezTo>
                  <a:cubicBezTo>
                    <a:pt x="50" y="52"/>
                    <a:pt x="50" y="52"/>
                    <a:pt x="50" y="52"/>
                  </a:cubicBezTo>
                  <a:cubicBezTo>
                    <a:pt x="50" y="55"/>
                    <a:pt x="53" y="58"/>
                    <a:pt x="56" y="58"/>
                  </a:cubicBezTo>
                  <a:cubicBezTo>
                    <a:pt x="59" y="58"/>
                    <a:pt x="62" y="55"/>
                    <a:pt x="62" y="52"/>
                  </a:cubicBezTo>
                  <a:cubicBezTo>
                    <a:pt x="62" y="18"/>
                    <a:pt x="62" y="18"/>
                    <a:pt x="62" y="18"/>
                  </a:cubicBezTo>
                  <a:cubicBezTo>
                    <a:pt x="62" y="18"/>
                    <a:pt x="62" y="18"/>
                    <a:pt x="62"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sp>
        <p:nvSpPr>
          <p:cNvPr id="108" name="TextBox 107"/>
          <p:cNvSpPr txBox="1"/>
          <p:nvPr/>
        </p:nvSpPr>
        <p:spPr>
          <a:xfrm>
            <a:off x="15591415" y="5506063"/>
            <a:ext cx="4667068" cy="707968"/>
          </a:xfrm>
          <a:prstGeom prst="rect">
            <a:avLst/>
          </a:prstGeom>
          <a:noFill/>
        </p:spPr>
        <p:txBody>
          <a:bodyPr wrap="square" rtlCol="0">
            <a:spAutoFit/>
          </a:bodyPr>
          <a:lstStyle/>
          <a:p>
            <a:pPr defTabSz="1828983"/>
            <a:r>
              <a:rPr lang="id-ID" sz="4000" b="1" dirty="0">
                <a:solidFill>
                  <a:srgbClr val="0A0A0A"/>
                </a:solidFill>
                <a:latin typeface="+mj-lt"/>
              </a:rPr>
              <a:t>Link Building</a:t>
            </a:r>
          </a:p>
        </p:txBody>
      </p:sp>
      <p:sp>
        <p:nvSpPr>
          <p:cNvPr id="109" name="Rectangle 108"/>
          <p:cNvSpPr/>
          <p:nvPr/>
        </p:nvSpPr>
        <p:spPr>
          <a:xfrm>
            <a:off x="15625281" y="6511620"/>
            <a:ext cx="6300775" cy="1384995"/>
          </a:xfrm>
          <a:prstGeom prst="rect">
            <a:avLst/>
          </a:prstGeom>
        </p:spPr>
        <p:txBody>
          <a:bodyPr wrap="square">
            <a:spAutoFit/>
          </a:bodyPr>
          <a:lstStyle/>
          <a:p>
            <a:pPr defTabSz="1828983"/>
            <a:r>
              <a:rPr lang="id-ID" sz="2800" dirty="0"/>
              <a:t>Suitable for all categories business and personal presentation, eaque ipsa</a:t>
            </a:r>
          </a:p>
        </p:txBody>
      </p:sp>
      <p:sp>
        <p:nvSpPr>
          <p:cNvPr id="110" name="TextBox 34"/>
          <p:cNvSpPr txBox="1"/>
          <p:nvPr/>
        </p:nvSpPr>
        <p:spPr>
          <a:xfrm>
            <a:off x="14071318" y="7929836"/>
            <a:ext cx="7984670" cy="2677656"/>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defTabSz="1828847"/>
            <a:r>
              <a:rPr lang="id-ID" sz="2800" dirty="0"/>
              <a:t>Suitable for all categories business and personal presentation</a:t>
            </a:r>
            <a:r>
              <a:rPr lang="id-ID" sz="2800" b="1" dirty="0"/>
              <a:t>,</a:t>
            </a:r>
            <a:r>
              <a:rPr lang="id-ID" sz="2800" dirty="0"/>
              <a:t> eaque ipsa quae ab illo inventore veritatis et quasi architecto beatae vitae dicta sunt explicabo. Suitable for all categories </a:t>
            </a:r>
            <a:r>
              <a:rPr lang="id-ID" sz="2800" b="1" dirty="0"/>
              <a:t>business</a:t>
            </a:r>
            <a:r>
              <a:rPr lang="id-ID" sz="2800" dirty="0"/>
              <a:t> and </a:t>
            </a:r>
            <a:r>
              <a:rPr lang="id-ID" sz="2800" b="1" dirty="0"/>
              <a:t>personal presentation,</a:t>
            </a:r>
            <a:r>
              <a:rPr lang="id-ID" sz="2800" dirty="0"/>
              <a:t> </a:t>
            </a:r>
            <a:endParaRPr lang="en-US" sz="2800" dirty="0"/>
          </a:p>
        </p:txBody>
      </p:sp>
      <p:cxnSp>
        <p:nvCxnSpPr>
          <p:cNvPr id="111" name="Straight Connector 110"/>
          <p:cNvCxnSpPr/>
          <p:nvPr/>
        </p:nvCxnSpPr>
        <p:spPr>
          <a:xfrm>
            <a:off x="15591414" y="6367673"/>
            <a:ext cx="309635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131" name="Group 130"/>
          <p:cNvGrpSpPr/>
          <p:nvPr/>
        </p:nvGrpSpPr>
        <p:grpSpPr>
          <a:xfrm>
            <a:off x="14260771" y="5828951"/>
            <a:ext cx="1082611" cy="1082613"/>
            <a:chOff x="6905626" y="2800350"/>
            <a:chExt cx="733424" cy="733425"/>
          </a:xfrm>
          <a:solidFill>
            <a:schemeClr val="accent1"/>
          </a:solidFill>
        </p:grpSpPr>
        <p:sp>
          <p:nvSpPr>
            <p:cNvPr id="129" name="Freeform 74"/>
            <p:cNvSpPr>
              <a:spLocks/>
            </p:cNvSpPr>
            <p:nvPr/>
          </p:nvSpPr>
          <p:spPr bwMode="auto">
            <a:xfrm>
              <a:off x="6905626" y="3048000"/>
              <a:ext cx="460375" cy="485775"/>
            </a:xfrm>
            <a:custGeom>
              <a:avLst/>
              <a:gdLst>
                <a:gd name="T0" fmla="*/ 47 w 121"/>
                <a:gd name="T1" fmla="*/ 128 h 128"/>
                <a:gd name="T2" fmla="*/ 22 w 121"/>
                <a:gd name="T3" fmla="*/ 118 h 128"/>
                <a:gd name="T4" fmla="*/ 14 w 121"/>
                <a:gd name="T5" fmla="*/ 110 h 128"/>
                <a:gd name="T6" fmla="*/ 14 w 121"/>
                <a:gd name="T7" fmla="*/ 58 h 128"/>
                <a:gd name="T8" fmla="*/ 58 w 121"/>
                <a:gd name="T9" fmla="*/ 14 h 128"/>
                <a:gd name="T10" fmla="*/ 89 w 121"/>
                <a:gd name="T11" fmla="*/ 0 h 128"/>
                <a:gd name="T12" fmla="*/ 119 w 121"/>
                <a:gd name="T13" fmla="*/ 18 h 128"/>
                <a:gd name="T14" fmla="*/ 118 w 121"/>
                <a:gd name="T15" fmla="*/ 27 h 128"/>
                <a:gd name="T16" fmla="*/ 109 w 121"/>
                <a:gd name="T17" fmla="*/ 26 h 128"/>
                <a:gd name="T18" fmla="*/ 88 w 121"/>
                <a:gd name="T19" fmla="*/ 12 h 128"/>
                <a:gd name="T20" fmla="*/ 66 w 121"/>
                <a:gd name="T21" fmla="*/ 22 h 128"/>
                <a:gd name="T22" fmla="*/ 22 w 121"/>
                <a:gd name="T23" fmla="*/ 66 h 128"/>
                <a:gd name="T24" fmla="*/ 22 w 121"/>
                <a:gd name="T25" fmla="*/ 102 h 128"/>
                <a:gd name="T26" fmla="*/ 30 w 121"/>
                <a:gd name="T27" fmla="*/ 110 h 128"/>
                <a:gd name="T28" fmla="*/ 48 w 121"/>
                <a:gd name="T29" fmla="*/ 116 h 128"/>
                <a:gd name="T30" fmla="*/ 70 w 121"/>
                <a:gd name="T31" fmla="*/ 106 h 128"/>
                <a:gd name="T32" fmla="*/ 102 w 121"/>
                <a:gd name="T33" fmla="*/ 74 h 128"/>
                <a:gd name="T34" fmla="*/ 110 w 121"/>
                <a:gd name="T35" fmla="*/ 74 h 128"/>
                <a:gd name="T36" fmla="*/ 110 w 121"/>
                <a:gd name="T37" fmla="*/ 82 h 128"/>
                <a:gd name="T38" fmla="*/ 78 w 121"/>
                <a:gd name="T39" fmla="*/ 114 h 128"/>
                <a:gd name="T40" fmla="*/ 49 w 121"/>
                <a:gd name="T41" fmla="*/ 128 h 128"/>
                <a:gd name="T42" fmla="*/ 47 w 121"/>
                <a:gd name="T43"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1" h="128">
                  <a:moveTo>
                    <a:pt x="47" y="128"/>
                  </a:moveTo>
                  <a:cubicBezTo>
                    <a:pt x="37" y="128"/>
                    <a:pt x="28" y="125"/>
                    <a:pt x="22" y="118"/>
                  </a:cubicBezTo>
                  <a:cubicBezTo>
                    <a:pt x="14" y="110"/>
                    <a:pt x="14" y="110"/>
                    <a:pt x="14" y="110"/>
                  </a:cubicBezTo>
                  <a:cubicBezTo>
                    <a:pt x="0" y="96"/>
                    <a:pt x="0" y="72"/>
                    <a:pt x="14" y="58"/>
                  </a:cubicBezTo>
                  <a:cubicBezTo>
                    <a:pt x="58" y="14"/>
                    <a:pt x="58" y="14"/>
                    <a:pt x="58" y="14"/>
                  </a:cubicBezTo>
                  <a:cubicBezTo>
                    <a:pt x="70" y="2"/>
                    <a:pt x="81" y="0"/>
                    <a:pt x="89" y="0"/>
                  </a:cubicBezTo>
                  <a:cubicBezTo>
                    <a:pt x="100" y="1"/>
                    <a:pt x="111" y="7"/>
                    <a:pt x="119" y="18"/>
                  </a:cubicBezTo>
                  <a:cubicBezTo>
                    <a:pt x="121" y="21"/>
                    <a:pt x="120" y="25"/>
                    <a:pt x="118" y="27"/>
                  </a:cubicBezTo>
                  <a:cubicBezTo>
                    <a:pt x="115" y="29"/>
                    <a:pt x="111" y="28"/>
                    <a:pt x="109" y="26"/>
                  </a:cubicBezTo>
                  <a:cubicBezTo>
                    <a:pt x="103" y="17"/>
                    <a:pt x="96" y="13"/>
                    <a:pt x="88" y="12"/>
                  </a:cubicBezTo>
                  <a:cubicBezTo>
                    <a:pt x="81" y="12"/>
                    <a:pt x="73" y="15"/>
                    <a:pt x="66" y="22"/>
                  </a:cubicBezTo>
                  <a:cubicBezTo>
                    <a:pt x="22" y="66"/>
                    <a:pt x="22" y="66"/>
                    <a:pt x="22" y="66"/>
                  </a:cubicBezTo>
                  <a:cubicBezTo>
                    <a:pt x="13" y="76"/>
                    <a:pt x="13" y="92"/>
                    <a:pt x="22" y="102"/>
                  </a:cubicBezTo>
                  <a:cubicBezTo>
                    <a:pt x="30" y="110"/>
                    <a:pt x="30" y="110"/>
                    <a:pt x="30" y="110"/>
                  </a:cubicBezTo>
                  <a:cubicBezTo>
                    <a:pt x="35" y="114"/>
                    <a:pt x="41" y="117"/>
                    <a:pt x="48" y="116"/>
                  </a:cubicBezTo>
                  <a:cubicBezTo>
                    <a:pt x="56" y="116"/>
                    <a:pt x="63" y="112"/>
                    <a:pt x="70" y="106"/>
                  </a:cubicBezTo>
                  <a:cubicBezTo>
                    <a:pt x="102" y="74"/>
                    <a:pt x="102" y="74"/>
                    <a:pt x="102" y="74"/>
                  </a:cubicBezTo>
                  <a:cubicBezTo>
                    <a:pt x="104" y="71"/>
                    <a:pt x="108" y="71"/>
                    <a:pt x="110" y="74"/>
                  </a:cubicBezTo>
                  <a:cubicBezTo>
                    <a:pt x="113" y="76"/>
                    <a:pt x="113" y="80"/>
                    <a:pt x="110" y="82"/>
                  </a:cubicBezTo>
                  <a:cubicBezTo>
                    <a:pt x="78" y="114"/>
                    <a:pt x="78" y="114"/>
                    <a:pt x="78" y="114"/>
                  </a:cubicBezTo>
                  <a:cubicBezTo>
                    <a:pt x="70" y="123"/>
                    <a:pt x="59" y="128"/>
                    <a:pt x="49" y="128"/>
                  </a:cubicBezTo>
                  <a:cubicBezTo>
                    <a:pt x="48" y="128"/>
                    <a:pt x="47" y="128"/>
                    <a:pt x="47" y="1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30" name="Freeform 75"/>
            <p:cNvSpPr>
              <a:spLocks/>
            </p:cNvSpPr>
            <p:nvPr/>
          </p:nvSpPr>
          <p:spPr bwMode="auto">
            <a:xfrm>
              <a:off x="7221538" y="2800350"/>
              <a:ext cx="417512" cy="501650"/>
            </a:xfrm>
            <a:custGeom>
              <a:avLst/>
              <a:gdLst>
                <a:gd name="T0" fmla="*/ 29 w 110"/>
                <a:gd name="T1" fmla="*/ 132 h 132"/>
                <a:gd name="T2" fmla="*/ 26 w 110"/>
                <a:gd name="T3" fmla="*/ 132 h 132"/>
                <a:gd name="T4" fmla="*/ 2 w 110"/>
                <a:gd name="T5" fmla="*/ 118 h 132"/>
                <a:gd name="T6" fmla="*/ 4 w 110"/>
                <a:gd name="T7" fmla="*/ 110 h 132"/>
                <a:gd name="T8" fmla="*/ 12 w 110"/>
                <a:gd name="T9" fmla="*/ 112 h 132"/>
                <a:gd name="T10" fmla="*/ 27 w 110"/>
                <a:gd name="T11" fmla="*/ 120 h 132"/>
                <a:gd name="T12" fmla="*/ 43 w 110"/>
                <a:gd name="T13" fmla="*/ 115 h 132"/>
                <a:gd name="T14" fmla="*/ 91 w 110"/>
                <a:gd name="T15" fmla="*/ 67 h 132"/>
                <a:gd name="T16" fmla="*/ 98 w 110"/>
                <a:gd name="T17" fmla="*/ 51 h 132"/>
                <a:gd name="T18" fmla="*/ 91 w 110"/>
                <a:gd name="T19" fmla="*/ 35 h 132"/>
                <a:gd name="T20" fmla="*/ 83 w 110"/>
                <a:gd name="T21" fmla="*/ 27 h 132"/>
                <a:gd name="T22" fmla="*/ 47 w 110"/>
                <a:gd name="T23" fmla="*/ 23 h 132"/>
                <a:gd name="T24" fmla="*/ 11 w 110"/>
                <a:gd name="T25" fmla="*/ 59 h 132"/>
                <a:gd name="T26" fmla="*/ 3 w 110"/>
                <a:gd name="T27" fmla="*/ 59 h 132"/>
                <a:gd name="T28" fmla="*/ 3 w 110"/>
                <a:gd name="T29" fmla="*/ 51 h 132"/>
                <a:gd name="T30" fmla="*/ 39 w 110"/>
                <a:gd name="T31" fmla="*/ 15 h 132"/>
                <a:gd name="T32" fmla="*/ 91 w 110"/>
                <a:gd name="T33" fmla="*/ 19 h 132"/>
                <a:gd name="T34" fmla="*/ 99 w 110"/>
                <a:gd name="T35" fmla="*/ 27 h 132"/>
                <a:gd name="T36" fmla="*/ 110 w 110"/>
                <a:gd name="T37" fmla="*/ 51 h 132"/>
                <a:gd name="T38" fmla="*/ 99 w 110"/>
                <a:gd name="T39" fmla="*/ 75 h 132"/>
                <a:gd name="T40" fmla="*/ 51 w 110"/>
                <a:gd name="T41" fmla="*/ 123 h 132"/>
                <a:gd name="T42" fmla="*/ 29 w 110"/>
                <a:gd name="T43"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0" h="132">
                  <a:moveTo>
                    <a:pt x="29" y="132"/>
                  </a:moveTo>
                  <a:cubicBezTo>
                    <a:pt x="28" y="132"/>
                    <a:pt x="27" y="132"/>
                    <a:pt x="26" y="132"/>
                  </a:cubicBezTo>
                  <a:cubicBezTo>
                    <a:pt x="16" y="131"/>
                    <a:pt x="7" y="126"/>
                    <a:pt x="2" y="118"/>
                  </a:cubicBezTo>
                  <a:cubicBezTo>
                    <a:pt x="0" y="116"/>
                    <a:pt x="1" y="112"/>
                    <a:pt x="4" y="110"/>
                  </a:cubicBezTo>
                  <a:cubicBezTo>
                    <a:pt x="6" y="108"/>
                    <a:pt x="10" y="109"/>
                    <a:pt x="12" y="112"/>
                  </a:cubicBezTo>
                  <a:cubicBezTo>
                    <a:pt x="15" y="116"/>
                    <a:pt x="21" y="120"/>
                    <a:pt x="27" y="120"/>
                  </a:cubicBezTo>
                  <a:cubicBezTo>
                    <a:pt x="33" y="121"/>
                    <a:pt x="39" y="119"/>
                    <a:pt x="43" y="115"/>
                  </a:cubicBezTo>
                  <a:cubicBezTo>
                    <a:pt x="91" y="67"/>
                    <a:pt x="91" y="67"/>
                    <a:pt x="91" y="67"/>
                  </a:cubicBezTo>
                  <a:cubicBezTo>
                    <a:pt x="95" y="62"/>
                    <a:pt x="98" y="57"/>
                    <a:pt x="98" y="51"/>
                  </a:cubicBezTo>
                  <a:cubicBezTo>
                    <a:pt x="98" y="45"/>
                    <a:pt x="95" y="40"/>
                    <a:pt x="91" y="35"/>
                  </a:cubicBezTo>
                  <a:cubicBezTo>
                    <a:pt x="83" y="27"/>
                    <a:pt x="83" y="27"/>
                    <a:pt x="83" y="27"/>
                  </a:cubicBezTo>
                  <a:cubicBezTo>
                    <a:pt x="73" y="18"/>
                    <a:pt x="57" y="14"/>
                    <a:pt x="47" y="23"/>
                  </a:cubicBezTo>
                  <a:cubicBezTo>
                    <a:pt x="11" y="59"/>
                    <a:pt x="11" y="59"/>
                    <a:pt x="11" y="59"/>
                  </a:cubicBezTo>
                  <a:cubicBezTo>
                    <a:pt x="9" y="62"/>
                    <a:pt x="5" y="62"/>
                    <a:pt x="3" y="59"/>
                  </a:cubicBezTo>
                  <a:cubicBezTo>
                    <a:pt x="0" y="57"/>
                    <a:pt x="0" y="53"/>
                    <a:pt x="3" y="51"/>
                  </a:cubicBezTo>
                  <a:cubicBezTo>
                    <a:pt x="39" y="15"/>
                    <a:pt x="39" y="15"/>
                    <a:pt x="39" y="15"/>
                  </a:cubicBezTo>
                  <a:cubicBezTo>
                    <a:pt x="53" y="0"/>
                    <a:pt x="78" y="5"/>
                    <a:pt x="91" y="19"/>
                  </a:cubicBezTo>
                  <a:cubicBezTo>
                    <a:pt x="99" y="27"/>
                    <a:pt x="99" y="27"/>
                    <a:pt x="99" y="27"/>
                  </a:cubicBezTo>
                  <a:cubicBezTo>
                    <a:pt x="106" y="34"/>
                    <a:pt x="110" y="42"/>
                    <a:pt x="110" y="51"/>
                  </a:cubicBezTo>
                  <a:cubicBezTo>
                    <a:pt x="110" y="60"/>
                    <a:pt x="106" y="68"/>
                    <a:pt x="99" y="75"/>
                  </a:cubicBezTo>
                  <a:cubicBezTo>
                    <a:pt x="51" y="123"/>
                    <a:pt x="51" y="123"/>
                    <a:pt x="51" y="123"/>
                  </a:cubicBezTo>
                  <a:cubicBezTo>
                    <a:pt x="45" y="129"/>
                    <a:pt x="38" y="132"/>
                    <a:pt x="29" y="1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spTree>
    <p:extLst>
      <p:ext uri="{BB962C8B-B14F-4D97-AF65-F5344CB8AC3E}">
        <p14:creationId xmlns:p14="http://schemas.microsoft.com/office/powerpoint/2010/main" val="4036567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92"/>
                                        </p:tgtEl>
                                        <p:attrNameLst>
                                          <p:attrName>style.visibility</p:attrName>
                                        </p:attrNameLst>
                                      </p:cBhvr>
                                      <p:to>
                                        <p:strVal val="visible"/>
                                      </p:to>
                                    </p:set>
                                    <p:anim calcmode="lin" valueType="num">
                                      <p:cBhvr>
                                        <p:cTn id="7" dur="500" fill="hold"/>
                                        <p:tgtEl>
                                          <p:spTgt spid="92"/>
                                        </p:tgtEl>
                                        <p:attrNameLst>
                                          <p:attrName>ppt_w</p:attrName>
                                        </p:attrNameLst>
                                      </p:cBhvr>
                                      <p:tavLst>
                                        <p:tav tm="0">
                                          <p:val>
                                            <p:fltVal val="0"/>
                                          </p:val>
                                        </p:tav>
                                        <p:tav tm="100000">
                                          <p:val>
                                            <p:strVal val="#ppt_w"/>
                                          </p:val>
                                        </p:tav>
                                      </p:tavLst>
                                    </p:anim>
                                    <p:anim calcmode="lin" valueType="num">
                                      <p:cBhvr>
                                        <p:cTn id="8" dur="500" fill="hold"/>
                                        <p:tgtEl>
                                          <p:spTgt spid="92"/>
                                        </p:tgtEl>
                                        <p:attrNameLst>
                                          <p:attrName>ppt_h</p:attrName>
                                        </p:attrNameLst>
                                      </p:cBhvr>
                                      <p:tavLst>
                                        <p:tav tm="0">
                                          <p:val>
                                            <p:fltVal val="0"/>
                                          </p:val>
                                        </p:tav>
                                        <p:tav tm="100000">
                                          <p:val>
                                            <p:strVal val="#ppt_h"/>
                                          </p:val>
                                        </p:tav>
                                      </p:tavLst>
                                    </p:anim>
                                    <p:animEffect transition="in" filter="fade">
                                      <p:cBhvr>
                                        <p:cTn id="9" dur="500"/>
                                        <p:tgtEl>
                                          <p:spTgt spid="92"/>
                                        </p:tgtEl>
                                      </p:cBhvr>
                                    </p:animEffect>
                                  </p:childTnLst>
                                </p:cTn>
                              </p:par>
                            </p:childTnLst>
                          </p:cTn>
                        </p:par>
                        <p:par>
                          <p:cTn id="10" fill="hold">
                            <p:stCondLst>
                              <p:cond delay="500"/>
                            </p:stCondLst>
                            <p:childTnLst>
                              <p:par>
                                <p:cTn id="11" presetID="22" presetClass="entr" presetSubtype="4" fill="hold" grpId="0" nodeType="afterEffect">
                                  <p:stCondLst>
                                    <p:cond delay="0"/>
                                  </p:stCondLst>
                                  <p:childTnLst>
                                    <p:set>
                                      <p:cBhvr>
                                        <p:cTn id="12" dur="1" fill="hold">
                                          <p:stCondLst>
                                            <p:cond delay="0"/>
                                          </p:stCondLst>
                                        </p:cTn>
                                        <p:tgtEl>
                                          <p:spTgt spid="53"/>
                                        </p:tgtEl>
                                        <p:attrNameLst>
                                          <p:attrName>style.visibility</p:attrName>
                                        </p:attrNameLst>
                                      </p:cBhvr>
                                      <p:to>
                                        <p:strVal val="visible"/>
                                      </p:to>
                                    </p:set>
                                    <p:animEffect transition="in" filter="wipe(down)">
                                      <p:cBhvr>
                                        <p:cTn id="13" dur="500"/>
                                        <p:tgtEl>
                                          <p:spTgt spid="53"/>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54"/>
                                        </p:tgtEl>
                                        <p:attrNameLst>
                                          <p:attrName>style.visibility</p:attrName>
                                        </p:attrNameLst>
                                      </p:cBhvr>
                                      <p:to>
                                        <p:strVal val="visible"/>
                                      </p:to>
                                    </p:set>
                                    <p:animEffect transition="in" filter="wipe(down)">
                                      <p:cBhvr>
                                        <p:cTn id="16" dur="500"/>
                                        <p:tgtEl>
                                          <p:spTgt spid="54"/>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55"/>
                                        </p:tgtEl>
                                        <p:attrNameLst>
                                          <p:attrName>style.visibility</p:attrName>
                                        </p:attrNameLst>
                                      </p:cBhvr>
                                      <p:to>
                                        <p:strVal val="visible"/>
                                      </p:to>
                                    </p:set>
                                    <p:animEffect transition="in" filter="wipe(down)">
                                      <p:cBhvr>
                                        <p:cTn id="19" dur="500"/>
                                        <p:tgtEl>
                                          <p:spTgt spid="55"/>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56"/>
                                        </p:tgtEl>
                                        <p:attrNameLst>
                                          <p:attrName>style.visibility</p:attrName>
                                        </p:attrNameLst>
                                      </p:cBhvr>
                                      <p:to>
                                        <p:strVal val="visible"/>
                                      </p:to>
                                    </p:set>
                                    <p:animEffect transition="in" filter="wipe(down)">
                                      <p:cBhvr>
                                        <p:cTn id="22" dur="500"/>
                                        <p:tgtEl>
                                          <p:spTgt spid="56"/>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57"/>
                                        </p:tgtEl>
                                        <p:attrNameLst>
                                          <p:attrName>style.visibility</p:attrName>
                                        </p:attrNameLst>
                                      </p:cBhvr>
                                      <p:to>
                                        <p:strVal val="visible"/>
                                      </p:to>
                                    </p:set>
                                    <p:animEffect transition="in" filter="wipe(down)">
                                      <p:cBhvr>
                                        <p:cTn id="25" dur="500"/>
                                        <p:tgtEl>
                                          <p:spTgt spid="57"/>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58"/>
                                        </p:tgtEl>
                                        <p:attrNameLst>
                                          <p:attrName>style.visibility</p:attrName>
                                        </p:attrNameLst>
                                      </p:cBhvr>
                                      <p:to>
                                        <p:strVal val="visible"/>
                                      </p:to>
                                    </p:set>
                                    <p:animEffect transition="in" filter="wipe(down)">
                                      <p:cBhvr>
                                        <p:cTn id="28" dur="500"/>
                                        <p:tgtEl>
                                          <p:spTgt spid="58"/>
                                        </p:tgtEl>
                                      </p:cBhvr>
                                    </p:animEffect>
                                  </p:childTnLst>
                                </p:cTn>
                              </p:par>
                              <p:par>
                                <p:cTn id="29" presetID="22" presetClass="entr" presetSubtype="4" fill="hold" grpId="0" nodeType="withEffect">
                                  <p:stCondLst>
                                    <p:cond delay="0"/>
                                  </p:stCondLst>
                                  <p:childTnLst>
                                    <p:set>
                                      <p:cBhvr>
                                        <p:cTn id="30" dur="1" fill="hold">
                                          <p:stCondLst>
                                            <p:cond delay="0"/>
                                          </p:stCondLst>
                                        </p:cTn>
                                        <p:tgtEl>
                                          <p:spTgt spid="59"/>
                                        </p:tgtEl>
                                        <p:attrNameLst>
                                          <p:attrName>style.visibility</p:attrName>
                                        </p:attrNameLst>
                                      </p:cBhvr>
                                      <p:to>
                                        <p:strVal val="visible"/>
                                      </p:to>
                                    </p:set>
                                    <p:animEffect transition="in" filter="wipe(down)">
                                      <p:cBhvr>
                                        <p:cTn id="31" dur="500"/>
                                        <p:tgtEl>
                                          <p:spTgt spid="59"/>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63"/>
                                        </p:tgtEl>
                                        <p:attrNameLst>
                                          <p:attrName>style.visibility</p:attrName>
                                        </p:attrNameLst>
                                      </p:cBhvr>
                                      <p:to>
                                        <p:strVal val="visible"/>
                                      </p:to>
                                    </p:set>
                                    <p:animEffect transition="in" filter="wipe(down)">
                                      <p:cBhvr>
                                        <p:cTn id="34" dur="500"/>
                                        <p:tgtEl>
                                          <p:spTgt spid="63"/>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64"/>
                                        </p:tgtEl>
                                        <p:attrNameLst>
                                          <p:attrName>style.visibility</p:attrName>
                                        </p:attrNameLst>
                                      </p:cBhvr>
                                      <p:to>
                                        <p:strVal val="visible"/>
                                      </p:to>
                                    </p:set>
                                    <p:animEffect transition="in" filter="wipe(down)">
                                      <p:cBhvr>
                                        <p:cTn id="37" dur="500"/>
                                        <p:tgtEl>
                                          <p:spTgt spid="64"/>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69"/>
                                        </p:tgtEl>
                                        <p:attrNameLst>
                                          <p:attrName>style.visibility</p:attrName>
                                        </p:attrNameLst>
                                      </p:cBhvr>
                                      <p:to>
                                        <p:strVal val="visible"/>
                                      </p:to>
                                    </p:set>
                                    <p:animEffect transition="in" filter="wipe(down)">
                                      <p:cBhvr>
                                        <p:cTn id="40" dur="500"/>
                                        <p:tgtEl>
                                          <p:spTgt spid="69"/>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70"/>
                                        </p:tgtEl>
                                        <p:attrNameLst>
                                          <p:attrName>style.visibility</p:attrName>
                                        </p:attrNameLst>
                                      </p:cBhvr>
                                      <p:to>
                                        <p:strVal val="visible"/>
                                      </p:to>
                                    </p:set>
                                    <p:animEffect transition="in" filter="wipe(down)">
                                      <p:cBhvr>
                                        <p:cTn id="43" dur="500"/>
                                        <p:tgtEl>
                                          <p:spTgt spid="70"/>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71"/>
                                        </p:tgtEl>
                                        <p:attrNameLst>
                                          <p:attrName>style.visibility</p:attrName>
                                        </p:attrNameLst>
                                      </p:cBhvr>
                                      <p:to>
                                        <p:strVal val="visible"/>
                                      </p:to>
                                    </p:set>
                                    <p:animEffect transition="in" filter="wipe(down)">
                                      <p:cBhvr>
                                        <p:cTn id="46" dur="500"/>
                                        <p:tgtEl>
                                          <p:spTgt spid="71"/>
                                        </p:tgtEl>
                                      </p:cBhvr>
                                    </p:animEffect>
                                  </p:childTnLst>
                                </p:cTn>
                              </p:par>
                              <p:par>
                                <p:cTn id="47" presetID="22" presetClass="entr" presetSubtype="4" fill="hold" grpId="0" nodeType="withEffect">
                                  <p:stCondLst>
                                    <p:cond delay="0"/>
                                  </p:stCondLst>
                                  <p:childTnLst>
                                    <p:set>
                                      <p:cBhvr>
                                        <p:cTn id="48" dur="1" fill="hold">
                                          <p:stCondLst>
                                            <p:cond delay="0"/>
                                          </p:stCondLst>
                                        </p:cTn>
                                        <p:tgtEl>
                                          <p:spTgt spid="74"/>
                                        </p:tgtEl>
                                        <p:attrNameLst>
                                          <p:attrName>style.visibility</p:attrName>
                                        </p:attrNameLst>
                                      </p:cBhvr>
                                      <p:to>
                                        <p:strVal val="visible"/>
                                      </p:to>
                                    </p:set>
                                    <p:animEffect transition="in" filter="wipe(down)">
                                      <p:cBhvr>
                                        <p:cTn id="49" dur="500"/>
                                        <p:tgtEl>
                                          <p:spTgt spid="74"/>
                                        </p:tgtEl>
                                      </p:cBhvr>
                                    </p:animEffect>
                                  </p:childTnLst>
                                </p:cTn>
                              </p:par>
                              <p:par>
                                <p:cTn id="50" presetID="22" presetClass="entr" presetSubtype="4" fill="hold" grpId="0" nodeType="withEffect">
                                  <p:stCondLst>
                                    <p:cond delay="0"/>
                                  </p:stCondLst>
                                  <p:childTnLst>
                                    <p:set>
                                      <p:cBhvr>
                                        <p:cTn id="51" dur="1" fill="hold">
                                          <p:stCondLst>
                                            <p:cond delay="0"/>
                                          </p:stCondLst>
                                        </p:cTn>
                                        <p:tgtEl>
                                          <p:spTgt spid="79"/>
                                        </p:tgtEl>
                                        <p:attrNameLst>
                                          <p:attrName>style.visibility</p:attrName>
                                        </p:attrNameLst>
                                      </p:cBhvr>
                                      <p:to>
                                        <p:strVal val="visible"/>
                                      </p:to>
                                    </p:set>
                                    <p:animEffect transition="in" filter="wipe(down)">
                                      <p:cBhvr>
                                        <p:cTn id="52" dur="500"/>
                                        <p:tgtEl>
                                          <p:spTgt spid="79"/>
                                        </p:tgtEl>
                                      </p:cBhvr>
                                    </p:animEffect>
                                  </p:childTnLst>
                                </p:cTn>
                              </p:par>
                              <p:par>
                                <p:cTn id="53" presetID="22" presetClass="entr" presetSubtype="4" fill="hold" grpId="0" nodeType="withEffect">
                                  <p:stCondLst>
                                    <p:cond delay="0"/>
                                  </p:stCondLst>
                                  <p:childTnLst>
                                    <p:set>
                                      <p:cBhvr>
                                        <p:cTn id="54" dur="1" fill="hold">
                                          <p:stCondLst>
                                            <p:cond delay="0"/>
                                          </p:stCondLst>
                                        </p:cTn>
                                        <p:tgtEl>
                                          <p:spTgt spid="87"/>
                                        </p:tgtEl>
                                        <p:attrNameLst>
                                          <p:attrName>style.visibility</p:attrName>
                                        </p:attrNameLst>
                                      </p:cBhvr>
                                      <p:to>
                                        <p:strVal val="visible"/>
                                      </p:to>
                                    </p:set>
                                    <p:animEffect transition="in" filter="wipe(down)">
                                      <p:cBhvr>
                                        <p:cTn id="55" dur="500"/>
                                        <p:tgtEl>
                                          <p:spTgt spid="87"/>
                                        </p:tgtEl>
                                      </p:cBhvr>
                                    </p:animEffect>
                                  </p:childTnLst>
                                </p:cTn>
                              </p:par>
                              <p:par>
                                <p:cTn id="56" presetID="22" presetClass="entr" presetSubtype="4" fill="hold" grpId="0" nodeType="withEffect">
                                  <p:stCondLst>
                                    <p:cond delay="0"/>
                                  </p:stCondLst>
                                  <p:childTnLst>
                                    <p:set>
                                      <p:cBhvr>
                                        <p:cTn id="57" dur="1" fill="hold">
                                          <p:stCondLst>
                                            <p:cond delay="0"/>
                                          </p:stCondLst>
                                        </p:cTn>
                                        <p:tgtEl>
                                          <p:spTgt spid="88"/>
                                        </p:tgtEl>
                                        <p:attrNameLst>
                                          <p:attrName>style.visibility</p:attrName>
                                        </p:attrNameLst>
                                      </p:cBhvr>
                                      <p:to>
                                        <p:strVal val="visible"/>
                                      </p:to>
                                    </p:set>
                                    <p:animEffect transition="in" filter="wipe(down)">
                                      <p:cBhvr>
                                        <p:cTn id="58" dur="500"/>
                                        <p:tgtEl>
                                          <p:spTgt spid="88"/>
                                        </p:tgtEl>
                                      </p:cBhvr>
                                    </p:animEffect>
                                  </p:childTnLst>
                                </p:cTn>
                              </p:par>
                              <p:par>
                                <p:cTn id="59" presetID="22" presetClass="entr" presetSubtype="4" fill="hold" grpId="0" nodeType="withEffect">
                                  <p:stCondLst>
                                    <p:cond delay="0"/>
                                  </p:stCondLst>
                                  <p:childTnLst>
                                    <p:set>
                                      <p:cBhvr>
                                        <p:cTn id="60" dur="1" fill="hold">
                                          <p:stCondLst>
                                            <p:cond delay="0"/>
                                          </p:stCondLst>
                                        </p:cTn>
                                        <p:tgtEl>
                                          <p:spTgt spid="89"/>
                                        </p:tgtEl>
                                        <p:attrNameLst>
                                          <p:attrName>style.visibility</p:attrName>
                                        </p:attrNameLst>
                                      </p:cBhvr>
                                      <p:to>
                                        <p:strVal val="visible"/>
                                      </p:to>
                                    </p:set>
                                    <p:animEffect transition="in" filter="wipe(down)">
                                      <p:cBhvr>
                                        <p:cTn id="61" dur="500"/>
                                        <p:tgtEl>
                                          <p:spTgt spid="89"/>
                                        </p:tgtEl>
                                      </p:cBhvr>
                                    </p:animEffect>
                                  </p:childTnLst>
                                </p:cTn>
                              </p:par>
                              <p:par>
                                <p:cTn id="62" presetID="22" presetClass="entr" presetSubtype="4" fill="hold" grpId="0" nodeType="withEffect">
                                  <p:stCondLst>
                                    <p:cond delay="0"/>
                                  </p:stCondLst>
                                  <p:childTnLst>
                                    <p:set>
                                      <p:cBhvr>
                                        <p:cTn id="63" dur="1" fill="hold">
                                          <p:stCondLst>
                                            <p:cond delay="0"/>
                                          </p:stCondLst>
                                        </p:cTn>
                                        <p:tgtEl>
                                          <p:spTgt spid="90"/>
                                        </p:tgtEl>
                                        <p:attrNameLst>
                                          <p:attrName>style.visibility</p:attrName>
                                        </p:attrNameLst>
                                      </p:cBhvr>
                                      <p:to>
                                        <p:strVal val="visible"/>
                                      </p:to>
                                    </p:set>
                                    <p:animEffect transition="in" filter="wipe(down)">
                                      <p:cBhvr>
                                        <p:cTn id="64" dur="500"/>
                                        <p:tgtEl>
                                          <p:spTgt spid="90"/>
                                        </p:tgtEl>
                                      </p:cBhvr>
                                    </p:animEffect>
                                  </p:childTnLst>
                                </p:cTn>
                              </p:par>
                              <p:par>
                                <p:cTn id="65" presetID="22" presetClass="entr" presetSubtype="4" fill="hold" nodeType="withEffect">
                                  <p:stCondLst>
                                    <p:cond delay="0"/>
                                  </p:stCondLst>
                                  <p:childTnLst>
                                    <p:set>
                                      <p:cBhvr>
                                        <p:cTn id="66" dur="1" fill="hold">
                                          <p:stCondLst>
                                            <p:cond delay="0"/>
                                          </p:stCondLst>
                                        </p:cTn>
                                        <p:tgtEl>
                                          <p:spTgt spid="99"/>
                                        </p:tgtEl>
                                        <p:attrNameLst>
                                          <p:attrName>style.visibility</p:attrName>
                                        </p:attrNameLst>
                                      </p:cBhvr>
                                      <p:to>
                                        <p:strVal val="visible"/>
                                      </p:to>
                                    </p:set>
                                    <p:animEffect transition="in" filter="wipe(down)">
                                      <p:cBhvr>
                                        <p:cTn id="67" dur="500"/>
                                        <p:tgtEl>
                                          <p:spTgt spid="99"/>
                                        </p:tgtEl>
                                      </p:cBhvr>
                                    </p:animEffect>
                                  </p:childTnLst>
                                </p:cTn>
                              </p:par>
                              <p:par>
                                <p:cTn id="68" presetID="22" presetClass="entr" presetSubtype="4" fill="hold" nodeType="withEffect">
                                  <p:stCondLst>
                                    <p:cond delay="0"/>
                                  </p:stCondLst>
                                  <p:childTnLst>
                                    <p:set>
                                      <p:cBhvr>
                                        <p:cTn id="69" dur="1" fill="hold">
                                          <p:stCondLst>
                                            <p:cond delay="0"/>
                                          </p:stCondLst>
                                        </p:cTn>
                                        <p:tgtEl>
                                          <p:spTgt spid="93"/>
                                        </p:tgtEl>
                                        <p:attrNameLst>
                                          <p:attrName>style.visibility</p:attrName>
                                        </p:attrNameLst>
                                      </p:cBhvr>
                                      <p:to>
                                        <p:strVal val="visible"/>
                                      </p:to>
                                    </p:set>
                                    <p:animEffect transition="in" filter="wipe(down)">
                                      <p:cBhvr>
                                        <p:cTn id="70" dur="500"/>
                                        <p:tgtEl>
                                          <p:spTgt spid="93"/>
                                        </p:tgtEl>
                                      </p:cBhvr>
                                    </p:animEffect>
                                  </p:childTnLst>
                                </p:cTn>
                              </p:par>
                              <p:par>
                                <p:cTn id="71" presetID="22" presetClass="entr" presetSubtype="4" fill="hold" nodeType="withEffect">
                                  <p:stCondLst>
                                    <p:cond delay="0"/>
                                  </p:stCondLst>
                                  <p:childTnLst>
                                    <p:set>
                                      <p:cBhvr>
                                        <p:cTn id="72" dur="1" fill="hold">
                                          <p:stCondLst>
                                            <p:cond delay="0"/>
                                          </p:stCondLst>
                                        </p:cTn>
                                        <p:tgtEl>
                                          <p:spTgt spid="97"/>
                                        </p:tgtEl>
                                        <p:attrNameLst>
                                          <p:attrName>style.visibility</p:attrName>
                                        </p:attrNameLst>
                                      </p:cBhvr>
                                      <p:to>
                                        <p:strVal val="visible"/>
                                      </p:to>
                                    </p:set>
                                    <p:animEffect transition="in" filter="wipe(down)">
                                      <p:cBhvr>
                                        <p:cTn id="73" dur="500"/>
                                        <p:tgtEl>
                                          <p:spTgt spid="97"/>
                                        </p:tgtEl>
                                      </p:cBhvr>
                                    </p:animEffect>
                                  </p:childTnLst>
                                </p:cTn>
                              </p:par>
                              <p:par>
                                <p:cTn id="74" presetID="22" presetClass="entr" presetSubtype="4" fill="hold" nodeType="withEffect">
                                  <p:stCondLst>
                                    <p:cond delay="0"/>
                                  </p:stCondLst>
                                  <p:childTnLst>
                                    <p:set>
                                      <p:cBhvr>
                                        <p:cTn id="75" dur="1" fill="hold">
                                          <p:stCondLst>
                                            <p:cond delay="0"/>
                                          </p:stCondLst>
                                        </p:cTn>
                                        <p:tgtEl>
                                          <p:spTgt spid="94"/>
                                        </p:tgtEl>
                                        <p:attrNameLst>
                                          <p:attrName>style.visibility</p:attrName>
                                        </p:attrNameLst>
                                      </p:cBhvr>
                                      <p:to>
                                        <p:strVal val="visible"/>
                                      </p:to>
                                    </p:set>
                                    <p:animEffect transition="in" filter="wipe(down)">
                                      <p:cBhvr>
                                        <p:cTn id="76" dur="500"/>
                                        <p:tgtEl>
                                          <p:spTgt spid="94"/>
                                        </p:tgtEl>
                                      </p:cBhvr>
                                    </p:animEffect>
                                  </p:childTnLst>
                                </p:cTn>
                              </p:par>
                              <p:par>
                                <p:cTn id="77" presetID="22" presetClass="entr" presetSubtype="4" fill="hold" nodeType="withEffect">
                                  <p:stCondLst>
                                    <p:cond delay="0"/>
                                  </p:stCondLst>
                                  <p:childTnLst>
                                    <p:set>
                                      <p:cBhvr>
                                        <p:cTn id="78" dur="1" fill="hold">
                                          <p:stCondLst>
                                            <p:cond delay="0"/>
                                          </p:stCondLst>
                                        </p:cTn>
                                        <p:tgtEl>
                                          <p:spTgt spid="100"/>
                                        </p:tgtEl>
                                        <p:attrNameLst>
                                          <p:attrName>style.visibility</p:attrName>
                                        </p:attrNameLst>
                                      </p:cBhvr>
                                      <p:to>
                                        <p:strVal val="visible"/>
                                      </p:to>
                                    </p:set>
                                    <p:animEffect transition="in" filter="wipe(down)">
                                      <p:cBhvr>
                                        <p:cTn id="79" dur="500"/>
                                        <p:tgtEl>
                                          <p:spTgt spid="100"/>
                                        </p:tgtEl>
                                      </p:cBhvr>
                                    </p:animEffect>
                                  </p:childTnLst>
                                </p:cTn>
                              </p:par>
                              <p:par>
                                <p:cTn id="80" presetID="22" presetClass="entr" presetSubtype="4" fill="hold" nodeType="withEffect">
                                  <p:stCondLst>
                                    <p:cond delay="0"/>
                                  </p:stCondLst>
                                  <p:childTnLst>
                                    <p:set>
                                      <p:cBhvr>
                                        <p:cTn id="81" dur="1" fill="hold">
                                          <p:stCondLst>
                                            <p:cond delay="0"/>
                                          </p:stCondLst>
                                        </p:cTn>
                                        <p:tgtEl>
                                          <p:spTgt spid="95"/>
                                        </p:tgtEl>
                                        <p:attrNameLst>
                                          <p:attrName>style.visibility</p:attrName>
                                        </p:attrNameLst>
                                      </p:cBhvr>
                                      <p:to>
                                        <p:strVal val="visible"/>
                                      </p:to>
                                    </p:set>
                                    <p:animEffect transition="in" filter="wipe(down)">
                                      <p:cBhvr>
                                        <p:cTn id="82" dur="500"/>
                                        <p:tgtEl>
                                          <p:spTgt spid="95"/>
                                        </p:tgtEl>
                                      </p:cBhvr>
                                    </p:animEffect>
                                  </p:childTnLst>
                                </p:cTn>
                              </p:par>
                              <p:par>
                                <p:cTn id="83" presetID="22" presetClass="entr" presetSubtype="4" fill="hold" nodeType="withEffect">
                                  <p:stCondLst>
                                    <p:cond delay="0"/>
                                  </p:stCondLst>
                                  <p:childTnLst>
                                    <p:set>
                                      <p:cBhvr>
                                        <p:cTn id="84" dur="1" fill="hold">
                                          <p:stCondLst>
                                            <p:cond delay="0"/>
                                          </p:stCondLst>
                                        </p:cTn>
                                        <p:tgtEl>
                                          <p:spTgt spid="98"/>
                                        </p:tgtEl>
                                        <p:attrNameLst>
                                          <p:attrName>style.visibility</p:attrName>
                                        </p:attrNameLst>
                                      </p:cBhvr>
                                      <p:to>
                                        <p:strVal val="visible"/>
                                      </p:to>
                                    </p:set>
                                    <p:animEffect transition="in" filter="wipe(down)">
                                      <p:cBhvr>
                                        <p:cTn id="85" dur="500"/>
                                        <p:tgtEl>
                                          <p:spTgt spid="98"/>
                                        </p:tgtEl>
                                      </p:cBhvr>
                                    </p:animEffect>
                                  </p:childTnLst>
                                </p:cTn>
                              </p:par>
                              <p:par>
                                <p:cTn id="86" presetID="22" presetClass="entr" presetSubtype="4" fill="hold" nodeType="withEffect">
                                  <p:stCondLst>
                                    <p:cond delay="0"/>
                                  </p:stCondLst>
                                  <p:childTnLst>
                                    <p:set>
                                      <p:cBhvr>
                                        <p:cTn id="87" dur="1" fill="hold">
                                          <p:stCondLst>
                                            <p:cond delay="0"/>
                                          </p:stCondLst>
                                        </p:cTn>
                                        <p:tgtEl>
                                          <p:spTgt spid="96"/>
                                        </p:tgtEl>
                                        <p:attrNameLst>
                                          <p:attrName>style.visibility</p:attrName>
                                        </p:attrNameLst>
                                      </p:cBhvr>
                                      <p:to>
                                        <p:strVal val="visible"/>
                                      </p:to>
                                    </p:set>
                                    <p:animEffect transition="in" filter="wipe(down)">
                                      <p:cBhvr>
                                        <p:cTn id="88" dur="500"/>
                                        <p:tgtEl>
                                          <p:spTgt spid="96"/>
                                        </p:tgtEl>
                                      </p:cBhvr>
                                    </p:animEffect>
                                  </p:childTnLst>
                                </p:cTn>
                              </p:par>
                              <p:par>
                                <p:cTn id="89" presetID="22" presetClass="entr" presetSubtype="4" fill="hold" grpId="0" nodeType="withEffect">
                                  <p:stCondLst>
                                    <p:cond delay="0"/>
                                  </p:stCondLst>
                                  <p:childTnLst>
                                    <p:set>
                                      <p:cBhvr>
                                        <p:cTn id="90" dur="1" fill="hold">
                                          <p:stCondLst>
                                            <p:cond delay="0"/>
                                          </p:stCondLst>
                                        </p:cTn>
                                        <p:tgtEl>
                                          <p:spTgt spid="86"/>
                                        </p:tgtEl>
                                        <p:attrNameLst>
                                          <p:attrName>style.visibility</p:attrName>
                                        </p:attrNameLst>
                                      </p:cBhvr>
                                      <p:to>
                                        <p:strVal val="visible"/>
                                      </p:to>
                                    </p:set>
                                    <p:animEffect transition="in" filter="wipe(down)">
                                      <p:cBhvr>
                                        <p:cTn id="91" dur="500"/>
                                        <p:tgtEl>
                                          <p:spTgt spid="86"/>
                                        </p:tgtEl>
                                      </p:cBhvr>
                                    </p:animEffect>
                                  </p:childTnLst>
                                </p:cTn>
                              </p:par>
                              <p:par>
                                <p:cTn id="92" presetID="22" presetClass="entr" presetSubtype="4" fill="hold" grpId="0" nodeType="withEffect">
                                  <p:stCondLst>
                                    <p:cond delay="0"/>
                                  </p:stCondLst>
                                  <p:childTnLst>
                                    <p:set>
                                      <p:cBhvr>
                                        <p:cTn id="93" dur="1" fill="hold">
                                          <p:stCondLst>
                                            <p:cond delay="0"/>
                                          </p:stCondLst>
                                        </p:cTn>
                                        <p:tgtEl>
                                          <p:spTgt spid="91"/>
                                        </p:tgtEl>
                                        <p:attrNameLst>
                                          <p:attrName>style.visibility</p:attrName>
                                        </p:attrNameLst>
                                      </p:cBhvr>
                                      <p:to>
                                        <p:strVal val="visible"/>
                                      </p:to>
                                    </p:set>
                                    <p:animEffect transition="in" filter="wipe(down)">
                                      <p:cBhvr>
                                        <p:cTn id="94" dur="500"/>
                                        <p:tgtEl>
                                          <p:spTgt spid="91"/>
                                        </p:tgtEl>
                                      </p:cBhvr>
                                    </p:animEffect>
                                  </p:childTnLst>
                                </p:cTn>
                              </p:par>
                              <p:par>
                                <p:cTn id="95" presetID="22" presetClass="entr" presetSubtype="4" fill="hold" grpId="0" nodeType="withEffect">
                                  <p:stCondLst>
                                    <p:cond delay="0"/>
                                  </p:stCondLst>
                                  <p:childTnLst>
                                    <p:set>
                                      <p:cBhvr>
                                        <p:cTn id="96" dur="1" fill="hold">
                                          <p:stCondLst>
                                            <p:cond delay="0"/>
                                          </p:stCondLst>
                                        </p:cTn>
                                        <p:tgtEl>
                                          <p:spTgt spid="60"/>
                                        </p:tgtEl>
                                        <p:attrNameLst>
                                          <p:attrName>style.visibility</p:attrName>
                                        </p:attrNameLst>
                                      </p:cBhvr>
                                      <p:to>
                                        <p:strVal val="visible"/>
                                      </p:to>
                                    </p:set>
                                    <p:animEffect transition="in" filter="wipe(down)">
                                      <p:cBhvr>
                                        <p:cTn id="97" dur="500"/>
                                        <p:tgtEl>
                                          <p:spTgt spid="60"/>
                                        </p:tgtEl>
                                      </p:cBhvr>
                                    </p:animEffect>
                                  </p:childTnLst>
                                </p:cTn>
                              </p:par>
                            </p:childTnLst>
                          </p:cTn>
                        </p:par>
                        <p:par>
                          <p:cTn id="98" fill="hold">
                            <p:stCondLst>
                              <p:cond delay="1000"/>
                            </p:stCondLst>
                            <p:childTnLst>
                              <p:par>
                                <p:cTn id="99" presetID="10" presetClass="entr" presetSubtype="0" fill="hold" grpId="0" nodeType="afterEffect">
                                  <p:stCondLst>
                                    <p:cond delay="0"/>
                                  </p:stCondLst>
                                  <p:childTnLst>
                                    <p:set>
                                      <p:cBhvr>
                                        <p:cTn id="100" dur="1" fill="hold">
                                          <p:stCondLst>
                                            <p:cond delay="0"/>
                                          </p:stCondLst>
                                        </p:cTn>
                                        <p:tgtEl>
                                          <p:spTgt spid="108"/>
                                        </p:tgtEl>
                                        <p:attrNameLst>
                                          <p:attrName>style.visibility</p:attrName>
                                        </p:attrNameLst>
                                      </p:cBhvr>
                                      <p:to>
                                        <p:strVal val="visible"/>
                                      </p:to>
                                    </p:set>
                                    <p:animEffect transition="in" filter="fade">
                                      <p:cBhvr>
                                        <p:cTn id="101" dur="500"/>
                                        <p:tgtEl>
                                          <p:spTgt spid="108"/>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109"/>
                                        </p:tgtEl>
                                        <p:attrNameLst>
                                          <p:attrName>style.visibility</p:attrName>
                                        </p:attrNameLst>
                                      </p:cBhvr>
                                      <p:to>
                                        <p:strVal val="visible"/>
                                      </p:to>
                                    </p:set>
                                    <p:animEffect transition="in" filter="fade">
                                      <p:cBhvr>
                                        <p:cTn id="104" dur="500"/>
                                        <p:tgtEl>
                                          <p:spTgt spid="109"/>
                                        </p:tgtEl>
                                      </p:cBhvr>
                                    </p:animEffect>
                                  </p:childTnLst>
                                </p:cTn>
                              </p:par>
                              <p:par>
                                <p:cTn id="105" presetID="53" presetClass="entr" presetSubtype="16" fill="hold" nodeType="withEffect">
                                  <p:stCondLst>
                                    <p:cond delay="0"/>
                                  </p:stCondLst>
                                  <p:childTnLst>
                                    <p:set>
                                      <p:cBhvr>
                                        <p:cTn id="106" dur="1" fill="hold">
                                          <p:stCondLst>
                                            <p:cond delay="0"/>
                                          </p:stCondLst>
                                        </p:cTn>
                                        <p:tgtEl>
                                          <p:spTgt spid="131"/>
                                        </p:tgtEl>
                                        <p:attrNameLst>
                                          <p:attrName>style.visibility</p:attrName>
                                        </p:attrNameLst>
                                      </p:cBhvr>
                                      <p:to>
                                        <p:strVal val="visible"/>
                                      </p:to>
                                    </p:set>
                                    <p:anim calcmode="lin" valueType="num">
                                      <p:cBhvr>
                                        <p:cTn id="107" dur="500" fill="hold"/>
                                        <p:tgtEl>
                                          <p:spTgt spid="131"/>
                                        </p:tgtEl>
                                        <p:attrNameLst>
                                          <p:attrName>ppt_w</p:attrName>
                                        </p:attrNameLst>
                                      </p:cBhvr>
                                      <p:tavLst>
                                        <p:tav tm="0">
                                          <p:val>
                                            <p:fltVal val="0"/>
                                          </p:val>
                                        </p:tav>
                                        <p:tav tm="100000">
                                          <p:val>
                                            <p:strVal val="#ppt_w"/>
                                          </p:val>
                                        </p:tav>
                                      </p:tavLst>
                                    </p:anim>
                                    <p:anim calcmode="lin" valueType="num">
                                      <p:cBhvr>
                                        <p:cTn id="108" dur="500" fill="hold"/>
                                        <p:tgtEl>
                                          <p:spTgt spid="131"/>
                                        </p:tgtEl>
                                        <p:attrNameLst>
                                          <p:attrName>ppt_h</p:attrName>
                                        </p:attrNameLst>
                                      </p:cBhvr>
                                      <p:tavLst>
                                        <p:tav tm="0">
                                          <p:val>
                                            <p:fltVal val="0"/>
                                          </p:val>
                                        </p:tav>
                                        <p:tav tm="100000">
                                          <p:val>
                                            <p:strVal val="#ppt_h"/>
                                          </p:val>
                                        </p:tav>
                                      </p:tavLst>
                                    </p:anim>
                                    <p:animEffect transition="in" filter="fade">
                                      <p:cBhvr>
                                        <p:cTn id="109" dur="500"/>
                                        <p:tgtEl>
                                          <p:spTgt spid="131"/>
                                        </p:tgtEl>
                                      </p:cBhvr>
                                    </p:animEffect>
                                  </p:childTnLst>
                                </p:cTn>
                              </p:par>
                              <p:par>
                                <p:cTn id="110" presetID="22" presetClass="entr" presetSubtype="8" fill="hold" nodeType="withEffect">
                                  <p:stCondLst>
                                    <p:cond delay="0"/>
                                  </p:stCondLst>
                                  <p:childTnLst>
                                    <p:set>
                                      <p:cBhvr>
                                        <p:cTn id="111" dur="1" fill="hold">
                                          <p:stCondLst>
                                            <p:cond delay="0"/>
                                          </p:stCondLst>
                                        </p:cTn>
                                        <p:tgtEl>
                                          <p:spTgt spid="111"/>
                                        </p:tgtEl>
                                        <p:attrNameLst>
                                          <p:attrName>style.visibility</p:attrName>
                                        </p:attrNameLst>
                                      </p:cBhvr>
                                      <p:to>
                                        <p:strVal val="visible"/>
                                      </p:to>
                                    </p:set>
                                    <p:animEffect transition="in" filter="wipe(left)">
                                      <p:cBhvr>
                                        <p:cTn id="112" dur="500"/>
                                        <p:tgtEl>
                                          <p:spTgt spid="111"/>
                                        </p:tgtEl>
                                      </p:cBhvr>
                                    </p:animEffect>
                                  </p:childTnLst>
                                </p:cTn>
                              </p:par>
                            </p:childTnLst>
                          </p:cTn>
                        </p:par>
                        <p:par>
                          <p:cTn id="113" fill="hold">
                            <p:stCondLst>
                              <p:cond delay="1500"/>
                            </p:stCondLst>
                            <p:childTnLst>
                              <p:par>
                                <p:cTn id="114" presetID="10" presetClass="entr" presetSubtype="0" fill="hold" grpId="0" nodeType="afterEffect">
                                  <p:stCondLst>
                                    <p:cond delay="0"/>
                                  </p:stCondLst>
                                  <p:childTnLst>
                                    <p:set>
                                      <p:cBhvr>
                                        <p:cTn id="115" dur="1" fill="hold">
                                          <p:stCondLst>
                                            <p:cond delay="0"/>
                                          </p:stCondLst>
                                        </p:cTn>
                                        <p:tgtEl>
                                          <p:spTgt spid="110"/>
                                        </p:tgtEl>
                                        <p:attrNameLst>
                                          <p:attrName>style.visibility</p:attrName>
                                        </p:attrNameLst>
                                      </p:cBhvr>
                                      <p:to>
                                        <p:strVal val="visible"/>
                                      </p:to>
                                    </p:set>
                                    <p:animEffect transition="in" filter="fade">
                                      <p:cBhvr>
                                        <p:cTn id="116" dur="500"/>
                                        <p:tgtEl>
                                          <p:spTgt spid="1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4" grpId="0" animBg="1"/>
      <p:bldP spid="55" grpId="0" animBg="1"/>
      <p:bldP spid="56" grpId="0" animBg="1"/>
      <p:bldP spid="57" grpId="0" animBg="1"/>
      <p:bldP spid="58" grpId="0" animBg="1"/>
      <p:bldP spid="59" grpId="0" animBg="1"/>
      <p:bldP spid="60" grpId="0" animBg="1"/>
      <p:bldP spid="63" grpId="0" animBg="1"/>
      <p:bldP spid="64" grpId="0" animBg="1"/>
      <p:bldP spid="69" grpId="0" animBg="1"/>
      <p:bldP spid="70" grpId="0" animBg="1"/>
      <p:bldP spid="71" grpId="0" animBg="1"/>
      <p:bldP spid="74" grpId="0" animBg="1"/>
      <p:bldP spid="79" grpId="0" animBg="1"/>
      <p:bldP spid="86" grpId="0" animBg="1"/>
      <p:bldP spid="87" grpId="0" animBg="1"/>
      <p:bldP spid="88" grpId="0" animBg="1"/>
      <p:bldP spid="89" grpId="0" animBg="1"/>
      <p:bldP spid="90" grpId="0" animBg="1"/>
      <p:bldP spid="91" grpId="0" animBg="1"/>
      <p:bldP spid="108" grpId="0"/>
      <p:bldP spid="109" grpId="0"/>
      <p:bldP spid="1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E69801B8-FD06-403C-BF9A-00C911DB6E62}"/>
              </a:ext>
            </a:extLst>
          </p:cNvPr>
          <p:cNvGrpSpPr/>
          <p:nvPr/>
        </p:nvGrpSpPr>
        <p:grpSpPr>
          <a:xfrm>
            <a:off x="8640574" y="2469397"/>
            <a:ext cx="15435118" cy="10701222"/>
            <a:chOff x="7409574" y="2129875"/>
            <a:chExt cx="15435118" cy="10701222"/>
          </a:xfrm>
        </p:grpSpPr>
        <p:sp>
          <p:nvSpPr>
            <p:cNvPr id="22" name="Freeform: Shape 21">
              <a:extLst>
                <a:ext uri="{FF2B5EF4-FFF2-40B4-BE49-F238E27FC236}">
                  <a16:creationId xmlns:a16="http://schemas.microsoft.com/office/drawing/2014/main" id="{FBA8A894-45CC-465B-96A0-255FBA7243A4}"/>
                </a:ext>
              </a:extLst>
            </p:cNvPr>
            <p:cNvSpPr/>
            <p:nvPr/>
          </p:nvSpPr>
          <p:spPr>
            <a:xfrm>
              <a:off x="7856253" y="5097341"/>
              <a:ext cx="11047472" cy="7555629"/>
            </a:xfrm>
            <a:custGeom>
              <a:avLst/>
              <a:gdLst>
                <a:gd name="connsiteX0" fmla="*/ 12164658 w 12323735"/>
                <a:gd name="connsiteY0" fmla="*/ 1394990 h 8428494"/>
                <a:gd name="connsiteX1" fmla="*/ 11821139 w 12323735"/>
                <a:gd name="connsiteY1" fmla="*/ 1344285 h 8428494"/>
                <a:gd name="connsiteX2" fmla="*/ 9688158 w 12323735"/>
                <a:gd name="connsiteY2" fmla="*/ 103852 h 8428494"/>
                <a:gd name="connsiteX3" fmla="*/ 9631409 w 12323735"/>
                <a:gd name="connsiteY3" fmla="*/ 88742 h 8428494"/>
                <a:gd name="connsiteX4" fmla="*/ 9574995 w 12323735"/>
                <a:gd name="connsiteY4" fmla="*/ 103852 h 8428494"/>
                <a:gd name="connsiteX5" fmla="*/ 8323817 w 12323735"/>
                <a:gd name="connsiteY5" fmla="*/ 826151 h 8428494"/>
                <a:gd name="connsiteX6" fmla="*/ 7942688 w 12323735"/>
                <a:gd name="connsiteY6" fmla="*/ 869133 h 8428494"/>
                <a:gd name="connsiteX7" fmla="*/ 7868141 w 12323735"/>
                <a:gd name="connsiteY7" fmla="*/ 1089079 h 8428494"/>
                <a:gd name="connsiteX8" fmla="*/ 6613270 w 12323735"/>
                <a:gd name="connsiteY8" fmla="*/ 1813393 h 8428494"/>
                <a:gd name="connsiteX9" fmla="*/ 6556856 w 12323735"/>
                <a:gd name="connsiteY9" fmla="*/ 1910774 h 8428494"/>
                <a:gd name="connsiteX10" fmla="*/ 6613270 w 12323735"/>
                <a:gd name="connsiteY10" fmla="*/ 2008155 h 8428494"/>
                <a:gd name="connsiteX11" fmla="*/ 8746921 w 12323735"/>
                <a:gd name="connsiteY11" fmla="*/ 3239857 h 8428494"/>
                <a:gd name="connsiteX12" fmla="*/ 8823818 w 12323735"/>
                <a:gd name="connsiteY12" fmla="*/ 3456782 h 8428494"/>
                <a:gd name="connsiteX13" fmla="*/ 9199575 w 12323735"/>
                <a:gd name="connsiteY13" fmla="*/ 3501107 h 8428494"/>
                <a:gd name="connsiteX14" fmla="*/ 11056530 w 12323735"/>
                <a:gd name="connsiteY14" fmla="*/ 4573306 h 8428494"/>
                <a:gd name="connsiteX15" fmla="*/ 10001792 w 12323735"/>
                <a:gd name="connsiteY15" fmla="*/ 5184791 h 8428494"/>
                <a:gd name="connsiteX16" fmla="*/ 9625029 w 12323735"/>
                <a:gd name="connsiteY16" fmla="*/ 5229116 h 8428494"/>
                <a:gd name="connsiteX17" fmla="*/ 9549139 w 12323735"/>
                <a:gd name="connsiteY17" fmla="*/ 5447384 h 8428494"/>
                <a:gd name="connsiteX18" fmla="*/ 8322810 w 12323735"/>
                <a:gd name="connsiteY18" fmla="*/ 6158601 h 8428494"/>
                <a:gd name="connsiteX19" fmla="*/ 6479958 w 12323735"/>
                <a:gd name="connsiteY19" fmla="*/ 5094798 h 8428494"/>
                <a:gd name="connsiteX20" fmla="*/ 6414814 w 12323735"/>
                <a:gd name="connsiteY20" fmla="*/ 4862762 h 8428494"/>
                <a:gd name="connsiteX21" fmla="*/ 6013201 w 12323735"/>
                <a:gd name="connsiteY21" fmla="*/ 4825153 h 8428494"/>
                <a:gd name="connsiteX22" fmla="*/ 4090094 w 12323735"/>
                <a:gd name="connsiteY22" fmla="*/ 3715009 h 8428494"/>
                <a:gd name="connsiteX23" fmla="*/ 4034016 w 12323735"/>
                <a:gd name="connsiteY23" fmla="*/ 3699898 h 8428494"/>
                <a:gd name="connsiteX24" fmla="*/ 3977602 w 12323735"/>
                <a:gd name="connsiteY24" fmla="*/ 3715009 h 8428494"/>
                <a:gd name="connsiteX25" fmla="*/ 2716686 w 12323735"/>
                <a:gd name="connsiteY25" fmla="*/ 4443688 h 8428494"/>
                <a:gd name="connsiteX26" fmla="*/ 2372158 w 12323735"/>
                <a:gd name="connsiteY26" fmla="*/ 4494393 h 8428494"/>
                <a:gd name="connsiteX27" fmla="*/ 2284516 w 12323735"/>
                <a:gd name="connsiteY27" fmla="*/ 4693521 h 8428494"/>
                <a:gd name="connsiteX28" fmla="*/ 991027 w 12323735"/>
                <a:gd name="connsiteY28" fmla="*/ 5440333 h 8428494"/>
                <a:gd name="connsiteX29" fmla="*/ 934613 w 12323735"/>
                <a:gd name="connsiteY29" fmla="*/ 5538385 h 8428494"/>
                <a:gd name="connsiteX30" fmla="*/ 992034 w 12323735"/>
                <a:gd name="connsiteY30" fmla="*/ 5635766 h 8428494"/>
                <a:gd name="connsiteX31" fmla="*/ 2710306 w 12323735"/>
                <a:gd name="connsiteY31" fmla="*/ 6603532 h 8428494"/>
                <a:gd name="connsiteX32" fmla="*/ 2710641 w 12323735"/>
                <a:gd name="connsiteY32" fmla="*/ 6698227 h 8428494"/>
                <a:gd name="connsiteX33" fmla="*/ 88742 w 12323735"/>
                <a:gd name="connsiteY33" fmla="*/ 8215691 h 8428494"/>
                <a:gd name="connsiteX34" fmla="*/ 313389 w 12323735"/>
                <a:gd name="connsiteY34" fmla="*/ 8345308 h 8428494"/>
                <a:gd name="connsiteX35" fmla="*/ 2919507 w 12323735"/>
                <a:gd name="connsiteY35" fmla="*/ 6837246 h 8428494"/>
                <a:gd name="connsiteX36" fmla="*/ 3294256 w 12323735"/>
                <a:gd name="connsiteY36" fmla="*/ 6792585 h 8428494"/>
                <a:gd name="connsiteX37" fmla="*/ 3294256 w 12323735"/>
                <a:gd name="connsiteY37" fmla="*/ 6508502 h 8428494"/>
                <a:gd name="connsiteX38" fmla="*/ 2920850 w 12323735"/>
                <a:gd name="connsiteY38" fmla="*/ 6463505 h 8428494"/>
                <a:gd name="connsiteX39" fmla="*/ 1274104 w 12323735"/>
                <a:gd name="connsiteY39" fmla="*/ 5536034 h 8428494"/>
                <a:gd name="connsiteX40" fmla="*/ 2503791 w 12323735"/>
                <a:gd name="connsiteY40" fmla="*/ 4826160 h 8428494"/>
                <a:gd name="connsiteX41" fmla="*/ 2863765 w 12323735"/>
                <a:gd name="connsiteY41" fmla="*/ 4778477 h 8428494"/>
                <a:gd name="connsiteX42" fmla="*/ 2946371 w 12323735"/>
                <a:gd name="connsiteY42" fmla="*/ 4570619 h 8428494"/>
                <a:gd name="connsiteX43" fmla="*/ 4034016 w 12323735"/>
                <a:gd name="connsiteY43" fmla="*/ 3942679 h 8428494"/>
                <a:gd name="connsiteX44" fmla="*/ 5824819 w 12323735"/>
                <a:gd name="connsiteY44" fmla="*/ 4976597 h 8428494"/>
                <a:gd name="connsiteX45" fmla="*/ 5922872 w 12323735"/>
                <a:gd name="connsiteY45" fmla="*/ 5147182 h 8428494"/>
                <a:gd name="connsiteX46" fmla="*/ 6218709 w 12323735"/>
                <a:gd name="connsiteY46" fmla="*/ 5203932 h 8428494"/>
                <a:gd name="connsiteX47" fmla="*/ 8266732 w 12323735"/>
                <a:gd name="connsiteY47" fmla="*/ 6386271 h 8428494"/>
                <a:gd name="connsiteX48" fmla="*/ 8323146 w 12323735"/>
                <a:gd name="connsiteY48" fmla="*/ 6401382 h 8428494"/>
                <a:gd name="connsiteX49" fmla="*/ 8379559 w 12323735"/>
                <a:gd name="connsiteY49" fmla="*/ 6386271 h 8428494"/>
                <a:gd name="connsiteX50" fmla="*/ 9792256 w 12323735"/>
                <a:gd name="connsiteY50" fmla="*/ 5567264 h 8428494"/>
                <a:gd name="connsiteX51" fmla="*/ 10117643 w 12323735"/>
                <a:gd name="connsiteY51" fmla="*/ 5513872 h 8428494"/>
                <a:gd name="connsiteX52" fmla="*/ 10209651 w 12323735"/>
                <a:gd name="connsiteY52" fmla="*/ 5325154 h 8428494"/>
                <a:gd name="connsiteX53" fmla="*/ 11337927 w 12323735"/>
                <a:gd name="connsiteY53" fmla="*/ 4671022 h 8428494"/>
                <a:gd name="connsiteX54" fmla="*/ 11394006 w 12323735"/>
                <a:gd name="connsiteY54" fmla="*/ 4573641 h 8428494"/>
                <a:gd name="connsiteX55" fmla="*/ 11337591 w 12323735"/>
                <a:gd name="connsiteY55" fmla="*/ 4476260 h 8428494"/>
                <a:gd name="connsiteX56" fmla="*/ 9407768 w 12323735"/>
                <a:gd name="connsiteY56" fmla="*/ 3362087 h 8428494"/>
                <a:gd name="connsiteX57" fmla="*/ 9315760 w 12323735"/>
                <a:gd name="connsiteY57" fmla="*/ 3173033 h 8428494"/>
                <a:gd name="connsiteX58" fmla="*/ 8988695 w 12323735"/>
                <a:gd name="connsiteY58" fmla="*/ 3119978 h 8428494"/>
                <a:gd name="connsiteX59" fmla="*/ 6894667 w 12323735"/>
                <a:gd name="connsiteY59" fmla="*/ 1911110 h 8428494"/>
                <a:gd name="connsiteX60" fmla="*/ 8113609 w 12323735"/>
                <a:gd name="connsiteY60" fmla="*/ 1207280 h 8428494"/>
                <a:gd name="connsiteX61" fmla="*/ 8434966 w 12323735"/>
                <a:gd name="connsiteY61" fmla="*/ 1153217 h 8428494"/>
                <a:gd name="connsiteX62" fmla="*/ 8528318 w 12323735"/>
                <a:gd name="connsiteY62" fmla="*/ 967857 h 8428494"/>
                <a:gd name="connsiteX63" fmla="*/ 9631074 w 12323735"/>
                <a:gd name="connsiteY63" fmla="*/ 331187 h 8428494"/>
                <a:gd name="connsiteX64" fmla="*/ 11590446 w 12323735"/>
                <a:gd name="connsiteY64" fmla="*/ 1470544 h 8428494"/>
                <a:gd name="connsiteX65" fmla="*/ 11672380 w 12323735"/>
                <a:gd name="connsiteY65" fmla="*/ 1679410 h 8428494"/>
                <a:gd name="connsiteX66" fmla="*/ 12164658 w 12323735"/>
                <a:gd name="connsiteY66" fmla="*/ 1679410 h 8428494"/>
                <a:gd name="connsiteX67" fmla="*/ 12164658 w 12323735"/>
                <a:gd name="connsiteY67" fmla="*/ 1394990 h 8428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2323735" h="8428494">
                  <a:moveTo>
                    <a:pt x="12164658" y="1394990"/>
                  </a:moveTo>
                  <a:cubicBezTo>
                    <a:pt x="12071643" y="1341263"/>
                    <a:pt x="11939339" y="1324473"/>
                    <a:pt x="11821139" y="1344285"/>
                  </a:cubicBezTo>
                  <a:lnTo>
                    <a:pt x="9688158" y="103852"/>
                  </a:lnTo>
                  <a:cubicBezTo>
                    <a:pt x="9671034" y="93779"/>
                    <a:pt x="9651557" y="88742"/>
                    <a:pt x="9631409" y="88742"/>
                  </a:cubicBezTo>
                  <a:cubicBezTo>
                    <a:pt x="9611597" y="88742"/>
                    <a:pt x="9592121" y="93779"/>
                    <a:pt x="9574995" y="103852"/>
                  </a:cubicBezTo>
                  <a:lnTo>
                    <a:pt x="8323817" y="826151"/>
                  </a:lnTo>
                  <a:cubicBezTo>
                    <a:pt x="8197222" y="795593"/>
                    <a:pt x="8045778" y="809697"/>
                    <a:pt x="7942688" y="869133"/>
                  </a:cubicBezTo>
                  <a:cubicBezTo>
                    <a:pt x="7839599" y="928569"/>
                    <a:pt x="7814750" y="1016212"/>
                    <a:pt x="7868141" y="1089079"/>
                  </a:cubicBezTo>
                  <a:lnTo>
                    <a:pt x="6613270" y="1813393"/>
                  </a:lnTo>
                  <a:cubicBezTo>
                    <a:pt x="6578683" y="1833540"/>
                    <a:pt x="6556856" y="1870814"/>
                    <a:pt x="6556856" y="1910774"/>
                  </a:cubicBezTo>
                  <a:cubicBezTo>
                    <a:pt x="6556856" y="1950734"/>
                    <a:pt x="6578347" y="1988343"/>
                    <a:pt x="6613270" y="2008155"/>
                  </a:cubicBezTo>
                  <a:lnTo>
                    <a:pt x="8746921" y="3239857"/>
                  </a:lnTo>
                  <a:cubicBezTo>
                    <a:pt x="8696551" y="3312389"/>
                    <a:pt x="8722072" y="3398353"/>
                    <a:pt x="8823818" y="3456782"/>
                  </a:cubicBezTo>
                  <a:cubicBezTo>
                    <a:pt x="8925565" y="3515546"/>
                    <a:pt x="9074322" y="3530321"/>
                    <a:pt x="9199575" y="3501107"/>
                  </a:cubicBezTo>
                  <a:lnTo>
                    <a:pt x="11056530" y="4573306"/>
                  </a:lnTo>
                  <a:lnTo>
                    <a:pt x="10001792" y="5184791"/>
                  </a:lnTo>
                  <a:cubicBezTo>
                    <a:pt x="9876205" y="5155577"/>
                    <a:pt x="9726775" y="5170352"/>
                    <a:pt x="9625029" y="5229116"/>
                  </a:cubicBezTo>
                  <a:cubicBezTo>
                    <a:pt x="9522947" y="5288216"/>
                    <a:pt x="9497426" y="5374852"/>
                    <a:pt x="9549139" y="5447384"/>
                  </a:cubicBezTo>
                  <a:lnTo>
                    <a:pt x="8322810" y="6158601"/>
                  </a:lnTo>
                  <a:lnTo>
                    <a:pt x="6479958" y="5094798"/>
                  </a:lnTo>
                  <a:cubicBezTo>
                    <a:pt x="6545103" y="5019579"/>
                    <a:pt x="6523612" y="4925556"/>
                    <a:pt x="6414814" y="4862762"/>
                  </a:cubicBezTo>
                  <a:cubicBezTo>
                    <a:pt x="6306016" y="4799968"/>
                    <a:pt x="6143490" y="4787543"/>
                    <a:pt x="6013201" y="4825153"/>
                  </a:cubicBezTo>
                  <a:lnTo>
                    <a:pt x="4090094" y="3715009"/>
                  </a:lnTo>
                  <a:cubicBezTo>
                    <a:pt x="4072968" y="3705271"/>
                    <a:pt x="4053492" y="3699898"/>
                    <a:pt x="4034016" y="3699898"/>
                  </a:cubicBezTo>
                  <a:cubicBezTo>
                    <a:pt x="4014540" y="3699898"/>
                    <a:pt x="3994728" y="3704935"/>
                    <a:pt x="3977602" y="3715009"/>
                  </a:cubicBezTo>
                  <a:lnTo>
                    <a:pt x="2716686" y="4443688"/>
                  </a:lnTo>
                  <a:cubicBezTo>
                    <a:pt x="2598485" y="4423540"/>
                    <a:pt x="2465174" y="4440330"/>
                    <a:pt x="2372158" y="4494393"/>
                  </a:cubicBezTo>
                  <a:cubicBezTo>
                    <a:pt x="2278807" y="4548121"/>
                    <a:pt x="2249593" y="4625018"/>
                    <a:pt x="2284516" y="4693521"/>
                  </a:cubicBezTo>
                  <a:lnTo>
                    <a:pt x="991027" y="5440333"/>
                  </a:lnTo>
                  <a:cubicBezTo>
                    <a:pt x="956104" y="5460480"/>
                    <a:pt x="934613" y="5498090"/>
                    <a:pt x="934613" y="5538385"/>
                  </a:cubicBezTo>
                  <a:cubicBezTo>
                    <a:pt x="934949" y="5578681"/>
                    <a:pt x="956776" y="5615954"/>
                    <a:pt x="992034" y="5635766"/>
                  </a:cubicBezTo>
                  <a:lnTo>
                    <a:pt x="2710306" y="6603532"/>
                  </a:lnTo>
                  <a:cubicBezTo>
                    <a:pt x="2697209" y="6634760"/>
                    <a:pt x="2697545" y="6667333"/>
                    <a:pt x="2710641" y="6698227"/>
                  </a:cubicBezTo>
                  <a:lnTo>
                    <a:pt x="88742" y="8215691"/>
                  </a:lnTo>
                  <a:lnTo>
                    <a:pt x="313389" y="8345308"/>
                  </a:lnTo>
                  <a:lnTo>
                    <a:pt x="2919507" y="6837246"/>
                  </a:lnTo>
                  <a:cubicBezTo>
                    <a:pt x="3044759" y="6866125"/>
                    <a:pt x="3193181" y="6851350"/>
                    <a:pt x="3294256" y="6792585"/>
                  </a:cubicBezTo>
                  <a:cubicBezTo>
                    <a:pt x="3430253" y="6714009"/>
                    <a:pt x="3430253" y="6586742"/>
                    <a:pt x="3294256" y="6508502"/>
                  </a:cubicBezTo>
                  <a:cubicBezTo>
                    <a:pt x="3193181" y="6450072"/>
                    <a:pt x="3045766" y="6435297"/>
                    <a:pt x="2920850" y="6463505"/>
                  </a:cubicBezTo>
                  <a:lnTo>
                    <a:pt x="1274104" y="5536034"/>
                  </a:lnTo>
                  <a:lnTo>
                    <a:pt x="2503791" y="4826160"/>
                  </a:lnTo>
                  <a:cubicBezTo>
                    <a:pt x="2625685" y="4850338"/>
                    <a:pt x="2766384" y="4834891"/>
                    <a:pt x="2863765" y="4778477"/>
                  </a:cubicBezTo>
                  <a:cubicBezTo>
                    <a:pt x="2961146" y="4722399"/>
                    <a:pt x="2988345" y="4641136"/>
                    <a:pt x="2946371" y="4570619"/>
                  </a:cubicBezTo>
                  <a:lnTo>
                    <a:pt x="4034016" y="3942679"/>
                  </a:lnTo>
                  <a:lnTo>
                    <a:pt x="5824819" y="4976597"/>
                  </a:lnTo>
                  <a:cubicBezTo>
                    <a:pt x="5809709" y="5037041"/>
                    <a:pt x="5842280" y="5100842"/>
                    <a:pt x="5922872" y="5147182"/>
                  </a:cubicBezTo>
                  <a:cubicBezTo>
                    <a:pt x="6003463" y="5193858"/>
                    <a:pt x="6113940" y="5212327"/>
                    <a:pt x="6218709" y="5203932"/>
                  </a:cubicBezTo>
                  <a:lnTo>
                    <a:pt x="8266732" y="6386271"/>
                  </a:lnTo>
                  <a:cubicBezTo>
                    <a:pt x="8283858" y="6396010"/>
                    <a:pt x="8303334" y="6401382"/>
                    <a:pt x="8323146" y="6401382"/>
                  </a:cubicBezTo>
                  <a:cubicBezTo>
                    <a:pt x="8342958" y="6401382"/>
                    <a:pt x="8362434" y="6396010"/>
                    <a:pt x="8379559" y="6386271"/>
                  </a:cubicBezTo>
                  <a:lnTo>
                    <a:pt x="9792256" y="5567264"/>
                  </a:lnTo>
                  <a:cubicBezTo>
                    <a:pt x="9905419" y="5582374"/>
                    <a:pt x="10029328" y="5564913"/>
                    <a:pt x="10117643" y="5513872"/>
                  </a:cubicBezTo>
                  <a:cubicBezTo>
                    <a:pt x="10206293" y="5462830"/>
                    <a:pt x="10236850" y="5390971"/>
                    <a:pt x="10209651" y="5325154"/>
                  </a:cubicBezTo>
                  <a:lnTo>
                    <a:pt x="11337927" y="4671022"/>
                  </a:lnTo>
                  <a:cubicBezTo>
                    <a:pt x="11372514" y="4650875"/>
                    <a:pt x="11394006" y="4613601"/>
                    <a:pt x="11394006" y="4573641"/>
                  </a:cubicBezTo>
                  <a:cubicBezTo>
                    <a:pt x="11394006" y="4533681"/>
                    <a:pt x="11372514" y="4496408"/>
                    <a:pt x="11337591" y="4476260"/>
                  </a:cubicBezTo>
                  <a:lnTo>
                    <a:pt x="9407768" y="3362087"/>
                  </a:lnTo>
                  <a:cubicBezTo>
                    <a:pt x="9434969" y="3296271"/>
                    <a:pt x="9404411" y="3224411"/>
                    <a:pt x="9315760" y="3173033"/>
                  </a:cubicBezTo>
                  <a:cubicBezTo>
                    <a:pt x="9227110" y="3121656"/>
                    <a:pt x="9102194" y="3104195"/>
                    <a:pt x="8988695" y="3119978"/>
                  </a:cubicBezTo>
                  <a:lnTo>
                    <a:pt x="6894667" y="1911110"/>
                  </a:lnTo>
                  <a:lnTo>
                    <a:pt x="8113609" y="1207280"/>
                  </a:lnTo>
                  <a:cubicBezTo>
                    <a:pt x="8225765" y="1221383"/>
                    <a:pt x="8347659" y="1203586"/>
                    <a:pt x="8434966" y="1153217"/>
                  </a:cubicBezTo>
                  <a:cubicBezTo>
                    <a:pt x="8522273" y="1102847"/>
                    <a:pt x="8553166" y="1032330"/>
                    <a:pt x="8528318" y="967857"/>
                  </a:cubicBezTo>
                  <a:lnTo>
                    <a:pt x="9631074" y="331187"/>
                  </a:lnTo>
                  <a:lnTo>
                    <a:pt x="11590446" y="1470544"/>
                  </a:lnTo>
                  <a:cubicBezTo>
                    <a:pt x="11547464" y="1541062"/>
                    <a:pt x="11574328" y="1622996"/>
                    <a:pt x="11672380" y="1679410"/>
                  </a:cubicBezTo>
                  <a:cubicBezTo>
                    <a:pt x="11808379" y="1757986"/>
                    <a:pt x="12028661" y="1757986"/>
                    <a:pt x="12164658" y="1679410"/>
                  </a:cubicBezTo>
                  <a:cubicBezTo>
                    <a:pt x="12300657" y="1600834"/>
                    <a:pt x="12300657" y="1473567"/>
                    <a:pt x="12164658" y="1394990"/>
                  </a:cubicBez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 name="Freeform: Shape 22">
              <a:extLst>
                <a:ext uri="{FF2B5EF4-FFF2-40B4-BE49-F238E27FC236}">
                  <a16:creationId xmlns:a16="http://schemas.microsoft.com/office/drawing/2014/main" id="{6F0943C5-4222-42F4-BC4E-F969B27CE753}"/>
                </a:ext>
              </a:extLst>
            </p:cNvPr>
            <p:cNvSpPr/>
            <p:nvPr/>
          </p:nvSpPr>
          <p:spPr>
            <a:xfrm>
              <a:off x="7477192" y="8041627"/>
              <a:ext cx="1535207" cy="1565309"/>
            </a:xfrm>
            <a:custGeom>
              <a:avLst/>
              <a:gdLst>
                <a:gd name="connsiteX0" fmla="*/ 1640206 w 1712562"/>
                <a:gd name="connsiteY0" fmla="*/ 1660270 h 1746142"/>
                <a:gd name="connsiteX1" fmla="*/ 1153636 w 1712562"/>
                <a:gd name="connsiteY1" fmla="*/ 1586730 h 1746142"/>
                <a:gd name="connsiteX2" fmla="*/ 122741 w 1712562"/>
                <a:gd name="connsiteY2" fmla="*/ 991363 h 1746142"/>
                <a:gd name="connsiteX3" fmla="*/ 122741 w 1712562"/>
                <a:gd name="connsiteY3" fmla="*/ 873498 h 1746142"/>
                <a:gd name="connsiteX4" fmla="*/ 1481710 w 1712562"/>
                <a:gd name="connsiteY4" fmla="*/ 88742 h 1746142"/>
                <a:gd name="connsiteX5" fmla="*/ 1640206 w 1712562"/>
                <a:gd name="connsiteY5" fmla="*/ 1660270 h 1746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2562" h="1746142">
                  <a:moveTo>
                    <a:pt x="1640206" y="1660270"/>
                  </a:moveTo>
                  <a:lnTo>
                    <a:pt x="1153636" y="1586730"/>
                  </a:lnTo>
                  <a:lnTo>
                    <a:pt x="122741" y="991363"/>
                  </a:lnTo>
                  <a:cubicBezTo>
                    <a:pt x="77408" y="965171"/>
                    <a:pt x="77408" y="899690"/>
                    <a:pt x="122741" y="873498"/>
                  </a:cubicBezTo>
                  <a:lnTo>
                    <a:pt x="1481710" y="88742"/>
                  </a:lnTo>
                  <a:lnTo>
                    <a:pt x="1640206" y="1660270"/>
                  </a:ln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 name="Freeform: Shape 23">
              <a:extLst>
                <a:ext uri="{FF2B5EF4-FFF2-40B4-BE49-F238E27FC236}">
                  <a16:creationId xmlns:a16="http://schemas.microsoft.com/office/drawing/2014/main" id="{5FDD8C7D-659A-4A70-9E8C-EAB21DD604B6}"/>
                </a:ext>
              </a:extLst>
            </p:cNvPr>
            <p:cNvSpPr/>
            <p:nvPr/>
          </p:nvSpPr>
          <p:spPr>
            <a:xfrm>
              <a:off x="7767149" y="8352582"/>
              <a:ext cx="3040313" cy="1234186"/>
            </a:xfrm>
            <a:custGeom>
              <a:avLst/>
              <a:gdLst>
                <a:gd name="connsiteX0" fmla="*/ 140790 w 3391545"/>
                <a:gd name="connsiteY0" fmla="*/ 592772 h 1376766"/>
                <a:gd name="connsiteX1" fmla="*/ 1198213 w 3391545"/>
                <a:gd name="connsiteY1" fmla="*/ 1205937 h 1376766"/>
                <a:gd name="connsiteX2" fmla="*/ 1451068 w 3391545"/>
                <a:gd name="connsiteY2" fmla="*/ 1205601 h 1376766"/>
                <a:gd name="connsiteX3" fmla="*/ 3249595 w 3391545"/>
                <a:gd name="connsiteY3" fmla="*/ 162617 h 1376766"/>
                <a:gd name="connsiteX4" fmla="*/ 3302315 w 3391545"/>
                <a:gd name="connsiteY4" fmla="*/ 88742 h 1376766"/>
                <a:gd name="connsiteX5" fmla="*/ 3302987 w 3391545"/>
                <a:gd name="connsiteY5" fmla="*/ 165975 h 1376766"/>
                <a:gd name="connsiteX6" fmla="*/ 3250267 w 3391545"/>
                <a:gd name="connsiteY6" fmla="*/ 239850 h 1376766"/>
                <a:gd name="connsiteX7" fmla="*/ 1451740 w 3391545"/>
                <a:gd name="connsiteY7" fmla="*/ 1282834 h 1376766"/>
                <a:gd name="connsiteX8" fmla="*/ 1198885 w 3391545"/>
                <a:gd name="connsiteY8" fmla="*/ 1283170 h 1376766"/>
                <a:gd name="connsiteX9" fmla="*/ 141462 w 3391545"/>
                <a:gd name="connsiteY9" fmla="*/ 670005 h 1376766"/>
                <a:gd name="connsiteX10" fmla="*/ 89413 w 3391545"/>
                <a:gd name="connsiteY10" fmla="*/ 597138 h 1376766"/>
                <a:gd name="connsiteX11" fmla="*/ 88742 w 3391545"/>
                <a:gd name="connsiteY11" fmla="*/ 519904 h 1376766"/>
                <a:gd name="connsiteX12" fmla="*/ 140790 w 3391545"/>
                <a:gd name="connsiteY12" fmla="*/ 592772 h 1376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91545" h="1376766">
                  <a:moveTo>
                    <a:pt x="140790" y="592772"/>
                  </a:moveTo>
                  <a:lnTo>
                    <a:pt x="1198213" y="1205937"/>
                  </a:lnTo>
                  <a:cubicBezTo>
                    <a:pt x="1267723" y="1246233"/>
                    <a:pt x="1380887" y="1246233"/>
                    <a:pt x="1451068" y="1205601"/>
                  </a:cubicBezTo>
                  <a:lnTo>
                    <a:pt x="3249595" y="162617"/>
                  </a:lnTo>
                  <a:cubicBezTo>
                    <a:pt x="3284854" y="142133"/>
                    <a:pt x="3302315" y="115605"/>
                    <a:pt x="3302315" y="88742"/>
                  </a:cubicBezTo>
                  <a:lnTo>
                    <a:pt x="3302987" y="165975"/>
                  </a:lnTo>
                  <a:cubicBezTo>
                    <a:pt x="3302987" y="192503"/>
                    <a:pt x="3285525" y="219366"/>
                    <a:pt x="3250267" y="239850"/>
                  </a:cubicBezTo>
                  <a:lnTo>
                    <a:pt x="1451740" y="1282834"/>
                  </a:lnTo>
                  <a:cubicBezTo>
                    <a:pt x="1381894" y="1323466"/>
                    <a:pt x="1268395" y="1323466"/>
                    <a:pt x="1198885" y="1283170"/>
                  </a:cubicBezTo>
                  <a:lnTo>
                    <a:pt x="141462" y="670005"/>
                  </a:lnTo>
                  <a:cubicBezTo>
                    <a:pt x="106875" y="649857"/>
                    <a:pt x="89413" y="623665"/>
                    <a:pt x="89413" y="597138"/>
                  </a:cubicBezTo>
                  <a:lnTo>
                    <a:pt x="88742" y="519904"/>
                  </a:lnTo>
                  <a:cubicBezTo>
                    <a:pt x="88742" y="546432"/>
                    <a:pt x="106203" y="572960"/>
                    <a:pt x="140790" y="592772"/>
                  </a:cubicBezTo>
                  <a:close/>
                </a:path>
              </a:pathLst>
            </a:custGeom>
            <a:solidFill>
              <a:schemeClr val="bg1">
                <a:lumMod val="8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 name="Freeform: Shape 24">
              <a:extLst>
                <a:ext uri="{FF2B5EF4-FFF2-40B4-BE49-F238E27FC236}">
                  <a16:creationId xmlns:a16="http://schemas.microsoft.com/office/drawing/2014/main" id="{39960376-F300-476A-BF40-F45D197C24E3}"/>
                </a:ext>
              </a:extLst>
            </p:cNvPr>
            <p:cNvSpPr/>
            <p:nvPr/>
          </p:nvSpPr>
          <p:spPr>
            <a:xfrm>
              <a:off x="7767148" y="7724690"/>
              <a:ext cx="3010211" cy="1806126"/>
            </a:xfrm>
            <a:custGeom>
              <a:avLst/>
              <a:gdLst>
                <a:gd name="connsiteX0" fmla="*/ 3249596 w 3357965"/>
                <a:gd name="connsiteY0" fmla="*/ 878494 h 2014779"/>
                <a:gd name="connsiteX1" fmla="*/ 3250268 w 3357965"/>
                <a:gd name="connsiteY1" fmla="*/ 732086 h 2014779"/>
                <a:gd name="connsiteX2" fmla="*/ 2192844 w 3357965"/>
                <a:gd name="connsiteY2" fmla="*/ 118921 h 2014779"/>
                <a:gd name="connsiteX3" fmla="*/ 1939989 w 3357965"/>
                <a:gd name="connsiteY3" fmla="*/ 119257 h 2014779"/>
                <a:gd name="connsiteX4" fmla="*/ 141463 w 3357965"/>
                <a:gd name="connsiteY4" fmla="*/ 1156533 h 2014779"/>
                <a:gd name="connsiteX5" fmla="*/ 140791 w 3357965"/>
                <a:gd name="connsiteY5" fmla="*/ 1308649 h 2014779"/>
                <a:gd name="connsiteX6" fmla="*/ 1198215 w 3357965"/>
                <a:gd name="connsiteY6" fmla="*/ 1921813 h 2014779"/>
                <a:gd name="connsiteX7" fmla="*/ 1451070 w 3357965"/>
                <a:gd name="connsiteY7" fmla="*/ 1921478 h 2014779"/>
                <a:gd name="connsiteX8" fmla="*/ 3249596 w 3357965"/>
                <a:gd name="connsiteY8" fmla="*/ 878494 h 2014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57965" h="2014779">
                  <a:moveTo>
                    <a:pt x="3249596" y="878494"/>
                  </a:moveTo>
                  <a:cubicBezTo>
                    <a:pt x="3319442" y="837862"/>
                    <a:pt x="3319778" y="772382"/>
                    <a:pt x="3250268" y="732086"/>
                  </a:cubicBezTo>
                  <a:lnTo>
                    <a:pt x="2192844" y="118921"/>
                  </a:lnTo>
                  <a:cubicBezTo>
                    <a:pt x="2122999" y="78626"/>
                    <a:pt x="2009835" y="78626"/>
                    <a:pt x="1939989" y="119257"/>
                  </a:cubicBezTo>
                  <a:lnTo>
                    <a:pt x="141463" y="1156533"/>
                  </a:lnTo>
                  <a:cubicBezTo>
                    <a:pt x="71617" y="1197164"/>
                    <a:pt x="70946" y="1268353"/>
                    <a:pt x="140791" y="1308649"/>
                  </a:cubicBezTo>
                  <a:lnTo>
                    <a:pt x="1198215" y="1921813"/>
                  </a:lnTo>
                  <a:cubicBezTo>
                    <a:pt x="1267725" y="1962109"/>
                    <a:pt x="1380888" y="1962109"/>
                    <a:pt x="1451070" y="1921478"/>
                  </a:cubicBezTo>
                  <a:lnTo>
                    <a:pt x="3249596" y="878494"/>
                  </a:lnTo>
                  <a:close/>
                </a:path>
              </a:pathLst>
            </a:custGeom>
            <a:solidFill>
              <a:srgbClr val="FBF7F1"/>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 name="Freeform: Shape 25">
              <a:extLst>
                <a:ext uri="{FF2B5EF4-FFF2-40B4-BE49-F238E27FC236}">
                  <a16:creationId xmlns:a16="http://schemas.microsoft.com/office/drawing/2014/main" id="{182FA248-4D83-43D1-A75E-F0AB789D6872}"/>
                </a:ext>
              </a:extLst>
            </p:cNvPr>
            <p:cNvSpPr/>
            <p:nvPr/>
          </p:nvSpPr>
          <p:spPr>
            <a:xfrm>
              <a:off x="7767261" y="7711143"/>
              <a:ext cx="3010211" cy="1806126"/>
            </a:xfrm>
            <a:custGeom>
              <a:avLst/>
              <a:gdLst>
                <a:gd name="connsiteX0" fmla="*/ 3249470 w 3357965"/>
                <a:gd name="connsiteY0" fmla="*/ 878493 h 2014779"/>
                <a:gd name="connsiteX1" fmla="*/ 3250141 w 3357965"/>
                <a:gd name="connsiteY1" fmla="*/ 732086 h 2014779"/>
                <a:gd name="connsiteX2" fmla="*/ 2192718 w 3357965"/>
                <a:gd name="connsiteY2" fmla="*/ 118921 h 2014779"/>
                <a:gd name="connsiteX3" fmla="*/ 1939863 w 3357965"/>
                <a:gd name="connsiteY3" fmla="*/ 119257 h 2014779"/>
                <a:gd name="connsiteX4" fmla="*/ 141336 w 3357965"/>
                <a:gd name="connsiteY4" fmla="*/ 1162242 h 2014779"/>
                <a:gd name="connsiteX5" fmla="*/ 140665 w 3357965"/>
                <a:gd name="connsiteY5" fmla="*/ 1308649 h 2014779"/>
                <a:gd name="connsiteX6" fmla="*/ 1198088 w 3357965"/>
                <a:gd name="connsiteY6" fmla="*/ 1921813 h 2014779"/>
                <a:gd name="connsiteX7" fmla="*/ 1450943 w 3357965"/>
                <a:gd name="connsiteY7" fmla="*/ 1921478 h 2014779"/>
                <a:gd name="connsiteX8" fmla="*/ 3249470 w 3357965"/>
                <a:gd name="connsiteY8" fmla="*/ 878493 h 2014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57965" h="2014779">
                  <a:moveTo>
                    <a:pt x="3249470" y="878493"/>
                  </a:moveTo>
                  <a:cubicBezTo>
                    <a:pt x="3319315" y="837862"/>
                    <a:pt x="3319651" y="772382"/>
                    <a:pt x="3250141" y="732086"/>
                  </a:cubicBezTo>
                  <a:lnTo>
                    <a:pt x="2192718" y="118921"/>
                  </a:lnTo>
                  <a:cubicBezTo>
                    <a:pt x="2122872" y="78626"/>
                    <a:pt x="2009709" y="78626"/>
                    <a:pt x="1939863" y="119257"/>
                  </a:cubicBezTo>
                  <a:lnTo>
                    <a:pt x="141336" y="1162242"/>
                  </a:lnTo>
                  <a:cubicBezTo>
                    <a:pt x="71491" y="1202873"/>
                    <a:pt x="71155" y="1268353"/>
                    <a:pt x="140665" y="1308649"/>
                  </a:cubicBezTo>
                  <a:lnTo>
                    <a:pt x="1198088" y="1921813"/>
                  </a:lnTo>
                  <a:cubicBezTo>
                    <a:pt x="1267598" y="1962109"/>
                    <a:pt x="1380762" y="1962109"/>
                    <a:pt x="1450943" y="1921478"/>
                  </a:cubicBezTo>
                  <a:lnTo>
                    <a:pt x="3249470" y="878493"/>
                  </a:lnTo>
                  <a:close/>
                </a:path>
              </a:pathLst>
            </a:custGeom>
            <a:solidFill>
              <a:schemeClr val="bg1">
                <a:lumMod val="9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 name="Freeform: Shape 26">
              <a:extLst>
                <a:ext uri="{FF2B5EF4-FFF2-40B4-BE49-F238E27FC236}">
                  <a16:creationId xmlns:a16="http://schemas.microsoft.com/office/drawing/2014/main" id="{1365BC13-227C-49C0-96A7-A11CA9B17046}"/>
                </a:ext>
              </a:extLst>
            </p:cNvPr>
            <p:cNvSpPr/>
            <p:nvPr/>
          </p:nvSpPr>
          <p:spPr>
            <a:xfrm>
              <a:off x="9213931" y="8576993"/>
              <a:ext cx="872961" cy="571941"/>
            </a:xfrm>
            <a:custGeom>
              <a:avLst/>
              <a:gdLst>
                <a:gd name="connsiteX0" fmla="*/ 463407 w 973810"/>
                <a:gd name="connsiteY0" fmla="*/ 540891 h 638013"/>
                <a:gd name="connsiteX1" fmla="*/ 871399 w 973810"/>
                <a:gd name="connsiteY1" fmla="*/ 305162 h 638013"/>
                <a:gd name="connsiteX2" fmla="*/ 871399 w 973810"/>
                <a:gd name="connsiteY2" fmla="*/ 253785 h 638013"/>
                <a:gd name="connsiteX3" fmla="*/ 604105 w 973810"/>
                <a:gd name="connsiteY3" fmla="*/ 99319 h 638013"/>
                <a:gd name="connsiteX4" fmla="*/ 515119 w 973810"/>
                <a:gd name="connsiteY4" fmla="*/ 99319 h 638013"/>
                <a:gd name="connsiteX5" fmla="*/ 107126 w 973810"/>
                <a:gd name="connsiteY5" fmla="*/ 335048 h 638013"/>
                <a:gd name="connsiteX6" fmla="*/ 107126 w 973810"/>
                <a:gd name="connsiteY6" fmla="*/ 386425 h 638013"/>
                <a:gd name="connsiteX7" fmla="*/ 374420 w 973810"/>
                <a:gd name="connsiteY7" fmla="*/ 540891 h 638013"/>
                <a:gd name="connsiteX8" fmla="*/ 463407 w 973810"/>
                <a:gd name="connsiteY8" fmla="*/ 540891 h 638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73810" h="638013">
                  <a:moveTo>
                    <a:pt x="463407" y="540891"/>
                  </a:moveTo>
                  <a:lnTo>
                    <a:pt x="871399" y="305162"/>
                  </a:lnTo>
                  <a:cubicBezTo>
                    <a:pt x="895913" y="291059"/>
                    <a:pt x="895913" y="267889"/>
                    <a:pt x="871399" y="253785"/>
                  </a:cubicBezTo>
                  <a:lnTo>
                    <a:pt x="604105" y="99319"/>
                  </a:lnTo>
                  <a:cubicBezTo>
                    <a:pt x="579592" y="85216"/>
                    <a:pt x="539633" y="85216"/>
                    <a:pt x="515119" y="99319"/>
                  </a:cubicBezTo>
                  <a:lnTo>
                    <a:pt x="107126" y="335048"/>
                  </a:lnTo>
                  <a:cubicBezTo>
                    <a:pt x="82613" y="349151"/>
                    <a:pt x="82613" y="372321"/>
                    <a:pt x="107126" y="386425"/>
                  </a:cubicBezTo>
                  <a:lnTo>
                    <a:pt x="374420" y="540891"/>
                  </a:lnTo>
                  <a:cubicBezTo>
                    <a:pt x="398934" y="555331"/>
                    <a:pt x="438894" y="555331"/>
                    <a:pt x="463407" y="540891"/>
                  </a:cubicBezTo>
                  <a:close/>
                </a:path>
              </a:pathLst>
            </a:custGeom>
            <a:solidFill>
              <a:schemeClr val="bg1">
                <a:lumMod val="8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 name="Freeform: Shape 27">
              <a:extLst>
                <a:ext uri="{FF2B5EF4-FFF2-40B4-BE49-F238E27FC236}">
                  <a16:creationId xmlns:a16="http://schemas.microsoft.com/office/drawing/2014/main" id="{F0C10AF8-4700-4872-BF9F-FF4C409012C3}"/>
                </a:ext>
              </a:extLst>
            </p:cNvPr>
            <p:cNvSpPr/>
            <p:nvPr/>
          </p:nvSpPr>
          <p:spPr>
            <a:xfrm>
              <a:off x="7998710" y="7845812"/>
              <a:ext cx="2287759" cy="1384697"/>
            </a:xfrm>
            <a:custGeom>
              <a:avLst/>
              <a:gdLst>
                <a:gd name="connsiteX0" fmla="*/ 856960 w 2552054"/>
                <a:gd name="connsiteY0" fmla="*/ 1473063 h 1544664"/>
                <a:gd name="connsiteX1" fmla="*/ 2476843 w 2552054"/>
                <a:gd name="connsiteY1" fmla="*/ 535855 h 1544664"/>
                <a:gd name="connsiteX2" fmla="*/ 2476843 w 2552054"/>
                <a:gd name="connsiteY2" fmla="*/ 484478 h 1544664"/>
                <a:gd name="connsiteX3" fmla="*/ 1815995 w 2552054"/>
                <a:gd name="connsiteY3" fmla="*/ 99319 h 1544664"/>
                <a:gd name="connsiteX4" fmla="*/ 1727009 w 2552054"/>
                <a:gd name="connsiteY4" fmla="*/ 99319 h 1544664"/>
                <a:gd name="connsiteX5" fmla="*/ 107126 w 2552054"/>
                <a:gd name="connsiteY5" fmla="*/ 1036528 h 1544664"/>
                <a:gd name="connsiteX6" fmla="*/ 107126 w 2552054"/>
                <a:gd name="connsiteY6" fmla="*/ 1087904 h 1544664"/>
                <a:gd name="connsiteX7" fmla="*/ 767974 w 2552054"/>
                <a:gd name="connsiteY7" fmla="*/ 1473063 h 1544664"/>
                <a:gd name="connsiteX8" fmla="*/ 856960 w 2552054"/>
                <a:gd name="connsiteY8" fmla="*/ 1473063 h 154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52054" h="1544664">
                  <a:moveTo>
                    <a:pt x="856960" y="1473063"/>
                  </a:moveTo>
                  <a:lnTo>
                    <a:pt x="2476843" y="535855"/>
                  </a:lnTo>
                  <a:cubicBezTo>
                    <a:pt x="2501356" y="521751"/>
                    <a:pt x="2501356" y="498581"/>
                    <a:pt x="2476843" y="484478"/>
                  </a:cubicBezTo>
                  <a:lnTo>
                    <a:pt x="1815995" y="99319"/>
                  </a:lnTo>
                  <a:cubicBezTo>
                    <a:pt x="1791482" y="85216"/>
                    <a:pt x="1751522" y="85216"/>
                    <a:pt x="1727009" y="99319"/>
                  </a:cubicBezTo>
                  <a:lnTo>
                    <a:pt x="107126" y="1036528"/>
                  </a:lnTo>
                  <a:cubicBezTo>
                    <a:pt x="82613" y="1050631"/>
                    <a:pt x="82613" y="1073801"/>
                    <a:pt x="107126" y="1087904"/>
                  </a:cubicBezTo>
                  <a:lnTo>
                    <a:pt x="767974" y="1473063"/>
                  </a:lnTo>
                  <a:cubicBezTo>
                    <a:pt x="792487" y="1487167"/>
                    <a:pt x="832447" y="1487167"/>
                    <a:pt x="856960" y="1473063"/>
                  </a:cubicBezTo>
                  <a:close/>
                </a:path>
              </a:pathLst>
            </a:custGeom>
            <a:solidFill>
              <a:srgbClr val="334961"/>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 name="Freeform: Shape 28">
              <a:extLst>
                <a:ext uri="{FF2B5EF4-FFF2-40B4-BE49-F238E27FC236}">
                  <a16:creationId xmlns:a16="http://schemas.microsoft.com/office/drawing/2014/main" id="{B5A3ABB4-0082-4369-BBE9-892A101368B9}"/>
                </a:ext>
              </a:extLst>
            </p:cNvPr>
            <p:cNvSpPr/>
            <p:nvPr/>
          </p:nvSpPr>
          <p:spPr>
            <a:xfrm>
              <a:off x="9213751" y="8576993"/>
              <a:ext cx="872961" cy="391328"/>
            </a:xfrm>
            <a:custGeom>
              <a:avLst/>
              <a:gdLst>
                <a:gd name="connsiteX0" fmla="*/ 106992 w 973810"/>
                <a:gd name="connsiteY0" fmla="*/ 350830 h 436535"/>
                <a:gd name="connsiteX1" fmla="*/ 514984 w 973810"/>
                <a:gd name="connsiteY1" fmla="*/ 115102 h 436535"/>
                <a:gd name="connsiteX2" fmla="*/ 603971 w 973810"/>
                <a:gd name="connsiteY2" fmla="*/ 115102 h 436535"/>
                <a:gd name="connsiteX3" fmla="*/ 871265 w 973810"/>
                <a:gd name="connsiteY3" fmla="*/ 269568 h 436535"/>
                <a:gd name="connsiteX4" fmla="*/ 888054 w 973810"/>
                <a:gd name="connsiteY4" fmla="*/ 287365 h 436535"/>
                <a:gd name="connsiteX5" fmla="*/ 871265 w 973810"/>
                <a:gd name="connsiteY5" fmla="*/ 253785 h 436535"/>
                <a:gd name="connsiteX6" fmla="*/ 603971 w 973810"/>
                <a:gd name="connsiteY6" fmla="*/ 99319 h 436535"/>
                <a:gd name="connsiteX7" fmla="*/ 514984 w 973810"/>
                <a:gd name="connsiteY7" fmla="*/ 99319 h 436535"/>
                <a:gd name="connsiteX8" fmla="*/ 106992 w 973810"/>
                <a:gd name="connsiteY8" fmla="*/ 335048 h 436535"/>
                <a:gd name="connsiteX9" fmla="*/ 90202 w 973810"/>
                <a:gd name="connsiteY9" fmla="*/ 368628 h 436535"/>
                <a:gd name="connsiteX10" fmla="*/ 106992 w 973810"/>
                <a:gd name="connsiteY10" fmla="*/ 350830 h 43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3810" h="436535">
                  <a:moveTo>
                    <a:pt x="106992" y="350830"/>
                  </a:moveTo>
                  <a:lnTo>
                    <a:pt x="514984" y="115102"/>
                  </a:lnTo>
                  <a:cubicBezTo>
                    <a:pt x="539498" y="100998"/>
                    <a:pt x="579458" y="100998"/>
                    <a:pt x="603971" y="115102"/>
                  </a:cubicBezTo>
                  <a:lnTo>
                    <a:pt x="871265" y="269568"/>
                  </a:lnTo>
                  <a:cubicBezTo>
                    <a:pt x="879995" y="274605"/>
                    <a:pt x="885704" y="280985"/>
                    <a:pt x="888054" y="287365"/>
                  </a:cubicBezTo>
                  <a:cubicBezTo>
                    <a:pt x="892420" y="275612"/>
                    <a:pt x="887047" y="262852"/>
                    <a:pt x="871265" y="253785"/>
                  </a:cubicBezTo>
                  <a:lnTo>
                    <a:pt x="603971" y="99319"/>
                  </a:lnTo>
                  <a:cubicBezTo>
                    <a:pt x="579458" y="85216"/>
                    <a:pt x="539498" y="85216"/>
                    <a:pt x="514984" y="99319"/>
                  </a:cubicBezTo>
                  <a:lnTo>
                    <a:pt x="106992" y="335048"/>
                  </a:lnTo>
                  <a:cubicBezTo>
                    <a:pt x="91209" y="344115"/>
                    <a:pt x="85836" y="356875"/>
                    <a:pt x="90202" y="368628"/>
                  </a:cubicBezTo>
                  <a:cubicBezTo>
                    <a:pt x="92888" y="362248"/>
                    <a:pt x="98261" y="355868"/>
                    <a:pt x="106992" y="350830"/>
                  </a:cubicBezTo>
                  <a:close/>
                </a:path>
              </a:pathLst>
            </a:custGeom>
            <a:solidFill>
              <a:schemeClr val="bg1">
                <a:lumMod val="50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 name="Freeform: Shape 29">
              <a:extLst>
                <a:ext uri="{FF2B5EF4-FFF2-40B4-BE49-F238E27FC236}">
                  <a16:creationId xmlns:a16="http://schemas.microsoft.com/office/drawing/2014/main" id="{E0DA6BA9-4085-4FA2-AC8B-1200D48844D0}"/>
                </a:ext>
              </a:extLst>
            </p:cNvPr>
            <p:cNvSpPr/>
            <p:nvPr/>
          </p:nvSpPr>
          <p:spPr>
            <a:xfrm>
              <a:off x="8997580" y="8507840"/>
              <a:ext cx="722450" cy="421429"/>
            </a:xfrm>
            <a:custGeom>
              <a:avLst/>
              <a:gdLst>
                <a:gd name="connsiteX0" fmla="*/ 138600 w 805911"/>
                <a:gd name="connsiteY0" fmla="*/ 458530 h 470115"/>
                <a:gd name="connsiteX1" fmla="*/ 775942 w 805911"/>
                <a:gd name="connsiteY1" fmla="*/ 90497 h 470115"/>
                <a:gd name="connsiteX2" fmla="*/ 775942 w 805911"/>
                <a:gd name="connsiteY2" fmla="*/ 73372 h 470115"/>
                <a:gd name="connsiteX3" fmla="*/ 698709 w 805911"/>
                <a:gd name="connsiteY3" fmla="*/ 28711 h 470115"/>
                <a:gd name="connsiteX4" fmla="*/ 668823 w 805911"/>
                <a:gd name="connsiteY4" fmla="*/ 28711 h 470115"/>
                <a:gd name="connsiteX5" fmla="*/ 31481 w 805911"/>
                <a:gd name="connsiteY5" fmla="*/ 396744 h 470115"/>
                <a:gd name="connsiteX6" fmla="*/ 31481 w 805911"/>
                <a:gd name="connsiteY6" fmla="*/ 413869 h 470115"/>
                <a:gd name="connsiteX7" fmla="*/ 108714 w 805911"/>
                <a:gd name="connsiteY7" fmla="*/ 458530 h 470115"/>
                <a:gd name="connsiteX8" fmla="*/ 138600 w 805911"/>
                <a:gd name="connsiteY8" fmla="*/ 458530 h 47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5911" h="470115">
                  <a:moveTo>
                    <a:pt x="138600" y="458530"/>
                  </a:moveTo>
                  <a:lnTo>
                    <a:pt x="775942" y="90497"/>
                  </a:lnTo>
                  <a:cubicBezTo>
                    <a:pt x="784337" y="85796"/>
                    <a:pt x="784337" y="78073"/>
                    <a:pt x="775942" y="73372"/>
                  </a:cubicBezTo>
                  <a:lnTo>
                    <a:pt x="698709" y="28711"/>
                  </a:lnTo>
                  <a:cubicBezTo>
                    <a:pt x="690314" y="24009"/>
                    <a:pt x="677218" y="24009"/>
                    <a:pt x="668823" y="28711"/>
                  </a:cubicBezTo>
                  <a:lnTo>
                    <a:pt x="31481" y="396744"/>
                  </a:lnTo>
                  <a:cubicBezTo>
                    <a:pt x="23086" y="401445"/>
                    <a:pt x="23086" y="409168"/>
                    <a:pt x="31481" y="413869"/>
                  </a:cubicBezTo>
                  <a:lnTo>
                    <a:pt x="108714" y="458530"/>
                  </a:lnTo>
                  <a:cubicBezTo>
                    <a:pt x="116773" y="463232"/>
                    <a:pt x="130205" y="463232"/>
                    <a:pt x="138600" y="458530"/>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 name="Freeform: Shape 30">
              <a:extLst>
                <a:ext uri="{FF2B5EF4-FFF2-40B4-BE49-F238E27FC236}">
                  <a16:creationId xmlns:a16="http://schemas.microsoft.com/office/drawing/2014/main" id="{66614EA0-8DEA-4F84-A141-2C9091284AC3}"/>
                </a:ext>
              </a:extLst>
            </p:cNvPr>
            <p:cNvSpPr/>
            <p:nvPr/>
          </p:nvSpPr>
          <p:spPr>
            <a:xfrm>
              <a:off x="9239901" y="8068048"/>
              <a:ext cx="210715" cy="120409"/>
            </a:xfrm>
            <a:custGeom>
              <a:avLst/>
              <a:gdLst>
                <a:gd name="connsiteX0" fmla="*/ 138600 w 235057"/>
                <a:gd name="connsiteY0" fmla="*/ 135158 h 134318"/>
                <a:gd name="connsiteX1" fmla="*/ 215833 w 235057"/>
                <a:gd name="connsiteY1" fmla="*/ 90498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8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8"/>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8"/>
                  </a:cubicBezTo>
                  <a:lnTo>
                    <a:pt x="108714" y="135158"/>
                  </a:lnTo>
                  <a:cubicBezTo>
                    <a:pt x="116773" y="139859"/>
                    <a:pt x="130205"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 name="Freeform: Shape 31">
              <a:extLst>
                <a:ext uri="{FF2B5EF4-FFF2-40B4-BE49-F238E27FC236}">
                  <a16:creationId xmlns:a16="http://schemas.microsoft.com/office/drawing/2014/main" id="{75755A44-BD89-491C-ABE3-48DE78AC725D}"/>
                </a:ext>
              </a:extLst>
            </p:cNvPr>
            <p:cNvSpPr/>
            <p:nvPr/>
          </p:nvSpPr>
          <p:spPr>
            <a:xfrm>
              <a:off x="9114376" y="8140293"/>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6773" y="140195"/>
                    <a:pt x="130205" y="140195"/>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 name="Freeform: Shape 32">
              <a:extLst>
                <a:ext uri="{FF2B5EF4-FFF2-40B4-BE49-F238E27FC236}">
                  <a16:creationId xmlns:a16="http://schemas.microsoft.com/office/drawing/2014/main" id="{E2077955-45DD-40B3-A4EB-8C196A3B0B99}"/>
                </a:ext>
              </a:extLst>
            </p:cNvPr>
            <p:cNvSpPr/>
            <p:nvPr/>
          </p:nvSpPr>
          <p:spPr>
            <a:xfrm>
              <a:off x="8988850" y="8212839"/>
              <a:ext cx="210715" cy="120409"/>
            </a:xfrm>
            <a:custGeom>
              <a:avLst/>
              <a:gdLst>
                <a:gd name="connsiteX0" fmla="*/ 138600 w 235057"/>
                <a:gd name="connsiteY0" fmla="*/ 135159 h 134318"/>
                <a:gd name="connsiteX1" fmla="*/ 215833 w 235057"/>
                <a:gd name="connsiteY1" fmla="*/ 90498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8 h 134318"/>
                <a:gd name="connsiteX7" fmla="*/ 108714 w 235057"/>
                <a:gd name="connsiteY7" fmla="*/ 135159 h 134318"/>
                <a:gd name="connsiteX8" fmla="*/ 138600 w 235057"/>
                <a:gd name="connsiteY8" fmla="*/ 135159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9"/>
                  </a:moveTo>
                  <a:lnTo>
                    <a:pt x="215833" y="90498"/>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8"/>
                  </a:cubicBezTo>
                  <a:lnTo>
                    <a:pt x="108714" y="135159"/>
                  </a:lnTo>
                  <a:cubicBezTo>
                    <a:pt x="116773" y="139860"/>
                    <a:pt x="130205" y="139860"/>
                    <a:pt x="138600" y="135159"/>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 name="Freeform: Shape 33">
              <a:extLst>
                <a:ext uri="{FF2B5EF4-FFF2-40B4-BE49-F238E27FC236}">
                  <a16:creationId xmlns:a16="http://schemas.microsoft.com/office/drawing/2014/main" id="{384AC954-CD8C-414A-A044-73A1C6CB3828}"/>
                </a:ext>
              </a:extLst>
            </p:cNvPr>
            <p:cNvSpPr/>
            <p:nvPr/>
          </p:nvSpPr>
          <p:spPr>
            <a:xfrm>
              <a:off x="8863323" y="8285386"/>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6773" y="139859"/>
                    <a:pt x="130205"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 name="Freeform: Shape 34">
              <a:extLst>
                <a:ext uri="{FF2B5EF4-FFF2-40B4-BE49-F238E27FC236}">
                  <a16:creationId xmlns:a16="http://schemas.microsoft.com/office/drawing/2014/main" id="{0F33F7CA-4362-448F-AAC3-5A8025893F51}"/>
                </a:ext>
              </a:extLst>
            </p:cNvPr>
            <p:cNvSpPr/>
            <p:nvPr/>
          </p:nvSpPr>
          <p:spPr>
            <a:xfrm>
              <a:off x="8738024" y="8357932"/>
              <a:ext cx="210715" cy="120409"/>
            </a:xfrm>
            <a:custGeom>
              <a:avLst/>
              <a:gdLst>
                <a:gd name="connsiteX0" fmla="*/ 138348 w 235057"/>
                <a:gd name="connsiteY0" fmla="*/ 135158 h 134318"/>
                <a:gd name="connsiteX1" fmla="*/ 215581 w 235057"/>
                <a:gd name="connsiteY1" fmla="*/ 90497 h 134318"/>
                <a:gd name="connsiteX2" fmla="*/ 215581 w 235057"/>
                <a:gd name="connsiteY2" fmla="*/ 73372 h 134318"/>
                <a:gd name="connsiteX3" fmla="*/ 138348 w 235057"/>
                <a:gd name="connsiteY3" fmla="*/ 28711 h 134318"/>
                <a:gd name="connsiteX4" fmla="*/ 108462 w 235057"/>
                <a:gd name="connsiteY4" fmla="*/ 28711 h 134318"/>
                <a:gd name="connsiteX5" fmla="*/ 31229 w 235057"/>
                <a:gd name="connsiteY5" fmla="*/ 73372 h 134318"/>
                <a:gd name="connsiteX6" fmla="*/ 31229 w 235057"/>
                <a:gd name="connsiteY6" fmla="*/ 90497 h 134318"/>
                <a:gd name="connsiteX7" fmla="*/ 108462 w 235057"/>
                <a:gd name="connsiteY7" fmla="*/ 135158 h 134318"/>
                <a:gd name="connsiteX8" fmla="*/ 138348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348" y="135158"/>
                  </a:moveTo>
                  <a:lnTo>
                    <a:pt x="215581" y="90497"/>
                  </a:lnTo>
                  <a:cubicBezTo>
                    <a:pt x="223976" y="85796"/>
                    <a:pt x="223976" y="78073"/>
                    <a:pt x="215581" y="73372"/>
                  </a:cubicBezTo>
                  <a:lnTo>
                    <a:pt x="138348" y="28711"/>
                  </a:lnTo>
                  <a:cubicBezTo>
                    <a:pt x="129953" y="24009"/>
                    <a:pt x="116857" y="24009"/>
                    <a:pt x="108462" y="28711"/>
                  </a:cubicBezTo>
                  <a:lnTo>
                    <a:pt x="31229" y="73372"/>
                  </a:lnTo>
                  <a:cubicBezTo>
                    <a:pt x="23170" y="78073"/>
                    <a:pt x="23170" y="85796"/>
                    <a:pt x="31229" y="90497"/>
                  </a:cubicBezTo>
                  <a:lnTo>
                    <a:pt x="108462" y="135158"/>
                  </a:lnTo>
                  <a:cubicBezTo>
                    <a:pt x="116521" y="139859"/>
                    <a:pt x="129953" y="139859"/>
                    <a:pt x="138348"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 name="Freeform: Shape 35">
              <a:extLst>
                <a:ext uri="{FF2B5EF4-FFF2-40B4-BE49-F238E27FC236}">
                  <a16:creationId xmlns:a16="http://schemas.microsoft.com/office/drawing/2014/main" id="{0DE07DC2-B9CB-4F4A-BC6A-4C5F300258DE}"/>
                </a:ext>
              </a:extLst>
            </p:cNvPr>
            <p:cNvSpPr/>
            <p:nvPr/>
          </p:nvSpPr>
          <p:spPr>
            <a:xfrm>
              <a:off x="8612273" y="8430478"/>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6773" y="139859"/>
                    <a:pt x="130205"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 name="Freeform: Shape 36">
              <a:extLst>
                <a:ext uri="{FF2B5EF4-FFF2-40B4-BE49-F238E27FC236}">
                  <a16:creationId xmlns:a16="http://schemas.microsoft.com/office/drawing/2014/main" id="{33DB9490-FAC4-4746-8F59-BBEBFAB6D731}"/>
                </a:ext>
              </a:extLst>
            </p:cNvPr>
            <p:cNvSpPr/>
            <p:nvPr/>
          </p:nvSpPr>
          <p:spPr>
            <a:xfrm>
              <a:off x="8486446" y="8502723"/>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7109" y="140195"/>
                    <a:pt x="130541" y="140195"/>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 name="Freeform: Shape 37">
              <a:extLst>
                <a:ext uri="{FF2B5EF4-FFF2-40B4-BE49-F238E27FC236}">
                  <a16:creationId xmlns:a16="http://schemas.microsoft.com/office/drawing/2014/main" id="{2B555D8F-1EBD-435C-8E72-CC5B31939C1A}"/>
                </a:ext>
              </a:extLst>
            </p:cNvPr>
            <p:cNvSpPr/>
            <p:nvPr/>
          </p:nvSpPr>
          <p:spPr>
            <a:xfrm>
              <a:off x="8360920" y="8575269"/>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7109" y="139859"/>
                    <a:pt x="130541"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 name="Freeform: Shape 38">
              <a:extLst>
                <a:ext uri="{FF2B5EF4-FFF2-40B4-BE49-F238E27FC236}">
                  <a16:creationId xmlns:a16="http://schemas.microsoft.com/office/drawing/2014/main" id="{59080AD9-E823-49F0-8FFD-CC3271984E5E}"/>
                </a:ext>
              </a:extLst>
            </p:cNvPr>
            <p:cNvSpPr/>
            <p:nvPr/>
          </p:nvSpPr>
          <p:spPr>
            <a:xfrm>
              <a:off x="8235394" y="8647815"/>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7109" y="139859"/>
                    <a:pt x="130541"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 name="Freeform: Shape 39">
              <a:extLst>
                <a:ext uri="{FF2B5EF4-FFF2-40B4-BE49-F238E27FC236}">
                  <a16:creationId xmlns:a16="http://schemas.microsoft.com/office/drawing/2014/main" id="{F9292AE0-EA76-44A2-8372-488B683C2D25}"/>
                </a:ext>
              </a:extLst>
            </p:cNvPr>
            <p:cNvSpPr/>
            <p:nvPr/>
          </p:nvSpPr>
          <p:spPr>
            <a:xfrm>
              <a:off x="8109869" y="8720361"/>
              <a:ext cx="210715" cy="120409"/>
            </a:xfrm>
            <a:custGeom>
              <a:avLst/>
              <a:gdLst>
                <a:gd name="connsiteX0" fmla="*/ 138600 w 235057"/>
                <a:gd name="connsiteY0" fmla="*/ 135159 h 134318"/>
                <a:gd name="connsiteX1" fmla="*/ 215833 w 235057"/>
                <a:gd name="connsiteY1" fmla="*/ 90498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8 h 134318"/>
                <a:gd name="connsiteX7" fmla="*/ 108714 w 235057"/>
                <a:gd name="connsiteY7" fmla="*/ 135159 h 134318"/>
                <a:gd name="connsiteX8" fmla="*/ 138600 w 235057"/>
                <a:gd name="connsiteY8" fmla="*/ 135159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9"/>
                  </a:moveTo>
                  <a:lnTo>
                    <a:pt x="215833" y="90498"/>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8"/>
                  </a:cubicBezTo>
                  <a:lnTo>
                    <a:pt x="108714" y="135159"/>
                  </a:lnTo>
                  <a:cubicBezTo>
                    <a:pt x="117109" y="139860"/>
                    <a:pt x="130541" y="139860"/>
                    <a:pt x="138600" y="135159"/>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 name="Freeform: Shape 40">
              <a:extLst>
                <a:ext uri="{FF2B5EF4-FFF2-40B4-BE49-F238E27FC236}">
                  <a16:creationId xmlns:a16="http://schemas.microsoft.com/office/drawing/2014/main" id="{5FEB6F7E-AE34-4A39-89DD-9DF739B8D728}"/>
                </a:ext>
              </a:extLst>
            </p:cNvPr>
            <p:cNvSpPr/>
            <p:nvPr/>
          </p:nvSpPr>
          <p:spPr>
            <a:xfrm>
              <a:off x="9367534" y="8141798"/>
              <a:ext cx="210715" cy="120409"/>
            </a:xfrm>
            <a:custGeom>
              <a:avLst/>
              <a:gdLst>
                <a:gd name="connsiteX0" fmla="*/ 138600 w 235057"/>
                <a:gd name="connsiteY0" fmla="*/ 135159 h 134318"/>
                <a:gd name="connsiteX1" fmla="*/ 215833 w 235057"/>
                <a:gd name="connsiteY1" fmla="*/ 90498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8 h 134318"/>
                <a:gd name="connsiteX7" fmla="*/ 108714 w 235057"/>
                <a:gd name="connsiteY7" fmla="*/ 135159 h 134318"/>
                <a:gd name="connsiteX8" fmla="*/ 138600 w 235057"/>
                <a:gd name="connsiteY8" fmla="*/ 135159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9"/>
                  </a:moveTo>
                  <a:lnTo>
                    <a:pt x="215833" y="90498"/>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8"/>
                  </a:cubicBezTo>
                  <a:lnTo>
                    <a:pt x="108714" y="135159"/>
                  </a:lnTo>
                  <a:cubicBezTo>
                    <a:pt x="117109" y="139860"/>
                    <a:pt x="130541" y="139860"/>
                    <a:pt x="138600" y="135159"/>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 name="Freeform: Shape 41">
              <a:extLst>
                <a:ext uri="{FF2B5EF4-FFF2-40B4-BE49-F238E27FC236}">
                  <a16:creationId xmlns:a16="http://schemas.microsoft.com/office/drawing/2014/main" id="{F86FDD2B-54FE-4023-9690-B605A00C5359}"/>
                </a:ext>
              </a:extLst>
            </p:cNvPr>
            <p:cNvSpPr/>
            <p:nvPr/>
          </p:nvSpPr>
          <p:spPr>
            <a:xfrm>
              <a:off x="9242008" y="8214044"/>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7109" y="140195"/>
                    <a:pt x="130205" y="140195"/>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 name="Freeform: Shape 42">
              <a:extLst>
                <a:ext uri="{FF2B5EF4-FFF2-40B4-BE49-F238E27FC236}">
                  <a16:creationId xmlns:a16="http://schemas.microsoft.com/office/drawing/2014/main" id="{F2C177AE-97D8-4EB2-B68D-80D9262D72DF}"/>
                </a:ext>
              </a:extLst>
            </p:cNvPr>
            <p:cNvSpPr/>
            <p:nvPr/>
          </p:nvSpPr>
          <p:spPr>
            <a:xfrm>
              <a:off x="9116482" y="8286590"/>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7109" y="139859"/>
                    <a:pt x="130205"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 name="Freeform: Shape 43">
              <a:extLst>
                <a:ext uri="{FF2B5EF4-FFF2-40B4-BE49-F238E27FC236}">
                  <a16:creationId xmlns:a16="http://schemas.microsoft.com/office/drawing/2014/main" id="{82998C38-607F-4568-AD5F-2CCD3CC8D7E8}"/>
                </a:ext>
              </a:extLst>
            </p:cNvPr>
            <p:cNvSpPr/>
            <p:nvPr/>
          </p:nvSpPr>
          <p:spPr>
            <a:xfrm>
              <a:off x="8990957" y="8359136"/>
              <a:ext cx="210715" cy="120409"/>
            </a:xfrm>
            <a:custGeom>
              <a:avLst/>
              <a:gdLst>
                <a:gd name="connsiteX0" fmla="*/ 138600 w 235057"/>
                <a:gd name="connsiteY0" fmla="*/ 135159 h 134318"/>
                <a:gd name="connsiteX1" fmla="*/ 215833 w 235057"/>
                <a:gd name="connsiteY1" fmla="*/ 90498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8 h 134318"/>
                <a:gd name="connsiteX7" fmla="*/ 108714 w 235057"/>
                <a:gd name="connsiteY7" fmla="*/ 135159 h 134318"/>
                <a:gd name="connsiteX8" fmla="*/ 138600 w 235057"/>
                <a:gd name="connsiteY8" fmla="*/ 135159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9"/>
                  </a:moveTo>
                  <a:lnTo>
                    <a:pt x="215833" y="90498"/>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8"/>
                  </a:cubicBezTo>
                  <a:lnTo>
                    <a:pt x="108714" y="135159"/>
                  </a:lnTo>
                  <a:cubicBezTo>
                    <a:pt x="117109" y="139860"/>
                    <a:pt x="130205" y="139860"/>
                    <a:pt x="138600" y="135159"/>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 name="Freeform: Shape 44">
              <a:extLst>
                <a:ext uri="{FF2B5EF4-FFF2-40B4-BE49-F238E27FC236}">
                  <a16:creationId xmlns:a16="http://schemas.microsoft.com/office/drawing/2014/main" id="{A20B6A18-5435-4477-957A-5D7A0B08FEE3}"/>
                </a:ext>
              </a:extLst>
            </p:cNvPr>
            <p:cNvSpPr/>
            <p:nvPr/>
          </p:nvSpPr>
          <p:spPr>
            <a:xfrm>
              <a:off x="8865432" y="8431682"/>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7109" y="139859"/>
                    <a:pt x="130205"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 name="Freeform: Shape 45">
              <a:extLst>
                <a:ext uri="{FF2B5EF4-FFF2-40B4-BE49-F238E27FC236}">
                  <a16:creationId xmlns:a16="http://schemas.microsoft.com/office/drawing/2014/main" id="{BFFA448E-AECD-4A45-80F8-779D3ABB924A}"/>
                </a:ext>
              </a:extLst>
            </p:cNvPr>
            <p:cNvSpPr/>
            <p:nvPr/>
          </p:nvSpPr>
          <p:spPr>
            <a:xfrm>
              <a:off x="8739905" y="8504228"/>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7109" y="139859"/>
                    <a:pt x="130205"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 name="Freeform: Shape 46">
              <a:extLst>
                <a:ext uri="{FF2B5EF4-FFF2-40B4-BE49-F238E27FC236}">
                  <a16:creationId xmlns:a16="http://schemas.microsoft.com/office/drawing/2014/main" id="{5BF6F7B2-4CF8-400D-85D2-F9C684B001D8}"/>
                </a:ext>
              </a:extLst>
            </p:cNvPr>
            <p:cNvSpPr/>
            <p:nvPr/>
          </p:nvSpPr>
          <p:spPr>
            <a:xfrm>
              <a:off x="8614380" y="8576473"/>
              <a:ext cx="210715" cy="120409"/>
            </a:xfrm>
            <a:custGeom>
              <a:avLst/>
              <a:gdLst>
                <a:gd name="connsiteX0" fmla="*/ 138600 w 235057"/>
                <a:gd name="connsiteY0" fmla="*/ 135158 h 134318"/>
                <a:gd name="connsiteX1" fmla="*/ 215833 w 235057"/>
                <a:gd name="connsiteY1" fmla="*/ 90498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8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8"/>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8"/>
                  </a:cubicBezTo>
                  <a:lnTo>
                    <a:pt x="108714" y="135158"/>
                  </a:lnTo>
                  <a:cubicBezTo>
                    <a:pt x="117109" y="140195"/>
                    <a:pt x="130205" y="140195"/>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 name="Freeform: Shape 47">
              <a:extLst>
                <a:ext uri="{FF2B5EF4-FFF2-40B4-BE49-F238E27FC236}">
                  <a16:creationId xmlns:a16="http://schemas.microsoft.com/office/drawing/2014/main" id="{237A7088-0715-43EE-A23F-FA172196C3C5}"/>
                </a:ext>
              </a:extLst>
            </p:cNvPr>
            <p:cNvSpPr/>
            <p:nvPr/>
          </p:nvSpPr>
          <p:spPr>
            <a:xfrm>
              <a:off x="8488854" y="8649019"/>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6773" y="139859"/>
                    <a:pt x="130205"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 name="Freeform: Shape 48">
              <a:extLst>
                <a:ext uri="{FF2B5EF4-FFF2-40B4-BE49-F238E27FC236}">
                  <a16:creationId xmlns:a16="http://schemas.microsoft.com/office/drawing/2014/main" id="{A890E678-586C-44E8-81F8-38094C5776AD}"/>
                </a:ext>
              </a:extLst>
            </p:cNvPr>
            <p:cNvSpPr/>
            <p:nvPr/>
          </p:nvSpPr>
          <p:spPr>
            <a:xfrm>
              <a:off x="8363328" y="8721565"/>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6773" y="139859"/>
                    <a:pt x="130205"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 name="Freeform: Shape 49">
              <a:extLst>
                <a:ext uri="{FF2B5EF4-FFF2-40B4-BE49-F238E27FC236}">
                  <a16:creationId xmlns:a16="http://schemas.microsoft.com/office/drawing/2014/main" id="{214839F5-6F5A-4C79-A857-A15A5736377A}"/>
                </a:ext>
              </a:extLst>
            </p:cNvPr>
            <p:cNvSpPr/>
            <p:nvPr/>
          </p:nvSpPr>
          <p:spPr>
            <a:xfrm>
              <a:off x="8237803" y="8794111"/>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1 h 134318"/>
                <a:gd name="connsiteX3" fmla="*/ 138600 w 235057"/>
                <a:gd name="connsiteY3" fmla="*/ 28711 h 134318"/>
                <a:gd name="connsiteX4" fmla="*/ 108714 w 235057"/>
                <a:gd name="connsiteY4" fmla="*/ 28711 h 134318"/>
                <a:gd name="connsiteX5" fmla="*/ 31481 w 235057"/>
                <a:gd name="connsiteY5" fmla="*/ 73371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1"/>
                  </a:cubicBezTo>
                  <a:lnTo>
                    <a:pt x="138600" y="28711"/>
                  </a:lnTo>
                  <a:cubicBezTo>
                    <a:pt x="130205" y="24009"/>
                    <a:pt x="117109" y="24009"/>
                    <a:pt x="108714" y="28711"/>
                  </a:cubicBezTo>
                  <a:lnTo>
                    <a:pt x="31481" y="73371"/>
                  </a:lnTo>
                  <a:cubicBezTo>
                    <a:pt x="23086" y="78073"/>
                    <a:pt x="23086" y="85796"/>
                    <a:pt x="31481" y="90497"/>
                  </a:cubicBezTo>
                  <a:lnTo>
                    <a:pt x="108714" y="135158"/>
                  </a:lnTo>
                  <a:cubicBezTo>
                    <a:pt x="116773" y="139859"/>
                    <a:pt x="130205"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 name="Freeform: Shape 50">
              <a:extLst>
                <a:ext uri="{FF2B5EF4-FFF2-40B4-BE49-F238E27FC236}">
                  <a16:creationId xmlns:a16="http://schemas.microsoft.com/office/drawing/2014/main" id="{F09D03B1-B277-491C-B490-DF9349E03371}"/>
                </a:ext>
              </a:extLst>
            </p:cNvPr>
            <p:cNvSpPr/>
            <p:nvPr/>
          </p:nvSpPr>
          <p:spPr>
            <a:xfrm>
              <a:off x="9495168" y="8215549"/>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7109" y="139859"/>
                    <a:pt x="130541"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 name="Freeform: Shape 51">
              <a:extLst>
                <a:ext uri="{FF2B5EF4-FFF2-40B4-BE49-F238E27FC236}">
                  <a16:creationId xmlns:a16="http://schemas.microsoft.com/office/drawing/2014/main" id="{581DF703-A564-4620-8C66-15364AAFF55D}"/>
                </a:ext>
              </a:extLst>
            </p:cNvPr>
            <p:cNvSpPr/>
            <p:nvPr/>
          </p:nvSpPr>
          <p:spPr>
            <a:xfrm>
              <a:off x="9369641" y="8287793"/>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7109" y="140195"/>
                    <a:pt x="130541" y="140195"/>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 name="Freeform: Shape 52">
              <a:extLst>
                <a:ext uri="{FF2B5EF4-FFF2-40B4-BE49-F238E27FC236}">
                  <a16:creationId xmlns:a16="http://schemas.microsoft.com/office/drawing/2014/main" id="{3AE41E01-1F8F-434E-B3BD-5E1727F9E034}"/>
                </a:ext>
              </a:extLst>
            </p:cNvPr>
            <p:cNvSpPr/>
            <p:nvPr/>
          </p:nvSpPr>
          <p:spPr>
            <a:xfrm>
              <a:off x="9244115" y="8360340"/>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7109" y="139859"/>
                    <a:pt x="130541"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 name="Freeform: Shape 53">
              <a:extLst>
                <a:ext uri="{FF2B5EF4-FFF2-40B4-BE49-F238E27FC236}">
                  <a16:creationId xmlns:a16="http://schemas.microsoft.com/office/drawing/2014/main" id="{010C84E8-96E4-47F5-A90E-CD2267E4B496}"/>
                </a:ext>
              </a:extLst>
            </p:cNvPr>
            <p:cNvSpPr/>
            <p:nvPr/>
          </p:nvSpPr>
          <p:spPr>
            <a:xfrm>
              <a:off x="9118590" y="8432886"/>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1 h 134318"/>
                <a:gd name="connsiteX3" fmla="*/ 138600 w 235057"/>
                <a:gd name="connsiteY3" fmla="*/ 28711 h 134318"/>
                <a:gd name="connsiteX4" fmla="*/ 108714 w 235057"/>
                <a:gd name="connsiteY4" fmla="*/ 28711 h 134318"/>
                <a:gd name="connsiteX5" fmla="*/ 31481 w 235057"/>
                <a:gd name="connsiteY5" fmla="*/ 73371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1"/>
                  </a:cubicBezTo>
                  <a:lnTo>
                    <a:pt x="138600" y="28711"/>
                  </a:lnTo>
                  <a:cubicBezTo>
                    <a:pt x="130205" y="24009"/>
                    <a:pt x="117109" y="24009"/>
                    <a:pt x="108714" y="28711"/>
                  </a:cubicBezTo>
                  <a:lnTo>
                    <a:pt x="31481" y="73371"/>
                  </a:lnTo>
                  <a:cubicBezTo>
                    <a:pt x="23086" y="78073"/>
                    <a:pt x="23086" y="85796"/>
                    <a:pt x="31481" y="90497"/>
                  </a:cubicBezTo>
                  <a:lnTo>
                    <a:pt x="108714" y="135158"/>
                  </a:lnTo>
                  <a:cubicBezTo>
                    <a:pt x="117109" y="139859"/>
                    <a:pt x="130541"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 name="Freeform: Shape 54">
              <a:extLst>
                <a:ext uri="{FF2B5EF4-FFF2-40B4-BE49-F238E27FC236}">
                  <a16:creationId xmlns:a16="http://schemas.microsoft.com/office/drawing/2014/main" id="{5E35FF7E-4632-4245-8B3E-0A32E1CC6F02}"/>
                </a:ext>
              </a:extLst>
            </p:cNvPr>
            <p:cNvSpPr/>
            <p:nvPr/>
          </p:nvSpPr>
          <p:spPr>
            <a:xfrm>
              <a:off x="8993064" y="8505432"/>
              <a:ext cx="210715" cy="120409"/>
            </a:xfrm>
            <a:custGeom>
              <a:avLst/>
              <a:gdLst>
                <a:gd name="connsiteX0" fmla="*/ 138600 w 235057"/>
                <a:gd name="connsiteY0" fmla="*/ 135158 h 134318"/>
                <a:gd name="connsiteX1" fmla="*/ 215833 w 235057"/>
                <a:gd name="connsiteY1" fmla="*/ 90498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8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8"/>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8"/>
                  </a:cubicBezTo>
                  <a:lnTo>
                    <a:pt x="108714" y="135158"/>
                  </a:lnTo>
                  <a:cubicBezTo>
                    <a:pt x="117109" y="139860"/>
                    <a:pt x="130541" y="139860"/>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 name="Freeform: Shape 55">
              <a:extLst>
                <a:ext uri="{FF2B5EF4-FFF2-40B4-BE49-F238E27FC236}">
                  <a16:creationId xmlns:a16="http://schemas.microsoft.com/office/drawing/2014/main" id="{B2AF7E46-78CA-4AC9-BD69-77ECF08DB9A4}"/>
                </a:ext>
              </a:extLst>
            </p:cNvPr>
            <p:cNvSpPr/>
            <p:nvPr/>
          </p:nvSpPr>
          <p:spPr>
            <a:xfrm>
              <a:off x="8867539" y="8577978"/>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7109" y="139859"/>
                    <a:pt x="130541"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 name="Freeform: Shape 56">
              <a:extLst>
                <a:ext uri="{FF2B5EF4-FFF2-40B4-BE49-F238E27FC236}">
                  <a16:creationId xmlns:a16="http://schemas.microsoft.com/office/drawing/2014/main" id="{C64D9ED8-628A-4961-9588-B64423410D95}"/>
                </a:ext>
              </a:extLst>
            </p:cNvPr>
            <p:cNvSpPr/>
            <p:nvPr/>
          </p:nvSpPr>
          <p:spPr>
            <a:xfrm>
              <a:off x="8742013" y="8650223"/>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1 h 134318"/>
                <a:gd name="connsiteX3" fmla="*/ 138600 w 235057"/>
                <a:gd name="connsiteY3" fmla="*/ 28711 h 134318"/>
                <a:gd name="connsiteX4" fmla="*/ 108714 w 235057"/>
                <a:gd name="connsiteY4" fmla="*/ 28711 h 134318"/>
                <a:gd name="connsiteX5" fmla="*/ 31481 w 235057"/>
                <a:gd name="connsiteY5" fmla="*/ 73371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1"/>
                  </a:cubicBezTo>
                  <a:lnTo>
                    <a:pt x="138600" y="28711"/>
                  </a:lnTo>
                  <a:cubicBezTo>
                    <a:pt x="130205" y="24009"/>
                    <a:pt x="117109" y="24009"/>
                    <a:pt x="108714" y="28711"/>
                  </a:cubicBezTo>
                  <a:lnTo>
                    <a:pt x="31481" y="73371"/>
                  </a:lnTo>
                  <a:cubicBezTo>
                    <a:pt x="23086" y="78073"/>
                    <a:pt x="23086" y="85796"/>
                    <a:pt x="31481" y="90497"/>
                  </a:cubicBezTo>
                  <a:lnTo>
                    <a:pt x="108714" y="135158"/>
                  </a:lnTo>
                  <a:cubicBezTo>
                    <a:pt x="117109" y="139860"/>
                    <a:pt x="130541" y="139860"/>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 name="Freeform: Shape 57">
              <a:extLst>
                <a:ext uri="{FF2B5EF4-FFF2-40B4-BE49-F238E27FC236}">
                  <a16:creationId xmlns:a16="http://schemas.microsoft.com/office/drawing/2014/main" id="{5AD2A626-B868-4E25-AFC9-51BABA4B2F78}"/>
                </a:ext>
              </a:extLst>
            </p:cNvPr>
            <p:cNvSpPr/>
            <p:nvPr/>
          </p:nvSpPr>
          <p:spPr>
            <a:xfrm>
              <a:off x="8616486" y="8722769"/>
              <a:ext cx="210715" cy="120409"/>
            </a:xfrm>
            <a:custGeom>
              <a:avLst/>
              <a:gdLst>
                <a:gd name="connsiteX0" fmla="*/ 138600 w 235057"/>
                <a:gd name="connsiteY0" fmla="*/ 135158 h 134318"/>
                <a:gd name="connsiteX1" fmla="*/ 215833 w 235057"/>
                <a:gd name="connsiteY1" fmla="*/ 90498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8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8"/>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8"/>
                  </a:cubicBezTo>
                  <a:lnTo>
                    <a:pt x="108714" y="135158"/>
                  </a:lnTo>
                  <a:cubicBezTo>
                    <a:pt x="117109" y="139859"/>
                    <a:pt x="130541"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 name="Freeform: Shape 58">
              <a:extLst>
                <a:ext uri="{FF2B5EF4-FFF2-40B4-BE49-F238E27FC236}">
                  <a16:creationId xmlns:a16="http://schemas.microsoft.com/office/drawing/2014/main" id="{7444E0A6-85F8-4F8D-B1C9-8A8F8AC4EDA6}"/>
                </a:ext>
              </a:extLst>
            </p:cNvPr>
            <p:cNvSpPr/>
            <p:nvPr/>
          </p:nvSpPr>
          <p:spPr>
            <a:xfrm>
              <a:off x="8490961" y="8795315"/>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7109" y="139859"/>
                    <a:pt x="130205"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 name="Freeform: Shape 59">
              <a:extLst>
                <a:ext uri="{FF2B5EF4-FFF2-40B4-BE49-F238E27FC236}">
                  <a16:creationId xmlns:a16="http://schemas.microsoft.com/office/drawing/2014/main" id="{52E8DFAC-022B-4E11-9D69-C1D80DB7BC85}"/>
                </a:ext>
              </a:extLst>
            </p:cNvPr>
            <p:cNvSpPr/>
            <p:nvPr/>
          </p:nvSpPr>
          <p:spPr>
            <a:xfrm>
              <a:off x="8365435" y="8867861"/>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7109" y="139859"/>
                    <a:pt x="130205"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 name="Freeform: Shape 60">
              <a:extLst>
                <a:ext uri="{FF2B5EF4-FFF2-40B4-BE49-F238E27FC236}">
                  <a16:creationId xmlns:a16="http://schemas.microsoft.com/office/drawing/2014/main" id="{FE7EAC0E-C0D1-4458-B693-F9EABBDE604F}"/>
                </a:ext>
              </a:extLst>
            </p:cNvPr>
            <p:cNvSpPr/>
            <p:nvPr/>
          </p:nvSpPr>
          <p:spPr>
            <a:xfrm>
              <a:off x="9623101" y="8289299"/>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6773" y="139859"/>
                    <a:pt x="130205"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 name="Freeform: Shape 61">
              <a:extLst>
                <a:ext uri="{FF2B5EF4-FFF2-40B4-BE49-F238E27FC236}">
                  <a16:creationId xmlns:a16="http://schemas.microsoft.com/office/drawing/2014/main" id="{E073739B-3E9F-42CE-B11E-BB81481E48C4}"/>
                </a:ext>
              </a:extLst>
            </p:cNvPr>
            <p:cNvSpPr/>
            <p:nvPr/>
          </p:nvSpPr>
          <p:spPr>
            <a:xfrm>
              <a:off x="9497575" y="8361544"/>
              <a:ext cx="210715" cy="120409"/>
            </a:xfrm>
            <a:custGeom>
              <a:avLst/>
              <a:gdLst>
                <a:gd name="connsiteX0" fmla="*/ 138600 w 235057"/>
                <a:gd name="connsiteY0" fmla="*/ 135158 h 134318"/>
                <a:gd name="connsiteX1" fmla="*/ 215833 w 235057"/>
                <a:gd name="connsiteY1" fmla="*/ 90498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8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8"/>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8"/>
                  </a:cubicBezTo>
                  <a:lnTo>
                    <a:pt x="108714" y="135158"/>
                  </a:lnTo>
                  <a:cubicBezTo>
                    <a:pt x="116773" y="140195"/>
                    <a:pt x="130205" y="140195"/>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 name="Freeform: Shape 62">
              <a:extLst>
                <a:ext uri="{FF2B5EF4-FFF2-40B4-BE49-F238E27FC236}">
                  <a16:creationId xmlns:a16="http://schemas.microsoft.com/office/drawing/2014/main" id="{572E8994-1007-4EDD-9C63-B0013B6C9A74}"/>
                </a:ext>
              </a:extLst>
            </p:cNvPr>
            <p:cNvSpPr/>
            <p:nvPr/>
          </p:nvSpPr>
          <p:spPr>
            <a:xfrm>
              <a:off x="9372050" y="8434090"/>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6773" y="139859"/>
                    <a:pt x="130205"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 name="Freeform: Shape 63">
              <a:extLst>
                <a:ext uri="{FF2B5EF4-FFF2-40B4-BE49-F238E27FC236}">
                  <a16:creationId xmlns:a16="http://schemas.microsoft.com/office/drawing/2014/main" id="{59613E5B-3DD7-4579-AF4A-C528CFDA05B3}"/>
                </a:ext>
              </a:extLst>
            </p:cNvPr>
            <p:cNvSpPr/>
            <p:nvPr/>
          </p:nvSpPr>
          <p:spPr>
            <a:xfrm>
              <a:off x="9246223" y="8506636"/>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7109" y="139859"/>
                    <a:pt x="130541"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 name="Freeform: Shape 64">
              <a:extLst>
                <a:ext uri="{FF2B5EF4-FFF2-40B4-BE49-F238E27FC236}">
                  <a16:creationId xmlns:a16="http://schemas.microsoft.com/office/drawing/2014/main" id="{9D4375ED-465E-45DB-8F86-EB95DF3F8190}"/>
                </a:ext>
              </a:extLst>
            </p:cNvPr>
            <p:cNvSpPr/>
            <p:nvPr/>
          </p:nvSpPr>
          <p:spPr>
            <a:xfrm>
              <a:off x="9120697" y="8579182"/>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1 h 134318"/>
                <a:gd name="connsiteX3" fmla="*/ 138600 w 235057"/>
                <a:gd name="connsiteY3" fmla="*/ 28711 h 134318"/>
                <a:gd name="connsiteX4" fmla="*/ 108714 w 235057"/>
                <a:gd name="connsiteY4" fmla="*/ 28711 h 134318"/>
                <a:gd name="connsiteX5" fmla="*/ 31481 w 235057"/>
                <a:gd name="connsiteY5" fmla="*/ 73371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2"/>
                    <a:pt x="215833" y="73371"/>
                  </a:cubicBezTo>
                  <a:lnTo>
                    <a:pt x="138600" y="28711"/>
                  </a:lnTo>
                  <a:cubicBezTo>
                    <a:pt x="130205" y="24009"/>
                    <a:pt x="117109" y="24009"/>
                    <a:pt x="108714" y="28711"/>
                  </a:cubicBezTo>
                  <a:lnTo>
                    <a:pt x="31481" y="73371"/>
                  </a:lnTo>
                  <a:cubicBezTo>
                    <a:pt x="23086" y="78072"/>
                    <a:pt x="23086" y="85796"/>
                    <a:pt x="31481" y="90497"/>
                  </a:cubicBezTo>
                  <a:lnTo>
                    <a:pt x="108714" y="135158"/>
                  </a:lnTo>
                  <a:cubicBezTo>
                    <a:pt x="117109" y="139859"/>
                    <a:pt x="130541"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 name="Freeform: Shape 65">
              <a:extLst>
                <a:ext uri="{FF2B5EF4-FFF2-40B4-BE49-F238E27FC236}">
                  <a16:creationId xmlns:a16="http://schemas.microsoft.com/office/drawing/2014/main" id="{7FE9140B-D5C6-4B53-8046-336BB6FA6E24}"/>
                </a:ext>
              </a:extLst>
            </p:cNvPr>
            <p:cNvSpPr/>
            <p:nvPr/>
          </p:nvSpPr>
          <p:spPr>
            <a:xfrm>
              <a:off x="8995171" y="8651728"/>
              <a:ext cx="210715" cy="120409"/>
            </a:xfrm>
            <a:custGeom>
              <a:avLst/>
              <a:gdLst>
                <a:gd name="connsiteX0" fmla="*/ 138600 w 235057"/>
                <a:gd name="connsiteY0" fmla="*/ 135158 h 134318"/>
                <a:gd name="connsiteX1" fmla="*/ 215833 w 235057"/>
                <a:gd name="connsiteY1" fmla="*/ 90498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8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8"/>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8"/>
                  </a:cubicBezTo>
                  <a:lnTo>
                    <a:pt x="108714" y="135158"/>
                  </a:lnTo>
                  <a:cubicBezTo>
                    <a:pt x="117109" y="139859"/>
                    <a:pt x="130541"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 name="Freeform: Shape 66">
              <a:extLst>
                <a:ext uri="{FF2B5EF4-FFF2-40B4-BE49-F238E27FC236}">
                  <a16:creationId xmlns:a16="http://schemas.microsoft.com/office/drawing/2014/main" id="{DD35DC7E-FA0A-4533-AA0B-BE9463D95213}"/>
                </a:ext>
              </a:extLst>
            </p:cNvPr>
            <p:cNvSpPr/>
            <p:nvPr/>
          </p:nvSpPr>
          <p:spPr>
            <a:xfrm>
              <a:off x="8869645" y="8723973"/>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7109" y="139859"/>
                    <a:pt x="130541"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 name="Freeform: Shape 67">
              <a:extLst>
                <a:ext uri="{FF2B5EF4-FFF2-40B4-BE49-F238E27FC236}">
                  <a16:creationId xmlns:a16="http://schemas.microsoft.com/office/drawing/2014/main" id="{7BE3D2AF-CFCC-4B24-A950-ABE2DDF8A241}"/>
                </a:ext>
              </a:extLst>
            </p:cNvPr>
            <p:cNvSpPr/>
            <p:nvPr/>
          </p:nvSpPr>
          <p:spPr>
            <a:xfrm>
              <a:off x="8744120" y="8796519"/>
              <a:ext cx="210715" cy="120409"/>
            </a:xfrm>
            <a:custGeom>
              <a:avLst/>
              <a:gdLst>
                <a:gd name="connsiteX0" fmla="*/ 138600 w 235057"/>
                <a:gd name="connsiteY0" fmla="*/ 135159 h 134318"/>
                <a:gd name="connsiteX1" fmla="*/ 215833 w 235057"/>
                <a:gd name="connsiteY1" fmla="*/ 90498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8 h 134318"/>
                <a:gd name="connsiteX7" fmla="*/ 108714 w 235057"/>
                <a:gd name="connsiteY7" fmla="*/ 135159 h 134318"/>
                <a:gd name="connsiteX8" fmla="*/ 138600 w 235057"/>
                <a:gd name="connsiteY8" fmla="*/ 135159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9"/>
                  </a:moveTo>
                  <a:lnTo>
                    <a:pt x="215833" y="90498"/>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8"/>
                  </a:cubicBezTo>
                  <a:lnTo>
                    <a:pt x="108714" y="135159"/>
                  </a:lnTo>
                  <a:cubicBezTo>
                    <a:pt x="117109" y="139860"/>
                    <a:pt x="130541" y="139860"/>
                    <a:pt x="138600" y="135159"/>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 name="Freeform: Shape 68">
              <a:extLst>
                <a:ext uri="{FF2B5EF4-FFF2-40B4-BE49-F238E27FC236}">
                  <a16:creationId xmlns:a16="http://schemas.microsoft.com/office/drawing/2014/main" id="{F7F430BB-E7FD-482D-AFCB-0F2AFA8E196D}"/>
                </a:ext>
              </a:extLst>
            </p:cNvPr>
            <p:cNvSpPr/>
            <p:nvPr/>
          </p:nvSpPr>
          <p:spPr>
            <a:xfrm>
              <a:off x="8618594" y="8869065"/>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7109" y="139859"/>
                    <a:pt x="130541"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 name="Freeform: Shape 69">
              <a:extLst>
                <a:ext uri="{FF2B5EF4-FFF2-40B4-BE49-F238E27FC236}">
                  <a16:creationId xmlns:a16="http://schemas.microsoft.com/office/drawing/2014/main" id="{83BC0624-F6DE-4B99-843F-A0A89B36E143}"/>
                </a:ext>
              </a:extLst>
            </p:cNvPr>
            <p:cNvSpPr/>
            <p:nvPr/>
          </p:nvSpPr>
          <p:spPr>
            <a:xfrm>
              <a:off x="8493068" y="8941611"/>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7109" y="139859"/>
                    <a:pt x="130541"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 name="Freeform: Shape 70">
              <a:extLst>
                <a:ext uri="{FF2B5EF4-FFF2-40B4-BE49-F238E27FC236}">
                  <a16:creationId xmlns:a16="http://schemas.microsoft.com/office/drawing/2014/main" id="{D76E2998-0C91-47BD-A43C-596067CADA62}"/>
                </a:ext>
              </a:extLst>
            </p:cNvPr>
            <p:cNvSpPr/>
            <p:nvPr/>
          </p:nvSpPr>
          <p:spPr>
            <a:xfrm>
              <a:off x="9750734" y="8363049"/>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7109" y="139859"/>
                    <a:pt x="130205"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 name="Freeform: Shape 71">
              <a:extLst>
                <a:ext uri="{FF2B5EF4-FFF2-40B4-BE49-F238E27FC236}">
                  <a16:creationId xmlns:a16="http://schemas.microsoft.com/office/drawing/2014/main" id="{DA0DE64C-7C99-47ED-97DD-77F8728D135D}"/>
                </a:ext>
              </a:extLst>
            </p:cNvPr>
            <p:cNvSpPr/>
            <p:nvPr/>
          </p:nvSpPr>
          <p:spPr>
            <a:xfrm>
              <a:off x="9625209" y="8435293"/>
              <a:ext cx="210715" cy="120409"/>
            </a:xfrm>
            <a:custGeom>
              <a:avLst/>
              <a:gdLst>
                <a:gd name="connsiteX0" fmla="*/ 138600 w 235057"/>
                <a:gd name="connsiteY0" fmla="*/ 135159 h 134318"/>
                <a:gd name="connsiteX1" fmla="*/ 215833 w 235057"/>
                <a:gd name="connsiteY1" fmla="*/ 90498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8 h 134318"/>
                <a:gd name="connsiteX7" fmla="*/ 108714 w 235057"/>
                <a:gd name="connsiteY7" fmla="*/ 135159 h 134318"/>
                <a:gd name="connsiteX8" fmla="*/ 138600 w 235057"/>
                <a:gd name="connsiteY8" fmla="*/ 135159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9"/>
                  </a:moveTo>
                  <a:lnTo>
                    <a:pt x="215833" y="90498"/>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8"/>
                  </a:cubicBezTo>
                  <a:lnTo>
                    <a:pt x="108714" y="135159"/>
                  </a:lnTo>
                  <a:cubicBezTo>
                    <a:pt x="117109" y="139860"/>
                    <a:pt x="130205" y="139860"/>
                    <a:pt x="138600" y="135159"/>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 name="Freeform: Shape 72">
              <a:extLst>
                <a:ext uri="{FF2B5EF4-FFF2-40B4-BE49-F238E27FC236}">
                  <a16:creationId xmlns:a16="http://schemas.microsoft.com/office/drawing/2014/main" id="{F1384497-480C-47B7-B36B-FE944C55C172}"/>
                </a:ext>
              </a:extLst>
            </p:cNvPr>
            <p:cNvSpPr/>
            <p:nvPr/>
          </p:nvSpPr>
          <p:spPr>
            <a:xfrm>
              <a:off x="9486137" y="7924462"/>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1 h 134318"/>
                <a:gd name="connsiteX3" fmla="*/ 138600 w 235057"/>
                <a:gd name="connsiteY3" fmla="*/ 28711 h 134318"/>
                <a:gd name="connsiteX4" fmla="*/ 108714 w 235057"/>
                <a:gd name="connsiteY4" fmla="*/ 28711 h 134318"/>
                <a:gd name="connsiteX5" fmla="*/ 31481 w 235057"/>
                <a:gd name="connsiteY5" fmla="*/ 73371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2"/>
                    <a:pt x="215833" y="73371"/>
                  </a:cubicBezTo>
                  <a:lnTo>
                    <a:pt x="138600" y="28711"/>
                  </a:lnTo>
                  <a:cubicBezTo>
                    <a:pt x="130205" y="24009"/>
                    <a:pt x="117109" y="24009"/>
                    <a:pt x="108714" y="28711"/>
                  </a:cubicBezTo>
                  <a:lnTo>
                    <a:pt x="31481" y="73371"/>
                  </a:lnTo>
                  <a:cubicBezTo>
                    <a:pt x="23086" y="78072"/>
                    <a:pt x="23086" y="85796"/>
                    <a:pt x="31481" y="90497"/>
                  </a:cubicBezTo>
                  <a:lnTo>
                    <a:pt x="108714" y="135158"/>
                  </a:lnTo>
                  <a:cubicBezTo>
                    <a:pt x="117109" y="139859"/>
                    <a:pt x="130205"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 name="Freeform: Shape 73">
              <a:extLst>
                <a:ext uri="{FF2B5EF4-FFF2-40B4-BE49-F238E27FC236}">
                  <a16:creationId xmlns:a16="http://schemas.microsoft.com/office/drawing/2014/main" id="{EA553B86-060C-4EFF-80F4-47CF634DC4F7}"/>
                </a:ext>
              </a:extLst>
            </p:cNvPr>
            <p:cNvSpPr/>
            <p:nvPr/>
          </p:nvSpPr>
          <p:spPr>
            <a:xfrm>
              <a:off x="9360610" y="7997007"/>
              <a:ext cx="210715" cy="120409"/>
            </a:xfrm>
            <a:custGeom>
              <a:avLst/>
              <a:gdLst>
                <a:gd name="connsiteX0" fmla="*/ 138600 w 235057"/>
                <a:gd name="connsiteY0" fmla="*/ 135158 h 134318"/>
                <a:gd name="connsiteX1" fmla="*/ 215833 w 235057"/>
                <a:gd name="connsiteY1" fmla="*/ 90498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8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8"/>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8"/>
                  </a:cubicBezTo>
                  <a:lnTo>
                    <a:pt x="108714" y="135158"/>
                  </a:lnTo>
                  <a:cubicBezTo>
                    <a:pt x="117109" y="139859"/>
                    <a:pt x="130205"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 name="Freeform: Shape 74">
              <a:extLst>
                <a:ext uri="{FF2B5EF4-FFF2-40B4-BE49-F238E27FC236}">
                  <a16:creationId xmlns:a16="http://schemas.microsoft.com/office/drawing/2014/main" id="{33B0ABA2-9933-4989-A36F-805E38BAD38A}"/>
                </a:ext>
              </a:extLst>
            </p:cNvPr>
            <p:cNvSpPr/>
            <p:nvPr/>
          </p:nvSpPr>
          <p:spPr>
            <a:xfrm>
              <a:off x="9613769" y="7998212"/>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7109" y="139859"/>
                    <a:pt x="130541"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 name="Freeform: Shape 75">
              <a:extLst>
                <a:ext uri="{FF2B5EF4-FFF2-40B4-BE49-F238E27FC236}">
                  <a16:creationId xmlns:a16="http://schemas.microsoft.com/office/drawing/2014/main" id="{C4915A80-34F3-4296-9FF9-27FB6CA23386}"/>
                </a:ext>
              </a:extLst>
            </p:cNvPr>
            <p:cNvSpPr/>
            <p:nvPr/>
          </p:nvSpPr>
          <p:spPr>
            <a:xfrm>
              <a:off x="9488244" y="8070757"/>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1 h 134318"/>
                <a:gd name="connsiteX3" fmla="*/ 138600 w 235057"/>
                <a:gd name="connsiteY3" fmla="*/ 28711 h 134318"/>
                <a:gd name="connsiteX4" fmla="*/ 108714 w 235057"/>
                <a:gd name="connsiteY4" fmla="*/ 28711 h 134318"/>
                <a:gd name="connsiteX5" fmla="*/ 31481 w 235057"/>
                <a:gd name="connsiteY5" fmla="*/ 73371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1"/>
                  </a:cubicBezTo>
                  <a:lnTo>
                    <a:pt x="138600" y="28711"/>
                  </a:lnTo>
                  <a:cubicBezTo>
                    <a:pt x="130205" y="24009"/>
                    <a:pt x="117109" y="24009"/>
                    <a:pt x="108714" y="28711"/>
                  </a:cubicBezTo>
                  <a:lnTo>
                    <a:pt x="31481" y="73371"/>
                  </a:lnTo>
                  <a:cubicBezTo>
                    <a:pt x="23086" y="78073"/>
                    <a:pt x="23086" y="85796"/>
                    <a:pt x="31481" y="90497"/>
                  </a:cubicBezTo>
                  <a:lnTo>
                    <a:pt x="108714" y="135158"/>
                  </a:lnTo>
                  <a:cubicBezTo>
                    <a:pt x="117109" y="139860"/>
                    <a:pt x="130541" y="139860"/>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 name="Freeform: Shape 76">
              <a:extLst>
                <a:ext uri="{FF2B5EF4-FFF2-40B4-BE49-F238E27FC236}">
                  <a16:creationId xmlns:a16="http://schemas.microsoft.com/office/drawing/2014/main" id="{958FC754-73EB-4613-AFDC-476691CD3674}"/>
                </a:ext>
              </a:extLst>
            </p:cNvPr>
            <p:cNvSpPr/>
            <p:nvPr/>
          </p:nvSpPr>
          <p:spPr>
            <a:xfrm>
              <a:off x="9741704" y="8071962"/>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6773" y="139859"/>
                    <a:pt x="130205"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 name="Freeform: Shape 77">
              <a:extLst>
                <a:ext uri="{FF2B5EF4-FFF2-40B4-BE49-F238E27FC236}">
                  <a16:creationId xmlns:a16="http://schemas.microsoft.com/office/drawing/2014/main" id="{F912D224-BCA7-4E5A-9C48-57EBAD8F822D}"/>
                </a:ext>
              </a:extLst>
            </p:cNvPr>
            <p:cNvSpPr/>
            <p:nvPr/>
          </p:nvSpPr>
          <p:spPr>
            <a:xfrm>
              <a:off x="9616177" y="8144508"/>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6773" y="139859"/>
                    <a:pt x="130205"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 name="Freeform: Shape 78">
              <a:extLst>
                <a:ext uri="{FF2B5EF4-FFF2-40B4-BE49-F238E27FC236}">
                  <a16:creationId xmlns:a16="http://schemas.microsoft.com/office/drawing/2014/main" id="{17B704DA-E89D-40EE-9C64-1B4D63DAC369}"/>
                </a:ext>
              </a:extLst>
            </p:cNvPr>
            <p:cNvSpPr/>
            <p:nvPr/>
          </p:nvSpPr>
          <p:spPr>
            <a:xfrm>
              <a:off x="9869337" y="8145712"/>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7109" y="139859"/>
                    <a:pt x="130205"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 name="Freeform: Shape 79">
              <a:extLst>
                <a:ext uri="{FF2B5EF4-FFF2-40B4-BE49-F238E27FC236}">
                  <a16:creationId xmlns:a16="http://schemas.microsoft.com/office/drawing/2014/main" id="{B086CB22-2A46-4B63-AA03-FB9D8414D26F}"/>
                </a:ext>
              </a:extLst>
            </p:cNvPr>
            <p:cNvSpPr/>
            <p:nvPr/>
          </p:nvSpPr>
          <p:spPr>
            <a:xfrm>
              <a:off x="9743810" y="8218257"/>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6773" y="139859"/>
                    <a:pt x="130205"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 name="Freeform: Shape 80">
              <a:extLst>
                <a:ext uri="{FF2B5EF4-FFF2-40B4-BE49-F238E27FC236}">
                  <a16:creationId xmlns:a16="http://schemas.microsoft.com/office/drawing/2014/main" id="{810EF4E7-B031-43EE-9A38-8711EE96423A}"/>
                </a:ext>
              </a:extLst>
            </p:cNvPr>
            <p:cNvSpPr/>
            <p:nvPr/>
          </p:nvSpPr>
          <p:spPr>
            <a:xfrm>
              <a:off x="9996969" y="8219462"/>
              <a:ext cx="210715" cy="120409"/>
            </a:xfrm>
            <a:custGeom>
              <a:avLst/>
              <a:gdLst>
                <a:gd name="connsiteX0" fmla="*/ 138600 w 235057"/>
                <a:gd name="connsiteY0" fmla="*/ 135158 h 134318"/>
                <a:gd name="connsiteX1" fmla="*/ 215833 w 235057"/>
                <a:gd name="connsiteY1" fmla="*/ 90498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8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8"/>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8"/>
                  </a:cubicBezTo>
                  <a:lnTo>
                    <a:pt x="108714" y="135158"/>
                  </a:lnTo>
                  <a:cubicBezTo>
                    <a:pt x="117109" y="139860"/>
                    <a:pt x="130541" y="139860"/>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 name="Freeform: Shape 81">
              <a:extLst>
                <a:ext uri="{FF2B5EF4-FFF2-40B4-BE49-F238E27FC236}">
                  <a16:creationId xmlns:a16="http://schemas.microsoft.com/office/drawing/2014/main" id="{C8D40D84-15A0-4739-8A99-8AE01C3005CA}"/>
                </a:ext>
              </a:extLst>
            </p:cNvPr>
            <p:cNvSpPr/>
            <p:nvPr/>
          </p:nvSpPr>
          <p:spPr>
            <a:xfrm>
              <a:off x="9871443" y="8292008"/>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7109" y="139859"/>
                    <a:pt x="130541"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 name="Freeform: Shape 82">
              <a:extLst>
                <a:ext uri="{FF2B5EF4-FFF2-40B4-BE49-F238E27FC236}">
                  <a16:creationId xmlns:a16="http://schemas.microsoft.com/office/drawing/2014/main" id="{E96A325F-7CCE-42A8-A6F5-3F64EA0778C5}"/>
                </a:ext>
              </a:extLst>
            </p:cNvPr>
            <p:cNvSpPr/>
            <p:nvPr/>
          </p:nvSpPr>
          <p:spPr>
            <a:xfrm>
              <a:off x="8872054" y="8870270"/>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6773" y="139859"/>
                    <a:pt x="130205"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 name="Freeform: Shape 83">
              <a:extLst>
                <a:ext uri="{FF2B5EF4-FFF2-40B4-BE49-F238E27FC236}">
                  <a16:creationId xmlns:a16="http://schemas.microsoft.com/office/drawing/2014/main" id="{63ACBD1B-16F5-4EB4-9700-450B927F7D39}"/>
                </a:ext>
              </a:extLst>
            </p:cNvPr>
            <p:cNvSpPr/>
            <p:nvPr/>
          </p:nvSpPr>
          <p:spPr>
            <a:xfrm>
              <a:off x="8746527" y="8942815"/>
              <a:ext cx="210715" cy="120409"/>
            </a:xfrm>
            <a:custGeom>
              <a:avLst/>
              <a:gdLst>
                <a:gd name="connsiteX0" fmla="*/ 138600 w 235057"/>
                <a:gd name="connsiteY0" fmla="*/ 135159 h 134318"/>
                <a:gd name="connsiteX1" fmla="*/ 215833 w 235057"/>
                <a:gd name="connsiteY1" fmla="*/ 90498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8 h 134318"/>
                <a:gd name="connsiteX7" fmla="*/ 108714 w 235057"/>
                <a:gd name="connsiteY7" fmla="*/ 135159 h 134318"/>
                <a:gd name="connsiteX8" fmla="*/ 138600 w 235057"/>
                <a:gd name="connsiteY8" fmla="*/ 135159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9"/>
                  </a:moveTo>
                  <a:lnTo>
                    <a:pt x="215833" y="90498"/>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8"/>
                  </a:cubicBezTo>
                  <a:lnTo>
                    <a:pt x="108714" y="135159"/>
                  </a:lnTo>
                  <a:cubicBezTo>
                    <a:pt x="116773" y="139860"/>
                    <a:pt x="130205" y="139860"/>
                    <a:pt x="138600" y="135159"/>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 name="Freeform: Shape 84">
              <a:extLst>
                <a:ext uri="{FF2B5EF4-FFF2-40B4-BE49-F238E27FC236}">
                  <a16:creationId xmlns:a16="http://schemas.microsoft.com/office/drawing/2014/main" id="{8391F48A-F00E-4570-97F5-0553586003C9}"/>
                </a:ext>
              </a:extLst>
            </p:cNvPr>
            <p:cNvSpPr/>
            <p:nvPr/>
          </p:nvSpPr>
          <p:spPr>
            <a:xfrm>
              <a:off x="8621002" y="9015361"/>
              <a:ext cx="210715" cy="120409"/>
            </a:xfrm>
            <a:custGeom>
              <a:avLst/>
              <a:gdLst>
                <a:gd name="connsiteX0" fmla="*/ 138600 w 235057"/>
                <a:gd name="connsiteY0" fmla="*/ 135158 h 134318"/>
                <a:gd name="connsiteX1" fmla="*/ 215833 w 235057"/>
                <a:gd name="connsiteY1" fmla="*/ 90497 h 134318"/>
                <a:gd name="connsiteX2" fmla="*/ 215833 w 235057"/>
                <a:gd name="connsiteY2" fmla="*/ 73372 h 134318"/>
                <a:gd name="connsiteX3" fmla="*/ 138600 w 235057"/>
                <a:gd name="connsiteY3" fmla="*/ 28711 h 134318"/>
                <a:gd name="connsiteX4" fmla="*/ 108714 w 235057"/>
                <a:gd name="connsiteY4" fmla="*/ 28711 h 134318"/>
                <a:gd name="connsiteX5" fmla="*/ 31481 w 235057"/>
                <a:gd name="connsiteY5" fmla="*/ 73372 h 134318"/>
                <a:gd name="connsiteX6" fmla="*/ 31481 w 235057"/>
                <a:gd name="connsiteY6" fmla="*/ 90497 h 134318"/>
                <a:gd name="connsiteX7" fmla="*/ 108714 w 235057"/>
                <a:gd name="connsiteY7" fmla="*/ 135158 h 134318"/>
                <a:gd name="connsiteX8" fmla="*/ 138600 w 235057"/>
                <a:gd name="connsiteY8" fmla="*/ 135158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134318">
                  <a:moveTo>
                    <a:pt x="138600" y="135158"/>
                  </a:moveTo>
                  <a:lnTo>
                    <a:pt x="215833" y="90497"/>
                  </a:lnTo>
                  <a:cubicBezTo>
                    <a:pt x="224228" y="85796"/>
                    <a:pt x="224228" y="78073"/>
                    <a:pt x="215833" y="73372"/>
                  </a:cubicBezTo>
                  <a:lnTo>
                    <a:pt x="138600" y="28711"/>
                  </a:lnTo>
                  <a:cubicBezTo>
                    <a:pt x="130205" y="24009"/>
                    <a:pt x="117109" y="24009"/>
                    <a:pt x="108714" y="28711"/>
                  </a:cubicBezTo>
                  <a:lnTo>
                    <a:pt x="31481" y="73372"/>
                  </a:lnTo>
                  <a:cubicBezTo>
                    <a:pt x="23086" y="78073"/>
                    <a:pt x="23086" y="85796"/>
                    <a:pt x="31481" y="90497"/>
                  </a:cubicBezTo>
                  <a:lnTo>
                    <a:pt x="108714" y="135158"/>
                  </a:lnTo>
                  <a:cubicBezTo>
                    <a:pt x="116773" y="139859"/>
                    <a:pt x="130205" y="139859"/>
                    <a:pt x="138600" y="135158"/>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 name="Freeform: Shape 85">
              <a:extLst>
                <a:ext uri="{FF2B5EF4-FFF2-40B4-BE49-F238E27FC236}">
                  <a16:creationId xmlns:a16="http://schemas.microsoft.com/office/drawing/2014/main" id="{7E675760-E9C4-4886-9D6C-39796C48922A}"/>
                </a:ext>
              </a:extLst>
            </p:cNvPr>
            <p:cNvSpPr/>
            <p:nvPr/>
          </p:nvSpPr>
          <p:spPr>
            <a:xfrm>
              <a:off x="8465600" y="8426413"/>
              <a:ext cx="60204" cy="30103"/>
            </a:xfrm>
            <a:custGeom>
              <a:avLst/>
              <a:gdLst>
                <a:gd name="connsiteX0" fmla="*/ 48690 w 67159"/>
                <a:gd name="connsiteY0" fmla="*/ 31901 h 33579"/>
                <a:gd name="connsiteX1" fmla="*/ 36938 w 67159"/>
                <a:gd name="connsiteY1" fmla="*/ 38616 h 33579"/>
                <a:gd name="connsiteX2" fmla="*/ 25185 w 67159"/>
                <a:gd name="connsiteY2" fmla="*/ 31901 h 33579"/>
                <a:gd name="connsiteX3" fmla="*/ 36938 w 67159"/>
                <a:gd name="connsiteY3" fmla="*/ 25185 h 33579"/>
                <a:gd name="connsiteX4" fmla="*/ 48690 w 67159"/>
                <a:gd name="connsiteY4" fmla="*/ 31901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0" y="31901"/>
                  </a:moveTo>
                  <a:cubicBezTo>
                    <a:pt x="48690" y="35610"/>
                    <a:pt x="43429" y="38616"/>
                    <a:pt x="36938" y="38616"/>
                  </a:cubicBezTo>
                  <a:cubicBezTo>
                    <a:pt x="30447" y="38616"/>
                    <a:pt x="25185" y="35610"/>
                    <a:pt x="25185" y="31901"/>
                  </a:cubicBezTo>
                  <a:cubicBezTo>
                    <a:pt x="25185" y="28191"/>
                    <a:pt x="30447" y="25185"/>
                    <a:pt x="36938" y="25185"/>
                  </a:cubicBezTo>
                  <a:cubicBezTo>
                    <a:pt x="43429" y="25185"/>
                    <a:pt x="48690" y="28191"/>
                    <a:pt x="48690" y="31901"/>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 name="Freeform: Shape 86">
              <a:extLst>
                <a:ext uri="{FF2B5EF4-FFF2-40B4-BE49-F238E27FC236}">
                  <a16:creationId xmlns:a16="http://schemas.microsoft.com/office/drawing/2014/main" id="{4276CCD4-AC8C-48D7-B02A-6324C6CFF926}"/>
                </a:ext>
              </a:extLst>
            </p:cNvPr>
            <p:cNvSpPr/>
            <p:nvPr/>
          </p:nvSpPr>
          <p:spPr>
            <a:xfrm>
              <a:off x="8492090" y="8411062"/>
              <a:ext cx="60204" cy="30103"/>
            </a:xfrm>
            <a:custGeom>
              <a:avLst/>
              <a:gdLst>
                <a:gd name="connsiteX0" fmla="*/ 48691 w 67159"/>
                <a:gd name="connsiteY0" fmla="*/ 31901 h 33579"/>
                <a:gd name="connsiteX1" fmla="*/ 36938 w 67159"/>
                <a:gd name="connsiteY1" fmla="*/ 38617 h 33579"/>
                <a:gd name="connsiteX2" fmla="*/ 25185 w 67159"/>
                <a:gd name="connsiteY2" fmla="*/ 31901 h 33579"/>
                <a:gd name="connsiteX3" fmla="*/ 36938 w 67159"/>
                <a:gd name="connsiteY3" fmla="*/ 25185 h 33579"/>
                <a:gd name="connsiteX4" fmla="*/ 48691 w 67159"/>
                <a:gd name="connsiteY4" fmla="*/ 31901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1" y="31901"/>
                  </a:moveTo>
                  <a:cubicBezTo>
                    <a:pt x="48691" y="35610"/>
                    <a:pt x="43429" y="38617"/>
                    <a:pt x="36938" y="38617"/>
                  </a:cubicBezTo>
                  <a:cubicBezTo>
                    <a:pt x="30447" y="38617"/>
                    <a:pt x="25185" y="35610"/>
                    <a:pt x="25185" y="31901"/>
                  </a:cubicBezTo>
                  <a:cubicBezTo>
                    <a:pt x="25185" y="28192"/>
                    <a:pt x="30447" y="25185"/>
                    <a:pt x="36938" y="25185"/>
                  </a:cubicBezTo>
                  <a:cubicBezTo>
                    <a:pt x="43429" y="25185"/>
                    <a:pt x="48691" y="28192"/>
                    <a:pt x="48691" y="31901"/>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 name="Freeform: Shape 87">
              <a:extLst>
                <a:ext uri="{FF2B5EF4-FFF2-40B4-BE49-F238E27FC236}">
                  <a16:creationId xmlns:a16="http://schemas.microsoft.com/office/drawing/2014/main" id="{DD11DA19-52CC-43EB-8B87-0D91367163C3}"/>
                </a:ext>
              </a:extLst>
            </p:cNvPr>
            <p:cNvSpPr/>
            <p:nvPr/>
          </p:nvSpPr>
          <p:spPr>
            <a:xfrm>
              <a:off x="8518580" y="8395709"/>
              <a:ext cx="60204" cy="30103"/>
            </a:xfrm>
            <a:custGeom>
              <a:avLst/>
              <a:gdLst>
                <a:gd name="connsiteX0" fmla="*/ 48691 w 67159"/>
                <a:gd name="connsiteY0" fmla="*/ 31901 h 33579"/>
                <a:gd name="connsiteX1" fmla="*/ 36938 w 67159"/>
                <a:gd name="connsiteY1" fmla="*/ 38617 h 33579"/>
                <a:gd name="connsiteX2" fmla="*/ 25185 w 67159"/>
                <a:gd name="connsiteY2" fmla="*/ 31901 h 33579"/>
                <a:gd name="connsiteX3" fmla="*/ 36938 w 67159"/>
                <a:gd name="connsiteY3" fmla="*/ 25185 h 33579"/>
                <a:gd name="connsiteX4" fmla="*/ 48691 w 67159"/>
                <a:gd name="connsiteY4" fmla="*/ 31901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1" y="31901"/>
                  </a:moveTo>
                  <a:cubicBezTo>
                    <a:pt x="48691" y="35610"/>
                    <a:pt x="43429" y="38617"/>
                    <a:pt x="36938" y="38617"/>
                  </a:cubicBezTo>
                  <a:cubicBezTo>
                    <a:pt x="30447" y="38617"/>
                    <a:pt x="25185" y="35610"/>
                    <a:pt x="25185" y="31901"/>
                  </a:cubicBezTo>
                  <a:cubicBezTo>
                    <a:pt x="25185" y="28192"/>
                    <a:pt x="30447" y="25185"/>
                    <a:pt x="36938" y="25185"/>
                  </a:cubicBezTo>
                  <a:cubicBezTo>
                    <a:pt x="43429" y="25185"/>
                    <a:pt x="48691" y="28192"/>
                    <a:pt x="48691" y="31901"/>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 name="Freeform: Shape 88">
              <a:extLst>
                <a:ext uri="{FF2B5EF4-FFF2-40B4-BE49-F238E27FC236}">
                  <a16:creationId xmlns:a16="http://schemas.microsoft.com/office/drawing/2014/main" id="{07560039-99EE-4AAB-B4C7-45E1B51CA488}"/>
                </a:ext>
              </a:extLst>
            </p:cNvPr>
            <p:cNvSpPr/>
            <p:nvPr/>
          </p:nvSpPr>
          <p:spPr>
            <a:xfrm>
              <a:off x="8545220" y="8380357"/>
              <a:ext cx="60204" cy="30103"/>
            </a:xfrm>
            <a:custGeom>
              <a:avLst/>
              <a:gdLst>
                <a:gd name="connsiteX0" fmla="*/ 45165 w 67159"/>
                <a:gd name="connsiteY0" fmla="*/ 27200 h 33579"/>
                <a:gd name="connsiteX1" fmla="*/ 45165 w 67159"/>
                <a:gd name="connsiteY1" fmla="*/ 36602 h 33579"/>
                <a:gd name="connsiteX2" fmla="*/ 28711 w 67159"/>
                <a:gd name="connsiteY2" fmla="*/ 36602 h 33579"/>
                <a:gd name="connsiteX3" fmla="*/ 28711 w 67159"/>
                <a:gd name="connsiteY3" fmla="*/ 27200 h 33579"/>
                <a:gd name="connsiteX4" fmla="*/ 45165 w 67159"/>
                <a:gd name="connsiteY4" fmla="*/ 27200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5165" y="27200"/>
                  </a:moveTo>
                  <a:cubicBezTo>
                    <a:pt x="49866" y="29886"/>
                    <a:pt x="49866" y="34252"/>
                    <a:pt x="45165" y="36602"/>
                  </a:cubicBezTo>
                  <a:cubicBezTo>
                    <a:pt x="40464" y="39288"/>
                    <a:pt x="33076" y="39288"/>
                    <a:pt x="28711" y="36602"/>
                  </a:cubicBezTo>
                  <a:cubicBezTo>
                    <a:pt x="24009" y="33915"/>
                    <a:pt x="24009" y="29550"/>
                    <a:pt x="28711" y="27200"/>
                  </a:cubicBezTo>
                  <a:cubicBezTo>
                    <a:pt x="33076" y="24513"/>
                    <a:pt x="40464" y="24513"/>
                    <a:pt x="45165" y="27200"/>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 name="Freeform: Shape 89">
              <a:extLst>
                <a:ext uri="{FF2B5EF4-FFF2-40B4-BE49-F238E27FC236}">
                  <a16:creationId xmlns:a16="http://schemas.microsoft.com/office/drawing/2014/main" id="{A2F426BE-0A1E-4020-8FA0-9EA3872B463E}"/>
                </a:ext>
              </a:extLst>
            </p:cNvPr>
            <p:cNvSpPr/>
            <p:nvPr/>
          </p:nvSpPr>
          <p:spPr>
            <a:xfrm>
              <a:off x="8571560" y="8365005"/>
              <a:ext cx="60204" cy="30103"/>
            </a:xfrm>
            <a:custGeom>
              <a:avLst/>
              <a:gdLst>
                <a:gd name="connsiteX0" fmla="*/ 48691 w 67159"/>
                <a:gd name="connsiteY0" fmla="*/ 31901 h 33579"/>
                <a:gd name="connsiteX1" fmla="*/ 36938 w 67159"/>
                <a:gd name="connsiteY1" fmla="*/ 38617 h 33579"/>
                <a:gd name="connsiteX2" fmla="*/ 25185 w 67159"/>
                <a:gd name="connsiteY2" fmla="*/ 31901 h 33579"/>
                <a:gd name="connsiteX3" fmla="*/ 36938 w 67159"/>
                <a:gd name="connsiteY3" fmla="*/ 25185 h 33579"/>
                <a:gd name="connsiteX4" fmla="*/ 48691 w 67159"/>
                <a:gd name="connsiteY4" fmla="*/ 31901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1" y="31901"/>
                  </a:moveTo>
                  <a:cubicBezTo>
                    <a:pt x="48691" y="35610"/>
                    <a:pt x="43429" y="38617"/>
                    <a:pt x="36938" y="38617"/>
                  </a:cubicBezTo>
                  <a:cubicBezTo>
                    <a:pt x="30447" y="38617"/>
                    <a:pt x="25185" y="35610"/>
                    <a:pt x="25185" y="31901"/>
                  </a:cubicBezTo>
                  <a:cubicBezTo>
                    <a:pt x="25185" y="28192"/>
                    <a:pt x="30447" y="25185"/>
                    <a:pt x="36938" y="25185"/>
                  </a:cubicBezTo>
                  <a:cubicBezTo>
                    <a:pt x="43429" y="25185"/>
                    <a:pt x="48691" y="28192"/>
                    <a:pt x="48691" y="31901"/>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 name="Freeform: Shape 90">
              <a:extLst>
                <a:ext uri="{FF2B5EF4-FFF2-40B4-BE49-F238E27FC236}">
                  <a16:creationId xmlns:a16="http://schemas.microsoft.com/office/drawing/2014/main" id="{B75C0880-454D-4A55-8201-6DDBF7274F79}"/>
                </a:ext>
              </a:extLst>
            </p:cNvPr>
            <p:cNvSpPr/>
            <p:nvPr/>
          </p:nvSpPr>
          <p:spPr>
            <a:xfrm>
              <a:off x="8598200" y="8349653"/>
              <a:ext cx="60204" cy="30103"/>
            </a:xfrm>
            <a:custGeom>
              <a:avLst/>
              <a:gdLst>
                <a:gd name="connsiteX0" fmla="*/ 45165 w 67159"/>
                <a:gd name="connsiteY0" fmla="*/ 27199 h 33579"/>
                <a:gd name="connsiteX1" fmla="*/ 45165 w 67159"/>
                <a:gd name="connsiteY1" fmla="*/ 36602 h 33579"/>
                <a:gd name="connsiteX2" fmla="*/ 28711 w 67159"/>
                <a:gd name="connsiteY2" fmla="*/ 36602 h 33579"/>
                <a:gd name="connsiteX3" fmla="*/ 28711 w 67159"/>
                <a:gd name="connsiteY3" fmla="*/ 27199 h 33579"/>
                <a:gd name="connsiteX4" fmla="*/ 45165 w 67159"/>
                <a:gd name="connsiteY4" fmla="*/ 27199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5165" y="27199"/>
                  </a:moveTo>
                  <a:cubicBezTo>
                    <a:pt x="49866" y="29886"/>
                    <a:pt x="49866" y="34251"/>
                    <a:pt x="45165" y="36602"/>
                  </a:cubicBezTo>
                  <a:cubicBezTo>
                    <a:pt x="40463" y="39288"/>
                    <a:pt x="33076" y="39288"/>
                    <a:pt x="28711" y="36602"/>
                  </a:cubicBezTo>
                  <a:cubicBezTo>
                    <a:pt x="24009" y="33916"/>
                    <a:pt x="24009" y="29550"/>
                    <a:pt x="28711" y="27199"/>
                  </a:cubicBezTo>
                  <a:cubicBezTo>
                    <a:pt x="33076" y="24513"/>
                    <a:pt x="40463" y="24513"/>
                    <a:pt x="45165" y="27199"/>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 name="Freeform: Shape 91">
              <a:extLst>
                <a:ext uri="{FF2B5EF4-FFF2-40B4-BE49-F238E27FC236}">
                  <a16:creationId xmlns:a16="http://schemas.microsoft.com/office/drawing/2014/main" id="{F4F4B345-18F6-41F6-B3AC-07B2947CB2B1}"/>
                </a:ext>
              </a:extLst>
            </p:cNvPr>
            <p:cNvSpPr/>
            <p:nvPr/>
          </p:nvSpPr>
          <p:spPr>
            <a:xfrm>
              <a:off x="8489079" y="8439658"/>
              <a:ext cx="60204" cy="30103"/>
            </a:xfrm>
            <a:custGeom>
              <a:avLst/>
              <a:gdLst>
                <a:gd name="connsiteX0" fmla="*/ 48690 w 67159"/>
                <a:gd name="connsiteY0" fmla="*/ 31901 h 33579"/>
                <a:gd name="connsiteX1" fmla="*/ 36938 w 67159"/>
                <a:gd name="connsiteY1" fmla="*/ 38616 h 33579"/>
                <a:gd name="connsiteX2" fmla="*/ 25185 w 67159"/>
                <a:gd name="connsiteY2" fmla="*/ 31901 h 33579"/>
                <a:gd name="connsiteX3" fmla="*/ 36938 w 67159"/>
                <a:gd name="connsiteY3" fmla="*/ 25185 h 33579"/>
                <a:gd name="connsiteX4" fmla="*/ 48690 w 67159"/>
                <a:gd name="connsiteY4" fmla="*/ 31901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0" y="31901"/>
                  </a:moveTo>
                  <a:cubicBezTo>
                    <a:pt x="48690" y="35610"/>
                    <a:pt x="43429" y="38616"/>
                    <a:pt x="36938" y="38616"/>
                  </a:cubicBezTo>
                  <a:cubicBezTo>
                    <a:pt x="30447" y="38616"/>
                    <a:pt x="25185" y="35610"/>
                    <a:pt x="25185" y="31901"/>
                  </a:cubicBezTo>
                  <a:cubicBezTo>
                    <a:pt x="25185" y="28191"/>
                    <a:pt x="30447" y="25185"/>
                    <a:pt x="36938" y="25185"/>
                  </a:cubicBezTo>
                  <a:cubicBezTo>
                    <a:pt x="43429" y="25185"/>
                    <a:pt x="48690" y="28191"/>
                    <a:pt x="48690" y="31901"/>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 name="Freeform: Shape 92">
              <a:extLst>
                <a:ext uri="{FF2B5EF4-FFF2-40B4-BE49-F238E27FC236}">
                  <a16:creationId xmlns:a16="http://schemas.microsoft.com/office/drawing/2014/main" id="{4153567A-8294-4542-8A26-0B9132925C9A}"/>
                </a:ext>
              </a:extLst>
            </p:cNvPr>
            <p:cNvSpPr/>
            <p:nvPr/>
          </p:nvSpPr>
          <p:spPr>
            <a:xfrm>
              <a:off x="8515420" y="8424307"/>
              <a:ext cx="60204" cy="30103"/>
            </a:xfrm>
            <a:custGeom>
              <a:avLst/>
              <a:gdLst>
                <a:gd name="connsiteX0" fmla="*/ 45165 w 67159"/>
                <a:gd name="connsiteY0" fmla="*/ 27200 h 33579"/>
                <a:gd name="connsiteX1" fmla="*/ 45165 w 67159"/>
                <a:gd name="connsiteY1" fmla="*/ 36602 h 33579"/>
                <a:gd name="connsiteX2" fmla="*/ 28711 w 67159"/>
                <a:gd name="connsiteY2" fmla="*/ 36602 h 33579"/>
                <a:gd name="connsiteX3" fmla="*/ 28711 w 67159"/>
                <a:gd name="connsiteY3" fmla="*/ 27200 h 33579"/>
                <a:gd name="connsiteX4" fmla="*/ 45165 w 67159"/>
                <a:gd name="connsiteY4" fmla="*/ 27200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5165" y="27200"/>
                  </a:moveTo>
                  <a:cubicBezTo>
                    <a:pt x="49866" y="29886"/>
                    <a:pt x="49866" y="34251"/>
                    <a:pt x="45165" y="36602"/>
                  </a:cubicBezTo>
                  <a:cubicBezTo>
                    <a:pt x="40463" y="39288"/>
                    <a:pt x="33076" y="39288"/>
                    <a:pt x="28711" y="36602"/>
                  </a:cubicBezTo>
                  <a:cubicBezTo>
                    <a:pt x="24009" y="33915"/>
                    <a:pt x="24009" y="29550"/>
                    <a:pt x="28711" y="27200"/>
                  </a:cubicBezTo>
                  <a:cubicBezTo>
                    <a:pt x="33412" y="24513"/>
                    <a:pt x="40799" y="24513"/>
                    <a:pt x="45165" y="27200"/>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 name="Freeform: Shape 93">
              <a:extLst>
                <a:ext uri="{FF2B5EF4-FFF2-40B4-BE49-F238E27FC236}">
                  <a16:creationId xmlns:a16="http://schemas.microsoft.com/office/drawing/2014/main" id="{8B39484A-B08D-4448-8920-3D0BE4063929}"/>
                </a:ext>
              </a:extLst>
            </p:cNvPr>
            <p:cNvSpPr/>
            <p:nvPr/>
          </p:nvSpPr>
          <p:spPr>
            <a:xfrm>
              <a:off x="8541909" y="8409180"/>
              <a:ext cx="60204" cy="30103"/>
            </a:xfrm>
            <a:custGeom>
              <a:avLst/>
              <a:gdLst>
                <a:gd name="connsiteX0" fmla="*/ 45165 w 67159"/>
                <a:gd name="connsiteY0" fmla="*/ 26947 h 33579"/>
                <a:gd name="connsiteX1" fmla="*/ 45165 w 67159"/>
                <a:gd name="connsiteY1" fmla="*/ 36350 h 33579"/>
                <a:gd name="connsiteX2" fmla="*/ 28711 w 67159"/>
                <a:gd name="connsiteY2" fmla="*/ 36350 h 33579"/>
                <a:gd name="connsiteX3" fmla="*/ 28711 w 67159"/>
                <a:gd name="connsiteY3" fmla="*/ 26947 h 33579"/>
                <a:gd name="connsiteX4" fmla="*/ 45165 w 67159"/>
                <a:gd name="connsiteY4" fmla="*/ 26947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5165" y="26947"/>
                  </a:moveTo>
                  <a:cubicBezTo>
                    <a:pt x="49866" y="29634"/>
                    <a:pt x="49866" y="33999"/>
                    <a:pt x="45165" y="36350"/>
                  </a:cubicBezTo>
                  <a:cubicBezTo>
                    <a:pt x="40464" y="39036"/>
                    <a:pt x="33076" y="39036"/>
                    <a:pt x="28711" y="36350"/>
                  </a:cubicBezTo>
                  <a:cubicBezTo>
                    <a:pt x="24009" y="33664"/>
                    <a:pt x="24009" y="29298"/>
                    <a:pt x="28711" y="26947"/>
                  </a:cubicBezTo>
                  <a:cubicBezTo>
                    <a:pt x="33412" y="24597"/>
                    <a:pt x="40799" y="24597"/>
                    <a:pt x="45165" y="26947"/>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 name="Freeform: Shape 94">
              <a:extLst>
                <a:ext uri="{FF2B5EF4-FFF2-40B4-BE49-F238E27FC236}">
                  <a16:creationId xmlns:a16="http://schemas.microsoft.com/office/drawing/2014/main" id="{61185BCD-59C2-47C6-A92A-80DF04E8879E}"/>
                </a:ext>
              </a:extLst>
            </p:cNvPr>
            <p:cNvSpPr/>
            <p:nvPr/>
          </p:nvSpPr>
          <p:spPr>
            <a:xfrm>
              <a:off x="8568550" y="8393903"/>
              <a:ext cx="60204" cy="30103"/>
            </a:xfrm>
            <a:custGeom>
              <a:avLst/>
              <a:gdLst>
                <a:gd name="connsiteX0" fmla="*/ 48691 w 67159"/>
                <a:gd name="connsiteY0" fmla="*/ 31900 h 33579"/>
                <a:gd name="connsiteX1" fmla="*/ 36938 w 67159"/>
                <a:gd name="connsiteY1" fmla="*/ 38616 h 33579"/>
                <a:gd name="connsiteX2" fmla="*/ 25185 w 67159"/>
                <a:gd name="connsiteY2" fmla="*/ 31900 h 33579"/>
                <a:gd name="connsiteX3" fmla="*/ 36938 w 67159"/>
                <a:gd name="connsiteY3" fmla="*/ 25185 h 33579"/>
                <a:gd name="connsiteX4" fmla="*/ 48691 w 67159"/>
                <a:gd name="connsiteY4" fmla="*/ 31900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1" y="31900"/>
                  </a:moveTo>
                  <a:cubicBezTo>
                    <a:pt x="48691" y="35610"/>
                    <a:pt x="43429" y="38616"/>
                    <a:pt x="36938" y="38616"/>
                  </a:cubicBezTo>
                  <a:cubicBezTo>
                    <a:pt x="30447" y="38616"/>
                    <a:pt x="25185" y="35610"/>
                    <a:pt x="25185" y="31900"/>
                  </a:cubicBezTo>
                  <a:cubicBezTo>
                    <a:pt x="25185" y="28191"/>
                    <a:pt x="30447" y="25185"/>
                    <a:pt x="36938" y="25185"/>
                  </a:cubicBezTo>
                  <a:cubicBezTo>
                    <a:pt x="43429" y="25185"/>
                    <a:pt x="48691" y="28191"/>
                    <a:pt x="48691" y="31900"/>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 name="Freeform: Shape 95">
              <a:extLst>
                <a:ext uri="{FF2B5EF4-FFF2-40B4-BE49-F238E27FC236}">
                  <a16:creationId xmlns:a16="http://schemas.microsoft.com/office/drawing/2014/main" id="{0FB99625-92C5-4492-8DB7-71F51F959AB4}"/>
                </a:ext>
              </a:extLst>
            </p:cNvPr>
            <p:cNvSpPr/>
            <p:nvPr/>
          </p:nvSpPr>
          <p:spPr>
            <a:xfrm>
              <a:off x="8595040" y="8378552"/>
              <a:ext cx="60204" cy="30103"/>
            </a:xfrm>
            <a:custGeom>
              <a:avLst/>
              <a:gdLst>
                <a:gd name="connsiteX0" fmla="*/ 48690 w 67159"/>
                <a:gd name="connsiteY0" fmla="*/ 31901 h 33579"/>
                <a:gd name="connsiteX1" fmla="*/ 36938 w 67159"/>
                <a:gd name="connsiteY1" fmla="*/ 38616 h 33579"/>
                <a:gd name="connsiteX2" fmla="*/ 25185 w 67159"/>
                <a:gd name="connsiteY2" fmla="*/ 31901 h 33579"/>
                <a:gd name="connsiteX3" fmla="*/ 36938 w 67159"/>
                <a:gd name="connsiteY3" fmla="*/ 25185 h 33579"/>
                <a:gd name="connsiteX4" fmla="*/ 48690 w 67159"/>
                <a:gd name="connsiteY4" fmla="*/ 31901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0" y="31901"/>
                  </a:moveTo>
                  <a:cubicBezTo>
                    <a:pt x="48690" y="35610"/>
                    <a:pt x="43429" y="38616"/>
                    <a:pt x="36938" y="38616"/>
                  </a:cubicBezTo>
                  <a:cubicBezTo>
                    <a:pt x="30447" y="38616"/>
                    <a:pt x="25185" y="35610"/>
                    <a:pt x="25185" y="31901"/>
                  </a:cubicBezTo>
                  <a:cubicBezTo>
                    <a:pt x="25185" y="28192"/>
                    <a:pt x="30447" y="25185"/>
                    <a:pt x="36938" y="25185"/>
                  </a:cubicBezTo>
                  <a:cubicBezTo>
                    <a:pt x="43429" y="25185"/>
                    <a:pt x="48690" y="28192"/>
                    <a:pt x="48690" y="31901"/>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 name="Freeform: Shape 96">
              <a:extLst>
                <a:ext uri="{FF2B5EF4-FFF2-40B4-BE49-F238E27FC236}">
                  <a16:creationId xmlns:a16="http://schemas.microsoft.com/office/drawing/2014/main" id="{ECA84EFA-3690-41A3-965B-30D619E2CA1F}"/>
                </a:ext>
              </a:extLst>
            </p:cNvPr>
            <p:cNvSpPr/>
            <p:nvPr/>
          </p:nvSpPr>
          <p:spPr>
            <a:xfrm>
              <a:off x="8621529" y="8363199"/>
              <a:ext cx="60204" cy="30103"/>
            </a:xfrm>
            <a:custGeom>
              <a:avLst/>
              <a:gdLst>
                <a:gd name="connsiteX0" fmla="*/ 48690 w 67159"/>
                <a:gd name="connsiteY0" fmla="*/ 31901 h 33579"/>
                <a:gd name="connsiteX1" fmla="*/ 36938 w 67159"/>
                <a:gd name="connsiteY1" fmla="*/ 38617 h 33579"/>
                <a:gd name="connsiteX2" fmla="*/ 25185 w 67159"/>
                <a:gd name="connsiteY2" fmla="*/ 31901 h 33579"/>
                <a:gd name="connsiteX3" fmla="*/ 36938 w 67159"/>
                <a:gd name="connsiteY3" fmla="*/ 25185 h 33579"/>
                <a:gd name="connsiteX4" fmla="*/ 48690 w 67159"/>
                <a:gd name="connsiteY4" fmla="*/ 31901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0" y="31901"/>
                  </a:moveTo>
                  <a:cubicBezTo>
                    <a:pt x="48690" y="35610"/>
                    <a:pt x="43429" y="38617"/>
                    <a:pt x="36938" y="38617"/>
                  </a:cubicBezTo>
                  <a:cubicBezTo>
                    <a:pt x="30447" y="38617"/>
                    <a:pt x="25185" y="35610"/>
                    <a:pt x="25185" y="31901"/>
                  </a:cubicBezTo>
                  <a:cubicBezTo>
                    <a:pt x="25185" y="28192"/>
                    <a:pt x="30447" y="25185"/>
                    <a:pt x="36938" y="25185"/>
                  </a:cubicBezTo>
                  <a:cubicBezTo>
                    <a:pt x="43429" y="25185"/>
                    <a:pt x="48690" y="28192"/>
                    <a:pt x="48690" y="31901"/>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 name="Freeform: Shape 97">
              <a:extLst>
                <a:ext uri="{FF2B5EF4-FFF2-40B4-BE49-F238E27FC236}">
                  <a16:creationId xmlns:a16="http://schemas.microsoft.com/office/drawing/2014/main" id="{0D0A817A-E5FF-4599-896F-ABDC0973A3F9}"/>
                </a:ext>
              </a:extLst>
            </p:cNvPr>
            <p:cNvSpPr/>
            <p:nvPr/>
          </p:nvSpPr>
          <p:spPr>
            <a:xfrm>
              <a:off x="8512259" y="8453204"/>
              <a:ext cx="60204" cy="30103"/>
            </a:xfrm>
            <a:custGeom>
              <a:avLst/>
              <a:gdLst>
                <a:gd name="connsiteX0" fmla="*/ 48690 w 67159"/>
                <a:gd name="connsiteY0" fmla="*/ 31901 h 33579"/>
                <a:gd name="connsiteX1" fmla="*/ 36938 w 67159"/>
                <a:gd name="connsiteY1" fmla="*/ 38616 h 33579"/>
                <a:gd name="connsiteX2" fmla="*/ 25185 w 67159"/>
                <a:gd name="connsiteY2" fmla="*/ 31901 h 33579"/>
                <a:gd name="connsiteX3" fmla="*/ 36938 w 67159"/>
                <a:gd name="connsiteY3" fmla="*/ 25185 h 33579"/>
                <a:gd name="connsiteX4" fmla="*/ 48690 w 67159"/>
                <a:gd name="connsiteY4" fmla="*/ 31901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0" y="31901"/>
                  </a:moveTo>
                  <a:cubicBezTo>
                    <a:pt x="48690" y="35610"/>
                    <a:pt x="43429" y="38616"/>
                    <a:pt x="36938" y="38616"/>
                  </a:cubicBezTo>
                  <a:cubicBezTo>
                    <a:pt x="30447" y="38616"/>
                    <a:pt x="25185" y="35610"/>
                    <a:pt x="25185" y="31901"/>
                  </a:cubicBezTo>
                  <a:cubicBezTo>
                    <a:pt x="25185" y="28191"/>
                    <a:pt x="30447" y="25185"/>
                    <a:pt x="36938" y="25185"/>
                  </a:cubicBezTo>
                  <a:cubicBezTo>
                    <a:pt x="43429" y="25185"/>
                    <a:pt x="48690" y="28191"/>
                    <a:pt x="48690" y="31901"/>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 name="Freeform: Shape 98">
              <a:extLst>
                <a:ext uri="{FF2B5EF4-FFF2-40B4-BE49-F238E27FC236}">
                  <a16:creationId xmlns:a16="http://schemas.microsoft.com/office/drawing/2014/main" id="{72E72C7E-1D9C-48CA-A47D-9ADE4DDEE9EC}"/>
                </a:ext>
              </a:extLst>
            </p:cNvPr>
            <p:cNvSpPr/>
            <p:nvPr/>
          </p:nvSpPr>
          <p:spPr>
            <a:xfrm>
              <a:off x="8538899" y="8437852"/>
              <a:ext cx="60204" cy="30103"/>
            </a:xfrm>
            <a:custGeom>
              <a:avLst/>
              <a:gdLst>
                <a:gd name="connsiteX0" fmla="*/ 45165 w 67159"/>
                <a:gd name="connsiteY0" fmla="*/ 27200 h 33579"/>
                <a:gd name="connsiteX1" fmla="*/ 45165 w 67159"/>
                <a:gd name="connsiteY1" fmla="*/ 36602 h 33579"/>
                <a:gd name="connsiteX2" fmla="*/ 28711 w 67159"/>
                <a:gd name="connsiteY2" fmla="*/ 36602 h 33579"/>
                <a:gd name="connsiteX3" fmla="*/ 28711 w 67159"/>
                <a:gd name="connsiteY3" fmla="*/ 27200 h 33579"/>
                <a:gd name="connsiteX4" fmla="*/ 45165 w 67159"/>
                <a:gd name="connsiteY4" fmla="*/ 27200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5165" y="27200"/>
                  </a:moveTo>
                  <a:cubicBezTo>
                    <a:pt x="49866" y="29886"/>
                    <a:pt x="49866" y="34251"/>
                    <a:pt x="45165" y="36602"/>
                  </a:cubicBezTo>
                  <a:cubicBezTo>
                    <a:pt x="40464" y="39288"/>
                    <a:pt x="33076" y="39288"/>
                    <a:pt x="28711" y="36602"/>
                  </a:cubicBezTo>
                  <a:cubicBezTo>
                    <a:pt x="24009" y="33915"/>
                    <a:pt x="24009" y="29550"/>
                    <a:pt x="28711" y="27200"/>
                  </a:cubicBezTo>
                  <a:cubicBezTo>
                    <a:pt x="33076" y="24513"/>
                    <a:pt x="40464" y="24513"/>
                    <a:pt x="45165" y="27200"/>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 name="Freeform: Shape 99">
              <a:extLst>
                <a:ext uri="{FF2B5EF4-FFF2-40B4-BE49-F238E27FC236}">
                  <a16:creationId xmlns:a16="http://schemas.microsoft.com/office/drawing/2014/main" id="{88EDC290-9ADE-4DA8-A1C1-5F74FEC63597}"/>
                </a:ext>
              </a:extLst>
            </p:cNvPr>
            <p:cNvSpPr/>
            <p:nvPr/>
          </p:nvSpPr>
          <p:spPr>
            <a:xfrm>
              <a:off x="8565389" y="8422501"/>
              <a:ext cx="60204" cy="30103"/>
            </a:xfrm>
            <a:custGeom>
              <a:avLst/>
              <a:gdLst>
                <a:gd name="connsiteX0" fmla="*/ 45165 w 67159"/>
                <a:gd name="connsiteY0" fmla="*/ 27200 h 33579"/>
                <a:gd name="connsiteX1" fmla="*/ 45165 w 67159"/>
                <a:gd name="connsiteY1" fmla="*/ 36602 h 33579"/>
                <a:gd name="connsiteX2" fmla="*/ 28711 w 67159"/>
                <a:gd name="connsiteY2" fmla="*/ 36602 h 33579"/>
                <a:gd name="connsiteX3" fmla="*/ 28711 w 67159"/>
                <a:gd name="connsiteY3" fmla="*/ 27200 h 33579"/>
                <a:gd name="connsiteX4" fmla="*/ 45165 w 67159"/>
                <a:gd name="connsiteY4" fmla="*/ 27200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5165" y="27200"/>
                  </a:moveTo>
                  <a:cubicBezTo>
                    <a:pt x="49866" y="29885"/>
                    <a:pt x="49866" y="34251"/>
                    <a:pt x="45165" y="36602"/>
                  </a:cubicBezTo>
                  <a:cubicBezTo>
                    <a:pt x="40463" y="39288"/>
                    <a:pt x="33076" y="39288"/>
                    <a:pt x="28711" y="36602"/>
                  </a:cubicBezTo>
                  <a:cubicBezTo>
                    <a:pt x="24009" y="33915"/>
                    <a:pt x="24009" y="29550"/>
                    <a:pt x="28711" y="27200"/>
                  </a:cubicBezTo>
                  <a:cubicBezTo>
                    <a:pt x="33076" y="24513"/>
                    <a:pt x="40463" y="24513"/>
                    <a:pt x="45165" y="27200"/>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 name="Freeform: Shape 100">
              <a:extLst>
                <a:ext uri="{FF2B5EF4-FFF2-40B4-BE49-F238E27FC236}">
                  <a16:creationId xmlns:a16="http://schemas.microsoft.com/office/drawing/2014/main" id="{A08295CB-05FA-48EB-BB57-CAA972BE0BE9}"/>
                </a:ext>
              </a:extLst>
            </p:cNvPr>
            <p:cNvSpPr/>
            <p:nvPr/>
          </p:nvSpPr>
          <p:spPr>
            <a:xfrm>
              <a:off x="8591729" y="8407450"/>
              <a:ext cx="60204" cy="30103"/>
            </a:xfrm>
            <a:custGeom>
              <a:avLst/>
              <a:gdLst>
                <a:gd name="connsiteX0" fmla="*/ 48691 w 67159"/>
                <a:gd name="connsiteY0" fmla="*/ 31901 h 33579"/>
                <a:gd name="connsiteX1" fmla="*/ 36938 w 67159"/>
                <a:gd name="connsiteY1" fmla="*/ 38617 h 33579"/>
                <a:gd name="connsiteX2" fmla="*/ 25185 w 67159"/>
                <a:gd name="connsiteY2" fmla="*/ 31901 h 33579"/>
                <a:gd name="connsiteX3" fmla="*/ 36938 w 67159"/>
                <a:gd name="connsiteY3" fmla="*/ 25185 h 33579"/>
                <a:gd name="connsiteX4" fmla="*/ 48691 w 67159"/>
                <a:gd name="connsiteY4" fmla="*/ 31901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1" y="31901"/>
                  </a:moveTo>
                  <a:cubicBezTo>
                    <a:pt x="48691" y="35610"/>
                    <a:pt x="43429" y="38617"/>
                    <a:pt x="36938" y="38617"/>
                  </a:cubicBezTo>
                  <a:cubicBezTo>
                    <a:pt x="30447" y="38617"/>
                    <a:pt x="25185" y="35610"/>
                    <a:pt x="25185" y="31901"/>
                  </a:cubicBezTo>
                  <a:cubicBezTo>
                    <a:pt x="25185" y="28192"/>
                    <a:pt x="30447" y="25185"/>
                    <a:pt x="36938" y="25185"/>
                  </a:cubicBezTo>
                  <a:cubicBezTo>
                    <a:pt x="43429" y="25185"/>
                    <a:pt x="48691" y="28192"/>
                    <a:pt x="48691" y="31901"/>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 name="Freeform: Shape 101">
              <a:extLst>
                <a:ext uri="{FF2B5EF4-FFF2-40B4-BE49-F238E27FC236}">
                  <a16:creationId xmlns:a16="http://schemas.microsoft.com/office/drawing/2014/main" id="{4856A392-FCE5-4C33-B13D-16001EE58F3A}"/>
                </a:ext>
              </a:extLst>
            </p:cNvPr>
            <p:cNvSpPr/>
            <p:nvPr/>
          </p:nvSpPr>
          <p:spPr>
            <a:xfrm>
              <a:off x="8618218" y="8392098"/>
              <a:ext cx="60204" cy="30103"/>
            </a:xfrm>
            <a:custGeom>
              <a:avLst/>
              <a:gdLst>
                <a:gd name="connsiteX0" fmla="*/ 48690 w 67159"/>
                <a:gd name="connsiteY0" fmla="*/ 31901 h 33579"/>
                <a:gd name="connsiteX1" fmla="*/ 36938 w 67159"/>
                <a:gd name="connsiteY1" fmla="*/ 38616 h 33579"/>
                <a:gd name="connsiteX2" fmla="*/ 25185 w 67159"/>
                <a:gd name="connsiteY2" fmla="*/ 31901 h 33579"/>
                <a:gd name="connsiteX3" fmla="*/ 36938 w 67159"/>
                <a:gd name="connsiteY3" fmla="*/ 25185 h 33579"/>
                <a:gd name="connsiteX4" fmla="*/ 48690 w 67159"/>
                <a:gd name="connsiteY4" fmla="*/ 31901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0" y="31901"/>
                  </a:moveTo>
                  <a:cubicBezTo>
                    <a:pt x="48690" y="35610"/>
                    <a:pt x="43429" y="38616"/>
                    <a:pt x="36938" y="38616"/>
                  </a:cubicBezTo>
                  <a:cubicBezTo>
                    <a:pt x="30447" y="38616"/>
                    <a:pt x="25185" y="35610"/>
                    <a:pt x="25185" y="31901"/>
                  </a:cubicBezTo>
                  <a:cubicBezTo>
                    <a:pt x="25185" y="28191"/>
                    <a:pt x="30447" y="25185"/>
                    <a:pt x="36938" y="25185"/>
                  </a:cubicBezTo>
                  <a:cubicBezTo>
                    <a:pt x="43429" y="25185"/>
                    <a:pt x="48690" y="28191"/>
                    <a:pt x="48690" y="31901"/>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 name="Freeform: Shape 102">
              <a:extLst>
                <a:ext uri="{FF2B5EF4-FFF2-40B4-BE49-F238E27FC236}">
                  <a16:creationId xmlns:a16="http://schemas.microsoft.com/office/drawing/2014/main" id="{C4A97C5C-8639-4F9C-9954-85328D63D7DB}"/>
                </a:ext>
              </a:extLst>
            </p:cNvPr>
            <p:cNvSpPr/>
            <p:nvPr/>
          </p:nvSpPr>
          <p:spPr>
            <a:xfrm>
              <a:off x="8644707" y="8376746"/>
              <a:ext cx="60204" cy="30103"/>
            </a:xfrm>
            <a:custGeom>
              <a:avLst/>
              <a:gdLst>
                <a:gd name="connsiteX0" fmla="*/ 48691 w 67159"/>
                <a:gd name="connsiteY0" fmla="*/ 31901 h 33579"/>
                <a:gd name="connsiteX1" fmla="*/ 36938 w 67159"/>
                <a:gd name="connsiteY1" fmla="*/ 38617 h 33579"/>
                <a:gd name="connsiteX2" fmla="*/ 25185 w 67159"/>
                <a:gd name="connsiteY2" fmla="*/ 31901 h 33579"/>
                <a:gd name="connsiteX3" fmla="*/ 36938 w 67159"/>
                <a:gd name="connsiteY3" fmla="*/ 25185 h 33579"/>
                <a:gd name="connsiteX4" fmla="*/ 48691 w 67159"/>
                <a:gd name="connsiteY4" fmla="*/ 31901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1" y="31901"/>
                  </a:moveTo>
                  <a:cubicBezTo>
                    <a:pt x="48691" y="35610"/>
                    <a:pt x="43429" y="38617"/>
                    <a:pt x="36938" y="38617"/>
                  </a:cubicBezTo>
                  <a:cubicBezTo>
                    <a:pt x="30447" y="38617"/>
                    <a:pt x="25185" y="35610"/>
                    <a:pt x="25185" y="31901"/>
                  </a:cubicBezTo>
                  <a:cubicBezTo>
                    <a:pt x="25185" y="28192"/>
                    <a:pt x="30447" y="25185"/>
                    <a:pt x="36938" y="25185"/>
                  </a:cubicBezTo>
                  <a:cubicBezTo>
                    <a:pt x="43429" y="25185"/>
                    <a:pt x="48691" y="28192"/>
                    <a:pt x="48691" y="31901"/>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 name="Freeform: Shape 103">
              <a:extLst>
                <a:ext uri="{FF2B5EF4-FFF2-40B4-BE49-F238E27FC236}">
                  <a16:creationId xmlns:a16="http://schemas.microsoft.com/office/drawing/2014/main" id="{9D0C6028-A980-429E-9379-13F437858E2A}"/>
                </a:ext>
              </a:extLst>
            </p:cNvPr>
            <p:cNvSpPr/>
            <p:nvPr/>
          </p:nvSpPr>
          <p:spPr>
            <a:xfrm>
              <a:off x="8877397" y="8188607"/>
              <a:ext cx="60204" cy="30103"/>
            </a:xfrm>
            <a:custGeom>
              <a:avLst/>
              <a:gdLst>
                <a:gd name="connsiteX0" fmla="*/ 48690 w 67159"/>
                <a:gd name="connsiteY0" fmla="*/ 31901 h 33579"/>
                <a:gd name="connsiteX1" fmla="*/ 36938 w 67159"/>
                <a:gd name="connsiteY1" fmla="*/ 38617 h 33579"/>
                <a:gd name="connsiteX2" fmla="*/ 25185 w 67159"/>
                <a:gd name="connsiteY2" fmla="*/ 31901 h 33579"/>
                <a:gd name="connsiteX3" fmla="*/ 36938 w 67159"/>
                <a:gd name="connsiteY3" fmla="*/ 25185 h 33579"/>
                <a:gd name="connsiteX4" fmla="*/ 48690 w 67159"/>
                <a:gd name="connsiteY4" fmla="*/ 31901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0" y="31901"/>
                  </a:moveTo>
                  <a:cubicBezTo>
                    <a:pt x="48690" y="35610"/>
                    <a:pt x="43429" y="38617"/>
                    <a:pt x="36938" y="38617"/>
                  </a:cubicBezTo>
                  <a:cubicBezTo>
                    <a:pt x="30447" y="38617"/>
                    <a:pt x="25185" y="35610"/>
                    <a:pt x="25185" y="31901"/>
                  </a:cubicBezTo>
                  <a:cubicBezTo>
                    <a:pt x="25185" y="28192"/>
                    <a:pt x="30447" y="25185"/>
                    <a:pt x="36938" y="25185"/>
                  </a:cubicBezTo>
                  <a:cubicBezTo>
                    <a:pt x="43429" y="25185"/>
                    <a:pt x="48690" y="28192"/>
                    <a:pt x="48690" y="31901"/>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 name="Freeform: Shape 104">
              <a:extLst>
                <a:ext uri="{FF2B5EF4-FFF2-40B4-BE49-F238E27FC236}">
                  <a16:creationId xmlns:a16="http://schemas.microsoft.com/office/drawing/2014/main" id="{ED1B3C93-53C5-497F-B849-B817B0B81398}"/>
                </a:ext>
              </a:extLst>
            </p:cNvPr>
            <p:cNvSpPr/>
            <p:nvPr/>
          </p:nvSpPr>
          <p:spPr>
            <a:xfrm>
              <a:off x="8903887" y="8173254"/>
              <a:ext cx="60204" cy="30103"/>
            </a:xfrm>
            <a:custGeom>
              <a:avLst/>
              <a:gdLst>
                <a:gd name="connsiteX0" fmla="*/ 48691 w 67159"/>
                <a:gd name="connsiteY0" fmla="*/ 31901 h 33579"/>
                <a:gd name="connsiteX1" fmla="*/ 36938 w 67159"/>
                <a:gd name="connsiteY1" fmla="*/ 38617 h 33579"/>
                <a:gd name="connsiteX2" fmla="*/ 25185 w 67159"/>
                <a:gd name="connsiteY2" fmla="*/ 31901 h 33579"/>
                <a:gd name="connsiteX3" fmla="*/ 36938 w 67159"/>
                <a:gd name="connsiteY3" fmla="*/ 25185 h 33579"/>
                <a:gd name="connsiteX4" fmla="*/ 48691 w 67159"/>
                <a:gd name="connsiteY4" fmla="*/ 31901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1" y="31901"/>
                  </a:moveTo>
                  <a:cubicBezTo>
                    <a:pt x="48691" y="35610"/>
                    <a:pt x="43429" y="38617"/>
                    <a:pt x="36938" y="38617"/>
                  </a:cubicBezTo>
                  <a:cubicBezTo>
                    <a:pt x="30447" y="38617"/>
                    <a:pt x="25185" y="35610"/>
                    <a:pt x="25185" y="31901"/>
                  </a:cubicBezTo>
                  <a:cubicBezTo>
                    <a:pt x="25185" y="28192"/>
                    <a:pt x="30447" y="25185"/>
                    <a:pt x="36938" y="25185"/>
                  </a:cubicBezTo>
                  <a:cubicBezTo>
                    <a:pt x="43429" y="25185"/>
                    <a:pt x="48691" y="28192"/>
                    <a:pt x="48691" y="31901"/>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 name="Freeform: Shape 105">
              <a:extLst>
                <a:ext uri="{FF2B5EF4-FFF2-40B4-BE49-F238E27FC236}">
                  <a16:creationId xmlns:a16="http://schemas.microsoft.com/office/drawing/2014/main" id="{B60F20E3-4261-45AE-8A7C-D140DAAB8E7C}"/>
                </a:ext>
              </a:extLst>
            </p:cNvPr>
            <p:cNvSpPr/>
            <p:nvPr/>
          </p:nvSpPr>
          <p:spPr>
            <a:xfrm>
              <a:off x="8930527" y="8157903"/>
              <a:ext cx="60204" cy="30103"/>
            </a:xfrm>
            <a:custGeom>
              <a:avLst/>
              <a:gdLst>
                <a:gd name="connsiteX0" fmla="*/ 45165 w 67159"/>
                <a:gd name="connsiteY0" fmla="*/ 27200 h 33579"/>
                <a:gd name="connsiteX1" fmla="*/ 45165 w 67159"/>
                <a:gd name="connsiteY1" fmla="*/ 36602 h 33579"/>
                <a:gd name="connsiteX2" fmla="*/ 28711 w 67159"/>
                <a:gd name="connsiteY2" fmla="*/ 36602 h 33579"/>
                <a:gd name="connsiteX3" fmla="*/ 28711 w 67159"/>
                <a:gd name="connsiteY3" fmla="*/ 27200 h 33579"/>
                <a:gd name="connsiteX4" fmla="*/ 45165 w 67159"/>
                <a:gd name="connsiteY4" fmla="*/ 27200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5165" y="27200"/>
                  </a:moveTo>
                  <a:cubicBezTo>
                    <a:pt x="49866" y="29886"/>
                    <a:pt x="49866" y="34252"/>
                    <a:pt x="45165" y="36602"/>
                  </a:cubicBezTo>
                  <a:cubicBezTo>
                    <a:pt x="40464" y="39288"/>
                    <a:pt x="33076" y="39288"/>
                    <a:pt x="28711" y="36602"/>
                  </a:cubicBezTo>
                  <a:cubicBezTo>
                    <a:pt x="24009" y="33915"/>
                    <a:pt x="24009" y="29550"/>
                    <a:pt x="28711" y="27200"/>
                  </a:cubicBezTo>
                  <a:cubicBezTo>
                    <a:pt x="33076" y="24513"/>
                    <a:pt x="40464" y="24513"/>
                    <a:pt x="45165" y="27200"/>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7" name="Freeform: Shape 106">
              <a:extLst>
                <a:ext uri="{FF2B5EF4-FFF2-40B4-BE49-F238E27FC236}">
                  <a16:creationId xmlns:a16="http://schemas.microsoft.com/office/drawing/2014/main" id="{76385B0F-81FE-486A-BCB1-C91F3093CD9A}"/>
                </a:ext>
              </a:extLst>
            </p:cNvPr>
            <p:cNvSpPr/>
            <p:nvPr/>
          </p:nvSpPr>
          <p:spPr>
            <a:xfrm>
              <a:off x="8957017" y="8142550"/>
              <a:ext cx="60204" cy="30103"/>
            </a:xfrm>
            <a:custGeom>
              <a:avLst/>
              <a:gdLst>
                <a:gd name="connsiteX0" fmla="*/ 45165 w 67159"/>
                <a:gd name="connsiteY0" fmla="*/ 27200 h 33579"/>
                <a:gd name="connsiteX1" fmla="*/ 45165 w 67159"/>
                <a:gd name="connsiteY1" fmla="*/ 36602 h 33579"/>
                <a:gd name="connsiteX2" fmla="*/ 28711 w 67159"/>
                <a:gd name="connsiteY2" fmla="*/ 36602 h 33579"/>
                <a:gd name="connsiteX3" fmla="*/ 28711 w 67159"/>
                <a:gd name="connsiteY3" fmla="*/ 27200 h 33579"/>
                <a:gd name="connsiteX4" fmla="*/ 45165 w 67159"/>
                <a:gd name="connsiteY4" fmla="*/ 27200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5165" y="27200"/>
                  </a:moveTo>
                  <a:cubicBezTo>
                    <a:pt x="49866" y="29886"/>
                    <a:pt x="49866" y="34251"/>
                    <a:pt x="45165" y="36602"/>
                  </a:cubicBezTo>
                  <a:cubicBezTo>
                    <a:pt x="40464" y="39288"/>
                    <a:pt x="33076" y="39288"/>
                    <a:pt x="28711" y="36602"/>
                  </a:cubicBezTo>
                  <a:cubicBezTo>
                    <a:pt x="24009" y="33915"/>
                    <a:pt x="24009" y="29550"/>
                    <a:pt x="28711" y="27200"/>
                  </a:cubicBezTo>
                  <a:cubicBezTo>
                    <a:pt x="33076" y="24513"/>
                    <a:pt x="40464" y="24513"/>
                    <a:pt x="45165" y="27200"/>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 name="Freeform: Shape 107">
              <a:extLst>
                <a:ext uri="{FF2B5EF4-FFF2-40B4-BE49-F238E27FC236}">
                  <a16:creationId xmlns:a16="http://schemas.microsoft.com/office/drawing/2014/main" id="{896AA3E5-E13E-4E39-8340-9E1C2AE85D55}"/>
                </a:ext>
              </a:extLst>
            </p:cNvPr>
            <p:cNvSpPr/>
            <p:nvPr/>
          </p:nvSpPr>
          <p:spPr>
            <a:xfrm>
              <a:off x="8983356" y="8127199"/>
              <a:ext cx="60204" cy="30103"/>
            </a:xfrm>
            <a:custGeom>
              <a:avLst/>
              <a:gdLst>
                <a:gd name="connsiteX0" fmla="*/ 48691 w 67159"/>
                <a:gd name="connsiteY0" fmla="*/ 31900 h 33579"/>
                <a:gd name="connsiteX1" fmla="*/ 36938 w 67159"/>
                <a:gd name="connsiteY1" fmla="*/ 38616 h 33579"/>
                <a:gd name="connsiteX2" fmla="*/ 25185 w 67159"/>
                <a:gd name="connsiteY2" fmla="*/ 31900 h 33579"/>
                <a:gd name="connsiteX3" fmla="*/ 36938 w 67159"/>
                <a:gd name="connsiteY3" fmla="*/ 25185 h 33579"/>
                <a:gd name="connsiteX4" fmla="*/ 48691 w 67159"/>
                <a:gd name="connsiteY4" fmla="*/ 31900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1" y="31900"/>
                  </a:moveTo>
                  <a:cubicBezTo>
                    <a:pt x="48691" y="35610"/>
                    <a:pt x="43429" y="38616"/>
                    <a:pt x="36938" y="38616"/>
                  </a:cubicBezTo>
                  <a:cubicBezTo>
                    <a:pt x="30447" y="38616"/>
                    <a:pt x="25185" y="35610"/>
                    <a:pt x="25185" y="31900"/>
                  </a:cubicBezTo>
                  <a:cubicBezTo>
                    <a:pt x="25185" y="28191"/>
                    <a:pt x="30447" y="25185"/>
                    <a:pt x="36938" y="25185"/>
                  </a:cubicBezTo>
                  <a:cubicBezTo>
                    <a:pt x="43429" y="25185"/>
                    <a:pt x="48691" y="28191"/>
                    <a:pt x="48691" y="31900"/>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 name="Freeform: Shape 108">
              <a:extLst>
                <a:ext uri="{FF2B5EF4-FFF2-40B4-BE49-F238E27FC236}">
                  <a16:creationId xmlns:a16="http://schemas.microsoft.com/office/drawing/2014/main" id="{F013EAFA-74E0-4534-BF82-0BE8DFBF4168}"/>
                </a:ext>
              </a:extLst>
            </p:cNvPr>
            <p:cNvSpPr/>
            <p:nvPr/>
          </p:nvSpPr>
          <p:spPr>
            <a:xfrm>
              <a:off x="9009845" y="8111846"/>
              <a:ext cx="60204" cy="30103"/>
            </a:xfrm>
            <a:custGeom>
              <a:avLst/>
              <a:gdLst>
                <a:gd name="connsiteX0" fmla="*/ 48691 w 67159"/>
                <a:gd name="connsiteY0" fmla="*/ 31901 h 33579"/>
                <a:gd name="connsiteX1" fmla="*/ 36938 w 67159"/>
                <a:gd name="connsiteY1" fmla="*/ 38616 h 33579"/>
                <a:gd name="connsiteX2" fmla="*/ 25185 w 67159"/>
                <a:gd name="connsiteY2" fmla="*/ 31901 h 33579"/>
                <a:gd name="connsiteX3" fmla="*/ 36938 w 67159"/>
                <a:gd name="connsiteY3" fmla="*/ 25185 h 33579"/>
                <a:gd name="connsiteX4" fmla="*/ 48691 w 67159"/>
                <a:gd name="connsiteY4" fmla="*/ 31901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1" y="31901"/>
                  </a:moveTo>
                  <a:cubicBezTo>
                    <a:pt x="48691" y="35610"/>
                    <a:pt x="43429" y="38616"/>
                    <a:pt x="36938" y="38616"/>
                  </a:cubicBezTo>
                  <a:cubicBezTo>
                    <a:pt x="30447" y="38616"/>
                    <a:pt x="25185" y="35610"/>
                    <a:pt x="25185" y="31901"/>
                  </a:cubicBezTo>
                  <a:cubicBezTo>
                    <a:pt x="25185" y="28191"/>
                    <a:pt x="30447" y="25185"/>
                    <a:pt x="36938" y="25185"/>
                  </a:cubicBezTo>
                  <a:cubicBezTo>
                    <a:pt x="43429" y="25185"/>
                    <a:pt x="48691" y="28191"/>
                    <a:pt x="48691" y="31901"/>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 name="Freeform: Shape 109">
              <a:extLst>
                <a:ext uri="{FF2B5EF4-FFF2-40B4-BE49-F238E27FC236}">
                  <a16:creationId xmlns:a16="http://schemas.microsoft.com/office/drawing/2014/main" id="{2921416B-60D5-4EFD-9188-DBECD7F20366}"/>
                </a:ext>
              </a:extLst>
            </p:cNvPr>
            <p:cNvSpPr/>
            <p:nvPr/>
          </p:nvSpPr>
          <p:spPr>
            <a:xfrm>
              <a:off x="8900726" y="8201852"/>
              <a:ext cx="60204" cy="30103"/>
            </a:xfrm>
            <a:custGeom>
              <a:avLst/>
              <a:gdLst>
                <a:gd name="connsiteX0" fmla="*/ 45165 w 67159"/>
                <a:gd name="connsiteY0" fmla="*/ 27200 h 33579"/>
                <a:gd name="connsiteX1" fmla="*/ 45165 w 67159"/>
                <a:gd name="connsiteY1" fmla="*/ 36602 h 33579"/>
                <a:gd name="connsiteX2" fmla="*/ 28711 w 67159"/>
                <a:gd name="connsiteY2" fmla="*/ 36602 h 33579"/>
                <a:gd name="connsiteX3" fmla="*/ 28711 w 67159"/>
                <a:gd name="connsiteY3" fmla="*/ 27200 h 33579"/>
                <a:gd name="connsiteX4" fmla="*/ 45165 w 67159"/>
                <a:gd name="connsiteY4" fmla="*/ 27200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5165" y="27200"/>
                  </a:moveTo>
                  <a:cubicBezTo>
                    <a:pt x="49866" y="29886"/>
                    <a:pt x="49866" y="34251"/>
                    <a:pt x="45165" y="36602"/>
                  </a:cubicBezTo>
                  <a:cubicBezTo>
                    <a:pt x="40463" y="39288"/>
                    <a:pt x="33076" y="39288"/>
                    <a:pt x="28711" y="36602"/>
                  </a:cubicBezTo>
                  <a:cubicBezTo>
                    <a:pt x="24009" y="33915"/>
                    <a:pt x="24009" y="29550"/>
                    <a:pt x="28711" y="27200"/>
                  </a:cubicBezTo>
                  <a:cubicBezTo>
                    <a:pt x="33076" y="24513"/>
                    <a:pt x="40463" y="24513"/>
                    <a:pt x="45165" y="27200"/>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1" name="Freeform: Shape 110">
              <a:extLst>
                <a:ext uri="{FF2B5EF4-FFF2-40B4-BE49-F238E27FC236}">
                  <a16:creationId xmlns:a16="http://schemas.microsoft.com/office/drawing/2014/main" id="{80EEAF51-8C44-4830-986D-19810C2F06BD}"/>
                </a:ext>
              </a:extLst>
            </p:cNvPr>
            <p:cNvSpPr/>
            <p:nvPr/>
          </p:nvSpPr>
          <p:spPr>
            <a:xfrm>
              <a:off x="8927065" y="8186801"/>
              <a:ext cx="60204" cy="30103"/>
            </a:xfrm>
            <a:custGeom>
              <a:avLst/>
              <a:gdLst>
                <a:gd name="connsiteX0" fmla="*/ 48691 w 67159"/>
                <a:gd name="connsiteY0" fmla="*/ 31901 h 33579"/>
                <a:gd name="connsiteX1" fmla="*/ 36938 w 67159"/>
                <a:gd name="connsiteY1" fmla="*/ 38617 h 33579"/>
                <a:gd name="connsiteX2" fmla="*/ 25185 w 67159"/>
                <a:gd name="connsiteY2" fmla="*/ 31901 h 33579"/>
                <a:gd name="connsiteX3" fmla="*/ 36938 w 67159"/>
                <a:gd name="connsiteY3" fmla="*/ 25185 h 33579"/>
                <a:gd name="connsiteX4" fmla="*/ 48691 w 67159"/>
                <a:gd name="connsiteY4" fmla="*/ 31901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1" y="31901"/>
                  </a:moveTo>
                  <a:cubicBezTo>
                    <a:pt x="48691" y="35610"/>
                    <a:pt x="43429" y="38617"/>
                    <a:pt x="36938" y="38617"/>
                  </a:cubicBezTo>
                  <a:cubicBezTo>
                    <a:pt x="30447" y="38617"/>
                    <a:pt x="25185" y="35610"/>
                    <a:pt x="25185" y="31901"/>
                  </a:cubicBezTo>
                  <a:cubicBezTo>
                    <a:pt x="25185" y="28192"/>
                    <a:pt x="30447" y="25185"/>
                    <a:pt x="36938" y="25185"/>
                  </a:cubicBezTo>
                  <a:cubicBezTo>
                    <a:pt x="43429" y="25185"/>
                    <a:pt x="48691" y="28192"/>
                    <a:pt x="48691" y="31901"/>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2" name="Freeform: Shape 111">
              <a:extLst>
                <a:ext uri="{FF2B5EF4-FFF2-40B4-BE49-F238E27FC236}">
                  <a16:creationId xmlns:a16="http://schemas.microsoft.com/office/drawing/2014/main" id="{8B565EFB-B3FB-472A-8AF1-9533C1140828}"/>
                </a:ext>
              </a:extLst>
            </p:cNvPr>
            <p:cNvSpPr/>
            <p:nvPr/>
          </p:nvSpPr>
          <p:spPr>
            <a:xfrm>
              <a:off x="8953555" y="8171449"/>
              <a:ext cx="60204" cy="30103"/>
            </a:xfrm>
            <a:custGeom>
              <a:avLst/>
              <a:gdLst>
                <a:gd name="connsiteX0" fmla="*/ 48690 w 67159"/>
                <a:gd name="connsiteY0" fmla="*/ 31900 h 33579"/>
                <a:gd name="connsiteX1" fmla="*/ 36938 w 67159"/>
                <a:gd name="connsiteY1" fmla="*/ 38616 h 33579"/>
                <a:gd name="connsiteX2" fmla="*/ 25185 w 67159"/>
                <a:gd name="connsiteY2" fmla="*/ 31900 h 33579"/>
                <a:gd name="connsiteX3" fmla="*/ 36938 w 67159"/>
                <a:gd name="connsiteY3" fmla="*/ 25185 h 33579"/>
                <a:gd name="connsiteX4" fmla="*/ 48690 w 67159"/>
                <a:gd name="connsiteY4" fmla="*/ 31900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0" y="31900"/>
                  </a:moveTo>
                  <a:cubicBezTo>
                    <a:pt x="48690" y="35610"/>
                    <a:pt x="43429" y="38616"/>
                    <a:pt x="36938" y="38616"/>
                  </a:cubicBezTo>
                  <a:cubicBezTo>
                    <a:pt x="30447" y="38616"/>
                    <a:pt x="25185" y="35610"/>
                    <a:pt x="25185" y="31900"/>
                  </a:cubicBezTo>
                  <a:cubicBezTo>
                    <a:pt x="25185" y="28191"/>
                    <a:pt x="30447" y="25185"/>
                    <a:pt x="36938" y="25185"/>
                  </a:cubicBezTo>
                  <a:cubicBezTo>
                    <a:pt x="43429" y="25185"/>
                    <a:pt x="48690" y="28191"/>
                    <a:pt x="48690" y="31900"/>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3" name="Freeform: Shape 112">
              <a:extLst>
                <a:ext uri="{FF2B5EF4-FFF2-40B4-BE49-F238E27FC236}">
                  <a16:creationId xmlns:a16="http://schemas.microsoft.com/office/drawing/2014/main" id="{F448D2B9-8B8E-479B-BB4E-6FC87263C11B}"/>
                </a:ext>
              </a:extLst>
            </p:cNvPr>
            <p:cNvSpPr/>
            <p:nvPr/>
          </p:nvSpPr>
          <p:spPr>
            <a:xfrm>
              <a:off x="8980046" y="8156097"/>
              <a:ext cx="60204" cy="30103"/>
            </a:xfrm>
            <a:custGeom>
              <a:avLst/>
              <a:gdLst>
                <a:gd name="connsiteX0" fmla="*/ 48690 w 67159"/>
                <a:gd name="connsiteY0" fmla="*/ 31901 h 33579"/>
                <a:gd name="connsiteX1" fmla="*/ 36938 w 67159"/>
                <a:gd name="connsiteY1" fmla="*/ 38617 h 33579"/>
                <a:gd name="connsiteX2" fmla="*/ 25185 w 67159"/>
                <a:gd name="connsiteY2" fmla="*/ 31901 h 33579"/>
                <a:gd name="connsiteX3" fmla="*/ 36938 w 67159"/>
                <a:gd name="connsiteY3" fmla="*/ 25185 h 33579"/>
                <a:gd name="connsiteX4" fmla="*/ 48690 w 67159"/>
                <a:gd name="connsiteY4" fmla="*/ 31901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0" y="31901"/>
                  </a:moveTo>
                  <a:cubicBezTo>
                    <a:pt x="48690" y="35610"/>
                    <a:pt x="43429" y="38617"/>
                    <a:pt x="36938" y="38617"/>
                  </a:cubicBezTo>
                  <a:cubicBezTo>
                    <a:pt x="30447" y="38617"/>
                    <a:pt x="25185" y="35610"/>
                    <a:pt x="25185" y="31901"/>
                  </a:cubicBezTo>
                  <a:cubicBezTo>
                    <a:pt x="25185" y="28192"/>
                    <a:pt x="30447" y="25185"/>
                    <a:pt x="36938" y="25185"/>
                  </a:cubicBezTo>
                  <a:cubicBezTo>
                    <a:pt x="43429" y="25185"/>
                    <a:pt x="48690" y="28192"/>
                    <a:pt x="48690" y="31901"/>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4" name="Freeform: Shape 113">
              <a:extLst>
                <a:ext uri="{FF2B5EF4-FFF2-40B4-BE49-F238E27FC236}">
                  <a16:creationId xmlns:a16="http://schemas.microsoft.com/office/drawing/2014/main" id="{D41AC5CE-FEDC-43B8-BBC1-56880954C295}"/>
                </a:ext>
              </a:extLst>
            </p:cNvPr>
            <p:cNvSpPr/>
            <p:nvPr/>
          </p:nvSpPr>
          <p:spPr>
            <a:xfrm>
              <a:off x="9006836" y="8140744"/>
              <a:ext cx="60204" cy="30103"/>
            </a:xfrm>
            <a:custGeom>
              <a:avLst/>
              <a:gdLst>
                <a:gd name="connsiteX0" fmla="*/ 48690 w 67159"/>
                <a:gd name="connsiteY0" fmla="*/ 31901 h 33579"/>
                <a:gd name="connsiteX1" fmla="*/ 36938 w 67159"/>
                <a:gd name="connsiteY1" fmla="*/ 38617 h 33579"/>
                <a:gd name="connsiteX2" fmla="*/ 25185 w 67159"/>
                <a:gd name="connsiteY2" fmla="*/ 31901 h 33579"/>
                <a:gd name="connsiteX3" fmla="*/ 36938 w 67159"/>
                <a:gd name="connsiteY3" fmla="*/ 25185 h 33579"/>
                <a:gd name="connsiteX4" fmla="*/ 48690 w 67159"/>
                <a:gd name="connsiteY4" fmla="*/ 31901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0" y="31901"/>
                  </a:moveTo>
                  <a:cubicBezTo>
                    <a:pt x="48690" y="35610"/>
                    <a:pt x="43429" y="38617"/>
                    <a:pt x="36938" y="38617"/>
                  </a:cubicBezTo>
                  <a:cubicBezTo>
                    <a:pt x="30447" y="38617"/>
                    <a:pt x="25185" y="35610"/>
                    <a:pt x="25185" y="31901"/>
                  </a:cubicBezTo>
                  <a:cubicBezTo>
                    <a:pt x="25185" y="28192"/>
                    <a:pt x="30447" y="25185"/>
                    <a:pt x="36938" y="25185"/>
                  </a:cubicBezTo>
                  <a:cubicBezTo>
                    <a:pt x="43429" y="25185"/>
                    <a:pt x="48690" y="28192"/>
                    <a:pt x="48690" y="31901"/>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5" name="Freeform: Shape 114">
              <a:extLst>
                <a:ext uri="{FF2B5EF4-FFF2-40B4-BE49-F238E27FC236}">
                  <a16:creationId xmlns:a16="http://schemas.microsoft.com/office/drawing/2014/main" id="{43DEF99F-8E99-4711-999B-0F4785E6D7D1}"/>
                </a:ext>
              </a:extLst>
            </p:cNvPr>
            <p:cNvSpPr/>
            <p:nvPr/>
          </p:nvSpPr>
          <p:spPr>
            <a:xfrm>
              <a:off x="9033327" y="8125393"/>
              <a:ext cx="60204" cy="30103"/>
            </a:xfrm>
            <a:custGeom>
              <a:avLst/>
              <a:gdLst>
                <a:gd name="connsiteX0" fmla="*/ 48691 w 67159"/>
                <a:gd name="connsiteY0" fmla="*/ 31901 h 33579"/>
                <a:gd name="connsiteX1" fmla="*/ 36938 w 67159"/>
                <a:gd name="connsiteY1" fmla="*/ 38616 h 33579"/>
                <a:gd name="connsiteX2" fmla="*/ 25185 w 67159"/>
                <a:gd name="connsiteY2" fmla="*/ 31901 h 33579"/>
                <a:gd name="connsiteX3" fmla="*/ 36938 w 67159"/>
                <a:gd name="connsiteY3" fmla="*/ 25185 h 33579"/>
                <a:gd name="connsiteX4" fmla="*/ 48691 w 67159"/>
                <a:gd name="connsiteY4" fmla="*/ 31901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1" y="31901"/>
                  </a:moveTo>
                  <a:cubicBezTo>
                    <a:pt x="48691" y="35610"/>
                    <a:pt x="43429" y="38616"/>
                    <a:pt x="36938" y="38616"/>
                  </a:cubicBezTo>
                  <a:cubicBezTo>
                    <a:pt x="30447" y="38616"/>
                    <a:pt x="25185" y="35610"/>
                    <a:pt x="25185" y="31901"/>
                  </a:cubicBezTo>
                  <a:cubicBezTo>
                    <a:pt x="25185" y="28191"/>
                    <a:pt x="30447" y="25185"/>
                    <a:pt x="36938" y="25185"/>
                  </a:cubicBezTo>
                  <a:cubicBezTo>
                    <a:pt x="43429" y="25185"/>
                    <a:pt x="48691" y="28191"/>
                    <a:pt x="48691" y="31901"/>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6" name="Freeform: Shape 115">
              <a:extLst>
                <a:ext uri="{FF2B5EF4-FFF2-40B4-BE49-F238E27FC236}">
                  <a16:creationId xmlns:a16="http://schemas.microsoft.com/office/drawing/2014/main" id="{DD6F1BEF-08B6-4F9C-88C4-7ADA8963A5C5}"/>
                </a:ext>
              </a:extLst>
            </p:cNvPr>
            <p:cNvSpPr/>
            <p:nvPr/>
          </p:nvSpPr>
          <p:spPr>
            <a:xfrm>
              <a:off x="8924055" y="8215398"/>
              <a:ext cx="60204" cy="30103"/>
            </a:xfrm>
            <a:custGeom>
              <a:avLst/>
              <a:gdLst>
                <a:gd name="connsiteX0" fmla="*/ 48690 w 67159"/>
                <a:gd name="connsiteY0" fmla="*/ 31901 h 33579"/>
                <a:gd name="connsiteX1" fmla="*/ 36938 w 67159"/>
                <a:gd name="connsiteY1" fmla="*/ 38617 h 33579"/>
                <a:gd name="connsiteX2" fmla="*/ 25185 w 67159"/>
                <a:gd name="connsiteY2" fmla="*/ 31901 h 33579"/>
                <a:gd name="connsiteX3" fmla="*/ 36938 w 67159"/>
                <a:gd name="connsiteY3" fmla="*/ 25185 h 33579"/>
                <a:gd name="connsiteX4" fmla="*/ 48690 w 67159"/>
                <a:gd name="connsiteY4" fmla="*/ 31901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0" y="31901"/>
                  </a:moveTo>
                  <a:cubicBezTo>
                    <a:pt x="48690" y="35610"/>
                    <a:pt x="43429" y="38617"/>
                    <a:pt x="36938" y="38617"/>
                  </a:cubicBezTo>
                  <a:cubicBezTo>
                    <a:pt x="30447" y="38617"/>
                    <a:pt x="25185" y="35610"/>
                    <a:pt x="25185" y="31901"/>
                  </a:cubicBezTo>
                  <a:cubicBezTo>
                    <a:pt x="25185" y="28192"/>
                    <a:pt x="30447" y="25185"/>
                    <a:pt x="36938" y="25185"/>
                  </a:cubicBezTo>
                  <a:cubicBezTo>
                    <a:pt x="43429" y="25185"/>
                    <a:pt x="48690" y="28192"/>
                    <a:pt x="48690" y="31901"/>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7" name="Freeform: Shape 116">
              <a:extLst>
                <a:ext uri="{FF2B5EF4-FFF2-40B4-BE49-F238E27FC236}">
                  <a16:creationId xmlns:a16="http://schemas.microsoft.com/office/drawing/2014/main" id="{20A5D4FC-3AF2-496B-A2C9-2B9D876B5B67}"/>
                </a:ext>
              </a:extLst>
            </p:cNvPr>
            <p:cNvSpPr/>
            <p:nvPr/>
          </p:nvSpPr>
          <p:spPr>
            <a:xfrm>
              <a:off x="8950545" y="8200046"/>
              <a:ext cx="60204" cy="30103"/>
            </a:xfrm>
            <a:custGeom>
              <a:avLst/>
              <a:gdLst>
                <a:gd name="connsiteX0" fmla="*/ 48691 w 67159"/>
                <a:gd name="connsiteY0" fmla="*/ 31901 h 33579"/>
                <a:gd name="connsiteX1" fmla="*/ 36938 w 67159"/>
                <a:gd name="connsiteY1" fmla="*/ 38617 h 33579"/>
                <a:gd name="connsiteX2" fmla="*/ 25185 w 67159"/>
                <a:gd name="connsiteY2" fmla="*/ 31901 h 33579"/>
                <a:gd name="connsiteX3" fmla="*/ 36938 w 67159"/>
                <a:gd name="connsiteY3" fmla="*/ 25185 h 33579"/>
                <a:gd name="connsiteX4" fmla="*/ 48691 w 67159"/>
                <a:gd name="connsiteY4" fmla="*/ 31901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1" y="31901"/>
                  </a:moveTo>
                  <a:cubicBezTo>
                    <a:pt x="48691" y="35610"/>
                    <a:pt x="43429" y="38617"/>
                    <a:pt x="36938" y="38617"/>
                  </a:cubicBezTo>
                  <a:cubicBezTo>
                    <a:pt x="30447" y="38617"/>
                    <a:pt x="25185" y="35610"/>
                    <a:pt x="25185" y="31901"/>
                  </a:cubicBezTo>
                  <a:cubicBezTo>
                    <a:pt x="25185" y="28192"/>
                    <a:pt x="30447" y="25185"/>
                    <a:pt x="36938" y="25185"/>
                  </a:cubicBezTo>
                  <a:cubicBezTo>
                    <a:pt x="43429" y="25185"/>
                    <a:pt x="48691" y="28192"/>
                    <a:pt x="48691" y="31901"/>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8" name="Freeform: Shape 117">
              <a:extLst>
                <a:ext uri="{FF2B5EF4-FFF2-40B4-BE49-F238E27FC236}">
                  <a16:creationId xmlns:a16="http://schemas.microsoft.com/office/drawing/2014/main" id="{A42DEE1C-3ADE-4147-8767-F0A0A8EDE807}"/>
                </a:ext>
              </a:extLst>
            </p:cNvPr>
            <p:cNvSpPr/>
            <p:nvPr/>
          </p:nvSpPr>
          <p:spPr>
            <a:xfrm>
              <a:off x="8977035" y="8184995"/>
              <a:ext cx="60204" cy="30103"/>
            </a:xfrm>
            <a:custGeom>
              <a:avLst/>
              <a:gdLst>
                <a:gd name="connsiteX0" fmla="*/ 48691 w 67159"/>
                <a:gd name="connsiteY0" fmla="*/ 31901 h 33579"/>
                <a:gd name="connsiteX1" fmla="*/ 36938 w 67159"/>
                <a:gd name="connsiteY1" fmla="*/ 38617 h 33579"/>
                <a:gd name="connsiteX2" fmla="*/ 25185 w 67159"/>
                <a:gd name="connsiteY2" fmla="*/ 31901 h 33579"/>
                <a:gd name="connsiteX3" fmla="*/ 36938 w 67159"/>
                <a:gd name="connsiteY3" fmla="*/ 25185 h 33579"/>
                <a:gd name="connsiteX4" fmla="*/ 48691 w 67159"/>
                <a:gd name="connsiteY4" fmla="*/ 31901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1" y="31901"/>
                  </a:moveTo>
                  <a:cubicBezTo>
                    <a:pt x="48691" y="35610"/>
                    <a:pt x="43429" y="38617"/>
                    <a:pt x="36938" y="38617"/>
                  </a:cubicBezTo>
                  <a:cubicBezTo>
                    <a:pt x="30447" y="38617"/>
                    <a:pt x="25185" y="35610"/>
                    <a:pt x="25185" y="31901"/>
                  </a:cubicBezTo>
                  <a:cubicBezTo>
                    <a:pt x="25185" y="28192"/>
                    <a:pt x="30447" y="25185"/>
                    <a:pt x="36938" y="25185"/>
                  </a:cubicBezTo>
                  <a:cubicBezTo>
                    <a:pt x="43429" y="25185"/>
                    <a:pt x="48691" y="28192"/>
                    <a:pt x="48691" y="31901"/>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9" name="Freeform: Shape 118">
              <a:extLst>
                <a:ext uri="{FF2B5EF4-FFF2-40B4-BE49-F238E27FC236}">
                  <a16:creationId xmlns:a16="http://schemas.microsoft.com/office/drawing/2014/main" id="{9E38F089-FB08-4A6D-A974-26019B51D302}"/>
                </a:ext>
              </a:extLst>
            </p:cNvPr>
            <p:cNvSpPr/>
            <p:nvPr/>
          </p:nvSpPr>
          <p:spPr>
            <a:xfrm>
              <a:off x="9003525" y="8169643"/>
              <a:ext cx="60204" cy="30103"/>
            </a:xfrm>
            <a:custGeom>
              <a:avLst/>
              <a:gdLst>
                <a:gd name="connsiteX0" fmla="*/ 48690 w 67159"/>
                <a:gd name="connsiteY0" fmla="*/ 31901 h 33579"/>
                <a:gd name="connsiteX1" fmla="*/ 36938 w 67159"/>
                <a:gd name="connsiteY1" fmla="*/ 38616 h 33579"/>
                <a:gd name="connsiteX2" fmla="*/ 25185 w 67159"/>
                <a:gd name="connsiteY2" fmla="*/ 31901 h 33579"/>
                <a:gd name="connsiteX3" fmla="*/ 36938 w 67159"/>
                <a:gd name="connsiteY3" fmla="*/ 25185 h 33579"/>
                <a:gd name="connsiteX4" fmla="*/ 48690 w 67159"/>
                <a:gd name="connsiteY4" fmla="*/ 31901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8690" y="31901"/>
                  </a:moveTo>
                  <a:cubicBezTo>
                    <a:pt x="48690" y="35610"/>
                    <a:pt x="43429" y="38616"/>
                    <a:pt x="36938" y="38616"/>
                  </a:cubicBezTo>
                  <a:cubicBezTo>
                    <a:pt x="30447" y="38616"/>
                    <a:pt x="25185" y="35610"/>
                    <a:pt x="25185" y="31901"/>
                  </a:cubicBezTo>
                  <a:cubicBezTo>
                    <a:pt x="25185" y="28191"/>
                    <a:pt x="30447" y="25185"/>
                    <a:pt x="36938" y="25185"/>
                  </a:cubicBezTo>
                  <a:cubicBezTo>
                    <a:pt x="43429" y="25185"/>
                    <a:pt x="48690" y="28191"/>
                    <a:pt x="48690" y="31901"/>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0" name="Freeform: Shape 119">
              <a:extLst>
                <a:ext uri="{FF2B5EF4-FFF2-40B4-BE49-F238E27FC236}">
                  <a16:creationId xmlns:a16="http://schemas.microsoft.com/office/drawing/2014/main" id="{200D4A40-16B0-49BE-9361-55309FB3D251}"/>
                </a:ext>
              </a:extLst>
            </p:cNvPr>
            <p:cNvSpPr/>
            <p:nvPr/>
          </p:nvSpPr>
          <p:spPr>
            <a:xfrm>
              <a:off x="9030165" y="8154291"/>
              <a:ext cx="60204" cy="30103"/>
            </a:xfrm>
            <a:custGeom>
              <a:avLst/>
              <a:gdLst>
                <a:gd name="connsiteX0" fmla="*/ 45165 w 67159"/>
                <a:gd name="connsiteY0" fmla="*/ 27200 h 33579"/>
                <a:gd name="connsiteX1" fmla="*/ 45165 w 67159"/>
                <a:gd name="connsiteY1" fmla="*/ 36602 h 33579"/>
                <a:gd name="connsiteX2" fmla="*/ 28711 w 67159"/>
                <a:gd name="connsiteY2" fmla="*/ 36602 h 33579"/>
                <a:gd name="connsiteX3" fmla="*/ 28711 w 67159"/>
                <a:gd name="connsiteY3" fmla="*/ 27200 h 33579"/>
                <a:gd name="connsiteX4" fmla="*/ 45165 w 67159"/>
                <a:gd name="connsiteY4" fmla="*/ 27200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5165" y="27200"/>
                  </a:moveTo>
                  <a:cubicBezTo>
                    <a:pt x="49866" y="29886"/>
                    <a:pt x="49866" y="34251"/>
                    <a:pt x="45165" y="36602"/>
                  </a:cubicBezTo>
                  <a:cubicBezTo>
                    <a:pt x="40464" y="39288"/>
                    <a:pt x="33076" y="39288"/>
                    <a:pt x="28711" y="36602"/>
                  </a:cubicBezTo>
                  <a:cubicBezTo>
                    <a:pt x="24009" y="33915"/>
                    <a:pt x="24009" y="29550"/>
                    <a:pt x="28711" y="27200"/>
                  </a:cubicBezTo>
                  <a:cubicBezTo>
                    <a:pt x="33076" y="24513"/>
                    <a:pt x="40464" y="24513"/>
                    <a:pt x="45165" y="27200"/>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1" name="Freeform: Shape 120">
              <a:extLst>
                <a:ext uri="{FF2B5EF4-FFF2-40B4-BE49-F238E27FC236}">
                  <a16:creationId xmlns:a16="http://schemas.microsoft.com/office/drawing/2014/main" id="{68CF1E65-8E89-475B-AD33-E3FE8FF0D162}"/>
                </a:ext>
              </a:extLst>
            </p:cNvPr>
            <p:cNvSpPr/>
            <p:nvPr/>
          </p:nvSpPr>
          <p:spPr>
            <a:xfrm>
              <a:off x="9056656" y="8138939"/>
              <a:ext cx="60204" cy="30103"/>
            </a:xfrm>
            <a:custGeom>
              <a:avLst/>
              <a:gdLst>
                <a:gd name="connsiteX0" fmla="*/ 45165 w 67159"/>
                <a:gd name="connsiteY0" fmla="*/ 27199 h 33579"/>
                <a:gd name="connsiteX1" fmla="*/ 45165 w 67159"/>
                <a:gd name="connsiteY1" fmla="*/ 36602 h 33579"/>
                <a:gd name="connsiteX2" fmla="*/ 28711 w 67159"/>
                <a:gd name="connsiteY2" fmla="*/ 36602 h 33579"/>
                <a:gd name="connsiteX3" fmla="*/ 28711 w 67159"/>
                <a:gd name="connsiteY3" fmla="*/ 27199 h 33579"/>
                <a:gd name="connsiteX4" fmla="*/ 45165 w 67159"/>
                <a:gd name="connsiteY4" fmla="*/ 27199 h 3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33579">
                  <a:moveTo>
                    <a:pt x="45165" y="27199"/>
                  </a:moveTo>
                  <a:cubicBezTo>
                    <a:pt x="49866" y="29886"/>
                    <a:pt x="49866" y="34251"/>
                    <a:pt x="45165" y="36602"/>
                  </a:cubicBezTo>
                  <a:cubicBezTo>
                    <a:pt x="40463" y="39288"/>
                    <a:pt x="33076" y="39288"/>
                    <a:pt x="28711" y="36602"/>
                  </a:cubicBezTo>
                  <a:cubicBezTo>
                    <a:pt x="24009" y="33916"/>
                    <a:pt x="24009" y="29550"/>
                    <a:pt x="28711" y="27199"/>
                  </a:cubicBezTo>
                  <a:cubicBezTo>
                    <a:pt x="33076" y="24513"/>
                    <a:pt x="40463" y="24513"/>
                    <a:pt x="45165" y="27199"/>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2" name="Freeform: Shape 121">
              <a:extLst>
                <a:ext uri="{FF2B5EF4-FFF2-40B4-BE49-F238E27FC236}">
                  <a16:creationId xmlns:a16="http://schemas.microsoft.com/office/drawing/2014/main" id="{D5B9F5B5-6CEC-4E57-B484-9EBC7E8F48AF}"/>
                </a:ext>
              </a:extLst>
            </p:cNvPr>
            <p:cNvSpPr/>
            <p:nvPr/>
          </p:nvSpPr>
          <p:spPr>
            <a:xfrm>
              <a:off x="9204826" y="7810444"/>
              <a:ext cx="270919" cy="210715"/>
            </a:xfrm>
            <a:custGeom>
              <a:avLst/>
              <a:gdLst>
                <a:gd name="connsiteX0" fmla="*/ 234477 w 302216"/>
                <a:gd name="connsiteY0" fmla="*/ 116612 h 235057"/>
                <a:gd name="connsiteX1" fmla="*/ 133067 w 302216"/>
                <a:gd name="connsiteY1" fmla="*/ 175041 h 235057"/>
                <a:gd name="connsiteX2" fmla="*/ 118963 w 302216"/>
                <a:gd name="connsiteY2" fmla="*/ 175041 h 235057"/>
                <a:gd name="connsiteX3" fmla="*/ 88742 w 302216"/>
                <a:gd name="connsiteY3" fmla="*/ 157579 h 235057"/>
                <a:gd name="connsiteX4" fmla="*/ 207949 w 302216"/>
                <a:gd name="connsiteY4" fmla="*/ 88742 h 235057"/>
                <a:gd name="connsiteX5" fmla="*/ 234813 w 302216"/>
                <a:gd name="connsiteY5" fmla="*/ 104188 h 235057"/>
                <a:gd name="connsiteX6" fmla="*/ 234477 w 302216"/>
                <a:gd name="connsiteY6" fmla="*/ 116612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2216" h="235057">
                  <a:moveTo>
                    <a:pt x="234477" y="116612"/>
                  </a:moveTo>
                  <a:lnTo>
                    <a:pt x="133067" y="175041"/>
                  </a:lnTo>
                  <a:cubicBezTo>
                    <a:pt x="128701" y="177392"/>
                    <a:pt x="123329" y="177392"/>
                    <a:pt x="118963" y="175041"/>
                  </a:cubicBezTo>
                  <a:lnTo>
                    <a:pt x="88742" y="157579"/>
                  </a:lnTo>
                  <a:lnTo>
                    <a:pt x="207949" y="88742"/>
                  </a:lnTo>
                  <a:lnTo>
                    <a:pt x="234813" y="104188"/>
                  </a:lnTo>
                  <a:cubicBezTo>
                    <a:pt x="243208" y="112247"/>
                    <a:pt x="234477" y="116612"/>
                    <a:pt x="234477" y="116612"/>
                  </a:cubicBezTo>
                  <a:close/>
                </a:path>
              </a:pathLst>
            </a:custGeom>
            <a:solidFill>
              <a:schemeClr val="bg1">
                <a:lumMod val="8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3" name="Freeform: Shape 122">
              <a:extLst>
                <a:ext uri="{FF2B5EF4-FFF2-40B4-BE49-F238E27FC236}">
                  <a16:creationId xmlns:a16="http://schemas.microsoft.com/office/drawing/2014/main" id="{E63DEE9F-D2A1-4BB4-9D05-5892FEA620B3}"/>
                </a:ext>
              </a:extLst>
            </p:cNvPr>
            <p:cNvSpPr/>
            <p:nvPr/>
          </p:nvSpPr>
          <p:spPr>
            <a:xfrm>
              <a:off x="7976961" y="8520552"/>
              <a:ext cx="270919" cy="210715"/>
            </a:xfrm>
            <a:custGeom>
              <a:avLst/>
              <a:gdLst>
                <a:gd name="connsiteX0" fmla="*/ 234477 w 302216"/>
                <a:gd name="connsiteY0" fmla="*/ 116613 h 235057"/>
                <a:gd name="connsiteX1" fmla="*/ 133067 w 302216"/>
                <a:gd name="connsiteY1" fmla="*/ 175041 h 235057"/>
                <a:gd name="connsiteX2" fmla="*/ 118963 w 302216"/>
                <a:gd name="connsiteY2" fmla="*/ 175041 h 235057"/>
                <a:gd name="connsiteX3" fmla="*/ 88742 w 302216"/>
                <a:gd name="connsiteY3" fmla="*/ 157580 h 235057"/>
                <a:gd name="connsiteX4" fmla="*/ 207949 w 302216"/>
                <a:gd name="connsiteY4" fmla="*/ 88742 h 235057"/>
                <a:gd name="connsiteX5" fmla="*/ 234813 w 302216"/>
                <a:gd name="connsiteY5" fmla="*/ 104188 h 235057"/>
                <a:gd name="connsiteX6" fmla="*/ 234477 w 302216"/>
                <a:gd name="connsiteY6" fmla="*/ 116613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2216" h="235057">
                  <a:moveTo>
                    <a:pt x="234477" y="116613"/>
                  </a:moveTo>
                  <a:lnTo>
                    <a:pt x="133067" y="175041"/>
                  </a:lnTo>
                  <a:cubicBezTo>
                    <a:pt x="128701" y="177392"/>
                    <a:pt x="123329" y="177392"/>
                    <a:pt x="118963" y="175041"/>
                  </a:cubicBezTo>
                  <a:lnTo>
                    <a:pt x="88742" y="157580"/>
                  </a:lnTo>
                  <a:lnTo>
                    <a:pt x="207949" y="88742"/>
                  </a:lnTo>
                  <a:lnTo>
                    <a:pt x="234813" y="104188"/>
                  </a:lnTo>
                  <a:cubicBezTo>
                    <a:pt x="242872" y="112247"/>
                    <a:pt x="234477" y="116613"/>
                    <a:pt x="234477" y="116613"/>
                  </a:cubicBezTo>
                  <a:close/>
                </a:path>
              </a:pathLst>
            </a:custGeom>
            <a:solidFill>
              <a:schemeClr val="bg1">
                <a:lumMod val="8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4" name="Freeform: Shape 123">
              <a:extLst>
                <a:ext uri="{FF2B5EF4-FFF2-40B4-BE49-F238E27FC236}">
                  <a16:creationId xmlns:a16="http://schemas.microsoft.com/office/drawing/2014/main" id="{96EC8AE4-F03B-4506-93CA-F1F6B3FF77C5}"/>
                </a:ext>
              </a:extLst>
            </p:cNvPr>
            <p:cNvSpPr/>
            <p:nvPr/>
          </p:nvSpPr>
          <p:spPr>
            <a:xfrm>
              <a:off x="7409574" y="6359284"/>
              <a:ext cx="1956637" cy="2468373"/>
            </a:xfrm>
            <a:custGeom>
              <a:avLst/>
              <a:gdLst>
                <a:gd name="connsiteX0" fmla="*/ 378156 w 2182677"/>
                <a:gd name="connsiteY0" fmla="*/ 2573230 h 2753532"/>
                <a:gd name="connsiteX1" fmla="*/ 134368 w 2182677"/>
                <a:gd name="connsiteY1" fmla="*/ 1365705 h 2753532"/>
                <a:gd name="connsiteX2" fmla="*/ 260963 w 2182677"/>
                <a:gd name="connsiteY2" fmla="*/ 1146766 h 2753532"/>
                <a:gd name="connsiteX3" fmla="*/ 2029604 w 2182677"/>
                <a:gd name="connsiteY3" fmla="*/ 125609 h 2753532"/>
                <a:gd name="connsiteX4" fmla="*/ 2126649 w 2182677"/>
                <a:gd name="connsiteY4" fmla="*/ 116878 h 2753532"/>
                <a:gd name="connsiteX5" fmla="*/ 2087697 w 2182677"/>
                <a:gd name="connsiteY5" fmla="*/ 98409 h 2753532"/>
                <a:gd name="connsiteX6" fmla="*/ 1986958 w 2182677"/>
                <a:gd name="connsiteY6" fmla="*/ 105461 h 2753532"/>
                <a:gd name="connsiteX7" fmla="*/ 218653 w 2182677"/>
                <a:gd name="connsiteY7" fmla="*/ 1126954 h 2753532"/>
                <a:gd name="connsiteX8" fmla="*/ 92057 w 2182677"/>
                <a:gd name="connsiteY8" fmla="*/ 1345893 h 2753532"/>
                <a:gd name="connsiteX9" fmla="*/ 333831 w 2182677"/>
                <a:gd name="connsiteY9" fmla="*/ 2547374 h 2753532"/>
                <a:gd name="connsiteX10" fmla="*/ 392260 w 2182677"/>
                <a:gd name="connsiteY10" fmla="*/ 2663895 h 2753532"/>
                <a:gd name="connsiteX11" fmla="*/ 437928 w 2182677"/>
                <a:gd name="connsiteY11" fmla="*/ 2690087 h 2753532"/>
                <a:gd name="connsiteX12" fmla="*/ 378156 w 2182677"/>
                <a:gd name="connsiteY12" fmla="*/ 2573230 h 2753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2677" h="2753532">
                  <a:moveTo>
                    <a:pt x="378156" y="2573230"/>
                  </a:moveTo>
                  <a:lnTo>
                    <a:pt x="134368" y="1365705"/>
                  </a:lnTo>
                  <a:cubicBezTo>
                    <a:pt x="120936" y="1285114"/>
                    <a:pt x="145449" y="1208217"/>
                    <a:pt x="260963" y="1146766"/>
                  </a:cubicBezTo>
                  <a:lnTo>
                    <a:pt x="2029604" y="125609"/>
                  </a:lnTo>
                  <a:cubicBezTo>
                    <a:pt x="2062848" y="106468"/>
                    <a:pt x="2097435" y="103781"/>
                    <a:pt x="2126649" y="116878"/>
                  </a:cubicBezTo>
                  <a:cubicBezTo>
                    <a:pt x="2126649" y="116878"/>
                    <a:pt x="2118926" y="113855"/>
                    <a:pt x="2087697" y="98409"/>
                  </a:cubicBezTo>
                  <a:cubicBezTo>
                    <a:pt x="2057475" y="83634"/>
                    <a:pt x="2021545" y="85649"/>
                    <a:pt x="1986958" y="105461"/>
                  </a:cubicBezTo>
                  <a:lnTo>
                    <a:pt x="218653" y="1126954"/>
                  </a:lnTo>
                  <a:cubicBezTo>
                    <a:pt x="103139" y="1188405"/>
                    <a:pt x="78626" y="1265302"/>
                    <a:pt x="92057" y="1345893"/>
                  </a:cubicBezTo>
                  <a:lnTo>
                    <a:pt x="333831" y="2547374"/>
                  </a:lnTo>
                  <a:cubicBezTo>
                    <a:pt x="343569" y="2602109"/>
                    <a:pt x="363045" y="2644754"/>
                    <a:pt x="392260" y="2663895"/>
                  </a:cubicBezTo>
                  <a:cubicBezTo>
                    <a:pt x="406699" y="2673297"/>
                    <a:pt x="420131" y="2681357"/>
                    <a:pt x="437928" y="2690087"/>
                  </a:cubicBezTo>
                  <a:cubicBezTo>
                    <a:pt x="408042" y="2671283"/>
                    <a:pt x="388230" y="2628301"/>
                    <a:pt x="378156" y="2573230"/>
                  </a:cubicBezTo>
                  <a:close/>
                </a:path>
              </a:pathLst>
            </a:custGeom>
            <a:solidFill>
              <a:schemeClr val="bg1">
                <a:lumMod val="8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5" name="Freeform: Shape 124">
              <a:extLst>
                <a:ext uri="{FF2B5EF4-FFF2-40B4-BE49-F238E27FC236}">
                  <a16:creationId xmlns:a16="http://schemas.microsoft.com/office/drawing/2014/main" id="{641D1D4A-8CFB-42F3-8C22-F6CE07457631}"/>
                </a:ext>
              </a:extLst>
            </p:cNvPr>
            <p:cNvSpPr/>
            <p:nvPr/>
          </p:nvSpPr>
          <p:spPr>
            <a:xfrm>
              <a:off x="7732833" y="8696348"/>
              <a:ext cx="150510" cy="150510"/>
            </a:xfrm>
            <a:custGeom>
              <a:avLst/>
              <a:gdLst>
                <a:gd name="connsiteX0" fmla="*/ 88742 w 167898"/>
                <a:gd name="connsiteY0" fmla="*/ 88742 h 167898"/>
                <a:gd name="connsiteX1" fmla="*/ 90421 w 167898"/>
                <a:gd name="connsiteY1" fmla="*/ 89749 h 167898"/>
                <a:gd name="connsiteX2" fmla="*/ 88742 w 167898"/>
                <a:gd name="connsiteY2" fmla="*/ 88742 h 167898"/>
              </a:gdLst>
              <a:ahLst/>
              <a:cxnLst>
                <a:cxn ang="0">
                  <a:pos x="connsiteX0" y="connsiteY0"/>
                </a:cxn>
                <a:cxn ang="0">
                  <a:pos x="connsiteX1" y="connsiteY1"/>
                </a:cxn>
                <a:cxn ang="0">
                  <a:pos x="connsiteX2" y="connsiteY2"/>
                </a:cxn>
              </a:cxnLst>
              <a:rect l="l" t="t" r="r" b="b"/>
              <a:pathLst>
                <a:path w="167898" h="167898">
                  <a:moveTo>
                    <a:pt x="88742" y="88742"/>
                  </a:moveTo>
                  <a:cubicBezTo>
                    <a:pt x="89749" y="89413"/>
                    <a:pt x="90421" y="89749"/>
                    <a:pt x="90421" y="89749"/>
                  </a:cubicBezTo>
                  <a:cubicBezTo>
                    <a:pt x="90085" y="89413"/>
                    <a:pt x="89413" y="89077"/>
                    <a:pt x="88742" y="88742"/>
                  </a:cubicBezTo>
                  <a:close/>
                </a:path>
              </a:pathLst>
            </a:custGeom>
            <a:solidFill>
              <a:srgbClr val="575757"/>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6" name="Freeform: Shape 125">
              <a:extLst>
                <a:ext uri="{FF2B5EF4-FFF2-40B4-BE49-F238E27FC236}">
                  <a16:creationId xmlns:a16="http://schemas.microsoft.com/office/drawing/2014/main" id="{5ED6E821-EDED-4851-B746-571C168EB136}"/>
                </a:ext>
              </a:extLst>
            </p:cNvPr>
            <p:cNvSpPr/>
            <p:nvPr/>
          </p:nvSpPr>
          <p:spPr>
            <a:xfrm>
              <a:off x="7431851" y="6369082"/>
              <a:ext cx="2227556" cy="2468373"/>
            </a:xfrm>
            <a:custGeom>
              <a:avLst/>
              <a:gdLst>
                <a:gd name="connsiteX0" fmla="*/ 1987293 w 2484894"/>
                <a:gd name="connsiteY0" fmla="*/ 105611 h 2753532"/>
                <a:gd name="connsiteX1" fmla="*/ 2154520 w 2484894"/>
                <a:gd name="connsiteY1" fmla="*/ 198627 h 2753532"/>
                <a:gd name="connsiteX2" fmla="*/ 2398980 w 2484894"/>
                <a:gd name="connsiteY2" fmla="*/ 1410853 h 2753532"/>
                <a:gd name="connsiteX3" fmla="*/ 2272385 w 2484894"/>
                <a:gd name="connsiteY3" fmla="*/ 1629792 h 2753532"/>
                <a:gd name="connsiteX4" fmla="*/ 471843 w 2484894"/>
                <a:gd name="connsiteY4" fmla="*/ 2669418 h 2753532"/>
                <a:gd name="connsiteX5" fmla="*/ 335846 w 2484894"/>
                <a:gd name="connsiteY5" fmla="*/ 2553233 h 2753532"/>
                <a:gd name="connsiteX6" fmla="*/ 92057 w 2484894"/>
                <a:gd name="connsiteY6" fmla="*/ 1345708 h 2753532"/>
                <a:gd name="connsiteX7" fmla="*/ 218653 w 2484894"/>
                <a:gd name="connsiteY7" fmla="*/ 1126769 h 2753532"/>
                <a:gd name="connsiteX8" fmla="*/ 1987293 w 2484894"/>
                <a:gd name="connsiteY8" fmla="*/ 105611 h 2753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4894" h="2753532">
                  <a:moveTo>
                    <a:pt x="1987293" y="105611"/>
                  </a:moveTo>
                  <a:cubicBezTo>
                    <a:pt x="2057475" y="65316"/>
                    <a:pt x="2134037" y="97552"/>
                    <a:pt x="2154520" y="198627"/>
                  </a:cubicBezTo>
                  <a:lnTo>
                    <a:pt x="2398980" y="1410853"/>
                  </a:lnTo>
                  <a:cubicBezTo>
                    <a:pt x="2423493" y="1537448"/>
                    <a:pt x="2342566" y="1589497"/>
                    <a:pt x="2272385" y="1629792"/>
                  </a:cubicBezTo>
                  <a:lnTo>
                    <a:pt x="471843" y="2669418"/>
                  </a:lnTo>
                  <a:cubicBezTo>
                    <a:pt x="397632" y="2705684"/>
                    <a:pt x="352971" y="2646584"/>
                    <a:pt x="335846" y="2553233"/>
                  </a:cubicBezTo>
                  <a:lnTo>
                    <a:pt x="92057" y="1345708"/>
                  </a:lnTo>
                  <a:cubicBezTo>
                    <a:pt x="78626" y="1265117"/>
                    <a:pt x="103139" y="1188220"/>
                    <a:pt x="218653" y="1126769"/>
                  </a:cubicBezTo>
                  <a:lnTo>
                    <a:pt x="1987293" y="105611"/>
                  </a:lnTo>
                  <a:close/>
                </a:path>
              </a:pathLst>
            </a:custGeom>
            <a:solidFill>
              <a:schemeClr val="bg1">
                <a:lumMod val="6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7" name="Freeform: Shape 126">
              <a:extLst>
                <a:ext uri="{FF2B5EF4-FFF2-40B4-BE49-F238E27FC236}">
                  <a16:creationId xmlns:a16="http://schemas.microsoft.com/office/drawing/2014/main" id="{F7D6CBC7-E576-4B5D-87A9-11383D9D722A}"/>
                </a:ext>
              </a:extLst>
            </p:cNvPr>
            <p:cNvSpPr/>
            <p:nvPr/>
          </p:nvSpPr>
          <p:spPr>
            <a:xfrm>
              <a:off x="7447503" y="6377210"/>
              <a:ext cx="2227556" cy="2468373"/>
            </a:xfrm>
            <a:custGeom>
              <a:avLst/>
              <a:gdLst>
                <a:gd name="connsiteX0" fmla="*/ 1987293 w 2484894"/>
                <a:gd name="connsiteY0" fmla="*/ 105612 h 2753532"/>
                <a:gd name="connsiteX1" fmla="*/ 2154520 w 2484894"/>
                <a:gd name="connsiteY1" fmla="*/ 198627 h 2753532"/>
                <a:gd name="connsiteX2" fmla="*/ 2398980 w 2484894"/>
                <a:gd name="connsiteY2" fmla="*/ 1410853 h 2753532"/>
                <a:gd name="connsiteX3" fmla="*/ 2272385 w 2484894"/>
                <a:gd name="connsiteY3" fmla="*/ 1629792 h 2753532"/>
                <a:gd name="connsiteX4" fmla="*/ 471843 w 2484894"/>
                <a:gd name="connsiteY4" fmla="*/ 2669419 h 2753532"/>
                <a:gd name="connsiteX5" fmla="*/ 335846 w 2484894"/>
                <a:gd name="connsiteY5" fmla="*/ 2553233 h 2753532"/>
                <a:gd name="connsiteX6" fmla="*/ 92057 w 2484894"/>
                <a:gd name="connsiteY6" fmla="*/ 1345708 h 2753532"/>
                <a:gd name="connsiteX7" fmla="*/ 218653 w 2484894"/>
                <a:gd name="connsiteY7" fmla="*/ 1126769 h 2753532"/>
                <a:gd name="connsiteX8" fmla="*/ 1987293 w 2484894"/>
                <a:gd name="connsiteY8" fmla="*/ 105612 h 2753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4894" h="2753532">
                  <a:moveTo>
                    <a:pt x="1987293" y="105612"/>
                  </a:moveTo>
                  <a:cubicBezTo>
                    <a:pt x="2057475" y="65316"/>
                    <a:pt x="2134037" y="97552"/>
                    <a:pt x="2154520" y="198627"/>
                  </a:cubicBezTo>
                  <a:lnTo>
                    <a:pt x="2398980" y="1410853"/>
                  </a:lnTo>
                  <a:cubicBezTo>
                    <a:pt x="2423493" y="1537448"/>
                    <a:pt x="2342566" y="1589496"/>
                    <a:pt x="2272385" y="1629792"/>
                  </a:cubicBezTo>
                  <a:lnTo>
                    <a:pt x="471843" y="2669419"/>
                  </a:lnTo>
                  <a:cubicBezTo>
                    <a:pt x="397632" y="2705685"/>
                    <a:pt x="352971" y="2646585"/>
                    <a:pt x="335846" y="2553233"/>
                  </a:cubicBezTo>
                  <a:lnTo>
                    <a:pt x="92057" y="1345708"/>
                  </a:lnTo>
                  <a:cubicBezTo>
                    <a:pt x="78626" y="1265117"/>
                    <a:pt x="103139" y="1188220"/>
                    <a:pt x="218653" y="1126769"/>
                  </a:cubicBezTo>
                  <a:lnTo>
                    <a:pt x="1987293" y="105612"/>
                  </a:lnTo>
                  <a:close/>
                </a:path>
              </a:pathLst>
            </a:custGeom>
            <a:solidFill>
              <a:schemeClr val="bg1">
                <a:lumMod val="9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8" name="Freeform: Shape 127">
              <a:extLst>
                <a:ext uri="{FF2B5EF4-FFF2-40B4-BE49-F238E27FC236}">
                  <a16:creationId xmlns:a16="http://schemas.microsoft.com/office/drawing/2014/main" id="{AFE39833-F4EB-4B24-89C0-F4F3C8C9C819}"/>
                </a:ext>
              </a:extLst>
            </p:cNvPr>
            <p:cNvSpPr/>
            <p:nvPr/>
          </p:nvSpPr>
          <p:spPr>
            <a:xfrm>
              <a:off x="7526333" y="6457053"/>
              <a:ext cx="2046943" cy="2287759"/>
            </a:xfrm>
            <a:custGeom>
              <a:avLst/>
              <a:gdLst>
                <a:gd name="connsiteX0" fmla="*/ 1925885 w 2283416"/>
                <a:gd name="connsiteY0" fmla="*/ 88742 h 2552054"/>
                <a:gd name="connsiteX1" fmla="*/ 2202245 w 2283416"/>
                <a:gd name="connsiteY1" fmla="*/ 1420175 h 2552054"/>
                <a:gd name="connsiteX2" fmla="*/ 360737 w 2283416"/>
                <a:gd name="connsiteY2" fmla="*/ 2477599 h 2552054"/>
                <a:gd name="connsiteX3" fmla="*/ 88742 w 2283416"/>
                <a:gd name="connsiteY3" fmla="*/ 1147844 h 2552054"/>
              </a:gdLst>
              <a:ahLst/>
              <a:cxnLst>
                <a:cxn ang="0">
                  <a:pos x="connsiteX0" y="connsiteY0"/>
                </a:cxn>
                <a:cxn ang="0">
                  <a:pos x="connsiteX1" y="connsiteY1"/>
                </a:cxn>
                <a:cxn ang="0">
                  <a:pos x="connsiteX2" y="connsiteY2"/>
                </a:cxn>
                <a:cxn ang="0">
                  <a:pos x="connsiteX3" y="connsiteY3"/>
                </a:cxn>
              </a:cxnLst>
              <a:rect l="l" t="t" r="r" b="b"/>
              <a:pathLst>
                <a:path w="2283416" h="2552054">
                  <a:moveTo>
                    <a:pt x="1925885" y="88742"/>
                  </a:moveTo>
                  <a:lnTo>
                    <a:pt x="2202245" y="1420175"/>
                  </a:lnTo>
                  <a:lnTo>
                    <a:pt x="360737" y="2477599"/>
                  </a:lnTo>
                  <a:lnTo>
                    <a:pt x="88742" y="1147844"/>
                  </a:ln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9" name="Freeform: Shape 128">
              <a:extLst>
                <a:ext uri="{FF2B5EF4-FFF2-40B4-BE49-F238E27FC236}">
                  <a16:creationId xmlns:a16="http://schemas.microsoft.com/office/drawing/2014/main" id="{863426FB-A23E-4859-921D-514EED069B1C}"/>
                </a:ext>
              </a:extLst>
            </p:cNvPr>
            <p:cNvSpPr/>
            <p:nvPr/>
          </p:nvSpPr>
          <p:spPr>
            <a:xfrm>
              <a:off x="7754506" y="7576249"/>
              <a:ext cx="1806126" cy="1173983"/>
            </a:xfrm>
            <a:custGeom>
              <a:avLst/>
              <a:gdLst>
                <a:gd name="connsiteX0" fmla="*/ 1925885 w 2014779"/>
                <a:gd name="connsiteY0" fmla="*/ 88742 h 1309606"/>
                <a:gd name="connsiteX1" fmla="*/ 1947712 w 2014779"/>
                <a:gd name="connsiteY1" fmla="*/ 171683 h 1309606"/>
                <a:gd name="connsiteX2" fmla="*/ 106203 w 2014779"/>
                <a:gd name="connsiteY2" fmla="*/ 1229107 h 1309606"/>
                <a:gd name="connsiteX3" fmla="*/ 88742 w 2014779"/>
                <a:gd name="connsiteY3" fmla="*/ 1147844 h 1309606"/>
              </a:gdLst>
              <a:ahLst/>
              <a:cxnLst>
                <a:cxn ang="0">
                  <a:pos x="connsiteX0" y="connsiteY0"/>
                </a:cxn>
                <a:cxn ang="0">
                  <a:pos x="connsiteX1" y="connsiteY1"/>
                </a:cxn>
                <a:cxn ang="0">
                  <a:pos x="connsiteX2" y="connsiteY2"/>
                </a:cxn>
                <a:cxn ang="0">
                  <a:pos x="connsiteX3" y="connsiteY3"/>
                </a:cxn>
              </a:cxnLst>
              <a:rect l="l" t="t" r="r" b="b"/>
              <a:pathLst>
                <a:path w="2014779" h="1309606">
                  <a:moveTo>
                    <a:pt x="1925885" y="88742"/>
                  </a:moveTo>
                  <a:lnTo>
                    <a:pt x="1947712" y="171683"/>
                  </a:lnTo>
                  <a:lnTo>
                    <a:pt x="106203" y="1229107"/>
                  </a:lnTo>
                  <a:lnTo>
                    <a:pt x="88742" y="1147844"/>
                  </a:lnTo>
                  <a:close/>
                </a:path>
              </a:pathLst>
            </a:custGeom>
            <a:solidFill>
              <a:schemeClr val="bg1">
                <a:lumMod val="6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0" name="Freeform: Shape 129">
              <a:extLst>
                <a:ext uri="{FF2B5EF4-FFF2-40B4-BE49-F238E27FC236}">
                  <a16:creationId xmlns:a16="http://schemas.microsoft.com/office/drawing/2014/main" id="{61DC351F-BC33-436B-8671-CD1D29FF466B}"/>
                </a:ext>
              </a:extLst>
            </p:cNvPr>
            <p:cNvSpPr/>
            <p:nvPr/>
          </p:nvSpPr>
          <p:spPr>
            <a:xfrm>
              <a:off x="9173220" y="6444410"/>
              <a:ext cx="421429" cy="1354595"/>
            </a:xfrm>
            <a:custGeom>
              <a:avLst/>
              <a:gdLst>
                <a:gd name="connsiteX0" fmla="*/ 390958 w 470115"/>
                <a:gd name="connsiteY0" fmla="*/ 1443345 h 1511084"/>
                <a:gd name="connsiteX1" fmla="*/ 113591 w 470115"/>
                <a:gd name="connsiteY1" fmla="*/ 88742 h 1511084"/>
                <a:gd name="connsiteX2" fmla="*/ 88742 w 470115"/>
                <a:gd name="connsiteY2" fmla="*/ 102845 h 1511084"/>
                <a:gd name="connsiteX3" fmla="*/ 361072 w 470115"/>
                <a:gd name="connsiteY3" fmla="*/ 1432935 h 1511084"/>
              </a:gdLst>
              <a:ahLst/>
              <a:cxnLst>
                <a:cxn ang="0">
                  <a:pos x="connsiteX0" y="connsiteY0"/>
                </a:cxn>
                <a:cxn ang="0">
                  <a:pos x="connsiteX1" y="connsiteY1"/>
                </a:cxn>
                <a:cxn ang="0">
                  <a:pos x="connsiteX2" y="connsiteY2"/>
                </a:cxn>
                <a:cxn ang="0">
                  <a:pos x="connsiteX3" y="connsiteY3"/>
                </a:cxn>
              </a:cxnLst>
              <a:rect l="l" t="t" r="r" b="b"/>
              <a:pathLst>
                <a:path w="470115" h="1511084">
                  <a:moveTo>
                    <a:pt x="390958" y="1443345"/>
                  </a:moveTo>
                  <a:lnTo>
                    <a:pt x="113591" y="88742"/>
                  </a:lnTo>
                  <a:lnTo>
                    <a:pt x="88742" y="102845"/>
                  </a:lnTo>
                  <a:lnTo>
                    <a:pt x="361072" y="1432935"/>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1" name="Freeform: Shape 130">
              <a:extLst>
                <a:ext uri="{FF2B5EF4-FFF2-40B4-BE49-F238E27FC236}">
                  <a16:creationId xmlns:a16="http://schemas.microsoft.com/office/drawing/2014/main" id="{05A81882-C537-469A-AF85-6201836EFDD3}"/>
                </a:ext>
              </a:extLst>
            </p:cNvPr>
            <p:cNvSpPr/>
            <p:nvPr/>
          </p:nvSpPr>
          <p:spPr>
            <a:xfrm>
              <a:off x="7770160" y="7649397"/>
              <a:ext cx="1806126" cy="1113778"/>
            </a:xfrm>
            <a:custGeom>
              <a:avLst/>
              <a:gdLst>
                <a:gd name="connsiteX0" fmla="*/ 1926220 w 2014779"/>
                <a:gd name="connsiteY0" fmla="*/ 88742 h 1242447"/>
                <a:gd name="connsiteX1" fmla="*/ 88742 w 2014779"/>
                <a:gd name="connsiteY1" fmla="*/ 1147508 h 1242447"/>
                <a:gd name="connsiteX2" fmla="*/ 93778 w 2014779"/>
                <a:gd name="connsiteY2" fmla="*/ 1172021 h 1242447"/>
                <a:gd name="connsiteX3" fmla="*/ 1956106 w 2014779"/>
                <a:gd name="connsiteY3" fmla="*/ 99151 h 1242447"/>
              </a:gdLst>
              <a:ahLst/>
              <a:cxnLst>
                <a:cxn ang="0">
                  <a:pos x="connsiteX0" y="connsiteY0"/>
                </a:cxn>
                <a:cxn ang="0">
                  <a:pos x="connsiteX1" y="connsiteY1"/>
                </a:cxn>
                <a:cxn ang="0">
                  <a:pos x="connsiteX2" y="connsiteY2"/>
                </a:cxn>
                <a:cxn ang="0">
                  <a:pos x="connsiteX3" y="connsiteY3"/>
                </a:cxn>
              </a:cxnLst>
              <a:rect l="l" t="t" r="r" b="b"/>
              <a:pathLst>
                <a:path w="2014779" h="1242447">
                  <a:moveTo>
                    <a:pt x="1926220" y="88742"/>
                  </a:moveTo>
                  <a:lnTo>
                    <a:pt x="88742" y="1147508"/>
                  </a:lnTo>
                  <a:lnTo>
                    <a:pt x="93778" y="1172021"/>
                  </a:lnTo>
                  <a:lnTo>
                    <a:pt x="1956106" y="99151"/>
                  </a:ln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2" name="Freeform: Shape 131">
              <a:extLst>
                <a:ext uri="{FF2B5EF4-FFF2-40B4-BE49-F238E27FC236}">
                  <a16:creationId xmlns:a16="http://schemas.microsoft.com/office/drawing/2014/main" id="{C082CD89-EFB5-44C6-A5BE-98C6A34AD65D}"/>
                </a:ext>
              </a:extLst>
            </p:cNvPr>
            <p:cNvSpPr/>
            <p:nvPr/>
          </p:nvSpPr>
          <p:spPr>
            <a:xfrm>
              <a:off x="8301114" y="6896340"/>
              <a:ext cx="180612" cy="180612"/>
            </a:xfrm>
            <a:custGeom>
              <a:avLst/>
              <a:gdLst>
                <a:gd name="connsiteX0" fmla="*/ 122374 w 201477"/>
                <a:gd name="connsiteY0" fmla="*/ 101728 h 201477"/>
                <a:gd name="connsiteX1" fmla="*/ 109278 w 201477"/>
                <a:gd name="connsiteY1" fmla="*/ 129264 h 201477"/>
                <a:gd name="connsiteX2" fmla="*/ 89130 w 201477"/>
                <a:gd name="connsiteY2" fmla="*/ 117847 h 201477"/>
                <a:gd name="connsiteX3" fmla="*/ 102226 w 201477"/>
                <a:gd name="connsiteY3" fmla="*/ 90311 h 201477"/>
                <a:gd name="connsiteX4" fmla="*/ 122374 w 201477"/>
                <a:gd name="connsiteY4" fmla="*/ 101728 h 201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477" h="201477">
                  <a:moveTo>
                    <a:pt x="122374" y="101728"/>
                  </a:moveTo>
                  <a:cubicBezTo>
                    <a:pt x="124388" y="112474"/>
                    <a:pt x="118344" y="124898"/>
                    <a:pt x="109278" y="129264"/>
                  </a:cubicBezTo>
                  <a:cubicBezTo>
                    <a:pt x="99875" y="133629"/>
                    <a:pt x="91145" y="128592"/>
                    <a:pt x="89130" y="117847"/>
                  </a:cubicBezTo>
                  <a:cubicBezTo>
                    <a:pt x="87115" y="107101"/>
                    <a:pt x="93159" y="94677"/>
                    <a:pt x="102226" y="90311"/>
                  </a:cubicBezTo>
                  <a:cubicBezTo>
                    <a:pt x="111628" y="85946"/>
                    <a:pt x="120695" y="90983"/>
                    <a:pt x="122374" y="101728"/>
                  </a:cubicBezTo>
                  <a:close/>
                </a:path>
              </a:pathLst>
            </a:custGeom>
            <a:solidFill>
              <a:srgbClr val="0E1821"/>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3" name="Freeform: Shape 132">
              <a:extLst>
                <a:ext uri="{FF2B5EF4-FFF2-40B4-BE49-F238E27FC236}">
                  <a16:creationId xmlns:a16="http://schemas.microsoft.com/office/drawing/2014/main" id="{D25702D9-1B46-4A7E-8569-4A11254B6497}"/>
                </a:ext>
              </a:extLst>
            </p:cNvPr>
            <p:cNvSpPr/>
            <p:nvPr/>
          </p:nvSpPr>
          <p:spPr>
            <a:xfrm>
              <a:off x="8312484" y="6905042"/>
              <a:ext cx="150510" cy="150510"/>
            </a:xfrm>
            <a:custGeom>
              <a:avLst/>
              <a:gdLst>
                <a:gd name="connsiteX0" fmla="*/ 101630 w 167898"/>
                <a:gd name="connsiteY0" fmla="*/ 93701 h 167898"/>
                <a:gd name="connsiteX1" fmla="*/ 96593 w 167898"/>
                <a:gd name="connsiteY1" fmla="*/ 104110 h 167898"/>
                <a:gd name="connsiteX2" fmla="*/ 88869 w 167898"/>
                <a:gd name="connsiteY2" fmla="*/ 99745 h 167898"/>
                <a:gd name="connsiteX3" fmla="*/ 93906 w 167898"/>
                <a:gd name="connsiteY3" fmla="*/ 89335 h 167898"/>
                <a:gd name="connsiteX4" fmla="*/ 101630 w 167898"/>
                <a:gd name="connsiteY4" fmla="*/ 93701 h 167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898" h="167898">
                  <a:moveTo>
                    <a:pt x="101630" y="93701"/>
                  </a:moveTo>
                  <a:cubicBezTo>
                    <a:pt x="102301" y="97730"/>
                    <a:pt x="100287" y="102431"/>
                    <a:pt x="96593" y="104110"/>
                  </a:cubicBezTo>
                  <a:cubicBezTo>
                    <a:pt x="93235" y="105789"/>
                    <a:pt x="89877" y="103775"/>
                    <a:pt x="88869" y="99745"/>
                  </a:cubicBezTo>
                  <a:cubicBezTo>
                    <a:pt x="88198" y="95715"/>
                    <a:pt x="90213" y="91014"/>
                    <a:pt x="93906" y="89335"/>
                  </a:cubicBezTo>
                  <a:cubicBezTo>
                    <a:pt x="97600" y="87657"/>
                    <a:pt x="100958" y="89671"/>
                    <a:pt x="101630" y="93701"/>
                  </a:cubicBezTo>
                  <a:close/>
                </a:path>
              </a:pathLst>
            </a:custGeom>
            <a:solidFill>
              <a:srgbClr val="334961"/>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4" name="Freeform: Shape 133">
              <a:extLst>
                <a:ext uri="{FF2B5EF4-FFF2-40B4-BE49-F238E27FC236}">
                  <a16:creationId xmlns:a16="http://schemas.microsoft.com/office/drawing/2014/main" id="{AFBFD973-0B2A-4C31-BBC4-6D40B9975373}"/>
                </a:ext>
              </a:extLst>
            </p:cNvPr>
            <p:cNvSpPr/>
            <p:nvPr/>
          </p:nvSpPr>
          <p:spPr>
            <a:xfrm>
              <a:off x="9353846" y="6888015"/>
              <a:ext cx="180612" cy="301022"/>
            </a:xfrm>
            <a:custGeom>
              <a:avLst/>
              <a:gdLst>
                <a:gd name="connsiteX0" fmla="*/ 130364 w 201477"/>
                <a:gd name="connsiteY0" fmla="*/ 262123 h 335796"/>
                <a:gd name="connsiteX1" fmla="*/ 118947 w 201477"/>
                <a:gd name="connsiteY1" fmla="*/ 256415 h 335796"/>
                <a:gd name="connsiteX2" fmla="*/ 89061 w 201477"/>
                <a:gd name="connsiteY2" fmla="*/ 107657 h 335796"/>
                <a:gd name="connsiteX3" fmla="*/ 95777 w 201477"/>
                <a:gd name="connsiteY3" fmla="*/ 90196 h 335796"/>
                <a:gd name="connsiteX4" fmla="*/ 107194 w 201477"/>
                <a:gd name="connsiteY4" fmla="*/ 95904 h 335796"/>
                <a:gd name="connsiteX5" fmla="*/ 137080 w 201477"/>
                <a:gd name="connsiteY5" fmla="*/ 244662 h 335796"/>
                <a:gd name="connsiteX6" fmla="*/ 130364 w 201477"/>
                <a:gd name="connsiteY6" fmla="*/ 262123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477" h="335796">
                  <a:moveTo>
                    <a:pt x="130364" y="262123"/>
                  </a:moveTo>
                  <a:cubicBezTo>
                    <a:pt x="125327" y="265482"/>
                    <a:pt x="120290" y="262795"/>
                    <a:pt x="118947" y="256415"/>
                  </a:cubicBezTo>
                  <a:lnTo>
                    <a:pt x="89061" y="107657"/>
                  </a:lnTo>
                  <a:cubicBezTo>
                    <a:pt x="87717" y="101277"/>
                    <a:pt x="90740" y="93218"/>
                    <a:pt x="95777" y="90196"/>
                  </a:cubicBezTo>
                  <a:cubicBezTo>
                    <a:pt x="100813" y="86838"/>
                    <a:pt x="105850" y="89524"/>
                    <a:pt x="107194" y="95904"/>
                  </a:cubicBezTo>
                  <a:lnTo>
                    <a:pt x="137080" y="244662"/>
                  </a:lnTo>
                  <a:cubicBezTo>
                    <a:pt x="138087" y="250707"/>
                    <a:pt x="135065" y="258766"/>
                    <a:pt x="130364" y="262123"/>
                  </a:cubicBez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5" name="Freeform: Shape 134">
              <a:extLst>
                <a:ext uri="{FF2B5EF4-FFF2-40B4-BE49-F238E27FC236}">
                  <a16:creationId xmlns:a16="http://schemas.microsoft.com/office/drawing/2014/main" id="{DF2692FD-0466-4024-B85D-A7F58CF7DB15}"/>
                </a:ext>
              </a:extLst>
            </p:cNvPr>
            <p:cNvSpPr/>
            <p:nvPr/>
          </p:nvSpPr>
          <p:spPr>
            <a:xfrm>
              <a:off x="7554643" y="7932860"/>
              <a:ext cx="180612" cy="301022"/>
            </a:xfrm>
            <a:custGeom>
              <a:avLst/>
              <a:gdLst>
                <a:gd name="connsiteX0" fmla="*/ 130364 w 201477"/>
                <a:gd name="connsiteY0" fmla="*/ 262123 h 335796"/>
                <a:gd name="connsiteX1" fmla="*/ 118947 w 201477"/>
                <a:gd name="connsiteY1" fmla="*/ 256415 h 335796"/>
                <a:gd name="connsiteX2" fmla="*/ 89061 w 201477"/>
                <a:gd name="connsiteY2" fmla="*/ 107657 h 335796"/>
                <a:gd name="connsiteX3" fmla="*/ 95777 w 201477"/>
                <a:gd name="connsiteY3" fmla="*/ 90196 h 335796"/>
                <a:gd name="connsiteX4" fmla="*/ 107194 w 201477"/>
                <a:gd name="connsiteY4" fmla="*/ 95904 h 335796"/>
                <a:gd name="connsiteX5" fmla="*/ 137080 w 201477"/>
                <a:gd name="connsiteY5" fmla="*/ 244662 h 335796"/>
                <a:gd name="connsiteX6" fmla="*/ 130364 w 201477"/>
                <a:gd name="connsiteY6" fmla="*/ 262123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477" h="335796">
                  <a:moveTo>
                    <a:pt x="130364" y="262123"/>
                  </a:moveTo>
                  <a:cubicBezTo>
                    <a:pt x="125327" y="265481"/>
                    <a:pt x="120290" y="262795"/>
                    <a:pt x="118947" y="256415"/>
                  </a:cubicBezTo>
                  <a:lnTo>
                    <a:pt x="89061" y="107657"/>
                  </a:lnTo>
                  <a:cubicBezTo>
                    <a:pt x="87717" y="101277"/>
                    <a:pt x="90740" y="93218"/>
                    <a:pt x="95777" y="90196"/>
                  </a:cubicBezTo>
                  <a:cubicBezTo>
                    <a:pt x="100814" y="86838"/>
                    <a:pt x="105850" y="89524"/>
                    <a:pt x="107194" y="95904"/>
                  </a:cubicBezTo>
                  <a:lnTo>
                    <a:pt x="137080" y="244662"/>
                  </a:lnTo>
                  <a:cubicBezTo>
                    <a:pt x="138423" y="251042"/>
                    <a:pt x="135401" y="259101"/>
                    <a:pt x="130364" y="262123"/>
                  </a:cubicBez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6" name="Freeform: Shape 135">
              <a:extLst>
                <a:ext uri="{FF2B5EF4-FFF2-40B4-BE49-F238E27FC236}">
                  <a16:creationId xmlns:a16="http://schemas.microsoft.com/office/drawing/2014/main" id="{751759DF-54B4-4C5F-AEB8-14986FEAC07A}"/>
                </a:ext>
              </a:extLst>
            </p:cNvPr>
            <p:cNvSpPr/>
            <p:nvPr/>
          </p:nvSpPr>
          <p:spPr>
            <a:xfrm>
              <a:off x="9375587" y="7668744"/>
              <a:ext cx="90307" cy="90307"/>
            </a:xfrm>
            <a:custGeom>
              <a:avLst/>
              <a:gdLst>
                <a:gd name="connsiteX0" fmla="*/ 28879 w 100738"/>
                <a:gd name="connsiteY0" fmla="*/ 76562 h 100738"/>
                <a:gd name="connsiteX1" fmla="*/ 91337 w 100738"/>
                <a:gd name="connsiteY1" fmla="*/ 40632 h 100738"/>
                <a:gd name="connsiteX2" fmla="*/ 87643 w 100738"/>
                <a:gd name="connsiteY2" fmla="*/ 25185 h 100738"/>
                <a:gd name="connsiteX3" fmla="*/ 25185 w 100738"/>
                <a:gd name="connsiteY3" fmla="*/ 61115 h 100738"/>
              </a:gdLst>
              <a:ahLst/>
              <a:cxnLst>
                <a:cxn ang="0">
                  <a:pos x="connsiteX0" y="connsiteY0"/>
                </a:cxn>
                <a:cxn ang="0">
                  <a:pos x="connsiteX1" y="connsiteY1"/>
                </a:cxn>
                <a:cxn ang="0">
                  <a:pos x="connsiteX2" y="connsiteY2"/>
                </a:cxn>
                <a:cxn ang="0">
                  <a:pos x="connsiteX3" y="connsiteY3"/>
                </a:cxn>
              </a:cxnLst>
              <a:rect l="l" t="t" r="r" b="b"/>
              <a:pathLst>
                <a:path w="100738" h="100738">
                  <a:moveTo>
                    <a:pt x="28879" y="76562"/>
                  </a:moveTo>
                  <a:lnTo>
                    <a:pt x="91337" y="40632"/>
                  </a:lnTo>
                  <a:lnTo>
                    <a:pt x="87643" y="25185"/>
                  </a:lnTo>
                  <a:lnTo>
                    <a:pt x="25185" y="61115"/>
                  </a:lnTo>
                  <a:close/>
                </a:path>
              </a:pathLst>
            </a:custGeom>
            <a:solidFill>
              <a:srgbClr val="BFE9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7" name="Freeform: Shape 136">
              <a:extLst>
                <a:ext uri="{FF2B5EF4-FFF2-40B4-BE49-F238E27FC236}">
                  <a16:creationId xmlns:a16="http://schemas.microsoft.com/office/drawing/2014/main" id="{1E9B8F9E-D6A2-4E9C-8E32-0B7764DE9FFA}"/>
                </a:ext>
              </a:extLst>
            </p:cNvPr>
            <p:cNvSpPr/>
            <p:nvPr/>
          </p:nvSpPr>
          <p:spPr>
            <a:xfrm>
              <a:off x="9368965" y="7684097"/>
              <a:ext cx="120409" cy="90307"/>
            </a:xfrm>
            <a:custGeom>
              <a:avLst/>
              <a:gdLst>
                <a:gd name="connsiteX0" fmla="*/ 29214 w 134318"/>
                <a:gd name="connsiteY0" fmla="*/ 92008 h 100738"/>
                <a:gd name="connsiteX1" fmla="*/ 117865 w 134318"/>
                <a:gd name="connsiteY1" fmla="*/ 40632 h 100738"/>
                <a:gd name="connsiteX2" fmla="*/ 114171 w 134318"/>
                <a:gd name="connsiteY2" fmla="*/ 25185 h 100738"/>
                <a:gd name="connsiteX3" fmla="*/ 25185 w 134318"/>
                <a:gd name="connsiteY3" fmla="*/ 76562 h 100738"/>
              </a:gdLst>
              <a:ahLst/>
              <a:cxnLst>
                <a:cxn ang="0">
                  <a:pos x="connsiteX0" y="connsiteY0"/>
                </a:cxn>
                <a:cxn ang="0">
                  <a:pos x="connsiteX1" y="connsiteY1"/>
                </a:cxn>
                <a:cxn ang="0">
                  <a:pos x="connsiteX2" y="connsiteY2"/>
                </a:cxn>
                <a:cxn ang="0">
                  <a:pos x="connsiteX3" y="connsiteY3"/>
                </a:cxn>
              </a:cxnLst>
              <a:rect l="l" t="t" r="r" b="b"/>
              <a:pathLst>
                <a:path w="134318" h="100738">
                  <a:moveTo>
                    <a:pt x="29214" y="92008"/>
                  </a:moveTo>
                  <a:lnTo>
                    <a:pt x="117865" y="40632"/>
                  </a:lnTo>
                  <a:lnTo>
                    <a:pt x="114171" y="25185"/>
                  </a:lnTo>
                  <a:lnTo>
                    <a:pt x="25185" y="76562"/>
                  </a:lnTo>
                  <a:close/>
                </a:path>
              </a:pathLst>
            </a:custGeom>
            <a:solidFill>
              <a:srgbClr val="BFE9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8" name="Freeform: Shape 137">
              <a:extLst>
                <a:ext uri="{FF2B5EF4-FFF2-40B4-BE49-F238E27FC236}">
                  <a16:creationId xmlns:a16="http://schemas.microsoft.com/office/drawing/2014/main" id="{A4F8EBE6-C920-491B-931F-09804D843562}"/>
                </a:ext>
              </a:extLst>
            </p:cNvPr>
            <p:cNvSpPr/>
            <p:nvPr/>
          </p:nvSpPr>
          <p:spPr>
            <a:xfrm>
              <a:off x="7598027" y="7398752"/>
              <a:ext cx="210715" cy="270919"/>
            </a:xfrm>
            <a:custGeom>
              <a:avLst/>
              <a:gdLst>
                <a:gd name="connsiteX0" fmla="*/ 124279 w 235057"/>
                <a:gd name="connsiteY0" fmla="*/ 213876 h 302216"/>
                <a:gd name="connsiteX1" fmla="*/ 160209 w 235057"/>
                <a:gd name="connsiteY1" fmla="*/ 193057 h 302216"/>
                <a:gd name="connsiteX2" fmla="*/ 174313 w 235057"/>
                <a:gd name="connsiteY2" fmla="*/ 160821 h 302216"/>
                <a:gd name="connsiteX3" fmla="*/ 162224 w 235057"/>
                <a:gd name="connsiteY3" fmla="*/ 102056 h 302216"/>
                <a:gd name="connsiteX4" fmla="*/ 139390 w 235057"/>
                <a:gd name="connsiteY4" fmla="*/ 91311 h 302216"/>
                <a:gd name="connsiteX5" fmla="*/ 103459 w 235057"/>
                <a:gd name="connsiteY5" fmla="*/ 112130 h 302216"/>
                <a:gd name="connsiteX6" fmla="*/ 89356 w 235057"/>
                <a:gd name="connsiteY6" fmla="*/ 144367 h 302216"/>
                <a:gd name="connsiteX7" fmla="*/ 101445 w 235057"/>
                <a:gd name="connsiteY7" fmla="*/ 203131 h 302216"/>
                <a:gd name="connsiteX8" fmla="*/ 124279 w 235057"/>
                <a:gd name="connsiteY8" fmla="*/ 213876 h 302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302216">
                  <a:moveTo>
                    <a:pt x="124279" y="213876"/>
                  </a:moveTo>
                  <a:lnTo>
                    <a:pt x="160209" y="193057"/>
                  </a:lnTo>
                  <a:cubicBezTo>
                    <a:pt x="170619" y="187013"/>
                    <a:pt x="176999" y="172574"/>
                    <a:pt x="174313" y="160821"/>
                  </a:cubicBezTo>
                  <a:lnTo>
                    <a:pt x="162224" y="102056"/>
                  </a:lnTo>
                  <a:cubicBezTo>
                    <a:pt x="159873" y="90304"/>
                    <a:pt x="149464" y="85266"/>
                    <a:pt x="139390" y="91311"/>
                  </a:cubicBezTo>
                  <a:lnTo>
                    <a:pt x="103459" y="112130"/>
                  </a:lnTo>
                  <a:cubicBezTo>
                    <a:pt x="93050" y="118175"/>
                    <a:pt x="86670" y="132614"/>
                    <a:pt x="89356" y="144367"/>
                  </a:cubicBezTo>
                  <a:lnTo>
                    <a:pt x="101445" y="203131"/>
                  </a:lnTo>
                  <a:cubicBezTo>
                    <a:pt x="103795" y="214884"/>
                    <a:pt x="114205" y="219585"/>
                    <a:pt x="124279" y="213876"/>
                  </a:cubicBezTo>
                  <a:close/>
                </a:path>
              </a:pathLst>
            </a:custGeom>
            <a:solidFill>
              <a:schemeClr val="bg1">
                <a:lumMod val="8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9" name="Freeform: Shape 138">
              <a:extLst>
                <a:ext uri="{FF2B5EF4-FFF2-40B4-BE49-F238E27FC236}">
                  <a16:creationId xmlns:a16="http://schemas.microsoft.com/office/drawing/2014/main" id="{DC8614E8-2253-42E0-9F6A-E026C9309A45}"/>
                </a:ext>
              </a:extLst>
            </p:cNvPr>
            <p:cNvSpPr/>
            <p:nvPr/>
          </p:nvSpPr>
          <p:spPr>
            <a:xfrm>
              <a:off x="7631741" y="7550768"/>
              <a:ext cx="210715" cy="270919"/>
            </a:xfrm>
            <a:custGeom>
              <a:avLst/>
              <a:gdLst>
                <a:gd name="connsiteX0" fmla="*/ 124279 w 235057"/>
                <a:gd name="connsiteY0" fmla="*/ 213876 h 302216"/>
                <a:gd name="connsiteX1" fmla="*/ 160209 w 235057"/>
                <a:gd name="connsiteY1" fmla="*/ 193057 h 302216"/>
                <a:gd name="connsiteX2" fmla="*/ 174313 w 235057"/>
                <a:gd name="connsiteY2" fmla="*/ 160821 h 302216"/>
                <a:gd name="connsiteX3" fmla="*/ 162224 w 235057"/>
                <a:gd name="connsiteY3" fmla="*/ 102056 h 302216"/>
                <a:gd name="connsiteX4" fmla="*/ 139390 w 235057"/>
                <a:gd name="connsiteY4" fmla="*/ 91311 h 302216"/>
                <a:gd name="connsiteX5" fmla="*/ 103459 w 235057"/>
                <a:gd name="connsiteY5" fmla="*/ 112130 h 302216"/>
                <a:gd name="connsiteX6" fmla="*/ 89356 w 235057"/>
                <a:gd name="connsiteY6" fmla="*/ 144367 h 302216"/>
                <a:gd name="connsiteX7" fmla="*/ 101445 w 235057"/>
                <a:gd name="connsiteY7" fmla="*/ 203131 h 302216"/>
                <a:gd name="connsiteX8" fmla="*/ 124279 w 235057"/>
                <a:gd name="connsiteY8" fmla="*/ 213876 h 302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302216">
                  <a:moveTo>
                    <a:pt x="124279" y="213876"/>
                  </a:moveTo>
                  <a:lnTo>
                    <a:pt x="160209" y="193057"/>
                  </a:lnTo>
                  <a:cubicBezTo>
                    <a:pt x="170619" y="187013"/>
                    <a:pt x="176999" y="172574"/>
                    <a:pt x="174313" y="160821"/>
                  </a:cubicBezTo>
                  <a:lnTo>
                    <a:pt x="162224" y="102056"/>
                  </a:lnTo>
                  <a:cubicBezTo>
                    <a:pt x="159873" y="90304"/>
                    <a:pt x="149464" y="85266"/>
                    <a:pt x="139390" y="91311"/>
                  </a:cubicBezTo>
                  <a:lnTo>
                    <a:pt x="103459" y="112130"/>
                  </a:lnTo>
                  <a:cubicBezTo>
                    <a:pt x="93050" y="118175"/>
                    <a:pt x="86670" y="132614"/>
                    <a:pt x="89356" y="144367"/>
                  </a:cubicBezTo>
                  <a:lnTo>
                    <a:pt x="101445" y="203131"/>
                  </a:lnTo>
                  <a:cubicBezTo>
                    <a:pt x="103459" y="214884"/>
                    <a:pt x="113869" y="219585"/>
                    <a:pt x="124279" y="213876"/>
                  </a:cubicBezTo>
                  <a:close/>
                </a:path>
              </a:pathLst>
            </a:custGeom>
            <a:solidFill>
              <a:schemeClr val="bg1">
                <a:lumMod val="8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0" name="Freeform: Shape 139">
              <a:extLst>
                <a:ext uri="{FF2B5EF4-FFF2-40B4-BE49-F238E27FC236}">
                  <a16:creationId xmlns:a16="http://schemas.microsoft.com/office/drawing/2014/main" id="{4936C3C5-CB95-4EF3-B4B9-E586BEEBC87F}"/>
                </a:ext>
              </a:extLst>
            </p:cNvPr>
            <p:cNvSpPr/>
            <p:nvPr/>
          </p:nvSpPr>
          <p:spPr>
            <a:xfrm>
              <a:off x="7665155" y="7702782"/>
              <a:ext cx="210715" cy="270919"/>
            </a:xfrm>
            <a:custGeom>
              <a:avLst/>
              <a:gdLst>
                <a:gd name="connsiteX0" fmla="*/ 124279 w 235057"/>
                <a:gd name="connsiteY0" fmla="*/ 213877 h 302216"/>
                <a:gd name="connsiteX1" fmla="*/ 160209 w 235057"/>
                <a:gd name="connsiteY1" fmla="*/ 193057 h 302216"/>
                <a:gd name="connsiteX2" fmla="*/ 174313 w 235057"/>
                <a:gd name="connsiteY2" fmla="*/ 160821 h 302216"/>
                <a:gd name="connsiteX3" fmla="*/ 162224 w 235057"/>
                <a:gd name="connsiteY3" fmla="*/ 102056 h 302216"/>
                <a:gd name="connsiteX4" fmla="*/ 139390 w 235057"/>
                <a:gd name="connsiteY4" fmla="*/ 91311 h 302216"/>
                <a:gd name="connsiteX5" fmla="*/ 103459 w 235057"/>
                <a:gd name="connsiteY5" fmla="*/ 112130 h 302216"/>
                <a:gd name="connsiteX6" fmla="*/ 89356 w 235057"/>
                <a:gd name="connsiteY6" fmla="*/ 144366 h 302216"/>
                <a:gd name="connsiteX7" fmla="*/ 101445 w 235057"/>
                <a:gd name="connsiteY7" fmla="*/ 203131 h 302216"/>
                <a:gd name="connsiteX8" fmla="*/ 124279 w 235057"/>
                <a:gd name="connsiteY8" fmla="*/ 213877 h 302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302216">
                  <a:moveTo>
                    <a:pt x="124279" y="213877"/>
                  </a:moveTo>
                  <a:lnTo>
                    <a:pt x="160209" y="193057"/>
                  </a:lnTo>
                  <a:cubicBezTo>
                    <a:pt x="170619" y="187013"/>
                    <a:pt x="176999" y="172574"/>
                    <a:pt x="174313" y="160821"/>
                  </a:cubicBezTo>
                  <a:lnTo>
                    <a:pt x="162224" y="102056"/>
                  </a:lnTo>
                  <a:cubicBezTo>
                    <a:pt x="159873" y="90303"/>
                    <a:pt x="149464" y="85266"/>
                    <a:pt x="139390" y="91311"/>
                  </a:cubicBezTo>
                  <a:lnTo>
                    <a:pt x="103459" y="112130"/>
                  </a:lnTo>
                  <a:cubicBezTo>
                    <a:pt x="93050" y="118174"/>
                    <a:pt x="86670" y="132614"/>
                    <a:pt x="89356" y="144366"/>
                  </a:cubicBezTo>
                  <a:lnTo>
                    <a:pt x="101445" y="203131"/>
                  </a:lnTo>
                  <a:cubicBezTo>
                    <a:pt x="103795" y="214884"/>
                    <a:pt x="113869" y="219585"/>
                    <a:pt x="124279" y="213877"/>
                  </a:cubicBezTo>
                  <a:close/>
                </a:path>
              </a:pathLst>
            </a:custGeom>
            <a:solidFill>
              <a:schemeClr val="bg1">
                <a:lumMod val="8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1" name="Freeform: Shape 140">
              <a:extLst>
                <a:ext uri="{FF2B5EF4-FFF2-40B4-BE49-F238E27FC236}">
                  <a16:creationId xmlns:a16="http://schemas.microsoft.com/office/drawing/2014/main" id="{D5CDDF74-1766-46A8-967C-49B2C1DA15D6}"/>
                </a:ext>
              </a:extLst>
            </p:cNvPr>
            <p:cNvSpPr/>
            <p:nvPr/>
          </p:nvSpPr>
          <p:spPr>
            <a:xfrm>
              <a:off x="8550105" y="6975712"/>
              <a:ext cx="662247" cy="933164"/>
            </a:xfrm>
            <a:custGeom>
              <a:avLst/>
              <a:gdLst>
                <a:gd name="connsiteX0" fmla="*/ 543074 w 738752"/>
                <a:gd name="connsiteY0" fmla="*/ 141462 h 1040969"/>
                <a:gd name="connsiteX1" fmla="*/ 410770 w 738752"/>
                <a:gd name="connsiteY1" fmla="*/ 88742 h 1040969"/>
                <a:gd name="connsiteX2" fmla="*/ 528971 w 738752"/>
                <a:gd name="connsiteY2" fmla="*/ 271415 h 1040969"/>
                <a:gd name="connsiteX3" fmla="*/ 302644 w 738752"/>
                <a:gd name="connsiteY3" fmla="*/ 843613 h 1040969"/>
                <a:gd name="connsiteX4" fmla="*/ 88742 w 738752"/>
                <a:gd name="connsiteY4" fmla="*/ 897004 h 1040969"/>
                <a:gd name="connsiteX5" fmla="*/ 216344 w 738752"/>
                <a:gd name="connsiteY5" fmla="*/ 952747 h 1040969"/>
                <a:gd name="connsiteX6" fmla="*/ 437634 w 738752"/>
                <a:gd name="connsiteY6" fmla="*/ 899691 h 1040969"/>
                <a:gd name="connsiteX7" fmla="*/ 665304 w 738752"/>
                <a:gd name="connsiteY7" fmla="*/ 322456 h 1040969"/>
                <a:gd name="connsiteX8" fmla="*/ 543074 w 738752"/>
                <a:gd name="connsiteY8" fmla="*/ 141462 h 1040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8752" h="1040969">
                  <a:moveTo>
                    <a:pt x="543074" y="141462"/>
                  </a:moveTo>
                  <a:lnTo>
                    <a:pt x="410770" y="88742"/>
                  </a:lnTo>
                  <a:cubicBezTo>
                    <a:pt x="470206" y="112583"/>
                    <a:pt x="514196" y="175042"/>
                    <a:pt x="528971" y="271415"/>
                  </a:cubicBezTo>
                  <a:cubicBezTo>
                    <a:pt x="558185" y="465170"/>
                    <a:pt x="456775" y="721047"/>
                    <a:pt x="302644" y="843613"/>
                  </a:cubicBezTo>
                  <a:cubicBezTo>
                    <a:pt x="225075" y="905063"/>
                    <a:pt x="148849" y="921182"/>
                    <a:pt x="88742" y="897004"/>
                  </a:cubicBezTo>
                  <a:lnTo>
                    <a:pt x="216344" y="952747"/>
                  </a:lnTo>
                  <a:cubicBezTo>
                    <a:pt x="276452" y="976923"/>
                    <a:pt x="360065" y="961477"/>
                    <a:pt x="437634" y="899691"/>
                  </a:cubicBezTo>
                  <a:cubicBezTo>
                    <a:pt x="591765" y="777461"/>
                    <a:pt x="694519" y="515875"/>
                    <a:pt x="665304" y="322456"/>
                  </a:cubicBezTo>
                  <a:cubicBezTo>
                    <a:pt x="651201" y="226418"/>
                    <a:pt x="602846" y="165303"/>
                    <a:pt x="543074" y="141462"/>
                  </a:cubicBezTo>
                  <a:close/>
                </a:path>
              </a:pathLst>
            </a:custGeom>
            <a:solidFill>
              <a:schemeClr val="bg1">
                <a:lumMod val="6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2" name="Freeform: Shape 141">
              <a:extLst>
                <a:ext uri="{FF2B5EF4-FFF2-40B4-BE49-F238E27FC236}">
                  <a16:creationId xmlns:a16="http://schemas.microsoft.com/office/drawing/2014/main" id="{698C42C5-BC83-40AC-8817-3EE549721867}"/>
                </a:ext>
              </a:extLst>
            </p:cNvPr>
            <p:cNvSpPr/>
            <p:nvPr/>
          </p:nvSpPr>
          <p:spPr>
            <a:xfrm>
              <a:off x="8370966" y="6865374"/>
              <a:ext cx="782655" cy="1113778"/>
            </a:xfrm>
            <a:custGeom>
              <a:avLst/>
              <a:gdLst>
                <a:gd name="connsiteX0" fmla="*/ 654595 w 873071"/>
                <a:gd name="connsiteY0" fmla="*/ 102357 h 1242447"/>
                <a:gd name="connsiteX1" fmla="*/ 382600 w 873071"/>
                <a:gd name="connsiteY1" fmla="*/ 170188 h 1242447"/>
                <a:gd name="connsiteX2" fmla="*/ 95158 w 873071"/>
                <a:gd name="connsiteY2" fmla="*/ 897188 h 1242447"/>
                <a:gd name="connsiteX3" fmla="*/ 245259 w 873071"/>
                <a:gd name="connsiteY3" fmla="*/ 1129224 h 1242447"/>
                <a:gd name="connsiteX4" fmla="*/ 377563 w 873071"/>
                <a:gd name="connsiteY4" fmla="*/ 1181943 h 1242447"/>
                <a:gd name="connsiteX5" fmla="*/ 234178 w 873071"/>
                <a:gd name="connsiteY5" fmla="*/ 947222 h 1242447"/>
                <a:gd name="connsiteX6" fmla="*/ 517254 w 873071"/>
                <a:gd name="connsiteY6" fmla="*/ 229960 h 1242447"/>
                <a:gd name="connsiteX7" fmla="*/ 786899 w 873071"/>
                <a:gd name="connsiteY7" fmla="*/ 155077 h 1242447"/>
                <a:gd name="connsiteX8" fmla="*/ 654595 w 873071"/>
                <a:gd name="connsiteY8" fmla="*/ 102357 h 1242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73071" h="1242447">
                  <a:moveTo>
                    <a:pt x="654595" y="102357"/>
                  </a:moveTo>
                  <a:cubicBezTo>
                    <a:pt x="578033" y="71800"/>
                    <a:pt x="480988" y="91948"/>
                    <a:pt x="382600" y="170188"/>
                  </a:cubicBezTo>
                  <a:cubicBezTo>
                    <a:pt x="186830" y="325662"/>
                    <a:pt x="57884" y="651049"/>
                    <a:pt x="95158" y="897188"/>
                  </a:cubicBezTo>
                  <a:cubicBezTo>
                    <a:pt x="113627" y="1019418"/>
                    <a:pt x="169705" y="1099002"/>
                    <a:pt x="245259" y="1129224"/>
                  </a:cubicBezTo>
                  <a:lnTo>
                    <a:pt x="377563" y="1181943"/>
                  </a:lnTo>
                  <a:cubicBezTo>
                    <a:pt x="302009" y="1151722"/>
                    <a:pt x="252646" y="1069452"/>
                    <a:pt x="234178" y="947222"/>
                  </a:cubicBezTo>
                  <a:cubicBezTo>
                    <a:pt x="196904" y="701083"/>
                    <a:pt x="321485" y="385434"/>
                    <a:pt x="517254" y="229960"/>
                  </a:cubicBezTo>
                  <a:cubicBezTo>
                    <a:pt x="615978" y="151720"/>
                    <a:pt x="710337" y="124520"/>
                    <a:pt x="786899" y="155077"/>
                  </a:cubicBezTo>
                  <a:lnTo>
                    <a:pt x="654595" y="102357"/>
                  </a:lnTo>
                  <a:close/>
                </a:path>
              </a:pathLst>
            </a:custGeom>
            <a:solidFill>
              <a:schemeClr val="bg1">
                <a:lumMod val="9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3" name="Freeform: Shape 142">
              <a:extLst>
                <a:ext uri="{FF2B5EF4-FFF2-40B4-BE49-F238E27FC236}">
                  <a16:creationId xmlns:a16="http://schemas.microsoft.com/office/drawing/2014/main" id="{7FD485B0-5DB9-4A82-801B-ADE7E8123B80}"/>
                </a:ext>
              </a:extLst>
            </p:cNvPr>
            <p:cNvSpPr/>
            <p:nvPr/>
          </p:nvSpPr>
          <p:spPr>
            <a:xfrm>
              <a:off x="8489348" y="6912568"/>
              <a:ext cx="782655" cy="1083676"/>
            </a:xfrm>
            <a:custGeom>
              <a:avLst/>
              <a:gdLst>
                <a:gd name="connsiteX0" fmla="*/ 382508 w 873071"/>
                <a:gd name="connsiteY0" fmla="*/ 170261 h 1208867"/>
                <a:gd name="connsiteX1" fmla="*/ 804605 w 873071"/>
                <a:gd name="connsiteY1" fmla="*/ 334465 h 1208867"/>
                <a:gd name="connsiteX2" fmla="*/ 517163 w 873071"/>
                <a:gd name="connsiteY2" fmla="*/ 1061465 h 1208867"/>
                <a:gd name="connsiteX3" fmla="*/ 95067 w 873071"/>
                <a:gd name="connsiteY3" fmla="*/ 897261 h 1208867"/>
                <a:gd name="connsiteX4" fmla="*/ 382508 w 873071"/>
                <a:gd name="connsiteY4" fmla="*/ 170261 h 1208867"/>
                <a:gd name="connsiteX5" fmla="*/ 503059 w 873071"/>
                <a:gd name="connsiteY5" fmla="*/ 966435 h 1208867"/>
                <a:gd name="connsiteX6" fmla="*/ 729386 w 873071"/>
                <a:gd name="connsiteY6" fmla="*/ 394237 h 1208867"/>
                <a:gd name="connsiteX7" fmla="*/ 397284 w 873071"/>
                <a:gd name="connsiteY7" fmla="*/ 264956 h 1208867"/>
                <a:gd name="connsiteX8" fmla="*/ 171293 w 873071"/>
                <a:gd name="connsiteY8" fmla="*/ 837153 h 1208867"/>
                <a:gd name="connsiteX9" fmla="*/ 503059 w 873071"/>
                <a:gd name="connsiteY9" fmla="*/ 966435 h 120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73071" h="1208867">
                  <a:moveTo>
                    <a:pt x="382508" y="170261"/>
                  </a:moveTo>
                  <a:cubicBezTo>
                    <a:pt x="578278" y="14787"/>
                    <a:pt x="767332" y="88326"/>
                    <a:pt x="804605" y="334465"/>
                  </a:cubicBezTo>
                  <a:cubicBezTo>
                    <a:pt x="841878" y="580604"/>
                    <a:pt x="712932" y="905991"/>
                    <a:pt x="517163" y="1061465"/>
                  </a:cubicBezTo>
                  <a:cubicBezTo>
                    <a:pt x="321394" y="1216939"/>
                    <a:pt x="132340" y="1143399"/>
                    <a:pt x="95067" y="897261"/>
                  </a:cubicBezTo>
                  <a:cubicBezTo>
                    <a:pt x="58129" y="651458"/>
                    <a:pt x="186739" y="325735"/>
                    <a:pt x="382508" y="170261"/>
                  </a:cubicBezTo>
                  <a:close/>
                  <a:moveTo>
                    <a:pt x="503059" y="966435"/>
                  </a:moveTo>
                  <a:cubicBezTo>
                    <a:pt x="657190" y="844205"/>
                    <a:pt x="758601" y="587992"/>
                    <a:pt x="729386" y="394237"/>
                  </a:cubicBezTo>
                  <a:cubicBezTo>
                    <a:pt x="700172" y="200483"/>
                    <a:pt x="551414" y="142726"/>
                    <a:pt x="397284" y="264956"/>
                  </a:cubicBezTo>
                  <a:cubicBezTo>
                    <a:pt x="243153" y="387186"/>
                    <a:pt x="142078" y="643398"/>
                    <a:pt x="171293" y="837153"/>
                  </a:cubicBezTo>
                  <a:cubicBezTo>
                    <a:pt x="200171" y="1031243"/>
                    <a:pt x="348593" y="1089001"/>
                    <a:pt x="503059" y="966435"/>
                  </a:cubicBezTo>
                  <a:close/>
                </a:path>
              </a:pathLst>
            </a:custGeom>
            <a:solidFill>
              <a:schemeClr val="bg1">
                <a:lumMod val="50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4" name="Freeform: Shape 143">
              <a:extLst>
                <a:ext uri="{FF2B5EF4-FFF2-40B4-BE49-F238E27FC236}">
                  <a16:creationId xmlns:a16="http://schemas.microsoft.com/office/drawing/2014/main" id="{52E491DE-23D8-4B12-8D27-13CCBF3FCB88}"/>
                </a:ext>
              </a:extLst>
            </p:cNvPr>
            <p:cNvSpPr/>
            <p:nvPr/>
          </p:nvSpPr>
          <p:spPr>
            <a:xfrm>
              <a:off x="8280993" y="7579906"/>
              <a:ext cx="391328" cy="391328"/>
            </a:xfrm>
            <a:custGeom>
              <a:avLst/>
              <a:gdLst>
                <a:gd name="connsiteX0" fmla="*/ 245894 w 436535"/>
                <a:gd name="connsiteY0" fmla="*/ 95743 h 436535"/>
                <a:gd name="connsiteX1" fmla="*/ 181086 w 436535"/>
                <a:gd name="connsiteY1" fmla="*/ 99101 h 436535"/>
                <a:gd name="connsiteX2" fmla="*/ 88742 w 436535"/>
                <a:gd name="connsiteY2" fmla="*/ 172976 h 436535"/>
                <a:gd name="connsiteX3" fmla="*/ 150192 w 436535"/>
                <a:gd name="connsiteY3" fmla="*/ 173313 h 436535"/>
                <a:gd name="connsiteX4" fmla="*/ 261677 w 436535"/>
                <a:gd name="connsiteY4" fmla="*/ 313004 h 436535"/>
                <a:gd name="connsiteX5" fmla="*/ 248581 w 436535"/>
                <a:gd name="connsiteY5" fmla="*/ 373111 h 436535"/>
                <a:gd name="connsiteX6" fmla="*/ 340925 w 436535"/>
                <a:gd name="connsiteY6" fmla="*/ 299236 h 436535"/>
                <a:gd name="connsiteX7" fmla="*/ 358722 w 436535"/>
                <a:gd name="connsiteY7" fmla="*/ 237785 h 436535"/>
                <a:gd name="connsiteX8" fmla="*/ 245894 w 436535"/>
                <a:gd name="connsiteY8" fmla="*/ 95743 h 43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6535" h="436535">
                  <a:moveTo>
                    <a:pt x="245894" y="95743"/>
                  </a:moveTo>
                  <a:cubicBezTo>
                    <a:pt x="218695" y="84998"/>
                    <a:pt x="195861" y="87013"/>
                    <a:pt x="181086" y="99101"/>
                  </a:cubicBezTo>
                  <a:lnTo>
                    <a:pt x="88742" y="172976"/>
                  </a:lnTo>
                  <a:cubicBezTo>
                    <a:pt x="103517" y="161224"/>
                    <a:pt x="122993" y="162567"/>
                    <a:pt x="150192" y="173313"/>
                  </a:cubicBezTo>
                  <a:cubicBezTo>
                    <a:pt x="203920" y="194467"/>
                    <a:pt x="253282" y="255918"/>
                    <a:pt x="261677" y="313004"/>
                  </a:cubicBezTo>
                  <a:cubicBezTo>
                    <a:pt x="265706" y="341211"/>
                    <a:pt x="263356" y="361358"/>
                    <a:pt x="248581" y="373111"/>
                  </a:cubicBezTo>
                  <a:lnTo>
                    <a:pt x="340925" y="299236"/>
                  </a:lnTo>
                  <a:cubicBezTo>
                    <a:pt x="355700" y="287483"/>
                    <a:pt x="362752" y="265992"/>
                    <a:pt x="358722" y="237785"/>
                  </a:cubicBezTo>
                  <a:cubicBezTo>
                    <a:pt x="349991" y="180364"/>
                    <a:pt x="299622" y="116898"/>
                    <a:pt x="245894" y="95743"/>
                  </a:cubicBezTo>
                  <a:close/>
                </a:path>
              </a:pathLst>
            </a:custGeom>
            <a:solidFill>
              <a:schemeClr val="bg1">
                <a:lumMod val="6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5" name="Freeform: Shape 144">
              <a:extLst>
                <a:ext uri="{FF2B5EF4-FFF2-40B4-BE49-F238E27FC236}">
                  <a16:creationId xmlns:a16="http://schemas.microsoft.com/office/drawing/2014/main" id="{7F75D0DE-5BA3-4F77-9218-3E9EDF669E1D}"/>
                </a:ext>
              </a:extLst>
            </p:cNvPr>
            <p:cNvSpPr/>
            <p:nvPr/>
          </p:nvSpPr>
          <p:spPr>
            <a:xfrm>
              <a:off x="8263748" y="7645893"/>
              <a:ext cx="331123" cy="331123"/>
            </a:xfrm>
            <a:custGeom>
              <a:avLst/>
              <a:gdLst>
                <a:gd name="connsiteX0" fmla="*/ 172451 w 369376"/>
                <a:gd name="connsiteY0" fmla="*/ 95672 h 369376"/>
                <a:gd name="connsiteX1" fmla="*/ 284943 w 369376"/>
                <a:gd name="connsiteY1" fmla="*/ 237378 h 369376"/>
                <a:gd name="connsiteX2" fmla="*/ 202337 w 369376"/>
                <a:gd name="connsiteY2" fmla="*/ 302187 h 369376"/>
                <a:gd name="connsiteX3" fmla="*/ 89845 w 369376"/>
                <a:gd name="connsiteY3" fmla="*/ 160481 h 369376"/>
                <a:gd name="connsiteX4" fmla="*/ 172451 w 369376"/>
                <a:gd name="connsiteY4" fmla="*/ 95672 h 369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376" h="369376">
                  <a:moveTo>
                    <a:pt x="172451" y="95672"/>
                  </a:moveTo>
                  <a:cubicBezTo>
                    <a:pt x="226179" y="116827"/>
                    <a:pt x="276884" y="180628"/>
                    <a:pt x="284943" y="237378"/>
                  </a:cubicBezTo>
                  <a:cubicBezTo>
                    <a:pt x="293338" y="294464"/>
                    <a:pt x="256400" y="323342"/>
                    <a:pt x="202337" y="302187"/>
                  </a:cubicBezTo>
                  <a:cubicBezTo>
                    <a:pt x="148610" y="281032"/>
                    <a:pt x="97904" y="217231"/>
                    <a:pt x="89845" y="160481"/>
                  </a:cubicBezTo>
                  <a:cubicBezTo>
                    <a:pt x="81786" y="103395"/>
                    <a:pt x="118724" y="74517"/>
                    <a:pt x="172451" y="95672"/>
                  </a:cubicBezTo>
                  <a:close/>
                </a:path>
              </a:pathLst>
            </a:custGeom>
            <a:solidFill>
              <a:schemeClr val="bg1">
                <a:lumMod val="6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6" name="Freeform: Shape 145">
              <a:extLst>
                <a:ext uri="{FF2B5EF4-FFF2-40B4-BE49-F238E27FC236}">
                  <a16:creationId xmlns:a16="http://schemas.microsoft.com/office/drawing/2014/main" id="{F94D556E-8450-4757-A186-5C8D423AC564}"/>
                </a:ext>
              </a:extLst>
            </p:cNvPr>
            <p:cNvSpPr/>
            <p:nvPr/>
          </p:nvSpPr>
          <p:spPr>
            <a:xfrm>
              <a:off x="8279035" y="7677264"/>
              <a:ext cx="270919" cy="301022"/>
            </a:xfrm>
            <a:custGeom>
              <a:avLst/>
              <a:gdLst>
                <a:gd name="connsiteX0" fmla="*/ 150697 w 302216"/>
                <a:gd name="connsiteY0" fmla="*/ 93922 h 335796"/>
                <a:gd name="connsiteX1" fmla="*/ 234310 w 302216"/>
                <a:gd name="connsiteY1" fmla="*/ 199026 h 335796"/>
                <a:gd name="connsiteX2" fmla="*/ 173195 w 302216"/>
                <a:gd name="connsiteY2" fmla="*/ 247045 h 335796"/>
                <a:gd name="connsiteX3" fmla="*/ 89582 w 302216"/>
                <a:gd name="connsiteY3" fmla="*/ 141940 h 335796"/>
                <a:gd name="connsiteX4" fmla="*/ 150697 w 302216"/>
                <a:gd name="connsiteY4" fmla="*/ 93922 h 335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216" h="335796">
                  <a:moveTo>
                    <a:pt x="150697" y="93922"/>
                  </a:moveTo>
                  <a:cubicBezTo>
                    <a:pt x="190657" y="109704"/>
                    <a:pt x="227930" y="156716"/>
                    <a:pt x="234310" y="199026"/>
                  </a:cubicBezTo>
                  <a:cubicBezTo>
                    <a:pt x="240355" y="241336"/>
                    <a:pt x="213155" y="262827"/>
                    <a:pt x="173195" y="247045"/>
                  </a:cubicBezTo>
                  <a:cubicBezTo>
                    <a:pt x="133235" y="231262"/>
                    <a:pt x="95962" y="184251"/>
                    <a:pt x="89582" y="141940"/>
                  </a:cubicBezTo>
                  <a:cubicBezTo>
                    <a:pt x="83537" y="99630"/>
                    <a:pt x="110737" y="78139"/>
                    <a:pt x="150697" y="93922"/>
                  </a:cubicBez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7" name="Freeform: Shape 146">
              <a:extLst>
                <a:ext uri="{FF2B5EF4-FFF2-40B4-BE49-F238E27FC236}">
                  <a16:creationId xmlns:a16="http://schemas.microsoft.com/office/drawing/2014/main" id="{90F59931-A7FB-4141-BCF1-4F1D116F4C6E}"/>
                </a:ext>
              </a:extLst>
            </p:cNvPr>
            <p:cNvSpPr/>
            <p:nvPr/>
          </p:nvSpPr>
          <p:spPr>
            <a:xfrm>
              <a:off x="7859864" y="7681574"/>
              <a:ext cx="692348" cy="632145"/>
            </a:xfrm>
            <a:custGeom>
              <a:avLst/>
              <a:gdLst>
                <a:gd name="connsiteX0" fmla="*/ 613927 w 772332"/>
                <a:gd name="connsiteY0" fmla="*/ 93814 h 705172"/>
                <a:gd name="connsiteX1" fmla="*/ 566916 w 772332"/>
                <a:gd name="connsiteY1" fmla="*/ 96164 h 705172"/>
                <a:gd name="connsiteX2" fmla="*/ 88742 w 772332"/>
                <a:gd name="connsiteY2" fmla="*/ 480316 h 705172"/>
                <a:gd name="connsiteX3" fmla="*/ 132059 w 772332"/>
                <a:gd name="connsiteY3" fmla="*/ 482330 h 705172"/>
                <a:gd name="connsiteX4" fmla="*/ 211307 w 772332"/>
                <a:gd name="connsiteY4" fmla="*/ 581726 h 705172"/>
                <a:gd name="connsiteX5" fmla="*/ 203920 w 772332"/>
                <a:gd name="connsiteY5" fmla="*/ 624708 h 705172"/>
                <a:gd name="connsiteX6" fmla="*/ 682094 w 772332"/>
                <a:gd name="connsiteY6" fmla="*/ 240557 h 705172"/>
                <a:gd name="connsiteX7" fmla="*/ 694854 w 772332"/>
                <a:gd name="connsiteY7" fmla="*/ 196232 h 705172"/>
                <a:gd name="connsiteX8" fmla="*/ 613927 w 772332"/>
                <a:gd name="connsiteY8" fmla="*/ 93814 h 7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2332" h="705172">
                  <a:moveTo>
                    <a:pt x="613927" y="93814"/>
                  </a:moveTo>
                  <a:cubicBezTo>
                    <a:pt x="594451" y="86091"/>
                    <a:pt x="577997" y="87434"/>
                    <a:pt x="566916" y="96164"/>
                  </a:cubicBezTo>
                  <a:lnTo>
                    <a:pt x="88742" y="480316"/>
                  </a:lnTo>
                  <a:cubicBezTo>
                    <a:pt x="99487" y="471585"/>
                    <a:pt x="112583" y="474607"/>
                    <a:pt x="132059" y="482330"/>
                  </a:cubicBezTo>
                  <a:cubicBezTo>
                    <a:pt x="171012" y="497777"/>
                    <a:pt x="205263" y="540759"/>
                    <a:pt x="211307" y="581726"/>
                  </a:cubicBezTo>
                  <a:cubicBezTo>
                    <a:pt x="214329" y="602210"/>
                    <a:pt x="214665" y="616313"/>
                    <a:pt x="203920" y="624708"/>
                  </a:cubicBezTo>
                  <a:lnTo>
                    <a:pt x="682094" y="240557"/>
                  </a:lnTo>
                  <a:cubicBezTo>
                    <a:pt x="692840" y="232162"/>
                    <a:pt x="697877" y="216716"/>
                    <a:pt x="694854" y="196232"/>
                  </a:cubicBezTo>
                  <a:cubicBezTo>
                    <a:pt x="689482" y="154929"/>
                    <a:pt x="652880" y="109260"/>
                    <a:pt x="613927" y="93814"/>
                  </a:cubicBezTo>
                  <a:close/>
                </a:path>
              </a:pathLst>
            </a:custGeom>
            <a:solidFill>
              <a:srgbClr val="27394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8" name="Freeform: Shape 147">
              <a:extLst>
                <a:ext uri="{FF2B5EF4-FFF2-40B4-BE49-F238E27FC236}">
                  <a16:creationId xmlns:a16="http://schemas.microsoft.com/office/drawing/2014/main" id="{6A7A7B21-9976-4573-A1C8-B358D70DD4B6}"/>
                </a:ext>
              </a:extLst>
            </p:cNvPr>
            <p:cNvSpPr/>
            <p:nvPr/>
          </p:nvSpPr>
          <p:spPr>
            <a:xfrm>
              <a:off x="7847733" y="8026076"/>
              <a:ext cx="270919" cy="301022"/>
            </a:xfrm>
            <a:custGeom>
              <a:avLst/>
              <a:gdLst>
                <a:gd name="connsiteX0" fmla="*/ 149286 w 302216"/>
                <a:gd name="connsiteY0" fmla="*/ 93666 h 335796"/>
                <a:gd name="connsiteX1" fmla="*/ 230549 w 302216"/>
                <a:gd name="connsiteY1" fmla="*/ 196084 h 335796"/>
                <a:gd name="connsiteX2" fmla="*/ 170777 w 302216"/>
                <a:gd name="connsiteY2" fmla="*/ 242760 h 335796"/>
                <a:gd name="connsiteX3" fmla="*/ 89514 w 302216"/>
                <a:gd name="connsiteY3" fmla="*/ 140341 h 335796"/>
                <a:gd name="connsiteX4" fmla="*/ 149286 w 302216"/>
                <a:gd name="connsiteY4" fmla="*/ 93666 h 335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216" h="335796">
                  <a:moveTo>
                    <a:pt x="149286" y="93666"/>
                  </a:moveTo>
                  <a:cubicBezTo>
                    <a:pt x="188238" y="109112"/>
                    <a:pt x="224504" y="155117"/>
                    <a:pt x="230549" y="196084"/>
                  </a:cubicBezTo>
                  <a:cubicBezTo>
                    <a:pt x="236593" y="237387"/>
                    <a:pt x="209729" y="258206"/>
                    <a:pt x="170777" y="242760"/>
                  </a:cubicBezTo>
                  <a:cubicBezTo>
                    <a:pt x="131824" y="227313"/>
                    <a:pt x="95558" y="181309"/>
                    <a:pt x="89514" y="140341"/>
                  </a:cubicBezTo>
                  <a:cubicBezTo>
                    <a:pt x="83805" y="99374"/>
                    <a:pt x="110333" y="78555"/>
                    <a:pt x="149286" y="93666"/>
                  </a:cubicBez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9" name="Freeform: Shape 148">
              <a:extLst>
                <a:ext uri="{FF2B5EF4-FFF2-40B4-BE49-F238E27FC236}">
                  <a16:creationId xmlns:a16="http://schemas.microsoft.com/office/drawing/2014/main" id="{DD0FD74D-A1E5-4FC7-9C1A-39790B62E43F}"/>
                </a:ext>
              </a:extLst>
            </p:cNvPr>
            <p:cNvSpPr/>
            <p:nvPr/>
          </p:nvSpPr>
          <p:spPr>
            <a:xfrm>
              <a:off x="17616559" y="10462891"/>
              <a:ext cx="1836228" cy="1113778"/>
            </a:xfrm>
            <a:custGeom>
              <a:avLst/>
              <a:gdLst>
                <a:gd name="connsiteX0" fmla="*/ 1695528 w 2048359"/>
                <a:gd name="connsiteY0" fmla="*/ 1155399 h 1242447"/>
                <a:gd name="connsiteX1" fmla="*/ 107881 w 2048359"/>
                <a:gd name="connsiteY1" fmla="*/ 238675 h 1242447"/>
                <a:gd name="connsiteX2" fmla="*/ 107881 w 2048359"/>
                <a:gd name="connsiteY2" fmla="*/ 172186 h 1242447"/>
                <a:gd name="connsiteX3" fmla="*/ 220037 w 2048359"/>
                <a:gd name="connsiteY3" fmla="*/ 107378 h 1242447"/>
                <a:gd name="connsiteX4" fmla="*/ 360065 w 2048359"/>
                <a:gd name="connsiteY4" fmla="*/ 107378 h 1242447"/>
                <a:gd name="connsiteX5" fmla="*/ 1955770 w 2048359"/>
                <a:gd name="connsiteY5" fmla="*/ 1028804 h 1242447"/>
                <a:gd name="connsiteX6" fmla="*/ 1955770 w 2048359"/>
                <a:gd name="connsiteY6" fmla="*/ 1095291 h 1242447"/>
                <a:gd name="connsiteX7" fmla="*/ 1851673 w 2048359"/>
                <a:gd name="connsiteY7" fmla="*/ 1155399 h 1242447"/>
                <a:gd name="connsiteX8" fmla="*/ 1695528 w 2048359"/>
                <a:gd name="connsiteY8" fmla="*/ 1155399 h 1242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48359" h="1242447">
                  <a:moveTo>
                    <a:pt x="1695528" y="1155399"/>
                  </a:moveTo>
                  <a:lnTo>
                    <a:pt x="107881" y="238675"/>
                  </a:lnTo>
                  <a:cubicBezTo>
                    <a:pt x="82362" y="223899"/>
                    <a:pt x="82362" y="186962"/>
                    <a:pt x="107881" y="172186"/>
                  </a:cubicBezTo>
                  <a:lnTo>
                    <a:pt x="220037" y="107378"/>
                  </a:lnTo>
                  <a:cubicBezTo>
                    <a:pt x="263355" y="82529"/>
                    <a:pt x="316747" y="82529"/>
                    <a:pt x="360065" y="107378"/>
                  </a:cubicBezTo>
                  <a:lnTo>
                    <a:pt x="1955770" y="1028804"/>
                  </a:lnTo>
                  <a:cubicBezTo>
                    <a:pt x="1981291" y="1043579"/>
                    <a:pt x="1981291" y="1080516"/>
                    <a:pt x="1955770" y="1095291"/>
                  </a:cubicBezTo>
                  <a:lnTo>
                    <a:pt x="1851673" y="1155399"/>
                  </a:lnTo>
                  <a:cubicBezTo>
                    <a:pt x="1803319" y="1183271"/>
                    <a:pt x="1743883" y="1183271"/>
                    <a:pt x="1695528" y="1155399"/>
                  </a:cubicBezTo>
                  <a:close/>
                </a:path>
              </a:pathLst>
            </a:custGeom>
            <a:solidFill>
              <a:schemeClr val="bg1">
                <a:lumMod val="6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0" name="Freeform: Shape 149">
              <a:extLst>
                <a:ext uri="{FF2B5EF4-FFF2-40B4-BE49-F238E27FC236}">
                  <a16:creationId xmlns:a16="http://schemas.microsoft.com/office/drawing/2014/main" id="{2AC3155E-E6A6-4C4F-90C5-E9F8DF603991}"/>
                </a:ext>
              </a:extLst>
            </p:cNvPr>
            <p:cNvSpPr/>
            <p:nvPr/>
          </p:nvSpPr>
          <p:spPr>
            <a:xfrm>
              <a:off x="17254656" y="10763083"/>
              <a:ext cx="1294390" cy="812757"/>
            </a:xfrm>
            <a:custGeom>
              <a:avLst/>
              <a:gdLst>
                <a:gd name="connsiteX0" fmla="*/ 558269 w 1443925"/>
                <a:gd name="connsiteY0" fmla="*/ 787954 h 906650"/>
                <a:gd name="connsiteX1" fmla="*/ 170089 w 1443925"/>
                <a:gd name="connsiteY1" fmla="*/ 564313 h 906650"/>
                <a:gd name="connsiteX2" fmla="*/ 170089 w 1443925"/>
                <a:gd name="connsiteY2" fmla="*/ 337316 h 906650"/>
                <a:gd name="connsiteX3" fmla="*/ 518981 w 1443925"/>
                <a:gd name="connsiteY3" fmla="*/ 135838 h 906650"/>
                <a:gd name="connsiteX4" fmla="*/ 912198 w 1443925"/>
                <a:gd name="connsiteY4" fmla="*/ 135838 h 906650"/>
                <a:gd name="connsiteX5" fmla="*/ 1300380 w 1443925"/>
                <a:gd name="connsiteY5" fmla="*/ 359477 h 906650"/>
                <a:gd name="connsiteX6" fmla="*/ 1300380 w 1443925"/>
                <a:gd name="connsiteY6" fmla="*/ 586476 h 906650"/>
                <a:gd name="connsiteX7" fmla="*/ 951487 w 1443925"/>
                <a:gd name="connsiteY7" fmla="*/ 787954 h 906650"/>
                <a:gd name="connsiteX8" fmla="*/ 558269 w 1443925"/>
                <a:gd name="connsiteY8" fmla="*/ 787954 h 906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3925" h="906650">
                  <a:moveTo>
                    <a:pt x="558269" y="787954"/>
                  </a:moveTo>
                  <a:lnTo>
                    <a:pt x="170089" y="564313"/>
                  </a:lnTo>
                  <a:cubicBezTo>
                    <a:pt x="61626" y="501520"/>
                    <a:pt x="61626" y="400109"/>
                    <a:pt x="170089" y="337316"/>
                  </a:cubicBezTo>
                  <a:lnTo>
                    <a:pt x="518981" y="135838"/>
                  </a:lnTo>
                  <a:cubicBezTo>
                    <a:pt x="627443" y="73043"/>
                    <a:pt x="803400" y="73043"/>
                    <a:pt x="912198" y="135838"/>
                  </a:cubicBezTo>
                  <a:lnTo>
                    <a:pt x="1300380" y="359477"/>
                  </a:lnTo>
                  <a:cubicBezTo>
                    <a:pt x="1408842" y="422272"/>
                    <a:pt x="1408842" y="523682"/>
                    <a:pt x="1300380" y="586476"/>
                  </a:cubicBezTo>
                  <a:lnTo>
                    <a:pt x="951487" y="787954"/>
                  </a:lnTo>
                  <a:cubicBezTo>
                    <a:pt x="843024" y="850748"/>
                    <a:pt x="666731" y="850748"/>
                    <a:pt x="558269" y="787954"/>
                  </a:cubicBezTo>
                  <a:close/>
                </a:path>
              </a:pathLst>
            </a:custGeom>
            <a:solidFill>
              <a:schemeClr val="bg1">
                <a:lumMod val="6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1" name="Freeform: Shape 150">
              <a:extLst>
                <a:ext uri="{FF2B5EF4-FFF2-40B4-BE49-F238E27FC236}">
                  <a16:creationId xmlns:a16="http://schemas.microsoft.com/office/drawing/2014/main" id="{CDCFEEB4-E3E5-4CC6-BD56-F561C4D5D996}"/>
                </a:ext>
              </a:extLst>
            </p:cNvPr>
            <p:cNvSpPr/>
            <p:nvPr/>
          </p:nvSpPr>
          <p:spPr>
            <a:xfrm>
              <a:off x="17991028" y="8196706"/>
              <a:ext cx="1384697" cy="812757"/>
            </a:xfrm>
            <a:custGeom>
              <a:avLst/>
              <a:gdLst>
                <a:gd name="connsiteX0" fmla="*/ 224068 w 1544664"/>
                <a:gd name="connsiteY0" fmla="*/ 104129 h 906650"/>
                <a:gd name="connsiteX1" fmla="*/ 390287 w 1544664"/>
                <a:gd name="connsiteY1" fmla="*/ 121591 h 906650"/>
                <a:gd name="connsiteX2" fmla="*/ 1469202 w 1544664"/>
                <a:gd name="connsiteY2" fmla="*/ 764977 h 906650"/>
                <a:gd name="connsiteX3" fmla="*/ 1339249 w 1544664"/>
                <a:gd name="connsiteY3" fmla="*/ 847919 h 906650"/>
                <a:gd name="connsiteX4" fmla="*/ 211979 w 1544664"/>
                <a:gd name="connsiteY4" fmla="*/ 190429 h 906650"/>
                <a:gd name="connsiteX5" fmla="*/ 88742 w 1544664"/>
                <a:gd name="connsiteY5" fmla="*/ 163229 h 906650"/>
                <a:gd name="connsiteX6" fmla="*/ 224068 w 1544664"/>
                <a:gd name="connsiteY6" fmla="*/ 104129 h 906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4664" h="906650">
                  <a:moveTo>
                    <a:pt x="224068" y="104129"/>
                  </a:moveTo>
                  <a:cubicBezTo>
                    <a:pt x="266714" y="79616"/>
                    <a:pt x="325479" y="83646"/>
                    <a:pt x="390287" y="121591"/>
                  </a:cubicBezTo>
                  <a:lnTo>
                    <a:pt x="1469202" y="764977"/>
                  </a:lnTo>
                  <a:lnTo>
                    <a:pt x="1339249" y="847919"/>
                  </a:lnTo>
                  <a:lnTo>
                    <a:pt x="211979" y="190429"/>
                  </a:lnTo>
                  <a:cubicBezTo>
                    <a:pt x="147506" y="152484"/>
                    <a:pt x="131388" y="138716"/>
                    <a:pt x="88742" y="163229"/>
                  </a:cubicBezTo>
                  <a:lnTo>
                    <a:pt x="224068" y="104129"/>
                  </a:lnTo>
                  <a:close/>
                </a:path>
              </a:pathLst>
            </a:custGeom>
            <a:solidFill>
              <a:schemeClr val="bg1">
                <a:lumMod val="9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2" name="Freeform: Shape 151">
              <a:extLst>
                <a:ext uri="{FF2B5EF4-FFF2-40B4-BE49-F238E27FC236}">
                  <a16:creationId xmlns:a16="http://schemas.microsoft.com/office/drawing/2014/main" id="{7B076CBA-42D3-4679-A4FA-AB3BB7ADEB2F}"/>
                </a:ext>
              </a:extLst>
            </p:cNvPr>
            <p:cNvSpPr/>
            <p:nvPr/>
          </p:nvSpPr>
          <p:spPr>
            <a:xfrm>
              <a:off x="19102097" y="8797491"/>
              <a:ext cx="481634" cy="2709189"/>
            </a:xfrm>
            <a:custGeom>
              <a:avLst/>
              <a:gdLst>
                <a:gd name="connsiteX0" fmla="*/ 88742 w 537274"/>
                <a:gd name="connsiteY0" fmla="*/ 162953 h 3022169"/>
                <a:gd name="connsiteX1" fmla="*/ 219702 w 537274"/>
                <a:gd name="connsiteY1" fmla="*/ 88742 h 3022169"/>
                <a:gd name="connsiteX2" fmla="*/ 449723 w 537274"/>
                <a:gd name="connsiteY2" fmla="*/ 493712 h 3022169"/>
                <a:gd name="connsiteX3" fmla="*/ 427560 w 537274"/>
                <a:gd name="connsiteY3" fmla="*/ 2744557 h 3022169"/>
                <a:gd name="connsiteX4" fmla="*/ 358386 w 537274"/>
                <a:gd name="connsiteY4" fmla="*/ 2893987 h 3022169"/>
                <a:gd name="connsiteX5" fmla="*/ 237835 w 537274"/>
                <a:gd name="connsiteY5" fmla="*/ 2963161 h 3022169"/>
                <a:gd name="connsiteX6" fmla="*/ 287197 w 537274"/>
                <a:gd name="connsiteY6" fmla="*/ 2804665 h 3022169"/>
                <a:gd name="connsiteX7" fmla="*/ 312382 w 537274"/>
                <a:gd name="connsiteY7" fmla="*/ 562551 h 3022169"/>
                <a:gd name="connsiteX8" fmla="*/ 88742 w 537274"/>
                <a:gd name="connsiteY8" fmla="*/ 162953 h 3022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7274" h="3022169">
                  <a:moveTo>
                    <a:pt x="88742" y="162953"/>
                  </a:moveTo>
                  <a:lnTo>
                    <a:pt x="219702" y="88742"/>
                  </a:lnTo>
                  <a:cubicBezTo>
                    <a:pt x="348313" y="163960"/>
                    <a:pt x="451066" y="345290"/>
                    <a:pt x="449723" y="493712"/>
                  </a:cubicBezTo>
                  <a:lnTo>
                    <a:pt x="427560" y="2744557"/>
                  </a:lnTo>
                  <a:cubicBezTo>
                    <a:pt x="426889" y="2818433"/>
                    <a:pt x="400361" y="2870145"/>
                    <a:pt x="358386" y="2893987"/>
                  </a:cubicBezTo>
                  <a:lnTo>
                    <a:pt x="237835" y="2963161"/>
                  </a:lnTo>
                  <a:cubicBezTo>
                    <a:pt x="279810" y="2938983"/>
                    <a:pt x="286526" y="2878539"/>
                    <a:pt x="287197" y="2804665"/>
                  </a:cubicBezTo>
                  <a:lnTo>
                    <a:pt x="312382" y="562551"/>
                  </a:lnTo>
                  <a:cubicBezTo>
                    <a:pt x="314062" y="414464"/>
                    <a:pt x="217352" y="238507"/>
                    <a:pt x="88742" y="162953"/>
                  </a:cubicBezTo>
                  <a:close/>
                </a:path>
              </a:pathLst>
            </a:custGeom>
            <a:solidFill>
              <a:schemeClr val="bg1">
                <a:lumMod val="9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3" name="Freeform: Shape 152">
              <a:extLst>
                <a:ext uri="{FF2B5EF4-FFF2-40B4-BE49-F238E27FC236}">
                  <a16:creationId xmlns:a16="http://schemas.microsoft.com/office/drawing/2014/main" id="{5D45ED35-9C19-4644-9B3E-76068A883BBF}"/>
                </a:ext>
              </a:extLst>
            </p:cNvPr>
            <p:cNvSpPr/>
            <p:nvPr/>
          </p:nvSpPr>
          <p:spPr>
            <a:xfrm>
              <a:off x="17908838" y="8249495"/>
              <a:ext cx="1565309" cy="3281130"/>
            </a:xfrm>
            <a:custGeom>
              <a:avLst/>
              <a:gdLst>
                <a:gd name="connsiteX0" fmla="*/ 346310 w 1746142"/>
                <a:gd name="connsiteY0" fmla="*/ 121468 h 3660183"/>
                <a:gd name="connsiteX1" fmla="*/ 110917 w 1746142"/>
                <a:gd name="connsiteY1" fmla="*/ 253436 h 3660183"/>
                <a:gd name="connsiteX2" fmla="*/ 88755 w 1746142"/>
                <a:gd name="connsiteY2" fmla="*/ 2504281 h 3660183"/>
                <a:gd name="connsiteX3" fmla="*/ 318775 w 1746142"/>
                <a:gd name="connsiteY3" fmla="*/ 2909252 h 3660183"/>
                <a:gd name="connsiteX4" fmla="*/ 1403062 w 1746142"/>
                <a:gd name="connsiteY4" fmla="*/ 3557003 h 3660183"/>
                <a:gd name="connsiteX5" fmla="*/ 1638456 w 1746142"/>
                <a:gd name="connsiteY5" fmla="*/ 3425035 h 3660183"/>
                <a:gd name="connsiteX6" fmla="*/ 1660618 w 1746142"/>
                <a:gd name="connsiteY6" fmla="*/ 1174190 h 3660183"/>
                <a:gd name="connsiteX7" fmla="*/ 1430598 w 1746142"/>
                <a:gd name="connsiteY7" fmla="*/ 769220 h 3660183"/>
                <a:gd name="connsiteX8" fmla="*/ 346310 w 1746142"/>
                <a:gd name="connsiteY8" fmla="*/ 121468 h 3660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6142" h="3660183">
                  <a:moveTo>
                    <a:pt x="346310" y="121468"/>
                  </a:moveTo>
                  <a:cubicBezTo>
                    <a:pt x="217700" y="46250"/>
                    <a:pt x="112596" y="105014"/>
                    <a:pt x="110917" y="253436"/>
                  </a:cubicBezTo>
                  <a:lnTo>
                    <a:pt x="88755" y="2504281"/>
                  </a:lnTo>
                  <a:cubicBezTo>
                    <a:pt x="87411" y="2652703"/>
                    <a:pt x="190165" y="2834033"/>
                    <a:pt x="318775" y="2909252"/>
                  </a:cubicBezTo>
                  <a:lnTo>
                    <a:pt x="1403062" y="3557003"/>
                  </a:lnTo>
                  <a:cubicBezTo>
                    <a:pt x="1531673" y="3632222"/>
                    <a:pt x="1636777" y="3573458"/>
                    <a:pt x="1638456" y="3425035"/>
                  </a:cubicBezTo>
                  <a:lnTo>
                    <a:pt x="1660618" y="1174190"/>
                  </a:lnTo>
                  <a:cubicBezTo>
                    <a:pt x="1661962" y="1026105"/>
                    <a:pt x="1559207" y="844774"/>
                    <a:pt x="1430598" y="769220"/>
                  </a:cubicBezTo>
                  <a:lnTo>
                    <a:pt x="346310" y="121468"/>
                  </a:ln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4" name="Freeform: Shape 153">
              <a:extLst>
                <a:ext uri="{FF2B5EF4-FFF2-40B4-BE49-F238E27FC236}">
                  <a16:creationId xmlns:a16="http://schemas.microsoft.com/office/drawing/2014/main" id="{F1360FD6-5263-40F7-BE35-80C546847612}"/>
                </a:ext>
              </a:extLst>
            </p:cNvPr>
            <p:cNvSpPr/>
            <p:nvPr/>
          </p:nvSpPr>
          <p:spPr>
            <a:xfrm>
              <a:off x="17954304" y="8435062"/>
              <a:ext cx="1475002" cy="2799495"/>
            </a:xfrm>
            <a:custGeom>
              <a:avLst/>
              <a:gdLst>
                <a:gd name="connsiteX0" fmla="*/ 98144 w 1645403"/>
                <a:gd name="connsiteY0" fmla="*/ 88742 h 3122908"/>
                <a:gd name="connsiteX1" fmla="*/ 88742 w 1645403"/>
                <a:gd name="connsiteY1" fmla="*/ 2189485 h 3122908"/>
                <a:gd name="connsiteX2" fmla="*/ 1555166 w 1645403"/>
                <a:gd name="connsiteY2" fmla="*/ 3065914 h 3122908"/>
                <a:gd name="connsiteX3" fmla="*/ 1564232 w 1645403"/>
                <a:gd name="connsiteY3" fmla="*/ 964835 h 3122908"/>
              </a:gdLst>
              <a:ahLst/>
              <a:cxnLst>
                <a:cxn ang="0">
                  <a:pos x="connsiteX0" y="connsiteY0"/>
                </a:cxn>
                <a:cxn ang="0">
                  <a:pos x="connsiteX1" y="connsiteY1"/>
                </a:cxn>
                <a:cxn ang="0">
                  <a:pos x="connsiteX2" y="connsiteY2"/>
                </a:cxn>
                <a:cxn ang="0">
                  <a:pos x="connsiteX3" y="connsiteY3"/>
                </a:cxn>
              </a:cxnLst>
              <a:rect l="l" t="t" r="r" b="b"/>
              <a:pathLst>
                <a:path w="1645403" h="3122908">
                  <a:moveTo>
                    <a:pt x="98144" y="88742"/>
                  </a:moveTo>
                  <a:lnTo>
                    <a:pt x="88742" y="2189485"/>
                  </a:lnTo>
                  <a:lnTo>
                    <a:pt x="1555166" y="3065914"/>
                  </a:lnTo>
                  <a:lnTo>
                    <a:pt x="1564232" y="964835"/>
                  </a:lnTo>
                  <a:close/>
                </a:path>
              </a:pathLst>
            </a:custGeom>
            <a:solidFill>
              <a:schemeClr val="bg1">
                <a:lumMod val="6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5" name="Freeform: Shape 154">
              <a:extLst>
                <a:ext uri="{FF2B5EF4-FFF2-40B4-BE49-F238E27FC236}">
                  <a16:creationId xmlns:a16="http://schemas.microsoft.com/office/drawing/2014/main" id="{1C8FF643-B2CF-422C-AFA7-1A9D697736CA}"/>
                </a:ext>
              </a:extLst>
            </p:cNvPr>
            <p:cNvSpPr/>
            <p:nvPr/>
          </p:nvSpPr>
          <p:spPr>
            <a:xfrm>
              <a:off x="18387761" y="10690254"/>
              <a:ext cx="451531" cy="451531"/>
            </a:xfrm>
            <a:custGeom>
              <a:avLst/>
              <a:gdLst>
                <a:gd name="connsiteX0" fmla="*/ 89428 w 503694"/>
                <a:gd name="connsiteY0" fmla="*/ 157308 h 503694"/>
                <a:gd name="connsiteX1" fmla="*/ 88757 w 503694"/>
                <a:gd name="connsiteY1" fmla="*/ 193910 h 503694"/>
                <a:gd name="connsiteX2" fmla="*/ 144163 w 503694"/>
                <a:gd name="connsiteY2" fmla="*/ 299015 h 503694"/>
                <a:gd name="connsiteX3" fmla="*/ 325493 w 503694"/>
                <a:gd name="connsiteY3" fmla="*/ 413185 h 503694"/>
                <a:gd name="connsiteX4" fmla="*/ 425225 w 503694"/>
                <a:gd name="connsiteY4" fmla="*/ 354421 h 503694"/>
                <a:gd name="connsiteX5" fmla="*/ 425896 w 503694"/>
                <a:gd name="connsiteY5" fmla="*/ 317819 h 503694"/>
                <a:gd name="connsiteX6" fmla="*/ 370490 w 503694"/>
                <a:gd name="connsiteY6" fmla="*/ 212715 h 503694"/>
                <a:gd name="connsiteX7" fmla="*/ 189160 w 503694"/>
                <a:gd name="connsiteY7" fmla="*/ 98544 h 503694"/>
                <a:gd name="connsiteX8" fmla="*/ 89428 w 503694"/>
                <a:gd name="connsiteY8" fmla="*/ 157308 h 50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694" h="503694">
                  <a:moveTo>
                    <a:pt x="89428" y="157308"/>
                  </a:moveTo>
                  <a:lnTo>
                    <a:pt x="88757" y="193910"/>
                  </a:lnTo>
                  <a:cubicBezTo>
                    <a:pt x="88085" y="236892"/>
                    <a:pt x="109240" y="277187"/>
                    <a:pt x="144163" y="299015"/>
                  </a:cubicBezTo>
                  <a:lnTo>
                    <a:pt x="325493" y="413185"/>
                  </a:lnTo>
                  <a:cubicBezTo>
                    <a:pt x="369146" y="440720"/>
                    <a:pt x="424218" y="407812"/>
                    <a:pt x="425225" y="354421"/>
                  </a:cubicBezTo>
                  <a:lnTo>
                    <a:pt x="425896" y="317819"/>
                  </a:lnTo>
                  <a:cubicBezTo>
                    <a:pt x="426568" y="274837"/>
                    <a:pt x="405413" y="234541"/>
                    <a:pt x="370490" y="212715"/>
                  </a:cubicBezTo>
                  <a:lnTo>
                    <a:pt x="189160" y="98544"/>
                  </a:lnTo>
                  <a:cubicBezTo>
                    <a:pt x="145507" y="71344"/>
                    <a:pt x="90436" y="103916"/>
                    <a:pt x="89428" y="157308"/>
                  </a:cubicBezTo>
                  <a:close/>
                </a:path>
              </a:pathLst>
            </a:custGeom>
            <a:solidFill>
              <a:schemeClr val="bg1">
                <a:lumMod val="9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6" name="Freeform: Shape 155">
              <a:extLst>
                <a:ext uri="{FF2B5EF4-FFF2-40B4-BE49-F238E27FC236}">
                  <a16:creationId xmlns:a16="http://schemas.microsoft.com/office/drawing/2014/main" id="{A25F50E7-AEB9-41D2-973C-F08DB5C3B290}"/>
                </a:ext>
              </a:extLst>
            </p:cNvPr>
            <p:cNvSpPr/>
            <p:nvPr/>
          </p:nvSpPr>
          <p:spPr>
            <a:xfrm>
              <a:off x="18407340" y="8546439"/>
              <a:ext cx="481634" cy="391328"/>
            </a:xfrm>
            <a:custGeom>
              <a:avLst/>
              <a:gdLst>
                <a:gd name="connsiteX0" fmla="*/ 91092 w 537274"/>
                <a:gd name="connsiteY0" fmla="*/ 88742 h 436535"/>
                <a:gd name="connsiteX1" fmla="*/ 88742 w 537274"/>
                <a:gd name="connsiteY1" fmla="*/ 137096 h 436535"/>
                <a:gd name="connsiteX2" fmla="*/ 478601 w 537274"/>
                <a:gd name="connsiteY2" fmla="*/ 370139 h 436535"/>
                <a:gd name="connsiteX3" fmla="*/ 480952 w 537274"/>
                <a:gd name="connsiteY3" fmla="*/ 321784 h 436535"/>
              </a:gdLst>
              <a:ahLst/>
              <a:cxnLst>
                <a:cxn ang="0">
                  <a:pos x="connsiteX0" y="connsiteY0"/>
                </a:cxn>
                <a:cxn ang="0">
                  <a:pos x="connsiteX1" y="connsiteY1"/>
                </a:cxn>
                <a:cxn ang="0">
                  <a:pos x="connsiteX2" y="connsiteY2"/>
                </a:cxn>
                <a:cxn ang="0">
                  <a:pos x="connsiteX3" y="connsiteY3"/>
                </a:cxn>
              </a:cxnLst>
              <a:rect l="l" t="t" r="r" b="b"/>
              <a:pathLst>
                <a:path w="537274" h="436535">
                  <a:moveTo>
                    <a:pt x="91092" y="88742"/>
                  </a:moveTo>
                  <a:lnTo>
                    <a:pt x="88742" y="137096"/>
                  </a:lnTo>
                  <a:lnTo>
                    <a:pt x="478601" y="370139"/>
                  </a:lnTo>
                  <a:lnTo>
                    <a:pt x="480952" y="321784"/>
                  </a:lnTo>
                  <a:close/>
                </a:path>
              </a:pathLst>
            </a:custGeom>
            <a:solidFill>
              <a:srgbClr val="27394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7" name="Freeform: Shape 156">
              <a:extLst>
                <a:ext uri="{FF2B5EF4-FFF2-40B4-BE49-F238E27FC236}">
                  <a16:creationId xmlns:a16="http://schemas.microsoft.com/office/drawing/2014/main" id="{D92468E5-231E-41A3-BCFC-08CE6D8DD5A6}"/>
                </a:ext>
              </a:extLst>
            </p:cNvPr>
            <p:cNvSpPr/>
            <p:nvPr/>
          </p:nvSpPr>
          <p:spPr>
            <a:xfrm>
              <a:off x="18187294" y="8423503"/>
              <a:ext cx="180612" cy="210715"/>
            </a:xfrm>
            <a:custGeom>
              <a:avLst/>
              <a:gdLst>
                <a:gd name="connsiteX0" fmla="*/ 88742 w 201477"/>
                <a:gd name="connsiteY0" fmla="*/ 106337 h 235057"/>
                <a:gd name="connsiteX1" fmla="*/ 113254 w 201477"/>
                <a:gd name="connsiteY1" fmla="*/ 148647 h 235057"/>
                <a:gd name="connsiteX2" fmla="*/ 137768 w 201477"/>
                <a:gd name="connsiteY2" fmla="*/ 134544 h 235057"/>
                <a:gd name="connsiteX3" fmla="*/ 113254 w 201477"/>
                <a:gd name="connsiteY3" fmla="*/ 92233 h 235057"/>
                <a:gd name="connsiteX4" fmla="*/ 88742 w 201477"/>
                <a:gd name="connsiteY4" fmla="*/ 106337 h 235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477" h="235057">
                  <a:moveTo>
                    <a:pt x="88742" y="106337"/>
                  </a:moveTo>
                  <a:cubicBezTo>
                    <a:pt x="88742" y="121783"/>
                    <a:pt x="99822" y="140924"/>
                    <a:pt x="113254" y="148647"/>
                  </a:cubicBezTo>
                  <a:cubicBezTo>
                    <a:pt x="126687" y="156371"/>
                    <a:pt x="137768" y="149990"/>
                    <a:pt x="137768" y="134544"/>
                  </a:cubicBezTo>
                  <a:cubicBezTo>
                    <a:pt x="137768" y="119097"/>
                    <a:pt x="126687" y="99957"/>
                    <a:pt x="113254" y="92233"/>
                  </a:cubicBezTo>
                  <a:cubicBezTo>
                    <a:pt x="99822" y="84174"/>
                    <a:pt x="88742" y="90555"/>
                    <a:pt x="88742" y="106337"/>
                  </a:cubicBezTo>
                  <a:close/>
                </a:path>
              </a:pathLst>
            </a:custGeom>
            <a:solidFill>
              <a:srgbClr val="27394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8" name="Freeform: Shape 157">
              <a:extLst>
                <a:ext uri="{FF2B5EF4-FFF2-40B4-BE49-F238E27FC236}">
                  <a16:creationId xmlns:a16="http://schemas.microsoft.com/office/drawing/2014/main" id="{280AB940-1EC0-4229-A14F-3CFA1C4833AB}"/>
                </a:ext>
              </a:extLst>
            </p:cNvPr>
            <p:cNvSpPr/>
            <p:nvPr/>
          </p:nvSpPr>
          <p:spPr>
            <a:xfrm>
              <a:off x="19357964" y="9685761"/>
              <a:ext cx="210715" cy="511736"/>
            </a:xfrm>
            <a:custGeom>
              <a:avLst/>
              <a:gdLst>
                <a:gd name="connsiteX0" fmla="*/ 109226 w 235057"/>
                <a:gd name="connsiteY0" fmla="*/ 91812 h 570854"/>
                <a:gd name="connsiteX1" fmla="*/ 124336 w 235057"/>
                <a:gd name="connsiteY1" fmla="*/ 90133 h 570854"/>
                <a:gd name="connsiteX2" fmla="*/ 165303 w 235057"/>
                <a:gd name="connsiteY2" fmla="*/ 113975 h 570854"/>
                <a:gd name="connsiteX3" fmla="*/ 150193 w 235057"/>
                <a:gd name="connsiteY3" fmla="*/ 115654 h 570854"/>
                <a:gd name="connsiteX4" fmla="*/ 129709 w 235057"/>
                <a:gd name="connsiteY4" fmla="*/ 151248 h 570854"/>
                <a:gd name="connsiteX5" fmla="*/ 130716 w 235057"/>
                <a:gd name="connsiteY5" fmla="*/ 498462 h 570854"/>
                <a:gd name="connsiteX6" fmla="*/ 136425 w 235057"/>
                <a:gd name="connsiteY6" fmla="*/ 511893 h 570854"/>
                <a:gd name="connsiteX7" fmla="*/ 95458 w 235057"/>
                <a:gd name="connsiteY7" fmla="*/ 488052 h 570854"/>
                <a:gd name="connsiteX8" fmla="*/ 89749 w 235057"/>
                <a:gd name="connsiteY8" fmla="*/ 474620 h 570854"/>
                <a:gd name="connsiteX9" fmla="*/ 88742 w 235057"/>
                <a:gd name="connsiteY9" fmla="*/ 127407 h 570854"/>
                <a:gd name="connsiteX10" fmla="*/ 109226 w 235057"/>
                <a:gd name="connsiteY10" fmla="*/ 91812 h 57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057" h="570854">
                  <a:moveTo>
                    <a:pt x="109226" y="91812"/>
                  </a:moveTo>
                  <a:cubicBezTo>
                    <a:pt x="114599" y="88454"/>
                    <a:pt x="120306" y="87782"/>
                    <a:pt x="124336" y="90133"/>
                  </a:cubicBezTo>
                  <a:lnTo>
                    <a:pt x="165303" y="113975"/>
                  </a:lnTo>
                  <a:cubicBezTo>
                    <a:pt x="161274" y="111624"/>
                    <a:pt x="155901" y="112632"/>
                    <a:pt x="150193" y="115654"/>
                  </a:cubicBezTo>
                  <a:cubicBezTo>
                    <a:pt x="139783" y="121698"/>
                    <a:pt x="129709" y="135465"/>
                    <a:pt x="129709" y="151248"/>
                  </a:cubicBezTo>
                  <a:cubicBezTo>
                    <a:pt x="130045" y="267098"/>
                    <a:pt x="130381" y="382612"/>
                    <a:pt x="130716" y="498462"/>
                  </a:cubicBezTo>
                  <a:cubicBezTo>
                    <a:pt x="130716" y="505849"/>
                    <a:pt x="133067" y="510215"/>
                    <a:pt x="136425" y="511893"/>
                  </a:cubicBezTo>
                  <a:lnTo>
                    <a:pt x="95458" y="488052"/>
                  </a:lnTo>
                  <a:cubicBezTo>
                    <a:pt x="92100" y="486037"/>
                    <a:pt x="89749" y="481672"/>
                    <a:pt x="89749" y="474620"/>
                  </a:cubicBezTo>
                  <a:cubicBezTo>
                    <a:pt x="89414" y="358770"/>
                    <a:pt x="89078" y="243256"/>
                    <a:pt x="88742" y="127407"/>
                  </a:cubicBezTo>
                  <a:cubicBezTo>
                    <a:pt x="88742" y="111624"/>
                    <a:pt x="98816" y="97856"/>
                    <a:pt x="109226" y="91812"/>
                  </a:cubicBezTo>
                  <a:close/>
                </a:path>
              </a:pathLst>
            </a:custGeom>
            <a:solidFill>
              <a:srgbClr val="FBEED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9" name="Freeform: Shape 158">
              <a:extLst>
                <a:ext uri="{FF2B5EF4-FFF2-40B4-BE49-F238E27FC236}">
                  <a16:creationId xmlns:a16="http://schemas.microsoft.com/office/drawing/2014/main" id="{B3691B60-5C77-4CAF-A03E-03606A814930}"/>
                </a:ext>
              </a:extLst>
            </p:cNvPr>
            <p:cNvSpPr/>
            <p:nvPr/>
          </p:nvSpPr>
          <p:spPr>
            <a:xfrm>
              <a:off x="19394689" y="9707064"/>
              <a:ext cx="180612" cy="511736"/>
            </a:xfrm>
            <a:custGeom>
              <a:avLst/>
              <a:gdLst>
                <a:gd name="connsiteX0" fmla="*/ 109226 w 201477"/>
                <a:gd name="connsiteY0" fmla="*/ 91888 h 570854"/>
                <a:gd name="connsiteX1" fmla="*/ 88742 w 201477"/>
                <a:gd name="connsiteY1" fmla="*/ 127482 h 570854"/>
                <a:gd name="connsiteX2" fmla="*/ 89749 w 201477"/>
                <a:gd name="connsiteY2" fmla="*/ 474696 h 570854"/>
                <a:gd name="connsiteX3" fmla="*/ 110233 w 201477"/>
                <a:gd name="connsiteY3" fmla="*/ 486449 h 570854"/>
                <a:gd name="connsiteX4" fmla="*/ 130716 w 201477"/>
                <a:gd name="connsiteY4" fmla="*/ 450855 h 570854"/>
                <a:gd name="connsiteX5" fmla="*/ 129709 w 201477"/>
                <a:gd name="connsiteY5" fmla="*/ 103641 h 570854"/>
                <a:gd name="connsiteX6" fmla="*/ 109226 w 201477"/>
                <a:gd name="connsiteY6" fmla="*/ 91888 h 57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477" h="570854">
                  <a:moveTo>
                    <a:pt x="109226" y="91888"/>
                  </a:moveTo>
                  <a:cubicBezTo>
                    <a:pt x="98816" y="97933"/>
                    <a:pt x="88742" y="111700"/>
                    <a:pt x="88742" y="127482"/>
                  </a:cubicBezTo>
                  <a:cubicBezTo>
                    <a:pt x="89078" y="243333"/>
                    <a:pt x="89414" y="358847"/>
                    <a:pt x="89749" y="474696"/>
                  </a:cubicBezTo>
                  <a:cubicBezTo>
                    <a:pt x="89749" y="490478"/>
                    <a:pt x="100158" y="492493"/>
                    <a:pt x="110233" y="486449"/>
                  </a:cubicBezTo>
                  <a:cubicBezTo>
                    <a:pt x="120643" y="480405"/>
                    <a:pt x="130716" y="466637"/>
                    <a:pt x="130716" y="450855"/>
                  </a:cubicBezTo>
                  <a:cubicBezTo>
                    <a:pt x="130381" y="335004"/>
                    <a:pt x="130045" y="219491"/>
                    <a:pt x="129709" y="103641"/>
                  </a:cubicBezTo>
                  <a:cubicBezTo>
                    <a:pt x="129709" y="87859"/>
                    <a:pt x="119299" y="85844"/>
                    <a:pt x="109226" y="91888"/>
                  </a:cubicBezTo>
                  <a:close/>
                </a:path>
              </a:pathLst>
            </a:custGeom>
            <a:solidFill>
              <a:srgbClr val="C8BBAA"/>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0" name="Freeform: Shape 159">
              <a:extLst>
                <a:ext uri="{FF2B5EF4-FFF2-40B4-BE49-F238E27FC236}">
                  <a16:creationId xmlns:a16="http://schemas.microsoft.com/office/drawing/2014/main" id="{220D1C75-CE1C-4663-82DB-7B8E8A2284BB}"/>
                </a:ext>
              </a:extLst>
            </p:cNvPr>
            <p:cNvSpPr/>
            <p:nvPr/>
          </p:nvSpPr>
          <p:spPr>
            <a:xfrm>
              <a:off x="18019456" y="9565328"/>
              <a:ext cx="1204083" cy="1384697"/>
            </a:xfrm>
            <a:custGeom>
              <a:avLst/>
              <a:gdLst>
                <a:gd name="connsiteX0" fmla="*/ 968359 w 1343186"/>
                <a:gd name="connsiteY0" fmla="*/ 610346 h 1544664"/>
                <a:gd name="connsiteX1" fmla="*/ 968398 w 1343186"/>
                <a:gd name="connsiteY1" fmla="*/ 1262501 h 1544664"/>
                <a:gd name="connsiteX2" fmla="*/ 403626 w 1343186"/>
                <a:gd name="connsiteY2" fmla="*/ 936404 h 1544664"/>
                <a:gd name="connsiteX3" fmla="*/ 403588 w 1343186"/>
                <a:gd name="connsiteY3" fmla="*/ 284250 h 1544664"/>
                <a:gd name="connsiteX4" fmla="*/ 968359 w 1343186"/>
                <a:gd name="connsiteY4" fmla="*/ 610346 h 1544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3186" h="1544664">
                  <a:moveTo>
                    <a:pt x="968359" y="610346"/>
                  </a:moveTo>
                  <a:cubicBezTo>
                    <a:pt x="1124327" y="880483"/>
                    <a:pt x="1124344" y="1172463"/>
                    <a:pt x="968398" y="1262501"/>
                  </a:cubicBezTo>
                  <a:cubicBezTo>
                    <a:pt x="812451" y="1352539"/>
                    <a:pt x="559594" y="1206541"/>
                    <a:pt x="403626" y="936404"/>
                  </a:cubicBezTo>
                  <a:cubicBezTo>
                    <a:pt x="247658" y="666268"/>
                    <a:pt x="247641" y="374288"/>
                    <a:pt x="403588" y="284250"/>
                  </a:cubicBezTo>
                  <a:cubicBezTo>
                    <a:pt x="559534" y="194211"/>
                    <a:pt x="812391" y="340210"/>
                    <a:pt x="968359" y="610346"/>
                  </a:cubicBezTo>
                  <a:close/>
                </a:path>
              </a:pathLst>
            </a:custGeom>
            <a:solidFill>
              <a:schemeClr val="bg1">
                <a:lumMod val="8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1" name="Freeform: Shape 160">
              <a:extLst>
                <a:ext uri="{FF2B5EF4-FFF2-40B4-BE49-F238E27FC236}">
                  <a16:creationId xmlns:a16="http://schemas.microsoft.com/office/drawing/2014/main" id="{794A3177-1B5D-4E0D-906C-2B9FE7767EAE}"/>
                </a:ext>
              </a:extLst>
            </p:cNvPr>
            <p:cNvSpPr/>
            <p:nvPr/>
          </p:nvSpPr>
          <p:spPr>
            <a:xfrm>
              <a:off x="18424926" y="10186212"/>
              <a:ext cx="511736" cy="301022"/>
            </a:xfrm>
            <a:custGeom>
              <a:avLst/>
              <a:gdLst>
                <a:gd name="connsiteX0" fmla="*/ 366640 w 570854"/>
                <a:gd name="connsiteY0" fmla="*/ 312260 h 335796"/>
                <a:gd name="connsiteX1" fmla="*/ 342799 w 570854"/>
                <a:gd name="connsiteY1" fmla="*/ 305207 h 335796"/>
                <a:gd name="connsiteX2" fmla="*/ 31180 w 570854"/>
                <a:gd name="connsiteY2" fmla="*/ 125221 h 335796"/>
                <a:gd name="connsiteX3" fmla="*/ 26814 w 570854"/>
                <a:gd name="connsiteY3" fmla="*/ 108767 h 335796"/>
                <a:gd name="connsiteX4" fmla="*/ 43268 w 570854"/>
                <a:gd name="connsiteY4" fmla="*/ 104401 h 335796"/>
                <a:gd name="connsiteX5" fmla="*/ 354887 w 570854"/>
                <a:gd name="connsiteY5" fmla="*/ 284388 h 335796"/>
                <a:gd name="connsiteX6" fmla="*/ 369999 w 570854"/>
                <a:gd name="connsiteY6" fmla="*/ 287410 h 335796"/>
                <a:gd name="connsiteX7" fmla="*/ 375371 w 570854"/>
                <a:gd name="connsiteY7" fmla="*/ 280695 h 335796"/>
                <a:gd name="connsiteX8" fmla="*/ 447904 w 570854"/>
                <a:gd name="connsiteY8" fmla="*/ 54703 h 335796"/>
                <a:gd name="connsiteX9" fmla="*/ 491222 w 570854"/>
                <a:gd name="connsiteY9" fmla="*/ 25489 h 335796"/>
                <a:gd name="connsiteX10" fmla="*/ 554351 w 570854"/>
                <a:gd name="connsiteY10" fmla="*/ 32205 h 335796"/>
                <a:gd name="connsiteX11" fmla="*/ 565096 w 570854"/>
                <a:gd name="connsiteY11" fmla="*/ 45301 h 335796"/>
                <a:gd name="connsiteX12" fmla="*/ 552001 w 570854"/>
                <a:gd name="connsiteY12" fmla="*/ 56047 h 335796"/>
                <a:gd name="connsiteX13" fmla="*/ 488871 w 570854"/>
                <a:gd name="connsiteY13" fmla="*/ 49330 h 335796"/>
                <a:gd name="connsiteX14" fmla="*/ 470737 w 570854"/>
                <a:gd name="connsiteY14" fmla="*/ 62091 h 335796"/>
                <a:gd name="connsiteX15" fmla="*/ 398205 w 570854"/>
                <a:gd name="connsiteY15" fmla="*/ 288082 h 335796"/>
                <a:gd name="connsiteX16" fmla="*/ 378730 w 570854"/>
                <a:gd name="connsiteY16" fmla="*/ 309909 h 335796"/>
                <a:gd name="connsiteX17" fmla="*/ 366640 w 570854"/>
                <a:gd name="connsiteY17" fmla="*/ 312260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0854" h="335796">
                  <a:moveTo>
                    <a:pt x="366640" y="312260"/>
                  </a:moveTo>
                  <a:cubicBezTo>
                    <a:pt x="358918" y="312260"/>
                    <a:pt x="350858" y="309909"/>
                    <a:pt x="342799" y="305207"/>
                  </a:cubicBezTo>
                  <a:lnTo>
                    <a:pt x="31180" y="125221"/>
                  </a:lnTo>
                  <a:cubicBezTo>
                    <a:pt x="25471" y="121862"/>
                    <a:pt x="23456" y="114475"/>
                    <a:pt x="26814" y="108767"/>
                  </a:cubicBezTo>
                  <a:cubicBezTo>
                    <a:pt x="30173" y="103058"/>
                    <a:pt x="37560" y="101043"/>
                    <a:pt x="43268" y="104401"/>
                  </a:cubicBezTo>
                  <a:lnTo>
                    <a:pt x="354887" y="284388"/>
                  </a:lnTo>
                  <a:cubicBezTo>
                    <a:pt x="360932" y="287746"/>
                    <a:pt x="366305" y="289090"/>
                    <a:pt x="369999" y="287410"/>
                  </a:cubicBezTo>
                  <a:cubicBezTo>
                    <a:pt x="372349" y="286403"/>
                    <a:pt x="374028" y="284053"/>
                    <a:pt x="375371" y="280695"/>
                  </a:cubicBezTo>
                  <a:lnTo>
                    <a:pt x="447904" y="54703"/>
                  </a:lnTo>
                  <a:cubicBezTo>
                    <a:pt x="454284" y="34555"/>
                    <a:pt x="471074" y="23138"/>
                    <a:pt x="491222" y="25489"/>
                  </a:cubicBezTo>
                  <a:lnTo>
                    <a:pt x="554351" y="32205"/>
                  </a:lnTo>
                  <a:cubicBezTo>
                    <a:pt x="561067" y="32877"/>
                    <a:pt x="565769" y="38921"/>
                    <a:pt x="565096" y="45301"/>
                  </a:cubicBezTo>
                  <a:cubicBezTo>
                    <a:pt x="564425" y="51681"/>
                    <a:pt x="559052" y="56383"/>
                    <a:pt x="552001" y="56047"/>
                  </a:cubicBezTo>
                  <a:lnTo>
                    <a:pt x="488871" y="49330"/>
                  </a:lnTo>
                  <a:cubicBezTo>
                    <a:pt x="479804" y="48659"/>
                    <a:pt x="473760" y="52688"/>
                    <a:pt x="470737" y="62091"/>
                  </a:cubicBezTo>
                  <a:lnTo>
                    <a:pt x="398205" y="288082"/>
                  </a:lnTo>
                  <a:cubicBezTo>
                    <a:pt x="394847" y="298492"/>
                    <a:pt x="388132" y="306214"/>
                    <a:pt x="378730" y="309909"/>
                  </a:cubicBezTo>
                  <a:cubicBezTo>
                    <a:pt x="374700" y="311587"/>
                    <a:pt x="370670" y="312260"/>
                    <a:pt x="366640" y="312260"/>
                  </a:cubicBez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2" name="Freeform: Shape 161">
              <a:extLst>
                <a:ext uri="{FF2B5EF4-FFF2-40B4-BE49-F238E27FC236}">
                  <a16:creationId xmlns:a16="http://schemas.microsoft.com/office/drawing/2014/main" id="{AD04E9D8-E305-47BE-8180-A81830254E39}"/>
                </a:ext>
              </a:extLst>
            </p:cNvPr>
            <p:cNvSpPr/>
            <p:nvPr/>
          </p:nvSpPr>
          <p:spPr>
            <a:xfrm>
              <a:off x="18648238" y="10432418"/>
              <a:ext cx="120409" cy="150510"/>
            </a:xfrm>
            <a:custGeom>
              <a:avLst/>
              <a:gdLst>
                <a:gd name="connsiteX0" fmla="*/ 101075 w 134318"/>
                <a:gd name="connsiteY0" fmla="*/ 163197 h 167898"/>
                <a:gd name="connsiteX1" fmla="*/ 75219 w 134318"/>
                <a:gd name="connsiteY1" fmla="*/ 155473 h 167898"/>
                <a:gd name="connsiteX2" fmla="*/ 25185 w 134318"/>
                <a:gd name="connsiteY2" fmla="*/ 68502 h 167898"/>
                <a:gd name="connsiteX3" fmla="*/ 61451 w 134318"/>
                <a:gd name="connsiteY3" fmla="*/ 25185 h 167898"/>
                <a:gd name="connsiteX4" fmla="*/ 87307 w 134318"/>
                <a:gd name="connsiteY4" fmla="*/ 32907 h 167898"/>
                <a:gd name="connsiteX5" fmla="*/ 137341 w 134318"/>
                <a:gd name="connsiteY5" fmla="*/ 119879 h 167898"/>
                <a:gd name="connsiteX6" fmla="*/ 127938 w 134318"/>
                <a:gd name="connsiteY6" fmla="*/ 150436 h 167898"/>
                <a:gd name="connsiteX7" fmla="*/ 101075 w 134318"/>
                <a:gd name="connsiteY7" fmla="*/ 163197 h 167898"/>
                <a:gd name="connsiteX8" fmla="*/ 61786 w 134318"/>
                <a:gd name="connsiteY8" fmla="*/ 49026 h 167898"/>
                <a:gd name="connsiteX9" fmla="*/ 49362 w 134318"/>
                <a:gd name="connsiteY9" fmla="*/ 68502 h 167898"/>
                <a:gd name="connsiteX10" fmla="*/ 87643 w 134318"/>
                <a:gd name="connsiteY10" fmla="*/ 134654 h 167898"/>
                <a:gd name="connsiteX11" fmla="*/ 101411 w 134318"/>
                <a:gd name="connsiteY11" fmla="*/ 139019 h 167898"/>
                <a:gd name="connsiteX12" fmla="*/ 109806 w 134318"/>
                <a:gd name="connsiteY12" fmla="*/ 135326 h 167898"/>
                <a:gd name="connsiteX13" fmla="*/ 113836 w 134318"/>
                <a:gd name="connsiteY13" fmla="*/ 119544 h 167898"/>
                <a:gd name="connsiteX14" fmla="*/ 75554 w 134318"/>
                <a:gd name="connsiteY14" fmla="*/ 53392 h 167898"/>
                <a:gd name="connsiteX15" fmla="*/ 61786 w 134318"/>
                <a:gd name="connsiteY15" fmla="*/ 49026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4318" h="167898">
                  <a:moveTo>
                    <a:pt x="101075" y="163197"/>
                  </a:moveTo>
                  <a:cubicBezTo>
                    <a:pt x="92680" y="163197"/>
                    <a:pt x="84285" y="160511"/>
                    <a:pt x="75219" y="155473"/>
                  </a:cubicBezTo>
                  <a:cubicBezTo>
                    <a:pt x="47011" y="139355"/>
                    <a:pt x="25185" y="101074"/>
                    <a:pt x="25185" y="68502"/>
                  </a:cubicBezTo>
                  <a:cubicBezTo>
                    <a:pt x="25185" y="38616"/>
                    <a:pt x="43318" y="25185"/>
                    <a:pt x="61451" y="25185"/>
                  </a:cubicBezTo>
                  <a:cubicBezTo>
                    <a:pt x="69846" y="25185"/>
                    <a:pt x="78241" y="27871"/>
                    <a:pt x="87307" y="32907"/>
                  </a:cubicBezTo>
                  <a:cubicBezTo>
                    <a:pt x="115514" y="49026"/>
                    <a:pt x="137341" y="87306"/>
                    <a:pt x="137341" y="119879"/>
                  </a:cubicBezTo>
                  <a:cubicBezTo>
                    <a:pt x="137341" y="132303"/>
                    <a:pt x="133984" y="143049"/>
                    <a:pt x="127938" y="150436"/>
                  </a:cubicBezTo>
                  <a:cubicBezTo>
                    <a:pt x="121558" y="158496"/>
                    <a:pt x="111821" y="163197"/>
                    <a:pt x="101075" y="163197"/>
                  </a:cubicBezTo>
                  <a:close/>
                  <a:moveTo>
                    <a:pt x="61786" y="49026"/>
                  </a:moveTo>
                  <a:cubicBezTo>
                    <a:pt x="50369" y="49026"/>
                    <a:pt x="49362" y="62794"/>
                    <a:pt x="49362" y="68502"/>
                  </a:cubicBezTo>
                  <a:cubicBezTo>
                    <a:pt x="49362" y="92344"/>
                    <a:pt x="66824" y="122566"/>
                    <a:pt x="87643" y="134654"/>
                  </a:cubicBezTo>
                  <a:cubicBezTo>
                    <a:pt x="92680" y="137676"/>
                    <a:pt x="97381" y="139019"/>
                    <a:pt x="101411" y="139019"/>
                  </a:cubicBezTo>
                  <a:cubicBezTo>
                    <a:pt x="105105" y="139019"/>
                    <a:pt x="107791" y="137676"/>
                    <a:pt x="109806" y="135326"/>
                  </a:cubicBezTo>
                  <a:cubicBezTo>
                    <a:pt x="112492" y="131968"/>
                    <a:pt x="113836" y="126259"/>
                    <a:pt x="113836" y="119544"/>
                  </a:cubicBezTo>
                  <a:cubicBezTo>
                    <a:pt x="113836" y="95701"/>
                    <a:pt x="96373" y="65480"/>
                    <a:pt x="75554" y="53392"/>
                  </a:cubicBezTo>
                  <a:cubicBezTo>
                    <a:pt x="70517" y="50705"/>
                    <a:pt x="65481" y="49026"/>
                    <a:pt x="61786" y="49026"/>
                  </a:cubicBez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3" name="Freeform: Shape 162">
              <a:extLst>
                <a:ext uri="{FF2B5EF4-FFF2-40B4-BE49-F238E27FC236}">
                  <a16:creationId xmlns:a16="http://schemas.microsoft.com/office/drawing/2014/main" id="{EF2DFDE5-82FB-46D9-A7EF-C1631F2EE372}"/>
                </a:ext>
              </a:extLst>
            </p:cNvPr>
            <p:cNvSpPr/>
            <p:nvPr/>
          </p:nvSpPr>
          <p:spPr>
            <a:xfrm>
              <a:off x="18403508" y="10291240"/>
              <a:ext cx="120409" cy="150510"/>
            </a:xfrm>
            <a:custGeom>
              <a:avLst/>
              <a:gdLst>
                <a:gd name="connsiteX0" fmla="*/ 101075 w 134318"/>
                <a:gd name="connsiteY0" fmla="*/ 162861 h 167898"/>
                <a:gd name="connsiteX1" fmla="*/ 75219 w 134318"/>
                <a:gd name="connsiteY1" fmla="*/ 155138 h 167898"/>
                <a:gd name="connsiteX2" fmla="*/ 25185 w 134318"/>
                <a:gd name="connsiteY2" fmla="*/ 68502 h 167898"/>
                <a:gd name="connsiteX3" fmla="*/ 61451 w 134318"/>
                <a:gd name="connsiteY3" fmla="*/ 25185 h 167898"/>
                <a:gd name="connsiteX4" fmla="*/ 87307 w 134318"/>
                <a:gd name="connsiteY4" fmla="*/ 32907 h 167898"/>
                <a:gd name="connsiteX5" fmla="*/ 137342 w 134318"/>
                <a:gd name="connsiteY5" fmla="*/ 119879 h 167898"/>
                <a:gd name="connsiteX6" fmla="*/ 127939 w 134318"/>
                <a:gd name="connsiteY6" fmla="*/ 150436 h 167898"/>
                <a:gd name="connsiteX7" fmla="*/ 101075 w 134318"/>
                <a:gd name="connsiteY7" fmla="*/ 162861 h 167898"/>
                <a:gd name="connsiteX8" fmla="*/ 61451 w 134318"/>
                <a:gd name="connsiteY8" fmla="*/ 48690 h 167898"/>
                <a:gd name="connsiteX9" fmla="*/ 49027 w 134318"/>
                <a:gd name="connsiteY9" fmla="*/ 68167 h 167898"/>
                <a:gd name="connsiteX10" fmla="*/ 87307 w 134318"/>
                <a:gd name="connsiteY10" fmla="*/ 134319 h 167898"/>
                <a:gd name="connsiteX11" fmla="*/ 109470 w 134318"/>
                <a:gd name="connsiteY11" fmla="*/ 134990 h 167898"/>
                <a:gd name="connsiteX12" fmla="*/ 113499 w 134318"/>
                <a:gd name="connsiteY12" fmla="*/ 119207 h 167898"/>
                <a:gd name="connsiteX13" fmla="*/ 75219 w 134318"/>
                <a:gd name="connsiteY13" fmla="*/ 53055 h 167898"/>
                <a:gd name="connsiteX14" fmla="*/ 61451 w 134318"/>
                <a:gd name="connsiteY14" fmla="*/ 48690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4318" h="167898">
                  <a:moveTo>
                    <a:pt x="101075" y="162861"/>
                  </a:moveTo>
                  <a:cubicBezTo>
                    <a:pt x="92680" y="162861"/>
                    <a:pt x="84285" y="160175"/>
                    <a:pt x="75219" y="155138"/>
                  </a:cubicBezTo>
                  <a:cubicBezTo>
                    <a:pt x="47012" y="139019"/>
                    <a:pt x="25185" y="100739"/>
                    <a:pt x="25185" y="68502"/>
                  </a:cubicBezTo>
                  <a:cubicBezTo>
                    <a:pt x="25185" y="38616"/>
                    <a:pt x="43318" y="25185"/>
                    <a:pt x="61451" y="25185"/>
                  </a:cubicBezTo>
                  <a:cubicBezTo>
                    <a:pt x="69846" y="25185"/>
                    <a:pt x="78241" y="27871"/>
                    <a:pt x="87307" y="32907"/>
                  </a:cubicBezTo>
                  <a:cubicBezTo>
                    <a:pt x="115514" y="49026"/>
                    <a:pt x="137342" y="87306"/>
                    <a:pt x="137342" y="119879"/>
                  </a:cubicBezTo>
                  <a:cubicBezTo>
                    <a:pt x="137342" y="132304"/>
                    <a:pt x="133984" y="142714"/>
                    <a:pt x="127939" y="150436"/>
                  </a:cubicBezTo>
                  <a:cubicBezTo>
                    <a:pt x="121559" y="158160"/>
                    <a:pt x="111821" y="162861"/>
                    <a:pt x="101075" y="162861"/>
                  </a:cubicBezTo>
                  <a:close/>
                  <a:moveTo>
                    <a:pt x="61451" y="48690"/>
                  </a:moveTo>
                  <a:cubicBezTo>
                    <a:pt x="50034" y="48690"/>
                    <a:pt x="49027" y="62458"/>
                    <a:pt x="49027" y="68167"/>
                  </a:cubicBezTo>
                  <a:cubicBezTo>
                    <a:pt x="49027" y="92008"/>
                    <a:pt x="66488" y="122229"/>
                    <a:pt x="87307" y="134319"/>
                  </a:cubicBezTo>
                  <a:cubicBezTo>
                    <a:pt x="96710" y="139692"/>
                    <a:pt x="105105" y="140363"/>
                    <a:pt x="109470" y="134990"/>
                  </a:cubicBezTo>
                  <a:cubicBezTo>
                    <a:pt x="112157" y="131632"/>
                    <a:pt x="113499" y="125924"/>
                    <a:pt x="113499" y="119207"/>
                  </a:cubicBezTo>
                  <a:cubicBezTo>
                    <a:pt x="113499" y="95366"/>
                    <a:pt x="96038" y="65145"/>
                    <a:pt x="75219" y="53055"/>
                  </a:cubicBezTo>
                  <a:cubicBezTo>
                    <a:pt x="70182" y="50369"/>
                    <a:pt x="65481" y="48690"/>
                    <a:pt x="61451" y="48690"/>
                  </a:cubicBez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4" name="Freeform: Shape 163">
              <a:extLst>
                <a:ext uri="{FF2B5EF4-FFF2-40B4-BE49-F238E27FC236}">
                  <a16:creationId xmlns:a16="http://schemas.microsoft.com/office/drawing/2014/main" id="{BED5BCD7-256E-41FC-A7E8-3C5B828DDB17}"/>
                </a:ext>
              </a:extLst>
            </p:cNvPr>
            <p:cNvSpPr/>
            <p:nvPr/>
          </p:nvSpPr>
          <p:spPr>
            <a:xfrm>
              <a:off x="18380632" y="10066813"/>
              <a:ext cx="421429" cy="361226"/>
            </a:xfrm>
            <a:custGeom>
              <a:avLst/>
              <a:gdLst>
                <a:gd name="connsiteX0" fmla="*/ 399598 w 470115"/>
                <a:gd name="connsiteY0" fmla="*/ 382658 h 402955"/>
                <a:gd name="connsiteX1" fmla="*/ 379450 w 470115"/>
                <a:gd name="connsiteY1" fmla="*/ 376613 h 402955"/>
                <a:gd name="connsiteX2" fmla="*/ 81598 w 470115"/>
                <a:gd name="connsiteY2" fmla="*/ 204685 h 402955"/>
                <a:gd name="connsiteX3" fmla="*/ 25185 w 470115"/>
                <a:gd name="connsiteY3" fmla="*/ 106968 h 402955"/>
                <a:gd name="connsiteX4" fmla="*/ 25185 w 470115"/>
                <a:gd name="connsiteY4" fmla="*/ 54920 h 402955"/>
                <a:gd name="connsiteX5" fmla="*/ 62458 w 470115"/>
                <a:gd name="connsiteY5" fmla="*/ 27384 h 402955"/>
                <a:gd name="connsiteX6" fmla="*/ 427133 w 470115"/>
                <a:gd name="connsiteY6" fmla="*/ 169762 h 402955"/>
                <a:gd name="connsiteX7" fmla="*/ 462392 w 470115"/>
                <a:gd name="connsiteY7" fmla="*/ 236250 h 402955"/>
                <a:gd name="connsiteX8" fmla="*/ 427805 w 470115"/>
                <a:gd name="connsiteY8" fmla="*/ 360495 h 402955"/>
                <a:gd name="connsiteX9" fmla="*/ 399598 w 470115"/>
                <a:gd name="connsiteY9" fmla="*/ 382658 h 402955"/>
                <a:gd name="connsiteX10" fmla="*/ 50369 w 470115"/>
                <a:gd name="connsiteY10" fmla="*/ 49211 h 402955"/>
                <a:gd name="connsiteX11" fmla="*/ 49026 w 470115"/>
                <a:gd name="connsiteY11" fmla="*/ 55256 h 402955"/>
                <a:gd name="connsiteX12" fmla="*/ 49026 w 470115"/>
                <a:gd name="connsiteY12" fmla="*/ 107304 h 402955"/>
                <a:gd name="connsiteX13" fmla="*/ 93687 w 470115"/>
                <a:gd name="connsiteY13" fmla="*/ 184537 h 402955"/>
                <a:gd name="connsiteX14" fmla="*/ 391539 w 470115"/>
                <a:gd name="connsiteY14" fmla="*/ 356466 h 402955"/>
                <a:gd name="connsiteX15" fmla="*/ 399934 w 470115"/>
                <a:gd name="connsiteY15" fmla="*/ 359152 h 402955"/>
                <a:gd name="connsiteX16" fmla="*/ 404971 w 470115"/>
                <a:gd name="connsiteY16" fmla="*/ 354115 h 402955"/>
                <a:gd name="connsiteX17" fmla="*/ 439558 w 470115"/>
                <a:gd name="connsiteY17" fmla="*/ 229870 h 402955"/>
                <a:gd name="connsiteX18" fmla="*/ 418738 w 470115"/>
                <a:gd name="connsiteY18" fmla="*/ 192261 h 402955"/>
                <a:gd name="connsiteX19" fmla="*/ 50369 w 470115"/>
                <a:gd name="connsiteY19" fmla="*/ 49211 h 402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70115" h="402955">
                  <a:moveTo>
                    <a:pt x="399598" y="382658"/>
                  </a:moveTo>
                  <a:cubicBezTo>
                    <a:pt x="392881" y="382658"/>
                    <a:pt x="386166" y="380642"/>
                    <a:pt x="379450" y="376613"/>
                  </a:cubicBezTo>
                  <a:lnTo>
                    <a:pt x="81598" y="204685"/>
                  </a:lnTo>
                  <a:cubicBezTo>
                    <a:pt x="50033" y="186552"/>
                    <a:pt x="25185" y="143570"/>
                    <a:pt x="25185" y="106968"/>
                  </a:cubicBezTo>
                  <a:lnTo>
                    <a:pt x="25185" y="54920"/>
                  </a:lnTo>
                  <a:cubicBezTo>
                    <a:pt x="25185" y="33093"/>
                    <a:pt x="42982" y="19661"/>
                    <a:pt x="62458" y="27384"/>
                  </a:cubicBezTo>
                  <a:lnTo>
                    <a:pt x="427133" y="169762"/>
                  </a:lnTo>
                  <a:cubicBezTo>
                    <a:pt x="450638" y="178829"/>
                    <a:pt x="468772" y="213080"/>
                    <a:pt x="462392" y="236250"/>
                  </a:cubicBezTo>
                  <a:lnTo>
                    <a:pt x="427805" y="360495"/>
                  </a:lnTo>
                  <a:cubicBezTo>
                    <a:pt x="423775" y="374263"/>
                    <a:pt x="413029" y="382658"/>
                    <a:pt x="399598" y="382658"/>
                  </a:cubicBezTo>
                  <a:close/>
                  <a:moveTo>
                    <a:pt x="50369" y="49211"/>
                  </a:moveTo>
                  <a:cubicBezTo>
                    <a:pt x="50369" y="49211"/>
                    <a:pt x="49026" y="50891"/>
                    <a:pt x="49026" y="55256"/>
                  </a:cubicBezTo>
                  <a:lnTo>
                    <a:pt x="49026" y="107304"/>
                  </a:lnTo>
                  <a:cubicBezTo>
                    <a:pt x="49026" y="135175"/>
                    <a:pt x="69510" y="170434"/>
                    <a:pt x="93687" y="184537"/>
                  </a:cubicBezTo>
                  <a:lnTo>
                    <a:pt x="391539" y="356466"/>
                  </a:lnTo>
                  <a:cubicBezTo>
                    <a:pt x="394561" y="358144"/>
                    <a:pt x="397583" y="359152"/>
                    <a:pt x="399934" y="359152"/>
                  </a:cubicBezTo>
                  <a:cubicBezTo>
                    <a:pt x="401276" y="359152"/>
                    <a:pt x="403627" y="359152"/>
                    <a:pt x="404971" y="354115"/>
                  </a:cubicBezTo>
                  <a:lnTo>
                    <a:pt x="439558" y="229870"/>
                  </a:lnTo>
                  <a:cubicBezTo>
                    <a:pt x="442916" y="218453"/>
                    <a:pt x="430827" y="196962"/>
                    <a:pt x="418738" y="192261"/>
                  </a:cubicBezTo>
                  <a:lnTo>
                    <a:pt x="50369" y="49211"/>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5" name="Freeform: Shape 164">
              <a:extLst>
                <a:ext uri="{FF2B5EF4-FFF2-40B4-BE49-F238E27FC236}">
                  <a16:creationId xmlns:a16="http://schemas.microsoft.com/office/drawing/2014/main" id="{0D859CCB-980D-4B2A-BDA5-AF9F4CD7E78A}"/>
                </a:ext>
              </a:extLst>
            </p:cNvPr>
            <p:cNvSpPr/>
            <p:nvPr/>
          </p:nvSpPr>
          <p:spPr>
            <a:xfrm>
              <a:off x="18662346" y="10185540"/>
              <a:ext cx="90307" cy="210715"/>
            </a:xfrm>
            <a:custGeom>
              <a:avLst/>
              <a:gdLst>
                <a:gd name="connsiteX0" fmla="*/ 36983 w 100738"/>
                <a:gd name="connsiteY0" fmla="*/ 226373 h 235057"/>
                <a:gd name="connsiteX1" fmla="*/ 34297 w 100738"/>
                <a:gd name="connsiteY1" fmla="*/ 226037 h 235057"/>
                <a:gd name="connsiteX2" fmla="*/ 25566 w 100738"/>
                <a:gd name="connsiteY2" fmla="*/ 211597 h 235057"/>
                <a:gd name="connsiteX3" fmla="*/ 68212 w 100738"/>
                <a:gd name="connsiteY3" fmla="*/ 34297 h 235057"/>
                <a:gd name="connsiteX4" fmla="*/ 82652 w 100738"/>
                <a:gd name="connsiteY4" fmla="*/ 25567 h 235057"/>
                <a:gd name="connsiteX5" fmla="*/ 91382 w 100738"/>
                <a:gd name="connsiteY5" fmla="*/ 40006 h 235057"/>
                <a:gd name="connsiteX6" fmla="*/ 48736 w 100738"/>
                <a:gd name="connsiteY6" fmla="*/ 217306 h 235057"/>
                <a:gd name="connsiteX7" fmla="*/ 36983 w 100738"/>
                <a:gd name="connsiteY7" fmla="*/ 226373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738" h="235057">
                  <a:moveTo>
                    <a:pt x="36983" y="226373"/>
                  </a:moveTo>
                  <a:cubicBezTo>
                    <a:pt x="35976" y="226373"/>
                    <a:pt x="34969" y="226373"/>
                    <a:pt x="34297" y="226037"/>
                  </a:cubicBezTo>
                  <a:cubicBezTo>
                    <a:pt x="27917" y="224358"/>
                    <a:pt x="23888" y="217978"/>
                    <a:pt x="25566" y="211597"/>
                  </a:cubicBezTo>
                  <a:lnTo>
                    <a:pt x="68212" y="34297"/>
                  </a:lnTo>
                  <a:cubicBezTo>
                    <a:pt x="69892" y="27917"/>
                    <a:pt x="75936" y="23887"/>
                    <a:pt x="82652" y="25567"/>
                  </a:cubicBezTo>
                  <a:cubicBezTo>
                    <a:pt x="89031" y="27245"/>
                    <a:pt x="93062" y="33626"/>
                    <a:pt x="91382" y="40006"/>
                  </a:cubicBezTo>
                  <a:lnTo>
                    <a:pt x="48736" y="217306"/>
                  </a:lnTo>
                  <a:cubicBezTo>
                    <a:pt x="47393" y="222679"/>
                    <a:pt x="42356" y="226373"/>
                    <a:pt x="36983" y="226373"/>
                  </a:cubicBez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6" name="Freeform: Shape 165">
              <a:extLst>
                <a:ext uri="{FF2B5EF4-FFF2-40B4-BE49-F238E27FC236}">
                  <a16:creationId xmlns:a16="http://schemas.microsoft.com/office/drawing/2014/main" id="{FBCC76E0-6DEB-4D56-BAA6-C77FDB18ADD9}"/>
                </a:ext>
              </a:extLst>
            </p:cNvPr>
            <p:cNvSpPr/>
            <p:nvPr/>
          </p:nvSpPr>
          <p:spPr>
            <a:xfrm>
              <a:off x="18606466" y="10161870"/>
              <a:ext cx="90307" cy="210715"/>
            </a:xfrm>
            <a:custGeom>
              <a:avLst/>
              <a:gdLst>
                <a:gd name="connsiteX0" fmla="*/ 37196 w 100738"/>
                <a:gd name="connsiteY0" fmla="*/ 216847 h 235057"/>
                <a:gd name="connsiteX1" fmla="*/ 34510 w 100738"/>
                <a:gd name="connsiteY1" fmla="*/ 216511 h 235057"/>
                <a:gd name="connsiteX2" fmla="*/ 25443 w 100738"/>
                <a:gd name="connsiteY2" fmla="*/ 202072 h 235057"/>
                <a:gd name="connsiteX3" fmla="*/ 62717 w 100738"/>
                <a:gd name="connsiteY3" fmla="*/ 34509 h 235057"/>
                <a:gd name="connsiteX4" fmla="*/ 77156 w 100738"/>
                <a:gd name="connsiteY4" fmla="*/ 25443 h 235057"/>
                <a:gd name="connsiteX5" fmla="*/ 86223 w 100738"/>
                <a:gd name="connsiteY5" fmla="*/ 39882 h 235057"/>
                <a:gd name="connsiteX6" fmla="*/ 48949 w 100738"/>
                <a:gd name="connsiteY6" fmla="*/ 207444 h 235057"/>
                <a:gd name="connsiteX7" fmla="*/ 37196 w 100738"/>
                <a:gd name="connsiteY7" fmla="*/ 216847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738" h="235057">
                  <a:moveTo>
                    <a:pt x="37196" y="216847"/>
                  </a:moveTo>
                  <a:cubicBezTo>
                    <a:pt x="36524" y="216847"/>
                    <a:pt x="35517" y="216847"/>
                    <a:pt x="34510" y="216511"/>
                  </a:cubicBezTo>
                  <a:cubicBezTo>
                    <a:pt x="28130" y="215168"/>
                    <a:pt x="24100" y="208788"/>
                    <a:pt x="25443" y="202072"/>
                  </a:cubicBezTo>
                  <a:lnTo>
                    <a:pt x="62717" y="34509"/>
                  </a:lnTo>
                  <a:cubicBezTo>
                    <a:pt x="64060" y="28129"/>
                    <a:pt x="70440" y="24099"/>
                    <a:pt x="77156" y="25443"/>
                  </a:cubicBezTo>
                  <a:cubicBezTo>
                    <a:pt x="83536" y="26786"/>
                    <a:pt x="87565" y="33167"/>
                    <a:pt x="86223" y="39882"/>
                  </a:cubicBezTo>
                  <a:lnTo>
                    <a:pt x="48949" y="207444"/>
                  </a:lnTo>
                  <a:cubicBezTo>
                    <a:pt x="47605" y="213153"/>
                    <a:pt x="42569" y="216847"/>
                    <a:pt x="37196" y="216847"/>
                  </a:cubicBez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7" name="Freeform: Shape 166">
              <a:extLst>
                <a:ext uri="{FF2B5EF4-FFF2-40B4-BE49-F238E27FC236}">
                  <a16:creationId xmlns:a16="http://schemas.microsoft.com/office/drawing/2014/main" id="{329B0A47-5CC5-420F-95C2-132BED8F2D66}"/>
                </a:ext>
              </a:extLst>
            </p:cNvPr>
            <p:cNvSpPr/>
            <p:nvPr/>
          </p:nvSpPr>
          <p:spPr>
            <a:xfrm>
              <a:off x="18550791" y="10137500"/>
              <a:ext cx="90307" cy="180612"/>
            </a:xfrm>
            <a:custGeom>
              <a:avLst/>
              <a:gdLst>
                <a:gd name="connsiteX0" fmla="*/ 37180 w 100738"/>
                <a:gd name="connsiteY0" fmla="*/ 208102 h 201477"/>
                <a:gd name="connsiteX1" fmla="*/ 34831 w 100738"/>
                <a:gd name="connsiteY1" fmla="*/ 207766 h 201477"/>
                <a:gd name="connsiteX2" fmla="*/ 25428 w 100738"/>
                <a:gd name="connsiteY2" fmla="*/ 193663 h 201477"/>
                <a:gd name="connsiteX3" fmla="*/ 55650 w 100738"/>
                <a:gd name="connsiteY3" fmla="*/ 34831 h 201477"/>
                <a:gd name="connsiteX4" fmla="*/ 69753 w 100738"/>
                <a:gd name="connsiteY4" fmla="*/ 25428 h 201477"/>
                <a:gd name="connsiteX5" fmla="*/ 79155 w 100738"/>
                <a:gd name="connsiteY5" fmla="*/ 39531 h 201477"/>
                <a:gd name="connsiteX6" fmla="*/ 48933 w 100738"/>
                <a:gd name="connsiteY6" fmla="*/ 198363 h 201477"/>
                <a:gd name="connsiteX7" fmla="*/ 37180 w 100738"/>
                <a:gd name="connsiteY7" fmla="*/ 208102 h 201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738" h="201477">
                  <a:moveTo>
                    <a:pt x="37180" y="208102"/>
                  </a:moveTo>
                  <a:cubicBezTo>
                    <a:pt x="36509" y="208102"/>
                    <a:pt x="35838" y="208102"/>
                    <a:pt x="34831" y="207766"/>
                  </a:cubicBezTo>
                  <a:cubicBezTo>
                    <a:pt x="28450" y="206422"/>
                    <a:pt x="24085" y="200378"/>
                    <a:pt x="25428" y="193663"/>
                  </a:cubicBezTo>
                  <a:lnTo>
                    <a:pt x="55650" y="34831"/>
                  </a:lnTo>
                  <a:cubicBezTo>
                    <a:pt x="56993" y="28450"/>
                    <a:pt x="63037" y="24085"/>
                    <a:pt x="69753" y="25428"/>
                  </a:cubicBezTo>
                  <a:cubicBezTo>
                    <a:pt x="76133" y="26772"/>
                    <a:pt x="80498" y="32816"/>
                    <a:pt x="79155" y="39531"/>
                  </a:cubicBezTo>
                  <a:lnTo>
                    <a:pt x="48933" y="198363"/>
                  </a:lnTo>
                  <a:cubicBezTo>
                    <a:pt x="47926" y="204072"/>
                    <a:pt x="42889" y="208102"/>
                    <a:pt x="37180" y="208102"/>
                  </a:cubicBez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8" name="Freeform: Shape 167">
              <a:extLst>
                <a:ext uri="{FF2B5EF4-FFF2-40B4-BE49-F238E27FC236}">
                  <a16:creationId xmlns:a16="http://schemas.microsoft.com/office/drawing/2014/main" id="{DFB3A2B7-E157-45AE-9409-25B963F81E29}"/>
                </a:ext>
              </a:extLst>
            </p:cNvPr>
            <p:cNvSpPr/>
            <p:nvPr/>
          </p:nvSpPr>
          <p:spPr>
            <a:xfrm>
              <a:off x="18498504" y="10114417"/>
              <a:ext cx="60204" cy="180612"/>
            </a:xfrm>
            <a:custGeom>
              <a:avLst/>
              <a:gdLst>
                <a:gd name="connsiteX0" fmla="*/ 37081 w 67159"/>
                <a:gd name="connsiteY0" fmla="*/ 200272 h 201477"/>
                <a:gd name="connsiteX1" fmla="*/ 25328 w 67159"/>
                <a:gd name="connsiteY1" fmla="*/ 186504 h 201477"/>
                <a:gd name="connsiteX2" fmla="*/ 47490 w 67159"/>
                <a:gd name="connsiteY2" fmla="*/ 35395 h 201477"/>
                <a:gd name="connsiteX3" fmla="*/ 60922 w 67159"/>
                <a:gd name="connsiteY3" fmla="*/ 25321 h 201477"/>
                <a:gd name="connsiteX4" fmla="*/ 70996 w 67159"/>
                <a:gd name="connsiteY4" fmla="*/ 38754 h 201477"/>
                <a:gd name="connsiteX5" fmla="*/ 48834 w 67159"/>
                <a:gd name="connsiteY5" fmla="*/ 189862 h 201477"/>
                <a:gd name="connsiteX6" fmla="*/ 37081 w 67159"/>
                <a:gd name="connsiteY6" fmla="*/ 200272 h 201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59" h="201477">
                  <a:moveTo>
                    <a:pt x="37081" y="200272"/>
                  </a:moveTo>
                  <a:cubicBezTo>
                    <a:pt x="28686" y="199264"/>
                    <a:pt x="24320" y="193219"/>
                    <a:pt x="25328" y="186504"/>
                  </a:cubicBezTo>
                  <a:lnTo>
                    <a:pt x="47490" y="35395"/>
                  </a:lnTo>
                  <a:cubicBezTo>
                    <a:pt x="48498" y="29015"/>
                    <a:pt x="54207" y="24314"/>
                    <a:pt x="60922" y="25321"/>
                  </a:cubicBezTo>
                  <a:cubicBezTo>
                    <a:pt x="67302" y="26329"/>
                    <a:pt x="72004" y="32373"/>
                    <a:pt x="70996" y="38754"/>
                  </a:cubicBezTo>
                  <a:lnTo>
                    <a:pt x="48834" y="189862"/>
                  </a:lnTo>
                  <a:cubicBezTo>
                    <a:pt x="48162" y="195906"/>
                    <a:pt x="43125" y="200272"/>
                    <a:pt x="37081" y="200272"/>
                  </a:cubicBez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9" name="Freeform: Shape 168">
              <a:extLst>
                <a:ext uri="{FF2B5EF4-FFF2-40B4-BE49-F238E27FC236}">
                  <a16:creationId xmlns:a16="http://schemas.microsoft.com/office/drawing/2014/main" id="{477FC789-BC1A-4893-80C3-1B83D8575D1C}"/>
                </a:ext>
              </a:extLst>
            </p:cNvPr>
            <p:cNvSpPr/>
            <p:nvPr/>
          </p:nvSpPr>
          <p:spPr>
            <a:xfrm>
              <a:off x="18444090" y="10090705"/>
              <a:ext cx="60204" cy="180612"/>
            </a:xfrm>
            <a:custGeom>
              <a:avLst/>
              <a:gdLst>
                <a:gd name="connsiteX0" fmla="*/ 37001 w 67159"/>
                <a:gd name="connsiteY0" fmla="*/ 191464 h 201477"/>
                <a:gd name="connsiteX1" fmla="*/ 25248 w 67159"/>
                <a:gd name="connsiteY1" fmla="*/ 178368 h 201477"/>
                <a:gd name="connsiteX2" fmla="*/ 39687 w 67159"/>
                <a:gd name="connsiteY2" fmla="*/ 35991 h 201477"/>
                <a:gd name="connsiteX3" fmla="*/ 52784 w 67159"/>
                <a:gd name="connsiteY3" fmla="*/ 25245 h 201477"/>
                <a:gd name="connsiteX4" fmla="*/ 63530 w 67159"/>
                <a:gd name="connsiteY4" fmla="*/ 38341 h 201477"/>
                <a:gd name="connsiteX5" fmla="*/ 49091 w 67159"/>
                <a:gd name="connsiteY5" fmla="*/ 180719 h 201477"/>
                <a:gd name="connsiteX6" fmla="*/ 37001 w 67159"/>
                <a:gd name="connsiteY6" fmla="*/ 191464 h 201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59" h="201477">
                  <a:moveTo>
                    <a:pt x="37001" y="191464"/>
                  </a:moveTo>
                  <a:cubicBezTo>
                    <a:pt x="29278" y="190793"/>
                    <a:pt x="24577" y="184748"/>
                    <a:pt x="25248" y="178368"/>
                  </a:cubicBezTo>
                  <a:lnTo>
                    <a:pt x="39687" y="35991"/>
                  </a:lnTo>
                  <a:cubicBezTo>
                    <a:pt x="40359" y="29611"/>
                    <a:pt x="45732" y="24573"/>
                    <a:pt x="52784" y="25245"/>
                  </a:cubicBezTo>
                  <a:cubicBezTo>
                    <a:pt x="59500" y="25916"/>
                    <a:pt x="64201" y="31625"/>
                    <a:pt x="63530" y="38341"/>
                  </a:cubicBezTo>
                  <a:lnTo>
                    <a:pt x="49091" y="180719"/>
                  </a:lnTo>
                  <a:cubicBezTo>
                    <a:pt x="48082" y="186763"/>
                    <a:pt x="43045" y="191464"/>
                    <a:pt x="37001" y="191464"/>
                  </a:cubicBez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0" name="Freeform: Shape 169">
              <a:extLst>
                <a:ext uri="{FF2B5EF4-FFF2-40B4-BE49-F238E27FC236}">
                  <a16:creationId xmlns:a16="http://schemas.microsoft.com/office/drawing/2014/main" id="{1E4BAED2-A4EC-4C46-A39A-05C3FC6AD8AF}"/>
                </a:ext>
              </a:extLst>
            </p:cNvPr>
            <p:cNvSpPr/>
            <p:nvPr/>
          </p:nvSpPr>
          <p:spPr>
            <a:xfrm>
              <a:off x="18380951" y="10092884"/>
              <a:ext cx="421429" cy="240816"/>
            </a:xfrm>
            <a:custGeom>
              <a:avLst/>
              <a:gdLst>
                <a:gd name="connsiteX0" fmla="*/ 439539 w 470115"/>
                <a:gd name="connsiteY0" fmla="*/ 255858 h 268637"/>
                <a:gd name="connsiteX1" fmla="*/ 434166 w 470115"/>
                <a:gd name="connsiteY1" fmla="*/ 254515 h 268637"/>
                <a:gd name="connsiteX2" fmla="*/ 31545 w 470115"/>
                <a:gd name="connsiteY2" fmla="*/ 47664 h 268637"/>
                <a:gd name="connsiteX3" fmla="*/ 26508 w 470115"/>
                <a:gd name="connsiteY3" fmla="*/ 31545 h 268637"/>
                <a:gd name="connsiteX4" fmla="*/ 42627 w 470115"/>
                <a:gd name="connsiteY4" fmla="*/ 26508 h 268637"/>
                <a:gd name="connsiteX5" fmla="*/ 445247 w 470115"/>
                <a:gd name="connsiteY5" fmla="*/ 233359 h 268637"/>
                <a:gd name="connsiteX6" fmla="*/ 450284 w 470115"/>
                <a:gd name="connsiteY6" fmla="*/ 249478 h 268637"/>
                <a:gd name="connsiteX7" fmla="*/ 439539 w 470115"/>
                <a:gd name="connsiteY7" fmla="*/ 255858 h 26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0115" h="268637">
                  <a:moveTo>
                    <a:pt x="439539" y="255858"/>
                  </a:moveTo>
                  <a:cubicBezTo>
                    <a:pt x="437523" y="255858"/>
                    <a:pt x="435845" y="255522"/>
                    <a:pt x="434166" y="254515"/>
                  </a:cubicBezTo>
                  <a:lnTo>
                    <a:pt x="31545" y="47664"/>
                  </a:lnTo>
                  <a:cubicBezTo>
                    <a:pt x="25837" y="44642"/>
                    <a:pt x="23486" y="37590"/>
                    <a:pt x="26508" y="31545"/>
                  </a:cubicBezTo>
                  <a:cubicBezTo>
                    <a:pt x="29530" y="25837"/>
                    <a:pt x="36583" y="23486"/>
                    <a:pt x="42627" y="26508"/>
                  </a:cubicBezTo>
                  <a:lnTo>
                    <a:pt x="445247" y="233359"/>
                  </a:lnTo>
                  <a:cubicBezTo>
                    <a:pt x="450956" y="236381"/>
                    <a:pt x="453306" y="243434"/>
                    <a:pt x="450284" y="249478"/>
                  </a:cubicBezTo>
                  <a:cubicBezTo>
                    <a:pt x="447934" y="253507"/>
                    <a:pt x="443903" y="255858"/>
                    <a:pt x="439539" y="255858"/>
                  </a:cubicBez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1" name="Freeform: Shape 170">
              <a:extLst>
                <a:ext uri="{FF2B5EF4-FFF2-40B4-BE49-F238E27FC236}">
                  <a16:creationId xmlns:a16="http://schemas.microsoft.com/office/drawing/2014/main" id="{0093EEFC-76ED-4BF1-AFE8-767510498D33}"/>
                </a:ext>
              </a:extLst>
            </p:cNvPr>
            <p:cNvSpPr/>
            <p:nvPr/>
          </p:nvSpPr>
          <p:spPr>
            <a:xfrm>
              <a:off x="18380374" y="10135053"/>
              <a:ext cx="391328" cy="240816"/>
            </a:xfrm>
            <a:custGeom>
              <a:avLst/>
              <a:gdLst>
                <a:gd name="connsiteX0" fmla="*/ 422383 w 436535"/>
                <a:gd name="connsiteY0" fmla="*/ 271610 h 268637"/>
                <a:gd name="connsiteX1" fmla="*/ 416338 w 436535"/>
                <a:gd name="connsiteY1" fmla="*/ 269931 h 268637"/>
                <a:gd name="connsiteX2" fmla="*/ 31179 w 436535"/>
                <a:gd name="connsiteY2" fmla="*/ 47634 h 268637"/>
                <a:gd name="connsiteX3" fmla="*/ 26814 w 436535"/>
                <a:gd name="connsiteY3" fmla="*/ 31180 h 268637"/>
                <a:gd name="connsiteX4" fmla="*/ 43268 w 436535"/>
                <a:gd name="connsiteY4" fmla="*/ 26814 h 268637"/>
                <a:gd name="connsiteX5" fmla="*/ 428427 w 436535"/>
                <a:gd name="connsiteY5" fmla="*/ 249112 h 268637"/>
                <a:gd name="connsiteX6" fmla="*/ 432793 w 436535"/>
                <a:gd name="connsiteY6" fmla="*/ 265566 h 268637"/>
                <a:gd name="connsiteX7" fmla="*/ 422383 w 436535"/>
                <a:gd name="connsiteY7" fmla="*/ 271610 h 26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6535" h="268637">
                  <a:moveTo>
                    <a:pt x="422383" y="271610"/>
                  </a:moveTo>
                  <a:cubicBezTo>
                    <a:pt x="420367" y="271610"/>
                    <a:pt x="418353" y="270938"/>
                    <a:pt x="416338" y="269931"/>
                  </a:cubicBezTo>
                  <a:lnTo>
                    <a:pt x="31179" y="47634"/>
                  </a:lnTo>
                  <a:cubicBezTo>
                    <a:pt x="25471" y="44275"/>
                    <a:pt x="23457" y="36889"/>
                    <a:pt x="26814" y="31180"/>
                  </a:cubicBezTo>
                  <a:cubicBezTo>
                    <a:pt x="30172" y="25471"/>
                    <a:pt x="37559" y="23456"/>
                    <a:pt x="43268" y="26814"/>
                  </a:cubicBezTo>
                  <a:lnTo>
                    <a:pt x="428427" y="249112"/>
                  </a:lnTo>
                  <a:cubicBezTo>
                    <a:pt x="434135" y="252470"/>
                    <a:pt x="436150" y="259857"/>
                    <a:pt x="432793" y="265566"/>
                  </a:cubicBezTo>
                  <a:cubicBezTo>
                    <a:pt x="430778" y="269596"/>
                    <a:pt x="426748" y="271610"/>
                    <a:pt x="422383" y="271610"/>
                  </a:cubicBez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2" name="Freeform: Shape 171">
              <a:extLst>
                <a:ext uri="{FF2B5EF4-FFF2-40B4-BE49-F238E27FC236}">
                  <a16:creationId xmlns:a16="http://schemas.microsoft.com/office/drawing/2014/main" id="{94B011EE-FD4F-49A9-92F2-CA3D33D52B8C}"/>
                </a:ext>
              </a:extLst>
            </p:cNvPr>
            <p:cNvSpPr/>
            <p:nvPr/>
          </p:nvSpPr>
          <p:spPr>
            <a:xfrm>
              <a:off x="18481474" y="9865294"/>
              <a:ext cx="90307" cy="210715"/>
            </a:xfrm>
            <a:custGeom>
              <a:avLst/>
              <a:gdLst>
                <a:gd name="connsiteX0" fmla="*/ 89993 w 100738"/>
                <a:gd name="connsiteY0" fmla="*/ 104097 h 235057"/>
                <a:gd name="connsiteX1" fmla="*/ 89993 w 100738"/>
                <a:gd name="connsiteY1" fmla="*/ 107119 h 235057"/>
                <a:gd name="connsiteX2" fmla="*/ 73875 w 100738"/>
                <a:gd name="connsiteY2" fmla="*/ 131632 h 235057"/>
                <a:gd name="connsiteX3" fmla="*/ 73875 w 100738"/>
                <a:gd name="connsiteY3" fmla="*/ 131968 h 235057"/>
                <a:gd name="connsiteX4" fmla="*/ 93015 w 100738"/>
                <a:gd name="connsiteY4" fmla="*/ 181666 h 235057"/>
                <a:gd name="connsiteX5" fmla="*/ 93015 w 100738"/>
                <a:gd name="connsiteY5" fmla="*/ 187375 h 235057"/>
                <a:gd name="connsiteX6" fmla="*/ 57085 w 100738"/>
                <a:gd name="connsiteY6" fmla="*/ 208530 h 235057"/>
                <a:gd name="connsiteX7" fmla="*/ 25185 w 100738"/>
                <a:gd name="connsiteY7" fmla="*/ 190060 h 235057"/>
                <a:gd name="connsiteX8" fmla="*/ 25185 w 100738"/>
                <a:gd name="connsiteY8" fmla="*/ 25185 h 235057"/>
                <a:gd name="connsiteX9" fmla="*/ 55406 w 100738"/>
                <a:gd name="connsiteY9" fmla="*/ 42646 h 235057"/>
                <a:gd name="connsiteX10" fmla="*/ 89993 w 100738"/>
                <a:gd name="connsiteY10" fmla="*/ 104097 h 235057"/>
                <a:gd name="connsiteX11" fmla="*/ 47011 w 100738"/>
                <a:gd name="connsiteY11" fmla="*/ 60443 h 235057"/>
                <a:gd name="connsiteX12" fmla="*/ 47011 w 100738"/>
                <a:gd name="connsiteY12" fmla="*/ 105440 h 235057"/>
                <a:gd name="connsiteX13" fmla="*/ 53727 w 100738"/>
                <a:gd name="connsiteY13" fmla="*/ 109470 h 235057"/>
                <a:gd name="connsiteX14" fmla="*/ 68502 w 100738"/>
                <a:gd name="connsiteY14" fmla="*/ 98053 h 235057"/>
                <a:gd name="connsiteX15" fmla="*/ 68502 w 100738"/>
                <a:gd name="connsiteY15" fmla="*/ 92680 h 235057"/>
                <a:gd name="connsiteX16" fmla="*/ 54734 w 100738"/>
                <a:gd name="connsiteY16" fmla="*/ 65144 h 235057"/>
                <a:gd name="connsiteX17" fmla="*/ 47011 w 100738"/>
                <a:gd name="connsiteY17" fmla="*/ 60443 h 235057"/>
                <a:gd name="connsiteX18" fmla="*/ 47011 w 100738"/>
                <a:gd name="connsiteY18" fmla="*/ 128610 h 235057"/>
                <a:gd name="connsiteX19" fmla="*/ 47011 w 100738"/>
                <a:gd name="connsiteY19" fmla="*/ 179316 h 235057"/>
                <a:gd name="connsiteX20" fmla="*/ 56414 w 100738"/>
                <a:gd name="connsiteY20" fmla="*/ 184688 h 235057"/>
                <a:gd name="connsiteX21" fmla="*/ 71524 w 100738"/>
                <a:gd name="connsiteY21" fmla="*/ 173271 h 235057"/>
                <a:gd name="connsiteX22" fmla="*/ 71524 w 100738"/>
                <a:gd name="connsiteY22" fmla="*/ 164205 h 235057"/>
                <a:gd name="connsiteX23" fmla="*/ 55406 w 100738"/>
                <a:gd name="connsiteY23" fmla="*/ 133647 h 235057"/>
                <a:gd name="connsiteX24" fmla="*/ 47011 w 100738"/>
                <a:gd name="connsiteY24" fmla="*/ 128610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0738" h="235057">
                  <a:moveTo>
                    <a:pt x="89993" y="104097"/>
                  </a:moveTo>
                  <a:lnTo>
                    <a:pt x="89993" y="107119"/>
                  </a:lnTo>
                  <a:cubicBezTo>
                    <a:pt x="89993" y="125588"/>
                    <a:pt x="85292" y="133647"/>
                    <a:pt x="73875" y="131632"/>
                  </a:cubicBezTo>
                  <a:lnTo>
                    <a:pt x="73875" y="131968"/>
                  </a:lnTo>
                  <a:cubicBezTo>
                    <a:pt x="87306" y="144393"/>
                    <a:pt x="93015" y="160175"/>
                    <a:pt x="93015" y="181666"/>
                  </a:cubicBezTo>
                  <a:lnTo>
                    <a:pt x="93015" y="187375"/>
                  </a:lnTo>
                  <a:cubicBezTo>
                    <a:pt x="93015" y="214574"/>
                    <a:pt x="80255" y="221962"/>
                    <a:pt x="57085" y="208530"/>
                  </a:cubicBezTo>
                  <a:lnTo>
                    <a:pt x="25185" y="190060"/>
                  </a:lnTo>
                  <a:lnTo>
                    <a:pt x="25185" y="25185"/>
                  </a:lnTo>
                  <a:lnTo>
                    <a:pt x="55406" y="42646"/>
                  </a:lnTo>
                  <a:cubicBezTo>
                    <a:pt x="77904" y="55406"/>
                    <a:pt x="89993" y="76897"/>
                    <a:pt x="89993" y="104097"/>
                  </a:cubicBezTo>
                  <a:close/>
                  <a:moveTo>
                    <a:pt x="47011" y="60443"/>
                  </a:moveTo>
                  <a:lnTo>
                    <a:pt x="47011" y="105440"/>
                  </a:lnTo>
                  <a:lnTo>
                    <a:pt x="53727" y="109470"/>
                  </a:lnTo>
                  <a:cubicBezTo>
                    <a:pt x="64136" y="115514"/>
                    <a:pt x="68502" y="111820"/>
                    <a:pt x="68502" y="98053"/>
                  </a:cubicBezTo>
                  <a:lnTo>
                    <a:pt x="68502" y="92680"/>
                  </a:lnTo>
                  <a:cubicBezTo>
                    <a:pt x="68502" y="79248"/>
                    <a:pt x="64136" y="70517"/>
                    <a:pt x="54734" y="65144"/>
                  </a:cubicBezTo>
                  <a:lnTo>
                    <a:pt x="47011" y="60443"/>
                  </a:lnTo>
                  <a:close/>
                  <a:moveTo>
                    <a:pt x="47011" y="128610"/>
                  </a:moveTo>
                  <a:lnTo>
                    <a:pt x="47011" y="179316"/>
                  </a:lnTo>
                  <a:lnTo>
                    <a:pt x="56414" y="184688"/>
                  </a:lnTo>
                  <a:cubicBezTo>
                    <a:pt x="66823" y="190733"/>
                    <a:pt x="71524" y="187038"/>
                    <a:pt x="71524" y="173271"/>
                  </a:cubicBezTo>
                  <a:lnTo>
                    <a:pt x="71524" y="164205"/>
                  </a:lnTo>
                  <a:cubicBezTo>
                    <a:pt x="71524" y="149429"/>
                    <a:pt x="66823" y="140363"/>
                    <a:pt x="55406" y="133647"/>
                  </a:cubicBezTo>
                  <a:lnTo>
                    <a:pt x="47011" y="128610"/>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3" name="Freeform: Shape 172">
              <a:extLst>
                <a:ext uri="{FF2B5EF4-FFF2-40B4-BE49-F238E27FC236}">
                  <a16:creationId xmlns:a16="http://schemas.microsoft.com/office/drawing/2014/main" id="{EB1CC407-D755-4D1D-A020-4CAB7610ED83}"/>
                </a:ext>
              </a:extLst>
            </p:cNvPr>
            <p:cNvSpPr/>
            <p:nvPr/>
          </p:nvSpPr>
          <p:spPr>
            <a:xfrm>
              <a:off x="18557029" y="9908642"/>
              <a:ext cx="90307" cy="210715"/>
            </a:xfrm>
            <a:custGeom>
              <a:avLst/>
              <a:gdLst>
                <a:gd name="connsiteX0" fmla="*/ 92009 w 100738"/>
                <a:gd name="connsiteY0" fmla="*/ 191741 h 235057"/>
                <a:gd name="connsiteX1" fmla="*/ 58429 w 100738"/>
                <a:gd name="connsiteY1" fmla="*/ 211552 h 235057"/>
                <a:gd name="connsiteX2" fmla="*/ 25185 w 100738"/>
                <a:gd name="connsiteY2" fmla="*/ 153123 h 235057"/>
                <a:gd name="connsiteX3" fmla="*/ 25185 w 100738"/>
                <a:gd name="connsiteY3" fmla="*/ 25185 h 235057"/>
                <a:gd name="connsiteX4" fmla="*/ 46004 w 100738"/>
                <a:gd name="connsiteY4" fmla="*/ 37274 h 235057"/>
                <a:gd name="connsiteX5" fmla="*/ 46004 w 100738"/>
                <a:gd name="connsiteY5" fmla="*/ 164541 h 235057"/>
                <a:gd name="connsiteX6" fmla="*/ 58093 w 100738"/>
                <a:gd name="connsiteY6" fmla="*/ 188046 h 235057"/>
                <a:gd name="connsiteX7" fmla="*/ 70181 w 100738"/>
                <a:gd name="connsiteY7" fmla="*/ 178644 h 235057"/>
                <a:gd name="connsiteX8" fmla="*/ 70181 w 100738"/>
                <a:gd name="connsiteY8" fmla="*/ 51377 h 235057"/>
                <a:gd name="connsiteX9" fmla="*/ 91673 w 100738"/>
                <a:gd name="connsiteY9" fmla="*/ 63802 h 235057"/>
                <a:gd name="connsiteX10" fmla="*/ 91673 w 100738"/>
                <a:gd name="connsiteY10" fmla="*/ 191741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0738" h="235057">
                  <a:moveTo>
                    <a:pt x="92009" y="191741"/>
                  </a:moveTo>
                  <a:cubicBezTo>
                    <a:pt x="92009" y="217597"/>
                    <a:pt x="79249" y="223641"/>
                    <a:pt x="58429" y="211552"/>
                  </a:cubicBezTo>
                  <a:cubicBezTo>
                    <a:pt x="37945" y="199799"/>
                    <a:pt x="25185" y="178980"/>
                    <a:pt x="25185" y="153123"/>
                  </a:cubicBezTo>
                  <a:lnTo>
                    <a:pt x="25185" y="25185"/>
                  </a:lnTo>
                  <a:lnTo>
                    <a:pt x="46004" y="37274"/>
                  </a:lnTo>
                  <a:lnTo>
                    <a:pt x="46004" y="164541"/>
                  </a:lnTo>
                  <a:cubicBezTo>
                    <a:pt x="46004" y="176629"/>
                    <a:pt x="50706" y="183681"/>
                    <a:pt x="58093" y="188046"/>
                  </a:cubicBezTo>
                  <a:cubicBezTo>
                    <a:pt x="65481" y="192412"/>
                    <a:pt x="70181" y="190733"/>
                    <a:pt x="70181" y="178644"/>
                  </a:cubicBezTo>
                  <a:lnTo>
                    <a:pt x="70181" y="51377"/>
                  </a:lnTo>
                  <a:lnTo>
                    <a:pt x="91673" y="63802"/>
                  </a:lnTo>
                  <a:lnTo>
                    <a:pt x="91673" y="191741"/>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4" name="Freeform: Shape 173">
              <a:extLst>
                <a:ext uri="{FF2B5EF4-FFF2-40B4-BE49-F238E27FC236}">
                  <a16:creationId xmlns:a16="http://schemas.microsoft.com/office/drawing/2014/main" id="{0C3F1B25-1644-458C-9341-05D7624B7112}"/>
                </a:ext>
              </a:extLst>
            </p:cNvPr>
            <p:cNvSpPr/>
            <p:nvPr/>
          </p:nvSpPr>
          <p:spPr>
            <a:xfrm>
              <a:off x="18624158" y="9947172"/>
              <a:ext cx="90307" cy="210715"/>
            </a:xfrm>
            <a:custGeom>
              <a:avLst/>
              <a:gdLst>
                <a:gd name="connsiteX0" fmla="*/ 76562 w 100738"/>
                <a:gd name="connsiteY0" fmla="*/ 145737 h 235057"/>
                <a:gd name="connsiteX1" fmla="*/ 76562 w 100738"/>
                <a:gd name="connsiteY1" fmla="*/ 219947 h 235057"/>
                <a:gd name="connsiteX2" fmla="*/ 55070 w 100738"/>
                <a:gd name="connsiteY2" fmla="*/ 207523 h 235057"/>
                <a:gd name="connsiteX3" fmla="*/ 55070 w 100738"/>
                <a:gd name="connsiteY3" fmla="*/ 132976 h 235057"/>
                <a:gd name="connsiteX4" fmla="*/ 25185 w 100738"/>
                <a:gd name="connsiteY4" fmla="*/ 25185 h 235057"/>
                <a:gd name="connsiteX5" fmla="*/ 48019 w 100738"/>
                <a:gd name="connsiteY5" fmla="*/ 38617 h 235057"/>
                <a:gd name="connsiteX6" fmla="*/ 66152 w 100738"/>
                <a:gd name="connsiteY6" fmla="*/ 107455 h 235057"/>
                <a:gd name="connsiteX7" fmla="*/ 66488 w 100738"/>
                <a:gd name="connsiteY7" fmla="*/ 107791 h 235057"/>
                <a:gd name="connsiteX8" fmla="*/ 83949 w 100738"/>
                <a:gd name="connsiteY8" fmla="*/ 59101 h 235057"/>
                <a:gd name="connsiteX9" fmla="*/ 106447 w 100738"/>
                <a:gd name="connsiteY9" fmla="*/ 72197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738" h="235057">
                  <a:moveTo>
                    <a:pt x="76562" y="145737"/>
                  </a:moveTo>
                  <a:lnTo>
                    <a:pt x="76562" y="219947"/>
                  </a:lnTo>
                  <a:lnTo>
                    <a:pt x="55070" y="207523"/>
                  </a:lnTo>
                  <a:lnTo>
                    <a:pt x="55070" y="132976"/>
                  </a:lnTo>
                  <a:lnTo>
                    <a:pt x="25185" y="25185"/>
                  </a:lnTo>
                  <a:lnTo>
                    <a:pt x="48019" y="38617"/>
                  </a:lnTo>
                  <a:lnTo>
                    <a:pt x="66152" y="107455"/>
                  </a:lnTo>
                  <a:lnTo>
                    <a:pt x="66488" y="107791"/>
                  </a:lnTo>
                  <a:lnTo>
                    <a:pt x="83949" y="59101"/>
                  </a:lnTo>
                  <a:lnTo>
                    <a:pt x="106447" y="72197"/>
                  </a:ln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5" name="Freeform: Shape 174">
              <a:extLst>
                <a:ext uri="{FF2B5EF4-FFF2-40B4-BE49-F238E27FC236}">
                  <a16:creationId xmlns:a16="http://schemas.microsoft.com/office/drawing/2014/main" id="{945BF065-0748-43D4-BF97-E8EF85455948}"/>
                </a:ext>
              </a:extLst>
            </p:cNvPr>
            <p:cNvSpPr/>
            <p:nvPr/>
          </p:nvSpPr>
          <p:spPr>
            <a:xfrm>
              <a:off x="18026547" y="9204584"/>
              <a:ext cx="1324493" cy="993369"/>
            </a:xfrm>
            <a:custGeom>
              <a:avLst/>
              <a:gdLst>
                <a:gd name="connsiteX0" fmla="*/ 152209 w 1477505"/>
                <a:gd name="connsiteY0" fmla="*/ 342143 h 1108128"/>
                <a:gd name="connsiteX1" fmla="*/ 1334885 w 1477505"/>
                <a:gd name="connsiteY1" fmla="*/ 1024817 h 1108128"/>
                <a:gd name="connsiteX2" fmla="*/ 1398351 w 1477505"/>
                <a:gd name="connsiteY2" fmla="*/ 988215 h 1108128"/>
                <a:gd name="connsiteX3" fmla="*/ 1398351 w 1477505"/>
                <a:gd name="connsiteY3" fmla="*/ 890163 h 1108128"/>
                <a:gd name="connsiteX4" fmla="*/ 1334885 w 1477505"/>
                <a:gd name="connsiteY4" fmla="*/ 780021 h 1108128"/>
                <a:gd name="connsiteX5" fmla="*/ 152209 w 1477505"/>
                <a:gd name="connsiteY5" fmla="*/ 97347 h 1108128"/>
                <a:gd name="connsiteX6" fmla="*/ 88744 w 1477505"/>
                <a:gd name="connsiteY6" fmla="*/ 133948 h 1108128"/>
                <a:gd name="connsiteX7" fmla="*/ 88744 w 1477505"/>
                <a:gd name="connsiteY7" fmla="*/ 232001 h 1108128"/>
                <a:gd name="connsiteX8" fmla="*/ 152209 w 1477505"/>
                <a:gd name="connsiteY8" fmla="*/ 342143 h 1108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7505" h="1108128">
                  <a:moveTo>
                    <a:pt x="152209" y="342143"/>
                  </a:moveTo>
                  <a:lnTo>
                    <a:pt x="1334885" y="1024817"/>
                  </a:lnTo>
                  <a:cubicBezTo>
                    <a:pt x="1370143" y="1044965"/>
                    <a:pt x="1398351" y="1028511"/>
                    <a:pt x="1398351" y="988215"/>
                  </a:cubicBezTo>
                  <a:lnTo>
                    <a:pt x="1398351" y="890163"/>
                  </a:lnTo>
                  <a:cubicBezTo>
                    <a:pt x="1398351" y="849531"/>
                    <a:pt x="1369808" y="800169"/>
                    <a:pt x="1334885" y="780021"/>
                  </a:cubicBezTo>
                  <a:lnTo>
                    <a:pt x="152209" y="97347"/>
                  </a:lnTo>
                  <a:cubicBezTo>
                    <a:pt x="116951" y="77199"/>
                    <a:pt x="88744" y="93653"/>
                    <a:pt x="88744" y="133948"/>
                  </a:cubicBezTo>
                  <a:lnTo>
                    <a:pt x="88744" y="232001"/>
                  </a:lnTo>
                  <a:cubicBezTo>
                    <a:pt x="88408" y="272297"/>
                    <a:pt x="116951" y="321659"/>
                    <a:pt x="152209" y="342143"/>
                  </a:cubicBezTo>
                  <a:close/>
                </a:path>
              </a:pathLst>
            </a:custGeom>
            <a:solidFill>
              <a:schemeClr val="bg1">
                <a:lumMod val="9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6" name="Freeform: Shape 175">
              <a:extLst>
                <a:ext uri="{FF2B5EF4-FFF2-40B4-BE49-F238E27FC236}">
                  <a16:creationId xmlns:a16="http://schemas.microsoft.com/office/drawing/2014/main" id="{08817667-1954-4BC2-8C03-CC188E49C5F5}"/>
                </a:ext>
              </a:extLst>
            </p:cNvPr>
            <p:cNvSpPr/>
            <p:nvPr/>
          </p:nvSpPr>
          <p:spPr>
            <a:xfrm>
              <a:off x="18981086" y="9762564"/>
              <a:ext cx="270919" cy="391328"/>
            </a:xfrm>
            <a:custGeom>
              <a:avLst/>
              <a:gdLst>
                <a:gd name="connsiteX0" fmla="*/ 88742 w 302216"/>
                <a:gd name="connsiteY0" fmla="*/ 263356 h 436535"/>
                <a:gd name="connsiteX1" fmla="*/ 239850 w 302216"/>
                <a:gd name="connsiteY1" fmla="*/ 350327 h 436535"/>
                <a:gd name="connsiteX2" fmla="*/ 239850 w 302216"/>
                <a:gd name="connsiteY2" fmla="*/ 176049 h 436535"/>
                <a:gd name="connsiteX3" fmla="*/ 88742 w 302216"/>
                <a:gd name="connsiteY3" fmla="*/ 88742 h 436535"/>
              </a:gdLst>
              <a:ahLst/>
              <a:cxnLst>
                <a:cxn ang="0">
                  <a:pos x="connsiteX0" y="connsiteY0"/>
                </a:cxn>
                <a:cxn ang="0">
                  <a:pos x="connsiteX1" y="connsiteY1"/>
                </a:cxn>
                <a:cxn ang="0">
                  <a:pos x="connsiteX2" y="connsiteY2"/>
                </a:cxn>
                <a:cxn ang="0">
                  <a:pos x="connsiteX3" y="connsiteY3"/>
                </a:cxn>
              </a:cxnLst>
              <a:rect l="l" t="t" r="r" b="b"/>
              <a:pathLst>
                <a:path w="302216" h="436535">
                  <a:moveTo>
                    <a:pt x="88742" y="263356"/>
                  </a:moveTo>
                  <a:lnTo>
                    <a:pt x="239850" y="350327"/>
                  </a:lnTo>
                  <a:lnTo>
                    <a:pt x="239850" y="176049"/>
                  </a:lnTo>
                  <a:lnTo>
                    <a:pt x="88742" y="88742"/>
                  </a:ln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7" name="Freeform: Shape 176">
              <a:extLst>
                <a:ext uri="{FF2B5EF4-FFF2-40B4-BE49-F238E27FC236}">
                  <a16:creationId xmlns:a16="http://schemas.microsoft.com/office/drawing/2014/main" id="{BE7AF26F-D494-40CF-AF71-3A88FBA42ADD}"/>
                </a:ext>
              </a:extLst>
            </p:cNvPr>
            <p:cNvSpPr/>
            <p:nvPr/>
          </p:nvSpPr>
          <p:spPr>
            <a:xfrm>
              <a:off x="18865275" y="9796662"/>
              <a:ext cx="120409" cy="150510"/>
            </a:xfrm>
            <a:custGeom>
              <a:avLst/>
              <a:gdLst>
                <a:gd name="connsiteX0" fmla="*/ 79919 w 134318"/>
                <a:gd name="connsiteY0" fmla="*/ 25185 h 167898"/>
                <a:gd name="connsiteX1" fmla="*/ 67159 w 134318"/>
                <a:gd name="connsiteY1" fmla="*/ 63801 h 167898"/>
                <a:gd name="connsiteX2" fmla="*/ 25185 w 134318"/>
                <a:gd name="connsiteY2" fmla="*/ 39624 h 167898"/>
                <a:gd name="connsiteX3" fmla="*/ 59100 w 134318"/>
                <a:gd name="connsiteY3" fmla="*/ 87643 h 167898"/>
                <a:gd name="connsiteX4" fmla="*/ 46339 w 134318"/>
                <a:gd name="connsiteY4" fmla="*/ 125924 h 167898"/>
                <a:gd name="connsiteX5" fmla="*/ 79919 w 134318"/>
                <a:gd name="connsiteY5" fmla="*/ 117193 h 167898"/>
                <a:gd name="connsiteX6" fmla="*/ 113835 w 134318"/>
                <a:gd name="connsiteY6" fmla="*/ 165212 h 167898"/>
                <a:gd name="connsiteX7" fmla="*/ 101074 w 134318"/>
                <a:gd name="connsiteY7" fmla="*/ 111820 h 167898"/>
                <a:gd name="connsiteX8" fmla="*/ 134990 w 134318"/>
                <a:gd name="connsiteY8" fmla="*/ 102754 h 167898"/>
                <a:gd name="connsiteX9" fmla="*/ 93015 w 134318"/>
                <a:gd name="connsiteY9" fmla="*/ 78576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4318" h="167898">
                  <a:moveTo>
                    <a:pt x="79919" y="25185"/>
                  </a:moveTo>
                  <a:lnTo>
                    <a:pt x="67159" y="63801"/>
                  </a:lnTo>
                  <a:lnTo>
                    <a:pt x="25185" y="39624"/>
                  </a:lnTo>
                  <a:lnTo>
                    <a:pt x="59100" y="87643"/>
                  </a:lnTo>
                  <a:lnTo>
                    <a:pt x="46339" y="125924"/>
                  </a:lnTo>
                  <a:lnTo>
                    <a:pt x="79919" y="117193"/>
                  </a:lnTo>
                  <a:lnTo>
                    <a:pt x="113835" y="165212"/>
                  </a:lnTo>
                  <a:lnTo>
                    <a:pt x="101074" y="111820"/>
                  </a:lnTo>
                  <a:lnTo>
                    <a:pt x="134990" y="102754"/>
                  </a:lnTo>
                  <a:lnTo>
                    <a:pt x="93015" y="78576"/>
                  </a:ln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8" name="Freeform: Shape 177">
              <a:extLst>
                <a:ext uri="{FF2B5EF4-FFF2-40B4-BE49-F238E27FC236}">
                  <a16:creationId xmlns:a16="http://schemas.microsoft.com/office/drawing/2014/main" id="{9C59411B-3F90-409E-8114-DFF04B94F114}"/>
                </a:ext>
              </a:extLst>
            </p:cNvPr>
            <p:cNvSpPr/>
            <p:nvPr/>
          </p:nvSpPr>
          <p:spPr>
            <a:xfrm>
              <a:off x="18748178" y="9728931"/>
              <a:ext cx="120409" cy="150510"/>
            </a:xfrm>
            <a:custGeom>
              <a:avLst/>
              <a:gdLst>
                <a:gd name="connsiteX0" fmla="*/ 79920 w 134318"/>
                <a:gd name="connsiteY0" fmla="*/ 25185 h 167898"/>
                <a:gd name="connsiteX1" fmla="*/ 67159 w 134318"/>
                <a:gd name="connsiteY1" fmla="*/ 63801 h 167898"/>
                <a:gd name="connsiteX2" fmla="*/ 25185 w 134318"/>
                <a:gd name="connsiteY2" fmla="*/ 39624 h 167898"/>
                <a:gd name="connsiteX3" fmla="*/ 59101 w 134318"/>
                <a:gd name="connsiteY3" fmla="*/ 87643 h 167898"/>
                <a:gd name="connsiteX4" fmla="*/ 46004 w 134318"/>
                <a:gd name="connsiteY4" fmla="*/ 126259 h 167898"/>
                <a:gd name="connsiteX5" fmla="*/ 79920 w 134318"/>
                <a:gd name="connsiteY5" fmla="*/ 117193 h 167898"/>
                <a:gd name="connsiteX6" fmla="*/ 113836 w 134318"/>
                <a:gd name="connsiteY6" fmla="*/ 165212 h 167898"/>
                <a:gd name="connsiteX7" fmla="*/ 101075 w 134318"/>
                <a:gd name="connsiteY7" fmla="*/ 111820 h 167898"/>
                <a:gd name="connsiteX8" fmla="*/ 134990 w 134318"/>
                <a:gd name="connsiteY8" fmla="*/ 103089 h 167898"/>
                <a:gd name="connsiteX9" fmla="*/ 93015 w 134318"/>
                <a:gd name="connsiteY9" fmla="*/ 78912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4318" h="167898">
                  <a:moveTo>
                    <a:pt x="79920" y="25185"/>
                  </a:moveTo>
                  <a:lnTo>
                    <a:pt x="67159" y="63801"/>
                  </a:lnTo>
                  <a:lnTo>
                    <a:pt x="25185" y="39624"/>
                  </a:lnTo>
                  <a:lnTo>
                    <a:pt x="59101" y="87643"/>
                  </a:lnTo>
                  <a:lnTo>
                    <a:pt x="46004" y="126259"/>
                  </a:lnTo>
                  <a:lnTo>
                    <a:pt x="79920" y="117193"/>
                  </a:lnTo>
                  <a:lnTo>
                    <a:pt x="113836" y="165212"/>
                  </a:lnTo>
                  <a:lnTo>
                    <a:pt x="101075" y="111820"/>
                  </a:lnTo>
                  <a:lnTo>
                    <a:pt x="134990" y="103089"/>
                  </a:lnTo>
                  <a:lnTo>
                    <a:pt x="93015" y="78912"/>
                  </a:ln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9" name="Freeform: Shape 178">
              <a:extLst>
                <a:ext uri="{FF2B5EF4-FFF2-40B4-BE49-F238E27FC236}">
                  <a16:creationId xmlns:a16="http://schemas.microsoft.com/office/drawing/2014/main" id="{05E155F2-5043-467E-99F5-20C141C9C4C2}"/>
                </a:ext>
              </a:extLst>
            </p:cNvPr>
            <p:cNvSpPr/>
            <p:nvPr/>
          </p:nvSpPr>
          <p:spPr>
            <a:xfrm>
              <a:off x="18631082" y="9661504"/>
              <a:ext cx="120409" cy="150510"/>
            </a:xfrm>
            <a:custGeom>
              <a:avLst/>
              <a:gdLst>
                <a:gd name="connsiteX0" fmla="*/ 79919 w 134318"/>
                <a:gd name="connsiteY0" fmla="*/ 25185 h 167898"/>
                <a:gd name="connsiteX1" fmla="*/ 67159 w 134318"/>
                <a:gd name="connsiteY1" fmla="*/ 63802 h 167898"/>
                <a:gd name="connsiteX2" fmla="*/ 25185 w 134318"/>
                <a:gd name="connsiteY2" fmla="*/ 39288 h 167898"/>
                <a:gd name="connsiteX3" fmla="*/ 59100 w 134318"/>
                <a:gd name="connsiteY3" fmla="*/ 87307 h 167898"/>
                <a:gd name="connsiteX4" fmla="*/ 46004 w 134318"/>
                <a:gd name="connsiteY4" fmla="*/ 125924 h 167898"/>
                <a:gd name="connsiteX5" fmla="*/ 79919 w 134318"/>
                <a:gd name="connsiteY5" fmla="*/ 117193 h 167898"/>
                <a:gd name="connsiteX6" fmla="*/ 113835 w 134318"/>
                <a:gd name="connsiteY6" fmla="*/ 165212 h 167898"/>
                <a:gd name="connsiteX7" fmla="*/ 101074 w 134318"/>
                <a:gd name="connsiteY7" fmla="*/ 111485 h 167898"/>
                <a:gd name="connsiteX8" fmla="*/ 134654 w 134318"/>
                <a:gd name="connsiteY8" fmla="*/ 102754 h 167898"/>
                <a:gd name="connsiteX9" fmla="*/ 93015 w 134318"/>
                <a:gd name="connsiteY9" fmla="*/ 78576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4318" h="167898">
                  <a:moveTo>
                    <a:pt x="79919" y="25185"/>
                  </a:moveTo>
                  <a:lnTo>
                    <a:pt x="67159" y="63802"/>
                  </a:lnTo>
                  <a:lnTo>
                    <a:pt x="25185" y="39288"/>
                  </a:lnTo>
                  <a:lnTo>
                    <a:pt x="59100" y="87307"/>
                  </a:lnTo>
                  <a:lnTo>
                    <a:pt x="46004" y="125924"/>
                  </a:lnTo>
                  <a:lnTo>
                    <a:pt x="79919" y="117193"/>
                  </a:lnTo>
                  <a:lnTo>
                    <a:pt x="113835" y="165212"/>
                  </a:lnTo>
                  <a:lnTo>
                    <a:pt x="101074" y="111485"/>
                  </a:lnTo>
                  <a:lnTo>
                    <a:pt x="134654" y="102754"/>
                  </a:lnTo>
                  <a:lnTo>
                    <a:pt x="93015" y="78576"/>
                  </a:ln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0" name="Freeform: Shape 179">
              <a:extLst>
                <a:ext uri="{FF2B5EF4-FFF2-40B4-BE49-F238E27FC236}">
                  <a16:creationId xmlns:a16="http://schemas.microsoft.com/office/drawing/2014/main" id="{CB1BAA14-BDEA-4A4C-8712-867C2DB351A8}"/>
                </a:ext>
              </a:extLst>
            </p:cNvPr>
            <p:cNvSpPr/>
            <p:nvPr/>
          </p:nvSpPr>
          <p:spPr>
            <a:xfrm>
              <a:off x="18513983" y="9593774"/>
              <a:ext cx="120409" cy="150510"/>
            </a:xfrm>
            <a:custGeom>
              <a:avLst/>
              <a:gdLst>
                <a:gd name="connsiteX0" fmla="*/ 79920 w 134318"/>
                <a:gd name="connsiteY0" fmla="*/ 25185 h 167898"/>
                <a:gd name="connsiteX1" fmla="*/ 66823 w 134318"/>
                <a:gd name="connsiteY1" fmla="*/ 63802 h 167898"/>
                <a:gd name="connsiteX2" fmla="*/ 25185 w 134318"/>
                <a:gd name="connsiteY2" fmla="*/ 39624 h 167898"/>
                <a:gd name="connsiteX3" fmla="*/ 59101 w 134318"/>
                <a:gd name="connsiteY3" fmla="*/ 87643 h 167898"/>
                <a:gd name="connsiteX4" fmla="*/ 46004 w 134318"/>
                <a:gd name="connsiteY4" fmla="*/ 125924 h 167898"/>
                <a:gd name="connsiteX5" fmla="*/ 79920 w 134318"/>
                <a:gd name="connsiteY5" fmla="*/ 117193 h 167898"/>
                <a:gd name="connsiteX6" fmla="*/ 113836 w 134318"/>
                <a:gd name="connsiteY6" fmla="*/ 165212 h 167898"/>
                <a:gd name="connsiteX7" fmla="*/ 100739 w 134318"/>
                <a:gd name="connsiteY7" fmla="*/ 111820 h 167898"/>
                <a:gd name="connsiteX8" fmla="*/ 134655 w 134318"/>
                <a:gd name="connsiteY8" fmla="*/ 102754 h 167898"/>
                <a:gd name="connsiteX9" fmla="*/ 93015 w 134318"/>
                <a:gd name="connsiteY9" fmla="*/ 78576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4318" h="167898">
                  <a:moveTo>
                    <a:pt x="79920" y="25185"/>
                  </a:moveTo>
                  <a:lnTo>
                    <a:pt x="66823" y="63802"/>
                  </a:lnTo>
                  <a:lnTo>
                    <a:pt x="25185" y="39624"/>
                  </a:lnTo>
                  <a:lnTo>
                    <a:pt x="59101" y="87643"/>
                  </a:lnTo>
                  <a:lnTo>
                    <a:pt x="46004" y="125924"/>
                  </a:lnTo>
                  <a:lnTo>
                    <a:pt x="79920" y="117193"/>
                  </a:lnTo>
                  <a:lnTo>
                    <a:pt x="113836" y="165212"/>
                  </a:lnTo>
                  <a:lnTo>
                    <a:pt x="100739" y="111820"/>
                  </a:lnTo>
                  <a:lnTo>
                    <a:pt x="134655" y="102754"/>
                  </a:lnTo>
                  <a:lnTo>
                    <a:pt x="93015" y="78576"/>
                  </a:ln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1" name="Freeform: Shape 180">
              <a:extLst>
                <a:ext uri="{FF2B5EF4-FFF2-40B4-BE49-F238E27FC236}">
                  <a16:creationId xmlns:a16="http://schemas.microsoft.com/office/drawing/2014/main" id="{A6B9FB81-FE59-4A2C-8318-7AD96D386C8F}"/>
                </a:ext>
              </a:extLst>
            </p:cNvPr>
            <p:cNvSpPr/>
            <p:nvPr/>
          </p:nvSpPr>
          <p:spPr>
            <a:xfrm>
              <a:off x="18396886" y="9526043"/>
              <a:ext cx="120409" cy="150510"/>
            </a:xfrm>
            <a:custGeom>
              <a:avLst/>
              <a:gdLst>
                <a:gd name="connsiteX0" fmla="*/ 79920 w 134318"/>
                <a:gd name="connsiteY0" fmla="*/ 25185 h 167898"/>
                <a:gd name="connsiteX1" fmla="*/ 66824 w 134318"/>
                <a:gd name="connsiteY1" fmla="*/ 63802 h 167898"/>
                <a:gd name="connsiteX2" fmla="*/ 25185 w 134318"/>
                <a:gd name="connsiteY2" fmla="*/ 39624 h 167898"/>
                <a:gd name="connsiteX3" fmla="*/ 59101 w 134318"/>
                <a:gd name="connsiteY3" fmla="*/ 87643 h 167898"/>
                <a:gd name="connsiteX4" fmla="*/ 46005 w 134318"/>
                <a:gd name="connsiteY4" fmla="*/ 126260 h 167898"/>
                <a:gd name="connsiteX5" fmla="*/ 79920 w 134318"/>
                <a:gd name="connsiteY5" fmla="*/ 117193 h 167898"/>
                <a:gd name="connsiteX6" fmla="*/ 113836 w 134318"/>
                <a:gd name="connsiteY6" fmla="*/ 165212 h 167898"/>
                <a:gd name="connsiteX7" fmla="*/ 100739 w 134318"/>
                <a:gd name="connsiteY7" fmla="*/ 111820 h 167898"/>
                <a:gd name="connsiteX8" fmla="*/ 134655 w 134318"/>
                <a:gd name="connsiteY8" fmla="*/ 103090 h 167898"/>
                <a:gd name="connsiteX9" fmla="*/ 92680 w 134318"/>
                <a:gd name="connsiteY9" fmla="*/ 78912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4318" h="167898">
                  <a:moveTo>
                    <a:pt x="79920" y="25185"/>
                  </a:moveTo>
                  <a:lnTo>
                    <a:pt x="66824" y="63802"/>
                  </a:lnTo>
                  <a:lnTo>
                    <a:pt x="25185" y="39624"/>
                  </a:lnTo>
                  <a:lnTo>
                    <a:pt x="59101" y="87643"/>
                  </a:lnTo>
                  <a:lnTo>
                    <a:pt x="46005" y="126260"/>
                  </a:lnTo>
                  <a:lnTo>
                    <a:pt x="79920" y="117193"/>
                  </a:lnTo>
                  <a:lnTo>
                    <a:pt x="113836" y="165212"/>
                  </a:lnTo>
                  <a:lnTo>
                    <a:pt x="100739" y="111820"/>
                  </a:lnTo>
                  <a:lnTo>
                    <a:pt x="134655" y="103090"/>
                  </a:lnTo>
                  <a:lnTo>
                    <a:pt x="92680" y="78912"/>
                  </a:ln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2" name="Freeform: Shape 181">
              <a:extLst>
                <a:ext uri="{FF2B5EF4-FFF2-40B4-BE49-F238E27FC236}">
                  <a16:creationId xmlns:a16="http://schemas.microsoft.com/office/drawing/2014/main" id="{24EDA76B-7348-4B6F-88CF-7C55F669FDB5}"/>
                </a:ext>
              </a:extLst>
            </p:cNvPr>
            <p:cNvSpPr/>
            <p:nvPr/>
          </p:nvSpPr>
          <p:spPr>
            <a:xfrm>
              <a:off x="18091269" y="9349865"/>
              <a:ext cx="270919" cy="270919"/>
            </a:xfrm>
            <a:custGeom>
              <a:avLst/>
              <a:gdLst>
                <a:gd name="connsiteX0" fmla="*/ 88742 w 302216"/>
                <a:gd name="connsiteY0" fmla="*/ 141126 h 302216"/>
                <a:gd name="connsiteX1" fmla="*/ 221045 w 302216"/>
                <a:gd name="connsiteY1" fmla="*/ 217351 h 302216"/>
                <a:gd name="connsiteX2" fmla="*/ 221045 w 302216"/>
                <a:gd name="connsiteY2" fmla="*/ 165303 h 302216"/>
                <a:gd name="connsiteX3" fmla="*/ 88742 w 302216"/>
                <a:gd name="connsiteY3" fmla="*/ 88742 h 302216"/>
              </a:gdLst>
              <a:ahLst/>
              <a:cxnLst>
                <a:cxn ang="0">
                  <a:pos x="connsiteX0" y="connsiteY0"/>
                </a:cxn>
                <a:cxn ang="0">
                  <a:pos x="connsiteX1" y="connsiteY1"/>
                </a:cxn>
                <a:cxn ang="0">
                  <a:pos x="connsiteX2" y="connsiteY2"/>
                </a:cxn>
                <a:cxn ang="0">
                  <a:pos x="connsiteX3" y="connsiteY3"/>
                </a:cxn>
              </a:cxnLst>
              <a:rect l="l" t="t" r="r" b="b"/>
              <a:pathLst>
                <a:path w="302216" h="302216">
                  <a:moveTo>
                    <a:pt x="88742" y="141126"/>
                  </a:moveTo>
                  <a:lnTo>
                    <a:pt x="221045" y="217351"/>
                  </a:lnTo>
                  <a:lnTo>
                    <a:pt x="221045" y="165303"/>
                  </a:lnTo>
                  <a:lnTo>
                    <a:pt x="88742" y="88742"/>
                  </a:ln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3" name="Freeform: Shape 182">
              <a:extLst>
                <a:ext uri="{FF2B5EF4-FFF2-40B4-BE49-F238E27FC236}">
                  <a16:creationId xmlns:a16="http://schemas.microsoft.com/office/drawing/2014/main" id="{5901905F-5DD4-4A97-AD8D-DAB2B5ECF276}"/>
                </a:ext>
              </a:extLst>
            </p:cNvPr>
            <p:cNvSpPr/>
            <p:nvPr/>
          </p:nvSpPr>
          <p:spPr>
            <a:xfrm>
              <a:off x="17962732" y="8435062"/>
              <a:ext cx="1475002" cy="1384697"/>
            </a:xfrm>
            <a:custGeom>
              <a:avLst/>
              <a:gdLst>
                <a:gd name="connsiteX0" fmla="*/ 88742 w 1645403"/>
                <a:gd name="connsiteY0" fmla="*/ 610569 h 1544664"/>
                <a:gd name="connsiteX1" fmla="*/ 1558859 w 1645403"/>
                <a:gd name="connsiteY1" fmla="*/ 1486327 h 1544664"/>
                <a:gd name="connsiteX2" fmla="*/ 1558859 w 1645403"/>
                <a:gd name="connsiteY2" fmla="*/ 964163 h 1544664"/>
                <a:gd name="connsiteX3" fmla="*/ 88742 w 1645403"/>
                <a:gd name="connsiteY3" fmla="*/ 88742 h 1544664"/>
              </a:gdLst>
              <a:ahLst/>
              <a:cxnLst>
                <a:cxn ang="0">
                  <a:pos x="connsiteX0" y="connsiteY0"/>
                </a:cxn>
                <a:cxn ang="0">
                  <a:pos x="connsiteX1" y="connsiteY1"/>
                </a:cxn>
                <a:cxn ang="0">
                  <a:pos x="connsiteX2" y="connsiteY2"/>
                </a:cxn>
                <a:cxn ang="0">
                  <a:pos x="connsiteX3" y="connsiteY3"/>
                </a:cxn>
              </a:cxnLst>
              <a:rect l="l" t="t" r="r" b="b"/>
              <a:pathLst>
                <a:path w="1645403" h="1544664">
                  <a:moveTo>
                    <a:pt x="88742" y="610569"/>
                  </a:moveTo>
                  <a:lnTo>
                    <a:pt x="1558859" y="1486327"/>
                  </a:lnTo>
                  <a:lnTo>
                    <a:pt x="1558859" y="964163"/>
                  </a:lnTo>
                  <a:lnTo>
                    <a:pt x="88742" y="88742"/>
                  </a:ln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4" name="Freeform: Shape 183">
              <a:extLst>
                <a:ext uri="{FF2B5EF4-FFF2-40B4-BE49-F238E27FC236}">
                  <a16:creationId xmlns:a16="http://schemas.microsoft.com/office/drawing/2014/main" id="{39CC6F30-1359-44FB-A9CA-1FF9E90F9AA3}"/>
                </a:ext>
              </a:extLst>
            </p:cNvPr>
            <p:cNvSpPr/>
            <p:nvPr/>
          </p:nvSpPr>
          <p:spPr>
            <a:xfrm>
              <a:off x="17952197" y="8387427"/>
              <a:ext cx="1475002" cy="1023471"/>
            </a:xfrm>
            <a:custGeom>
              <a:avLst/>
              <a:gdLst>
                <a:gd name="connsiteX0" fmla="*/ 1576656 w 1645403"/>
                <a:gd name="connsiteY0" fmla="*/ 1054910 h 1141708"/>
                <a:gd name="connsiteX1" fmla="*/ 291898 w 1645403"/>
                <a:gd name="connsiteY1" fmla="*/ 388690 h 1141708"/>
                <a:gd name="connsiteX2" fmla="*/ 88742 w 1645403"/>
                <a:gd name="connsiteY2" fmla="*/ 220456 h 1141708"/>
                <a:gd name="connsiteX3" fmla="*/ 88742 w 1645403"/>
                <a:gd name="connsiteY3" fmla="*/ 114008 h 1141708"/>
                <a:gd name="connsiteX4" fmla="*/ 126351 w 1645403"/>
                <a:gd name="connsiteY4" fmla="*/ 92181 h 1141708"/>
                <a:gd name="connsiteX5" fmla="*/ 1531660 w 1645403"/>
                <a:gd name="connsiteY5" fmla="*/ 879288 h 1141708"/>
                <a:gd name="connsiteX6" fmla="*/ 1576320 w 1645403"/>
                <a:gd name="connsiteY6" fmla="*/ 956857 h 1141708"/>
                <a:gd name="connsiteX7" fmla="*/ 1576320 w 1645403"/>
                <a:gd name="connsiteY7" fmla="*/ 1054910 h 1141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45403" h="1141708">
                  <a:moveTo>
                    <a:pt x="1576656" y="1054910"/>
                  </a:moveTo>
                  <a:lnTo>
                    <a:pt x="291898" y="388690"/>
                  </a:lnTo>
                  <a:lnTo>
                    <a:pt x="88742" y="220456"/>
                  </a:lnTo>
                  <a:lnTo>
                    <a:pt x="88742" y="114008"/>
                  </a:lnTo>
                  <a:cubicBezTo>
                    <a:pt x="88742" y="94532"/>
                    <a:pt x="109561" y="82443"/>
                    <a:pt x="126351" y="92181"/>
                  </a:cubicBezTo>
                  <a:lnTo>
                    <a:pt x="1531660" y="879288"/>
                  </a:lnTo>
                  <a:cubicBezTo>
                    <a:pt x="1559530" y="895407"/>
                    <a:pt x="1576320" y="924957"/>
                    <a:pt x="1576320" y="956857"/>
                  </a:cubicBezTo>
                  <a:lnTo>
                    <a:pt x="1576320" y="1054910"/>
                  </a:lnTo>
                  <a:close/>
                </a:path>
              </a:pathLst>
            </a:custGeom>
            <a:solidFill>
              <a:srgbClr val="94153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5" name="Freeform: Shape 184">
              <a:extLst>
                <a:ext uri="{FF2B5EF4-FFF2-40B4-BE49-F238E27FC236}">
                  <a16:creationId xmlns:a16="http://schemas.microsoft.com/office/drawing/2014/main" id="{205F15C3-A247-413B-9ABB-62F00247F9A5}"/>
                </a:ext>
              </a:extLst>
            </p:cNvPr>
            <p:cNvSpPr/>
            <p:nvPr/>
          </p:nvSpPr>
          <p:spPr>
            <a:xfrm>
              <a:off x="17428420" y="8490450"/>
              <a:ext cx="812757" cy="662247"/>
            </a:xfrm>
            <a:custGeom>
              <a:avLst/>
              <a:gdLst>
                <a:gd name="connsiteX0" fmla="*/ 266042 w 906650"/>
                <a:gd name="connsiteY0" fmla="*/ 670677 h 738752"/>
                <a:gd name="connsiteX1" fmla="*/ 88742 w 906650"/>
                <a:gd name="connsiteY1" fmla="*/ 565908 h 738752"/>
                <a:gd name="connsiteX2" fmla="*/ 669334 w 906650"/>
                <a:gd name="connsiteY2" fmla="*/ 88742 h 738752"/>
                <a:gd name="connsiteX3" fmla="*/ 846635 w 906650"/>
                <a:gd name="connsiteY3" fmla="*/ 193174 h 738752"/>
              </a:gdLst>
              <a:ahLst/>
              <a:cxnLst>
                <a:cxn ang="0">
                  <a:pos x="connsiteX0" y="connsiteY0"/>
                </a:cxn>
                <a:cxn ang="0">
                  <a:pos x="connsiteX1" y="connsiteY1"/>
                </a:cxn>
                <a:cxn ang="0">
                  <a:pos x="connsiteX2" y="connsiteY2"/>
                </a:cxn>
                <a:cxn ang="0">
                  <a:pos x="connsiteX3" y="connsiteY3"/>
                </a:cxn>
              </a:cxnLst>
              <a:rect l="l" t="t" r="r" b="b"/>
              <a:pathLst>
                <a:path w="906650" h="738752">
                  <a:moveTo>
                    <a:pt x="266042" y="670677"/>
                  </a:moveTo>
                  <a:lnTo>
                    <a:pt x="88742" y="565908"/>
                  </a:lnTo>
                  <a:lnTo>
                    <a:pt x="669334" y="88742"/>
                  </a:lnTo>
                  <a:lnTo>
                    <a:pt x="846635" y="193174"/>
                  </a:lnTo>
                  <a:close/>
                </a:path>
              </a:pathLst>
            </a:custGeom>
            <a:solidFill>
              <a:srgbClr val="ED4068"/>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6" name="Freeform: Shape 185">
              <a:extLst>
                <a:ext uri="{FF2B5EF4-FFF2-40B4-BE49-F238E27FC236}">
                  <a16:creationId xmlns:a16="http://schemas.microsoft.com/office/drawing/2014/main" id="{3804ABBA-3D7A-4449-9497-27298C2A6611}"/>
                </a:ext>
              </a:extLst>
            </p:cNvPr>
            <p:cNvSpPr/>
            <p:nvPr/>
          </p:nvSpPr>
          <p:spPr>
            <a:xfrm>
              <a:off x="17587359" y="8584068"/>
              <a:ext cx="812757" cy="662247"/>
            </a:xfrm>
            <a:custGeom>
              <a:avLst/>
              <a:gdLst>
                <a:gd name="connsiteX0" fmla="*/ 263356 w 906650"/>
                <a:gd name="connsiteY0" fmla="*/ 668326 h 738752"/>
                <a:gd name="connsiteX1" fmla="*/ 88742 w 906650"/>
                <a:gd name="connsiteY1" fmla="*/ 566244 h 738752"/>
                <a:gd name="connsiteX2" fmla="*/ 669334 w 906650"/>
                <a:gd name="connsiteY2" fmla="*/ 88742 h 738752"/>
                <a:gd name="connsiteX3" fmla="*/ 843949 w 906650"/>
                <a:gd name="connsiteY3" fmla="*/ 190823 h 738752"/>
              </a:gdLst>
              <a:ahLst/>
              <a:cxnLst>
                <a:cxn ang="0">
                  <a:pos x="connsiteX0" y="connsiteY0"/>
                </a:cxn>
                <a:cxn ang="0">
                  <a:pos x="connsiteX1" y="connsiteY1"/>
                </a:cxn>
                <a:cxn ang="0">
                  <a:pos x="connsiteX2" y="connsiteY2"/>
                </a:cxn>
                <a:cxn ang="0">
                  <a:pos x="connsiteX3" y="connsiteY3"/>
                </a:cxn>
              </a:cxnLst>
              <a:rect l="l" t="t" r="r" b="b"/>
              <a:pathLst>
                <a:path w="906650" h="738752">
                  <a:moveTo>
                    <a:pt x="263356" y="668326"/>
                  </a:moveTo>
                  <a:lnTo>
                    <a:pt x="88742" y="566244"/>
                  </a:lnTo>
                  <a:lnTo>
                    <a:pt x="669334" y="88742"/>
                  </a:lnTo>
                  <a:lnTo>
                    <a:pt x="843949" y="190823"/>
                  </a:lnTo>
                  <a:close/>
                </a:path>
              </a:pathLst>
            </a:custGeom>
            <a:solidFill>
              <a:srgbClr val="FBEED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7" name="Freeform: Shape 186">
              <a:extLst>
                <a:ext uri="{FF2B5EF4-FFF2-40B4-BE49-F238E27FC236}">
                  <a16:creationId xmlns:a16="http://schemas.microsoft.com/office/drawing/2014/main" id="{4075DCDA-A41C-464A-B8E3-B0AF7FEA98BE}"/>
                </a:ext>
              </a:extLst>
            </p:cNvPr>
            <p:cNvSpPr/>
            <p:nvPr/>
          </p:nvSpPr>
          <p:spPr>
            <a:xfrm>
              <a:off x="17743889" y="8675577"/>
              <a:ext cx="812757" cy="662247"/>
            </a:xfrm>
            <a:custGeom>
              <a:avLst/>
              <a:gdLst>
                <a:gd name="connsiteX0" fmla="*/ 259998 w 906650"/>
                <a:gd name="connsiteY0" fmla="*/ 665640 h 738752"/>
                <a:gd name="connsiteX1" fmla="*/ 88742 w 906650"/>
                <a:gd name="connsiteY1" fmla="*/ 566244 h 738752"/>
                <a:gd name="connsiteX2" fmla="*/ 669334 w 906650"/>
                <a:gd name="connsiteY2" fmla="*/ 88742 h 738752"/>
                <a:gd name="connsiteX3" fmla="*/ 840591 w 906650"/>
                <a:gd name="connsiteY3" fmla="*/ 188473 h 738752"/>
              </a:gdLst>
              <a:ahLst/>
              <a:cxnLst>
                <a:cxn ang="0">
                  <a:pos x="connsiteX0" y="connsiteY0"/>
                </a:cxn>
                <a:cxn ang="0">
                  <a:pos x="connsiteX1" y="connsiteY1"/>
                </a:cxn>
                <a:cxn ang="0">
                  <a:pos x="connsiteX2" y="connsiteY2"/>
                </a:cxn>
                <a:cxn ang="0">
                  <a:pos x="connsiteX3" y="connsiteY3"/>
                </a:cxn>
              </a:cxnLst>
              <a:rect l="l" t="t" r="r" b="b"/>
              <a:pathLst>
                <a:path w="906650" h="738752">
                  <a:moveTo>
                    <a:pt x="259998" y="665640"/>
                  </a:moveTo>
                  <a:lnTo>
                    <a:pt x="88742" y="566244"/>
                  </a:lnTo>
                  <a:lnTo>
                    <a:pt x="669334" y="88742"/>
                  </a:lnTo>
                  <a:lnTo>
                    <a:pt x="840591" y="188473"/>
                  </a:lnTo>
                  <a:close/>
                </a:path>
              </a:pathLst>
            </a:custGeom>
            <a:solidFill>
              <a:srgbClr val="ED4068"/>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8" name="Freeform: Shape 187">
              <a:extLst>
                <a:ext uri="{FF2B5EF4-FFF2-40B4-BE49-F238E27FC236}">
                  <a16:creationId xmlns:a16="http://schemas.microsoft.com/office/drawing/2014/main" id="{BC627919-8825-4759-BFEA-3B05FAA5B70C}"/>
                </a:ext>
              </a:extLst>
            </p:cNvPr>
            <p:cNvSpPr/>
            <p:nvPr/>
          </p:nvSpPr>
          <p:spPr>
            <a:xfrm>
              <a:off x="17897411" y="8764980"/>
              <a:ext cx="812757" cy="662247"/>
            </a:xfrm>
            <a:custGeom>
              <a:avLst/>
              <a:gdLst>
                <a:gd name="connsiteX0" fmla="*/ 257311 w 906650"/>
                <a:gd name="connsiteY0" fmla="*/ 662954 h 738752"/>
                <a:gd name="connsiteX1" fmla="*/ 88742 w 906650"/>
                <a:gd name="connsiteY1" fmla="*/ 565909 h 738752"/>
                <a:gd name="connsiteX2" fmla="*/ 669334 w 906650"/>
                <a:gd name="connsiteY2" fmla="*/ 88742 h 738752"/>
                <a:gd name="connsiteX3" fmla="*/ 838240 w 906650"/>
                <a:gd name="connsiteY3" fmla="*/ 185787 h 738752"/>
              </a:gdLst>
              <a:ahLst/>
              <a:cxnLst>
                <a:cxn ang="0">
                  <a:pos x="connsiteX0" y="connsiteY0"/>
                </a:cxn>
                <a:cxn ang="0">
                  <a:pos x="connsiteX1" y="connsiteY1"/>
                </a:cxn>
                <a:cxn ang="0">
                  <a:pos x="connsiteX2" y="connsiteY2"/>
                </a:cxn>
                <a:cxn ang="0">
                  <a:pos x="connsiteX3" y="connsiteY3"/>
                </a:cxn>
              </a:cxnLst>
              <a:rect l="l" t="t" r="r" b="b"/>
              <a:pathLst>
                <a:path w="906650" h="738752">
                  <a:moveTo>
                    <a:pt x="257311" y="662954"/>
                  </a:moveTo>
                  <a:lnTo>
                    <a:pt x="88742" y="565909"/>
                  </a:lnTo>
                  <a:lnTo>
                    <a:pt x="669334" y="88742"/>
                  </a:lnTo>
                  <a:lnTo>
                    <a:pt x="838240" y="185787"/>
                  </a:lnTo>
                  <a:close/>
                </a:path>
              </a:pathLst>
            </a:custGeom>
            <a:solidFill>
              <a:srgbClr val="FBEED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9" name="Freeform: Shape 188">
              <a:extLst>
                <a:ext uri="{FF2B5EF4-FFF2-40B4-BE49-F238E27FC236}">
                  <a16:creationId xmlns:a16="http://schemas.microsoft.com/office/drawing/2014/main" id="{5E02C807-720C-4398-9FC3-32C2F3FEC729}"/>
                </a:ext>
              </a:extLst>
            </p:cNvPr>
            <p:cNvSpPr/>
            <p:nvPr/>
          </p:nvSpPr>
          <p:spPr>
            <a:xfrm>
              <a:off x="18048523" y="8851975"/>
              <a:ext cx="812757" cy="662247"/>
            </a:xfrm>
            <a:custGeom>
              <a:avLst/>
              <a:gdLst>
                <a:gd name="connsiteX0" fmla="*/ 254625 w 906650"/>
                <a:gd name="connsiteY0" fmla="*/ 660603 h 738752"/>
                <a:gd name="connsiteX1" fmla="*/ 88742 w 906650"/>
                <a:gd name="connsiteY1" fmla="*/ 565909 h 738752"/>
                <a:gd name="connsiteX2" fmla="*/ 669670 w 906650"/>
                <a:gd name="connsiteY2" fmla="*/ 88742 h 738752"/>
                <a:gd name="connsiteX3" fmla="*/ 835218 w 906650"/>
                <a:gd name="connsiteY3" fmla="*/ 183100 h 738752"/>
              </a:gdLst>
              <a:ahLst/>
              <a:cxnLst>
                <a:cxn ang="0">
                  <a:pos x="connsiteX0" y="connsiteY0"/>
                </a:cxn>
                <a:cxn ang="0">
                  <a:pos x="connsiteX1" y="connsiteY1"/>
                </a:cxn>
                <a:cxn ang="0">
                  <a:pos x="connsiteX2" y="connsiteY2"/>
                </a:cxn>
                <a:cxn ang="0">
                  <a:pos x="connsiteX3" y="connsiteY3"/>
                </a:cxn>
              </a:cxnLst>
              <a:rect l="l" t="t" r="r" b="b"/>
              <a:pathLst>
                <a:path w="906650" h="738752">
                  <a:moveTo>
                    <a:pt x="254625" y="660603"/>
                  </a:moveTo>
                  <a:lnTo>
                    <a:pt x="88742" y="565909"/>
                  </a:lnTo>
                  <a:lnTo>
                    <a:pt x="669670" y="88742"/>
                  </a:lnTo>
                  <a:lnTo>
                    <a:pt x="835218" y="183100"/>
                  </a:lnTo>
                  <a:close/>
                </a:path>
              </a:pathLst>
            </a:custGeom>
            <a:solidFill>
              <a:srgbClr val="ED4068"/>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0" name="Freeform: Shape 189">
              <a:extLst>
                <a:ext uri="{FF2B5EF4-FFF2-40B4-BE49-F238E27FC236}">
                  <a16:creationId xmlns:a16="http://schemas.microsoft.com/office/drawing/2014/main" id="{AD3F830B-C193-41F9-913F-5DFC6683C3FE}"/>
                </a:ext>
              </a:extLst>
            </p:cNvPr>
            <p:cNvSpPr/>
            <p:nvPr/>
          </p:nvSpPr>
          <p:spPr>
            <a:xfrm>
              <a:off x="18197228" y="8936562"/>
              <a:ext cx="812757" cy="662247"/>
            </a:xfrm>
            <a:custGeom>
              <a:avLst/>
              <a:gdLst>
                <a:gd name="connsiteX0" fmla="*/ 251603 w 906650"/>
                <a:gd name="connsiteY0" fmla="*/ 658253 h 738752"/>
                <a:gd name="connsiteX1" fmla="*/ 88742 w 906650"/>
                <a:gd name="connsiteY1" fmla="*/ 566244 h 738752"/>
                <a:gd name="connsiteX2" fmla="*/ 669334 w 906650"/>
                <a:gd name="connsiteY2" fmla="*/ 88742 h 738752"/>
                <a:gd name="connsiteX3" fmla="*/ 832196 w 906650"/>
                <a:gd name="connsiteY3" fmla="*/ 180750 h 738752"/>
              </a:gdLst>
              <a:ahLst/>
              <a:cxnLst>
                <a:cxn ang="0">
                  <a:pos x="connsiteX0" y="connsiteY0"/>
                </a:cxn>
                <a:cxn ang="0">
                  <a:pos x="connsiteX1" y="connsiteY1"/>
                </a:cxn>
                <a:cxn ang="0">
                  <a:pos x="connsiteX2" y="connsiteY2"/>
                </a:cxn>
                <a:cxn ang="0">
                  <a:pos x="connsiteX3" y="connsiteY3"/>
                </a:cxn>
              </a:cxnLst>
              <a:rect l="l" t="t" r="r" b="b"/>
              <a:pathLst>
                <a:path w="906650" h="738752">
                  <a:moveTo>
                    <a:pt x="251603" y="658253"/>
                  </a:moveTo>
                  <a:lnTo>
                    <a:pt x="88742" y="566244"/>
                  </a:lnTo>
                  <a:lnTo>
                    <a:pt x="669334" y="88742"/>
                  </a:lnTo>
                  <a:lnTo>
                    <a:pt x="832196" y="180750"/>
                  </a:lnTo>
                  <a:close/>
                </a:path>
              </a:pathLst>
            </a:custGeom>
            <a:solidFill>
              <a:srgbClr val="FBEED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1" name="Freeform: Shape 190">
              <a:extLst>
                <a:ext uri="{FF2B5EF4-FFF2-40B4-BE49-F238E27FC236}">
                  <a16:creationId xmlns:a16="http://schemas.microsoft.com/office/drawing/2014/main" id="{19874707-6AB8-488B-AC28-1A4555CFA555}"/>
                </a:ext>
              </a:extLst>
            </p:cNvPr>
            <p:cNvSpPr/>
            <p:nvPr/>
          </p:nvSpPr>
          <p:spPr>
            <a:xfrm>
              <a:off x="18343223" y="9019043"/>
              <a:ext cx="812757" cy="662247"/>
            </a:xfrm>
            <a:custGeom>
              <a:avLst/>
              <a:gdLst>
                <a:gd name="connsiteX0" fmla="*/ 248581 w 906650"/>
                <a:gd name="connsiteY0" fmla="*/ 655566 h 738752"/>
                <a:gd name="connsiteX1" fmla="*/ 88742 w 906650"/>
                <a:gd name="connsiteY1" fmla="*/ 566244 h 738752"/>
                <a:gd name="connsiteX2" fmla="*/ 669334 w 906650"/>
                <a:gd name="connsiteY2" fmla="*/ 88742 h 738752"/>
                <a:gd name="connsiteX3" fmla="*/ 829173 w 906650"/>
                <a:gd name="connsiteY3" fmla="*/ 178399 h 738752"/>
              </a:gdLst>
              <a:ahLst/>
              <a:cxnLst>
                <a:cxn ang="0">
                  <a:pos x="connsiteX0" y="connsiteY0"/>
                </a:cxn>
                <a:cxn ang="0">
                  <a:pos x="connsiteX1" y="connsiteY1"/>
                </a:cxn>
                <a:cxn ang="0">
                  <a:pos x="connsiteX2" y="connsiteY2"/>
                </a:cxn>
                <a:cxn ang="0">
                  <a:pos x="connsiteX3" y="connsiteY3"/>
                </a:cxn>
              </a:cxnLst>
              <a:rect l="l" t="t" r="r" b="b"/>
              <a:pathLst>
                <a:path w="906650" h="738752">
                  <a:moveTo>
                    <a:pt x="248581" y="655566"/>
                  </a:moveTo>
                  <a:lnTo>
                    <a:pt x="88742" y="566244"/>
                  </a:lnTo>
                  <a:lnTo>
                    <a:pt x="669334" y="88742"/>
                  </a:lnTo>
                  <a:lnTo>
                    <a:pt x="829173" y="178399"/>
                  </a:lnTo>
                  <a:close/>
                </a:path>
              </a:pathLst>
            </a:custGeom>
            <a:solidFill>
              <a:srgbClr val="ED4068"/>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2" name="Freeform: Shape 191">
              <a:extLst>
                <a:ext uri="{FF2B5EF4-FFF2-40B4-BE49-F238E27FC236}">
                  <a16:creationId xmlns:a16="http://schemas.microsoft.com/office/drawing/2014/main" id="{177AD680-2EC0-46D9-B9FE-1A3302C380A8}"/>
                </a:ext>
              </a:extLst>
            </p:cNvPr>
            <p:cNvSpPr/>
            <p:nvPr/>
          </p:nvSpPr>
          <p:spPr>
            <a:xfrm>
              <a:off x="18486509" y="9099415"/>
              <a:ext cx="812757" cy="662247"/>
            </a:xfrm>
            <a:custGeom>
              <a:avLst/>
              <a:gdLst>
                <a:gd name="connsiteX0" fmla="*/ 245894 w 906650"/>
                <a:gd name="connsiteY0" fmla="*/ 652880 h 738752"/>
                <a:gd name="connsiteX1" fmla="*/ 88742 w 906650"/>
                <a:gd name="connsiteY1" fmla="*/ 565909 h 738752"/>
                <a:gd name="connsiteX2" fmla="*/ 669333 w 906650"/>
                <a:gd name="connsiteY2" fmla="*/ 88742 h 738752"/>
                <a:gd name="connsiteX3" fmla="*/ 826487 w 906650"/>
                <a:gd name="connsiteY3" fmla="*/ 175713 h 738752"/>
              </a:gdLst>
              <a:ahLst/>
              <a:cxnLst>
                <a:cxn ang="0">
                  <a:pos x="connsiteX0" y="connsiteY0"/>
                </a:cxn>
                <a:cxn ang="0">
                  <a:pos x="connsiteX1" y="connsiteY1"/>
                </a:cxn>
                <a:cxn ang="0">
                  <a:pos x="connsiteX2" y="connsiteY2"/>
                </a:cxn>
                <a:cxn ang="0">
                  <a:pos x="connsiteX3" y="connsiteY3"/>
                </a:cxn>
              </a:cxnLst>
              <a:rect l="l" t="t" r="r" b="b"/>
              <a:pathLst>
                <a:path w="906650" h="738752">
                  <a:moveTo>
                    <a:pt x="245894" y="652880"/>
                  </a:moveTo>
                  <a:lnTo>
                    <a:pt x="88742" y="565909"/>
                  </a:lnTo>
                  <a:lnTo>
                    <a:pt x="669333" y="88742"/>
                  </a:lnTo>
                  <a:lnTo>
                    <a:pt x="826487" y="175713"/>
                  </a:lnTo>
                  <a:close/>
                </a:path>
              </a:pathLst>
            </a:custGeom>
            <a:solidFill>
              <a:srgbClr val="FBEED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3" name="Freeform: Shape 192">
              <a:extLst>
                <a:ext uri="{FF2B5EF4-FFF2-40B4-BE49-F238E27FC236}">
                  <a16:creationId xmlns:a16="http://schemas.microsoft.com/office/drawing/2014/main" id="{6BCE9B60-62B0-4179-982D-419F0FB169AB}"/>
                </a:ext>
              </a:extLst>
            </p:cNvPr>
            <p:cNvSpPr/>
            <p:nvPr/>
          </p:nvSpPr>
          <p:spPr>
            <a:xfrm>
              <a:off x="18765555" y="9253538"/>
              <a:ext cx="662247" cy="571941"/>
            </a:xfrm>
            <a:custGeom>
              <a:avLst/>
              <a:gdLst>
                <a:gd name="connsiteX0" fmla="*/ 88742 w 738752"/>
                <a:gd name="connsiteY0" fmla="*/ 565573 h 638013"/>
                <a:gd name="connsiteX1" fmla="*/ 669334 w 738752"/>
                <a:gd name="connsiteY1" fmla="*/ 88742 h 638013"/>
                <a:gd name="connsiteX2" fmla="*/ 669334 w 738752"/>
                <a:gd name="connsiteY2" fmla="*/ 273430 h 638013"/>
              </a:gdLst>
              <a:ahLst/>
              <a:cxnLst>
                <a:cxn ang="0">
                  <a:pos x="connsiteX0" y="connsiteY0"/>
                </a:cxn>
                <a:cxn ang="0">
                  <a:pos x="connsiteX1" y="connsiteY1"/>
                </a:cxn>
                <a:cxn ang="0">
                  <a:pos x="connsiteX2" y="connsiteY2"/>
                </a:cxn>
              </a:cxnLst>
              <a:rect l="l" t="t" r="r" b="b"/>
              <a:pathLst>
                <a:path w="738752" h="638013">
                  <a:moveTo>
                    <a:pt x="88742" y="565573"/>
                  </a:moveTo>
                  <a:lnTo>
                    <a:pt x="669334" y="88742"/>
                  </a:lnTo>
                  <a:lnTo>
                    <a:pt x="669334" y="273430"/>
                  </a:lnTo>
                  <a:close/>
                </a:path>
              </a:pathLst>
            </a:custGeom>
            <a:solidFill>
              <a:srgbClr val="94153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4" name="Freeform: Shape 193">
              <a:extLst>
                <a:ext uri="{FF2B5EF4-FFF2-40B4-BE49-F238E27FC236}">
                  <a16:creationId xmlns:a16="http://schemas.microsoft.com/office/drawing/2014/main" id="{0828A7D3-CC48-4639-B26C-CD0440418F7B}"/>
                </a:ext>
              </a:extLst>
            </p:cNvPr>
            <p:cNvSpPr/>
            <p:nvPr/>
          </p:nvSpPr>
          <p:spPr>
            <a:xfrm>
              <a:off x="18627386" y="9177380"/>
              <a:ext cx="812757" cy="662247"/>
            </a:xfrm>
            <a:custGeom>
              <a:avLst/>
              <a:gdLst>
                <a:gd name="connsiteX0" fmla="*/ 242872 w 906650"/>
                <a:gd name="connsiteY0" fmla="*/ 650530 h 738752"/>
                <a:gd name="connsiteX1" fmla="*/ 88742 w 906650"/>
                <a:gd name="connsiteY1" fmla="*/ 565909 h 738752"/>
                <a:gd name="connsiteX2" fmla="*/ 669334 w 906650"/>
                <a:gd name="connsiteY2" fmla="*/ 88742 h 738752"/>
                <a:gd name="connsiteX3" fmla="*/ 823465 w 906650"/>
                <a:gd name="connsiteY3" fmla="*/ 173362 h 738752"/>
              </a:gdLst>
              <a:ahLst/>
              <a:cxnLst>
                <a:cxn ang="0">
                  <a:pos x="connsiteX0" y="connsiteY0"/>
                </a:cxn>
                <a:cxn ang="0">
                  <a:pos x="connsiteX1" y="connsiteY1"/>
                </a:cxn>
                <a:cxn ang="0">
                  <a:pos x="connsiteX2" y="connsiteY2"/>
                </a:cxn>
                <a:cxn ang="0">
                  <a:pos x="connsiteX3" y="connsiteY3"/>
                </a:cxn>
              </a:cxnLst>
              <a:rect l="l" t="t" r="r" b="b"/>
              <a:pathLst>
                <a:path w="906650" h="738752">
                  <a:moveTo>
                    <a:pt x="242872" y="650530"/>
                  </a:moveTo>
                  <a:lnTo>
                    <a:pt x="88742" y="565909"/>
                  </a:lnTo>
                  <a:lnTo>
                    <a:pt x="669334" y="88742"/>
                  </a:lnTo>
                  <a:lnTo>
                    <a:pt x="823465" y="173362"/>
                  </a:lnTo>
                  <a:close/>
                </a:path>
              </a:pathLst>
            </a:custGeom>
            <a:solidFill>
              <a:srgbClr val="ED4068"/>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5" name="Freeform: Shape 194">
              <a:extLst>
                <a:ext uri="{FF2B5EF4-FFF2-40B4-BE49-F238E27FC236}">
                  <a16:creationId xmlns:a16="http://schemas.microsoft.com/office/drawing/2014/main" id="{98A1C122-7711-477E-9EFE-57CDE7210A16}"/>
                </a:ext>
              </a:extLst>
            </p:cNvPr>
            <p:cNvSpPr/>
            <p:nvPr/>
          </p:nvSpPr>
          <p:spPr>
            <a:xfrm>
              <a:off x="17428721" y="8918201"/>
              <a:ext cx="301022" cy="270919"/>
            </a:xfrm>
            <a:custGeom>
              <a:avLst/>
              <a:gdLst>
                <a:gd name="connsiteX0" fmla="*/ 193175 w 335796"/>
                <a:gd name="connsiteY0" fmla="*/ 234142 h 302216"/>
                <a:gd name="connsiteX1" fmla="*/ 141798 w 335796"/>
                <a:gd name="connsiteY1" fmla="*/ 205935 h 302216"/>
                <a:gd name="connsiteX2" fmla="*/ 88742 w 335796"/>
                <a:gd name="connsiteY2" fmla="*/ 111576 h 302216"/>
                <a:gd name="connsiteX3" fmla="*/ 88742 w 335796"/>
                <a:gd name="connsiteY3" fmla="*/ 88742 h 302216"/>
                <a:gd name="connsiteX4" fmla="*/ 266042 w 335796"/>
                <a:gd name="connsiteY4" fmla="*/ 193174 h 302216"/>
                <a:gd name="connsiteX5" fmla="*/ 193175 w 335796"/>
                <a:gd name="connsiteY5" fmla="*/ 234142 h 302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5796" h="302216">
                  <a:moveTo>
                    <a:pt x="193175" y="234142"/>
                  </a:moveTo>
                  <a:cubicBezTo>
                    <a:pt x="180414" y="226754"/>
                    <a:pt x="154222" y="213322"/>
                    <a:pt x="141798" y="205935"/>
                  </a:cubicBezTo>
                  <a:cubicBezTo>
                    <a:pt x="108218" y="186794"/>
                    <a:pt x="88742" y="150192"/>
                    <a:pt x="88742" y="111576"/>
                  </a:cubicBezTo>
                  <a:lnTo>
                    <a:pt x="88742" y="88742"/>
                  </a:lnTo>
                  <a:lnTo>
                    <a:pt x="266042" y="193174"/>
                  </a:lnTo>
                  <a:cubicBezTo>
                    <a:pt x="265706" y="230784"/>
                    <a:pt x="225411" y="252946"/>
                    <a:pt x="193175" y="234142"/>
                  </a:cubicBezTo>
                  <a:close/>
                </a:path>
              </a:pathLst>
            </a:custGeom>
            <a:solidFill>
              <a:srgbClr val="D12C5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6" name="Freeform: Shape 195">
              <a:extLst>
                <a:ext uri="{FF2B5EF4-FFF2-40B4-BE49-F238E27FC236}">
                  <a16:creationId xmlns:a16="http://schemas.microsoft.com/office/drawing/2014/main" id="{2CB41EE5-0854-4532-8E8A-CAE1847ECA8D}"/>
                </a:ext>
              </a:extLst>
            </p:cNvPr>
            <p:cNvSpPr/>
            <p:nvPr/>
          </p:nvSpPr>
          <p:spPr>
            <a:xfrm>
              <a:off x="17743889" y="9103629"/>
              <a:ext cx="301022" cy="270919"/>
            </a:xfrm>
            <a:custGeom>
              <a:avLst/>
              <a:gdLst>
                <a:gd name="connsiteX0" fmla="*/ 187466 w 335796"/>
                <a:gd name="connsiteY0" fmla="*/ 229105 h 302216"/>
                <a:gd name="connsiteX1" fmla="*/ 141798 w 335796"/>
                <a:gd name="connsiteY1" fmla="*/ 205935 h 302216"/>
                <a:gd name="connsiteX2" fmla="*/ 88742 w 335796"/>
                <a:gd name="connsiteY2" fmla="*/ 111576 h 302216"/>
                <a:gd name="connsiteX3" fmla="*/ 88742 w 335796"/>
                <a:gd name="connsiteY3" fmla="*/ 88742 h 302216"/>
                <a:gd name="connsiteX4" fmla="*/ 260334 w 335796"/>
                <a:gd name="connsiteY4" fmla="*/ 188138 h 302216"/>
                <a:gd name="connsiteX5" fmla="*/ 187466 w 335796"/>
                <a:gd name="connsiteY5" fmla="*/ 229105 h 302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5796" h="302216">
                  <a:moveTo>
                    <a:pt x="187466" y="229105"/>
                  </a:moveTo>
                  <a:cubicBezTo>
                    <a:pt x="176385" y="222725"/>
                    <a:pt x="152879" y="211979"/>
                    <a:pt x="141798" y="205935"/>
                  </a:cubicBezTo>
                  <a:cubicBezTo>
                    <a:pt x="108218" y="187130"/>
                    <a:pt x="88742" y="150192"/>
                    <a:pt x="88742" y="111576"/>
                  </a:cubicBezTo>
                  <a:lnTo>
                    <a:pt x="88742" y="88742"/>
                  </a:lnTo>
                  <a:lnTo>
                    <a:pt x="260334" y="188138"/>
                  </a:lnTo>
                  <a:cubicBezTo>
                    <a:pt x="259998" y="225411"/>
                    <a:pt x="220038" y="247238"/>
                    <a:pt x="187466" y="229105"/>
                  </a:cubicBezTo>
                  <a:close/>
                </a:path>
              </a:pathLst>
            </a:custGeom>
            <a:solidFill>
              <a:srgbClr val="D12C5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7" name="Freeform: Shape 196">
              <a:extLst>
                <a:ext uri="{FF2B5EF4-FFF2-40B4-BE49-F238E27FC236}">
                  <a16:creationId xmlns:a16="http://schemas.microsoft.com/office/drawing/2014/main" id="{9CF66099-8CFB-457D-8A7F-FB06FEA3598A}"/>
                </a:ext>
              </a:extLst>
            </p:cNvPr>
            <p:cNvSpPr/>
            <p:nvPr/>
          </p:nvSpPr>
          <p:spPr>
            <a:xfrm>
              <a:off x="18048824" y="9279728"/>
              <a:ext cx="301022" cy="270919"/>
            </a:xfrm>
            <a:custGeom>
              <a:avLst/>
              <a:gdLst>
                <a:gd name="connsiteX0" fmla="*/ 181757 w 335796"/>
                <a:gd name="connsiteY0" fmla="*/ 224068 h 302216"/>
                <a:gd name="connsiteX1" fmla="*/ 141797 w 335796"/>
                <a:gd name="connsiteY1" fmla="*/ 205934 h 302216"/>
                <a:gd name="connsiteX2" fmla="*/ 88742 w 335796"/>
                <a:gd name="connsiteY2" fmla="*/ 111575 h 302216"/>
                <a:gd name="connsiteX3" fmla="*/ 88742 w 335796"/>
                <a:gd name="connsiteY3" fmla="*/ 88742 h 302216"/>
                <a:gd name="connsiteX4" fmla="*/ 254289 w 335796"/>
                <a:gd name="connsiteY4" fmla="*/ 183436 h 302216"/>
                <a:gd name="connsiteX5" fmla="*/ 181757 w 335796"/>
                <a:gd name="connsiteY5" fmla="*/ 224068 h 302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5796" h="302216">
                  <a:moveTo>
                    <a:pt x="181757" y="224068"/>
                  </a:moveTo>
                  <a:cubicBezTo>
                    <a:pt x="172019" y="219030"/>
                    <a:pt x="151535" y="210971"/>
                    <a:pt x="141797" y="205934"/>
                  </a:cubicBezTo>
                  <a:cubicBezTo>
                    <a:pt x="107546" y="187801"/>
                    <a:pt x="88742" y="150192"/>
                    <a:pt x="88742" y="111575"/>
                  </a:cubicBezTo>
                  <a:lnTo>
                    <a:pt x="88742" y="88742"/>
                  </a:lnTo>
                  <a:lnTo>
                    <a:pt x="254289" y="183436"/>
                  </a:lnTo>
                  <a:cubicBezTo>
                    <a:pt x="254289" y="220374"/>
                    <a:pt x="214665" y="241529"/>
                    <a:pt x="181757" y="224068"/>
                  </a:cubicBezTo>
                  <a:close/>
                </a:path>
              </a:pathLst>
            </a:custGeom>
            <a:solidFill>
              <a:srgbClr val="D12C5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8" name="Freeform: Shape 197">
              <a:extLst>
                <a:ext uri="{FF2B5EF4-FFF2-40B4-BE49-F238E27FC236}">
                  <a16:creationId xmlns:a16="http://schemas.microsoft.com/office/drawing/2014/main" id="{FD25F000-8093-40D3-AB78-A571F3EB2FD9}"/>
                </a:ext>
              </a:extLst>
            </p:cNvPr>
            <p:cNvSpPr/>
            <p:nvPr/>
          </p:nvSpPr>
          <p:spPr>
            <a:xfrm>
              <a:off x="18343223" y="9447095"/>
              <a:ext cx="301022" cy="270919"/>
            </a:xfrm>
            <a:custGeom>
              <a:avLst/>
              <a:gdLst>
                <a:gd name="connsiteX0" fmla="*/ 176049 w 335796"/>
                <a:gd name="connsiteY0" fmla="*/ 219031 h 302216"/>
                <a:gd name="connsiteX1" fmla="*/ 141797 w 335796"/>
                <a:gd name="connsiteY1" fmla="*/ 205935 h 302216"/>
                <a:gd name="connsiteX2" fmla="*/ 88742 w 335796"/>
                <a:gd name="connsiteY2" fmla="*/ 111575 h 302216"/>
                <a:gd name="connsiteX3" fmla="*/ 88742 w 335796"/>
                <a:gd name="connsiteY3" fmla="*/ 88742 h 302216"/>
                <a:gd name="connsiteX4" fmla="*/ 248581 w 335796"/>
                <a:gd name="connsiteY4" fmla="*/ 178399 h 302216"/>
                <a:gd name="connsiteX5" fmla="*/ 176049 w 335796"/>
                <a:gd name="connsiteY5" fmla="*/ 219031 h 302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5796" h="302216">
                  <a:moveTo>
                    <a:pt x="176049" y="219031"/>
                  </a:moveTo>
                  <a:cubicBezTo>
                    <a:pt x="167989" y="215001"/>
                    <a:pt x="150192" y="209964"/>
                    <a:pt x="141797" y="205935"/>
                  </a:cubicBezTo>
                  <a:cubicBezTo>
                    <a:pt x="107210" y="188809"/>
                    <a:pt x="88742" y="150192"/>
                    <a:pt x="88742" y="111575"/>
                  </a:cubicBezTo>
                  <a:lnTo>
                    <a:pt x="88742" y="88742"/>
                  </a:lnTo>
                  <a:lnTo>
                    <a:pt x="248581" y="178399"/>
                  </a:lnTo>
                  <a:cubicBezTo>
                    <a:pt x="248581" y="215337"/>
                    <a:pt x="209292" y="235484"/>
                    <a:pt x="176049" y="219031"/>
                  </a:cubicBezTo>
                  <a:close/>
                </a:path>
              </a:pathLst>
            </a:custGeom>
            <a:solidFill>
              <a:srgbClr val="D12C5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9" name="Freeform: Shape 198">
              <a:extLst>
                <a:ext uri="{FF2B5EF4-FFF2-40B4-BE49-F238E27FC236}">
                  <a16:creationId xmlns:a16="http://schemas.microsoft.com/office/drawing/2014/main" id="{8ED28D19-35B1-4FEC-AFF8-6492A99A5415}"/>
                </a:ext>
              </a:extLst>
            </p:cNvPr>
            <p:cNvSpPr/>
            <p:nvPr/>
          </p:nvSpPr>
          <p:spPr>
            <a:xfrm>
              <a:off x="18627085" y="9605131"/>
              <a:ext cx="270919" cy="270919"/>
            </a:xfrm>
            <a:custGeom>
              <a:avLst/>
              <a:gdLst>
                <a:gd name="connsiteX0" fmla="*/ 170340 w 302216"/>
                <a:gd name="connsiteY0" fmla="*/ 214330 h 302216"/>
                <a:gd name="connsiteX1" fmla="*/ 138440 w 302216"/>
                <a:gd name="connsiteY1" fmla="*/ 198211 h 302216"/>
                <a:gd name="connsiteX2" fmla="*/ 88742 w 302216"/>
                <a:gd name="connsiteY2" fmla="*/ 111575 h 302216"/>
                <a:gd name="connsiteX3" fmla="*/ 88742 w 302216"/>
                <a:gd name="connsiteY3" fmla="*/ 88742 h 302216"/>
                <a:gd name="connsiteX4" fmla="*/ 242872 w 302216"/>
                <a:gd name="connsiteY4" fmla="*/ 173362 h 302216"/>
                <a:gd name="connsiteX5" fmla="*/ 170340 w 302216"/>
                <a:gd name="connsiteY5" fmla="*/ 214330 h 302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216" h="302216">
                  <a:moveTo>
                    <a:pt x="170340" y="214330"/>
                  </a:moveTo>
                  <a:cubicBezTo>
                    <a:pt x="162281" y="210300"/>
                    <a:pt x="146499" y="202577"/>
                    <a:pt x="138440" y="198211"/>
                  </a:cubicBezTo>
                  <a:cubicBezTo>
                    <a:pt x="108890" y="182093"/>
                    <a:pt x="88742" y="150192"/>
                    <a:pt x="88742" y="111575"/>
                  </a:cubicBezTo>
                  <a:lnTo>
                    <a:pt x="88742" y="88742"/>
                  </a:lnTo>
                  <a:lnTo>
                    <a:pt x="242872" y="173362"/>
                  </a:lnTo>
                  <a:cubicBezTo>
                    <a:pt x="243208" y="210636"/>
                    <a:pt x="203920" y="230448"/>
                    <a:pt x="170340" y="214330"/>
                  </a:cubicBezTo>
                  <a:close/>
                </a:path>
              </a:pathLst>
            </a:custGeom>
            <a:solidFill>
              <a:srgbClr val="D12C5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0" name="Freeform: Shape 199">
              <a:extLst>
                <a:ext uri="{FF2B5EF4-FFF2-40B4-BE49-F238E27FC236}">
                  <a16:creationId xmlns:a16="http://schemas.microsoft.com/office/drawing/2014/main" id="{7366CE16-6826-468F-AD31-BA725DF1DA33}"/>
                </a:ext>
              </a:extLst>
            </p:cNvPr>
            <p:cNvSpPr/>
            <p:nvPr/>
          </p:nvSpPr>
          <p:spPr>
            <a:xfrm>
              <a:off x="17587359" y="9011818"/>
              <a:ext cx="301022" cy="270919"/>
            </a:xfrm>
            <a:custGeom>
              <a:avLst/>
              <a:gdLst>
                <a:gd name="connsiteX0" fmla="*/ 190489 w 335796"/>
                <a:gd name="connsiteY0" fmla="*/ 231791 h 302216"/>
                <a:gd name="connsiteX1" fmla="*/ 141798 w 335796"/>
                <a:gd name="connsiteY1" fmla="*/ 205935 h 302216"/>
                <a:gd name="connsiteX2" fmla="*/ 88742 w 335796"/>
                <a:gd name="connsiteY2" fmla="*/ 111576 h 302216"/>
                <a:gd name="connsiteX3" fmla="*/ 88742 w 335796"/>
                <a:gd name="connsiteY3" fmla="*/ 88742 h 302216"/>
                <a:gd name="connsiteX4" fmla="*/ 263020 w 335796"/>
                <a:gd name="connsiteY4" fmla="*/ 190824 h 302216"/>
                <a:gd name="connsiteX5" fmla="*/ 190489 w 335796"/>
                <a:gd name="connsiteY5" fmla="*/ 231791 h 302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5796" h="302216">
                  <a:moveTo>
                    <a:pt x="190489" y="231791"/>
                  </a:moveTo>
                  <a:cubicBezTo>
                    <a:pt x="178400" y="225075"/>
                    <a:pt x="153886" y="212987"/>
                    <a:pt x="141798" y="205935"/>
                  </a:cubicBezTo>
                  <a:cubicBezTo>
                    <a:pt x="108218" y="186794"/>
                    <a:pt x="88742" y="150192"/>
                    <a:pt x="88742" y="111576"/>
                  </a:cubicBezTo>
                  <a:lnTo>
                    <a:pt x="88742" y="88742"/>
                  </a:lnTo>
                  <a:lnTo>
                    <a:pt x="263020" y="190824"/>
                  </a:lnTo>
                  <a:cubicBezTo>
                    <a:pt x="263356" y="228097"/>
                    <a:pt x="223060" y="250260"/>
                    <a:pt x="190489" y="231791"/>
                  </a:cubicBezTo>
                  <a:close/>
                </a:path>
              </a:pathLst>
            </a:custGeom>
            <a:solidFill>
              <a:srgbClr val="C8BBAA"/>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1" name="Freeform: Shape 200">
              <a:extLst>
                <a:ext uri="{FF2B5EF4-FFF2-40B4-BE49-F238E27FC236}">
                  <a16:creationId xmlns:a16="http://schemas.microsoft.com/office/drawing/2014/main" id="{7A5DC121-EF8E-46DB-AFFD-4AC3485C21CD}"/>
                </a:ext>
              </a:extLst>
            </p:cNvPr>
            <p:cNvSpPr/>
            <p:nvPr/>
          </p:nvSpPr>
          <p:spPr>
            <a:xfrm>
              <a:off x="17897411" y="9192732"/>
              <a:ext cx="301022" cy="270919"/>
            </a:xfrm>
            <a:custGeom>
              <a:avLst/>
              <a:gdLst>
                <a:gd name="connsiteX0" fmla="*/ 184779 w 335796"/>
                <a:gd name="connsiteY0" fmla="*/ 226754 h 302216"/>
                <a:gd name="connsiteX1" fmla="*/ 141797 w 335796"/>
                <a:gd name="connsiteY1" fmla="*/ 205934 h 302216"/>
                <a:gd name="connsiteX2" fmla="*/ 88742 w 335796"/>
                <a:gd name="connsiteY2" fmla="*/ 111575 h 302216"/>
                <a:gd name="connsiteX3" fmla="*/ 88742 w 335796"/>
                <a:gd name="connsiteY3" fmla="*/ 88742 h 302216"/>
                <a:gd name="connsiteX4" fmla="*/ 257311 w 335796"/>
                <a:gd name="connsiteY4" fmla="*/ 185787 h 302216"/>
                <a:gd name="connsiteX5" fmla="*/ 184779 w 335796"/>
                <a:gd name="connsiteY5" fmla="*/ 226754 h 302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5796" h="302216">
                  <a:moveTo>
                    <a:pt x="184779" y="226754"/>
                  </a:moveTo>
                  <a:cubicBezTo>
                    <a:pt x="174369" y="221045"/>
                    <a:pt x="152207" y="211643"/>
                    <a:pt x="141797" y="205934"/>
                  </a:cubicBezTo>
                  <a:cubicBezTo>
                    <a:pt x="107882" y="187466"/>
                    <a:pt x="88742" y="150192"/>
                    <a:pt x="88742" y="111575"/>
                  </a:cubicBezTo>
                  <a:lnTo>
                    <a:pt x="88742" y="88742"/>
                  </a:lnTo>
                  <a:lnTo>
                    <a:pt x="257311" y="185787"/>
                  </a:lnTo>
                  <a:cubicBezTo>
                    <a:pt x="257311" y="223060"/>
                    <a:pt x="217687" y="244551"/>
                    <a:pt x="184779" y="226754"/>
                  </a:cubicBezTo>
                  <a:close/>
                </a:path>
              </a:pathLst>
            </a:custGeom>
            <a:solidFill>
              <a:srgbClr val="C8BBAA"/>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2" name="Freeform: Shape 201">
              <a:extLst>
                <a:ext uri="{FF2B5EF4-FFF2-40B4-BE49-F238E27FC236}">
                  <a16:creationId xmlns:a16="http://schemas.microsoft.com/office/drawing/2014/main" id="{A1746799-B1BA-44AE-9DA3-CF5071C41220}"/>
                </a:ext>
              </a:extLst>
            </p:cNvPr>
            <p:cNvSpPr/>
            <p:nvPr/>
          </p:nvSpPr>
          <p:spPr>
            <a:xfrm>
              <a:off x="18197529" y="9364314"/>
              <a:ext cx="301022" cy="270919"/>
            </a:xfrm>
            <a:custGeom>
              <a:avLst/>
              <a:gdLst>
                <a:gd name="connsiteX0" fmla="*/ 178735 w 335796"/>
                <a:gd name="connsiteY0" fmla="*/ 221717 h 302216"/>
                <a:gd name="connsiteX1" fmla="*/ 141797 w 335796"/>
                <a:gd name="connsiteY1" fmla="*/ 205935 h 302216"/>
                <a:gd name="connsiteX2" fmla="*/ 88742 w 335796"/>
                <a:gd name="connsiteY2" fmla="*/ 111575 h 302216"/>
                <a:gd name="connsiteX3" fmla="*/ 88742 w 335796"/>
                <a:gd name="connsiteY3" fmla="*/ 88742 h 302216"/>
                <a:gd name="connsiteX4" fmla="*/ 251603 w 335796"/>
                <a:gd name="connsiteY4" fmla="*/ 180750 h 302216"/>
                <a:gd name="connsiteX5" fmla="*/ 178735 w 335796"/>
                <a:gd name="connsiteY5" fmla="*/ 221717 h 302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5796" h="302216">
                  <a:moveTo>
                    <a:pt x="178735" y="221717"/>
                  </a:moveTo>
                  <a:cubicBezTo>
                    <a:pt x="169669" y="217016"/>
                    <a:pt x="150528" y="210636"/>
                    <a:pt x="141797" y="205935"/>
                  </a:cubicBezTo>
                  <a:cubicBezTo>
                    <a:pt x="107546" y="188473"/>
                    <a:pt x="88742" y="150192"/>
                    <a:pt x="88742" y="111575"/>
                  </a:cubicBezTo>
                  <a:lnTo>
                    <a:pt x="88742" y="88742"/>
                  </a:lnTo>
                  <a:lnTo>
                    <a:pt x="251603" y="180750"/>
                  </a:lnTo>
                  <a:cubicBezTo>
                    <a:pt x="251267" y="218023"/>
                    <a:pt x="211643" y="238843"/>
                    <a:pt x="178735" y="221717"/>
                  </a:cubicBezTo>
                  <a:close/>
                </a:path>
              </a:pathLst>
            </a:custGeom>
            <a:solidFill>
              <a:srgbClr val="C8BBAA"/>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3" name="Freeform: Shape 202">
              <a:extLst>
                <a:ext uri="{FF2B5EF4-FFF2-40B4-BE49-F238E27FC236}">
                  <a16:creationId xmlns:a16="http://schemas.microsoft.com/office/drawing/2014/main" id="{349DDABE-783F-4B8E-9F92-7AABAEC2CF0A}"/>
                </a:ext>
              </a:extLst>
            </p:cNvPr>
            <p:cNvSpPr/>
            <p:nvPr/>
          </p:nvSpPr>
          <p:spPr>
            <a:xfrm>
              <a:off x="18486509" y="9527167"/>
              <a:ext cx="270919" cy="270919"/>
            </a:xfrm>
            <a:custGeom>
              <a:avLst/>
              <a:gdLst>
                <a:gd name="connsiteX0" fmla="*/ 173026 w 302216"/>
                <a:gd name="connsiteY0" fmla="*/ 216680 h 302216"/>
                <a:gd name="connsiteX1" fmla="*/ 141797 w 302216"/>
                <a:gd name="connsiteY1" fmla="*/ 205934 h 302216"/>
                <a:gd name="connsiteX2" fmla="*/ 88742 w 302216"/>
                <a:gd name="connsiteY2" fmla="*/ 111575 h 302216"/>
                <a:gd name="connsiteX3" fmla="*/ 88742 w 302216"/>
                <a:gd name="connsiteY3" fmla="*/ 88742 h 302216"/>
                <a:gd name="connsiteX4" fmla="*/ 245894 w 302216"/>
                <a:gd name="connsiteY4" fmla="*/ 175713 h 302216"/>
                <a:gd name="connsiteX5" fmla="*/ 173026 w 302216"/>
                <a:gd name="connsiteY5" fmla="*/ 216680 h 302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216" h="302216">
                  <a:moveTo>
                    <a:pt x="173026" y="216680"/>
                  </a:moveTo>
                  <a:cubicBezTo>
                    <a:pt x="165638" y="213322"/>
                    <a:pt x="149185" y="209292"/>
                    <a:pt x="141797" y="205934"/>
                  </a:cubicBezTo>
                  <a:cubicBezTo>
                    <a:pt x="106539" y="190152"/>
                    <a:pt x="88742" y="150192"/>
                    <a:pt x="88742" y="111575"/>
                  </a:cubicBezTo>
                  <a:lnTo>
                    <a:pt x="88742" y="88742"/>
                  </a:lnTo>
                  <a:lnTo>
                    <a:pt x="245894" y="175713"/>
                  </a:lnTo>
                  <a:cubicBezTo>
                    <a:pt x="245894" y="212986"/>
                    <a:pt x="206942" y="232462"/>
                    <a:pt x="173026" y="216680"/>
                  </a:cubicBezTo>
                  <a:close/>
                </a:path>
              </a:pathLst>
            </a:custGeom>
            <a:solidFill>
              <a:srgbClr val="C8BBAA"/>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4" name="Freeform: Shape 203">
              <a:extLst>
                <a:ext uri="{FF2B5EF4-FFF2-40B4-BE49-F238E27FC236}">
                  <a16:creationId xmlns:a16="http://schemas.microsoft.com/office/drawing/2014/main" id="{17B8AFBF-87D5-4A7B-A1DB-AFB47911CB62}"/>
                </a:ext>
              </a:extLst>
            </p:cNvPr>
            <p:cNvSpPr/>
            <p:nvPr/>
          </p:nvSpPr>
          <p:spPr>
            <a:xfrm>
              <a:off x="17870001" y="11332138"/>
              <a:ext cx="90307" cy="120409"/>
            </a:xfrm>
            <a:custGeom>
              <a:avLst/>
              <a:gdLst>
                <a:gd name="connsiteX0" fmla="*/ 25294 w 100738"/>
                <a:gd name="connsiteY0" fmla="*/ 29250 h 134318"/>
                <a:gd name="connsiteX1" fmla="*/ 84730 w 100738"/>
                <a:gd name="connsiteY1" fmla="*/ 53092 h 134318"/>
                <a:gd name="connsiteX2" fmla="*/ 84394 w 100738"/>
                <a:gd name="connsiteY2" fmla="*/ 110177 h 134318"/>
                <a:gd name="connsiteX3" fmla="*/ 82043 w 100738"/>
                <a:gd name="connsiteY3" fmla="*/ 124616 h 134318"/>
                <a:gd name="connsiteX4" fmla="*/ 55180 w 100738"/>
                <a:gd name="connsiteY4" fmla="*/ 128981 h 134318"/>
                <a:gd name="connsiteX5" fmla="*/ 25294 w 100738"/>
                <a:gd name="connsiteY5" fmla="*/ 29250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38" h="134318">
                  <a:moveTo>
                    <a:pt x="25294" y="29250"/>
                  </a:moveTo>
                  <a:cubicBezTo>
                    <a:pt x="30667" y="15147"/>
                    <a:pt x="75328" y="41339"/>
                    <a:pt x="84730" y="53092"/>
                  </a:cubicBezTo>
                  <a:lnTo>
                    <a:pt x="84394" y="110177"/>
                  </a:lnTo>
                  <a:cubicBezTo>
                    <a:pt x="84394" y="115214"/>
                    <a:pt x="83723" y="120251"/>
                    <a:pt x="82043" y="124616"/>
                  </a:cubicBezTo>
                  <a:cubicBezTo>
                    <a:pt x="76672" y="138720"/>
                    <a:pt x="64582" y="140398"/>
                    <a:pt x="55180" y="128981"/>
                  </a:cubicBezTo>
                  <a:cubicBezTo>
                    <a:pt x="49807" y="122266"/>
                    <a:pt x="23279" y="35966"/>
                    <a:pt x="25294" y="29250"/>
                  </a:cubicBezTo>
                  <a:close/>
                </a:path>
              </a:pathLst>
            </a:custGeom>
            <a:solidFill>
              <a:srgbClr val="C3C4C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5" name="Freeform: Shape 204">
              <a:extLst>
                <a:ext uri="{FF2B5EF4-FFF2-40B4-BE49-F238E27FC236}">
                  <a16:creationId xmlns:a16="http://schemas.microsoft.com/office/drawing/2014/main" id="{3CA569CB-2C24-4738-9C53-D7773E17970D}"/>
                </a:ext>
              </a:extLst>
            </p:cNvPr>
            <p:cNvSpPr/>
            <p:nvPr/>
          </p:nvSpPr>
          <p:spPr>
            <a:xfrm>
              <a:off x="17864911" y="11334479"/>
              <a:ext cx="90307" cy="120409"/>
            </a:xfrm>
            <a:custGeom>
              <a:avLst/>
              <a:gdLst>
                <a:gd name="connsiteX0" fmla="*/ 25265 w 100738"/>
                <a:gd name="connsiteY0" fmla="*/ 29326 h 134318"/>
                <a:gd name="connsiteX1" fmla="*/ 83693 w 100738"/>
                <a:gd name="connsiteY1" fmla="*/ 52160 h 134318"/>
                <a:gd name="connsiteX2" fmla="*/ 83358 w 100738"/>
                <a:gd name="connsiteY2" fmla="*/ 109246 h 134318"/>
                <a:gd name="connsiteX3" fmla="*/ 81007 w 100738"/>
                <a:gd name="connsiteY3" fmla="*/ 123685 h 134318"/>
                <a:gd name="connsiteX4" fmla="*/ 54143 w 100738"/>
                <a:gd name="connsiteY4" fmla="*/ 128050 h 134318"/>
                <a:gd name="connsiteX5" fmla="*/ 25265 w 100738"/>
                <a:gd name="connsiteY5" fmla="*/ 29326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38" h="134318">
                  <a:moveTo>
                    <a:pt x="25265" y="29326"/>
                  </a:moveTo>
                  <a:cubicBezTo>
                    <a:pt x="30638" y="15222"/>
                    <a:pt x="74291" y="40743"/>
                    <a:pt x="83693" y="52160"/>
                  </a:cubicBezTo>
                  <a:lnTo>
                    <a:pt x="83358" y="109246"/>
                  </a:lnTo>
                  <a:cubicBezTo>
                    <a:pt x="83358" y="114283"/>
                    <a:pt x="82686" y="119319"/>
                    <a:pt x="81007" y="123685"/>
                  </a:cubicBezTo>
                  <a:cubicBezTo>
                    <a:pt x="75634" y="137788"/>
                    <a:pt x="63545" y="139467"/>
                    <a:pt x="54143" y="128050"/>
                  </a:cubicBezTo>
                  <a:cubicBezTo>
                    <a:pt x="48771" y="121334"/>
                    <a:pt x="23586" y="35706"/>
                    <a:pt x="25265" y="29326"/>
                  </a:cubicBezTo>
                  <a:close/>
                </a:path>
              </a:pathLst>
            </a:custGeom>
            <a:solidFill>
              <a:srgbClr val="A4A4A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6" name="Freeform: Shape 205">
              <a:extLst>
                <a:ext uri="{FF2B5EF4-FFF2-40B4-BE49-F238E27FC236}">
                  <a16:creationId xmlns:a16="http://schemas.microsoft.com/office/drawing/2014/main" id="{22211F29-1EC6-46FA-9892-2E5AA178E426}"/>
                </a:ext>
              </a:extLst>
            </p:cNvPr>
            <p:cNvSpPr/>
            <p:nvPr/>
          </p:nvSpPr>
          <p:spPr>
            <a:xfrm>
              <a:off x="17836385" y="11349693"/>
              <a:ext cx="150510" cy="180612"/>
            </a:xfrm>
            <a:custGeom>
              <a:avLst/>
              <a:gdLst>
                <a:gd name="connsiteX0" fmla="*/ 25185 w 167898"/>
                <a:gd name="connsiteY0" fmla="*/ 51641 h 201477"/>
                <a:gd name="connsiteX1" fmla="*/ 60108 w 167898"/>
                <a:gd name="connsiteY1" fmla="*/ 29815 h 201477"/>
                <a:gd name="connsiteX2" fmla="*/ 102419 w 167898"/>
                <a:gd name="connsiteY2" fmla="*/ 32501 h 201477"/>
                <a:gd name="connsiteX3" fmla="*/ 165884 w 167898"/>
                <a:gd name="connsiteY3" fmla="*/ 133576 h 201477"/>
                <a:gd name="connsiteX4" fmla="*/ 149766 w 167898"/>
                <a:gd name="connsiteY4" fmla="*/ 173199 h 201477"/>
                <a:gd name="connsiteX5" fmla="*/ 114843 w 167898"/>
                <a:gd name="connsiteY5" fmla="*/ 195027 h 201477"/>
                <a:gd name="connsiteX6" fmla="*/ 130961 w 167898"/>
                <a:gd name="connsiteY6" fmla="*/ 155402 h 201477"/>
                <a:gd name="connsiteX7" fmla="*/ 67495 w 167898"/>
                <a:gd name="connsiteY7" fmla="*/ 54328 h 201477"/>
                <a:gd name="connsiteX8" fmla="*/ 25185 w 167898"/>
                <a:gd name="connsiteY8" fmla="*/ 51641 h 201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898" h="201477">
                  <a:moveTo>
                    <a:pt x="25185" y="51641"/>
                  </a:moveTo>
                  <a:lnTo>
                    <a:pt x="60108" y="29815"/>
                  </a:lnTo>
                  <a:cubicBezTo>
                    <a:pt x="70517" y="23098"/>
                    <a:pt x="85629" y="23434"/>
                    <a:pt x="102419" y="32501"/>
                  </a:cubicBezTo>
                  <a:cubicBezTo>
                    <a:pt x="135998" y="50299"/>
                    <a:pt x="164541" y="95295"/>
                    <a:pt x="165884" y="133576"/>
                  </a:cubicBezTo>
                  <a:cubicBezTo>
                    <a:pt x="166556" y="152716"/>
                    <a:pt x="160176" y="166484"/>
                    <a:pt x="149766" y="173199"/>
                  </a:cubicBezTo>
                  <a:lnTo>
                    <a:pt x="114843" y="195027"/>
                  </a:lnTo>
                  <a:cubicBezTo>
                    <a:pt x="125589" y="188311"/>
                    <a:pt x="131969" y="174543"/>
                    <a:pt x="130961" y="155402"/>
                  </a:cubicBezTo>
                  <a:cubicBezTo>
                    <a:pt x="129618" y="117122"/>
                    <a:pt x="101075" y="71789"/>
                    <a:pt x="67495" y="54328"/>
                  </a:cubicBezTo>
                  <a:cubicBezTo>
                    <a:pt x="50369" y="45597"/>
                    <a:pt x="35594" y="45261"/>
                    <a:pt x="25185" y="51641"/>
                  </a:cubicBezTo>
                  <a:close/>
                </a:path>
              </a:pathLst>
            </a:custGeom>
            <a:solidFill>
              <a:srgbClr val="0E1B2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7" name="Freeform: Shape 206">
              <a:extLst>
                <a:ext uri="{FF2B5EF4-FFF2-40B4-BE49-F238E27FC236}">
                  <a16:creationId xmlns:a16="http://schemas.microsoft.com/office/drawing/2014/main" id="{B73FD8BF-2881-4C13-ABDD-311A2DFCF31C}"/>
                </a:ext>
              </a:extLst>
            </p:cNvPr>
            <p:cNvSpPr/>
            <p:nvPr/>
          </p:nvSpPr>
          <p:spPr>
            <a:xfrm>
              <a:off x="17821591" y="11369274"/>
              <a:ext cx="150510" cy="180612"/>
            </a:xfrm>
            <a:custGeom>
              <a:avLst/>
              <a:gdLst>
                <a:gd name="connsiteX0" fmla="*/ 25234 w 167898"/>
                <a:gd name="connsiteY0" fmla="*/ 69422 h 201477"/>
                <a:gd name="connsiteX1" fmla="*/ 83662 w 167898"/>
                <a:gd name="connsiteY1" fmla="*/ 32149 h 201477"/>
                <a:gd name="connsiteX2" fmla="*/ 147129 w 167898"/>
                <a:gd name="connsiteY2" fmla="*/ 133224 h 201477"/>
                <a:gd name="connsiteX3" fmla="*/ 88700 w 167898"/>
                <a:gd name="connsiteY3" fmla="*/ 170497 h 201477"/>
                <a:gd name="connsiteX4" fmla="*/ 25234 w 167898"/>
                <a:gd name="connsiteY4" fmla="*/ 69422 h 201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898" h="201477">
                  <a:moveTo>
                    <a:pt x="25234" y="69422"/>
                  </a:moveTo>
                  <a:cubicBezTo>
                    <a:pt x="23891" y="31142"/>
                    <a:pt x="50083" y="14688"/>
                    <a:pt x="83662" y="32149"/>
                  </a:cubicBezTo>
                  <a:cubicBezTo>
                    <a:pt x="117242" y="49946"/>
                    <a:pt x="145785" y="94943"/>
                    <a:pt x="147129" y="133224"/>
                  </a:cubicBezTo>
                  <a:cubicBezTo>
                    <a:pt x="148472" y="171169"/>
                    <a:pt x="122280" y="187959"/>
                    <a:pt x="88700" y="170497"/>
                  </a:cubicBezTo>
                  <a:cubicBezTo>
                    <a:pt x="55456" y="153036"/>
                    <a:pt x="26913" y="107703"/>
                    <a:pt x="25234" y="69422"/>
                  </a:cubicBezTo>
                  <a:close/>
                </a:path>
              </a:pathLst>
            </a:custGeom>
            <a:solidFill>
              <a:srgbClr val="1A27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8" name="Freeform: Shape 207">
              <a:extLst>
                <a:ext uri="{FF2B5EF4-FFF2-40B4-BE49-F238E27FC236}">
                  <a16:creationId xmlns:a16="http://schemas.microsoft.com/office/drawing/2014/main" id="{93EB6B58-1BDC-4209-ADBF-A93641EDC909}"/>
                </a:ext>
              </a:extLst>
            </p:cNvPr>
            <p:cNvSpPr/>
            <p:nvPr/>
          </p:nvSpPr>
          <p:spPr>
            <a:xfrm>
              <a:off x="17836056" y="11383344"/>
              <a:ext cx="120409" cy="150510"/>
            </a:xfrm>
            <a:custGeom>
              <a:avLst/>
              <a:gdLst>
                <a:gd name="connsiteX0" fmla="*/ 98084 w 134318"/>
                <a:gd name="connsiteY0" fmla="*/ 146071 h 167898"/>
                <a:gd name="connsiteX1" fmla="*/ 109166 w 134318"/>
                <a:gd name="connsiteY1" fmla="*/ 141706 h 167898"/>
                <a:gd name="connsiteX2" fmla="*/ 115546 w 134318"/>
                <a:gd name="connsiteY2" fmla="*/ 118200 h 167898"/>
                <a:gd name="connsiteX3" fmla="*/ 60475 w 134318"/>
                <a:gd name="connsiteY3" fmla="*/ 30558 h 167898"/>
                <a:gd name="connsiteX4" fmla="*/ 42341 w 134318"/>
                <a:gd name="connsiteY4" fmla="*/ 25185 h 167898"/>
                <a:gd name="connsiteX5" fmla="*/ 31597 w 134318"/>
                <a:gd name="connsiteY5" fmla="*/ 29214 h 167898"/>
                <a:gd name="connsiteX6" fmla="*/ 25216 w 134318"/>
                <a:gd name="connsiteY6" fmla="*/ 52719 h 167898"/>
                <a:gd name="connsiteX7" fmla="*/ 80287 w 134318"/>
                <a:gd name="connsiteY7" fmla="*/ 140363 h 167898"/>
                <a:gd name="connsiteX8" fmla="*/ 98084 w 134318"/>
                <a:gd name="connsiteY8" fmla="*/ 146071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318" h="167898">
                  <a:moveTo>
                    <a:pt x="98084" y="146071"/>
                  </a:moveTo>
                  <a:cubicBezTo>
                    <a:pt x="102785" y="146071"/>
                    <a:pt x="106479" y="144728"/>
                    <a:pt x="109166" y="141706"/>
                  </a:cubicBezTo>
                  <a:cubicBezTo>
                    <a:pt x="113530" y="137005"/>
                    <a:pt x="115881" y="128610"/>
                    <a:pt x="115546" y="118200"/>
                  </a:cubicBezTo>
                  <a:cubicBezTo>
                    <a:pt x="114202" y="85628"/>
                    <a:pt x="89018" y="45668"/>
                    <a:pt x="60475" y="30558"/>
                  </a:cubicBezTo>
                  <a:cubicBezTo>
                    <a:pt x="53758" y="27199"/>
                    <a:pt x="47714" y="25185"/>
                    <a:pt x="42341" y="25185"/>
                  </a:cubicBezTo>
                  <a:cubicBezTo>
                    <a:pt x="37641" y="25185"/>
                    <a:pt x="34283" y="26527"/>
                    <a:pt x="31597" y="29214"/>
                  </a:cubicBezTo>
                  <a:cubicBezTo>
                    <a:pt x="27231" y="33915"/>
                    <a:pt x="24880" y="42310"/>
                    <a:pt x="25216" y="52719"/>
                  </a:cubicBezTo>
                  <a:cubicBezTo>
                    <a:pt x="26559" y="85292"/>
                    <a:pt x="51744" y="125251"/>
                    <a:pt x="80287" y="140363"/>
                  </a:cubicBezTo>
                  <a:cubicBezTo>
                    <a:pt x="86667" y="144392"/>
                    <a:pt x="92711" y="146071"/>
                    <a:pt x="98084" y="146071"/>
                  </a:cubicBez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9" name="Freeform: Shape 208">
              <a:extLst>
                <a:ext uri="{FF2B5EF4-FFF2-40B4-BE49-F238E27FC236}">
                  <a16:creationId xmlns:a16="http://schemas.microsoft.com/office/drawing/2014/main" id="{3411B4F7-A27A-4FE9-AB48-843109F71479}"/>
                </a:ext>
              </a:extLst>
            </p:cNvPr>
            <p:cNvSpPr/>
            <p:nvPr/>
          </p:nvSpPr>
          <p:spPr>
            <a:xfrm>
              <a:off x="17844128" y="11345985"/>
              <a:ext cx="90307" cy="150510"/>
            </a:xfrm>
            <a:custGeom>
              <a:avLst/>
              <a:gdLst>
                <a:gd name="connsiteX0" fmla="*/ 25278 w 100738"/>
                <a:gd name="connsiteY0" fmla="*/ 29250 h 167898"/>
                <a:gd name="connsiteX1" fmla="*/ 84714 w 100738"/>
                <a:gd name="connsiteY1" fmla="*/ 53092 h 167898"/>
                <a:gd name="connsiteX2" fmla="*/ 82699 w 100738"/>
                <a:gd name="connsiteY2" fmla="*/ 120586 h 167898"/>
                <a:gd name="connsiteX3" fmla="*/ 80349 w 100738"/>
                <a:gd name="connsiteY3" fmla="*/ 135026 h 167898"/>
                <a:gd name="connsiteX4" fmla="*/ 69939 w 100738"/>
                <a:gd name="connsiteY4" fmla="*/ 146443 h 167898"/>
                <a:gd name="connsiteX5" fmla="*/ 60536 w 100738"/>
                <a:gd name="connsiteY5" fmla="*/ 148458 h 167898"/>
                <a:gd name="connsiteX6" fmla="*/ 25278 w 100738"/>
                <a:gd name="connsiteY6" fmla="*/ 29250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738" h="167898">
                  <a:moveTo>
                    <a:pt x="25278" y="29250"/>
                  </a:moveTo>
                  <a:cubicBezTo>
                    <a:pt x="30651" y="15146"/>
                    <a:pt x="75311" y="41338"/>
                    <a:pt x="84714" y="53092"/>
                  </a:cubicBezTo>
                  <a:lnTo>
                    <a:pt x="82699" y="120586"/>
                  </a:lnTo>
                  <a:cubicBezTo>
                    <a:pt x="82699" y="125624"/>
                    <a:pt x="82028" y="130660"/>
                    <a:pt x="80349" y="135026"/>
                  </a:cubicBezTo>
                  <a:cubicBezTo>
                    <a:pt x="77998" y="141406"/>
                    <a:pt x="73969" y="145099"/>
                    <a:pt x="69939" y="146443"/>
                  </a:cubicBezTo>
                  <a:cubicBezTo>
                    <a:pt x="64902" y="148122"/>
                    <a:pt x="60536" y="148458"/>
                    <a:pt x="60536" y="148458"/>
                  </a:cubicBezTo>
                  <a:cubicBezTo>
                    <a:pt x="54492" y="142077"/>
                    <a:pt x="23263" y="35966"/>
                    <a:pt x="25278" y="29250"/>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0" name="Freeform: Shape 209">
              <a:extLst>
                <a:ext uri="{FF2B5EF4-FFF2-40B4-BE49-F238E27FC236}">
                  <a16:creationId xmlns:a16="http://schemas.microsoft.com/office/drawing/2014/main" id="{B927B9FE-EA98-47D6-A784-55A2E6254F4E}"/>
                </a:ext>
              </a:extLst>
            </p:cNvPr>
            <p:cNvSpPr/>
            <p:nvPr/>
          </p:nvSpPr>
          <p:spPr>
            <a:xfrm>
              <a:off x="17838984" y="11348325"/>
              <a:ext cx="90307" cy="150510"/>
            </a:xfrm>
            <a:custGeom>
              <a:avLst/>
              <a:gdLst>
                <a:gd name="connsiteX0" fmla="*/ 25307 w 100738"/>
                <a:gd name="connsiteY0" fmla="*/ 29326 h 167898"/>
                <a:gd name="connsiteX1" fmla="*/ 83736 w 100738"/>
                <a:gd name="connsiteY1" fmla="*/ 52160 h 167898"/>
                <a:gd name="connsiteX2" fmla="*/ 81721 w 100738"/>
                <a:gd name="connsiteY2" fmla="*/ 119656 h 167898"/>
                <a:gd name="connsiteX3" fmla="*/ 79371 w 100738"/>
                <a:gd name="connsiteY3" fmla="*/ 134095 h 167898"/>
                <a:gd name="connsiteX4" fmla="*/ 52507 w 100738"/>
                <a:gd name="connsiteY4" fmla="*/ 138460 h 167898"/>
                <a:gd name="connsiteX5" fmla="*/ 25307 w 100738"/>
                <a:gd name="connsiteY5" fmla="*/ 29326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38" h="167898">
                  <a:moveTo>
                    <a:pt x="25307" y="29326"/>
                  </a:moveTo>
                  <a:cubicBezTo>
                    <a:pt x="30680" y="15222"/>
                    <a:pt x="74334" y="40743"/>
                    <a:pt x="83736" y="52160"/>
                  </a:cubicBezTo>
                  <a:lnTo>
                    <a:pt x="81721" y="119656"/>
                  </a:lnTo>
                  <a:cubicBezTo>
                    <a:pt x="81721" y="124692"/>
                    <a:pt x="81049" y="129729"/>
                    <a:pt x="79371" y="134095"/>
                  </a:cubicBezTo>
                  <a:cubicBezTo>
                    <a:pt x="73998" y="148198"/>
                    <a:pt x="61910" y="149877"/>
                    <a:pt x="52507" y="138460"/>
                  </a:cubicBezTo>
                  <a:cubicBezTo>
                    <a:pt x="46798" y="131744"/>
                    <a:pt x="23292" y="36043"/>
                    <a:pt x="25307" y="29326"/>
                  </a:cubicBezTo>
                  <a:close/>
                </a:path>
              </a:pathLst>
            </a:custGeom>
            <a:solidFill>
              <a:srgbClr val="C8BBAA"/>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1" name="Freeform: Shape 210">
              <a:extLst>
                <a:ext uri="{FF2B5EF4-FFF2-40B4-BE49-F238E27FC236}">
                  <a16:creationId xmlns:a16="http://schemas.microsoft.com/office/drawing/2014/main" id="{C5443FA3-3D1A-4CD4-BE67-DB1595CDB7EB}"/>
                </a:ext>
              </a:extLst>
            </p:cNvPr>
            <p:cNvSpPr/>
            <p:nvPr/>
          </p:nvSpPr>
          <p:spPr>
            <a:xfrm>
              <a:off x="17832471" y="11336685"/>
              <a:ext cx="120409" cy="60204"/>
            </a:xfrm>
            <a:custGeom>
              <a:avLst/>
              <a:gdLst>
                <a:gd name="connsiteX0" fmla="*/ 25185 w 134318"/>
                <a:gd name="connsiteY0" fmla="*/ 25521 h 67159"/>
                <a:gd name="connsiteX1" fmla="*/ 25185 w 134318"/>
                <a:gd name="connsiteY1" fmla="*/ 45333 h 67159"/>
                <a:gd name="connsiteX2" fmla="*/ 40296 w 134318"/>
                <a:gd name="connsiteY2" fmla="*/ 66488 h 67159"/>
                <a:gd name="connsiteX3" fmla="*/ 113499 w 134318"/>
                <a:gd name="connsiteY3" fmla="*/ 66488 h 67159"/>
                <a:gd name="connsiteX4" fmla="*/ 128611 w 134318"/>
                <a:gd name="connsiteY4" fmla="*/ 44997 h 67159"/>
                <a:gd name="connsiteX5" fmla="*/ 128611 w 134318"/>
                <a:gd name="connsiteY5" fmla="*/ 25185 h 67159"/>
                <a:gd name="connsiteX6" fmla="*/ 113499 w 134318"/>
                <a:gd name="connsiteY6" fmla="*/ 46676 h 67159"/>
                <a:gd name="connsiteX7" fmla="*/ 40296 w 134318"/>
                <a:gd name="connsiteY7" fmla="*/ 46676 h 67159"/>
                <a:gd name="connsiteX8" fmla="*/ 25185 w 134318"/>
                <a:gd name="connsiteY8" fmla="*/ 25521 h 6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318" h="67159">
                  <a:moveTo>
                    <a:pt x="25185" y="25521"/>
                  </a:moveTo>
                  <a:lnTo>
                    <a:pt x="25185" y="45333"/>
                  </a:lnTo>
                  <a:cubicBezTo>
                    <a:pt x="25185" y="53056"/>
                    <a:pt x="30223" y="60444"/>
                    <a:pt x="40296" y="66488"/>
                  </a:cubicBezTo>
                  <a:cubicBezTo>
                    <a:pt x="60444" y="78241"/>
                    <a:pt x="93016" y="78241"/>
                    <a:pt x="113499" y="66488"/>
                  </a:cubicBezTo>
                  <a:cubicBezTo>
                    <a:pt x="123574" y="60444"/>
                    <a:pt x="128611" y="52720"/>
                    <a:pt x="128611" y="44997"/>
                  </a:cubicBezTo>
                  <a:lnTo>
                    <a:pt x="128611" y="25185"/>
                  </a:lnTo>
                  <a:cubicBezTo>
                    <a:pt x="128611" y="32908"/>
                    <a:pt x="123574" y="40632"/>
                    <a:pt x="113499" y="46676"/>
                  </a:cubicBezTo>
                  <a:cubicBezTo>
                    <a:pt x="93016" y="58429"/>
                    <a:pt x="60444" y="58429"/>
                    <a:pt x="40296" y="46676"/>
                  </a:cubicBezTo>
                  <a:cubicBezTo>
                    <a:pt x="30223" y="40632"/>
                    <a:pt x="25185" y="32908"/>
                    <a:pt x="25185" y="25521"/>
                  </a:cubicBezTo>
                  <a:close/>
                </a:path>
              </a:pathLst>
            </a:custGeom>
            <a:solidFill>
              <a:srgbClr val="82756A"/>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2" name="Freeform: Shape 211">
              <a:extLst>
                <a:ext uri="{FF2B5EF4-FFF2-40B4-BE49-F238E27FC236}">
                  <a16:creationId xmlns:a16="http://schemas.microsoft.com/office/drawing/2014/main" id="{9C61D90E-D0A3-43D0-9A6E-081AD36F6352}"/>
                </a:ext>
              </a:extLst>
            </p:cNvPr>
            <p:cNvSpPr/>
            <p:nvPr/>
          </p:nvSpPr>
          <p:spPr>
            <a:xfrm>
              <a:off x="17832208" y="11309820"/>
              <a:ext cx="120409" cy="90307"/>
            </a:xfrm>
            <a:custGeom>
              <a:avLst/>
              <a:gdLst>
                <a:gd name="connsiteX0" fmla="*/ 40589 w 134318"/>
                <a:gd name="connsiteY0" fmla="*/ 33999 h 100738"/>
                <a:gd name="connsiteX1" fmla="*/ 40253 w 134318"/>
                <a:gd name="connsiteY1" fmla="*/ 76309 h 100738"/>
                <a:gd name="connsiteX2" fmla="*/ 113458 w 134318"/>
                <a:gd name="connsiteY2" fmla="*/ 76309 h 100738"/>
                <a:gd name="connsiteX3" fmla="*/ 113793 w 134318"/>
                <a:gd name="connsiteY3" fmla="*/ 33999 h 100738"/>
                <a:gd name="connsiteX4" fmla="*/ 40589 w 134318"/>
                <a:gd name="connsiteY4" fmla="*/ 33999 h 100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318" h="100738">
                  <a:moveTo>
                    <a:pt x="40589" y="33999"/>
                  </a:moveTo>
                  <a:cubicBezTo>
                    <a:pt x="20106" y="45752"/>
                    <a:pt x="20106" y="64893"/>
                    <a:pt x="40253" y="76309"/>
                  </a:cubicBezTo>
                  <a:cubicBezTo>
                    <a:pt x="60401" y="88063"/>
                    <a:pt x="92974" y="88063"/>
                    <a:pt x="113458" y="76309"/>
                  </a:cubicBezTo>
                  <a:cubicBezTo>
                    <a:pt x="133605" y="64556"/>
                    <a:pt x="133941" y="45417"/>
                    <a:pt x="113793" y="33999"/>
                  </a:cubicBezTo>
                  <a:cubicBezTo>
                    <a:pt x="93646" y="22247"/>
                    <a:pt x="61073" y="22247"/>
                    <a:pt x="40589" y="33999"/>
                  </a:cubicBezTo>
                  <a:close/>
                </a:path>
              </a:pathLst>
            </a:custGeom>
            <a:solidFill>
              <a:srgbClr val="A4A4A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3" name="Freeform: Shape 212">
              <a:extLst>
                <a:ext uri="{FF2B5EF4-FFF2-40B4-BE49-F238E27FC236}">
                  <a16:creationId xmlns:a16="http://schemas.microsoft.com/office/drawing/2014/main" id="{5C3AA347-0BEE-4A79-B807-3D3EE78E2F09}"/>
                </a:ext>
              </a:extLst>
            </p:cNvPr>
            <p:cNvSpPr/>
            <p:nvPr/>
          </p:nvSpPr>
          <p:spPr>
            <a:xfrm>
              <a:off x="17444959" y="11085301"/>
              <a:ext cx="90307" cy="120409"/>
            </a:xfrm>
            <a:custGeom>
              <a:avLst/>
              <a:gdLst>
                <a:gd name="connsiteX0" fmla="*/ 25295 w 100738"/>
                <a:gd name="connsiteY0" fmla="*/ 29250 h 134318"/>
                <a:gd name="connsiteX1" fmla="*/ 84732 w 100738"/>
                <a:gd name="connsiteY1" fmla="*/ 53092 h 134318"/>
                <a:gd name="connsiteX2" fmla="*/ 84396 w 100738"/>
                <a:gd name="connsiteY2" fmla="*/ 110177 h 134318"/>
                <a:gd name="connsiteX3" fmla="*/ 82045 w 100738"/>
                <a:gd name="connsiteY3" fmla="*/ 124616 h 134318"/>
                <a:gd name="connsiteX4" fmla="*/ 55181 w 100738"/>
                <a:gd name="connsiteY4" fmla="*/ 128982 h 134318"/>
                <a:gd name="connsiteX5" fmla="*/ 25295 w 100738"/>
                <a:gd name="connsiteY5" fmla="*/ 29250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38" h="134318">
                  <a:moveTo>
                    <a:pt x="25295" y="29250"/>
                  </a:moveTo>
                  <a:cubicBezTo>
                    <a:pt x="30668" y="15146"/>
                    <a:pt x="75329" y="41338"/>
                    <a:pt x="84732" y="53092"/>
                  </a:cubicBezTo>
                  <a:lnTo>
                    <a:pt x="84396" y="110177"/>
                  </a:lnTo>
                  <a:cubicBezTo>
                    <a:pt x="84396" y="115214"/>
                    <a:pt x="83724" y="120251"/>
                    <a:pt x="82045" y="124616"/>
                  </a:cubicBezTo>
                  <a:cubicBezTo>
                    <a:pt x="76672" y="138384"/>
                    <a:pt x="64584" y="140399"/>
                    <a:pt x="55181" y="128982"/>
                  </a:cubicBezTo>
                  <a:cubicBezTo>
                    <a:pt x="49472" y="122266"/>
                    <a:pt x="23280" y="35966"/>
                    <a:pt x="25295" y="29250"/>
                  </a:cubicBezTo>
                  <a:close/>
                </a:path>
              </a:pathLst>
            </a:custGeom>
            <a:solidFill>
              <a:srgbClr val="C3C4C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4" name="Freeform: Shape 213">
              <a:extLst>
                <a:ext uri="{FF2B5EF4-FFF2-40B4-BE49-F238E27FC236}">
                  <a16:creationId xmlns:a16="http://schemas.microsoft.com/office/drawing/2014/main" id="{1B72F91B-8FD9-4386-9131-7C47789F9A0F}"/>
                </a:ext>
              </a:extLst>
            </p:cNvPr>
            <p:cNvSpPr/>
            <p:nvPr/>
          </p:nvSpPr>
          <p:spPr>
            <a:xfrm>
              <a:off x="17439839" y="11087641"/>
              <a:ext cx="90307" cy="120409"/>
            </a:xfrm>
            <a:custGeom>
              <a:avLst/>
              <a:gdLst>
                <a:gd name="connsiteX0" fmla="*/ 25298 w 100738"/>
                <a:gd name="connsiteY0" fmla="*/ 29326 h 134318"/>
                <a:gd name="connsiteX1" fmla="*/ 83726 w 100738"/>
                <a:gd name="connsiteY1" fmla="*/ 52160 h 134318"/>
                <a:gd name="connsiteX2" fmla="*/ 83390 w 100738"/>
                <a:gd name="connsiteY2" fmla="*/ 109246 h 134318"/>
                <a:gd name="connsiteX3" fmla="*/ 81040 w 100738"/>
                <a:gd name="connsiteY3" fmla="*/ 123685 h 134318"/>
                <a:gd name="connsiteX4" fmla="*/ 54176 w 100738"/>
                <a:gd name="connsiteY4" fmla="*/ 128050 h 134318"/>
                <a:gd name="connsiteX5" fmla="*/ 25298 w 100738"/>
                <a:gd name="connsiteY5" fmla="*/ 29326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38" h="134318">
                  <a:moveTo>
                    <a:pt x="25298" y="29326"/>
                  </a:moveTo>
                  <a:cubicBezTo>
                    <a:pt x="30671" y="15223"/>
                    <a:pt x="74324" y="40743"/>
                    <a:pt x="83726" y="52160"/>
                  </a:cubicBezTo>
                  <a:lnTo>
                    <a:pt x="83390" y="109246"/>
                  </a:lnTo>
                  <a:cubicBezTo>
                    <a:pt x="83390" y="114282"/>
                    <a:pt x="82719" y="119319"/>
                    <a:pt x="81040" y="123685"/>
                  </a:cubicBezTo>
                  <a:cubicBezTo>
                    <a:pt x="75667" y="137788"/>
                    <a:pt x="63578" y="139467"/>
                    <a:pt x="54176" y="128050"/>
                  </a:cubicBezTo>
                  <a:cubicBezTo>
                    <a:pt x="48803" y="121334"/>
                    <a:pt x="23283" y="35706"/>
                    <a:pt x="25298" y="29326"/>
                  </a:cubicBezTo>
                  <a:close/>
                </a:path>
              </a:pathLst>
            </a:custGeom>
            <a:solidFill>
              <a:srgbClr val="A4A4A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5" name="Freeform: Shape 214">
              <a:extLst>
                <a:ext uri="{FF2B5EF4-FFF2-40B4-BE49-F238E27FC236}">
                  <a16:creationId xmlns:a16="http://schemas.microsoft.com/office/drawing/2014/main" id="{286269BC-A298-4DDF-B359-1A12E6C10FA9}"/>
                </a:ext>
              </a:extLst>
            </p:cNvPr>
            <p:cNvSpPr/>
            <p:nvPr/>
          </p:nvSpPr>
          <p:spPr>
            <a:xfrm>
              <a:off x="17411042" y="11102857"/>
              <a:ext cx="150510" cy="180612"/>
            </a:xfrm>
            <a:custGeom>
              <a:avLst/>
              <a:gdLst>
                <a:gd name="connsiteX0" fmla="*/ 25185 w 167898"/>
                <a:gd name="connsiteY0" fmla="*/ 51641 h 201477"/>
                <a:gd name="connsiteX1" fmla="*/ 60108 w 167898"/>
                <a:gd name="connsiteY1" fmla="*/ 29814 h 201477"/>
                <a:gd name="connsiteX2" fmla="*/ 102419 w 167898"/>
                <a:gd name="connsiteY2" fmla="*/ 32501 h 201477"/>
                <a:gd name="connsiteX3" fmla="*/ 165884 w 167898"/>
                <a:gd name="connsiteY3" fmla="*/ 133576 h 201477"/>
                <a:gd name="connsiteX4" fmla="*/ 149766 w 167898"/>
                <a:gd name="connsiteY4" fmla="*/ 173200 h 201477"/>
                <a:gd name="connsiteX5" fmla="*/ 114843 w 167898"/>
                <a:gd name="connsiteY5" fmla="*/ 195026 h 201477"/>
                <a:gd name="connsiteX6" fmla="*/ 130961 w 167898"/>
                <a:gd name="connsiteY6" fmla="*/ 155402 h 201477"/>
                <a:gd name="connsiteX7" fmla="*/ 67495 w 167898"/>
                <a:gd name="connsiteY7" fmla="*/ 54327 h 201477"/>
                <a:gd name="connsiteX8" fmla="*/ 25185 w 167898"/>
                <a:gd name="connsiteY8" fmla="*/ 51641 h 201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898" h="201477">
                  <a:moveTo>
                    <a:pt x="25185" y="51641"/>
                  </a:moveTo>
                  <a:lnTo>
                    <a:pt x="60108" y="29814"/>
                  </a:lnTo>
                  <a:cubicBezTo>
                    <a:pt x="70517" y="23098"/>
                    <a:pt x="85629" y="23435"/>
                    <a:pt x="102419" y="32501"/>
                  </a:cubicBezTo>
                  <a:cubicBezTo>
                    <a:pt x="135998" y="50298"/>
                    <a:pt x="164541" y="95295"/>
                    <a:pt x="165884" y="133576"/>
                  </a:cubicBezTo>
                  <a:cubicBezTo>
                    <a:pt x="166556" y="152715"/>
                    <a:pt x="160176" y="166483"/>
                    <a:pt x="149766" y="173200"/>
                  </a:cubicBezTo>
                  <a:lnTo>
                    <a:pt x="114843" y="195026"/>
                  </a:lnTo>
                  <a:cubicBezTo>
                    <a:pt x="125589" y="188310"/>
                    <a:pt x="131969" y="174543"/>
                    <a:pt x="130961" y="155402"/>
                  </a:cubicBezTo>
                  <a:cubicBezTo>
                    <a:pt x="129618" y="117121"/>
                    <a:pt x="101075" y="71788"/>
                    <a:pt x="67495" y="54327"/>
                  </a:cubicBezTo>
                  <a:cubicBezTo>
                    <a:pt x="50706" y="45596"/>
                    <a:pt x="35930" y="45261"/>
                    <a:pt x="25185" y="51641"/>
                  </a:cubicBezTo>
                  <a:close/>
                </a:path>
              </a:pathLst>
            </a:custGeom>
            <a:solidFill>
              <a:srgbClr val="0E1B2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6" name="Freeform: Shape 215">
              <a:extLst>
                <a:ext uri="{FF2B5EF4-FFF2-40B4-BE49-F238E27FC236}">
                  <a16:creationId xmlns:a16="http://schemas.microsoft.com/office/drawing/2014/main" id="{3B29245F-A771-4A37-B514-9E15F2117A74}"/>
                </a:ext>
              </a:extLst>
            </p:cNvPr>
            <p:cNvSpPr/>
            <p:nvPr/>
          </p:nvSpPr>
          <p:spPr>
            <a:xfrm>
              <a:off x="17396549" y="11122737"/>
              <a:ext cx="150510" cy="180612"/>
            </a:xfrm>
            <a:custGeom>
              <a:avLst/>
              <a:gdLst>
                <a:gd name="connsiteX0" fmla="*/ 25234 w 167898"/>
                <a:gd name="connsiteY0" fmla="*/ 69423 h 201477"/>
                <a:gd name="connsiteX1" fmla="*/ 83662 w 167898"/>
                <a:gd name="connsiteY1" fmla="*/ 32149 h 201477"/>
                <a:gd name="connsiteX2" fmla="*/ 147129 w 167898"/>
                <a:gd name="connsiteY2" fmla="*/ 133224 h 201477"/>
                <a:gd name="connsiteX3" fmla="*/ 88699 w 167898"/>
                <a:gd name="connsiteY3" fmla="*/ 170497 h 201477"/>
                <a:gd name="connsiteX4" fmla="*/ 25234 w 167898"/>
                <a:gd name="connsiteY4" fmla="*/ 69423 h 201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898" h="201477">
                  <a:moveTo>
                    <a:pt x="25234" y="69423"/>
                  </a:moveTo>
                  <a:cubicBezTo>
                    <a:pt x="23891" y="31142"/>
                    <a:pt x="50083" y="14688"/>
                    <a:pt x="83662" y="32149"/>
                  </a:cubicBezTo>
                  <a:cubicBezTo>
                    <a:pt x="117242" y="49946"/>
                    <a:pt x="145785" y="94943"/>
                    <a:pt x="147129" y="133224"/>
                  </a:cubicBezTo>
                  <a:cubicBezTo>
                    <a:pt x="148471" y="171169"/>
                    <a:pt x="122279" y="187959"/>
                    <a:pt x="88699" y="170497"/>
                  </a:cubicBezTo>
                  <a:cubicBezTo>
                    <a:pt x="55120" y="152700"/>
                    <a:pt x="26578" y="107367"/>
                    <a:pt x="25234" y="69423"/>
                  </a:cubicBezTo>
                  <a:close/>
                </a:path>
              </a:pathLst>
            </a:custGeom>
            <a:solidFill>
              <a:srgbClr val="1A27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7" name="Freeform: Shape 216">
              <a:extLst>
                <a:ext uri="{FF2B5EF4-FFF2-40B4-BE49-F238E27FC236}">
                  <a16:creationId xmlns:a16="http://schemas.microsoft.com/office/drawing/2014/main" id="{A02B4E16-7B5D-41A4-84D2-EF3C6EBC028F}"/>
                </a:ext>
              </a:extLst>
            </p:cNvPr>
            <p:cNvSpPr/>
            <p:nvPr/>
          </p:nvSpPr>
          <p:spPr>
            <a:xfrm>
              <a:off x="17410713" y="11136506"/>
              <a:ext cx="120409" cy="150510"/>
            </a:xfrm>
            <a:custGeom>
              <a:avLst/>
              <a:gdLst>
                <a:gd name="connsiteX0" fmla="*/ 98084 w 134318"/>
                <a:gd name="connsiteY0" fmla="*/ 146072 h 167898"/>
                <a:gd name="connsiteX1" fmla="*/ 109166 w 134318"/>
                <a:gd name="connsiteY1" fmla="*/ 141706 h 167898"/>
                <a:gd name="connsiteX2" fmla="*/ 115546 w 134318"/>
                <a:gd name="connsiteY2" fmla="*/ 118200 h 167898"/>
                <a:gd name="connsiteX3" fmla="*/ 60475 w 134318"/>
                <a:gd name="connsiteY3" fmla="*/ 30558 h 167898"/>
                <a:gd name="connsiteX4" fmla="*/ 42341 w 134318"/>
                <a:gd name="connsiteY4" fmla="*/ 25185 h 167898"/>
                <a:gd name="connsiteX5" fmla="*/ 31597 w 134318"/>
                <a:gd name="connsiteY5" fmla="*/ 29214 h 167898"/>
                <a:gd name="connsiteX6" fmla="*/ 25216 w 134318"/>
                <a:gd name="connsiteY6" fmla="*/ 52720 h 167898"/>
                <a:gd name="connsiteX7" fmla="*/ 80287 w 134318"/>
                <a:gd name="connsiteY7" fmla="*/ 140363 h 167898"/>
                <a:gd name="connsiteX8" fmla="*/ 98084 w 134318"/>
                <a:gd name="connsiteY8" fmla="*/ 146072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318" h="167898">
                  <a:moveTo>
                    <a:pt x="98084" y="146072"/>
                  </a:moveTo>
                  <a:cubicBezTo>
                    <a:pt x="102785" y="146072"/>
                    <a:pt x="106479" y="144728"/>
                    <a:pt x="109166" y="141706"/>
                  </a:cubicBezTo>
                  <a:cubicBezTo>
                    <a:pt x="113531" y="137006"/>
                    <a:pt x="115881" y="128611"/>
                    <a:pt x="115546" y="118200"/>
                  </a:cubicBezTo>
                  <a:cubicBezTo>
                    <a:pt x="114202" y="85628"/>
                    <a:pt x="89018" y="45669"/>
                    <a:pt x="60475" y="30558"/>
                  </a:cubicBezTo>
                  <a:cubicBezTo>
                    <a:pt x="53759" y="27199"/>
                    <a:pt x="47714" y="25185"/>
                    <a:pt x="42341" y="25185"/>
                  </a:cubicBezTo>
                  <a:cubicBezTo>
                    <a:pt x="37641" y="25185"/>
                    <a:pt x="34283" y="26528"/>
                    <a:pt x="31597" y="29214"/>
                  </a:cubicBezTo>
                  <a:cubicBezTo>
                    <a:pt x="27231" y="33916"/>
                    <a:pt x="24880" y="42311"/>
                    <a:pt x="25216" y="52720"/>
                  </a:cubicBezTo>
                  <a:cubicBezTo>
                    <a:pt x="26560" y="85293"/>
                    <a:pt x="51745" y="125253"/>
                    <a:pt x="80287" y="140363"/>
                  </a:cubicBezTo>
                  <a:cubicBezTo>
                    <a:pt x="87003" y="144392"/>
                    <a:pt x="93047" y="146072"/>
                    <a:pt x="98084" y="146072"/>
                  </a:cubicBez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8" name="Freeform: Shape 217">
              <a:extLst>
                <a:ext uri="{FF2B5EF4-FFF2-40B4-BE49-F238E27FC236}">
                  <a16:creationId xmlns:a16="http://schemas.microsoft.com/office/drawing/2014/main" id="{483D1530-9D6F-4623-94B9-2EBD2A6B2974}"/>
                </a:ext>
              </a:extLst>
            </p:cNvPr>
            <p:cNvSpPr/>
            <p:nvPr/>
          </p:nvSpPr>
          <p:spPr>
            <a:xfrm>
              <a:off x="17419086" y="11099148"/>
              <a:ext cx="90307" cy="150510"/>
            </a:xfrm>
            <a:custGeom>
              <a:avLst/>
              <a:gdLst>
                <a:gd name="connsiteX0" fmla="*/ 25278 w 100738"/>
                <a:gd name="connsiteY0" fmla="*/ 29250 h 167898"/>
                <a:gd name="connsiteX1" fmla="*/ 84714 w 100738"/>
                <a:gd name="connsiteY1" fmla="*/ 53092 h 167898"/>
                <a:gd name="connsiteX2" fmla="*/ 82699 w 100738"/>
                <a:gd name="connsiteY2" fmla="*/ 120587 h 167898"/>
                <a:gd name="connsiteX3" fmla="*/ 80348 w 100738"/>
                <a:gd name="connsiteY3" fmla="*/ 135026 h 167898"/>
                <a:gd name="connsiteX4" fmla="*/ 69939 w 100738"/>
                <a:gd name="connsiteY4" fmla="*/ 146443 h 167898"/>
                <a:gd name="connsiteX5" fmla="*/ 60536 w 100738"/>
                <a:gd name="connsiteY5" fmla="*/ 148458 h 167898"/>
                <a:gd name="connsiteX6" fmla="*/ 25278 w 100738"/>
                <a:gd name="connsiteY6" fmla="*/ 29250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738" h="167898">
                  <a:moveTo>
                    <a:pt x="25278" y="29250"/>
                  </a:moveTo>
                  <a:cubicBezTo>
                    <a:pt x="30651" y="15146"/>
                    <a:pt x="75311" y="41338"/>
                    <a:pt x="84714" y="53092"/>
                  </a:cubicBezTo>
                  <a:lnTo>
                    <a:pt x="82699" y="120587"/>
                  </a:lnTo>
                  <a:cubicBezTo>
                    <a:pt x="82699" y="125624"/>
                    <a:pt x="82028" y="130660"/>
                    <a:pt x="80348" y="135026"/>
                  </a:cubicBezTo>
                  <a:cubicBezTo>
                    <a:pt x="77998" y="141406"/>
                    <a:pt x="73968" y="145100"/>
                    <a:pt x="69939" y="146443"/>
                  </a:cubicBezTo>
                  <a:cubicBezTo>
                    <a:pt x="64902" y="148123"/>
                    <a:pt x="60536" y="148458"/>
                    <a:pt x="60536" y="148458"/>
                  </a:cubicBezTo>
                  <a:cubicBezTo>
                    <a:pt x="54492" y="142077"/>
                    <a:pt x="23263" y="35967"/>
                    <a:pt x="25278" y="29250"/>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9" name="Freeform: Shape 218">
              <a:extLst>
                <a:ext uri="{FF2B5EF4-FFF2-40B4-BE49-F238E27FC236}">
                  <a16:creationId xmlns:a16="http://schemas.microsoft.com/office/drawing/2014/main" id="{9A2094D2-B4A8-4F73-B3DA-E3E2FD783381}"/>
                </a:ext>
              </a:extLst>
            </p:cNvPr>
            <p:cNvSpPr/>
            <p:nvPr/>
          </p:nvSpPr>
          <p:spPr>
            <a:xfrm>
              <a:off x="17413942" y="11101488"/>
              <a:ext cx="90307" cy="150510"/>
            </a:xfrm>
            <a:custGeom>
              <a:avLst/>
              <a:gdLst>
                <a:gd name="connsiteX0" fmla="*/ 25307 w 100738"/>
                <a:gd name="connsiteY0" fmla="*/ 29326 h 167898"/>
                <a:gd name="connsiteX1" fmla="*/ 83736 w 100738"/>
                <a:gd name="connsiteY1" fmla="*/ 52161 h 167898"/>
                <a:gd name="connsiteX2" fmla="*/ 81721 w 100738"/>
                <a:gd name="connsiteY2" fmla="*/ 119655 h 167898"/>
                <a:gd name="connsiteX3" fmla="*/ 79371 w 100738"/>
                <a:gd name="connsiteY3" fmla="*/ 134095 h 167898"/>
                <a:gd name="connsiteX4" fmla="*/ 52506 w 100738"/>
                <a:gd name="connsiteY4" fmla="*/ 138460 h 167898"/>
                <a:gd name="connsiteX5" fmla="*/ 25307 w 100738"/>
                <a:gd name="connsiteY5" fmla="*/ 29326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38" h="167898">
                  <a:moveTo>
                    <a:pt x="25307" y="29326"/>
                  </a:moveTo>
                  <a:cubicBezTo>
                    <a:pt x="30680" y="15223"/>
                    <a:pt x="74334" y="40743"/>
                    <a:pt x="83736" y="52161"/>
                  </a:cubicBezTo>
                  <a:lnTo>
                    <a:pt x="81721" y="119655"/>
                  </a:lnTo>
                  <a:cubicBezTo>
                    <a:pt x="81721" y="124692"/>
                    <a:pt x="81049" y="129730"/>
                    <a:pt x="79371" y="134095"/>
                  </a:cubicBezTo>
                  <a:cubicBezTo>
                    <a:pt x="73998" y="148198"/>
                    <a:pt x="61909" y="149877"/>
                    <a:pt x="52506" y="138460"/>
                  </a:cubicBezTo>
                  <a:cubicBezTo>
                    <a:pt x="46798" y="131744"/>
                    <a:pt x="23292" y="36042"/>
                    <a:pt x="25307" y="29326"/>
                  </a:cubicBezTo>
                  <a:close/>
                </a:path>
              </a:pathLst>
            </a:custGeom>
            <a:solidFill>
              <a:srgbClr val="C8BBAA"/>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0" name="Freeform: Shape 219">
              <a:extLst>
                <a:ext uri="{FF2B5EF4-FFF2-40B4-BE49-F238E27FC236}">
                  <a16:creationId xmlns:a16="http://schemas.microsoft.com/office/drawing/2014/main" id="{6610CFA4-5AD5-46C2-AAC3-B585CD5EBA99}"/>
                </a:ext>
              </a:extLst>
            </p:cNvPr>
            <p:cNvSpPr/>
            <p:nvPr/>
          </p:nvSpPr>
          <p:spPr>
            <a:xfrm>
              <a:off x="17407130" y="11089848"/>
              <a:ext cx="120409" cy="60204"/>
            </a:xfrm>
            <a:custGeom>
              <a:avLst/>
              <a:gdLst>
                <a:gd name="connsiteX0" fmla="*/ 25185 w 134318"/>
                <a:gd name="connsiteY0" fmla="*/ 25520 h 67159"/>
                <a:gd name="connsiteX1" fmla="*/ 25185 w 134318"/>
                <a:gd name="connsiteY1" fmla="*/ 45332 h 67159"/>
                <a:gd name="connsiteX2" fmla="*/ 40295 w 134318"/>
                <a:gd name="connsiteY2" fmla="*/ 66487 h 67159"/>
                <a:gd name="connsiteX3" fmla="*/ 113498 w 134318"/>
                <a:gd name="connsiteY3" fmla="*/ 66487 h 67159"/>
                <a:gd name="connsiteX4" fmla="*/ 128610 w 134318"/>
                <a:gd name="connsiteY4" fmla="*/ 44997 h 67159"/>
                <a:gd name="connsiteX5" fmla="*/ 128610 w 134318"/>
                <a:gd name="connsiteY5" fmla="*/ 25185 h 67159"/>
                <a:gd name="connsiteX6" fmla="*/ 113498 w 134318"/>
                <a:gd name="connsiteY6" fmla="*/ 46675 h 67159"/>
                <a:gd name="connsiteX7" fmla="*/ 40295 w 134318"/>
                <a:gd name="connsiteY7" fmla="*/ 46675 h 67159"/>
                <a:gd name="connsiteX8" fmla="*/ 25185 w 134318"/>
                <a:gd name="connsiteY8" fmla="*/ 25520 h 6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318" h="67159">
                  <a:moveTo>
                    <a:pt x="25185" y="25520"/>
                  </a:moveTo>
                  <a:lnTo>
                    <a:pt x="25185" y="45332"/>
                  </a:lnTo>
                  <a:cubicBezTo>
                    <a:pt x="25185" y="53055"/>
                    <a:pt x="30221" y="60443"/>
                    <a:pt x="40295" y="66487"/>
                  </a:cubicBezTo>
                  <a:cubicBezTo>
                    <a:pt x="60443" y="78240"/>
                    <a:pt x="93015" y="78240"/>
                    <a:pt x="113498" y="66487"/>
                  </a:cubicBezTo>
                  <a:cubicBezTo>
                    <a:pt x="123573" y="60779"/>
                    <a:pt x="128610" y="52719"/>
                    <a:pt x="128610" y="44997"/>
                  </a:cubicBezTo>
                  <a:lnTo>
                    <a:pt x="128610" y="25185"/>
                  </a:lnTo>
                  <a:cubicBezTo>
                    <a:pt x="128610" y="32907"/>
                    <a:pt x="123573" y="40631"/>
                    <a:pt x="113498" y="46675"/>
                  </a:cubicBezTo>
                  <a:cubicBezTo>
                    <a:pt x="93015" y="58428"/>
                    <a:pt x="60443" y="58428"/>
                    <a:pt x="40295" y="46675"/>
                  </a:cubicBezTo>
                  <a:cubicBezTo>
                    <a:pt x="30221" y="40631"/>
                    <a:pt x="25185" y="32907"/>
                    <a:pt x="25185" y="25520"/>
                  </a:cubicBezTo>
                  <a:close/>
                </a:path>
              </a:pathLst>
            </a:custGeom>
            <a:solidFill>
              <a:srgbClr val="82756A"/>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1" name="Freeform: Shape 220">
              <a:extLst>
                <a:ext uri="{FF2B5EF4-FFF2-40B4-BE49-F238E27FC236}">
                  <a16:creationId xmlns:a16="http://schemas.microsoft.com/office/drawing/2014/main" id="{F9F1A85E-374F-4E20-ADA9-B0F46B0DB8B3}"/>
                </a:ext>
              </a:extLst>
            </p:cNvPr>
            <p:cNvSpPr/>
            <p:nvPr/>
          </p:nvSpPr>
          <p:spPr>
            <a:xfrm>
              <a:off x="17407167" y="11062982"/>
              <a:ext cx="120409" cy="90307"/>
            </a:xfrm>
            <a:custGeom>
              <a:avLst/>
              <a:gdLst>
                <a:gd name="connsiteX0" fmla="*/ 40590 w 134318"/>
                <a:gd name="connsiteY0" fmla="*/ 34000 h 100738"/>
                <a:gd name="connsiteX1" fmla="*/ 40254 w 134318"/>
                <a:gd name="connsiteY1" fmla="*/ 76310 h 100738"/>
                <a:gd name="connsiteX2" fmla="*/ 113457 w 134318"/>
                <a:gd name="connsiteY2" fmla="*/ 76310 h 100738"/>
                <a:gd name="connsiteX3" fmla="*/ 113794 w 134318"/>
                <a:gd name="connsiteY3" fmla="*/ 34000 h 100738"/>
                <a:gd name="connsiteX4" fmla="*/ 40590 w 134318"/>
                <a:gd name="connsiteY4" fmla="*/ 34000 h 100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318" h="100738">
                  <a:moveTo>
                    <a:pt x="40590" y="34000"/>
                  </a:moveTo>
                  <a:cubicBezTo>
                    <a:pt x="20106" y="45753"/>
                    <a:pt x="20106" y="64892"/>
                    <a:pt x="40254" y="76310"/>
                  </a:cubicBezTo>
                  <a:cubicBezTo>
                    <a:pt x="60402" y="88062"/>
                    <a:pt x="92974" y="88062"/>
                    <a:pt x="113457" y="76310"/>
                  </a:cubicBezTo>
                  <a:cubicBezTo>
                    <a:pt x="133605" y="64557"/>
                    <a:pt x="133942" y="45417"/>
                    <a:pt x="113794" y="34000"/>
                  </a:cubicBezTo>
                  <a:cubicBezTo>
                    <a:pt x="93646" y="22246"/>
                    <a:pt x="60738" y="22246"/>
                    <a:pt x="40590" y="34000"/>
                  </a:cubicBezTo>
                  <a:close/>
                </a:path>
              </a:pathLst>
            </a:custGeom>
            <a:solidFill>
              <a:srgbClr val="A4A4A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2" name="Freeform: Shape 221">
              <a:extLst>
                <a:ext uri="{FF2B5EF4-FFF2-40B4-BE49-F238E27FC236}">
                  <a16:creationId xmlns:a16="http://schemas.microsoft.com/office/drawing/2014/main" id="{546F9105-3F12-469C-8A41-62D51EE104BF}"/>
                </a:ext>
              </a:extLst>
            </p:cNvPr>
            <p:cNvSpPr/>
            <p:nvPr/>
          </p:nvSpPr>
          <p:spPr>
            <a:xfrm>
              <a:off x="18413645" y="11016969"/>
              <a:ext cx="90307" cy="120409"/>
            </a:xfrm>
            <a:custGeom>
              <a:avLst/>
              <a:gdLst>
                <a:gd name="connsiteX0" fmla="*/ 25295 w 100738"/>
                <a:gd name="connsiteY0" fmla="*/ 29250 h 134318"/>
                <a:gd name="connsiteX1" fmla="*/ 84731 w 100738"/>
                <a:gd name="connsiteY1" fmla="*/ 53092 h 134318"/>
                <a:gd name="connsiteX2" fmla="*/ 84395 w 100738"/>
                <a:gd name="connsiteY2" fmla="*/ 110177 h 134318"/>
                <a:gd name="connsiteX3" fmla="*/ 82044 w 100738"/>
                <a:gd name="connsiteY3" fmla="*/ 124616 h 134318"/>
                <a:gd name="connsiteX4" fmla="*/ 55180 w 100738"/>
                <a:gd name="connsiteY4" fmla="*/ 128981 h 134318"/>
                <a:gd name="connsiteX5" fmla="*/ 25295 w 100738"/>
                <a:gd name="connsiteY5" fmla="*/ 29250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38" h="134318">
                  <a:moveTo>
                    <a:pt x="25295" y="29250"/>
                  </a:moveTo>
                  <a:cubicBezTo>
                    <a:pt x="30667" y="15147"/>
                    <a:pt x="75328" y="41339"/>
                    <a:pt x="84731" y="53092"/>
                  </a:cubicBezTo>
                  <a:lnTo>
                    <a:pt x="84395" y="110177"/>
                  </a:lnTo>
                  <a:cubicBezTo>
                    <a:pt x="84395" y="115214"/>
                    <a:pt x="83723" y="120251"/>
                    <a:pt x="82044" y="124616"/>
                  </a:cubicBezTo>
                  <a:cubicBezTo>
                    <a:pt x="76672" y="138720"/>
                    <a:pt x="64583" y="140398"/>
                    <a:pt x="55180" y="128981"/>
                  </a:cubicBezTo>
                  <a:cubicBezTo>
                    <a:pt x="49473" y="122266"/>
                    <a:pt x="23279" y="35966"/>
                    <a:pt x="25295" y="29250"/>
                  </a:cubicBezTo>
                  <a:close/>
                </a:path>
              </a:pathLst>
            </a:custGeom>
            <a:solidFill>
              <a:srgbClr val="C3C4C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3" name="Freeform: Shape 222">
              <a:extLst>
                <a:ext uri="{FF2B5EF4-FFF2-40B4-BE49-F238E27FC236}">
                  <a16:creationId xmlns:a16="http://schemas.microsoft.com/office/drawing/2014/main" id="{2EA1F850-2A71-4C6A-A9CA-3E0BBFF48B22}"/>
                </a:ext>
              </a:extLst>
            </p:cNvPr>
            <p:cNvSpPr/>
            <p:nvPr/>
          </p:nvSpPr>
          <p:spPr>
            <a:xfrm>
              <a:off x="18408524" y="11019309"/>
              <a:ext cx="90307" cy="120409"/>
            </a:xfrm>
            <a:custGeom>
              <a:avLst/>
              <a:gdLst>
                <a:gd name="connsiteX0" fmla="*/ 25299 w 100738"/>
                <a:gd name="connsiteY0" fmla="*/ 29326 h 134318"/>
                <a:gd name="connsiteX1" fmla="*/ 83727 w 100738"/>
                <a:gd name="connsiteY1" fmla="*/ 52160 h 134318"/>
                <a:gd name="connsiteX2" fmla="*/ 83392 w 100738"/>
                <a:gd name="connsiteY2" fmla="*/ 109246 h 134318"/>
                <a:gd name="connsiteX3" fmla="*/ 81042 w 100738"/>
                <a:gd name="connsiteY3" fmla="*/ 123685 h 134318"/>
                <a:gd name="connsiteX4" fmla="*/ 54177 w 100738"/>
                <a:gd name="connsiteY4" fmla="*/ 128050 h 134318"/>
                <a:gd name="connsiteX5" fmla="*/ 25299 w 100738"/>
                <a:gd name="connsiteY5" fmla="*/ 29326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38" h="134318">
                  <a:moveTo>
                    <a:pt x="25299" y="29326"/>
                  </a:moveTo>
                  <a:cubicBezTo>
                    <a:pt x="30672" y="15222"/>
                    <a:pt x="74325" y="40743"/>
                    <a:pt x="83727" y="52160"/>
                  </a:cubicBezTo>
                  <a:lnTo>
                    <a:pt x="83392" y="109246"/>
                  </a:lnTo>
                  <a:cubicBezTo>
                    <a:pt x="83392" y="114283"/>
                    <a:pt x="82720" y="119319"/>
                    <a:pt x="81042" y="123685"/>
                  </a:cubicBezTo>
                  <a:cubicBezTo>
                    <a:pt x="75669" y="137788"/>
                    <a:pt x="63580" y="139467"/>
                    <a:pt x="54177" y="128050"/>
                  </a:cubicBezTo>
                  <a:cubicBezTo>
                    <a:pt x="48469" y="121334"/>
                    <a:pt x="23284" y="35706"/>
                    <a:pt x="25299" y="29326"/>
                  </a:cubicBezTo>
                  <a:close/>
                </a:path>
              </a:pathLst>
            </a:custGeom>
            <a:solidFill>
              <a:srgbClr val="A4A4A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4" name="Freeform: Shape 223">
              <a:extLst>
                <a:ext uri="{FF2B5EF4-FFF2-40B4-BE49-F238E27FC236}">
                  <a16:creationId xmlns:a16="http://schemas.microsoft.com/office/drawing/2014/main" id="{F31288B1-D58F-4173-A769-203288B7D511}"/>
                </a:ext>
              </a:extLst>
            </p:cNvPr>
            <p:cNvSpPr/>
            <p:nvPr/>
          </p:nvSpPr>
          <p:spPr>
            <a:xfrm>
              <a:off x="18379728" y="11034524"/>
              <a:ext cx="150510" cy="180612"/>
            </a:xfrm>
            <a:custGeom>
              <a:avLst/>
              <a:gdLst>
                <a:gd name="connsiteX0" fmla="*/ 25185 w 167898"/>
                <a:gd name="connsiteY0" fmla="*/ 51641 h 201477"/>
                <a:gd name="connsiteX1" fmla="*/ 60107 w 167898"/>
                <a:gd name="connsiteY1" fmla="*/ 29815 h 201477"/>
                <a:gd name="connsiteX2" fmla="*/ 102418 w 167898"/>
                <a:gd name="connsiteY2" fmla="*/ 32502 h 201477"/>
                <a:gd name="connsiteX3" fmla="*/ 165884 w 167898"/>
                <a:gd name="connsiteY3" fmla="*/ 133576 h 201477"/>
                <a:gd name="connsiteX4" fmla="*/ 149765 w 167898"/>
                <a:gd name="connsiteY4" fmla="*/ 173199 h 201477"/>
                <a:gd name="connsiteX5" fmla="*/ 114842 w 167898"/>
                <a:gd name="connsiteY5" fmla="*/ 195027 h 201477"/>
                <a:gd name="connsiteX6" fmla="*/ 130960 w 167898"/>
                <a:gd name="connsiteY6" fmla="*/ 155402 h 201477"/>
                <a:gd name="connsiteX7" fmla="*/ 67494 w 167898"/>
                <a:gd name="connsiteY7" fmla="*/ 54328 h 201477"/>
                <a:gd name="connsiteX8" fmla="*/ 25185 w 167898"/>
                <a:gd name="connsiteY8" fmla="*/ 51641 h 201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898" h="201477">
                  <a:moveTo>
                    <a:pt x="25185" y="51641"/>
                  </a:moveTo>
                  <a:lnTo>
                    <a:pt x="60107" y="29815"/>
                  </a:lnTo>
                  <a:cubicBezTo>
                    <a:pt x="70517" y="23098"/>
                    <a:pt x="85628" y="23434"/>
                    <a:pt x="102418" y="32502"/>
                  </a:cubicBezTo>
                  <a:cubicBezTo>
                    <a:pt x="135997" y="50299"/>
                    <a:pt x="164540" y="95295"/>
                    <a:pt x="165884" y="133576"/>
                  </a:cubicBezTo>
                  <a:cubicBezTo>
                    <a:pt x="166555" y="152716"/>
                    <a:pt x="160175" y="166484"/>
                    <a:pt x="149765" y="173199"/>
                  </a:cubicBezTo>
                  <a:lnTo>
                    <a:pt x="114842" y="195027"/>
                  </a:lnTo>
                  <a:cubicBezTo>
                    <a:pt x="125588" y="188311"/>
                    <a:pt x="131968" y="174543"/>
                    <a:pt x="130960" y="155402"/>
                  </a:cubicBezTo>
                  <a:cubicBezTo>
                    <a:pt x="129617" y="117122"/>
                    <a:pt x="101074" y="71789"/>
                    <a:pt x="67494" y="54328"/>
                  </a:cubicBezTo>
                  <a:cubicBezTo>
                    <a:pt x="50705" y="45597"/>
                    <a:pt x="35929" y="45261"/>
                    <a:pt x="25185" y="51641"/>
                  </a:cubicBezTo>
                  <a:close/>
                </a:path>
              </a:pathLst>
            </a:custGeom>
            <a:solidFill>
              <a:srgbClr val="0E1B2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5" name="Freeform: Shape 224">
              <a:extLst>
                <a:ext uri="{FF2B5EF4-FFF2-40B4-BE49-F238E27FC236}">
                  <a16:creationId xmlns:a16="http://schemas.microsoft.com/office/drawing/2014/main" id="{FD1B7CF1-4282-44DC-A058-CBBABBB8BAB1}"/>
                </a:ext>
              </a:extLst>
            </p:cNvPr>
            <p:cNvSpPr/>
            <p:nvPr/>
          </p:nvSpPr>
          <p:spPr>
            <a:xfrm>
              <a:off x="18365234" y="11054406"/>
              <a:ext cx="150510" cy="180612"/>
            </a:xfrm>
            <a:custGeom>
              <a:avLst/>
              <a:gdLst>
                <a:gd name="connsiteX0" fmla="*/ 25234 w 167898"/>
                <a:gd name="connsiteY0" fmla="*/ 69422 h 201477"/>
                <a:gd name="connsiteX1" fmla="*/ 83662 w 167898"/>
                <a:gd name="connsiteY1" fmla="*/ 32149 h 201477"/>
                <a:gd name="connsiteX2" fmla="*/ 147129 w 167898"/>
                <a:gd name="connsiteY2" fmla="*/ 133224 h 201477"/>
                <a:gd name="connsiteX3" fmla="*/ 88700 w 167898"/>
                <a:gd name="connsiteY3" fmla="*/ 170497 h 201477"/>
                <a:gd name="connsiteX4" fmla="*/ 25234 w 167898"/>
                <a:gd name="connsiteY4" fmla="*/ 69422 h 201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898" h="201477">
                  <a:moveTo>
                    <a:pt x="25234" y="69422"/>
                  </a:moveTo>
                  <a:cubicBezTo>
                    <a:pt x="23891" y="31142"/>
                    <a:pt x="50083" y="14687"/>
                    <a:pt x="83662" y="32149"/>
                  </a:cubicBezTo>
                  <a:cubicBezTo>
                    <a:pt x="117242" y="49947"/>
                    <a:pt x="145785" y="94943"/>
                    <a:pt x="147129" y="133224"/>
                  </a:cubicBezTo>
                  <a:cubicBezTo>
                    <a:pt x="148472" y="171169"/>
                    <a:pt x="122280" y="187959"/>
                    <a:pt x="88700" y="170497"/>
                  </a:cubicBezTo>
                  <a:cubicBezTo>
                    <a:pt x="55121" y="152700"/>
                    <a:pt x="26578" y="107368"/>
                    <a:pt x="25234" y="69422"/>
                  </a:cubicBezTo>
                  <a:close/>
                </a:path>
              </a:pathLst>
            </a:custGeom>
            <a:solidFill>
              <a:srgbClr val="1A27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6" name="Freeform: Shape 225">
              <a:extLst>
                <a:ext uri="{FF2B5EF4-FFF2-40B4-BE49-F238E27FC236}">
                  <a16:creationId xmlns:a16="http://schemas.microsoft.com/office/drawing/2014/main" id="{50ECC379-A729-4943-BC99-76B2F82EE38B}"/>
                </a:ext>
              </a:extLst>
            </p:cNvPr>
            <p:cNvSpPr/>
            <p:nvPr/>
          </p:nvSpPr>
          <p:spPr>
            <a:xfrm>
              <a:off x="18379398" y="11068475"/>
              <a:ext cx="120409" cy="150510"/>
            </a:xfrm>
            <a:custGeom>
              <a:avLst/>
              <a:gdLst>
                <a:gd name="connsiteX0" fmla="*/ 98085 w 134318"/>
                <a:gd name="connsiteY0" fmla="*/ 146072 h 167898"/>
                <a:gd name="connsiteX1" fmla="*/ 109166 w 134318"/>
                <a:gd name="connsiteY1" fmla="*/ 141706 h 167898"/>
                <a:gd name="connsiteX2" fmla="*/ 115546 w 134318"/>
                <a:gd name="connsiteY2" fmla="*/ 118201 h 167898"/>
                <a:gd name="connsiteX3" fmla="*/ 60475 w 134318"/>
                <a:gd name="connsiteY3" fmla="*/ 30558 h 167898"/>
                <a:gd name="connsiteX4" fmla="*/ 42342 w 134318"/>
                <a:gd name="connsiteY4" fmla="*/ 25185 h 167898"/>
                <a:gd name="connsiteX5" fmla="*/ 31597 w 134318"/>
                <a:gd name="connsiteY5" fmla="*/ 29215 h 167898"/>
                <a:gd name="connsiteX6" fmla="*/ 25216 w 134318"/>
                <a:gd name="connsiteY6" fmla="*/ 52720 h 167898"/>
                <a:gd name="connsiteX7" fmla="*/ 80288 w 134318"/>
                <a:gd name="connsiteY7" fmla="*/ 140364 h 167898"/>
                <a:gd name="connsiteX8" fmla="*/ 98085 w 134318"/>
                <a:gd name="connsiteY8" fmla="*/ 146072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318" h="167898">
                  <a:moveTo>
                    <a:pt x="98085" y="146072"/>
                  </a:moveTo>
                  <a:cubicBezTo>
                    <a:pt x="102785" y="146072"/>
                    <a:pt x="106480" y="144728"/>
                    <a:pt x="109166" y="141706"/>
                  </a:cubicBezTo>
                  <a:cubicBezTo>
                    <a:pt x="113531" y="137006"/>
                    <a:pt x="115882" y="128611"/>
                    <a:pt x="115546" y="118201"/>
                  </a:cubicBezTo>
                  <a:cubicBezTo>
                    <a:pt x="114202" y="85629"/>
                    <a:pt x="89018" y="45669"/>
                    <a:pt x="60475" y="30558"/>
                  </a:cubicBezTo>
                  <a:cubicBezTo>
                    <a:pt x="53759" y="27199"/>
                    <a:pt x="47715" y="25185"/>
                    <a:pt x="42342" y="25185"/>
                  </a:cubicBezTo>
                  <a:cubicBezTo>
                    <a:pt x="37641" y="25185"/>
                    <a:pt x="34283" y="26528"/>
                    <a:pt x="31597" y="29215"/>
                  </a:cubicBezTo>
                  <a:cubicBezTo>
                    <a:pt x="27231" y="33916"/>
                    <a:pt x="24880" y="42311"/>
                    <a:pt x="25216" y="52720"/>
                  </a:cubicBezTo>
                  <a:cubicBezTo>
                    <a:pt x="26560" y="85293"/>
                    <a:pt x="51745" y="125253"/>
                    <a:pt x="80288" y="140364"/>
                  </a:cubicBezTo>
                  <a:cubicBezTo>
                    <a:pt x="86667" y="144057"/>
                    <a:pt x="93047" y="146072"/>
                    <a:pt x="98085" y="146072"/>
                  </a:cubicBez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7" name="Freeform: Shape 226">
              <a:extLst>
                <a:ext uri="{FF2B5EF4-FFF2-40B4-BE49-F238E27FC236}">
                  <a16:creationId xmlns:a16="http://schemas.microsoft.com/office/drawing/2014/main" id="{4BD89F29-ECEA-414B-A46B-F1BDB477ECDF}"/>
                </a:ext>
              </a:extLst>
            </p:cNvPr>
            <p:cNvSpPr/>
            <p:nvPr/>
          </p:nvSpPr>
          <p:spPr>
            <a:xfrm>
              <a:off x="18387471" y="11031118"/>
              <a:ext cx="90307" cy="150510"/>
            </a:xfrm>
            <a:custGeom>
              <a:avLst/>
              <a:gdLst>
                <a:gd name="connsiteX0" fmla="*/ 25277 w 100738"/>
                <a:gd name="connsiteY0" fmla="*/ 29250 h 167898"/>
                <a:gd name="connsiteX1" fmla="*/ 84714 w 100738"/>
                <a:gd name="connsiteY1" fmla="*/ 53092 h 167898"/>
                <a:gd name="connsiteX2" fmla="*/ 82699 w 100738"/>
                <a:gd name="connsiteY2" fmla="*/ 120586 h 167898"/>
                <a:gd name="connsiteX3" fmla="*/ 80348 w 100738"/>
                <a:gd name="connsiteY3" fmla="*/ 135025 h 167898"/>
                <a:gd name="connsiteX4" fmla="*/ 69939 w 100738"/>
                <a:gd name="connsiteY4" fmla="*/ 146443 h 167898"/>
                <a:gd name="connsiteX5" fmla="*/ 60536 w 100738"/>
                <a:gd name="connsiteY5" fmla="*/ 148458 h 167898"/>
                <a:gd name="connsiteX6" fmla="*/ 25277 w 100738"/>
                <a:gd name="connsiteY6" fmla="*/ 29250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738" h="167898">
                  <a:moveTo>
                    <a:pt x="25277" y="29250"/>
                  </a:moveTo>
                  <a:cubicBezTo>
                    <a:pt x="30650" y="15147"/>
                    <a:pt x="75311" y="41339"/>
                    <a:pt x="84714" y="53092"/>
                  </a:cubicBezTo>
                  <a:lnTo>
                    <a:pt x="82699" y="120586"/>
                  </a:lnTo>
                  <a:cubicBezTo>
                    <a:pt x="82699" y="125623"/>
                    <a:pt x="82027" y="130661"/>
                    <a:pt x="80348" y="135025"/>
                  </a:cubicBezTo>
                  <a:cubicBezTo>
                    <a:pt x="77997" y="141406"/>
                    <a:pt x="73968" y="145100"/>
                    <a:pt x="69939" y="146443"/>
                  </a:cubicBezTo>
                  <a:cubicBezTo>
                    <a:pt x="64902" y="148122"/>
                    <a:pt x="60536" y="148458"/>
                    <a:pt x="60536" y="148458"/>
                  </a:cubicBezTo>
                  <a:cubicBezTo>
                    <a:pt x="54827" y="141742"/>
                    <a:pt x="23262" y="35630"/>
                    <a:pt x="25277" y="29250"/>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8" name="Freeform: Shape 227">
              <a:extLst>
                <a:ext uri="{FF2B5EF4-FFF2-40B4-BE49-F238E27FC236}">
                  <a16:creationId xmlns:a16="http://schemas.microsoft.com/office/drawing/2014/main" id="{FEBE1FE1-EB60-4819-B12D-A5692F0C1C6F}"/>
                </a:ext>
              </a:extLst>
            </p:cNvPr>
            <p:cNvSpPr/>
            <p:nvPr/>
          </p:nvSpPr>
          <p:spPr>
            <a:xfrm>
              <a:off x="18382629" y="11033156"/>
              <a:ext cx="90307" cy="150510"/>
            </a:xfrm>
            <a:custGeom>
              <a:avLst/>
              <a:gdLst>
                <a:gd name="connsiteX0" fmla="*/ 25307 w 100738"/>
                <a:gd name="connsiteY0" fmla="*/ 29326 h 167898"/>
                <a:gd name="connsiteX1" fmla="*/ 83735 w 100738"/>
                <a:gd name="connsiteY1" fmla="*/ 52160 h 167898"/>
                <a:gd name="connsiteX2" fmla="*/ 81721 w 100738"/>
                <a:gd name="connsiteY2" fmla="*/ 119656 h 167898"/>
                <a:gd name="connsiteX3" fmla="*/ 79370 w 100738"/>
                <a:gd name="connsiteY3" fmla="*/ 134095 h 167898"/>
                <a:gd name="connsiteX4" fmla="*/ 52506 w 100738"/>
                <a:gd name="connsiteY4" fmla="*/ 138460 h 167898"/>
                <a:gd name="connsiteX5" fmla="*/ 25307 w 100738"/>
                <a:gd name="connsiteY5" fmla="*/ 29326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38" h="167898">
                  <a:moveTo>
                    <a:pt x="25307" y="29326"/>
                  </a:moveTo>
                  <a:cubicBezTo>
                    <a:pt x="30679" y="15222"/>
                    <a:pt x="74333" y="40743"/>
                    <a:pt x="83735" y="52160"/>
                  </a:cubicBezTo>
                  <a:lnTo>
                    <a:pt x="81721" y="119656"/>
                  </a:lnTo>
                  <a:cubicBezTo>
                    <a:pt x="81721" y="124692"/>
                    <a:pt x="81048" y="129729"/>
                    <a:pt x="79370" y="134095"/>
                  </a:cubicBezTo>
                  <a:cubicBezTo>
                    <a:pt x="73997" y="148198"/>
                    <a:pt x="61909" y="149877"/>
                    <a:pt x="52506" y="138460"/>
                  </a:cubicBezTo>
                  <a:cubicBezTo>
                    <a:pt x="46797" y="131744"/>
                    <a:pt x="23291" y="36043"/>
                    <a:pt x="25307" y="29326"/>
                  </a:cubicBezTo>
                  <a:close/>
                </a:path>
              </a:pathLst>
            </a:custGeom>
            <a:solidFill>
              <a:srgbClr val="C8BBAA"/>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9" name="Freeform: Shape 228">
              <a:extLst>
                <a:ext uri="{FF2B5EF4-FFF2-40B4-BE49-F238E27FC236}">
                  <a16:creationId xmlns:a16="http://schemas.microsoft.com/office/drawing/2014/main" id="{F274D945-0318-47EC-8905-17B75DF3A8A3}"/>
                </a:ext>
              </a:extLst>
            </p:cNvPr>
            <p:cNvSpPr/>
            <p:nvPr/>
          </p:nvSpPr>
          <p:spPr>
            <a:xfrm>
              <a:off x="18375815" y="11021517"/>
              <a:ext cx="120409" cy="60204"/>
            </a:xfrm>
            <a:custGeom>
              <a:avLst/>
              <a:gdLst>
                <a:gd name="connsiteX0" fmla="*/ 25185 w 134318"/>
                <a:gd name="connsiteY0" fmla="*/ 25521 h 67159"/>
                <a:gd name="connsiteX1" fmla="*/ 25185 w 134318"/>
                <a:gd name="connsiteY1" fmla="*/ 45333 h 67159"/>
                <a:gd name="connsiteX2" fmla="*/ 40295 w 134318"/>
                <a:gd name="connsiteY2" fmla="*/ 66488 h 67159"/>
                <a:gd name="connsiteX3" fmla="*/ 113499 w 134318"/>
                <a:gd name="connsiteY3" fmla="*/ 66488 h 67159"/>
                <a:gd name="connsiteX4" fmla="*/ 128610 w 134318"/>
                <a:gd name="connsiteY4" fmla="*/ 44997 h 67159"/>
                <a:gd name="connsiteX5" fmla="*/ 128610 w 134318"/>
                <a:gd name="connsiteY5" fmla="*/ 25185 h 67159"/>
                <a:gd name="connsiteX6" fmla="*/ 113499 w 134318"/>
                <a:gd name="connsiteY6" fmla="*/ 46676 h 67159"/>
                <a:gd name="connsiteX7" fmla="*/ 40295 w 134318"/>
                <a:gd name="connsiteY7" fmla="*/ 46676 h 67159"/>
                <a:gd name="connsiteX8" fmla="*/ 25185 w 134318"/>
                <a:gd name="connsiteY8" fmla="*/ 25521 h 6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318" h="67159">
                  <a:moveTo>
                    <a:pt x="25185" y="25521"/>
                  </a:moveTo>
                  <a:lnTo>
                    <a:pt x="25185" y="45333"/>
                  </a:lnTo>
                  <a:cubicBezTo>
                    <a:pt x="25185" y="53056"/>
                    <a:pt x="30221" y="60444"/>
                    <a:pt x="40295" y="66488"/>
                  </a:cubicBezTo>
                  <a:cubicBezTo>
                    <a:pt x="60443" y="78241"/>
                    <a:pt x="93015" y="78241"/>
                    <a:pt x="113499" y="66488"/>
                  </a:cubicBezTo>
                  <a:cubicBezTo>
                    <a:pt x="123573" y="60779"/>
                    <a:pt x="128610" y="52720"/>
                    <a:pt x="128610" y="44997"/>
                  </a:cubicBezTo>
                  <a:lnTo>
                    <a:pt x="128610" y="25185"/>
                  </a:lnTo>
                  <a:cubicBezTo>
                    <a:pt x="128610" y="32908"/>
                    <a:pt x="123573" y="40632"/>
                    <a:pt x="113499" y="46676"/>
                  </a:cubicBezTo>
                  <a:cubicBezTo>
                    <a:pt x="93015" y="58429"/>
                    <a:pt x="60443" y="58429"/>
                    <a:pt x="40295" y="46676"/>
                  </a:cubicBezTo>
                  <a:cubicBezTo>
                    <a:pt x="30221" y="40632"/>
                    <a:pt x="25185" y="33245"/>
                    <a:pt x="25185" y="25521"/>
                  </a:cubicBezTo>
                  <a:close/>
                </a:path>
              </a:pathLst>
            </a:custGeom>
            <a:solidFill>
              <a:srgbClr val="82756A"/>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0" name="Freeform: Shape 229">
              <a:extLst>
                <a:ext uri="{FF2B5EF4-FFF2-40B4-BE49-F238E27FC236}">
                  <a16:creationId xmlns:a16="http://schemas.microsoft.com/office/drawing/2014/main" id="{2C7F3343-504F-4767-AD2B-FB2BB7C2B425}"/>
                </a:ext>
              </a:extLst>
            </p:cNvPr>
            <p:cNvSpPr/>
            <p:nvPr/>
          </p:nvSpPr>
          <p:spPr>
            <a:xfrm>
              <a:off x="18375853" y="10994650"/>
              <a:ext cx="120409" cy="90307"/>
            </a:xfrm>
            <a:custGeom>
              <a:avLst/>
              <a:gdLst>
                <a:gd name="connsiteX0" fmla="*/ 40589 w 134318"/>
                <a:gd name="connsiteY0" fmla="*/ 33999 h 100738"/>
                <a:gd name="connsiteX1" fmla="*/ 40253 w 134318"/>
                <a:gd name="connsiteY1" fmla="*/ 76309 h 100738"/>
                <a:gd name="connsiteX2" fmla="*/ 113458 w 134318"/>
                <a:gd name="connsiteY2" fmla="*/ 76309 h 100738"/>
                <a:gd name="connsiteX3" fmla="*/ 113793 w 134318"/>
                <a:gd name="connsiteY3" fmla="*/ 33999 h 100738"/>
                <a:gd name="connsiteX4" fmla="*/ 40589 w 134318"/>
                <a:gd name="connsiteY4" fmla="*/ 33999 h 100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318" h="100738">
                  <a:moveTo>
                    <a:pt x="40589" y="33999"/>
                  </a:moveTo>
                  <a:cubicBezTo>
                    <a:pt x="20106" y="45752"/>
                    <a:pt x="20106" y="64893"/>
                    <a:pt x="40253" y="76309"/>
                  </a:cubicBezTo>
                  <a:cubicBezTo>
                    <a:pt x="60401" y="88063"/>
                    <a:pt x="92974" y="88063"/>
                    <a:pt x="113458" y="76309"/>
                  </a:cubicBezTo>
                  <a:cubicBezTo>
                    <a:pt x="133606" y="64556"/>
                    <a:pt x="133941" y="45417"/>
                    <a:pt x="113793" y="33999"/>
                  </a:cubicBezTo>
                  <a:cubicBezTo>
                    <a:pt x="93646" y="22247"/>
                    <a:pt x="60737" y="22247"/>
                    <a:pt x="40589" y="33999"/>
                  </a:cubicBezTo>
                  <a:close/>
                </a:path>
              </a:pathLst>
            </a:custGeom>
            <a:solidFill>
              <a:srgbClr val="A4A4A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1" name="Freeform: Shape 230">
              <a:extLst>
                <a:ext uri="{FF2B5EF4-FFF2-40B4-BE49-F238E27FC236}">
                  <a16:creationId xmlns:a16="http://schemas.microsoft.com/office/drawing/2014/main" id="{C3442611-A09F-4572-8C6F-C0C2CC38851E}"/>
                </a:ext>
              </a:extLst>
            </p:cNvPr>
            <p:cNvSpPr/>
            <p:nvPr/>
          </p:nvSpPr>
          <p:spPr>
            <a:xfrm>
              <a:off x="17988304" y="10770132"/>
              <a:ext cx="90307" cy="120409"/>
            </a:xfrm>
            <a:custGeom>
              <a:avLst/>
              <a:gdLst>
                <a:gd name="connsiteX0" fmla="*/ 25294 w 100738"/>
                <a:gd name="connsiteY0" fmla="*/ 29250 h 134318"/>
                <a:gd name="connsiteX1" fmla="*/ 84729 w 100738"/>
                <a:gd name="connsiteY1" fmla="*/ 53092 h 134318"/>
                <a:gd name="connsiteX2" fmla="*/ 84393 w 100738"/>
                <a:gd name="connsiteY2" fmla="*/ 110177 h 134318"/>
                <a:gd name="connsiteX3" fmla="*/ 82043 w 100738"/>
                <a:gd name="connsiteY3" fmla="*/ 124616 h 134318"/>
                <a:gd name="connsiteX4" fmla="*/ 55179 w 100738"/>
                <a:gd name="connsiteY4" fmla="*/ 128982 h 134318"/>
                <a:gd name="connsiteX5" fmla="*/ 25294 w 100738"/>
                <a:gd name="connsiteY5" fmla="*/ 29250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38" h="134318">
                  <a:moveTo>
                    <a:pt x="25294" y="29250"/>
                  </a:moveTo>
                  <a:cubicBezTo>
                    <a:pt x="30667" y="15146"/>
                    <a:pt x="75327" y="41338"/>
                    <a:pt x="84729" y="53092"/>
                  </a:cubicBezTo>
                  <a:lnTo>
                    <a:pt x="84393" y="110177"/>
                  </a:lnTo>
                  <a:cubicBezTo>
                    <a:pt x="84393" y="115214"/>
                    <a:pt x="83722" y="120251"/>
                    <a:pt x="82043" y="124616"/>
                  </a:cubicBezTo>
                  <a:cubicBezTo>
                    <a:pt x="76671" y="138384"/>
                    <a:pt x="64581" y="140399"/>
                    <a:pt x="55179" y="128982"/>
                  </a:cubicBezTo>
                  <a:cubicBezTo>
                    <a:pt x="49806" y="122266"/>
                    <a:pt x="23279" y="35966"/>
                    <a:pt x="25294" y="29250"/>
                  </a:cubicBezTo>
                  <a:close/>
                </a:path>
              </a:pathLst>
            </a:custGeom>
            <a:solidFill>
              <a:srgbClr val="C3C4C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2" name="Freeform: Shape 231">
              <a:extLst>
                <a:ext uri="{FF2B5EF4-FFF2-40B4-BE49-F238E27FC236}">
                  <a16:creationId xmlns:a16="http://schemas.microsoft.com/office/drawing/2014/main" id="{B125B90C-6800-4C16-8B9D-B86BCCFA3168}"/>
                </a:ext>
              </a:extLst>
            </p:cNvPr>
            <p:cNvSpPr/>
            <p:nvPr/>
          </p:nvSpPr>
          <p:spPr>
            <a:xfrm>
              <a:off x="17983482" y="10772472"/>
              <a:ext cx="90307" cy="120409"/>
            </a:xfrm>
            <a:custGeom>
              <a:avLst/>
              <a:gdLst>
                <a:gd name="connsiteX0" fmla="*/ 25299 w 100738"/>
                <a:gd name="connsiteY0" fmla="*/ 29326 h 134318"/>
                <a:gd name="connsiteX1" fmla="*/ 83727 w 100738"/>
                <a:gd name="connsiteY1" fmla="*/ 52160 h 134318"/>
                <a:gd name="connsiteX2" fmla="*/ 83391 w 100738"/>
                <a:gd name="connsiteY2" fmla="*/ 109246 h 134318"/>
                <a:gd name="connsiteX3" fmla="*/ 81042 w 100738"/>
                <a:gd name="connsiteY3" fmla="*/ 123685 h 134318"/>
                <a:gd name="connsiteX4" fmla="*/ 54177 w 100738"/>
                <a:gd name="connsiteY4" fmla="*/ 128050 h 134318"/>
                <a:gd name="connsiteX5" fmla="*/ 25299 w 100738"/>
                <a:gd name="connsiteY5" fmla="*/ 29326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38" h="134318">
                  <a:moveTo>
                    <a:pt x="25299" y="29326"/>
                  </a:moveTo>
                  <a:cubicBezTo>
                    <a:pt x="30672" y="15223"/>
                    <a:pt x="74325" y="40743"/>
                    <a:pt x="83727" y="52160"/>
                  </a:cubicBezTo>
                  <a:lnTo>
                    <a:pt x="83391" y="109246"/>
                  </a:lnTo>
                  <a:cubicBezTo>
                    <a:pt x="83391" y="114282"/>
                    <a:pt x="82720" y="119319"/>
                    <a:pt x="81042" y="123685"/>
                  </a:cubicBezTo>
                  <a:cubicBezTo>
                    <a:pt x="75669" y="137788"/>
                    <a:pt x="63579" y="139467"/>
                    <a:pt x="54177" y="128050"/>
                  </a:cubicBezTo>
                  <a:cubicBezTo>
                    <a:pt x="48469" y="121334"/>
                    <a:pt x="23284" y="35706"/>
                    <a:pt x="25299" y="29326"/>
                  </a:cubicBezTo>
                  <a:close/>
                </a:path>
              </a:pathLst>
            </a:custGeom>
            <a:solidFill>
              <a:srgbClr val="A4A4A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3" name="Freeform: Shape 232">
              <a:extLst>
                <a:ext uri="{FF2B5EF4-FFF2-40B4-BE49-F238E27FC236}">
                  <a16:creationId xmlns:a16="http://schemas.microsoft.com/office/drawing/2014/main" id="{1A8B6154-4CF9-4CFE-AE9E-1183E34C3AC5}"/>
                </a:ext>
              </a:extLst>
            </p:cNvPr>
            <p:cNvSpPr/>
            <p:nvPr/>
          </p:nvSpPr>
          <p:spPr>
            <a:xfrm>
              <a:off x="17954687" y="10787687"/>
              <a:ext cx="150510" cy="180612"/>
            </a:xfrm>
            <a:custGeom>
              <a:avLst/>
              <a:gdLst>
                <a:gd name="connsiteX0" fmla="*/ 25185 w 167898"/>
                <a:gd name="connsiteY0" fmla="*/ 51641 h 201477"/>
                <a:gd name="connsiteX1" fmla="*/ 60107 w 167898"/>
                <a:gd name="connsiteY1" fmla="*/ 29814 h 201477"/>
                <a:gd name="connsiteX2" fmla="*/ 102418 w 167898"/>
                <a:gd name="connsiteY2" fmla="*/ 32501 h 201477"/>
                <a:gd name="connsiteX3" fmla="*/ 165883 w 167898"/>
                <a:gd name="connsiteY3" fmla="*/ 133576 h 201477"/>
                <a:gd name="connsiteX4" fmla="*/ 149765 w 167898"/>
                <a:gd name="connsiteY4" fmla="*/ 173200 h 201477"/>
                <a:gd name="connsiteX5" fmla="*/ 114842 w 167898"/>
                <a:gd name="connsiteY5" fmla="*/ 195026 h 201477"/>
                <a:gd name="connsiteX6" fmla="*/ 130960 w 167898"/>
                <a:gd name="connsiteY6" fmla="*/ 155402 h 201477"/>
                <a:gd name="connsiteX7" fmla="*/ 67494 w 167898"/>
                <a:gd name="connsiteY7" fmla="*/ 54327 h 201477"/>
                <a:gd name="connsiteX8" fmla="*/ 25185 w 167898"/>
                <a:gd name="connsiteY8" fmla="*/ 51641 h 201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898" h="201477">
                  <a:moveTo>
                    <a:pt x="25185" y="51641"/>
                  </a:moveTo>
                  <a:lnTo>
                    <a:pt x="60107" y="29814"/>
                  </a:lnTo>
                  <a:cubicBezTo>
                    <a:pt x="70516" y="23098"/>
                    <a:pt x="85628" y="23435"/>
                    <a:pt x="102418" y="32501"/>
                  </a:cubicBezTo>
                  <a:cubicBezTo>
                    <a:pt x="135997" y="50298"/>
                    <a:pt x="164540" y="95295"/>
                    <a:pt x="165883" y="133576"/>
                  </a:cubicBezTo>
                  <a:cubicBezTo>
                    <a:pt x="166555" y="152715"/>
                    <a:pt x="160175" y="166483"/>
                    <a:pt x="149765" y="173200"/>
                  </a:cubicBezTo>
                  <a:lnTo>
                    <a:pt x="114842" y="195026"/>
                  </a:lnTo>
                  <a:cubicBezTo>
                    <a:pt x="125588" y="188310"/>
                    <a:pt x="131968" y="174543"/>
                    <a:pt x="130960" y="155402"/>
                  </a:cubicBezTo>
                  <a:cubicBezTo>
                    <a:pt x="129617" y="117121"/>
                    <a:pt x="101074" y="71788"/>
                    <a:pt x="67494" y="54327"/>
                  </a:cubicBezTo>
                  <a:cubicBezTo>
                    <a:pt x="50705" y="45596"/>
                    <a:pt x="35594" y="45261"/>
                    <a:pt x="25185" y="51641"/>
                  </a:cubicBezTo>
                  <a:close/>
                </a:path>
              </a:pathLst>
            </a:custGeom>
            <a:solidFill>
              <a:srgbClr val="0E1B2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4" name="Freeform: Shape 233">
              <a:extLst>
                <a:ext uri="{FF2B5EF4-FFF2-40B4-BE49-F238E27FC236}">
                  <a16:creationId xmlns:a16="http://schemas.microsoft.com/office/drawing/2014/main" id="{06CCD05A-4387-47A6-95D0-623AF04BFE76}"/>
                </a:ext>
              </a:extLst>
            </p:cNvPr>
            <p:cNvSpPr/>
            <p:nvPr/>
          </p:nvSpPr>
          <p:spPr>
            <a:xfrm>
              <a:off x="17940193" y="10807569"/>
              <a:ext cx="150510" cy="180612"/>
            </a:xfrm>
            <a:custGeom>
              <a:avLst/>
              <a:gdLst>
                <a:gd name="connsiteX0" fmla="*/ 25234 w 167898"/>
                <a:gd name="connsiteY0" fmla="*/ 69423 h 201477"/>
                <a:gd name="connsiteX1" fmla="*/ 83662 w 167898"/>
                <a:gd name="connsiteY1" fmla="*/ 32149 h 201477"/>
                <a:gd name="connsiteX2" fmla="*/ 147129 w 167898"/>
                <a:gd name="connsiteY2" fmla="*/ 133224 h 201477"/>
                <a:gd name="connsiteX3" fmla="*/ 88699 w 167898"/>
                <a:gd name="connsiteY3" fmla="*/ 170497 h 201477"/>
                <a:gd name="connsiteX4" fmla="*/ 25234 w 167898"/>
                <a:gd name="connsiteY4" fmla="*/ 69423 h 201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898" h="201477">
                  <a:moveTo>
                    <a:pt x="25234" y="69423"/>
                  </a:moveTo>
                  <a:cubicBezTo>
                    <a:pt x="23891" y="31142"/>
                    <a:pt x="50083" y="14688"/>
                    <a:pt x="83662" y="32149"/>
                  </a:cubicBezTo>
                  <a:cubicBezTo>
                    <a:pt x="117242" y="49946"/>
                    <a:pt x="145785" y="94943"/>
                    <a:pt x="147129" y="133224"/>
                  </a:cubicBezTo>
                  <a:cubicBezTo>
                    <a:pt x="148471" y="171169"/>
                    <a:pt x="122279" y="187959"/>
                    <a:pt x="88699" y="170497"/>
                  </a:cubicBezTo>
                  <a:cubicBezTo>
                    <a:pt x="55120" y="152700"/>
                    <a:pt x="26578" y="107367"/>
                    <a:pt x="25234" y="69423"/>
                  </a:cubicBezTo>
                  <a:close/>
                </a:path>
              </a:pathLst>
            </a:custGeom>
            <a:solidFill>
              <a:srgbClr val="1A27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5" name="Freeform: Shape 234">
              <a:extLst>
                <a:ext uri="{FF2B5EF4-FFF2-40B4-BE49-F238E27FC236}">
                  <a16:creationId xmlns:a16="http://schemas.microsoft.com/office/drawing/2014/main" id="{B6DD5291-79F8-49F8-888E-AA1C32F429A8}"/>
                </a:ext>
              </a:extLst>
            </p:cNvPr>
            <p:cNvSpPr/>
            <p:nvPr/>
          </p:nvSpPr>
          <p:spPr>
            <a:xfrm>
              <a:off x="17954357" y="10821639"/>
              <a:ext cx="120409" cy="150510"/>
            </a:xfrm>
            <a:custGeom>
              <a:avLst/>
              <a:gdLst>
                <a:gd name="connsiteX0" fmla="*/ 98084 w 134318"/>
                <a:gd name="connsiteY0" fmla="*/ 146072 h 167898"/>
                <a:gd name="connsiteX1" fmla="*/ 109166 w 134318"/>
                <a:gd name="connsiteY1" fmla="*/ 141706 h 167898"/>
                <a:gd name="connsiteX2" fmla="*/ 115546 w 134318"/>
                <a:gd name="connsiteY2" fmla="*/ 118200 h 167898"/>
                <a:gd name="connsiteX3" fmla="*/ 60475 w 134318"/>
                <a:gd name="connsiteY3" fmla="*/ 30558 h 167898"/>
                <a:gd name="connsiteX4" fmla="*/ 42342 w 134318"/>
                <a:gd name="connsiteY4" fmla="*/ 25185 h 167898"/>
                <a:gd name="connsiteX5" fmla="*/ 31597 w 134318"/>
                <a:gd name="connsiteY5" fmla="*/ 29214 h 167898"/>
                <a:gd name="connsiteX6" fmla="*/ 25216 w 134318"/>
                <a:gd name="connsiteY6" fmla="*/ 52720 h 167898"/>
                <a:gd name="connsiteX7" fmla="*/ 80287 w 134318"/>
                <a:gd name="connsiteY7" fmla="*/ 140363 h 167898"/>
                <a:gd name="connsiteX8" fmla="*/ 98084 w 134318"/>
                <a:gd name="connsiteY8" fmla="*/ 146072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318" h="167898">
                  <a:moveTo>
                    <a:pt x="98084" y="146072"/>
                  </a:moveTo>
                  <a:cubicBezTo>
                    <a:pt x="102785" y="146072"/>
                    <a:pt x="106479" y="144728"/>
                    <a:pt x="109166" y="141706"/>
                  </a:cubicBezTo>
                  <a:cubicBezTo>
                    <a:pt x="113531" y="137005"/>
                    <a:pt x="115881" y="128610"/>
                    <a:pt x="115546" y="118200"/>
                  </a:cubicBezTo>
                  <a:cubicBezTo>
                    <a:pt x="114202" y="85628"/>
                    <a:pt x="89018" y="45668"/>
                    <a:pt x="60475" y="30558"/>
                  </a:cubicBezTo>
                  <a:cubicBezTo>
                    <a:pt x="53759" y="27199"/>
                    <a:pt x="47714" y="25185"/>
                    <a:pt x="42342" y="25185"/>
                  </a:cubicBezTo>
                  <a:cubicBezTo>
                    <a:pt x="37641" y="25185"/>
                    <a:pt x="34283" y="26528"/>
                    <a:pt x="31597" y="29214"/>
                  </a:cubicBezTo>
                  <a:cubicBezTo>
                    <a:pt x="27231" y="33915"/>
                    <a:pt x="24880" y="42310"/>
                    <a:pt x="25216" y="52720"/>
                  </a:cubicBezTo>
                  <a:cubicBezTo>
                    <a:pt x="26560" y="85293"/>
                    <a:pt x="51745" y="125251"/>
                    <a:pt x="80287" y="140363"/>
                  </a:cubicBezTo>
                  <a:cubicBezTo>
                    <a:pt x="86667" y="144057"/>
                    <a:pt x="93047" y="146072"/>
                    <a:pt x="98084" y="146072"/>
                  </a:cubicBezTo>
                  <a:close/>
                </a:path>
              </a:pathLst>
            </a:custGeom>
            <a:solidFill>
              <a:srgbClr val="94153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6" name="Freeform: Shape 235">
              <a:extLst>
                <a:ext uri="{FF2B5EF4-FFF2-40B4-BE49-F238E27FC236}">
                  <a16:creationId xmlns:a16="http://schemas.microsoft.com/office/drawing/2014/main" id="{8DEA1A2E-9F06-48E2-B6E7-122336696AF7}"/>
                </a:ext>
              </a:extLst>
            </p:cNvPr>
            <p:cNvSpPr/>
            <p:nvPr/>
          </p:nvSpPr>
          <p:spPr>
            <a:xfrm>
              <a:off x="17962428" y="10784280"/>
              <a:ext cx="90307" cy="150510"/>
            </a:xfrm>
            <a:custGeom>
              <a:avLst/>
              <a:gdLst>
                <a:gd name="connsiteX0" fmla="*/ 25278 w 100738"/>
                <a:gd name="connsiteY0" fmla="*/ 29250 h 167898"/>
                <a:gd name="connsiteX1" fmla="*/ 84715 w 100738"/>
                <a:gd name="connsiteY1" fmla="*/ 53092 h 167898"/>
                <a:gd name="connsiteX2" fmla="*/ 82700 w 100738"/>
                <a:gd name="connsiteY2" fmla="*/ 120587 h 167898"/>
                <a:gd name="connsiteX3" fmla="*/ 80349 w 100738"/>
                <a:gd name="connsiteY3" fmla="*/ 135026 h 167898"/>
                <a:gd name="connsiteX4" fmla="*/ 69940 w 100738"/>
                <a:gd name="connsiteY4" fmla="*/ 146443 h 167898"/>
                <a:gd name="connsiteX5" fmla="*/ 60537 w 100738"/>
                <a:gd name="connsiteY5" fmla="*/ 148458 h 167898"/>
                <a:gd name="connsiteX6" fmla="*/ 25278 w 100738"/>
                <a:gd name="connsiteY6" fmla="*/ 29250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738" h="167898">
                  <a:moveTo>
                    <a:pt x="25278" y="29250"/>
                  </a:moveTo>
                  <a:cubicBezTo>
                    <a:pt x="30651" y="15146"/>
                    <a:pt x="75312" y="41338"/>
                    <a:pt x="84715" y="53092"/>
                  </a:cubicBezTo>
                  <a:lnTo>
                    <a:pt x="82700" y="120587"/>
                  </a:lnTo>
                  <a:cubicBezTo>
                    <a:pt x="82700" y="125624"/>
                    <a:pt x="82028" y="130660"/>
                    <a:pt x="80349" y="135026"/>
                  </a:cubicBezTo>
                  <a:cubicBezTo>
                    <a:pt x="77998" y="141406"/>
                    <a:pt x="73969" y="145099"/>
                    <a:pt x="69940" y="146443"/>
                  </a:cubicBezTo>
                  <a:cubicBezTo>
                    <a:pt x="64902" y="148122"/>
                    <a:pt x="60537" y="148458"/>
                    <a:pt x="60537" y="148458"/>
                  </a:cubicBezTo>
                  <a:cubicBezTo>
                    <a:pt x="54492" y="141741"/>
                    <a:pt x="23263" y="35630"/>
                    <a:pt x="25278" y="29250"/>
                  </a:cubicBez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7" name="Freeform: Shape 236">
              <a:extLst>
                <a:ext uri="{FF2B5EF4-FFF2-40B4-BE49-F238E27FC236}">
                  <a16:creationId xmlns:a16="http://schemas.microsoft.com/office/drawing/2014/main" id="{98A3F0BD-6825-4D19-9A5A-CAF9B6FA884A}"/>
                </a:ext>
              </a:extLst>
            </p:cNvPr>
            <p:cNvSpPr/>
            <p:nvPr/>
          </p:nvSpPr>
          <p:spPr>
            <a:xfrm>
              <a:off x="17957319" y="10786319"/>
              <a:ext cx="90307" cy="150510"/>
            </a:xfrm>
            <a:custGeom>
              <a:avLst/>
              <a:gdLst>
                <a:gd name="connsiteX0" fmla="*/ 25270 w 100738"/>
                <a:gd name="connsiteY0" fmla="*/ 29326 h 167898"/>
                <a:gd name="connsiteX1" fmla="*/ 83699 w 100738"/>
                <a:gd name="connsiteY1" fmla="*/ 52161 h 167898"/>
                <a:gd name="connsiteX2" fmla="*/ 81684 w 100738"/>
                <a:gd name="connsiteY2" fmla="*/ 119655 h 167898"/>
                <a:gd name="connsiteX3" fmla="*/ 79333 w 100738"/>
                <a:gd name="connsiteY3" fmla="*/ 134095 h 167898"/>
                <a:gd name="connsiteX4" fmla="*/ 52470 w 100738"/>
                <a:gd name="connsiteY4" fmla="*/ 138460 h 167898"/>
                <a:gd name="connsiteX5" fmla="*/ 25270 w 100738"/>
                <a:gd name="connsiteY5" fmla="*/ 29326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38" h="167898">
                  <a:moveTo>
                    <a:pt x="25270" y="29326"/>
                  </a:moveTo>
                  <a:cubicBezTo>
                    <a:pt x="30643" y="15223"/>
                    <a:pt x="74296" y="40744"/>
                    <a:pt x="83699" y="52161"/>
                  </a:cubicBezTo>
                  <a:lnTo>
                    <a:pt x="81684" y="119655"/>
                  </a:lnTo>
                  <a:cubicBezTo>
                    <a:pt x="81684" y="124693"/>
                    <a:pt x="81013" y="129730"/>
                    <a:pt x="79333" y="134095"/>
                  </a:cubicBezTo>
                  <a:cubicBezTo>
                    <a:pt x="73960" y="147862"/>
                    <a:pt x="61872" y="149878"/>
                    <a:pt x="52470" y="138460"/>
                  </a:cubicBezTo>
                  <a:cubicBezTo>
                    <a:pt x="47097" y="132079"/>
                    <a:pt x="23591" y="36042"/>
                    <a:pt x="25270" y="29326"/>
                  </a:cubicBezTo>
                  <a:close/>
                </a:path>
              </a:pathLst>
            </a:custGeom>
            <a:solidFill>
              <a:srgbClr val="C8BBAA"/>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8" name="Freeform: Shape 237">
              <a:extLst>
                <a:ext uri="{FF2B5EF4-FFF2-40B4-BE49-F238E27FC236}">
                  <a16:creationId xmlns:a16="http://schemas.microsoft.com/office/drawing/2014/main" id="{C377220F-5248-4DC4-B6FF-1255A0115DCF}"/>
                </a:ext>
              </a:extLst>
            </p:cNvPr>
            <p:cNvSpPr/>
            <p:nvPr/>
          </p:nvSpPr>
          <p:spPr>
            <a:xfrm>
              <a:off x="17950773" y="10774680"/>
              <a:ext cx="120409" cy="60204"/>
            </a:xfrm>
            <a:custGeom>
              <a:avLst/>
              <a:gdLst>
                <a:gd name="connsiteX0" fmla="*/ 25185 w 134318"/>
                <a:gd name="connsiteY0" fmla="*/ 25520 h 67159"/>
                <a:gd name="connsiteX1" fmla="*/ 25185 w 134318"/>
                <a:gd name="connsiteY1" fmla="*/ 45333 h 67159"/>
                <a:gd name="connsiteX2" fmla="*/ 40295 w 134318"/>
                <a:gd name="connsiteY2" fmla="*/ 66487 h 67159"/>
                <a:gd name="connsiteX3" fmla="*/ 113499 w 134318"/>
                <a:gd name="connsiteY3" fmla="*/ 66487 h 67159"/>
                <a:gd name="connsiteX4" fmla="*/ 128610 w 134318"/>
                <a:gd name="connsiteY4" fmla="*/ 44997 h 67159"/>
                <a:gd name="connsiteX5" fmla="*/ 128610 w 134318"/>
                <a:gd name="connsiteY5" fmla="*/ 25185 h 67159"/>
                <a:gd name="connsiteX6" fmla="*/ 113499 w 134318"/>
                <a:gd name="connsiteY6" fmla="*/ 46675 h 67159"/>
                <a:gd name="connsiteX7" fmla="*/ 40295 w 134318"/>
                <a:gd name="connsiteY7" fmla="*/ 46675 h 67159"/>
                <a:gd name="connsiteX8" fmla="*/ 25185 w 134318"/>
                <a:gd name="connsiteY8" fmla="*/ 25520 h 6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318" h="67159">
                  <a:moveTo>
                    <a:pt x="25185" y="25520"/>
                  </a:moveTo>
                  <a:lnTo>
                    <a:pt x="25185" y="45333"/>
                  </a:lnTo>
                  <a:cubicBezTo>
                    <a:pt x="25185" y="53055"/>
                    <a:pt x="30221" y="60443"/>
                    <a:pt x="40295" y="66487"/>
                  </a:cubicBezTo>
                  <a:cubicBezTo>
                    <a:pt x="60443" y="78240"/>
                    <a:pt x="93015" y="78240"/>
                    <a:pt x="113499" y="66487"/>
                  </a:cubicBezTo>
                  <a:cubicBezTo>
                    <a:pt x="123573" y="60443"/>
                    <a:pt x="128610" y="52719"/>
                    <a:pt x="128610" y="44997"/>
                  </a:cubicBezTo>
                  <a:lnTo>
                    <a:pt x="128610" y="25185"/>
                  </a:lnTo>
                  <a:cubicBezTo>
                    <a:pt x="128610" y="32907"/>
                    <a:pt x="123573" y="40631"/>
                    <a:pt x="113499" y="46675"/>
                  </a:cubicBezTo>
                  <a:cubicBezTo>
                    <a:pt x="93015" y="58428"/>
                    <a:pt x="60443" y="58428"/>
                    <a:pt x="40295" y="46675"/>
                  </a:cubicBezTo>
                  <a:cubicBezTo>
                    <a:pt x="30221" y="40631"/>
                    <a:pt x="25185" y="33244"/>
                    <a:pt x="25185" y="25520"/>
                  </a:cubicBezTo>
                  <a:close/>
                </a:path>
              </a:pathLst>
            </a:custGeom>
            <a:solidFill>
              <a:srgbClr val="82756A"/>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9" name="Freeform: Shape 238">
              <a:extLst>
                <a:ext uri="{FF2B5EF4-FFF2-40B4-BE49-F238E27FC236}">
                  <a16:creationId xmlns:a16="http://schemas.microsoft.com/office/drawing/2014/main" id="{6B69144E-73C3-4776-8F57-4FD54F48607F}"/>
                </a:ext>
              </a:extLst>
            </p:cNvPr>
            <p:cNvSpPr/>
            <p:nvPr/>
          </p:nvSpPr>
          <p:spPr>
            <a:xfrm>
              <a:off x="17950811" y="10747813"/>
              <a:ext cx="120409" cy="90307"/>
            </a:xfrm>
            <a:custGeom>
              <a:avLst/>
              <a:gdLst>
                <a:gd name="connsiteX0" fmla="*/ 40589 w 134318"/>
                <a:gd name="connsiteY0" fmla="*/ 34000 h 100738"/>
                <a:gd name="connsiteX1" fmla="*/ 40253 w 134318"/>
                <a:gd name="connsiteY1" fmla="*/ 76310 h 100738"/>
                <a:gd name="connsiteX2" fmla="*/ 113458 w 134318"/>
                <a:gd name="connsiteY2" fmla="*/ 76310 h 100738"/>
                <a:gd name="connsiteX3" fmla="*/ 113793 w 134318"/>
                <a:gd name="connsiteY3" fmla="*/ 34000 h 100738"/>
                <a:gd name="connsiteX4" fmla="*/ 40589 w 134318"/>
                <a:gd name="connsiteY4" fmla="*/ 34000 h 100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318" h="100738">
                  <a:moveTo>
                    <a:pt x="40589" y="34000"/>
                  </a:moveTo>
                  <a:cubicBezTo>
                    <a:pt x="20106" y="45753"/>
                    <a:pt x="20106" y="64892"/>
                    <a:pt x="40253" y="76310"/>
                  </a:cubicBezTo>
                  <a:cubicBezTo>
                    <a:pt x="60401" y="87727"/>
                    <a:pt x="92974" y="88062"/>
                    <a:pt x="113458" y="76310"/>
                  </a:cubicBezTo>
                  <a:cubicBezTo>
                    <a:pt x="133605" y="64557"/>
                    <a:pt x="133941" y="45417"/>
                    <a:pt x="113793" y="34000"/>
                  </a:cubicBezTo>
                  <a:cubicBezTo>
                    <a:pt x="93645" y="22246"/>
                    <a:pt x="60737" y="22246"/>
                    <a:pt x="40589" y="34000"/>
                  </a:cubicBezTo>
                  <a:close/>
                </a:path>
              </a:pathLst>
            </a:custGeom>
            <a:solidFill>
              <a:srgbClr val="A4A4A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0" name="Freeform: Shape 239">
              <a:extLst>
                <a:ext uri="{FF2B5EF4-FFF2-40B4-BE49-F238E27FC236}">
                  <a16:creationId xmlns:a16="http://schemas.microsoft.com/office/drawing/2014/main" id="{95763BF0-EFD6-4B86-8722-B6B2DB4AE332}"/>
                </a:ext>
              </a:extLst>
            </p:cNvPr>
            <p:cNvSpPr/>
            <p:nvPr/>
          </p:nvSpPr>
          <p:spPr>
            <a:xfrm>
              <a:off x="17403435" y="9727617"/>
              <a:ext cx="1204083" cy="1444902"/>
            </a:xfrm>
            <a:custGeom>
              <a:avLst/>
              <a:gdLst>
                <a:gd name="connsiteX0" fmla="*/ 1232465 w 1343186"/>
                <a:gd name="connsiteY0" fmla="*/ 1430616 h 1611823"/>
                <a:gd name="connsiteX1" fmla="*/ 694519 w 1343186"/>
                <a:gd name="connsiteY1" fmla="*/ 1120005 h 1611823"/>
                <a:gd name="connsiteX2" fmla="*/ 679744 w 1343186"/>
                <a:gd name="connsiteY2" fmla="*/ 1109595 h 1611823"/>
                <a:gd name="connsiteX3" fmla="*/ 634411 w 1343186"/>
                <a:gd name="connsiteY3" fmla="*/ 1058554 h 1611823"/>
                <a:gd name="connsiteX4" fmla="*/ 588743 w 1343186"/>
                <a:gd name="connsiteY4" fmla="*/ 950428 h 1611823"/>
                <a:gd name="connsiteX5" fmla="*/ 549455 w 1343186"/>
                <a:gd name="connsiteY5" fmla="*/ 793611 h 1611823"/>
                <a:gd name="connsiteX6" fmla="*/ 457447 w 1343186"/>
                <a:gd name="connsiteY6" fmla="*/ 496095 h 1611823"/>
                <a:gd name="connsiteX7" fmla="*/ 396331 w 1343186"/>
                <a:gd name="connsiteY7" fmla="*/ 353381 h 1611823"/>
                <a:gd name="connsiteX8" fmla="*/ 322121 w 1343186"/>
                <a:gd name="connsiteY8" fmla="*/ 233838 h 1611823"/>
                <a:gd name="connsiteX9" fmla="*/ 214665 w 1343186"/>
                <a:gd name="connsiteY9" fmla="*/ 130748 h 1611823"/>
                <a:gd name="connsiteX10" fmla="*/ 158923 w 1343186"/>
                <a:gd name="connsiteY10" fmla="*/ 92467 h 1611823"/>
                <a:gd name="connsiteX11" fmla="*/ 139447 w 1343186"/>
                <a:gd name="connsiteY11" fmla="*/ 90453 h 1611823"/>
                <a:gd name="connsiteX12" fmla="*/ 88742 w 1343186"/>
                <a:gd name="connsiteY12" fmla="*/ 120003 h 1611823"/>
                <a:gd name="connsiteX13" fmla="*/ 108217 w 1343186"/>
                <a:gd name="connsiteY13" fmla="*/ 122017 h 1611823"/>
                <a:gd name="connsiteX14" fmla="*/ 163960 w 1343186"/>
                <a:gd name="connsiteY14" fmla="*/ 160298 h 1611823"/>
                <a:gd name="connsiteX15" fmla="*/ 271415 w 1343186"/>
                <a:gd name="connsiteY15" fmla="*/ 263388 h 1611823"/>
                <a:gd name="connsiteX16" fmla="*/ 345626 w 1343186"/>
                <a:gd name="connsiteY16" fmla="*/ 382932 h 1611823"/>
                <a:gd name="connsiteX17" fmla="*/ 406741 w 1343186"/>
                <a:gd name="connsiteY17" fmla="*/ 525645 h 1611823"/>
                <a:gd name="connsiteX18" fmla="*/ 498749 w 1343186"/>
                <a:gd name="connsiteY18" fmla="*/ 823160 h 1611823"/>
                <a:gd name="connsiteX19" fmla="*/ 538038 w 1343186"/>
                <a:gd name="connsiteY19" fmla="*/ 979978 h 1611823"/>
                <a:gd name="connsiteX20" fmla="*/ 583705 w 1343186"/>
                <a:gd name="connsiteY20" fmla="*/ 1088105 h 1611823"/>
                <a:gd name="connsiteX21" fmla="*/ 629038 w 1343186"/>
                <a:gd name="connsiteY21" fmla="*/ 1139145 h 1611823"/>
                <a:gd name="connsiteX22" fmla="*/ 643813 w 1343186"/>
                <a:gd name="connsiteY22" fmla="*/ 1149555 h 1611823"/>
                <a:gd name="connsiteX23" fmla="*/ 1181759 w 1343186"/>
                <a:gd name="connsiteY23" fmla="*/ 1460167 h 1611823"/>
                <a:gd name="connsiteX24" fmla="*/ 1208959 w 1343186"/>
                <a:gd name="connsiteY24" fmla="*/ 1507179 h 1611823"/>
                <a:gd name="connsiteX25" fmla="*/ 1200900 w 1343186"/>
                <a:gd name="connsiteY25" fmla="*/ 1524640 h 1611823"/>
                <a:gd name="connsiteX26" fmla="*/ 1251605 w 1343186"/>
                <a:gd name="connsiteY26" fmla="*/ 1495090 h 1611823"/>
                <a:gd name="connsiteX27" fmla="*/ 1259664 w 1343186"/>
                <a:gd name="connsiteY27" fmla="*/ 1477629 h 1611823"/>
                <a:gd name="connsiteX28" fmla="*/ 1232465 w 1343186"/>
                <a:gd name="connsiteY28" fmla="*/ 1430616 h 1611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43186" h="1611823">
                  <a:moveTo>
                    <a:pt x="1232465" y="1430616"/>
                  </a:moveTo>
                  <a:lnTo>
                    <a:pt x="694519" y="1120005"/>
                  </a:lnTo>
                  <a:cubicBezTo>
                    <a:pt x="693175" y="1119333"/>
                    <a:pt x="687803" y="1115975"/>
                    <a:pt x="679744" y="1109595"/>
                  </a:cubicBezTo>
                  <a:cubicBezTo>
                    <a:pt x="667991" y="1099858"/>
                    <a:pt x="650865" y="1083739"/>
                    <a:pt x="634411" y="1058554"/>
                  </a:cubicBezTo>
                  <a:cubicBezTo>
                    <a:pt x="617957" y="1033370"/>
                    <a:pt x="600831" y="999454"/>
                    <a:pt x="588743" y="950428"/>
                  </a:cubicBezTo>
                  <a:cubicBezTo>
                    <a:pt x="578669" y="909124"/>
                    <a:pt x="565573" y="854725"/>
                    <a:pt x="549455" y="793611"/>
                  </a:cubicBezTo>
                  <a:cubicBezTo>
                    <a:pt x="525277" y="701938"/>
                    <a:pt x="494719" y="595827"/>
                    <a:pt x="457447" y="496095"/>
                  </a:cubicBezTo>
                  <a:cubicBezTo>
                    <a:pt x="438642" y="446062"/>
                    <a:pt x="418494" y="397707"/>
                    <a:pt x="396331" y="353381"/>
                  </a:cubicBezTo>
                  <a:cubicBezTo>
                    <a:pt x="373833" y="309056"/>
                    <a:pt x="349655" y="268089"/>
                    <a:pt x="322121" y="233838"/>
                  </a:cubicBezTo>
                  <a:cubicBezTo>
                    <a:pt x="286190" y="189177"/>
                    <a:pt x="246230" y="154925"/>
                    <a:pt x="214665" y="130748"/>
                  </a:cubicBezTo>
                  <a:cubicBezTo>
                    <a:pt x="183100" y="106571"/>
                    <a:pt x="160266" y="93139"/>
                    <a:pt x="158923" y="92467"/>
                  </a:cubicBezTo>
                  <a:cubicBezTo>
                    <a:pt x="151535" y="88102"/>
                    <a:pt x="144484" y="87766"/>
                    <a:pt x="139447" y="90453"/>
                  </a:cubicBezTo>
                  <a:lnTo>
                    <a:pt x="88742" y="120003"/>
                  </a:lnTo>
                  <a:cubicBezTo>
                    <a:pt x="93778" y="116981"/>
                    <a:pt x="100495" y="117652"/>
                    <a:pt x="108217" y="122017"/>
                  </a:cubicBezTo>
                  <a:cubicBezTo>
                    <a:pt x="109561" y="122689"/>
                    <a:pt x="132395" y="136121"/>
                    <a:pt x="163960" y="160298"/>
                  </a:cubicBezTo>
                  <a:cubicBezTo>
                    <a:pt x="195525" y="184476"/>
                    <a:pt x="235484" y="218727"/>
                    <a:pt x="271415" y="263388"/>
                  </a:cubicBezTo>
                  <a:cubicBezTo>
                    <a:pt x="298951" y="297975"/>
                    <a:pt x="323463" y="338606"/>
                    <a:pt x="345626" y="382932"/>
                  </a:cubicBezTo>
                  <a:cubicBezTo>
                    <a:pt x="368125" y="427592"/>
                    <a:pt x="388273" y="475947"/>
                    <a:pt x="406741" y="525645"/>
                  </a:cubicBezTo>
                  <a:cubicBezTo>
                    <a:pt x="444014" y="625377"/>
                    <a:pt x="474571" y="731489"/>
                    <a:pt x="498749" y="823160"/>
                  </a:cubicBezTo>
                  <a:cubicBezTo>
                    <a:pt x="514867" y="884276"/>
                    <a:pt x="527963" y="938675"/>
                    <a:pt x="538038" y="979978"/>
                  </a:cubicBezTo>
                  <a:cubicBezTo>
                    <a:pt x="550126" y="1029004"/>
                    <a:pt x="566916" y="1063256"/>
                    <a:pt x="583705" y="1088105"/>
                  </a:cubicBezTo>
                  <a:cubicBezTo>
                    <a:pt x="600495" y="1112953"/>
                    <a:pt x="617285" y="1129408"/>
                    <a:pt x="629038" y="1139145"/>
                  </a:cubicBezTo>
                  <a:cubicBezTo>
                    <a:pt x="636762" y="1145525"/>
                    <a:pt x="642470" y="1148884"/>
                    <a:pt x="643813" y="1149555"/>
                  </a:cubicBezTo>
                  <a:lnTo>
                    <a:pt x="1181759" y="1460167"/>
                  </a:lnTo>
                  <a:cubicBezTo>
                    <a:pt x="1196870" y="1468898"/>
                    <a:pt x="1208959" y="1489717"/>
                    <a:pt x="1208959" y="1507179"/>
                  </a:cubicBezTo>
                  <a:cubicBezTo>
                    <a:pt x="1208959" y="1515574"/>
                    <a:pt x="1205936" y="1521618"/>
                    <a:pt x="1200900" y="1524640"/>
                  </a:cubicBezTo>
                  <a:lnTo>
                    <a:pt x="1251605" y="1495090"/>
                  </a:lnTo>
                  <a:cubicBezTo>
                    <a:pt x="1256306" y="1492404"/>
                    <a:pt x="1259328" y="1486359"/>
                    <a:pt x="1259664" y="1477629"/>
                  </a:cubicBezTo>
                  <a:cubicBezTo>
                    <a:pt x="1259664" y="1460503"/>
                    <a:pt x="1247576" y="1439348"/>
                    <a:pt x="1232465" y="1430616"/>
                  </a:cubicBezTo>
                  <a:close/>
                </a:path>
              </a:pathLst>
            </a:custGeom>
            <a:solidFill>
              <a:schemeClr val="bg1">
                <a:lumMod val="9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1" name="Freeform: Shape 240">
              <a:extLst>
                <a:ext uri="{FF2B5EF4-FFF2-40B4-BE49-F238E27FC236}">
                  <a16:creationId xmlns:a16="http://schemas.microsoft.com/office/drawing/2014/main" id="{A9D39C87-88CE-49BD-87B4-373CE01B975B}"/>
                </a:ext>
              </a:extLst>
            </p:cNvPr>
            <p:cNvSpPr/>
            <p:nvPr/>
          </p:nvSpPr>
          <p:spPr>
            <a:xfrm>
              <a:off x="17396511" y="9754320"/>
              <a:ext cx="1143880" cy="1414799"/>
            </a:xfrm>
            <a:custGeom>
              <a:avLst/>
              <a:gdLst>
                <a:gd name="connsiteX0" fmla="*/ 1189483 w 1276027"/>
                <a:gd name="connsiteY0" fmla="*/ 1430378 h 1578244"/>
                <a:gd name="connsiteX1" fmla="*/ 1216682 w 1276027"/>
                <a:gd name="connsiteY1" fmla="*/ 1477391 h 1578244"/>
                <a:gd name="connsiteX2" fmla="*/ 1189483 w 1276027"/>
                <a:gd name="connsiteY2" fmla="*/ 1492837 h 1578244"/>
                <a:gd name="connsiteX3" fmla="*/ 653888 w 1276027"/>
                <a:gd name="connsiteY3" fmla="*/ 1183569 h 1578244"/>
                <a:gd name="connsiteX4" fmla="*/ 605869 w 1276027"/>
                <a:gd name="connsiteY4" fmla="*/ 1146295 h 1578244"/>
                <a:gd name="connsiteX5" fmla="*/ 533672 w 1276027"/>
                <a:gd name="connsiteY5" fmla="*/ 1046563 h 1578244"/>
                <a:gd name="connsiteX6" fmla="*/ 494719 w 1276027"/>
                <a:gd name="connsiteY6" fmla="*/ 940116 h 1578244"/>
                <a:gd name="connsiteX7" fmla="*/ 440321 w 1276027"/>
                <a:gd name="connsiteY7" fmla="*/ 727893 h 1578244"/>
                <a:gd name="connsiteX8" fmla="*/ 358386 w 1276027"/>
                <a:gd name="connsiteY8" fmla="*/ 475709 h 1578244"/>
                <a:gd name="connsiteX9" fmla="*/ 291563 w 1276027"/>
                <a:gd name="connsiteY9" fmla="*/ 331652 h 1578244"/>
                <a:gd name="connsiteX10" fmla="*/ 251939 w 1276027"/>
                <a:gd name="connsiteY10" fmla="*/ 271880 h 1578244"/>
                <a:gd name="connsiteX11" fmla="*/ 164296 w 1276027"/>
                <a:gd name="connsiteY11" fmla="*/ 188267 h 1578244"/>
                <a:gd name="connsiteX12" fmla="*/ 115606 w 1276027"/>
                <a:gd name="connsiteY12" fmla="*/ 154687 h 1578244"/>
                <a:gd name="connsiteX13" fmla="*/ 88742 w 1276027"/>
                <a:gd name="connsiteY13" fmla="*/ 107676 h 1578244"/>
                <a:gd name="connsiteX14" fmla="*/ 115941 w 1276027"/>
                <a:gd name="connsiteY14" fmla="*/ 92565 h 1578244"/>
                <a:gd name="connsiteX15" fmla="*/ 171683 w 1276027"/>
                <a:gd name="connsiteY15" fmla="*/ 130846 h 1578244"/>
                <a:gd name="connsiteX16" fmla="*/ 279139 w 1276027"/>
                <a:gd name="connsiteY16" fmla="*/ 233935 h 1578244"/>
                <a:gd name="connsiteX17" fmla="*/ 353349 w 1276027"/>
                <a:gd name="connsiteY17" fmla="*/ 353479 h 1578244"/>
                <a:gd name="connsiteX18" fmla="*/ 414465 w 1276027"/>
                <a:gd name="connsiteY18" fmla="*/ 496193 h 1578244"/>
                <a:gd name="connsiteX19" fmla="*/ 506473 w 1276027"/>
                <a:gd name="connsiteY19" fmla="*/ 793708 h 1578244"/>
                <a:gd name="connsiteX20" fmla="*/ 545761 w 1276027"/>
                <a:gd name="connsiteY20" fmla="*/ 950526 h 1578244"/>
                <a:gd name="connsiteX21" fmla="*/ 591429 w 1276027"/>
                <a:gd name="connsiteY21" fmla="*/ 1058652 h 1578244"/>
                <a:gd name="connsiteX22" fmla="*/ 636762 w 1276027"/>
                <a:gd name="connsiteY22" fmla="*/ 1109693 h 1578244"/>
                <a:gd name="connsiteX23" fmla="*/ 651537 w 1276027"/>
                <a:gd name="connsiteY23" fmla="*/ 1120103 h 1578244"/>
                <a:gd name="connsiteX24" fmla="*/ 1189483 w 1276027"/>
                <a:gd name="connsiteY24" fmla="*/ 1430378 h 1578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6027" h="1578244">
                  <a:moveTo>
                    <a:pt x="1189483" y="1430378"/>
                  </a:moveTo>
                  <a:cubicBezTo>
                    <a:pt x="1204594" y="1439110"/>
                    <a:pt x="1216682" y="1459929"/>
                    <a:pt x="1216682" y="1477391"/>
                  </a:cubicBezTo>
                  <a:cubicBezTo>
                    <a:pt x="1216682" y="1494516"/>
                    <a:pt x="1204258" y="1501567"/>
                    <a:pt x="1189483" y="1492837"/>
                  </a:cubicBezTo>
                  <a:lnTo>
                    <a:pt x="653888" y="1183569"/>
                  </a:lnTo>
                  <a:cubicBezTo>
                    <a:pt x="645493" y="1178867"/>
                    <a:pt x="628031" y="1167786"/>
                    <a:pt x="605869" y="1146295"/>
                  </a:cubicBezTo>
                  <a:cubicBezTo>
                    <a:pt x="583706" y="1124804"/>
                    <a:pt x="556842" y="1091896"/>
                    <a:pt x="533672" y="1046563"/>
                  </a:cubicBezTo>
                  <a:cubicBezTo>
                    <a:pt x="518226" y="1016342"/>
                    <a:pt x="504458" y="980747"/>
                    <a:pt x="494719" y="940116"/>
                  </a:cubicBezTo>
                  <a:cubicBezTo>
                    <a:pt x="481624" y="886052"/>
                    <a:pt x="463491" y="810498"/>
                    <a:pt x="440321" y="727893"/>
                  </a:cubicBezTo>
                  <a:cubicBezTo>
                    <a:pt x="417487" y="645286"/>
                    <a:pt x="389951" y="555965"/>
                    <a:pt x="358386" y="475709"/>
                  </a:cubicBezTo>
                  <a:cubicBezTo>
                    <a:pt x="337567" y="421981"/>
                    <a:pt x="315069" y="372284"/>
                    <a:pt x="291563" y="331652"/>
                  </a:cubicBezTo>
                  <a:cubicBezTo>
                    <a:pt x="278467" y="308482"/>
                    <a:pt x="265035" y="288335"/>
                    <a:pt x="251939" y="271880"/>
                  </a:cubicBezTo>
                  <a:cubicBezTo>
                    <a:pt x="225747" y="238973"/>
                    <a:pt x="191495" y="209086"/>
                    <a:pt x="164296" y="188267"/>
                  </a:cubicBezTo>
                  <a:cubicBezTo>
                    <a:pt x="136761" y="167112"/>
                    <a:pt x="115941" y="154687"/>
                    <a:pt x="115606" y="154687"/>
                  </a:cubicBezTo>
                  <a:cubicBezTo>
                    <a:pt x="100831" y="145957"/>
                    <a:pt x="88742" y="124802"/>
                    <a:pt x="88742" y="107676"/>
                  </a:cubicBezTo>
                  <a:cubicBezTo>
                    <a:pt x="89078" y="90550"/>
                    <a:pt x="101167" y="83834"/>
                    <a:pt x="115941" y="92565"/>
                  </a:cubicBezTo>
                  <a:cubicBezTo>
                    <a:pt x="117284" y="93237"/>
                    <a:pt x="140118" y="106669"/>
                    <a:pt x="171683" y="130846"/>
                  </a:cubicBezTo>
                  <a:cubicBezTo>
                    <a:pt x="203248" y="155023"/>
                    <a:pt x="243208" y="189274"/>
                    <a:pt x="279139" y="233935"/>
                  </a:cubicBezTo>
                  <a:cubicBezTo>
                    <a:pt x="306674" y="268523"/>
                    <a:pt x="331187" y="309154"/>
                    <a:pt x="353349" y="353479"/>
                  </a:cubicBezTo>
                  <a:cubicBezTo>
                    <a:pt x="375848" y="398140"/>
                    <a:pt x="395996" y="446495"/>
                    <a:pt x="414465" y="496193"/>
                  </a:cubicBezTo>
                  <a:cubicBezTo>
                    <a:pt x="451738" y="595925"/>
                    <a:pt x="482295" y="702036"/>
                    <a:pt x="506473" y="793708"/>
                  </a:cubicBezTo>
                  <a:cubicBezTo>
                    <a:pt x="522591" y="854824"/>
                    <a:pt x="535687" y="909222"/>
                    <a:pt x="545761" y="950526"/>
                  </a:cubicBezTo>
                  <a:cubicBezTo>
                    <a:pt x="557849" y="999552"/>
                    <a:pt x="574639" y="1033803"/>
                    <a:pt x="591429" y="1058652"/>
                  </a:cubicBezTo>
                  <a:cubicBezTo>
                    <a:pt x="608219" y="1083501"/>
                    <a:pt x="625009" y="1099955"/>
                    <a:pt x="636762" y="1109693"/>
                  </a:cubicBezTo>
                  <a:cubicBezTo>
                    <a:pt x="644486" y="1116073"/>
                    <a:pt x="650193" y="1119432"/>
                    <a:pt x="651537" y="1120103"/>
                  </a:cubicBezTo>
                  <a:lnTo>
                    <a:pt x="1189483" y="1430378"/>
                  </a:lnTo>
                  <a:close/>
                </a:path>
              </a:pathLst>
            </a:custGeom>
            <a:solidFill>
              <a:srgbClr val="999FA3"/>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2" name="Freeform: Shape 241">
              <a:extLst>
                <a:ext uri="{FF2B5EF4-FFF2-40B4-BE49-F238E27FC236}">
                  <a16:creationId xmlns:a16="http://schemas.microsoft.com/office/drawing/2014/main" id="{29D64EF3-AF53-4B80-864C-BAC056C80150}"/>
                </a:ext>
              </a:extLst>
            </p:cNvPr>
            <p:cNvSpPr/>
            <p:nvPr/>
          </p:nvSpPr>
          <p:spPr>
            <a:xfrm>
              <a:off x="16870717" y="9769344"/>
              <a:ext cx="722450" cy="481634"/>
            </a:xfrm>
            <a:custGeom>
              <a:avLst/>
              <a:gdLst>
                <a:gd name="connsiteX0" fmla="*/ 115170 w 805911"/>
                <a:gd name="connsiteY0" fmla="*/ 477419 h 537274"/>
                <a:gd name="connsiteX1" fmla="*/ 92336 w 805911"/>
                <a:gd name="connsiteY1" fmla="*/ 464323 h 537274"/>
                <a:gd name="connsiteX2" fmla="*/ 102075 w 805911"/>
                <a:gd name="connsiteY2" fmla="*/ 428393 h 537274"/>
                <a:gd name="connsiteX3" fmla="*/ 685688 w 805911"/>
                <a:gd name="connsiteY3" fmla="*/ 91589 h 537274"/>
                <a:gd name="connsiteX4" fmla="*/ 718597 w 805911"/>
                <a:gd name="connsiteY4" fmla="*/ 103006 h 537274"/>
                <a:gd name="connsiteX5" fmla="*/ 712216 w 805911"/>
                <a:gd name="connsiteY5" fmla="*/ 137257 h 537274"/>
                <a:gd name="connsiteX6" fmla="*/ 128602 w 805911"/>
                <a:gd name="connsiteY6" fmla="*/ 474062 h 537274"/>
                <a:gd name="connsiteX7" fmla="*/ 115170 w 805911"/>
                <a:gd name="connsiteY7" fmla="*/ 477419 h 537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5911" h="537274">
                  <a:moveTo>
                    <a:pt x="115170" y="477419"/>
                  </a:moveTo>
                  <a:cubicBezTo>
                    <a:pt x="106104" y="477419"/>
                    <a:pt x="97037" y="472718"/>
                    <a:pt x="92336" y="464323"/>
                  </a:cubicBezTo>
                  <a:cubicBezTo>
                    <a:pt x="84949" y="451563"/>
                    <a:pt x="89314" y="435444"/>
                    <a:pt x="102075" y="428393"/>
                  </a:cubicBezTo>
                  <a:lnTo>
                    <a:pt x="685688" y="91589"/>
                  </a:lnTo>
                  <a:cubicBezTo>
                    <a:pt x="696434" y="84873"/>
                    <a:pt x="711209" y="90582"/>
                    <a:pt x="718597" y="103006"/>
                  </a:cubicBezTo>
                  <a:cubicBezTo>
                    <a:pt x="725984" y="115766"/>
                    <a:pt x="722962" y="131885"/>
                    <a:pt x="712216" y="137257"/>
                  </a:cubicBezTo>
                  <a:lnTo>
                    <a:pt x="128602" y="474062"/>
                  </a:lnTo>
                  <a:cubicBezTo>
                    <a:pt x="123901" y="476412"/>
                    <a:pt x="119536" y="477419"/>
                    <a:pt x="115170" y="477419"/>
                  </a:cubicBezTo>
                  <a:close/>
                </a:path>
              </a:pathLst>
            </a:custGeom>
            <a:solidFill>
              <a:schemeClr val="bg1">
                <a:lumMod val="6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3" name="Freeform: Shape 242">
              <a:extLst>
                <a:ext uri="{FF2B5EF4-FFF2-40B4-BE49-F238E27FC236}">
                  <a16:creationId xmlns:a16="http://schemas.microsoft.com/office/drawing/2014/main" id="{E111FA5B-672E-4671-A9FE-3AECB18DE440}"/>
                </a:ext>
              </a:extLst>
            </p:cNvPr>
            <p:cNvSpPr/>
            <p:nvPr/>
          </p:nvSpPr>
          <p:spPr>
            <a:xfrm>
              <a:off x="16860093" y="10042787"/>
              <a:ext cx="1204083" cy="1444902"/>
            </a:xfrm>
            <a:custGeom>
              <a:avLst/>
              <a:gdLst>
                <a:gd name="connsiteX0" fmla="*/ 1232465 w 1343186"/>
                <a:gd name="connsiteY0" fmla="*/ 1430616 h 1611823"/>
                <a:gd name="connsiteX1" fmla="*/ 694518 w 1343186"/>
                <a:gd name="connsiteY1" fmla="*/ 1120004 h 1611823"/>
                <a:gd name="connsiteX2" fmla="*/ 679743 w 1343186"/>
                <a:gd name="connsiteY2" fmla="*/ 1109595 h 1611823"/>
                <a:gd name="connsiteX3" fmla="*/ 634411 w 1343186"/>
                <a:gd name="connsiteY3" fmla="*/ 1058554 h 1611823"/>
                <a:gd name="connsiteX4" fmla="*/ 588742 w 1343186"/>
                <a:gd name="connsiteY4" fmla="*/ 950428 h 1611823"/>
                <a:gd name="connsiteX5" fmla="*/ 549455 w 1343186"/>
                <a:gd name="connsiteY5" fmla="*/ 793610 h 1611823"/>
                <a:gd name="connsiteX6" fmla="*/ 457446 w 1343186"/>
                <a:gd name="connsiteY6" fmla="*/ 496095 h 1611823"/>
                <a:gd name="connsiteX7" fmla="*/ 396330 w 1343186"/>
                <a:gd name="connsiteY7" fmla="*/ 353381 h 1611823"/>
                <a:gd name="connsiteX8" fmla="*/ 322120 w 1343186"/>
                <a:gd name="connsiteY8" fmla="*/ 233838 h 1611823"/>
                <a:gd name="connsiteX9" fmla="*/ 214665 w 1343186"/>
                <a:gd name="connsiteY9" fmla="*/ 130748 h 1611823"/>
                <a:gd name="connsiteX10" fmla="*/ 158923 w 1343186"/>
                <a:gd name="connsiteY10" fmla="*/ 92468 h 1611823"/>
                <a:gd name="connsiteX11" fmla="*/ 139446 w 1343186"/>
                <a:gd name="connsiteY11" fmla="*/ 90453 h 1611823"/>
                <a:gd name="connsiteX12" fmla="*/ 88742 w 1343186"/>
                <a:gd name="connsiteY12" fmla="*/ 120002 h 1611823"/>
                <a:gd name="connsiteX13" fmla="*/ 108217 w 1343186"/>
                <a:gd name="connsiteY13" fmla="*/ 122017 h 1611823"/>
                <a:gd name="connsiteX14" fmla="*/ 163960 w 1343186"/>
                <a:gd name="connsiteY14" fmla="*/ 160298 h 1611823"/>
                <a:gd name="connsiteX15" fmla="*/ 271415 w 1343186"/>
                <a:gd name="connsiteY15" fmla="*/ 263388 h 1611823"/>
                <a:gd name="connsiteX16" fmla="*/ 345626 w 1343186"/>
                <a:gd name="connsiteY16" fmla="*/ 382931 h 1611823"/>
                <a:gd name="connsiteX17" fmla="*/ 406741 w 1343186"/>
                <a:gd name="connsiteY17" fmla="*/ 525645 h 1611823"/>
                <a:gd name="connsiteX18" fmla="*/ 498749 w 1343186"/>
                <a:gd name="connsiteY18" fmla="*/ 823160 h 1611823"/>
                <a:gd name="connsiteX19" fmla="*/ 538037 w 1343186"/>
                <a:gd name="connsiteY19" fmla="*/ 979978 h 1611823"/>
                <a:gd name="connsiteX20" fmla="*/ 583705 w 1343186"/>
                <a:gd name="connsiteY20" fmla="*/ 1088104 h 1611823"/>
                <a:gd name="connsiteX21" fmla="*/ 629038 w 1343186"/>
                <a:gd name="connsiteY21" fmla="*/ 1139145 h 1611823"/>
                <a:gd name="connsiteX22" fmla="*/ 643813 w 1343186"/>
                <a:gd name="connsiteY22" fmla="*/ 1149555 h 1611823"/>
                <a:gd name="connsiteX23" fmla="*/ 1181759 w 1343186"/>
                <a:gd name="connsiteY23" fmla="*/ 1460167 h 1611823"/>
                <a:gd name="connsiteX24" fmla="*/ 1208959 w 1343186"/>
                <a:gd name="connsiteY24" fmla="*/ 1507178 h 1611823"/>
                <a:gd name="connsiteX25" fmla="*/ 1200900 w 1343186"/>
                <a:gd name="connsiteY25" fmla="*/ 1524640 h 1611823"/>
                <a:gd name="connsiteX26" fmla="*/ 1251604 w 1343186"/>
                <a:gd name="connsiteY26" fmla="*/ 1495090 h 1611823"/>
                <a:gd name="connsiteX27" fmla="*/ 1259664 w 1343186"/>
                <a:gd name="connsiteY27" fmla="*/ 1477629 h 1611823"/>
                <a:gd name="connsiteX28" fmla="*/ 1232465 w 1343186"/>
                <a:gd name="connsiteY28" fmla="*/ 1430616 h 1611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43186" h="1611823">
                  <a:moveTo>
                    <a:pt x="1232465" y="1430616"/>
                  </a:moveTo>
                  <a:lnTo>
                    <a:pt x="694518" y="1120004"/>
                  </a:lnTo>
                  <a:cubicBezTo>
                    <a:pt x="693175" y="1119333"/>
                    <a:pt x="687803" y="1115975"/>
                    <a:pt x="679743" y="1109595"/>
                  </a:cubicBezTo>
                  <a:cubicBezTo>
                    <a:pt x="667991" y="1099857"/>
                    <a:pt x="650865" y="1083739"/>
                    <a:pt x="634411" y="1058554"/>
                  </a:cubicBezTo>
                  <a:cubicBezTo>
                    <a:pt x="617956" y="1033369"/>
                    <a:pt x="600831" y="999454"/>
                    <a:pt x="588742" y="950428"/>
                  </a:cubicBezTo>
                  <a:cubicBezTo>
                    <a:pt x="578669" y="909124"/>
                    <a:pt x="565572" y="854725"/>
                    <a:pt x="549455" y="793610"/>
                  </a:cubicBezTo>
                  <a:cubicBezTo>
                    <a:pt x="525277" y="701938"/>
                    <a:pt x="494719" y="595826"/>
                    <a:pt x="457446" y="496095"/>
                  </a:cubicBezTo>
                  <a:cubicBezTo>
                    <a:pt x="438641" y="446061"/>
                    <a:pt x="418493" y="397707"/>
                    <a:pt x="396330" y="353381"/>
                  </a:cubicBezTo>
                  <a:cubicBezTo>
                    <a:pt x="373833" y="309056"/>
                    <a:pt x="349655" y="268089"/>
                    <a:pt x="322120" y="233838"/>
                  </a:cubicBezTo>
                  <a:cubicBezTo>
                    <a:pt x="286189" y="189176"/>
                    <a:pt x="246230" y="154925"/>
                    <a:pt x="214665" y="130748"/>
                  </a:cubicBezTo>
                  <a:cubicBezTo>
                    <a:pt x="183100" y="106570"/>
                    <a:pt x="160265" y="93139"/>
                    <a:pt x="158923" y="92468"/>
                  </a:cubicBezTo>
                  <a:cubicBezTo>
                    <a:pt x="151535" y="88102"/>
                    <a:pt x="144483" y="87766"/>
                    <a:pt x="139446" y="90453"/>
                  </a:cubicBezTo>
                  <a:lnTo>
                    <a:pt x="88742" y="120002"/>
                  </a:lnTo>
                  <a:cubicBezTo>
                    <a:pt x="93778" y="116980"/>
                    <a:pt x="100494" y="117652"/>
                    <a:pt x="108217" y="122017"/>
                  </a:cubicBezTo>
                  <a:cubicBezTo>
                    <a:pt x="109561" y="122689"/>
                    <a:pt x="132395" y="136121"/>
                    <a:pt x="163960" y="160298"/>
                  </a:cubicBezTo>
                  <a:cubicBezTo>
                    <a:pt x="195525" y="184476"/>
                    <a:pt x="235484" y="218726"/>
                    <a:pt x="271415" y="263388"/>
                  </a:cubicBezTo>
                  <a:cubicBezTo>
                    <a:pt x="298950" y="297975"/>
                    <a:pt x="323463" y="338606"/>
                    <a:pt x="345626" y="382931"/>
                  </a:cubicBezTo>
                  <a:cubicBezTo>
                    <a:pt x="368124" y="427592"/>
                    <a:pt x="388272" y="475947"/>
                    <a:pt x="406741" y="525645"/>
                  </a:cubicBezTo>
                  <a:cubicBezTo>
                    <a:pt x="444014" y="625377"/>
                    <a:pt x="474571" y="731489"/>
                    <a:pt x="498749" y="823160"/>
                  </a:cubicBezTo>
                  <a:cubicBezTo>
                    <a:pt x="514867" y="884276"/>
                    <a:pt x="527963" y="938674"/>
                    <a:pt x="538037" y="979978"/>
                  </a:cubicBezTo>
                  <a:cubicBezTo>
                    <a:pt x="550126" y="1029004"/>
                    <a:pt x="566916" y="1063256"/>
                    <a:pt x="583705" y="1088104"/>
                  </a:cubicBezTo>
                  <a:cubicBezTo>
                    <a:pt x="600495" y="1112953"/>
                    <a:pt x="617285" y="1129407"/>
                    <a:pt x="629038" y="1139145"/>
                  </a:cubicBezTo>
                  <a:cubicBezTo>
                    <a:pt x="636761" y="1145525"/>
                    <a:pt x="642470" y="1148884"/>
                    <a:pt x="643813" y="1149555"/>
                  </a:cubicBezTo>
                  <a:lnTo>
                    <a:pt x="1181759" y="1460167"/>
                  </a:lnTo>
                  <a:cubicBezTo>
                    <a:pt x="1196870" y="1468898"/>
                    <a:pt x="1208959" y="1489717"/>
                    <a:pt x="1208959" y="1507178"/>
                  </a:cubicBezTo>
                  <a:cubicBezTo>
                    <a:pt x="1208959" y="1515573"/>
                    <a:pt x="1205936" y="1521618"/>
                    <a:pt x="1200900" y="1524640"/>
                  </a:cubicBezTo>
                  <a:lnTo>
                    <a:pt x="1251604" y="1495090"/>
                  </a:lnTo>
                  <a:cubicBezTo>
                    <a:pt x="1256306" y="1492404"/>
                    <a:pt x="1259328" y="1486359"/>
                    <a:pt x="1259664" y="1477629"/>
                  </a:cubicBezTo>
                  <a:cubicBezTo>
                    <a:pt x="1259664" y="1460503"/>
                    <a:pt x="1247240" y="1439347"/>
                    <a:pt x="1232465" y="1430616"/>
                  </a:cubicBezTo>
                  <a:close/>
                </a:path>
              </a:pathLst>
            </a:custGeom>
            <a:solidFill>
              <a:srgbClr val="999FA3"/>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4" name="Freeform: Shape 243">
              <a:extLst>
                <a:ext uri="{FF2B5EF4-FFF2-40B4-BE49-F238E27FC236}">
                  <a16:creationId xmlns:a16="http://schemas.microsoft.com/office/drawing/2014/main" id="{4F262F7B-EEE0-4916-9EB3-1D5EDA0375A2}"/>
                </a:ext>
              </a:extLst>
            </p:cNvPr>
            <p:cNvSpPr/>
            <p:nvPr/>
          </p:nvSpPr>
          <p:spPr>
            <a:xfrm>
              <a:off x="16853168" y="10069489"/>
              <a:ext cx="1143880" cy="1414799"/>
            </a:xfrm>
            <a:custGeom>
              <a:avLst/>
              <a:gdLst>
                <a:gd name="connsiteX0" fmla="*/ 1189483 w 1276027"/>
                <a:gd name="connsiteY0" fmla="*/ 1430379 h 1578244"/>
                <a:gd name="connsiteX1" fmla="*/ 1216682 w 1276027"/>
                <a:gd name="connsiteY1" fmla="*/ 1477390 h 1578244"/>
                <a:gd name="connsiteX2" fmla="*/ 1189483 w 1276027"/>
                <a:gd name="connsiteY2" fmla="*/ 1492837 h 1578244"/>
                <a:gd name="connsiteX3" fmla="*/ 653887 w 1276027"/>
                <a:gd name="connsiteY3" fmla="*/ 1183568 h 1578244"/>
                <a:gd name="connsiteX4" fmla="*/ 605868 w 1276027"/>
                <a:gd name="connsiteY4" fmla="*/ 1146295 h 1578244"/>
                <a:gd name="connsiteX5" fmla="*/ 533672 w 1276027"/>
                <a:gd name="connsiteY5" fmla="*/ 1046563 h 1578244"/>
                <a:gd name="connsiteX6" fmla="*/ 494719 w 1276027"/>
                <a:gd name="connsiteY6" fmla="*/ 940115 h 1578244"/>
                <a:gd name="connsiteX7" fmla="*/ 440321 w 1276027"/>
                <a:gd name="connsiteY7" fmla="*/ 727893 h 1578244"/>
                <a:gd name="connsiteX8" fmla="*/ 358386 w 1276027"/>
                <a:gd name="connsiteY8" fmla="*/ 475709 h 1578244"/>
                <a:gd name="connsiteX9" fmla="*/ 291563 w 1276027"/>
                <a:gd name="connsiteY9" fmla="*/ 331652 h 1578244"/>
                <a:gd name="connsiteX10" fmla="*/ 251938 w 1276027"/>
                <a:gd name="connsiteY10" fmla="*/ 271880 h 1578244"/>
                <a:gd name="connsiteX11" fmla="*/ 164296 w 1276027"/>
                <a:gd name="connsiteY11" fmla="*/ 188267 h 1578244"/>
                <a:gd name="connsiteX12" fmla="*/ 115605 w 1276027"/>
                <a:gd name="connsiteY12" fmla="*/ 154688 h 1578244"/>
                <a:gd name="connsiteX13" fmla="*/ 88742 w 1276027"/>
                <a:gd name="connsiteY13" fmla="*/ 107676 h 1578244"/>
                <a:gd name="connsiteX14" fmla="*/ 115941 w 1276027"/>
                <a:gd name="connsiteY14" fmla="*/ 92565 h 1578244"/>
                <a:gd name="connsiteX15" fmla="*/ 171683 w 1276027"/>
                <a:gd name="connsiteY15" fmla="*/ 130846 h 1578244"/>
                <a:gd name="connsiteX16" fmla="*/ 279139 w 1276027"/>
                <a:gd name="connsiteY16" fmla="*/ 233935 h 1578244"/>
                <a:gd name="connsiteX17" fmla="*/ 353349 w 1276027"/>
                <a:gd name="connsiteY17" fmla="*/ 353480 h 1578244"/>
                <a:gd name="connsiteX18" fmla="*/ 414465 w 1276027"/>
                <a:gd name="connsiteY18" fmla="*/ 496193 h 1578244"/>
                <a:gd name="connsiteX19" fmla="*/ 506473 w 1276027"/>
                <a:gd name="connsiteY19" fmla="*/ 793709 h 1578244"/>
                <a:gd name="connsiteX20" fmla="*/ 545760 w 1276027"/>
                <a:gd name="connsiteY20" fmla="*/ 950526 h 1578244"/>
                <a:gd name="connsiteX21" fmla="*/ 591429 w 1276027"/>
                <a:gd name="connsiteY21" fmla="*/ 1058653 h 1578244"/>
                <a:gd name="connsiteX22" fmla="*/ 636762 w 1276027"/>
                <a:gd name="connsiteY22" fmla="*/ 1109693 h 1578244"/>
                <a:gd name="connsiteX23" fmla="*/ 651537 w 1276027"/>
                <a:gd name="connsiteY23" fmla="*/ 1120103 h 1578244"/>
                <a:gd name="connsiteX24" fmla="*/ 1189483 w 1276027"/>
                <a:gd name="connsiteY24" fmla="*/ 1430379 h 1578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6027" h="1578244">
                  <a:moveTo>
                    <a:pt x="1189483" y="1430379"/>
                  </a:moveTo>
                  <a:cubicBezTo>
                    <a:pt x="1204594" y="1439110"/>
                    <a:pt x="1216682" y="1459929"/>
                    <a:pt x="1216682" y="1477390"/>
                  </a:cubicBezTo>
                  <a:cubicBezTo>
                    <a:pt x="1216682" y="1494516"/>
                    <a:pt x="1204594" y="1501567"/>
                    <a:pt x="1189483" y="1492837"/>
                  </a:cubicBezTo>
                  <a:lnTo>
                    <a:pt x="653887" y="1183568"/>
                  </a:lnTo>
                  <a:cubicBezTo>
                    <a:pt x="645492" y="1178867"/>
                    <a:pt x="628031" y="1167787"/>
                    <a:pt x="605868" y="1146295"/>
                  </a:cubicBezTo>
                  <a:cubicBezTo>
                    <a:pt x="583705" y="1124804"/>
                    <a:pt x="556842" y="1091896"/>
                    <a:pt x="533672" y="1046563"/>
                  </a:cubicBezTo>
                  <a:cubicBezTo>
                    <a:pt x="518226" y="1016342"/>
                    <a:pt x="504458" y="980748"/>
                    <a:pt x="494719" y="940115"/>
                  </a:cubicBezTo>
                  <a:cubicBezTo>
                    <a:pt x="481624" y="886053"/>
                    <a:pt x="463491" y="810498"/>
                    <a:pt x="440321" y="727893"/>
                  </a:cubicBezTo>
                  <a:cubicBezTo>
                    <a:pt x="417487" y="645286"/>
                    <a:pt x="389951" y="555965"/>
                    <a:pt x="358386" y="475709"/>
                  </a:cubicBezTo>
                  <a:cubicBezTo>
                    <a:pt x="337567" y="421981"/>
                    <a:pt x="315068" y="372284"/>
                    <a:pt x="291563" y="331652"/>
                  </a:cubicBezTo>
                  <a:cubicBezTo>
                    <a:pt x="278466" y="308482"/>
                    <a:pt x="265035" y="288335"/>
                    <a:pt x="251938" y="271880"/>
                  </a:cubicBezTo>
                  <a:cubicBezTo>
                    <a:pt x="225746" y="238973"/>
                    <a:pt x="191495" y="209087"/>
                    <a:pt x="164296" y="188267"/>
                  </a:cubicBezTo>
                  <a:cubicBezTo>
                    <a:pt x="136760" y="167112"/>
                    <a:pt x="115941" y="154688"/>
                    <a:pt x="115605" y="154688"/>
                  </a:cubicBezTo>
                  <a:cubicBezTo>
                    <a:pt x="100830" y="145957"/>
                    <a:pt x="88742" y="124801"/>
                    <a:pt x="88742" y="107676"/>
                  </a:cubicBezTo>
                  <a:cubicBezTo>
                    <a:pt x="89078" y="90550"/>
                    <a:pt x="101166" y="83834"/>
                    <a:pt x="115941" y="92565"/>
                  </a:cubicBezTo>
                  <a:cubicBezTo>
                    <a:pt x="117284" y="93237"/>
                    <a:pt x="140118" y="106669"/>
                    <a:pt x="171683" y="130846"/>
                  </a:cubicBezTo>
                  <a:cubicBezTo>
                    <a:pt x="203248" y="155024"/>
                    <a:pt x="243208" y="189275"/>
                    <a:pt x="279139" y="233935"/>
                  </a:cubicBezTo>
                  <a:cubicBezTo>
                    <a:pt x="306673" y="268522"/>
                    <a:pt x="331187" y="309154"/>
                    <a:pt x="353349" y="353480"/>
                  </a:cubicBezTo>
                  <a:cubicBezTo>
                    <a:pt x="375847" y="398140"/>
                    <a:pt x="395995" y="446495"/>
                    <a:pt x="414465" y="496193"/>
                  </a:cubicBezTo>
                  <a:cubicBezTo>
                    <a:pt x="451738" y="595924"/>
                    <a:pt x="482295" y="702036"/>
                    <a:pt x="506473" y="793709"/>
                  </a:cubicBezTo>
                  <a:cubicBezTo>
                    <a:pt x="522591" y="854824"/>
                    <a:pt x="535687" y="909223"/>
                    <a:pt x="545760" y="950526"/>
                  </a:cubicBezTo>
                  <a:cubicBezTo>
                    <a:pt x="557849" y="999552"/>
                    <a:pt x="574639" y="1033803"/>
                    <a:pt x="591429" y="1058653"/>
                  </a:cubicBezTo>
                  <a:cubicBezTo>
                    <a:pt x="608219" y="1083501"/>
                    <a:pt x="625009" y="1099955"/>
                    <a:pt x="636762" y="1109693"/>
                  </a:cubicBezTo>
                  <a:cubicBezTo>
                    <a:pt x="644485" y="1116074"/>
                    <a:pt x="650193" y="1119432"/>
                    <a:pt x="651537" y="1120103"/>
                  </a:cubicBezTo>
                  <a:lnTo>
                    <a:pt x="1189483" y="1430379"/>
                  </a:lnTo>
                  <a:close/>
                </a:path>
              </a:pathLst>
            </a:custGeom>
            <a:solidFill>
              <a:schemeClr val="bg1">
                <a:lumMod val="8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5" name="Freeform: Shape 244">
              <a:extLst>
                <a:ext uri="{FF2B5EF4-FFF2-40B4-BE49-F238E27FC236}">
                  <a16:creationId xmlns:a16="http://schemas.microsoft.com/office/drawing/2014/main" id="{FBCA02B5-69A2-4E86-A497-0A00A0773173}"/>
                </a:ext>
              </a:extLst>
            </p:cNvPr>
            <p:cNvSpPr/>
            <p:nvPr/>
          </p:nvSpPr>
          <p:spPr>
            <a:xfrm>
              <a:off x="17152985" y="9972058"/>
              <a:ext cx="1565309" cy="993369"/>
            </a:xfrm>
            <a:custGeom>
              <a:avLst/>
              <a:gdLst>
                <a:gd name="connsiteX0" fmla="*/ 1651875 w 1746142"/>
                <a:gd name="connsiteY0" fmla="*/ 588427 h 1108128"/>
                <a:gd name="connsiteX1" fmla="*/ 1242539 w 1746142"/>
                <a:gd name="connsiteY1" fmla="*/ 338594 h 1108128"/>
                <a:gd name="connsiteX2" fmla="*/ 809697 w 1746142"/>
                <a:gd name="connsiteY2" fmla="*/ 102194 h 1108128"/>
                <a:gd name="connsiteX3" fmla="*/ 683102 w 1746142"/>
                <a:gd name="connsiteY3" fmla="*/ 100514 h 1108128"/>
                <a:gd name="connsiteX4" fmla="*/ 108890 w 1746142"/>
                <a:gd name="connsiteY4" fmla="*/ 434296 h 1108128"/>
                <a:gd name="connsiteX5" fmla="*/ 88742 w 1746142"/>
                <a:gd name="connsiteY5" fmla="*/ 469219 h 1108128"/>
                <a:gd name="connsiteX6" fmla="*/ 219367 w 1746142"/>
                <a:gd name="connsiteY6" fmla="*/ 1028657 h 1108128"/>
                <a:gd name="connsiteX7" fmla="*/ 256640 w 1746142"/>
                <a:gd name="connsiteY7" fmla="*/ 985339 h 1108128"/>
                <a:gd name="connsiteX8" fmla="*/ 653216 w 1746142"/>
                <a:gd name="connsiteY8" fmla="*/ 754982 h 1108128"/>
                <a:gd name="connsiteX9" fmla="*/ 916816 w 1746142"/>
                <a:gd name="connsiteY9" fmla="*/ 651221 h 1108128"/>
                <a:gd name="connsiteX10" fmla="*/ 1229108 w 1746142"/>
                <a:gd name="connsiteY10" fmla="*/ 806359 h 1108128"/>
                <a:gd name="connsiteX11" fmla="*/ 1512855 w 1746142"/>
                <a:gd name="connsiteY11" fmla="*/ 976944 h 1108128"/>
                <a:gd name="connsiteX12" fmla="*/ 1582701 w 1746142"/>
                <a:gd name="connsiteY12" fmla="*/ 1028657 h 1108128"/>
                <a:gd name="connsiteX13" fmla="*/ 1687134 w 1746142"/>
                <a:gd name="connsiteY13" fmla="*/ 634767 h 1108128"/>
                <a:gd name="connsiteX14" fmla="*/ 1651875 w 1746142"/>
                <a:gd name="connsiteY14" fmla="*/ 588427 h 1108128"/>
                <a:gd name="connsiteX15" fmla="*/ 1022928 w 1746142"/>
                <a:gd name="connsiteY15" fmla="*/ 622006 h 1108128"/>
                <a:gd name="connsiteX16" fmla="*/ 983304 w 1746142"/>
                <a:gd name="connsiteY16" fmla="*/ 599844 h 1108128"/>
                <a:gd name="connsiteX17" fmla="*/ 962820 w 1746142"/>
                <a:gd name="connsiteY17" fmla="*/ 572644 h 1108128"/>
                <a:gd name="connsiteX18" fmla="*/ 874841 w 1746142"/>
                <a:gd name="connsiteY18" fmla="*/ 222409 h 1108128"/>
                <a:gd name="connsiteX19" fmla="*/ 883573 w 1746142"/>
                <a:gd name="connsiteY19" fmla="*/ 196553 h 1108128"/>
                <a:gd name="connsiteX20" fmla="*/ 925882 w 1746142"/>
                <a:gd name="connsiteY20" fmla="*/ 218715 h 1108128"/>
                <a:gd name="connsiteX21" fmla="*/ 949388 w 1746142"/>
                <a:gd name="connsiteY21" fmla="*/ 261697 h 1108128"/>
                <a:gd name="connsiteX22" fmla="*/ 1033338 w 1746142"/>
                <a:gd name="connsiteY22" fmla="*/ 611597 h 1108128"/>
                <a:gd name="connsiteX23" fmla="*/ 1022928 w 1746142"/>
                <a:gd name="connsiteY23" fmla="*/ 622006 h 1108128"/>
                <a:gd name="connsiteX24" fmla="*/ 1141800 w 1746142"/>
                <a:gd name="connsiteY24" fmla="*/ 690173 h 1108128"/>
                <a:gd name="connsiteX25" fmla="*/ 1099153 w 1746142"/>
                <a:gd name="connsiteY25" fmla="*/ 665324 h 1108128"/>
                <a:gd name="connsiteX26" fmla="*/ 1078334 w 1746142"/>
                <a:gd name="connsiteY26" fmla="*/ 637789 h 1108128"/>
                <a:gd name="connsiteX27" fmla="*/ 998414 w 1746142"/>
                <a:gd name="connsiteY27" fmla="*/ 289568 h 1108128"/>
                <a:gd name="connsiteX28" fmla="*/ 1009496 w 1746142"/>
                <a:gd name="connsiteY28" fmla="*/ 266062 h 1108128"/>
                <a:gd name="connsiteX29" fmla="*/ 1058186 w 1746142"/>
                <a:gd name="connsiteY29" fmla="*/ 294270 h 1108128"/>
                <a:gd name="connsiteX30" fmla="*/ 1083707 w 1746142"/>
                <a:gd name="connsiteY30" fmla="*/ 339266 h 1108128"/>
                <a:gd name="connsiteX31" fmla="*/ 1154225 w 1746142"/>
                <a:gd name="connsiteY31" fmla="*/ 681778 h 1108128"/>
                <a:gd name="connsiteX32" fmla="*/ 1141800 w 1746142"/>
                <a:gd name="connsiteY32" fmla="*/ 690173 h 1108128"/>
                <a:gd name="connsiteX33" fmla="*/ 1269066 w 1746142"/>
                <a:gd name="connsiteY33" fmla="*/ 764049 h 1108128"/>
                <a:gd name="connsiteX34" fmla="*/ 1223399 w 1746142"/>
                <a:gd name="connsiteY34" fmla="*/ 737520 h 1108128"/>
                <a:gd name="connsiteX35" fmla="*/ 1202914 w 1746142"/>
                <a:gd name="connsiteY35" fmla="*/ 709985 h 1108128"/>
                <a:gd name="connsiteX36" fmla="*/ 1139449 w 1746142"/>
                <a:gd name="connsiteY36" fmla="*/ 372846 h 1108128"/>
                <a:gd name="connsiteX37" fmla="*/ 1153553 w 1746142"/>
                <a:gd name="connsiteY37" fmla="*/ 352026 h 1108128"/>
                <a:gd name="connsiteX38" fmla="*/ 1207952 w 1746142"/>
                <a:gd name="connsiteY38" fmla="*/ 386277 h 1108128"/>
                <a:gd name="connsiteX39" fmla="*/ 1234479 w 1746142"/>
                <a:gd name="connsiteY39" fmla="*/ 432281 h 1108128"/>
                <a:gd name="connsiteX40" fmla="*/ 1284178 w 1746142"/>
                <a:gd name="connsiteY40" fmla="*/ 757668 h 1108128"/>
                <a:gd name="connsiteX41" fmla="*/ 1269066 w 1746142"/>
                <a:gd name="connsiteY41" fmla="*/ 764049 h 1108128"/>
                <a:gd name="connsiteX42" fmla="*/ 1404392 w 1746142"/>
                <a:gd name="connsiteY42" fmla="*/ 841282 h 1108128"/>
                <a:gd name="connsiteX43" fmla="*/ 1356039 w 1746142"/>
                <a:gd name="connsiteY43" fmla="*/ 814082 h 1108128"/>
                <a:gd name="connsiteX44" fmla="*/ 1336226 w 1746142"/>
                <a:gd name="connsiteY44" fmla="*/ 787554 h 1108128"/>
                <a:gd name="connsiteX45" fmla="*/ 1296602 w 1746142"/>
                <a:gd name="connsiteY45" fmla="*/ 471570 h 1108128"/>
                <a:gd name="connsiteX46" fmla="*/ 1314399 w 1746142"/>
                <a:gd name="connsiteY46" fmla="*/ 454444 h 1108128"/>
                <a:gd name="connsiteX47" fmla="*/ 1374507 w 1746142"/>
                <a:gd name="connsiteY47" fmla="*/ 493732 h 1108128"/>
                <a:gd name="connsiteX48" fmla="*/ 1400699 w 1746142"/>
                <a:gd name="connsiteY48" fmla="*/ 539065 h 1108128"/>
                <a:gd name="connsiteX49" fmla="*/ 1422191 w 1746142"/>
                <a:gd name="connsiteY49" fmla="*/ 836581 h 1108128"/>
                <a:gd name="connsiteX50" fmla="*/ 1404392 w 1746142"/>
                <a:gd name="connsiteY50" fmla="*/ 841282 h 1108128"/>
                <a:gd name="connsiteX51" fmla="*/ 1568597 w 1746142"/>
                <a:gd name="connsiteY51" fmla="*/ 914150 h 1108128"/>
                <a:gd name="connsiteX52" fmla="*/ 1547442 w 1746142"/>
                <a:gd name="connsiteY52" fmla="*/ 917843 h 1108128"/>
                <a:gd name="connsiteX53" fmla="*/ 1496401 w 1746142"/>
                <a:gd name="connsiteY53" fmla="*/ 891316 h 1108128"/>
                <a:gd name="connsiteX54" fmla="*/ 1477261 w 1746142"/>
                <a:gd name="connsiteY54" fmla="*/ 866466 h 1108128"/>
                <a:gd name="connsiteX55" fmla="*/ 1468195 w 1746142"/>
                <a:gd name="connsiteY55" fmla="*/ 582046 h 1108128"/>
                <a:gd name="connsiteX56" fmla="*/ 1490692 w 1746142"/>
                <a:gd name="connsiteY56" fmla="*/ 569286 h 1108128"/>
                <a:gd name="connsiteX57" fmla="*/ 1556173 w 1746142"/>
                <a:gd name="connsiteY57" fmla="*/ 611597 h 1108128"/>
                <a:gd name="connsiteX58" fmla="*/ 1581694 w 1746142"/>
                <a:gd name="connsiteY58" fmla="*/ 653907 h 1108128"/>
                <a:gd name="connsiteX59" fmla="*/ 1568597 w 1746142"/>
                <a:gd name="connsiteY59" fmla="*/ 914150 h 1108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746142" h="1108128">
                  <a:moveTo>
                    <a:pt x="1651875" y="588427"/>
                  </a:moveTo>
                  <a:cubicBezTo>
                    <a:pt x="1519907" y="503134"/>
                    <a:pt x="1382231" y="419185"/>
                    <a:pt x="1242539" y="338594"/>
                  </a:cubicBezTo>
                  <a:cubicBezTo>
                    <a:pt x="1102848" y="258003"/>
                    <a:pt x="957112" y="178419"/>
                    <a:pt x="809697" y="102194"/>
                  </a:cubicBezTo>
                  <a:cubicBezTo>
                    <a:pt x="775782" y="85068"/>
                    <a:pt x="718025" y="84061"/>
                    <a:pt x="683102" y="100514"/>
                  </a:cubicBezTo>
                  <a:cubicBezTo>
                    <a:pt x="473565" y="200246"/>
                    <a:pt x="280482" y="312738"/>
                    <a:pt x="108890" y="434296"/>
                  </a:cubicBezTo>
                  <a:cubicBezTo>
                    <a:pt x="95458" y="444035"/>
                    <a:pt x="88742" y="456459"/>
                    <a:pt x="88742" y="469219"/>
                  </a:cubicBezTo>
                  <a:lnTo>
                    <a:pt x="219367" y="1028657"/>
                  </a:lnTo>
                  <a:cubicBezTo>
                    <a:pt x="219367" y="1015896"/>
                    <a:pt x="243208" y="994741"/>
                    <a:pt x="256640" y="985339"/>
                  </a:cubicBezTo>
                  <a:cubicBezTo>
                    <a:pt x="383907" y="897360"/>
                    <a:pt x="507816" y="827514"/>
                    <a:pt x="653216" y="754982"/>
                  </a:cubicBezTo>
                  <a:cubicBezTo>
                    <a:pt x="687803" y="738528"/>
                    <a:pt x="882900" y="634096"/>
                    <a:pt x="916816" y="651221"/>
                  </a:cubicBezTo>
                  <a:cubicBezTo>
                    <a:pt x="1030315" y="691180"/>
                    <a:pt x="1089416" y="725767"/>
                    <a:pt x="1229108" y="806359"/>
                  </a:cubicBezTo>
                  <a:cubicBezTo>
                    <a:pt x="1368798" y="886950"/>
                    <a:pt x="1432935" y="925567"/>
                    <a:pt x="1512855" y="976944"/>
                  </a:cubicBezTo>
                  <a:cubicBezTo>
                    <a:pt x="1528638" y="987353"/>
                    <a:pt x="1567926" y="1039401"/>
                    <a:pt x="1582701" y="1028657"/>
                  </a:cubicBezTo>
                  <a:lnTo>
                    <a:pt x="1687134" y="634767"/>
                  </a:lnTo>
                  <a:cubicBezTo>
                    <a:pt x="1687134" y="620999"/>
                    <a:pt x="1667658" y="598836"/>
                    <a:pt x="1651875" y="588427"/>
                  </a:cubicBezTo>
                  <a:close/>
                  <a:moveTo>
                    <a:pt x="1022928" y="622006"/>
                  </a:moveTo>
                  <a:cubicBezTo>
                    <a:pt x="1009831" y="614619"/>
                    <a:pt x="996400" y="607231"/>
                    <a:pt x="983304" y="599844"/>
                  </a:cubicBezTo>
                  <a:cubicBezTo>
                    <a:pt x="975244" y="595143"/>
                    <a:pt x="965842" y="583390"/>
                    <a:pt x="962820" y="572644"/>
                  </a:cubicBezTo>
                  <a:cubicBezTo>
                    <a:pt x="933270" y="452093"/>
                    <a:pt x="903721" y="334901"/>
                    <a:pt x="874841" y="222409"/>
                  </a:cubicBezTo>
                  <a:cubicBezTo>
                    <a:pt x="871148" y="203940"/>
                    <a:pt x="874841" y="192187"/>
                    <a:pt x="883573" y="196553"/>
                  </a:cubicBezTo>
                  <a:cubicBezTo>
                    <a:pt x="897675" y="203604"/>
                    <a:pt x="911779" y="210992"/>
                    <a:pt x="925882" y="218715"/>
                  </a:cubicBezTo>
                  <a:cubicBezTo>
                    <a:pt x="934949" y="223752"/>
                    <a:pt x="945695" y="242892"/>
                    <a:pt x="949388" y="261697"/>
                  </a:cubicBezTo>
                  <a:cubicBezTo>
                    <a:pt x="977260" y="375196"/>
                    <a:pt x="1005131" y="492389"/>
                    <a:pt x="1033338" y="611597"/>
                  </a:cubicBezTo>
                  <a:cubicBezTo>
                    <a:pt x="1036024" y="622342"/>
                    <a:pt x="1031323" y="626708"/>
                    <a:pt x="1022928" y="622006"/>
                  </a:cubicBezTo>
                  <a:close/>
                  <a:moveTo>
                    <a:pt x="1141800" y="690173"/>
                  </a:moveTo>
                  <a:cubicBezTo>
                    <a:pt x="1127696" y="681778"/>
                    <a:pt x="1113257" y="673719"/>
                    <a:pt x="1099153" y="665324"/>
                  </a:cubicBezTo>
                  <a:cubicBezTo>
                    <a:pt x="1090423" y="660288"/>
                    <a:pt x="1081021" y="647863"/>
                    <a:pt x="1078334" y="637789"/>
                  </a:cubicBezTo>
                  <a:cubicBezTo>
                    <a:pt x="1051806" y="519924"/>
                    <a:pt x="1024943" y="403403"/>
                    <a:pt x="998414" y="289568"/>
                  </a:cubicBezTo>
                  <a:cubicBezTo>
                    <a:pt x="994721" y="271100"/>
                    <a:pt x="999422" y="260354"/>
                    <a:pt x="1009496" y="266062"/>
                  </a:cubicBezTo>
                  <a:cubicBezTo>
                    <a:pt x="1025614" y="275129"/>
                    <a:pt x="1041732" y="284531"/>
                    <a:pt x="1058186" y="294270"/>
                  </a:cubicBezTo>
                  <a:cubicBezTo>
                    <a:pt x="1068596" y="300314"/>
                    <a:pt x="1080349" y="320797"/>
                    <a:pt x="1083707" y="339266"/>
                  </a:cubicBezTo>
                  <a:cubicBezTo>
                    <a:pt x="1107213" y="452093"/>
                    <a:pt x="1130718" y="566600"/>
                    <a:pt x="1154225" y="681778"/>
                  </a:cubicBezTo>
                  <a:cubicBezTo>
                    <a:pt x="1156575" y="691853"/>
                    <a:pt x="1150866" y="695210"/>
                    <a:pt x="1141800" y="690173"/>
                  </a:cubicBezTo>
                  <a:close/>
                  <a:moveTo>
                    <a:pt x="1269066" y="764049"/>
                  </a:moveTo>
                  <a:cubicBezTo>
                    <a:pt x="1253956" y="755318"/>
                    <a:pt x="1238845" y="746252"/>
                    <a:pt x="1223399" y="737520"/>
                  </a:cubicBezTo>
                  <a:cubicBezTo>
                    <a:pt x="1213996" y="732148"/>
                    <a:pt x="1204930" y="719723"/>
                    <a:pt x="1202914" y="709985"/>
                  </a:cubicBezTo>
                  <a:cubicBezTo>
                    <a:pt x="1181760" y="597158"/>
                    <a:pt x="1160605" y="484330"/>
                    <a:pt x="1139449" y="372846"/>
                  </a:cubicBezTo>
                  <a:cubicBezTo>
                    <a:pt x="1136091" y="354713"/>
                    <a:pt x="1142471" y="344974"/>
                    <a:pt x="1153553" y="352026"/>
                  </a:cubicBezTo>
                  <a:cubicBezTo>
                    <a:pt x="1171686" y="363107"/>
                    <a:pt x="1189819" y="374524"/>
                    <a:pt x="1207952" y="386277"/>
                  </a:cubicBezTo>
                  <a:cubicBezTo>
                    <a:pt x="1219704" y="393665"/>
                    <a:pt x="1231457" y="414484"/>
                    <a:pt x="1234479" y="432281"/>
                  </a:cubicBezTo>
                  <a:cubicBezTo>
                    <a:pt x="1250934" y="540744"/>
                    <a:pt x="1267724" y="649206"/>
                    <a:pt x="1284178" y="757668"/>
                  </a:cubicBezTo>
                  <a:cubicBezTo>
                    <a:pt x="1285521" y="766735"/>
                    <a:pt x="1278805" y="769757"/>
                    <a:pt x="1269066" y="764049"/>
                  </a:cubicBezTo>
                  <a:close/>
                  <a:moveTo>
                    <a:pt x="1404392" y="841282"/>
                  </a:moveTo>
                  <a:cubicBezTo>
                    <a:pt x="1388275" y="832215"/>
                    <a:pt x="1372156" y="823149"/>
                    <a:pt x="1356039" y="814082"/>
                  </a:cubicBezTo>
                  <a:cubicBezTo>
                    <a:pt x="1345964" y="808374"/>
                    <a:pt x="1337233" y="796621"/>
                    <a:pt x="1336226" y="787554"/>
                  </a:cubicBezTo>
                  <a:cubicBezTo>
                    <a:pt x="1323130" y="682450"/>
                    <a:pt x="1309699" y="577346"/>
                    <a:pt x="1296602" y="471570"/>
                  </a:cubicBezTo>
                  <a:cubicBezTo>
                    <a:pt x="1294251" y="454444"/>
                    <a:pt x="1302311" y="446385"/>
                    <a:pt x="1314399" y="454444"/>
                  </a:cubicBezTo>
                  <a:cubicBezTo>
                    <a:pt x="1334547" y="467205"/>
                    <a:pt x="1354359" y="480300"/>
                    <a:pt x="1374507" y="493732"/>
                  </a:cubicBezTo>
                  <a:cubicBezTo>
                    <a:pt x="1387267" y="502127"/>
                    <a:pt x="1399356" y="522611"/>
                    <a:pt x="1400699" y="539065"/>
                  </a:cubicBezTo>
                  <a:cubicBezTo>
                    <a:pt x="1407751" y="638461"/>
                    <a:pt x="1415138" y="737857"/>
                    <a:pt x="1422191" y="836581"/>
                  </a:cubicBezTo>
                  <a:cubicBezTo>
                    <a:pt x="1422526" y="844976"/>
                    <a:pt x="1414467" y="846991"/>
                    <a:pt x="1404392" y="841282"/>
                  </a:cubicBezTo>
                  <a:close/>
                  <a:moveTo>
                    <a:pt x="1568597" y="914150"/>
                  </a:moveTo>
                  <a:cubicBezTo>
                    <a:pt x="1567926" y="921537"/>
                    <a:pt x="1558524" y="923216"/>
                    <a:pt x="1547442" y="917843"/>
                  </a:cubicBezTo>
                  <a:cubicBezTo>
                    <a:pt x="1530316" y="909113"/>
                    <a:pt x="1513191" y="900382"/>
                    <a:pt x="1496401" y="891316"/>
                  </a:cubicBezTo>
                  <a:cubicBezTo>
                    <a:pt x="1485656" y="885607"/>
                    <a:pt x="1477261" y="874526"/>
                    <a:pt x="1477261" y="866466"/>
                  </a:cubicBezTo>
                  <a:cubicBezTo>
                    <a:pt x="1474239" y="771771"/>
                    <a:pt x="1471217" y="677078"/>
                    <a:pt x="1468195" y="582046"/>
                  </a:cubicBezTo>
                  <a:cubicBezTo>
                    <a:pt x="1467187" y="566264"/>
                    <a:pt x="1477261" y="560556"/>
                    <a:pt x="1490692" y="569286"/>
                  </a:cubicBezTo>
                  <a:cubicBezTo>
                    <a:pt x="1512519" y="583390"/>
                    <a:pt x="1534347" y="597494"/>
                    <a:pt x="1556173" y="611597"/>
                  </a:cubicBezTo>
                  <a:cubicBezTo>
                    <a:pt x="1570276" y="620663"/>
                    <a:pt x="1581694" y="639804"/>
                    <a:pt x="1581694" y="653907"/>
                  </a:cubicBezTo>
                  <a:cubicBezTo>
                    <a:pt x="1576992" y="740207"/>
                    <a:pt x="1572963" y="827179"/>
                    <a:pt x="1568597" y="914150"/>
                  </a:cubicBezTo>
                  <a:close/>
                </a:path>
              </a:pathLst>
            </a:custGeom>
            <a:solidFill>
              <a:schemeClr val="bg1">
                <a:lumMod val="8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6" name="Freeform: Shape 245">
              <a:extLst>
                <a:ext uri="{FF2B5EF4-FFF2-40B4-BE49-F238E27FC236}">
                  <a16:creationId xmlns:a16="http://schemas.microsoft.com/office/drawing/2014/main" id="{6E956C23-DEE8-4AA8-B5FA-008A35EE226C}"/>
                </a:ext>
              </a:extLst>
            </p:cNvPr>
            <p:cNvSpPr/>
            <p:nvPr/>
          </p:nvSpPr>
          <p:spPr>
            <a:xfrm>
              <a:off x="18151052" y="10263284"/>
              <a:ext cx="150510" cy="391328"/>
            </a:xfrm>
            <a:custGeom>
              <a:avLst/>
              <a:gdLst>
                <a:gd name="connsiteX0" fmla="*/ 168458 w 167898"/>
                <a:gd name="connsiteY0" fmla="*/ 417686 h 436535"/>
                <a:gd name="connsiteX1" fmla="*/ 137230 w 167898"/>
                <a:gd name="connsiteY1" fmla="*/ 399554 h 436535"/>
                <a:gd name="connsiteX2" fmla="*/ 116746 w 167898"/>
                <a:gd name="connsiteY2" fmla="*/ 372018 h 436535"/>
                <a:gd name="connsiteX3" fmla="*/ 53280 w 167898"/>
                <a:gd name="connsiteY3" fmla="*/ 35549 h 436535"/>
                <a:gd name="connsiteX4" fmla="*/ 40185 w 167898"/>
                <a:gd name="connsiteY4" fmla="*/ 27490 h 436535"/>
                <a:gd name="connsiteX5" fmla="*/ 26081 w 167898"/>
                <a:gd name="connsiteY5" fmla="*/ 48310 h 436535"/>
                <a:gd name="connsiteX6" fmla="*/ 89546 w 167898"/>
                <a:gd name="connsiteY6" fmla="*/ 385450 h 436535"/>
                <a:gd name="connsiteX7" fmla="*/ 110030 w 167898"/>
                <a:gd name="connsiteY7" fmla="*/ 412985 h 436535"/>
                <a:gd name="connsiteX8" fmla="*/ 155698 w 167898"/>
                <a:gd name="connsiteY8" fmla="*/ 439514 h 436535"/>
                <a:gd name="connsiteX9" fmla="*/ 170809 w 167898"/>
                <a:gd name="connsiteY9" fmla="*/ 432797 h 436535"/>
                <a:gd name="connsiteX10" fmla="*/ 168458 w 167898"/>
                <a:gd name="connsiteY10" fmla="*/ 417686 h 43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898" h="436535">
                  <a:moveTo>
                    <a:pt x="168458" y="417686"/>
                  </a:moveTo>
                  <a:cubicBezTo>
                    <a:pt x="158049" y="411642"/>
                    <a:pt x="147639" y="405598"/>
                    <a:pt x="137230" y="399554"/>
                  </a:cubicBezTo>
                  <a:cubicBezTo>
                    <a:pt x="127827" y="394181"/>
                    <a:pt x="118761" y="381757"/>
                    <a:pt x="116746" y="372018"/>
                  </a:cubicBezTo>
                  <a:cubicBezTo>
                    <a:pt x="95591" y="259190"/>
                    <a:pt x="74436" y="147034"/>
                    <a:pt x="53280" y="35549"/>
                  </a:cubicBezTo>
                  <a:cubicBezTo>
                    <a:pt x="48915" y="32863"/>
                    <a:pt x="44549" y="29841"/>
                    <a:pt x="40185" y="27490"/>
                  </a:cubicBezTo>
                  <a:cubicBezTo>
                    <a:pt x="29103" y="20439"/>
                    <a:pt x="22723" y="30177"/>
                    <a:pt x="26081" y="48310"/>
                  </a:cubicBezTo>
                  <a:cubicBezTo>
                    <a:pt x="47236" y="160131"/>
                    <a:pt x="68392" y="272623"/>
                    <a:pt x="89546" y="385450"/>
                  </a:cubicBezTo>
                  <a:cubicBezTo>
                    <a:pt x="91562" y="395188"/>
                    <a:pt x="100628" y="407612"/>
                    <a:pt x="110030" y="412985"/>
                  </a:cubicBezTo>
                  <a:cubicBezTo>
                    <a:pt x="125141" y="421715"/>
                    <a:pt x="140252" y="430446"/>
                    <a:pt x="155698" y="439514"/>
                  </a:cubicBezTo>
                  <a:cubicBezTo>
                    <a:pt x="165436" y="445222"/>
                    <a:pt x="172153" y="442199"/>
                    <a:pt x="170809" y="432797"/>
                  </a:cubicBezTo>
                  <a:cubicBezTo>
                    <a:pt x="170138" y="427760"/>
                    <a:pt x="169466" y="422724"/>
                    <a:pt x="168458" y="417686"/>
                  </a:cubicBez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7" name="Freeform: Shape 246">
              <a:extLst>
                <a:ext uri="{FF2B5EF4-FFF2-40B4-BE49-F238E27FC236}">
                  <a16:creationId xmlns:a16="http://schemas.microsoft.com/office/drawing/2014/main" id="{50A88A00-9140-4015-BDFE-D45ED617CA70}"/>
                </a:ext>
              </a:extLst>
            </p:cNvPr>
            <p:cNvSpPr/>
            <p:nvPr/>
          </p:nvSpPr>
          <p:spPr>
            <a:xfrm>
              <a:off x="17913073" y="10124861"/>
              <a:ext cx="180612" cy="421429"/>
            </a:xfrm>
            <a:custGeom>
              <a:avLst/>
              <a:gdLst>
                <a:gd name="connsiteX0" fmla="*/ 181748 w 201477"/>
                <a:gd name="connsiteY0" fmla="*/ 427038 h 470115"/>
                <a:gd name="connsiteX1" fmla="*/ 162271 w 201477"/>
                <a:gd name="connsiteY1" fmla="*/ 415956 h 470115"/>
                <a:gd name="connsiteX2" fmla="*/ 141788 w 201477"/>
                <a:gd name="connsiteY2" fmla="*/ 388756 h 470115"/>
                <a:gd name="connsiteX3" fmla="*/ 53809 w 201477"/>
                <a:gd name="connsiteY3" fmla="*/ 38521 h 470115"/>
                <a:gd name="connsiteX4" fmla="*/ 53137 w 201477"/>
                <a:gd name="connsiteY4" fmla="*/ 35163 h 470115"/>
                <a:gd name="connsiteX5" fmla="*/ 35340 w 201477"/>
                <a:gd name="connsiteY5" fmla="*/ 26096 h 470115"/>
                <a:gd name="connsiteX6" fmla="*/ 26609 w 201477"/>
                <a:gd name="connsiteY6" fmla="*/ 51952 h 470115"/>
                <a:gd name="connsiteX7" fmla="*/ 114588 w 201477"/>
                <a:gd name="connsiteY7" fmla="*/ 402188 h 470115"/>
                <a:gd name="connsiteX8" fmla="*/ 135071 w 201477"/>
                <a:gd name="connsiteY8" fmla="*/ 429387 h 470115"/>
                <a:gd name="connsiteX9" fmla="*/ 174695 w 201477"/>
                <a:gd name="connsiteY9" fmla="*/ 451550 h 470115"/>
                <a:gd name="connsiteX10" fmla="*/ 185105 w 201477"/>
                <a:gd name="connsiteY10" fmla="*/ 441477 h 470115"/>
                <a:gd name="connsiteX11" fmla="*/ 181748 w 201477"/>
                <a:gd name="connsiteY11" fmla="*/ 427038 h 47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1477" h="470115">
                  <a:moveTo>
                    <a:pt x="181748" y="427038"/>
                  </a:moveTo>
                  <a:cubicBezTo>
                    <a:pt x="175367" y="423343"/>
                    <a:pt x="168651" y="419650"/>
                    <a:pt x="162271" y="415956"/>
                  </a:cubicBezTo>
                  <a:cubicBezTo>
                    <a:pt x="154212" y="411255"/>
                    <a:pt x="144810" y="399502"/>
                    <a:pt x="141788" y="388756"/>
                  </a:cubicBezTo>
                  <a:cubicBezTo>
                    <a:pt x="112238" y="268205"/>
                    <a:pt x="82687" y="151013"/>
                    <a:pt x="53809" y="38521"/>
                  </a:cubicBezTo>
                  <a:cubicBezTo>
                    <a:pt x="53473" y="37513"/>
                    <a:pt x="53473" y="36506"/>
                    <a:pt x="53137" y="35163"/>
                  </a:cubicBezTo>
                  <a:cubicBezTo>
                    <a:pt x="47093" y="32140"/>
                    <a:pt x="41384" y="29118"/>
                    <a:pt x="35340" y="26096"/>
                  </a:cubicBezTo>
                  <a:cubicBezTo>
                    <a:pt x="26609" y="21731"/>
                    <a:pt x="22916" y="33484"/>
                    <a:pt x="26609" y="51952"/>
                  </a:cubicBezTo>
                  <a:cubicBezTo>
                    <a:pt x="55488" y="164444"/>
                    <a:pt x="85038" y="281637"/>
                    <a:pt x="114588" y="402188"/>
                  </a:cubicBezTo>
                  <a:cubicBezTo>
                    <a:pt x="117610" y="412598"/>
                    <a:pt x="126677" y="424687"/>
                    <a:pt x="135071" y="429387"/>
                  </a:cubicBezTo>
                  <a:cubicBezTo>
                    <a:pt x="148168" y="436775"/>
                    <a:pt x="161600" y="444163"/>
                    <a:pt x="174695" y="451550"/>
                  </a:cubicBezTo>
                  <a:cubicBezTo>
                    <a:pt x="183090" y="456252"/>
                    <a:pt x="187792" y="451886"/>
                    <a:pt x="185105" y="441477"/>
                  </a:cubicBezTo>
                  <a:cubicBezTo>
                    <a:pt x="184097" y="436440"/>
                    <a:pt x="183090" y="431738"/>
                    <a:pt x="181748" y="427038"/>
                  </a:cubicBez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8" name="Freeform: Shape 247">
              <a:extLst>
                <a:ext uri="{FF2B5EF4-FFF2-40B4-BE49-F238E27FC236}">
                  <a16:creationId xmlns:a16="http://schemas.microsoft.com/office/drawing/2014/main" id="{519186D8-7BE2-4C62-8EBE-347099E7533E}"/>
                </a:ext>
              </a:extLst>
            </p:cNvPr>
            <p:cNvSpPr/>
            <p:nvPr/>
          </p:nvSpPr>
          <p:spPr>
            <a:xfrm>
              <a:off x="18024604" y="10186614"/>
              <a:ext cx="180612" cy="421429"/>
            </a:xfrm>
            <a:custGeom>
              <a:avLst/>
              <a:gdLst>
                <a:gd name="connsiteX0" fmla="*/ 179225 w 201477"/>
                <a:gd name="connsiteY0" fmla="*/ 427325 h 470115"/>
                <a:gd name="connsiteX1" fmla="*/ 154040 w 201477"/>
                <a:gd name="connsiteY1" fmla="*/ 412885 h 470115"/>
                <a:gd name="connsiteX2" fmla="*/ 133557 w 201477"/>
                <a:gd name="connsiteY2" fmla="*/ 385350 h 470115"/>
                <a:gd name="connsiteX3" fmla="*/ 53637 w 201477"/>
                <a:gd name="connsiteY3" fmla="*/ 37129 h 470115"/>
                <a:gd name="connsiteX4" fmla="*/ 37519 w 201477"/>
                <a:gd name="connsiteY4" fmla="*/ 26719 h 470115"/>
                <a:gd name="connsiteX5" fmla="*/ 26438 w 201477"/>
                <a:gd name="connsiteY5" fmla="*/ 50225 h 470115"/>
                <a:gd name="connsiteX6" fmla="*/ 106358 w 201477"/>
                <a:gd name="connsiteY6" fmla="*/ 398446 h 470115"/>
                <a:gd name="connsiteX7" fmla="*/ 127177 w 201477"/>
                <a:gd name="connsiteY7" fmla="*/ 425982 h 470115"/>
                <a:gd name="connsiteX8" fmla="*/ 169823 w 201477"/>
                <a:gd name="connsiteY8" fmla="*/ 450830 h 470115"/>
                <a:gd name="connsiteX9" fmla="*/ 182583 w 201477"/>
                <a:gd name="connsiteY9" fmla="*/ 442435 h 470115"/>
                <a:gd name="connsiteX10" fmla="*/ 179225 w 201477"/>
                <a:gd name="connsiteY10" fmla="*/ 427325 h 47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477" h="470115">
                  <a:moveTo>
                    <a:pt x="179225" y="427325"/>
                  </a:moveTo>
                  <a:cubicBezTo>
                    <a:pt x="170830" y="422623"/>
                    <a:pt x="162435" y="417587"/>
                    <a:pt x="154040" y="412885"/>
                  </a:cubicBezTo>
                  <a:cubicBezTo>
                    <a:pt x="145310" y="407848"/>
                    <a:pt x="135908" y="395424"/>
                    <a:pt x="133557" y="385350"/>
                  </a:cubicBezTo>
                  <a:cubicBezTo>
                    <a:pt x="107029" y="267486"/>
                    <a:pt x="80165" y="150964"/>
                    <a:pt x="53637" y="37129"/>
                  </a:cubicBezTo>
                  <a:cubicBezTo>
                    <a:pt x="48264" y="32764"/>
                    <a:pt x="42891" y="29742"/>
                    <a:pt x="37519" y="26719"/>
                  </a:cubicBezTo>
                  <a:cubicBezTo>
                    <a:pt x="27445" y="21011"/>
                    <a:pt x="22744" y="31757"/>
                    <a:pt x="26438" y="50225"/>
                  </a:cubicBezTo>
                  <a:cubicBezTo>
                    <a:pt x="52966" y="164061"/>
                    <a:pt x="79493" y="280581"/>
                    <a:pt x="106358" y="398446"/>
                  </a:cubicBezTo>
                  <a:cubicBezTo>
                    <a:pt x="109043" y="408856"/>
                    <a:pt x="118111" y="420945"/>
                    <a:pt x="127177" y="425982"/>
                  </a:cubicBezTo>
                  <a:cubicBezTo>
                    <a:pt x="141281" y="434040"/>
                    <a:pt x="155720" y="442435"/>
                    <a:pt x="169823" y="450830"/>
                  </a:cubicBezTo>
                  <a:cubicBezTo>
                    <a:pt x="178890" y="456203"/>
                    <a:pt x="184598" y="452510"/>
                    <a:pt x="182583" y="442435"/>
                  </a:cubicBezTo>
                  <a:cubicBezTo>
                    <a:pt x="181241" y="437399"/>
                    <a:pt x="180232" y="432362"/>
                    <a:pt x="179225" y="427325"/>
                  </a:cubicBez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9" name="Freeform: Shape 248">
              <a:extLst>
                <a:ext uri="{FF2B5EF4-FFF2-40B4-BE49-F238E27FC236}">
                  <a16:creationId xmlns:a16="http://schemas.microsoft.com/office/drawing/2014/main" id="{649B52A4-77BB-429E-BD99-F3D8B0081193}"/>
                </a:ext>
              </a:extLst>
            </p:cNvPr>
            <p:cNvSpPr/>
            <p:nvPr/>
          </p:nvSpPr>
          <p:spPr>
            <a:xfrm>
              <a:off x="18292571" y="10354299"/>
              <a:ext cx="150510" cy="391328"/>
            </a:xfrm>
            <a:custGeom>
              <a:avLst/>
              <a:gdLst>
                <a:gd name="connsiteX0" fmla="*/ 112002 w 167898"/>
                <a:gd name="connsiteY0" fmla="*/ 374587 h 436535"/>
                <a:gd name="connsiteX1" fmla="*/ 92190 w 167898"/>
                <a:gd name="connsiteY1" fmla="*/ 348058 h 436535"/>
                <a:gd name="connsiteX2" fmla="*/ 52901 w 167898"/>
                <a:gd name="connsiteY2" fmla="*/ 34424 h 436535"/>
                <a:gd name="connsiteX3" fmla="*/ 43499 w 167898"/>
                <a:gd name="connsiteY3" fmla="*/ 28380 h 436535"/>
                <a:gd name="connsiteX4" fmla="*/ 25702 w 167898"/>
                <a:gd name="connsiteY4" fmla="*/ 45505 h 436535"/>
                <a:gd name="connsiteX5" fmla="*/ 65326 w 167898"/>
                <a:gd name="connsiteY5" fmla="*/ 361490 h 436535"/>
                <a:gd name="connsiteX6" fmla="*/ 85137 w 167898"/>
                <a:gd name="connsiteY6" fmla="*/ 388018 h 436535"/>
                <a:gd name="connsiteX7" fmla="*/ 133492 w 167898"/>
                <a:gd name="connsiteY7" fmla="*/ 415218 h 436535"/>
                <a:gd name="connsiteX8" fmla="*/ 151289 w 167898"/>
                <a:gd name="connsiteY8" fmla="*/ 410181 h 436535"/>
                <a:gd name="connsiteX9" fmla="*/ 150282 w 167898"/>
                <a:gd name="connsiteY9" fmla="*/ 396077 h 436535"/>
                <a:gd name="connsiteX10" fmla="*/ 112002 w 167898"/>
                <a:gd name="connsiteY10" fmla="*/ 374587 h 43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898" h="436535">
                  <a:moveTo>
                    <a:pt x="112002" y="374587"/>
                  </a:moveTo>
                  <a:cubicBezTo>
                    <a:pt x="101927" y="368878"/>
                    <a:pt x="93197" y="357125"/>
                    <a:pt x="92190" y="348058"/>
                  </a:cubicBezTo>
                  <a:cubicBezTo>
                    <a:pt x="79093" y="243961"/>
                    <a:pt x="65997" y="139193"/>
                    <a:pt x="52901" y="34424"/>
                  </a:cubicBezTo>
                  <a:cubicBezTo>
                    <a:pt x="49879" y="32410"/>
                    <a:pt x="46521" y="30395"/>
                    <a:pt x="43499" y="28380"/>
                  </a:cubicBezTo>
                  <a:cubicBezTo>
                    <a:pt x="31075" y="20321"/>
                    <a:pt x="23015" y="28044"/>
                    <a:pt x="25702" y="45505"/>
                  </a:cubicBezTo>
                  <a:cubicBezTo>
                    <a:pt x="38797" y="150946"/>
                    <a:pt x="52230" y="256386"/>
                    <a:pt x="65326" y="361490"/>
                  </a:cubicBezTo>
                  <a:cubicBezTo>
                    <a:pt x="66333" y="370556"/>
                    <a:pt x="75400" y="382309"/>
                    <a:pt x="85137" y="388018"/>
                  </a:cubicBezTo>
                  <a:cubicBezTo>
                    <a:pt x="101256" y="397084"/>
                    <a:pt x="117375" y="406152"/>
                    <a:pt x="133492" y="415218"/>
                  </a:cubicBezTo>
                  <a:cubicBezTo>
                    <a:pt x="143902" y="420926"/>
                    <a:pt x="151962" y="418911"/>
                    <a:pt x="151289" y="410181"/>
                  </a:cubicBezTo>
                  <a:cubicBezTo>
                    <a:pt x="150954" y="405479"/>
                    <a:pt x="150618" y="400779"/>
                    <a:pt x="150282" y="396077"/>
                  </a:cubicBezTo>
                  <a:cubicBezTo>
                    <a:pt x="137187" y="388689"/>
                    <a:pt x="124426" y="381638"/>
                    <a:pt x="112002" y="374587"/>
                  </a:cubicBez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0" name="Freeform: Shape 249">
              <a:extLst>
                <a:ext uri="{FF2B5EF4-FFF2-40B4-BE49-F238E27FC236}">
                  <a16:creationId xmlns:a16="http://schemas.microsoft.com/office/drawing/2014/main" id="{EC5599C0-09E7-4643-B1EB-42A1F6E188C1}"/>
                </a:ext>
              </a:extLst>
            </p:cNvPr>
            <p:cNvSpPr/>
            <p:nvPr/>
          </p:nvSpPr>
          <p:spPr>
            <a:xfrm>
              <a:off x="18446493" y="10456446"/>
              <a:ext cx="120409" cy="361226"/>
            </a:xfrm>
            <a:custGeom>
              <a:avLst/>
              <a:gdLst>
                <a:gd name="connsiteX0" fmla="*/ 80660 w 134318"/>
                <a:gd name="connsiteY0" fmla="*/ 337871 h 402955"/>
                <a:gd name="connsiteX1" fmla="*/ 61520 w 134318"/>
                <a:gd name="connsiteY1" fmla="*/ 313022 h 402955"/>
                <a:gd name="connsiteX2" fmla="*/ 52454 w 134318"/>
                <a:gd name="connsiteY2" fmla="*/ 32296 h 402955"/>
                <a:gd name="connsiteX3" fmla="*/ 47752 w 134318"/>
                <a:gd name="connsiteY3" fmla="*/ 29274 h 402955"/>
                <a:gd name="connsiteX4" fmla="*/ 25254 w 134318"/>
                <a:gd name="connsiteY4" fmla="*/ 42034 h 402955"/>
                <a:gd name="connsiteX5" fmla="*/ 34320 w 134318"/>
                <a:gd name="connsiteY5" fmla="*/ 326454 h 402955"/>
                <a:gd name="connsiteX6" fmla="*/ 53461 w 134318"/>
                <a:gd name="connsiteY6" fmla="*/ 351303 h 402955"/>
                <a:gd name="connsiteX7" fmla="*/ 104502 w 134318"/>
                <a:gd name="connsiteY7" fmla="*/ 377831 h 402955"/>
                <a:gd name="connsiteX8" fmla="*/ 125657 w 134318"/>
                <a:gd name="connsiteY8" fmla="*/ 374137 h 402955"/>
                <a:gd name="connsiteX9" fmla="*/ 126328 w 134318"/>
                <a:gd name="connsiteY9" fmla="*/ 361712 h 402955"/>
                <a:gd name="connsiteX10" fmla="*/ 80660 w 134318"/>
                <a:gd name="connsiteY10" fmla="*/ 337871 h 402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318" h="402955">
                  <a:moveTo>
                    <a:pt x="80660" y="337871"/>
                  </a:moveTo>
                  <a:cubicBezTo>
                    <a:pt x="69915" y="332162"/>
                    <a:pt x="61520" y="321081"/>
                    <a:pt x="61520" y="313022"/>
                  </a:cubicBezTo>
                  <a:cubicBezTo>
                    <a:pt x="58498" y="219671"/>
                    <a:pt x="55476" y="125983"/>
                    <a:pt x="52454" y="32296"/>
                  </a:cubicBezTo>
                  <a:cubicBezTo>
                    <a:pt x="50774" y="31289"/>
                    <a:pt x="49432" y="30281"/>
                    <a:pt x="47752" y="29274"/>
                  </a:cubicBezTo>
                  <a:cubicBezTo>
                    <a:pt x="34320" y="20543"/>
                    <a:pt x="24247" y="26252"/>
                    <a:pt x="25254" y="42034"/>
                  </a:cubicBezTo>
                  <a:cubicBezTo>
                    <a:pt x="28276" y="137064"/>
                    <a:pt x="31298" y="231759"/>
                    <a:pt x="34320" y="326454"/>
                  </a:cubicBezTo>
                  <a:cubicBezTo>
                    <a:pt x="34320" y="334513"/>
                    <a:pt x="42715" y="345595"/>
                    <a:pt x="53461" y="351303"/>
                  </a:cubicBezTo>
                  <a:cubicBezTo>
                    <a:pt x="70586" y="360370"/>
                    <a:pt x="87712" y="369100"/>
                    <a:pt x="104502" y="377831"/>
                  </a:cubicBezTo>
                  <a:cubicBezTo>
                    <a:pt x="115247" y="383204"/>
                    <a:pt x="124986" y="381860"/>
                    <a:pt x="125657" y="374137"/>
                  </a:cubicBezTo>
                  <a:cubicBezTo>
                    <a:pt x="125993" y="370107"/>
                    <a:pt x="125993" y="365742"/>
                    <a:pt x="126328" y="361712"/>
                  </a:cubicBezTo>
                  <a:cubicBezTo>
                    <a:pt x="110882" y="353654"/>
                    <a:pt x="95771" y="345595"/>
                    <a:pt x="80660" y="337871"/>
                  </a:cubicBez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1" name="Freeform: Shape 250">
              <a:extLst>
                <a:ext uri="{FF2B5EF4-FFF2-40B4-BE49-F238E27FC236}">
                  <a16:creationId xmlns:a16="http://schemas.microsoft.com/office/drawing/2014/main" id="{0DD25414-1C2B-4E62-A916-3D34BBFFBFCE}"/>
                </a:ext>
              </a:extLst>
            </p:cNvPr>
            <p:cNvSpPr/>
            <p:nvPr/>
          </p:nvSpPr>
          <p:spPr>
            <a:xfrm>
              <a:off x="17267867" y="10458281"/>
              <a:ext cx="1354595" cy="842860"/>
            </a:xfrm>
            <a:custGeom>
              <a:avLst/>
              <a:gdLst>
                <a:gd name="connsiteX0" fmla="*/ 1169457 w 1511084"/>
                <a:gd name="connsiteY0" fmla="*/ 284784 h 940230"/>
                <a:gd name="connsiteX1" fmla="*/ 1433057 w 1511084"/>
                <a:gd name="connsiteY1" fmla="*/ 445966 h 940230"/>
                <a:gd name="connsiteX2" fmla="*/ 1436079 w 1511084"/>
                <a:gd name="connsiteY2" fmla="*/ 513462 h 940230"/>
                <a:gd name="connsiteX3" fmla="*/ 826609 w 1511084"/>
                <a:gd name="connsiteY3" fmla="*/ 855974 h 940230"/>
                <a:gd name="connsiteX4" fmla="*/ 710087 w 1511084"/>
                <a:gd name="connsiteY4" fmla="*/ 854295 h 940230"/>
                <a:gd name="connsiteX5" fmla="*/ 428018 w 1511084"/>
                <a:gd name="connsiteY5" fmla="*/ 703523 h 940230"/>
                <a:gd name="connsiteX6" fmla="*/ 110690 w 1511084"/>
                <a:gd name="connsiteY6" fmla="*/ 509768 h 940230"/>
                <a:gd name="connsiteX7" fmla="*/ 107668 w 1511084"/>
                <a:gd name="connsiteY7" fmla="*/ 442273 h 940230"/>
                <a:gd name="connsiteX8" fmla="*/ 717139 w 1511084"/>
                <a:gd name="connsiteY8" fmla="*/ 99760 h 940230"/>
                <a:gd name="connsiteX9" fmla="*/ 833660 w 1511084"/>
                <a:gd name="connsiteY9" fmla="*/ 101439 h 940230"/>
                <a:gd name="connsiteX10" fmla="*/ 1169457 w 1511084"/>
                <a:gd name="connsiteY10" fmla="*/ 284784 h 940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11084" h="940230">
                  <a:moveTo>
                    <a:pt x="1169457" y="284784"/>
                  </a:moveTo>
                  <a:cubicBezTo>
                    <a:pt x="1278256" y="347578"/>
                    <a:pt x="1330304" y="379814"/>
                    <a:pt x="1433057" y="445966"/>
                  </a:cubicBezTo>
                  <a:cubicBezTo>
                    <a:pt x="1460928" y="464100"/>
                    <a:pt x="1462608" y="494657"/>
                    <a:pt x="1436079" y="513462"/>
                  </a:cubicBezTo>
                  <a:cubicBezTo>
                    <a:pt x="1302097" y="608492"/>
                    <a:pt x="990478" y="778070"/>
                    <a:pt x="826609" y="855974"/>
                  </a:cubicBezTo>
                  <a:cubicBezTo>
                    <a:pt x="794037" y="871421"/>
                    <a:pt x="741316" y="870414"/>
                    <a:pt x="710087" y="854295"/>
                  </a:cubicBezTo>
                  <a:cubicBezTo>
                    <a:pt x="595244" y="795195"/>
                    <a:pt x="537152" y="766317"/>
                    <a:pt x="428018" y="703523"/>
                  </a:cubicBezTo>
                  <a:cubicBezTo>
                    <a:pt x="319220" y="640728"/>
                    <a:pt x="213444" y="575920"/>
                    <a:pt x="110690" y="509768"/>
                  </a:cubicBezTo>
                  <a:cubicBezTo>
                    <a:pt x="82820" y="491635"/>
                    <a:pt x="81140" y="461078"/>
                    <a:pt x="107668" y="442273"/>
                  </a:cubicBezTo>
                  <a:cubicBezTo>
                    <a:pt x="241651" y="347242"/>
                    <a:pt x="553270" y="177665"/>
                    <a:pt x="717139" y="99760"/>
                  </a:cubicBezTo>
                  <a:cubicBezTo>
                    <a:pt x="749711" y="84314"/>
                    <a:pt x="802431" y="85321"/>
                    <a:pt x="833660" y="101439"/>
                  </a:cubicBezTo>
                  <a:cubicBezTo>
                    <a:pt x="948838" y="160875"/>
                    <a:pt x="1060659" y="221991"/>
                    <a:pt x="1169457" y="284784"/>
                  </a:cubicBez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2" name="Freeform: Shape 251">
              <a:extLst>
                <a:ext uri="{FF2B5EF4-FFF2-40B4-BE49-F238E27FC236}">
                  <a16:creationId xmlns:a16="http://schemas.microsoft.com/office/drawing/2014/main" id="{A66586FE-8319-4071-981A-FBE5B7B33788}"/>
                </a:ext>
              </a:extLst>
            </p:cNvPr>
            <p:cNvSpPr/>
            <p:nvPr/>
          </p:nvSpPr>
          <p:spPr>
            <a:xfrm>
              <a:off x="17127097" y="10338418"/>
              <a:ext cx="1625514" cy="963267"/>
            </a:xfrm>
            <a:custGeom>
              <a:avLst/>
              <a:gdLst>
                <a:gd name="connsiteX0" fmla="*/ 1712990 w 1813301"/>
                <a:gd name="connsiteY0" fmla="*/ 266713 h 1074549"/>
                <a:gd name="connsiteX1" fmla="*/ 1133404 w 1813301"/>
                <a:gd name="connsiteY1" fmla="*/ 603517 h 1074549"/>
                <a:gd name="connsiteX2" fmla="*/ 958791 w 1813301"/>
                <a:gd name="connsiteY2" fmla="*/ 601168 h 1074549"/>
                <a:gd name="connsiteX3" fmla="*/ 524270 w 1813301"/>
                <a:gd name="connsiteY3" fmla="*/ 364095 h 1074549"/>
                <a:gd name="connsiteX4" fmla="*/ 113590 w 1813301"/>
                <a:gd name="connsiteY4" fmla="*/ 113255 h 1074549"/>
                <a:gd name="connsiteX5" fmla="*/ 88742 w 1813301"/>
                <a:gd name="connsiteY5" fmla="*/ 88742 h 1074549"/>
                <a:gd name="connsiteX6" fmla="*/ 246230 w 1813301"/>
                <a:gd name="connsiteY6" fmla="*/ 619972 h 1074549"/>
                <a:gd name="connsiteX7" fmla="*/ 308352 w 1813301"/>
                <a:gd name="connsiteY7" fmla="*/ 669669 h 1074549"/>
                <a:gd name="connsiteX8" fmla="*/ 585384 w 1813301"/>
                <a:gd name="connsiteY8" fmla="*/ 837568 h 1074549"/>
                <a:gd name="connsiteX9" fmla="*/ 838240 w 1813301"/>
                <a:gd name="connsiteY9" fmla="*/ 980281 h 1074549"/>
                <a:gd name="connsiteX10" fmla="*/ 1031994 w 1813301"/>
                <a:gd name="connsiteY10" fmla="*/ 974237 h 1074549"/>
                <a:gd name="connsiteX11" fmla="*/ 1418496 w 1813301"/>
                <a:gd name="connsiteY11" fmla="*/ 756977 h 1074549"/>
                <a:gd name="connsiteX12" fmla="*/ 1611914 w 1813301"/>
                <a:gd name="connsiteY12" fmla="*/ 626687 h 1074549"/>
                <a:gd name="connsiteX13" fmla="*/ 1736496 w 1813301"/>
                <a:gd name="connsiteY13" fmla="*/ 238843 h 1074549"/>
                <a:gd name="connsiteX14" fmla="*/ 1712990 w 1813301"/>
                <a:gd name="connsiteY14" fmla="*/ 266713 h 1074549"/>
                <a:gd name="connsiteX15" fmla="*/ 345626 w 1813301"/>
                <a:gd name="connsiteY15" fmla="*/ 656574 h 1074549"/>
                <a:gd name="connsiteX16" fmla="*/ 306002 w 1813301"/>
                <a:gd name="connsiteY16" fmla="*/ 634075 h 1074549"/>
                <a:gd name="connsiteX17" fmla="*/ 285518 w 1813301"/>
                <a:gd name="connsiteY17" fmla="*/ 606875 h 1074549"/>
                <a:gd name="connsiteX18" fmla="*/ 197203 w 1813301"/>
                <a:gd name="connsiteY18" fmla="*/ 254289 h 1074549"/>
                <a:gd name="connsiteX19" fmla="*/ 205934 w 1813301"/>
                <a:gd name="connsiteY19" fmla="*/ 229104 h 1074549"/>
                <a:gd name="connsiteX20" fmla="*/ 248245 w 1813301"/>
                <a:gd name="connsiteY20" fmla="*/ 253618 h 1074549"/>
                <a:gd name="connsiteX21" fmla="*/ 272086 w 1813301"/>
                <a:gd name="connsiteY21" fmla="*/ 297271 h 1074549"/>
                <a:gd name="connsiteX22" fmla="*/ 355699 w 1813301"/>
                <a:gd name="connsiteY22" fmla="*/ 646499 h 1074549"/>
                <a:gd name="connsiteX23" fmla="*/ 345626 w 1813301"/>
                <a:gd name="connsiteY23" fmla="*/ 656574 h 1074549"/>
                <a:gd name="connsiteX24" fmla="*/ 464498 w 1813301"/>
                <a:gd name="connsiteY24" fmla="*/ 724740 h 1074549"/>
                <a:gd name="connsiteX25" fmla="*/ 421851 w 1813301"/>
                <a:gd name="connsiteY25" fmla="*/ 700227 h 1074549"/>
                <a:gd name="connsiteX26" fmla="*/ 401368 w 1813301"/>
                <a:gd name="connsiteY26" fmla="*/ 672691 h 1074549"/>
                <a:gd name="connsiteX27" fmla="*/ 321784 w 1813301"/>
                <a:gd name="connsiteY27" fmla="*/ 326485 h 1074549"/>
                <a:gd name="connsiteX28" fmla="*/ 332865 w 1813301"/>
                <a:gd name="connsiteY28" fmla="*/ 303315 h 1074549"/>
                <a:gd name="connsiteX29" fmla="*/ 381220 w 1813301"/>
                <a:gd name="connsiteY29" fmla="*/ 332530 h 1074549"/>
                <a:gd name="connsiteX30" fmla="*/ 406741 w 1813301"/>
                <a:gd name="connsiteY30" fmla="*/ 377527 h 1074549"/>
                <a:gd name="connsiteX31" fmla="*/ 477258 w 1813301"/>
                <a:gd name="connsiteY31" fmla="*/ 716345 h 1074549"/>
                <a:gd name="connsiteX32" fmla="*/ 464498 w 1813301"/>
                <a:gd name="connsiteY32" fmla="*/ 724740 h 1074549"/>
                <a:gd name="connsiteX33" fmla="*/ 591764 w 1813301"/>
                <a:gd name="connsiteY33" fmla="*/ 797944 h 1074549"/>
                <a:gd name="connsiteX34" fmla="*/ 546096 w 1813301"/>
                <a:gd name="connsiteY34" fmla="*/ 771752 h 1074549"/>
                <a:gd name="connsiteX35" fmla="*/ 525612 w 1813301"/>
                <a:gd name="connsiteY35" fmla="*/ 744552 h 1074549"/>
                <a:gd name="connsiteX36" fmla="*/ 462483 w 1813301"/>
                <a:gd name="connsiteY36" fmla="*/ 411778 h 1074549"/>
                <a:gd name="connsiteX37" fmla="*/ 476586 w 1813301"/>
                <a:gd name="connsiteY37" fmla="*/ 391295 h 1074549"/>
                <a:gd name="connsiteX38" fmla="*/ 530985 w 1813301"/>
                <a:gd name="connsiteY38" fmla="*/ 425209 h 1074549"/>
                <a:gd name="connsiteX39" fmla="*/ 557513 w 1813301"/>
                <a:gd name="connsiteY39" fmla="*/ 470542 h 1074549"/>
                <a:gd name="connsiteX40" fmla="*/ 607212 w 1813301"/>
                <a:gd name="connsiteY40" fmla="*/ 790892 h 1074549"/>
                <a:gd name="connsiteX41" fmla="*/ 591764 w 1813301"/>
                <a:gd name="connsiteY41" fmla="*/ 797944 h 1074549"/>
                <a:gd name="connsiteX42" fmla="*/ 726755 w 1813301"/>
                <a:gd name="connsiteY42" fmla="*/ 873834 h 1074549"/>
                <a:gd name="connsiteX43" fmla="*/ 678400 w 1813301"/>
                <a:gd name="connsiteY43" fmla="*/ 846970 h 1074549"/>
                <a:gd name="connsiteX44" fmla="*/ 658588 w 1813301"/>
                <a:gd name="connsiteY44" fmla="*/ 820778 h 1074549"/>
                <a:gd name="connsiteX45" fmla="*/ 618964 w 1813301"/>
                <a:gd name="connsiteY45" fmla="*/ 509495 h 1074549"/>
                <a:gd name="connsiteX46" fmla="*/ 636762 w 1813301"/>
                <a:gd name="connsiteY46" fmla="*/ 492369 h 1074549"/>
                <a:gd name="connsiteX47" fmla="*/ 696869 w 1813301"/>
                <a:gd name="connsiteY47" fmla="*/ 530314 h 1074549"/>
                <a:gd name="connsiteX48" fmla="*/ 723061 w 1813301"/>
                <a:gd name="connsiteY48" fmla="*/ 574639 h 1074549"/>
                <a:gd name="connsiteX49" fmla="*/ 744887 w 1813301"/>
                <a:gd name="connsiteY49" fmla="*/ 868797 h 1074549"/>
                <a:gd name="connsiteX50" fmla="*/ 726755 w 1813301"/>
                <a:gd name="connsiteY50" fmla="*/ 873834 h 1074549"/>
                <a:gd name="connsiteX51" fmla="*/ 891295 w 1813301"/>
                <a:gd name="connsiteY51" fmla="*/ 945694 h 1074549"/>
                <a:gd name="connsiteX52" fmla="*/ 870140 w 1813301"/>
                <a:gd name="connsiteY52" fmla="*/ 949388 h 1074549"/>
                <a:gd name="connsiteX53" fmla="*/ 819099 w 1813301"/>
                <a:gd name="connsiteY53" fmla="*/ 923196 h 1074549"/>
                <a:gd name="connsiteX54" fmla="*/ 799958 w 1813301"/>
                <a:gd name="connsiteY54" fmla="*/ 898683 h 1074549"/>
                <a:gd name="connsiteX55" fmla="*/ 790556 w 1813301"/>
                <a:gd name="connsiteY55" fmla="*/ 616614 h 1074549"/>
                <a:gd name="connsiteX56" fmla="*/ 813055 w 1813301"/>
                <a:gd name="connsiteY56" fmla="*/ 603517 h 1074549"/>
                <a:gd name="connsiteX57" fmla="*/ 878535 w 1813301"/>
                <a:gd name="connsiteY57" fmla="*/ 643813 h 1074549"/>
                <a:gd name="connsiteX58" fmla="*/ 904056 w 1813301"/>
                <a:gd name="connsiteY58" fmla="*/ 685452 h 1074549"/>
                <a:gd name="connsiteX59" fmla="*/ 891295 w 1813301"/>
                <a:gd name="connsiteY59" fmla="*/ 945694 h 1074549"/>
                <a:gd name="connsiteX60" fmla="*/ 1194520 w 1813301"/>
                <a:gd name="connsiteY60" fmla="*/ 647507 h 1074549"/>
                <a:gd name="connsiteX61" fmla="*/ 1156910 w 1813301"/>
                <a:gd name="connsiteY61" fmla="*/ 865774 h 1074549"/>
                <a:gd name="connsiteX62" fmla="*/ 1137434 w 1813301"/>
                <a:gd name="connsiteY62" fmla="*/ 887602 h 1074549"/>
                <a:gd name="connsiteX63" fmla="*/ 1090758 w 1813301"/>
                <a:gd name="connsiteY63" fmla="*/ 910436 h 1074549"/>
                <a:gd name="connsiteX64" fmla="*/ 1073969 w 1813301"/>
                <a:gd name="connsiteY64" fmla="*/ 906407 h 1074549"/>
                <a:gd name="connsiteX65" fmla="*/ 1100832 w 1813301"/>
                <a:gd name="connsiteY65" fmla="*/ 694854 h 1074549"/>
                <a:gd name="connsiteX66" fmla="*/ 1124338 w 1813301"/>
                <a:gd name="connsiteY66" fmla="*/ 666312 h 1074549"/>
                <a:gd name="connsiteX67" fmla="*/ 1178066 w 1813301"/>
                <a:gd name="connsiteY67" fmla="*/ 639112 h 1074549"/>
                <a:gd name="connsiteX68" fmla="*/ 1194520 w 1813301"/>
                <a:gd name="connsiteY68" fmla="*/ 647507 h 1074549"/>
                <a:gd name="connsiteX69" fmla="*/ 1262015 w 1813301"/>
                <a:gd name="connsiteY69" fmla="*/ 822792 h 1074549"/>
                <a:gd name="connsiteX70" fmla="*/ 1219704 w 1813301"/>
                <a:gd name="connsiteY70" fmla="*/ 845291 h 1074549"/>
                <a:gd name="connsiteX71" fmla="*/ 1205936 w 1813301"/>
                <a:gd name="connsiteY71" fmla="*/ 840590 h 1074549"/>
                <a:gd name="connsiteX72" fmla="*/ 1249591 w 1813301"/>
                <a:gd name="connsiteY72" fmla="*/ 617957 h 1074549"/>
                <a:gd name="connsiteX73" fmla="*/ 1272088 w 1813301"/>
                <a:gd name="connsiteY73" fmla="*/ 588407 h 1074549"/>
                <a:gd name="connsiteX74" fmla="*/ 1319772 w 1813301"/>
                <a:gd name="connsiteY74" fmla="*/ 561543 h 1074549"/>
                <a:gd name="connsiteX75" fmla="*/ 1333204 w 1813301"/>
                <a:gd name="connsiteY75" fmla="*/ 570945 h 1074549"/>
                <a:gd name="connsiteX76" fmla="*/ 1281155 w 1813301"/>
                <a:gd name="connsiteY76" fmla="*/ 799959 h 1074549"/>
                <a:gd name="connsiteX77" fmla="*/ 1262015 w 1813301"/>
                <a:gd name="connsiteY77" fmla="*/ 822792 h 1074549"/>
                <a:gd name="connsiteX78" fmla="*/ 1393647 w 1813301"/>
                <a:gd name="connsiteY78" fmla="*/ 736157 h 1074549"/>
                <a:gd name="connsiteX79" fmla="*/ 1375514 w 1813301"/>
                <a:gd name="connsiteY79" fmla="*/ 758991 h 1074549"/>
                <a:gd name="connsiteX80" fmla="*/ 1336897 w 1813301"/>
                <a:gd name="connsiteY80" fmla="*/ 781490 h 1074549"/>
                <a:gd name="connsiteX81" fmla="*/ 1325480 w 1813301"/>
                <a:gd name="connsiteY81" fmla="*/ 776117 h 1074549"/>
                <a:gd name="connsiteX82" fmla="*/ 1381894 w 1813301"/>
                <a:gd name="connsiteY82" fmla="*/ 543074 h 1074549"/>
                <a:gd name="connsiteX83" fmla="*/ 1403385 w 1813301"/>
                <a:gd name="connsiteY83" fmla="*/ 512853 h 1074549"/>
                <a:gd name="connsiteX84" fmla="*/ 1446031 w 1813301"/>
                <a:gd name="connsiteY84" fmla="*/ 486661 h 1074549"/>
                <a:gd name="connsiteX85" fmla="*/ 1456777 w 1813301"/>
                <a:gd name="connsiteY85" fmla="*/ 497405 h 1074549"/>
                <a:gd name="connsiteX86" fmla="*/ 1393647 w 1813301"/>
                <a:gd name="connsiteY86" fmla="*/ 736157 h 1074549"/>
                <a:gd name="connsiteX87" fmla="*/ 1478603 w 1813301"/>
                <a:gd name="connsiteY87" fmla="*/ 695861 h 1074549"/>
                <a:gd name="connsiteX88" fmla="*/ 1443345 w 1813301"/>
                <a:gd name="connsiteY88" fmla="*/ 718024 h 1074549"/>
                <a:gd name="connsiteX89" fmla="*/ 1433943 w 1813301"/>
                <a:gd name="connsiteY89" fmla="*/ 711980 h 1074549"/>
                <a:gd name="connsiteX90" fmla="*/ 1500430 w 1813301"/>
                <a:gd name="connsiteY90" fmla="*/ 469199 h 1074549"/>
                <a:gd name="connsiteX91" fmla="*/ 1520914 w 1813301"/>
                <a:gd name="connsiteY91" fmla="*/ 438641 h 1074549"/>
                <a:gd name="connsiteX92" fmla="*/ 1559194 w 1813301"/>
                <a:gd name="connsiteY92" fmla="*/ 412785 h 1074549"/>
                <a:gd name="connsiteX93" fmla="*/ 1567589 w 1813301"/>
                <a:gd name="connsiteY93" fmla="*/ 424538 h 1074549"/>
                <a:gd name="connsiteX94" fmla="*/ 1496065 w 1813301"/>
                <a:gd name="connsiteY94" fmla="*/ 672691 h 1074549"/>
                <a:gd name="connsiteX95" fmla="*/ 1478603 w 1813301"/>
                <a:gd name="connsiteY95" fmla="*/ 695861 h 1074549"/>
                <a:gd name="connsiteX96" fmla="*/ 1667993 w 1813301"/>
                <a:gd name="connsiteY96" fmla="*/ 353349 h 1074549"/>
                <a:gd name="connsiteX97" fmla="*/ 1590088 w 1813301"/>
                <a:gd name="connsiteY97" fmla="*/ 609898 h 1074549"/>
                <a:gd name="connsiteX98" fmla="*/ 1572962 w 1813301"/>
                <a:gd name="connsiteY98" fmla="*/ 633404 h 1074549"/>
                <a:gd name="connsiteX99" fmla="*/ 1540726 w 1813301"/>
                <a:gd name="connsiteY99" fmla="*/ 655230 h 1074549"/>
                <a:gd name="connsiteX100" fmla="*/ 1533002 w 1813301"/>
                <a:gd name="connsiteY100" fmla="*/ 648514 h 1074549"/>
                <a:gd name="connsiteX101" fmla="*/ 1607214 w 1813301"/>
                <a:gd name="connsiteY101" fmla="*/ 397003 h 1074549"/>
                <a:gd name="connsiteX102" fmla="*/ 1626690 w 1813301"/>
                <a:gd name="connsiteY102" fmla="*/ 365774 h 1074549"/>
                <a:gd name="connsiteX103" fmla="*/ 1661277 w 1813301"/>
                <a:gd name="connsiteY103" fmla="*/ 340925 h 1074549"/>
                <a:gd name="connsiteX104" fmla="*/ 1667993 w 1813301"/>
                <a:gd name="connsiteY104" fmla="*/ 353349 h 1074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813301" h="1074549">
                  <a:moveTo>
                    <a:pt x="1712990" y="266713"/>
                  </a:moveTo>
                  <a:cubicBezTo>
                    <a:pt x="1540055" y="377527"/>
                    <a:pt x="1344957" y="502778"/>
                    <a:pt x="1133404" y="603517"/>
                  </a:cubicBezTo>
                  <a:cubicBezTo>
                    <a:pt x="1084714" y="626687"/>
                    <a:pt x="1006138" y="625680"/>
                    <a:pt x="958791" y="601168"/>
                  </a:cubicBezTo>
                  <a:cubicBezTo>
                    <a:pt x="810704" y="524941"/>
                    <a:pt x="664633" y="445021"/>
                    <a:pt x="524270" y="364095"/>
                  </a:cubicBezTo>
                  <a:cubicBezTo>
                    <a:pt x="384242" y="283168"/>
                    <a:pt x="245894" y="198883"/>
                    <a:pt x="113590" y="113255"/>
                  </a:cubicBezTo>
                  <a:cubicBezTo>
                    <a:pt x="102509" y="106203"/>
                    <a:pt x="94449" y="97808"/>
                    <a:pt x="88742" y="88742"/>
                  </a:cubicBezTo>
                  <a:lnTo>
                    <a:pt x="246230" y="619972"/>
                  </a:lnTo>
                  <a:cubicBezTo>
                    <a:pt x="248245" y="636762"/>
                    <a:pt x="286190" y="655566"/>
                    <a:pt x="308352" y="669669"/>
                  </a:cubicBezTo>
                  <a:cubicBezTo>
                    <a:pt x="369803" y="708622"/>
                    <a:pt x="451738" y="764364"/>
                    <a:pt x="585384" y="837568"/>
                  </a:cubicBezTo>
                  <a:cubicBezTo>
                    <a:pt x="724068" y="913458"/>
                    <a:pt x="763693" y="940994"/>
                    <a:pt x="838240" y="980281"/>
                  </a:cubicBezTo>
                  <a:cubicBezTo>
                    <a:pt x="885251" y="1005131"/>
                    <a:pt x="944016" y="1019234"/>
                    <a:pt x="1031994" y="974237"/>
                  </a:cubicBezTo>
                  <a:cubicBezTo>
                    <a:pt x="1177394" y="899354"/>
                    <a:pt x="1231457" y="869133"/>
                    <a:pt x="1418496" y="756977"/>
                  </a:cubicBezTo>
                  <a:cubicBezTo>
                    <a:pt x="1452076" y="736829"/>
                    <a:pt x="1605199" y="655230"/>
                    <a:pt x="1611914" y="626687"/>
                  </a:cubicBezTo>
                  <a:lnTo>
                    <a:pt x="1736496" y="238843"/>
                  </a:lnTo>
                  <a:cubicBezTo>
                    <a:pt x="1726085" y="253282"/>
                    <a:pt x="1719370" y="262348"/>
                    <a:pt x="1712990" y="266713"/>
                  </a:cubicBezTo>
                  <a:close/>
                  <a:moveTo>
                    <a:pt x="345626" y="656574"/>
                  </a:moveTo>
                  <a:cubicBezTo>
                    <a:pt x="332529" y="648850"/>
                    <a:pt x="319098" y="641462"/>
                    <a:pt x="306002" y="634075"/>
                  </a:cubicBezTo>
                  <a:cubicBezTo>
                    <a:pt x="297942" y="629374"/>
                    <a:pt x="288540" y="617285"/>
                    <a:pt x="285518" y="606875"/>
                  </a:cubicBezTo>
                  <a:cubicBezTo>
                    <a:pt x="255968" y="486661"/>
                    <a:pt x="226418" y="368796"/>
                    <a:pt x="197203" y="254289"/>
                  </a:cubicBezTo>
                  <a:cubicBezTo>
                    <a:pt x="193510" y="235484"/>
                    <a:pt x="197203" y="224068"/>
                    <a:pt x="205934" y="229104"/>
                  </a:cubicBezTo>
                  <a:cubicBezTo>
                    <a:pt x="220038" y="237163"/>
                    <a:pt x="234141" y="245223"/>
                    <a:pt x="248245" y="253618"/>
                  </a:cubicBezTo>
                  <a:cubicBezTo>
                    <a:pt x="257311" y="258991"/>
                    <a:pt x="268057" y="278803"/>
                    <a:pt x="272086" y="297271"/>
                  </a:cubicBezTo>
                  <a:cubicBezTo>
                    <a:pt x="299957" y="411442"/>
                    <a:pt x="327829" y="528299"/>
                    <a:pt x="355699" y="646499"/>
                  </a:cubicBezTo>
                  <a:cubicBezTo>
                    <a:pt x="358721" y="656909"/>
                    <a:pt x="354021" y="661274"/>
                    <a:pt x="345626" y="656574"/>
                  </a:cubicBezTo>
                  <a:close/>
                  <a:moveTo>
                    <a:pt x="464498" y="724740"/>
                  </a:moveTo>
                  <a:cubicBezTo>
                    <a:pt x="450394" y="716345"/>
                    <a:pt x="435955" y="708287"/>
                    <a:pt x="421851" y="700227"/>
                  </a:cubicBezTo>
                  <a:cubicBezTo>
                    <a:pt x="413121" y="695190"/>
                    <a:pt x="403719" y="682766"/>
                    <a:pt x="401368" y="672691"/>
                  </a:cubicBezTo>
                  <a:cubicBezTo>
                    <a:pt x="374840" y="555835"/>
                    <a:pt x="348312" y="440321"/>
                    <a:pt x="321784" y="326485"/>
                  </a:cubicBezTo>
                  <a:cubicBezTo>
                    <a:pt x="318090" y="308017"/>
                    <a:pt x="322792" y="297271"/>
                    <a:pt x="332865" y="303315"/>
                  </a:cubicBezTo>
                  <a:cubicBezTo>
                    <a:pt x="348984" y="312717"/>
                    <a:pt x="365101" y="322792"/>
                    <a:pt x="381220" y="332530"/>
                  </a:cubicBezTo>
                  <a:cubicBezTo>
                    <a:pt x="391630" y="338910"/>
                    <a:pt x="403047" y="359394"/>
                    <a:pt x="406741" y="377527"/>
                  </a:cubicBezTo>
                  <a:cubicBezTo>
                    <a:pt x="430246" y="489347"/>
                    <a:pt x="453752" y="602510"/>
                    <a:pt x="477258" y="716345"/>
                  </a:cubicBezTo>
                  <a:cubicBezTo>
                    <a:pt x="479273" y="726419"/>
                    <a:pt x="473564" y="730113"/>
                    <a:pt x="464498" y="724740"/>
                  </a:cubicBezTo>
                  <a:close/>
                  <a:moveTo>
                    <a:pt x="591764" y="797944"/>
                  </a:moveTo>
                  <a:cubicBezTo>
                    <a:pt x="576654" y="789213"/>
                    <a:pt x="561543" y="780483"/>
                    <a:pt x="546096" y="771752"/>
                  </a:cubicBezTo>
                  <a:cubicBezTo>
                    <a:pt x="536694" y="766379"/>
                    <a:pt x="527628" y="754291"/>
                    <a:pt x="525612" y="744552"/>
                  </a:cubicBezTo>
                  <a:cubicBezTo>
                    <a:pt x="504458" y="633404"/>
                    <a:pt x="483303" y="522255"/>
                    <a:pt x="462483" y="411778"/>
                  </a:cubicBezTo>
                  <a:cubicBezTo>
                    <a:pt x="459125" y="393644"/>
                    <a:pt x="465505" y="384578"/>
                    <a:pt x="476586" y="391295"/>
                  </a:cubicBezTo>
                  <a:cubicBezTo>
                    <a:pt x="494719" y="402375"/>
                    <a:pt x="512853" y="413792"/>
                    <a:pt x="530985" y="425209"/>
                  </a:cubicBezTo>
                  <a:cubicBezTo>
                    <a:pt x="542738" y="432597"/>
                    <a:pt x="554491" y="453081"/>
                    <a:pt x="557513" y="470542"/>
                  </a:cubicBezTo>
                  <a:cubicBezTo>
                    <a:pt x="573967" y="577325"/>
                    <a:pt x="590422" y="684109"/>
                    <a:pt x="607212" y="790892"/>
                  </a:cubicBezTo>
                  <a:cubicBezTo>
                    <a:pt x="608219" y="800631"/>
                    <a:pt x="601166" y="803653"/>
                    <a:pt x="591764" y="797944"/>
                  </a:cubicBezTo>
                  <a:close/>
                  <a:moveTo>
                    <a:pt x="726755" y="873834"/>
                  </a:moveTo>
                  <a:cubicBezTo>
                    <a:pt x="710636" y="865103"/>
                    <a:pt x="694518" y="856037"/>
                    <a:pt x="678400" y="846970"/>
                  </a:cubicBezTo>
                  <a:cubicBezTo>
                    <a:pt x="668326" y="841262"/>
                    <a:pt x="659596" y="829845"/>
                    <a:pt x="658588" y="820778"/>
                  </a:cubicBezTo>
                  <a:cubicBezTo>
                    <a:pt x="645492" y="717353"/>
                    <a:pt x="632060" y="613256"/>
                    <a:pt x="618964" y="509495"/>
                  </a:cubicBezTo>
                  <a:cubicBezTo>
                    <a:pt x="616614" y="492369"/>
                    <a:pt x="624673" y="484646"/>
                    <a:pt x="636762" y="492369"/>
                  </a:cubicBezTo>
                  <a:cubicBezTo>
                    <a:pt x="656909" y="504793"/>
                    <a:pt x="676721" y="517553"/>
                    <a:pt x="696869" y="530314"/>
                  </a:cubicBezTo>
                  <a:cubicBezTo>
                    <a:pt x="709629" y="538373"/>
                    <a:pt x="721718" y="558521"/>
                    <a:pt x="723061" y="574639"/>
                  </a:cubicBezTo>
                  <a:cubicBezTo>
                    <a:pt x="730448" y="673027"/>
                    <a:pt x="737501" y="771081"/>
                    <a:pt x="744887" y="868797"/>
                  </a:cubicBezTo>
                  <a:cubicBezTo>
                    <a:pt x="745223" y="877192"/>
                    <a:pt x="737165" y="879542"/>
                    <a:pt x="726755" y="873834"/>
                  </a:cubicBezTo>
                  <a:close/>
                  <a:moveTo>
                    <a:pt x="891295" y="945694"/>
                  </a:moveTo>
                  <a:cubicBezTo>
                    <a:pt x="890624" y="953082"/>
                    <a:pt x="881222" y="954761"/>
                    <a:pt x="870140" y="949388"/>
                  </a:cubicBezTo>
                  <a:cubicBezTo>
                    <a:pt x="853014" y="940657"/>
                    <a:pt x="835889" y="931926"/>
                    <a:pt x="819099" y="923196"/>
                  </a:cubicBezTo>
                  <a:cubicBezTo>
                    <a:pt x="808353" y="917487"/>
                    <a:pt x="799958" y="906742"/>
                    <a:pt x="799958" y="898683"/>
                  </a:cubicBezTo>
                  <a:cubicBezTo>
                    <a:pt x="796936" y="804995"/>
                    <a:pt x="793914" y="710973"/>
                    <a:pt x="790556" y="616614"/>
                  </a:cubicBezTo>
                  <a:cubicBezTo>
                    <a:pt x="789549" y="601168"/>
                    <a:pt x="799622" y="595122"/>
                    <a:pt x="813055" y="603517"/>
                  </a:cubicBezTo>
                  <a:cubicBezTo>
                    <a:pt x="834882" y="616950"/>
                    <a:pt x="856708" y="630382"/>
                    <a:pt x="878535" y="643813"/>
                  </a:cubicBezTo>
                  <a:cubicBezTo>
                    <a:pt x="892639" y="652544"/>
                    <a:pt x="904056" y="671349"/>
                    <a:pt x="904056" y="685452"/>
                  </a:cubicBezTo>
                  <a:cubicBezTo>
                    <a:pt x="899690" y="772088"/>
                    <a:pt x="895325" y="858723"/>
                    <a:pt x="891295" y="945694"/>
                  </a:cubicBezTo>
                  <a:close/>
                  <a:moveTo>
                    <a:pt x="1194520" y="647507"/>
                  </a:moveTo>
                  <a:lnTo>
                    <a:pt x="1156910" y="865774"/>
                  </a:lnTo>
                  <a:cubicBezTo>
                    <a:pt x="1155567" y="873162"/>
                    <a:pt x="1146836" y="882564"/>
                    <a:pt x="1137434" y="887602"/>
                  </a:cubicBezTo>
                  <a:lnTo>
                    <a:pt x="1090758" y="910436"/>
                  </a:lnTo>
                  <a:cubicBezTo>
                    <a:pt x="1080684" y="915137"/>
                    <a:pt x="1073297" y="913458"/>
                    <a:pt x="1073969" y="906407"/>
                  </a:cubicBezTo>
                  <a:lnTo>
                    <a:pt x="1100832" y="694854"/>
                  </a:lnTo>
                  <a:cubicBezTo>
                    <a:pt x="1102175" y="684781"/>
                    <a:pt x="1112585" y="672020"/>
                    <a:pt x="1124338" y="666312"/>
                  </a:cubicBezTo>
                  <a:lnTo>
                    <a:pt x="1178066" y="639112"/>
                  </a:lnTo>
                  <a:cubicBezTo>
                    <a:pt x="1189147" y="633068"/>
                    <a:pt x="1196534" y="637097"/>
                    <a:pt x="1194520" y="647507"/>
                  </a:cubicBezTo>
                  <a:close/>
                  <a:moveTo>
                    <a:pt x="1262015" y="822792"/>
                  </a:moveTo>
                  <a:lnTo>
                    <a:pt x="1219704" y="845291"/>
                  </a:lnTo>
                  <a:cubicBezTo>
                    <a:pt x="1210638" y="849992"/>
                    <a:pt x="1204258" y="847977"/>
                    <a:pt x="1205936" y="840590"/>
                  </a:cubicBezTo>
                  <a:lnTo>
                    <a:pt x="1249591" y="617957"/>
                  </a:lnTo>
                  <a:cubicBezTo>
                    <a:pt x="1251605" y="607548"/>
                    <a:pt x="1261679" y="594115"/>
                    <a:pt x="1272088" y="588407"/>
                  </a:cubicBezTo>
                  <a:lnTo>
                    <a:pt x="1319772" y="561543"/>
                  </a:lnTo>
                  <a:cubicBezTo>
                    <a:pt x="1329509" y="555835"/>
                    <a:pt x="1335554" y="560200"/>
                    <a:pt x="1333204" y="570945"/>
                  </a:cubicBezTo>
                  <a:lnTo>
                    <a:pt x="1281155" y="799959"/>
                  </a:lnTo>
                  <a:cubicBezTo>
                    <a:pt x="1279140" y="808353"/>
                    <a:pt x="1270745" y="818092"/>
                    <a:pt x="1262015" y="822792"/>
                  </a:cubicBezTo>
                  <a:close/>
                  <a:moveTo>
                    <a:pt x="1393647" y="736157"/>
                  </a:moveTo>
                  <a:cubicBezTo>
                    <a:pt x="1391632" y="744216"/>
                    <a:pt x="1383237" y="754291"/>
                    <a:pt x="1375514" y="758991"/>
                  </a:cubicBezTo>
                  <a:lnTo>
                    <a:pt x="1336897" y="781490"/>
                  </a:lnTo>
                  <a:cubicBezTo>
                    <a:pt x="1328502" y="786191"/>
                    <a:pt x="1323465" y="783841"/>
                    <a:pt x="1325480" y="776117"/>
                  </a:cubicBezTo>
                  <a:lnTo>
                    <a:pt x="1381894" y="543074"/>
                  </a:lnTo>
                  <a:cubicBezTo>
                    <a:pt x="1384581" y="531993"/>
                    <a:pt x="1394319" y="518561"/>
                    <a:pt x="1403385" y="512853"/>
                  </a:cubicBezTo>
                  <a:lnTo>
                    <a:pt x="1446031" y="486661"/>
                  </a:lnTo>
                  <a:cubicBezTo>
                    <a:pt x="1454762" y="481288"/>
                    <a:pt x="1459464" y="485988"/>
                    <a:pt x="1456777" y="497405"/>
                  </a:cubicBezTo>
                  <a:lnTo>
                    <a:pt x="1393647" y="736157"/>
                  </a:lnTo>
                  <a:close/>
                  <a:moveTo>
                    <a:pt x="1478603" y="695861"/>
                  </a:moveTo>
                  <a:lnTo>
                    <a:pt x="1443345" y="718024"/>
                  </a:lnTo>
                  <a:cubicBezTo>
                    <a:pt x="1435957" y="722726"/>
                    <a:pt x="1431592" y="720039"/>
                    <a:pt x="1433943" y="711980"/>
                  </a:cubicBezTo>
                  <a:lnTo>
                    <a:pt x="1500430" y="469199"/>
                  </a:lnTo>
                  <a:cubicBezTo>
                    <a:pt x="1503453" y="457782"/>
                    <a:pt x="1512519" y="444014"/>
                    <a:pt x="1520914" y="438641"/>
                  </a:cubicBezTo>
                  <a:lnTo>
                    <a:pt x="1559194" y="412785"/>
                  </a:lnTo>
                  <a:cubicBezTo>
                    <a:pt x="1567254" y="407412"/>
                    <a:pt x="1570947" y="412785"/>
                    <a:pt x="1567589" y="424538"/>
                  </a:cubicBezTo>
                  <a:lnTo>
                    <a:pt x="1496065" y="672691"/>
                  </a:lnTo>
                  <a:cubicBezTo>
                    <a:pt x="1493714" y="680751"/>
                    <a:pt x="1485991" y="691161"/>
                    <a:pt x="1478603" y="695861"/>
                  </a:cubicBezTo>
                  <a:close/>
                  <a:moveTo>
                    <a:pt x="1667993" y="353349"/>
                  </a:moveTo>
                  <a:lnTo>
                    <a:pt x="1590088" y="609898"/>
                  </a:lnTo>
                  <a:cubicBezTo>
                    <a:pt x="1587402" y="618292"/>
                    <a:pt x="1579678" y="629038"/>
                    <a:pt x="1572962" y="633404"/>
                  </a:cubicBezTo>
                  <a:lnTo>
                    <a:pt x="1540726" y="655230"/>
                  </a:lnTo>
                  <a:cubicBezTo>
                    <a:pt x="1533674" y="659932"/>
                    <a:pt x="1530316" y="656909"/>
                    <a:pt x="1533002" y="648514"/>
                  </a:cubicBezTo>
                  <a:lnTo>
                    <a:pt x="1607214" y="397003"/>
                  </a:lnTo>
                  <a:cubicBezTo>
                    <a:pt x="1610572" y="385249"/>
                    <a:pt x="1619302" y="371147"/>
                    <a:pt x="1626690" y="365774"/>
                  </a:cubicBezTo>
                  <a:lnTo>
                    <a:pt x="1661277" y="340925"/>
                  </a:lnTo>
                  <a:cubicBezTo>
                    <a:pt x="1668664" y="335552"/>
                    <a:pt x="1671686" y="341260"/>
                    <a:pt x="1667993" y="353349"/>
                  </a:cubicBezTo>
                  <a:close/>
                </a:path>
              </a:pathLst>
            </a:custGeom>
            <a:solidFill>
              <a:schemeClr val="bg1">
                <a:lumMod val="9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3" name="Freeform: Shape 252">
              <a:extLst>
                <a:ext uri="{FF2B5EF4-FFF2-40B4-BE49-F238E27FC236}">
                  <a16:creationId xmlns:a16="http://schemas.microsoft.com/office/drawing/2014/main" id="{09465897-25E4-4866-AC0D-CB2CB62718FD}"/>
                </a:ext>
              </a:extLst>
            </p:cNvPr>
            <p:cNvSpPr/>
            <p:nvPr/>
          </p:nvSpPr>
          <p:spPr>
            <a:xfrm>
              <a:off x="17280327" y="10520152"/>
              <a:ext cx="180612" cy="421429"/>
            </a:xfrm>
            <a:custGeom>
              <a:avLst/>
              <a:gdLst>
                <a:gd name="connsiteX0" fmla="*/ 180404 w 201477"/>
                <a:gd name="connsiteY0" fmla="*/ 423959 h 470115"/>
                <a:gd name="connsiteX1" fmla="*/ 163278 w 201477"/>
                <a:gd name="connsiteY1" fmla="*/ 414222 h 470115"/>
                <a:gd name="connsiteX2" fmla="*/ 142794 w 201477"/>
                <a:gd name="connsiteY2" fmla="*/ 387021 h 470115"/>
                <a:gd name="connsiteX3" fmla="*/ 55488 w 201477"/>
                <a:gd name="connsiteY3" fmla="*/ 38129 h 470115"/>
                <a:gd name="connsiteX4" fmla="*/ 35340 w 201477"/>
                <a:gd name="connsiteY4" fmla="*/ 26376 h 470115"/>
                <a:gd name="connsiteX5" fmla="*/ 26609 w 201477"/>
                <a:gd name="connsiteY5" fmla="*/ 51561 h 470115"/>
                <a:gd name="connsiteX6" fmla="*/ 114923 w 201477"/>
                <a:gd name="connsiteY6" fmla="*/ 404147 h 470115"/>
                <a:gd name="connsiteX7" fmla="*/ 135407 w 201477"/>
                <a:gd name="connsiteY7" fmla="*/ 431347 h 470115"/>
                <a:gd name="connsiteX8" fmla="*/ 175031 w 201477"/>
                <a:gd name="connsiteY8" fmla="*/ 453845 h 470115"/>
                <a:gd name="connsiteX9" fmla="*/ 185441 w 201477"/>
                <a:gd name="connsiteY9" fmla="*/ 444107 h 470115"/>
                <a:gd name="connsiteX10" fmla="*/ 180404 w 201477"/>
                <a:gd name="connsiteY10" fmla="*/ 423959 h 47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477" h="470115">
                  <a:moveTo>
                    <a:pt x="180404" y="423959"/>
                  </a:moveTo>
                  <a:cubicBezTo>
                    <a:pt x="174695" y="420601"/>
                    <a:pt x="168986" y="417244"/>
                    <a:pt x="163278" y="414222"/>
                  </a:cubicBezTo>
                  <a:cubicBezTo>
                    <a:pt x="154883" y="409520"/>
                    <a:pt x="145816" y="397432"/>
                    <a:pt x="142794" y="387021"/>
                  </a:cubicBezTo>
                  <a:cubicBezTo>
                    <a:pt x="113580" y="268150"/>
                    <a:pt x="84366" y="151292"/>
                    <a:pt x="55488" y="38129"/>
                  </a:cubicBezTo>
                  <a:cubicBezTo>
                    <a:pt x="48772" y="34100"/>
                    <a:pt x="42055" y="30070"/>
                    <a:pt x="35340" y="26376"/>
                  </a:cubicBezTo>
                  <a:cubicBezTo>
                    <a:pt x="26609" y="21339"/>
                    <a:pt x="22916" y="32756"/>
                    <a:pt x="26609" y="51561"/>
                  </a:cubicBezTo>
                  <a:cubicBezTo>
                    <a:pt x="55823" y="166067"/>
                    <a:pt x="85373" y="283932"/>
                    <a:pt x="114923" y="404147"/>
                  </a:cubicBezTo>
                  <a:cubicBezTo>
                    <a:pt x="117946" y="414557"/>
                    <a:pt x="127012" y="426646"/>
                    <a:pt x="135407" y="431347"/>
                  </a:cubicBezTo>
                  <a:cubicBezTo>
                    <a:pt x="148503" y="438734"/>
                    <a:pt x="161935" y="446458"/>
                    <a:pt x="175031" y="453845"/>
                  </a:cubicBezTo>
                  <a:cubicBezTo>
                    <a:pt x="183426" y="458546"/>
                    <a:pt x="188127" y="454517"/>
                    <a:pt x="185441" y="444107"/>
                  </a:cubicBezTo>
                  <a:cubicBezTo>
                    <a:pt x="183426" y="437391"/>
                    <a:pt x="181747" y="430675"/>
                    <a:pt x="180404" y="423959"/>
                  </a:cubicBezTo>
                  <a:close/>
                </a:path>
              </a:pathLst>
            </a:custGeom>
            <a:solidFill>
              <a:schemeClr val="bg1">
                <a:lumMod val="6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4" name="Freeform: Shape 253">
              <a:extLst>
                <a:ext uri="{FF2B5EF4-FFF2-40B4-BE49-F238E27FC236}">
                  <a16:creationId xmlns:a16="http://schemas.microsoft.com/office/drawing/2014/main" id="{9EEE347F-206F-4145-B4D8-6536DF5AAEF5}"/>
                </a:ext>
              </a:extLst>
            </p:cNvPr>
            <p:cNvSpPr/>
            <p:nvPr/>
          </p:nvSpPr>
          <p:spPr>
            <a:xfrm>
              <a:off x="17392159" y="10586533"/>
              <a:ext cx="180612" cy="421429"/>
            </a:xfrm>
            <a:custGeom>
              <a:avLst/>
              <a:gdLst>
                <a:gd name="connsiteX0" fmla="*/ 177211 w 201477"/>
                <a:gd name="connsiteY0" fmla="*/ 419756 h 470115"/>
                <a:gd name="connsiteX1" fmla="*/ 154376 w 201477"/>
                <a:gd name="connsiteY1" fmla="*/ 406660 h 470115"/>
                <a:gd name="connsiteX2" fmla="*/ 133893 w 201477"/>
                <a:gd name="connsiteY2" fmla="*/ 379124 h 470115"/>
                <a:gd name="connsiteX3" fmla="*/ 55653 w 201477"/>
                <a:gd name="connsiteY3" fmla="*/ 37956 h 470115"/>
                <a:gd name="connsiteX4" fmla="*/ 37520 w 201477"/>
                <a:gd name="connsiteY4" fmla="*/ 26874 h 470115"/>
                <a:gd name="connsiteX5" fmla="*/ 26438 w 201477"/>
                <a:gd name="connsiteY5" fmla="*/ 50044 h 470115"/>
                <a:gd name="connsiteX6" fmla="*/ 106022 w 201477"/>
                <a:gd name="connsiteY6" fmla="*/ 396250 h 470115"/>
                <a:gd name="connsiteX7" fmla="*/ 126505 w 201477"/>
                <a:gd name="connsiteY7" fmla="*/ 423786 h 470115"/>
                <a:gd name="connsiteX8" fmla="*/ 169151 w 201477"/>
                <a:gd name="connsiteY8" fmla="*/ 448299 h 470115"/>
                <a:gd name="connsiteX9" fmla="*/ 181912 w 201477"/>
                <a:gd name="connsiteY9" fmla="*/ 439904 h 470115"/>
                <a:gd name="connsiteX10" fmla="*/ 177211 w 201477"/>
                <a:gd name="connsiteY10" fmla="*/ 419756 h 47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477" h="470115">
                  <a:moveTo>
                    <a:pt x="177211" y="419756"/>
                  </a:moveTo>
                  <a:cubicBezTo>
                    <a:pt x="169487" y="415391"/>
                    <a:pt x="161764" y="411025"/>
                    <a:pt x="154376" y="406660"/>
                  </a:cubicBezTo>
                  <a:cubicBezTo>
                    <a:pt x="145646" y="401623"/>
                    <a:pt x="136244" y="389199"/>
                    <a:pt x="133893" y="379124"/>
                  </a:cubicBezTo>
                  <a:cubicBezTo>
                    <a:pt x="107701" y="263946"/>
                    <a:pt x="81509" y="150112"/>
                    <a:pt x="55653" y="37956"/>
                  </a:cubicBezTo>
                  <a:cubicBezTo>
                    <a:pt x="49608" y="34261"/>
                    <a:pt x="43564" y="30568"/>
                    <a:pt x="37520" y="26874"/>
                  </a:cubicBezTo>
                  <a:cubicBezTo>
                    <a:pt x="27445" y="20830"/>
                    <a:pt x="22744" y="31575"/>
                    <a:pt x="26438" y="50044"/>
                  </a:cubicBezTo>
                  <a:cubicBezTo>
                    <a:pt x="52966" y="163543"/>
                    <a:pt x="79494" y="279392"/>
                    <a:pt x="106022" y="396250"/>
                  </a:cubicBezTo>
                  <a:cubicBezTo>
                    <a:pt x="108708" y="406325"/>
                    <a:pt x="117774" y="418749"/>
                    <a:pt x="126505" y="423786"/>
                  </a:cubicBezTo>
                  <a:cubicBezTo>
                    <a:pt x="140609" y="431844"/>
                    <a:pt x="155048" y="440239"/>
                    <a:pt x="169151" y="448299"/>
                  </a:cubicBezTo>
                  <a:cubicBezTo>
                    <a:pt x="178218" y="453671"/>
                    <a:pt x="183926" y="449978"/>
                    <a:pt x="181912" y="439904"/>
                  </a:cubicBezTo>
                  <a:cubicBezTo>
                    <a:pt x="179897" y="433188"/>
                    <a:pt x="178554" y="426472"/>
                    <a:pt x="177211" y="419756"/>
                  </a:cubicBez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5" name="Freeform: Shape 254">
              <a:extLst>
                <a:ext uri="{FF2B5EF4-FFF2-40B4-BE49-F238E27FC236}">
                  <a16:creationId xmlns:a16="http://schemas.microsoft.com/office/drawing/2014/main" id="{A3DA43DA-22DB-4DD9-A262-CAEB6E44E402}"/>
                </a:ext>
              </a:extLst>
            </p:cNvPr>
            <p:cNvSpPr/>
            <p:nvPr/>
          </p:nvSpPr>
          <p:spPr>
            <a:xfrm>
              <a:off x="17658921" y="10754832"/>
              <a:ext cx="150510" cy="391328"/>
            </a:xfrm>
            <a:custGeom>
              <a:avLst/>
              <a:gdLst>
                <a:gd name="connsiteX0" fmla="*/ 113345 w 167898"/>
                <a:gd name="connsiteY0" fmla="*/ 365658 h 436535"/>
                <a:gd name="connsiteX1" fmla="*/ 93533 w 167898"/>
                <a:gd name="connsiteY1" fmla="*/ 339466 h 436535"/>
                <a:gd name="connsiteX2" fmla="*/ 54581 w 167898"/>
                <a:gd name="connsiteY2" fmla="*/ 35235 h 436535"/>
                <a:gd name="connsiteX3" fmla="*/ 43500 w 167898"/>
                <a:gd name="connsiteY3" fmla="*/ 28183 h 436535"/>
                <a:gd name="connsiteX4" fmla="*/ 25702 w 167898"/>
                <a:gd name="connsiteY4" fmla="*/ 45309 h 436535"/>
                <a:gd name="connsiteX5" fmla="*/ 65326 w 167898"/>
                <a:gd name="connsiteY5" fmla="*/ 356592 h 436535"/>
                <a:gd name="connsiteX6" fmla="*/ 85138 w 167898"/>
                <a:gd name="connsiteY6" fmla="*/ 382784 h 436535"/>
                <a:gd name="connsiteX7" fmla="*/ 133493 w 167898"/>
                <a:gd name="connsiteY7" fmla="*/ 409648 h 436535"/>
                <a:gd name="connsiteX8" fmla="*/ 151290 w 167898"/>
                <a:gd name="connsiteY8" fmla="*/ 404611 h 436535"/>
                <a:gd name="connsiteX9" fmla="*/ 149947 w 167898"/>
                <a:gd name="connsiteY9" fmla="*/ 386143 h 436535"/>
                <a:gd name="connsiteX10" fmla="*/ 113345 w 167898"/>
                <a:gd name="connsiteY10" fmla="*/ 365658 h 43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898" h="436535">
                  <a:moveTo>
                    <a:pt x="113345" y="365658"/>
                  </a:moveTo>
                  <a:cubicBezTo>
                    <a:pt x="103271" y="359951"/>
                    <a:pt x="94540" y="348534"/>
                    <a:pt x="93533" y="339466"/>
                  </a:cubicBezTo>
                  <a:cubicBezTo>
                    <a:pt x="80773" y="238392"/>
                    <a:pt x="67676" y="136646"/>
                    <a:pt x="54581" y="35235"/>
                  </a:cubicBezTo>
                  <a:cubicBezTo>
                    <a:pt x="50886" y="32884"/>
                    <a:pt x="47193" y="30534"/>
                    <a:pt x="43500" y="28183"/>
                  </a:cubicBezTo>
                  <a:cubicBezTo>
                    <a:pt x="31074" y="20460"/>
                    <a:pt x="23016" y="28183"/>
                    <a:pt x="25702" y="45309"/>
                  </a:cubicBezTo>
                  <a:cubicBezTo>
                    <a:pt x="38798" y="149405"/>
                    <a:pt x="52230" y="253167"/>
                    <a:pt x="65326" y="356592"/>
                  </a:cubicBezTo>
                  <a:cubicBezTo>
                    <a:pt x="66334" y="365658"/>
                    <a:pt x="75400" y="377412"/>
                    <a:pt x="85138" y="382784"/>
                  </a:cubicBezTo>
                  <a:cubicBezTo>
                    <a:pt x="101256" y="391851"/>
                    <a:pt x="117374" y="400582"/>
                    <a:pt x="133493" y="409648"/>
                  </a:cubicBezTo>
                  <a:cubicBezTo>
                    <a:pt x="143903" y="415357"/>
                    <a:pt x="151961" y="413006"/>
                    <a:pt x="151290" y="404611"/>
                  </a:cubicBezTo>
                  <a:cubicBezTo>
                    <a:pt x="150954" y="398567"/>
                    <a:pt x="150283" y="392523"/>
                    <a:pt x="149947" y="386143"/>
                  </a:cubicBezTo>
                  <a:cubicBezTo>
                    <a:pt x="137858" y="379091"/>
                    <a:pt x="125769" y="372375"/>
                    <a:pt x="113345" y="365658"/>
                  </a:cubicBez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6" name="Freeform: Shape 255">
              <a:extLst>
                <a:ext uri="{FF2B5EF4-FFF2-40B4-BE49-F238E27FC236}">
                  <a16:creationId xmlns:a16="http://schemas.microsoft.com/office/drawing/2014/main" id="{EE3D90DD-2160-4D92-8EDF-F4E7F13B3EAD}"/>
                </a:ext>
              </a:extLst>
            </p:cNvPr>
            <p:cNvSpPr/>
            <p:nvPr/>
          </p:nvSpPr>
          <p:spPr>
            <a:xfrm>
              <a:off x="17518306" y="10664807"/>
              <a:ext cx="150510" cy="391328"/>
            </a:xfrm>
            <a:custGeom>
              <a:avLst/>
              <a:gdLst>
                <a:gd name="connsiteX0" fmla="*/ 167451 w 167898"/>
                <a:gd name="connsiteY0" fmla="*/ 407656 h 436535"/>
                <a:gd name="connsiteX1" fmla="*/ 137901 w 167898"/>
                <a:gd name="connsiteY1" fmla="*/ 390866 h 436535"/>
                <a:gd name="connsiteX2" fmla="*/ 117418 w 167898"/>
                <a:gd name="connsiteY2" fmla="*/ 363666 h 436535"/>
                <a:gd name="connsiteX3" fmla="*/ 55295 w 167898"/>
                <a:gd name="connsiteY3" fmla="*/ 36936 h 436535"/>
                <a:gd name="connsiteX4" fmla="*/ 40184 w 167898"/>
                <a:gd name="connsiteY4" fmla="*/ 27534 h 436535"/>
                <a:gd name="connsiteX5" fmla="*/ 26081 w 167898"/>
                <a:gd name="connsiteY5" fmla="*/ 48018 h 436535"/>
                <a:gd name="connsiteX6" fmla="*/ 89210 w 167898"/>
                <a:gd name="connsiteY6" fmla="*/ 380792 h 436535"/>
                <a:gd name="connsiteX7" fmla="*/ 109694 w 167898"/>
                <a:gd name="connsiteY7" fmla="*/ 407992 h 436535"/>
                <a:gd name="connsiteX8" fmla="*/ 155362 w 167898"/>
                <a:gd name="connsiteY8" fmla="*/ 434184 h 436535"/>
                <a:gd name="connsiteX9" fmla="*/ 170473 w 167898"/>
                <a:gd name="connsiteY9" fmla="*/ 427468 h 436535"/>
                <a:gd name="connsiteX10" fmla="*/ 167451 w 167898"/>
                <a:gd name="connsiteY10" fmla="*/ 407656 h 43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898" h="436535">
                  <a:moveTo>
                    <a:pt x="167451" y="407656"/>
                  </a:moveTo>
                  <a:cubicBezTo>
                    <a:pt x="157713" y="401947"/>
                    <a:pt x="147974" y="396239"/>
                    <a:pt x="137901" y="390866"/>
                  </a:cubicBezTo>
                  <a:cubicBezTo>
                    <a:pt x="128499" y="385493"/>
                    <a:pt x="119432" y="373405"/>
                    <a:pt x="117418" y="363666"/>
                  </a:cubicBezTo>
                  <a:cubicBezTo>
                    <a:pt x="96597" y="254532"/>
                    <a:pt x="76114" y="145399"/>
                    <a:pt x="55295" y="36936"/>
                  </a:cubicBezTo>
                  <a:cubicBezTo>
                    <a:pt x="50258" y="33914"/>
                    <a:pt x="45221" y="30556"/>
                    <a:pt x="40184" y="27534"/>
                  </a:cubicBezTo>
                  <a:cubicBezTo>
                    <a:pt x="29103" y="20482"/>
                    <a:pt x="22723" y="29884"/>
                    <a:pt x="26081" y="48018"/>
                  </a:cubicBezTo>
                  <a:cubicBezTo>
                    <a:pt x="47235" y="158494"/>
                    <a:pt x="68391" y="269644"/>
                    <a:pt x="89210" y="380792"/>
                  </a:cubicBezTo>
                  <a:cubicBezTo>
                    <a:pt x="91226" y="390530"/>
                    <a:pt x="100292" y="402619"/>
                    <a:pt x="109694" y="407992"/>
                  </a:cubicBezTo>
                  <a:cubicBezTo>
                    <a:pt x="124805" y="416722"/>
                    <a:pt x="139916" y="425453"/>
                    <a:pt x="155362" y="434184"/>
                  </a:cubicBezTo>
                  <a:cubicBezTo>
                    <a:pt x="165100" y="439557"/>
                    <a:pt x="171817" y="436870"/>
                    <a:pt x="170473" y="427468"/>
                  </a:cubicBezTo>
                  <a:cubicBezTo>
                    <a:pt x="169466" y="420752"/>
                    <a:pt x="168458" y="414372"/>
                    <a:pt x="167451" y="407656"/>
                  </a:cubicBez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7" name="Freeform: Shape 256">
              <a:extLst>
                <a:ext uri="{FF2B5EF4-FFF2-40B4-BE49-F238E27FC236}">
                  <a16:creationId xmlns:a16="http://schemas.microsoft.com/office/drawing/2014/main" id="{8DF32928-D83B-41D8-A058-A7817118876E}"/>
                </a:ext>
              </a:extLst>
            </p:cNvPr>
            <p:cNvSpPr/>
            <p:nvPr/>
          </p:nvSpPr>
          <p:spPr>
            <a:xfrm>
              <a:off x="17812843" y="10853455"/>
              <a:ext cx="120409" cy="361226"/>
            </a:xfrm>
            <a:custGeom>
              <a:avLst/>
              <a:gdLst>
                <a:gd name="connsiteX0" fmla="*/ 82004 w 134318"/>
                <a:gd name="connsiteY0" fmla="*/ 331532 h 402955"/>
                <a:gd name="connsiteX1" fmla="*/ 62863 w 134318"/>
                <a:gd name="connsiteY1" fmla="*/ 307019 h 402955"/>
                <a:gd name="connsiteX2" fmla="*/ 53797 w 134318"/>
                <a:gd name="connsiteY2" fmla="*/ 32674 h 402955"/>
                <a:gd name="connsiteX3" fmla="*/ 47753 w 134318"/>
                <a:gd name="connsiteY3" fmla="*/ 28979 h 402955"/>
                <a:gd name="connsiteX4" fmla="*/ 25254 w 134318"/>
                <a:gd name="connsiteY4" fmla="*/ 42076 h 402955"/>
                <a:gd name="connsiteX5" fmla="*/ 34656 w 134318"/>
                <a:gd name="connsiteY5" fmla="*/ 324145 h 402955"/>
                <a:gd name="connsiteX6" fmla="*/ 53797 w 134318"/>
                <a:gd name="connsiteY6" fmla="*/ 348658 h 402955"/>
                <a:gd name="connsiteX7" fmla="*/ 104838 w 134318"/>
                <a:gd name="connsiteY7" fmla="*/ 374851 h 402955"/>
                <a:gd name="connsiteX8" fmla="*/ 125993 w 134318"/>
                <a:gd name="connsiteY8" fmla="*/ 371156 h 402955"/>
                <a:gd name="connsiteX9" fmla="*/ 126665 w 134318"/>
                <a:gd name="connsiteY9" fmla="*/ 354703 h 402955"/>
                <a:gd name="connsiteX10" fmla="*/ 82004 w 134318"/>
                <a:gd name="connsiteY10" fmla="*/ 331532 h 402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318" h="402955">
                  <a:moveTo>
                    <a:pt x="82004" y="331532"/>
                  </a:moveTo>
                  <a:cubicBezTo>
                    <a:pt x="71258" y="325823"/>
                    <a:pt x="62863" y="315079"/>
                    <a:pt x="62863" y="307019"/>
                  </a:cubicBezTo>
                  <a:cubicBezTo>
                    <a:pt x="59841" y="215682"/>
                    <a:pt x="56819" y="124346"/>
                    <a:pt x="53797" y="32674"/>
                  </a:cubicBezTo>
                  <a:cubicBezTo>
                    <a:pt x="51782" y="31330"/>
                    <a:pt x="49768" y="30323"/>
                    <a:pt x="47753" y="28979"/>
                  </a:cubicBezTo>
                  <a:cubicBezTo>
                    <a:pt x="34321" y="20584"/>
                    <a:pt x="24247" y="26630"/>
                    <a:pt x="25254" y="42076"/>
                  </a:cubicBezTo>
                  <a:cubicBezTo>
                    <a:pt x="28276" y="136099"/>
                    <a:pt x="31299" y="230122"/>
                    <a:pt x="34656" y="324145"/>
                  </a:cubicBezTo>
                  <a:cubicBezTo>
                    <a:pt x="34656" y="332204"/>
                    <a:pt x="43387" y="343286"/>
                    <a:pt x="53797" y="348658"/>
                  </a:cubicBezTo>
                  <a:cubicBezTo>
                    <a:pt x="70923" y="357388"/>
                    <a:pt x="88048" y="366456"/>
                    <a:pt x="104838" y="374851"/>
                  </a:cubicBezTo>
                  <a:cubicBezTo>
                    <a:pt x="115584" y="380223"/>
                    <a:pt x="125322" y="378880"/>
                    <a:pt x="125993" y="371156"/>
                  </a:cubicBezTo>
                  <a:cubicBezTo>
                    <a:pt x="126329" y="365448"/>
                    <a:pt x="126665" y="360075"/>
                    <a:pt x="126665" y="354703"/>
                  </a:cubicBezTo>
                  <a:cubicBezTo>
                    <a:pt x="111890" y="346979"/>
                    <a:pt x="97115" y="339256"/>
                    <a:pt x="82004" y="331532"/>
                  </a:cubicBez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8" name="Freeform: Shape 257">
              <a:extLst>
                <a:ext uri="{FF2B5EF4-FFF2-40B4-BE49-F238E27FC236}">
                  <a16:creationId xmlns:a16="http://schemas.microsoft.com/office/drawing/2014/main" id="{BF44043A-DC49-46E4-A2EE-8B1A05CC52F9}"/>
                </a:ext>
              </a:extLst>
            </p:cNvPr>
            <p:cNvSpPr/>
            <p:nvPr/>
          </p:nvSpPr>
          <p:spPr>
            <a:xfrm>
              <a:off x="18185101" y="10817477"/>
              <a:ext cx="150510" cy="301022"/>
            </a:xfrm>
            <a:custGeom>
              <a:avLst/>
              <a:gdLst>
                <a:gd name="connsiteX0" fmla="*/ 139207 w 167898"/>
                <a:gd name="connsiteY0" fmla="*/ 27476 h 335796"/>
                <a:gd name="connsiteX1" fmla="*/ 129133 w 167898"/>
                <a:gd name="connsiteY1" fmla="*/ 33185 h 335796"/>
                <a:gd name="connsiteX2" fmla="*/ 80442 w 167898"/>
                <a:gd name="connsiteY2" fmla="*/ 247087 h 335796"/>
                <a:gd name="connsiteX3" fmla="*/ 61638 w 167898"/>
                <a:gd name="connsiteY3" fmla="*/ 269250 h 335796"/>
                <a:gd name="connsiteX4" fmla="*/ 29065 w 167898"/>
                <a:gd name="connsiteY4" fmla="*/ 286711 h 335796"/>
                <a:gd name="connsiteX5" fmla="*/ 25371 w 167898"/>
                <a:gd name="connsiteY5" fmla="*/ 306523 h 335796"/>
                <a:gd name="connsiteX6" fmla="*/ 39139 w 167898"/>
                <a:gd name="connsiteY6" fmla="*/ 311224 h 335796"/>
                <a:gd name="connsiteX7" fmla="*/ 81450 w 167898"/>
                <a:gd name="connsiteY7" fmla="*/ 288726 h 335796"/>
                <a:gd name="connsiteX8" fmla="*/ 100254 w 167898"/>
                <a:gd name="connsiteY8" fmla="*/ 266563 h 335796"/>
                <a:gd name="connsiteX9" fmla="*/ 152302 w 167898"/>
                <a:gd name="connsiteY9" fmla="*/ 37549 h 335796"/>
                <a:gd name="connsiteX10" fmla="*/ 139207 w 167898"/>
                <a:gd name="connsiteY10" fmla="*/ 27476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898" h="335796">
                  <a:moveTo>
                    <a:pt x="139207" y="27476"/>
                  </a:moveTo>
                  <a:lnTo>
                    <a:pt x="129133" y="33185"/>
                  </a:lnTo>
                  <a:lnTo>
                    <a:pt x="80442" y="247087"/>
                  </a:lnTo>
                  <a:cubicBezTo>
                    <a:pt x="78764" y="254810"/>
                    <a:pt x="70369" y="264548"/>
                    <a:pt x="61638" y="269250"/>
                  </a:cubicBezTo>
                  <a:lnTo>
                    <a:pt x="29065" y="286711"/>
                  </a:lnTo>
                  <a:lnTo>
                    <a:pt x="25371" y="306523"/>
                  </a:lnTo>
                  <a:cubicBezTo>
                    <a:pt x="24029" y="313910"/>
                    <a:pt x="30073" y="315925"/>
                    <a:pt x="39139" y="311224"/>
                  </a:cubicBezTo>
                  <a:lnTo>
                    <a:pt x="81450" y="288726"/>
                  </a:lnTo>
                  <a:cubicBezTo>
                    <a:pt x="90181" y="284025"/>
                    <a:pt x="98576" y="273951"/>
                    <a:pt x="100254" y="266563"/>
                  </a:cubicBezTo>
                  <a:lnTo>
                    <a:pt x="152302" y="37549"/>
                  </a:lnTo>
                  <a:cubicBezTo>
                    <a:pt x="154989" y="26469"/>
                    <a:pt x="149280" y="22103"/>
                    <a:pt x="139207" y="27476"/>
                  </a:cubicBez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9" name="Freeform: Shape 258">
              <a:extLst>
                <a:ext uri="{FF2B5EF4-FFF2-40B4-BE49-F238E27FC236}">
                  <a16:creationId xmlns:a16="http://schemas.microsoft.com/office/drawing/2014/main" id="{5E11E857-7134-48E7-94F3-D6F9315BA98C}"/>
                </a:ext>
              </a:extLst>
            </p:cNvPr>
            <p:cNvSpPr/>
            <p:nvPr/>
          </p:nvSpPr>
          <p:spPr>
            <a:xfrm>
              <a:off x="18478274" y="10619508"/>
              <a:ext cx="150510" cy="301022"/>
            </a:xfrm>
            <a:custGeom>
              <a:avLst/>
              <a:gdLst>
                <a:gd name="connsiteX0" fmla="*/ 154342 w 167898"/>
                <a:gd name="connsiteY0" fmla="*/ 27026 h 335796"/>
                <a:gd name="connsiteX1" fmla="*/ 134865 w 167898"/>
                <a:gd name="connsiteY1" fmla="*/ 41129 h 335796"/>
                <a:gd name="connsiteX2" fmla="*/ 63341 w 167898"/>
                <a:gd name="connsiteY2" fmla="*/ 276859 h 335796"/>
                <a:gd name="connsiteX3" fmla="*/ 46215 w 167898"/>
                <a:gd name="connsiteY3" fmla="*/ 300364 h 335796"/>
                <a:gd name="connsiteX4" fmla="*/ 33455 w 167898"/>
                <a:gd name="connsiteY4" fmla="*/ 308759 h 335796"/>
                <a:gd name="connsiteX5" fmla="*/ 26067 w 167898"/>
                <a:gd name="connsiteY5" fmla="*/ 334280 h 335796"/>
                <a:gd name="connsiteX6" fmla="*/ 33791 w 167898"/>
                <a:gd name="connsiteY6" fmla="*/ 340996 h 335796"/>
                <a:gd name="connsiteX7" fmla="*/ 66027 w 167898"/>
                <a:gd name="connsiteY7" fmla="*/ 319170 h 335796"/>
                <a:gd name="connsiteX8" fmla="*/ 83153 w 167898"/>
                <a:gd name="connsiteY8" fmla="*/ 295664 h 335796"/>
                <a:gd name="connsiteX9" fmla="*/ 161057 w 167898"/>
                <a:gd name="connsiteY9" fmla="*/ 39115 h 335796"/>
                <a:gd name="connsiteX10" fmla="*/ 154342 w 167898"/>
                <a:gd name="connsiteY10" fmla="*/ 27026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898" h="335796">
                  <a:moveTo>
                    <a:pt x="154342" y="27026"/>
                  </a:moveTo>
                  <a:lnTo>
                    <a:pt x="134865" y="41129"/>
                  </a:lnTo>
                  <a:lnTo>
                    <a:pt x="63341" y="276859"/>
                  </a:lnTo>
                  <a:cubicBezTo>
                    <a:pt x="60654" y="285254"/>
                    <a:pt x="52932" y="296000"/>
                    <a:pt x="46215" y="300364"/>
                  </a:cubicBezTo>
                  <a:lnTo>
                    <a:pt x="33455" y="308759"/>
                  </a:lnTo>
                  <a:lnTo>
                    <a:pt x="26067" y="334280"/>
                  </a:lnTo>
                  <a:cubicBezTo>
                    <a:pt x="23381" y="342675"/>
                    <a:pt x="27075" y="345697"/>
                    <a:pt x="33791" y="340996"/>
                  </a:cubicBezTo>
                  <a:lnTo>
                    <a:pt x="66027" y="319170"/>
                  </a:lnTo>
                  <a:cubicBezTo>
                    <a:pt x="72743" y="314468"/>
                    <a:pt x="80131" y="304059"/>
                    <a:pt x="83153" y="295664"/>
                  </a:cubicBezTo>
                  <a:lnTo>
                    <a:pt x="161057" y="39115"/>
                  </a:lnTo>
                  <a:cubicBezTo>
                    <a:pt x="164415" y="27698"/>
                    <a:pt x="161393" y="21990"/>
                    <a:pt x="154342" y="27026"/>
                  </a:cubicBez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0" name="Freeform: Shape 259">
              <a:extLst>
                <a:ext uri="{FF2B5EF4-FFF2-40B4-BE49-F238E27FC236}">
                  <a16:creationId xmlns:a16="http://schemas.microsoft.com/office/drawing/2014/main" id="{8B84EDD9-42CE-45A1-BC74-7591E62ECE72}"/>
                </a:ext>
              </a:extLst>
            </p:cNvPr>
            <p:cNvSpPr/>
            <p:nvPr/>
          </p:nvSpPr>
          <p:spPr>
            <a:xfrm>
              <a:off x="18067231" y="10886124"/>
              <a:ext cx="150510" cy="270919"/>
            </a:xfrm>
            <a:custGeom>
              <a:avLst/>
              <a:gdLst>
                <a:gd name="connsiteX0" fmla="*/ 129324 w 167898"/>
                <a:gd name="connsiteY0" fmla="*/ 27797 h 302216"/>
                <a:gd name="connsiteX1" fmla="*/ 123615 w 167898"/>
                <a:gd name="connsiteY1" fmla="*/ 30483 h 302216"/>
                <a:gd name="connsiteX2" fmla="*/ 88357 w 167898"/>
                <a:gd name="connsiteY2" fmla="*/ 235319 h 302216"/>
                <a:gd name="connsiteX3" fmla="*/ 68880 w 167898"/>
                <a:gd name="connsiteY3" fmla="*/ 257145 h 302216"/>
                <a:gd name="connsiteX4" fmla="*/ 27578 w 167898"/>
                <a:gd name="connsiteY4" fmla="*/ 277293 h 302216"/>
                <a:gd name="connsiteX5" fmla="*/ 25227 w 167898"/>
                <a:gd name="connsiteY5" fmla="*/ 295090 h 302216"/>
                <a:gd name="connsiteX6" fmla="*/ 42017 w 167898"/>
                <a:gd name="connsiteY6" fmla="*/ 299120 h 302216"/>
                <a:gd name="connsiteX7" fmla="*/ 88692 w 167898"/>
                <a:gd name="connsiteY7" fmla="*/ 276286 h 302216"/>
                <a:gd name="connsiteX8" fmla="*/ 108169 w 167898"/>
                <a:gd name="connsiteY8" fmla="*/ 254459 h 302216"/>
                <a:gd name="connsiteX9" fmla="*/ 145778 w 167898"/>
                <a:gd name="connsiteY9" fmla="*/ 36192 h 302216"/>
                <a:gd name="connsiteX10" fmla="*/ 129324 w 167898"/>
                <a:gd name="connsiteY10" fmla="*/ 27797 h 302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898" h="302216">
                  <a:moveTo>
                    <a:pt x="129324" y="27797"/>
                  </a:moveTo>
                  <a:lnTo>
                    <a:pt x="123615" y="30483"/>
                  </a:lnTo>
                  <a:lnTo>
                    <a:pt x="88357" y="235319"/>
                  </a:lnTo>
                  <a:cubicBezTo>
                    <a:pt x="87014" y="242706"/>
                    <a:pt x="78282" y="252109"/>
                    <a:pt x="68880" y="257145"/>
                  </a:cubicBezTo>
                  <a:lnTo>
                    <a:pt x="27578" y="277293"/>
                  </a:lnTo>
                  <a:lnTo>
                    <a:pt x="25227" y="295090"/>
                  </a:lnTo>
                  <a:cubicBezTo>
                    <a:pt x="24556" y="302142"/>
                    <a:pt x="31942" y="303821"/>
                    <a:pt x="42017" y="299120"/>
                  </a:cubicBezTo>
                  <a:lnTo>
                    <a:pt x="88692" y="276286"/>
                  </a:lnTo>
                  <a:cubicBezTo>
                    <a:pt x="98430" y="271584"/>
                    <a:pt x="107162" y="261847"/>
                    <a:pt x="108169" y="254459"/>
                  </a:cubicBezTo>
                  <a:lnTo>
                    <a:pt x="145778" y="36192"/>
                  </a:lnTo>
                  <a:cubicBezTo>
                    <a:pt x="147793" y="26117"/>
                    <a:pt x="140405" y="22088"/>
                    <a:pt x="129324" y="27797"/>
                  </a:cubicBez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1" name="Freeform: Shape 260">
              <a:extLst>
                <a:ext uri="{FF2B5EF4-FFF2-40B4-BE49-F238E27FC236}">
                  <a16:creationId xmlns:a16="http://schemas.microsoft.com/office/drawing/2014/main" id="{D78111E4-267E-4E79-B27C-457F0CD257CA}"/>
                </a:ext>
              </a:extLst>
            </p:cNvPr>
            <p:cNvSpPr/>
            <p:nvPr/>
          </p:nvSpPr>
          <p:spPr>
            <a:xfrm>
              <a:off x="18292352" y="10749917"/>
              <a:ext cx="150510" cy="301022"/>
            </a:xfrm>
            <a:custGeom>
              <a:avLst/>
              <a:gdLst>
                <a:gd name="connsiteX0" fmla="*/ 146160 w 167898"/>
                <a:gd name="connsiteY0" fmla="*/ 27623 h 335796"/>
                <a:gd name="connsiteX1" fmla="*/ 132393 w 167898"/>
                <a:gd name="connsiteY1" fmla="*/ 36018 h 335796"/>
                <a:gd name="connsiteX2" fmla="*/ 73964 w 167898"/>
                <a:gd name="connsiteY2" fmla="*/ 257979 h 335796"/>
                <a:gd name="connsiteX3" fmla="*/ 55831 w 167898"/>
                <a:gd name="connsiteY3" fmla="*/ 280813 h 335796"/>
                <a:gd name="connsiteX4" fmla="*/ 30982 w 167898"/>
                <a:gd name="connsiteY4" fmla="*/ 295253 h 335796"/>
                <a:gd name="connsiteX5" fmla="*/ 25610 w 167898"/>
                <a:gd name="connsiteY5" fmla="*/ 316744 h 335796"/>
                <a:gd name="connsiteX6" fmla="*/ 37027 w 167898"/>
                <a:gd name="connsiteY6" fmla="*/ 322117 h 335796"/>
                <a:gd name="connsiteX7" fmla="*/ 75644 w 167898"/>
                <a:gd name="connsiteY7" fmla="*/ 299619 h 335796"/>
                <a:gd name="connsiteX8" fmla="*/ 93776 w 167898"/>
                <a:gd name="connsiteY8" fmla="*/ 276784 h 335796"/>
                <a:gd name="connsiteX9" fmla="*/ 156906 w 167898"/>
                <a:gd name="connsiteY9" fmla="*/ 37697 h 335796"/>
                <a:gd name="connsiteX10" fmla="*/ 146160 w 167898"/>
                <a:gd name="connsiteY10" fmla="*/ 27623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898" h="335796">
                  <a:moveTo>
                    <a:pt x="146160" y="27623"/>
                  </a:moveTo>
                  <a:lnTo>
                    <a:pt x="132393" y="36018"/>
                  </a:lnTo>
                  <a:lnTo>
                    <a:pt x="73964" y="257979"/>
                  </a:lnTo>
                  <a:cubicBezTo>
                    <a:pt x="71950" y="266039"/>
                    <a:pt x="63555" y="276113"/>
                    <a:pt x="55831" y="280813"/>
                  </a:cubicBezTo>
                  <a:lnTo>
                    <a:pt x="30982" y="295253"/>
                  </a:lnTo>
                  <a:lnTo>
                    <a:pt x="25610" y="316744"/>
                  </a:lnTo>
                  <a:cubicBezTo>
                    <a:pt x="23595" y="324467"/>
                    <a:pt x="28968" y="326818"/>
                    <a:pt x="37027" y="322117"/>
                  </a:cubicBezTo>
                  <a:lnTo>
                    <a:pt x="75644" y="299619"/>
                  </a:lnTo>
                  <a:cubicBezTo>
                    <a:pt x="83703" y="294917"/>
                    <a:pt x="91762" y="284844"/>
                    <a:pt x="93776" y="276784"/>
                  </a:cubicBezTo>
                  <a:lnTo>
                    <a:pt x="156906" y="37697"/>
                  </a:lnTo>
                  <a:cubicBezTo>
                    <a:pt x="159593" y="26616"/>
                    <a:pt x="154891" y="21914"/>
                    <a:pt x="146160" y="27623"/>
                  </a:cubicBez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2" name="Freeform: Shape 261">
              <a:extLst>
                <a:ext uri="{FF2B5EF4-FFF2-40B4-BE49-F238E27FC236}">
                  <a16:creationId xmlns:a16="http://schemas.microsoft.com/office/drawing/2014/main" id="{309DAC4A-0866-4DF8-A85D-34837A8A522E}"/>
                </a:ext>
              </a:extLst>
            </p:cNvPr>
            <p:cNvSpPr/>
            <p:nvPr/>
          </p:nvSpPr>
          <p:spPr>
            <a:xfrm>
              <a:off x="18389692" y="10683952"/>
              <a:ext cx="150510" cy="301022"/>
            </a:xfrm>
            <a:custGeom>
              <a:avLst/>
              <a:gdLst>
                <a:gd name="connsiteX0" fmla="*/ 151075 w 167898"/>
                <a:gd name="connsiteY0" fmla="*/ 27333 h 335796"/>
                <a:gd name="connsiteX1" fmla="*/ 134285 w 167898"/>
                <a:gd name="connsiteY1" fmla="*/ 38750 h 335796"/>
                <a:gd name="connsiteX2" fmla="*/ 68133 w 167898"/>
                <a:gd name="connsiteY2" fmla="*/ 268100 h 335796"/>
                <a:gd name="connsiteX3" fmla="*/ 50672 w 167898"/>
                <a:gd name="connsiteY3" fmla="*/ 291270 h 335796"/>
                <a:gd name="connsiteX4" fmla="*/ 32202 w 167898"/>
                <a:gd name="connsiteY4" fmla="*/ 302687 h 335796"/>
                <a:gd name="connsiteX5" fmla="*/ 25823 w 167898"/>
                <a:gd name="connsiteY5" fmla="*/ 326192 h 335796"/>
                <a:gd name="connsiteX6" fmla="*/ 35226 w 167898"/>
                <a:gd name="connsiteY6" fmla="*/ 332237 h 335796"/>
                <a:gd name="connsiteX7" fmla="*/ 70484 w 167898"/>
                <a:gd name="connsiteY7" fmla="*/ 310074 h 335796"/>
                <a:gd name="connsiteX8" fmla="*/ 87945 w 167898"/>
                <a:gd name="connsiteY8" fmla="*/ 286904 h 335796"/>
                <a:gd name="connsiteX9" fmla="*/ 159470 w 167898"/>
                <a:gd name="connsiteY9" fmla="*/ 38750 h 335796"/>
                <a:gd name="connsiteX10" fmla="*/ 151075 w 167898"/>
                <a:gd name="connsiteY10" fmla="*/ 27333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898" h="335796">
                  <a:moveTo>
                    <a:pt x="151075" y="27333"/>
                  </a:moveTo>
                  <a:lnTo>
                    <a:pt x="134285" y="38750"/>
                  </a:lnTo>
                  <a:lnTo>
                    <a:pt x="68133" y="268100"/>
                  </a:lnTo>
                  <a:cubicBezTo>
                    <a:pt x="65782" y="276494"/>
                    <a:pt x="57723" y="286568"/>
                    <a:pt x="50672" y="291270"/>
                  </a:cubicBezTo>
                  <a:lnTo>
                    <a:pt x="32202" y="302687"/>
                  </a:lnTo>
                  <a:lnTo>
                    <a:pt x="25823" y="326192"/>
                  </a:lnTo>
                  <a:cubicBezTo>
                    <a:pt x="23472" y="334252"/>
                    <a:pt x="27838" y="336937"/>
                    <a:pt x="35226" y="332237"/>
                  </a:cubicBezTo>
                  <a:lnTo>
                    <a:pt x="70484" y="310074"/>
                  </a:lnTo>
                  <a:cubicBezTo>
                    <a:pt x="77871" y="305372"/>
                    <a:pt x="85595" y="294963"/>
                    <a:pt x="87945" y="286904"/>
                  </a:cubicBezTo>
                  <a:lnTo>
                    <a:pt x="159470" y="38750"/>
                  </a:lnTo>
                  <a:cubicBezTo>
                    <a:pt x="162492" y="26997"/>
                    <a:pt x="158798" y="21960"/>
                    <a:pt x="151075" y="27333"/>
                  </a:cubicBez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3" name="Freeform: Shape 262">
              <a:extLst>
                <a:ext uri="{FF2B5EF4-FFF2-40B4-BE49-F238E27FC236}">
                  <a16:creationId xmlns:a16="http://schemas.microsoft.com/office/drawing/2014/main" id="{F19CB9C7-DCCB-4036-B947-6CF2F9C0CCAB}"/>
                </a:ext>
              </a:extLst>
            </p:cNvPr>
            <p:cNvSpPr/>
            <p:nvPr/>
          </p:nvSpPr>
          <p:spPr>
            <a:xfrm>
              <a:off x="17119676" y="9952866"/>
              <a:ext cx="1625514" cy="993369"/>
            </a:xfrm>
            <a:custGeom>
              <a:avLst/>
              <a:gdLst>
                <a:gd name="connsiteX0" fmla="*/ 1721269 w 1813301"/>
                <a:gd name="connsiteY0" fmla="*/ 696807 h 1108128"/>
                <a:gd name="connsiteX1" fmla="*/ 1141683 w 1813301"/>
                <a:gd name="connsiteY1" fmla="*/ 1033611 h 1108128"/>
                <a:gd name="connsiteX2" fmla="*/ 967070 w 1813301"/>
                <a:gd name="connsiteY2" fmla="*/ 1031261 h 1108128"/>
                <a:gd name="connsiteX3" fmla="*/ 532549 w 1813301"/>
                <a:gd name="connsiteY3" fmla="*/ 794189 h 1108128"/>
                <a:gd name="connsiteX4" fmla="*/ 121869 w 1813301"/>
                <a:gd name="connsiteY4" fmla="*/ 543349 h 1108128"/>
                <a:gd name="connsiteX5" fmla="*/ 117169 w 1813301"/>
                <a:gd name="connsiteY5" fmla="*/ 442274 h 1108128"/>
                <a:gd name="connsiteX6" fmla="*/ 696753 w 1813301"/>
                <a:gd name="connsiteY6" fmla="*/ 105470 h 1108128"/>
                <a:gd name="connsiteX7" fmla="*/ 871367 w 1813301"/>
                <a:gd name="connsiteY7" fmla="*/ 107820 h 1108128"/>
                <a:gd name="connsiteX8" fmla="*/ 1305888 w 1813301"/>
                <a:gd name="connsiteY8" fmla="*/ 344893 h 1108128"/>
                <a:gd name="connsiteX9" fmla="*/ 1716567 w 1813301"/>
                <a:gd name="connsiteY9" fmla="*/ 595733 h 1108128"/>
                <a:gd name="connsiteX10" fmla="*/ 1721269 w 1813301"/>
                <a:gd name="connsiteY10" fmla="*/ 696807 h 1108128"/>
                <a:gd name="connsiteX11" fmla="*/ 1118178 w 1813301"/>
                <a:gd name="connsiteY11" fmla="*/ 1016821 h 1108128"/>
                <a:gd name="connsiteX12" fmla="*/ 1692390 w 1813301"/>
                <a:gd name="connsiteY12" fmla="*/ 683039 h 1108128"/>
                <a:gd name="connsiteX13" fmla="*/ 1689032 w 1813301"/>
                <a:gd name="connsiteY13" fmla="*/ 609836 h 1108128"/>
                <a:gd name="connsiteX14" fmla="*/ 1279696 w 1813301"/>
                <a:gd name="connsiteY14" fmla="*/ 360003 h 1108128"/>
                <a:gd name="connsiteX15" fmla="*/ 846854 w 1813301"/>
                <a:gd name="connsiteY15" fmla="*/ 123603 h 1108128"/>
                <a:gd name="connsiteX16" fmla="*/ 720259 w 1813301"/>
                <a:gd name="connsiteY16" fmla="*/ 121923 h 1108128"/>
                <a:gd name="connsiteX17" fmla="*/ 146047 w 1813301"/>
                <a:gd name="connsiteY17" fmla="*/ 455705 h 1108128"/>
                <a:gd name="connsiteX18" fmla="*/ 149405 w 1813301"/>
                <a:gd name="connsiteY18" fmla="*/ 528909 h 1108128"/>
                <a:gd name="connsiteX19" fmla="*/ 558741 w 1813301"/>
                <a:gd name="connsiteY19" fmla="*/ 778741 h 1108128"/>
                <a:gd name="connsiteX20" fmla="*/ 991582 w 1813301"/>
                <a:gd name="connsiteY20" fmla="*/ 1015143 h 1108128"/>
                <a:gd name="connsiteX21" fmla="*/ 1118178 w 1813301"/>
                <a:gd name="connsiteY21" fmla="*/ 1016821 h 1108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13301" h="1108128">
                  <a:moveTo>
                    <a:pt x="1721269" y="696807"/>
                  </a:moveTo>
                  <a:cubicBezTo>
                    <a:pt x="1547997" y="819709"/>
                    <a:pt x="1353236" y="932872"/>
                    <a:pt x="1141683" y="1033611"/>
                  </a:cubicBezTo>
                  <a:cubicBezTo>
                    <a:pt x="1092993" y="1056781"/>
                    <a:pt x="1014417" y="1055774"/>
                    <a:pt x="967070" y="1031261"/>
                  </a:cubicBezTo>
                  <a:cubicBezTo>
                    <a:pt x="818983" y="955035"/>
                    <a:pt x="672912" y="875115"/>
                    <a:pt x="532549" y="794189"/>
                  </a:cubicBezTo>
                  <a:cubicBezTo>
                    <a:pt x="392521" y="713262"/>
                    <a:pt x="254173" y="628976"/>
                    <a:pt x="121869" y="543349"/>
                  </a:cubicBezTo>
                  <a:cubicBezTo>
                    <a:pt x="79559" y="515813"/>
                    <a:pt x="77544" y="470480"/>
                    <a:pt x="117169" y="442274"/>
                  </a:cubicBezTo>
                  <a:cubicBezTo>
                    <a:pt x="290439" y="319372"/>
                    <a:pt x="485201" y="206209"/>
                    <a:pt x="696753" y="105470"/>
                  </a:cubicBezTo>
                  <a:cubicBezTo>
                    <a:pt x="745444" y="82300"/>
                    <a:pt x="824020" y="83307"/>
                    <a:pt x="871367" y="107820"/>
                  </a:cubicBezTo>
                  <a:cubicBezTo>
                    <a:pt x="1019454" y="184382"/>
                    <a:pt x="1165526" y="263966"/>
                    <a:pt x="1305888" y="344893"/>
                  </a:cubicBezTo>
                  <a:cubicBezTo>
                    <a:pt x="1445915" y="425820"/>
                    <a:pt x="1584263" y="510104"/>
                    <a:pt x="1716567" y="595733"/>
                  </a:cubicBezTo>
                  <a:cubicBezTo>
                    <a:pt x="1758542" y="622932"/>
                    <a:pt x="1760892" y="668265"/>
                    <a:pt x="1721269" y="696807"/>
                  </a:cubicBezTo>
                  <a:close/>
                  <a:moveTo>
                    <a:pt x="1118178" y="1016821"/>
                  </a:moveTo>
                  <a:cubicBezTo>
                    <a:pt x="1327715" y="917089"/>
                    <a:pt x="1520798" y="804934"/>
                    <a:pt x="1692390" y="683039"/>
                  </a:cubicBezTo>
                  <a:cubicBezTo>
                    <a:pt x="1720597" y="662892"/>
                    <a:pt x="1719254" y="629313"/>
                    <a:pt x="1689032" y="609836"/>
                  </a:cubicBezTo>
                  <a:cubicBezTo>
                    <a:pt x="1557064" y="524543"/>
                    <a:pt x="1419388" y="440594"/>
                    <a:pt x="1279696" y="360003"/>
                  </a:cubicBezTo>
                  <a:cubicBezTo>
                    <a:pt x="1140005" y="279412"/>
                    <a:pt x="994269" y="199828"/>
                    <a:pt x="846854" y="123603"/>
                  </a:cubicBezTo>
                  <a:cubicBezTo>
                    <a:pt x="812939" y="106477"/>
                    <a:pt x="755182" y="105470"/>
                    <a:pt x="720259" y="121923"/>
                  </a:cubicBezTo>
                  <a:cubicBezTo>
                    <a:pt x="510722" y="221655"/>
                    <a:pt x="317639" y="334147"/>
                    <a:pt x="146047" y="455705"/>
                  </a:cubicBezTo>
                  <a:cubicBezTo>
                    <a:pt x="117840" y="475853"/>
                    <a:pt x="119518" y="509433"/>
                    <a:pt x="149405" y="528909"/>
                  </a:cubicBezTo>
                  <a:cubicBezTo>
                    <a:pt x="281373" y="614201"/>
                    <a:pt x="419049" y="698150"/>
                    <a:pt x="558741" y="778741"/>
                  </a:cubicBezTo>
                  <a:cubicBezTo>
                    <a:pt x="698432" y="859332"/>
                    <a:pt x="844168" y="938917"/>
                    <a:pt x="991582" y="1015143"/>
                  </a:cubicBezTo>
                  <a:cubicBezTo>
                    <a:pt x="1025498" y="1032604"/>
                    <a:pt x="1083255" y="1033276"/>
                    <a:pt x="1118178" y="1016821"/>
                  </a:cubicBezTo>
                  <a:close/>
                </a:path>
              </a:pathLst>
            </a:custGeom>
            <a:solidFill>
              <a:schemeClr val="bg1">
                <a:lumMod val="6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4" name="Freeform: Shape 263">
              <a:extLst>
                <a:ext uri="{FF2B5EF4-FFF2-40B4-BE49-F238E27FC236}">
                  <a16:creationId xmlns:a16="http://schemas.microsoft.com/office/drawing/2014/main" id="{E404430C-14CA-415C-9788-363486B31950}"/>
                </a:ext>
              </a:extLst>
            </p:cNvPr>
            <p:cNvSpPr/>
            <p:nvPr/>
          </p:nvSpPr>
          <p:spPr>
            <a:xfrm>
              <a:off x="12799619" y="8628695"/>
              <a:ext cx="2046943" cy="1324493"/>
            </a:xfrm>
            <a:custGeom>
              <a:avLst/>
              <a:gdLst>
                <a:gd name="connsiteX0" fmla="*/ 157244 w 2283416"/>
                <a:gd name="connsiteY0" fmla="*/ 365354 h 1477505"/>
                <a:gd name="connsiteX1" fmla="*/ 1933608 w 2283416"/>
                <a:gd name="connsiteY1" fmla="*/ 1390877 h 1477505"/>
                <a:gd name="connsiteX2" fmla="*/ 2070949 w 2283416"/>
                <a:gd name="connsiteY2" fmla="*/ 1390877 h 1477505"/>
                <a:gd name="connsiteX3" fmla="*/ 2143145 w 2283416"/>
                <a:gd name="connsiteY3" fmla="*/ 1349574 h 1477505"/>
                <a:gd name="connsiteX4" fmla="*/ 2115610 w 2283416"/>
                <a:gd name="connsiteY4" fmla="*/ 1132649 h 1477505"/>
                <a:gd name="connsiteX5" fmla="*/ 339246 w 2283416"/>
                <a:gd name="connsiteY5" fmla="*/ 107126 h 1477505"/>
                <a:gd name="connsiteX6" fmla="*/ 201905 w 2283416"/>
                <a:gd name="connsiteY6" fmla="*/ 107126 h 1477505"/>
                <a:gd name="connsiteX7" fmla="*/ 157244 w 2283416"/>
                <a:gd name="connsiteY7" fmla="*/ 127946 h 1477505"/>
                <a:gd name="connsiteX8" fmla="*/ 157244 w 2283416"/>
                <a:gd name="connsiteY8" fmla="*/ 365354 h 1477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3416" h="1477505">
                  <a:moveTo>
                    <a:pt x="157244" y="365354"/>
                  </a:moveTo>
                  <a:lnTo>
                    <a:pt x="1933608" y="1390877"/>
                  </a:lnTo>
                  <a:cubicBezTo>
                    <a:pt x="1975918" y="1415390"/>
                    <a:pt x="2028303" y="1415390"/>
                    <a:pt x="2070949" y="1390877"/>
                  </a:cubicBezTo>
                  <a:lnTo>
                    <a:pt x="2143145" y="1349574"/>
                  </a:lnTo>
                  <a:cubicBezTo>
                    <a:pt x="2262017" y="1272340"/>
                    <a:pt x="2207282" y="1185369"/>
                    <a:pt x="2115610" y="1132649"/>
                  </a:cubicBezTo>
                  <a:lnTo>
                    <a:pt x="339246" y="107126"/>
                  </a:lnTo>
                  <a:cubicBezTo>
                    <a:pt x="296935" y="82613"/>
                    <a:pt x="244551" y="82613"/>
                    <a:pt x="201905" y="107126"/>
                  </a:cubicBezTo>
                  <a:lnTo>
                    <a:pt x="157244" y="127946"/>
                  </a:lnTo>
                  <a:cubicBezTo>
                    <a:pt x="65907" y="180330"/>
                    <a:pt x="65907" y="312634"/>
                    <a:pt x="157244" y="365354"/>
                  </a:cubicBezTo>
                  <a:close/>
                </a:path>
              </a:pathLst>
            </a:custGeom>
            <a:solidFill>
              <a:schemeClr val="tx2">
                <a:lumMod val="40000"/>
                <a:lumOff val="60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5" name="Freeform: Shape 264">
              <a:extLst>
                <a:ext uri="{FF2B5EF4-FFF2-40B4-BE49-F238E27FC236}">
                  <a16:creationId xmlns:a16="http://schemas.microsoft.com/office/drawing/2014/main" id="{ECD94287-EE92-45AB-BD92-09DA052E0592}"/>
                </a:ext>
              </a:extLst>
            </p:cNvPr>
            <p:cNvSpPr/>
            <p:nvPr/>
          </p:nvSpPr>
          <p:spPr>
            <a:xfrm>
              <a:off x="13061507" y="8812242"/>
              <a:ext cx="391328" cy="270919"/>
            </a:xfrm>
            <a:custGeom>
              <a:avLst/>
              <a:gdLst>
                <a:gd name="connsiteX0" fmla="*/ 132395 w 436535"/>
                <a:gd name="connsiteY0" fmla="*/ 229776 h 302216"/>
                <a:gd name="connsiteX1" fmla="*/ 375176 w 436535"/>
                <a:gd name="connsiteY1" fmla="*/ 88742 h 302216"/>
                <a:gd name="connsiteX2" fmla="*/ 331523 w 436535"/>
                <a:gd name="connsiteY2" fmla="*/ 105867 h 302216"/>
                <a:gd name="connsiteX3" fmla="*/ 88742 w 436535"/>
                <a:gd name="connsiteY3" fmla="*/ 246901 h 302216"/>
                <a:gd name="connsiteX4" fmla="*/ 132395 w 436535"/>
                <a:gd name="connsiteY4" fmla="*/ 229776 h 302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535" h="302216">
                  <a:moveTo>
                    <a:pt x="132395" y="229776"/>
                  </a:moveTo>
                  <a:lnTo>
                    <a:pt x="375176" y="88742"/>
                  </a:lnTo>
                  <a:cubicBezTo>
                    <a:pt x="353014" y="101838"/>
                    <a:pt x="333538" y="105531"/>
                    <a:pt x="331523" y="105867"/>
                  </a:cubicBezTo>
                  <a:lnTo>
                    <a:pt x="88742" y="246901"/>
                  </a:lnTo>
                  <a:cubicBezTo>
                    <a:pt x="90757" y="246566"/>
                    <a:pt x="110232" y="242872"/>
                    <a:pt x="132395" y="229776"/>
                  </a:cubicBezTo>
                  <a:close/>
                </a:path>
              </a:pathLst>
            </a:custGeom>
            <a:solidFill>
              <a:srgbClr val="C8BBAA"/>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6" name="Freeform: Shape 265">
              <a:extLst>
                <a:ext uri="{FF2B5EF4-FFF2-40B4-BE49-F238E27FC236}">
                  <a16:creationId xmlns:a16="http://schemas.microsoft.com/office/drawing/2014/main" id="{0147CDC8-6B3F-48A8-BC85-AC8435BA186E}"/>
                </a:ext>
              </a:extLst>
            </p:cNvPr>
            <p:cNvSpPr/>
            <p:nvPr/>
          </p:nvSpPr>
          <p:spPr>
            <a:xfrm>
              <a:off x="13329115" y="8710496"/>
              <a:ext cx="451531" cy="451531"/>
            </a:xfrm>
            <a:custGeom>
              <a:avLst/>
              <a:gdLst>
                <a:gd name="connsiteX0" fmla="*/ 88742 w 503694"/>
                <a:gd name="connsiteY0" fmla="*/ 416143 h 503694"/>
                <a:gd name="connsiteX1" fmla="*/ 331523 w 503694"/>
                <a:gd name="connsiteY1" fmla="*/ 275109 h 503694"/>
                <a:gd name="connsiteX2" fmla="*/ 350999 w 503694"/>
                <a:gd name="connsiteY2" fmla="*/ 261677 h 503694"/>
                <a:gd name="connsiteX3" fmla="*/ 438642 w 503694"/>
                <a:gd name="connsiteY3" fmla="*/ 88742 h 503694"/>
                <a:gd name="connsiteX4" fmla="*/ 195861 w 503694"/>
                <a:gd name="connsiteY4" fmla="*/ 229776 h 503694"/>
                <a:gd name="connsiteX5" fmla="*/ 108218 w 503694"/>
                <a:gd name="connsiteY5" fmla="*/ 402712 h 503694"/>
                <a:gd name="connsiteX6" fmla="*/ 88742 w 503694"/>
                <a:gd name="connsiteY6" fmla="*/ 416143 h 50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3694" h="503694">
                  <a:moveTo>
                    <a:pt x="88742" y="416143"/>
                  </a:moveTo>
                  <a:lnTo>
                    <a:pt x="331523" y="275109"/>
                  </a:lnTo>
                  <a:cubicBezTo>
                    <a:pt x="338239" y="271079"/>
                    <a:pt x="344619" y="266714"/>
                    <a:pt x="350999" y="261677"/>
                  </a:cubicBezTo>
                  <a:cubicBezTo>
                    <a:pt x="429911" y="199555"/>
                    <a:pt x="437970" y="94450"/>
                    <a:pt x="438642" y="88742"/>
                  </a:cubicBezTo>
                  <a:lnTo>
                    <a:pt x="195861" y="229776"/>
                  </a:lnTo>
                  <a:cubicBezTo>
                    <a:pt x="195525" y="235149"/>
                    <a:pt x="187130" y="340589"/>
                    <a:pt x="108218" y="402712"/>
                  </a:cubicBezTo>
                  <a:cubicBezTo>
                    <a:pt x="101838" y="407748"/>
                    <a:pt x="95458" y="412114"/>
                    <a:pt x="88742" y="416143"/>
                  </a:cubicBezTo>
                  <a:close/>
                </a:path>
              </a:pathLst>
            </a:custGeom>
            <a:solidFill>
              <a:srgbClr val="B09F8F"/>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7" name="Freeform: Shape 266">
              <a:extLst>
                <a:ext uri="{FF2B5EF4-FFF2-40B4-BE49-F238E27FC236}">
                  <a16:creationId xmlns:a16="http://schemas.microsoft.com/office/drawing/2014/main" id="{E32D3BFB-192B-4986-8994-6D6904BD22E9}"/>
                </a:ext>
              </a:extLst>
            </p:cNvPr>
            <p:cNvSpPr/>
            <p:nvPr/>
          </p:nvSpPr>
          <p:spPr>
            <a:xfrm>
              <a:off x="12763497" y="7488245"/>
              <a:ext cx="1475002" cy="1475002"/>
            </a:xfrm>
            <a:custGeom>
              <a:avLst/>
              <a:gdLst>
                <a:gd name="connsiteX0" fmla="*/ 331522 w 1645403"/>
                <a:gd name="connsiteY0" fmla="*/ 129492 h 1645403"/>
                <a:gd name="connsiteX1" fmla="*/ 887266 w 1645403"/>
                <a:gd name="connsiteY1" fmla="*/ 211427 h 1645403"/>
                <a:gd name="connsiteX2" fmla="*/ 1571283 w 1645403"/>
                <a:gd name="connsiteY2" fmla="*/ 1184565 h 1645403"/>
                <a:gd name="connsiteX3" fmla="*/ 1439987 w 1645403"/>
                <a:gd name="connsiteY3" fmla="*/ 1448501 h 1645403"/>
                <a:gd name="connsiteX4" fmla="*/ 1197206 w 1645403"/>
                <a:gd name="connsiteY4" fmla="*/ 1589536 h 1645403"/>
                <a:gd name="connsiteX5" fmla="*/ 1328503 w 1645403"/>
                <a:gd name="connsiteY5" fmla="*/ 1325600 h 1645403"/>
                <a:gd name="connsiteX6" fmla="*/ 644485 w 1645403"/>
                <a:gd name="connsiteY6" fmla="*/ 352461 h 1645403"/>
                <a:gd name="connsiteX7" fmla="*/ 88742 w 1645403"/>
                <a:gd name="connsiteY7" fmla="*/ 270527 h 1645403"/>
                <a:gd name="connsiteX8" fmla="*/ 331522 w 1645403"/>
                <a:gd name="connsiteY8" fmla="*/ 129492 h 1645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5403" h="1645403">
                  <a:moveTo>
                    <a:pt x="331522" y="129492"/>
                  </a:moveTo>
                  <a:cubicBezTo>
                    <a:pt x="456439" y="56960"/>
                    <a:pt x="658924" y="79458"/>
                    <a:pt x="887266" y="211427"/>
                  </a:cubicBezTo>
                  <a:cubicBezTo>
                    <a:pt x="1266044" y="430030"/>
                    <a:pt x="1571955" y="865558"/>
                    <a:pt x="1571283" y="1184565"/>
                  </a:cubicBezTo>
                  <a:cubicBezTo>
                    <a:pt x="1570948" y="1311161"/>
                    <a:pt x="1522257" y="1400483"/>
                    <a:pt x="1439987" y="1448501"/>
                  </a:cubicBezTo>
                  <a:lnTo>
                    <a:pt x="1197206" y="1589536"/>
                  </a:lnTo>
                  <a:cubicBezTo>
                    <a:pt x="1279477" y="1541853"/>
                    <a:pt x="1328167" y="1452531"/>
                    <a:pt x="1328503" y="1325600"/>
                  </a:cubicBezTo>
                  <a:cubicBezTo>
                    <a:pt x="1329510" y="1006593"/>
                    <a:pt x="1023264" y="571065"/>
                    <a:pt x="644485" y="352461"/>
                  </a:cubicBezTo>
                  <a:cubicBezTo>
                    <a:pt x="416143" y="220493"/>
                    <a:pt x="213658" y="197995"/>
                    <a:pt x="88742" y="270527"/>
                  </a:cubicBezTo>
                  <a:lnTo>
                    <a:pt x="331522" y="129492"/>
                  </a:lnTo>
                  <a:close/>
                </a:path>
              </a:pathLst>
            </a:custGeom>
            <a:solidFill>
              <a:srgbClr val="BFBFBF"/>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8" name="Freeform: Shape 267">
              <a:extLst>
                <a:ext uri="{FF2B5EF4-FFF2-40B4-BE49-F238E27FC236}">
                  <a16:creationId xmlns:a16="http://schemas.microsoft.com/office/drawing/2014/main" id="{2A7E8477-2C0B-43B3-A15A-89EC7BA29850}"/>
                </a:ext>
              </a:extLst>
            </p:cNvPr>
            <p:cNvSpPr/>
            <p:nvPr/>
          </p:nvSpPr>
          <p:spPr>
            <a:xfrm>
              <a:off x="12645796" y="7614645"/>
              <a:ext cx="1384697" cy="1565309"/>
            </a:xfrm>
            <a:custGeom>
              <a:avLst/>
              <a:gdLst>
                <a:gd name="connsiteX0" fmla="*/ 775783 w 1544664"/>
                <a:gd name="connsiteY0" fmla="*/ 211456 h 1746142"/>
                <a:gd name="connsiteX1" fmla="*/ 88743 w 1544664"/>
                <a:gd name="connsiteY1" fmla="*/ 393123 h 1746142"/>
                <a:gd name="connsiteX2" fmla="*/ 608220 w 1544664"/>
                <a:gd name="connsiteY2" fmla="*/ 1254776 h 1746142"/>
                <a:gd name="connsiteX3" fmla="*/ 663963 w 1544664"/>
                <a:gd name="connsiteY3" fmla="*/ 1473044 h 1746142"/>
                <a:gd name="connsiteX4" fmla="*/ 552814 w 1544664"/>
                <a:gd name="connsiteY4" fmla="*/ 1582850 h 1746142"/>
                <a:gd name="connsiteX5" fmla="*/ 591095 w 1544664"/>
                <a:gd name="connsiteY5" fmla="*/ 1607363 h 1746142"/>
                <a:gd name="connsiteX6" fmla="*/ 871149 w 1544664"/>
                <a:gd name="connsiteY6" fmla="*/ 1625160 h 1746142"/>
                <a:gd name="connsiteX7" fmla="*/ 958792 w 1544664"/>
                <a:gd name="connsiteY7" fmla="*/ 1452225 h 1746142"/>
                <a:gd name="connsiteX8" fmla="*/ 1460472 w 1544664"/>
                <a:gd name="connsiteY8" fmla="*/ 1184595 h 1746142"/>
                <a:gd name="connsiteX9" fmla="*/ 775783 w 1544664"/>
                <a:gd name="connsiteY9" fmla="*/ 211456 h 1746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4664" h="1746142">
                  <a:moveTo>
                    <a:pt x="775783" y="211456"/>
                  </a:moveTo>
                  <a:cubicBezTo>
                    <a:pt x="397005" y="-7147"/>
                    <a:pt x="89415" y="74116"/>
                    <a:pt x="88743" y="393123"/>
                  </a:cubicBezTo>
                  <a:cubicBezTo>
                    <a:pt x="88071" y="664446"/>
                    <a:pt x="312048" y="1005615"/>
                    <a:pt x="608220" y="1254776"/>
                  </a:cubicBezTo>
                  <a:cubicBezTo>
                    <a:pt x="651202" y="1291042"/>
                    <a:pt x="684446" y="1384058"/>
                    <a:pt x="663963" y="1473044"/>
                  </a:cubicBezTo>
                  <a:cubicBezTo>
                    <a:pt x="643144" y="1565388"/>
                    <a:pt x="557179" y="1582178"/>
                    <a:pt x="552814" y="1582850"/>
                  </a:cubicBezTo>
                  <a:cubicBezTo>
                    <a:pt x="553485" y="1583521"/>
                    <a:pt x="567253" y="1593595"/>
                    <a:pt x="591095" y="1607363"/>
                  </a:cubicBezTo>
                  <a:cubicBezTo>
                    <a:pt x="653217" y="1643293"/>
                    <a:pt x="778470" y="1698028"/>
                    <a:pt x="871149" y="1625160"/>
                  </a:cubicBezTo>
                  <a:cubicBezTo>
                    <a:pt x="950062" y="1563038"/>
                    <a:pt x="958120" y="1457933"/>
                    <a:pt x="958792" y="1452225"/>
                  </a:cubicBezTo>
                  <a:cubicBezTo>
                    <a:pt x="1247577" y="1550614"/>
                    <a:pt x="1459801" y="1449538"/>
                    <a:pt x="1460472" y="1184595"/>
                  </a:cubicBezTo>
                  <a:cubicBezTo>
                    <a:pt x="1460472" y="865924"/>
                    <a:pt x="1154562" y="430060"/>
                    <a:pt x="775783" y="211456"/>
                  </a:cubicBezTo>
                  <a:close/>
                </a:path>
              </a:pathLst>
            </a:custGeom>
            <a:solidFill>
              <a:schemeClr val="tx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9" name="Freeform: Shape 268">
              <a:extLst>
                <a:ext uri="{FF2B5EF4-FFF2-40B4-BE49-F238E27FC236}">
                  <a16:creationId xmlns:a16="http://schemas.microsoft.com/office/drawing/2014/main" id="{95CD6A33-5F85-4F09-9879-1639FBEEA4C8}"/>
                </a:ext>
              </a:extLst>
            </p:cNvPr>
            <p:cNvSpPr/>
            <p:nvPr/>
          </p:nvSpPr>
          <p:spPr>
            <a:xfrm>
              <a:off x="14316526" y="9189421"/>
              <a:ext cx="511736" cy="722450"/>
            </a:xfrm>
            <a:custGeom>
              <a:avLst/>
              <a:gdLst>
                <a:gd name="connsiteX0" fmla="*/ 383166 w 570854"/>
                <a:gd name="connsiteY0" fmla="*/ 88742 h 805911"/>
                <a:gd name="connsiteX1" fmla="*/ 129304 w 570854"/>
                <a:gd name="connsiteY1" fmla="*/ 236492 h 805911"/>
                <a:gd name="connsiteX2" fmla="*/ 96060 w 570854"/>
                <a:gd name="connsiteY2" fmla="*/ 425209 h 805911"/>
                <a:gd name="connsiteX3" fmla="*/ 234408 w 570854"/>
                <a:gd name="connsiteY3" fmla="*/ 724069 h 805911"/>
                <a:gd name="connsiteX4" fmla="*/ 488270 w 570854"/>
                <a:gd name="connsiteY4" fmla="*/ 576318 h 805911"/>
                <a:gd name="connsiteX5" fmla="*/ 349922 w 570854"/>
                <a:gd name="connsiteY5" fmla="*/ 277459 h 805911"/>
                <a:gd name="connsiteX6" fmla="*/ 383166 w 570854"/>
                <a:gd name="connsiteY6" fmla="*/ 88742 h 805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854" h="805911">
                  <a:moveTo>
                    <a:pt x="383166" y="88742"/>
                  </a:moveTo>
                  <a:lnTo>
                    <a:pt x="129304" y="236492"/>
                  </a:lnTo>
                  <a:cubicBezTo>
                    <a:pt x="96060" y="255632"/>
                    <a:pt x="77591" y="320777"/>
                    <a:pt x="96060" y="425209"/>
                  </a:cubicBezTo>
                  <a:cubicBezTo>
                    <a:pt x="121580" y="570946"/>
                    <a:pt x="229035" y="716345"/>
                    <a:pt x="234408" y="724069"/>
                  </a:cubicBezTo>
                  <a:lnTo>
                    <a:pt x="488270" y="576318"/>
                  </a:lnTo>
                  <a:cubicBezTo>
                    <a:pt x="482561" y="568595"/>
                    <a:pt x="375443" y="423195"/>
                    <a:pt x="349922" y="277459"/>
                  </a:cubicBezTo>
                  <a:cubicBezTo>
                    <a:pt x="331453" y="173026"/>
                    <a:pt x="350258" y="108218"/>
                    <a:pt x="383166" y="88742"/>
                  </a:cubicBez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0" name="Freeform: Shape 269">
              <a:extLst>
                <a:ext uri="{FF2B5EF4-FFF2-40B4-BE49-F238E27FC236}">
                  <a16:creationId xmlns:a16="http://schemas.microsoft.com/office/drawing/2014/main" id="{56910213-1333-4C33-961D-830DECF49513}"/>
                </a:ext>
              </a:extLst>
            </p:cNvPr>
            <p:cNvSpPr/>
            <p:nvPr/>
          </p:nvSpPr>
          <p:spPr>
            <a:xfrm>
              <a:off x="13579865" y="7659716"/>
              <a:ext cx="1776024" cy="1806126"/>
            </a:xfrm>
            <a:custGeom>
              <a:avLst/>
              <a:gdLst>
                <a:gd name="connsiteX0" fmla="*/ 342604 w 1981199"/>
                <a:gd name="connsiteY0" fmla="*/ 140024 h 2014779"/>
                <a:gd name="connsiteX1" fmla="*/ 1040725 w 1981199"/>
                <a:gd name="connsiteY1" fmla="*/ 242777 h 2014779"/>
                <a:gd name="connsiteX2" fmla="*/ 1899693 w 1981199"/>
                <a:gd name="connsiteY2" fmla="*/ 1465077 h 2014779"/>
                <a:gd name="connsiteX3" fmla="*/ 1740189 w 1981199"/>
                <a:gd name="connsiteY3" fmla="*/ 1784756 h 2014779"/>
                <a:gd name="connsiteX4" fmla="*/ 1486327 w 1981199"/>
                <a:gd name="connsiteY4" fmla="*/ 1932506 h 2014779"/>
                <a:gd name="connsiteX5" fmla="*/ 1645831 w 1981199"/>
                <a:gd name="connsiteY5" fmla="*/ 1612828 h 2014779"/>
                <a:gd name="connsiteX6" fmla="*/ 786863 w 1981199"/>
                <a:gd name="connsiteY6" fmla="*/ 390528 h 2014779"/>
                <a:gd name="connsiteX7" fmla="*/ 88742 w 1981199"/>
                <a:gd name="connsiteY7" fmla="*/ 287775 h 2014779"/>
                <a:gd name="connsiteX8" fmla="*/ 342604 w 1981199"/>
                <a:gd name="connsiteY8" fmla="*/ 140024 h 2014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1199" h="2014779">
                  <a:moveTo>
                    <a:pt x="342604" y="140024"/>
                  </a:moveTo>
                  <a:cubicBezTo>
                    <a:pt x="499757" y="48687"/>
                    <a:pt x="753955" y="77230"/>
                    <a:pt x="1040725" y="242777"/>
                  </a:cubicBezTo>
                  <a:cubicBezTo>
                    <a:pt x="1516213" y="517459"/>
                    <a:pt x="1900700" y="1064472"/>
                    <a:pt x="1899693" y="1465077"/>
                  </a:cubicBezTo>
                  <a:cubicBezTo>
                    <a:pt x="1899357" y="1620887"/>
                    <a:pt x="1839921" y="1726663"/>
                    <a:pt x="1740189" y="1784756"/>
                  </a:cubicBezTo>
                  <a:lnTo>
                    <a:pt x="1486327" y="1932506"/>
                  </a:lnTo>
                  <a:cubicBezTo>
                    <a:pt x="1586059" y="1874414"/>
                    <a:pt x="1645495" y="1768637"/>
                    <a:pt x="1645831" y="1612828"/>
                  </a:cubicBezTo>
                  <a:cubicBezTo>
                    <a:pt x="1646838" y="1212223"/>
                    <a:pt x="1262351" y="664874"/>
                    <a:pt x="786863" y="390528"/>
                  </a:cubicBezTo>
                  <a:cubicBezTo>
                    <a:pt x="500092" y="224980"/>
                    <a:pt x="245895" y="196438"/>
                    <a:pt x="88742" y="287775"/>
                  </a:cubicBezTo>
                  <a:lnTo>
                    <a:pt x="342604" y="140024"/>
                  </a:ln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1" name="Freeform: Shape 270">
              <a:extLst>
                <a:ext uri="{FF2B5EF4-FFF2-40B4-BE49-F238E27FC236}">
                  <a16:creationId xmlns:a16="http://schemas.microsoft.com/office/drawing/2014/main" id="{E53CC770-750F-41AB-AE02-E3F1F8FAD8BE}"/>
                </a:ext>
              </a:extLst>
            </p:cNvPr>
            <p:cNvSpPr/>
            <p:nvPr/>
          </p:nvSpPr>
          <p:spPr>
            <a:xfrm>
              <a:off x="13431760" y="7792100"/>
              <a:ext cx="1685718" cy="2107147"/>
            </a:xfrm>
            <a:custGeom>
              <a:avLst/>
              <a:gdLst>
                <a:gd name="connsiteX0" fmla="*/ 951742 w 1880460"/>
                <a:gd name="connsiteY0" fmla="*/ 242850 h 2350576"/>
                <a:gd name="connsiteX1" fmla="*/ 88744 w 1880460"/>
                <a:gd name="connsiteY1" fmla="*/ 471192 h 2350576"/>
                <a:gd name="connsiteX2" fmla="*/ 714669 w 1880460"/>
                <a:gd name="connsiteY2" fmla="*/ 1532309 h 2350576"/>
                <a:gd name="connsiteX3" fmla="*/ 822796 w 1880460"/>
                <a:gd name="connsiteY3" fmla="*/ 1875493 h 2350576"/>
                <a:gd name="connsiteX4" fmla="*/ 1173368 w 1880460"/>
                <a:gd name="connsiteY4" fmla="*/ 2258637 h 2350576"/>
                <a:gd name="connsiteX5" fmla="*/ 1221051 w 1880460"/>
                <a:gd name="connsiteY5" fmla="*/ 2282814 h 2350576"/>
                <a:gd name="connsiteX6" fmla="*/ 1082703 w 1880460"/>
                <a:gd name="connsiteY6" fmla="*/ 1983955 h 2350576"/>
                <a:gd name="connsiteX7" fmla="*/ 1154227 w 1880460"/>
                <a:gd name="connsiteY7" fmla="*/ 1791880 h 2350576"/>
                <a:gd name="connsiteX8" fmla="*/ 1810374 w 1880460"/>
                <a:gd name="connsiteY8" fmla="*/ 1465149 h 2350576"/>
                <a:gd name="connsiteX9" fmla="*/ 951742 w 1880460"/>
                <a:gd name="connsiteY9" fmla="*/ 242850 h 2350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80460" h="2350576">
                  <a:moveTo>
                    <a:pt x="951742" y="242850"/>
                  </a:moveTo>
                  <a:cubicBezTo>
                    <a:pt x="476254" y="-31832"/>
                    <a:pt x="89752" y="70586"/>
                    <a:pt x="88744" y="471192"/>
                  </a:cubicBezTo>
                  <a:cubicBezTo>
                    <a:pt x="87737" y="803966"/>
                    <a:pt x="352681" y="1237479"/>
                    <a:pt x="714669" y="1532309"/>
                  </a:cubicBezTo>
                  <a:cubicBezTo>
                    <a:pt x="715005" y="1540032"/>
                    <a:pt x="724743" y="1683417"/>
                    <a:pt x="822796" y="1875493"/>
                  </a:cubicBezTo>
                  <a:cubicBezTo>
                    <a:pt x="938310" y="2101148"/>
                    <a:pt x="1095799" y="2213640"/>
                    <a:pt x="1173368" y="2258637"/>
                  </a:cubicBezTo>
                  <a:cubicBezTo>
                    <a:pt x="1202918" y="2275762"/>
                    <a:pt x="1220043" y="2282478"/>
                    <a:pt x="1221051" y="2282814"/>
                  </a:cubicBezTo>
                  <a:cubicBezTo>
                    <a:pt x="1215342" y="2275091"/>
                    <a:pt x="1108223" y="2129691"/>
                    <a:pt x="1082703" y="1983955"/>
                  </a:cubicBezTo>
                  <a:cubicBezTo>
                    <a:pt x="1058189" y="1843592"/>
                    <a:pt x="1099828" y="1774754"/>
                    <a:pt x="1154227" y="1791880"/>
                  </a:cubicBezTo>
                  <a:cubicBezTo>
                    <a:pt x="1526626" y="1908401"/>
                    <a:pt x="1809366" y="1805983"/>
                    <a:pt x="1810374" y="1465149"/>
                  </a:cubicBezTo>
                  <a:cubicBezTo>
                    <a:pt x="1811717" y="1064544"/>
                    <a:pt x="1427230" y="517196"/>
                    <a:pt x="951742" y="242850"/>
                  </a:cubicBezTo>
                  <a:close/>
                </a:path>
              </a:pathLst>
            </a:custGeom>
            <a:solidFill>
              <a:schemeClr val="bg1">
                <a:lumMod val="8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2" name="Freeform: Shape 271">
              <a:extLst>
                <a:ext uri="{FF2B5EF4-FFF2-40B4-BE49-F238E27FC236}">
                  <a16:creationId xmlns:a16="http://schemas.microsoft.com/office/drawing/2014/main" id="{C087D041-43B1-41C1-9969-BBAC2054945F}"/>
                </a:ext>
              </a:extLst>
            </p:cNvPr>
            <p:cNvSpPr/>
            <p:nvPr/>
          </p:nvSpPr>
          <p:spPr>
            <a:xfrm>
              <a:off x="14493848" y="8717311"/>
              <a:ext cx="240817" cy="270919"/>
            </a:xfrm>
            <a:custGeom>
              <a:avLst/>
              <a:gdLst>
                <a:gd name="connsiteX0" fmla="*/ 25185 w 268637"/>
                <a:gd name="connsiteY0" fmla="*/ 102966 h 302216"/>
                <a:gd name="connsiteX1" fmla="*/ 134319 w 268637"/>
                <a:gd name="connsiteY1" fmla="*/ 291684 h 302216"/>
                <a:gd name="connsiteX2" fmla="*/ 243453 w 268637"/>
                <a:gd name="connsiteY2" fmla="*/ 228890 h 302216"/>
                <a:gd name="connsiteX3" fmla="*/ 134319 w 268637"/>
                <a:gd name="connsiteY3" fmla="*/ 40172 h 302216"/>
                <a:gd name="connsiteX4" fmla="*/ 25185 w 268637"/>
                <a:gd name="connsiteY4" fmla="*/ 102966 h 302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637" h="302216">
                  <a:moveTo>
                    <a:pt x="25185" y="102966"/>
                  </a:moveTo>
                  <a:cubicBezTo>
                    <a:pt x="25185" y="172476"/>
                    <a:pt x="73875" y="257097"/>
                    <a:pt x="134319" y="291684"/>
                  </a:cubicBezTo>
                  <a:cubicBezTo>
                    <a:pt x="194427" y="326607"/>
                    <a:pt x="243453" y="298400"/>
                    <a:pt x="243453" y="228890"/>
                  </a:cubicBezTo>
                  <a:cubicBezTo>
                    <a:pt x="243453" y="159380"/>
                    <a:pt x="194762" y="74759"/>
                    <a:pt x="134319" y="40172"/>
                  </a:cubicBezTo>
                  <a:cubicBezTo>
                    <a:pt x="73875" y="5250"/>
                    <a:pt x="25185" y="33457"/>
                    <a:pt x="25185" y="102966"/>
                  </a:cubicBezTo>
                  <a:close/>
                </a:path>
              </a:pathLst>
            </a:custGeom>
            <a:solidFill>
              <a:schemeClr val="tx2">
                <a:lumMod val="40000"/>
                <a:lumOff val="6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3" name="Freeform: Shape 272">
              <a:extLst>
                <a:ext uri="{FF2B5EF4-FFF2-40B4-BE49-F238E27FC236}">
                  <a16:creationId xmlns:a16="http://schemas.microsoft.com/office/drawing/2014/main" id="{926BEAA6-0C06-49D6-9A63-B183C1CB4FFC}"/>
                </a:ext>
              </a:extLst>
            </p:cNvPr>
            <p:cNvSpPr/>
            <p:nvPr/>
          </p:nvSpPr>
          <p:spPr>
            <a:xfrm>
              <a:off x="14162724" y="8526162"/>
              <a:ext cx="240817" cy="270919"/>
            </a:xfrm>
            <a:custGeom>
              <a:avLst/>
              <a:gdLst>
                <a:gd name="connsiteX0" fmla="*/ 25185 w 268637"/>
                <a:gd name="connsiteY0" fmla="*/ 102967 h 302216"/>
                <a:gd name="connsiteX1" fmla="*/ 134319 w 268637"/>
                <a:gd name="connsiteY1" fmla="*/ 291684 h 302216"/>
                <a:gd name="connsiteX2" fmla="*/ 243453 w 268637"/>
                <a:gd name="connsiteY2" fmla="*/ 228891 h 302216"/>
                <a:gd name="connsiteX3" fmla="*/ 134319 w 268637"/>
                <a:gd name="connsiteY3" fmla="*/ 40172 h 302216"/>
                <a:gd name="connsiteX4" fmla="*/ 25185 w 268637"/>
                <a:gd name="connsiteY4" fmla="*/ 102967 h 302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637" h="302216">
                  <a:moveTo>
                    <a:pt x="25185" y="102967"/>
                  </a:moveTo>
                  <a:cubicBezTo>
                    <a:pt x="25185" y="172476"/>
                    <a:pt x="73875" y="257097"/>
                    <a:pt x="134319" y="291684"/>
                  </a:cubicBezTo>
                  <a:cubicBezTo>
                    <a:pt x="194427" y="326607"/>
                    <a:pt x="243453" y="298400"/>
                    <a:pt x="243453" y="228891"/>
                  </a:cubicBezTo>
                  <a:cubicBezTo>
                    <a:pt x="243453" y="159380"/>
                    <a:pt x="194762" y="74760"/>
                    <a:pt x="134319" y="40172"/>
                  </a:cubicBezTo>
                  <a:cubicBezTo>
                    <a:pt x="74211" y="5250"/>
                    <a:pt x="25185" y="33457"/>
                    <a:pt x="25185" y="102967"/>
                  </a:cubicBezTo>
                  <a:close/>
                </a:path>
              </a:pathLst>
            </a:custGeom>
            <a:solidFill>
              <a:schemeClr val="tx2">
                <a:lumMod val="40000"/>
                <a:lumOff val="6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4" name="Freeform: Shape 273">
              <a:extLst>
                <a:ext uri="{FF2B5EF4-FFF2-40B4-BE49-F238E27FC236}">
                  <a16:creationId xmlns:a16="http://schemas.microsoft.com/office/drawing/2014/main" id="{E7919E8D-4609-411C-AC1F-207E020930DA}"/>
                </a:ext>
              </a:extLst>
            </p:cNvPr>
            <p:cNvSpPr/>
            <p:nvPr/>
          </p:nvSpPr>
          <p:spPr>
            <a:xfrm>
              <a:off x="13831902" y="8335014"/>
              <a:ext cx="240817" cy="270919"/>
            </a:xfrm>
            <a:custGeom>
              <a:avLst/>
              <a:gdLst>
                <a:gd name="connsiteX0" fmla="*/ 25185 w 268637"/>
                <a:gd name="connsiteY0" fmla="*/ 102967 h 302216"/>
                <a:gd name="connsiteX1" fmla="*/ 134319 w 268637"/>
                <a:gd name="connsiteY1" fmla="*/ 291684 h 302216"/>
                <a:gd name="connsiteX2" fmla="*/ 243453 w 268637"/>
                <a:gd name="connsiteY2" fmla="*/ 228890 h 302216"/>
                <a:gd name="connsiteX3" fmla="*/ 134319 w 268637"/>
                <a:gd name="connsiteY3" fmla="*/ 40173 h 302216"/>
                <a:gd name="connsiteX4" fmla="*/ 25185 w 268637"/>
                <a:gd name="connsiteY4" fmla="*/ 102967 h 302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637" h="302216">
                  <a:moveTo>
                    <a:pt x="25185" y="102967"/>
                  </a:moveTo>
                  <a:cubicBezTo>
                    <a:pt x="25185" y="172477"/>
                    <a:pt x="73875" y="257097"/>
                    <a:pt x="134319" y="291684"/>
                  </a:cubicBezTo>
                  <a:cubicBezTo>
                    <a:pt x="194426" y="326272"/>
                    <a:pt x="243453" y="298400"/>
                    <a:pt x="243453" y="228890"/>
                  </a:cubicBezTo>
                  <a:cubicBezTo>
                    <a:pt x="243453" y="159381"/>
                    <a:pt x="194762" y="74760"/>
                    <a:pt x="134319" y="40173"/>
                  </a:cubicBezTo>
                  <a:cubicBezTo>
                    <a:pt x="73875" y="5250"/>
                    <a:pt x="25185" y="33457"/>
                    <a:pt x="25185" y="102967"/>
                  </a:cubicBezTo>
                  <a:close/>
                </a:path>
              </a:pathLst>
            </a:custGeom>
            <a:solidFill>
              <a:schemeClr val="tx2">
                <a:lumMod val="40000"/>
                <a:lumOff val="60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5" name="Freeform: Shape 274">
              <a:extLst>
                <a:ext uri="{FF2B5EF4-FFF2-40B4-BE49-F238E27FC236}">
                  <a16:creationId xmlns:a16="http://schemas.microsoft.com/office/drawing/2014/main" id="{ED916E06-A509-4702-8AFB-21A0D67CD4E8}"/>
                </a:ext>
              </a:extLst>
            </p:cNvPr>
            <p:cNvSpPr/>
            <p:nvPr/>
          </p:nvSpPr>
          <p:spPr>
            <a:xfrm>
              <a:off x="13033512" y="6454344"/>
              <a:ext cx="391328" cy="301022"/>
            </a:xfrm>
            <a:custGeom>
              <a:avLst/>
              <a:gdLst>
                <a:gd name="connsiteX0" fmla="*/ 88742 w 436535"/>
                <a:gd name="connsiteY0" fmla="*/ 152543 h 335796"/>
                <a:gd name="connsiteX1" fmla="*/ 198547 w 436535"/>
                <a:gd name="connsiteY1" fmla="*/ 88742 h 335796"/>
                <a:gd name="connsiteX2" fmla="*/ 377526 w 436535"/>
                <a:gd name="connsiteY2" fmla="*/ 192167 h 335796"/>
                <a:gd name="connsiteX3" fmla="*/ 267721 w 436535"/>
                <a:gd name="connsiteY3" fmla="*/ 255632 h 335796"/>
              </a:gdLst>
              <a:ahLst/>
              <a:cxnLst>
                <a:cxn ang="0">
                  <a:pos x="connsiteX0" y="connsiteY0"/>
                </a:cxn>
                <a:cxn ang="0">
                  <a:pos x="connsiteX1" y="connsiteY1"/>
                </a:cxn>
                <a:cxn ang="0">
                  <a:pos x="connsiteX2" y="connsiteY2"/>
                </a:cxn>
                <a:cxn ang="0">
                  <a:pos x="connsiteX3" y="connsiteY3"/>
                </a:cxn>
              </a:cxnLst>
              <a:rect l="l" t="t" r="r" b="b"/>
              <a:pathLst>
                <a:path w="436535" h="335796">
                  <a:moveTo>
                    <a:pt x="88742" y="152543"/>
                  </a:moveTo>
                  <a:lnTo>
                    <a:pt x="198547" y="88742"/>
                  </a:lnTo>
                  <a:lnTo>
                    <a:pt x="377526" y="192167"/>
                  </a:lnTo>
                  <a:lnTo>
                    <a:pt x="267721" y="255632"/>
                  </a:lnTo>
                  <a:close/>
                </a:path>
              </a:pathLst>
            </a:custGeom>
            <a:solidFill>
              <a:srgbClr val="F7D66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6" name="Freeform: Shape 275">
              <a:extLst>
                <a:ext uri="{FF2B5EF4-FFF2-40B4-BE49-F238E27FC236}">
                  <a16:creationId xmlns:a16="http://schemas.microsoft.com/office/drawing/2014/main" id="{DB01F188-89B1-4F9B-BCB0-E56C33F17296}"/>
                </a:ext>
              </a:extLst>
            </p:cNvPr>
            <p:cNvSpPr/>
            <p:nvPr/>
          </p:nvSpPr>
          <p:spPr>
            <a:xfrm>
              <a:off x="13323396" y="6730379"/>
              <a:ext cx="301022" cy="391328"/>
            </a:xfrm>
            <a:custGeom>
              <a:avLst/>
              <a:gdLst>
                <a:gd name="connsiteX0" fmla="*/ 88742 w 335796"/>
                <a:gd name="connsiteY0" fmla="*/ 152543 h 436535"/>
                <a:gd name="connsiteX1" fmla="*/ 198547 w 335796"/>
                <a:gd name="connsiteY1" fmla="*/ 88742 h 436535"/>
                <a:gd name="connsiteX2" fmla="*/ 253617 w 335796"/>
                <a:gd name="connsiteY2" fmla="*/ 316076 h 436535"/>
                <a:gd name="connsiteX3" fmla="*/ 143812 w 335796"/>
                <a:gd name="connsiteY3" fmla="*/ 379877 h 436535"/>
              </a:gdLst>
              <a:ahLst/>
              <a:cxnLst>
                <a:cxn ang="0">
                  <a:pos x="connsiteX0" y="connsiteY0"/>
                </a:cxn>
                <a:cxn ang="0">
                  <a:pos x="connsiteX1" y="connsiteY1"/>
                </a:cxn>
                <a:cxn ang="0">
                  <a:pos x="connsiteX2" y="connsiteY2"/>
                </a:cxn>
                <a:cxn ang="0">
                  <a:pos x="connsiteX3" y="connsiteY3"/>
                </a:cxn>
              </a:cxnLst>
              <a:rect l="l" t="t" r="r" b="b"/>
              <a:pathLst>
                <a:path w="335796" h="436535">
                  <a:moveTo>
                    <a:pt x="88742" y="152543"/>
                  </a:moveTo>
                  <a:lnTo>
                    <a:pt x="198547" y="88742"/>
                  </a:lnTo>
                  <a:lnTo>
                    <a:pt x="253617" y="316076"/>
                  </a:lnTo>
                  <a:lnTo>
                    <a:pt x="143812" y="379877"/>
                  </a:lnTo>
                  <a:close/>
                </a:path>
              </a:pathLst>
            </a:custGeom>
            <a:solidFill>
              <a:srgbClr val="EFC130"/>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7" name="Freeform: Shape 276">
              <a:extLst>
                <a:ext uri="{FF2B5EF4-FFF2-40B4-BE49-F238E27FC236}">
                  <a16:creationId xmlns:a16="http://schemas.microsoft.com/office/drawing/2014/main" id="{77FD5DC6-95EB-43E4-9642-5F3C39DEE630}"/>
                </a:ext>
              </a:extLst>
            </p:cNvPr>
            <p:cNvSpPr/>
            <p:nvPr/>
          </p:nvSpPr>
          <p:spPr>
            <a:xfrm>
              <a:off x="13244227" y="6400460"/>
              <a:ext cx="301022" cy="391328"/>
            </a:xfrm>
            <a:custGeom>
              <a:avLst/>
              <a:gdLst>
                <a:gd name="connsiteX0" fmla="*/ 88742 w 335796"/>
                <a:gd name="connsiteY0" fmla="*/ 152543 h 436535"/>
                <a:gd name="connsiteX1" fmla="*/ 198547 w 335796"/>
                <a:gd name="connsiteY1" fmla="*/ 88742 h 436535"/>
                <a:gd name="connsiteX2" fmla="*/ 253282 w 335796"/>
                <a:gd name="connsiteY2" fmla="*/ 316076 h 436535"/>
                <a:gd name="connsiteX3" fmla="*/ 143477 w 335796"/>
                <a:gd name="connsiteY3" fmla="*/ 379877 h 436535"/>
              </a:gdLst>
              <a:ahLst/>
              <a:cxnLst>
                <a:cxn ang="0">
                  <a:pos x="connsiteX0" y="connsiteY0"/>
                </a:cxn>
                <a:cxn ang="0">
                  <a:pos x="connsiteX1" y="connsiteY1"/>
                </a:cxn>
                <a:cxn ang="0">
                  <a:pos x="connsiteX2" y="connsiteY2"/>
                </a:cxn>
                <a:cxn ang="0">
                  <a:pos x="connsiteX3" y="connsiteY3"/>
                </a:cxn>
              </a:cxnLst>
              <a:rect l="l" t="t" r="r" b="b"/>
              <a:pathLst>
                <a:path w="335796" h="436535">
                  <a:moveTo>
                    <a:pt x="88742" y="152543"/>
                  </a:moveTo>
                  <a:lnTo>
                    <a:pt x="198547" y="88742"/>
                  </a:lnTo>
                  <a:lnTo>
                    <a:pt x="253282" y="316076"/>
                  </a:lnTo>
                  <a:lnTo>
                    <a:pt x="143477" y="379877"/>
                  </a:lnTo>
                  <a:close/>
                </a:path>
              </a:pathLst>
            </a:custGeom>
            <a:solidFill>
              <a:srgbClr val="EFC130"/>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8" name="Freeform: Shape 277">
              <a:extLst>
                <a:ext uri="{FF2B5EF4-FFF2-40B4-BE49-F238E27FC236}">
                  <a16:creationId xmlns:a16="http://schemas.microsoft.com/office/drawing/2014/main" id="{095FBBE4-2811-4517-8367-A93FE3A807CB}"/>
                </a:ext>
              </a:extLst>
            </p:cNvPr>
            <p:cNvSpPr/>
            <p:nvPr/>
          </p:nvSpPr>
          <p:spPr>
            <a:xfrm>
              <a:off x="13293294" y="6604251"/>
              <a:ext cx="391328" cy="301022"/>
            </a:xfrm>
            <a:custGeom>
              <a:avLst/>
              <a:gdLst>
                <a:gd name="connsiteX0" fmla="*/ 88742 w 436535"/>
                <a:gd name="connsiteY0" fmla="*/ 152543 h 335796"/>
                <a:gd name="connsiteX1" fmla="*/ 198547 w 436535"/>
                <a:gd name="connsiteY1" fmla="*/ 88742 h 335796"/>
                <a:gd name="connsiteX2" fmla="*/ 377526 w 436535"/>
                <a:gd name="connsiteY2" fmla="*/ 192167 h 335796"/>
                <a:gd name="connsiteX3" fmla="*/ 267721 w 436535"/>
                <a:gd name="connsiteY3" fmla="*/ 255968 h 335796"/>
              </a:gdLst>
              <a:ahLst/>
              <a:cxnLst>
                <a:cxn ang="0">
                  <a:pos x="connsiteX0" y="connsiteY0"/>
                </a:cxn>
                <a:cxn ang="0">
                  <a:pos x="connsiteX1" y="connsiteY1"/>
                </a:cxn>
                <a:cxn ang="0">
                  <a:pos x="connsiteX2" y="connsiteY2"/>
                </a:cxn>
                <a:cxn ang="0">
                  <a:pos x="connsiteX3" y="connsiteY3"/>
                </a:cxn>
              </a:cxnLst>
              <a:rect l="l" t="t" r="r" b="b"/>
              <a:pathLst>
                <a:path w="436535" h="335796">
                  <a:moveTo>
                    <a:pt x="88742" y="152543"/>
                  </a:moveTo>
                  <a:lnTo>
                    <a:pt x="198547" y="88742"/>
                  </a:lnTo>
                  <a:lnTo>
                    <a:pt x="377526" y="192167"/>
                  </a:lnTo>
                  <a:lnTo>
                    <a:pt x="267721" y="255968"/>
                  </a:lnTo>
                  <a:close/>
                </a:path>
              </a:pathLst>
            </a:custGeom>
            <a:solidFill>
              <a:srgbClr val="F7D66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9" name="Freeform: Shape 278">
              <a:extLst>
                <a:ext uri="{FF2B5EF4-FFF2-40B4-BE49-F238E27FC236}">
                  <a16:creationId xmlns:a16="http://schemas.microsoft.com/office/drawing/2014/main" id="{38591192-634E-4729-B758-EFF75CDF3505}"/>
                </a:ext>
              </a:extLst>
            </p:cNvPr>
            <p:cNvSpPr/>
            <p:nvPr/>
          </p:nvSpPr>
          <p:spPr>
            <a:xfrm>
              <a:off x="13033513" y="6457654"/>
              <a:ext cx="571941" cy="692348"/>
            </a:xfrm>
            <a:custGeom>
              <a:avLst/>
              <a:gdLst>
                <a:gd name="connsiteX0" fmla="*/ 557513 w 638013"/>
                <a:gd name="connsiteY0" fmla="*/ 419501 h 772332"/>
                <a:gd name="connsiteX1" fmla="*/ 412114 w 638013"/>
                <a:gd name="connsiteY1" fmla="*/ 456774 h 772332"/>
                <a:gd name="connsiteX2" fmla="*/ 467184 w 638013"/>
                <a:gd name="connsiteY2" fmla="*/ 684109 h 772332"/>
                <a:gd name="connsiteX3" fmla="*/ 322456 w 638013"/>
                <a:gd name="connsiteY3" fmla="*/ 479944 h 772332"/>
                <a:gd name="connsiteX4" fmla="*/ 177392 w 638013"/>
                <a:gd name="connsiteY4" fmla="*/ 516882 h 772332"/>
                <a:gd name="connsiteX5" fmla="*/ 233134 w 638013"/>
                <a:gd name="connsiteY5" fmla="*/ 353349 h 772332"/>
                <a:gd name="connsiteX6" fmla="*/ 88742 w 638013"/>
                <a:gd name="connsiteY6" fmla="*/ 148849 h 772332"/>
                <a:gd name="connsiteX7" fmla="*/ 267721 w 638013"/>
                <a:gd name="connsiteY7" fmla="*/ 251939 h 772332"/>
                <a:gd name="connsiteX8" fmla="*/ 323799 w 638013"/>
                <a:gd name="connsiteY8" fmla="*/ 88742 h 772332"/>
                <a:gd name="connsiteX9" fmla="*/ 378534 w 638013"/>
                <a:gd name="connsiteY9" fmla="*/ 316075 h 772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8013" h="772332">
                  <a:moveTo>
                    <a:pt x="557513" y="419501"/>
                  </a:moveTo>
                  <a:lnTo>
                    <a:pt x="412114" y="456774"/>
                  </a:lnTo>
                  <a:lnTo>
                    <a:pt x="467184" y="684109"/>
                  </a:lnTo>
                  <a:lnTo>
                    <a:pt x="322456" y="479944"/>
                  </a:lnTo>
                  <a:lnTo>
                    <a:pt x="177392" y="516882"/>
                  </a:lnTo>
                  <a:lnTo>
                    <a:pt x="233134" y="353349"/>
                  </a:lnTo>
                  <a:lnTo>
                    <a:pt x="88742" y="148849"/>
                  </a:lnTo>
                  <a:lnTo>
                    <a:pt x="267721" y="251939"/>
                  </a:lnTo>
                  <a:lnTo>
                    <a:pt x="323799" y="88742"/>
                  </a:lnTo>
                  <a:lnTo>
                    <a:pt x="378534" y="316075"/>
                  </a:lnTo>
                  <a:close/>
                </a:path>
              </a:pathLst>
            </a:custGeom>
            <a:solidFill>
              <a:srgbClr val="EFAB30"/>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0" name="Freeform: Shape 279">
              <a:extLst>
                <a:ext uri="{FF2B5EF4-FFF2-40B4-BE49-F238E27FC236}">
                  <a16:creationId xmlns:a16="http://schemas.microsoft.com/office/drawing/2014/main" id="{62337D03-945A-4CB2-9E46-92866F58933C}"/>
                </a:ext>
              </a:extLst>
            </p:cNvPr>
            <p:cNvSpPr/>
            <p:nvPr/>
          </p:nvSpPr>
          <p:spPr>
            <a:xfrm>
              <a:off x="13504610" y="6733089"/>
              <a:ext cx="391328" cy="301022"/>
            </a:xfrm>
            <a:custGeom>
              <a:avLst/>
              <a:gdLst>
                <a:gd name="connsiteX0" fmla="*/ 88742 w 436535"/>
                <a:gd name="connsiteY0" fmla="*/ 152543 h 335796"/>
                <a:gd name="connsiteX1" fmla="*/ 198547 w 436535"/>
                <a:gd name="connsiteY1" fmla="*/ 88742 h 335796"/>
                <a:gd name="connsiteX2" fmla="*/ 377527 w 436535"/>
                <a:gd name="connsiteY2" fmla="*/ 191831 h 335796"/>
                <a:gd name="connsiteX3" fmla="*/ 267721 w 436535"/>
                <a:gd name="connsiteY3" fmla="*/ 255632 h 335796"/>
              </a:gdLst>
              <a:ahLst/>
              <a:cxnLst>
                <a:cxn ang="0">
                  <a:pos x="connsiteX0" y="connsiteY0"/>
                </a:cxn>
                <a:cxn ang="0">
                  <a:pos x="connsiteX1" y="connsiteY1"/>
                </a:cxn>
                <a:cxn ang="0">
                  <a:pos x="connsiteX2" y="connsiteY2"/>
                </a:cxn>
                <a:cxn ang="0">
                  <a:pos x="connsiteX3" y="connsiteY3"/>
                </a:cxn>
              </a:cxnLst>
              <a:rect l="l" t="t" r="r" b="b"/>
              <a:pathLst>
                <a:path w="436535" h="335796">
                  <a:moveTo>
                    <a:pt x="88742" y="152543"/>
                  </a:moveTo>
                  <a:lnTo>
                    <a:pt x="198547" y="88742"/>
                  </a:lnTo>
                  <a:lnTo>
                    <a:pt x="377527" y="191831"/>
                  </a:lnTo>
                  <a:lnTo>
                    <a:pt x="267721" y="255632"/>
                  </a:lnTo>
                  <a:close/>
                </a:path>
              </a:pathLst>
            </a:custGeom>
            <a:solidFill>
              <a:srgbClr val="F7D66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1" name="Freeform: Shape 280">
              <a:extLst>
                <a:ext uri="{FF2B5EF4-FFF2-40B4-BE49-F238E27FC236}">
                  <a16:creationId xmlns:a16="http://schemas.microsoft.com/office/drawing/2014/main" id="{58566DE2-404F-4CB9-B7CF-0E307CFDFCA5}"/>
                </a:ext>
              </a:extLst>
            </p:cNvPr>
            <p:cNvSpPr/>
            <p:nvPr/>
          </p:nvSpPr>
          <p:spPr>
            <a:xfrm>
              <a:off x="13794795" y="7009125"/>
              <a:ext cx="301022" cy="391328"/>
            </a:xfrm>
            <a:custGeom>
              <a:avLst/>
              <a:gdLst>
                <a:gd name="connsiteX0" fmla="*/ 88742 w 335796"/>
                <a:gd name="connsiteY0" fmla="*/ 152543 h 436535"/>
                <a:gd name="connsiteX1" fmla="*/ 198547 w 335796"/>
                <a:gd name="connsiteY1" fmla="*/ 88742 h 436535"/>
                <a:gd name="connsiteX2" fmla="*/ 253282 w 335796"/>
                <a:gd name="connsiteY2" fmla="*/ 316076 h 436535"/>
                <a:gd name="connsiteX3" fmla="*/ 143477 w 335796"/>
                <a:gd name="connsiteY3" fmla="*/ 379877 h 436535"/>
              </a:gdLst>
              <a:ahLst/>
              <a:cxnLst>
                <a:cxn ang="0">
                  <a:pos x="connsiteX0" y="connsiteY0"/>
                </a:cxn>
                <a:cxn ang="0">
                  <a:pos x="connsiteX1" y="connsiteY1"/>
                </a:cxn>
                <a:cxn ang="0">
                  <a:pos x="connsiteX2" y="connsiteY2"/>
                </a:cxn>
                <a:cxn ang="0">
                  <a:pos x="connsiteX3" y="connsiteY3"/>
                </a:cxn>
              </a:cxnLst>
              <a:rect l="l" t="t" r="r" b="b"/>
              <a:pathLst>
                <a:path w="335796" h="436535">
                  <a:moveTo>
                    <a:pt x="88742" y="152543"/>
                  </a:moveTo>
                  <a:lnTo>
                    <a:pt x="198547" y="88742"/>
                  </a:lnTo>
                  <a:lnTo>
                    <a:pt x="253282" y="316076"/>
                  </a:lnTo>
                  <a:lnTo>
                    <a:pt x="143477" y="379877"/>
                  </a:lnTo>
                  <a:close/>
                </a:path>
              </a:pathLst>
            </a:custGeom>
            <a:solidFill>
              <a:srgbClr val="EFC130"/>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2" name="Freeform: Shape 281">
              <a:extLst>
                <a:ext uri="{FF2B5EF4-FFF2-40B4-BE49-F238E27FC236}">
                  <a16:creationId xmlns:a16="http://schemas.microsoft.com/office/drawing/2014/main" id="{93E237BB-1D30-4B23-8ABE-6622F05D2F7E}"/>
                </a:ext>
              </a:extLst>
            </p:cNvPr>
            <p:cNvSpPr/>
            <p:nvPr/>
          </p:nvSpPr>
          <p:spPr>
            <a:xfrm>
              <a:off x="13715325" y="6679206"/>
              <a:ext cx="301022" cy="391328"/>
            </a:xfrm>
            <a:custGeom>
              <a:avLst/>
              <a:gdLst>
                <a:gd name="connsiteX0" fmla="*/ 88742 w 335796"/>
                <a:gd name="connsiteY0" fmla="*/ 152543 h 436535"/>
                <a:gd name="connsiteX1" fmla="*/ 198547 w 335796"/>
                <a:gd name="connsiteY1" fmla="*/ 88742 h 436535"/>
                <a:gd name="connsiteX2" fmla="*/ 253282 w 335796"/>
                <a:gd name="connsiteY2" fmla="*/ 316075 h 436535"/>
                <a:gd name="connsiteX3" fmla="*/ 143477 w 335796"/>
                <a:gd name="connsiteY3" fmla="*/ 379877 h 436535"/>
              </a:gdLst>
              <a:ahLst/>
              <a:cxnLst>
                <a:cxn ang="0">
                  <a:pos x="connsiteX0" y="connsiteY0"/>
                </a:cxn>
                <a:cxn ang="0">
                  <a:pos x="connsiteX1" y="connsiteY1"/>
                </a:cxn>
                <a:cxn ang="0">
                  <a:pos x="connsiteX2" y="connsiteY2"/>
                </a:cxn>
                <a:cxn ang="0">
                  <a:pos x="connsiteX3" y="connsiteY3"/>
                </a:cxn>
              </a:cxnLst>
              <a:rect l="l" t="t" r="r" b="b"/>
              <a:pathLst>
                <a:path w="335796" h="436535">
                  <a:moveTo>
                    <a:pt x="88742" y="152543"/>
                  </a:moveTo>
                  <a:lnTo>
                    <a:pt x="198547" y="88742"/>
                  </a:lnTo>
                  <a:lnTo>
                    <a:pt x="253282" y="316075"/>
                  </a:lnTo>
                  <a:lnTo>
                    <a:pt x="143477" y="379877"/>
                  </a:lnTo>
                  <a:close/>
                </a:path>
              </a:pathLst>
            </a:custGeom>
            <a:solidFill>
              <a:srgbClr val="EFC130"/>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3" name="Freeform: Shape 282">
              <a:extLst>
                <a:ext uri="{FF2B5EF4-FFF2-40B4-BE49-F238E27FC236}">
                  <a16:creationId xmlns:a16="http://schemas.microsoft.com/office/drawing/2014/main" id="{9AFFEFEF-9E40-4FEC-8934-9F0BDFF6C863}"/>
                </a:ext>
              </a:extLst>
            </p:cNvPr>
            <p:cNvSpPr/>
            <p:nvPr/>
          </p:nvSpPr>
          <p:spPr>
            <a:xfrm>
              <a:off x="13764391" y="6882997"/>
              <a:ext cx="391328" cy="301022"/>
            </a:xfrm>
            <a:custGeom>
              <a:avLst/>
              <a:gdLst>
                <a:gd name="connsiteX0" fmla="*/ 88742 w 436535"/>
                <a:gd name="connsiteY0" fmla="*/ 152543 h 335796"/>
                <a:gd name="connsiteX1" fmla="*/ 198547 w 436535"/>
                <a:gd name="connsiteY1" fmla="*/ 88742 h 335796"/>
                <a:gd name="connsiteX2" fmla="*/ 377527 w 436535"/>
                <a:gd name="connsiteY2" fmla="*/ 191831 h 335796"/>
                <a:gd name="connsiteX3" fmla="*/ 267721 w 436535"/>
                <a:gd name="connsiteY3" fmla="*/ 255632 h 335796"/>
              </a:gdLst>
              <a:ahLst/>
              <a:cxnLst>
                <a:cxn ang="0">
                  <a:pos x="connsiteX0" y="connsiteY0"/>
                </a:cxn>
                <a:cxn ang="0">
                  <a:pos x="connsiteX1" y="connsiteY1"/>
                </a:cxn>
                <a:cxn ang="0">
                  <a:pos x="connsiteX2" y="connsiteY2"/>
                </a:cxn>
                <a:cxn ang="0">
                  <a:pos x="connsiteX3" y="connsiteY3"/>
                </a:cxn>
              </a:cxnLst>
              <a:rect l="l" t="t" r="r" b="b"/>
              <a:pathLst>
                <a:path w="436535" h="335796">
                  <a:moveTo>
                    <a:pt x="88742" y="152543"/>
                  </a:moveTo>
                  <a:lnTo>
                    <a:pt x="198547" y="88742"/>
                  </a:lnTo>
                  <a:lnTo>
                    <a:pt x="377527" y="191831"/>
                  </a:lnTo>
                  <a:lnTo>
                    <a:pt x="267721" y="255632"/>
                  </a:lnTo>
                  <a:close/>
                </a:path>
              </a:pathLst>
            </a:custGeom>
            <a:solidFill>
              <a:srgbClr val="F7D66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4" name="Freeform: Shape 283">
              <a:extLst>
                <a:ext uri="{FF2B5EF4-FFF2-40B4-BE49-F238E27FC236}">
                  <a16:creationId xmlns:a16="http://schemas.microsoft.com/office/drawing/2014/main" id="{AE3CA40E-728C-4CAB-B41C-CBDFF2B3F60E}"/>
                </a:ext>
              </a:extLst>
            </p:cNvPr>
            <p:cNvSpPr/>
            <p:nvPr/>
          </p:nvSpPr>
          <p:spPr>
            <a:xfrm>
              <a:off x="13504610" y="6736400"/>
              <a:ext cx="571941" cy="692348"/>
            </a:xfrm>
            <a:custGeom>
              <a:avLst/>
              <a:gdLst>
                <a:gd name="connsiteX0" fmla="*/ 557514 w 638013"/>
                <a:gd name="connsiteY0" fmla="*/ 419165 h 772332"/>
                <a:gd name="connsiteX1" fmla="*/ 412449 w 638013"/>
                <a:gd name="connsiteY1" fmla="*/ 456775 h 772332"/>
                <a:gd name="connsiteX2" fmla="*/ 467184 w 638013"/>
                <a:gd name="connsiteY2" fmla="*/ 684109 h 772332"/>
                <a:gd name="connsiteX3" fmla="*/ 322792 w 638013"/>
                <a:gd name="connsiteY3" fmla="*/ 479944 h 772332"/>
                <a:gd name="connsiteX4" fmla="*/ 177392 w 638013"/>
                <a:gd name="connsiteY4" fmla="*/ 516882 h 772332"/>
                <a:gd name="connsiteX5" fmla="*/ 233470 w 638013"/>
                <a:gd name="connsiteY5" fmla="*/ 353349 h 772332"/>
                <a:gd name="connsiteX6" fmla="*/ 88742 w 638013"/>
                <a:gd name="connsiteY6" fmla="*/ 148849 h 772332"/>
                <a:gd name="connsiteX7" fmla="*/ 267721 w 638013"/>
                <a:gd name="connsiteY7" fmla="*/ 251939 h 772332"/>
                <a:gd name="connsiteX8" fmla="*/ 323799 w 638013"/>
                <a:gd name="connsiteY8" fmla="*/ 88742 h 772332"/>
                <a:gd name="connsiteX9" fmla="*/ 378534 w 638013"/>
                <a:gd name="connsiteY9" fmla="*/ 316076 h 772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8013" h="772332">
                  <a:moveTo>
                    <a:pt x="557514" y="419165"/>
                  </a:moveTo>
                  <a:lnTo>
                    <a:pt x="412449" y="456775"/>
                  </a:lnTo>
                  <a:lnTo>
                    <a:pt x="467184" y="684109"/>
                  </a:lnTo>
                  <a:lnTo>
                    <a:pt x="322792" y="479944"/>
                  </a:lnTo>
                  <a:lnTo>
                    <a:pt x="177392" y="516882"/>
                  </a:lnTo>
                  <a:lnTo>
                    <a:pt x="233470" y="353349"/>
                  </a:lnTo>
                  <a:lnTo>
                    <a:pt x="88742" y="148849"/>
                  </a:lnTo>
                  <a:lnTo>
                    <a:pt x="267721" y="251939"/>
                  </a:lnTo>
                  <a:lnTo>
                    <a:pt x="323799" y="88742"/>
                  </a:lnTo>
                  <a:lnTo>
                    <a:pt x="378534" y="316076"/>
                  </a:lnTo>
                  <a:close/>
                </a:path>
              </a:pathLst>
            </a:custGeom>
            <a:solidFill>
              <a:srgbClr val="EFAB30"/>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5" name="Freeform: Shape 284">
              <a:extLst>
                <a:ext uri="{FF2B5EF4-FFF2-40B4-BE49-F238E27FC236}">
                  <a16:creationId xmlns:a16="http://schemas.microsoft.com/office/drawing/2014/main" id="{BC5337EA-12D1-45B4-8E80-A661F8ABB916}"/>
                </a:ext>
              </a:extLst>
            </p:cNvPr>
            <p:cNvSpPr/>
            <p:nvPr/>
          </p:nvSpPr>
          <p:spPr>
            <a:xfrm>
              <a:off x="13976009" y="7011835"/>
              <a:ext cx="391328" cy="301022"/>
            </a:xfrm>
            <a:custGeom>
              <a:avLst/>
              <a:gdLst>
                <a:gd name="connsiteX0" fmla="*/ 88742 w 436535"/>
                <a:gd name="connsiteY0" fmla="*/ 152208 h 335796"/>
                <a:gd name="connsiteX1" fmla="*/ 198547 w 436535"/>
                <a:gd name="connsiteY1" fmla="*/ 88742 h 335796"/>
                <a:gd name="connsiteX2" fmla="*/ 377527 w 436535"/>
                <a:gd name="connsiteY2" fmla="*/ 191831 h 335796"/>
                <a:gd name="connsiteX3" fmla="*/ 267721 w 436535"/>
                <a:gd name="connsiteY3" fmla="*/ 255632 h 335796"/>
              </a:gdLst>
              <a:ahLst/>
              <a:cxnLst>
                <a:cxn ang="0">
                  <a:pos x="connsiteX0" y="connsiteY0"/>
                </a:cxn>
                <a:cxn ang="0">
                  <a:pos x="connsiteX1" y="connsiteY1"/>
                </a:cxn>
                <a:cxn ang="0">
                  <a:pos x="connsiteX2" y="connsiteY2"/>
                </a:cxn>
                <a:cxn ang="0">
                  <a:pos x="connsiteX3" y="connsiteY3"/>
                </a:cxn>
              </a:cxnLst>
              <a:rect l="l" t="t" r="r" b="b"/>
              <a:pathLst>
                <a:path w="436535" h="335796">
                  <a:moveTo>
                    <a:pt x="88742" y="152208"/>
                  </a:moveTo>
                  <a:lnTo>
                    <a:pt x="198547" y="88742"/>
                  </a:lnTo>
                  <a:lnTo>
                    <a:pt x="377527" y="191831"/>
                  </a:lnTo>
                  <a:lnTo>
                    <a:pt x="267721" y="255632"/>
                  </a:lnTo>
                  <a:close/>
                </a:path>
              </a:pathLst>
            </a:custGeom>
            <a:solidFill>
              <a:srgbClr val="F7D66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6" name="Freeform: Shape 285">
              <a:extLst>
                <a:ext uri="{FF2B5EF4-FFF2-40B4-BE49-F238E27FC236}">
                  <a16:creationId xmlns:a16="http://schemas.microsoft.com/office/drawing/2014/main" id="{12138B03-8D12-4922-93FF-D9D2CBC0048A}"/>
                </a:ext>
              </a:extLst>
            </p:cNvPr>
            <p:cNvSpPr/>
            <p:nvPr/>
          </p:nvSpPr>
          <p:spPr>
            <a:xfrm>
              <a:off x="14265893" y="7287871"/>
              <a:ext cx="301022" cy="391328"/>
            </a:xfrm>
            <a:custGeom>
              <a:avLst/>
              <a:gdLst>
                <a:gd name="connsiteX0" fmla="*/ 88742 w 335796"/>
                <a:gd name="connsiteY0" fmla="*/ 152543 h 436535"/>
                <a:gd name="connsiteX1" fmla="*/ 198547 w 335796"/>
                <a:gd name="connsiteY1" fmla="*/ 88742 h 436535"/>
                <a:gd name="connsiteX2" fmla="*/ 253282 w 335796"/>
                <a:gd name="connsiteY2" fmla="*/ 316075 h 436535"/>
                <a:gd name="connsiteX3" fmla="*/ 143476 w 335796"/>
                <a:gd name="connsiteY3" fmla="*/ 379877 h 436535"/>
              </a:gdLst>
              <a:ahLst/>
              <a:cxnLst>
                <a:cxn ang="0">
                  <a:pos x="connsiteX0" y="connsiteY0"/>
                </a:cxn>
                <a:cxn ang="0">
                  <a:pos x="connsiteX1" y="connsiteY1"/>
                </a:cxn>
                <a:cxn ang="0">
                  <a:pos x="connsiteX2" y="connsiteY2"/>
                </a:cxn>
                <a:cxn ang="0">
                  <a:pos x="connsiteX3" y="connsiteY3"/>
                </a:cxn>
              </a:cxnLst>
              <a:rect l="l" t="t" r="r" b="b"/>
              <a:pathLst>
                <a:path w="335796" h="436535">
                  <a:moveTo>
                    <a:pt x="88742" y="152543"/>
                  </a:moveTo>
                  <a:lnTo>
                    <a:pt x="198547" y="88742"/>
                  </a:lnTo>
                  <a:lnTo>
                    <a:pt x="253282" y="316075"/>
                  </a:lnTo>
                  <a:lnTo>
                    <a:pt x="143476" y="379877"/>
                  </a:lnTo>
                  <a:close/>
                </a:path>
              </a:pathLst>
            </a:custGeom>
            <a:solidFill>
              <a:srgbClr val="EFC130"/>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7" name="Freeform: Shape 286">
              <a:extLst>
                <a:ext uri="{FF2B5EF4-FFF2-40B4-BE49-F238E27FC236}">
                  <a16:creationId xmlns:a16="http://schemas.microsoft.com/office/drawing/2014/main" id="{B411CF7A-6ADA-4B1E-BE0F-967BB2165603}"/>
                </a:ext>
              </a:extLst>
            </p:cNvPr>
            <p:cNvSpPr/>
            <p:nvPr/>
          </p:nvSpPr>
          <p:spPr>
            <a:xfrm>
              <a:off x="14186423" y="6957951"/>
              <a:ext cx="301022" cy="391328"/>
            </a:xfrm>
            <a:custGeom>
              <a:avLst/>
              <a:gdLst>
                <a:gd name="connsiteX0" fmla="*/ 88742 w 335796"/>
                <a:gd name="connsiteY0" fmla="*/ 152543 h 436535"/>
                <a:gd name="connsiteX1" fmla="*/ 198547 w 335796"/>
                <a:gd name="connsiteY1" fmla="*/ 88742 h 436535"/>
                <a:gd name="connsiteX2" fmla="*/ 253282 w 335796"/>
                <a:gd name="connsiteY2" fmla="*/ 316076 h 436535"/>
                <a:gd name="connsiteX3" fmla="*/ 143476 w 335796"/>
                <a:gd name="connsiteY3" fmla="*/ 379877 h 436535"/>
              </a:gdLst>
              <a:ahLst/>
              <a:cxnLst>
                <a:cxn ang="0">
                  <a:pos x="connsiteX0" y="connsiteY0"/>
                </a:cxn>
                <a:cxn ang="0">
                  <a:pos x="connsiteX1" y="connsiteY1"/>
                </a:cxn>
                <a:cxn ang="0">
                  <a:pos x="connsiteX2" y="connsiteY2"/>
                </a:cxn>
                <a:cxn ang="0">
                  <a:pos x="connsiteX3" y="connsiteY3"/>
                </a:cxn>
              </a:cxnLst>
              <a:rect l="l" t="t" r="r" b="b"/>
              <a:pathLst>
                <a:path w="335796" h="436535">
                  <a:moveTo>
                    <a:pt x="88742" y="152543"/>
                  </a:moveTo>
                  <a:lnTo>
                    <a:pt x="198547" y="88742"/>
                  </a:lnTo>
                  <a:lnTo>
                    <a:pt x="253282" y="316076"/>
                  </a:lnTo>
                  <a:lnTo>
                    <a:pt x="143476" y="379877"/>
                  </a:lnTo>
                  <a:close/>
                </a:path>
              </a:pathLst>
            </a:custGeom>
            <a:solidFill>
              <a:srgbClr val="EFC130"/>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8" name="Freeform: Shape 287">
              <a:extLst>
                <a:ext uri="{FF2B5EF4-FFF2-40B4-BE49-F238E27FC236}">
                  <a16:creationId xmlns:a16="http://schemas.microsoft.com/office/drawing/2014/main" id="{565FB4C1-179B-433B-8B4E-F80630309673}"/>
                </a:ext>
              </a:extLst>
            </p:cNvPr>
            <p:cNvSpPr/>
            <p:nvPr/>
          </p:nvSpPr>
          <p:spPr>
            <a:xfrm>
              <a:off x="14235490" y="7161743"/>
              <a:ext cx="391328" cy="301022"/>
            </a:xfrm>
            <a:custGeom>
              <a:avLst/>
              <a:gdLst>
                <a:gd name="connsiteX0" fmla="*/ 88742 w 436535"/>
                <a:gd name="connsiteY0" fmla="*/ 152543 h 335796"/>
                <a:gd name="connsiteX1" fmla="*/ 198547 w 436535"/>
                <a:gd name="connsiteY1" fmla="*/ 88742 h 335796"/>
                <a:gd name="connsiteX2" fmla="*/ 377527 w 436535"/>
                <a:gd name="connsiteY2" fmla="*/ 191831 h 335796"/>
                <a:gd name="connsiteX3" fmla="*/ 267721 w 436535"/>
                <a:gd name="connsiteY3" fmla="*/ 255632 h 335796"/>
              </a:gdLst>
              <a:ahLst/>
              <a:cxnLst>
                <a:cxn ang="0">
                  <a:pos x="connsiteX0" y="connsiteY0"/>
                </a:cxn>
                <a:cxn ang="0">
                  <a:pos x="connsiteX1" y="connsiteY1"/>
                </a:cxn>
                <a:cxn ang="0">
                  <a:pos x="connsiteX2" y="connsiteY2"/>
                </a:cxn>
                <a:cxn ang="0">
                  <a:pos x="connsiteX3" y="connsiteY3"/>
                </a:cxn>
              </a:cxnLst>
              <a:rect l="l" t="t" r="r" b="b"/>
              <a:pathLst>
                <a:path w="436535" h="335796">
                  <a:moveTo>
                    <a:pt x="88742" y="152543"/>
                  </a:moveTo>
                  <a:lnTo>
                    <a:pt x="198547" y="88742"/>
                  </a:lnTo>
                  <a:lnTo>
                    <a:pt x="377527" y="191831"/>
                  </a:lnTo>
                  <a:lnTo>
                    <a:pt x="267721" y="255632"/>
                  </a:lnTo>
                  <a:close/>
                </a:path>
              </a:pathLst>
            </a:custGeom>
            <a:solidFill>
              <a:srgbClr val="F7D66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9" name="Freeform: Shape 288">
              <a:extLst>
                <a:ext uri="{FF2B5EF4-FFF2-40B4-BE49-F238E27FC236}">
                  <a16:creationId xmlns:a16="http://schemas.microsoft.com/office/drawing/2014/main" id="{06BECE42-D461-4580-9C2E-A51DBF18B5AD}"/>
                </a:ext>
              </a:extLst>
            </p:cNvPr>
            <p:cNvSpPr/>
            <p:nvPr/>
          </p:nvSpPr>
          <p:spPr>
            <a:xfrm>
              <a:off x="13976009" y="7015145"/>
              <a:ext cx="571941" cy="692348"/>
            </a:xfrm>
            <a:custGeom>
              <a:avLst/>
              <a:gdLst>
                <a:gd name="connsiteX0" fmla="*/ 557178 w 638013"/>
                <a:gd name="connsiteY0" fmla="*/ 419166 h 772332"/>
                <a:gd name="connsiteX1" fmla="*/ 412114 w 638013"/>
                <a:gd name="connsiteY1" fmla="*/ 456775 h 772332"/>
                <a:gd name="connsiteX2" fmla="*/ 466848 w 638013"/>
                <a:gd name="connsiteY2" fmla="*/ 684109 h 772332"/>
                <a:gd name="connsiteX3" fmla="*/ 322456 w 638013"/>
                <a:gd name="connsiteY3" fmla="*/ 479609 h 772332"/>
                <a:gd name="connsiteX4" fmla="*/ 177392 w 638013"/>
                <a:gd name="connsiteY4" fmla="*/ 516882 h 772332"/>
                <a:gd name="connsiteX5" fmla="*/ 233134 w 638013"/>
                <a:gd name="connsiteY5" fmla="*/ 353349 h 772332"/>
                <a:gd name="connsiteX6" fmla="*/ 88742 w 638013"/>
                <a:gd name="connsiteY6" fmla="*/ 148514 h 772332"/>
                <a:gd name="connsiteX7" fmla="*/ 267721 w 638013"/>
                <a:gd name="connsiteY7" fmla="*/ 251939 h 772332"/>
                <a:gd name="connsiteX8" fmla="*/ 323464 w 638013"/>
                <a:gd name="connsiteY8" fmla="*/ 88742 h 772332"/>
                <a:gd name="connsiteX9" fmla="*/ 378198 w 638013"/>
                <a:gd name="connsiteY9" fmla="*/ 316076 h 772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8013" h="772332">
                  <a:moveTo>
                    <a:pt x="557178" y="419166"/>
                  </a:moveTo>
                  <a:lnTo>
                    <a:pt x="412114" y="456775"/>
                  </a:lnTo>
                  <a:lnTo>
                    <a:pt x="466848" y="684109"/>
                  </a:lnTo>
                  <a:lnTo>
                    <a:pt x="322456" y="479609"/>
                  </a:lnTo>
                  <a:lnTo>
                    <a:pt x="177392" y="516882"/>
                  </a:lnTo>
                  <a:lnTo>
                    <a:pt x="233134" y="353349"/>
                  </a:lnTo>
                  <a:lnTo>
                    <a:pt x="88742" y="148514"/>
                  </a:lnTo>
                  <a:lnTo>
                    <a:pt x="267721" y="251939"/>
                  </a:lnTo>
                  <a:lnTo>
                    <a:pt x="323464" y="88742"/>
                  </a:lnTo>
                  <a:lnTo>
                    <a:pt x="378198" y="316076"/>
                  </a:lnTo>
                  <a:close/>
                </a:path>
              </a:pathLst>
            </a:custGeom>
            <a:solidFill>
              <a:srgbClr val="EFAB30"/>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0" name="Freeform: Shape 289">
              <a:extLst>
                <a:ext uri="{FF2B5EF4-FFF2-40B4-BE49-F238E27FC236}">
                  <a16:creationId xmlns:a16="http://schemas.microsoft.com/office/drawing/2014/main" id="{0BC475BE-B15D-4048-B7AF-ACEB700F04D2}"/>
                </a:ext>
              </a:extLst>
            </p:cNvPr>
            <p:cNvSpPr/>
            <p:nvPr/>
          </p:nvSpPr>
          <p:spPr>
            <a:xfrm>
              <a:off x="14447107" y="7290279"/>
              <a:ext cx="391328" cy="301022"/>
            </a:xfrm>
            <a:custGeom>
              <a:avLst/>
              <a:gdLst>
                <a:gd name="connsiteX0" fmla="*/ 88742 w 436535"/>
                <a:gd name="connsiteY0" fmla="*/ 152543 h 335796"/>
                <a:gd name="connsiteX1" fmla="*/ 198547 w 436535"/>
                <a:gd name="connsiteY1" fmla="*/ 88742 h 335796"/>
                <a:gd name="connsiteX2" fmla="*/ 377527 w 436535"/>
                <a:gd name="connsiteY2" fmla="*/ 192167 h 335796"/>
                <a:gd name="connsiteX3" fmla="*/ 267721 w 436535"/>
                <a:gd name="connsiteY3" fmla="*/ 255969 h 335796"/>
              </a:gdLst>
              <a:ahLst/>
              <a:cxnLst>
                <a:cxn ang="0">
                  <a:pos x="connsiteX0" y="connsiteY0"/>
                </a:cxn>
                <a:cxn ang="0">
                  <a:pos x="connsiteX1" y="connsiteY1"/>
                </a:cxn>
                <a:cxn ang="0">
                  <a:pos x="connsiteX2" y="connsiteY2"/>
                </a:cxn>
                <a:cxn ang="0">
                  <a:pos x="connsiteX3" y="connsiteY3"/>
                </a:cxn>
              </a:cxnLst>
              <a:rect l="l" t="t" r="r" b="b"/>
              <a:pathLst>
                <a:path w="436535" h="335796">
                  <a:moveTo>
                    <a:pt x="88742" y="152543"/>
                  </a:moveTo>
                  <a:lnTo>
                    <a:pt x="198547" y="88742"/>
                  </a:lnTo>
                  <a:lnTo>
                    <a:pt x="377527" y="192167"/>
                  </a:lnTo>
                  <a:lnTo>
                    <a:pt x="267721" y="255969"/>
                  </a:lnTo>
                  <a:close/>
                </a:path>
              </a:pathLst>
            </a:custGeom>
            <a:solidFill>
              <a:srgbClr val="F7D66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1" name="Freeform: Shape 290">
              <a:extLst>
                <a:ext uri="{FF2B5EF4-FFF2-40B4-BE49-F238E27FC236}">
                  <a16:creationId xmlns:a16="http://schemas.microsoft.com/office/drawing/2014/main" id="{02CD0D49-57ED-49CD-99EA-115C5D9185D9}"/>
                </a:ext>
              </a:extLst>
            </p:cNvPr>
            <p:cNvSpPr/>
            <p:nvPr/>
          </p:nvSpPr>
          <p:spPr>
            <a:xfrm>
              <a:off x="14736991" y="7566616"/>
              <a:ext cx="301022" cy="391328"/>
            </a:xfrm>
            <a:custGeom>
              <a:avLst/>
              <a:gdLst>
                <a:gd name="connsiteX0" fmla="*/ 88742 w 335796"/>
                <a:gd name="connsiteY0" fmla="*/ 152543 h 436535"/>
                <a:gd name="connsiteX1" fmla="*/ 198547 w 335796"/>
                <a:gd name="connsiteY1" fmla="*/ 88742 h 436535"/>
                <a:gd name="connsiteX2" fmla="*/ 253282 w 335796"/>
                <a:gd name="connsiteY2" fmla="*/ 316076 h 436535"/>
                <a:gd name="connsiteX3" fmla="*/ 143812 w 335796"/>
                <a:gd name="connsiteY3" fmla="*/ 379877 h 436535"/>
              </a:gdLst>
              <a:ahLst/>
              <a:cxnLst>
                <a:cxn ang="0">
                  <a:pos x="connsiteX0" y="connsiteY0"/>
                </a:cxn>
                <a:cxn ang="0">
                  <a:pos x="connsiteX1" y="connsiteY1"/>
                </a:cxn>
                <a:cxn ang="0">
                  <a:pos x="connsiteX2" y="connsiteY2"/>
                </a:cxn>
                <a:cxn ang="0">
                  <a:pos x="connsiteX3" y="connsiteY3"/>
                </a:cxn>
              </a:cxnLst>
              <a:rect l="l" t="t" r="r" b="b"/>
              <a:pathLst>
                <a:path w="335796" h="436535">
                  <a:moveTo>
                    <a:pt x="88742" y="152543"/>
                  </a:moveTo>
                  <a:lnTo>
                    <a:pt x="198547" y="88742"/>
                  </a:lnTo>
                  <a:lnTo>
                    <a:pt x="253282" y="316076"/>
                  </a:lnTo>
                  <a:lnTo>
                    <a:pt x="143812" y="379877"/>
                  </a:lnTo>
                  <a:close/>
                </a:path>
              </a:pathLst>
            </a:custGeom>
            <a:solidFill>
              <a:srgbClr val="EFC130"/>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2" name="Freeform: Shape 291">
              <a:extLst>
                <a:ext uri="{FF2B5EF4-FFF2-40B4-BE49-F238E27FC236}">
                  <a16:creationId xmlns:a16="http://schemas.microsoft.com/office/drawing/2014/main" id="{A82859E6-7561-45C4-8BEE-D5BC5223D327}"/>
                </a:ext>
              </a:extLst>
            </p:cNvPr>
            <p:cNvSpPr/>
            <p:nvPr/>
          </p:nvSpPr>
          <p:spPr>
            <a:xfrm>
              <a:off x="14657822" y="7236395"/>
              <a:ext cx="301022" cy="391328"/>
            </a:xfrm>
            <a:custGeom>
              <a:avLst/>
              <a:gdLst>
                <a:gd name="connsiteX0" fmla="*/ 88742 w 335796"/>
                <a:gd name="connsiteY0" fmla="*/ 152543 h 436535"/>
                <a:gd name="connsiteX1" fmla="*/ 198212 w 335796"/>
                <a:gd name="connsiteY1" fmla="*/ 88742 h 436535"/>
                <a:gd name="connsiteX2" fmla="*/ 253282 w 335796"/>
                <a:gd name="connsiteY2" fmla="*/ 316076 h 436535"/>
                <a:gd name="connsiteX3" fmla="*/ 143477 w 335796"/>
                <a:gd name="connsiteY3" fmla="*/ 379877 h 436535"/>
              </a:gdLst>
              <a:ahLst/>
              <a:cxnLst>
                <a:cxn ang="0">
                  <a:pos x="connsiteX0" y="connsiteY0"/>
                </a:cxn>
                <a:cxn ang="0">
                  <a:pos x="connsiteX1" y="connsiteY1"/>
                </a:cxn>
                <a:cxn ang="0">
                  <a:pos x="connsiteX2" y="connsiteY2"/>
                </a:cxn>
                <a:cxn ang="0">
                  <a:pos x="connsiteX3" y="connsiteY3"/>
                </a:cxn>
              </a:cxnLst>
              <a:rect l="l" t="t" r="r" b="b"/>
              <a:pathLst>
                <a:path w="335796" h="436535">
                  <a:moveTo>
                    <a:pt x="88742" y="152543"/>
                  </a:moveTo>
                  <a:lnTo>
                    <a:pt x="198212" y="88742"/>
                  </a:lnTo>
                  <a:lnTo>
                    <a:pt x="253282" y="316076"/>
                  </a:lnTo>
                  <a:lnTo>
                    <a:pt x="143477" y="379877"/>
                  </a:lnTo>
                  <a:close/>
                </a:path>
              </a:pathLst>
            </a:custGeom>
            <a:solidFill>
              <a:srgbClr val="EFC130"/>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3" name="Freeform: Shape 292">
              <a:extLst>
                <a:ext uri="{FF2B5EF4-FFF2-40B4-BE49-F238E27FC236}">
                  <a16:creationId xmlns:a16="http://schemas.microsoft.com/office/drawing/2014/main" id="{2B24EC10-6D40-4382-B4BC-8E99259A40D5}"/>
                </a:ext>
              </a:extLst>
            </p:cNvPr>
            <p:cNvSpPr/>
            <p:nvPr/>
          </p:nvSpPr>
          <p:spPr>
            <a:xfrm>
              <a:off x="14706887" y="7440188"/>
              <a:ext cx="391328" cy="301022"/>
            </a:xfrm>
            <a:custGeom>
              <a:avLst/>
              <a:gdLst>
                <a:gd name="connsiteX0" fmla="*/ 88742 w 436535"/>
                <a:gd name="connsiteY0" fmla="*/ 152543 h 335796"/>
                <a:gd name="connsiteX1" fmla="*/ 198547 w 436535"/>
                <a:gd name="connsiteY1" fmla="*/ 88742 h 335796"/>
                <a:gd name="connsiteX2" fmla="*/ 377527 w 436535"/>
                <a:gd name="connsiteY2" fmla="*/ 192167 h 335796"/>
                <a:gd name="connsiteX3" fmla="*/ 267721 w 436535"/>
                <a:gd name="connsiteY3" fmla="*/ 255968 h 335796"/>
              </a:gdLst>
              <a:ahLst/>
              <a:cxnLst>
                <a:cxn ang="0">
                  <a:pos x="connsiteX0" y="connsiteY0"/>
                </a:cxn>
                <a:cxn ang="0">
                  <a:pos x="connsiteX1" y="connsiteY1"/>
                </a:cxn>
                <a:cxn ang="0">
                  <a:pos x="connsiteX2" y="connsiteY2"/>
                </a:cxn>
                <a:cxn ang="0">
                  <a:pos x="connsiteX3" y="connsiteY3"/>
                </a:cxn>
              </a:cxnLst>
              <a:rect l="l" t="t" r="r" b="b"/>
              <a:pathLst>
                <a:path w="436535" h="335796">
                  <a:moveTo>
                    <a:pt x="88742" y="152543"/>
                  </a:moveTo>
                  <a:lnTo>
                    <a:pt x="198547" y="88742"/>
                  </a:lnTo>
                  <a:lnTo>
                    <a:pt x="377527" y="192167"/>
                  </a:lnTo>
                  <a:lnTo>
                    <a:pt x="267721" y="255968"/>
                  </a:lnTo>
                  <a:close/>
                </a:path>
              </a:pathLst>
            </a:custGeom>
            <a:solidFill>
              <a:srgbClr val="F7D66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4" name="Freeform: Shape 293">
              <a:extLst>
                <a:ext uri="{FF2B5EF4-FFF2-40B4-BE49-F238E27FC236}">
                  <a16:creationId xmlns:a16="http://schemas.microsoft.com/office/drawing/2014/main" id="{7B1742FA-A1D0-460C-8297-0CE49512712A}"/>
                </a:ext>
              </a:extLst>
            </p:cNvPr>
            <p:cNvSpPr/>
            <p:nvPr/>
          </p:nvSpPr>
          <p:spPr>
            <a:xfrm>
              <a:off x="14447107" y="7293589"/>
              <a:ext cx="571941" cy="692348"/>
            </a:xfrm>
            <a:custGeom>
              <a:avLst/>
              <a:gdLst>
                <a:gd name="connsiteX0" fmla="*/ 557514 w 638013"/>
                <a:gd name="connsiteY0" fmla="*/ 419501 h 772332"/>
                <a:gd name="connsiteX1" fmla="*/ 412114 w 638013"/>
                <a:gd name="connsiteY1" fmla="*/ 457110 h 772332"/>
                <a:gd name="connsiteX2" fmla="*/ 467184 w 638013"/>
                <a:gd name="connsiteY2" fmla="*/ 684445 h 772332"/>
                <a:gd name="connsiteX3" fmla="*/ 322456 w 638013"/>
                <a:gd name="connsiteY3" fmla="*/ 479945 h 772332"/>
                <a:gd name="connsiteX4" fmla="*/ 177392 w 638013"/>
                <a:gd name="connsiteY4" fmla="*/ 517218 h 772332"/>
                <a:gd name="connsiteX5" fmla="*/ 233134 w 638013"/>
                <a:gd name="connsiteY5" fmla="*/ 353685 h 772332"/>
                <a:gd name="connsiteX6" fmla="*/ 88742 w 638013"/>
                <a:gd name="connsiteY6" fmla="*/ 148849 h 772332"/>
                <a:gd name="connsiteX7" fmla="*/ 267721 w 638013"/>
                <a:gd name="connsiteY7" fmla="*/ 252275 h 772332"/>
                <a:gd name="connsiteX8" fmla="*/ 323799 w 638013"/>
                <a:gd name="connsiteY8" fmla="*/ 88742 h 772332"/>
                <a:gd name="connsiteX9" fmla="*/ 378534 w 638013"/>
                <a:gd name="connsiteY9" fmla="*/ 316076 h 772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8013" h="772332">
                  <a:moveTo>
                    <a:pt x="557514" y="419501"/>
                  </a:moveTo>
                  <a:lnTo>
                    <a:pt x="412114" y="457110"/>
                  </a:lnTo>
                  <a:lnTo>
                    <a:pt x="467184" y="684445"/>
                  </a:lnTo>
                  <a:lnTo>
                    <a:pt x="322456" y="479945"/>
                  </a:lnTo>
                  <a:lnTo>
                    <a:pt x="177392" y="517218"/>
                  </a:lnTo>
                  <a:lnTo>
                    <a:pt x="233134" y="353685"/>
                  </a:lnTo>
                  <a:lnTo>
                    <a:pt x="88742" y="148849"/>
                  </a:lnTo>
                  <a:lnTo>
                    <a:pt x="267721" y="252275"/>
                  </a:lnTo>
                  <a:lnTo>
                    <a:pt x="323799" y="88742"/>
                  </a:lnTo>
                  <a:lnTo>
                    <a:pt x="378534" y="316076"/>
                  </a:lnTo>
                  <a:close/>
                </a:path>
              </a:pathLst>
            </a:custGeom>
            <a:solidFill>
              <a:srgbClr val="EFAB30"/>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5" name="Freeform: Shape 294">
              <a:extLst>
                <a:ext uri="{FF2B5EF4-FFF2-40B4-BE49-F238E27FC236}">
                  <a16:creationId xmlns:a16="http://schemas.microsoft.com/office/drawing/2014/main" id="{FC2A9F9C-12E6-4B8B-986A-A669AC4FA7D8}"/>
                </a:ext>
              </a:extLst>
            </p:cNvPr>
            <p:cNvSpPr/>
            <p:nvPr/>
          </p:nvSpPr>
          <p:spPr>
            <a:xfrm>
              <a:off x="14918205" y="7569025"/>
              <a:ext cx="391328" cy="301022"/>
            </a:xfrm>
            <a:custGeom>
              <a:avLst/>
              <a:gdLst>
                <a:gd name="connsiteX0" fmla="*/ 88742 w 436535"/>
                <a:gd name="connsiteY0" fmla="*/ 152543 h 335796"/>
                <a:gd name="connsiteX1" fmla="*/ 198547 w 436535"/>
                <a:gd name="connsiteY1" fmla="*/ 88742 h 335796"/>
                <a:gd name="connsiteX2" fmla="*/ 377527 w 436535"/>
                <a:gd name="connsiteY2" fmla="*/ 192167 h 335796"/>
                <a:gd name="connsiteX3" fmla="*/ 267721 w 436535"/>
                <a:gd name="connsiteY3" fmla="*/ 255968 h 335796"/>
              </a:gdLst>
              <a:ahLst/>
              <a:cxnLst>
                <a:cxn ang="0">
                  <a:pos x="connsiteX0" y="connsiteY0"/>
                </a:cxn>
                <a:cxn ang="0">
                  <a:pos x="connsiteX1" y="connsiteY1"/>
                </a:cxn>
                <a:cxn ang="0">
                  <a:pos x="connsiteX2" y="connsiteY2"/>
                </a:cxn>
                <a:cxn ang="0">
                  <a:pos x="connsiteX3" y="connsiteY3"/>
                </a:cxn>
              </a:cxnLst>
              <a:rect l="l" t="t" r="r" b="b"/>
              <a:pathLst>
                <a:path w="436535" h="335796">
                  <a:moveTo>
                    <a:pt x="88742" y="152543"/>
                  </a:moveTo>
                  <a:lnTo>
                    <a:pt x="198547" y="88742"/>
                  </a:lnTo>
                  <a:lnTo>
                    <a:pt x="377527" y="192167"/>
                  </a:lnTo>
                  <a:lnTo>
                    <a:pt x="267721" y="255968"/>
                  </a:lnTo>
                  <a:close/>
                </a:path>
              </a:pathLst>
            </a:custGeom>
            <a:solidFill>
              <a:srgbClr val="F7D66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6" name="Freeform: Shape 295">
              <a:extLst>
                <a:ext uri="{FF2B5EF4-FFF2-40B4-BE49-F238E27FC236}">
                  <a16:creationId xmlns:a16="http://schemas.microsoft.com/office/drawing/2014/main" id="{E67538AF-8C65-4A1B-A474-F859089442ED}"/>
                </a:ext>
              </a:extLst>
            </p:cNvPr>
            <p:cNvSpPr/>
            <p:nvPr/>
          </p:nvSpPr>
          <p:spPr>
            <a:xfrm>
              <a:off x="15208389" y="7845362"/>
              <a:ext cx="301022" cy="391328"/>
            </a:xfrm>
            <a:custGeom>
              <a:avLst/>
              <a:gdLst>
                <a:gd name="connsiteX0" fmla="*/ 88742 w 335796"/>
                <a:gd name="connsiteY0" fmla="*/ 152543 h 436535"/>
                <a:gd name="connsiteX1" fmla="*/ 198548 w 335796"/>
                <a:gd name="connsiteY1" fmla="*/ 88742 h 436535"/>
                <a:gd name="connsiteX2" fmla="*/ 253283 w 335796"/>
                <a:gd name="connsiteY2" fmla="*/ 316076 h 436535"/>
                <a:gd name="connsiteX3" fmla="*/ 143477 w 335796"/>
                <a:gd name="connsiteY3" fmla="*/ 379877 h 436535"/>
              </a:gdLst>
              <a:ahLst/>
              <a:cxnLst>
                <a:cxn ang="0">
                  <a:pos x="connsiteX0" y="connsiteY0"/>
                </a:cxn>
                <a:cxn ang="0">
                  <a:pos x="connsiteX1" y="connsiteY1"/>
                </a:cxn>
                <a:cxn ang="0">
                  <a:pos x="connsiteX2" y="connsiteY2"/>
                </a:cxn>
                <a:cxn ang="0">
                  <a:pos x="connsiteX3" y="connsiteY3"/>
                </a:cxn>
              </a:cxnLst>
              <a:rect l="l" t="t" r="r" b="b"/>
              <a:pathLst>
                <a:path w="335796" h="436535">
                  <a:moveTo>
                    <a:pt x="88742" y="152543"/>
                  </a:moveTo>
                  <a:lnTo>
                    <a:pt x="198548" y="88742"/>
                  </a:lnTo>
                  <a:lnTo>
                    <a:pt x="253283" y="316076"/>
                  </a:lnTo>
                  <a:lnTo>
                    <a:pt x="143477" y="379877"/>
                  </a:lnTo>
                  <a:close/>
                </a:path>
              </a:pathLst>
            </a:custGeom>
            <a:solidFill>
              <a:srgbClr val="EFC130"/>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7" name="Freeform: Shape 296">
              <a:extLst>
                <a:ext uri="{FF2B5EF4-FFF2-40B4-BE49-F238E27FC236}">
                  <a16:creationId xmlns:a16="http://schemas.microsoft.com/office/drawing/2014/main" id="{AEA59472-55DB-486A-9395-7245249A77EA}"/>
                </a:ext>
              </a:extLst>
            </p:cNvPr>
            <p:cNvSpPr/>
            <p:nvPr/>
          </p:nvSpPr>
          <p:spPr>
            <a:xfrm>
              <a:off x="15128920" y="7515141"/>
              <a:ext cx="301022" cy="391328"/>
            </a:xfrm>
            <a:custGeom>
              <a:avLst/>
              <a:gdLst>
                <a:gd name="connsiteX0" fmla="*/ 88742 w 335796"/>
                <a:gd name="connsiteY0" fmla="*/ 152543 h 436535"/>
                <a:gd name="connsiteX1" fmla="*/ 198547 w 335796"/>
                <a:gd name="connsiteY1" fmla="*/ 88742 h 436535"/>
                <a:gd name="connsiteX2" fmla="*/ 253282 w 335796"/>
                <a:gd name="connsiteY2" fmla="*/ 316076 h 436535"/>
                <a:gd name="connsiteX3" fmla="*/ 143477 w 335796"/>
                <a:gd name="connsiteY3" fmla="*/ 379878 h 436535"/>
              </a:gdLst>
              <a:ahLst/>
              <a:cxnLst>
                <a:cxn ang="0">
                  <a:pos x="connsiteX0" y="connsiteY0"/>
                </a:cxn>
                <a:cxn ang="0">
                  <a:pos x="connsiteX1" y="connsiteY1"/>
                </a:cxn>
                <a:cxn ang="0">
                  <a:pos x="connsiteX2" y="connsiteY2"/>
                </a:cxn>
                <a:cxn ang="0">
                  <a:pos x="connsiteX3" y="connsiteY3"/>
                </a:cxn>
              </a:cxnLst>
              <a:rect l="l" t="t" r="r" b="b"/>
              <a:pathLst>
                <a:path w="335796" h="436535">
                  <a:moveTo>
                    <a:pt x="88742" y="152543"/>
                  </a:moveTo>
                  <a:lnTo>
                    <a:pt x="198547" y="88742"/>
                  </a:lnTo>
                  <a:lnTo>
                    <a:pt x="253282" y="316076"/>
                  </a:lnTo>
                  <a:lnTo>
                    <a:pt x="143477" y="379878"/>
                  </a:lnTo>
                  <a:close/>
                </a:path>
              </a:pathLst>
            </a:custGeom>
            <a:solidFill>
              <a:srgbClr val="EFC130"/>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8" name="Freeform: Shape 297">
              <a:extLst>
                <a:ext uri="{FF2B5EF4-FFF2-40B4-BE49-F238E27FC236}">
                  <a16:creationId xmlns:a16="http://schemas.microsoft.com/office/drawing/2014/main" id="{AB3F9DE5-6C7D-431D-8748-DA205FD4FCD4}"/>
                </a:ext>
              </a:extLst>
            </p:cNvPr>
            <p:cNvSpPr/>
            <p:nvPr/>
          </p:nvSpPr>
          <p:spPr>
            <a:xfrm>
              <a:off x="15177986" y="7718933"/>
              <a:ext cx="391328" cy="301022"/>
            </a:xfrm>
            <a:custGeom>
              <a:avLst/>
              <a:gdLst>
                <a:gd name="connsiteX0" fmla="*/ 88742 w 436535"/>
                <a:gd name="connsiteY0" fmla="*/ 152543 h 335796"/>
                <a:gd name="connsiteX1" fmla="*/ 198547 w 436535"/>
                <a:gd name="connsiteY1" fmla="*/ 88742 h 335796"/>
                <a:gd name="connsiteX2" fmla="*/ 377527 w 436535"/>
                <a:gd name="connsiteY2" fmla="*/ 192167 h 335796"/>
                <a:gd name="connsiteX3" fmla="*/ 267721 w 436535"/>
                <a:gd name="connsiteY3" fmla="*/ 255968 h 335796"/>
              </a:gdLst>
              <a:ahLst/>
              <a:cxnLst>
                <a:cxn ang="0">
                  <a:pos x="connsiteX0" y="connsiteY0"/>
                </a:cxn>
                <a:cxn ang="0">
                  <a:pos x="connsiteX1" y="connsiteY1"/>
                </a:cxn>
                <a:cxn ang="0">
                  <a:pos x="connsiteX2" y="connsiteY2"/>
                </a:cxn>
                <a:cxn ang="0">
                  <a:pos x="connsiteX3" y="connsiteY3"/>
                </a:cxn>
              </a:cxnLst>
              <a:rect l="l" t="t" r="r" b="b"/>
              <a:pathLst>
                <a:path w="436535" h="335796">
                  <a:moveTo>
                    <a:pt x="88742" y="152543"/>
                  </a:moveTo>
                  <a:lnTo>
                    <a:pt x="198547" y="88742"/>
                  </a:lnTo>
                  <a:lnTo>
                    <a:pt x="377527" y="192167"/>
                  </a:lnTo>
                  <a:lnTo>
                    <a:pt x="267721" y="255968"/>
                  </a:lnTo>
                  <a:close/>
                </a:path>
              </a:pathLst>
            </a:custGeom>
            <a:solidFill>
              <a:srgbClr val="F7D66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9" name="Freeform: Shape 298">
              <a:extLst>
                <a:ext uri="{FF2B5EF4-FFF2-40B4-BE49-F238E27FC236}">
                  <a16:creationId xmlns:a16="http://schemas.microsoft.com/office/drawing/2014/main" id="{1EA3B4FF-1903-443D-84C2-ED5315E667C1}"/>
                </a:ext>
              </a:extLst>
            </p:cNvPr>
            <p:cNvSpPr/>
            <p:nvPr/>
          </p:nvSpPr>
          <p:spPr>
            <a:xfrm>
              <a:off x="14918205" y="7572335"/>
              <a:ext cx="571941" cy="692348"/>
            </a:xfrm>
            <a:custGeom>
              <a:avLst/>
              <a:gdLst>
                <a:gd name="connsiteX0" fmla="*/ 557513 w 638013"/>
                <a:gd name="connsiteY0" fmla="*/ 419501 h 772332"/>
                <a:gd name="connsiteX1" fmla="*/ 412449 w 638013"/>
                <a:gd name="connsiteY1" fmla="*/ 457110 h 772332"/>
                <a:gd name="connsiteX2" fmla="*/ 467184 w 638013"/>
                <a:gd name="connsiteY2" fmla="*/ 684444 h 772332"/>
                <a:gd name="connsiteX3" fmla="*/ 322792 w 638013"/>
                <a:gd name="connsiteY3" fmla="*/ 479944 h 772332"/>
                <a:gd name="connsiteX4" fmla="*/ 177392 w 638013"/>
                <a:gd name="connsiteY4" fmla="*/ 517218 h 772332"/>
                <a:gd name="connsiteX5" fmla="*/ 233470 w 638013"/>
                <a:gd name="connsiteY5" fmla="*/ 353685 h 772332"/>
                <a:gd name="connsiteX6" fmla="*/ 88742 w 638013"/>
                <a:gd name="connsiteY6" fmla="*/ 148849 h 772332"/>
                <a:gd name="connsiteX7" fmla="*/ 267721 w 638013"/>
                <a:gd name="connsiteY7" fmla="*/ 252274 h 772332"/>
                <a:gd name="connsiteX8" fmla="*/ 323799 w 638013"/>
                <a:gd name="connsiteY8" fmla="*/ 88742 h 772332"/>
                <a:gd name="connsiteX9" fmla="*/ 378534 w 638013"/>
                <a:gd name="connsiteY9" fmla="*/ 316076 h 772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8013" h="772332">
                  <a:moveTo>
                    <a:pt x="557513" y="419501"/>
                  </a:moveTo>
                  <a:lnTo>
                    <a:pt x="412449" y="457110"/>
                  </a:lnTo>
                  <a:lnTo>
                    <a:pt x="467184" y="684444"/>
                  </a:lnTo>
                  <a:lnTo>
                    <a:pt x="322792" y="479944"/>
                  </a:lnTo>
                  <a:lnTo>
                    <a:pt x="177392" y="517218"/>
                  </a:lnTo>
                  <a:lnTo>
                    <a:pt x="233470" y="353685"/>
                  </a:lnTo>
                  <a:lnTo>
                    <a:pt x="88742" y="148849"/>
                  </a:lnTo>
                  <a:lnTo>
                    <a:pt x="267721" y="252274"/>
                  </a:lnTo>
                  <a:lnTo>
                    <a:pt x="323799" y="88742"/>
                  </a:lnTo>
                  <a:lnTo>
                    <a:pt x="378534" y="316076"/>
                  </a:lnTo>
                  <a:close/>
                </a:path>
              </a:pathLst>
            </a:custGeom>
            <a:solidFill>
              <a:srgbClr val="EFAB30"/>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0" name="Freeform: Shape 299">
              <a:extLst>
                <a:ext uri="{FF2B5EF4-FFF2-40B4-BE49-F238E27FC236}">
                  <a16:creationId xmlns:a16="http://schemas.microsoft.com/office/drawing/2014/main" id="{0F391097-1D36-46E6-AD39-D80113130DDA}"/>
                </a:ext>
              </a:extLst>
            </p:cNvPr>
            <p:cNvSpPr/>
            <p:nvPr/>
          </p:nvSpPr>
          <p:spPr>
            <a:xfrm>
              <a:off x="12487460" y="4993488"/>
              <a:ext cx="842859" cy="632145"/>
            </a:xfrm>
            <a:custGeom>
              <a:avLst/>
              <a:gdLst>
                <a:gd name="connsiteX0" fmla="*/ 870476 w 940230"/>
                <a:gd name="connsiteY0" fmla="*/ 621651 h 705172"/>
                <a:gd name="connsiteX1" fmla="*/ 573968 w 940230"/>
                <a:gd name="connsiteY1" fmla="*/ 580012 h 705172"/>
                <a:gd name="connsiteX2" fmla="*/ 88742 w 940230"/>
                <a:gd name="connsiteY2" fmla="*/ 298614 h 705172"/>
                <a:gd name="connsiteX3" fmla="*/ 452409 w 940230"/>
                <a:gd name="connsiteY3" fmla="*/ 88742 h 705172"/>
              </a:gdLst>
              <a:ahLst/>
              <a:cxnLst>
                <a:cxn ang="0">
                  <a:pos x="connsiteX0" y="connsiteY0"/>
                </a:cxn>
                <a:cxn ang="0">
                  <a:pos x="connsiteX1" y="connsiteY1"/>
                </a:cxn>
                <a:cxn ang="0">
                  <a:pos x="connsiteX2" y="connsiteY2"/>
                </a:cxn>
                <a:cxn ang="0">
                  <a:pos x="connsiteX3" y="connsiteY3"/>
                </a:cxn>
              </a:cxnLst>
              <a:rect l="l" t="t" r="r" b="b"/>
              <a:pathLst>
                <a:path w="940230" h="705172">
                  <a:moveTo>
                    <a:pt x="870476" y="621651"/>
                  </a:moveTo>
                  <a:lnTo>
                    <a:pt x="573968" y="580012"/>
                  </a:lnTo>
                  <a:lnTo>
                    <a:pt x="88742" y="298614"/>
                  </a:lnTo>
                  <a:lnTo>
                    <a:pt x="452409" y="88742"/>
                  </a:lnTo>
                  <a:close/>
                </a:path>
              </a:pathLst>
            </a:custGeom>
            <a:solidFill>
              <a:srgbClr val="BFBFBF"/>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1" name="Freeform: Shape 300">
              <a:extLst>
                <a:ext uri="{FF2B5EF4-FFF2-40B4-BE49-F238E27FC236}">
                  <a16:creationId xmlns:a16="http://schemas.microsoft.com/office/drawing/2014/main" id="{6AF5E877-2174-49BF-902B-6697B6B3D6C3}"/>
                </a:ext>
              </a:extLst>
            </p:cNvPr>
            <p:cNvSpPr/>
            <p:nvPr/>
          </p:nvSpPr>
          <p:spPr>
            <a:xfrm>
              <a:off x="13240014" y="4671094"/>
              <a:ext cx="1173983" cy="872961"/>
            </a:xfrm>
            <a:custGeom>
              <a:avLst/>
              <a:gdLst>
                <a:gd name="connsiteX0" fmla="*/ 1252613 w 1309606"/>
                <a:gd name="connsiteY0" fmla="*/ 886259 h 973810"/>
                <a:gd name="connsiteX1" fmla="*/ 956104 w 1309606"/>
                <a:gd name="connsiteY1" fmla="*/ 792571 h 973810"/>
                <a:gd name="connsiteX2" fmla="*/ 88742 w 1309606"/>
                <a:gd name="connsiteY2" fmla="*/ 298614 h 973810"/>
                <a:gd name="connsiteX3" fmla="*/ 452409 w 1309606"/>
                <a:gd name="connsiteY3" fmla="*/ 88742 h 973810"/>
              </a:gdLst>
              <a:ahLst/>
              <a:cxnLst>
                <a:cxn ang="0">
                  <a:pos x="connsiteX0" y="connsiteY0"/>
                </a:cxn>
                <a:cxn ang="0">
                  <a:pos x="connsiteX1" y="connsiteY1"/>
                </a:cxn>
                <a:cxn ang="0">
                  <a:pos x="connsiteX2" y="connsiteY2"/>
                </a:cxn>
                <a:cxn ang="0">
                  <a:pos x="connsiteX3" y="connsiteY3"/>
                </a:cxn>
              </a:cxnLst>
              <a:rect l="l" t="t" r="r" b="b"/>
              <a:pathLst>
                <a:path w="1309606" h="973810">
                  <a:moveTo>
                    <a:pt x="1252613" y="886259"/>
                  </a:moveTo>
                  <a:lnTo>
                    <a:pt x="956104" y="792571"/>
                  </a:lnTo>
                  <a:lnTo>
                    <a:pt x="88742" y="298614"/>
                  </a:lnTo>
                  <a:lnTo>
                    <a:pt x="452409" y="88742"/>
                  </a:lnTo>
                  <a:close/>
                </a:path>
              </a:pathLst>
            </a:custGeom>
            <a:solidFill>
              <a:schemeClr val="bg1">
                <a:lumMod val="6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2" name="Freeform: Shape 301">
              <a:extLst>
                <a:ext uri="{FF2B5EF4-FFF2-40B4-BE49-F238E27FC236}">
                  <a16:creationId xmlns:a16="http://schemas.microsoft.com/office/drawing/2014/main" id="{1E8FFE65-8EF2-479D-BDD5-145CC4A77622}"/>
                </a:ext>
              </a:extLst>
            </p:cNvPr>
            <p:cNvSpPr/>
            <p:nvPr/>
          </p:nvSpPr>
          <p:spPr>
            <a:xfrm>
              <a:off x="13277339" y="5320096"/>
              <a:ext cx="1023471" cy="812757"/>
            </a:xfrm>
            <a:custGeom>
              <a:avLst/>
              <a:gdLst>
                <a:gd name="connsiteX0" fmla="*/ 1081021 w 1141708"/>
                <a:gd name="connsiteY0" fmla="*/ 828166 h 906650"/>
                <a:gd name="connsiteX1" fmla="*/ 794251 w 1141708"/>
                <a:gd name="connsiteY1" fmla="*/ 708286 h 906650"/>
                <a:gd name="connsiteX2" fmla="*/ 88742 w 1141708"/>
                <a:gd name="connsiteY2" fmla="*/ 298950 h 906650"/>
                <a:gd name="connsiteX3" fmla="*/ 452074 w 1141708"/>
                <a:gd name="connsiteY3" fmla="*/ 88742 h 906650"/>
              </a:gdLst>
              <a:ahLst/>
              <a:cxnLst>
                <a:cxn ang="0">
                  <a:pos x="connsiteX0" y="connsiteY0"/>
                </a:cxn>
                <a:cxn ang="0">
                  <a:pos x="connsiteX1" y="connsiteY1"/>
                </a:cxn>
                <a:cxn ang="0">
                  <a:pos x="connsiteX2" y="connsiteY2"/>
                </a:cxn>
                <a:cxn ang="0">
                  <a:pos x="connsiteX3" y="connsiteY3"/>
                </a:cxn>
              </a:cxnLst>
              <a:rect l="l" t="t" r="r" b="b"/>
              <a:pathLst>
                <a:path w="1141708" h="906650">
                  <a:moveTo>
                    <a:pt x="1081021" y="828166"/>
                  </a:moveTo>
                  <a:lnTo>
                    <a:pt x="794251" y="708286"/>
                  </a:lnTo>
                  <a:lnTo>
                    <a:pt x="88742" y="298950"/>
                  </a:lnTo>
                  <a:lnTo>
                    <a:pt x="452074" y="88742"/>
                  </a:lnTo>
                  <a:close/>
                </a:path>
              </a:pathLst>
            </a:custGeom>
            <a:solidFill>
              <a:srgbClr val="BFBFBF"/>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3" name="Freeform: Shape 302">
              <a:extLst>
                <a:ext uri="{FF2B5EF4-FFF2-40B4-BE49-F238E27FC236}">
                  <a16:creationId xmlns:a16="http://schemas.microsoft.com/office/drawing/2014/main" id="{6C9D7792-5E5E-46E7-8779-EAB55C37B36B}"/>
                </a:ext>
              </a:extLst>
            </p:cNvPr>
            <p:cNvSpPr/>
            <p:nvPr/>
          </p:nvSpPr>
          <p:spPr>
            <a:xfrm>
              <a:off x="13080471" y="2769243"/>
              <a:ext cx="812757" cy="963267"/>
            </a:xfrm>
            <a:custGeom>
              <a:avLst/>
              <a:gdLst>
                <a:gd name="connsiteX0" fmla="*/ 179072 w 906650"/>
                <a:gd name="connsiteY0" fmla="*/ 211643 h 1074549"/>
                <a:gd name="connsiteX1" fmla="*/ 390623 w 906650"/>
                <a:gd name="connsiteY1" fmla="*/ 88742 h 1074549"/>
                <a:gd name="connsiteX2" fmla="*/ 300294 w 906650"/>
                <a:gd name="connsiteY2" fmla="*/ 287869 h 1074549"/>
                <a:gd name="connsiteX3" fmla="*/ 609562 w 906650"/>
                <a:gd name="connsiteY3" fmla="*/ 823129 h 1074549"/>
                <a:gd name="connsiteX4" fmla="*/ 830181 w 906650"/>
                <a:gd name="connsiteY4" fmla="*/ 844620 h 1074549"/>
                <a:gd name="connsiteX5" fmla="*/ 618629 w 906650"/>
                <a:gd name="connsiteY5" fmla="*/ 967521 h 1074549"/>
                <a:gd name="connsiteX6" fmla="*/ 398011 w 906650"/>
                <a:gd name="connsiteY6" fmla="*/ 946030 h 1074549"/>
                <a:gd name="connsiteX7" fmla="*/ 88742 w 906650"/>
                <a:gd name="connsiteY7" fmla="*/ 410770 h 1074549"/>
                <a:gd name="connsiteX8" fmla="*/ 179072 w 906650"/>
                <a:gd name="connsiteY8" fmla="*/ 211643 h 1074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6650" h="1074549">
                  <a:moveTo>
                    <a:pt x="179072" y="211643"/>
                  </a:moveTo>
                  <a:lnTo>
                    <a:pt x="390623" y="88742"/>
                  </a:lnTo>
                  <a:cubicBezTo>
                    <a:pt x="334881" y="120978"/>
                    <a:pt x="300294" y="189816"/>
                    <a:pt x="300294" y="287869"/>
                  </a:cubicBezTo>
                  <a:cubicBezTo>
                    <a:pt x="299622" y="484646"/>
                    <a:pt x="437970" y="724404"/>
                    <a:pt x="609562" y="823129"/>
                  </a:cubicBezTo>
                  <a:cubicBezTo>
                    <a:pt x="695862" y="872827"/>
                    <a:pt x="773767" y="877528"/>
                    <a:pt x="830181" y="844620"/>
                  </a:cubicBezTo>
                  <a:lnTo>
                    <a:pt x="618629" y="967521"/>
                  </a:lnTo>
                  <a:cubicBezTo>
                    <a:pt x="562216" y="1000429"/>
                    <a:pt x="484310" y="995728"/>
                    <a:pt x="398011" y="946030"/>
                  </a:cubicBezTo>
                  <a:cubicBezTo>
                    <a:pt x="226755" y="846970"/>
                    <a:pt x="88407" y="607547"/>
                    <a:pt x="88742" y="410770"/>
                  </a:cubicBezTo>
                  <a:cubicBezTo>
                    <a:pt x="89078" y="313054"/>
                    <a:pt x="123329" y="244215"/>
                    <a:pt x="179072" y="211643"/>
                  </a:cubicBezTo>
                  <a:close/>
                </a:path>
              </a:pathLst>
            </a:custGeom>
            <a:solidFill>
              <a:schemeClr val="bg1">
                <a:lumMod val="9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4" name="Freeform: Shape 303">
              <a:extLst>
                <a:ext uri="{FF2B5EF4-FFF2-40B4-BE49-F238E27FC236}">
                  <a16:creationId xmlns:a16="http://schemas.microsoft.com/office/drawing/2014/main" id="{DB630699-1F72-4D12-871B-261E4BDCF633}"/>
                </a:ext>
              </a:extLst>
            </p:cNvPr>
            <p:cNvSpPr/>
            <p:nvPr/>
          </p:nvSpPr>
          <p:spPr>
            <a:xfrm>
              <a:off x="13024182" y="2486615"/>
              <a:ext cx="1143880" cy="1896433"/>
            </a:xfrm>
            <a:custGeom>
              <a:avLst/>
              <a:gdLst>
                <a:gd name="connsiteX0" fmla="*/ 463490 w 1276027"/>
                <a:gd name="connsiteY0" fmla="*/ 283134 h 2115518"/>
                <a:gd name="connsiteX1" fmla="*/ 88742 w 1276027"/>
                <a:gd name="connsiteY1" fmla="*/ 247540 h 2115518"/>
                <a:gd name="connsiteX2" fmla="*/ 300293 w 1276027"/>
                <a:gd name="connsiteY2" fmla="*/ 124638 h 2115518"/>
                <a:gd name="connsiteX3" fmla="*/ 675042 w 1276027"/>
                <a:gd name="connsiteY3" fmla="*/ 159897 h 2115518"/>
                <a:gd name="connsiteX4" fmla="*/ 1194184 w 1276027"/>
                <a:gd name="connsiteY4" fmla="*/ 1042706 h 2115518"/>
                <a:gd name="connsiteX5" fmla="*/ 670005 w 1276027"/>
                <a:gd name="connsiteY5" fmla="*/ 1917456 h 2115518"/>
                <a:gd name="connsiteX6" fmla="*/ 458453 w 1276027"/>
                <a:gd name="connsiteY6" fmla="*/ 2040358 h 2115518"/>
                <a:gd name="connsiteX7" fmla="*/ 982632 w 1276027"/>
                <a:gd name="connsiteY7" fmla="*/ 1165608 h 2115518"/>
                <a:gd name="connsiteX8" fmla="*/ 463490 w 1276027"/>
                <a:gd name="connsiteY8" fmla="*/ 283134 h 2115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76027" h="2115518">
                  <a:moveTo>
                    <a:pt x="463490" y="283134"/>
                  </a:moveTo>
                  <a:cubicBezTo>
                    <a:pt x="319098" y="199857"/>
                    <a:pt x="184779" y="191797"/>
                    <a:pt x="88742" y="247540"/>
                  </a:cubicBezTo>
                  <a:lnTo>
                    <a:pt x="300293" y="124638"/>
                  </a:lnTo>
                  <a:cubicBezTo>
                    <a:pt x="396667" y="68560"/>
                    <a:pt x="530649" y="76619"/>
                    <a:pt x="675042" y="159897"/>
                  </a:cubicBezTo>
                  <a:cubicBezTo>
                    <a:pt x="954761" y="321415"/>
                    <a:pt x="1194856" y="721013"/>
                    <a:pt x="1194184" y="1042706"/>
                  </a:cubicBezTo>
                  <a:cubicBezTo>
                    <a:pt x="1192505" y="1596770"/>
                    <a:pt x="696197" y="1901674"/>
                    <a:pt x="670005" y="1917456"/>
                  </a:cubicBezTo>
                  <a:lnTo>
                    <a:pt x="458453" y="2040358"/>
                  </a:lnTo>
                  <a:cubicBezTo>
                    <a:pt x="484645" y="2024240"/>
                    <a:pt x="980953" y="1719672"/>
                    <a:pt x="982632" y="1165608"/>
                  </a:cubicBezTo>
                  <a:cubicBezTo>
                    <a:pt x="983304" y="844586"/>
                    <a:pt x="743209" y="444652"/>
                    <a:pt x="463490" y="283134"/>
                  </a:cubicBezTo>
                  <a:close/>
                </a:path>
              </a:pathLst>
            </a:custGeom>
            <a:solidFill>
              <a:schemeClr val="bg1">
                <a:lumMod val="6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5" name="Freeform: Shape 304">
              <a:extLst>
                <a:ext uri="{FF2B5EF4-FFF2-40B4-BE49-F238E27FC236}">
                  <a16:creationId xmlns:a16="http://schemas.microsoft.com/office/drawing/2014/main" id="{B6B8B8FE-58A3-4EA9-9F3D-132880113CE5}"/>
                </a:ext>
              </a:extLst>
            </p:cNvPr>
            <p:cNvSpPr/>
            <p:nvPr/>
          </p:nvSpPr>
          <p:spPr>
            <a:xfrm>
              <a:off x="12891426" y="2597063"/>
              <a:ext cx="1083676" cy="1776024"/>
            </a:xfrm>
            <a:custGeom>
              <a:avLst/>
              <a:gdLst>
                <a:gd name="connsiteX0" fmla="*/ 1130387 w 1208867"/>
                <a:gd name="connsiteY0" fmla="*/ 1042737 h 1981200"/>
                <a:gd name="connsiteX1" fmla="*/ 606209 w 1208867"/>
                <a:gd name="connsiteY1" fmla="*/ 1917487 h 1981200"/>
                <a:gd name="connsiteX2" fmla="*/ 88746 w 1208867"/>
                <a:gd name="connsiteY2" fmla="*/ 441325 h 1981200"/>
                <a:gd name="connsiteX3" fmla="*/ 611245 w 1208867"/>
                <a:gd name="connsiteY3" fmla="*/ 159928 h 1981200"/>
                <a:gd name="connsiteX4" fmla="*/ 1130387 w 1208867"/>
                <a:gd name="connsiteY4" fmla="*/ 1042737 h 1981200"/>
                <a:gd name="connsiteX5" fmla="*/ 608559 w 1208867"/>
                <a:gd name="connsiteY5" fmla="*/ 1138103 h 1981200"/>
                <a:gd name="connsiteX6" fmla="*/ 919507 w 1208867"/>
                <a:gd name="connsiteY6" fmla="*/ 960803 h 1981200"/>
                <a:gd name="connsiteX7" fmla="*/ 610574 w 1208867"/>
                <a:gd name="connsiteY7" fmla="*/ 425543 h 1981200"/>
                <a:gd name="connsiteX8" fmla="*/ 299290 w 1208867"/>
                <a:gd name="connsiteY8" fmla="*/ 602843 h 1981200"/>
                <a:gd name="connsiteX9" fmla="*/ 608559 w 1208867"/>
                <a:gd name="connsiteY9" fmla="*/ 1138103 h 1981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08867" h="1981200">
                  <a:moveTo>
                    <a:pt x="1130387" y="1042737"/>
                  </a:moveTo>
                  <a:cubicBezTo>
                    <a:pt x="1128708" y="1596801"/>
                    <a:pt x="632401" y="1901705"/>
                    <a:pt x="606209" y="1917487"/>
                  </a:cubicBezTo>
                  <a:cubicBezTo>
                    <a:pt x="580352" y="1871483"/>
                    <a:pt x="87067" y="995390"/>
                    <a:pt x="88746" y="441325"/>
                  </a:cubicBezTo>
                  <a:cubicBezTo>
                    <a:pt x="89753" y="119968"/>
                    <a:pt x="331527" y="-1590"/>
                    <a:pt x="611245" y="159928"/>
                  </a:cubicBezTo>
                  <a:cubicBezTo>
                    <a:pt x="891299" y="321446"/>
                    <a:pt x="1131394" y="721380"/>
                    <a:pt x="1130387" y="1042737"/>
                  </a:cubicBezTo>
                  <a:close/>
                  <a:moveTo>
                    <a:pt x="608559" y="1138103"/>
                  </a:moveTo>
                  <a:cubicBezTo>
                    <a:pt x="779815" y="1236827"/>
                    <a:pt x="919171" y="1157579"/>
                    <a:pt x="919507" y="960803"/>
                  </a:cubicBezTo>
                  <a:cubicBezTo>
                    <a:pt x="920178" y="764026"/>
                    <a:pt x="781830" y="524267"/>
                    <a:pt x="610574" y="425543"/>
                  </a:cubicBezTo>
                  <a:cubicBezTo>
                    <a:pt x="439318" y="326483"/>
                    <a:pt x="299962" y="406067"/>
                    <a:pt x="299290" y="602843"/>
                  </a:cubicBezTo>
                  <a:cubicBezTo>
                    <a:pt x="298954" y="799620"/>
                    <a:pt x="437303" y="1039043"/>
                    <a:pt x="608559" y="1138103"/>
                  </a:cubicBezTo>
                  <a:close/>
                </a:path>
              </a:pathLst>
            </a:custGeom>
            <a:solidFill>
              <a:srgbClr val="BFBFBF"/>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6" name="Freeform: Shape 305">
              <a:extLst>
                <a:ext uri="{FF2B5EF4-FFF2-40B4-BE49-F238E27FC236}">
                  <a16:creationId xmlns:a16="http://schemas.microsoft.com/office/drawing/2014/main" id="{77C82B11-E648-4771-8E71-836B5DE4D531}"/>
                </a:ext>
              </a:extLst>
            </p:cNvPr>
            <p:cNvSpPr/>
            <p:nvPr/>
          </p:nvSpPr>
          <p:spPr>
            <a:xfrm>
              <a:off x="13456448" y="4335757"/>
              <a:ext cx="963267" cy="1204083"/>
            </a:xfrm>
            <a:custGeom>
              <a:avLst/>
              <a:gdLst>
                <a:gd name="connsiteX0" fmla="*/ 1011175 w 1074549"/>
                <a:gd name="connsiteY0" fmla="*/ 1260336 h 1343186"/>
                <a:gd name="connsiteX1" fmla="*/ 88742 w 1074549"/>
                <a:gd name="connsiteY1" fmla="*/ 727762 h 1343186"/>
                <a:gd name="connsiteX2" fmla="*/ 88742 w 1074549"/>
                <a:gd name="connsiteY2" fmla="*/ 88742 h 1343186"/>
                <a:gd name="connsiteX3" fmla="*/ 1011175 w 1074549"/>
                <a:gd name="connsiteY3" fmla="*/ 621315 h 1343186"/>
              </a:gdLst>
              <a:ahLst/>
              <a:cxnLst>
                <a:cxn ang="0">
                  <a:pos x="connsiteX0" y="connsiteY0"/>
                </a:cxn>
                <a:cxn ang="0">
                  <a:pos x="connsiteX1" y="connsiteY1"/>
                </a:cxn>
                <a:cxn ang="0">
                  <a:pos x="connsiteX2" y="connsiteY2"/>
                </a:cxn>
                <a:cxn ang="0">
                  <a:pos x="connsiteX3" y="connsiteY3"/>
                </a:cxn>
              </a:cxnLst>
              <a:rect l="l" t="t" r="r" b="b"/>
              <a:pathLst>
                <a:path w="1074549" h="1343186">
                  <a:moveTo>
                    <a:pt x="1011175" y="1260336"/>
                  </a:moveTo>
                  <a:lnTo>
                    <a:pt x="88742" y="727762"/>
                  </a:lnTo>
                  <a:lnTo>
                    <a:pt x="88742" y="88742"/>
                  </a:lnTo>
                  <a:lnTo>
                    <a:pt x="1011175" y="621315"/>
                  </a:lnTo>
                  <a:close/>
                </a:path>
              </a:pathLst>
            </a:custGeom>
            <a:solidFill>
              <a:srgbClr val="DEBD9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7" name="Freeform: Shape 306">
              <a:extLst>
                <a:ext uri="{FF2B5EF4-FFF2-40B4-BE49-F238E27FC236}">
                  <a16:creationId xmlns:a16="http://schemas.microsoft.com/office/drawing/2014/main" id="{46342B4C-5D12-4F97-AD4E-C70797DA7BC7}"/>
                </a:ext>
              </a:extLst>
            </p:cNvPr>
            <p:cNvSpPr/>
            <p:nvPr/>
          </p:nvSpPr>
          <p:spPr>
            <a:xfrm>
              <a:off x="13456447" y="4064537"/>
              <a:ext cx="1444902" cy="903064"/>
            </a:xfrm>
            <a:custGeom>
              <a:avLst/>
              <a:gdLst>
                <a:gd name="connsiteX0" fmla="*/ 88742 w 1611823"/>
                <a:gd name="connsiteY0" fmla="*/ 391294 h 1007389"/>
                <a:gd name="connsiteX1" fmla="*/ 1011175 w 1611823"/>
                <a:gd name="connsiteY1" fmla="*/ 923868 h 1007389"/>
                <a:gd name="connsiteX2" fmla="*/ 1535689 w 1611823"/>
                <a:gd name="connsiteY2" fmla="*/ 621315 h 1007389"/>
                <a:gd name="connsiteX3" fmla="*/ 613256 w 1611823"/>
                <a:gd name="connsiteY3" fmla="*/ 88742 h 1007389"/>
              </a:gdLst>
              <a:ahLst/>
              <a:cxnLst>
                <a:cxn ang="0">
                  <a:pos x="connsiteX0" y="connsiteY0"/>
                </a:cxn>
                <a:cxn ang="0">
                  <a:pos x="connsiteX1" y="connsiteY1"/>
                </a:cxn>
                <a:cxn ang="0">
                  <a:pos x="connsiteX2" y="connsiteY2"/>
                </a:cxn>
                <a:cxn ang="0">
                  <a:pos x="connsiteX3" y="connsiteY3"/>
                </a:cxn>
              </a:cxnLst>
              <a:rect l="l" t="t" r="r" b="b"/>
              <a:pathLst>
                <a:path w="1611823" h="1007389">
                  <a:moveTo>
                    <a:pt x="88742" y="391294"/>
                  </a:moveTo>
                  <a:lnTo>
                    <a:pt x="1011175" y="923868"/>
                  </a:lnTo>
                  <a:lnTo>
                    <a:pt x="1535689" y="621315"/>
                  </a:lnTo>
                  <a:lnTo>
                    <a:pt x="613256" y="88742"/>
                  </a:lnTo>
                  <a:close/>
                </a:path>
              </a:pathLst>
            </a:custGeom>
            <a:solidFill>
              <a:srgbClr val="F0DDCA"/>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8" name="Freeform: Shape 307">
              <a:extLst>
                <a:ext uri="{FF2B5EF4-FFF2-40B4-BE49-F238E27FC236}">
                  <a16:creationId xmlns:a16="http://schemas.microsoft.com/office/drawing/2014/main" id="{EE6025EA-3387-4E1B-8A4C-7D641621B0E8}"/>
                </a:ext>
              </a:extLst>
            </p:cNvPr>
            <p:cNvSpPr/>
            <p:nvPr/>
          </p:nvSpPr>
          <p:spPr>
            <a:xfrm>
              <a:off x="14283352" y="4541957"/>
              <a:ext cx="602042" cy="993369"/>
            </a:xfrm>
            <a:custGeom>
              <a:avLst/>
              <a:gdLst>
                <a:gd name="connsiteX0" fmla="*/ 88742 w 671593"/>
                <a:gd name="connsiteY0" fmla="*/ 1030315 h 1108128"/>
                <a:gd name="connsiteX1" fmla="*/ 88742 w 671593"/>
                <a:gd name="connsiteY1" fmla="*/ 391294 h 1108128"/>
                <a:gd name="connsiteX2" fmla="*/ 613256 w 671593"/>
                <a:gd name="connsiteY2" fmla="*/ 88742 h 1108128"/>
                <a:gd name="connsiteX3" fmla="*/ 613256 w 671593"/>
                <a:gd name="connsiteY3" fmla="*/ 727763 h 1108128"/>
              </a:gdLst>
              <a:ahLst/>
              <a:cxnLst>
                <a:cxn ang="0">
                  <a:pos x="connsiteX0" y="connsiteY0"/>
                </a:cxn>
                <a:cxn ang="0">
                  <a:pos x="connsiteX1" y="connsiteY1"/>
                </a:cxn>
                <a:cxn ang="0">
                  <a:pos x="connsiteX2" y="connsiteY2"/>
                </a:cxn>
                <a:cxn ang="0">
                  <a:pos x="connsiteX3" y="connsiteY3"/>
                </a:cxn>
              </a:cxnLst>
              <a:rect l="l" t="t" r="r" b="b"/>
              <a:pathLst>
                <a:path w="671593" h="1108128">
                  <a:moveTo>
                    <a:pt x="88742" y="1030315"/>
                  </a:moveTo>
                  <a:lnTo>
                    <a:pt x="88742" y="391294"/>
                  </a:lnTo>
                  <a:lnTo>
                    <a:pt x="613256" y="88742"/>
                  </a:lnTo>
                  <a:lnTo>
                    <a:pt x="613256" y="727763"/>
                  </a:lnTo>
                  <a:close/>
                </a:path>
              </a:pathLst>
            </a:custGeom>
            <a:solidFill>
              <a:srgbClr val="F0D6B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9" name="Freeform: Shape 308">
              <a:extLst>
                <a:ext uri="{FF2B5EF4-FFF2-40B4-BE49-F238E27FC236}">
                  <a16:creationId xmlns:a16="http://schemas.microsoft.com/office/drawing/2014/main" id="{0959CC5E-862B-4CC4-93AF-DA63F01B9C44}"/>
                </a:ext>
              </a:extLst>
            </p:cNvPr>
            <p:cNvSpPr/>
            <p:nvPr/>
          </p:nvSpPr>
          <p:spPr>
            <a:xfrm>
              <a:off x="13663549" y="4162670"/>
              <a:ext cx="1053574" cy="662247"/>
            </a:xfrm>
            <a:custGeom>
              <a:avLst/>
              <a:gdLst>
                <a:gd name="connsiteX0" fmla="*/ 88742 w 1175288"/>
                <a:gd name="connsiteY0" fmla="*/ 148849 h 738752"/>
                <a:gd name="connsiteX1" fmla="*/ 1011175 w 1175288"/>
                <a:gd name="connsiteY1" fmla="*/ 681087 h 738752"/>
                <a:gd name="connsiteX2" fmla="*/ 1115608 w 1175288"/>
                <a:gd name="connsiteY2" fmla="*/ 621651 h 738752"/>
                <a:gd name="connsiteX3" fmla="*/ 192503 w 1175288"/>
                <a:gd name="connsiteY3" fmla="*/ 88742 h 738752"/>
              </a:gdLst>
              <a:ahLst/>
              <a:cxnLst>
                <a:cxn ang="0">
                  <a:pos x="connsiteX0" y="connsiteY0"/>
                </a:cxn>
                <a:cxn ang="0">
                  <a:pos x="connsiteX1" y="connsiteY1"/>
                </a:cxn>
                <a:cxn ang="0">
                  <a:pos x="connsiteX2" y="connsiteY2"/>
                </a:cxn>
                <a:cxn ang="0">
                  <a:pos x="connsiteX3" y="connsiteY3"/>
                </a:cxn>
              </a:cxnLst>
              <a:rect l="l" t="t" r="r" b="b"/>
              <a:pathLst>
                <a:path w="1175288" h="738752">
                  <a:moveTo>
                    <a:pt x="88742" y="148849"/>
                  </a:moveTo>
                  <a:lnTo>
                    <a:pt x="1011175" y="681087"/>
                  </a:lnTo>
                  <a:lnTo>
                    <a:pt x="1115608" y="621651"/>
                  </a:lnTo>
                  <a:lnTo>
                    <a:pt x="192503" y="88742"/>
                  </a:lnTo>
                  <a:close/>
                </a:path>
              </a:pathLst>
            </a:custGeom>
            <a:solidFill>
              <a:srgbClr val="F0C18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0" name="Freeform: Shape 309">
              <a:extLst>
                <a:ext uri="{FF2B5EF4-FFF2-40B4-BE49-F238E27FC236}">
                  <a16:creationId xmlns:a16="http://schemas.microsoft.com/office/drawing/2014/main" id="{D3815662-D15D-4796-9E03-250215DE8097}"/>
                </a:ext>
              </a:extLst>
            </p:cNvPr>
            <p:cNvSpPr/>
            <p:nvPr/>
          </p:nvSpPr>
          <p:spPr>
            <a:xfrm>
              <a:off x="14490455" y="4640390"/>
              <a:ext cx="240817" cy="361226"/>
            </a:xfrm>
            <a:custGeom>
              <a:avLst/>
              <a:gdLst>
                <a:gd name="connsiteX0" fmla="*/ 89413 w 268637"/>
                <a:gd name="connsiteY0" fmla="*/ 334881 h 402955"/>
                <a:gd name="connsiteX1" fmla="*/ 88742 w 268637"/>
                <a:gd name="connsiteY1" fmla="*/ 148177 h 402955"/>
                <a:gd name="connsiteX2" fmla="*/ 193174 w 268637"/>
                <a:gd name="connsiteY2" fmla="*/ 88742 h 402955"/>
                <a:gd name="connsiteX3" fmla="*/ 193174 w 268637"/>
                <a:gd name="connsiteY3" fmla="*/ 274773 h 402955"/>
              </a:gdLst>
              <a:ahLst/>
              <a:cxnLst>
                <a:cxn ang="0">
                  <a:pos x="connsiteX0" y="connsiteY0"/>
                </a:cxn>
                <a:cxn ang="0">
                  <a:pos x="connsiteX1" y="connsiteY1"/>
                </a:cxn>
                <a:cxn ang="0">
                  <a:pos x="connsiteX2" y="connsiteY2"/>
                </a:cxn>
                <a:cxn ang="0">
                  <a:pos x="connsiteX3" y="connsiteY3"/>
                </a:cxn>
              </a:cxnLst>
              <a:rect l="l" t="t" r="r" b="b"/>
              <a:pathLst>
                <a:path w="268637" h="402955">
                  <a:moveTo>
                    <a:pt x="89413" y="334881"/>
                  </a:moveTo>
                  <a:lnTo>
                    <a:pt x="88742" y="148177"/>
                  </a:lnTo>
                  <a:lnTo>
                    <a:pt x="193174" y="88742"/>
                  </a:lnTo>
                  <a:lnTo>
                    <a:pt x="193174" y="274773"/>
                  </a:lnTo>
                  <a:close/>
                </a:path>
              </a:pathLst>
            </a:custGeom>
            <a:solidFill>
              <a:srgbClr val="E3B77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1" name="Freeform: Shape 310">
              <a:extLst>
                <a:ext uri="{FF2B5EF4-FFF2-40B4-BE49-F238E27FC236}">
                  <a16:creationId xmlns:a16="http://schemas.microsoft.com/office/drawing/2014/main" id="{98BCB1B4-712F-49C8-B3AB-C1B8E469CF71}"/>
                </a:ext>
              </a:extLst>
            </p:cNvPr>
            <p:cNvSpPr/>
            <p:nvPr/>
          </p:nvSpPr>
          <p:spPr>
            <a:xfrm>
              <a:off x="14490455" y="5045865"/>
              <a:ext cx="240817" cy="361226"/>
            </a:xfrm>
            <a:custGeom>
              <a:avLst/>
              <a:gdLst>
                <a:gd name="connsiteX0" fmla="*/ 89413 w 268637"/>
                <a:gd name="connsiteY0" fmla="*/ 334880 h 402955"/>
                <a:gd name="connsiteX1" fmla="*/ 88742 w 268637"/>
                <a:gd name="connsiteY1" fmla="*/ 148513 h 402955"/>
                <a:gd name="connsiteX2" fmla="*/ 193174 w 268637"/>
                <a:gd name="connsiteY2" fmla="*/ 88742 h 402955"/>
                <a:gd name="connsiteX3" fmla="*/ 193174 w 268637"/>
                <a:gd name="connsiteY3" fmla="*/ 275109 h 402955"/>
              </a:gdLst>
              <a:ahLst/>
              <a:cxnLst>
                <a:cxn ang="0">
                  <a:pos x="connsiteX0" y="connsiteY0"/>
                </a:cxn>
                <a:cxn ang="0">
                  <a:pos x="connsiteX1" y="connsiteY1"/>
                </a:cxn>
                <a:cxn ang="0">
                  <a:pos x="connsiteX2" y="connsiteY2"/>
                </a:cxn>
                <a:cxn ang="0">
                  <a:pos x="connsiteX3" y="connsiteY3"/>
                </a:cxn>
              </a:cxnLst>
              <a:rect l="l" t="t" r="r" b="b"/>
              <a:pathLst>
                <a:path w="268637" h="402955">
                  <a:moveTo>
                    <a:pt x="89413" y="334880"/>
                  </a:moveTo>
                  <a:lnTo>
                    <a:pt x="88742" y="148513"/>
                  </a:lnTo>
                  <a:lnTo>
                    <a:pt x="193174" y="88742"/>
                  </a:lnTo>
                  <a:lnTo>
                    <a:pt x="193174" y="275109"/>
                  </a:lnTo>
                  <a:close/>
                </a:path>
              </a:pathLst>
            </a:custGeom>
            <a:solidFill>
              <a:srgbClr val="E3B77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2" name="Freeform: Shape 311">
              <a:extLst>
                <a:ext uri="{FF2B5EF4-FFF2-40B4-BE49-F238E27FC236}">
                  <a16:creationId xmlns:a16="http://schemas.microsoft.com/office/drawing/2014/main" id="{AB626704-E86B-43C6-9A07-83E26634F46A}"/>
                </a:ext>
              </a:extLst>
            </p:cNvPr>
            <p:cNvSpPr/>
            <p:nvPr/>
          </p:nvSpPr>
          <p:spPr>
            <a:xfrm>
              <a:off x="13563993" y="4801084"/>
              <a:ext cx="150510" cy="210715"/>
            </a:xfrm>
            <a:custGeom>
              <a:avLst/>
              <a:gdLst>
                <a:gd name="connsiteX0" fmla="*/ 155138 w 167898"/>
                <a:gd name="connsiteY0" fmla="*/ 96187 h 235057"/>
                <a:gd name="connsiteX1" fmla="*/ 34923 w 167898"/>
                <a:gd name="connsiteY1" fmla="*/ 26677 h 235057"/>
                <a:gd name="connsiteX2" fmla="*/ 25185 w 167898"/>
                <a:gd name="connsiteY2" fmla="*/ 30707 h 235057"/>
                <a:gd name="connsiteX3" fmla="*/ 25185 w 167898"/>
                <a:gd name="connsiteY3" fmla="*/ 150922 h 235057"/>
                <a:gd name="connsiteX4" fmla="*/ 34923 w 167898"/>
                <a:gd name="connsiteY4" fmla="*/ 166033 h 235057"/>
                <a:gd name="connsiteX5" fmla="*/ 155138 w 167898"/>
                <a:gd name="connsiteY5" fmla="*/ 235543 h 235057"/>
                <a:gd name="connsiteX6" fmla="*/ 164876 w 167898"/>
                <a:gd name="connsiteY6" fmla="*/ 231513 h 235057"/>
                <a:gd name="connsiteX7" fmla="*/ 164876 w 167898"/>
                <a:gd name="connsiteY7" fmla="*/ 111298 h 235057"/>
                <a:gd name="connsiteX8" fmla="*/ 155138 w 167898"/>
                <a:gd name="connsiteY8" fmla="*/ 96187 h 235057"/>
                <a:gd name="connsiteX9" fmla="*/ 157153 w 167898"/>
                <a:gd name="connsiteY9" fmla="*/ 227148 h 235057"/>
                <a:gd name="connsiteX10" fmla="*/ 155138 w 167898"/>
                <a:gd name="connsiteY10" fmla="*/ 227819 h 235057"/>
                <a:gd name="connsiteX11" fmla="*/ 34923 w 167898"/>
                <a:gd name="connsiteY11" fmla="*/ 158309 h 235057"/>
                <a:gd name="connsiteX12" fmla="*/ 32908 w 167898"/>
                <a:gd name="connsiteY12" fmla="*/ 155287 h 235057"/>
                <a:gd name="connsiteX13" fmla="*/ 32908 w 167898"/>
                <a:gd name="connsiteY13" fmla="*/ 35072 h 235057"/>
                <a:gd name="connsiteX14" fmla="*/ 34923 w 167898"/>
                <a:gd name="connsiteY14" fmla="*/ 34401 h 235057"/>
                <a:gd name="connsiteX15" fmla="*/ 155138 w 167898"/>
                <a:gd name="connsiteY15" fmla="*/ 103910 h 235057"/>
                <a:gd name="connsiteX16" fmla="*/ 157153 w 167898"/>
                <a:gd name="connsiteY16" fmla="*/ 106932 h 235057"/>
                <a:gd name="connsiteX17" fmla="*/ 157153 w 167898"/>
                <a:gd name="connsiteY17" fmla="*/ 227148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898" h="235057">
                  <a:moveTo>
                    <a:pt x="155138" y="96187"/>
                  </a:moveTo>
                  <a:lnTo>
                    <a:pt x="34923" y="26677"/>
                  </a:lnTo>
                  <a:cubicBezTo>
                    <a:pt x="29550" y="23655"/>
                    <a:pt x="25185" y="25334"/>
                    <a:pt x="25185" y="30707"/>
                  </a:cubicBezTo>
                  <a:lnTo>
                    <a:pt x="25185" y="150922"/>
                  </a:lnTo>
                  <a:cubicBezTo>
                    <a:pt x="25185" y="156295"/>
                    <a:pt x="29550" y="163010"/>
                    <a:pt x="34923" y="166033"/>
                  </a:cubicBezTo>
                  <a:lnTo>
                    <a:pt x="155138" y="235543"/>
                  </a:lnTo>
                  <a:cubicBezTo>
                    <a:pt x="160511" y="238565"/>
                    <a:pt x="164876" y="236886"/>
                    <a:pt x="164876" y="231513"/>
                  </a:cubicBezTo>
                  <a:lnTo>
                    <a:pt x="164876" y="111298"/>
                  </a:lnTo>
                  <a:cubicBezTo>
                    <a:pt x="164876" y="106261"/>
                    <a:pt x="160511" y="99209"/>
                    <a:pt x="155138" y="96187"/>
                  </a:cubicBezTo>
                  <a:close/>
                  <a:moveTo>
                    <a:pt x="157153" y="227148"/>
                  </a:moveTo>
                  <a:cubicBezTo>
                    <a:pt x="157153" y="228155"/>
                    <a:pt x="156146" y="228491"/>
                    <a:pt x="155138" y="227819"/>
                  </a:cubicBezTo>
                  <a:lnTo>
                    <a:pt x="34923" y="158309"/>
                  </a:lnTo>
                  <a:cubicBezTo>
                    <a:pt x="33916" y="157638"/>
                    <a:pt x="32908" y="156295"/>
                    <a:pt x="32908" y="155287"/>
                  </a:cubicBezTo>
                  <a:lnTo>
                    <a:pt x="32908" y="35072"/>
                  </a:lnTo>
                  <a:cubicBezTo>
                    <a:pt x="32908" y="34065"/>
                    <a:pt x="33916" y="33729"/>
                    <a:pt x="34923" y="34401"/>
                  </a:cubicBezTo>
                  <a:lnTo>
                    <a:pt x="155138" y="103910"/>
                  </a:lnTo>
                  <a:cubicBezTo>
                    <a:pt x="156146" y="104582"/>
                    <a:pt x="157153" y="105925"/>
                    <a:pt x="157153" y="106932"/>
                  </a:cubicBezTo>
                  <a:lnTo>
                    <a:pt x="157153" y="227148"/>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3" name="Freeform: Shape 312">
              <a:extLst>
                <a:ext uri="{FF2B5EF4-FFF2-40B4-BE49-F238E27FC236}">
                  <a16:creationId xmlns:a16="http://schemas.microsoft.com/office/drawing/2014/main" id="{2A2D2678-FA96-49FF-BDA1-842AEDC194BA}"/>
                </a:ext>
              </a:extLst>
            </p:cNvPr>
            <p:cNvSpPr/>
            <p:nvPr/>
          </p:nvSpPr>
          <p:spPr>
            <a:xfrm>
              <a:off x="13587774" y="4834330"/>
              <a:ext cx="120409" cy="150510"/>
            </a:xfrm>
            <a:custGeom>
              <a:avLst/>
              <a:gdLst>
                <a:gd name="connsiteX0" fmla="*/ 111484 w 134318"/>
                <a:gd name="connsiteY0" fmla="*/ 74547 h 167898"/>
                <a:gd name="connsiteX1" fmla="*/ 51041 w 134318"/>
                <a:gd name="connsiteY1" fmla="*/ 39624 h 167898"/>
                <a:gd name="connsiteX2" fmla="*/ 54399 w 134318"/>
                <a:gd name="connsiteY2" fmla="*/ 53056 h 167898"/>
                <a:gd name="connsiteX3" fmla="*/ 46004 w 134318"/>
                <a:gd name="connsiteY3" fmla="*/ 56414 h 167898"/>
                <a:gd name="connsiteX4" fmla="*/ 50369 w 134318"/>
                <a:gd name="connsiteY4" fmla="*/ 65816 h 167898"/>
                <a:gd name="connsiteX5" fmla="*/ 40967 w 134318"/>
                <a:gd name="connsiteY5" fmla="*/ 54063 h 167898"/>
                <a:gd name="connsiteX6" fmla="*/ 46004 w 134318"/>
                <a:gd name="connsiteY6" fmla="*/ 48355 h 167898"/>
                <a:gd name="connsiteX7" fmla="*/ 39624 w 134318"/>
                <a:gd name="connsiteY7" fmla="*/ 33580 h 167898"/>
                <a:gd name="connsiteX8" fmla="*/ 25185 w 134318"/>
                <a:gd name="connsiteY8" fmla="*/ 25185 h 167898"/>
                <a:gd name="connsiteX9" fmla="*/ 64137 w 134318"/>
                <a:gd name="connsiteY9" fmla="*/ 90329 h 167898"/>
                <a:gd name="connsiteX10" fmla="*/ 64137 w 134318"/>
                <a:gd name="connsiteY10" fmla="*/ 131297 h 167898"/>
                <a:gd name="connsiteX11" fmla="*/ 43989 w 134318"/>
                <a:gd name="connsiteY11" fmla="*/ 128610 h 167898"/>
                <a:gd name="connsiteX12" fmla="*/ 92344 w 134318"/>
                <a:gd name="connsiteY12" fmla="*/ 156481 h 167898"/>
                <a:gd name="connsiteX13" fmla="*/ 72196 w 134318"/>
                <a:gd name="connsiteY13" fmla="*/ 135662 h 167898"/>
                <a:gd name="connsiteX14" fmla="*/ 72196 w 134318"/>
                <a:gd name="connsiteY14" fmla="*/ 94695 h 167898"/>
                <a:gd name="connsiteX15" fmla="*/ 111484 w 134318"/>
                <a:gd name="connsiteY15" fmla="*/ 74547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4318" h="167898">
                  <a:moveTo>
                    <a:pt x="111484" y="74547"/>
                  </a:moveTo>
                  <a:lnTo>
                    <a:pt x="51041" y="39624"/>
                  </a:lnTo>
                  <a:lnTo>
                    <a:pt x="54399" y="53056"/>
                  </a:lnTo>
                  <a:lnTo>
                    <a:pt x="46004" y="56414"/>
                  </a:lnTo>
                  <a:lnTo>
                    <a:pt x="50369" y="65816"/>
                  </a:lnTo>
                  <a:lnTo>
                    <a:pt x="40967" y="54063"/>
                  </a:lnTo>
                  <a:lnTo>
                    <a:pt x="46004" y="48355"/>
                  </a:lnTo>
                  <a:lnTo>
                    <a:pt x="39624" y="33580"/>
                  </a:lnTo>
                  <a:lnTo>
                    <a:pt x="25185" y="25185"/>
                  </a:lnTo>
                  <a:cubicBezTo>
                    <a:pt x="25185" y="47347"/>
                    <a:pt x="42310" y="75554"/>
                    <a:pt x="64137" y="90329"/>
                  </a:cubicBezTo>
                  <a:lnTo>
                    <a:pt x="64137" y="131297"/>
                  </a:lnTo>
                  <a:cubicBezTo>
                    <a:pt x="52720" y="125252"/>
                    <a:pt x="43989" y="124245"/>
                    <a:pt x="43989" y="128610"/>
                  </a:cubicBezTo>
                  <a:lnTo>
                    <a:pt x="92344" y="156481"/>
                  </a:lnTo>
                  <a:cubicBezTo>
                    <a:pt x="92344" y="151780"/>
                    <a:pt x="83613" y="143049"/>
                    <a:pt x="72196" y="135662"/>
                  </a:cubicBezTo>
                  <a:lnTo>
                    <a:pt x="72196" y="94695"/>
                  </a:lnTo>
                  <a:cubicBezTo>
                    <a:pt x="94359" y="105440"/>
                    <a:pt x="111484" y="96710"/>
                    <a:pt x="111484" y="74547"/>
                  </a:cubicBez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4" name="Freeform: Shape 313">
              <a:extLst>
                <a:ext uri="{FF2B5EF4-FFF2-40B4-BE49-F238E27FC236}">
                  <a16:creationId xmlns:a16="http://schemas.microsoft.com/office/drawing/2014/main" id="{782742CE-11F4-4543-A9D4-67B423499ACD}"/>
                </a:ext>
              </a:extLst>
            </p:cNvPr>
            <p:cNvSpPr/>
            <p:nvPr/>
          </p:nvSpPr>
          <p:spPr>
            <a:xfrm>
              <a:off x="13712999" y="4887175"/>
              <a:ext cx="150510" cy="210715"/>
            </a:xfrm>
            <a:custGeom>
              <a:avLst/>
              <a:gdLst>
                <a:gd name="connsiteX0" fmla="*/ 155138 w 167898"/>
                <a:gd name="connsiteY0" fmla="*/ 96187 h 235057"/>
                <a:gd name="connsiteX1" fmla="*/ 34923 w 167898"/>
                <a:gd name="connsiteY1" fmla="*/ 26677 h 235057"/>
                <a:gd name="connsiteX2" fmla="*/ 25185 w 167898"/>
                <a:gd name="connsiteY2" fmla="*/ 30707 h 235057"/>
                <a:gd name="connsiteX3" fmla="*/ 25185 w 167898"/>
                <a:gd name="connsiteY3" fmla="*/ 150922 h 235057"/>
                <a:gd name="connsiteX4" fmla="*/ 34923 w 167898"/>
                <a:gd name="connsiteY4" fmla="*/ 166033 h 235057"/>
                <a:gd name="connsiteX5" fmla="*/ 155138 w 167898"/>
                <a:gd name="connsiteY5" fmla="*/ 235543 h 235057"/>
                <a:gd name="connsiteX6" fmla="*/ 164876 w 167898"/>
                <a:gd name="connsiteY6" fmla="*/ 231513 h 235057"/>
                <a:gd name="connsiteX7" fmla="*/ 164876 w 167898"/>
                <a:gd name="connsiteY7" fmla="*/ 111298 h 235057"/>
                <a:gd name="connsiteX8" fmla="*/ 155138 w 167898"/>
                <a:gd name="connsiteY8" fmla="*/ 96187 h 235057"/>
                <a:gd name="connsiteX9" fmla="*/ 157153 w 167898"/>
                <a:gd name="connsiteY9" fmla="*/ 227148 h 235057"/>
                <a:gd name="connsiteX10" fmla="*/ 155138 w 167898"/>
                <a:gd name="connsiteY10" fmla="*/ 227819 h 235057"/>
                <a:gd name="connsiteX11" fmla="*/ 34923 w 167898"/>
                <a:gd name="connsiteY11" fmla="*/ 158309 h 235057"/>
                <a:gd name="connsiteX12" fmla="*/ 32908 w 167898"/>
                <a:gd name="connsiteY12" fmla="*/ 155287 h 235057"/>
                <a:gd name="connsiteX13" fmla="*/ 32908 w 167898"/>
                <a:gd name="connsiteY13" fmla="*/ 35072 h 235057"/>
                <a:gd name="connsiteX14" fmla="*/ 34923 w 167898"/>
                <a:gd name="connsiteY14" fmla="*/ 34401 h 235057"/>
                <a:gd name="connsiteX15" fmla="*/ 155138 w 167898"/>
                <a:gd name="connsiteY15" fmla="*/ 103910 h 235057"/>
                <a:gd name="connsiteX16" fmla="*/ 157153 w 167898"/>
                <a:gd name="connsiteY16" fmla="*/ 106932 h 235057"/>
                <a:gd name="connsiteX17" fmla="*/ 157153 w 167898"/>
                <a:gd name="connsiteY17" fmla="*/ 227148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898" h="235057">
                  <a:moveTo>
                    <a:pt x="155138" y="96187"/>
                  </a:moveTo>
                  <a:lnTo>
                    <a:pt x="34923" y="26677"/>
                  </a:lnTo>
                  <a:cubicBezTo>
                    <a:pt x="29550" y="23655"/>
                    <a:pt x="25185" y="25334"/>
                    <a:pt x="25185" y="30707"/>
                  </a:cubicBezTo>
                  <a:lnTo>
                    <a:pt x="25185" y="150922"/>
                  </a:lnTo>
                  <a:cubicBezTo>
                    <a:pt x="25185" y="156295"/>
                    <a:pt x="29550" y="163010"/>
                    <a:pt x="34923" y="166033"/>
                  </a:cubicBezTo>
                  <a:lnTo>
                    <a:pt x="155138" y="235543"/>
                  </a:lnTo>
                  <a:cubicBezTo>
                    <a:pt x="160511" y="238565"/>
                    <a:pt x="164876" y="236886"/>
                    <a:pt x="164876" y="231513"/>
                  </a:cubicBezTo>
                  <a:lnTo>
                    <a:pt x="164876" y="111298"/>
                  </a:lnTo>
                  <a:cubicBezTo>
                    <a:pt x="164876" y="105925"/>
                    <a:pt x="160511" y="99209"/>
                    <a:pt x="155138" y="96187"/>
                  </a:cubicBezTo>
                  <a:close/>
                  <a:moveTo>
                    <a:pt x="157153" y="227148"/>
                  </a:moveTo>
                  <a:cubicBezTo>
                    <a:pt x="157153" y="228155"/>
                    <a:pt x="156146" y="228491"/>
                    <a:pt x="155138" y="227819"/>
                  </a:cubicBezTo>
                  <a:lnTo>
                    <a:pt x="34923" y="158309"/>
                  </a:lnTo>
                  <a:cubicBezTo>
                    <a:pt x="33916" y="157638"/>
                    <a:pt x="32908" y="156295"/>
                    <a:pt x="32908" y="155287"/>
                  </a:cubicBezTo>
                  <a:lnTo>
                    <a:pt x="32908" y="35072"/>
                  </a:lnTo>
                  <a:cubicBezTo>
                    <a:pt x="32908" y="34065"/>
                    <a:pt x="33916" y="33729"/>
                    <a:pt x="34923" y="34401"/>
                  </a:cubicBezTo>
                  <a:lnTo>
                    <a:pt x="155138" y="103910"/>
                  </a:lnTo>
                  <a:cubicBezTo>
                    <a:pt x="156146" y="104582"/>
                    <a:pt x="157153" y="105925"/>
                    <a:pt x="157153" y="106932"/>
                  </a:cubicBezTo>
                  <a:lnTo>
                    <a:pt x="157153" y="227148"/>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5" name="Freeform: Shape 314">
              <a:extLst>
                <a:ext uri="{FF2B5EF4-FFF2-40B4-BE49-F238E27FC236}">
                  <a16:creationId xmlns:a16="http://schemas.microsoft.com/office/drawing/2014/main" id="{38CC15AE-2F87-43D2-AB1F-4614A47AA693}"/>
                </a:ext>
              </a:extLst>
            </p:cNvPr>
            <p:cNvSpPr/>
            <p:nvPr/>
          </p:nvSpPr>
          <p:spPr>
            <a:xfrm>
              <a:off x="13734672" y="4933543"/>
              <a:ext cx="120409" cy="90307"/>
            </a:xfrm>
            <a:custGeom>
              <a:avLst/>
              <a:gdLst>
                <a:gd name="connsiteX0" fmla="*/ 73875 w 134318"/>
                <a:gd name="connsiteY0" fmla="*/ 32710 h 100738"/>
                <a:gd name="connsiteX1" fmla="*/ 25185 w 134318"/>
                <a:gd name="connsiteY1" fmla="*/ 53193 h 100738"/>
                <a:gd name="connsiteX2" fmla="*/ 28879 w 134318"/>
                <a:gd name="connsiteY2" fmla="*/ 55208 h 100738"/>
                <a:gd name="connsiteX3" fmla="*/ 34251 w 134318"/>
                <a:gd name="connsiteY3" fmla="*/ 55880 h 100738"/>
                <a:gd name="connsiteX4" fmla="*/ 44997 w 134318"/>
                <a:gd name="connsiteY4" fmla="*/ 61924 h 100738"/>
                <a:gd name="connsiteX5" fmla="*/ 51377 w 134318"/>
                <a:gd name="connsiteY5" fmla="*/ 67968 h 100738"/>
                <a:gd name="connsiteX6" fmla="*/ 57421 w 134318"/>
                <a:gd name="connsiteY6" fmla="*/ 68976 h 100738"/>
                <a:gd name="connsiteX7" fmla="*/ 68503 w 134318"/>
                <a:gd name="connsiteY7" fmla="*/ 75356 h 100738"/>
                <a:gd name="connsiteX8" fmla="*/ 73875 w 134318"/>
                <a:gd name="connsiteY8" fmla="*/ 80729 h 100738"/>
                <a:gd name="connsiteX9" fmla="*/ 79920 w 134318"/>
                <a:gd name="connsiteY9" fmla="*/ 81736 h 100738"/>
                <a:gd name="connsiteX10" fmla="*/ 90665 w 134318"/>
                <a:gd name="connsiteY10" fmla="*/ 88116 h 100738"/>
                <a:gd name="connsiteX11" fmla="*/ 96374 w 134318"/>
                <a:gd name="connsiteY11" fmla="*/ 93825 h 100738"/>
                <a:gd name="connsiteX12" fmla="*/ 102082 w 134318"/>
                <a:gd name="connsiteY12" fmla="*/ 94832 h 100738"/>
                <a:gd name="connsiteX13" fmla="*/ 113164 w 134318"/>
                <a:gd name="connsiteY13" fmla="*/ 101548 h 100738"/>
                <a:gd name="connsiteX14" fmla="*/ 118201 w 134318"/>
                <a:gd name="connsiteY14" fmla="*/ 106585 h 100738"/>
                <a:gd name="connsiteX15" fmla="*/ 122230 w 134318"/>
                <a:gd name="connsiteY15" fmla="*/ 108600 h 100738"/>
                <a:gd name="connsiteX16" fmla="*/ 73875 w 134318"/>
                <a:gd name="connsiteY16" fmla="*/ 32710 h 100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4318" h="100738">
                  <a:moveTo>
                    <a:pt x="73875" y="32710"/>
                  </a:moveTo>
                  <a:cubicBezTo>
                    <a:pt x="47012" y="17263"/>
                    <a:pt x="25185" y="26330"/>
                    <a:pt x="25185" y="53193"/>
                  </a:cubicBezTo>
                  <a:lnTo>
                    <a:pt x="28879" y="55208"/>
                  </a:lnTo>
                  <a:lnTo>
                    <a:pt x="34251" y="55880"/>
                  </a:lnTo>
                  <a:cubicBezTo>
                    <a:pt x="37610" y="56215"/>
                    <a:pt x="41639" y="58566"/>
                    <a:pt x="44997" y="61924"/>
                  </a:cubicBezTo>
                  <a:lnTo>
                    <a:pt x="51377" y="67968"/>
                  </a:lnTo>
                  <a:lnTo>
                    <a:pt x="57421" y="68976"/>
                  </a:lnTo>
                  <a:cubicBezTo>
                    <a:pt x="60779" y="69647"/>
                    <a:pt x="64809" y="71998"/>
                    <a:pt x="68503" y="75356"/>
                  </a:cubicBezTo>
                  <a:lnTo>
                    <a:pt x="73875" y="80729"/>
                  </a:lnTo>
                  <a:lnTo>
                    <a:pt x="79920" y="81736"/>
                  </a:lnTo>
                  <a:cubicBezTo>
                    <a:pt x="83278" y="82408"/>
                    <a:pt x="87307" y="84423"/>
                    <a:pt x="90665" y="88116"/>
                  </a:cubicBezTo>
                  <a:lnTo>
                    <a:pt x="96374" y="93825"/>
                  </a:lnTo>
                  <a:lnTo>
                    <a:pt x="102082" y="94832"/>
                  </a:lnTo>
                  <a:cubicBezTo>
                    <a:pt x="105776" y="95504"/>
                    <a:pt x="109806" y="97854"/>
                    <a:pt x="113164" y="101548"/>
                  </a:cubicBezTo>
                  <a:lnTo>
                    <a:pt x="118201" y="106585"/>
                  </a:lnTo>
                  <a:lnTo>
                    <a:pt x="122230" y="108600"/>
                  </a:lnTo>
                  <a:cubicBezTo>
                    <a:pt x="122566" y="82408"/>
                    <a:pt x="100739" y="48156"/>
                    <a:pt x="73875" y="32710"/>
                  </a:cubicBez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6" name="Freeform: Shape 315">
              <a:extLst>
                <a:ext uri="{FF2B5EF4-FFF2-40B4-BE49-F238E27FC236}">
                  <a16:creationId xmlns:a16="http://schemas.microsoft.com/office/drawing/2014/main" id="{99800B3D-71E9-4533-8A74-CBE200F18ECE}"/>
                </a:ext>
              </a:extLst>
            </p:cNvPr>
            <p:cNvSpPr/>
            <p:nvPr/>
          </p:nvSpPr>
          <p:spPr>
            <a:xfrm>
              <a:off x="13775010" y="4933365"/>
              <a:ext cx="60204" cy="120409"/>
            </a:xfrm>
            <a:custGeom>
              <a:avLst/>
              <a:gdLst>
                <a:gd name="connsiteX0" fmla="*/ 43653 w 67159"/>
                <a:gd name="connsiteY0" fmla="*/ 139356 h 134318"/>
                <a:gd name="connsiteX1" fmla="*/ 39288 w 67159"/>
                <a:gd name="connsiteY1" fmla="*/ 138012 h 134318"/>
                <a:gd name="connsiteX2" fmla="*/ 32572 w 67159"/>
                <a:gd name="connsiteY2" fmla="*/ 134319 h 134318"/>
                <a:gd name="connsiteX3" fmla="*/ 25185 w 67159"/>
                <a:gd name="connsiteY3" fmla="*/ 122566 h 134318"/>
                <a:gd name="connsiteX4" fmla="*/ 25185 w 67159"/>
                <a:gd name="connsiteY4" fmla="*/ 28879 h 134318"/>
                <a:gd name="connsiteX5" fmla="*/ 28878 w 67159"/>
                <a:gd name="connsiteY5" fmla="*/ 25185 h 134318"/>
                <a:gd name="connsiteX6" fmla="*/ 32572 w 67159"/>
                <a:gd name="connsiteY6" fmla="*/ 28879 h 134318"/>
                <a:gd name="connsiteX7" fmla="*/ 32572 w 67159"/>
                <a:gd name="connsiteY7" fmla="*/ 122566 h 134318"/>
                <a:gd name="connsiteX8" fmla="*/ 35930 w 67159"/>
                <a:gd name="connsiteY8" fmla="*/ 127603 h 134318"/>
                <a:gd name="connsiteX9" fmla="*/ 41638 w 67159"/>
                <a:gd name="connsiteY9" fmla="*/ 130961 h 134318"/>
                <a:gd name="connsiteX10" fmla="*/ 45332 w 67159"/>
                <a:gd name="connsiteY10" fmla="*/ 125588 h 134318"/>
                <a:gd name="connsiteX11" fmla="*/ 49026 w 67159"/>
                <a:gd name="connsiteY11" fmla="*/ 129282 h 134318"/>
                <a:gd name="connsiteX12" fmla="*/ 49026 w 67159"/>
                <a:gd name="connsiteY12" fmla="*/ 132640 h 134318"/>
                <a:gd name="connsiteX13" fmla="*/ 46004 w 67159"/>
                <a:gd name="connsiteY13" fmla="*/ 138348 h 134318"/>
                <a:gd name="connsiteX14" fmla="*/ 43653 w 67159"/>
                <a:gd name="connsiteY14" fmla="*/ 139356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159" h="134318">
                  <a:moveTo>
                    <a:pt x="43653" y="139356"/>
                  </a:moveTo>
                  <a:cubicBezTo>
                    <a:pt x="42310" y="139356"/>
                    <a:pt x="40631" y="139020"/>
                    <a:pt x="39288" y="138012"/>
                  </a:cubicBezTo>
                  <a:lnTo>
                    <a:pt x="32572" y="134319"/>
                  </a:lnTo>
                  <a:cubicBezTo>
                    <a:pt x="28542" y="131968"/>
                    <a:pt x="25185" y="126931"/>
                    <a:pt x="25185" y="122566"/>
                  </a:cubicBezTo>
                  <a:lnTo>
                    <a:pt x="25185" y="28879"/>
                  </a:lnTo>
                  <a:cubicBezTo>
                    <a:pt x="25185" y="26864"/>
                    <a:pt x="26863" y="25185"/>
                    <a:pt x="28878" y="25185"/>
                  </a:cubicBezTo>
                  <a:cubicBezTo>
                    <a:pt x="30893" y="25185"/>
                    <a:pt x="32572" y="26864"/>
                    <a:pt x="32572" y="28879"/>
                  </a:cubicBezTo>
                  <a:lnTo>
                    <a:pt x="32572" y="122566"/>
                  </a:lnTo>
                  <a:cubicBezTo>
                    <a:pt x="32572" y="123909"/>
                    <a:pt x="34251" y="126595"/>
                    <a:pt x="35930" y="127603"/>
                  </a:cubicBezTo>
                  <a:lnTo>
                    <a:pt x="41638" y="130961"/>
                  </a:lnTo>
                  <a:cubicBezTo>
                    <a:pt x="41638" y="127267"/>
                    <a:pt x="43318" y="125588"/>
                    <a:pt x="45332" y="125588"/>
                  </a:cubicBezTo>
                  <a:cubicBezTo>
                    <a:pt x="47347" y="125588"/>
                    <a:pt x="49026" y="127267"/>
                    <a:pt x="49026" y="129282"/>
                  </a:cubicBezTo>
                  <a:lnTo>
                    <a:pt x="49026" y="132640"/>
                  </a:lnTo>
                  <a:cubicBezTo>
                    <a:pt x="49026" y="135326"/>
                    <a:pt x="48019" y="137341"/>
                    <a:pt x="46004" y="138348"/>
                  </a:cubicBezTo>
                  <a:cubicBezTo>
                    <a:pt x="45668" y="139020"/>
                    <a:pt x="44660" y="139356"/>
                    <a:pt x="43653" y="139356"/>
                  </a:cubicBez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7" name="Freeform: Shape 316">
              <a:extLst>
                <a:ext uri="{FF2B5EF4-FFF2-40B4-BE49-F238E27FC236}">
                  <a16:creationId xmlns:a16="http://schemas.microsoft.com/office/drawing/2014/main" id="{961456AB-82E2-4FA4-8E57-FA8A19003735}"/>
                </a:ext>
              </a:extLst>
            </p:cNvPr>
            <p:cNvSpPr/>
            <p:nvPr/>
          </p:nvSpPr>
          <p:spPr>
            <a:xfrm>
              <a:off x="13734672" y="4955642"/>
              <a:ext cx="30103" cy="30103"/>
            </a:xfrm>
            <a:custGeom>
              <a:avLst/>
              <a:gdLst>
                <a:gd name="connsiteX0" fmla="*/ 29215 w 33579"/>
                <a:gd name="connsiteY0" fmla="*/ 36938 h 33579"/>
                <a:gd name="connsiteX1" fmla="*/ 25185 w 33579"/>
                <a:gd name="connsiteY1" fmla="*/ 33244 h 33579"/>
                <a:gd name="connsiteX2" fmla="*/ 25185 w 33579"/>
                <a:gd name="connsiteY2" fmla="*/ 28878 h 33579"/>
                <a:gd name="connsiteX3" fmla="*/ 28879 w 33579"/>
                <a:gd name="connsiteY3" fmla="*/ 25185 h 33579"/>
                <a:gd name="connsiteX4" fmla="*/ 32908 w 33579"/>
                <a:gd name="connsiteY4" fmla="*/ 28878 h 33579"/>
                <a:gd name="connsiteX5" fmla="*/ 32908 w 33579"/>
                <a:gd name="connsiteY5" fmla="*/ 33244 h 33579"/>
                <a:gd name="connsiteX6" fmla="*/ 29215 w 33579"/>
                <a:gd name="connsiteY6" fmla="*/ 36938 h 3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79" h="33579">
                  <a:moveTo>
                    <a:pt x="29215" y="36938"/>
                  </a:moveTo>
                  <a:cubicBezTo>
                    <a:pt x="27199" y="36938"/>
                    <a:pt x="25521" y="35258"/>
                    <a:pt x="25185" y="33244"/>
                  </a:cubicBezTo>
                  <a:lnTo>
                    <a:pt x="25185" y="28878"/>
                  </a:lnTo>
                  <a:cubicBezTo>
                    <a:pt x="25185" y="26864"/>
                    <a:pt x="26864" y="25185"/>
                    <a:pt x="28879" y="25185"/>
                  </a:cubicBezTo>
                  <a:cubicBezTo>
                    <a:pt x="30893" y="25185"/>
                    <a:pt x="32572" y="26864"/>
                    <a:pt x="32908" y="28878"/>
                  </a:cubicBezTo>
                  <a:lnTo>
                    <a:pt x="32908" y="33244"/>
                  </a:lnTo>
                  <a:cubicBezTo>
                    <a:pt x="33244" y="35258"/>
                    <a:pt x="31565" y="36938"/>
                    <a:pt x="29215" y="36938"/>
                  </a:cubicBez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8" name="Freeform: Shape 317">
              <a:extLst>
                <a:ext uri="{FF2B5EF4-FFF2-40B4-BE49-F238E27FC236}">
                  <a16:creationId xmlns:a16="http://schemas.microsoft.com/office/drawing/2014/main" id="{4B211BB2-2C4D-49AE-85B7-28C1C0F44977}"/>
                </a:ext>
              </a:extLst>
            </p:cNvPr>
            <p:cNvSpPr/>
            <p:nvPr/>
          </p:nvSpPr>
          <p:spPr>
            <a:xfrm>
              <a:off x="13755142" y="4963467"/>
              <a:ext cx="30103" cy="30103"/>
            </a:xfrm>
            <a:custGeom>
              <a:avLst/>
              <a:gdLst>
                <a:gd name="connsiteX0" fmla="*/ 28879 w 33579"/>
                <a:gd name="connsiteY0" fmla="*/ 40967 h 33579"/>
                <a:gd name="connsiteX1" fmla="*/ 25185 w 33579"/>
                <a:gd name="connsiteY1" fmla="*/ 37273 h 33579"/>
                <a:gd name="connsiteX2" fmla="*/ 25185 w 33579"/>
                <a:gd name="connsiteY2" fmla="*/ 28879 h 33579"/>
                <a:gd name="connsiteX3" fmla="*/ 28879 w 33579"/>
                <a:gd name="connsiteY3" fmla="*/ 25185 h 33579"/>
                <a:gd name="connsiteX4" fmla="*/ 32572 w 33579"/>
                <a:gd name="connsiteY4" fmla="*/ 28879 h 33579"/>
                <a:gd name="connsiteX5" fmla="*/ 32572 w 33579"/>
                <a:gd name="connsiteY5" fmla="*/ 37273 h 33579"/>
                <a:gd name="connsiteX6" fmla="*/ 28879 w 33579"/>
                <a:gd name="connsiteY6" fmla="*/ 40967 h 3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79" h="33579">
                  <a:moveTo>
                    <a:pt x="28879" y="40967"/>
                  </a:moveTo>
                  <a:cubicBezTo>
                    <a:pt x="26864" y="40967"/>
                    <a:pt x="25185" y="39288"/>
                    <a:pt x="25185" y="37273"/>
                  </a:cubicBezTo>
                  <a:lnTo>
                    <a:pt x="25185" y="28879"/>
                  </a:lnTo>
                  <a:cubicBezTo>
                    <a:pt x="25185" y="26864"/>
                    <a:pt x="26864" y="25185"/>
                    <a:pt x="28879" y="25185"/>
                  </a:cubicBezTo>
                  <a:cubicBezTo>
                    <a:pt x="30893" y="25185"/>
                    <a:pt x="32572" y="26864"/>
                    <a:pt x="32572" y="28879"/>
                  </a:cubicBezTo>
                  <a:lnTo>
                    <a:pt x="32572" y="37273"/>
                  </a:lnTo>
                  <a:cubicBezTo>
                    <a:pt x="32908" y="39288"/>
                    <a:pt x="30893" y="40967"/>
                    <a:pt x="28879" y="40967"/>
                  </a:cubicBez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9" name="Freeform: Shape 318">
              <a:extLst>
                <a:ext uri="{FF2B5EF4-FFF2-40B4-BE49-F238E27FC236}">
                  <a16:creationId xmlns:a16="http://schemas.microsoft.com/office/drawing/2014/main" id="{7BA988F6-AD7B-48D6-947D-96EBB2E074DC}"/>
                </a:ext>
              </a:extLst>
            </p:cNvPr>
            <p:cNvSpPr/>
            <p:nvPr/>
          </p:nvSpPr>
          <p:spPr>
            <a:xfrm>
              <a:off x="13795479" y="4987248"/>
              <a:ext cx="30103" cy="30103"/>
            </a:xfrm>
            <a:custGeom>
              <a:avLst/>
              <a:gdLst>
                <a:gd name="connsiteX0" fmla="*/ 28879 w 33579"/>
                <a:gd name="connsiteY0" fmla="*/ 40631 h 33579"/>
                <a:gd name="connsiteX1" fmla="*/ 25185 w 33579"/>
                <a:gd name="connsiteY1" fmla="*/ 36938 h 33579"/>
                <a:gd name="connsiteX2" fmla="*/ 25185 w 33579"/>
                <a:gd name="connsiteY2" fmla="*/ 28879 h 33579"/>
                <a:gd name="connsiteX3" fmla="*/ 28879 w 33579"/>
                <a:gd name="connsiteY3" fmla="*/ 25185 h 33579"/>
                <a:gd name="connsiteX4" fmla="*/ 32572 w 33579"/>
                <a:gd name="connsiteY4" fmla="*/ 28879 h 33579"/>
                <a:gd name="connsiteX5" fmla="*/ 32572 w 33579"/>
                <a:gd name="connsiteY5" fmla="*/ 36938 h 33579"/>
                <a:gd name="connsiteX6" fmla="*/ 28879 w 33579"/>
                <a:gd name="connsiteY6" fmla="*/ 40631 h 3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79" h="33579">
                  <a:moveTo>
                    <a:pt x="28879" y="40631"/>
                  </a:moveTo>
                  <a:cubicBezTo>
                    <a:pt x="26864" y="40631"/>
                    <a:pt x="25185" y="38953"/>
                    <a:pt x="25185" y="36938"/>
                  </a:cubicBezTo>
                  <a:lnTo>
                    <a:pt x="25185" y="28879"/>
                  </a:lnTo>
                  <a:cubicBezTo>
                    <a:pt x="25185" y="26864"/>
                    <a:pt x="26864" y="25185"/>
                    <a:pt x="28879" y="25185"/>
                  </a:cubicBezTo>
                  <a:cubicBezTo>
                    <a:pt x="30893" y="25185"/>
                    <a:pt x="32572" y="26864"/>
                    <a:pt x="32572" y="28879"/>
                  </a:cubicBezTo>
                  <a:lnTo>
                    <a:pt x="32572" y="36938"/>
                  </a:lnTo>
                  <a:cubicBezTo>
                    <a:pt x="32908" y="38953"/>
                    <a:pt x="30893" y="40631"/>
                    <a:pt x="28879" y="40631"/>
                  </a:cubicBez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0" name="Freeform: Shape 319">
              <a:extLst>
                <a:ext uri="{FF2B5EF4-FFF2-40B4-BE49-F238E27FC236}">
                  <a16:creationId xmlns:a16="http://schemas.microsoft.com/office/drawing/2014/main" id="{F493A7F9-5039-4654-ABCC-2090587BD3D2}"/>
                </a:ext>
              </a:extLst>
            </p:cNvPr>
            <p:cNvSpPr/>
            <p:nvPr/>
          </p:nvSpPr>
          <p:spPr>
            <a:xfrm>
              <a:off x="13814705" y="5000154"/>
              <a:ext cx="30103" cy="30103"/>
            </a:xfrm>
            <a:custGeom>
              <a:avLst/>
              <a:gdLst>
                <a:gd name="connsiteX0" fmla="*/ 29593 w 33579"/>
                <a:gd name="connsiteY0" fmla="*/ 38660 h 33579"/>
                <a:gd name="connsiteX1" fmla="*/ 25563 w 33579"/>
                <a:gd name="connsiteY1" fmla="*/ 35302 h 33579"/>
                <a:gd name="connsiteX2" fmla="*/ 25228 w 33579"/>
                <a:gd name="connsiteY2" fmla="*/ 29257 h 33579"/>
                <a:gd name="connsiteX3" fmla="*/ 28586 w 33579"/>
                <a:gd name="connsiteY3" fmla="*/ 25228 h 33579"/>
                <a:gd name="connsiteX4" fmla="*/ 32615 w 33579"/>
                <a:gd name="connsiteY4" fmla="*/ 28586 h 33579"/>
                <a:gd name="connsiteX5" fmla="*/ 33287 w 33579"/>
                <a:gd name="connsiteY5" fmla="*/ 34630 h 33579"/>
                <a:gd name="connsiteX6" fmla="*/ 29593 w 33579"/>
                <a:gd name="connsiteY6" fmla="*/ 38660 h 3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79" h="33579">
                  <a:moveTo>
                    <a:pt x="29593" y="38660"/>
                  </a:moveTo>
                  <a:cubicBezTo>
                    <a:pt x="27579" y="38660"/>
                    <a:pt x="25899" y="37316"/>
                    <a:pt x="25563" y="35302"/>
                  </a:cubicBezTo>
                  <a:lnTo>
                    <a:pt x="25228" y="29257"/>
                  </a:lnTo>
                  <a:cubicBezTo>
                    <a:pt x="24892" y="27242"/>
                    <a:pt x="26571" y="25228"/>
                    <a:pt x="28586" y="25228"/>
                  </a:cubicBezTo>
                  <a:cubicBezTo>
                    <a:pt x="30601" y="24892"/>
                    <a:pt x="32615" y="26571"/>
                    <a:pt x="32615" y="28586"/>
                  </a:cubicBezTo>
                  <a:lnTo>
                    <a:pt x="33287" y="34630"/>
                  </a:lnTo>
                  <a:cubicBezTo>
                    <a:pt x="33623" y="36981"/>
                    <a:pt x="31608" y="38660"/>
                    <a:pt x="29593" y="38660"/>
                  </a:cubicBez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1" name="Freeform: Shape 320">
              <a:extLst>
                <a:ext uri="{FF2B5EF4-FFF2-40B4-BE49-F238E27FC236}">
                  <a16:creationId xmlns:a16="http://schemas.microsoft.com/office/drawing/2014/main" id="{661CEE9F-8FCE-49BE-B49F-6259F8BAB412}"/>
                </a:ext>
              </a:extLst>
            </p:cNvPr>
            <p:cNvSpPr/>
            <p:nvPr/>
          </p:nvSpPr>
          <p:spPr>
            <a:xfrm>
              <a:off x="13862005" y="4973267"/>
              <a:ext cx="150510" cy="210715"/>
            </a:xfrm>
            <a:custGeom>
              <a:avLst/>
              <a:gdLst>
                <a:gd name="connsiteX0" fmla="*/ 155138 w 167898"/>
                <a:gd name="connsiteY0" fmla="*/ 96187 h 235057"/>
                <a:gd name="connsiteX1" fmla="*/ 34923 w 167898"/>
                <a:gd name="connsiteY1" fmla="*/ 26677 h 235057"/>
                <a:gd name="connsiteX2" fmla="*/ 25185 w 167898"/>
                <a:gd name="connsiteY2" fmla="*/ 30707 h 235057"/>
                <a:gd name="connsiteX3" fmla="*/ 25185 w 167898"/>
                <a:gd name="connsiteY3" fmla="*/ 150922 h 235057"/>
                <a:gd name="connsiteX4" fmla="*/ 34923 w 167898"/>
                <a:gd name="connsiteY4" fmla="*/ 166033 h 235057"/>
                <a:gd name="connsiteX5" fmla="*/ 155138 w 167898"/>
                <a:gd name="connsiteY5" fmla="*/ 235543 h 235057"/>
                <a:gd name="connsiteX6" fmla="*/ 164876 w 167898"/>
                <a:gd name="connsiteY6" fmla="*/ 231513 h 235057"/>
                <a:gd name="connsiteX7" fmla="*/ 164876 w 167898"/>
                <a:gd name="connsiteY7" fmla="*/ 111298 h 235057"/>
                <a:gd name="connsiteX8" fmla="*/ 155138 w 167898"/>
                <a:gd name="connsiteY8" fmla="*/ 96187 h 235057"/>
                <a:gd name="connsiteX9" fmla="*/ 157153 w 167898"/>
                <a:gd name="connsiteY9" fmla="*/ 227148 h 235057"/>
                <a:gd name="connsiteX10" fmla="*/ 155138 w 167898"/>
                <a:gd name="connsiteY10" fmla="*/ 227819 h 235057"/>
                <a:gd name="connsiteX11" fmla="*/ 34923 w 167898"/>
                <a:gd name="connsiteY11" fmla="*/ 158309 h 235057"/>
                <a:gd name="connsiteX12" fmla="*/ 32908 w 167898"/>
                <a:gd name="connsiteY12" fmla="*/ 155287 h 235057"/>
                <a:gd name="connsiteX13" fmla="*/ 32908 w 167898"/>
                <a:gd name="connsiteY13" fmla="*/ 35072 h 235057"/>
                <a:gd name="connsiteX14" fmla="*/ 34923 w 167898"/>
                <a:gd name="connsiteY14" fmla="*/ 34400 h 235057"/>
                <a:gd name="connsiteX15" fmla="*/ 155138 w 167898"/>
                <a:gd name="connsiteY15" fmla="*/ 103911 h 235057"/>
                <a:gd name="connsiteX16" fmla="*/ 157153 w 167898"/>
                <a:gd name="connsiteY16" fmla="*/ 106933 h 235057"/>
                <a:gd name="connsiteX17" fmla="*/ 157153 w 167898"/>
                <a:gd name="connsiteY17" fmla="*/ 227148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898" h="235057">
                  <a:moveTo>
                    <a:pt x="155138" y="96187"/>
                  </a:moveTo>
                  <a:lnTo>
                    <a:pt x="34923" y="26677"/>
                  </a:lnTo>
                  <a:cubicBezTo>
                    <a:pt x="29550" y="23655"/>
                    <a:pt x="25185" y="25334"/>
                    <a:pt x="25185" y="30707"/>
                  </a:cubicBezTo>
                  <a:lnTo>
                    <a:pt x="25185" y="150922"/>
                  </a:lnTo>
                  <a:cubicBezTo>
                    <a:pt x="25185" y="156295"/>
                    <a:pt x="29550" y="163011"/>
                    <a:pt x="34923" y="166033"/>
                  </a:cubicBezTo>
                  <a:lnTo>
                    <a:pt x="155138" y="235543"/>
                  </a:lnTo>
                  <a:cubicBezTo>
                    <a:pt x="160511" y="238565"/>
                    <a:pt x="164876" y="236886"/>
                    <a:pt x="164876" y="231513"/>
                  </a:cubicBezTo>
                  <a:lnTo>
                    <a:pt x="164876" y="111298"/>
                  </a:lnTo>
                  <a:cubicBezTo>
                    <a:pt x="164876" y="105925"/>
                    <a:pt x="160511" y="99209"/>
                    <a:pt x="155138" y="96187"/>
                  </a:cubicBezTo>
                  <a:close/>
                  <a:moveTo>
                    <a:pt x="157153" y="227148"/>
                  </a:moveTo>
                  <a:cubicBezTo>
                    <a:pt x="157153" y="228155"/>
                    <a:pt x="156145" y="228491"/>
                    <a:pt x="155138" y="227819"/>
                  </a:cubicBezTo>
                  <a:lnTo>
                    <a:pt x="34923" y="158309"/>
                  </a:lnTo>
                  <a:cubicBezTo>
                    <a:pt x="33915" y="157638"/>
                    <a:pt x="32908" y="156295"/>
                    <a:pt x="32908" y="155287"/>
                  </a:cubicBezTo>
                  <a:lnTo>
                    <a:pt x="32908" y="35072"/>
                  </a:lnTo>
                  <a:cubicBezTo>
                    <a:pt x="32908" y="34065"/>
                    <a:pt x="33915" y="33729"/>
                    <a:pt x="34923" y="34400"/>
                  </a:cubicBezTo>
                  <a:lnTo>
                    <a:pt x="155138" y="103911"/>
                  </a:lnTo>
                  <a:cubicBezTo>
                    <a:pt x="156145" y="104582"/>
                    <a:pt x="157153" y="105925"/>
                    <a:pt x="157153" y="106933"/>
                  </a:cubicBezTo>
                  <a:lnTo>
                    <a:pt x="157153" y="227148"/>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2" name="Freeform: Shape 321">
              <a:extLst>
                <a:ext uri="{FF2B5EF4-FFF2-40B4-BE49-F238E27FC236}">
                  <a16:creationId xmlns:a16="http://schemas.microsoft.com/office/drawing/2014/main" id="{18724F08-B692-46A4-9848-AC9FF7AD19C7}"/>
                </a:ext>
              </a:extLst>
            </p:cNvPr>
            <p:cNvSpPr/>
            <p:nvPr/>
          </p:nvSpPr>
          <p:spPr>
            <a:xfrm>
              <a:off x="13881871" y="5073642"/>
              <a:ext cx="120409" cy="90307"/>
            </a:xfrm>
            <a:custGeom>
              <a:avLst/>
              <a:gdLst>
                <a:gd name="connsiteX0" fmla="*/ 119880 w 134318"/>
                <a:gd name="connsiteY0" fmla="*/ 97717 h 100738"/>
                <a:gd name="connsiteX1" fmla="*/ 25185 w 134318"/>
                <a:gd name="connsiteY1" fmla="*/ 42982 h 100738"/>
                <a:gd name="connsiteX2" fmla="*/ 25185 w 134318"/>
                <a:gd name="connsiteY2" fmla="*/ 25185 h 100738"/>
                <a:gd name="connsiteX3" fmla="*/ 119880 w 134318"/>
                <a:gd name="connsiteY3" fmla="*/ 79920 h 100738"/>
              </a:gdLst>
              <a:ahLst/>
              <a:cxnLst>
                <a:cxn ang="0">
                  <a:pos x="connsiteX0" y="connsiteY0"/>
                </a:cxn>
                <a:cxn ang="0">
                  <a:pos x="connsiteX1" y="connsiteY1"/>
                </a:cxn>
                <a:cxn ang="0">
                  <a:pos x="connsiteX2" y="connsiteY2"/>
                </a:cxn>
                <a:cxn ang="0">
                  <a:pos x="connsiteX3" y="connsiteY3"/>
                </a:cxn>
              </a:cxnLst>
              <a:rect l="l" t="t" r="r" b="b"/>
              <a:pathLst>
                <a:path w="134318" h="100738">
                  <a:moveTo>
                    <a:pt x="119880" y="97717"/>
                  </a:moveTo>
                  <a:lnTo>
                    <a:pt x="25185" y="42982"/>
                  </a:lnTo>
                  <a:lnTo>
                    <a:pt x="25185" y="25185"/>
                  </a:lnTo>
                  <a:lnTo>
                    <a:pt x="119880" y="79920"/>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3" name="Freeform: Shape 322">
              <a:extLst>
                <a:ext uri="{FF2B5EF4-FFF2-40B4-BE49-F238E27FC236}">
                  <a16:creationId xmlns:a16="http://schemas.microsoft.com/office/drawing/2014/main" id="{19E4A2AF-4722-48BC-BB00-A04930D6E4F7}"/>
                </a:ext>
              </a:extLst>
            </p:cNvPr>
            <p:cNvSpPr/>
            <p:nvPr/>
          </p:nvSpPr>
          <p:spPr>
            <a:xfrm>
              <a:off x="13897224" y="5021264"/>
              <a:ext cx="30103" cy="90307"/>
            </a:xfrm>
            <a:custGeom>
              <a:avLst/>
              <a:gdLst>
                <a:gd name="connsiteX0" fmla="*/ 38616 w 33579"/>
                <a:gd name="connsiteY0" fmla="*/ 93687 h 100738"/>
                <a:gd name="connsiteX1" fmla="*/ 25185 w 33579"/>
                <a:gd name="connsiteY1" fmla="*/ 85964 h 100738"/>
                <a:gd name="connsiteX2" fmla="*/ 25185 w 33579"/>
                <a:gd name="connsiteY2" fmla="*/ 25185 h 100738"/>
                <a:gd name="connsiteX3" fmla="*/ 38616 w 33579"/>
                <a:gd name="connsiteY3" fmla="*/ 32908 h 100738"/>
              </a:gdLst>
              <a:ahLst/>
              <a:cxnLst>
                <a:cxn ang="0">
                  <a:pos x="connsiteX0" y="connsiteY0"/>
                </a:cxn>
                <a:cxn ang="0">
                  <a:pos x="connsiteX1" y="connsiteY1"/>
                </a:cxn>
                <a:cxn ang="0">
                  <a:pos x="connsiteX2" y="connsiteY2"/>
                </a:cxn>
                <a:cxn ang="0">
                  <a:pos x="connsiteX3" y="connsiteY3"/>
                </a:cxn>
              </a:cxnLst>
              <a:rect l="l" t="t" r="r" b="b"/>
              <a:pathLst>
                <a:path w="33579" h="100738">
                  <a:moveTo>
                    <a:pt x="38616" y="93687"/>
                  </a:moveTo>
                  <a:lnTo>
                    <a:pt x="25185" y="85964"/>
                  </a:lnTo>
                  <a:lnTo>
                    <a:pt x="25185" y="25185"/>
                  </a:lnTo>
                  <a:lnTo>
                    <a:pt x="38616" y="32908"/>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4" name="Freeform: Shape 323">
              <a:extLst>
                <a:ext uri="{FF2B5EF4-FFF2-40B4-BE49-F238E27FC236}">
                  <a16:creationId xmlns:a16="http://schemas.microsoft.com/office/drawing/2014/main" id="{3B2D6290-1C86-4524-850A-6FA6215F493C}"/>
                </a:ext>
              </a:extLst>
            </p:cNvPr>
            <p:cNvSpPr/>
            <p:nvPr/>
          </p:nvSpPr>
          <p:spPr>
            <a:xfrm>
              <a:off x="13888193" y="5008621"/>
              <a:ext cx="60204" cy="60204"/>
            </a:xfrm>
            <a:custGeom>
              <a:avLst/>
              <a:gdLst>
                <a:gd name="connsiteX0" fmla="*/ 41975 w 67159"/>
                <a:gd name="connsiteY0" fmla="*/ 54399 h 67159"/>
                <a:gd name="connsiteX1" fmla="*/ 58764 w 67159"/>
                <a:gd name="connsiteY1" fmla="*/ 63801 h 67159"/>
                <a:gd name="connsiteX2" fmla="*/ 50369 w 67159"/>
                <a:gd name="connsiteY2" fmla="*/ 44661 h 67159"/>
                <a:gd name="connsiteX3" fmla="*/ 41975 w 67159"/>
                <a:gd name="connsiteY3" fmla="*/ 25185 h 67159"/>
                <a:gd name="connsiteX4" fmla="*/ 33580 w 67159"/>
                <a:gd name="connsiteY4" fmla="*/ 34923 h 67159"/>
                <a:gd name="connsiteX5" fmla="*/ 25185 w 67159"/>
                <a:gd name="connsiteY5" fmla="*/ 44661 h 6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9" h="67159">
                  <a:moveTo>
                    <a:pt x="41975" y="54399"/>
                  </a:moveTo>
                  <a:lnTo>
                    <a:pt x="58764" y="63801"/>
                  </a:lnTo>
                  <a:lnTo>
                    <a:pt x="50369" y="44661"/>
                  </a:lnTo>
                  <a:lnTo>
                    <a:pt x="41975" y="25185"/>
                  </a:lnTo>
                  <a:lnTo>
                    <a:pt x="33580" y="34923"/>
                  </a:lnTo>
                  <a:lnTo>
                    <a:pt x="25185" y="44661"/>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5" name="Freeform: Shape 324">
              <a:extLst>
                <a:ext uri="{FF2B5EF4-FFF2-40B4-BE49-F238E27FC236}">
                  <a16:creationId xmlns:a16="http://schemas.microsoft.com/office/drawing/2014/main" id="{C84FDCDA-4EA7-4A61-8E37-CA05AF6CE7DC}"/>
                </a:ext>
              </a:extLst>
            </p:cNvPr>
            <p:cNvSpPr/>
            <p:nvPr/>
          </p:nvSpPr>
          <p:spPr>
            <a:xfrm>
              <a:off x="13939366" y="5045948"/>
              <a:ext cx="30103" cy="90307"/>
            </a:xfrm>
            <a:custGeom>
              <a:avLst/>
              <a:gdLst>
                <a:gd name="connsiteX0" fmla="*/ 38616 w 33579"/>
                <a:gd name="connsiteY0" fmla="*/ 93351 h 100738"/>
                <a:gd name="connsiteX1" fmla="*/ 25185 w 33579"/>
                <a:gd name="connsiteY1" fmla="*/ 85628 h 100738"/>
                <a:gd name="connsiteX2" fmla="*/ 25185 w 33579"/>
                <a:gd name="connsiteY2" fmla="*/ 25185 h 100738"/>
                <a:gd name="connsiteX3" fmla="*/ 38616 w 33579"/>
                <a:gd name="connsiteY3" fmla="*/ 32908 h 100738"/>
              </a:gdLst>
              <a:ahLst/>
              <a:cxnLst>
                <a:cxn ang="0">
                  <a:pos x="connsiteX0" y="connsiteY0"/>
                </a:cxn>
                <a:cxn ang="0">
                  <a:pos x="connsiteX1" y="connsiteY1"/>
                </a:cxn>
                <a:cxn ang="0">
                  <a:pos x="connsiteX2" y="connsiteY2"/>
                </a:cxn>
                <a:cxn ang="0">
                  <a:pos x="connsiteX3" y="connsiteY3"/>
                </a:cxn>
              </a:cxnLst>
              <a:rect l="l" t="t" r="r" b="b"/>
              <a:pathLst>
                <a:path w="33579" h="100738">
                  <a:moveTo>
                    <a:pt x="38616" y="93351"/>
                  </a:moveTo>
                  <a:lnTo>
                    <a:pt x="25185" y="85628"/>
                  </a:lnTo>
                  <a:lnTo>
                    <a:pt x="25185" y="25185"/>
                  </a:lnTo>
                  <a:lnTo>
                    <a:pt x="38616" y="32908"/>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6" name="Freeform: Shape 325">
              <a:extLst>
                <a:ext uri="{FF2B5EF4-FFF2-40B4-BE49-F238E27FC236}">
                  <a16:creationId xmlns:a16="http://schemas.microsoft.com/office/drawing/2014/main" id="{ABF33522-8E62-45E9-B5C9-FB6AD54309E1}"/>
                </a:ext>
              </a:extLst>
            </p:cNvPr>
            <p:cNvSpPr/>
            <p:nvPr/>
          </p:nvSpPr>
          <p:spPr>
            <a:xfrm>
              <a:off x="13930336" y="5033003"/>
              <a:ext cx="60204" cy="60204"/>
            </a:xfrm>
            <a:custGeom>
              <a:avLst/>
              <a:gdLst>
                <a:gd name="connsiteX0" fmla="*/ 41975 w 67159"/>
                <a:gd name="connsiteY0" fmla="*/ 54399 h 67159"/>
                <a:gd name="connsiteX1" fmla="*/ 58764 w 67159"/>
                <a:gd name="connsiteY1" fmla="*/ 64137 h 67159"/>
                <a:gd name="connsiteX2" fmla="*/ 50369 w 67159"/>
                <a:gd name="connsiteY2" fmla="*/ 44661 h 67159"/>
                <a:gd name="connsiteX3" fmla="*/ 41975 w 67159"/>
                <a:gd name="connsiteY3" fmla="*/ 25185 h 67159"/>
                <a:gd name="connsiteX4" fmla="*/ 33580 w 67159"/>
                <a:gd name="connsiteY4" fmla="*/ 34923 h 67159"/>
                <a:gd name="connsiteX5" fmla="*/ 25185 w 67159"/>
                <a:gd name="connsiteY5" fmla="*/ 44661 h 6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9" h="67159">
                  <a:moveTo>
                    <a:pt x="41975" y="54399"/>
                  </a:moveTo>
                  <a:lnTo>
                    <a:pt x="58764" y="64137"/>
                  </a:lnTo>
                  <a:lnTo>
                    <a:pt x="50369" y="44661"/>
                  </a:lnTo>
                  <a:lnTo>
                    <a:pt x="41975" y="25185"/>
                  </a:lnTo>
                  <a:lnTo>
                    <a:pt x="33580" y="34923"/>
                  </a:lnTo>
                  <a:lnTo>
                    <a:pt x="25185" y="44661"/>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7" name="Freeform: Shape 326">
              <a:extLst>
                <a:ext uri="{FF2B5EF4-FFF2-40B4-BE49-F238E27FC236}">
                  <a16:creationId xmlns:a16="http://schemas.microsoft.com/office/drawing/2014/main" id="{CC4BE420-FC86-4DD8-B201-7E91CFC9D3A4}"/>
                </a:ext>
              </a:extLst>
            </p:cNvPr>
            <p:cNvSpPr/>
            <p:nvPr/>
          </p:nvSpPr>
          <p:spPr>
            <a:xfrm>
              <a:off x="14601532" y="4615628"/>
              <a:ext cx="270919" cy="301022"/>
            </a:xfrm>
            <a:custGeom>
              <a:avLst/>
              <a:gdLst>
                <a:gd name="connsiteX0" fmla="*/ 230112 w 302216"/>
                <a:gd name="connsiteY0" fmla="*/ 183188 h 335796"/>
                <a:gd name="connsiteX1" fmla="*/ 99823 w 302216"/>
                <a:gd name="connsiteY1" fmla="*/ 258407 h 335796"/>
                <a:gd name="connsiteX2" fmla="*/ 88742 w 302216"/>
                <a:gd name="connsiteY2" fmla="*/ 253706 h 335796"/>
                <a:gd name="connsiteX3" fmla="*/ 88742 w 302216"/>
                <a:gd name="connsiteY3" fmla="*/ 183188 h 335796"/>
                <a:gd name="connsiteX4" fmla="*/ 99823 w 302216"/>
                <a:gd name="connsiteY4" fmla="*/ 165727 h 335796"/>
                <a:gd name="connsiteX5" fmla="*/ 230112 w 302216"/>
                <a:gd name="connsiteY5" fmla="*/ 90508 h 335796"/>
                <a:gd name="connsiteX6" fmla="*/ 241193 w 302216"/>
                <a:gd name="connsiteY6" fmla="*/ 95210 h 335796"/>
                <a:gd name="connsiteX7" fmla="*/ 241193 w 302216"/>
                <a:gd name="connsiteY7" fmla="*/ 165727 h 335796"/>
                <a:gd name="connsiteX8" fmla="*/ 230112 w 302216"/>
                <a:gd name="connsiteY8" fmla="*/ 183188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2216" h="335796">
                  <a:moveTo>
                    <a:pt x="230112" y="183188"/>
                  </a:moveTo>
                  <a:lnTo>
                    <a:pt x="99823" y="258407"/>
                  </a:lnTo>
                  <a:cubicBezTo>
                    <a:pt x="93779" y="262100"/>
                    <a:pt x="88742" y="259750"/>
                    <a:pt x="88742" y="253706"/>
                  </a:cubicBezTo>
                  <a:lnTo>
                    <a:pt x="88742" y="183188"/>
                  </a:lnTo>
                  <a:cubicBezTo>
                    <a:pt x="88742" y="177144"/>
                    <a:pt x="93779" y="169085"/>
                    <a:pt x="99823" y="165727"/>
                  </a:cubicBezTo>
                  <a:lnTo>
                    <a:pt x="230112" y="90508"/>
                  </a:lnTo>
                  <a:cubicBezTo>
                    <a:pt x="236156" y="86815"/>
                    <a:pt x="241193" y="89165"/>
                    <a:pt x="241193" y="95210"/>
                  </a:cubicBezTo>
                  <a:lnTo>
                    <a:pt x="241193" y="165727"/>
                  </a:lnTo>
                  <a:cubicBezTo>
                    <a:pt x="241193" y="171771"/>
                    <a:pt x="236156" y="179830"/>
                    <a:pt x="230112" y="183188"/>
                  </a:cubicBezTo>
                  <a:close/>
                </a:path>
              </a:pathLst>
            </a:custGeom>
            <a:solidFill>
              <a:srgbClr val="FFFFFF"/>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8" name="Freeform: Shape 327">
              <a:extLst>
                <a:ext uri="{FF2B5EF4-FFF2-40B4-BE49-F238E27FC236}">
                  <a16:creationId xmlns:a16="http://schemas.microsoft.com/office/drawing/2014/main" id="{9D164CE1-1927-4D5F-B0AD-726B63DA744F}"/>
                </a:ext>
              </a:extLst>
            </p:cNvPr>
            <p:cNvSpPr/>
            <p:nvPr/>
          </p:nvSpPr>
          <p:spPr>
            <a:xfrm>
              <a:off x="14674159" y="4742519"/>
              <a:ext cx="30103" cy="90307"/>
            </a:xfrm>
            <a:custGeom>
              <a:avLst/>
              <a:gdLst>
                <a:gd name="connsiteX0" fmla="*/ 32236 w 33579"/>
                <a:gd name="connsiteY0" fmla="*/ 100067 h 100738"/>
                <a:gd name="connsiteX1" fmla="*/ 25185 w 33579"/>
                <a:gd name="connsiteY1" fmla="*/ 104097 h 100738"/>
                <a:gd name="connsiteX2" fmla="*/ 25185 w 33579"/>
                <a:gd name="connsiteY2" fmla="*/ 29214 h 100738"/>
                <a:gd name="connsiteX3" fmla="*/ 32236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2236" y="100067"/>
                  </a:moveTo>
                  <a:lnTo>
                    <a:pt x="25185" y="104097"/>
                  </a:lnTo>
                  <a:lnTo>
                    <a:pt x="25185" y="29214"/>
                  </a:lnTo>
                  <a:lnTo>
                    <a:pt x="32236"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9" name="Freeform: Shape 328">
              <a:extLst>
                <a:ext uri="{FF2B5EF4-FFF2-40B4-BE49-F238E27FC236}">
                  <a16:creationId xmlns:a16="http://schemas.microsoft.com/office/drawing/2014/main" id="{0C68A25C-6644-47E9-88C1-468CAC6F95A1}"/>
                </a:ext>
              </a:extLst>
            </p:cNvPr>
            <p:cNvSpPr/>
            <p:nvPr/>
          </p:nvSpPr>
          <p:spPr>
            <a:xfrm>
              <a:off x="14686801" y="4735294"/>
              <a:ext cx="30103" cy="90307"/>
            </a:xfrm>
            <a:custGeom>
              <a:avLst/>
              <a:gdLst>
                <a:gd name="connsiteX0" fmla="*/ 31901 w 33579"/>
                <a:gd name="connsiteY0" fmla="*/ 85292 h 100738"/>
                <a:gd name="connsiteX1" fmla="*/ 25185 w 33579"/>
                <a:gd name="connsiteY1" fmla="*/ 89322 h 100738"/>
                <a:gd name="connsiteX2" fmla="*/ 25185 w 33579"/>
                <a:gd name="connsiteY2" fmla="*/ 29214 h 100738"/>
                <a:gd name="connsiteX3" fmla="*/ 31901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1901" y="85292"/>
                  </a:moveTo>
                  <a:lnTo>
                    <a:pt x="25185" y="89322"/>
                  </a:lnTo>
                  <a:lnTo>
                    <a:pt x="25185" y="29214"/>
                  </a:lnTo>
                  <a:lnTo>
                    <a:pt x="31901"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0" name="Freeform: Shape 329">
              <a:extLst>
                <a:ext uri="{FF2B5EF4-FFF2-40B4-BE49-F238E27FC236}">
                  <a16:creationId xmlns:a16="http://schemas.microsoft.com/office/drawing/2014/main" id="{D9B65331-0888-4E62-90AC-E09C70ED7D69}"/>
                </a:ext>
              </a:extLst>
            </p:cNvPr>
            <p:cNvSpPr/>
            <p:nvPr/>
          </p:nvSpPr>
          <p:spPr>
            <a:xfrm>
              <a:off x="14699144" y="4728370"/>
              <a:ext cx="30103" cy="90307"/>
            </a:xfrm>
            <a:custGeom>
              <a:avLst/>
              <a:gdLst>
                <a:gd name="connsiteX0" fmla="*/ 31901 w 33579"/>
                <a:gd name="connsiteY0" fmla="*/ 84957 h 100738"/>
                <a:gd name="connsiteX1" fmla="*/ 25185 w 33579"/>
                <a:gd name="connsiteY1" fmla="*/ 88986 h 100738"/>
                <a:gd name="connsiteX2" fmla="*/ 25185 w 33579"/>
                <a:gd name="connsiteY2" fmla="*/ 29214 h 100738"/>
                <a:gd name="connsiteX3" fmla="*/ 31901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1901" y="84957"/>
                  </a:moveTo>
                  <a:lnTo>
                    <a:pt x="25185" y="88986"/>
                  </a:lnTo>
                  <a:lnTo>
                    <a:pt x="25185" y="29214"/>
                  </a:lnTo>
                  <a:lnTo>
                    <a:pt x="31901"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1" name="Freeform: Shape 330">
              <a:extLst>
                <a:ext uri="{FF2B5EF4-FFF2-40B4-BE49-F238E27FC236}">
                  <a16:creationId xmlns:a16="http://schemas.microsoft.com/office/drawing/2014/main" id="{33D67F01-FAE3-4913-9EFA-4CF0D77F83AC}"/>
                </a:ext>
              </a:extLst>
            </p:cNvPr>
            <p:cNvSpPr/>
            <p:nvPr/>
          </p:nvSpPr>
          <p:spPr>
            <a:xfrm>
              <a:off x="14711485" y="4721146"/>
              <a:ext cx="30103" cy="90307"/>
            </a:xfrm>
            <a:custGeom>
              <a:avLst/>
              <a:gdLst>
                <a:gd name="connsiteX0" fmla="*/ 32237 w 33579"/>
                <a:gd name="connsiteY0" fmla="*/ 84957 h 100738"/>
                <a:gd name="connsiteX1" fmla="*/ 25185 w 33579"/>
                <a:gd name="connsiteY1" fmla="*/ 88986 h 100738"/>
                <a:gd name="connsiteX2" fmla="*/ 25185 w 33579"/>
                <a:gd name="connsiteY2" fmla="*/ 29214 h 100738"/>
                <a:gd name="connsiteX3" fmla="*/ 32237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2237" y="84957"/>
                  </a:moveTo>
                  <a:lnTo>
                    <a:pt x="25185" y="88986"/>
                  </a:lnTo>
                  <a:lnTo>
                    <a:pt x="25185" y="29214"/>
                  </a:lnTo>
                  <a:lnTo>
                    <a:pt x="32237"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2" name="Freeform: Shape 331">
              <a:extLst>
                <a:ext uri="{FF2B5EF4-FFF2-40B4-BE49-F238E27FC236}">
                  <a16:creationId xmlns:a16="http://schemas.microsoft.com/office/drawing/2014/main" id="{863F7EC9-5A73-48BF-B93C-BE337C5D6EB8}"/>
                </a:ext>
              </a:extLst>
            </p:cNvPr>
            <p:cNvSpPr/>
            <p:nvPr/>
          </p:nvSpPr>
          <p:spPr>
            <a:xfrm>
              <a:off x="14723827" y="4713922"/>
              <a:ext cx="30103" cy="90307"/>
            </a:xfrm>
            <a:custGeom>
              <a:avLst/>
              <a:gdLst>
                <a:gd name="connsiteX0" fmla="*/ 32237 w 33579"/>
                <a:gd name="connsiteY0" fmla="*/ 100068 h 100738"/>
                <a:gd name="connsiteX1" fmla="*/ 25185 w 33579"/>
                <a:gd name="connsiteY1" fmla="*/ 104097 h 100738"/>
                <a:gd name="connsiteX2" fmla="*/ 25185 w 33579"/>
                <a:gd name="connsiteY2" fmla="*/ 29214 h 100738"/>
                <a:gd name="connsiteX3" fmla="*/ 32237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2237" y="100068"/>
                  </a:moveTo>
                  <a:lnTo>
                    <a:pt x="25185" y="104097"/>
                  </a:lnTo>
                  <a:lnTo>
                    <a:pt x="25185" y="29214"/>
                  </a:lnTo>
                  <a:lnTo>
                    <a:pt x="32237"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3" name="Freeform: Shape 332">
              <a:extLst>
                <a:ext uri="{FF2B5EF4-FFF2-40B4-BE49-F238E27FC236}">
                  <a16:creationId xmlns:a16="http://schemas.microsoft.com/office/drawing/2014/main" id="{24A121B7-5BF7-44BA-9427-87ABD1419E8E}"/>
                </a:ext>
              </a:extLst>
            </p:cNvPr>
            <p:cNvSpPr/>
            <p:nvPr/>
          </p:nvSpPr>
          <p:spPr>
            <a:xfrm>
              <a:off x="14736169" y="4706697"/>
              <a:ext cx="30103" cy="90307"/>
            </a:xfrm>
            <a:custGeom>
              <a:avLst/>
              <a:gdLst>
                <a:gd name="connsiteX0" fmla="*/ 32237 w 33579"/>
                <a:gd name="connsiteY0" fmla="*/ 85292 h 100738"/>
                <a:gd name="connsiteX1" fmla="*/ 25185 w 33579"/>
                <a:gd name="connsiteY1" fmla="*/ 89322 h 100738"/>
                <a:gd name="connsiteX2" fmla="*/ 25185 w 33579"/>
                <a:gd name="connsiteY2" fmla="*/ 29214 h 100738"/>
                <a:gd name="connsiteX3" fmla="*/ 32237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2237" y="85292"/>
                  </a:moveTo>
                  <a:lnTo>
                    <a:pt x="25185" y="89322"/>
                  </a:lnTo>
                  <a:lnTo>
                    <a:pt x="25185" y="29214"/>
                  </a:lnTo>
                  <a:lnTo>
                    <a:pt x="32237"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4" name="Freeform: Shape 333">
              <a:extLst>
                <a:ext uri="{FF2B5EF4-FFF2-40B4-BE49-F238E27FC236}">
                  <a16:creationId xmlns:a16="http://schemas.microsoft.com/office/drawing/2014/main" id="{193BF239-7D54-4847-A1E9-1E80D199B1D2}"/>
                </a:ext>
              </a:extLst>
            </p:cNvPr>
            <p:cNvSpPr/>
            <p:nvPr/>
          </p:nvSpPr>
          <p:spPr>
            <a:xfrm>
              <a:off x="14748812" y="4699773"/>
              <a:ext cx="30103" cy="90307"/>
            </a:xfrm>
            <a:custGeom>
              <a:avLst/>
              <a:gdLst>
                <a:gd name="connsiteX0" fmla="*/ 31901 w 33579"/>
                <a:gd name="connsiteY0" fmla="*/ 84957 h 100738"/>
                <a:gd name="connsiteX1" fmla="*/ 25185 w 33579"/>
                <a:gd name="connsiteY1" fmla="*/ 88986 h 100738"/>
                <a:gd name="connsiteX2" fmla="*/ 25185 w 33579"/>
                <a:gd name="connsiteY2" fmla="*/ 28878 h 100738"/>
                <a:gd name="connsiteX3" fmla="*/ 31901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1901" y="84957"/>
                  </a:moveTo>
                  <a:lnTo>
                    <a:pt x="25185" y="88986"/>
                  </a:lnTo>
                  <a:lnTo>
                    <a:pt x="25185" y="28878"/>
                  </a:lnTo>
                  <a:lnTo>
                    <a:pt x="31901"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5" name="Freeform: Shape 334">
              <a:extLst>
                <a:ext uri="{FF2B5EF4-FFF2-40B4-BE49-F238E27FC236}">
                  <a16:creationId xmlns:a16="http://schemas.microsoft.com/office/drawing/2014/main" id="{DBCF2824-D367-4F2A-8FA4-9D942D930D92}"/>
                </a:ext>
              </a:extLst>
            </p:cNvPr>
            <p:cNvSpPr/>
            <p:nvPr/>
          </p:nvSpPr>
          <p:spPr>
            <a:xfrm>
              <a:off x="14761154" y="4692548"/>
              <a:ext cx="30103" cy="90307"/>
            </a:xfrm>
            <a:custGeom>
              <a:avLst/>
              <a:gdLst>
                <a:gd name="connsiteX0" fmla="*/ 31901 w 33579"/>
                <a:gd name="connsiteY0" fmla="*/ 84957 h 100738"/>
                <a:gd name="connsiteX1" fmla="*/ 25185 w 33579"/>
                <a:gd name="connsiteY1" fmla="*/ 88986 h 100738"/>
                <a:gd name="connsiteX2" fmla="*/ 25185 w 33579"/>
                <a:gd name="connsiteY2" fmla="*/ 29214 h 100738"/>
                <a:gd name="connsiteX3" fmla="*/ 31901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1901" y="84957"/>
                  </a:moveTo>
                  <a:lnTo>
                    <a:pt x="25185" y="88986"/>
                  </a:lnTo>
                  <a:lnTo>
                    <a:pt x="25185" y="29214"/>
                  </a:lnTo>
                  <a:lnTo>
                    <a:pt x="31901"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6" name="Freeform: Shape 335">
              <a:extLst>
                <a:ext uri="{FF2B5EF4-FFF2-40B4-BE49-F238E27FC236}">
                  <a16:creationId xmlns:a16="http://schemas.microsoft.com/office/drawing/2014/main" id="{6E512F22-5AB6-4C4E-8A54-64E302465988}"/>
                </a:ext>
              </a:extLst>
            </p:cNvPr>
            <p:cNvSpPr/>
            <p:nvPr/>
          </p:nvSpPr>
          <p:spPr>
            <a:xfrm>
              <a:off x="14773496" y="4685324"/>
              <a:ext cx="30103" cy="90307"/>
            </a:xfrm>
            <a:custGeom>
              <a:avLst/>
              <a:gdLst>
                <a:gd name="connsiteX0" fmla="*/ 32236 w 33579"/>
                <a:gd name="connsiteY0" fmla="*/ 100068 h 100738"/>
                <a:gd name="connsiteX1" fmla="*/ 25185 w 33579"/>
                <a:gd name="connsiteY1" fmla="*/ 104097 h 100738"/>
                <a:gd name="connsiteX2" fmla="*/ 25185 w 33579"/>
                <a:gd name="connsiteY2" fmla="*/ 29214 h 100738"/>
                <a:gd name="connsiteX3" fmla="*/ 32236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2236" y="100068"/>
                  </a:moveTo>
                  <a:lnTo>
                    <a:pt x="25185" y="104097"/>
                  </a:lnTo>
                  <a:lnTo>
                    <a:pt x="25185" y="29214"/>
                  </a:lnTo>
                  <a:lnTo>
                    <a:pt x="32236"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7" name="Freeform: Shape 336">
              <a:extLst>
                <a:ext uri="{FF2B5EF4-FFF2-40B4-BE49-F238E27FC236}">
                  <a16:creationId xmlns:a16="http://schemas.microsoft.com/office/drawing/2014/main" id="{E1550C99-0EC4-4F7A-98B1-482A17BB1CCA}"/>
                </a:ext>
              </a:extLst>
            </p:cNvPr>
            <p:cNvSpPr/>
            <p:nvPr/>
          </p:nvSpPr>
          <p:spPr>
            <a:xfrm>
              <a:off x="12684328" y="4607579"/>
              <a:ext cx="662247" cy="993369"/>
            </a:xfrm>
            <a:custGeom>
              <a:avLst/>
              <a:gdLst>
                <a:gd name="connsiteX0" fmla="*/ 650865 w 738752"/>
                <a:gd name="connsiteY0" fmla="*/ 1052142 h 1108128"/>
                <a:gd name="connsiteX1" fmla="*/ 88742 w 738752"/>
                <a:gd name="connsiteY1" fmla="*/ 727762 h 1108128"/>
                <a:gd name="connsiteX2" fmla="*/ 88742 w 738752"/>
                <a:gd name="connsiteY2" fmla="*/ 88742 h 1108128"/>
                <a:gd name="connsiteX3" fmla="*/ 650865 w 738752"/>
                <a:gd name="connsiteY3" fmla="*/ 413121 h 1108128"/>
              </a:gdLst>
              <a:ahLst/>
              <a:cxnLst>
                <a:cxn ang="0">
                  <a:pos x="connsiteX0" y="connsiteY0"/>
                </a:cxn>
                <a:cxn ang="0">
                  <a:pos x="connsiteX1" y="connsiteY1"/>
                </a:cxn>
                <a:cxn ang="0">
                  <a:pos x="connsiteX2" y="connsiteY2"/>
                </a:cxn>
                <a:cxn ang="0">
                  <a:pos x="connsiteX3" y="connsiteY3"/>
                </a:cxn>
              </a:cxnLst>
              <a:rect l="l" t="t" r="r" b="b"/>
              <a:pathLst>
                <a:path w="738752" h="1108128">
                  <a:moveTo>
                    <a:pt x="650865" y="1052142"/>
                  </a:moveTo>
                  <a:lnTo>
                    <a:pt x="88742" y="727762"/>
                  </a:lnTo>
                  <a:lnTo>
                    <a:pt x="88742" y="88742"/>
                  </a:lnTo>
                  <a:lnTo>
                    <a:pt x="650865" y="413121"/>
                  </a:lnTo>
                  <a:close/>
                </a:path>
              </a:pathLst>
            </a:custGeom>
            <a:solidFill>
              <a:srgbClr val="DEBD9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8" name="Freeform: Shape 337">
              <a:extLst>
                <a:ext uri="{FF2B5EF4-FFF2-40B4-BE49-F238E27FC236}">
                  <a16:creationId xmlns:a16="http://schemas.microsoft.com/office/drawing/2014/main" id="{1A304B37-5548-468D-8D01-9103E00F0ED0}"/>
                </a:ext>
              </a:extLst>
            </p:cNvPr>
            <p:cNvSpPr/>
            <p:nvPr/>
          </p:nvSpPr>
          <p:spPr>
            <a:xfrm>
              <a:off x="12684328" y="4336058"/>
              <a:ext cx="1113778" cy="692348"/>
            </a:xfrm>
            <a:custGeom>
              <a:avLst/>
              <a:gdLst>
                <a:gd name="connsiteX0" fmla="*/ 88742 w 1242447"/>
                <a:gd name="connsiteY0" fmla="*/ 391630 h 772332"/>
                <a:gd name="connsiteX1" fmla="*/ 650865 w 1242447"/>
                <a:gd name="connsiteY1" fmla="*/ 716010 h 772332"/>
                <a:gd name="connsiteX2" fmla="*/ 1175379 w 1242447"/>
                <a:gd name="connsiteY2" fmla="*/ 413121 h 772332"/>
                <a:gd name="connsiteX3" fmla="*/ 613256 w 1242447"/>
                <a:gd name="connsiteY3" fmla="*/ 88742 h 772332"/>
              </a:gdLst>
              <a:ahLst/>
              <a:cxnLst>
                <a:cxn ang="0">
                  <a:pos x="connsiteX0" y="connsiteY0"/>
                </a:cxn>
                <a:cxn ang="0">
                  <a:pos x="connsiteX1" y="connsiteY1"/>
                </a:cxn>
                <a:cxn ang="0">
                  <a:pos x="connsiteX2" y="connsiteY2"/>
                </a:cxn>
                <a:cxn ang="0">
                  <a:pos x="connsiteX3" y="connsiteY3"/>
                </a:cxn>
              </a:cxnLst>
              <a:rect l="l" t="t" r="r" b="b"/>
              <a:pathLst>
                <a:path w="1242447" h="772332">
                  <a:moveTo>
                    <a:pt x="88742" y="391630"/>
                  </a:moveTo>
                  <a:lnTo>
                    <a:pt x="650865" y="716010"/>
                  </a:lnTo>
                  <a:lnTo>
                    <a:pt x="1175379" y="413121"/>
                  </a:lnTo>
                  <a:lnTo>
                    <a:pt x="613256" y="88742"/>
                  </a:lnTo>
                  <a:close/>
                </a:path>
              </a:pathLst>
            </a:custGeom>
            <a:solidFill>
              <a:srgbClr val="F0DDCA"/>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9" name="Freeform: Shape 338">
              <a:extLst>
                <a:ext uri="{FF2B5EF4-FFF2-40B4-BE49-F238E27FC236}">
                  <a16:creationId xmlns:a16="http://schemas.microsoft.com/office/drawing/2014/main" id="{6B9B4F21-03EA-4088-87F4-83664A647CFC}"/>
                </a:ext>
              </a:extLst>
            </p:cNvPr>
            <p:cNvSpPr/>
            <p:nvPr/>
          </p:nvSpPr>
          <p:spPr>
            <a:xfrm>
              <a:off x="13188238" y="4626844"/>
              <a:ext cx="602042" cy="993369"/>
            </a:xfrm>
            <a:custGeom>
              <a:avLst/>
              <a:gdLst>
                <a:gd name="connsiteX0" fmla="*/ 88742 w 671593"/>
                <a:gd name="connsiteY0" fmla="*/ 1030651 h 1108128"/>
                <a:gd name="connsiteX1" fmla="*/ 88742 w 671593"/>
                <a:gd name="connsiteY1" fmla="*/ 391630 h 1108128"/>
                <a:gd name="connsiteX2" fmla="*/ 613256 w 671593"/>
                <a:gd name="connsiteY2" fmla="*/ 88742 h 1108128"/>
                <a:gd name="connsiteX3" fmla="*/ 613256 w 671593"/>
                <a:gd name="connsiteY3" fmla="*/ 727763 h 1108128"/>
              </a:gdLst>
              <a:ahLst/>
              <a:cxnLst>
                <a:cxn ang="0">
                  <a:pos x="connsiteX0" y="connsiteY0"/>
                </a:cxn>
                <a:cxn ang="0">
                  <a:pos x="connsiteX1" y="connsiteY1"/>
                </a:cxn>
                <a:cxn ang="0">
                  <a:pos x="connsiteX2" y="connsiteY2"/>
                </a:cxn>
                <a:cxn ang="0">
                  <a:pos x="connsiteX3" y="connsiteY3"/>
                </a:cxn>
              </a:cxnLst>
              <a:rect l="l" t="t" r="r" b="b"/>
              <a:pathLst>
                <a:path w="671593" h="1108128">
                  <a:moveTo>
                    <a:pt x="88742" y="1030651"/>
                  </a:moveTo>
                  <a:lnTo>
                    <a:pt x="88742" y="391630"/>
                  </a:lnTo>
                  <a:lnTo>
                    <a:pt x="613256" y="88742"/>
                  </a:lnTo>
                  <a:lnTo>
                    <a:pt x="613256" y="727763"/>
                  </a:lnTo>
                  <a:close/>
                </a:path>
              </a:pathLst>
            </a:custGeom>
            <a:solidFill>
              <a:srgbClr val="F0D6B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0" name="Freeform: Shape 339">
              <a:extLst>
                <a:ext uri="{FF2B5EF4-FFF2-40B4-BE49-F238E27FC236}">
                  <a16:creationId xmlns:a16="http://schemas.microsoft.com/office/drawing/2014/main" id="{9E1324D6-3B53-459E-8CDF-457FD859192E}"/>
                </a:ext>
              </a:extLst>
            </p:cNvPr>
            <p:cNvSpPr/>
            <p:nvPr/>
          </p:nvSpPr>
          <p:spPr>
            <a:xfrm>
              <a:off x="12891431" y="4434192"/>
              <a:ext cx="752552" cy="481634"/>
            </a:xfrm>
            <a:custGeom>
              <a:avLst/>
              <a:gdLst>
                <a:gd name="connsiteX0" fmla="*/ 88742 w 839491"/>
                <a:gd name="connsiteY0" fmla="*/ 148849 h 537274"/>
                <a:gd name="connsiteX1" fmla="*/ 650865 w 839491"/>
                <a:gd name="connsiteY1" fmla="*/ 473229 h 537274"/>
                <a:gd name="connsiteX2" fmla="*/ 755298 w 839491"/>
                <a:gd name="connsiteY2" fmla="*/ 413457 h 537274"/>
                <a:gd name="connsiteX3" fmla="*/ 192503 w 839491"/>
                <a:gd name="connsiteY3" fmla="*/ 88742 h 537274"/>
              </a:gdLst>
              <a:ahLst/>
              <a:cxnLst>
                <a:cxn ang="0">
                  <a:pos x="connsiteX0" y="connsiteY0"/>
                </a:cxn>
                <a:cxn ang="0">
                  <a:pos x="connsiteX1" y="connsiteY1"/>
                </a:cxn>
                <a:cxn ang="0">
                  <a:pos x="connsiteX2" y="connsiteY2"/>
                </a:cxn>
                <a:cxn ang="0">
                  <a:pos x="connsiteX3" y="connsiteY3"/>
                </a:cxn>
              </a:cxnLst>
              <a:rect l="l" t="t" r="r" b="b"/>
              <a:pathLst>
                <a:path w="839491" h="537274">
                  <a:moveTo>
                    <a:pt x="88742" y="148849"/>
                  </a:moveTo>
                  <a:lnTo>
                    <a:pt x="650865" y="473229"/>
                  </a:lnTo>
                  <a:lnTo>
                    <a:pt x="755298" y="413457"/>
                  </a:lnTo>
                  <a:lnTo>
                    <a:pt x="192503" y="88742"/>
                  </a:lnTo>
                  <a:close/>
                </a:path>
              </a:pathLst>
            </a:custGeom>
            <a:solidFill>
              <a:srgbClr val="F0C18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1" name="Freeform: Shape 340">
              <a:extLst>
                <a:ext uri="{FF2B5EF4-FFF2-40B4-BE49-F238E27FC236}">
                  <a16:creationId xmlns:a16="http://schemas.microsoft.com/office/drawing/2014/main" id="{976BD4CB-F94A-4044-8E8A-23717298C2A9}"/>
                </a:ext>
              </a:extLst>
            </p:cNvPr>
            <p:cNvSpPr/>
            <p:nvPr/>
          </p:nvSpPr>
          <p:spPr>
            <a:xfrm>
              <a:off x="13395340" y="4725278"/>
              <a:ext cx="240817" cy="361226"/>
            </a:xfrm>
            <a:custGeom>
              <a:avLst/>
              <a:gdLst>
                <a:gd name="connsiteX0" fmla="*/ 89413 w 268637"/>
                <a:gd name="connsiteY0" fmla="*/ 335216 h 402955"/>
                <a:gd name="connsiteX1" fmla="*/ 88742 w 268637"/>
                <a:gd name="connsiteY1" fmla="*/ 148513 h 402955"/>
                <a:gd name="connsiteX2" fmla="*/ 193174 w 268637"/>
                <a:gd name="connsiteY2" fmla="*/ 88742 h 402955"/>
                <a:gd name="connsiteX3" fmla="*/ 193174 w 268637"/>
                <a:gd name="connsiteY3" fmla="*/ 275109 h 402955"/>
              </a:gdLst>
              <a:ahLst/>
              <a:cxnLst>
                <a:cxn ang="0">
                  <a:pos x="connsiteX0" y="connsiteY0"/>
                </a:cxn>
                <a:cxn ang="0">
                  <a:pos x="connsiteX1" y="connsiteY1"/>
                </a:cxn>
                <a:cxn ang="0">
                  <a:pos x="connsiteX2" y="connsiteY2"/>
                </a:cxn>
                <a:cxn ang="0">
                  <a:pos x="connsiteX3" y="connsiteY3"/>
                </a:cxn>
              </a:cxnLst>
              <a:rect l="l" t="t" r="r" b="b"/>
              <a:pathLst>
                <a:path w="268637" h="402955">
                  <a:moveTo>
                    <a:pt x="89413" y="335216"/>
                  </a:moveTo>
                  <a:lnTo>
                    <a:pt x="88742" y="148513"/>
                  </a:lnTo>
                  <a:lnTo>
                    <a:pt x="193174" y="88742"/>
                  </a:lnTo>
                  <a:lnTo>
                    <a:pt x="193174" y="275109"/>
                  </a:lnTo>
                  <a:close/>
                </a:path>
              </a:pathLst>
            </a:custGeom>
            <a:solidFill>
              <a:srgbClr val="E3B77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2" name="Freeform: Shape 341">
              <a:extLst>
                <a:ext uri="{FF2B5EF4-FFF2-40B4-BE49-F238E27FC236}">
                  <a16:creationId xmlns:a16="http://schemas.microsoft.com/office/drawing/2014/main" id="{D8FDF37B-32E9-4EC1-91B1-C4930831E41C}"/>
                </a:ext>
              </a:extLst>
            </p:cNvPr>
            <p:cNvSpPr/>
            <p:nvPr/>
          </p:nvSpPr>
          <p:spPr>
            <a:xfrm>
              <a:off x="13395340" y="5131054"/>
              <a:ext cx="240817" cy="361226"/>
            </a:xfrm>
            <a:custGeom>
              <a:avLst/>
              <a:gdLst>
                <a:gd name="connsiteX0" fmla="*/ 89413 w 268637"/>
                <a:gd name="connsiteY0" fmla="*/ 334881 h 402955"/>
                <a:gd name="connsiteX1" fmla="*/ 88742 w 268637"/>
                <a:gd name="connsiteY1" fmla="*/ 148514 h 402955"/>
                <a:gd name="connsiteX2" fmla="*/ 193174 w 268637"/>
                <a:gd name="connsiteY2" fmla="*/ 88742 h 402955"/>
                <a:gd name="connsiteX3" fmla="*/ 193174 w 268637"/>
                <a:gd name="connsiteY3" fmla="*/ 274773 h 402955"/>
              </a:gdLst>
              <a:ahLst/>
              <a:cxnLst>
                <a:cxn ang="0">
                  <a:pos x="connsiteX0" y="connsiteY0"/>
                </a:cxn>
                <a:cxn ang="0">
                  <a:pos x="connsiteX1" y="connsiteY1"/>
                </a:cxn>
                <a:cxn ang="0">
                  <a:pos x="connsiteX2" y="connsiteY2"/>
                </a:cxn>
                <a:cxn ang="0">
                  <a:pos x="connsiteX3" y="connsiteY3"/>
                </a:cxn>
              </a:cxnLst>
              <a:rect l="l" t="t" r="r" b="b"/>
              <a:pathLst>
                <a:path w="268637" h="402955">
                  <a:moveTo>
                    <a:pt x="89413" y="334881"/>
                  </a:moveTo>
                  <a:lnTo>
                    <a:pt x="88742" y="148514"/>
                  </a:lnTo>
                  <a:lnTo>
                    <a:pt x="193174" y="88742"/>
                  </a:lnTo>
                  <a:lnTo>
                    <a:pt x="193174" y="274773"/>
                  </a:lnTo>
                  <a:close/>
                </a:path>
              </a:pathLst>
            </a:custGeom>
            <a:solidFill>
              <a:srgbClr val="E3B77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3" name="Freeform: Shape 342">
              <a:extLst>
                <a:ext uri="{FF2B5EF4-FFF2-40B4-BE49-F238E27FC236}">
                  <a16:creationId xmlns:a16="http://schemas.microsoft.com/office/drawing/2014/main" id="{235CF20A-E274-4FEE-AA99-5031EC751EC8}"/>
                </a:ext>
              </a:extLst>
            </p:cNvPr>
            <p:cNvSpPr/>
            <p:nvPr/>
          </p:nvSpPr>
          <p:spPr>
            <a:xfrm>
              <a:off x="12777425" y="5072905"/>
              <a:ext cx="150510" cy="210715"/>
            </a:xfrm>
            <a:custGeom>
              <a:avLst/>
              <a:gdLst>
                <a:gd name="connsiteX0" fmla="*/ 155138 w 167898"/>
                <a:gd name="connsiteY0" fmla="*/ 96187 h 235057"/>
                <a:gd name="connsiteX1" fmla="*/ 34923 w 167898"/>
                <a:gd name="connsiteY1" fmla="*/ 26677 h 235057"/>
                <a:gd name="connsiteX2" fmla="*/ 25185 w 167898"/>
                <a:gd name="connsiteY2" fmla="*/ 30707 h 235057"/>
                <a:gd name="connsiteX3" fmla="*/ 25185 w 167898"/>
                <a:gd name="connsiteY3" fmla="*/ 150922 h 235057"/>
                <a:gd name="connsiteX4" fmla="*/ 34923 w 167898"/>
                <a:gd name="connsiteY4" fmla="*/ 166033 h 235057"/>
                <a:gd name="connsiteX5" fmla="*/ 155138 w 167898"/>
                <a:gd name="connsiteY5" fmla="*/ 235543 h 235057"/>
                <a:gd name="connsiteX6" fmla="*/ 164876 w 167898"/>
                <a:gd name="connsiteY6" fmla="*/ 231513 h 235057"/>
                <a:gd name="connsiteX7" fmla="*/ 164876 w 167898"/>
                <a:gd name="connsiteY7" fmla="*/ 111298 h 235057"/>
                <a:gd name="connsiteX8" fmla="*/ 155138 w 167898"/>
                <a:gd name="connsiteY8" fmla="*/ 96187 h 235057"/>
                <a:gd name="connsiteX9" fmla="*/ 157153 w 167898"/>
                <a:gd name="connsiteY9" fmla="*/ 227148 h 235057"/>
                <a:gd name="connsiteX10" fmla="*/ 155138 w 167898"/>
                <a:gd name="connsiteY10" fmla="*/ 227819 h 235057"/>
                <a:gd name="connsiteX11" fmla="*/ 34923 w 167898"/>
                <a:gd name="connsiteY11" fmla="*/ 158309 h 235057"/>
                <a:gd name="connsiteX12" fmla="*/ 32908 w 167898"/>
                <a:gd name="connsiteY12" fmla="*/ 155287 h 235057"/>
                <a:gd name="connsiteX13" fmla="*/ 32908 w 167898"/>
                <a:gd name="connsiteY13" fmla="*/ 35072 h 235057"/>
                <a:gd name="connsiteX14" fmla="*/ 34923 w 167898"/>
                <a:gd name="connsiteY14" fmla="*/ 34401 h 235057"/>
                <a:gd name="connsiteX15" fmla="*/ 155138 w 167898"/>
                <a:gd name="connsiteY15" fmla="*/ 103910 h 235057"/>
                <a:gd name="connsiteX16" fmla="*/ 157153 w 167898"/>
                <a:gd name="connsiteY16" fmla="*/ 106932 h 235057"/>
                <a:gd name="connsiteX17" fmla="*/ 157153 w 167898"/>
                <a:gd name="connsiteY17" fmla="*/ 227148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898" h="235057">
                  <a:moveTo>
                    <a:pt x="155138" y="96187"/>
                  </a:moveTo>
                  <a:lnTo>
                    <a:pt x="34923" y="26677"/>
                  </a:lnTo>
                  <a:cubicBezTo>
                    <a:pt x="29550" y="23655"/>
                    <a:pt x="25185" y="25334"/>
                    <a:pt x="25185" y="30707"/>
                  </a:cubicBezTo>
                  <a:lnTo>
                    <a:pt x="25185" y="150922"/>
                  </a:lnTo>
                  <a:cubicBezTo>
                    <a:pt x="25185" y="156295"/>
                    <a:pt x="29550" y="163011"/>
                    <a:pt x="34923" y="166033"/>
                  </a:cubicBezTo>
                  <a:lnTo>
                    <a:pt x="155138" y="235543"/>
                  </a:lnTo>
                  <a:cubicBezTo>
                    <a:pt x="160511" y="238565"/>
                    <a:pt x="164876" y="236886"/>
                    <a:pt x="164876" y="231513"/>
                  </a:cubicBezTo>
                  <a:lnTo>
                    <a:pt x="164876" y="111298"/>
                  </a:lnTo>
                  <a:cubicBezTo>
                    <a:pt x="164876" y="105925"/>
                    <a:pt x="160511" y="99209"/>
                    <a:pt x="155138" y="96187"/>
                  </a:cubicBezTo>
                  <a:close/>
                  <a:moveTo>
                    <a:pt x="157153" y="227148"/>
                  </a:moveTo>
                  <a:cubicBezTo>
                    <a:pt x="157153" y="228155"/>
                    <a:pt x="156146" y="228491"/>
                    <a:pt x="155138" y="227819"/>
                  </a:cubicBezTo>
                  <a:lnTo>
                    <a:pt x="34923" y="158309"/>
                  </a:lnTo>
                  <a:cubicBezTo>
                    <a:pt x="33916" y="157638"/>
                    <a:pt x="32908" y="156295"/>
                    <a:pt x="32908" y="155287"/>
                  </a:cubicBezTo>
                  <a:lnTo>
                    <a:pt x="32908" y="35072"/>
                  </a:lnTo>
                  <a:cubicBezTo>
                    <a:pt x="32908" y="34065"/>
                    <a:pt x="33916" y="33729"/>
                    <a:pt x="34923" y="34401"/>
                  </a:cubicBezTo>
                  <a:lnTo>
                    <a:pt x="155138" y="103910"/>
                  </a:lnTo>
                  <a:cubicBezTo>
                    <a:pt x="156146" y="104582"/>
                    <a:pt x="157153" y="105925"/>
                    <a:pt x="157153" y="106932"/>
                  </a:cubicBezTo>
                  <a:lnTo>
                    <a:pt x="157153" y="227148"/>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4" name="Freeform: Shape 343">
              <a:extLst>
                <a:ext uri="{FF2B5EF4-FFF2-40B4-BE49-F238E27FC236}">
                  <a16:creationId xmlns:a16="http://schemas.microsoft.com/office/drawing/2014/main" id="{C7C5246E-1515-400C-9212-DE39D51F98BA}"/>
                </a:ext>
              </a:extLst>
            </p:cNvPr>
            <p:cNvSpPr/>
            <p:nvPr/>
          </p:nvSpPr>
          <p:spPr>
            <a:xfrm>
              <a:off x="12801207" y="5106152"/>
              <a:ext cx="120409" cy="150510"/>
            </a:xfrm>
            <a:custGeom>
              <a:avLst/>
              <a:gdLst>
                <a:gd name="connsiteX0" fmla="*/ 111484 w 134318"/>
                <a:gd name="connsiteY0" fmla="*/ 74547 h 167898"/>
                <a:gd name="connsiteX1" fmla="*/ 51041 w 134318"/>
                <a:gd name="connsiteY1" fmla="*/ 39624 h 167898"/>
                <a:gd name="connsiteX2" fmla="*/ 54399 w 134318"/>
                <a:gd name="connsiteY2" fmla="*/ 53056 h 167898"/>
                <a:gd name="connsiteX3" fmla="*/ 46004 w 134318"/>
                <a:gd name="connsiteY3" fmla="*/ 56414 h 167898"/>
                <a:gd name="connsiteX4" fmla="*/ 50369 w 134318"/>
                <a:gd name="connsiteY4" fmla="*/ 65816 h 167898"/>
                <a:gd name="connsiteX5" fmla="*/ 40967 w 134318"/>
                <a:gd name="connsiteY5" fmla="*/ 54063 h 167898"/>
                <a:gd name="connsiteX6" fmla="*/ 46004 w 134318"/>
                <a:gd name="connsiteY6" fmla="*/ 48355 h 167898"/>
                <a:gd name="connsiteX7" fmla="*/ 39624 w 134318"/>
                <a:gd name="connsiteY7" fmla="*/ 33580 h 167898"/>
                <a:gd name="connsiteX8" fmla="*/ 25185 w 134318"/>
                <a:gd name="connsiteY8" fmla="*/ 25185 h 167898"/>
                <a:gd name="connsiteX9" fmla="*/ 64137 w 134318"/>
                <a:gd name="connsiteY9" fmla="*/ 90329 h 167898"/>
                <a:gd name="connsiteX10" fmla="*/ 64137 w 134318"/>
                <a:gd name="connsiteY10" fmla="*/ 131296 h 167898"/>
                <a:gd name="connsiteX11" fmla="*/ 43989 w 134318"/>
                <a:gd name="connsiteY11" fmla="*/ 128610 h 167898"/>
                <a:gd name="connsiteX12" fmla="*/ 92344 w 134318"/>
                <a:gd name="connsiteY12" fmla="*/ 156481 h 167898"/>
                <a:gd name="connsiteX13" fmla="*/ 72196 w 134318"/>
                <a:gd name="connsiteY13" fmla="*/ 135662 h 167898"/>
                <a:gd name="connsiteX14" fmla="*/ 72196 w 134318"/>
                <a:gd name="connsiteY14" fmla="*/ 94695 h 167898"/>
                <a:gd name="connsiteX15" fmla="*/ 111484 w 134318"/>
                <a:gd name="connsiteY15" fmla="*/ 74547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4318" h="167898">
                  <a:moveTo>
                    <a:pt x="111484" y="74547"/>
                  </a:moveTo>
                  <a:lnTo>
                    <a:pt x="51041" y="39624"/>
                  </a:lnTo>
                  <a:lnTo>
                    <a:pt x="54399" y="53056"/>
                  </a:lnTo>
                  <a:lnTo>
                    <a:pt x="46004" y="56414"/>
                  </a:lnTo>
                  <a:lnTo>
                    <a:pt x="50369" y="65816"/>
                  </a:lnTo>
                  <a:lnTo>
                    <a:pt x="40967" y="54063"/>
                  </a:lnTo>
                  <a:lnTo>
                    <a:pt x="46004" y="48355"/>
                  </a:lnTo>
                  <a:lnTo>
                    <a:pt x="39624" y="33580"/>
                  </a:lnTo>
                  <a:lnTo>
                    <a:pt x="25185" y="25185"/>
                  </a:lnTo>
                  <a:cubicBezTo>
                    <a:pt x="25185" y="47347"/>
                    <a:pt x="42310" y="75554"/>
                    <a:pt x="64137" y="90329"/>
                  </a:cubicBezTo>
                  <a:lnTo>
                    <a:pt x="64137" y="131296"/>
                  </a:lnTo>
                  <a:cubicBezTo>
                    <a:pt x="52720" y="125252"/>
                    <a:pt x="43989" y="124245"/>
                    <a:pt x="43989" y="128610"/>
                  </a:cubicBezTo>
                  <a:lnTo>
                    <a:pt x="92344" y="156481"/>
                  </a:lnTo>
                  <a:cubicBezTo>
                    <a:pt x="92344" y="151780"/>
                    <a:pt x="83614" y="143049"/>
                    <a:pt x="72196" y="135662"/>
                  </a:cubicBezTo>
                  <a:lnTo>
                    <a:pt x="72196" y="94695"/>
                  </a:lnTo>
                  <a:cubicBezTo>
                    <a:pt x="94359" y="105104"/>
                    <a:pt x="111484" y="96709"/>
                    <a:pt x="111484" y="74547"/>
                  </a:cubicBez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5" name="Freeform: Shape 344">
              <a:extLst>
                <a:ext uri="{FF2B5EF4-FFF2-40B4-BE49-F238E27FC236}">
                  <a16:creationId xmlns:a16="http://schemas.microsoft.com/office/drawing/2014/main" id="{B934AD45-0AE6-4869-8319-79E27BA0DF52}"/>
                </a:ext>
              </a:extLst>
            </p:cNvPr>
            <p:cNvSpPr/>
            <p:nvPr/>
          </p:nvSpPr>
          <p:spPr>
            <a:xfrm>
              <a:off x="12926431" y="5158997"/>
              <a:ext cx="150510" cy="210715"/>
            </a:xfrm>
            <a:custGeom>
              <a:avLst/>
              <a:gdLst>
                <a:gd name="connsiteX0" fmla="*/ 155138 w 167898"/>
                <a:gd name="connsiteY0" fmla="*/ 96187 h 235057"/>
                <a:gd name="connsiteX1" fmla="*/ 34923 w 167898"/>
                <a:gd name="connsiteY1" fmla="*/ 26677 h 235057"/>
                <a:gd name="connsiteX2" fmla="*/ 25185 w 167898"/>
                <a:gd name="connsiteY2" fmla="*/ 30707 h 235057"/>
                <a:gd name="connsiteX3" fmla="*/ 25185 w 167898"/>
                <a:gd name="connsiteY3" fmla="*/ 150922 h 235057"/>
                <a:gd name="connsiteX4" fmla="*/ 34923 w 167898"/>
                <a:gd name="connsiteY4" fmla="*/ 166033 h 235057"/>
                <a:gd name="connsiteX5" fmla="*/ 155138 w 167898"/>
                <a:gd name="connsiteY5" fmla="*/ 235543 h 235057"/>
                <a:gd name="connsiteX6" fmla="*/ 164876 w 167898"/>
                <a:gd name="connsiteY6" fmla="*/ 231513 h 235057"/>
                <a:gd name="connsiteX7" fmla="*/ 164876 w 167898"/>
                <a:gd name="connsiteY7" fmla="*/ 111298 h 235057"/>
                <a:gd name="connsiteX8" fmla="*/ 155138 w 167898"/>
                <a:gd name="connsiteY8" fmla="*/ 96187 h 235057"/>
                <a:gd name="connsiteX9" fmla="*/ 157153 w 167898"/>
                <a:gd name="connsiteY9" fmla="*/ 227148 h 235057"/>
                <a:gd name="connsiteX10" fmla="*/ 155138 w 167898"/>
                <a:gd name="connsiteY10" fmla="*/ 227819 h 235057"/>
                <a:gd name="connsiteX11" fmla="*/ 34923 w 167898"/>
                <a:gd name="connsiteY11" fmla="*/ 158309 h 235057"/>
                <a:gd name="connsiteX12" fmla="*/ 32908 w 167898"/>
                <a:gd name="connsiteY12" fmla="*/ 155287 h 235057"/>
                <a:gd name="connsiteX13" fmla="*/ 32908 w 167898"/>
                <a:gd name="connsiteY13" fmla="*/ 35072 h 235057"/>
                <a:gd name="connsiteX14" fmla="*/ 34923 w 167898"/>
                <a:gd name="connsiteY14" fmla="*/ 34401 h 235057"/>
                <a:gd name="connsiteX15" fmla="*/ 155138 w 167898"/>
                <a:gd name="connsiteY15" fmla="*/ 103910 h 235057"/>
                <a:gd name="connsiteX16" fmla="*/ 157153 w 167898"/>
                <a:gd name="connsiteY16" fmla="*/ 106932 h 235057"/>
                <a:gd name="connsiteX17" fmla="*/ 157153 w 167898"/>
                <a:gd name="connsiteY17" fmla="*/ 227148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898" h="235057">
                  <a:moveTo>
                    <a:pt x="155138" y="96187"/>
                  </a:moveTo>
                  <a:lnTo>
                    <a:pt x="34923" y="26677"/>
                  </a:lnTo>
                  <a:cubicBezTo>
                    <a:pt x="29550" y="23655"/>
                    <a:pt x="25185" y="25334"/>
                    <a:pt x="25185" y="30707"/>
                  </a:cubicBezTo>
                  <a:lnTo>
                    <a:pt x="25185" y="150922"/>
                  </a:lnTo>
                  <a:cubicBezTo>
                    <a:pt x="25185" y="156295"/>
                    <a:pt x="29550" y="163010"/>
                    <a:pt x="34923" y="166033"/>
                  </a:cubicBezTo>
                  <a:lnTo>
                    <a:pt x="155138" y="235543"/>
                  </a:lnTo>
                  <a:cubicBezTo>
                    <a:pt x="160511" y="238565"/>
                    <a:pt x="164876" y="236886"/>
                    <a:pt x="164876" y="231513"/>
                  </a:cubicBezTo>
                  <a:lnTo>
                    <a:pt x="164876" y="111298"/>
                  </a:lnTo>
                  <a:cubicBezTo>
                    <a:pt x="164876" y="105925"/>
                    <a:pt x="160511" y="99209"/>
                    <a:pt x="155138" y="96187"/>
                  </a:cubicBezTo>
                  <a:close/>
                  <a:moveTo>
                    <a:pt x="157153" y="227148"/>
                  </a:moveTo>
                  <a:cubicBezTo>
                    <a:pt x="157153" y="228155"/>
                    <a:pt x="156145" y="228491"/>
                    <a:pt x="155138" y="227819"/>
                  </a:cubicBezTo>
                  <a:lnTo>
                    <a:pt x="34923" y="158309"/>
                  </a:lnTo>
                  <a:cubicBezTo>
                    <a:pt x="33915" y="157638"/>
                    <a:pt x="32908" y="156295"/>
                    <a:pt x="32908" y="155287"/>
                  </a:cubicBezTo>
                  <a:lnTo>
                    <a:pt x="32908" y="35072"/>
                  </a:lnTo>
                  <a:cubicBezTo>
                    <a:pt x="32908" y="34065"/>
                    <a:pt x="33915" y="33729"/>
                    <a:pt x="34923" y="34401"/>
                  </a:cubicBezTo>
                  <a:lnTo>
                    <a:pt x="155138" y="103910"/>
                  </a:lnTo>
                  <a:cubicBezTo>
                    <a:pt x="156145" y="104582"/>
                    <a:pt x="157153" y="105925"/>
                    <a:pt x="157153" y="106932"/>
                  </a:cubicBezTo>
                  <a:lnTo>
                    <a:pt x="157153" y="227148"/>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6" name="Freeform: Shape 345">
              <a:extLst>
                <a:ext uri="{FF2B5EF4-FFF2-40B4-BE49-F238E27FC236}">
                  <a16:creationId xmlns:a16="http://schemas.microsoft.com/office/drawing/2014/main" id="{CE0277B6-DA9D-4C09-B74C-AE725E277EF1}"/>
                </a:ext>
              </a:extLst>
            </p:cNvPr>
            <p:cNvSpPr/>
            <p:nvPr/>
          </p:nvSpPr>
          <p:spPr>
            <a:xfrm>
              <a:off x="12948104" y="5205366"/>
              <a:ext cx="120409" cy="90307"/>
            </a:xfrm>
            <a:custGeom>
              <a:avLst/>
              <a:gdLst>
                <a:gd name="connsiteX0" fmla="*/ 73875 w 134318"/>
                <a:gd name="connsiteY0" fmla="*/ 32710 h 100738"/>
                <a:gd name="connsiteX1" fmla="*/ 25185 w 134318"/>
                <a:gd name="connsiteY1" fmla="*/ 53193 h 100738"/>
                <a:gd name="connsiteX2" fmla="*/ 28879 w 134318"/>
                <a:gd name="connsiteY2" fmla="*/ 55208 h 100738"/>
                <a:gd name="connsiteX3" fmla="*/ 34251 w 134318"/>
                <a:gd name="connsiteY3" fmla="*/ 55880 h 100738"/>
                <a:gd name="connsiteX4" fmla="*/ 44997 w 134318"/>
                <a:gd name="connsiteY4" fmla="*/ 61924 h 100738"/>
                <a:gd name="connsiteX5" fmla="*/ 51377 w 134318"/>
                <a:gd name="connsiteY5" fmla="*/ 67969 h 100738"/>
                <a:gd name="connsiteX6" fmla="*/ 57421 w 134318"/>
                <a:gd name="connsiteY6" fmla="*/ 68976 h 100738"/>
                <a:gd name="connsiteX7" fmla="*/ 68502 w 134318"/>
                <a:gd name="connsiteY7" fmla="*/ 75356 h 100738"/>
                <a:gd name="connsiteX8" fmla="*/ 73875 w 134318"/>
                <a:gd name="connsiteY8" fmla="*/ 80729 h 100738"/>
                <a:gd name="connsiteX9" fmla="*/ 79919 w 134318"/>
                <a:gd name="connsiteY9" fmla="*/ 81736 h 100738"/>
                <a:gd name="connsiteX10" fmla="*/ 90665 w 134318"/>
                <a:gd name="connsiteY10" fmla="*/ 88116 h 100738"/>
                <a:gd name="connsiteX11" fmla="*/ 96373 w 134318"/>
                <a:gd name="connsiteY11" fmla="*/ 93825 h 100738"/>
                <a:gd name="connsiteX12" fmla="*/ 102082 w 134318"/>
                <a:gd name="connsiteY12" fmla="*/ 94832 h 100738"/>
                <a:gd name="connsiteX13" fmla="*/ 113163 w 134318"/>
                <a:gd name="connsiteY13" fmla="*/ 101548 h 100738"/>
                <a:gd name="connsiteX14" fmla="*/ 118200 w 134318"/>
                <a:gd name="connsiteY14" fmla="*/ 106585 h 100738"/>
                <a:gd name="connsiteX15" fmla="*/ 122230 w 134318"/>
                <a:gd name="connsiteY15" fmla="*/ 108600 h 100738"/>
                <a:gd name="connsiteX16" fmla="*/ 73875 w 134318"/>
                <a:gd name="connsiteY16" fmla="*/ 32710 h 100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4318" h="100738">
                  <a:moveTo>
                    <a:pt x="73875" y="32710"/>
                  </a:moveTo>
                  <a:cubicBezTo>
                    <a:pt x="47011" y="17263"/>
                    <a:pt x="25185" y="26330"/>
                    <a:pt x="25185" y="53193"/>
                  </a:cubicBezTo>
                  <a:lnTo>
                    <a:pt x="28879" y="55208"/>
                  </a:lnTo>
                  <a:lnTo>
                    <a:pt x="34251" y="55880"/>
                  </a:lnTo>
                  <a:cubicBezTo>
                    <a:pt x="37609" y="56215"/>
                    <a:pt x="41638" y="58566"/>
                    <a:pt x="44997" y="61924"/>
                  </a:cubicBezTo>
                  <a:lnTo>
                    <a:pt x="51377" y="67969"/>
                  </a:lnTo>
                  <a:lnTo>
                    <a:pt x="57421" y="68976"/>
                  </a:lnTo>
                  <a:cubicBezTo>
                    <a:pt x="61115" y="69647"/>
                    <a:pt x="64808" y="71998"/>
                    <a:pt x="68502" y="75356"/>
                  </a:cubicBezTo>
                  <a:lnTo>
                    <a:pt x="73875" y="80729"/>
                  </a:lnTo>
                  <a:lnTo>
                    <a:pt x="79919" y="81736"/>
                  </a:lnTo>
                  <a:cubicBezTo>
                    <a:pt x="83277" y="82408"/>
                    <a:pt x="87307" y="84423"/>
                    <a:pt x="90665" y="88116"/>
                  </a:cubicBezTo>
                  <a:lnTo>
                    <a:pt x="96373" y="93825"/>
                  </a:lnTo>
                  <a:lnTo>
                    <a:pt x="102082" y="94832"/>
                  </a:lnTo>
                  <a:cubicBezTo>
                    <a:pt x="105776" y="95504"/>
                    <a:pt x="109805" y="97854"/>
                    <a:pt x="113163" y="101548"/>
                  </a:cubicBezTo>
                  <a:lnTo>
                    <a:pt x="118200" y="106585"/>
                  </a:lnTo>
                  <a:lnTo>
                    <a:pt x="122230" y="108600"/>
                  </a:lnTo>
                  <a:cubicBezTo>
                    <a:pt x="122566" y="82072"/>
                    <a:pt x="100739" y="48156"/>
                    <a:pt x="73875" y="32710"/>
                  </a:cubicBez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7" name="Freeform: Shape 346">
              <a:extLst>
                <a:ext uri="{FF2B5EF4-FFF2-40B4-BE49-F238E27FC236}">
                  <a16:creationId xmlns:a16="http://schemas.microsoft.com/office/drawing/2014/main" id="{C88D22D1-4AAA-4DF1-90F6-DAB959831768}"/>
                </a:ext>
              </a:extLst>
            </p:cNvPr>
            <p:cNvSpPr/>
            <p:nvPr/>
          </p:nvSpPr>
          <p:spPr>
            <a:xfrm>
              <a:off x="12988140" y="5204886"/>
              <a:ext cx="60204" cy="120409"/>
            </a:xfrm>
            <a:custGeom>
              <a:avLst/>
              <a:gdLst>
                <a:gd name="connsiteX0" fmla="*/ 43654 w 67159"/>
                <a:gd name="connsiteY0" fmla="*/ 139691 h 134318"/>
                <a:gd name="connsiteX1" fmla="*/ 39289 w 67159"/>
                <a:gd name="connsiteY1" fmla="*/ 138348 h 134318"/>
                <a:gd name="connsiteX2" fmla="*/ 32572 w 67159"/>
                <a:gd name="connsiteY2" fmla="*/ 134319 h 134318"/>
                <a:gd name="connsiteX3" fmla="*/ 25185 w 67159"/>
                <a:gd name="connsiteY3" fmla="*/ 122566 h 134318"/>
                <a:gd name="connsiteX4" fmla="*/ 25185 w 67159"/>
                <a:gd name="connsiteY4" fmla="*/ 28879 h 134318"/>
                <a:gd name="connsiteX5" fmla="*/ 28879 w 67159"/>
                <a:gd name="connsiteY5" fmla="*/ 25185 h 134318"/>
                <a:gd name="connsiteX6" fmla="*/ 32572 w 67159"/>
                <a:gd name="connsiteY6" fmla="*/ 28879 h 134318"/>
                <a:gd name="connsiteX7" fmla="*/ 32572 w 67159"/>
                <a:gd name="connsiteY7" fmla="*/ 122566 h 134318"/>
                <a:gd name="connsiteX8" fmla="*/ 35930 w 67159"/>
                <a:gd name="connsiteY8" fmla="*/ 127603 h 134318"/>
                <a:gd name="connsiteX9" fmla="*/ 41639 w 67159"/>
                <a:gd name="connsiteY9" fmla="*/ 130961 h 134318"/>
                <a:gd name="connsiteX10" fmla="*/ 45333 w 67159"/>
                <a:gd name="connsiteY10" fmla="*/ 125588 h 134318"/>
                <a:gd name="connsiteX11" fmla="*/ 49027 w 67159"/>
                <a:gd name="connsiteY11" fmla="*/ 129282 h 134318"/>
                <a:gd name="connsiteX12" fmla="*/ 49027 w 67159"/>
                <a:gd name="connsiteY12" fmla="*/ 132640 h 134318"/>
                <a:gd name="connsiteX13" fmla="*/ 46004 w 67159"/>
                <a:gd name="connsiteY13" fmla="*/ 138348 h 134318"/>
                <a:gd name="connsiteX14" fmla="*/ 43654 w 67159"/>
                <a:gd name="connsiteY14" fmla="*/ 139691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159" h="134318">
                  <a:moveTo>
                    <a:pt x="43654" y="139691"/>
                  </a:moveTo>
                  <a:cubicBezTo>
                    <a:pt x="42311" y="139691"/>
                    <a:pt x="40632" y="139356"/>
                    <a:pt x="39289" y="138348"/>
                  </a:cubicBezTo>
                  <a:lnTo>
                    <a:pt x="32572" y="134319"/>
                  </a:lnTo>
                  <a:cubicBezTo>
                    <a:pt x="28543" y="131968"/>
                    <a:pt x="25185" y="126931"/>
                    <a:pt x="25185" y="122566"/>
                  </a:cubicBezTo>
                  <a:lnTo>
                    <a:pt x="25185" y="28879"/>
                  </a:lnTo>
                  <a:cubicBezTo>
                    <a:pt x="25185" y="26864"/>
                    <a:pt x="26864" y="25185"/>
                    <a:pt x="28879" y="25185"/>
                  </a:cubicBezTo>
                  <a:cubicBezTo>
                    <a:pt x="30894" y="25185"/>
                    <a:pt x="32572" y="26864"/>
                    <a:pt x="32572" y="28879"/>
                  </a:cubicBezTo>
                  <a:lnTo>
                    <a:pt x="32572" y="122566"/>
                  </a:lnTo>
                  <a:cubicBezTo>
                    <a:pt x="32572" y="123909"/>
                    <a:pt x="34251" y="126595"/>
                    <a:pt x="35930" y="127603"/>
                  </a:cubicBezTo>
                  <a:lnTo>
                    <a:pt x="41639" y="130961"/>
                  </a:lnTo>
                  <a:cubicBezTo>
                    <a:pt x="41639" y="127267"/>
                    <a:pt x="43318" y="125588"/>
                    <a:pt x="45333" y="125588"/>
                  </a:cubicBezTo>
                  <a:cubicBezTo>
                    <a:pt x="47347" y="125588"/>
                    <a:pt x="49027" y="127267"/>
                    <a:pt x="49027" y="129282"/>
                  </a:cubicBezTo>
                  <a:lnTo>
                    <a:pt x="49027" y="132640"/>
                  </a:lnTo>
                  <a:cubicBezTo>
                    <a:pt x="49027" y="135326"/>
                    <a:pt x="48019" y="137341"/>
                    <a:pt x="46004" y="138348"/>
                  </a:cubicBezTo>
                  <a:cubicBezTo>
                    <a:pt x="46004" y="139356"/>
                    <a:pt x="44997" y="139691"/>
                    <a:pt x="43654" y="139691"/>
                  </a:cubicBez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8" name="Freeform: Shape 347">
              <a:extLst>
                <a:ext uri="{FF2B5EF4-FFF2-40B4-BE49-F238E27FC236}">
                  <a16:creationId xmlns:a16="http://schemas.microsoft.com/office/drawing/2014/main" id="{654A358C-A6FA-4C68-8213-567864461637}"/>
                </a:ext>
              </a:extLst>
            </p:cNvPr>
            <p:cNvSpPr/>
            <p:nvPr/>
          </p:nvSpPr>
          <p:spPr>
            <a:xfrm>
              <a:off x="12948104" y="5227463"/>
              <a:ext cx="30103" cy="30103"/>
            </a:xfrm>
            <a:custGeom>
              <a:avLst/>
              <a:gdLst>
                <a:gd name="connsiteX0" fmla="*/ 29214 w 33579"/>
                <a:gd name="connsiteY0" fmla="*/ 36938 h 33579"/>
                <a:gd name="connsiteX1" fmla="*/ 25185 w 33579"/>
                <a:gd name="connsiteY1" fmla="*/ 33244 h 33579"/>
                <a:gd name="connsiteX2" fmla="*/ 25185 w 33579"/>
                <a:gd name="connsiteY2" fmla="*/ 28879 h 33579"/>
                <a:gd name="connsiteX3" fmla="*/ 28879 w 33579"/>
                <a:gd name="connsiteY3" fmla="*/ 25185 h 33579"/>
                <a:gd name="connsiteX4" fmla="*/ 32908 w 33579"/>
                <a:gd name="connsiteY4" fmla="*/ 28879 h 33579"/>
                <a:gd name="connsiteX5" fmla="*/ 32908 w 33579"/>
                <a:gd name="connsiteY5" fmla="*/ 33244 h 33579"/>
                <a:gd name="connsiteX6" fmla="*/ 29214 w 33579"/>
                <a:gd name="connsiteY6" fmla="*/ 36938 h 3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79" h="33579">
                  <a:moveTo>
                    <a:pt x="29214" y="36938"/>
                  </a:moveTo>
                  <a:cubicBezTo>
                    <a:pt x="27199" y="36938"/>
                    <a:pt x="25520" y="35258"/>
                    <a:pt x="25185" y="33244"/>
                  </a:cubicBezTo>
                  <a:lnTo>
                    <a:pt x="25185" y="28879"/>
                  </a:lnTo>
                  <a:cubicBezTo>
                    <a:pt x="25185" y="26864"/>
                    <a:pt x="26863" y="25185"/>
                    <a:pt x="28879" y="25185"/>
                  </a:cubicBezTo>
                  <a:cubicBezTo>
                    <a:pt x="30893" y="25185"/>
                    <a:pt x="32572" y="26864"/>
                    <a:pt x="32908" y="28879"/>
                  </a:cubicBezTo>
                  <a:lnTo>
                    <a:pt x="32908" y="33244"/>
                  </a:lnTo>
                  <a:cubicBezTo>
                    <a:pt x="33244" y="34923"/>
                    <a:pt x="31564" y="36602"/>
                    <a:pt x="29214" y="36938"/>
                  </a:cubicBez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9" name="Freeform: Shape 348">
              <a:extLst>
                <a:ext uri="{FF2B5EF4-FFF2-40B4-BE49-F238E27FC236}">
                  <a16:creationId xmlns:a16="http://schemas.microsoft.com/office/drawing/2014/main" id="{CCB2CE22-37A4-458D-84C3-CE9733AB2A41}"/>
                </a:ext>
              </a:extLst>
            </p:cNvPr>
            <p:cNvSpPr/>
            <p:nvPr/>
          </p:nvSpPr>
          <p:spPr>
            <a:xfrm>
              <a:off x="12968573" y="5235289"/>
              <a:ext cx="30103" cy="30103"/>
            </a:xfrm>
            <a:custGeom>
              <a:avLst/>
              <a:gdLst>
                <a:gd name="connsiteX0" fmla="*/ 28879 w 33579"/>
                <a:gd name="connsiteY0" fmla="*/ 40967 h 33579"/>
                <a:gd name="connsiteX1" fmla="*/ 25185 w 33579"/>
                <a:gd name="connsiteY1" fmla="*/ 37273 h 33579"/>
                <a:gd name="connsiteX2" fmla="*/ 25185 w 33579"/>
                <a:gd name="connsiteY2" fmla="*/ 28879 h 33579"/>
                <a:gd name="connsiteX3" fmla="*/ 28879 w 33579"/>
                <a:gd name="connsiteY3" fmla="*/ 25185 h 33579"/>
                <a:gd name="connsiteX4" fmla="*/ 32572 w 33579"/>
                <a:gd name="connsiteY4" fmla="*/ 28879 h 33579"/>
                <a:gd name="connsiteX5" fmla="*/ 32572 w 33579"/>
                <a:gd name="connsiteY5" fmla="*/ 37273 h 33579"/>
                <a:gd name="connsiteX6" fmla="*/ 28879 w 33579"/>
                <a:gd name="connsiteY6" fmla="*/ 40967 h 3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79" h="33579">
                  <a:moveTo>
                    <a:pt x="28879" y="40967"/>
                  </a:moveTo>
                  <a:cubicBezTo>
                    <a:pt x="26864" y="40967"/>
                    <a:pt x="25185" y="39288"/>
                    <a:pt x="25185" y="37273"/>
                  </a:cubicBezTo>
                  <a:lnTo>
                    <a:pt x="25185" y="28879"/>
                  </a:lnTo>
                  <a:cubicBezTo>
                    <a:pt x="25185" y="26864"/>
                    <a:pt x="26864" y="25185"/>
                    <a:pt x="28879" y="25185"/>
                  </a:cubicBezTo>
                  <a:cubicBezTo>
                    <a:pt x="30893" y="25185"/>
                    <a:pt x="32572" y="26864"/>
                    <a:pt x="32572" y="28879"/>
                  </a:cubicBezTo>
                  <a:lnTo>
                    <a:pt x="32572" y="37273"/>
                  </a:lnTo>
                  <a:cubicBezTo>
                    <a:pt x="32908" y="39288"/>
                    <a:pt x="30893" y="40967"/>
                    <a:pt x="28879" y="40967"/>
                  </a:cubicBez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0" name="Freeform: Shape 349">
              <a:extLst>
                <a:ext uri="{FF2B5EF4-FFF2-40B4-BE49-F238E27FC236}">
                  <a16:creationId xmlns:a16="http://schemas.microsoft.com/office/drawing/2014/main" id="{9E4750F1-85A1-4FFF-9C24-4CE30A372A7B}"/>
                </a:ext>
              </a:extLst>
            </p:cNvPr>
            <p:cNvSpPr/>
            <p:nvPr/>
          </p:nvSpPr>
          <p:spPr>
            <a:xfrm>
              <a:off x="13008910" y="5258769"/>
              <a:ext cx="30103" cy="30103"/>
            </a:xfrm>
            <a:custGeom>
              <a:avLst/>
              <a:gdLst>
                <a:gd name="connsiteX0" fmla="*/ 28879 w 33579"/>
                <a:gd name="connsiteY0" fmla="*/ 40631 h 33579"/>
                <a:gd name="connsiteX1" fmla="*/ 25185 w 33579"/>
                <a:gd name="connsiteY1" fmla="*/ 36938 h 33579"/>
                <a:gd name="connsiteX2" fmla="*/ 25185 w 33579"/>
                <a:gd name="connsiteY2" fmla="*/ 28879 h 33579"/>
                <a:gd name="connsiteX3" fmla="*/ 28879 w 33579"/>
                <a:gd name="connsiteY3" fmla="*/ 25185 h 33579"/>
                <a:gd name="connsiteX4" fmla="*/ 32572 w 33579"/>
                <a:gd name="connsiteY4" fmla="*/ 28879 h 33579"/>
                <a:gd name="connsiteX5" fmla="*/ 32572 w 33579"/>
                <a:gd name="connsiteY5" fmla="*/ 36938 h 33579"/>
                <a:gd name="connsiteX6" fmla="*/ 28879 w 33579"/>
                <a:gd name="connsiteY6" fmla="*/ 40631 h 3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79" h="33579">
                  <a:moveTo>
                    <a:pt x="28879" y="40631"/>
                  </a:moveTo>
                  <a:cubicBezTo>
                    <a:pt x="26864" y="40631"/>
                    <a:pt x="25185" y="38952"/>
                    <a:pt x="25185" y="36938"/>
                  </a:cubicBezTo>
                  <a:lnTo>
                    <a:pt x="25185" y="28879"/>
                  </a:lnTo>
                  <a:cubicBezTo>
                    <a:pt x="25185" y="26864"/>
                    <a:pt x="26864" y="25185"/>
                    <a:pt x="28879" y="25185"/>
                  </a:cubicBezTo>
                  <a:cubicBezTo>
                    <a:pt x="30893" y="25185"/>
                    <a:pt x="32572" y="26864"/>
                    <a:pt x="32572" y="28879"/>
                  </a:cubicBezTo>
                  <a:lnTo>
                    <a:pt x="32572" y="36938"/>
                  </a:lnTo>
                  <a:cubicBezTo>
                    <a:pt x="32572" y="38952"/>
                    <a:pt x="30893" y="40631"/>
                    <a:pt x="28879" y="40631"/>
                  </a:cubicBez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1" name="Freeform: Shape 350">
              <a:extLst>
                <a:ext uri="{FF2B5EF4-FFF2-40B4-BE49-F238E27FC236}">
                  <a16:creationId xmlns:a16="http://schemas.microsoft.com/office/drawing/2014/main" id="{F5F2976A-0788-4BDF-A3F4-BF5CFBBDEF11}"/>
                </a:ext>
              </a:extLst>
            </p:cNvPr>
            <p:cNvSpPr/>
            <p:nvPr/>
          </p:nvSpPr>
          <p:spPr>
            <a:xfrm>
              <a:off x="13028176" y="5272015"/>
              <a:ext cx="30103" cy="30103"/>
            </a:xfrm>
            <a:custGeom>
              <a:avLst/>
              <a:gdLst>
                <a:gd name="connsiteX0" fmla="*/ 29550 w 33579"/>
                <a:gd name="connsiteY0" fmla="*/ 38617 h 33579"/>
                <a:gd name="connsiteX1" fmla="*/ 25521 w 33579"/>
                <a:gd name="connsiteY1" fmla="*/ 35259 h 33579"/>
                <a:gd name="connsiteX2" fmla="*/ 25185 w 33579"/>
                <a:gd name="connsiteY2" fmla="*/ 29214 h 33579"/>
                <a:gd name="connsiteX3" fmla="*/ 28543 w 33579"/>
                <a:gd name="connsiteY3" fmla="*/ 25185 h 33579"/>
                <a:gd name="connsiteX4" fmla="*/ 32572 w 33579"/>
                <a:gd name="connsiteY4" fmla="*/ 28543 h 33579"/>
                <a:gd name="connsiteX5" fmla="*/ 33244 w 33579"/>
                <a:gd name="connsiteY5" fmla="*/ 34587 h 33579"/>
                <a:gd name="connsiteX6" fmla="*/ 29550 w 33579"/>
                <a:gd name="connsiteY6" fmla="*/ 38617 h 3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79" h="33579">
                  <a:moveTo>
                    <a:pt x="29550" y="38617"/>
                  </a:moveTo>
                  <a:cubicBezTo>
                    <a:pt x="27536" y="38617"/>
                    <a:pt x="25856" y="37273"/>
                    <a:pt x="25521" y="35259"/>
                  </a:cubicBezTo>
                  <a:lnTo>
                    <a:pt x="25185" y="29214"/>
                  </a:lnTo>
                  <a:cubicBezTo>
                    <a:pt x="25185" y="27200"/>
                    <a:pt x="26528" y="25185"/>
                    <a:pt x="28543" y="25185"/>
                  </a:cubicBezTo>
                  <a:cubicBezTo>
                    <a:pt x="30558" y="25185"/>
                    <a:pt x="32572" y="26528"/>
                    <a:pt x="32572" y="28543"/>
                  </a:cubicBezTo>
                  <a:lnTo>
                    <a:pt x="33244" y="34587"/>
                  </a:lnTo>
                  <a:cubicBezTo>
                    <a:pt x="33244" y="36938"/>
                    <a:pt x="31565" y="38617"/>
                    <a:pt x="29550" y="38617"/>
                  </a:cubicBez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2" name="Freeform: Shape 351">
              <a:extLst>
                <a:ext uri="{FF2B5EF4-FFF2-40B4-BE49-F238E27FC236}">
                  <a16:creationId xmlns:a16="http://schemas.microsoft.com/office/drawing/2014/main" id="{6F69E51F-9D28-46BC-91A6-BC43DE11A5B7}"/>
                </a:ext>
              </a:extLst>
            </p:cNvPr>
            <p:cNvSpPr/>
            <p:nvPr/>
          </p:nvSpPr>
          <p:spPr>
            <a:xfrm>
              <a:off x="13075436" y="5245090"/>
              <a:ext cx="150510" cy="210715"/>
            </a:xfrm>
            <a:custGeom>
              <a:avLst/>
              <a:gdLst>
                <a:gd name="connsiteX0" fmla="*/ 155138 w 167898"/>
                <a:gd name="connsiteY0" fmla="*/ 96187 h 235057"/>
                <a:gd name="connsiteX1" fmla="*/ 34923 w 167898"/>
                <a:gd name="connsiteY1" fmla="*/ 26677 h 235057"/>
                <a:gd name="connsiteX2" fmla="*/ 25185 w 167898"/>
                <a:gd name="connsiteY2" fmla="*/ 30707 h 235057"/>
                <a:gd name="connsiteX3" fmla="*/ 25185 w 167898"/>
                <a:gd name="connsiteY3" fmla="*/ 150922 h 235057"/>
                <a:gd name="connsiteX4" fmla="*/ 34923 w 167898"/>
                <a:gd name="connsiteY4" fmla="*/ 166033 h 235057"/>
                <a:gd name="connsiteX5" fmla="*/ 155138 w 167898"/>
                <a:gd name="connsiteY5" fmla="*/ 235543 h 235057"/>
                <a:gd name="connsiteX6" fmla="*/ 164876 w 167898"/>
                <a:gd name="connsiteY6" fmla="*/ 231513 h 235057"/>
                <a:gd name="connsiteX7" fmla="*/ 164876 w 167898"/>
                <a:gd name="connsiteY7" fmla="*/ 111298 h 235057"/>
                <a:gd name="connsiteX8" fmla="*/ 155138 w 167898"/>
                <a:gd name="connsiteY8" fmla="*/ 96187 h 235057"/>
                <a:gd name="connsiteX9" fmla="*/ 157153 w 167898"/>
                <a:gd name="connsiteY9" fmla="*/ 227148 h 235057"/>
                <a:gd name="connsiteX10" fmla="*/ 155138 w 167898"/>
                <a:gd name="connsiteY10" fmla="*/ 227819 h 235057"/>
                <a:gd name="connsiteX11" fmla="*/ 34923 w 167898"/>
                <a:gd name="connsiteY11" fmla="*/ 158309 h 235057"/>
                <a:gd name="connsiteX12" fmla="*/ 32908 w 167898"/>
                <a:gd name="connsiteY12" fmla="*/ 155287 h 235057"/>
                <a:gd name="connsiteX13" fmla="*/ 32908 w 167898"/>
                <a:gd name="connsiteY13" fmla="*/ 35072 h 235057"/>
                <a:gd name="connsiteX14" fmla="*/ 34923 w 167898"/>
                <a:gd name="connsiteY14" fmla="*/ 34401 h 235057"/>
                <a:gd name="connsiteX15" fmla="*/ 155138 w 167898"/>
                <a:gd name="connsiteY15" fmla="*/ 103910 h 235057"/>
                <a:gd name="connsiteX16" fmla="*/ 157153 w 167898"/>
                <a:gd name="connsiteY16" fmla="*/ 106932 h 235057"/>
                <a:gd name="connsiteX17" fmla="*/ 157153 w 167898"/>
                <a:gd name="connsiteY17" fmla="*/ 227148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898" h="235057">
                  <a:moveTo>
                    <a:pt x="155138" y="96187"/>
                  </a:moveTo>
                  <a:lnTo>
                    <a:pt x="34923" y="26677"/>
                  </a:lnTo>
                  <a:cubicBezTo>
                    <a:pt x="29550" y="23655"/>
                    <a:pt x="25185" y="25334"/>
                    <a:pt x="25185" y="30707"/>
                  </a:cubicBezTo>
                  <a:lnTo>
                    <a:pt x="25185" y="150922"/>
                  </a:lnTo>
                  <a:cubicBezTo>
                    <a:pt x="25185" y="156295"/>
                    <a:pt x="29550" y="163010"/>
                    <a:pt x="34923" y="166033"/>
                  </a:cubicBezTo>
                  <a:lnTo>
                    <a:pt x="155138" y="235543"/>
                  </a:lnTo>
                  <a:cubicBezTo>
                    <a:pt x="160511" y="238565"/>
                    <a:pt x="164876" y="236886"/>
                    <a:pt x="164876" y="231513"/>
                  </a:cubicBezTo>
                  <a:lnTo>
                    <a:pt x="164876" y="111298"/>
                  </a:lnTo>
                  <a:cubicBezTo>
                    <a:pt x="164876" y="105925"/>
                    <a:pt x="160511" y="99209"/>
                    <a:pt x="155138" y="96187"/>
                  </a:cubicBezTo>
                  <a:close/>
                  <a:moveTo>
                    <a:pt x="157153" y="227148"/>
                  </a:moveTo>
                  <a:cubicBezTo>
                    <a:pt x="157153" y="228155"/>
                    <a:pt x="156145" y="228491"/>
                    <a:pt x="155138" y="227819"/>
                  </a:cubicBezTo>
                  <a:lnTo>
                    <a:pt x="34923" y="158309"/>
                  </a:lnTo>
                  <a:cubicBezTo>
                    <a:pt x="33915" y="157638"/>
                    <a:pt x="32908" y="156295"/>
                    <a:pt x="32908" y="155287"/>
                  </a:cubicBezTo>
                  <a:lnTo>
                    <a:pt x="32908" y="35072"/>
                  </a:lnTo>
                  <a:cubicBezTo>
                    <a:pt x="32908" y="34065"/>
                    <a:pt x="33915" y="33729"/>
                    <a:pt x="34923" y="34401"/>
                  </a:cubicBezTo>
                  <a:lnTo>
                    <a:pt x="155138" y="103910"/>
                  </a:lnTo>
                  <a:cubicBezTo>
                    <a:pt x="156145" y="104582"/>
                    <a:pt x="157153" y="105925"/>
                    <a:pt x="157153" y="106932"/>
                  </a:cubicBezTo>
                  <a:lnTo>
                    <a:pt x="157153" y="227148"/>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3" name="Freeform: Shape 352">
              <a:extLst>
                <a:ext uri="{FF2B5EF4-FFF2-40B4-BE49-F238E27FC236}">
                  <a16:creationId xmlns:a16="http://schemas.microsoft.com/office/drawing/2014/main" id="{75D29F1C-1BE5-4049-AF69-A340025D9690}"/>
                </a:ext>
              </a:extLst>
            </p:cNvPr>
            <p:cNvSpPr/>
            <p:nvPr/>
          </p:nvSpPr>
          <p:spPr>
            <a:xfrm>
              <a:off x="13095304" y="5345163"/>
              <a:ext cx="120409" cy="90307"/>
            </a:xfrm>
            <a:custGeom>
              <a:avLst/>
              <a:gdLst>
                <a:gd name="connsiteX0" fmla="*/ 119879 w 134318"/>
                <a:gd name="connsiteY0" fmla="*/ 97717 h 100738"/>
                <a:gd name="connsiteX1" fmla="*/ 25185 w 134318"/>
                <a:gd name="connsiteY1" fmla="*/ 42982 h 100738"/>
                <a:gd name="connsiteX2" fmla="*/ 25185 w 134318"/>
                <a:gd name="connsiteY2" fmla="*/ 25185 h 100738"/>
                <a:gd name="connsiteX3" fmla="*/ 119879 w 134318"/>
                <a:gd name="connsiteY3" fmla="*/ 80255 h 100738"/>
              </a:gdLst>
              <a:ahLst/>
              <a:cxnLst>
                <a:cxn ang="0">
                  <a:pos x="connsiteX0" y="connsiteY0"/>
                </a:cxn>
                <a:cxn ang="0">
                  <a:pos x="connsiteX1" y="connsiteY1"/>
                </a:cxn>
                <a:cxn ang="0">
                  <a:pos x="connsiteX2" y="connsiteY2"/>
                </a:cxn>
                <a:cxn ang="0">
                  <a:pos x="connsiteX3" y="connsiteY3"/>
                </a:cxn>
              </a:cxnLst>
              <a:rect l="l" t="t" r="r" b="b"/>
              <a:pathLst>
                <a:path w="134318" h="100738">
                  <a:moveTo>
                    <a:pt x="119879" y="97717"/>
                  </a:moveTo>
                  <a:lnTo>
                    <a:pt x="25185" y="42982"/>
                  </a:lnTo>
                  <a:lnTo>
                    <a:pt x="25185" y="25185"/>
                  </a:lnTo>
                  <a:lnTo>
                    <a:pt x="119879" y="80255"/>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4" name="Freeform: Shape 353">
              <a:extLst>
                <a:ext uri="{FF2B5EF4-FFF2-40B4-BE49-F238E27FC236}">
                  <a16:creationId xmlns:a16="http://schemas.microsoft.com/office/drawing/2014/main" id="{05D6F1F0-C2C7-4F81-89CE-6FB307FB0823}"/>
                </a:ext>
              </a:extLst>
            </p:cNvPr>
            <p:cNvSpPr/>
            <p:nvPr/>
          </p:nvSpPr>
          <p:spPr>
            <a:xfrm>
              <a:off x="13110354" y="5293086"/>
              <a:ext cx="30103" cy="90307"/>
            </a:xfrm>
            <a:custGeom>
              <a:avLst/>
              <a:gdLst>
                <a:gd name="connsiteX0" fmla="*/ 38616 w 33579"/>
                <a:gd name="connsiteY0" fmla="*/ 93687 h 100738"/>
                <a:gd name="connsiteX1" fmla="*/ 25185 w 33579"/>
                <a:gd name="connsiteY1" fmla="*/ 85964 h 100738"/>
                <a:gd name="connsiteX2" fmla="*/ 25185 w 33579"/>
                <a:gd name="connsiteY2" fmla="*/ 25185 h 100738"/>
                <a:gd name="connsiteX3" fmla="*/ 38616 w 33579"/>
                <a:gd name="connsiteY3" fmla="*/ 32908 h 100738"/>
              </a:gdLst>
              <a:ahLst/>
              <a:cxnLst>
                <a:cxn ang="0">
                  <a:pos x="connsiteX0" y="connsiteY0"/>
                </a:cxn>
                <a:cxn ang="0">
                  <a:pos x="connsiteX1" y="connsiteY1"/>
                </a:cxn>
                <a:cxn ang="0">
                  <a:pos x="connsiteX2" y="connsiteY2"/>
                </a:cxn>
                <a:cxn ang="0">
                  <a:pos x="connsiteX3" y="connsiteY3"/>
                </a:cxn>
              </a:cxnLst>
              <a:rect l="l" t="t" r="r" b="b"/>
              <a:pathLst>
                <a:path w="33579" h="100738">
                  <a:moveTo>
                    <a:pt x="38616" y="93687"/>
                  </a:moveTo>
                  <a:lnTo>
                    <a:pt x="25185" y="85964"/>
                  </a:lnTo>
                  <a:lnTo>
                    <a:pt x="25185" y="25185"/>
                  </a:lnTo>
                  <a:lnTo>
                    <a:pt x="38616" y="32908"/>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5" name="Freeform: Shape 354">
              <a:extLst>
                <a:ext uri="{FF2B5EF4-FFF2-40B4-BE49-F238E27FC236}">
                  <a16:creationId xmlns:a16="http://schemas.microsoft.com/office/drawing/2014/main" id="{5B1F9690-899A-44F5-9F3F-46CB1969A967}"/>
                </a:ext>
              </a:extLst>
            </p:cNvPr>
            <p:cNvSpPr/>
            <p:nvPr/>
          </p:nvSpPr>
          <p:spPr>
            <a:xfrm>
              <a:off x="13101325" y="5280443"/>
              <a:ext cx="60204" cy="60204"/>
            </a:xfrm>
            <a:custGeom>
              <a:avLst/>
              <a:gdLst>
                <a:gd name="connsiteX0" fmla="*/ 41975 w 67159"/>
                <a:gd name="connsiteY0" fmla="*/ 54063 h 67159"/>
                <a:gd name="connsiteX1" fmla="*/ 58764 w 67159"/>
                <a:gd name="connsiteY1" fmla="*/ 63801 h 67159"/>
                <a:gd name="connsiteX2" fmla="*/ 50369 w 67159"/>
                <a:gd name="connsiteY2" fmla="*/ 44325 h 67159"/>
                <a:gd name="connsiteX3" fmla="*/ 41975 w 67159"/>
                <a:gd name="connsiteY3" fmla="*/ 25185 h 67159"/>
                <a:gd name="connsiteX4" fmla="*/ 33580 w 67159"/>
                <a:gd name="connsiteY4" fmla="*/ 34923 h 67159"/>
                <a:gd name="connsiteX5" fmla="*/ 25185 w 67159"/>
                <a:gd name="connsiteY5" fmla="*/ 44325 h 6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9" h="67159">
                  <a:moveTo>
                    <a:pt x="41975" y="54063"/>
                  </a:moveTo>
                  <a:lnTo>
                    <a:pt x="58764" y="63801"/>
                  </a:lnTo>
                  <a:lnTo>
                    <a:pt x="50369" y="44325"/>
                  </a:lnTo>
                  <a:lnTo>
                    <a:pt x="41975" y="25185"/>
                  </a:lnTo>
                  <a:lnTo>
                    <a:pt x="33580" y="34923"/>
                  </a:lnTo>
                  <a:lnTo>
                    <a:pt x="25185" y="44325"/>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6" name="Freeform: Shape 355">
              <a:extLst>
                <a:ext uri="{FF2B5EF4-FFF2-40B4-BE49-F238E27FC236}">
                  <a16:creationId xmlns:a16="http://schemas.microsoft.com/office/drawing/2014/main" id="{62456AFB-8AA4-435B-9F18-AA47D5D81606}"/>
                </a:ext>
              </a:extLst>
            </p:cNvPr>
            <p:cNvSpPr/>
            <p:nvPr/>
          </p:nvSpPr>
          <p:spPr>
            <a:xfrm>
              <a:off x="13152799" y="5317469"/>
              <a:ext cx="30103" cy="90307"/>
            </a:xfrm>
            <a:custGeom>
              <a:avLst/>
              <a:gdLst>
                <a:gd name="connsiteX0" fmla="*/ 38617 w 33579"/>
                <a:gd name="connsiteY0" fmla="*/ 93687 h 100738"/>
                <a:gd name="connsiteX1" fmla="*/ 25185 w 33579"/>
                <a:gd name="connsiteY1" fmla="*/ 85964 h 100738"/>
                <a:gd name="connsiteX2" fmla="*/ 25185 w 33579"/>
                <a:gd name="connsiteY2" fmla="*/ 25185 h 100738"/>
                <a:gd name="connsiteX3" fmla="*/ 38617 w 33579"/>
                <a:gd name="connsiteY3" fmla="*/ 32908 h 100738"/>
              </a:gdLst>
              <a:ahLst/>
              <a:cxnLst>
                <a:cxn ang="0">
                  <a:pos x="connsiteX0" y="connsiteY0"/>
                </a:cxn>
                <a:cxn ang="0">
                  <a:pos x="connsiteX1" y="connsiteY1"/>
                </a:cxn>
                <a:cxn ang="0">
                  <a:pos x="connsiteX2" y="connsiteY2"/>
                </a:cxn>
                <a:cxn ang="0">
                  <a:pos x="connsiteX3" y="connsiteY3"/>
                </a:cxn>
              </a:cxnLst>
              <a:rect l="l" t="t" r="r" b="b"/>
              <a:pathLst>
                <a:path w="33579" h="100738">
                  <a:moveTo>
                    <a:pt x="38617" y="93687"/>
                  </a:moveTo>
                  <a:lnTo>
                    <a:pt x="25185" y="85964"/>
                  </a:lnTo>
                  <a:lnTo>
                    <a:pt x="25185" y="25185"/>
                  </a:lnTo>
                  <a:lnTo>
                    <a:pt x="38617" y="32908"/>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7" name="Freeform: Shape 356">
              <a:extLst>
                <a:ext uri="{FF2B5EF4-FFF2-40B4-BE49-F238E27FC236}">
                  <a16:creationId xmlns:a16="http://schemas.microsoft.com/office/drawing/2014/main" id="{4AF9E800-3A78-4F4D-8467-A26C97897CFA}"/>
                </a:ext>
              </a:extLst>
            </p:cNvPr>
            <p:cNvSpPr/>
            <p:nvPr/>
          </p:nvSpPr>
          <p:spPr>
            <a:xfrm>
              <a:off x="13143768" y="5304826"/>
              <a:ext cx="60204" cy="60204"/>
            </a:xfrm>
            <a:custGeom>
              <a:avLst/>
              <a:gdLst>
                <a:gd name="connsiteX0" fmla="*/ 41975 w 67159"/>
                <a:gd name="connsiteY0" fmla="*/ 54399 h 67159"/>
                <a:gd name="connsiteX1" fmla="*/ 58764 w 67159"/>
                <a:gd name="connsiteY1" fmla="*/ 64137 h 67159"/>
                <a:gd name="connsiteX2" fmla="*/ 50369 w 67159"/>
                <a:gd name="connsiteY2" fmla="*/ 44661 h 67159"/>
                <a:gd name="connsiteX3" fmla="*/ 41975 w 67159"/>
                <a:gd name="connsiteY3" fmla="*/ 25185 h 67159"/>
                <a:gd name="connsiteX4" fmla="*/ 33580 w 67159"/>
                <a:gd name="connsiteY4" fmla="*/ 34923 h 67159"/>
                <a:gd name="connsiteX5" fmla="*/ 25185 w 67159"/>
                <a:gd name="connsiteY5" fmla="*/ 44661 h 6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9" h="67159">
                  <a:moveTo>
                    <a:pt x="41975" y="54399"/>
                  </a:moveTo>
                  <a:lnTo>
                    <a:pt x="58764" y="64137"/>
                  </a:lnTo>
                  <a:lnTo>
                    <a:pt x="50369" y="44661"/>
                  </a:lnTo>
                  <a:lnTo>
                    <a:pt x="41975" y="25185"/>
                  </a:lnTo>
                  <a:lnTo>
                    <a:pt x="33580" y="34923"/>
                  </a:lnTo>
                  <a:lnTo>
                    <a:pt x="25185" y="44661"/>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8" name="Freeform: Shape 357">
              <a:extLst>
                <a:ext uri="{FF2B5EF4-FFF2-40B4-BE49-F238E27FC236}">
                  <a16:creationId xmlns:a16="http://schemas.microsoft.com/office/drawing/2014/main" id="{01092F8C-D0AC-41B6-9076-B14B3ABEC775}"/>
                </a:ext>
              </a:extLst>
            </p:cNvPr>
            <p:cNvSpPr/>
            <p:nvPr/>
          </p:nvSpPr>
          <p:spPr>
            <a:xfrm>
              <a:off x="13563391" y="4757792"/>
              <a:ext cx="180612" cy="180612"/>
            </a:xfrm>
            <a:custGeom>
              <a:avLst/>
              <a:gdLst>
                <a:gd name="connsiteX0" fmla="*/ 166555 w 201477"/>
                <a:gd name="connsiteY0" fmla="*/ 119632 h 201477"/>
                <a:gd name="connsiteX1" fmla="*/ 36266 w 201477"/>
                <a:gd name="connsiteY1" fmla="*/ 194850 h 201477"/>
                <a:gd name="connsiteX2" fmla="*/ 25185 w 201477"/>
                <a:gd name="connsiteY2" fmla="*/ 190149 h 201477"/>
                <a:gd name="connsiteX3" fmla="*/ 25185 w 201477"/>
                <a:gd name="connsiteY3" fmla="*/ 119632 h 201477"/>
                <a:gd name="connsiteX4" fmla="*/ 36266 w 201477"/>
                <a:gd name="connsiteY4" fmla="*/ 102170 h 201477"/>
                <a:gd name="connsiteX5" fmla="*/ 166555 w 201477"/>
                <a:gd name="connsiteY5" fmla="*/ 26952 h 201477"/>
                <a:gd name="connsiteX6" fmla="*/ 177637 w 201477"/>
                <a:gd name="connsiteY6" fmla="*/ 31653 h 201477"/>
                <a:gd name="connsiteX7" fmla="*/ 177637 w 201477"/>
                <a:gd name="connsiteY7" fmla="*/ 102170 h 201477"/>
                <a:gd name="connsiteX8" fmla="*/ 166555 w 201477"/>
                <a:gd name="connsiteY8" fmla="*/ 119632 h 201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477" h="201477">
                  <a:moveTo>
                    <a:pt x="166555" y="119632"/>
                  </a:moveTo>
                  <a:lnTo>
                    <a:pt x="36266" y="194850"/>
                  </a:lnTo>
                  <a:cubicBezTo>
                    <a:pt x="30222" y="198544"/>
                    <a:pt x="25185" y="196193"/>
                    <a:pt x="25185" y="190149"/>
                  </a:cubicBezTo>
                  <a:lnTo>
                    <a:pt x="25185" y="119632"/>
                  </a:lnTo>
                  <a:cubicBezTo>
                    <a:pt x="25185" y="113587"/>
                    <a:pt x="30222" y="105528"/>
                    <a:pt x="36266" y="102170"/>
                  </a:cubicBezTo>
                  <a:lnTo>
                    <a:pt x="166555" y="26952"/>
                  </a:lnTo>
                  <a:cubicBezTo>
                    <a:pt x="172599" y="23258"/>
                    <a:pt x="177637" y="25608"/>
                    <a:pt x="177637" y="31653"/>
                  </a:cubicBezTo>
                  <a:lnTo>
                    <a:pt x="177637" y="102170"/>
                  </a:lnTo>
                  <a:cubicBezTo>
                    <a:pt x="177637" y="108214"/>
                    <a:pt x="172599" y="115938"/>
                    <a:pt x="166555" y="119632"/>
                  </a:cubicBez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9" name="Freeform: Shape 358">
              <a:extLst>
                <a:ext uri="{FF2B5EF4-FFF2-40B4-BE49-F238E27FC236}">
                  <a16:creationId xmlns:a16="http://schemas.microsoft.com/office/drawing/2014/main" id="{F2515A24-12B9-4C54-89B2-4F502C67C628}"/>
                </a:ext>
              </a:extLst>
            </p:cNvPr>
            <p:cNvSpPr/>
            <p:nvPr/>
          </p:nvSpPr>
          <p:spPr>
            <a:xfrm>
              <a:off x="13579044" y="4827708"/>
              <a:ext cx="30103" cy="90307"/>
            </a:xfrm>
            <a:custGeom>
              <a:avLst/>
              <a:gdLst>
                <a:gd name="connsiteX0" fmla="*/ 32237 w 33579"/>
                <a:gd name="connsiteY0" fmla="*/ 100067 h 100738"/>
                <a:gd name="connsiteX1" fmla="*/ 25185 w 33579"/>
                <a:gd name="connsiteY1" fmla="*/ 104097 h 100738"/>
                <a:gd name="connsiteX2" fmla="*/ 25185 w 33579"/>
                <a:gd name="connsiteY2" fmla="*/ 29214 h 100738"/>
                <a:gd name="connsiteX3" fmla="*/ 32237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2237" y="100067"/>
                  </a:moveTo>
                  <a:lnTo>
                    <a:pt x="25185" y="104097"/>
                  </a:lnTo>
                  <a:lnTo>
                    <a:pt x="25185" y="29214"/>
                  </a:lnTo>
                  <a:lnTo>
                    <a:pt x="32237"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0" name="Freeform: Shape 359">
              <a:extLst>
                <a:ext uri="{FF2B5EF4-FFF2-40B4-BE49-F238E27FC236}">
                  <a16:creationId xmlns:a16="http://schemas.microsoft.com/office/drawing/2014/main" id="{7A317747-C985-4E1C-8A20-7D7B9CE8A912}"/>
                </a:ext>
              </a:extLst>
            </p:cNvPr>
            <p:cNvSpPr/>
            <p:nvPr/>
          </p:nvSpPr>
          <p:spPr>
            <a:xfrm>
              <a:off x="13591387" y="4820483"/>
              <a:ext cx="30103" cy="90307"/>
            </a:xfrm>
            <a:custGeom>
              <a:avLst/>
              <a:gdLst>
                <a:gd name="connsiteX0" fmla="*/ 32236 w 33579"/>
                <a:gd name="connsiteY0" fmla="*/ 85292 h 100738"/>
                <a:gd name="connsiteX1" fmla="*/ 25185 w 33579"/>
                <a:gd name="connsiteY1" fmla="*/ 89322 h 100738"/>
                <a:gd name="connsiteX2" fmla="*/ 25185 w 33579"/>
                <a:gd name="connsiteY2" fmla="*/ 29214 h 100738"/>
                <a:gd name="connsiteX3" fmla="*/ 32236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2236" y="85292"/>
                  </a:moveTo>
                  <a:lnTo>
                    <a:pt x="25185" y="89322"/>
                  </a:lnTo>
                  <a:lnTo>
                    <a:pt x="25185" y="29214"/>
                  </a:lnTo>
                  <a:lnTo>
                    <a:pt x="32236"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1" name="Freeform: Shape 360">
              <a:extLst>
                <a:ext uri="{FF2B5EF4-FFF2-40B4-BE49-F238E27FC236}">
                  <a16:creationId xmlns:a16="http://schemas.microsoft.com/office/drawing/2014/main" id="{27A36429-D9DF-43FD-81C7-1216C20CF80B}"/>
                </a:ext>
              </a:extLst>
            </p:cNvPr>
            <p:cNvSpPr/>
            <p:nvPr/>
          </p:nvSpPr>
          <p:spPr>
            <a:xfrm>
              <a:off x="13604029" y="4813259"/>
              <a:ext cx="30103" cy="90307"/>
            </a:xfrm>
            <a:custGeom>
              <a:avLst/>
              <a:gdLst>
                <a:gd name="connsiteX0" fmla="*/ 31901 w 33579"/>
                <a:gd name="connsiteY0" fmla="*/ 85292 h 100738"/>
                <a:gd name="connsiteX1" fmla="*/ 25185 w 33579"/>
                <a:gd name="connsiteY1" fmla="*/ 89322 h 100738"/>
                <a:gd name="connsiteX2" fmla="*/ 25185 w 33579"/>
                <a:gd name="connsiteY2" fmla="*/ 29214 h 100738"/>
                <a:gd name="connsiteX3" fmla="*/ 31901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1901" y="85292"/>
                  </a:moveTo>
                  <a:lnTo>
                    <a:pt x="25185" y="89322"/>
                  </a:lnTo>
                  <a:lnTo>
                    <a:pt x="25185" y="29214"/>
                  </a:lnTo>
                  <a:lnTo>
                    <a:pt x="31901"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2" name="Freeform: Shape 361">
              <a:extLst>
                <a:ext uri="{FF2B5EF4-FFF2-40B4-BE49-F238E27FC236}">
                  <a16:creationId xmlns:a16="http://schemas.microsoft.com/office/drawing/2014/main" id="{09ACEA66-2304-4FAD-9829-E028A8A8CDAD}"/>
                </a:ext>
              </a:extLst>
            </p:cNvPr>
            <p:cNvSpPr/>
            <p:nvPr/>
          </p:nvSpPr>
          <p:spPr>
            <a:xfrm>
              <a:off x="13616371" y="4806335"/>
              <a:ext cx="30103" cy="90307"/>
            </a:xfrm>
            <a:custGeom>
              <a:avLst/>
              <a:gdLst>
                <a:gd name="connsiteX0" fmla="*/ 31901 w 33579"/>
                <a:gd name="connsiteY0" fmla="*/ 84957 h 100738"/>
                <a:gd name="connsiteX1" fmla="*/ 25185 w 33579"/>
                <a:gd name="connsiteY1" fmla="*/ 88986 h 100738"/>
                <a:gd name="connsiteX2" fmla="*/ 25185 w 33579"/>
                <a:gd name="connsiteY2" fmla="*/ 29214 h 100738"/>
                <a:gd name="connsiteX3" fmla="*/ 31901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1901" y="84957"/>
                  </a:moveTo>
                  <a:lnTo>
                    <a:pt x="25185" y="88986"/>
                  </a:lnTo>
                  <a:lnTo>
                    <a:pt x="25185" y="29214"/>
                  </a:lnTo>
                  <a:lnTo>
                    <a:pt x="31901"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3" name="Freeform: Shape 362">
              <a:extLst>
                <a:ext uri="{FF2B5EF4-FFF2-40B4-BE49-F238E27FC236}">
                  <a16:creationId xmlns:a16="http://schemas.microsoft.com/office/drawing/2014/main" id="{9CB8E19B-E8AA-47CA-9D01-9EACDAC0B6F9}"/>
                </a:ext>
              </a:extLst>
            </p:cNvPr>
            <p:cNvSpPr/>
            <p:nvPr/>
          </p:nvSpPr>
          <p:spPr>
            <a:xfrm>
              <a:off x="13628713" y="4799110"/>
              <a:ext cx="30103" cy="90307"/>
            </a:xfrm>
            <a:custGeom>
              <a:avLst/>
              <a:gdLst>
                <a:gd name="connsiteX0" fmla="*/ 32236 w 33579"/>
                <a:gd name="connsiteY0" fmla="*/ 100068 h 100738"/>
                <a:gd name="connsiteX1" fmla="*/ 25185 w 33579"/>
                <a:gd name="connsiteY1" fmla="*/ 104097 h 100738"/>
                <a:gd name="connsiteX2" fmla="*/ 25185 w 33579"/>
                <a:gd name="connsiteY2" fmla="*/ 29214 h 100738"/>
                <a:gd name="connsiteX3" fmla="*/ 32236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2236" y="100068"/>
                  </a:moveTo>
                  <a:lnTo>
                    <a:pt x="25185" y="104097"/>
                  </a:lnTo>
                  <a:lnTo>
                    <a:pt x="25185" y="29214"/>
                  </a:lnTo>
                  <a:lnTo>
                    <a:pt x="32236"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4" name="Freeform: Shape 363">
              <a:extLst>
                <a:ext uri="{FF2B5EF4-FFF2-40B4-BE49-F238E27FC236}">
                  <a16:creationId xmlns:a16="http://schemas.microsoft.com/office/drawing/2014/main" id="{CA244799-0A54-4D86-BFC6-B664D137020D}"/>
                </a:ext>
              </a:extLst>
            </p:cNvPr>
            <p:cNvSpPr/>
            <p:nvPr/>
          </p:nvSpPr>
          <p:spPr>
            <a:xfrm>
              <a:off x="13641055" y="4791886"/>
              <a:ext cx="30103" cy="90307"/>
            </a:xfrm>
            <a:custGeom>
              <a:avLst/>
              <a:gdLst>
                <a:gd name="connsiteX0" fmla="*/ 32237 w 33579"/>
                <a:gd name="connsiteY0" fmla="*/ 85292 h 100738"/>
                <a:gd name="connsiteX1" fmla="*/ 25185 w 33579"/>
                <a:gd name="connsiteY1" fmla="*/ 89322 h 100738"/>
                <a:gd name="connsiteX2" fmla="*/ 25185 w 33579"/>
                <a:gd name="connsiteY2" fmla="*/ 29214 h 100738"/>
                <a:gd name="connsiteX3" fmla="*/ 32237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2237" y="85292"/>
                  </a:moveTo>
                  <a:lnTo>
                    <a:pt x="25185" y="89322"/>
                  </a:lnTo>
                  <a:lnTo>
                    <a:pt x="25185" y="29214"/>
                  </a:lnTo>
                  <a:lnTo>
                    <a:pt x="32237"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5" name="Freeform: Shape 364">
              <a:extLst>
                <a:ext uri="{FF2B5EF4-FFF2-40B4-BE49-F238E27FC236}">
                  <a16:creationId xmlns:a16="http://schemas.microsoft.com/office/drawing/2014/main" id="{99C2F0D9-844A-4402-BCB5-B6A679301771}"/>
                </a:ext>
              </a:extLst>
            </p:cNvPr>
            <p:cNvSpPr/>
            <p:nvPr/>
          </p:nvSpPr>
          <p:spPr>
            <a:xfrm>
              <a:off x="13653397" y="4784661"/>
              <a:ext cx="30103" cy="90307"/>
            </a:xfrm>
            <a:custGeom>
              <a:avLst/>
              <a:gdLst>
                <a:gd name="connsiteX0" fmla="*/ 32237 w 33579"/>
                <a:gd name="connsiteY0" fmla="*/ 85292 h 100738"/>
                <a:gd name="connsiteX1" fmla="*/ 25185 w 33579"/>
                <a:gd name="connsiteY1" fmla="*/ 89322 h 100738"/>
                <a:gd name="connsiteX2" fmla="*/ 25185 w 33579"/>
                <a:gd name="connsiteY2" fmla="*/ 29214 h 100738"/>
                <a:gd name="connsiteX3" fmla="*/ 32237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2237" y="85292"/>
                  </a:moveTo>
                  <a:lnTo>
                    <a:pt x="25185" y="89322"/>
                  </a:lnTo>
                  <a:lnTo>
                    <a:pt x="25185" y="29214"/>
                  </a:lnTo>
                  <a:lnTo>
                    <a:pt x="32237"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6" name="Freeform: Shape 365">
              <a:extLst>
                <a:ext uri="{FF2B5EF4-FFF2-40B4-BE49-F238E27FC236}">
                  <a16:creationId xmlns:a16="http://schemas.microsoft.com/office/drawing/2014/main" id="{03BB2A4B-E0BA-4776-B64F-6A54ADF8C554}"/>
                </a:ext>
              </a:extLst>
            </p:cNvPr>
            <p:cNvSpPr/>
            <p:nvPr/>
          </p:nvSpPr>
          <p:spPr>
            <a:xfrm>
              <a:off x="13666039" y="4777437"/>
              <a:ext cx="30103" cy="90307"/>
            </a:xfrm>
            <a:custGeom>
              <a:avLst/>
              <a:gdLst>
                <a:gd name="connsiteX0" fmla="*/ 31901 w 33579"/>
                <a:gd name="connsiteY0" fmla="*/ 85292 h 100738"/>
                <a:gd name="connsiteX1" fmla="*/ 25185 w 33579"/>
                <a:gd name="connsiteY1" fmla="*/ 89322 h 100738"/>
                <a:gd name="connsiteX2" fmla="*/ 25185 w 33579"/>
                <a:gd name="connsiteY2" fmla="*/ 29214 h 100738"/>
                <a:gd name="connsiteX3" fmla="*/ 31901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1901" y="85292"/>
                  </a:moveTo>
                  <a:lnTo>
                    <a:pt x="25185" y="89322"/>
                  </a:lnTo>
                  <a:lnTo>
                    <a:pt x="25185" y="29214"/>
                  </a:lnTo>
                  <a:lnTo>
                    <a:pt x="31901"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7" name="Freeform: Shape 366">
              <a:extLst>
                <a:ext uri="{FF2B5EF4-FFF2-40B4-BE49-F238E27FC236}">
                  <a16:creationId xmlns:a16="http://schemas.microsoft.com/office/drawing/2014/main" id="{2B4D0D8B-A58A-451A-AC81-08D3104053F9}"/>
                </a:ext>
              </a:extLst>
            </p:cNvPr>
            <p:cNvSpPr/>
            <p:nvPr/>
          </p:nvSpPr>
          <p:spPr>
            <a:xfrm>
              <a:off x="13678382" y="4770513"/>
              <a:ext cx="30103" cy="90307"/>
            </a:xfrm>
            <a:custGeom>
              <a:avLst/>
              <a:gdLst>
                <a:gd name="connsiteX0" fmla="*/ 31901 w 33579"/>
                <a:gd name="connsiteY0" fmla="*/ 100067 h 100738"/>
                <a:gd name="connsiteX1" fmla="*/ 25185 w 33579"/>
                <a:gd name="connsiteY1" fmla="*/ 104097 h 100738"/>
                <a:gd name="connsiteX2" fmla="*/ 25185 w 33579"/>
                <a:gd name="connsiteY2" fmla="*/ 29214 h 100738"/>
                <a:gd name="connsiteX3" fmla="*/ 31901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1901" y="100067"/>
                  </a:moveTo>
                  <a:lnTo>
                    <a:pt x="25185" y="104097"/>
                  </a:lnTo>
                  <a:lnTo>
                    <a:pt x="25185" y="29214"/>
                  </a:lnTo>
                  <a:lnTo>
                    <a:pt x="31901"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8" name="Freeform: Shape 367">
              <a:extLst>
                <a:ext uri="{FF2B5EF4-FFF2-40B4-BE49-F238E27FC236}">
                  <a16:creationId xmlns:a16="http://schemas.microsoft.com/office/drawing/2014/main" id="{FF8F96BE-9327-4F48-BEB4-30D79D6AA3AF}"/>
                </a:ext>
              </a:extLst>
            </p:cNvPr>
            <p:cNvSpPr/>
            <p:nvPr/>
          </p:nvSpPr>
          <p:spPr>
            <a:xfrm>
              <a:off x="13397227" y="5347872"/>
              <a:ext cx="842859" cy="722450"/>
            </a:xfrm>
            <a:custGeom>
              <a:avLst/>
              <a:gdLst>
                <a:gd name="connsiteX0" fmla="*/ 947282 w 940230"/>
                <a:gd name="connsiteY0" fmla="*/ 797181 h 805911"/>
                <a:gd name="connsiteX1" fmla="*/ 25185 w 940230"/>
                <a:gd name="connsiteY1" fmla="*/ 264608 h 805911"/>
                <a:gd name="connsiteX2" fmla="*/ 25185 w 940230"/>
                <a:gd name="connsiteY2" fmla="*/ 25185 h 805911"/>
                <a:gd name="connsiteX3" fmla="*/ 947282 w 940230"/>
                <a:gd name="connsiteY3" fmla="*/ 557758 h 805911"/>
              </a:gdLst>
              <a:ahLst/>
              <a:cxnLst>
                <a:cxn ang="0">
                  <a:pos x="connsiteX0" y="connsiteY0"/>
                </a:cxn>
                <a:cxn ang="0">
                  <a:pos x="connsiteX1" y="connsiteY1"/>
                </a:cxn>
                <a:cxn ang="0">
                  <a:pos x="connsiteX2" y="connsiteY2"/>
                </a:cxn>
                <a:cxn ang="0">
                  <a:pos x="connsiteX3" y="connsiteY3"/>
                </a:cxn>
              </a:cxnLst>
              <a:rect l="l" t="t" r="r" b="b"/>
              <a:pathLst>
                <a:path w="940230" h="805911">
                  <a:moveTo>
                    <a:pt x="947282" y="797181"/>
                  </a:moveTo>
                  <a:lnTo>
                    <a:pt x="25185" y="264608"/>
                  </a:lnTo>
                  <a:lnTo>
                    <a:pt x="25185" y="25185"/>
                  </a:lnTo>
                  <a:lnTo>
                    <a:pt x="947282" y="557758"/>
                  </a:lnTo>
                  <a:close/>
                </a:path>
              </a:pathLst>
            </a:custGeom>
            <a:solidFill>
              <a:srgbClr val="DEBD9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9" name="Freeform: Shape 368">
              <a:extLst>
                <a:ext uri="{FF2B5EF4-FFF2-40B4-BE49-F238E27FC236}">
                  <a16:creationId xmlns:a16="http://schemas.microsoft.com/office/drawing/2014/main" id="{7DF5DDB9-DB87-4531-89ED-A471D8C4A843}"/>
                </a:ext>
              </a:extLst>
            </p:cNvPr>
            <p:cNvSpPr/>
            <p:nvPr/>
          </p:nvSpPr>
          <p:spPr>
            <a:xfrm>
              <a:off x="13397228" y="5076652"/>
              <a:ext cx="1324493" cy="782655"/>
            </a:xfrm>
            <a:custGeom>
              <a:avLst/>
              <a:gdLst>
                <a:gd name="connsiteX0" fmla="*/ 25185 w 1477505"/>
                <a:gd name="connsiteY0" fmla="*/ 327738 h 873071"/>
                <a:gd name="connsiteX1" fmla="*/ 947282 w 1477505"/>
                <a:gd name="connsiteY1" fmla="*/ 860311 h 873071"/>
                <a:gd name="connsiteX2" fmla="*/ 1471797 w 1477505"/>
                <a:gd name="connsiteY2" fmla="*/ 557422 h 873071"/>
                <a:gd name="connsiteX3" fmla="*/ 549363 w 1477505"/>
                <a:gd name="connsiteY3" fmla="*/ 25185 h 873071"/>
              </a:gdLst>
              <a:ahLst/>
              <a:cxnLst>
                <a:cxn ang="0">
                  <a:pos x="connsiteX0" y="connsiteY0"/>
                </a:cxn>
                <a:cxn ang="0">
                  <a:pos x="connsiteX1" y="connsiteY1"/>
                </a:cxn>
                <a:cxn ang="0">
                  <a:pos x="connsiteX2" y="connsiteY2"/>
                </a:cxn>
                <a:cxn ang="0">
                  <a:pos x="connsiteX3" y="connsiteY3"/>
                </a:cxn>
              </a:cxnLst>
              <a:rect l="l" t="t" r="r" b="b"/>
              <a:pathLst>
                <a:path w="1477505" h="873071">
                  <a:moveTo>
                    <a:pt x="25185" y="327738"/>
                  </a:moveTo>
                  <a:lnTo>
                    <a:pt x="947282" y="860311"/>
                  </a:lnTo>
                  <a:lnTo>
                    <a:pt x="1471797" y="557422"/>
                  </a:lnTo>
                  <a:lnTo>
                    <a:pt x="549363" y="25185"/>
                  </a:lnTo>
                  <a:close/>
                </a:path>
              </a:pathLst>
            </a:custGeom>
            <a:solidFill>
              <a:srgbClr val="F0DDCA"/>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0" name="Freeform: Shape 369">
              <a:extLst>
                <a:ext uri="{FF2B5EF4-FFF2-40B4-BE49-F238E27FC236}">
                  <a16:creationId xmlns:a16="http://schemas.microsoft.com/office/drawing/2014/main" id="{F831BEA5-5C24-4D08-962B-F154B06C2853}"/>
                </a:ext>
              </a:extLst>
            </p:cNvPr>
            <p:cNvSpPr/>
            <p:nvPr/>
          </p:nvSpPr>
          <p:spPr>
            <a:xfrm>
              <a:off x="14223831" y="5553769"/>
              <a:ext cx="511736" cy="511736"/>
            </a:xfrm>
            <a:custGeom>
              <a:avLst/>
              <a:gdLst>
                <a:gd name="connsiteX0" fmla="*/ 25185 w 570854"/>
                <a:gd name="connsiteY0" fmla="*/ 567496 h 570854"/>
                <a:gd name="connsiteX1" fmla="*/ 25185 w 570854"/>
                <a:gd name="connsiteY1" fmla="*/ 328073 h 570854"/>
                <a:gd name="connsiteX2" fmla="*/ 549699 w 570854"/>
                <a:gd name="connsiteY2" fmla="*/ 25185 h 570854"/>
                <a:gd name="connsiteX3" fmla="*/ 549699 w 570854"/>
                <a:gd name="connsiteY3" fmla="*/ 264944 h 570854"/>
              </a:gdLst>
              <a:ahLst/>
              <a:cxnLst>
                <a:cxn ang="0">
                  <a:pos x="connsiteX0" y="connsiteY0"/>
                </a:cxn>
                <a:cxn ang="0">
                  <a:pos x="connsiteX1" y="connsiteY1"/>
                </a:cxn>
                <a:cxn ang="0">
                  <a:pos x="connsiteX2" y="connsiteY2"/>
                </a:cxn>
                <a:cxn ang="0">
                  <a:pos x="connsiteX3" y="connsiteY3"/>
                </a:cxn>
              </a:cxnLst>
              <a:rect l="l" t="t" r="r" b="b"/>
              <a:pathLst>
                <a:path w="570854" h="570854">
                  <a:moveTo>
                    <a:pt x="25185" y="567496"/>
                  </a:moveTo>
                  <a:lnTo>
                    <a:pt x="25185" y="328073"/>
                  </a:lnTo>
                  <a:lnTo>
                    <a:pt x="549699" y="25185"/>
                  </a:lnTo>
                  <a:lnTo>
                    <a:pt x="549699" y="264944"/>
                  </a:lnTo>
                  <a:close/>
                </a:path>
              </a:pathLst>
            </a:custGeom>
            <a:solidFill>
              <a:srgbClr val="F0D6B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1" name="Freeform: Shape 370">
              <a:extLst>
                <a:ext uri="{FF2B5EF4-FFF2-40B4-BE49-F238E27FC236}">
                  <a16:creationId xmlns:a16="http://schemas.microsoft.com/office/drawing/2014/main" id="{E46534C8-ADFF-4742-9C04-95960C921AAD}"/>
                </a:ext>
              </a:extLst>
            </p:cNvPr>
            <p:cNvSpPr/>
            <p:nvPr/>
          </p:nvSpPr>
          <p:spPr>
            <a:xfrm>
              <a:off x="13604331" y="5174483"/>
              <a:ext cx="963267" cy="571941"/>
            </a:xfrm>
            <a:custGeom>
              <a:avLst/>
              <a:gdLst>
                <a:gd name="connsiteX0" fmla="*/ 25185 w 1074549"/>
                <a:gd name="connsiteY0" fmla="*/ 85292 h 638013"/>
                <a:gd name="connsiteX1" fmla="*/ 947282 w 1074549"/>
                <a:gd name="connsiteY1" fmla="*/ 617866 h 638013"/>
                <a:gd name="connsiteX2" fmla="*/ 1052051 w 1074549"/>
                <a:gd name="connsiteY2" fmla="*/ 558430 h 638013"/>
                <a:gd name="connsiteX3" fmla="*/ 128946 w 1074549"/>
                <a:gd name="connsiteY3" fmla="*/ 25185 h 638013"/>
              </a:gdLst>
              <a:ahLst/>
              <a:cxnLst>
                <a:cxn ang="0">
                  <a:pos x="connsiteX0" y="connsiteY0"/>
                </a:cxn>
                <a:cxn ang="0">
                  <a:pos x="connsiteX1" y="connsiteY1"/>
                </a:cxn>
                <a:cxn ang="0">
                  <a:pos x="connsiteX2" y="connsiteY2"/>
                </a:cxn>
                <a:cxn ang="0">
                  <a:pos x="connsiteX3" y="connsiteY3"/>
                </a:cxn>
              </a:cxnLst>
              <a:rect l="l" t="t" r="r" b="b"/>
              <a:pathLst>
                <a:path w="1074549" h="638013">
                  <a:moveTo>
                    <a:pt x="25185" y="85292"/>
                  </a:moveTo>
                  <a:lnTo>
                    <a:pt x="947282" y="617866"/>
                  </a:lnTo>
                  <a:lnTo>
                    <a:pt x="1052051" y="558430"/>
                  </a:lnTo>
                  <a:lnTo>
                    <a:pt x="128946" y="25185"/>
                  </a:lnTo>
                  <a:close/>
                </a:path>
              </a:pathLst>
            </a:custGeom>
            <a:solidFill>
              <a:srgbClr val="F0C18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2" name="Freeform: Shape 371">
              <a:extLst>
                <a:ext uri="{FF2B5EF4-FFF2-40B4-BE49-F238E27FC236}">
                  <a16:creationId xmlns:a16="http://schemas.microsoft.com/office/drawing/2014/main" id="{863CA150-6B98-4DF4-954C-9C87D825B539}"/>
                </a:ext>
              </a:extLst>
            </p:cNvPr>
            <p:cNvSpPr/>
            <p:nvPr/>
          </p:nvSpPr>
          <p:spPr>
            <a:xfrm>
              <a:off x="14430934" y="5652505"/>
              <a:ext cx="120409" cy="301022"/>
            </a:xfrm>
            <a:custGeom>
              <a:avLst/>
              <a:gdLst>
                <a:gd name="connsiteX0" fmla="*/ 26192 w 134318"/>
                <a:gd name="connsiteY0" fmla="*/ 323708 h 335796"/>
                <a:gd name="connsiteX1" fmla="*/ 25185 w 134318"/>
                <a:gd name="connsiteY1" fmla="*/ 84621 h 335796"/>
                <a:gd name="connsiteX2" fmla="*/ 129953 w 134318"/>
                <a:gd name="connsiteY2" fmla="*/ 25185 h 335796"/>
                <a:gd name="connsiteX3" fmla="*/ 129953 w 134318"/>
                <a:gd name="connsiteY3" fmla="*/ 263601 h 335796"/>
              </a:gdLst>
              <a:ahLst/>
              <a:cxnLst>
                <a:cxn ang="0">
                  <a:pos x="connsiteX0" y="connsiteY0"/>
                </a:cxn>
                <a:cxn ang="0">
                  <a:pos x="connsiteX1" y="connsiteY1"/>
                </a:cxn>
                <a:cxn ang="0">
                  <a:pos x="connsiteX2" y="connsiteY2"/>
                </a:cxn>
                <a:cxn ang="0">
                  <a:pos x="connsiteX3" y="connsiteY3"/>
                </a:cxn>
              </a:cxnLst>
              <a:rect l="l" t="t" r="r" b="b"/>
              <a:pathLst>
                <a:path w="134318" h="335796">
                  <a:moveTo>
                    <a:pt x="26192" y="323708"/>
                  </a:moveTo>
                  <a:lnTo>
                    <a:pt x="25185" y="84621"/>
                  </a:lnTo>
                  <a:lnTo>
                    <a:pt x="129953" y="25185"/>
                  </a:lnTo>
                  <a:lnTo>
                    <a:pt x="129953" y="263601"/>
                  </a:lnTo>
                  <a:close/>
                </a:path>
              </a:pathLst>
            </a:custGeom>
            <a:solidFill>
              <a:srgbClr val="E3B77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3" name="Freeform: Shape 372">
              <a:extLst>
                <a:ext uri="{FF2B5EF4-FFF2-40B4-BE49-F238E27FC236}">
                  <a16:creationId xmlns:a16="http://schemas.microsoft.com/office/drawing/2014/main" id="{6CD95460-98C9-42A7-84BB-88147958B070}"/>
                </a:ext>
              </a:extLst>
            </p:cNvPr>
            <p:cNvSpPr/>
            <p:nvPr/>
          </p:nvSpPr>
          <p:spPr>
            <a:xfrm>
              <a:off x="13447798" y="5426907"/>
              <a:ext cx="150510" cy="210715"/>
            </a:xfrm>
            <a:custGeom>
              <a:avLst/>
              <a:gdLst>
                <a:gd name="connsiteX0" fmla="*/ 155138 w 167898"/>
                <a:gd name="connsiteY0" fmla="*/ 96187 h 235057"/>
                <a:gd name="connsiteX1" fmla="*/ 34923 w 167898"/>
                <a:gd name="connsiteY1" fmla="*/ 26677 h 235057"/>
                <a:gd name="connsiteX2" fmla="*/ 25185 w 167898"/>
                <a:gd name="connsiteY2" fmla="*/ 30707 h 235057"/>
                <a:gd name="connsiteX3" fmla="*/ 25185 w 167898"/>
                <a:gd name="connsiteY3" fmla="*/ 150922 h 235057"/>
                <a:gd name="connsiteX4" fmla="*/ 34923 w 167898"/>
                <a:gd name="connsiteY4" fmla="*/ 166033 h 235057"/>
                <a:gd name="connsiteX5" fmla="*/ 155138 w 167898"/>
                <a:gd name="connsiteY5" fmla="*/ 235543 h 235057"/>
                <a:gd name="connsiteX6" fmla="*/ 164876 w 167898"/>
                <a:gd name="connsiteY6" fmla="*/ 231513 h 235057"/>
                <a:gd name="connsiteX7" fmla="*/ 164876 w 167898"/>
                <a:gd name="connsiteY7" fmla="*/ 111298 h 235057"/>
                <a:gd name="connsiteX8" fmla="*/ 155138 w 167898"/>
                <a:gd name="connsiteY8" fmla="*/ 96187 h 235057"/>
                <a:gd name="connsiteX9" fmla="*/ 156817 w 167898"/>
                <a:gd name="connsiteY9" fmla="*/ 227148 h 235057"/>
                <a:gd name="connsiteX10" fmla="*/ 154802 w 167898"/>
                <a:gd name="connsiteY10" fmla="*/ 227819 h 235057"/>
                <a:gd name="connsiteX11" fmla="*/ 34587 w 167898"/>
                <a:gd name="connsiteY11" fmla="*/ 158309 h 235057"/>
                <a:gd name="connsiteX12" fmla="*/ 32572 w 167898"/>
                <a:gd name="connsiteY12" fmla="*/ 155287 h 235057"/>
                <a:gd name="connsiteX13" fmla="*/ 32572 w 167898"/>
                <a:gd name="connsiteY13" fmla="*/ 35072 h 235057"/>
                <a:gd name="connsiteX14" fmla="*/ 34587 w 167898"/>
                <a:gd name="connsiteY14" fmla="*/ 34401 h 235057"/>
                <a:gd name="connsiteX15" fmla="*/ 154802 w 167898"/>
                <a:gd name="connsiteY15" fmla="*/ 103911 h 235057"/>
                <a:gd name="connsiteX16" fmla="*/ 156817 w 167898"/>
                <a:gd name="connsiteY16" fmla="*/ 106933 h 235057"/>
                <a:gd name="connsiteX17" fmla="*/ 156817 w 167898"/>
                <a:gd name="connsiteY17" fmla="*/ 227148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898" h="235057">
                  <a:moveTo>
                    <a:pt x="155138" y="96187"/>
                  </a:moveTo>
                  <a:lnTo>
                    <a:pt x="34923" y="26677"/>
                  </a:lnTo>
                  <a:cubicBezTo>
                    <a:pt x="29550" y="23655"/>
                    <a:pt x="25185" y="25334"/>
                    <a:pt x="25185" y="30707"/>
                  </a:cubicBezTo>
                  <a:lnTo>
                    <a:pt x="25185" y="150922"/>
                  </a:lnTo>
                  <a:cubicBezTo>
                    <a:pt x="25185" y="156295"/>
                    <a:pt x="29550" y="163011"/>
                    <a:pt x="34923" y="166033"/>
                  </a:cubicBezTo>
                  <a:lnTo>
                    <a:pt x="155138" y="235543"/>
                  </a:lnTo>
                  <a:cubicBezTo>
                    <a:pt x="160511" y="238565"/>
                    <a:pt x="164876" y="236886"/>
                    <a:pt x="164876" y="231513"/>
                  </a:cubicBezTo>
                  <a:lnTo>
                    <a:pt x="164876" y="111298"/>
                  </a:lnTo>
                  <a:cubicBezTo>
                    <a:pt x="164541" y="106261"/>
                    <a:pt x="160511" y="99209"/>
                    <a:pt x="155138" y="96187"/>
                  </a:cubicBezTo>
                  <a:close/>
                  <a:moveTo>
                    <a:pt x="156817" y="227148"/>
                  </a:moveTo>
                  <a:cubicBezTo>
                    <a:pt x="156817" y="228155"/>
                    <a:pt x="155810" y="228491"/>
                    <a:pt x="154802" y="227819"/>
                  </a:cubicBezTo>
                  <a:lnTo>
                    <a:pt x="34587" y="158309"/>
                  </a:lnTo>
                  <a:cubicBezTo>
                    <a:pt x="33580" y="157638"/>
                    <a:pt x="32572" y="156295"/>
                    <a:pt x="32572" y="155287"/>
                  </a:cubicBezTo>
                  <a:lnTo>
                    <a:pt x="32572" y="35072"/>
                  </a:lnTo>
                  <a:cubicBezTo>
                    <a:pt x="32572" y="34065"/>
                    <a:pt x="33580" y="33729"/>
                    <a:pt x="34587" y="34401"/>
                  </a:cubicBezTo>
                  <a:lnTo>
                    <a:pt x="154802" y="103911"/>
                  </a:lnTo>
                  <a:cubicBezTo>
                    <a:pt x="155810" y="104582"/>
                    <a:pt x="156817" y="105925"/>
                    <a:pt x="156817" y="106933"/>
                  </a:cubicBezTo>
                  <a:lnTo>
                    <a:pt x="156817" y="227148"/>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4" name="Freeform: Shape 373">
              <a:extLst>
                <a:ext uri="{FF2B5EF4-FFF2-40B4-BE49-F238E27FC236}">
                  <a16:creationId xmlns:a16="http://schemas.microsoft.com/office/drawing/2014/main" id="{A78C6B41-CC71-440A-B7F9-DFB92BA45681}"/>
                </a:ext>
              </a:extLst>
            </p:cNvPr>
            <p:cNvSpPr/>
            <p:nvPr/>
          </p:nvSpPr>
          <p:spPr>
            <a:xfrm>
              <a:off x="13471279" y="5460153"/>
              <a:ext cx="120409" cy="150510"/>
            </a:xfrm>
            <a:custGeom>
              <a:avLst/>
              <a:gdLst>
                <a:gd name="connsiteX0" fmla="*/ 111485 w 134318"/>
                <a:gd name="connsiteY0" fmla="*/ 74547 h 167898"/>
                <a:gd name="connsiteX1" fmla="*/ 51041 w 134318"/>
                <a:gd name="connsiteY1" fmla="*/ 39624 h 167898"/>
                <a:gd name="connsiteX2" fmla="*/ 54399 w 134318"/>
                <a:gd name="connsiteY2" fmla="*/ 53056 h 167898"/>
                <a:gd name="connsiteX3" fmla="*/ 46004 w 134318"/>
                <a:gd name="connsiteY3" fmla="*/ 56414 h 167898"/>
                <a:gd name="connsiteX4" fmla="*/ 50369 w 134318"/>
                <a:gd name="connsiteY4" fmla="*/ 65816 h 167898"/>
                <a:gd name="connsiteX5" fmla="*/ 40967 w 134318"/>
                <a:gd name="connsiteY5" fmla="*/ 54063 h 167898"/>
                <a:gd name="connsiteX6" fmla="*/ 46004 w 134318"/>
                <a:gd name="connsiteY6" fmla="*/ 48355 h 167898"/>
                <a:gd name="connsiteX7" fmla="*/ 39624 w 134318"/>
                <a:gd name="connsiteY7" fmla="*/ 33580 h 167898"/>
                <a:gd name="connsiteX8" fmla="*/ 25185 w 134318"/>
                <a:gd name="connsiteY8" fmla="*/ 25185 h 167898"/>
                <a:gd name="connsiteX9" fmla="*/ 64137 w 134318"/>
                <a:gd name="connsiteY9" fmla="*/ 90329 h 167898"/>
                <a:gd name="connsiteX10" fmla="*/ 64137 w 134318"/>
                <a:gd name="connsiteY10" fmla="*/ 131297 h 167898"/>
                <a:gd name="connsiteX11" fmla="*/ 43989 w 134318"/>
                <a:gd name="connsiteY11" fmla="*/ 128610 h 167898"/>
                <a:gd name="connsiteX12" fmla="*/ 92344 w 134318"/>
                <a:gd name="connsiteY12" fmla="*/ 156481 h 167898"/>
                <a:gd name="connsiteX13" fmla="*/ 72197 w 134318"/>
                <a:gd name="connsiteY13" fmla="*/ 135662 h 167898"/>
                <a:gd name="connsiteX14" fmla="*/ 72197 w 134318"/>
                <a:gd name="connsiteY14" fmla="*/ 94695 h 167898"/>
                <a:gd name="connsiteX15" fmla="*/ 111485 w 134318"/>
                <a:gd name="connsiteY15" fmla="*/ 74547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4318" h="167898">
                  <a:moveTo>
                    <a:pt x="111485" y="74547"/>
                  </a:moveTo>
                  <a:lnTo>
                    <a:pt x="51041" y="39624"/>
                  </a:lnTo>
                  <a:lnTo>
                    <a:pt x="54399" y="53056"/>
                  </a:lnTo>
                  <a:lnTo>
                    <a:pt x="46004" y="56414"/>
                  </a:lnTo>
                  <a:lnTo>
                    <a:pt x="50369" y="65816"/>
                  </a:lnTo>
                  <a:lnTo>
                    <a:pt x="40967" y="54063"/>
                  </a:lnTo>
                  <a:lnTo>
                    <a:pt x="46004" y="48355"/>
                  </a:lnTo>
                  <a:lnTo>
                    <a:pt x="39624" y="33580"/>
                  </a:lnTo>
                  <a:lnTo>
                    <a:pt x="25185" y="25185"/>
                  </a:lnTo>
                  <a:cubicBezTo>
                    <a:pt x="25185" y="47347"/>
                    <a:pt x="42311" y="75554"/>
                    <a:pt x="64137" y="90329"/>
                  </a:cubicBezTo>
                  <a:lnTo>
                    <a:pt x="64137" y="131297"/>
                  </a:lnTo>
                  <a:cubicBezTo>
                    <a:pt x="52720" y="125252"/>
                    <a:pt x="43989" y="124245"/>
                    <a:pt x="43989" y="128610"/>
                  </a:cubicBezTo>
                  <a:lnTo>
                    <a:pt x="92344" y="156481"/>
                  </a:lnTo>
                  <a:cubicBezTo>
                    <a:pt x="92344" y="151780"/>
                    <a:pt x="83614" y="143049"/>
                    <a:pt x="72197" y="135662"/>
                  </a:cubicBezTo>
                  <a:lnTo>
                    <a:pt x="72197" y="94695"/>
                  </a:lnTo>
                  <a:cubicBezTo>
                    <a:pt x="94695" y="105440"/>
                    <a:pt x="111485" y="97045"/>
                    <a:pt x="111485" y="74547"/>
                  </a:cubicBez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5" name="Freeform: Shape 374">
              <a:extLst>
                <a:ext uri="{FF2B5EF4-FFF2-40B4-BE49-F238E27FC236}">
                  <a16:creationId xmlns:a16="http://schemas.microsoft.com/office/drawing/2014/main" id="{C0366E13-E7B2-43F4-9933-165A8ABF63AB}"/>
                </a:ext>
              </a:extLst>
            </p:cNvPr>
            <p:cNvSpPr/>
            <p:nvPr/>
          </p:nvSpPr>
          <p:spPr>
            <a:xfrm>
              <a:off x="13596805" y="5512999"/>
              <a:ext cx="150510" cy="210715"/>
            </a:xfrm>
            <a:custGeom>
              <a:avLst/>
              <a:gdLst>
                <a:gd name="connsiteX0" fmla="*/ 155138 w 167898"/>
                <a:gd name="connsiteY0" fmla="*/ 96187 h 235057"/>
                <a:gd name="connsiteX1" fmla="*/ 34923 w 167898"/>
                <a:gd name="connsiteY1" fmla="*/ 26677 h 235057"/>
                <a:gd name="connsiteX2" fmla="*/ 25185 w 167898"/>
                <a:gd name="connsiteY2" fmla="*/ 30707 h 235057"/>
                <a:gd name="connsiteX3" fmla="*/ 25185 w 167898"/>
                <a:gd name="connsiteY3" fmla="*/ 150922 h 235057"/>
                <a:gd name="connsiteX4" fmla="*/ 34923 w 167898"/>
                <a:gd name="connsiteY4" fmla="*/ 166033 h 235057"/>
                <a:gd name="connsiteX5" fmla="*/ 155138 w 167898"/>
                <a:gd name="connsiteY5" fmla="*/ 235543 h 235057"/>
                <a:gd name="connsiteX6" fmla="*/ 164876 w 167898"/>
                <a:gd name="connsiteY6" fmla="*/ 231513 h 235057"/>
                <a:gd name="connsiteX7" fmla="*/ 164876 w 167898"/>
                <a:gd name="connsiteY7" fmla="*/ 111298 h 235057"/>
                <a:gd name="connsiteX8" fmla="*/ 155138 w 167898"/>
                <a:gd name="connsiteY8" fmla="*/ 96187 h 235057"/>
                <a:gd name="connsiteX9" fmla="*/ 157153 w 167898"/>
                <a:gd name="connsiteY9" fmla="*/ 227148 h 235057"/>
                <a:gd name="connsiteX10" fmla="*/ 155138 w 167898"/>
                <a:gd name="connsiteY10" fmla="*/ 227819 h 235057"/>
                <a:gd name="connsiteX11" fmla="*/ 34923 w 167898"/>
                <a:gd name="connsiteY11" fmla="*/ 158309 h 235057"/>
                <a:gd name="connsiteX12" fmla="*/ 32908 w 167898"/>
                <a:gd name="connsiteY12" fmla="*/ 155287 h 235057"/>
                <a:gd name="connsiteX13" fmla="*/ 32908 w 167898"/>
                <a:gd name="connsiteY13" fmla="*/ 35072 h 235057"/>
                <a:gd name="connsiteX14" fmla="*/ 34923 w 167898"/>
                <a:gd name="connsiteY14" fmla="*/ 34400 h 235057"/>
                <a:gd name="connsiteX15" fmla="*/ 155138 w 167898"/>
                <a:gd name="connsiteY15" fmla="*/ 103910 h 235057"/>
                <a:gd name="connsiteX16" fmla="*/ 157153 w 167898"/>
                <a:gd name="connsiteY16" fmla="*/ 106933 h 235057"/>
                <a:gd name="connsiteX17" fmla="*/ 157153 w 167898"/>
                <a:gd name="connsiteY17" fmla="*/ 227148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898" h="235057">
                  <a:moveTo>
                    <a:pt x="155138" y="96187"/>
                  </a:moveTo>
                  <a:lnTo>
                    <a:pt x="34923" y="26677"/>
                  </a:lnTo>
                  <a:cubicBezTo>
                    <a:pt x="29550" y="23655"/>
                    <a:pt x="25185" y="25334"/>
                    <a:pt x="25185" y="30707"/>
                  </a:cubicBezTo>
                  <a:lnTo>
                    <a:pt x="25185" y="150922"/>
                  </a:lnTo>
                  <a:cubicBezTo>
                    <a:pt x="25185" y="156295"/>
                    <a:pt x="29550" y="163011"/>
                    <a:pt x="34923" y="166033"/>
                  </a:cubicBezTo>
                  <a:lnTo>
                    <a:pt x="155138" y="235543"/>
                  </a:lnTo>
                  <a:cubicBezTo>
                    <a:pt x="160511" y="238565"/>
                    <a:pt x="164876" y="236886"/>
                    <a:pt x="164876" y="231513"/>
                  </a:cubicBezTo>
                  <a:lnTo>
                    <a:pt x="164876" y="111298"/>
                  </a:lnTo>
                  <a:cubicBezTo>
                    <a:pt x="164541" y="105925"/>
                    <a:pt x="160511" y="99209"/>
                    <a:pt x="155138" y="96187"/>
                  </a:cubicBezTo>
                  <a:close/>
                  <a:moveTo>
                    <a:pt x="157153" y="227148"/>
                  </a:moveTo>
                  <a:cubicBezTo>
                    <a:pt x="157153" y="228155"/>
                    <a:pt x="156146" y="228491"/>
                    <a:pt x="155138" y="227819"/>
                  </a:cubicBezTo>
                  <a:lnTo>
                    <a:pt x="34923" y="158309"/>
                  </a:lnTo>
                  <a:cubicBezTo>
                    <a:pt x="33916" y="157638"/>
                    <a:pt x="32908" y="156295"/>
                    <a:pt x="32908" y="155287"/>
                  </a:cubicBezTo>
                  <a:lnTo>
                    <a:pt x="32908" y="35072"/>
                  </a:lnTo>
                  <a:cubicBezTo>
                    <a:pt x="32908" y="34065"/>
                    <a:pt x="33916" y="33729"/>
                    <a:pt x="34923" y="34400"/>
                  </a:cubicBezTo>
                  <a:lnTo>
                    <a:pt x="155138" y="103910"/>
                  </a:lnTo>
                  <a:cubicBezTo>
                    <a:pt x="156146" y="104582"/>
                    <a:pt x="157153" y="105925"/>
                    <a:pt x="157153" y="106933"/>
                  </a:cubicBezTo>
                  <a:lnTo>
                    <a:pt x="157153" y="227148"/>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6" name="Freeform: Shape 375">
              <a:extLst>
                <a:ext uri="{FF2B5EF4-FFF2-40B4-BE49-F238E27FC236}">
                  <a16:creationId xmlns:a16="http://schemas.microsoft.com/office/drawing/2014/main" id="{BE29BBE0-2307-4E51-80C8-5D179BDFAB90}"/>
                </a:ext>
              </a:extLst>
            </p:cNvPr>
            <p:cNvSpPr/>
            <p:nvPr/>
          </p:nvSpPr>
          <p:spPr>
            <a:xfrm>
              <a:off x="13618478" y="5559366"/>
              <a:ext cx="120409" cy="90307"/>
            </a:xfrm>
            <a:custGeom>
              <a:avLst/>
              <a:gdLst>
                <a:gd name="connsiteX0" fmla="*/ 73876 w 134318"/>
                <a:gd name="connsiteY0" fmla="*/ 32710 h 100738"/>
                <a:gd name="connsiteX1" fmla="*/ 25185 w 134318"/>
                <a:gd name="connsiteY1" fmla="*/ 53193 h 100738"/>
                <a:gd name="connsiteX2" fmla="*/ 28879 w 134318"/>
                <a:gd name="connsiteY2" fmla="*/ 55208 h 100738"/>
                <a:gd name="connsiteX3" fmla="*/ 34251 w 134318"/>
                <a:gd name="connsiteY3" fmla="*/ 55880 h 100738"/>
                <a:gd name="connsiteX4" fmla="*/ 44997 w 134318"/>
                <a:gd name="connsiteY4" fmla="*/ 61924 h 100738"/>
                <a:gd name="connsiteX5" fmla="*/ 51377 w 134318"/>
                <a:gd name="connsiteY5" fmla="*/ 67968 h 100738"/>
                <a:gd name="connsiteX6" fmla="*/ 57421 w 134318"/>
                <a:gd name="connsiteY6" fmla="*/ 68976 h 100738"/>
                <a:gd name="connsiteX7" fmla="*/ 68503 w 134318"/>
                <a:gd name="connsiteY7" fmla="*/ 75356 h 100738"/>
                <a:gd name="connsiteX8" fmla="*/ 73876 w 134318"/>
                <a:gd name="connsiteY8" fmla="*/ 80729 h 100738"/>
                <a:gd name="connsiteX9" fmla="*/ 79920 w 134318"/>
                <a:gd name="connsiteY9" fmla="*/ 81736 h 100738"/>
                <a:gd name="connsiteX10" fmla="*/ 90665 w 134318"/>
                <a:gd name="connsiteY10" fmla="*/ 88116 h 100738"/>
                <a:gd name="connsiteX11" fmla="*/ 96374 w 134318"/>
                <a:gd name="connsiteY11" fmla="*/ 93825 h 100738"/>
                <a:gd name="connsiteX12" fmla="*/ 102082 w 134318"/>
                <a:gd name="connsiteY12" fmla="*/ 94832 h 100738"/>
                <a:gd name="connsiteX13" fmla="*/ 113164 w 134318"/>
                <a:gd name="connsiteY13" fmla="*/ 101548 h 100738"/>
                <a:gd name="connsiteX14" fmla="*/ 118201 w 134318"/>
                <a:gd name="connsiteY14" fmla="*/ 106585 h 100738"/>
                <a:gd name="connsiteX15" fmla="*/ 122230 w 134318"/>
                <a:gd name="connsiteY15" fmla="*/ 108600 h 100738"/>
                <a:gd name="connsiteX16" fmla="*/ 73876 w 134318"/>
                <a:gd name="connsiteY16" fmla="*/ 32710 h 100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4318" h="100738">
                  <a:moveTo>
                    <a:pt x="73876" y="32710"/>
                  </a:moveTo>
                  <a:cubicBezTo>
                    <a:pt x="47012" y="17263"/>
                    <a:pt x="25185" y="26330"/>
                    <a:pt x="25185" y="53193"/>
                  </a:cubicBezTo>
                  <a:lnTo>
                    <a:pt x="28879" y="55208"/>
                  </a:lnTo>
                  <a:lnTo>
                    <a:pt x="34251" y="55880"/>
                  </a:lnTo>
                  <a:cubicBezTo>
                    <a:pt x="37610" y="56215"/>
                    <a:pt x="41639" y="58566"/>
                    <a:pt x="44997" y="61924"/>
                  </a:cubicBezTo>
                  <a:lnTo>
                    <a:pt x="51377" y="67968"/>
                  </a:lnTo>
                  <a:lnTo>
                    <a:pt x="57421" y="68976"/>
                  </a:lnTo>
                  <a:cubicBezTo>
                    <a:pt x="60779" y="69647"/>
                    <a:pt x="64809" y="71998"/>
                    <a:pt x="68503" y="75356"/>
                  </a:cubicBezTo>
                  <a:lnTo>
                    <a:pt x="73876" y="80729"/>
                  </a:lnTo>
                  <a:lnTo>
                    <a:pt x="79920" y="81736"/>
                  </a:lnTo>
                  <a:cubicBezTo>
                    <a:pt x="83278" y="82408"/>
                    <a:pt x="87307" y="84423"/>
                    <a:pt x="90665" y="88116"/>
                  </a:cubicBezTo>
                  <a:lnTo>
                    <a:pt x="96374" y="93825"/>
                  </a:lnTo>
                  <a:lnTo>
                    <a:pt x="102082" y="94832"/>
                  </a:lnTo>
                  <a:cubicBezTo>
                    <a:pt x="105776" y="95504"/>
                    <a:pt x="109806" y="97854"/>
                    <a:pt x="113164" y="101548"/>
                  </a:cubicBezTo>
                  <a:lnTo>
                    <a:pt x="118201" y="106585"/>
                  </a:lnTo>
                  <a:lnTo>
                    <a:pt x="122230" y="108600"/>
                  </a:lnTo>
                  <a:cubicBezTo>
                    <a:pt x="122566" y="82408"/>
                    <a:pt x="100739" y="48156"/>
                    <a:pt x="73876" y="32710"/>
                  </a:cubicBez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7" name="Freeform: Shape 376">
              <a:extLst>
                <a:ext uri="{FF2B5EF4-FFF2-40B4-BE49-F238E27FC236}">
                  <a16:creationId xmlns:a16="http://schemas.microsoft.com/office/drawing/2014/main" id="{46874AB6-45D9-40E8-AB44-AA1A423DFFC4}"/>
                </a:ext>
              </a:extLst>
            </p:cNvPr>
            <p:cNvSpPr/>
            <p:nvPr/>
          </p:nvSpPr>
          <p:spPr>
            <a:xfrm>
              <a:off x="13658514" y="5559189"/>
              <a:ext cx="60204" cy="120409"/>
            </a:xfrm>
            <a:custGeom>
              <a:avLst/>
              <a:gdLst>
                <a:gd name="connsiteX0" fmla="*/ 43654 w 67159"/>
                <a:gd name="connsiteY0" fmla="*/ 139356 h 134318"/>
                <a:gd name="connsiteX1" fmla="*/ 39288 w 67159"/>
                <a:gd name="connsiteY1" fmla="*/ 138012 h 134318"/>
                <a:gd name="connsiteX2" fmla="*/ 32572 w 67159"/>
                <a:gd name="connsiteY2" fmla="*/ 134319 h 134318"/>
                <a:gd name="connsiteX3" fmla="*/ 25185 w 67159"/>
                <a:gd name="connsiteY3" fmla="*/ 122566 h 134318"/>
                <a:gd name="connsiteX4" fmla="*/ 25185 w 67159"/>
                <a:gd name="connsiteY4" fmla="*/ 28879 h 134318"/>
                <a:gd name="connsiteX5" fmla="*/ 28879 w 67159"/>
                <a:gd name="connsiteY5" fmla="*/ 25185 h 134318"/>
                <a:gd name="connsiteX6" fmla="*/ 32572 w 67159"/>
                <a:gd name="connsiteY6" fmla="*/ 28879 h 134318"/>
                <a:gd name="connsiteX7" fmla="*/ 32572 w 67159"/>
                <a:gd name="connsiteY7" fmla="*/ 122566 h 134318"/>
                <a:gd name="connsiteX8" fmla="*/ 35930 w 67159"/>
                <a:gd name="connsiteY8" fmla="*/ 127603 h 134318"/>
                <a:gd name="connsiteX9" fmla="*/ 41639 w 67159"/>
                <a:gd name="connsiteY9" fmla="*/ 130961 h 134318"/>
                <a:gd name="connsiteX10" fmla="*/ 45333 w 67159"/>
                <a:gd name="connsiteY10" fmla="*/ 125588 h 134318"/>
                <a:gd name="connsiteX11" fmla="*/ 49027 w 67159"/>
                <a:gd name="connsiteY11" fmla="*/ 129282 h 134318"/>
                <a:gd name="connsiteX12" fmla="*/ 49027 w 67159"/>
                <a:gd name="connsiteY12" fmla="*/ 132640 h 134318"/>
                <a:gd name="connsiteX13" fmla="*/ 46004 w 67159"/>
                <a:gd name="connsiteY13" fmla="*/ 138348 h 134318"/>
                <a:gd name="connsiteX14" fmla="*/ 43654 w 67159"/>
                <a:gd name="connsiteY14" fmla="*/ 139356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159" h="134318">
                  <a:moveTo>
                    <a:pt x="43654" y="139356"/>
                  </a:moveTo>
                  <a:cubicBezTo>
                    <a:pt x="42311" y="139356"/>
                    <a:pt x="40632" y="139020"/>
                    <a:pt x="39288" y="138012"/>
                  </a:cubicBezTo>
                  <a:lnTo>
                    <a:pt x="32572" y="134319"/>
                  </a:lnTo>
                  <a:cubicBezTo>
                    <a:pt x="28543" y="131968"/>
                    <a:pt x="25185" y="126931"/>
                    <a:pt x="25185" y="122566"/>
                  </a:cubicBezTo>
                  <a:lnTo>
                    <a:pt x="25185" y="28879"/>
                  </a:lnTo>
                  <a:cubicBezTo>
                    <a:pt x="25185" y="26864"/>
                    <a:pt x="26864" y="25185"/>
                    <a:pt x="28879" y="25185"/>
                  </a:cubicBezTo>
                  <a:cubicBezTo>
                    <a:pt x="30893" y="25185"/>
                    <a:pt x="32572" y="26864"/>
                    <a:pt x="32572" y="28879"/>
                  </a:cubicBezTo>
                  <a:lnTo>
                    <a:pt x="32572" y="122566"/>
                  </a:lnTo>
                  <a:cubicBezTo>
                    <a:pt x="32572" y="123909"/>
                    <a:pt x="34251" y="126595"/>
                    <a:pt x="35930" y="127603"/>
                  </a:cubicBezTo>
                  <a:lnTo>
                    <a:pt x="41639" y="130961"/>
                  </a:lnTo>
                  <a:cubicBezTo>
                    <a:pt x="41639" y="127267"/>
                    <a:pt x="43318" y="125588"/>
                    <a:pt x="45333" y="125588"/>
                  </a:cubicBezTo>
                  <a:cubicBezTo>
                    <a:pt x="47347" y="125588"/>
                    <a:pt x="49027" y="127267"/>
                    <a:pt x="49027" y="129282"/>
                  </a:cubicBezTo>
                  <a:lnTo>
                    <a:pt x="49027" y="132640"/>
                  </a:lnTo>
                  <a:cubicBezTo>
                    <a:pt x="49027" y="135326"/>
                    <a:pt x="48019" y="137341"/>
                    <a:pt x="46004" y="138348"/>
                  </a:cubicBezTo>
                  <a:cubicBezTo>
                    <a:pt x="46004" y="139020"/>
                    <a:pt x="44661" y="139356"/>
                    <a:pt x="43654" y="139356"/>
                  </a:cubicBez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8" name="Freeform: Shape 377">
              <a:extLst>
                <a:ext uri="{FF2B5EF4-FFF2-40B4-BE49-F238E27FC236}">
                  <a16:creationId xmlns:a16="http://schemas.microsoft.com/office/drawing/2014/main" id="{4D1668CA-BB96-40F0-BE50-25C3118001BD}"/>
                </a:ext>
              </a:extLst>
            </p:cNvPr>
            <p:cNvSpPr/>
            <p:nvPr/>
          </p:nvSpPr>
          <p:spPr>
            <a:xfrm>
              <a:off x="13618478" y="5581464"/>
              <a:ext cx="30103" cy="30103"/>
            </a:xfrm>
            <a:custGeom>
              <a:avLst/>
              <a:gdLst>
                <a:gd name="connsiteX0" fmla="*/ 29215 w 33579"/>
                <a:gd name="connsiteY0" fmla="*/ 36938 h 33579"/>
                <a:gd name="connsiteX1" fmla="*/ 25185 w 33579"/>
                <a:gd name="connsiteY1" fmla="*/ 33244 h 33579"/>
                <a:gd name="connsiteX2" fmla="*/ 25185 w 33579"/>
                <a:gd name="connsiteY2" fmla="*/ 28879 h 33579"/>
                <a:gd name="connsiteX3" fmla="*/ 28879 w 33579"/>
                <a:gd name="connsiteY3" fmla="*/ 25185 h 33579"/>
                <a:gd name="connsiteX4" fmla="*/ 32908 w 33579"/>
                <a:gd name="connsiteY4" fmla="*/ 28879 h 33579"/>
                <a:gd name="connsiteX5" fmla="*/ 32908 w 33579"/>
                <a:gd name="connsiteY5" fmla="*/ 33244 h 33579"/>
                <a:gd name="connsiteX6" fmla="*/ 29215 w 33579"/>
                <a:gd name="connsiteY6" fmla="*/ 36938 h 3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79" h="33579">
                  <a:moveTo>
                    <a:pt x="29215" y="36938"/>
                  </a:moveTo>
                  <a:cubicBezTo>
                    <a:pt x="27199" y="36938"/>
                    <a:pt x="25185" y="35259"/>
                    <a:pt x="25185" y="33244"/>
                  </a:cubicBezTo>
                  <a:lnTo>
                    <a:pt x="25185" y="28879"/>
                  </a:lnTo>
                  <a:cubicBezTo>
                    <a:pt x="25185" y="26864"/>
                    <a:pt x="26864" y="25185"/>
                    <a:pt x="28879" y="25185"/>
                  </a:cubicBezTo>
                  <a:cubicBezTo>
                    <a:pt x="30893" y="25185"/>
                    <a:pt x="32572" y="26864"/>
                    <a:pt x="32908" y="28879"/>
                  </a:cubicBezTo>
                  <a:lnTo>
                    <a:pt x="32908" y="33244"/>
                  </a:lnTo>
                  <a:cubicBezTo>
                    <a:pt x="32908" y="35259"/>
                    <a:pt x="31229" y="36938"/>
                    <a:pt x="29215" y="36938"/>
                  </a:cubicBez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9" name="Freeform: Shape 378">
              <a:extLst>
                <a:ext uri="{FF2B5EF4-FFF2-40B4-BE49-F238E27FC236}">
                  <a16:creationId xmlns:a16="http://schemas.microsoft.com/office/drawing/2014/main" id="{8204A893-091C-4466-8870-4D08F07E3B03}"/>
                </a:ext>
              </a:extLst>
            </p:cNvPr>
            <p:cNvSpPr/>
            <p:nvPr/>
          </p:nvSpPr>
          <p:spPr>
            <a:xfrm>
              <a:off x="13638948" y="5589290"/>
              <a:ext cx="30103" cy="30103"/>
            </a:xfrm>
            <a:custGeom>
              <a:avLst/>
              <a:gdLst>
                <a:gd name="connsiteX0" fmla="*/ 28879 w 33579"/>
                <a:gd name="connsiteY0" fmla="*/ 40967 h 33579"/>
                <a:gd name="connsiteX1" fmla="*/ 25185 w 33579"/>
                <a:gd name="connsiteY1" fmla="*/ 37273 h 33579"/>
                <a:gd name="connsiteX2" fmla="*/ 25185 w 33579"/>
                <a:gd name="connsiteY2" fmla="*/ 28879 h 33579"/>
                <a:gd name="connsiteX3" fmla="*/ 28879 w 33579"/>
                <a:gd name="connsiteY3" fmla="*/ 25185 h 33579"/>
                <a:gd name="connsiteX4" fmla="*/ 32572 w 33579"/>
                <a:gd name="connsiteY4" fmla="*/ 28879 h 33579"/>
                <a:gd name="connsiteX5" fmla="*/ 32572 w 33579"/>
                <a:gd name="connsiteY5" fmla="*/ 37273 h 33579"/>
                <a:gd name="connsiteX6" fmla="*/ 28879 w 33579"/>
                <a:gd name="connsiteY6" fmla="*/ 40967 h 3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79" h="33579">
                  <a:moveTo>
                    <a:pt x="28879" y="40967"/>
                  </a:moveTo>
                  <a:cubicBezTo>
                    <a:pt x="26864" y="40967"/>
                    <a:pt x="25185" y="39288"/>
                    <a:pt x="25185" y="37273"/>
                  </a:cubicBezTo>
                  <a:lnTo>
                    <a:pt x="25185" y="28879"/>
                  </a:lnTo>
                  <a:cubicBezTo>
                    <a:pt x="25185" y="26864"/>
                    <a:pt x="26864" y="25185"/>
                    <a:pt x="28879" y="25185"/>
                  </a:cubicBezTo>
                  <a:cubicBezTo>
                    <a:pt x="30893" y="25185"/>
                    <a:pt x="32572" y="26864"/>
                    <a:pt x="32572" y="28879"/>
                  </a:cubicBezTo>
                  <a:lnTo>
                    <a:pt x="32572" y="37273"/>
                  </a:lnTo>
                  <a:cubicBezTo>
                    <a:pt x="32572" y="39288"/>
                    <a:pt x="30893" y="40967"/>
                    <a:pt x="28879" y="40967"/>
                  </a:cubicBez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0" name="Freeform: Shape 379">
              <a:extLst>
                <a:ext uri="{FF2B5EF4-FFF2-40B4-BE49-F238E27FC236}">
                  <a16:creationId xmlns:a16="http://schemas.microsoft.com/office/drawing/2014/main" id="{291C67B0-21D6-4AE2-B0AA-67395F2837A5}"/>
                </a:ext>
              </a:extLst>
            </p:cNvPr>
            <p:cNvSpPr/>
            <p:nvPr/>
          </p:nvSpPr>
          <p:spPr>
            <a:xfrm>
              <a:off x="13679284" y="5613071"/>
              <a:ext cx="30103" cy="30103"/>
            </a:xfrm>
            <a:custGeom>
              <a:avLst/>
              <a:gdLst>
                <a:gd name="connsiteX0" fmla="*/ 28879 w 33579"/>
                <a:gd name="connsiteY0" fmla="*/ 40631 h 33579"/>
                <a:gd name="connsiteX1" fmla="*/ 25185 w 33579"/>
                <a:gd name="connsiteY1" fmla="*/ 36938 h 33579"/>
                <a:gd name="connsiteX2" fmla="*/ 25185 w 33579"/>
                <a:gd name="connsiteY2" fmla="*/ 28879 h 33579"/>
                <a:gd name="connsiteX3" fmla="*/ 28879 w 33579"/>
                <a:gd name="connsiteY3" fmla="*/ 25185 h 33579"/>
                <a:gd name="connsiteX4" fmla="*/ 32572 w 33579"/>
                <a:gd name="connsiteY4" fmla="*/ 28879 h 33579"/>
                <a:gd name="connsiteX5" fmla="*/ 32572 w 33579"/>
                <a:gd name="connsiteY5" fmla="*/ 36938 h 33579"/>
                <a:gd name="connsiteX6" fmla="*/ 28879 w 33579"/>
                <a:gd name="connsiteY6" fmla="*/ 40631 h 3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79" h="33579">
                  <a:moveTo>
                    <a:pt x="28879" y="40631"/>
                  </a:moveTo>
                  <a:cubicBezTo>
                    <a:pt x="26864" y="40631"/>
                    <a:pt x="25185" y="38953"/>
                    <a:pt x="25185" y="36938"/>
                  </a:cubicBezTo>
                  <a:lnTo>
                    <a:pt x="25185" y="28879"/>
                  </a:lnTo>
                  <a:cubicBezTo>
                    <a:pt x="25185" y="26864"/>
                    <a:pt x="26864" y="25185"/>
                    <a:pt x="28879" y="25185"/>
                  </a:cubicBezTo>
                  <a:cubicBezTo>
                    <a:pt x="30893" y="25185"/>
                    <a:pt x="32572" y="26864"/>
                    <a:pt x="32572" y="28879"/>
                  </a:cubicBezTo>
                  <a:lnTo>
                    <a:pt x="32572" y="36938"/>
                  </a:lnTo>
                  <a:cubicBezTo>
                    <a:pt x="32572" y="38953"/>
                    <a:pt x="30893" y="40631"/>
                    <a:pt x="28879" y="40631"/>
                  </a:cubicBez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1" name="Freeform: Shape 380">
              <a:extLst>
                <a:ext uri="{FF2B5EF4-FFF2-40B4-BE49-F238E27FC236}">
                  <a16:creationId xmlns:a16="http://schemas.microsoft.com/office/drawing/2014/main" id="{E2E8250B-0AE5-4226-872E-43DFC4BD3128}"/>
                </a:ext>
              </a:extLst>
            </p:cNvPr>
            <p:cNvSpPr/>
            <p:nvPr/>
          </p:nvSpPr>
          <p:spPr>
            <a:xfrm>
              <a:off x="13698209" y="5626315"/>
              <a:ext cx="30103" cy="30103"/>
            </a:xfrm>
            <a:custGeom>
              <a:avLst/>
              <a:gdLst>
                <a:gd name="connsiteX0" fmla="*/ 29929 w 33579"/>
                <a:gd name="connsiteY0" fmla="*/ 38617 h 33579"/>
                <a:gd name="connsiteX1" fmla="*/ 25899 w 33579"/>
                <a:gd name="connsiteY1" fmla="*/ 35258 h 33579"/>
                <a:gd name="connsiteX2" fmla="*/ 25228 w 33579"/>
                <a:gd name="connsiteY2" fmla="*/ 29214 h 33579"/>
                <a:gd name="connsiteX3" fmla="*/ 28585 w 33579"/>
                <a:gd name="connsiteY3" fmla="*/ 25185 h 33579"/>
                <a:gd name="connsiteX4" fmla="*/ 32615 w 33579"/>
                <a:gd name="connsiteY4" fmla="*/ 28543 h 33579"/>
                <a:gd name="connsiteX5" fmla="*/ 33287 w 33579"/>
                <a:gd name="connsiteY5" fmla="*/ 34587 h 33579"/>
                <a:gd name="connsiteX6" fmla="*/ 29929 w 33579"/>
                <a:gd name="connsiteY6" fmla="*/ 38617 h 3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79" h="33579">
                  <a:moveTo>
                    <a:pt x="29929" y="38617"/>
                  </a:moveTo>
                  <a:cubicBezTo>
                    <a:pt x="27914" y="38617"/>
                    <a:pt x="26235" y="37273"/>
                    <a:pt x="25899" y="35258"/>
                  </a:cubicBezTo>
                  <a:lnTo>
                    <a:pt x="25228" y="29214"/>
                  </a:lnTo>
                  <a:cubicBezTo>
                    <a:pt x="24892" y="27199"/>
                    <a:pt x="26571" y="25185"/>
                    <a:pt x="28585" y="25185"/>
                  </a:cubicBezTo>
                  <a:cubicBezTo>
                    <a:pt x="30600" y="25185"/>
                    <a:pt x="32615" y="26528"/>
                    <a:pt x="32615" y="28543"/>
                  </a:cubicBezTo>
                  <a:lnTo>
                    <a:pt x="33287" y="34587"/>
                  </a:lnTo>
                  <a:cubicBezTo>
                    <a:pt x="33623" y="36602"/>
                    <a:pt x="31944" y="38281"/>
                    <a:pt x="29929" y="38617"/>
                  </a:cubicBez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2" name="Freeform: Shape 381">
              <a:extLst>
                <a:ext uri="{FF2B5EF4-FFF2-40B4-BE49-F238E27FC236}">
                  <a16:creationId xmlns:a16="http://schemas.microsoft.com/office/drawing/2014/main" id="{392A752E-0E82-4FFC-9912-7B3D7F832B22}"/>
                </a:ext>
              </a:extLst>
            </p:cNvPr>
            <p:cNvSpPr/>
            <p:nvPr/>
          </p:nvSpPr>
          <p:spPr>
            <a:xfrm>
              <a:off x="13745810" y="5599090"/>
              <a:ext cx="150510" cy="210715"/>
            </a:xfrm>
            <a:custGeom>
              <a:avLst/>
              <a:gdLst>
                <a:gd name="connsiteX0" fmla="*/ 155138 w 167898"/>
                <a:gd name="connsiteY0" fmla="*/ 96187 h 235057"/>
                <a:gd name="connsiteX1" fmla="*/ 34923 w 167898"/>
                <a:gd name="connsiteY1" fmla="*/ 26677 h 235057"/>
                <a:gd name="connsiteX2" fmla="*/ 25185 w 167898"/>
                <a:gd name="connsiteY2" fmla="*/ 30707 h 235057"/>
                <a:gd name="connsiteX3" fmla="*/ 25185 w 167898"/>
                <a:gd name="connsiteY3" fmla="*/ 150922 h 235057"/>
                <a:gd name="connsiteX4" fmla="*/ 34923 w 167898"/>
                <a:gd name="connsiteY4" fmla="*/ 166033 h 235057"/>
                <a:gd name="connsiteX5" fmla="*/ 155138 w 167898"/>
                <a:gd name="connsiteY5" fmla="*/ 235543 h 235057"/>
                <a:gd name="connsiteX6" fmla="*/ 164876 w 167898"/>
                <a:gd name="connsiteY6" fmla="*/ 231513 h 235057"/>
                <a:gd name="connsiteX7" fmla="*/ 164876 w 167898"/>
                <a:gd name="connsiteY7" fmla="*/ 111298 h 235057"/>
                <a:gd name="connsiteX8" fmla="*/ 155138 w 167898"/>
                <a:gd name="connsiteY8" fmla="*/ 96187 h 235057"/>
                <a:gd name="connsiteX9" fmla="*/ 157153 w 167898"/>
                <a:gd name="connsiteY9" fmla="*/ 227148 h 235057"/>
                <a:gd name="connsiteX10" fmla="*/ 155138 w 167898"/>
                <a:gd name="connsiteY10" fmla="*/ 227819 h 235057"/>
                <a:gd name="connsiteX11" fmla="*/ 34923 w 167898"/>
                <a:gd name="connsiteY11" fmla="*/ 158309 h 235057"/>
                <a:gd name="connsiteX12" fmla="*/ 32908 w 167898"/>
                <a:gd name="connsiteY12" fmla="*/ 155287 h 235057"/>
                <a:gd name="connsiteX13" fmla="*/ 32908 w 167898"/>
                <a:gd name="connsiteY13" fmla="*/ 35072 h 235057"/>
                <a:gd name="connsiteX14" fmla="*/ 34923 w 167898"/>
                <a:gd name="connsiteY14" fmla="*/ 34400 h 235057"/>
                <a:gd name="connsiteX15" fmla="*/ 155138 w 167898"/>
                <a:gd name="connsiteY15" fmla="*/ 103910 h 235057"/>
                <a:gd name="connsiteX16" fmla="*/ 157153 w 167898"/>
                <a:gd name="connsiteY16" fmla="*/ 106933 h 235057"/>
                <a:gd name="connsiteX17" fmla="*/ 157153 w 167898"/>
                <a:gd name="connsiteY17" fmla="*/ 227148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898" h="235057">
                  <a:moveTo>
                    <a:pt x="155138" y="96187"/>
                  </a:moveTo>
                  <a:lnTo>
                    <a:pt x="34923" y="26677"/>
                  </a:lnTo>
                  <a:cubicBezTo>
                    <a:pt x="29550" y="23655"/>
                    <a:pt x="25185" y="25334"/>
                    <a:pt x="25185" y="30707"/>
                  </a:cubicBezTo>
                  <a:lnTo>
                    <a:pt x="25185" y="150922"/>
                  </a:lnTo>
                  <a:cubicBezTo>
                    <a:pt x="25185" y="156295"/>
                    <a:pt x="29550" y="163011"/>
                    <a:pt x="34923" y="166033"/>
                  </a:cubicBezTo>
                  <a:lnTo>
                    <a:pt x="155138" y="235543"/>
                  </a:lnTo>
                  <a:cubicBezTo>
                    <a:pt x="160511" y="238565"/>
                    <a:pt x="164876" y="236886"/>
                    <a:pt x="164876" y="231513"/>
                  </a:cubicBezTo>
                  <a:lnTo>
                    <a:pt x="164876" y="111298"/>
                  </a:lnTo>
                  <a:cubicBezTo>
                    <a:pt x="164540" y="105925"/>
                    <a:pt x="160511" y="99209"/>
                    <a:pt x="155138" y="96187"/>
                  </a:cubicBezTo>
                  <a:close/>
                  <a:moveTo>
                    <a:pt x="157153" y="227148"/>
                  </a:moveTo>
                  <a:cubicBezTo>
                    <a:pt x="157153" y="228155"/>
                    <a:pt x="156145" y="228491"/>
                    <a:pt x="155138" y="227819"/>
                  </a:cubicBezTo>
                  <a:lnTo>
                    <a:pt x="34923" y="158309"/>
                  </a:lnTo>
                  <a:cubicBezTo>
                    <a:pt x="33915" y="157638"/>
                    <a:pt x="32908" y="156295"/>
                    <a:pt x="32908" y="155287"/>
                  </a:cubicBezTo>
                  <a:lnTo>
                    <a:pt x="32908" y="35072"/>
                  </a:lnTo>
                  <a:cubicBezTo>
                    <a:pt x="32908" y="34065"/>
                    <a:pt x="33915" y="33729"/>
                    <a:pt x="34923" y="34400"/>
                  </a:cubicBezTo>
                  <a:lnTo>
                    <a:pt x="155138" y="103910"/>
                  </a:lnTo>
                  <a:cubicBezTo>
                    <a:pt x="156145" y="104582"/>
                    <a:pt x="157153" y="105925"/>
                    <a:pt x="157153" y="106933"/>
                  </a:cubicBezTo>
                  <a:lnTo>
                    <a:pt x="157153" y="227148"/>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3" name="Freeform: Shape 382">
              <a:extLst>
                <a:ext uri="{FF2B5EF4-FFF2-40B4-BE49-F238E27FC236}">
                  <a16:creationId xmlns:a16="http://schemas.microsoft.com/office/drawing/2014/main" id="{5B6250A6-0653-4742-B478-D3643B1EE820}"/>
                </a:ext>
              </a:extLst>
            </p:cNvPr>
            <p:cNvSpPr/>
            <p:nvPr/>
          </p:nvSpPr>
          <p:spPr>
            <a:xfrm>
              <a:off x="13765376" y="5699464"/>
              <a:ext cx="120409" cy="90307"/>
            </a:xfrm>
            <a:custGeom>
              <a:avLst/>
              <a:gdLst>
                <a:gd name="connsiteX0" fmla="*/ 120215 w 134318"/>
                <a:gd name="connsiteY0" fmla="*/ 97717 h 100738"/>
                <a:gd name="connsiteX1" fmla="*/ 25185 w 134318"/>
                <a:gd name="connsiteY1" fmla="*/ 42982 h 100738"/>
                <a:gd name="connsiteX2" fmla="*/ 25185 w 134318"/>
                <a:gd name="connsiteY2" fmla="*/ 25185 h 100738"/>
                <a:gd name="connsiteX3" fmla="*/ 120215 w 134318"/>
                <a:gd name="connsiteY3" fmla="*/ 79920 h 100738"/>
              </a:gdLst>
              <a:ahLst/>
              <a:cxnLst>
                <a:cxn ang="0">
                  <a:pos x="connsiteX0" y="connsiteY0"/>
                </a:cxn>
                <a:cxn ang="0">
                  <a:pos x="connsiteX1" y="connsiteY1"/>
                </a:cxn>
                <a:cxn ang="0">
                  <a:pos x="connsiteX2" y="connsiteY2"/>
                </a:cxn>
                <a:cxn ang="0">
                  <a:pos x="connsiteX3" y="connsiteY3"/>
                </a:cxn>
              </a:cxnLst>
              <a:rect l="l" t="t" r="r" b="b"/>
              <a:pathLst>
                <a:path w="134318" h="100738">
                  <a:moveTo>
                    <a:pt x="120215" y="97717"/>
                  </a:moveTo>
                  <a:lnTo>
                    <a:pt x="25185" y="42982"/>
                  </a:lnTo>
                  <a:lnTo>
                    <a:pt x="25185" y="25185"/>
                  </a:lnTo>
                  <a:lnTo>
                    <a:pt x="120215" y="79920"/>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4" name="Freeform: Shape 383">
              <a:extLst>
                <a:ext uri="{FF2B5EF4-FFF2-40B4-BE49-F238E27FC236}">
                  <a16:creationId xmlns:a16="http://schemas.microsoft.com/office/drawing/2014/main" id="{CB3689C9-B6F7-4A3D-8C94-5FA94D569816}"/>
                </a:ext>
              </a:extLst>
            </p:cNvPr>
            <p:cNvSpPr/>
            <p:nvPr/>
          </p:nvSpPr>
          <p:spPr>
            <a:xfrm>
              <a:off x="13780728" y="5647087"/>
              <a:ext cx="30103" cy="90307"/>
            </a:xfrm>
            <a:custGeom>
              <a:avLst/>
              <a:gdLst>
                <a:gd name="connsiteX0" fmla="*/ 38617 w 33579"/>
                <a:gd name="connsiteY0" fmla="*/ 93687 h 100738"/>
                <a:gd name="connsiteX1" fmla="*/ 25185 w 33579"/>
                <a:gd name="connsiteY1" fmla="*/ 85964 h 100738"/>
                <a:gd name="connsiteX2" fmla="*/ 25185 w 33579"/>
                <a:gd name="connsiteY2" fmla="*/ 25185 h 100738"/>
                <a:gd name="connsiteX3" fmla="*/ 38617 w 33579"/>
                <a:gd name="connsiteY3" fmla="*/ 32908 h 100738"/>
              </a:gdLst>
              <a:ahLst/>
              <a:cxnLst>
                <a:cxn ang="0">
                  <a:pos x="connsiteX0" y="connsiteY0"/>
                </a:cxn>
                <a:cxn ang="0">
                  <a:pos x="connsiteX1" y="connsiteY1"/>
                </a:cxn>
                <a:cxn ang="0">
                  <a:pos x="connsiteX2" y="connsiteY2"/>
                </a:cxn>
                <a:cxn ang="0">
                  <a:pos x="connsiteX3" y="connsiteY3"/>
                </a:cxn>
              </a:cxnLst>
              <a:rect l="l" t="t" r="r" b="b"/>
              <a:pathLst>
                <a:path w="33579" h="100738">
                  <a:moveTo>
                    <a:pt x="38617" y="93687"/>
                  </a:moveTo>
                  <a:lnTo>
                    <a:pt x="25185" y="85964"/>
                  </a:lnTo>
                  <a:lnTo>
                    <a:pt x="25185" y="25185"/>
                  </a:lnTo>
                  <a:lnTo>
                    <a:pt x="38617" y="32908"/>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5" name="Freeform: Shape 384">
              <a:extLst>
                <a:ext uri="{FF2B5EF4-FFF2-40B4-BE49-F238E27FC236}">
                  <a16:creationId xmlns:a16="http://schemas.microsoft.com/office/drawing/2014/main" id="{E22462A8-A288-43DA-9337-7CC70FD9678F}"/>
                </a:ext>
              </a:extLst>
            </p:cNvPr>
            <p:cNvSpPr/>
            <p:nvPr/>
          </p:nvSpPr>
          <p:spPr>
            <a:xfrm>
              <a:off x="13771698" y="5634444"/>
              <a:ext cx="60204" cy="60204"/>
            </a:xfrm>
            <a:custGeom>
              <a:avLst/>
              <a:gdLst>
                <a:gd name="connsiteX0" fmla="*/ 41975 w 67159"/>
                <a:gd name="connsiteY0" fmla="*/ 54399 h 67159"/>
                <a:gd name="connsiteX1" fmla="*/ 58764 w 67159"/>
                <a:gd name="connsiteY1" fmla="*/ 64137 h 67159"/>
                <a:gd name="connsiteX2" fmla="*/ 50369 w 67159"/>
                <a:gd name="connsiteY2" fmla="*/ 44661 h 67159"/>
                <a:gd name="connsiteX3" fmla="*/ 41975 w 67159"/>
                <a:gd name="connsiteY3" fmla="*/ 25185 h 67159"/>
                <a:gd name="connsiteX4" fmla="*/ 33580 w 67159"/>
                <a:gd name="connsiteY4" fmla="*/ 34923 h 67159"/>
                <a:gd name="connsiteX5" fmla="*/ 25185 w 67159"/>
                <a:gd name="connsiteY5" fmla="*/ 44661 h 6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9" h="67159">
                  <a:moveTo>
                    <a:pt x="41975" y="54399"/>
                  </a:moveTo>
                  <a:lnTo>
                    <a:pt x="58764" y="64137"/>
                  </a:lnTo>
                  <a:lnTo>
                    <a:pt x="50369" y="44661"/>
                  </a:lnTo>
                  <a:lnTo>
                    <a:pt x="41975" y="25185"/>
                  </a:lnTo>
                  <a:lnTo>
                    <a:pt x="33580" y="34923"/>
                  </a:lnTo>
                  <a:lnTo>
                    <a:pt x="25185" y="44661"/>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6" name="Freeform: Shape 385">
              <a:extLst>
                <a:ext uri="{FF2B5EF4-FFF2-40B4-BE49-F238E27FC236}">
                  <a16:creationId xmlns:a16="http://schemas.microsoft.com/office/drawing/2014/main" id="{7328E835-65F8-455F-9EF9-691BFF1B0CC0}"/>
                </a:ext>
              </a:extLst>
            </p:cNvPr>
            <p:cNvSpPr/>
            <p:nvPr/>
          </p:nvSpPr>
          <p:spPr>
            <a:xfrm>
              <a:off x="13823173" y="5671770"/>
              <a:ext cx="30103" cy="90307"/>
            </a:xfrm>
            <a:custGeom>
              <a:avLst/>
              <a:gdLst>
                <a:gd name="connsiteX0" fmla="*/ 38617 w 33579"/>
                <a:gd name="connsiteY0" fmla="*/ 93352 h 100738"/>
                <a:gd name="connsiteX1" fmla="*/ 25185 w 33579"/>
                <a:gd name="connsiteY1" fmla="*/ 85628 h 100738"/>
                <a:gd name="connsiteX2" fmla="*/ 25185 w 33579"/>
                <a:gd name="connsiteY2" fmla="*/ 25185 h 100738"/>
                <a:gd name="connsiteX3" fmla="*/ 38617 w 33579"/>
                <a:gd name="connsiteY3" fmla="*/ 32908 h 100738"/>
              </a:gdLst>
              <a:ahLst/>
              <a:cxnLst>
                <a:cxn ang="0">
                  <a:pos x="connsiteX0" y="connsiteY0"/>
                </a:cxn>
                <a:cxn ang="0">
                  <a:pos x="connsiteX1" y="connsiteY1"/>
                </a:cxn>
                <a:cxn ang="0">
                  <a:pos x="connsiteX2" y="connsiteY2"/>
                </a:cxn>
                <a:cxn ang="0">
                  <a:pos x="connsiteX3" y="connsiteY3"/>
                </a:cxn>
              </a:cxnLst>
              <a:rect l="l" t="t" r="r" b="b"/>
              <a:pathLst>
                <a:path w="33579" h="100738">
                  <a:moveTo>
                    <a:pt x="38617" y="93352"/>
                  </a:moveTo>
                  <a:lnTo>
                    <a:pt x="25185" y="85628"/>
                  </a:lnTo>
                  <a:lnTo>
                    <a:pt x="25185" y="25185"/>
                  </a:lnTo>
                  <a:lnTo>
                    <a:pt x="38617" y="32908"/>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7" name="Freeform: Shape 386">
              <a:extLst>
                <a:ext uri="{FF2B5EF4-FFF2-40B4-BE49-F238E27FC236}">
                  <a16:creationId xmlns:a16="http://schemas.microsoft.com/office/drawing/2014/main" id="{D2FCF0F3-7C0F-4487-9756-50B1EF9483A7}"/>
                </a:ext>
              </a:extLst>
            </p:cNvPr>
            <p:cNvSpPr/>
            <p:nvPr/>
          </p:nvSpPr>
          <p:spPr>
            <a:xfrm>
              <a:off x="13814142" y="5658826"/>
              <a:ext cx="60204" cy="60204"/>
            </a:xfrm>
            <a:custGeom>
              <a:avLst/>
              <a:gdLst>
                <a:gd name="connsiteX0" fmla="*/ 41975 w 67159"/>
                <a:gd name="connsiteY0" fmla="*/ 54399 h 67159"/>
                <a:gd name="connsiteX1" fmla="*/ 58764 w 67159"/>
                <a:gd name="connsiteY1" fmla="*/ 64137 h 67159"/>
                <a:gd name="connsiteX2" fmla="*/ 50369 w 67159"/>
                <a:gd name="connsiteY2" fmla="*/ 44661 h 67159"/>
                <a:gd name="connsiteX3" fmla="*/ 41975 w 67159"/>
                <a:gd name="connsiteY3" fmla="*/ 25185 h 67159"/>
                <a:gd name="connsiteX4" fmla="*/ 33580 w 67159"/>
                <a:gd name="connsiteY4" fmla="*/ 34923 h 67159"/>
                <a:gd name="connsiteX5" fmla="*/ 25185 w 67159"/>
                <a:gd name="connsiteY5" fmla="*/ 44661 h 6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9" h="67159">
                  <a:moveTo>
                    <a:pt x="41975" y="54399"/>
                  </a:moveTo>
                  <a:lnTo>
                    <a:pt x="58764" y="64137"/>
                  </a:lnTo>
                  <a:lnTo>
                    <a:pt x="50369" y="44661"/>
                  </a:lnTo>
                  <a:lnTo>
                    <a:pt x="41975" y="25185"/>
                  </a:lnTo>
                  <a:lnTo>
                    <a:pt x="33580" y="34923"/>
                  </a:lnTo>
                  <a:lnTo>
                    <a:pt x="25185" y="44661"/>
                  </a:lnTo>
                  <a:close/>
                </a:path>
              </a:pathLst>
            </a:custGeom>
            <a:solidFill>
              <a:srgbClr val="9C775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8" name="Freeform: Shape 387">
              <a:extLst>
                <a:ext uri="{FF2B5EF4-FFF2-40B4-BE49-F238E27FC236}">
                  <a16:creationId xmlns:a16="http://schemas.microsoft.com/office/drawing/2014/main" id="{89187951-BA55-4813-A610-D1FA064EBD0B}"/>
                </a:ext>
              </a:extLst>
            </p:cNvPr>
            <p:cNvSpPr/>
            <p:nvPr/>
          </p:nvSpPr>
          <p:spPr>
            <a:xfrm>
              <a:off x="14542011" y="5627742"/>
              <a:ext cx="180612" cy="180612"/>
            </a:xfrm>
            <a:custGeom>
              <a:avLst/>
              <a:gdLst>
                <a:gd name="connsiteX0" fmla="*/ 166555 w 201477"/>
                <a:gd name="connsiteY0" fmla="*/ 119632 h 201477"/>
                <a:gd name="connsiteX1" fmla="*/ 36266 w 201477"/>
                <a:gd name="connsiteY1" fmla="*/ 194850 h 201477"/>
                <a:gd name="connsiteX2" fmla="*/ 25185 w 201477"/>
                <a:gd name="connsiteY2" fmla="*/ 190149 h 201477"/>
                <a:gd name="connsiteX3" fmla="*/ 25185 w 201477"/>
                <a:gd name="connsiteY3" fmla="*/ 119632 h 201477"/>
                <a:gd name="connsiteX4" fmla="*/ 36266 w 201477"/>
                <a:gd name="connsiteY4" fmla="*/ 102170 h 201477"/>
                <a:gd name="connsiteX5" fmla="*/ 166555 w 201477"/>
                <a:gd name="connsiteY5" fmla="*/ 26952 h 201477"/>
                <a:gd name="connsiteX6" fmla="*/ 177636 w 201477"/>
                <a:gd name="connsiteY6" fmla="*/ 31653 h 201477"/>
                <a:gd name="connsiteX7" fmla="*/ 177636 w 201477"/>
                <a:gd name="connsiteY7" fmla="*/ 102170 h 201477"/>
                <a:gd name="connsiteX8" fmla="*/ 166555 w 201477"/>
                <a:gd name="connsiteY8" fmla="*/ 119632 h 201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477" h="201477">
                  <a:moveTo>
                    <a:pt x="166555" y="119632"/>
                  </a:moveTo>
                  <a:lnTo>
                    <a:pt x="36266" y="194850"/>
                  </a:lnTo>
                  <a:cubicBezTo>
                    <a:pt x="30221" y="198544"/>
                    <a:pt x="25185" y="196193"/>
                    <a:pt x="25185" y="190149"/>
                  </a:cubicBezTo>
                  <a:lnTo>
                    <a:pt x="25185" y="119632"/>
                  </a:lnTo>
                  <a:cubicBezTo>
                    <a:pt x="25185" y="113587"/>
                    <a:pt x="30221" y="105528"/>
                    <a:pt x="36266" y="102170"/>
                  </a:cubicBezTo>
                  <a:lnTo>
                    <a:pt x="166555" y="26952"/>
                  </a:lnTo>
                  <a:cubicBezTo>
                    <a:pt x="172599" y="23258"/>
                    <a:pt x="177636" y="25608"/>
                    <a:pt x="177636" y="31653"/>
                  </a:cubicBezTo>
                  <a:lnTo>
                    <a:pt x="177636" y="102170"/>
                  </a:lnTo>
                  <a:cubicBezTo>
                    <a:pt x="177972" y="108214"/>
                    <a:pt x="172935" y="115938"/>
                    <a:pt x="166555" y="119632"/>
                  </a:cubicBez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9" name="Freeform: Shape 388">
              <a:extLst>
                <a:ext uri="{FF2B5EF4-FFF2-40B4-BE49-F238E27FC236}">
                  <a16:creationId xmlns:a16="http://schemas.microsoft.com/office/drawing/2014/main" id="{2D1C9816-4A15-43FF-B6D2-F7A3FDCFF36D}"/>
                </a:ext>
              </a:extLst>
            </p:cNvPr>
            <p:cNvSpPr/>
            <p:nvPr/>
          </p:nvSpPr>
          <p:spPr>
            <a:xfrm>
              <a:off x="14557964" y="5697658"/>
              <a:ext cx="30103" cy="90307"/>
            </a:xfrm>
            <a:custGeom>
              <a:avLst/>
              <a:gdLst>
                <a:gd name="connsiteX0" fmla="*/ 31901 w 33579"/>
                <a:gd name="connsiteY0" fmla="*/ 100068 h 100738"/>
                <a:gd name="connsiteX1" fmla="*/ 25185 w 33579"/>
                <a:gd name="connsiteY1" fmla="*/ 104097 h 100738"/>
                <a:gd name="connsiteX2" fmla="*/ 25185 w 33579"/>
                <a:gd name="connsiteY2" fmla="*/ 29214 h 100738"/>
                <a:gd name="connsiteX3" fmla="*/ 31901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1901" y="100068"/>
                  </a:moveTo>
                  <a:lnTo>
                    <a:pt x="25185" y="104097"/>
                  </a:lnTo>
                  <a:lnTo>
                    <a:pt x="25185" y="29214"/>
                  </a:lnTo>
                  <a:lnTo>
                    <a:pt x="31901"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0" name="Freeform: Shape 389">
              <a:extLst>
                <a:ext uri="{FF2B5EF4-FFF2-40B4-BE49-F238E27FC236}">
                  <a16:creationId xmlns:a16="http://schemas.microsoft.com/office/drawing/2014/main" id="{17202921-1DAD-44A3-B7A3-EC408D5D0938}"/>
                </a:ext>
              </a:extLst>
            </p:cNvPr>
            <p:cNvSpPr/>
            <p:nvPr/>
          </p:nvSpPr>
          <p:spPr>
            <a:xfrm>
              <a:off x="14570306" y="5690434"/>
              <a:ext cx="30103" cy="90307"/>
            </a:xfrm>
            <a:custGeom>
              <a:avLst/>
              <a:gdLst>
                <a:gd name="connsiteX0" fmla="*/ 32236 w 33579"/>
                <a:gd name="connsiteY0" fmla="*/ 85292 h 100738"/>
                <a:gd name="connsiteX1" fmla="*/ 25185 w 33579"/>
                <a:gd name="connsiteY1" fmla="*/ 89322 h 100738"/>
                <a:gd name="connsiteX2" fmla="*/ 25185 w 33579"/>
                <a:gd name="connsiteY2" fmla="*/ 29214 h 100738"/>
                <a:gd name="connsiteX3" fmla="*/ 32236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2236" y="85292"/>
                  </a:moveTo>
                  <a:lnTo>
                    <a:pt x="25185" y="89322"/>
                  </a:lnTo>
                  <a:lnTo>
                    <a:pt x="25185" y="29214"/>
                  </a:lnTo>
                  <a:lnTo>
                    <a:pt x="32236"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1" name="Freeform: Shape 390">
              <a:extLst>
                <a:ext uri="{FF2B5EF4-FFF2-40B4-BE49-F238E27FC236}">
                  <a16:creationId xmlns:a16="http://schemas.microsoft.com/office/drawing/2014/main" id="{67641142-485E-45D9-B2C4-184873E1ADC7}"/>
                </a:ext>
              </a:extLst>
            </p:cNvPr>
            <p:cNvSpPr/>
            <p:nvPr/>
          </p:nvSpPr>
          <p:spPr>
            <a:xfrm>
              <a:off x="14582649" y="5683209"/>
              <a:ext cx="30103" cy="90307"/>
            </a:xfrm>
            <a:custGeom>
              <a:avLst/>
              <a:gdLst>
                <a:gd name="connsiteX0" fmla="*/ 32237 w 33579"/>
                <a:gd name="connsiteY0" fmla="*/ 85292 h 100738"/>
                <a:gd name="connsiteX1" fmla="*/ 25185 w 33579"/>
                <a:gd name="connsiteY1" fmla="*/ 89322 h 100738"/>
                <a:gd name="connsiteX2" fmla="*/ 25185 w 33579"/>
                <a:gd name="connsiteY2" fmla="*/ 29214 h 100738"/>
                <a:gd name="connsiteX3" fmla="*/ 32237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2237" y="85292"/>
                  </a:moveTo>
                  <a:lnTo>
                    <a:pt x="25185" y="89322"/>
                  </a:lnTo>
                  <a:lnTo>
                    <a:pt x="25185" y="29214"/>
                  </a:lnTo>
                  <a:lnTo>
                    <a:pt x="32237"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2" name="Freeform: Shape 391">
              <a:extLst>
                <a:ext uri="{FF2B5EF4-FFF2-40B4-BE49-F238E27FC236}">
                  <a16:creationId xmlns:a16="http://schemas.microsoft.com/office/drawing/2014/main" id="{277A32B3-66CF-4702-B879-8F5E1313F76A}"/>
                </a:ext>
              </a:extLst>
            </p:cNvPr>
            <p:cNvSpPr/>
            <p:nvPr/>
          </p:nvSpPr>
          <p:spPr>
            <a:xfrm>
              <a:off x="14594990" y="5676285"/>
              <a:ext cx="30103" cy="90307"/>
            </a:xfrm>
            <a:custGeom>
              <a:avLst/>
              <a:gdLst>
                <a:gd name="connsiteX0" fmla="*/ 32237 w 33579"/>
                <a:gd name="connsiteY0" fmla="*/ 84957 h 100738"/>
                <a:gd name="connsiteX1" fmla="*/ 25185 w 33579"/>
                <a:gd name="connsiteY1" fmla="*/ 88986 h 100738"/>
                <a:gd name="connsiteX2" fmla="*/ 25185 w 33579"/>
                <a:gd name="connsiteY2" fmla="*/ 29214 h 100738"/>
                <a:gd name="connsiteX3" fmla="*/ 32237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2237" y="84957"/>
                  </a:moveTo>
                  <a:lnTo>
                    <a:pt x="25185" y="88986"/>
                  </a:lnTo>
                  <a:lnTo>
                    <a:pt x="25185" y="29214"/>
                  </a:lnTo>
                  <a:lnTo>
                    <a:pt x="32237"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3" name="Freeform: Shape 392">
              <a:extLst>
                <a:ext uri="{FF2B5EF4-FFF2-40B4-BE49-F238E27FC236}">
                  <a16:creationId xmlns:a16="http://schemas.microsoft.com/office/drawing/2014/main" id="{94D06406-225C-482A-8624-95D3C2B98801}"/>
                </a:ext>
              </a:extLst>
            </p:cNvPr>
            <p:cNvSpPr/>
            <p:nvPr/>
          </p:nvSpPr>
          <p:spPr>
            <a:xfrm>
              <a:off x="14607633" y="5669060"/>
              <a:ext cx="30103" cy="90307"/>
            </a:xfrm>
            <a:custGeom>
              <a:avLst/>
              <a:gdLst>
                <a:gd name="connsiteX0" fmla="*/ 31901 w 33579"/>
                <a:gd name="connsiteY0" fmla="*/ 100068 h 100738"/>
                <a:gd name="connsiteX1" fmla="*/ 25185 w 33579"/>
                <a:gd name="connsiteY1" fmla="*/ 104097 h 100738"/>
                <a:gd name="connsiteX2" fmla="*/ 25185 w 33579"/>
                <a:gd name="connsiteY2" fmla="*/ 29214 h 100738"/>
                <a:gd name="connsiteX3" fmla="*/ 31901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1901" y="100068"/>
                  </a:moveTo>
                  <a:lnTo>
                    <a:pt x="25185" y="104097"/>
                  </a:lnTo>
                  <a:lnTo>
                    <a:pt x="25185" y="29214"/>
                  </a:lnTo>
                  <a:lnTo>
                    <a:pt x="31901"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4" name="Freeform: Shape 393">
              <a:extLst>
                <a:ext uri="{FF2B5EF4-FFF2-40B4-BE49-F238E27FC236}">
                  <a16:creationId xmlns:a16="http://schemas.microsoft.com/office/drawing/2014/main" id="{A9A75ED3-5534-4B76-978B-CA50592D9857}"/>
                </a:ext>
              </a:extLst>
            </p:cNvPr>
            <p:cNvSpPr/>
            <p:nvPr/>
          </p:nvSpPr>
          <p:spPr>
            <a:xfrm>
              <a:off x="14619975" y="5661836"/>
              <a:ext cx="30103" cy="90307"/>
            </a:xfrm>
            <a:custGeom>
              <a:avLst/>
              <a:gdLst>
                <a:gd name="connsiteX0" fmla="*/ 31901 w 33579"/>
                <a:gd name="connsiteY0" fmla="*/ 85292 h 100738"/>
                <a:gd name="connsiteX1" fmla="*/ 25185 w 33579"/>
                <a:gd name="connsiteY1" fmla="*/ 89322 h 100738"/>
                <a:gd name="connsiteX2" fmla="*/ 25185 w 33579"/>
                <a:gd name="connsiteY2" fmla="*/ 29214 h 100738"/>
                <a:gd name="connsiteX3" fmla="*/ 31901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1901" y="85292"/>
                  </a:moveTo>
                  <a:lnTo>
                    <a:pt x="25185" y="89322"/>
                  </a:lnTo>
                  <a:lnTo>
                    <a:pt x="25185" y="29214"/>
                  </a:lnTo>
                  <a:lnTo>
                    <a:pt x="31901"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5" name="Freeform: Shape 394">
              <a:extLst>
                <a:ext uri="{FF2B5EF4-FFF2-40B4-BE49-F238E27FC236}">
                  <a16:creationId xmlns:a16="http://schemas.microsoft.com/office/drawing/2014/main" id="{7F9727B7-09D2-46D5-9E6F-44203E6E86B8}"/>
                </a:ext>
              </a:extLst>
            </p:cNvPr>
            <p:cNvSpPr/>
            <p:nvPr/>
          </p:nvSpPr>
          <p:spPr>
            <a:xfrm>
              <a:off x="14632317" y="5654612"/>
              <a:ext cx="30103" cy="90307"/>
            </a:xfrm>
            <a:custGeom>
              <a:avLst/>
              <a:gdLst>
                <a:gd name="connsiteX0" fmla="*/ 32236 w 33579"/>
                <a:gd name="connsiteY0" fmla="*/ 85292 h 100738"/>
                <a:gd name="connsiteX1" fmla="*/ 25185 w 33579"/>
                <a:gd name="connsiteY1" fmla="*/ 89322 h 100738"/>
                <a:gd name="connsiteX2" fmla="*/ 25185 w 33579"/>
                <a:gd name="connsiteY2" fmla="*/ 29214 h 100738"/>
                <a:gd name="connsiteX3" fmla="*/ 32236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2236" y="85292"/>
                  </a:moveTo>
                  <a:lnTo>
                    <a:pt x="25185" y="89322"/>
                  </a:lnTo>
                  <a:lnTo>
                    <a:pt x="25185" y="29214"/>
                  </a:lnTo>
                  <a:lnTo>
                    <a:pt x="32236"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6" name="Freeform: Shape 395">
              <a:extLst>
                <a:ext uri="{FF2B5EF4-FFF2-40B4-BE49-F238E27FC236}">
                  <a16:creationId xmlns:a16="http://schemas.microsoft.com/office/drawing/2014/main" id="{1E372510-6D65-4AA7-9A67-EAC6D6FACF8E}"/>
                </a:ext>
              </a:extLst>
            </p:cNvPr>
            <p:cNvSpPr/>
            <p:nvPr/>
          </p:nvSpPr>
          <p:spPr>
            <a:xfrm>
              <a:off x="14644659" y="5647689"/>
              <a:ext cx="30103" cy="90307"/>
            </a:xfrm>
            <a:custGeom>
              <a:avLst/>
              <a:gdLst>
                <a:gd name="connsiteX0" fmla="*/ 32236 w 33579"/>
                <a:gd name="connsiteY0" fmla="*/ 84957 h 100738"/>
                <a:gd name="connsiteX1" fmla="*/ 25185 w 33579"/>
                <a:gd name="connsiteY1" fmla="*/ 88986 h 100738"/>
                <a:gd name="connsiteX2" fmla="*/ 25185 w 33579"/>
                <a:gd name="connsiteY2" fmla="*/ 28879 h 100738"/>
                <a:gd name="connsiteX3" fmla="*/ 32236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2236" y="84957"/>
                  </a:moveTo>
                  <a:lnTo>
                    <a:pt x="25185" y="88986"/>
                  </a:lnTo>
                  <a:lnTo>
                    <a:pt x="25185" y="28879"/>
                  </a:lnTo>
                  <a:lnTo>
                    <a:pt x="32236"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7" name="Freeform: Shape 396">
              <a:extLst>
                <a:ext uri="{FF2B5EF4-FFF2-40B4-BE49-F238E27FC236}">
                  <a16:creationId xmlns:a16="http://schemas.microsoft.com/office/drawing/2014/main" id="{7307D7E4-466C-4ED5-B962-B0BB11301C65}"/>
                </a:ext>
              </a:extLst>
            </p:cNvPr>
            <p:cNvSpPr/>
            <p:nvPr/>
          </p:nvSpPr>
          <p:spPr>
            <a:xfrm>
              <a:off x="14657000" y="5640465"/>
              <a:ext cx="30103" cy="90307"/>
            </a:xfrm>
            <a:custGeom>
              <a:avLst/>
              <a:gdLst>
                <a:gd name="connsiteX0" fmla="*/ 32237 w 33579"/>
                <a:gd name="connsiteY0" fmla="*/ 100067 h 100738"/>
                <a:gd name="connsiteX1" fmla="*/ 25185 w 33579"/>
                <a:gd name="connsiteY1" fmla="*/ 104097 h 100738"/>
                <a:gd name="connsiteX2" fmla="*/ 25185 w 33579"/>
                <a:gd name="connsiteY2" fmla="*/ 29214 h 100738"/>
                <a:gd name="connsiteX3" fmla="*/ 32237 w 33579"/>
                <a:gd name="connsiteY3" fmla="*/ 25185 h 100738"/>
              </a:gdLst>
              <a:ahLst/>
              <a:cxnLst>
                <a:cxn ang="0">
                  <a:pos x="connsiteX0" y="connsiteY0"/>
                </a:cxn>
                <a:cxn ang="0">
                  <a:pos x="connsiteX1" y="connsiteY1"/>
                </a:cxn>
                <a:cxn ang="0">
                  <a:pos x="connsiteX2" y="connsiteY2"/>
                </a:cxn>
                <a:cxn ang="0">
                  <a:pos x="connsiteX3" y="connsiteY3"/>
                </a:cxn>
              </a:cxnLst>
              <a:rect l="l" t="t" r="r" b="b"/>
              <a:pathLst>
                <a:path w="33579" h="100738">
                  <a:moveTo>
                    <a:pt x="32237" y="100067"/>
                  </a:moveTo>
                  <a:lnTo>
                    <a:pt x="25185" y="104097"/>
                  </a:lnTo>
                  <a:lnTo>
                    <a:pt x="25185" y="29214"/>
                  </a:lnTo>
                  <a:lnTo>
                    <a:pt x="32237" y="25185"/>
                  </a:lnTo>
                  <a:close/>
                </a:path>
              </a:pathLst>
            </a:custGeom>
            <a:solidFill>
              <a:srgbClr val="3A4A5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8" name="Freeform: Shape 397">
              <a:extLst>
                <a:ext uri="{FF2B5EF4-FFF2-40B4-BE49-F238E27FC236}">
                  <a16:creationId xmlns:a16="http://schemas.microsoft.com/office/drawing/2014/main" id="{F895D9EF-7C17-4939-82FA-8D75CB302F00}"/>
                </a:ext>
              </a:extLst>
            </p:cNvPr>
            <p:cNvSpPr/>
            <p:nvPr/>
          </p:nvSpPr>
          <p:spPr>
            <a:xfrm>
              <a:off x="11615703" y="10609337"/>
              <a:ext cx="1384697" cy="842860"/>
            </a:xfrm>
            <a:custGeom>
              <a:avLst/>
              <a:gdLst>
                <a:gd name="connsiteX0" fmla="*/ 1461478 w 1544664"/>
                <a:gd name="connsiteY0" fmla="*/ 484981 h 940230"/>
                <a:gd name="connsiteX1" fmla="*/ 775110 w 1544664"/>
                <a:gd name="connsiteY1" fmla="*/ 881221 h 940230"/>
                <a:gd name="connsiteX2" fmla="*/ 88741 w 1544664"/>
                <a:gd name="connsiteY2" fmla="*/ 484981 h 940230"/>
                <a:gd name="connsiteX3" fmla="*/ 775110 w 1544664"/>
                <a:gd name="connsiteY3" fmla="*/ 88742 h 940230"/>
                <a:gd name="connsiteX4" fmla="*/ 1461478 w 1544664"/>
                <a:gd name="connsiteY4" fmla="*/ 484981 h 940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664" h="940230">
                  <a:moveTo>
                    <a:pt x="1461478" y="484981"/>
                  </a:moveTo>
                  <a:cubicBezTo>
                    <a:pt x="1461478" y="703819"/>
                    <a:pt x="1154180" y="881221"/>
                    <a:pt x="775110" y="881221"/>
                  </a:cubicBezTo>
                  <a:cubicBezTo>
                    <a:pt x="396039" y="881221"/>
                    <a:pt x="88741" y="703818"/>
                    <a:pt x="88741" y="484981"/>
                  </a:cubicBezTo>
                  <a:cubicBezTo>
                    <a:pt x="88741" y="266144"/>
                    <a:pt x="396039" y="88742"/>
                    <a:pt x="775110" y="88742"/>
                  </a:cubicBezTo>
                  <a:cubicBezTo>
                    <a:pt x="1154180" y="88742"/>
                    <a:pt x="1461478" y="266145"/>
                    <a:pt x="1461478" y="484981"/>
                  </a:cubicBez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9" name="Freeform: Shape 398">
              <a:extLst>
                <a:ext uri="{FF2B5EF4-FFF2-40B4-BE49-F238E27FC236}">
                  <a16:creationId xmlns:a16="http://schemas.microsoft.com/office/drawing/2014/main" id="{831379E6-1910-4AB0-A697-69E369AE24AB}"/>
                </a:ext>
              </a:extLst>
            </p:cNvPr>
            <p:cNvSpPr/>
            <p:nvPr/>
          </p:nvSpPr>
          <p:spPr>
            <a:xfrm>
              <a:off x="12254771" y="10426015"/>
              <a:ext cx="511736" cy="752553"/>
            </a:xfrm>
            <a:custGeom>
              <a:avLst/>
              <a:gdLst>
                <a:gd name="connsiteX0" fmla="*/ 114262 w 570854"/>
                <a:gd name="connsiteY0" fmla="*/ 89749 h 839491"/>
                <a:gd name="connsiteX1" fmla="*/ 115605 w 570854"/>
                <a:gd name="connsiteY1" fmla="*/ 552813 h 839491"/>
                <a:gd name="connsiteX2" fmla="*/ 88742 w 570854"/>
                <a:gd name="connsiteY2" fmla="*/ 662954 h 839491"/>
                <a:gd name="connsiteX3" fmla="*/ 218359 w 570854"/>
                <a:gd name="connsiteY3" fmla="*/ 755298 h 839491"/>
                <a:gd name="connsiteX4" fmla="*/ 363759 w 570854"/>
                <a:gd name="connsiteY4" fmla="*/ 735485 h 839491"/>
                <a:gd name="connsiteX5" fmla="*/ 455431 w 570854"/>
                <a:gd name="connsiteY5" fmla="*/ 682094 h 839491"/>
                <a:gd name="connsiteX6" fmla="*/ 508487 w 570854"/>
                <a:gd name="connsiteY6" fmla="*/ 529643 h 839491"/>
                <a:gd name="connsiteX7" fmla="*/ 508487 w 570854"/>
                <a:gd name="connsiteY7" fmla="*/ 88742 h 839491"/>
                <a:gd name="connsiteX8" fmla="*/ 450394 w 570854"/>
                <a:gd name="connsiteY8" fmla="*/ 170004 h 839491"/>
                <a:gd name="connsiteX9" fmla="*/ 171347 w 570854"/>
                <a:gd name="connsiteY9" fmla="*/ 170004 h 839491"/>
                <a:gd name="connsiteX10" fmla="*/ 114262 w 570854"/>
                <a:gd name="connsiteY10" fmla="*/ 89749 h 8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0854" h="839491">
                  <a:moveTo>
                    <a:pt x="114262" y="89749"/>
                  </a:moveTo>
                  <a:lnTo>
                    <a:pt x="115605" y="552813"/>
                  </a:lnTo>
                  <a:cubicBezTo>
                    <a:pt x="114262" y="577661"/>
                    <a:pt x="88742" y="644485"/>
                    <a:pt x="88742" y="662954"/>
                  </a:cubicBezTo>
                  <a:cubicBezTo>
                    <a:pt x="88742" y="696869"/>
                    <a:pt x="180414" y="735485"/>
                    <a:pt x="218359" y="755298"/>
                  </a:cubicBezTo>
                  <a:cubicBezTo>
                    <a:pt x="260334" y="769401"/>
                    <a:pt x="310031" y="763357"/>
                    <a:pt x="363759" y="735485"/>
                  </a:cubicBezTo>
                  <a:cubicBezTo>
                    <a:pt x="394316" y="719704"/>
                    <a:pt x="428903" y="697541"/>
                    <a:pt x="455431" y="682094"/>
                  </a:cubicBezTo>
                  <a:cubicBezTo>
                    <a:pt x="515874" y="652544"/>
                    <a:pt x="508823" y="558857"/>
                    <a:pt x="508487" y="529643"/>
                  </a:cubicBezTo>
                  <a:lnTo>
                    <a:pt x="508487" y="88742"/>
                  </a:lnTo>
                  <a:cubicBezTo>
                    <a:pt x="508487" y="118292"/>
                    <a:pt x="489011" y="147506"/>
                    <a:pt x="450394" y="170004"/>
                  </a:cubicBezTo>
                  <a:cubicBezTo>
                    <a:pt x="373161" y="214665"/>
                    <a:pt x="248245" y="214665"/>
                    <a:pt x="171347" y="170004"/>
                  </a:cubicBezTo>
                  <a:cubicBezTo>
                    <a:pt x="133402" y="147841"/>
                    <a:pt x="114262" y="118627"/>
                    <a:pt x="114262" y="89749"/>
                  </a:cubicBezTo>
                  <a:close/>
                </a:path>
              </a:pathLst>
            </a:custGeom>
            <a:solidFill>
              <a:schemeClr val="bg1">
                <a:lumMod val="9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0" name="Freeform: Shape 399">
              <a:extLst>
                <a:ext uri="{FF2B5EF4-FFF2-40B4-BE49-F238E27FC236}">
                  <a16:creationId xmlns:a16="http://schemas.microsoft.com/office/drawing/2014/main" id="{DC56F2AC-E9A9-4523-B4AD-27A99A7B91BE}"/>
                </a:ext>
              </a:extLst>
            </p:cNvPr>
            <p:cNvSpPr/>
            <p:nvPr/>
          </p:nvSpPr>
          <p:spPr>
            <a:xfrm>
              <a:off x="12320093" y="10504412"/>
              <a:ext cx="210715" cy="301022"/>
            </a:xfrm>
            <a:custGeom>
              <a:avLst/>
              <a:gdLst>
                <a:gd name="connsiteX0" fmla="*/ 104188 w 235057"/>
                <a:gd name="connsiteY0" fmla="*/ 147694 h 335796"/>
                <a:gd name="connsiteX1" fmla="*/ 88742 w 235057"/>
                <a:gd name="connsiteY1" fmla="*/ 94975 h 335796"/>
                <a:gd name="connsiteX2" fmla="*/ 98144 w 235057"/>
                <a:gd name="connsiteY2" fmla="*/ 89602 h 335796"/>
                <a:gd name="connsiteX3" fmla="*/ 146834 w 235057"/>
                <a:gd name="connsiteY3" fmla="*/ 119151 h 335796"/>
                <a:gd name="connsiteX4" fmla="*/ 151871 w 235057"/>
                <a:gd name="connsiteY4" fmla="*/ 127882 h 335796"/>
                <a:gd name="connsiteX5" fmla="*/ 151871 w 235057"/>
                <a:gd name="connsiteY5" fmla="*/ 270260 h 335796"/>
                <a:gd name="connsiteX6" fmla="*/ 148513 w 235057"/>
                <a:gd name="connsiteY6" fmla="*/ 276640 h 335796"/>
                <a:gd name="connsiteX7" fmla="*/ 140790 w 235057"/>
                <a:gd name="connsiteY7" fmla="*/ 277312 h 335796"/>
                <a:gd name="connsiteX8" fmla="*/ 104188 w 235057"/>
                <a:gd name="connsiteY8" fmla="*/ 147694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335796">
                  <a:moveTo>
                    <a:pt x="104188" y="147694"/>
                  </a:moveTo>
                  <a:lnTo>
                    <a:pt x="88742" y="94975"/>
                  </a:lnTo>
                  <a:cubicBezTo>
                    <a:pt x="88742" y="89937"/>
                    <a:pt x="94114" y="87251"/>
                    <a:pt x="98144" y="89602"/>
                  </a:cubicBezTo>
                  <a:lnTo>
                    <a:pt x="146834" y="119151"/>
                  </a:lnTo>
                  <a:cubicBezTo>
                    <a:pt x="149856" y="120831"/>
                    <a:pt x="151871" y="124189"/>
                    <a:pt x="151871" y="127882"/>
                  </a:cubicBezTo>
                  <a:lnTo>
                    <a:pt x="151871" y="270260"/>
                  </a:lnTo>
                  <a:cubicBezTo>
                    <a:pt x="151871" y="270260"/>
                    <a:pt x="151871" y="275298"/>
                    <a:pt x="148513" y="276640"/>
                  </a:cubicBezTo>
                  <a:cubicBezTo>
                    <a:pt x="145155" y="277984"/>
                    <a:pt x="140790" y="277312"/>
                    <a:pt x="140790" y="277312"/>
                  </a:cubicBezTo>
                  <a:cubicBezTo>
                    <a:pt x="118963" y="289737"/>
                    <a:pt x="104188" y="147694"/>
                    <a:pt x="104188" y="147694"/>
                  </a:cubicBez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1" name="Freeform: Shape 400">
              <a:extLst>
                <a:ext uri="{FF2B5EF4-FFF2-40B4-BE49-F238E27FC236}">
                  <a16:creationId xmlns:a16="http://schemas.microsoft.com/office/drawing/2014/main" id="{793ACE9B-5599-4A8A-B15F-00486F52E36C}"/>
                </a:ext>
              </a:extLst>
            </p:cNvPr>
            <p:cNvSpPr/>
            <p:nvPr/>
          </p:nvSpPr>
          <p:spPr>
            <a:xfrm>
              <a:off x="12267225" y="10531071"/>
              <a:ext cx="210715" cy="301022"/>
            </a:xfrm>
            <a:custGeom>
              <a:avLst/>
              <a:gdLst>
                <a:gd name="connsiteX0" fmla="*/ 89288 w 235057"/>
                <a:gd name="connsiteY0" fmla="*/ 203584 h 335796"/>
                <a:gd name="connsiteX1" fmla="*/ 107086 w 235057"/>
                <a:gd name="connsiteY1" fmla="*/ 88742 h 335796"/>
                <a:gd name="connsiteX2" fmla="*/ 161485 w 235057"/>
                <a:gd name="connsiteY2" fmla="*/ 120306 h 335796"/>
                <a:gd name="connsiteX3" fmla="*/ 143687 w 235057"/>
                <a:gd name="connsiteY3" fmla="*/ 235149 h 335796"/>
                <a:gd name="connsiteX4" fmla="*/ 152418 w 235057"/>
                <a:gd name="connsiteY4" fmla="*/ 263691 h 335796"/>
                <a:gd name="connsiteX5" fmla="*/ 98019 w 235057"/>
                <a:gd name="connsiteY5" fmla="*/ 232126 h 335796"/>
                <a:gd name="connsiteX6" fmla="*/ 89288 w 235057"/>
                <a:gd name="connsiteY6" fmla="*/ 203584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057" h="335796">
                  <a:moveTo>
                    <a:pt x="89288" y="203584"/>
                  </a:moveTo>
                  <a:lnTo>
                    <a:pt x="107086" y="88742"/>
                  </a:lnTo>
                  <a:lnTo>
                    <a:pt x="161485" y="120306"/>
                  </a:lnTo>
                  <a:lnTo>
                    <a:pt x="143687" y="235149"/>
                  </a:lnTo>
                  <a:cubicBezTo>
                    <a:pt x="141337" y="249252"/>
                    <a:pt x="145366" y="259327"/>
                    <a:pt x="152418" y="263691"/>
                  </a:cubicBezTo>
                  <a:lnTo>
                    <a:pt x="98019" y="232126"/>
                  </a:lnTo>
                  <a:cubicBezTo>
                    <a:pt x="90968" y="227762"/>
                    <a:pt x="87274" y="217687"/>
                    <a:pt x="89288" y="203584"/>
                  </a:cubicBezTo>
                  <a:close/>
                </a:path>
              </a:pathLst>
            </a:custGeom>
            <a:solidFill>
              <a:schemeClr val="tx2">
                <a:lumMod val="40000"/>
                <a:lumOff val="60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2" name="Freeform: Shape 401">
              <a:extLst>
                <a:ext uri="{FF2B5EF4-FFF2-40B4-BE49-F238E27FC236}">
                  <a16:creationId xmlns:a16="http://schemas.microsoft.com/office/drawing/2014/main" id="{764E8310-FE1A-4B45-9A6A-1D9A20EFFDD8}"/>
                </a:ext>
              </a:extLst>
            </p:cNvPr>
            <p:cNvSpPr/>
            <p:nvPr/>
          </p:nvSpPr>
          <p:spPr>
            <a:xfrm>
              <a:off x="12283969" y="10509398"/>
              <a:ext cx="240817" cy="180612"/>
            </a:xfrm>
            <a:custGeom>
              <a:avLst/>
              <a:gdLst>
                <a:gd name="connsiteX0" fmla="*/ 184779 w 268637"/>
                <a:gd name="connsiteY0" fmla="*/ 120306 h 201477"/>
                <a:gd name="connsiteX1" fmla="*/ 130380 w 268637"/>
                <a:gd name="connsiteY1" fmla="*/ 88742 h 201477"/>
                <a:gd name="connsiteX2" fmla="*/ 88742 w 268637"/>
                <a:gd name="connsiteY2" fmla="*/ 112583 h 201477"/>
                <a:gd name="connsiteX3" fmla="*/ 142805 w 268637"/>
                <a:gd name="connsiteY3" fmla="*/ 144148 h 201477"/>
              </a:gdLst>
              <a:ahLst/>
              <a:cxnLst>
                <a:cxn ang="0">
                  <a:pos x="connsiteX0" y="connsiteY0"/>
                </a:cxn>
                <a:cxn ang="0">
                  <a:pos x="connsiteX1" y="connsiteY1"/>
                </a:cxn>
                <a:cxn ang="0">
                  <a:pos x="connsiteX2" y="connsiteY2"/>
                </a:cxn>
                <a:cxn ang="0">
                  <a:pos x="connsiteX3" y="connsiteY3"/>
                </a:cxn>
              </a:cxnLst>
              <a:rect l="l" t="t" r="r" b="b"/>
              <a:pathLst>
                <a:path w="268637" h="201477">
                  <a:moveTo>
                    <a:pt x="184779" y="120306"/>
                  </a:moveTo>
                  <a:lnTo>
                    <a:pt x="130380" y="88742"/>
                  </a:lnTo>
                  <a:lnTo>
                    <a:pt x="88742" y="112583"/>
                  </a:lnTo>
                  <a:lnTo>
                    <a:pt x="142805" y="144148"/>
                  </a:lnTo>
                  <a:close/>
                </a:path>
              </a:pathLst>
            </a:custGeom>
            <a:solidFill>
              <a:srgbClr val="FFFFFF"/>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3" name="Freeform: Shape 402">
              <a:extLst>
                <a:ext uri="{FF2B5EF4-FFF2-40B4-BE49-F238E27FC236}">
                  <a16:creationId xmlns:a16="http://schemas.microsoft.com/office/drawing/2014/main" id="{D55A5794-B983-4571-A91B-B3A9B99EEBF4}"/>
                </a:ext>
              </a:extLst>
            </p:cNvPr>
            <p:cNvSpPr/>
            <p:nvPr/>
          </p:nvSpPr>
          <p:spPr>
            <a:xfrm>
              <a:off x="12315904" y="10537392"/>
              <a:ext cx="210715" cy="301022"/>
            </a:xfrm>
            <a:custGeom>
              <a:avLst/>
              <a:gdLst>
                <a:gd name="connsiteX0" fmla="*/ 107181 w 235057"/>
                <a:gd name="connsiteY0" fmla="*/ 112919 h 335796"/>
                <a:gd name="connsiteX1" fmla="*/ 89384 w 235057"/>
                <a:gd name="connsiteY1" fmla="*/ 227762 h 335796"/>
                <a:gd name="connsiteX2" fmla="*/ 121285 w 235057"/>
                <a:gd name="connsiteY2" fmla="*/ 253954 h 335796"/>
                <a:gd name="connsiteX3" fmla="*/ 149492 w 235057"/>
                <a:gd name="connsiteY3" fmla="*/ 237835 h 335796"/>
                <a:gd name="connsiteX4" fmla="*/ 149155 w 235057"/>
                <a:gd name="connsiteY4" fmla="*/ 88742 h 335796"/>
                <a:gd name="connsiteX5" fmla="*/ 107181 w 235057"/>
                <a:gd name="connsiteY5" fmla="*/ 112919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057" h="335796">
                  <a:moveTo>
                    <a:pt x="107181" y="112919"/>
                  </a:moveTo>
                  <a:lnTo>
                    <a:pt x="89384" y="227762"/>
                  </a:lnTo>
                  <a:cubicBezTo>
                    <a:pt x="85354" y="253283"/>
                    <a:pt x="100801" y="265707"/>
                    <a:pt x="121285" y="253954"/>
                  </a:cubicBezTo>
                  <a:lnTo>
                    <a:pt x="149492" y="237835"/>
                  </a:lnTo>
                  <a:lnTo>
                    <a:pt x="149155" y="88742"/>
                  </a:lnTo>
                  <a:lnTo>
                    <a:pt x="107181" y="112919"/>
                  </a:ln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4" name="Freeform: Shape 403">
              <a:extLst>
                <a:ext uri="{FF2B5EF4-FFF2-40B4-BE49-F238E27FC236}">
                  <a16:creationId xmlns:a16="http://schemas.microsoft.com/office/drawing/2014/main" id="{2FCF5877-C8D1-446F-8967-7FEB74BA8D00}"/>
                </a:ext>
              </a:extLst>
            </p:cNvPr>
            <p:cNvSpPr/>
            <p:nvPr/>
          </p:nvSpPr>
          <p:spPr>
            <a:xfrm>
              <a:off x="12246342" y="10425713"/>
              <a:ext cx="541838" cy="722450"/>
            </a:xfrm>
            <a:custGeom>
              <a:avLst/>
              <a:gdLst>
                <a:gd name="connsiteX0" fmla="*/ 123665 w 604433"/>
                <a:gd name="connsiteY0" fmla="*/ 90085 h 805911"/>
                <a:gd name="connsiteX1" fmla="*/ 125008 w 604433"/>
                <a:gd name="connsiteY1" fmla="*/ 553149 h 805911"/>
                <a:gd name="connsiteX2" fmla="*/ 88742 w 604433"/>
                <a:gd name="connsiteY2" fmla="*/ 641799 h 805911"/>
                <a:gd name="connsiteX3" fmla="*/ 193846 w 604433"/>
                <a:gd name="connsiteY3" fmla="*/ 724740 h 805911"/>
                <a:gd name="connsiteX4" fmla="*/ 368460 w 604433"/>
                <a:gd name="connsiteY4" fmla="*/ 710301 h 805911"/>
                <a:gd name="connsiteX5" fmla="*/ 467184 w 604433"/>
                <a:gd name="connsiteY5" fmla="*/ 671349 h 805911"/>
                <a:gd name="connsiteX6" fmla="*/ 518226 w 604433"/>
                <a:gd name="connsiteY6" fmla="*/ 529643 h 805911"/>
                <a:gd name="connsiteX7" fmla="*/ 518226 w 604433"/>
                <a:gd name="connsiteY7" fmla="*/ 88742 h 805911"/>
                <a:gd name="connsiteX8" fmla="*/ 460133 w 604433"/>
                <a:gd name="connsiteY8" fmla="*/ 170005 h 805911"/>
                <a:gd name="connsiteX9" fmla="*/ 181086 w 604433"/>
                <a:gd name="connsiteY9" fmla="*/ 170005 h 805911"/>
                <a:gd name="connsiteX10" fmla="*/ 123665 w 604433"/>
                <a:gd name="connsiteY10" fmla="*/ 90085 h 805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4433" h="805911">
                  <a:moveTo>
                    <a:pt x="123665" y="90085"/>
                  </a:moveTo>
                  <a:lnTo>
                    <a:pt x="125008" y="553149"/>
                  </a:lnTo>
                  <a:cubicBezTo>
                    <a:pt x="123665" y="577997"/>
                    <a:pt x="88742" y="623330"/>
                    <a:pt x="88742" y="641799"/>
                  </a:cubicBezTo>
                  <a:cubicBezTo>
                    <a:pt x="88742" y="675714"/>
                    <a:pt x="155901" y="704929"/>
                    <a:pt x="193846" y="724740"/>
                  </a:cubicBezTo>
                  <a:cubicBezTo>
                    <a:pt x="257648" y="753955"/>
                    <a:pt x="309360" y="729777"/>
                    <a:pt x="368460" y="710301"/>
                  </a:cubicBezTo>
                  <a:cubicBezTo>
                    <a:pt x="401032" y="699556"/>
                    <a:pt x="440321" y="686795"/>
                    <a:pt x="467184" y="671349"/>
                  </a:cubicBezTo>
                  <a:cubicBezTo>
                    <a:pt x="527628" y="641799"/>
                    <a:pt x="518226" y="559193"/>
                    <a:pt x="518226" y="529643"/>
                  </a:cubicBezTo>
                  <a:lnTo>
                    <a:pt x="518226" y="88742"/>
                  </a:lnTo>
                  <a:cubicBezTo>
                    <a:pt x="518226" y="118292"/>
                    <a:pt x="498749" y="147506"/>
                    <a:pt x="460133" y="170005"/>
                  </a:cubicBezTo>
                  <a:cubicBezTo>
                    <a:pt x="382900" y="214665"/>
                    <a:pt x="257983" y="214665"/>
                    <a:pt x="181086" y="170005"/>
                  </a:cubicBezTo>
                  <a:cubicBezTo>
                    <a:pt x="142805" y="148177"/>
                    <a:pt x="123665" y="118963"/>
                    <a:pt x="123665" y="90085"/>
                  </a:cubicBezTo>
                  <a:close/>
                </a:path>
              </a:pathLst>
            </a:custGeom>
            <a:no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5" name="Freeform: Shape 404">
              <a:extLst>
                <a:ext uri="{FF2B5EF4-FFF2-40B4-BE49-F238E27FC236}">
                  <a16:creationId xmlns:a16="http://schemas.microsoft.com/office/drawing/2014/main" id="{28018398-19D7-473E-B942-ED9B1C7A243D}"/>
                </a:ext>
              </a:extLst>
            </p:cNvPr>
            <p:cNvSpPr/>
            <p:nvPr/>
          </p:nvSpPr>
          <p:spPr>
            <a:xfrm>
              <a:off x="12206909" y="10268581"/>
              <a:ext cx="662247" cy="451531"/>
            </a:xfrm>
            <a:custGeom>
              <a:avLst/>
              <a:gdLst>
                <a:gd name="connsiteX0" fmla="*/ 88742 w 738752"/>
                <a:gd name="connsiteY0" fmla="*/ 138104 h 503694"/>
                <a:gd name="connsiteX1" fmla="*/ 132731 w 738752"/>
                <a:gd name="connsiteY1" fmla="*/ 321784 h 503694"/>
                <a:gd name="connsiteX2" fmla="*/ 317419 w 738752"/>
                <a:gd name="connsiteY2" fmla="*/ 416815 h 503694"/>
                <a:gd name="connsiteX3" fmla="*/ 547104 w 738752"/>
                <a:gd name="connsiteY3" fmla="*/ 339582 h 503694"/>
                <a:gd name="connsiteX4" fmla="*/ 601167 w 738752"/>
                <a:gd name="connsiteY4" fmla="*/ 251267 h 503694"/>
                <a:gd name="connsiteX5" fmla="*/ 650865 w 738752"/>
                <a:gd name="connsiteY5" fmla="*/ 88742 h 503694"/>
                <a:gd name="connsiteX6" fmla="*/ 529307 w 738752"/>
                <a:gd name="connsiteY6" fmla="*/ 203584 h 503694"/>
                <a:gd name="connsiteX7" fmla="*/ 186458 w 738752"/>
                <a:gd name="connsiteY7" fmla="*/ 203584 h 503694"/>
                <a:gd name="connsiteX8" fmla="*/ 88742 w 738752"/>
                <a:gd name="connsiteY8" fmla="*/ 138104 h 50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8752" h="503694">
                  <a:moveTo>
                    <a:pt x="88742" y="138104"/>
                  </a:moveTo>
                  <a:lnTo>
                    <a:pt x="132731" y="321784"/>
                  </a:lnTo>
                  <a:cubicBezTo>
                    <a:pt x="132731" y="357379"/>
                    <a:pt x="262013" y="405062"/>
                    <a:pt x="317419" y="416815"/>
                  </a:cubicBezTo>
                  <a:cubicBezTo>
                    <a:pt x="367788" y="421516"/>
                    <a:pt x="452074" y="394653"/>
                    <a:pt x="547104" y="339582"/>
                  </a:cubicBezTo>
                  <a:cubicBezTo>
                    <a:pt x="584713" y="321448"/>
                    <a:pt x="584713" y="291563"/>
                    <a:pt x="601167" y="251267"/>
                  </a:cubicBezTo>
                  <a:lnTo>
                    <a:pt x="650865" y="88742"/>
                  </a:lnTo>
                  <a:cubicBezTo>
                    <a:pt x="650865" y="125008"/>
                    <a:pt x="576990" y="175713"/>
                    <a:pt x="529307" y="203584"/>
                  </a:cubicBezTo>
                  <a:cubicBezTo>
                    <a:pt x="434277" y="258655"/>
                    <a:pt x="280817" y="258319"/>
                    <a:pt x="186458" y="203584"/>
                  </a:cubicBezTo>
                  <a:cubicBezTo>
                    <a:pt x="139447" y="176385"/>
                    <a:pt x="88742" y="173698"/>
                    <a:pt x="88742" y="138104"/>
                  </a:cubicBez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6" name="Freeform: Shape 405">
              <a:extLst>
                <a:ext uri="{FF2B5EF4-FFF2-40B4-BE49-F238E27FC236}">
                  <a16:creationId xmlns:a16="http://schemas.microsoft.com/office/drawing/2014/main" id="{21CC94C0-C763-4C25-B263-31AE5CE2CE18}"/>
                </a:ext>
              </a:extLst>
            </p:cNvPr>
            <p:cNvSpPr/>
            <p:nvPr/>
          </p:nvSpPr>
          <p:spPr>
            <a:xfrm>
              <a:off x="12242616" y="9515427"/>
              <a:ext cx="872961" cy="963267"/>
            </a:xfrm>
            <a:custGeom>
              <a:avLst/>
              <a:gdLst>
                <a:gd name="connsiteX0" fmla="*/ 546559 w 973810"/>
                <a:gd name="connsiteY0" fmla="*/ 1018226 h 1074549"/>
                <a:gd name="connsiteX1" fmla="*/ 909555 w 973810"/>
                <a:gd name="connsiteY1" fmla="*/ 559864 h 1074549"/>
                <a:gd name="connsiteX2" fmla="*/ 740314 w 973810"/>
                <a:gd name="connsiteY2" fmla="*/ 198883 h 1074549"/>
                <a:gd name="connsiteX3" fmla="*/ 731583 w 973810"/>
                <a:gd name="connsiteY3" fmla="*/ 200226 h 1074549"/>
                <a:gd name="connsiteX4" fmla="*/ 715129 w 973810"/>
                <a:gd name="connsiteY4" fmla="*/ 178735 h 1074549"/>
                <a:gd name="connsiteX5" fmla="*/ 691623 w 973810"/>
                <a:gd name="connsiteY5" fmla="*/ 162952 h 1074549"/>
                <a:gd name="connsiteX6" fmla="*/ 681549 w 973810"/>
                <a:gd name="connsiteY6" fmla="*/ 164296 h 1074549"/>
                <a:gd name="connsiteX7" fmla="*/ 659051 w 973810"/>
                <a:gd name="connsiteY7" fmla="*/ 143476 h 1074549"/>
                <a:gd name="connsiteX8" fmla="*/ 629501 w 973810"/>
                <a:gd name="connsiteY8" fmla="*/ 129373 h 1074549"/>
                <a:gd name="connsiteX9" fmla="*/ 616740 w 973810"/>
                <a:gd name="connsiteY9" fmla="*/ 131052 h 1074549"/>
                <a:gd name="connsiteX10" fmla="*/ 586519 w 973810"/>
                <a:gd name="connsiteY10" fmla="*/ 112583 h 1074549"/>
                <a:gd name="connsiteX11" fmla="*/ 438432 w 973810"/>
                <a:gd name="connsiteY11" fmla="*/ 88742 h 1074549"/>
                <a:gd name="connsiteX12" fmla="*/ 97599 w 973810"/>
                <a:gd name="connsiteY12" fmla="*/ 234477 h 1074549"/>
                <a:gd name="connsiteX13" fmla="*/ 546559 w 973810"/>
                <a:gd name="connsiteY13" fmla="*/ 1018226 h 1074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73810" h="1074549">
                  <a:moveTo>
                    <a:pt x="546559" y="1018226"/>
                  </a:moveTo>
                  <a:cubicBezTo>
                    <a:pt x="754417" y="969535"/>
                    <a:pt x="909555" y="782833"/>
                    <a:pt x="909555" y="559864"/>
                  </a:cubicBezTo>
                  <a:cubicBezTo>
                    <a:pt x="909555" y="414800"/>
                    <a:pt x="843739" y="284847"/>
                    <a:pt x="740314" y="198883"/>
                  </a:cubicBezTo>
                  <a:cubicBezTo>
                    <a:pt x="737291" y="199218"/>
                    <a:pt x="734269" y="199890"/>
                    <a:pt x="731583" y="200226"/>
                  </a:cubicBezTo>
                  <a:cubicBezTo>
                    <a:pt x="718823" y="200226"/>
                    <a:pt x="703376" y="188137"/>
                    <a:pt x="715129" y="178735"/>
                  </a:cubicBezTo>
                  <a:cubicBezTo>
                    <a:pt x="707405" y="173362"/>
                    <a:pt x="699347" y="168325"/>
                    <a:pt x="691623" y="162952"/>
                  </a:cubicBezTo>
                  <a:cubicBezTo>
                    <a:pt x="688265" y="163624"/>
                    <a:pt x="684907" y="163960"/>
                    <a:pt x="681549" y="164296"/>
                  </a:cubicBezTo>
                  <a:cubicBezTo>
                    <a:pt x="667446" y="165639"/>
                    <a:pt x="651999" y="153886"/>
                    <a:pt x="659051" y="143476"/>
                  </a:cubicBezTo>
                  <a:cubicBezTo>
                    <a:pt x="648977" y="138439"/>
                    <a:pt x="639575" y="133738"/>
                    <a:pt x="629501" y="129373"/>
                  </a:cubicBezTo>
                  <a:cubicBezTo>
                    <a:pt x="625135" y="130044"/>
                    <a:pt x="621106" y="130716"/>
                    <a:pt x="616740" y="131052"/>
                  </a:cubicBezTo>
                  <a:cubicBezTo>
                    <a:pt x="598943" y="131052"/>
                    <a:pt x="585175" y="121985"/>
                    <a:pt x="586519" y="112583"/>
                  </a:cubicBezTo>
                  <a:cubicBezTo>
                    <a:pt x="539843" y="97136"/>
                    <a:pt x="490145" y="88742"/>
                    <a:pt x="438432" y="88742"/>
                  </a:cubicBezTo>
                  <a:cubicBezTo>
                    <a:pt x="304449" y="88742"/>
                    <a:pt x="183227" y="144820"/>
                    <a:pt x="97599" y="234477"/>
                  </a:cubicBezTo>
                  <a:cubicBezTo>
                    <a:pt x="17008" y="319434"/>
                    <a:pt x="511972" y="1026285"/>
                    <a:pt x="546559" y="1018226"/>
                  </a:cubicBezTo>
                  <a:close/>
                </a:path>
              </a:pathLst>
            </a:custGeom>
            <a:solidFill>
              <a:schemeClr val="tx1"/>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7" name="Freeform: Shape 406">
              <a:extLst>
                <a:ext uri="{FF2B5EF4-FFF2-40B4-BE49-F238E27FC236}">
                  <a16:creationId xmlns:a16="http://schemas.microsoft.com/office/drawing/2014/main" id="{6EBA6BE7-239A-4E95-B1C9-BFB8FE6A66DA}"/>
                </a:ext>
              </a:extLst>
            </p:cNvPr>
            <p:cNvSpPr/>
            <p:nvPr/>
          </p:nvSpPr>
          <p:spPr>
            <a:xfrm>
              <a:off x="12597334" y="9537100"/>
              <a:ext cx="270919" cy="180612"/>
            </a:xfrm>
            <a:custGeom>
              <a:avLst/>
              <a:gdLst>
                <a:gd name="connsiteX0" fmla="*/ 88742 w 302216"/>
                <a:gd name="connsiteY0" fmla="*/ 108889 h 201477"/>
                <a:gd name="connsiteX1" fmla="*/ 125008 w 302216"/>
                <a:gd name="connsiteY1" fmla="*/ 129708 h 201477"/>
                <a:gd name="connsiteX2" fmla="*/ 221045 w 302216"/>
                <a:gd name="connsiteY2" fmla="*/ 107210 h 201477"/>
                <a:gd name="connsiteX3" fmla="*/ 190824 w 302216"/>
                <a:gd name="connsiteY3" fmla="*/ 88742 h 201477"/>
                <a:gd name="connsiteX4" fmla="*/ 88742 w 302216"/>
                <a:gd name="connsiteY4" fmla="*/ 108889 h 201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216" h="201477">
                  <a:moveTo>
                    <a:pt x="88742" y="108889"/>
                  </a:moveTo>
                  <a:lnTo>
                    <a:pt x="125008" y="129708"/>
                  </a:lnTo>
                  <a:cubicBezTo>
                    <a:pt x="125008" y="129708"/>
                    <a:pt x="162953" y="116277"/>
                    <a:pt x="221045" y="107210"/>
                  </a:cubicBezTo>
                  <a:cubicBezTo>
                    <a:pt x="203248" y="107210"/>
                    <a:pt x="189481" y="98144"/>
                    <a:pt x="190824" y="88742"/>
                  </a:cubicBezTo>
                  <a:cubicBezTo>
                    <a:pt x="150864" y="90756"/>
                    <a:pt x="88742" y="108889"/>
                    <a:pt x="88742" y="108889"/>
                  </a:cubicBezTo>
                  <a:close/>
                </a:path>
              </a:pathLst>
            </a:custGeom>
            <a:solidFill>
              <a:schemeClr val="bg1">
                <a:lumMod val="9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8" name="Freeform: Shape 407">
              <a:extLst>
                <a:ext uri="{FF2B5EF4-FFF2-40B4-BE49-F238E27FC236}">
                  <a16:creationId xmlns:a16="http://schemas.microsoft.com/office/drawing/2014/main" id="{0BE62A87-C0D7-41FE-9A4D-867A016EEEB4}"/>
                </a:ext>
              </a:extLst>
            </p:cNvPr>
            <p:cNvSpPr/>
            <p:nvPr/>
          </p:nvSpPr>
          <p:spPr>
            <a:xfrm>
              <a:off x="12650614" y="9564492"/>
              <a:ext cx="270919" cy="180612"/>
            </a:xfrm>
            <a:custGeom>
              <a:avLst/>
              <a:gdLst>
                <a:gd name="connsiteX0" fmla="*/ 88742 w 302216"/>
                <a:gd name="connsiteY0" fmla="*/ 111912 h 201477"/>
                <a:gd name="connsiteX1" fmla="*/ 125008 w 302216"/>
                <a:gd name="connsiteY1" fmla="*/ 133067 h 201477"/>
                <a:gd name="connsiteX2" fmla="*/ 226754 w 302216"/>
                <a:gd name="connsiteY2" fmla="*/ 109561 h 201477"/>
                <a:gd name="connsiteX3" fmla="*/ 204256 w 302216"/>
                <a:gd name="connsiteY3" fmla="*/ 88742 h 201477"/>
                <a:gd name="connsiteX4" fmla="*/ 88742 w 302216"/>
                <a:gd name="connsiteY4" fmla="*/ 111912 h 201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216" h="201477">
                  <a:moveTo>
                    <a:pt x="88742" y="111912"/>
                  </a:moveTo>
                  <a:lnTo>
                    <a:pt x="125008" y="133067"/>
                  </a:lnTo>
                  <a:cubicBezTo>
                    <a:pt x="125008" y="133067"/>
                    <a:pt x="166310" y="118292"/>
                    <a:pt x="226754" y="109561"/>
                  </a:cubicBezTo>
                  <a:cubicBezTo>
                    <a:pt x="212651" y="110904"/>
                    <a:pt x="197204" y="99151"/>
                    <a:pt x="204256" y="88742"/>
                  </a:cubicBezTo>
                  <a:cubicBezTo>
                    <a:pt x="163624" y="91092"/>
                    <a:pt x="88742" y="111912"/>
                    <a:pt x="88742" y="111912"/>
                  </a:cubicBezTo>
                  <a:close/>
                </a:path>
              </a:pathLst>
            </a:custGeom>
            <a:solidFill>
              <a:schemeClr val="bg1">
                <a:lumMod val="9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9" name="Freeform: Shape 408">
              <a:extLst>
                <a:ext uri="{FF2B5EF4-FFF2-40B4-BE49-F238E27FC236}">
                  <a16:creationId xmlns:a16="http://schemas.microsoft.com/office/drawing/2014/main" id="{5658413E-900E-4BBC-9FCE-E844A5C873F0}"/>
                </a:ext>
              </a:extLst>
            </p:cNvPr>
            <p:cNvSpPr/>
            <p:nvPr/>
          </p:nvSpPr>
          <p:spPr>
            <a:xfrm>
              <a:off x="12703593" y="9595799"/>
              <a:ext cx="270919" cy="180612"/>
            </a:xfrm>
            <a:custGeom>
              <a:avLst/>
              <a:gdLst>
                <a:gd name="connsiteX0" fmla="*/ 88742 w 302216"/>
                <a:gd name="connsiteY0" fmla="*/ 111240 h 201477"/>
                <a:gd name="connsiteX1" fmla="*/ 125008 w 302216"/>
                <a:gd name="connsiteY1" fmla="*/ 132395 h 201477"/>
                <a:gd name="connsiteX2" fmla="*/ 217352 w 302216"/>
                <a:gd name="connsiteY2" fmla="*/ 110232 h 201477"/>
                <a:gd name="connsiteX3" fmla="*/ 200898 w 302216"/>
                <a:gd name="connsiteY3" fmla="*/ 88742 h 201477"/>
                <a:gd name="connsiteX4" fmla="*/ 88742 w 302216"/>
                <a:gd name="connsiteY4" fmla="*/ 111240 h 201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216" h="201477">
                  <a:moveTo>
                    <a:pt x="88742" y="111240"/>
                  </a:moveTo>
                  <a:lnTo>
                    <a:pt x="125008" y="132395"/>
                  </a:lnTo>
                  <a:cubicBezTo>
                    <a:pt x="125008" y="132395"/>
                    <a:pt x="157244" y="119299"/>
                    <a:pt x="217352" y="110232"/>
                  </a:cubicBezTo>
                  <a:cubicBezTo>
                    <a:pt x="204592" y="110232"/>
                    <a:pt x="189145" y="98144"/>
                    <a:pt x="200898" y="88742"/>
                  </a:cubicBezTo>
                  <a:cubicBezTo>
                    <a:pt x="160266" y="91092"/>
                    <a:pt x="88742" y="111240"/>
                    <a:pt x="88742" y="111240"/>
                  </a:cubicBezTo>
                  <a:close/>
                </a:path>
              </a:pathLst>
            </a:custGeom>
            <a:solidFill>
              <a:schemeClr val="bg1">
                <a:lumMod val="9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0" name="Freeform: Shape 409">
              <a:extLst>
                <a:ext uri="{FF2B5EF4-FFF2-40B4-BE49-F238E27FC236}">
                  <a16:creationId xmlns:a16="http://schemas.microsoft.com/office/drawing/2014/main" id="{7DFEEA9B-89A8-4E1A-AAEF-05F671785750}"/>
                </a:ext>
              </a:extLst>
            </p:cNvPr>
            <p:cNvSpPr/>
            <p:nvPr/>
          </p:nvSpPr>
          <p:spPr>
            <a:xfrm>
              <a:off x="12206906" y="9599233"/>
              <a:ext cx="722450" cy="872961"/>
            </a:xfrm>
            <a:custGeom>
              <a:avLst/>
              <a:gdLst>
                <a:gd name="connsiteX0" fmla="*/ 411781 w 805911"/>
                <a:gd name="connsiteY0" fmla="*/ 132929 h 973810"/>
                <a:gd name="connsiteX1" fmla="*/ 88744 w 805911"/>
                <a:gd name="connsiteY1" fmla="*/ 316945 h 973810"/>
                <a:gd name="connsiteX2" fmla="*/ 409765 w 805911"/>
                <a:gd name="connsiteY2" fmla="*/ 872689 h 973810"/>
                <a:gd name="connsiteX3" fmla="*/ 732466 w 805911"/>
                <a:gd name="connsiteY3" fmla="*/ 688672 h 973810"/>
                <a:gd name="connsiteX4" fmla="*/ 411781 w 805911"/>
                <a:gd name="connsiteY4" fmla="*/ 132929 h 973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5911" h="973810">
                  <a:moveTo>
                    <a:pt x="411781" y="132929"/>
                  </a:moveTo>
                  <a:cubicBezTo>
                    <a:pt x="233808" y="30175"/>
                    <a:pt x="89416" y="112781"/>
                    <a:pt x="88744" y="316945"/>
                  </a:cubicBezTo>
                  <a:cubicBezTo>
                    <a:pt x="88073" y="521110"/>
                    <a:pt x="231794" y="769935"/>
                    <a:pt x="409765" y="872689"/>
                  </a:cubicBezTo>
                  <a:cubicBezTo>
                    <a:pt x="587402" y="975107"/>
                    <a:pt x="732130" y="893172"/>
                    <a:pt x="732466" y="688672"/>
                  </a:cubicBezTo>
                  <a:cubicBezTo>
                    <a:pt x="733138" y="484508"/>
                    <a:pt x="589417" y="235682"/>
                    <a:pt x="411781" y="132929"/>
                  </a:cubicBezTo>
                  <a:close/>
                </a:path>
              </a:pathLst>
            </a:custGeom>
            <a:solidFill>
              <a:schemeClr val="bg1">
                <a:lumMod val="9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1" name="Freeform: Shape 410">
              <a:extLst>
                <a:ext uri="{FF2B5EF4-FFF2-40B4-BE49-F238E27FC236}">
                  <a16:creationId xmlns:a16="http://schemas.microsoft.com/office/drawing/2014/main" id="{4E317016-0479-49C0-82E2-1E4B1CDBD15E}"/>
                </a:ext>
              </a:extLst>
            </p:cNvPr>
            <p:cNvSpPr/>
            <p:nvPr/>
          </p:nvSpPr>
          <p:spPr>
            <a:xfrm>
              <a:off x="11206014" y="9611529"/>
              <a:ext cx="1715821" cy="1685718"/>
            </a:xfrm>
            <a:custGeom>
              <a:avLst/>
              <a:gdLst>
                <a:gd name="connsiteX0" fmla="*/ 1042404 w 1914040"/>
                <a:gd name="connsiteY0" fmla="*/ 207191 h 1880461"/>
                <a:gd name="connsiteX1" fmla="*/ 1280484 w 1914040"/>
                <a:gd name="connsiteY1" fmla="*/ 109138 h 1880461"/>
                <a:gd name="connsiteX2" fmla="*/ 1507146 w 1914040"/>
                <a:gd name="connsiteY2" fmla="*/ 132980 h 1880461"/>
                <a:gd name="connsiteX3" fmla="*/ 1827832 w 1914040"/>
                <a:gd name="connsiteY3" fmla="*/ 688723 h 1880461"/>
                <a:gd name="connsiteX4" fmla="*/ 1740861 w 1914040"/>
                <a:gd name="connsiteY4" fmla="*/ 890537 h 1880461"/>
                <a:gd name="connsiteX5" fmla="*/ 1728436 w 1914040"/>
                <a:gd name="connsiteY5" fmla="*/ 897925 h 1880461"/>
                <a:gd name="connsiteX6" fmla="*/ 1374171 w 1914040"/>
                <a:gd name="connsiteY6" fmla="*/ 1156488 h 1880461"/>
                <a:gd name="connsiteX7" fmla="*/ 1021249 w 1914040"/>
                <a:gd name="connsiteY7" fmla="*/ 1800881 h 1880461"/>
                <a:gd name="connsiteX8" fmla="*/ 800294 w 1914040"/>
                <a:gd name="connsiteY8" fmla="*/ 855278 h 1880461"/>
                <a:gd name="connsiteX9" fmla="*/ 88742 w 1914040"/>
                <a:gd name="connsiteY9" fmla="*/ 217601 h 1880461"/>
                <a:gd name="connsiteX10" fmla="*/ 1042404 w 1914040"/>
                <a:gd name="connsiteY10" fmla="*/ 207191 h 1880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14040" h="1880461">
                  <a:moveTo>
                    <a:pt x="1042404" y="207191"/>
                  </a:moveTo>
                  <a:cubicBezTo>
                    <a:pt x="1116951" y="182342"/>
                    <a:pt x="1280484" y="109138"/>
                    <a:pt x="1280484" y="109138"/>
                  </a:cubicBezTo>
                  <a:cubicBezTo>
                    <a:pt x="1338912" y="76566"/>
                    <a:pt x="1418832" y="81938"/>
                    <a:pt x="1507146" y="132980"/>
                  </a:cubicBezTo>
                  <a:cubicBezTo>
                    <a:pt x="1684782" y="235398"/>
                    <a:pt x="1828503" y="484558"/>
                    <a:pt x="1827832" y="688723"/>
                  </a:cubicBezTo>
                  <a:cubicBezTo>
                    <a:pt x="1827496" y="786104"/>
                    <a:pt x="1794588" y="855614"/>
                    <a:pt x="1740861" y="890537"/>
                  </a:cubicBezTo>
                  <a:cubicBezTo>
                    <a:pt x="1736159" y="893559"/>
                    <a:pt x="1732130" y="895909"/>
                    <a:pt x="1728436" y="897925"/>
                  </a:cubicBezTo>
                  <a:cubicBezTo>
                    <a:pt x="1684111" y="924117"/>
                    <a:pt x="1528973" y="1019483"/>
                    <a:pt x="1374171" y="1156488"/>
                  </a:cubicBezTo>
                  <a:cubicBezTo>
                    <a:pt x="1172357" y="1334796"/>
                    <a:pt x="1021249" y="1800881"/>
                    <a:pt x="1021249" y="1800881"/>
                  </a:cubicBezTo>
                  <a:cubicBezTo>
                    <a:pt x="856037" y="1800881"/>
                    <a:pt x="1222391" y="1511761"/>
                    <a:pt x="800294" y="855278"/>
                  </a:cubicBezTo>
                  <a:cubicBezTo>
                    <a:pt x="400697" y="234054"/>
                    <a:pt x="88742" y="328077"/>
                    <a:pt x="88742" y="217601"/>
                  </a:cubicBezTo>
                  <a:cubicBezTo>
                    <a:pt x="89077" y="217264"/>
                    <a:pt x="774102" y="296849"/>
                    <a:pt x="1042404" y="207191"/>
                  </a:cubicBezTo>
                  <a:close/>
                </a:path>
              </a:pathLst>
            </a:custGeom>
            <a:solidFill>
              <a:schemeClr val="bg1">
                <a:lumMod val="6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2" name="Freeform: Shape 411">
              <a:extLst>
                <a:ext uri="{FF2B5EF4-FFF2-40B4-BE49-F238E27FC236}">
                  <a16:creationId xmlns:a16="http://schemas.microsoft.com/office/drawing/2014/main" id="{E4255F19-0D58-4983-8028-92FCB775AE33}"/>
                </a:ext>
              </a:extLst>
            </p:cNvPr>
            <p:cNvSpPr/>
            <p:nvPr/>
          </p:nvSpPr>
          <p:spPr>
            <a:xfrm>
              <a:off x="10858632" y="9726831"/>
              <a:ext cx="1384697" cy="1745921"/>
            </a:xfrm>
            <a:custGeom>
              <a:avLst/>
              <a:gdLst>
                <a:gd name="connsiteX0" fmla="*/ 782837 w 1544664"/>
                <a:gd name="connsiteY0" fmla="*/ 183674 h 1947620"/>
                <a:gd name="connsiteX1" fmla="*/ 88746 w 1544664"/>
                <a:gd name="connsiteY1" fmla="*/ 579243 h 1947620"/>
                <a:gd name="connsiteX2" fmla="*/ 778472 w 1544664"/>
                <a:gd name="connsiteY2" fmla="*/ 1773335 h 1947620"/>
                <a:gd name="connsiteX3" fmla="*/ 1472228 w 1544664"/>
                <a:gd name="connsiteY3" fmla="*/ 1377767 h 1947620"/>
                <a:gd name="connsiteX4" fmla="*/ 782837 w 1544664"/>
                <a:gd name="connsiteY4" fmla="*/ 183674 h 19476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664" h="1947620">
                  <a:moveTo>
                    <a:pt x="782837" y="183674"/>
                  </a:moveTo>
                  <a:cubicBezTo>
                    <a:pt x="400701" y="-36944"/>
                    <a:pt x="90089" y="140020"/>
                    <a:pt x="88746" y="579243"/>
                  </a:cubicBezTo>
                  <a:cubicBezTo>
                    <a:pt x="87403" y="1018128"/>
                    <a:pt x="396335" y="1552717"/>
                    <a:pt x="778472" y="1773335"/>
                  </a:cubicBezTo>
                  <a:cubicBezTo>
                    <a:pt x="1160609" y="1993953"/>
                    <a:pt x="1471220" y="1816988"/>
                    <a:pt x="1472228" y="1377767"/>
                  </a:cubicBezTo>
                  <a:cubicBezTo>
                    <a:pt x="1473571" y="938544"/>
                    <a:pt x="1164974" y="403957"/>
                    <a:pt x="782837" y="183674"/>
                  </a:cubicBezTo>
                  <a:close/>
                </a:path>
              </a:pathLst>
            </a:custGeom>
            <a:solidFill>
              <a:schemeClr val="bg1">
                <a:lumMod val="6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3" name="Freeform: Shape 412">
              <a:extLst>
                <a:ext uri="{FF2B5EF4-FFF2-40B4-BE49-F238E27FC236}">
                  <a16:creationId xmlns:a16="http://schemas.microsoft.com/office/drawing/2014/main" id="{E610B485-8CE1-459C-9DA9-8060F638D80C}"/>
                </a:ext>
              </a:extLst>
            </p:cNvPr>
            <p:cNvSpPr/>
            <p:nvPr/>
          </p:nvSpPr>
          <p:spPr>
            <a:xfrm>
              <a:off x="10990781" y="9877554"/>
              <a:ext cx="1053574" cy="1414799"/>
            </a:xfrm>
            <a:custGeom>
              <a:avLst/>
              <a:gdLst>
                <a:gd name="connsiteX0" fmla="*/ 247576 w 1175288"/>
                <a:gd name="connsiteY0" fmla="*/ 146834 h 1578244"/>
                <a:gd name="connsiteX1" fmla="*/ 346301 w 1175288"/>
                <a:gd name="connsiteY1" fmla="*/ 88742 h 1578244"/>
                <a:gd name="connsiteX2" fmla="*/ 187469 w 1175288"/>
                <a:gd name="connsiteY2" fmla="*/ 437970 h 1578244"/>
                <a:gd name="connsiteX3" fmla="*/ 730116 w 1175288"/>
                <a:gd name="connsiteY3" fmla="*/ 1377529 h 1578244"/>
                <a:gd name="connsiteX4" fmla="*/ 1117290 w 1175288"/>
                <a:gd name="connsiteY4" fmla="*/ 1415474 h 1578244"/>
                <a:gd name="connsiteX5" fmla="*/ 1018566 w 1175288"/>
                <a:gd name="connsiteY5" fmla="*/ 1473566 h 1578244"/>
                <a:gd name="connsiteX6" fmla="*/ 631392 w 1175288"/>
                <a:gd name="connsiteY6" fmla="*/ 1435621 h 1578244"/>
                <a:gd name="connsiteX7" fmla="*/ 88745 w 1175288"/>
                <a:gd name="connsiteY7" fmla="*/ 496063 h 1578244"/>
                <a:gd name="connsiteX8" fmla="*/ 247576 w 1175288"/>
                <a:gd name="connsiteY8" fmla="*/ 146834 h 1578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5288" h="1578244">
                  <a:moveTo>
                    <a:pt x="247576" y="146834"/>
                  </a:moveTo>
                  <a:lnTo>
                    <a:pt x="346301" y="88742"/>
                  </a:lnTo>
                  <a:cubicBezTo>
                    <a:pt x="248584" y="145491"/>
                    <a:pt x="187805" y="266378"/>
                    <a:pt x="187469" y="437970"/>
                  </a:cubicBezTo>
                  <a:cubicBezTo>
                    <a:pt x="186461" y="783505"/>
                    <a:pt x="429578" y="1203922"/>
                    <a:pt x="730116" y="1377529"/>
                  </a:cubicBezTo>
                  <a:cubicBezTo>
                    <a:pt x="881225" y="1464835"/>
                    <a:pt x="1018566" y="1472895"/>
                    <a:pt x="1117290" y="1415474"/>
                  </a:cubicBezTo>
                  <a:lnTo>
                    <a:pt x="1018566" y="1473566"/>
                  </a:lnTo>
                  <a:cubicBezTo>
                    <a:pt x="919506" y="1530987"/>
                    <a:pt x="782501" y="1522929"/>
                    <a:pt x="631392" y="1435621"/>
                  </a:cubicBezTo>
                  <a:cubicBezTo>
                    <a:pt x="330854" y="1262015"/>
                    <a:pt x="87737" y="841262"/>
                    <a:pt x="88745" y="496063"/>
                  </a:cubicBezTo>
                  <a:cubicBezTo>
                    <a:pt x="89416" y="324470"/>
                    <a:pt x="149860" y="203583"/>
                    <a:pt x="247576" y="146834"/>
                  </a:cubicBezTo>
                  <a:close/>
                </a:path>
              </a:pathLst>
            </a:custGeom>
            <a:solidFill>
              <a:schemeClr val="bg1">
                <a:lumMod val="9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4" name="Freeform: Shape 413">
              <a:extLst>
                <a:ext uri="{FF2B5EF4-FFF2-40B4-BE49-F238E27FC236}">
                  <a16:creationId xmlns:a16="http://schemas.microsoft.com/office/drawing/2014/main" id="{DA9558E9-4D83-413D-A01B-5500242C5C38}"/>
                </a:ext>
              </a:extLst>
            </p:cNvPr>
            <p:cNvSpPr/>
            <p:nvPr/>
          </p:nvSpPr>
          <p:spPr>
            <a:xfrm>
              <a:off x="11283979" y="10089636"/>
              <a:ext cx="903064" cy="872961"/>
            </a:xfrm>
            <a:custGeom>
              <a:avLst/>
              <a:gdLst>
                <a:gd name="connsiteX0" fmla="*/ 509830 w 1007389"/>
                <a:gd name="connsiteY0" fmla="*/ 105014 h 973810"/>
                <a:gd name="connsiteX1" fmla="*/ 680751 w 1007389"/>
                <a:gd name="connsiteY1" fmla="*/ 121804 h 973810"/>
                <a:gd name="connsiteX2" fmla="*/ 920174 w 1007389"/>
                <a:gd name="connsiteY2" fmla="*/ 536177 h 973810"/>
                <a:gd name="connsiteX3" fmla="*/ 849992 w 1007389"/>
                <a:gd name="connsiteY3" fmla="*/ 690308 h 973810"/>
                <a:gd name="connsiteX4" fmla="*/ 364095 w 1007389"/>
                <a:gd name="connsiteY4" fmla="*/ 893800 h 973810"/>
                <a:gd name="connsiteX5" fmla="*/ 405062 w 1007389"/>
                <a:gd name="connsiteY5" fmla="*/ 768549 h 973810"/>
                <a:gd name="connsiteX6" fmla="*/ 234141 w 1007389"/>
                <a:gd name="connsiteY6" fmla="*/ 454914 h 973810"/>
                <a:gd name="connsiteX7" fmla="*/ 88742 w 1007389"/>
                <a:gd name="connsiteY7" fmla="*/ 429058 h 973810"/>
                <a:gd name="connsiteX8" fmla="*/ 509830 w 1007389"/>
                <a:gd name="connsiteY8" fmla="*/ 105014 h 97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7389" h="973810">
                  <a:moveTo>
                    <a:pt x="509830" y="105014"/>
                  </a:moveTo>
                  <a:cubicBezTo>
                    <a:pt x="553484" y="79493"/>
                    <a:pt x="613927" y="83188"/>
                    <a:pt x="680751" y="121804"/>
                  </a:cubicBezTo>
                  <a:cubicBezTo>
                    <a:pt x="813390" y="198366"/>
                    <a:pt x="920509" y="384061"/>
                    <a:pt x="920174" y="536177"/>
                  </a:cubicBezTo>
                  <a:cubicBezTo>
                    <a:pt x="919838" y="612067"/>
                    <a:pt x="893310" y="665123"/>
                    <a:pt x="849992" y="690308"/>
                  </a:cubicBezTo>
                  <a:lnTo>
                    <a:pt x="364095" y="893800"/>
                  </a:lnTo>
                  <a:cubicBezTo>
                    <a:pt x="407077" y="868616"/>
                    <a:pt x="414464" y="843767"/>
                    <a:pt x="405062" y="768549"/>
                  </a:cubicBezTo>
                  <a:cubicBezTo>
                    <a:pt x="387600" y="627178"/>
                    <a:pt x="329172" y="519051"/>
                    <a:pt x="234141" y="454914"/>
                  </a:cubicBezTo>
                  <a:cubicBezTo>
                    <a:pt x="170340" y="411932"/>
                    <a:pt x="132395" y="403537"/>
                    <a:pt x="88742" y="429058"/>
                  </a:cubicBezTo>
                  <a:lnTo>
                    <a:pt x="509830" y="105014"/>
                  </a:lnTo>
                  <a:close/>
                </a:path>
              </a:pathLst>
            </a:custGeom>
            <a:solidFill>
              <a:schemeClr val="bg1">
                <a:lumMod val="9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5" name="Freeform: Shape 414">
              <a:extLst>
                <a:ext uri="{FF2B5EF4-FFF2-40B4-BE49-F238E27FC236}">
                  <a16:creationId xmlns:a16="http://schemas.microsoft.com/office/drawing/2014/main" id="{54953789-C27C-4FC4-9787-46A5AA34C126}"/>
                </a:ext>
              </a:extLst>
            </p:cNvPr>
            <p:cNvSpPr/>
            <p:nvPr/>
          </p:nvSpPr>
          <p:spPr>
            <a:xfrm>
              <a:off x="11242437" y="10377161"/>
              <a:ext cx="481634" cy="571941"/>
            </a:xfrm>
            <a:custGeom>
              <a:avLst/>
              <a:gdLst>
                <a:gd name="connsiteX0" fmla="*/ 281490 w 537274"/>
                <a:gd name="connsiteY0" fmla="*/ 115033 h 638013"/>
                <a:gd name="connsiteX1" fmla="*/ 88743 w 537274"/>
                <a:gd name="connsiteY1" fmla="*/ 224838 h 638013"/>
                <a:gd name="connsiteX2" fmla="*/ 280146 w 537274"/>
                <a:gd name="connsiteY2" fmla="*/ 556269 h 638013"/>
                <a:gd name="connsiteX3" fmla="*/ 472894 w 537274"/>
                <a:gd name="connsiteY3" fmla="*/ 446464 h 638013"/>
                <a:gd name="connsiteX4" fmla="*/ 281490 w 537274"/>
                <a:gd name="connsiteY4" fmla="*/ 115033 h 6380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274" h="638013">
                  <a:moveTo>
                    <a:pt x="281490" y="115033"/>
                  </a:moveTo>
                  <a:cubicBezTo>
                    <a:pt x="175378" y="53918"/>
                    <a:pt x="89078" y="102944"/>
                    <a:pt x="88743" y="224838"/>
                  </a:cubicBezTo>
                  <a:cubicBezTo>
                    <a:pt x="88407" y="346733"/>
                    <a:pt x="174035" y="495154"/>
                    <a:pt x="280146" y="556269"/>
                  </a:cubicBezTo>
                  <a:cubicBezTo>
                    <a:pt x="386258" y="617385"/>
                    <a:pt x="472558" y="568359"/>
                    <a:pt x="472894" y="446464"/>
                  </a:cubicBezTo>
                  <a:cubicBezTo>
                    <a:pt x="473230" y="324906"/>
                    <a:pt x="387601" y="176147"/>
                    <a:pt x="281490" y="115033"/>
                  </a:cubicBezTo>
                  <a:close/>
                </a:path>
              </a:pathLst>
            </a:custGeom>
            <a:solidFill>
              <a:schemeClr val="bg1">
                <a:lumMod val="50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6" name="Freeform: Shape 415">
              <a:extLst>
                <a:ext uri="{FF2B5EF4-FFF2-40B4-BE49-F238E27FC236}">
                  <a16:creationId xmlns:a16="http://schemas.microsoft.com/office/drawing/2014/main" id="{3F7E6DBB-9B6C-4DC1-98A9-825551D69C56}"/>
                </a:ext>
              </a:extLst>
            </p:cNvPr>
            <p:cNvSpPr/>
            <p:nvPr/>
          </p:nvSpPr>
          <p:spPr>
            <a:xfrm>
              <a:off x="11286987" y="10433975"/>
              <a:ext cx="391328" cy="481634"/>
            </a:xfrm>
            <a:custGeom>
              <a:avLst/>
              <a:gdLst>
                <a:gd name="connsiteX0" fmla="*/ 88743 w 436535"/>
                <a:gd name="connsiteY0" fmla="*/ 190004 h 537274"/>
                <a:gd name="connsiteX1" fmla="*/ 231121 w 436535"/>
                <a:gd name="connsiteY1" fmla="*/ 436142 h 537274"/>
                <a:gd name="connsiteX2" fmla="*/ 374170 w 436535"/>
                <a:gd name="connsiteY2" fmla="*/ 354544 h 537274"/>
                <a:gd name="connsiteX3" fmla="*/ 232128 w 436535"/>
                <a:gd name="connsiteY3" fmla="*/ 108406 h 537274"/>
                <a:gd name="connsiteX4" fmla="*/ 88743 w 436535"/>
                <a:gd name="connsiteY4" fmla="*/ 190004 h 537274"/>
                <a:gd name="connsiteX5" fmla="*/ 126688 w 436535"/>
                <a:gd name="connsiteY5" fmla="*/ 211830 h 537274"/>
                <a:gd name="connsiteX6" fmla="*/ 231456 w 436535"/>
                <a:gd name="connsiteY6" fmla="*/ 152059 h 537274"/>
                <a:gd name="connsiteX7" fmla="*/ 335554 w 436535"/>
                <a:gd name="connsiteY7" fmla="*/ 332381 h 537274"/>
                <a:gd name="connsiteX8" fmla="*/ 230785 w 436535"/>
                <a:gd name="connsiteY8" fmla="*/ 392153 h 537274"/>
                <a:gd name="connsiteX9" fmla="*/ 126688 w 436535"/>
                <a:gd name="connsiteY9" fmla="*/ 211830 h 537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6535" h="537274">
                  <a:moveTo>
                    <a:pt x="88743" y="190004"/>
                  </a:moveTo>
                  <a:cubicBezTo>
                    <a:pt x="88407" y="280668"/>
                    <a:pt x="152208" y="390810"/>
                    <a:pt x="231121" y="436142"/>
                  </a:cubicBezTo>
                  <a:cubicBezTo>
                    <a:pt x="310033" y="481475"/>
                    <a:pt x="373834" y="445210"/>
                    <a:pt x="374170" y="354544"/>
                  </a:cubicBezTo>
                  <a:cubicBezTo>
                    <a:pt x="374506" y="264215"/>
                    <a:pt x="310704" y="153737"/>
                    <a:pt x="232128" y="108406"/>
                  </a:cubicBezTo>
                  <a:cubicBezTo>
                    <a:pt x="152880" y="62737"/>
                    <a:pt x="88743" y="99338"/>
                    <a:pt x="88743" y="190004"/>
                  </a:cubicBezTo>
                  <a:close/>
                  <a:moveTo>
                    <a:pt x="126688" y="211830"/>
                  </a:moveTo>
                  <a:cubicBezTo>
                    <a:pt x="127024" y="145342"/>
                    <a:pt x="173699" y="118815"/>
                    <a:pt x="231456" y="152059"/>
                  </a:cubicBezTo>
                  <a:cubicBezTo>
                    <a:pt x="289213" y="185302"/>
                    <a:pt x="335889" y="266229"/>
                    <a:pt x="335554" y="332381"/>
                  </a:cubicBezTo>
                  <a:cubicBezTo>
                    <a:pt x="335217" y="398869"/>
                    <a:pt x="288542" y="425398"/>
                    <a:pt x="230785" y="392153"/>
                  </a:cubicBezTo>
                  <a:cubicBezTo>
                    <a:pt x="173364" y="359246"/>
                    <a:pt x="126688" y="278319"/>
                    <a:pt x="126688" y="211830"/>
                  </a:cubicBezTo>
                  <a:close/>
                </a:path>
              </a:pathLst>
            </a:custGeom>
            <a:solidFill>
              <a:schemeClr val="bg1">
                <a:lumMod val="9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7" name="Freeform: Shape 416">
              <a:extLst>
                <a:ext uri="{FF2B5EF4-FFF2-40B4-BE49-F238E27FC236}">
                  <a16:creationId xmlns:a16="http://schemas.microsoft.com/office/drawing/2014/main" id="{29853AF8-A89A-4B4E-83F9-764CADA71410}"/>
                </a:ext>
              </a:extLst>
            </p:cNvPr>
            <p:cNvSpPr/>
            <p:nvPr/>
          </p:nvSpPr>
          <p:spPr>
            <a:xfrm>
              <a:off x="11039549" y="9674627"/>
              <a:ext cx="1294390" cy="1745921"/>
            </a:xfrm>
            <a:custGeom>
              <a:avLst/>
              <a:gdLst>
                <a:gd name="connsiteX0" fmla="*/ 187466 w 1443925"/>
                <a:gd name="connsiteY0" fmla="*/ 135461 h 1947620"/>
                <a:gd name="connsiteX1" fmla="*/ 679744 w 1443925"/>
                <a:gd name="connsiteY1" fmla="*/ 183816 h 1947620"/>
                <a:gd name="connsiteX2" fmla="*/ 1369134 w 1443925"/>
                <a:gd name="connsiteY2" fmla="*/ 1378245 h 1947620"/>
                <a:gd name="connsiteX3" fmla="*/ 1167321 w 1443925"/>
                <a:gd name="connsiteY3" fmla="*/ 1821832 h 1947620"/>
                <a:gd name="connsiteX4" fmla="*/ 1068596 w 1443925"/>
                <a:gd name="connsiteY4" fmla="*/ 1879925 h 1947620"/>
                <a:gd name="connsiteX5" fmla="*/ 1270410 w 1443925"/>
                <a:gd name="connsiteY5" fmla="*/ 1436337 h 1947620"/>
                <a:gd name="connsiteX6" fmla="*/ 581019 w 1443925"/>
                <a:gd name="connsiteY6" fmla="*/ 241908 h 1947620"/>
                <a:gd name="connsiteX7" fmla="*/ 88742 w 1443925"/>
                <a:gd name="connsiteY7" fmla="*/ 193554 h 1947620"/>
                <a:gd name="connsiteX8" fmla="*/ 187466 w 1443925"/>
                <a:gd name="connsiteY8" fmla="*/ 135461 h 1947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3925" h="1947620">
                  <a:moveTo>
                    <a:pt x="187466" y="135461"/>
                  </a:moveTo>
                  <a:cubicBezTo>
                    <a:pt x="313390" y="62258"/>
                    <a:pt x="487668" y="72667"/>
                    <a:pt x="679744" y="183816"/>
                  </a:cubicBezTo>
                  <a:cubicBezTo>
                    <a:pt x="1061880" y="404434"/>
                    <a:pt x="1370477" y="939022"/>
                    <a:pt x="1369134" y="1378245"/>
                  </a:cubicBezTo>
                  <a:cubicBezTo>
                    <a:pt x="1368462" y="1596176"/>
                    <a:pt x="1291565" y="1749636"/>
                    <a:pt x="1167321" y="1821832"/>
                  </a:cubicBezTo>
                  <a:lnTo>
                    <a:pt x="1068596" y="1879925"/>
                  </a:lnTo>
                  <a:cubicBezTo>
                    <a:pt x="1192841" y="1807728"/>
                    <a:pt x="1269738" y="1654270"/>
                    <a:pt x="1270410" y="1436337"/>
                  </a:cubicBezTo>
                  <a:cubicBezTo>
                    <a:pt x="1271753" y="997115"/>
                    <a:pt x="963156" y="462527"/>
                    <a:pt x="581019" y="241908"/>
                  </a:cubicBezTo>
                  <a:cubicBezTo>
                    <a:pt x="388608" y="130760"/>
                    <a:pt x="214665" y="120686"/>
                    <a:pt x="88742" y="193554"/>
                  </a:cubicBezTo>
                  <a:lnTo>
                    <a:pt x="187466" y="135461"/>
                  </a:lnTo>
                  <a:close/>
                </a:path>
              </a:pathLst>
            </a:custGeom>
            <a:solidFill>
              <a:schemeClr val="tx1"/>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8" name="Freeform: Shape 417">
              <a:extLst>
                <a:ext uri="{FF2B5EF4-FFF2-40B4-BE49-F238E27FC236}">
                  <a16:creationId xmlns:a16="http://schemas.microsoft.com/office/drawing/2014/main" id="{ECB540FE-2547-4C5B-AB3F-9E1B226AAE10}"/>
                </a:ext>
              </a:extLst>
            </p:cNvPr>
            <p:cNvSpPr/>
            <p:nvPr/>
          </p:nvSpPr>
          <p:spPr>
            <a:xfrm>
              <a:off x="10858633" y="9726831"/>
              <a:ext cx="1384697" cy="1745921"/>
            </a:xfrm>
            <a:custGeom>
              <a:avLst/>
              <a:gdLst>
                <a:gd name="connsiteX0" fmla="*/ 1472226 w 1544664"/>
                <a:gd name="connsiteY0" fmla="*/ 1377767 h 1947620"/>
                <a:gd name="connsiteX1" fmla="*/ 778470 w 1544664"/>
                <a:gd name="connsiteY1" fmla="*/ 1773335 h 1947620"/>
                <a:gd name="connsiteX2" fmla="*/ 88744 w 1544664"/>
                <a:gd name="connsiteY2" fmla="*/ 579243 h 1947620"/>
                <a:gd name="connsiteX3" fmla="*/ 782836 w 1544664"/>
                <a:gd name="connsiteY3" fmla="*/ 183674 h 1947620"/>
                <a:gd name="connsiteX4" fmla="*/ 1472226 w 1544664"/>
                <a:gd name="connsiteY4" fmla="*/ 1377767 h 1947620"/>
                <a:gd name="connsiteX5" fmla="*/ 778806 w 1544664"/>
                <a:gd name="connsiteY5" fmla="*/ 1603757 h 1947620"/>
                <a:gd name="connsiteX6" fmla="*/ 1324811 w 1544664"/>
                <a:gd name="connsiteY6" fmla="*/ 1292474 h 1947620"/>
                <a:gd name="connsiteX7" fmla="*/ 782500 w 1544664"/>
                <a:gd name="connsiteY7" fmla="*/ 352915 h 1947620"/>
                <a:gd name="connsiteX8" fmla="*/ 236495 w 1544664"/>
                <a:gd name="connsiteY8" fmla="*/ 664199 h 1947620"/>
                <a:gd name="connsiteX9" fmla="*/ 778806 w 1544664"/>
                <a:gd name="connsiteY9" fmla="*/ 1603757 h 1947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4664" h="1947620">
                  <a:moveTo>
                    <a:pt x="1472226" y="1377767"/>
                  </a:moveTo>
                  <a:cubicBezTo>
                    <a:pt x="1470883" y="1816652"/>
                    <a:pt x="1160271" y="1993618"/>
                    <a:pt x="778470" y="1773335"/>
                  </a:cubicBezTo>
                  <a:cubicBezTo>
                    <a:pt x="396334" y="1552717"/>
                    <a:pt x="87737" y="1018128"/>
                    <a:pt x="88744" y="579243"/>
                  </a:cubicBezTo>
                  <a:cubicBezTo>
                    <a:pt x="90087" y="140020"/>
                    <a:pt x="400699" y="-36944"/>
                    <a:pt x="782836" y="183674"/>
                  </a:cubicBezTo>
                  <a:cubicBezTo>
                    <a:pt x="1164972" y="403957"/>
                    <a:pt x="1473569" y="938544"/>
                    <a:pt x="1472226" y="1377767"/>
                  </a:cubicBezTo>
                  <a:close/>
                  <a:moveTo>
                    <a:pt x="778806" y="1603757"/>
                  </a:moveTo>
                  <a:cubicBezTo>
                    <a:pt x="1079344" y="1777365"/>
                    <a:pt x="1323804" y="1638009"/>
                    <a:pt x="1324811" y="1292474"/>
                  </a:cubicBezTo>
                  <a:cubicBezTo>
                    <a:pt x="1325819" y="946939"/>
                    <a:pt x="1083038" y="526186"/>
                    <a:pt x="782500" y="352915"/>
                  </a:cubicBezTo>
                  <a:cubicBezTo>
                    <a:pt x="481962" y="179309"/>
                    <a:pt x="237166" y="318664"/>
                    <a:pt x="236495" y="664199"/>
                  </a:cubicBezTo>
                  <a:cubicBezTo>
                    <a:pt x="235151" y="1009733"/>
                    <a:pt x="478268" y="1430151"/>
                    <a:pt x="778806" y="1603757"/>
                  </a:cubicBezTo>
                  <a:close/>
                </a:path>
              </a:pathLst>
            </a:custGeom>
            <a:solidFill>
              <a:schemeClr val="bg2">
                <a:lumMod val="8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9" name="Freeform: Shape 418">
              <a:extLst>
                <a:ext uri="{FF2B5EF4-FFF2-40B4-BE49-F238E27FC236}">
                  <a16:creationId xmlns:a16="http://schemas.microsoft.com/office/drawing/2014/main" id="{5D307318-56E8-4866-A958-89FF57BC9182}"/>
                </a:ext>
              </a:extLst>
            </p:cNvPr>
            <p:cNvSpPr/>
            <p:nvPr/>
          </p:nvSpPr>
          <p:spPr>
            <a:xfrm>
              <a:off x="17053348" y="3806563"/>
              <a:ext cx="5598992" cy="3130619"/>
            </a:xfrm>
            <a:custGeom>
              <a:avLst/>
              <a:gdLst>
                <a:gd name="connsiteX0" fmla="*/ 3155908 w 6245816"/>
                <a:gd name="connsiteY0" fmla="*/ 3258662 h 3492284"/>
                <a:gd name="connsiteX1" fmla="*/ 88742 w 6245816"/>
                <a:gd name="connsiteY1" fmla="*/ 1463829 h 3492284"/>
                <a:gd name="connsiteX2" fmla="*/ 2464839 w 6245816"/>
                <a:gd name="connsiteY2" fmla="*/ 88742 h 3492284"/>
                <a:gd name="connsiteX3" fmla="*/ 6169682 w 6245816"/>
                <a:gd name="connsiteY3" fmla="*/ 2235825 h 3492284"/>
                <a:gd name="connsiteX4" fmla="*/ 6005142 w 6245816"/>
                <a:gd name="connsiteY4" fmla="*/ 2256645 h 3492284"/>
                <a:gd name="connsiteX5" fmla="*/ 4298288 w 6245816"/>
                <a:gd name="connsiteY5" fmla="*/ 3233813 h 3492284"/>
                <a:gd name="connsiteX6" fmla="*/ 4131397 w 6245816"/>
                <a:gd name="connsiteY6" fmla="*/ 3422530 h 3492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45816" h="3492284">
                  <a:moveTo>
                    <a:pt x="3155908" y="3258662"/>
                  </a:moveTo>
                  <a:lnTo>
                    <a:pt x="88742" y="1463829"/>
                  </a:lnTo>
                  <a:lnTo>
                    <a:pt x="2464839" y="88742"/>
                  </a:lnTo>
                  <a:lnTo>
                    <a:pt x="6169682" y="2235825"/>
                  </a:lnTo>
                  <a:lnTo>
                    <a:pt x="6005142" y="2256645"/>
                  </a:lnTo>
                  <a:lnTo>
                    <a:pt x="4298288" y="3233813"/>
                  </a:lnTo>
                  <a:lnTo>
                    <a:pt x="4131397" y="3422530"/>
                  </a:ln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0" name="Freeform: Shape 419">
              <a:extLst>
                <a:ext uri="{FF2B5EF4-FFF2-40B4-BE49-F238E27FC236}">
                  <a16:creationId xmlns:a16="http://schemas.microsoft.com/office/drawing/2014/main" id="{709E80A1-6D87-4AE3-AA0E-A6CCAE2A7B3A}"/>
                </a:ext>
              </a:extLst>
            </p:cNvPr>
            <p:cNvSpPr/>
            <p:nvPr/>
          </p:nvSpPr>
          <p:spPr>
            <a:xfrm>
              <a:off x="20892049" y="5197663"/>
              <a:ext cx="331123" cy="301022"/>
            </a:xfrm>
            <a:custGeom>
              <a:avLst/>
              <a:gdLst>
                <a:gd name="connsiteX0" fmla="*/ 25185 w 369376"/>
                <a:gd name="connsiteY0" fmla="*/ 223305 h 335796"/>
                <a:gd name="connsiteX1" fmla="*/ 370384 w 369376"/>
                <a:gd name="connsiteY1" fmla="*/ 25185 h 335796"/>
                <a:gd name="connsiteX2" fmla="*/ 366690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90" y="127603"/>
                  </a:lnTo>
                  <a:lnTo>
                    <a:pt x="25185" y="323372"/>
                  </a:lnTo>
                  <a:close/>
                </a:path>
              </a:pathLst>
            </a:custGeom>
            <a:solidFill>
              <a:srgbClr val="D775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1" name="Freeform: Shape 420">
              <a:extLst>
                <a:ext uri="{FF2B5EF4-FFF2-40B4-BE49-F238E27FC236}">
                  <a16:creationId xmlns:a16="http://schemas.microsoft.com/office/drawing/2014/main" id="{1AD364C7-09D1-4DCC-963B-EC9DD9344C40}"/>
                </a:ext>
              </a:extLst>
            </p:cNvPr>
            <p:cNvSpPr/>
            <p:nvPr/>
          </p:nvSpPr>
          <p:spPr>
            <a:xfrm>
              <a:off x="20889942" y="5195856"/>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2" name="Freeform: Shape 421">
              <a:extLst>
                <a:ext uri="{FF2B5EF4-FFF2-40B4-BE49-F238E27FC236}">
                  <a16:creationId xmlns:a16="http://schemas.microsoft.com/office/drawing/2014/main" id="{6F68FB15-9F71-4FAD-A44D-8C7E4E9857DB}"/>
                </a:ext>
              </a:extLst>
            </p:cNvPr>
            <p:cNvSpPr/>
            <p:nvPr/>
          </p:nvSpPr>
          <p:spPr>
            <a:xfrm>
              <a:off x="20736722" y="5377070"/>
              <a:ext cx="180612" cy="210715"/>
            </a:xfrm>
            <a:custGeom>
              <a:avLst/>
              <a:gdLst>
                <a:gd name="connsiteX0" fmla="*/ 25185 w 201477"/>
                <a:gd name="connsiteY0" fmla="*/ 123237 h 235057"/>
                <a:gd name="connsiteX1" fmla="*/ 197112 w 201477"/>
                <a:gd name="connsiteY1" fmla="*/ 25185 h 235057"/>
                <a:gd name="connsiteX2" fmla="*/ 193419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2" y="25185"/>
                  </a:lnTo>
                  <a:lnTo>
                    <a:pt x="193419"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3" name="Freeform: Shape 422">
              <a:extLst>
                <a:ext uri="{FF2B5EF4-FFF2-40B4-BE49-F238E27FC236}">
                  <a16:creationId xmlns:a16="http://schemas.microsoft.com/office/drawing/2014/main" id="{F94139CD-38ED-4367-8EA0-05FA581F5C99}"/>
                </a:ext>
              </a:extLst>
            </p:cNvPr>
            <p:cNvSpPr/>
            <p:nvPr/>
          </p:nvSpPr>
          <p:spPr>
            <a:xfrm>
              <a:off x="20734315" y="5375264"/>
              <a:ext cx="180612" cy="210715"/>
            </a:xfrm>
            <a:custGeom>
              <a:avLst/>
              <a:gdLst>
                <a:gd name="connsiteX0" fmla="*/ 193754 w 201477"/>
                <a:gd name="connsiteY0" fmla="*/ 33580 h 235057"/>
                <a:gd name="connsiteX1" fmla="*/ 193754 w 201477"/>
                <a:gd name="connsiteY1" fmla="*/ 126931 h 235057"/>
                <a:gd name="connsiteX2" fmla="*/ 30221 w 201477"/>
                <a:gd name="connsiteY2" fmla="*/ 221290 h 235057"/>
                <a:gd name="connsiteX3" fmla="*/ 30221 w 201477"/>
                <a:gd name="connsiteY3" fmla="*/ 127939 h 235057"/>
                <a:gd name="connsiteX4" fmla="*/ 193754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754" y="33580"/>
                  </a:moveTo>
                  <a:lnTo>
                    <a:pt x="193754" y="126931"/>
                  </a:lnTo>
                  <a:lnTo>
                    <a:pt x="30221" y="221290"/>
                  </a:lnTo>
                  <a:lnTo>
                    <a:pt x="30221" y="127939"/>
                  </a:lnTo>
                  <a:lnTo>
                    <a:pt x="193754"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4" name="Freeform: Shape 423">
              <a:extLst>
                <a:ext uri="{FF2B5EF4-FFF2-40B4-BE49-F238E27FC236}">
                  <a16:creationId xmlns:a16="http://schemas.microsoft.com/office/drawing/2014/main" id="{0C32941F-EDAE-4015-823E-A2EB284A0691}"/>
                </a:ext>
              </a:extLst>
            </p:cNvPr>
            <p:cNvSpPr/>
            <p:nvPr/>
          </p:nvSpPr>
          <p:spPr>
            <a:xfrm>
              <a:off x="20736722" y="5564306"/>
              <a:ext cx="180612" cy="210715"/>
            </a:xfrm>
            <a:custGeom>
              <a:avLst/>
              <a:gdLst>
                <a:gd name="connsiteX0" fmla="*/ 25185 w 201477"/>
                <a:gd name="connsiteY0" fmla="*/ 123238 h 235057"/>
                <a:gd name="connsiteX1" fmla="*/ 197112 w 201477"/>
                <a:gd name="connsiteY1" fmla="*/ 25185 h 235057"/>
                <a:gd name="connsiteX2" fmla="*/ 193419 w 201477"/>
                <a:gd name="connsiteY2" fmla="*/ 127603 h 235057"/>
                <a:gd name="connsiteX3" fmla="*/ 25185 w 201477"/>
                <a:gd name="connsiteY3" fmla="*/ 223641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8"/>
                  </a:moveTo>
                  <a:lnTo>
                    <a:pt x="197112" y="25185"/>
                  </a:lnTo>
                  <a:lnTo>
                    <a:pt x="193419" y="127603"/>
                  </a:lnTo>
                  <a:lnTo>
                    <a:pt x="25185" y="223641"/>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5" name="Freeform: Shape 424">
              <a:extLst>
                <a:ext uri="{FF2B5EF4-FFF2-40B4-BE49-F238E27FC236}">
                  <a16:creationId xmlns:a16="http://schemas.microsoft.com/office/drawing/2014/main" id="{B39C8DBF-A5B6-4441-A799-2E4744B95C1C}"/>
                </a:ext>
              </a:extLst>
            </p:cNvPr>
            <p:cNvSpPr/>
            <p:nvPr/>
          </p:nvSpPr>
          <p:spPr>
            <a:xfrm>
              <a:off x="20734315" y="5562499"/>
              <a:ext cx="180612" cy="210715"/>
            </a:xfrm>
            <a:custGeom>
              <a:avLst/>
              <a:gdLst>
                <a:gd name="connsiteX0" fmla="*/ 193754 w 201477"/>
                <a:gd name="connsiteY0" fmla="*/ 33580 h 235057"/>
                <a:gd name="connsiteX1" fmla="*/ 193754 w 201477"/>
                <a:gd name="connsiteY1" fmla="*/ 126931 h 235057"/>
                <a:gd name="connsiteX2" fmla="*/ 30221 w 201477"/>
                <a:gd name="connsiteY2" fmla="*/ 221290 h 235057"/>
                <a:gd name="connsiteX3" fmla="*/ 30221 w 201477"/>
                <a:gd name="connsiteY3" fmla="*/ 127938 h 235057"/>
                <a:gd name="connsiteX4" fmla="*/ 193754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754" y="33580"/>
                  </a:moveTo>
                  <a:lnTo>
                    <a:pt x="193754" y="126931"/>
                  </a:lnTo>
                  <a:lnTo>
                    <a:pt x="30221" y="221290"/>
                  </a:lnTo>
                  <a:lnTo>
                    <a:pt x="30221" y="127938"/>
                  </a:lnTo>
                  <a:lnTo>
                    <a:pt x="193754"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6" name="Freeform: Shape 425">
              <a:extLst>
                <a:ext uri="{FF2B5EF4-FFF2-40B4-BE49-F238E27FC236}">
                  <a16:creationId xmlns:a16="http://schemas.microsoft.com/office/drawing/2014/main" id="{7BF4150B-3705-41D7-913C-65044420B07F}"/>
                </a:ext>
              </a:extLst>
            </p:cNvPr>
            <p:cNvSpPr/>
            <p:nvPr/>
          </p:nvSpPr>
          <p:spPr>
            <a:xfrm>
              <a:off x="20736722" y="5751842"/>
              <a:ext cx="180612" cy="210715"/>
            </a:xfrm>
            <a:custGeom>
              <a:avLst/>
              <a:gdLst>
                <a:gd name="connsiteX0" fmla="*/ 25185 w 201477"/>
                <a:gd name="connsiteY0" fmla="*/ 123237 h 235057"/>
                <a:gd name="connsiteX1" fmla="*/ 197112 w 201477"/>
                <a:gd name="connsiteY1" fmla="*/ 25185 h 235057"/>
                <a:gd name="connsiteX2" fmla="*/ 193419 w 201477"/>
                <a:gd name="connsiteY2" fmla="*/ 127603 h 235057"/>
                <a:gd name="connsiteX3" fmla="*/ 25185 w 201477"/>
                <a:gd name="connsiteY3" fmla="*/ 223640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2" y="25185"/>
                  </a:lnTo>
                  <a:lnTo>
                    <a:pt x="193419" y="127603"/>
                  </a:lnTo>
                  <a:lnTo>
                    <a:pt x="25185" y="223640"/>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7" name="Freeform: Shape 426">
              <a:extLst>
                <a:ext uri="{FF2B5EF4-FFF2-40B4-BE49-F238E27FC236}">
                  <a16:creationId xmlns:a16="http://schemas.microsoft.com/office/drawing/2014/main" id="{810E4970-7710-4BFF-AA88-A169F9B2F69A}"/>
                </a:ext>
              </a:extLst>
            </p:cNvPr>
            <p:cNvSpPr/>
            <p:nvPr/>
          </p:nvSpPr>
          <p:spPr>
            <a:xfrm>
              <a:off x="20734315" y="5750036"/>
              <a:ext cx="180612" cy="210715"/>
            </a:xfrm>
            <a:custGeom>
              <a:avLst/>
              <a:gdLst>
                <a:gd name="connsiteX0" fmla="*/ 193754 w 201477"/>
                <a:gd name="connsiteY0" fmla="*/ 33580 h 235057"/>
                <a:gd name="connsiteX1" fmla="*/ 193754 w 201477"/>
                <a:gd name="connsiteY1" fmla="*/ 126931 h 235057"/>
                <a:gd name="connsiteX2" fmla="*/ 30221 w 201477"/>
                <a:gd name="connsiteY2" fmla="*/ 221290 h 235057"/>
                <a:gd name="connsiteX3" fmla="*/ 30221 w 201477"/>
                <a:gd name="connsiteY3" fmla="*/ 127938 h 235057"/>
                <a:gd name="connsiteX4" fmla="*/ 193754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754" y="33580"/>
                  </a:moveTo>
                  <a:lnTo>
                    <a:pt x="193754" y="126931"/>
                  </a:lnTo>
                  <a:lnTo>
                    <a:pt x="30221" y="221290"/>
                  </a:lnTo>
                  <a:lnTo>
                    <a:pt x="30221" y="127938"/>
                  </a:lnTo>
                  <a:lnTo>
                    <a:pt x="193754"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8" name="Freeform: Shape 427">
              <a:extLst>
                <a:ext uri="{FF2B5EF4-FFF2-40B4-BE49-F238E27FC236}">
                  <a16:creationId xmlns:a16="http://schemas.microsoft.com/office/drawing/2014/main" id="{0F146E23-AD3B-4368-865D-47A588E1ED6D}"/>
                </a:ext>
              </a:extLst>
            </p:cNvPr>
            <p:cNvSpPr/>
            <p:nvPr/>
          </p:nvSpPr>
          <p:spPr>
            <a:xfrm>
              <a:off x="20736722" y="5939378"/>
              <a:ext cx="180612" cy="210715"/>
            </a:xfrm>
            <a:custGeom>
              <a:avLst/>
              <a:gdLst>
                <a:gd name="connsiteX0" fmla="*/ 25185 w 201477"/>
                <a:gd name="connsiteY0" fmla="*/ 122901 h 235057"/>
                <a:gd name="connsiteX1" fmla="*/ 197112 w 201477"/>
                <a:gd name="connsiteY1" fmla="*/ 25185 h 235057"/>
                <a:gd name="connsiteX2" fmla="*/ 193419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2901"/>
                  </a:moveTo>
                  <a:lnTo>
                    <a:pt x="197112" y="25185"/>
                  </a:lnTo>
                  <a:lnTo>
                    <a:pt x="193419"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9" name="Freeform: Shape 428">
              <a:extLst>
                <a:ext uri="{FF2B5EF4-FFF2-40B4-BE49-F238E27FC236}">
                  <a16:creationId xmlns:a16="http://schemas.microsoft.com/office/drawing/2014/main" id="{6B15DDC5-177C-472B-9540-3E3869F9AEB2}"/>
                </a:ext>
              </a:extLst>
            </p:cNvPr>
            <p:cNvSpPr/>
            <p:nvPr/>
          </p:nvSpPr>
          <p:spPr>
            <a:xfrm>
              <a:off x="20734315" y="5937271"/>
              <a:ext cx="180612" cy="210715"/>
            </a:xfrm>
            <a:custGeom>
              <a:avLst/>
              <a:gdLst>
                <a:gd name="connsiteX0" fmla="*/ 193754 w 201477"/>
                <a:gd name="connsiteY0" fmla="*/ 33580 h 235057"/>
                <a:gd name="connsiteX1" fmla="*/ 193754 w 201477"/>
                <a:gd name="connsiteY1" fmla="*/ 126931 h 235057"/>
                <a:gd name="connsiteX2" fmla="*/ 30221 w 201477"/>
                <a:gd name="connsiteY2" fmla="*/ 221290 h 235057"/>
                <a:gd name="connsiteX3" fmla="*/ 30221 w 201477"/>
                <a:gd name="connsiteY3" fmla="*/ 127939 h 235057"/>
                <a:gd name="connsiteX4" fmla="*/ 193754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754" y="33580"/>
                  </a:moveTo>
                  <a:lnTo>
                    <a:pt x="193754" y="126931"/>
                  </a:lnTo>
                  <a:lnTo>
                    <a:pt x="30221" y="221290"/>
                  </a:lnTo>
                  <a:lnTo>
                    <a:pt x="30221" y="127939"/>
                  </a:lnTo>
                  <a:lnTo>
                    <a:pt x="193754"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0" name="Freeform: Shape 429">
              <a:extLst>
                <a:ext uri="{FF2B5EF4-FFF2-40B4-BE49-F238E27FC236}">
                  <a16:creationId xmlns:a16="http://schemas.microsoft.com/office/drawing/2014/main" id="{E6A997F6-21AD-44D9-AFA9-6B09DF1EFB21}"/>
                </a:ext>
              </a:extLst>
            </p:cNvPr>
            <p:cNvSpPr/>
            <p:nvPr/>
          </p:nvSpPr>
          <p:spPr>
            <a:xfrm>
              <a:off x="20736722" y="6126613"/>
              <a:ext cx="180612" cy="210715"/>
            </a:xfrm>
            <a:custGeom>
              <a:avLst/>
              <a:gdLst>
                <a:gd name="connsiteX0" fmla="*/ 25185 w 201477"/>
                <a:gd name="connsiteY0" fmla="*/ 123237 h 235057"/>
                <a:gd name="connsiteX1" fmla="*/ 197112 w 201477"/>
                <a:gd name="connsiteY1" fmla="*/ 25185 h 235057"/>
                <a:gd name="connsiteX2" fmla="*/ 193419 w 201477"/>
                <a:gd name="connsiteY2" fmla="*/ 127602 h 235057"/>
                <a:gd name="connsiteX3" fmla="*/ 25185 w 201477"/>
                <a:gd name="connsiteY3" fmla="*/ 223640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2" y="25185"/>
                  </a:lnTo>
                  <a:lnTo>
                    <a:pt x="193419" y="127602"/>
                  </a:lnTo>
                  <a:lnTo>
                    <a:pt x="25185" y="223640"/>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1" name="Freeform: Shape 430">
              <a:extLst>
                <a:ext uri="{FF2B5EF4-FFF2-40B4-BE49-F238E27FC236}">
                  <a16:creationId xmlns:a16="http://schemas.microsoft.com/office/drawing/2014/main" id="{70BAD944-D240-4527-BDBA-7C96D88D143D}"/>
                </a:ext>
              </a:extLst>
            </p:cNvPr>
            <p:cNvSpPr/>
            <p:nvPr/>
          </p:nvSpPr>
          <p:spPr>
            <a:xfrm>
              <a:off x="20734315" y="6124807"/>
              <a:ext cx="180612" cy="210715"/>
            </a:xfrm>
            <a:custGeom>
              <a:avLst/>
              <a:gdLst>
                <a:gd name="connsiteX0" fmla="*/ 193754 w 201477"/>
                <a:gd name="connsiteY0" fmla="*/ 33580 h 235057"/>
                <a:gd name="connsiteX1" fmla="*/ 193754 w 201477"/>
                <a:gd name="connsiteY1" fmla="*/ 126931 h 235057"/>
                <a:gd name="connsiteX2" fmla="*/ 30221 w 201477"/>
                <a:gd name="connsiteY2" fmla="*/ 221290 h 235057"/>
                <a:gd name="connsiteX3" fmla="*/ 30221 w 201477"/>
                <a:gd name="connsiteY3" fmla="*/ 127938 h 235057"/>
                <a:gd name="connsiteX4" fmla="*/ 193754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7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754" y="33580"/>
                  </a:moveTo>
                  <a:lnTo>
                    <a:pt x="193754" y="126931"/>
                  </a:lnTo>
                  <a:lnTo>
                    <a:pt x="30221" y="221290"/>
                  </a:lnTo>
                  <a:lnTo>
                    <a:pt x="30221" y="127938"/>
                  </a:lnTo>
                  <a:lnTo>
                    <a:pt x="193754" y="33580"/>
                  </a:lnTo>
                  <a:close/>
                  <a:moveTo>
                    <a:pt x="198456" y="25185"/>
                  </a:moveTo>
                  <a:lnTo>
                    <a:pt x="25185" y="125252"/>
                  </a:lnTo>
                  <a:lnTo>
                    <a:pt x="25185" y="229685"/>
                  </a:lnTo>
                  <a:lnTo>
                    <a:pt x="198456" y="129617"/>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2" name="Freeform: Shape 431">
              <a:extLst>
                <a:ext uri="{FF2B5EF4-FFF2-40B4-BE49-F238E27FC236}">
                  <a16:creationId xmlns:a16="http://schemas.microsoft.com/office/drawing/2014/main" id="{8110B364-854F-48B6-888E-C8CAF3662EF3}"/>
                </a:ext>
              </a:extLst>
            </p:cNvPr>
            <p:cNvSpPr/>
            <p:nvPr/>
          </p:nvSpPr>
          <p:spPr>
            <a:xfrm>
              <a:off x="20736722" y="6314149"/>
              <a:ext cx="180612" cy="210715"/>
            </a:xfrm>
            <a:custGeom>
              <a:avLst/>
              <a:gdLst>
                <a:gd name="connsiteX0" fmla="*/ 25185 w 201477"/>
                <a:gd name="connsiteY0" fmla="*/ 122902 h 235057"/>
                <a:gd name="connsiteX1" fmla="*/ 197112 w 201477"/>
                <a:gd name="connsiteY1" fmla="*/ 25185 h 235057"/>
                <a:gd name="connsiteX2" fmla="*/ 193419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2902"/>
                  </a:moveTo>
                  <a:lnTo>
                    <a:pt x="197112" y="25185"/>
                  </a:lnTo>
                  <a:lnTo>
                    <a:pt x="193419"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3" name="Freeform: Shape 432">
              <a:extLst>
                <a:ext uri="{FF2B5EF4-FFF2-40B4-BE49-F238E27FC236}">
                  <a16:creationId xmlns:a16="http://schemas.microsoft.com/office/drawing/2014/main" id="{1B5EA0A4-64D6-4339-BEE1-EB726646248F}"/>
                </a:ext>
              </a:extLst>
            </p:cNvPr>
            <p:cNvSpPr/>
            <p:nvPr/>
          </p:nvSpPr>
          <p:spPr>
            <a:xfrm>
              <a:off x="20734315" y="6312042"/>
              <a:ext cx="180612" cy="210715"/>
            </a:xfrm>
            <a:custGeom>
              <a:avLst/>
              <a:gdLst>
                <a:gd name="connsiteX0" fmla="*/ 193754 w 201477"/>
                <a:gd name="connsiteY0" fmla="*/ 33916 h 235057"/>
                <a:gd name="connsiteX1" fmla="*/ 193754 w 201477"/>
                <a:gd name="connsiteY1" fmla="*/ 127267 h 235057"/>
                <a:gd name="connsiteX2" fmla="*/ 30221 w 201477"/>
                <a:gd name="connsiteY2" fmla="*/ 221626 h 235057"/>
                <a:gd name="connsiteX3" fmla="*/ 30221 w 201477"/>
                <a:gd name="connsiteY3" fmla="*/ 128275 h 235057"/>
                <a:gd name="connsiteX4" fmla="*/ 193754 w 201477"/>
                <a:gd name="connsiteY4" fmla="*/ 33916 h 235057"/>
                <a:gd name="connsiteX5" fmla="*/ 198456 w 201477"/>
                <a:gd name="connsiteY5" fmla="*/ 25185 h 235057"/>
                <a:gd name="connsiteX6" fmla="*/ 25185 w 201477"/>
                <a:gd name="connsiteY6" fmla="*/ 125253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754" y="33916"/>
                  </a:moveTo>
                  <a:lnTo>
                    <a:pt x="193754" y="127267"/>
                  </a:lnTo>
                  <a:lnTo>
                    <a:pt x="30221" y="221626"/>
                  </a:lnTo>
                  <a:lnTo>
                    <a:pt x="30221" y="128275"/>
                  </a:lnTo>
                  <a:lnTo>
                    <a:pt x="193754" y="33916"/>
                  </a:lnTo>
                  <a:close/>
                  <a:moveTo>
                    <a:pt x="198456" y="25185"/>
                  </a:moveTo>
                  <a:lnTo>
                    <a:pt x="25185" y="125253"/>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4" name="Freeform: Shape 433">
              <a:extLst>
                <a:ext uri="{FF2B5EF4-FFF2-40B4-BE49-F238E27FC236}">
                  <a16:creationId xmlns:a16="http://schemas.microsoft.com/office/drawing/2014/main" id="{4BFA49CA-AA93-4E5A-B3AE-8511B8241557}"/>
                </a:ext>
              </a:extLst>
            </p:cNvPr>
            <p:cNvSpPr/>
            <p:nvPr/>
          </p:nvSpPr>
          <p:spPr>
            <a:xfrm>
              <a:off x="20736722" y="6501384"/>
              <a:ext cx="180612" cy="210715"/>
            </a:xfrm>
            <a:custGeom>
              <a:avLst/>
              <a:gdLst>
                <a:gd name="connsiteX0" fmla="*/ 25185 w 201477"/>
                <a:gd name="connsiteY0" fmla="*/ 123237 h 235057"/>
                <a:gd name="connsiteX1" fmla="*/ 197112 w 201477"/>
                <a:gd name="connsiteY1" fmla="*/ 25185 h 235057"/>
                <a:gd name="connsiteX2" fmla="*/ 193419 w 201477"/>
                <a:gd name="connsiteY2" fmla="*/ 127603 h 235057"/>
                <a:gd name="connsiteX3" fmla="*/ 25185 w 201477"/>
                <a:gd name="connsiteY3" fmla="*/ 223641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2" y="25185"/>
                  </a:lnTo>
                  <a:lnTo>
                    <a:pt x="193419" y="127603"/>
                  </a:lnTo>
                  <a:lnTo>
                    <a:pt x="25185" y="223641"/>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5" name="Freeform: Shape 434">
              <a:extLst>
                <a:ext uri="{FF2B5EF4-FFF2-40B4-BE49-F238E27FC236}">
                  <a16:creationId xmlns:a16="http://schemas.microsoft.com/office/drawing/2014/main" id="{48DBC269-E70C-4236-99B9-2AEEBC12E3F0}"/>
                </a:ext>
              </a:extLst>
            </p:cNvPr>
            <p:cNvSpPr/>
            <p:nvPr/>
          </p:nvSpPr>
          <p:spPr>
            <a:xfrm>
              <a:off x="20734315" y="6499577"/>
              <a:ext cx="180612" cy="210715"/>
            </a:xfrm>
            <a:custGeom>
              <a:avLst/>
              <a:gdLst>
                <a:gd name="connsiteX0" fmla="*/ 193754 w 201477"/>
                <a:gd name="connsiteY0" fmla="*/ 33580 h 235057"/>
                <a:gd name="connsiteX1" fmla="*/ 193754 w 201477"/>
                <a:gd name="connsiteY1" fmla="*/ 126931 h 235057"/>
                <a:gd name="connsiteX2" fmla="*/ 30221 w 201477"/>
                <a:gd name="connsiteY2" fmla="*/ 221290 h 235057"/>
                <a:gd name="connsiteX3" fmla="*/ 30221 w 201477"/>
                <a:gd name="connsiteY3" fmla="*/ 127938 h 235057"/>
                <a:gd name="connsiteX4" fmla="*/ 193754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754" y="33580"/>
                  </a:moveTo>
                  <a:lnTo>
                    <a:pt x="193754" y="126931"/>
                  </a:lnTo>
                  <a:lnTo>
                    <a:pt x="30221" y="221290"/>
                  </a:lnTo>
                  <a:lnTo>
                    <a:pt x="30221" y="127938"/>
                  </a:lnTo>
                  <a:lnTo>
                    <a:pt x="193754"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6" name="Freeform: Shape 435">
              <a:extLst>
                <a:ext uri="{FF2B5EF4-FFF2-40B4-BE49-F238E27FC236}">
                  <a16:creationId xmlns:a16="http://schemas.microsoft.com/office/drawing/2014/main" id="{97147BC3-DA96-4EE2-992A-290F8A1242CB}"/>
                </a:ext>
              </a:extLst>
            </p:cNvPr>
            <p:cNvSpPr/>
            <p:nvPr/>
          </p:nvSpPr>
          <p:spPr>
            <a:xfrm>
              <a:off x="21202703" y="5018253"/>
              <a:ext cx="331123" cy="301022"/>
            </a:xfrm>
            <a:custGeom>
              <a:avLst/>
              <a:gdLst>
                <a:gd name="connsiteX0" fmla="*/ 25185 w 369376"/>
                <a:gd name="connsiteY0" fmla="*/ 223305 h 335796"/>
                <a:gd name="connsiteX1" fmla="*/ 370384 w 369376"/>
                <a:gd name="connsiteY1" fmla="*/ 25185 h 335796"/>
                <a:gd name="connsiteX2" fmla="*/ 367025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7025"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7" name="Freeform: Shape 436">
              <a:extLst>
                <a:ext uri="{FF2B5EF4-FFF2-40B4-BE49-F238E27FC236}">
                  <a16:creationId xmlns:a16="http://schemas.microsoft.com/office/drawing/2014/main" id="{16AC0871-B259-4769-9BEE-536D6286107D}"/>
                </a:ext>
              </a:extLst>
            </p:cNvPr>
            <p:cNvSpPr/>
            <p:nvPr/>
          </p:nvSpPr>
          <p:spPr>
            <a:xfrm>
              <a:off x="21200596" y="5016447"/>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8" name="Freeform: Shape 437">
              <a:extLst>
                <a:ext uri="{FF2B5EF4-FFF2-40B4-BE49-F238E27FC236}">
                  <a16:creationId xmlns:a16="http://schemas.microsoft.com/office/drawing/2014/main" id="{FCDB145D-FD0D-42D3-9553-7F61D7597A23}"/>
                </a:ext>
              </a:extLst>
            </p:cNvPr>
            <p:cNvSpPr/>
            <p:nvPr/>
          </p:nvSpPr>
          <p:spPr>
            <a:xfrm>
              <a:off x="21513357" y="4838845"/>
              <a:ext cx="331123" cy="301022"/>
            </a:xfrm>
            <a:custGeom>
              <a:avLst/>
              <a:gdLst>
                <a:gd name="connsiteX0" fmla="*/ 25185 w 369376"/>
                <a:gd name="connsiteY0" fmla="*/ 223305 h 335796"/>
                <a:gd name="connsiteX1" fmla="*/ 370719 w 369376"/>
                <a:gd name="connsiteY1" fmla="*/ 25185 h 335796"/>
                <a:gd name="connsiteX2" fmla="*/ 367025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719" y="25185"/>
                  </a:lnTo>
                  <a:lnTo>
                    <a:pt x="367025"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9" name="Freeform: Shape 438">
              <a:extLst>
                <a:ext uri="{FF2B5EF4-FFF2-40B4-BE49-F238E27FC236}">
                  <a16:creationId xmlns:a16="http://schemas.microsoft.com/office/drawing/2014/main" id="{5E758CA2-1728-408A-856A-53552F8FC663}"/>
                </a:ext>
              </a:extLst>
            </p:cNvPr>
            <p:cNvSpPr/>
            <p:nvPr/>
          </p:nvSpPr>
          <p:spPr>
            <a:xfrm>
              <a:off x="21511250" y="4837039"/>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7 h 335796"/>
                <a:gd name="connsiteX3" fmla="*/ 30221 w 369376"/>
                <a:gd name="connsiteY3" fmla="*/ 228006 h 335796"/>
                <a:gd name="connsiteX4" fmla="*/ 367025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7"/>
                  </a:lnTo>
                  <a:lnTo>
                    <a:pt x="30221" y="228006"/>
                  </a:lnTo>
                  <a:lnTo>
                    <a:pt x="367025"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0" name="Freeform: Shape 439">
              <a:extLst>
                <a:ext uri="{FF2B5EF4-FFF2-40B4-BE49-F238E27FC236}">
                  <a16:creationId xmlns:a16="http://schemas.microsoft.com/office/drawing/2014/main" id="{5325FB18-4A95-401A-90F0-F987569DD91B}"/>
                </a:ext>
              </a:extLst>
            </p:cNvPr>
            <p:cNvSpPr/>
            <p:nvPr/>
          </p:nvSpPr>
          <p:spPr>
            <a:xfrm>
              <a:off x="21824009" y="4659437"/>
              <a:ext cx="331123" cy="301022"/>
            </a:xfrm>
            <a:custGeom>
              <a:avLst/>
              <a:gdLst>
                <a:gd name="connsiteX0" fmla="*/ 25185 w 369376"/>
                <a:gd name="connsiteY0" fmla="*/ 223305 h 335796"/>
                <a:gd name="connsiteX1" fmla="*/ 370720 w 369376"/>
                <a:gd name="connsiteY1" fmla="*/ 25185 h 335796"/>
                <a:gd name="connsiteX2" fmla="*/ 367026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720" y="25185"/>
                  </a:lnTo>
                  <a:lnTo>
                    <a:pt x="367026"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1" name="Freeform: Shape 440">
              <a:extLst>
                <a:ext uri="{FF2B5EF4-FFF2-40B4-BE49-F238E27FC236}">
                  <a16:creationId xmlns:a16="http://schemas.microsoft.com/office/drawing/2014/main" id="{C3F6F735-D256-41F1-9F08-6F3B5A25ACE3}"/>
                </a:ext>
              </a:extLst>
            </p:cNvPr>
            <p:cNvSpPr/>
            <p:nvPr/>
          </p:nvSpPr>
          <p:spPr>
            <a:xfrm>
              <a:off x="21821904" y="4657631"/>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7 h 335796"/>
                <a:gd name="connsiteX3" fmla="*/ 30221 w 369376"/>
                <a:gd name="connsiteY3" fmla="*/ 228006 h 335796"/>
                <a:gd name="connsiteX4" fmla="*/ 367025 w 369376"/>
                <a:gd name="connsiteY4" fmla="*/ 33580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7"/>
                  </a:lnTo>
                  <a:lnTo>
                    <a:pt x="30221" y="228006"/>
                  </a:lnTo>
                  <a:lnTo>
                    <a:pt x="367025" y="33580"/>
                  </a:lnTo>
                  <a:close/>
                  <a:moveTo>
                    <a:pt x="371726" y="25185"/>
                  </a:moveTo>
                  <a:lnTo>
                    <a:pt x="25185" y="225320"/>
                  </a:lnTo>
                  <a:lnTo>
                    <a:pt x="25185" y="329752"/>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2" name="Freeform: Shape 441">
              <a:extLst>
                <a:ext uri="{FF2B5EF4-FFF2-40B4-BE49-F238E27FC236}">
                  <a16:creationId xmlns:a16="http://schemas.microsoft.com/office/drawing/2014/main" id="{E2DF05CB-DE2E-40FF-8695-14694975D563}"/>
                </a:ext>
              </a:extLst>
            </p:cNvPr>
            <p:cNvSpPr/>
            <p:nvPr/>
          </p:nvSpPr>
          <p:spPr>
            <a:xfrm>
              <a:off x="22134966" y="4480028"/>
              <a:ext cx="331123" cy="301022"/>
            </a:xfrm>
            <a:custGeom>
              <a:avLst/>
              <a:gdLst>
                <a:gd name="connsiteX0" fmla="*/ 25185 w 369376"/>
                <a:gd name="connsiteY0" fmla="*/ 223305 h 335796"/>
                <a:gd name="connsiteX1" fmla="*/ 370384 w 369376"/>
                <a:gd name="connsiteY1" fmla="*/ 25185 h 335796"/>
                <a:gd name="connsiteX2" fmla="*/ 366689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89"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3" name="Freeform: Shape 442">
              <a:extLst>
                <a:ext uri="{FF2B5EF4-FFF2-40B4-BE49-F238E27FC236}">
                  <a16:creationId xmlns:a16="http://schemas.microsoft.com/office/drawing/2014/main" id="{FED06F8B-A076-4870-A809-5528C9291680}"/>
                </a:ext>
              </a:extLst>
            </p:cNvPr>
            <p:cNvSpPr/>
            <p:nvPr/>
          </p:nvSpPr>
          <p:spPr>
            <a:xfrm>
              <a:off x="22132557" y="4478222"/>
              <a:ext cx="331123" cy="301022"/>
            </a:xfrm>
            <a:custGeom>
              <a:avLst/>
              <a:gdLst>
                <a:gd name="connsiteX0" fmla="*/ 367026 w 369376"/>
                <a:gd name="connsiteY0" fmla="*/ 33580 h 335796"/>
                <a:gd name="connsiteX1" fmla="*/ 367026 w 369376"/>
                <a:gd name="connsiteY1" fmla="*/ 126931 h 335796"/>
                <a:gd name="connsiteX2" fmla="*/ 30221 w 369376"/>
                <a:gd name="connsiteY2" fmla="*/ 321357 h 335796"/>
                <a:gd name="connsiteX3" fmla="*/ 30221 w 369376"/>
                <a:gd name="connsiteY3" fmla="*/ 228006 h 335796"/>
                <a:gd name="connsiteX4" fmla="*/ 367026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6" y="33580"/>
                  </a:moveTo>
                  <a:lnTo>
                    <a:pt x="367026" y="126931"/>
                  </a:lnTo>
                  <a:lnTo>
                    <a:pt x="30221" y="321357"/>
                  </a:lnTo>
                  <a:lnTo>
                    <a:pt x="30221" y="228006"/>
                  </a:lnTo>
                  <a:lnTo>
                    <a:pt x="367026"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4" name="Freeform: Shape 443">
              <a:extLst>
                <a:ext uri="{FF2B5EF4-FFF2-40B4-BE49-F238E27FC236}">
                  <a16:creationId xmlns:a16="http://schemas.microsoft.com/office/drawing/2014/main" id="{874E72D3-0CED-44FC-8F09-E3B728B3D537}"/>
                </a:ext>
              </a:extLst>
            </p:cNvPr>
            <p:cNvSpPr/>
            <p:nvPr/>
          </p:nvSpPr>
          <p:spPr>
            <a:xfrm>
              <a:off x="22445619" y="4300620"/>
              <a:ext cx="331123" cy="301022"/>
            </a:xfrm>
            <a:custGeom>
              <a:avLst/>
              <a:gdLst>
                <a:gd name="connsiteX0" fmla="*/ 25185 w 369376"/>
                <a:gd name="connsiteY0" fmla="*/ 223305 h 335796"/>
                <a:gd name="connsiteX1" fmla="*/ 370385 w 369376"/>
                <a:gd name="connsiteY1" fmla="*/ 25185 h 335796"/>
                <a:gd name="connsiteX2" fmla="*/ 366690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5" y="25185"/>
                  </a:lnTo>
                  <a:lnTo>
                    <a:pt x="366690"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5" name="Freeform: Shape 444">
              <a:extLst>
                <a:ext uri="{FF2B5EF4-FFF2-40B4-BE49-F238E27FC236}">
                  <a16:creationId xmlns:a16="http://schemas.microsoft.com/office/drawing/2014/main" id="{74A004E3-1D0F-417B-B215-060A3BD9463F}"/>
                </a:ext>
              </a:extLst>
            </p:cNvPr>
            <p:cNvSpPr/>
            <p:nvPr/>
          </p:nvSpPr>
          <p:spPr>
            <a:xfrm>
              <a:off x="22443511" y="4298814"/>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7 h 335796"/>
                <a:gd name="connsiteX3" fmla="*/ 29885 w 369376"/>
                <a:gd name="connsiteY3" fmla="*/ 228006 h 335796"/>
                <a:gd name="connsiteX4" fmla="*/ 366689 w 369376"/>
                <a:gd name="connsiteY4" fmla="*/ 33580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7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7"/>
                  </a:lnTo>
                  <a:lnTo>
                    <a:pt x="29885" y="228006"/>
                  </a:lnTo>
                  <a:lnTo>
                    <a:pt x="366689" y="33580"/>
                  </a:lnTo>
                  <a:close/>
                  <a:moveTo>
                    <a:pt x="371726" y="25185"/>
                  </a:moveTo>
                  <a:lnTo>
                    <a:pt x="25185" y="225320"/>
                  </a:lnTo>
                  <a:lnTo>
                    <a:pt x="25185" y="329752"/>
                  </a:lnTo>
                  <a:lnTo>
                    <a:pt x="371726" y="129617"/>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6" name="Freeform: Shape 445">
              <a:extLst>
                <a:ext uri="{FF2B5EF4-FFF2-40B4-BE49-F238E27FC236}">
                  <a16:creationId xmlns:a16="http://schemas.microsoft.com/office/drawing/2014/main" id="{D561BABB-7692-49D5-8711-E4C3BEC76CDD}"/>
                </a:ext>
              </a:extLst>
            </p:cNvPr>
            <p:cNvSpPr/>
            <p:nvPr/>
          </p:nvSpPr>
          <p:spPr>
            <a:xfrm>
              <a:off x="20736722" y="5380984"/>
              <a:ext cx="331123" cy="301022"/>
            </a:xfrm>
            <a:custGeom>
              <a:avLst/>
              <a:gdLst>
                <a:gd name="connsiteX0" fmla="*/ 25185 w 369376"/>
                <a:gd name="connsiteY0" fmla="*/ 223305 h 335796"/>
                <a:gd name="connsiteX1" fmla="*/ 370384 w 369376"/>
                <a:gd name="connsiteY1" fmla="*/ 25185 h 335796"/>
                <a:gd name="connsiteX2" fmla="*/ 366690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90"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7" name="Freeform: Shape 446">
              <a:extLst>
                <a:ext uri="{FF2B5EF4-FFF2-40B4-BE49-F238E27FC236}">
                  <a16:creationId xmlns:a16="http://schemas.microsoft.com/office/drawing/2014/main" id="{FD9C1DE8-D357-469E-8358-D102DAD4A5D5}"/>
                </a:ext>
              </a:extLst>
            </p:cNvPr>
            <p:cNvSpPr/>
            <p:nvPr/>
          </p:nvSpPr>
          <p:spPr>
            <a:xfrm>
              <a:off x="20734315" y="5379178"/>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7 h 335796"/>
                <a:gd name="connsiteX3" fmla="*/ 30221 w 369376"/>
                <a:gd name="connsiteY3" fmla="*/ 228006 h 335796"/>
                <a:gd name="connsiteX4" fmla="*/ 367025 w 369376"/>
                <a:gd name="connsiteY4" fmla="*/ 33580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7"/>
                  </a:lnTo>
                  <a:lnTo>
                    <a:pt x="30221" y="228006"/>
                  </a:lnTo>
                  <a:lnTo>
                    <a:pt x="367025" y="33580"/>
                  </a:lnTo>
                  <a:close/>
                  <a:moveTo>
                    <a:pt x="371726" y="25185"/>
                  </a:moveTo>
                  <a:lnTo>
                    <a:pt x="25185" y="225320"/>
                  </a:lnTo>
                  <a:lnTo>
                    <a:pt x="25185" y="329752"/>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8" name="Freeform: Shape 447">
              <a:extLst>
                <a:ext uri="{FF2B5EF4-FFF2-40B4-BE49-F238E27FC236}">
                  <a16:creationId xmlns:a16="http://schemas.microsoft.com/office/drawing/2014/main" id="{6D5002D4-7F9D-4710-B13F-F8BAF3075853}"/>
                </a:ext>
              </a:extLst>
            </p:cNvPr>
            <p:cNvSpPr/>
            <p:nvPr/>
          </p:nvSpPr>
          <p:spPr>
            <a:xfrm>
              <a:off x="21047377" y="5201575"/>
              <a:ext cx="331123" cy="301022"/>
            </a:xfrm>
            <a:custGeom>
              <a:avLst/>
              <a:gdLst>
                <a:gd name="connsiteX0" fmla="*/ 25185 w 369376"/>
                <a:gd name="connsiteY0" fmla="*/ 223305 h 335796"/>
                <a:gd name="connsiteX1" fmla="*/ 370384 w 369376"/>
                <a:gd name="connsiteY1" fmla="*/ 25185 h 335796"/>
                <a:gd name="connsiteX2" fmla="*/ 366689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89"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9" name="Freeform: Shape 448">
              <a:extLst>
                <a:ext uri="{FF2B5EF4-FFF2-40B4-BE49-F238E27FC236}">
                  <a16:creationId xmlns:a16="http://schemas.microsoft.com/office/drawing/2014/main" id="{B61B82B7-484A-4E68-9D7A-C51E5E07386B}"/>
                </a:ext>
              </a:extLst>
            </p:cNvPr>
            <p:cNvSpPr/>
            <p:nvPr/>
          </p:nvSpPr>
          <p:spPr>
            <a:xfrm>
              <a:off x="21045269" y="5199769"/>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8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3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8"/>
                  </a:lnTo>
                  <a:lnTo>
                    <a:pt x="29886" y="228006"/>
                  </a:lnTo>
                  <a:lnTo>
                    <a:pt x="366690" y="33580"/>
                  </a:lnTo>
                  <a:close/>
                  <a:moveTo>
                    <a:pt x="371727" y="25185"/>
                  </a:moveTo>
                  <a:lnTo>
                    <a:pt x="25185" y="225320"/>
                  </a:lnTo>
                  <a:lnTo>
                    <a:pt x="25185" y="329753"/>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0" name="Freeform: Shape 449">
              <a:extLst>
                <a:ext uri="{FF2B5EF4-FFF2-40B4-BE49-F238E27FC236}">
                  <a16:creationId xmlns:a16="http://schemas.microsoft.com/office/drawing/2014/main" id="{1F351029-1C09-4A80-857B-0EC3FDB47C33}"/>
                </a:ext>
              </a:extLst>
            </p:cNvPr>
            <p:cNvSpPr/>
            <p:nvPr/>
          </p:nvSpPr>
          <p:spPr>
            <a:xfrm>
              <a:off x="21358030" y="5022167"/>
              <a:ext cx="331123" cy="301022"/>
            </a:xfrm>
            <a:custGeom>
              <a:avLst/>
              <a:gdLst>
                <a:gd name="connsiteX0" fmla="*/ 25185 w 369376"/>
                <a:gd name="connsiteY0" fmla="*/ 223305 h 335796"/>
                <a:gd name="connsiteX1" fmla="*/ 370384 w 369376"/>
                <a:gd name="connsiteY1" fmla="*/ 25185 h 335796"/>
                <a:gd name="connsiteX2" fmla="*/ 367025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7025"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1" name="Freeform: Shape 450">
              <a:extLst>
                <a:ext uri="{FF2B5EF4-FFF2-40B4-BE49-F238E27FC236}">
                  <a16:creationId xmlns:a16="http://schemas.microsoft.com/office/drawing/2014/main" id="{8D425972-E759-4F23-B071-C004A9F50958}"/>
                </a:ext>
              </a:extLst>
            </p:cNvPr>
            <p:cNvSpPr/>
            <p:nvPr/>
          </p:nvSpPr>
          <p:spPr>
            <a:xfrm>
              <a:off x="21355923" y="5020361"/>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7 h 335796"/>
                <a:gd name="connsiteX3" fmla="*/ 29885 w 369376"/>
                <a:gd name="connsiteY3" fmla="*/ 228006 h 335796"/>
                <a:gd name="connsiteX4" fmla="*/ 366689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7"/>
                  </a:lnTo>
                  <a:lnTo>
                    <a:pt x="29885" y="228006"/>
                  </a:lnTo>
                  <a:lnTo>
                    <a:pt x="366689"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2" name="Freeform: Shape 451">
              <a:extLst>
                <a:ext uri="{FF2B5EF4-FFF2-40B4-BE49-F238E27FC236}">
                  <a16:creationId xmlns:a16="http://schemas.microsoft.com/office/drawing/2014/main" id="{493BBB49-9CE9-4F11-A7FA-B76F6FD39FD5}"/>
                </a:ext>
              </a:extLst>
            </p:cNvPr>
            <p:cNvSpPr/>
            <p:nvPr/>
          </p:nvSpPr>
          <p:spPr>
            <a:xfrm>
              <a:off x="21668683" y="4842759"/>
              <a:ext cx="331123" cy="301022"/>
            </a:xfrm>
            <a:custGeom>
              <a:avLst/>
              <a:gdLst>
                <a:gd name="connsiteX0" fmla="*/ 25185 w 369376"/>
                <a:gd name="connsiteY0" fmla="*/ 223305 h 335796"/>
                <a:gd name="connsiteX1" fmla="*/ 370720 w 369376"/>
                <a:gd name="connsiteY1" fmla="*/ 25185 h 335796"/>
                <a:gd name="connsiteX2" fmla="*/ 367026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720" y="25185"/>
                  </a:lnTo>
                  <a:lnTo>
                    <a:pt x="367026"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3" name="Freeform: Shape 452">
              <a:extLst>
                <a:ext uri="{FF2B5EF4-FFF2-40B4-BE49-F238E27FC236}">
                  <a16:creationId xmlns:a16="http://schemas.microsoft.com/office/drawing/2014/main" id="{95EEBA68-9651-4884-BB20-6D9E10BE0A5D}"/>
                </a:ext>
              </a:extLst>
            </p:cNvPr>
            <p:cNvSpPr/>
            <p:nvPr/>
          </p:nvSpPr>
          <p:spPr>
            <a:xfrm>
              <a:off x="21666576" y="4840953"/>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7 h 335796"/>
                <a:gd name="connsiteX3" fmla="*/ 30221 w 369376"/>
                <a:gd name="connsiteY3" fmla="*/ 228006 h 335796"/>
                <a:gd name="connsiteX4" fmla="*/ 367025 w 369376"/>
                <a:gd name="connsiteY4" fmla="*/ 33580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7"/>
                  </a:lnTo>
                  <a:lnTo>
                    <a:pt x="30221" y="228006"/>
                  </a:lnTo>
                  <a:lnTo>
                    <a:pt x="367025" y="33580"/>
                  </a:lnTo>
                  <a:close/>
                  <a:moveTo>
                    <a:pt x="371726" y="25185"/>
                  </a:moveTo>
                  <a:lnTo>
                    <a:pt x="25185" y="225320"/>
                  </a:lnTo>
                  <a:lnTo>
                    <a:pt x="25185" y="329752"/>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4" name="Freeform: Shape 453">
              <a:extLst>
                <a:ext uri="{FF2B5EF4-FFF2-40B4-BE49-F238E27FC236}">
                  <a16:creationId xmlns:a16="http://schemas.microsoft.com/office/drawing/2014/main" id="{04A2AB85-A899-41BA-8BE5-2FC2244C3B00}"/>
                </a:ext>
              </a:extLst>
            </p:cNvPr>
            <p:cNvSpPr/>
            <p:nvPr/>
          </p:nvSpPr>
          <p:spPr>
            <a:xfrm>
              <a:off x="21979337" y="4663350"/>
              <a:ext cx="331123" cy="301022"/>
            </a:xfrm>
            <a:custGeom>
              <a:avLst/>
              <a:gdLst>
                <a:gd name="connsiteX0" fmla="*/ 25185 w 369376"/>
                <a:gd name="connsiteY0" fmla="*/ 223305 h 335796"/>
                <a:gd name="connsiteX1" fmla="*/ 370720 w 369376"/>
                <a:gd name="connsiteY1" fmla="*/ 25185 h 335796"/>
                <a:gd name="connsiteX2" fmla="*/ 367025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720" y="25185"/>
                  </a:lnTo>
                  <a:lnTo>
                    <a:pt x="367025" y="127603"/>
                  </a:lnTo>
                  <a:lnTo>
                    <a:pt x="25185" y="323708"/>
                  </a:lnTo>
                  <a:close/>
                </a:path>
              </a:pathLst>
            </a:custGeom>
            <a:solidFill>
              <a:srgbClr val="FF90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5" name="Freeform: Shape 454">
              <a:extLst>
                <a:ext uri="{FF2B5EF4-FFF2-40B4-BE49-F238E27FC236}">
                  <a16:creationId xmlns:a16="http://schemas.microsoft.com/office/drawing/2014/main" id="{D1514F50-435E-466C-BED3-B268EE81DFFF}"/>
                </a:ext>
              </a:extLst>
            </p:cNvPr>
            <p:cNvSpPr/>
            <p:nvPr/>
          </p:nvSpPr>
          <p:spPr>
            <a:xfrm>
              <a:off x="21977230" y="4661543"/>
              <a:ext cx="331123" cy="301022"/>
            </a:xfrm>
            <a:custGeom>
              <a:avLst/>
              <a:gdLst>
                <a:gd name="connsiteX0" fmla="*/ 367026 w 369376"/>
                <a:gd name="connsiteY0" fmla="*/ 33580 h 335796"/>
                <a:gd name="connsiteX1" fmla="*/ 367026 w 369376"/>
                <a:gd name="connsiteY1" fmla="*/ 126931 h 335796"/>
                <a:gd name="connsiteX2" fmla="*/ 30223 w 369376"/>
                <a:gd name="connsiteY2" fmla="*/ 321357 h 335796"/>
                <a:gd name="connsiteX3" fmla="*/ 30223 w 369376"/>
                <a:gd name="connsiteY3" fmla="*/ 228006 h 335796"/>
                <a:gd name="connsiteX4" fmla="*/ 367026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6" y="33580"/>
                  </a:moveTo>
                  <a:lnTo>
                    <a:pt x="367026" y="126931"/>
                  </a:lnTo>
                  <a:lnTo>
                    <a:pt x="30223" y="321357"/>
                  </a:lnTo>
                  <a:lnTo>
                    <a:pt x="30223" y="228006"/>
                  </a:lnTo>
                  <a:lnTo>
                    <a:pt x="367026"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6" name="Freeform: Shape 455">
              <a:extLst>
                <a:ext uri="{FF2B5EF4-FFF2-40B4-BE49-F238E27FC236}">
                  <a16:creationId xmlns:a16="http://schemas.microsoft.com/office/drawing/2014/main" id="{EC3BF8D6-79BD-4A45-BD42-6128D772DC09}"/>
                </a:ext>
              </a:extLst>
            </p:cNvPr>
            <p:cNvSpPr/>
            <p:nvPr/>
          </p:nvSpPr>
          <p:spPr>
            <a:xfrm>
              <a:off x="22290293" y="4483941"/>
              <a:ext cx="331123" cy="301022"/>
            </a:xfrm>
            <a:custGeom>
              <a:avLst/>
              <a:gdLst>
                <a:gd name="connsiteX0" fmla="*/ 25185 w 369376"/>
                <a:gd name="connsiteY0" fmla="*/ 223305 h 335796"/>
                <a:gd name="connsiteX1" fmla="*/ 370384 w 369376"/>
                <a:gd name="connsiteY1" fmla="*/ 25185 h 335796"/>
                <a:gd name="connsiteX2" fmla="*/ 366689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89"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7" name="Freeform: Shape 456">
              <a:extLst>
                <a:ext uri="{FF2B5EF4-FFF2-40B4-BE49-F238E27FC236}">
                  <a16:creationId xmlns:a16="http://schemas.microsoft.com/office/drawing/2014/main" id="{DE1C11EC-4794-405A-B6AA-377502D29994}"/>
                </a:ext>
              </a:extLst>
            </p:cNvPr>
            <p:cNvSpPr/>
            <p:nvPr/>
          </p:nvSpPr>
          <p:spPr>
            <a:xfrm>
              <a:off x="22288185" y="4482135"/>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7 h 335796"/>
                <a:gd name="connsiteX3" fmla="*/ 29885 w 369376"/>
                <a:gd name="connsiteY3" fmla="*/ 228006 h 335796"/>
                <a:gd name="connsiteX4" fmla="*/ 366689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7"/>
                  </a:lnTo>
                  <a:lnTo>
                    <a:pt x="29885" y="228006"/>
                  </a:lnTo>
                  <a:lnTo>
                    <a:pt x="366689"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8" name="Freeform: Shape 457">
              <a:extLst>
                <a:ext uri="{FF2B5EF4-FFF2-40B4-BE49-F238E27FC236}">
                  <a16:creationId xmlns:a16="http://schemas.microsoft.com/office/drawing/2014/main" id="{A17AF214-E6B1-4489-B233-2D8A3B33E5EF}"/>
                </a:ext>
              </a:extLst>
            </p:cNvPr>
            <p:cNvSpPr/>
            <p:nvPr/>
          </p:nvSpPr>
          <p:spPr>
            <a:xfrm>
              <a:off x="22600945" y="4394237"/>
              <a:ext cx="180612" cy="210715"/>
            </a:xfrm>
            <a:custGeom>
              <a:avLst/>
              <a:gdLst>
                <a:gd name="connsiteX0" fmla="*/ 25185 w 201477"/>
                <a:gd name="connsiteY0" fmla="*/ 123237 h 235057"/>
                <a:gd name="connsiteX1" fmla="*/ 197113 w 201477"/>
                <a:gd name="connsiteY1" fmla="*/ 25185 h 235057"/>
                <a:gd name="connsiteX2" fmla="*/ 193419 w 201477"/>
                <a:gd name="connsiteY2" fmla="*/ 127603 h 235057"/>
                <a:gd name="connsiteX3" fmla="*/ 25185 w 201477"/>
                <a:gd name="connsiteY3" fmla="*/ 223640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3" y="25185"/>
                  </a:lnTo>
                  <a:lnTo>
                    <a:pt x="193419" y="127603"/>
                  </a:lnTo>
                  <a:lnTo>
                    <a:pt x="25185" y="223640"/>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9" name="Freeform: Shape 458">
              <a:extLst>
                <a:ext uri="{FF2B5EF4-FFF2-40B4-BE49-F238E27FC236}">
                  <a16:creationId xmlns:a16="http://schemas.microsoft.com/office/drawing/2014/main" id="{C21AF058-3262-4F2C-994F-8F1DC4989C77}"/>
                </a:ext>
              </a:extLst>
            </p:cNvPr>
            <p:cNvSpPr/>
            <p:nvPr/>
          </p:nvSpPr>
          <p:spPr>
            <a:xfrm>
              <a:off x="22598839" y="4392430"/>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9 h 235057"/>
                <a:gd name="connsiteX4" fmla="*/ 193418 w 201477"/>
                <a:gd name="connsiteY4" fmla="*/ 33580 h 235057"/>
                <a:gd name="connsiteX5" fmla="*/ 198455 w 201477"/>
                <a:gd name="connsiteY5" fmla="*/ 25185 h 235057"/>
                <a:gd name="connsiteX6" fmla="*/ 25185 w 201477"/>
                <a:gd name="connsiteY6" fmla="*/ 125252 h 235057"/>
                <a:gd name="connsiteX7" fmla="*/ 25185 w 201477"/>
                <a:gd name="connsiteY7" fmla="*/ 229685 h 235057"/>
                <a:gd name="connsiteX8" fmla="*/ 198455 w 201477"/>
                <a:gd name="connsiteY8" fmla="*/ 129618 h 235057"/>
                <a:gd name="connsiteX9" fmla="*/ 198455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9"/>
                  </a:lnTo>
                  <a:lnTo>
                    <a:pt x="193418" y="33580"/>
                  </a:lnTo>
                  <a:close/>
                  <a:moveTo>
                    <a:pt x="198455" y="25185"/>
                  </a:moveTo>
                  <a:lnTo>
                    <a:pt x="25185" y="125252"/>
                  </a:lnTo>
                  <a:lnTo>
                    <a:pt x="25185" y="229685"/>
                  </a:lnTo>
                  <a:lnTo>
                    <a:pt x="198455" y="129618"/>
                  </a:lnTo>
                  <a:lnTo>
                    <a:pt x="19845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0" name="Freeform: Shape 459">
              <a:extLst>
                <a:ext uri="{FF2B5EF4-FFF2-40B4-BE49-F238E27FC236}">
                  <a16:creationId xmlns:a16="http://schemas.microsoft.com/office/drawing/2014/main" id="{060A6E98-DCE6-4707-B8A3-6489EF87E896}"/>
                </a:ext>
              </a:extLst>
            </p:cNvPr>
            <p:cNvSpPr/>
            <p:nvPr/>
          </p:nvSpPr>
          <p:spPr>
            <a:xfrm>
              <a:off x="22600945" y="4581773"/>
              <a:ext cx="180612" cy="210715"/>
            </a:xfrm>
            <a:custGeom>
              <a:avLst/>
              <a:gdLst>
                <a:gd name="connsiteX0" fmla="*/ 25185 w 201477"/>
                <a:gd name="connsiteY0" fmla="*/ 123238 h 235057"/>
                <a:gd name="connsiteX1" fmla="*/ 197113 w 201477"/>
                <a:gd name="connsiteY1" fmla="*/ 25185 h 235057"/>
                <a:gd name="connsiteX2" fmla="*/ 193419 w 201477"/>
                <a:gd name="connsiteY2" fmla="*/ 127603 h 235057"/>
                <a:gd name="connsiteX3" fmla="*/ 25185 w 201477"/>
                <a:gd name="connsiteY3" fmla="*/ 223641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8"/>
                  </a:moveTo>
                  <a:lnTo>
                    <a:pt x="197113" y="25185"/>
                  </a:lnTo>
                  <a:lnTo>
                    <a:pt x="193419" y="127603"/>
                  </a:lnTo>
                  <a:lnTo>
                    <a:pt x="25185" y="223641"/>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1" name="Freeform: Shape 460">
              <a:extLst>
                <a:ext uri="{FF2B5EF4-FFF2-40B4-BE49-F238E27FC236}">
                  <a16:creationId xmlns:a16="http://schemas.microsoft.com/office/drawing/2014/main" id="{A6A13C34-F736-4820-8250-900D56FDB680}"/>
                </a:ext>
              </a:extLst>
            </p:cNvPr>
            <p:cNvSpPr/>
            <p:nvPr/>
          </p:nvSpPr>
          <p:spPr>
            <a:xfrm>
              <a:off x="22598839" y="4579967"/>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5 w 201477"/>
                <a:gd name="connsiteY5" fmla="*/ 25185 h 235057"/>
                <a:gd name="connsiteX6" fmla="*/ 25185 w 201477"/>
                <a:gd name="connsiteY6" fmla="*/ 125252 h 235057"/>
                <a:gd name="connsiteX7" fmla="*/ 25185 w 201477"/>
                <a:gd name="connsiteY7" fmla="*/ 229685 h 235057"/>
                <a:gd name="connsiteX8" fmla="*/ 198455 w 201477"/>
                <a:gd name="connsiteY8" fmla="*/ 129618 h 235057"/>
                <a:gd name="connsiteX9" fmla="*/ 198455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5" y="25185"/>
                  </a:moveTo>
                  <a:lnTo>
                    <a:pt x="25185" y="125252"/>
                  </a:lnTo>
                  <a:lnTo>
                    <a:pt x="25185" y="229685"/>
                  </a:lnTo>
                  <a:lnTo>
                    <a:pt x="198455" y="129618"/>
                  </a:lnTo>
                  <a:lnTo>
                    <a:pt x="19845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2" name="Freeform: Shape 461">
              <a:extLst>
                <a:ext uri="{FF2B5EF4-FFF2-40B4-BE49-F238E27FC236}">
                  <a16:creationId xmlns:a16="http://schemas.microsoft.com/office/drawing/2014/main" id="{02E971EB-5126-4214-83CA-AD57983FD216}"/>
                </a:ext>
              </a:extLst>
            </p:cNvPr>
            <p:cNvSpPr/>
            <p:nvPr/>
          </p:nvSpPr>
          <p:spPr>
            <a:xfrm>
              <a:off x="22600945" y="4769309"/>
              <a:ext cx="180612" cy="210715"/>
            </a:xfrm>
            <a:custGeom>
              <a:avLst/>
              <a:gdLst>
                <a:gd name="connsiteX0" fmla="*/ 25185 w 201477"/>
                <a:gd name="connsiteY0" fmla="*/ 122901 h 235057"/>
                <a:gd name="connsiteX1" fmla="*/ 197113 w 201477"/>
                <a:gd name="connsiteY1" fmla="*/ 25185 h 235057"/>
                <a:gd name="connsiteX2" fmla="*/ 193419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2901"/>
                  </a:moveTo>
                  <a:lnTo>
                    <a:pt x="197113" y="25185"/>
                  </a:lnTo>
                  <a:lnTo>
                    <a:pt x="193419"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3" name="Freeform: Shape 462">
              <a:extLst>
                <a:ext uri="{FF2B5EF4-FFF2-40B4-BE49-F238E27FC236}">
                  <a16:creationId xmlns:a16="http://schemas.microsoft.com/office/drawing/2014/main" id="{5DFCB081-5AF8-46A1-B90F-C18575B94F75}"/>
                </a:ext>
              </a:extLst>
            </p:cNvPr>
            <p:cNvSpPr/>
            <p:nvPr/>
          </p:nvSpPr>
          <p:spPr>
            <a:xfrm>
              <a:off x="22598839" y="4767202"/>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5 w 201477"/>
                <a:gd name="connsiteY5" fmla="*/ 25185 h 235057"/>
                <a:gd name="connsiteX6" fmla="*/ 25185 w 201477"/>
                <a:gd name="connsiteY6" fmla="*/ 125252 h 235057"/>
                <a:gd name="connsiteX7" fmla="*/ 25185 w 201477"/>
                <a:gd name="connsiteY7" fmla="*/ 229685 h 235057"/>
                <a:gd name="connsiteX8" fmla="*/ 198455 w 201477"/>
                <a:gd name="connsiteY8" fmla="*/ 129618 h 235057"/>
                <a:gd name="connsiteX9" fmla="*/ 198455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5" y="25185"/>
                  </a:moveTo>
                  <a:lnTo>
                    <a:pt x="25185" y="125252"/>
                  </a:lnTo>
                  <a:lnTo>
                    <a:pt x="25185" y="229685"/>
                  </a:lnTo>
                  <a:lnTo>
                    <a:pt x="198455" y="129618"/>
                  </a:lnTo>
                  <a:lnTo>
                    <a:pt x="19845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4" name="Freeform: Shape 463">
              <a:extLst>
                <a:ext uri="{FF2B5EF4-FFF2-40B4-BE49-F238E27FC236}">
                  <a16:creationId xmlns:a16="http://schemas.microsoft.com/office/drawing/2014/main" id="{E97274E3-4223-42C5-87B5-CDC019CCE4F4}"/>
                </a:ext>
              </a:extLst>
            </p:cNvPr>
            <p:cNvSpPr/>
            <p:nvPr/>
          </p:nvSpPr>
          <p:spPr>
            <a:xfrm>
              <a:off x="22600945" y="4956544"/>
              <a:ext cx="180612" cy="210715"/>
            </a:xfrm>
            <a:custGeom>
              <a:avLst/>
              <a:gdLst>
                <a:gd name="connsiteX0" fmla="*/ 25185 w 201477"/>
                <a:gd name="connsiteY0" fmla="*/ 123237 h 235057"/>
                <a:gd name="connsiteX1" fmla="*/ 197113 w 201477"/>
                <a:gd name="connsiteY1" fmla="*/ 25185 h 235057"/>
                <a:gd name="connsiteX2" fmla="*/ 193419 w 201477"/>
                <a:gd name="connsiteY2" fmla="*/ 127603 h 235057"/>
                <a:gd name="connsiteX3" fmla="*/ 25185 w 201477"/>
                <a:gd name="connsiteY3" fmla="*/ 223640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3" y="25185"/>
                  </a:lnTo>
                  <a:lnTo>
                    <a:pt x="193419" y="127603"/>
                  </a:lnTo>
                  <a:lnTo>
                    <a:pt x="25185" y="223640"/>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5" name="Freeform: Shape 464">
              <a:extLst>
                <a:ext uri="{FF2B5EF4-FFF2-40B4-BE49-F238E27FC236}">
                  <a16:creationId xmlns:a16="http://schemas.microsoft.com/office/drawing/2014/main" id="{E88FC147-2031-413E-A536-48EABFEBBDFB}"/>
                </a:ext>
              </a:extLst>
            </p:cNvPr>
            <p:cNvSpPr/>
            <p:nvPr/>
          </p:nvSpPr>
          <p:spPr>
            <a:xfrm>
              <a:off x="22598839" y="4954738"/>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9 h 235057"/>
                <a:gd name="connsiteX4" fmla="*/ 193418 w 201477"/>
                <a:gd name="connsiteY4" fmla="*/ 33580 h 235057"/>
                <a:gd name="connsiteX5" fmla="*/ 198455 w 201477"/>
                <a:gd name="connsiteY5" fmla="*/ 25185 h 235057"/>
                <a:gd name="connsiteX6" fmla="*/ 25185 w 201477"/>
                <a:gd name="connsiteY6" fmla="*/ 125252 h 235057"/>
                <a:gd name="connsiteX7" fmla="*/ 25185 w 201477"/>
                <a:gd name="connsiteY7" fmla="*/ 229685 h 235057"/>
                <a:gd name="connsiteX8" fmla="*/ 198455 w 201477"/>
                <a:gd name="connsiteY8" fmla="*/ 129618 h 235057"/>
                <a:gd name="connsiteX9" fmla="*/ 198455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9"/>
                  </a:lnTo>
                  <a:lnTo>
                    <a:pt x="193418" y="33580"/>
                  </a:lnTo>
                  <a:close/>
                  <a:moveTo>
                    <a:pt x="198455" y="25185"/>
                  </a:moveTo>
                  <a:lnTo>
                    <a:pt x="25185" y="125252"/>
                  </a:lnTo>
                  <a:lnTo>
                    <a:pt x="25185" y="229685"/>
                  </a:lnTo>
                  <a:lnTo>
                    <a:pt x="198455" y="129618"/>
                  </a:lnTo>
                  <a:lnTo>
                    <a:pt x="19845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6" name="Freeform: Shape 465">
              <a:extLst>
                <a:ext uri="{FF2B5EF4-FFF2-40B4-BE49-F238E27FC236}">
                  <a16:creationId xmlns:a16="http://schemas.microsoft.com/office/drawing/2014/main" id="{BCA577B7-E19F-4B51-B231-0087FCBA4BAA}"/>
                </a:ext>
              </a:extLst>
            </p:cNvPr>
            <p:cNvSpPr/>
            <p:nvPr/>
          </p:nvSpPr>
          <p:spPr>
            <a:xfrm>
              <a:off x="22600945" y="5144080"/>
              <a:ext cx="180612" cy="210715"/>
            </a:xfrm>
            <a:custGeom>
              <a:avLst/>
              <a:gdLst>
                <a:gd name="connsiteX0" fmla="*/ 25185 w 201477"/>
                <a:gd name="connsiteY0" fmla="*/ 122902 h 235057"/>
                <a:gd name="connsiteX1" fmla="*/ 197113 w 201477"/>
                <a:gd name="connsiteY1" fmla="*/ 25185 h 235057"/>
                <a:gd name="connsiteX2" fmla="*/ 193419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2902"/>
                  </a:moveTo>
                  <a:lnTo>
                    <a:pt x="197113" y="25185"/>
                  </a:lnTo>
                  <a:lnTo>
                    <a:pt x="193419"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7" name="Freeform: Shape 466">
              <a:extLst>
                <a:ext uri="{FF2B5EF4-FFF2-40B4-BE49-F238E27FC236}">
                  <a16:creationId xmlns:a16="http://schemas.microsoft.com/office/drawing/2014/main" id="{A50C0AC8-7CEB-4F5F-8800-AD456A2409CB}"/>
                </a:ext>
              </a:extLst>
            </p:cNvPr>
            <p:cNvSpPr/>
            <p:nvPr/>
          </p:nvSpPr>
          <p:spPr>
            <a:xfrm>
              <a:off x="22598839" y="5141973"/>
              <a:ext cx="180612" cy="210715"/>
            </a:xfrm>
            <a:custGeom>
              <a:avLst/>
              <a:gdLst>
                <a:gd name="connsiteX0" fmla="*/ 193418 w 201477"/>
                <a:gd name="connsiteY0" fmla="*/ 33916 h 235057"/>
                <a:gd name="connsiteX1" fmla="*/ 193418 w 201477"/>
                <a:gd name="connsiteY1" fmla="*/ 127267 h 235057"/>
                <a:gd name="connsiteX2" fmla="*/ 29885 w 201477"/>
                <a:gd name="connsiteY2" fmla="*/ 221626 h 235057"/>
                <a:gd name="connsiteX3" fmla="*/ 29885 w 201477"/>
                <a:gd name="connsiteY3" fmla="*/ 128274 h 235057"/>
                <a:gd name="connsiteX4" fmla="*/ 193418 w 201477"/>
                <a:gd name="connsiteY4" fmla="*/ 33916 h 235057"/>
                <a:gd name="connsiteX5" fmla="*/ 198455 w 201477"/>
                <a:gd name="connsiteY5" fmla="*/ 25185 h 235057"/>
                <a:gd name="connsiteX6" fmla="*/ 25185 w 201477"/>
                <a:gd name="connsiteY6" fmla="*/ 125252 h 235057"/>
                <a:gd name="connsiteX7" fmla="*/ 25185 w 201477"/>
                <a:gd name="connsiteY7" fmla="*/ 229685 h 235057"/>
                <a:gd name="connsiteX8" fmla="*/ 198455 w 201477"/>
                <a:gd name="connsiteY8" fmla="*/ 129618 h 235057"/>
                <a:gd name="connsiteX9" fmla="*/ 198455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916"/>
                  </a:moveTo>
                  <a:lnTo>
                    <a:pt x="193418" y="127267"/>
                  </a:lnTo>
                  <a:lnTo>
                    <a:pt x="29885" y="221626"/>
                  </a:lnTo>
                  <a:lnTo>
                    <a:pt x="29885" y="128274"/>
                  </a:lnTo>
                  <a:lnTo>
                    <a:pt x="193418" y="33916"/>
                  </a:lnTo>
                  <a:close/>
                  <a:moveTo>
                    <a:pt x="198455" y="25185"/>
                  </a:moveTo>
                  <a:lnTo>
                    <a:pt x="25185" y="125252"/>
                  </a:lnTo>
                  <a:lnTo>
                    <a:pt x="25185" y="229685"/>
                  </a:lnTo>
                  <a:lnTo>
                    <a:pt x="198455" y="129618"/>
                  </a:lnTo>
                  <a:lnTo>
                    <a:pt x="19845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8" name="Freeform: Shape 467">
              <a:extLst>
                <a:ext uri="{FF2B5EF4-FFF2-40B4-BE49-F238E27FC236}">
                  <a16:creationId xmlns:a16="http://schemas.microsoft.com/office/drawing/2014/main" id="{B8F464C0-8D63-43D3-BC4B-113D455D80A4}"/>
                </a:ext>
              </a:extLst>
            </p:cNvPr>
            <p:cNvSpPr/>
            <p:nvPr/>
          </p:nvSpPr>
          <p:spPr>
            <a:xfrm>
              <a:off x="22600945" y="5331316"/>
              <a:ext cx="180612" cy="210715"/>
            </a:xfrm>
            <a:custGeom>
              <a:avLst/>
              <a:gdLst>
                <a:gd name="connsiteX0" fmla="*/ 25185 w 201477"/>
                <a:gd name="connsiteY0" fmla="*/ 123237 h 235057"/>
                <a:gd name="connsiteX1" fmla="*/ 197113 w 201477"/>
                <a:gd name="connsiteY1" fmla="*/ 25185 h 235057"/>
                <a:gd name="connsiteX2" fmla="*/ 193419 w 201477"/>
                <a:gd name="connsiteY2" fmla="*/ 127603 h 235057"/>
                <a:gd name="connsiteX3" fmla="*/ 25185 w 201477"/>
                <a:gd name="connsiteY3" fmla="*/ 223641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3" y="25185"/>
                  </a:lnTo>
                  <a:lnTo>
                    <a:pt x="193419" y="127603"/>
                  </a:lnTo>
                  <a:lnTo>
                    <a:pt x="25185" y="223641"/>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9" name="Freeform: Shape 468">
              <a:extLst>
                <a:ext uri="{FF2B5EF4-FFF2-40B4-BE49-F238E27FC236}">
                  <a16:creationId xmlns:a16="http://schemas.microsoft.com/office/drawing/2014/main" id="{F9FC6E15-DC48-467F-9D58-2996DB9E6256}"/>
                </a:ext>
              </a:extLst>
            </p:cNvPr>
            <p:cNvSpPr/>
            <p:nvPr/>
          </p:nvSpPr>
          <p:spPr>
            <a:xfrm>
              <a:off x="22598839" y="5329509"/>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5 w 201477"/>
                <a:gd name="connsiteY5" fmla="*/ 25185 h 235057"/>
                <a:gd name="connsiteX6" fmla="*/ 25185 w 201477"/>
                <a:gd name="connsiteY6" fmla="*/ 125252 h 235057"/>
                <a:gd name="connsiteX7" fmla="*/ 25185 w 201477"/>
                <a:gd name="connsiteY7" fmla="*/ 229685 h 235057"/>
                <a:gd name="connsiteX8" fmla="*/ 198455 w 201477"/>
                <a:gd name="connsiteY8" fmla="*/ 129618 h 235057"/>
                <a:gd name="connsiteX9" fmla="*/ 198455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5" y="25185"/>
                  </a:moveTo>
                  <a:lnTo>
                    <a:pt x="25185" y="125252"/>
                  </a:lnTo>
                  <a:lnTo>
                    <a:pt x="25185" y="229685"/>
                  </a:lnTo>
                  <a:lnTo>
                    <a:pt x="198455" y="129618"/>
                  </a:lnTo>
                  <a:lnTo>
                    <a:pt x="19845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0" name="Freeform: Shape 469">
              <a:extLst>
                <a:ext uri="{FF2B5EF4-FFF2-40B4-BE49-F238E27FC236}">
                  <a16:creationId xmlns:a16="http://schemas.microsoft.com/office/drawing/2014/main" id="{0B1D18DF-680C-4B83-AA86-ADCA87F391AA}"/>
                </a:ext>
              </a:extLst>
            </p:cNvPr>
            <p:cNvSpPr/>
            <p:nvPr/>
          </p:nvSpPr>
          <p:spPr>
            <a:xfrm>
              <a:off x="22600945" y="5518852"/>
              <a:ext cx="180612" cy="210715"/>
            </a:xfrm>
            <a:custGeom>
              <a:avLst/>
              <a:gdLst>
                <a:gd name="connsiteX0" fmla="*/ 25185 w 201477"/>
                <a:gd name="connsiteY0" fmla="*/ 122901 h 235057"/>
                <a:gd name="connsiteX1" fmla="*/ 197113 w 201477"/>
                <a:gd name="connsiteY1" fmla="*/ 25185 h 235057"/>
                <a:gd name="connsiteX2" fmla="*/ 193419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2901"/>
                  </a:moveTo>
                  <a:lnTo>
                    <a:pt x="197113" y="25185"/>
                  </a:lnTo>
                  <a:lnTo>
                    <a:pt x="193419"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1" name="Freeform: Shape 470">
              <a:extLst>
                <a:ext uri="{FF2B5EF4-FFF2-40B4-BE49-F238E27FC236}">
                  <a16:creationId xmlns:a16="http://schemas.microsoft.com/office/drawing/2014/main" id="{7FCAEB9A-BBF9-48C5-A797-88A61C2D9A31}"/>
                </a:ext>
              </a:extLst>
            </p:cNvPr>
            <p:cNvSpPr/>
            <p:nvPr/>
          </p:nvSpPr>
          <p:spPr>
            <a:xfrm>
              <a:off x="22598839" y="5516744"/>
              <a:ext cx="180612" cy="210715"/>
            </a:xfrm>
            <a:custGeom>
              <a:avLst/>
              <a:gdLst>
                <a:gd name="connsiteX0" fmla="*/ 193418 w 201477"/>
                <a:gd name="connsiteY0" fmla="*/ 33915 h 235057"/>
                <a:gd name="connsiteX1" fmla="*/ 193418 w 201477"/>
                <a:gd name="connsiteY1" fmla="*/ 127267 h 235057"/>
                <a:gd name="connsiteX2" fmla="*/ 29885 w 201477"/>
                <a:gd name="connsiteY2" fmla="*/ 221626 h 235057"/>
                <a:gd name="connsiteX3" fmla="*/ 29885 w 201477"/>
                <a:gd name="connsiteY3" fmla="*/ 128274 h 235057"/>
                <a:gd name="connsiteX4" fmla="*/ 193418 w 201477"/>
                <a:gd name="connsiteY4" fmla="*/ 33915 h 235057"/>
                <a:gd name="connsiteX5" fmla="*/ 198455 w 201477"/>
                <a:gd name="connsiteY5" fmla="*/ 25185 h 235057"/>
                <a:gd name="connsiteX6" fmla="*/ 25185 w 201477"/>
                <a:gd name="connsiteY6" fmla="*/ 125252 h 235057"/>
                <a:gd name="connsiteX7" fmla="*/ 25185 w 201477"/>
                <a:gd name="connsiteY7" fmla="*/ 229685 h 235057"/>
                <a:gd name="connsiteX8" fmla="*/ 198455 w 201477"/>
                <a:gd name="connsiteY8" fmla="*/ 129618 h 235057"/>
                <a:gd name="connsiteX9" fmla="*/ 198455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915"/>
                  </a:moveTo>
                  <a:lnTo>
                    <a:pt x="193418" y="127267"/>
                  </a:lnTo>
                  <a:lnTo>
                    <a:pt x="29885" y="221626"/>
                  </a:lnTo>
                  <a:lnTo>
                    <a:pt x="29885" y="128274"/>
                  </a:lnTo>
                  <a:lnTo>
                    <a:pt x="193418" y="33915"/>
                  </a:lnTo>
                  <a:close/>
                  <a:moveTo>
                    <a:pt x="198455" y="25185"/>
                  </a:moveTo>
                  <a:lnTo>
                    <a:pt x="25185" y="125252"/>
                  </a:lnTo>
                  <a:lnTo>
                    <a:pt x="25185" y="229685"/>
                  </a:lnTo>
                  <a:lnTo>
                    <a:pt x="198455" y="129618"/>
                  </a:lnTo>
                  <a:lnTo>
                    <a:pt x="19845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2" name="Freeform: Shape 471">
              <a:extLst>
                <a:ext uri="{FF2B5EF4-FFF2-40B4-BE49-F238E27FC236}">
                  <a16:creationId xmlns:a16="http://schemas.microsoft.com/office/drawing/2014/main" id="{6B715A8A-7C65-48DB-95AC-0B6196DC7652}"/>
                </a:ext>
              </a:extLst>
            </p:cNvPr>
            <p:cNvSpPr/>
            <p:nvPr/>
          </p:nvSpPr>
          <p:spPr>
            <a:xfrm>
              <a:off x="20892049" y="5384897"/>
              <a:ext cx="331123" cy="301022"/>
            </a:xfrm>
            <a:custGeom>
              <a:avLst/>
              <a:gdLst>
                <a:gd name="connsiteX0" fmla="*/ 25185 w 369376"/>
                <a:gd name="connsiteY0" fmla="*/ 223305 h 335796"/>
                <a:gd name="connsiteX1" fmla="*/ 370384 w 369376"/>
                <a:gd name="connsiteY1" fmla="*/ 25185 h 335796"/>
                <a:gd name="connsiteX2" fmla="*/ 366690 w 369376"/>
                <a:gd name="connsiteY2" fmla="*/ 127939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90" y="127939"/>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3" name="Freeform: Shape 472">
              <a:extLst>
                <a:ext uri="{FF2B5EF4-FFF2-40B4-BE49-F238E27FC236}">
                  <a16:creationId xmlns:a16="http://schemas.microsoft.com/office/drawing/2014/main" id="{668F6559-F226-43D3-BF18-568D4CAD9747}"/>
                </a:ext>
              </a:extLst>
            </p:cNvPr>
            <p:cNvSpPr/>
            <p:nvPr/>
          </p:nvSpPr>
          <p:spPr>
            <a:xfrm>
              <a:off x="20889942" y="5383092"/>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4" name="Freeform: Shape 473">
              <a:extLst>
                <a:ext uri="{FF2B5EF4-FFF2-40B4-BE49-F238E27FC236}">
                  <a16:creationId xmlns:a16="http://schemas.microsoft.com/office/drawing/2014/main" id="{6A7008A6-534A-40CE-9A06-3CA0240E58DC}"/>
                </a:ext>
              </a:extLst>
            </p:cNvPr>
            <p:cNvSpPr/>
            <p:nvPr/>
          </p:nvSpPr>
          <p:spPr>
            <a:xfrm>
              <a:off x="21202703" y="5205790"/>
              <a:ext cx="331123" cy="301022"/>
            </a:xfrm>
            <a:custGeom>
              <a:avLst/>
              <a:gdLst>
                <a:gd name="connsiteX0" fmla="*/ 25185 w 369376"/>
                <a:gd name="connsiteY0" fmla="*/ 222969 h 335796"/>
                <a:gd name="connsiteX1" fmla="*/ 370384 w 369376"/>
                <a:gd name="connsiteY1" fmla="*/ 25185 h 335796"/>
                <a:gd name="connsiteX2" fmla="*/ 367025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384" y="25185"/>
                  </a:lnTo>
                  <a:lnTo>
                    <a:pt x="367025"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5" name="Freeform: Shape 474">
              <a:extLst>
                <a:ext uri="{FF2B5EF4-FFF2-40B4-BE49-F238E27FC236}">
                  <a16:creationId xmlns:a16="http://schemas.microsoft.com/office/drawing/2014/main" id="{B9B834FD-10E8-4B3F-AE03-96626D05C06F}"/>
                </a:ext>
              </a:extLst>
            </p:cNvPr>
            <p:cNvSpPr/>
            <p:nvPr/>
          </p:nvSpPr>
          <p:spPr>
            <a:xfrm>
              <a:off x="21200596" y="5203682"/>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6" name="Freeform: Shape 475">
              <a:extLst>
                <a:ext uri="{FF2B5EF4-FFF2-40B4-BE49-F238E27FC236}">
                  <a16:creationId xmlns:a16="http://schemas.microsoft.com/office/drawing/2014/main" id="{64BFEF61-CDAB-44CC-952D-8DDD5C2BE28F}"/>
                </a:ext>
              </a:extLst>
            </p:cNvPr>
            <p:cNvSpPr/>
            <p:nvPr/>
          </p:nvSpPr>
          <p:spPr>
            <a:xfrm>
              <a:off x="21513357" y="5026382"/>
              <a:ext cx="331123" cy="301022"/>
            </a:xfrm>
            <a:custGeom>
              <a:avLst/>
              <a:gdLst>
                <a:gd name="connsiteX0" fmla="*/ 25185 w 369376"/>
                <a:gd name="connsiteY0" fmla="*/ 222969 h 335796"/>
                <a:gd name="connsiteX1" fmla="*/ 370719 w 369376"/>
                <a:gd name="connsiteY1" fmla="*/ 25185 h 335796"/>
                <a:gd name="connsiteX2" fmla="*/ 367025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719" y="25185"/>
                  </a:lnTo>
                  <a:lnTo>
                    <a:pt x="367025" y="127603"/>
                  </a:lnTo>
                  <a:lnTo>
                    <a:pt x="25185" y="323372"/>
                  </a:lnTo>
                  <a:close/>
                </a:path>
              </a:pathLst>
            </a:custGeom>
            <a:solidFill>
              <a:srgbClr val="D775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7" name="Freeform: Shape 476">
              <a:extLst>
                <a:ext uri="{FF2B5EF4-FFF2-40B4-BE49-F238E27FC236}">
                  <a16:creationId xmlns:a16="http://schemas.microsoft.com/office/drawing/2014/main" id="{6D41E436-E970-4248-8A89-B07CAB0F225A}"/>
                </a:ext>
              </a:extLst>
            </p:cNvPr>
            <p:cNvSpPr/>
            <p:nvPr/>
          </p:nvSpPr>
          <p:spPr>
            <a:xfrm>
              <a:off x="21511250" y="5024274"/>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7 h 335796"/>
                <a:gd name="connsiteX3" fmla="*/ 30221 w 369376"/>
                <a:gd name="connsiteY3" fmla="*/ 228006 h 335796"/>
                <a:gd name="connsiteX4" fmla="*/ 367025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7"/>
                  </a:lnTo>
                  <a:lnTo>
                    <a:pt x="30221" y="228006"/>
                  </a:lnTo>
                  <a:lnTo>
                    <a:pt x="367025"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8" name="Freeform: Shape 477">
              <a:extLst>
                <a:ext uri="{FF2B5EF4-FFF2-40B4-BE49-F238E27FC236}">
                  <a16:creationId xmlns:a16="http://schemas.microsoft.com/office/drawing/2014/main" id="{09FDFBD4-A577-488E-A098-6C7E9455C399}"/>
                </a:ext>
              </a:extLst>
            </p:cNvPr>
            <p:cNvSpPr/>
            <p:nvPr/>
          </p:nvSpPr>
          <p:spPr>
            <a:xfrm>
              <a:off x="21824009" y="4846973"/>
              <a:ext cx="331123" cy="301022"/>
            </a:xfrm>
            <a:custGeom>
              <a:avLst/>
              <a:gdLst>
                <a:gd name="connsiteX0" fmla="*/ 25185 w 369376"/>
                <a:gd name="connsiteY0" fmla="*/ 222969 h 335796"/>
                <a:gd name="connsiteX1" fmla="*/ 370720 w 369376"/>
                <a:gd name="connsiteY1" fmla="*/ 25185 h 335796"/>
                <a:gd name="connsiteX2" fmla="*/ 367026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720" y="25185"/>
                  </a:lnTo>
                  <a:lnTo>
                    <a:pt x="367026"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9" name="Freeform: Shape 478">
              <a:extLst>
                <a:ext uri="{FF2B5EF4-FFF2-40B4-BE49-F238E27FC236}">
                  <a16:creationId xmlns:a16="http://schemas.microsoft.com/office/drawing/2014/main" id="{7C50DED6-AC1E-4A9A-B999-C0E1C102F67C}"/>
                </a:ext>
              </a:extLst>
            </p:cNvPr>
            <p:cNvSpPr/>
            <p:nvPr/>
          </p:nvSpPr>
          <p:spPr>
            <a:xfrm>
              <a:off x="21821904" y="4844865"/>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7 h 335796"/>
                <a:gd name="connsiteX3" fmla="*/ 30221 w 369376"/>
                <a:gd name="connsiteY3" fmla="*/ 228006 h 335796"/>
                <a:gd name="connsiteX4" fmla="*/ 367025 w 369376"/>
                <a:gd name="connsiteY4" fmla="*/ 33580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7"/>
                  </a:lnTo>
                  <a:lnTo>
                    <a:pt x="30221" y="228006"/>
                  </a:lnTo>
                  <a:lnTo>
                    <a:pt x="367025" y="33580"/>
                  </a:lnTo>
                  <a:close/>
                  <a:moveTo>
                    <a:pt x="371726" y="25185"/>
                  </a:moveTo>
                  <a:lnTo>
                    <a:pt x="25185" y="225320"/>
                  </a:lnTo>
                  <a:lnTo>
                    <a:pt x="25185" y="329752"/>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0" name="Freeform: Shape 479">
              <a:extLst>
                <a:ext uri="{FF2B5EF4-FFF2-40B4-BE49-F238E27FC236}">
                  <a16:creationId xmlns:a16="http://schemas.microsoft.com/office/drawing/2014/main" id="{2126B31C-0C0E-44F8-BA87-962DFB3C2C91}"/>
                </a:ext>
              </a:extLst>
            </p:cNvPr>
            <p:cNvSpPr/>
            <p:nvPr/>
          </p:nvSpPr>
          <p:spPr>
            <a:xfrm>
              <a:off x="22134966" y="4667564"/>
              <a:ext cx="331123" cy="301022"/>
            </a:xfrm>
            <a:custGeom>
              <a:avLst/>
              <a:gdLst>
                <a:gd name="connsiteX0" fmla="*/ 25185 w 369376"/>
                <a:gd name="connsiteY0" fmla="*/ 222969 h 335796"/>
                <a:gd name="connsiteX1" fmla="*/ 370384 w 369376"/>
                <a:gd name="connsiteY1" fmla="*/ 25185 h 335796"/>
                <a:gd name="connsiteX2" fmla="*/ 366689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384" y="25185"/>
                  </a:lnTo>
                  <a:lnTo>
                    <a:pt x="366689"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1" name="Freeform: Shape 480">
              <a:extLst>
                <a:ext uri="{FF2B5EF4-FFF2-40B4-BE49-F238E27FC236}">
                  <a16:creationId xmlns:a16="http://schemas.microsoft.com/office/drawing/2014/main" id="{5448A5C2-D117-4E6A-9834-84A4F7F41551}"/>
                </a:ext>
              </a:extLst>
            </p:cNvPr>
            <p:cNvSpPr/>
            <p:nvPr/>
          </p:nvSpPr>
          <p:spPr>
            <a:xfrm>
              <a:off x="22132557" y="4665457"/>
              <a:ext cx="331123" cy="301022"/>
            </a:xfrm>
            <a:custGeom>
              <a:avLst/>
              <a:gdLst>
                <a:gd name="connsiteX0" fmla="*/ 367026 w 369376"/>
                <a:gd name="connsiteY0" fmla="*/ 33916 h 335796"/>
                <a:gd name="connsiteX1" fmla="*/ 367026 w 369376"/>
                <a:gd name="connsiteY1" fmla="*/ 127267 h 335796"/>
                <a:gd name="connsiteX2" fmla="*/ 30221 w 369376"/>
                <a:gd name="connsiteY2" fmla="*/ 321693 h 335796"/>
                <a:gd name="connsiteX3" fmla="*/ 30221 w 369376"/>
                <a:gd name="connsiteY3" fmla="*/ 228342 h 335796"/>
                <a:gd name="connsiteX4" fmla="*/ 367026 w 369376"/>
                <a:gd name="connsiteY4" fmla="*/ 33916 h 335796"/>
                <a:gd name="connsiteX5" fmla="*/ 371727 w 369376"/>
                <a:gd name="connsiteY5" fmla="*/ 25185 h 335796"/>
                <a:gd name="connsiteX6" fmla="*/ 25185 w 369376"/>
                <a:gd name="connsiteY6" fmla="*/ 225320 h 335796"/>
                <a:gd name="connsiteX7" fmla="*/ 25185 w 369376"/>
                <a:gd name="connsiteY7" fmla="*/ 329753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6" y="33916"/>
                  </a:moveTo>
                  <a:lnTo>
                    <a:pt x="367026" y="127267"/>
                  </a:lnTo>
                  <a:lnTo>
                    <a:pt x="30221" y="321693"/>
                  </a:lnTo>
                  <a:lnTo>
                    <a:pt x="30221" y="228342"/>
                  </a:lnTo>
                  <a:lnTo>
                    <a:pt x="367026" y="33916"/>
                  </a:lnTo>
                  <a:close/>
                  <a:moveTo>
                    <a:pt x="371727" y="25185"/>
                  </a:moveTo>
                  <a:lnTo>
                    <a:pt x="25185" y="225320"/>
                  </a:lnTo>
                  <a:lnTo>
                    <a:pt x="25185" y="329753"/>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2" name="Freeform: Shape 481">
              <a:extLst>
                <a:ext uri="{FF2B5EF4-FFF2-40B4-BE49-F238E27FC236}">
                  <a16:creationId xmlns:a16="http://schemas.microsoft.com/office/drawing/2014/main" id="{9AB90F4A-B10D-41F1-9319-7E4007E28A1B}"/>
                </a:ext>
              </a:extLst>
            </p:cNvPr>
            <p:cNvSpPr/>
            <p:nvPr/>
          </p:nvSpPr>
          <p:spPr>
            <a:xfrm>
              <a:off x="22445619" y="4488155"/>
              <a:ext cx="331123" cy="301022"/>
            </a:xfrm>
            <a:custGeom>
              <a:avLst/>
              <a:gdLst>
                <a:gd name="connsiteX0" fmla="*/ 25185 w 369376"/>
                <a:gd name="connsiteY0" fmla="*/ 222969 h 335796"/>
                <a:gd name="connsiteX1" fmla="*/ 370385 w 369376"/>
                <a:gd name="connsiteY1" fmla="*/ 25185 h 335796"/>
                <a:gd name="connsiteX2" fmla="*/ 366690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385" y="25185"/>
                  </a:lnTo>
                  <a:lnTo>
                    <a:pt x="366690"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3" name="Freeform: Shape 482">
              <a:extLst>
                <a:ext uri="{FF2B5EF4-FFF2-40B4-BE49-F238E27FC236}">
                  <a16:creationId xmlns:a16="http://schemas.microsoft.com/office/drawing/2014/main" id="{787BFFAB-5223-4348-A3AA-DBE7B88262E9}"/>
                </a:ext>
              </a:extLst>
            </p:cNvPr>
            <p:cNvSpPr/>
            <p:nvPr/>
          </p:nvSpPr>
          <p:spPr>
            <a:xfrm>
              <a:off x="22443511" y="4486049"/>
              <a:ext cx="331123" cy="301022"/>
            </a:xfrm>
            <a:custGeom>
              <a:avLst/>
              <a:gdLst>
                <a:gd name="connsiteX0" fmla="*/ 366689 w 369376"/>
                <a:gd name="connsiteY0" fmla="*/ 33916 h 335796"/>
                <a:gd name="connsiteX1" fmla="*/ 366689 w 369376"/>
                <a:gd name="connsiteY1" fmla="*/ 127267 h 335796"/>
                <a:gd name="connsiteX2" fmla="*/ 29885 w 369376"/>
                <a:gd name="connsiteY2" fmla="*/ 321693 h 335796"/>
                <a:gd name="connsiteX3" fmla="*/ 29885 w 369376"/>
                <a:gd name="connsiteY3" fmla="*/ 228342 h 335796"/>
                <a:gd name="connsiteX4" fmla="*/ 366689 w 369376"/>
                <a:gd name="connsiteY4" fmla="*/ 33916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916"/>
                  </a:moveTo>
                  <a:lnTo>
                    <a:pt x="366689" y="127267"/>
                  </a:lnTo>
                  <a:lnTo>
                    <a:pt x="29885" y="321693"/>
                  </a:lnTo>
                  <a:lnTo>
                    <a:pt x="29885" y="228342"/>
                  </a:lnTo>
                  <a:lnTo>
                    <a:pt x="366689" y="33916"/>
                  </a:lnTo>
                  <a:close/>
                  <a:moveTo>
                    <a:pt x="371726" y="25185"/>
                  </a:moveTo>
                  <a:lnTo>
                    <a:pt x="25185" y="225320"/>
                  </a:lnTo>
                  <a:lnTo>
                    <a:pt x="25185" y="329752"/>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4" name="Freeform: Shape 483">
              <a:extLst>
                <a:ext uri="{FF2B5EF4-FFF2-40B4-BE49-F238E27FC236}">
                  <a16:creationId xmlns:a16="http://schemas.microsoft.com/office/drawing/2014/main" id="{CF9FB854-3F91-4706-8CD5-64EB73776815}"/>
                </a:ext>
              </a:extLst>
            </p:cNvPr>
            <p:cNvSpPr/>
            <p:nvPr/>
          </p:nvSpPr>
          <p:spPr>
            <a:xfrm>
              <a:off x="20736722" y="5568520"/>
              <a:ext cx="331123" cy="301022"/>
            </a:xfrm>
            <a:custGeom>
              <a:avLst/>
              <a:gdLst>
                <a:gd name="connsiteX0" fmla="*/ 25185 w 369376"/>
                <a:gd name="connsiteY0" fmla="*/ 222969 h 335796"/>
                <a:gd name="connsiteX1" fmla="*/ 370384 w 369376"/>
                <a:gd name="connsiteY1" fmla="*/ 25185 h 335796"/>
                <a:gd name="connsiteX2" fmla="*/ 366690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384" y="25185"/>
                  </a:lnTo>
                  <a:lnTo>
                    <a:pt x="366690"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5" name="Freeform: Shape 484">
              <a:extLst>
                <a:ext uri="{FF2B5EF4-FFF2-40B4-BE49-F238E27FC236}">
                  <a16:creationId xmlns:a16="http://schemas.microsoft.com/office/drawing/2014/main" id="{35A978A7-0C82-4ABC-BE5A-0DA4E2DD81C4}"/>
                </a:ext>
              </a:extLst>
            </p:cNvPr>
            <p:cNvSpPr/>
            <p:nvPr/>
          </p:nvSpPr>
          <p:spPr>
            <a:xfrm>
              <a:off x="20734315" y="5566413"/>
              <a:ext cx="331123" cy="301022"/>
            </a:xfrm>
            <a:custGeom>
              <a:avLst/>
              <a:gdLst>
                <a:gd name="connsiteX0" fmla="*/ 367025 w 369376"/>
                <a:gd name="connsiteY0" fmla="*/ 33916 h 335796"/>
                <a:gd name="connsiteX1" fmla="*/ 367025 w 369376"/>
                <a:gd name="connsiteY1" fmla="*/ 127267 h 335796"/>
                <a:gd name="connsiteX2" fmla="*/ 30221 w 369376"/>
                <a:gd name="connsiteY2" fmla="*/ 321693 h 335796"/>
                <a:gd name="connsiteX3" fmla="*/ 30221 w 369376"/>
                <a:gd name="connsiteY3" fmla="*/ 228342 h 335796"/>
                <a:gd name="connsiteX4" fmla="*/ 367025 w 369376"/>
                <a:gd name="connsiteY4" fmla="*/ 33916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916"/>
                  </a:moveTo>
                  <a:lnTo>
                    <a:pt x="367025" y="127267"/>
                  </a:lnTo>
                  <a:lnTo>
                    <a:pt x="30221" y="321693"/>
                  </a:lnTo>
                  <a:lnTo>
                    <a:pt x="30221" y="228342"/>
                  </a:lnTo>
                  <a:lnTo>
                    <a:pt x="367025" y="33916"/>
                  </a:lnTo>
                  <a:close/>
                  <a:moveTo>
                    <a:pt x="371726" y="25185"/>
                  </a:moveTo>
                  <a:lnTo>
                    <a:pt x="25185" y="225320"/>
                  </a:lnTo>
                  <a:lnTo>
                    <a:pt x="25185" y="329752"/>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6" name="Freeform: Shape 485">
              <a:extLst>
                <a:ext uri="{FF2B5EF4-FFF2-40B4-BE49-F238E27FC236}">
                  <a16:creationId xmlns:a16="http://schemas.microsoft.com/office/drawing/2014/main" id="{941D7A8A-24CF-4855-B4B6-778F5823C26C}"/>
                </a:ext>
              </a:extLst>
            </p:cNvPr>
            <p:cNvSpPr/>
            <p:nvPr/>
          </p:nvSpPr>
          <p:spPr>
            <a:xfrm>
              <a:off x="21047377" y="5389112"/>
              <a:ext cx="331123" cy="301022"/>
            </a:xfrm>
            <a:custGeom>
              <a:avLst/>
              <a:gdLst>
                <a:gd name="connsiteX0" fmla="*/ 25185 w 369376"/>
                <a:gd name="connsiteY0" fmla="*/ 222969 h 335796"/>
                <a:gd name="connsiteX1" fmla="*/ 370384 w 369376"/>
                <a:gd name="connsiteY1" fmla="*/ 25185 h 335796"/>
                <a:gd name="connsiteX2" fmla="*/ 366689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384" y="25185"/>
                  </a:lnTo>
                  <a:lnTo>
                    <a:pt x="366689" y="127603"/>
                  </a:lnTo>
                  <a:lnTo>
                    <a:pt x="25185" y="323372"/>
                  </a:lnTo>
                  <a:close/>
                </a:path>
              </a:pathLst>
            </a:custGeom>
            <a:solidFill>
              <a:srgbClr val="FF90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7" name="Freeform: Shape 486">
              <a:extLst>
                <a:ext uri="{FF2B5EF4-FFF2-40B4-BE49-F238E27FC236}">
                  <a16:creationId xmlns:a16="http://schemas.microsoft.com/office/drawing/2014/main" id="{D476754D-4170-485B-96D8-71C36A363540}"/>
                </a:ext>
              </a:extLst>
            </p:cNvPr>
            <p:cNvSpPr/>
            <p:nvPr/>
          </p:nvSpPr>
          <p:spPr>
            <a:xfrm>
              <a:off x="21045269" y="5387306"/>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8" name="Freeform: Shape 487">
              <a:extLst>
                <a:ext uri="{FF2B5EF4-FFF2-40B4-BE49-F238E27FC236}">
                  <a16:creationId xmlns:a16="http://schemas.microsoft.com/office/drawing/2014/main" id="{E7C3562C-EFB9-460D-96FE-88506C228905}"/>
                </a:ext>
              </a:extLst>
            </p:cNvPr>
            <p:cNvSpPr/>
            <p:nvPr/>
          </p:nvSpPr>
          <p:spPr>
            <a:xfrm>
              <a:off x="21358030" y="5209703"/>
              <a:ext cx="331123" cy="301022"/>
            </a:xfrm>
            <a:custGeom>
              <a:avLst/>
              <a:gdLst>
                <a:gd name="connsiteX0" fmla="*/ 25185 w 369376"/>
                <a:gd name="connsiteY0" fmla="*/ 223305 h 335796"/>
                <a:gd name="connsiteX1" fmla="*/ 370384 w 369376"/>
                <a:gd name="connsiteY1" fmla="*/ 25185 h 335796"/>
                <a:gd name="connsiteX2" fmla="*/ 367025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7025"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9" name="Freeform: Shape 488">
              <a:extLst>
                <a:ext uri="{FF2B5EF4-FFF2-40B4-BE49-F238E27FC236}">
                  <a16:creationId xmlns:a16="http://schemas.microsoft.com/office/drawing/2014/main" id="{39012266-7129-424D-8273-CCE1A8FA608F}"/>
                </a:ext>
              </a:extLst>
            </p:cNvPr>
            <p:cNvSpPr/>
            <p:nvPr/>
          </p:nvSpPr>
          <p:spPr>
            <a:xfrm>
              <a:off x="21355923" y="5207897"/>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7 h 335796"/>
                <a:gd name="connsiteX3" fmla="*/ 29885 w 369376"/>
                <a:gd name="connsiteY3" fmla="*/ 228006 h 335796"/>
                <a:gd name="connsiteX4" fmla="*/ 366689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7"/>
                  </a:lnTo>
                  <a:lnTo>
                    <a:pt x="29885" y="228006"/>
                  </a:lnTo>
                  <a:lnTo>
                    <a:pt x="366689"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0" name="Freeform: Shape 489">
              <a:extLst>
                <a:ext uri="{FF2B5EF4-FFF2-40B4-BE49-F238E27FC236}">
                  <a16:creationId xmlns:a16="http://schemas.microsoft.com/office/drawing/2014/main" id="{A4B3370D-3632-440D-9854-67428E0B432A}"/>
                </a:ext>
              </a:extLst>
            </p:cNvPr>
            <p:cNvSpPr/>
            <p:nvPr/>
          </p:nvSpPr>
          <p:spPr>
            <a:xfrm>
              <a:off x="21668683" y="5030295"/>
              <a:ext cx="331123" cy="301022"/>
            </a:xfrm>
            <a:custGeom>
              <a:avLst/>
              <a:gdLst>
                <a:gd name="connsiteX0" fmla="*/ 25185 w 369376"/>
                <a:gd name="connsiteY0" fmla="*/ 223305 h 335796"/>
                <a:gd name="connsiteX1" fmla="*/ 370720 w 369376"/>
                <a:gd name="connsiteY1" fmla="*/ 25185 h 335796"/>
                <a:gd name="connsiteX2" fmla="*/ 367026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720" y="25185"/>
                  </a:lnTo>
                  <a:lnTo>
                    <a:pt x="367026"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1" name="Freeform: Shape 490">
              <a:extLst>
                <a:ext uri="{FF2B5EF4-FFF2-40B4-BE49-F238E27FC236}">
                  <a16:creationId xmlns:a16="http://schemas.microsoft.com/office/drawing/2014/main" id="{3FF9537B-515E-46BC-A0ED-E7D3F37EB1B8}"/>
                </a:ext>
              </a:extLst>
            </p:cNvPr>
            <p:cNvSpPr/>
            <p:nvPr/>
          </p:nvSpPr>
          <p:spPr>
            <a:xfrm>
              <a:off x="21666576" y="5028488"/>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7 h 335796"/>
                <a:gd name="connsiteX3" fmla="*/ 30221 w 369376"/>
                <a:gd name="connsiteY3" fmla="*/ 228006 h 335796"/>
                <a:gd name="connsiteX4" fmla="*/ 367025 w 369376"/>
                <a:gd name="connsiteY4" fmla="*/ 33580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7"/>
                  </a:lnTo>
                  <a:lnTo>
                    <a:pt x="30221" y="228006"/>
                  </a:lnTo>
                  <a:lnTo>
                    <a:pt x="367025" y="33580"/>
                  </a:lnTo>
                  <a:close/>
                  <a:moveTo>
                    <a:pt x="371726" y="25185"/>
                  </a:moveTo>
                  <a:lnTo>
                    <a:pt x="25185" y="225320"/>
                  </a:lnTo>
                  <a:lnTo>
                    <a:pt x="25185" y="329752"/>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2" name="Freeform: Shape 491">
              <a:extLst>
                <a:ext uri="{FF2B5EF4-FFF2-40B4-BE49-F238E27FC236}">
                  <a16:creationId xmlns:a16="http://schemas.microsoft.com/office/drawing/2014/main" id="{29CA78B0-9F86-4568-80E9-D507EE3BBF96}"/>
                </a:ext>
              </a:extLst>
            </p:cNvPr>
            <p:cNvSpPr/>
            <p:nvPr/>
          </p:nvSpPr>
          <p:spPr>
            <a:xfrm>
              <a:off x="21979337" y="4850886"/>
              <a:ext cx="331123" cy="301022"/>
            </a:xfrm>
            <a:custGeom>
              <a:avLst/>
              <a:gdLst>
                <a:gd name="connsiteX0" fmla="*/ 25185 w 369376"/>
                <a:gd name="connsiteY0" fmla="*/ 223305 h 335796"/>
                <a:gd name="connsiteX1" fmla="*/ 370720 w 369376"/>
                <a:gd name="connsiteY1" fmla="*/ 25185 h 335796"/>
                <a:gd name="connsiteX2" fmla="*/ 367025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720" y="25185"/>
                  </a:lnTo>
                  <a:lnTo>
                    <a:pt x="367025"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3" name="Freeform: Shape 492">
              <a:extLst>
                <a:ext uri="{FF2B5EF4-FFF2-40B4-BE49-F238E27FC236}">
                  <a16:creationId xmlns:a16="http://schemas.microsoft.com/office/drawing/2014/main" id="{D3012C81-9533-468B-A848-A19F90464FC6}"/>
                </a:ext>
              </a:extLst>
            </p:cNvPr>
            <p:cNvSpPr/>
            <p:nvPr/>
          </p:nvSpPr>
          <p:spPr>
            <a:xfrm>
              <a:off x="21977230" y="4849081"/>
              <a:ext cx="331123" cy="301022"/>
            </a:xfrm>
            <a:custGeom>
              <a:avLst/>
              <a:gdLst>
                <a:gd name="connsiteX0" fmla="*/ 367026 w 369376"/>
                <a:gd name="connsiteY0" fmla="*/ 33580 h 335796"/>
                <a:gd name="connsiteX1" fmla="*/ 367026 w 369376"/>
                <a:gd name="connsiteY1" fmla="*/ 126931 h 335796"/>
                <a:gd name="connsiteX2" fmla="*/ 30223 w 369376"/>
                <a:gd name="connsiteY2" fmla="*/ 321357 h 335796"/>
                <a:gd name="connsiteX3" fmla="*/ 30223 w 369376"/>
                <a:gd name="connsiteY3" fmla="*/ 228006 h 335796"/>
                <a:gd name="connsiteX4" fmla="*/ 367026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6" y="33580"/>
                  </a:moveTo>
                  <a:lnTo>
                    <a:pt x="367026" y="126931"/>
                  </a:lnTo>
                  <a:lnTo>
                    <a:pt x="30223" y="321357"/>
                  </a:lnTo>
                  <a:lnTo>
                    <a:pt x="30223" y="228006"/>
                  </a:lnTo>
                  <a:lnTo>
                    <a:pt x="367026"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4" name="Freeform: Shape 493">
              <a:extLst>
                <a:ext uri="{FF2B5EF4-FFF2-40B4-BE49-F238E27FC236}">
                  <a16:creationId xmlns:a16="http://schemas.microsoft.com/office/drawing/2014/main" id="{8DDF310E-6541-48A4-A699-47A0D619A801}"/>
                </a:ext>
              </a:extLst>
            </p:cNvPr>
            <p:cNvSpPr/>
            <p:nvPr/>
          </p:nvSpPr>
          <p:spPr>
            <a:xfrm>
              <a:off x="22290293" y="4671478"/>
              <a:ext cx="331123" cy="301022"/>
            </a:xfrm>
            <a:custGeom>
              <a:avLst/>
              <a:gdLst>
                <a:gd name="connsiteX0" fmla="*/ 25185 w 369376"/>
                <a:gd name="connsiteY0" fmla="*/ 223305 h 335796"/>
                <a:gd name="connsiteX1" fmla="*/ 370384 w 369376"/>
                <a:gd name="connsiteY1" fmla="*/ 25185 h 335796"/>
                <a:gd name="connsiteX2" fmla="*/ 366689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89"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5" name="Freeform: Shape 494">
              <a:extLst>
                <a:ext uri="{FF2B5EF4-FFF2-40B4-BE49-F238E27FC236}">
                  <a16:creationId xmlns:a16="http://schemas.microsoft.com/office/drawing/2014/main" id="{E0A9B5E5-58E5-4A72-ACB6-480583ECD6B5}"/>
                </a:ext>
              </a:extLst>
            </p:cNvPr>
            <p:cNvSpPr/>
            <p:nvPr/>
          </p:nvSpPr>
          <p:spPr>
            <a:xfrm>
              <a:off x="22288185" y="4669671"/>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7 h 335796"/>
                <a:gd name="connsiteX3" fmla="*/ 29885 w 369376"/>
                <a:gd name="connsiteY3" fmla="*/ 228006 h 335796"/>
                <a:gd name="connsiteX4" fmla="*/ 366689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7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7"/>
                  </a:lnTo>
                  <a:lnTo>
                    <a:pt x="29885" y="228006"/>
                  </a:lnTo>
                  <a:lnTo>
                    <a:pt x="366689" y="33580"/>
                  </a:lnTo>
                  <a:close/>
                  <a:moveTo>
                    <a:pt x="371727" y="25185"/>
                  </a:moveTo>
                  <a:lnTo>
                    <a:pt x="25185" y="225320"/>
                  </a:lnTo>
                  <a:lnTo>
                    <a:pt x="25185" y="329752"/>
                  </a:lnTo>
                  <a:lnTo>
                    <a:pt x="371727" y="129617"/>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6" name="Freeform: Shape 495">
              <a:extLst>
                <a:ext uri="{FF2B5EF4-FFF2-40B4-BE49-F238E27FC236}">
                  <a16:creationId xmlns:a16="http://schemas.microsoft.com/office/drawing/2014/main" id="{6AE81013-24F6-4FB0-8A36-F1E2A4A6C121}"/>
                </a:ext>
              </a:extLst>
            </p:cNvPr>
            <p:cNvSpPr/>
            <p:nvPr/>
          </p:nvSpPr>
          <p:spPr>
            <a:xfrm>
              <a:off x="20892049" y="5572434"/>
              <a:ext cx="331123" cy="301022"/>
            </a:xfrm>
            <a:custGeom>
              <a:avLst/>
              <a:gdLst>
                <a:gd name="connsiteX0" fmla="*/ 25185 w 369376"/>
                <a:gd name="connsiteY0" fmla="*/ 223305 h 335796"/>
                <a:gd name="connsiteX1" fmla="*/ 370384 w 369376"/>
                <a:gd name="connsiteY1" fmla="*/ 25185 h 335796"/>
                <a:gd name="connsiteX2" fmla="*/ 366690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90"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7" name="Freeform: Shape 496">
              <a:extLst>
                <a:ext uri="{FF2B5EF4-FFF2-40B4-BE49-F238E27FC236}">
                  <a16:creationId xmlns:a16="http://schemas.microsoft.com/office/drawing/2014/main" id="{30388CA3-769B-4F21-A8F5-A85B1732E004}"/>
                </a:ext>
              </a:extLst>
            </p:cNvPr>
            <p:cNvSpPr/>
            <p:nvPr/>
          </p:nvSpPr>
          <p:spPr>
            <a:xfrm>
              <a:off x="20889942" y="5570628"/>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7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20"/>
                  </a:lnTo>
                  <a:lnTo>
                    <a:pt x="25185" y="329752"/>
                  </a:lnTo>
                  <a:lnTo>
                    <a:pt x="371727" y="129617"/>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8" name="Freeform: Shape 497">
              <a:extLst>
                <a:ext uri="{FF2B5EF4-FFF2-40B4-BE49-F238E27FC236}">
                  <a16:creationId xmlns:a16="http://schemas.microsoft.com/office/drawing/2014/main" id="{30D2A015-C474-4BAB-AFBE-3A770F8FC348}"/>
                </a:ext>
              </a:extLst>
            </p:cNvPr>
            <p:cNvSpPr/>
            <p:nvPr/>
          </p:nvSpPr>
          <p:spPr>
            <a:xfrm>
              <a:off x="21202703" y="5393025"/>
              <a:ext cx="331123" cy="301022"/>
            </a:xfrm>
            <a:custGeom>
              <a:avLst/>
              <a:gdLst>
                <a:gd name="connsiteX0" fmla="*/ 25185 w 369376"/>
                <a:gd name="connsiteY0" fmla="*/ 223305 h 335796"/>
                <a:gd name="connsiteX1" fmla="*/ 370384 w 369376"/>
                <a:gd name="connsiteY1" fmla="*/ 25185 h 335796"/>
                <a:gd name="connsiteX2" fmla="*/ 367025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7025"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9" name="Freeform: Shape 498">
              <a:extLst>
                <a:ext uri="{FF2B5EF4-FFF2-40B4-BE49-F238E27FC236}">
                  <a16:creationId xmlns:a16="http://schemas.microsoft.com/office/drawing/2014/main" id="{399D736C-A64F-4F07-A0BA-6F1EB3FE3F63}"/>
                </a:ext>
              </a:extLst>
            </p:cNvPr>
            <p:cNvSpPr/>
            <p:nvPr/>
          </p:nvSpPr>
          <p:spPr>
            <a:xfrm>
              <a:off x="21200596" y="5391219"/>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0" name="Freeform: Shape 499">
              <a:extLst>
                <a:ext uri="{FF2B5EF4-FFF2-40B4-BE49-F238E27FC236}">
                  <a16:creationId xmlns:a16="http://schemas.microsoft.com/office/drawing/2014/main" id="{4F87FC36-E6AD-4EB8-8064-CE27282D245A}"/>
                </a:ext>
              </a:extLst>
            </p:cNvPr>
            <p:cNvSpPr/>
            <p:nvPr/>
          </p:nvSpPr>
          <p:spPr>
            <a:xfrm>
              <a:off x="21513357" y="5213617"/>
              <a:ext cx="331123" cy="301022"/>
            </a:xfrm>
            <a:custGeom>
              <a:avLst/>
              <a:gdLst>
                <a:gd name="connsiteX0" fmla="*/ 25185 w 369376"/>
                <a:gd name="connsiteY0" fmla="*/ 223305 h 335796"/>
                <a:gd name="connsiteX1" fmla="*/ 370719 w 369376"/>
                <a:gd name="connsiteY1" fmla="*/ 25185 h 335796"/>
                <a:gd name="connsiteX2" fmla="*/ 367025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719" y="25185"/>
                  </a:lnTo>
                  <a:lnTo>
                    <a:pt x="367025"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1" name="Freeform: Shape 500">
              <a:extLst>
                <a:ext uri="{FF2B5EF4-FFF2-40B4-BE49-F238E27FC236}">
                  <a16:creationId xmlns:a16="http://schemas.microsoft.com/office/drawing/2014/main" id="{560D0D6E-273A-46DC-90D3-FED894614E04}"/>
                </a:ext>
              </a:extLst>
            </p:cNvPr>
            <p:cNvSpPr/>
            <p:nvPr/>
          </p:nvSpPr>
          <p:spPr>
            <a:xfrm>
              <a:off x="21511250" y="5211810"/>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7 h 335796"/>
                <a:gd name="connsiteX3" fmla="*/ 30221 w 369376"/>
                <a:gd name="connsiteY3" fmla="*/ 228006 h 335796"/>
                <a:gd name="connsiteX4" fmla="*/ 367025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7"/>
                  </a:lnTo>
                  <a:lnTo>
                    <a:pt x="30221" y="228006"/>
                  </a:lnTo>
                  <a:lnTo>
                    <a:pt x="367025"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2" name="Freeform: Shape 501">
              <a:extLst>
                <a:ext uri="{FF2B5EF4-FFF2-40B4-BE49-F238E27FC236}">
                  <a16:creationId xmlns:a16="http://schemas.microsoft.com/office/drawing/2014/main" id="{389C1D51-DA2F-48DC-8853-EC8F776A5890}"/>
                </a:ext>
              </a:extLst>
            </p:cNvPr>
            <p:cNvSpPr/>
            <p:nvPr/>
          </p:nvSpPr>
          <p:spPr>
            <a:xfrm>
              <a:off x="21824009" y="5034208"/>
              <a:ext cx="331123" cy="301022"/>
            </a:xfrm>
            <a:custGeom>
              <a:avLst/>
              <a:gdLst>
                <a:gd name="connsiteX0" fmla="*/ 25185 w 369376"/>
                <a:gd name="connsiteY0" fmla="*/ 223305 h 335796"/>
                <a:gd name="connsiteX1" fmla="*/ 370720 w 369376"/>
                <a:gd name="connsiteY1" fmla="*/ 25185 h 335796"/>
                <a:gd name="connsiteX2" fmla="*/ 367026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720" y="25185"/>
                  </a:lnTo>
                  <a:lnTo>
                    <a:pt x="367026"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3" name="Freeform: Shape 502">
              <a:extLst>
                <a:ext uri="{FF2B5EF4-FFF2-40B4-BE49-F238E27FC236}">
                  <a16:creationId xmlns:a16="http://schemas.microsoft.com/office/drawing/2014/main" id="{5D78DC2F-858A-4026-9EC4-2CC426B38C6E}"/>
                </a:ext>
              </a:extLst>
            </p:cNvPr>
            <p:cNvSpPr/>
            <p:nvPr/>
          </p:nvSpPr>
          <p:spPr>
            <a:xfrm>
              <a:off x="21821904" y="5032402"/>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7 h 335796"/>
                <a:gd name="connsiteX3" fmla="*/ 30221 w 369376"/>
                <a:gd name="connsiteY3" fmla="*/ 228006 h 335796"/>
                <a:gd name="connsiteX4" fmla="*/ 367025 w 369376"/>
                <a:gd name="connsiteY4" fmla="*/ 33580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7"/>
                  </a:lnTo>
                  <a:lnTo>
                    <a:pt x="30221" y="228006"/>
                  </a:lnTo>
                  <a:lnTo>
                    <a:pt x="367025" y="33580"/>
                  </a:lnTo>
                  <a:close/>
                  <a:moveTo>
                    <a:pt x="371726" y="25185"/>
                  </a:moveTo>
                  <a:lnTo>
                    <a:pt x="25185" y="225320"/>
                  </a:lnTo>
                  <a:lnTo>
                    <a:pt x="25185" y="329752"/>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4" name="Freeform: Shape 503">
              <a:extLst>
                <a:ext uri="{FF2B5EF4-FFF2-40B4-BE49-F238E27FC236}">
                  <a16:creationId xmlns:a16="http://schemas.microsoft.com/office/drawing/2014/main" id="{97A0D6AB-EE19-4A09-BC6A-A043C475C2EF}"/>
                </a:ext>
              </a:extLst>
            </p:cNvPr>
            <p:cNvSpPr/>
            <p:nvPr/>
          </p:nvSpPr>
          <p:spPr>
            <a:xfrm>
              <a:off x="22134966" y="4854799"/>
              <a:ext cx="331123" cy="301022"/>
            </a:xfrm>
            <a:custGeom>
              <a:avLst/>
              <a:gdLst>
                <a:gd name="connsiteX0" fmla="*/ 25185 w 369376"/>
                <a:gd name="connsiteY0" fmla="*/ 223305 h 335796"/>
                <a:gd name="connsiteX1" fmla="*/ 370384 w 369376"/>
                <a:gd name="connsiteY1" fmla="*/ 25185 h 335796"/>
                <a:gd name="connsiteX2" fmla="*/ 366689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89" y="127603"/>
                  </a:lnTo>
                  <a:lnTo>
                    <a:pt x="25185" y="323708"/>
                  </a:lnTo>
                  <a:close/>
                </a:path>
              </a:pathLst>
            </a:custGeom>
            <a:solidFill>
              <a:srgbClr val="D775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5" name="Freeform: Shape 504">
              <a:extLst>
                <a:ext uri="{FF2B5EF4-FFF2-40B4-BE49-F238E27FC236}">
                  <a16:creationId xmlns:a16="http://schemas.microsoft.com/office/drawing/2014/main" id="{DEBF45E5-6717-4522-933F-C2EFB17761D9}"/>
                </a:ext>
              </a:extLst>
            </p:cNvPr>
            <p:cNvSpPr/>
            <p:nvPr/>
          </p:nvSpPr>
          <p:spPr>
            <a:xfrm>
              <a:off x="22132557" y="4852993"/>
              <a:ext cx="331123" cy="301022"/>
            </a:xfrm>
            <a:custGeom>
              <a:avLst/>
              <a:gdLst>
                <a:gd name="connsiteX0" fmla="*/ 367026 w 369376"/>
                <a:gd name="connsiteY0" fmla="*/ 33580 h 335796"/>
                <a:gd name="connsiteX1" fmla="*/ 367026 w 369376"/>
                <a:gd name="connsiteY1" fmla="*/ 126931 h 335796"/>
                <a:gd name="connsiteX2" fmla="*/ 30221 w 369376"/>
                <a:gd name="connsiteY2" fmla="*/ 321357 h 335796"/>
                <a:gd name="connsiteX3" fmla="*/ 30221 w 369376"/>
                <a:gd name="connsiteY3" fmla="*/ 228006 h 335796"/>
                <a:gd name="connsiteX4" fmla="*/ 367026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6" y="33580"/>
                  </a:moveTo>
                  <a:lnTo>
                    <a:pt x="367026" y="126931"/>
                  </a:lnTo>
                  <a:lnTo>
                    <a:pt x="30221" y="321357"/>
                  </a:lnTo>
                  <a:lnTo>
                    <a:pt x="30221" y="228006"/>
                  </a:lnTo>
                  <a:lnTo>
                    <a:pt x="367026"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6" name="Freeform: Shape 505">
              <a:extLst>
                <a:ext uri="{FF2B5EF4-FFF2-40B4-BE49-F238E27FC236}">
                  <a16:creationId xmlns:a16="http://schemas.microsoft.com/office/drawing/2014/main" id="{1F9C8690-BD4D-4DF9-A7E3-E0FDFEE3A7B5}"/>
                </a:ext>
              </a:extLst>
            </p:cNvPr>
            <p:cNvSpPr/>
            <p:nvPr/>
          </p:nvSpPr>
          <p:spPr>
            <a:xfrm>
              <a:off x="22445619" y="4675391"/>
              <a:ext cx="331123" cy="301022"/>
            </a:xfrm>
            <a:custGeom>
              <a:avLst/>
              <a:gdLst>
                <a:gd name="connsiteX0" fmla="*/ 25185 w 369376"/>
                <a:gd name="connsiteY0" fmla="*/ 223305 h 335796"/>
                <a:gd name="connsiteX1" fmla="*/ 370385 w 369376"/>
                <a:gd name="connsiteY1" fmla="*/ 25185 h 335796"/>
                <a:gd name="connsiteX2" fmla="*/ 366690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5" y="25185"/>
                  </a:lnTo>
                  <a:lnTo>
                    <a:pt x="366690"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7" name="Freeform: Shape 506">
              <a:extLst>
                <a:ext uri="{FF2B5EF4-FFF2-40B4-BE49-F238E27FC236}">
                  <a16:creationId xmlns:a16="http://schemas.microsoft.com/office/drawing/2014/main" id="{7A86D800-0A37-426E-8007-C54209A45972}"/>
                </a:ext>
              </a:extLst>
            </p:cNvPr>
            <p:cNvSpPr/>
            <p:nvPr/>
          </p:nvSpPr>
          <p:spPr>
            <a:xfrm>
              <a:off x="22443511" y="4673585"/>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7 h 335796"/>
                <a:gd name="connsiteX3" fmla="*/ 29885 w 369376"/>
                <a:gd name="connsiteY3" fmla="*/ 228006 h 335796"/>
                <a:gd name="connsiteX4" fmla="*/ 366689 w 369376"/>
                <a:gd name="connsiteY4" fmla="*/ 33580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7"/>
                  </a:lnTo>
                  <a:lnTo>
                    <a:pt x="29885" y="228006"/>
                  </a:lnTo>
                  <a:lnTo>
                    <a:pt x="366689" y="33580"/>
                  </a:lnTo>
                  <a:close/>
                  <a:moveTo>
                    <a:pt x="371726" y="25185"/>
                  </a:moveTo>
                  <a:lnTo>
                    <a:pt x="25185" y="225320"/>
                  </a:lnTo>
                  <a:lnTo>
                    <a:pt x="25185" y="329752"/>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8" name="Freeform: Shape 507">
              <a:extLst>
                <a:ext uri="{FF2B5EF4-FFF2-40B4-BE49-F238E27FC236}">
                  <a16:creationId xmlns:a16="http://schemas.microsoft.com/office/drawing/2014/main" id="{CFA0E7A9-9EC0-4CAC-8F6B-F18B63AB0422}"/>
                </a:ext>
              </a:extLst>
            </p:cNvPr>
            <p:cNvSpPr/>
            <p:nvPr/>
          </p:nvSpPr>
          <p:spPr>
            <a:xfrm>
              <a:off x="20736722" y="5755756"/>
              <a:ext cx="331123" cy="301022"/>
            </a:xfrm>
            <a:custGeom>
              <a:avLst/>
              <a:gdLst>
                <a:gd name="connsiteX0" fmla="*/ 25185 w 369376"/>
                <a:gd name="connsiteY0" fmla="*/ 223305 h 335796"/>
                <a:gd name="connsiteX1" fmla="*/ 370384 w 369376"/>
                <a:gd name="connsiteY1" fmla="*/ 25185 h 335796"/>
                <a:gd name="connsiteX2" fmla="*/ 366690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90"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9" name="Freeform: Shape 508">
              <a:extLst>
                <a:ext uri="{FF2B5EF4-FFF2-40B4-BE49-F238E27FC236}">
                  <a16:creationId xmlns:a16="http://schemas.microsoft.com/office/drawing/2014/main" id="{C9242FA2-0105-4546-BB8F-00C48D7D6718}"/>
                </a:ext>
              </a:extLst>
            </p:cNvPr>
            <p:cNvSpPr/>
            <p:nvPr/>
          </p:nvSpPr>
          <p:spPr>
            <a:xfrm>
              <a:off x="20734315" y="5753949"/>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7 h 335796"/>
                <a:gd name="connsiteX3" fmla="*/ 30221 w 369376"/>
                <a:gd name="connsiteY3" fmla="*/ 228006 h 335796"/>
                <a:gd name="connsiteX4" fmla="*/ 367025 w 369376"/>
                <a:gd name="connsiteY4" fmla="*/ 33580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7"/>
                  </a:lnTo>
                  <a:lnTo>
                    <a:pt x="30221" y="228006"/>
                  </a:lnTo>
                  <a:lnTo>
                    <a:pt x="367025" y="33580"/>
                  </a:lnTo>
                  <a:close/>
                  <a:moveTo>
                    <a:pt x="371726" y="25185"/>
                  </a:moveTo>
                  <a:lnTo>
                    <a:pt x="25185" y="225320"/>
                  </a:lnTo>
                  <a:lnTo>
                    <a:pt x="25185" y="329752"/>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0" name="Freeform: Shape 509">
              <a:extLst>
                <a:ext uri="{FF2B5EF4-FFF2-40B4-BE49-F238E27FC236}">
                  <a16:creationId xmlns:a16="http://schemas.microsoft.com/office/drawing/2014/main" id="{4D93CC97-A14F-4213-B4C4-1CDF465282BA}"/>
                </a:ext>
              </a:extLst>
            </p:cNvPr>
            <p:cNvSpPr/>
            <p:nvPr/>
          </p:nvSpPr>
          <p:spPr>
            <a:xfrm>
              <a:off x="21047377" y="5576347"/>
              <a:ext cx="331123" cy="301022"/>
            </a:xfrm>
            <a:custGeom>
              <a:avLst/>
              <a:gdLst>
                <a:gd name="connsiteX0" fmla="*/ 25185 w 369376"/>
                <a:gd name="connsiteY0" fmla="*/ 223305 h 335796"/>
                <a:gd name="connsiteX1" fmla="*/ 370384 w 369376"/>
                <a:gd name="connsiteY1" fmla="*/ 25185 h 335796"/>
                <a:gd name="connsiteX2" fmla="*/ 366689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89"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1" name="Freeform: Shape 510">
              <a:extLst>
                <a:ext uri="{FF2B5EF4-FFF2-40B4-BE49-F238E27FC236}">
                  <a16:creationId xmlns:a16="http://schemas.microsoft.com/office/drawing/2014/main" id="{419D028F-F75C-41EA-A810-EA95A153EF22}"/>
                </a:ext>
              </a:extLst>
            </p:cNvPr>
            <p:cNvSpPr/>
            <p:nvPr/>
          </p:nvSpPr>
          <p:spPr>
            <a:xfrm>
              <a:off x="21045269" y="5574540"/>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2" name="Freeform: Shape 511">
              <a:extLst>
                <a:ext uri="{FF2B5EF4-FFF2-40B4-BE49-F238E27FC236}">
                  <a16:creationId xmlns:a16="http://schemas.microsoft.com/office/drawing/2014/main" id="{3AEB6E0D-ED49-4B54-BFAC-667FC5C48ADF}"/>
                </a:ext>
              </a:extLst>
            </p:cNvPr>
            <p:cNvSpPr/>
            <p:nvPr/>
          </p:nvSpPr>
          <p:spPr>
            <a:xfrm>
              <a:off x="21358030" y="5396938"/>
              <a:ext cx="331123" cy="301022"/>
            </a:xfrm>
            <a:custGeom>
              <a:avLst/>
              <a:gdLst>
                <a:gd name="connsiteX0" fmla="*/ 25185 w 369376"/>
                <a:gd name="connsiteY0" fmla="*/ 223305 h 335796"/>
                <a:gd name="connsiteX1" fmla="*/ 370384 w 369376"/>
                <a:gd name="connsiteY1" fmla="*/ 25185 h 335796"/>
                <a:gd name="connsiteX2" fmla="*/ 367025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7025"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3" name="Freeform: Shape 512">
              <a:extLst>
                <a:ext uri="{FF2B5EF4-FFF2-40B4-BE49-F238E27FC236}">
                  <a16:creationId xmlns:a16="http://schemas.microsoft.com/office/drawing/2014/main" id="{FB737F48-F279-4C3F-B498-9FA767010032}"/>
                </a:ext>
              </a:extLst>
            </p:cNvPr>
            <p:cNvSpPr/>
            <p:nvPr/>
          </p:nvSpPr>
          <p:spPr>
            <a:xfrm>
              <a:off x="21355923" y="5395132"/>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7 h 335796"/>
                <a:gd name="connsiteX3" fmla="*/ 29885 w 369376"/>
                <a:gd name="connsiteY3" fmla="*/ 228006 h 335796"/>
                <a:gd name="connsiteX4" fmla="*/ 366689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7"/>
                  </a:lnTo>
                  <a:lnTo>
                    <a:pt x="29885" y="228006"/>
                  </a:lnTo>
                  <a:lnTo>
                    <a:pt x="366689"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4" name="Freeform: Shape 513">
              <a:extLst>
                <a:ext uri="{FF2B5EF4-FFF2-40B4-BE49-F238E27FC236}">
                  <a16:creationId xmlns:a16="http://schemas.microsoft.com/office/drawing/2014/main" id="{5EE7980A-DF87-40A2-B21E-B8BBCB770AB1}"/>
                </a:ext>
              </a:extLst>
            </p:cNvPr>
            <p:cNvSpPr/>
            <p:nvPr/>
          </p:nvSpPr>
          <p:spPr>
            <a:xfrm>
              <a:off x="21668683" y="5217530"/>
              <a:ext cx="331123" cy="301022"/>
            </a:xfrm>
            <a:custGeom>
              <a:avLst/>
              <a:gdLst>
                <a:gd name="connsiteX0" fmla="*/ 25185 w 369376"/>
                <a:gd name="connsiteY0" fmla="*/ 223305 h 335796"/>
                <a:gd name="connsiteX1" fmla="*/ 370720 w 369376"/>
                <a:gd name="connsiteY1" fmla="*/ 25185 h 335796"/>
                <a:gd name="connsiteX2" fmla="*/ 367026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720" y="25185"/>
                  </a:lnTo>
                  <a:lnTo>
                    <a:pt x="367026" y="127603"/>
                  </a:lnTo>
                  <a:lnTo>
                    <a:pt x="25185" y="323708"/>
                  </a:lnTo>
                  <a:close/>
                </a:path>
              </a:pathLst>
            </a:custGeom>
            <a:solidFill>
              <a:srgbClr val="FF90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5" name="Freeform: Shape 514">
              <a:extLst>
                <a:ext uri="{FF2B5EF4-FFF2-40B4-BE49-F238E27FC236}">
                  <a16:creationId xmlns:a16="http://schemas.microsoft.com/office/drawing/2014/main" id="{EBD98FDB-1014-4D2E-B59B-46E6717DA9F9}"/>
                </a:ext>
              </a:extLst>
            </p:cNvPr>
            <p:cNvSpPr/>
            <p:nvPr/>
          </p:nvSpPr>
          <p:spPr>
            <a:xfrm>
              <a:off x="21666576" y="5215724"/>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7 h 335796"/>
                <a:gd name="connsiteX3" fmla="*/ 30221 w 369376"/>
                <a:gd name="connsiteY3" fmla="*/ 228006 h 335796"/>
                <a:gd name="connsiteX4" fmla="*/ 367025 w 369376"/>
                <a:gd name="connsiteY4" fmla="*/ 33580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7"/>
                  </a:lnTo>
                  <a:lnTo>
                    <a:pt x="30221" y="228006"/>
                  </a:lnTo>
                  <a:lnTo>
                    <a:pt x="367025" y="33580"/>
                  </a:lnTo>
                  <a:close/>
                  <a:moveTo>
                    <a:pt x="371726" y="25185"/>
                  </a:moveTo>
                  <a:lnTo>
                    <a:pt x="25185" y="225320"/>
                  </a:lnTo>
                  <a:lnTo>
                    <a:pt x="25185" y="329752"/>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6" name="Freeform: Shape 515">
              <a:extLst>
                <a:ext uri="{FF2B5EF4-FFF2-40B4-BE49-F238E27FC236}">
                  <a16:creationId xmlns:a16="http://schemas.microsoft.com/office/drawing/2014/main" id="{BC70E2B3-132C-44D1-9A0A-7776B70B4CE0}"/>
                </a:ext>
              </a:extLst>
            </p:cNvPr>
            <p:cNvSpPr/>
            <p:nvPr/>
          </p:nvSpPr>
          <p:spPr>
            <a:xfrm>
              <a:off x="21979337" y="5038121"/>
              <a:ext cx="331123" cy="301022"/>
            </a:xfrm>
            <a:custGeom>
              <a:avLst/>
              <a:gdLst>
                <a:gd name="connsiteX0" fmla="*/ 25185 w 369376"/>
                <a:gd name="connsiteY0" fmla="*/ 223305 h 335796"/>
                <a:gd name="connsiteX1" fmla="*/ 370720 w 369376"/>
                <a:gd name="connsiteY1" fmla="*/ 25185 h 335796"/>
                <a:gd name="connsiteX2" fmla="*/ 367025 w 369376"/>
                <a:gd name="connsiteY2" fmla="*/ 127938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720" y="25185"/>
                  </a:lnTo>
                  <a:lnTo>
                    <a:pt x="367025" y="127938"/>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7" name="Freeform: Shape 516">
              <a:extLst>
                <a:ext uri="{FF2B5EF4-FFF2-40B4-BE49-F238E27FC236}">
                  <a16:creationId xmlns:a16="http://schemas.microsoft.com/office/drawing/2014/main" id="{055FB41D-3DB6-4823-8F8E-E2D20A703D63}"/>
                </a:ext>
              </a:extLst>
            </p:cNvPr>
            <p:cNvSpPr/>
            <p:nvPr/>
          </p:nvSpPr>
          <p:spPr>
            <a:xfrm>
              <a:off x="21977230" y="5036315"/>
              <a:ext cx="331123" cy="301022"/>
            </a:xfrm>
            <a:custGeom>
              <a:avLst/>
              <a:gdLst>
                <a:gd name="connsiteX0" fmla="*/ 367026 w 369376"/>
                <a:gd name="connsiteY0" fmla="*/ 33580 h 335796"/>
                <a:gd name="connsiteX1" fmla="*/ 367026 w 369376"/>
                <a:gd name="connsiteY1" fmla="*/ 126931 h 335796"/>
                <a:gd name="connsiteX2" fmla="*/ 30223 w 369376"/>
                <a:gd name="connsiteY2" fmla="*/ 321357 h 335796"/>
                <a:gd name="connsiteX3" fmla="*/ 30223 w 369376"/>
                <a:gd name="connsiteY3" fmla="*/ 228006 h 335796"/>
                <a:gd name="connsiteX4" fmla="*/ 367026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7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6" y="33580"/>
                  </a:moveTo>
                  <a:lnTo>
                    <a:pt x="367026" y="126931"/>
                  </a:lnTo>
                  <a:lnTo>
                    <a:pt x="30223" y="321357"/>
                  </a:lnTo>
                  <a:lnTo>
                    <a:pt x="30223" y="228006"/>
                  </a:lnTo>
                  <a:lnTo>
                    <a:pt x="367026" y="33580"/>
                  </a:lnTo>
                  <a:close/>
                  <a:moveTo>
                    <a:pt x="371727" y="25185"/>
                  </a:moveTo>
                  <a:lnTo>
                    <a:pt x="25185" y="225320"/>
                  </a:lnTo>
                  <a:lnTo>
                    <a:pt x="25185" y="329752"/>
                  </a:lnTo>
                  <a:lnTo>
                    <a:pt x="371727" y="129617"/>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8" name="Freeform: Shape 517">
              <a:extLst>
                <a:ext uri="{FF2B5EF4-FFF2-40B4-BE49-F238E27FC236}">
                  <a16:creationId xmlns:a16="http://schemas.microsoft.com/office/drawing/2014/main" id="{CC87D4A5-5D92-4D29-A11F-6317F21B4312}"/>
                </a:ext>
              </a:extLst>
            </p:cNvPr>
            <p:cNvSpPr/>
            <p:nvPr/>
          </p:nvSpPr>
          <p:spPr>
            <a:xfrm>
              <a:off x="22290293" y="4859014"/>
              <a:ext cx="331123" cy="301022"/>
            </a:xfrm>
            <a:custGeom>
              <a:avLst/>
              <a:gdLst>
                <a:gd name="connsiteX0" fmla="*/ 25185 w 369376"/>
                <a:gd name="connsiteY0" fmla="*/ 222969 h 335796"/>
                <a:gd name="connsiteX1" fmla="*/ 370384 w 369376"/>
                <a:gd name="connsiteY1" fmla="*/ 25185 h 335796"/>
                <a:gd name="connsiteX2" fmla="*/ 366689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384" y="25185"/>
                  </a:lnTo>
                  <a:lnTo>
                    <a:pt x="366689"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9" name="Freeform: Shape 518">
              <a:extLst>
                <a:ext uri="{FF2B5EF4-FFF2-40B4-BE49-F238E27FC236}">
                  <a16:creationId xmlns:a16="http://schemas.microsoft.com/office/drawing/2014/main" id="{A604436E-0522-48EA-853B-3F280DCA11F0}"/>
                </a:ext>
              </a:extLst>
            </p:cNvPr>
            <p:cNvSpPr/>
            <p:nvPr/>
          </p:nvSpPr>
          <p:spPr>
            <a:xfrm>
              <a:off x="22288185" y="4856907"/>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7 h 335796"/>
                <a:gd name="connsiteX3" fmla="*/ 29885 w 369376"/>
                <a:gd name="connsiteY3" fmla="*/ 228006 h 335796"/>
                <a:gd name="connsiteX4" fmla="*/ 366689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7"/>
                  </a:lnTo>
                  <a:lnTo>
                    <a:pt x="29885" y="228006"/>
                  </a:lnTo>
                  <a:lnTo>
                    <a:pt x="366689"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0" name="Freeform: Shape 519">
              <a:extLst>
                <a:ext uri="{FF2B5EF4-FFF2-40B4-BE49-F238E27FC236}">
                  <a16:creationId xmlns:a16="http://schemas.microsoft.com/office/drawing/2014/main" id="{009FF371-F07F-4CC9-8D0E-6779E12CB499}"/>
                </a:ext>
              </a:extLst>
            </p:cNvPr>
            <p:cNvSpPr/>
            <p:nvPr/>
          </p:nvSpPr>
          <p:spPr>
            <a:xfrm>
              <a:off x="20892049" y="5759969"/>
              <a:ext cx="331123" cy="301022"/>
            </a:xfrm>
            <a:custGeom>
              <a:avLst/>
              <a:gdLst>
                <a:gd name="connsiteX0" fmla="*/ 25185 w 369376"/>
                <a:gd name="connsiteY0" fmla="*/ 222969 h 335796"/>
                <a:gd name="connsiteX1" fmla="*/ 370384 w 369376"/>
                <a:gd name="connsiteY1" fmla="*/ 25185 h 335796"/>
                <a:gd name="connsiteX2" fmla="*/ 366690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384" y="25185"/>
                  </a:lnTo>
                  <a:lnTo>
                    <a:pt x="366690"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1" name="Freeform: Shape 520">
              <a:extLst>
                <a:ext uri="{FF2B5EF4-FFF2-40B4-BE49-F238E27FC236}">
                  <a16:creationId xmlns:a16="http://schemas.microsoft.com/office/drawing/2014/main" id="{1F42E6D2-1DE7-444E-A451-512FF15866E9}"/>
                </a:ext>
              </a:extLst>
            </p:cNvPr>
            <p:cNvSpPr/>
            <p:nvPr/>
          </p:nvSpPr>
          <p:spPr>
            <a:xfrm>
              <a:off x="20889942" y="5757862"/>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2" name="Freeform: Shape 521">
              <a:extLst>
                <a:ext uri="{FF2B5EF4-FFF2-40B4-BE49-F238E27FC236}">
                  <a16:creationId xmlns:a16="http://schemas.microsoft.com/office/drawing/2014/main" id="{39D2EB03-D3F8-4487-BB38-F91947907D8D}"/>
                </a:ext>
              </a:extLst>
            </p:cNvPr>
            <p:cNvSpPr/>
            <p:nvPr/>
          </p:nvSpPr>
          <p:spPr>
            <a:xfrm>
              <a:off x="21202703" y="5580561"/>
              <a:ext cx="331123" cy="301022"/>
            </a:xfrm>
            <a:custGeom>
              <a:avLst/>
              <a:gdLst>
                <a:gd name="connsiteX0" fmla="*/ 25185 w 369376"/>
                <a:gd name="connsiteY0" fmla="*/ 222969 h 335796"/>
                <a:gd name="connsiteX1" fmla="*/ 370384 w 369376"/>
                <a:gd name="connsiteY1" fmla="*/ 25185 h 335796"/>
                <a:gd name="connsiteX2" fmla="*/ 367025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384" y="25185"/>
                  </a:lnTo>
                  <a:lnTo>
                    <a:pt x="367025"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3" name="Freeform: Shape 522">
              <a:extLst>
                <a:ext uri="{FF2B5EF4-FFF2-40B4-BE49-F238E27FC236}">
                  <a16:creationId xmlns:a16="http://schemas.microsoft.com/office/drawing/2014/main" id="{2980D8D1-073B-49E0-9AFD-A8DACC7D8694}"/>
                </a:ext>
              </a:extLst>
            </p:cNvPr>
            <p:cNvSpPr/>
            <p:nvPr/>
          </p:nvSpPr>
          <p:spPr>
            <a:xfrm>
              <a:off x="21200596" y="5578454"/>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4" name="Freeform: Shape 523">
              <a:extLst>
                <a:ext uri="{FF2B5EF4-FFF2-40B4-BE49-F238E27FC236}">
                  <a16:creationId xmlns:a16="http://schemas.microsoft.com/office/drawing/2014/main" id="{15954F03-1D21-4A9D-9AC3-97213EA0A398}"/>
                </a:ext>
              </a:extLst>
            </p:cNvPr>
            <p:cNvSpPr/>
            <p:nvPr/>
          </p:nvSpPr>
          <p:spPr>
            <a:xfrm>
              <a:off x="21513357" y="5401152"/>
              <a:ext cx="331123" cy="301022"/>
            </a:xfrm>
            <a:custGeom>
              <a:avLst/>
              <a:gdLst>
                <a:gd name="connsiteX0" fmla="*/ 25185 w 369376"/>
                <a:gd name="connsiteY0" fmla="*/ 222969 h 335796"/>
                <a:gd name="connsiteX1" fmla="*/ 370719 w 369376"/>
                <a:gd name="connsiteY1" fmla="*/ 25185 h 335796"/>
                <a:gd name="connsiteX2" fmla="*/ 367025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719" y="25185"/>
                  </a:lnTo>
                  <a:lnTo>
                    <a:pt x="367025"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5" name="Freeform: Shape 524">
              <a:extLst>
                <a:ext uri="{FF2B5EF4-FFF2-40B4-BE49-F238E27FC236}">
                  <a16:creationId xmlns:a16="http://schemas.microsoft.com/office/drawing/2014/main" id="{233A99BB-F45B-4D68-84DA-57F091302202}"/>
                </a:ext>
              </a:extLst>
            </p:cNvPr>
            <p:cNvSpPr/>
            <p:nvPr/>
          </p:nvSpPr>
          <p:spPr>
            <a:xfrm>
              <a:off x="21511250" y="5399046"/>
              <a:ext cx="331123" cy="301022"/>
            </a:xfrm>
            <a:custGeom>
              <a:avLst/>
              <a:gdLst>
                <a:gd name="connsiteX0" fmla="*/ 367025 w 369376"/>
                <a:gd name="connsiteY0" fmla="*/ 33916 h 335796"/>
                <a:gd name="connsiteX1" fmla="*/ 367025 w 369376"/>
                <a:gd name="connsiteY1" fmla="*/ 127267 h 335796"/>
                <a:gd name="connsiteX2" fmla="*/ 30221 w 369376"/>
                <a:gd name="connsiteY2" fmla="*/ 321693 h 335796"/>
                <a:gd name="connsiteX3" fmla="*/ 30221 w 369376"/>
                <a:gd name="connsiteY3" fmla="*/ 228342 h 335796"/>
                <a:gd name="connsiteX4" fmla="*/ 367025 w 369376"/>
                <a:gd name="connsiteY4" fmla="*/ 33916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916"/>
                  </a:moveTo>
                  <a:lnTo>
                    <a:pt x="367025" y="127267"/>
                  </a:lnTo>
                  <a:lnTo>
                    <a:pt x="30221" y="321693"/>
                  </a:lnTo>
                  <a:lnTo>
                    <a:pt x="30221" y="228342"/>
                  </a:lnTo>
                  <a:lnTo>
                    <a:pt x="367025" y="33916"/>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6" name="Freeform: Shape 525">
              <a:extLst>
                <a:ext uri="{FF2B5EF4-FFF2-40B4-BE49-F238E27FC236}">
                  <a16:creationId xmlns:a16="http://schemas.microsoft.com/office/drawing/2014/main" id="{8FCAB7C8-11D7-4D11-8BDE-11682443518E}"/>
                </a:ext>
              </a:extLst>
            </p:cNvPr>
            <p:cNvSpPr/>
            <p:nvPr/>
          </p:nvSpPr>
          <p:spPr>
            <a:xfrm>
              <a:off x="21824009" y="5221745"/>
              <a:ext cx="331123" cy="301022"/>
            </a:xfrm>
            <a:custGeom>
              <a:avLst/>
              <a:gdLst>
                <a:gd name="connsiteX0" fmla="*/ 25185 w 369376"/>
                <a:gd name="connsiteY0" fmla="*/ 222969 h 335796"/>
                <a:gd name="connsiteX1" fmla="*/ 370720 w 369376"/>
                <a:gd name="connsiteY1" fmla="*/ 25185 h 335796"/>
                <a:gd name="connsiteX2" fmla="*/ 367026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720" y="25185"/>
                  </a:lnTo>
                  <a:lnTo>
                    <a:pt x="367026"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7" name="Freeform: Shape 526">
              <a:extLst>
                <a:ext uri="{FF2B5EF4-FFF2-40B4-BE49-F238E27FC236}">
                  <a16:creationId xmlns:a16="http://schemas.microsoft.com/office/drawing/2014/main" id="{5728A87D-25F2-4F93-A733-671BF291008E}"/>
                </a:ext>
              </a:extLst>
            </p:cNvPr>
            <p:cNvSpPr/>
            <p:nvPr/>
          </p:nvSpPr>
          <p:spPr>
            <a:xfrm>
              <a:off x="21821904" y="5219636"/>
              <a:ext cx="331123" cy="301022"/>
            </a:xfrm>
            <a:custGeom>
              <a:avLst/>
              <a:gdLst>
                <a:gd name="connsiteX0" fmla="*/ 367025 w 369376"/>
                <a:gd name="connsiteY0" fmla="*/ 33916 h 335796"/>
                <a:gd name="connsiteX1" fmla="*/ 367025 w 369376"/>
                <a:gd name="connsiteY1" fmla="*/ 127267 h 335796"/>
                <a:gd name="connsiteX2" fmla="*/ 30221 w 369376"/>
                <a:gd name="connsiteY2" fmla="*/ 321693 h 335796"/>
                <a:gd name="connsiteX3" fmla="*/ 30221 w 369376"/>
                <a:gd name="connsiteY3" fmla="*/ 228342 h 335796"/>
                <a:gd name="connsiteX4" fmla="*/ 367025 w 369376"/>
                <a:gd name="connsiteY4" fmla="*/ 33916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916"/>
                  </a:moveTo>
                  <a:lnTo>
                    <a:pt x="367025" y="127267"/>
                  </a:lnTo>
                  <a:lnTo>
                    <a:pt x="30221" y="321693"/>
                  </a:lnTo>
                  <a:lnTo>
                    <a:pt x="30221" y="228342"/>
                  </a:lnTo>
                  <a:lnTo>
                    <a:pt x="367025" y="33916"/>
                  </a:lnTo>
                  <a:close/>
                  <a:moveTo>
                    <a:pt x="371726" y="25185"/>
                  </a:moveTo>
                  <a:lnTo>
                    <a:pt x="25185" y="225320"/>
                  </a:lnTo>
                  <a:lnTo>
                    <a:pt x="25185" y="329752"/>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8" name="Freeform: Shape 527">
              <a:extLst>
                <a:ext uri="{FF2B5EF4-FFF2-40B4-BE49-F238E27FC236}">
                  <a16:creationId xmlns:a16="http://schemas.microsoft.com/office/drawing/2014/main" id="{1220BF15-4B6F-4E3B-8A26-159ACF5321A0}"/>
                </a:ext>
              </a:extLst>
            </p:cNvPr>
            <p:cNvSpPr/>
            <p:nvPr/>
          </p:nvSpPr>
          <p:spPr>
            <a:xfrm>
              <a:off x="22134966" y="5042336"/>
              <a:ext cx="331123" cy="301022"/>
            </a:xfrm>
            <a:custGeom>
              <a:avLst/>
              <a:gdLst>
                <a:gd name="connsiteX0" fmla="*/ 25185 w 369376"/>
                <a:gd name="connsiteY0" fmla="*/ 222969 h 335796"/>
                <a:gd name="connsiteX1" fmla="*/ 370384 w 369376"/>
                <a:gd name="connsiteY1" fmla="*/ 25185 h 335796"/>
                <a:gd name="connsiteX2" fmla="*/ 366689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384" y="25185"/>
                  </a:lnTo>
                  <a:lnTo>
                    <a:pt x="366689"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9" name="Freeform: Shape 528">
              <a:extLst>
                <a:ext uri="{FF2B5EF4-FFF2-40B4-BE49-F238E27FC236}">
                  <a16:creationId xmlns:a16="http://schemas.microsoft.com/office/drawing/2014/main" id="{9000A92E-2ECC-46AA-9408-2AA6625EC752}"/>
                </a:ext>
              </a:extLst>
            </p:cNvPr>
            <p:cNvSpPr/>
            <p:nvPr/>
          </p:nvSpPr>
          <p:spPr>
            <a:xfrm>
              <a:off x="22132557" y="5040228"/>
              <a:ext cx="331123" cy="301022"/>
            </a:xfrm>
            <a:custGeom>
              <a:avLst/>
              <a:gdLst>
                <a:gd name="connsiteX0" fmla="*/ 367026 w 369376"/>
                <a:gd name="connsiteY0" fmla="*/ 33916 h 335796"/>
                <a:gd name="connsiteX1" fmla="*/ 367026 w 369376"/>
                <a:gd name="connsiteY1" fmla="*/ 127267 h 335796"/>
                <a:gd name="connsiteX2" fmla="*/ 30221 w 369376"/>
                <a:gd name="connsiteY2" fmla="*/ 321693 h 335796"/>
                <a:gd name="connsiteX3" fmla="*/ 30221 w 369376"/>
                <a:gd name="connsiteY3" fmla="*/ 228342 h 335796"/>
                <a:gd name="connsiteX4" fmla="*/ 367026 w 369376"/>
                <a:gd name="connsiteY4" fmla="*/ 33916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6" y="33916"/>
                  </a:moveTo>
                  <a:lnTo>
                    <a:pt x="367026" y="127267"/>
                  </a:lnTo>
                  <a:lnTo>
                    <a:pt x="30221" y="321693"/>
                  </a:lnTo>
                  <a:lnTo>
                    <a:pt x="30221" y="228342"/>
                  </a:lnTo>
                  <a:lnTo>
                    <a:pt x="367026" y="33916"/>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0" name="Freeform: Shape 529">
              <a:extLst>
                <a:ext uri="{FF2B5EF4-FFF2-40B4-BE49-F238E27FC236}">
                  <a16:creationId xmlns:a16="http://schemas.microsoft.com/office/drawing/2014/main" id="{E56BEF00-178D-42F9-8FD6-D852ABA326C1}"/>
                </a:ext>
              </a:extLst>
            </p:cNvPr>
            <p:cNvSpPr/>
            <p:nvPr/>
          </p:nvSpPr>
          <p:spPr>
            <a:xfrm>
              <a:off x="22445619" y="4862926"/>
              <a:ext cx="331123" cy="301022"/>
            </a:xfrm>
            <a:custGeom>
              <a:avLst/>
              <a:gdLst>
                <a:gd name="connsiteX0" fmla="*/ 25185 w 369376"/>
                <a:gd name="connsiteY0" fmla="*/ 222969 h 335796"/>
                <a:gd name="connsiteX1" fmla="*/ 370385 w 369376"/>
                <a:gd name="connsiteY1" fmla="*/ 25185 h 335796"/>
                <a:gd name="connsiteX2" fmla="*/ 366690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385" y="25185"/>
                  </a:lnTo>
                  <a:lnTo>
                    <a:pt x="366690"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1" name="Freeform: Shape 530">
              <a:extLst>
                <a:ext uri="{FF2B5EF4-FFF2-40B4-BE49-F238E27FC236}">
                  <a16:creationId xmlns:a16="http://schemas.microsoft.com/office/drawing/2014/main" id="{B9B7DF56-FB13-43A9-A431-0F1046EB596E}"/>
                </a:ext>
              </a:extLst>
            </p:cNvPr>
            <p:cNvSpPr/>
            <p:nvPr/>
          </p:nvSpPr>
          <p:spPr>
            <a:xfrm>
              <a:off x="22443511" y="4861120"/>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8 h 335796"/>
                <a:gd name="connsiteX3" fmla="*/ 29885 w 369376"/>
                <a:gd name="connsiteY3" fmla="*/ 228006 h 335796"/>
                <a:gd name="connsiteX4" fmla="*/ 366689 w 369376"/>
                <a:gd name="connsiteY4" fmla="*/ 33580 h 335796"/>
                <a:gd name="connsiteX5" fmla="*/ 371726 w 369376"/>
                <a:gd name="connsiteY5" fmla="*/ 25185 h 335796"/>
                <a:gd name="connsiteX6" fmla="*/ 25185 w 369376"/>
                <a:gd name="connsiteY6" fmla="*/ 225320 h 335796"/>
                <a:gd name="connsiteX7" fmla="*/ 25185 w 369376"/>
                <a:gd name="connsiteY7" fmla="*/ 329753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8"/>
                  </a:lnTo>
                  <a:lnTo>
                    <a:pt x="29885" y="228006"/>
                  </a:lnTo>
                  <a:lnTo>
                    <a:pt x="366689" y="33580"/>
                  </a:lnTo>
                  <a:close/>
                  <a:moveTo>
                    <a:pt x="371726" y="25185"/>
                  </a:moveTo>
                  <a:lnTo>
                    <a:pt x="25185" y="225320"/>
                  </a:lnTo>
                  <a:lnTo>
                    <a:pt x="25185" y="329753"/>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2" name="Freeform: Shape 531">
              <a:extLst>
                <a:ext uri="{FF2B5EF4-FFF2-40B4-BE49-F238E27FC236}">
                  <a16:creationId xmlns:a16="http://schemas.microsoft.com/office/drawing/2014/main" id="{9C4AF3EC-4643-4D3F-8DA7-3734DFAC2A5A}"/>
                </a:ext>
              </a:extLst>
            </p:cNvPr>
            <p:cNvSpPr/>
            <p:nvPr/>
          </p:nvSpPr>
          <p:spPr>
            <a:xfrm>
              <a:off x="20736722" y="5943291"/>
              <a:ext cx="331123" cy="301022"/>
            </a:xfrm>
            <a:custGeom>
              <a:avLst/>
              <a:gdLst>
                <a:gd name="connsiteX0" fmla="*/ 25185 w 369376"/>
                <a:gd name="connsiteY0" fmla="*/ 223305 h 335796"/>
                <a:gd name="connsiteX1" fmla="*/ 370384 w 369376"/>
                <a:gd name="connsiteY1" fmla="*/ 25185 h 335796"/>
                <a:gd name="connsiteX2" fmla="*/ 366690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90"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3" name="Freeform: Shape 532">
              <a:extLst>
                <a:ext uri="{FF2B5EF4-FFF2-40B4-BE49-F238E27FC236}">
                  <a16:creationId xmlns:a16="http://schemas.microsoft.com/office/drawing/2014/main" id="{8DCF9865-D907-4ACE-86B1-ADA87399F148}"/>
                </a:ext>
              </a:extLst>
            </p:cNvPr>
            <p:cNvSpPr/>
            <p:nvPr/>
          </p:nvSpPr>
          <p:spPr>
            <a:xfrm>
              <a:off x="20734315" y="5941485"/>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7 h 335796"/>
                <a:gd name="connsiteX3" fmla="*/ 30221 w 369376"/>
                <a:gd name="connsiteY3" fmla="*/ 228006 h 335796"/>
                <a:gd name="connsiteX4" fmla="*/ 367025 w 369376"/>
                <a:gd name="connsiteY4" fmla="*/ 33580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7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7"/>
                  </a:lnTo>
                  <a:lnTo>
                    <a:pt x="30221" y="228006"/>
                  </a:lnTo>
                  <a:lnTo>
                    <a:pt x="367025" y="33580"/>
                  </a:lnTo>
                  <a:close/>
                  <a:moveTo>
                    <a:pt x="371726" y="25185"/>
                  </a:moveTo>
                  <a:lnTo>
                    <a:pt x="25185" y="225320"/>
                  </a:lnTo>
                  <a:lnTo>
                    <a:pt x="25185" y="329752"/>
                  </a:lnTo>
                  <a:lnTo>
                    <a:pt x="371726" y="129617"/>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4" name="Freeform: Shape 533">
              <a:extLst>
                <a:ext uri="{FF2B5EF4-FFF2-40B4-BE49-F238E27FC236}">
                  <a16:creationId xmlns:a16="http://schemas.microsoft.com/office/drawing/2014/main" id="{3E9EB802-3946-4DB6-A457-608CEC913517}"/>
                </a:ext>
              </a:extLst>
            </p:cNvPr>
            <p:cNvSpPr/>
            <p:nvPr/>
          </p:nvSpPr>
          <p:spPr>
            <a:xfrm>
              <a:off x="21047377" y="5763883"/>
              <a:ext cx="331123" cy="301022"/>
            </a:xfrm>
            <a:custGeom>
              <a:avLst/>
              <a:gdLst>
                <a:gd name="connsiteX0" fmla="*/ 25185 w 369376"/>
                <a:gd name="connsiteY0" fmla="*/ 223305 h 335796"/>
                <a:gd name="connsiteX1" fmla="*/ 370384 w 369376"/>
                <a:gd name="connsiteY1" fmla="*/ 25185 h 335796"/>
                <a:gd name="connsiteX2" fmla="*/ 366689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89"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5" name="Freeform: Shape 534">
              <a:extLst>
                <a:ext uri="{FF2B5EF4-FFF2-40B4-BE49-F238E27FC236}">
                  <a16:creationId xmlns:a16="http://schemas.microsoft.com/office/drawing/2014/main" id="{42B5A54C-48F5-4A02-99D0-4E353BD8F200}"/>
                </a:ext>
              </a:extLst>
            </p:cNvPr>
            <p:cNvSpPr/>
            <p:nvPr/>
          </p:nvSpPr>
          <p:spPr>
            <a:xfrm>
              <a:off x="21045269" y="5762077"/>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6" name="Freeform: Shape 535">
              <a:extLst>
                <a:ext uri="{FF2B5EF4-FFF2-40B4-BE49-F238E27FC236}">
                  <a16:creationId xmlns:a16="http://schemas.microsoft.com/office/drawing/2014/main" id="{223FC5FC-5D98-4F0D-B710-B8ACA3EEAAB8}"/>
                </a:ext>
              </a:extLst>
            </p:cNvPr>
            <p:cNvSpPr/>
            <p:nvPr/>
          </p:nvSpPr>
          <p:spPr>
            <a:xfrm>
              <a:off x="21358030" y="5584475"/>
              <a:ext cx="331123" cy="301022"/>
            </a:xfrm>
            <a:custGeom>
              <a:avLst/>
              <a:gdLst>
                <a:gd name="connsiteX0" fmla="*/ 25185 w 369376"/>
                <a:gd name="connsiteY0" fmla="*/ 223305 h 335796"/>
                <a:gd name="connsiteX1" fmla="*/ 370384 w 369376"/>
                <a:gd name="connsiteY1" fmla="*/ 25185 h 335796"/>
                <a:gd name="connsiteX2" fmla="*/ 367025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7025"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7" name="Freeform: Shape 536">
              <a:extLst>
                <a:ext uri="{FF2B5EF4-FFF2-40B4-BE49-F238E27FC236}">
                  <a16:creationId xmlns:a16="http://schemas.microsoft.com/office/drawing/2014/main" id="{81D77FCE-E442-4075-92EE-AEC375693D83}"/>
                </a:ext>
              </a:extLst>
            </p:cNvPr>
            <p:cNvSpPr/>
            <p:nvPr/>
          </p:nvSpPr>
          <p:spPr>
            <a:xfrm>
              <a:off x="21355923" y="5582668"/>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7 h 335796"/>
                <a:gd name="connsiteX3" fmla="*/ 29885 w 369376"/>
                <a:gd name="connsiteY3" fmla="*/ 228006 h 335796"/>
                <a:gd name="connsiteX4" fmla="*/ 366689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7"/>
                  </a:lnTo>
                  <a:lnTo>
                    <a:pt x="29885" y="228006"/>
                  </a:lnTo>
                  <a:lnTo>
                    <a:pt x="366689"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8" name="Freeform: Shape 537">
              <a:extLst>
                <a:ext uri="{FF2B5EF4-FFF2-40B4-BE49-F238E27FC236}">
                  <a16:creationId xmlns:a16="http://schemas.microsoft.com/office/drawing/2014/main" id="{08160344-ADD1-4429-A621-4C354D3E2A73}"/>
                </a:ext>
              </a:extLst>
            </p:cNvPr>
            <p:cNvSpPr/>
            <p:nvPr/>
          </p:nvSpPr>
          <p:spPr>
            <a:xfrm>
              <a:off x="21668683" y="5405066"/>
              <a:ext cx="331123" cy="301022"/>
            </a:xfrm>
            <a:custGeom>
              <a:avLst/>
              <a:gdLst>
                <a:gd name="connsiteX0" fmla="*/ 25185 w 369376"/>
                <a:gd name="connsiteY0" fmla="*/ 223305 h 335796"/>
                <a:gd name="connsiteX1" fmla="*/ 370720 w 369376"/>
                <a:gd name="connsiteY1" fmla="*/ 25185 h 335796"/>
                <a:gd name="connsiteX2" fmla="*/ 367026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720" y="25185"/>
                  </a:lnTo>
                  <a:lnTo>
                    <a:pt x="367026"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9" name="Freeform: Shape 538">
              <a:extLst>
                <a:ext uri="{FF2B5EF4-FFF2-40B4-BE49-F238E27FC236}">
                  <a16:creationId xmlns:a16="http://schemas.microsoft.com/office/drawing/2014/main" id="{FD0ADC71-B30D-4C61-912F-3C0792B2C52C}"/>
                </a:ext>
              </a:extLst>
            </p:cNvPr>
            <p:cNvSpPr/>
            <p:nvPr/>
          </p:nvSpPr>
          <p:spPr>
            <a:xfrm>
              <a:off x="21666576" y="5403259"/>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7 h 335796"/>
                <a:gd name="connsiteX3" fmla="*/ 30221 w 369376"/>
                <a:gd name="connsiteY3" fmla="*/ 228006 h 335796"/>
                <a:gd name="connsiteX4" fmla="*/ 367025 w 369376"/>
                <a:gd name="connsiteY4" fmla="*/ 33580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7"/>
                  </a:lnTo>
                  <a:lnTo>
                    <a:pt x="30221" y="228006"/>
                  </a:lnTo>
                  <a:lnTo>
                    <a:pt x="367025" y="33580"/>
                  </a:lnTo>
                  <a:close/>
                  <a:moveTo>
                    <a:pt x="371726" y="25185"/>
                  </a:moveTo>
                  <a:lnTo>
                    <a:pt x="25185" y="225320"/>
                  </a:lnTo>
                  <a:lnTo>
                    <a:pt x="25185" y="329752"/>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0" name="Freeform: Shape 539">
              <a:extLst>
                <a:ext uri="{FF2B5EF4-FFF2-40B4-BE49-F238E27FC236}">
                  <a16:creationId xmlns:a16="http://schemas.microsoft.com/office/drawing/2014/main" id="{E0E6161F-BC91-4BC5-A890-D91E20D0D54A}"/>
                </a:ext>
              </a:extLst>
            </p:cNvPr>
            <p:cNvSpPr/>
            <p:nvPr/>
          </p:nvSpPr>
          <p:spPr>
            <a:xfrm>
              <a:off x="21979337" y="5225657"/>
              <a:ext cx="331123" cy="301022"/>
            </a:xfrm>
            <a:custGeom>
              <a:avLst/>
              <a:gdLst>
                <a:gd name="connsiteX0" fmla="*/ 25185 w 369376"/>
                <a:gd name="connsiteY0" fmla="*/ 223305 h 335796"/>
                <a:gd name="connsiteX1" fmla="*/ 370720 w 369376"/>
                <a:gd name="connsiteY1" fmla="*/ 25185 h 335796"/>
                <a:gd name="connsiteX2" fmla="*/ 367025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720" y="25185"/>
                  </a:lnTo>
                  <a:lnTo>
                    <a:pt x="367025"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1" name="Freeform: Shape 540">
              <a:extLst>
                <a:ext uri="{FF2B5EF4-FFF2-40B4-BE49-F238E27FC236}">
                  <a16:creationId xmlns:a16="http://schemas.microsoft.com/office/drawing/2014/main" id="{071B756F-F600-4B02-A089-D78C991AA5E4}"/>
                </a:ext>
              </a:extLst>
            </p:cNvPr>
            <p:cNvSpPr/>
            <p:nvPr/>
          </p:nvSpPr>
          <p:spPr>
            <a:xfrm>
              <a:off x="21977230" y="5223851"/>
              <a:ext cx="331123" cy="301022"/>
            </a:xfrm>
            <a:custGeom>
              <a:avLst/>
              <a:gdLst>
                <a:gd name="connsiteX0" fmla="*/ 367026 w 369376"/>
                <a:gd name="connsiteY0" fmla="*/ 33580 h 335796"/>
                <a:gd name="connsiteX1" fmla="*/ 367026 w 369376"/>
                <a:gd name="connsiteY1" fmla="*/ 126931 h 335796"/>
                <a:gd name="connsiteX2" fmla="*/ 30223 w 369376"/>
                <a:gd name="connsiteY2" fmla="*/ 321357 h 335796"/>
                <a:gd name="connsiteX3" fmla="*/ 30223 w 369376"/>
                <a:gd name="connsiteY3" fmla="*/ 228006 h 335796"/>
                <a:gd name="connsiteX4" fmla="*/ 367026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6" y="33580"/>
                  </a:moveTo>
                  <a:lnTo>
                    <a:pt x="367026" y="126931"/>
                  </a:lnTo>
                  <a:lnTo>
                    <a:pt x="30223" y="321357"/>
                  </a:lnTo>
                  <a:lnTo>
                    <a:pt x="30223" y="228006"/>
                  </a:lnTo>
                  <a:lnTo>
                    <a:pt x="367026"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2" name="Freeform: Shape 541">
              <a:extLst>
                <a:ext uri="{FF2B5EF4-FFF2-40B4-BE49-F238E27FC236}">
                  <a16:creationId xmlns:a16="http://schemas.microsoft.com/office/drawing/2014/main" id="{0921F5FA-B839-4613-B996-03DF76D55122}"/>
                </a:ext>
              </a:extLst>
            </p:cNvPr>
            <p:cNvSpPr/>
            <p:nvPr/>
          </p:nvSpPr>
          <p:spPr>
            <a:xfrm>
              <a:off x="22290293" y="5046248"/>
              <a:ext cx="331123" cy="301022"/>
            </a:xfrm>
            <a:custGeom>
              <a:avLst/>
              <a:gdLst>
                <a:gd name="connsiteX0" fmla="*/ 25185 w 369376"/>
                <a:gd name="connsiteY0" fmla="*/ 223305 h 335796"/>
                <a:gd name="connsiteX1" fmla="*/ 370384 w 369376"/>
                <a:gd name="connsiteY1" fmla="*/ 25185 h 335796"/>
                <a:gd name="connsiteX2" fmla="*/ 366689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89"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3" name="Freeform: Shape 542">
              <a:extLst>
                <a:ext uri="{FF2B5EF4-FFF2-40B4-BE49-F238E27FC236}">
                  <a16:creationId xmlns:a16="http://schemas.microsoft.com/office/drawing/2014/main" id="{FE9BE153-3C9D-47AC-B109-ED5B0562E0DB}"/>
                </a:ext>
              </a:extLst>
            </p:cNvPr>
            <p:cNvSpPr/>
            <p:nvPr/>
          </p:nvSpPr>
          <p:spPr>
            <a:xfrm>
              <a:off x="22288185" y="5044442"/>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7 h 335796"/>
                <a:gd name="connsiteX3" fmla="*/ 29885 w 369376"/>
                <a:gd name="connsiteY3" fmla="*/ 228006 h 335796"/>
                <a:gd name="connsiteX4" fmla="*/ 366689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7"/>
                  </a:lnTo>
                  <a:lnTo>
                    <a:pt x="29885" y="228006"/>
                  </a:lnTo>
                  <a:lnTo>
                    <a:pt x="366689"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4" name="Freeform: Shape 543">
              <a:extLst>
                <a:ext uri="{FF2B5EF4-FFF2-40B4-BE49-F238E27FC236}">
                  <a16:creationId xmlns:a16="http://schemas.microsoft.com/office/drawing/2014/main" id="{16231369-D5FE-459F-B7C7-C70DE44349BD}"/>
                </a:ext>
              </a:extLst>
            </p:cNvPr>
            <p:cNvSpPr/>
            <p:nvPr/>
          </p:nvSpPr>
          <p:spPr>
            <a:xfrm>
              <a:off x="20892049" y="5947204"/>
              <a:ext cx="331123" cy="301022"/>
            </a:xfrm>
            <a:custGeom>
              <a:avLst/>
              <a:gdLst>
                <a:gd name="connsiteX0" fmla="*/ 25185 w 369376"/>
                <a:gd name="connsiteY0" fmla="*/ 223305 h 335796"/>
                <a:gd name="connsiteX1" fmla="*/ 370384 w 369376"/>
                <a:gd name="connsiteY1" fmla="*/ 25185 h 335796"/>
                <a:gd name="connsiteX2" fmla="*/ 366690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90" y="127603"/>
                  </a:lnTo>
                  <a:lnTo>
                    <a:pt x="25185" y="323708"/>
                  </a:lnTo>
                  <a:close/>
                </a:path>
              </a:pathLst>
            </a:custGeom>
            <a:solidFill>
              <a:srgbClr val="FF90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5" name="Freeform: Shape 544">
              <a:extLst>
                <a:ext uri="{FF2B5EF4-FFF2-40B4-BE49-F238E27FC236}">
                  <a16:creationId xmlns:a16="http://schemas.microsoft.com/office/drawing/2014/main" id="{F3B65F48-B8AB-4B85-A75A-7ACA927038CD}"/>
                </a:ext>
              </a:extLst>
            </p:cNvPr>
            <p:cNvSpPr/>
            <p:nvPr/>
          </p:nvSpPr>
          <p:spPr>
            <a:xfrm>
              <a:off x="20889942" y="5945399"/>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6" name="Freeform: Shape 545">
              <a:extLst>
                <a:ext uri="{FF2B5EF4-FFF2-40B4-BE49-F238E27FC236}">
                  <a16:creationId xmlns:a16="http://schemas.microsoft.com/office/drawing/2014/main" id="{6D52E2C6-F044-4B8F-B959-D481A79CB3CE}"/>
                </a:ext>
              </a:extLst>
            </p:cNvPr>
            <p:cNvSpPr/>
            <p:nvPr/>
          </p:nvSpPr>
          <p:spPr>
            <a:xfrm>
              <a:off x="21202703" y="5767796"/>
              <a:ext cx="331123" cy="301022"/>
            </a:xfrm>
            <a:custGeom>
              <a:avLst/>
              <a:gdLst>
                <a:gd name="connsiteX0" fmla="*/ 25185 w 369376"/>
                <a:gd name="connsiteY0" fmla="*/ 223305 h 335796"/>
                <a:gd name="connsiteX1" fmla="*/ 370384 w 369376"/>
                <a:gd name="connsiteY1" fmla="*/ 25185 h 335796"/>
                <a:gd name="connsiteX2" fmla="*/ 367025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7025"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7" name="Freeform: Shape 546">
              <a:extLst>
                <a:ext uri="{FF2B5EF4-FFF2-40B4-BE49-F238E27FC236}">
                  <a16:creationId xmlns:a16="http://schemas.microsoft.com/office/drawing/2014/main" id="{63B8829E-7E92-49D2-BFC3-A7E27A8C2552}"/>
                </a:ext>
              </a:extLst>
            </p:cNvPr>
            <p:cNvSpPr/>
            <p:nvPr/>
          </p:nvSpPr>
          <p:spPr>
            <a:xfrm>
              <a:off x="21200596" y="5765990"/>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8" name="Freeform: Shape 547">
              <a:extLst>
                <a:ext uri="{FF2B5EF4-FFF2-40B4-BE49-F238E27FC236}">
                  <a16:creationId xmlns:a16="http://schemas.microsoft.com/office/drawing/2014/main" id="{62E0F712-E532-4A53-85C7-E7B3C4C011F3}"/>
                </a:ext>
              </a:extLst>
            </p:cNvPr>
            <p:cNvSpPr/>
            <p:nvPr/>
          </p:nvSpPr>
          <p:spPr>
            <a:xfrm>
              <a:off x="21513357" y="5588388"/>
              <a:ext cx="331123" cy="301022"/>
            </a:xfrm>
            <a:custGeom>
              <a:avLst/>
              <a:gdLst>
                <a:gd name="connsiteX0" fmla="*/ 25185 w 369376"/>
                <a:gd name="connsiteY0" fmla="*/ 223305 h 335796"/>
                <a:gd name="connsiteX1" fmla="*/ 370719 w 369376"/>
                <a:gd name="connsiteY1" fmla="*/ 25185 h 335796"/>
                <a:gd name="connsiteX2" fmla="*/ 367025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719" y="25185"/>
                  </a:lnTo>
                  <a:lnTo>
                    <a:pt x="367025" y="127603"/>
                  </a:lnTo>
                  <a:lnTo>
                    <a:pt x="25185" y="323708"/>
                  </a:lnTo>
                  <a:close/>
                </a:path>
              </a:pathLst>
            </a:custGeom>
            <a:solidFill>
              <a:srgbClr val="D775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9" name="Freeform: Shape 548">
              <a:extLst>
                <a:ext uri="{FF2B5EF4-FFF2-40B4-BE49-F238E27FC236}">
                  <a16:creationId xmlns:a16="http://schemas.microsoft.com/office/drawing/2014/main" id="{F2F0ED13-2B03-42B3-B8E1-58FC1AD77794}"/>
                </a:ext>
              </a:extLst>
            </p:cNvPr>
            <p:cNvSpPr/>
            <p:nvPr/>
          </p:nvSpPr>
          <p:spPr>
            <a:xfrm>
              <a:off x="21511250" y="5586581"/>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7 h 335796"/>
                <a:gd name="connsiteX3" fmla="*/ 30221 w 369376"/>
                <a:gd name="connsiteY3" fmla="*/ 228006 h 335796"/>
                <a:gd name="connsiteX4" fmla="*/ 367025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7"/>
                  </a:lnTo>
                  <a:lnTo>
                    <a:pt x="30221" y="228006"/>
                  </a:lnTo>
                  <a:lnTo>
                    <a:pt x="367025"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0" name="Freeform: Shape 549">
              <a:extLst>
                <a:ext uri="{FF2B5EF4-FFF2-40B4-BE49-F238E27FC236}">
                  <a16:creationId xmlns:a16="http://schemas.microsoft.com/office/drawing/2014/main" id="{F151180D-FC93-4790-9B33-0B18CA82B0E9}"/>
                </a:ext>
              </a:extLst>
            </p:cNvPr>
            <p:cNvSpPr/>
            <p:nvPr/>
          </p:nvSpPr>
          <p:spPr>
            <a:xfrm>
              <a:off x="21824009" y="5408979"/>
              <a:ext cx="331123" cy="301022"/>
            </a:xfrm>
            <a:custGeom>
              <a:avLst/>
              <a:gdLst>
                <a:gd name="connsiteX0" fmla="*/ 25185 w 369376"/>
                <a:gd name="connsiteY0" fmla="*/ 223305 h 335796"/>
                <a:gd name="connsiteX1" fmla="*/ 370720 w 369376"/>
                <a:gd name="connsiteY1" fmla="*/ 25185 h 335796"/>
                <a:gd name="connsiteX2" fmla="*/ 367026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720" y="25185"/>
                  </a:lnTo>
                  <a:lnTo>
                    <a:pt x="367026"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1" name="Freeform: Shape 550">
              <a:extLst>
                <a:ext uri="{FF2B5EF4-FFF2-40B4-BE49-F238E27FC236}">
                  <a16:creationId xmlns:a16="http://schemas.microsoft.com/office/drawing/2014/main" id="{70E34152-3A7C-46F4-AD43-33983A221C71}"/>
                </a:ext>
              </a:extLst>
            </p:cNvPr>
            <p:cNvSpPr/>
            <p:nvPr/>
          </p:nvSpPr>
          <p:spPr>
            <a:xfrm>
              <a:off x="21821904" y="5407174"/>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7 h 335796"/>
                <a:gd name="connsiteX3" fmla="*/ 30221 w 369376"/>
                <a:gd name="connsiteY3" fmla="*/ 228006 h 335796"/>
                <a:gd name="connsiteX4" fmla="*/ 367025 w 369376"/>
                <a:gd name="connsiteY4" fmla="*/ 33580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7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7"/>
                  </a:lnTo>
                  <a:lnTo>
                    <a:pt x="30221" y="228006"/>
                  </a:lnTo>
                  <a:lnTo>
                    <a:pt x="367025" y="33580"/>
                  </a:lnTo>
                  <a:close/>
                  <a:moveTo>
                    <a:pt x="371726" y="25185"/>
                  </a:moveTo>
                  <a:lnTo>
                    <a:pt x="25185" y="225320"/>
                  </a:lnTo>
                  <a:lnTo>
                    <a:pt x="25185" y="329752"/>
                  </a:lnTo>
                  <a:lnTo>
                    <a:pt x="371726" y="129617"/>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2" name="Freeform: Shape 551">
              <a:extLst>
                <a:ext uri="{FF2B5EF4-FFF2-40B4-BE49-F238E27FC236}">
                  <a16:creationId xmlns:a16="http://schemas.microsoft.com/office/drawing/2014/main" id="{A9F2038D-F3CD-4E71-A1A4-4FA8ED057C37}"/>
                </a:ext>
              </a:extLst>
            </p:cNvPr>
            <p:cNvSpPr/>
            <p:nvPr/>
          </p:nvSpPr>
          <p:spPr>
            <a:xfrm>
              <a:off x="22134966" y="5229570"/>
              <a:ext cx="331123" cy="301022"/>
            </a:xfrm>
            <a:custGeom>
              <a:avLst/>
              <a:gdLst>
                <a:gd name="connsiteX0" fmla="*/ 25185 w 369376"/>
                <a:gd name="connsiteY0" fmla="*/ 223305 h 335796"/>
                <a:gd name="connsiteX1" fmla="*/ 370384 w 369376"/>
                <a:gd name="connsiteY1" fmla="*/ 25185 h 335796"/>
                <a:gd name="connsiteX2" fmla="*/ 366689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89"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3" name="Freeform: Shape 552">
              <a:extLst>
                <a:ext uri="{FF2B5EF4-FFF2-40B4-BE49-F238E27FC236}">
                  <a16:creationId xmlns:a16="http://schemas.microsoft.com/office/drawing/2014/main" id="{2890C032-5B5C-41FF-8BBD-070C20BC1EA3}"/>
                </a:ext>
              </a:extLst>
            </p:cNvPr>
            <p:cNvSpPr/>
            <p:nvPr/>
          </p:nvSpPr>
          <p:spPr>
            <a:xfrm>
              <a:off x="22132557" y="5227764"/>
              <a:ext cx="331123" cy="301022"/>
            </a:xfrm>
            <a:custGeom>
              <a:avLst/>
              <a:gdLst>
                <a:gd name="connsiteX0" fmla="*/ 367026 w 369376"/>
                <a:gd name="connsiteY0" fmla="*/ 33580 h 335796"/>
                <a:gd name="connsiteX1" fmla="*/ 367026 w 369376"/>
                <a:gd name="connsiteY1" fmla="*/ 126931 h 335796"/>
                <a:gd name="connsiteX2" fmla="*/ 30221 w 369376"/>
                <a:gd name="connsiteY2" fmla="*/ 321357 h 335796"/>
                <a:gd name="connsiteX3" fmla="*/ 30221 w 369376"/>
                <a:gd name="connsiteY3" fmla="*/ 228006 h 335796"/>
                <a:gd name="connsiteX4" fmla="*/ 367026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6" y="33580"/>
                  </a:moveTo>
                  <a:lnTo>
                    <a:pt x="367026" y="126931"/>
                  </a:lnTo>
                  <a:lnTo>
                    <a:pt x="30221" y="321357"/>
                  </a:lnTo>
                  <a:lnTo>
                    <a:pt x="30221" y="228006"/>
                  </a:lnTo>
                  <a:lnTo>
                    <a:pt x="367026"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4" name="Freeform: Shape 553">
              <a:extLst>
                <a:ext uri="{FF2B5EF4-FFF2-40B4-BE49-F238E27FC236}">
                  <a16:creationId xmlns:a16="http://schemas.microsoft.com/office/drawing/2014/main" id="{4A35BF1A-9F47-4180-B673-75B14CB7480D}"/>
                </a:ext>
              </a:extLst>
            </p:cNvPr>
            <p:cNvSpPr/>
            <p:nvPr/>
          </p:nvSpPr>
          <p:spPr>
            <a:xfrm>
              <a:off x="22445619" y="5050163"/>
              <a:ext cx="331123" cy="301022"/>
            </a:xfrm>
            <a:custGeom>
              <a:avLst/>
              <a:gdLst>
                <a:gd name="connsiteX0" fmla="*/ 25185 w 369376"/>
                <a:gd name="connsiteY0" fmla="*/ 223305 h 335796"/>
                <a:gd name="connsiteX1" fmla="*/ 370385 w 369376"/>
                <a:gd name="connsiteY1" fmla="*/ 25185 h 335796"/>
                <a:gd name="connsiteX2" fmla="*/ 366690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5" y="25185"/>
                  </a:lnTo>
                  <a:lnTo>
                    <a:pt x="366690" y="127603"/>
                  </a:lnTo>
                  <a:lnTo>
                    <a:pt x="25185" y="323708"/>
                  </a:lnTo>
                  <a:close/>
                </a:path>
              </a:pathLst>
            </a:custGeom>
            <a:solidFill>
              <a:srgbClr val="FF90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5" name="Freeform: Shape 554">
              <a:extLst>
                <a:ext uri="{FF2B5EF4-FFF2-40B4-BE49-F238E27FC236}">
                  <a16:creationId xmlns:a16="http://schemas.microsoft.com/office/drawing/2014/main" id="{981E0823-D395-49B6-ABE5-C3ACDD10E54F}"/>
                </a:ext>
              </a:extLst>
            </p:cNvPr>
            <p:cNvSpPr/>
            <p:nvPr/>
          </p:nvSpPr>
          <p:spPr>
            <a:xfrm>
              <a:off x="22443511" y="5048356"/>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7 h 335796"/>
                <a:gd name="connsiteX3" fmla="*/ 29885 w 369376"/>
                <a:gd name="connsiteY3" fmla="*/ 228006 h 335796"/>
                <a:gd name="connsiteX4" fmla="*/ 366689 w 369376"/>
                <a:gd name="connsiteY4" fmla="*/ 33580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7"/>
                  </a:lnTo>
                  <a:lnTo>
                    <a:pt x="29885" y="228006"/>
                  </a:lnTo>
                  <a:lnTo>
                    <a:pt x="366689" y="33580"/>
                  </a:lnTo>
                  <a:close/>
                  <a:moveTo>
                    <a:pt x="371726" y="25185"/>
                  </a:moveTo>
                  <a:lnTo>
                    <a:pt x="25185" y="225320"/>
                  </a:lnTo>
                  <a:lnTo>
                    <a:pt x="25185" y="329752"/>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6" name="Freeform: Shape 555">
              <a:extLst>
                <a:ext uri="{FF2B5EF4-FFF2-40B4-BE49-F238E27FC236}">
                  <a16:creationId xmlns:a16="http://schemas.microsoft.com/office/drawing/2014/main" id="{C4675895-A4FC-4299-B086-D544EE46752B}"/>
                </a:ext>
              </a:extLst>
            </p:cNvPr>
            <p:cNvSpPr/>
            <p:nvPr/>
          </p:nvSpPr>
          <p:spPr>
            <a:xfrm>
              <a:off x="20736722" y="6130526"/>
              <a:ext cx="331123" cy="301022"/>
            </a:xfrm>
            <a:custGeom>
              <a:avLst/>
              <a:gdLst>
                <a:gd name="connsiteX0" fmla="*/ 25185 w 369376"/>
                <a:gd name="connsiteY0" fmla="*/ 223305 h 335796"/>
                <a:gd name="connsiteX1" fmla="*/ 370384 w 369376"/>
                <a:gd name="connsiteY1" fmla="*/ 25185 h 335796"/>
                <a:gd name="connsiteX2" fmla="*/ 366690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90"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7" name="Freeform: Shape 556">
              <a:extLst>
                <a:ext uri="{FF2B5EF4-FFF2-40B4-BE49-F238E27FC236}">
                  <a16:creationId xmlns:a16="http://schemas.microsoft.com/office/drawing/2014/main" id="{57D418FF-A412-41FA-9E22-F195FD2E00B2}"/>
                </a:ext>
              </a:extLst>
            </p:cNvPr>
            <p:cNvSpPr/>
            <p:nvPr/>
          </p:nvSpPr>
          <p:spPr>
            <a:xfrm>
              <a:off x="20734315" y="6128721"/>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8 h 335796"/>
                <a:gd name="connsiteX3" fmla="*/ 30221 w 369376"/>
                <a:gd name="connsiteY3" fmla="*/ 228006 h 335796"/>
                <a:gd name="connsiteX4" fmla="*/ 367025 w 369376"/>
                <a:gd name="connsiteY4" fmla="*/ 33580 h 335796"/>
                <a:gd name="connsiteX5" fmla="*/ 371726 w 369376"/>
                <a:gd name="connsiteY5" fmla="*/ 25185 h 335796"/>
                <a:gd name="connsiteX6" fmla="*/ 25185 w 369376"/>
                <a:gd name="connsiteY6" fmla="*/ 225320 h 335796"/>
                <a:gd name="connsiteX7" fmla="*/ 25185 w 369376"/>
                <a:gd name="connsiteY7" fmla="*/ 329753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8"/>
                  </a:lnTo>
                  <a:lnTo>
                    <a:pt x="30221" y="228006"/>
                  </a:lnTo>
                  <a:lnTo>
                    <a:pt x="367025" y="33580"/>
                  </a:lnTo>
                  <a:close/>
                  <a:moveTo>
                    <a:pt x="371726" y="25185"/>
                  </a:moveTo>
                  <a:lnTo>
                    <a:pt x="25185" y="225320"/>
                  </a:lnTo>
                  <a:lnTo>
                    <a:pt x="25185" y="329753"/>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8" name="Freeform: Shape 557">
              <a:extLst>
                <a:ext uri="{FF2B5EF4-FFF2-40B4-BE49-F238E27FC236}">
                  <a16:creationId xmlns:a16="http://schemas.microsoft.com/office/drawing/2014/main" id="{491E7122-7CEE-44DB-98A9-9CE3A9DC59E9}"/>
                </a:ext>
              </a:extLst>
            </p:cNvPr>
            <p:cNvSpPr/>
            <p:nvPr/>
          </p:nvSpPr>
          <p:spPr>
            <a:xfrm>
              <a:off x="21047377" y="5951118"/>
              <a:ext cx="331123" cy="301022"/>
            </a:xfrm>
            <a:custGeom>
              <a:avLst/>
              <a:gdLst>
                <a:gd name="connsiteX0" fmla="*/ 25185 w 369376"/>
                <a:gd name="connsiteY0" fmla="*/ 223305 h 335796"/>
                <a:gd name="connsiteX1" fmla="*/ 370384 w 369376"/>
                <a:gd name="connsiteY1" fmla="*/ 25185 h 335796"/>
                <a:gd name="connsiteX2" fmla="*/ 366689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89"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9" name="Freeform: Shape 558">
              <a:extLst>
                <a:ext uri="{FF2B5EF4-FFF2-40B4-BE49-F238E27FC236}">
                  <a16:creationId xmlns:a16="http://schemas.microsoft.com/office/drawing/2014/main" id="{D2F87689-9BDA-484B-9495-DE257000A210}"/>
                </a:ext>
              </a:extLst>
            </p:cNvPr>
            <p:cNvSpPr/>
            <p:nvPr/>
          </p:nvSpPr>
          <p:spPr>
            <a:xfrm>
              <a:off x="21045269" y="5949312"/>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0" name="Freeform: Shape 559">
              <a:extLst>
                <a:ext uri="{FF2B5EF4-FFF2-40B4-BE49-F238E27FC236}">
                  <a16:creationId xmlns:a16="http://schemas.microsoft.com/office/drawing/2014/main" id="{9260CBB4-56A5-4846-A6DA-09C05135D01C}"/>
                </a:ext>
              </a:extLst>
            </p:cNvPr>
            <p:cNvSpPr/>
            <p:nvPr/>
          </p:nvSpPr>
          <p:spPr>
            <a:xfrm>
              <a:off x="21358030" y="5772011"/>
              <a:ext cx="331123" cy="301022"/>
            </a:xfrm>
            <a:custGeom>
              <a:avLst/>
              <a:gdLst>
                <a:gd name="connsiteX0" fmla="*/ 25185 w 369376"/>
                <a:gd name="connsiteY0" fmla="*/ 222969 h 335796"/>
                <a:gd name="connsiteX1" fmla="*/ 370384 w 369376"/>
                <a:gd name="connsiteY1" fmla="*/ 25185 h 335796"/>
                <a:gd name="connsiteX2" fmla="*/ 367025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384" y="25185"/>
                  </a:lnTo>
                  <a:lnTo>
                    <a:pt x="367025"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1" name="Freeform: Shape 560">
              <a:extLst>
                <a:ext uri="{FF2B5EF4-FFF2-40B4-BE49-F238E27FC236}">
                  <a16:creationId xmlns:a16="http://schemas.microsoft.com/office/drawing/2014/main" id="{DF68FFAE-C276-4B82-A70A-B9EF8853D146}"/>
                </a:ext>
              </a:extLst>
            </p:cNvPr>
            <p:cNvSpPr/>
            <p:nvPr/>
          </p:nvSpPr>
          <p:spPr>
            <a:xfrm>
              <a:off x="21355923" y="5769903"/>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7 h 335796"/>
                <a:gd name="connsiteX3" fmla="*/ 29885 w 369376"/>
                <a:gd name="connsiteY3" fmla="*/ 228006 h 335796"/>
                <a:gd name="connsiteX4" fmla="*/ 366689 w 369376"/>
                <a:gd name="connsiteY4" fmla="*/ 33580 h 335796"/>
                <a:gd name="connsiteX5" fmla="*/ 371727 w 369376"/>
                <a:gd name="connsiteY5" fmla="*/ 25185 h 335796"/>
                <a:gd name="connsiteX6" fmla="*/ 25185 w 369376"/>
                <a:gd name="connsiteY6" fmla="*/ 225320 h 335796"/>
                <a:gd name="connsiteX7" fmla="*/ 25185 w 369376"/>
                <a:gd name="connsiteY7" fmla="*/ 329753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7"/>
                  </a:lnTo>
                  <a:lnTo>
                    <a:pt x="29885" y="228006"/>
                  </a:lnTo>
                  <a:lnTo>
                    <a:pt x="366689" y="33580"/>
                  </a:lnTo>
                  <a:close/>
                  <a:moveTo>
                    <a:pt x="371727" y="25185"/>
                  </a:moveTo>
                  <a:lnTo>
                    <a:pt x="25185" y="225320"/>
                  </a:lnTo>
                  <a:lnTo>
                    <a:pt x="25185" y="329753"/>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2" name="Freeform: Shape 561">
              <a:extLst>
                <a:ext uri="{FF2B5EF4-FFF2-40B4-BE49-F238E27FC236}">
                  <a16:creationId xmlns:a16="http://schemas.microsoft.com/office/drawing/2014/main" id="{9831E63B-8EC5-4F4D-8550-CD4EEB775F04}"/>
                </a:ext>
              </a:extLst>
            </p:cNvPr>
            <p:cNvSpPr/>
            <p:nvPr/>
          </p:nvSpPr>
          <p:spPr>
            <a:xfrm>
              <a:off x="21668683" y="5592602"/>
              <a:ext cx="331123" cy="301022"/>
            </a:xfrm>
            <a:custGeom>
              <a:avLst/>
              <a:gdLst>
                <a:gd name="connsiteX0" fmla="*/ 25185 w 369376"/>
                <a:gd name="connsiteY0" fmla="*/ 222969 h 335796"/>
                <a:gd name="connsiteX1" fmla="*/ 370720 w 369376"/>
                <a:gd name="connsiteY1" fmla="*/ 25185 h 335796"/>
                <a:gd name="connsiteX2" fmla="*/ 367026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720" y="25185"/>
                  </a:lnTo>
                  <a:lnTo>
                    <a:pt x="367026"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3" name="Freeform: Shape 562">
              <a:extLst>
                <a:ext uri="{FF2B5EF4-FFF2-40B4-BE49-F238E27FC236}">
                  <a16:creationId xmlns:a16="http://schemas.microsoft.com/office/drawing/2014/main" id="{02D72256-227A-475C-B001-3B49C135523E}"/>
                </a:ext>
              </a:extLst>
            </p:cNvPr>
            <p:cNvSpPr/>
            <p:nvPr/>
          </p:nvSpPr>
          <p:spPr>
            <a:xfrm>
              <a:off x="21666576" y="5590495"/>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7 h 335796"/>
                <a:gd name="connsiteX3" fmla="*/ 30221 w 369376"/>
                <a:gd name="connsiteY3" fmla="*/ 228006 h 335796"/>
                <a:gd name="connsiteX4" fmla="*/ 367025 w 369376"/>
                <a:gd name="connsiteY4" fmla="*/ 33580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7"/>
                  </a:lnTo>
                  <a:lnTo>
                    <a:pt x="30221" y="228006"/>
                  </a:lnTo>
                  <a:lnTo>
                    <a:pt x="367025" y="33580"/>
                  </a:lnTo>
                  <a:close/>
                  <a:moveTo>
                    <a:pt x="371726" y="25185"/>
                  </a:moveTo>
                  <a:lnTo>
                    <a:pt x="25185" y="225320"/>
                  </a:lnTo>
                  <a:lnTo>
                    <a:pt x="25185" y="329752"/>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4" name="Freeform: Shape 563">
              <a:extLst>
                <a:ext uri="{FF2B5EF4-FFF2-40B4-BE49-F238E27FC236}">
                  <a16:creationId xmlns:a16="http://schemas.microsoft.com/office/drawing/2014/main" id="{60D748EC-48D1-4446-B427-1E9B8321810E}"/>
                </a:ext>
              </a:extLst>
            </p:cNvPr>
            <p:cNvSpPr/>
            <p:nvPr/>
          </p:nvSpPr>
          <p:spPr>
            <a:xfrm>
              <a:off x="21979337" y="5413193"/>
              <a:ext cx="331123" cy="301022"/>
            </a:xfrm>
            <a:custGeom>
              <a:avLst/>
              <a:gdLst>
                <a:gd name="connsiteX0" fmla="*/ 25185 w 369376"/>
                <a:gd name="connsiteY0" fmla="*/ 222969 h 335796"/>
                <a:gd name="connsiteX1" fmla="*/ 370720 w 369376"/>
                <a:gd name="connsiteY1" fmla="*/ 25185 h 335796"/>
                <a:gd name="connsiteX2" fmla="*/ 367025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720" y="25185"/>
                  </a:lnTo>
                  <a:lnTo>
                    <a:pt x="367025"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5" name="Freeform: Shape 564">
              <a:extLst>
                <a:ext uri="{FF2B5EF4-FFF2-40B4-BE49-F238E27FC236}">
                  <a16:creationId xmlns:a16="http://schemas.microsoft.com/office/drawing/2014/main" id="{F4E8C262-02CF-4341-8065-6EB9B24C3FF9}"/>
                </a:ext>
              </a:extLst>
            </p:cNvPr>
            <p:cNvSpPr/>
            <p:nvPr/>
          </p:nvSpPr>
          <p:spPr>
            <a:xfrm>
              <a:off x="21977230" y="5411086"/>
              <a:ext cx="331123" cy="301022"/>
            </a:xfrm>
            <a:custGeom>
              <a:avLst/>
              <a:gdLst>
                <a:gd name="connsiteX0" fmla="*/ 367026 w 369376"/>
                <a:gd name="connsiteY0" fmla="*/ 33580 h 335796"/>
                <a:gd name="connsiteX1" fmla="*/ 367026 w 369376"/>
                <a:gd name="connsiteY1" fmla="*/ 126931 h 335796"/>
                <a:gd name="connsiteX2" fmla="*/ 30223 w 369376"/>
                <a:gd name="connsiteY2" fmla="*/ 321357 h 335796"/>
                <a:gd name="connsiteX3" fmla="*/ 30223 w 369376"/>
                <a:gd name="connsiteY3" fmla="*/ 228006 h 335796"/>
                <a:gd name="connsiteX4" fmla="*/ 367026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6" y="33580"/>
                  </a:moveTo>
                  <a:lnTo>
                    <a:pt x="367026" y="126931"/>
                  </a:lnTo>
                  <a:lnTo>
                    <a:pt x="30223" y="321357"/>
                  </a:lnTo>
                  <a:lnTo>
                    <a:pt x="30223" y="228006"/>
                  </a:lnTo>
                  <a:lnTo>
                    <a:pt x="367026"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6" name="Freeform: Shape 565">
              <a:extLst>
                <a:ext uri="{FF2B5EF4-FFF2-40B4-BE49-F238E27FC236}">
                  <a16:creationId xmlns:a16="http://schemas.microsoft.com/office/drawing/2014/main" id="{E66D36C1-E42B-42D3-8CE3-006AEB1BE395}"/>
                </a:ext>
              </a:extLst>
            </p:cNvPr>
            <p:cNvSpPr/>
            <p:nvPr/>
          </p:nvSpPr>
          <p:spPr>
            <a:xfrm>
              <a:off x="22290293" y="5233785"/>
              <a:ext cx="331123" cy="301022"/>
            </a:xfrm>
            <a:custGeom>
              <a:avLst/>
              <a:gdLst>
                <a:gd name="connsiteX0" fmla="*/ 25185 w 369376"/>
                <a:gd name="connsiteY0" fmla="*/ 222969 h 335796"/>
                <a:gd name="connsiteX1" fmla="*/ 370384 w 369376"/>
                <a:gd name="connsiteY1" fmla="*/ 25185 h 335796"/>
                <a:gd name="connsiteX2" fmla="*/ 366689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384" y="25185"/>
                  </a:lnTo>
                  <a:lnTo>
                    <a:pt x="366689"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7" name="Freeform: Shape 566">
              <a:extLst>
                <a:ext uri="{FF2B5EF4-FFF2-40B4-BE49-F238E27FC236}">
                  <a16:creationId xmlns:a16="http://schemas.microsoft.com/office/drawing/2014/main" id="{9B68E548-3A27-4F58-9076-3B11A0E96DC7}"/>
                </a:ext>
              </a:extLst>
            </p:cNvPr>
            <p:cNvSpPr/>
            <p:nvPr/>
          </p:nvSpPr>
          <p:spPr>
            <a:xfrm>
              <a:off x="22288185" y="5231678"/>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7 h 335796"/>
                <a:gd name="connsiteX3" fmla="*/ 29885 w 369376"/>
                <a:gd name="connsiteY3" fmla="*/ 228006 h 335796"/>
                <a:gd name="connsiteX4" fmla="*/ 366689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7"/>
                  </a:lnTo>
                  <a:lnTo>
                    <a:pt x="29885" y="228006"/>
                  </a:lnTo>
                  <a:lnTo>
                    <a:pt x="366689"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8" name="Freeform: Shape 567">
              <a:extLst>
                <a:ext uri="{FF2B5EF4-FFF2-40B4-BE49-F238E27FC236}">
                  <a16:creationId xmlns:a16="http://schemas.microsoft.com/office/drawing/2014/main" id="{1050B7EA-143F-4D09-A22F-5141A2B0BB05}"/>
                </a:ext>
              </a:extLst>
            </p:cNvPr>
            <p:cNvSpPr/>
            <p:nvPr/>
          </p:nvSpPr>
          <p:spPr>
            <a:xfrm>
              <a:off x="20892049" y="6134741"/>
              <a:ext cx="331123" cy="301022"/>
            </a:xfrm>
            <a:custGeom>
              <a:avLst/>
              <a:gdLst>
                <a:gd name="connsiteX0" fmla="*/ 25185 w 369376"/>
                <a:gd name="connsiteY0" fmla="*/ 222969 h 335796"/>
                <a:gd name="connsiteX1" fmla="*/ 370384 w 369376"/>
                <a:gd name="connsiteY1" fmla="*/ 25185 h 335796"/>
                <a:gd name="connsiteX2" fmla="*/ 366690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384" y="25185"/>
                  </a:lnTo>
                  <a:lnTo>
                    <a:pt x="366690"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9" name="Freeform: Shape 568">
              <a:extLst>
                <a:ext uri="{FF2B5EF4-FFF2-40B4-BE49-F238E27FC236}">
                  <a16:creationId xmlns:a16="http://schemas.microsoft.com/office/drawing/2014/main" id="{21EE6862-26A6-4CC7-B56E-74C1AD85BC0D}"/>
                </a:ext>
              </a:extLst>
            </p:cNvPr>
            <p:cNvSpPr/>
            <p:nvPr/>
          </p:nvSpPr>
          <p:spPr>
            <a:xfrm>
              <a:off x="20889942" y="6132633"/>
              <a:ext cx="331123" cy="301022"/>
            </a:xfrm>
            <a:custGeom>
              <a:avLst/>
              <a:gdLst>
                <a:gd name="connsiteX0" fmla="*/ 366690 w 369376"/>
                <a:gd name="connsiteY0" fmla="*/ 33915 h 335796"/>
                <a:gd name="connsiteX1" fmla="*/ 366690 w 369376"/>
                <a:gd name="connsiteY1" fmla="*/ 127267 h 335796"/>
                <a:gd name="connsiteX2" fmla="*/ 29886 w 369376"/>
                <a:gd name="connsiteY2" fmla="*/ 321693 h 335796"/>
                <a:gd name="connsiteX3" fmla="*/ 29886 w 369376"/>
                <a:gd name="connsiteY3" fmla="*/ 228342 h 335796"/>
                <a:gd name="connsiteX4" fmla="*/ 366690 w 369376"/>
                <a:gd name="connsiteY4" fmla="*/ 33915 h 335796"/>
                <a:gd name="connsiteX5" fmla="*/ 371727 w 369376"/>
                <a:gd name="connsiteY5" fmla="*/ 25185 h 335796"/>
                <a:gd name="connsiteX6" fmla="*/ 25185 w 369376"/>
                <a:gd name="connsiteY6" fmla="*/ 225319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915"/>
                  </a:moveTo>
                  <a:lnTo>
                    <a:pt x="366690" y="127267"/>
                  </a:lnTo>
                  <a:lnTo>
                    <a:pt x="29886" y="321693"/>
                  </a:lnTo>
                  <a:lnTo>
                    <a:pt x="29886" y="228342"/>
                  </a:lnTo>
                  <a:lnTo>
                    <a:pt x="366690" y="33915"/>
                  </a:lnTo>
                  <a:close/>
                  <a:moveTo>
                    <a:pt x="371727" y="25185"/>
                  </a:moveTo>
                  <a:lnTo>
                    <a:pt x="25185" y="225319"/>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0" name="Freeform: Shape 569">
              <a:extLst>
                <a:ext uri="{FF2B5EF4-FFF2-40B4-BE49-F238E27FC236}">
                  <a16:creationId xmlns:a16="http://schemas.microsoft.com/office/drawing/2014/main" id="{31C83A94-272A-4A92-AA0A-415A34EE1E60}"/>
                </a:ext>
              </a:extLst>
            </p:cNvPr>
            <p:cNvSpPr/>
            <p:nvPr/>
          </p:nvSpPr>
          <p:spPr>
            <a:xfrm>
              <a:off x="21202703" y="5955332"/>
              <a:ext cx="331123" cy="301022"/>
            </a:xfrm>
            <a:custGeom>
              <a:avLst/>
              <a:gdLst>
                <a:gd name="connsiteX0" fmla="*/ 25185 w 369376"/>
                <a:gd name="connsiteY0" fmla="*/ 222969 h 335796"/>
                <a:gd name="connsiteX1" fmla="*/ 370384 w 369376"/>
                <a:gd name="connsiteY1" fmla="*/ 25185 h 335796"/>
                <a:gd name="connsiteX2" fmla="*/ 367025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384" y="25185"/>
                  </a:lnTo>
                  <a:lnTo>
                    <a:pt x="367025"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1" name="Freeform: Shape 570">
              <a:extLst>
                <a:ext uri="{FF2B5EF4-FFF2-40B4-BE49-F238E27FC236}">
                  <a16:creationId xmlns:a16="http://schemas.microsoft.com/office/drawing/2014/main" id="{3600652B-D54A-46A5-A47A-90DD2006BFE0}"/>
                </a:ext>
              </a:extLst>
            </p:cNvPr>
            <p:cNvSpPr/>
            <p:nvPr/>
          </p:nvSpPr>
          <p:spPr>
            <a:xfrm>
              <a:off x="21200596" y="5953225"/>
              <a:ext cx="331123" cy="301022"/>
            </a:xfrm>
            <a:custGeom>
              <a:avLst/>
              <a:gdLst>
                <a:gd name="connsiteX0" fmla="*/ 366690 w 369376"/>
                <a:gd name="connsiteY0" fmla="*/ 33915 h 335796"/>
                <a:gd name="connsiteX1" fmla="*/ 366690 w 369376"/>
                <a:gd name="connsiteY1" fmla="*/ 127267 h 335796"/>
                <a:gd name="connsiteX2" fmla="*/ 29886 w 369376"/>
                <a:gd name="connsiteY2" fmla="*/ 321693 h 335796"/>
                <a:gd name="connsiteX3" fmla="*/ 29886 w 369376"/>
                <a:gd name="connsiteY3" fmla="*/ 228342 h 335796"/>
                <a:gd name="connsiteX4" fmla="*/ 366690 w 369376"/>
                <a:gd name="connsiteY4" fmla="*/ 33915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7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915"/>
                  </a:moveTo>
                  <a:lnTo>
                    <a:pt x="366690" y="127267"/>
                  </a:lnTo>
                  <a:lnTo>
                    <a:pt x="29886" y="321693"/>
                  </a:lnTo>
                  <a:lnTo>
                    <a:pt x="29886" y="228342"/>
                  </a:lnTo>
                  <a:lnTo>
                    <a:pt x="366690" y="33915"/>
                  </a:lnTo>
                  <a:close/>
                  <a:moveTo>
                    <a:pt x="371727" y="25185"/>
                  </a:moveTo>
                  <a:lnTo>
                    <a:pt x="25185" y="225320"/>
                  </a:lnTo>
                  <a:lnTo>
                    <a:pt x="25185" y="329752"/>
                  </a:lnTo>
                  <a:lnTo>
                    <a:pt x="371727" y="129617"/>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2" name="Freeform: Shape 571">
              <a:extLst>
                <a:ext uri="{FF2B5EF4-FFF2-40B4-BE49-F238E27FC236}">
                  <a16:creationId xmlns:a16="http://schemas.microsoft.com/office/drawing/2014/main" id="{E42D5D56-0018-4F30-A142-F88E60EFF61B}"/>
                </a:ext>
              </a:extLst>
            </p:cNvPr>
            <p:cNvSpPr/>
            <p:nvPr/>
          </p:nvSpPr>
          <p:spPr>
            <a:xfrm>
              <a:off x="21513357" y="5775923"/>
              <a:ext cx="331123" cy="301022"/>
            </a:xfrm>
            <a:custGeom>
              <a:avLst/>
              <a:gdLst>
                <a:gd name="connsiteX0" fmla="*/ 25185 w 369376"/>
                <a:gd name="connsiteY0" fmla="*/ 222969 h 335796"/>
                <a:gd name="connsiteX1" fmla="*/ 370719 w 369376"/>
                <a:gd name="connsiteY1" fmla="*/ 25185 h 335796"/>
                <a:gd name="connsiteX2" fmla="*/ 367025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719" y="25185"/>
                  </a:lnTo>
                  <a:lnTo>
                    <a:pt x="367025"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3" name="Freeform: Shape 572">
              <a:extLst>
                <a:ext uri="{FF2B5EF4-FFF2-40B4-BE49-F238E27FC236}">
                  <a16:creationId xmlns:a16="http://schemas.microsoft.com/office/drawing/2014/main" id="{808BB9B4-7179-4128-B9C6-435A1C897E9A}"/>
                </a:ext>
              </a:extLst>
            </p:cNvPr>
            <p:cNvSpPr/>
            <p:nvPr/>
          </p:nvSpPr>
          <p:spPr>
            <a:xfrm>
              <a:off x="21511250" y="5774117"/>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7 h 335796"/>
                <a:gd name="connsiteX3" fmla="*/ 30221 w 369376"/>
                <a:gd name="connsiteY3" fmla="*/ 228006 h 335796"/>
                <a:gd name="connsiteX4" fmla="*/ 367025 w 369376"/>
                <a:gd name="connsiteY4" fmla="*/ 33580 h 335796"/>
                <a:gd name="connsiteX5" fmla="*/ 371727 w 369376"/>
                <a:gd name="connsiteY5" fmla="*/ 25185 h 335796"/>
                <a:gd name="connsiteX6" fmla="*/ 25185 w 369376"/>
                <a:gd name="connsiteY6" fmla="*/ 225320 h 335796"/>
                <a:gd name="connsiteX7" fmla="*/ 25185 w 369376"/>
                <a:gd name="connsiteY7" fmla="*/ 329753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7"/>
                  </a:lnTo>
                  <a:lnTo>
                    <a:pt x="30221" y="228006"/>
                  </a:lnTo>
                  <a:lnTo>
                    <a:pt x="367025" y="33580"/>
                  </a:lnTo>
                  <a:close/>
                  <a:moveTo>
                    <a:pt x="371727" y="25185"/>
                  </a:moveTo>
                  <a:lnTo>
                    <a:pt x="25185" y="225320"/>
                  </a:lnTo>
                  <a:lnTo>
                    <a:pt x="25185" y="329753"/>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4" name="Freeform: Shape 573">
              <a:extLst>
                <a:ext uri="{FF2B5EF4-FFF2-40B4-BE49-F238E27FC236}">
                  <a16:creationId xmlns:a16="http://schemas.microsoft.com/office/drawing/2014/main" id="{92089887-8238-4449-9C6B-1EC23F153F46}"/>
                </a:ext>
              </a:extLst>
            </p:cNvPr>
            <p:cNvSpPr/>
            <p:nvPr/>
          </p:nvSpPr>
          <p:spPr>
            <a:xfrm>
              <a:off x="21824009" y="5596515"/>
              <a:ext cx="331123" cy="301022"/>
            </a:xfrm>
            <a:custGeom>
              <a:avLst/>
              <a:gdLst>
                <a:gd name="connsiteX0" fmla="*/ 25185 w 369376"/>
                <a:gd name="connsiteY0" fmla="*/ 223305 h 335796"/>
                <a:gd name="connsiteX1" fmla="*/ 370720 w 369376"/>
                <a:gd name="connsiteY1" fmla="*/ 25185 h 335796"/>
                <a:gd name="connsiteX2" fmla="*/ 367026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720" y="25185"/>
                  </a:lnTo>
                  <a:lnTo>
                    <a:pt x="367026"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5" name="Freeform: Shape 574">
              <a:extLst>
                <a:ext uri="{FF2B5EF4-FFF2-40B4-BE49-F238E27FC236}">
                  <a16:creationId xmlns:a16="http://schemas.microsoft.com/office/drawing/2014/main" id="{443BF81A-A218-4718-BC24-48F2C634F91C}"/>
                </a:ext>
              </a:extLst>
            </p:cNvPr>
            <p:cNvSpPr/>
            <p:nvPr/>
          </p:nvSpPr>
          <p:spPr>
            <a:xfrm>
              <a:off x="21821904" y="5594709"/>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7 h 335796"/>
                <a:gd name="connsiteX3" fmla="*/ 30221 w 369376"/>
                <a:gd name="connsiteY3" fmla="*/ 228006 h 335796"/>
                <a:gd name="connsiteX4" fmla="*/ 367025 w 369376"/>
                <a:gd name="connsiteY4" fmla="*/ 33580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7"/>
                  </a:lnTo>
                  <a:lnTo>
                    <a:pt x="30221" y="228006"/>
                  </a:lnTo>
                  <a:lnTo>
                    <a:pt x="367025" y="33580"/>
                  </a:lnTo>
                  <a:close/>
                  <a:moveTo>
                    <a:pt x="371726" y="25185"/>
                  </a:moveTo>
                  <a:lnTo>
                    <a:pt x="25185" y="225320"/>
                  </a:lnTo>
                  <a:lnTo>
                    <a:pt x="25185" y="329752"/>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6" name="Freeform: Shape 575">
              <a:extLst>
                <a:ext uri="{FF2B5EF4-FFF2-40B4-BE49-F238E27FC236}">
                  <a16:creationId xmlns:a16="http://schemas.microsoft.com/office/drawing/2014/main" id="{25609245-2888-4FC4-8E41-9780B33A4699}"/>
                </a:ext>
              </a:extLst>
            </p:cNvPr>
            <p:cNvSpPr/>
            <p:nvPr/>
          </p:nvSpPr>
          <p:spPr>
            <a:xfrm>
              <a:off x="22134966" y="5417107"/>
              <a:ext cx="331123" cy="301022"/>
            </a:xfrm>
            <a:custGeom>
              <a:avLst/>
              <a:gdLst>
                <a:gd name="connsiteX0" fmla="*/ 25185 w 369376"/>
                <a:gd name="connsiteY0" fmla="*/ 223305 h 335796"/>
                <a:gd name="connsiteX1" fmla="*/ 370384 w 369376"/>
                <a:gd name="connsiteY1" fmla="*/ 25185 h 335796"/>
                <a:gd name="connsiteX2" fmla="*/ 366689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89"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7" name="Freeform: Shape 576">
              <a:extLst>
                <a:ext uri="{FF2B5EF4-FFF2-40B4-BE49-F238E27FC236}">
                  <a16:creationId xmlns:a16="http://schemas.microsoft.com/office/drawing/2014/main" id="{94349BA7-8E3F-409D-915D-743A649FE21F}"/>
                </a:ext>
              </a:extLst>
            </p:cNvPr>
            <p:cNvSpPr/>
            <p:nvPr/>
          </p:nvSpPr>
          <p:spPr>
            <a:xfrm>
              <a:off x="22132557" y="5415301"/>
              <a:ext cx="331123" cy="301022"/>
            </a:xfrm>
            <a:custGeom>
              <a:avLst/>
              <a:gdLst>
                <a:gd name="connsiteX0" fmla="*/ 367026 w 369376"/>
                <a:gd name="connsiteY0" fmla="*/ 33580 h 335796"/>
                <a:gd name="connsiteX1" fmla="*/ 367026 w 369376"/>
                <a:gd name="connsiteY1" fmla="*/ 126931 h 335796"/>
                <a:gd name="connsiteX2" fmla="*/ 30221 w 369376"/>
                <a:gd name="connsiteY2" fmla="*/ 321357 h 335796"/>
                <a:gd name="connsiteX3" fmla="*/ 30221 w 369376"/>
                <a:gd name="connsiteY3" fmla="*/ 228006 h 335796"/>
                <a:gd name="connsiteX4" fmla="*/ 367026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6" y="33580"/>
                  </a:moveTo>
                  <a:lnTo>
                    <a:pt x="367026" y="126931"/>
                  </a:lnTo>
                  <a:lnTo>
                    <a:pt x="30221" y="321357"/>
                  </a:lnTo>
                  <a:lnTo>
                    <a:pt x="30221" y="228006"/>
                  </a:lnTo>
                  <a:lnTo>
                    <a:pt x="367026"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8" name="Freeform: Shape 577">
              <a:extLst>
                <a:ext uri="{FF2B5EF4-FFF2-40B4-BE49-F238E27FC236}">
                  <a16:creationId xmlns:a16="http://schemas.microsoft.com/office/drawing/2014/main" id="{FD0539A0-8BCA-472F-BA6F-311A8B767D5D}"/>
                </a:ext>
              </a:extLst>
            </p:cNvPr>
            <p:cNvSpPr/>
            <p:nvPr/>
          </p:nvSpPr>
          <p:spPr>
            <a:xfrm>
              <a:off x="22445619" y="5237698"/>
              <a:ext cx="331123" cy="301022"/>
            </a:xfrm>
            <a:custGeom>
              <a:avLst/>
              <a:gdLst>
                <a:gd name="connsiteX0" fmla="*/ 25185 w 369376"/>
                <a:gd name="connsiteY0" fmla="*/ 223305 h 335796"/>
                <a:gd name="connsiteX1" fmla="*/ 370385 w 369376"/>
                <a:gd name="connsiteY1" fmla="*/ 25185 h 335796"/>
                <a:gd name="connsiteX2" fmla="*/ 366690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5" y="25185"/>
                  </a:lnTo>
                  <a:lnTo>
                    <a:pt x="366690"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9" name="Freeform: Shape 578">
              <a:extLst>
                <a:ext uri="{FF2B5EF4-FFF2-40B4-BE49-F238E27FC236}">
                  <a16:creationId xmlns:a16="http://schemas.microsoft.com/office/drawing/2014/main" id="{387541B5-F4D5-4687-8AB5-43E4D1304E0D}"/>
                </a:ext>
              </a:extLst>
            </p:cNvPr>
            <p:cNvSpPr/>
            <p:nvPr/>
          </p:nvSpPr>
          <p:spPr>
            <a:xfrm>
              <a:off x="22443511" y="5235892"/>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7 h 335796"/>
                <a:gd name="connsiteX3" fmla="*/ 29885 w 369376"/>
                <a:gd name="connsiteY3" fmla="*/ 228006 h 335796"/>
                <a:gd name="connsiteX4" fmla="*/ 366689 w 369376"/>
                <a:gd name="connsiteY4" fmla="*/ 33580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7"/>
                  </a:lnTo>
                  <a:lnTo>
                    <a:pt x="29885" y="228006"/>
                  </a:lnTo>
                  <a:lnTo>
                    <a:pt x="366689" y="33580"/>
                  </a:lnTo>
                  <a:close/>
                  <a:moveTo>
                    <a:pt x="371726" y="25185"/>
                  </a:moveTo>
                  <a:lnTo>
                    <a:pt x="25185" y="225320"/>
                  </a:lnTo>
                  <a:lnTo>
                    <a:pt x="25185" y="329752"/>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0" name="Freeform: Shape 579">
              <a:extLst>
                <a:ext uri="{FF2B5EF4-FFF2-40B4-BE49-F238E27FC236}">
                  <a16:creationId xmlns:a16="http://schemas.microsoft.com/office/drawing/2014/main" id="{2FD4D25E-FD43-4594-8F98-CDECC365E0C6}"/>
                </a:ext>
              </a:extLst>
            </p:cNvPr>
            <p:cNvSpPr/>
            <p:nvPr/>
          </p:nvSpPr>
          <p:spPr>
            <a:xfrm>
              <a:off x="20736722" y="6318062"/>
              <a:ext cx="331123" cy="301022"/>
            </a:xfrm>
            <a:custGeom>
              <a:avLst/>
              <a:gdLst>
                <a:gd name="connsiteX0" fmla="*/ 25185 w 369376"/>
                <a:gd name="connsiteY0" fmla="*/ 223305 h 335796"/>
                <a:gd name="connsiteX1" fmla="*/ 370384 w 369376"/>
                <a:gd name="connsiteY1" fmla="*/ 25185 h 335796"/>
                <a:gd name="connsiteX2" fmla="*/ 366690 w 369376"/>
                <a:gd name="connsiteY2" fmla="*/ 127602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90" y="127602"/>
                  </a:lnTo>
                  <a:lnTo>
                    <a:pt x="25185" y="323372"/>
                  </a:lnTo>
                  <a:close/>
                </a:path>
              </a:pathLst>
            </a:custGeom>
            <a:solidFill>
              <a:srgbClr val="D775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1" name="Freeform: Shape 580">
              <a:extLst>
                <a:ext uri="{FF2B5EF4-FFF2-40B4-BE49-F238E27FC236}">
                  <a16:creationId xmlns:a16="http://schemas.microsoft.com/office/drawing/2014/main" id="{CCC31EA7-5083-455B-9983-D15FB28A1FC0}"/>
                </a:ext>
              </a:extLst>
            </p:cNvPr>
            <p:cNvSpPr/>
            <p:nvPr/>
          </p:nvSpPr>
          <p:spPr>
            <a:xfrm>
              <a:off x="20734315" y="6316256"/>
              <a:ext cx="331123" cy="301022"/>
            </a:xfrm>
            <a:custGeom>
              <a:avLst/>
              <a:gdLst>
                <a:gd name="connsiteX0" fmla="*/ 367025 w 369376"/>
                <a:gd name="connsiteY0" fmla="*/ 33580 h 335796"/>
                <a:gd name="connsiteX1" fmla="*/ 367025 w 369376"/>
                <a:gd name="connsiteY1" fmla="*/ 126932 h 335796"/>
                <a:gd name="connsiteX2" fmla="*/ 30221 w 369376"/>
                <a:gd name="connsiteY2" fmla="*/ 321358 h 335796"/>
                <a:gd name="connsiteX3" fmla="*/ 30221 w 369376"/>
                <a:gd name="connsiteY3" fmla="*/ 228006 h 335796"/>
                <a:gd name="connsiteX4" fmla="*/ 367025 w 369376"/>
                <a:gd name="connsiteY4" fmla="*/ 33580 h 335796"/>
                <a:gd name="connsiteX5" fmla="*/ 371726 w 369376"/>
                <a:gd name="connsiteY5" fmla="*/ 25185 h 335796"/>
                <a:gd name="connsiteX6" fmla="*/ 25185 w 369376"/>
                <a:gd name="connsiteY6" fmla="*/ 225320 h 335796"/>
                <a:gd name="connsiteX7" fmla="*/ 25185 w 369376"/>
                <a:gd name="connsiteY7" fmla="*/ 329753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2"/>
                  </a:lnTo>
                  <a:lnTo>
                    <a:pt x="30221" y="321358"/>
                  </a:lnTo>
                  <a:lnTo>
                    <a:pt x="30221" y="228006"/>
                  </a:lnTo>
                  <a:lnTo>
                    <a:pt x="367025" y="33580"/>
                  </a:lnTo>
                  <a:close/>
                  <a:moveTo>
                    <a:pt x="371726" y="25185"/>
                  </a:moveTo>
                  <a:lnTo>
                    <a:pt x="25185" y="225320"/>
                  </a:lnTo>
                  <a:lnTo>
                    <a:pt x="25185" y="329753"/>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2" name="Freeform: Shape 581">
              <a:extLst>
                <a:ext uri="{FF2B5EF4-FFF2-40B4-BE49-F238E27FC236}">
                  <a16:creationId xmlns:a16="http://schemas.microsoft.com/office/drawing/2014/main" id="{C38E8FF7-4989-4691-8047-D9645F7CEBDA}"/>
                </a:ext>
              </a:extLst>
            </p:cNvPr>
            <p:cNvSpPr/>
            <p:nvPr/>
          </p:nvSpPr>
          <p:spPr>
            <a:xfrm>
              <a:off x="21047377" y="6138654"/>
              <a:ext cx="331123" cy="301022"/>
            </a:xfrm>
            <a:custGeom>
              <a:avLst/>
              <a:gdLst>
                <a:gd name="connsiteX0" fmla="*/ 25185 w 369376"/>
                <a:gd name="connsiteY0" fmla="*/ 223305 h 335796"/>
                <a:gd name="connsiteX1" fmla="*/ 370384 w 369376"/>
                <a:gd name="connsiteY1" fmla="*/ 25185 h 335796"/>
                <a:gd name="connsiteX2" fmla="*/ 366689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89"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3" name="Freeform: Shape 582">
              <a:extLst>
                <a:ext uri="{FF2B5EF4-FFF2-40B4-BE49-F238E27FC236}">
                  <a16:creationId xmlns:a16="http://schemas.microsoft.com/office/drawing/2014/main" id="{24B7DDA9-FFE4-43AF-B9B2-D2B40DA68A7F}"/>
                </a:ext>
              </a:extLst>
            </p:cNvPr>
            <p:cNvSpPr/>
            <p:nvPr/>
          </p:nvSpPr>
          <p:spPr>
            <a:xfrm>
              <a:off x="21045269" y="6136848"/>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19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19"/>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4" name="Freeform: Shape 583">
              <a:extLst>
                <a:ext uri="{FF2B5EF4-FFF2-40B4-BE49-F238E27FC236}">
                  <a16:creationId xmlns:a16="http://schemas.microsoft.com/office/drawing/2014/main" id="{CFF9EAD2-9C92-4741-9C1F-11A3A27BC60B}"/>
                </a:ext>
              </a:extLst>
            </p:cNvPr>
            <p:cNvSpPr/>
            <p:nvPr/>
          </p:nvSpPr>
          <p:spPr>
            <a:xfrm>
              <a:off x="21358030" y="5959245"/>
              <a:ext cx="331123" cy="301022"/>
            </a:xfrm>
            <a:custGeom>
              <a:avLst/>
              <a:gdLst>
                <a:gd name="connsiteX0" fmla="*/ 25185 w 369376"/>
                <a:gd name="connsiteY0" fmla="*/ 223305 h 335796"/>
                <a:gd name="connsiteX1" fmla="*/ 370384 w 369376"/>
                <a:gd name="connsiteY1" fmla="*/ 25185 h 335796"/>
                <a:gd name="connsiteX2" fmla="*/ 367025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7025"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5" name="Freeform: Shape 584">
              <a:extLst>
                <a:ext uri="{FF2B5EF4-FFF2-40B4-BE49-F238E27FC236}">
                  <a16:creationId xmlns:a16="http://schemas.microsoft.com/office/drawing/2014/main" id="{7B6CA531-ACF1-4154-ADD0-C98BA861F438}"/>
                </a:ext>
              </a:extLst>
            </p:cNvPr>
            <p:cNvSpPr/>
            <p:nvPr/>
          </p:nvSpPr>
          <p:spPr>
            <a:xfrm>
              <a:off x="21355923" y="5957440"/>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7 h 335796"/>
                <a:gd name="connsiteX3" fmla="*/ 29885 w 369376"/>
                <a:gd name="connsiteY3" fmla="*/ 228006 h 335796"/>
                <a:gd name="connsiteX4" fmla="*/ 366689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7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7"/>
                  </a:lnTo>
                  <a:lnTo>
                    <a:pt x="29885" y="228006"/>
                  </a:lnTo>
                  <a:lnTo>
                    <a:pt x="366689" y="33580"/>
                  </a:lnTo>
                  <a:close/>
                  <a:moveTo>
                    <a:pt x="371727" y="25185"/>
                  </a:moveTo>
                  <a:lnTo>
                    <a:pt x="25185" y="225320"/>
                  </a:lnTo>
                  <a:lnTo>
                    <a:pt x="25185" y="329752"/>
                  </a:lnTo>
                  <a:lnTo>
                    <a:pt x="371727" y="129617"/>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6" name="Freeform: Shape 585">
              <a:extLst>
                <a:ext uri="{FF2B5EF4-FFF2-40B4-BE49-F238E27FC236}">
                  <a16:creationId xmlns:a16="http://schemas.microsoft.com/office/drawing/2014/main" id="{F0AF153A-B159-46A0-AE17-74C0C68F6CB6}"/>
                </a:ext>
              </a:extLst>
            </p:cNvPr>
            <p:cNvSpPr/>
            <p:nvPr/>
          </p:nvSpPr>
          <p:spPr>
            <a:xfrm>
              <a:off x="21668683" y="5779838"/>
              <a:ext cx="331123" cy="301022"/>
            </a:xfrm>
            <a:custGeom>
              <a:avLst/>
              <a:gdLst>
                <a:gd name="connsiteX0" fmla="*/ 25185 w 369376"/>
                <a:gd name="connsiteY0" fmla="*/ 223305 h 335796"/>
                <a:gd name="connsiteX1" fmla="*/ 370720 w 369376"/>
                <a:gd name="connsiteY1" fmla="*/ 25185 h 335796"/>
                <a:gd name="connsiteX2" fmla="*/ 367026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720" y="25185"/>
                  </a:lnTo>
                  <a:lnTo>
                    <a:pt x="367026" y="127603"/>
                  </a:lnTo>
                  <a:lnTo>
                    <a:pt x="25185" y="323708"/>
                  </a:lnTo>
                  <a:close/>
                </a:path>
              </a:pathLst>
            </a:custGeom>
            <a:solidFill>
              <a:srgbClr val="FF90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7" name="Freeform: Shape 586">
              <a:extLst>
                <a:ext uri="{FF2B5EF4-FFF2-40B4-BE49-F238E27FC236}">
                  <a16:creationId xmlns:a16="http://schemas.microsoft.com/office/drawing/2014/main" id="{2012E3DF-7396-486B-91C4-97B189F32692}"/>
                </a:ext>
              </a:extLst>
            </p:cNvPr>
            <p:cNvSpPr/>
            <p:nvPr/>
          </p:nvSpPr>
          <p:spPr>
            <a:xfrm>
              <a:off x="21666576" y="5778031"/>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7 h 335796"/>
                <a:gd name="connsiteX3" fmla="*/ 30221 w 369376"/>
                <a:gd name="connsiteY3" fmla="*/ 228006 h 335796"/>
                <a:gd name="connsiteX4" fmla="*/ 367025 w 369376"/>
                <a:gd name="connsiteY4" fmla="*/ 33580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7"/>
                  </a:lnTo>
                  <a:lnTo>
                    <a:pt x="30221" y="228006"/>
                  </a:lnTo>
                  <a:lnTo>
                    <a:pt x="367025" y="33580"/>
                  </a:lnTo>
                  <a:close/>
                  <a:moveTo>
                    <a:pt x="371726" y="25185"/>
                  </a:moveTo>
                  <a:lnTo>
                    <a:pt x="25185" y="225320"/>
                  </a:lnTo>
                  <a:lnTo>
                    <a:pt x="25185" y="329752"/>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8" name="Freeform: Shape 587">
              <a:extLst>
                <a:ext uri="{FF2B5EF4-FFF2-40B4-BE49-F238E27FC236}">
                  <a16:creationId xmlns:a16="http://schemas.microsoft.com/office/drawing/2014/main" id="{02A0CE4E-63CB-4B87-A241-A6FBF4F67072}"/>
                </a:ext>
              </a:extLst>
            </p:cNvPr>
            <p:cNvSpPr/>
            <p:nvPr/>
          </p:nvSpPr>
          <p:spPr>
            <a:xfrm>
              <a:off x="21979337" y="5600429"/>
              <a:ext cx="331123" cy="301022"/>
            </a:xfrm>
            <a:custGeom>
              <a:avLst/>
              <a:gdLst>
                <a:gd name="connsiteX0" fmla="*/ 25185 w 369376"/>
                <a:gd name="connsiteY0" fmla="*/ 223305 h 335796"/>
                <a:gd name="connsiteX1" fmla="*/ 370720 w 369376"/>
                <a:gd name="connsiteY1" fmla="*/ 25185 h 335796"/>
                <a:gd name="connsiteX2" fmla="*/ 367025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720" y="25185"/>
                  </a:lnTo>
                  <a:lnTo>
                    <a:pt x="367025"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9" name="Freeform: Shape 588">
              <a:extLst>
                <a:ext uri="{FF2B5EF4-FFF2-40B4-BE49-F238E27FC236}">
                  <a16:creationId xmlns:a16="http://schemas.microsoft.com/office/drawing/2014/main" id="{B4AC7EE1-408E-4167-8BFF-4DAC7C28FF40}"/>
                </a:ext>
              </a:extLst>
            </p:cNvPr>
            <p:cNvSpPr/>
            <p:nvPr/>
          </p:nvSpPr>
          <p:spPr>
            <a:xfrm>
              <a:off x="21977230" y="5598622"/>
              <a:ext cx="331123" cy="301022"/>
            </a:xfrm>
            <a:custGeom>
              <a:avLst/>
              <a:gdLst>
                <a:gd name="connsiteX0" fmla="*/ 367026 w 369376"/>
                <a:gd name="connsiteY0" fmla="*/ 33580 h 335796"/>
                <a:gd name="connsiteX1" fmla="*/ 367026 w 369376"/>
                <a:gd name="connsiteY1" fmla="*/ 126931 h 335796"/>
                <a:gd name="connsiteX2" fmla="*/ 30223 w 369376"/>
                <a:gd name="connsiteY2" fmla="*/ 321358 h 335796"/>
                <a:gd name="connsiteX3" fmla="*/ 30223 w 369376"/>
                <a:gd name="connsiteY3" fmla="*/ 228006 h 335796"/>
                <a:gd name="connsiteX4" fmla="*/ 367026 w 369376"/>
                <a:gd name="connsiteY4" fmla="*/ 33580 h 335796"/>
                <a:gd name="connsiteX5" fmla="*/ 371727 w 369376"/>
                <a:gd name="connsiteY5" fmla="*/ 25185 h 335796"/>
                <a:gd name="connsiteX6" fmla="*/ 25185 w 369376"/>
                <a:gd name="connsiteY6" fmla="*/ 225320 h 335796"/>
                <a:gd name="connsiteX7" fmla="*/ 25185 w 369376"/>
                <a:gd name="connsiteY7" fmla="*/ 329753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6" y="33580"/>
                  </a:moveTo>
                  <a:lnTo>
                    <a:pt x="367026" y="126931"/>
                  </a:lnTo>
                  <a:lnTo>
                    <a:pt x="30223" y="321358"/>
                  </a:lnTo>
                  <a:lnTo>
                    <a:pt x="30223" y="228006"/>
                  </a:lnTo>
                  <a:lnTo>
                    <a:pt x="367026" y="33580"/>
                  </a:lnTo>
                  <a:close/>
                  <a:moveTo>
                    <a:pt x="371727" y="25185"/>
                  </a:moveTo>
                  <a:lnTo>
                    <a:pt x="25185" y="225320"/>
                  </a:lnTo>
                  <a:lnTo>
                    <a:pt x="25185" y="329753"/>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0" name="Freeform: Shape 589">
              <a:extLst>
                <a:ext uri="{FF2B5EF4-FFF2-40B4-BE49-F238E27FC236}">
                  <a16:creationId xmlns:a16="http://schemas.microsoft.com/office/drawing/2014/main" id="{696A6610-D28E-4689-A4E6-A9D367705107}"/>
                </a:ext>
              </a:extLst>
            </p:cNvPr>
            <p:cNvSpPr/>
            <p:nvPr/>
          </p:nvSpPr>
          <p:spPr>
            <a:xfrm>
              <a:off x="22290293" y="5421019"/>
              <a:ext cx="331123" cy="301022"/>
            </a:xfrm>
            <a:custGeom>
              <a:avLst/>
              <a:gdLst>
                <a:gd name="connsiteX0" fmla="*/ 25185 w 369376"/>
                <a:gd name="connsiteY0" fmla="*/ 223305 h 335796"/>
                <a:gd name="connsiteX1" fmla="*/ 370384 w 369376"/>
                <a:gd name="connsiteY1" fmla="*/ 25185 h 335796"/>
                <a:gd name="connsiteX2" fmla="*/ 366689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89"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1" name="Freeform: Shape 590">
              <a:extLst>
                <a:ext uri="{FF2B5EF4-FFF2-40B4-BE49-F238E27FC236}">
                  <a16:creationId xmlns:a16="http://schemas.microsoft.com/office/drawing/2014/main" id="{80DD506D-2C2B-4471-934C-874C661F4728}"/>
                </a:ext>
              </a:extLst>
            </p:cNvPr>
            <p:cNvSpPr/>
            <p:nvPr/>
          </p:nvSpPr>
          <p:spPr>
            <a:xfrm>
              <a:off x="22288185" y="5419213"/>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7 h 335796"/>
                <a:gd name="connsiteX3" fmla="*/ 29885 w 369376"/>
                <a:gd name="connsiteY3" fmla="*/ 228006 h 335796"/>
                <a:gd name="connsiteX4" fmla="*/ 366689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7"/>
                  </a:lnTo>
                  <a:lnTo>
                    <a:pt x="29885" y="228006"/>
                  </a:lnTo>
                  <a:lnTo>
                    <a:pt x="366689"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2" name="Freeform: Shape 591">
              <a:extLst>
                <a:ext uri="{FF2B5EF4-FFF2-40B4-BE49-F238E27FC236}">
                  <a16:creationId xmlns:a16="http://schemas.microsoft.com/office/drawing/2014/main" id="{6C2396F1-E17A-4413-9853-6FB394BD9AE3}"/>
                </a:ext>
              </a:extLst>
            </p:cNvPr>
            <p:cNvSpPr/>
            <p:nvPr/>
          </p:nvSpPr>
          <p:spPr>
            <a:xfrm>
              <a:off x="20892049" y="6321976"/>
              <a:ext cx="331123" cy="301022"/>
            </a:xfrm>
            <a:custGeom>
              <a:avLst/>
              <a:gdLst>
                <a:gd name="connsiteX0" fmla="*/ 25185 w 369376"/>
                <a:gd name="connsiteY0" fmla="*/ 223305 h 335796"/>
                <a:gd name="connsiteX1" fmla="*/ 370384 w 369376"/>
                <a:gd name="connsiteY1" fmla="*/ 25185 h 335796"/>
                <a:gd name="connsiteX2" fmla="*/ 366690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90"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3" name="Freeform: Shape 592">
              <a:extLst>
                <a:ext uri="{FF2B5EF4-FFF2-40B4-BE49-F238E27FC236}">
                  <a16:creationId xmlns:a16="http://schemas.microsoft.com/office/drawing/2014/main" id="{4B694934-1E7D-4832-BAFC-E1E1899B9C68}"/>
                </a:ext>
              </a:extLst>
            </p:cNvPr>
            <p:cNvSpPr/>
            <p:nvPr/>
          </p:nvSpPr>
          <p:spPr>
            <a:xfrm>
              <a:off x="20889942" y="6320170"/>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8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3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8"/>
                  </a:lnTo>
                  <a:lnTo>
                    <a:pt x="29886" y="228006"/>
                  </a:lnTo>
                  <a:lnTo>
                    <a:pt x="366690" y="33580"/>
                  </a:lnTo>
                  <a:close/>
                  <a:moveTo>
                    <a:pt x="371727" y="25185"/>
                  </a:moveTo>
                  <a:lnTo>
                    <a:pt x="25185" y="225320"/>
                  </a:lnTo>
                  <a:lnTo>
                    <a:pt x="25185" y="329753"/>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4" name="Freeform: Shape 593">
              <a:extLst>
                <a:ext uri="{FF2B5EF4-FFF2-40B4-BE49-F238E27FC236}">
                  <a16:creationId xmlns:a16="http://schemas.microsoft.com/office/drawing/2014/main" id="{B60F0F42-C7B4-49C1-8064-753C49DD3285}"/>
                </a:ext>
              </a:extLst>
            </p:cNvPr>
            <p:cNvSpPr/>
            <p:nvPr/>
          </p:nvSpPr>
          <p:spPr>
            <a:xfrm>
              <a:off x="21202703" y="6142568"/>
              <a:ext cx="331123" cy="301022"/>
            </a:xfrm>
            <a:custGeom>
              <a:avLst/>
              <a:gdLst>
                <a:gd name="connsiteX0" fmla="*/ 25185 w 369376"/>
                <a:gd name="connsiteY0" fmla="*/ 223305 h 335796"/>
                <a:gd name="connsiteX1" fmla="*/ 370384 w 369376"/>
                <a:gd name="connsiteY1" fmla="*/ 25185 h 335796"/>
                <a:gd name="connsiteX2" fmla="*/ 367025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7025"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5" name="Freeform: Shape 594">
              <a:extLst>
                <a:ext uri="{FF2B5EF4-FFF2-40B4-BE49-F238E27FC236}">
                  <a16:creationId xmlns:a16="http://schemas.microsoft.com/office/drawing/2014/main" id="{8CE567CA-59BC-408B-A1DF-CD8BD7F33B4F}"/>
                </a:ext>
              </a:extLst>
            </p:cNvPr>
            <p:cNvSpPr/>
            <p:nvPr/>
          </p:nvSpPr>
          <p:spPr>
            <a:xfrm>
              <a:off x="21200596" y="6140761"/>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19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19"/>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6" name="Freeform: Shape 595">
              <a:extLst>
                <a:ext uri="{FF2B5EF4-FFF2-40B4-BE49-F238E27FC236}">
                  <a16:creationId xmlns:a16="http://schemas.microsoft.com/office/drawing/2014/main" id="{0A8B329D-F02C-4080-BB5C-64CEB2BE4286}"/>
                </a:ext>
              </a:extLst>
            </p:cNvPr>
            <p:cNvSpPr/>
            <p:nvPr/>
          </p:nvSpPr>
          <p:spPr>
            <a:xfrm>
              <a:off x="21513357" y="5963159"/>
              <a:ext cx="331123" cy="301022"/>
            </a:xfrm>
            <a:custGeom>
              <a:avLst/>
              <a:gdLst>
                <a:gd name="connsiteX0" fmla="*/ 25185 w 369376"/>
                <a:gd name="connsiteY0" fmla="*/ 223305 h 335796"/>
                <a:gd name="connsiteX1" fmla="*/ 370719 w 369376"/>
                <a:gd name="connsiteY1" fmla="*/ 25185 h 335796"/>
                <a:gd name="connsiteX2" fmla="*/ 367025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719" y="25185"/>
                  </a:lnTo>
                  <a:lnTo>
                    <a:pt x="367025"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7" name="Freeform: Shape 596">
              <a:extLst>
                <a:ext uri="{FF2B5EF4-FFF2-40B4-BE49-F238E27FC236}">
                  <a16:creationId xmlns:a16="http://schemas.microsoft.com/office/drawing/2014/main" id="{E3699F76-EA29-4956-B0D5-7D8239C77697}"/>
                </a:ext>
              </a:extLst>
            </p:cNvPr>
            <p:cNvSpPr/>
            <p:nvPr/>
          </p:nvSpPr>
          <p:spPr>
            <a:xfrm>
              <a:off x="21511250" y="5961353"/>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8 h 335796"/>
                <a:gd name="connsiteX3" fmla="*/ 30221 w 369376"/>
                <a:gd name="connsiteY3" fmla="*/ 228006 h 335796"/>
                <a:gd name="connsiteX4" fmla="*/ 367025 w 369376"/>
                <a:gd name="connsiteY4" fmla="*/ 33580 h 335796"/>
                <a:gd name="connsiteX5" fmla="*/ 371727 w 369376"/>
                <a:gd name="connsiteY5" fmla="*/ 25185 h 335796"/>
                <a:gd name="connsiteX6" fmla="*/ 25185 w 369376"/>
                <a:gd name="connsiteY6" fmla="*/ 225320 h 335796"/>
                <a:gd name="connsiteX7" fmla="*/ 25185 w 369376"/>
                <a:gd name="connsiteY7" fmla="*/ 329753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8"/>
                  </a:lnTo>
                  <a:lnTo>
                    <a:pt x="30221" y="228006"/>
                  </a:lnTo>
                  <a:lnTo>
                    <a:pt x="367025" y="33580"/>
                  </a:lnTo>
                  <a:close/>
                  <a:moveTo>
                    <a:pt x="371727" y="25185"/>
                  </a:moveTo>
                  <a:lnTo>
                    <a:pt x="25185" y="225320"/>
                  </a:lnTo>
                  <a:lnTo>
                    <a:pt x="25185" y="329753"/>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8" name="Freeform: Shape 597">
              <a:extLst>
                <a:ext uri="{FF2B5EF4-FFF2-40B4-BE49-F238E27FC236}">
                  <a16:creationId xmlns:a16="http://schemas.microsoft.com/office/drawing/2014/main" id="{823AF77D-5C94-4EC9-91DB-10B1F8823791}"/>
                </a:ext>
              </a:extLst>
            </p:cNvPr>
            <p:cNvSpPr/>
            <p:nvPr/>
          </p:nvSpPr>
          <p:spPr>
            <a:xfrm>
              <a:off x="21824009" y="5783750"/>
              <a:ext cx="331123" cy="301022"/>
            </a:xfrm>
            <a:custGeom>
              <a:avLst/>
              <a:gdLst>
                <a:gd name="connsiteX0" fmla="*/ 25185 w 369376"/>
                <a:gd name="connsiteY0" fmla="*/ 223305 h 335796"/>
                <a:gd name="connsiteX1" fmla="*/ 370720 w 369376"/>
                <a:gd name="connsiteY1" fmla="*/ 25185 h 335796"/>
                <a:gd name="connsiteX2" fmla="*/ 367026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720" y="25185"/>
                  </a:lnTo>
                  <a:lnTo>
                    <a:pt x="367026"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9" name="Freeform: Shape 598">
              <a:extLst>
                <a:ext uri="{FF2B5EF4-FFF2-40B4-BE49-F238E27FC236}">
                  <a16:creationId xmlns:a16="http://schemas.microsoft.com/office/drawing/2014/main" id="{DCE1CF03-E5E8-44A6-924D-EB22183C7FA8}"/>
                </a:ext>
              </a:extLst>
            </p:cNvPr>
            <p:cNvSpPr/>
            <p:nvPr/>
          </p:nvSpPr>
          <p:spPr>
            <a:xfrm>
              <a:off x="21821904" y="5781944"/>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7 h 335796"/>
                <a:gd name="connsiteX3" fmla="*/ 30221 w 369376"/>
                <a:gd name="connsiteY3" fmla="*/ 228006 h 335796"/>
                <a:gd name="connsiteX4" fmla="*/ 367025 w 369376"/>
                <a:gd name="connsiteY4" fmla="*/ 33580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7"/>
                  </a:lnTo>
                  <a:lnTo>
                    <a:pt x="30221" y="228006"/>
                  </a:lnTo>
                  <a:lnTo>
                    <a:pt x="367025" y="33580"/>
                  </a:lnTo>
                  <a:close/>
                  <a:moveTo>
                    <a:pt x="371726" y="25185"/>
                  </a:moveTo>
                  <a:lnTo>
                    <a:pt x="25185" y="225320"/>
                  </a:lnTo>
                  <a:lnTo>
                    <a:pt x="25185" y="329752"/>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0" name="Freeform: Shape 599">
              <a:extLst>
                <a:ext uri="{FF2B5EF4-FFF2-40B4-BE49-F238E27FC236}">
                  <a16:creationId xmlns:a16="http://schemas.microsoft.com/office/drawing/2014/main" id="{E784FB72-2A22-4D8C-A1A6-DB5D670DAA16}"/>
                </a:ext>
              </a:extLst>
            </p:cNvPr>
            <p:cNvSpPr/>
            <p:nvPr/>
          </p:nvSpPr>
          <p:spPr>
            <a:xfrm>
              <a:off x="22134966" y="5604341"/>
              <a:ext cx="331123" cy="301022"/>
            </a:xfrm>
            <a:custGeom>
              <a:avLst/>
              <a:gdLst>
                <a:gd name="connsiteX0" fmla="*/ 25185 w 369376"/>
                <a:gd name="connsiteY0" fmla="*/ 223305 h 335796"/>
                <a:gd name="connsiteX1" fmla="*/ 370384 w 369376"/>
                <a:gd name="connsiteY1" fmla="*/ 25185 h 335796"/>
                <a:gd name="connsiteX2" fmla="*/ 366689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89"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1" name="Freeform: Shape 600">
              <a:extLst>
                <a:ext uri="{FF2B5EF4-FFF2-40B4-BE49-F238E27FC236}">
                  <a16:creationId xmlns:a16="http://schemas.microsoft.com/office/drawing/2014/main" id="{F8836763-0BB2-4624-B118-0EEC939938C4}"/>
                </a:ext>
              </a:extLst>
            </p:cNvPr>
            <p:cNvSpPr/>
            <p:nvPr/>
          </p:nvSpPr>
          <p:spPr>
            <a:xfrm>
              <a:off x="22132557" y="5602535"/>
              <a:ext cx="331123" cy="301022"/>
            </a:xfrm>
            <a:custGeom>
              <a:avLst/>
              <a:gdLst>
                <a:gd name="connsiteX0" fmla="*/ 367026 w 369376"/>
                <a:gd name="connsiteY0" fmla="*/ 33580 h 335796"/>
                <a:gd name="connsiteX1" fmla="*/ 367026 w 369376"/>
                <a:gd name="connsiteY1" fmla="*/ 126931 h 335796"/>
                <a:gd name="connsiteX2" fmla="*/ 30221 w 369376"/>
                <a:gd name="connsiteY2" fmla="*/ 321357 h 335796"/>
                <a:gd name="connsiteX3" fmla="*/ 30221 w 369376"/>
                <a:gd name="connsiteY3" fmla="*/ 228006 h 335796"/>
                <a:gd name="connsiteX4" fmla="*/ 367026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6" y="33580"/>
                  </a:moveTo>
                  <a:lnTo>
                    <a:pt x="367026" y="126931"/>
                  </a:lnTo>
                  <a:lnTo>
                    <a:pt x="30221" y="321357"/>
                  </a:lnTo>
                  <a:lnTo>
                    <a:pt x="30221" y="228006"/>
                  </a:lnTo>
                  <a:lnTo>
                    <a:pt x="367026"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2" name="Freeform: Shape 601">
              <a:extLst>
                <a:ext uri="{FF2B5EF4-FFF2-40B4-BE49-F238E27FC236}">
                  <a16:creationId xmlns:a16="http://schemas.microsoft.com/office/drawing/2014/main" id="{84FAFD2A-1B1A-4D23-A3D3-443F66F99AB8}"/>
                </a:ext>
              </a:extLst>
            </p:cNvPr>
            <p:cNvSpPr/>
            <p:nvPr/>
          </p:nvSpPr>
          <p:spPr>
            <a:xfrm>
              <a:off x="22445619" y="5424933"/>
              <a:ext cx="331123" cy="301022"/>
            </a:xfrm>
            <a:custGeom>
              <a:avLst/>
              <a:gdLst>
                <a:gd name="connsiteX0" fmla="*/ 25185 w 369376"/>
                <a:gd name="connsiteY0" fmla="*/ 223305 h 335796"/>
                <a:gd name="connsiteX1" fmla="*/ 370385 w 369376"/>
                <a:gd name="connsiteY1" fmla="*/ 25185 h 335796"/>
                <a:gd name="connsiteX2" fmla="*/ 366690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5" y="25185"/>
                  </a:lnTo>
                  <a:lnTo>
                    <a:pt x="366690"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3" name="Freeform: Shape 602">
              <a:extLst>
                <a:ext uri="{FF2B5EF4-FFF2-40B4-BE49-F238E27FC236}">
                  <a16:creationId xmlns:a16="http://schemas.microsoft.com/office/drawing/2014/main" id="{D4EF251E-78CA-4F0B-A461-27F682021D62}"/>
                </a:ext>
              </a:extLst>
            </p:cNvPr>
            <p:cNvSpPr/>
            <p:nvPr/>
          </p:nvSpPr>
          <p:spPr>
            <a:xfrm>
              <a:off x="22443511" y="5423128"/>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7 h 335796"/>
                <a:gd name="connsiteX3" fmla="*/ 29885 w 369376"/>
                <a:gd name="connsiteY3" fmla="*/ 228006 h 335796"/>
                <a:gd name="connsiteX4" fmla="*/ 366689 w 369376"/>
                <a:gd name="connsiteY4" fmla="*/ 33580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7"/>
                  </a:lnTo>
                  <a:lnTo>
                    <a:pt x="29885" y="228006"/>
                  </a:lnTo>
                  <a:lnTo>
                    <a:pt x="366689" y="33580"/>
                  </a:lnTo>
                  <a:close/>
                  <a:moveTo>
                    <a:pt x="371726" y="25185"/>
                  </a:moveTo>
                  <a:lnTo>
                    <a:pt x="25185" y="225320"/>
                  </a:lnTo>
                  <a:lnTo>
                    <a:pt x="25185" y="329752"/>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4" name="Freeform: Shape 603">
              <a:extLst>
                <a:ext uri="{FF2B5EF4-FFF2-40B4-BE49-F238E27FC236}">
                  <a16:creationId xmlns:a16="http://schemas.microsoft.com/office/drawing/2014/main" id="{3AFD088B-EE1C-4F90-8FA0-B38113FC3D7D}"/>
                </a:ext>
              </a:extLst>
            </p:cNvPr>
            <p:cNvSpPr/>
            <p:nvPr/>
          </p:nvSpPr>
          <p:spPr>
            <a:xfrm>
              <a:off x="20736722" y="6505599"/>
              <a:ext cx="331123" cy="301022"/>
            </a:xfrm>
            <a:custGeom>
              <a:avLst/>
              <a:gdLst>
                <a:gd name="connsiteX0" fmla="*/ 25185 w 369376"/>
                <a:gd name="connsiteY0" fmla="*/ 222969 h 335796"/>
                <a:gd name="connsiteX1" fmla="*/ 370384 w 369376"/>
                <a:gd name="connsiteY1" fmla="*/ 25185 h 335796"/>
                <a:gd name="connsiteX2" fmla="*/ 366690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384" y="25185"/>
                  </a:lnTo>
                  <a:lnTo>
                    <a:pt x="366690"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5" name="Freeform: Shape 604">
              <a:extLst>
                <a:ext uri="{FF2B5EF4-FFF2-40B4-BE49-F238E27FC236}">
                  <a16:creationId xmlns:a16="http://schemas.microsoft.com/office/drawing/2014/main" id="{3A0250B1-4280-47D7-809F-EE2D3C47D727}"/>
                </a:ext>
              </a:extLst>
            </p:cNvPr>
            <p:cNvSpPr/>
            <p:nvPr/>
          </p:nvSpPr>
          <p:spPr>
            <a:xfrm>
              <a:off x="20734315" y="6503491"/>
              <a:ext cx="331123" cy="301022"/>
            </a:xfrm>
            <a:custGeom>
              <a:avLst/>
              <a:gdLst>
                <a:gd name="connsiteX0" fmla="*/ 367025 w 369376"/>
                <a:gd name="connsiteY0" fmla="*/ 33580 h 335796"/>
                <a:gd name="connsiteX1" fmla="*/ 367025 w 369376"/>
                <a:gd name="connsiteY1" fmla="*/ 126931 h 335796"/>
                <a:gd name="connsiteX2" fmla="*/ 30221 w 369376"/>
                <a:gd name="connsiteY2" fmla="*/ 321358 h 335796"/>
                <a:gd name="connsiteX3" fmla="*/ 30221 w 369376"/>
                <a:gd name="connsiteY3" fmla="*/ 228006 h 335796"/>
                <a:gd name="connsiteX4" fmla="*/ 367025 w 369376"/>
                <a:gd name="connsiteY4" fmla="*/ 33580 h 335796"/>
                <a:gd name="connsiteX5" fmla="*/ 371726 w 369376"/>
                <a:gd name="connsiteY5" fmla="*/ 25185 h 335796"/>
                <a:gd name="connsiteX6" fmla="*/ 25185 w 369376"/>
                <a:gd name="connsiteY6" fmla="*/ 225320 h 335796"/>
                <a:gd name="connsiteX7" fmla="*/ 25185 w 369376"/>
                <a:gd name="connsiteY7" fmla="*/ 329753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580"/>
                  </a:moveTo>
                  <a:lnTo>
                    <a:pt x="367025" y="126931"/>
                  </a:lnTo>
                  <a:lnTo>
                    <a:pt x="30221" y="321358"/>
                  </a:lnTo>
                  <a:lnTo>
                    <a:pt x="30221" y="228006"/>
                  </a:lnTo>
                  <a:lnTo>
                    <a:pt x="367025" y="33580"/>
                  </a:lnTo>
                  <a:close/>
                  <a:moveTo>
                    <a:pt x="371726" y="25185"/>
                  </a:moveTo>
                  <a:lnTo>
                    <a:pt x="25185" y="225320"/>
                  </a:lnTo>
                  <a:lnTo>
                    <a:pt x="25185" y="329753"/>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6" name="Freeform: Shape 605">
              <a:extLst>
                <a:ext uri="{FF2B5EF4-FFF2-40B4-BE49-F238E27FC236}">
                  <a16:creationId xmlns:a16="http://schemas.microsoft.com/office/drawing/2014/main" id="{7ADCCA6B-35C1-4D20-9728-6CE745E82582}"/>
                </a:ext>
              </a:extLst>
            </p:cNvPr>
            <p:cNvSpPr/>
            <p:nvPr/>
          </p:nvSpPr>
          <p:spPr>
            <a:xfrm>
              <a:off x="21047377" y="6326190"/>
              <a:ext cx="331123" cy="301022"/>
            </a:xfrm>
            <a:custGeom>
              <a:avLst/>
              <a:gdLst>
                <a:gd name="connsiteX0" fmla="*/ 25185 w 369376"/>
                <a:gd name="connsiteY0" fmla="*/ 222969 h 335796"/>
                <a:gd name="connsiteX1" fmla="*/ 370384 w 369376"/>
                <a:gd name="connsiteY1" fmla="*/ 25185 h 335796"/>
                <a:gd name="connsiteX2" fmla="*/ 366689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384" y="25185"/>
                  </a:lnTo>
                  <a:lnTo>
                    <a:pt x="366689" y="127603"/>
                  </a:lnTo>
                  <a:lnTo>
                    <a:pt x="25185" y="323372"/>
                  </a:lnTo>
                  <a:close/>
                </a:path>
              </a:pathLst>
            </a:custGeom>
            <a:solidFill>
              <a:srgbClr val="FF90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7" name="Freeform: Shape 606">
              <a:extLst>
                <a:ext uri="{FF2B5EF4-FFF2-40B4-BE49-F238E27FC236}">
                  <a16:creationId xmlns:a16="http://schemas.microsoft.com/office/drawing/2014/main" id="{69E0B022-1FD6-4F64-89F2-97C1528CF37C}"/>
                </a:ext>
              </a:extLst>
            </p:cNvPr>
            <p:cNvSpPr/>
            <p:nvPr/>
          </p:nvSpPr>
          <p:spPr>
            <a:xfrm>
              <a:off x="21045269" y="6324083"/>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19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19"/>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8" name="Freeform: Shape 607">
              <a:extLst>
                <a:ext uri="{FF2B5EF4-FFF2-40B4-BE49-F238E27FC236}">
                  <a16:creationId xmlns:a16="http://schemas.microsoft.com/office/drawing/2014/main" id="{670A3247-85D7-423C-9518-1B74172199C7}"/>
                </a:ext>
              </a:extLst>
            </p:cNvPr>
            <p:cNvSpPr/>
            <p:nvPr/>
          </p:nvSpPr>
          <p:spPr>
            <a:xfrm>
              <a:off x="21358030" y="6146782"/>
              <a:ext cx="331123" cy="301022"/>
            </a:xfrm>
            <a:custGeom>
              <a:avLst/>
              <a:gdLst>
                <a:gd name="connsiteX0" fmla="*/ 25185 w 369376"/>
                <a:gd name="connsiteY0" fmla="*/ 222969 h 335796"/>
                <a:gd name="connsiteX1" fmla="*/ 370384 w 369376"/>
                <a:gd name="connsiteY1" fmla="*/ 25185 h 335796"/>
                <a:gd name="connsiteX2" fmla="*/ 367025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384" y="25185"/>
                  </a:lnTo>
                  <a:lnTo>
                    <a:pt x="367025"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9" name="Freeform: Shape 608">
              <a:extLst>
                <a:ext uri="{FF2B5EF4-FFF2-40B4-BE49-F238E27FC236}">
                  <a16:creationId xmlns:a16="http://schemas.microsoft.com/office/drawing/2014/main" id="{E842EC35-B7FC-4A8A-ACEA-06F2875C417C}"/>
                </a:ext>
              </a:extLst>
            </p:cNvPr>
            <p:cNvSpPr/>
            <p:nvPr/>
          </p:nvSpPr>
          <p:spPr>
            <a:xfrm>
              <a:off x="21355923" y="6144675"/>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8 h 335796"/>
                <a:gd name="connsiteX3" fmla="*/ 29885 w 369376"/>
                <a:gd name="connsiteY3" fmla="*/ 228006 h 335796"/>
                <a:gd name="connsiteX4" fmla="*/ 366689 w 369376"/>
                <a:gd name="connsiteY4" fmla="*/ 33580 h 335796"/>
                <a:gd name="connsiteX5" fmla="*/ 371727 w 369376"/>
                <a:gd name="connsiteY5" fmla="*/ 25185 h 335796"/>
                <a:gd name="connsiteX6" fmla="*/ 25185 w 369376"/>
                <a:gd name="connsiteY6" fmla="*/ 225320 h 335796"/>
                <a:gd name="connsiteX7" fmla="*/ 25185 w 369376"/>
                <a:gd name="connsiteY7" fmla="*/ 329753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8"/>
                  </a:lnTo>
                  <a:lnTo>
                    <a:pt x="29885" y="228006"/>
                  </a:lnTo>
                  <a:lnTo>
                    <a:pt x="366689" y="33580"/>
                  </a:lnTo>
                  <a:close/>
                  <a:moveTo>
                    <a:pt x="371727" y="25185"/>
                  </a:moveTo>
                  <a:lnTo>
                    <a:pt x="25185" y="225320"/>
                  </a:lnTo>
                  <a:lnTo>
                    <a:pt x="25185" y="329753"/>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0" name="Freeform: Shape 609">
              <a:extLst>
                <a:ext uri="{FF2B5EF4-FFF2-40B4-BE49-F238E27FC236}">
                  <a16:creationId xmlns:a16="http://schemas.microsoft.com/office/drawing/2014/main" id="{8E99C692-DEE3-48FF-8250-310086567F0D}"/>
                </a:ext>
              </a:extLst>
            </p:cNvPr>
            <p:cNvSpPr/>
            <p:nvPr/>
          </p:nvSpPr>
          <p:spPr>
            <a:xfrm>
              <a:off x="21668683" y="5967373"/>
              <a:ext cx="331123" cy="301022"/>
            </a:xfrm>
            <a:custGeom>
              <a:avLst/>
              <a:gdLst>
                <a:gd name="connsiteX0" fmla="*/ 25185 w 369376"/>
                <a:gd name="connsiteY0" fmla="*/ 222969 h 335796"/>
                <a:gd name="connsiteX1" fmla="*/ 370720 w 369376"/>
                <a:gd name="connsiteY1" fmla="*/ 25185 h 335796"/>
                <a:gd name="connsiteX2" fmla="*/ 367026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720" y="25185"/>
                  </a:lnTo>
                  <a:lnTo>
                    <a:pt x="367026"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1" name="Freeform: Shape 610">
              <a:extLst>
                <a:ext uri="{FF2B5EF4-FFF2-40B4-BE49-F238E27FC236}">
                  <a16:creationId xmlns:a16="http://schemas.microsoft.com/office/drawing/2014/main" id="{8F19DCF8-FB1A-4198-9679-ED6899A3D7F8}"/>
                </a:ext>
              </a:extLst>
            </p:cNvPr>
            <p:cNvSpPr/>
            <p:nvPr/>
          </p:nvSpPr>
          <p:spPr>
            <a:xfrm>
              <a:off x="21666576" y="5965266"/>
              <a:ext cx="331123" cy="301022"/>
            </a:xfrm>
            <a:custGeom>
              <a:avLst/>
              <a:gdLst>
                <a:gd name="connsiteX0" fmla="*/ 367025 w 369376"/>
                <a:gd name="connsiteY0" fmla="*/ 33916 h 335796"/>
                <a:gd name="connsiteX1" fmla="*/ 367025 w 369376"/>
                <a:gd name="connsiteY1" fmla="*/ 127267 h 335796"/>
                <a:gd name="connsiteX2" fmla="*/ 30221 w 369376"/>
                <a:gd name="connsiteY2" fmla="*/ 321693 h 335796"/>
                <a:gd name="connsiteX3" fmla="*/ 30221 w 369376"/>
                <a:gd name="connsiteY3" fmla="*/ 228342 h 335796"/>
                <a:gd name="connsiteX4" fmla="*/ 367025 w 369376"/>
                <a:gd name="connsiteY4" fmla="*/ 33916 h 335796"/>
                <a:gd name="connsiteX5" fmla="*/ 371726 w 369376"/>
                <a:gd name="connsiteY5" fmla="*/ 25185 h 335796"/>
                <a:gd name="connsiteX6" fmla="*/ 25185 w 369376"/>
                <a:gd name="connsiteY6" fmla="*/ 225320 h 335796"/>
                <a:gd name="connsiteX7" fmla="*/ 25185 w 369376"/>
                <a:gd name="connsiteY7" fmla="*/ 329752 h 335796"/>
                <a:gd name="connsiteX8" fmla="*/ 371726 w 369376"/>
                <a:gd name="connsiteY8" fmla="*/ 129618 h 335796"/>
                <a:gd name="connsiteX9" fmla="*/ 371726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5" y="33916"/>
                  </a:moveTo>
                  <a:lnTo>
                    <a:pt x="367025" y="127267"/>
                  </a:lnTo>
                  <a:lnTo>
                    <a:pt x="30221" y="321693"/>
                  </a:lnTo>
                  <a:lnTo>
                    <a:pt x="30221" y="228342"/>
                  </a:lnTo>
                  <a:lnTo>
                    <a:pt x="367025" y="33916"/>
                  </a:lnTo>
                  <a:close/>
                  <a:moveTo>
                    <a:pt x="371726" y="25185"/>
                  </a:moveTo>
                  <a:lnTo>
                    <a:pt x="25185" y="225320"/>
                  </a:lnTo>
                  <a:lnTo>
                    <a:pt x="25185" y="329752"/>
                  </a:lnTo>
                  <a:lnTo>
                    <a:pt x="371726" y="129618"/>
                  </a:lnTo>
                  <a:lnTo>
                    <a:pt x="37172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2" name="Freeform: Shape 611">
              <a:extLst>
                <a:ext uri="{FF2B5EF4-FFF2-40B4-BE49-F238E27FC236}">
                  <a16:creationId xmlns:a16="http://schemas.microsoft.com/office/drawing/2014/main" id="{5FF9F399-E640-4E59-9606-6BCF5A2552EE}"/>
                </a:ext>
              </a:extLst>
            </p:cNvPr>
            <p:cNvSpPr/>
            <p:nvPr/>
          </p:nvSpPr>
          <p:spPr>
            <a:xfrm>
              <a:off x="21979337" y="5787965"/>
              <a:ext cx="331123" cy="301022"/>
            </a:xfrm>
            <a:custGeom>
              <a:avLst/>
              <a:gdLst>
                <a:gd name="connsiteX0" fmla="*/ 25185 w 369376"/>
                <a:gd name="connsiteY0" fmla="*/ 222969 h 335796"/>
                <a:gd name="connsiteX1" fmla="*/ 370720 w 369376"/>
                <a:gd name="connsiteY1" fmla="*/ 25185 h 335796"/>
                <a:gd name="connsiteX2" fmla="*/ 367025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720" y="25185"/>
                  </a:lnTo>
                  <a:lnTo>
                    <a:pt x="367025" y="127603"/>
                  </a:lnTo>
                  <a:lnTo>
                    <a:pt x="25185" y="323372"/>
                  </a:lnTo>
                  <a:close/>
                </a:path>
              </a:pathLst>
            </a:custGeom>
            <a:solidFill>
              <a:srgbClr val="D775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3" name="Freeform: Shape 612">
              <a:extLst>
                <a:ext uri="{FF2B5EF4-FFF2-40B4-BE49-F238E27FC236}">
                  <a16:creationId xmlns:a16="http://schemas.microsoft.com/office/drawing/2014/main" id="{676A9DB5-F3F4-4030-95C8-F258326FAA18}"/>
                </a:ext>
              </a:extLst>
            </p:cNvPr>
            <p:cNvSpPr/>
            <p:nvPr/>
          </p:nvSpPr>
          <p:spPr>
            <a:xfrm>
              <a:off x="21977230" y="5785857"/>
              <a:ext cx="331123" cy="301022"/>
            </a:xfrm>
            <a:custGeom>
              <a:avLst/>
              <a:gdLst>
                <a:gd name="connsiteX0" fmla="*/ 367026 w 369376"/>
                <a:gd name="connsiteY0" fmla="*/ 33916 h 335796"/>
                <a:gd name="connsiteX1" fmla="*/ 367026 w 369376"/>
                <a:gd name="connsiteY1" fmla="*/ 127267 h 335796"/>
                <a:gd name="connsiteX2" fmla="*/ 30223 w 369376"/>
                <a:gd name="connsiteY2" fmla="*/ 321693 h 335796"/>
                <a:gd name="connsiteX3" fmla="*/ 30223 w 369376"/>
                <a:gd name="connsiteY3" fmla="*/ 228342 h 335796"/>
                <a:gd name="connsiteX4" fmla="*/ 367026 w 369376"/>
                <a:gd name="connsiteY4" fmla="*/ 33916 h 335796"/>
                <a:gd name="connsiteX5" fmla="*/ 371727 w 369376"/>
                <a:gd name="connsiteY5" fmla="*/ 25185 h 335796"/>
                <a:gd name="connsiteX6" fmla="*/ 25185 w 369376"/>
                <a:gd name="connsiteY6" fmla="*/ 225320 h 335796"/>
                <a:gd name="connsiteX7" fmla="*/ 25185 w 369376"/>
                <a:gd name="connsiteY7" fmla="*/ 329753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7026" y="33916"/>
                  </a:moveTo>
                  <a:lnTo>
                    <a:pt x="367026" y="127267"/>
                  </a:lnTo>
                  <a:lnTo>
                    <a:pt x="30223" y="321693"/>
                  </a:lnTo>
                  <a:lnTo>
                    <a:pt x="30223" y="228342"/>
                  </a:lnTo>
                  <a:lnTo>
                    <a:pt x="367026" y="33916"/>
                  </a:lnTo>
                  <a:close/>
                  <a:moveTo>
                    <a:pt x="371727" y="25185"/>
                  </a:moveTo>
                  <a:lnTo>
                    <a:pt x="25185" y="225320"/>
                  </a:lnTo>
                  <a:lnTo>
                    <a:pt x="25185" y="329753"/>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4" name="Freeform: Shape 613">
              <a:extLst>
                <a:ext uri="{FF2B5EF4-FFF2-40B4-BE49-F238E27FC236}">
                  <a16:creationId xmlns:a16="http://schemas.microsoft.com/office/drawing/2014/main" id="{36AB7495-EC82-4202-B4F3-B3961E213677}"/>
                </a:ext>
              </a:extLst>
            </p:cNvPr>
            <p:cNvSpPr/>
            <p:nvPr/>
          </p:nvSpPr>
          <p:spPr>
            <a:xfrm>
              <a:off x="22290293" y="5608556"/>
              <a:ext cx="331123" cy="301022"/>
            </a:xfrm>
            <a:custGeom>
              <a:avLst/>
              <a:gdLst>
                <a:gd name="connsiteX0" fmla="*/ 25185 w 369376"/>
                <a:gd name="connsiteY0" fmla="*/ 222969 h 335796"/>
                <a:gd name="connsiteX1" fmla="*/ 370384 w 369376"/>
                <a:gd name="connsiteY1" fmla="*/ 25185 h 335796"/>
                <a:gd name="connsiteX2" fmla="*/ 366689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384" y="25185"/>
                  </a:lnTo>
                  <a:lnTo>
                    <a:pt x="366689"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5" name="Freeform: Shape 614">
              <a:extLst>
                <a:ext uri="{FF2B5EF4-FFF2-40B4-BE49-F238E27FC236}">
                  <a16:creationId xmlns:a16="http://schemas.microsoft.com/office/drawing/2014/main" id="{6A84BB68-72A1-4C61-B64C-E45139E2DE58}"/>
                </a:ext>
              </a:extLst>
            </p:cNvPr>
            <p:cNvSpPr/>
            <p:nvPr/>
          </p:nvSpPr>
          <p:spPr>
            <a:xfrm>
              <a:off x="22288185" y="5606449"/>
              <a:ext cx="331123" cy="301022"/>
            </a:xfrm>
            <a:custGeom>
              <a:avLst/>
              <a:gdLst>
                <a:gd name="connsiteX0" fmla="*/ 366689 w 369376"/>
                <a:gd name="connsiteY0" fmla="*/ 33916 h 335796"/>
                <a:gd name="connsiteX1" fmla="*/ 366689 w 369376"/>
                <a:gd name="connsiteY1" fmla="*/ 127267 h 335796"/>
                <a:gd name="connsiteX2" fmla="*/ 29885 w 369376"/>
                <a:gd name="connsiteY2" fmla="*/ 321693 h 335796"/>
                <a:gd name="connsiteX3" fmla="*/ 29885 w 369376"/>
                <a:gd name="connsiteY3" fmla="*/ 228342 h 335796"/>
                <a:gd name="connsiteX4" fmla="*/ 366689 w 369376"/>
                <a:gd name="connsiteY4" fmla="*/ 33916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916"/>
                  </a:moveTo>
                  <a:lnTo>
                    <a:pt x="366689" y="127267"/>
                  </a:lnTo>
                  <a:lnTo>
                    <a:pt x="29885" y="321693"/>
                  </a:lnTo>
                  <a:lnTo>
                    <a:pt x="29885" y="228342"/>
                  </a:lnTo>
                  <a:lnTo>
                    <a:pt x="366689" y="33916"/>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6" name="Freeform: Shape 615">
              <a:extLst>
                <a:ext uri="{FF2B5EF4-FFF2-40B4-BE49-F238E27FC236}">
                  <a16:creationId xmlns:a16="http://schemas.microsoft.com/office/drawing/2014/main" id="{DE840F24-5BCD-45A0-BAB2-FBA9FEB7373A}"/>
                </a:ext>
              </a:extLst>
            </p:cNvPr>
            <p:cNvSpPr/>
            <p:nvPr/>
          </p:nvSpPr>
          <p:spPr>
            <a:xfrm>
              <a:off x="18921484" y="4212339"/>
              <a:ext cx="1173983" cy="2046943"/>
            </a:xfrm>
            <a:custGeom>
              <a:avLst/>
              <a:gdLst>
                <a:gd name="connsiteX0" fmla="*/ 88742 w 1309606"/>
                <a:gd name="connsiteY0" fmla="*/ 88742 h 2283416"/>
                <a:gd name="connsiteX1" fmla="*/ 88742 w 1309606"/>
                <a:gd name="connsiteY1" fmla="*/ 1552143 h 2283416"/>
                <a:gd name="connsiteX2" fmla="*/ 1249927 w 1309606"/>
                <a:gd name="connsiteY2" fmla="*/ 2225415 h 2283416"/>
                <a:gd name="connsiteX3" fmla="*/ 1249927 w 1309606"/>
                <a:gd name="connsiteY3" fmla="*/ 762014 h 2283416"/>
              </a:gdLst>
              <a:ahLst/>
              <a:cxnLst>
                <a:cxn ang="0">
                  <a:pos x="connsiteX0" y="connsiteY0"/>
                </a:cxn>
                <a:cxn ang="0">
                  <a:pos x="connsiteX1" y="connsiteY1"/>
                </a:cxn>
                <a:cxn ang="0">
                  <a:pos x="connsiteX2" y="connsiteY2"/>
                </a:cxn>
                <a:cxn ang="0">
                  <a:pos x="connsiteX3" y="connsiteY3"/>
                </a:cxn>
              </a:cxnLst>
              <a:rect l="l" t="t" r="r" b="b"/>
              <a:pathLst>
                <a:path w="1309606" h="2283416">
                  <a:moveTo>
                    <a:pt x="88742" y="88742"/>
                  </a:moveTo>
                  <a:lnTo>
                    <a:pt x="88742" y="1552143"/>
                  </a:lnTo>
                  <a:lnTo>
                    <a:pt x="1249927" y="2225415"/>
                  </a:lnTo>
                  <a:lnTo>
                    <a:pt x="1249927" y="762014"/>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7" name="Freeform: Shape 616">
              <a:extLst>
                <a:ext uri="{FF2B5EF4-FFF2-40B4-BE49-F238E27FC236}">
                  <a16:creationId xmlns:a16="http://schemas.microsoft.com/office/drawing/2014/main" id="{A6607CEA-F8F4-411B-92E4-34FC5788D04D}"/>
                </a:ext>
              </a:extLst>
            </p:cNvPr>
            <p:cNvSpPr/>
            <p:nvPr/>
          </p:nvSpPr>
          <p:spPr>
            <a:xfrm>
              <a:off x="18936836" y="4239129"/>
              <a:ext cx="1143880" cy="1866331"/>
            </a:xfrm>
            <a:custGeom>
              <a:avLst/>
              <a:gdLst>
                <a:gd name="connsiteX0" fmla="*/ 1215339 w 1276027"/>
                <a:gd name="connsiteY0" fmla="*/ 741866 h 2081938"/>
                <a:gd name="connsiteX1" fmla="*/ 1215339 w 1276027"/>
                <a:gd name="connsiteY1" fmla="*/ 2012856 h 2081938"/>
                <a:gd name="connsiteX2" fmla="*/ 153550 w 1276027"/>
                <a:gd name="connsiteY2" fmla="*/ 1397005 h 2081938"/>
                <a:gd name="connsiteX3" fmla="*/ 124336 w 1276027"/>
                <a:gd name="connsiteY3" fmla="*/ 1380215 h 2081938"/>
                <a:gd name="connsiteX4" fmla="*/ 88742 w 1276027"/>
                <a:gd name="connsiteY4" fmla="*/ 1359396 h 2081938"/>
                <a:gd name="connsiteX5" fmla="*/ 88742 w 1276027"/>
                <a:gd name="connsiteY5" fmla="*/ 88742 h 2081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6027" h="2081938">
                  <a:moveTo>
                    <a:pt x="1215339" y="741866"/>
                  </a:moveTo>
                  <a:lnTo>
                    <a:pt x="1215339" y="2012856"/>
                  </a:lnTo>
                  <a:lnTo>
                    <a:pt x="153550" y="1397005"/>
                  </a:lnTo>
                  <a:lnTo>
                    <a:pt x="124336" y="1380215"/>
                  </a:lnTo>
                  <a:lnTo>
                    <a:pt x="88742" y="1359396"/>
                  </a:lnTo>
                  <a:lnTo>
                    <a:pt x="88742" y="88742"/>
                  </a:ln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8" name="Freeform: Shape 617">
              <a:extLst>
                <a:ext uri="{FF2B5EF4-FFF2-40B4-BE49-F238E27FC236}">
                  <a16:creationId xmlns:a16="http://schemas.microsoft.com/office/drawing/2014/main" id="{0DE2D5F1-A67B-41F0-8A98-92F8EFFB85F4}"/>
                </a:ext>
              </a:extLst>
            </p:cNvPr>
            <p:cNvSpPr/>
            <p:nvPr/>
          </p:nvSpPr>
          <p:spPr>
            <a:xfrm>
              <a:off x="18936836" y="4239129"/>
              <a:ext cx="1143880" cy="1866331"/>
            </a:xfrm>
            <a:custGeom>
              <a:avLst/>
              <a:gdLst>
                <a:gd name="connsiteX0" fmla="*/ 106539 w 1276027"/>
                <a:gd name="connsiteY0" fmla="*/ 1347307 h 2081938"/>
                <a:gd name="connsiteX1" fmla="*/ 106539 w 1276027"/>
                <a:gd name="connsiteY1" fmla="*/ 99151 h 2081938"/>
                <a:gd name="connsiteX2" fmla="*/ 88742 w 1276027"/>
                <a:gd name="connsiteY2" fmla="*/ 88742 h 2081938"/>
                <a:gd name="connsiteX3" fmla="*/ 88742 w 1276027"/>
                <a:gd name="connsiteY3" fmla="*/ 1359396 h 2081938"/>
                <a:gd name="connsiteX4" fmla="*/ 1215339 w 1276027"/>
                <a:gd name="connsiteY4" fmla="*/ 2012856 h 2081938"/>
                <a:gd name="connsiteX5" fmla="*/ 1215339 w 1276027"/>
                <a:gd name="connsiteY5" fmla="*/ 1990022 h 2081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6027" h="2081938">
                  <a:moveTo>
                    <a:pt x="106539" y="1347307"/>
                  </a:moveTo>
                  <a:lnTo>
                    <a:pt x="106539" y="99151"/>
                  </a:lnTo>
                  <a:lnTo>
                    <a:pt x="88742" y="88742"/>
                  </a:lnTo>
                  <a:lnTo>
                    <a:pt x="88742" y="1359396"/>
                  </a:lnTo>
                  <a:lnTo>
                    <a:pt x="1215339" y="2012856"/>
                  </a:lnTo>
                  <a:lnTo>
                    <a:pt x="1215339" y="1990022"/>
                  </a:lnTo>
                  <a:close/>
                </a:path>
              </a:pathLst>
            </a:custGeom>
            <a:solidFill>
              <a:schemeClr val="accent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9" name="Freeform: Shape 618">
              <a:extLst>
                <a:ext uri="{FF2B5EF4-FFF2-40B4-BE49-F238E27FC236}">
                  <a16:creationId xmlns:a16="http://schemas.microsoft.com/office/drawing/2014/main" id="{199A55F0-82E9-471E-9468-8C37507A10DF}"/>
                </a:ext>
              </a:extLst>
            </p:cNvPr>
            <p:cNvSpPr/>
            <p:nvPr/>
          </p:nvSpPr>
          <p:spPr>
            <a:xfrm>
              <a:off x="18936836" y="4289701"/>
              <a:ext cx="270919" cy="1173983"/>
            </a:xfrm>
            <a:custGeom>
              <a:avLst/>
              <a:gdLst>
                <a:gd name="connsiteX0" fmla="*/ 244216 w 302216"/>
                <a:gd name="connsiteY0" fmla="*/ 122321 h 1309606"/>
                <a:gd name="connsiteX1" fmla="*/ 88742 w 302216"/>
                <a:gd name="connsiteY1" fmla="*/ 1241196 h 1309606"/>
                <a:gd name="connsiteX2" fmla="*/ 88742 w 302216"/>
                <a:gd name="connsiteY2" fmla="*/ 784848 h 1309606"/>
                <a:gd name="connsiteX3" fmla="*/ 186122 w 302216"/>
                <a:gd name="connsiteY3" fmla="*/ 88742 h 1309606"/>
              </a:gdLst>
              <a:ahLst/>
              <a:cxnLst>
                <a:cxn ang="0">
                  <a:pos x="connsiteX0" y="connsiteY0"/>
                </a:cxn>
                <a:cxn ang="0">
                  <a:pos x="connsiteX1" y="connsiteY1"/>
                </a:cxn>
                <a:cxn ang="0">
                  <a:pos x="connsiteX2" y="connsiteY2"/>
                </a:cxn>
                <a:cxn ang="0">
                  <a:pos x="connsiteX3" y="connsiteY3"/>
                </a:cxn>
              </a:cxnLst>
              <a:rect l="l" t="t" r="r" b="b"/>
              <a:pathLst>
                <a:path w="302216" h="1309606">
                  <a:moveTo>
                    <a:pt x="244216" y="122321"/>
                  </a:moveTo>
                  <a:lnTo>
                    <a:pt x="88742" y="1241196"/>
                  </a:lnTo>
                  <a:lnTo>
                    <a:pt x="88742" y="784848"/>
                  </a:lnTo>
                  <a:lnTo>
                    <a:pt x="186122" y="88742"/>
                  </a:lnTo>
                  <a:close/>
                </a:path>
              </a:pathLst>
            </a:custGeom>
            <a:solidFill>
              <a:schemeClr val="accent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0" name="Freeform: Shape 619">
              <a:extLst>
                <a:ext uri="{FF2B5EF4-FFF2-40B4-BE49-F238E27FC236}">
                  <a16:creationId xmlns:a16="http://schemas.microsoft.com/office/drawing/2014/main" id="{3C33A14D-BE50-4C13-BAEE-A7A157B60AB0}"/>
                </a:ext>
              </a:extLst>
            </p:cNvPr>
            <p:cNvSpPr/>
            <p:nvPr/>
          </p:nvSpPr>
          <p:spPr>
            <a:xfrm>
              <a:off x="18968745" y="4342981"/>
              <a:ext cx="331123" cy="1204083"/>
            </a:xfrm>
            <a:custGeom>
              <a:avLst/>
              <a:gdLst>
                <a:gd name="connsiteX0" fmla="*/ 281488 w 369376"/>
                <a:gd name="connsiteY0" fmla="*/ 105196 h 1343186"/>
                <a:gd name="connsiteX1" fmla="*/ 117956 w 369376"/>
                <a:gd name="connsiteY1" fmla="*/ 1281155 h 1343186"/>
                <a:gd name="connsiteX2" fmla="*/ 88742 w 369376"/>
                <a:gd name="connsiteY2" fmla="*/ 1264366 h 1343186"/>
                <a:gd name="connsiteX3" fmla="*/ 253282 w 369376"/>
                <a:gd name="connsiteY3" fmla="*/ 88742 h 1343186"/>
              </a:gdLst>
              <a:ahLst/>
              <a:cxnLst>
                <a:cxn ang="0">
                  <a:pos x="connsiteX0" y="connsiteY0"/>
                </a:cxn>
                <a:cxn ang="0">
                  <a:pos x="connsiteX1" y="connsiteY1"/>
                </a:cxn>
                <a:cxn ang="0">
                  <a:pos x="connsiteX2" y="connsiteY2"/>
                </a:cxn>
                <a:cxn ang="0">
                  <a:pos x="connsiteX3" y="connsiteY3"/>
                </a:cxn>
              </a:cxnLst>
              <a:rect l="l" t="t" r="r" b="b"/>
              <a:pathLst>
                <a:path w="369376" h="1343186">
                  <a:moveTo>
                    <a:pt x="281488" y="105196"/>
                  </a:moveTo>
                  <a:lnTo>
                    <a:pt x="117956" y="1281155"/>
                  </a:lnTo>
                  <a:lnTo>
                    <a:pt x="88742" y="1264366"/>
                  </a:lnTo>
                  <a:lnTo>
                    <a:pt x="253282" y="88742"/>
                  </a:lnTo>
                  <a:close/>
                </a:path>
              </a:pathLst>
            </a:custGeom>
            <a:solidFill>
              <a:schemeClr val="accent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1" name="Freeform: Shape 620">
              <a:extLst>
                <a:ext uri="{FF2B5EF4-FFF2-40B4-BE49-F238E27FC236}">
                  <a16:creationId xmlns:a16="http://schemas.microsoft.com/office/drawing/2014/main" id="{803E239A-7A90-410B-8C88-43685B4F2505}"/>
                </a:ext>
              </a:extLst>
            </p:cNvPr>
            <p:cNvSpPr/>
            <p:nvPr/>
          </p:nvSpPr>
          <p:spPr>
            <a:xfrm>
              <a:off x="18929310" y="4814381"/>
              <a:ext cx="1173983" cy="782655"/>
            </a:xfrm>
            <a:custGeom>
              <a:avLst/>
              <a:gdLst>
                <a:gd name="connsiteX0" fmla="*/ 1233472 w 1309606"/>
                <a:gd name="connsiteY0" fmla="*/ 812047 h 873071"/>
                <a:gd name="connsiteX1" fmla="*/ 88742 w 1309606"/>
                <a:gd name="connsiteY1" fmla="*/ 151200 h 873071"/>
                <a:gd name="connsiteX2" fmla="*/ 88742 w 1309606"/>
                <a:gd name="connsiteY2" fmla="*/ 88742 h 873071"/>
                <a:gd name="connsiteX3" fmla="*/ 1233472 w 1309606"/>
                <a:gd name="connsiteY3" fmla="*/ 749925 h 873071"/>
              </a:gdLst>
              <a:ahLst/>
              <a:cxnLst>
                <a:cxn ang="0">
                  <a:pos x="connsiteX0" y="connsiteY0"/>
                </a:cxn>
                <a:cxn ang="0">
                  <a:pos x="connsiteX1" y="connsiteY1"/>
                </a:cxn>
                <a:cxn ang="0">
                  <a:pos x="connsiteX2" y="connsiteY2"/>
                </a:cxn>
                <a:cxn ang="0">
                  <a:pos x="connsiteX3" y="connsiteY3"/>
                </a:cxn>
              </a:cxnLst>
              <a:rect l="l" t="t" r="r" b="b"/>
              <a:pathLst>
                <a:path w="1309606" h="873071">
                  <a:moveTo>
                    <a:pt x="1233472" y="812047"/>
                  </a:moveTo>
                  <a:lnTo>
                    <a:pt x="88742" y="151200"/>
                  </a:lnTo>
                  <a:lnTo>
                    <a:pt x="88742" y="88742"/>
                  </a:lnTo>
                  <a:lnTo>
                    <a:pt x="1233472" y="749925"/>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2" name="Freeform: Shape 621">
              <a:extLst>
                <a:ext uri="{FF2B5EF4-FFF2-40B4-BE49-F238E27FC236}">
                  <a16:creationId xmlns:a16="http://schemas.microsoft.com/office/drawing/2014/main" id="{9E4634D9-540A-4DFE-9E25-14FC807A34AE}"/>
                </a:ext>
              </a:extLst>
            </p:cNvPr>
            <p:cNvSpPr/>
            <p:nvPr/>
          </p:nvSpPr>
          <p:spPr>
            <a:xfrm>
              <a:off x="19217688" y="4384221"/>
              <a:ext cx="602042" cy="1715821"/>
            </a:xfrm>
            <a:custGeom>
              <a:avLst/>
              <a:gdLst>
                <a:gd name="connsiteX0" fmla="*/ 88742 w 671593"/>
                <a:gd name="connsiteY0" fmla="*/ 88742 h 1914040"/>
                <a:gd name="connsiteX1" fmla="*/ 88742 w 671593"/>
                <a:gd name="connsiteY1" fmla="*/ 1552143 h 1914040"/>
                <a:gd name="connsiteX2" fmla="*/ 607212 w 671593"/>
                <a:gd name="connsiteY2" fmla="*/ 1851002 h 1914040"/>
                <a:gd name="connsiteX3" fmla="*/ 607212 w 671593"/>
                <a:gd name="connsiteY3" fmla="*/ 387601 h 1914040"/>
              </a:gdLst>
              <a:ahLst/>
              <a:cxnLst>
                <a:cxn ang="0">
                  <a:pos x="connsiteX0" y="connsiteY0"/>
                </a:cxn>
                <a:cxn ang="0">
                  <a:pos x="connsiteX1" y="connsiteY1"/>
                </a:cxn>
                <a:cxn ang="0">
                  <a:pos x="connsiteX2" y="connsiteY2"/>
                </a:cxn>
                <a:cxn ang="0">
                  <a:pos x="connsiteX3" y="connsiteY3"/>
                </a:cxn>
              </a:cxnLst>
              <a:rect l="l" t="t" r="r" b="b"/>
              <a:pathLst>
                <a:path w="671593" h="1914040">
                  <a:moveTo>
                    <a:pt x="88742" y="88742"/>
                  </a:moveTo>
                  <a:lnTo>
                    <a:pt x="88742" y="1552143"/>
                  </a:lnTo>
                  <a:lnTo>
                    <a:pt x="607212" y="1851002"/>
                  </a:lnTo>
                  <a:lnTo>
                    <a:pt x="607212" y="387601"/>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3" name="Freeform: Shape 622">
              <a:extLst>
                <a:ext uri="{FF2B5EF4-FFF2-40B4-BE49-F238E27FC236}">
                  <a16:creationId xmlns:a16="http://schemas.microsoft.com/office/drawing/2014/main" id="{FE9C4852-2A3E-46C1-8E99-980721B031A0}"/>
                </a:ext>
              </a:extLst>
            </p:cNvPr>
            <p:cNvSpPr/>
            <p:nvPr/>
          </p:nvSpPr>
          <p:spPr>
            <a:xfrm>
              <a:off x="19233041" y="4411012"/>
              <a:ext cx="571941" cy="1625514"/>
            </a:xfrm>
            <a:custGeom>
              <a:avLst/>
              <a:gdLst>
                <a:gd name="connsiteX0" fmla="*/ 572625 w 638013"/>
                <a:gd name="connsiteY0" fmla="*/ 367453 h 1813301"/>
                <a:gd name="connsiteX1" fmla="*/ 572961 w 638013"/>
                <a:gd name="connsiteY1" fmla="*/ 1744555 h 1813301"/>
                <a:gd name="connsiteX2" fmla="*/ 404055 w 638013"/>
                <a:gd name="connsiteY2" fmla="*/ 1647509 h 1813301"/>
                <a:gd name="connsiteX3" fmla="*/ 374840 w 638013"/>
                <a:gd name="connsiteY3" fmla="*/ 1630720 h 1813301"/>
                <a:gd name="connsiteX4" fmla="*/ 88742 w 638013"/>
                <a:gd name="connsiteY4" fmla="*/ 1465508 h 1813301"/>
                <a:gd name="connsiteX5" fmla="*/ 88742 w 638013"/>
                <a:gd name="connsiteY5" fmla="*/ 88742 h 1813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8013" h="1813301">
                  <a:moveTo>
                    <a:pt x="572625" y="367453"/>
                  </a:moveTo>
                  <a:lnTo>
                    <a:pt x="572961" y="1744555"/>
                  </a:lnTo>
                  <a:lnTo>
                    <a:pt x="404055" y="1647509"/>
                  </a:lnTo>
                  <a:lnTo>
                    <a:pt x="374840" y="1630720"/>
                  </a:lnTo>
                  <a:lnTo>
                    <a:pt x="88742" y="1465508"/>
                  </a:lnTo>
                  <a:lnTo>
                    <a:pt x="88742" y="88742"/>
                  </a:ln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4" name="Freeform: Shape 623">
              <a:extLst>
                <a:ext uri="{FF2B5EF4-FFF2-40B4-BE49-F238E27FC236}">
                  <a16:creationId xmlns:a16="http://schemas.microsoft.com/office/drawing/2014/main" id="{C1682B68-141F-4632-9DC4-B79765C8A562}"/>
                </a:ext>
              </a:extLst>
            </p:cNvPr>
            <p:cNvSpPr/>
            <p:nvPr/>
          </p:nvSpPr>
          <p:spPr>
            <a:xfrm>
              <a:off x="19233041" y="4411012"/>
              <a:ext cx="571941" cy="1625514"/>
            </a:xfrm>
            <a:custGeom>
              <a:avLst/>
              <a:gdLst>
                <a:gd name="connsiteX0" fmla="*/ 105867 w 638013"/>
                <a:gd name="connsiteY0" fmla="*/ 1450733 h 1813301"/>
                <a:gd name="connsiteX1" fmla="*/ 105867 w 638013"/>
                <a:gd name="connsiteY1" fmla="*/ 98480 h 1813301"/>
                <a:gd name="connsiteX2" fmla="*/ 88742 w 638013"/>
                <a:gd name="connsiteY2" fmla="*/ 88742 h 1813301"/>
                <a:gd name="connsiteX3" fmla="*/ 88742 w 638013"/>
                <a:gd name="connsiteY3" fmla="*/ 1465508 h 1813301"/>
                <a:gd name="connsiteX4" fmla="*/ 572961 w 638013"/>
                <a:gd name="connsiteY4" fmla="*/ 1744555 h 1813301"/>
                <a:gd name="connsiteX5" fmla="*/ 572961 w 638013"/>
                <a:gd name="connsiteY5" fmla="*/ 1719370 h 1813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8013" h="1813301">
                  <a:moveTo>
                    <a:pt x="105867" y="1450733"/>
                  </a:moveTo>
                  <a:lnTo>
                    <a:pt x="105867" y="98480"/>
                  </a:lnTo>
                  <a:lnTo>
                    <a:pt x="88742" y="88742"/>
                  </a:lnTo>
                  <a:lnTo>
                    <a:pt x="88742" y="1465508"/>
                  </a:lnTo>
                  <a:lnTo>
                    <a:pt x="572961" y="1744555"/>
                  </a:lnTo>
                  <a:lnTo>
                    <a:pt x="572961" y="1719370"/>
                  </a:lnTo>
                  <a:close/>
                </a:path>
              </a:pathLst>
            </a:custGeom>
            <a:solidFill>
              <a:schemeClr val="accent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5" name="Freeform: Shape 624">
              <a:extLst>
                <a:ext uri="{FF2B5EF4-FFF2-40B4-BE49-F238E27FC236}">
                  <a16:creationId xmlns:a16="http://schemas.microsoft.com/office/drawing/2014/main" id="{3439A9BF-10BF-4DC8-A315-3AE541A8AFAA}"/>
                </a:ext>
              </a:extLst>
            </p:cNvPr>
            <p:cNvSpPr/>
            <p:nvPr/>
          </p:nvSpPr>
          <p:spPr>
            <a:xfrm>
              <a:off x="19442551" y="4520584"/>
              <a:ext cx="150510" cy="1414799"/>
            </a:xfrm>
            <a:custGeom>
              <a:avLst/>
              <a:gdLst>
                <a:gd name="connsiteX0" fmla="*/ 88742 w 167898"/>
                <a:gd name="connsiteY0" fmla="*/ 1492372 h 1578244"/>
                <a:gd name="connsiteX1" fmla="*/ 105196 w 167898"/>
                <a:gd name="connsiteY1" fmla="*/ 1502110 h 1578244"/>
                <a:gd name="connsiteX2" fmla="*/ 105196 w 167898"/>
                <a:gd name="connsiteY2" fmla="*/ 98144 h 1578244"/>
                <a:gd name="connsiteX3" fmla="*/ 88742 w 167898"/>
                <a:gd name="connsiteY3" fmla="*/ 88742 h 1578244"/>
              </a:gdLst>
              <a:ahLst/>
              <a:cxnLst>
                <a:cxn ang="0">
                  <a:pos x="connsiteX0" y="connsiteY0"/>
                </a:cxn>
                <a:cxn ang="0">
                  <a:pos x="connsiteX1" y="connsiteY1"/>
                </a:cxn>
                <a:cxn ang="0">
                  <a:pos x="connsiteX2" y="connsiteY2"/>
                </a:cxn>
                <a:cxn ang="0">
                  <a:pos x="connsiteX3" y="connsiteY3"/>
                </a:cxn>
              </a:cxnLst>
              <a:rect l="l" t="t" r="r" b="b"/>
              <a:pathLst>
                <a:path w="167898" h="1578244">
                  <a:moveTo>
                    <a:pt x="88742" y="1492372"/>
                  </a:moveTo>
                  <a:lnTo>
                    <a:pt x="105196" y="1502110"/>
                  </a:lnTo>
                  <a:lnTo>
                    <a:pt x="105196" y="98144"/>
                  </a:lnTo>
                  <a:lnTo>
                    <a:pt x="88742" y="88742"/>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6" name="Freeform: Shape 625">
              <a:extLst>
                <a:ext uri="{FF2B5EF4-FFF2-40B4-BE49-F238E27FC236}">
                  <a16:creationId xmlns:a16="http://schemas.microsoft.com/office/drawing/2014/main" id="{D2C096EF-FDDE-4642-BC80-3568803BA22E}"/>
                </a:ext>
              </a:extLst>
            </p:cNvPr>
            <p:cNvSpPr/>
            <p:nvPr/>
          </p:nvSpPr>
          <p:spPr>
            <a:xfrm>
              <a:off x="19457302" y="4556105"/>
              <a:ext cx="150510" cy="1354595"/>
            </a:xfrm>
            <a:custGeom>
              <a:avLst/>
              <a:gdLst>
                <a:gd name="connsiteX0" fmla="*/ 88742 w 167898"/>
                <a:gd name="connsiteY0" fmla="*/ 1442002 h 1511084"/>
                <a:gd name="connsiteX1" fmla="*/ 105531 w 167898"/>
                <a:gd name="connsiteY1" fmla="*/ 1451740 h 1511084"/>
                <a:gd name="connsiteX2" fmla="*/ 105531 w 167898"/>
                <a:gd name="connsiteY2" fmla="*/ 98480 h 1511084"/>
                <a:gd name="connsiteX3" fmla="*/ 88742 w 167898"/>
                <a:gd name="connsiteY3" fmla="*/ 88742 h 1511084"/>
              </a:gdLst>
              <a:ahLst/>
              <a:cxnLst>
                <a:cxn ang="0">
                  <a:pos x="connsiteX0" y="connsiteY0"/>
                </a:cxn>
                <a:cxn ang="0">
                  <a:pos x="connsiteX1" y="connsiteY1"/>
                </a:cxn>
                <a:cxn ang="0">
                  <a:pos x="connsiteX2" y="connsiteY2"/>
                </a:cxn>
                <a:cxn ang="0">
                  <a:pos x="connsiteX3" y="connsiteY3"/>
                </a:cxn>
              </a:cxnLst>
              <a:rect l="l" t="t" r="r" b="b"/>
              <a:pathLst>
                <a:path w="167898" h="1511084">
                  <a:moveTo>
                    <a:pt x="88742" y="1442002"/>
                  </a:moveTo>
                  <a:lnTo>
                    <a:pt x="105531" y="1451740"/>
                  </a:lnTo>
                  <a:lnTo>
                    <a:pt x="105531" y="98480"/>
                  </a:lnTo>
                  <a:lnTo>
                    <a:pt x="88742" y="88742"/>
                  </a:lnTo>
                  <a:close/>
                </a:path>
              </a:pathLst>
            </a:custGeom>
            <a:solidFill>
              <a:schemeClr val="accent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7" name="Freeform: Shape 626">
              <a:extLst>
                <a:ext uri="{FF2B5EF4-FFF2-40B4-BE49-F238E27FC236}">
                  <a16:creationId xmlns:a16="http://schemas.microsoft.com/office/drawing/2014/main" id="{0FB65FA8-C546-4836-B331-E05D9DDD0705}"/>
                </a:ext>
              </a:extLst>
            </p:cNvPr>
            <p:cNvSpPr/>
            <p:nvPr/>
          </p:nvSpPr>
          <p:spPr>
            <a:xfrm>
              <a:off x="19233041" y="4468207"/>
              <a:ext cx="301022" cy="1264288"/>
            </a:xfrm>
            <a:custGeom>
              <a:avLst/>
              <a:gdLst>
                <a:gd name="connsiteX0" fmla="*/ 257647 w 335796"/>
                <a:gd name="connsiteY0" fmla="*/ 122321 h 1410345"/>
                <a:gd name="connsiteX1" fmla="*/ 88742 w 335796"/>
                <a:gd name="connsiteY1" fmla="*/ 1339248 h 1410345"/>
                <a:gd name="connsiteX2" fmla="*/ 88742 w 335796"/>
                <a:gd name="connsiteY2" fmla="*/ 882901 h 1410345"/>
                <a:gd name="connsiteX3" fmla="*/ 199890 w 335796"/>
                <a:gd name="connsiteY3" fmla="*/ 88742 h 1410345"/>
              </a:gdLst>
              <a:ahLst/>
              <a:cxnLst>
                <a:cxn ang="0">
                  <a:pos x="connsiteX0" y="connsiteY0"/>
                </a:cxn>
                <a:cxn ang="0">
                  <a:pos x="connsiteX1" y="connsiteY1"/>
                </a:cxn>
                <a:cxn ang="0">
                  <a:pos x="connsiteX2" y="connsiteY2"/>
                </a:cxn>
                <a:cxn ang="0">
                  <a:pos x="connsiteX3" y="connsiteY3"/>
                </a:cxn>
              </a:cxnLst>
              <a:rect l="l" t="t" r="r" b="b"/>
              <a:pathLst>
                <a:path w="335796" h="1410345">
                  <a:moveTo>
                    <a:pt x="257647" y="122321"/>
                  </a:moveTo>
                  <a:lnTo>
                    <a:pt x="88742" y="1339248"/>
                  </a:lnTo>
                  <a:lnTo>
                    <a:pt x="88742" y="882901"/>
                  </a:lnTo>
                  <a:lnTo>
                    <a:pt x="199890" y="88742"/>
                  </a:lnTo>
                  <a:close/>
                </a:path>
              </a:pathLst>
            </a:custGeom>
            <a:solidFill>
              <a:schemeClr val="accent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8" name="Freeform: Shape 627">
              <a:extLst>
                <a:ext uri="{FF2B5EF4-FFF2-40B4-BE49-F238E27FC236}">
                  <a16:creationId xmlns:a16="http://schemas.microsoft.com/office/drawing/2014/main" id="{EC1DB131-842A-4259-9FCA-E345F594A4D6}"/>
                </a:ext>
              </a:extLst>
            </p:cNvPr>
            <p:cNvSpPr/>
            <p:nvPr/>
          </p:nvSpPr>
          <p:spPr>
            <a:xfrm>
              <a:off x="19265250" y="4521486"/>
              <a:ext cx="331123" cy="1294390"/>
            </a:xfrm>
            <a:custGeom>
              <a:avLst/>
              <a:gdLst>
                <a:gd name="connsiteX0" fmla="*/ 294920 w 369376"/>
                <a:gd name="connsiteY0" fmla="*/ 104860 h 1443925"/>
                <a:gd name="connsiteX1" fmla="*/ 117956 w 369376"/>
                <a:gd name="connsiteY1" fmla="*/ 1379544 h 1443925"/>
                <a:gd name="connsiteX2" fmla="*/ 88742 w 369376"/>
                <a:gd name="connsiteY2" fmla="*/ 1362418 h 1443925"/>
                <a:gd name="connsiteX3" fmla="*/ 266713 w 369376"/>
                <a:gd name="connsiteY3" fmla="*/ 88742 h 1443925"/>
              </a:gdLst>
              <a:ahLst/>
              <a:cxnLst>
                <a:cxn ang="0">
                  <a:pos x="connsiteX0" y="connsiteY0"/>
                </a:cxn>
                <a:cxn ang="0">
                  <a:pos x="connsiteX1" y="connsiteY1"/>
                </a:cxn>
                <a:cxn ang="0">
                  <a:pos x="connsiteX2" y="connsiteY2"/>
                </a:cxn>
                <a:cxn ang="0">
                  <a:pos x="connsiteX3" y="connsiteY3"/>
                </a:cxn>
              </a:cxnLst>
              <a:rect l="l" t="t" r="r" b="b"/>
              <a:pathLst>
                <a:path w="369376" h="1443925">
                  <a:moveTo>
                    <a:pt x="294920" y="104860"/>
                  </a:moveTo>
                  <a:lnTo>
                    <a:pt x="117956" y="1379544"/>
                  </a:lnTo>
                  <a:lnTo>
                    <a:pt x="88742" y="1362418"/>
                  </a:lnTo>
                  <a:lnTo>
                    <a:pt x="266713" y="88742"/>
                  </a:lnTo>
                  <a:close/>
                </a:path>
              </a:pathLst>
            </a:custGeom>
            <a:solidFill>
              <a:schemeClr val="accent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9" name="Freeform: Shape 628">
              <a:extLst>
                <a:ext uri="{FF2B5EF4-FFF2-40B4-BE49-F238E27FC236}">
                  <a16:creationId xmlns:a16="http://schemas.microsoft.com/office/drawing/2014/main" id="{D1146F0B-4A47-4607-B659-04777B648E96}"/>
                </a:ext>
              </a:extLst>
            </p:cNvPr>
            <p:cNvSpPr/>
            <p:nvPr/>
          </p:nvSpPr>
          <p:spPr>
            <a:xfrm>
              <a:off x="19457302" y="4597645"/>
              <a:ext cx="301022" cy="1264288"/>
            </a:xfrm>
            <a:custGeom>
              <a:avLst/>
              <a:gdLst>
                <a:gd name="connsiteX0" fmla="*/ 257982 w 335796"/>
                <a:gd name="connsiteY0" fmla="*/ 121985 h 1410345"/>
                <a:gd name="connsiteX1" fmla="*/ 88742 w 335796"/>
                <a:gd name="connsiteY1" fmla="*/ 1339920 h 1410345"/>
                <a:gd name="connsiteX2" fmla="*/ 88742 w 335796"/>
                <a:gd name="connsiteY2" fmla="*/ 883572 h 1410345"/>
                <a:gd name="connsiteX3" fmla="*/ 200225 w 335796"/>
                <a:gd name="connsiteY3" fmla="*/ 88742 h 1410345"/>
              </a:gdLst>
              <a:ahLst/>
              <a:cxnLst>
                <a:cxn ang="0">
                  <a:pos x="connsiteX0" y="connsiteY0"/>
                </a:cxn>
                <a:cxn ang="0">
                  <a:pos x="connsiteX1" y="connsiteY1"/>
                </a:cxn>
                <a:cxn ang="0">
                  <a:pos x="connsiteX2" y="connsiteY2"/>
                </a:cxn>
                <a:cxn ang="0">
                  <a:pos x="connsiteX3" y="connsiteY3"/>
                </a:cxn>
              </a:cxnLst>
              <a:rect l="l" t="t" r="r" b="b"/>
              <a:pathLst>
                <a:path w="335796" h="1410345">
                  <a:moveTo>
                    <a:pt x="257982" y="121985"/>
                  </a:moveTo>
                  <a:lnTo>
                    <a:pt x="88742" y="1339920"/>
                  </a:lnTo>
                  <a:lnTo>
                    <a:pt x="88742" y="883572"/>
                  </a:lnTo>
                  <a:lnTo>
                    <a:pt x="200225" y="88742"/>
                  </a:lnTo>
                  <a:close/>
                </a:path>
              </a:pathLst>
            </a:custGeom>
            <a:solidFill>
              <a:schemeClr val="accent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0" name="Freeform: Shape 629">
              <a:extLst>
                <a:ext uri="{FF2B5EF4-FFF2-40B4-BE49-F238E27FC236}">
                  <a16:creationId xmlns:a16="http://schemas.microsoft.com/office/drawing/2014/main" id="{B36A6F15-CBC1-4742-8380-2E6C34AC59FA}"/>
                </a:ext>
              </a:extLst>
            </p:cNvPr>
            <p:cNvSpPr/>
            <p:nvPr/>
          </p:nvSpPr>
          <p:spPr>
            <a:xfrm>
              <a:off x="19489209" y="4650625"/>
              <a:ext cx="331123" cy="1294390"/>
            </a:xfrm>
            <a:custGeom>
              <a:avLst/>
              <a:gdLst>
                <a:gd name="connsiteX0" fmla="*/ 286861 w 369376"/>
                <a:gd name="connsiteY0" fmla="*/ 100159 h 1443925"/>
                <a:gd name="connsiteX1" fmla="*/ 286861 w 369376"/>
                <a:gd name="connsiteY1" fmla="*/ 164632 h 1443925"/>
                <a:gd name="connsiteX2" fmla="*/ 117956 w 369376"/>
                <a:gd name="connsiteY2" fmla="*/ 1379880 h 1443925"/>
                <a:gd name="connsiteX3" fmla="*/ 88742 w 369376"/>
                <a:gd name="connsiteY3" fmla="*/ 1363090 h 1443925"/>
                <a:gd name="connsiteX4" fmla="*/ 267049 w 369376"/>
                <a:gd name="connsiteY4" fmla="*/ 88742 h 1443925"/>
                <a:gd name="connsiteX5" fmla="*/ 286861 w 369376"/>
                <a:gd name="connsiteY5" fmla="*/ 100159 h 1443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376" h="1443925">
                  <a:moveTo>
                    <a:pt x="286861" y="100159"/>
                  </a:moveTo>
                  <a:lnTo>
                    <a:pt x="286861" y="164632"/>
                  </a:lnTo>
                  <a:lnTo>
                    <a:pt x="117956" y="1379880"/>
                  </a:lnTo>
                  <a:cubicBezTo>
                    <a:pt x="117956" y="1380215"/>
                    <a:pt x="88742" y="1363090"/>
                    <a:pt x="88742" y="1363090"/>
                  </a:cubicBezTo>
                  <a:lnTo>
                    <a:pt x="267049" y="88742"/>
                  </a:lnTo>
                  <a:lnTo>
                    <a:pt x="286861" y="100159"/>
                  </a:ln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1" name="Freeform: Shape 630">
              <a:extLst>
                <a:ext uri="{FF2B5EF4-FFF2-40B4-BE49-F238E27FC236}">
                  <a16:creationId xmlns:a16="http://schemas.microsoft.com/office/drawing/2014/main" id="{474DBB3D-2FC9-41C8-84DE-5EC3F891C2F1}"/>
                </a:ext>
              </a:extLst>
            </p:cNvPr>
            <p:cNvSpPr/>
            <p:nvPr/>
          </p:nvSpPr>
          <p:spPr>
            <a:xfrm>
              <a:off x="18051231" y="3889644"/>
              <a:ext cx="541838" cy="1685718"/>
            </a:xfrm>
            <a:custGeom>
              <a:avLst/>
              <a:gdLst>
                <a:gd name="connsiteX0" fmla="*/ 88742 w 604433"/>
                <a:gd name="connsiteY0" fmla="*/ 88742 h 1880461"/>
                <a:gd name="connsiteX1" fmla="*/ 88742 w 604433"/>
                <a:gd name="connsiteY1" fmla="*/ 1551807 h 1880461"/>
                <a:gd name="connsiteX2" fmla="*/ 539717 w 604433"/>
                <a:gd name="connsiteY2" fmla="*/ 1812386 h 1880461"/>
                <a:gd name="connsiteX3" fmla="*/ 539717 w 604433"/>
                <a:gd name="connsiteY3" fmla="*/ 348984 h 1880461"/>
              </a:gdLst>
              <a:ahLst/>
              <a:cxnLst>
                <a:cxn ang="0">
                  <a:pos x="connsiteX0" y="connsiteY0"/>
                </a:cxn>
                <a:cxn ang="0">
                  <a:pos x="connsiteX1" y="connsiteY1"/>
                </a:cxn>
                <a:cxn ang="0">
                  <a:pos x="connsiteX2" y="connsiteY2"/>
                </a:cxn>
                <a:cxn ang="0">
                  <a:pos x="connsiteX3" y="connsiteY3"/>
                </a:cxn>
              </a:cxnLst>
              <a:rect l="l" t="t" r="r" b="b"/>
              <a:pathLst>
                <a:path w="604433" h="1880461">
                  <a:moveTo>
                    <a:pt x="88742" y="88742"/>
                  </a:moveTo>
                  <a:lnTo>
                    <a:pt x="88742" y="1551807"/>
                  </a:lnTo>
                  <a:lnTo>
                    <a:pt x="539717" y="1812386"/>
                  </a:lnTo>
                  <a:lnTo>
                    <a:pt x="539717" y="348984"/>
                  </a:lnTo>
                  <a:close/>
                </a:path>
              </a:pathLst>
            </a:custGeom>
            <a:solidFill>
              <a:srgbClr val="44494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2" name="Freeform: Shape 631">
              <a:extLst>
                <a:ext uri="{FF2B5EF4-FFF2-40B4-BE49-F238E27FC236}">
                  <a16:creationId xmlns:a16="http://schemas.microsoft.com/office/drawing/2014/main" id="{567DD377-B07B-4BBC-83A5-A690A0326EFF}"/>
                </a:ext>
              </a:extLst>
            </p:cNvPr>
            <p:cNvSpPr/>
            <p:nvPr/>
          </p:nvSpPr>
          <p:spPr>
            <a:xfrm>
              <a:off x="18066583" y="3916134"/>
              <a:ext cx="511736" cy="1625514"/>
            </a:xfrm>
            <a:custGeom>
              <a:avLst/>
              <a:gdLst>
                <a:gd name="connsiteX0" fmla="*/ 88742 w 570854"/>
                <a:gd name="connsiteY0" fmla="*/ 1512519 h 1813301"/>
                <a:gd name="connsiteX1" fmla="*/ 88742 w 570854"/>
                <a:gd name="connsiteY1" fmla="*/ 88742 h 1813301"/>
                <a:gd name="connsiteX2" fmla="*/ 505465 w 570854"/>
                <a:gd name="connsiteY2" fmla="*/ 329508 h 1813301"/>
                <a:gd name="connsiteX3" fmla="*/ 505465 w 570854"/>
                <a:gd name="connsiteY3" fmla="*/ 1752950 h 1813301"/>
              </a:gdLst>
              <a:ahLst/>
              <a:cxnLst>
                <a:cxn ang="0">
                  <a:pos x="connsiteX0" y="connsiteY0"/>
                </a:cxn>
                <a:cxn ang="0">
                  <a:pos x="connsiteX1" y="connsiteY1"/>
                </a:cxn>
                <a:cxn ang="0">
                  <a:pos x="connsiteX2" y="connsiteY2"/>
                </a:cxn>
                <a:cxn ang="0">
                  <a:pos x="connsiteX3" y="connsiteY3"/>
                </a:cxn>
              </a:cxnLst>
              <a:rect l="l" t="t" r="r" b="b"/>
              <a:pathLst>
                <a:path w="570854" h="1813301">
                  <a:moveTo>
                    <a:pt x="88742" y="1512519"/>
                  </a:moveTo>
                  <a:lnTo>
                    <a:pt x="88742" y="88742"/>
                  </a:lnTo>
                  <a:lnTo>
                    <a:pt x="505465" y="329508"/>
                  </a:lnTo>
                  <a:lnTo>
                    <a:pt x="505465" y="1752950"/>
                  </a:ln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3" name="Freeform: Shape 632">
              <a:extLst>
                <a:ext uri="{FF2B5EF4-FFF2-40B4-BE49-F238E27FC236}">
                  <a16:creationId xmlns:a16="http://schemas.microsoft.com/office/drawing/2014/main" id="{1521D68E-CCAD-4DD6-B974-1F1A2A497882}"/>
                </a:ext>
              </a:extLst>
            </p:cNvPr>
            <p:cNvSpPr/>
            <p:nvPr/>
          </p:nvSpPr>
          <p:spPr>
            <a:xfrm>
              <a:off x="18066583" y="3916134"/>
              <a:ext cx="511736" cy="1625514"/>
            </a:xfrm>
            <a:custGeom>
              <a:avLst/>
              <a:gdLst>
                <a:gd name="connsiteX0" fmla="*/ 110233 w 570854"/>
                <a:gd name="connsiteY0" fmla="*/ 1499423 h 1813301"/>
                <a:gd name="connsiteX1" fmla="*/ 110233 w 570854"/>
                <a:gd name="connsiteY1" fmla="*/ 101166 h 1813301"/>
                <a:gd name="connsiteX2" fmla="*/ 88742 w 570854"/>
                <a:gd name="connsiteY2" fmla="*/ 88742 h 1813301"/>
                <a:gd name="connsiteX3" fmla="*/ 88742 w 570854"/>
                <a:gd name="connsiteY3" fmla="*/ 1512519 h 1813301"/>
                <a:gd name="connsiteX4" fmla="*/ 505465 w 570854"/>
                <a:gd name="connsiteY4" fmla="*/ 1752950 h 1813301"/>
                <a:gd name="connsiteX5" fmla="*/ 505465 w 570854"/>
                <a:gd name="connsiteY5" fmla="*/ 1727765 h 1813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0854" h="1813301">
                  <a:moveTo>
                    <a:pt x="110233" y="1499423"/>
                  </a:moveTo>
                  <a:lnTo>
                    <a:pt x="110233" y="101166"/>
                  </a:lnTo>
                  <a:lnTo>
                    <a:pt x="88742" y="88742"/>
                  </a:lnTo>
                  <a:lnTo>
                    <a:pt x="88742" y="1512519"/>
                  </a:lnTo>
                  <a:lnTo>
                    <a:pt x="505465" y="1752950"/>
                  </a:lnTo>
                  <a:lnTo>
                    <a:pt x="505465" y="1727765"/>
                  </a:lnTo>
                  <a:close/>
                </a:path>
              </a:pathLst>
            </a:custGeom>
            <a:solidFill>
              <a:schemeClr val="accent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4" name="Freeform: Shape 633">
              <a:extLst>
                <a:ext uri="{FF2B5EF4-FFF2-40B4-BE49-F238E27FC236}">
                  <a16:creationId xmlns:a16="http://schemas.microsoft.com/office/drawing/2014/main" id="{A9343D44-A669-4FBA-BEDE-5510C6E864A3}"/>
                </a:ext>
              </a:extLst>
            </p:cNvPr>
            <p:cNvSpPr/>
            <p:nvPr/>
          </p:nvSpPr>
          <p:spPr>
            <a:xfrm>
              <a:off x="18066584" y="3976037"/>
              <a:ext cx="301022" cy="1294390"/>
            </a:xfrm>
            <a:custGeom>
              <a:avLst/>
              <a:gdLst>
                <a:gd name="connsiteX0" fmla="*/ 88742 w 335796"/>
                <a:gd name="connsiteY0" fmla="*/ 1382902 h 1443925"/>
                <a:gd name="connsiteX1" fmla="*/ 88742 w 335796"/>
                <a:gd name="connsiteY1" fmla="*/ 926554 h 1443925"/>
                <a:gd name="connsiteX2" fmla="*/ 205934 w 335796"/>
                <a:gd name="connsiteY2" fmla="*/ 88742 h 1443925"/>
                <a:gd name="connsiteX3" fmla="*/ 263691 w 335796"/>
                <a:gd name="connsiteY3" fmla="*/ 121985 h 1443925"/>
              </a:gdLst>
              <a:ahLst/>
              <a:cxnLst>
                <a:cxn ang="0">
                  <a:pos x="connsiteX0" y="connsiteY0"/>
                </a:cxn>
                <a:cxn ang="0">
                  <a:pos x="connsiteX1" y="connsiteY1"/>
                </a:cxn>
                <a:cxn ang="0">
                  <a:pos x="connsiteX2" y="connsiteY2"/>
                </a:cxn>
                <a:cxn ang="0">
                  <a:pos x="connsiteX3" y="connsiteY3"/>
                </a:cxn>
              </a:cxnLst>
              <a:rect l="l" t="t" r="r" b="b"/>
              <a:pathLst>
                <a:path w="335796" h="1443925">
                  <a:moveTo>
                    <a:pt x="88742" y="1382902"/>
                  </a:moveTo>
                  <a:lnTo>
                    <a:pt x="88742" y="926554"/>
                  </a:lnTo>
                  <a:lnTo>
                    <a:pt x="205934" y="88742"/>
                  </a:lnTo>
                  <a:lnTo>
                    <a:pt x="263691" y="121985"/>
                  </a:lnTo>
                  <a:close/>
                </a:path>
              </a:pathLst>
            </a:custGeom>
            <a:solidFill>
              <a:schemeClr val="accent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5" name="Freeform: Shape 634">
              <a:extLst>
                <a:ext uri="{FF2B5EF4-FFF2-40B4-BE49-F238E27FC236}">
                  <a16:creationId xmlns:a16="http://schemas.microsoft.com/office/drawing/2014/main" id="{6DB01FAE-5226-4878-BE8A-EEAFCB34C202}"/>
                </a:ext>
              </a:extLst>
            </p:cNvPr>
            <p:cNvSpPr/>
            <p:nvPr/>
          </p:nvSpPr>
          <p:spPr>
            <a:xfrm>
              <a:off x="18086753" y="4022696"/>
              <a:ext cx="331123" cy="1354595"/>
            </a:xfrm>
            <a:custGeom>
              <a:avLst/>
              <a:gdLst>
                <a:gd name="connsiteX0" fmla="*/ 117956 w 369376"/>
                <a:gd name="connsiteY0" fmla="*/ 1423533 h 1511084"/>
                <a:gd name="connsiteX1" fmla="*/ 88742 w 369376"/>
                <a:gd name="connsiteY1" fmla="*/ 1406743 h 1511084"/>
                <a:gd name="connsiteX2" fmla="*/ 273094 w 369376"/>
                <a:gd name="connsiteY2" fmla="*/ 88742 h 1511084"/>
                <a:gd name="connsiteX3" fmla="*/ 300964 w 369376"/>
                <a:gd name="connsiteY3" fmla="*/ 105531 h 1511084"/>
              </a:gdLst>
              <a:ahLst/>
              <a:cxnLst>
                <a:cxn ang="0">
                  <a:pos x="connsiteX0" y="connsiteY0"/>
                </a:cxn>
                <a:cxn ang="0">
                  <a:pos x="connsiteX1" y="connsiteY1"/>
                </a:cxn>
                <a:cxn ang="0">
                  <a:pos x="connsiteX2" y="connsiteY2"/>
                </a:cxn>
                <a:cxn ang="0">
                  <a:pos x="connsiteX3" y="connsiteY3"/>
                </a:cxn>
              </a:cxnLst>
              <a:rect l="l" t="t" r="r" b="b"/>
              <a:pathLst>
                <a:path w="369376" h="1511084">
                  <a:moveTo>
                    <a:pt x="117956" y="1423533"/>
                  </a:moveTo>
                  <a:lnTo>
                    <a:pt x="88742" y="1406743"/>
                  </a:lnTo>
                  <a:lnTo>
                    <a:pt x="273094" y="88742"/>
                  </a:lnTo>
                  <a:lnTo>
                    <a:pt x="300964" y="105531"/>
                  </a:lnTo>
                  <a:close/>
                </a:path>
              </a:pathLst>
            </a:custGeom>
            <a:solidFill>
              <a:schemeClr val="accent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6" name="Freeform: Shape 635">
              <a:extLst>
                <a:ext uri="{FF2B5EF4-FFF2-40B4-BE49-F238E27FC236}">
                  <a16:creationId xmlns:a16="http://schemas.microsoft.com/office/drawing/2014/main" id="{8887F667-1D8E-44A0-9F98-3F1E4FC84ADF}"/>
                </a:ext>
              </a:extLst>
            </p:cNvPr>
            <p:cNvSpPr/>
            <p:nvPr/>
          </p:nvSpPr>
          <p:spPr>
            <a:xfrm>
              <a:off x="20117742" y="5084999"/>
              <a:ext cx="692348" cy="1776024"/>
            </a:xfrm>
            <a:custGeom>
              <a:avLst/>
              <a:gdLst>
                <a:gd name="connsiteX0" fmla="*/ 88742 w 772332"/>
                <a:gd name="connsiteY0" fmla="*/ 88742 h 1981200"/>
                <a:gd name="connsiteX1" fmla="*/ 88742 w 772332"/>
                <a:gd name="connsiteY1" fmla="*/ 1552143 h 1981200"/>
                <a:gd name="connsiteX2" fmla="*/ 712987 w 772332"/>
                <a:gd name="connsiteY2" fmla="*/ 1912117 h 1981200"/>
                <a:gd name="connsiteX3" fmla="*/ 712987 w 772332"/>
                <a:gd name="connsiteY3" fmla="*/ 449051 h 1981200"/>
              </a:gdLst>
              <a:ahLst/>
              <a:cxnLst>
                <a:cxn ang="0">
                  <a:pos x="connsiteX0" y="connsiteY0"/>
                </a:cxn>
                <a:cxn ang="0">
                  <a:pos x="connsiteX1" y="connsiteY1"/>
                </a:cxn>
                <a:cxn ang="0">
                  <a:pos x="connsiteX2" y="connsiteY2"/>
                </a:cxn>
                <a:cxn ang="0">
                  <a:pos x="connsiteX3" y="connsiteY3"/>
                </a:cxn>
              </a:cxnLst>
              <a:rect l="l" t="t" r="r" b="b"/>
              <a:pathLst>
                <a:path w="772332" h="1981200">
                  <a:moveTo>
                    <a:pt x="88742" y="88742"/>
                  </a:moveTo>
                  <a:lnTo>
                    <a:pt x="88742" y="1552143"/>
                  </a:lnTo>
                  <a:lnTo>
                    <a:pt x="712987" y="1912117"/>
                  </a:lnTo>
                  <a:lnTo>
                    <a:pt x="712987" y="449051"/>
                  </a:lnTo>
                  <a:close/>
                </a:path>
              </a:pathLst>
            </a:custGeom>
            <a:solidFill>
              <a:srgbClr val="44494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7" name="Freeform: Shape 636">
              <a:extLst>
                <a:ext uri="{FF2B5EF4-FFF2-40B4-BE49-F238E27FC236}">
                  <a16:creationId xmlns:a16="http://schemas.microsoft.com/office/drawing/2014/main" id="{95BACAFB-1FE7-4FBF-B952-1F0A1648A070}"/>
                </a:ext>
              </a:extLst>
            </p:cNvPr>
            <p:cNvSpPr/>
            <p:nvPr/>
          </p:nvSpPr>
          <p:spPr>
            <a:xfrm>
              <a:off x="20133093" y="5111789"/>
              <a:ext cx="662247" cy="1715821"/>
            </a:xfrm>
            <a:custGeom>
              <a:avLst/>
              <a:gdLst>
                <a:gd name="connsiteX0" fmla="*/ 88742 w 738752"/>
                <a:gd name="connsiteY0" fmla="*/ 1512520 h 1914040"/>
                <a:gd name="connsiteX1" fmla="*/ 88742 w 738752"/>
                <a:gd name="connsiteY1" fmla="*/ 88742 h 1914040"/>
                <a:gd name="connsiteX2" fmla="*/ 678736 w 738752"/>
                <a:gd name="connsiteY2" fmla="*/ 428904 h 1914040"/>
                <a:gd name="connsiteX3" fmla="*/ 678736 w 738752"/>
                <a:gd name="connsiteY3" fmla="*/ 1852681 h 1914040"/>
              </a:gdLst>
              <a:ahLst/>
              <a:cxnLst>
                <a:cxn ang="0">
                  <a:pos x="connsiteX0" y="connsiteY0"/>
                </a:cxn>
                <a:cxn ang="0">
                  <a:pos x="connsiteX1" y="connsiteY1"/>
                </a:cxn>
                <a:cxn ang="0">
                  <a:pos x="connsiteX2" y="connsiteY2"/>
                </a:cxn>
                <a:cxn ang="0">
                  <a:pos x="connsiteX3" y="connsiteY3"/>
                </a:cxn>
              </a:cxnLst>
              <a:rect l="l" t="t" r="r" b="b"/>
              <a:pathLst>
                <a:path w="738752" h="1914040">
                  <a:moveTo>
                    <a:pt x="88742" y="1512520"/>
                  </a:moveTo>
                  <a:lnTo>
                    <a:pt x="88742" y="88742"/>
                  </a:lnTo>
                  <a:lnTo>
                    <a:pt x="678736" y="428904"/>
                  </a:lnTo>
                  <a:lnTo>
                    <a:pt x="678736" y="1852681"/>
                  </a:ln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8" name="Freeform: Shape 637">
              <a:extLst>
                <a:ext uri="{FF2B5EF4-FFF2-40B4-BE49-F238E27FC236}">
                  <a16:creationId xmlns:a16="http://schemas.microsoft.com/office/drawing/2014/main" id="{1BA8BA8B-1F10-4700-9A5F-51CB4D25CF66}"/>
                </a:ext>
              </a:extLst>
            </p:cNvPr>
            <p:cNvSpPr/>
            <p:nvPr/>
          </p:nvSpPr>
          <p:spPr>
            <a:xfrm>
              <a:off x="20133093" y="5111789"/>
              <a:ext cx="511736" cy="1625514"/>
            </a:xfrm>
            <a:custGeom>
              <a:avLst/>
              <a:gdLst>
                <a:gd name="connsiteX0" fmla="*/ 110233 w 570854"/>
                <a:gd name="connsiteY0" fmla="*/ 1499423 h 1813301"/>
                <a:gd name="connsiteX1" fmla="*/ 110233 w 570854"/>
                <a:gd name="connsiteY1" fmla="*/ 101166 h 1813301"/>
                <a:gd name="connsiteX2" fmla="*/ 88742 w 570854"/>
                <a:gd name="connsiteY2" fmla="*/ 88742 h 1813301"/>
                <a:gd name="connsiteX3" fmla="*/ 88742 w 570854"/>
                <a:gd name="connsiteY3" fmla="*/ 1512520 h 1813301"/>
                <a:gd name="connsiteX4" fmla="*/ 505465 w 570854"/>
                <a:gd name="connsiteY4" fmla="*/ 1752950 h 1813301"/>
                <a:gd name="connsiteX5" fmla="*/ 505465 w 570854"/>
                <a:gd name="connsiteY5" fmla="*/ 1727765 h 1813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0854" h="1813301">
                  <a:moveTo>
                    <a:pt x="110233" y="1499423"/>
                  </a:moveTo>
                  <a:lnTo>
                    <a:pt x="110233" y="101166"/>
                  </a:lnTo>
                  <a:lnTo>
                    <a:pt x="88742" y="88742"/>
                  </a:lnTo>
                  <a:lnTo>
                    <a:pt x="88742" y="1512520"/>
                  </a:lnTo>
                  <a:lnTo>
                    <a:pt x="505465" y="1752950"/>
                  </a:lnTo>
                  <a:lnTo>
                    <a:pt x="505465" y="1727765"/>
                  </a:lnTo>
                  <a:close/>
                </a:path>
              </a:pathLst>
            </a:custGeom>
            <a:solidFill>
              <a:schemeClr val="accent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9" name="Freeform: Shape 638">
              <a:extLst>
                <a:ext uri="{FF2B5EF4-FFF2-40B4-BE49-F238E27FC236}">
                  <a16:creationId xmlns:a16="http://schemas.microsoft.com/office/drawing/2014/main" id="{F63DF259-F836-4366-981F-42D8BD3B52CF}"/>
                </a:ext>
              </a:extLst>
            </p:cNvPr>
            <p:cNvSpPr/>
            <p:nvPr/>
          </p:nvSpPr>
          <p:spPr>
            <a:xfrm>
              <a:off x="20133094" y="5171993"/>
              <a:ext cx="301022" cy="1294390"/>
            </a:xfrm>
            <a:custGeom>
              <a:avLst/>
              <a:gdLst>
                <a:gd name="connsiteX0" fmla="*/ 88742 w 335796"/>
                <a:gd name="connsiteY0" fmla="*/ 1383238 h 1443925"/>
                <a:gd name="connsiteX1" fmla="*/ 88742 w 335796"/>
                <a:gd name="connsiteY1" fmla="*/ 926890 h 1443925"/>
                <a:gd name="connsiteX2" fmla="*/ 205935 w 335796"/>
                <a:gd name="connsiteY2" fmla="*/ 88742 h 1443925"/>
                <a:gd name="connsiteX3" fmla="*/ 264027 w 335796"/>
                <a:gd name="connsiteY3" fmla="*/ 122321 h 1443925"/>
              </a:gdLst>
              <a:ahLst/>
              <a:cxnLst>
                <a:cxn ang="0">
                  <a:pos x="connsiteX0" y="connsiteY0"/>
                </a:cxn>
                <a:cxn ang="0">
                  <a:pos x="connsiteX1" y="connsiteY1"/>
                </a:cxn>
                <a:cxn ang="0">
                  <a:pos x="connsiteX2" y="connsiteY2"/>
                </a:cxn>
                <a:cxn ang="0">
                  <a:pos x="connsiteX3" y="connsiteY3"/>
                </a:cxn>
              </a:cxnLst>
              <a:rect l="l" t="t" r="r" b="b"/>
              <a:pathLst>
                <a:path w="335796" h="1443925">
                  <a:moveTo>
                    <a:pt x="88742" y="1383238"/>
                  </a:moveTo>
                  <a:lnTo>
                    <a:pt x="88742" y="926890"/>
                  </a:lnTo>
                  <a:lnTo>
                    <a:pt x="205935" y="88742"/>
                  </a:lnTo>
                  <a:lnTo>
                    <a:pt x="264027" y="122321"/>
                  </a:lnTo>
                  <a:close/>
                </a:path>
              </a:pathLst>
            </a:custGeom>
            <a:solidFill>
              <a:schemeClr val="accent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0" name="Freeform: Shape 639">
              <a:extLst>
                <a:ext uri="{FF2B5EF4-FFF2-40B4-BE49-F238E27FC236}">
                  <a16:creationId xmlns:a16="http://schemas.microsoft.com/office/drawing/2014/main" id="{DCB6C323-4AD5-472E-AFB8-0409C6C5CEEE}"/>
                </a:ext>
              </a:extLst>
            </p:cNvPr>
            <p:cNvSpPr/>
            <p:nvPr/>
          </p:nvSpPr>
          <p:spPr>
            <a:xfrm>
              <a:off x="20165302" y="5224973"/>
              <a:ext cx="331123" cy="1354595"/>
            </a:xfrm>
            <a:custGeom>
              <a:avLst/>
              <a:gdLst>
                <a:gd name="connsiteX0" fmla="*/ 117956 w 369376"/>
                <a:gd name="connsiteY0" fmla="*/ 1423533 h 1511084"/>
                <a:gd name="connsiteX1" fmla="*/ 88742 w 369376"/>
                <a:gd name="connsiteY1" fmla="*/ 1406744 h 1511084"/>
                <a:gd name="connsiteX2" fmla="*/ 273094 w 369376"/>
                <a:gd name="connsiteY2" fmla="*/ 88742 h 1511084"/>
                <a:gd name="connsiteX3" fmla="*/ 300965 w 369376"/>
                <a:gd name="connsiteY3" fmla="*/ 105531 h 1511084"/>
              </a:gdLst>
              <a:ahLst/>
              <a:cxnLst>
                <a:cxn ang="0">
                  <a:pos x="connsiteX0" y="connsiteY0"/>
                </a:cxn>
                <a:cxn ang="0">
                  <a:pos x="connsiteX1" y="connsiteY1"/>
                </a:cxn>
                <a:cxn ang="0">
                  <a:pos x="connsiteX2" y="connsiteY2"/>
                </a:cxn>
                <a:cxn ang="0">
                  <a:pos x="connsiteX3" y="connsiteY3"/>
                </a:cxn>
              </a:cxnLst>
              <a:rect l="l" t="t" r="r" b="b"/>
              <a:pathLst>
                <a:path w="369376" h="1511084">
                  <a:moveTo>
                    <a:pt x="117956" y="1423533"/>
                  </a:moveTo>
                  <a:lnTo>
                    <a:pt x="88742" y="1406744"/>
                  </a:lnTo>
                  <a:lnTo>
                    <a:pt x="273094" y="88742"/>
                  </a:lnTo>
                  <a:lnTo>
                    <a:pt x="300965" y="105531"/>
                  </a:lnTo>
                  <a:close/>
                </a:path>
              </a:pathLst>
            </a:custGeom>
            <a:solidFill>
              <a:schemeClr val="accent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1" name="Freeform: Shape 640">
              <a:extLst>
                <a:ext uri="{FF2B5EF4-FFF2-40B4-BE49-F238E27FC236}">
                  <a16:creationId xmlns:a16="http://schemas.microsoft.com/office/drawing/2014/main" id="{434B8F32-3E82-4ABA-B6F7-E84E87B3F39F}"/>
                </a:ext>
              </a:extLst>
            </p:cNvPr>
            <p:cNvSpPr/>
            <p:nvPr/>
          </p:nvSpPr>
          <p:spPr>
            <a:xfrm>
              <a:off x="20021496" y="5144080"/>
              <a:ext cx="180612" cy="210715"/>
            </a:xfrm>
            <a:custGeom>
              <a:avLst/>
              <a:gdLst>
                <a:gd name="connsiteX0" fmla="*/ 25185 w 201477"/>
                <a:gd name="connsiteY0" fmla="*/ 122902 h 235057"/>
                <a:gd name="connsiteX1" fmla="*/ 197449 w 201477"/>
                <a:gd name="connsiteY1" fmla="*/ 25185 h 235057"/>
                <a:gd name="connsiteX2" fmla="*/ 193755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2902"/>
                  </a:moveTo>
                  <a:lnTo>
                    <a:pt x="197449" y="25185"/>
                  </a:lnTo>
                  <a:lnTo>
                    <a:pt x="193755" y="127603"/>
                  </a:lnTo>
                  <a:lnTo>
                    <a:pt x="25185" y="223305"/>
                  </a:lnTo>
                  <a:close/>
                </a:path>
              </a:pathLst>
            </a:custGeom>
            <a:solidFill>
              <a:srgbClr val="D775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2" name="Freeform: Shape 641">
              <a:extLst>
                <a:ext uri="{FF2B5EF4-FFF2-40B4-BE49-F238E27FC236}">
                  <a16:creationId xmlns:a16="http://schemas.microsoft.com/office/drawing/2014/main" id="{3684CA19-D060-41FB-8290-5E6E62C2478A}"/>
                </a:ext>
              </a:extLst>
            </p:cNvPr>
            <p:cNvSpPr/>
            <p:nvPr/>
          </p:nvSpPr>
          <p:spPr>
            <a:xfrm>
              <a:off x="20019390" y="5141973"/>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9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9"/>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3" name="Freeform: Shape 642">
              <a:extLst>
                <a:ext uri="{FF2B5EF4-FFF2-40B4-BE49-F238E27FC236}">
                  <a16:creationId xmlns:a16="http://schemas.microsoft.com/office/drawing/2014/main" id="{D7347D83-5F53-4BFF-B826-618B28F678DF}"/>
                </a:ext>
              </a:extLst>
            </p:cNvPr>
            <p:cNvSpPr/>
            <p:nvPr/>
          </p:nvSpPr>
          <p:spPr>
            <a:xfrm>
              <a:off x="20021496" y="5237697"/>
              <a:ext cx="180612" cy="210715"/>
            </a:xfrm>
            <a:custGeom>
              <a:avLst/>
              <a:gdLst>
                <a:gd name="connsiteX0" fmla="*/ 25185 w 201477"/>
                <a:gd name="connsiteY0" fmla="*/ 123237 h 235057"/>
                <a:gd name="connsiteX1" fmla="*/ 197449 w 201477"/>
                <a:gd name="connsiteY1" fmla="*/ 25185 h 235057"/>
                <a:gd name="connsiteX2" fmla="*/ 193755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449" y="25185"/>
                  </a:lnTo>
                  <a:lnTo>
                    <a:pt x="193755"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4" name="Freeform: Shape 643">
              <a:extLst>
                <a:ext uri="{FF2B5EF4-FFF2-40B4-BE49-F238E27FC236}">
                  <a16:creationId xmlns:a16="http://schemas.microsoft.com/office/drawing/2014/main" id="{9599B4A3-3E62-4F93-82DB-D725EC361715}"/>
                </a:ext>
              </a:extLst>
            </p:cNvPr>
            <p:cNvSpPr/>
            <p:nvPr/>
          </p:nvSpPr>
          <p:spPr>
            <a:xfrm>
              <a:off x="20019390" y="5235891"/>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5" name="Freeform: Shape 644">
              <a:extLst>
                <a:ext uri="{FF2B5EF4-FFF2-40B4-BE49-F238E27FC236}">
                  <a16:creationId xmlns:a16="http://schemas.microsoft.com/office/drawing/2014/main" id="{86908208-960F-4D11-9628-C441D42D59F0}"/>
                </a:ext>
              </a:extLst>
            </p:cNvPr>
            <p:cNvSpPr/>
            <p:nvPr/>
          </p:nvSpPr>
          <p:spPr>
            <a:xfrm>
              <a:off x="20021496" y="5331316"/>
              <a:ext cx="180612" cy="210715"/>
            </a:xfrm>
            <a:custGeom>
              <a:avLst/>
              <a:gdLst>
                <a:gd name="connsiteX0" fmla="*/ 25185 w 201477"/>
                <a:gd name="connsiteY0" fmla="*/ 123237 h 235057"/>
                <a:gd name="connsiteX1" fmla="*/ 197449 w 201477"/>
                <a:gd name="connsiteY1" fmla="*/ 25185 h 235057"/>
                <a:gd name="connsiteX2" fmla="*/ 193755 w 201477"/>
                <a:gd name="connsiteY2" fmla="*/ 127603 h 235057"/>
                <a:gd name="connsiteX3" fmla="*/ 25185 w 201477"/>
                <a:gd name="connsiteY3" fmla="*/ 223641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449" y="25185"/>
                  </a:lnTo>
                  <a:lnTo>
                    <a:pt x="193755" y="127603"/>
                  </a:lnTo>
                  <a:lnTo>
                    <a:pt x="25185" y="223641"/>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6" name="Freeform: Shape 645">
              <a:extLst>
                <a:ext uri="{FF2B5EF4-FFF2-40B4-BE49-F238E27FC236}">
                  <a16:creationId xmlns:a16="http://schemas.microsoft.com/office/drawing/2014/main" id="{CF25D22B-BB22-4D38-8C8E-1961452A8972}"/>
                </a:ext>
              </a:extLst>
            </p:cNvPr>
            <p:cNvSpPr/>
            <p:nvPr/>
          </p:nvSpPr>
          <p:spPr>
            <a:xfrm>
              <a:off x="20019390" y="5329509"/>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7" name="Freeform: Shape 646">
              <a:extLst>
                <a:ext uri="{FF2B5EF4-FFF2-40B4-BE49-F238E27FC236}">
                  <a16:creationId xmlns:a16="http://schemas.microsoft.com/office/drawing/2014/main" id="{8ACFD922-1D86-4CAB-BABE-7D19AB048747}"/>
                </a:ext>
              </a:extLst>
            </p:cNvPr>
            <p:cNvSpPr/>
            <p:nvPr/>
          </p:nvSpPr>
          <p:spPr>
            <a:xfrm>
              <a:off x="20021496" y="5424933"/>
              <a:ext cx="180612" cy="210715"/>
            </a:xfrm>
            <a:custGeom>
              <a:avLst/>
              <a:gdLst>
                <a:gd name="connsiteX0" fmla="*/ 25185 w 201477"/>
                <a:gd name="connsiteY0" fmla="*/ 123237 h 235057"/>
                <a:gd name="connsiteX1" fmla="*/ 197449 w 201477"/>
                <a:gd name="connsiteY1" fmla="*/ 25185 h 235057"/>
                <a:gd name="connsiteX2" fmla="*/ 193755 w 201477"/>
                <a:gd name="connsiteY2" fmla="*/ 127603 h 235057"/>
                <a:gd name="connsiteX3" fmla="*/ 25185 w 201477"/>
                <a:gd name="connsiteY3" fmla="*/ 223641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449" y="25185"/>
                  </a:lnTo>
                  <a:lnTo>
                    <a:pt x="193755" y="127603"/>
                  </a:lnTo>
                  <a:lnTo>
                    <a:pt x="25185" y="223641"/>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8" name="Freeform: Shape 647">
              <a:extLst>
                <a:ext uri="{FF2B5EF4-FFF2-40B4-BE49-F238E27FC236}">
                  <a16:creationId xmlns:a16="http://schemas.microsoft.com/office/drawing/2014/main" id="{D4A48153-A276-47D9-842F-4D22CA3A99DE}"/>
                </a:ext>
              </a:extLst>
            </p:cNvPr>
            <p:cNvSpPr/>
            <p:nvPr/>
          </p:nvSpPr>
          <p:spPr>
            <a:xfrm>
              <a:off x="20019390" y="5423127"/>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9" name="Freeform: Shape 648">
              <a:extLst>
                <a:ext uri="{FF2B5EF4-FFF2-40B4-BE49-F238E27FC236}">
                  <a16:creationId xmlns:a16="http://schemas.microsoft.com/office/drawing/2014/main" id="{1A7884C7-220A-4E47-88B2-8606FD8D95D4}"/>
                </a:ext>
              </a:extLst>
            </p:cNvPr>
            <p:cNvSpPr/>
            <p:nvPr/>
          </p:nvSpPr>
          <p:spPr>
            <a:xfrm>
              <a:off x="20021496" y="5518852"/>
              <a:ext cx="180612" cy="210715"/>
            </a:xfrm>
            <a:custGeom>
              <a:avLst/>
              <a:gdLst>
                <a:gd name="connsiteX0" fmla="*/ 25185 w 201477"/>
                <a:gd name="connsiteY0" fmla="*/ 122901 h 235057"/>
                <a:gd name="connsiteX1" fmla="*/ 197449 w 201477"/>
                <a:gd name="connsiteY1" fmla="*/ 25185 h 235057"/>
                <a:gd name="connsiteX2" fmla="*/ 193755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2901"/>
                  </a:moveTo>
                  <a:lnTo>
                    <a:pt x="197449" y="25185"/>
                  </a:lnTo>
                  <a:lnTo>
                    <a:pt x="193755"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0" name="Freeform: Shape 649">
              <a:extLst>
                <a:ext uri="{FF2B5EF4-FFF2-40B4-BE49-F238E27FC236}">
                  <a16:creationId xmlns:a16="http://schemas.microsoft.com/office/drawing/2014/main" id="{1356B5B3-93E8-4EC1-AFEC-6C5C38543087}"/>
                </a:ext>
              </a:extLst>
            </p:cNvPr>
            <p:cNvSpPr/>
            <p:nvPr/>
          </p:nvSpPr>
          <p:spPr>
            <a:xfrm>
              <a:off x="20019390" y="5516744"/>
              <a:ext cx="180612" cy="210715"/>
            </a:xfrm>
            <a:custGeom>
              <a:avLst/>
              <a:gdLst>
                <a:gd name="connsiteX0" fmla="*/ 193418 w 201477"/>
                <a:gd name="connsiteY0" fmla="*/ 33915 h 235057"/>
                <a:gd name="connsiteX1" fmla="*/ 193418 w 201477"/>
                <a:gd name="connsiteY1" fmla="*/ 127267 h 235057"/>
                <a:gd name="connsiteX2" fmla="*/ 29885 w 201477"/>
                <a:gd name="connsiteY2" fmla="*/ 221626 h 235057"/>
                <a:gd name="connsiteX3" fmla="*/ 29885 w 201477"/>
                <a:gd name="connsiteY3" fmla="*/ 128274 h 235057"/>
                <a:gd name="connsiteX4" fmla="*/ 193418 w 201477"/>
                <a:gd name="connsiteY4" fmla="*/ 33915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915"/>
                  </a:moveTo>
                  <a:lnTo>
                    <a:pt x="193418" y="127267"/>
                  </a:lnTo>
                  <a:lnTo>
                    <a:pt x="29885" y="221626"/>
                  </a:lnTo>
                  <a:lnTo>
                    <a:pt x="29885" y="128274"/>
                  </a:lnTo>
                  <a:lnTo>
                    <a:pt x="193418" y="33915"/>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1" name="Freeform: Shape 650">
              <a:extLst>
                <a:ext uri="{FF2B5EF4-FFF2-40B4-BE49-F238E27FC236}">
                  <a16:creationId xmlns:a16="http://schemas.microsoft.com/office/drawing/2014/main" id="{5A84A3B2-A327-4D20-BD71-0AEE6B97D401}"/>
                </a:ext>
              </a:extLst>
            </p:cNvPr>
            <p:cNvSpPr/>
            <p:nvPr/>
          </p:nvSpPr>
          <p:spPr>
            <a:xfrm>
              <a:off x="20021496" y="5612469"/>
              <a:ext cx="180612" cy="210715"/>
            </a:xfrm>
            <a:custGeom>
              <a:avLst/>
              <a:gdLst>
                <a:gd name="connsiteX0" fmla="*/ 25185 w 201477"/>
                <a:gd name="connsiteY0" fmla="*/ 123237 h 235057"/>
                <a:gd name="connsiteX1" fmla="*/ 197449 w 201477"/>
                <a:gd name="connsiteY1" fmla="*/ 25185 h 235057"/>
                <a:gd name="connsiteX2" fmla="*/ 193755 w 201477"/>
                <a:gd name="connsiteY2" fmla="*/ 127603 h 235057"/>
                <a:gd name="connsiteX3" fmla="*/ 25185 w 201477"/>
                <a:gd name="connsiteY3" fmla="*/ 223640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449" y="25185"/>
                  </a:lnTo>
                  <a:lnTo>
                    <a:pt x="193755" y="127603"/>
                  </a:lnTo>
                  <a:lnTo>
                    <a:pt x="25185" y="223640"/>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2" name="Freeform: Shape 651">
              <a:extLst>
                <a:ext uri="{FF2B5EF4-FFF2-40B4-BE49-F238E27FC236}">
                  <a16:creationId xmlns:a16="http://schemas.microsoft.com/office/drawing/2014/main" id="{2091324D-B1A5-4A44-AE60-FE41EAFCFC5A}"/>
                </a:ext>
              </a:extLst>
            </p:cNvPr>
            <p:cNvSpPr/>
            <p:nvPr/>
          </p:nvSpPr>
          <p:spPr>
            <a:xfrm>
              <a:off x="20019390" y="5610663"/>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9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9"/>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3" name="Freeform: Shape 652">
              <a:extLst>
                <a:ext uri="{FF2B5EF4-FFF2-40B4-BE49-F238E27FC236}">
                  <a16:creationId xmlns:a16="http://schemas.microsoft.com/office/drawing/2014/main" id="{431487DC-4D92-46D0-B9BF-B5ADF0866E39}"/>
                </a:ext>
              </a:extLst>
            </p:cNvPr>
            <p:cNvSpPr/>
            <p:nvPr/>
          </p:nvSpPr>
          <p:spPr>
            <a:xfrm>
              <a:off x="20021496" y="5706087"/>
              <a:ext cx="180612" cy="210715"/>
            </a:xfrm>
            <a:custGeom>
              <a:avLst/>
              <a:gdLst>
                <a:gd name="connsiteX0" fmla="*/ 25185 w 201477"/>
                <a:gd name="connsiteY0" fmla="*/ 123237 h 235057"/>
                <a:gd name="connsiteX1" fmla="*/ 197449 w 201477"/>
                <a:gd name="connsiteY1" fmla="*/ 25185 h 235057"/>
                <a:gd name="connsiteX2" fmla="*/ 193755 w 201477"/>
                <a:gd name="connsiteY2" fmla="*/ 127603 h 235057"/>
                <a:gd name="connsiteX3" fmla="*/ 25185 w 201477"/>
                <a:gd name="connsiteY3" fmla="*/ 223640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449" y="25185"/>
                  </a:lnTo>
                  <a:lnTo>
                    <a:pt x="193755" y="127603"/>
                  </a:lnTo>
                  <a:lnTo>
                    <a:pt x="25185" y="223640"/>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4" name="Freeform: Shape 653">
              <a:extLst>
                <a:ext uri="{FF2B5EF4-FFF2-40B4-BE49-F238E27FC236}">
                  <a16:creationId xmlns:a16="http://schemas.microsoft.com/office/drawing/2014/main" id="{5F769686-D58C-461F-A854-BFB15A98612C}"/>
                </a:ext>
              </a:extLst>
            </p:cNvPr>
            <p:cNvSpPr/>
            <p:nvPr/>
          </p:nvSpPr>
          <p:spPr>
            <a:xfrm>
              <a:off x="20019390" y="5704281"/>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9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9"/>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5" name="Freeform: Shape 654">
              <a:extLst>
                <a:ext uri="{FF2B5EF4-FFF2-40B4-BE49-F238E27FC236}">
                  <a16:creationId xmlns:a16="http://schemas.microsoft.com/office/drawing/2014/main" id="{3B9885DB-4744-4C4A-B2D5-A0E4F05E883D}"/>
                </a:ext>
              </a:extLst>
            </p:cNvPr>
            <p:cNvSpPr/>
            <p:nvPr/>
          </p:nvSpPr>
          <p:spPr>
            <a:xfrm>
              <a:off x="20021496" y="5800005"/>
              <a:ext cx="180612" cy="210715"/>
            </a:xfrm>
            <a:custGeom>
              <a:avLst/>
              <a:gdLst>
                <a:gd name="connsiteX0" fmla="*/ 25185 w 201477"/>
                <a:gd name="connsiteY0" fmla="*/ 122902 h 235057"/>
                <a:gd name="connsiteX1" fmla="*/ 197449 w 201477"/>
                <a:gd name="connsiteY1" fmla="*/ 25185 h 235057"/>
                <a:gd name="connsiteX2" fmla="*/ 193755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2902"/>
                  </a:moveTo>
                  <a:lnTo>
                    <a:pt x="197449" y="25185"/>
                  </a:lnTo>
                  <a:lnTo>
                    <a:pt x="193755"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6" name="Freeform: Shape 655">
              <a:extLst>
                <a:ext uri="{FF2B5EF4-FFF2-40B4-BE49-F238E27FC236}">
                  <a16:creationId xmlns:a16="http://schemas.microsoft.com/office/drawing/2014/main" id="{3428B740-FEC2-4DA7-A07D-197362CB03AA}"/>
                </a:ext>
              </a:extLst>
            </p:cNvPr>
            <p:cNvSpPr/>
            <p:nvPr/>
          </p:nvSpPr>
          <p:spPr>
            <a:xfrm>
              <a:off x="20019390" y="5797898"/>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7" name="Freeform: Shape 656">
              <a:extLst>
                <a:ext uri="{FF2B5EF4-FFF2-40B4-BE49-F238E27FC236}">
                  <a16:creationId xmlns:a16="http://schemas.microsoft.com/office/drawing/2014/main" id="{8637DCFC-B864-4888-9CB4-81EB1C78DCFD}"/>
                </a:ext>
              </a:extLst>
            </p:cNvPr>
            <p:cNvSpPr/>
            <p:nvPr/>
          </p:nvSpPr>
          <p:spPr>
            <a:xfrm>
              <a:off x="20021496" y="5893623"/>
              <a:ext cx="180612" cy="210715"/>
            </a:xfrm>
            <a:custGeom>
              <a:avLst/>
              <a:gdLst>
                <a:gd name="connsiteX0" fmla="*/ 25185 w 201477"/>
                <a:gd name="connsiteY0" fmla="*/ 123237 h 235057"/>
                <a:gd name="connsiteX1" fmla="*/ 197449 w 201477"/>
                <a:gd name="connsiteY1" fmla="*/ 25185 h 235057"/>
                <a:gd name="connsiteX2" fmla="*/ 193755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449" y="25185"/>
                  </a:lnTo>
                  <a:lnTo>
                    <a:pt x="193755" y="127603"/>
                  </a:lnTo>
                  <a:lnTo>
                    <a:pt x="25185" y="223305"/>
                  </a:lnTo>
                  <a:close/>
                </a:path>
              </a:pathLst>
            </a:custGeom>
            <a:solidFill>
              <a:srgbClr val="FF90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8" name="Freeform: Shape 657">
              <a:extLst>
                <a:ext uri="{FF2B5EF4-FFF2-40B4-BE49-F238E27FC236}">
                  <a16:creationId xmlns:a16="http://schemas.microsoft.com/office/drawing/2014/main" id="{FE49FBA4-1486-4C93-9A45-40578828467E}"/>
                </a:ext>
              </a:extLst>
            </p:cNvPr>
            <p:cNvSpPr/>
            <p:nvPr/>
          </p:nvSpPr>
          <p:spPr>
            <a:xfrm>
              <a:off x="20019390" y="5891817"/>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9" name="Freeform: Shape 658">
              <a:extLst>
                <a:ext uri="{FF2B5EF4-FFF2-40B4-BE49-F238E27FC236}">
                  <a16:creationId xmlns:a16="http://schemas.microsoft.com/office/drawing/2014/main" id="{04DF941E-AFAC-4B7A-879D-56AF869A6261}"/>
                </a:ext>
              </a:extLst>
            </p:cNvPr>
            <p:cNvSpPr/>
            <p:nvPr/>
          </p:nvSpPr>
          <p:spPr>
            <a:xfrm>
              <a:off x="20021496" y="5987240"/>
              <a:ext cx="180612" cy="210715"/>
            </a:xfrm>
            <a:custGeom>
              <a:avLst/>
              <a:gdLst>
                <a:gd name="connsiteX0" fmla="*/ 25185 w 201477"/>
                <a:gd name="connsiteY0" fmla="*/ 123237 h 235057"/>
                <a:gd name="connsiteX1" fmla="*/ 197449 w 201477"/>
                <a:gd name="connsiteY1" fmla="*/ 25185 h 235057"/>
                <a:gd name="connsiteX2" fmla="*/ 193755 w 201477"/>
                <a:gd name="connsiteY2" fmla="*/ 127603 h 235057"/>
                <a:gd name="connsiteX3" fmla="*/ 25185 w 201477"/>
                <a:gd name="connsiteY3" fmla="*/ 223641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449" y="25185"/>
                  </a:lnTo>
                  <a:lnTo>
                    <a:pt x="193755" y="127603"/>
                  </a:lnTo>
                  <a:lnTo>
                    <a:pt x="25185" y="223641"/>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0" name="Freeform: Shape 659">
              <a:extLst>
                <a:ext uri="{FF2B5EF4-FFF2-40B4-BE49-F238E27FC236}">
                  <a16:creationId xmlns:a16="http://schemas.microsoft.com/office/drawing/2014/main" id="{C4FA548A-BF2B-4E58-B74C-1B04736D632C}"/>
                </a:ext>
              </a:extLst>
            </p:cNvPr>
            <p:cNvSpPr/>
            <p:nvPr/>
          </p:nvSpPr>
          <p:spPr>
            <a:xfrm>
              <a:off x="20019390" y="5985434"/>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1" name="Freeform: Shape 660">
              <a:extLst>
                <a:ext uri="{FF2B5EF4-FFF2-40B4-BE49-F238E27FC236}">
                  <a16:creationId xmlns:a16="http://schemas.microsoft.com/office/drawing/2014/main" id="{6A49B10F-4BD5-432C-967F-06E2ACC261C8}"/>
                </a:ext>
              </a:extLst>
            </p:cNvPr>
            <p:cNvSpPr/>
            <p:nvPr/>
          </p:nvSpPr>
          <p:spPr>
            <a:xfrm>
              <a:off x="20021496" y="6080857"/>
              <a:ext cx="180612" cy="210715"/>
            </a:xfrm>
            <a:custGeom>
              <a:avLst/>
              <a:gdLst>
                <a:gd name="connsiteX0" fmla="*/ 25185 w 201477"/>
                <a:gd name="connsiteY0" fmla="*/ 123237 h 235057"/>
                <a:gd name="connsiteX1" fmla="*/ 197449 w 201477"/>
                <a:gd name="connsiteY1" fmla="*/ 25185 h 235057"/>
                <a:gd name="connsiteX2" fmla="*/ 193755 w 201477"/>
                <a:gd name="connsiteY2" fmla="*/ 127603 h 235057"/>
                <a:gd name="connsiteX3" fmla="*/ 25185 w 201477"/>
                <a:gd name="connsiteY3" fmla="*/ 223641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449" y="25185"/>
                  </a:lnTo>
                  <a:lnTo>
                    <a:pt x="193755" y="127603"/>
                  </a:lnTo>
                  <a:lnTo>
                    <a:pt x="25185" y="223641"/>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2" name="Freeform: Shape 661">
              <a:extLst>
                <a:ext uri="{FF2B5EF4-FFF2-40B4-BE49-F238E27FC236}">
                  <a16:creationId xmlns:a16="http://schemas.microsoft.com/office/drawing/2014/main" id="{11D3232F-EE74-48C9-8567-D1EE221EBE47}"/>
                </a:ext>
              </a:extLst>
            </p:cNvPr>
            <p:cNvSpPr/>
            <p:nvPr/>
          </p:nvSpPr>
          <p:spPr>
            <a:xfrm>
              <a:off x="20019390" y="6079052"/>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3" name="Freeform: Shape 662">
              <a:extLst>
                <a:ext uri="{FF2B5EF4-FFF2-40B4-BE49-F238E27FC236}">
                  <a16:creationId xmlns:a16="http://schemas.microsoft.com/office/drawing/2014/main" id="{4714BEEF-4E35-414F-82B0-76866489144E}"/>
                </a:ext>
              </a:extLst>
            </p:cNvPr>
            <p:cNvSpPr/>
            <p:nvPr/>
          </p:nvSpPr>
          <p:spPr>
            <a:xfrm>
              <a:off x="20021496" y="6174776"/>
              <a:ext cx="180612" cy="210715"/>
            </a:xfrm>
            <a:custGeom>
              <a:avLst/>
              <a:gdLst>
                <a:gd name="connsiteX0" fmla="*/ 25185 w 201477"/>
                <a:gd name="connsiteY0" fmla="*/ 122902 h 235057"/>
                <a:gd name="connsiteX1" fmla="*/ 197449 w 201477"/>
                <a:gd name="connsiteY1" fmla="*/ 25185 h 235057"/>
                <a:gd name="connsiteX2" fmla="*/ 193755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2902"/>
                  </a:moveTo>
                  <a:lnTo>
                    <a:pt x="197449" y="25185"/>
                  </a:lnTo>
                  <a:lnTo>
                    <a:pt x="193755" y="127603"/>
                  </a:lnTo>
                  <a:lnTo>
                    <a:pt x="25185" y="223305"/>
                  </a:lnTo>
                  <a:close/>
                </a:path>
              </a:pathLst>
            </a:custGeom>
            <a:solidFill>
              <a:srgbClr val="D775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4" name="Freeform: Shape 663">
              <a:extLst>
                <a:ext uri="{FF2B5EF4-FFF2-40B4-BE49-F238E27FC236}">
                  <a16:creationId xmlns:a16="http://schemas.microsoft.com/office/drawing/2014/main" id="{BEBC1752-7A84-45C7-90DC-FCD7203B931B}"/>
                </a:ext>
              </a:extLst>
            </p:cNvPr>
            <p:cNvSpPr/>
            <p:nvPr/>
          </p:nvSpPr>
          <p:spPr>
            <a:xfrm>
              <a:off x="20019390" y="6172669"/>
              <a:ext cx="180612" cy="210715"/>
            </a:xfrm>
            <a:custGeom>
              <a:avLst/>
              <a:gdLst>
                <a:gd name="connsiteX0" fmla="*/ 193418 w 201477"/>
                <a:gd name="connsiteY0" fmla="*/ 33915 h 235057"/>
                <a:gd name="connsiteX1" fmla="*/ 193418 w 201477"/>
                <a:gd name="connsiteY1" fmla="*/ 127267 h 235057"/>
                <a:gd name="connsiteX2" fmla="*/ 29885 w 201477"/>
                <a:gd name="connsiteY2" fmla="*/ 221625 h 235057"/>
                <a:gd name="connsiteX3" fmla="*/ 29885 w 201477"/>
                <a:gd name="connsiteY3" fmla="*/ 128274 h 235057"/>
                <a:gd name="connsiteX4" fmla="*/ 193418 w 201477"/>
                <a:gd name="connsiteY4" fmla="*/ 33915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915"/>
                  </a:moveTo>
                  <a:lnTo>
                    <a:pt x="193418" y="127267"/>
                  </a:lnTo>
                  <a:lnTo>
                    <a:pt x="29885" y="221625"/>
                  </a:lnTo>
                  <a:lnTo>
                    <a:pt x="29885" y="128274"/>
                  </a:lnTo>
                  <a:lnTo>
                    <a:pt x="193418" y="33915"/>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5" name="Freeform: Shape 664">
              <a:extLst>
                <a:ext uri="{FF2B5EF4-FFF2-40B4-BE49-F238E27FC236}">
                  <a16:creationId xmlns:a16="http://schemas.microsoft.com/office/drawing/2014/main" id="{3912CF3A-C67F-45CB-83D5-FB71960E1CDA}"/>
                </a:ext>
              </a:extLst>
            </p:cNvPr>
            <p:cNvSpPr/>
            <p:nvPr/>
          </p:nvSpPr>
          <p:spPr>
            <a:xfrm>
              <a:off x="20021496" y="6268394"/>
              <a:ext cx="180612" cy="210715"/>
            </a:xfrm>
            <a:custGeom>
              <a:avLst/>
              <a:gdLst>
                <a:gd name="connsiteX0" fmla="*/ 25185 w 201477"/>
                <a:gd name="connsiteY0" fmla="*/ 123237 h 235057"/>
                <a:gd name="connsiteX1" fmla="*/ 197449 w 201477"/>
                <a:gd name="connsiteY1" fmla="*/ 25185 h 235057"/>
                <a:gd name="connsiteX2" fmla="*/ 193755 w 201477"/>
                <a:gd name="connsiteY2" fmla="*/ 127603 h 235057"/>
                <a:gd name="connsiteX3" fmla="*/ 25185 w 201477"/>
                <a:gd name="connsiteY3" fmla="*/ 223641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449" y="25185"/>
                  </a:lnTo>
                  <a:lnTo>
                    <a:pt x="193755" y="127603"/>
                  </a:lnTo>
                  <a:lnTo>
                    <a:pt x="25185" y="223641"/>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6" name="Freeform: Shape 665">
              <a:extLst>
                <a:ext uri="{FF2B5EF4-FFF2-40B4-BE49-F238E27FC236}">
                  <a16:creationId xmlns:a16="http://schemas.microsoft.com/office/drawing/2014/main" id="{D6AC5837-C901-44FD-A6F2-1AC9571CED89}"/>
                </a:ext>
              </a:extLst>
            </p:cNvPr>
            <p:cNvSpPr/>
            <p:nvPr/>
          </p:nvSpPr>
          <p:spPr>
            <a:xfrm>
              <a:off x="20019390" y="6266588"/>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7" name="Freeform: Shape 666">
              <a:extLst>
                <a:ext uri="{FF2B5EF4-FFF2-40B4-BE49-F238E27FC236}">
                  <a16:creationId xmlns:a16="http://schemas.microsoft.com/office/drawing/2014/main" id="{E35CEE41-60FC-4ECC-9692-ACC7F890AEAA}"/>
                </a:ext>
              </a:extLst>
            </p:cNvPr>
            <p:cNvSpPr/>
            <p:nvPr/>
          </p:nvSpPr>
          <p:spPr>
            <a:xfrm>
              <a:off x="20021496" y="6362012"/>
              <a:ext cx="180612" cy="210715"/>
            </a:xfrm>
            <a:custGeom>
              <a:avLst/>
              <a:gdLst>
                <a:gd name="connsiteX0" fmla="*/ 25185 w 201477"/>
                <a:gd name="connsiteY0" fmla="*/ 123237 h 235057"/>
                <a:gd name="connsiteX1" fmla="*/ 197449 w 201477"/>
                <a:gd name="connsiteY1" fmla="*/ 25185 h 235057"/>
                <a:gd name="connsiteX2" fmla="*/ 193755 w 201477"/>
                <a:gd name="connsiteY2" fmla="*/ 127603 h 235057"/>
                <a:gd name="connsiteX3" fmla="*/ 25185 w 201477"/>
                <a:gd name="connsiteY3" fmla="*/ 223641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449" y="25185"/>
                  </a:lnTo>
                  <a:lnTo>
                    <a:pt x="193755" y="127603"/>
                  </a:lnTo>
                  <a:lnTo>
                    <a:pt x="25185" y="223641"/>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8" name="Freeform: Shape 667">
              <a:extLst>
                <a:ext uri="{FF2B5EF4-FFF2-40B4-BE49-F238E27FC236}">
                  <a16:creationId xmlns:a16="http://schemas.microsoft.com/office/drawing/2014/main" id="{3B49208D-D629-48A4-B222-7C8811CD6CCC}"/>
                </a:ext>
              </a:extLst>
            </p:cNvPr>
            <p:cNvSpPr/>
            <p:nvPr/>
          </p:nvSpPr>
          <p:spPr>
            <a:xfrm>
              <a:off x="20019390" y="6360205"/>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9" name="Freeform: Shape 668">
              <a:extLst>
                <a:ext uri="{FF2B5EF4-FFF2-40B4-BE49-F238E27FC236}">
                  <a16:creationId xmlns:a16="http://schemas.microsoft.com/office/drawing/2014/main" id="{14692A08-055D-49CD-AB0B-FA02B6238E8C}"/>
                </a:ext>
              </a:extLst>
            </p:cNvPr>
            <p:cNvSpPr/>
            <p:nvPr/>
          </p:nvSpPr>
          <p:spPr>
            <a:xfrm>
              <a:off x="19866170" y="4874667"/>
              <a:ext cx="180612" cy="210715"/>
            </a:xfrm>
            <a:custGeom>
              <a:avLst/>
              <a:gdLst>
                <a:gd name="connsiteX0" fmla="*/ 25185 w 201477"/>
                <a:gd name="connsiteY0" fmla="*/ 123237 h 235057"/>
                <a:gd name="connsiteX1" fmla="*/ 197112 w 201477"/>
                <a:gd name="connsiteY1" fmla="*/ 25185 h 235057"/>
                <a:gd name="connsiteX2" fmla="*/ 193418 w 201477"/>
                <a:gd name="connsiteY2" fmla="*/ 127603 h 235057"/>
                <a:gd name="connsiteX3" fmla="*/ 25185 w 201477"/>
                <a:gd name="connsiteY3" fmla="*/ 223640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2" y="25185"/>
                  </a:lnTo>
                  <a:lnTo>
                    <a:pt x="193418" y="127603"/>
                  </a:lnTo>
                  <a:lnTo>
                    <a:pt x="25185" y="223640"/>
                  </a:lnTo>
                  <a:close/>
                </a:path>
              </a:pathLst>
            </a:custGeom>
            <a:solidFill>
              <a:srgbClr val="D775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0" name="Freeform: Shape 669">
              <a:extLst>
                <a:ext uri="{FF2B5EF4-FFF2-40B4-BE49-F238E27FC236}">
                  <a16:creationId xmlns:a16="http://schemas.microsoft.com/office/drawing/2014/main" id="{8A625193-0B6C-4F21-82A0-CB39407CD71B}"/>
                </a:ext>
              </a:extLst>
            </p:cNvPr>
            <p:cNvSpPr/>
            <p:nvPr/>
          </p:nvSpPr>
          <p:spPr>
            <a:xfrm>
              <a:off x="19864063" y="4872861"/>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7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6" y="25185"/>
                  </a:moveTo>
                  <a:lnTo>
                    <a:pt x="25185" y="125252"/>
                  </a:lnTo>
                  <a:lnTo>
                    <a:pt x="25185" y="229685"/>
                  </a:lnTo>
                  <a:lnTo>
                    <a:pt x="198456" y="129617"/>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1" name="Freeform: Shape 670">
              <a:extLst>
                <a:ext uri="{FF2B5EF4-FFF2-40B4-BE49-F238E27FC236}">
                  <a16:creationId xmlns:a16="http://schemas.microsoft.com/office/drawing/2014/main" id="{97B5978B-B28E-44FA-8F34-40E10B4A8A7F}"/>
                </a:ext>
              </a:extLst>
            </p:cNvPr>
            <p:cNvSpPr/>
            <p:nvPr/>
          </p:nvSpPr>
          <p:spPr>
            <a:xfrm>
              <a:off x="19710844" y="4964370"/>
              <a:ext cx="180612" cy="210715"/>
            </a:xfrm>
            <a:custGeom>
              <a:avLst/>
              <a:gdLst>
                <a:gd name="connsiteX0" fmla="*/ 25185 w 201477"/>
                <a:gd name="connsiteY0" fmla="*/ 123238 h 235057"/>
                <a:gd name="connsiteX1" fmla="*/ 197112 w 201477"/>
                <a:gd name="connsiteY1" fmla="*/ 25185 h 235057"/>
                <a:gd name="connsiteX2" fmla="*/ 193418 w 201477"/>
                <a:gd name="connsiteY2" fmla="*/ 127603 h 235057"/>
                <a:gd name="connsiteX3" fmla="*/ 25185 w 201477"/>
                <a:gd name="connsiteY3" fmla="*/ 223641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8"/>
                  </a:moveTo>
                  <a:lnTo>
                    <a:pt x="197112" y="25185"/>
                  </a:lnTo>
                  <a:lnTo>
                    <a:pt x="193418" y="127603"/>
                  </a:lnTo>
                  <a:lnTo>
                    <a:pt x="25185" y="223641"/>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2" name="Freeform: Shape 671">
              <a:extLst>
                <a:ext uri="{FF2B5EF4-FFF2-40B4-BE49-F238E27FC236}">
                  <a16:creationId xmlns:a16="http://schemas.microsoft.com/office/drawing/2014/main" id="{9BFFEBCC-35AF-4D59-902C-C0A5C9D555D4}"/>
                </a:ext>
              </a:extLst>
            </p:cNvPr>
            <p:cNvSpPr/>
            <p:nvPr/>
          </p:nvSpPr>
          <p:spPr>
            <a:xfrm>
              <a:off x="19708736" y="4962565"/>
              <a:ext cx="180612" cy="210715"/>
            </a:xfrm>
            <a:custGeom>
              <a:avLst/>
              <a:gdLst>
                <a:gd name="connsiteX0" fmla="*/ 193419 w 201477"/>
                <a:gd name="connsiteY0" fmla="*/ 33580 h 235057"/>
                <a:gd name="connsiteX1" fmla="*/ 193419 w 201477"/>
                <a:gd name="connsiteY1" fmla="*/ 126931 h 235057"/>
                <a:gd name="connsiteX2" fmla="*/ 29885 w 201477"/>
                <a:gd name="connsiteY2" fmla="*/ 221290 h 235057"/>
                <a:gd name="connsiteX3" fmla="*/ 29885 w 201477"/>
                <a:gd name="connsiteY3" fmla="*/ 127938 h 235057"/>
                <a:gd name="connsiteX4" fmla="*/ 193419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9" y="33580"/>
                  </a:moveTo>
                  <a:lnTo>
                    <a:pt x="193419" y="126931"/>
                  </a:lnTo>
                  <a:lnTo>
                    <a:pt x="29885" y="221290"/>
                  </a:lnTo>
                  <a:lnTo>
                    <a:pt x="29885" y="127938"/>
                  </a:lnTo>
                  <a:lnTo>
                    <a:pt x="193419"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3" name="Freeform: Shape 672">
              <a:extLst>
                <a:ext uri="{FF2B5EF4-FFF2-40B4-BE49-F238E27FC236}">
                  <a16:creationId xmlns:a16="http://schemas.microsoft.com/office/drawing/2014/main" id="{87DCDDA3-F65F-491B-B513-20BF1F354C83}"/>
                </a:ext>
              </a:extLst>
            </p:cNvPr>
            <p:cNvSpPr/>
            <p:nvPr/>
          </p:nvSpPr>
          <p:spPr>
            <a:xfrm>
              <a:off x="19710844" y="5151907"/>
              <a:ext cx="180612" cy="210715"/>
            </a:xfrm>
            <a:custGeom>
              <a:avLst/>
              <a:gdLst>
                <a:gd name="connsiteX0" fmla="*/ 25185 w 201477"/>
                <a:gd name="connsiteY0" fmla="*/ 123237 h 235057"/>
                <a:gd name="connsiteX1" fmla="*/ 197112 w 201477"/>
                <a:gd name="connsiteY1" fmla="*/ 25185 h 235057"/>
                <a:gd name="connsiteX2" fmla="*/ 193418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2" y="25185"/>
                  </a:lnTo>
                  <a:lnTo>
                    <a:pt x="193418"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4" name="Freeform: Shape 673">
              <a:extLst>
                <a:ext uri="{FF2B5EF4-FFF2-40B4-BE49-F238E27FC236}">
                  <a16:creationId xmlns:a16="http://schemas.microsoft.com/office/drawing/2014/main" id="{61C59D45-03B6-4DC1-B495-CC1F14D6B5D5}"/>
                </a:ext>
              </a:extLst>
            </p:cNvPr>
            <p:cNvSpPr/>
            <p:nvPr/>
          </p:nvSpPr>
          <p:spPr>
            <a:xfrm>
              <a:off x="19708736" y="5149799"/>
              <a:ext cx="180612" cy="210715"/>
            </a:xfrm>
            <a:custGeom>
              <a:avLst/>
              <a:gdLst>
                <a:gd name="connsiteX0" fmla="*/ 193419 w 201477"/>
                <a:gd name="connsiteY0" fmla="*/ 33916 h 235057"/>
                <a:gd name="connsiteX1" fmla="*/ 193419 w 201477"/>
                <a:gd name="connsiteY1" fmla="*/ 127267 h 235057"/>
                <a:gd name="connsiteX2" fmla="*/ 29885 w 201477"/>
                <a:gd name="connsiteY2" fmla="*/ 221626 h 235057"/>
                <a:gd name="connsiteX3" fmla="*/ 29885 w 201477"/>
                <a:gd name="connsiteY3" fmla="*/ 128274 h 235057"/>
                <a:gd name="connsiteX4" fmla="*/ 193419 w 201477"/>
                <a:gd name="connsiteY4" fmla="*/ 33916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9" y="33916"/>
                  </a:moveTo>
                  <a:lnTo>
                    <a:pt x="193419" y="127267"/>
                  </a:lnTo>
                  <a:lnTo>
                    <a:pt x="29885" y="221626"/>
                  </a:lnTo>
                  <a:lnTo>
                    <a:pt x="29885" y="128274"/>
                  </a:lnTo>
                  <a:lnTo>
                    <a:pt x="193419" y="33916"/>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5" name="Freeform: Shape 674">
              <a:extLst>
                <a:ext uri="{FF2B5EF4-FFF2-40B4-BE49-F238E27FC236}">
                  <a16:creationId xmlns:a16="http://schemas.microsoft.com/office/drawing/2014/main" id="{8D376EF7-CBA0-403E-8594-6C9E7ED16D49}"/>
                </a:ext>
              </a:extLst>
            </p:cNvPr>
            <p:cNvSpPr/>
            <p:nvPr/>
          </p:nvSpPr>
          <p:spPr>
            <a:xfrm>
              <a:off x="19710844" y="5339142"/>
              <a:ext cx="180612" cy="210715"/>
            </a:xfrm>
            <a:custGeom>
              <a:avLst/>
              <a:gdLst>
                <a:gd name="connsiteX0" fmla="*/ 25185 w 201477"/>
                <a:gd name="connsiteY0" fmla="*/ 123237 h 235057"/>
                <a:gd name="connsiteX1" fmla="*/ 197112 w 201477"/>
                <a:gd name="connsiteY1" fmla="*/ 25185 h 235057"/>
                <a:gd name="connsiteX2" fmla="*/ 193418 w 201477"/>
                <a:gd name="connsiteY2" fmla="*/ 127603 h 235057"/>
                <a:gd name="connsiteX3" fmla="*/ 25185 w 201477"/>
                <a:gd name="connsiteY3" fmla="*/ 223640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2" y="25185"/>
                  </a:lnTo>
                  <a:lnTo>
                    <a:pt x="193418" y="127603"/>
                  </a:lnTo>
                  <a:lnTo>
                    <a:pt x="25185" y="223640"/>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6" name="Freeform: Shape 675">
              <a:extLst>
                <a:ext uri="{FF2B5EF4-FFF2-40B4-BE49-F238E27FC236}">
                  <a16:creationId xmlns:a16="http://schemas.microsoft.com/office/drawing/2014/main" id="{3074B9F8-3FBE-4DEC-9E11-46BAEDBC6B87}"/>
                </a:ext>
              </a:extLst>
            </p:cNvPr>
            <p:cNvSpPr/>
            <p:nvPr/>
          </p:nvSpPr>
          <p:spPr>
            <a:xfrm>
              <a:off x="19708736" y="5337336"/>
              <a:ext cx="180612" cy="210715"/>
            </a:xfrm>
            <a:custGeom>
              <a:avLst/>
              <a:gdLst>
                <a:gd name="connsiteX0" fmla="*/ 193419 w 201477"/>
                <a:gd name="connsiteY0" fmla="*/ 33580 h 235057"/>
                <a:gd name="connsiteX1" fmla="*/ 193419 w 201477"/>
                <a:gd name="connsiteY1" fmla="*/ 126931 h 235057"/>
                <a:gd name="connsiteX2" fmla="*/ 29885 w 201477"/>
                <a:gd name="connsiteY2" fmla="*/ 221290 h 235057"/>
                <a:gd name="connsiteX3" fmla="*/ 29885 w 201477"/>
                <a:gd name="connsiteY3" fmla="*/ 127938 h 235057"/>
                <a:gd name="connsiteX4" fmla="*/ 193419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7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9" y="33580"/>
                  </a:moveTo>
                  <a:lnTo>
                    <a:pt x="193419" y="126931"/>
                  </a:lnTo>
                  <a:lnTo>
                    <a:pt x="29885" y="221290"/>
                  </a:lnTo>
                  <a:lnTo>
                    <a:pt x="29885" y="127938"/>
                  </a:lnTo>
                  <a:lnTo>
                    <a:pt x="193419" y="33580"/>
                  </a:lnTo>
                  <a:close/>
                  <a:moveTo>
                    <a:pt x="198456" y="25185"/>
                  </a:moveTo>
                  <a:lnTo>
                    <a:pt x="25185" y="125252"/>
                  </a:lnTo>
                  <a:lnTo>
                    <a:pt x="25185" y="229685"/>
                  </a:lnTo>
                  <a:lnTo>
                    <a:pt x="198456" y="129617"/>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7" name="Freeform: Shape 676">
              <a:extLst>
                <a:ext uri="{FF2B5EF4-FFF2-40B4-BE49-F238E27FC236}">
                  <a16:creationId xmlns:a16="http://schemas.microsoft.com/office/drawing/2014/main" id="{DF46AB2F-CC94-4FBE-BA3F-33B239FED628}"/>
                </a:ext>
              </a:extLst>
            </p:cNvPr>
            <p:cNvSpPr/>
            <p:nvPr/>
          </p:nvSpPr>
          <p:spPr>
            <a:xfrm>
              <a:off x="19710844" y="5526679"/>
              <a:ext cx="180612" cy="210715"/>
            </a:xfrm>
            <a:custGeom>
              <a:avLst/>
              <a:gdLst>
                <a:gd name="connsiteX0" fmla="*/ 25185 w 201477"/>
                <a:gd name="connsiteY0" fmla="*/ 123238 h 235057"/>
                <a:gd name="connsiteX1" fmla="*/ 197112 w 201477"/>
                <a:gd name="connsiteY1" fmla="*/ 25185 h 235057"/>
                <a:gd name="connsiteX2" fmla="*/ 193418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8"/>
                  </a:moveTo>
                  <a:lnTo>
                    <a:pt x="197112" y="25185"/>
                  </a:lnTo>
                  <a:lnTo>
                    <a:pt x="193418"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8" name="Freeform: Shape 677">
              <a:extLst>
                <a:ext uri="{FF2B5EF4-FFF2-40B4-BE49-F238E27FC236}">
                  <a16:creationId xmlns:a16="http://schemas.microsoft.com/office/drawing/2014/main" id="{D598A738-3208-4F29-A822-37186795B546}"/>
                </a:ext>
              </a:extLst>
            </p:cNvPr>
            <p:cNvSpPr/>
            <p:nvPr/>
          </p:nvSpPr>
          <p:spPr>
            <a:xfrm>
              <a:off x="19708736" y="5524872"/>
              <a:ext cx="180612" cy="210715"/>
            </a:xfrm>
            <a:custGeom>
              <a:avLst/>
              <a:gdLst>
                <a:gd name="connsiteX0" fmla="*/ 193419 w 201477"/>
                <a:gd name="connsiteY0" fmla="*/ 33580 h 235057"/>
                <a:gd name="connsiteX1" fmla="*/ 193419 w 201477"/>
                <a:gd name="connsiteY1" fmla="*/ 126931 h 235057"/>
                <a:gd name="connsiteX2" fmla="*/ 29885 w 201477"/>
                <a:gd name="connsiteY2" fmla="*/ 221290 h 235057"/>
                <a:gd name="connsiteX3" fmla="*/ 29885 w 201477"/>
                <a:gd name="connsiteY3" fmla="*/ 127938 h 235057"/>
                <a:gd name="connsiteX4" fmla="*/ 193419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9" y="33580"/>
                  </a:moveTo>
                  <a:lnTo>
                    <a:pt x="193419" y="126931"/>
                  </a:lnTo>
                  <a:lnTo>
                    <a:pt x="29885" y="221290"/>
                  </a:lnTo>
                  <a:lnTo>
                    <a:pt x="29885" y="127938"/>
                  </a:lnTo>
                  <a:lnTo>
                    <a:pt x="193419"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9" name="Freeform: Shape 678">
              <a:extLst>
                <a:ext uri="{FF2B5EF4-FFF2-40B4-BE49-F238E27FC236}">
                  <a16:creationId xmlns:a16="http://schemas.microsoft.com/office/drawing/2014/main" id="{2B9B2CEA-678C-450D-A2E3-3BFE2A2D9434}"/>
                </a:ext>
              </a:extLst>
            </p:cNvPr>
            <p:cNvSpPr/>
            <p:nvPr/>
          </p:nvSpPr>
          <p:spPr>
            <a:xfrm>
              <a:off x="19710844" y="5713913"/>
              <a:ext cx="180612" cy="210715"/>
            </a:xfrm>
            <a:custGeom>
              <a:avLst/>
              <a:gdLst>
                <a:gd name="connsiteX0" fmla="*/ 25185 w 201477"/>
                <a:gd name="connsiteY0" fmla="*/ 123237 h 235057"/>
                <a:gd name="connsiteX1" fmla="*/ 197112 w 201477"/>
                <a:gd name="connsiteY1" fmla="*/ 25185 h 235057"/>
                <a:gd name="connsiteX2" fmla="*/ 193418 w 201477"/>
                <a:gd name="connsiteY2" fmla="*/ 127603 h 235057"/>
                <a:gd name="connsiteX3" fmla="*/ 25185 w 201477"/>
                <a:gd name="connsiteY3" fmla="*/ 223641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2" y="25185"/>
                  </a:lnTo>
                  <a:lnTo>
                    <a:pt x="193418" y="127603"/>
                  </a:lnTo>
                  <a:lnTo>
                    <a:pt x="25185" y="223641"/>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0" name="Freeform: Shape 679">
              <a:extLst>
                <a:ext uri="{FF2B5EF4-FFF2-40B4-BE49-F238E27FC236}">
                  <a16:creationId xmlns:a16="http://schemas.microsoft.com/office/drawing/2014/main" id="{ED284FF7-44DF-4462-B384-DED1F8E58746}"/>
                </a:ext>
              </a:extLst>
            </p:cNvPr>
            <p:cNvSpPr/>
            <p:nvPr/>
          </p:nvSpPr>
          <p:spPr>
            <a:xfrm>
              <a:off x="19708736" y="5712107"/>
              <a:ext cx="180612" cy="210715"/>
            </a:xfrm>
            <a:custGeom>
              <a:avLst/>
              <a:gdLst>
                <a:gd name="connsiteX0" fmla="*/ 193419 w 201477"/>
                <a:gd name="connsiteY0" fmla="*/ 33580 h 235057"/>
                <a:gd name="connsiteX1" fmla="*/ 193419 w 201477"/>
                <a:gd name="connsiteY1" fmla="*/ 126931 h 235057"/>
                <a:gd name="connsiteX2" fmla="*/ 29885 w 201477"/>
                <a:gd name="connsiteY2" fmla="*/ 221290 h 235057"/>
                <a:gd name="connsiteX3" fmla="*/ 29885 w 201477"/>
                <a:gd name="connsiteY3" fmla="*/ 127938 h 235057"/>
                <a:gd name="connsiteX4" fmla="*/ 193419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9" y="33580"/>
                  </a:moveTo>
                  <a:lnTo>
                    <a:pt x="193419" y="126931"/>
                  </a:lnTo>
                  <a:lnTo>
                    <a:pt x="29885" y="221290"/>
                  </a:lnTo>
                  <a:lnTo>
                    <a:pt x="29885" y="127938"/>
                  </a:lnTo>
                  <a:lnTo>
                    <a:pt x="193419"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1" name="Freeform: Shape 680">
              <a:extLst>
                <a:ext uri="{FF2B5EF4-FFF2-40B4-BE49-F238E27FC236}">
                  <a16:creationId xmlns:a16="http://schemas.microsoft.com/office/drawing/2014/main" id="{003BB46F-DA61-4B4A-9EB3-AF4346588845}"/>
                </a:ext>
              </a:extLst>
            </p:cNvPr>
            <p:cNvSpPr/>
            <p:nvPr/>
          </p:nvSpPr>
          <p:spPr>
            <a:xfrm>
              <a:off x="19710844" y="5901449"/>
              <a:ext cx="180612" cy="210715"/>
            </a:xfrm>
            <a:custGeom>
              <a:avLst/>
              <a:gdLst>
                <a:gd name="connsiteX0" fmla="*/ 25185 w 201477"/>
                <a:gd name="connsiteY0" fmla="*/ 123237 h 235057"/>
                <a:gd name="connsiteX1" fmla="*/ 197112 w 201477"/>
                <a:gd name="connsiteY1" fmla="*/ 25185 h 235057"/>
                <a:gd name="connsiteX2" fmla="*/ 193418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2" y="25185"/>
                  </a:lnTo>
                  <a:lnTo>
                    <a:pt x="193418"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2" name="Freeform: Shape 681">
              <a:extLst>
                <a:ext uri="{FF2B5EF4-FFF2-40B4-BE49-F238E27FC236}">
                  <a16:creationId xmlns:a16="http://schemas.microsoft.com/office/drawing/2014/main" id="{424488D0-DA06-49C2-B2ED-560C7A556309}"/>
                </a:ext>
              </a:extLst>
            </p:cNvPr>
            <p:cNvSpPr/>
            <p:nvPr/>
          </p:nvSpPr>
          <p:spPr>
            <a:xfrm>
              <a:off x="19708736" y="5899643"/>
              <a:ext cx="180612" cy="210715"/>
            </a:xfrm>
            <a:custGeom>
              <a:avLst/>
              <a:gdLst>
                <a:gd name="connsiteX0" fmla="*/ 193419 w 201477"/>
                <a:gd name="connsiteY0" fmla="*/ 33580 h 235057"/>
                <a:gd name="connsiteX1" fmla="*/ 193419 w 201477"/>
                <a:gd name="connsiteY1" fmla="*/ 126931 h 235057"/>
                <a:gd name="connsiteX2" fmla="*/ 29885 w 201477"/>
                <a:gd name="connsiteY2" fmla="*/ 221290 h 235057"/>
                <a:gd name="connsiteX3" fmla="*/ 29885 w 201477"/>
                <a:gd name="connsiteY3" fmla="*/ 127939 h 235057"/>
                <a:gd name="connsiteX4" fmla="*/ 193419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9" y="33580"/>
                  </a:moveTo>
                  <a:lnTo>
                    <a:pt x="193419" y="126931"/>
                  </a:lnTo>
                  <a:lnTo>
                    <a:pt x="29885" y="221290"/>
                  </a:lnTo>
                  <a:lnTo>
                    <a:pt x="29885" y="127939"/>
                  </a:lnTo>
                  <a:lnTo>
                    <a:pt x="193419"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3" name="Freeform: Shape 682">
              <a:extLst>
                <a:ext uri="{FF2B5EF4-FFF2-40B4-BE49-F238E27FC236}">
                  <a16:creationId xmlns:a16="http://schemas.microsoft.com/office/drawing/2014/main" id="{85809C09-F226-491B-84F4-8F54EC2EC9A2}"/>
                </a:ext>
              </a:extLst>
            </p:cNvPr>
            <p:cNvSpPr/>
            <p:nvPr/>
          </p:nvSpPr>
          <p:spPr>
            <a:xfrm>
              <a:off x="19710844" y="6088684"/>
              <a:ext cx="180612" cy="210715"/>
            </a:xfrm>
            <a:custGeom>
              <a:avLst/>
              <a:gdLst>
                <a:gd name="connsiteX0" fmla="*/ 25185 w 201477"/>
                <a:gd name="connsiteY0" fmla="*/ 123237 h 235057"/>
                <a:gd name="connsiteX1" fmla="*/ 197112 w 201477"/>
                <a:gd name="connsiteY1" fmla="*/ 25185 h 235057"/>
                <a:gd name="connsiteX2" fmla="*/ 193418 w 201477"/>
                <a:gd name="connsiteY2" fmla="*/ 127938 h 235057"/>
                <a:gd name="connsiteX3" fmla="*/ 25185 w 201477"/>
                <a:gd name="connsiteY3" fmla="*/ 223641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2" y="25185"/>
                  </a:lnTo>
                  <a:lnTo>
                    <a:pt x="193418" y="127938"/>
                  </a:lnTo>
                  <a:lnTo>
                    <a:pt x="25185" y="223641"/>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4" name="Freeform: Shape 683">
              <a:extLst>
                <a:ext uri="{FF2B5EF4-FFF2-40B4-BE49-F238E27FC236}">
                  <a16:creationId xmlns:a16="http://schemas.microsoft.com/office/drawing/2014/main" id="{010B6152-8069-4E09-B5B1-B3631D4FB119}"/>
                </a:ext>
              </a:extLst>
            </p:cNvPr>
            <p:cNvSpPr/>
            <p:nvPr/>
          </p:nvSpPr>
          <p:spPr>
            <a:xfrm>
              <a:off x="19708736" y="6086878"/>
              <a:ext cx="180612" cy="210715"/>
            </a:xfrm>
            <a:custGeom>
              <a:avLst/>
              <a:gdLst>
                <a:gd name="connsiteX0" fmla="*/ 193419 w 201477"/>
                <a:gd name="connsiteY0" fmla="*/ 33580 h 235057"/>
                <a:gd name="connsiteX1" fmla="*/ 193419 w 201477"/>
                <a:gd name="connsiteY1" fmla="*/ 126931 h 235057"/>
                <a:gd name="connsiteX2" fmla="*/ 29885 w 201477"/>
                <a:gd name="connsiteY2" fmla="*/ 221290 h 235057"/>
                <a:gd name="connsiteX3" fmla="*/ 29885 w 201477"/>
                <a:gd name="connsiteY3" fmla="*/ 127938 h 235057"/>
                <a:gd name="connsiteX4" fmla="*/ 193419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9" y="33580"/>
                  </a:moveTo>
                  <a:lnTo>
                    <a:pt x="193419" y="126931"/>
                  </a:lnTo>
                  <a:lnTo>
                    <a:pt x="29885" y="221290"/>
                  </a:lnTo>
                  <a:lnTo>
                    <a:pt x="29885" y="127938"/>
                  </a:lnTo>
                  <a:lnTo>
                    <a:pt x="193419"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5" name="Freeform: Shape 684">
              <a:extLst>
                <a:ext uri="{FF2B5EF4-FFF2-40B4-BE49-F238E27FC236}">
                  <a16:creationId xmlns:a16="http://schemas.microsoft.com/office/drawing/2014/main" id="{D59E24BC-EDFF-4415-B6B6-003F2E48A6AE}"/>
                </a:ext>
              </a:extLst>
            </p:cNvPr>
            <p:cNvSpPr/>
            <p:nvPr/>
          </p:nvSpPr>
          <p:spPr>
            <a:xfrm>
              <a:off x="19710844" y="4968284"/>
              <a:ext cx="331123" cy="301022"/>
            </a:xfrm>
            <a:custGeom>
              <a:avLst/>
              <a:gdLst>
                <a:gd name="connsiteX0" fmla="*/ 25185 w 369376"/>
                <a:gd name="connsiteY0" fmla="*/ 223305 h 335796"/>
                <a:gd name="connsiteX1" fmla="*/ 370384 w 369376"/>
                <a:gd name="connsiteY1" fmla="*/ 25185 h 335796"/>
                <a:gd name="connsiteX2" fmla="*/ 366689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89"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6" name="Freeform: Shape 685">
              <a:extLst>
                <a:ext uri="{FF2B5EF4-FFF2-40B4-BE49-F238E27FC236}">
                  <a16:creationId xmlns:a16="http://schemas.microsoft.com/office/drawing/2014/main" id="{9C7684BC-33FC-4C36-83A5-C639F5CD2415}"/>
                </a:ext>
              </a:extLst>
            </p:cNvPr>
            <p:cNvSpPr/>
            <p:nvPr/>
          </p:nvSpPr>
          <p:spPr>
            <a:xfrm>
              <a:off x="19708735" y="4966478"/>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8 h 335796"/>
                <a:gd name="connsiteX3" fmla="*/ 29885 w 369376"/>
                <a:gd name="connsiteY3" fmla="*/ 228006 h 335796"/>
                <a:gd name="connsiteX4" fmla="*/ 366689 w 369376"/>
                <a:gd name="connsiteY4" fmla="*/ 33580 h 335796"/>
                <a:gd name="connsiteX5" fmla="*/ 371727 w 369376"/>
                <a:gd name="connsiteY5" fmla="*/ 25185 h 335796"/>
                <a:gd name="connsiteX6" fmla="*/ 25185 w 369376"/>
                <a:gd name="connsiteY6" fmla="*/ 225320 h 335796"/>
                <a:gd name="connsiteX7" fmla="*/ 25185 w 369376"/>
                <a:gd name="connsiteY7" fmla="*/ 329753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8"/>
                  </a:lnTo>
                  <a:lnTo>
                    <a:pt x="29885" y="228006"/>
                  </a:lnTo>
                  <a:lnTo>
                    <a:pt x="366689" y="33580"/>
                  </a:lnTo>
                  <a:close/>
                  <a:moveTo>
                    <a:pt x="371727" y="25185"/>
                  </a:moveTo>
                  <a:lnTo>
                    <a:pt x="25185" y="225320"/>
                  </a:lnTo>
                  <a:lnTo>
                    <a:pt x="25185" y="329753"/>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7" name="Freeform: Shape 686">
              <a:extLst>
                <a:ext uri="{FF2B5EF4-FFF2-40B4-BE49-F238E27FC236}">
                  <a16:creationId xmlns:a16="http://schemas.microsoft.com/office/drawing/2014/main" id="{9A0FCA10-5EFC-4BE1-B0DB-5109808D4BDA}"/>
                </a:ext>
              </a:extLst>
            </p:cNvPr>
            <p:cNvSpPr/>
            <p:nvPr/>
          </p:nvSpPr>
          <p:spPr>
            <a:xfrm>
              <a:off x="19866170" y="5062202"/>
              <a:ext cx="180612" cy="210715"/>
            </a:xfrm>
            <a:custGeom>
              <a:avLst/>
              <a:gdLst>
                <a:gd name="connsiteX0" fmla="*/ 25185 w 201477"/>
                <a:gd name="connsiteY0" fmla="*/ 122902 h 235057"/>
                <a:gd name="connsiteX1" fmla="*/ 197112 w 201477"/>
                <a:gd name="connsiteY1" fmla="*/ 25185 h 235057"/>
                <a:gd name="connsiteX2" fmla="*/ 193418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2902"/>
                  </a:moveTo>
                  <a:lnTo>
                    <a:pt x="197112" y="25185"/>
                  </a:lnTo>
                  <a:lnTo>
                    <a:pt x="193418"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8" name="Freeform: Shape 687">
              <a:extLst>
                <a:ext uri="{FF2B5EF4-FFF2-40B4-BE49-F238E27FC236}">
                  <a16:creationId xmlns:a16="http://schemas.microsoft.com/office/drawing/2014/main" id="{F6C552E9-CF76-4CB5-A23A-480A5E921DCD}"/>
                </a:ext>
              </a:extLst>
            </p:cNvPr>
            <p:cNvSpPr/>
            <p:nvPr/>
          </p:nvSpPr>
          <p:spPr>
            <a:xfrm>
              <a:off x="19864063" y="5060096"/>
              <a:ext cx="180612" cy="210715"/>
            </a:xfrm>
            <a:custGeom>
              <a:avLst/>
              <a:gdLst>
                <a:gd name="connsiteX0" fmla="*/ 193418 w 201477"/>
                <a:gd name="connsiteY0" fmla="*/ 33916 h 235057"/>
                <a:gd name="connsiteX1" fmla="*/ 193418 w 201477"/>
                <a:gd name="connsiteY1" fmla="*/ 127267 h 235057"/>
                <a:gd name="connsiteX2" fmla="*/ 29885 w 201477"/>
                <a:gd name="connsiteY2" fmla="*/ 221626 h 235057"/>
                <a:gd name="connsiteX3" fmla="*/ 29885 w 201477"/>
                <a:gd name="connsiteY3" fmla="*/ 128274 h 235057"/>
                <a:gd name="connsiteX4" fmla="*/ 193418 w 201477"/>
                <a:gd name="connsiteY4" fmla="*/ 33916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916"/>
                  </a:moveTo>
                  <a:lnTo>
                    <a:pt x="193418" y="127267"/>
                  </a:lnTo>
                  <a:lnTo>
                    <a:pt x="29885" y="221626"/>
                  </a:lnTo>
                  <a:lnTo>
                    <a:pt x="29885" y="128274"/>
                  </a:lnTo>
                  <a:lnTo>
                    <a:pt x="193418" y="33916"/>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9" name="Freeform: Shape 688">
              <a:extLst>
                <a:ext uri="{FF2B5EF4-FFF2-40B4-BE49-F238E27FC236}">
                  <a16:creationId xmlns:a16="http://schemas.microsoft.com/office/drawing/2014/main" id="{9188395C-75B6-4C57-A067-4695663DB760}"/>
                </a:ext>
              </a:extLst>
            </p:cNvPr>
            <p:cNvSpPr/>
            <p:nvPr/>
          </p:nvSpPr>
          <p:spPr>
            <a:xfrm>
              <a:off x="19710844" y="5155820"/>
              <a:ext cx="331123" cy="301022"/>
            </a:xfrm>
            <a:custGeom>
              <a:avLst/>
              <a:gdLst>
                <a:gd name="connsiteX0" fmla="*/ 25185 w 369376"/>
                <a:gd name="connsiteY0" fmla="*/ 223305 h 335796"/>
                <a:gd name="connsiteX1" fmla="*/ 370384 w 369376"/>
                <a:gd name="connsiteY1" fmla="*/ 25185 h 335796"/>
                <a:gd name="connsiteX2" fmla="*/ 367025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7025"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0" name="Freeform: Shape 689">
              <a:extLst>
                <a:ext uri="{FF2B5EF4-FFF2-40B4-BE49-F238E27FC236}">
                  <a16:creationId xmlns:a16="http://schemas.microsoft.com/office/drawing/2014/main" id="{6FE501E1-8CFF-4D7A-94DD-8D56F820FC9A}"/>
                </a:ext>
              </a:extLst>
            </p:cNvPr>
            <p:cNvSpPr/>
            <p:nvPr/>
          </p:nvSpPr>
          <p:spPr>
            <a:xfrm>
              <a:off x="19708735" y="5154014"/>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7 h 335796"/>
                <a:gd name="connsiteX3" fmla="*/ 29885 w 369376"/>
                <a:gd name="connsiteY3" fmla="*/ 228006 h 335796"/>
                <a:gd name="connsiteX4" fmla="*/ 366689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7"/>
                  </a:lnTo>
                  <a:lnTo>
                    <a:pt x="29885" y="228006"/>
                  </a:lnTo>
                  <a:lnTo>
                    <a:pt x="366689"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1" name="Freeform: Shape 690">
              <a:extLst>
                <a:ext uri="{FF2B5EF4-FFF2-40B4-BE49-F238E27FC236}">
                  <a16:creationId xmlns:a16="http://schemas.microsoft.com/office/drawing/2014/main" id="{8F34902B-FEBF-405E-BDB0-77B7BCF84090}"/>
                </a:ext>
              </a:extLst>
            </p:cNvPr>
            <p:cNvSpPr/>
            <p:nvPr/>
          </p:nvSpPr>
          <p:spPr>
            <a:xfrm>
              <a:off x="19866170" y="5249438"/>
              <a:ext cx="180612" cy="210715"/>
            </a:xfrm>
            <a:custGeom>
              <a:avLst/>
              <a:gdLst>
                <a:gd name="connsiteX0" fmla="*/ 25185 w 201477"/>
                <a:gd name="connsiteY0" fmla="*/ 123238 h 235057"/>
                <a:gd name="connsiteX1" fmla="*/ 197112 w 201477"/>
                <a:gd name="connsiteY1" fmla="*/ 25185 h 235057"/>
                <a:gd name="connsiteX2" fmla="*/ 193418 w 201477"/>
                <a:gd name="connsiteY2" fmla="*/ 127603 h 235057"/>
                <a:gd name="connsiteX3" fmla="*/ 25185 w 201477"/>
                <a:gd name="connsiteY3" fmla="*/ 223641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8"/>
                  </a:moveTo>
                  <a:lnTo>
                    <a:pt x="197112" y="25185"/>
                  </a:lnTo>
                  <a:lnTo>
                    <a:pt x="193418" y="127603"/>
                  </a:lnTo>
                  <a:lnTo>
                    <a:pt x="25185" y="223641"/>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2" name="Freeform: Shape 691">
              <a:extLst>
                <a:ext uri="{FF2B5EF4-FFF2-40B4-BE49-F238E27FC236}">
                  <a16:creationId xmlns:a16="http://schemas.microsoft.com/office/drawing/2014/main" id="{EE568525-E873-4706-A5AF-867B6CC7A2B3}"/>
                </a:ext>
              </a:extLst>
            </p:cNvPr>
            <p:cNvSpPr/>
            <p:nvPr/>
          </p:nvSpPr>
          <p:spPr>
            <a:xfrm>
              <a:off x="19864063" y="5247632"/>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3" name="Freeform: Shape 692">
              <a:extLst>
                <a:ext uri="{FF2B5EF4-FFF2-40B4-BE49-F238E27FC236}">
                  <a16:creationId xmlns:a16="http://schemas.microsoft.com/office/drawing/2014/main" id="{D8DFE2BA-9DF9-4FAD-8EBE-5DF494DB9EA6}"/>
                </a:ext>
              </a:extLst>
            </p:cNvPr>
            <p:cNvSpPr/>
            <p:nvPr/>
          </p:nvSpPr>
          <p:spPr>
            <a:xfrm>
              <a:off x="19710844" y="5343357"/>
              <a:ext cx="331123" cy="301022"/>
            </a:xfrm>
            <a:custGeom>
              <a:avLst/>
              <a:gdLst>
                <a:gd name="connsiteX0" fmla="*/ 25185 w 369376"/>
                <a:gd name="connsiteY0" fmla="*/ 223305 h 335796"/>
                <a:gd name="connsiteX1" fmla="*/ 370384 w 369376"/>
                <a:gd name="connsiteY1" fmla="*/ 25185 h 335796"/>
                <a:gd name="connsiteX2" fmla="*/ 366689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89"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4" name="Freeform: Shape 693">
              <a:extLst>
                <a:ext uri="{FF2B5EF4-FFF2-40B4-BE49-F238E27FC236}">
                  <a16:creationId xmlns:a16="http://schemas.microsoft.com/office/drawing/2014/main" id="{0304FB81-F33E-4884-B5EB-0639C30B7798}"/>
                </a:ext>
              </a:extLst>
            </p:cNvPr>
            <p:cNvSpPr/>
            <p:nvPr/>
          </p:nvSpPr>
          <p:spPr>
            <a:xfrm>
              <a:off x="19708735" y="5341249"/>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7 h 335796"/>
                <a:gd name="connsiteX3" fmla="*/ 29885 w 369376"/>
                <a:gd name="connsiteY3" fmla="*/ 228006 h 335796"/>
                <a:gd name="connsiteX4" fmla="*/ 366689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7"/>
                  </a:lnTo>
                  <a:lnTo>
                    <a:pt x="29885" y="228006"/>
                  </a:lnTo>
                  <a:lnTo>
                    <a:pt x="366689"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5" name="Freeform: Shape 694">
              <a:extLst>
                <a:ext uri="{FF2B5EF4-FFF2-40B4-BE49-F238E27FC236}">
                  <a16:creationId xmlns:a16="http://schemas.microsoft.com/office/drawing/2014/main" id="{07735267-7DDE-4310-AB33-251FE9085097}"/>
                </a:ext>
              </a:extLst>
            </p:cNvPr>
            <p:cNvSpPr/>
            <p:nvPr/>
          </p:nvSpPr>
          <p:spPr>
            <a:xfrm>
              <a:off x="19866170" y="5436973"/>
              <a:ext cx="180612" cy="210715"/>
            </a:xfrm>
            <a:custGeom>
              <a:avLst/>
              <a:gdLst>
                <a:gd name="connsiteX0" fmla="*/ 25185 w 201477"/>
                <a:gd name="connsiteY0" fmla="*/ 123237 h 235057"/>
                <a:gd name="connsiteX1" fmla="*/ 197112 w 201477"/>
                <a:gd name="connsiteY1" fmla="*/ 25185 h 235057"/>
                <a:gd name="connsiteX2" fmla="*/ 193418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2" y="25185"/>
                  </a:lnTo>
                  <a:lnTo>
                    <a:pt x="193418"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6" name="Freeform: Shape 695">
              <a:extLst>
                <a:ext uri="{FF2B5EF4-FFF2-40B4-BE49-F238E27FC236}">
                  <a16:creationId xmlns:a16="http://schemas.microsoft.com/office/drawing/2014/main" id="{A38FB2BD-729E-4C51-8692-5AFD161C8DB2}"/>
                </a:ext>
              </a:extLst>
            </p:cNvPr>
            <p:cNvSpPr/>
            <p:nvPr/>
          </p:nvSpPr>
          <p:spPr>
            <a:xfrm>
              <a:off x="19864063" y="5435168"/>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7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6" y="25185"/>
                  </a:moveTo>
                  <a:lnTo>
                    <a:pt x="25185" y="125252"/>
                  </a:lnTo>
                  <a:lnTo>
                    <a:pt x="25185" y="229685"/>
                  </a:lnTo>
                  <a:lnTo>
                    <a:pt x="198456" y="129617"/>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7" name="Freeform: Shape 696">
              <a:extLst>
                <a:ext uri="{FF2B5EF4-FFF2-40B4-BE49-F238E27FC236}">
                  <a16:creationId xmlns:a16="http://schemas.microsoft.com/office/drawing/2014/main" id="{B7A5F83F-70EB-48A0-A354-59D335A6890E}"/>
                </a:ext>
              </a:extLst>
            </p:cNvPr>
            <p:cNvSpPr/>
            <p:nvPr/>
          </p:nvSpPr>
          <p:spPr>
            <a:xfrm>
              <a:off x="19710844" y="5530592"/>
              <a:ext cx="331123" cy="301022"/>
            </a:xfrm>
            <a:custGeom>
              <a:avLst/>
              <a:gdLst>
                <a:gd name="connsiteX0" fmla="*/ 25185 w 369376"/>
                <a:gd name="connsiteY0" fmla="*/ 223305 h 335796"/>
                <a:gd name="connsiteX1" fmla="*/ 370384 w 369376"/>
                <a:gd name="connsiteY1" fmla="*/ 25185 h 335796"/>
                <a:gd name="connsiteX2" fmla="*/ 366689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89"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8" name="Freeform: Shape 697">
              <a:extLst>
                <a:ext uri="{FF2B5EF4-FFF2-40B4-BE49-F238E27FC236}">
                  <a16:creationId xmlns:a16="http://schemas.microsoft.com/office/drawing/2014/main" id="{EE069D82-872D-4989-809D-04773B409E33}"/>
                </a:ext>
              </a:extLst>
            </p:cNvPr>
            <p:cNvSpPr/>
            <p:nvPr/>
          </p:nvSpPr>
          <p:spPr>
            <a:xfrm>
              <a:off x="19708735" y="5528785"/>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7 h 335796"/>
                <a:gd name="connsiteX3" fmla="*/ 29885 w 369376"/>
                <a:gd name="connsiteY3" fmla="*/ 228006 h 335796"/>
                <a:gd name="connsiteX4" fmla="*/ 366689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7"/>
                  </a:lnTo>
                  <a:lnTo>
                    <a:pt x="29885" y="228006"/>
                  </a:lnTo>
                  <a:lnTo>
                    <a:pt x="366689"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9" name="Freeform: Shape 698">
              <a:extLst>
                <a:ext uri="{FF2B5EF4-FFF2-40B4-BE49-F238E27FC236}">
                  <a16:creationId xmlns:a16="http://schemas.microsoft.com/office/drawing/2014/main" id="{0CA15335-9177-4C93-A089-1A768060F3F7}"/>
                </a:ext>
              </a:extLst>
            </p:cNvPr>
            <p:cNvSpPr/>
            <p:nvPr/>
          </p:nvSpPr>
          <p:spPr>
            <a:xfrm>
              <a:off x="19866170" y="5624209"/>
              <a:ext cx="180612" cy="210715"/>
            </a:xfrm>
            <a:custGeom>
              <a:avLst/>
              <a:gdLst>
                <a:gd name="connsiteX0" fmla="*/ 25185 w 201477"/>
                <a:gd name="connsiteY0" fmla="*/ 123237 h 235057"/>
                <a:gd name="connsiteX1" fmla="*/ 197112 w 201477"/>
                <a:gd name="connsiteY1" fmla="*/ 25185 h 235057"/>
                <a:gd name="connsiteX2" fmla="*/ 193418 w 201477"/>
                <a:gd name="connsiteY2" fmla="*/ 127603 h 235057"/>
                <a:gd name="connsiteX3" fmla="*/ 25185 w 201477"/>
                <a:gd name="connsiteY3" fmla="*/ 223640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2" y="25185"/>
                  </a:lnTo>
                  <a:lnTo>
                    <a:pt x="193418" y="127603"/>
                  </a:lnTo>
                  <a:lnTo>
                    <a:pt x="25185" y="223640"/>
                  </a:lnTo>
                  <a:close/>
                </a:path>
              </a:pathLst>
            </a:custGeom>
            <a:solidFill>
              <a:srgbClr val="FF90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0" name="Freeform: Shape 699">
              <a:extLst>
                <a:ext uri="{FF2B5EF4-FFF2-40B4-BE49-F238E27FC236}">
                  <a16:creationId xmlns:a16="http://schemas.microsoft.com/office/drawing/2014/main" id="{69E19149-7E13-4A35-AF3F-115EFFB4A52C}"/>
                </a:ext>
              </a:extLst>
            </p:cNvPr>
            <p:cNvSpPr/>
            <p:nvPr/>
          </p:nvSpPr>
          <p:spPr>
            <a:xfrm>
              <a:off x="19864063" y="5622403"/>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9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9"/>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1" name="Freeform: Shape 700">
              <a:extLst>
                <a:ext uri="{FF2B5EF4-FFF2-40B4-BE49-F238E27FC236}">
                  <a16:creationId xmlns:a16="http://schemas.microsoft.com/office/drawing/2014/main" id="{B9EF509E-6816-4EC1-9ABD-C857B124C3F2}"/>
                </a:ext>
              </a:extLst>
            </p:cNvPr>
            <p:cNvSpPr/>
            <p:nvPr/>
          </p:nvSpPr>
          <p:spPr>
            <a:xfrm>
              <a:off x="19710844" y="5718128"/>
              <a:ext cx="331123" cy="301022"/>
            </a:xfrm>
            <a:custGeom>
              <a:avLst/>
              <a:gdLst>
                <a:gd name="connsiteX0" fmla="*/ 25185 w 369376"/>
                <a:gd name="connsiteY0" fmla="*/ 223305 h 335796"/>
                <a:gd name="connsiteX1" fmla="*/ 370384 w 369376"/>
                <a:gd name="connsiteY1" fmla="*/ 25185 h 335796"/>
                <a:gd name="connsiteX2" fmla="*/ 366689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89"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2" name="Freeform: Shape 701">
              <a:extLst>
                <a:ext uri="{FF2B5EF4-FFF2-40B4-BE49-F238E27FC236}">
                  <a16:creationId xmlns:a16="http://schemas.microsoft.com/office/drawing/2014/main" id="{738BE287-1E66-482D-9355-B208E5FFB2CC}"/>
                </a:ext>
              </a:extLst>
            </p:cNvPr>
            <p:cNvSpPr/>
            <p:nvPr/>
          </p:nvSpPr>
          <p:spPr>
            <a:xfrm>
              <a:off x="19708735" y="5716021"/>
              <a:ext cx="331123" cy="301022"/>
            </a:xfrm>
            <a:custGeom>
              <a:avLst/>
              <a:gdLst>
                <a:gd name="connsiteX0" fmla="*/ 366689 w 369376"/>
                <a:gd name="connsiteY0" fmla="*/ 33916 h 335796"/>
                <a:gd name="connsiteX1" fmla="*/ 366689 w 369376"/>
                <a:gd name="connsiteY1" fmla="*/ 127267 h 335796"/>
                <a:gd name="connsiteX2" fmla="*/ 29885 w 369376"/>
                <a:gd name="connsiteY2" fmla="*/ 321693 h 335796"/>
                <a:gd name="connsiteX3" fmla="*/ 29885 w 369376"/>
                <a:gd name="connsiteY3" fmla="*/ 228342 h 335796"/>
                <a:gd name="connsiteX4" fmla="*/ 366689 w 369376"/>
                <a:gd name="connsiteY4" fmla="*/ 33916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916"/>
                  </a:moveTo>
                  <a:lnTo>
                    <a:pt x="366689" y="127267"/>
                  </a:lnTo>
                  <a:lnTo>
                    <a:pt x="29885" y="321693"/>
                  </a:lnTo>
                  <a:lnTo>
                    <a:pt x="29885" y="228342"/>
                  </a:lnTo>
                  <a:lnTo>
                    <a:pt x="366689" y="33916"/>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3" name="Freeform: Shape 702">
              <a:extLst>
                <a:ext uri="{FF2B5EF4-FFF2-40B4-BE49-F238E27FC236}">
                  <a16:creationId xmlns:a16="http://schemas.microsoft.com/office/drawing/2014/main" id="{4EDFAB7A-7684-4BD5-9C3E-D05375770AF4}"/>
                </a:ext>
              </a:extLst>
            </p:cNvPr>
            <p:cNvSpPr/>
            <p:nvPr/>
          </p:nvSpPr>
          <p:spPr>
            <a:xfrm>
              <a:off x="19866170" y="5811745"/>
              <a:ext cx="180612" cy="210715"/>
            </a:xfrm>
            <a:custGeom>
              <a:avLst/>
              <a:gdLst>
                <a:gd name="connsiteX0" fmla="*/ 25185 w 201477"/>
                <a:gd name="connsiteY0" fmla="*/ 123237 h 235057"/>
                <a:gd name="connsiteX1" fmla="*/ 197112 w 201477"/>
                <a:gd name="connsiteY1" fmla="*/ 25185 h 235057"/>
                <a:gd name="connsiteX2" fmla="*/ 193418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2" y="25185"/>
                  </a:lnTo>
                  <a:lnTo>
                    <a:pt x="193418"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4" name="Freeform: Shape 703">
              <a:extLst>
                <a:ext uri="{FF2B5EF4-FFF2-40B4-BE49-F238E27FC236}">
                  <a16:creationId xmlns:a16="http://schemas.microsoft.com/office/drawing/2014/main" id="{A1E18855-4621-4E07-8812-54E8D8A21A94}"/>
                </a:ext>
              </a:extLst>
            </p:cNvPr>
            <p:cNvSpPr/>
            <p:nvPr/>
          </p:nvSpPr>
          <p:spPr>
            <a:xfrm>
              <a:off x="19864063" y="5809938"/>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5" name="Freeform: Shape 704">
              <a:extLst>
                <a:ext uri="{FF2B5EF4-FFF2-40B4-BE49-F238E27FC236}">
                  <a16:creationId xmlns:a16="http://schemas.microsoft.com/office/drawing/2014/main" id="{E46DF8B1-598F-4B9D-981B-A25D74F1747A}"/>
                </a:ext>
              </a:extLst>
            </p:cNvPr>
            <p:cNvSpPr/>
            <p:nvPr/>
          </p:nvSpPr>
          <p:spPr>
            <a:xfrm>
              <a:off x="19710844" y="5905363"/>
              <a:ext cx="331123" cy="301022"/>
            </a:xfrm>
            <a:custGeom>
              <a:avLst/>
              <a:gdLst>
                <a:gd name="connsiteX0" fmla="*/ 25185 w 369376"/>
                <a:gd name="connsiteY0" fmla="*/ 223305 h 335796"/>
                <a:gd name="connsiteX1" fmla="*/ 370384 w 369376"/>
                <a:gd name="connsiteY1" fmla="*/ 25185 h 335796"/>
                <a:gd name="connsiteX2" fmla="*/ 366689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89" y="127603"/>
                  </a:lnTo>
                  <a:lnTo>
                    <a:pt x="25185" y="323708"/>
                  </a:lnTo>
                  <a:close/>
                </a:path>
              </a:pathLst>
            </a:custGeom>
            <a:solidFill>
              <a:srgbClr val="D775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6" name="Freeform: Shape 705">
              <a:extLst>
                <a:ext uri="{FF2B5EF4-FFF2-40B4-BE49-F238E27FC236}">
                  <a16:creationId xmlns:a16="http://schemas.microsoft.com/office/drawing/2014/main" id="{ECCEF03F-4924-4C94-B454-C3330AE69E14}"/>
                </a:ext>
              </a:extLst>
            </p:cNvPr>
            <p:cNvSpPr/>
            <p:nvPr/>
          </p:nvSpPr>
          <p:spPr>
            <a:xfrm>
              <a:off x="19708735" y="5903557"/>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7 h 335796"/>
                <a:gd name="connsiteX3" fmla="*/ 29885 w 369376"/>
                <a:gd name="connsiteY3" fmla="*/ 228006 h 335796"/>
                <a:gd name="connsiteX4" fmla="*/ 366689 w 369376"/>
                <a:gd name="connsiteY4" fmla="*/ 33580 h 335796"/>
                <a:gd name="connsiteX5" fmla="*/ 371727 w 369376"/>
                <a:gd name="connsiteY5" fmla="*/ 25185 h 335796"/>
                <a:gd name="connsiteX6" fmla="*/ 25185 w 369376"/>
                <a:gd name="connsiteY6" fmla="*/ 225319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7"/>
                  </a:lnTo>
                  <a:lnTo>
                    <a:pt x="29885" y="228006"/>
                  </a:lnTo>
                  <a:lnTo>
                    <a:pt x="366689" y="33580"/>
                  </a:lnTo>
                  <a:close/>
                  <a:moveTo>
                    <a:pt x="371727" y="25185"/>
                  </a:moveTo>
                  <a:lnTo>
                    <a:pt x="25185" y="225319"/>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7" name="Freeform: Shape 706">
              <a:extLst>
                <a:ext uri="{FF2B5EF4-FFF2-40B4-BE49-F238E27FC236}">
                  <a16:creationId xmlns:a16="http://schemas.microsoft.com/office/drawing/2014/main" id="{E9BC7C5A-F0DE-4694-8CB3-FA6DADA7EB4E}"/>
                </a:ext>
              </a:extLst>
            </p:cNvPr>
            <p:cNvSpPr/>
            <p:nvPr/>
          </p:nvSpPr>
          <p:spPr>
            <a:xfrm>
              <a:off x="19866170" y="5999281"/>
              <a:ext cx="180612" cy="210715"/>
            </a:xfrm>
            <a:custGeom>
              <a:avLst/>
              <a:gdLst>
                <a:gd name="connsiteX0" fmla="*/ 25185 w 201477"/>
                <a:gd name="connsiteY0" fmla="*/ 122901 h 235057"/>
                <a:gd name="connsiteX1" fmla="*/ 197112 w 201477"/>
                <a:gd name="connsiteY1" fmla="*/ 25185 h 235057"/>
                <a:gd name="connsiteX2" fmla="*/ 193418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2901"/>
                  </a:moveTo>
                  <a:lnTo>
                    <a:pt x="197112" y="25185"/>
                  </a:lnTo>
                  <a:lnTo>
                    <a:pt x="193418"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8" name="Freeform: Shape 707">
              <a:extLst>
                <a:ext uri="{FF2B5EF4-FFF2-40B4-BE49-F238E27FC236}">
                  <a16:creationId xmlns:a16="http://schemas.microsoft.com/office/drawing/2014/main" id="{7268FF10-7BE8-48D7-986B-C3C343850AF0}"/>
                </a:ext>
              </a:extLst>
            </p:cNvPr>
            <p:cNvSpPr/>
            <p:nvPr/>
          </p:nvSpPr>
          <p:spPr>
            <a:xfrm>
              <a:off x="19864063" y="5997175"/>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9" name="Freeform: Shape 708">
              <a:extLst>
                <a:ext uri="{FF2B5EF4-FFF2-40B4-BE49-F238E27FC236}">
                  <a16:creationId xmlns:a16="http://schemas.microsoft.com/office/drawing/2014/main" id="{3E9097A5-4A29-4BD0-81E4-2A3ACC624CA0}"/>
                </a:ext>
              </a:extLst>
            </p:cNvPr>
            <p:cNvSpPr/>
            <p:nvPr/>
          </p:nvSpPr>
          <p:spPr>
            <a:xfrm>
              <a:off x="19710844" y="6092899"/>
              <a:ext cx="331123" cy="301022"/>
            </a:xfrm>
            <a:custGeom>
              <a:avLst/>
              <a:gdLst>
                <a:gd name="connsiteX0" fmla="*/ 25185 w 369376"/>
                <a:gd name="connsiteY0" fmla="*/ 223305 h 335796"/>
                <a:gd name="connsiteX1" fmla="*/ 370384 w 369376"/>
                <a:gd name="connsiteY1" fmla="*/ 25185 h 335796"/>
                <a:gd name="connsiteX2" fmla="*/ 366689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6689"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0" name="Freeform: Shape 709">
              <a:extLst>
                <a:ext uri="{FF2B5EF4-FFF2-40B4-BE49-F238E27FC236}">
                  <a16:creationId xmlns:a16="http://schemas.microsoft.com/office/drawing/2014/main" id="{F34379B3-6B33-4B36-AE95-A0B4B3EAC3FD}"/>
                </a:ext>
              </a:extLst>
            </p:cNvPr>
            <p:cNvSpPr/>
            <p:nvPr/>
          </p:nvSpPr>
          <p:spPr>
            <a:xfrm>
              <a:off x="19708735" y="6091093"/>
              <a:ext cx="331123" cy="301022"/>
            </a:xfrm>
            <a:custGeom>
              <a:avLst/>
              <a:gdLst>
                <a:gd name="connsiteX0" fmla="*/ 366689 w 369376"/>
                <a:gd name="connsiteY0" fmla="*/ 33580 h 335796"/>
                <a:gd name="connsiteX1" fmla="*/ 366689 w 369376"/>
                <a:gd name="connsiteY1" fmla="*/ 126931 h 335796"/>
                <a:gd name="connsiteX2" fmla="*/ 29885 w 369376"/>
                <a:gd name="connsiteY2" fmla="*/ 321358 h 335796"/>
                <a:gd name="connsiteX3" fmla="*/ 29885 w 369376"/>
                <a:gd name="connsiteY3" fmla="*/ 228006 h 335796"/>
                <a:gd name="connsiteX4" fmla="*/ 366689 w 369376"/>
                <a:gd name="connsiteY4" fmla="*/ 33580 h 335796"/>
                <a:gd name="connsiteX5" fmla="*/ 371727 w 369376"/>
                <a:gd name="connsiteY5" fmla="*/ 25185 h 335796"/>
                <a:gd name="connsiteX6" fmla="*/ 25185 w 369376"/>
                <a:gd name="connsiteY6" fmla="*/ 225320 h 335796"/>
                <a:gd name="connsiteX7" fmla="*/ 25185 w 369376"/>
                <a:gd name="connsiteY7" fmla="*/ 329753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89" y="33580"/>
                  </a:moveTo>
                  <a:lnTo>
                    <a:pt x="366689" y="126931"/>
                  </a:lnTo>
                  <a:lnTo>
                    <a:pt x="29885" y="321358"/>
                  </a:lnTo>
                  <a:lnTo>
                    <a:pt x="29885" y="228006"/>
                  </a:lnTo>
                  <a:lnTo>
                    <a:pt x="366689" y="33580"/>
                  </a:lnTo>
                  <a:close/>
                  <a:moveTo>
                    <a:pt x="371727" y="25185"/>
                  </a:moveTo>
                  <a:lnTo>
                    <a:pt x="25185" y="225320"/>
                  </a:lnTo>
                  <a:lnTo>
                    <a:pt x="25185" y="329753"/>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1" name="Freeform: Shape 710">
              <a:extLst>
                <a:ext uri="{FF2B5EF4-FFF2-40B4-BE49-F238E27FC236}">
                  <a16:creationId xmlns:a16="http://schemas.microsoft.com/office/drawing/2014/main" id="{E704AFC4-8981-46CE-86E8-5DBDACC3EED7}"/>
                </a:ext>
              </a:extLst>
            </p:cNvPr>
            <p:cNvSpPr/>
            <p:nvPr/>
          </p:nvSpPr>
          <p:spPr>
            <a:xfrm>
              <a:off x="18825240" y="4271421"/>
              <a:ext cx="180612" cy="210715"/>
            </a:xfrm>
            <a:custGeom>
              <a:avLst/>
              <a:gdLst>
                <a:gd name="connsiteX0" fmla="*/ 25185 w 201477"/>
                <a:gd name="connsiteY0" fmla="*/ 122902 h 235057"/>
                <a:gd name="connsiteX1" fmla="*/ 197112 w 201477"/>
                <a:gd name="connsiteY1" fmla="*/ 25185 h 235057"/>
                <a:gd name="connsiteX2" fmla="*/ 193754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2902"/>
                  </a:moveTo>
                  <a:lnTo>
                    <a:pt x="197112" y="25185"/>
                  </a:lnTo>
                  <a:lnTo>
                    <a:pt x="193754" y="127603"/>
                  </a:lnTo>
                  <a:lnTo>
                    <a:pt x="25185" y="223305"/>
                  </a:lnTo>
                  <a:close/>
                </a:path>
              </a:pathLst>
            </a:custGeom>
            <a:solidFill>
              <a:srgbClr val="D775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2" name="Freeform: Shape 711">
              <a:extLst>
                <a:ext uri="{FF2B5EF4-FFF2-40B4-BE49-F238E27FC236}">
                  <a16:creationId xmlns:a16="http://schemas.microsoft.com/office/drawing/2014/main" id="{91923A5F-372F-4A0D-8A5F-985EFD1145F7}"/>
                </a:ext>
              </a:extLst>
            </p:cNvPr>
            <p:cNvSpPr/>
            <p:nvPr/>
          </p:nvSpPr>
          <p:spPr>
            <a:xfrm>
              <a:off x="18823131" y="4269313"/>
              <a:ext cx="180612" cy="210715"/>
            </a:xfrm>
            <a:custGeom>
              <a:avLst/>
              <a:gdLst>
                <a:gd name="connsiteX0" fmla="*/ 193419 w 201477"/>
                <a:gd name="connsiteY0" fmla="*/ 33580 h 235057"/>
                <a:gd name="connsiteX1" fmla="*/ 193419 w 201477"/>
                <a:gd name="connsiteY1" fmla="*/ 126931 h 235057"/>
                <a:gd name="connsiteX2" fmla="*/ 29886 w 201477"/>
                <a:gd name="connsiteY2" fmla="*/ 221290 h 235057"/>
                <a:gd name="connsiteX3" fmla="*/ 29886 w 201477"/>
                <a:gd name="connsiteY3" fmla="*/ 127938 h 235057"/>
                <a:gd name="connsiteX4" fmla="*/ 193419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9" y="33580"/>
                  </a:moveTo>
                  <a:lnTo>
                    <a:pt x="193419" y="126931"/>
                  </a:lnTo>
                  <a:lnTo>
                    <a:pt x="29886" y="221290"/>
                  </a:lnTo>
                  <a:lnTo>
                    <a:pt x="29886" y="127938"/>
                  </a:lnTo>
                  <a:lnTo>
                    <a:pt x="193419"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3" name="Freeform: Shape 712">
              <a:extLst>
                <a:ext uri="{FF2B5EF4-FFF2-40B4-BE49-F238E27FC236}">
                  <a16:creationId xmlns:a16="http://schemas.microsoft.com/office/drawing/2014/main" id="{D9DA7089-8568-4221-992B-AA1FD5122A54}"/>
                </a:ext>
              </a:extLst>
            </p:cNvPr>
            <p:cNvSpPr/>
            <p:nvPr/>
          </p:nvSpPr>
          <p:spPr>
            <a:xfrm>
              <a:off x="18669912" y="4361124"/>
              <a:ext cx="180612" cy="210715"/>
            </a:xfrm>
            <a:custGeom>
              <a:avLst/>
              <a:gdLst>
                <a:gd name="connsiteX0" fmla="*/ 25185 w 201477"/>
                <a:gd name="connsiteY0" fmla="*/ 122901 h 235057"/>
                <a:gd name="connsiteX1" fmla="*/ 197112 w 201477"/>
                <a:gd name="connsiteY1" fmla="*/ 25185 h 235057"/>
                <a:gd name="connsiteX2" fmla="*/ 193419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2901"/>
                  </a:moveTo>
                  <a:lnTo>
                    <a:pt x="197112" y="25185"/>
                  </a:lnTo>
                  <a:lnTo>
                    <a:pt x="193419"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4" name="Freeform: Shape 713">
              <a:extLst>
                <a:ext uri="{FF2B5EF4-FFF2-40B4-BE49-F238E27FC236}">
                  <a16:creationId xmlns:a16="http://schemas.microsoft.com/office/drawing/2014/main" id="{4B23B7C7-F05C-49AC-86F0-FE26FE59B8F8}"/>
                </a:ext>
              </a:extLst>
            </p:cNvPr>
            <p:cNvSpPr/>
            <p:nvPr/>
          </p:nvSpPr>
          <p:spPr>
            <a:xfrm>
              <a:off x="18667805" y="4359018"/>
              <a:ext cx="180612" cy="210715"/>
            </a:xfrm>
            <a:custGeom>
              <a:avLst/>
              <a:gdLst>
                <a:gd name="connsiteX0" fmla="*/ 193419 w 201477"/>
                <a:gd name="connsiteY0" fmla="*/ 33580 h 235057"/>
                <a:gd name="connsiteX1" fmla="*/ 193419 w 201477"/>
                <a:gd name="connsiteY1" fmla="*/ 126931 h 235057"/>
                <a:gd name="connsiteX2" fmla="*/ 29886 w 201477"/>
                <a:gd name="connsiteY2" fmla="*/ 221290 h 235057"/>
                <a:gd name="connsiteX3" fmla="*/ 29886 w 201477"/>
                <a:gd name="connsiteY3" fmla="*/ 127938 h 235057"/>
                <a:gd name="connsiteX4" fmla="*/ 193419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7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9" y="33580"/>
                  </a:moveTo>
                  <a:lnTo>
                    <a:pt x="193419" y="126931"/>
                  </a:lnTo>
                  <a:lnTo>
                    <a:pt x="29886" y="221290"/>
                  </a:lnTo>
                  <a:lnTo>
                    <a:pt x="29886" y="127938"/>
                  </a:lnTo>
                  <a:lnTo>
                    <a:pt x="193419" y="33580"/>
                  </a:lnTo>
                  <a:close/>
                  <a:moveTo>
                    <a:pt x="198456" y="25185"/>
                  </a:moveTo>
                  <a:lnTo>
                    <a:pt x="25185" y="125252"/>
                  </a:lnTo>
                  <a:lnTo>
                    <a:pt x="25185" y="229685"/>
                  </a:lnTo>
                  <a:lnTo>
                    <a:pt x="198456" y="129617"/>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5" name="Freeform: Shape 714">
              <a:extLst>
                <a:ext uri="{FF2B5EF4-FFF2-40B4-BE49-F238E27FC236}">
                  <a16:creationId xmlns:a16="http://schemas.microsoft.com/office/drawing/2014/main" id="{CB0055BF-0AD4-46D7-9202-E3C31BBE7D9E}"/>
                </a:ext>
              </a:extLst>
            </p:cNvPr>
            <p:cNvSpPr/>
            <p:nvPr/>
          </p:nvSpPr>
          <p:spPr>
            <a:xfrm>
              <a:off x="18669912" y="4548359"/>
              <a:ext cx="180612" cy="210715"/>
            </a:xfrm>
            <a:custGeom>
              <a:avLst/>
              <a:gdLst>
                <a:gd name="connsiteX0" fmla="*/ 25185 w 201477"/>
                <a:gd name="connsiteY0" fmla="*/ 123238 h 235057"/>
                <a:gd name="connsiteX1" fmla="*/ 197112 w 201477"/>
                <a:gd name="connsiteY1" fmla="*/ 25185 h 235057"/>
                <a:gd name="connsiteX2" fmla="*/ 193419 w 201477"/>
                <a:gd name="connsiteY2" fmla="*/ 127603 h 235057"/>
                <a:gd name="connsiteX3" fmla="*/ 25185 w 201477"/>
                <a:gd name="connsiteY3" fmla="*/ 223641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8"/>
                  </a:moveTo>
                  <a:lnTo>
                    <a:pt x="197112" y="25185"/>
                  </a:lnTo>
                  <a:lnTo>
                    <a:pt x="193419" y="127603"/>
                  </a:lnTo>
                  <a:lnTo>
                    <a:pt x="25185" y="223641"/>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6" name="Freeform: Shape 715">
              <a:extLst>
                <a:ext uri="{FF2B5EF4-FFF2-40B4-BE49-F238E27FC236}">
                  <a16:creationId xmlns:a16="http://schemas.microsoft.com/office/drawing/2014/main" id="{98DAC143-ED80-4C1B-BBC9-57E7B242B9A5}"/>
                </a:ext>
              </a:extLst>
            </p:cNvPr>
            <p:cNvSpPr/>
            <p:nvPr/>
          </p:nvSpPr>
          <p:spPr>
            <a:xfrm>
              <a:off x="18667805" y="4546553"/>
              <a:ext cx="180612" cy="210715"/>
            </a:xfrm>
            <a:custGeom>
              <a:avLst/>
              <a:gdLst>
                <a:gd name="connsiteX0" fmla="*/ 193419 w 201477"/>
                <a:gd name="connsiteY0" fmla="*/ 33580 h 235057"/>
                <a:gd name="connsiteX1" fmla="*/ 193419 w 201477"/>
                <a:gd name="connsiteY1" fmla="*/ 126931 h 235057"/>
                <a:gd name="connsiteX2" fmla="*/ 29886 w 201477"/>
                <a:gd name="connsiteY2" fmla="*/ 221290 h 235057"/>
                <a:gd name="connsiteX3" fmla="*/ 29886 w 201477"/>
                <a:gd name="connsiteY3" fmla="*/ 127938 h 235057"/>
                <a:gd name="connsiteX4" fmla="*/ 193419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9" y="33580"/>
                  </a:moveTo>
                  <a:lnTo>
                    <a:pt x="193419" y="126931"/>
                  </a:lnTo>
                  <a:lnTo>
                    <a:pt x="29886" y="221290"/>
                  </a:lnTo>
                  <a:lnTo>
                    <a:pt x="29886" y="127938"/>
                  </a:lnTo>
                  <a:lnTo>
                    <a:pt x="193419"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7" name="Freeform: Shape 716">
              <a:extLst>
                <a:ext uri="{FF2B5EF4-FFF2-40B4-BE49-F238E27FC236}">
                  <a16:creationId xmlns:a16="http://schemas.microsoft.com/office/drawing/2014/main" id="{17AA2713-72C4-45AA-91C9-AD7D93A54788}"/>
                </a:ext>
              </a:extLst>
            </p:cNvPr>
            <p:cNvSpPr/>
            <p:nvPr/>
          </p:nvSpPr>
          <p:spPr>
            <a:xfrm>
              <a:off x="18669912" y="4735896"/>
              <a:ext cx="180612" cy="210715"/>
            </a:xfrm>
            <a:custGeom>
              <a:avLst/>
              <a:gdLst>
                <a:gd name="connsiteX0" fmla="*/ 25185 w 201477"/>
                <a:gd name="connsiteY0" fmla="*/ 122901 h 235057"/>
                <a:gd name="connsiteX1" fmla="*/ 197112 w 201477"/>
                <a:gd name="connsiteY1" fmla="*/ 25185 h 235057"/>
                <a:gd name="connsiteX2" fmla="*/ 193419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2901"/>
                  </a:moveTo>
                  <a:lnTo>
                    <a:pt x="197112" y="25185"/>
                  </a:lnTo>
                  <a:lnTo>
                    <a:pt x="193419"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8" name="Freeform: Shape 717">
              <a:extLst>
                <a:ext uri="{FF2B5EF4-FFF2-40B4-BE49-F238E27FC236}">
                  <a16:creationId xmlns:a16="http://schemas.microsoft.com/office/drawing/2014/main" id="{B17D72E9-C19D-4A72-A2C9-1DBF29E0F1C7}"/>
                </a:ext>
              </a:extLst>
            </p:cNvPr>
            <p:cNvSpPr/>
            <p:nvPr/>
          </p:nvSpPr>
          <p:spPr>
            <a:xfrm>
              <a:off x="18667805" y="4733788"/>
              <a:ext cx="180612" cy="210715"/>
            </a:xfrm>
            <a:custGeom>
              <a:avLst/>
              <a:gdLst>
                <a:gd name="connsiteX0" fmla="*/ 193419 w 201477"/>
                <a:gd name="connsiteY0" fmla="*/ 33916 h 235057"/>
                <a:gd name="connsiteX1" fmla="*/ 193419 w 201477"/>
                <a:gd name="connsiteY1" fmla="*/ 127267 h 235057"/>
                <a:gd name="connsiteX2" fmla="*/ 29886 w 201477"/>
                <a:gd name="connsiteY2" fmla="*/ 221626 h 235057"/>
                <a:gd name="connsiteX3" fmla="*/ 29886 w 201477"/>
                <a:gd name="connsiteY3" fmla="*/ 128274 h 235057"/>
                <a:gd name="connsiteX4" fmla="*/ 193419 w 201477"/>
                <a:gd name="connsiteY4" fmla="*/ 33916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9" y="33916"/>
                  </a:moveTo>
                  <a:lnTo>
                    <a:pt x="193419" y="127267"/>
                  </a:lnTo>
                  <a:lnTo>
                    <a:pt x="29886" y="221626"/>
                  </a:lnTo>
                  <a:lnTo>
                    <a:pt x="29886" y="128274"/>
                  </a:lnTo>
                  <a:lnTo>
                    <a:pt x="193419" y="33916"/>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9" name="Freeform: Shape 718">
              <a:extLst>
                <a:ext uri="{FF2B5EF4-FFF2-40B4-BE49-F238E27FC236}">
                  <a16:creationId xmlns:a16="http://schemas.microsoft.com/office/drawing/2014/main" id="{0A449720-8942-4BD8-8745-BE909A1EF2BB}"/>
                </a:ext>
              </a:extLst>
            </p:cNvPr>
            <p:cNvSpPr/>
            <p:nvPr/>
          </p:nvSpPr>
          <p:spPr>
            <a:xfrm>
              <a:off x="18669912" y="4923131"/>
              <a:ext cx="180612" cy="210715"/>
            </a:xfrm>
            <a:custGeom>
              <a:avLst/>
              <a:gdLst>
                <a:gd name="connsiteX0" fmla="*/ 25185 w 201477"/>
                <a:gd name="connsiteY0" fmla="*/ 123237 h 235057"/>
                <a:gd name="connsiteX1" fmla="*/ 197112 w 201477"/>
                <a:gd name="connsiteY1" fmla="*/ 25185 h 235057"/>
                <a:gd name="connsiteX2" fmla="*/ 193419 w 201477"/>
                <a:gd name="connsiteY2" fmla="*/ 127603 h 235057"/>
                <a:gd name="connsiteX3" fmla="*/ 25185 w 201477"/>
                <a:gd name="connsiteY3" fmla="*/ 223640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2" y="25185"/>
                  </a:lnTo>
                  <a:lnTo>
                    <a:pt x="193419" y="127603"/>
                  </a:lnTo>
                  <a:lnTo>
                    <a:pt x="25185" y="223640"/>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0" name="Freeform: Shape 719">
              <a:extLst>
                <a:ext uri="{FF2B5EF4-FFF2-40B4-BE49-F238E27FC236}">
                  <a16:creationId xmlns:a16="http://schemas.microsoft.com/office/drawing/2014/main" id="{CBAE8FCD-83BD-47B8-91D1-137C594E2403}"/>
                </a:ext>
              </a:extLst>
            </p:cNvPr>
            <p:cNvSpPr/>
            <p:nvPr/>
          </p:nvSpPr>
          <p:spPr>
            <a:xfrm>
              <a:off x="18667805" y="4921325"/>
              <a:ext cx="180612" cy="210715"/>
            </a:xfrm>
            <a:custGeom>
              <a:avLst/>
              <a:gdLst>
                <a:gd name="connsiteX0" fmla="*/ 193419 w 201477"/>
                <a:gd name="connsiteY0" fmla="*/ 33580 h 235057"/>
                <a:gd name="connsiteX1" fmla="*/ 193419 w 201477"/>
                <a:gd name="connsiteY1" fmla="*/ 126931 h 235057"/>
                <a:gd name="connsiteX2" fmla="*/ 29886 w 201477"/>
                <a:gd name="connsiteY2" fmla="*/ 221290 h 235057"/>
                <a:gd name="connsiteX3" fmla="*/ 29886 w 201477"/>
                <a:gd name="connsiteY3" fmla="*/ 127939 h 235057"/>
                <a:gd name="connsiteX4" fmla="*/ 193419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9" y="33580"/>
                  </a:moveTo>
                  <a:lnTo>
                    <a:pt x="193419" y="126931"/>
                  </a:lnTo>
                  <a:lnTo>
                    <a:pt x="29886" y="221290"/>
                  </a:lnTo>
                  <a:lnTo>
                    <a:pt x="29886" y="127939"/>
                  </a:lnTo>
                  <a:lnTo>
                    <a:pt x="193419"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1" name="Freeform: Shape 720">
              <a:extLst>
                <a:ext uri="{FF2B5EF4-FFF2-40B4-BE49-F238E27FC236}">
                  <a16:creationId xmlns:a16="http://schemas.microsoft.com/office/drawing/2014/main" id="{4D95AC4C-B28F-4805-8EE8-55D06A4588B2}"/>
                </a:ext>
              </a:extLst>
            </p:cNvPr>
            <p:cNvSpPr/>
            <p:nvPr/>
          </p:nvSpPr>
          <p:spPr>
            <a:xfrm>
              <a:off x="18669912" y="5110667"/>
              <a:ext cx="180612" cy="210715"/>
            </a:xfrm>
            <a:custGeom>
              <a:avLst/>
              <a:gdLst>
                <a:gd name="connsiteX0" fmla="*/ 25185 w 201477"/>
                <a:gd name="connsiteY0" fmla="*/ 122902 h 235057"/>
                <a:gd name="connsiteX1" fmla="*/ 197112 w 201477"/>
                <a:gd name="connsiteY1" fmla="*/ 25185 h 235057"/>
                <a:gd name="connsiteX2" fmla="*/ 193419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2902"/>
                  </a:moveTo>
                  <a:lnTo>
                    <a:pt x="197112" y="25185"/>
                  </a:lnTo>
                  <a:lnTo>
                    <a:pt x="193419" y="127603"/>
                  </a:lnTo>
                  <a:lnTo>
                    <a:pt x="25185" y="223305"/>
                  </a:lnTo>
                  <a:close/>
                </a:path>
              </a:pathLst>
            </a:custGeom>
            <a:solidFill>
              <a:srgbClr val="FF90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2" name="Freeform: Shape 721">
              <a:extLst>
                <a:ext uri="{FF2B5EF4-FFF2-40B4-BE49-F238E27FC236}">
                  <a16:creationId xmlns:a16="http://schemas.microsoft.com/office/drawing/2014/main" id="{D0237B1F-9E40-40E6-A6DC-D22E03FE3ABE}"/>
                </a:ext>
              </a:extLst>
            </p:cNvPr>
            <p:cNvSpPr/>
            <p:nvPr/>
          </p:nvSpPr>
          <p:spPr>
            <a:xfrm>
              <a:off x="18667805" y="5108560"/>
              <a:ext cx="180612" cy="210715"/>
            </a:xfrm>
            <a:custGeom>
              <a:avLst/>
              <a:gdLst>
                <a:gd name="connsiteX0" fmla="*/ 193419 w 201477"/>
                <a:gd name="connsiteY0" fmla="*/ 33916 h 235057"/>
                <a:gd name="connsiteX1" fmla="*/ 193419 w 201477"/>
                <a:gd name="connsiteY1" fmla="*/ 127267 h 235057"/>
                <a:gd name="connsiteX2" fmla="*/ 29886 w 201477"/>
                <a:gd name="connsiteY2" fmla="*/ 221626 h 235057"/>
                <a:gd name="connsiteX3" fmla="*/ 29886 w 201477"/>
                <a:gd name="connsiteY3" fmla="*/ 128274 h 235057"/>
                <a:gd name="connsiteX4" fmla="*/ 193419 w 201477"/>
                <a:gd name="connsiteY4" fmla="*/ 33916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9" y="33916"/>
                  </a:moveTo>
                  <a:lnTo>
                    <a:pt x="193419" y="127267"/>
                  </a:lnTo>
                  <a:lnTo>
                    <a:pt x="29886" y="221626"/>
                  </a:lnTo>
                  <a:lnTo>
                    <a:pt x="29886" y="128274"/>
                  </a:lnTo>
                  <a:lnTo>
                    <a:pt x="193419" y="33916"/>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3" name="Freeform: Shape 722">
              <a:extLst>
                <a:ext uri="{FF2B5EF4-FFF2-40B4-BE49-F238E27FC236}">
                  <a16:creationId xmlns:a16="http://schemas.microsoft.com/office/drawing/2014/main" id="{6B144447-6A48-4B1C-AFA6-C5141F06C70A}"/>
                </a:ext>
              </a:extLst>
            </p:cNvPr>
            <p:cNvSpPr/>
            <p:nvPr/>
          </p:nvSpPr>
          <p:spPr>
            <a:xfrm>
              <a:off x="18669912" y="5297902"/>
              <a:ext cx="180612" cy="210715"/>
            </a:xfrm>
            <a:custGeom>
              <a:avLst/>
              <a:gdLst>
                <a:gd name="connsiteX0" fmla="*/ 25185 w 201477"/>
                <a:gd name="connsiteY0" fmla="*/ 123237 h 235057"/>
                <a:gd name="connsiteX1" fmla="*/ 197112 w 201477"/>
                <a:gd name="connsiteY1" fmla="*/ 25185 h 235057"/>
                <a:gd name="connsiteX2" fmla="*/ 193419 w 201477"/>
                <a:gd name="connsiteY2" fmla="*/ 127603 h 235057"/>
                <a:gd name="connsiteX3" fmla="*/ 25185 w 201477"/>
                <a:gd name="connsiteY3" fmla="*/ 223641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2" y="25185"/>
                  </a:lnTo>
                  <a:lnTo>
                    <a:pt x="193419" y="127603"/>
                  </a:lnTo>
                  <a:lnTo>
                    <a:pt x="25185" y="223641"/>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4" name="Freeform: Shape 723">
              <a:extLst>
                <a:ext uri="{FF2B5EF4-FFF2-40B4-BE49-F238E27FC236}">
                  <a16:creationId xmlns:a16="http://schemas.microsoft.com/office/drawing/2014/main" id="{DAC096B1-DB92-44B0-B1A0-EE9529BBF46B}"/>
                </a:ext>
              </a:extLst>
            </p:cNvPr>
            <p:cNvSpPr/>
            <p:nvPr/>
          </p:nvSpPr>
          <p:spPr>
            <a:xfrm>
              <a:off x="18667805" y="5296095"/>
              <a:ext cx="180612" cy="210715"/>
            </a:xfrm>
            <a:custGeom>
              <a:avLst/>
              <a:gdLst>
                <a:gd name="connsiteX0" fmla="*/ 193419 w 201477"/>
                <a:gd name="connsiteY0" fmla="*/ 33580 h 235057"/>
                <a:gd name="connsiteX1" fmla="*/ 193419 w 201477"/>
                <a:gd name="connsiteY1" fmla="*/ 126931 h 235057"/>
                <a:gd name="connsiteX2" fmla="*/ 29886 w 201477"/>
                <a:gd name="connsiteY2" fmla="*/ 221290 h 235057"/>
                <a:gd name="connsiteX3" fmla="*/ 29886 w 201477"/>
                <a:gd name="connsiteY3" fmla="*/ 127938 h 235057"/>
                <a:gd name="connsiteX4" fmla="*/ 193419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9" y="33580"/>
                  </a:moveTo>
                  <a:lnTo>
                    <a:pt x="193419" y="126931"/>
                  </a:lnTo>
                  <a:lnTo>
                    <a:pt x="29886" y="221290"/>
                  </a:lnTo>
                  <a:lnTo>
                    <a:pt x="29886" y="127938"/>
                  </a:lnTo>
                  <a:lnTo>
                    <a:pt x="193419"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5" name="Freeform: Shape 724">
              <a:extLst>
                <a:ext uri="{FF2B5EF4-FFF2-40B4-BE49-F238E27FC236}">
                  <a16:creationId xmlns:a16="http://schemas.microsoft.com/office/drawing/2014/main" id="{DE3B708A-723A-4A45-92D9-8264F0E12379}"/>
                </a:ext>
              </a:extLst>
            </p:cNvPr>
            <p:cNvSpPr/>
            <p:nvPr/>
          </p:nvSpPr>
          <p:spPr>
            <a:xfrm>
              <a:off x="18669912" y="5485438"/>
              <a:ext cx="180612" cy="210715"/>
            </a:xfrm>
            <a:custGeom>
              <a:avLst/>
              <a:gdLst>
                <a:gd name="connsiteX0" fmla="*/ 25185 w 201477"/>
                <a:gd name="connsiteY0" fmla="*/ 123237 h 235057"/>
                <a:gd name="connsiteX1" fmla="*/ 197112 w 201477"/>
                <a:gd name="connsiteY1" fmla="*/ 25185 h 235057"/>
                <a:gd name="connsiteX2" fmla="*/ 193419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2" y="25185"/>
                  </a:lnTo>
                  <a:lnTo>
                    <a:pt x="193419"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6" name="Freeform: Shape 725">
              <a:extLst>
                <a:ext uri="{FF2B5EF4-FFF2-40B4-BE49-F238E27FC236}">
                  <a16:creationId xmlns:a16="http://schemas.microsoft.com/office/drawing/2014/main" id="{59F23F07-1F02-4270-B0F1-D0B9B92FABA4}"/>
                </a:ext>
              </a:extLst>
            </p:cNvPr>
            <p:cNvSpPr/>
            <p:nvPr/>
          </p:nvSpPr>
          <p:spPr>
            <a:xfrm>
              <a:off x="18667805" y="5483632"/>
              <a:ext cx="180612" cy="210715"/>
            </a:xfrm>
            <a:custGeom>
              <a:avLst/>
              <a:gdLst>
                <a:gd name="connsiteX0" fmla="*/ 193419 w 201477"/>
                <a:gd name="connsiteY0" fmla="*/ 33580 h 235057"/>
                <a:gd name="connsiteX1" fmla="*/ 193419 w 201477"/>
                <a:gd name="connsiteY1" fmla="*/ 126931 h 235057"/>
                <a:gd name="connsiteX2" fmla="*/ 29886 w 201477"/>
                <a:gd name="connsiteY2" fmla="*/ 221290 h 235057"/>
                <a:gd name="connsiteX3" fmla="*/ 29886 w 201477"/>
                <a:gd name="connsiteY3" fmla="*/ 127939 h 235057"/>
                <a:gd name="connsiteX4" fmla="*/ 193419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9" y="33580"/>
                  </a:moveTo>
                  <a:lnTo>
                    <a:pt x="193419" y="126931"/>
                  </a:lnTo>
                  <a:lnTo>
                    <a:pt x="29886" y="221290"/>
                  </a:lnTo>
                  <a:lnTo>
                    <a:pt x="29886" y="127939"/>
                  </a:lnTo>
                  <a:lnTo>
                    <a:pt x="193419"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7" name="Freeform: Shape 726">
              <a:extLst>
                <a:ext uri="{FF2B5EF4-FFF2-40B4-BE49-F238E27FC236}">
                  <a16:creationId xmlns:a16="http://schemas.microsoft.com/office/drawing/2014/main" id="{B1BFD17B-BA08-4B62-A0BF-4230C6799806}"/>
                </a:ext>
              </a:extLst>
            </p:cNvPr>
            <p:cNvSpPr/>
            <p:nvPr/>
          </p:nvSpPr>
          <p:spPr>
            <a:xfrm>
              <a:off x="18669912" y="4365038"/>
              <a:ext cx="331123" cy="301022"/>
            </a:xfrm>
            <a:custGeom>
              <a:avLst/>
              <a:gdLst>
                <a:gd name="connsiteX0" fmla="*/ 25185 w 369376"/>
                <a:gd name="connsiteY0" fmla="*/ 223305 h 335796"/>
                <a:gd name="connsiteX1" fmla="*/ 370384 w 369376"/>
                <a:gd name="connsiteY1" fmla="*/ 25185 h 335796"/>
                <a:gd name="connsiteX2" fmla="*/ 367025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7025"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8" name="Freeform: Shape 727">
              <a:extLst>
                <a:ext uri="{FF2B5EF4-FFF2-40B4-BE49-F238E27FC236}">
                  <a16:creationId xmlns:a16="http://schemas.microsoft.com/office/drawing/2014/main" id="{6FA172EA-FF0D-4150-8E25-64052092B2D3}"/>
                </a:ext>
              </a:extLst>
            </p:cNvPr>
            <p:cNvSpPr/>
            <p:nvPr/>
          </p:nvSpPr>
          <p:spPr>
            <a:xfrm>
              <a:off x="18667805" y="4363232"/>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9" name="Freeform: Shape 728">
              <a:extLst>
                <a:ext uri="{FF2B5EF4-FFF2-40B4-BE49-F238E27FC236}">
                  <a16:creationId xmlns:a16="http://schemas.microsoft.com/office/drawing/2014/main" id="{5980F43F-15D3-4A51-A3F5-2CCFEC6FC787}"/>
                </a:ext>
              </a:extLst>
            </p:cNvPr>
            <p:cNvSpPr/>
            <p:nvPr/>
          </p:nvSpPr>
          <p:spPr>
            <a:xfrm>
              <a:off x="18825240" y="4458655"/>
              <a:ext cx="180612" cy="210715"/>
            </a:xfrm>
            <a:custGeom>
              <a:avLst/>
              <a:gdLst>
                <a:gd name="connsiteX0" fmla="*/ 25185 w 201477"/>
                <a:gd name="connsiteY0" fmla="*/ 123237 h 235057"/>
                <a:gd name="connsiteX1" fmla="*/ 197112 w 201477"/>
                <a:gd name="connsiteY1" fmla="*/ 25185 h 235057"/>
                <a:gd name="connsiteX2" fmla="*/ 193754 w 201477"/>
                <a:gd name="connsiteY2" fmla="*/ 127603 h 235057"/>
                <a:gd name="connsiteX3" fmla="*/ 25185 w 201477"/>
                <a:gd name="connsiteY3" fmla="*/ 223640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2" y="25185"/>
                  </a:lnTo>
                  <a:lnTo>
                    <a:pt x="193754" y="127603"/>
                  </a:lnTo>
                  <a:lnTo>
                    <a:pt x="25185" y="223640"/>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0" name="Freeform: Shape 729">
              <a:extLst>
                <a:ext uri="{FF2B5EF4-FFF2-40B4-BE49-F238E27FC236}">
                  <a16:creationId xmlns:a16="http://schemas.microsoft.com/office/drawing/2014/main" id="{D1B9B4EA-8750-4526-8CD0-E950D91AB525}"/>
                </a:ext>
              </a:extLst>
            </p:cNvPr>
            <p:cNvSpPr/>
            <p:nvPr/>
          </p:nvSpPr>
          <p:spPr>
            <a:xfrm>
              <a:off x="18823131" y="4456850"/>
              <a:ext cx="180612" cy="210715"/>
            </a:xfrm>
            <a:custGeom>
              <a:avLst/>
              <a:gdLst>
                <a:gd name="connsiteX0" fmla="*/ 193419 w 201477"/>
                <a:gd name="connsiteY0" fmla="*/ 33580 h 235057"/>
                <a:gd name="connsiteX1" fmla="*/ 193419 w 201477"/>
                <a:gd name="connsiteY1" fmla="*/ 126931 h 235057"/>
                <a:gd name="connsiteX2" fmla="*/ 29886 w 201477"/>
                <a:gd name="connsiteY2" fmla="*/ 221290 h 235057"/>
                <a:gd name="connsiteX3" fmla="*/ 29886 w 201477"/>
                <a:gd name="connsiteY3" fmla="*/ 127938 h 235057"/>
                <a:gd name="connsiteX4" fmla="*/ 193419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7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9" y="33580"/>
                  </a:moveTo>
                  <a:lnTo>
                    <a:pt x="193419" y="126931"/>
                  </a:lnTo>
                  <a:lnTo>
                    <a:pt x="29886" y="221290"/>
                  </a:lnTo>
                  <a:lnTo>
                    <a:pt x="29886" y="127938"/>
                  </a:lnTo>
                  <a:lnTo>
                    <a:pt x="193419" y="33580"/>
                  </a:lnTo>
                  <a:close/>
                  <a:moveTo>
                    <a:pt x="198456" y="25185"/>
                  </a:moveTo>
                  <a:lnTo>
                    <a:pt x="25185" y="125252"/>
                  </a:lnTo>
                  <a:lnTo>
                    <a:pt x="25185" y="229685"/>
                  </a:lnTo>
                  <a:lnTo>
                    <a:pt x="198456" y="129617"/>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1" name="Freeform: Shape 730">
              <a:extLst>
                <a:ext uri="{FF2B5EF4-FFF2-40B4-BE49-F238E27FC236}">
                  <a16:creationId xmlns:a16="http://schemas.microsoft.com/office/drawing/2014/main" id="{F2E2907B-D965-455D-84EB-CAB8772D1CF2}"/>
                </a:ext>
              </a:extLst>
            </p:cNvPr>
            <p:cNvSpPr/>
            <p:nvPr/>
          </p:nvSpPr>
          <p:spPr>
            <a:xfrm>
              <a:off x="18669912" y="4552273"/>
              <a:ext cx="331123" cy="301022"/>
            </a:xfrm>
            <a:custGeom>
              <a:avLst/>
              <a:gdLst>
                <a:gd name="connsiteX0" fmla="*/ 25185 w 369376"/>
                <a:gd name="connsiteY0" fmla="*/ 223305 h 335796"/>
                <a:gd name="connsiteX1" fmla="*/ 370384 w 369376"/>
                <a:gd name="connsiteY1" fmla="*/ 25185 h 335796"/>
                <a:gd name="connsiteX2" fmla="*/ 367025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7025"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2" name="Freeform: Shape 731">
              <a:extLst>
                <a:ext uri="{FF2B5EF4-FFF2-40B4-BE49-F238E27FC236}">
                  <a16:creationId xmlns:a16="http://schemas.microsoft.com/office/drawing/2014/main" id="{93955DE9-E6E1-4FD9-8EA2-7602C6F78281}"/>
                </a:ext>
              </a:extLst>
            </p:cNvPr>
            <p:cNvSpPr/>
            <p:nvPr/>
          </p:nvSpPr>
          <p:spPr>
            <a:xfrm>
              <a:off x="18667805" y="4550467"/>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3" name="Freeform: Shape 732">
              <a:extLst>
                <a:ext uri="{FF2B5EF4-FFF2-40B4-BE49-F238E27FC236}">
                  <a16:creationId xmlns:a16="http://schemas.microsoft.com/office/drawing/2014/main" id="{CB815955-9DB6-48A2-A5E5-F0D50BD2FAAD}"/>
                </a:ext>
              </a:extLst>
            </p:cNvPr>
            <p:cNvSpPr/>
            <p:nvPr/>
          </p:nvSpPr>
          <p:spPr>
            <a:xfrm>
              <a:off x="18825240" y="4646191"/>
              <a:ext cx="180612" cy="210715"/>
            </a:xfrm>
            <a:custGeom>
              <a:avLst/>
              <a:gdLst>
                <a:gd name="connsiteX0" fmla="*/ 25185 w 201477"/>
                <a:gd name="connsiteY0" fmla="*/ 122902 h 235057"/>
                <a:gd name="connsiteX1" fmla="*/ 197112 w 201477"/>
                <a:gd name="connsiteY1" fmla="*/ 25185 h 235057"/>
                <a:gd name="connsiteX2" fmla="*/ 193754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2902"/>
                  </a:moveTo>
                  <a:lnTo>
                    <a:pt x="197112" y="25185"/>
                  </a:lnTo>
                  <a:lnTo>
                    <a:pt x="193754"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4" name="Freeform: Shape 733">
              <a:extLst>
                <a:ext uri="{FF2B5EF4-FFF2-40B4-BE49-F238E27FC236}">
                  <a16:creationId xmlns:a16="http://schemas.microsoft.com/office/drawing/2014/main" id="{CF354325-C910-4BB8-956C-6F2E9AB2F437}"/>
                </a:ext>
              </a:extLst>
            </p:cNvPr>
            <p:cNvSpPr/>
            <p:nvPr/>
          </p:nvSpPr>
          <p:spPr>
            <a:xfrm>
              <a:off x="18823131" y="4644084"/>
              <a:ext cx="180612" cy="210715"/>
            </a:xfrm>
            <a:custGeom>
              <a:avLst/>
              <a:gdLst>
                <a:gd name="connsiteX0" fmla="*/ 193419 w 201477"/>
                <a:gd name="connsiteY0" fmla="*/ 33916 h 235057"/>
                <a:gd name="connsiteX1" fmla="*/ 193419 w 201477"/>
                <a:gd name="connsiteY1" fmla="*/ 127267 h 235057"/>
                <a:gd name="connsiteX2" fmla="*/ 29886 w 201477"/>
                <a:gd name="connsiteY2" fmla="*/ 221626 h 235057"/>
                <a:gd name="connsiteX3" fmla="*/ 29886 w 201477"/>
                <a:gd name="connsiteY3" fmla="*/ 128274 h 235057"/>
                <a:gd name="connsiteX4" fmla="*/ 193419 w 201477"/>
                <a:gd name="connsiteY4" fmla="*/ 33916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9" y="33916"/>
                  </a:moveTo>
                  <a:lnTo>
                    <a:pt x="193419" y="127267"/>
                  </a:lnTo>
                  <a:lnTo>
                    <a:pt x="29886" y="221626"/>
                  </a:lnTo>
                  <a:lnTo>
                    <a:pt x="29886" y="128274"/>
                  </a:lnTo>
                  <a:lnTo>
                    <a:pt x="193419" y="33916"/>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5" name="Freeform: Shape 734">
              <a:extLst>
                <a:ext uri="{FF2B5EF4-FFF2-40B4-BE49-F238E27FC236}">
                  <a16:creationId xmlns:a16="http://schemas.microsoft.com/office/drawing/2014/main" id="{8D558B58-C1EC-42BC-BF0F-E914A7E7EB14}"/>
                </a:ext>
              </a:extLst>
            </p:cNvPr>
            <p:cNvSpPr/>
            <p:nvPr/>
          </p:nvSpPr>
          <p:spPr>
            <a:xfrm>
              <a:off x="18669912" y="4739809"/>
              <a:ext cx="331123" cy="301022"/>
            </a:xfrm>
            <a:custGeom>
              <a:avLst/>
              <a:gdLst>
                <a:gd name="connsiteX0" fmla="*/ 25185 w 369376"/>
                <a:gd name="connsiteY0" fmla="*/ 223305 h 335796"/>
                <a:gd name="connsiteX1" fmla="*/ 370384 w 369376"/>
                <a:gd name="connsiteY1" fmla="*/ 25185 h 335796"/>
                <a:gd name="connsiteX2" fmla="*/ 367025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7025"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6" name="Freeform: Shape 735">
              <a:extLst>
                <a:ext uri="{FF2B5EF4-FFF2-40B4-BE49-F238E27FC236}">
                  <a16:creationId xmlns:a16="http://schemas.microsoft.com/office/drawing/2014/main" id="{4A7B5F93-F020-4F7A-9C18-1AE432E8D480}"/>
                </a:ext>
              </a:extLst>
            </p:cNvPr>
            <p:cNvSpPr/>
            <p:nvPr/>
          </p:nvSpPr>
          <p:spPr>
            <a:xfrm>
              <a:off x="18667805" y="4738003"/>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7" name="Freeform: Shape 736">
              <a:extLst>
                <a:ext uri="{FF2B5EF4-FFF2-40B4-BE49-F238E27FC236}">
                  <a16:creationId xmlns:a16="http://schemas.microsoft.com/office/drawing/2014/main" id="{8910F982-60D2-45DB-BFDD-C845E0D9C9C9}"/>
                </a:ext>
              </a:extLst>
            </p:cNvPr>
            <p:cNvSpPr/>
            <p:nvPr/>
          </p:nvSpPr>
          <p:spPr>
            <a:xfrm>
              <a:off x="18825240" y="4833426"/>
              <a:ext cx="180612" cy="210715"/>
            </a:xfrm>
            <a:custGeom>
              <a:avLst/>
              <a:gdLst>
                <a:gd name="connsiteX0" fmla="*/ 25185 w 201477"/>
                <a:gd name="connsiteY0" fmla="*/ 123237 h 235057"/>
                <a:gd name="connsiteX1" fmla="*/ 197112 w 201477"/>
                <a:gd name="connsiteY1" fmla="*/ 25185 h 235057"/>
                <a:gd name="connsiteX2" fmla="*/ 193754 w 201477"/>
                <a:gd name="connsiteY2" fmla="*/ 127603 h 235057"/>
                <a:gd name="connsiteX3" fmla="*/ 25185 w 201477"/>
                <a:gd name="connsiteY3" fmla="*/ 223641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2" y="25185"/>
                  </a:lnTo>
                  <a:lnTo>
                    <a:pt x="193754" y="127603"/>
                  </a:lnTo>
                  <a:lnTo>
                    <a:pt x="25185" y="223641"/>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8" name="Freeform: Shape 737">
              <a:extLst>
                <a:ext uri="{FF2B5EF4-FFF2-40B4-BE49-F238E27FC236}">
                  <a16:creationId xmlns:a16="http://schemas.microsoft.com/office/drawing/2014/main" id="{77A5B11F-B209-49F5-BFB8-1E11B13EF517}"/>
                </a:ext>
              </a:extLst>
            </p:cNvPr>
            <p:cNvSpPr/>
            <p:nvPr/>
          </p:nvSpPr>
          <p:spPr>
            <a:xfrm>
              <a:off x="18823131" y="4831620"/>
              <a:ext cx="180612" cy="210715"/>
            </a:xfrm>
            <a:custGeom>
              <a:avLst/>
              <a:gdLst>
                <a:gd name="connsiteX0" fmla="*/ 193419 w 201477"/>
                <a:gd name="connsiteY0" fmla="*/ 33580 h 235057"/>
                <a:gd name="connsiteX1" fmla="*/ 193419 w 201477"/>
                <a:gd name="connsiteY1" fmla="*/ 126931 h 235057"/>
                <a:gd name="connsiteX2" fmla="*/ 29886 w 201477"/>
                <a:gd name="connsiteY2" fmla="*/ 221290 h 235057"/>
                <a:gd name="connsiteX3" fmla="*/ 29886 w 201477"/>
                <a:gd name="connsiteY3" fmla="*/ 127938 h 235057"/>
                <a:gd name="connsiteX4" fmla="*/ 193419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9" y="33580"/>
                  </a:moveTo>
                  <a:lnTo>
                    <a:pt x="193419" y="126931"/>
                  </a:lnTo>
                  <a:lnTo>
                    <a:pt x="29886" y="221290"/>
                  </a:lnTo>
                  <a:lnTo>
                    <a:pt x="29886" y="127938"/>
                  </a:lnTo>
                  <a:lnTo>
                    <a:pt x="193419"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9" name="Freeform: Shape 738">
              <a:extLst>
                <a:ext uri="{FF2B5EF4-FFF2-40B4-BE49-F238E27FC236}">
                  <a16:creationId xmlns:a16="http://schemas.microsoft.com/office/drawing/2014/main" id="{69942495-3BDB-495D-963A-AE6B5A95BA57}"/>
                </a:ext>
              </a:extLst>
            </p:cNvPr>
            <p:cNvSpPr/>
            <p:nvPr/>
          </p:nvSpPr>
          <p:spPr>
            <a:xfrm>
              <a:off x="18669912" y="4927346"/>
              <a:ext cx="331123" cy="301022"/>
            </a:xfrm>
            <a:custGeom>
              <a:avLst/>
              <a:gdLst>
                <a:gd name="connsiteX0" fmla="*/ 25185 w 369376"/>
                <a:gd name="connsiteY0" fmla="*/ 222969 h 335796"/>
                <a:gd name="connsiteX1" fmla="*/ 370384 w 369376"/>
                <a:gd name="connsiteY1" fmla="*/ 25185 h 335796"/>
                <a:gd name="connsiteX2" fmla="*/ 367025 w 369376"/>
                <a:gd name="connsiteY2" fmla="*/ 127267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384" y="25185"/>
                  </a:lnTo>
                  <a:lnTo>
                    <a:pt x="367025" y="127267"/>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0" name="Freeform: Shape 739">
              <a:extLst>
                <a:ext uri="{FF2B5EF4-FFF2-40B4-BE49-F238E27FC236}">
                  <a16:creationId xmlns:a16="http://schemas.microsoft.com/office/drawing/2014/main" id="{5CE061EB-CA43-4516-AAE0-248AC47CA635}"/>
                </a:ext>
              </a:extLst>
            </p:cNvPr>
            <p:cNvSpPr/>
            <p:nvPr/>
          </p:nvSpPr>
          <p:spPr>
            <a:xfrm>
              <a:off x="18667805" y="4925238"/>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1" name="Freeform: Shape 740">
              <a:extLst>
                <a:ext uri="{FF2B5EF4-FFF2-40B4-BE49-F238E27FC236}">
                  <a16:creationId xmlns:a16="http://schemas.microsoft.com/office/drawing/2014/main" id="{D03B8A9B-63C2-499F-B293-163A609A27E0}"/>
                </a:ext>
              </a:extLst>
            </p:cNvPr>
            <p:cNvSpPr/>
            <p:nvPr/>
          </p:nvSpPr>
          <p:spPr>
            <a:xfrm>
              <a:off x="18825240" y="5020962"/>
              <a:ext cx="180612" cy="210715"/>
            </a:xfrm>
            <a:custGeom>
              <a:avLst/>
              <a:gdLst>
                <a:gd name="connsiteX0" fmla="*/ 25185 w 201477"/>
                <a:gd name="connsiteY0" fmla="*/ 122901 h 235057"/>
                <a:gd name="connsiteX1" fmla="*/ 197112 w 201477"/>
                <a:gd name="connsiteY1" fmla="*/ 25185 h 235057"/>
                <a:gd name="connsiteX2" fmla="*/ 193754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2901"/>
                  </a:moveTo>
                  <a:lnTo>
                    <a:pt x="197112" y="25185"/>
                  </a:lnTo>
                  <a:lnTo>
                    <a:pt x="193754"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2" name="Freeform: Shape 741">
              <a:extLst>
                <a:ext uri="{FF2B5EF4-FFF2-40B4-BE49-F238E27FC236}">
                  <a16:creationId xmlns:a16="http://schemas.microsoft.com/office/drawing/2014/main" id="{A34BAC5B-B2B8-49D0-BA87-1644282DDAA9}"/>
                </a:ext>
              </a:extLst>
            </p:cNvPr>
            <p:cNvSpPr/>
            <p:nvPr/>
          </p:nvSpPr>
          <p:spPr>
            <a:xfrm>
              <a:off x="18823131" y="5019156"/>
              <a:ext cx="180612" cy="210715"/>
            </a:xfrm>
            <a:custGeom>
              <a:avLst/>
              <a:gdLst>
                <a:gd name="connsiteX0" fmla="*/ 193419 w 201477"/>
                <a:gd name="connsiteY0" fmla="*/ 33580 h 235057"/>
                <a:gd name="connsiteX1" fmla="*/ 193419 w 201477"/>
                <a:gd name="connsiteY1" fmla="*/ 126931 h 235057"/>
                <a:gd name="connsiteX2" fmla="*/ 29886 w 201477"/>
                <a:gd name="connsiteY2" fmla="*/ 221290 h 235057"/>
                <a:gd name="connsiteX3" fmla="*/ 29886 w 201477"/>
                <a:gd name="connsiteY3" fmla="*/ 127939 h 235057"/>
                <a:gd name="connsiteX4" fmla="*/ 193419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9" y="33580"/>
                  </a:moveTo>
                  <a:lnTo>
                    <a:pt x="193419" y="126931"/>
                  </a:lnTo>
                  <a:lnTo>
                    <a:pt x="29886" y="221290"/>
                  </a:lnTo>
                  <a:lnTo>
                    <a:pt x="29886" y="127939"/>
                  </a:lnTo>
                  <a:lnTo>
                    <a:pt x="193419"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3" name="Freeform: Shape 742">
              <a:extLst>
                <a:ext uri="{FF2B5EF4-FFF2-40B4-BE49-F238E27FC236}">
                  <a16:creationId xmlns:a16="http://schemas.microsoft.com/office/drawing/2014/main" id="{A75E0829-F9EC-4A41-8337-77913BE1BAC0}"/>
                </a:ext>
              </a:extLst>
            </p:cNvPr>
            <p:cNvSpPr/>
            <p:nvPr/>
          </p:nvSpPr>
          <p:spPr>
            <a:xfrm>
              <a:off x="18669912" y="5114581"/>
              <a:ext cx="331123" cy="301022"/>
            </a:xfrm>
            <a:custGeom>
              <a:avLst/>
              <a:gdLst>
                <a:gd name="connsiteX0" fmla="*/ 25185 w 369376"/>
                <a:gd name="connsiteY0" fmla="*/ 223305 h 335796"/>
                <a:gd name="connsiteX1" fmla="*/ 370384 w 369376"/>
                <a:gd name="connsiteY1" fmla="*/ 25185 h 335796"/>
                <a:gd name="connsiteX2" fmla="*/ 367025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7025" y="127603"/>
                  </a:lnTo>
                  <a:lnTo>
                    <a:pt x="25185" y="323372"/>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4" name="Freeform: Shape 743">
              <a:extLst>
                <a:ext uri="{FF2B5EF4-FFF2-40B4-BE49-F238E27FC236}">
                  <a16:creationId xmlns:a16="http://schemas.microsoft.com/office/drawing/2014/main" id="{E6AE4371-1596-4CBE-8E9B-46136168D036}"/>
                </a:ext>
              </a:extLst>
            </p:cNvPr>
            <p:cNvSpPr/>
            <p:nvPr/>
          </p:nvSpPr>
          <p:spPr>
            <a:xfrm>
              <a:off x="18667805" y="5112774"/>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5" name="Freeform: Shape 744">
              <a:extLst>
                <a:ext uri="{FF2B5EF4-FFF2-40B4-BE49-F238E27FC236}">
                  <a16:creationId xmlns:a16="http://schemas.microsoft.com/office/drawing/2014/main" id="{E97D5D85-D61C-4EA4-B3D5-30BD80DB0BAB}"/>
                </a:ext>
              </a:extLst>
            </p:cNvPr>
            <p:cNvSpPr/>
            <p:nvPr/>
          </p:nvSpPr>
          <p:spPr>
            <a:xfrm>
              <a:off x="18825240" y="5208198"/>
              <a:ext cx="180612" cy="210715"/>
            </a:xfrm>
            <a:custGeom>
              <a:avLst/>
              <a:gdLst>
                <a:gd name="connsiteX0" fmla="*/ 25185 w 201477"/>
                <a:gd name="connsiteY0" fmla="*/ 123237 h 235057"/>
                <a:gd name="connsiteX1" fmla="*/ 197112 w 201477"/>
                <a:gd name="connsiteY1" fmla="*/ 25185 h 235057"/>
                <a:gd name="connsiteX2" fmla="*/ 193754 w 201477"/>
                <a:gd name="connsiteY2" fmla="*/ 127603 h 235057"/>
                <a:gd name="connsiteX3" fmla="*/ 25185 w 201477"/>
                <a:gd name="connsiteY3" fmla="*/ 223640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2" y="25185"/>
                  </a:lnTo>
                  <a:lnTo>
                    <a:pt x="193754" y="127603"/>
                  </a:lnTo>
                  <a:lnTo>
                    <a:pt x="25185" y="223640"/>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6" name="Freeform: Shape 745">
              <a:extLst>
                <a:ext uri="{FF2B5EF4-FFF2-40B4-BE49-F238E27FC236}">
                  <a16:creationId xmlns:a16="http://schemas.microsoft.com/office/drawing/2014/main" id="{34B4CC19-42C3-48E7-9113-3F89DE57B780}"/>
                </a:ext>
              </a:extLst>
            </p:cNvPr>
            <p:cNvSpPr/>
            <p:nvPr/>
          </p:nvSpPr>
          <p:spPr>
            <a:xfrm>
              <a:off x="18823131" y="5206391"/>
              <a:ext cx="180612" cy="210715"/>
            </a:xfrm>
            <a:custGeom>
              <a:avLst/>
              <a:gdLst>
                <a:gd name="connsiteX0" fmla="*/ 193419 w 201477"/>
                <a:gd name="connsiteY0" fmla="*/ 33580 h 235057"/>
                <a:gd name="connsiteX1" fmla="*/ 193419 w 201477"/>
                <a:gd name="connsiteY1" fmla="*/ 126931 h 235057"/>
                <a:gd name="connsiteX2" fmla="*/ 29886 w 201477"/>
                <a:gd name="connsiteY2" fmla="*/ 221290 h 235057"/>
                <a:gd name="connsiteX3" fmla="*/ 29886 w 201477"/>
                <a:gd name="connsiteY3" fmla="*/ 127939 h 235057"/>
                <a:gd name="connsiteX4" fmla="*/ 193419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9" y="33580"/>
                  </a:moveTo>
                  <a:lnTo>
                    <a:pt x="193419" y="126931"/>
                  </a:lnTo>
                  <a:lnTo>
                    <a:pt x="29886" y="221290"/>
                  </a:lnTo>
                  <a:lnTo>
                    <a:pt x="29886" y="127939"/>
                  </a:lnTo>
                  <a:lnTo>
                    <a:pt x="193419"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7" name="Freeform: Shape 746">
              <a:extLst>
                <a:ext uri="{FF2B5EF4-FFF2-40B4-BE49-F238E27FC236}">
                  <a16:creationId xmlns:a16="http://schemas.microsoft.com/office/drawing/2014/main" id="{9855C09D-5456-48C0-910E-74CE5F979FAD}"/>
                </a:ext>
              </a:extLst>
            </p:cNvPr>
            <p:cNvSpPr/>
            <p:nvPr/>
          </p:nvSpPr>
          <p:spPr>
            <a:xfrm>
              <a:off x="18669912" y="5302116"/>
              <a:ext cx="331123" cy="301022"/>
            </a:xfrm>
            <a:custGeom>
              <a:avLst/>
              <a:gdLst>
                <a:gd name="connsiteX0" fmla="*/ 25185 w 369376"/>
                <a:gd name="connsiteY0" fmla="*/ 222969 h 335796"/>
                <a:gd name="connsiteX1" fmla="*/ 370384 w 369376"/>
                <a:gd name="connsiteY1" fmla="*/ 25185 h 335796"/>
                <a:gd name="connsiteX2" fmla="*/ 367025 w 369376"/>
                <a:gd name="connsiteY2" fmla="*/ 127603 h 335796"/>
                <a:gd name="connsiteX3" fmla="*/ 25185 w 369376"/>
                <a:gd name="connsiteY3" fmla="*/ 323372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2969"/>
                  </a:moveTo>
                  <a:lnTo>
                    <a:pt x="370384" y="25185"/>
                  </a:lnTo>
                  <a:lnTo>
                    <a:pt x="367025" y="127603"/>
                  </a:lnTo>
                  <a:lnTo>
                    <a:pt x="25185" y="323372"/>
                  </a:lnTo>
                  <a:close/>
                </a:path>
              </a:pathLst>
            </a:custGeom>
            <a:solidFill>
              <a:srgbClr val="D775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8" name="Freeform: Shape 747">
              <a:extLst>
                <a:ext uri="{FF2B5EF4-FFF2-40B4-BE49-F238E27FC236}">
                  <a16:creationId xmlns:a16="http://schemas.microsoft.com/office/drawing/2014/main" id="{00C45570-51DA-40A1-BD7C-698F05E540CF}"/>
                </a:ext>
              </a:extLst>
            </p:cNvPr>
            <p:cNvSpPr/>
            <p:nvPr/>
          </p:nvSpPr>
          <p:spPr>
            <a:xfrm>
              <a:off x="18667805" y="5300010"/>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9" name="Freeform: Shape 748">
              <a:extLst>
                <a:ext uri="{FF2B5EF4-FFF2-40B4-BE49-F238E27FC236}">
                  <a16:creationId xmlns:a16="http://schemas.microsoft.com/office/drawing/2014/main" id="{9FF6E7B5-38B2-474F-A9AE-9864EB8BA7B2}"/>
                </a:ext>
              </a:extLst>
            </p:cNvPr>
            <p:cNvSpPr/>
            <p:nvPr/>
          </p:nvSpPr>
          <p:spPr>
            <a:xfrm>
              <a:off x="18825240" y="5395734"/>
              <a:ext cx="180612" cy="210715"/>
            </a:xfrm>
            <a:custGeom>
              <a:avLst/>
              <a:gdLst>
                <a:gd name="connsiteX0" fmla="*/ 25185 w 201477"/>
                <a:gd name="connsiteY0" fmla="*/ 123237 h 235057"/>
                <a:gd name="connsiteX1" fmla="*/ 197112 w 201477"/>
                <a:gd name="connsiteY1" fmla="*/ 25185 h 235057"/>
                <a:gd name="connsiteX2" fmla="*/ 193754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2" y="25185"/>
                  </a:lnTo>
                  <a:lnTo>
                    <a:pt x="193754"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0" name="Freeform: Shape 749">
              <a:extLst>
                <a:ext uri="{FF2B5EF4-FFF2-40B4-BE49-F238E27FC236}">
                  <a16:creationId xmlns:a16="http://schemas.microsoft.com/office/drawing/2014/main" id="{A8498407-D49A-4C8F-AEA4-1AFC14B4399F}"/>
                </a:ext>
              </a:extLst>
            </p:cNvPr>
            <p:cNvSpPr/>
            <p:nvPr/>
          </p:nvSpPr>
          <p:spPr>
            <a:xfrm>
              <a:off x="18823131" y="5393928"/>
              <a:ext cx="180612" cy="210715"/>
            </a:xfrm>
            <a:custGeom>
              <a:avLst/>
              <a:gdLst>
                <a:gd name="connsiteX0" fmla="*/ 193419 w 201477"/>
                <a:gd name="connsiteY0" fmla="*/ 33580 h 235057"/>
                <a:gd name="connsiteX1" fmla="*/ 193419 w 201477"/>
                <a:gd name="connsiteY1" fmla="*/ 126931 h 235057"/>
                <a:gd name="connsiteX2" fmla="*/ 29886 w 201477"/>
                <a:gd name="connsiteY2" fmla="*/ 221290 h 235057"/>
                <a:gd name="connsiteX3" fmla="*/ 29886 w 201477"/>
                <a:gd name="connsiteY3" fmla="*/ 127938 h 235057"/>
                <a:gd name="connsiteX4" fmla="*/ 193419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9" y="33580"/>
                  </a:moveTo>
                  <a:lnTo>
                    <a:pt x="193419" y="126931"/>
                  </a:lnTo>
                  <a:lnTo>
                    <a:pt x="29886" y="221290"/>
                  </a:lnTo>
                  <a:lnTo>
                    <a:pt x="29886" y="127938"/>
                  </a:lnTo>
                  <a:lnTo>
                    <a:pt x="193419"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1" name="Freeform: Shape 750">
              <a:extLst>
                <a:ext uri="{FF2B5EF4-FFF2-40B4-BE49-F238E27FC236}">
                  <a16:creationId xmlns:a16="http://schemas.microsoft.com/office/drawing/2014/main" id="{8D519BB2-E59B-4202-8F3B-BB0DF20B4B7B}"/>
                </a:ext>
              </a:extLst>
            </p:cNvPr>
            <p:cNvSpPr/>
            <p:nvPr/>
          </p:nvSpPr>
          <p:spPr>
            <a:xfrm>
              <a:off x="18669912" y="5489352"/>
              <a:ext cx="331123" cy="301022"/>
            </a:xfrm>
            <a:custGeom>
              <a:avLst/>
              <a:gdLst>
                <a:gd name="connsiteX0" fmla="*/ 25185 w 369376"/>
                <a:gd name="connsiteY0" fmla="*/ 223305 h 335796"/>
                <a:gd name="connsiteX1" fmla="*/ 370384 w 369376"/>
                <a:gd name="connsiteY1" fmla="*/ 25185 h 335796"/>
                <a:gd name="connsiteX2" fmla="*/ 367025 w 369376"/>
                <a:gd name="connsiteY2" fmla="*/ 127603 h 335796"/>
                <a:gd name="connsiteX3" fmla="*/ 25185 w 369376"/>
                <a:gd name="connsiteY3" fmla="*/ 323708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223305"/>
                  </a:moveTo>
                  <a:lnTo>
                    <a:pt x="370384" y="25185"/>
                  </a:lnTo>
                  <a:lnTo>
                    <a:pt x="367025" y="127603"/>
                  </a:lnTo>
                  <a:lnTo>
                    <a:pt x="25185" y="323708"/>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2" name="Freeform: Shape 751">
              <a:extLst>
                <a:ext uri="{FF2B5EF4-FFF2-40B4-BE49-F238E27FC236}">
                  <a16:creationId xmlns:a16="http://schemas.microsoft.com/office/drawing/2014/main" id="{B53A5416-3677-4C77-B164-9456E1AFBA79}"/>
                </a:ext>
              </a:extLst>
            </p:cNvPr>
            <p:cNvSpPr/>
            <p:nvPr/>
          </p:nvSpPr>
          <p:spPr>
            <a:xfrm>
              <a:off x="18667805" y="5487545"/>
              <a:ext cx="331123" cy="301022"/>
            </a:xfrm>
            <a:custGeom>
              <a:avLst/>
              <a:gdLst>
                <a:gd name="connsiteX0" fmla="*/ 366690 w 369376"/>
                <a:gd name="connsiteY0" fmla="*/ 33580 h 335796"/>
                <a:gd name="connsiteX1" fmla="*/ 366690 w 369376"/>
                <a:gd name="connsiteY1" fmla="*/ 126931 h 335796"/>
                <a:gd name="connsiteX2" fmla="*/ 29886 w 369376"/>
                <a:gd name="connsiteY2" fmla="*/ 321357 h 335796"/>
                <a:gd name="connsiteX3" fmla="*/ 29886 w 369376"/>
                <a:gd name="connsiteY3" fmla="*/ 228006 h 335796"/>
                <a:gd name="connsiteX4" fmla="*/ 366690 w 369376"/>
                <a:gd name="connsiteY4" fmla="*/ 33580 h 335796"/>
                <a:gd name="connsiteX5" fmla="*/ 371727 w 369376"/>
                <a:gd name="connsiteY5" fmla="*/ 25185 h 335796"/>
                <a:gd name="connsiteX6" fmla="*/ 25185 w 369376"/>
                <a:gd name="connsiteY6" fmla="*/ 225320 h 335796"/>
                <a:gd name="connsiteX7" fmla="*/ 25185 w 369376"/>
                <a:gd name="connsiteY7" fmla="*/ 329752 h 335796"/>
                <a:gd name="connsiteX8" fmla="*/ 371727 w 369376"/>
                <a:gd name="connsiteY8" fmla="*/ 129618 h 335796"/>
                <a:gd name="connsiteX9" fmla="*/ 371727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366690" y="33580"/>
                  </a:moveTo>
                  <a:lnTo>
                    <a:pt x="366690" y="126931"/>
                  </a:lnTo>
                  <a:lnTo>
                    <a:pt x="29886" y="321357"/>
                  </a:lnTo>
                  <a:lnTo>
                    <a:pt x="29886" y="228006"/>
                  </a:lnTo>
                  <a:lnTo>
                    <a:pt x="366690" y="33580"/>
                  </a:lnTo>
                  <a:close/>
                  <a:moveTo>
                    <a:pt x="371727" y="25185"/>
                  </a:moveTo>
                  <a:lnTo>
                    <a:pt x="25185" y="225320"/>
                  </a:lnTo>
                  <a:lnTo>
                    <a:pt x="25185" y="329752"/>
                  </a:lnTo>
                  <a:lnTo>
                    <a:pt x="371727" y="129618"/>
                  </a:lnTo>
                  <a:lnTo>
                    <a:pt x="371727"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3" name="Freeform: Shape 752">
              <a:extLst>
                <a:ext uri="{FF2B5EF4-FFF2-40B4-BE49-F238E27FC236}">
                  <a16:creationId xmlns:a16="http://schemas.microsoft.com/office/drawing/2014/main" id="{50C07E8F-A56E-4C1C-B08D-438C1DC01E02}"/>
                </a:ext>
              </a:extLst>
            </p:cNvPr>
            <p:cNvSpPr/>
            <p:nvPr/>
          </p:nvSpPr>
          <p:spPr>
            <a:xfrm>
              <a:off x="18359257" y="4181716"/>
              <a:ext cx="180612" cy="210715"/>
            </a:xfrm>
            <a:custGeom>
              <a:avLst/>
              <a:gdLst>
                <a:gd name="connsiteX0" fmla="*/ 25185 w 201477"/>
                <a:gd name="connsiteY0" fmla="*/ 123238 h 235057"/>
                <a:gd name="connsiteX1" fmla="*/ 197113 w 201477"/>
                <a:gd name="connsiteY1" fmla="*/ 25185 h 235057"/>
                <a:gd name="connsiteX2" fmla="*/ 193755 w 201477"/>
                <a:gd name="connsiteY2" fmla="*/ 127603 h 235057"/>
                <a:gd name="connsiteX3" fmla="*/ 25185 w 201477"/>
                <a:gd name="connsiteY3" fmla="*/ 223641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8"/>
                  </a:moveTo>
                  <a:lnTo>
                    <a:pt x="197113" y="25185"/>
                  </a:lnTo>
                  <a:lnTo>
                    <a:pt x="193755" y="127603"/>
                  </a:lnTo>
                  <a:lnTo>
                    <a:pt x="25185" y="223641"/>
                  </a:lnTo>
                  <a:close/>
                </a:path>
              </a:pathLst>
            </a:custGeom>
            <a:solidFill>
              <a:srgbClr val="D775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4" name="Freeform: Shape 753">
              <a:extLst>
                <a:ext uri="{FF2B5EF4-FFF2-40B4-BE49-F238E27FC236}">
                  <a16:creationId xmlns:a16="http://schemas.microsoft.com/office/drawing/2014/main" id="{CADD0490-5551-4581-8874-71E16065C579}"/>
                </a:ext>
              </a:extLst>
            </p:cNvPr>
            <p:cNvSpPr/>
            <p:nvPr/>
          </p:nvSpPr>
          <p:spPr>
            <a:xfrm>
              <a:off x="18357152" y="4179910"/>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5" name="Freeform: Shape 754">
              <a:extLst>
                <a:ext uri="{FF2B5EF4-FFF2-40B4-BE49-F238E27FC236}">
                  <a16:creationId xmlns:a16="http://schemas.microsoft.com/office/drawing/2014/main" id="{8AFE3083-3D82-4ADA-976C-BD1911A568A5}"/>
                </a:ext>
              </a:extLst>
            </p:cNvPr>
            <p:cNvSpPr/>
            <p:nvPr/>
          </p:nvSpPr>
          <p:spPr>
            <a:xfrm>
              <a:off x="18359257" y="4275333"/>
              <a:ext cx="180612" cy="210715"/>
            </a:xfrm>
            <a:custGeom>
              <a:avLst/>
              <a:gdLst>
                <a:gd name="connsiteX0" fmla="*/ 25185 w 201477"/>
                <a:gd name="connsiteY0" fmla="*/ 123238 h 235057"/>
                <a:gd name="connsiteX1" fmla="*/ 197113 w 201477"/>
                <a:gd name="connsiteY1" fmla="*/ 25185 h 235057"/>
                <a:gd name="connsiteX2" fmla="*/ 193755 w 201477"/>
                <a:gd name="connsiteY2" fmla="*/ 127603 h 235057"/>
                <a:gd name="connsiteX3" fmla="*/ 25185 w 201477"/>
                <a:gd name="connsiteY3" fmla="*/ 223641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8"/>
                  </a:moveTo>
                  <a:lnTo>
                    <a:pt x="197113" y="25185"/>
                  </a:lnTo>
                  <a:lnTo>
                    <a:pt x="193755" y="127603"/>
                  </a:lnTo>
                  <a:lnTo>
                    <a:pt x="25185" y="223641"/>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6" name="Freeform: Shape 755">
              <a:extLst>
                <a:ext uri="{FF2B5EF4-FFF2-40B4-BE49-F238E27FC236}">
                  <a16:creationId xmlns:a16="http://schemas.microsoft.com/office/drawing/2014/main" id="{DFC2C6C0-9A2C-4388-86CC-1D3684AF7638}"/>
                </a:ext>
              </a:extLst>
            </p:cNvPr>
            <p:cNvSpPr/>
            <p:nvPr/>
          </p:nvSpPr>
          <p:spPr>
            <a:xfrm>
              <a:off x="18357152" y="4273527"/>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7" name="Freeform: Shape 756">
              <a:extLst>
                <a:ext uri="{FF2B5EF4-FFF2-40B4-BE49-F238E27FC236}">
                  <a16:creationId xmlns:a16="http://schemas.microsoft.com/office/drawing/2014/main" id="{1489763A-FED7-44D1-B54A-FC42ECFF1CA9}"/>
                </a:ext>
              </a:extLst>
            </p:cNvPr>
            <p:cNvSpPr/>
            <p:nvPr/>
          </p:nvSpPr>
          <p:spPr>
            <a:xfrm>
              <a:off x="18359257" y="4369252"/>
              <a:ext cx="180612" cy="210715"/>
            </a:xfrm>
            <a:custGeom>
              <a:avLst/>
              <a:gdLst>
                <a:gd name="connsiteX0" fmla="*/ 25185 w 201477"/>
                <a:gd name="connsiteY0" fmla="*/ 122902 h 235057"/>
                <a:gd name="connsiteX1" fmla="*/ 197113 w 201477"/>
                <a:gd name="connsiteY1" fmla="*/ 25185 h 235057"/>
                <a:gd name="connsiteX2" fmla="*/ 193755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2902"/>
                  </a:moveTo>
                  <a:lnTo>
                    <a:pt x="197113" y="25185"/>
                  </a:lnTo>
                  <a:lnTo>
                    <a:pt x="193755"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8" name="Freeform: Shape 757">
              <a:extLst>
                <a:ext uri="{FF2B5EF4-FFF2-40B4-BE49-F238E27FC236}">
                  <a16:creationId xmlns:a16="http://schemas.microsoft.com/office/drawing/2014/main" id="{94257CDA-9783-4EA8-9E05-FA8C8622A02D}"/>
                </a:ext>
              </a:extLst>
            </p:cNvPr>
            <p:cNvSpPr/>
            <p:nvPr/>
          </p:nvSpPr>
          <p:spPr>
            <a:xfrm>
              <a:off x="18357152" y="4367145"/>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8274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8274"/>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9" name="Freeform: Shape 758">
              <a:extLst>
                <a:ext uri="{FF2B5EF4-FFF2-40B4-BE49-F238E27FC236}">
                  <a16:creationId xmlns:a16="http://schemas.microsoft.com/office/drawing/2014/main" id="{5A39FB3A-FD16-48FD-8D74-25B61AA0914A}"/>
                </a:ext>
              </a:extLst>
            </p:cNvPr>
            <p:cNvSpPr/>
            <p:nvPr/>
          </p:nvSpPr>
          <p:spPr>
            <a:xfrm>
              <a:off x="18359257" y="4462869"/>
              <a:ext cx="180612" cy="210715"/>
            </a:xfrm>
            <a:custGeom>
              <a:avLst/>
              <a:gdLst>
                <a:gd name="connsiteX0" fmla="*/ 25185 w 201477"/>
                <a:gd name="connsiteY0" fmla="*/ 123237 h 235057"/>
                <a:gd name="connsiteX1" fmla="*/ 197113 w 201477"/>
                <a:gd name="connsiteY1" fmla="*/ 25185 h 235057"/>
                <a:gd name="connsiteX2" fmla="*/ 193755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3" y="25185"/>
                  </a:lnTo>
                  <a:lnTo>
                    <a:pt x="193755"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0" name="Freeform: Shape 759">
              <a:extLst>
                <a:ext uri="{FF2B5EF4-FFF2-40B4-BE49-F238E27FC236}">
                  <a16:creationId xmlns:a16="http://schemas.microsoft.com/office/drawing/2014/main" id="{734B3CCC-5F25-4D2B-8545-4AE9180B4DD1}"/>
                </a:ext>
              </a:extLst>
            </p:cNvPr>
            <p:cNvSpPr/>
            <p:nvPr/>
          </p:nvSpPr>
          <p:spPr>
            <a:xfrm>
              <a:off x="18357152" y="4461064"/>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1" name="Freeform: Shape 760">
              <a:extLst>
                <a:ext uri="{FF2B5EF4-FFF2-40B4-BE49-F238E27FC236}">
                  <a16:creationId xmlns:a16="http://schemas.microsoft.com/office/drawing/2014/main" id="{9C58E1BD-A823-4BFC-A290-71D2B2DB7FE8}"/>
                </a:ext>
              </a:extLst>
            </p:cNvPr>
            <p:cNvSpPr/>
            <p:nvPr/>
          </p:nvSpPr>
          <p:spPr>
            <a:xfrm>
              <a:off x="18359257" y="4556487"/>
              <a:ext cx="180612" cy="210715"/>
            </a:xfrm>
            <a:custGeom>
              <a:avLst/>
              <a:gdLst>
                <a:gd name="connsiteX0" fmla="*/ 25185 w 201477"/>
                <a:gd name="connsiteY0" fmla="*/ 123237 h 235057"/>
                <a:gd name="connsiteX1" fmla="*/ 197113 w 201477"/>
                <a:gd name="connsiteY1" fmla="*/ 25185 h 235057"/>
                <a:gd name="connsiteX2" fmla="*/ 193755 w 201477"/>
                <a:gd name="connsiteY2" fmla="*/ 127603 h 235057"/>
                <a:gd name="connsiteX3" fmla="*/ 25185 w 201477"/>
                <a:gd name="connsiteY3" fmla="*/ 223640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3" y="25185"/>
                  </a:lnTo>
                  <a:lnTo>
                    <a:pt x="193755" y="127603"/>
                  </a:lnTo>
                  <a:lnTo>
                    <a:pt x="25185" y="223640"/>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2" name="Freeform: Shape 761">
              <a:extLst>
                <a:ext uri="{FF2B5EF4-FFF2-40B4-BE49-F238E27FC236}">
                  <a16:creationId xmlns:a16="http://schemas.microsoft.com/office/drawing/2014/main" id="{A6A7091A-DF4A-46B5-9FEB-4899ED209F46}"/>
                </a:ext>
              </a:extLst>
            </p:cNvPr>
            <p:cNvSpPr/>
            <p:nvPr/>
          </p:nvSpPr>
          <p:spPr>
            <a:xfrm>
              <a:off x="18357152" y="4554681"/>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7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6" y="25185"/>
                  </a:moveTo>
                  <a:lnTo>
                    <a:pt x="25185" y="125252"/>
                  </a:lnTo>
                  <a:lnTo>
                    <a:pt x="25185" y="229685"/>
                  </a:lnTo>
                  <a:lnTo>
                    <a:pt x="198456" y="129617"/>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3" name="Freeform: Shape 762">
              <a:extLst>
                <a:ext uri="{FF2B5EF4-FFF2-40B4-BE49-F238E27FC236}">
                  <a16:creationId xmlns:a16="http://schemas.microsoft.com/office/drawing/2014/main" id="{D87CE8D7-75DA-4B1C-BE37-FA1D4F32762A}"/>
                </a:ext>
              </a:extLst>
            </p:cNvPr>
            <p:cNvSpPr/>
            <p:nvPr/>
          </p:nvSpPr>
          <p:spPr>
            <a:xfrm>
              <a:off x="18359257" y="4650105"/>
              <a:ext cx="180612" cy="210715"/>
            </a:xfrm>
            <a:custGeom>
              <a:avLst/>
              <a:gdLst>
                <a:gd name="connsiteX0" fmla="*/ 25185 w 201477"/>
                <a:gd name="connsiteY0" fmla="*/ 123237 h 235057"/>
                <a:gd name="connsiteX1" fmla="*/ 197113 w 201477"/>
                <a:gd name="connsiteY1" fmla="*/ 25185 h 235057"/>
                <a:gd name="connsiteX2" fmla="*/ 193755 w 201477"/>
                <a:gd name="connsiteY2" fmla="*/ 127603 h 235057"/>
                <a:gd name="connsiteX3" fmla="*/ 25185 w 201477"/>
                <a:gd name="connsiteY3" fmla="*/ 223640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3" y="25185"/>
                  </a:lnTo>
                  <a:lnTo>
                    <a:pt x="193755" y="127603"/>
                  </a:lnTo>
                  <a:lnTo>
                    <a:pt x="25185" y="223640"/>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4" name="Freeform: Shape 763">
              <a:extLst>
                <a:ext uri="{FF2B5EF4-FFF2-40B4-BE49-F238E27FC236}">
                  <a16:creationId xmlns:a16="http://schemas.microsoft.com/office/drawing/2014/main" id="{BFDA084A-7CF3-4CBA-AEA8-B732AED20DDA}"/>
                </a:ext>
              </a:extLst>
            </p:cNvPr>
            <p:cNvSpPr/>
            <p:nvPr/>
          </p:nvSpPr>
          <p:spPr>
            <a:xfrm>
              <a:off x="18357152" y="4648298"/>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9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9"/>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5" name="Freeform: Shape 764">
              <a:extLst>
                <a:ext uri="{FF2B5EF4-FFF2-40B4-BE49-F238E27FC236}">
                  <a16:creationId xmlns:a16="http://schemas.microsoft.com/office/drawing/2014/main" id="{646C594C-6D83-4EB5-8DF2-F75AA52788E6}"/>
                </a:ext>
              </a:extLst>
            </p:cNvPr>
            <p:cNvSpPr/>
            <p:nvPr/>
          </p:nvSpPr>
          <p:spPr>
            <a:xfrm>
              <a:off x="18359257" y="4744023"/>
              <a:ext cx="180612" cy="210715"/>
            </a:xfrm>
            <a:custGeom>
              <a:avLst/>
              <a:gdLst>
                <a:gd name="connsiteX0" fmla="*/ 25185 w 201477"/>
                <a:gd name="connsiteY0" fmla="*/ 122902 h 235057"/>
                <a:gd name="connsiteX1" fmla="*/ 197113 w 201477"/>
                <a:gd name="connsiteY1" fmla="*/ 25185 h 235057"/>
                <a:gd name="connsiteX2" fmla="*/ 193755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2902"/>
                  </a:moveTo>
                  <a:lnTo>
                    <a:pt x="197113" y="25185"/>
                  </a:lnTo>
                  <a:lnTo>
                    <a:pt x="193755"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6" name="Freeform: Shape 765">
              <a:extLst>
                <a:ext uri="{FF2B5EF4-FFF2-40B4-BE49-F238E27FC236}">
                  <a16:creationId xmlns:a16="http://schemas.microsoft.com/office/drawing/2014/main" id="{5DE79C2C-538E-4253-AF4D-D12605242245}"/>
                </a:ext>
              </a:extLst>
            </p:cNvPr>
            <p:cNvSpPr/>
            <p:nvPr/>
          </p:nvSpPr>
          <p:spPr>
            <a:xfrm>
              <a:off x="18357152" y="4741916"/>
              <a:ext cx="180612" cy="210715"/>
            </a:xfrm>
            <a:custGeom>
              <a:avLst/>
              <a:gdLst>
                <a:gd name="connsiteX0" fmla="*/ 193418 w 201477"/>
                <a:gd name="connsiteY0" fmla="*/ 33916 h 235057"/>
                <a:gd name="connsiteX1" fmla="*/ 193418 w 201477"/>
                <a:gd name="connsiteY1" fmla="*/ 127267 h 235057"/>
                <a:gd name="connsiteX2" fmla="*/ 29885 w 201477"/>
                <a:gd name="connsiteY2" fmla="*/ 221626 h 235057"/>
                <a:gd name="connsiteX3" fmla="*/ 29885 w 201477"/>
                <a:gd name="connsiteY3" fmla="*/ 128274 h 235057"/>
                <a:gd name="connsiteX4" fmla="*/ 193418 w 201477"/>
                <a:gd name="connsiteY4" fmla="*/ 33916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916"/>
                  </a:moveTo>
                  <a:lnTo>
                    <a:pt x="193418" y="127267"/>
                  </a:lnTo>
                  <a:lnTo>
                    <a:pt x="29885" y="221626"/>
                  </a:lnTo>
                  <a:lnTo>
                    <a:pt x="29885" y="128274"/>
                  </a:lnTo>
                  <a:lnTo>
                    <a:pt x="193418" y="33916"/>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7" name="Freeform: Shape 766">
              <a:extLst>
                <a:ext uri="{FF2B5EF4-FFF2-40B4-BE49-F238E27FC236}">
                  <a16:creationId xmlns:a16="http://schemas.microsoft.com/office/drawing/2014/main" id="{D9B1A220-6CEB-469D-803A-22ABB8373081}"/>
                </a:ext>
              </a:extLst>
            </p:cNvPr>
            <p:cNvSpPr/>
            <p:nvPr/>
          </p:nvSpPr>
          <p:spPr>
            <a:xfrm>
              <a:off x="18359257" y="4837641"/>
              <a:ext cx="180612" cy="210715"/>
            </a:xfrm>
            <a:custGeom>
              <a:avLst/>
              <a:gdLst>
                <a:gd name="connsiteX0" fmla="*/ 25185 w 201477"/>
                <a:gd name="connsiteY0" fmla="*/ 123238 h 235057"/>
                <a:gd name="connsiteX1" fmla="*/ 197113 w 201477"/>
                <a:gd name="connsiteY1" fmla="*/ 25185 h 235057"/>
                <a:gd name="connsiteX2" fmla="*/ 193755 w 201477"/>
                <a:gd name="connsiteY2" fmla="*/ 127603 h 235057"/>
                <a:gd name="connsiteX3" fmla="*/ 25185 w 201477"/>
                <a:gd name="connsiteY3" fmla="*/ 223641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8"/>
                  </a:moveTo>
                  <a:lnTo>
                    <a:pt x="197113" y="25185"/>
                  </a:lnTo>
                  <a:lnTo>
                    <a:pt x="193755" y="127603"/>
                  </a:lnTo>
                  <a:lnTo>
                    <a:pt x="25185" y="223641"/>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8" name="Freeform: Shape 767">
              <a:extLst>
                <a:ext uri="{FF2B5EF4-FFF2-40B4-BE49-F238E27FC236}">
                  <a16:creationId xmlns:a16="http://schemas.microsoft.com/office/drawing/2014/main" id="{72B3E854-0AC6-4348-8CC9-DB7926E07EB3}"/>
                </a:ext>
              </a:extLst>
            </p:cNvPr>
            <p:cNvSpPr/>
            <p:nvPr/>
          </p:nvSpPr>
          <p:spPr>
            <a:xfrm>
              <a:off x="18357152" y="4835835"/>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9" name="Freeform: Shape 768">
              <a:extLst>
                <a:ext uri="{FF2B5EF4-FFF2-40B4-BE49-F238E27FC236}">
                  <a16:creationId xmlns:a16="http://schemas.microsoft.com/office/drawing/2014/main" id="{B11C6C21-B1B1-4A83-8F7E-3A8F0EF88CAE}"/>
                </a:ext>
              </a:extLst>
            </p:cNvPr>
            <p:cNvSpPr/>
            <p:nvPr/>
          </p:nvSpPr>
          <p:spPr>
            <a:xfrm>
              <a:off x="18359257" y="4931259"/>
              <a:ext cx="180612" cy="210715"/>
            </a:xfrm>
            <a:custGeom>
              <a:avLst/>
              <a:gdLst>
                <a:gd name="connsiteX0" fmla="*/ 25185 w 201477"/>
                <a:gd name="connsiteY0" fmla="*/ 123237 h 235057"/>
                <a:gd name="connsiteX1" fmla="*/ 197113 w 201477"/>
                <a:gd name="connsiteY1" fmla="*/ 25185 h 235057"/>
                <a:gd name="connsiteX2" fmla="*/ 193755 w 201477"/>
                <a:gd name="connsiteY2" fmla="*/ 127603 h 235057"/>
                <a:gd name="connsiteX3" fmla="*/ 25185 w 201477"/>
                <a:gd name="connsiteY3" fmla="*/ 223641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3" y="25185"/>
                  </a:lnTo>
                  <a:lnTo>
                    <a:pt x="193755" y="127603"/>
                  </a:lnTo>
                  <a:lnTo>
                    <a:pt x="25185" y="223641"/>
                  </a:lnTo>
                  <a:close/>
                </a:path>
              </a:pathLst>
            </a:custGeom>
            <a:solidFill>
              <a:srgbClr val="FF90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0" name="Freeform: Shape 769">
              <a:extLst>
                <a:ext uri="{FF2B5EF4-FFF2-40B4-BE49-F238E27FC236}">
                  <a16:creationId xmlns:a16="http://schemas.microsoft.com/office/drawing/2014/main" id="{BEDA1829-8155-4C7D-8E69-EF62B44EEB1A}"/>
                </a:ext>
              </a:extLst>
            </p:cNvPr>
            <p:cNvSpPr/>
            <p:nvPr/>
          </p:nvSpPr>
          <p:spPr>
            <a:xfrm>
              <a:off x="18357152" y="4929452"/>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1" name="Freeform: Shape 770">
              <a:extLst>
                <a:ext uri="{FF2B5EF4-FFF2-40B4-BE49-F238E27FC236}">
                  <a16:creationId xmlns:a16="http://schemas.microsoft.com/office/drawing/2014/main" id="{EE3D9842-46B0-4F6D-9831-DD52C1F3F03B}"/>
                </a:ext>
              </a:extLst>
            </p:cNvPr>
            <p:cNvSpPr/>
            <p:nvPr/>
          </p:nvSpPr>
          <p:spPr>
            <a:xfrm>
              <a:off x="18359257" y="5025177"/>
              <a:ext cx="180612" cy="210715"/>
            </a:xfrm>
            <a:custGeom>
              <a:avLst/>
              <a:gdLst>
                <a:gd name="connsiteX0" fmla="*/ 25185 w 201477"/>
                <a:gd name="connsiteY0" fmla="*/ 122901 h 235057"/>
                <a:gd name="connsiteX1" fmla="*/ 197113 w 201477"/>
                <a:gd name="connsiteY1" fmla="*/ 25185 h 235057"/>
                <a:gd name="connsiteX2" fmla="*/ 193755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2901"/>
                  </a:moveTo>
                  <a:lnTo>
                    <a:pt x="197113" y="25185"/>
                  </a:lnTo>
                  <a:lnTo>
                    <a:pt x="193755"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2" name="Freeform: Shape 771">
              <a:extLst>
                <a:ext uri="{FF2B5EF4-FFF2-40B4-BE49-F238E27FC236}">
                  <a16:creationId xmlns:a16="http://schemas.microsoft.com/office/drawing/2014/main" id="{7ADBBED5-44D4-410F-828C-D4FFC2F76901}"/>
                </a:ext>
              </a:extLst>
            </p:cNvPr>
            <p:cNvSpPr/>
            <p:nvPr/>
          </p:nvSpPr>
          <p:spPr>
            <a:xfrm>
              <a:off x="18357152" y="5023070"/>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8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8"/>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3" name="Freeform: Shape 772">
              <a:extLst>
                <a:ext uri="{FF2B5EF4-FFF2-40B4-BE49-F238E27FC236}">
                  <a16:creationId xmlns:a16="http://schemas.microsoft.com/office/drawing/2014/main" id="{56D726A4-4DB0-4E48-B56B-0C266026993C}"/>
                </a:ext>
              </a:extLst>
            </p:cNvPr>
            <p:cNvSpPr/>
            <p:nvPr/>
          </p:nvSpPr>
          <p:spPr>
            <a:xfrm>
              <a:off x="18359257" y="5118794"/>
              <a:ext cx="180612" cy="210715"/>
            </a:xfrm>
            <a:custGeom>
              <a:avLst/>
              <a:gdLst>
                <a:gd name="connsiteX0" fmla="*/ 25185 w 201477"/>
                <a:gd name="connsiteY0" fmla="*/ 122901 h 235057"/>
                <a:gd name="connsiteX1" fmla="*/ 197113 w 201477"/>
                <a:gd name="connsiteY1" fmla="*/ 25185 h 235057"/>
                <a:gd name="connsiteX2" fmla="*/ 193755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2901"/>
                  </a:moveTo>
                  <a:lnTo>
                    <a:pt x="197113" y="25185"/>
                  </a:lnTo>
                  <a:lnTo>
                    <a:pt x="193755"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4" name="Freeform: Shape 773">
              <a:extLst>
                <a:ext uri="{FF2B5EF4-FFF2-40B4-BE49-F238E27FC236}">
                  <a16:creationId xmlns:a16="http://schemas.microsoft.com/office/drawing/2014/main" id="{407FF4BB-29F4-4958-877E-1BF04441E58C}"/>
                </a:ext>
              </a:extLst>
            </p:cNvPr>
            <p:cNvSpPr/>
            <p:nvPr/>
          </p:nvSpPr>
          <p:spPr>
            <a:xfrm>
              <a:off x="18357152" y="5116988"/>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9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9"/>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5" name="Freeform: Shape 774">
              <a:extLst>
                <a:ext uri="{FF2B5EF4-FFF2-40B4-BE49-F238E27FC236}">
                  <a16:creationId xmlns:a16="http://schemas.microsoft.com/office/drawing/2014/main" id="{A489E0EB-C8AB-4E9E-AB09-D7FC41B570C1}"/>
                </a:ext>
              </a:extLst>
            </p:cNvPr>
            <p:cNvSpPr/>
            <p:nvPr/>
          </p:nvSpPr>
          <p:spPr>
            <a:xfrm>
              <a:off x="18359257" y="5212412"/>
              <a:ext cx="180612" cy="210715"/>
            </a:xfrm>
            <a:custGeom>
              <a:avLst/>
              <a:gdLst>
                <a:gd name="connsiteX0" fmla="*/ 25185 w 201477"/>
                <a:gd name="connsiteY0" fmla="*/ 123237 h 235057"/>
                <a:gd name="connsiteX1" fmla="*/ 197113 w 201477"/>
                <a:gd name="connsiteY1" fmla="*/ 25185 h 235057"/>
                <a:gd name="connsiteX2" fmla="*/ 193755 w 201477"/>
                <a:gd name="connsiteY2" fmla="*/ 127603 h 235057"/>
                <a:gd name="connsiteX3" fmla="*/ 25185 w 201477"/>
                <a:gd name="connsiteY3" fmla="*/ 223640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3" y="25185"/>
                  </a:lnTo>
                  <a:lnTo>
                    <a:pt x="193755" y="127603"/>
                  </a:lnTo>
                  <a:lnTo>
                    <a:pt x="25185" y="223640"/>
                  </a:lnTo>
                  <a:close/>
                </a:path>
              </a:pathLst>
            </a:custGeom>
            <a:solidFill>
              <a:srgbClr val="D7752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6" name="Freeform: Shape 775">
              <a:extLst>
                <a:ext uri="{FF2B5EF4-FFF2-40B4-BE49-F238E27FC236}">
                  <a16:creationId xmlns:a16="http://schemas.microsoft.com/office/drawing/2014/main" id="{36C57559-A970-4163-A0D2-2CB8FD2C99D9}"/>
                </a:ext>
              </a:extLst>
            </p:cNvPr>
            <p:cNvSpPr/>
            <p:nvPr/>
          </p:nvSpPr>
          <p:spPr>
            <a:xfrm>
              <a:off x="18357152" y="5210606"/>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9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9"/>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7" name="Freeform: Shape 776">
              <a:extLst>
                <a:ext uri="{FF2B5EF4-FFF2-40B4-BE49-F238E27FC236}">
                  <a16:creationId xmlns:a16="http://schemas.microsoft.com/office/drawing/2014/main" id="{10A80252-A0D9-4167-A29D-04CBBC3B511F}"/>
                </a:ext>
              </a:extLst>
            </p:cNvPr>
            <p:cNvSpPr/>
            <p:nvPr/>
          </p:nvSpPr>
          <p:spPr>
            <a:xfrm>
              <a:off x="18359257" y="5306030"/>
              <a:ext cx="180612" cy="210715"/>
            </a:xfrm>
            <a:custGeom>
              <a:avLst/>
              <a:gdLst>
                <a:gd name="connsiteX0" fmla="*/ 25185 w 201477"/>
                <a:gd name="connsiteY0" fmla="*/ 123237 h 235057"/>
                <a:gd name="connsiteX1" fmla="*/ 197113 w 201477"/>
                <a:gd name="connsiteY1" fmla="*/ 25185 h 235057"/>
                <a:gd name="connsiteX2" fmla="*/ 193755 w 201477"/>
                <a:gd name="connsiteY2" fmla="*/ 127603 h 235057"/>
                <a:gd name="connsiteX3" fmla="*/ 25185 w 201477"/>
                <a:gd name="connsiteY3" fmla="*/ 223640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3237"/>
                  </a:moveTo>
                  <a:lnTo>
                    <a:pt x="197113" y="25185"/>
                  </a:lnTo>
                  <a:lnTo>
                    <a:pt x="193755" y="127603"/>
                  </a:lnTo>
                  <a:lnTo>
                    <a:pt x="25185" y="223640"/>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8" name="Freeform: Shape 777">
              <a:extLst>
                <a:ext uri="{FF2B5EF4-FFF2-40B4-BE49-F238E27FC236}">
                  <a16:creationId xmlns:a16="http://schemas.microsoft.com/office/drawing/2014/main" id="{DB29FBE0-79B4-4673-AECB-AAEF62A43929}"/>
                </a:ext>
              </a:extLst>
            </p:cNvPr>
            <p:cNvSpPr/>
            <p:nvPr/>
          </p:nvSpPr>
          <p:spPr>
            <a:xfrm>
              <a:off x="18357152" y="5304223"/>
              <a:ext cx="180612" cy="210715"/>
            </a:xfrm>
            <a:custGeom>
              <a:avLst/>
              <a:gdLst>
                <a:gd name="connsiteX0" fmla="*/ 193418 w 201477"/>
                <a:gd name="connsiteY0" fmla="*/ 33580 h 235057"/>
                <a:gd name="connsiteX1" fmla="*/ 193418 w 201477"/>
                <a:gd name="connsiteY1" fmla="*/ 126931 h 235057"/>
                <a:gd name="connsiteX2" fmla="*/ 29885 w 201477"/>
                <a:gd name="connsiteY2" fmla="*/ 221290 h 235057"/>
                <a:gd name="connsiteX3" fmla="*/ 29885 w 201477"/>
                <a:gd name="connsiteY3" fmla="*/ 127939 h 235057"/>
                <a:gd name="connsiteX4" fmla="*/ 193418 w 201477"/>
                <a:gd name="connsiteY4" fmla="*/ 33580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580"/>
                  </a:moveTo>
                  <a:lnTo>
                    <a:pt x="193418" y="126931"/>
                  </a:lnTo>
                  <a:lnTo>
                    <a:pt x="29885" y="221290"/>
                  </a:lnTo>
                  <a:lnTo>
                    <a:pt x="29885" y="127939"/>
                  </a:lnTo>
                  <a:lnTo>
                    <a:pt x="193418" y="33580"/>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9" name="Freeform: Shape 778">
              <a:extLst>
                <a:ext uri="{FF2B5EF4-FFF2-40B4-BE49-F238E27FC236}">
                  <a16:creationId xmlns:a16="http://schemas.microsoft.com/office/drawing/2014/main" id="{2719BEE7-9C1E-4626-A3CD-8FFD68C95313}"/>
                </a:ext>
              </a:extLst>
            </p:cNvPr>
            <p:cNvSpPr/>
            <p:nvPr/>
          </p:nvSpPr>
          <p:spPr>
            <a:xfrm>
              <a:off x="18359257" y="5399948"/>
              <a:ext cx="180612" cy="210715"/>
            </a:xfrm>
            <a:custGeom>
              <a:avLst/>
              <a:gdLst>
                <a:gd name="connsiteX0" fmla="*/ 25185 w 201477"/>
                <a:gd name="connsiteY0" fmla="*/ 122902 h 235057"/>
                <a:gd name="connsiteX1" fmla="*/ 197113 w 201477"/>
                <a:gd name="connsiteY1" fmla="*/ 25185 h 235057"/>
                <a:gd name="connsiteX2" fmla="*/ 193755 w 201477"/>
                <a:gd name="connsiteY2" fmla="*/ 127603 h 235057"/>
                <a:gd name="connsiteX3" fmla="*/ 25185 w 201477"/>
                <a:gd name="connsiteY3" fmla="*/ 22330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2902"/>
                  </a:moveTo>
                  <a:lnTo>
                    <a:pt x="197113" y="25185"/>
                  </a:lnTo>
                  <a:lnTo>
                    <a:pt x="193755" y="127603"/>
                  </a:lnTo>
                  <a:lnTo>
                    <a:pt x="25185" y="223305"/>
                  </a:lnTo>
                  <a:close/>
                </a:path>
              </a:pathLst>
            </a:custGeom>
            <a:solidFill>
              <a:srgbClr val="FFAE5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0" name="Freeform: Shape 779">
              <a:extLst>
                <a:ext uri="{FF2B5EF4-FFF2-40B4-BE49-F238E27FC236}">
                  <a16:creationId xmlns:a16="http://schemas.microsoft.com/office/drawing/2014/main" id="{011D9417-F6F2-49DA-96CF-6A6B1E11EDB3}"/>
                </a:ext>
              </a:extLst>
            </p:cNvPr>
            <p:cNvSpPr/>
            <p:nvPr/>
          </p:nvSpPr>
          <p:spPr>
            <a:xfrm>
              <a:off x="18357152" y="5397841"/>
              <a:ext cx="180612" cy="210715"/>
            </a:xfrm>
            <a:custGeom>
              <a:avLst/>
              <a:gdLst>
                <a:gd name="connsiteX0" fmla="*/ 193418 w 201477"/>
                <a:gd name="connsiteY0" fmla="*/ 33916 h 235057"/>
                <a:gd name="connsiteX1" fmla="*/ 193418 w 201477"/>
                <a:gd name="connsiteY1" fmla="*/ 127267 h 235057"/>
                <a:gd name="connsiteX2" fmla="*/ 29885 w 201477"/>
                <a:gd name="connsiteY2" fmla="*/ 221626 h 235057"/>
                <a:gd name="connsiteX3" fmla="*/ 29885 w 201477"/>
                <a:gd name="connsiteY3" fmla="*/ 128274 h 235057"/>
                <a:gd name="connsiteX4" fmla="*/ 193418 w 201477"/>
                <a:gd name="connsiteY4" fmla="*/ 33916 h 235057"/>
                <a:gd name="connsiteX5" fmla="*/ 198456 w 201477"/>
                <a:gd name="connsiteY5" fmla="*/ 25185 h 235057"/>
                <a:gd name="connsiteX6" fmla="*/ 25185 w 201477"/>
                <a:gd name="connsiteY6" fmla="*/ 125252 h 235057"/>
                <a:gd name="connsiteX7" fmla="*/ 25185 w 201477"/>
                <a:gd name="connsiteY7" fmla="*/ 229685 h 235057"/>
                <a:gd name="connsiteX8" fmla="*/ 198456 w 201477"/>
                <a:gd name="connsiteY8" fmla="*/ 129618 h 235057"/>
                <a:gd name="connsiteX9" fmla="*/ 198456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193418" y="33916"/>
                  </a:moveTo>
                  <a:lnTo>
                    <a:pt x="193418" y="127267"/>
                  </a:lnTo>
                  <a:lnTo>
                    <a:pt x="29885" y="221626"/>
                  </a:lnTo>
                  <a:lnTo>
                    <a:pt x="29885" y="128274"/>
                  </a:lnTo>
                  <a:lnTo>
                    <a:pt x="193418" y="33916"/>
                  </a:lnTo>
                  <a:close/>
                  <a:moveTo>
                    <a:pt x="198456" y="25185"/>
                  </a:moveTo>
                  <a:lnTo>
                    <a:pt x="25185" y="125252"/>
                  </a:lnTo>
                  <a:lnTo>
                    <a:pt x="25185" y="229685"/>
                  </a:lnTo>
                  <a:lnTo>
                    <a:pt x="198456" y="129618"/>
                  </a:lnTo>
                  <a:lnTo>
                    <a:pt x="198456"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1" name="Freeform: Shape 780">
              <a:extLst>
                <a:ext uri="{FF2B5EF4-FFF2-40B4-BE49-F238E27FC236}">
                  <a16:creationId xmlns:a16="http://schemas.microsoft.com/office/drawing/2014/main" id="{20BE733F-2BB7-4099-9377-DC6F472C71EC}"/>
                </a:ext>
              </a:extLst>
            </p:cNvPr>
            <p:cNvSpPr/>
            <p:nvPr/>
          </p:nvSpPr>
          <p:spPr>
            <a:xfrm>
              <a:off x="18610830" y="4487772"/>
              <a:ext cx="1354595" cy="872961"/>
            </a:xfrm>
            <a:custGeom>
              <a:avLst/>
              <a:gdLst>
                <a:gd name="connsiteX0" fmla="*/ 444686 w 1511084"/>
                <a:gd name="connsiteY0" fmla="*/ 438977 h 973810"/>
                <a:gd name="connsiteX1" fmla="*/ 89414 w 1511084"/>
                <a:gd name="connsiteY1" fmla="*/ 528299 h 973810"/>
                <a:gd name="connsiteX2" fmla="*/ 88742 w 1511084"/>
                <a:gd name="connsiteY2" fmla="*/ 88742 h 973810"/>
                <a:gd name="connsiteX3" fmla="*/ 1423533 w 1511084"/>
                <a:gd name="connsiteY3" fmla="*/ 397674 h 973810"/>
                <a:gd name="connsiteX4" fmla="*/ 1271753 w 1511084"/>
                <a:gd name="connsiteY4" fmla="*/ 916480 h 973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1084" h="973810">
                  <a:moveTo>
                    <a:pt x="444686" y="438977"/>
                  </a:moveTo>
                  <a:lnTo>
                    <a:pt x="89414" y="528299"/>
                  </a:lnTo>
                  <a:lnTo>
                    <a:pt x="88742" y="88742"/>
                  </a:lnTo>
                  <a:lnTo>
                    <a:pt x="1423533" y="397674"/>
                  </a:lnTo>
                  <a:lnTo>
                    <a:pt x="1271753" y="916480"/>
                  </a:lnTo>
                  <a:close/>
                </a:path>
              </a:pathLst>
            </a:custGeom>
            <a:solidFill>
              <a:srgbClr val="B3B3B3"/>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2" name="Freeform: Shape 781">
              <a:extLst>
                <a:ext uri="{FF2B5EF4-FFF2-40B4-BE49-F238E27FC236}">
                  <a16:creationId xmlns:a16="http://schemas.microsoft.com/office/drawing/2014/main" id="{183977EB-7206-4577-B7FA-13D93B77A982}"/>
                </a:ext>
              </a:extLst>
            </p:cNvPr>
            <p:cNvSpPr/>
            <p:nvPr/>
          </p:nvSpPr>
          <p:spPr>
            <a:xfrm>
              <a:off x="19960308" y="5190657"/>
              <a:ext cx="662247" cy="662247"/>
            </a:xfrm>
            <a:custGeom>
              <a:avLst/>
              <a:gdLst>
                <a:gd name="connsiteX0" fmla="*/ 264364 w 738752"/>
                <a:gd name="connsiteY0" fmla="*/ 415472 h 738752"/>
                <a:gd name="connsiteX1" fmla="*/ 88742 w 738752"/>
                <a:gd name="connsiteY1" fmla="*/ 513860 h 738752"/>
                <a:gd name="connsiteX2" fmla="*/ 88742 w 738752"/>
                <a:gd name="connsiteY2" fmla="*/ 88742 h 738752"/>
                <a:gd name="connsiteX3" fmla="*/ 679744 w 738752"/>
                <a:gd name="connsiteY3" fmla="*/ 211979 h 738752"/>
                <a:gd name="connsiteX4" fmla="*/ 680079 w 738752"/>
                <a:gd name="connsiteY4" fmla="*/ 660603 h 7387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752" h="738752">
                  <a:moveTo>
                    <a:pt x="264364" y="415472"/>
                  </a:moveTo>
                  <a:lnTo>
                    <a:pt x="88742" y="513860"/>
                  </a:lnTo>
                  <a:lnTo>
                    <a:pt x="88742" y="88742"/>
                  </a:lnTo>
                  <a:lnTo>
                    <a:pt x="679744" y="211979"/>
                  </a:lnTo>
                  <a:lnTo>
                    <a:pt x="680079" y="660603"/>
                  </a:lnTo>
                  <a:close/>
                </a:path>
              </a:pathLst>
            </a:custGeom>
            <a:solidFill>
              <a:srgbClr val="B3B3B3"/>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3" name="Freeform: Shape 782">
              <a:extLst>
                <a:ext uri="{FF2B5EF4-FFF2-40B4-BE49-F238E27FC236}">
                  <a16:creationId xmlns:a16="http://schemas.microsoft.com/office/drawing/2014/main" id="{80FECCCC-834F-4957-9C5D-505A9783FAE2}"/>
                </a:ext>
              </a:extLst>
            </p:cNvPr>
            <p:cNvSpPr/>
            <p:nvPr/>
          </p:nvSpPr>
          <p:spPr>
            <a:xfrm>
              <a:off x="17985008" y="3850211"/>
              <a:ext cx="210715" cy="1535207"/>
            </a:xfrm>
            <a:custGeom>
              <a:avLst/>
              <a:gdLst>
                <a:gd name="connsiteX0" fmla="*/ 88742 w 235057"/>
                <a:gd name="connsiteY0" fmla="*/ 1639786 h 1712562"/>
                <a:gd name="connsiteX1" fmla="*/ 162616 w 235057"/>
                <a:gd name="connsiteY1" fmla="*/ 1595797 h 1712562"/>
                <a:gd name="connsiteX2" fmla="*/ 162616 w 235057"/>
                <a:gd name="connsiteY2" fmla="*/ 132731 h 1712562"/>
                <a:gd name="connsiteX3" fmla="*/ 88742 w 235057"/>
                <a:gd name="connsiteY3" fmla="*/ 88742 h 1712562"/>
              </a:gdLst>
              <a:ahLst/>
              <a:cxnLst>
                <a:cxn ang="0">
                  <a:pos x="connsiteX0" y="connsiteY0"/>
                </a:cxn>
                <a:cxn ang="0">
                  <a:pos x="connsiteX1" y="connsiteY1"/>
                </a:cxn>
                <a:cxn ang="0">
                  <a:pos x="connsiteX2" y="connsiteY2"/>
                </a:cxn>
                <a:cxn ang="0">
                  <a:pos x="connsiteX3" y="connsiteY3"/>
                </a:cxn>
              </a:cxnLst>
              <a:rect l="l" t="t" r="r" b="b"/>
              <a:pathLst>
                <a:path w="235057" h="1712562">
                  <a:moveTo>
                    <a:pt x="88742" y="1639786"/>
                  </a:moveTo>
                  <a:lnTo>
                    <a:pt x="162616" y="1595797"/>
                  </a:lnTo>
                  <a:lnTo>
                    <a:pt x="162616" y="132731"/>
                  </a:lnTo>
                  <a:lnTo>
                    <a:pt x="88742" y="88742"/>
                  </a:lnTo>
                  <a:close/>
                </a:path>
              </a:pathLst>
            </a:custGeom>
            <a:solidFill>
              <a:srgbClr val="E3D7C7"/>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4" name="Freeform: Shape 783">
              <a:extLst>
                <a:ext uri="{FF2B5EF4-FFF2-40B4-BE49-F238E27FC236}">
                  <a16:creationId xmlns:a16="http://schemas.microsoft.com/office/drawing/2014/main" id="{D026139E-2BEC-4815-8324-404BFBEFA751}"/>
                </a:ext>
              </a:extLst>
            </p:cNvPr>
            <p:cNvSpPr/>
            <p:nvPr/>
          </p:nvSpPr>
          <p:spPr>
            <a:xfrm>
              <a:off x="17864299" y="3756893"/>
              <a:ext cx="270919" cy="1625514"/>
            </a:xfrm>
            <a:custGeom>
              <a:avLst/>
              <a:gdLst>
                <a:gd name="connsiteX0" fmla="*/ 88742 w 302216"/>
                <a:gd name="connsiteY0" fmla="*/ 1657919 h 1813301"/>
                <a:gd name="connsiteX1" fmla="*/ 223396 w 302216"/>
                <a:gd name="connsiteY1" fmla="*/ 1743883 h 1813301"/>
                <a:gd name="connsiteX2" fmla="*/ 223396 w 302216"/>
                <a:gd name="connsiteY2" fmla="*/ 174706 h 1813301"/>
                <a:gd name="connsiteX3" fmla="*/ 88742 w 302216"/>
                <a:gd name="connsiteY3" fmla="*/ 88742 h 1813301"/>
              </a:gdLst>
              <a:ahLst/>
              <a:cxnLst>
                <a:cxn ang="0">
                  <a:pos x="connsiteX0" y="connsiteY0"/>
                </a:cxn>
                <a:cxn ang="0">
                  <a:pos x="connsiteX1" y="connsiteY1"/>
                </a:cxn>
                <a:cxn ang="0">
                  <a:pos x="connsiteX2" y="connsiteY2"/>
                </a:cxn>
                <a:cxn ang="0">
                  <a:pos x="connsiteX3" y="connsiteY3"/>
                </a:cxn>
              </a:cxnLst>
              <a:rect l="l" t="t" r="r" b="b"/>
              <a:pathLst>
                <a:path w="302216" h="1813301">
                  <a:moveTo>
                    <a:pt x="88742" y="1657919"/>
                  </a:moveTo>
                  <a:lnTo>
                    <a:pt x="223396" y="1743883"/>
                  </a:lnTo>
                  <a:lnTo>
                    <a:pt x="223396" y="174706"/>
                  </a:lnTo>
                  <a:lnTo>
                    <a:pt x="88742" y="88742"/>
                  </a:lnTo>
                  <a:close/>
                </a:path>
              </a:pathLst>
            </a:custGeom>
            <a:solidFill>
              <a:srgbClr val="B09F8F"/>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5" name="Freeform: Shape 784">
              <a:extLst>
                <a:ext uri="{FF2B5EF4-FFF2-40B4-BE49-F238E27FC236}">
                  <a16:creationId xmlns:a16="http://schemas.microsoft.com/office/drawing/2014/main" id="{4742DFE8-4BCB-4040-B456-40B20C8D1D7A}"/>
                </a:ext>
              </a:extLst>
            </p:cNvPr>
            <p:cNvSpPr/>
            <p:nvPr/>
          </p:nvSpPr>
          <p:spPr>
            <a:xfrm>
              <a:off x="17985008" y="4003430"/>
              <a:ext cx="571941" cy="632145"/>
            </a:xfrm>
            <a:custGeom>
              <a:avLst/>
              <a:gdLst>
                <a:gd name="connsiteX0" fmla="*/ 162281 w 638013"/>
                <a:gd name="connsiteY0" fmla="*/ 415807 h 705172"/>
                <a:gd name="connsiteX1" fmla="*/ 88742 w 638013"/>
                <a:gd name="connsiteY1" fmla="*/ 456774 h 705172"/>
                <a:gd name="connsiteX2" fmla="*/ 88742 w 638013"/>
                <a:gd name="connsiteY2" fmla="*/ 88742 h 705172"/>
                <a:gd name="connsiteX3" fmla="*/ 577325 w 638013"/>
                <a:gd name="connsiteY3" fmla="*/ 211979 h 705172"/>
                <a:gd name="connsiteX4" fmla="*/ 566916 w 638013"/>
                <a:gd name="connsiteY4" fmla="*/ 647507 h 705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8013" h="705172">
                  <a:moveTo>
                    <a:pt x="162281" y="415807"/>
                  </a:moveTo>
                  <a:lnTo>
                    <a:pt x="88742" y="456774"/>
                  </a:lnTo>
                  <a:lnTo>
                    <a:pt x="88742" y="88742"/>
                  </a:lnTo>
                  <a:lnTo>
                    <a:pt x="577325" y="211979"/>
                  </a:lnTo>
                  <a:lnTo>
                    <a:pt x="566916" y="647507"/>
                  </a:lnTo>
                  <a:close/>
                </a:path>
              </a:pathLst>
            </a:custGeom>
            <a:solidFill>
              <a:srgbClr val="B3B3B3"/>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6" name="Freeform: Shape 785">
              <a:extLst>
                <a:ext uri="{FF2B5EF4-FFF2-40B4-BE49-F238E27FC236}">
                  <a16:creationId xmlns:a16="http://schemas.microsoft.com/office/drawing/2014/main" id="{C05B8D3F-D4B5-47B2-9E8F-AAC4D019DCA0}"/>
                </a:ext>
              </a:extLst>
            </p:cNvPr>
            <p:cNvSpPr/>
            <p:nvPr/>
          </p:nvSpPr>
          <p:spPr>
            <a:xfrm>
              <a:off x="19709638" y="5052269"/>
              <a:ext cx="331123" cy="301022"/>
            </a:xfrm>
            <a:custGeom>
              <a:avLst/>
              <a:gdLst>
                <a:gd name="connsiteX0" fmla="*/ 25185 w 369376"/>
                <a:gd name="connsiteY0" fmla="*/ 127603 h 335796"/>
                <a:gd name="connsiteX1" fmla="*/ 26528 w 369376"/>
                <a:gd name="connsiteY1" fmla="*/ 25185 h 335796"/>
                <a:gd name="connsiteX2" fmla="*/ 369376 w 369376"/>
                <a:gd name="connsiteY2" fmla="*/ 227670 h 335796"/>
                <a:gd name="connsiteX3" fmla="*/ 368369 w 369376"/>
                <a:gd name="connsiteY3" fmla="*/ 325723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127603"/>
                  </a:moveTo>
                  <a:lnTo>
                    <a:pt x="26528" y="25185"/>
                  </a:lnTo>
                  <a:lnTo>
                    <a:pt x="369376" y="227670"/>
                  </a:lnTo>
                  <a:lnTo>
                    <a:pt x="368369" y="325723"/>
                  </a:lnTo>
                  <a:close/>
                </a:path>
              </a:pathLst>
            </a:custGeom>
            <a:solidFill>
              <a:srgbClr val="D9903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7" name="Freeform: Shape 786">
              <a:extLst>
                <a:ext uri="{FF2B5EF4-FFF2-40B4-BE49-F238E27FC236}">
                  <a16:creationId xmlns:a16="http://schemas.microsoft.com/office/drawing/2014/main" id="{DD6C91D5-6D5A-46E1-928A-FCC05851D61C}"/>
                </a:ext>
              </a:extLst>
            </p:cNvPr>
            <p:cNvSpPr/>
            <p:nvPr/>
          </p:nvSpPr>
          <p:spPr>
            <a:xfrm>
              <a:off x="19708735" y="5052269"/>
              <a:ext cx="331123" cy="301022"/>
            </a:xfrm>
            <a:custGeom>
              <a:avLst/>
              <a:gdLst>
                <a:gd name="connsiteX0" fmla="*/ 29885 w 369376"/>
                <a:gd name="connsiteY0" fmla="*/ 33915 h 335796"/>
                <a:gd name="connsiteX1" fmla="*/ 366689 w 369376"/>
                <a:gd name="connsiteY1" fmla="*/ 228342 h 335796"/>
                <a:gd name="connsiteX2" fmla="*/ 366689 w 369376"/>
                <a:gd name="connsiteY2" fmla="*/ 321693 h 335796"/>
                <a:gd name="connsiteX3" fmla="*/ 29885 w 369376"/>
                <a:gd name="connsiteY3" fmla="*/ 127267 h 335796"/>
                <a:gd name="connsiteX4" fmla="*/ 29885 w 369376"/>
                <a:gd name="connsiteY4" fmla="*/ 33915 h 335796"/>
                <a:gd name="connsiteX5" fmla="*/ 25185 w 369376"/>
                <a:gd name="connsiteY5" fmla="*/ 25185 h 335796"/>
                <a:gd name="connsiteX6" fmla="*/ 25185 w 369376"/>
                <a:gd name="connsiteY6" fmla="*/ 129618 h 335796"/>
                <a:gd name="connsiteX7" fmla="*/ 371727 w 369376"/>
                <a:gd name="connsiteY7" fmla="*/ 329752 h 335796"/>
                <a:gd name="connsiteX8" fmla="*/ 371727 w 369376"/>
                <a:gd name="connsiteY8" fmla="*/ 225320 h 335796"/>
                <a:gd name="connsiteX9" fmla="*/ 25185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29885" y="33915"/>
                  </a:moveTo>
                  <a:lnTo>
                    <a:pt x="366689" y="228342"/>
                  </a:lnTo>
                  <a:lnTo>
                    <a:pt x="366689" y="321693"/>
                  </a:lnTo>
                  <a:lnTo>
                    <a:pt x="29885" y="127267"/>
                  </a:lnTo>
                  <a:lnTo>
                    <a:pt x="29885" y="33915"/>
                  </a:lnTo>
                  <a:close/>
                  <a:moveTo>
                    <a:pt x="25185" y="25185"/>
                  </a:moveTo>
                  <a:lnTo>
                    <a:pt x="25185" y="129618"/>
                  </a:lnTo>
                  <a:lnTo>
                    <a:pt x="371727" y="329752"/>
                  </a:lnTo>
                  <a:lnTo>
                    <a:pt x="371727" y="225320"/>
                  </a:lnTo>
                  <a:lnTo>
                    <a:pt x="2518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8" name="Freeform: Shape 787">
              <a:extLst>
                <a:ext uri="{FF2B5EF4-FFF2-40B4-BE49-F238E27FC236}">
                  <a16:creationId xmlns:a16="http://schemas.microsoft.com/office/drawing/2014/main" id="{57DF601D-A2C2-490B-B9F1-3988B35D36E5}"/>
                </a:ext>
              </a:extLst>
            </p:cNvPr>
            <p:cNvSpPr/>
            <p:nvPr/>
          </p:nvSpPr>
          <p:spPr>
            <a:xfrm>
              <a:off x="19709639" y="5145887"/>
              <a:ext cx="180612" cy="210715"/>
            </a:xfrm>
            <a:custGeom>
              <a:avLst/>
              <a:gdLst>
                <a:gd name="connsiteX0" fmla="*/ 25185 w 201477"/>
                <a:gd name="connsiteY0" fmla="*/ 127938 h 235057"/>
                <a:gd name="connsiteX1" fmla="*/ 26528 w 201477"/>
                <a:gd name="connsiteY1" fmla="*/ 25185 h 235057"/>
                <a:gd name="connsiteX2" fmla="*/ 196105 w 201477"/>
                <a:gd name="connsiteY2" fmla="*/ 127603 h 235057"/>
                <a:gd name="connsiteX3" fmla="*/ 195098 w 201477"/>
                <a:gd name="connsiteY3" fmla="*/ 22565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7938"/>
                  </a:moveTo>
                  <a:lnTo>
                    <a:pt x="26528" y="25185"/>
                  </a:lnTo>
                  <a:lnTo>
                    <a:pt x="196105" y="127603"/>
                  </a:lnTo>
                  <a:lnTo>
                    <a:pt x="195098" y="225655"/>
                  </a:lnTo>
                  <a:close/>
                </a:path>
              </a:pathLst>
            </a:custGeom>
            <a:solidFill>
              <a:srgbClr val="DE791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9" name="Freeform: Shape 788">
              <a:extLst>
                <a:ext uri="{FF2B5EF4-FFF2-40B4-BE49-F238E27FC236}">
                  <a16:creationId xmlns:a16="http://schemas.microsoft.com/office/drawing/2014/main" id="{6A4CF3A7-E432-4FAC-B331-22152059A828}"/>
                </a:ext>
              </a:extLst>
            </p:cNvPr>
            <p:cNvSpPr/>
            <p:nvPr/>
          </p:nvSpPr>
          <p:spPr>
            <a:xfrm>
              <a:off x="19708736" y="5145887"/>
              <a:ext cx="180612" cy="210715"/>
            </a:xfrm>
            <a:custGeom>
              <a:avLst/>
              <a:gdLst>
                <a:gd name="connsiteX0" fmla="*/ 29885 w 201477"/>
                <a:gd name="connsiteY0" fmla="*/ 33915 h 235057"/>
                <a:gd name="connsiteX1" fmla="*/ 193419 w 201477"/>
                <a:gd name="connsiteY1" fmla="*/ 128274 h 235057"/>
                <a:gd name="connsiteX2" fmla="*/ 193419 w 201477"/>
                <a:gd name="connsiteY2" fmla="*/ 221626 h 235057"/>
                <a:gd name="connsiteX3" fmla="*/ 29885 w 201477"/>
                <a:gd name="connsiteY3" fmla="*/ 127267 h 235057"/>
                <a:gd name="connsiteX4" fmla="*/ 29885 w 201477"/>
                <a:gd name="connsiteY4" fmla="*/ 33915 h 235057"/>
                <a:gd name="connsiteX5" fmla="*/ 25185 w 201477"/>
                <a:gd name="connsiteY5" fmla="*/ 25185 h 235057"/>
                <a:gd name="connsiteX6" fmla="*/ 25185 w 201477"/>
                <a:gd name="connsiteY6" fmla="*/ 129618 h 235057"/>
                <a:gd name="connsiteX7" fmla="*/ 198456 w 201477"/>
                <a:gd name="connsiteY7" fmla="*/ 229685 h 235057"/>
                <a:gd name="connsiteX8" fmla="*/ 198456 w 201477"/>
                <a:gd name="connsiteY8" fmla="*/ 125252 h 235057"/>
                <a:gd name="connsiteX9" fmla="*/ 25185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29885" y="33915"/>
                  </a:moveTo>
                  <a:lnTo>
                    <a:pt x="193419" y="128274"/>
                  </a:lnTo>
                  <a:lnTo>
                    <a:pt x="193419" y="221626"/>
                  </a:lnTo>
                  <a:lnTo>
                    <a:pt x="29885" y="127267"/>
                  </a:lnTo>
                  <a:lnTo>
                    <a:pt x="29885" y="33915"/>
                  </a:lnTo>
                  <a:close/>
                  <a:moveTo>
                    <a:pt x="25185" y="25185"/>
                  </a:moveTo>
                  <a:lnTo>
                    <a:pt x="25185" y="129618"/>
                  </a:lnTo>
                  <a:lnTo>
                    <a:pt x="198456" y="229685"/>
                  </a:lnTo>
                  <a:lnTo>
                    <a:pt x="198456" y="125252"/>
                  </a:lnTo>
                  <a:lnTo>
                    <a:pt x="2518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0" name="Freeform: Shape 789">
              <a:extLst>
                <a:ext uri="{FF2B5EF4-FFF2-40B4-BE49-F238E27FC236}">
                  <a16:creationId xmlns:a16="http://schemas.microsoft.com/office/drawing/2014/main" id="{1718A5B4-7FF8-4F26-91AB-12B67AD44D7F}"/>
                </a:ext>
              </a:extLst>
            </p:cNvPr>
            <p:cNvSpPr/>
            <p:nvPr/>
          </p:nvSpPr>
          <p:spPr>
            <a:xfrm>
              <a:off x="19864966" y="5235891"/>
              <a:ext cx="180612" cy="210715"/>
            </a:xfrm>
            <a:custGeom>
              <a:avLst/>
              <a:gdLst>
                <a:gd name="connsiteX0" fmla="*/ 25185 w 201477"/>
                <a:gd name="connsiteY0" fmla="*/ 127603 h 235057"/>
                <a:gd name="connsiteX1" fmla="*/ 26528 w 201477"/>
                <a:gd name="connsiteY1" fmla="*/ 25185 h 235057"/>
                <a:gd name="connsiteX2" fmla="*/ 196105 w 201477"/>
                <a:gd name="connsiteY2" fmla="*/ 127267 h 235057"/>
                <a:gd name="connsiteX3" fmla="*/ 195098 w 201477"/>
                <a:gd name="connsiteY3" fmla="*/ 225320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7603"/>
                  </a:moveTo>
                  <a:lnTo>
                    <a:pt x="26528" y="25185"/>
                  </a:lnTo>
                  <a:lnTo>
                    <a:pt x="196105" y="127267"/>
                  </a:lnTo>
                  <a:lnTo>
                    <a:pt x="195098" y="225320"/>
                  </a:lnTo>
                  <a:close/>
                </a:path>
              </a:pathLst>
            </a:custGeom>
            <a:solidFill>
              <a:srgbClr val="D9903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1" name="Freeform: Shape 790">
              <a:extLst>
                <a:ext uri="{FF2B5EF4-FFF2-40B4-BE49-F238E27FC236}">
                  <a16:creationId xmlns:a16="http://schemas.microsoft.com/office/drawing/2014/main" id="{D7B0C932-5810-403C-8F01-7C5771DD6097}"/>
                </a:ext>
              </a:extLst>
            </p:cNvPr>
            <p:cNvSpPr/>
            <p:nvPr/>
          </p:nvSpPr>
          <p:spPr>
            <a:xfrm>
              <a:off x="19864063" y="5235891"/>
              <a:ext cx="180612" cy="210715"/>
            </a:xfrm>
            <a:custGeom>
              <a:avLst/>
              <a:gdLst>
                <a:gd name="connsiteX0" fmla="*/ 29885 w 201477"/>
                <a:gd name="connsiteY0" fmla="*/ 33580 h 235057"/>
                <a:gd name="connsiteX1" fmla="*/ 193418 w 201477"/>
                <a:gd name="connsiteY1" fmla="*/ 127938 h 235057"/>
                <a:gd name="connsiteX2" fmla="*/ 193418 w 201477"/>
                <a:gd name="connsiteY2" fmla="*/ 221290 h 235057"/>
                <a:gd name="connsiteX3" fmla="*/ 29885 w 201477"/>
                <a:gd name="connsiteY3" fmla="*/ 126931 h 235057"/>
                <a:gd name="connsiteX4" fmla="*/ 29885 w 201477"/>
                <a:gd name="connsiteY4" fmla="*/ 33580 h 235057"/>
                <a:gd name="connsiteX5" fmla="*/ 25185 w 201477"/>
                <a:gd name="connsiteY5" fmla="*/ 25185 h 235057"/>
                <a:gd name="connsiteX6" fmla="*/ 25185 w 201477"/>
                <a:gd name="connsiteY6" fmla="*/ 129618 h 235057"/>
                <a:gd name="connsiteX7" fmla="*/ 198456 w 201477"/>
                <a:gd name="connsiteY7" fmla="*/ 229685 h 235057"/>
                <a:gd name="connsiteX8" fmla="*/ 198456 w 201477"/>
                <a:gd name="connsiteY8" fmla="*/ 125252 h 235057"/>
                <a:gd name="connsiteX9" fmla="*/ 25185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29885" y="33580"/>
                  </a:moveTo>
                  <a:lnTo>
                    <a:pt x="193418" y="127938"/>
                  </a:lnTo>
                  <a:lnTo>
                    <a:pt x="193418" y="221290"/>
                  </a:lnTo>
                  <a:lnTo>
                    <a:pt x="29885" y="126931"/>
                  </a:lnTo>
                  <a:lnTo>
                    <a:pt x="29885" y="33580"/>
                  </a:lnTo>
                  <a:close/>
                  <a:moveTo>
                    <a:pt x="25185" y="25185"/>
                  </a:moveTo>
                  <a:lnTo>
                    <a:pt x="25185" y="129618"/>
                  </a:lnTo>
                  <a:lnTo>
                    <a:pt x="198456" y="229685"/>
                  </a:lnTo>
                  <a:lnTo>
                    <a:pt x="198456" y="125252"/>
                  </a:lnTo>
                  <a:lnTo>
                    <a:pt x="2518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2" name="Freeform: Shape 791">
              <a:extLst>
                <a:ext uri="{FF2B5EF4-FFF2-40B4-BE49-F238E27FC236}">
                  <a16:creationId xmlns:a16="http://schemas.microsoft.com/office/drawing/2014/main" id="{FEF1515B-50FE-4291-950F-95F08A1AC754}"/>
                </a:ext>
              </a:extLst>
            </p:cNvPr>
            <p:cNvSpPr/>
            <p:nvPr/>
          </p:nvSpPr>
          <p:spPr>
            <a:xfrm>
              <a:off x="19864966" y="5423127"/>
              <a:ext cx="180612" cy="210715"/>
            </a:xfrm>
            <a:custGeom>
              <a:avLst/>
              <a:gdLst>
                <a:gd name="connsiteX0" fmla="*/ 25185 w 201477"/>
                <a:gd name="connsiteY0" fmla="*/ 127603 h 235057"/>
                <a:gd name="connsiteX1" fmla="*/ 26528 w 201477"/>
                <a:gd name="connsiteY1" fmla="*/ 25185 h 235057"/>
                <a:gd name="connsiteX2" fmla="*/ 196105 w 201477"/>
                <a:gd name="connsiteY2" fmla="*/ 127267 h 235057"/>
                <a:gd name="connsiteX3" fmla="*/ 195098 w 201477"/>
                <a:gd name="connsiteY3" fmla="*/ 22565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7603"/>
                  </a:moveTo>
                  <a:lnTo>
                    <a:pt x="26528" y="25185"/>
                  </a:lnTo>
                  <a:lnTo>
                    <a:pt x="196105" y="127267"/>
                  </a:lnTo>
                  <a:lnTo>
                    <a:pt x="195098" y="225655"/>
                  </a:lnTo>
                  <a:close/>
                </a:path>
              </a:pathLst>
            </a:custGeom>
            <a:solidFill>
              <a:srgbClr val="D9903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3" name="Freeform: Shape 792">
              <a:extLst>
                <a:ext uri="{FF2B5EF4-FFF2-40B4-BE49-F238E27FC236}">
                  <a16:creationId xmlns:a16="http://schemas.microsoft.com/office/drawing/2014/main" id="{6BE5ABE2-9EB7-4152-961C-1D772991D033}"/>
                </a:ext>
              </a:extLst>
            </p:cNvPr>
            <p:cNvSpPr/>
            <p:nvPr/>
          </p:nvSpPr>
          <p:spPr>
            <a:xfrm>
              <a:off x="19864063" y="5423127"/>
              <a:ext cx="180612" cy="210715"/>
            </a:xfrm>
            <a:custGeom>
              <a:avLst/>
              <a:gdLst>
                <a:gd name="connsiteX0" fmla="*/ 29885 w 201477"/>
                <a:gd name="connsiteY0" fmla="*/ 33580 h 235057"/>
                <a:gd name="connsiteX1" fmla="*/ 193418 w 201477"/>
                <a:gd name="connsiteY1" fmla="*/ 127938 h 235057"/>
                <a:gd name="connsiteX2" fmla="*/ 193418 w 201477"/>
                <a:gd name="connsiteY2" fmla="*/ 221290 h 235057"/>
                <a:gd name="connsiteX3" fmla="*/ 29885 w 201477"/>
                <a:gd name="connsiteY3" fmla="*/ 126931 h 235057"/>
                <a:gd name="connsiteX4" fmla="*/ 29885 w 201477"/>
                <a:gd name="connsiteY4" fmla="*/ 33580 h 235057"/>
                <a:gd name="connsiteX5" fmla="*/ 25185 w 201477"/>
                <a:gd name="connsiteY5" fmla="*/ 25185 h 235057"/>
                <a:gd name="connsiteX6" fmla="*/ 25185 w 201477"/>
                <a:gd name="connsiteY6" fmla="*/ 129618 h 235057"/>
                <a:gd name="connsiteX7" fmla="*/ 198456 w 201477"/>
                <a:gd name="connsiteY7" fmla="*/ 229685 h 235057"/>
                <a:gd name="connsiteX8" fmla="*/ 198456 w 201477"/>
                <a:gd name="connsiteY8" fmla="*/ 125252 h 235057"/>
                <a:gd name="connsiteX9" fmla="*/ 25185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29885" y="33580"/>
                  </a:moveTo>
                  <a:lnTo>
                    <a:pt x="193418" y="127938"/>
                  </a:lnTo>
                  <a:lnTo>
                    <a:pt x="193418" y="221290"/>
                  </a:lnTo>
                  <a:lnTo>
                    <a:pt x="29885" y="126931"/>
                  </a:lnTo>
                  <a:lnTo>
                    <a:pt x="29885" y="33580"/>
                  </a:lnTo>
                  <a:close/>
                  <a:moveTo>
                    <a:pt x="25185" y="25185"/>
                  </a:moveTo>
                  <a:lnTo>
                    <a:pt x="25185" y="129618"/>
                  </a:lnTo>
                  <a:lnTo>
                    <a:pt x="198456" y="229685"/>
                  </a:lnTo>
                  <a:lnTo>
                    <a:pt x="198456" y="125252"/>
                  </a:lnTo>
                  <a:lnTo>
                    <a:pt x="2518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4" name="Freeform: Shape 793">
              <a:extLst>
                <a:ext uri="{FF2B5EF4-FFF2-40B4-BE49-F238E27FC236}">
                  <a16:creationId xmlns:a16="http://schemas.microsoft.com/office/drawing/2014/main" id="{EEC995D7-E434-4364-A65A-EEAD4B35E02E}"/>
                </a:ext>
              </a:extLst>
            </p:cNvPr>
            <p:cNvSpPr/>
            <p:nvPr/>
          </p:nvSpPr>
          <p:spPr>
            <a:xfrm>
              <a:off x="19864966" y="5610663"/>
              <a:ext cx="180612" cy="210715"/>
            </a:xfrm>
            <a:custGeom>
              <a:avLst/>
              <a:gdLst>
                <a:gd name="connsiteX0" fmla="*/ 25185 w 201477"/>
                <a:gd name="connsiteY0" fmla="*/ 127603 h 235057"/>
                <a:gd name="connsiteX1" fmla="*/ 26528 w 201477"/>
                <a:gd name="connsiteY1" fmla="*/ 25185 h 235057"/>
                <a:gd name="connsiteX2" fmla="*/ 196105 w 201477"/>
                <a:gd name="connsiteY2" fmla="*/ 127267 h 235057"/>
                <a:gd name="connsiteX3" fmla="*/ 195098 w 201477"/>
                <a:gd name="connsiteY3" fmla="*/ 22565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7603"/>
                  </a:moveTo>
                  <a:lnTo>
                    <a:pt x="26528" y="25185"/>
                  </a:lnTo>
                  <a:lnTo>
                    <a:pt x="196105" y="127267"/>
                  </a:lnTo>
                  <a:lnTo>
                    <a:pt x="195098" y="225655"/>
                  </a:lnTo>
                  <a:close/>
                </a:path>
              </a:pathLst>
            </a:custGeom>
            <a:solidFill>
              <a:srgbClr val="D9903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5" name="Freeform: Shape 794">
              <a:extLst>
                <a:ext uri="{FF2B5EF4-FFF2-40B4-BE49-F238E27FC236}">
                  <a16:creationId xmlns:a16="http://schemas.microsoft.com/office/drawing/2014/main" id="{AA8E433D-FB64-4948-953E-D0CAE1E5957F}"/>
                </a:ext>
              </a:extLst>
            </p:cNvPr>
            <p:cNvSpPr/>
            <p:nvPr/>
          </p:nvSpPr>
          <p:spPr>
            <a:xfrm>
              <a:off x="19864063" y="5610663"/>
              <a:ext cx="180612" cy="210715"/>
            </a:xfrm>
            <a:custGeom>
              <a:avLst/>
              <a:gdLst>
                <a:gd name="connsiteX0" fmla="*/ 29885 w 201477"/>
                <a:gd name="connsiteY0" fmla="*/ 33580 h 235057"/>
                <a:gd name="connsiteX1" fmla="*/ 193418 w 201477"/>
                <a:gd name="connsiteY1" fmla="*/ 127939 h 235057"/>
                <a:gd name="connsiteX2" fmla="*/ 193418 w 201477"/>
                <a:gd name="connsiteY2" fmla="*/ 221290 h 235057"/>
                <a:gd name="connsiteX3" fmla="*/ 29885 w 201477"/>
                <a:gd name="connsiteY3" fmla="*/ 126931 h 235057"/>
                <a:gd name="connsiteX4" fmla="*/ 29885 w 201477"/>
                <a:gd name="connsiteY4" fmla="*/ 33580 h 235057"/>
                <a:gd name="connsiteX5" fmla="*/ 25185 w 201477"/>
                <a:gd name="connsiteY5" fmla="*/ 25185 h 235057"/>
                <a:gd name="connsiteX6" fmla="*/ 25185 w 201477"/>
                <a:gd name="connsiteY6" fmla="*/ 129618 h 235057"/>
                <a:gd name="connsiteX7" fmla="*/ 198456 w 201477"/>
                <a:gd name="connsiteY7" fmla="*/ 229685 h 235057"/>
                <a:gd name="connsiteX8" fmla="*/ 198456 w 201477"/>
                <a:gd name="connsiteY8" fmla="*/ 125252 h 235057"/>
                <a:gd name="connsiteX9" fmla="*/ 25185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29885" y="33580"/>
                  </a:moveTo>
                  <a:lnTo>
                    <a:pt x="193418" y="127939"/>
                  </a:lnTo>
                  <a:lnTo>
                    <a:pt x="193418" y="221290"/>
                  </a:lnTo>
                  <a:lnTo>
                    <a:pt x="29885" y="126931"/>
                  </a:lnTo>
                  <a:lnTo>
                    <a:pt x="29885" y="33580"/>
                  </a:lnTo>
                  <a:close/>
                  <a:moveTo>
                    <a:pt x="25185" y="25185"/>
                  </a:moveTo>
                  <a:lnTo>
                    <a:pt x="25185" y="129618"/>
                  </a:lnTo>
                  <a:lnTo>
                    <a:pt x="198456" y="229685"/>
                  </a:lnTo>
                  <a:lnTo>
                    <a:pt x="198456" y="125252"/>
                  </a:lnTo>
                  <a:lnTo>
                    <a:pt x="2518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6" name="Freeform: Shape 795">
              <a:extLst>
                <a:ext uri="{FF2B5EF4-FFF2-40B4-BE49-F238E27FC236}">
                  <a16:creationId xmlns:a16="http://schemas.microsoft.com/office/drawing/2014/main" id="{865F77C2-42AE-490B-84BA-B3E63F4F01F4}"/>
                </a:ext>
              </a:extLst>
            </p:cNvPr>
            <p:cNvSpPr/>
            <p:nvPr/>
          </p:nvSpPr>
          <p:spPr>
            <a:xfrm>
              <a:off x="19864966" y="5797898"/>
              <a:ext cx="180612" cy="210715"/>
            </a:xfrm>
            <a:custGeom>
              <a:avLst/>
              <a:gdLst>
                <a:gd name="connsiteX0" fmla="*/ 25185 w 201477"/>
                <a:gd name="connsiteY0" fmla="*/ 127603 h 235057"/>
                <a:gd name="connsiteX1" fmla="*/ 26528 w 201477"/>
                <a:gd name="connsiteY1" fmla="*/ 25185 h 235057"/>
                <a:gd name="connsiteX2" fmla="*/ 196105 w 201477"/>
                <a:gd name="connsiteY2" fmla="*/ 127603 h 235057"/>
                <a:gd name="connsiteX3" fmla="*/ 195098 w 201477"/>
                <a:gd name="connsiteY3" fmla="*/ 22565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7603"/>
                  </a:moveTo>
                  <a:lnTo>
                    <a:pt x="26528" y="25185"/>
                  </a:lnTo>
                  <a:lnTo>
                    <a:pt x="196105" y="127603"/>
                  </a:lnTo>
                  <a:lnTo>
                    <a:pt x="195098" y="225655"/>
                  </a:lnTo>
                  <a:close/>
                </a:path>
              </a:pathLst>
            </a:custGeom>
            <a:solidFill>
              <a:srgbClr val="D9903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7" name="Freeform: Shape 796">
              <a:extLst>
                <a:ext uri="{FF2B5EF4-FFF2-40B4-BE49-F238E27FC236}">
                  <a16:creationId xmlns:a16="http://schemas.microsoft.com/office/drawing/2014/main" id="{5A30EC8F-AA33-4716-9CF1-21F2C9F99073}"/>
                </a:ext>
              </a:extLst>
            </p:cNvPr>
            <p:cNvSpPr/>
            <p:nvPr/>
          </p:nvSpPr>
          <p:spPr>
            <a:xfrm>
              <a:off x="19864063" y="5797898"/>
              <a:ext cx="180612" cy="210715"/>
            </a:xfrm>
            <a:custGeom>
              <a:avLst/>
              <a:gdLst>
                <a:gd name="connsiteX0" fmla="*/ 29885 w 201477"/>
                <a:gd name="connsiteY0" fmla="*/ 33580 h 235057"/>
                <a:gd name="connsiteX1" fmla="*/ 193418 w 201477"/>
                <a:gd name="connsiteY1" fmla="*/ 127938 h 235057"/>
                <a:gd name="connsiteX2" fmla="*/ 193418 w 201477"/>
                <a:gd name="connsiteY2" fmla="*/ 221290 h 235057"/>
                <a:gd name="connsiteX3" fmla="*/ 29885 w 201477"/>
                <a:gd name="connsiteY3" fmla="*/ 126931 h 235057"/>
                <a:gd name="connsiteX4" fmla="*/ 29885 w 201477"/>
                <a:gd name="connsiteY4" fmla="*/ 33580 h 235057"/>
                <a:gd name="connsiteX5" fmla="*/ 25185 w 201477"/>
                <a:gd name="connsiteY5" fmla="*/ 25185 h 235057"/>
                <a:gd name="connsiteX6" fmla="*/ 25185 w 201477"/>
                <a:gd name="connsiteY6" fmla="*/ 129618 h 235057"/>
                <a:gd name="connsiteX7" fmla="*/ 198456 w 201477"/>
                <a:gd name="connsiteY7" fmla="*/ 229685 h 235057"/>
                <a:gd name="connsiteX8" fmla="*/ 198456 w 201477"/>
                <a:gd name="connsiteY8" fmla="*/ 125252 h 235057"/>
                <a:gd name="connsiteX9" fmla="*/ 25185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29885" y="33580"/>
                  </a:moveTo>
                  <a:lnTo>
                    <a:pt x="193418" y="127938"/>
                  </a:lnTo>
                  <a:lnTo>
                    <a:pt x="193418" y="221290"/>
                  </a:lnTo>
                  <a:lnTo>
                    <a:pt x="29885" y="126931"/>
                  </a:lnTo>
                  <a:lnTo>
                    <a:pt x="29885" y="33580"/>
                  </a:lnTo>
                  <a:close/>
                  <a:moveTo>
                    <a:pt x="25185" y="25185"/>
                  </a:moveTo>
                  <a:lnTo>
                    <a:pt x="25185" y="129618"/>
                  </a:lnTo>
                  <a:lnTo>
                    <a:pt x="198456" y="229685"/>
                  </a:lnTo>
                  <a:lnTo>
                    <a:pt x="198456" y="125252"/>
                  </a:lnTo>
                  <a:lnTo>
                    <a:pt x="2518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8" name="Freeform: Shape 797">
              <a:extLst>
                <a:ext uri="{FF2B5EF4-FFF2-40B4-BE49-F238E27FC236}">
                  <a16:creationId xmlns:a16="http://schemas.microsoft.com/office/drawing/2014/main" id="{829D230D-DF5E-413E-B071-F1A53AC652F7}"/>
                </a:ext>
              </a:extLst>
            </p:cNvPr>
            <p:cNvSpPr/>
            <p:nvPr/>
          </p:nvSpPr>
          <p:spPr>
            <a:xfrm>
              <a:off x="19864966" y="5985434"/>
              <a:ext cx="180612" cy="210715"/>
            </a:xfrm>
            <a:custGeom>
              <a:avLst/>
              <a:gdLst>
                <a:gd name="connsiteX0" fmla="*/ 25185 w 201477"/>
                <a:gd name="connsiteY0" fmla="*/ 127603 h 235057"/>
                <a:gd name="connsiteX1" fmla="*/ 26528 w 201477"/>
                <a:gd name="connsiteY1" fmla="*/ 25185 h 235057"/>
                <a:gd name="connsiteX2" fmla="*/ 196105 w 201477"/>
                <a:gd name="connsiteY2" fmla="*/ 127267 h 235057"/>
                <a:gd name="connsiteX3" fmla="*/ 195098 w 201477"/>
                <a:gd name="connsiteY3" fmla="*/ 22565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7603"/>
                  </a:moveTo>
                  <a:lnTo>
                    <a:pt x="26528" y="25185"/>
                  </a:lnTo>
                  <a:lnTo>
                    <a:pt x="196105" y="127267"/>
                  </a:lnTo>
                  <a:lnTo>
                    <a:pt x="195098" y="225655"/>
                  </a:lnTo>
                  <a:close/>
                </a:path>
              </a:pathLst>
            </a:custGeom>
            <a:solidFill>
              <a:srgbClr val="D9903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9" name="Freeform: Shape 798">
              <a:extLst>
                <a:ext uri="{FF2B5EF4-FFF2-40B4-BE49-F238E27FC236}">
                  <a16:creationId xmlns:a16="http://schemas.microsoft.com/office/drawing/2014/main" id="{E489B94D-2CF5-4629-A074-4D1C69E1A6E1}"/>
                </a:ext>
              </a:extLst>
            </p:cNvPr>
            <p:cNvSpPr/>
            <p:nvPr/>
          </p:nvSpPr>
          <p:spPr>
            <a:xfrm>
              <a:off x="19864063" y="5985434"/>
              <a:ext cx="180612" cy="210715"/>
            </a:xfrm>
            <a:custGeom>
              <a:avLst/>
              <a:gdLst>
                <a:gd name="connsiteX0" fmla="*/ 29885 w 201477"/>
                <a:gd name="connsiteY0" fmla="*/ 33580 h 235057"/>
                <a:gd name="connsiteX1" fmla="*/ 193418 w 201477"/>
                <a:gd name="connsiteY1" fmla="*/ 127938 h 235057"/>
                <a:gd name="connsiteX2" fmla="*/ 193418 w 201477"/>
                <a:gd name="connsiteY2" fmla="*/ 221290 h 235057"/>
                <a:gd name="connsiteX3" fmla="*/ 29885 w 201477"/>
                <a:gd name="connsiteY3" fmla="*/ 126931 h 235057"/>
                <a:gd name="connsiteX4" fmla="*/ 29885 w 201477"/>
                <a:gd name="connsiteY4" fmla="*/ 33580 h 235057"/>
                <a:gd name="connsiteX5" fmla="*/ 25185 w 201477"/>
                <a:gd name="connsiteY5" fmla="*/ 25185 h 235057"/>
                <a:gd name="connsiteX6" fmla="*/ 25185 w 201477"/>
                <a:gd name="connsiteY6" fmla="*/ 129618 h 235057"/>
                <a:gd name="connsiteX7" fmla="*/ 198456 w 201477"/>
                <a:gd name="connsiteY7" fmla="*/ 229685 h 235057"/>
                <a:gd name="connsiteX8" fmla="*/ 198456 w 201477"/>
                <a:gd name="connsiteY8" fmla="*/ 125252 h 235057"/>
                <a:gd name="connsiteX9" fmla="*/ 25185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29885" y="33580"/>
                  </a:moveTo>
                  <a:lnTo>
                    <a:pt x="193418" y="127938"/>
                  </a:lnTo>
                  <a:lnTo>
                    <a:pt x="193418" y="221290"/>
                  </a:lnTo>
                  <a:lnTo>
                    <a:pt x="29885" y="126931"/>
                  </a:lnTo>
                  <a:lnTo>
                    <a:pt x="29885" y="33580"/>
                  </a:lnTo>
                  <a:close/>
                  <a:moveTo>
                    <a:pt x="25185" y="25185"/>
                  </a:moveTo>
                  <a:lnTo>
                    <a:pt x="25185" y="129618"/>
                  </a:lnTo>
                  <a:lnTo>
                    <a:pt x="198456" y="229685"/>
                  </a:lnTo>
                  <a:lnTo>
                    <a:pt x="198456" y="125252"/>
                  </a:lnTo>
                  <a:lnTo>
                    <a:pt x="2518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0" name="Freeform: Shape 799">
              <a:extLst>
                <a:ext uri="{FF2B5EF4-FFF2-40B4-BE49-F238E27FC236}">
                  <a16:creationId xmlns:a16="http://schemas.microsoft.com/office/drawing/2014/main" id="{119AB375-46A3-4B00-B2AA-61A829F71DC3}"/>
                </a:ext>
              </a:extLst>
            </p:cNvPr>
            <p:cNvSpPr/>
            <p:nvPr/>
          </p:nvSpPr>
          <p:spPr>
            <a:xfrm>
              <a:off x="19864966" y="6172669"/>
              <a:ext cx="180612" cy="210715"/>
            </a:xfrm>
            <a:custGeom>
              <a:avLst/>
              <a:gdLst>
                <a:gd name="connsiteX0" fmla="*/ 25185 w 201477"/>
                <a:gd name="connsiteY0" fmla="*/ 127603 h 235057"/>
                <a:gd name="connsiteX1" fmla="*/ 26528 w 201477"/>
                <a:gd name="connsiteY1" fmla="*/ 25185 h 235057"/>
                <a:gd name="connsiteX2" fmla="*/ 196105 w 201477"/>
                <a:gd name="connsiteY2" fmla="*/ 127603 h 235057"/>
                <a:gd name="connsiteX3" fmla="*/ 195098 w 201477"/>
                <a:gd name="connsiteY3" fmla="*/ 22565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7603"/>
                  </a:moveTo>
                  <a:lnTo>
                    <a:pt x="26528" y="25185"/>
                  </a:lnTo>
                  <a:lnTo>
                    <a:pt x="196105" y="127603"/>
                  </a:lnTo>
                  <a:lnTo>
                    <a:pt x="195098" y="225655"/>
                  </a:lnTo>
                  <a:close/>
                </a:path>
              </a:pathLst>
            </a:custGeom>
            <a:solidFill>
              <a:srgbClr val="B55F1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1" name="Freeform: Shape 800">
              <a:extLst>
                <a:ext uri="{FF2B5EF4-FFF2-40B4-BE49-F238E27FC236}">
                  <a16:creationId xmlns:a16="http://schemas.microsoft.com/office/drawing/2014/main" id="{8D1311FE-922D-488E-9DB0-D063A8A7A1EB}"/>
                </a:ext>
              </a:extLst>
            </p:cNvPr>
            <p:cNvSpPr/>
            <p:nvPr/>
          </p:nvSpPr>
          <p:spPr>
            <a:xfrm>
              <a:off x="19864063" y="6172669"/>
              <a:ext cx="180612" cy="210715"/>
            </a:xfrm>
            <a:custGeom>
              <a:avLst/>
              <a:gdLst>
                <a:gd name="connsiteX0" fmla="*/ 29885 w 201477"/>
                <a:gd name="connsiteY0" fmla="*/ 33915 h 235057"/>
                <a:gd name="connsiteX1" fmla="*/ 193418 w 201477"/>
                <a:gd name="connsiteY1" fmla="*/ 128274 h 235057"/>
                <a:gd name="connsiteX2" fmla="*/ 193418 w 201477"/>
                <a:gd name="connsiteY2" fmla="*/ 221625 h 235057"/>
                <a:gd name="connsiteX3" fmla="*/ 29885 w 201477"/>
                <a:gd name="connsiteY3" fmla="*/ 127267 h 235057"/>
                <a:gd name="connsiteX4" fmla="*/ 29885 w 201477"/>
                <a:gd name="connsiteY4" fmla="*/ 33915 h 235057"/>
                <a:gd name="connsiteX5" fmla="*/ 25185 w 201477"/>
                <a:gd name="connsiteY5" fmla="*/ 25185 h 235057"/>
                <a:gd name="connsiteX6" fmla="*/ 25185 w 201477"/>
                <a:gd name="connsiteY6" fmla="*/ 129618 h 235057"/>
                <a:gd name="connsiteX7" fmla="*/ 198456 w 201477"/>
                <a:gd name="connsiteY7" fmla="*/ 229685 h 235057"/>
                <a:gd name="connsiteX8" fmla="*/ 198456 w 201477"/>
                <a:gd name="connsiteY8" fmla="*/ 125252 h 235057"/>
                <a:gd name="connsiteX9" fmla="*/ 25185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29885" y="33915"/>
                  </a:moveTo>
                  <a:lnTo>
                    <a:pt x="193418" y="128274"/>
                  </a:lnTo>
                  <a:lnTo>
                    <a:pt x="193418" y="221625"/>
                  </a:lnTo>
                  <a:lnTo>
                    <a:pt x="29885" y="127267"/>
                  </a:lnTo>
                  <a:lnTo>
                    <a:pt x="29885" y="33915"/>
                  </a:lnTo>
                  <a:close/>
                  <a:moveTo>
                    <a:pt x="25185" y="25185"/>
                  </a:moveTo>
                  <a:lnTo>
                    <a:pt x="25185" y="129618"/>
                  </a:lnTo>
                  <a:lnTo>
                    <a:pt x="198456" y="229685"/>
                  </a:lnTo>
                  <a:lnTo>
                    <a:pt x="198456" y="125252"/>
                  </a:lnTo>
                  <a:lnTo>
                    <a:pt x="2518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2" name="Freeform: Shape 801">
              <a:extLst>
                <a:ext uri="{FF2B5EF4-FFF2-40B4-BE49-F238E27FC236}">
                  <a16:creationId xmlns:a16="http://schemas.microsoft.com/office/drawing/2014/main" id="{BE2A08BE-467E-4617-AEA6-D5757E96772B}"/>
                </a:ext>
              </a:extLst>
            </p:cNvPr>
            <p:cNvSpPr/>
            <p:nvPr/>
          </p:nvSpPr>
          <p:spPr>
            <a:xfrm>
              <a:off x="19864966" y="6360205"/>
              <a:ext cx="180612" cy="210715"/>
            </a:xfrm>
            <a:custGeom>
              <a:avLst/>
              <a:gdLst>
                <a:gd name="connsiteX0" fmla="*/ 25185 w 201477"/>
                <a:gd name="connsiteY0" fmla="*/ 127603 h 235057"/>
                <a:gd name="connsiteX1" fmla="*/ 26528 w 201477"/>
                <a:gd name="connsiteY1" fmla="*/ 25185 h 235057"/>
                <a:gd name="connsiteX2" fmla="*/ 196105 w 201477"/>
                <a:gd name="connsiteY2" fmla="*/ 127267 h 235057"/>
                <a:gd name="connsiteX3" fmla="*/ 195098 w 201477"/>
                <a:gd name="connsiteY3" fmla="*/ 22565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7603"/>
                  </a:moveTo>
                  <a:lnTo>
                    <a:pt x="26528" y="25185"/>
                  </a:lnTo>
                  <a:lnTo>
                    <a:pt x="196105" y="127267"/>
                  </a:lnTo>
                  <a:lnTo>
                    <a:pt x="195098" y="225655"/>
                  </a:lnTo>
                  <a:close/>
                </a:path>
              </a:pathLst>
            </a:custGeom>
            <a:solidFill>
              <a:srgbClr val="D9903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3" name="Freeform: Shape 802">
              <a:extLst>
                <a:ext uri="{FF2B5EF4-FFF2-40B4-BE49-F238E27FC236}">
                  <a16:creationId xmlns:a16="http://schemas.microsoft.com/office/drawing/2014/main" id="{79257AD7-C80D-43A7-88A3-BAB2CBF81CA3}"/>
                </a:ext>
              </a:extLst>
            </p:cNvPr>
            <p:cNvSpPr/>
            <p:nvPr/>
          </p:nvSpPr>
          <p:spPr>
            <a:xfrm>
              <a:off x="19864063" y="6360205"/>
              <a:ext cx="180612" cy="210715"/>
            </a:xfrm>
            <a:custGeom>
              <a:avLst/>
              <a:gdLst>
                <a:gd name="connsiteX0" fmla="*/ 29885 w 201477"/>
                <a:gd name="connsiteY0" fmla="*/ 33580 h 235057"/>
                <a:gd name="connsiteX1" fmla="*/ 193418 w 201477"/>
                <a:gd name="connsiteY1" fmla="*/ 127938 h 235057"/>
                <a:gd name="connsiteX2" fmla="*/ 193418 w 201477"/>
                <a:gd name="connsiteY2" fmla="*/ 221290 h 235057"/>
                <a:gd name="connsiteX3" fmla="*/ 29885 w 201477"/>
                <a:gd name="connsiteY3" fmla="*/ 126931 h 235057"/>
                <a:gd name="connsiteX4" fmla="*/ 29885 w 201477"/>
                <a:gd name="connsiteY4" fmla="*/ 33580 h 235057"/>
                <a:gd name="connsiteX5" fmla="*/ 25185 w 201477"/>
                <a:gd name="connsiteY5" fmla="*/ 25185 h 235057"/>
                <a:gd name="connsiteX6" fmla="*/ 25185 w 201477"/>
                <a:gd name="connsiteY6" fmla="*/ 129618 h 235057"/>
                <a:gd name="connsiteX7" fmla="*/ 198456 w 201477"/>
                <a:gd name="connsiteY7" fmla="*/ 229685 h 235057"/>
                <a:gd name="connsiteX8" fmla="*/ 198456 w 201477"/>
                <a:gd name="connsiteY8" fmla="*/ 125252 h 235057"/>
                <a:gd name="connsiteX9" fmla="*/ 25185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29885" y="33580"/>
                  </a:moveTo>
                  <a:lnTo>
                    <a:pt x="193418" y="127938"/>
                  </a:lnTo>
                  <a:lnTo>
                    <a:pt x="193418" y="221290"/>
                  </a:lnTo>
                  <a:lnTo>
                    <a:pt x="29885" y="126931"/>
                  </a:lnTo>
                  <a:lnTo>
                    <a:pt x="29885" y="33580"/>
                  </a:lnTo>
                  <a:close/>
                  <a:moveTo>
                    <a:pt x="25185" y="25185"/>
                  </a:moveTo>
                  <a:lnTo>
                    <a:pt x="25185" y="129618"/>
                  </a:lnTo>
                  <a:lnTo>
                    <a:pt x="198456" y="229685"/>
                  </a:lnTo>
                  <a:lnTo>
                    <a:pt x="198456" y="125252"/>
                  </a:lnTo>
                  <a:lnTo>
                    <a:pt x="2518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4" name="Freeform: Shape 803">
              <a:extLst>
                <a:ext uri="{FF2B5EF4-FFF2-40B4-BE49-F238E27FC236}">
                  <a16:creationId xmlns:a16="http://schemas.microsoft.com/office/drawing/2014/main" id="{E8154910-EB76-4ED1-9688-61D48F09F1BC}"/>
                </a:ext>
              </a:extLst>
            </p:cNvPr>
            <p:cNvSpPr/>
            <p:nvPr/>
          </p:nvSpPr>
          <p:spPr>
            <a:xfrm>
              <a:off x="19709638" y="5239805"/>
              <a:ext cx="331123" cy="301022"/>
            </a:xfrm>
            <a:custGeom>
              <a:avLst/>
              <a:gdLst>
                <a:gd name="connsiteX0" fmla="*/ 25185 w 369376"/>
                <a:gd name="connsiteY0" fmla="*/ 127603 h 335796"/>
                <a:gd name="connsiteX1" fmla="*/ 26528 w 369376"/>
                <a:gd name="connsiteY1" fmla="*/ 25185 h 335796"/>
                <a:gd name="connsiteX2" fmla="*/ 369376 w 369376"/>
                <a:gd name="connsiteY2" fmla="*/ 227334 h 335796"/>
                <a:gd name="connsiteX3" fmla="*/ 368369 w 369376"/>
                <a:gd name="connsiteY3" fmla="*/ 325723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127603"/>
                  </a:moveTo>
                  <a:lnTo>
                    <a:pt x="26528" y="25185"/>
                  </a:lnTo>
                  <a:lnTo>
                    <a:pt x="369376" y="227334"/>
                  </a:lnTo>
                  <a:lnTo>
                    <a:pt x="368369" y="325723"/>
                  </a:lnTo>
                  <a:close/>
                </a:path>
              </a:pathLst>
            </a:custGeom>
            <a:solidFill>
              <a:srgbClr val="D9903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5" name="Freeform: Shape 804">
              <a:extLst>
                <a:ext uri="{FF2B5EF4-FFF2-40B4-BE49-F238E27FC236}">
                  <a16:creationId xmlns:a16="http://schemas.microsoft.com/office/drawing/2014/main" id="{A339F4D6-B510-4093-BE2A-3DDF445BB130}"/>
                </a:ext>
              </a:extLst>
            </p:cNvPr>
            <p:cNvSpPr/>
            <p:nvPr/>
          </p:nvSpPr>
          <p:spPr>
            <a:xfrm>
              <a:off x="19708735" y="5239805"/>
              <a:ext cx="331123" cy="301022"/>
            </a:xfrm>
            <a:custGeom>
              <a:avLst/>
              <a:gdLst>
                <a:gd name="connsiteX0" fmla="*/ 29885 w 369376"/>
                <a:gd name="connsiteY0" fmla="*/ 33580 h 335796"/>
                <a:gd name="connsiteX1" fmla="*/ 366689 w 369376"/>
                <a:gd name="connsiteY1" fmla="*/ 228006 h 335796"/>
                <a:gd name="connsiteX2" fmla="*/ 366689 w 369376"/>
                <a:gd name="connsiteY2" fmla="*/ 321357 h 335796"/>
                <a:gd name="connsiteX3" fmla="*/ 29885 w 369376"/>
                <a:gd name="connsiteY3" fmla="*/ 126931 h 335796"/>
                <a:gd name="connsiteX4" fmla="*/ 29885 w 369376"/>
                <a:gd name="connsiteY4" fmla="*/ 33580 h 335796"/>
                <a:gd name="connsiteX5" fmla="*/ 25185 w 369376"/>
                <a:gd name="connsiteY5" fmla="*/ 25185 h 335796"/>
                <a:gd name="connsiteX6" fmla="*/ 25185 w 369376"/>
                <a:gd name="connsiteY6" fmla="*/ 129618 h 335796"/>
                <a:gd name="connsiteX7" fmla="*/ 371727 w 369376"/>
                <a:gd name="connsiteY7" fmla="*/ 329752 h 335796"/>
                <a:gd name="connsiteX8" fmla="*/ 371727 w 369376"/>
                <a:gd name="connsiteY8" fmla="*/ 225320 h 335796"/>
                <a:gd name="connsiteX9" fmla="*/ 25185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29885" y="33580"/>
                  </a:moveTo>
                  <a:lnTo>
                    <a:pt x="366689" y="228006"/>
                  </a:lnTo>
                  <a:lnTo>
                    <a:pt x="366689" y="321357"/>
                  </a:lnTo>
                  <a:lnTo>
                    <a:pt x="29885" y="126931"/>
                  </a:lnTo>
                  <a:lnTo>
                    <a:pt x="29885" y="33580"/>
                  </a:lnTo>
                  <a:close/>
                  <a:moveTo>
                    <a:pt x="25185" y="25185"/>
                  </a:moveTo>
                  <a:lnTo>
                    <a:pt x="25185" y="129618"/>
                  </a:lnTo>
                  <a:lnTo>
                    <a:pt x="371727" y="329752"/>
                  </a:lnTo>
                  <a:lnTo>
                    <a:pt x="371727" y="225320"/>
                  </a:lnTo>
                  <a:lnTo>
                    <a:pt x="2518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6" name="Freeform: Shape 805">
              <a:extLst>
                <a:ext uri="{FF2B5EF4-FFF2-40B4-BE49-F238E27FC236}">
                  <a16:creationId xmlns:a16="http://schemas.microsoft.com/office/drawing/2014/main" id="{4D0B0DC5-FF93-4445-97AA-89CC0857A625}"/>
                </a:ext>
              </a:extLst>
            </p:cNvPr>
            <p:cNvSpPr/>
            <p:nvPr/>
          </p:nvSpPr>
          <p:spPr>
            <a:xfrm>
              <a:off x="19709639" y="5333422"/>
              <a:ext cx="180612" cy="210715"/>
            </a:xfrm>
            <a:custGeom>
              <a:avLst/>
              <a:gdLst>
                <a:gd name="connsiteX0" fmla="*/ 25185 w 201477"/>
                <a:gd name="connsiteY0" fmla="*/ 127603 h 235057"/>
                <a:gd name="connsiteX1" fmla="*/ 26528 w 201477"/>
                <a:gd name="connsiteY1" fmla="*/ 25185 h 235057"/>
                <a:gd name="connsiteX2" fmla="*/ 196105 w 201477"/>
                <a:gd name="connsiteY2" fmla="*/ 127267 h 235057"/>
                <a:gd name="connsiteX3" fmla="*/ 195098 w 201477"/>
                <a:gd name="connsiteY3" fmla="*/ 22565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7603"/>
                  </a:moveTo>
                  <a:lnTo>
                    <a:pt x="26528" y="25185"/>
                  </a:lnTo>
                  <a:lnTo>
                    <a:pt x="196105" y="127267"/>
                  </a:lnTo>
                  <a:lnTo>
                    <a:pt x="195098" y="225655"/>
                  </a:lnTo>
                  <a:close/>
                </a:path>
              </a:pathLst>
            </a:custGeom>
            <a:solidFill>
              <a:srgbClr val="D9903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7" name="Freeform: Shape 806">
              <a:extLst>
                <a:ext uri="{FF2B5EF4-FFF2-40B4-BE49-F238E27FC236}">
                  <a16:creationId xmlns:a16="http://schemas.microsoft.com/office/drawing/2014/main" id="{107A5453-19FB-479D-9872-885A58F7D95F}"/>
                </a:ext>
              </a:extLst>
            </p:cNvPr>
            <p:cNvSpPr/>
            <p:nvPr/>
          </p:nvSpPr>
          <p:spPr>
            <a:xfrm>
              <a:off x="19708736" y="5333422"/>
              <a:ext cx="180612" cy="210715"/>
            </a:xfrm>
            <a:custGeom>
              <a:avLst/>
              <a:gdLst>
                <a:gd name="connsiteX0" fmla="*/ 29885 w 201477"/>
                <a:gd name="connsiteY0" fmla="*/ 33580 h 235057"/>
                <a:gd name="connsiteX1" fmla="*/ 193419 w 201477"/>
                <a:gd name="connsiteY1" fmla="*/ 127938 h 235057"/>
                <a:gd name="connsiteX2" fmla="*/ 193419 w 201477"/>
                <a:gd name="connsiteY2" fmla="*/ 221290 h 235057"/>
                <a:gd name="connsiteX3" fmla="*/ 29885 w 201477"/>
                <a:gd name="connsiteY3" fmla="*/ 126931 h 235057"/>
                <a:gd name="connsiteX4" fmla="*/ 29885 w 201477"/>
                <a:gd name="connsiteY4" fmla="*/ 33580 h 235057"/>
                <a:gd name="connsiteX5" fmla="*/ 25185 w 201477"/>
                <a:gd name="connsiteY5" fmla="*/ 25185 h 235057"/>
                <a:gd name="connsiteX6" fmla="*/ 25185 w 201477"/>
                <a:gd name="connsiteY6" fmla="*/ 129618 h 235057"/>
                <a:gd name="connsiteX7" fmla="*/ 198456 w 201477"/>
                <a:gd name="connsiteY7" fmla="*/ 229685 h 235057"/>
                <a:gd name="connsiteX8" fmla="*/ 198456 w 201477"/>
                <a:gd name="connsiteY8" fmla="*/ 125252 h 235057"/>
                <a:gd name="connsiteX9" fmla="*/ 25185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29885" y="33580"/>
                  </a:moveTo>
                  <a:lnTo>
                    <a:pt x="193419" y="127938"/>
                  </a:lnTo>
                  <a:lnTo>
                    <a:pt x="193419" y="221290"/>
                  </a:lnTo>
                  <a:lnTo>
                    <a:pt x="29885" y="126931"/>
                  </a:lnTo>
                  <a:lnTo>
                    <a:pt x="29885" y="33580"/>
                  </a:lnTo>
                  <a:close/>
                  <a:moveTo>
                    <a:pt x="25185" y="25185"/>
                  </a:moveTo>
                  <a:lnTo>
                    <a:pt x="25185" y="129618"/>
                  </a:lnTo>
                  <a:lnTo>
                    <a:pt x="198456" y="229685"/>
                  </a:lnTo>
                  <a:lnTo>
                    <a:pt x="198456" y="125252"/>
                  </a:lnTo>
                  <a:lnTo>
                    <a:pt x="2518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8" name="Freeform: Shape 807">
              <a:extLst>
                <a:ext uri="{FF2B5EF4-FFF2-40B4-BE49-F238E27FC236}">
                  <a16:creationId xmlns:a16="http://schemas.microsoft.com/office/drawing/2014/main" id="{568A454C-195E-41AD-8B83-288959CBBF38}"/>
                </a:ext>
              </a:extLst>
            </p:cNvPr>
            <p:cNvSpPr/>
            <p:nvPr/>
          </p:nvSpPr>
          <p:spPr>
            <a:xfrm>
              <a:off x="19709638" y="5427040"/>
              <a:ext cx="331123" cy="301022"/>
            </a:xfrm>
            <a:custGeom>
              <a:avLst/>
              <a:gdLst>
                <a:gd name="connsiteX0" fmla="*/ 25185 w 369376"/>
                <a:gd name="connsiteY0" fmla="*/ 127938 h 335796"/>
                <a:gd name="connsiteX1" fmla="*/ 26528 w 369376"/>
                <a:gd name="connsiteY1" fmla="*/ 25185 h 335796"/>
                <a:gd name="connsiteX2" fmla="*/ 369376 w 369376"/>
                <a:gd name="connsiteY2" fmla="*/ 227670 h 335796"/>
                <a:gd name="connsiteX3" fmla="*/ 368369 w 369376"/>
                <a:gd name="connsiteY3" fmla="*/ 325723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127938"/>
                  </a:moveTo>
                  <a:lnTo>
                    <a:pt x="26528" y="25185"/>
                  </a:lnTo>
                  <a:lnTo>
                    <a:pt x="369376" y="227670"/>
                  </a:lnTo>
                  <a:lnTo>
                    <a:pt x="368369" y="325723"/>
                  </a:lnTo>
                  <a:close/>
                </a:path>
              </a:pathLst>
            </a:custGeom>
            <a:solidFill>
              <a:srgbClr val="D9903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9" name="Freeform: Shape 808">
              <a:extLst>
                <a:ext uri="{FF2B5EF4-FFF2-40B4-BE49-F238E27FC236}">
                  <a16:creationId xmlns:a16="http://schemas.microsoft.com/office/drawing/2014/main" id="{882822B9-70FB-4F3A-83C8-08F5142D13D3}"/>
                </a:ext>
              </a:extLst>
            </p:cNvPr>
            <p:cNvSpPr/>
            <p:nvPr/>
          </p:nvSpPr>
          <p:spPr>
            <a:xfrm>
              <a:off x="19708735" y="5427040"/>
              <a:ext cx="331123" cy="301022"/>
            </a:xfrm>
            <a:custGeom>
              <a:avLst/>
              <a:gdLst>
                <a:gd name="connsiteX0" fmla="*/ 29885 w 369376"/>
                <a:gd name="connsiteY0" fmla="*/ 33916 h 335796"/>
                <a:gd name="connsiteX1" fmla="*/ 366689 w 369376"/>
                <a:gd name="connsiteY1" fmla="*/ 228342 h 335796"/>
                <a:gd name="connsiteX2" fmla="*/ 366689 w 369376"/>
                <a:gd name="connsiteY2" fmla="*/ 321693 h 335796"/>
                <a:gd name="connsiteX3" fmla="*/ 29885 w 369376"/>
                <a:gd name="connsiteY3" fmla="*/ 127267 h 335796"/>
                <a:gd name="connsiteX4" fmla="*/ 29885 w 369376"/>
                <a:gd name="connsiteY4" fmla="*/ 33916 h 335796"/>
                <a:gd name="connsiteX5" fmla="*/ 25185 w 369376"/>
                <a:gd name="connsiteY5" fmla="*/ 25185 h 335796"/>
                <a:gd name="connsiteX6" fmla="*/ 25185 w 369376"/>
                <a:gd name="connsiteY6" fmla="*/ 129618 h 335796"/>
                <a:gd name="connsiteX7" fmla="*/ 371727 w 369376"/>
                <a:gd name="connsiteY7" fmla="*/ 329752 h 335796"/>
                <a:gd name="connsiteX8" fmla="*/ 371727 w 369376"/>
                <a:gd name="connsiteY8" fmla="*/ 225320 h 335796"/>
                <a:gd name="connsiteX9" fmla="*/ 25185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29885" y="33916"/>
                  </a:moveTo>
                  <a:lnTo>
                    <a:pt x="366689" y="228342"/>
                  </a:lnTo>
                  <a:lnTo>
                    <a:pt x="366689" y="321693"/>
                  </a:lnTo>
                  <a:lnTo>
                    <a:pt x="29885" y="127267"/>
                  </a:lnTo>
                  <a:lnTo>
                    <a:pt x="29885" y="33916"/>
                  </a:lnTo>
                  <a:close/>
                  <a:moveTo>
                    <a:pt x="25185" y="25185"/>
                  </a:moveTo>
                  <a:lnTo>
                    <a:pt x="25185" y="129618"/>
                  </a:lnTo>
                  <a:lnTo>
                    <a:pt x="371727" y="329752"/>
                  </a:lnTo>
                  <a:lnTo>
                    <a:pt x="371727" y="225320"/>
                  </a:lnTo>
                  <a:lnTo>
                    <a:pt x="2518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0" name="Freeform: Shape 809">
              <a:extLst>
                <a:ext uri="{FF2B5EF4-FFF2-40B4-BE49-F238E27FC236}">
                  <a16:creationId xmlns:a16="http://schemas.microsoft.com/office/drawing/2014/main" id="{4BC7D754-F2D6-4FF5-B458-AFC53462FD2B}"/>
                </a:ext>
              </a:extLst>
            </p:cNvPr>
            <p:cNvSpPr/>
            <p:nvPr/>
          </p:nvSpPr>
          <p:spPr>
            <a:xfrm>
              <a:off x="19709639" y="5520959"/>
              <a:ext cx="180612" cy="210715"/>
            </a:xfrm>
            <a:custGeom>
              <a:avLst/>
              <a:gdLst>
                <a:gd name="connsiteX0" fmla="*/ 25185 w 201477"/>
                <a:gd name="connsiteY0" fmla="*/ 127603 h 235057"/>
                <a:gd name="connsiteX1" fmla="*/ 26528 w 201477"/>
                <a:gd name="connsiteY1" fmla="*/ 25185 h 235057"/>
                <a:gd name="connsiteX2" fmla="*/ 196105 w 201477"/>
                <a:gd name="connsiteY2" fmla="*/ 127267 h 235057"/>
                <a:gd name="connsiteX3" fmla="*/ 195098 w 201477"/>
                <a:gd name="connsiteY3" fmla="*/ 22565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7603"/>
                  </a:moveTo>
                  <a:lnTo>
                    <a:pt x="26528" y="25185"/>
                  </a:lnTo>
                  <a:lnTo>
                    <a:pt x="196105" y="127267"/>
                  </a:lnTo>
                  <a:lnTo>
                    <a:pt x="195098" y="225655"/>
                  </a:lnTo>
                  <a:close/>
                </a:path>
              </a:pathLst>
            </a:custGeom>
            <a:solidFill>
              <a:srgbClr val="B55F1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1" name="Freeform: Shape 810">
              <a:extLst>
                <a:ext uri="{FF2B5EF4-FFF2-40B4-BE49-F238E27FC236}">
                  <a16:creationId xmlns:a16="http://schemas.microsoft.com/office/drawing/2014/main" id="{70D1B4DD-66F8-49A8-8EA7-F2289ECE4416}"/>
                </a:ext>
              </a:extLst>
            </p:cNvPr>
            <p:cNvSpPr/>
            <p:nvPr/>
          </p:nvSpPr>
          <p:spPr>
            <a:xfrm>
              <a:off x="19708736" y="5520959"/>
              <a:ext cx="180612" cy="210715"/>
            </a:xfrm>
            <a:custGeom>
              <a:avLst/>
              <a:gdLst>
                <a:gd name="connsiteX0" fmla="*/ 29885 w 201477"/>
                <a:gd name="connsiteY0" fmla="*/ 33580 h 235057"/>
                <a:gd name="connsiteX1" fmla="*/ 193419 w 201477"/>
                <a:gd name="connsiteY1" fmla="*/ 127938 h 235057"/>
                <a:gd name="connsiteX2" fmla="*/ 193419 w 201477"/>
                <a:gd name="connsiteY2" fmla="*/ 221290 h 235057"/>
                <a:gd name="connsiteX3" fmla="*/ 29885 w 201477"/>
                <a:gd name="connsiteY3" fmla="*/ 126931 h 235057"/>
                <a:gd name="connsiteX4" fmla="*/ 29885 w 201477"/>
                <a:gd name="connsiteY4" fmla="*/ 33580 h 235057"/>
                <a:gd name="connsiteX5" fmla="*/ 25185 w 201477"/>
                <a:gd name="connsiteY5" fmla="*/ 25185 h 235057"/>
                <a:gd name="connsiteX6" fmla="*/ 25185 w 201477"/>
                <a:gd name="connsiteY6" fmla="*/ 129618 h 235057"/>
                <a:gd name="connsiteX7" fmla="*/ 198456 w 201477"/>
                <a:gd name="connsiteY7" fmla="*/ 229685 h 235057"/>
                <a:gd name="connsiteX8" fmla="*/ 198456 w 201477"/>
                <a:gd name="connsiteY8" fmla="*/ 125252 h 235057"/>
                <a:gd name="connsiteX9" fmla="*/ 25185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29885" y="33580"/>
                  </a:moveTo>
                  <a:lnTo>
                    <a:pt x="193419" y="127938"/>
                  </a:lnTo>
                  <a:lnTo>
                    <a:pt x="193419" y="221290"/>
                  </a:lnTo>
                  <a:lnTo>
                    <a:pt x="29885" y="126931"/>
                  </a:lnTo>
                  <a:lnTo>
                    <a:pt x="29885" y="33580"/>
                  </a:lnTo>
                  <a:close/>
                  <a:moveTo>
                    <a:pt x="25185" y="25185"/>
                  </a:moveTo>
                  <a:lnTo>
                    <a:pt x="25185" y="129618"/>
                  </a:lnTo>
                  <a:lnTo>
                    <a:pt x="198456" y="229685"/>
                  </a:lnTo>
                  <a:lnTo>
                    <a:pt x="198456" y="125252"/>
                  </a:lnTo>
                  <a:lnTo>
                    <a:pt x="2518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2" name="Freeform: Shape 811">
              <a:extLst>
                <a:ext uri="{FF2B5EF4-FFF2-40B4-BE49-F238E27FC236}">
                  <a16:creationId xmlns:a16="http://schemas.microsoft.com/office/drawing/2014/main" id="{34657612-2715-436C-B46C-AC5693799207}"/>
                </a:ext>
              </a:extLst>
            </p:cNvPr>
            <p:cNvSpPr/>
            <p:nvPr/>
          </p:nvSpPr>
          <p:spPr>
            <a:xfrm>
              <a:off x="19709638" y="5614576"/>
              <a:ext cx="331123" cy="301022"/>
            </a:xfrm>
            <a:custGeom>
              <a:avLst/>
              <a:gdLst>
                <a:gd name="connsiteX0" fmla="*/ 25185 w 369376"/>
                <a:gd name="connsiteY0" fmla="*/ 127603 h 335796"/>
                <a:gd name="connsiteX1" fmla="*/ 26528 w 369376"/>
                <a:gd name="connsiteY1" fmla="*/ 25185 h 335796"/>
                <a:gd name="connsiteX2" fmla="*/ 369376 w 369376"/>
                <a:gd name="connsiteY2" fmla="*/ 227334 h 335796"/>
                <a:gd name="connsiteX3" fmla="*/ 368369 w 369376"/>
                <a:gd name="connsiteY3" fmla="*/ 325723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127603"/>
                  </a:moveTo>
                  <a:lnTo>
                    <a:pt x="26528" y="25185"/>
                  </a:lnTo>
                  <a:lnTo>
                    <a:pt x="369376" y="227334"/>
                  </a:lnTo>
                  <a:lnTo>
                    <a:pt x="368369" y="325723"/>
                  </a:lnTo>
                  <a:close/>
                </a:path>
              </a:pathLst>
            </a:custGeom>
            <a:solidFill>
              <a:srgbClr val="D9903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3" name="Freeform: Shape 812">
              <a:extLst>
                <a:ext uri="{FF2B5EF4-FFF2-40B4-BE49-F238E27FC236}">
                  <a16:creationId xmlns:a16="http://schemas.microsoft.com/office/drawing/2014/main" id="{7512C1E5-8D80-4106-B58B-03D6EF2CA23B}"/>
                </a:ext>
              </a:extLst>
            </p:cNvPr>
            <p:cNvSpPr/>
            <p:nvPr/>
          </p:nvSpPr>
          <p:spPr>
            <a:xfrm>
              <a:off x="19708735" y="5614576"/>
              <a:ext cx="331123" cy="301022"/>
            </a:xfrm>
            <a:custGeom>
              <a:avLst/>
              <a:gdLst>
                <a:gd name="connsiteX0" fmla="*/ 29885 w 369376"/>
                <a:gd name="connsiteY0" fmla="*/ 33580 h 335796"/>
                <a:gd name="connsiteX1" fmla="*/ 366689 w 369376"/>
                <a:gd name="connsiteY1" fmla="*/ 228006 h 335796"/>
                <a:gd name="connsiteX2" fmla="*/ 366689 w 369376"/>
                <a:gd name="connsiteY2" fmla="*/ 321357 h 335796"/>
                <a:gd name="connsiteX3" fmla="*/ 29885 w 369376"/>
                <a:gd name="connsiteY3" fmla="*/ 126931 h 335796"/>
                <a:gd name="connsiteX4" fmla="*/ 29885 w 369376"/>
                <a:gd name="connsiteY4" fmla="*/ 33580 h 335796"/>
                <a:gd name="connsiteX5" fmla="*/ 25185 w 369376"/>
                <a:gd name="connsiteY5" fmla="*/ 25185 h 335796"/>
                <a:gd name="connsiteX6" fmla="*/ 25185 w 369376"/>
                <a:gd name="connsiteY6" fmla="*/ 129618 h 335796"/>
                <a:gd name="connsiteX7" fmla="*/ 371727 w 369376"/>
                <a:gd name="connsiteY7" fmla="*/ 329752 h 335796"/>
                <a:gd name="connsiteX8" fmla="*/ 371727 w 369376"/>
                <a:gd name="connsiteY8" fmla="*/ 225320 h 335796"/>
                <a:gd name="connsiteX9" fmla="*/ 25185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29885" y="33580"/>
                  </a:moveTo>
                  <a:lnTo>
                    <a:pt x="366689" y="228006"/>
                  </a:lnTo>
                  <a:lnTo>
                    <a:pt x="366689" y="321357"/>
                  </a:lnTo>
                  <a:lnTo>
                    <a:pt x="29885" y="126931"/>
                  </a:lnTo>
                  <a:lnTo>
                    <a:pt x="29885" y="33580"/>
                  </a:lnTo>
                  <a:close/>
                  <a:moveTo>
                    <a:pt x="25185" y="25185"/>
                  </a:moveTo>
                  <a:lnTo>
                    <a:pt x="25185" y="129618"/>
                  </a:lnTo>
                  <a:lnTo>
                    <a:pt x="371727" y="329752"/>
                  </a:lnTo>
                  <a:lnTo>
                    <a:pt x="371727" y="225320"/>
                  </a:lnTo>
                  <a:lnTo>
                    <a:pt x="2518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4" name="Freeform: Shape 813">
              <a:extLst>
                <a:ext uri="{FF2B5EF4-FFF2-40B4-BE49-F238E27FC236}">
                  <a16:creationId xmlns:a16="http://schemas.microsoft.com/office/drawing/2014/main" id="{9D842E2A-4651-4195-9D11-DA8122CA6BE2}"/>
                </a:ext>
              </a:extLst>
            </p:cNvPr>
            <p:cNvSpPr/>
            <p:nvPr/>
          </p:nvSpPr>
          <p:spPr>
            <a:xfrm>
              <a:off x="19709639" y="5708194"/>
              <a:ext cx="180612" cy="210715"/>
            </a:xfrm>
            <a:custGeom>
              <a:avLst/>
              <a:gdLst>
                <a:gd name="connsiteX0" fmla="*/ 25185 w 201477"/>
                <a:gd name="connsiteY0" fmla="*/ 127603 h 235057"/>
                <a:gd name="connsiteX1" fmla="*/ 26528 w 201477"/>
                <a:gd name="connsiteY1" fmla="*/ 25185 h 235057"/>
                <a:gd name="connsiteX2" fmla="*/ 196105 w 201477"/>
                <a:gd name="connsiteY2" fmla="*/ 127603 h 235057"/>
                <a:gd name="connsiteX3" fmla="*/ 195098 w 201477"/>
                <a:gd name="connsiteY3" fmla="*/ 22565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7603"/>
                  </a:moveTo>
                  <a:lnTo>
                    <a:pt x="26528" y="25185"/>
                  </a:lnTo>
                  <a:lnTo>
                    <a:pt x="196105" y="127603"/>
                  </a:lnTo>
                  <a:lnTo>
                    <a:pt x="195098" y="225655"/>
                  </a:lnTo>
                  <a:close/>
                </a:path>
              </a:pathLst>
            </a:custGeom>
            <a:solidFill>
              <a:srgbClr val="D9903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5" name="Freeform: Shape 814">
              <a:extLst>
                <a:ext uri="{FF2B5EF4-FFF2-40B4-BE49-F238E27FC236}">
                  <a16:creationId xmlns:a16="http://schemas.microsoft.com/office/drawing/2014/main" id="{3E922D36-AB55-4157-8DAB-86C57EECB3E5}"/>
                </a:ext>
              </a:extLst>
            </p:cNvPr>
            <p:cNvSpPr/>
            <p:nvPr/>
          </p:nvSpPr>
          <p:spPr>
            <a:xfrm>
              <a:off x="19708736" y="5708194"/>
              <a:ext cx="180612" cy="210715"/>
            </a:xfrm>
            <a:custGeom>
              <a:avLst/>
              <a:gdLst>
                <a:gd name="connsiteX0" fmla="*/ 29885 w 201477"/>
                <a:gd name="connsiteY0" fmla="*/ 33580 h 235057"/>
                <a:gd name="connsiteX1" fmla="*/ 193419 w 201477"/>
                <a:gd name="connsiteY1" fmla="*/ 127938 h 235057"/>
                <a:gd name="connsiteX2" fmla="*/ 193419 w 201477"/>
                <a:gd name="connsiteY2" fmla="*/ 221290 h 235057"/>
                <a:gd name="connsiteX3" fmla="*/ 29885 w 201477"/>
                <a:gd name="connsiteY3" fmla="*/ 126931 h 235057"/>
                <a:gd name="connsiteX4" fmla="*/ 29885 w 201477"/>
                <a:gd name="connsiteY4" fmla="*/ 33580 h 235057"/>
                <a:gd name="connsiteX5" fmla="*/ 25185 w 201477"/>
                <a:gd name="connsiteY5" fmla="*/ 25185 h 235057"/>
                <a:gd name="connsiteX6" fmla="*/ 25185 w 201477"/>
                <a:gd name="connsiteY6" fmla="*/ 129617 h 235057"/>
                <a:gd name="connsiteX7" fmla="*/ 198456 w 201477"/>
                <a:gd name="connsiteY7" fmla="*/ 229685 h 235057"/>
                <a:gd name="connsiteX8" fmla="*/ 198456 w 201477"/>
                <a:gd name="connsiteY8" fmla="*/ 125252 h 235057"/>
                <a:gd name="connsiteX9" fmla="*/ 25185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29885" y="33580"/>
                  </a:moveTo>
                  <a:lnTo>
                    <a:pt x="193419" y="127938"/>
                  </a:lnTo>
                  <a:lnTo>
                    <a:pt x="193419" y="221290"/>
                  </a:lnTo>
                  <a:lnTo>
                    <a:pt x="29885" y="126931"/>
                  </a:lnTo>
                  <a:lnTo>
                    <a:pt x="29885" y="33580"/>
                  </a:lnTo>
                  <a:close/>
                  <a:moveTo>
                    <a:pt x="25185" y="25185"/>
                  </a:moveTo>
                  <a:lnTo>
                    <a:pt x="25185" y="129617"/>
                  </a:lnTo>
                  <a:lnTo>
                    <a:pt x="198456" y="229685"/>
                  </a:lnTo>
                  <a:lnTo>
                    <a:pt x="198456" y="125252"/>
                  </a:lnTo>
                  <a:lnTo>
                    <a:pt x="2518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6" name="Freeform: Shape 815">
              <a:extLst>
                <a:ext uri="{FF2B5EF4-FFF2-40B4-BE49-F238E27FC236}">
                  <a16:creationId xmlns:a16="http://schemas.microsoft.com/office/drawing/2014/main" id="{2B653AF9-5FB0-4DB7-B6D7-6FFAD24659AB}"/>
                </a:ext>
              </a:extLst>
            </p:cNvPr>
            <p:cNvSpPr/>
            <p:nvPr/>
          </p:nvSpPr>
          <p:spPr>
            <a:xfrm>
              <a:off x="19709638" y="5801812"/>
              <a:ext cx="331123" cy="301022"/>
            </a:xfrm>
            <a:custGeom>
              <a:avLst/>
              <a:gdLst>
                <a:gd name="connsiteX0" fmla="*/ 25185 w 369376"/>
                <a:gd name="connsiteY0" fmla="*/ 127939 h 335796"/>
                <a:gd name="connsiteX1" fmla="*/ 26528 w 369376"/>
                <a:gd name="connsiteY1" fmla="*/ 25185 h 335796"/>
                <a:gd name="connsiteX2" fmla="*/ 369376 w 369376"/>
                <a:gd name="connsiteY2" fmla="*/ 227670 h 335796"/>
                <a:gd name="connsiteX3" fmla="*/ 368369 w 369376"/>
                <a:gd name="connsiteY3" fmla="*/ 325723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127939"/>
                  </a:moveTo>
                  <a:lnTo>
                    <a:pt x="26528" y="25185"/>
                  </a:lnTo>
                  <a:lnTo>
                    <a:pt x="369376" y="227670"/>
                  </a:lnTo>
                  <a:lnTo>
                    <a:pt x="368369" y="325723"/>
                  </a:lnTo>
                  <a:close/>
                </a:path>
              </a:pathLst>
            </a:custGeom>
            <a:solidFill>
              <a:srgbClr val="DE791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7" name="Freeform: Shape 816">
              <a:extLst>
                <a:ext uri="{FF2B5EF4-FFF2-40B4-BE49-F238E27FC236}">
                  <a16:creationId xmlns:a16="http://schemas.microsoft.com/office/drawing/2014/main" id="{27414E55-6B8E-48E8-B82A-325025C39E12}"/>
                </a:ext>
              </a:extLst>
            </p:cNvPr>
            <p:cNvSpPr/>
            <p:nvPr/>
          </p:nvSpPr>
          <p:spPr>
            <a:xfrm>
              <a:off x="19708735" y="5801812"/>
              <a:ext cx="331123" cy="301022"/>
            </a:xfrm>
            <a:custGeom>
              <a:avLst/>
              <a:gdLst>
                <a:gd name="connsiteX0" fmla="*/ 29885 w 369376"/>
                <a:gd name="connsiteY0" fmla="*/ 33916 h 335796"/>
                <a:gd name="connsiteX1" fmla="*/ 366689 w 369376"/>
                <a:gd name="connsiteY1" fmla="*/ 228342 h 335796"/>
                <a:gd name="connsiteX2" fmla="*/ 366689 w 369376"/>
                <a:gd name="connsiteY2" fmla="*/ 321693 h 335796"/>
                <a:gd name="connsiteX3" fmla="*/ 29885 w 369376"/>
                <a:gd name="connsiteY3" fmla="*/ 127267 h 335796"/>
                <a:gd name="connsiteX4" fmla="*/ 29885 w 369376"/>
                <a:gd name="connsiteY4" fmla="*/ 33916 h 335796"/>
                <a:gd name="connsiteX5" fmla="*/ 25185 w 369376"/>
                <a:gd name="connsiteY5" fmla="*/ 25185 h 335796"/>
                <a:gd name="connsiteX6" fmla="*/ 25185 w 369376"/>
                <a:gd name="connsiteY6" fmla="*/ 129618 h 335796"/>
                <a:gd name="connsiteX7" fmla="*/ 371727 w 369376"/>
                <a:gd name="connsiteY7" fmla="*/ 329753 h 335796"/>
                <a:gd name="connsiteX8" fmla="*/ 371727 w 369376"/>
                <a:gd name="connsiteY8" fmla="*/ 225320 h 335796"/>
                <a:gd name="connsiteX9" fmla="*/ 25185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29885" y="33916"/>
                  </a:moveTo>
                  <a:lnTo>
                    <a:pt x="366689" y="228342"/>
                  </a:lnTo>
                  <a:lnTo>
                    <a:pt x="366689" y="321693"/>
                  </a:lnTo>
                  <a:lnTo>
                    <a:pt x="29885" y="127267"/>
                  </a:lnTo>
                  <a:lnTo>
                    <a:pt x="29885" y="33916"/>
                  </a:lnTo>
                  <a:close/>
                  <a:moveTo>
                    <a:pt x="25185" y="25185"/>
                  </a:moveTo>
                  <a:lnTo>
                    <a:pt x="25185" y="129618"/>
                  </a:lnTo>
                  <a:lnTo>
                    <a:pt x="371727" y="329753"/>
                  </a:lnTo>
                  <a:lnTo>
                    <a:pt x="371727" y="225320"/>
                  </a:lnTo>
                  <a:lnTo>
                    <a:pt x="2518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8" name="Freeform: Shape 817">
              <a:extLst>
                <a:ext uri="{FF2B5EF4-FFF2-40B4-BE49-F238E27FC236}">
                  <a16:creationId xmlns:a16="http://schemas.microsoft.com/office/drawing/2014/main" id="{F368C653-91DD-42E1-B29F-CD906D63A86C}"/>
                </a:ext>
              </a:extLst>
            </p:cNvPr>
            <p:cNvSpPr/>
            <p:nvPr/>
          </p:nvSpPr>
          <p:spPr>
            <a:xfrm>
              <a:off x="19709639" y="5895729"/>
              <a:ext cx="180612" cy="210715"/>
            </a:xfrm>
            <a:custGeom>
              <a:avLst/>
              <a:gdLst>
                <a:gd name="connsiteX0" fmla="*/ 25185 w 201477"/>
                <a:gd name="connsiteY0" fmla="*/ 127603 h 235057"/>
                <a:gd name="connsiteX1" fmla="*/ 26528 w 201477"/>
                <a:gd name="connsiteY1" fmla="*/ 25185 h 235057"/>
                <a:gd name="connsiteX2" fmla="*/ 196105 w 201477"/>
                <a:gd name="connsiteY2" fmla="*/ 127267 h 235057"/>
                <a:gd name="connsiteX3" fmla="*/ 195098 w 201477"/>
                <a:gd name="connsiteY3" fmla="*/ 22565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7603"/>
                  </a:moveTo>
                  <a:lnTo>
                    <a:pt x="26528" y="25185"/>
                  </a:lnTo>
                  <a:lnTo>
                    <a:pt x="196105" y="127267"/>
                  </a:lnTo>
                  <a:lnTo>
                    <a:pt x="195098" y="225655"/>
                  </a:lnTo>
                  <a:close/>
                </a:path>
              </a:pathLst>
            </a:custGeom>
            <a:solidFill>
              <a:srgbClr val="D9903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9" name="Freeform: Shape 818">
              <a:extLst>
                <a:ext uri="{FF2B5EF4-FFF2-40B4-BE49-F238E27FC236}">
                  <a16:creationId xmlns:a16="http://schemas.microsoft.com/office/drawing/2014/main" id="{180ED7BB-71A7-49F5-B56D-88A81089395C}"/>
                </a:ext>
              </a:extLst>
            </p:cNvPr>
            <p:cNvSpPr/>
            <p:nvPr/>
          </p:nvSpPr>
          <p:spPr>
            <a:xfrm>
              <a:off x="19708736" y="5895729"/>
              <a:ext cx="180612" cy="210715"/>
            </a:xfrm>
            <a:custGeom>
              <a:avLst/>
              <a:gdLst>
                <a:gd name="connsiteX0" fmla="*/ 29885 w 201477"/>
                <a:gd name="connsiteY0" fmla="*/ 33580 h 235057"/>
                <a:gd name="connsiteX1" fmla="*/ 193419 w 201477"/>
                <a:gd name="connsiteY1" fmla="*/ 127938 h 235057"/>
                <a:gd name="connsiteX2" fmla="*/ 193419 w 201477"/>
                <a:gd name="connsiteY2" fmla="*/ 221290 h 235057"/>
                <a:gd name="connsiteX3" fmla="*/ 29885 w 201477"/>
                <a:gd name="connsiteY3" fmla="*/ 126931 h 235057"/>
                <a:gd name="connsiteX4" fmla="*/ 29885 w 201477"/>
                <a:gd name="connsiteY4" fmla="*/ 33580 h 235057"/>
                <a:gd name="connsiteX5" fmla="*/ 25185 w 201477"/>
                <a:gd name="connsiteY5" fmla="*/ 25185 h 235057"/>
                <a:gd name="connsiteX6" fmla="*/ 25185 w 201477"/>
                <a:gd name="connsiteY6" fmla="*/ 129618 h 235057"/>
                <a:gd name="connsiteX7" fmla="*/ 198456 w 201477"/>
                <a:gd name="connsiteY7" fmla="*/ 229685 h 235057"/>
                <a:gd name="connsiteX8" fmla="*/ 198456 w 201477"/>
                <a:gd name="connsiteY8" fmla="*/ 125252 h 235057"/>
                <a:gd name="connsiteX9" fmla="*/ 25185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29885" y="33580"/>
                  </a:moveTo>
                  <a:lnTo>
                    <a:pt x="193419" y="127938"/>
                  </a:lnTo>
                  <a:lnTo>
                    <a:pt x="193419" y="221290"/>
                  </a:lnTo>
                  <a:lnTo>
                    <a:pt x="29885" y="126931"/>
                  </a:lnTo>
                  <a:lnTo>
                    <a:pt x="29885" y="33580"/>
                  </a:lnTo>
                  <a:close/>
                  <a:moveTo>
                    <a:pt x="25185" y="25185"/>
                  </a:moveTo>
                  <a:lnTo>
                    <a:pt x="25185" y="129618"/>
                  </a:lnTo>
                  <a:lnTo>
                    <a:pt x="198456" y="229685"/>
                  </a:lnTo>
                  <a:lnTo>
                    <a:pt x="198456" y="125252"/>
                  </a:lnTo>
                  <a:lnTo>
                    <a:pt x="2518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0" name="Freeform: Shape 819">
              <a:extLst>
                <a:ext uri="{FF2B5EF4-FFF2-40B4-BE49-F238E27FC236}">
                  <a16:creationId xmlns:a16="http://schemas.microsoft.com/office/drawing/2014/main" id="{F83ECC70-BBCD-42A8-846D-A19A8808EA55}"/>
                </a:ext>
              </a:extLst>
            </p:cNvPr>
            <p:cNvSpPr/>
            <p:nvPr/>
          </p:nvSpPr>
          <p:spPr>
            <a:xfrm>
              <a:off x="19709638" y="5989348"/>
              <a:ext cx="331123" cy="301022"/>
            </a:xfrm>
            <a:custGeom>
              <a:avLst/>
              <a:gdLst>
                <a:gd name="connsiteX0" fmla="*/ 25185 w 369376"/>
                <a:gd name="connsiteY0" fmla="*/ 127603 h 335796"/>
                <a:gd name="connsiteX1" fmla="*/ 26528 w 369376"/>
                <a:gd name="connsiteY1" fmla="*/ 25185 h 335796"/>
                <a:gd name="connsiteX2" fmla="*/ 369376 w 369376"/>
                <a:gd name="connsiteY2" fmla="*/ 227334 h 335796"/>
                <a:gd name="connsiteX3" fmla="*/ 368369 w 369376"/>
                <a:gd name="connsiteY3" fmla="*/ 325723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127603"/>
                  </a:moveTo>
                  <a:lnTo>
                    <a:pt x="26528" y="25185"/>
                  </a:lnTo>
                  <a:lnTo>
                    <a:pt x="369376" y="227334"/>
                  </a:lnTo>
                  <a:lnTo>
                    <a:pt x="368369" y="325723"/>
                  </a:lnTo>
                  <a:close/>
                </a:path>
              </a:pathLst>
            </a:custGeom>
            <a:solidFill>
              <a:srgbClr val="D9903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1" name="Freeform: Shape 820">
              <a:extLst>
                <a:ext uri="{FF2B5EF4-FFF2-40B4-BE49-F238E27FC236}">
                  <a16:creationId xmlns:a16="http://schemas.microsoft.com/office/drawing/2014/main" id="{B0BF71E8-A665-44FB-9A95-3E081189E00D}"/>
                </a:ext>
              </a:extLst>
            </p:cNvPr>
            <p:cNvSpPr/>
            <p:nvPr/>
          </p:nvSpPr>
          <p:spPr>
            <a:xfrm>
              <a:off x="19708735" y="5989348"/>
              <a:ext cx="331123" cy="301022"/>
            </a:xfrm>
            <a:custGeom>
              <a:avLst/>
              <a:gdLst>
                <a:gd name="connsiteX0" fmla="*/ 29885 w 369376"/>
                <a:gd name="connsiteY0" fmla="*/ 33580 h 335796"/>
                <a:gd name="connsiteX1" fmla="*/ 366689 w 369376"/>
                <a:gd name="connsiteY1" fmla="*/ 228006 h 335796"/>
                <a:gd name="connsiteX2" fmla="*/ 366689 w 369376"/>
                <a:gd name="connsiteY2" fmla="*/ 321357 h 335796"/>
                <a:gd name="connsiteX3" fmla="*/ 29885 w 369376"/>
                <a:gd name="connsiteY3" fmla="*/ 126931 h 335796"/>
                <a:gd name="connsiteX4" fmla="*/ 29885 w 369376"/>
                <a:gd name="connsiteY4" fmla="*/ 33580 h 335796"/>
                <a:gd name="connsiteX5" fmla="*/ 25185 w 369376"/>
                <a:gd name="connsiteY5" fmla="*/ 25185 h 335796"/>
                <a:gd name="connsiteX6" fmla="*/ 25185 w 369376"/>
                <a:gd name="connsiteY6" fmla="*/ 129617 h 335796"/>
                <a:gd name="connsiteX7" fmla="*/ 371727 w 369376"/>
                <a:gd name="connsiteY7" fmla="*/ 329752 h 335796"/>
                <a:gd name="connsiteX8" fmla="*/ 371727 w 369376"/>
                <a:gd name="connsiteY8" fmla="*/ 225320 h 335796"/>
                <a:gd name="connsiteX9" fmla="*/ 25185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29885" y="33580"/>
                  </a:moveTo>
                  <a:lnTo>
                    <a:pt x="366689" y="228006"/>
                  </a:lnTo>
                  <a:lnTo>
                    <a:pt x="366689" y="321357"/>
                  </a:lnTo>
                  <a:lnTo>
                    <a:pt x="29885" y="126931"/>
                  </a:lnTo>
                  <a:lnTo>
                    <a:pt x="29885" y="33580"/>
                  </a:lnTo>
                  <a:close/>
                  <a:moveTo>
                    <a:pt x="25185" y="25185"/>
                  </a:moveTo>
                  <a:lnTo>
                    <a:pt x="25185" y="129617"/>
                  </a:lnTo>
                  <a:lnTo>
                    <a:pt x="371727" y="329752"/>
                  </a:lnTo>
                  <a:lnTo>
                    <a:pt x="371727" y="225320"/>
                  </a:lnTo>
                  <a:lnTo>
                    <a:pt x="2518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2" name="Freeform: Shape 821">
              <a:extLst>
                <a:ext uri="{FF2B5EF4-FFF2-40B4-BE49-F238E27FC236}">
                  <a16:creationId xmlns:a16="http://schemas.microsoft.com/office/drawing/2014/main" id="{BB0C0F7C-126F-422E-95E6-C2809F6EF1A2}"/>
                </a:ext>
              </a:extLst>
            </p:cNvPr>
            <p:cNvSpPr/>
            <p:nvPr/>
          </p:nvSpPr>
          <p:spPr>
            <a:xfrm>
              <a:off x="19709639" y="6082965"/>
              <a:ext cx="180612" cy="210715"/>
            </a:xfrm>
            <a:custGeom>
              <a:avLst/>
              <a:gdLst>
                <a:gd name="connsiteX0" fmla="*/ 25185 w 201477"/>
                <a:gd name="connsiteY0" fmla="*/ 127603 h 235057"/>
                <a:gd name="connsiteX1" fmla="*/ 26528 w 201477"/>
                <a:gd name="connsiteY1" fmla="*/ 25185 h 235057"/>
                <a:gd name="connsiteX2" fmla="*/ 196105 w 201477"/>
                <a:gd name="connsiteY2" fmla="*/ 127603 h 235057"/>
                <a:gd name="connsiteX3" fmla="*/ 195098 w 201477"/>
                <a:gd name="connsiteY3" fmla="*/ 22565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7603"/>
                  </a:moveTo>
                  <a:lnTo>
                    <a:pt x="26528" y="25185"/>
                  </a:lnTo>
                  <a:lnTo>
                    <a:pt x="196105" y="127603"/>
                  </a:lnTo>
                  <a:lnTo>
                    <a:pt x="195098" y="225655"/>
                  </a:lnTo>
                  <a:close/>
                </a:path>
              </a:pathLst>
            </a:custGeom>
            <a:solidFill>
              <a:srgbClr val="D9903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3" name="Freeform: Shape 822">
              <a:extLst>
                <a:ext uri="{FF2B5EF4-FFF2-40B4-BE49-F238E27FC236}">
                  <a16:creationId xmlns:a16="http://schemas.microsoft.com/office/drawing/2014/main" id="{678F2FE3-464E-44B4-94E9-C32E33EEC52B}"/>
                </a:ext>
              </a:extLst>
            </p:cNvPr>
            <p:cNvSpPr/>
            <p:nvPr/>
          </p:nvSpPr>
          <p:spPr>
            <a:xfrm>
              <a:off x="19708736" y="6082965"/>
              <a:ext cx="180612" cy="210715"/>
            </a:xfrm>
            <a:custGeom>
              <a:avLst/>
              <a:gdLst>
                <a:gd name="connsiteX0" fmla="*/ 29885 w 201477"/>
                <a:gd name="connsiteY0" fmla="*/ 33916 h 235057"/>
                <a:gd name="connsiteX1" fmla="*/ 193419 w 201477"/>
                <a:gd name="connsiteY1" fmla="*/ 128275 h 235057"/>
                <a:gd name="connsiteX2" fmla="*/ 193419 w 201477"/>
                <a:gd name="connsiteY2" fmla="*/ 221626 h 235057"/>
                <a:gd name="connsiteX3" fmla="*/ 29885 w 201477"/>
                <a:gd name="connsiteY3" fmla="*/ 127267 h 235057"/>
                <a:gd name="connsiteX4" fmla="*/ 29885 w 201477"/>
                <a:gd name="connsiteY4" fmla="*/ 33916 h 235057"/>
                <a:gd name="connsiteX5" fmla="*/ 25185 w 201477"/>
                <a:gd name="connsiteY5" fmla="*/ 25185 h 235057"/>
                <a:gd name="connsiteX6" fmla="*/ 25185 w 201477"/>
                <a:gd name="connsiteY6" fmla="*/ 129618 h 235057"/>
                <a:gd name="connsiteX7" fmla="*/ 198456 w 201477"/>
                <a:gd name="connsiteY7" fmla="*/ 229685 h 235057"/>
                <a:gd name="connsiteX8" fmla="*/ 198456 w 201477"/>
                <a:gd name="connsiteY8" fmla="*/ 125253 h 235057"/>
                <a:gd name="connsiteX9" fmla="*/ 25185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29885" y="33916"/>
                  </a:moveTo>
                  <a:lnTo>
                    <a:pt x="193419" y="128275"/>
                  </a:lnTo>
                  <a:lnTo>
                    <a:pt x="193419" y="221626"/>
                  </a:lnTo>
                  <a:lnTo>
                    <a:pt x="29885" y="127267"/>
                  </a:lnTo>
                  <a:lnTo>
                    <a:pt x="29885" y="33916"/>
                  </a:lnTo>
                  <a:close/>
                  <a:moveTo>
                    <a:pt x="25185" y="25185"/>
                  </a:moveTo>
                  <a:lnTo>
                    <a:pt x="25185" y="129618"/>
                  </a:lnTo>
                  <a:lnTo>
                    <a:pt x="198456" y="229685"/>
                  </a:lnTo>
                  <a:lnTo>
                    <a:pt x="198456" y="125253"/>
                  </a:lnTo>
                  <a:lnTo>
                    <a:pt x="2518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4" name="Freeform: Shape 823">
              <a:extLst>
                <a:ext uri="{FF2B5EF4-FFF2-40B4-BE49-F238E27FC236}">
                  <a16:creationId xmlns:a16="http://schemas.microsoft.com/office/drawing/2014/main" id="{CF16D5D9-E2A4-4D79-BAC5-C5F0266B7EEA}"/>
                </a:ext>
              </a:extLst>
            </p:cNvPr>
            <p:cNvSpPr/>
            <p:nvPr/>
          </p:nvSpPr>
          <p:spPr>
            <a:xfrm>
              <a:off x="19709638" y="6176582"/>
              <a:ext cx="331123" cy="301022"/>
            </a:xfrm>
            <a:custGeom>
              <a:avLst/>
              <a:gdLst>
                <a:gd name="connsiteX0" fmla="*/ 25185 w 369376"/>
                <a:gd name="connsiteY0" fmla="*/ 127939 h 335796"/>
                <a:gd name="connsiteX1" fmla="*/ 26528 w 369376"/>
                <a:gd name="connsiteY1" fmla="*/ 25185 h 335796"/>
                <a:gd name="connsiteX2" fmla="*/ 369376 w 369376"/>
                <a:gd name="connsiteY2" fmla="*/ 227671 h 335796"/>
                <a:gd name="connsiteX3" fmla="*/ 368369 w 369376"/>
                <a:gd name="connsiteY3" fmla="*/ 326059 h 335796"/>
              </a:gdLst>
              <a:ahLst/>
              <a:cxnLst>
                <a:cxn ang="0">
                  <a:pos x="connsiteX0" y="connsiteY0"/>
                </a:cxn>
                <a:cxn ang="0">
                  <a:pos x="connsiteX1" y="connsiteY1"/>
                </a:cxn>
                <a:cxn ang="0">
                  <a:pos x="connsiteX2" y="connsiteY2"/>
                </a:cxn>
                <a:cxn ang="0">
                  <a:pos x="connsiteX3" y="connsiteY3"/>
                </a:cxn>
              </a:cxnLst>
              <a:rect l="l" t="t" r="r" b="b"/>
              <a:pathLst>
                <a:path w="369376" h="335796">
                  <a:moveTo>
                    <a:pt x="25185" y="127939"/>
                  </a:moveTo>
                  <a:lnTo>
                    <a:pt x="26528" y="25185"/>
                  </a:lnTo>
                  <a:lnTo>
                    <a:pt x="369376" y="227671"/>
                  </a:lnTo>
                  <a:lnTo>
                    <a:pt x="368369" y="326059"/>
                  </a:lnTo>
                  <a:close/>
                </a:path>
              </a:pathLst>
            </a:custGeom>
            <a:solidFill>
              <a:srgbClr val="D9903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5" name="Freeform: Shape 824">
              <a:extLst>
                <a:ext uri="{FF2B5EF4-FFF2-40B4-BE49-F238E27FC236}">
                  <a16:creationId xmlns:a16="http://schemas.microsoft.com/office/drawing/2014/main" id="{75E4ADB1-74B8-4EA9-BA0B-5D8C5AB4922E}"/>
                </a:ext>
              </a:extLst>
            </p:cNvPr>
            <p:cNvSpPr/>
            <p:nvPr/>
          </p:nvSpPr>
          <p:spPr>
            <a:xfrm>
              <a:off x="19708735" y="6176582"/>
              <a:ext cx="331123" cy="301022"/>
            </a:xfrm>
            <a:custGeom>
              <a:avLst/>
              <a:gdLst>
                <a:gd name="connsiteX0" fmla="*/ 29885 w 369376"/>
                <a:gd name="connsiteY0" fmla="*/ 33916 h 335796"/>
                <a:gd name="connsiteX1" fmla="*/ 366689 w 369376"/>
                <a:gd name="connsiteY1" fmla="*/ 228342 h 335796"/>
                <a:gd name="connsiteX2" fmla="*/ 366689 w 369376"/>
                <a:gd name="connsiteY2" fmla="*/ 321693 h 335796"/>
                <a:gd name="connsiteX3" fmla="*/ 29885 w 369376"/>
                <a:gd name="connsiteY3" fmla="*/ 127267 h 335796"/>
                <a:gd name="connsiteX4" fmla="*/ 29885 w 369376"/>
                <a:gd name="connsiteY4" fmla="*/ 33916 h 335796"/>
                <a:gd name="connsiteX5" fmla="*/ 25185 w 369376"/>
                <a:gd name="connsiteY5" fmla="*/ 25185 h 335796"/>
                <a:gd name="connsiteX6" fmla="*/ 25185 w 369376"/>
                <a:gd name="connsiteY6" fmla="*/ 129618 h 335796"/>
                <a:gd name="connsiteX7" fmla="*/ 371727 w 369376"/>
                <a:gd name="connsiteY7" fmla="*/ 329753 h 335796"/>
                <a:gd name="connsiteX8" fmla="*/ 371727 w 369376"/>
                <a:gd name="connsiteY8" fmla="*/ 225320 h 335796"/>
                <a:gd name="connsiteX9" fmla="*/ 25185 w 369376"/>
                <a:gd name="connsiteY9"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376" h="335796">
                  <a:moveTo>
                    <a:pt x="29885" y="33916"/>
                  </a:moveTo>
                  <a:lnTo>
                    <a:pt x="366689" y="228342"/>
                  </a:lnTo>
                  <a:lnTo>
                    <a:pt x="366689" y="321693"/>
                  </a:lnTo>
                  <a:lnTo>
                    <a:pt x="29885" y="127267"/>
                  </a:lnTo>
                  <a:lnTo>
                    <a:pt x="29885" y="33916"/>
                  </a:lnTo>
                  <a:close/>
                  <a:moveTo>
                    <a:pt x="25185" y="25185"/>
                  </a:moveTo>
                  <a:lnTo>
                    <a:pt x="25185" y="129618"/>
                  </a:lnTo>
                  <a:lnTo>
                    <a:pt x="371727" y="329753"/>
                  </a:lnTo>
                  <a:lnTo>
                    <a:pt x="371727" y="225320"/>
                  </a:lnTo>
                  <a:lnTo>
                    <a:pt x="2518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6" name="Freeform: Shape 825">
              <a:extLst>
                <a:ext uri="{FF2B5EF4-FFF2-40B4-BE49-F238E27FC236}">
                  <a16:creationId xmlns:a16="http://schemas.microsoft.com/office/drawing/2014/main" id="{541AC7BC-485D-4E2B-8FE7-4DFB924EAC56}"/>
                </a:ext>
              </a:extLst>
            </p:cNvPr>
            <p:cNvSpPr/>
            <p:nvPr/>
          </p:nvSpPr>
          <p:spPr>
            <a:xfrm>
              <a:off x="19709639" y="6270501"/>
              <a:ext cx="180612" cy="210715"/>
            </a:xfrm>
            <a:custGeom>
              <a:avLst/>
              <a:gdLst>
                <a:gd name="connsiteX0" fmla="*/ 25185 w 201477"/>
                <a:gd name="connsiteY0" fmla="*/ 127603 h 235057"/>
                <a:gd name="connsiteX1" fmla="*/ 26528 w 201477"/>
                <a:gd name="connsiteY1" fmla="*/ 25185 h 235057"/>
                <a:gd name="connsiteX2" fmla="*/ 196105 w 201477"/>
                <a:gd name="connsiteY2" fmla="*/ 127267 h 235057"/>
                <a:gd name="connsiteX3" fmla="*/ 195098 w 201477"/>
                <a:gd name="connsiteY3" fmla="*/ 225655 h 235057"/>
              </a:gdLst>
              <a:ahLst/>
              <a:cxnLst>
                <a:cxn ang="0">
                  <a:pos x="connsiteX0" y="connsiteY0"/>
                </a:cxn>
                <a:cxn ang="0">
                  <a:pos x="connsiteX1" y="connsiteY1"/>
                </a:cxn>
                <a:cxn ang="0">
                  <a:pos x="connsiteX2" y="connsiteY2"/>
                </a:cxn>
                <a:cxn ang="0">
                  <a:pos x="connsiteX3" y="connsiteY3"/>
                </a:cxn>
              </a:cxnLst>
              <a:rect l="l" t="t" r="r" b="b"/>
              <a:pathLst>
                <a:path w="201477" h="235057">
                  <a:moveTo>
                    <a:pt x="25185" y="127603"/>
                  </a:moveTo>
                  <a:lnTo>
                    <a:pt x="26528" y="25185"/>
                  </a:lnTo>
                  <a:lnTo>
                    <a:pt x="196105" y="127267"/>
                  </a:lnTo>
                  <a:lnTo>
                    <a:pt x="195098" y="225655"/>
                  </a:lnTo>
                  <a:close/>
                </a:path>
              </a:pathLst>
            </a:custGeom>
            <a:solidFill>
              <a:srgbClr val="B55F1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7" name="Freeform: Shape 826">
              <a:extLst>
                <a:ext uri="{FF2B5EF4-FFF2-40B4-BE49-F238E27FC236}">
                  <a16:creationId xmlns:a16="http://schemas.microsoft.com/office/drawing/2014/main" id="{54D5788B-1738-4BB1-BBBC-5A8C7038A2BB}"/>
                </a:ext>
              </a:extLst>
            </p:cNvPr>
            <p:cNvSpPr/>
            <p:nvPr/>
          </p:nvSpPr>
          <p:spPr>
            <a:xfrm>
              <a:off x="19708736" y="6270501"/>
              <a:ext cx="180612" cy="210715"/>
            </a:xfrm>
            <a:custGeom>
              <a:avLst/>
              <a:gdLst>
                <a:gd name="connsiteX0" fmla="*/ 29885 w 201477"/>
                <a:gd name="connsiteY0" fmla="*/ 33580 h 235057"/>
                <a:gd name="connsiteX1" fmla="*/ 193419 w 201477"/>
                <a:gd name="connsiteY1" fmla="*/ 127938 h 235057"/>
                <a:gd name="connsiteX2" fmla="*/ 193419 w 201477"/>
                <a:gd name="connsiteY2" fmla="*/ 221290 h 235057"/>
                <a:gd name="connsiteX3" fmla="*/ 29885 w 201477"/>
                <a:gd name="connsiteY3" fmla="*/ 126931 h 235057"/>
                <a:gd name="connsiteX4" fmla="*/ 29885 w 201477"/>
                <a:gd name="connsiteY4" fmla="*/ 33580 h 235057"/>
                <a:gd name="connsiteX5" fmla="*/ 25185 w 201477"/>
                <a:gd name="connsiteY5" fmla="*/ 25185 h 235057"/>
                <a:gd name="connsiteX6" fmla="*/ 25185 w 201477"/>
                <a:gd name="connsiteY6" fmla="*/ 129618 h 235057"/>
                <a:gd name="connsiteX7" fmla="*/ 198456 w 201477"/>
                <a:gd name="connsiteY7" fmla="*/ 229685 h 235057"/>
                <a:gd name="connsiteX8" fmla="*/ 198456 w 201477"/>
                <a:gd name="connsiteY8" fmla="*/ 125252 h 235057"/>
                <a:gd name="connsiteX9" fmla="*/ 25185 w 201477"/>
                <a:gd name="connsiteY9" fmla="*/ 2518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477" h="235057">
                  <a:moveTo>
                    <a:pt x="29885" y="33580"/>
                  </a:moveTo>
                  <a:lnTo>
                    <a:pt x="193419" y="127938"/>
                  </a:lnTo>
                  <a:lnTo>
                    <a:pt x="193419" y="221290"/>
                  </a:lnTo>
                  <a:lnTo>
                    <a:pt x="29885" y="126931"/>
                  </a:lnTo>
                  <a:lnTo>
                    <a:pt x="29885" y="33580"/>
                  </a:lnTo>
                  <a:close/>
                  <a:moveTo>
                    <a:pt x="25185" y="25185"/>
                  </a:moveTo>
                  <a:lnTo>
                    <a:pt x="25185" y="129618"/>
                  </a:lnTo>
                  <a:lnTo>
                    <a:pt x="198456" y="229685"/>
                  </a:lnTo>
                  <a:lnTo>
                    <a:pt x="198456" y="125252"/>
                  </a:lnTo>
                  <a:lnTo>
                    <a:pt x="25185" y="25185"/>
                  </a:lnTo>
                  <a:close/>
                </a:path>
              </a:pathLst>
            </a:custGeom>
            <a:solidFill>
              <a:srgbClr val="695754"/>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8" name="Freeform: Shape 827">
              <a:extLst>
                <a:ext uri="{FF2B5EF4-FFF2-40B4-BE49-F238E27FC236}">
                  <a16:creationId xmlns:a16="http://schemas.microsoft.com/office/drawing/2014/main" id="{E048BF17-A565-409C-A05B-3A34B16EDDD6}"/>
                </a:ext>
              </a:extLst>
            </p:cNvPr>
            <p:cNvSpPr/>
            <p:nvPr/>
          </p:nvSpPr>
          <p:spPr>
            <a:xfrm>
              <a:off x="18301080" y="4212640"/>
              <a:ext cx="451531" cy="421429"/>
            </a:xfrm>
            <a:custGeom>
              <a:avLst/>
              <a:gdLst>
                <a:gd name="connsiteX0" fmla="*/ 88742 w 503694"/>
                <a:gd name="connsiteY0" fmla="*/ 191159 h 470115"/>
                <a:gd name="connsiteX1" fmla="*/ 90084 w 503694"/>
                <a:gd name="connsiteY1" fmla="*/ 88742 h 470115"/>
                <a:gd name="connsiteX2" fmla="*/ 432933 w 503694"/>
                <a:gd name="connsiteY2" fmla="*/ 290891 h 470115"/>
                <a:gd name="connsiteX3" fmla="*/ 431926 w 503694"/>
                <a:gd name="connsiteY3" fmla="*/ 388944 h 470115"/>
              </a:gdLst>
              <a:ahLst/>
              <a:cxnLst>
                <a:cxn ang="0">
                  <a:pos x="connsiteX0" y="connsiteY0"/>
                </a:cxn>
                <a:cxn ang="0">
                  <a:pos x="connsiteX1" y="connsiteY1"/>
                </a:cxn>
                <a:cxn ang="0">
                  <a:pos x="connsiteX2" y="connsiteY2"/>
                </a:cxn>
                <a:cxn ang="0">
                  <a:pos x="connsiteX3" y="connsiteY3"/>
                </a:cxn>
              </a:cxnLst>
              <a:rect l="l" t="t" r="r" b="b"/>
              <a:pathLst>
                <a:path w="503694" h="470115">
                  <a:moveTo>
                    <a:pt x="88742" y="191159"/>
                  </a:moveTo>
                  <a:lnTo>
                    <a:pt x="90084" y="88742"/>
                  </a:lnTo>
                  <a:lnTo>
                    <a:pt x="432933" y="290891"/>
                  </a:lnTo>
                  <a:lnTo>
                    <a:pt x="431926" y="388944"/>
                  </a:lnTo>
                  <a:close/>
                </a:path>
              </a:pathLst>
            </a:custGeom>
            <a:solidFill>
              <a:srgbClr val="D9903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9" name="Freeform: Shape 828">
              <a:extLst>
                <a:ext uri="{FF2B5EF4-FFF2-40B4-BE49-F238E27FC236}">
                  <a16:creationId xmlns:a16="http://schemas.microsoft.com/office/drawing/2014/main" id="{053826A9-FF38-423A-8B11-8BA9E848A551}"/>
                </a:ext>
              </a:extLst>
            </p:cNvPr>
            <p:cNvSpPr/>
            <p:nvPr/>
          </p:nvSpPr>
          <p:spPr>
            <a:xfrm>
              <a:off x="18300177" y="4212640"/>
              <a:ext cx="451531" cy="421429"/>
            </a:xfrm>
            <a:custGeom>
              <a:avLst/>
              <a:gdLst>
                <a:gd name="connsiteX0" fmla="*/ 93442 w 503694"/>
                <a:gd name="connsiteY0" fmla="*/ 97136 h 470115"/>
                <a:gd name="connsiteX1" fmla="*/ 430246 w 503694"/>
                <a:gd name="connsiteY1" fmla="*/ 291563 h 470115"/>
                <a:gd name="connsiteX2" fmla="*/ 430246 w 503694"/>
                <a:gd name="connsiteY2" fmla="*/ 384914 h 470115"/>
                <a:gd name="connsiteX3" fmla="*/ 93442 w 503694"/>
                <a:gd name="connsiteY3" fmla="*/ 190488 h 470115"/>
                <a:gd name="connsiteX4" fmla="*/ 93442 w 503694"/>
                <a:gd name="connsiteY4" fmla="*/ 97136 h 470115"/>
                <a:gd name="connsiteX5" fmla="*/ 88742 w 503694"/>
                <a:gd name="connsiteY5" fmla="*/ 88742 h 470115"/>
                <a:gd name="connsiteX6" fmla="*/ 88742 w 503694"/>
                <a:gd name="connsiteY6" fmla="*/ 193174 h 470115"/>
                <a:gd name="connsiteX7" fmla="*/ 435283 w 503694"/>
                <a:gd name="connsiteY7" fmla="*/ 393309 h 470115"/>
                <a:gd name="connsiteX8" fmla="*/ 435283 w 503694"/>
                <a:gd name="connsiteY8" fmla="*/ 288876 h 470115"/>
                <a:gd name="connsiteX9" fmla="*/ 88742 w 503694"/>
                <a:gd name="connsiteY9" fmla="*/ 88742 h 47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3694" h="470115">
                  <a:moveTo>
                    <a:pt x="93442" y="97136"/>
                  </a:moveTo>
                  <a:lnTo>
                    <a:pt x="430246" y="291563"/>
                  </a:lnTo>
                  <a:lnTo>
                    <a:pt x="430246" y="384914"/>
                  </a:lnTo>
                  <a:lnTo>
                    <a:pt x="93442" y="190488"/>
                  </a:lnTo>
                  <a:lnTo>
                    <a:pt x="93442" y="97136"/>
                  </a:lnTo>
                  <a:close/>
                  <a:moveTo>
                    <a:pt x="88742" y="88742"/>
                  </a:moveTo>
                  <a:lnTo>
                    <a:pt x="88742" y="193174"/>
                  </a:lnTo>
                  <a:lnTo>
                    <a:pt x="435283" y="393309"/>
                  </a:lnTo>
                  <a:lnTo>
                    <a:pt x="435283" y="288876"/>
                  </a:lnTo>
                  <a:lnTo>
                    <a:pt x="88742" y="88742"/>
                  </a:lnTo>
                  <a:close/>
                </a:path>
              </a:pathLst>
            </a:custGeom>
            <a:solidFill>
              <a:srgbClr val="6957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0" name="Freeform: Shape 829">
              <a:extLst>
                <a:ext uri="{FF2B5EF4-FFF2-40B4-BE49-F238E27FC236}">
                  <a16:creationId xmlns:a16="http://schemas.microsoft.com/office/drawing/2014/main" id="{4409D5F6-0ED8-4DEB-BAAF-F962E75F7A11}"/>
                </a:ext>
              </a:extLst>
            </p:cNvPr>
            <p:cNvSpPr/>
            <p:nvPr/>
          </p:nvSpPr>
          <p:spPr>
            <a:xfrm>
              <a:off x="18301080" y="4306257"/>
              <a:ext cx="301022" cy="331123"/>
            </a:xfrm>
            <a:custGeom>
              <a:avLst/>
              <a:gdLst>
                <a:gd name="connsiteX0" fmla="*/ 88742 w 335796"/>
                <a:gd name="connsiteY0" fmla="*/ 191159 h 369376"/>
                <a:gd name="connsiteX1" fmla="*/ 90084 w 335796"/>
                <a:gd name="connsiteY1" fmla="*/ 88742 h 369376"/>
                <a:gd name="connsiteX2" fmla="*/ 259662 w 335796"/>
                <a:gd name="connsiteY2" fmla="*/ 190823 h 369376"/>
                <a:gd name="connsiteX3" fmla="*/ 258655 w 335796"/>
                <a:gd name="connsiteY3" fmla="*/ 289212 h 369376"/>
              </a:gdLst>
              <a:ahLst/>
              <a:cxnLst>
                <a:cxn ang="0">
                  <a:pos x="connsiteX0" y="connsiteY0"/>
                </a:cxn>
                <a:cxn ang="0">
                  <a:pos x="connsiteX1" y="connsiteY1"/>
                </a:cxn>
                <a:cxn ang="0">
                  <a:pos x="connsiteX2" y="connsiteY2"/>
                </a:cxn>
                <a:cxn ang="0">
                  <a:pos x="connsiteX3" y="connsiteY3"/>
                </a:cxn>
              </a:cxnLst>
              <a:rect l="l" t="t" r="r" b="b"/>
              <a:pathLst>
                <a:path w="335796" h="369376">
                  <a:moveTo>
                    <a:pt x="88742" y="191159"/>
                  </a:moveTo>
                  <a:lnTo>
                    <a:pt x="90084" y="88742"/>
                  </a:lnTo>
                  <a:lnTo>
                    <a:pt x="259662" y="190823"/>
                  </a:lnTo>
                  <a:lnTo>
                    <a:pt x="258655" y="289212"/>
                  </a:lnTo>
                  <a:close/>
                </a:path>
              </a:pathLst>
            </a:custGeom>
            <a:solidFill>
              <a:srgbClr val="DE791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1" name="Freeform: Shape 830">
              <a:extLst>
                <a:ext uri="{FF2B5EF4-FFF2-40B4-BE49-F238E27FC236}">
                  <a16:creationId xmlns:a16="http://schemas.microsoft.com/office/drawing/2014/main" id="{4CBCD979-260F-49CB-A282-54D91117BBC7}"/>
                </a:ext>
              </a:extLst>
            </p:cNvPr>
            <p:cNvSpPr/>
            <p:nvPr/>
          </p:nvSpPr>
          <p:spPr>
            <a:xfrm>
              <a:off x="18300177" y="4306257"/>
              <a:ext cx="301022" cy="331123"/>
            </a:xfrm>
            <a:custGeom>
              <a:avLst/>
              <a:gdLst>
                <a:gd name="connsiteX0" fmla="*/ 93442 w 335796"/>
                <a:gd name="connsiteY0" fmla="*/ 97136 h 369376"/>
                <a:gd name="connsiteX1" fmla="*/ 256975 w 335796"/>
                <a:gd name="connsiteY1" fmla="*/ 191495 h 369376"/>
                <a:gd name="connsiteX2" fmla="*/ 256975 w 335796"/>
                <a:gd name="connsiteY2" fmla="*/ 284847 h 369376"/>
                <a:gd name="connsiteX3" fmla="*/ 93442 w 335796"/>
                <a:gd name="connsiteY3" fmla="*/ 190488 h 369376"/>
                <a:gd name="connsiteX4" fmla="*/ 93442 w 335796"/>
                <a:gd name="connsiteY4" fmla="*/ 97136 h 369376"/>
                <a:gd name="connsiteX5" fmla="*/ 88742 w 335796"/>
                <a:gd name="connsiteY5" fmla="*/ 88742 h 369376"/>
                <a:gd name="connsiteX6" fmla="*/ 88742 w 335796"/>
                <a:gd name="connsiteY6" fmla="*/ 193174 h 369376"/>
                <a:gd name="connsiteX7" fmla="*/ 262013 w 335796"/>
                <a:gd name="connsiteY7" fmla="*/ 293242 h 369376"/>
                <a:gd name="connsiteX8" fmla="*/ 262013 w 335796"/>
                <a:gd name="connsiteY8" fmla="*/ 188809 h 369376"/>
                <a:gd name="connsiteX9" fmla="*/ 88742 w 335796"/>
                <a:gd name="connsiteY9" fmla="*/ 88742 h 36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796" h="369376">
                  <a:moveTo>
                    <a:pt x="93442" y="97136"/>
                  </a:moveTo>
                  <a:lnTo>
                    <a:pt x="256975" y="191495"/>
                  </a:lnTo>
                  <a:lnTo>
                    <a:pt x="256975" y="284847"/>
                  </a:lnTo>
                  <a:lnTo>
                    <a:pt x="93442" y="190488"/>
                  </a:lnTo>
                  <a:lnTo>
                    <a:pt x="93442" y="97136"/>
                  </a:lnTo>
                  <a:close/>
                  <a:moveTo>
                    <a:pt x="88742" y="88742"/>
                  </a:moveTo>
                  <a:lnTo>
                    <a:pt x="88742" y="193174"/>
                  </a:lnTo>
                  <a:lnTo>
                    <a:pt x="262013" y="293242"/>
                  </a:lnTo>
                  <a:lnTo>
                    <a:pt x="262013" y="188809"/>
                  </a:lnTo>
                  <a:lnTo>
                    <a:pt x="88742" y="88742"/>
                  </a:lnTo>
                  <a:close/>
                </a:path>
              </a:pathLst>
            </a:custGeom>
            <a:solidFill>
              <a:srgbClr val="6957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2" name="Freeform: Shape 831">
              <a:extLst>
                <a:ext uri="{FF2B5EF4-FFF2-40B4-BE49-F238E27FC236}">
                  <a16:creationId xmlns:a16="http://schemas.microsoft.com/office/drawing/2014/main" id="{6DB7DD1E-17A9-4529-A693-6FDB065CE978}"/>
                </a:ext>
              </a:extLst>
            </p:cNvPr>
            <p:cNvSpPr/>
            <p:nvPr/>
          </p:nvSpPr>
          <p:spPr>
            <a:xfrm>
              <a:off x="18456407" y="4395961"/>
              <a:ext cx="301022" cy="331123"/>
            </a:xfrm>
            <a:custGeom>
              <a:avLst/>
              <a:gdLst>
                <a:gd name="connsiteX0" fmla="*/ 88742 w 335796"/>
                <a:gd name="connsiteY0" fmla="*/ 191160 h 369376"/>
                <a:gd name="connsiteX1" fmla="*/ 90084 w 335796"/>
                <a:gd name="connsiteY1" fmla="*/ 88742 h 369376"/>
                <a:gd name="connsiteX2" fmla="*/ 259662 w 335796"/>
                <a:gd name="connsiteY2" fmla="*/ 190824 h 369376"/>
                <a:gd name="connsiteX3" fmla="*/ 258655 w 335796"/>
                <a:gd name="connsiteY3" fmla="*/ 289212 h 369376"/>
              </a:gdLst>
              <a:ahLst/>
              <a:cxnLst>
                <a:cxn ang="0">
                  <a:pos x="connsiteX0" y="connsiteY0"/>
                </a:cxn>
                <a:cxn ang="0">
                  <a:pos x="connsiteX1" y="connsiteY1"/>
                </a:cxn>
                <a:cxn ang="0">
                  <a:pos x="connsiteX2" y="connsiteY2"/>
                </a:cxn>
                <a:cxn ang="0">
                  <a:pos x="connsiteX3" y="connsiteY3"/>
                </a:cxn>
              </a:cxnLst>
              <a:rect l="l" t="t" r="r" b="b"/>
              <a:pathLst>
                <a:path w="335796" h="369376">
                  <a:moveTo>
                    <a:pt x="88742" y="191160"/>
                  </a:moveTo>
                  <a:lnTo>
                    <a:pt x="90084" y="88742"/>
                  </a:lnTo>
                  <a:lnTo>
                    <a:pt x="259662" y="190824"/>
                  </a:lnTo>
                  <a:lnTo>
                    <a:pt x="258655" y="289212"/>
                  </a:lnTo>
                  <a:close/>
                </a:path>
              </a:pathLst>
            </a:custGeom>
            <a:solidFill>
              <a:srgbClr val="D9903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3" name="Freeform: Shape 832">
              <a:extLst>
                <a:ext uri="{FF2B5EF4-FFF2-40B4-BE49-F238E27FC236}">
                  <a16:creationId xmlns:a16="http://schemas.microsoft.com/office/drawing/2014/main" id="{7F5C8BB5-82DF-414A-8D25-C927F29DAC66}"/>
                </a:ext>
              </a:extLst>
            </p:cNvPr>
            <p:cNvSpPr/>
            <p:nvPr/>
          </p:nvSpPr>
          <p:spPr>
            <a:xfrm>
              <a:off x="18455504" y="4395961"/>
              <a:ext cx="301022" cy="331123"/>
            </a:xfrm>
            <a:custGeom>
              <a:avLst/>
              <a:gdLst>
                <a:gd name="connsiteX0" fmla="*/ 93442 w 335796"/>
                <a:gd name="connsiteY0" fmla="*/ 97136 h 369376"/>
                <a:gd name="connsiteX1" fmla="*/ 256975 w 335796"/>
                <a:gd name="connsiteY1" fmla="*/ 191495 h 369376"/>
                <a:gd name="connsiteX2" fmla="*/ 256975 w 335796"/>
                <a:gd name="connsiteY2" fmla="*/ 284847 h 369376"/>
                <a:gd name="connsiteX3" fmla="*/ 93442 w 335796"/>
                <a:gd name="connsiteY3" fmla="*/ 190488 h 369376"/>
                <a:gd name="connsiteX4" fmla="*/ 93442 w 335796"/>
                <a:gd name="connsiteY4" fmla="*/ 97136 h 369376"/>
                <a:gd name="connsiteX5" fmla="*/ 88742 w 335796"/>
                <a:gd name="connsiteY5" fmla="*/ 88742 h 369376"/>
                <a:gd name="connsiteX6" fmla="*/ 88742 w 335796"/>
                <a:gd name="connsiteY6" fmla="*/ 193174 h 369376"/>
                <a:gd name="connsiteX7" fmla="*/ 262012 w 335796"/>
                <a:gd name="connsiteY7" fmla="*/ 293242 h 369376"/>
                <a:gd name="connsiteX8" fmla="*/ 262012 w 335796"/>
                <a:gd name="connsiteY8" fmla="*/ 188809 h 369376"/>
                <a:gd name="connsiteX9" fmla="*/ 88742 w 335796"/>
                <a:gd name="connsiteY9" fmla="*/ 88742 h 36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796" h="369376">
                  <a:moveTo>
                    <a:pt x="93442" y="97136"/>
                  </a:moveTo>
                  <a:lnTo>
                    <a:pt x="256975" y="191495"/>
                  </a:lnTo>
                  <a:lnTo>
                    <a:pt x="256975" y="284847"/>
                  </a:lnTo>
                  <a:lnTo>
                    <a:pt x="93442" y="190488"/>
                  </a:lnTo>
                  <a:lnTo>
                    <a:pt x="93442" y="97136"/>
                  </a:lnTo>
                  <a:close/>
                  <a:moveTo>
                    <a:pt x="88742" y="88742"/>
                  </a:moveTo>
                  <a:lnTo>
                    <a:pt x="88742" y="193174"/>
                  </a:lnTo>
                  <a:lnTo>
                    <a:pt x="262012" y="293242"/>
                  </a:lnTo>
                  <a:lnTo>
                    <a:pt x="262012" y="188809"/>
                  </a:lnTo>
                  <a:lnTo>
                    <a:pt x="88742" y="88742"/>
                  </a:lnTo>
                  <a:close/>
                </a:path>
              </a:pathLst>
            </a:custGeom>
            <a:solidFill>
              <a:srgbClr val="6957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4" name="Freeform: Shape 833">
              <a:extLst>
                <a:ext uri="{FF2B5EF4-FFF2-40B4-BE49-F238E27FC236}">
                  <a16:creationId xmlns:a16="http://schemas.microsoft.com/office/drawing/2014/main" id="{C7A7172B-4C7C-4CFA-8AC0-EC5CB91AC619}"/>
                </a:ext>
              </a:extLst>
            </p:cNvPr>
            <p:cNvSpPr/>
            <p:nvPr/>
          </p:nvSpPr>
          <p:spPr>
            <a:xfrm>
              <a:off x="18456407" y="4583498"/>
              <a:ext cx="301022" cy="331123"/>
            </a:xfrm>
            <a:custGeom>
              <a:avLst/>
              <a:gdLst>
                <a:gd name="connsiteX0" fmla="*/ 88742 w 335796"/>
                <a:gd name="connsiteY0" fmla="*/ 191159 h 369376"/>
                <a:gd name="connsiteX1" fmla="*/ 90084 w 335796"/>
                <a:gd name="connsiteY1" fmla="*/ 88742 h 369376"/>
                <a:gd name="connsiteX2" fmla="*/ 259662 w 335796"/>
                <a:gd name="connsiteY2" fmla="*/ 190824 h 369376"/>
                <a:gd name="connsiteX3" fmla="*/ 258655 w 335796"/>
                <a:gd name="connsiteY3" fmla="*/ 288876 h 369376"/>
              </a:gdLst>
              <a:ahLst/>
              <a:cxnLst>
                <a:cxn ang="0">
                  <a:pos x="connsiteX0" y="connsiteY0"/>
                </a:cxn>
                <a:cxn ang="0">
                  <a:pos x="connsiteX1" y="connsiteY1"/>
                </a:cxn>
                <a:cxn ang="0">
                  <a:pos x="connsiteX2" y="connsiteY2"/>
                </a:cxn>
                <a:cxn ang="0">
                  <a:pos x="connsiteX3" y="connsiteY3"/>
                </a:cxn>
              </a:cxnLst>
              <a:rect l="l" t="t" r="r" b="b"/>
              <a:pathLst>
                <a:path w="335796" h="369376">
                  <a:moveTo>
                    <a:pt x="88742" y="191159"/>
                  </a:moveTo>
                  <a:lnTo>
                    <a:pt x="90084" y="88742"/>
                  </a:lnTo>
                  <a:lnTo>
                    <a:pt x="259662" y="190824"/>
                  </a:lnTo>
                  <a:lnTo>
                    <a:pt x="258655" y="288876"/>
                  </a:lnTo>
                  <a:close/>
                </a:path>
              </a:pathLst>
            </a:custGeom>
            <a:solidFill>
              <a:srgbClr val="D9903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5" name="Freeform: Shape 834">
              <a:extLst>
                <a:ext uri="{FF2B5EF4-FFF2-40B4-BE49-F238E27FC236}">
                  <a16:creationId xmlns:a16="http://schemas.microsoft.com/office/drawing/2014/main" id="{5A331400-737F-44F6-9667-E316F3BF1A91}"/>
                </a:ext>
              </a:extLst>
            </p:cNvPr>
            <p:cNvSpPr/>
            <p:nvPr/>
          </p:nvSpPr>
          <p:spPr>
            <a:xfrm>
              <a:off x="18455504" y="4583498"/>
              <a:ext cx="301022" cy="331123"/>
            </a:xfrm>
            <a:custGeom>
              <a:avLst/>
              <a:gdLst>
                <a:gd name="connsiteX0" fmla="*/ 93442 w 335796"/>
                <a:gd name="connsiteY0" fmla="*/ 97136 h 369376"/>
                <a:gd name="connsiteX1" fmla="*/ 256975 w 335796"/>
                <a:gd name="connsiteY1" fmla="*/ 191495 h 369376"/>
                <a:gd name="connsiteX2" fmla="*/ 256975 w 335796"/>
                <a:gd name="connsiteY2" fmla="*/ 284847 h 369376"/>
                <a:gd name="connsiteX3" fmla="*/ 93442 w 335796"/>
                <a:gd name="connsiteY3" fmla="*/ 190488 h 369376"/>
                <a:gd name="connsiteX4" fmla="*/ 93442 w 335796"/>
                <a:gd name="connsiteY4" fmla="*/ 97136 h 369376"/>
                <a:gd name="connsiteX5" fmla="*/ 88742 w 335796"/>
                <a:gd name="connsiteY5" fmla="*/ 88742 h 369376"/>
                <a:gd name="connsiteX6" fmla="*/ 88742 w 335796"/>
                <a:gd name="connsiteY6" fmla="*/ 193174 h 369376"/>
                <a:gd name="connsiteX7" fmla="*/ 262012 w 335796"/>
                <a:gd name="connsiteY7" fmla="*/ 293242 h 369376"/>
                <a:gd name="connsiteX8" fmla="*/ 262012 w 335796"/>
                <a:gd name="connsiteY8" fmla="*/ 188809 h 369376"/>
                <a:gd name="connsiteX9" fmla="*/ 88742 w 335796"/>
                <a:gd name="connsiteY9" fmla="*/ 88742 h 36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796" h="369376">
                  <a:moveTo>
                    <a:pt x="93442" y="97136"/>
                  </a:moveTo>
                  <a:lnTo>
                    <a:pt x="256975" y="191495"/>
                  </a:lnTo>
                  <a:lnTo>
                    <a:pt x="256975" y="284847"/>
                  </a:lnTo>
                  <a:lnTo>
                    <a:pt x="93442" y="190488"/>
                  </a:lnTo>
                  <a:lnTo>
                    <a:pt x="93442" y="97136"/>
                  </a:lnTo>
                  <a:close/>
                  <a:moveTo>
                    <a:pt x="88742" y="88742"/>
                  </a:moveTo>
                  <a:lnTo>
                    <a:pt x="88742" y="193174"/>
                  </a:lnTo>
                  <a:lnTo>
                    <a:pt x="262012" y="293242"/>
                  </a:lnTo>
                  <a:lnTo>
                    <a:pt x="262012" y="188809"/>
                  </a:lnTo>
                  <a:lnTo>
                    <a:pt x="88742" y="88742"/>
                  </a:lnTo>
                  <a:close/>
                </a:path>
              </a:pathLst>
            </a:custGeom>
            <a:solidFill>
              <a:srgbClr val="6957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6" name="Freeform: Shape 835">
              <a:extLst>
                <a:ext uri="{FF2B5EF4-FFF2-40B4-BE49-F238E27FC236}">
                  <a16:creationId xmlns:a16="http://schemas.microsoft.com/office/drawing/2014/main" id="{41537569-F72C-4999-B1D1-0BF99F3D6208}"/>
                </a:ext>
              </a:extLst>
            </p:cNvPr>
            <p:cNvSpPr/>
            <p:nvPr/>
          </p:nvSpPr>
          <p:spPr>
            <a:xfrm>
              <a:off x="18456407" y="4770732"/>
              <a:ext cx="301022" cy="331123"/>
            </a:xfrm>
            <a:custGeom>
              <a:avLst/>
              <a:gdLst>
                <a:gd name="connsiteX0" fmla="*/ 88742 w 335796"/>
                <a:gd name="connsiteY0" fmla="*/ 191159 h 369376"/>
                <a:gd name="connsiteX1" fmla="*/ 90084 w 335796"/>
                <a:gd name="connsiteY1" fmla="*/ 88742 h 369376"/>
                <a:gd name="connsiteX2" fmla="*/ 259662 w 335796"/>
                <a:gd name="connsiteY2" fmla="*/ 190823 h 369376"/>
                <a:gd name="connsiteX3" fmla="*/ 258655 w 335796"/>
                <a:gd name="connsiteY3" fmla="*/ 289212 h 369376"/>
              </a:gdLst>
              <a:ahLst/>
              <a:cxnLst>
                <a:cxn ang="0">
                  <a:pos x="connsiteX0" y="connsiteY0"/>
                </a:cxn>
                <a:cxn ang="0">
                  <a:pos x="connsiteX1" y="connsiteY1"/>
                </a:cxn>
                <a:cxn ang="0">
                  <a:pos x="connsiteX2" y="connsiteY2"/>
                </a:cxn>
                <a:cxn ang="0">
                  <a:pos x="connsiteX3" y="connsiteY3"/>
                </a:cxn>
              </a:cxnLst>
              <a:rect l="l" t="t" r="r" b="b"/>
              <a:pathLst>
                <a:path w="335796" h="369376">
                  <a:moveTo>
                    <a:pt x="88742" y="191159"/>
                  </a:moveTo>
                  <a:lnTo>
                    <a:pt x="90084" y="88742"/>
                  </a:lnTo>
                  <a:lnTo>
                    <a:pt x="259662" y="190823"/>
                  </a:lnTo>
                  <a:lnTo>
                    <a:pt x="258655" y="289212"/>
                  </a:lnTo>
                  <a:close/>
                </a:path>
              </a:pathLst>
            </a:custGeom>
            <a:solidFill>
              <a:srgbClr val="D9903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7" name="Freeform: Shape 836">
              <a:extLst>
                <a:ext uri="{FF2B5EF4-FFF2-40B4-BE49-F238E27FC236}">
                  <a16:creationId xmlns:a16="http://schemas.microsoft.com/office/drawing/2014/main" id="{A18939C3-E3AE-4D7C-8382-7F2A68CDF798}"/>
                </a:ext>
              </a:extLst>
            </p:cNvPr>
            <p:cNvSpPr/>
            <p:nvPr/>
          </p:nvSpPr>
          <p:spPr>
            <a:xfrm>
              <a:off x="18455504" y="4770732"/>
              <a:ext cx="301022" cy="331123"/>
            </a:xfrm>
            <a:custGeom>
              <a:avLst/>
              <a:gdLst>
                <a:gd name="connsiteX0" fmla="*/ 93442 w 335796"/>
                <a:gd name="connsiteY0" fmla="*/ 97136 h 369376"/>
                <a:gd name="connsiteX1" fmla="*/ 256975 w 335796"/>
                <a:gd name="connsiteY1" fmla="*/ 191495 h 369376"/>
                <a:gd name="connsiteX2" fmla="*/ 256975 w 335796"/>
                <a:gd name="connsiteY2" fmla="*/ 284847 h 369376"/>
                <a:gd name="connsiteX3" fmla="*/ 93442 w 335796"/>
                <a:gd name="connsiteY3" fmla="*/ 190488 h 369376"/>
                <a:gd name="connsiteX4" fmla="*/ 93442 w 335796"/>
                <a:gd name="connsiteY4" fmla="*/ 97136 h 369376"/>
                <a:gd name="connsiteX5" fmla="*/ 88742 w 335796"/>
                <a:gd name="connsiteY5" fmla="*/ 88742 h 369376"/>
                <a:gd name="connsiteX6" fmla="*/ 88742 w 335796"/>
                <a:gd name="connsiteY6" fmla="*/ 193174 h 369376"/>
                <a:gd name="connsiteX7" fmla="*/ 262012 w 335796"/>
                <a:gd name="connsiteY7" fmla="*/ 293242 h 369376"/>
                <a:gd name="connsiteX8" fmla="*/ 262012 w 335796"/>
                <a:gd name="connsiteY8" fmla="*/ 188809 h 369376"/>
                <a:gd name="connsiteX9" fmla="*/ 88742 w 335796"/>
                <a:gd name="connsiteY9" fmla="*/ 88742 h 36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796" h="369376">
                  <a:moveTo>
                    <a:pt x="93442" y="97136"/>
                  </a:moveTo>
                  <a:lnTo>
                    <a:pt x="256975" y="191495"/>
                  </a:lnTo>
                  <a:lnTo>
                    <a:pt x="256975" y="284847"/>
                  </a:lnTo>
                  <a:lnTo>
                    <a:pt x="93442" y="190488"/>
                  </a:lnTo>
                  <a:lnTo>
                    <a:pt x="93442" y="97136"/>
                  </a:lnTo>
                  <a:close/>
                  <a:moveTo>
                    <a:pt x="88742" y="88742"/>
                  </a:moveTo>
                  <a:lnTo>
                    <a:pt x="88742" y="193174"/>
                  </a:lnTo>
                  <a:lnTo>
                    <a:pt x="262012" y="293242"/>
                  </a:lnTo>
                  <a:lnTo>
                    <a:pt x="262012" y="188809"/>
                  </a:lnTo>
                  <a:lnTo>
                    <a:pt x="88742" y="88742"/>
                  </a:lnTo>
                  <a:close/>
                </a:path>
              </a:pathLst>
            </a:custGeom>
            <a:solidFill>
              <a:srgbClr val="6957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8" name="Freeform: Shape 837">
              <a:extLst>
                <a:ext uri="{FF2B5EF4-FFF2-40B4-BE49-F238E27FC236}">
                  <a16:creationId xmlns:a16="http://schemas.microsoft.com/office/drawing/2014/main" id="{8101D774-9887-4761-9A30-B78D7F8B4EBD}"/>
                </a:ext>
              </a:extLst>
            </p:cNvPr>
            <p:cNvSpPr/>
            <p:nvPr/>
          </p:nvSpPr>
          <p:spPr>
            <a:xfrm>
              <a:off x="18456407" y="4958268"/>
              <a:ext cx="301022" cy="331123"/>
            </a:xfrm>
            <a:custGeom>
              <a:avLst/>
              <a:gdLst>
                <a:gd name="connsiteX0" fmla="*/ 88742 w 335796"/>
                <a:gd name="connsiteY0" fmla="*/ 191160 h 369376"/>
                <a:gd name="connsiteX1" fmla="*/ 90084 w 335796"/>
                <a:gd name="connsiteY1" fmla="*/ 88742 h 369376"/>
                <a:gd name="connsiteX2" fmla="*/ 259662 w 335796"/>
                <a:gd name="connsiteY2" fmla="*/ 190824 h 369376"/>
                <a:gd name="connsiteX3" fmla="*/ 258655 w 335796"/>
                <a:gd name="connsiteY3" fmla="*/ 288876 h 369376"/>
              </a:gdLst>
              <a:ahLst/>
              <a:cxnLst>
                <a:cxn ang="0">
                  <a:pos x="connsiteX0" y="connsiteY0"/>
                </a:cxn>
                <a:cxn ang="0">
                  <a:pos x="connsiteX1" y="connsiteY1"/>
                </a:cxn>
                <a:cxn ang="0">
                  <a:pos x="connsiteX2" y="connsiteY2"/>
                </a:cxn>
                <a:cxn ang="0">
                  <a:pos x="connsiteX3" y="connsiteY3"/>
                </a:cxn>
              </a:cxnLst>
              <a:rect l="l" t="t" r="r" b="b"/>
              <a:pathLst>
                <a:path w="335796" h="369376">
                  <a:moveTo>
                    <a:pt x="88742" y="191160"/>
                  </a:moveTo>
                  <a:lnTo>
                    <a:pt x="90084" y="88742"/>
                  </a:lnTo>
                  <a:lnTo>
                    <a:pt x="259662" y="190824"/>
                  </a:lnTo>
                  <a:lnTo>
                    <a:pt x="258655" y="288876"/>
                  </a:lnTo>
                  <a:close/>
                </a:path>
              </a:pathLst>
            </a:custGeom>
            <a:solidFill>
              <a:srgbClr val="D9903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9" name="Freeform: Shape 838">
              <a:extLst>
                <a:ext uri="{FF2B5EF4-FFF2-40B4-BE49-F238E27FC236}">
                  <a16:creationId xmlns:a16="http://schemas.microsoft.com/office/drawing/2014/main" id="{BFB5639B-7B08-4207-88A4-BFDBCE92AD3C}"/>
                </a:ext>
              </a:extLst>
            </p:cNvPr>
            <p:cNvSpPr/>
            <p:nvPr/>
          </p:nvSpPr>
          <p:spPr>
            <a:xfrm>
              <a:off x="18455504" y="4958268"/>
              <a:ext cx="301022" cy="331123"/>
            </a:xfrm>
            <a:custGeom>
              <a:avLst/>
              <a:gdLst>
                <a:gd name="connsiteX0" fmla="*/ 93442 w 335796"/>
                <a:gd name="connsiteY0" fmla="*/ 97136 h 369376"/>
                <a:gd name="connsiteX1" fmla="*/ 256975 w 335796"/>
                <a:gd name="connsiteY1" fmla="*/ 191495 h 369376"/>
                <a:gd name="connsiteX2" fmla="*/ 256975 w 335796"/>
                <a:gd name="connsiteY2" fmla="*/ 284847 h 369376"/>
                <a:gd name="connsiteX3" fmla="*/ 93442 w 335796"/>
                <a:gd name="connsiteY3" fmla="*/ 190488 h 369376"/>
                <a:gd name="connsiteX4" fmla="*/ 93442 w 335796"/>
                <a:gd name="connsiteY4" fmla="*/ 97136 h 369376"/>
                <a:gd name="connsiteX5" fmla="*/ 88742 w 335796"/>
                <a:gd name="connsiteY5" fmla="*/ 88742 h 369376"/>
                <a:gd name="connsiteX6" fmla="*/ 88742 w 335796"/>
                <a:gd name="connsiteY6" fmla="*/ 193174 h 369376"/>
                <a:gd name="connsiteX7" fmla="*/ 262012 w 335796"/>
                <a:gd name="connsiteY7" fmla="*/ 293242 h 369376"/>
                <a:gd name="connsiteX8" fmla="*/ 262012 w 335796"/>
                <a:gd name="connsiteY8" fmla="*/ 188809 h 369376"/>
                <a:gd name="connsiteX9" fmla="*/ 88742 w 335796"/>
                <a:gd name="connsiteY9" fmla="*/ 88742 h 36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796" h="369376">
                  <a:moveTo>
                    <a:pt x="93442" y="97136"/>
                  </a:moveTo>
                  <a:lnTo>
                    <a:pt x="256975" y="191495"/>
                  </a:lnTo>
                  <a:lnTo>
                    <a:pt x="256975" y="284847"/>
                  </a:lnTo>
                  <a:lnTo>
                    <a:pt x="93442" y="190488"/>
                  </a:lnTo>
                  <a:lnTo>
                    <a:pt x="93442" y="97136"/>
                  </a:lnTo>
                  <a:close/>
                  <a:moveTo>
                    <a:pt x="88742" y="88742"/>
                  </a:moveTo>
                  <a:lnTo>
                    <a:pt x="88742" y="193174"/>
                  </a:lnTo>
                  <a:lnTo>
                    <a:pt x="262012" y="293242"/>
                  </a:lnTo>
                  <a:lnTo>
                    <a:pt x="262012" y="188809"/>
                  </a:lnTo>
                  <a:lnTo>
                    <a:pt x="88742" y="88742"/>
                  </a:lnTo>
                  <a:close/>
                </a:path>
              </a:pathLst>
            </a:custGeom>
            <a:solidFill>
              <a:srgbClr val="6957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0" name="Freeform: Shape 839">
              <a:extLst>
                <a:ext uri="{FF2B5EF4-FFF2-40B4-BE49-F238E27FC236}">
                  <a16:creationId xmlns:a16="http://schemas.microsoft.com/office/drawing/2014/main" id="{DFAABB85-029D-4774-BA16-0CB1006AA179}"/>
                </a:ext>
              </a:extLst>
            </p:cNvPr>
            <p:cNvSpPr/>
            <p:nvPr/>
          </p:nvSpPr>
          <p:spPr>
            <a:xfrm>
              <a:off x="18456407" y="5145503"/>
              <a:ext cx="301022" cy="331123"/>
            </a:xfrm>
            <a:custGeom>
              <a:avLst/>
              <a:gdLst>
                <a:gd name="connsiteX0" fmla="*/ 88742 w 335796"/>
                <a:gd name="connsiteY0" fmla="*/ 191160 h 369376"/>
                <a:gd name="connsiteX1" fmla="*/ 90084 w 335796"/>
                <a:gd name="connsiteY1" fmla="*/ 88742 h 369376"/>
                <a:gd name="connsiteX2" fmla="*/ 259662 w 335796"/>
                <a:gd name="connsiteY2" fmla="*/ 190824 h 369376"/>
                <a:gd name="connsiteX3" fmla="*/ 258655 w 335796"/>
                <a:gd name="connsiteY3" fmla="*/ 289212 h 369376"/>
              </a:gdLst>
              <a:ahLst/>
              <a:cxnLst>
                <a:cxn ang="0">
                  <a:pos x="connsiteX0" y="connsiteY0"/>
                </a:cxn>
                <a:cxn ang="0">
                  <a:pos x="connsiteX1" y="connsiteY1"/>
                </a:cxn>
                <a:cxn ang="0">
                  <a:pos x="connsiteX2" y="connsiteY2"/>
                </a:cxn>
                <a:cxn ang="0">
                  <a:pos x="connsiteX3" y="connsiteY3"/>
                </a:cxn>
              </a:cxnLst>
              <a:rect l="l" t="t" r="r" b="b"/>
              <a:pathLst>
                <a:path w="335796" h="369376">
                  <a:moveTo>
                    <a:pt x="88742" y="191160"/>
                  </a:moveTo>
                  <a:lnTo>
                    <a:pt x="90084" y="88742"/>
                  </a:lnTo>
                  <a:lnTo>
                    <a:pt x="259662" y="190824"/>
                  </a:lnTo>
                  <a:lnTo>
                    <a:pt x="258655" y="289212"/>
                  </a:lnTo>
                  <a:close/>
                </a:path>
              </a:pathLst>
            </a:custGeom>
            <a:solidFill>
              <a:srgbClr val="D9903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1" name="Freeform: Shape 840">
              <a:extLst>
                <a:ext uri="{FF2B5EF4-FFF2-40B4-BE49-F238E27FC236}">
                  <a16:creationId xmlns:a16="http://schemas.microsoft.com/office/drawing/2014/main" id="{8665B04F-BB6B-415F-B266-338A5F4F5326}"/>
                </a:ext>
              </a:extLst>
            </p:cNvPr>
            <p:cNvSpPr/>
            <p:nvPr/>
          </p:nvSpPr>
          <p:spPr>
            <a:xfrm>
              <a:off x="18455504" y="5145503"/>
              <a:ext cx="301022" cy="331123"/>
            </a:xfrm>
            <a:custGeom>
              <a:avLst/>
              <a:gdLst>
                <a:gd name="connsiteX0" fmla="*/ 93442 w 335796"/>
                <a:gd name="connsiteY0" fmla="*/ 97136 h 369376"/>
                <a:gd name="connsiteX1" fmla="*/ 256975 w 335796"/>
                <a:gd name="connsiteY1" fmla="*/ 191495 h 369376"/>
                <a:gd name="connsiteX2" fmla="*/ 256975 w 335796"/>
                <a:gd name="connsiteY2" fmla="*/ 284847 h 369376"/>
                <a:gd name="connsiteX3" fmla="*/ 93442 w 335796"/>
                <a:gd name="connsiteY3" fmla="*/ 190488 h 369376"/>
                <a:gd name="connsiteX4" fmla="*/ 93442 w 335796"/>
                <a:gd name="connsiteY4" fmla="*/ 97136 h 369376"/>
                <a:gd name="connsiteX5" fmla="*/ 88742 w 335796"/>
                <a:gd name="connsiteY5" fmla="*/ 88742 h 369376"/>
                <a:gd name="connsiteX6" fmla="*/ 88742 w 335796"/>
                <a:gd name="connsiteY6" fmla="*/ 193174 h 369376"/>
                <a:gd name="connsiteX7" fmla="*/ 262012 w 335796"/>
                <a:gd name="connsiteY7" fmla="*/ 293242 h 369376"/>
                <a:gd name="connsiteX8" fmla="*/ 262012 w 335796"/>
                <a:gd name="connsiteY8" fmla="*/ 188809 h 369376"/>
                <a:gd name="connsiteX9" fmla="*/ 88742 w 335796"/>
                <a:gd name="connsiteY9" fmla="*/ 88742 h 36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796" h="369376">
                  <a:moveTo>
                    <a:pt x="93442" y="97136"/>
                  </a:moveTo>
                  <a:lnTo>
                    <a:pt x="256975" y="191495"/>
                  </a:lnTo>
                  <a:lnTo>
                    <a:pt x="256975" y="284847"/>
                  </a:lnTo>
                  <a:lnTo>
                    <a:pt x="93442" y="190488"/>
                  </a:lnTo>
                  <a:lnTo>
                    <a:pt x="93442" y="97136"/>
                  </a:lnTo>
                  <a:close/>
                  <a:moveTo>
                    <a:pt x="88742" y="88742"/>
                  </a:moveTo>
                  <a:lnTo>
                    <a:pt x="88742" y="193174"/>
                  </a:lnTo>
                  <a:lnTo>
                    <a:pt x="262012" y="293242"/>
                  </a:lnTo>
                  <a:lnTo>
                    <a:pt x="262012" y="188809"/>
                  </a:lnTo>
                  <a:lnTo>
                    <a:pt x="88742" y="88742"/>
                  </a:lnTo>
                  <a:close/>
                </a:path>
              </a:pathLst>
            </a:custGeom>
            <a:solidFill>
              <a:srgbClr val="6957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2" name="Freeform: Shape 841">
              <a:extLst>
                <a:ext uri="{FF2B5EF4-FFF2-40B4-BE49-F238E27FC236}">
                  <a16:creationId xmlns:a16="http://schemas.microsoft.com/office/drawing/2014/main" id="{D735EC9A-FC1E-491A-AA35-430EDD5DD9B5}"/>
                </a:ext>
              </a:extLst>
            </p:cNvPr>
            <p:cNvSpPr/>
            <p:nvPr/>
          </p:nvSpPr>
          <p:spPr>
            <a:xfrm>
              <a:off x="18456407" y="5333040"/>
              <a:ext cx="301022" cy="331123"/>
            </a:xfrm>
            <a:custGeom>
              <a:avLst/>
              <a:gdLst>
                <a:gd name="connsiteX0" fmla="*/ 88742 w 335796"/>
                <a:gd name="connsiteY0" fmla="*/ 191159 h 369376"/>
                <a:gd name="connsiteX1" fmla="*/ 90084 w 335796"/>
                <a:gd name="connsiteY1" fmla="*/ 88742 h 369376"/>
                <a:gd name="connsiteX2" fmla="*/ 259662 w 335796"/>
                <a:gd name="connsiteY2" fmla="*/ 190823 h 369376"/>
                <a:gd name="connsiteX3" fmla="*/ 258655 w 335796"/>
                <a:gd name="connsiteY3" fmla="*/ 289212 h 369376"/>
              </a:gdLst>
              <a:ahLst/>
              <a:cxnLst>
                <a:cxn ang="0">
                  <a:pos x="connsiteX0" y="connsiteY0"/>
                </a:cxn>
                <a:cxn ang="0">
                  <a:pos x="connsiteX1" y="connsiteY1"/>
                </a:cxn>
                <a:cxn ang="0">
                  <a:pos x="connsiteX2" y="connsiteY2"/>
                </a:cxn>
                <a:cxn ang="0">
                  <a:pos x="connsiteX3" y="connsiteY3"/>
                </a:cxn>
              </a:cxnLst>
              <a:rect l="l" t="t" r="r" b="b"/>
              <a:pathLst>
                <a:path w="335796" h="369376">
                  <a:moveTo>
                    <a:pt x="88742" y="191159"/>
                  </a:moveTo>
                  <a:lnTo>
                    <a:pt x="90084" y="88742"/>
                  </a:lnTo>
                  <a:lnTo>
                    <a:pt x="259662" y="190823"/>
                  </a:lnTo>
                  <a:lnTo>
                    <a:pt x="258655" y="289212"/>
                  </a:lnTo>
                  <a:close/>
                </a:path>
              </a:pathLst>
            </a:custGeom>
            <a:solidFill>
              <a:srgbClr val="B55F18"/>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3" name="Freeform: Shape 842">
              <a:extLst>
                <a:ext uri="{FF2B5EF4-FFF2-40B4-BE49-F238E27FC236}">
                  <a16:creationId xmlns:a16="http://schemas.microsoft.com/office/drawing/2014/main" id="{5731D887-12C1-4F2C-8553-FE666678AB70}"/>
                </a:ext>
              </a:extLst>
            </p:cNvPr>
            <p:cNvSpPr/>
            <p:nvPr/>
          </p:nvSpPr>
          <p:spPr>
            <a:xfrm>
              <a:off x="18455504" y="5333040"/>
              <a:ext cx="301022" cy="331123"/>
            </a:xfrm>
            <a:custGeom>
              <a:avLst/>
              <a:gdLst>
                <a:gd name="connsiteX0" fmla="*/ 93442 w 335796"/>
                <a:gd name="connsiteY0" fmla="*/ 97136 h 369376"/>
                <a:gd name="connsiteX1" fmla="*/ 256975 w 335796"/>
                <a:gd name="connsiteY1" fmla="*/ 191495 h 369376"/>
                <a:gd name="connsiteX2" fmla="*/ 256975 w 335796"/>
                <a:gd name="connsiteY2" fmla="*/ 284847 h 369376"/>
                <a:gd name="connsiteX3" fmla="*/ 93442 w 335796"/>
                <a:gd name="connsiteY3" fmla="*/ 190488 h 369376"/>
                <a:gd name="connsiteX4" fmla="*/ 93442 w 335796"/>
                <a:gd name="connsiteY4" fmla="*/ 97136 h 369376"/>
                <a:gd name="connsiteX5" fmla="*/ 88742 w 335796"/>
                <a:gd name="connsiteY5" fmla="*/ 88742 h 369376"/>
                <a:gd name="connsiteX6" fmla="*/ 88742 w 335796"/>
                <a:gd name="connsiteY6" fmla="*/ 193174 h 369376"/>
                <a:gd name="connsiteX7" fmla="*/ 262012 w 335796"/>
                <a:gd name="connsiteY7" fmla="*/ 293242 h 369376"/>
                <a:gd name="connsiteX8" fmla="*/ 262012 w 335796"/>
                <a:gd name="connsiteY8" fmla="*/ 188809 h 369376"/>
                <a:gd name="connsiteX9" fmla="*/ 88742 w 335796"/>
                <a:gd name="connsiteY9" fmla="*/ 88742 h 36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796" h="369376">
                  <a:moveTo>
                    <a:pt x="93442" y="97136"/>
                  </a:moveTo>
                  <a:lnTo>
                    <a:pt x="256975" y="191495"/>
                  </a:lnTo>
                  <a:lnTo>
                    <a:pt x="256975" y="284847"/>
                  </a:lnTo>
                  <a:lnTo>
                    <a:pt x="93442" y="190488"/>
                  </a:lnTo>
                  <a:lnTo>
                    <a:pt x="93442" y="97136"/>
                  </a:lnTo>
                  <a:close/>
                  <a:moveTo>
                    <a:pt x="88742" y="88742"/>
                  </a:moveTo>
                  <a:lnTo>
                    <a:pt x="88742" y="193174"/>
                  </a:lnTo>
                  <a:lnTo>
                    <a:pt x="262012" y="293242"/>
                  </a:lnTo>
                  <a:lnTo>
                    <a:pt x="262012" y="188809"/>
                  </a:lnTo>
                  <a:lnTo>
                    <a:pt x="88742" y="88742"/>
                  </a:lnTo>
                  <a:close/>
                </a:path>
              </a:pathLst>
            </a:custGeom>
            <a:solidFill>
              <a:srgbClr val="6957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4" name="Freeform: Shape 843">
              <a:extLst>
                <a:ext uri="{FF2B5EF4-FFF2-40B4-BE49-F238E27FC236}">
                  <a16:creationId xmlns:a16="http://schemas.microsoft.com/office/drawing/2014/main" id="{AD5AB632-5187-468C-89B3-7B910D1149D8}"/>
                </a:ext>
              </a:extLst>
            </p:cNvPr>
            <p:cNvSpPr/>
            <p:nvPr/>
          </p:nvSpPr>
          <p:spPr>
            <a:xfrm>
              <a:off x="18456407" y="5520275"/>
              <a:ext cx="301022" cy="331123"/>
            </a:xfrm>
            <a:custGeom>
              <a:avLst/>
              <a:gdLst>
                <a:gd name="connsiteX0" fmla="*/ 88742 w 335796"/>
                <a:gd name="connsiteY0" fmla="*/ 191160 h 369376"/>
                <a:gd name="connsiteX1" fmla="*/ 90084 w 335796"/>
                <a:gd name="connsiteY1" fmla="*/ 88742 h 369376"/>
                <a:gd name="connsiteX2" fmla="*/ 259662 w 335796"/>
                <a:gd name="connsiteY2" fmla="*/ 191160 h 369376"/>
                <a:gd name="connsiteX3" fmla="*/ 258655 w 335796"/>
                <a:gd name="connsiteY3" fmla="*/ 289212 h 369376"/>
              </a:gdLst>
              <a:ahLst/>
              <a:cxnLst>
                <a:cxn ang="0">
                  <a:pos x="connsiteX0" y="connsiteY0"/>
                </a:cxn>
                <a:cxn ang="0">
                  <a:pos x="connsiteX1" y="connsiteY1"/>
                </a:cxn>
                <a:cxn ang="0">
                  <a:pos x="connsiteX2" y="connsiteY2"/>
                </a:cxn>
                <a:cxn ang="0">
                  <a:pos x="connsiteX3" y="connsiteY3"/>
                </a:cxn>
              </a:cxnLst>
              <a:rect l="l" t="t" r="r" b="b"/>
              <a:pathLst>
                <a:path w="335796" h="369376">
                  <a:moveTo>
                    <a:pt x="88742" y="191160"/>
                  </a:moveTo>
                  <a:lnTo>
                    <a:pt x="90084" y="88742"/>
                  </a:lnTo>
                  <a:lnTo>
                    <a:pt x="259662" y="191160"/>
                  </a:lnTo>
                  <a:lnTo>
                    <a:pt x="258655" y="289212"/>
                  </a:lnTo>
                  <a:close/>
                </a:path>
              </a:pathLst>
            </a:custGeom>
            <a:solidFill>
              <a:srgbClr val="D9903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5" name="Freeform: Shape 844">
              <a:extLst>
                <a:ext uri="{FF2B5EF4-FFF2-40B4-BE49-F238E27FC236}">
                  <a16:creationId xmlns:a16="http://schemas.microsoft.com/office/drawing/2014/main" id="{9574D17F-7828-4330-80C6-4B8CAE7315EC}"/>
                </a:ext>
              </a:extLst>
            </p:cNvPr>
            <p:cNvSpPr/>
            <p:nvPr/>
          </p:nvSpPr>
          <p:spPr>
            <a:xfrm>
              <a:off x="18455504" y="5520275"/>
              <a:ext cx="301022" cy="331123"/>
            </a:xfrm>
            <a:custGeom>
              <a:avLst/>
              <a:gdLst>
                <a:gd name="connsiteX0" fmla="*/ 93442 w 335796"/>
                <a:gd name="connsiteY0" fmla="*/ 97136 h 369376"/>
                <a:gd name="connsiteX1" fmla="*/ 256975 w 335796"/>
                <a:gd name="connsiteY1" fmla="*/ 191495 h 369376"/>
                <a:gd name="connsiteX2" fmla="*/ 256975 w 335796"/>
                <a:gd name="connsiteY2" fmla="*/ 284847 h 369376"/>
                <a:gd name="connsiteX3" fmla="*/ 93442 w 335796"/>
                <a:gd name="connsiteY3" fmla="*/ 190488 h 369376"/>
                <a:gd name="connsiteX4" fmla="*/ 93442 w 335796"/>
                <a:gd name="connsiteY4" fmla="*/ 97136 h 369376"/>
                <a:gd name="connsiteX5" fmla="*/ 88742 w 335796"/>
                <a:gd name="connsiteY5" fmla="*/ 88742 h 369376"/>
                <a:gd name="connsiteX6" fmla="*/ 88742 w 335796"/>
                <a:gd name="connsiteY6" fmla="*/ 193174 h 369376"/>
                <a:gd name="connsiteX7" fmla="*/ 262012 w 335796"/>
                <a:gd name="connsiteY7" fmla="*/ 293242 h 369376"/>
                <a:gd name="connsiteX8" fmla="*/ 262012 w 335796"/>
                <a:gd name="connsiteY8" fmla="*/ 188809 h 369376"/>
                <a:gd name="connsiteX9" fmla="*/ 88742 w 335796"/>
                <a:gd name="connsiteY9" fmla="*/ 88742 h 36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796" h="369376">
                  <a:moveTo>
                    <a:pt x="93442" y="97136"/>
                  </a:moveTo>
                  <a:lnTo>
                    <a:pt x="256975" y="191495"/>
                  </a:lnTo>
                  <a:lnTo>
                    <a:pt x="256975" y="284847"/>
                  </a:lnTo>
                  <a:lnTo>
                    <a:pt x="93442" y="190488"/>
                  </a:lnTo>
                  <a:lnTo>
                    <a:pt x="93442" y="97136"/>
                  </a:lnTo>
                  <a:close/>
                  <a:moveTo>
                    <a:pt x="88742" y="88742"/>
                  </a:moveTo>
                  <a:lnTo>
                    <a:pt x="88742" y="193174"/>
                  </a:lnTo>
                  <a:lnTo>
                    <a:pt x="262012" y="293242"/>
                  </a:lnTo>
                  <a:lnTo>
                    <a:pt x="262012" y="188809"/>
                  </a:lnTo>
                  <a:lnTo>
                    <a:pt x="88742" y="88742"/>
                  </a:lnTo>
                  <a:close/>
                </a:path>
              </a:pathLst>
            </a:custGeom>
            <a:solidFill>
              <a:srgbClr val="6957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6" name="Freeform: Shape 845">
              <a:extLst>
                <a:ext uri="{FF2B5EF4-FFF2-40B4-BE49-F238E27FC236}">
                  <a16:creationId xmlns:a16="http://schemas.microsoft.com/office/drawing/2014/main" id="{AA342E05-A02E-4201-BB7C-BD6E540B6BE4}"/>
                </a:ext>
              </a:extLst>
            </p:cNvPr>
            <p:cNvSpPr/>
            <p:nvPr/>
          </p:nvSpPr>
          <p:spPr>
            <a:xfrm>
              <a:off x="18301080" y="4399875"/>
              <a:ext cx="451531" cy="421429"/>
            </a:xfrm>
            <a:custGeom>
              <a:avLst/>
              <a:gdLst>
                <a:gd name="connsiteX0" fmla="*/ 88742 w 503694"/>
                <a:gd name="connsiteY0" fmla="*/ 191159 h 470115"/>
                <a:gd name="connsiteX1" fmla="*/ 90084 w 503694"/>
                <a:gd name="connsiteY1" fmla="*/ 88742 h 470115"/>
                <a:gd name="connsiteX2" fmla="*/ 432933 w 503694"/>
                <a:gd name="connsiteY2" fmla="*/ 290891 h 470115"/>
                <a:gd name="connsiteX3" fmla="*/ 431926 w 503694"/>
                <a:gd name="connsiteY3" fmla="*/ 389279 h 470115"/>
              </a:gdLst>
              <a:ahLst/>
              <a:cxnLst>
                <a:cxn ang="0">
                  <a:pos x="connsiteX0" y="connsiteY0"/>
                </a:cxn>
                <a:cxn ang="0">
                  <a:pos x="connsiteX1" y="connsiteY1"/>
                </a:cxn>
                <a:cxn ang="0">
                  <a:pos x="connsiteX2" y="connsiteY2"/>
                </a:cxn>
                <a:cxn ang="0">
                  <a:pos x="connsiteX3" y="connsiteY3"/>
                </a:cxn>
              </a:cxnLst>
              <a:rect l="l" t="t" r="r" b="b"/>
              <a:pathLst>
                <a:path w="503694" h="470115">
                  <a:moveTo>
                    <a:pt x="88742" y="191159"/>
                  </a:moveTo>
                  <a:lnTo>
                    <a:pt x="90084" y="88742"/>
                  </a:lnTo>
                  <a:lnTo>
                    <a:pt x="432933" y="290891"/>
                  </a:lnTo>
                  <a:lnTo>
                    <a:pt x="431926" y="389279"/>
                  </a:lnTo>
                  <a:close/>
                </a:path>
              </a:pathLst>
            </a:custGeom>
            <a:solidFill>
              <a:srgbClr val="D9903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7" name="Freeform: Shape 846">
              <a:extLst>
                <a:ext uri="{FF2B5EF4-FFF2-40B4-BE49-F238E27FC236}">
                  <a16:creationId xmlns:a16="http://schemas.microsoft.com/office/drawing/2014/main" id="{FBBCCF3E-45B6-4D20-9A1C-D7B2C811FB93}"/>
                </a:ext>
              </a:extLst>
            </p:cNvPr>
            <p:cNvSpPr/>
            <p:nvPr/>
          </p:nvSpPr>
          <p:spPr>
            <a:xfrm>
              <a:off x="18300177" y="4399875"/>
              <a:ext cx="451531" cy="421429"/>
            </a:xfrm>
            <a:custGeom>
              <a:avLst/>
              <a:gdLst>
                <a:gd name="connsiteX0" fmla="*/ 93442 w 503694"/>
                <a:gd name="connsiteY0" fmla="*/ 97136 h 470115"/>
                <a:gd name="connsiteX1" fmla="*/ 430246 w 503694"/>
                <a:gd name="connsiteY1" fmla="*/ 291562 h 470115"/>
                <a:gd name="connsiteX2" fmla="*/ 430246 w 503694"/>
                <a:gd name="connsiteY2" fmla="*/ 384914 h 470115"/>
                <a:gd name="connsiteX3" fmla="*/ 93442 w 503694"/>
                <a:gd name="connsiteY3" fmla="*/ 190488 h 470115"/>
                <a:gd name="connsiteX4" fmla="*/ 93442 w 503694"/>
                <a:gd name="connsiteY4" fmla="*/ 97136 h 470115"/>
                <a:gd name="connsiteX5" fmla="*/ 88742 w 503694"/>
                <a:gd name="connsiteY5" fmla="*/ 88742 h 470115"/>
                <a:gd name="connsiteX6" fmla="*/ 88742 w 503694"/>
                <a:gd name="connsiteY6" fmla="*/ 193174 h 470115"/>
                <a:gd name="connsiteX7" fmla="*/ 435283 w 503694"/>
                <a:gd name="connsiteY7" fmla="*/ 393309 h 470115"/>
                <a:gd name="connsiteX8" fmla="*/ 435283 w 503694"/>
                <a:gd name="connsiteY8" fmla="*/ 288876 h 470115"/>
                <a:gd name="connsiteX9" fmla="*/ 88742 w 503694"/>
                <a:gd name="connsiteY9" fmla="*/ 88742 h 47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3694" h="470115">
                  <a:moveTo>
                    <a:pt x="93442" y="97136"/>
                  </a:moveTo>
                  <a:lnTo>
                    <a:pt x="430246" y="291562"/>
                  </a:lnTo>
                  <a:lnTo>
                    <a:pt x="430246" y="384914"/>
                  </a:lnTo>
                  <a:lnTo>
                    <a:pt x="93442" y="190488"/>
                  </a:lnTo>
                  <a:lnTo>
                    <a:pt x="93442" y="97136"/>
                  </a:lnTo>
                  <a:close/>
                  <a:moveTo>
                    <a:pt x="88742" y="88742"/>
                  </a:moveTo>
                  <a:lnTo>
                    <a:pt x="88742" y="193174"/>
                  </a:lnTo>
                  <a:lnTo>
                    <a:pt x="435283" y="393309"/>
                  </a:lnTo>
                  <a:lnTo>
                    <a:pt x="435283" y="288876"/>
                  </a:lnTo>
                  <a:lnTo>
                    <a:pt x="88742" y="88742"/>
                  </a:lnTo>
                  <a:close/>
                </a:path>
              </a:pathLst>
            </a:custGeom>
            <a:solidFill>
              <a:srgbClr val="6957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8" name="Freeform: Shape 847">
              <a:extLst>
                <a:ext uri="{FF2B5EF4-FFF2-40B4-BE49-F238E27FC236}">
                  <a16:creationId xmlns:a16="http://schemas.microsoft.com/office/drawing/2014/main" id="{B606C4A6-480C-41CF-98CE-85DD4E8E5B3D}"/>
                </a:ext>
              </a:extLst>
            </p:cNvPr>
            <p:cNvSpPr/>
            <p:nvPr/>
          </p:nvSpPr>
          <p:spPr>
            <a:xfrm>
              <a:off x="18301080" y="4493792"/>
              <a:ext cx="301022" cy="331123"/>
            </a:xfrm>
            <a:custGeom>
              <a:avLst/>
              <a:gdLst>
                <a:gd name="connsiteX0" fmla="*/ 88742 w 335796"/>
                <a:gd name="connsiteY0" fmla="*/ 191160 h 369376"/>
                <a:gd name="connsiteX1" fmla="*/ 90084 w 335796"/>
                <a:gd name="connsiteY1" fmla="*/ 88742 h 369376"/>
                <a:gd name="connsiteX2" fmla="*/ 259662 w 335796"/>
                <a:gd name="connsiteY2" fmla="*/ 190824 h 369376"/>
                <a:gd name="connsiteX3" fmla="*/ 258655 w 335796"/>
                <a:gd name="connsiteY3" fmla="*/ 288876 h 369376"/>
              </a:gdLst>
              <a:ahLst/>
              <a:cxnLst>
                <a:cxn ang="0">
                  <a:pos x="connsiteX0" y="connsiteY0"/>
                </a:cxn>
                <a:cxn ang="0">
                  <a:pos x="connsiteX1" y="connsiteY1"/>
                </a:cxn>
                <a:cxn ang="0">
                  <a:pos x="connsiteX2" y="connsiteY2"/>
                </a:cxn>
                <a:cxn ang="0">
                  <a:pos x="connsiteX3" y="connsiteY3"/>
                </a:cxn>
              </a:cxnLst>
              <a:rect l="l" t="t" r="r" b="b"/>
              <a:pathLst>
                <a:path w="335796" h="369376">
                  <a:moveTo>
                    <a:pt x="88742" y="191160"/>
                  </a:moveTo>
                  <a:lnTo>
                    <a:pt x="90084" y="88742"/>
                  </a:lnTo>
                  <a:lnTo>
                    <a:pt x="259662" y="190824"/>
                  </a:lnTo>
                  <a:lnTo>
                    <a:pt x="258655" y="288876"/>
                  </a:lnTo>
                  <a:close/>
                </a:path>
              </a:pathLst>
            </a:custGeom>
            <a:solidFill>
              <a:srgbClr val="D9903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9" name="Freeform: Shape 848">
              <a:extLst>
                <a:ext uri="{FF2B5EF4-FFF2-40B4-BE49-F238E27FC236}">
                  <a16:creationId xmlns:a16="http://schemas.microsoft.com/office/drawing/2014/main" id="{74FB9E60-519F-45AD-BC58-1D997FCA8470}"/>
                </a:ext>
              </a:extLst>
            </p:cNvPr>
            <p:cNvSpPr/>
            <p:nvPr/>
          </p:nvSpPr>
          <p:spPr>
            <a:xfrm>
              <a:off x="18300177" y="4493792"/>
              <a:ext cx="301022" cy="331123"/>
            </a:xfrm>
            <a:custGeom>
              <a:avLst/>
              <a:gdLst>
                <a:gd name="connsiteX0" fmla="*/ 93442 w 335796"/>
                <a:gd name="connsiteY0" fmla="*/ 97136 h 369376"/>
                <a:gd name="connsiteX1" fmla="*/ 256975 w 335796"/>
                <a:gd name="connsiteY1" fmla="*/ 191495 h 369376"/>
                <a:gd name="connsiteX2" fmla="*/ 256975 w 335796"/>
                <a:gd name="connsiteY2" fmla="*/ 284847 h 369376"/>
                <a:gd name="connsiteX3" fmla="*/ 93442 w 335796"/>
                <a:gd name="connsiteY3" fmla="*/ 190488 h 369376"/>
                <a:gd name="connsiteX4" fmla="*/ 93442 w 335796"/>
                <a:gd name="connsiteY4" fmla="*/ 97136 h 369376"/>
                <a:gd name="connsiteX5" fmla="*/ 88742 w 335796"/>
                <a:gd name="connsiteY5" fmla="*/ 88742 h 369376"/>
                <a:gd name="connsiteX6" fmla="*/ 88742 w 335796"/>
                <a:gd name="connsiteY6" fmla="*/ 193174 h 369376"/>
                <a:gd name="connsiteX7" fmla="*/ 262013 w 335796"/>
                <a:gd name="connsiteY7" fmla="*/ 293242 h 369376"/>
                <a:gd name="connsiteX8" fmla="*/ 262013 w 335796"/>
                <a:gd name="connsiteY8" fmla="*/ 188809 h 369376"/>
                <a:gd name="connsiteX9" fmla="*/ 88742 w 335796"/>
                <a:gd name="connsiteY9" fmla="*/ 88742 h 36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796" h="369376">
                  <a:moveTo>
                    <a:pt x="93442" y="97136"/>
                  </a:moveTo>
                  <a:lnTo>
                    <a:pt x="256975" y="191495"/>
                  </a:lnTo>
                  <a:lnTo>
                    <a:pt x="256975" y="284847"/>
                  </a:lnTo>
                  <a:lnTo>
                    <a:pt x="93442" y="190488"/>
                  </a:lnTo>
                  <a:lnTo>
                    <a:pt x="93442" y="97136"/>
                  </a:lnTo>
                  <a:close/>
                  <a:moveTo>
                    <a:pt x="88742" y="88742"/>
                  </a:moveTo>
                  <a:lnTo>
                    <a:pt x="88742" y="193174"/>
                  </a:lnTo>
                  <a:lnTo>
                    <a:pt x="262013" y="293242"/>
                  </a:lnTo>
                  <a:lnTo>
                    <a:pt x="262013" y="188809"/>
                  </a:lnTo>
                  <a:lnTo>
                    <a:pt x="88742" y="88742"/>
                  </a:lnTo>
                  <a:close/>
                </a:path>
              </a:pathLst>
            </a:custGeom>
            <a:solidFill>
              <a:srgbClr val="6957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0" name="Freeform: Shape 849">
              <a:extLst>
                <a:ext uri="{FF2B5EF4-FFF2-40B4-BE49-F238E27FC236}">
                  <a16:creationId xmlns:a16="http://schemas.microsoft.com/office/drawing/2014/main" id="{72F3BB32-027B-4615-9C19-32E4CB982FB2}"/>
                </a:ext>
              </a:extLst>
            </p:cNvPr>
            <p:cNvSpPr/>
            <p:nvPr/>
          </p:nvSpPr>
          <p:spPr>
            <a:xfrm>
              <a:off x="18301080" y="4587411"/>
              <a:ext cx="451531" cy="421429"/>
            </a:xfrm>
            <a:custGeom>
              <a:avLst/>
              <a:gdLst>
                <a:gd name="connsiteX0" fmla="*/ 88742 w 503694"/>
                <a:gd name="connsiteY0" fmla="*/ 191160 h 470115"/>
                <a:gd name="connsiteX1" fmla="*/ 90084 w 503694"/>
                <a:gd name="connsiteY1" fmla="*/ 88742 h 470115"/>
                <a:gd name="connsiteX2" fmla="*/ 432933 w 503694"/>
                <a:gd name="connsiteY2" fmla="*/ 290891 h 470115"/>
                <a:gd name="connsiteX3" fmla="*/ 431926 w 503694"/>
                <a:gd name="connsiteY3" fmla="*/ 389279 h 470115"/>
              </a:gdLst>
              <a:ahLst/>
              <a:cxnLst>
                <a:cxn ang="0">
                  <a:pos x="connsiteX0" y="connsiteY0"/>
                </a:cxn>
                <a:cxn ang="0">
                  <a:pos x="connsiteX1" y="connsiteY1"/>
                </a:cxn>
                <a:cxn ang="0">
                  <a:pos x="connsiteX2" y="connsiteY2"/>
                </a:cxn>
                <a:cxn ang="0">
                  <a:pos x="connsiteX3" y="connsiteY3"/>
                </a:cxn>
              </a:cxnLst>
              <a:rect l="l" t="t" r="r" b="b"/>
              <a:pathLst>
                <a:path w="503694" h="470115">
                  <a:moveTo>
                    <a:pt x="88742" y="191160"/>
                  </a:moveTo>
                  <a:lnTo>
                    <a:pt x="90084" y="88742"/>
                  </a:lnTo>
                  <a:lnTo>
                    <a:pt x="432933" y="290891"/>
                  </a:lnTo>
                  <a:lnTo>
                    <a:pt x="431926" y="389279"/>
                  </a:lnTo>
                  <a:close/>
                </a:path>
              </a:pathLst>
            </a:custGeom>
            <a:solidFill>
              <a:srgbClr val="D9903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1" name="Freeform: Shape 850">
              <a:extLst>
                <a:ext uri="{FF2B5EF4-FFF2-40B4-BE49-F238E27FC236}">
                  <a16:creationId xmlns:a16="http://schemas.microsoft.com/office/drawing/2014/main" id="{3F9F741E-3C38-49E7-9CED-09B004D37F82}"/>
                </a:ext>
              </a:extLst>
            </p:cNvPr>
            <p:cNvSpPr/>
            <p:nvPr/>
          </p:nvSpPr>
          <p:spPr>
            <a:xfrm>
              <a:off x="18300177" y="4587411"/>
              <a:ext cx="451531" cy="421429"/>
            </a:xfrm>
            <a:custGeom>
              <a:avLst/>
              <a:gdLst>
                <a:gd name="connsiteX0" fmla="*/ 93442 w 503694"/>
                <a:gd name="connsiteY0" fmla="*/ 97136 h 470115"/>
                <a:gd name="connsiteX1" fmla="*/ 430246 w 503694"/>
                <a:gd name="connsiteY1" fmla="*/ 291563 h 470115"/>
                <a:gd name="connsiteX2" fmla="*/ 430246 w 503694"/>
                <a:gd name="connsiteY2" fmla="*/ 384914 h 470115"/>
                <a:gd name="connsiteX3" fmla="*/ 93442 w 503694"/>
                <a:gd name="connsiteY3" fmla="*/ 190488 h 470115"/>
                <a:gd name="connsiteX4" fmla="*/ 93442 w 503694"/>
                <a:gd name="connsiteY4" fmla="*/ 97136 h 470115"/>
                <a:gd name="connsiteX5" fmla="*/ 88742 w 503694"/>
                <a:gd name="connsiteY5" fmla="*/ 88742 h 470115"/>
                <a:gd name="connsiteX6" fmla="*/ 88742 w 503694"/>
                <a:gd name="connsiteY6" fmla="*/ 193174 h 470115"/>
                <a:gd name="connsiteX7" fmla="*/ 435283 w 503694"/>
                <a:gd name="connsiteY7" fmla="*/ 393309 h 470115"/>
                <a:gd name="connsiteX8" fmla="*/ 435283 w 503694"/>
                <a:gd name="connsiteY8" fmla="*/ 288876 h 470115"/>
                <a:gd name="connsiteX9" fmla="*/ 88742 w 503694"/>
                <a:gd name="connsiteY9" fmla="*/ 88742 h 47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3694" h="470115">
                  <a:moveTo>
                    <a:pt x="93442" y="97136"/>
                  </a:moveTo>
                  <a:lnTo>
                    <a:pt x="430246" y="291563"/>
                  </a:lnTo>
                  <a:lnTo>
                    <a:pt x="430246" y="384914"/>
                  </a:lnTo>
                  <a:lnTo>
                    <a:pt x="93442" y="190488"/>
                  </a:lnTo>
                  <a:lnTo>
                    <a:pt x="93442" y="97136"/>
                  </a:lnTo>
                  <a:close/>
                  <a:moveTo>
                    <a:pt x="88742" y="88742"/>
                  </a:moveTo>
                  <a:lnTo>
                    <a:pt x="88742" y="193174"/>
                  </a:lnTo>
                  <a:lnTo>
                    <a:pt x="435283" y="393309"/>
                  </a:lnTo>
                  <a:lnTo>
                    <a:pt x="435283" y="288876"/>
                  </a:lnTo>
                  <a:lnTo>
                    <a:pt x="88742" y="88742"/>
                  </a:lnTo>
                  <a:close/>
                </a:path>
              </a:pathLst>
            </a:custGeom>
            <a:solidFill>
              <a:srgbClr val="6957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2" name="Freeform: Shape 851">
              <a:extLst>
                <a:ext uri="{FF2B5EF4-FFF2-40B4-BE49-F238E27FC236}">
                  <a16:creationId xmlns:a16="http://schemas.microsoft.com/office/drawing/2014/main" id="{315F0C47-FF6F-4E6A-B28E-D09A52C72950}"/>
                </a:ext>
              </a:extLst>
            </p:cNvPr>
            <p:cNvSpPr/>
            <p:nvPr/>
          </p:nvSpPr>
          <p:spPr>
            <a:xfrm>
              <a:off x="18301080" y="4681028"/>
              <a:ext cx="301022" cy="331123"/>
            </a:xfrm>
            <a:custGeom>
              <a:avLst/>
              <a:gdLst>
                <a:gd name="connsiteX0" fmla="*/ 88742 w 335796"/>
                <a:gd name="connsiteY0" fmla="*/ 191160 h 369376"/>
                <a:gd name="connsiteX1" fmla="*/ 90084 w 335796"/>
                <a:gd name="connsiteY1" fmla="*/ 88742 h 369376"/>
                <a:gd name="connsiteX2" fmla="*/ 259662 w 335796"/>
                <a:gd name="connsiteY2" fmla="*/ 190824 h 369376"/>
                <a:gd name="connsiteX3" fmla="*/ 258655 w 335796"/>
                <a:gd name="connsiteY3" fmla="*/ 289212 h 369376"/>
              </a:gdLst>
              <a:ahLst/>
              <a:cxnLst>
                <a:cxn ang="0">
                  <a:pos x="connsiteX0" y="connsiteY0"/>
                </a:cxn>
                <a:cxn ang="0">
                  <a:pos x="connsiteX1" y="connsiteY1"/>
                </a:cxn>
                <a:cxn ang="0">
                  <a:pos x="connsiteX2" y="connsiteY2"/>
                </a:cxn>
                <a:cxn ang="0">
                  <a:pos x="connsiteX3" y="connsiteY3"/>
                </a:cxn>
              </a:cxnLst>
              <a:rect l="l" t="t" r="r" b="b"/>
              <a:pathLst>
                <a:path w="335796" h="369376">
                  <a:moveTo>
                    <a:pt x="88742" y="191160"/>
                  </a:moveTo>
                  <a:lnTo>
                    <a:pt x="90084" y="88742"/>
                  </a:lnTo>
                  <a:lnTo>
                    <a:pt x="259662" y="190824"/>
                  </a:lnTo>
                  <a:lnTo>
                    <a:pt x="258655" y="289212"/>
                  </a:lnTo>
                  <a:close/>
                </a:path>
              </a:pathLst>
            </a:custGeom>
            <a:solidFill>
              <a:srgbClr val="B55F18"/>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3" name="Freeform: Shape 852">
              <a:extLst>
                <a:ext uri="{FF2B5EF4-FFF2-40B4-BE49-F238E27FC236}">
                  <a16:creationId xmlns:a16="http://schemas.microsoft.com/office/drawing/2014/main" id="{745C304F-33B6-4DA9-9979-556E58174907}"/>
                </a:ext>
              </a:extLst>
            </p:cNvPr>
            <p:cNvSpPr/>
            <p:nvPr/>
          </p:nvSpPr>
          <p:spPr>
            <a:xfrm>
              <a:off x="18300177" y="4681028"/>
              <a:ext cx="301022" cy="331123"/>
            </a:xfrm>
            <a:custGeom>
              <a:avLst/>
              <a:gdLst>
                <a:gd name="connsiteX0" fmla="*/ 93442 w 335796"/>
                <a:gd name="connsiteY0" fmla="*/ 97136 h 369376"/>
                <a:gd name="connsiteX1" fmla="*/ 256975 w 335796"/>
                <a:gd name="connsiteY1" fmla="*/ 191495 h 369376"/>
                <a:gd name="connsiteX2" fmla="*/ 256975 w 335796"/>
                <a:gd name="connsiteY2" fmla="*/ 284847 h 369376"/>
                <a:gd name="connsiteX3" fmla="*/ 93442 w 335796"/>
                <a:gd name="connsiteY3" fmla="*/ 190488 h 369376"/>
                <a:gd name="connsiteX4" fmla="*/ 93442 w 335796"/>
                <a:gd name="connsiteY4" fmla="*/ 97136 h 369376"/>
                <a:gd name="connsiteX5" fmla="*/ 88742 w 335796"/>
                <a:gd name="connsiteY5" fmla="*/ 88742 h 369376"/>
                <a:gd name="connsiteX6" fmla="*/ 88742 w 335796"/>
                <a:gd name="connsiteY6" fmla="*/ 193174 h 369376"/>
                <a:gd name="connsiteX7" fmla="*/ 262013 w 335796"/>
                <a:gd name="connsiteY7" fmla="*/ 293242 h 369376"/>
                <a:gd name="connsiteX8" fmla="*/ 262013 w 335796"/>
                <a:gd name="connsiteY8" fmla="*/ 188809 h 369376"/>
                <a:gd name="connsiteX9" fmla="*/ 88742 w 335796"/>
                <a:gd name="connsiteY9" fmla="*/ 88742 h 36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796" h="369376">
                  <a:moveTo>
                    <a:pt x="93442" y="97136"/>
                  </a:moveTo>
                  <a:lnTo>
                    <a:pt x="256975" y="191495"/>
                  </a:lnTo>
                  <a:lnTo>
                    <a:pt x="256975" y="284847"/>
                  </a:lnTo>
                  <a:lnTo>
                    <a:pt x="93442" y="190488"/>
                  </a:lnTo>
                  <a:lnTo>
                    <a:pt x="93442" y="97136"/>
                  </a:lnTo>
                  <a:close/>
                  <a:moveTo>
                    <a:pt x="88742" y="88742"/>
                  </a:moveTo>
                  <a:lnTo>
                    <a:pt x="88742" y="193174"/>
                  </a:lnTo>
                  <a:lnTo>
                    <a:pt x="262013" y="293242"/>
                  </a:lnTo>
                  <a:lnTo>
                    <a:pt x="262013" y="188809"/>
                  </a:lnTo>
                  <a:lnTo>
                    <a:pt x="88742" y="88742"/>
                  </a:lnTo>
                  <a:close/>
                </a:path>
              </a:pathLst>
            </a:custGeom>
            <a:solidFill>
              <a:srgbClr val="6957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4" name="Freeform: Shape 853">
              <a:extLst>
                <a:ext uri="{FF2B5EF4-FFF2-40B4-BE49-F238E27FC236}">
                  <a16:creationId xmlns:a16="http://schemas.microsoft.com/office/drawing/2014/main" id="{49AD5C66-72DF-4CF2-8E38-F25C3865BA27}"/>
                </a:ext>
              </a:extLst>
            </p:cNvPr>
            <p:cNvSpPr/>
            <p:nvPr/>
          </p:nvSpPr>
          <p:spPr>
            <a:xfrm>
              <a:off x="18301080" y="4774646"/>
              <a:ext cx="451531" cy="421429"/>
            </a:xfrm>
            <a:custGeom>
              <a:avLst/>
              <a:gdLst>
                <a:gd name="connsiteX0" fmla="*/ 88742 w 503694"/>
                <a:gd name="connsiteY0" fmla="*/ 191160 h 470115"/>
                <a:gd name="connsiteX1" fmla="*/ 90084 w 503694"/>
                <a:gd name="connsiteY1" fmla="*/ 88742 h 470115"/>
                <a:gd name="connsiteX2" fmla="*/ 432933 w 503694"/>
                <a:gd name="connsiteY2" fmla="*/ 291227 h 470115"/>
                <a:gd name="connsiteX3" fmla="*/ 431926 w 503694"/>
                <a:gd name="connsiteY3" fmla="*/ 389279 h 470115"/>
              </a:gdLst>
              <a:ahLst/>
              <a:cxnLst>
                <a:cxn ang="0">
                  <a:pos x="connsiteX0" y="connsiteY0"/>
                </a:cxn>
                <a:cxn ang="0">
                  <a:pos x="connsiteX1" y="connsiteY1"/>
                </a:cxn>
                <a:cxn ang="0">
                  <a:pos x="connsiteX2" y="connsiteY2"/>
                </a:cxn>
                <a:cxn ang="0">
                  <a:pos x="connsiteX3" y="connsiteY3"/>
                </a:cxn>
              </a:cxnLst>
              <a:rect l="l" t="t" r="r" b="b"/>
              <a:pathLst>
                <a:path w="503694" h="470115">
                  <a:moveTo>
                    <a:pt x="88742" y="191160"/>
                  </a:moveTo>
                  <a:lnTo>
                    <a:pt x="90084" y="88742"/>
                  </a:lnTo>
                  <a:lnTo>
                    <a:pt x="432933" y="291227"/>
                  </a:lnTo>
                  <a:lnTo>
                    <a:pt x="431926" y="389279"/>
                  </a:lnTo>
                  <a:close/>
                </a:path>
              </a:pathLst>
            </a:custGeom>
            <a:solidFill>
              <a:srgbClr val="D9903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5" name="Freeform: Shape 854">
              <a:extLst>
                <a:ext uri="{FF2B5EF4-FFF2-40B4-BE49-F238E27FC236}">
                  <a16:creationId xmlns:a16="http://schemas.microsoft.com/office/drawing/2014/main" id="{506F0CF3-E86A-4432-849D-997CC93E3E74}"/>
                </a:ext>
              </a:extLst>
            </p:cNvPr>
            <p:cNvSpPr/>
            <p:nvPr/>
          </p:nvSpPr>
          <p:spPr>
            <a:xfrm>
              <a:off x="18300177" y="4774646"/>
              <a:ext cx="451531" cy="421429"/>
            </a:xfrm>
            <a:custGeom>
              <a:avLst/>
              <a:gdLst>
                <a:gd name="connsiteX0" fmla="*/ 93442 w 503694"/>
                <a:gd name="connsiteY0" fmla="*/ 97472 h 470115"/>
                <a:gd name="connsiteX1" fmla="*/ 430246 w 503694"/>
                <a:gd name="connsiteY1" fmla="*/ 291899 h 470115"/>
                <a:gd name="connsiteX2" fmla="*/ 430246 w 503694"/>
                <a:gd name="connsiteY2" fmla="*/ 385250 h 470115"/>
                <a:gd name="connsiteX3" fmla="*/ 93442 w 503694"/>
                <a:gd name="connsiteY3" fmla="*/ 190824 h 470115"/>
                <a:gd name="connsiteX4" fmla="*/ 93442 w 503694"/>
                <a:gd name="connsiteY4" fmla="*/ 97472 h 470115"/>
                <a:gd name="connsiteX5" fmla="*/ 88742 w 503694"/>
                <a:gd name="connsiteY5" fmla="*/ 88742 h 470115"/>
                <a:gd name="connsiteX6" fmla="*/ 88742 w 503694"/>
                <a:gd name="connsiteY6" fmla="*/ 193174 h 470115"/>
                <a:gd name="connsiteX7" fmla="*/ 435283 w 503694"/>
                <a:gd name="connsiteY7" fmla="*/ 393309 h 470115"/>
                <a:gd name="connsiteX8" fmla="*/ 435283 w 503694"/>
                <a:gd name="connsiteY8" fmla="*/ 288876 h 470115"/>
                <a:gd name="connsiteX9" fmla="*/ 88742 w 503694"/>
                <a:gd name="connsiteY9" fmla="*/ 88742 h 47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3694" h="470115">
                  <a:moveTo>
                    <a:pt x="93442" y="97472"/>
                  </a:moveTo>
                  <a:lnTo>
                    <a:pt x="430246" y="291899"/>
                  </a:lnTo>
                  <a:lnTo>
                    <a:pt x="430246" y="385250"/>
                  </a:lnTo>
                  <a:lnTo>
                    <a:pt x="93442" y="190824"/>
                  </a:lnTo>
                  <a:lnTo>
                    <a:pt x="93442" y="97472"/>
                  </a:lnTo>
                  <a:close/>
                  <a:moveTo>
                    <a:pt x="88742" y="88742"/>
                  </a:moveTo>
                  <a:lnTo>
                    <a:pt x="88742" y="193174"/>
                  </a:lnTo>
                  <a:lnTo>
                    <a:pt x="435283" y="393309"/>
                  </a:lnTo>
                  <a:lnTo>
                    <a:pt x="435283" y="288876"/>
                  </a:lnTo>
                  <a:lnTo>
                    <a:pt x="88742" y="88742"/>
                  </a:lnTo>
                  <a:close/>
                </a:path>
              </a:pathLst>
            </a:custGeom>
            <a:solidFill>
              <a:srgbClr val="6957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6" name="Freeform: Shape 855">
              <a:extLst>
                <a:ext uri="{FF2B5EF4-FFF2-40B4-BE49-F238E27FC236}">
                  <a16:creationId xmlns:a16="http://schemas.microsoft.com/office/drawing/2014/main" id="{8C368973-BDF2-4271-9C62-749FBA1708C5}"/>
                </a:ext>
              </a:extLst>
            </p:cNvPr>
            <p:cNvSpPr/>
            <p:nvPr/>
          </p:nvSpPr>
          <p:spPr>
            <a:xfrm>
              <a:off x="18301080" y="4868564"/>
              <a:ext cx="301022" cy="331123"/>
            </a:xfrm>
            <a:custGeom>
              <a:avLst/>
              <a:gdLst>
                <a:gd name="connsiteX0" fmla="*/ 88742 w 335796"/>
                <a:gd name="connsiteY0" fmla="*/ 191159 h 369376"/>
                <a:gd name="connsiteX1" fmla="*/ 90084 w 335796"/>
                <a:gd name="connsiteY1" fmla="*/ 88742 h 369376"/>
                <a:gd name="connsiteX2" fmla="*/ 259662 w 335796"/>
                <a:gd name="connsiteY2" fmla="*/ 190823 h 369376"/>
                <a:gd name="connsiteX3" fmla="*/ 258655 w 335796"/>
                <a:gd name="connsiteY3" fmla="*/ 288876 h 369376"/>
              </a:gdLst>
              <a:ahLst/>
              <a:cxnLst>
                <a:cxn ang="0">
                  <a:pos x="connsiteX0" y="connsiteY0"/>
                </a:cxn>
                <a:cxn ang="0">
                  <a:pos x="connsiteX1" y="connsiteY1"/>
                </a:cxn>
                <a:cxn ang="0">
                  <a:pos x="connsiteX2" y="connsiteY2"/>
                </a:cxn>
                <a:cxn ang="0">
                  <a:pos x="connsiteX3" y="connsiteY3"/>
                </a:cxn>
              </a:cxnLst>
              <a:rect l="l" t="t" r="r" b="b"/>
              <a:pathLst>
                <a:path w="335796" h="369376">
                  <a:moveTo>
                    <a:pt x="88742" y="191159"/>
                  </a:moveTo>
                  <a:lnTo>
                    <a:pt x="90084" y="88742"/>
                  </a:lnTo>
                  <a:lnTo>
                    <a:pt x="259662" y="190823"/>
                  </a:lnTo>
                  <a:lnTo>
                    <a:pt x="258655" y="288876"/>
                  </a:lnTo>
                  <a:close/>
                </a:path>
              </a:pathLst>
            </a:custGeom>
            <a:solidFill>
              <a:srgbClr val="D9903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7" name="Freeform: Shape 856">
              <a:extLst>
                <a:ext uri="{FF2B5EF4-FFF2-40B4-BE49-F238E27FC236}">
                  <a16:creationId xmlns:a16="http://schemas.microsoft.com/office/drawing/2014/main" id="{DCA6D3A8-CD6B-45F7-8D95-AA158D4A9664}"/>
                </a:ext>
              </a:extLst>
            </p:cNvPr>
            <p:cNvSpPr/>
            <p:nvPr/>
          </p:nvSpPr>
          <p:spPr>
            <a:xfrm>
              <a:off x="18300177" y="4868564"/>
              <a:ext cx="301022" cy="331123"/>
            </a:xfrm>
            <a:custGeom>
              <a:avLst/>
              <a:gdLst>
                <a:gd name="connsiteX0" fmla="*/ 93442 w 335796"/>
                <a:gd name="connsiteY0" fmla="*/ 97136 h 369376"/>
                <a:gd name="connsiteX1" fmla="*/ 256975 w 335796"/>
                <a:gd name="connsiteY1" fmla="*/ 191495 h 369376"/>
                <a:gd name="connsiteX2" fmla="*/ 256975 w 335796"/>
                <a:gd name="connsiteY2" fmla="*/ 284847 h 369376"/>
                <a:gd name="connsiteX3" fmla="*/ 93442 w 335796"/>
                <a:gd name="connsiteY3" fmla="*/ 190488 h 369376"/>
                <a:gd name="connsiteX4" fmla="*/ 93442 w 335796"/>
                <a:gd name="connsiteY4" fmla="*/ 97136 h 369376"/>
                <a:gd name="connsiteX5" fmla="*/ 88742 w 335796"/>
                <a:gd name="connsiteY5" fmla="*/ 88742 h 369376"/>
                <a:gd name="connsiteX6" fmla="*/ 88742 w 335796"/>
                <a:gd name="connsiteY6" fmla="*/ 193174 h 369376"/>
                <a:gd name="connsiteX7" fmla="*/ 262013 w 335796"/>
                <a:gd name="connsiteY7" fmla="*/ 293242 h 369376"/>
                <a:gd name="connsiteX8" fmla="*/ 262013 w 335796"/>
                <a:gd name="connsiteY8" fmla="*/ 188809 h 369376"/>
                <a:gd name="connsiteX9" fmla="*/ 88742 w 335796"/>
                <a:gd name="connsiteY9" fmla="*/ 88742 h 36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796" h="369376">
                  <a:moveTo>
                    <a:pt x="93442" y="97136"/>
                  </a:moveTo>
                  <a:lnTo>
                    <a:pt x="256975" y="191495"/>
                  </a:lnTo>
                  <a:lnTo>
                    <a:pt x="256975" y="284847"/>
                  </a:lnTo>
                  <a:lnTo>
                    <a:pt x="93442" y="190488"/>
                  </a:lnTo>
                  <a:lnTo>
                    <a:pt x="93442" y="97136"/>
                  </a:lnTo>
                  <a:close/>
                  <a:moveTo>
                    <a:pt x="88742" y="88742"/>
                  </a:moveTo>
                  <a:lnTo>
                    <a:pt x="88742" y="193174"/>
                  </a:lnTo>
                  <a:lnTo>
                    <a:pt x="262013" y="293242"/>
                  </a:lnTo>
                  <a:lnTo>
                    <a:pt x="262013" y="188809"/>
                  </a:lnTo>
                  <a:lnTo>
                    <a:pt x="88742" y="88742"/>
                  </a:lnTo>
                  <a:close/>
                </a:path>
              </a:pathLst>
            </a:custGeom>
            <a:solidFill>
              <a:srgbClr val="6957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8" name="Freeform: Shape 857">
              <a:extLst>
                <a:ext uri="{FF2B5EF4-FFF2-40B4-BE49-F238E27FC236}">
                  <a16:creationId xmlns:a16="http://schemas.microsoft.com/office/drawing/2014/main" id="{AB1752E2-981F-457D-AA47-C738105D8AB8}"/>
                </a:ext>
              </a:extLst>
            </p:cNvPr>
            <p:cNvSpPr/>
            <p:nvPr/>
          </p:nvSpPr>
          <p:spPr>
            <a:xfrm>
              <a:off x="18301080" y="4962183"/>
              <a:ext cx="451531" cy="421429"/>
            </a:xfrm>
            <a:custGeom>
              <a:avLst/>
              <a:gdLst>
                <a:gd name="connsiteX0" fmla="*/ 88742 w 503694"/>
                <a:gd name="connsiteY0" fmla="*/ 191160 h 470115"/>
                <a:gd name="connsiteX1" fmla="*/ 90084 w 503694"/>
                <a:gd name="connsiteY1" fmla="*/ 88742 h 470115"/>
                <a:gd name="connsiteX2" fmla="*/ 432933 w 503694"/>
                <a:gd name="connsiteY2" fmla="*/ 290891 h 470115"/>
                <a:gd name="connsiteX3" fmla="*/ 431926 w 503694"/>
                <a:gd name="connsiteY3" fmla="*/ 389280 h 470115"/>
              </a:gdLst>
              <a:ahLst/>
              <a:cxnLst>
                <a:cxn ang="0">
                  <a:pos x="connsiteX0" y="connsiteY0"/>
                </a:cxn>
                <a:cxn ang="0">
                  <a:pos x="connsiteX1" y="connsiteY1"/>
                </a:cxn>
                <a:cxn ang="0">
                  <a:pos x="connsiteX2" y="connsiteY2"/>
                </a:cxn>
                <a:cxn ang="0">
                  <a:pos x="connsiteX3" y="connsiteY3"/>
                </a:cxn>
              </a:cxnLst>
              <a:rect l="l" t="t" r="r" b="b"/>
              <a:pathLst>
                <a:path w="503694" h="470115">
                  <a:moveTo>
                    <a:pt x="88742" y="191160"/>
                  </a:moveTo>
                  <a:lnTo>
                    <a:pt x="90084" y="88742"/>
                  </a:lnTo>
                  <a:lnTo>
                    <a:pt x="432933" y="290891"/>
                  </a:lnTo>
                  <a:lnTo>
                    <a:pt x="431926" y="389280"/>
                  </a:lnTo>
                  <a:close/>
                </a:path>
              </a:pathLst>
            </a:custGeom>
            <a:solidFill>
              <a:srgbClr val="DE791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9" name="Freeform: Shape 858">
              <a:extLst>
                <a:ext uri="{FF2B5EF4-FFF2-40B4-BE49-F238E27FC236}">
                  <a16:creationId xmlns:a16="http://schemas.microsoft.com/office/drawing/2014/main" id="{C245E939-7F37-4974-A4C5-43E55761BCA5}"/>
                </a:ext>
              </a:extLst>
            </p:cNvPr>
            <p:cNvSpPr/>
            <p:nvPr/>
          </p:nvSpPr>
          <p:spPr>
            <a:xfrm>
              <a:off x="18300177" y="4962183"/>
              <a:ext cx="451531" cy="421429"/>
            </a:xfrm>
            <a:custGeom>
              <a:avLst/>
              <a:gdLst>
                <a:gd name="connsiteX0" fmla="*/ 93442 w 503694"/>
                <a:gd name="connsiteY0" fmla="*/ 97136 h 470115"/>
                <a:gd name="connsiteX1" fmla="*/ 430246 w 503694"/>
                <a:gd name="connsiteY1" fmla="*/ 291563 h 470115"/>
                <a:gd name="connsiteX2" fmla="*/ 430246 w 503694"/>
                <a:gd name="connsiteY2" fmla="*/ 384914 h 470115"/>
                <a:gd name="connsiteX3" fmla="*/ 93442 w 503694"/>
                <a:gd name="connsiteY3" fmla="*/ 190488 h 470115"/>
                <a:gd name="connsiteX4" fmla="*/ 93442 w 503694"/>
                <a:gd name="connsiteY4" fmla="*/ 97136 h 470115"/>
                <a:gd name="connsiteX5" fmla="*/ 88742 w 503694"/>
                <a:gd name="connsiteY5" fmla="*/ 88742 h 470115"/>
                <a:gd name="connsiteX6" fmla="*/ 88742 w 503694"/>
                <a:gd name="connsiteY6" fmla="*/ 193174 h 470115"/>
                <a:gd name="connsiteX7" fmla="*/ 435283 w 503694"/>
                <a:gd name="connsiteY7" fmla="*/ 393309 h 470115"/>
                <a:gd name="connsiteX8" fmla="*/ 435283 w 503694"/>
                <a:gd name="connsiteY8" fmla="*/ 288877 h 470115"/>
                <a:gd name="connsiteX9" fmla="*/ 88742 w 503694"/>
                <a:gd name="connsiteY9" fmla="*/ 88742 h 47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3694" h="470115">
                  <a:moveTo>
                    <a:pt x="93442" y="97136"/>
                  </a:moveTo>
                  <a:lnTo>
                    <a:pt x="430246" y="291563"/>
                  </a:lnTo>
                  <a:lnTo>
                    <a:pt x="430246" y="384914"/>
                  </a:lnTo>
                  <a:lnTo>
                    <a:pt x="93442" y="190488"/>
                  </a:lnTo>
                  <a:lnTo>
                    <a:pt x="93442" y="97136"/>
                  </a:lnTo>
                  <a:close/>
                  <a:moveTo>
                    <a:pt x="88742" y="88742"/>
                  </a:moveTo>
                  <a:lnTo>
                    <a:pt x="88742" y="193174"/>
                  </a:lnTo>
                  <a:lnTo>
                    <a:pt x="435283" y="393309"/>
                  </a:lnTo>
                  <a:lnTo>
                    <a:pt x="435283" y="288877"/>
                  </a:lnTo>
                  <a:lnTo>
                    <a:pt x="88742" y="88742"/>
                  </a:lnTo>
                  <a:close/>
                </a:path>
              </a:pathLst>
            </a:custGeom>
            <a:solidFill>
              <a:srgbClr val="6957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0" name="Freeform: Shape 859">
              <a:extLst>
                <a:ext uri="{FF2B5EF4-FFF2-40B4-BE49-F238E27FC236}">
                  <a16:creationId xmlns:a16="http://schemas.microsoft.com/office/drawing/2014/main" id="{FFCF9A94-5AE0-4D63-ABA3-955756FA268A}"/>
                </a:ext>
              </a:extLst>
            </p:cNvPr>
            <p:cNvSpPr/>
            <p:nvPr/>
          </p:nvSpPr>
          <p:spPr>
            <a:xfrm>
              <a:off x="18301080" y="5055799"/>
              <a:ext cx="301022" cy="331123"/>
            </a:xfrm>
            <a:custGeom>
              <a:avLst/>
              <a:gdLst>
                <a:gd name="connsiteX0" fmla="*/ 88742 w 335796"/>
                <a:gd name="connsiteY0" fmla="*/ 191160 h 369376"/>
                <a:gd name="connsiteX1" fmla="*/ 90084 w 335796"/>
                <a:gd name="connsiteY1" fmla="*/ 88742 h 369376"/>
                <a:gd name="connsiteX2" fmla="*/ 259662 w 335796"/>
                <a:gd name="connsiteY2" fmla="*/ 190824 h 369376"/>
                <a:gd name="connsiteX3" fmla="*/ 258655 w 335796"/>
                <a:gd name="connsiteY3" fmla="*/ 289212 h 369376"/>
              </a:gdLst>
              <a:ahLst/>
              <a:cxnLst>
                <a:cxn ang="0">
                  <a:pos x="connsiteX0" y="connsiteY0"/>
                </a:cxn>
                <a:cxn ang="0">
                  <a:pos x="connsiteX1" y="connsiteY1"/>
                </a:cxn>
                <a:cxn ang="0">
                  <a:pos x="connsiteX2" y="connsiteY2"/>
                </a:cxn>
                <a:cxn ang="0">
                  <a:pos x="connsiteX3" y="connsiteY3"/>
                </a:cxn>
              </a:cxnLst>
              <a:rect l="l" t="t" r="r" b="b"/>
              <a:pathLst>
                <a:path w="335796" h="369376">
                  <a:moveTo>
                    <a:pt x="88742" y="191160"/>
                  </a:moveTo>
                  <a:lnTo>
                    <a:pt x="90084" y="88742"/>
                  </a:lnTo>
                  <a:lnTo>
                    <a:pt x="259662" y="190824"/>
                  </a:lnTo>
                  <a:lnTo>
                    <a:pt x="258655" y="289212"/>
                  </a:lnTo>
                  <a:close/>
                </a:path>
              </a:pathLst>
            </a:custGeom>
            <a:solidFill>
              <a:srgbClr val="D9903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1" name="Freeform: Shape 860">
              <a:extLst>
                <a:ext uri="{FF2B5EF4-FFF2-40B4-BE49-F238E27FC236}">
                  <a16:creationId xmlns:a16="http://schemas.microsoft.com/office/drawing/2014/main" id="{D41378EC-250A-46C5-A983-D520CEBDD0E3}"/>
                </a:ext>
              </a:extLst>
            </p:cNvPr>
            <p:cNvSpPr/>
            <p:nvPr/>
          </p:nvSpPr>
          <p:spPr>
            <a:xfrm>
              <a:off x="18300177" y="5055799"/>
              <a:ext cx="301022" cy="331123"/>
            </a:xfrm>
            <a:custGeom>
              <a:avLst/>
              <a:gdLst>
                <a:gd name="connsiteX0" fmla="*/ 93442 w 335796"/>
                <a:gd name="connsiteY0" fmla="*/ 97136 h 369376"/>
                <a:gd name="connsiteX1" fmla="*/ 256975 w 335796"/>
                <a:gd name="connsiteY1" fmla="*/ 191495 h 369376"/>
                <a:gd name="connsiteX2" fmla="*/ 256975 w 335796"/>
                <a:gd name="connsiteY2" fmla="*/ 284847 h 369376"/>
                <a:gd name="connsiteX3" fmla="*/ 93442 w 335796"/>
                <a:gd name="connsiteY3" fmla="*/ 190488 h 369376"/>
                <a:gd name="connsiteX4" fmla="*/ 93442 w 335796"/>
                <a:gd name="connsiteY4" fmla="*/ 97136 h 369376"/>
                <a:gd name="connsiteX5" fmla="*/ 88742 w 335796"/>
                <a:gd name="connsiteY5" fmla="*/ 88742 h 369376"/>
                <a:gd name="connsiteX6" fmla="*/ 88742 w 335796"/>
                <a:gd name="connsiteY6" fmla="*/ 193174 h 369376"/>
                <a:gd name="connsiteX7" fmla="*/ 262013 w 335796"/>
                <a:gd name="connsiteY7" fmla="*/ 293242 h 369376"/>
                <a:gd name="connsiteX8" fmla="*/ 262013 w 335796"/>
                <a:gd name="connsiteY8" fmla="*/ 188809 h 369376"/>
                <a:gd name="connsiteX9" fmla="*/ 88742 w 335796"/>
                <a:gd name="connsiteY9" fmla="*/ 88742 h 36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796" h="369376">
                  <a:moveTo>
                    <a:pt x="93442" y="97136"/>
                  </a:moveTo>
                  <a:lnTo>
                    <a:pt x="256975" y="191495"/>
                  </a:lnTo>
                  <a:lnTo>
                    <a:pt x="256975" y="284847"/>
                  </a:lnTo>
                  <a:lnTo>
                    <a:pt x="93442" y="190488"/>
                  </a:lnTo>
                  <a:lnTo>
                    <a:pt x="93442" y="97136"/>
                  </a:lnTo>
                  <a:close/>
                  <a:moveTo>
                    <a:pt x="88742" y="88742"/>
                  </a:moveTo>
                  <a:lnTo>
                    <a:pt x="88742" y="193174"/>
                  </a:lnTo>
                  <a:lnTo>
                    <a:pt x="262013" y="293242"/>
                  </a:lnTo>
                  <a:lnTo>
                    <a:pt x="262013" y="188809"/>
                  </a:lnTo>
                  <a:lnTo>
                    <a:pt x="88742" y="88742"/>
                  </a:lnTo>
                  <a:close/>
                </a:path>
              </a:pathLst>
            </a:custGeom>
            <a:solidFill>
              <a:srgbClr val="6957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2" name="Freeform: Shape 861">
              <a:extLst>
                <a:ext uri="{FF2B5EF4-FFF2-40B4-BE49-F238E27FC236}">
                  <a16:creationId xmlns:a16="http://schemas.microsoft.com/office/drawing/2014/main" id="{232ADE01-A654-44BA-BF62-D03253D6C2B1}"/>
                </a:ext>
              </a:extLst>
            </p:cNvPr>
            <p:cNvSpPr/>
            <p:nvPr/>
          </p:nvSpPr>
          <p:spPr>
            <a:xfrm>
              <a:off x="18301080" y="5149417"/>
              <a:ext cx="451531" cy="421429"/>
            </a:xfrm>
            <a:custGeom>
              <a:avLst/>
              <a:gdLst>
                <a:gd name="connsiteX0" fmla="*/ 88742 w 503694"/>
                <a:gd name="connsiteY0" fmla="*/ 191495 h 470115"/>
                <a:gd name="connsiteX1" fmla="*/ 90084 w 503694"/>
                <a:gd name="connsiteY1" fmla="*/ 88742 h 470115"/>
                <a:gd name="connsiteX2" fmla="*/ 432933 w 503694"/>
                <a:gd name="connsiteY2" fmla="*/ 291227 h 470115"/>
                <a:gd name="connsiteX3" fmla="*/ 431926 w 503694"/>
                <a:gd name="connsiteY3" fmla="*/ 389280 h 470115"/>
              </a:gdLst>
              <a:ahLst/>
              <a:cxnLst>
                <a:cxn ang="0">
                  <a:pos x="connsiteX0" y="connsiteY0"/>
                </a:cxn>
                <a:cxn ang="0">
                  <a:pos x="connsiteX1" y="connsiteY1"/>
                </a:cxn>
                <a:cxn ang="0">
                  <a:pos x="connsiteX2" y="connsiteY2"/>
                </a:cxn>
                <a:cxn ang="0">
                  <a:pos x="connsiteX3" y="connsiteY3"/>
                </a:cxn>
              </a:cxnLst>
              <a:rect l="l" t="t" r="r" b="b"/>
              <a:pathLst>
                <a:path w="503694" h="470115">
                  <a:moveTo>
                    <a:pt x="88742" y="191495"/>
                  </a:moveTo>
                  <a:lnTo>
                    <a:pt x="90084" y="88742"/>
                  </a:lnTo>
                  <a:lnTo>
                    <a:pt x="432933" y="291227"/>
                  </a:lnTo>
                  <a:lnTo>
                    <a:pt x="431926" y="389280"/>
                  </a:lnTo>
                  <a:close/>
                </a:path>
              </a:pathLst>
            </a:custGeom>
            <a:solidFill>
              <a:srgbClr val="D9903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3" name="Freeform: Shape 862">
              <a:extLst>
                <a:ext uri="{FF2B5EF4-FFF2-40B4-BE49-F238E27FC236}">
                  <a16:creationId xmlns:a16="http://schemas.microsoft.com/office/drawing/2014/main" id="{38B3BD85-D29A-433A-BABD-9D9090E56615}"/>
                </a:ext>
              </a:extLst>
            </p:cNvPr>
            <p:cNvSpPr/>
            <p:nvPr/>
          </p:nvSpPr>
          <p:spPr>
            <a:xfrm>
              <a:off x="18300177" y="5149719"/>
              <a:ext cx="451531" cy="421429"/>
            </a:xfrm>
            <a:custGeom>
              <a:avLst/>
              <a:gdLst>
                <a:gd name="connsiteX0" fmla="*/ 93442 w 503694"/>
                <a:gd name="connsiteY0" fmla="*/ 97136 h 470115"/>
                <a:gd name="connsiteX1" fmla="*/ 430246 w 503694"/>
                <a:gd name="connsiteY1" fmla="*/ 291563 h 470115"/>
                <a:gd name="connsiteX2" fmla="*/ 430246 w 503694"/>
                <a:gd name="connsiteY2" fmla="*/ 384914 h 470115"/>
                <a:gd name="connsiteX3" fmla="*/ 93442 w 503694"/>
                <a:gd name="connsiteY3" fmla="*/ 190488 h 470115"/>
                <a:gd name="connsiteX4" fmla="*/ 93442 w 503694"/>
                <a:gd name="connsiteY4" fmla="*/ 97136 h 470115"/>
                <a:gd name="connsiteX5" fmla="*/ 88742 w 503694"/>
                <a:gd name="connsiteY5" fmla="*/ 88742 h 470115"/>
                <a:gd name="connsiteX6" fmla="*/ 88742 w 503694"/>
                <a:gd name="connsiteY6" fmla="*/ 193174 h 470115"/>
                <a:gd name="connsiteX7" fmla="*/ 435283 w 503694"/>
                <a:gd name="connsiteY7" fmla="*/ 393309 h 470115"/>
                <a:gd name="connsiteX8" fmla="*/ 435283 w 503694"/>
                <a:gd name="connsiteY8" fmla="*/ 288876 h 470115"/>
                <a:gd name="connsiteX9" fmla="*/ 88742 w 503694"/>
                <a:gd name="connsiteY9" fmla="*/ 88742 h 47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3694" h="470115">
                  <a:moveTo>
                    <a:pt x="93442" y="97136"/>
                  </a:moveTo>
                  <a:lnTo>
                    <a:pt x="430246" y="291563"/>
                  </a:lnTo>
                  <a:lnTo>
                    <a:pt x="430246" y="384914"/>
                  </a:lnTo>
                  <a:lnTo>
                    <a:pt x="93442" y="190488"/>
                  </a:lnTo>
                  <a:lnTo>
                    <a:pt x="93442" y="97136"/>
                  </a:lnTo>
                  <a:close/>
                  <a:moveTo>
                    <a:pt x="88742" y="88742"/>
                  </a:moveTo>
                  <a:lnTo>
                    <a:pt x="88742" y="193174"/>
                  </a:lnTo>
                  <a:lnTo>
                    <a:pt x="435283" y="393309"/>
                  </a:lnTo>
                  <a:lnTo>
                    <a:pt x="435283" y="288876"/>
                  </a:lnTo>
                  <a:lnTo>
                    <a:pt x="88742" y="88742"/>
                  </a:lnTo>
                  <a:close/>
                </a:path>
              </a:pathLst>
            </a:custGeom>
            <a:solidFill>
              <a:srgbClr val="6957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4" name="Freeform: Shape 863">
              <a:extLst>
                <a:ext uri="{FF2B5EF4-FFF2-40B4-BE49-F238E27FC236}">
                  <a16:creationId xmlns:a16="http://schemas.microsoft.com/office/drawing/2014/main" id="{4197CE7D-4FBF-4352-B11F-F64D72AFE4D5}"/>
                </a:ext>
              </a:extLst>
            </p:cNvPr>
            <p:cNvSpPr/>
            <p:nvPr/>
          </p:nvSpPr>
          <p:spPr>
            <a:xfrm>
              <a:off x="18301080" y="5243335"/>
              <a:ext cx="301022" cy="331123"/>
            </a:xfrm>
            <a:custGeom>
              <a:avLst/>
              <a:gdLst>
                <a:gd name="connsiteX0" fmla="*/ 88742 w 335796"/>
                <a:gd name="connsiteY0" fmla="*/ 191160 h 369376"/>
                <a:gd name="connsiteX1" fmla="*/ 90084 w 335796"/>
                <a:gd name="connsiteY1" fmla="*/ 88742 h 369376"/>
                <a:gd name="connsiteX2" fmla="*/ 259662 w 335796"/>
                <a:gd name="connsiteY2" fmla="*/ 190824 h 369376"/>
                <a:gd name="connsiteX3" fmla="*/ 258655 w 335796"/>
                <a:gd name="connsiteY3" fmla="*/ 289212 h 369376"/>
              </a:gdLst>
              <a:ahLst/>
              <a:cxnLst>
                <a:cxn ang="0">
                  <a:pos x="connsiteX0" y="connsiteY0"/>
                </a:cxn>
                <a:cxn ang="0">
                  <a:pos x="connsiteX1" y="connsiteY1"/>
                </a:cxn>
                <a:cxn ang="0">
                  <a:pos x="connsiteX2" y="connsiteY2"/>
                </a:cxn>
                <a:cxn ang="0">
                  <a:pos x="connsiteX3" y="connsiteY3"/>
                </a:cxn>
              </a:cxnLst>
              <a:rect l="l" t="t" r="r" b="b"/>
              <a:pathLst>
                <a:path w="335796" h="369376">
                  <a:moveTo>
                    <a:pt x="88742" y="191160"/>
                  </a:moveTo>
                  <a:lnTo>
                    <a:pt x="90084" y="88742"/>
                  </a:lnTo>
                  <a:lnTo>
                    <a:pt x="259662" y="190824"/>
                  </a:lnTo>
                  <a:lnTo>
                    <a:pt x="258655" y="289212"/>
                  </a:lnTo>
                  <a:close/>
                </a:path>
              </a:pathLst>
            </a:custGeom>
            <a:solidFill>
              <a:srgbClr val="D9903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5" name="Freeform: Shape 864">
              <a:extLst>
                <a:ext uri="{FF2B5EF4-FFF2-40B4-BE49-F238E27FC236}">
                  <a16:creationId xmlns:a16="http://schemas.microsoft.com/office/drawing/2014/main" id="{68C94531-B173-4C95-8717-05A5760FC29C}"/>
                </a:ext>
              </a:extLst>
            </p:cNvPr>
            <p:cNvSpPr/>
            <p:nvPr/>
          </p:nvSpPr>
          <p:spPr>
            <a:xfrm>
              <a:off x="18300177" y="5243335"/>
              <a:ext cx="301022" cy="331123"/>
            </a:xfrm>
            <a:custGeom>
              <a:avLst/>
              <a:gdLst>
                <a:gd name="connsiteX0" fmla="*/ 93442 w 335796"/>
                <a:gd name="connsiteY0" fmla="*/ 97136 h 369376"/>
                <a:gd name="connsiteX1" fmla="*/ 256975 w 335796"/>
                <a:gd name="connsiteY1" fmla="*/ 191495 h 369376"/>
                <a:gd name="connsiteX2" fmla="*/ 256975 w 335796"/>
                <a:gd name="connsiteY2" fmla="*/ 284847 h 369376"/>
                <a:gd name="connsiteX3" fmla="*/ 93442 w 335796"/>
                <a:gd name="connsiteY3" fmla="*/ 190488 h 369376"/>
                <a:gd name="connsiteX4" fmla="*/ 93442 w 335796"/>
                <a:gd name="connsiteY4" fmla="*/ 97136 h 369376"/>
                <a:gd name="connsiteX5" fmla="*/ 88742 w 335796"/>
                <a:gd name="connsiteY5" fmla="*/ 88742 h 369376"/>
                <a:gd name="connsiteX6" fmla="*/ 88742 w 335796"/>
                <a:gd name="connsiteY6" fmla="*/ 193174 h 369376"/>
                <a:gd name="connsiteX7" fmla="*/ 262013 w 335796"/>
                <a:gd name="connsiteY7" fmla="*/ 293242 h 369376"/>
                <a:gd name="connsiteX8" fmla="*/ 262013 w 335796"/>
                <a:gd name="connsiteY8" fmla="*/ 188809 h 369376"/>
                <a:gd name="connsiteX9" fmla="*/ 88742 w 335796"/>
                <a:gd name="connsiteY9" fmla="*/ 88742 h 36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796" h="369376">
                  <a:moveTo>
                    <a:pt x="93442" y="97136"/>
                  </a:moveTo>
                  <a:lnTo>
                    <a:pt x="256975" y="191495"/>
                  </a:lnTo>
                  <a:lnTo>
                    <a:pt x="256975" y="284847"/>
                  </a:lnTo>
                  <a:lnTo>
                    <a:pt x="93442" y="190488"/>
                  </a:lnTo>
                  <a:lnTo>
                    <a:pt x="93442" y="97136"/>
                  </a:lnTo>
                  <a:close/>
                  <a:moveTo>
                    <a:pt x="88742" y="88742"/>
                  </a:moveTo>
                  <a:lnTo>
                    <a:pt x="88742" y="193174"/>
                  </a:lnTo>
                  <a:lnTo>
                    <a:pt x="262013" y="293242"/>
                  </a:lnTo>
                  <a:lnTo>
                    <a:pt x="262013" y="188809"/>
                  </a:lnTo>
                  <a:lnTo>
                    <a:pt x="88742" y="88742"/>
                  </a:lnTo>
                  <a:close/>
                </a:path>
              </a:pathLst>
            </a:custGeom>
            <a:solidFill>
              <a:srgbClr val="6957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6" name="Freeform: Shape 865">
              <a:extLst>
                <a:ext uri="{FF2B5EF4-FFF2-40B4-BE49-F238E27FC236}">
                  <a16:creationId xmlns:a16="http://schemas.microsoft.com/office/drawing/2014/main" id="{3B282024-7D80-47D4-8A46-99DF95E549A8}"/>
                </a:ext>
              </a:extLst>
            </p:cNvPr>
            <p:cNvSpPr/>
            <p:nvPr/>
          </p:nvSpPr>
          <p:spPr>
            <a:xfrm>
              <a:off x="18301080" y="5336954"/>
              <a:ext cx="451531" cy="421429"/>
            </a:xfrm>
            <a:custGeom>
              <a:avLst/>
              <a:gdLst>
                <a:gd name="connsiteX0" fmla="*/ 88742 w 503694"/>
                <a:gd name="connsiteY0" fmla="*/ 191159 h 470115"/>
                <a:gd name="connsiteX1" fmla="*/ 90084 w 503694"/>
                <a:gd name="connsiteY1" fmla="*/ 88742 h 470115"/>
                <a:gd name="connsiteX2" fmla="*/ 432933 w 503694"/>
                <a:gd name="connsiteY2" fmla="*/ 290891 h 470115"/>
                <a:gd name="connsiteX3" fmla="*/ 431926 w 503694"/>
                <a:gd name="connsiteY3" fmla="*/ 389279 h 470115"/>
              </a:gdLst>
              <a:ahLst/>
              <a:cxnLst>
                <a:cxn ang="0">
                  <a:pos x="connsiteX0" y="connsiteY0"/>
                </a:cxn>
                <a:cxn ang="0">
                  <a:pos x="connsiteX1" y="connsiteY1"/>
                </a:cxn>
                <a:cxn ang="0">
                  <a:pos x="connsiteX2" y="connsiteY2"/>
                </a:cxn>
                <a:cxn ang="0">
                  <a:pos x="connsiteX3" y="connsiteY3"/>
                </a:cxn>
              </a:cxnLst>
              <a:rect l="l" t="t" r="r" b="b"/>
              <a:pathLst>
                <a:path w="503694" h="470115">
                  <a:moveTo>
                    <a:pt x="88742" y="191159"/>
                  </a:moveTo>
                  <a:lnTo>
                    <a:pt x="90084" y="88742"/>
                  </a:lnTo>
                  <a:lnTo>
                    <a:pt x="432933" y="290891"/>
                  </a:lnTo>
                  <a:lnTo>
                    <a:pt x="431926" y="389279"/>
                  </a:lnTo>
                  <a:close/>
                </a:path>
              </a:pathLst>
            </a:custGeom>
            <a:solidFill>
              <a:srgbClr val="D9903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7" name="Freeform: Shape 866">
              <a:extLst>
                <a:ext uri="{FF2B5EF4-FFF2-40B4-BE49-F238E27FC236}">
                  <a16:creationId xmlns:a16="http://schemas.microsoft.com/office/drawing/2014/main" id="{FC145A6C-1CFD-4C4A-A73C-11F5771EEBD6}"/>
                </a:ext>
              </a:extLst>
            </p:cNvPr>
            <p:cNvSpPr/>
            <p:nvPr/>
          </p:nvSpPr>
          <p:spPr>
            <a:xfrm>
              <a:off x="18300177" y="5336954"/>
              <a:ext cx="451531" cy="421429"/>
            </a:xfrm>
            <a:custGeom>
              <a:avLst/>
              <a:gdLst>
                <a:gd name="connsiteX0" fmla="*/ 93442 w 503694"/>
                <a:gd name="connsiteY0" fmla="*/ 97136 h 470115"/>
                <a:gd name="connsiteX1" fmla="*/ 430246 w 503694"/>
                <a:gd name="connsiteY1" fmla="*/ 291563 h 470115"/>
                <a:gd name="connsiteX2" fmla="*/ 430246 w 503694"/>
                <a:gd name="connsiteY2" fmla="*/ 384914 h 470115"/>
                <a:gd name="connsiteX3" fmla="*/ 93442 w 503694"/>
                <a:gd name="connsiteY3" fmla="*/ 190488 h 470115"/>
                <a:gd name="connsiteX4" fmla="*/ 93442 w 503694"/>
                <a:gd name="connsiteY4" fmla="*/ 97136 h 470115"/>
                <a:gd name="connsiteX5" fmla="*/ 88742 w 503694"/>
                <a:gd name="connsiteY5" fmla="*/ 88742 h 470115"/>
                <a:gd name="connsiteX6" fmla="*/ 88742 w 503694"/>
                <a:gd name="connsiteY6" fmla="*/ 193174 h 470115"/>
                <a:gd name="connsiteX7" fmla="*/ 435283 w 503694"/>
                <a:gd name="connsiteY7" fmla="*/ 393309 h 470115"/>
                <a:gd name="connsiteX8" fmla="*/ 435283 w 503694"/>
                <a:gd name="connsiteY8" fmla="*/ 288876 h 470115"/>
                <a:gd name="connsiteX9" fmla="*/ 88742 w 503694"/>
                <a:gd name="connsiteY9" fmla="*/ 88742 h 47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3694" h="470115">
                  <a:moveTo>
                    <a:pt x="93442" y="97136"/>
                  </a:moveTo>
                  <a:lnTo>
                    <a:pt x="430246" y="291563"/>
                  </a:lnTo>
                  <a:lnTo>
                    <a:pt x="430246" y="384914"/>
                  </a:lnTo>
                  <a:lnTo>
                    <a:pt x="93442" y="190488"/>
                  </a:lnTo>
                  <a:lnTo>
                    <a:pt x="93442" y="97136"/>
                  </a:lnTo>
                  <a:close/>
                  <a:moveTo>
                    <a:pt x="88742" y="88742"/>
                  </a:moveTo>
                  <a:lnTo>
                    <a:pt x="88742" y="193174"/>
                  </a:lnTo>
                  <a:lnTo>
                    <a:pt x="435283" y="393309"/>
                  </a:lnTo>
                  <a:lnTo>
                    <a:pt x="435283" y="288876"/>
                  </a:lnTo>
                  <a:lnTo>
                    <a:pt x="88742" y="88742"/>
                  </a:lnTo>
                  <a:close/>
                </a:path>
              </a:pathLst>
            </a:custGeom>
            <a:solidFill>
              <a:srgbClr val="6957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8" name="Freeform: Shape 867">
              <a:extLst>
                <a:ext uri="{FF2B5EF4-FFF2-40B4-BE49-F238E27FC236}">
                  <a16:creationId xmlns:a16="http://schemas.microsoft.com/office/drawing/2014/main" id="{B7432D22-C409-4768-A460-1239D192BB70}"/>
                </a:ext>
              </a:extLst>
            </p:cNvPr>
            <p:cNvSpPr/>
            <p:nvPr/>
          </p:nvSpPr>
          <p:spPr>
            <a:xfrm>
              <a:off x="18301080" y="5430570"/>
              <a:ext cx="301022" cy="331123"/>
            </a:xfrm>
            <a:custGeom>
              <a:avLst/>
              <a:gdLst>
                <a:gd name="connsiteX0" fmla="*/ 88742 w 335796"/>
                <a:gd name="connsiteY0" fmla="*/ 191159 h 369376"/>
                <a:gd name="connsiteX1" fmla="*/ 90084 w 335796"/>
                <a:gd name="connsiteY1" fmla="*/ 88742 h 369376"/>
                <a:gd name="connsiteX2" fmla="*/ 259662 w 335796"/>
                <a:gd name="connsiteY2" fmla="*/ 191159 h 369376"/>
                <a:gd name="connsiteX3" fmla="*/ 258655 w 335796"/>
                <a:gd name="connsiteY3" fmla="*/ 289212 h 369376"/>
              </a:gdLst>
              <a:ahLst/>
              <a:cxnLst>
                <a:cxn ang="0">
                  <a:pos x="connsiteX0" y="connsiteY0"/>
                </a:cxn>
                <a:cxn ang="0">
                  <a:pos x="connsiteX1" y="connsiteY1"/>
                </a:cxn>
                <a:cxn ang="0">
                  <a:pos x="connsiteX2" y="connsiteY2"/>
                </a:cxn>
                <a:cxn ang="0">
                  <a:pos x="connsiteX3" y="connsiteY3"/>
                </a:cxn>
              </a:cxnLst>
              <a:rect l="l" t="t" r="r" b="b"/>
              <a:pathLst>
                <a:path w="335796" h="369376">
                  <a:moveTo>
                    <a:pt x="88742" y="191159"/>
                  </a:moveTo>
                  <a:lnTo>
                    <a:pt x="90084" y="88742"/>
                  </a:lnTo>
                  <a:lnTo>
                    <a:pt x="259662" y="191159"/>
                  </a:lnTo>
                  <a:lnTo>
                    <a:pt x="258655" y="289212"/>
                  </a:lnTo>
                  <a:close/>
                </a:path>
              </a:pathLst>
            </a:custGeom>
            <a:solidFill>
              <a:srgbClr val="B55F18"/>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9" name="Freeform: Shape 868">
              <a:extLst>
                <a:ext uri="{FF2B5EF4-FFF2-40B4-BE49-F238E27FC236}">
                  <a16:creationId xmlns:a16="http://schemas.microsoft.com/office/drawing/2014/main" id="{B157D869-16AB-4973-A3A0-3236BB2054ED}"/>
                </a:ext>
              </a:extLst>
            </p:cNvPr>
            <p:cNvSpPr/>
            <p:nvPr/>
          </p:nvSpPr>
          <p:spPr>
            <a:xfrm>
              <a:off x="18300177" y="5430570"/>
              <a:ext cx="301022" cy="331123"/>
            </a:xfrm>
            <a:custGeom>
              <a:avLst/>
              <a:gdLst>
                <a:gd name="connsiteX0" fmla="*/ 93442 w 335796"/>
                <a:gd name="connsiteY0" fmla="*/ 97136 h 369376"/>
                <a:gd name="connsiteX1" fmla="*/ 256975 w 335796"/>
                <a:gd name="connsiteY1" fmla="*/ 191495 h 369376"/>
                <a:gd name="connsiteX2" fmla="*/ 256975 w 335796"/>
                <a:gd name="connsiteY2" fmla="*/ 284847 h 369376"/>
                <a:gd name="connsiteX3" fmla="*/ 93442 w 335796"/>
                <a:gd name="connsiteY3" fmla="*/ 190488 h 369376"/>
                <a:gd name="connsiteX4" fmla="*/ 93442 w 335796"/>
                <a:gd name="connsiteY4" fmla="*/ 97136 h 369376"/>
                <a:gd name="connsiteX5" fmla="*/ 88742 w 335796"/>
                <a:gd name="connsiteY5" fmla="*/ 88742 h 369376"/>
                <a:gd name="connsiteX6" fmla="*/ 88742 w 335796"/>
                <a:gd name="connsiteY6" fmla="*/ 193174 h 369376"/>
                <a:gd name="connsiteX7" fmla="*/ 262013 w 335796"/>
                <a:gd name="connsiteY7" fmla="*/ 293242 h 369376"/>
                <a:gd name="connsiteX8" fmla="*/ 262013 w 335796"/>
                <a:gd name="connsiteY8" fmla="*/ 188809 h 369376"/>
                <a:gd name="connsiteX9" fmla="*/ 88742 w 335796"/>
                <a:gd name="connsiteY9" fmla="*/ 88742 h 36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796" h="369376">
                  <a:moveTo>
                    <a:pt x="93442" y="97136"/>
                  </a:moveTo>
                  <a:lnTo>
                    <a:pt x="256975" y="191495"/>
                  </a:lnTo>
                  <a:lnTo>
                    <a:pt x="256975" y="284847"/>
                  </a:lnTo>
                  <a:lnTo>
                    <a:pt x="93442" y="190488"/>
                  </a:lnTo>
                  <a:lnTo>
                    <a:pt x="93442" y="97136"/>
                  </a:lnTo>
                  <a:close/>
                  <a:moveTo>
                    <a:pt x="88742" y="88742"/>
                  </a:moveTo>
                  <a:lnTo>
                    <a:pt x="88742" y="193174"/>
                  </a:lnTo>
                  <a:lnTo>
                    <a:pt x="262013" y="293242"/>
                  </a:lnTo>
                  <a:lnTo>
                    <a:pt x="262013" y="188809"/>
                  </a:lnTo>
                  <a:lnTo>
                    <a:pt x="88742" y="88742"/>
                  </a:lnTo>
                  <a:close/>
                </a:path>
              </a:pathLst>
            </a:custGeom>
            <a:solidFill>
              <a:srgbClr val="6957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0" name="Freeform: Shape 869">
              <a:extLst>
                <a:ext uri="{FF2B5EF4-FFF2-40B4-BE49-F238E27FC236}">
                  <a16:creationId xmlns:a16="http://schemas.microsoft.com/office/drawing/2014/main" id="{A3D0BBC2-E55E-49E8-8C8F-FB705AE74F51}"/>
                </a:ext>
              </a:extLst>
            </p:cNvPr>
            <p:cNvSpPr/>
            <p:nvPr/>
          </p:nvSpPr>
          <p:spPr>
            <a:xfrm>
              <a:off x="19651761" y="4887228"/>
              <a:ext cx="632145" cy="421429"/>
            </a:xfrm>
            <a:custGeom>
              <a:avLst/>
              <a:gdLst>
                <a:gd name="connsiteX0" fmla="*/ 88742 w 705172"/>
                <a:gd name="connsiteY0" fmla="*/ 209293 h 470115"/>
                <a:gd name="connsiteX1" fmla="*/ 297607 w 705172"/>
                <a:gd name="connsiteY1" fmla="*/ 88742 h 470115"/>
                <a:gd name="connsiteX2" fmla="*/ 644149 w 705172"/>
                <a:gd name="connsiteY2" fmla="*/ 288876 h 470115"/>
                <a:gd name="connsiteX3" fmla="*/ 435284 w 705172"/>
                <a:gd name="connsiteY3" fmla="*/ 409427 h 470115"/>
              </a:gdLst>
              <a:ahLst/>
              <a:cxnLst>
                <a:cxn ang="0">
                  <a:pos x="connsiteX0" y="connsiteY0"/>
                </a:cxn>
                <a:cxn ang="0">
                  <a:pos x="connsiteX1" y="connsiteY1"/>
                </a:cxn>
                <a:cxn ang="0">
                  <a:pos x="connsiteX2" y="connsiteY2"/>
                </a:cxn>
                <a:cxn ang="0">
                  <a:pos x="connsiteX3" y="connsiteY3"/>
                </a:cxn>
              </a:cxnLst>
              <a:rect l="l" t="t" r="r" b="b"/>
              <a:pathLst>
                <a:path w="705172" h="470115">
                  <a:moveTo>
                    <a:pt x="88742" y="209293"/>
                  </a:moveTo>
                  <a:lnTo>
                    <a:pt x="297607" y="88742"/>
                  </a:lnTo>
                  <a:lnTo>
                    <a:pt x="644149" y="288876"/>
                  </a:lnTo>
                  <a:lnTo>
                    <a:pt x="435284" y="409427"/>
                  </a:lnTo>
                  <a:close/>
                </a:path>
              </a:pathLst>
            </a:custGeom>
            <a:solidFill>
              <a:srgbClr val="FBEED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1" name="Freeform: Shape 870">
              <a:extLst>
                <a:ext uri="{FF2B5EF4-FFF2-40B4-BE49-F238E27FC236}">
                  <a16:creationId xmlns:a16="http://schemas.microsoft.com/office/drawing/2014/main" id="{DFD18305-E4E5-463B-A993-8EC348359F36}"/>
                </a:ext>
              </a:extLst>
            </p:cNvPr>
            <p:cNvSpPr/>
            <p:nvPr/>
          </p:nvSpPr>
          <p:spPr>
            <a:xfrm>
              <a:off x="18300177" y="4104272"/>
              <a:ext cx="632145" cy="421429"/>
            </a:xfrm>
            <a:custGeom>
              <a:avLst/>
              <a:gdLst>
                <a:gd name="connsiteX0" fmla="*/ 88742 w 705172"/>
                <a:gd name="connsiteY0" fmla="*/ 209629 h 470115"/>
                <a:gd name="connsiteX1" fmla="*/ 297607 w 705172"/>
                <a:gd name="connsiteY1" fmla="*/ 88742 h 470115"/>
                <a:gd name="connsiteX2" fmla="*/ 644485 w 705172"/>
                <a:gd name="connsiteY2" fmla="*/ 288877 h 470115"/>
                <a:gd name="connsiteX3" fmla="*/ 435283 w 705172"/>
                <a:gd name="connsiteY3" fmla="*/ 409763 h 470115"/>
              </a:gdLst>
              <a:ahLst/>
              <a:cxnLst>
                <a:cxn ang="0">
                  <a:pos x="connsiteX0" y="connsiteY0"/>
                </a:cxn>
                <a:cxn ang="0">
                  <a:pos x="connsiteX1" y="connsiteY1"/>
                </a:cxn>
                <a:cxn ang="0">
                  <a:pos x="connsiteX2" y="connsiteY2"/>
                </a:cxn>
                <a:cxn ang="0">
                  <a:pos x="connsiteX3" y="connsiteY3"/>
                </a:cxn>
              </a:cxnLst>
              <a:rect l="l" t="t" r="r" b="b"/>
              <a:pathLst>
                <a:path w="705172" h="470115">
                  <a:moveTo>
                    <a:pt x="88742" y="209629"/>
                  </a:moveTo>
                  <a:lnTo>
                    <a:pt x="297607" y="88742"/>
                  </a:lnTo>
                  <a:lnTo>
                    <a:pt x="644485" y="288877"/>
                  </a:lnTo>
                  <a:lnTo>
                    <a:pt x="435283" y="409763"/>
                  </a:lnTo>
                  <a:close/>
                </a:path>
              </a:pathLst>
            </a:custGeom>
            <a:solidFill>
              <a:srgbClr val="FBEED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2" name="Freeform: Shape 871">
              <a:extLst>
                <a:ext uri="{FF2B5EF4-FFF2-40B4-BE49-F238E27FC236}">
                  <a16:creationId xmlns:a16="http://schemas.microsoft.com/office/drawing/2014/main" id="{C46B18F3-56FF-4662-A665-4405CF8FDAFF}"/>
                </a:ext>
              </a:extLst>
            </p:cNvPr>
            <p:cNvSpPr/>
            <p:nvPr/>
          </p:nvSpPr>
          <p:spPr>
            <a:xfrm>
              <a:off x="20677340" y="5283973"/>
              <a:ext cx="331123" cy="1655616"/>
            </a:xfrm>
            <a:custGeom>
              <a:avLst/>
              <a:gdLst>
                <a:gd name="connsiteX0" fmla="*/ 88742 w 369376"/>
                <a:gd name="connsiteY0" fmla="*/ 1774440 h 1846881"/>
                <a:gd name="connsiteX1" fmla="*/ 297942 w 369376"/>
                <a:gd name="connsiteY1" fmla="*/ 1653890 h 1846881"/>
                <a:gd name="connsiteX2" fmla="*/ 297942 w 369376"/>
                <a:gd name="connsiteY2" fmla="*/ 88742 h 1846881"/>
                <a:gd name="connsiteX3" fmla="*/ 88742 w 369376"/>
                <a:gd name="connsiteY3" fmla="*/ 209628 h 1846881"/>
              </a:gdLst>
              <a:ahLst/>
              <a:cxnLst>
                <a:cxn ang="0">
                  <a:pos x="connsiteX0" y="connsiteY0"/>
                </a:cxn>
                <a:cxn ang="0">
                  <a:pos x="connsiteX1" y="connsiteY1"/>
                </a:cxn>
                <a:cxn ang="0">
                  <a:pos x="connsiteX2" y="connsiteY2"/>
                </a:cxn>
                <a:cxn ang="0">
                  <a:pos x="connsiteX3" y="connsiteY3"/>
                </a:cxn>
              </a:cxnLst>
              <a:rect l="l" t="t" r="r" b="b"/>
              <a:pathLst>
                <a:path w="369376" h="1846881">
                  <a:moveTo>
                    <a:pt x="88742" y="1774440"/>
                  </a:moveTo>
                  <a:lnTo>
                    <a:pt x="297942" y="1653890"/>
                  </a:lnTo>
                  <a:lnTo>
                    <a:pt x="297942" y="88742"/>
                  </a:lnTo>
                  <a:lnTo>
                    <a:pt x="88742" y="209628"/>
                  </a:lnTo>
                  <a:close/>
                </a:path>
              </a:pathLst>
            </a:custGeom>
            <a:solidFill>
              <a:srgbClr val="E3D7C7"/>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3" name="Freeform: Shape 872">
              <a:extLst>
                <a:ext uri="{FF2B5EF4-FFF2-40B4-BE49-F238E27FC236}">
                  <a16:creationId xmlns:a16="http://schemas.microsoft.com/office/drawing/2014/main" id="{C6095E1A-3CA5-4D1B-8A39-CD93B80DEEFB}"/>
                </a:ext>
              </a:extLst>
            </p:cNvPr>
            <p:cNvSpPr/>
            <p:nvPr/>
          </p:nvSpPr>
          <p:spPr>
            <a:xfrm>
              <a:off x="20490105" y="5294509"/>
              <a:ext cx="331123" cy="1655616"/>
            </a:xfrm>
            <a:custGeom>
              <a:avLst/>
              <a:gdLst>
                <a:gd name="connsiteX0" fmla="*/ 88742 w 369376"/>
                <a:gd name="connsiteY0" fmla="*/ 1642137 h 1846881"/>
                <a:gd name="connsiteX1" fmla="*/ 297607 w 369376"/>
                <a:gd name="connsiteY1" fmla="*/ 1762688 h 1846881"/>
                <a:gd name="connsiteX2" fmla="*/ 297607 w 369376"/>
                <a:gd name="connsiteY2" fmla="*/ 209293 h 1846881"/>
                <a:gd name="connsiteX3" fmla="*/ 88742 w 369376"/>
                <a:gd name="connsiteY3" fmla="*/ 88742 h 1846881"/>
              </a:gdLst>
              <a:ahLst/>
              <a:cxnLst>
                <a:cxn ang="0">
                  <a:pos x="connsiteX0" y="connsiteY0"/>
                </a:cxn>
                <a:cxn ang="0">
                  <a:pos x="connsiteX1" y="connsiteY1"/>
                </a:cxn>
                <a:cxn ang="0">
                  <a:pos x="connsiteX2" y="connsiteY2"/>
                </a:cxn>
                <a:cxn ang="0">
                  <a:pos x="connsiteX3" y="connsiteY3"/>
                </a:cxn>
              </a:cxnLst>
              <a:rect l="l" t="t" r="r" b="b"/>
              <a:pathLst>
                <a:path w="369376" h="1846881">
                  <a:moveTo>
                    <a:pt x="88742" y="1642137"/>
                  </a:moveTo>
                  <a:lnTo>
                    <a:pt x="297607" y="1762688"/>
                  </a:lnTo>
                  <a:lnTo>
                    <a:pt x="297607" y="209293"/>
                  </a:lnTo>
                  <a:lnTo>
                    <a:pt x="88742" y="88742"/>
                  </a:lnTo>
                  <a:close/>
                </a:path>
              </a:pathLst>
            </a:custGeom>
            <a:solidFill>
              <a:srgbClr val="B09F8F"/>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4" name="Freeform: Shape 873">
              <a:extLst>
                <a:ext uri="{FF2B5EF4-FFF2-40B4-BE49-F238E27FC236}">
                  <a16:creationId xmlns:a16="http://schemas.microsoft.com/office/drawing/2014/main" id="{01678B18-108D-40A0-A2D7-2133AA30AFD2}"/>
                </a:ext>
              </a:extLst>
            </p:cNvPr>
            <p:cNvSpPr/>
            <p:nvPr/>
          </p:nvSpPr>
          <p:spPr>
            <a:xfrm>
              <a:off x="20677341" y="3757797"/>
              <a:ext cx="2167351" cy="1806126"/>
            </a:xfrm>
            <a:custGeom>
              <a:avLst/>
              <a:gdLst>
                <a:gd name="connsiteX0" fmla="*/ 88742 w 2417735"/>
                <a:gd name="connsiteY0" fmla="*/ 1929914 h 2014779"/>
                <a:gd name="connsiteX1" fmla="*/ 2341936 w 2417735"/>
                <a:gd name="connsiteY1" fmla="*/ 628703 h 2014779"/>
                <a:gd name="connsiteX2" fmla="*/ 2341936 w 2417735"/>
                <a:gd name="connsiteY2" fmla="*/ 88742 h 2014779"/>
                <a:gd name="connsiteX3" fmla="*/ 88742 w 2417735"/>
                <a:gd name="connsiteY3" fmla="*/ 1389953 h 2014779"/>
              </a:gdLst>
              <a:ahLst/>
              <a:cxnLst>
                <a:cxn ang="0">
                  <a:pos x="connsiteX0" y="connsiteY0"/>
                </a:cxn>
                <a:cxn ang="0">
                  <a:pos x="connsiteX1" y="connsiteY1"/>
                </a:cxn>
                <a:cxn ang="0">
                  <a:pos x="connsiteX2" y="connsiteY2"/>
                </a:cxn>
                <a:cxn ang="0">
                  <a:pos x="connsiteX3" y="connsiteY3"/>
                </a:cxn>
              </a:cxnLst>
              <a:rect l="l" t="t" r="r" b="b"/>
              <a:pathLst>
                <a:path w="2417735" h="2014779">
                  <a:moveTo>
                    <a:pt x="88742" y="1929914"/>
                  </a:moveTo>
                  <a:lnTo>
                    <a:pt x="2341936" y="628703"/>
                  </a:lnTo>
                  <a:lnTo>
                    <a:pt x="2341936" y="88742"/>
                  </a:lnTo>
                  <a:lnTo>
                    <a:pt x="88742" y="1389953"/>
                  </a:lnTo>
                  <a:close/>
                </a:path>
              </a:pathLst>
            </a:custGeom>
            <a:solidFill>
              <a:srgbClr val="E3D7C7"/>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5" name="Freeform: Shape 874">
              <a:extLst>
                <a:ext uri="{FF2B5EF4-FFF2-40B4-BE49-F238E27FC236}">
                  <a16:creationId xmlns:a16="http://schemas.microsoft.com/office/drawing/2014/main" id="{E154DCFA-4D9C-42D4-89CB-2F4C38AC4B23}"/>
                </a:ext>
              </a:extLst>
            </p:cNvPr>
            <p:cNvSpPr/>
            <p:nvPr/>
          </p:nvSpPr>
          <p:spPr>
            <a:xfrm>
              <a:off x="17864299" y="3296331"/>
              <a:ext cx="2950007" cy="2257658"/>
            </a:xfrm>
            <a:custGeom>
              <a:avLst/>
              <a:gdLst>
                <a:gd name="connsiteX0" fmla="*/ 3226761 w 3290806"/>
                <a:gd name="connsiteY0" fmla="*/ 2446370 h 2518474"/>
                <a:gd name="connsiteX1" fmla="*/ 88742 w 3290806"/>
                <a:gd name="connsiteY1" fmla="*/ 628703 h 2518474"/>
                <a:gd name="connsiteX2" fmla="*/ 88742 w 3290806"/>
                <a:gd name="connsiteY2" fmla="*/ 88742 h 2518474"/>
                <a:gd name="connsiteX3" fmla="*/ 3226761 w 3290806"/>
                <a:gd name="connsiteY3" fmla="*/ 1904730 h 2518474"/>
              </a:gdLst>
              <a:ahLst/>
              <a:cxnLst>
                <a:cxn ang="0">
                  <a:pos x="connsiteX0" y="connsiteY0"/>
                </a:cxn>
                <a:cxn ang="0">
                  <a:pos x="connsiteX1" y="connsiteY1"/>
                </a:cxn>
                <a:cxn ang="0">
                  <a:pos x="connsiteX2" y="connsiteY2"/>
                </a:cxn>
                <a:cxn ang="0">
                  <a:pos x="connsiteX3" y="connsiteY3"/>
                </a:cxn>
              </a:cxnLst>
              <a:rect l="l" t="t" r="r" b="b"/>
              <a:pathLst>
                <a:path w="3290806" h="2518474">
                  <a:moveTo>
                    <a:pt x="3226761" y="2446370"/>
                  </a:moveTo>
                  <a:lnTo>
                    <a:pt x="88742" y="628703"/>
                  </a:lnTo>
                  <a:lnTo>
                    <a:pt x="88742" y="88742"/>
                  </a:lnTo>
                  <a:lnTo>
                    <a:pt x="3226761" y="1904730"/>
                  </a:lnTo>
                  <a:close/>
                </a:path>
              </a:pathLst>
            </a:custGeom>
            <a:solidFill>
              <a:srgbClr val="B09F8F"/>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6" name="Freeform: Shape 875">
              <a:extLst>
                <a:ext uri="{FF2B5EF4-FFF2-40B4-BE49-F238E27FC236}">
                  <a16:creationId xmlns:a16="http://schemas.microsoft.com/office/drawing/2014/main" id="{8D301F40-66A3-405C-B1A5-54F9C8C95D7F}"/>
                </a:ext>
              </a:extLst>
            </p:cNvPr>
            <p:cNvSpPr/>
            <p:nvPr/>
          </p:nvSpPr>
          <p:spPr>
            <a:xfrm>
              <a:off x="17864298" y="2129875"/>
              <a:ext cx="4966847" cy="2950007"/>
            </a:xfrm>
            <a:custGeom>
              <a:avLst/>
              <a:gdLst>
                <a:gd name="connsiteX0" fmla="*/ 5479956 w 5540643"/>
                <a:gd name="connsiteY0" fmla="*/ 1904730 h 3290806"/>
                <a:gd name="connsiteX1" fmla="*/ 2341601 w 5540643"/>
                <a:gd name="connsiteY1" fmla="*/ 88742 h 3290806"/>
                <a:gd name="connsiteX2" fmla="*/ 88742 w 5540643"/>
                <a:gd name="connsiteY2" fmla="*/ 1389953 h 3290806"/>
                <a:gd name="connsiteX3" fmla="*/ 3226761 w 5540643"/>
                <a:gd name="connsiteY3" fmla="*/ 3205942 h 3290806"/>
              </a:gdLst>
              <a:ahLst/>
              <a:cxnLst>
                <a:cxn ang="0">
                  <a:pos x="connsiteX0" y="connsiteY0"/>
                </a:cxn>
                <a:cxn ang="0">
                  <a:pos x="connsiteX1" y="connsiteY1"/>
                </a:cxn>
                <a:cxn ang="0">
                  <a:pos x="connsiteX2" y="connsiteY2"/>
                </a:cxn>
                <a:cxn ang="0">
                  <a:pos x="connsiteX3" y="connsiteY3"/>
                </a:cxn>
              </a:cxnLst>
              <a:rect l="l" t="t" r="r" b="b"/>
              <a:pathLst>
                <a:path w="5540643" h="3290806">
                  <a:moveTo>
                    <a:pt x="5479956" y="1904730"/>
                  </a:moveTo>
                  <a:lnTo>
                    <a:pt x="2341601" y="88742"/>
                  </a:lnTo>
                  <a:lnTo>
                    <a:pt x="88742" y="1389953"/>
                  </a:lnTo>
                  <a:lnTo>
                    <a:pt x="3226761" y="3205942"/>
                  </a:lnTo>
                  <a:close/>
                </a:path>
              </a:pathLst>
            </a:custGeom>
            <a:solidFill>
              <a:srgbClr val="334961"/>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7" name="Freeform: Shape 876">
              <a:extLst>
                <a:ext uri="{FF2B5EF4-FFF2-40B4-BE49-F238E27FC236}">
                  <a16:creationId xmlns:a16="http://schemas.microsoft.com/office/drawing/2014/main" id="{8269F1DB-26FB-456B-BE18-78EDAB144339}"/>
                </a:ext>
              </a:extLst>
            </p:cNvPr>
            <p:cNvSpPr/>
            <p:nvPr/>
          </p:nvSpPr>
          <p:spPr>
            <a:xfrm>
              <a:off x="17988921" y="2195497"/>
              <a:ext cx="2046943" cy="1294390"/>
            </a:xfrm>
            <a:custGeom>
              <a:avLst/>
              <a:gdLst>
                <a:gd name="connsiteX0" fmla="*/ 2204260 w 2283416"/>
                <a:gd name="connsiteY0" fmla="*/ 88742 h 1443925"/>
                <a:gd name="connsiteX1" fmla="*/ 88742 w 2283416"/>
                <a:gd name="connsiteY1" fmla="*/ 1310370 h 1443925"/>
                <a:gd name="connsiteX2" fmla="*/ 410098 w 2283416"/>
                <a:gd name="connsiteY2" fmla="*/ 1371820 h 1443925"/>
                <a:gd name="connsiteX3" fmla="*/ 2204260 w 2283416"/>
                <a:gd name="connsiteY3" fmla="*/ 335552 h 1443925"/>
              </a:gdLst>
              <a:ahLst/>
              <a:cxnLst>
                <a:cxn ang="0">
                  <a:pos x="connsiteX0" y="connsiteY0"/>
                </a:cxn>
                <a:cxn ang="0">
                  <a:pos x="connsiteX1" y="connsiteY1"/>
                </a:cxn>
                <a:cxn ang="0">
                  <a:pos x="connsiteX2" y="connsiteY2"/>
                </a:cxn>
                <a:cxn ang="0">
                  <a:pos x="connsiteX3" y="connsiteY3"/>
                </a:cxn>
              </a:cxnLst>
              <a:rect l="l" t="t" r="r" b="b"/>
              <a:pathLst>
                <a:path w="2283416" h="1443925">
                  <a:moveTo>
                    <a:pt x="2204260" y="88742"/>
                  </a:moveTo>
                  <a:lnTo>
                    <a:pt x="88742" y="1310370"/>
                  </a:lnTo>
                  <a:lnTo>
                    <a:pt x="410098" y="1371820"/>
                  </a:lnTo>
                  <a:lnTo>
                    <a:pt x="2204260" y="335552"/>
                  </a:lnTo>
                  <a:close/>
                </a:path>
              </a:pathLst>
            </a:custGeom>
            <a:solidFill>
              <a:srgbClr val="27394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8" name="Freeform: Shape 877">
              <a:extLst>
                <a:ext uri="{FF2B5EF4-FFF2-40B4-BE49-F238E27FC236}">
                  <a16:creationId xmlns:a16="http://schemas.microsoft.com/office/drawing/2014/main" id="{F68B98C8-E2F6-4D2E-A08F-F581040E0B7E}"/>
                </a:ext>
              </a:extLst>
            </p:cNvPr>
            <p:cNvSpPr/>
            <p:nvPr/>
          </p:nvSpPr>
          <p:spPr>
            <a:xfrm>
              <a:off x="19885354" y="2195497"/>
              <a:ext cx="2799495" cy="1776024"/>
            </a:xfrm>
            <a:custGeom>
              <a:avLst/>
              <a:gdLst>
                <a:gd name="connsiteX0" fmla="*/ 88742 w 3122908"/>
                <a:gd name="connsiteY0" fmla="*/ 335552 h 1981200"/>
                <a:gd name="connsiteX1" fmla="*/ 2842274 w 3122908"/>
                <a:gd name="connsiteY1" fmla="*/ 1923870 h 1981200"/>
                <a:gd name="connsiteX2" fmla="*/ 3056511 w 3122908"/>
                <a:gd name="connsiteY2" fmla="*/ 1800968 h 1981200"/>
                <a:gd name="connsiteX3" fmla="*/ 88742 w 3122908"/>
                <a:gd name="connsiteY3" fmla="*/ 88742 h 1981200"/>
              </a:gdLst>
              <a:ahLst/>
              <a:cxnLst>
                <a:cxn ang="0">
                  <a:pos x="connsiteX0" y="connsiteY0"/>
                </a:cxn>
                <a:cxn ang="0">
                  <a:pos x="connsiteX1" y="connsiteY1"/>
                </a:cxn>
                <a:cxn ang="0">
                  <a:pos x="connsiteX2" y="connsiteY2"/>
                </a:cxn>
                <a:cxn ang="0">
                  <a:pos x="connsiteX3" y="connsiteY3"/>
                </a:cxn>
              </a:cxnLst>
              <a:rect l="l" t="t" r="r" b="b"/>
              <a:pathLst>
                <a:path w="3122908" h="1981200">
                  <a:moveTo>
                    <a:pt x="88742" y="335552"/>
                  </a:moveTo>
                  <a:lnTo>
                    <a:pt x="2842274" y="1923870"/>
                  </a:lnTo>
                  <a:lnTo>
                    <a:pt x="3056511" y="1800968"/>
                  </a:lnTo>
                  <a:lnTo>
                    <a:pt x="88742" y="88742"/>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9" name="Freeform: Shape 878">
              <a:extLst>
                <a:ext uri="{FF2B5EF4-FFF2-40B4-BE49-F238E27FC236}">
                  <a16:creationId xmlns:a16="http://schemas.microsoft.com/office/drawing/2014/main" id="{DB8EEB7A-A22B-4DF6-90EF-98FB4F63CCCC}"/>
                </a:ext>
              </a:extLst>
            </p:cNvPr>
            <p:cNvSpPr/>
            <p:nvPr/>
          </p:nvSpPr>
          <p:spPr>
            <a:xfrm>
              <a:off x="18150049" y="3673469"/>
              <a:ext cx="481634" cy="361226"/>
            </a:xfrm>
            <a:custGeom>
              <a:avLst/>
              <a:gdLst>
                <a:gd name="connsiteX0" fmla="*/ 517798 w 537274"/>
                <a:gd name="connsiteY0" fmla="*/ 381938 h 402955"/>
                <a:gd name="connsiteX1" fmla="*/ 25185 w 537274"/>
                <a:gd name="connsiteY1" fmla="*/ 106249 h 402955"/>
                <a:gd name="connsiteX2" fmla="*/ 25185 w 537274"/>
                <a:gd name="connsiteY2" fmla="*/ 40769 h 402955"/>
                <a:gd name="connsiteX3" fmla="*/ 48355 w 537274"/>
                <a:gd name="connsiteY3" fmla="*/ 27337 h 402955"/>
                <a:gd name="connsiteX4" fmla="*/ 489927 w 537274"/>
                <a:gd name="connsiteY4" fmla="*/ 273812 h 402955"/>
                <a:gd name="connsiteX5" fmla="*/ 517463 w 537274"/>
                <a:gd name="connsiteY5" fmla="*/ 321495 h 402955"/>
                <a:gd name="connsiteX6" fmla="*/ 517463 w 537274"/>
                <a:gd name="connsiteY6" fmla="*/ 381938 h 402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7274" h="402955">
                  <a:moveTo>
                    <a:pt x="517798" y="381938"/>
                  </a:moveTo>
                  <a:lnTo>
                    <a:pt x="25185" y="106249"/>
                  </a:lnTo>
                  <a:lnTo>
                    <a:pt x="25185" y="40769"/>
                  </a:lnTo>
                  <a:cubicBezTo>
                    <a:pt x="25185" y="28680"/>
                    <a:pt x="37945" y="21293"/>
                    <a:pt x="48355" y="27337"/>
                  </a:cubicBezTo>
                  <a:lnTo>
                    <a:pt x="489927" y="273812"/>
                  </a:lnTo>
                  <a:cubicBezTo>
                    <a:pt x="507053" y="283550"/>
                    <a:pt x="517463" y="301683"/>
                    <a:pt x="517463" y="321495"/>
                  </a:cubicBezTo>
                  <a:lnTo>
                    <a:pt x="517463" y="381938"/>
                  </a:lnTo>
                  <a:close/>
                </a:path>
              </a:pathLst>
            </a:custGeom>
            <a:solidFill>
              <a:srgbClr val="94153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0" name="Freeform: Shape 879">
              <a:extLst>
                <a:ext uri="{FF2B5EF4-FFF2-40B4-BE49-F238E27FC236}">
                  <a16:creationId xmlns:a16="http://schemas.microsoft.com/office/drawing/2014/main" id="{FC54B47D-364F-4AA5-9206-706D408422AE}"/>
                </a:ext>
              </a:extLst>
            </p:cNvPr>
            <p:cNvSpPr/>
            <p:nvPr/>
          </p:nvSpPr>
          <p:spPr>
            <a:xfrm>
              <a:off x="17829763" y="3746139"/>
              <a:ext cx="451531" cy="331123"/>
            </a:xfrm>
            <a:custGeom>
              <a:avLst/>
              <a:gdLst>
                <a:gd name="connsiteX0" fmla="*/ 127267 w 503694"/>
                <a:gd name="connsiteY0" fmla="*/ 377435 h 369376"/>
                <a:gd name="connsiteX1" fmla="*/ 25185 w 503694"/>
                <a:gd name="connsiteY1" fmla="*/ 319007 h 369376"/>
                <a:gd name="connsiteX2" fmla="*/ 382809 w 503694"/>
                <a:gd name="connsiteY2" fmla="*/ 25185 h 369376"/>
                <a:gd name="connsiteX3" fmla="*/ 484890 w 503694"/>
                <a:gd name="connsiteY3" fmla="*/ 83278 h 369376"/>
              </a:gdLst>
              <a:ahLst/>
              <a:cxnLst>
                <a:cxn ang="0">
                  <a:pos x="connsiteX0" y="connsiteY0"/>
                </a:cxn>
                <a:cxn ang="0">
                  <a:pos x="connsiteX1" y="connsiteY1"/>
                </a:cxn>
                <a:cxn ang="0">
                  <a:pos x="connsiteX2" y="connsiteY2"/>
                </a:cxn>
                <a:cxn ang="0">
                  <a:pos x="connsiteX3" y="connsiteY3"/>
                </a:cxn>
              </a:cxnLst>
              <a:rect l="l" t="t" r="r" b="b"/>
              <a:pathLst>
                <a:path w="503694" h="369376">
                  <a:moveTo>
                    <a:pt x="127267" y="377435"/>
                  </a:moveTo>
                  <a:lnTo>
                    <a:pt x="25185" y="319007"/>
                  </a:lnTo>
                  <a:lnTo>
                    <a:pt x="382809" y="25185"/>
                  </a:lnTo>
                  <a:lnTo>
                    <a:pt x="484890" y="83278"/>
                  </a:lnTo>
                  <a:close/>
                </a:path>
              </a:pathLst>
            </a:custGeom>
            <a:solidFill>
              <a:srgbClr val="ED406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1" name="Freeform: Shape 880">
              <a:extLst>
                <a:ext uri="{FF2B5EF4-FFF2-40B4-BE49-F238E27FC236}">
                  <a16:creationId xmlns:a16="http://schemas.microsoft.com/office/drawing/2014/main" id="{C27B2D17-BE9C-49F8-8D86-74BE2FC7B829}"/>
                </a:ext>
              </a:extLst>
            </p:cNvPr>
            <p:cNvSpPr/>
            <p:nvPr/>
          </p:nvSpPr>
          <p:spPr>
            <a:xfrm>
              <a:off x="17921273" y="3798214"/>
              <a:ext cx="451531" cy="331123"/>
            </a:xfrm>
            <a:custGeom>
              <a:avLst/>
              <a:gdLst>
                <a:gd name="connsiteX0" fmla="*/ 125253 w 503694"/>
                <a:gd name="connsiteY0" fmla="*/ 375757 h 369376"/>
                <a:gd name="connsiteX1" fmla="*/ 25185 w 503694"/>
                <a:gd name="connsiteY1" fmla="*/ 319343 h 369376"/>
                <a:gd name="connsiteX2" fmla="*/ 382808 w 503694"/>
                <a:gd name="connsiteY2" fmla="*/ 25185 h 369376"/>
                <a:gd name="connsiteX3" fmla="*/ 482876 w 503694"/>
                <a:gd name="connsiteY3" fmla="*/ 81934 h 369376"/>
              </a:gdLst>
              <a:ahLst/>
              <a:cxnLst>
                <a:cxn ang="0">
                  <a:pos x="connsiteX0" y="connsiteY0"/>
                </a:cxn>
                <a:cxn ang="0">
                  <a:pos x="connsiteX1" y="connsiteY1"/>
                </a:cxn>
                <a:cxn ang="0">
                  <a:pos x="connsiteX2" y="connsiteY2"/>
                </a:cxn>
                <a:cxn ang="0">
                  <a:pos x="connsiteX3" y="connsiteY3"/>
                </a:cxn>
              </a:cxnLst>
              <a:rect l="l" t="t" r="r" b="b"/>
              <a:pathLst>
                <a:path w="503694" h="369376">
                  <a:moveTo>
                    <a:pt x="125253" y="375757"/>
                  </a:moveTo>
                  <a:lnTo>
                    <a:pt x="25185" y="319343"/>
                  </a:lnTo>
                  <a:lnTo>
                    <a:pt x="382808" y="25185"/>
                  </a:lnTo>
                  <a:lnTo>
                    <a:pt x="482876" y="81934"/>
                  </a:ln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2" name="Freeform: Shape 881">
              <a:extLst>
                <a:ext uri="{FF2B5EF4-FFF2-40B4-BE49-F238E27FC236}">
                  <a16:creationId xmlns:a16="http://schemas.microsoft.com/office/drawing/2014/main" id="{5907B639-1412-446D-AF1A-CC18F5A8CA6A}"/>
                </a:ext>
              </a:extLst>
            </p:cNvPr>
            <p:cNvSpPr/>
            <p:nvPr/>
          </p:nvSpPr>
          <p:spPr>
            <a:xfrm>
              <a:off x="18010978" y="3849087"/>
              <a:ext cx="451531" cy="331123"/>
            </a:xfrm>
            <a:custGeom>
              <a:avLst/>
              <a:gdLst>
                <a:gd name="connsiteX0" fmla="*/ 123909 w 503694"/>
                <a:gd name="connsiteY0" fmla="*/ 374077 h 369376"/>
                <a:gd name="connsiteX1" fmla="*/ 25185 w 503694"/>
                <a:gd name="connsiteY1" fmla="*/ 319007 h 369376"/>
                <a:gd name="connsiteX2" fmla="*/ 382808 w 503694"/>
                <a:gd name="connsiteY2" fmla="*/ 25185 h 369376"/>
                <a:gd name="connsiteX3" fmla="*/ 481532 w 503694"/>
                <a:gd name="connsiteY3" fmla="*/ 80255 h 369376"/>
              </a:gdLst>
              <a:ahLst/>
              <a:cxnLst>
                <a:cxn ang="0">
                  <a:pos x="connsiteX0" y="connsiteY0"/>
                </a:cxn>
                <a:cxn ang="0">
                  <a:pos x="connsiteX1" y="connsiteY1"/>
                </a:cxn>
                <a:cxn ang="0">
                  <a:pos x="connsiteX2" y="connsiteY2"/>
                </a:cxn>
                <a:cxn ang="0">
                  <a:pos x="connsiteX3" y="connsiteY3"/>
                </a:cxn>
              </a:cxnLst>
              <a:rect l="l" t="t" r="r" b="b"/>
              <a:pathLst>
                <a:path w="503694" h="369376">
                  <a:moveTo>
                    <a:pt x="123909" y="374077"/>
                  </a:moveTo>
                  <a:lnTo>
                    <a:pt x="25185" y="319007"/>
                  </a:lnTo>
                  <a:lnTo>
                    <a:pt x="382808" y="25185"/>
                  </a:lnTo>
                  <a:lnTo>
                    <a:pt x="481532" y="80255"/>
                  </a:lnTo>
                  <a:close/>
                </a:path>
              </a:pathLst>
            </a:custGeom>
            <a:solidFill>
              <a:srgbClr val="ED406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3" name="Freeform: Shape 882">
              <a:extLst>
                <a:ext uri="{FF2B5EF4-FFF2-40B4-BE49-F238E27FC236}">
                  <a16:creationId xmlns:a16="http://schemas.microsoft.com/office/drawing/2014/main" id="{DDA94990-5C9F-460A-B4E6-347B4C4D2663}"/>
                </a:ext>
              </a:extLst>
            </p:cNvPr>
            <p:cNvSpPr/>
            <p:nvPr/>
          </p:nvSpPr>
          <p:spPr>
            <a:xfrm>
              <a:off x="18099478" y="3898455"/>
              <a:ext cx="451531" cy="331123"/>
            </a:xfrm>
            <a:custGeom>
              <a:avLst/>
              <a:gdLst>
                <a:gd name="connsiteX0" fmla="*/ 121893 w 503694"/>
                <a:gd name="connsiteY0" fmla="*/ 372734 h 369376"/>
                <a:gd name="connsiteX1" fmla="*/ 25185 w 503694"/>
                <a:gd name="connsiteY1" fmla="*/ 319007 h 369376"/>
                <a:gd name="connsiteX2" fmla="*/ 382808 w 503694"/>
                <a:gd name="connsiteY2" fmla="*/ 25185 h 369376"/>
                <a:gd name="connsiteX3" fmla="*/ 479518 w 503694"/>
                <a:gd name="connsiteY3" fmla="*/ 78912 h 369376"/>
              </a:gdLst>
              <a:ahLst/>
              <a:cxnLst>
                <a:cxn ang="0">
                  <a:pos x="connsiteX0" y="connsiteY0"/>
                </a:cxn>
                <a:cxn ang="0">
                  <a:pos x="connsiteX1" y="connsiteY1"/>
                </a:cxn>
                <a:cxn ang="0">
                  <a:pos x="connsiteX2" y="connsiteY2"/>
                </a:cxn>
                <a:cxn ang="0">
                  <a:pos x="connsiteX3" y="connsiteY3"/>
                </a:cxn>
              </a:cxnLst>
              <a:rect l="l" t="t" r="r" b="b"/>
              <a:pathLst>
                <a:path w="503694" h="369376">
                  <a:moveTo>
                    <a:pt x="121893" y="372734"/>
                  </a:moveTo>
                  <a:lnTo>
                    <a:pt x="25185" y="319007"/>
                  </a:lnTo>
                  <a:lnTo>
                    <a:pt x="382808" y="25185"/>
                  </a:lnTo>
                  <a:lnTo>
                    <a:pt x="479518" y="78912"/>
                  </a:ln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4" name="Freeform: Shape 883">
              <a:extLst>
                <a:ext uri="{FF2B5EF4-FFF2-40B4-BE49-F238E27FC236}">
                  <a16:creationId xmlns:a16="http://schemas.microsoft.com/office/drawing/2014/main" id="{D3D771B3-32CA-49EC-96DF-6F87D8F2FB6B}"/>
                </a:ext>
              </a:extLst>
            </p:cNvPr>
            <p:cNvSpPr/>
            <p:nvPr/>
          </p:nvSpPr>
          <p:spPr>
            <a:xfrm>
              <a:off x="18271059" y="3993277"/>
              <a:ext cx="361226" cy="301022"/>
            </a:xfrm>
            <a:custGeom>
              <a:avLst/>
              <a:gdLst>
                <a:gd name="connsiteX0" fmla="*/ 25185 w 402955"/>
                <a:gd name="connsiteY0" fmla="*/ 319007 h 335796"/>
                <a:gd name="connsiteX1" fmla="*/ 382808 w 402955"/>
                <a:gd name="connsiteY1" fmla="*/ 25185 h 335796"/>
                <a:gd name="connsiteX2" fmla="*/ 382808 w 402955"/>
                <a:gd name="connsiteY2" fmla="*/ 139020 h 335796"/>
              </a:gdLst>
              <a:ahLst/>
              <a:cxnLst>
                <a:cxn ang="0">
                  <a:pos x="connsiteX0" y="connsiteY0"/>
                </a:cxn>
                <a:cxn ang="0">
                  <a:pos x="connsiteX1" y="connsiteY1"/>
                </a:cxn>
                <a:cxn ang="0">
                  <a:pos x="connsiteX2" y="connsiteY2"/>
                </a:cxn>
              </a:cxnLst>
              <a:rect l="l" t="t" r="r" b="b"/>
              <a:pathLst>
                <a:path w="402955" h="335796">
                  <a:moveTo>
                    <a:pt x="25185" y="319007"/>
                  </a:moveTo>
                  <a:lnTo>
                    <a:pt x="382808" y="25185"/>
                  </a:lnTo>
                  <a:lnTo>
                    <a:pt x="382808" y="139020"/>
                  </a:lnTo>
                  <a:close/>
                </a:path>
              </a:pathLst>
            </a:custGeom>
            <a:solidFill>
              <a:srgbClr val="D12C5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5" name="Freeform: Shape 884">
              <a:extLst>
                <a:ext uri="{FF2B5EF4-FFF2-40B4-BE49-F238E27FC236}">
                  <a16:creationId xmlns:a16="http://schemas.microsoft.com/office/drawing/2014/main" id="{A1CA5D9E-B862-4AE9-8AF2-BB2A265880D6}"/>
                </a:ext>
              </a:extLst>
            </p:cNvPr>
            <p:cNvSpPr/>
            <p:nvPr/>
          </p:nvSpPr>
          <p:spPr>
            <a:xfrm>
              <a:off x="18186172" y="3946619"/>
              <a:ext cx="421429" cy="331123"/>
            </a:xfrm>
            <a:custGeom>
              <a:avLst/>
              <a:gdLst>
                <a:gd name="connsiteX0" fmla="*/ 119880 w 470115"/>
                <a:gd name="connsiteY0" fmla="*/ 371055 h 369376"/>
                <a:gd name="connsiteX1" fmla="*/ 25185 w 470115"/>
                <a:gd name="connsiteY1" fmla="*/ 319007 h 369376"/>
                <a:gd name="connsiteX2" fmla="*/ 382809 w 470115"/>
                <a:gd name="connsiteY2" fmla="*/ 25185 h 369376"/>
                <a:gd name="connsiteX3" fmla="*/ 477503 w 470115"/>
                <a:gd name="connsiteY3" fmla="*/ 77233 h 369376"/>
              </a:gdLst>
              <a:ahLst/>
              <a:cxnLst>
                <a:cxn ang="0">
                  <a:pos x="connsiteX0" y="connsiteY0"/>
                </a:cxn>
                <a:cxn ang="0">
                  <a:pos x="connsiteX1" y="connsiteY1"/>
                </a:cxn>
                <a:cxn ang="0">
                  <a:pos x="connsiteX2" y="connsiteY2"/>
                </a:cxn>
                <a:cxn ang="0">
                  <a:pos x="connsiteX3" y="connsiteY3"/>
                </a:cxn>
              </a:cxnLst>
              <a:rect l="l" t="t" r="r" b="b"/>
              <a:pathLst>
                <a:path w="470115" h="369376">
                  <a:moveTo>
                    <a:pt x="119880" y="371055"/>
                  </a:moveTo>
                  <a:lnTo>
                    <a:pt x="25185" y="319007"/>
                  </a:lnTo>
                  <a:lnTo>
                    <a:pt x="382809" y="25185"/>
                  </a:lnTo>
                  <a:lnTo>
                    <a:pt x="477503" y="77233"/>
                  </a:lnTo>
                  <a:close/>
                </a:path>
              </a:pathLst>
            </a:custGeom>
            <a:solidFill>
              <a:srgbClr val="ED406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6" name="Freeform: Shape 885">
              <a:extLst>
                <a:ext uri="{FF2B5EF4-FFF2-40B4-BE49-F238E27FC236}">
                  <a16:creationId xmlns:a16="http://schemas.microsoft.com/office/drawing/2014/main" id="{10A753D1-DA02-4BD2-B6C2-7800BEDA6090}"/>
                </a:ext>
              </a:extLst>
            </p:cNvPr>
            <p:cNvSpPr/>
            <p:nvPr/>
          </p:nvSpPr>
          <p:spPr>
            <a:xfrm>
              <a:off x="17830063" y="4009532"/>
              <a:ext cx="120409" cy="120409"/>
            </a:xfrm>
            <a:custGeom>
              <a:avLst/>
              <a:gdLst>
                <a:gd name="connsiteX0" fmla="*/ 82271 w 134318"/>
                <a:gd name="connsiteY0" fmla="*/ 108462 h 134318"/>
                <a:gd name="connsiteX1" fmla="*/ 57757 w 134318"/>
                <a:gd name="connsiteY1" fmla="*/ 97381 h 134318"/>
                <a:gd name="connsiteX2" fmla="*/ 25185 w 134318"/>
                <a:gd name="connsiteY2" fmla="*/ 39288 h 134318"/>
                <a:gd name="connsiteX3" fmla="*/ 25185 w 134318"/>
                <a:gd name="connsiteY3" fmla="*/ 25185 h 134318"/>
                <a:gd name="connsiteX4" fmla="*/ 127267 w 134318"/>
                <a:gd name="connsiteY4" fmla="*/ 83278 h 134318"/>
                <a:gd name="connsiteX5" fmla="*/ 82271 w 134318"/>
                <a:gd name="connsiteY5" fmla="*/ 108462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318" h="134318">
                  <a:moveTo>
                    <a:pt x="82271" y="108462"/>
                  </a:moveTo>
                  <a:cubicBezTo>
                    <a:pt x="76225" y="105440"/>
                    <a:pt x="63466" y="100403"/>
                    <a:pt x="57757" y="97381"/>
                  </a:cubicBezTo>
                  <a:cubicBezTo>
                    <a:pt x="36602" y="86300"/>
                    <a:pt x="25185" y="63130"/>
                    <a:pt x="25185" y="39288"/>
                  </a:cubicBezTo>
                  <a:lnTo>
                    <a:pt x="25185" y="25185"/>
                  </a:lnTo>
                  <a:lnTo>
                    <a:pt x="127267" y="83278"/>
                  </a:lnTo>
                  <a:cubicBezTo>
                    <a:pt x="126931" y="106448"/>
                    <a:pt x="102418" y="119208"/>
                    <a:pt x="82271" y="108462"/>
                  </a:cubicBezTo>
                  <a:close/>
                </a:path>
              </a:pathLst>
            </a:custGeom>
            <a:solidFill>
              <a:srgbClr val="94153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7" name="Freeform: Shape 886">
              <a:extLst>
                <a:ext uri="{FF2B5EF4-FFF2-40B4-BE49-F238E27FC236}">
                  <a16:creationId xmlns:a16="http://schemas.microsoft.com/office/drawing/2014/main" id="{97A4BC90-4D64-4667-9A27-F36F0A7292C6}"/>
                </a:ext>
              </a:extLst>
            </p:cNvPr>
            <p:cNvSpPr/>
            <p:nvPr/>
          </p:nvSpPr>
          <p:spPr>
            <a:xfrm>
              <a:off x="18010978" y="4112481"/>
              <a:ext cx="120409" cy="120409"/>
            </a:xfrm>
            <a:custGeom>
              <a:avLst/>
              <a:gdLst>
                <a:gd name="connsiteX0" fmla="*/ 78912 w 134318"/>
                <a:gd name="connsiteY0" fmla="*/ 105440 h 134318"/>
                <a:gd name="connsiteX1" fmla="*/ 57757 w 134318"/>
                <a:gd name="connsiteY1" fmla="*/ 97381 h 134318"/>
                <a:gd name="connsiteX2" fmla="*/ 25185 w 134318"/>
                <a:gd name="connsiteY2" fmla="*/ 39288 h 134318"/>
                <a:gd name="connsiteX3" fmla="*/ 25185 w 134318"/>
                <a:gd name="connsiteY3" fmla="*/ 25185 h 134318"/>
                <a:gd name="connsiteX4" fmla="*/ 123573 w 134318"/>
                <a:gd name="connsiteY4" fmla="*/ 80255 h 134318"/>
                <a:gd name="connsiteX5" fmla="*/ 78912 w 134318"/>
                <a:gd name="connsiteY5" fmla="*/ 105440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318" h="134318">
                  <a:moveTo>
                    <a:pt x="78912" y="105440"/>
                  </a:moveTo>
                  <a:cubicBezTo>
                    <a:pt x="73875" y="103090"/>
                    <a:pt x="62794" y="99732"/>
                    <a:pt x="57757" y="97381"/>
                  </a:cubicBezTo>
                  <a:cubicBezTo>
                    <a:pt x="36266" y="86971"/>
                    <a:pt x="25185" y="63130"/>
                    <a:pt x="25185" y="39288"/>
                  </a:cubicBezTo>
                  <a:lnTo>
                    <a:pt x="25185" y="25185"/>
                  </a:lnTo>
                  <a:lnTo>
                    <a:pt x="123573" y="80255"/>
                  </a:lnTo>
                  <a:cubicBezTo>
                    <a:pt x="123909" y="103425"/>
                    <a:pt x="99732" y="115850"/>
                    <a:pt x="78912" y="105440"/>
                  </a:cubicBezTo>
                  <a:close/>
                </a:path>
              </a:pathLst>
            </a:custGeom>
            <a:solidFill>
              <a:srgbClr val="94153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8" name="Freeform: Shape 887">
              <a:extLst>
                <a:ext uri="{FF2B5EF4-FFF2-40B4-BE49-F238E27FC236}">
                  <a16:creationId xmlns:a16="http://schemas.microsoft.com/office/drawing/2014/main" id="{080DFFF7-E250-460F-8A0F-5F7121C93A70}"/>
                </a:ext>
              </a:extLst>
            </p:cNvPr>
            <p:cNvSpPr/>
            <p:nvPr/>
          </p:nvSpPr>
          <p:spPr>
            <a:xfrm>
              <a:off x="18186171" y="4210012"/>
              <a:ext cx="120409" cy="90307"/>
            </a:xfrm>
            <a:custGeom>
              <a:avLst/>
              <a:gdLst>
                <a:gd name="connsiteX0" fmla="*/ 75219 w 134318"/>
                <a:gd name="connsiteY0" fmla="*/ 102418 h 100738"/>
                <a:gd name="connsiteX1" fmla="*/ 55742 w 134318"/>
                <a:gd name="connsiteY1" fmla="*/ 92680 h 100738"/>
                <a:gd name="connsiteX2" fmla="*/ 25185 w 134318"/>
                <a:gd name="connsiteY2" fmla="*/ 39288 h 100738"/>
                <a:gd name="connsiteX3" fmla="*/ 25185 w 134318"/>
                <a:gd name="connsiteY3" fmla="*/ 25185 h 100738"/>
                <a:gd name="connsiteX4" fmla="*/ 120216 w 134318"/>
                <a:gd name="connsiteY4" fmla="*/ 77233 h 100738"/>
                <a:gd name="connsiteX5" fmla="*/ 75219 w 134318"/>
                <a:gd name="connsiteY5" fmla="*/ 102418 h 100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318" h="100738">
                  <a:moveTo>
                    <a:pt x="75219" y="102418"/>
                  </a:moveTo>
                  <a:cubicBezTo>
                    <a:pt x="70182" y="100068"/>
                    <a:pt x="60444" y="95366"/>
                    <a:pt x="55742" y="92680"/>
                  </a:cubicBezTo>
                  <a:cubicBezTo>
                    <a:pt x="37610" y="82606"/>
                    <a:pt x="25185" y="63130"/>
                    <a:pt x="25185" y="39288"/>
                  </a:cubicBezTo>
                  <a:lnTo>
                    <a:pt x="25185" y="25185"/>
                  </a:lnTo>
                  <a:lnTo>
                    <a:pt x="120216" y="77233"/>
                  </a:lnTo>
                  <a:cubicBezTo>
                    <a:pt x="119880" y="100068"/>
                    <a:pt x="96038" y="112492"/>
                    <a:pt x="75219" y="102418"/>
                  </a:cubicBezTo>
                  <a:close/>
                </a:path>
              </a:pathLst>
            </a:custGeom>
            <a:solidFill>
              <a:srgbClr val="94153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9" name="Freeform: Shape 888">
              <a:extLst>
                <a:ext uri="{FF2B5EF4-FFF2-40B4-BE49-F238E27FC236}">
                  <a16:creationId xmlns:a16="http://schemas.microsoft.com/office/drawing/2014/main" id="{D870F5EB-C75C-4C38-8D99-3BA14A1892C9}"/>
                </a:ext>
              </a:extLst>
            </p:cNvPr>
            <p:cNvSpPr/>
            <p:nvPr/>
          </p:nvSpPr>
          <p:spPr>
            <a:xfrm>
              <a:off x="17921273" y="4061609"/>
              <a:ext cx="120409" cy="120409"/>
            </a:xfrm>
            <a:custGeom>
              <a:avLst/>
              <a:gdLst>
                <a:gd name="connsiteX0" fmla="*/ 80591 w 134318"/>
                <a:gd name="connsiteY0" fmla="*/ 107119 h 134318"/>
                <a:gd name="connsiteX1" fmla="*/ 57757 w 134318"/>
                <a:gd name="connsiteY1" fmla="*/ 97381 h 134318"/>
                <a:gd name="connsiteX2" fmla="*/ 25185 w 134318"/>
                <a:gd name="connsiteY2" fmla="*/ 39288 h 134318"/>
                <a:gd name="connsiteX3" fmla="*/ 25185 w 134318"/>
                <a:gd name="connsiteY3" fmla="*/ 25185 h 134318"/>
                <a:gd name="connsiteX4" fmla="*/ 125588 w 134318"/>
                <a:gd name="connsiteY4" fmla="*/ 81934 h 134318"/>
                <a:gd name="connsiteX5" fmla="*/ 80591 w 134318"/>
                <a:gd name="connsiteY5" fmla="*/ 107119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318" h="134318">
                  <a:moveTo>
                    <a:pt x="80591" y="107119"/>
                  </a:moveTo>
                  <a:cubicBezTo>
                    <a:pt x="75218" y="104433"/>
                    <a:pt x="63130" y="100403"/>
                    <a:pt x="57757" y="97381"/>
                  </a:cubicBezTo>
                  <a:cubicBezTo>
                    <a:pt x="36602" y="86636"/>
                    <a:pt x="25185" y="63130"/>
                    <a:pt x="25185" y="39288"/>
                  </a:cubicBezTo>
                  <a:lnTo>
                    <a:pt x="25185" y="25185"/>
                  </a:lnTo>
                  <a:lnTo>
                    <a:pt x="125588" y="81934"/>
                  </a:lnTo>
                  <a:cubicBezTo>
                    <a:pt x="125253" y="105105"/>
                    <a:pt x="101075" y="117529"/>
                    <a:pt x="80591" y="107119"/>
                  </a:cubicBezTo>
                  <a:close/>
                </a:path>
              </a:pathLst>
            </a:custGeom>
            <a:solidFill>
              <a:srgbClr val="C8BBAA"/>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0" name="Freeform: Shape 889">
              <a:extLst>
                <a:ext uri="{FF2B5EF4-FFF2-40B4-BE49-F238E27FC236}">
                  <a16:creationId xmlns:a16="http://schemas.microsoft.com/office/drawing/2014/main" id="{7191E17D-4DDF-4107-AD19-1EA54808A7CD}"/>
                </a:ext>
              </a:extLst>
            </p:cNvPr>
            <p:cNvSpPr/>
            <p:nvPr/>
          </p:nvSpPr>
          <p:spPr>
            <a:xfrm>
              <a:off x="18099778" y="4161849"/>
              <a:ext cx="120409" cy="90307"/>
            </a:xfrm>
            <a:custGeom>
              <a:avLst/>
              <a:gdLst>
                <a:gd name="connsiteX0" fmla="*/ 76898 w 134318"/>
                <a:gd name="connsiteY0" fmla="*/ 104097 h 100738"/>
                <a:gd name="connsiteX1" fmla="*/ 57757 w 134318"/>
                <a:gd name="connsiteY1" fmla="*/ 97381 h 100738"/>
                <a:gd name="connsiteX2" fmla="*/ 25185 w 134318"/>
                <a:gd name="connsiteY2" fmla="*/ 39288 h 100738"/>
                <a:gd name="connsiteX3" fmla="*/ 25185 w 134318"/>
                <a:gd name="connsiteY3" fmla="*/ 25185 h 100738"/>
                <a:gd name="connsiteX4" fmla="*/ 121894 w 134318"/>
                <a:gd name="connsiteY4" fmla="*/ 78912 h 100738"/>
                <a:gd name="connsiteX5" fmla="*/ 76898 w 134318"/>
                <a:gd name="connsiteY5" fmla="*/ 104097 h 100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318" h="100738">
                  <a:moveTo>
                    <a:pt x="76898" y="104097"/>
                  </a:moveTo>
                  <a:cubicBezTo>
                    <a:pt x="72197" y="102082"/>
                    <a:pt x="62123" y="99732"/>
                    <a:pt x="57757" y="97381"/>
                  </a:cubicBezTo>
                  <a:cubicBezTo>
                    <a:pt x="35930" y="87643"/>
                    <a:pt x="25185" y="63130"/>
                    <a:pt x="25185" y="39288"/>
                  </a:cubicBezTo>
                  <a:lnTo>
                    <a:pt x="25185" y="25185"/>
                  </a:lnTo>
                  <a:lnTo>
                    <a:pt x="121894" y="78912"/>
                  </a:lnTo>
                  <a:cubicBezTo>
                    <a:pt x="121558" y="101746"/>
                    <a:pt x="97382" y="113835"/>
                    <a:pt x="76898" y="104097"/>
                  </a:cubicBezTo>
                  <a:close/>
                </a:path>
              </a:pathLst>
            </a:custGeom>
            <a:solidFill>
              <a:srgbClr val="B09F8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1" name="Freeform: Shape 890">
              <a:extLst>
                <a:ext uri="{FF2B5EF4-FFF2-40B4-BE49-F238E27FC236}">
                  <a16:creationId xmlns:a16="http://schemas.microsoft.com/office/drawing/2014/main" id="{D93EBB43-56C2-4387-B2EF-DF54D6792672}"/>
                </a:ext>
              </a:extLst>
            </p:cNvPr>
            <p:cNvSpPr/>
            <p:nvPr/>
          </p:nvSpPr>
          <p:spPr>
            <a:xfrm>
              <a:off x="18401402" y="4196767"/>
              <a:ext cx="331123" cy="270919"/>
            </a:xfrm>
            <a:custGeom>
              <a:avLst/>
              <a:gdLst>
                <a:gd name="connsiteX0" fmla="*/ 371055 w 369376"/>
                <a:gd name="connsiteY0" fmla="*/ 278040 h 302216"/>
                <a:gd name="connsiteX1" fmla="*/ 25520 w 369376"/>
                <a:gd name="connsiteY1" fmla="*/ 77233 h 302216"/>
                <a:gd name="connsiteX2" fmla="*/ 25185 w 369376"/>
                <a:gd name="connsiteY2" fmla="*/ 25185 h 302216"/>
                <a:gd name="connsiteX3" fmla="*/ 371055 w 369376"/>
                <a:gd name="connsiteY3" fmla="*/ 225655 h 302216"/>
              </a:gdLst>
              <a:ahLst/>
              <a:cxnLst>
                <a:cxn ang="0">
                  <a:pos x="connsiteX0" y="connsiteY0"/>
                </a:cxn>
                <a:cxn ang="0">
                  <a:pos x="connsiteX1" y="connsiteY1"/>
                </a:cxn>
                <a:cxn ang="0">
                  <a:pos x="connsiteX2" y="connsiteY2"/>
                </a:cxn>
                <a:cxn ang="0">
                  <a:pos x="connsiteX3" y="connsiteY3"/>
                </a:cxn>
              </a:cxnLst>
              <a:rect l="l" t="t" r="r" b="b"/>
              <a:pathLst>
                <a:path w="369376" h="302216">
                  <a:moveTo>
                    <a:pt x="371055" y="278040"/>
                  </a:moveTo>
                  <a:lnTo>
                    <a:pt x="25520" y="77233"/>
                  </a:lnTo>
                  <a:lnTo>
                    <a:pt x="25185" y="25185"/>
                  </a:lnTo>
                  <a:lnTo>
                    <a:pt x="371055" y="225655"/>
                  </a:lnTo>
                  <a:close/>
                </a:path>
              </a:pathLst>
            </a:custGeom>
            <a:solidFill>
              <a:srgbClr val="B09F8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2" name="Freeform: Shape 891">
              <a:extLst>
                <a:ext uri="{FF2B5EF4-FFF2-40B4-BE49-F238E27FC236}">
                  <a16:creationId xmlns:a16="http://schemas.microsoft.com/office/drawing/2014/main" id="{E3A10246-0121-4FCB-9145-AD79F910629E}"/>
                </a:ext>
              </a:extLst>
            </p:cNvPr>
            <p:cNvSpPr/>
            <p:nvPr/>
          </p:nvSpPr>
          <p:spPr>
            <a:xfrm>
              <a:off x="18401401" y="4176599"/>
              <a:ext cx="361226" cy="240816"/>
            </a:xfrm>
            <a:custGeom>
              <a:avLst/>
              <a:gdLst>
                <a:gd name="connsiteX0" fmla="*/ 371055 w 402955"/>
                <a:gd name="connsiteY0" fmla="*/ 248154 h 268637"/>
                <a:gd name="connsiteX1" fmla="*/ 25185 w 402955"/>
                <a:gd name="connsiteY1" fmla="*/ 47683 h 268637"/>
                <a:gd name="connsiteX2" fmla="*/ 63801 w 402955"/>
                <a:gd name="connsiteY2" fmla="*/ 25185 h 268637"/>
                <a:gd name="connsiteX3" fmla="*/ 409671 w 402955"/>
                <a:gd name="connsiteY3" fmla="*/ 225991 h 268637"/>
              </a:gdLst>
              <a:ahLst/>
              <a:cxnLst>
                <a:cxn ang="0">
                  <a:pos x="connsiteX0" y="connsiteY0"/>
                </a:cxn>
                <a:cxn ang="0">
                  <a:pos x="connsiteX1" y="connsiteY1"/>
                </a:cxn>
                <a:cxn ang="0">
                  <a:pos x="connsiteX2" y="connsiteY2"/>
                </a:cxn>
                <a:cxn ang="0">
                  <a:pos x="connsiteX3" y="connsiteY3"/>
                </a:cxn>
              </a:cxnLst>
              <a:rect l="l" t="t" r="r" b="b"/>
              <a:pathLst>
                <a:path w="402955" h="268637">
                  <a:moveTo>
                    <a:pt x="371055" y="248154"/>
                  </a:moveTo>
                  <a:lnTo>
                    <a:pt x="25185" y="47683"/>
                  </a:lnTo>
                  <a:lnTo>
                    <a:pt x="63801" y="25185"/>
                  </a:lnTo>
                  <a:lnTo>
                    <a:pt x="409671" y="225991"/>
                  </a:ln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3" name="Freeform: Shape 892">
              <a:extLst>
                <a:ext uri="{FF2B5EF4-FFF2-40B4-BE49-F238E27FC236}">
                  <a16:creationId xmlns:a16="http://schemas.microsoft.com/office/drawing/2014/main" id="{4DD8B8FD-BC31-44FE-83C4-3CCDE12B1874}"/>
                </a:ext>
              </a:extLst>
            </p:cNvPr>
            <p:cNvSpPr/>
            <p:nvPr/>
          </p:nvSpPr>
          <p:spPr>
            <a:xfrm>
              <a:off x="18436019" y="4129640"/>
              <a:ext cx="331123" cy="270919"/>
            </a:xfrm>
            <a:custGeom>
              <a:avLst/>
              <a:gdLst>
                <a:gd name="connsiteX0" fmla="*/ 371055 w 369376"/>
                <a:gd name="connsiteY0" fmla="*/ 278375 h 302216"/>
                <a:gd name="connsiteX1" fmla="*/ 25185 w 369376"/>
                <a:gd name="connsiteY1" fmla="*/ 77569 h 302216"/>
                <a:gd name="connsiteX2" fmla="*/ 25185 w 369376"/>
                <a:gd name="connsiteY2" fmla="*/ 25185 h 302216"/>
                <a:gd name="connsiteX3" fmla="*/ 370720 w 369376"/>
                <a:gd name="connsiteY3" fmla="*/ 225991 h 302216"/>
              </a:gdLst>
              <a:ahLst/>
              <a:cxnLst>
                <a:cxn ang="0">
                  <a:pos x="connsiteX0" y="connsiteY0"/>
                </a:cxn>
                <a:cxn ang="0">
                  <a:pos x="connsiteX1" y="connsiteY1"/>
                </a:cxn>
                <a:cxn ang="0">
                  <a:pos x="connsiteX2" y="connsiteY2"/>
                </a:cxn>
                <a:cxn ang="0">
                  <a:pos x="connsiteX3" y="connsiteY3"/>
                </a:cxn>
              </a:cxnLst>
              <a:rect l="l" t="t" r="r" b="b"/>
              <a:pathLst>
                <a:path w="369376" h="302216">
                  <a:moveTo>
                    <a:pt x="371055" y="278375"/>
                  </a:moveTo>
                  <a:lnTo>
                    <a:pt x="25185" y="77569"/>
                  </a:lnTo>
                  <a:lnTo>
                    <a:pt x="25185" y="25185"/>
                  </a:lnTo>
                  <a:lnTo>
                    <a:pt x="370720" y="225991"/>
                  </a:lnTo>
                  <a:close/>
                </a:path>
              </a:pathLst>
            </a:custGeom>
            <a:solidFill>
              <a:srgbClr val="B09F8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4" name="Freeform: Shape 893">
              <a:extLst>
                <a:ext uri="{FF2B5EF4-FFF2-40B4-BE49-F238E27FC236}">
                  <a16:creationId xmlns:a16="http://schemas.microsoft.com/office/drawing/2014/main" id="{E333CD95-42E1-4334-87C8-2A3CA1E16EED}"/>
                </a:ext>
              </a:extLst>
            </p:cNvPr>
            <p:cNvSpPr/>
            <p:nvPr/>
          </p:nvSpPr>
          <p:spPr>
            <a:xfrm>
              <a:off x="18436019" y="4109772"/>
              <a:ext cx="361226" cy="240816"/>
            </a:xfrm>
            <a:custGeom>
              <a:avLst/>
              <a:gdLst>
                <a:gd name="connsiteX0" fmla="*/ 370720 w 402955"/>
                <a:gd name="connsiteY0" fmla="*/ 248154 h 268637"/>
                <a:gd name="connsiteX1" fmla="*/ 25185 w 402955"/>
                <a:gd name="connsiteY1" fmla="*/ 47347 h 268637"/>
                <a:gd name="connsiteX2" fmla="*/ 63801 w 402955"/>
                <a:gd name="connsiteY2" fmla="*/ 25185 h 268637"/>
                <a:gd name="connsiteX3" fmla="*/ 409336 w 402955"/>
                <a:gd name="connsiteY3" fmla="*/ 225991 h 268637"/>
              </a:gdLst>
              <a:ahLst/>
              <a:cxnLst>
                <a:cxn ang="0">
                  <a:pos x="connsiteX0" y="connsiteY0"/>
                </a:cxn>
                <a:cxn ang="0">
                  <a:pos x="connsiteX1" y="connsiteY1"/>
                </a:cxn>
                <a:cxn ang="0">
                  <a:pos x="connsiteX2" y="connsiteY2"/>
                </a:cxn>
                <a:cxn ang="0">
                  <a:pos x="connsiteX3" y="connsiteY3"/>
                </a:cxn>
              </a:cxnLst>
              <a:rect l="l" t="t" r="r" b="b"/>
              <a:pathLst>
                <a:path w="402955" h="268637">
                  <a:moveTo>
                    <a:pt x="370720" y="248154"/>
                  </a:moveTo>
                  <a:lnTo>
                    <a:pt x="25185" y="47347"/>
                  </a:lnTo>
                  <a:lnTo>
                    <a:pt x="63801" y="25185"/>
                  </a:lnTo>
                  <a:lnTo>
                    <a:pt x="409336" y="225991"/>
                  </a:ln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5" name="Freeform: Shape 894">
              <a:extLst>
                <a:ext uri="{FF2B5EF4-FFF2-40B4-BE49-F238E27FC236}">
                  <a16:creationId xmlns:a16="http://schemas.microsoft.com/office/drawing/2014/main" id="{991B8491-9747-49CB-A40D-424337F9FE10}"/>
                </a:ext>
              </a:extLst>
            </p:cNvPr>
            <p:cNvSpPr/>
            <p:nvPr/>
          </p:nvSpPr>
          <p:spPr>
            <a:xfrm>
              <a:off x="18470334" y="4062813"/>
              <a:ext cx="331123" cy="270919"/>
            </a:xfrm>
            <a:custGeom>
              <a:avLst/>
              <a:gdLst>
                <a:gd name="connsiteX0" fmla="*/ 371056 w 369376"/>
                <a:gd name="connsiteY0" fmla="*/ 278375 h 302216"/>
                <a:gd name="connsiteX1" fmla="*/ 25521 w 369376"/>
                <a:gd name="connsiteY1" fmla="*/ 77569 h 302216"/>
                <a:gd name="connsiteX2" fmla="*/ 25185 w 369376"/>
                <a:gd name="connsiteY2" fmla="*/ 25185 h 302216"/>
                <a:gd name="connsiteX3" fmla="*/ 371056 w 369376"/>
                <a:gd name="connsiteY3" fmla="*/ 225991 h 302216"/>
              </a:gdLst>
              <a:ahLst/>
              <a:cxnLst>
                <a:cxn ang="0">
                  <a:pos x="connsiteX0" y="connsiteY0"/>
                </a:cxn>
                <a:cxn ang="0">
                  <a:pos x="connsiteX1" y="connsiteY1"/>
                </a:cxn>
                <a:cxn ang="0">
                  <a:pos x="connsiteX2" y="connsiteY2"/>
                </a:cxn>
                <a:cxn ang="0">
                  <a:pos x="connsiteX3" y="connsiteY3"/>
                </a:cxn>
              </a:cxnLst>
              <a:rect l="l" t="t" r="r" b="b"/>
              <a:pathLst>
                <a:path w="369376" h="302216">
                  <a:moveTo>
                    <a:pt x="371056" y="278375"/>
                  </a:moveTo>
                  <a:lnTo>
                    <a:pt x="25521" y="77569"/>
                  </a:lnTo>
                  <a:lnTo>
                    <a:pt x="25185" y="25185"/>
                  </a:lnTo>
                  <a:lnTo>
                    <a:pt x="371056" y="225991"/>
                  </a:lnTo>
                  <a:close/>
                </a:path>
              </a:pathLst>
            </a:custGeom>
            <a:solidFill>
              <a:srgbClr val="B09F8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6" name="Freeform: Shape 895">
              <a:extLst>
                <a:ext uri="{FF2B5EF4-FFF2-40B4-BE49-F238E27FC236}">
                  <a16:creationId xmlns:a16="http://schemas.microsoft.com/office/drawing/2014/main" id="{F2CB7753-244E-4593-AD65-23F2B0B9AC4B}"/>
                </a:ext>
              </a:extLst>
            </p:cNvPr>
            <p:cNvSpPr/>
            <p:nvPr/>
          </p:nvSpPr>
          <p:spPr>
            <a:xfrm>
              <a:off x="18470334" y="4038430"/>
              <a:ext cx="391328" cy="240816"/>
            </a:xfrm>
            <a:custGeom>
              <a:avLst/>
              <a:gdLst>
                <a:gd name="connsiteX0" fmla="*/ 371056 w 436535"/>
                <a:gd name="connsiteY0" fmla="*/ 253191 h 268637"/>
                <a:gd name="connsiteX1" fmla="*/ 25185 w 436535"/>
                <a:gd name="connsiteY1" fmla="*/ 52384 h 268637"/>
                <a:gd name="connsiteX2" fmla="*/ 72532 w 436535"/>
                <a:gd name="connsiteY2" fmla="*/ 25185 h 268637"/>
                <a:gd name="connsiteX3" fmla="*/ 418067 w 436535"/>
                <a:gd name="connsiteY3" fmla="*/ 225991 h 268637"/>
              </a:gdLst>
              <a:ahLst/>
              <a:cxnLst>
                <a:cxn ang="0">
                  <a:pos x="connsiteX0" y="connsiteY0"/>
                </a:cxn>
                <a:cxn ang="0">
                  <a:pos x="connsiteX1" y="connsiteY1"/>
                </a:cxn>
                <a:cxn ang="0">
                  <a:pos x="connsiteX2" y="connsiteY2"/>
                </a:cxn>
                <a:cxn ang="0">
                  <a:pos x="connsiteX3" y="connsiteY3"/>
                </a:cxn>
              </a:cxnLst>
              <a:rect l="l" t="t" r="r" b="b"/>
              <a:pathLst>
                <a:path w="436535" h="268637">
                  <a:moveTo>
                    <a:pt x="371056" y="253191"/>
                  </a:moveTo>
                  <a:lnTo>
                    <a:pt x="25185" y="52384"/>
                  </a:lnTo>
                  <a:lnTo>
                    <a:pt x="72532" y="25185"/>
                  </a:lnTo>
                  <a:lnTo>
                    <a:pt x="418067" y="225991"/>
                  </a:lnTo>
                  <a:close/>
                </a:path>
              </a:pathLst>
            </a:custGeom>
            <a:solidFill>
              <a:srgbClr val="FBEED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7" name="Freeform: Shape 896">
              <a:extLst>
                <a:ext uri="{FF2B5EF4-FFF2-40B4-BE49-F238E27FC236}">
                  <a16:creationId xmlns:a16="http://schemas.microsoft.com/office/drawing/2014/main" id="{441AA90C-6075-4E55-9312-1F5E275750F6}"/>
                </a:ext>
              </a:extLst>
            </p:cNvPr>
            <p:cNvSpPr/>
            <p:nvPr/>
          </p:nvSpPr>
          <p:spPr>
            <a:xfrm>
              <a:off x="18711453" y="4218441"/>
              <a:ext cx="150510" cy="240816"/>
            </a:xfrm>
            <a:custGeom>
              <a:avLst/>
              <a:gdLst>
                <a:gd name="connsiteX0" fmla="*/ 149094 w 167898"/>
                <a:gd name="connsiteY0" fmla="*/ 25185 h 268637"/>
                <a:gd name="connsiteX1" fmla="*/ 149430 w 167898"/>
                <a:gd name="connsiteY1" fmla="*/ 77569 h 268637"/>
                <a:gd name="connsiteX2" fmla="*/ 149430 w 167898"/>
                <a:gd name="connsiteY2" fmla="*/ 129618 h 268637"/>
                <a:gd name="connsiteX3" fmla="*/ 149765 w 167898"/>
                <a:gd name="connsiteY3" fmla="*/ 182002 h 268637"/>
                <a:gd name="connsiteX4" fmla="*/ 25185 w 167898"/>
                <a:gd name="connsiteY4" fmla="*/ 253862 h 268637"/>
                <a:gd name="connsiteX5" fmla="*/ 25185 w 167898"/>
                <a:gd name="connsiteY5" fmla="*/ 201478 h 268637"/>
                <a:gd name="connsiteX6" fmla="*/ 63801 w 167898"/>
                <a:gd name="connsiteY6" fmla="*/ 179316 h 268637"/>
                <a:gd name="connsiteX7" fmla="*/ 63466 w 167898"/>
                <a:gd name="connsiteY7" fmla="*/ 126931 h 268637"/>
                <a:gd name="connsiteX8" fmla="*/ 102082 w 167898"/>
                <a:gd name="connsiteY8" fmla="*/ 104769 h 268637"/>
                <a:gd name="connsiteX9" fmla="*/ 102082 w 167898"/>
                <a:gd name="connsiteY9" fmla="*/ 52384 h 26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7898" h="268637">
                  <a:moveTo>
                    <a:pt x="149094" y="25185"/>
                  </a:moveTo>
                  <a:lnTo>
                    <a:pt x="149430" y="77569"/>
                  </a:lnTo>
                  <a:lnTo>
                    <a:pt x="149430" y="129618"/>
                  </a:lnTo>
                  <a:lnTo>
                    <a:pt x="149765" y="182002"/>
                  </a:lnTo>
                  <a:lnTo>
                    <a:pt x="25185" y="253862"/>
                  </a:lnTo>
                  <a:lnTo>
                    <a:pt x="25185" y="201478"/>
                  </a:lnTo>
                  <a:lnTo>
                    <a:pt x="63801" y="179316"/>
                  </a:lnTo>
                  <a:lnTo>
                    <a:pt x="63466" y="126931"/>
                  </a:lnTo>
                  <a:lnTo>
                    <a:pt x="102082" y="104769"/>
                  </a:lnTo>
                  <a:lnTo>
                    <a:pt x="102082" y="52384"/>
                  </a:lnTo>
                  <a:close/>
                </a:path>
              </a:pathLst>
            </a:custGeom>
            <a:solidFill>
              <a:srgbClr val="C8BBAA"/>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8" name="Freeform: Shape 897">
              <a:extLst>
                <a:ext uri="{FF2B5EF4-FFF2-40B4-BE49-F238E27FC236}">
                  <a16:creationId xmlns:a16="http://schemas.microsoft.com/office/drawing/2014/main" id="{00AF12F6-99FF-4204-8916-E5D980E72F9F}"/>
                </a:ext>
              </a:extLst>
            </p:cNvPr>
            <p:cNvSpPr/>
            <p:nvPr/>
          </p:nvSpPr>
          <p:spPr>
            <a:xfrm>
              <a:off x="18765555" y="4088796"/>
              <a:ext cx="1173983" cy="812757"/>
            </a:xfrm>
            <a:custGeom>
              <a:avLst/>
              <a:gdLst>
                <a:gd name="connsiteX0" fmla="*/ 1250933 w 1309606"/>
                <a:gd name="connsiteY0" fmla="*/ 842742 h 906650"/>
                <a:gd name="connsiteX1" fmla="*/ 459796 w 1309606"/>
                <a:gd name="connsiteY1" fmla="*/ 432399 h 906650"/>
                <a:gd name="connsiteX2" fmla="*/ 88742 w 1309606"/>
                <a:gd name="connsiteY2" fmla="*/ 169806 h 906650"/>
                <a:gd name="connsiteX3" fmla="*/ 88742 w 1309606"/>
                <a:gd name="connsiteY3" fmla="*/ 104326 h 906650"/>
                <a:gd name="connsiteX4" fmla="*/ 111912 w 1309606"/>
                <a:gd name="connsiteY4" fmla="*/ 90894 h 906650"/>
                <a:gd name="connsiteX5" fmla="*/ 1223399 w 1309606"/>
                <a:gd name="connsiteY5" fmla="*/ 734616 h 906650"/>
                <a:gd name="connsiteX6" fmla="*/ 1250933 w 1309606"/>
                <a:gd name="connsiteY6" fmla="*/ 782299 h 906650"/>
                <a:gd name="connsiteX7" fmla="*/ 1250933 w 1309606"/>
                <a:gd name="connsiteY7" fmla="*/ 842742 h 906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09606" h="906650">
                  <a:moveTo>
                    <a:pt x="1250933" y="842742"/>
                  </a:moveTo>
                  <a:lnTo>
                    <a:pt x="459796" y="432399"/>
                  </a:lnTo>
                  <a:lnTo>
                    <a:pt x="88742" y="169806"/>
                  </a:lnTo>
                  <a:lnTo>
                    <a:pt x="88742" y="104326"/>
                  </a:lnTo>
                  <a:cubicBezTo>
                    <a:pt x="88742" y="92237"/>
                    <a:pt x="101502" y="84849"/>
                    <a:pt x="111912" y="90894"/>
                  </a:cubicBezTo>
                  <a:lnTo>
                    <a:pt x="1223399" y="734616"/>
                  </a:lnTo>
                  <a:cubicBezTo>
                    <a:pt x="1240523" y="744354"/>
                    <a:pt x="1250933" y="762487"/>
                    <a:pt x="1250933" y="782299"/>
                  </a:cubicBezTo>
                  <a:lnTo>
                    <a:pt x="1250933" y="842742"/>
                  </a:lnTo>
                  <a:close/>
                </a:path>
              </a:pathLst>
            </a:custGeom>
            <a:solidFill>
              <a:srgbClr val="94153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9" name="Freeform: Shape 898">
              <a:extLst>
                <a:ext uri="{FF2B5EF4-FFF2-40B4-BE49-F238E27FC236}">
                  <a16:creationId xmlns:a16="http://schemas.microsoft.com/office/drawing/2014/main" id="{85AE487F-C25F-4BBF-8075-CEB734383D4C}"/>
                </a:ext>
              </a:extLst>
            </p:cNvPr>
            <p:cNvSpPr/>
            <p:nvPr/>
          </p:nvSpPr>
          <p:spPr>
            <a:xfrm>
              <a:off x="18441054" y="4161466"/>
              <a:ext cx="571941" cy="481634"/>
            </a:xfrm>
            <a:custGeom>
              <a:avLst/>
              <a:gdLst>
                <a:gd name="connsiteX0" fmla="*/ 201569 w 638013"/>
                <a:gd name="connsiteY0" fmla="*/ 449723 h 537274"/>
                <a:gd name="connsiteX1" fmla="*/ 88742 w 638013"/>
                <a:gd name="connsiteY1" fmla="*/ 381556 h 537274"/>
                <a:gd name="connsiteX2" fmla="*/ 449723 w 638013"/>
                <a:gd name="connsiteY2" fmla="*/ 88742 h 537274"/>
                <a:gd name="connsiteX3" fmla="*/ 562550 w 638013"/>
                <a:gd name="connsiteY3" fmla="*/ 156908 h 537274"/>
              </a:gdLst>
              <a:ahLst/>
              <a:cxnLst>
                <a:cxn ang="0">
                  <a:pos x="connsiteX0" y="connsiteY0"/>
                </a:cxn>
                <a:cxn ang="0">
                  <a:pos x="connsiteX1" y="connsiteY1"/>
                </a:cxn>
                <a:cxn ang="0">
                  <a:pos x="connsiteX2" y="connsiteY2"/>
                </a:cxn>
                <a:cxn ang="0">
                  <a:pos x="connsiteX3" y="connsiteY3"/>
                </a:cxn>
              </a:cxnLst>
              <a:rect l="l" t="t" r="r" b="b"/>
              <a:pathLst>
                <a:path w="638013" h="537274">
                  <a:moveTo>
                    <a:pt x="201569" y="449723"/>
                  </a:moveTo>
                  <a:lnTo>
                    <a:pt x="88742" y="381556"/>
                  </a:lnTo>
                  <a:lnTo>
                    <a:pt x="449723" y="88742"/>
                  </a:lnTo>
                  <a:lnTo>
                    <a:pt x="562550" y="156908"/>
                  </a:lnTo>
                  <a:close/>
                </a:path>
              </a:pathLst>
            </a:custGeom>
            <a:solidFill>
              <a:srgbClr val="ED4068"/>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0" name="Freeform: Shape 899">
              <a:extLst>
                <a:ext uri="{FF2B5EF4-FFF2-40B4-BE49-F238E27FC236}">
                  <a16:creationId xmlns:a16="http://schemas.microsoft.com/office/drawing/2014/main" id="{46E8FAC6-D44B-45D5-81BF-E447AC2AF62D}"/>
                </a:ext>
              </a:extLst>
            </p:cNvPr>
            <p:cNvSpPr/>
            <p:nvPr/>
          </p:nvSpPr>
          <p:spPr>
            <a:xfrm>
              <a:off x="19381745" y="4710529"/>
              <a:ext cx="571941" cy="451531"/>
            </a:xfrm>
            <a:custGeom>
              <a:avLst/>
              <a:gdLst>
                <a:gd name="connsiteX0" fmla="*/ 201569 w 638013"/>
                <a:gd name="connsiteY0" fmla="*/ 445022 h 503694"/>
                <a:gd name="connsiteX1" fmla="*/ 88742 w 638013"/>
                <a:gd name="connsiteY1" fmla="*/ 381892 h 503694"/>
                <a:gd name="connsiteX2" fmla="*/ 449723 w 638013"/>
                <a:gd name="connsiteY2" fmla="*/ 88742 h 503694"/>
                <a:gd name="connsiteX3" fmla="*/ 563557 w 638013"/>
                <a:gd name="connsiteY3" fmla="*/ 149185 h 503694"/>
              </a:gdLst>
              <a:ahLst/>
              <a:cxnLst>
                <a:cxn ang="0">
                  <a:pos x="connsiteX0" y="connsiteY0"/>
                </a:cxn>
                <a:cxn ang="0">
                  <a:pos x="connsiteX1" y="connsiteY1"/>
                </a:cxn>
                <a:cxn ang="0">
                  <a:pos x="connsiteX2" y="connsiteY2"/>
                </a:cxn>
                <a:cxn ang="0">
                  <a:pos x="connsiteX3" y="connsiteY3"/>
                </a:cxn>
              </a:cxnLst>
              <a:rect l="l" t="t" r="r" b="b"/>
              <a:pathLst>
                <a:path w="638013" h="503694">
                  <a:moveTo>
                    <a:pt x="201569" y="445022"/>
                  </a:moveTo>
                  <a:lnTo>
                    <a:pt x="88742" y="381892"/>
                  </a:lnTo>
                  <a:lnTo>
                    <a:pt x="449723" y="88742"/>
                  </a:lnTo>
                  <a:lnTo>
                    <a:pt x="563557" y="149185"/>
                  </a:lnTo>
                  <a:close/>
                </a:path>
              </a:pathLst>
            </a:custGeom>
            <a:solidFill>
              <a:srgbClr val="ED4068"/>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1" name="Freeform: Shape 900">
              <a:extLst>
                <a:ext uri="{FF2B5EF4-FFF2-40B4-BE49-F238E27FC236}">
                  <a16:creationId xmlns:a16="http://schemas.microsoft.com/office/drawing/2014/main" id="{ABE0E9FA-8A03-4A5D-8C33-3E0D4E2CD5A8}"/>
                </a:ext>
              </a:extLst>
            </p:cNvPr>
            <p:cNvSpPr/>
            <p:nvPr/>
          </p:nvSpPr>
          <p:spPr>
            <a:xfrm>
              <a:off x="18542197" y="4222573"/>
              <a:ext cx="571941" cy="451531"/>
            </a:xfrm>
            <a:custGeom>
              <a:avLst/>
              <a:gdLst>
                <a:gd name="connsiteX0" fmla="*/ 200226 w 638013"/>
                <a:gd name="connsiteY0" fmla="*/ 448380 h 503694"/>
                <a:gd name="connsiteX1" fmla="*/ 88742 w 638013"/>
                <a:gd name="connsiteY1" fmla="*/ 381556 h 503694"/>
                <a:gd name="connsiteX2" fmla="*/ 449723 w 638013"/>
                <a:gd name="connsiteY2" fmla="*/ 88742 h 503694"/>
                <a:gd name="connsiteX3" fmla="*/ 560873 w 638013"/>
                <a:gd name="connsiteY3" fmla="*/ 155565 h 503694"/>
              </a:gdLst>
              <a:ahLst/>
              <a:cxnLst>
                <a:cxn ang="0">
                  <a:pos x="connsiteX0" y="connsiteY0"/>
                </a:cxn>
                <a:cxn ang="0">
                  <a:pos x="connsiteX1" y="connsiteY1"/>
                </a:cxn>
                <a:cxn ang="0">
                  <a:pos x="connsiteX2" y="connsiteY2"/>
                </a:cxn>
                <a:cxn ang="0">
                  <a:pos x="connsiteX3" y="connsiteY3"/>
                </a:cxn>
              </a:cxnLst>
              <a:rect l="l" t="t" r="r" b="b"/>
              <a:pathLst>
                <a:path w="638013" h="503694">
                  <a:moveTo>
                    <a:pt x="200226" y="448380"/>
                  </a:moveTo>
                  <a:lnTo>
                    <a:pt x="88742" y="381556"/>
                  </a:lnTo>
                  <a:lnTo>
                    <a:pt x="449723" y="88742"/>
                  </a:lnTo>
                  <a:lnTo>
                    <a:pt x="560873" y="155565"/>
                  </a:lnTo>
                  <a:close/>
                </a:path>
              </a:pathLst>
            </a:custGeom>
            <a:solidFill>
              <a:srgbClr val="FBEED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2" name="Freeform: Shape 901">
              <a:extLst>
                <a:ext uri="{FF2B5EF4-FFF2-40B4-BE49-F238E27FC236}">
                  <a16:creationId xmlns:a16="http://schemas.microsoft.com/office/drawing/2014/main" id="{E5FF28A3-AF04-4EDC-BB44-BB44FDD874A3}"/>
                </a:ext>
              </a:extLst>
            </p:cNvPr>
            <p:cNvSpPr/>
            <p:nvPr/>
          </p:nvSpPr>
          <p:spPr>
            <a:xfrm>
              <a:off x="18642136" y="4282477"/>
              <a:ext cx="571941" cy="451531"/>
            </a:xfrm>
            <a:custGeom>
              <a:avLst/>
              <a:gdLst>
                <a:gd name="connsiteX0" fmla="*/ 197875 w 638013"/>
                <a:gd name="connsiteY0" fmla="*/ 446701 h 503694"/>
                <a:gd name="connsiteX1" fmla="*/ 88742 w 638013"/>
                <a:gd name="connsiteY1" fmla="*/ 381556 h 503694"/>
                <a:gd name="connsiteX2" fmla="*/ 449388 w 638013"/>
                <a:gd name="connsiteY2" fmla="*/ 88742 h 503694"/>
                <a:gd name="connsiteX3" fmla="*/ 558857 w 638013"/>
                <a:gd name="connsiteY3" fmla="*/ 153886 h 503694"/>
              </a:gdLst>
              <a:ahLst/>
              <a:cxnLst>
                <a:cxn ang="0">
                  <a:pos x="connsiteX0" y="connsiteY0"/>
                </a:cxn>
                <a:cxn ang="0">
                  <a:pos x="connsiteX1" y="connsiteY1"/>
                </a:cxn>
                <a:cxn ang="0">
                  <a:pos x="connsiteX2" y="connsiteY2"/>
                </a:cxn>
                <a:cxn ang="0">
                  <a:pos x="connsiteX3" y="connsiteY3"/>
                </a:cxn>
              </a:cxnLst>
              <a:rect l="l" t="t" r="r" b="b"/>
              <a:pathLst>
                <a:path w="638013" h="503694">
                  <a:moveTo>
                    <a:pt x="197875" y="446701"/>
                  </a:moveTo>
                  <a:lnTo>
                    <a:pt x="88742" y="381556"/>
                  </a:lnTo>
                  <a:lnTo>
                    <a:pt x="449388" y="88742"/>
                  </a:lnTo>
                  <a:lnTo>
                    <a:pt x="558857" y="153886"/>
                  </a:lnTo>
                  <a:close/>
                </a:path>
              </a:pathLst>
            </a:custGeom>
            <a:solidFill>
              <a:srgbClr val="ED4068"/>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3" name="Freeform: Shape 902">
              <a:extLst>
                <a:ext uri="{FF2B5EF4-FFF2-40B4-BE49-F238E27FC236}">
                  <a16:creationId xmlns:a16="http://schemas.microsoft.com/office/drawing/2014/main" id="{A2E27375-B194-4F23-836F-97F619572A73}"/>
                </a:ext>
              </a:extLst>
            </p:cNvPr>
            <p:cNvSpPr/>
            <p:nvPr/>
          </p:nvSpPr>
          <p:spPr>
            <a:xfrm>
              <a:off x="18739968" y="4340874"/>
              <a:ext cx="571941" cy="451531"/>
            </a:xfrm>
            <a:custGeom>
              <a:avLst/>
              <a:gdLst>
                <a:gd name="connsiteX0" fmla="*/ 196532 w 638013"/>
                <a:gd name="connsiteY0" fmla="*/ 445358 h 503694"/>
                <a:gd name="connsiteX1" fmla="*/ 88742 w 638013"/>
                <a:gd name="connsiteY1" fmla="*/ 381556 h 503694"/>
                <a:gd name="connsiteX2" fmla="*/ 449723 w 638013"/>
                <a:gd name="connsiteY2" fmla="*/ 88742 h 503694"/>
                <a:gd name="connsiteX3" fmla="*/ 557513 w 638013"/>
                <a:gd name="connsiteY3" fmla="*/ 152207 h 503694"/>
              </a:gdLst>
              <a:ahLst/>
              <a:cxnLst>
                <a:cxn ang="0">
                  <a:pos x="connsiteX0" y="connsiteY0"/>
                </a:cxn>
                <a:cxn ang="0">
                  <a:pos x="connsiteX1" y="connsiteY1"/>
                </a:cxn>
                <a:cxn ang="0">
                  <a:pos x="connsiteX2" y="connsiteY2"/>
                </a:cxn>
                <a:cxn ang="0">
                  <a:pos x="connsiteX3" y="connsiteY3"/>
                </a:cxn>
              </a:cxnLst>
              <a:rect l="l" t="t" r="r" b="b"/>
              <a:pathLst>
                <a:path w="638013" h="503694">
                  <a:moveTo>
                    <a:pt x="196532" y="445358"/>
                  </a:moveTo>
                  <a:lnTo>
                    <a:pt x="88742" y="381556"/>
                  </a:lnTo>
                  <a:lnTo>
                    <a:pt x="449723" y="88742"/>
                  </a:lnTo>
                  <a:lnTo>
                    <a:pt x="557513" y="152207"/>
                  </a:lnTo>
                  <a:close/>
                </a:path>
              </a:pathLst>
            </a:custGeom>
            <a:solidFill>
              <a:srgbClr val="FBEED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4" name="Freeform: Shape 903">
              <a:extLst>
                <a:ext uri="{FF2B5EF4-FFF2-40B4-BE49-F238E27FC236}">
                  <a16:creationId xmlns:a16="http://schemas.microsoft.com/office/drawing/2014/main" id="{1668A094-29C6-4439-966C-E58B8759BA16}"/>
                </a:ext>
              </a:extLst>
            </p:cNvPr>
            <p:cNvSpPr/>
            <p:nvPr/>
          </p:nvSpPr>
          <p:spPr>
            <a:xfrm>
              <a:off x="18836596" y="4397768"/>
              <a:ext cx="571941" cy="451531"/>
            </a:xfrm>
            <a:custGeom>
              <a:avLst/>
              <a:gdLst>
                <a:gd name="connsiteX0" fmla="*/ 194518 w 638013"/>
                <a:gd name="connsiteY0" fmla="*/ 443679 h 503694"/>
                <a:gd name="connsiteX1" fmla="*/ 88742 w 638013"/>
                <a:gd name="connsiteY1" fmla="*/ 381892 h 503694"/>
                <a:gd name="connsiteX2" fmla="*/ 449723 w 638013"/>
                <a:gd name="connsiteY2" fmla="*/ 88742 h 503694"/>
                <a:gd name="connsiteX3" fmla="*/ 555500 w 638013"/>
                <a:gd name="connsiteY3" fmla="*/ 150864 h 503694"/>
              </a:gdLst>
              <a:ahLst/>
              <a:cxnLst>
                <a:cxn ang="0">
                  <a:pos x="connsiteX0" y="connsiteY0"/>
                </a:cxn>
                <a:cxn ang="0">
                  <a:pos x="connsiteX1" y="connsiteY1"/>
                </a:cxn>
                <a:cxn ang="0">
                  <a:pos x="connsiteX2" y="connsiteY2"/>
                </a:cxn>
                <a:cxn ang="0">
                  <a:pos x="connsiteX3" y="connsiteY3"/>
                </a:cxn>
              </a:cxnLst>
              <a:rect l="l" t="t" r="r" b="b"/>
              <a:pathLst>
                <a:path w="638013" h="503694">
                  <a:moveTo>
                    <a:pt x="194518" y="443679"/>
                  </a:moveTo>
                  <a:lnTo>
                    <a:pt x="88742" y="381892"/>
                  </a:lnTo>
                  <a:lnTo>
                    <a:pt x="449723" y="88742"/>
                  </a:lnTo>
                  <a:lnTo>
                    <a:pt x="555500" y="150864"/>
                  </a:lnTo>
                  <a:close/>
                </a:path>
              </a:pathLst>
            </a:custGeom>
            <a:solidFill>
              <a:srgbClr val="ED4068"/>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5" name="Freeform: Shape 904">
              <a:extLst>
                <a:ext uri="{FF2B5EF4-FFF2-40B4-BE49-F238E27FC236}">
                  <a16:creationId xmlns:a16="http://schemas.microsoft.com/office/drawing/2014/main" id="{7883B8D4-210D-4E86-8D3B-BCEF89B4C4A3}"/>
                </a:ext>
              </a:extLst>
            </p:cNvPr>
            <p:cNvSpPr/>
            <p:nvPr/>
          </p:nvSpPr>
          <p:spPr>
            <a:xfrm>
              <a:off x="18931418" y="4453457"/>
              <a:ext cx="571941" cy="451531"/>
            </a:xfrm>
            <a:custGeom>
              <a:avLst/>
              <a:gdLst>
                <a:gd name="connsiteX0" fmla="*/ 192838 w 638013"/>
                <a:gd name="connsiteY0" fmla="*/ 442335 h 503694"/>
                <a:gd name="connsiteX1" fmla="*/ 88742 w 638013"/>
                <a:gd name="connsiteY1" fmla="*/ 381556 h 503694"/>
                <a:gd name="connsiteX2" fmla="*/ 449723 w 638013"/>
                <a:gd name="connsiteY2" fmla="*/ 88742 h 503694"/>
                <a:gd name="connsiteX3" fmla="*/ 553819 w 638013"/>
                <a:gd name="connsiteY3" fmla="*/ 149185 h 503694"/>
              </a:gdLst>
              <a:ahLst/>
              <a:cxnLst>
                <a:cxn ang="0">
                  <a:pos x="connsiteX0" y="connsiteY0"/>
                </a:cxn>
                <a:cxn ang="0">
                  <a:pos x="connsiteX1" y="connsiteY1"/>
                </a:cxn>
                <a:cxn ang="0">
                  <a:pos x="connsiteX2" y="connsiteY2"/>
                </a:cxn>
                <a:cxn ang="0">
                  <a:pos x="connsiteX3" y="connsiteY3"/>
                </a:cxn>
              </a:cxnLst>
              <a:rect l="l" t="t" r="r" b="b"/>
              <a:pathLst>
                <a:path w="638013" h="503694">
                  <a:moveTo>
                    <a:pt x="192838" y="442335"/>
                  </a:moveTo>
                  <a:lnTo>
                    <a:pt x="88742" y="381556"/>
                  </a:lnTo>
                  <a:lnTo>
                    <a:pt x="449723" y="88742"/>
                  </a:lnTo>
                  <a:lnTo>
                    <a:pt x="553819" y="149185"/>
                  </a:lnTo>
                  <a:close/>
                </a:path>
              </a:pathLst>
            </a:custGeom>
            <a:solidFill>
              <a:srgbClr val="FBEED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6" name="Freeform: Shape 905">
              <a:extLst>
                <a:ext uri="{FF2B5EF4-FFF2-40B4-BE49-F238E27FC236}">
                  <a16:creationId xmlns:a16="http://schemas.microsoft.com/office/drawing/2014/main" id="{CBB2F6B2-8729-4443-BEEC-FE8423BC1708}"/>
                </a:ext>
              </a:extLst>
            </p:cNvPr>
            <p:cNvSpPr/>
            <p:nvPr/>
          </p:nvSpPr>
          <p:spPr>
            <a:xfrm>
              <a:off x="19024733" y="4507641"/>
              <a:ext cx="571941" cy="451531"/>
            </a:xfrm>
            <a:custGeom>
              <a:avLst/>
              <a:gdLst>
                <a:gd name="connsiteX0" fmla="*/ 190824 w 638013"/>
                <a:gd name="connsiteY0" fmla="*/ 440656 h 503694"/>
                <a:gd name="connsiteX1" fmla="*/ 88742 w 638013"/>
                <a:gd name="connsiteY1" fmla="*/ 381892 h 503694"/>
                <a:gd name="connsiteX2" fmla="*/ 449723 w 638013"/>
                <a:gd name="connsiteY2" fmla="*/ 88742 h 503694"/>
                <a:gd name="connsiteX3" fmla="*/ 551805 w 638013"/>
                <a:gd name="connsiteY3" fmla="*/ 147842 h 503694"/>
              </a:gdLst>
              <a:ahLst/>
              <a:cxnLst>
                <a:cxn ang="0">
                  <a:pos x="connsiteX0" y="connsiteY0"/>
                </a:cxn>
                <a:cxn ang="0">
                  <a:pos x="connsiteX1" y="connsiteY1"/>
                </a:cxn>
                <a:cxn ang="0">
                  <a:pos x="connsiteX2" y="connsiteY2"/>
                </a:cxn>
                <a:cxn ang="0">
                  <a:pos x="connsiteX3" y="connsiteY3"/>
                </a:cxn>
              </a:cxnLst>
              <a:rect l="l" t="t" r="r" b="b"/>
              <a:pathLst>
                <a:path w="638013" h="503694">
                  <a:moveTo>
                    <a:pt x="190824" y="440656"/>
                  </a:moveTo>
                  <a:lnTo>
                    <a:pt x="88742" y="381892"/>
                  </a:lnTo>
                  <a:lnTo>
                    <a:pt x="449723" y="88742"/>
                  </a:lnTo>
                  <a:lnTo>
                    <a:pt x="551805" y="147842"/>
                  </a:lnTo>
                  <a:close/>
                </a:path>
              </a:pathLst>
            </a:custGeom>
            <a:solidFill>
              <a:srgbClr val="ED4068"/>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7" name="Freeform: Shape 906">
              <a:extLst>
                <a:ext uri="{FF2B5EF4-FFF2-40B4-BE49-F238E27FC236}">
                  <a16:creationId xmlns:a16="http://schemas.microsoft.com/office/drawing/2014/main" id="{76B5F698-9DFD-4B23-9A40-1F439981DB39}"/>
                </a:ext>
              </a:extLst>
            </p:cNvPr>
            <p:cNvSpPr/>
            <p:nvPr/>
          </p:nvSpPr>
          <p:spPr>
            <a:xfrm>
              <a:off x="19116245" y="4560620"/>
              <a:ext cx="571941" cy="451531"/>
            </a:xfrm>
            <a:custGeom>
              <a:avLst/>
              <a:gdLst>
                <a:gd name="connsiteX0" fmla="*/ 189145 w 638013"/>
                <a:gd name="connsiteY0" fmla="*/ 438977 h 503694"/>
                <a:gd name="connsiteX1" fmla="*/ 88742 w 638013"/>
                <a:gd name="connsiteY1" fmla="*/ 381556 h 503694"/>
                <a:gd name="connsiteX2" fmla="*/ 449723 w 638013"/>
                <a:gd name="connsiteY2" fmla="*/ 88742 h 503694"/>
                <a:gd name="connsiteX3" fmla="*/ 550127 w 638013"/>
                <a:gd name="connsiteY3" fmla="*/ 146163 h 503694"/>
              </a:gdLst>
              <a:ahLst/>
              <a:cxnLst>
                <a:cxn ang="0">
                  <a:pos x="connsiteX0" y="connsiteY0"/>
                </a:cxn>
                <a:cxn ang="0">
                  <a:pos x="connsiteX1" y="connsiteY1"/>
                </a:cxn>
                <a:cxn ang="0">
                  <a:pos x="connsiteX2" y="connsiteY2"/>
                </a:cxn>
                <a:cxn ang="0">
                  <a:pos x="connsiteX3" y="connsiteY3"/>
                </a:cxn>
              </a:cxnLst>
              <a:rect l="l" t="t" r="r" b="b"/>
              <a:pathLst>
                <a:path w="638013" h="503694">
                  <a:moveTo>
                    <a:pt x="189145" y="438977"/>
                  </a:moveTo>
                  <a:lnTo>
                    <a:pt x="88742" y="381556"/>
                  </a:lnTo>
                  <a:lnTo>
                    <a:pt x="449723" y="88742"/>
                  </a:lnTo>
                  <a:lnTo>
                    <a:pt x="550127" y="146163"/>
                  </a:lnTo>
                  <a:close/>
                </a:path>
              </a:pathLst>
            </a:custGeom>
            <a:solidFill>
              <a:srgbClr val="FBEED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8" name="Freeform: Shape 907">
              <a:extLst>
                <a:ext uri="{FF2B5EF4-FFF2-40B4-BE49-F238E27FC236}">
                  <a16:creationId xmlns:a16="http://schemas.microsoft.com/office/drawing/2014/main" id="{87F9E09A-F968-40E0-B9C6-D404AAD13989}"/>
                </a:ext>
              </a:extLst>
            </p:cNvPr>
            <p:cNvSpPr/>
            <p:nvPr/>
          </p:nvSpPr>
          <p:spPr>
            <a:xfrm>
              <a:off x="19206251" y="4612094"/>
              <a:ext cx="541838" cy="451531"/>
            </a:xfrm>
            <a:custGeom>
              <a:avLst/>
              <a:gdLst>
                <a:gd name="connsiteX0" fmla="*/ 187465 w 604433"/>
                <a:gd name="connsiteY0" fmla="*/ 437298 h 503694"/>
                <a:gd name="connsiteX1" fmla="*/ 88742 w 604433"/>
                <a:gd name="connsiteY1" fmla="*/ 381556 h 503694"/>
                <a:gd name="connsiteX2" fmla="*/ 449723 w 604433"/>
                <a:gd name="connsiteY2" fmla="*/ 88742 h 503694"/>
                <a:gd name="connsiteX3" fmla="*/ 548446 w 604433"/>
                <a:gd name="connsiteY3" fmla="*/ 144484 h 503694"/>
              </a:gdLst>
              <a:ahLst/>
              <a:cxnLst>
                <a:cxn ang="0">
                  <a:pos x="connsiteX0" y="connsiteY0"/>
                </a:cxn>
                <a:cxn ang="0">
                  <a:pos x="connsiteX1" y="connsiteY1"/>
                </a:cxn>
                <a:cxn ang="0">
                  <a:pos x="connsiteX2" y="connsiteY2"/>
                </a:cxn>
                <a:cxn ang="0">
                  <a:pos x="connsiteX3" y="connsiteY3"/>
                </a:cxn>
              </a:cxnLst>
              <a:rect l="l" t="t" r="r" b="b"/>
              <a:pathLst>
                <a:path w="604433" h="503694">
                  <a:moveTo>
                    <a:pt x="187465" y="437298"/>
                  </a:moveTo>
                  <a:lnTo>
                    <a:pt x="88742" y="381556"/>
                  </a:lnTo>
                  <a:lnTo>
                    <a:pt x="449723" y="88742"/>
                  </a:lnTo>
                  <a:lnTo>
                    <a:pt x="548446" y="144484"/>
                  </a:lnTo>
                  <a:close/>
                </a:path>
              </a:pathLst>
            </a:custGeom>
            <a:solidFill>
              <a:srgbClr val="ED4068"/>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9" name="Freeform: Shape 908">
              <a:extLst>
                <a:ext uri="{FF2B5EF4-FFF2-40B4-BE49-F238E27FC236}">
                  <a16:creationId xmlns:a16="http://schemas.microsoft.com/office/drawing/2014/main" id="{084F7FB3-CCFD-491C-B2AE-735571FD68DB}"/>
                </a:ext>
              </a:extLst>
            </p:cNvPr>
            <p:cNvSpPr/>
            <p:nvPr/>
          </p:nvSpPr>
          <p:spPr>
            <a:xfrm>
              <a:off x="19294750" y="4662065"/>
              <a:ext cx="541838" cy="451531"/>
            </a:xfrm>
            <a:custGeom>
              <a:avLst/>
              <a:gdLst>
                <a:gd name="connsiteX0" fmla="*/ 185787 w 604433"/>
                <a:gd name="connsiteY0" fmla="*/ 435955 h 503694"/>
                <a:gd name="connsiteX1" fmla="*/ 88742 w 604433"/>
                <a:gd name="connsiteY1" fmla="*/ 381556 h 503694"/>
                <a:gd name="connsiteX2" fmla="*/ 449723 w 604433"/>
                <a:gd name="connsiteY2" fmla="*/ 88742 h 503694"/>
                <a:gd name="connsiteX3" fmla="*/ 546769 w 604433"/>
                <a:gd name="connsiteY3" fmla="*/ 142805 h 503694"/>
              </a:gdLst>
              <a:ahLst/>
              <a:cxnLst>
                <a:cxn ang="0">
                  <a:pos x="connsiteX0" y="connsiteY0"/>
                </a:cxn>
                <a:cxn ang="0">
                  <a:pos x="connsiteX1" y="connsiteY1"/>
                </a:cxn>
                <a:cxn ang="0">
                  <a:pos x="connsiteX2" y="connsiteY2"/>
                </a:cxn>
                <a:cxn ang="0">
                  <a:pos x="connsiteX3" y="connsiteY3"/>
                </a:cxn>
              </a:cxnLst>
              <a:rect l="l" t="t" r="r" b="b"/>
              <a:pathLst>
                <a:path w="604433" h="503694">
                  <a:moveTo>
                    <a:pt x="185787" y="435955"/>
                  </a:moveTo>
                  <a:lnTo>
                    <a:pt x="88742" y="381556"/>
                  </a:lnTo>
                  <a:lnTo>
                    <a:pt x="449723" y="88742"/>
                  </a:lnTo>
                  <a:lnTo>
                    <a:pt x="546769" y="142805"/>
                  </a:lnTo>
                  <a:close/>
                </a:path>
              </a:pathLst>
            </a:custGeom>
            <a:solidFill>
              <a:srgbClr val="FBEED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0" name="Freeform: Shape 909">
              <a:extLst>
                <a:ext uri="{FF2B5EF4-FFF2-40B4-BE49-F238E27FC236}">
                  <a16:creationId xmlns:a16="http://schemas.microsoft.com/office/drawing/2014/main" id="{3AAA56B7-9A56-41EB-8897-CB186208A183}"/>
                </a:ext>
              </a:extLst>
            </p:cNvPr>
            <p:cNvSpPr/>
            <p:nvPr/>
          </p:nvSpPr>
          <p:spPr>
            <a:xfrm>
              <a:off x="19482889" y="4764712"/>
              <a:ext cx="481634" cy="421429"/>
            </a:xfrm>
            <a:custGeom>
              <a:avLst/>
              <a:gdLst>
                <a:gd name="connsiteX0" fmla="*/ 88742 w 537274"/>
                <a:gd name="connsiteY0" fmla="*/ 384578 h 470115"/>
                <a:gd name="connsiteX1" fmla="*/ 450730 w 537274"/>
                <a:gd name="connsiteY1" fmla="*/ 88742 h 470115"/>
                <a:gd name="connsiteX2" fmla="*/ 450730 w 537274"/>
                <a:gd name="connsiteY2" fmla="*/ 202577 h 470115"/>
              </a:gdLst>
              <a:ahLst/>
              <a:cxnLst>
                <a:cxn ang="0">
                  <a:pos x="connsiteX0" y="connsiteY0"/>
                </a:cxn>
                <a:cxn ang="0">
                  <a:pos x="connsiteX1" y="connsiteY1"/>
                </a:cxn>
                <a:cxn ang="0">
                  <a:pos x="connsiteX2" y="connsiteY2"/>
                </a:cxn>
              </a:cxnLst>
              <a:rect l="l" t="t" r="r" b="b"/>
              <a:pathLst>
                <a:path w="537274" h="470115">
                  <a:moveTo>
                    <a:pt x="88742" y="384578"/>
                  </a:moveTo>
                  <a:lnTo>
                    <a:pt x="450730" y="88742"/>
                  </a:lnTo>
                  <a:lnTo>
                    <a:pt x="450730" y="202577"/>
                  </a:lnTo>
                  <a:close/>
                </a:path>
              </a:pathLst>
            </a:custGeom>
            <a:solidFill>
              <a:srgbClr val="D12C5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1" name="Freeform: Shape 910">
              <a:extLst>
                <a:ext uri="{FF2B5EF4-FFF2-40B4-BE49-F238E27FC236}">
                  <a16:creationId xmlns:a16="http://schemas.microsoft.com/office/drawing/2014/main" id="{7607C5EC-731A-44AE-8965-04FD5B2073F4}"/>
                </a:ext>
              </a:extLst>
            </p:cNvPr>
            <p:cNvSpPr/>
            <p:nvPr/>
          </p:nvSpPr>
          <p:spPr>
            <a:xfrm>
              <a:off x="18441054" y="4423956"/>
              <a:ext cx="240817" cy="240816"/>
            </a:xfrm>
            <a:custGeom>
              <a:avLst/>
              <a:gdLst>
                <a:gd name="connsiteX0" fmla="*/ 156572 w 268637"/>
                <a:gd name="connsiteY0" fmla="*/ 182093 h 268637"/>
                <a:gd name="connsiteX1" fmla="*/ 121314 w 268637"/>
                <a:gd name="connsiteY1" fmla="*/ 161274 h 268637"/>
                <a:gd name="connsiteX2" fmla="*/ 88742 w 268637"/>
                <a:gd name="connsiteY2" fmla="*/ 102845 h 268637"/>
                <a:gd name="connsiteX3" fmla="*/ 88742 w 268637"/>
                <a:gd name="connsiteY3" fmla="*/ 88742 h 268637"/>
                <a:gd name="connsiteX4" fmla="*/ 201569 w 268637"/>
                <a:gd name="connsiteY4" fmla="*/ 156908 h 268637"/>
                <a:gd name="connsiteX5" fmla="*/ 156572 w 268637"/>
                <a:gd name="connsiteY5" fmla="*/ 182093 h 26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637" h="268637">
                  <a:moveTo>
                    <a:pt x="156572" y="182093"/>
                  </a:moveTo>
                  <a:cubicBezTo>
                    <a:pt x="147842" y="176720"/>
                    <a:pt x="130045" y="166646"/>
                    <a:pt x="121314" y="161274"/>
                  </a:cubicBezTo>
                  <a:cubicBezTo>
                    <a:pt x="100830" y="148849"/>
                    <a:pt x="88742" y="126686"/>
                    <a:pt x="88742" y="102845"/>
                  </a:cubicBezTo>
                  <a:lnTo>
                    <a:pt x="88742" y="88742"/>
                  </a:lnTo>
                  <a:lnTo>
                    <a:pt x="201569" y="156908"/>
                  </a:lnTo>
                  <a:cubicBezTo>
                    <a:pt x="201569" y="180078"/>
                    <a:pt x="176384" y="193846"/>
                    <a:pt x="156572" y="182093"/>
                  </a:cubicBezTo>
                  <a:close/>
                </a:path>
              </a:pathLst>
            </a:custGeom>
            <a:solidFill>
              <a:srgbClr val="94153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2" name="Freeform: Shape 911">
              <a:extLst>
                <a:ext uri="{FF2B5EF4-FFF2-40B4-BE49-F238E27FC236}">
                  <a16:creationId xmlns:a16="http://schemas.microsoft.com/office/drawing/2014/main" id="{6F377793-3659-4CD7-93F7-0268BBEDC48C}"/>
                </a:ext>
              </a:extLst>
            </p:cNvPr>
            <p:cNvSpPr/>
            <p:nvPr/>
          </p:nvSpPr>
          <p:spPr>
            <a:xfrm>
              <a:off x="19381746" y="4973319"/>
              <a:ext cx="240817" cy="210715"/>
            </a:xfrm>
            <a:custGeom>
              <a:avLst/>
              <a:gdLst>
                <a:gd name="connsiteX0" fmla="*/ 156572 w 268637"/>
                <a:gd name="connsiteY0" fmla="*/ 177056 h 235057"/>
                <a:gd name="connsiteX1" fmla="*/ 121314 w 268637"/>
                <a:gd name="connsiteY1" fmla="*/ 161274 h 235057"/>
                <a:gd name="connsiteX2" fmla="*/ 88742 w 268637"/>
                <a:gd name="connsiteY2" fmla="*/ 102845 h 235057"/>
                <a:gd name="connsiteX3" fmla="*/ 88742 w 268637"/>
                <a:gd name="connsiteY3" fmla="*/ 88742 h 235057"/>
                <a:gd name="connsiteX4" fmla="*/ 201569 w 268637"/>
                <a:gd name="connsiteY4" fmla="*/ 151871 h 235057"/>
                <a:gd name="connsiteX5" fmla="*/ 156572 w 268637"/>
                <a:gd name="connsiteY5" fmla="*/ 177056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637" h="235057">
                  <a:moveTo>
                    <a:pt x="156572" y="177056"/>
                  </a:moveTo>
                  <a:cubicBezTo>
                    <a:pt x="146835" y="174034"/>
                    <a:pt x="130045" y="166646"/>
                    <a:pt x="121314" y="161274"/>
                  </a:cubicBezTo>
                  <a:cubicBezTo>
                    <a:pt x="100830" y="148849"/>
                    <a:pt x="88742" y="126686"/>
                    <a:pt x="88742" y="102845"/>
                  </a:cubicBezTo>
                  <a:lnTo>
                    <a:pt x="88742" y="88742"/>
                  </a:lnTo>
                  <a:lnTo>
                    <a:pt x="201569" y="151871"/>
                  </a:lnTo>
                  <a:cubicBezTo>
                    <a:pt x="201569" y="175041"/>
                    <a:pt x="178064" y="183100"/>
                    <a:pt x="156572" y="177056"/>
                  </a:cubicBezTo>
                  <a:close/>
                </a:path>
              </a:pathLst>
            </a:custGeom>
            <a:solidFill>
              <a:srgbClr val="94153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3" name="Freeform: Shape 912">
              <a:extLst>
                <a:ext uri="{FF2B5EF4-FFF2-40B4-BE49-F238E27FC236}">
                  <a16:creationId xmlns:a16="http://schemas.microsoft.com/office/drawing/2014/main" id="{0E49C3B4-7628-4513-AAED-3B6B8C006465}"/>
                </a:ext>
              </a:extLst>
            </p:cNvPr>
            <p:cNvSpPr/>
            <p:nvPr/>
          </p:nvSpPr>
          <p:spPr>
            <a:xfrm>
              <a:off x="18641836" y="4545268"/>
              <a:ext cx="240817" cy="240816"/>
            </a:xfrm>
            <a:custGeom>
              <a:avLst/>
              <a:gdLst>
                <a:gd name="connsiteX0" fmla="*/ 153214 w 268637"/>
                <a:gd name="connsiteY0" fmla="*/ 178735 h 268637"/>
                <a:gd name="connsiteX1" fmla="*/ 121313 w 268637"/>
                <a:gd name="connsiteY1" fmla="*/ 161274 h 268637"/>
                <a:gd name="connsiteX2" fmla="*/ 88742 w 268637"/>
                <a:gd name="connsiteY2" fmla="*/ 102845 h 268637"/>
                <a:gd name="connsiteX3" fmla="*/ 88742 w 268637"/>
                <a:gd name="connsiteY3" fmla="*/ 88742 h 268637"/>
                <a:gd name="connsiteX4" fmla="*/ 198211 w 268637"/>
                <a:gd name="connsiteY4" fmla="*/ 153886 h 268637"/>
                <a:gd name="connsiteX5" fmla="*/ 153214 w 268637"/>
                <a:gd name="connsiteY5" fmla="*/ 178735 h 26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637" h="268637">
                  <a:moveTo>
                    <a:pt x="153214" y="178735"/>
                  </a:moveTo>
                  <a:cubicBezTo>
                    <a:pt x="145490" y="174034"/>
                    <a:pt x="129373" y="165639"/>
                    <a:pt x="121313" y="161274"/>
                  </a:cubicBezTo>
                  <a:cubicBezTo>
                    <a:pt x="100830" y="149185"/>
                    <a:pt x="88742" y="126687"/>
                    <a:pt x="88742" y="102845"/>
                  </a:cubicBezTo>
                  <a:lnTo>
                    <a:pt x="88742" y="88742"/>
                  </a:lnTo>
                  <a:lnTo>
                    <a:pt x="198211" y="153886"/>
                  </a:lnTo>
                  <a:cubicBezTo>
                    <a:pt x="198211" y="176720"/>
                    <a:pt x="173026" y="190152"/>
                    <a:pt x="153214" y="178735"/>
                  </a:cubicBezTo>
                  <a:close/>
                </a:path>
              </a:pathLst>
            </a:custGeom>
            <a:solidFill>
              <a:srgbClr val="94153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4" name="Freeform: Shape 913">
              <a:extLst>
                <a:ext uri="{FF2B5EF4-FFF2-40B4-BE49-F238E27FC236}">
                  <a16:creationId xmlns:a16="http://schemas.microsoft.com/office/drawing/2014/main" id="{74F53C5E-4087-4949-85FD-00AB5FC2B4F5}"/>
                </a:ext>
              </a:extLst>
            </p:cNvPr>
            <p:cNvSpPr/>
            <p:nvPr/>
          </p:nvSpPr>
          <p:spPr>
            <a:xfrm>
              <a:off x="18836596" y="4660559"/>
              <a:ext cx="240817" cy="210715"/>
            </a:xfrm>
            <a:custGeom>
              <a:avLst/>
              <a:gdLst>
                <a:gd name="connsiteX0" fmla="*/ 149522 w 268637"/>
                <a:gd name="connsiteY0" fmla="*/ 175713 h 235057"/>
                <a:gd name="connsiteX1" fmla="*/ 121314 w 268637"/>
                <a:gd name="connsiteY1" fmla="*/ 161274 h 235057"/>
                <a:gd name="connsiteX2" fmla="*/ 88742 w 268637"/>
                <a:gd name="connsiteY2" fmla="*/ 102845 h 235057"/>
                <a:gd name="connsiteX3" fmla="*/ 88742 w 268637"/>
                <a:gd name="connsiteY3" fmla="*/ 88742 h 235057"/>
                <a:gd name="connsiteX4" fmla="*/ 194518 w 268637"/>
                <a:gd name="connsiteY4" fmla="*/ 150864 h 235057"/>
                <a:gd name="connsiteX5" fmla="*/ 149522 w 268637"/>
                <a:gd name="connsiteY5" fmla="*/ 175713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637" h="235057">
                  <a:moveTo>
                    <a:pt x="149522" y="175713"/>
                  </a:moveTo>
                  <a:cubicBezTo>
                    <a:pt x="142469" y="171683"/>
                    <a:pt x="128030" y="164967"/>
                    <a:pt x="121314" y="161274"/>
                  </a:cubicBezTo>
                  <a:cubicBezTo>
                    <a:pt x="100495" y="149521"/>
                    <a:pt x="88742" y="126686"/>
                    <a:pt x="88742" y="102845"/>
                  </a:cubicBezTo>
                  <a:lnTo>
                    <a:pt x="88742" y="88742"/>
                  </a:lnTo>
                  <a:lnTo>
                    <a:pt x="194518" y="150864"/>
                  </a:lnTo>
                  <a:cubicBezTo>
                    <a:pt x="194518" y="173698"/>
                    <a:pt x="169669" y="187130"/>
                    <a:pt x="149522" y="175713"/>
                  </a:cubicBezTo>
                  <a:close/>
                </a:path>
              </a:pathLst>
            </a:custGeom>
            <a:solidFill>
              <a:srgbClr val="94153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5" name="Freeform: Shape 914">
              <a:extLst>
                <a:ext uri="{FF2B5EF4-FFF2-40B4-BE49-F238E27FC236}">
                  <a16:creationId xmlns:a16="http://schemas.microsoft.com/office/drawing/2014/main" id="{740CF284-7376-4AA8-B821-D21E3A999D42}"/>
                </a:ext>
              </a:extLst>
            </p:cNvPr>
            <p:cNvSpPr/>
            <p:nvPr/>
          </p:nvSpPr>
          <p:spPr>
            <a:xfrm>
              <a:off x="19024434" y="4770431"/>
              <a:ext cx="240817" cy="210715"/>
            </a:xfrm>
            <a:custGeom>
              <a:avLst/>
              <a:gdLst>
                <a:gd name="connsiteX0" fmla="*/ 146162 w 268637"/>
                <a:gd name="connsiteY0" fmla="*/ 172691 h 235057"/>
                <a:gd name="connsiteX1" fmla="*/ 121314 w 268637"/>
                <a:gd name="connsiteY1" fmla="*/ 161273 h 235057"/>
                <a:gd name="connsiteX2" fmla="*/ 88742 w 268637"/>
                <a:gd name="connsiteY2" fmla="*/ 102845 h 235057"/>
                <a:gd name="connsiteX3" fmla="*/ 88742 w 268637"/>
                <a:gd name="connsiteY3" fmla="*/ 88742 h 235057"/>
                <a:gd name="connsiteX4" fmla="*/ 191159 w 268637"/>
                <a:gd name="connsiteY4" fmla="*/ 147842 h 235057"/>
                <a:gd name="connsiteX5" fmla="*/ 146162 w 268637"/>
                <a:gd name="connsiteY5" fmla="*/ 172691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637" h="235057">
                  <a:moveTo>
                    <a:pt x="146162" y="172691"/>
                  </a:moveTo>
                  <a:cubicBezTo>
                    <a:pt x="140118" y="169333"/>
                    <a:pt x="127358" y="164632"/>
                    <a:pt x="121314" y="161273"/>
                  </a:cubicBezTo>
                  <a:cubicBezTo>
                    <a:pt x="100158" y="149857"/>
                    <a:pt x="88742" y="126686"/>
                    <a:pt x="88742" y="102845"/>
                  </a:cubicBezTo>
                  <a:lnTo>
                    <a:pt x="88742" y="88742"/>
                  </a:lnTo>
                  <a:lnTo>
                    <a:pt x="191159" y="147842"/>
                  </a:lnTo>
                  <a:cubicBezTo>
                    <a:pt x="191159" y="170676"/>
                    <a:pt x="166647" y="183436"/>
                    <a:pt x="146162" y="172691"/>
                  </a:cubicBezTo>
                  <a:close/>
                </a:path>
              </a:pathLst>
            </a:custGeom>
            <a:solidFill>
              <a:srgbClr val="94153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6" name="Freeform: Shape 915">
              <a:extLst>
                <a:ext uri="{FF2B5EF4-FFF2-40B4-BE49-F238E27FC236}">
                  <a16:creationId xmlns:a16="http://schemas.microsoft.com/office/drawing/2014/main" id="{540E8F08-E4DA-48F9-98CD-8CD875E574AA}"/>
                </a:ext>
              </a:extLst>
            </p:cNvPr>
            <p:cNvSpPr/>
            <p:nvPr/>
          </p:nvSpPr>
          <p:spPr>
            <a:xfrm>
              <a:off x="19206251" y="4874585"/>
              <a:ext cx="240817" cy="210715"/>
            </a:xfrm>
            <a:custGeom>
              <a:avLst/>
              <a:gdLst>
                <a:gd name="connsiteX0" fmla="*/ 142468 w 268637"/>
                <a:gd name="connsiteY0" fmla="*/ 169668 h 235057"/>
                <a:gd name="connsiteX1" fmla="*/ 121313 w 268637"/>
                <a:gd name="connsiteY1" fmla="*/ 161273 h 235057"/>
                <a:gd name="connsiteX2" fmla="*/ 88742 w 268637"/>
                <a:gd name="connsiteY2" fmla="*/ 102845 h 235057"/>
                <a:gd name="connsiteX3" fmla="*/ 88742 w 268637"/>
                <a:gd name="connsiteY3" fmla="*/ 88742 h 235057"/>
                <a:gd name="connsiteX4" fmla="*/ 187465 w 268637"/>
                <a:gd name="connsiteY4" fmla="*/ 144484 h 235057"/>
                <a:gd name="connsiteX5" fmla="*/ 142468 w 268637"/>
                <a:gd name="connsiteY5" fmla="*/ 169668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637" h="235057">
                  <a:moveTo>
                    <a:pt x="142468" y="169668"/>
                  </a:moveTo>
                  <a:cubicBezTo>
                    <a:pt x="137431" y="166982"/>
                    <a:pt x="126351" y="163960"/>
                    <a:pt x="121313" y="161273"/>
                  </a:cubicBezTo>
                  <a:cubicBezTo>
                    <a:pt x="99822" y="150528"/>
                    <a:pt x="88742" y="126686"/>
                    <a:pt x="88742" y="102845"/>
                  </a:cubicBezTo>
                  <a:lnTo>
                    <a:pt x="88742" y="88742"/>
                  </a:lnTo>
                  <a:lnTo>
                    <a:pt x="187465" y="144484"/>
                  </a:lnTo>
                  <a:cubicBezTo>
                    <a:pt x="187465" y="167654"/>
                    <a:pt x="163287" y="179742"/>
                    <a:pt x="142468" y="169668"/>
                  </a:cubicBezTo>
                  <a:close/>
                </a:path>
              </a:pathLst>
            </a:custGeom>
            <a:solidFill>
              <a:srgbClr val="94153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7" name="Freeform: Shape 916">
              <a:extLst>
                <a:ext uri="{FF2B5EF4-FFF2-40B4-BE49-F238E27FC236}">
                  <a16:creationId xmlns:a16="http://schemas.microsoft.com/office/drawing/2014/main" id="{80552072-49D1-4B1E-83F4-655A924F1E28}"/>
                </a:ext>
              </a:extLst>
            </p:cNvPr>
            <p:cNvSpPr/>
            <p:nvPr/>
          </p:nvSpPr>
          <p:spPr>
            <a:xfrm>
              <a:off x="18542197" y="4485365"/>
              <a:ext cx="240817" cy="240816"/>
            </a:xfrm>
            <a:custGeom>
              <a:avLst/>
              <a:gdLst>
                <a:gd name="connsiteX0" fmla="*/ 154893 w 268637"/>
                <a:gd name="connsiteY0" fmla="*/ 180414 h 268637"/>
                <a:gd name="connsiteX1" fmla="*/ 121314 w 268637"/>
                <a:gd name="connsiteY1" fmla="*/ 161274 h 268637"/>
                <a:gd name="connsiteX2" fmla="*/ 88742 w 268637"/>
                <a:gd name="connsiteY2" fmla="*/ 102845 h 268637"/>
                <a:gd name="connsiteX3" fmla="*/ 88742 w 268637"/>
                <a:gd name="connsiteY3" fmla="*/ 88742 h 268637"/>
                <a:gd name="connsiteX4" fmla="*/ 199891 w 268637"/>
                <a:gd name="connsiteY4" fmla="*/ 155565 h 268637"/>
                <a:gd name="connsiteX5" fmla="*/ 154893 w 268637"/>
                <a:gd name="connsiteY5" fmla="*/ 180414 h 26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637" h="268637">
                  <a:moveTo>
                    <a:pt x="154893" y="180414"/>
                  </a:moveTo>
                  <a:cubicBezTo>
                    <a:pt x="146499" y="175377"/>
                    <a:pt x="129709" y="166310"/>
                    <a:pt x="121314" y="161274"/>
                  </a:cubicBezTo>
                  <a:cubicBezTo>
                    <a:pt x="100831" y="149185"/>
                    <a:pt x="88742" y="126686"/>
                    <a:pt x="88742" y="102845"/>
                  </a:cubicBezTo>
                  <a:lnTo>
                    <a:pt x="88742" y="88742"/>
                  </a:lnTo>
                  <a:lnTo>
                    <a:pt x="199891" y="155565"/>
                  </a:lnTo>
                  <a:cubicBezTo>
                    <a:pt x="199891" y="178399"/>
                    <a:pt x="174706" y="192167"/>
                    <a:pt x="154893" y="180414"/>
                  </a:cubicBezTo>
                  <a:close/>
                </a:path>
              </a:pathLst>
            </a:custGeom>
            <a:solidFill>
              <a:srgbClr val="B09F8F"/>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8" name="Freeform: Shape 917">
              <a:extLst>
                <a:ext uri="{FF2B5EF4-FFF2-40B4-BE49-F238E27FC236}">
                  <a16:creationId xmlns:a16="http://schemas.microsoft.com/office/drawing/2014/main" id="{1CD83C95-7769-4E5D-854F-512CE0583346}"/>
                </a:ext>
              </a:extLst>
            </p:cNvPr>
            <p:cNvSpPr/>
            <p:nvPr/>
          </p:nvSpPr>
          <p:spPr>
            <a:xfrm>
              <a:off x="18740270" y="4603365"/>
              <a:ext cx="240817" cy="240816"/>
            </a:xfrm>
            <a:custGeom>
              <a:avLst/>
              <a:gdLst>
                <a:gd name="connsiteX0" fmla="*/ 151199 w 268637"/>
                <a:gd name="connsiteY0" fmla="*/ 177392 h 268637"/>
                <a:gd name="connsiteX1" fmla="*/ 121314 w 268637"/>
                <a:gd name="connsiteY1" fmla="*/ 161274 h 268637"/>
                <a:gd name="connsiteX2" fmla="*/ 88742 w 268637"/>
                <a:gd name="connsiteY2" fmla="*/ 102845 h 268637"/>
                <a:gd name="connsiteX3" fmla="*/ 88742 w 268637"/>
                <a:gd name="connsiteY3" fmla="*/ 88742 h 268637"/>
                <a:gd name="connsiteX4" fmla="*/ 196196 w 268637"/>
                <a:gd name="connsiteY4" fmla="*/ 152207 h 268637"/>
                <a:gd name="connsiteX5" fmla="*/ 151199 w 268637"/>
                <a:gd name="connsiteY5" fmla="*/ 177392 h 26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637" h="268637">
                  <a:moveTo>
                    <a:pt x="151199" y="177392"/>
                  </a:moveTo>
                  <a:cubicBezTo>
                    <a:pt x="143812" y="173027"/>
                    <a:pt x="128701" y="165639"/>
                    <a:pt x="121314" y="161274"/>
                  </a:cubicBezTo>
                  <a:cubicBezTo>
                    <a:pt x="100495" y="149521"/>
                    <a:pt x="88742" y="126687"/>
                    <a:pt x="88742" y="102845"/>
                  </a:cubicBezTo>
                  <a:lnTo>
                    <a:pt x="88742" y="88742"/>
                  </a:lnTo>
                  <a:lnTo>
                    <a:pt x="196196" y="152207"/>
                  </a:lnTo>
                  <a:cubicBezTo>
                    <a:pt x="195861" y="175377"/>
                    <a:pt x="171011" y="188809"/>
                    <a:pt x="151199" y="177392"/>
                  </a:cubicBezTo>
                  <a:close/>
                </a:path>
              </a:pathLst>
            </a:custGeom>
            <a:solidFill>
              <a:srgbClr val="B09F8F"/>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9" name="Freeform: Shape 918">
              <a:extLst>
                <a:ext uri="{FF2B5EF4-FFF2-40B4-BE49-F238E27FC236}">
                  <a16:creationId xmlns:a16="http://schemas.microsoft.com/office/drawing/2014/main" id="{B3A80B95-DC54-44E7-90CF-43881290EACA}"/>
                </a:ext>
              </a:extLst>
            </p:cNvPr>
            <p:cNvSpPr/>
            <p:nvPr/>
          </p:nvSpPr>
          <p:spPr>
            <a:xfrm>
              <a:off x="18931418" y="4715946"/>
              <a:ext cx="240817" cy="210715"/>
            </a:xfrm>
            <a:custGeom>
              <a:avLst/>
              <a:gdLst>
                <a:gd name="connsiteX0" fmla="*/ 147841 w 268637"/>
                <a:gd name="connsiteY0" fmla="*/ 174370 h 235057"/>
                <a:gd name="connsiteX1" fmla="*/ 121314 w 268637"/>
                <a:gd name="connsiteY1" fmla="*/ 161273 h 235057"/>
                <a:gd name="connsiteX2" fmla="*/ 88742 w 268637"/>
                <a:gd name="connsiteY2" fmla="*/ 102845 h 235057"/>
                <a:gd name="connsiteX3" fmla="*/ 88742 w 268637"/>
                <a:gd name="connsiteY3" fmla="*/ 88742 h 235057"/>
                <a:gd name="connsiteX4" fmla="*/ 192838 w 268637"/>
                <a:gd name="connsiteY4" fmla="*/ 149185 h 235057"/>
                <a:gd name="connsiteX5" fmla="*/ 147841 w 268637"/>
                <a:gd name="connsiteY5" fmla="*/ 174370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637" h="235057">
                  <a:moveTo>
                    <a:pt x="147841" y="174370"/>
                  </a:moveTo>
                  <a:cubicBezTo>
                    <a:pt x="141461" y="170676"/>
                    <a:pt x="127694" y="164967"/>
                    <a:pt x="121314" y="161273"/>
                  </a:cubicBezTo>
                  <a:cubicBezTo>
                    <a:pt x="100494" y="149857"/>
                    <a:pt x="88742" y="126686"/>
                    <a:pt x="88742" y="102845"/>
                  </a:cubicBezTo>
                  <a:lnTo>
                    <a:pt x="88742" y="88742"/>
                  </a:lnTo>
                  <a:lnTo>
                    <a:pt x="192838" y="149185"/>
                  </a:lnTo>
                  <a:cubicBezTo>
                    <a:pt x="192503" y="172355"/>
                    <a:pt x="167989" y="185451"/>
                    <a:pt x="147841" y="174370"/>
                  </a:cubicBezTo>
                  <a:close/>
                </a:path>
              </a:pathLst>
            </a:custGeom>
            <a:solidFill>
              <a:srgbClr val="B09F8F"/>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0" name="Freeform: Shape 919">
              <a:extLst>
                <a:ext uri="{FF2B5EF4-FFF2-40B4-BE49-F238E27FC236}">
                  <a16:creationId xmlns:a16="http://schemas.microsoft.com/office/drawing/2014/main" id="{DD80D302-52AF-4554-85AF-69F6E1252641}"/>
                </a:ext>
              </a:extLst>
            </p:cNvPr>
            <p:cNvSpPr/>
            <p:nvPr/>
          </p:nvSpPr>
          <p:spPr>
            <a:xfrm>
              <a:off x="19116245" y="4823110"/>
              <a:ext cx="240817" cy="210715"/>
            </a:xfrm>
            <a:custGeom>
              <a:avLst/>
              <a:gdLst>
                <a:gd name="connsiteX0" fmla="*/ 144148 w 268637"/>
                <a:gd name="connsiteY0" fmla="*/ 171012 h 235057"/>
                <a:gd name="connsiteX1" fmla="*/ 121314 w 268637"/>
                <a:gd name="connsiteY1" fmla="*/ 161273 h 235057"/>
                <a:gd name="connsiteX2" fmla="*/ 88742 w 268637"/>
                <a:gd name="connsiteY2" fmla="*/ 102845 h 235057"/>
                <a:gd name="connsiteX3" fmla="*/ 88742 w 268637"/>
                <a:gd name="connsiteY3" fmla="*/ 88742 h 235057"/>
                <a:gd name="connsiteX4" fmla="*/ 189145 w 268637"/>
                <a:gd name="connsiteY4" fmla="*/ 146163 h 235057"/>
                <a:gd name="connsiteX5" fmla="*/ 144148 w 268637"/>
                <a:gd name="connsiteY5" fmla="*/ 171012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637" h="235057">
                  <a:moveTo>
                    <a:pt x="144148" y="171012"/>
                  </a:moveTo>
                  <a:cubicBezTo>
                    <a:pt x="138776" y="167990"/>
                    <a:pt x="126687" y="163960"/>
                    <a:pt x="121314" y="161273"/>
                  </a:cubicBezTo>
                  <a:cubicBezTo>
                    <a:pt x="100158" y="150192"/>
                    <a:pt x="88742" y="126686"/>
                    <a:pt x="88742" y="102845"/>
                  </a:cubicBezTo>
                  <a:lnTo>
                    <a:pt x="88742" y="88742"/>
                  </a:lnTo>
                  <a:lnTo>
                    <a:pt x="189145" y="146163"/>
                  </a:lnTo>
                  <a:cubicBezTo>
                    <a:pt x="189145" y="169333"/>
                    <a:pt x="164632" y="181757"/>
                    <a:pt x="144148" y="171012"/>
                  </a:cubicBezTo>
                  <a:close/>
                </a:path>
              </a:pathLst>
            </a:custGeom>
            <a:solidFill>
              <a:srgbClr val="B09F8F"/>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1" name="Freeform: Shape 920">
              <a:extLst>
                <a:ext uri="{FF2B5EF4-FFF2-40B4-BE49-F238E27FC236}">
                  <a16:creationId xmlns:a16="http://schemas.microsoft.com/office/drawing/2014/main" id="{B30B0918-701A-452E-9761-2689CA226645}"/>
                </a:ext>
              </a:extLst>
            </p:cNvPr>
            <p:cNvSpPr/>
            <p:nvPr/>
          </p:nvSpPr>
          <p:spPr>
            <a:xfrm>
              <a:off x="19294751" y="4924554"/>
              <a:ext cx="240817" cy="210715"/>
            </a:xfrm>
            <a:custGeom>
              <a:avLst/>
              <a:gdLst>
                <a:gd name="connsiteX0" fmla="*/ 140791 w 268637"/>
                <a:gd name="connsiteY0" fmla="*/ 167990 h 235057"/>
                <a:gd name="connsiteX1" fmla="*/ 121314 w 268637"/>
                <a:gd name="connsiteY1" fmla="*/ 161274 h 235057"/>
                <a:gd name="connsiteX2" fmla="*/ 88742 w 268637"/>
                <a:gd name="connsiteY2" fmla="*/ 102845 h 235057"/>
                <a:gd name="connsiteX3" fmla="*/ 88742 w 268637"/>
                <a:gd name="connsiteY3" fmla="*/ 88742 h 235057"/>
                <a:gd name="connsiteX4" fmla="*/ 185787 w 268637"/>
                <a:gd name="connsiteY4" fmla="*/ 143141 h 235057"/>
                <a:gd name="connsiteX5" fmla="*/ 140791 w 268637"/>
                <a:gd name="connsiteY5" fmla="*/ 167990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637" h="235057">
                  <a:moveTo>
                    <a:pt x="140791" y="167990"/>
                  </a:moveTo>
                  <a:cubicBezTo>
                    <a:pt x="136089" y="165639"/>
                    <a:pt x="126015" y="163288"/>
                    <a:pt x="121314" y="161274"/>
                  </a:cubicBezTo>
                  <a:cubicBezTo>
                    <a:pt x="99487" y="151536"/>
                    <a:pt x="88742" y="126687"/>
                    <a:pt x="88742" y="102845"/>
                  </a:cubicBezTo>
                  <a:lnTo>
                    <a:pt x="88742" y="88742"/>
                  </a:lnTo>
                  <a:lnTo>
                    <a:pt x="185787" y="143141"/>
                  </a:lnTo>
                  <a:cubicBezTo>
                    <a:pt x="185787" y="165975"/>
                    <a:pt x="161610" y="178064"/>
                    <a:pt x="140791" y="167990"/>
                  </a:cubicBezTo>
                  <a:close/>
                </a:path>
              </a:pathLst>
            </a:custGeom>
            <a:solidFill>
              <a:srgbClr val="B09F8F"/>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2" name="Freeform: Shape 921">
              <a:extLst>
                <a:ext uri="{FF2B5EF4-FFF2-40B4-BE49-F238E27FC236}">
                  <a16:creationId xmlns:a16="http://schemas.microsoft.com/office/drawing/2014/main" id="{288006E9-B329-47D9-BA77-4BE733161408}"/>
                </a:ext>
              </a:extLst>
            </p:cNvPr>
            <p:cNvSpPr/>
            <p:nvPr/>
          </p:nvSpPr>
          <p:spPr>
            <a:xfrm>
              <a:off x="19696313" y="4922748"/>
              <a:ext cx="451531" cy="361226"/>
            </a:xfrm>
            <a:custGeom>
              <a:avLst/>
              <a:gdLst>
                <a:gd name="connsiteX0" fmla="*/ 434275 w 503694"/>
                <a:gd name="connsiteY0" fmla="*/ 341596 h 402955"/>
                <a:gd name="connsiteX1" fmla="*/ 88742 w 503694"/>
                <a:gd name="connsiteY1" fmla="*/ 141126 h 402955"/>
                <a:gd name="connsiteX2" fmla="*/ 88742 w 503694"/>
                <a:gd name="connsiteY2" fmla="*/ 88742 h 402955"/>
                <a:gd name="connsiteX3" fmla="*/ 434275 w 503694"/>
                <a:gd name="connsiteY3" fmla="*/ 289212 h 402955"/>
              </a:gdLst>
              <a:ahLst/>
              <a:cxnLst>
                <a:cxn ang="0">
                  <a:pos x="connsiteX0" y="connsiteY0"/>
                </a:cxn>
                <a:cxn ang="0">
                  <a:pos x="connsiteX1" y="connsiteY1"/>
                </a:cxn>
                <a:cxn ang="0">
                  <a:pos x="connsiteX2" y="connsiteY2"/>
                </a:cxn>
                <a:cxn ang="0">
                  <a:pos x="connsiteX3" y="connsiteY3"/>
                </a:cxn>
              </a:cxnLst>
              <a:rect l="l" t="t" r="r" b="b"/>
              <a:pathLst>
                <a:path w="503694" h="402955">
                  <a:moveTo>
                    <a:pt x="434275" y="341596"/>
                  </a:moveTo>
                  <a:lnTo>
                    <a:pt x="88742" y="141126"/>
                  </a:lnTo>
                  <a:lnTo>
                    <a:pt x="88742" y="88742"/>
                  </a:lnTo>
                  <a:lnTo>
                    <a:pt x="434275" y="289212"/>
                  </a:lnTo>
                  <a:close/>
                </a:path>
              </a:pathLst>
            </a:custGeom>
            <a:solidFill>
              <a:srgbClr val="B09F8F"/>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3" name="Freeform: Shape 922">
              <a:extLst>
                <a:ext uri="{FF2B5EF4-FFF2-40B4-BE49-F238E27FC236}">
                  <a16:creationId xmlns:a16="http://schemas.microsoft.com/office/drawing/2014/main" id="{B04029C0-E308-4CBD-BA08-627DCB6746D9}"/>
                </a:ext>
              </a:extLst>
            </p:cNvPr>
            <p:cNvSpPr/>
            <p:nvPr/>
          </p:nvSpPr>
          <p:spPr>
            <a:xfrm>
              <a:off x="19696313" y="4902579"/>
              <a:ext cx="481634" cy="331123"/>
            </a:xfrm>
            <a:custGeom>
              <a:avLst/>
              <a:gdLst>
                <a:gd name="connsiteX0" fmla="*/ 434275 w 537274"/>
                <a:gd name="connsiteY0" fmla="*/ 311710 h 369376"/>
                <a:gd name="connsiteX1" fmla="*/ 88742 w 537274"/>
                <a:gd name="connsiteY1" fmla="*/ 111240 h 369376"/>
                <a:gd name="connsiteX2" fmla="*/ 127358 w 537274"/>
                <a:gd name="connsiteY2" fmla="*/ 88742 h 369376"/>
                <a:gd name="connsiteX3" fmla="*/ 472892 w 537274"/>
                <a:gd name="connsiteY3" fmla="*/ 289548 h 369376"/>
              </a:gdLst>
              <a:ahLst/>
              <a:cxnLst>
                <a:cxn ang="0">
                  <a:pos x="connsiteX0" y="connsiteY0"/>
                </a:cxn>
                <a:cxn ang="0">
                  <a:pos x="connsiteX1" y="connsiteY1"/>
                </a:cxn>
                <a:cxn ang="0">
                  <a:pos x="connsiteX2" y="connsiteY2"/>
                </a:cxn>
                <a:cxn ang="0">
                  <a:pos x="connsiteX3" y="connsiteY3"/>
                </a:cxn>
              </a:cxnLst>
              <a:rect l="l" t="t" r="r" b="b"/>
              <a:pathLst>
                <a:path w="537274" h="369376">
                  <a:moveTo>
                    <a:pt x="434275" y="311710"/>
                  </a:moveTo>
                  <a:lnTo>
                    <a:pt x="88742" y="111240"/>
                  </a:lnTo>
                  <a:lnTo>
                    <a:pt x="127358" y="88742"/>
                  </a:lnTo>
                  <a:lnTo>
                    <a:pt x="472892" y="289548"/>
                  </a:lnTo>
                  <a:close/>
                </a:path>
              </a:pathLst>
            </a:custGeom>
            <a:solidFill>
              <a:srgbClr val="FBEED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4" name="Freeform: Shape 923">
              <a:extLst>
                <a:ext uri="{FF2B5EF4-FFF2-40B4-BE49-F238E27FC236}">
                  <a16:creationId xmlns:a16="http://schemas.microsoft.com/office/drawing/2014/main" id="{D467FB77-A71D-47A6-BA26-3FED9E9AE4EE}"/>
                </a:ext>
              </a:extLst>
            </p:cNvPr>
            <p:cNvSpPr/>
            <p:nvPr/>
          </p:nvSpPr>
          <p:spPr>
            <a:xfrm>
              <a:off x="19730629" y="4855620"/>
              <a:ext cx="451531" cy="361226"/>
            </a:xfrm>
            <a:custGeom>
              <a:avLst/>
              <a:gdLst>
                <a:gd name="connsiteX0" fmla="*/ 434612 w 503694"/>
                <a:gd name="connsiteY0" fmla="*/ 341932 h 402955"/>
                <a:gd name="connsiteX1" fmla="*/ 89078 w 503694"/>
                <a:gd name="connsiteY1" fmla="*/ 141126 h 402955"/>
                <a:gd name="connsiteX2" fmla="*/ 88742 w 503694"/>
                <a:gd name="connsiteY2" fmla="*/ 88742 h 402955"/>
                <a:gd name="connsiteX3" fmla="*/ 434277 w 503694"/>
                <a:gd name="connsiteY3" fmla="*/ 289548 h 402955"/>
              </a:gdLst>
              <a:ahLst/>
              <a:cxnLst>
                <a:cxn ang="0">
                  <a:pos x="connsiteX0" y="connsiteY0"/>
                </a:cxn>
                <a:cxn ang="0">
                  <a:pos x="connsiteX1" y="connsiteY1"/>
                </a:cxn>
                <a:cxn ang="0">
                  <a:pos x="connsiteX2" y="connsiteY2"/>
                </a:cxn>
                <a:cxn ang="0">
                  <a:pos x="connsiteX3" y="connsiteY3"/>
                </a:cxn>
              </a:cxnLst>
              <a:rect l="l" t="t" r="r" b="b"/>
              <a:pathLst>
                <a:path w="503694" h="402955">
                  <a:moveTo>
                    <a:pt x="434612" y="341932"/>
                  </a:moveTo>
                  <a:lnTo>
                    <a:pt x="89078" y="141126"/>
                  </a:lnTo>
                  <a:lnTo>
                    <a:pt x="88742" y="88742"/>
                  </a:lnTo>
                  <a:lnTo>
                    <a:pt x="434277" y="289548"/>
                  </a:lnTo>
                  <a:close/>
                </a:path>
              </a:pathLst>
            </a:custGeom>
            <a:solidFill>
              <a:srgbClr val="B09F8F"/>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5" name="Freeform: Shape 924">
              <a:extLst>
                <a:ext uri="{FF2B5EF4-FFF2-40B4-BE49-F238E27FC236}">
                  <a16:creationId xmlns:a16="http://schemas.microsoft.com/office/drawing/2014/main" id="{5ABE6B8C-FD1A-4489-A7BE-E7F17EDA09CE}"/>
                </a:ext>
              </a:extLst>
            </p:cNvPr>
            <p:cNvSpPr/>
            <p:nvPr/>
          </p:nvSpPr>
          <p:spPr>
            <a:xfrm>
              <a:off x="19730629" y="4835752"/>
              <a:ext cx="481634" cy="331123"/>
            </a:xfrm>
            <a:custGeom>
              <a:avLst/>
              <a:gdLst>
                <a:gd name="connsiteX0" fmla="*/ 434277 w 537274"/>
                <a:gd name="connsiteY0" fmla="*/ 311710 h 369376"/>
                <a:gd name="connsiteX1" fmla="*/ 88742 w 537274"/>
                <a:gd name="connsiteY1" fmla="*/ 110904 h 369376"/>
                <a:gd name="connsiteX2" fmla="*/ 127358 w 537274"/>
                <a:gd name="connsiteY2" fmla="*/ 88742 h 369376"/>
                <a:gd name="connsiteX3" fmla="*/ 472893 w 537274"/>
                <a:gd name="connsiteY3" fmla="*/ 289548 h 369376"/>
              </a:gdLst>
              <a:ahLst/>
              <a:cxnLst>
                <a:cxn ang="0">
                  <a:pos x="connsiteX0" y="connsiteY0"/>
                </a:cxn>
                <a:cxn ang="0">
                  <a:pos x="connsiteX1" y="connsiteY1"/>
                </a:cxn>
                <a:cxn ang="0">
                  <a:pos x="connsiteX2" y="connsiteY2"/>
                </a:cxn>
                <a:cxn ang="0">
                  <a:pos x="connsiteX3" y="connsiteY3"/>
                </a:cxn>
              </a:cxnLst>
              <a:rect l="l" t="t" r="r" b="b"/>
              <a:pathLst>
                <a:path w="537274" h="369376">
                  <a:moveTo>
                    <a:pt x="434277" y="311710"/>
                  </a:moveTo>
                  <a:lnTo>
                    <a:pt x="88742" y="110904"/>
                  </a:lnTo>
                  <a:lnTo>
                    <a:pt x="127358" y="88742"/>
                  </a:lnTo>
                  <a:lnTo>
                    <a:pt x="472893" y="289548"/>
                  </a:lnTo>
                  <a:close/>
                </a:path>
              </a:pathLst>
            </a:custGeom>
            <a:solidFill>
              <a:srgbClr val="FBEED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6" name="Freeform: Shape 925">
              <a:extLst>
                <a:ext uri="{FF2B5EF4-FFF2-40B4-BE49-F238E27FC236}">
                  <a16:creationId xmlns:a16="http://schemas.microsoft.com/office/drawing/2014/main" id="{53DEFCEC-7DCA-4518-B61E-0BE60C6E449C}"/>
                </a:ext>
              </a:extLst>
            </p:cNvPr>
            <p:cNvSpPr/>
            <p:nvPr/>
          </p:nvSpPr>
          <p:spPr>
            <a:xfrm>
              <a:off x="19765246" y="4788793"/>
              <a:ext cx="451531" cy="361226"/>
            </a:xfrm>
            <a:custGeom>
              <a:avLst/>
              <a:gdLst>
                <a:gd name="connsiteX0" fmla="*/ 434277 w 503694"/>
                <a:gd name="connsiteY0" fmla="*/ 341932 h 402955"/>
                <a:gd name="connsiteX1" fmla="*/ 88742 w 503694"/>
                <a:gd name="connsiteY1" fmla="*/ 141126 h 402955"/>
                <a:gd name="connsiteX2" fmla="*/ 88742 w 503694"/>
                <a:gd name="connsiteY2" fmla="*/ 88742 h 402955"/>
                <a:gd name="connsiteX3" fmla="*/ 434277 w 503694"/>
                <a:gd name="connsiteY3" fmla="*/ 289548 h 402955"/>
              </a:gdLst>
              <a:ahLst/>
              <a:cxnLst>
                <a:cxn ang="0">
                  <a:pos x="connsiteX0" y="connsiteY0"/>
                </a:cxn>
                <a:cxn ang="0">
                  <a:pos x="connsiteX1" y="connsiteY1"/>
                </a:cxn>
                <a:cxn ang="0">
                  <a:pos x="connsiteX2" y="connsiteY2"/>
                </a:cxn>
                <a:cxn ang="0">
                  <a:pos x="connsiteX3" y="connsiteY3"/>
                </a:cxn>
              </a:cxnLst>
              <a:rect l="l" t="t" r="r" b="b"/>
              <a:pathLst>
                <a:path w="503694" h="402955">
                  <a:moveTo>
                    <a:pt x="434277" y="341932"/>
                  </a:moveTo>
                  <a:lnTo>
                    <a:pt x="88742" y="141126"/>
                  </a:lnTo>
                  <a:lnTo>
                    <a:pt x="88742" y="88742"/>
                  </a:lnTo>
                  <a:lnTo>
                    <a:pt x="434277" y="289548"/>
                  </a:lnTo>
                  <a:close/>
                </a:path>
              </a:pathLst>
            </a:custGeom>
            <a:solidFill>
              <a:srgbClr val="B09F8F"/>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7" name="Freeform: Shape 926">
              <a:extLst>
                <a:ext uri="{FF2B5EF4-FFF2-40B4-BE49-F238E27FC236}">
                  <a16:creationId xmlns:a16="http://schemas.microsoft.com/office/drawing/2014/main" id="{98E1759E-A045-4D7A-97A4-2C60083A920E}"/>
                </a:ext>
              </a:extLst>
            </p:cNvPr>
            <p:cNvSpPr/>
            <p:nvPr/>
          </p:nvSpPr>
          <p:spPr>
            <a:xfrm>
              <a:off x="19765246" y="4764711"/>
              <a:ext cx="481634" cy="361226"/>
            </a:xfrm>
            <a:custGeom>
              <a:avLst/>
              <a:gdLst>
                <a:gd name="connsiteX0" fmla="*/ 434277 w 537274"/>
                <a:gd name="connsiteY0" fmla="*/ 316412 h 402955"/>
                <a:gd name="connsiteX1" fmla="*/ 88742 w 537274"/>
                <a:gd name="connsiteY1" fmla="*/ 115605 h 402955"/>
                <a:gd name="connsiteX2" fmla="*/ 135753 w 537274"/>
                <a:gd name="connsiteY2" fmla="*/ 88742 h 402955"/>
                <a:gd name="connsiteX3" fmla="*/ 481624 w 537274"/>
                <a:gd name="connsiteY3" fmla="*/ 289212 h 402955"/>
              </a:gdLst>
              <a:ahLst/>
              <a:cxnLst>
                <a:cxn ang="0">
                  <a:pos x="connsiteX0" y="connsiteY0"/>
                </a:cxn>
                <a:cxn ang="0">
                  <a:pos x="connsiteX1" y="connsiteY1"/>
                </a:cxn>
                <a:cxn ang="0">
                  <a:pos x="connsiteX2" y="connsiteY2"/>
                </a:cxn>
                <a:cxn ang="0">
                  <a:pos x="connsiteX3" y="connsiteY3"/>
                </a:cxn>
              </a:cxnLst>
              <a:rect l="l" t="t" r="r" b="b"/>
              <a:pathLst>
                <a:path w="537274" h="402955">
                  <a:moveTo>
                    <a:pt x="434277" y="316412"/>
                  </a:moveTo>
                  <a:lnTo>
                    <a:pt x="88742" y="115605"/>
                  </a:lnTo>
                  <a:lnTo>
                    <a:pt x="135753" y="88742"/>
                  </a:lnTo>
                  <a:lnTo>
                    <a:pt x="481624" y="289212"/>
                  </a:lnTo>
                  <a:close/>
                </a:path>
              </a:pathLst>
            </a:custGeom>
            <a:solidFill>
              <a:srgbClr val="FBEED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8" name="Freeform: Shape 927">
              <a:extLst>
                <a:ext uri="{FF2B5EF4-FFF2-40B4-BE49-F238E27FC236}">
                  <a16:creationId xmlns:a16="http://schemas.microsoft.com/office/drawing/2014/main" id="{47A19E56-3D72-40D8-8BEC-34671839C30E}"/>
                </a:ext>
              </a:extLst>
            </p:cNvPr>
            <p:cNvSpPr/>
            <p:nvPr/>
          </p:nvSpPr>
          <p:spPr>
            <a:xfrm>
              <a:off x="20006062" y="4944421"/>
              <a:ext cx="240817" cy="361226"/>
            </a:xfrm>
            <a:custGeom>
              <a:avLst/>
              <a:gdLst>
                <a:gd name="connsiteX0" fmla="*/ 212987 w 268637"/>
                <a:gd name="connsiteY0" fmla="*/ 88742 h 402955"/>
                <a:gd name="connsiteX1" fmla="*/ 212987 w 268637"/>
                <a:gd name="connsiteY1" fmla="*/ 141126 h 402955"/>
                <a:gd name="connsiteX2" fmla="*/ 212987 w 268637"/>
                <a:gd name="connsiteY2" fmla="*/ 193510 h 402955"/>
                <a:gd name="connsiteX3" fmla="*/ 213323 w 268637"/>
                <a:gd name="connsiteY3" fmla="*/ 245558 h 402955"/>
                <a:gd name="connsiteX4" fmla="*/ 88742 w 268637"/>
                <a:gd name="connsiteY4" fmla="*/ 317419 h 402955"/>
                <a:gd name="connsiteX5" fmla="*/ 88742 w 268637"/>
                <a:gd name="connsiteY5" fmla="*/ 265035 h 402955"/>
                <a:gd name="connsiteX6" fmla="*/ 127358 w 268637"/>
                <a:gd name="connsiteY6" fmla="*/ 242872 h 402955"/>
                <a:gd name="connsiteX7" fmla="*/ 127023 w 268637"/>
                <a:gd name="connsiteY7" fmla="*/ 190488 h 402955"/>
                <a:gd name="connsiteX8" fmla="*/ 165639 w 268637"/>
                <a:gd name="connsiteY8" fmla="*/ 168325 h 402955"/>
                <a:gd name="connsiteX9" fmla="*/ 165639 w 268637"/>
                <a:gd name="connsiteY9" fmla="*/ 115941 h 402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8637" h="402955">
                  <a:moveTo>
                    <a:pt x="212987" y="88742"/>
                  </a:moveTo>
                  <a:lnTo>
                    <a:pt x="212987" y="141126"/>
                  </a:lnTo>
                  <a:lnTo>
                    <a:pt x="212987" y="193510"/>
                  </a:lnTo>
                  <a:lnTo>
                    <a:pt x="213323" y="245558"/>
                  </a:lnTo>
                  <a:lnTo>
                    <a:pt x="88742" y="317419"/>
                  </a:lnTo>
                  <a:lnTo>
                    <a:pt x="88742" y="265035"/>
                  </a:lnTo>
                  <a:lnTo>
                    <a:pt x="127358" y="242872"/>
                  </a:lnTo>
                  <a:lnTo>
                    <a:pt x="127023" y="190488"/>
                  </a:lnTo>
                  <a:lnTo>
                    <a:pt x="165639" y="168325"/>
                  </a:lnTo>
                  <a:lnTo>
                    <a:pt x="165639" y="115941"/>
                  </a:lnTo>
                  <a:close/>
                </a:path>
              </a:pathLst>
            </a:custGeom>
            <a:solidFill>
              <a:srgbClr val="C8BBAA"/>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9" name="Freeform: Shape 928">
              <a:extLst>
                <a:ext uri="{FF2B5EF4-FFF2-40B4-BE49-F238E27FC236}">
                  <a16:creationId xmlns:a16="http://schemas.microsoft.com/office/drawing/2014/main" id="{B4256A99-ACA1-4841-97F1-E683F748890A}"/>
                </a:ext>
              </a:extLst>
            </p:cNvPr>
            <p:cNvSpPr/>
            <p:nvPr/>
          </p:nvSpPr>
          <p:spPr>
            <a:xfrm>
              <a:off x="20117140" y="4871753"/>
              <a:ext cx="571941" cy="451531"/>
            </a:xfrm>
            <a:custGeom>
              <a:avLst/>
              <a:gdLst>
                <a:gd name="connsiteX0" fmla="*/ 581356 w 638013"/>
                <a:gd name="connsiteY0" fmla="*/ 445495 h 503694"/>
                <a:gd name="connsiteX1" fmla="*/ 88742 w 638013"/>
                <a:gd name="connsiteY1" fmla="*/ 169806 h 503694"/>
                <a:gd name="connsiteX2" fmla="*/ 88742 w 638013"/>
                <a:gd name="connsiteY2" fmla="*/ 104326 h 503694"/>
                <a:gd name="connsiteX3" fmla="*/ 111912 w 638013"/>
                <a:gd name="connsiteY3" fmla="*/ 90894 h 503694"/>
                <a:gd name="connsiteX4" fmla="*/ 553820 w 638013"/>
                <a:gd name="connsiteY4" fmla="*/ 337368 h 503694"/>
                <a:gd name="connsiteX5" fmla="*/ 581356 w 638013"/>
                <a:gd name="connsiteY5" fmla="*/ 385052 h 503694"/>
                <a:gd name="connsiteX6" fmla="*/ 581356 w 638013"/>
                <a:gd name="connsiteY6" fmla="*/ 445495 h 50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8013" h="503694">
                  <a:moveTo>
                    <a:pt x="581356" y="445495"/>
                  </a:moveTo>
                  <a:lnTo>
                    <a:pt x="88742" y="169806"/>
                  </a:lnTo>
                  <a:lnTo>
                    <a:pt x="88742" y="104326"/>
                  </a:lnTo>
                  <a:cubicBezTo>
                    <a:pt x="88742" y="92237"/>
                    <a:pt x="101502" y="84849"/>
                    <a:pt x="111912" y="90894"/>
                  </a:cubicBezTo>
                  <a:lnTo>
                    <a:pt x="553820" y="337368"/>
                  </a:lnTo>
                  <a:cubicBezTo>
                    <a:pt x="570946" y="347107"/>
                    <a:pt x="581356" y="365240"/>
                    <a:pt x="581356" y="385052"/>
                  </a:cubicBezTo>
                  <a:lnTo>
                    <a:pt x="581356" y="445495"/>
                  </a:lnTo>
                  <a:close/>
                </a:path>
              </a:pathLst>
            </a:custGeom>
            <a:solidFill>
              <a:srgbClr val="94153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0" name="Freeform: Shape 929">
              <a:extLst>
                <a:ext uri="{FF2B5EF4-FFF2-40B4-BE49-F238E27FC236}">
                  <a16:creationId xmlns:a16="http://schemas.microsoft.com/office/drawing/2014/main" id="{05D88A1E-2AC5-434E-B045-04E3126F01D0}"/>
                </a:ext>
              </a:extLst>
            </p:cNvPr>
            <p:cNvSpPr/>
            <p:nvPr/>
          </p:nvSpPr>
          <p:spPr>
            <a:xfrm>
              <a:off x="19796853" y="4944422"/>
              <a:ext cx="541838" cy="451531"/>
            </a:xfrm>
            <a:custGeom>
              <a:avLst/>
              <a:gdLst>
                <a:gd name="connsiteX0" fmla="*/ 190823 w 604433"/>
                <a:gd name="connsiteY0" fmla="*/ 440992 h 503694"/>
                <a:gd name="connsiteX1" fmla="*/ 88742 w 604433"/>
                <a:gd name="connsiteY1" fmla="*/ 382564 h 503694"/>
                <a:gd name="connsiteX2" fmla="*/ 446365 w 604433"/>
                <a:gd name="connsiteY2" fmla="*/ 88742 h 503694"/>
                <a:gd name="connsiteX3" fmla="*/ 548447 w 604433"/>
                <a:gd name="connsiteY3" fmla="*/ 146834 h 503694"/>
              </a:gdLst>
              <a:ahLst/>
              <a:cxnLst>
                <a:cxn ang="0">
                  <a:pos x="connsiteX0" y="connsiteY0"/>
                </a:cxn>
                <a:cxn ang="0">
                  <a:pos x="connsiteX1" y="connsiteY1"/>
                </a:cxn>
                <a:cxn ang="0">
                  <a:pos x="connsiteX2" y="connsiteY2"/>
                </a:cxn>
                <a:cxn ang="0">
                  <a:pos x="connsiteX3" y="connsiteY3"/>
                </a:cxn>
              </a:cxnLst>
              <a:rect l="l" t="t" r="r" b="b"/>
              <a:pathLst>
                <a:path w="604433" h="503694">
                  <a:moveTo>
                    <a:pt x="190823" y="440992"/>
                  </a:moveTo>
                  <a:lnTo>
                    <a:pt x="88742" y="382564"/>
                  </a:lnTo>
                  <a:lnTo>
                    <a:pt x="446365" y="88742"/>
                  </a:lnTo>
                  <a:lnTo>
                    <a:pt x="548447" y="146834"/>
                  </a:lnTo>
                  <a:close/>
                </a:path>
              </a:pathLst>
            </a:custGeom>
            <a:solidFill>
              <a:srgbClr val="ED4068"/>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1" name="Freeform: Shape 930">
              <a:extLst>
                <a:ext uri="{FF2B5EF4-FFF2-40B4-BE49-F238E27FC236}">
                  <a16:creationId xmlns:a16="http://schemas.microsoft.com/office/drawing/2014/main" id="{5F81FA2C-5EA1-4D1D-956E-86260D59E84C}"/>
                </a:ext>
              </a:extLst>
            </p:cNvPr>
            <p:cNvSpPr/>
            <p:nvPr/>
          </p:nvSpPr>
          <p:spPr>
            <a:xfrm>
              <a:off x="19888364" y="4996499"/>
              <a:ext cx="541838" cy="451531"/>
            </a:xfrm>
            <a:custGeom>
              <a:avLst/>
              <a:gdLst>
                <a:gd name="connsiteX0" fmla="*/ 188809 w 604433"/>
                <a:gd name="connsiteY0" fmla="*/ 439313 h 503694"/>
                <a:gd name="connsiteX1" fmla="*/ 88742 w 604433"/>
                <a:gd name="connsiteY1" fmla="*/ 382899 h 503694"/>
                <a:gd name="connsiteX2" fmla="*/ 446366 w 604433"/>
                <a:gd name="connsiteY2" fmla="*/ 88742 h 503694"/>
                <a:gd name="connsiteX3" fmla="*/ 546432 w 604433"/>
                <a:gd name="connsiteY3" fmla="*/ 145491 h 503694"/>
              </a:gdLst>
              <a:ahLst/>
              <a:cxnLst>
                <a:cxn ang="0">
                  <a:pos x="connsiteX0" y="connsiteY0"/>
                </a:cxn>
                <a:cxn ang="0">
                  <a:pos x="connsiteX1" y="connsiteY1"/>
                </a:cxn>
                <a:cxn ang="0">
                  <a:pos x="connsiteX2" y="connsiteY2"/>
                </a:cxn>
                <a:cxn ang="0">
                  <a:pos x="connsiteX3" y="connsiteY3"/>
                </a:cxn>
              </a:cxnLst>
              <a:rect l="l" t="t" r="r" b="b"/>
              <a:pathLst>
                <a:path w="604433" h="503694">
                  <a:moveTo>
                    <a:pt x="188809" y="439313"/>
                  </a:moveTo>
                  <a:lnTo>
                    <a:pt x="88742" y="382899"/>
                  </a:lnTo>
                  <a:lnTo>
                    <a:pt x="446366" y="88742"/>
                  </a:lnTo>
                  <a:lnTo>
                    <a:pt x="546432" y="145491"/>
                  </a:lnTo>
                  <a:close/>
                </a:path>
              </a:pathLst>
            </a:custGeom>
            <a:solidFill>
              <a:srgbClr val="FBEED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2" name="Freeform: Shape 931">
              <a:extLst>
                <a:ext uri="{FF2B5EF4-FFF2-40B4-BE49-F238E27FC236}">
                  <a16:creationId xmlns:a16="http://schemas.microsoft.com/office/drawing/2014/main" id="{A8CCA3D3-66B7-45C1-8327-55C95C2FC650}"/>
                </a:ext>
              </a:extLst>
            </p:cNvPr>
            <p:cNvSpPr/>
            <p:nvPr/>
          </p:nvSpPr>
          <p:spPr>
            <a:xfrm>
              <a:off x="19978068" y="5047371"/>
              <a:ext cx="541838" cy="451531"/>
            </a:xfrm>
            <a:custGeom>
              <a:avLst/>
              <a:gdLst>
                <a:gd name="connsiteX0" fmla="*/ 187130 w 604433"/>
                <a:gd name="connsiteY0" fmla="*/ 437970 h 503694"/>
                <a:gd name="connsiteX1" fmla="*/ 88742 w 604433"/>
                <a:gd name="connsiteY1" fmla="*/ 382564 h 503694"/>
                <a:gd name="connsiteX2" fmla="*/ 446365 w 604433"/>
                <a:gd name="connsiteY2" fmla="*/ 88742 h 503694"/>
                <a:gd name="connsiteX3" fmla="*/ 544753 w 604433"/>
                <a:gd name="connsiteY3" fmla="*/ 143812 h 503694"/>
              </a:gdLst>
              <a:ahLst/>
              <a:cxnLst>
                <a:cxn ang="0">
                  <a:pos x="connsiteX0" y="connsiteY0"/>
                </a:cxn>
                <a:cxn ang="0">
                  <a:pos x="connsiteX1" y="connsiteY1"/>
                </a:cxn>
                <a:cxn ang="0">
                  <a:pos x="connsiteX2" y="connsiteY2"/>
                </a:cxn>
                <a:cxn ang="0">
                  <a:pos x="connsiteX3" y="connsiteY3"/>
                </a:cxn>
              </a:cxnLst>
              <a:rect l="l" t="t" r="r" b="b"/>
              <a:pathLst>
                <a:path w="604433" h="503694">
                  <a:moveTo>
                    <a:pt x="187130" y="437970"/>
                  </a:moveTo>
                  <a:lnTo>
                    <a:pt x="88742" y="382564"/>
                  </a:lnTo>
                  <a:lnTo>
                    <a:pt x="446365" y="88742"/>
                  </a:lnTo>
                  <a:lnTo>
                    <a:pt x="544753" y="143812"/>
                  </a:lnTo>
                  <a:close/>
                </a:path>
              </a:pathLst>
            </a:custGeom>
            <a:solidFill>
              <a:srgbClr val="ED4068"/>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3" name="Freeform: Shape 932">
              <a:extLst>
                <a:ext uri="{FF2B5EF4-FFF2-40B4-BE49-F238E27FC236}">
                  <a16:creationId xmlns:a16="http://schemas.microsoft.com/office/drawing/2014/main" id="{BA1986C4-DD6B-4862-8F4F-931A4FECBAA0}"/>
                </a:ext>
              </a:extLst>
            </p:cNvPr>
            <p:cNvSpPr/>
            <p:nvPr/>
          </p:nvSpPr>
          <p:spPr>
            <a:xfrm>
              <a:off x="20066267" y="5096739"/>
              <a:ext cx="541838" cy="451531"/>
            </a:xfrm>
            <a:custGeom>
              <a:avLst/>
              <a:gdLst>
                <a:gd name="connsiteX0" fmla="*/ 185787 w 604433"/>
                <a:gd name="connsiteY0" fmla="*/ 436291 h 503694"/>
                <a:gd name="connsiteX1" fmla="*/ 88742 w 604433"/>
                <a:gd name="connsiteY1" fmla="*/ 382899 h 503694"/>
                <a:gd name="connsiteX2" fmla="*/ 446365 w 604433"/>
                <a:gd name="connsiteY2" fmla="*/ 88742 h 503694"/>
                <a:gd name="connsiteX3" fmla="*/ 543074 w 604433"/>
                <a:gd name="connsiteY3" fmla="*/ 142469 h 503694"/>
              </a:gdLst>
              <a:ahLst/>
              <a:cxnLst>
                <a:cxn ang="0">
                  <a:pos x="connsiteX0" y="connsiteY0"/>
                </a:cxn>
                <a:cxn ang="0">
                  <a:pos x="connsiteX1" y="connsiteY1"/>
                </a:cxn>
                <a:cxn ang="0">
                  <a:pos x="connsiteX2" y="connsiteY2"/>
                </a:cxn>
                <a:cxn ang="0">
                  <a:pos x="connsiteX3" y="connsiteY3"/>
                </a:cxn>
              </a:cxnLst>
              <a:rect l="l" t="t" r="r" b="b"/>
              <a:pathLst>
                <a:path w="604433" h="503694">
                  <a:moveTo>
                    <a:pt x="185787" y="436291"/>
                  </a:moveTo>
                  <a:lnTo>
                    <a:pt x="88742" y="382899"/>
                  </a:lnTo>
                  <a:lnTo>
                    <a:pt x="446365" y="88742"/>
                  </a:lnTo>
                  <a:lnTo>
                    <a:pt x="543074" y="142469"/>
                  </a:lnTo>
                  <a:close/>
                </a:path>
              </a:pathLst>
            </a:custGeom>
            <a:solidFill>
              <a:srgbClr val="FBEED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4" name="Freeform: Shape 933">
              <a:extLst>
                <a:ext uri="{FF2B5EF4-FFF2-40B4-BE49-F238E27FC236}">
                  <a16:creationId xmlns:a16="http://schemas.microsoft.com/office/drawing/2014/main" id="{E643194F-73F0-4FF9-9331-7DA9B5514C6C}"/>
                </a:ext>
              </a:extLst>
            </p:cNvPr>
            <p:cNvSpPr/>
            <p:nvPr/>
          </p:nvSpPr>
          <p:spPr>
            <a:xfrm>
              <a:off x="20238150" y="5191560"/>
              <a:ext cx="451531" cy="421429"/>
            </a:xfrm>
            <a:custGeom>
              <a:avLst/>
              <a:gdLst>
                <a:gd name="connsiteX0" fmla="*/ 88742 w 503694"/>
                <a:gd name="connsiteY0" fmla="*/ 382564 h 470115"/>
                <a:gd name="connsiteX1" fmla="*/ 446365 w 503694"/>
                <a:gd name="connsiteY1" fmla="*/ 88742 h 470115"/>
                <a:gd name="connsiteX2" fmla="*/ 446365 w 503694"/>
                <a:gd name="connsiteY2" fmla="*/ 202577 h 470115"/>
              </a:gdLst>
              <a:ahLst/>
              <a:cxnLst>
                <a:cxn ang="0">
                  <a:pos x="connsiteX0" y="connsiteY0"/>
                </a:cxn>
                <a:cxn ang="0">
                  <a:pos x="connsiteX1" y="connsiteY1"/>
                </a:cxn>
                <a:cxn ang="0">
                  <a:pos x="connsiteX2" y="connsiteY2"/>
                </a:cxn>
              </a:cxnLst>
              <a:rect l="l" t="t" r="r" b="b"/>
              <a:pathLst>
                <a:path w="503694" h="470115">
                  <a:moveTo>
                    <a:pt x="88742" y="382564"/>
                  </a:moveTo>
                  <a:lnTo>
                    <a:pt x="446365" y="88742"/>
                  </a:lnTo>
                  <a:lnTo>
                    <a:pt x="446365" y="202577"/>
                  </a:lnTo>
                  <a:close/>
                </a:path>
              </a:pathLst>
            </a:custGeom>
            <a:solidFill>
              <a:srgbClr val="D12C5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5" name="Freeform: Shape 934">
              <a:extLst>
                <a:ext uri="{FF2B5EF4-FFF2-40B4-BE49-F238E27FC236}">
                  <a16:creationId xmlns:a16="http://schemas.microsoft.com/office/drawing/2014/main" id="{D97580A3-462B-4132-8AE1-D879837DE0BB}"/>
                </a:ext>
              </a:extLst>
            </p:cNvPr>
            <p:cNvSpPr/>
            <p:nvPr/>
          </p:nvSpPr>
          <p:spPr>
            <a:xfrm>
              <a:off x="20153263" y="5144902"/>
              <a:ext cx="541838" cy="451531"/>
            </a:xfrm>
            <a:custGeom>
              <a:avLst/>
              <a:gdLst>
                <a:gd name="connsiteX0" fmla="*/ 183436 w 604433"/>
                <a:gd name="connsiteY0" fmla="*/ 434612 h 503694"/>
                <a:gd name="connsiteX1" fmla="*/ 88742 w 604433"/>
                <a:gd name="connsiteY1" fmla="*/ 382564 h 503694"/>
                <a:gd name="connsiteX2" fmla="*/ 446029 w 604433"/>
                <a:gd name="connsiteY2" fmla="*/ 88742 h 503694"/>
                <a:gd name="connsiteX3" fmla="*/ 541060 w 604433"/>
                <a:gd name="connsiteY3" fmla="*/ 140790 h 503694"/>
              </a:gdLst>
              <a:ahLst/>
              <a:cxnLst>
                <a:cxn ang="0">
                  <a:pos x="connsiteX0" y="connsiteY0"/>
                </a:cxn>
                <a:cxn ang="0">
                  <a:pos x="connsiteX1" y="connsiteY1"/>
                </a:cxn>
                <a:cxn ang="0">
                  <a:pos x="connsiteX2" y="connsiteY2"/>
                </a:cxn>
                <a:cxn ang="0">
                  <a:pos x="connsiteX3" y="connsiteY3"/>
                </a:cxn>
              </a:cxnLst>
              <a:rect l="l" t="t" r="r" b="b"/>
              <a:pathLst>
                <a:path w="604433" h="503694">
                  <a:moveTo>
                    <a:pt x="183436" y="434612"/>
                  </a:moveTo>
                  <a:lnTo>
                    <a:pt x="88742" y="382564"/>
                  </a:lnTo>
                  <a:lnTo>
                    <a:pt x="446029" y="88742"/>
                  </a:lnTo>
                  <a:lnTo>
                    <a:pt x="541060" y="140790"/>
                  </a:lnTo>
                  <a:close/>
                </a:path>
              </a:pathLst>
            </a:custGeom>
            <a:solidFill>
              <a:srgbClr val="ED4068"/>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6" name="Freeform: Shape 935">
              <a:extLst>
                <a:ext uri="{FF2B5EF4-FFF2-40B4-BE49-F238E27FC236}">
                  <a16:creationId xmlns:a16="http://schemas.microsoft.com/office/drawing/2014/main" id="{F3A0F2B1-4AC7-4BCF-8EA1-EE9F6D6DB8D9}"/>
                </a:ext>
              </a:extLst>
            </p:cNvPr>
            <p:cNvSpPr/>
            <p:nvPr/>
          </p:nvSpPr>
          <p:spPr>
            <a:xfrm>
              <a:off x="19796853" y="5208117"/>
              <a:ext cx="240817" cy="210715"/>
            </a:xfrm>
            <a:custGeom>
              <a:avLst/>
              <a:gdLst>
                <a:gd name="connsiteX0" fmla="*/ 145826 w 268637"/>
                <a:gd name="connsiteY0" fmla="*/ 172019 h 235057"/>
                <a:gd name="connsiteX1" fmla="*/ 121314 w 268637"/>
                <a:gd name="connsiteY1" fmla="*/ 160938 h 235057"/>
                <a:gd name="connsiteX2" fmla="*/ 88742 w 268637"/>
                <a:gd name="connsiteY2" fmla="*/ 102845 h 235057"/>
                <a:gd name="connsiteX3" fmla="*/ 88742 w 268637"/>
                <a:gd name="connsiteY3" fmla="*/ 88742 h 235057"/>
                <a:gd name="connsiteX4" fmla="*/ 190823 w 268637"/>
                <a:gd name="connsiteY4" fmla="*/ 146834 h 235057"/>
                <a:gd name="connsiteX5" fmla="*/ 145826 w 268637"/>
                <a:gd name="connsiteY5" fmla="*/ 172019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637" h="235057">
                  <a:moveTo>
                    <a:pt x="145826" y="172019"/>
                  </a:moveTo>
                  <a:cubicBezTo>
                    <a:pt x="139782" y="168997"/>
                    <a:pt x="127022" y="163960"/>
                    <a:pt x="121314" y="160938"/>
                  </a:cubicBezTo>
                  <a:cubicBezTo>
                    <a:pt x="100158" y="149857"/>
                    <a:pt x="88742" y="126686"/>
                    <a:pt x="88742" y="102845"/>
                  </a:cubicBezTo>
                  <a:lnTo>
                    <a:pt x="88742" y="88742"/>
                  </a:lnTo>
                  <a:lnTo>
                    <a:pt x="190823" y="146834"/>
                  </a:lnTo>
                  <a:cubicBezTo>
                    <a:pt x="190823" y="169668"/>
                    <a:pt x="166310" y="182764"/>
                    <a:pt x="145826" y="172019"/>
                  </a:cubicBezTo>
                  <a:close/>
                </a:path>
              </a:pathLst>
            </a:custGeom>
            <a:solidFill>
              <a:srgbClr val="94153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7" name="Freeform: Shape 936">
              <a:extLst>
                <a:ext uri="{FF2B5EF4-FFF2-40B4-BE49-F238E27FC236}">
                  <a16:creationId xmlns:a16="http://schemas.microsoft.com/office/drawing/2014/main" id="{88F5E15A-BC5C-4F8F-8AD7-A6689BDD53F6}"/>
                </a:ext>
              </a:extLst>
            </p:cNvPr>
            <p:cNvSpPr/>
            <p:nvPr/>
          </p:nvSpPr>
          <p:spPr>
            <a:xfrm>
              <a:off x="19978069" y="5310764"/>
              <a:ext cx="240817" cy="210715"/>
            </a:xfrm>
            <a:custGeom>
              <a:avLst/>
              <a:gdLst>
                <a:gd name="connsiteX0" fmla="*/ 142469 w 268637"/>
                <a:gd name="connsiteY0" fmla="*/ 168997 h 235057"/>
                <a:gd name="connsiteX1" fmla="*/ 121314 w 268637"/>
                <a:gd name="connsiteY1" fmla="*/ 160938 h 235057"/>
                <a:gd name="connsiteX2" fmla="*/ 88742 w 268637"/>
                <a:gd name="connsiteY2" fmla="*/ 102845 h 235057"/>
                <a:gd name="connsiteX3" fmla="*/ 88742 w 268637"/>
                <a:gd name="connsiteY3" fmla="*/ 88742 h 235057"/>
                <a:gd name="connsiteX4" fmla="*/ 187130 w 268637"/>
                <a:gd name="connsiteY4" fmla="*/ 143812 h 235057"/>
                <a:gd name="connsiteX5" fmla="*/ 142469 w 268637"/>
                <a:gd name="connsiteY5" fmla="*/ 168997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637" h="235057">
                  <a:moveTo>
                    <a:pt x="142469" y="168997"/>
                  </a:moveTo>
                  <a:cubicBezTo>
                    <a:pt x="137432" y="166646"/>
                    <a:pt x="126351" y="163288"/>
                    <a:pt x="121314" y="160938"/>
                  </a:cubicBezTo>
                  <a:cubicBezTo>
                    <a:pt x="99822" y="150528"/>
                    <a:pt x="88742" y="126687"/>
                    <a:pt x="88742" y="102845"/>
                  </a:cubicBezTo>
                  <a:lnTo>
                    <a:pt x="88742" y="88742"/>
                  </a:lnTo>
                  <a:lnTo>
                    <a:pt x="187130" y="143812"/>
                  </a:lnTo>
                  <a:cubicBezTo>
                    <a:pt x="187130" y="166982"/>
                    <a:pt x="163288" y="179407"/>
                    <a:pt x="142469" y="168997"/>
                  </a:cubicBezTo>
                  <a:close/>
                </a:path>
              </a:pathLst>
            </a:custGeom>
            <a:solidFill>
              <a:srgbClr val="94153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8" name="Freeform: Shape 937">
              <a:extLst>
                <a:ext uri="{FF2B5EF4-FFF2-40B4-BE49-F238E27FC236}">
                  <a16:creationId xmlns:a16="http://schemas.microsoft.com/office/drawing/2014/main" id="{B1FAB631-3F87-4A8C-B35B-18DC2C88D5BE}"/>
                </a:ext>
              </a:extLst>
            </p:cNvPr>
            <p:cNvSpPr/>
            <p:nvPr/>
          </p:nvSpPr>
          <p:spPr>
            <a:xfrm>
              <a:off x="20153263" y="5408294"/>
              <a:ext cx="240817" cy="210715"/>
            </a:xfrm>
            <a:custGeom>
              <a:avLst/>
              <a:gdLst>
                <a:gd name="connsiteX0" fmla="*/ 138775 w 268637"/>
                <a:gd name="connsiteY0" fmla="*/ 165975 h 235057"/>
                <a:gd name="connsiteX1" fmla="*/ 119299 w 268637"/>
                <a:gd name="connsiteY1" fmla="*/ 156236 h 235057"/>
                <a:gd name="connsiteX2" fmla="*/ 88742 w 268637"/>
                <a:gd name="connsiteY2" fmla="*/ 102845 h 235057"/>
                <a:gd name="connsiteX3" fmla="*/ 88742 w 268637"/>
                <a:gd name="connsiteY3" fmla="*/ 88742 h 235057"/>
                <a:gd name="connsiteX4" fmla="*/ 183772 w 268637"/>
                <a:gd name="connsiteY4" fmla="*/ 140790 h 235057"/>
                <a:gd name="connsiteX5" fmla="*/ 138775 w 268637"/>
                <a:gd name="connsiteY5" fmla="*/ 165975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637" h="235057">
                  <a:moveTo>
                    <a:pt x="138775" y="165975"/>
                  </a:moveTo>
                  <a:cubicBezTo>
                    <a:pt x="133738" y="163624"/>
                    <a:pt x="124000" y="158923"/>
                    <a:pt x="119299" y="156236"/>
                  </a:cubicBezTo>
                  <a:cubicBezTo>
                    <a:pt x="101166" y="146163"/>
                    <a:pt x="88742" y="126686"/>
                    <a:pt x="88742" y="102845"/>
                  </a:cubicBezTo>
                  <a:lnTo>
                    <a:pt x="88742" y="88742"/>
                  </a:lnTo>
                  <a:lnTo>
                    <a:pt x="183772" y="140790"/>
                  </a:lnTo>
                  <a:cubicBezTo>
                    <a:pt x="183436" y="163624"/>
                    <a:pt x="159259" y="176049"/>
                    <a:pt x="138775" y="165975"/>
                  </a:cubicBezTo>
                  <a:close/>
                </a:path>
              </a:pathLst>
            </a:custGeom>
            <a:solidFill>
              <a:srgbClr val="94153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9" name="Freeform: Shape 938">
              <a:extLst>
                <a:ext uri="{FF2B5EF4-FFF2-40B4-BE49-F238E27FC236}">
                  <a16:creationId xmlns:a16="http://schemas.microsoft.com/office/drawing/2014/main" id="{29C0507A-6BD1-47F9-B7C5-91FC91930B6F}"/>
                </a:ext>
              </a:extLst>
            </p:cNvPr>
            <p:cNvSpPr/>
            <p:nvPr/>
          </p:nvSpPr>
          <p:spPr>
            <a:xfrm>
              <a:off x="19888364" y="5259892"/>
              <a:ext cx="240817" cy="210715"/>
            </a:xfrm>
            <a:custGeom>
              <a:avLst/>
              <a:gdLst>
                <a:gd name="connsiteX0" fmla="*/ 144149 w 268637"/>
                <a:gd name="connsiteY0" fmla="*/ 170676 h 235057"/>
                <a:gd name="connsiteX1" fmla="*/ 121314 w 268637"/>
                <a:gd name="connsiteY1" fmla="*/ 160938 h 235057"/>
                <a:gd name="connsiteX2" fmla="*/ 88742 w 268637"/>
                <a:gd name="connsiteY2" fmla="*/ 102845 h 235057"/>
                <a:gd name="connsiteX3" fmla="*/ 88742 w 268637"/>
                <a:gd name="connsiteY3" fmla="*/ 88742 h 235057"/>
                <a:gd name="connsiteX4" fmla="*/ 189145 w 268637"/>
                <a:gd name="connsiteY4" fmla="*/ 145491 h 235057"/>
                <a:gd name="connsiteX5" fmla="*/ 144149 w 268637"/>
                <a:gd name="connsiteY5" fmla="*/ 170676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637" h="235057">
                  <a:moveTo>
                    <a:pt x="144149" y="170676"/>
                  </a:moveTo>
                  <a:cubicBezTo>
                    <a:pt x="138776" y="167989"/>
                    <a:pt x="126687" y="163960"/>
                    <a:pt x="121314" y="160938"/>
                  </a:cubicBezTo>
                  <a:cubicBezTo>
                    <a:pt x="100160" y="150192"/>
                    <a:pt x="88742" y="126686"/>
                    <a:pt x="88742" y="102845"/>
                  </a:cubicBezTo>
                  <a:lnTo>
                    <a:pt x="88742" y="88742"/>
                  </a:lnTo>
                  <a:lnTo>
                    <a:pt x="189145" y="145491"/>
                  </a:lnTo>
                  <a:cubicBezTo>
                    <a:pt x="188809" y="168661"/>
                    <a:pt x="164632" y="181086"/>
                    <a:pt x="144149" y="170676"/>
                  </a:cubicBezTo>
                  <a:close/>
                </a:path>
              </a:pathLst>
            </a:custGeom>
            <a:solidFill>
              <a:srgbClr val="B09F8F"/>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0" name="Freeform: Shape 939">
              <a:extLst>
                <a:ext uri="{FF2B5EF4-FFF2-40B4-BE49-F238E27FC236}">
                  <a16:creationId xmlns:a16="http://schemas.microsoft.com/office/drawing/2014/main" id="{B548C815-B387-4914-8F2D-13590AE97E03}"/>
                </a:ext>
              </a:extLst>
            </p:cNvPr>
            <p:cNvSpPr/>
            <p:nvPr/>
          </p:nvSpPr>
          <p:spPr>
            <a:xfrm>
              <a:off x="20066568" y="5360131"/>
              <a:ext cx="240817" cy="210715"/>
            </a:xfrm>
            <a:custGeom>
              <a:avLst/>
              <a:gdLst>
                <a:gd name="connsiteX0" fmla="*/ 140454 w 268637"/>
                <a:gd name="connsiteY0" fmla="*/ 167654 h 235057"/>
                <a:gd name="connsiteX1" fmla="*/ 121314 w 268637"/>
                <a:gd name="connsiteY1" fmla="*/ 160938 h 235057"/>
                <a:gd name="connsiteX2" fmla="*/ 88742 w 268637"/>
                <a:gd name="connsiteY2" fmla="*/ 102845 h 235057"/>
                <a:gd name="connsiteX3" fmla="*/ 88742 w 268637"/>
                <a:gd name="connsiteY3" fmla="*/ 88742 h 235057"/>
                <a:gd name="connsiteX4" fmla="*/ 185451 w 268637"/>
                <a:gd name="connsiteY4" fmla="*/ 142469 h 235057"/>
                <a:gd name="connsiteX5" fmla="*/ 140454 w 268637"/>
                <a:gd name="connsiteY5" fmla="*/ 167654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637" h="235057">
                  <a:moveTo>
                    <a:pt x="140454" y="167654"/>
                  </a:moveTo>
                  <a:cubicBezTo>
                    <a:pt x="135753" y="165639"/>
                    <a:pt x="125679" y="163288"/>
                    <a:pt x="121314" y="160938"/>
                  </a:cubicBezTo>
                  <a:cubicBezTo>
                    <a:pt x="99487" y="151200"/>
                    <a:pt x="88742" y="126687"/>
                    <a:pt x="88742" y="102845"/>
                  </a:cubicBezTo>
                  <a:lnTo>
                    <a:pt x="88742" y="88742"/>
                  </a:lnTo>
                  <a:lnTo>
                    <a:pt x="185451" y="142469"/>
                  </a:lnTo>
                  <a:cubicBezTo>
                    <a:pt x="185451" y="165303"/>
                    <a:pt x="161274" y="177392"/>
                    <a:pt x="140454" y="167654"/>
                  </a:cubicBezTo>
                  <a:close/>
                </a:path>
              </a:pathLst>
            </a:custGeom>
            <a:solidFill>
              <a:srgbClr val="B09F8F"/>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1" name="Freeform: Shape 940">
              <a:extLst>
                <a:ext uri="{FF2B5EF4-FFF2-40B4-BE49-F238E27FC236}">
                  <a16:creationId xmlns:a16="http://schemas.microsoft.com/office/drawing/2014/main" id="{1D010C69-313A-437F-8C0C-A441B6EDE647}"/>
                </a:ext>
              </a:extLst>
            </p:cNvPr>
            <p:cNvSpPr/>
            <p:nvPr/>
          </p:nvSpPr>
          <p:spPr>
            <a:xfrm>
              <a:off x="22509655" y="4131665"/>
              <a:ext cx="331123" cy="1745921"/>
            </a:xfrm>
            <a:custGeom>
              <a:avLst/>
              <a:gdLst>
                <a:gd name="connsiteX0" fmla="*/ 88742 w 369376"/>
                <a:gd name="connsiteY0" fmla="*/ 1877530 h 1947620"/>
                <a:gd name="connsiteX1" fmla="*/ 297942 w 369376"/>
                <a:gd name="connsiteY1" fmla="*/ 1756643 h 1947620"/>
                <a:gd name="connsiteX2" fmla="*/ 297942 w 369376"/>
                <a:gd name="connsiteY2" fmla="*/ 88742 h 1947620"/>
                <a:gd name="connsiteX3" fmla="*/ 88742 w 369376"/>
                <a:gd name="connsiteY3" fmla="*/ 209292 h 1947620"/>
              </a:gdLst>
              <a:ahLst/>
              <a:cxnLst>
                <a:cxn ang="0">
                  <a:pos x="connsiteX0" y="connsiteY0"/>
                </a:cxn>
                <a:cxn ang="0">
                  <a:pos x="connsiteX1" y="connsiteY1"/>
                </a:cxn>
                <a:cxn ang="0">
                  <a:pos x="connsiteX2" y="connsiteY2"/>
                </a:cxn>
                <a:cxn ang="0">
                  <a:pos x="connsiteX3" y="connsiteY3"/>
                </a:cxn>
              </a:cxnLst>
              <a:rect l="l" t="t" r="r" b="b"/>
              <a:pathLst>
                <a:path w="369376" h="1947620">
                  <a:moveTo>
                    <a:pt x="88742" y="1877530"/>
                  </a:moveTo>
                  <a:lnTo>
                    <a:pt x="297942" y="1756643"/>
                  </a:lnTo>
                  <a:lnTo>
                    <a:pt x="297942" y="88742"/>
                  </a:lnTo>
                  <a:lnTo>
                    <a:pt x="88742" y="209292"/>
                  </a:lnTo>
                  <a:close/>
                </a:path>
              </a:pathLst>
            </a:custGeom>
            <a:solidFill>
              <a:srgbClr val="E3D7C7"/>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2" name="Freeform: Shape 941">
              <a:extLst>
                <a:ext uri="{FF2B5EF4-FFF2-40B4-BE49-F238E27FC236}">
                  <a16:creationId xmlns:a16="http://schemas.microsoft.com/office/drawing/2014/main" id="{A32B85D0-9F93-403F-AAF9-7FA2AD0475DB}"/>
                </a:ext>
              </a:extLst>
            </p:cNvPr>
            <p:cNvSpPr/>
            <p:nvPr/>
          </p:nvSpPr>
          <p:spPr>
            <a:xfrm>
              <a:off x="22447042" y="4349604"/>
              <a:ext cx="210715" cy="1535207"/>
            </a:xfrm>
            <a:custGeom>
              <a:avLst/>
              <a:gdLst>
                <a:gd name="connsiteX0" fmla="*/ 88742 w 235057"/>
                <a:gd name="connsiteY0" fmla="*/ 1592439 h 1712562"/>
                <a:gd name="connsiteX1" fmla="*/ 158588 w 235057"/>
                <a:gd name="connsiteY1" fmla="*/ 1634413 h 1712562"/>
                <a:gd name="connsiteX2" fmla="*/ 158588 w 235057"/>
                <a:gd name="connsiteY2" fmla="*/ 88742 h 1712562"/>
                <a:gd name="connsiteX3" fmla="*/ 88742 w 235057"/>
                <a:gd name="connsiteY3" fmla="*/ 129037 h 1712562"/>
              </a:gdLst>
              <a:ahLst/>
              <a:cxnLst>
                <a:cxn ang="0">
                  <a:pos x="connsiteX0" y="connsiteY0"/>
                </a:cxn>
                <a:cxn ang="0">
                  <a:pos x="connsiteX1" y="connsiteY1"/>
                </a:cxn>
                <a:cxn ang="0">
                  <a:pos x="connsiteX2" y="connsiteY2"/>
                </a:cxn>
                <a:cxn ang="0">
                  <a:pos x="connsiteX3" y="connsiteY3"/>
                </a:cxn>
              </a:cxnLst>
              <a:rect l="l" t="t" r="r" b="b"/>
              <a:pathLst>
                <a:path w="235057" h="1712562">
                  <a:moveTo>
                    <a:pt x="88742" y="1592439"/>
                  </a:moveTo>
                  <a:lnTo>
                    <a:pt x="158588" y="1634413"/>
                  </a:lnTo>
                  <a:lnTo>
                    <a:pt x="158588" y="88742"/>
                  </a:lnTo>
                  <a:lnTo>
                    <a:pt x="88742" y="129037"/>
                  </a:lnTo>
                  <a:close/>
                </a:path>
              </a:pathLst>
            </a:custGeom>
            <a:solidFill>
              <a:srgbClr val="B09F8F"/>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3" name="Freeform: Shape 942">
              <a:extLst>
                <a:ext uri="{FF2B5EF4-FFF2-40B4-BE49-F238E27FC236}">
                  <a16:creationId xmlns:a16="http://schemas.microsoft.com/office/drawing/2014/main" id="{FA290A3C-18DB-471B-B0B5-17D0C1C70A42}"/>
                </a:ext>
              </a:extLst>
            </p:cNvPr>
            <p:cNvSpPr/>
            <p:nvPr/>
          </p:nvSpPr>
          <p:spPr>
            <a:xfrm>
              <a:off x="19737854" y="4940810"/>
              <a:ext cx="270919" cy="240816"/>
            </a:xfrm>
            <a:custGeom>
              <a:avLst/>
              <a:gdLst>
                <a:gd name="connsiteX0" fmla="*/ 241193 w 302216"/>
                <a:gd name="connsiteY0" fmla="*/ 135082 h 268637"/>
                <a:gd name="connsiteX1" fmla="*/ 164968 w 302216"/>
                <a:gd name="connsiteY1" fmla="*/ 181421 h 268637"/>
                <a:gd name="connsiteX2" fmla="*/ 88742 w 302216"/>
                <a:gd name="connsiteY2" fmla="*/ 135082 h 268637"/>
                <a:gd name="connsiteX3" fmla="*/ 164968 w 302216"/>
                <a:gd name="connsiteY3" fmla="*/ 88742 h 268637"/>
                <a:gd name="connsiteX4" fmla="*/ 241193 w 302216"/>
                <a:gd name="connsiteY4" fmla="*/ 135082 h 268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216" h="268637">
                  <a:moveTo>
                    <a:pt x="241193" y="135082"/>
                  </a:moveTo>
                  <a:cubicBezTo>
                    <a:pt x="241193" y="160602"/>
                    <a:pt x="206943" y="181421"/>
                    <a:pt x="164968" y="181421"/>
                  </a:cubicBezTo>
                  <a:cubicBezTo>
                    <a:pt x="122993" y="181421"/>
                    <a:pt x="88742" y="160602"/>
                    <a:pt x="88742" y="135082"/>
                  </a:cubicBezTo>
                  <a:cubicBezTo>
                    <a:pt x="88742" y="109561"/>
                    <a:pt x="122993" y="88742"/>
                    <a:pt x="164968" y="88742"/>
                  </a:cubicBezTo>
                  <a:cubicBezTo>
                    <a:pt x="206943" y="89077"/>
                    <a:pt x="241193" y="109561"/>
                    <a:pt x="241193" y="135082"/>
                  </a:cubicBezTo>
                  <a:close/>
                </a:path>
              </a:pathLst>
            </a:custGeom>
            <a:solidFill>
              <a:srgbClr val="B3B3B3"/>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4" name="Freeform: Shape 943">
              <a:extLst>
                <a:ext uri="{FF2B5EF4-FFF2-40B4-BE49-F238E27FC236}">
                  <a16:creationId xmlns:a16="http://schemas.microsoft.com/office/drawing/2014/main" id="{69A67ADB-3630-436C-9011-E8883049A654}"/>
                </a:ext>
              </a:extLst>
            </p:cNvPr>
            <p:cNvSpPr/>
            <p:nvPr/>
          </p:nvSpPr>
          <p:spPr>
            <a:xfrm>
              <a:off x="19983787" y="4621387"/>
              <a:ext cx="210715" cy="301022"/>
            </a:xfrm>
            <a:custGeom>
              <a:avLst/>
              <a:gdLst>
                <a:gd name="connsiteX0" fmla="*/ 116612 w 235057"/>
                <a:gd name="connsiteY0" fmla="*/ 90800 h 335796"/>
                <a:gd name="connsiteX1" fmla="*/ 102845 w 235057"/>
                <a:gd name="connsiteY1" fmla="*/ 90465 h 335796"/>
                <a:gd name="connsiteX2" fmla="*/ 88742 w 235057"/>
                <a:gd name="connsiteY2" fmla="*/ 98524 h 335796"/>
                <a:gd name="connsiteX3" fmla="*/ 102173 w 235057"/>
                <a:gd name="connsiteY3" fmla="*/ 100874 h 335796"/>
                <a:gd name="connsiteX4" fmla="*/ 134074 w 235057"/>
                <a:gd name="connsiteY4" fmla="*/ 205643 h 335796"/>
                <a:gd name="connsiteX5" fmla="*/ 115605 w 235057"/>
                <a:gd name="connsiteY5" fmla="*/ 273474 h 335796"/>
                <a:gd name="connsiteX6" fmla="*/ 129709 w 235057"/>
                <a:gd name="connsiteY6" fmla="*/ 265415 h 335796"/>
                <a:gd name="connsiteX7" fmla="*/ 149857 w 235057"/>
                <a:gd name="connsiteY7" fmla="*/ 197584 h 335796"/>
                <a:gd name="connsiteX8" fmla="*/ 116612 w 235057"/>
                <a:gd name="connsiteY8" fmla="*/ 90800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335796">
                  <a:moveTo>
                    <a:pt x="116612" y="90800"/>
                  </a:moveTo>
                  <a:cubicBezTo>
                    <a:pt x="111575" y="88114"/>
                    <a:pt x="107210" y="88114"/>
                    <a:pt x="102845" y="90465"/>
                  </a:cubicBezTo>
                  <a:lnTo>
                    <a:pt x="88742" y="98524"/>
                  </a:lnTo>
                  <a:cubicBezTo>
                    <a:pt x="93107" y="96173"/>
                    <a:pt x="97473" y="98188"/>
                    <a:pt x="102173" y="100874"/>
                  </a:cubicBezTo>
                  <a:cubicBezTo>
                    <a:pt x="120643" y="111620"/>
                    <a:pt x="134074" y="157624"/>
                    <a:pt x="134074" y="205643"/>
                  </a:cubicBezTo>
                  <a:cubicBezTo>
                    <a:pt x="134074" y="240902"/>
                    <a:pt x="127358" y="266422"/>
                    <a:pt x="115605" y="273474"/>
                  </a:cubicBezTo>
                  <a:lnTo>
                    <a:pt x="129709" y="265415"/>
                  </a:lnTo>
                  <a:cubicBezTo>
                    <a:pt x="141462" y="258699"/>
                    <a:pt x="149857" y="232842"/>
                    <a:pt x="149857" y="197584"/>
                  </a:cubicBezTo>
                  <a:cubicBezTo>
                    <a:pt x="150192" y="149229"/>
                    <a:pt x="135082" y="101546"/>
                    <a:pt x="116612" y="90800"/>
                  </a:cubicBezTo>
                  <a:close/>
                </a:path>
              </a:pathLst>
            </a:custGeom>
            <a:solidFill>
              <a:srgbClr val="334961"/>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5" name="Freeform: Shape 944">
              <a:extLst>
                <a:ext uri="{FF2B5EF4-FFF2-40B4-BE49-F238E27FC236}">
                  <a16:creationId xmlns:a16="http://schemas.microsoft.com/office/drawing/2014/main" id="{3F002FD6-974F-4978-8065-D4A7A97EEDCD}"/>
                </a:ext>
              </a:extLst>
            </p:cNvPr>
            <p:cNvSpPr/>
            <p:nvPr/>
          </p:nvSpPr>
          <p:spPr>
            <a:xfrm>
              <a:off x="19965905" y="4628611"/>
              <a:ext cx="210715" cy="301022"/>
            </a:xfrm>
            <a:custGeom>
              <a:avLst/>
              <a:gdLst>
                <a:gd name="connsiteX0" fmla="*/ 122458 w 235057"/>
                <a:gd name="connsiteY0" fmla="*/ 90800 h 335796"/>
                <a:gd name="connsiteX1" fmla="*/ 108691 w 235057"/>
                <a:gd name="connsiteY1" fmla="*/ 90465 h 335796"/>
                <a:gd name="connsiteX2" fmla="*/ 95259 w 235057"/>
                <a:gd name="connsiteY2" fmla="*/ 110948 h 335796"/>
                <a:gd name="connsiteX3" fmla="*/ 96601 w 235057"/>
                <a:gd name="connsiteY3" fmla="*/ 220082 h 335796"/>
                <a:gd name="connsiteX4" fmla="*/ 102310 w 235057"/>
                <a:gd name="connsiteY4" fmla="*/ 236872 h 335796"/>
                <a:gd name="connsiteX5" fmla="*/ 106676 w 235057"/>
                <a:gd name="connsiteY5" fmla="*/ 246610 h 335796"/>
                <a:gd name="connsiteX6" fmla="*/ 114063 w 235057"/>
                <a:gd name="connsiteY6" fmla="*/ 258027 h 335796"/>
                <a:gd name="connsiteX7" fmla="*/ 125480 w 235057"/>
                <a:gd name="connsiteY7" fmla="*/ 266758 h 335796"/>
                <a:gd name="connsiteX8" fmla="*/ 135890 w 235057"/>
                <a:gd name="connsiteY8" fmla="*/ 265415 h 335796"/>
                <a:gd name="connsiteX9" fmla="*/ 156038 w 235057"/>
                <a:gd name="connsiteY9" fmla="*/ 197584 h 335796"/>
                <a:gd name="connsiteX10" fmla="*/ 122458 w 235057"/>
                <a:gd name="connsiteY10" fmla="*/ 90800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057" h="335796">
                  <a:moveTo>
                    <a:pt x="122458" y="90800"/>
                  </a:moveTo>
                  <a:cubicBezTo>
                    <a:pt x="117422" y="88114"/>
                    <a:pt x="113056" y="88114"/>
                    <a:pt x="108691" y="90465"/>
                  </a:cubicBezTo>
                  <a:cubicBezTo>
                    <a:pt x="103654" y="93823"/>
                    <a:pt x="99624" y="98524"/>
                    <a:pt x="95259" y="110948"/>
                  </a:cubicBezTo>
                  <a:cubicBezTo>
                    <a:pt x="89886" y="126059"/>
                    <a:pt x="83170" y="168705"/>
                    <a:pt x="96601" y="220082"/>
                  </a:cubicBezTo>
                  <a:cubicBezTo>
                    <a:pt x="98281" y="226462"/>
                    <a:pt x="100632" y="232843"/>
                    <a:pt x="102310" y="236872"/>
                  </a:cubicBezTo>
                  <a:cubicBezTo>
                    <a:pt x="103654" y="240230"/>
                    <a:pt x="105332" y="243252"/>
                    <a:pt x="106676" y="246610"/>
                  </a:cubicBezTo>
                  <a:cubicBezTo>
                    <a:pt x="107347" y="248289"/>
                    <a:pt x="111377" y="255005"/>
                    <a:pt x="114063" y="258027"/>
                  </a:cubicBezTo>
                  <a:cubicBezTo>
                    <a:pt x="119100" y="263736"/>
                    <a:pt x="122122" y="265415"/>
                    <a:pt x="125480" y="266758"/>
                  </a:cubicBezTo>
                  <a:cubicBezTo>
                    <a:pt x="130181" y="268437"/>
                    <a:pt x="133539" y="266758"/>
                    <a:pt x="135890" y="265415"/>
                  </a:cubicBezTo>
                  <a:cubicBezTo>
                    <a:pt x="147643" y="258699"/>
                    <a:pt x="156038" y="232843"/>
                    <a:pt x="156038" y="197584"/>
                  </a:cubicBezTo>
                  <a:cubicBezTo>
                    <a:pt x="156038" y="149229"/>
                    <a:pt x="140927" y="101546"/>
                    <a:pt x="122458" y="90800"/>
                  </a:cubicBezTo>
                  <a:close/>
                </a:path>
              </a:pathLst>
            </a:custGeom>
            <a:solidFill>
              <a:srgbClr val="27394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6" name="Freeform: Shape 945">
              <a:extLst>
                <a:ext uri="{FF2B5EF4-FFF2-40B4-BE49-F238E27FC236}">
                  <a16:creationId xmlns:a16="http://schemas.microsoft.com/office/drawing/2014/main" id="{43EE7B47-4977-481D-9BE2-879DA23C96AB}"/>
                </a:ext>
              </a:extLst>
            </p:cNvPr>
            <p:cNvSpPr/>
            <p:nvPr/>
          </p:nvSpPr>
          <p:spPr>
            <a:xfrm>
              <a:off x="19972348" y="4639017"/>
              <a:ext cx="180612" cy="270919"/>
            </a:xfrm>
            <a:custGeom>
              <a:avLst/>
              <a:gdLst>
                <a:gd name="connsiteX0" fmla="*/ 113926 w 201477"/>
                <a:gd name="connsiteY0" fmla="*/ 89938 h 302216"/>
                <a:gd name="connsiteX1" fmla="*/ 88742 w 201477"/>
                <a:gd name="connsiteY1" fmla="*/ 152733 h 302216"/>
                <a:gd name="connsiteX2" fmla="*/ 113590 w 201477"/>
                <a:gd name="connsiteY2" fmla="*/ 244405 h 302216"/>
                <a:gd name="connsiteX3" fmla="*/ 138775 w 201477"/>
                <a:gd name="connsiteY3" fmla="*/ 181611 h 302216"/>
                <a:gd name="connsiteX4" fmla="*/ 113926 w 201477"/>
                <a:gd name="connsiteY4" fmla="*/ 89938 h 302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477" h="302216">
                  <a:moveTo>
                    <a:pt x="113926" y="89938"/>
                  </a:moveTo>
                  <a:cubicBezTo>
                    <a:pt x="102845" y="82887"/>
                    <a:pt x="89078" y="107400"/>
                    <a:pt x="88742" y="152733"/>
                  </a:cubicBezTo>
                  <a:cubicBezTo>
                    <a:pt x="88742" y="198065"/>
                    <a:pt x="102509" y="238696"/>
                    <a:pt x="113590" y="244405"/>
                  </a:cubicBezTo>
                  <a:cubicBezTo>
                    <a:pt x="124672" y="251457"/>
                    <a:pt x="138775" y="226944"/>
                    <a:pt x="138775" y="181611"/>
                  </a:cubicBezTo>
                  <a:cubicBezTo>
                    <a:pt x="138775" y="136278"/>
                    <a:pt x="125008" y="95647"/>
                    <a:pt x="113926" y="89938"/>
                  </a:cubicBez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7" name="Freeform: Shape 946">
              <a:extLst>
                <a:ext uri="{FF2B5EF4-FFF2-40B4-BE49-F238E27FC236}">
                  <a16:creationId xmlns:a16="http://schemas.microsoft.com/office/drawing/2014/main" id="{010FF773-570B-45C7-9D07-5C937DB13BD3}"/>
                </a:ext>
              </a:extLst>
            </p:cNvPr>
            <p:cNvSpPr/>
            <p:nvPr/>
          </p:nvSpPr>
          <p:spPr>
            <a:xfrm>
              <a:off x="19795347" y="4678018"/>
              <a:ext cx="361226" cy="391328"/>
            </a:xfrm>
            <a:custGeom>
              <a:avLst/>
              <a:gdLst>
                <a:gd name="connsiteX0" fmla="*/ 305331 w 402955"/>
                <a:gd name="connsiteY0" fmla="*/ 88742 h 436535"/>
                <a:gd name="connsiteX1" fmla="*/ 271080 w 402955"/>
                <a:gd name="connsiteY1" fmla="*/ 110904 h 436535"/>
                <a:gd name="connsiteX2" fmla="*/ 245559 w 402955"/>
                <a:gd name="connsiteY2" fmla="*/ 133738 h 436535"/>
                <a:gd name="connsiteX3" fmla="*/ 226754 w 402955"/>
                <a:gd name="connsiteY3" fmla="*/ 164296 h 436535"/>
                <a:gd name="connsiteX4" fmla="*/ 217016 w 402955"/>
                <a:gd name="connsiteY4" fmla="*/ 194182 h 436535"/>
                <a:gd name="connsiteX5" fmla="*/ 214665 w 402955"/>
                <a:gd name="connsiteY5" fmla="*/ 207949 h 436535"/>
                <a:gd name="connsiteX6" fmla="*/ 213658 w 402955"/>
                <a:gd name="connsiteY6" fmla="*/ 217687 h 436535"/>
                <a:gd name="connsiteX7" fmla="*/ 204592 w 402955"/>
                <a:gd name="connsiteY7" fmla="*/ 253282 h 436535"/>
                <a:gd name="connsiteX8" fmla="*/ 155901 w 402955"/>
                <a:gd name="connsiteY8" fmla="*/ 315740 h 436535"/>
                <a:gd name="connsiteX9" fmla="*/ 122993 w 402955"/>
                <a:gd name="connsiteY9" fmla="*/ 338910 h 436535"/>
                <a:gd name="connsiteX10" fmla="*/ 88742 w 402955"/>
                <a:gd name="connsiteY10" fmla="*/ 361073 h 436535"/>
                <a:gd name="connsiteX11" fmla="*/ 105867 w 402955"/>
                <a:gd name="connsiteY11" fmla="*/ 370811 h 436535"/>
                <a:gd name="connsiteX12" fmla="*/ 140118 w 402955"/>
                <a:gd name="connsiteY12" fmla="*/ 348648 h 436535"/>
                <a:gd name="connsiteX13" fmla="*/ 173027 w 402955"/>
                <a:gd name="connsiteY13" fmla="*/ 325478 h 436535"/>
                <a:gd name="connsiteX14" fmla="*/ 221718 w 402955"/>
                <a:gd name="connsiteY14" fmla="*/ 263020 h 436535"/>
                <a:gd name="connsiteX15" fmla="*/ 230784 w 402955"/>
                <a:gd name="connsiteY15" fmla="*/ 227425 h 436535"/>
                <a:gd name="connsiteX16" fmla="*/ 231791 w 402955"/>
                <a:gd name="connsiteY16" fmla="*/ 217687 h 436535"/>
                <a:gd name="connsiteX17" fmla="*/ 234142 w 402955"/>
                <a:gd name="connsiteY17" fmla="*/ 203920 h 436535"/>
                <a:gd name="connsiteX18" fmla="*/ 243879 w 402955"/>
                <a:gd name="connsiteY18" fmla="*/ 174034 h 436535"/>
                <a:gd name="connsiteX19" fmla="*/ 262685 w 402955"/>
                <a:gd name="connsiteY19" fmla="*/ 143476 h 436535"/>
                <a:gd name="connsiteX20" fmla="*/ 288205 w 402955"/>
                <a:gd name="connsiteY20" fmla="*/ 120642 h 436535"/>
                <a:gd name="connsiteX21" fmla="*/ 322457 w 402955"/>
                <a:gd name="connsiteY21" fmla="*/ 98480 h 436535"/>
                <a:gd name="connsiteX22" fmla="*/ 305331 w 402955"/>
                <a:gd name="connsiteY22" fmla="*/ 88742 h 43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02955" h="436535">
                  <a:moveTo>
                    <a:pt x="305331" y="88742"/>
                  </a:moveTo>
                  <a:lnTo>
                    <a:pt x="271080" y="110904"/>
                  </a:lnTo>
                  <a:cubicBezTo>
                    <a:pt x="262349" y="116277"/>
                    <a:pt x="253282" y="124336"/>
                    <a:pt x="245559" y="133738"/>
                  </a:cubicBezTo>
                  <a:cubicBezTo>
                    <a:pt x="237835" y="143140"/>
                    <a:pt x="231455" y="153886"/>
                    <a:pt x="226754" y="164296"/>
                  </a:cubicBezTo>
                  <a:cubicBezTo>
                    <a:pt x="222053" y="174705"/>
                    <a:pt x="219031" y="184779"/>
                    <a:pt x="217016" y="194182"/>
                  </a:cubicBezTo>
                  <a:cubicBezTo>
                    <a:pt x="216009" y="198883"/>
                    <a:pt x="215337" y="203584"/>
                    <a:pt x="214665" y="207949"/>
                  </a:cubicBezTo>
                  <a:lnTo>
                    <a:pt x="213658" y="217687"/>
                  </a:lnTo>
                  <a:cubicBezTo>
                    <a:pt x="212315" y="229440"/>
                    <a:pt x="209292" y="241529"/>
                    <a:pt x="204592" y="253282"/>
                  </a:cubicBezTo>
                  <a:cubicBezTo>
                    <a:pt x="195189" y="276788"/>
                    <a:pt x="177056" y="298614"/>
                    <a:pt x="155901" y="315740"/>
                  </a:cubicBezTo>
                  <a:cubicBezTo>
                    <a:pt x="145156" y="324135"/>
                    <a:pt x="134745" y="331187"/>
                    <a:pt x="122993" y="338910"/>
                  </a:cubicBezTo>
                  <a:lnTo>
                    <a:pt x="88742" y="361073"/>
                  </a:lnTo>
                  <a:lnTo>
                    <a:pt x="105867" y="370811"/>
                  </a:lnTo>
                  <a:lnTo>
                    <a:pt x="140118" y="348648"/>
                  </a:lnTo>
                  <a:cubicBezTo>
                    <a:pt x="151871" y="341260"/>
                    <a:pt x="162281" y="333873"/>
                    <a:pt x="173027" y="325478"/>
                  </a:cubicBezTo>
                  <a:cubicBezTo>
                    <a:pt x="193846" y="308353"/>
                    <a:pt x="212315" y="286526"/>
                    <a:pt x="221718" y="263020"/>
                  </a:cubicBezTo>
                  <a:cubicBezTo>
                    <a:pt x="226418" y="251267"/>
                    <a:pt x="229440" y="239178"/>
                    <a:pt x="230784" y="227425"/>
                  </a:cubicBezTo>
                  <a:lnTo>
                    <a:pt x="231791" y="217687"/>
                  </a:lnTo>
                  <a:cubicBezTo>
                    <a:pt x="232462" y="213322"/>
                    <a:pt x="233135" y="208621"/>
                    <a:pt x="234142" y="203920"/>
                  </a:cubicBezTo>
                  <a:cubicBezTo>
                    <a:pt x="236157" y="194518"/>
                    <a:pt x="239179" y="184444"/>
                    <a:pt x="243879" y="174034"/>
                  </a:cubicBezTo>
                  <a:cubicBezTo>
                    <a:pt x="248581" y="163624"/>
                    <a:pt x="254961" y="153214"/>
                    <a:pt x="262685" y="143476"/>
                  </a:cubicBezTo>
                  <a:cubicBezTo>
                    <a:pt x="270408" y="133738"/>
                    <a:pt x="279475" y="126015"/>
                    <a:pt x="288205" y="120642"/>
                  </a:cubicBezTo>
                  <a:lnTo>
                    <a:pt x="322457" y="98480"/>
                  </a:lnTo>
                  <a:lnTo>
                    <a:pt x="305331" y="88742"/>
                  </a:lnTo>
                  <a:close/>
                </a:path>
              </a:pathLst>
            </a:custGeom>
            <a:solidFill>
              <a:srgbClr val="334961"/>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8" name="Freeform: Shape 947">
              <a:extLst>
                <a:ext uri="{FF2B5EF4-FFF2-40B4-BE49-F238E27FC236}">
                  <a16:creationId xmlns:a16="http://schemas.microsoft.com/office/drawing/2014/main" id="{9DA86771-F39D-4DBF-B476-091504E76D3E}"/>
                </a:ext>
              </a:extLst>
            </p:cNvPr>
            <p:cNvSpPr/>
            <p:nvPr/>
          </p:nvSpPr>
          <p:spPr>
            <a:xfrm>
              <a:off x="19795348" y="4921845"/>
              <a:ext cx="150510" cy="180612"/>
            </a:xfrm>
            <a:custGeom>
              <a:avLst/>
              <a:gdLst>
                <a:gd name="connsiteX0" fmla="*/ 105867 w 167898"/>
                <a:gd name="connsiteY0" fmla="*/ 113590 h 201477"/>
                <a:gd name="connsiteX1" fmla="*/ 88742 w 167898"/>
                <a:gd name="connsiteY1" fmla="*/ 103517 h 201477"/>
                <a:gd name="connsiteX2" fmla="*/ 88742 w 167898"/>
                <a:gd name="connsiteY2" fmla="*/ 88742 h 201477"/>
                <a:gd name="connsiteX3" fmla="*/ 105531 w 167898"/>
                <a:gd name="connsiteY3" fmla="*/ 98816 h 201477"/>
              </a:gdLst>
              <a:ahLst/>
              <a:cxnLst>
                <a:cxn ang="0">
                  <a:pos x="connsiteX0" y="connsiteY0"/>
                </a:cxn>
                <a:cxn ang="0">
                  <a:pos x="connsiteX1" y="connsiteY1"/>
                </a:cxn>
                <a:cxn ang="0">
                  <a:pos x="connsiteX2" y="connsiteY2"/>
                </a:cxn>
                <a:cxn ang="0">
                  <a:pos x="connsiteX3" y="connsiteY3"/>
                </a:cxn>
              </a:cxnLst>
              <a:rect l="l" t="t" r="r" b="b"/>
              <a:pathLst>
                <a:path w="167898" h="201477">
                  <a:moveTo>
                    <a:pt x="105867" y="113590"/>
                  </a:moveTo>
                  <a:lnTo>
                    <a:pt x="88742" y="103517"/>
                  </a:lnTo>
                  <a:lnTo>
                    <a:pt x="88742" y="88742"/>
                  </a:lnTo>
                  <a:lnTo>
                    <a:pt x="105531" y="98816"/>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9" name="Freeform: Shape 948">
              <a:extLst>
                <a:ext uri="{FF2B5EF4-FFF2-40B4-BE49-F238E27FC236}">
                  <a16:creationId xmlns:a16="http://schemas.microsoft.com/office/drawing/2014/main" id="{A4DD88E5-8C4F-43C0-A1D4-F133481892E4}"/>
                </a:ext>
              </a:extLst>
            </p:cNvPr>
            <p:cNvSpPr/>
            <p:nvPr/>
          </p:nvSpPr>
          <p:spPr>
            <a:xfrm>
              <a:off x="19810399" y="4686747"/>
              <a:ext cx="331123" cy="391328"/>
            </a:xfrm>
            <a:custGeom>
              <a:avLst/>
              <a:gdLst>
                <a:gd name="connsiteX0" fmla="*/ 305331 w 369376"/>
                <a:gd name="connsiteY0" fmla="*/ 88742 h 436535"/>
                <a:gd name="connsiteX1" fmla="*/ 305331 w 369376"/>
                <a:gd name="connsiteY1" fmla="*/ 140790 h 436535"/>
                <a:gd name="connsiteX2" fmla="*/ 271080 w 369376"/>
                <a:gd name="connsiteY2" fmla="*/ 158251 h 436535"/>
                <a:gd name="connsiteX3" fmla="*/ 269064 w 369376"/>
                <a:gd name="connsiteY3" fmla="*/ 159259 h 436535"/>
                <a:gd name="connsiteX4" fmla="*/ 256305 w 369376"/>
                <a:gd name="connsiteY4" fmla="*/ 173362 h 436535"/>
                <a:gd name="connsiteX5" fmla="*/ 250260 w 369376"/>
                <a:gd name="connsiteY5" fmla="*/ 187466 h 436535"/>
                <a:gd name="connsiteX6" fmla="*/ 248245 w 369376"/>
                <a:gd name="connsiteY6" fmla="*/ 195525 h 436535"/>
                <a:gd name="connsiteX7" fmla="*/ 245895 w 369376"/>
                <a:gd name="connsiteY7" fmla="*/ 207278 h 436535"/>
                <a:gd name="connsiteX8" fmla="*/ 228097 w 369376"/>
                <a:gd name="connsiteY8" fmla="*/ 259326 h 436535"/>
                <a:gd name="connsiteX9" fmla="*/ 195861 w 369376"/>
                <a:gd name="connsiteY9" fmla="*/ 306002 h 436535"/>
                <a:gd name="connsiteX10" fmla="*/ 158923 w 369376"/>
                <a:gd name="connsiteY10" fmla="*/ 337567 h 436535"/>
                <a:gd name="connsiteX11" fmla="*/ 144484 w 369376"/>
                <a:gd name="connsiteY11" fmla="*/ 346297 h 436535"/>
                <a:gd name="connsiteX12" fmla="*/ 122993 w 369376"/>
                <a:gd name="connsiteY12" fmla="*/ 357714 h 436535"/>
                <a:gd name="connsiteX13" fmla="*/ 88742 w 369376"/>
                <a:gd name="connsiteY13" fmla="*/ 375176 h 436535"/>
                <a:gd name="connsiteX14" fmla="*/ 88742 w 369376"/>
                <a:gd name="connsiteY14" fmla="*/ 360401 h 436535"/>
                <a:gd name="connsiteX15" fmla="*/ 122993 w 369376"/>
                <a:gd name="connsiteY15" fmla="*/ 338238 h 436535"/>
                <a:gd name="connsiteX16" fmla="*/ 155901 w 369376"/>
                <a:gd name="connsiteY16" fmla="*/ 315068 h 436535"/>
                <a:gd name="connsiteX17" fmla="*/ 204592 w 369376"/>
                <a:gd name="connsiteY17" fmla="*/ 252610 h 436535"/>
                <a:gd name="connsiteX18" fmla="*/ 213658 w 369376"/>
                <a:gd name="connsiteY18" fmla="*/ 217016 h 436535"/>
                <a:gd name="connsiteX19" fmla="*/ 214665 w 369376"/>
                <a:gd name="connsiteY19" fmla="*/ 207278 h 436535"/>
                <a:gd name="connsiteX20" fmla="*/ 217016 w 369376"/>
                <a:gd name="connsiteY20" fmla="*/ 193510 h 436535"/>
                <a:gd name="connsiteX21" fmla="*/ 226754 w 369376"/>
                <a:gd name="connsiteY21" fmla="*/ 163624 h 436535"/>
                <a:gd name="connsiteX22" fmla="*/ 245559 w 369376"/>
                <a:gd name="connsiteY22" fmla="*/ 133067 h 436535"/>
                <a:gd name="connsiteX23" fmla="*/ 271080 w 369376"/>
                <a:gd name="connsiteY23" fmla="*/ 110232 h 436535"/>
                <a:gd name="connsiteX24" fmla="*/ 305331 w 369376"/>
                <a:gd name="connsiteY24" fmla="*/ 88742 h 43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69376" h="436535">
                  <a:moveTo>
                    <a:pt x="305331" y="88742"/>
                  </a:moveTo>
                  <a:lnTo>
                    <a:pt x="305331" y="140790"/>
                  </a:lnTo>
                  <a:lnTo>
                    <a:pt x="271080" y="158251"/>
                  </a:lnTo>
                  <a:cubicBezTo>
                    <a:pt x="270408" y="158587"/>
                    <a:pt x="269736" y="158923"/>
                    <a:pt x="269064" y="159259"/>
                  </a:cubicBezTo>
                  <a:cubicBezTo>
                    <a:pt x="264700" y="161945"/>
                    <a:pt x="260669" y="165975"/>
                    <a:pt x="256305" y="173362"/>
                  </a:cubicBezTo>
                  <a:cubicBezTo>
                    <a:pt x="253954" y="177392"/>
                    <a:pt x="251939" y="182429"/>
                    <a:pt x="250260" y="187466"/>
                  </a:cubicBezTo>
                  <a:cubicBezTo>
                    <a:pt x="249588" y="190152"/>
                    <a:pt x="248581" y="192838"/>
                    <a:pt x="248245" y="195525"/>
                  </a:cubicBezTo>
                  <a:lnTo>
                    <a:pt x="245895" y="207278"/>
                  </a:lnTo>
                  <a:cubicBezTo>
                    <a:pt x="242537" y="223732"/>
                    <a:pt x="236828" y="241865"/>
                    <a:pt x="228097" y="259326"/>
                  </a:cubicBezTo>
                  <a:cubicBezTo>
                    <a:pt x="219367" y="276788"/>
                    <a:pt x="207950" y="292906"/>
                    <a:pt x="195861" y="306002"/>
                  </a:cubicBezTo>
                  <a:cubicBezTo>
                    <a:pt x="183773" y="319098"/>
                    <a:pt x="171012" y="329172"/>
                    <a:pt x="158923" y="337567"/>
                  </a:cubicBezTo>
                  <a:cubicBezTo>
                    <a:pt x="154222" y="340589"/>
                    <a:pt x="149186" y="343611"/>
                    <a:pt x="144484" y="346297"/>
                  </a:cubicBezTo>
                  <a:cubicBezTo>
                    <a:pt x="137096" y="350663"/>
                    <a:pt x="129709" y="354357"/>
                    <a:pt x="122993" y="357714"/>
                  </a:cubicBezTo>
                  <a:lnTo>
                    <a:pt x="88742" y="375176"/>
                  </a:lnTo>
                  <a:lnTo>
                    <a:pt x="88742" y="360401"/>
                  </a:lnTo>
                  <a:lnTo>
                    <a:pt x="122993" y="338238"/>
                  </a:lnTo>
                  <a:cubicBezTo>
                    <a:pt x="134745" y="330851"/>
                    <a:pt x="145156" y="323463"/>
                    <a:pt x="155901" y="315068"/>
                  </a:cubicBezTo>
                  <a:cubicBezTo>
                    <a:pt x="176720" y="297943"/>
                    <a:pt x="195189" y="276116"/>
                    <a:pt x="204592" y="252610"/>
                  </a:cubicBezTo>
                  <a:cubicBezTo>
                    <a:pt x="209292" y="240857"/>
                    <a:pt x="212315" y="228769"/>
                    <a:pt x="213658" y="217016"/>
                  </a:cubicBezTo>
                  <a:lnTo>
                    <a:pt x="214665" y="207278"/>
                  </a:lnTo>
                  <a:cubicBezTo>
                    <a:pt x="215337" y="202912"/>
                    <a:pt x="216009" y="198211"/>
                    <a:pt x="217016" y="193510"/>
                  </a:cubicBezTo>
                  <a:cubicBezTo>
                    <a:pt x="219031" y="184108"/>
                    <a:pt x="222053" y="174034"/>
                    <a:pt x="226754" y="163624"/>
                  </a:cubicBezTo>
                  <a:cubicBezTo>
                    <a:pt x="231455" y="153214"/>
                    <a:pt x="237835" y="142805"/>
                    <a:pt x="245559" y="133067"/>
                  </a:cubicBezTo>
                  <a:cubicBezTo>
                    <a:pt x="253282" y="123329"/>
                    <a:pt x="262349" y="115605"/>
                    <a:pt x="271080" y="110232"/>
                  </a:cubicBezTo>
                  <a:lnTo>
                    <a:pt x="305331" y="88742"/>
                  </a:lnTo>
                  <a:close/>
                </a:path>
              </a:pathLst>
            </a:custGeom>
            <a:solidFill>
              <a:srgbClr val="27394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0" name="Freeform: Shape 949">
              <a:extLst>
                <a:ext uri="{FF2B5EF4-FFF2-40B4-BE49-F238E27FC236}">
                  <a16:creationId xmlns:a16="http://schemas.microsoft.com/office/drawing/2014/main" id="{ADCD16AC-7D87-40F4-BE5A-020ADD3FF086}"/>
                </a:ext>
              </a:extLst>
            </p:cNvPr>
            <p:cNvSpPr/>
            <p:nvPr/>
          </p:nvSpPr>
          <p:spPr>
            <a:xfrm>
              <a:off x="19774879" y="4877595"/>
              <a:ext cx="210715" cy="210715"/>
            </a:xfrm>
            <a:custGeom>
              <a:avLst/>
              <a:gdLst>
                <a:gd name="connsiteX0" fmla="*/ 162617 w 235057"/>
                <a:gd name="connsiteY0" fmla="*/ 125679 h 235057"/>
                <a:gd name="connsiteX1" fmla="*/ 125679 w 235057"/>
                <a:gd name="connsiteY1" fmla="*/ 162617 h 235057"/>
                <a:gd name="connsiteX2" fmla="*/ 88742 w 235057"/>
                <a:gd name="connsiteY2" fmla="*/ 125679 h 235057"/>
                <a:gd name="connsiteX3" fmla="*/ 125679 w 235057"/>
                <a:gd name="connsiteY3" fmla="*/ 88742 h 235057"/>
                <a:gd name="connsiteX4" fmla="*/ 162617 w 235057"/>
                <a:gd name="connsiteY4" fmla="*/ 125679 h 235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057" h="235057">
                  <a:moveTo>
                    <a:pt x="162617" y="125679"/>
                  </a:moveTo>
                  <a:cubicBezTo>
                    <a:pt x="162617" y="146163"/>
                    <a:pt x="146162" y="162617"/>
                    <a:pt x="125679" y="162617"/>
                  </a:cubicBezTo>
                  <a:cubicBezTo>
                    <a:pt x="105195" y="162617"/>
                    <a:pt x="88742" y="146163"/>
                    <a:pt x="88742" y="125679"/>
                  </a:cubicBezTo>
                  <a:cubicBezTo>
                    <a:pt x="88742" y="105195"/>
                    <a:pt x="105195" y="88742"/>
                    <a:pt x="125679" y="88742"/>
                  </a:cubicBezTo>
                  <a:cubicBezTo>
                    <a:pt x="146162" y="88742"/>
                    <a:pt x="162617" y="105195"/>
                    <a:pt x="162617" y="125679"/>
                  </a:cubicBezTo>
                  <a:close/>
                </a:path>
              </a:pathLst>
            </a:custGeom>
            <a:solidFill>
              <a:srgbClr val="334961"/>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1" name="Freeform: Shape 950">
              <a:extLst>
                <a:ext uri="{FF2B5EF4-FFF2-40B4-BE49-F238E27FC236}">
                  <a16:creationId xmlns:a16="http://schemas.microsoft.com/office/drawing/2014/main" id="{97419722-70A5-4F36-B65B-555B73B6CB3C}"/>
                </a:ext>
              </a:extLst>
            </p:cNvPr>
            <p:cNvSpPr/>
            <p:nvPr/>
          </p:nvSpPr>
          <p:spPr>
            <a:xfrm>
              <a:off x="19750496" y="4797825"/>
              <a:ext cx="270919" cy="270919"/>
            </a:xfrm>
            <a:custGeom>
              <a:avLst/>
              <a:gdLst>
                <a:gd name="connsiteX0" fmla="*/ 217016 w 302216"/>
                <a:gd name="connsiteY0" fmla="*/ 152879 h 302216"/>
                <a:gd name="connsiteX1" fmla="*/ 152879 w 302216"/>
                <a:gd name="connsiteY1" fmla="*/ 217016 h 302216"/>
                <a:gd name="connsiteX2" fmla="*/ 88742 w 302216"/>
                <a:gd name="connsiteY2" fmla="*/ 152879 h 302216"/>
                <a:gd name="connsiteX3" fmla="*/ 152879 w 302216"/>
                <a:gd name="connsiteY3" fmla="*/ 88741 h 302216"/>
                <a:gd name="connsiteX4" fmla="*/ 217016 w 302216"/>
                <a:gd name="connsiteY4" fmla="*/ 152879 h 302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216" h="302216">
                  <a:moveTo>
                    <a:pt x="217016" y="152879"/>
                  </a:moveTo>
                  <a:cubicBezTo>
                    <a:pt x="217016" y="188301"/>
                    <a:pt x="188301" y="217016"/>
                    <a:pt x="152879" y="217016"/>
                  </a:cubicBezTo>
                  <a:cubicBezTo>
                    <a:pt x="117457" y="217016"/>
                    <a:pt x="88742" y="188301"/>
                    <a:pt x="88742" y="152879"/>
                  </a:cubicBezTo>
                  <a:cubicBezTo>
                    <a:pt x="88742" y="117457"/>
                    <a:pt x="117457" y="88741"/>
                    <a:pt x="152879" y="88741"/>
                  </a:cubicBezTo>
                  <a:cubicBezTo>
                    <a:pt x="188301" y="88741"/>
                    <a:pt x="217016" y="117457"/>
                    <a:pt x="217016" y="152879"/>
                  </a:cubicBezTo>
                  <a:close/>
                </a:path>
              </a:pathLst>
            </a:custGeom>
            <a:solidFill>
              <a:srgbClr val="27394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2" name="Freeform: Shape 951">
              <a:extLst>
                <a:ext uri="{FF2B5EF4-FFF2-40B4-BE49-F238E27FC236}">
                  <a16:creationId xmlns:a16="http://schemas.microsoft.com/office/drawing/2014/main" id="{50CA4C20-CAC0-4D62-A32E-9087C54F5C42}"/>
                </a:ext>
              </a:extLst>
            </p:cNvPr>
            <p:cNvSpPr/>
            <p:nvPr/>
          </p:nvSpPr>
          <p:spPr>
            <a:xfrm>
              <a:off x="19737854" y="4796320"/>
              <a:ext cx="270919" cy="240816"/>
            </a:xfrm>
            <a:custGeom>
              <a:avLst/>
              <a:gdLst>
                <a:gd name="connsiteX0" fmla="*/ 241193 w 302216"/>
                <a:gd name="connsiteY0" fmla="*/ 135081 h 268637"/>
                <a:gd name="connsiteX1" fmla="*/ 164968 w 302216"/>
                <a:gd name="connsiteY1" fmla="*/ 181421 h 268637"/>
                <a:gd name="connsiteX2" fmla="*/ 88742 w 302216"/>
                <a:gd name="connsiteY2" fmla="*/ 135081 h 268637"/>
                <a:gd name="connsiteX3" fmla="*/ 164968 w 302216"/>
                <a:gd name="connsiteY3" fmla="*/ 88742 h 268637"/>
                <a:gd name="connsiteX4" fmla="*/ 241193 w 302216"/>
                <a:gd name="connsiteY4" fmla="*/ 135081 h 268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216" h="268637">
                  <a:moveTo>
                    <a:pt x="241193" y="135081"/>
                  </a:moveTo>
                  <a:cubicBezTo>
                    <a:pt x="241193" y="160602"/>
                    <a:pt x="206943" y="181421"/>
                    <a:pt x="164968" y="181421"/>
                  </a:cubicBezTo>
                  <a:cubicBezTo>
                    <a:pt x="122993" y="181421"/>
                    <a:pt x="88742" y="160602"/>
                    <a:pt x="88742" y="135081"/>
                  </a:cubicBezTo>
                  <a:cubicBezTo>
                    <a:pt x="88742" y="109561"/>
                    <a:pt x="122993" y="88742"/>
                    <a:pt x="164968" y="88742"/>
                  </a:cubicBezTo>
                  <a:cubicBezTo>
                    <a:pt x="206943" y="88742"/>
                    <a:pt x="241193" y="109561"/>
                    <a:pt x="241193" y="135081"/>
                  </a:cubicBezTo>
                  <a:close/>
                </a:path>
              </a:pathLst>
            </a:custGeom>
            <a:solidFill>
              <a:srgbClr val="334961"/>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3" name="Freeform: Shape 952">
              <a:extLst>
                <a:ext uri="{FF2B5EF4-FFF2-40B4-BE49-F238E27FC236}">
                  <a16:creationId xmlns:a16="http://schemas.microsoft.com/office/drawing/2014/main" id="{C13335D5-83AF-4069-A8D4-2FAAAF182B41}"/>
                </a:ext>
              </a:extLst>
            </p:cNvPr>
            <p:cNvSpPr/>
            <p:nvPr/>
          </p:nvSpPr>
          <p:spPr>
            <a:xfrm>
              <a:off x="19809578" y="4726262"/>
              <a:ext cx="150510" cy="210715"/>
            </a:xfrm>
            <a:custGeom>
              <a:avLst/>
              <a:gdLst>
                <a:gd name="connsiteX0" fmla="*/ 148758 w 167898"/>
                <a:gd name="connsiteY0" fmla="*/ 25521 h 235057"/>
                <a:gd name="connsiteX1" fmla="*/ 148422 w 167898"/>
                <a:gd name="connsiteY1" fmla="*/ 202149 h 235057"/>
                <a:gd name="connsiteX2" fmla="*/ 130624 w 167898"/>
                <a:gd name="connsiteY2" fmla="*/ 227334 h 235057"/>
                <a:gd name="connsiteX3" fmla="*/ 43317 w 167898"/>
                <a:gd name="connsiteY3" fmla="*/ 227334 h 235057"/>
                <a:gd name="connsiteX4" fmla="*/ 25185 w 167898"/>
                <a:gd name="connsiteY4" fmla="*/ 201814 h 235057"/>
                <a:gd name="connsiteX5" fmla="*/ 25520 w 167898"/>
                <a:gd name="connsiteY5" fmla="*/ 25185 h 235057"/>
                <a:gd name="connsiteX6" fmla="*/ 43653 w 167898"/>
                <a:gd name="connsiteY6" fmla="*/ 50705 h 235057"/>
                <a:gd name="connsiteX7" fmla="*/ 130960 w 167898"/>
                <a:gd name="connsiteY7" fmla="*/ 50705 h 235057"/>
                <a:gd name="connsiteX8" fmla="*/ 148758 w 167898"/>
                <a:gd name="connsiteY8" fmla="*/ 25521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898" h="235057">
                  <a:moveTo>
                    <a:pt x="148758" y="25521"/>
                  </a:moveTo>
                  <a:lnTo>
                    <a:pt x="148422" y="202149"/>
                  </a:lnTo>
                  <a:cubicBezTo>
                    <a:pt x="148422" y="211216"/>
                    <a:pt x="142377" y="220283"/>
                    <a:pt x="130624" y="227334"/>
                  </a:cubicBezTo>
                  <a:cubicBezTo>
                    <a:pt x="106783" y="241102"/>
                    <a:pt x="67494" y="241102"/>
                    <a:pt x="43317" y="227334"/>
                  </a:cubicBezTo>
                  <a:cubicBezTo>
                    <a:pt x="31229" y="220283"/>
                    <a:pt x="25185" y="211216"/>
                    <a:pt x="25185" y="201814"/>
                  </a:cubicBezTo>
                  <a:lnTo>
                    <a:pt x="25520" y="25185"/>
                  </a:lnTo>
                  <a:cubicBezTo>
                    <a:pt x="25520" y="34251"/>
                    <a:pt x="31565" y="43654"/>
                    <a:pt x="43653" y="50705"/>
                  </a:cubicBezTo>
                  <a:cubicBezTo>
                    <a:pt x="67831" y="64809"/>
                    <a:pt x="106783" y="64809"/>
                    <a:pt x="130960" y="50705"/>
                  </a:cubicBezTo>
                  <a:cubicBezTo>
                    <a:pt x="142714" y="43654"/>
                    <a:pt x="148758" y="34587"/>
                    <a:pt x="148758" y="25521"/>
                  </a:cubicBezTo>
                  <a:close/>
                </a:path>
              </a:pathLst>
            </a:custGeom>
            <a:solidFill>
              <a:srgbClr val="63E6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4" name="Freeform: Shape 953">
              <a:extLst>
                <a:ext uri="{FF2B5EF4-FFF2-40B4-BE49-F238E27FC236}">
                  <a16:creationId xmlns:a16="http://schemas.microsoft.com/office/drawing/2014/main" id="{A7CA0E3F-2246-44B2-BB1B-99F5D38AE386}"/>
                </a:ext>
              </a:extLst>
            </p:cNvPr>
            <p:cNvSpPr/>
            <p:nvPr/>
          </p:nvSpPr>
          <p:spPr>
            <a:xfrm>
              <a:off x="19809841" y="4694467"/>
              <a:ext cx="150510" cy="90307"/>
            </a:xfrm>
            <a:custGeom>
              <a:avLst/>
              <a:gdLst>
                <a:gd name="connsiteX0" fmla="*/ 130331 w 167898"/>
                <a:gd name="connsiteY0" fmla="*/ 35469 h 100738"/>
                <a:gd name="connsiteX1" fmla="*/ 130667 w 167898"/>
                <a:gd name="connsiteY1" fmla="*/ 86174 h 100738"/>
                <a:gd name="connsiteX2" fmla="*/ 43360 w 167898"/>
                <a:gd name="connsiteY2" fmla="*/ 86174 h 100738"/>
                <a:gd name="connsiteX3" fmla="*/ 43024 w 167898"/>
                <a:gd name="connsiteY3" fmla="*/ 35805 h 100738"/>
                <a:gd name="connsiteX4" fmla="*/ 130331 w 167898"/>
                <a:gd name="connsiteY4" fmla="*/ 35469 h 100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898" h="100738">
                  <a:moveTo>
                    <a:pt x="130331" y="35469"/>
                  </a:moveTo>
                  <a:cubicBezTo>
                    <a:pt x="154509" y="49572"/>
                    <a:pt x="154509" y="72071"/>
                    <a:pt x="130667" y="86174"/>
                  </a:cubicBezTo>
                  <a:cubicBezTo>
                    <a:pt x="106826" y="99942"/>
                    <a:pt x="67537" y="99942"/>
                    <a:pt x="43360" y="86174"/>
                  </a:cubicBezTo>
                  <a:cubicBezTo>
                    <a:pt x="19183" y="72407"/>
                    <a:pt x="19183" y="49572"/>
                    <a:pt x="43024" y="35805"/>
                  </a:cubicBezTo>
                  <a:cubicBezTo>
                    <a:pt x="67201" y="21701"/>
                    <a:pt x="106154" y="21701"/>
                    <a:pt x="130331" y="35469"/>
                  </a:cubicBezTo>
                  <a:close/>
                </a:path>
              </a:pathLst>
            </a:custGeom>
            <a:solidFill>
              <a:srgbClr val="63E6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5" name="Freeform: Shape 954">
              <a:extLst>
                <a:ext uri="{FF2B5EF4-FFF2-40B4-BE49-F238E27FC236}">
                  <a16:creationId xmlns:a16="http://schemas.microsoft.com/office/drawing/2014/main" id="{2871065B-68B7-4BFF-888B-95C130DD3151}"/>
                </a:ext>
              </a:extLst>
            </p:cNvPr>
            <p:cNvSpPr/>
            <p:nvPr/>
          </p:nvSpPr>
          <p:spPr>
            <a:xfrm>
              <a:off x="19737854" y="4627748"/>
              <a:ext cx="270919" cy="240816"/>
            </a:xfrm>
            <a:custGeom>
              <a:avLst/>
              <a:gdLst>
                <a:gd name="connsiteX0" fmla="*/ 241193 w 302216"/>
                <a:gd name="connsiteY0" fmla="*/ 135081 h 268637"/>
                <a:gd name="connsiteX1" fmla="*/ 164968 w 302216"/>
                <a:gd name="connsiteY1" fmla="*/ 181421 h 268637"/>
                <a:gd name="connsiteX2" fmla="*/ 88742 w 302216"/>
                <a:gd name="connsiteY2" fmla="*/ 135081 h 268637"/>
                <a:gd name="connsiteX3" fmla="*/ 164968 w 302216"/>
                <a:gd name="connsiteY3" fmla="*/ 88742 h 268637"/>
                <a:gd name="connsiteX4" fmla="*/ 241193 w 302216"/>
                <a:gd name="connsiteY4" fmla="*/ 135081 h 268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216" h="268637">
                  <a:moveTo>
                    <a:pt x="241193" y="135081"/>
                  </a:moveTo>
                  <a:cubicBezTo>
                    <a:pt x="241193" y="160602"/>
                    <a:pt x="206943" y="181421"/>
                    <a:pt x="164968" y="181421"/>
                  </a:cubicBezTo>
                  <a:cubicBezTo>
                    <a:pt x="122993" y="181421"/>
                    <a:pt x="88742" y="160602"/>
                    <a:pt x="88742" y="135081"/>
                  </a:cubicBezTo>
                  <a:cubicBezTo>
                    <a:pt x="88742" y="109561"/>
                    <a:pt x="122993" y="88742"/>
                    <a:pt x="164968" y="88742"/>
                  </a:cubicBezTo>
                  <a:cubicBezTo>
                    <a:pt x="206943" y="88742"/>
                    <a:pt x="241193" y="109561"/>
                    <a:pt x="241193" y="135081"/>
                  </a:cubicBezTo>
                  <a:close/>
                </a:path>
              </a:pathLst>
            </a:custGeom>
            <a:solidFill>
              <a:srgbClr val="334961"/>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6" name="Freeform: Shape 955">
              <a:extLst>
                <a:ext uri="{FF2B5EF4-FFF2-40B4-BE49-F238E27FC236}">
                  <a16:creationId xmlns:a16="http://schemas.microsoft.com/office/drawing/2014/main" id="{CA5AB025-7571-4866-89A9-8F399DE645A2}"/>
                </a:ext>
              </a:extLst>
            </p:cNvPr>
            <p:cNvSpPr/>
            <p:nvPr/>
          </p:nvSpPr>
          <p:spPr>
            <a:xfrm>
              <a:off x="19743272" y="4569651"/>
              <a:ext cx="270919" cy="270919"/>
            </a:xfrm>
            <a:custGeom>
              <a:avLst/>
              <a:gdLst>
                <a:gd name="connsiteX0" fmla="*/ 228433 w 302216"/>
                <a:gd name="connsiteY0" fmla="*/ 158587 h 302216"/>
                <a:gd name="connsiteX1" fmla="*/ 158587 w 302216"/>
                <a:gd name="connsiteY1" fmla="*/ 228433 h 302216"/>
                <a:gd name="connsiteX2" fmla="*/ 88742 w 302216"/>
                <a:gd name="connsiteY2" fmla="*/ 158587 h 302216"/>
                <a:gd name="connsiteX3" fmla="*/ 158587 w 302216"/>
                <a:gd name="connsiteY3" fmla="*/ 88742 h 302216"/>
                <a:gd name="connsiteX4" fmla="*/ 228433 w 302216"/>
                <a:gd name="connsiteY4" fmla="*/ 158587 h 302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216" h="302216">
                  <a:moveTo>
                    <a:pt x="228433" y="158587"/>
                  </a:moveTo>
                  <a:cubicBezTo>
                    <a:pt x="228433" y="197204"/>
                    <a:pt x="197203" y="228433"/>
                    <a:pt x="158587" y="228433"/>
                  </a:cubicBezTo>
                  <a:cubicBezTo>
                    <a:pt x="119970" y="228433"/>
                    <a:pt x="88742" y="197204"/>
                    <a:pt x="88742" y="158587"/>
                  </a:cubicBezTo>
                  <a:cubicBezTo>
                    <a:pt x="88742" y="119971"/>
                    <a:pt x="119970" y="88742"/>
                    <a:pt x="158587" y="88742"/>
                  </a:cubicBezTo>
                  <a:cubicBezTo>
                    <a:pt x="197203" y="89077"/>
                    <a:pt x="228433" y="119971"/>
                    <a:pt x="228433" y="158587"/>
                  </a:cubicBezTo>
                  <a:close/>
                </a:path>
              </a:pathLst>
            </a:custGeom>
            <a:solidFill>
              <a:srgbClr val="27394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7" name="Freeform: Shape 956">
              <a:extLst>
                <a:ext uri="{FF2B5EF4-FFF2-40B4-BE49-F238E27FC236}">
                  <a16:creationId xmlns:a16="http://schemas.microsoft.com/office/drawing/2014/main" id="{14DDA664-06C0-4A6D-935B-B1B6BF4F73B3}"/>
                </a:ext>
              </a:extLst>
            </p:cNvPr>
            <p:cNvSpPr/>
            <p:nvPr/>
          </p:nvSpPr>
          <p:spPr>
            <a:xfrm>
              <a:off x="19759227" y="4540451"/>
              <a:ext cx="240817" cy="210715"/>
            </a:xfrm>
            <a:custGeom>
              <a:avLst/>
              <a:gdLst>
                <a:gd name="connsiteX0" fmla="*/ 193510 w 268637"/>
                <a:gd name="connsiteY0" fmla="*/ 139447 h 235057"/>
                <a:gd name="connsiteX1" fmla="*/ 141126 w 268637"/>
                <a:gd name="connsiteY1" fmla="*/ 172355 h 235057"/>
                <a:gd name="connsiteX2" fmla="*/ 88742 w 268637"/>
                <a:gd name="connsiteY2" fmla="*/ 139447 h 235057"/>
                <a:gd name="connsiteX3" fmla="*/ 141126 w 268637"/>
                <a:gd name="connsiteY3" fmla="*/ 88742 h 235057"/>
                <a:gd name="connsiteX4" fmla="*/ 193510 w 268637"/>
                <a:gd name="connsiteY4" fmla="*/ 139447 h 235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637" h="235057">
                  <a:moveTo>
                    <a:pt x="193510" y="139447"/>
                  </a:moveTo>
                  <a:cubicBezTo>
                    <a:pt x="193510" y="157580"/>
                    <a:pt x="170004" y="172355"/>
                    <a:pt x="141126" y="172355"/>
                  </a:cubicBezTo>
                  <a:cubicBezTo>
                    <a:pt x="112247" y="172355"/>
                    <a:pt x="88742" y="157580"/>
                    <a:pt x="88742" y="139447"/>
                  </a:cubicBezTo>
                  <a:cubicBezTo>
                    <a:pt x="88742" y="121314"/>
                    <a:pt x="122992" y="88742"/>
                    <a:pt x="141126" y="88742"/>
                  </a:cubicBezTo>
                  <a:cubicBezTo>
                    <a:pt x="157243" y="88742"/>
                    <a:pt x="193510" y="121314"/>
                    <a:pt x="193510" y="139447"/>
                  </a:cubicBezTo>
                  <a:close/>
                </a:path>
              </a:pathLst>
            </a:custGeom>
            <a:solidFill>
              <a:srgbClr val="334961"/>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8" name="Freeform: Shape 957">
              <a:extLst>
                <a:ext uri="{FF2B5EF4-FFF2-40B4-BE49-F238E27FC236}">
                  <a16:creationId xmlns:a16="http://schemas.microsoft.com/office/drawing/2014/main" id="{E0C9AC5A-8166-4E18-94C7-E4D311AA4DE8}"/>
                </a:ext>
              </a:extLst>
            </p:cNvPr>
            <p:cNvSpPr/>
            <p:nvPr/>
          </p:nvSpPr>
          <p:spPr>
            <a:xfrm>
              <a:off x="20105181" y="4182619"/>
              <a:ext cx="451531" cy="120409"/>
            </a:xfrm>
            <a:custGeom>
              <a:avLst/>
              <a:gdLst>
                <a:gd name="connsiteX0" fmla="*/ 464743 w 503694"/>
                <a:gd name="connsiteY0" fmla="*/ 64809 h 134318"/>
                <a:gd name="connsiteX1" fmla="*/ 31230 w 503694"/>
                <a:gd name="connsiteY1" fmla="*/ 121894 h 134318"/>
                <a:gd name="connsiteX2" fmla="*/ 25185 w 503694"/>
                <a:gd name="connsiteY2" fmla="*/ 82606 h 134318"/>
                <a:gd name="connsiteX3" fmla="*/ 483548 w 503694"/>
                <a:gd name="connsiteY3" fmla="*/ 25185 h 134318"/>
              </a:gdLst>
              <a:ahLst/>
              <a:cxnLst>
                <a:cxn ang="0">
                  <a:pos x="connsiteX0" y="connsiteY0"/>
                </a:cxn>
                <a:cxn ang="0">
                  <a:pos x="connsiteX1" y="connsiteY1"/>
                </a:cxn>
                <a:cxn ang="0">
                  <a:pos x="connsiteX2" y="connsiteY2"/>
                </a:cxn>
                <a:cxn ang="0">
                  <a:pos x="connsiteX3" y="connsiteY3"/>
                </a:cxn>
              </a:cxnLst>
              <a:rect l="l" t="t" r="r" b="b"/>
              <a:pathLst>
                <a:path w="503694" h="134318">
                  <a:moveTo>
                    <a:pt x="464743" y="64809"/>
                  </a:moveTo>
                  <a:lnTo>
                    <a:pt x="31230" y="121894"/>
                  </a:lnTo>
                  <a:lnTo>
                    <a:pt x="25185" y="82606"/>
                  </a:lnTo>
                  <a:lnTo>
                    <a:pt x="483548" y="25185"/>
                  </a:lnTo>
                  <a:close/>
                </a:path>
              </a:pathLst>
            </a:custGeom>
            <a:solidFill>
              <a:srgbClr val="1A27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9" name="Freeform: Shape 958">
              <a:extLst>
                <a:ext uri="{FF2B5EF4-FFF2-40B4-BE49-F238E27FC236}">
                  <a16:creationId xmlns:a16="http://schemas.microsoft.com/office/drawing/2014/main" id="{86F8D2E3-8CAE-48ED-8985-233F6FADD117}"/>
                </a:ext>
              </a:extLst>
            </p:cNvPr>
            <p:cNvSpPr/>
            <p:nvPr/>
          </p:nvSpPr>
          <p:spPr>
            <a:xfrm>
              <a:off x="20063641" y="4145594"/>
              <a:ext cx="481634" cy="120409"/>
            </a:xfrm>
            <a:custGeom>
              <a:avLst/>
              <a:gdLst>
                <a:gd name="connsiteX0" fmla="*/ 529887 w 537274"/>
                <a:gd name="connsiteY0" fmla="*/ 66488 h 134318"/>
                <a:gd name="connsiteX1" fmla="*/ 96709 w 537274"/>
                <a:gd name="connsiteY1" fmla="*/ 123909 h 134318"/>
                <a:gd name="connsiteX2" fmla="*/ 25185 w 537274"/>
                <a:gd name="connsiteY2" fmla="*/ 82606 h 134318"/>
                <a:gd name="connsiteX3" fmla="*/ 458362 w 537274"/>
                <a:gd name="connsiteY3" fmla="*/ 25185 h 134318"/>
              </a:gdLst>
              <a:ahLst/>
              <a:cxnLst>
                <a:cxn ang="0">
                  <a:pos x="connsiteX0" y="connsiteY0"/>
                </a:cxn>
                <a:cxn ang="0">
                  <a:pos x="connsiteX1" y="connsiteY1"/>
                </a:cxn>
                <a:cxn ang="0">
                  <a:pos x="connsiteX2" y="connsiteY2"/>
                </a:cxn>
                <a:cxn ang="0">
                  <a:pos x="connsiteX3" y="connsiteY3"/>
                </a:cxn>
              </a:cxnLst>
              <a:rect l="l" t="t" r="r" b="b"/>
              <a:pathLst>
                <a:path w="537274" h="134318">
                  <a:moveTo>
                    <a:pt x="529887" y="66488"/>
                  </a:moveTo>
                  <a:lnTo>
                    <a:pt x="96709" y="123909"/>
                  </a:lnTo>
                  <a:lnTo>
                    <a:pt x="25185" y="82606"/>
                  </a:lnTo>
                  <a:lnTo>
                    <a:pt x="458362" y="25185"/>
                  </a:lnTo>
                  <a:close/>
                </a:path>
              </a:pathLst>
            </a:custGeom>
            <a:solidFill>
              <a:srgbClr val="27394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0" name="Freeform: Shape 959">
              <a:extLst>
                <a:ext uri="{FF2B5EF4-FFF2-40B4-BE49-F238E27FC236}">
                  <a16:creationId xmlns:a16="http://schemas.microsoft.com/office/drawing/2014/main" id="{C283B08B-0D90-4999-A011-4FC1FDB6A0D3}"/>
                </a:ext>
              </a:extLst>
            </p:cNvPr>
            <p:cNvSpPr/>
            <p:nvPr/>
          </p:nvSpPr>
          <p:spPr>
            <a:xfrm>
              <a:off x="17975074" y="2873202"/>
              <a:ext cx="2799495" cy="2167352"/>
            </a:xfrm>
            <a:custGeom>
              <a:avLst/>
              <a:gdLst>
                <a:gd name="connsiteX0" fmla="*/ 2822462 w 3122908"/>
                <a:gd name="connsiteY0" fmla="*/ 1973785 h 2417735"/>
                <a:gd name="connsiteX1" fmla="*/ 2822462 w 3122908"/>
                <a:gd name="connsiteY1" fmla="*/ 1792791 h 2417735"/>
                <a:gd name="connsiteX2" fmla="*/ 2706613 w 3122908"/>
                <a:gd name="connsiteY2" fmla="*/ 1610117 h 2417735"/>
                <a:gd name="connsiteX3" fmla="*/ 2586733 w 3122908"/>
                <a:gd name="connsiteY3" fmla="*/ 1540943 h 2417735"/>
                <a:gd name="connsiteX4" fmla="*/ 2586733 w 3122908"/>
                <a:gd name="connsiteY4" fmla="*/ 1344838 h 2417735"/>
                <a:gd name="connsiteX5" fmla="*/ 2433610 w 3122908"/>
                <a:gd name="connsiteY5" fmla="*/ 1103064 h 2417735"/>
                <a:gd name="connsiteX6" fmla="*/ 717689 w 3122908"/>
                <a:gd name="connsiteY6" fmla="*/ 112464 h 2417735"/>
                <a:gd name="connsiteX7" fmla="*/ 604190 w 3122908"/>
                <a:gd name="connsiteY7" fmla="*/ 97018 h 2417735"/>
                <a:gd name="connsiteX8" fmla="*/ 563895 w 3122908"/>
                <a:gd name="connsiteY8" fmla="*/ 124889 h 2417735"/>
                <a:gd name="connsiteX9" fmla="*/ 564566 w 3122908"/>
                <a:gd name="connsiteY9" fmla="*/ 373042 h 2417735"/>
                <a:gd name="connsiteX10" fmla="*/ 444686 w 3122908"/>
                <a:gd name="connsiteY10" fmla="*/ 303868 h 2417735"/>
                <a:gd name="connsiteX11" fmla="*/ 358386 w 3122908"/>
                <a:gd name="connsiteY11" fmla="*/ 292787 h 2417735"/>
                <a:gd name="connsiteX12" fmla="*/ 324471 w 3122908"/>
                <a:gd name="connsiteY12" fmla="*/ 316629 h 2417735"/>
                <a:gd name="connsiteX13" fmla="*/ 329172 w 3122908"/>
                <a:gd name="connsiteY13" fmla="*/ 533889 h 2417735"/>
                <a:gd name="connsiteX14" fmla="*/ 200897 w 3122908"/>
                <a:gd name="connsiteY14" fmla="*/ 460014 h 2417735"/>
                <a:gd name="connsiteX15" fmla="*/ 124001 w 3122908"/>
                <a:gd name="connsiteY15" fmla="*/ 449940 h 2417735"/>
                <a:gd name="connsiteX16" fmla="*/ 88742 w 3122908"/>
                <a:gd name="connsiteY16" fmla="*/ 474453 h 2417735"/>
                <a:gd name="connsiteX17" fmla="*/ 97473 w 3122908"/>
                <a:gd name="connsiteY17" fmla="*/ 599705 h 2417735"/>
                <a:gd name="connsiteX18" fmla="*/ 3021925 w 3122908"/>
                <a:gd name="connsiteY18" fmla="*/ 2329058 h 2417735"/>
                <a:gd name="connsiteX19" fmla="*/ 3053490 w 3122908"/>
                <a:gd name="connsiteY19" fmla="*/ 2307903 h 2417735"/>
                <a:gd name="connsiteX20" fmla="*/ 3053490 w 3122908"/>
                <a:gd name="connsiteY20" fmla="*/ 2210186 h 2417735"/>
                <a:gd name="connsiteX21" fmla="*/ 2950400 w 3122908"/>
                <a:gd name="connsiteY21" fmla="*/ 2047660 h 2417735"/>
                <a:gd name="connsiteX22" fmla="*/ 2822462 w 3122908"/>
                <a:gd name="connsiteY22" fmla="*/ 1973785 h 2417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122908" h="2417735">
                  <a:moveTo>
                    <a:pt x="2822462" y="1973785"/>
                  </a:moveTo>
                  <a:lnTo>
                    <a:pt x="2822462" y="1792791"/>
                  </a:lnTo>
                  <a:cubicBezTo>
                    <a:pt x="2822462" y="1728989"/>
                    <a:pt x="2770749" y="1647055"/>
                    <a:pt x="2706613" y="1610117"/>
                  </a:cubicBezTo>
                  <a:lnTo>
                    <a:pt x="2586733" y="1540943"/>
                  </a:lnTo>
                  <a:lnTo>
                    <a:pt x="2586733" y="1344838"/>
                  </a:lnTo>
                  <a:cubicBezTo>
                    <a:pt x="2586733" y="1260217"/>
                    <a:pt x="2518230" y="1152091"/>
                    <a:pt x="2433610" y="1103064"/>
                  </a:cubicBezTo>
                  <a:lnTo>
                    <a:pt x="717689" y="112464"/>
                  </a:lnTo>
                  <a:cubicBezTo>
                    <a:pt x="672692" y="86608"/>
                    <a:pt x="632396" y="82578"/>
                    <a:pt x="604190" y="97018"/>
                  </a:cubicBezTo>
                  <a:cubicBezTo>
                    <a:pt x="579341" y="109778"/>
                    <a:pt x="563895" y="124889"/>
                    <a:pt x="563895" y="124889"/>
                  </a:cubicBezTo>
                  <a:lnTo>
                    <a:pt x="564566" y="373042"/>
                  </a:lnTo>
                  <a:lnTo>
                    <a:pt x="444686" y="303868"/>
                  </a:lnTo>
                  <a:cubicBezTo>
                    <a:pt x="410435" y="284056"/>
                    <a:pt x="379542" y="281034"/>
                    <a:pt x="358386" y="292787"/>
                  </a:cubicBezTo>
                  <a:cubicBezTo>
                    <a:pt x="340254" y="302861"/>
                    <a:pt x="324471" y="316629"/>
                    <a:pt x="324471" y="316629"/>
                  </a:cubicBezTo>
                  <a:lnTo>
                    <a:pt x="329172" y="533889"/>
                  </a:lnTo>
                  <a:lnTo>
                    <a:pt x="200897" y="460014"/>
                  </a:lnTo>
                  <a:cubicBezTo>
                    <a:pt x="170341" y="442552"/>
                    <a:pt x="142805" y="439866"/>
                    <a:pt x="124001" y="449940"/>
                  </a:cubicBezTo>
                  <a:cubicBezTo>
                    <a:pt x="107546" y="458671"/>
                    <a:pt x="88742" y="474453"/>
                    <a:pt x="88742" y="474453"/>
                  </a:cubicBezTo>
                  <a:lnTo>
                    <a:pt x="97473" y="599705"/>
                  </a:lnTo>
                  <a:lnTo>
                    <a:pt x="3021925" y="2329058"/>
                  </a:lnTo>
                  <a:lnTo>
                    <a:pt x="3053490" y="2307903"/>
                  </a:lnTo>
                  <a:lnTo>
                    <a:pt x="3053490" y="2210186"/>
                  </a:lnTo>
                  <a:cubicBezTo>
                    <a:pt x="3053490" y="2153100"/>
                    <a:pt x="3007486" y="2080568"/>
                    <a:pt x="2950400" y="2047660"/>
                  </a:cubicBezTo>
                  <a:lnTo>
                    <a:pt x="2822462" y="1973785"/>
                  </a:lnTo>
                  <a:close/>
                </a:path>
              </a:pathLst>
            </a:custGeom>
            <a:solidFill>
              <a:schemeClr val="bg2">
                <a:lumMod val="9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1" name="Freeform: Shape 960">
              <a:extLst>
                <a:ext uri="{FF2B5EF4-FFF2-40B4-BE49-F238E27FC236}">
                  <a16:creationId xmlns:a16="http://schemas.microsoft.com/office/drawing/2014/main" id="{A7173BAB-C519-4DD2-82E0-423ACCE24875}"/>
                </a:ext>
              </a:extLst>
            </p:cNvPr>
            <p:cNvSpPr/>
            <p:nvPr/>
          </p:nvSpPr>
          <p:spPr>
            <a:xfrm>
              <a:off x="17954303" y="2893606"/>
              <a:ext cx="2799495" cy="2137250"/>
            </a:xfrm>
            <a:custGeom>
              <a:avLst/>
              <a:gdLst>
                <a:gd name="connsiteX0" fmla="*/ 2813732 w 3122908"/>
                <a:gd name="connsiteY0" fmla="*/ 1973858 h 2384155"/>
                <a:gd name="connsiteX1" fmla="*/ 2813732 w 3122908"/>
                <a:gd name="connsiteY1" fmla="*/ 1792863 h 2384155"/>
                <a:gd name="connsiteX2" fmla="*/ 2697882 w 3122908"/>
                <a:gd name="connsiteY2" fmla="*/ 1610190 h 2384155"/>
                <a:gd name="connsiteX3" fmla="*/ 2578002 w 3122908"/>
                <a:gd name="connsiteY3" fmla="*/ 1541016 h 2384155"/>
                <a:gd name="connsiteX4" fmla="*/ 2578002 w 3122908"/>
                <a:gd name="connsiteY4" fmla="*/ 1344911 h 2384155"/>
                <a:gd name="connsiteX5" fmla="*/ 2424879 w 3122908"/>
                <a:gd name="connsiteY5" fmla="*/ 1103137 h 2384155"/>
                <a:gd name="connsiteX6" fmla="*/ 708958 w 3122908"/>
                <a:gd name="connsiteY6" fmla="*/ 112537 h 2384155"/>
                <a:gd name="connsiteX7" fmla="*/ 555835 w 3122908"/>
                <a:gd name="connsiteY7" fmla="*/ 177346 h 2384155"/>
                <a:gd name="connsiteX8" fmla="*/ 555835 w 3122908"/>
                <a:gd name="connsiteY8" fmla="*/ 373451 h 2384155"/>
                <a:gd name="connsiteX9" fmla="*/ 435956 w 3122908"/>
                <a:gd name="connsiteY9" fmla="*/ 304277 h 2384155"/>
                <a:gd name="connsiteX10" fmla="*/ 320106 w 3122908"/>
                <a:gd name="connsiteY10" fmla="*/ 353303 h 2384155"/>
                <a:gd name="connsiteX11" fmla="*/ 320106 w 3122908"/>
                <a:gd name="connsiteY11" fmla="*/ 534298 h 2384155"/>
                <a:gd name="connsiteX12" fmla="*/ 191831 w 3122908"/>
                <a:gd name="connsiteY12" fmla="*/ 460422 h 2384155"/>
                <a:gd name="connsiteX13" fmla="*/ 88742 w 3122908"/>
                <a:gd name="connsiteY13" fmla="*/ 504076 h 2384155"/>
                <a:gd name="connsiteX14" fmla="*/ 88742 w 3122908"/>
                <a:gd name="connsiteY14" fmla="*/ 596756 h 2384155"/>
                <a:gd name="connsiteX15" fmla="*/ 3045095 w 3122908"/>
                <a:gd name="connsiteY15" fmla="*/ 2307304 h 2384155"/>
                <a:gd name="connsiteX16" fmla="*/ 3045095 w 3122908"/>
                <a:gd name="connsiteY16" fmla="*/ 2210930 h 2384155"/>
                <a:gd name="connsiteX17" fmla="*/ 2942005 w 3122908"/>
                <a:gd name="connsiteY17" fmla="*/ 2048405 h 2384155"/>
                <a:gd name="connsiteX18" fmla="*/ 2813732 w 3122908"/>
                <a:gd name="connsiteY18" fmla="*/ 1973858 h 2384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122908" h="2384155">
                  <a:moveTo>
                    <a:pt x="2813732" y="1973858"/>
                  </a:moveTo>
                  <a:lnTo>
                    <a:pt x="2813732" y="1792863"/>
                  </a:lnTo>
                  <a:cubicBezTo>
                    <a:pt x="2813732" y="1729062"/>
                    <a:pt x="2762019" y="1647128"/>
                    <a:pt x="2697882" y="1610190"/>
                  </a:cubicBezTo>
                  <a:lnTo>
                    <a:pt x="2578002" y="1541016"/>
                  </a:lnTo>
                  <a:lnTo>
                    <a:pt x="2578002" y="1344911"/>
                  </a:lnTo>
                  <a:cubicBezTo>
                    <a:pt x="2578002" y="1260290"/>
                    <a:pt x="2509500" y="1152164"/>
                    <a:pt x="2424879" y="1103137"/>
                  </a:cubicBezTo>
                  <a:lnTo>
                    <a:pt x="708958" y="112537"/>
                  </a:lnTo>
                  <a:cubicBezTo>
                    <a:pt x="624338" y="63511"/>
                    <a:pt x="555835" y="92725"/>
                    <a:pt x="555835" y="177346"/>
                  </a:cubicBezTo>
                  <a:lnTo>
                    <a:pt x="555835" y="373451"/>
                  </a:lnTo>
                  <a:lnTo>
                    <a:pt x="435956" y="304277"/>
                  </a:lnTo>
                  <a:cubicBezTo>
                    <a:pt x="372154" y="267339"/>
                    <a:pt x="320106" y="289166"/>
                    <a:pt x="320106" y="353303"/>
                  </a:cubicBezTo>
                  <a:lnTo>
                    <a:pt x="320106" y="534298"/>
                  </a:lnTo>
                  <a:lnTo>
                    <a:pt x="191831" y="460422"/>
                  </a:lnTo>
                  <a:cubicBezTo>
                    <a:pt x="134747" y="427514"/>
                    <a:pt x="88742" y="446991"/>
                    <a:pt x="88742" y="504076"/>
                  </a:cubicBezTo>
                  <a:lnTo>
                    <a:pt x="88742" y="596756"/>
                  </a:lnTo>
                  <a:lnTo>
                    <a:pt x="3045095" y="2307304"/>
                  </a:lnTo>
                  <a:lnTo>
                    <a:pt x="3045095" y="2210930"/>
                  </a:lnTo>
                  <a:cubicBezTo>
                    <a:pt x="3045095" y="2153845"/>
                    <a:pt x="2999091" y="2081313"/>
                    <a:pt x="2942005" y="2048405"/>
                  </a:cubicBezTo>
                  <a:lnTo>
                    <a:pt x="2813732" y="1973858"/>
                  </a:lnTo>
                  <a:close/>
                </a:path>
              </a:pathLst>
            </a:custGeom>
            <a:solidFill>
              <a:schemeClr val="accent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2" name="Freeform: Shape 961">
              <a:extLst>
                <a:ext uri="{FF2B5EF4-FFF2-40B4-BE49-F238E27FC236}">
                  <a16:creationId xmlns:a16="http://schemas.microsoft.com/office/drawing/2014/main" id="{EA22BA77-226D-4E0C-87DA-C5386C14198F}"/>
                </a:ext>
              </a:extLst>
            </p:cNvPr>
            <p:cNvSpPr/>
            <p:nvPr/>
          </p:nvSpPr>
          <p:spPr>
            <a:xfrm>
              <a:off x="18569973" y="3134561"/>
              <a:ext cx="270919" cy="632145"/>
            </a:xfrm>
            <a:custGeom>
              <a:avLst/>
              <a:gdLst>
                <a:gd name="connsiteX0" fmla="*/ 297852 w 302216"/>
                <a:gd name="connsiteY0" fmla="*/ 265507 h 705172"/>
                <a:gd name="connsiteX1" fmla="*/ 297852 w 302216"/>
                <a:gd name="connsiteY1" fmla="*/ 280954 h 705172"/>
                <a:gd name="connsiteX2" fmla="*/ 209873 w 302216"/>
                <a:gd name="connsiteY2" fmla="*/ 238979 h 705172"/>
                <a:gd name="connsiteX3" fmla="*/ 209873 w 302216"/>
                <a:gd name="connsiteY3" fmla="*/ 216481 h 705172"/>
                <a:gd name="connsiteX4" fmla="*/ 163534 w 302216"/>
                <a:gd name="connsiteY4" fmla="*/ 137233 h 705172"/>
                <a:gd name="connsiteX5" fmla="*/ 116858 w 302216"/>
                <a:gd name="connsiteY5" fmla="*/ 162753 h 705172"/>
                <a:gd name="connsiteX6" fmla="*/ 116858 w 302216"/>
                <a:gd name="connsiteY6" fmla="*/ 170477 h 705172"/>
                <a:gd name="connsiteX7" fmla="*/ 193419 w 302216"/>
                <a:gd name="connsiteY7" fmla="*/ 331995 h 705172"/>
                <a:gd name="connsiteX8" fmla="*/ 307926 w 302216"/>
                <a:gd name="connsiteY8" fmla="*/ 590894 h 705172"/>
                <a:gd name="connsiteX9" fmla="*/ 307926 w 302216"/>
                <a:gd name="connsiteY9" fmla="*/ 621116 h 705172"/>
                <a:gd name="connsiteX10" fmla="*/ 166556 w 302216"/>
                <a:gd name="connsiteY10" fmla="*/ 674843 h 705172"/>
                <a:gd name="connsiteX11" fmla="*/ 25185 w 302216"/>
                <a:gd name="connsiteY11" fmla="*/ 457919 h 705172"/>
                <a:gd name="connsiteX12" fmla="*/ 25185 w 302216"/>
                <a:gd name="connsiteY12" fmla="*/ 417287 h 705172"/>
                <a:gd name="connsiteX13" fmla="*/ 113164 w 302216"/>
                <a:gd name="connsiteY13" fmla="*/ 459262 h 705172"/>
                <a:gd name="connsiteX14" fmla="*/ 113164 w 302216"/>
                <a:gd name="connsiteY14" fmla="*/ 502244 h 705172"/>
                <a:gd name="connsiteX15" fmla="*/ 164876 w 302216"/>
                <a:gd name="connsiteY15" fmla="*/ 588879 h 705172"/>
                <a:gd name="connsiteX16" fmla="*/ 216589 w 302216"/>
                <a:gd name="connsiteY16" fmla="*/ 561680 h 705172"/>
                <a:gd name="connsiteX17" fmla="*/ 216589 w 302216"/>
                <a:gd name="connsiteY17" fmla="*/ 542875 h 705172"/>
                <a:gd name="connsiteX18" fmla="*/ 137342 w 302216"/>
                <a:gd name="connsiteY18" fmla="*/ 377327 h 705172"/>
                <a:gd name="connsiteX19" fmla="*/ 25521 w 302216"/>
                <a:gd name="connsiteY19" fmla="*/ 121450 h 705172"/>
                <a:gd name="connsiteX20" fmla="*/ 25521 w 302216"/>
                <a:gd name="connsiteY20" fmla="*/ 108690 h 705172"/>
                <a:gd name="connsiteX21" fmla="*/ 161519 w 302216"/>
                <a:gd name="connsiteY21" fmla="*/ 51940 h 705172"/>
                <a:gd name="connsiteX22" fmla="*/ 297852 w 302216"/>
                <a:gd name="connsiteY22" fmla="*/ 265507 h 7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2216" h="705172">
                  <a:moveTo>
                    <a:pt x="297852" y="265507"/>
                  </a:moveTo>
                  <a:lnTo>
                    <a:pt x="297852" y="280954"/>
                  </a:lnTo>
                  <a:lnTo>
                    <a:pt x="209873" y="238979"/>
                  </a:lnTo>
                  <a:lnTo>
                    <a:pt x="209873" y="216481"/>
                  </a:lnTo>
                  <a:cubicBezTo>
                    <a:pt x="209873" y="181894"/>
                    <a:pt x="193419" y="154358"/>
                    <a:pt x="163534" y="137233"/>
                  </a:cubicBezTo>
                  <a:cubicBezTo>
                    <a:pt x="133311" y="119771"/>
                    <a:pt x="116858" y="128502"/>
                    <a:pt x="116858" y="162753"/>
                  </a:cubicBezTo>
                  <a:lnTo>
                    <a:pt x="116858" y="170477"/>
                  </a:lnTo>
                  <a:cubicBezTo>
                    <a:pt x="116858" y="205735"/>
                    <a:pt x="132304" y="245023"/>
                    <a:pt x="193419" y="331995"/>
                  </a:cubicBezTo>
                  <a:cubicBezTo>
                    <a:pt x="277032" y="450867"/>
                    <a:pt x="307926" y="518698"/>
                    <a:pt x="307926" y="590894"/>
                  </a:cubicBezTo>
                  <a:lnTo>
                    <a:pt x="307926" y="621116"/>
                  </a:lnTo>
                  <a:cubicBezTo>
                    <a:pt x="307926" y="707080"/>
                    <a:pt x="257220" y="726892"/>
                    <a:pt x="166556" y="674843"/>
                  </a:cubicBezTo>
                  <a:cubicBezTo>
                    <a:pt x="76226" y="622795"/>
                    <a:pt x="25185" y="544218"/>
                    <a:pt x="25185" y="457919"/>
                  </a:cubicBezTo>
                  <a:lnTo>
                    <a:pt x="25185" y="417287"/>
                  </a:lnTo>
                  <a:lnTo>
                    <a:pt x="113164" y="459262"/>
                  </a:lnTo>
                  <a:lnTo>
                    <a:pt x="113164" y="502244"/>
                  </a:lnTo>
                  <a:cubicBezTo>
                    <a:pt x="113164" y="540189"/>
                    <a:pt x="130289" y="569067"/>
                    <a:pt x="164876" y="588879"/>
                  </a:cubicBezTo>
                  <a:cubicBezTo>
                    <a:pt x="199463" y="608691"/>
                    <a:pt x="216589" y="599625"/>
                    <a:pt x="216589" y="561680"/>
                  </a:cubicBezTo>
                  <a:lnTo>
                    <a:pt x="216589" y="542875"/>
                  </a:lnTo>
                  <a:cubicBezTo>
                    <a:pt x="216589" y="504930"/>
                    <a:pt x="198456" y="464299"/>
                    <a:pt x="137342" y="377327"/>
                  </a:cubicBezTo>
                  <a:cubicBezTo>
                    <a:pt x="53728" y="258455"/>
                    <a:pt x="25521" y="191968"/>
                    <a:pt x="25521" y="121450"/>
                  </a:cubicBezTo>
                  <a:lnTo>
                    <a:pt x="25521" y="108690"/>
                  </a:lnTo>
                  <a:cubicBezTo>
                    <a:pt x="25521" y="22726"/>
                    <a:pt x="74547" y="1907"/>
                    <a:pt x="161519" y="51940"/>
                  </a:cubicBezTo>
                  <a:cubicBezTo>
                    <a:pt x="248825" y="101974"/>
                    <a:pt x="297852" y="179543"/>
                    <a:pt x="297852" y="265507"/>
                  </a:cubicBez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3" name="Freeform: Shape 962">
              <a:extLst>
                <a:ext uri="{FF2B5EF4-FFF2-40B4-BE49-F238E27FC236}">
                  <a16:creationId xmlns:a16="http://schemas.microsoft.com/office/drawing/2014/main" id="{DB64E17E-9B22-4EBB-A111-88135FDC34CF}"/>
                </a:ext>
              </a:extLst>
            </p:cNvPr>
            <p:cNvSpPr/>
            <p:nvPr/>
          </p:nvSpPr>
          <p:spPr>
            <a:xfrm>
              <a:off x="18843000" y="3253066"/>
              <a:ext cx="301022" cy="662247"/>
            </a:xfrm>
            <a:custGeom>
              <a:avLst/>
              <a:gdLst>
                <a:gd name="connsiteX0" fmla="*/ 311284 w 335796"/>
                <a:gd name="connsiteY0" fmla="*/ 276361 h 738752"/>
                <a:gd name="connsiteX1" fmla="*/ 213902 w 335796"/>
                <a:gd name="connsiteY1" fmla="*/ 220283 h 738752"/>
                <a:gd name="connsiteX2" fmla="*/ 213902 w 335796"/>
                <a:gd name="connsiteY2" fmla="*/ 737074 h 738752"/>
                <a:gd name="connsiteX3" fmla="*/ 122566 w 335796"/>
                <a:gd name="connsiteY3" fmla="*/ 684354 h 738752"/>
                <a:gd name="connsiteX4" fmla="*/ 122566 w 335796"/>
                <a:gd name="connsiteY4" fmla="*/ 167563 h 738752"/>
                <a:gd name="connsiteX5" fmla="*/ 25185 w 335796"/>
                <a:gd name="connsiteY5" fmla="*/ 111485 h 738752"/>
                <a:gd name="connsiteX6" fmla="*/ 25185 w 335796"/>
                <a:gd name="connsiteY6" fmla="*/ 25185 h 738752"/>
                <a:gd name="connsiteX7" fmla="*/ 311284 w 335796"/>
                <a:gd name="connsiteY7" fmla="*/ 190397 h 738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5796" h="738752">
                  <a:moveTo>
                    <a:pt x="311284" y="276361"/>
                  </a:moveTo>
                  <a:lnTo>
                    <a:pt x="213902" y="220283"/>
                  </a:lnTo>
                  <a:lnTo>
                    <a:pt x="213902" y="737074"/>
                  </a:lnTo>
                  <a:lnTo>
                    <a:pt x="122566" y="684354"/>
                  </a:lnTo>
                  <a:lnTo>
                    <a:pt x="122566" y="167563"/>
                  </a:lnTo>
                  <a:lnTo>
                    <a:pt x="25185" y="111485"/>
                  </a:lnTo>
                  <a:lnTo>
                    <a:pt x="25185" y="25185"/>
                  </a:lnTo>
                  <a:lnTo>
                    <a:pt x="311284" y="190397"/>
                  </a:ln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4" name="Freeform: Shape 963">
              <a:extLst>
                <a:ext uri="{FF2B5EF4-FFF2-40B4-BE49-F238E27FC236}">
                  <a16:creationId xmlns:a16="http://schemas.microsoft.com/office/drawing/2014/main" id="{B5B4F39D-6640-4587-98C6-6D498108402D}"/>
                </a:ext>
              </a:extLst>
            </p:cNvPr>
            <p:cNvSpPr/>
            <p:nvPr/>
          </p:nvSpPr>
          <p:spPr>
            <a:xfrm>
              <a:off x="19147030" y="3473292"/>
              <a:ext cx="301022" cy="632145"/>
            </a:xfrm>
            <a:custGeom>
              <a:avLst/>
              <a:gdLst>
                <a:gd name="connsiteX0" fmla="*/ 320014 w 335796"/>
                <a:gd name="connsiteY0" fmla="*/ 289593 h 705172"/>
                <a:gd name="connsiteX1" fmla="*/ 320014 w 335796"/>
                <a:gd name="connsiteY1" fmla="*/ 604906 h 705172"/>
                <a:gd name="connsiteX2" fmla="*/ 172600 w 335796"/>
                <a:gd name="connsiteY2" fmla="*/ 672401 h 705172"/>
                <a:gd name="connsiteX3" fmla="*/ 25185 w 335796"/>
                <a:gd name="connsiteY3" fmla="*/ 434993 h 705172"/>
                <a:gd name="connsiteX4" fmla="*/ 25185 w 335796"/>
                <a:gd name="connsiteY4" fmla="*/ 119680 h 705172"/>
                <a:gd name="connsiteX5" fmla="*/ 172600 w 335796"/>
                <a:gd name="connsiteY5" fmla="*/ 52185 h 705172"/>
                <a:gd name="connsiteX6" fmla="*/ 320014 w 335796"/>
                <a:gd name="connsiteY6" fmla="*/ 289593 h 705172"/>
                <a:gd name="connsiteX7" fmla="*/ 116858 w 335796"/>
                <a:gd name="connsiteY7" fmla="*/ 173072 h 705172"/>
                <a:gd name="connsiteX8" fmla="*/ 116858 w 335796"/>
                <a:gd name="connsiteY8" fmla="*/ 486706 h 705172"/>
                <a:gd name="connsiteX9" fmla="*/ 172935 w 335796"/>
                <a:gd name="connsiteY9" fmla="*/ 587781 h 705172"/>
                <a:gd name="connsiteX10" fmla="*/ 229014 w 335796"/>
                <a:gd name="connsiteY10" fmla="*/ 551179 h 705172"/>
                <a:gd name="connsiteX11" fmla="*/ 229014 w 335796"/>
                <a:gd name="connsiteY11" fmla="*/ 237545 h 705172"/>
                <a:gd name="connsiteX12" fmla="*/ 172935 w 335796"/>
                <a:gd name="connsiteY12" fmla="*/ 136470 h 705172"/>
                <a:gd name="connsiteX13" fmla="*/ 116858 w 335796"/>
                <a:gd name="connsiteY13" fmla="*/ 173072 h 7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796" h="705172">
                  <a:moveTo>
                    <a:pt x="320014" y="289593"/>
                  </a:moveTo>
                  <a:lnTo>
                    <a:pt x="320014" y="604906"/>
                  </a:lnTo>
                  <a:cubicBezTo>
                    <a:pt x="320014" y="699601"/>
                    <a:pt x="263937" y="725121"/>
                    <a:pt x="172600" y="672401"/>
                  </a:cubicBezTo>
                  <a:cubicBezTo>
                    <a:pt x="81263" y="619681"/>
                    <a:pt x="25185" y="529688"/>
                    <a:pt x="25185" y="434993"/>
                  </a:cubicBezTo>
                  <a:lnTo>
                    <a:pt x="25185" y="119680"/>
                  </a:lnTo>
                  <a:cubicBezTo>
                    <a:pt x="25185" y="24985"/>
                    <a:pt x="81263" y="-535"/>
                    <a:pt x="172600" y="52185"/>
                  </a:cubicBezTo>
                  <a:cubicBezTo>
                    <a:pt x="263937" y="104569"/>
                    <a:pt x="320014" y="194563"/>
                    <a:pt x="320014" y="289593"/>
                  </a:cubicBezTo>
                  <a:close/>
                  <a:moveTo>
                    <a:pt x="116858" y="173072"/>
                  </a:moveTo>
                  <a:lnTo>
                    <a:pt x="116858" y="486706"/>
                  </a:lnTo>
                  <a:cubicBezTo>
                    <a:pt x="116858" y="531367"/>
                    <a:pt x="136669" y="566961"/>
                    <a:pt x="172935" y="587781"/>
                  </a:cubicBezTo>
                  <a:cubicBezTo>
                    <a:pt x="209202" y="608600"/>
                    <a:pt x="229014" y="595840"/>
                    <a:pt x="229014" y="551179"/>
                  </a:cubicBezTo>
                  <a:lnTo>
                    <a:pt x="229014" y="237545"/>
                  </a:lnTo>
                  <a:cubicBezTo>
                    <a:pt x="229014" y="192884"/>
                    <a:pt x="209202" y="157289"/>
                    <a:pt x="172935" y="136470"/>
                  </a:cubicBezTo>
                  <a:cubicBezTo>
                    <a:pt x="136669" y="115315"/>
                    <a:pt x="116858" y="128075"/>
                    <a:pt x="116858" y="173072"/>
                  </a:cubicBez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5" name="Freeform: Shape 964">
              <a:extLst>
                <a:ext uri="{FF2B5EF4-FFF2-40B4-BE49-F238E27FC236}">
                  <a16:creationId xmlns:a16="http://schemas.microsoft.com/office/drawing/2014/main" id="{381DD72C-BE5F-40D3-A966-6157CD4D8057}"/>
                </a:ext>
              </a:extLst>
            </p:cNvPr>
            <p:cNvSpPr/>
            <p:nvPr/>
          </p:nvSpPr>
          <p:spPr>
            <a:xfrm>
              <a:off x="19497119" y="3630848"/>
              <a:ext cx="301022" cy="722450"/>
            </a:xfrm>
            <a:custGeom>
              <a:avLst/>
              <a:gdLst>
                <a:gd name="connsiteX0" fmla="*/ 231028 w 335796"/>
                <a:gd name="connsiteY0" fmla="*/ 746812 h 805911"/>
                <a:gd name="connsiteX1" fmla="*/ 158832 w 335796"/>
                <a:gd name="connsiteY1" fmla="*/ 449967 h 805911"/>
                <a:gd name="connsiteX2" fmla="*/ 116521 w 335796"/>
                <a:gd name="connsiteY2" fmla="*/ 425454 h 805911"/>
                <a:gd name="connsiteX3" fmla="*/ 116521 w 335796"/>
                <a:gd name="connsiteY3" fmla="*/ 680324 h 805911"/>
                <a:gd name="connsiteX4" fmla="*/ 25185 w 335796"/>
                <a:gd name="connsiteY4" fmla="*/ 627604 h 805911"/>
                <a:gd name="connsiteX5" fmla="*/ 25185 w 335796"/>
                <a:gd name="connsiteY5" fmla="*/ 25185 h 805911"/>
                <a:gd name="connsiteX6" fmla="*/ 156816 w 335796"/>
                <a:gd name="connsiteY6" fmla="*/ 101411 h 805911"/>
                <a:gd name="connsiteX7" fmla="*/ 308261 w 335796"/>
                <a:gd name="connsiteY7" fmla="*/ 341505 h 805911"/>
                <a:gd name="connsiteX8" fmla="*/ 308261 w 335796"/>
                <a:gd name="connsiteY8" fmla="*/ 384487 h 805911"/>
                <a:gd name="connsiteX9" fmla="*/ 243789 w 335796"/>
                <a:gd name="connsiteY9" fmla="*/ 479853 h 805911"/>
                <a:gd name="connsiteX10" fmla="*/ 327402 w 335796"/>
                <a:gd name="connsiteY10" fmla="*/ 802890 h 805911"/>
                <a:gd name="connsiteX11" fmla="*/ 231028 w 335796"/>
                <a:gd name="connsiteY11" fmla="*/ 746812 h 805911"/>
                <a:gd name="connsiteX12" fmla="*/ 116521 w 335796"/>
                <a:gd name="connsiteY12" fmla="*/ 162190 h 805911"/>
                <a:gd name="connsiteX13" fmla="*/ 116521 w 335796"/>
                <a:gd name="connsiteY13" fmla="*/ 341505 h 805911"/>
                <a:gd name="connsiteX14" fmla="*/ 153459 w 335796"/>
                <a:gd name="connsiteY14" fmla="*/ 362996 h 805911"/>
                <a:gd name="connsiteX15" fmla="*/ 217260 w 335796"/>
                <a:gd name="connsiteY15" fmla="*/ 325723 h 805911"/>
                <a:gd name="connsiteX16" fmla="*/ 217260 w 335796"/>
                <a:gd name="connsiteY16" fmla="*/ 294829 h 805911"/>
                <a:gd name="connsiteX17" fmla="*/ 153459 w 335796"/>
                <a:gd name="connsiteY17" fmla="*/ 184017 h 805911"/>
                <a:gd name="connsiteX18" fmla="*/ 116521 w 335796"/>
                <a:gd name="connsiteY18" fmla="*/ 162190 h 805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5796" h="805911">
                  <a:moveTo>
                    <a:pt x="231028" y="746812"/>
                  </a:moveTo>
                  <a:lnTo>
                    <a:pt x="158832" y="449967"/>
                  </a:lnTo>
                  <a:lnTo>
                    <a:pt x="116521" y="425454"/>
                  </a:lnTo>
                  <a:lnTo>
                    <a:pt x="116521" y="680324"/>
                  </a:lnTo>
                  <a:lnTo>
                    <a:pt x="25185" y="627604"/>
                  </a:lnTo>
                  <a:lnTo>
                    <a:pt x="25185" y="25185"/>
                  </a:lnTo>
                  <a:lnTo>
                    <a:pt x="156816" y="101411"/>
                  </a:lnTo>
                  <a:cubicBezTo>
                    <a:pt x="254870" y="158160"/>
                    <a:pt x="308261" y="242445"/>
                    <a:pt x="308261" y="341505"/>
                  </a:cubicBezTo>
                  <a:lnTo>
                    <a:pt x="308261" y="384487"/>
                  </a:lnTo>
                  <a:cubicBezTo>
                    <a:pt x="308261" y="448288"/>
                    <a:pt x="285763" y="480189"/>
                    <a:pt x="243789" y="479853"/>
                  </a:cubicBezTo>
                  <a:lnTo>
                    <a:pt x="327402" y="802890"/>
                  </a:lnTo>
                  <a:lnTo>
                    <a:pt x="231028" y="746812"/>
                  </a:lnTo>
                  <a:close/>
                  <a:moveTo>
                    <a:pt x="116521" y="162190"/>
                  </a:moveTo>
                  <a:lnTo>
                    <a:pt x="116521" y="341505"/>
                  </a:lnTo>
                  <a:lnTo>
                    <a:pt x="153459" y="362996"/>
                  </a:lnTo>
                  <a:cubicBezTo>
                    <a:pt x="197449" y="388181"/>
                    <a:pt x="217260" y="376428"/>
                    <a:pt x="217260" y="325723"/>
                  </a:cubicBezTo>
                  <a:lnTo>
                    <a:pt x="217260" y="294829"/>
                  </a:lnTo>
                  <a:cubicBezTo>
                    <a:pt x="217260" y="244124"/>
                    <a:pt x="197449" y="209201"/>
                    <a:pt x="153459" y="184017"/>
                  </a:cubicBezTo>
                  <a:lnTo>
                    <a:pt x="116521" y="162190"/>
                  </a:ln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6" name="Freeform: Shape 965">
              <a:extLst>
                <a:ext uri="{FF2B5EF4-FFF2-40B4-BE49-F238E27FC236}">
                  <a16:creationId xmlns:a16="http://schemas.microsoft.com/office/drawing/2014/main" id="{C4E6FD75-B9E4-4638-9D3E-6F72690971B8}"/>
                </a:ext>
              </a:extLst>
            </p:cNvPr>
            <p:cNvSpPr/>
            <p:nvPr/>
          </p:nvSpPr>
          <p:spPr>
            <a:xfrm>
              <a:off x="19833659" y="3825006"/>
              <a:ext cx="270919" cy="692348"/>
            </a:xfrm>
            <a:custGeom>
              <a:avLst/>
              <a:gdLst>
                <a:gd name="connsiteX0" fmla="*/ 282069 w 302216"/>
                <a:gd name="connsiteY0" fmla="*/ 257892 h 772332"/>
                <a:gd name="connsiteX1" fmla="*/ 116521 w 302216"/>
                <a:gd name="connsiteY1" fmla="*/ 162526 h 772332"/>
                <a:gd name="connsiteX2" fmla="*/ 116521 w 302216"/>
                <a:gd name="connsiteY2" fmla="*/ 333110 h 772332"/>
                <a:gd name="connsiteX3" fmla="*/ 250169 w 302216"/>
                <a:gd name="connsiteY3" fmla="*/ 410008 h 772332"/>
                <a:gd name="connsiteX4" fmla="*/ 250169 w 302216"/>
                <a:gd name="connsiteY4" fmla="*/ 494293 h 772332"/>
                <a:gd name="connsiteX5" fmla="*/ 116521 w 302216"/>
                <a:gd name="connsiteY5" fmla="*/ 417395 h 772332"/>
                <a:gd name="connsiteX6" fmla="*/ 116521 w 302216"/>
                <a:gd name="connsiteY6" fmla="*/ 596375 h 772332"/>
                <a:gd name="connsiteX7" fmla="*/ 282069 w 302216"/>
                <a:gd name="connsiteY7" fmla="*/ 692077 h 772332"/>
                <a:gd name="connsiteX8" fmla="*/ 282069 w 302216"/>
                <a:gd name="connsiteY8" fmla="*/ 776362 h 772332"/>
                <a:gd name="connsiteX9" fmla="*/ 25185 w 302216"/>
                <a:gd name="connsiteY9" fmla="*/ 628275 h 772332"/>
                <a:gd name="connsiteX10" fmla="*/ 25185 w 302216"/>
                <a:gd name="connsiteY10" fmla="*/ 25185 h 772332"/>
                <a:gd name="connsiteX11" fmla="*/ 282069 w 302216"/>
                <a:gd name="connsiteY11" fmla="*/ 173607 h 772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2216" h="772332">
                  <a:moveTo>
                    <a:pt x="282069" y="257892"/>
                  </a:moveTo>
                  <a:lnTo>
                    <a:pt x="116521" y="162526"/>
                  </a:lnTo>
                  <a:lnTo>
                    <a:pt x="116521" y="333110"/>
                  </a:lnTo>
                  <a:lnTo>
                    <a:pt x="250169" y="410008"/>
                  </a:lnTo>
                  <a:lnTo>
                    <a:pt x="250169" y="494293"/>
                  </a:lnTo>
                  <a:lnTo>
                    <a:pt x="116521" y="417395"/>
                  </a:lnTo>
                  <a:lnTo>
                    <a:pt x="116521" y="596375"/>
                  </a:lnTo>
                  <a:lnTo>
                    <a:pt x="282069" y="692077"/>
                  </a:lnTo>
                  <a:lnTo>
                    <a:pt x="282069" y="776362"/>
                  </a:lnTo>
                  <a:lnTo>
                    <a:pt x="25185" y="628275"/>
                  </a:lnTo>
                  <a:lnTo>
                    <a:pt x="25185" y="25185"/>
                  </a:lnTo>
                  <a:lnTo>
                    <a:pt x="282069" y="173607"/>
                  </a:ln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7" name="Freeform: Shape 966">
              <a:extLst>
                <a:ext uri="{FF2B5EF4-FFF2-40B4-BE49-F238E27FC236}">
                  <a16:creationId xmlns:a16="http://schemas.microsoft.com/office/drawing/2014/main" id="{2D744D64-EE52-49A9-9690-7421B0F87240}"/>
                </a:ext>
              </a:extLst>
            </p:cNvPr>
            <p:cNvSpPr/>
            <p:nvPr/>
          </p:nvSpPr>
          <p:spPr>
            <a:xfrm>
              <a:off x="19514194" y="2546789"/>
              <a:ext cx="541838" cy="662247"/>
            </a:xfrm>
            <a:custGeom>
              <a:avLst/>
              <a:gdLst>
                <a:gd name="connsiteX0" fmla="*/ 533336 w 604433"/>
                <a:gd name="connsiteY0" fmla="*/ 650193 h 738752"/>
                <a:gd name="connsiteX1" fmla="*/ 88742 w 604433"/>
                <a:gd name="connsiteY1" fmla="*/ 393309 h 738752"/>
                <a:gd name="connsiteX2" fmla="*/ 88742 w 604433"/>
                <a:gd name="connsiteY2" fmla="*/ 88742 h 738752"/>
                <a:gd name="connsiteX3" fmla="*/ 533336 w 604433"/>
                <a:gd name="connsiteY3" fmla="*/ 345626 h 738752"/>
              </a:gdLst>
              <a:ahLst/>
              <a:cxnLst>
                <a:cxn ang="0">
                  <a:pos x="connsiteX0" y="connsiteY0"/>
                </a:cxn>
                <a:cxn ang="0">
                  <a:pos x="connsiteX1" y="connsiteY1"/>
                </a:cxn>
                <a:cxn ang="0">
                  <a:pos x="connsiteX2" y="connsiteY2"/>
                </a:cxn>
                <a:cxn ang="0">
                  <a:pos x="connsiteX3" y="connsiteY3"/>
                </a:cxn>
              </a:cxnLst>
              <a:rect l="l" t="t" r="r" b="b"/>
              <a:pathLst>
                <a:path w="604433" h="738752">
                  <a:moveTo>
                    <a:pt x="533336" y="650193"/>
                  </a:moveTo>
                  <a:lnTo>
                    <a:pt x="88742" y="393309"/>
                  </a:lnTo>
                  <a:lnTo>
                    <a:pt x="88742" y="88742"/>
                  </a:lnTo>
                  <a:lnTo>
                    <a:pt x="533336" y="345626"/>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8" name="Freeform: Shape 967">
              <a:extLst>
                <a:ext uri="{FF2B5EF4-FFF2-40B4-BE49-F238E27FC236}">
                  <a16:creationId xmlns:a16="http://schemas.microsoft.com/office/drawing/2014/main" id="{D9B0559B-E8B2-40F9-B3AA-BF1BA37A774B}"/>
                </a:ext>
              </a:extLst>
            </p:cNvPr>
            <p:cNvSpPr/>
            <p:nvPr/>
          </p:nvSpPr>
          <p:spPr>
            <a:xfrm>
              <a:off x="19912746" y="2546789"/>
              <a:ext cx="541838" cy="662247"/>
            </a:xfrm>
            <a:custGeom>
              <a:avLst/>
              <a:gdLst>
                <a:gd name="connsiteX0" fmla="*/ 533337 w 604433"/>
                <a:gd name="connsiteY0" fmla="*/ 393309 h 738752"/>
                <a:gd name="connsiteX1" fmla="*/ 88742 w 604433"/>
                <a:gd name="connsiteY1" fmla="*/ 650193 h 738752"/>
                <a:gd name="connsiteX2" fmla="*/ 88742 w 604433"/>
                <a:gd name="connsiteY2" fmla="*/ 345626 h 738752"/>
                <a:gd name="connsiteX3" fmla="*/ 533337 w 604433"/>
                <a:gd name="connsiteY3" fmla="*/ 88742 h 738752"/>
              </a:gdLst>
              <a:ahLst/>
              <a:cxnLst>
                <a:cxn ang="0">
                  <a:pos x="connsiteX0" y="connsiteY0"/>
                </a:cxn>
                <a:cxn ang="0">
                  <a:pos x="connsiteX1" y="connsiteY1"/>
                </a:cxn>
                <a:cxn ang="0">
                  <a:pos x="connsiteX2" y="connsiteY2"/>
                </a:cxn>
                <a:cxn ang="0">
                  <a:pos x="connsiteX3" y="connsiteY3"/>
                </a:cxn>
              </a:cxnLst>
              <a:rect l="l" t="t" r="r" b="b"/>
              <a:pathLst>
                <a:path w="604433" h="738752">
                  <a:moveTo>
                    <a:pt x="533337" y="393309"/>
                  </a:moveTo>
                  <a:lnTo>
                    <a:pt x="88742" y="650193"/>
                  </a:lnTo>
                  <a:lnTo>
                    <a:pt x="88742" y="345626"/>
                  </a:lnTo>
                  <a:lnTo>
                    <a:pt x="533337" y="88742"/>
                  </a:lnTo>
                  <a:close/>
                </a:path>
              </a:pathLst>
            </a:custGeom>
            <a:solidFill>
              <a:srgbClr val="2B3E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9" name="Freeform: Shape 968">
              <a:extLst>
                <a:ext uri="{FF2B5EF4-FFF2-40B4-BE49-F238E27FC236}">
                  <a16:creationId xmlns:a16="http://schemas.microsoft.com/office/drawing/2014/main" id="{0CB88243-A7C1-43D5-9171-739587CA1933}"/>
                </a:ext>
              </a:extLst>
            </p:cNvPr>
            <p:cNvSpPr/>
            <p:nvPr/>
          </p:nvSpPr>
          <p:spPr>
            <a:xfrm>
              <a:off x="19514195" y="2316809"/>
              <a:ext cx="933164" cy="602042"/>
            </a:xfrm>
            <a:custGeom>
              <a:avLst/>
              <a:gdLst>
                <a:gd name="connsiteX0" fmla="*/ 977931 w 1040969"/>
                <a:gd name="connsiteY0" fmla="*/ 345290 h 671593"/>
                <a:gd name="connsiteX1" fmla="*/ 533336 w 1040969"/>
                <a:gd name="connsiteY1" fmla="*/ 602175 h 671593"/>
                <a:gd name="connsiteX2" fmla="*/ 88742 w 1040969"/>
                <a:gd name="connsiteY2" fmla="*/ 345290 h 671593"/>
                <a:gd name="connsiteX3" fmla="*/ 533336 w 1040969"/>
                <a:gd name="connsiteY3" fmla="*/ 88742 h 671593"/>
              </a:gdLst>
              <a:ahLst/>
              <a:cxnLst>
                <a:cxn ang="0">
                  <a:pos x="connsiteX0" y="connsiteY0"/>
                </a:cxn>
                <a:cxn ang="0">
                  <a:pos x="connsiteX1" y="connsiteY1"/>
                </a:cxn>
                <a:cxn ang="0">
                  <a:pos x="connsiteX2" y="connsiteY2"/>
                </a:cxn>
                <a:cxn ang="0">
                  <a:pos x="connsiteX3" y="connsiteY3"/>
                </a:cxn>
              </a:cxnLst>
              <a:rect l="l" t="t" r="r" b="b"/>
              <a:pathLst>
                <a:path w="1040969" h="671593">
                  <a:moveTo>
                    <a:pt x="977931" y="345290"/>
                  </a:moveTo>
                  <a:lnTo>
                    <a:pt x="533336" y="602175"/>
                  </a:lnTo>
                  <a:lnTo>
                    <a:pt x="88742" y="345290"/>
                  </a:lnTo>
                  <a:lnTo>
                    <a:pt x="533336" y="88742"/>
                  </a:lnTo>
                  <a:close/>
                </a:path>
              </a:pathLst>
            </a:custGeom>
            <a:solidFill>
              <a:srgbClr val="3D5773"/>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0" name="Freeform: Shape 969">
              <a:extLst>
                <a:ext uri="{FF2B5EF4-FFF2-40B4-BE49-F238E27FC236}">
                  <a16:creationId xmlns:a16="http://schemas.microsoft.com/office/drawing/2014/main" id="{7EE2971D-AE1A-436A-92BE-6B1F6B25FB56}"/>
                </a:ext>
              </a:extLst>
            </p:cNvPr>
            <p:cNvSpPr/>
            <p:nvPr/>
          </p:nvSpPr>
          <p:spPr>
            <a:xfrm>
              <a:off x="19705418" y="2419682"/>
              <a:ext cx="571941" cy="391328"/>
            </a:xfrm>
            <a:custGeom>
              <a:avLst/>
              <a:gdLst>
                <a:gd name="connsiteX0" fmla="*/ 483555 w 638013"/>
                <a:gd name="connsiteY0" fmla="*/ 127778 h 436535"/>
                <a:gd name="connsiteX1" fmla="*/ 483555 w 638013"/>
                <a:gd name="connsiteY1" fmla="*/ 316496 h 436535"/>
                <a:gd name="connsiteX2" fmla="*/ 156489 w 638013"/>
                <a:gd name="connsiteY2" fmla="*/ 316496 h 436535"/>
                <a:gd name="connsiteX3" fmla="*/ 156489 w 638013"/>
                <a:gd name="connsiteY3" fmla="*/ 127778 h 436535"/>
                <a:gd name="connsiteX4" fmla="*/ 483555 w 638013"/>
                <a:gd name="connsiteY4" fmla="*/ 127778 h 436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8013" h="436535">
                  <a:moveTo>
                    <a:pt x="483555" y="127778"/>
                  </a:moveTo>
                  <a:cubicBezTo>
                    <a:pt x="573885" y="179826"/>
                    <a:pt x="573885" y="264447"/>
                    <a:pt x="483555" y="316496"/>
                  </a:cubicBezTo>
                  <a:cubicBezTo>
                    <a:pt x="393226" y="368544"/>
                    <a:pt x="246818" y="368544"/>
                    <a:pt x="156489" y="316496"/>
                  </a:cubicBezTo>
                  <a:cubicBezTo>
                    <a:pt x="66159" y="264447"/>
                    <a:pt x="66159" y="179826"/>
                    <a:pt x="156489" y="127778"/>
                  </a:cubicBezTo>
                  <a:cubicBezTo>
                    <a:pt x="246818" y="75729"/>
                    <a:pt x="393226" y="75729"/>
                    <a:pt x="483555" y="127778"/>
                  </a:cubicBez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1" name="Freeform: Shape 970">
              <a:extLst>
                <a:ext uri="{FF2B5EF4-FFF2-40B4-BE49-F238E27FC236}">
                  <a16:creationId xmlns:a16="http://schemas.microsoft.com/office/drawing/2014/main" id="{A5945C7A-4244-4683-8AA1-CF9AD3C6F813}"/>
                </a:ext>
              </a:extLst>
            </p:cNvPr>
            <p:cNvSpPr/>
            <p:nvPr/>
          </p:nvSpPr>
          <p:spPr>
            <a:xfrm>
              <a:off x="19966329" y="2775564"/>
              <a:ext cx="150510" cy="361226"/>
            </a:xfrm>
            <a:custGeom>
              <a:avLst/>
              <a:gdLst>
                <a:gd name="connsiteX0" fmla="*/ 106874 w 167898"/>
                <a:gd name="connsiteY0" fmla="*/ 319434 h 402955"/>
                <a:gd name="connsiteX1" fmla="*/ 88742 w 167898"/>
                <a:gd name="connsiteY1" fmla="*/ 330179 h 402955"/>
                <a:gd name="connsiteX2" fmla="*/ 88742 w 167898"/>
                <a:gd name="connsiteY2" fmla="*/ 99487 h 402955"/>
                <a:gd name="connsiteX3" fmla="*/ 106874 w 167898"/>
                <a:gd name="connsiteY3" fmla="*/ 88742 h 402955"/>
              </a:gdLst>
              <a:ahLst/>
              <a:cxnLst>
                <a:cxn ang="0">
                  <a:pos x="connsiteX0" y="connsiteY0"/>
                </a:cxn>
                <a:cxn ang="0">
                  <a:pos x="connsiteX1" y="connsiteY1"/>
                </a:cxn>
                <a:cxn ang="0">
                  <a:pos x="connsiteX2" y="connsiteY2"/>
                </a:cxn>
                <a:cxn ang="0">
                  <a:pos x="connsiteX3" y="connsiteY3"/>
                </a:cxn>
              </a:cxnLst>
              <a:rect l="l" t="t" r="r" b="b"/>
              <a:pathLst>
                <a:path w="167898" h="402955">
                  <a:moveTo>
                    <a:pt x="106874" y="319434"/>
                  </a:moveTo>
                  <a:lnTo>
                    <a:pt x="88742" y="330179"/>
                  </a:lnTo>
                  <a:lnTo>
                    <a:pt x="88742" y="99487"/>
                  </a:lnTo>
                  <a:lnTo>
                    <a:pt x="106874" y="88742"/>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2" name="Freeform: Shape 971">
              <a:extLst>
                <a:ext uri="{FF2B5EF4-FFF2-40B4-BE49-F238E27FC236}">
                  <a16:creationId xmlns:a16="http://schemas.microsoft.com/office/drawing/2014/main" id="{5C0C9198-1B5E-4B27-9DFB-A15E63632B39}"/>
                </a:ext>
              </a:extLst>
            </p:cNvPr>
            <p:cNvSpPr/>
            <p:nvPr/>
          </p:nvSpPr>
          <p:spPr>
            <a:xfrm>
              <a:off x="19998537" y="2756902"/>
              <a:ext cx="150510" cy="361226"/>
            </a:xfrm>
            <a:custGeom>
              <a:avLst/>
              <a:gdLst>
                <a:gd name="connsiteX0" fmla="*/ 106875 w 167898"/>
                <a:gd name="connsiteY0" fmla="*/ 319434 h 402955"/>
                <a:gd name="connsiteX1" fmla="*/ 88742 w 167898"/>
                <a:gd name="connsiteY1" fmla="*/ 329844 h 402955"/>
                <a:gd name="connsiteX2" fmla="*/ 88742 w 167898"/>
                <a:gd name="connsiteY2" fmla="*/ 99151 h 402955"/>
                <a:gd name="connsiteX3" fmla="*/ 106875 w 167898"/>
                <a:gd name="connsiteY3" fmla="*/ 88742 h 402955"/>
              </a:gdLst>
              <a:ahLst/>
              <a:cxnLst>
                <a:cxn ang="0">
                  <a:pos x="connsiteX0" y="connsiteY0"/>
                </a:cxn>
                <a:cxn ang="0">
                  <a:pos x="connsiteX1" y="connsiteY1"/>
                </a:cxn>
                <a:cxn ang="0">
                  <a:pos x="connsiteX2" y="connsiteY2"/>
                </a:cxn>
                <a:cxn ang="0">
                  <a:pos x="connsiteX3" y="connsiteY3"/>
                </a:cxn>
              </a:cxnLst>
              <a:rect l="l" t="t" r="r" b="b"/>
              <a:pathLst>
                <a:path w="167898" h="402955">
                  <a:moveTo>
                    <a:pt x="106875" y="319434"/>
                  </a:moveTo>
                  <a:lnTo>
                    <a:pt x="88742" y="329844"/>
                  </a:lnTo>
                  <a:lnTo>
                    <a:pt x="88742" y="99151"/>
                  </a:lnTo>
                  <a:lnTo>
                    <a:pt x="106875" y="88742"/>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3" name="Freeform: Shape 972">
              <a:extLst>
                <a:ext uri="{FF2B5EF4-FFF2-40B4-BE49-F238E27FC236}">
                  <a16:creationId xmlns:a16="http://schemas.microsoft.com/office/drawing/2014/main" id="{BC71E5D2-0A7C-47CC-A9C4-91D744A24A96}"/>
                </a:ext>
              </a:extLst>
            </p:cNvPr>
            <p:cNvSpPr/>
            <p:nvPr/>
          </p:nvSpPr>
          <p:spPr>
            <a:xfrm>
              <a:off x="20030746" y="2737937"/>
              <a:ext cx="150510" cy="361226"/>
            </a:xfrm>
            <a:custGeom>
              <a:avLst/>
              <a:gdLst>
                <a:gd name="connsiteX0" fmla="*/ 106875 w 167898"/>
                <a:gd name="connsiteY0" fmla="*/ 319434 h 402955"/>
                <a:gd name="connsiteX1" fmla="*/ 88742 w 167898"/>
                <a:gd name="connsiteY1" fmla="*/ 329843 h 402955"/>
                <a:gd name="connsiteX2" fmla="*/ 88742 w 167898"/>
                <a:gd name="connsiteY2" fmla="*/ 99151 h 402955"/>
                <a:gd name="connsiteX3" fmla="*/ 106875 w 167898"/>
                <a:gd name="connsiteY3" fmla="*/ 88742 h 402955"/>
              </a:gdLst>
              <a:ahLst/>
              <a:cxnLst>
                <a:cxn ang="0">
                  <a:pos x="connsiteX0" y="connsiteY0"/>
                </a:cxn>
                <a:cxn ang="0">
                  <a:pos x="connsiteX1" y="connsiteY1"/>
                </a:cxn>
                <a:cxn ang="0">
                  <a:pos x="connsiteX2" y="connsiteY2"/>
                </a:cxn>
                <a:cxn ang="0">
                  <a:pos x="connsiteX3" y="connsiteY3"/>
                </a:cxn>
              </a:cxnLst>
              <a:rect l="l" t="t" r="r" b="b"/>
              <a:pathLst>
                <a:path w="167898" h="402955">
                  <a:moveTo>
                    <a:pt x="106875" y="319434"/>
                  </a:moveTo>
                  <a:lnTo>
                    <a:pt x="88742" y="329843"/>
                  </a:lnTo>
                  <a:lnTo>
                    <a:pt x="88742" y="99151"/>
                  </a:lnTo>
                  <a:lnTo>
                    <a:pt x="106875" y="88742"/>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4" name="Freeform: Shape 973">
              <a:extLst>
                <a:ext uri="{FF2B5EF4-FFF2-40B4-BE49-F238E27FC236}">
                  <a16:creationId xmlns:a16="http://schemas.microsoft.com/office/drawing/2014/main" id="{50C7D7A2-4056-4AEA-8A27-8B966B562249}"/>
                </a:ext>
              </a:extLst>
            </p:cNvPr>
            <p:cNvSpPr/>
            <p:nvPr/>
          </p:nvSpPr>
          <p:spPr>
            <a:xfrm>
              <a:off x="20062956" y="2718972"/>
              <a:ext cx="150510" cy="361226"/>
            </a:xfrm>
            <a:custGeom>
              <a:avLst/>
              <a:gdLst>
                <a:gd name="connsiteX0" fmla="*/ 106875 w 167898"/>
                <a:gd name="connsiteY0" fmla="*/ 319434 h 402955"/>
                <a:gd name="connsiteX1" fmla="*/ 88742 w 167898"/>
                <a:gd name="connsiteY1" fmla="*/ 329844 h 402955"/>
                <a:gd name="connsiteX2" fmla="*/ 88742 w 167898"/>
                <a:gd name="connsiteY2" fmla="*/ 99151 h 402955"/>
                <a:gd name="connsiteX3" fmla="*/ 106875 w 167898"/>
                <a:gd name="connsiteY3" fmla="*/ 88742 h 402955"/>
              </a:gdLst>
              <a:ahLst/>
              <a:cxnLst>
                <a:cxn ang="0">
                  <a:pos x="connsiteX0" y="connsiteY0"/>
                </a:cxn>
                <a:cxn ang="0">
                  <a:pos x="connsiteX1" y="connsiteY1"/>
                </a:cxn>
                <a:cxn ang="0">
                  <a:pos x="connsiteX2" y="connsiteY2"/>
                </a:cxn>
                <a:cxn ang="0">
                  <a:pos x="connsiteX3" y="connsiteY3"/>
                </a:cxn>
              </a:cxnLst>
              <a:rect l="l" t="t" r="r" b="b"/>
              <a:pathLst>
                <a:path w="167898" h="402955">
                  <a:moveTo>
                    <a:pt x="106875" y="319434"/>
                  </a:moveTo>
                  <a:lnTo>
                    <a:pt x="88742" y="329844"/>
                  </a:lnTo>
                  <a:lnTo>
                    <a:pt x="88742" y="99151"/>
                  </a:lnTo>
                  <a:lnTo>
                    <a:pt x="106875" y="88742"/>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5" name="Freeform: Shape 974">
              <a:extLst>
                <a:ext uri="{FF2B5EF4-FFF2-40B4-BE49-F238E27FC236}">
                  <a16:creationId xmlns:a16="http://schemas.microsoft.com/office/drawing/2014/main" id="{B6619FE9-46B9-4E15-864A-2DB04F158A21}"/>
                </a:ext>
              </a:extLst>
            </p:cNvPr>
            <p:cNvSpPr/>
            <p:nvPr/>
          </p:nvSpPr>
          <p:spPr>
            <a:xfrm>
              <a:off x="20095166" y="2700009"/>
              <a:ext cx="150510" cy="361226"/>
            </a:xfrm>
            <a:custGeom>
              <a:avLst/>
              <a:gdLst>
                <a:gd name="connsiteX0" fmla="*/ 106874 w 167898"/>
                <a:gd name="connsiteY0" fmla="*/ 319434 h 402955"/>
                <a:gd name="connsiteX1" fmla="*/ 88742 w 167898"/>
                <a:gd name="connsiteY1" fmla="*/ 330179 h 402955"/>
                <a:gd name="connsiteX2" fmla="*/ 88742 w 167898"/>
                <a:gd name="connsiteY2" fmla="*/ 99487 h 402955"/>
                <a:gd name="connsiteX3" fmla="*/ 106874 w 167898"/>
                <a:gd name="connsiteY3" fmla="*/ 88742 h 402955"/>
              </a:gdLst>
              <a:ahLst/>
              <a:cxnLst>
                <a:cxn ang="0">
                  <a:pos x="connsiteX0" y="connsiteY0"/>
                </a:cxn>
                <a:cxn ang="0">
                  <a:pos x="connsiteX1" y="connsiteY1"/>
                </a:cxn>
                <a:cxn ang="0">
                  <a:pos x="connsiteX2" y="connsiteY2"/>
                </a:cxn>
                <a:cxn ang="0">
                  <a:pos x="connsiteX3" y="connsiteY3"/>
                </a:cxn>
              </a:cxnLst>
              <a:rect l="l" t="t" r="r" b="b"/>
              <a:pathLst>
                <a:path w="167898" h="402955">
                  <a:moveTo>
                    <a:pt x="106874" y="319434"/>
                  </a:moveTo>
                  <a:lnTo>
                    <a:pt x="88742" y="330179"/>
                  </a:lnTo>
                  <a:lnTo>
                    <a:pt x="88742" y="99487"/>
                  </a:lnTo>
                  <a:lnTo>
                    <a:pt x="106874" y="88742"/>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6" name="Freeform: Shape 975">
              <a:extLst>
                <a:ext uri="{FF2B5EF4-FFF2-40B4-BE49-F238E27FC236}">
                  <a16:creationId xmlns:a16="http://schemas.microsoft.com/office/drawing/2014/main" id="{6E204480-BD55-4466-9C0C-D83B8322057A}"/>
                </a:ext>
              </a:extLst>
            </p:cNvPr>
            <p:cNvSpPr/>
            <p:nvPr/>
          </p:nvSpPr>
          <p:spPr>
            <a:xfrm>
              <a:off x="20127374" y="2681044"/>
              <a:ext cx="150510" cy="361226"/>
            </a:xfrm>
            <a:custGeom>
              <a:avLst/>
              <a:gdLst>
                <a:gd name="connsiteX0" fmla="*/ 106875 w 167898"/>
                <a:gd name="connsiteY0" fmla="*/ 319434 h 402955"/>
                <a:gd name="connsiteX1" fmla="*/ 88742 w 167898"/>
                <a:gd name="connsiteY1" fmla="*/ 330179 h 402955"/>
                <a:gd name="connsiteX2" fmla="*/ 88742 w 167898"/>
                <a:gd name="connsiteY2" fmla="*/ 99487 h 402955"/>
                <a:gd name="connsiteX3" fmla="*/ 106875 w 167898"/>
                <a:gd name="connsiteY3" fmla="*/ 88742 h 402955"/>
              </a:gdLst>
              <a:ahLst/>
              <a:cxnLst>
                <a:cxn ang="0">
                  <a:pos x="connsiteX0" y="connsiteY0"/>
                </a:cxn>
                <a:cxn ang="0">
                  <a:pos x="connsiteX1" y="connsiteY1"/>
                </a:cxn>
                <a:cxn ang="0">
                  <a:pos x="connsiteX2" y="connsiteY2"/>
                </a:cxn>
                <a:cxn ang="0">
                  <a:pos x="connsiteX3" y="connsiteY3"/>
                </a:cxn>
              </a:cxnLst>
              <a:rect l="l" t="t" r="r" b="b"/>
              <a:pathLst>
                <a:path w="167898" h="402955">
                  <a:moveTo>
                    <a:pt x="106875" y="319434"/>
                  </a:moveTo>
                  <a:lnTo>
                    <a:pt x="88742" y="330179"/>
                  </a:lnTo>
                  <a:lnTo>
                    <a:pt x="88742" y="99487"/>
                  </a:lnTo>
                  <a:lnTo>
                    <a:pt x="106875" y="88742"/>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7" name="Freeform: Shape 976">
              <a:extLst>
                <a:ext uri="{FF2B5EF4-FFF2-40B4-BE49-F238E27FC236}">
                  <a16:creationId xmlns:a16="http://schemas.microsoft.com/office/drawing/2014/main" id="{BECAE4D4-0C69-4BEC-B5DA-4E62B9482307}"/>
                </a:ext>
              </a:extLst>
            </p:cNvPr>
            <p:cNvSpPr/>
            <p:nvPr/>
          </p:nvSpPr>
          <p:spPr>
            <a:xfrm>
              <a:off x="19003361" y="2855335"/>
              <a:ext cx="541838" cy="662247"/>
            </a:xfrm>
            <a:custGeom>
              <a:avLst/>
              <a:gdLst>
                <a:gd name="connsiteX0" fmla="*/ 533337 w 604433"/>
                <a:gd name="connsiteY0" fmla="*/ 650193 h 738752"/>
                <a:gd name="connsiteX1" fmla="*/ 88742 w 604433"/>
                <a:gd name="connsiteY1" fmla="*/ 393309 h 738752"/>
                <a:gd name="connsiteX2" fmla="*/ 88742 w 604433"/>
                <a:gd name="connsiteY2" fmla="*/ 88742 h 738752"/>
                <a:gd name="connsiteX3" fmla="*/ 533337 w 604433"/>
                <a:gd name="connsiteY3" fmla="*/ 345626 h 738752"/>
              </a:gdLst>
              <a:ahLst/>
              <a:cxnLst>
                <a:cxn ang="0">
                  <a:pos x="connsiteX0" y="connsiteY0"/>
                </a:cxn>
                <a:cxn ang="0">
                  <a:pos x="connsiteX1" y="connsiteY1"/>
                </a:cxn>
                <a:cxn ang="0">
                  <a:pos x="connsiteX2" y="connsiteY2"/>
                </a:cxn>
                <a:cxn ang="0">
                  <a:pos x="connsiteX3" y="connsiteY3"/>
                </a:cxn>
              </a:cxnLst>
              <a:rect l="l" t="t" r="r" b="b"/>
              <a:pathLst>
                <a:path w="604433" h="738752">
                  <a:moveTo>
                    <a:pt x="533337" y="650193"/>
                  </a:moveTo>
                  <a:lnTo>
                    <a:pt x="88742" y="393309"/>
                  </a:lnTo>
                  <a:lnTo>
                    <a:pt x="88742" y="88742"/>
                  </a:lnTo>
                  <a:lnTo>
                    <a:pt x="533337" y="345626"/>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8" name="Freeform: Shape 977">
              <a:extLst>
                <a:ext uri="{FF2B5EF4-FFF2-40B4-BE49-F238E27FC236}">
                  <a16:creationId xmlns:a16="http://schemas.microsoft.com/office/drawing/2014/main" id="{85832B3A-C2D4-4C42-9F95-CF6044C09321}"/>
                </a:ext>
              </a:extLst>
            </p:cNvPr>
            <p:cNvSpPr/>
            <p:nvPr/>
          </p:nvSpPr>
          <p:spPr>
            <a:xfrm>
              <a:off x="19401915" y="2855335"/>
              <a:ext cx="541838" cy="662247"/>
            </a:xfrm>
            <a:custGeom>
              <a:avLst/>
              <a:gdLst>
                <a:gd name="connsiteX0" fmla="*/ 533336 w 604433"/>
                <a:gd name="connsiteY0" fmla="*/ 393309 h 738752"/>
                <a:gd name="connsiteX1" fmla="*/ 88742 w 604433"/>
                <a:gd name="connsiteY1" fmla="*/ 650193 h 738752"/>
                <a:gd name="connsiteX2" fmla="*/ 88742 w 604433"/>
                <a:gd name="connsiteY2" fmla="*/ 345626 h 738752"/>
                <a:gd name="connsiteX3" fmla="*/ 533336 w 604433"/>
                <a:gd name="connsiteY3" fmla="*/ 88742 h 738752"/>
              </a:gdLst>
              <a:ahLst/>
              <a:cxnLst>
                <a:cxn ang="0">
                  <a:pos x="connsiteX0" y="connsiteY0"/>
                </a:cxn>
                <a:cxn ang="0">
                  <a:pos x="connsiteX1" y="connsiteY1"/>
                </a:cxn>
                <a:cxn ang="0">
                  <a:pos x="connsiteX2" y="connsiteY2"/>
                </a:cxn>
                <a:cxn ang="0">
                  <a:pos x="connsiteX3" y="connsiteY3"/>
                </a:cxn>
              </a:cxnLst>
              <a:rect l="l" t="t" r="r" b="b"/>
              <a:pathLst>
                <a:path w="604433" h="738752">
                  <a:moveTo>
                    <a:pt x="533336" y="393309"/>
                  </a:moveTo>
                  <a:lnTo>
                    <a:pt x="88742" y="650193"/>
                  </a:lnTo>
                  <a:lnTo>
                    <a:pt x="88742" y="345626"/>
                  </a:lnTo>
                  <a:lnTo>
                    <a:pt x="533336" y="88742"/>
                  </a:lnTo>
                  <a:close/>
                </a:path>
              </a:pathLst>
            </a:custGeom>
            <a:solidFill>
              <a:srgbClr val="2B3E54"/>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9" name="Freeform: Shape 978">
              <a:extLst>
                <a:ext uri="{FF2B5EF4-FFF2-40B4-BE49-F238E27FC236}">
                  <a16:creationId xmlns:a16="http://schemas.microsoft.com/office/drawing/2014/main" id="{16D90B5F-FF47-4FF0-98B8-B50667C2317D}"/>
                </a:ext>
              </a:extLst>
            </p:cNvPr>
            <p:cNvSpPr/>
            <p:nvPr/>
          </p:nvSpPr>
          <p:spPr>
            <a:xfrm>
              <a:off x="19003362" y="2625054"/>
              <a:ext cx="933164" cy="602042"/>
            </a:xfrm>
            <a:custGeom>
              <a:avLst/>
              <a:gdLst>
                <a:gd name="connsiteX0" fmla="*/ 977931 w 1040969"/>
                <a:gd name="connsiteY0" fmla="*/ 345626 h 671593"/>
                <a:gd name="connsiteX1" fmla="*/ 533337 w 1040969"/>
                <a:gd name="connsiteY1" fmla="*/ 602510 h 671593"/>
                <a:gd name="connsiteX2" fmla="*/ 88742 w 1040969"/>
                <a:gd name="connsiteY2" fmla="*/ 345626 h 671593"/>
                <a:gd name="connsiteX3" fmla="*/ 533337 w 1040969"/>
                <a:gd name="connsiteY3" fmla="*/ 88742 h 671593"/>
              </a:gdLst>
              <a:ahLst/>
              <a:cxnLst>
                <a:cxn ang="0">
                  <a:pos x="connsiteX0" y="connsiteY0"/>
                </a:cxn>
                <a:cxn ang="0">
                  <a:pos x="connsiteX1" y="connsiteY1"/>
                </a:cxn>
                <a:cxn ang="0">
                  <a:pos x="connsiteX2" y="connsiteY2"/>
                </a:cxn>
                <a:cxn ang="0">
                  <a:pos x="connsiteX3" y="connsiteY3"/>
                </a:cxn>
              </a:cxnLst>
              <a:rect l="l" t="t" r="r" b="b"/>
              <a:pathLst>
                <a:path w="1040969" h="671593">
                  <a:moveTo>
                    <a:pt x="977931" y="345626"/>
                  </a:moveTo>
                  <a:lnTo>
                    <a:pt x="533337" y="602510"/>
                  </a:lnTo>
                  <a:lnTo>
                    <a:pt x="88742" y="345626"/>
                  </a:lnTo>
                  <a:lnTo>
                    <a:pt x="533337" y="88742"/>
                  </a:lnTo>
                  <a:close/>
                </a:path>
              </a:pathLst>
            </a:custGeom>
            <a:solidFill>
              <a:srgbClr val="3D5773"/>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0" name="Freeform: Shape 979">
              <a:extLst>
                <a:ext uri="{FF2B5EF4-FFF2-40B4-BE49-F238E27FC236}">
                  <a16:creationId xmlns:a16="http://schemas.microsoft.com/office/drawing/2014/main" id="{4A995DB0-001C-4186-8673-EB50A9D2BAD1}"/>
                </a:ext>
              </a:extLst>
            </p:cNvPr>
            <p:cNvSpPr/>
            <p:nvPr/>
          </p:nvSpPr>
          <p:spPr>
            <a:xfrm>
              <a:off x="19194510" y="2728003"/>
              <a:ext cx="571941" cy="391328"/>
            </a:xfrm>
            <a:custGeom>
              <a:avLst/>
              <a:gdLst>
                <a:gd name="connsiteX0" fmla="*/ 551469 w 638013"/>
                <a:gd name="connsiteY0" fmla="*/ 222389 h 436535"/>
                <a:gd name="connsiteX1" fmla="*/ 320105 w 638013"/>
                <a:gd name="connsiteY1" fmla="*/ 356036 h 436535"/>
                <a:gd name="connsiteX2" fmla="*/ 88740 w 638013"/>
                <a:gd name="connsiteY2" fmla="*/ 222389 h 436535"/>
                <a:gd name="connsiteX3" fmla="*/ 320105 w 638013"/>
                <a:gd name="connsiteY3" fmla="*/ 88742 h 436535"/>
                <a:gd name="connsiteX4" fmla="*/ 551469 w 638013"/>
                <a:gd name="connsiteY4" fmla="*/ 222389 h 436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8013" h="436535">
                  <a:moveTo>
                    <a:pt x="551469" y="222389"/>
                  </a:moveTo>
                  <a:cubicBezTo>
                    <a:pt x="551469" y="296200"/>
                    <a:pt x="447884" y="356036"/>
                    <a:pt x="320105" y="356036"/>
                  </a:cubicBezTo>
                  <a:cubicBezTo>
                    <a:pt x="192326" y="356036"/>
                    <a:pt x="88740" y="296200"/>
                    <a:pt x="88740" y="222389"/>
                  </a:cubicBezTo>
                  <a:cubicBezTo>
                    <a:pt x="88740" y="148577"/>
                    <a:pt x="192325" y="88742"/>
                    <a:pt x="320105" y="88742"/>
                  </a:cubicBezTo>
                  <a:cubicBezTo>
                    <a:pt x="447883" y="88742"/>
                    <a:pt x="551469" y="148577"/>
                    <a:pt x="551469" y="222389"/>
                  </a:cubicBez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1" name="Freeform: Shape 980">
              <a:extLst>
                <a:ext uri="{FF2B5EF4-FFF2-40B4-BE49-F238E27FC236}">
                  <a16:creationId xmlns:a16="http://schemas.microsoft.com/office/drawing/2014/main" id="{73581FF4-C925-4AC0-897B-0307B5F8F81A}"/>
                </a:ext>
              </a:extLst>
            </p:cNvPr>
            <p:cNvSpPr/>
            <p:nvPr/>
          </p:nvSpPr>
          <p:spPr>
            <a:xfrm>
              <a:off x="19512471" y="3141087"/>
              <a:ext cx="60204" cy="240816"/>
            </a:xfrm>
            <a:custGeom>
              <a:avLst/>
              <a:gdLst>
                <a:gd name="connsiteX0" fmla="*/ 43317 w 67159"/>
                <a:gd name="connsiteY0" fmla="*/ 255877 h 268637"/>
                <a:gd name="connsiteX1" fmla="*/ 25185 w 67159"/>
                <a:gd name="connsiteY1" fmla="*/ 266622 h 268637"/>
                <a:gd name="connsiteX2" fmla="*/ 25185 w 67159"/>
                <a:gd name="connsiteY2" fmla="*/ 35930 h 268637"/>
                <a:gd name="connsiteX3" fmla="*/ 43317 w 67159"/>
                <a:gd name="connsiteY3" fmla="*/ 25185 h 268637"/>
              </a:gdLst>
              <a:ahLst/>
              <a:cxnLst>
                <a:cxn ang="0">
                  <a:pos x="connsiteX0" y="connsiteY0"/>
                </a:cxn>
                <a:cxn ang="0">
                  <a:pos x="connsiteX1" y="connsiteY1"/>
                </a:cxn>
                <a:cxn ang="0">
                  <a:pos x="connsiteX2" y="connsiteY2"/>
                </a:cxn>
                <a:cxn ang="0">
                  <a:pos x="connsiteX3" y="connsiteY3"/>
                </a:cxn>
              </a:cxnLst>
              <a:rect l="l" t="t" r="r" b="b"/>
              <a:pathLst>
                <a:path w="67159" h="268637">
                  <a:moveTo>
                    <a:pt x="43317" y="255877"/>
                  </a:moveTo>
                  <a:lnTo>
                    <a:pt x="25185" y="266622"/>
                  </a:lnTo>
                  <a:lnTo>
                    <a:pt x="25185" y="35930"/>
                  </a:lnTo>
                  <a:lnTo>
                    <a:pt x="43317" y="25185"/>
                  </a:lnTo>
                  <a:close/>
                </a:path>
              </a:pathLst>
            </a:custGeom>
            <a:solidFill>
              <a:srgbClr val="1A27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2" name="Freeform: Shape 981">
              <a:extLst>
                <a:ext uri="{FF2B5EF4-FFF2-40B4-BE49-F238E27FC236}">
                  <a16:creationId xmlns:a16="http://schemas.microsoft.com/office/drawing/2014/main" id="{3B3DF6C4-5B83-4BF5-BBB8-72378C4919E7}"/>
                </a:ext>
              </a:extLst>
            </p:cNvPr>
            <p:cNvSpPr/>
            <p:nvPr/>
          </p:nvSpPr>
          <p:spPr>
            <a:xfrm>
              <a:off x="19544679" y="3122423"/>
              <a:ext cx="60204" cy="240816"/>
            </a:xfrm>
            <a:custGeom>
              <a:avLst/>
              <a:gdLst>
                <a:gd name="connsiteX0" fmla="*/ 43318 w 67159"/>
                <a:gd name="connsiteY0" fmla="*/ 255877 h 268637"/>
                <a:gd name="connsiteX1" fmla="*/ 25185 w 67159"/>
                <a:gd name="connsiteY1" fmla="*/ 266287 h 268637"/>
                <a:gd name="connsiteX2" fmla="*/ 25185 w 67159"/>
                <a:gd name="connsiteY2" fmla="*/ 35594 h 268637"/>
                <a:gd name="connsiteX3" fmla="*/ 43318 w 67159"/>
                <a:gd name="connsiteY3" fmla="*/ 25185 h 268637"/>
              </a:gdLst>
              <a:ahLst/>
              <a:cxnLst>
                <a:cxn ang="0">
                  <a:pos x="connsiteX0" y="connsiteY0"/>
                </a:cxn>
                <a:cxn ang="0">
                  <a:pos x="connsiteX1" y="connsiteY1"/>
                </a:cxn>
                <a:cxn ang="0">
                  <a:pos x="connsiteX2" y="connsiteY2"/>
                </a:cxn>
                <a:cxn ang="0">
                  <a:pos x="connsiteX3" y="connsiteY3"/>
                </a:cxn>
              </a:cxnLst>
              <a:rect l="l" t="t" r="r" b="b"/>
              <a:pathLst>
                <a:path w="67159" h="268637">
                  <a:moveTo>
                    <a:pt x="43318" y="255877"/>
                  </a:moveTo>
                  <a:lnTo>
                    <a:pt x="25185" y="266287"/>
                  </a:lnTo>
                  <a:lnTo>
                    <a:pt x="25185" y="35594"/>
                  </a:lnTo>
                  <a:lnTo>
                    <a:pt x="43318" y="25185"/>
                  </a:lnTo>
                  <a:close/>
                </a:path>
              </a:pathLst>
            </a:custGeom>
            <a:solidFill>
              <a:srgbClr val="1A27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3" name="Freeform: Shape 982">
              <a:extLst>
                <a:ext uri="{FF2B5EF4-FFF2-40B4-BE49-F238E27FC236}">
                  <a16:creationId xmlns:a16="http://schemas.microsoft.com/office/drawing/2014/main" id="{E716573F-F285-4B48-8E90-3D8D755DB714}"/>
                </a:ext>
              </a:extLst>
            </p:cNvPr>
            <p:cNvSpPr/>
            <p:nvPr/>
          </p:nvSpPr>
          <p:spPr>
            <a:xfrm>
              <a:off x="19576889" y="3103459"/>
              <a:ext cx="60204" cy="240816"/>
            </a:xfrm>
            <a:custGeom>
              <a:avLst/>
              <a:gdLst>
                <a:gd name="connsiteX0" fmla="*/ 43318 w 67159"/>
                <a:gd name="connsiteY0" fmla="*/ 255877 h 268637"/>
                <a:gd name="connsiteX1" fmla="*/ 25185 w 67159"/>
                <a:gd name="connsiteY1" fmla="*/ 266287 h 268637"/>
                <a:gd name="connsiteX2" fmla="*/ 25185 w 67159"/>
                <a:gd name="connsiteY2" fmla="*/ 35594 h 268637"/>
                <a:gd name="connsiteX3" fmla="*/ 43318 w 67159"/>
                <a:gd name="connsiteY3" fmla="*/ 25185 h 268637"/>
              </a:gdLst>
              <a:ahLst/>
              <a:cxnLst>
                <a:cxn ang="0">
                  <a:pos x="connsiteX0" y="connsiteY0"/>
                </a:cxn>
                <a:cxn ang="0">
                  <a:pos x="connsiteX1" y="connsiteY1"/>
                </a:cxn>
                <a:cxn ang="0">
                  <a:pos x="connsiteX2" y="connsiteY2"/>
                </a:cxn>
                <a:cxn ang="0">
                  <a:pos x="connsiteX3" y="connsiteY3"/>
                </a:cxn>
              </a:cxnLst>
              <a:rect l="l" t="t" r="r" b="b"/>
              <a:pathLst>
                <a:path w="67159" h="268637">
                  <a:moveTo>
                    <a:pt x="43318" y="255877"/>
                  </a:moveTo>
                  <a:lnTo>
                    <a:pt x="25185" y="266287"/>
                  </a:lnTo>
                  <a:lnTo>
                    <a:pt x="25185" y="35594"/>
                  </a:lnTo>
                  <a:lnTo>
                    <a:pt x="43318" y="25185"/>
                  </a:lnTo>
                  <a:close/>
                </a:path>
              </a:pathLst>
            </a:custGeom>
            <a:solidFill>
              <a:srgbClr val="1A27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4" name="Freeform: Shape 983">
              <a:extLst>
                <a:ext uri="{FF2B5EF4-FFF2-40B4-BE49-F238E27FC236}">
                  <a16:creationId xmlns:a16="http://schemas.microsoft.com/office/drawing/2014/main" id="{162D5A16-0B05-4AC0-AE30-1D71BF68383D}"/>
                </a:ext>
              </a:extLst>
            </p:cNvPr>
            <p:cNvSpPr/>
            <p:nvPr/>
          </p:nvSpPr>
          <p:spPr>
            <a:xfrm>
              <a:off x="19609098" y="3084495"/>
              <a:ext cx="60204" cy="240816"/>
            </a:xfrm>
            <a:custGeom>
              <a:avLst/>
              <a:gdLst>
                <a:gd name="connsiteX0" fmla="*/ 43318 w 67159"/>
                <a:gd name="connsiteY0" fmla="*/ 255877 h 268637"/>
                <a:gd name="connsiteX1" fmla="*/ 25185 w 67159"/>
                <a:gd name="connsiteY1" fmla="*/ 266287 h 268637"/>
                <a:gd name="connsiteX2" fmla="*/ 25185 w 67159"/>
                <a:gd name="connsiteY2" fmla="*/ 35594 h 268637"/>
                <a:gd name="connsiteX3" fmla="*/ 43318 w 67159"/>
                <a:gd name="connsiteY3" fmla="*/ 25185 h 268637"/>
              </a:gdLst>
              <a:ahLst/>
              <a:cxnLst>
                <a:cxn ang="0">
                  <a:pos x="connsiteX0" y="connsiteY0"/>
                </a:cxn>
                <a:cxn ang="0">
                  <a:pos x="connsiteX1" y="connsiteY1"/>
                </a:cxn>
                <a:cxn ang="0">
                  <a:pos x="connsiteX2" y="connsiteY2"/>
                </a:cxn>
                <a:cxn ang="0">
                  <a:pos x="connsiteX3" y="connsiteY3"/>
                </a:cxn>
              </a:cxnLst>
              <a:rect l="l" t="t" r="r" b="b"/>
              <a:pathLst>
                <a:path w="67159" h="268637">
                  <a:moveTo>
                    <a:pt x="43318" y="255877"/>
                  </a:moveTo>
                  <a:lnTo>
                    <a:pt x="25185" y="266287"/>
                  </a:lnTo>
                  <a:lnTo>
                    <a:pt x="25185" y="35594"/>
                  </a:lnTo>
                  <a:lnTo>
                    <a:pt x="43318" y="25185"/>
                  </a:lnTo>
                  <a:close/>
                </a:path>
              </a:pathLst>
            </a:custGeom>
            <a:solidFill>
              <a:srgbClr val="1A27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5" name="Freeform: Shape 984">
              <a:extLst>
                <a:ext uri="{FF2B5EF4-FFF2-40B4-BE49-F238E27FC236}">
                  <a16:creationId xmlns:a16="http://schemas.microsoft.com/office/drawing/2014/main" id="{13E545FD-14B9-4BBE-834B-705FE820F0A3}"/>
                </a:ext>
              </a:extLst>
            </p:cNvPr>
            <p:cNvSpPr/>
            <p:nvPr/>
          </p:nvSpPr>
          <p:spPr>
            <a:xfrm>
              <a:off x="19641308" y="3065530"/>
              <a:ext cx="60204" cy="240816"/>
            </a:xfrm>
            <a:custGeom>
              <a:avLst/>
              <a:gdLst>
                <a:gd name="connsiteX0" fmla="*/ 43317 w 67159"/>
                <a:gd name="connsiteY0" fmla="*/ 255877 h 268637"/>
                <a:gd name="connsiteX1" fmla="*/ 25185 w 67159"/>
                <a:gd name="connsiteY1" fmla="*/ 266623 h 268637"/>
                <a:gd name="connsiteX2" fmla="*/ 25185 w 67159"/>
                <a:gd name="connsiteY2" fmla="*/ 35594 h 268637"/>
                <a:gd name="connsiteX3" fmla="*/ 43317 w 67159"/>
                <a:gd name="connsiteY3" fmla="*/ 25185 h 268637"/>
              </a:gdLst>
              <a:ahLst/>
              <a:cxnLst>
                <a:cxn ang="0">
                  <a:pos x="connsiteX0" y="connsiteY0"/>
                </a:cxn>
                <a:cxn ang="0">
                  <a:pos x="connsiteX1" y="connsiteY1"/>
                </a:cxn>
                <a:cxn ang="0">
                  <a:pos x="connsiteX2" y="connsiteY2"/>
                </a:cxn>
                <a:cxn ang="0">
                  <a:pos x="connsiteX3" y="connsiteY3"/>
                </a:cxn>
              </a:cxnLst>
              <a:rect l="l" t="t" r="r" b="b"/>
              <a:pathLst>
                <a:path w="67159" h="268637">
                  <a:moveTo>
                    <a:pt x="43317" y="255877"/>
                  </a:moveTo>
                  <a:lnTo>
                    <a:pt x="25185" y="266623"/>
                  </a:lnTo>
                  <a:lnTo>
                    <a:pt x="25185" y="35594"/>
                  </a:lnTo>
                  <a:lnTo>
                    <a:pt x="43317" y="25185"/>
                  </a:lnTo>
                  <a:close/>
                </a:path>
              </a:pathLst>
            </a:custGeom>
            <a:solidFill>
              <a:srgbClr val="1A27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6" name="Freeform: Shape 985">
              <a:extLst>
                <a:ext uri="{FF2B5EF4-FFF2-40B4-BE49-F238E27FC236}">
                  <a16:creationId xmlns:a16="http://schemas.microsoft.com/office/drawing/2014/main" id="{5F8A4434-CBBB-466B-B1BC-CABD797C5B9F}"/>
                </a:ext>
              </a:extLst>
            </p:cNvPr>
            <p:cNvSpPr/>
            <p:nvPr/>
          </p:nvSpPr>
          <p:spPr>
            <a:xfrm>
              <a:off x="19673516" y="3046566"/>
              <a:ext cx="60204" cy="240816"/>
            </a:xfrm>
            <a:custGeom>
              <a:avLst/>
              <a:gdLst>
                <a:gd name="connsiteX0" fmla="*/ 43318 w 67159"/>
                <a:gd name="connsiteY0" fmla="*/ 255877 h 268637"/>
                <a:gd name="connsiteX1" fmla="*/ 25185 w 67159"/>
                <a:gd name="connsiteY1" fmla="*/ 266623 h 268637"/>
                <a:gd name="connsiteX2" fmla="*/ 25185 w 67159"/>
                <a:gd name="connsiteY2" fmla="*/ 35930 h 268637"/>
                <a:gd name="connsiteX3" fmla="*/ 43318 w 67159"/>
                <a:gd name="connsiteY3" fmla="*/ 25185 h 268637"/>
              </a:gdLst>
              <a:ahLst/>
              <a:cxnLst>
                <a:cxn ang="0">
                  <a:pos x="connsiteX0" y="connsiteY0"/>
                </a:cxn>
                <a:cxn ang="0">
                  <a:pos x="connsiteX1" y="connsiteY1"/>
                </a:cxn>
                <a:cxn ang="0">
                  <a:pos x="connsiteX2" y="connsiteY2"/>
                </a:cxn>
                <a:cxn ang="0">
                  <a:pos x="connsiteX3" y="connsiteY3"/>
                </a:cxn>
              </a:cxnLst>
              <a:rect l="l" t="t" r="r" b="b"/>
              <a:pathLst>
                <a:path w="67159" h="268637">
                  <a:moveTo>
                    <a:pt x="43318" y="255877"/>
                  </a:moveTo>
                  <a:lnTo>
                    <a:pt x="25185" y="266623"/>
                  </a:lnTo>
                  <a:lnTo>
                    <a:pt x="25185" y="35930"/>
                  </a:lnTo>
                  <a:lnTo>
                    <a:pt x="43318" y="25185"/>
                  </a:lnTo>
                  <a:close/>
                </a:path>
              </a:pathLst>
            </a:custGeom>
            <a:solidFill>
              <a:srgbClr val="1A27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7" name="Freeform: Shape 986">
              <a:extLst>
                <a:ext uri="{FF2B5EF4-FFF2-40B4-BE49-F238E27FC236}">
                  <a16:creationId xmlns:a16="http://schemas.microsoft.com/office/drawing/2014/main" id="{92624B89-1B28-4686-B7E2-5E2A2D40695B}"/>
                </a:ext>
              </a:extLst>
            </p:cNvPr>
            <p:cNvSpPr/>
            <p:nvPr/>
          </p:nvSpPr>
          <p:spPr>
            <a:xfrm>
              <a:off x="7778453" y="12078544"/>
              <a:ext cx="872961" cy="752553"/>
            </a:xfrm>
            <a:custGeom>
              <a:avLst/>
              <a:gdLst>
                <a:gd name="connsiteX0" fmla="*/ 875327 w 973810"/>
                <a:gd name="connsiteY0" fmla="*/ 205684 h 839491"/>
                <a:gd name="connsiteX1" fmla="*/ 518711 w 973810"/>
                <a:gd name="connsiteY1" fmla="*/ 461896 h 839491"/>
                <a:gd name="connsiteX2" fmla="*/ 471700 w 973810"/>
                <a:gd name="connsiteY2" fmla="*/ 653972 h 839491"/>
                <a:gd name="connsiteX3" fmla="*/ 106353 w 973810"/>
                <a:gd name="connsiteY3" fmla="*/ 750011 h 839491"/>
                <a:gd name="connsiteX4" fmla="*/ 289362 w 973810"/>
                <a:gd name="connsiteY4" fmla="*/ 419922 h 839491"/>
                <a:gd name="connsiteX5" fmla="*/ 574454 w 973810"/>
                <a:gd name="connsiteY5" fmla="*/ 149606 h 839491"/>
                <a:gd name="connsiteX6" fmla="*/ 875327 w 973810"/>
                <a:gd name="connsiteY6" fmla="*/ 205684 h 8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3810" h="839491">
                  <a:moveTo>
                    <a:pt x="875327" y="205684"/>
                  </a:moveTo>
                  <a:cubicBezTo>
                    <a:pt x="832010" y="310788"/>
                    <a:pt x="668813" y="395409"/>
                    <a:pt x="518711" y="461896"/>
                  </a:cubicBezTo>
                  <a:cubicBezTo>
                    <a:pt x="307831" y="555249"/>
                    <a:pt x="578819" y="527377"/>
                    <a:pt x="471700" y="653972"/>
                  </a:cubicBezTo>
                  <a:cubicBezTo>
                    <a:pt x="391780" y="748332"/>
                    <a:pt x="171834" y="790642"/>
                    <a:pt x="106353" y="750011"/>
                  </a:cubicBezTo>
                  <a:cubicBezTo>
                    <a:pt x="53969" y="717438"/>
                    <a:pt x="119449" y="468949"/>
                    <a:pt x="289362" y="419922"/>
                  </a:cubicBezTo>
                  <a:cubicBezTo>
                    <a:pt x="447187" y="374254"/>
                    <a:pt x="492184" y="193595"/>
                    <a:pt x="574454" y="149606"/>
                  </a:cubicBezTo>
                  <a:cubicBezTo>
                    <a:pt x="689968" y="88156"/>
                    <a:pt x="947860" y="30062"/>
                    <a:pt x="875327" y="205684"/>
                  </a:cubicBez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8" name="Freeform: Shape 987">
              <a:extLst>
                <a:ext uri="{FF2B5EF4-FFF2-40B4-BE49-F238E27FC236}">
                  <a16:creationId xmlns:a16="http://schemas.microsoft.com/office/drawing/2014/main" id="{C825DE5A-84F2-4B4B-A7FB-AEE8BFB7E189}"/>
                </a:ext>
              </a:extLst>
            </p:cNvPr>
            <p:cNvSpPr/>
            <p:nvPr/>
          </p:nvSpPr>
          <p:spPr>
            <a:xfrm>
              <a:off x="7684036" y="11307624"/>
              <a:ext cx="120409" cy="210715"/>
            </a:xfrm>
            <a:custGeom>
              <a:avLst/>
              <a:gdLst>
                <a:gd name="connsiteX0" fmla="*/ 33370 w 134318"/>
                <a:gd name="connsiteY0" fmla="*/ 35439 h 235057"/>
                <a:gd name="connsiteX1" fmla="*/ 31356 w 134318"/>
                <a:gd name="connsiteY1" fmla="*/ 174460 h 235057"/>
                <a:gd name="connsiteX2" fmla="*/ 44116 w 134318"/>
                <a:gd name="connsiteY2" fmla="*/ 188563 h 235057"/>
                <a:gd name="connsiteX3" fmla="*/ 53518 w 134318"/>
                <a:gd name="connsiteY3" fmla="*/ 217778 h 235057"/>
                <a:gd name="connsiteX4" fmla="*/ 69972 w 134318"/>
                <a:gd name="connsiteY4" fmla="*/ 224493 h 235057"/>
                <a:gd name="connsiteX5" fmla="*/ 76688 w 134318"/>
                <a:gd name="connsiteY5" fmla="*/ 230873 h 235057"/>
                <a:gd name="connsiteX6" fmla="*/ 93814 w 134318"/>
                <a:gd name="connsiteY6" fmla="*/ 229866 h 235057"/>
                <a:gd name="connsiteX7" fmla="*/ 102880 w 134318"/>
                <a:gd name="connsiteY7" fmla="*/ 221471 h 235057"/>
                <a:gd name="connsiteX8" fmla="*/ 116984 w 134318"/>
                <a:gd name="connsiteY8" fmla="*/ 209047 h 235057"/>
                <a:gd name="connsiteX9" fmla="*/ 127058 w 134318"/>
                <a:gd name="connsiteY9" fmla="*/ 175467 h 235057"/>
                <a:gd name="connsiteX10" fmla="*/ 130080 w 134318"/>
                <a:gd name="connsiteY10" fmla="*/ 88496 h 235057"/>
                <a:gd name="connsiteX11" fmla="*/ 82397 w 134318"/>
                <a:gd name="connsiteY11" fmla="*/ 29059 h 235057"/>
                <a:gd name="connsiteX12" fmla="*/ 33370 w 134318"/>
                <a:gd name="connsiteY12" fmla="*/ 35439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4318" h="235057">
                  <a:moveTo>
                    <a:pt x="33370" y="35439"/>
                  </a:moveTo>
                  <a:cubicBezTo>
                    <a:pt x="21953" y="83459"/>
                    <a:pt x="23632" y="138193"/>
                    <a:pt x="31356" y="174460"/>
                  </a:cubicBezTo>
                  <a:cubicBezTo>
                    <a:pt x="33035" y="182518"/>
                    <a:pt x="40758" y="181847"/>
                    <a:pt x="44116" y="188563"/>
                  </a:cubicBezTo>
                  <a:cubicBezTo>
                    <a:pt x="48145" y="196622"/>
                    <a:pt x="48481" y="212405"/>
                    <a:pt x="53518" y="217778"/>
                  </a:cubicBezTo>
                  <a:cubicBezTo>
                    <a:pt x="58219" y="223151"/>
                    <a:pt x="65271" y="222478"/>
                    <a:pt x="69972" y="224493"/>
                  </a:cubicBezTo>
                  <a:cubicBezTo>
                    <a:pt x="72659" y="225836"/>
                    <a:pt x="74673" y="230537"/>
                    <a:pt x="76688" y="230873"/>
                  </a:cubicBezTo>
                  <a:cubicBezTo>
                    <a:pt x="83068" y="232553"/>
                    <a:pt x="86762" y="231545"/>
                    <a:pt x="93814" y="229866"/>
                  </a:cubicBezTo>
                  <a:cubicBezTo>
                    <a:pt x="96164" y="229530"/>
                    <a:pt x="100530" y="222478"/>
                    <a:pt x="102880" y="221471"/>
                  </a:cubicBezTo>
                  <a:cubicBezTo>
                    <a:pt x="108925" y="218785"/>
                    <a:pt x="113290" y="218113"/>
                    <a:pt x="116984" y="209047"/>
                  </a:cubicBezTo>
                  <a:cubicBezTo>
                    <a:pt x="120677" y="199644"/>
                    <a:pt x="125714" y="188227"/>
                    <a:pt x="127058" y="175467"/>
                  </a:cubicBezTo>
                  <a:cubicBezTo>
                    <a:pt x="129072" y="153640"/>
                    <a:pt x="129744" y="106964"/>
                    <a:pt x="130080" y="88496"/>
                  </a:cubicBezTo>
                  <a:cubicBezTo>
                    <a:pt x="130751" y="44842"/>
                    <a:pt x="102544" y="36112"/>
                    <a:pt x="82397" y="29059"/>
                  </a:cubicBezTo>
                  <a:cubicBezTo>
                    <a:pt x="56540" y="21336"/>
                    <a:pt x="35721" y="26037"/>
                    <a:pt x="33370" y="35439"/>
                  </a:cubicBezTo>
                  <a:close/>
                </a:path>
              </a:pathLst>
            </a:custGeom>
            <a:solidFill>
              <a:srgbClr val="F5C59A"/>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9" name="Freeform: Shape 988">
              <a:extLst>
                <a:ext uri="{FF2B5EF4-FFF2-40B4-BE49-F238E27FC236}">
                  <a16:creationId xmlns:a16="http://schemas.microsoft.com/office/drawing/2014/main" id="{41FE8254-7CBE-44CD-8A9E-D1EF877A6AE1}"/>
                </a:ext>
              </a:extLst>
            </p:cNvPr>
            <p:cNvSpPr/>
            <p:nvPr/>
          </p:nvSpPr>
          <p:spPr>
            <a:xfrm>
              <a:off x="7761579" y="11329453"/>
              <a:ext cx="60204" cy="120409"/>
            </a:xfrm>
            <a:custGeom>
              <a:avLst/>
              <a:gdLst>
                <a:gd name="connsiteX0" fmla="*/ 33840 w 67159"/>
                <a:gd name="connsiteY0" fmla="*/ 68847 h 134318"/>
                <a:gd name="connsiteX1" fmla="*/ 47608 w 67159"/>
                <a:gd name="connsiteY1" fmla="*/ 97390 h 134318"/>
                <a:gd name="connsiteX2" fmla="*/ 50294 w 67159"/>
                <a:gd name="connsiteY2" fmla="*/ 117874 h 134318"/>
                <a:gd name="connsiteX3" fmla="*/ 61040 w 67159"/>
                <a:gd name="connsiteY3" fmla="*/ 131306 h 134318"/>
                <a:gd name="connsiteX4" fmla="*/ 72793 w 67159"/>
                <a:gd name="connsiteY4" fmla="*/ 125262 h 134318"/>
                <a:gd name="connsiteX5" fmla="*/ 71114 w 67159"/>
                <a:gd name="connsiteY5" fmla="*/ 78585 h 134318"/>
                <a:gd name="connsiteX6" fmla="*/ 28132 w 67159"/>
                <a:gd name="connsiteY6" fmla="*/ 25194 h 134318"/>
                <a:gd name="connsiteX7" fmla="*/ 33840 w 67159"/>
                <a:gd name="connsiteY7" fmla="*/ 68847 h 13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159" h="134318">
                  <a:moveTo>
                    <a:pt x="33840" y="68847"/>
                  </a:moveTo>
                  <a:cubicBezTo>
                    <a:pt x="36191" y="73212"/>
                    <a:pt x="45929" y="89331"/>
                    <a:pt x="47608" y="97390"/>
                  </a:cubicBezTo>
                  <a:cubicBezTo>
                    <a:pt x="48951" y="104106"/>
                    <a:pt x="48279" y="111494"/>
                    <a:pt x="50294" y="117874"/>
                  </a:cubicBezTo>
                  <a:cubicBezTo>
                    <a:pt x="53988" y="127947"/>
                    <a:pt x="58689" y="130298"/>
                    <a:pt x="61040" y="131306"/>
                  </a:cubicBezTo>
                  <a:cubicBezTo>
                    <a:pt x="66077" y="133992"/>
                    <a:pt x="75143" y="133992"/>
                    <a:pt x="72793" y="125262"/>
                  </a:cubicBezTo>
                  <a:cubicBezTo>
                    <a:pt x="69099" y="110150"/>
                    <a:pt x="72793" y="89331"/>
                    <a:pt x="71114" y="78585"/>
                  </a:cubicBezTo>
                  <a:cubicBezTo>
                    <a:pt x="68427" y="61459"/>
                    <a:pt x="33840" y="24523"/>
                    <a:pt x="28132" y="25194"/>
                  </a:cubicBezTo>
                  <a:cubicBezTo>
                    <a:pt x="22759" y="25865"/>
                    <a:pt x="24774" y="52393"/>
                    <a:pt x="33840" y="68847"/>
                  </a:cubicBezTo>
                  <a:close/>
                </a:path>
              </a:pathLst>
            </a:custGeom>
            <a:solidFill>
              <a:srgbClr val="F5C59A"/>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0" name="Freeform: Shape 989">
              <a:extLst>
                <a:ext uri="{FF2B5EF4-FFF2-40B4-BE49-F238E27FC236}">
                  <a16:creationId xmlns:a16="http://schemas.microsoft.com/office/drawing/2014/main" id="{B697AE5F-998C-43AD-8486-E9534134778B}"/>
                </a:ext>
              </a:extLst>
            </p:cNvPr>
            <p:cNvSpPr/>
            <p:nvPr/>
          </p:nvSpPr>
          <p:spPr>
            <a:xfrm>
              <a:off x="7607007" y="10450390"/>
              <a:ext cx="481634" cy="602042"/>
            </a:xfrm>
            <a:custGeom>
              <a:avLst/>
              <a:gdLst>
                <a:gd name="connsiteX0" fmla="*/ 142133 w 537274"/>
                <a:gd name="connsiteY0" fmla="*/ 613936 h 671593"/>
                <a:gd name="connsiteX1" fmla="*/ 248916 w 537274"/>
                <a:gd name="connsiteY1" fmla="*/ 593453 h 671593"/>
                <a:gd name="connsiteX2" fmla="*/ 449387 w 537274"/>
                <a:gd name="connsiteY2" fmla="*/ 232807 h 671593"/>
                <a:gd name="connsiteX3" fmla="*/ 406069 w 537274"/>
                <a:gd name="connsiteY3" fmla="*/ 93451 h 671593"/>
                <a:gd name="connsiteX4" fmla="*/ 283839 w 537274"/>
                <a:gd name="connsiteY4" fmla="*/ 165648 h 671593"/>
                <a:gd name="connsiteX5" fmla="*/ 88742 w 537274"/>
                <a:gd name="connsiteY5" fmla="*/ 549799 h 671593"/>
                <a:gd name="connsiteX6" fmla="*/ 142133 w 537274"/>
                <a:gd name="connsiteY6" fmla="*/ 613936 h 671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7274" h="671593">
                  <a:moveTo>
                    <a:pt x="142133" y="613936"/>
                  </a:moveTo>
                  <a:cubicBezTo>
                    <a:pt x="205599" y="623674"/>
                    <a:pt x="248916" y="593453"/>
                    <a:pt x="248916" y="593453"/>
                  </a:cubicBezTo>
                  <a:cubicBezTo>
                    <a:pt x="248916" y="593453"/>
                    <a:pt x="416479" y="315413"/>
                    <a:pt x="449387" y="232807"/>
                  </a:cubicBezTo>
                  <a:cubicBezTo>
                    <a:pt x="463491" y="197548"/>
                    <a:pt x="476922" y="119643"/>
                    <a:pt x="406069" y="93451"/>
                  </a:cubicBezTo>
                  <a:cubicBezTo>
                    <a:pt x="342268" y="69946"/>
                    <a:pt x="298614" y="140798"/>
                    <a:pt x="283839" y="165648"/>
                  </a:cubicBezTo>
                  <a:cubicBezTo>
                    <a:pt x="197204" y="312391"/>
                    <a:pt x="88742" y="549799"/>
                    <a:pt x="88742" y="549799"/>
                  </a:cubicBezTo>
                  <a:cubicBezTo>
                    <a:pt x="88742" y="549799"/>
                    <a:pt x="107882" y="608564"/>
                    <a:pt x="142133" y="613936"/>
                  </a:cubicBezTo>
                  <a:close/>
                </a:path>
              </a:pathLst>
            </a:custGeom>
            <a:solidFill>
              <a:srgbClr val="FBEED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1" name="Freeform: Shape 990">
              <a:extLst>
                <a:ext uri="{FF2B5EF4-FFF2-40B4-BE49-F238E27FC236}">
                  <a16:creationId xmlns:a16="http://schemas.microsoft.com/office/drawing/2014/main" id="{5D83DF7B-D38B-44EF-A95A-0AE4C04E1A1B}"/>
                </a:ext>
              </a:extLst>
            </p:cNvPr>
            <p:cNvSpPr/>
            <p:nvPr/>
          </p:nvSpPr>
          <p:spPr>
            <a:xfrm>
              <a:off x="7602479" y="10842125"/>
              <a:ext cx="301022" cy="602042"/>
            </a:xfrm>
            <a:custGeom>
              <a:avLst/>
              <a:gdLst>
                <a:gd name="connsiteX0" fmla="*/ 161959 w 335796"/>
                <a:gd name="connsiteY0" fmla="*/ 592326 h 671593"/>
                <a:gd name="connsiteX1" fmla="*/ 211657 w 335796"/>
                <a:gd name="connsiteY1" fmla="*/ 569155 h 671593"/>
                <a:gd name="connsiteX2" fmla="*/ 254303 w 335796"/>
                <a:gd name="connsiteY2" fmla="*/ 152096 h 671593"/>
                <a:gd name="connsiteX3" fmla="*/ 155915 w 335796"/>
                <a:gd name="connsiteY3" fmla="*/ 90645 h 671593"/>
                <a:gd name="connsiteX4" fmla="*/ 88755 w 335796"/>
                <a:gd name="connsiteY4" fmla="*/ 136313 h 671593"/>
                <a:gd name="connsiteX5" fmla="*/ 123342 w 335796"/>
                <a:gd name="connsiteY5" fmla="*/ 561432 h 671593"/>
                <a:gd name="connsiteX6" fmla="*/ 161959 w 335796"/>
                <a:gd name="connsiteY6" fmla="*/ 592326 h 671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796" h="671593">
                  <a:moveTo>
                    <a:pt x="161959" y="592326"/>
                  </a:moveTo>
                  <a:cubicBezTo>
                    <a:pt x="198225" y="595011"/>
                    <a:pt x="211657" y="569155"/>
                    <a:pt x="211657" y="569155"/>
                  </a:cubicBezTo>
                  <a:lnTo>
                    <a:pt x="254303" y="152096"/>
                  </a:lnTo>
                  <a:cubicBezTo>
                    <a:pt x="254303" y="152096"/>
                    <a:pt x="251617" y="108442"/>
                    <a:pt x="155915" y="90645"/>
                  </a:cubicBezTo>
                  <a:cubicBezTo>
                    <a:pt x="86069" y="77549"/>
                    <a:pt x="88755" y="136313"/>
                    <a:pt x="88755" y="136313"/>
                  </a:cubicBezTo>
                  <a:lnTo>
                    <a:pt x="123342" y="561432"/>
                  </a:lnTo>
                  <a:cubicBezTo>
                    <a:pt x="123006" y="561096"/>
                    <a:pt x="137446" y="590310"/>
                    <a:pt x="161959" y="592326"/>
                  </a:cubicBezTo>
                  <a:close/>
                </a:path>
              </a:pathLst>
            </a:custGeom>
            <a:solidFill>
              <a:srgbClr val="F5C59A"/>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2" name="Freeform: Shape 991">
              <a:extLst>
                <a:ext uri="{FF2B5EF4-FFF2-40B4-BE49-F238E27FC236}">
                  <a16:creationId xmlns:a16="http://schemas.microsoft.com/office/drawing/2014/main" id="{572B5C35-104A-4456-B459-CEDABE27056E}"/>
                </a:ext>
              </a:extLst>
            </p:cNvPr>
            <p:cNvSpPr/>
            <p:nvPr/>
          </p:nvSpPr>
          <p:spPr>
            <a:xfrm>
              <a:off x="7602190" y="10831830"/>
              <a:ext cx="301022" cy="331123"/>
            </a:xfrm>
            <a:custGeom>
              <a:avLst/>
              <a:gdLst>
                <a:gd name="connsiteX0" fmla="*/ 153214 w 335796"/>
                <a:gd name="connsiteY0" fmla="*/ 306966 h 369376"/>
                <a:gd name="connsiteX1" fmla="*/ 241529 w 335796"/>
                <a:gd name="connsiteY1" fmla="*/ 295549 h 369376"/>
                <a:gd name="connsiteX2" fmla="*/ 254289 w 335796"/>
                <a:gd name="connsiteY2" fmla="*/ 163245 h 369376"/>
                <a:gd name="connsiteX3" fmla="*/ 163960 w 335796"/>
                <a:gd name="connsiteY3" fmla="*/ 90377 h 369376"/>
                <a:gd name="connsiteX4" fmla="*/ 88742 w 335796"/>
                <a:gd name="connsiteY4" fmla="*/ 147127 h 369376"/>
                <a:gd name="connsiteX5" fmla="*/ 100159 w 335796"/>
                <a:gd name="connsiteY5" fmla="*/ 286146 h 369376"/>
                <a:gd name="connsiteX6" fmla="*/ 153214 w 335796"/>
                <a:gd name="connsiteY6" fmla="*/ 306966 h 36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796" h="369376">
                  <a:moveTo>
                    <a:pt x="153214" y="306966"/>
                  </a:moveTo>
                  <a:cubicBezTo>
                    <a:pt x="198547" y="315025"/>
                    <a:pt x="241529" y="295549"/>
                    <a:pt x="241529" y="295549"/>
                  </a:cubicBezTo>
                  <a:lnTo>
                    <a:pt x="254289" y="163245"/>
                  </a:lnTo>
                  <a:cubicBezTo>
                    <a:pt x="254289" y="163245"/>
                    <a:pt x="259326" y="108174"/>
                    <a:pt x="163960" y="90377"/>
                  </a:cubicBezTo>
                  <a:cubicBezTo>
                    <a:pt x="94114" y="77281"/>
                    <a:pt x="88742" y="147127"/>
                    <a:pt x="88742" y="147127"/>
                  </a:cubicBezTo>
                  <a:lnTo>
                    <a:pt x="100159" y="286146"/>
                  </a:lnTo>
                  <a:cubicBezTo>
                    <a:pt x="100159" y="286482"/>
                    <a:pt x="129037" y="302601"/>
                    <a:pt x="153214" y="306966"/>
                  </a:cubicBezTo>
                  <a:close/>
                </a:path>
              </a:pathLst>
            </a:custGeom>
            <a:solidFill>
              <a:srgbClr val="FBEED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3" name="Freeform: Shape 992">
              <a:extLst>
                <a:ext uri="{FF2B5EF4-FFF2-40B4-BE49-F238E27FC236}">
                  <a16:creationId xmlns:a16="http://schemas.microsoft.com/office/drawing/2014/main" id="{665B2AE7-17F8-458C-8B70-72B2C8549E3D}"/>
                </a:ext>
              </a:extLst>
            </p:cNvPr>
            <p:cNvSpPr/>
            <p:nvPr/>
          </p:nvSpPr>
          <p:spPr>
            <a:xfrm>
              <a:off x="8089918" y="12119235"/>
              <a:ext cx="391328" cy="331123"/>
            </a:xfrm>
            <a:custGeom>
              <a:avLst/>
              <a:gdLst>
                <a:gd name="connsiteX0" fmla="*/ 140371 w 436535"/>
                <a:gd name="connsiteY0" fmla="*/ 282185 h 369376"/>
                <a:gd name="connsiteX1" fmla="*/ 196785 w 436535"/>
                <a:gd name="connsiteY1" fmla="*/ 266739 h 369376"/>
                <a:gd name="connsiteX2" fmla="*/ 249169 w 436535"/>
                <a:gd name="connsiteY2" fmla="*/ 224429 h 369376"/>
                <a:gd name="connsiteX3" fmla="*/ 321701 w 436535"/>
                <a:gd name="connsiteY3" fmla="*/ 173388 h 369376"/>
                <a:gd name="connsiteX4" fmla="*/ 361661 w 436535"/>
                <a:gd name="connsiteY4" fmla="*/ 111601 h 369376"/>
                <a:gd name="connsiteX5" fmla="*/ 307598 w 436535"/>
                <a:gd name="connsiteY5" fmla="*/ 95819 h 369376"/>
                <a:gd name="connsiteX6" fmla="*/ 244804 w 436535"/>
                <a:gd name="connsiteY6" fmla="*/ 117645 h 369376"/>
                <a:gd name="connsiteX7" fmla="*/ 205180 w 436535"/>
                <a:gd name="connsiteY7" fmla="*/ 127048 h 369376"/>
                <a:gd name="connsiteX8" fmla="*/ 188054 w 436535"/>
                <a:gd name="connsiteY8" fmla="*/ 96490 h 369376"/>
                <a:gd name="connsiteX9" fmla="*/ 89666 w 436535"/>
                <a:gd name="connsiteY9" fmla="*/ 136115 h 369376"/>
                <a:gd name="connsiteX10" fmla="*/ 140371 w 436535"/>
                <a:gd name="connsiteY10" fmla="*/ 282185 h 36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6535" h="369376">
                  <a:moveTo>
                    <a:pt x="140371" y="282185"/>
                  </a:moveTo>
                  <a:cubicBezTo>
                    <a:pt x="154810" y="284201"/>
                    <a:pt x="179659" y="278828"/>
                    <a:pt x="196785" y="266739"/>
                  </a:cubicBezTo>
                  <a:cubicBezTo>
                    <a:pt x="225663" y="246591"/>
                    <a:pt x="229693" y="235510"/>
                    <a:pt x="249169" y="224429"/>
                  </a:cubicBezTo>
                  <a:cubicBezTo>
                    <a:pt x="270660" y="212340"/>
                    <a:pt x="310284" y="182119"/>
                    <a:pt x="321701" y="173388"/>
                  </a:cubicBezTo>
                  <a:cubicBezTo>
                    <a:pt x="338827" y="159956"/>
                    <a:pt x="364683" y="140480"/>
                    <a:pt x="361661" y="111601"/>
                  </a:cubicBezTo>
                  <a:cubicBezTo>
                    <a:pt x="358303" y="80036"/>
                    <a:pt x="332447" y="89775"/>
                    <a:pt x="307598" y="95819"/>
                  </a:cubicBezTo>
                  <a:cubicBezTo>
                    <a:pt x="292823" y="99177"/>
                    <a:pt x="274690" y="111937"/>
                    <a:pt x="244804" y="117645"/>
                  </a:cubicBezTo>
                  <a:cubicBezTo>
                    <a:pt x="229021" y="120667"/>
                    <a:pt x="227342" y="124362"/>
                    <a:pt x="205180" y="127048"/>
                  </a:cubicBezTo>
                  <a:cubicBezTo>
                    <a:pt x="195778" y="128055"/>
                    <a:pt x="188054" y="96490"/>
                    <a:pt x="188054" y="96490"/>
                  </a:cubicBezTo>
                  <a:cubicBezTo>
                    <a:pt x="119552" y="71977"/>
                    <a:pt x="82278" y="111265"/>
                    <a:pt x="89666" y="136115"/>
                  </a:cubicBezTo>
                  <a:cubicBezTo>
                    <a:pt x="106120" y="191521"/>
                    <a:pt x="79256" y="273119"/>
                    <a:pt x="140371" y="282185"/>
                  </a:cubicBezTo>
                  <a:close/>
                </a:path>
              </a:pathLst>
            </a:custGeom>
            <a:solidFill>
              <a:srgbClr val="F5C59A"/>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4" name="Freeform: Shape 993">
              <a:extLst>
                <a:ext uri="{FF2B5EF4-FFF2-40B4-BE49-F238E27FC236}">
                  <a16:creationId xmlns:a16="http://schemas.microsoft.com/office/drawing/2014/main" id="{2B9C041F-CFA0-4FBD-B24D-8A46AB578289}"/>
                </a:ext>
              </a:extLst>
            </p:cNvPr>
            <p:cNvSpPr/>
            <p:nvPr/>
          </p:nvSpPr>
          <p:spPr>
            <a:xfrm>
              <a:off x="8094899" y="12118790"/>
              <a:ext cx="391328" cy="331123"/>
            </a:xfrm>
            <a:custGeom>
              <a:avLst/>
              <a:gdLst>
                <a:gd name="connsiteX0" fmla="*/ 127763 w 436535"/>
                <a:gd name="connsiteY0" fmla="*/ 296786 h 369376"/>
                <a:gd name="connsiteX1" fmla="*/ 184849 w 436535"/>
                <a:gd name="connsiteY1" fmla="*/ 284361 h 369376"/>
                <a:gd name="connsiteX2" fmla="*/ 239248 w 436535"/>
                <a:gd name="connsiteY2" fmla="*/ 244738 h 369376"/>
                <a:gd name="connsiteX3" fmla="*/ 325547 w 436535"/>
                <a:gd name="connsiteY3" fmla="*/ 195711 h 369376"/>
                <a:gd name="connsiteX4" fmla="*/ 362821 w 436535"/>
                <a:gd name="connsiteY4" fmla="*/ 129895 h 369376"/>
                <a:gd name="connsiteX5" fmla="*/ 311108 w 436535"/>
                <a:gd name="connsiteY5" fmla="*/ 91278 h 369376"/>
                <a:gd name="connsiteX6" fmla="*/ 255030 w 436535"/>
                <a:gd name="connsiteY6" fmla="*/ 116127 h 369376"/>
                <a:gd name="connsiteX7" fmla="*/ 199288 w 436535"/>
                <a:gd name="connsiteY7" fmla="*/ 125529 h 369376"/>
                <a:gd name="connsiteX8" fmla="*/ 190893 w 436535"/>
                <a:gd name="connsiteY8" fmla="*/ 171869 h 369376"/>
                <a:gd name="connsiteX9" fmla="*/ 125077 w 436535"/>
                <a:gd name="connsiteY9" fmla="*/ 209143 h 369376"/>
                <a:gd name="connsiteX10" fmla="*/ 89482 w 436535"/>
                <a:gd name="connsiteY10" fmla="*/ 200748 h 369376"/>
                <a:gd name="connsiteX11" fmla="*/ 127763 w 436535"/>
                <a:gd name="connsiteY11" fmla="*/ 296786 h 36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6535" h="369376">
                  <a:moveTo>
                    <a:pt x="127763" y="296786"/>
                  </a:moveTo>
                  <a:cubicBezTo>
                    <a:pt x="142203" y="299472"/>
                    <a:pt x="167051" y="295442"/>
                    <a:pt x="184849" y="284361"/>
                  </a:cubicBezTo>
                  <a:cubicBezTo>
                    <a:pt x="214399" y="265892"/>
                    <a:pt x="219100" y="254811"/>
                    <a:pt x="239248" y="244738"/>
                  </a:cubicBezTo>
                  <a:cubicBezTo>
                    <a:pt x="261074" y="233992"/>
                    <a:pt x="313795" y="204105"/>
                    <a:pt x="325547" y="195711"/>
                  </a:cubicBezTo>
                  <a:cubicBezTo>
                    <a:pt x="343345" y="183286"/>
                    <a:pt x="360806" y="158774"/>
                    <a:pt x="362821" y="129895"/>
                  </a:cubicBezTo>
                  <a:cubicBezTo>
                    <a:pt x="366179" y="82547"/>
                    <a:pt x="336293" y="86913"/>
                    <a:pt x="311108" y="91278"/>
                  </a:cubicBezTo>
                  <a:cubicBezTo>
                    <a:pt x="296333" y="93964"/>
                    <a:pt x="273499" y="107732"/>
                    <a:pt x="255030" y="116127"/>
                  </a:cubicBezTo>
                  <a:cubicBezTo>
                    <a:pt x="229845" y="127544"/>
                    <a:pt x="212384" y="124522"/>
                    <a:pt x="199288" y="125529"/>
                  </a:cubicBezTo>
                  <a:cubicBezTo>
                    <a:pt x="188878" y="126537"/>
                    <a:pt x="190893" y="171869"/>
                    <a:pt x="190893" y="171869"/>
                  </a:cubicBezTo>
                  <a:cubicBezTo>
                    <a:pt x="189214" y="195711"/>
                    <a:pt x="146904" y="222575"/>
                    <a:pt x="125077" y="209143"/>
                  </a:cubicBezTo>
                  <a:cubicBezTo>
                    <a:pt x="110638" y="200076"/>
                    <a:pt x="89818" y="182951"/>
                    <a:pt x="89482" y="200748"/>
                  </a:cubicBezTo>
                  <a:cubicBezTo>
                    <a:pt x="88139" y="246416"/>
                    <a:pt x="84110" y="288055"/>
                    <a:pt x="127763" y="296786"/>
                  </a:cubicBezTo>
                  <a:close/>
                </a:path>
              </a:pathLst>
            </a:custGeom>
            <a:solidFill>
              <a:srgbClr val="F2F0E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5" name="Freeform: Shape 994">
              <a:extLst>
                <a:ext uri="{FF2B5EF4-FFF2-40B4-BE49-F238E27FC236}">
                  <a16:creationId xmlns:a16="http://schemas.microsoft.com/office/drawing/2014/main" id="{4E630E8A-010D-45A2-8955-101CEB6E349F}"/>
                </a:ext>
              </a:extLst>
            </p:cNvPr>
            <p:cNvSpPr/>
            <p:nvPr/>
          </p:nvSpPr>
          <p:spPr>
            <a:xfrm>
              <a:off x="8094542" y="12110806"/>
              <a:ext cx="391328" cy="301022"/>
            </a:xfrm>
            <a:custGeom>
              <a:avLst/>
              <a:gdLst>
                <a:gd name="connsiteX0" fmla="*/ 122117 w 436535"/>
                <a:gd name="connsiteY0" fmla="*/ 265396 h 335796"/>
                <a:gd name="connsiteX1" fmla="*/ 176516 w 436535"/>
                <a:gd name="connsiteY1" fmla="*/ 256330 h 335796"/>
                <a:gd name="connsiteX2" fmla="*/ 200694 w 436535"/>
                <a:gd name="connsiteY2" fmla="*/ 263382 h 335796"/>
                <a:gd name="connsiteX3" fmla="*/ 238975 w 436535"/>
                <a:gd name="connsiteY3" fmla="*/ 234840 h 335796"/>
                <a:gd name="connsiteX4" fmla="*/ 280613 w 436535"/>
                <a:gd name="connsiteY4" fmla="*/ 212341 h 335796"/>
                <a:gd name="connsiteX5" fmla="*/ 305798 w 436535"/>
                <a:gd name="connsiteY5" fmla="*/ 171038 h 335796"/>
                <a:gd name="connsiteX6" fmla="*/ 346094 w 436535"/>
                <a:gd name="connsiteY6" fmla="*/ 131750 h 335796"/>
                <a:gd name="connsiteX7" fmla="*/ 352810 w 436535"/>
                <a:gd name="connsiteY7" fmla="*/ 100856 h 335796"/>
                <a:gd name="connsiteX8" fmla="*/ 305462 w 436535"/>
                <a:gd name="connsiteY8" fmla="*/ 95820 h 335796"/>
                <a:gd name="connsiteX9" fmla="*/ 254757 w 436535"/>
                <a:gd name="connsiteY9" fmla="*/ 112609 h 335796"/>
                <a:gd name="connsiteX10" fmla="*/ 199686 w 436535"/>
                <a:gd name="connsiteY10" fmla="*/ 120333 h 335796"/>
                <a:gd name="connsiteX11" fmla="*/ 190620 w 436535"/>
                <a:gd name="connsiteY11" fmla="*/ 162308 h 335796"/>
                <a:gd name="connsiteX12" fmla="*/ 124804 w 436535"/>
                <a:gd name="connsiteY12" fmla="*/ 199581 h 335796"/>
                <a:gd name="connsiteX13" fmla="*/ 89209 w 436535"/>
                <a:gd name="connsiteY13" fmla="*/ 191186 h 335796"/>
                <a:gd name="connsiteX14" fmla="*/ 89545 w 436535"/>
                <a:gd name="connsiteY14" fmla="*/ 239204 h 335796"/>
                <a:gd name="connsiteX15" fmla="*/ 122117 w 436535"/>
                <a:gd name="connsiteY15" fmla="*/ 265396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6535" h="335796">
                  <a:moveTo>
                    <a:pt x="122117" y="265396"/>
                  </a:moveTo>
                  <a:cubicBezTo>
                    <a:pt x="136557" y="268083"/>
                    <a:pt x="158719" y="267412"/>
                    <a:pt x="176516" y="256330"/>
                  </a:cubicBezTo>
                  <a:cubicBezTo>
                    <a:pt x="182897" y="252301"/>
                    <a:pt x="196328" y="266740"/>
                    <a:pt x="200694" y="263382"/>
                  </a:cubicBezTo>
                  <a:cubicBezTo>
                    <a:pt x="217148" y="250957"/>
                    <a:pt x="223192" y="242562"/>
                    <a:pt x="238975" y="234840"/>
                  </a:cubicBezTo>
                  <a:cubicBezTo>
                    <a:pt x="254421" y="227116"/>
                    <a:pt x="260130" y="225438"/>
                    <a:pt x="280613" y="212341"/>
                  </a:cubicBezTo>
                  <a:cubicBezTo>
                    <a:pt x="304119" y="197230"/>
                    <a:pt x="302104" y="173052"/>
                    <a:pt x="305798" y="171038"/>
                  </a:cubicBezTo>
                  <a:cubicBezTo>
                    <a:pt x="324939" y="160628"/>
                    <a:pt x="336020" y="148540"/>
                    <a:pt x="346094" y="131750"/>
                  </a:cubicBezTo>
                  <a:cubicBezTo>
                    <a:pt x="352810" y="120668"/>
                    <a:pt x="355496" y="106229"/>
                    <a:pt x="352810" y="100856"/>
                  </a:cubicBezTo>
                  <a:cubicBezTo>
                    <a:pt x="342400" y="81716"/>
                    <a:pt x="324267" y="89439"/>
                    <a:pt x="305462" y="95820"/>
                  </a:cubicBezTo>
                  <a:cubicBezTo>
                    <a:pt x="291023" y="100856"/>
                    <a:pt x="274569" y="108244"/>
                    <a:pt x="254757" y="112609"/>
                  </a:cubicBezTo>
                  <a:cubicBezTo>
                    <a:pt x="228565" y="118318"/>
                    <a:pt x="212447" y="119326"/>
                    <a:pt x="199686" y="120333"/>
                  </a:cubicBezTo>
                  <a:cubicBezTo>
                    <a:pt x="189277" y="121340"/>
                    <a:pt x="190620" y="162308"/>
                    <a:pt x="190620" y="162308"/>
                  </a:cubicBezTo>
                  <a:cubicBezTo>
                    <a:pt x="188941" y="186149"/>
                    <a:pt x="146630" y="213012"/>
                    <a:pt x="124804" y="199581"/>
                  </a:cubicBezTo>
                  <a:cubicBezTo>
                    <a:pt x="110364" y="190514"/>
                    <a:pt x="89545" y="173388"/>
                    <a:pt x="89209" y="191186"/>
                  </a:cubicBezTo>
                  <a:cubicBezTo>
                    <a:pt x="88873" y="208312"/>
                    <a:pt x="88202" y="224765"/>
                    <a:pt x="89545" y="239204"/>
                  </a:cubicBezTo>
                  <a:cubicBezTo>
                    <a:pt x="91560" y="263382"/>
                    <a:pt x="94918" y="260025"/>
                    <a:pt x="122117" y="265396"/>
                  </a:cubicBezTo>
                  <a:close/>
                </a:path>
              </a:pathLst>
            </a:custGeom>
            <a:solidFill>
              <a:srgbClr val="ED4068"/>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6" name="Freeform: Shape 995">
              <a:extLst>
                <a:ext uri="{FF2B5EF4-FFF2-40B4-BE49-F238E27FC236}">
                  <a16:creationId xmlns:a16="http://schemas.microsoft.com/office/drawing/2014/main" id="{88C2CDAD-FAB2-4315-8217-E759188F8CAE}"/>
                </a:ext>
              </a:extLst>
            </p:cNvPr>
            <p:cNvSpPr/>
            <p:nvPr/>
          </p:nvSpPr>
          <p:spPr>
            <a:xfrm>
              <a:off x="8094542" y="12117452"/>
              <a:ext cx="391328" cy="301022"/>
            </a:xfrm>
            <a:custGeom>
              <a:avLst/>
              <a:gdLst>
                <a:gd name="connsiteX0" fmla="*/ 352810 w 436535"/>
                <a:gd name="connsiteY0" fmla="*/ 93442 h 335796"/>
                <a:gd name="connsiteX1" fmla="*/ 349787 w 436535"/>
                <a:gd name="connsiteY1" fmla="*/ 88742 h 335796"/>
                <a:gd name="connsiteX2" fmla="*/ 329304 w 436535"/>
                <a:gd name="connsiteY2" fmla="*/ 133402 h 335796"/>
                <a:gd name="connsiteX3" fmla="*/ 187933 w 436535"/>
                <a:gd name="connsiteY3" fmla="*/ 164631 h 335796"/>
                <a:gd name="connsiteX4" fmla="*/ 124804 w 436535"/>
                <a:gd name="connsiteY4" fmla="*/ 192166 h 335796"/>
                <a:gd name="connsiteX5" fmla="*/ 89209 w 436535"/>
                <a:gd name="connsiteY5" fmla="*/ 183772 h 335796"/>
                <a:gd name="connsiteX6" fmla="*/ 89545 w 436535"/>
                <a:gd name="connsiteY6" fmla="*/ 231790 h 335796"/>
                <a:gd name="connsiteX7" fmla="*/ 122453 w 436535"/>
                <a:gd name="connsiteY7" fmla="*/ 257982 h 335796"/>
                <a:gd name="connsiteX8" fmla="*/ 176852 w 436535"/>
                <a:gd name="connsiteY8" fmla="*/ 248916 h 335796"/>
                <a:gd name="connsiteX9" fmla="*/ 201030 w 436535"/>
                <a:gd name="connsiteY9" fmla="*/ 255968 h 335796"/>
                <a:gd name="connsiteX10" fmla="*/ 239310 w 436535"/>
                <a:gd name="connsiteY10" fmla="*/ 227426 h 335796"/>
                <a:gd name="connsiteX11" fmla="*/ 280949 w 436535"/>
                <a:gd name="connsiteY11" fmla="*/ 204927 h 335796"/>
                <a:gd name="connsiteX12" fmla="*/ 306134 w 436535"/>
                <a:gd name="connsiteY12" fmla="*/ 163624 h 335796"/>
                <a:gd name="connsiteX13" fmla="*/ 346429 w 436535"/>
                <a:gd name="connsiteY13" fmla="*/ 124336 h 335796"/>
                <a:gd name="connsiteX14" fmla="*/ 352810 w 436535"/>
                <a:gd name="connsiteY14" fmla="*/ 93442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6535" h="335796">
                  <a:moveTo>
                    <a:pt x="352810" y="93442"/>
                  </a:moveTo>
                  <a:cubicBezTo>
                    <a:pt x="351802" y="91764"/>
                    <a:pt x="350795" y="90084"/>
                    <a:pt x="349787" y="88742"/>
                  </a:cubicBezTo>
                  <a:cubicBezTo>
                    <a:pt x="349787" y="88742"/>
                    <a:pt x="349116" y="114261"/>
                    <a:pt x="329304" y="133402"/>
                  </a:cubicBezTo>
                  <a:cubicBezTo>
                    <a:pt x="307813" y="153886"/>
                    <a:pt x="240989" y="138775"/>
                    <a:pt x="187933" y="164631"/>
                  </a:cubicBezTo>
                  <a:cubicBezTo>
                    <a:pt x="177860" y="185451"/>
                    <a:pt x="143944" y="203583"/>
                    <a:pt x="124804" y="192166"/>
                  </a:cubicBezTo>
                  <a:cubicBezTo>
                    <a:pt x="110364" y="183100"/>
                    <a:pt x="89545" y="165974"/>
                    <a:pt x="89209" y="183772"/>
                  </a:cubicBezTo>
                  <a:cubicBezTo>
                    <a:pt x="88873" y="200897"/>
                    <a:pt x="88202" y="217351"/>
                    <a:pt x="89545" y="231790"/>
                  </a:cubicBezTo>
                  <a:cubicBezTo>
                    <a:pt x="91896" y="255968"/>
                    <a:pt x="95254" y="252610"/>
                    <a:pt x="122453" y="257982"/>
                  </a:cubicBezTo>
                  <a:cubicBezTo>
                    <a:pt x="136892" y="260669"/>
                    <a:pt x="159055" y="259998"/>
                    <a:pt x="176852" y="248916"/>
                  </a:cubicBezTo>
                  <a:cubicBezTo>
                    <a:pt x="183232" y="244887"/>
                    <a:pt x="196664" y="259326"/>
                    <a:pt x="201030" y="255968"/>
                  </a:cubicBezTo>
                  <a:cubicBezTo>
                    <a:pt x="217484" y="243543"/>
                    <a:pt x="223528" y="235148"/>
                    <a:pt x="239310" y="227426"/>
                  </a:cubicBezTo>
                  <a:cubicBezTo>
                    <a:pt x="254757" y="219702"/>
                    <a:pt x="260466" y="218023"/>
                    <a:pt x="280949" y="204927"/>
                  </a:cubicBezTo>
                  <a:cubicBezTo>
                    <a:pt x="304455" y="189816"/>
                    <a:pt x="302440" y="165638"/>
                    <a:pt x="306134" y="163624"/>
                  </a:cubicBezTo>
                  <a:cubicBezTo>
                    <a:pt x="325274" y="153214"/>
                    <a:pt x="336356" y="141126"/>
                    <a:pt x="346429" y="124336"/>
                  </a:cubicBezTo>
                  <a:cubicBezTo>
                    <a:pt x="352810" y="113254"/>
                    <a:pt x="355496" y="99151"/>
                    <a:pt x="352810" y="93442"/>
                  </a:cubicBezTo>
                  <a:close/>
                </a:path>
              </a:pathLst>
            </a:custGeom>
            <a:solidFill>
              <a:srgbClr val="D12C52"/>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7" name="Freeform: Shape 996">
              <a:extLst>
                <a:ext uri="{FF2B5EF4-FFF2-40B4-BE49-F238E27FC236}">
                  <a16:creationId xmlns:a16="http://schemas.microsoft.com/office/drawing/2014/main" id="{57B55414-6729-4B25-B9EA-FECD9AB3A67B}"/>
                </a:ext>
              </a:extLst>
            </p:cNvPr>
            <p:cNvSpPr/>
            <p:nvPr/>
          </p:nvSpPr>
          <p:spPr>
            <a:xfrm>
              <a:off x="7810242" y="12481916"/>
              <a:ext cx="301022" cy="210715"/>
            </a:xfrm>
            <a:custGeom>
              <a:avLst/>
              <a:gdLst>
                <a:gd name="connsiteX0" fmla="*/ 42014 w 335796"/>
                <a:gd name="connsiteY0" fmla="*/ 196613 h 235057"/>
                <a:gd name="connsiteX1" fmla="*/ 98092 w 335796"/>
                <a:gd name="connsiteY1" fmla="*/ 213067 h 235057"/>
                <a:gd name="connsiteX2" fmla="*/ 164916 w 335796"/>
                <a:gd name="connsiteY2" fmla="*/ 204672 h 235057"/>
                <a:gd name="connsiteX3" fmla="*/ 263976 w 335796"/>
                <a:gd name="connsiteY3" fmla="*/ 203329 h 235057"/>
                <a:gd name="connsiteX4" fmla="*/ 317703 w 335796"/>
                <a:gd name="connsiteY4" fmla="*/ 174451 h 235057"/>
                <a:gd name="connsiteX5" fmla="*/ 296212 w 335796"/>
                <a:gd name="connsiteY5" fmla="*/ 93524 h 235057"/>
                <a:gd name="connsiteX6" fmla="*/ 240470 w 335796"/>
                <a:gd name="connsiteY6" fmla="*/ 99232 h 235057"/>
                <a:gd name="connsiteX7" fmla="*/ 182041 w 335796"/>
                <a:gd name="connsiteY7" fmla="*/ 99232 h 235057"/>
                <a:gd name="connsiteX8" fmla="*/ 188086 w 335796"/>
                <a:gd name="connsiteY8" fmla="*/ 64310 h 235057"/>
                <a:gd name="connsiteX9" fmla="*/ 77609 w 335796"/>
                <a:gd name="connsiteY9" fmla="*/ 47520 h 235057"/>
                <a:gd name="connsiteX10" fmla="*/ 42014 w 335796"/>
                <a:gd name="connsiteY10" fmla="*/ 196613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5796" h="235057">
                  <a:moveTo>
                    <a:pt x="42014" y="196613"/>
                  </a:moveTo>
                  <a:cubicBezTo>
                    <a:pt x="53095" y="206016"/>
                    <a:pt x="77273" y="214411"/>
                    <a:pt x="98092" y="213067"/>
                  </a:cubicBezTo>
                  <a:cubicBezTo>
                    <a:pt x="133015" y="211053"/>
                    <a:pt x="142417" y="203665"/>
                    <a:pt x="164916" y="204672"/>
                  </a:cubicBezTo>
                  <a:cubicBezTo>
                    <a:pt x="189429" y="205680"/>
                    <a:pt x="249872" y="205008"/>
                    <a:pt x="263976" y="203329"/>
                  </a:cubicBezTo>
                  <a:cubicBezTo>
                    <a:pt x="285802" y="200978"/>
                    <a:pt x="298563" y="196278"/>
                    <a:pt x="317703" y="174451"/>
                  </a:cubicBezTo>
                  <a:cubicBezTo>
                    <a:pt x="342888" y="145572"/>
                    <a:pt x="320389" y="101919"/>
                    <a:pt x="296212" y="93524"/>
                  </a:cubicBezTo>
                  <a:cubicBezTo>
                    <a:pt x="281773" y="88822"/>
                    <a:pt x="260618" y="100911"/>
                    <a:pt x="240470" y="99232"/>
                  </a:cubicBezTo>
                  <a:cubicBezTo>
                    <a:pt x="212935" y="97217"/>
                    <a:pt x="202189" y="108634"/>
                    <a:pt x="182041" y="99232"/>
                  </a:cubicBezTo>
                  <a:cubicBezTo>
                    <a:pt x="173311" y="95202"/>
                    <a:pt x="188086" y="64310"/>
                    <a:pt x="188086" y="64310"/>
                  </a:cubicBezTo>
                  <a:cubicBezTo>
                    <a:pt x="142753" y="7560"/>
                    <a:pt x="83989" y="22335"/>
                    <a:pt x="77609" y="47520"/>
                  </a:cubicBezTo>
                  <a:cubicBezTo>
                    <a:pt x="60483" y="117029"/>
                    <a:pt x="-5333" y="156989"/>
                    <a:pt x="42014" y="196613"/>
                  </a:cubicBezTo>
                  <a:close/>
                </a:path>
              </a:pathLst>
            </a:custGeom>
            <a:solidFill>
              <a:srgbClr val="FCD1A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8" name="Freeform: Shape 997">
              <a:extLst>
                <a:ext uri="{FF2B5EF4-FFF2-40B4-BE49-F238E27FC236}">
                  <a16:creationId xmlns:a16="http://schemas.microsoft.com/office/drawing/2014/main" id="{A2229DC1-11EA-4F93-8B0C-4B6BFF594344}"/>
                </a:ext>
              </a:extLst>
            </p:cNvPr>
            <p:cNvSpPr/>
            <p:nvPr/>
          </p:nvSpPr>
          <p:spPr>
            <a:xfrm>
              <a:off x="7802551" y="12546498"/>
              <a:ext cx="301022" cy="150510"/>
            </a:xfrm>
            <a:custGeom>
              <a:avLst/>
              <a:gdLst>
                <a:gd name="connsiteX0" fmla="*/ 42199 w 335796"/>
                <a:gd name="connsiteY0" fmla="*/ 141360 h 167898"/>
                <a:gd name="connsiteX1" fmla="*/ 98277 w 335796"/>
                <a:gd name="connsiteY1" fmla="*/ 157814 h 167898"/>
                <a:gd name="connsiteX2" fmla="*/ 165100 w 335796"/>
                <a:gd name="connsiteY2" fmla="*/ 149419 h 167898"/>
                <a:gd name="connsiteX3" fmla="*/ 264160 w 335796"/>
                <a:gd name="connsiteY3" fmla="*/ 148076 h 167898"/>
                <a:gd name="connsiteX4" fmla="*/ 328297 w 335796"/>
                <a:gd name="connsiteY4" fmla="*/ 108116 h 167898"/>
                <a:gd name="connsiteX5" fmla="*/ 296397 w 335796"/>
                <a:gd name="connsiteY5" fmla="*/ 38271 h 167898"/>
                <a:gd name="connsiteX6" fmla="*/ 240654 w 335796"/>
                <a:gd name="connsiteY6" fmla="*/ 43979 h 167898"/>
                <a:gd name="connsiteX7" fmla="*/ 187263 w 335796"/>
                <a:gd name="connsiteY7" fmla="*/ 25510 h 167898"/>
                <a:gd name="connsiteX8" fmla="*/ 157377 w 335796"/>
                <a:gd name="connsiteY8" fmla="*/ 62112 h 167898"/>
                <a:gd name="connsiteX9" fmla="*/ 81823 w 335796"/>
                <a:gd name="connsiteY9" fmla="*/ 63119 h 167898"/>
                <a:gd name="connsiteX10" fmla="*/ 54623 w 335796"/>
                <a:gd name="connsiteY10" fmla="*/ 38606 h 167898"/>
                <a:gd name="connsiteX11" fmla="*/ 42199 w 335796"/>
                <a:gd name="connsiteY11" fmla="*/ 141360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96" h="167898">
                  <a:moveTo>
                    <a:pt x="42199" y="141360"/>
                  </a:moveTo>
                  <a:cubicBezTo>
                    <a:pt x="53280" y="150763"/>
                    <a:pt x="77457" y="159158"/>
                    <a:pt x="98277" y="157814"/>
                  </a:cubicBezTo>
                  <a:cubicBezTo>
                    <a:pt x="133200" y="155800"/>
                    <a:pt x="142602" y="148412"/>
                    <a:pt x="165100" y="149419"/>
                  </a:cubicBezTo>
                  <a:cubicBezTo>
                    <a:pt x="189613" y="150427"/>
                    <a:pt x="250057" y="149755"/>
                    <a:pt x="264160" y="148076"/>
                  </a:cubicBezTo>
                  <a:cubicBezTo>
                    <a:pt x="285987" y="145725"/>
                    <a:pt x="312851" y="132630"/>
                    <a:pt x="328297" y="108116"/>
                  </a:cubicBezTo>
                  <a:cubicBezTo>
                    <a:pt x="353818" y="68156"/>
                    <a:pt x="320574" y="46666"/>
                    <a:pt x="296397" y="38271"/>
                  </a:cubicBezTo>
                  <a:cubicBezTo>
                    <a:pt x="281957" y="33569"/>
                    <a:pt x="260802" y="45658"/>
                    <a:pt x="240654" y="43979"/>
                  </a:cubicBezTo>
                  <a:cubicBezTo>
                    <a:pt x="213119" y="41964"/>
                    <a:pt x="199016" y="30883"/>
                    <a:pt x="187263" y="25510"/>
                  </a:cubicBezTo>
                  <a:cubicBezTo>
                    <a:pt x="177860" y="21145"/>
                    <a:pt x="157377" y="62112"/>
                    <a:pt x="157377" y="62112"/>
                  </a:cubicBezTo>
                  <a:cubicBezTo>
                    <a:pt x="144281" y="82260"/>
                    <a:pt x="94247" y="85282"/>
                    <a:pt x="81823" y="63119"/>
                  </a:cubicBezTo>
                  <a:cubicBezTo>
                    <a:pt x="73428" y="48344"/>
                    <a:pt x="63354" y="23160"/>
                    <a:pt x="54623" y="38606"/>
                  </a:cubicBezTo>
                  <a:cubicBezTo>
                    <a:pt x="31789" y="78231"/>
                    <a:pt x="8283" y="112818"/>
                    <a:pt x="42199" y="141360"/>
                  </a:cubicBezTo>
                  <a:close/>
                </a:path>
              </a:pathLst>
            </a:custGeom>
            <a:solidFill>
              <a:srgbClr val="F2F0E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9" name="Freeform: Shape 998">
              <a:extLst>
                <a:ext uri="{FF2B5EF4-FFF2-40B4-BE49-F238E27FC236}">
                  <a16:creationId xmlns:a16="http://schemas.microsoft.com/office/drawing/2014/main" id="{18040439-057B-42FC-806C-E0C2EA9A88AE}"/>
                </a:ext>
              </a:extLst>
            </p:cNvPr>
            <p:cNvSpPr/>
            <p:nvPr/>
          </p:nvSpPr>
          <p:spPr>
            <a:xfrm>
              <a:off x="7811571" y="12531146"/>
              <a:ext cx="301022" cy="150510"/>
            </a:xfrm>
            <a:custGeom>
              <a:avLst/>
              <a:gdLst>
                <a:gd name="connsiteX0" fmla="*/ 45905 w 335796"/>
                <a:gd name="connsiteY0" fmla="*/ 120205 h 167898"/>
                <a:gd name="connsiteX1" fmla="*/ 97953 w 335796"/>
                <a:gd name="connsiteY1" fmla="*/ 138339 h 167898"/>
                <a:gd name="connsiteX2" fmla="*/ 115750 w 335796"/>
                <a:gd name="connsiteY2" fmla="*/ 156136 h 167898"/>
                <a:gd name="connsiteX3" fmla="*/ 163098 w 335796"/>
                <a:gd name="connsiteY3" fmla="*/ 149756 h 167898"/>
                <a:gd name="connsiteX4" fmla="*/ 210445 w 335796"/>
                <a:gd name="connsiteY4" fmla="*/ 150091 h 167898"/>
                <a:gd name="connsiteX5" fmla="*/ 252420 w 335796"/>
                <a:gd name="connsiteY5" fmla="*/ 125914 h 167898"/>
                <a:gd name="connsiteX6" fmla="*/ 306483 w 335796"/>
                <a:gd name="connsiteY6" fmla="*/ 110803 h 167898"/>
                <a:gd name="connsiteX7" fmla="*/ 327302 w 335796"/>
                <a:gd name="connsiteY7" fmla="*/ 86626 h 167898"/>
                <a:gd name="connsiteX8" fmla="*/ 294730 w 335796"/>
                <a:gd name="connsiteY8" fmla="*/ 38271 h 167898"/>
                <a:gd name="connsiteX9" fmla="*/ 238988 w 335796"/>
                <a:gd name="connsiteY9" fmla="*/ 43980 h 167898"/>
                <a:gd name="connsiteX10" fmla="*/ 185596 w 335796"/>
                <a:gd name="connsiteY10" fmla="*/ 25510 h 167898"/>
                <a:gd name="connsiteX11" fmla="*/ 155710 w 335796"/>
                <a:gd name="connsiteY11" fmla="*/ 62112 h 167898"/>
                <a:gd name="connsiteX12" fmla="*/ 80156 w 335796"/>
                <a:gd name="connsiteY12" fmla="*/ 63119 h 167898"/>
                <a:gd name="connsiteX13" fmla="*/ 52956 w 335796"/>
                <a:gd name="connsiteY13" fmla="*/ 38607 h 167898"/>
                <a:gd name="connsiteX14" fmla="*/ 30122 w 335796"/>
                <a:gd name="connsiteY14" fmla="*/ 80917 h 167898"/>
                <a:gd name="connsiteX15" fmla="*/ 45905 w 335796"/>
                <a:gd name="connsiteY15" fmla="*/ 120205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5796" h="167898">
                  <a:moveTo>
                    <a:pt x="45905" y="120205"/>
                  </a:moveTo>
                  <a:cubicBezTo>
                    <a:pt x="56986" y="129608"/>
                    <a:pt x="77134" y="139681"/>
                    <a:pt x="97953" y="138339"/>
                  </a:cubicBezTo>
                  <a:cubicBezTo>
                    <a:pt x="105341" y="138002"/>
                    <a:pt x="110378" y="157143"/>
                    <a:pt x="115750" y="156136"/>
                  </a:cubicBezTo>
                  <a:cubicBezTo>
                    <a:pt x="135898" y="153114"/>
                    <a:pt x="145636" y="148748"/>
                    <a:pt x="163098" y="149756"/>
                  </a:cubicBezTo>
                  <a:cubicBezTo>
                    <a:pt x="180223" y="150427"/>
                    <a:pt x="186268" y="151770"/>
                    <a:pt x="210445" y="150091"/>
                  </a:cubicBezTo>
                  <a:cubicBezTo>
                    <a:pt x="238316" y="148412"/>
                    <a:pt x="248054" y="125914"/>
                    <a:pt x="252420" y="125914"/>
                  </a:cubicBezTo>
                  <a:cubicBezTo>
                    <a:pt x="274246" y="125914"/>
                    <a:pt x="289693" y="120877"/>
                    <a:pt x="306483" y="110803"/>
                  </a:cubicBezTo>
                  <a:cubicBezTo>
                    <a:pt x="317900" y="104087"/>
                    <a:pt x="327302" y="93006"/>
                    <a:pt x="327302" y="86626"/>
                  </a:cubicBezTo>
                  <a:cubicBezTo>
                    <a:pt x="327302" y="64799"/>
                    <a:pt x="313199" y="44651"/>
                    <a:pt x="294730" y="38271"/>
                  </a:cubicBezTo>
                  <a:cubicBezTo>
                    <a:pt x="280627" y="33570"/>
                    <a:pt x="259136" y="45658"/>
                    <a:pt x="238988" y="43980"/>
                  </a:cubicBezTo>
                  <a:cubicBezTo>
                    <a:pt x="211452" y="41965"/>
                    <a:pt x="197349" y="30883"/>
                    <a:pt x="185596" y="25510"/>
                  </a:cubicBezTo>
                  <a:cubicBezTo>
                    <a:pt x="176194" y="21145"/>
                    <a:pt x="155710" y="62112"/>
                    <a:pt x="155710" y="62112"/>
                  </a:cubicBezTo>
                  <a:cubicBezTo>
                    <a:pt x="142614" y="82260"/>
                    <a:pt x="92580" y="85282"/>
                    <a:pt x="80156" y="63119"/>
                  </a:cubicBezTo>
                  <a:cubicBezTo>
                    <a:pt x="71761" y="48344"/>
                    <a:pt x="61687" y="23160"/>
                    <a:pt x="52956" y="38607"/>
                  </a:cubicBezTo>
                  <a:cubicBezTo>
                    <a:pt x="44562" y="53382"/>
                    <a:pt x="35831" y="67485"/>
                    <a:pt x="30122" y="80917"/>
                  </a:cubicBezTo>
                  <a:cubicBezTo>
                    <a:pt x="20384" y="103752"/>
                    <a:pt x="24750" y="102408"/>
                    <a:pt x="45905" y="120205"/>
                  </a:cubicBezTo>
                  <a:close/>
                </a:path>
              </a:pathLst>
            </a:custGeom>
            <a:solidFill>
              <a:srgbClr val="ED406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0" name="Freeform: Shape 999">
              <a:extLst>
                <a:ext uri="{FF2B5EF4-FFF2-40B4-BE49-F238E27FC236}">
                  <a16:creationId xmlns:a16="http://schemas.microsoft.com/office/drawing/2014/main" id="{BE2D8ED2-7EEE-4FB1-BB94-E78D6BEA9C1E}"/>
                </a:ext>
              </a:extLst>
            </p:cNvPr>
            <p:cNvSpPr/>
            <p:nvPr/>
          </p:nvSpPr>
          <p:spPr>
            <a:xfrm>
              <a:off x="7811482" y="12539141"/>
              <a:ext cx="301022" cy="150510"/>
            </a:xfrm>
            <a:custGeom>
              <a:avLst/>
              <a:gdLst>
                <a:gd name="connsiteX0" fmla="*/ 327402 w 335796"/>
                <a:gd name="connsiteY0" fmla="*/ 78378 h 167898"/>
                <a:gd name="connsiteX1" fmla="*/ 327067 w 335796"/>
                <a:gd name="connsiteY1" fmla="*/ 72670 h 167898"/>
                <a:gd name="connsiteX2" fmla="*/ 287443 w 335796"/>
                <a:gd name="connsiteY2" fmla="*/ 101884 h 167898"/>
                <a:gd name="connsiteX3" fmla="*/ 148423 w 335796"/>
                <a:gd name="connsiteY3" fmla="*/ 60917 h 167898"/>
                <a:gd name="connsiteX4" fmla="*/ 79920 w 335796"/>
                <a:gd name="connsiteY4" fmla="*/ 54537 h 167898"/>
                <a:gd name="connsiteX5" fmla="*/ 52721 w 335796"/>
                <a:gd name="connsiteY5" fmla="*/ 30023 h 167898"/>
                <a:gd name="connsiteX6" fmla="*/ 29887 w 335796"/>
                <a:gd name="connsiteY6" fmla="*/ 72334 h 167898"/>
                <a:gd name="connsiteX7" fmla="*/ 46005 w 335796"/>
                <a:gd name="connsiteY7" fmla="*/ 111286 h 167898"/>
                <a:gd name="connsiteX8" fmla="*/ 98053 w 335796"/>
                <a:gd name="connsiteY8" fmla="*/ 129420 h 167898"/>
                <a:gd name="connsiteX9" fmla="*/ 115850 w 335796"/>
                <a:gd name="connsiteY9" fmla="*/ 147217 h 167898"/>
                <a:gd name="connsiteX10" fmla="*/ 163198 w 335796"/>
                <a:gd name="connsiteY10" fmla="*/ 140837 h 167898"/>
                <a:gd name="connsiteX11" fmla="*/ 210545 w 335796"/>
                <a:gd name="connsiteY11" fmla="*/ 141172 h 167898"/>
                <a:gd name="connsiteX12" fmla="*/ 252520 w 335796"/>
                <a:gd name="connsiteY12" fmla="*/ 116995 h 167898"/>
                <a:gd name="connsiteX13" fmla="*/ 306583 w 335796"/>
                <a:gd name="connsiteY13" fmla="*/ 101884 h 167898"/>
                <a:gd name="connsiteX14" fmla="*/ 327402 w 335796"/>
                <a:gd name="connsiteY14" fmla="*/ 78378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5796" h="167898">
                  <a:moveTo>
                    <a:pt x="327402" y="78378"/>
                  </a:moveTo>
                  <a:cubicBezTo>
                    <a:pt x="327402" y="76363"/>
                    <a:pt x="327402" y="74685"/>
                    <a:pt x="327067" y="72670"/>
                  </a:cubicBezTo>
                  <a:cubicBezTo>
                    <a:pt x="327067" y="72670"/>
                    <a:pt x="313970" y="94833"/>
                    <a:pt x="287443" y="101884"/>
                  </a:cubicBezTo>
                  <a:cubicBezTo>
                    <a:pt x="258900" y="109272"/>
                    <a:pt x="207187" y="63939"/>
                    <a:pt x="148423" y="60917"/>
                  </a:cubicBezTo>
                  <a:cubicBezTo>
                    <a:pt x="129618" y="74349"/>
                    <a:pt x="91002" y="74013"/>
                    <a:pt x="79920" y="54537"/>
                  </a:cubicBezTo>
                  <a:cubicBezTo>
                    <a:pt x="71525" y="39762"/>
                    <a:pt x="61451" y="14577"/>
                    <a:pt x="52721" y="30023"/>
                  </a:cubicBezTo>
                  <a:cubicBezTo>
                    <a:pt x="44326" y="44798"/>
                    <a:pt x="35595" y="58902"/>
                    <a:pt x="29887" y="72334"/>
                  </a:cubicBezTo>
                  <a:cubicBezTo>
                    <a:pt x="20484" y="94497"/>
                    <a:pt x="24850" y="93153"/>
                    <a:pt x="46005" y="111286"/>
                  </a:cubicBezTo>
                  <a:cubicBezTo>
                    <a:pt x="57086" y="120689"/>
                    <a:pt x="77234" y="130762"/>
                    <a:pt x="98053" y="129420"/>
                  </a:cubicBezTo>
                  <a:cubicBezTo>
                    <a:pt x="105441" y="129084"/>
                    <a:pt x="110478" y="148224"/>
                    <a:pt x="115850" y="147217"/>
                  </a:cubicBezTo>
                  <a:cubicBezTo>
                    <a:pt x="135998" y="144195"/>
                    <a:pt x="145736" y="139829"/>
                    <a:pt x="163198" y="140837"/>
                  </a:cubicBezTo>
                  <a:cubicBezTo>
                    <a:pt x="180323" y="141508"/>
                    <a:pt x="186368" y="142851"/>
                    <a:pt x="210545" y="141172"/>
                  </a:cubicBezTo>
                  <a:cubicBezTo>
                    <a:pt x="238416" y="139493"/>
                    <a:pt x="248154" y="116995"/>
                    <a:pt x="252520" y="116995"/>
                  </a:cubicBezTo>
                  <a:cubicBezTo>
                    <a:pt x="274346" y="116995"/>
                    <a:pt x="289793" y="111958"/>
                    <a:pt x="306583" y="101884"/>
                  </a:cubicBezTo>
                  <a:cubicBezTo>
                    <a:pt x="318000" y="95840"/>
                    <a:pt x="327402" y="84423"/>
                    <a:pt x="327402" y="78378"/>
                  </a:cubicBezTo>
                  <a:close/>
                </a:path>
              </a:pathLst>
            </a:custGeom>
            <a:solidFill>
              <a:srgbClr val="D12C52"/>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1" name="Freeform: Shape 1000">
              <a:extLst>
                <a:ext uri="{FF2B5EF4-FFF2-40B4-BE49-F238E27FC236}">
                  <a16:creationId xmlns:a16="http://schemas.microsoft.com/office/drawing/2014/main" id="{3AA2BAF4-092B-4FB7-980F-754CEED7CCD3}"/>
                </a:ext>
              </a:extLst>
            </p:cNvPr>
            <p:cNvSpPr/>
            <p:nvPr/>
          </p:nvSpPr>
          <p:spPr>
            <a:xfrm>
              <a:off x="7805627" y="11360282"/>
              <a:ext cx="511736" cy="963267"/>
            </a:xfrm>
            <a:custGeom>
              <a:avLst/>
              <a:gdLst>
                <a:gd name="connsiteX0" fmla="*/ 394377 w 570854"/>
                <a:gd name="connsiteY0" fmla="*/ 968979 h 1074549"/>
                <a:gd name="connsiteX1" fmla="*/ 450119 w 570854"/>
                <a:gd name="connsiteY1" fmla="*/ 1004237 h 1074549"/>
                <a:gd name="connsiteX2" fmla="*/ 511905 w 570854"/>
                <a:gd name="connsiteY2" fmla="*/ 945809 h 1074549"/>
                <a:gd name="connsiteX3" fmla="*/ 462543 w 570854"/>
                <a:gd name="connsiteY3" fmla="*/ 548897 h 1074549"/>
                <a:gd name="connsiteX4" fmla="*/ 429971 w 570854"/>
                <a:gd name="connsiteY4" fmla="*/ 197990 h 1074549"/>
                <a:gd name="connsiteX5" fmla="*/ 170400 w 570854"/>
                <a:gd name="connsiteY5" fmla="*/ 95908 h 1074549"/>
                <a:gd name="connsiteX6" fmla="*/ 89473 w 570854"/>
                <a:gd name="connsiteY6" fmla="*/ 111354 h 1074549"/>
                <a:gd name="connsiteX7" fmla="*/ 394377 w 570854"/>
                <a:gd name="connsiteY7" fmla="*/ 968979 h 1074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0854" h="1074549">
                  <a:moveTo>
                    <a:pt x="394377" y="968979"/>
                  </a:moveTo>
                  <a:cubicBezTo>
                    <a:pt x="414524" y="1011289"/>
                    <a:pt x="422584" y="1013976"/>
                    <a:pt x="450119" y="1004237"/>
                  </a:cubicBezTo>
                  <a:cubicBezTo>
                    <a:pt x="476983" y="994835"/>
                    <a:pt x="521979" y="972337"/>
                    <a:pt x="511905" y="945809"/>
                  </a:cubicBezTo>
                  <a:cubicBezTo>
                    <a:pt x="477990" y="856487"/>
                    <a:pt x="458178" y="624788"/>
                    <a:pt x="462543" y="548897"/>
                  </a:cubicBezTo>
                  <a:cubicBezTo>
                    <a:pt x="473625" y="367567"/>
                    <a:pt x="435344" y="221496"/>
                    <a:pt x="429971" y="197990"/>
                  </a:cubicBezTo>
                  <a:cubicBezTo>
                    <a:pt x="419226" y="149300"/>
                    <a:pt x="170400" y="95908"/>
                    <a:pt x="170400" y="95908"/>
                  </a:cubicBezTo>
                  <a:cubicBezTo>
                    <a:pt x="170400" y="95908"/>
                    <a:pt x="79735" y="72067"/>
                    <a:pt x="89473" y="111354"/>
                  </a:cubicBezTo>
                  <a:cubicBezTo>
                    <a:pt x="138164" y="310818"/>
                    <a:pt x="336620" y="847756"/>
                    <a:pt x="394377" y="968979"/>
                  </a:cubicBez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2" name="Freeform: Shape 1001">
              <a:extLst>
                <a:ext uri="{FF2B5EF4-FFF2-40B4-BE49-F238E27FC236}">
                  <a16:creationId xmlns:a16="http://schemas.microsoft.com/office/drawing/2014/main" id="{85786321-CA0E-45DB-B40C-B9A6BCB92381}"/>
                </a:ext>
              </a:extLst>
            </p:cNvPr>
            <p:cNvSpPr/>
            <p:nvPr/>
          </p:nvSpPr>
          <p:spPr>
            <a:xfrm>
              <a:off x="7922175" y="11341621"/>
              <a:ext cx="421429" cy="812757"/>
            </a:xfrm>
            <a:custGeom>
              <a:avLst/>
              <a:gdLst>
                <a:gd name="connsiteX0" fmla="*/ 299286 w 470115"/>
                <a:gd name="connsiteY0" fmla="*/ 702355 h 906650"/>
                <a:gd name="connsiteX1" fmla="*/ 197204 w 470115"/>
                <a:gd name="connsiteY1" fmla="*/ 828613 h 906650"/>
                <a:gd name="connsiteX2" fmla="*/ 108889 w 470115"/>
                <a:gd name="connsiteY2" fmla="*/ 774551 h 906650"/>
                <a:gd name="connsiteX3" fmla="*/ 88742 w 470115"/>
                <a:gd name="connsiteY3" fmla="*/ 168438 h 906650"/>
                <a:gd name="connsiteX4" fmla="*/ 370139 w 470115"/>
                <a:gd name="connsiteY4" fmla="*/ 90533 h 906650"/>
                <a:gd name="connsiteX5" fmla="*/ 406069 w 470115"/>
                <a:gd name="connsiteY5" fmla="*/ 128142 h 906650"/>
                <a:gd name="connsiteX6" fmla="*/ 384578 w 470115"/>
                <a:gd name="connsiteY6" fmla="*/ 348088 h 906650"/>
                <a:gd name="connsiteX7" fmla="*/ 299286 w 470115"/>
                <a:gd name="connsiteY7" fmla="*/ 702355 h 906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0115" h="906650">
                  <a:moveTo>
                    <a:pt x="299286" y="702355"/>
                  </a:moveTo>
                  <a:cubicBezTo>
                    <a:pt x="299286" y="702355"/>
                    <a:pt x="283839" y="800407"/>
                    <a:pt x="197204" y="828613"/>
                  </a:cubicBezTo>
                  <a:cubicBezTo>
                    <a:pt x="169668" y="837681"/>
                    <a:pt x="106539" y="803093"/>
                    <a:pt x="108889" y="774551"/>
                  </a:cubicBezTo>
                  <a:cubicBezTo>
                    <a:pt x="110568" y="756417"/>
                    <a:pt x="88742" y="168438"/>
                    <a:pt x="88742" y="168438"/>
                  </a:cubicBezTo>
                  <a:cubicBezTo>
                    <a:pt x="88742" y="168438"/>
                    <a:pt x="192503" y="74751"/>
                    <a:pt x="370139" y="90533"/>
                  </a:cubicBezTo>
                  <a:cubicBezTo>
                    <a:pt x="400697" y="93219"/>
                    <a:pt x="406069" y="128142"/>
                    <a:pt x="406069" y="128142"/>
                  </a:cubicBezTo>
                  <a:cubicBezTo>
                    <a:pt x="406069" y="128142"/>
                    <a:pt x="396331" y="293353"/>
                    <a:pt x="384578" y="348088"/>
                  </a:cubicBezTo>
                  <a:cubicBezTo>
                    <a:pt x="362416" y="452186"/>
                    <a:pt x="299286" y="702355"/>
                    <a:pt x="299286" y="702355"/>
                  </a:cubicBezTo>
                  <a:close/>
                </a:path>
              </a:pathLst>
            </a:custGeom>
            <a:solidFill>
              <a:srgbClr val="27394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3" name="Freeform: Shape 1002">
              <a:extLst>
                <a:ext uri="{FF2B5EF4-FFF2-40B4-BE49-F238E27FC236}">
                  <a16:creationId xmlns:a16="http://schemas.microsoft.com/office/drawing/2014/main" id="{5320BF19-1E81-420F-82F8-EC51E0E74A0D}"/>
                </a:ext>
              </a:extLst>
            </p:cNvPr>
            <p:cNvSpPr/>
            <p:nvPr/>
          </p:nvSpPr>
          <p:spPr>
            <a:xfrm>
              <a:off x="7795436" y="11869997"/>
              <a:ext cx="451531" cy="752553"/>
            </a:xfrm>
            <a:custGeom>
              <a:avLst/>
              <a:gdLst>
                <a:gd name="connsiteX0" fmla="*/ 93117 w 503694"/>
                <a:gd name="connsiteY0" fmla="*/ 705282 h 839491"/>
                <a:gd name="connsiteX1" fmla="*/ 129048 w 503694"/>
                <a:gd name="connsiteY1" fmla="*/ 761024 h 839491"/>
                <a:gd name="connsiteX2" fmla="*/ 201915 w 503694"/>
                <a:gd name="connsiteY2" fmla="*/ 751622 h 839491"/>
                <a:gd name="connsiteX3" fmla="*/ 388283 w 503694"/>
                <a:gd name="connsiteY3" fmla="*/ 286879 h 839491"/>
                <a:gd name="connsiteX4" fmla="*/ 434287 w 503694"/>
                <a:gd name="connsiteY4" fmla="*/ 136442 h 839491"/>
                <a:gd name="connsiteX5" fmla="*/ 363769 w 503694"/>
                <a:gd name="connsiteY5" fmla="*/ 88760 h 839491"/>
                <a:gd name="connsiteX6" fmla="*/ 252621 w 503694"/>
                <a:gd name="connsiteY6" fmla="*/ 129391 h 839491"/>
                <a:gd name="connsiteX7" fmla="*/ 200908 w 503694"/>
                <a:gd name="connsiteY7" fmla="*/ 235166 h 839491"/>
                <a:gd name="connsiteX8" fmla="*/ 93117 w 503694"/>
                <a:gd name="connsiteY8" fmla="*/ 705282 h 8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694" h="839491">
                  <a:moveTo>
                    <a:pt x="93117" y="705282"/>
                  </a:moveTo>
                  <a:cubicBezTo>
                    <a:pt x="82708" y="737183"/>
                    <a:pt x="89424" y="733825"/>
                    <a:pt x="129048" y="761024"/>
                  </a:cubicBezTo>
                  <a:cubicBezTo>
                    <a:pt x="152553" y="777143"/>
                    <a:pt x="191842" y="778150"/>
                    <a:pt x="201915" y="751622"/>
                  </a:cubicBezTo>
                  <a:cubicBezTo>
                    <a:pt x="280828" y="540741"/>
                    <a:pt x="363098" y="350344"/>
                    <a:pt x="388283" y="286879"/>
                  </a:cubicBezTo>
                  <a:cubicBezTo>
                    <a:pt x="407423" y="238861"/>
                    <a:pt x="434287" y="136442"/>
                    <a:pt x="434287" y="136442"/>
                  </a:cubicBezTo>
                  <a:cubicBezTo>
                    <a:pt x="434287" y="136442"/>
                    <a:pt x="439995" y="90102"/>
                    <a:pt x="363769" y="88760"/>
                  </a:cubicBezTo>
                  <a:cubicBezTo>
                    <a:pt x="304333" y="87752"/>
                    <a:pt x="252621" y="129391"/>
                    <a:pt x="252621" y="129391"/>
                  </a:cubicBezTo>
                  <a:cubicBezTo>
                    <a:pt x="252621" y="129391"/>
                    <a:pt x="213333" y="196886"/>
                    <a:pt x="200908" y="235166"/>
                  </a:cubicBezTo>
                  <a:cubicBezTo>
                    <a:pt x="169007" y="332883"/>
                    <a:pt x="125354" y="605550"/>
                    <a:pt x="93117" y="705282"/>
                  </a:cubicBezTo>
                  <a:close/>
                </a:path>
              </a:pathLst>
            </a:custGeom>
            <a:solidFill>
              <a:srgbClr val="27394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4" name="Freeform: Shape 1003">
              <a:extLst>
                <a:ext uri="{FF2B5EF4-FFF2-40B4-BE49-F238E27FC236}">
                  <a16:creationId xmlns:a16="http://schemas.microsoft.com/office/drawing/2014/main" id="{33E5697F-7F12-4B36-A18A-9BCC9435148B}"/>
                </a:ext>
              </a:extLst>
            </p:cNvPr>
            <p:cNvSpPr/>
            <p:nvPr/>
          </p:nvSpPr>
          <p:spPr>
            <a:xfrm>
              <a:off x="7784910" y="12403757"/>
              <a:ext cx="270919" cy="240816"/>
            </a:xfrm>
            <a:custGeom>
              <a:avLst/>
              <a:gdLst>
                <a:gd name="connsiteX0" fmla="*/ 210971 w 302216"/>
                <a:gd name="connsiteY0" fmla="*/ 182391 h 268637"/>
                <a:gd name="connsiteX1" fmla="*/ 88742 w 302216"/>
                <a:gd name="connsiteY1" fmla="*/ 140753 h 268637"/>
                <a:gd name="connsiteX2" fmla="*/ 104188 w 302216"/>
                <a:gd name="connsiteY2" fmla="*/ 93069 h 268637"/>
                <a:gd name="connsiteX3" fmla="*/ 115605 w 302216"/>
                <a:gd name="connsiteY3" fmla="*/ 90718 h 268637"/>
                <a:gd name="connsiteX4" fmla="*/ 219702 w 302216"/>
                <a:gd name="connsiteY4" fmla="*/ 129336 h 268637"/>
                <a:gd name="connsiteX5" fmla="*/ 226754 w 302216"/>
                <a:gd name="connsiteY5" fmla="*/ 136051 h 268637"/>
                <a:gd name="connsiteX6" fmla="*/ 210971 w 302216"/>
                <a:gd name="connsiteY6" fmla="*/ 182391 h 26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2216" h="268637">
                  <a:moveTo>
                    <a:pt x="210971" y="182391"/>
                  </a:moveTo>
                  <a:cubicBezTo>
                    <a:pt x="177392" y="193473"/>
                    <a:pt x="128030" y="189107"/>
                    <a:pt x="88742" y="140753"/>
                  </a:cubicBezTo>
                  <a:cubicBezTo>
                    <a:pt x="89749" y="132693"/>
                    <a:pt x="95457" y="109859"/>
                    <a:pt x="104188" y="93069"/>
                  </a:cubicBezTo>
                  <a:cubicBezTo>
                    <a:pt x="106539" y="88368"/>
                    <a:pt x="111576" y="87361"/>
                    <a:pt x="115605" y="90718"/>
                  </a:cubicBezTo>
                  <a:cubicBezTo>
                    <a:pt x="144148" y="116239"/>
                    <a:pt x="181421" y="130007"/>
                    <a:pt x="219702" y="129336"/>
                  </a:cubicBezTo>
                  <a:cubicBezTo>
                    <a:pt x="225411" y="129336"/>
                    <a:pt x="228433" y="130678"/>
                    <a:pt x="226754" y="136051"/>
                  </a:cubicBezTo>
                  <a:cubicBezTo>
                    <a:pt x="221717" y="155192"/>
                    <a:pt x="217352" y="172653"/>
                    <a:pt x="210971" y="182391"/>
                  </a:cubicBez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5" name="Freeform: Shape 1004">
              <a:extLst>
                <a:ext uri="{FF2B5EF4-FFF2-40B4-BE49-F238E27FC236}">
                  <a16:creationId xmlns:a16="http://schemas.microsoft.com/office/drawing/2014/main" id="{C47DFAEA-F769-49D7-8ACB-E8A6E4EE7F27}"/>
                </a:ext>
              </a:extLst>
            </p:cNvPr>
            <p:cNvSpPr/>
            <p:nvPr/>
          </p:nvSpPr>
          <p:spPr>
            <a:xfrm>
              <a:off x="7799786" y="11180072"/>
              <a:ext cx="331123" cy="421429"/>
            </a:xfrm>
            <a:custGeom>
              <a:avLst/>
              <a:gdLst>
                <a:gd name="connsiteX0" fmla="*/ 305861 w 369376"/>
                <a:gd name="connsiteY0" fmla="*/ 130716 h 470115"/>
                <a:gd name="connsiteX1" fmla="*/ 113785 w 369376"/>
                <a:gd name="connsiteY1" fmla="*/ 88742 h 470115"/>
                <a:gd name="connsiteX2" fmla="*/ 91622 w 369376"/>
                <a:gd name="connsiteY2" fmla="*/ 217352 h 470115"/>
                <a:gd name="connsiteX3" fmla="*/ 110427 w 369376"/>
                <a:gd name="connsiteY3" fmla="*/ 349656 h 470115"/>
                <a:gd name="connsiteX4" fmla="*/ 220232 w 369376"/>
                <a:gd name="connsiteY4" fmla="*/ 362080 h 470115"/>
                <a:gd name="connsiteX5" fmla="*/ 305861 w 369376"/>
                <a:gd name="connsiteY5" fmla="*/ 130716 h 47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376" h="470115">
                  <a:moveTo>
                    <a:pt x="305861" y="130716"/>
                  </a:moveTo>
                  <a:lnTo>
                    <a:pt x="113785" y="88742"/>
                  </a:lnTo>
                  <a:cubicBezTo>
                    <a:pt x="113785" y="88742"/>
                    <a:pt x="93637" y="204927"/>
                    <a:pt x="91622" y="217352"/>
                  </a:cubicBezTo>
                  <a:cubicBezTo>
                    <a:pt x="85242" y="256640"/>
                    <a:pt x="88600" y="313053"/>
                    <a:pt x="110427" y="349656"/>
                  </a:cubicBezTo>
                  <a:cubicBezTo>
                    <a:pt x="140649" y="400026"/>
                    <a:pt x="171542" y="407413"/>
                    <a:pt x="220232" y="362080"/>
                  </a:cubicBezTo>
                  <a:cubicBezTo>
                    <a:pt x="221576" y="269736"/>
                    <a:pt x="252805" y="221045"/>
                    <a:pt x="305861" y="130716"/>
                  </a:cubicBez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6" name="Freeform: Shape 1005">
              <a:extLst>
                <a:ext uri="{FF2B5EF4-FFF2-40B4-BE49-F238E27FC236}">
                  <a16:creationId xmlns:a16="http://schemas.microsoft.com/office/drawing/2014/main" id="{DF1176B9-6585-4BDC-9FCC-ECD3FE25339C}"/>
                </a:ext>
              </a:extLst>
            </p:cNvPr>
            <p:cNvSpPr/>
            <p:nvPr/>
          </p:nvSpPr>
          <p:spPr>
            <a:xfrm>
              <a:off x="7913644" y="11213186"/>
              <a:ext cx="451531" cy="451531"/>
            </a:xfrm>
            <a:custGeom>
              <a:avLst/>
              <a:gdLst>
                <a:gd name="connsiteX0" fmla="*/ 416929 w 503694"/>
                <a:gd name="connsiteY0" fmla="*/ 229440 h 503694"/>
                <a:gd name="connsiteX1" fmla="*/ 414579 w 503694"/>
                <a:gd name="connsiteY1" fmla="*/ 161945 h 503694"/>
                <a:gd name="connsiteX2" fmla="*/ 125794 w 503694"/>
                <a:gd name="connsiteY2" fmla="*/ 88742 h 503694"/>
                <a:gd name="connsiteX3" fmla="*/ 113705 w 503694"/>
                <a:gd name="connsiteY3" fmla="*/ 366110 h 503694"/>
                <a:gd name="connsiteX4" fmla="*/ 233585 w 503694"/>
                <a:gd name="connsiteY4" fmla="*/ 420509 h 503694"/>
                <a:gd name="connsiteX5" fmla="*/ 390066 w 503694"/>
                <a:gd name="connsiteY5" fmla="*/ 320777 h 503694"/>
                <a:gd name="connsiteX6" fmla="*/ 415586 w 503694"/>
                <a:gd name="connsiteY6" fmla="*/ 283168 h 503694"/>
                <a:gd name="connsiteX7" fmla="*/ 416929 w 503694"/>
                <a:gd name="connsiteY7" fmla="*/ 229440 h 50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3694" h="503694">
                  <a:moveTo>
                    <a:pt x="416929" y="229440"/>
                  </a:moveTo>
                  <a:cubicBezTo>
                    <a:pt x="418608" y="190152"/>
                    <a:pt x="414579" y="161945"/>
                    <a:pt x="414579" y="161945"/>
                  </a:cubicBezTo>
                  <a:lnTo>
                    <a:pt x="125794" y="88742"/>
                  </a:lnTo>
                  <a:cubicBezTo>
                    <a:pt x="88856" y="208621"/>
                    <a:pt x="70723" y="319770"/>
                    <a:pt x="113705" y="366110"/>
                  </a:cubicBezTo>
                  <a:cubicBezTo>
                    <a:pt x="113705" y="366110"/>
                    <a:pt x="175828" y="420509"/>
                    <a:pt x="233585" y="420509"/>
                  </a:cubicBezTo>
                  <a:cubicBezTo>
                    <a:pt x="277574" y="420509"/>
                    <a:pt x="316862" y="394652"/>
                    <a:pt x="390066" y="320777"/>
                  </a:cubicBezTo>
                  <a:cubicBezTo>
                    <a:pt x="404505" y="306002"/>
                    <a:pt x="414915" y="285854"/>
                    <a:pt x="415586" y="283168"/>
                  </a:cubicBezTo>
                  <a:cubicBezTo>
                    <a:pt x="416594" y="273430"/>
                    <a:pt x="415922" y="252274"/>
                    <a:pt x="416929" y="229440"/>
                  </a:cubicBezTo>
                  <a:close/>
                </a:path>
              </a:pathLst>
            </a:custGeom>
            <a:solidFill>
              <a:srgbClr val="27394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7" name="Freeform: Shape 1006">
              <a:extLst>
                <a:ext uri="{FF2B5EF4-FFF2-40B4-BE49-F238E27FC236}">
                  <a16:creationId xmlns:a16="http://schemas.microsoft.com/office/drawing/2014/main" id="{A347D9FB-DCF2-4FD3-8564-E5F89599066C}"/>
                </a:ext>
              </a:extLst>
            </p:cNvPr>
            <p:cNvSpPr/>
            <p:nvPr/>
          </p:nvSpPr>
          <p:spPr>
            <a:xfrm>
              <a:off x="7775920" y="10453180"/>
              <a:ext cx="632145" cy="1083676"/>
            </a:xfrm>
            <a:custGeom>
              <a:avLst/>
              <a:gdLst>
                <a:gd name="connsiteX0" fmla="*/ 616232 w 705172"/>
                <a:gd name="connsiteY0" fmla="*/ 527547 h 1208867"/>
                <a:gd name="connsiteX1" fmla="*/ 579294 w 705172"/>
                <a:gd name="connsiteY1" fmla="*/ 1052397 h 1208867"/>
                <a:gd name="connsiteX2" fmla="*/ 497360 w 705172"/>
                <a:gd name="connsiteY2" fmla="*/ 1113848 h 1208867"/>
                <a:gd name="connsiteX3" fmla="*/ 258609 w 705172"/>
                <a:gd name="connsiteY3" fmla="*/ 1101759 h 1208867"/>
                <a:gd name="connsiteX4" fmla="*/ 154176 w 705172"/>
                <a:gd name="connsiteY4" fmla="*/ 1050718 h 1208867"/>
                <a:gd name="connsiteX5" fmla="*/ 120932 w 705172"/>
                <a:gd name="connsiteY5" fmla="*/ 976171 h 1208867"/>
                <a:gd name="connsiteX6" fmla="*/ 134364 w 705172"/>
                <a:gd name="connsiteY6" fmla="*/ 669588 h 1208867"/>
                <a:gd name="connsiteX7" fmla="*/ 95076 w 705172"/>
                <a:gd name="connsiteY7" fmla="*/ 376439 h 1208867"/>
                <a:gd name="connsiteX8" fmla="*/ 99441 w 705172"/>
                <a:gd name="connsiteY8" fmla="*/ 174624 h 1208867"/>
                <a:gd name="connsiteX9" fmla="*/ 216970 w 705172"/>
                <a:gd name="connsiteY9" fmla="*/ 90004 h 1208867"/>
                <a:gd name="connsiteX10" fmla="*/ 251221 w 705172"/>
                <a:gd name="connsiteY10" fmla="*/ 104779 h 1208867"/>
                <a:gd name="connsiteX11" fmla="*/ 425164 w 705172"/>
                <a:gd name="connsiteY11" fmla="*/ 197794 h 1208867"/>
                <a:gd name="connsiteX12" fmla="*/ 462773 w 705172"/>
                <a:gd name="connsiteY12" fmla="*/ 226672 h 1208867"/>
                <a:gd name="connsiteX13" fmla="*/ 604143 w 705172"/>
                <a:gd name="connsiteY13" fmla="*/ 347896 h 1208867"/>
                <a:gd name="connsiteX14" fmla="*/ 623620 w 705172"/>
                <a:gd name="connsiteY14" fmla="*/ 474155 h 1208867"/>
                <a:gd name="connsiteX15" fmla="*/ 616232 w 705172"/>
                <a:gd name="connsiteY15" fmla="*/ 527547 h 120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05172" h="1208867">
                  <a:moveTo>
                    <a:pt x="616232" y="527547"/>
                  </a:moveTo>
                  <a:cubicBezTo>
                    <a:pt x="608844" y="600750"/>
                    <a:pt x="566198" y="899274"/>
                    <a:pt x="579294" y="1052397"/>
                  </a:cubicBezTo>
                  <a:cubicBezTo>
                    <a:pt x="579966" y="1062135"/>
                    <a:pt x="530604" y="1108811"/>
                    <a:pt x="497360" y="1113848"/>
                  </a:cubicBezTo>
                  <a:cubicBezTo>
                    <a:pt x="403001" y="1127952"/>
                    <a:pt x="319052" y="1118884"/>
                    <a:pt x="258609" y="1101759"/>
                  </a:cubicBezTo>
                  <a:cubicBezTo>
                    <a:pt x="208911" y="1087992"/>
                    <a:pt x="179696" y="1071202"/>
                    <a:pt x="154176" y="1050718"/>
                  </a:cubicBezTo>
                  <a:cubicBezTo>
                    <a:pt x="125969" y="1027548"/>
                    <a:pt x="119925" y="1004714"/>
                    <a:pt x="120932" y="976171"/>
                  </a:cubicBezTo>
                  <a:cubicBezTo>
                    <a:pt x="122275" y="934532"/>
                    <a:pt x="148803" y="757232"/>
                    <a:pt x="134364" y="669588"/>
                  </a:cubicBezTo>
                  <a:cubicBezTo>
                    <a:pt x="131342" y="650113"/>
                    <a:pt x="100784" y="429494"/>
                    <a:pt x="95076" y="376439"/>
                  </a:cubicBezTo>
                  <a:cubicBezTo>
                    <a:pt x="86009" y="294840"/>
                    <a:pt x="86009" y="219957"/>
                    <a:pt x="99441" y="174624"/>
                  </a:cubicBezTo>
                  <a:cubicBezTo>
                    <a:pt x="112873" y="128620"/>
                    <a:pt x="173988" y="80266"/>
                    <a:pt x="216970" y="90004"/>
                  </a:cubicBezTo>
                  <a:cubicBezTo>
                    <a:pt x="216970" y="90004"/>
                    <a:pt x="233424" y="96048"/>
                    <a:pt x="251221" y="104779"/>
                  </a:cubicBezTo>
                  <a:cubicBezTo>
                    <a:pt x="298568" y="128284"/>
                    <a:pt x="390241" y="174288"/>
                    <a:pt x="425164" y="197794"/>
                  </a:cubicBezTo>
                  <a:cubicBezTo>
                    <a:pt x="434230" y="203839"/>
                    <a:pt x="447998" y="214584"/>
                    <a:pt x="462773" y="226672"/>
                  </a:cubicBezTo>
                  <a:cubicBezTo>
                    <a:pt x="499375" y="256559"/>
                    <a:pt x="604143" y="347896"/>
                    <a:pt x="604143" y="347896"/>
                  </a:cubicBezTo>
                  <a:cubicBezTo>
                    <a:pt x="629664" y="375431"/>
                    <a:pt x="622276" y="413040"/>
                    <a:pt x="623620" y="474155"/>
                  </a:cubicBezTo>
                  <a:cubicBezTo>
                    <a:pt x="623620" y="473483"/>
                    <a:pt x="621941" y="471805"/>
                    <a:pt x="616232" y="527547"/>
                  </a:cubicBezTo>
                  <a:close/>
                </a:path>
              </a:pathLst>
            </a:custGeom>
            <a:solidFill>
              <a:srgbClr val="FFFFFF"/>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8" name="Freeform: Shape 1007">
              <a:extLst>
                <a:ext uri="{FF2B5EF4-FFF2-40B4-BE49-F238E27FC236}">
                  <a16:creationId xmlns:a16="http://schemas.microsoft.com/office/drawing/2014/main" id="{A319591E-A1E1-4019-9B14-1280E78C8552}"/>
                </a:ext>
              </a:extLst>
            </p:cNvPr>
            <p:cNvSpPr/>
            <p:nvPr/>
          </p:nvSpPr>
          <p:spPr>
            <a:xfrm>
              <a:off x="8495690" y="11292760"/>
              <a:ext cx="180612" cy="180612"/>
            </a:xfrm>
            <a:custGeom>
              <a:avLst/>
              <a:gdLst>
                <a:gd name="connsiteX0" fmla="*/ 27884 w 201477"/>
                <a:gd name="connsiteY0" fmla="*/ 83250 h 201477"/>
                <a:gd name="connsiteX1" fmla="*/ 105789 w 201477"/>
                <a:gd name="connsiteY1" fmla="*/ 140671 h 201477"/>
                <a:gd name="connsiteX2" fmla="*/ 117542 w 201477"/>
                <a:gd name="connsiteY2" fmla="*/ 192384 h 201477"/>
                <a:gd name="connsiteX3" fmla="*/ 193768 w 201477"/>
                <a:gd name="connsiteY3" fmla="*/ 138320 h 201477"/>
                <a:gd name="connsiteX4" fmla="*/ 180336 w 201477"/>
                <a:gd name="connsiteY4" fmla="*/ 75190 h 201477"/>
                <a:gd name="connsiteX5" fmla="*/ 131981 w 201477"/>
                <a:gd name="connsiteY5" fmla="*/ 35903 h 201477"/>
                <a:gd name="connsiteX6" fmla="*/ 49711 w 201477"/>
                <a:gd name="connsiteY6" fmla="*/ 36910 h 201477"/>
                <a:gd name="connsiteX7" fmla="*/ 27884 w 201477"/>
                <a:gd name="connsiteY7" fmla="*/ 83250 h 201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1477" h="201477">
                  <a:moveTo>
                    <a:pt x="27884" y="83250"/>
                  </a:moveTo>
                  <a:cubicBezTo>
                    <a:pt x="58778" y="121530"/>
                    <a:pt x="78926" y="113136"/>
                    <a:pt x="105789" y="140671"/>
                  </a:cubicBezTo>
                  <a:cubicBezTo>
                    <a:pt x="115863" y="151081"/>
                    <a:pt x="113177" y="188690"/>
                    <a:pt x="117542" y="192384"/>
                  </a:cubicBezTo>
                  <a:cubicBezTo>
                    <a:pt x="143734" y="213203"/>
                    <a:pt x="190746" y="166863"/>
                    <a:pt x="193768" y="138320"/>
                  </a:cubicBezTo>
                  <a:cubicBezTo>
                    <a:pt x="194775" y="127575"/>
                    <a:pt x="200484" y="103062"/>
                    <a:pt x="180336" y="75190"/>
                  </a:cubicBezTo>
                  <a:cubicBezTo>
                    <a:pt x="166233" y="55715"/>
                    <a:pt x="153472" y="44298"/>
                    <a:pt x="131981" y="35903"/>
                  </a:cubicBezTo>
                  <a:cubicBezTo>
                    <a:pt x="87656" y="18777"/>
                    <a:pt x="68852" y="24486"/>
                    <a:pt x="49711" y="36910"/>
                  </a:cubicBezTo>
                  <a:cubicBezTo>
                    <a:pt x="25534" y="53028"/>
                    <a:pt x="21504" y="75190"/>
                    <a:pt x="27884" y="83250"/>
                  </a:cubicBezTo>
                  <a:close/>
                </a:path>
              </a:pathLst>
            </a:custGeom>
            <a:solidFill>
              <a:srgbClr val="FCD1A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9" name="Freeform: Shape 1008">
              <a:extLst>
                <a:ext uri="{FF2B5EF4-FFF2-40B4-BE49-F238E27FC236}">
                  <a16:creationId xmlns:a16="http://schemas.microsoft.com/office/drawing/2014/main" id="{2AC264EF-87FD-4768-8C40-13754FCED608}"/>
                </a:ext>
              </a:extLst>
            </p:cNvPr>
            <p:cNvSpPr/>
            <p:nvPr/>
          </p:nvSpPr>
          <p:spPr>
            <a:xfrm>
              <a:off x="8562214" y="11292976"/>
              <a:ext cx="120409" cy="90307"/>
            </a:xfrm>
            <a:custGeom>
              <a:avLst/>
              <a:gdLst>
                <a:gd name="connsiteX0" fmla="*/ 67175 w 134318"/>
                <a:gd name="connsiteY0" fmla="*/ 65215 h 100738"/>
                <a:gd name="connsiteX1" fmla="*/ 94039 w 134318"/>
                <a:gd name="connsiteY1" fmla="*/ 62192 h 100738"/>
                <a:gd name="connsiteX2" fmla="*/ 114523 w 134318"/>
                <a:gd name="connsiteY2" fmla="*/ 72937 h 100738"/>
                <a:gd name="connsiteX3" fmla="*/ 132991 w 134318"/>
                <a:gd name="connsiteY3" fmla="*/ 75624 h 100738"/>
                <a:gd name="connsiteX4" fmla="*/ 134670 w 134318"/>
                <a:gd name="connsiteY4" fmla="*/ 65215 h 100738"/>
                <a:gd name="connsiteX5" fmla="*/ 102770 w 134318"/>
                <a:gd name="connsiteY5" fmla="*/ 34321 h 100738"/>
                <a:gd name="connsiteX6" fmla="*/ 25536 w 134318"/>
                <a:gd name="connsiteY6" fmla="*/ 28612 h 100738"/>
                <a:gd name="connsiteX7" fmla="*/ 67175 w 134318"/>
                <a:gd name="connsiteY7" fmla="*/ 65215 h 100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4318" h="100738">
                  <a:moveTo>
                    <a:pt x="67175" y="65215"/>
                  </a:moveTo>
                  <a:cubicBezTo>
                    <a:pt x="72212" y="66893"/>
                    <a:pt x="87323" y="57155"/>
                    <a:pt x="94039" y="62192"/>
                  </a:cubicBezTo>
                  <a:cubicBezTo>
                    <a:pt x="100083" y="66557"/>
                    <a:pt x="108142" y="69579"/>
                    <a:pt x="114523" y="72937"/>
                  </a:cubicBezTo>
                  <a:cubicBezTo>
                    <a:pt x="124932" y="78310"/>
                    <a:pt x="130305" y="76632"/>
                    <a:pt x="132991" y="75624"/>
                  </a:cubicBezTo>
                  <a:cubicBezTo>
                    <a:pt x="139036" y="73945"/>
                    <a:pt x="143065" y="70923"/>
                    <a:pt x="134670" y="65215"/>
                  </a:cubicBezTo>
                  <a:cubicBezTo>
                    <a:pt x="120567" y="55812"/>
                    <a:pt x="111836" y="41709"/>
                    <a:pt x="102770" y="34321"/>
                  </a:cubicBezTo>
                  <a:cubicBezTo>
                    <a:pt x="87995" y="22568"/>
                    <a:pt x="29230" y="23911"/>
                    <a:pt x="25536" y="28612"/>
                  </a:cubicBezTo>
                  <a:cubicBezTo>
                    <a:pt x="21843" y="33985"/>
                    <a:pt x="48035" y="58835"/>
                    <a:pt x="67175" y="65215"/>
                  </a:cubicBezTo>
                  <a:close/>
                </a:path>
              </a:pathLst>
            </a:custGeom>
            <a:solidFill>
              <a:srgbClr val="FCD1A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0" name="Freeform: Shape 1009">
              <a:extLst>
                <a:ext uri="{FF2B5EF4-FFF2-40B4-BE49-F238E27FC236}">
                  <a16:creationId xmlns:a16="http://schemas.microsoft.com/office/drawing/2014/main" id="{0DDD4464-8B46-4F7A-9AFF-515548FCF80A}"/>
                </a:ext>
              </a:extLst>
            </p:cNvPr>
            <p:cNvSpPr/>
            <p:nvPr/>
          </p:nvSpPr>
          <p:spPr>
            <a:xfrm>
              <a:off x="8108035" y="10669804"/>
              <a:ext cx="331123" cy="571941"/>
            </a:xfrm>
            <a:custGeom>
              <a:avLst/>
              <a:gdLst>
                <a:gd name="connsiteX0" fmla="*/ 155420 w 369376"/>
                <a:gd name="connsiteY0" fmla="*/ 569309 h 638013"/>
                <a:gd name="connsiteX1" fmla="*/ 246421 w 369376"/>
                <a:gd name="connsiteY1" fmla="*/ 521626 h 638013"/>
                <a:gd name="connsiteX2" fmla="*/ 285374 w 369376"/>
                <a:gd name="connsiteY2" fmla="*/ 225118 h 638013"/>
                <a:gd name="connsiteX3" fmla="*/ 203775 w 369376"/>
                <a:gd name="connsiteY3" fmla="*/ 88784 h 638013"/>
                <a:gd name="connsiteX4" fmla="*/ 102365 w 369376"/>
                <a:gd name="connsiteY4" fmla="*/ 210343 h 638013"/>
                <a:gd name="connsiteX5" fmla="*/ 96656 w 369376"/>
                <a:gd name="connsiteY5" fmla="*/ 540095 h 638013"/>
                <a:gd name="connsiteX6" fmla="*/ 155420 w 369376"/>
                <a:gd name="connsiteY6" fmla="*/ 569309 h 638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376" h="638013">
                  <a:moveTo>
                    <a:pt x="155420" y="569309"/>
                  </a:moveTo>
                  <a:cubicBezTo>
                    <a:pt x="192694" y="569309"/>
                    <a:pt x="246421" y="521626"/>
                    <a:pt x="246421" y="521626"/>
                  </a:cubicBezTo>
                  <a:cubicBezTo>
                    <a:pt x="246421" y="521626"/>
                    <a:pt x="274628" y="313432"/>
                    <a:pt x="285374" y="225118"/>
                  </a:cubicBezTo>
                  <a:cubicBezTo>
                    <a:pt x="298134" y="121021"/>
                    <a:pt x="230639" y="89792"/>
                    <a:pt x="203775" y="88784"/>
                  </a:cubicBezTo>
                  <a:cubicBezTo>
                    <a:pt x="134601" y="86434"/>
                    <a:pt x="106058" y="181464"/>
                    <a:pt x="102365" y="210343"/>
                  </a:cubicBezTo>
                  <a:cubicBezTo>
                    <a:pt x="75501" y="413499"/>
                    <a:pt x="96656" y="540095"/>
                    <a:pt x="96656" y="540095"/>
                  </a:cubicBezTo>
                  <a:cubicBezTo>
                    <a:pt x="98671" y="543788"/>
                    <a:pt x="136280" y="569309"/>
                    <a:pt x="155420" y="569309"/>
                  </a:cubicBezTo>
                  <a:close/>
                </a:path>
              </a:pathLst>
            </a:custGeom>
            <a:solidFill>
              <a:srgbClr val="FBEED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1" name="Freeform: Shape 1010">
              <a:extLst>
                <a:ext uri="{FF2B5EF4-FFF2-40B4-BE49-F238E27FC236}">
                  <a16:creationId xmlns:a16="http://schemas.microsoft.com/office/drawing/2014/main" id="{18DC6875-6357-4F22-83D9-464484F814B4}"/>
                </a:ext>
              </a:extLst>
            </p:cNvPr>
            <p:cNvSpPr/>
            <p:nvPr/>
          </p:nvSpPr>
          <p:spPr>
            <a:xfrm>
              <a:off x="8120921" y="11005311"/>
              <a:ext cx="541838" cy="451531"/>
            </a:xfrm>
            <a:custGeom>
              <a:avLst/>
              <a:gdLst>
                <a:gd name="connsiteX0" fmla="*/ 510086 w 604433"/>
                <a:gd name="connsiteY0" fmla="*/ 392492 h 503694"/>
                <a:gd name="connsiteX1" fmla="*/ 511093 w 604433"/>
                <a:gd name="connsiteY1" fmla="*/ 347830 h 503694"/>
                <a:gd name="connsiteX2" fmla="*/ 245814 w 604433"/>
                <a:gd name="connsiteY2" fmla="*/ 115124 h 503694"/>
                <a:gd name="connsiteX3" fmla="*/ 105787 w 604433"/>
                <a:gd name="connsiteY3" fmla="*/ 120496 h 503694"/>
                <a:gd name="connsiteX4" fmla="*/ 133658 w 604433"/>
                <a:gd name="connsiteY4" fmla="*/ 218885 h 503694"/>
                <a:gd name="connsiteX5" fmla="*/ 458373 w 604433"/>
                <a:gd name="connsiteY5" fmla="*/ 417677 h 503694"/>
                <a:gd name="connsiteX6" fmla="*/ 510086 w 604433"/>
                <a:gd name="connsiteY6" fmla="*/ 392492 h 50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4433" h="503694">
                  <a:moveTo>
                    <a:pt x="510086" y="392492"/>
                  </a:moveTo>
                  <a:cubicBezTo>
                    <a:pt x="534599" y="365964"/>
                    <a:pt x="511093" y="347830"/>
                    <a:pt x="511093" y="347830"/>
                  </a:cubicBezTo>
                  <a:lnTo>
                    <a:pt x="245814" y="115124"/>
                  </a:lnTo>
                  <a:cubicBezTo>
                    <a:pt x="245814" y="115124"/>
                    <a:pt x="175632" y="52330"/>
                    <a:pt x="105787" y="120496"/>
                  </a:cubicBezTo>
                  <a:cubicBezTo>
                    <a:pt x="55081" y="169859"/>
                    <a:pt x="133658" y="218885"/>
                    <a:pt x="133658" y="218885"/>
                  </a:cubicBezTo>
                  <a:lnTo>
                    <a:pt x="458373" y="417677"/>
                  </a:lnTo>
                  <a:cubicBezTo>
                    <a:pt x="458709" y="417677"/>
                    <a:pt x="482550" y="422041"/>
                    <a:pt x="510086" y="392492"/>
                  </a:cubicBezTo>
                  <a:close/>
                </a:path>
              </a:pathLst>
            </a:custGeom>
            <a:solidFill>
              <a:srgbClr val="FCD1A9"/>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2" name="Freeform: Shape 1011">
              <a:extLst>
                <a:ext uri="{FF2B5EF4-FFF2-40B4-BE49-F238E27FC236}">
                  <a16:creationId xmlns:a16="http://schemas.microsoft.com/office/drawing/2014/main" id="{CA3396A5-DD22-458A-8360-C79CC2716CF9}"/>
                </a:ext>
              </a:extLst>
            </p:cNvPr>
            <p:cNvSpPr/>
            <p:nvPr/>
          </p:nvSpPr>
          <p:spPr>
            <a:xfrm>
              <a:off x="8113390" y="10998842"/>
              <a:ext cx="361226" cy="301022"/>
            </a:xfrm>
            <a:custGeom>
              <a:avLst/>
              <a:gdLst>
                <a:gd name="connsiteX0" fmla="*/ 315330 w 402955"/>
                <a:gd name="connsiteY0" fmla="*/ 175731 h 335796"/>
                <a:gd name="connsiteX1" fmla="*/ 251865 w 402955"/>
                <a:gd name="connsiteY1" fmla="*/ 112601 h 335796"/>
                <a:gd name="connsiteX2" fmla="*/ 106465 w 402955"/>
                <a:gd name="connsiteY2" fmla="*/ 121332 h 335796"/>
                <a:gd name="connsiteX3" fmla="*/ 129971 w 402955"/>
                <a:gd name="connsiteY3" fmla="*/ 226771 h 335796"/>
                <a:gd name="connsiteX4" fmla="*/ 220300 w 402955"/>
                <a:gd name="connsiteY4" fmla="*/ 276806 h 335796"/>
                <a:gd name="connsiteX5" fmla="*/ 290146 w 402955"/>
                <a:gd name="connsiteY5" fmla="*/ 228786 h 335796"/>
                <a:gd name="connsiteX6" fmla="*/ 315330 w 402955"/>
                <a:gd name="connsiteY6" fmla="*/ 175731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2955" h="335796">
                  <a:moveTo>
                    <a:pt x="315330" y="175731"/>
                  </a:moveTo>
                  <a:lnTo>
                    <a:pt x="251865" y="112601"/>
                  </a:lnTo>
                  <a:cubicBezTo>
                    <a:pt x="251865" y="112601"/>
                    <a:pt x="175975" y="53500"/>
                    <a:pt x="106465" y="121332"/>
                  </a:cubicBezTo>
                  <a:cubicBezTo>
                    <a:pt x="55760" y="171029"/>
                    <a:pt x="129971" y="226771"/>
                    <a:pt x="129971" y="226771"/>
                  </a:cubicBezTo>
                  <a:lnTo>
                    <a:pt x="220300" y="276806"/>
                  </a:lnTo>
                  <a:cubicBezTo>
                    <a:pt x="220300" y="276806"/>
                    <a:pt x="254215" y="264380"/>
                    <a:pt x="290146" y="228786"/>
                  </a:cubicBezTo>
                  <a:cubicBezTo>
                    <a:pt x="323389" y="196550"/>
                    <a:pt x="315330" y="175731"/>
                    <a:pt x="315330" y="175731"/>
                  </a:cubicBezTo>
                  <a:close/>
                </a:path>
              </a:pathLst>
            </a:custGeom>
            <a:solidFill>
              <a:srgbClr val="FBEEDB"/>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3" name="Freeform: Shape 1012">
              <a:extLst>
                <a:ext uri="{FF2B5EF4-FFF2-40B4-BE49-F238E27FC236}">
                  <a16:creationId xmlns:a16="http://schemas.microsoft.com/office/drawing/2014/main" id="{99E88230-BC0A-4A1B-BDAB-0DE6A6E428F2}"/>
                </a:ext>
              </a:extLst>
            </p:cNvPr>
            <p:cNvSpPr/>
            <p:nvPr/>
          </p:nvSpPr>
          <p:spPr>
            <a:xfrm>
              <a:off x="7958559" y="10408857"/>
              <a:ext cx="301022" cy="331123"/>
            </a:xfrm>
            <a:custGeom>
              <a:avLst/>
              <a:gdLst>
                <a:gd name="connsiteX0" fmla="*/ 99197 w 335796"/>
                <a:gd name="connsiteY0" fmla="*/ 88742 h 369376"/>
                <a:gd name="connsiteX1" fmla="*/ 88787 w 335796"/>
                <a:gd name="connsiteY1" fmla="*/ 252610 h 369376"/>
                <a:gd name="connsiteX2" fmla="*/ 109607 w 335796"/>
                <a:gd name="connsiteY2" fmla="*/ 285854 h 369376"/>
                <a:gd name="connsiteX3" fmla="*/ 219412 w 335796"/>
                <a:gd name="connsiteY3" fmla="*/ 292905 h 369376"/>
                <a:gd name="connsiteX4" fmla="*/ 244261 w 335796"/>
                <a:gd name="connsiteY4" fmla="*/ 262684 h 369376"/>
                <a:gd name="connsiteX5" fmla="*/ 254671 w 335796"/>
                <a:gd name="connsiteY5" fmla="*/ 98815 h 369376"/>
                <a:gd name="connsiteX6" fmla="*/ 99197 w 335796"/>
                <a:gd name="connsiteY6" fmla="*/ 88742 h 36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796" h="369376">
                  <a:moveTo>
                    <a:pt x="99197" y="88742"/>
                  </a:moveTo>
                  <a:lnTo>
                    <a:pt x="88787" y="252610"/>
                  </a:lnTo>
                  <a:cubicBezTo>
                    <a:pt x="88116" y="264027"/>
                    <a:pt x="94832" y="276116"/>
                    <a:pt x="109607" y="285854"/>
                  </a:cubicBezTo>
                  <a:cubicBezTo>
                    <a:pt x="138821" y="305331"/>
                    <a:pt x="187847" y="308353"/>
                    <a:pt x="219412" y="292905"/>
                  </a:cubicBezTo>
                  <a:cubicBezTo>
                    <a:pt x="235195" y="285183"/>
                    <a:pt x="243254" y="274101"/>
                    <a:pt x="244261" y="262684"/>
                  </a:cubicBezTo>
                  <a:lnTo>
                    <a:pt x="254671" y="98815"/>
                  </a:lnTo>
                  <a:lnTo>
                    <a:pt x="99197" y="88742"/>
                  </a:lnTo>
                  <a:close/>
                </a:path>
              </a:pathLst>
            </a:custGeom>
            <a:solidFill>
              <a:srgbClr val="E8B07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4" name="Freeform: Shape 1013">
              <a:extLst>
                <a:ext uri="{FF2B5EF4-FFF2-40B4-BE49-F238E27FC236}">
                  <a16:creationId xmlns:a16="http://schemas.microsoft.com/office/drawing/2014/main" id="{6D30FF6F-ABD6-43A0-B94B-33A538859A5C}"/>
                </a:ext>
              </a:extLst>
            </p:cNvPr>
            <p:cNvSpPr/>
            <p:nvPr/>
          </p:nvSpPr>
          <p:spPr>
            <a:xfrm>
              <a:off x="8050186" y="10185543"/>
              <a:ext cx="301022" cy="481634"/>
            </a:xfrm>
            <a:custGeom>
              <a:avLst/>
              <a:gdLst>
                <a:gd name="connsiteX0" fmla="*/ 257898 w 335796"/>
                <a:gd name="connsiteY0" fmla="*/ 232415 h 537274"/>
                <a:gd name="connsiteX1" fmla="*/ 257226 w 335796"/>
                <a:gd name="connsiteY1" fmla="*/ 91043 h 537274"/>
                <a:gd name="connsiteX2" fmla="*/ 94365 w 335796"/>
                <a:gd name="connsiteY2" fmla="*/ 231742 h 537274"/>
                <a:gd name="connsiteX3" fmla="*/ 93694 w 335796"/>
                <a:gd name="connsiteY3" fmla="*/ 302260 h 537274"/>
                <a:gd name="connsiteX4" fmla="*/ 132646 w 335796"/>
                <a:gd name="connsiteY4" fmla="*/ 362032 h 537274"/>
                <a:gd name="connsiteX5" fmla="*/ 141041 w 335796"/>
                <a:gd name="connsiteY5" fmla="*/ 428184 h 537274"/>
                <a:gd name="connsiteX6" fmla="*/ 141041 w 335796"/>
                <a:gd name="connsiteY6" fmla="*/ 454712 h 537274"/>
                <a:gd name="connsiteX7" fmla="*/ 171263 w 335796"/>
                <a:gd name="connsiteY7" fmla="*/ 453368 h 537274"/>
                <a:gd name="connsiteX8" fmla="*/ 225662 w 335796"/>
                <a:gd name="connsiteY8" fmla="*/ 390574 h 537274"/>
                <a:gd name="connsiteX9" fmla="*/ 263271 w 335796"/>
                <a:gd name="connsiteY9" fmla="*/ 286813 h 537274"/>
                <a:gd name="connsiteX10" fmla="*/ 257898 w 335796"/>
                <a:gd name="connsiteY10" fmla="*/ 232415 h 537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5796" h="537274">
                  <a:moveTo>
                    <a:pt x="257898" y="232415"/>
                  </a:moveTo>
                  <a:cubicBezTo>
                    <a:pt x="280396" y="156188"/>
                    <a:pt x="263942" y="94738"/>
                    <a:pt x="257226" y="91043"/>
                  </a:cubicBezTo>
                  <a:cubicBezTo>
                    <a:pt x="219282" y="70560"/>
                    <a:pt x="105782" y="192455"/>
                    <a:pt x="94365" y="231742"/>
                  </a:cubicBezTo>
                  <a:cubicBezTo>
                    <a:pt x="88992" y="250212"/>
                    <a:pt x="85299" y="271702"/>
                    <a:pt x="93694" y="302260"/>
                  </a:cubicBezTo>
                  <a:cubicBezTo>
                    <a:pt x="96380" y="311662"/>
                    <a:pt x="124251" y="346249"/>
                    <a:pt x="132646" y="362032"/>
                  </a:cubicBezTo>
                  <a:cubicBezTo>
                    <a:pt x="141377" y="378485"/>
                    <a:pt x="140369" y="404342"/>
                    <a:pt x="141041" y="428184"/>
                  </a:cubicBezTo>
                  <a:cubicBezTo>
                    <a:pt x="141377" y="440944"/>
                    <a:pt x="141041" y="454712"/>
                    <a:pt x="141041" y="454712"/>
                  </a:cubicBezTo>
                  <a:cubicBezTo>
                    <a:pt x="145406" y="457398"/>
                    <a:pt x="161525" y="461763"/>
                    <a:pt x="171263" y="453368"/>
                  </a:cubicBezTo>
                  <a:cubicBezTo>
                    <a:pt x="193761" y="433893"/>
                    <a:pt x="220625" y="400648"/>
                    <a:pt x="225662" y="390574"/>
                  </a:cubicBezTo>
                  <a:cubicBezTo>
                    <a:pt x="250846" y="340540"/>
                    <a:pt x="262599" y="313006"/>
                    <a:pt x="263271" y="286813"/>
                  </a:cubicBezTo>
                  <a:cubicBezTo>
                    <a:pt x="263942" y="272710"/>
                    <a:pt x="257898" y="232415"/>
                    <a:pt x="257898" y="232415"/>
                  </a:cubicBezTo>
                  <a:close/>
                </a:path>
              </a:pathLst>
            </a:custGeom>
            <a:solidFill>
              <a:srgbClr val="FCD1A9"/>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5" name="Freeform: Shape 1014">
              <a:extLst>
                <a:ext uri="{FF2B5EF4-FFF2-40B4-BE49-F238E27FC236}">
                  <a16:creationId xmlns:a16="http://schemas.microsoft.com/office/drawing/2014/main" id="{007C364D-98FA-4E2F-B6F4-8F35DF6406DB}"/>
                </a:ext>
              </a:extLst>
            </p:cNvPr>
            <p:cNvSpPr/>
            <p:nvPr/>
          </p:nvSpPr>
          <p:spPr>
            <a:xfrm>
              <a:off x="8136388" y="10331882"/>
              <a:ext cx="180612" cy="240816"/>
            </a:xfrm>
            <a:custGeom>
              <a:avLst/>
              <a:gdLst>
                <a:gd name="connsiteX0" fmla="*/ 88869 w 201477"/>
                <a:gd name="connsiteY0" fmla="*/ 131291 h 268637"/>
                <a:gd name="connsiteX1" fmla="*/ 102637 w 201477"/>
                <a:gd name="connsiteY1" fmla="*/ 164199 h 268637"/>
                <a:gd name="connsiteX2" fmla="*/ 114054 w 201477"/>
                <a:gd name="connsiteY2" fmla="*/ 184347 h 268637"/>
                <a:gd name="connsiteX3" fmla="*/ 129164 w 201477"/>
                <a:gd name="connsiteY3" fmla="*/ 121888 h 268637"/>
                <a:gd name="connsiteX4" fmla="*/ 111367 w 201477"/>
                <a:gd name="connsiteY4" fmla="*/ 91331 h 268637"/>
                <a:gd name="connsiteX5" fmla="*/ 88869 w 201477"/>
                <a:gd name="connsiteY5" fmla="*/ 131291 h 26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477" h="268637">
                  <a:moveTo>
                    <a:pt x="88869" y="131291"/>
                  </a:moveTo>
                  <a:cubicBezTo>
                    <a:pt x="89540" y="140358"/>
                    <a:pt x="98607" y="158826"/>
                    <a:pt x="102637" y="164199"/>
                  </a:cubicBezTo>
                  <a:cubicBezTo>
                    <a:pt x="109017" y="173265"/>
                    <a:pt x="105659" y="184682"/>
                    <a:pt x="114054" y="184347"/>
                  </a:cubicBezTo>
                  <a:cubicBezTo>
                    <a:pt x="132187" y="184011"/>
                    <a:pt x="126142" y="139686"/>
                    <a:pt x="129164" y="121888"/>
                  </a:cubicBezTo>
                  <a:cubicBezTo>
                    <a:pt x="132187" y="104091"/>
                    <a:pt x="126142" y="80921"/>
                    <a:pt x="111367" y="91331"/>
                  </a:cubicBezTo>
                  <a:cubicBezTo>
                    <a:pt x="96928" y="101405"/>
                    <a:pt x="87526" y="113158"/>
                    <a:pt x="88869" y="131291"/>
                  </a:cubicBezTo>
                  <a:close/>
                </a:path>
              </a:pathLst>
            </a:custGeom>
            <a:solidFill>
              <a:srgbClr val="E8B07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6" name="Freeform: Shape 1015">
              <a:extLst>
                <a:ext uri="{FF2B5EF4-FFF2-40B4-BE49-F238E27FC236}">
                  <a16:creationId xmlns:a16="http://schemas.microsoft.com/office/drawing/2014/main" id="{245B88CA-864F-4D72-BDE6-10F5287D114E}"/>
                </a:ext>
              </a:extLst>
            </p:cNvPr>
            <p:cNvSpPr/>
            <p:nvPr/>
          </p:nvSpPr>
          <p:spPr>
            <a:xfrm>
              <a:off x="7882428" y="10118971"/>
              <a:ext cx="481634" cy="541838"/>
            </a:xfrm>
            <a:custGeom>
              <a:avLst/>
              <a:gdLst>
                <a:gd name="connsiteX0" fmla="*/ 445036 w 537274"/>
                <a:gd name="connsiteY0" fmla="*/ 155903 h 604433"/>
                <a:gd name="connsiteX1" fmla="*/ 393995 w 537274"/>
                <a:gd name="connsiteY1" fmla="*/ 111578 h 604433"/>
                <a:gd name="connsiteX2" fmla="*/ 230798 w 537274"/>
                <a:gd name="connsiteY2" fmla="*/ 106206 h 604433"/>
                <a:gd name="connsiteX3" fmla="*/ 145170 w 537274"/>
                <a:gd name="connsiteY3" fmla="*/ 157918 h 604433"/>
                <a:gd name="connsiteX4" fmla="*/ 96815 w 537274"/>
                <a:gd name="connsiteY4" fmla="*/ 243211 h 604433"/>
                <a:gd name="connsiteX5" fmla="*/ 88756 w 537274"/>
                <a:gd name="connsiteY5" fmla="*/ 306341 h 604433"/>
                <a:gd name="connsiteX6" fmla="*/ 102859 w 537274"/>
                <a:gd name="connsiteY6" fmla="*/ 389954 h 604433"/>
                <a:gd name="connsiteX7" fmla="*/ 132409 w 537274"/>
                <a:gd name="connsiteY7" fmla="*/ 450398 h 604433"/>
                <a:gd name="connsiteX8" fmla="*/ 157258 w 537274"/>
                <a:gd name="connsiteY8" fmla="*/ 478605 h 604433"/>
                <a:gd name="connsiteX9" fmla="*/ 230126 w 537274"/>
                <a:gd name="connsiteY9" fmla="*/ 521586 h 604433"/>
                <a:gd name="connsiteX10" fmla="*/ 332208 w 537274"/>
                <a:gd name="connsiteY10" fmla="*/ 479947 h 604433"/>
                <a:gd name="connsiteX11" fmla="*/ 372504 w 537274"/>
                <a:gd name="connsiteY11" fmla="*/ 352345 h 604433"/>
                <a:gd name="connsiteX12" fmla="*/ 396681 w 537274"/>
                <a:gd name="connsiteY12" fmla="*/ 325816 h 604433"/>
                <a:gd name="connsiteX13" fmla="*/ 412128 w 537274"/>
                <a:gd name="connsiteY13" fmla="*/ 336898 h 604433"/>
                <a:gd name="connsiteX14" fmla="*/ 426231 w 537274"/>
                <a:gd name="connsiteY14" fmla="*/ 349323 h 604433"/>
                <a:gd name="connsiteX15" fmla="*/ 432947 w 537274"/>
                <a:gd name="connsiteY15" fmla="*/ 353016 h 604433"/>
                <a:gd name="connsiteX16" fmla="*/ 435969 w 537274"/>
                <a:gd name="connsiteY16" fmla="*/ 304997 h 604433"/>
                <a:gd name="connsiteX17" fmla="*/ 443693 w 537274"/>
                <a:gd name="connsiteY17" fmla="*/ 248920 h 604433"/>
                <a:gd name="connsiteX18" fmla="*/ 457796 w 537274"/>
                <a:gd name="connsiteY18" fmla="*/ 213661 h 604433"/>
                <a:gd name="connsiteX19" fmla="*/ 445036 w 537274"/>
                <a:gd name="connsiteY19" fmla="*/ 155903 h 604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7274" h="604433">
                  <a:moveTo>
                    <a:pt x="445036" y="155903"/>
                  </a:moveTo>
                  <a:cubicBezTo>
                    <a:pt x="432611" y="137099"/>
                    <a:pt x="414478" y="120645"/>
                    <a:pt x="393995" y="111578"/>
                  </a:cubicBezTo>
                  <a:cubicBezTo>
                    <a:pt x="322134" y="80014"/>
                    <a:pt x="281839" y="84044"/>
                    <a:pt x="230798" y="106206"/>
                  </a:cubicBezTo>
                  <a:cubicBezTo>
                    <a:pt x="215015" y="112922"/>
                    <a:pt x="161959" y="138106"/>
                    <a:pt x="145170" y="157918"/>
                  </a:cubicBezTo>
                  <a:cubicBezTo>
                    <a:pt x="119649" y="188476"/>
                    <a:pt x="109575" y="201572"/>
                    <a:pt x="96815" y="243211"/>
                  </a:cubicBezTo>
                  <a:cubicBezTo>
                    <a:pt x="94128" y="251606"/>
                    <a:pt x="88420" y="298617"/>
                    <a:pt x="88756" y="306341"/>
                  </a:cubicBezTo>
                  <a:cubicBezTo>
                    <a:pt x="89763" y="336226"/>
                    <a:pt x="91442" y="359396"/>
                    <a:pt x="102859" y="389954"/>
                  </a:cubicBezTo>
                  <a:cubicBezTo>
                    <a:pt x="109239" y="407080"/>
                    <a:pt x="112597" y="422862"/>
                    <a:pt x="132409" y="450398"/>
                  </a:cubicBezTo>
                  <a:cubicBezTo>
                    <a:pt x="141812" y="463493"/>
                    <a:pt x="157258" y="478605"/>
                    <a:pt x="157258" y="478605"/>
                  </a:cubicBezTo>
                  <a:cubicBezTo>
                    <a:pt x="157258" y="478605"/>
                    <a:pt x="172369" y="506139"/>
                    <a:pt x="230126" y="521586"/>
                  </a:cubicBezTo>
                  <a:cubicBezTo>
                    <a:pt x="293592" y="538711"/>
                    <a:pt x="332208" y="479947"/>
                    <a:pt x="332208" y="479947"/>
                  </a:cubicBezTo>
                  <a:cubicBezTo>
                    <a:pt x="332208" y="479947"/>
                    <a:pt x="343625" y="393983"/>
                    <a:pt x="372504" y="352345"/>
                  </a:cubicBezTo>
                  <a:cubicBezTo>
                    <a:pt x="376198" y="346972"/>
                    <a:pt x="382242" y="333204"/>
                    <a:pt x="396681" y="325816"/>
                  </a:cubicBezTo>
                  <a:cubicBezTo>
                    <a:pt x="405748" y="321116"/>
                    <a:pt x="409441" y="329846"/>
                    <a:pt x="412128" y="336898"/>
                  </a:cubicBezTo>
                  <a:cubicBezTo>
                    <a:pt x="414814" y="343279"/>
                    <a:pt x="426231" y="349323"/>
                    <a:pt x="426231" y="349323"/>
                  </a:cubicBezTo>
                  <a:lnTo>
                    <a:pt x="432947" y="353016"/>
                  </a:lnTo>
                  <a:cubicBezTo>
                    <a:pt x="432947" y="353016"/>
                    <a:pt x="436305" y="307684"/>
                    <a:pt x="435969" y="304997"/>
                  </a:cubicBezTo>
                  <a:cubicBezTo>
                    <a:pt x="433283" y="264702"/>
                    <a:pt x="442014" y="254292"/>
                    <a:pt x="443693" y="248920"/>
                  </a:cubicBezTo>
                  <a:cubicBezTo>
                    <a:pt x="448058" y="237167"/>
                    <a:pt x="453431" y="226757"/>
                    <a:pt x="457796" y="213661"/>
                  </a:cubicBezTo>
                  <a:cubicBezTo>
                    <a:pt x="462833" y="202580"/>
                    <a:pt x="454774" y="170342"/>
                    <a:pt x="445036" y="155903"/>
                  </a:cubicBez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9" name="Freeform: Shape 1018">
              <a:extLst>
                <a:ext uri="{FF2B5EF4-FFF2-40B4-BE49-F238E27FC236}">
                  <a16:creationId xmlns:a16="http://schemas.microsoft.com/office/drawing/2014/main" id="{0C636297-6B8D-41BF-9E9F-DFC520013813}"/>
                </a:ext>
              </a:extLst>
            </p:cNvPr>
            <p:cNvSpPr/>
            <p:nvPr/>
          </p:nvSpPr>
          <p:spPr>
            <a:xfrm>
              <a:off x="15645114" y="6781577"/>
              <a:ext cx="2408169" cy="842860"/>
            </a:xfrm>
            <a:custGeom>
              <a:avLst/>
              <a:gdLst>
                <a:gd name="connsiteX0" fmla="*/ 2593512 w 2686372"/>
                <a:gd name="connsiteY0" fmla="*/ 694828 h 940230"/>
                <a:gd name="connsiteX1" fmla="*/ 1500494 w 2686372"/>
                <a:gd name="connsiteY1" fmla="*/ 94088 h 940230"/>
                <a:gd name="connsiteX2" fmla="*/ 1302710 w 2686372"/>
                <a:gd name="connsiteY2" fmla="*/ 134719 h 940230"/>
                <a:gd name="connsiteX3" fmla="*/ 109289 w 2686372"/>
                <a:gd name="connsiteY3" fmla="*/ 775756 h 940230"/>
                <a:gd name="connsiteX4" fmla="*/ 121714 w 2686372"/>
                <a:gd name="connsiteY4" fmla="*/ 848959 h 940230"/>
                <a:gd name="connsiteX5" fmla="*/ 157644 w 2686372"/>
                <a:gd name="connsiteY5" fmla="*/ 869778 h 940230"/>
                <a:gd name="connsiteX6" fmla="*/ 282559 w 2686372"/>
                <a:gd name="connsiteY6" fmla="*/ 869778 h 940230"/>
                <a:gd name="connsiteX7" fmla="*/ 1356101 w 2686372"/>
                <a:gd name="connsiteY7" fmla="*/ 248891 h 940230"/>
                <a:gd name="connsiteX8" fmla="*/ 1525679 w 2686372"/>
                <a:gd name="connsiteY8" fmla="*/ 248891 h 940230"/>
                <a:gd name="connsiteX9" fmla="*/ 2441732 w 2686372"/>
                <a:gd name="connsiteY9" fmla="*/ 777770 h 940230"/>
                <a:gd name="connsiteX10" fmla="*/ 2566649 w 2686372"/>
                <a:gd name="connsiteY10" fmla="*/ 777770 h 940230"/>
                <a:gd name="connsiteX11" fmla="*/ 2593512 w 2686372"/>
                <a:gd name="connsiteY11" fmla="*/ 694828 h 940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86372" h="940230">
                  <a:moveTo>
                    <a:pt x="2593512" y="694828"/>
                  </a:moveTo>
                  <a:lnTo>
                    <a:pt x="1500494" y="94088"/>
                  </a:lnTo>
                  <a:cubicBezTo>
                    <a:pt x="1384309" y="70583"/>
                    <a:pt x="1307075" y="132033"/>
                    <a:pt x="1302710" y="134719"/>
                  </a:cubicBezTo>
                  <a:lnTo>
                    <a:pt x="109289" y="775756"/>
                  </a:lnTo>
                  <a:cubicBezTo>
                    <a:pt x="74702" y="795567"/>
                    <a:pt x="87127" y="829147"/>
                    <a:pt x="121714" y="848959"/>
                  </a:cubicBezTo>
                  <a:lnTo>
                    <a:pt x="157644" y="869778"/>
                  </a:lnTo>
                  <a:cubicBezTo>
                    <a:pt x="192231" y="889591"/>
                    <a:pt x="247972" y="889591"/>
                    <a:pt x="282559" y="869778"/>
                  </a:cubicBezTo>
                  <a:cubicBezTo>
                    <a:pt x="282559" y="869778"/>
                    <a:pt x="1089480" y="403357"/>
                    <a:pt x="1356101" y="248891"/>
                  </a:cubicBezTo>
                  <a:cubicBezTo>
                    <a:pt x="1408486" y="218333"/>
                    <a:pt x="1472959" y="218669"/>
                    <a:pt x="1525679" y="248891"/>
                  </a:cubicBezTo>
                  <a:lnTo>
                    <a:pt x="2441732" y="777770"/>
                  </a:lnTo>
                  <a:cubicBezTo>
                    <a:pt x="2475983" y="797582"/>
                    <a:pt x="2532397" y="797582"/>
                    <a:pt x="2566649" y="777770"/>
                  </a:cubicBezTo>
                  <a:cubicBezTo>
                    <a:pt x="2602243" y="756615"/>
                    <a:pt x="2628099" y="714640"/>
                    <a:pt x="2593512" y="694828"/>
                  </a:cubicBezTo>
                  <a:close/>
                </a:path>
              </a:pathLst>
            </a:custGeom>
            <a:solidFill>
              <a:schemeClr val="bg1">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0" name="Freeform: Shape 1019">
              <a:extLst>
                <a:ext uri="{FF2B5EF4-FFF2-40B4-BE49-F238E27FC236}">
                  <a16:creationId xmlns:a16="http://schemas.microsoft.com/office/drawing/2014/main" id="{24ADD4BE-B24B-4F9C-BB54-5E0F08738BCC}"/>
                </a:ext>
              </a:extLst>
            </p:cNvPr>
            <p:cNvSpPr/>
            <p:nvPr/>
          </p:nvSpPr>
          <p:spPr>
            <a:xfrm>
              <a:off x="15395023" y="6764997"/>
              <a:ext cx="451531" cy="511736"/>
            </a:xfrm>
            <a:custGeom>
              <a:avLst/>
              <a:gdLst>
                <a:gd name="connsiteX0" fmla="*/ 443679 w 503694"/>
                <a:gd name="connsiteY0" fmla="*/ 313390 h 570854"/>
                <a:gd name="connsiteX1" fmla="*/ 159595 w 503694"/>
                <a:gd name="connsiteY1" fmla="*/ 489347 h 570854"/>
                <a:gd name="connsiteX2" fmla="*/ 110233 w 503694"/>
                <a:gd name="connsiteY2" fmla="*/ 464834 h 570854"/>
                <a:gd name="connsiteX3" fmla="*/ 88742 w 503694"/>
                <a:gd name="connsiteY3" fmla="*/ 407077 h 570854"/>
                <a:gd name="connsiteX4" fmla="*/ 88742 w 503694"/>
                <a:gd name="connsiteY4" fmla="*/ 404726 h 570854"/>
                <a:gd name="connsiteX5" fmla="*/ 184780 w 503694"/>
                <a:gd name="connsiteY5" fmla="*/ 238171 h 570854"/>
                <a:gd name="connsiteX6" fmla="*/ 443343 w 503694"/>
                <a:gd name="connsiteY6" fmla="*/ 88742 h 570854"/>
                <a:gd name="connsiteX7" fmla="*/ 443679 w 503694"/>
                <a:gd name="connsiteY7" fmla="*/ 313390 h 57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3694" h="570854">
                  <a:moveTo>
                    <a:pt x="443679" y="313390"/>
                  </a:moveTo>
                  <a:lnTo>
                    <a:pt x="159595" y="489347"/>
                  </a:lnTo>
                  <a:cubicBezTo>
                    <a:pt x="159595" y="489347"/>
                    <a:pt x="128030" y="479609"/>
                    <a:pt x="110233" y="464834"/>
                  </a:cubicBezTo>
                  <a:cubicBezTo>
                    <a:pt x="96800" y="453417"/>
                    <a:pt x="88742" y="433605"/>
                    <a:pt x="88742" y="407077"/>
                  </a:cubicBezTo>
                  <a:lnTo>
                    <a:pt x="88742" y="404726"/>
                  </a:lnTo>
                  <a:cubicBezTo>
                    <a:pt x="88742" y="343275"/>
                    <a:pt x="131723" y="268729"/>
                    <a:pt x="184780" y="238171"/>
                  </a:cubicBezTo>
                  <a:lnTo>
                    <a:pt x="443343" y="88742"/>
                  </a:lnTo>
                  <a:lnTo>
                    <a:pt x="443679" y="313390"/>
                  </a:lnTo>
                  <a:close/>
                </a:path>
              </a:pathLst>
            </a:custGeom>
            <a:solidFill>
              <a:srgbClr val="27394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1" name="Freeform: Shape 1020">
              <a:extLst>
                <a:ext uri="{FF2B5EF4-FFF2-40B4-BE49-F238E27FC236}">
                  <a16:creationId xmlns:a16="http://schemas.microsoft.com/office/drawing/2014/main" id="{DC659C6F-9AEE-4F45-8FFB-4C60B27B03F4}"/>
                </a:ext>
              </a:extLst>
            </p:cNvPr>
            <p:cNvSpPr/>
            <p:nvPr/>
          </p:nvSpPr>
          <p:spPr>
            <a:xfrm>
              <a:off x="16706869" y="5837546"/>
              <a:ext cx="451531" cy="1204083"/>
            </a:xfrm>
            <a:custGeom>
              <a:avLst/>
              <a:gdLst>
                <a:gd name="connsiteX0" fmla="*/ 413798 w 503694"/>
                <a:gd name="connsiteY0" fmla="*/ 1257319 h 1343186"/>
                <a:gd name="connsiteX1" fmla="*/ 255302 w 503694"/>
                <a:gd name="connsiteY1" fmla="*/ 1213330 h 1343186"/>
                <a:gd name="connsiteX2" fmla="*/ 105872 w 503694"/>
                <a:gd name="connsiteY2" fmla="*/ 1266050 h 1343186"/>
                <a:gd name="connsiteX3" fmla="*/ 88746 w 503694"/>
                <a:gd name="connsiteY3" fmla="*/ 152884 h 1343186"/>
                <a:gd name="connsiteX4" fmla="*/ 267726 w 503694"/>
                <a:gd name="connsiteY4" fmla="*/ 88747 h 1343186"/>
                <a:gd name="connsiteX5" fmla="*/ 436968 w 503694"/>
                <a:gd name="connsiteY5" fmla="*/ 151205 h 1343186"/>
                <a:gd name="connsiteX6" fmla="*/ 413798 w 503694"/>
                <a:gd name="connsiteY6" fmla="*/ 1257319 h 134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3694" h="1343186">
                  <a:moveTo>
                    <a:pt x="413798" y="1257319"/>
                  </a:moveTo>
                  <a:cubicBezTo>
                    <a:pt x="413798" y="1257319"/>
                    <a:pt x="322125" y="1213330"/>
                    <a:pt x="255302" y="1213330"/>
                  </a:cubicBezTo>
                  <a:cubicBezTo>
                    <a:pt x="196873" y="1213330"/>
                    <a:pt x="105872" y="1266050"/>
                    <a:pt x="105872" y="1266050"/>
                  </a:cubicBezTo>
                  <a:cubicBezTo>
                    <a:pt x="105872" y="1266050"/>
                    <a:pt x="88411" y="153220"/>
                    <a:pt x="88746" y="152884"/>
                  </a:cubicBezTo>
                  <a:cubicBezTo>
                    <a:pt x="90426" y="151541"/>
                    <a:pt x="171688" y="88075"/>
                    <a:pt x="267726" y="88747"/>
                  </a:cubicBezTo>
                  <a:cubicBezTo>
                    <a:pt x="358727" y="89419"/>
                    <a:pt x="436968" y="151205"/>
                    <a:pt x="436968" y="151205"/>
                  </a:cubicBezTo>
                  <a:lnTo>
                    <a:pt x="413798" y="1257319"/>
                  </a:lnTo>
                  <a:close/>
                </a:path>
              </a:pathLst>
            </a:custGeom>
            <a:solidFill>
              <a:srgbClr val="27394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2" name="Freeform: Shape 1021">
              <a:extLst>
                <a:ext uri="{FF2B5EF4-FFF2-40B4-BE49-F238E27FC236}">
                  <a16:creationId xmlns:a16="http://schemas.microsoft.com/office/drawing/2014/main" id="{94CC1171-6C40-492D-AB78-728D65BEF650}"/>
                </a:ext>
              </a:extLst>
            </p:cNvPr>
            <p:cNvSpPr/>
            <p:nvPr/>
          </p:nvSpPr>
          <p:spPr>
            <a:xfrm>
              <a:off x="15432651" y="6782757"/>
              <a:ext cx="451531" cy="481634"/>
            </a:xfrm>
            <a:custGeom>
              <a:avLst/>
              <a:gdLst>
                <a:gd name="connsiteX0" fmla="*/ 443343 w 503694"/>
                <a:gd name="connsiteY0" fmla="*/ 313053 h 537274"/>
                <a:gd name="connsiteX1" fmla="*/ 184780 w 503694"/>
                <a:gd name="connsiteY1" fmla="*/ 462483 h 537274"/>
                <a:gd name="connsiteX2" fmla="*/ 88742 w 503694"/>
                <a:gd name="connsiteY2" fmla="*/ 407077 h 537274"/>
                <a:gd name="connsiteX3" fmla="*/ 88742 w 503694"/>
                <a:gd name="connsiteY3" fmla="*/ 404726 h 537274"/>
                <a:gd name="connsiteX4" fmla="*/ 184780 w 503694"/>
                <a:gd name="connsiteY4" fmla="*/ 238171 h 537274"/>
                <a:gd name="connsiteX5" fmla="*/ 443343 w 503694"/>
                <a:gd name="connsiteY5" fmla="*/ 88742 h 537274"/>
                <a:gd name="connsiteX6" fmla="*/ 443343 w 503694"/>
                <a:gd name="connsiteY6" fmla="*/ 313053 h 537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3694" h="537274">
                  <a:moveTo>
                    <a:pt x="443343" y="313053"/>
                  </a:moveTo>
                  <a:lnTo>
                    <a:pt x="184780" y="462483"/>
                  </a:lnTo>
                  <a:cubicBezTo>
                    <a:pt x="131723" y="493040"/>
                    <a:pt x="88742" y="468191"/>
                    <a:pt x="88742" y="407077"/>
                  </a:cubicBezTo>
                  <a:lnTo>
                    <a:pt x="88742" y="404726"/>
                  </a:lnTo>
                  <a:cubicBezTo>
                    <a:pt x="88742" y="343275"/>
                    <a:pt x="131723" y="268728"/>
                    <a:pt x="184780" y="238171"/>
                  </a:cubicBezTo>
                  <a:lnTo>
                    <a:pt x="443343" y="88742"/>
                  </a:lnTo>
                  <a:lnTo>
                    <a:pt x="443343" y="313053"/>
                  </a:lnTo>
                  <a:close/>
                </a:path>
              </a:pathLst>
            </a:custGeom>
            <a:solidFill>
              <a:srgbClr val="334961"/>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3" name="Freeform: Shape 1022">
              <a:extLst>
                <a:ext uri="{FF2B5EF4-FFF2-40B4-BE49-F238E27FC236}">
                  <a16:creationId xmlns:a16="http://schemas.microsoft.com/office/drawing/2014/main" id="{0FF618B9-7F92-4AA7-9A87-FC95CB5CD110}"/>
                </a:ext>
              </a:extLst>
            </p:cNvPr>
            <p:cNvSpPr/>
            <p:nvPr/>
          </p:nvSpPr>
          <p:spPr>
            <a:xfrm>
              <a:off x="15659319" y="5885413"/>
              <a:ext cx="1204083" cy="1715821"/>
            </a:xfrm>
            <a:custGeom>
              <a:avLst/>
              <a:gdLst>
                <a:gd name="connsiteX0" fmla="*/ 1274439 w 1343186"/>
                <a:gd name="connsiteY0" fmla="*/ 1210638 h 1914040"/>
                <a:gd name="connsiteX1" fmla="*/ 191495 w 1343186"/>
                <a:gd name="connsiteY1" fmla="*/ 1841936 h 1914040"/>
                <a:gd name="connsiteX2" fmla="*/ 124672 w 1343186"/>
                <a:gd name="connsiteY2" fmla="*/ 1817758 h 1914040"/>
                <a:gd name="connsiteX3" fmla="*/ 88742 w 1343186"/>
                <a:gd name="connsiteY3" fmla="*/ 1749256 h 1914040"/>
                <a:gd name="connsiteX4" fmla="*/ 88742 w 1343186"/>
                <a:gd name="connsiteY4" fmla="*/ 815070 h 1914040"/>
                <a:gd name="connsiteX5" fmla="*/ 126687 w 1343186"/>
                <a:gd name="connsiteY5" fmla="*/ 749253 h 1914040"/>
                <a:gd name="connsiteX6" fmla="*/ 1274103 w 1343186"/>
                <a:gd name="connsiteY6" fmla="*/ 88742 h 1914040"/>
                <a:gd name="connsiteX7" fmla="*/ 1274439 w 1343186"/>
                <a:gd name="connsiteY7" fmla="*/ 1210638 h 1914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43186" h="1914040">
                  <a:moveTo>
                    <a:pt x="1274439" y="1210638"/>
                  </a:moveTo>
                  <a:lnTo>
                    <a:pt x="191495" y="1841936"/>
                  </a:lnTo>
                  <a:cubicBezTo>
                    <a:pt x="191495" y="1841936"/>
                    <a:pt x="149521" y="1834884"/>
                    <a:pt x="124672" y="1817758"/>
                  </a:cubicBezTo>
                  <a:cubicBezTo>
                    <a:pt x="103517" y="1803319"/>
                    <a:pt x="88742" y="1778806"/>
                    <a:pt x="88742" y="1749256"/>
                  </a:cubicBezTo>
                  <a:lnTo>
                    <a:pt x="88742" y="815070"/>
                  </a:lnTo>
                  <a:cubicBezTo>
                    <a:pt x="88742" y="787870"/>
                    <a:pt x="103181" y="762685"/>
                    <a:pt x="126687" y="749253"/>
                  </a:cubicBezTo>
                  <a:lnTo>
                    <a:pt x="1274103" y="88742"/>
                  </a:lnTo>
                  <a:lnTo>
                    <a:pt x="1274439" y="1210638"/>
                  </a:lnTo>
                  <a:close/>
                </a:path>
              </a:pathLst>
            </a:custGeom>
            <a:solidFill>
              <a:srgbClr val="27394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4" name="Freeform: Shape 1023">
              <a:extLst>
                <a:ext uri="{FF2B5EF4-FFF2-40B4-BE49-F238E27FC236}">
                  <a16:creationId xmlns:a16="http://schemas.microsoft.com/office/drawing/2014/main" id="{65F6AA2B-C580-4851-90E1-325A44EF59F5}"/>
                </a:ext>
              </a:extLst>
            </p:cNvPr>
            <p:cNvSpPr/>
            <p:nvPr/>
          </p:nvSpPr>
          <p:spPr>
            <a:xfrm>
              <a:off x="15706579" y="5900766"/>
              <a:ext cx="1204083" cy="1715821"/>
            </a:xfrm>
            <a:custGeom>
              <a:avLst/>
              <a:gdLst>
                <a:gd name="connsiteX0" fmla="*/ 1274439 w 1343186"/>
                <a:gd name="connsiteY0" fmla="*/ 1210302 h 1914040"/>
                <a:gd name="connsiteX1" fmla="*/ 213322 w 1343186"/>
                <a:gd name="connsiteY1" fmla="*/ 1821116 h 1914040"/>
                <a:gd name="connsiteX2" fmla="*/ 88742 w 1343186"/>
                <a:gd name="connsiteY2" fmla="*/ 1749256 h 1914040"/>
                <a:gd name="connsiteX3" fmla="*/ 88742 w 1343186"/>
                <a:gd name="connsiteY3" fmla="*/ 815070 h 1914040"/>
                <a:gd name="connsiteX4" fmla="*/ 126687 w 1343186"/>
                <a:gd name="connsiteY4" fmla="*/ 749254 h 1914040"/>
                <a:gd name="connsiteX5" fmla="*/ 1274103 w 1343186"/>
                <a:gd name="connsiteY5" fmla="*/ 88742 h 1914040"/>
                <a:gd name="connsiteX6" fmla="*/ 1274439 w 1343186"/>
                <a:gd name="connsiteY6" fmla="*/ 1210302 h 1914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186" h="1914040">
                  <a:moveTo>
                    <a:pt x="1274439" y="1210302"/>
                  </a:moveTo>
                  <a:lnTo>
                    <a:pt x="213322" y="1821116"/>
                  </a:lnTo>
                  <a:cubicBezTo>
                    <a:pt x="157916" y="1853017"/>
                    <a:pt x="88742" y="1813057"/>
                    <a:pt x="88742" y="1749256"/>
                  </a:cubicBezTo>
                  <a:lnTo>
                    <a:pt x="88742" y="815070"/>
                  </a:lnTo>
                  <a:cubicBezTo>
                    <a:pt x="88742" y="787870"/>
                    <a:pt x="103181" y="762685"/>
                    <a:pt x="126687" y="749254"/>
                  </a:cubicBezTo>
                  <a:lnTo>
                    <a:pt x="1274103" y="88742"/>
                  </a:lnTo>
                  <a:lnTo>
                    <a:pt x="1274439" y="1210302"/>
                  </a:lnTo>
                  <a:close/>
                </a:path>
              </a:pathLst>
            </a:custGeom>
            <a:solidFill>
              <a:srgbClr val="334961"/>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5" name="Freeform: Shape 1024">
              <a:extLst>
                <a:ext uri="{FF2B5EF4-FFF2-40B4-BE49-F238E27FC236}">
                  <a16:creationId xmlns:a16="http://schemas.microsoft.com/office/drawing/2014/main" id="{CB6754DC-A9A0-4B44-B818-F280298171F9}"/>
                </a:ext>
              </a:extLst>
            </p:cNvPr>
            <p:cNvSpPr/>
            <p:nvPr/>
          </p:nvSpPr>
          <p:spPr>
            <a:xfrm>
              <a:off x="15736682" y="5959933"/>
              <a:ext cx="1143880" cy="1625514"/>
            </a:xfrm>
            <a:custGeom>
              <a:avLst/>
              <a:gdLst>
                <a:gd name="connsiteX0" fmla="*/ 138439 w 1276027"/>
                <a:gd name="connsiteY0" fmla="*/ 1732951 h 1813301"/>
                <a:gd name="connsiteX1" fmla="*/ 114597 w 1276027"/>
                <a:gd name="connsiteY1" fmla="*/ 1726571 h 1813301"/>
                <a:gd name="connsiteX2" fmla="*/ 112247 w 1276027"/>
                <a:gd name="connsiteY2" fmla="*/ 1719183 h 1813301"/>
                <a:gd name="connsiteX3" fmla="*/ 119634 w 1276027"/>
                <a:gd name="connsiteY3" fmla="*/ 1716833 h 1813301"/>
                <a:gd name="connsiteX4" fmla="*/ 154557 w 1276027"/>
                <a:gd name="connsiteY4" fmla="*/ 1717840 h 1813301"/>
                <a:gd name="connsiteX5" fmla="*/ 161945 w 1276027"/>
                <a:gd name="connsiteY5" fmla="*/ 1720191 h 1813301"/>
                <a:gd name="connsiteX6" fmla="*/ 159594 w 1276027"/>
                <a:gd name="connsiteY6" fmla="*/ 1727578 h 1813301"/>
                <a:gd name="connsiteX7" fmla="*/ 138439 w 1276027"/>
                <a:gd name="connsiteY7" fmla="*/ 1732951 h 1813301"/>
                <a:gd name="connsiteX8" fmla="*/ 186122 w 1276027"/>
                <a:gd name="connsiteY8" fmla="*/ 1712132 h 1813301"/>
                <a:gd name="connsiteX9" fmla="*/ 181422 w 1276027"/>
                <a:gd name="connsiteY9" fmla="*/ 1709445 h 1813301"/>
                <a:gd name="connsiteX10" fmla="*/ 183436 w 1276027"/>
                <a:gd name="connsiteY10" fmla="*/ 1701722 h 1813301"/>
                <a:gd name="connsiteX11" fmla="*/ 202576 w 1276027"/>
                <a:gd name="connsiteY11" fmla="*/ 1690641 h 1813301"/>
                <a:gd name="connsiteX12" fmla="*/ 210300 w 1276027"/>
                <a:gd name="connsiteY12" fmla="*/ 1692655 h 1813301"/>
                <a:gd name="connsiteX13" fmla="*/ 208285 w 1276027"/>
                <a:gd name="connsiteY13" fmla="*/ 1700379 h 1813301"/>
                <a:gd name="connsiteX14" fmla="*/ 189144 w 1276027"/>
                <a:gd name="connsiteY14" fmla="*/ 1711460 h 1813301"/>
                <a:gd name="connsiteX15" fmla="*/ 186122 w 1276027"/>
                <a:gd name="connsiteY15" fmla="*/ 1712132 h 1813301"/>
                <a:gd name="connsiteX16" fmla="*/ 96464 w 1276027"/>
                <a:gd name="connsiteY16" fmla="*/ 1702729 h 1813301"/>
                <a:gd name="connsiteX17" fmla="*/ 91092 w 1276027"/>
                <a:gd name="connsiteY17" fmla="*/ 1698700 h 1813301"/>
                <a:gd name="connsiteX18" fmla="*/ 88742 w 1276027"/>
                <a:gd name="connsiteY18" fmla="*/ 1683253 h 1813301"/>
                <a:gd name="connsiteX19" fmla="*/ 88742 w 1276027"/>
                <a:gd name="connsiteY19" fmla="*/ 1675194 h 1813301"/>
                <a:gd name="connsiteX20" fmla="*/ 94449 w 1276027"/>
                <a:gd name="connsiteY20" fmla="*/ 1669822 h 1813301"/>
                <a:gd name="connsiteX21" fmla="*/ 100158 w 1276027"/>
                <a:gd name="connsiteY21" fmla="*/ 1675194 h 1813301"/>
                <a:gd name="connsiteX22" fmla="*/ 100158 w 1276027"/>
                <a:gd name="connsiteY22" fmla="*/ 1683253 h 1813301"/>
                <a:gd name="connsiteX23" fmla="*/ 101837 w 1276027"/>
                <a:gd name="connsiteY23" fmla="*/ 1695342 h 1813301"/>
                <a:gd name="connsiteX24" fmla="*/ 98144 w 1276027"/>
                <a:gd name="connsiteY24" fmla="*/ 1702393 h 1813301"/>
                <a:gd name="connsiteX25" fmla="*/ 96464 w 1276027"/>
                <a:gd name="connsiteY25" fmla="*/ 1702729 h 1813301"/>
                <a:gd name="connsiteX26" fmla="*/ 234141 w 1276027"/>
                <a:gd name="connsiteY26" fmla="*/ 1684261 h 1813301"/>
                <a:gd name="connsiteX27" fmla="*/ 229440 w 1276027"/>
                <a:gd name="connsiteY27" fmla="*/ 1681574 h 1813301"/>
                <a:gd name="connsiteX28" fmla="*/ 231455 w 1276027"/>
                <a:gd name="connsiteY28" fmla="*/ 1673851 h 1813301"/>
                <a:gd name="connsiteX29" fmla="*/ 250596 w 1276027"/>
                <a:gd name="connsiteY29" fmla="*/ 1662770 h 1813301"/>
                <a:gd name="connsiteX30" fmla="*/ 258318 w 1276027"/>
                <a:gd name="connsiteY30" fmla="*/ 1664784 h 1813301"/>
                <a:gd name="connsiteX31" fmla="*/ 256304 w 1276027"/>
                <a:gd name="connsiteY31" fmla="*/ 1672507 h 1813301"/>
                <a:gd name="connsiteX32" fmla="*/ 237163 w 1276027"/>
                <a:gd name="connsiteY32" fmla="*/ 1683589 h 1813301"/>
                <a:gd name="connsiteX33" fmla="*/ 234141 w 1276027"/>
                <a:gd name="connsiteY33" fmla="*/ 1684261 h 1813301"/>
                <a:gd name="connsiteX34" fmla="*/ 282161 w 1276027"/>
                <a:gd name="connsiteY34" fmla="*/ 1656725 h 1813301"/>
                <a:gd name="connsiteX35" fmla="*/ 277459 w 1276027"/>
                <a:gd name="connsiteY35" fmla="*/ 1654039 h 1813301"/>
                <a:gd name="connsiteX36" fmla="*/ 279474 w 1276027"/>
                <a:gd name="connsiteY36" fmla="*/ 1646315 h 1813301"/>
                <a:gd name="connsiteX37" fmla="*/ 298614 w 1276027"/>
                <a:gd name="connsiteY37" fmla="*/ 1635234 h 1813301"/>
                <a:gd name="connsiteX38" fmla="*/ 306337 w 1276027"/>
                <a:gd name="connsiteY38" fmla="*/ 1637249 h 1813301"/>
                <a:gd name="connsiteX39" fmla="*/ 304322 w 1276027"/>
                <a:gd name="connsiteY39" fmla="*/ 1644972 h 1813301"/>
                <a:gd name="connsiteX40" fmla="*/ 285183 w 1276027"/>
                <a:gd name="connsiteY40" fmla="*/ 1656054 h 1813301"/>
                <a:gd name="connsiteX41" fmla="*/ 282161 w 1276027"/>
                <a:gd name="connsiteY41" fmla="*/ 1656725 h 1813301"/>
                <a:gd name="connsiteX42" fmla="*/ 94449 w 1276027"/>
                <a:gd name="connsiteY42" fmla="*/ 1647659 h 1813301"/>
                <a:gd name="connsiteX43" fmla="*/ 88742 w 1276027"/>
                <a:gd name="connsiteY43" fmla="*/ 1641950 h 1813301"/>
                <a:gd name="connsiteX44" fmla="*/ 88742 w 1276027"/>
                <a:gd name="connsiteY44" fmla="*/ 1619788 h 1813301"/>
                <a:gd name="connsiteX45" fmla="*/ 94449 w 1276027"/>
                <a:gd name="connsiteY45" fmla="*/ 1614079 h 1813301"/>
                <a:gd name="connsiteX46" fmla="*/ 100158 w 1276027"/>
                <a:gd name="connsiteY46" fmla="*/ 1619788 h 1813301"/>
                <a:gd name="connsiteX47" fmla="*/ 100158 w 1276027"/>
                <a:gd name="connsiteY47" fmla="*/ 1641950 h 1813301"/>
                <a:gd name="connsiteX48" fmla="*/ 94449 w 1276027"/>
                <a:gd name="connsiteY48" fmla="*/ 1647659 h 1813301"/>
                <a:gd name="connsiteX49" fmla="*/ 330179 w 1276027"/>
                <a:gd name="connsiteY49" fmla="*/ 1629190 h 1813301"/>
                <a:gd name="connsiteX50" fmla="*/ 325478 w 1276027"/>
                <a:gd name="connsiteY50" fmla="*/ 1626503 h 1813301"/>
                <a:gd name="connsiteX51" fmla="*/ 327492 w 1276027"/>
                <a:gd name="connsiteY51" fmla="*/ 1618780 h 1813301"/>
                <a:gd name="connsiteX52" fmla="*/ 346633 w 1276027"/>
                <a:gd name="connsiteY52" fmla="*/ 1607699 h 1813301"/>
                <a:gd name="connsiteX53" fmla="*/ 354357 w 1276027"/>
                <a:gd name="connsiteY53" fmla="*/ 1609714 h 1813301"/>
                <a:gd name="connsiteX54" fmla="*/ 352342 w 1276027"/>
                <a:gd name="connsiteY54" fmla="*/ 1617437 h 1813301"/>
                <a:gd name="connsiteX55" fmla="*/ 333201 w 1276027"/>
                <a:gd name="connsiteY55" fmla="*/ 1628518 h 1813301"/>
                <a:gd name="connsiteX56" fmla="*/ 330179 w 1276027"/>
                <a:gd name="connsiteY56" fmla="*/ 1629190 h 1813301"/>
                <a:gd name="connsiteX57" fmla="*/ 377862 w 1276027"/>
                <a:gd name="connsiteY57" fmla="*/ 1601654 h 1813301"/>
                <a:gd name="connsiteX58" fmla="*/ 373161 w 1276027"/>
                <a:gd name="connsiteY58" fmla="*/ 1598968 h 1813301"/>
                <a:gd name="connsiteX59" fmla="*/ 375176 w 1276027"/>
                <a:gd name="connsiteY59" fmla="*/ 1591245 h 1813301"/>
                <a:gd name="connsiteX60" fmla="*/ 394317 w 1276027"/>
                <a:gd name="connsiteY60" fmla="*/ 1580163 h 1813301"/>
                <a:gd name="connsiteX61" fmla="*/ 402039 w 1276027"/>
                <a:gd name="connsiteY61" fmla="*/ 1582179 h 1813301"/>
                <a:gd name="connsiteX62" fmla="*/ 400025 w 1276027"/>
                <a:gd name="connsiteY62" fmla="*/ 1589902 h 1813301"/>
                <a:gd name="connsiteX63" fmla="*/ 380884 w 1276027"/>
                <a:gd name="connsiteY63" fmla="*/ 1600983 h 1813301"/>
                <a:gd name="connsiteX64" fmla="*/ 377862 w 1276027"/>
                <a:gd name="connsiteY64" fmla="*/ 1601654 h 1813301"/>
                <a:gd name="connsiteX65" fmla="*/ 94449 w 1276027"/>
                <a:gd name="connsiteY65" fmla="*/ 1592252 h 1813301"/>
                <a:gd name="connsiteX66" fmla="*/ 88742 w 1276027"/>
                <a:gd name="connsiteY66" fmla="*/ 1586544 h 1813301"/>
                <a:gd name="connsiteX67" fmla="*/ 88742 w 1276027"/>
                <a:gd name="connsiteY67" fmla="*/ 1564381 h 1813301"/>
                <a:gd name="connsiteX68" fmla="*/ 94449 w 1276027"/>
                <a:gd name="connsiteY68" fmla="*/ 1558672 h 1813301"/>
                <a:gd name="connsiteX69" fmla="*/ 100158 w 1276027"/>
                <a:gd name="connsiteY69" fmla="*/ 1564381 h 1813301"/>
                <a:gd name="connsiteX70" fmla="*/ 100158 w 1276027"/>
                <a:gd name="connsiteY70" fmla="*/ 1586544 h 1813301"/>
                <a:gd name="connsiteX71" fmla="*/ 94449 w 1276027"/>
                <a:gd name="connsiteY71" fmla="*/ 1592252 h 1813301"/>
                <a:gd name="connsiteX72" fmla="*/ 425882 w 1276027"/>
                <a:gd name="connsiteY72" fmla="*/ 1574119 h 1813301"/>
                <a:gd name="connsiteX73" fmla="*/ 421180 w 1276027"/>
                <a:gd name="connsiteY73" fmla="*/ 1571433 h 1813301"/>
                <a:gd name="connsiteX74" fmla="*/ 423195 w 1276027"/>
                <a:gd name="connsiteY74" fmla="*/ 1563710 h 1813301"/>
                <a:gd name="connsiteX75" fmla="*/ 442335 w 1276027"/>
                <a:gd name="connsiteY75" fmla="*/ 1552628 h 1813301"/>
                <a:gd name="connsiteX76" fmla="*/ 449723 w 1276027"/>
                <a:gd name="connsiteY76" fmla="*/ 1554643 h 1813301"/>
                <a:gd name="connsiteX77" fmla="*/ 447708 w 1276027"/>
                <a:gd name="connsiteY77" fmla="*/ 1562366 h 1813301"/>
                <a:gd name="connsiteX78" fmla="*/ 428568 w 1276027"/>
                <a:gd name="connsiteY78" fmla="*/ 1573448 h 1813301"/>
                <a:gd name="connsiteX79" fmla="*/ 425882 w 1276027"/>
                <a:gd name="connsiteY79" fmla="*/ 1574119 h 1813301"/>
                <a:gd name="connsiteX80" fmla="*/ 473900 w 1276027"/>
                <a:gd name="connsiteY80" fmla="*/ 1546584 h 1813301"/>
                <a:gd name="connsiteX81" fmla="*/ 469199 w 1276027"/>
                <a:gd name="connsiteY81" fmla="*/ 1543898 h 1813301"/>
                <a:gd name="connsiteX82" fmla="*/ 471213 w 1276027"/>
                <a:gd name="connsiteY82" fmla="*/ 1536174 h 1813301"/>
                <a:gd name="connsiteX83" fmla="*/ 490354 w 1276027"/>
                <a:gd name="connsiteY83" fmla="*/ 1525093 h 1813301"/>
                <a:gd name="connsiteX84" fmla="*/ 498078 w 1276027"/>
                <a:gd name="connsiteY84" fmla="*/ 1527108 h 1813301"/>
                <a:gd name="connsiteX85" fmla="*/ 496063 w 1276027"/>
                <a:gd name="connsiteY85" fmla="*/ 1534831 h 1813301"/>
                <a:gd name="connsiteX86" fmla="*/ 476922 w 1276027"/>
                <a:gd name="connsiteY86" fmla="*/ 1545912 h 1813301"/>
                <a:gd name="connsiteX87" fmla="*/ 473900 w 1276027"/>
                <a:gd name="connsiteY87" fmla="*/ 1546584 h 1813301"/>
                <a:gd name="connsiteX88" fmla="*/ 94449 w 1276027"/>
                <a:gd name="connsiteY88" fmla="*/ 1536846 h 1813301"/>
                <a:gd name="connsiteX89" fmla="*/ 88742 w 1276027"/>
                <a:gd name="connsiteY89" fmla="*/ 1531473 h 1813301"/>
                <a:gd name="connsiteX90" fmla="*/ 88742 w 1276027"/>
                <a:gd name="connsiteY90" fmla="*/ 1509310 h 1813301"/>
                <a:gd name="connsiteX91" fmla="*/ 94449 w 1276027"/>
                <a:gd name="connsiteY91" fmla="*/ 1503602 h 1813301"/>
                <a:gd name="connsiteX92" fmla="*/ 100158 w 1276027"/>
                <a:gd name="connsiteY92" fmla="*/ 1509310 h 1813301"/>
                <a:gd name="connsiteX93" fmla="*/ 100158 w 1276027"/>
                <a:gd name="connsiteY93" fmla="*/ 1531473 h 1813301"/>
                <a:gd name="connsiteX94" fmla="*/ 94449 w 1276027"/>
                <a:gd name="connsiteY94" fmla="*/ 1536846 h 1813301"/>
                <a:gd name="connsiteX95" fmla="*/ 521919 w 1276027"/>
                <a:gd name="connsiteY95" fmla="*/ 1518713 h 1813301"/>
                <a:gd name="connsiteX96" fmla="*/ 517218 w 1276027"/>
                <a:gd name="connsiteY96" fmla="*/ 1516027 h 1813301"/>
                <a:gd name="connsiteX97" fmla="*/ 519233 w 1276027"/>
                <a:gd name="connsiteY97" fmla="*/ 1508303 h 1813301"/>
                <a:gd name="connsiteX98" fmla="*/ 538373 w 1276027"/>
                <a:gd name="connsiteY98" fmla="*/ 1497222 h 1813301"/>
                <a:gd name="connsiteX99" fmla="*/ 546096 w 1276027"/>
                <a:gd name="connsiteY99" fmla="*/ 1499237 h 1813301"/>
                <a:gd name="connsiteX100" fmla="*/ 544082 w 1276027"/>
                <a:gd name="connsiteY100" fmla="*/ 1506960 h 1813301"/>
                <a:gd name="connsiteX101" fmla="*/ 524941 w 1276027"/>
                <a:gd name="connsiteY101" fmla="*/ 1518041 h 1813301"/>
                <a:gd name="connsiteX102" fmla="*/ 521919 w 1276027"/>
                <a:gd name="connsiteY102" fmla="*/ 1518713 h 1813301"/>
                <a:gd name="connsiteX103" fmla="*/ 569603 w 1276027"/>
                <a:gd name="connsiteY103" fmla="*/ 1491177 h 1813301"/>
                <a:gd name="connsiteX104" fmla="*/ 564901 w 1276027"/>
                <a:gd name="connsiteY104" fmla="*/ 1488491 h 1813301"/>
                <a:gd name="connsiteX105" fmla="*/ 566916 w 1276027"/>
                <a:gd name="connsiteY105" fmla="*/ 1480768 h 1813301"/>
                <a:gd name="connsiteX106" fmla="*/ 586056 w 1276027"/>
                <a:gd name="connsiteY106" fmla="*/ 1469687 h 1813301"/>
                <a:gd name="connsiteX107" fmla="*/ 593780 w 1276027"/>
                <a:gd name="connsiteY107" fmla="*/ 1471701 h 1813301"/>
                <a:gd name="connsiteX108" fmla="*/ 591764 w 1276027"/>
                <a:gd name="connsiteY108" fmla="*/ 1479424 h 1813301"/>
                <a:gd name="connsiteX109" fmla="*/ 572625 w 1276027"/>
                <a:gd name="connsiteY109" fmla="*/ 1490506 h 1813301"/>
                <a:gd name="connsiteX110" fmla="*/ 569603 w 1276027"/>
                <a:gd name="connsiteY110" fmla="*/ 1491177 h 1813301"/>
                <a:gd name="connsiteX111" fmla="*/ 94449 w 1276027"/>
                <a:gd name="connsiteY111" fmla="*/ 1481440 h 1813301"/>
                <a:gd name="connsiteX112" fmla="*/ 88742 w 1276027"/>
                <a:gd name="connsiteY112" fmla="*/ 1475731 h 1813301"/>
                <a:gd name="connsiteX113" fmla="*/ 88742 w 1276027"/>
                <a:gd name="connsiteY113" fmla="*/ 1453568 h 1813301"/>
                <a:gd name="connsiteX114" fmla="*/ 94449 w 1276027"/>
                <a:gd name="connsiteY114" fmla="*/ 1448196 h 1813301"/>
                <a:gd name="connsiteX115" fmla="*/ 100158 w 1276027"/>
                <a:gd name="connsiteY115" fmla="*/ 1453568 h 1813301"/>
                <a:gd name="connsiteX116" fmla="*/ 100158 w 1276027"/>
                <a:gd name="connsiteY116" fmla="*/ 1475731 h 1813301"/>
                <a:gd name="connsiteX117" fmla="*/ 94449 w 1276027"/>
                <a:gd name="connsiteY117" fmla="*/ 1481440 h 1813301"/>
                <a:gd name="connsiteX118" fmla="*/ 617621 w 1276027"/>
                <a:gd name="connsiteY118" fmla="*/ 1463642 h 1813301"/>
                <a:gd name="connsiteX119" fmla="*/ 612920 w 1276027"/>
                <a:gd name="connsiteY119" fmla="*/ 1460956 h 1813301"/>
                <a:gd name="connsiteX120" fmla="*/ 614934 w 1276027"/>
                <a:gd name="connsiteY120" fmla="*/ 1453232 h 1813301"/>
                <a:gd name="connsiteX121" fmla="*/ 634075 w 1276027"/>
                <a:gd name="connsiteY121" fmla="*/ 1442151 h 1813301"/>
                <a:gd name="connsiteX122" fmla="*/ 641799 w 1276027"/>
                <a:gd name="connsiteY122" fmla="*/ 1444166 h 1813301"/>
                <a:gd name="connsiteX123" fmla="*/ 639784 w 1276027"/>
                <a:gd name="connsiteY123" fmla="*/ 1451889 h 1813301"/>
                <a:gd name="connsiteX124" fmla="*/ 620643 w 1276027"/>
                <a:gd name="connsiteY124" fmla="*/ 1462971 h 1813301"/>
                <a:gd name="connsiteX125" fmla="*/ 617621 w 1276027"/>
                <a:gd name="connsiteY125" fmla="*/ 1463642 h 1813301"/>
                <a:gd name="connsiteX126" fmla="*/ 665640 w 1276027"/>
                <a:gd name="connsiteY126" fmla="*/ 1436107 h 1813301"/>
                <a:gd name="connsiteX127" fmla="*/ 660939 w 1276027"/>
                <a:gd name="connsiteY127" fmla="*/ 1433420 h 1813301"/>
                <a:gd name="connsiteX128" fmla="*/ 662954 w 1276027"/>
                <a:gd name="connsiteY128" fmla="*/ 1425697 h 1813301"/>
                <a:gd name="connsiteX129" fmla="*/ 682094 w 1276027"/>
                <a:gd name="connsiteY129" fmla="*/ 1414616 h 1813301"/>
                <a:gd name="connsiteX130" fmla="*/ 689481 w 1276027"/>
                <a:gd name="connsiteY130" fmla="*/ 1416631 h 1813301"/>
                <a:gd name="connsiteX131" fmla="*/ 687466 w 1276027"/>
                <a:gd name="connsiteY131" fmla="*/ 1424354 h 1813301"/>
                <a:gd name="connsiteX132" fmla="*/ 668327 w 1276027"/>
                <a:gd name="connsiteY132" fmla="*/ 1435435 h 1813301"/>
                <a:gd name="connsiteX133" fmla="*/ 665640 w 1276027"/>
                <a:gd name="connsiteY133" fmla="*/ 1436107 h 1813301"/>
                <a:gd name="connsiteX134" fmla="*/ 94449 w 1276027"/>
                <a:gd name="connsiteY134" fmla="*/ 1426369 h 1813301"/>
                <a:gd name="connsiteX135" fmla="*/ 88742 w 1276027"/>
                <a:gd name="connsiteY135" fmla="*/ 1420660 h 1813301"/>
                <a:gd name="connsiteX136" fmla="*/ 88742 w 1276027"/>
                <a:gd name="connsiteY136" fmla="*/ 1398498 h 1813301"/>
                <a:gd name="connsiteX137" fmla="*/ 94449 w 1276027"/>
                <a:gd name="connsiteY137" fmla="*/ 1392789 h 1813301"/>
                <a:gd name="connsiteX138" fmla="*/ 100158 w 1276027"/>
                <a:gd name="connsiteY138" fmla="*/ 1398498 h 1813301"/>
                <a:gd name="connsiteX139" fmla="*/ 100158 w 1276027"/>
                <a:gd name="connsiteY139" fmla="*/ 1420660 h 1813301"/>
                <a:gd name="connsiteX140" fmla="*/ 94449 w 1276027"/>
                <a:gd name="connsiteY140" fmla="*/ 1426369 h 1813301"/>
                <a:gd name="connsiteX141" fmla="*/ 713659 w 1276027"/>
                <a:gd name="connsiteY141" fmla="*/ 1408571 h 1813301"/>
                <a:gd name="connsiteX142" fmla="*/ 708958 w 1276027"/>
                <a:gd name="connsiteY142" fmla="*/ 1405885 h 1813301"/>
                <a:gd name="connsiteX143" fmla="*/ 710973 w 1276027"/>
                <a:gd name="connsiteY143" fmla="*/ 1398162 h 1813301"/>
                <a:gd name="connsiteX144" fmla="*/ 730113 w 1276027"/>
                <a:gd name="connsiteY144" fmla="*/ 1387080 h 1813301"/>
                <a:gd name="connsiteX145" fmla="*/ 737836 w 1276027"/>
                <a:gd name="connsiteY145" fmla="*/ 1389096 h 1813301"/>
                <a:gd name="connsiteX146" fmla="*/ 735821 w 1276027"/>
                <a:gd name="connsiteY146" fmla="*/ 1396819 h 1813301"/>
                <a:gd name="connsiteX147" fmla="*/ 716681 w 1276027"/>
                <a:gd name="connsiteY147" fmla="*/ 1407900 h 1813301"/>
                <a:gd name="connsiteX148" fmla="*/ 713659 w 1276027"/>
                <a:gd name="connsiteY148" fmla="*/ 1408571 h 1813301"/>
                <a:gd name="connsiteX149" fmla="*/ 761342 w 1276027"/>
                <a:gd name="connsiteY149" fmla="*/ 1380701 h 1813301"/>
                <a:gd name="connsiteX150" fmla="*/ 756640 w 1276027"/>
                <a:gd name="connsiteY150" fmla="*/ 1378014 h 1813301"/>
                <a:gd name="connsiteX151" fmla="*/ 758655 w 1276027"/>
                <a:gd name="connsiteY151" fmla="*/ 1370290 h 1813301"/>
                <a:gd name="connsiteX152" fmla="*/ 777796 w 1276027"/>
                <a:gd name="connsiteY152" fmla="*/ 1359210 h 1813301"/>
                <a:gd name="connsiteX153" fmla="*/ 785519 w 1276027"/>
                <a:gd name="connsiteY153" fmla="*/ 1361224 h 1813301"/>
                <a:gd name="connsiteX154" fmla="*/ 783505 w 1276027"/>
                <a:gd name="connsiteY154" fmla="*/ 1368948 h 1813301"/>
                <a:gd name="connsiteX155" fmla="*/ 764364 w 1276027"/>
                <a:gd name="connsiteY155" fmla="*/ 1380029 h 1813301"/>
                <a:gd name="connsiteX156" fmla="*/ 761342 w 1276027"/>
                <a:gd name="connsiteY156" fmla="*/ 1380701 h 1813301"/>
                <a:gd name="connsiteX157" fmla="*/ 94449 w 1276027"/>
                <a:gd name="connsiteY157" fmla="*/ 1370962 h 1813301"/>
                <a:gd name="connsiteX158" fmla="*/ 88742 w 1276027"/>
                <a:gd name="connsiteY158" fmla="*/ 1365254 h 1813301"/>
                <a:gd name="connsiteX159" fmla="*/ 88742 w 1276027"/>
                <a:gd name="connsiteY159" fmla="*/ 1343091 h 1813301"/>
                <a:gd name="connsiteX160" fmla="*/ 94449 w 1276027"/>
                <a:gd name="connsiteY160" fmla="*/ 1337718 h 1813301"/>
                <a:gd name="connsiteX161" fmla="*/ 100158 w 1276027"/>
                <a:gd name="connsiteY161" fmla="*/ 1343091 h 1813301"/>
                <a:gd name="connsiteX162" fmla="*/ 100158 w 1276027"/>
                <a:gd name="connsiteY162" fmla="*/ 1365254 h 1813301"/>
                <a:gd name="connsiteX163" fmla="*/ 94449 w 1276027"/>
                <a:gd name="connsiteY163" fmla="*/ 1370962 h 1813301"/>
                <a:gd name="connsiteX164" fmla="*/ 809361 w 1276027"/>
                <a:gd name="connsiteY164" fmla="*/ 1353165 h 1813301"/>
                <a:gd name="connsiteX165" fmla="*/ 804660 w 1276027"/>
                <a:gd name="connsiteY165" fmla="*/ 1350479 h 1813301"/>
                <a:gd name="connsiteX166" fmla="*/ 806675 w 1276027"/>
                <a:gd name="connsiteY166" fmla="*/ 1342755 h 1813301"/>
                <a:gd name="connsiteX167" fmla="*/ 825814 w 1276027"/>
                <a:gd name="connsiteY167" fmla="*/ 1331674 h 1813301"/>
                <a:gd name="connsiteX168" fmla="*/ 833202 w 1276027"/>
                <a:gd name="connsiteY168" fmla="*/ 1333689 h 1813301"/>
                <a:gd name="connsiteX169" fmla="*/ 831187 w 1276027"/>
                <a:gd name="connsiteY169" fmla="*/ 1341412 h 1813301"/>
                <a:gd name="connsiteX170" fmla="*/ 812048 w 1276027"/>
                <a:gd name="connsiteY170" fmla="*/ 1352493 h 1813301"/>
                <a:gd name="connsiteX171" fmla="*/ 809361 w 1276027"/>
                <a:gd name="connsiteY171" fmla="*/ 1353165 h 1813301"/>
                <a:gd name="connsiteX172" fmla="*/ 857379 w 1276027"/>
                <a:gd name="connsiteY172" fmla="*/ 1325630 h 1813301"/>
                <a:gd name="connsiteX173" fmla="*/ 852679 w 1276027"/>
                <a:gd name="connsiteY173" fmla="*/ 1322944 h 1813301"/>
                <a:gd name="connsiteX174" fmla="*/ 854693 w 1276027"/>
                <a:gd name="connsiteY174" fmla="*/ 1315220 h 1813301"/>
                <a:gd name="connsiteX175" fmla="*/ 873834 w 1276027"/>
                <a:gd name="connsiteY175" fmla="*/ 1304139 h 1813301"/>
                <a:gd name="connsiteX176" fmla="*/ 881557 w 1276027"/>
                <a:gd name="connsiteY176" fmla="*/ 1306154 h 1813301"/>
                <a:gd name="connsiteX177" fmla="*/ 879542 w 1276027"/>
                <a:gd name="connsiteY177" fmla="*/ 1313877 h 1813301"/>
                <a:gd name="connsiteX178" fmla="*/ 860401 w 1276027"/>
                <a:gd name="connsiteY178" fmla="*/ 1324958 h 1813301"/>
                <a:gd name="connsiteX179" fmla="*/ 857379 w 1276027"/>
                <a:gd name="connsiteY179" fmla="*/ 1325630 h 1813301"/>
                <a:gd name="connsiteX180" fmla="*/ 94449 w 1276027"/>
                <a:gd name="connsiteY180" fmla="*/ 1315556 h 1813301"/>
                <a:gd name="connsiteX181" fmla="*/ 88742 w 1276027"/>
                <a:gd name="connsiteY181" fmla="*/ 1309848 h 1813301"/>
                <a:gd name="connsiteX182" fmla="*/ 88742 w 1276027"/>
                <a:gd name="connsiteY182" fmla="*/ 1287685 h 1813301"/>
                <a:gd name="connsiteX183" fmla="*/ 94449 w 1276027"/>
                <a:gd name="connsiteY183" fmla="*/ 1282312 h 1813301"/>
                <a:gd name="connsiteX184" fmla="*/ 100158 w 1276027"/>
                <a:gd name="connsiteY184" fmla="*/ 1287685 h 1813301"/>
                <a:gd name="connsiteX185" fmla="*/ 100158 w 1276027"/>
                <a:gd name="connsiteY185" fmla="*/ 1309848 h 1813301"/>
                <a:gd name="connsiteX186" fmla="*/ 94449 w 1276027"/>
                <a:gd name="connsiteY186" fmla="*/ 1315556 h 1813301"/>
                <a:gd name="connsiteX187" fmla="*/ 905399 w 1276027"/>
                <a:gd name="connsiteY187" fmla="*/ 1298094 h 1813301"/>
                <a:gd name="connsiteX188" fmla="*/ 900697 w 1276027"/>
                <a:gd name="connsiteY188" fmla="*/ 1295408 h 1813301"/>
                <a:gd name="connsiteX189" fmla="*/ 902712 w 1276027"/>
                <a:gd name="connsiteY189" fmla="*/ 1287685 h 1813301"/>
                <a:gd name="connsiteX190" fmla="*/ 921853 w 1276027"/>
                <a:gd name="connsiteY190" fmla="*/ 1276603 h 1813301"/>
                <a:gd name="connsiteX191" fmla="*/ 929577 w 1276027"/>
                <a:gd name="connsiteY191" fmla="*/ 1278618 h 1813301"/>
                <a:gd name="connsiteX192" fmla="*/ 927561 w 1276027"/>
                <a:gd name="connsiteY192" fmla="*/ 1286341 h 1813301"/>
                <a:gd name="connsiteX193" fmla="*/ 908421 w 1276027"/>
                <a:gd name="connsiteY193" fmla="*/ 1297423 h 1813301"/>
                <a:gd name="connsiteX194" fmla="*/ 905399 w 1276027"/>
                <a:gd name="connsiteY194" fmla="*/ 1298094 h 1813301"/>
                <a:gd name="connsiteX195" fmla="*/ 953082 w 1276027"/>
                <a:gd name="connsiteY195" fmla="*/ 1270559 h 1813301"/>
                <a:gd name="connsiteX196" fmla="*/ 948381 w 1276027"/>
                <a:gd name="connsiteY196" fmla="*/ 1267873 h 1813301"/>
                <a:gd name="connsiteX197" fmla="*/ 950396 w 1276027"/>
                <a:gd name="connsiteY197" fmla="*/ 1260149 h 1813301"/>
                <a:gd name="connsiteX198" fmla="*/ 969535 w 1276027"/>
                <a:gd name="connsiteY198" fmla="*/ 1249068 h 1813301"/>
                <a:gd name="connsiteX199" fmla="*/ 977259 w 1276027"/>
                <a:gd name="connsiteY199" fmla="*/ 1251083 h 1813301"/>
                <a:gd name="connsiteX200" fmla="*/ 975244 w 1276027"/>
                <a:gd name="connsiteY200" fmla="*/ 1258806 h 1813301"/>
                <a:gd name="connsiteX201" fmla="*/ 956104 w 1276027"/>
                <a:gd name="connsiteY201" fmla="*/ 1269888 h 1813301"/>
                <a:gd name="connsiteX202" fmla="*/ 953082 w 1276027"/>
                <a:gd name="connsiteY202" fmla="*/ 1270559 h 1813301"/>
                <a:gd name="connsiteX203" fmla="*/ 94449 w 1276027"/>
                <a:gd name="connsiteY203" fmla="*/ 1260149 h 1813301"/>
                <a:gd name="connsiteX204" fmla="*/ 88742 w 1276027"/>
                <a:gd name="connsiteY204" fmla="*/ 1254777 h 1813301"/>
                <a:gd name="connsiteX205" fmla="*/ 88742 w 1276027"/>
                <a:gd name="connsiteY205" fmla="*/ 1232614 h 1813301"/>
                <a:gd name="connsiteX206" fmla="*/ 94449 w 1276027"/>
                <a:gd name="connsiteY206" fmla="*/ 1226906 h 1813301"/>
                <a:gd name="connsiteX207" fmla="*/ 100158 w 1276027"/>
                <a:gd name="connsiteY207" fmla="*/ 1232614 h 1813301"/>
                <a:gd name="connsiteX208" fmla="*/ 100158 w 1276027"/>
                <a:gd name="connsiteY208" fmla="*/ 1254777 h 1813301"/>
                <a:gd name="connsiteX209" fmla="*/ 94449 w 1276027"/>
                <a:gd name="connsiteY209" fmla="*/ 1260149 h 1813301"/>
                <a:gd name="connsiteX210" fmla="*/ 1001100 w 1276027"/>
                <a:gd name="connsiteY210" fmla="*/ 1242688 h 1813301"/>
                <a:gd name="connsiteX211" fmla="*/ 996400 w 1276027"/>
                <a:gd name="connsiteY211" fmla="*/ 1240002 h 1813301"/>
                <a:gd name="connsiteX212" fmla="*/ 998414 w 1276027"/>
                <a:gd name="connsiteY212" fmla="*/ 1232278 h 1813301"/>
                <a:gd name="connsiteX213" fmla="*/ 1017555 w 1276027"/>
                <a:gd name="connsiteY213" fmla="*/ 1221197 h 1813301"/>
                <a:gd name="connsiteX214" fmla="*/ 1025278 w 1276027"/>
                <a:gd name="connsiteY214" fmla="*/ 1223212 h 1813301"/>
                <a:gd name="connsiteX215" fmla="*/ 1023263 w 1276027"/>
                <a:gd name="connsiteY215" fmla="*/ 1230935 h 1813301"/>
                <a:gd name="connsiteX216" fmla="*/ 1004123 w 1276027"/>
                <a:gd name="connsiteY216" fmla="*/ 1242016 h 1813301"/>
                <a:gd name="connsiteX217" fmla="*/ 1001100 w 1276027"/>
                <a:gd name="connsiteY217" fmla="*/ 1242688 h 1813301"/>
                <a:gd name="connsiteX218" fmla="*/ 1049120 w 1276027"/>
                <a:gd name="connsiteY218" fmla="*/ 1215153 h 1813301"/>
                <a:gd name="connsiteX219" fmla="*/ 1044418 w 1276027"/>
                <a:gd name="connsiteY219" fmla="*/ 1212466 h 1813301"/>
                <a:gd name="connsiteX220" fmla="*/ 1046433 w 1276027"/>
                <a:gd name="connsiteY220" fmla="*/ 1204743 h 1813301"/>
                <a:gd name="connsiteX221" fmla="*/ 1065574 w 1276027"/>
                <a:gd name="connsiteY221" fmla="*/ 1193662 h 1813301"/>
                <a:gd name="connsiteX222" fmla="*/ 1073297 w 1276027"/>
                <a:gd name="connsiteY222" fmla="*/ 1195676 h 1813301"/>
                <a:gd name="connsiteX223" fmla="*/ 1071283 w 1276027"/>
                <a:gd name="connsiteY223" fmla="*/ 1203400 h 1813301"/>
                <a:gd name="connsiteX224" fmla="*/ 1052142 w 1276027"/>
                <a:gd name="connsiteY224" fmla="*/ 1214481 h 1813301"/>
                <a:gd name="connsiteX225" fmla="*/ 1049120 w 1276027"/>
                <a:gd name="connsiteY225" fmla="*/ 1215153 h 1813301"/>
                <a:gd name="connsiteX226" fmla="*/ 94449 w 1276027"/>
                <a:gd name="connsiteY226" fmla="*/ 1205079 h 1813301"/>
                <a:gd name="connsiteX227" fmla="*/ 89078 w 1276027"/>
                <a:gd name="connsiteY227" fmla="*/ 1199370 h 1813301"/>
                <a:gd name="connsiteX228" fmla="*/ 89078 w 1276027"/>
                <a:gd name="connsiteY228" fmla="*/ 1177207 h 1813301"/>
                <a:gd name="connsiteX229" fmla="*/ 94449 w 1276027"/>
                <a:gd name="connsiteY229" fmla="*/ 1171499 h 1813301"/>
                <a:gd name="connsiteX230" fmla="*/ 100158 w 1276027"/>
                <a:gd name="connsiteY230" fmla="*/ 1177207 h 1813301"/>
                <a:gd name="connsiteX231" fmla="*/ 100158 w 1276027"/>
                <a:gd name="connsiteY231" fmla="*/ 1199370 h 1813301"/>
                <a:gd name="connsiteX232" fmla="*/ 94449 w 1276027"/>
                <a:gd name="connsiteY232" fmla="*/ 1205079 h 1813301"/>
                <a:gd name="connsiteX233" fmla="*/ 1097139 w 1276027"/>
                <a:gd name="connsiteY233" fmla="*/ 1187618 h 1813301"/>
                <a:gd name="connsiteX234" fmla="*/ 1092437 w 1276027"/>
                <a:gd name="connsiteY234" fmla="*/ 1184931 h 1813301"/>
                <a:gd name="connsiteX235" fmla="*/ 1094452 w 1276027"/>
                <a:gd name="connsiteY235" fmla="*/ 1177207 h 1813301"/>
                <a:gd name="connsiteX236" fmla="*/ 1113592 w 1276027"/>
                <a:gd name="connsiteY236" fmla="*/ 1166127 h 1813301"/>
                <a:gd name="connsiteX237" fmla="*/ 1121316 w 1276027"/>
                <a:gd name="connsiteY237" fmla="*/ 1168141 h 1813301"/>
                <a:gd name="connsiteX238" fmla="*/ 1119301 w 1276027"/>
                <a:gd name="connsiteY238" fmla="*/ 1175864 h 1813301"/>
                <a:gd name="connsiteX239" fmla="*/ 1100161 w 1276027"/>
                <a:gd name="connsiteY239" fmla="*/ 1186946 h 1813301"/>
                <a:gd name="connsiteX240" fmla="*/ 1097139 w 1276027"/>
                <a:gd name="connsiteY240" fmla="*/ 1187618 h 1813301"/>
                <a:gd name="connsiteX241" fmla="*/ 1144821 w 1276027"/>
                <a:gd name="connsiteY241" fmla="*/ 1160082 h 1813301"/>
                <a:gd name="connsiteX242" fmla="*/ 1140121 w 1276027"/>
                <a:gd name="connsiteY242" fmla="*/ 1157396 h 1813301"/>
                <a:gd name="connsiteX243" fmla="*/ 1142135 w 1276027"/>
                <a:gd name="connsiteY243" fmla="*/ 1149672 h 1813301"/>
                <a:gd name="connsiteX244" fmla="*/ 1161276 w 1276027"/>
                <a:gd name="connsiteY244" fmla="*/ 1138591 h 1813301"/>
                <a:gd name="connsiteX245" fmla="*/ 1168999 w 1276027"/>
                <a:gd name="connsiteY245" fmla="*/ 1140606 h 1813301"/>
                <a:gd name="connsiteX246" fmla="*/ 1166984 w 1276027"/>
                <a:gd name="connsiteY246" fmla="*/ 1148329 h 1813301"/>
                <a:gd name="connsiteX247" fmla="*/ 1147844 w 1276027"/>
                <a:gd name="connsiteY247" fmla="*/ 1159410 h 1813301"/>
                <a:gd name="connsiteX248" fmla="*/ 1144821 w 1276027"/>
                <a:gd name="connsiteY248" fmla="*/ 1160082 h 1813301"/>
                <a:gd name="connsiteX249" fmla="*/ 94449 w 1276027"/>
                <a:gd name="connsiteY249" fmla="*/ 1149672 h 1813301"/>
                <a:gd name="connsiteX250" fmla="*/ 89078 w 1276027"/>
                <a:gd name="connsiteY250" fmla="*/ 1144300 h 1813301"/>
                <a:gd name="connsiteX251" fmla="*/ 89078 w 1276027"/>
                <a:gd name="connsiteY251" fmla="*/ 1122137 h 1813301"/>
                <a:gd name="connsiteX252" fmla="*/ 94449 w 1276027"/>
                <a:gd name="connsiteY252" fmla="*/ 1116764 h 1813301"/>
                <a:gd name="connsiteX253" fmla="*/ 100158 w 1276027"/>
                <a:gd name="connsiteY253" fmla="*/ 1122137 h 1813301"/>
                <a:gd name="connsiteX254" fmla="*/ 100158 w 1276027"/>
                <a:gd name="connsiteY254" fmla="*/ 1144300 h 1813301"/>
                <a:gd name="connsiteX255" fmla="*/ 94449 w 1276027"/>
                <a:gd name="connsiteY255" fmla="*/ 1149672 h 1813301"/>
                <a:gd name="connsiteX256" fmla="*/ 1192841 w 1276027"/>
                <a:gd name="connsiteY256" fmla="*/ 1132547 h 1813301"/>
                <a:gd name="connsiteX257" fmla="*/ 1188139 w 1276027"/>
                <a:gd name="connsiteY257" fmla="*/ 1129861 h 1813301"/>
                <a:gd name="connsiteX258" fmla="*/ 1190154 w 1276027"/>
                <a:gd name="connsiteY258" fmla="*/ 1122137 h 1813301"/>
                <a:gd name="connsiteX259" fmla="*/ 1196198 w 1276027"/>
                <a:gd name="connsiteY259" fmla="*/ 1118779 h 1813301"/>
                <a:gd name="connsiteX260" fmla="*/ 1196198 w 1276027"/>
                <a:gd name="connsiteY260" fmla="*/ 1110048 h 1813301"/>
                <a:gd name="connsiteX261" fmla="*/ 1201907 w 1276027"/>
                <a:gd name="connsiteY261" fmla="*/ 1104340 h 1813301"/>
                <a:gd name="connsiteX262" fmla="*/ 1207616 w 1276027"/>
                <a:gd name="connsiteY262" fmla="*/ 1110048 h 1813301"/>
                <a:gd name="connsiteX263" fmla="*/ 1207616 w 1276027"/>
                <a:gd name="connsiteY263" fmla="*/ 1125159 h 1813301"/>
                <a:gd name="connsiteX264" fmla="*/ 1196198 w 1276027"/>
                <a:gd name="connsiteY264" fmla="*/ 1131875 h 1813301"/>
                <a:gd name="connsiteX265" fmla="*/ 1192841 w 1276027"/>
                <a:gd name="connsiteY265" fmla="*/ 1132547 h 1813301"/>
                <a:gd name="connsiteX266" fmla="*/ 94449 w 1276027"/>
                <a:gd name="connsiteY266" fmla="*/ 1094266 h 1813301"/>
                <a:gd name="connsiteX267" fmla="*/ 89078 w 1276027"/>
                <a:gd name="connsiteY267" fmla="*/ 1088557 h 1813301"/>
                <a:gd name="connsiteX268" fmla="*/ 89078 w 1276027"/>
                <a:gd name="connsiteY268" fmla="*/ 1066395 h 1813301"/>
                <a:gd name="connsiteX269" fmla="*/ 94449 w 1276027"/>
                <a:gd name="connsiteY269" fmla="*/ 1061022 h 1813301"/>
                <a:gd name="connsiteX270" fmla="*/ 100158 w 1276027"/>
                <a:gd name="connsiteY270" fmla="*/ 1066395 h 1813301"/>
                <a:gd name="connsiteX271" fmla="*/ 100158 w 1276027"/>
                <a:gd name="connsiteY271" fmla="*/ 1088557 h 1813301"/>
                <a:gd name="connsiteX272" fmla="*/ 94449 w 1276027"/>
                <a:gd name="connsiteY272" fmla="*/ 1094266 h 1813301"/>
                <a:gd name="connsiteX273" fmla="*/ 1201571 w 1276027"/>
                <a:gd name="connsiteY273" fmla="*/ 1082177 h 1813301"/>
                <a:gd name="connsiteX274" fmla="*/ 1195863 w 1276027"/>
                <a:gd name="connsiteY274" fmla="*/ 1076468 h 1813301"/>
                <a:gd name="connsiteX275" fmla="*/ 1195863 w 1276027"/>
                <a:gd name="connsiteY275" fmla="*/ 1054642 h 1813301"/>
                <a:gd name="connsiteX276" fmla="*/ 1201571 w 1276027"/>
                <a:gd name="connsiteY276" fmla="*/ 1049269 h 1813301"/>
                <a:gd name="connsiteX277" fmla="*/ 1207280 w 1276027"/>
                <a:gd name="connsiteY277" fmla="*/ 1054642 h 1813301"/>
                <a:gd name="connsiteX278" fmla="*/ 1207280 w 1276027"/>
                <a:gd name="connsiteY278" fmla="*/ 1076805 h 1813301"/>
                <a:gd name="connsiteX279" fmla="*/ 1201571 w 1276027"/>
                <a:gd name="connsiteY279" fmla="*/ 1082177 h 1813301"/>
                <a:gd name="connsiteX280" fmla="*/ 94449 w 1276027"/>
                <a:gd name="connsiteY280" fmla="*/ 1039195 h 1813301"/>
                <a:gd name="connsiteX281" fmla="*/ 89078 w 1276027"/>
                <a:gd name="connsiteY281" fmla="*/ 1033823 h 1813301"/>
                <a:gd name="connsiteX282" fmla="*/ 89078 w 1276027"/>
                <a:gd name="connsiteY282" fmla="*/ 1011660 h 1813301"/>
                <a:gd name="connsiteX283" fmla="*/ 94449 w 1276027"/>
                <a:gd name="connsiteY283" fmla="*/ 1005951 h 1813301"/>
                <a:gd name="connsiteX284" fmla="*/ 100158 w 1276027"/>
                <a:gd name="connsiteY284" fmla="*/ 1011660 h 1813301"/>
                <a:gd name="connsiteX285" fmla="*/ 100158 w 1276027"/>
                <a:gd name="connsiteY285" fmla="*/ 1033823 h 1813301"/>
                <a:gd name="connsiteX286" fmla="*/ 94449 w 1276027"/>
                <a:gd name="connsiteY286" fmla="*/ 1039195 h 1813301"/>
                <a:gd name="connsiteX287" fmla="*/ 1201571 w 1276027"/>
                <a:gd name="connsiteY287" fmla="*/ 1027106 h 1813301"/>
                <a:gd name="connsiteX288" fmla="*/ 1195863 w 1276027"/>
                <a:gd name="connsiteY288" fmla="*/ 1021734 h 1813301"/>
                <a:gd name="connsiteX289" fmla="*/ 1195863 w 1276027"/>
                <a:gd name="connsiteY289" fmla="*/ 999571 h 1813301"/>
                <a:gd name="connsiteX290" fmla="*/ 1201571 w 1276027"/>
                <a:gd name="connsiteY290" fmla="*/ 993863 h 1813301"/>
                <a:gd name="connsiteX291" fmla="*/ 1207280 w 1276027"/>
                <a:gd name="connsiteY291" fmla="*/ 999571 h 1813301"/>
                <a:gd name="connsiteX292" fmla="*/ 1207280 w 1276027"/>
                <a:gd name="connsiteY292" fmla="*/ 1021734 h 1813301"/>
                <a:gd name="connsiteX293" fmla="*/ 1201571 w 1276027"/>
                <a:gd name="connsiteY293" fmla="*/ 1027106 h 1813301"/>
                <a:gd name="connsiteX294" fmla="*/ 94449 w 1276027"/>
                <a:gd name="connsiteY294" fmla="*/ 983789 h 1813301"/>
                <a:gd name="connsiteX295" fmla="*/ 89078 w 1276027"/>
                <a:gd name="connsiteY295" fmla="*/ 978080 h 1813301"/>
                <a:gd name="connsiteX296" fmla="*/ 89078 w 1276027"/>
                <a:gd name="connsiteY296" fmla="*/ 955918 h 1813301"/>
                <a:gd name="connsiteX297" fmla="*/ 94449 w 1276027"/>
                <a:gd name="connsiteY297" fmla="*/ 950209 h 1813301"/>
                <a:gd name="connsiteX298" fmla="*/ 100158 w 1276027"/>
                <a:gd name="connsiteY298" fmla="*/ 955918 h 1813301"/>
                <a:gd name="connsiteX299" fmla="*/ 100158 w 1276027"/>
                <a:gd name="connsiteY299" fmla="*/ 978080 h 1813301"/>
                <a:gd name="connsiteX300" fmla="*/ 94449 w 1276027"/>
                <a:gd name="connsiteY300" fmla="*/ 983789 h 1813301"/>
                <a:gd name="connsiteX301" fmla="*/ 1201571 w 1276027"/>
                <a:gd name="connsiteY301" fmla="*/ 971700 h 1813301"/>
                <a:gd name="connsiteX302" fmla="*/ 1195863 w 1276027"/>
                <a:gd name="connsiteY302" fmla="*/ 965992 h 1813301"/>
                <a:gd name="connsiteX303" fmla="*/ 1195863 w 1276027"/>
                <a:gd name="connsiteY303" fmla="*/ 943829 h 1813301"/>
                <a:gd name="connsiteX304" fmla="*/ 1201571 w 1276027"/>
                <a:gd name="connsiteY304" fmla="*/ 938120 h 1813301"/>
                <a:gd name="connsiteX305" fmla="*/ 1207280 w 1276027"/>
                <a:gd name="connsiteY305" fmla="*/ 943829 h 1813301"/>
                <a:gd name="connsiteX306" fmla="*/ 1207280 w 1276027"/>
                <a:gd name="connsiteY306" fmla="*/ 965992 h 1813301"/>
                <a:gd name="connsiteX307" fmla="*/ 1201571 w 1276027"/>
                <a:gd name="connsiteY307" fmla="*/ 971700 h 1813301"/>
                <a:gd name="connsiteX308" fmla="*/ 94449 w 1276027"/>
                <a:gd name="connsiteY308" fmla="*/ 928383 h 1813301"/>
                <a:gd name="connsiteX309" fmla="*/ 89078 w 1276027"/>
                <a:gd name="connsiteY309" fmla="*/ 923010 h 1813301"/>
                <a:gd name="connsiteX310" fmla="*/ 89078 w 1276027"/>
                <a:gd name="connsiteY310" fmla="*/ 900847 h 1813301"/>
                <a:gd name="connsiteX311" fmla="*/ 94449 w 1276027"/>
                <a:gd name="connsiteY311" fmla="*/ 895138 h 1813301"/>
                <a:gd name="connsiteX312" fmla="*/ 100158 w 1276027"/>
                <a:gd name="connsiteY312" fmla="*/ 900847 h 1813301"/>
                <a:gd name="connsiteX313" fmla="*/ 100158 w 1276027"/>
                <a:gd name="connsiteY313" fmla="*/ 923010 h 1813301"/>
                <a:gd name="connsiteX314" fmla="*/ 94449 w 1276027"/>
                <a:gd name="connsiteY314" fmla="*/ 928383 h 1813301"/>
                <a:gd name="connsiteX315" fmla="*/ 1201571 w 1276027"/>
                <a:gd name="connsiteY315" fmla="*/ 916294 h 1813301"/>
                <a:gd name="connsiteX316" fmla="*/ 1195863 w 1276027"/>
                <a:gd name="connsiteY316" fmla="*/ 910585 h 1813301"/>
                <a:gd name="connsiteX317" fmla="*/ 1195863 w 1276027"/>
                <a:gd name="connsiteY317" fmla="*/ 888423 h 1813301"/>
                <a:gd name="connsiteX318" fmla="*/ 1201571 w 1276027"/>
                <a:gd name="connsiteY318" fmla="*/ 882714 h 1813301"/>
                <a:gd name="connsiteX319" fmla="*/ 1207280 w 1276027"/>
                <a:gd name="connsiteY319" fmla="*/ 888423 h 1813301"/>
                <a:gd name="connsiteX320" fmla="*/ 1207280 w 1276027"/>
                <a:gd name="connsiteY320" fmla="*/ 910585 h 1813301"/>
                <a:gd name="connsiteX321" fmla="*/ 1201571 w 1276027"/>
                <a:gd name="connsiteY321" fmla="*/ 916294 h 1813301"/>
                <a:gd name="connsiteX322" fmla="*/ 94449 w 1276027"/>
                <a:gd name="connsiteY322" fmla="*/ 872976 h 1813301"/>
                <a:gd name="connsiteX323" fmla="*/ 89078 w 1276027"/>
                <a:gd name="connsiteY323" fmla="*/ 867267 h 1813301"/>
                <a:gd name="connsiteX324" fmla="*/ 89078 w 1276027"/>
                <a:gd name="connsiteY324" fmla="*/ 845105 h 1813301"/>
                <a:gd name="connsiteX325" fmla="*/ 94449 w 1276027"/>
                <a:gd name="connsiteY325" fmla="*/ 839396 h 1813301"/>
                <a:gd name="connsiteX326" fmla="*/ 100158 w 1276027"/>
                <a:gd name="connsiteY326" fmla="*/ 845105 h 1813301"/>
                <a:gd name="connsiteX327" fmla="*/ 100158 w 1276027"/>
                <a:gd name="connsiteY327" fmla="*/ 867267 h 1813301"/>
                <a:gd name="connsiteX328" fmla="*/ 94449 w 1276027"/>
                <a:gd name="connsiteY328" fmla="*/ 872976 h 1813301"/>
                <a:gd name="connsiteX329" fmla="*/ 1201571 w 1276027"/>
                <a:gd name="connsiteY329" fmla="*/ 860887 h 1813301"/>
                <a:gd name="connsiteX330" fmla="*/ 1195863 w 1276027"/>
                <a:gd name="connsiteY330" fmla="*/ 855179 h 1813301"/>
                <a:gd name="connsiteX331" fmla="*/ 1195863 w 1276027"/>
                <a:gd name="connsiteY331" fmla="*/ 833016 h 1813301"/>
                <a:gd name="connsiteX332" fmla="*/ 1201571 w 1276027"/>
                <a:gd name="connsiteY332" fmla="*/ 827307 h 1813301"/>
                <a:gd name="connsiteX333" fmla="*/ 1207280 w 1276027"/>
                <a:gd name="connsiteY333" fmla="*/ 833016 h 1813301"/>
                <a:gd name="connsiteX334" fmla="*/ 1207280 w 1276027"/>
                <a:gd name="connsiteY334" fmla="*/ 855179 h 1813301"/>
                <a:gd name="connsiteX335" fmla="*/ 1201571 w 1276027"/>
                <a:gd name="connsiteY335" fmla="*/ 860887 h 1813301"/>
                <a:gd name="connsiteX336" fmla="*/ 94449 w 1276027"/>
                <a:gd name="connsiteY336" fmla="*/ 817905 h 1813301"/>
                <a:gd name="connsiteX337" fmla="*/ 89078 w 1276027"/>
                <a:gd name="connsiteY337" fmla="*/ 812197 h 1813301"/>
                <a:gd name="connsiteX338" fmla="*/ 89078 w 1276027"/>
                <a:gd name="connsiteY338" fmla="*/ 790034 h 1813301"/>
                <a:gd name="connsiteX339" fmla="*/ 94449 w 1276027"/>
                <a:gd name="connsiteY339" fmla="*/ 784662 h 1813301"/>
                <a:gd name="connsiteX340" fmla="*/ 100158 w 1276027"/>
                <a:gd name="connsiteY340" fmla="*/ 790034 h 1813301"/>
                <a:gd name="connsiteX341" fmla="*/ 100158 w 1276027"/>
                <a:gd name="connsiteY341" fmla="*/ 812197 h 1813301"/>
                <a:gd name="connsiteX342" fmla="*/ 94449 w 1276027"/>
                <a:gd name="connsiteY342" fmla="*/ 817905 h 1813301"/>
                <a:gd name="connsiteX343" fmla="*/ 1201571 w 1276027"/>
                <a:gd name="connsiteY343" fmla="*/ 805816 h 1813301"/>
                <a:gd name="connsiteX344" fmla="*/ 1195863 w 1276027"/>
                <a:gd name="connsiteY344" fmla="*/ 800108 h 1813301"/>
                <a:gd name="connsiteX345" fmla="*/ 1195863 w 1276027"/>
                <a:gd name="connsiteY345" fmla="*/ 777945 h 1813301"/>
                <a:gd name="connsiteX346" fmla="*/ 1201571 w 1276027"/>
                <a:gd name="connsiteY346" fmla="*/ 772573 h 1813301"/>
                <a:gd name="connsiteX347" fmla="*/ 1207280 w 1276027"/>
                <a:gd name="connsiteY347" fmla="*/ 777945 h 1813301"/>
                <a:gd name="connsiteX348" fmla="*/ 1207280 w 1276027"/>
                <a:gd name="connsiteY348" fmla="*/ 800108 h 1813301"/>
                <a:gd name="connsiteX349" fmla="*/ 1201571 w 1276027"/>
                <a:gd name="connsiteY349" fmla="*/ 805816 h 1813301"/>
                <a:gd name="connsiteX350" fmla="*/ 94449 w 1276027"/>
                <a:gd name="connsiteY350" fmla="*/ 762499 h 1813301"/>
                <a:gd name="connsiteX351" fmla="*/ 89078 w 1276027"/>
                <a:gd name="connsiteY351" fmla="*/ 757126 h 1813301"/>
                <a:gd name="connsiteX352" fmla="*/ 89078 w 1276027"/>
                <a:gd name="connsiteY352" fmla="*/ 749067 h 1813301"/>
                <a:gd name="connsiteX353" fmla="*/ 92100 w 1276027"/>
                <a:gd name="connsiteY353" fmla="*/ 733284 h 1813301"/>
                <a:gd name="connsiteX354" fmla="*/ 99151 w 1276027"/>
                <a:gd name="connsiteY354" fmla="*/ 730262 h 1813301"/>
                <a:gd name="connsiteX355" fmla="*/ 102173 w 1276027"/>
                <a:gd name="connsiteY355" fmla="*/ 737314 h 1813301"/>
                <a:gd name="connsiteX356" fmla="*/ 99822 w 1276027"/>
                <a:gd name="connsiteY356" fmla="*/ 749067 h 1813301"/>
                <a:gd name="connsiteX357" fmla="*/ 99822 w 1276027"/>
                <a:gd name="connsiteY357" fmla="*/ 757126 h 1813301"/>
                <a:gd name="connsiteX358" fmla="*/ 94449 w 1276027"/>
                <a:gd name="connsiteY358" fmla="*/ 762499 h 1813301"/>
                <a:gd name="connsiteX359" fmla="*/ 1201571 w 1276027"/>
                <a:gd name="connsiteY359" fmla="*/ 750410 h 1813301"/>
                <a:gd name="connsiteX360" fmla="*/ 1195863 w 1276027"/>
                <a:gd name="connsiteY360" fmla="*/ 745037 h 1813301"/>
                <a:gd name="connsiteX361" fmla="*/ 1195863 w 1276027"/>
                <a:gd name="connsiteY361" fmla="*/ 722875 h 1813301"/>
                <a:gd name="connsiteX362" fmla="*/ 1201571 w 1276027"/>
                <a:gd name="connsiteY362" fmla="*/ 717166 h 1813301"/>
                <a:gd name="connsiteX363" fmla="*/ 1207280 w 1276027"/>
                <a:gd name="connsiteY363" fmla="*/ 722875 h 1813301"/>
                <a:gd name="connsiteX364" fmla="*/ 1207280 w 1276027"/>
                <a:gd name="connsiteY364" fmla="*/ 745037 h 1813301"/>
                <a:gd name="connsiteX365" fmla="*/ 1201571 w 1276027"/>
                <a:gd name="connsiteY365" fmla="*/ 750410 h 1813301"/>
                <a:gd name="connsiteX366" fmla="*/ 120306 w 1276027"/>
                <a:gd name="connsiteY366" fmla="*/ 718174 h 1813301"/>
                <a:gd name="connsiteX367" fmla="*/ 115605 w 1276027"/>
                <a:gd name="connsiteY367" fmla="*/ 715487 h 1813301"/>
                <a:gd name="connsiteX368" fmla="*/ 117620 w 1276027"/>
                <a:gd name="connsiteY368" fmla="*/ 707764 h 1813301"/>
                <a:gd name="connsiteX369" fmla="*/ 136760 w 1276027"/>
                <a:gd name="connsiteY369" fmla="*/ 696683 h 1813301"/>
                <a:gd name="connsiteX370" fmla="*/ 144148 w 1276027"/>
                <a:gd name="connsiteY370" fmla="*/ 698697 h 1813301"/>
                <a:gd name="connsiteX371" fmla="*/ 142133 w 1276027"/>
                <a:gd name="connsiteY371" fmla="*/ 706421 h 1813301"/>
                <a:gd name="connsiteX372" fmla="*/ 122992 w 1276027"/>
                <a:gd name="connsiteY372" fmla="*/ 717502 h 1813301"/>
                <a:gd name="connsiteX373" fmla="*/ 120306 w 1276027"/>
                <a:gd name="connsiteY373" fmla="*/ 718174 h 1813301"/>
                <a:gd name="connsiteX374" fmla="*/ 1201571 w 1276027"/>
                <a:gd name="connsiteY374" fmla="*/ 695003 h 1813301"/>
                <a:gd name="connsiteX375" fmla="*/ 1195863 w 1276027"/>
                <a:gd name="connsiteY375" fmla="*/ 689295 h 1813301"/>
                <a:gd name="connsiteX376" fmla="*/ 1195863 w 1276027"/>
                <a:gd name="connsiteY376" fmla="*/ 667133 h 1813301"/>
                <a:gd name="connsiteX377" fmla="*/ 1201571 w 1276027"/>
                <a:gd name="connsiteY377" fmla="*/ 661424 h 1813301"/>
                <a:gd name="connsiteX378" fmla="*/ 1207280 w 1276027"/>
                <a:gd name="connsiteY378" fmla="*/ 667133 h 1813301"/>
                <a:gd name="connsiteX379" fmla="*/ 1207280 w 1276027"/>
                <a:gd name="connsiteY379" fmla="*/ 689295 h 1813301"/>
                <a:gd name="connsiteX380" fmla="*/ 1201571 w 1276027"/>
                <a:gd name="connsiteY380" fmla="*/ 695003 h 1813301"/>
                <a:gd name="connsiteX381" fmla="*/ 168325 w 1276027"/>
                <a:gd name="connsiteY381" fmla="*/ 690638 h 1813301"/>
                <a:gd name="connsiteX382" fmla="*/ 163624 w 1276027"/>
                <a:gd name="connsiteY382" fmla="*/ 687952 h 1813301"/>
                <a:gd name="connsiteX383" fmla="*/ 165639 w 1276027"/>
                <a:gd name="connsiteY383" fmla="*/ 680229 h 1813301"/>
                <a:gd name="connsiteX384" fmla="*/ 184779 w 1276027"/>
                <a:gd name="connsiteY384" fmla="*/ 669147 h 1813301"/>
                <a:gd name="connsiteX385" fmla="*/ 192503 w 1276027"/>
                <a:gd name="connsiteY385" fmla="*/ 671162 h 1813301"/>
                <a:gd name="connsiteX386" fmla="*/ 190488 w 1276027"/>
                <a:gd name="connsiteY386" fmla="*/ 678885 h 1813301"/>
                <a:gd name="connsiteX387" fmla="*/ 171347 w 1276027"/>
                <a:gd name="connsiteY387" fmla="*/ 689967 h 1813301"/>
                <a:gd name="connsiteX388" fmla="*/ 168325 w 1276027"/>
                <a:gd name="connsiteY388" fmla="*/ 690638 h 1813301"/>
                <a:gd name="connsiteX389" fmla="*/ 216009 w 1276027"/>
                <a:gd name="connsiteY389" fmla="*/ 663103 h 1813301"/>
                <a:gd name="connsiteX390" fmla="*/ 211307 w 1276027"/>
                <a:gd name="connsiteY390" fmla="*/ 660416 h 1813301"/>
                <a:gd name="connsiteX391" fmla="*/ 213322 w 1276027"/>
                <a:gd name="connsiteY391" fmla="*/ 652693 h 1813301"/>
                <a:gd name="connsiteX392" fmla="*/ 232462 w 1276027"/>
                <a:gd name="connsiteY392" fmla="*/ 641612 h 1813301"/>
                <a:gd name="connsiteX393" fmla="*/ 240186 w 1276027"/>
                <a:gd name="connsiteY393" fmla="*/ 643627 h 1813301"/>
                <a:gd name="connsiteX394" fmla="*/ 238170 w 1276027"/>
                <a:gd name="connsiteY394" fmla="*/ 651350 h 1813301"/>
                <a:gd name="connsiteX395" fmla="*/ 219031 w 1276027"/>
                <a:gd name="connsiteY395" fmla="*/ 662432 h 1813301"/>
                <a:gd name="connsiteX396" fmla="*/ 216009 w 1276027"/>
                <a:gd name="connsiteY396" fmla="*/ 663103 h 1813301"/>
                <a:gd name="connsiteX397" fmla="*/ 1201571 w 1276027"/>
                <a:gd name="connsiteY397" fmla="*/ 639597 h 1813301"/>
                <a:gd name="connsiteX398" fmla="*/ 1195863 w 1276027"/>
                <a:gd name="connsiteY398" fmla="*/ 634224 h 1813301"/>
                <a:gd name="connsiteX399" fmla="*/ 1195863 w 1276027"/>
                <a:gd name="connsiteY399" fmla="*/ 612062 h 1813301"/>
                <a:gd name="connsiteX400" fmla="*/ 1201571 w 1276027"/>
                <a:gd name="connsiteY400" fmla="*/ 606353 h 1813301"/>
                <a:gd name="connsiteX401" fmla="*/ 1207280 w 1276027"/>
                <a:gd name="connsiteY401" fmla="*/ 612062 h 1813301"/>
                <a:gd name="connsiteX402" fmla="*/ 1207280 w 1276027"/>
                <a:gd name="connsiteY402" fmla="*/ 634224 h 1813301"/>
                <a:gd name="connsiteX403" fmla="*/ 1201571 w 1276027"/>
                <a:gd name="connsiteY403" fmla="*/ 639597 h 1813301"/>
                <a:gd name="connsiteX404" fmla="*/ 264027 w 1276027"/>
                <a:gd name="connsiteY404" fmla="*/ 635232 h 1813301"/>
                <a:gd name="connsiteX405" fmla="*/ 259326 w 1276027"/>
                <a:gd name="connsiteY405" fmla="*/ 632545 h 1813301"/>
                <a:gd name="connsiteX406" fmla="*/ 261340 w 1276027"/>
                <a:gd name="connsiteY406" fmla="*/ 624822 h 1813301"/>
                <a:gd name="connsiteX407" fmla="*/ 280481 w 1276027"/>
                <a:gd name="connsiteY407" fmla="*/ 613741 h 1813301"/>
                <a:gd name="connsiteX408" fmla="*/ 288205 w 1276027"/>
                <a:gd name="connsiteY408" fmla="*/ 615755 h 1813301"/>
                <a:gd name="connsiteX409" fmla="*/ 286190 w 1276027"/>
                <a:gd name="connsiteY409" fmla="*/ 623479 h 1813301"/>
                <a:gd name="connsiteX410" fmla="*/ 267049 w 1276027"/>
                <a:gd name="connsiteY410" fmla="*/ 634560 h 1813301"/>
                <a:gd name="connsiteX411" fmla="*/ 264027 w 1276027"/>
                <a:gd name="connsiteY411" fmla="*/ 635232 h 1813301"/>
                <a:gd name="connsiteX412" fmla="*/ 312046 w 1276027"/>
                <a:gd name="connsiteY412" fmla="*/ 607697 h 1813301"/>
                <a:gd name="connsiteX413" fmla="*/ 307345 w 1276027"/>
                <a:gd name="connsiteY413" fmla="*/ 605010 h 1813301"/>
                <a:gd name="connsiteX414" fmla="*/ 309360 w 1276027"/>
                <a:gd name="connsiteY414" fmla="*/ 597287 h 1813301"/>
                <a:gd name="connsiteX415" fmla="*/ 328500 w 1276027"/>
                <a:gd name="connsiteY415" fmla="*/ 586206 h 1813301"/>
                <a:gd name="connsiteX416" fmla="*/ 336223 w 1276027"/>
                <a:gd name="connsiteY416" fmla="*/ 588220 h 1813301"/>
                <a:gd name="connsiteX417" fmla="*/ 334209 w 1276027"/>
                <a:gd name="connsiteY417" fmla="*/ 595944 h 1813301"/>
                <a:gd name="connsiteX418" fmla="*/ 315068 w 1276027"/>
                <a:gd name="connsiteY418" fmla="*/ 607025 h 1813301"/>
                <a:gd name="connsiteX419" fmla="*/ 312046 w 1276027"/>
                <a:gd name="connsiteY419" fmla="*/ 607697 h 1813301"/>
                <a:gd name="connsiteX420" fmla="*/ 1201571 w 1276027"/>
                <a:gd name="connsiteY420" fmla="*/ 584527 h 1813301"/>
                <a:gd name="connsiteX421" fmla="*/ 1195863 w 1276027"/>
                <a:gd name="connsiteY421" fmla="*/ 578818 h 1813301"/>
                <a:gd name="connsiteX422" fmla="*/ 1195863 w 1276027"/>
                <a:gd name="connsiteY422" fmla="*/ 556655 h 1813301"/>
                <a:gd name="connsiteX423" fmla="*/ 1201571 w 1276027"/>
                <a:gd name="connsiteY423" fmla="*/ 551283 h 1813301"/>
                <a:gd name="connsiteX424" fmla="*/ 1207280 w 1276027"/>
                <a:gd name="connsiteY424" fmla="*/ 556655 h 1813301"/>
                <a:gd name="connsiteX425" fmla="*/ 1207280 w 1276027"/>
                <a:gd name="connsiteY425" fmla="*/ 578818 h 1813301"/>
                <a:gd name="connsiteX426" fmla="*/ 1201571 w 1276027"/>
                <a:gd name="connsiteY426" fmla="*/ 584527 h 1813301"/>
                <a:gd name="connsiteX427" fmla="*/ 360065 w 1276027"/>
                <a:gd name="connsiteY427" fmla="*/ 580161 h 1813301"/>
                <a:gd name="connsiteX428" fmla="*/ 355364 w 1276027"/>
                <a:gd name="connsiteY428" fmla="*/ 577475 h 1813301"/>
                <a:gd name="connsiteX429" fmla="*/ 357379 w 1276027"/>
                <a:gd name="connsiteY429" fmla="*/ 569751 h 1813301"/>
                <a:gd name="connsiteX430" fmla="*/ 376519 w 1276027"/>
                <a:gd name="connsiteY430" fmla="*/ 558670 h 1813301"/>
                <a:gd name="connsiteX431" fmla="*/ 384242 w 1276027"/>
                <a:gd name="connsiteY431" fmla="*/ 560685 h 1813301"/>
                <a:gd name="connsiteX432" fmla="*/ 382227 w 1276027"/>
                <a:gd name="connsiteY432" fmla="*/ 568409 h 1813301"/>
                <a:gd name="connsiteX433" fmla="*/ 363087 w 1276027"/>
                <a:gd name="connsiteY433" fmla="*/ 579490 h 1813301"/>
                <a:gd name="connsiteX434" fmla="*/ 360065 w 1276027"/>
                <a:gd name="connsiteY434" fmla="*/ 580161 h 1813301"/>
                <a:gd name="connsiteX435" fmla="*/ 407748 w 1276027"/>
                <a:gd name="connsiteY435" fmla="*/ 552626 h 1813301"/>
                <a:gd name="connsiteX436" fmla="*/ 403047 w 1276027"/>
                <a:gd name="connsiteY436" fmla="*/ 549940 h 1813301"/>
                <a:gd name="connsiteX437" fmla="*/ 405061 w 1276027"/>
                <a:gd name="connsiteY437" fmla="*/ 542216 h 1813301"/>
                <a:gd name="connsiteX438" fmla="*/ 424202 w 1276027"/>
                <a:gd name="connsiteY438" fmla="*/ 531135 h 1813301"/>
                <a:gd name="connsiteX439" fmla="*/ 431926 w 1276027"/>
                <a:gd name="connsiteY439" fmla="*/ 533150 h 1813301"/>
                <a:gd name="connsiteX440" fmla="*/ 429911 w 1276027"/>
                <a:gd name="connsiteY440" fmla="*/ 540873 h 1813301"/>
                <a:gd name="connsiteX441" fmla="*/ 410770 w 1276027"/>
                <a:gd name="connsiteY441" fmla="*/ 551954 h 1813301"/>
                <a:gd name="connsiteX442" fmla="*/ 407748 w 1276027"/>
                <a:gd name="connsiteY442" fmla="*/ 552626 h 1813301"/>
                <a:gd name="connsiteX443" fmla="*/ 1201571 w 1276027"/>
                <a:gd name="connsiteY443" fmla="*/ 529120 h 1813301"/>
                <a:gd name="connsiteX444" fmla="*/ 1195863 w 1276027"/>
                <a:gd name="connsiteY444" fmla="*/ 523747 h 1813301"/>
                <a:gd name="connsiteX445" fmla="*/ 1195863 w 1276027"/>
                <a:gd name="connsiteY445" fmla="*/ 501585 h 1813301"/>
                <a:gd name="connsiteX446" fmla="*/ 1201571 w 1276027"/>
                <a:gd name="connsiteY446" fmla="*/ 495876 h 1813301"/>
                <a:gd name="connsiteX447" fmla="*/ 1207280 w 1276027"/>
                <a:gd name="connsiteY447" fmla="*/ 501585 h 1813301"/>
                <a:gd name="connsiteX448" fmla="*/ 1207280 w 1276027"/>
                <a:gd name="connsiteY448" fmla="*/ 523747 h 1813301"/>
                <a:gd name="connsiteX449" fmla="*/ 1201571 w 1276027"/>
                <a:gd name="connsiteY449" fmla="*/ 529120 h 1813301"/>
                <a:gd name="connsiteX450" fmla="*/ 455767 w 1276027"/>
                <a:gd name="connsiteY450" fmla="*/ 525090 h 1813301"/>
                <a:gd name="connsiteX451" fmla="*/ 451066 w 1276027"/>
                <a:gd name="connsiteY451" fmla="*/ 522404 h 1813301"/>
                <a:gd name="connsiteX452" fmla="*/ 453081 w 1276027"/>
                <a:gd name="connsiteY452" fmla="*/ 514681 h 1813301"/>
                <a:gd name="connsiteX453" fmla="*/ 472221 w 1276027"/>
                <a:gd name="connsiteY453" fmla="*/ 503599 h 1813301"/>
                <a:gd name="connsiteX454" fmla="*/ 479608 w 1276027"/>
                <a:gd name="connsiteY454" fmla="*/ 505614 h 1813301"/>
                <a:gd name="connsiteX455" fmla="*/ 477594 w 1276027"/>
                <a:gd name="connsiteY455" fmla="*/ 513338 h 1813301"/>
                <a:gd name="connsiteX456" fmla="*/ 458454 w 1276027"/>
                <a:gd name="connsiteY456" fmla="*/ 524419 h 1813301"/>
                <a:gd name="connsiteX457" fmla="*/ 455767 w 1276027"/>
                <a:gd name="connsiteY457" fmla="*/ 525090 h 1813301"/>
                <a:gd name="connsiteX458" fmla="*/ 503786 w 1276027"/>
                <a:gd name="connsiteY458" fmla="*/ 497219 h 1813301"/>
                <a:gd name="connsiteX459" fmla="*/ 499085 w 1276027"/>
                <a:gd name="connsiteY459" fmla="*/ 494533 h 1813301"/>
                <a:gd name="connsiteX460" fmla="*/ 501100 w 1276027"/>
                <a:gd name="connsiteY460" fmla="*/ 486810 h 1813301"/>
                <a:gd name="connsiteX461" fmla="*/ 520240 w 1276027"/>
                <a:gd name="connsiteY461" fmla="*/ 475728 h 1813301"/>
                <a:gd name="connsiteX462" fmla="*/ 527963 w 1276027"/>
                <a:gd name="connsiteY462" fmla="*/ 477744 h 1813301"/>
                <a:gd name="connsiteX463" fmla="*/ 525948 w 1276027"/>
                <a:gd name="connsiteY463" fmla="*/ 485467 h 1813301"/>
                <a:gd name="connsiteX464" fmla="*/ 506808 w 1276027"/>
                <a:gd name="connsiteY464" fmla="*/ 496548 h 1813301"/>
                <a:gd name="connsiteX465" fmla="*/ 503786 w 1276027"/>
                <a:gd name="connsiteY465" fmla="*/ 497219 h 1813301"/>
                <a:gd name="connsiteX466" fmla="*/ 1201571 w 1276027"/>
                <a:gd name="connsiteY466" fmla="*/ 473714 h 1813301"/>
                <a:gd name="connsiteX467" fmla="*/ 1195863 w 1276027"/>
                <a:gd name="connsiteY467" fmla="*/ 468005 h 1813301"/>
                <a:gd name="connsiteX468" fmla="*/ 1195863 w 1276027"/>
                <a:gd name="connsiteY468" fmla="*/ 445842 h 1813301"/>
                <a:gd name="connsiteX469" fmla="*/ 1201571 w 1276027"/>
                <a:gd name="connsiteY469" fmla="*/ 440470 h 1813301"/>
                <a:gd name="connsiteX470" fmla="*/ 1207280 w 1276027"/>
                <a:gd name="connsiteY470" fmla="*/ 445842 h 1813301"/>
                <a:gd name="connsiteX471" fmla="*/ 1207280 w 1276027"/>
                <a:gd name="connsiteY471" fmla="*/ 468005 h 1813301"/>
                <a:gd name="connsiteX472" fmla="*/ 1201571 w 1276027"/>
                <a:gd name="connsiteY472" fmla="*/ 473714 h 1813301"/>
                <a:gd name="connsiteX473" fmla="*/ 551805 w 1276027"/>
                <a:gd name="connsiteY473" fmla="*/ 469684 h 1813301"/>
                <a:gd name="connsiteX474" fmla="*/ 547104 w 1276027"/>
                <a:gd name="connsiteY474" fmla="*/ 466998 h 1813301"/>
                <a:gd name="connsiteX475" fmla="*/ 549118 w 1276027"/>
                <a:gd name="connsiteY475" fmla="*/ 459275 h 1813301"/>
                <a:gd name="connsiteX476" fmla="*/ 568259 w 1276027"/>
                <a:gd name="connsiteY476" fmla="*/ 448193 h 1813301"/>
                <a:gd name="connsiteX477" fmla="*/ 575647 w 1276027"/>
                <a:gd name="connsiteY477" fmla="*/ 450208 h 1813301"/>
                <a:gd name="connsiteX478" fmla="*/ 573632 w 1276027"/>
                <a:gd name="connsiteY478" fmla="*/ 457931 h 1813301"/>
                <a:gd name="connsiteX479" fmla="*/ 554491 w 1276027"/>
                <a:gd name="connsiteY479" fmla="*/ 469012 h 1813301"/>
                <a:gd name="connsiteX480" fmla="*/ 551805 w 1276027"/>
                <a:gd name="connsiteY480" fmla="*/ 469684 h 1813301"/>
                <a:gd name="connsiteX481" fmla="*/ 599488 w 1276027"/>
                <a:gd name="connsiteY481" fmla="*/ 442149 h 1813301"/>
                <a:gd name="connsiteX482" fmla="*/ 594787 w 1276027"/>
                <a:gd name="connsiteY482" fmla="*/ 439462 h 1813301"/>
                <a:gd name="connsiteX483" fmla="*/ 596802 w 1276027"/>
                <a:gd name="connsiteY483" fmla="*/ 431739 h 1813301"/>
                <a:gd name="connsiteX484" fmla="*/ 615942 w 1276027"/>
                <a:gd name="connsiteY484" fmla="*/ 420658 h 1813301"/>
                <a:gd name="connsiteX485" fmla="*/ 623665 w 1276027"/>
                <a:gd name="connsiteY485" fmla="*/ 422672 h 1813301"/>
                <a:gd name="connsiteX486" fmla="*/ 621651 w 1276027"/>
                <a:gd name="connsiteY486" fmla="*/ 430396 h 1813301"/>
                <a:gd name="connsiteX487" fmla="*/ 602510 w 1276027"/>
                <a:gd name="connsiteY487" fmla="*/ 441477 h 1813301"/>
                <a:gd name="connsiteX488" fmla="*/ 599488 w 1276027"/>
                <a:gd name="connsiteY488" fmla="*/ 442149 h 1813301"/>
                <a:gd name="connsiteX489" fmla="*/ 1201571 w 1276027"/>
                <a:gd name="connsiteY489" fmla="*/ 418643 h 1813301"/>
                <a:gd name="connsiteX490" fmla="*/ 1195863 w 1276027"/>
                <a:gd name="connsiteY490" fmla="*/ 413270 h 1813301"/>
                <a:gd name="connsiteX491" fmla="*/ 1195863 w 1276027"/>
                <a:gd name="connsiteY491" fmla="*/ 391108 h 1813301"/>
                <a:gd name="connsiteX492" fmla="*/ 1201571 w 1276027"/>
                <a:gd name="connsiteY492" fmla="*/ 385399 h 1813301"/>
                <a:gd name="connsiteX493" fmla="*/ 1207280 w 1276027"/>
                <a:gd name="connsiteY493" fmla="*/ 391108 h 1813301"/>
                <a:gd name="connsiteX494" fmla="*/ 1207280 w 1276027"/>
                <a:gd name="connsiteY494" fmla="*/ 413270 h 1813301"/>
                <a:gd name="connsiteX495" fmla="*/ 1201571 w 1276027"/>
                <a:gd name="connsiteY495" fmla="*/ 418643 h 1813301"/>
                <a:gd name="connsiteX496" fmla="*/ 647507 w 1276027"/>
                <a:gd name="connsiteY496" fmla="*/ 414614 h 1813301"/>
                <a:gd name="connsiteX497" fmla="*/ 642806 w 1276027"/>
                <a:gd name="connsiteY497" fmla="*/ 411927 h 1813301"/>
                <a:gd name="connsiteX498" fmla="*/ 644821 w 1276027"/>
                <a:gd name="connsiteY498" fmla="*/ 404204 h 1813301"/>
                <a:gd name="connsiteX499" fmla="*/ 663961 w 1276027"/>
                <a:gd name="connsiteY499" fmla="*/ 393123 h 1813301"/>
                <a:gd name="connsiteX500" fmla="*/ 671684 w 1276027"/>
                <a:gd name="connsiteY500" fmla="*/ 395137 h 1813301"/>
                <a:gd name="connsiteX501" fmla="*/ 669669 w 1276027"/>
                <a:gd name="connsiteY501" fmla="*/ 402860 h 1813301"/>
                <a:gd name="connsiteX502" fmla="*/ 650529 w 1276027"/>
                <a:gd name="connsiteY502" fmla="*/ 413942 h 1813301"/>
                <a:gd name="connsiteX503" fmla="*/ 647507 w 1276027"/>
                <a:gd name="connsiteY503" fmla="*/ 414614 h 1813301"/>
                <a:gd name="connsiteX504" fmla="*/ 695526 w 1276027"/>
                <a:gd name="connsiteY504" fmla="*/ 387078 h 1813301"/>
                <a:gd name="connsiteX505" fmla="*/ 690825 w 1276027"/>
                <a:gd name="connsiteY505" fmla="*/ 384392 h 1813301"/>
                <a:gd name="connsiteX506" fmla="*/ 692839 w 1276027"/>
                <a:gd name="connsiteY506" fmla="*/ 376668 h 1813301"/>
                <a:gd name="connsiteX507" fmla="*/ 711980 w 1276027"/>
                <a:gd name="connsiteY507" fmla="*/ 365587 h 1813301"/>
                <a:gd name="connsiteX508" fmla="*/ 719704 w 1276027"/>
                <a:gd name="connsiteY508" fmla="*/ 367602 h 1813301"/>
                <a:gd name="connsiteX509" fmla="*/ 717688 w 1276027"/>
                <a:gd name="connsiteY509" fmla="*/ 375325 h 1813301"/>
                <a:gd name="connsiteX510" fmla="*/ 698548 w 1276027"/>
                <a:gd name="connsiteY510" fmla="*/ 386407 h 1813301"/>
                <a:gd name="connsiteX511" fmla="*/ 695526 w 1276027"/>
                <a:gd name="connsiteY511" fmla="*/ 387078 h 1813301"/>
                <a:gd name="connsiteX512" fmla="*/ 1201571 w 1276027"/>
                <a:gd name="connsiteY512" fmla="*/ 363237 h 1813301"/>
                <a:gd name="connsiteX513" fmla="*/ 1195863 w 1276027"/>
                <a:gd name="connsiteY513" fmla="*/ 357528 h 1813301"/>
                <a:gd name="connsiteX514" fmla="*/ 1195863 w 1276027"/>
                <a:gd name="connsiteY514" fmla="*/ 335366 h 1813301"/>
                <a:gd name="connsiteX515" fmla="*/ 1201571 w 1276027"/>
                <a:gd name="connsiteY515" fmla="*/ 329993 h 1813301"/>
                <a:gd name="connsiteX516" fmla="*/ 1207280 w 1276027"/>
                <a:gd name="connsiteY516" fmla="*/ 335366 h 1813301"/>
                <a:gd name="connsiteX517" fmla="*/ 1207280 w 1276027"/>
                <a:gd name="connsiteY517" fmla="*/ 357528 h 1813301"/>
                <a:gd name="connsiteX518" fmla="*/ 1201571 w 1276027"/>
                <a:gd name="connsiteY518" fmla="*/ 363237 h 1813301"/>
                <a:gd name="connsiteX519" fmla="*/ 743545 w 1276027"/>
                <a:gd name="connsiteY519" fmla="*/ 359543 h 1813301"/>
                <a:gd name="connsiteX520" fmla="*/ 738843 w 1276027"/>
                <a:gd name="connsiteY520" fmla="*/ 356857 h 1813301"/>
                <a:gd name="connsiteX521" fmla="*/ 740858 w 1276027"/>
                <a:gd name="connsiteY521" fmla="*/ 349133 h 1813301"/>
                <a:gd name="connsiteX522" fmla="*/ 759999 w 1276027"/>
                <a:gd name="connsiteY522" fmla="*/ 338052 h 1813301"/>
                <a:gd name="connsiteX523" fmla="*/ 767722 w 1276027"/>
                <a:gd name="connsiteY523" fmla="*/ 340067 h 1813301"/>
                <a:gd name="connsiteX524" fmla="*/ 765708 w 1276027"/>
                <a:gd name="connsiteY524" fmla="*/ 347790 h 1813301"/>
                <a:gd name="connsiteX525" fmla="*/ 746567 w 1276027"/>
                <a:gd name="connsiteY525" fmla="*/ 358871 h 1813301"/>
                <a:gd name="connsiteX526" fmla="*/ 743545 w 1276027"/>
                <a:gd name="connsiteY526" fmla="*/ 359543 h 1813301"/>
                <a:gd name="connsiteX527" fmla="*/ 791227 w 1276027"/>
                <a:gd name="connsiteY527" fmla="*/ 331672 h 1813301"/>
                <a:gd name="connsiteX528" fmla="*/ 786527 w 1276027"/>
                <a:gd name="connsiteY528" fmla="*/ 328985 h 1813301"/>
                <a:gd name="connsiteX529" fmla="*/ 788542 w 1276027"/>
                <a:gd name="connsiteY529" fmla="*/ 321262 h 1813301"/>
                <a:gd name="connsiteX530" fmla="*/ 807682 w 1276027"/>
                <a:gd name="connsiteY530" fmla="*/ 310181 h 1813301"/>
                <a:gd name="connsiteX531" fmla="*/ 815405 w 1276027"/>
                <a:gd name="connsiteY531" fmla="*/ 312196 h 1813301"/>
                <a:gd name="connsiteX532" fmla="*/ 813390 w 1276027"/>
                <a:gd name="connsiteY532" fmla="*/ 319919 h 1813301"/>
                <a:gd name="connsiteX533" fmla="*/ 794251 w 1276027"/>
                <a:gd name="connsiteY533" fmla="*/ 331000 h 1813301"/>
                <a:gd name="connsiteX534" fmla="*/ 791227 w 1276027"/>
                <a:gd name="connsiteY534" fmla="*/ 331672 h 1813301"/>
                <a:gd name="connsiteX535" fmla="*/ 1201571 w 1276027"/>
                <a:gd name="connsiteY535" fmla="*/ 307830 h 1813301"/>
                <a:gd name="connsiteX536" fmla="*/ 1195863 w 1276027"/>
                <a:gd name="connsiteY536" fmla="*/ 302122 h 1813301"/>
                <a:gd name="connsiteX537" fmla="*/ 1195863 w 1276027"/>
                <a:gd name="connsiteY537" fmla="*/ 279959 h 1813301"/>
                <a:gd name="connsiteX538" fmla="*/ 1201571 w 1276027"/>
                <a:gd name="connsiteY538" fmla="*/ 274250 h 1813301"/>
                <a:gd name="connsiteX539" fmla="*/ 1207280 w 1276027"/>
                <a:gd name="connsiteY539" fmla="*/ 279959 h 1813301"/>
                <a:gd name="connsiteX540" fmla="*/ 1207280 w 1276027"/>
                <a:gd name="connsiteY540" fmla="*/ 302122 h 1813301"/>
                <a:gd name="connsiteX541" fmla="*/ 1201571 w 1276027"/>
                <a:gd name="connsiteY541" fmla="*/ 307830 h 1813301"/>
                <a:gd name="connsiteX542" fmla="*/ 839247 w 1276027"/>
                <a:gd name="connsiteY542" fmla="*/ 304136 h 1813301"/>
                <a:gd name="connsiteX543" fmla="*/ 834545 w 1276027"/>
                <a:gd name="connsiteY543" fmla="*/ 301450 h 1813301"/>
                <a:gd name="connsiteX544" fmla="*/ 836560 w 1276027"/>
                <a:gd name="connsiteY544" fmla="*/ 293727 h 1813301"/>
                <a:gd name="connsiteX545" fmla="*/ 855701 w 1276027"/>
                <a:gd name="connsiteY545" fmla="*/ 282645 h 1813301"/>
                <a:gd name="connsiteX546" fmla="*/ 863425 w 1276027"/>
                <a:gd name="connsiteY546" fmla="*/ 284660 h 1813301"/>
                <a:gd name="connsiteX547" fmla="*/ 861410 w 1276027"/>
                <a:gd name="connsiteY547" fmla="*/ 292384 h 1813301"/>
                <a:gd name="connsiteX548" fmla="*/ 842269 w 1276027"/>
                <a:gd name="connsiteY548" fmla="*/ 303465 h 1813301"/>
                <a:gd name="connsiteX549" fmla="*/ 839247 w 1276027"/>
                <a:gd name="connsiteY549" fmla="*/ 304136 h 1813301"/>
                <a:gd name="connsiteX550" fmla="*/ 887266 w 1276027"/>
                <a:gd name="connsiteY550" fmla="*/ 276601 h 1813301"/>
                <a:gd name="connsiteX551" fmla="*/ 882564 w 1276027"/>
                <a:gd name="connsiteY551" fmla="*/ 273915 h 1813301"/>
                <a:gd name="connsiteX552" fmla="*/ 884579 w 1276027"/>
                <a:gd name="connsiteY552" fmla="*/ 266192 h 1813301"/>
                <a:gd name="connsiteX553" fmla="*/ 903720 w 1276027"/>
                <a:gd name="connsiteY553" fmla="*/ 255110 h 1813301"/>
                <a:gd name="connsiteX554" fmla="*/ 911107 w 1276027"/>
                <a:gd name="connsiteY554" fmla="*/ 257125 h 1813301"/>
                <a:gd name="connsiteX555" fmla="*/ 909092 w 1276027"/>
                <a:gd name="connsiteY555" fmla="*/ 264848 h 1813301"/>
                <a:gd name="connsiteX556" fmla="*/ 889952 w 1276027"/>
                <a:gd name="connsiteY556" fmla="*/ 275929 h 1813301"/>
                <a:gd name="connsiteX557" fmla="*/ 887266 w 1276027"/>
                <a:gd name="connsiteY557" fmla="*/ 276601 h 1813301"/>
                <a:gd name="connsiteX558" fmla="*/ 1201571 w 1276027"/>
                <a:gd name="connsiteY558" fmla="*/ 252424 h 1813301"/>
                <a:gd name="connsiteX559" fmla="*/ 1195863 w 1276027"/>
                <a:gd name="connsiteY559" fmla="*/ 247051 h 1813301"/>
                <a:gd name="connsiteX560" fmla="*/ 1195863 w 1276027"/>
                <a:gd name="connsiteY560" fmla="*/ 224888 h 1813301"/>
                <a:gd name="connsiteX561" fmla="*/ 1201571 w 1276027"/>
                <a:gd name="connsiteY561" fmla="*/ 219516 h 1813301"/>
                <a:gd name="connsiteX562" fmla="*/ 1207280 w 1276027"/>
                <a:gd name="connsiteY562" fmla="*/ 224888 h 1813301"/>
                <a:gd name="connsiteX563" fmla="*/ 1207280 w 1276027"/>
                <a:gd name="connsiteY563" fmla="*/ 247051 h 1813301"/>
                <a:gd name="connsiteX564" fmla="*/ 1201571 w 1276027"/>
                <a:gd name="connsiteY564" fmla="*/ 252424 h 1813301"/>
                <a:gd name="connsiteX565" fmla="*/ 935284 w 1276027"/>
                <a:gd name="connsiteY565" fmla="*/ 249066 h 1813301"/>
                <a:gd name="connsiteX566" fmla="*/ 930584 w 1276027"/>
                <a:gd name="connsiteY566" fmla="*/ 246379 h 1813301"/>
                <a:gd name="connsiteX567" fmla="*/ 932599 w 1276027"/>
                <a:gd name="connsiteY567" fmla="*/ 238656 h 1813301"/>
                <a:gd name="connsiteX568" fmla="*/ 951738 w 1276027"/>
                <a:gd name="connsiteY568" fmla="*/ 227575 h 1813301"/>
                <a:gd name="connsiteX569" fmla="*/ 959462 w 1276027"/>
                <a:gd name="connsiteY569" fmla="*/ 229589 h 1813301"/>
                <a:gd name="connsiteX570" fmla="*/ 957447 w 1276027"/>
                <a:gd name="connsiteY570" fmla="*/ 237313 h 1813301"/>
                <a:gd name="connsiteX571" fmla="*/ 938307 w 1276027"/>
                <a:gd name="connsiteY571" fmla="*/ 248394 h 1813301"/>
                <a:gd name="connsiteX572" fmla="*/ 935284 w 1276027"/>
                <a:gd name="connsiteY572" fmla="*/ 249066 h 1813301"/>
                <a:gd name="connsiteX573" fmla="*/ 982968 w 1276027"/>
                <a:gd name="connsiteY573" fmla="*/ 221531 h 1813301"/>
                <a:gd name="connsiteX574" fmla="*/ 978266 w 1276027"/>
                <a:gd name="connsiteY574" fmla="*/ 218844 h 1813301"/>
                <a:gd name="connsiteX575" fmla="*/ 980281 w 1276027"/>
                <a:gd name="connsiteY575" fmla="*/ 211121 h 1813301"/>
                <a:gd name="connsiteX576" fmla="*/ 999422 w 1276027"/>
                <a:gd name="connsiteY576" fmla="*/ 200040 h 1813301"/>
                <a:gd name="connsiteX577" fmla="*/ 1006809 w 1276027"/>
                <a:gd name="connsiteY577" fmla="*/ 202054 h 1813301"/>
                <a:gd name="connsiteX578" fmla="*/ 1004795 w 1276027"/>
                <a:gd name="connsiteY578" fmla="*/ 209777 h 1813301"/>
                <a:gd name="connsiteX579" fmla="*/ 985654 w 1276027"/>
                <a:gd name="connsiteY579" fmla="*/ 220859 h 1813301"/>
                <a:gd name="connsiteX580" fmla="*/ 982968 w 1276027"/>
                <a:gd name="connsiteY580" fmla="*/ 221531 h 1813301"/>
                <a:gd name="connsiteX581" fmla="*/ 1201571 w 1276027"/>
                <a:gd name="connsiteY581" fmla="*/ 197353 h 1813301"/>
                <a:gd name="connsiteX582" fmla="*/ 1195863 w 1276027"/>
                <a:gd name="connsiteY582" fmla="*/ 191645 h 1813301"/>
                <a:gd name="connsiteX583" fmla="*/ 1195863 w 1276027"/>
                <a:gd name="connsiteY583" fmla="*/ 169482 h 1813301"/>
                <a:gd name="connsiteX584" fmla="*/ 1201571 w 1276027"/>
                <a:gd name="connsiteY584" fmla="*/ 163773 h 1813301"/>
                <a:gd name="connsiteX585" fmla="*/ 1207280 w 1276027"/>
                <a:gd name="connsiteY585" fmla="*/ 169482 h 1813301"/>
                <a:gd name="connsiteX586" fmla="*/ 1207280 w 1276027"/>
                <a:gd name="connsiteY586" fmla="*/ 191645 h 1813301"/>
                <a:gd name="connsiteX587" fmla="*/ 1201571 w 1276027"/>
                <a:gd name="connsiteY587" fmla="*/ 197353 h 1813301"/>
                <a:gd name="connsiteX588" fmla="*/ 1030987 w 1276027"/>
                <a:gd name="connsiteY588" fmla="*/ 193659 h 1813301"/>
                <a:gd name="connsiteX589" fmla="*/ 1026285 w 1276027"/>
                <a:gd name="connsiteY589" fmla="*/ 190973 h 1813301"/>
                <a:gd name="connsiteX590" fmla="*/ 1028300 w 1276027"/>
                <a:gd name="connsiteY590" fmla="*/ 183250 h 1813301"/>
                <a:gd name="connsiteX591" fmla="*/ 1047440 w 1276027"/>
                <a:gd name="connsiteY591" fmla="*/ 172168 h 1813301"/>
                <a:gd name="connsiteX592" fmla="*/ 1055164 w 1276027"/>
                <a:gd name="connsiteY592" fmla="*/ 174183 h 1813301"/>
                <a:gd name="connsiteX593" fmla="*/ 1053149 w 1276027"/>
                <a:gd name="connsiteY593" fmla="*/ 181906 h 1813301"/>
                <a:gd name="connsiteX594" fmla="*/ 1034009 w 1276027"/>
                <a:gd name="connsiteY594" fmla="*/ 192988 h 1813301"/>
                <a:gd name="connsiteX595" fmla="*/ 1030987 w 1276027"/>
                <a:gd name="connsiteY595" fmla="*/ 193659 h 1813301"/>
                <a:gd name="connsiteX596" fmla="*/ 1079005 w 1276027"/>
                <a:gd name="connsiteY596" fmla="*/ 166124 h 1813301"/>
                <a:gd name="connsiteX597" fmla="*/ 1074305 w 1276027"/>
                <a:gd name="connsiteY597" fmla="*/ 163438 h 1813301"/>
                <a:gd name="connsiteX598" fmla="*/ 1076319 w 1276027"/>
                <a:gd name="connsiteY598" fmla="*/ 155714 h 1813301"/>
                <a:gd name="connsiteX599" fmla="*/ 1095459 w 1276027"/>
                <a:gd name="connsiteY599" fmla="*/ 144633 h 1813301"/>
                <a:gd name="connsiteX600" fmla="*/ 1103183 w 1276027"/>
                <a:gd name="connsiteY600" fmla="*/ 146648 h 1813301"/>
                <a:gd name="connsiteX601" fmla="*/ 1101168 w 1276027"/>
                <a:gd name="connsiteY601" fmla="*/ 154371 h 1813301"/>
                <a:gd name="connsiteX602" fmla="*/ 1082027 w 1276027"/>
                <a:gd name="connsiteY602" fmla="*/ 165453 h 1813301"/>
                <a:gd name="connsiteX603" fmla="*/ 1079005 w 1276027"/>
                <a:gd name="connsiteY603" fmla="*/ 166124 h 1813301"/>
                <a:gd name="connsiteX604" fmla="*/ 1201571 w 1276027"/>
                <a:gd name="connsiteY604" fmla="*/ 141947 h 1813301"/>
                <a:gd name="connsiteX605" fmla="*/ 1195863 w 1276027"/>
                <a:gd name="connsiteY605" fmla="*/ 136238 h 1813301"/>
                <a:gd name="connsiteX606" fmla="*/ 1195863 w 1276027"/>
                <a:gd name="connsiteY606" fmla="*/ 114411 h 1813301"/>
                <a:gd name="connsiteX607" fmla="*/ 1201571 w 1276027"/>
                <a:gd name="connsiteY607" fmla="*/ 108703 h 1813301"/>
                <a:gd name="connsiteX608" fmla="*/ 1207280 w 1276027"/>
                <a:gd name="connsiteY608" fmla="*/ 114411 h 1813301"/>
                <a:gd name="connsiteX609" fmla="*/ 1207280 w 1276027"/>
                <a:gd name="connsiteY609" fmla="*/ 136574 h 1813301"/>
                <a:gd name="connsiteX610" fmla="*/ 1201571 w 1276027"/>
                <a:gd name="connsiteY610" fmla="*/ 141947 h 1813301"/>
                <a:gd name="connsiteX611" fmla="*/ 1127024 w 1276027"/>
                <a:gd name="connsiteY611" fmla="*/ 138589 h 1813301"/>
                <a:gd name="connsiteX612" fmla="*/ 1122323 w 1276027"/>
                <a:gd name="connsiteY612" fmla="*/ 135902 h 1813301"/>
                <a:gd name="connsiteX613" fmla="*/ 1124338 w 1276027"/>
                <a:gd name="connsiteY613" fmla="*/ 128179 h 1813301"/>
                <a:gd name="connsiteX614" fmla="*/ 1143479 w 1276027"/>
                <a:gd name="connsiteY614" fmla="*/ 117098 h 1813301"/>
                <a:gd name="connsiteX615" fmla="*/ 1151201 w 1276027"/>
                <a:gd name="connsiteY615" fmla="*/ 119112 h 1813301"/>
                <a:gd name="connsiteX616" fmla="*/ 1149187 w 1276027"/>
                <a:gd name="connsiteY616" fmla="*/ 126836 h 1813301"/>
                <a:gd name="connsiteX617" fmla="*/ 1130047 w 1276027"/>
                <a:gd name="connsiteY617" fmla="*/ 137917 h 1813301"/>
                <a:gd name="connsiteX618" fmla="*/ 1127024 w 1276027"/>
                <a:gd name="connsiteY618" fmla="*/ 138589 h 1813301"/>
                <a:gd name="connsiteX619" fmla="*/ 1174708 w 1276027"/>
                <a:gd name="connsiteY619" fmla="*/ 111053 h 1813301"/>
                <a:gd name="connsiteX620" fmla="*/ 1170006 w 1276027"/>
                <a:gd name="connsiteY620" fmla="*/ 108367 h 1813301"/>
                <a:gd name="connsiteX621" fmla="*/ 1172022 w 1276027"/>
                <a:gd name="connsiteY621" fmla="*/ 100644 h 1813301"/>
                <a:gd name="connsiteX622" fmla="*/ 1191161 w 1276027"/>
                <a:gd name="connsiteY622" fmla="*/ 89562 h 1813301"/>
                <a:gd name="connsiteX623" fmla="*/ 1198885 w 1276027"/>
                <a:gd name="connsiteY623" fmla="*/ 91577 h 1813301"/>
                <a:gd name="connsiteX624" fmla="*/ 1196870 w 1276027"/>
                <a:gd name="connsiteY624" fmla="*/ 99301 h 1813301"/>
                <a:gd name="connsiteX625" fmla="*/ 1177730 w 1276027"/>
                <a:gd name="connsiteY625" fmla="*/ 110382 h 1813301"/>
                <a:gd name="connsiteX626" fmla="*/ 1174708 w 1276027"/>
                <a:gd name="connsiteY626" fmla="*/ 111053 h 1813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Lst>
              <a:rect l="l" t="t" r="r" b="b"/>
              <a:pathLst>
                <a:path w="1276027" h="1813301">
                  <a:moveTo>
                    <a:pt x="138439" y="1732951"/>
                  </a:moveTo>
                  <a:cubicBezTo>
                    <a:pt x="130380" y="1732951"/>
                    <a:pt x="121985" y="1730601"/>
                    <a:pt x="114597" y="1726571"/>
                  </a:cubicBezTo>
                  <a:cubicBezTo>
                    <a:pt x="111912" y="1725228"/>
                    <a:pt x="110904" y="1721870"/>
                    <a:pt x="112247" y="1719183"/>
                  </a:cubicBezTo>
                  <a:cubicBezTo>
                    <a:pt x="113590" y="1716497"/>
                    <a:pt x="117284" y="1715489"/>
                    <a:pt x="119634" y="1716833"/>
                  </a:cubicBezTo>
                  <a:cubicBezTo>
                    <a:pt x="130716" y="1722877"/>
                    <a:pt x="143812" y="1723213"/>
                    <a:pt x="154557" y="1717840"/>
                  </a:cubicBezTo>
                  <a:cubicBezTo>
                    <a:pt x="157244" y="1716497"/>
                    <a:pt x="160601" y="1717505"/>
                    <a:pt x="161945" y="1720191"/>
                  </a:cubicBezTo>
                  <a:cubicBezTo>
                    <a:pt x="163288" y="1722877"/>
                    <a:pt x="162281" y="1726235"/>
                    <a:pt x="159594" y="1727578"/>
                  </a:cubicBezTo>
                  <a:cubicBezTo>
                    <a:pt x="152879" y="1731272"/>
                    <a:pt x="145826" y="1732951"/>
                    <a:pt x="138439" y="1732951"/>
                  </a:cubicBezTo>
                  <a:close/>
                  <a:moveTo>
                    <a:pt x="186122" y="1712132"/>
                  </a:moveTo>
                  <a:cubicBezTo>
                    <a:pt x="184108" y="1712132"/>
                    <a:pt x="182429" y="1711124"/>
                    <a:pt x="181422" y="1709445"/>
                  </a:cubicBezTo>
                  <a:cubicBezTo>
                    <a:pt x="179742" y="1706759"/>
                    <a:pt x="180749" y="1703401"/>
                    <a:pt x="183436" y="1701722"/>
                  </a:cubicBezTo>
                  <a:lnTo>
                    <a:pt x="202576" y="1690641"/>
                  </a:lnTo>
                  <a:cubicBezTo>
                    <a:pt x="205263" y="1688962"/>
                    <a:pt x="208621" y="1689969"/>
                    <a:pt x="210300" y="1692655"/>
                  </a:cubicBezTo>
                  <a:cubicBezTo>
                    <a:pt x="211978" y="1695342"/>
                    <a:pt x="210971" y="1698700"/>
                    <a:pt x="208285" y="1700379"/>
                  </a:cubicBezTo>
                  <a:lnTo>
                    <a:pt x="189144" y="1711460"/>
                  </a:lnTo>
                  <a:cubicBezTo>
                    <a:pt x="188137" y="1711796"/>
                    <a:pt x="187130" y="1712132"/>
                    <a:pt x="186122" y="1712132"/>
                  </a:cubicBezTo>
                  <a:close/>
                  <a:moveTo>
                    <a:pt x="96464" y="1702729"/>
                  </a:moveTo>
                  <a:cubicBezTo>
                    <a:pt x="94114" y="1702729"/>
                    <a:pt x="92100" y="1701386"/>
                    <a:pt x="91092" y="1698700"/>
                  </a:cubicBezTo>
                  <a:cubicBezTo>
                    <a:pt x="89413" y="1693663"/>
                    <a:pt x="88742" y="1688626"/>
                    <a:pt x="88742" y="1683253"/>
                  </a:cubicBezTo>
                  <a:lnTo>
                    <a:pt x="88742" y="1675194"/>
                  </a:lnTo>
                  <a:cubicBezTo>
                    <a:pt x="88742" y="1672172"/>
                    <a:pt x="91092" y="1669822"/>
                    <a:pt x="94449" y="1669822"/>
                  </a:cubicBezTo>
                  <a:cubicBezTo>
                    <a:pt x="97473" y="1669822"/>
                    <a:pt x="100158" y="1672172"/>
                    <a:pt x="100158" y="1675194"/>
                  </a:cubicBezTo>
                  <a:lnTo>
                    <a:pt x="100158" y="1683253"/>
                  </a:lnTo>
                  <a:cubicBezTo>
                    <a:pt x="100158" y="1687619"/>
                    <a:pt x="100830" y="1691648"/>
                    <a:pt x="101837" y="1695342"/>
                  </a:cubicBezTo>
                  <a:cubicBezTo>
                    <a:pt x="102844" y="1698364"/>
                    <a:pt x="101166" y="1701386"/>
                    <a:pt x="98144" y="1702393"/>
                  </a:cubicBezTo>
                  <a:cubicBezTo>
                    <a:pt x="97473" y="1702393"/>
                    <a:pt x="96800" y="1702729"/>
                    <a:pt x="96464" y="1702729"/>
                  </a:cubicBezTo>
                  <a:close/>
                  <a:moveTo>
                    <a:pt x="234141" y="1684261"/>
                  </a:moveTo>
                  <a:cubicBezTo>
                    <a:pt x="232126" y="1684261"/>
                    <a:pt x="230448" y="1683253"/>
                    <a:pt x="229440" y="1681574"/>
                  </a:cubicBezTo>
                  <a:cubicBezTo>
                    <a:pt x="227761" y="1678888"/>
                    <a:pt x="228768" y="1675530"/>
                    <a:pt x="231455" y="1673851"/>
                  </a:cubicBezTo>
                  <a:lnTo>
                    <a:pt x="250596" y="1662770"/>
                  </a:lnTo>
                  <a:cubicBezTo>
                    <a:pt x="253282" y="1661090"/>
                    <a:pt x="256640" y="1662098"/>
                    <a:pt x="258318" y="1664784"/>
                  </a:cubicBezTo>
                  <a:cubicBezTo>
                    <a:pt x="259998" y="1667471"/>
                    <a:pt x="258991" y="1670829"/>
                    <a:pt x="256304" y="1672507"/>
                  </a:cubicBezTo>
                  <a:lnTo>
                    <a:pt x="237163" y="1683589"/>
                  </a:lnTo>
                  <a:cubicBezTo>
                    <a:pt x="236156" y="1684261"/>
                    <a:pt x="235148" y="1684261"/>
                    <a:pt x="234141" y="1684261"/>
                  </a:cubicBezTo>
                  <a:close/>
                  <a:moveTo>
                    <a:pt x="282161" y="1656725"/>
                  </a:moveTo>
                  <a:cubicBezTo>
                    <a:pt x="280145" y="1656725"/>
                    <a:pt x="278466" y="1655718"/>
                    <a:pt x="277459" y="1654039"/>
                  </a:cubicBezTo>
                  <a:cubicBezTo>
                    <a:pt x="275780" y="1651353"/>
                    <a:pt x="276788" y="1647994"/>
                    <a:pt x="279474" y="1646315"/>
                  </a:cubicBezTo>
                  <a:lnTo>
                    <a:pt x="298614" y="1635234"/>
                  </a:lnTo>
                  <a:cubicBezTo>
                    <a:pt x="301300" y="1633555"/>
                    <a:pt x="304658" y="1634563"/>
                    <a:pt x="306337" y="1637249"/>
                  </a:cubicBezTo>
                  <a:cubicBezTo>
                    <a:pt x="308017" y="1639935"/>
                    <a:pt x="307009" y="1643293"/>
                    <a:pt x="304322" y="1644972"/>
                  </a:cubicBezTo>
                  <a:lnTo>
                    <a:pt x="285183" y="1656054"/>
                  </a:lnTo>
                  <a:cubicBezTo>
                    <a:pt x="283839" y="1656725"/>
                    <a:pt x="283168" y="1656725"/>
                    <a:pt x="282161" y="1656725"/>
                  </a:cubicBezTo>
                  <a:close/>
                  <a:moveTo>
                    <a:pt x="94449" y="1647659"/>
                  </a:moveTo>
                  <a:cubicBezTo>
                    <a:pt x="91427" y="1647659"/>
                    <a:pt x="88742" y="1645308"/>
                    <a:pt x="88742" y="1641950"/>
                  </a:cubicBezTo>
                  <a:lnTo>
                    <a:pt x="88742" y="1619788"/>
                  </a:lnTo>
                  <a:cubicBezTo>
                    <a:pt x="88742" y="1616766"/>
                    <a:pt x="91092" y="1614079"/>
                    <a:pt x="94449" y="1614079"/>
                  </a:cubicBezTo>
                  <a:cubicBezTo>
                    <a:pt x="97473" y="1614079"/>
                    <a:pt x="100158" y="1616429"/>
                    <a:pt x="100158" y="1619788"/>
                  </a:cubicBezTo>
                  <a:lnTo>
                    <a:pt x="100158" y="1641950"/>
                  </a:lnTo>
                  <a:cubicBezTo>
                    <a:pt x="99822" y="1644972"/>
                    <a:pt x="97473" y="1647659"/>
                    <a:pt x="94449" y="1647659"/>
                  </a:cubicBezTo>
                  <a:close/>
                  <a:moveTo>
                    <a:pt x="330179" y="1629190"/>
                  </a:moveTo>
                  <a:cubicBezTo>
                    <a:pt x="328165" y="1629190"/>
                    <a:pt x="326485" y="1628183"/>
                    <a:pt x="325478" y="1626503"/>
                  </a:cubicBezTo>
                  <a:cubicBezTo>
                    <a:pt x="323799" y="1623817"/>
                    <a:pt x="324806" y="1620459"/>
                    <a:pt x="327492" y="1618780"/>
                  </a:cubicBezTo>
                  <a:lnTo>
                    <a:pt x="346633" y="1607699"/>
                  </a:lnTo>
                  <a:cubicBezTo>
                    <a:pt x="349320" y="1606020"/>
                    <a:pt x="352677" y="1607027"/>
                    <a:pt x="354357" y="1609714"/>
                  </a:cubicBezTo>
                  <a:cubicBezTo>
                    <a:pt x="356035" y="1612400"/>
                    <a:pt x="355028" y="1615758"/>
                    <a:pt x="352342" y="1617437"/>
                  </a:cubicBezTo>
                  <a:lnTo>
                    <a:pt x="333201" y="1628518"/>
                  </a:lnTo>
                  <a:cubicBezTo>
                    <a:pt x="331858" y="1628854"/>
                    <a:pt x="330851" y="1629190"/>
                    <a:pt x="330179" y="1629190"/>
                  </a:cubicBezTo>
                  <a:close/>
                  <a:moveTo>
                    <a:pt x="377862" y="1601654"/>
                  </a:moveTo>
                  <a:cubicBezTo>
                    <a:pt x="375847" y="1601654"/>
                    <a:pt x="374169" y="1600647"/>
                    <a:pt x="373161" y="1598968"/>
                  </a:cubicBezTo>
                  <a:cubicBezTo>
                    <a:pt x="371482" y="1596282"/>
                    <a:pt x="372489" y="1592924"/>
                    <a:pt x="375176" y="1591245"/>
                  </a:cubicBezTo>
                  <a:lnTo>
                    <a:pt x="394317" y="1580163"/>
                  </a:lnTo>
                  <a:cubicBezTo>
                    <a:pt x="397003" y="1578485"/>
                    <a:pt x="400361" y="1579492"/>
                    <a:pt x="402039" y="1582179"/>
                  </a:cubicBezTo>
                  <a:cubicBezTo>
                    <a:pt x="403719" y="1584865"/>
                    <a:pt x="402712" y="1588223"/>
                    <a:pt x="400025" y="1589902"/>
                  </a:cubicBezTo>
                  <a:lnTo>
                    <a:pt x="380884" y="1600983"/>
                  </a:lnTo>
                  <a:cubicBezTo>
                    <a:pt x="379877" y="1601319"/>
                    <a:pt x="378869" y="1601654"/>
                    <a:pt x="377862" y="1601654"/>
                  </a:cubicBezTo>
                  <a:close/>
                  <a:moveTo>
                    <a:pt x="94449" y="1592252"/>
                  </a:moveTo>
                  <a:cubicBezTo>
                    <a:pt x="91427" y="1592252"/>
                    <a:pt x="88742" y="1589902"/>
                    <a:pt x="88742" y="1586544"/>
                  </a:cubicBezTo>
                  <a:lnTo>
                    <a:pt x="88742" y="1564381"/>
                  </a:lnTo>
                  <a:cubicBezTo>
                    <a:pt x="88742" y="1561359"/>
                    <a:pt x="91092" y="1558672"/>
                    <a:pt x="94449" y="1558672"/>
                  </a:cubicBezTo>
                  <a:cubicBezTo>
                    <a:pt x="97473" y="1558672"/>
                    <a:pt x="100158" y="1561023"/>
                    <a:pt x="100158" y="1564381"/>
                  </a:cubicBezTo>
                  <a:lnTo>
                    <a:pt x="100158" y="1586544"/>
                  </a:lnTo>
                  <a:cubicBezTo>
                    <a:pt x="99822" y="1589566"/>
                    <a:pt x="97473" y="1592252"/>
                    <a:pt x="94449" y="1592252"/>
                  </a:cubicBezTo>
                  <a:close/>
                  <a:moveTo>
                    <a:pt x="425882" y="1574119"/>
                  </a:moveTo>
                  <a:cubicBezTo>
                    <a:pt x="423866" y="1574119"/>
                    <a:pt x="422187" y="1573112"/>
                    <a:pt x="421180" y="1571433"/>
                  </a:cubicBezTo>
                  <a:cubicBezTo>
                    <a:pt x="419501" y="1568746"/>
                    <a:pt x="420509" y="1565389"/>
                    <a:pt x="423195" y="1563710"/>
                  </a:cubicBezTo>
                  <a:lnTo>
                    <a:pt x="442335" y="1552628"/>
                  </a:lnTo>
                  <a:cubicBezTo>
                    <a:pt x="445021" y="1550949"/>
                    <a:pt x="448379" y="1551957"/>
                    <a:pt x="449723" y="1554643"/>
                  </a:cubicBezTo>
                  <a:cubicBezTo>
                    <a:pt x="451401" y="1557329"/>
                    <a:pt x="450394" y="1560688"/>
                    <a:pt x="447708" y="1562366"/>
                  </a:cubicBezTo>
                  <a:lnTo>
                    <a:pt x="428568" y="1573448"/>
                  </a:lnTo>
                  <a:cubicBezTo>
                    <a:pt x="427896" y="1573784"/>
                    <a:pt x="426889" y="1574119"/>
                    <a:pt x="425882" y="1574119"/>
                  </a:cubicBezTo>
                  <a:close/>
                  <a:moveTo>
                    <a:pt x="473900" y="1546584"/>
                  </a:moveTo>
                  <a:cubicBezTo>
                    <a:pt x="471886" y="1546584"/>
                    <a:pt x="470206" y="1545576"/>
                    <a:pt x="469199" y="1543898"/>
                  </a:cubicBezTo>
                  <a:cubicBezTo>
                    <a:pt x="467520" y="1541211"/>
                    <a:pt x="468527" y="1537853"/>
                    <a:pt x="471213" y="1536174"/>
                  </a:cubicBezTo>
                  <a:lnTo>
                    <a:pt x="490354" y="1525093"/>
                  </a:lnTo>
                  <a:cubicBezTo>
                    <a:pt x="493041" y="1523414"/>
                    <a:pt x="496398" y="1524422"/>
                    <a:pt x="498078" y="1527108"/>
                  </a:cubicBezTo>
                  <a:cubicBezTo>
                    <a:pt x="499756" y="1529794"/>
                    <a:pt x="498749" y="1533152"/>
                    <a:pt x="496063" y="1534831"/>
                  </a:cubicBezTo>
                  <a:lnTo>
                    <a:pt x="476922" y="1545912"/>
                  </a:lnTo>
                  <a:cubicBezTo>
                    <a:pt x="475579" y="1546248"/>
                    <a:pt x="474908" y="1546584"/>
                    <a:pt x="473900" y="1546584"/>
                  </a:cubicBezTo>
                  <a:close/>
                  <a:moveTo>
                    <a:pt x="94449" y="1536846"/>
                  </a:moveTo>
                  <a:cubicBezTo>
                    <a:pt x="91427" y="1536846"/>
                    <a:pt x="88742" y="1534495"/>
                    <a:pt x="88742" y="1531473"/>
                  </a:cubicBezTo>
                  <a:lnTo>
                    <a:pt x="88742" y="1509310"/>
                  </a:lnTo>
                  <a:cubicBezTo>
                    <a:pt x="88742" y="1506288"/>
                    <a:pt x="91092" y="1503602"/>
                    <a:pt x="94449" y="1503602"/>
                  </a:cubicBezTo>
                  <a:cubicBezTo>
                    <a:pt x="97473" y="1503602"/>
                    <a:pt x="100158" y="1505953"/>
                    <a:pt x="100158" y="1509310"/>
                  </a:cubicBezTo>
                  <a:lnTo>
                    <a:pt x="100158" y="1531473"/>
                  </a:lnTo>
                  <a:cubicBezTo>
                    <a:pt x="99822" y="1534495"/>
                    <a:pt x="97473" y="1536846"/>
                    <a:pt x="94449" y="1536846"/>
                  </a:cubicBezTo>
                  <a:close/>
                  <a:moveTo>
                    <a:pt x="521919" y="1518713"/>
                  </a:moveTo>
                  <a:cubicBezTo>
                    <a:pt x="519904" y="1518713"/>
                    <a:pt x="518226" y="1517705"/>
                    <a:pt x="517218" y="1516027"/>
                  </a:cubicBezTo>
                  <a:cubicBezTo>
                    <a:pt x="515539" y="1513340"/>
                    <a:pt x="516546" y="1509982"/>
                    <a:pt x="519233" y="1508303"/>
                  </a:cubicBezTo>
                  <a:lnTo>
                    <a:pt x="538373" y="1497222"/>
                  </a:lnTo>
                  <a:cubicBezTo>
                    <a:pt x="541060" y="1495543"/>
                    <a:pt x="544418" y="1496550"/>
                    <a:pt x="546096" y="1499237"/>
                  </a:cubicBezTo>
                  <a:cubicBezTo>
                    <a:pt x="547775" y="1501923"/>
                    <a:pt x="546768" y="1505281"/>
                    <a:pt x="544082" y="1506960"/>
                  </a:cubicBezTo>
                  <a:lnTo>
                    <a:pt x="524941" y="1518041"/>
                  </a:lnTo>
                  <a:cubicBezTo>
                    <a:pt x="523598" y="1518713"/>
                    <a:pt x="522590" y="1518713"/>
                    <a:pt x="521919" y="1518713"/>
                  </a:cubicBezTo>
                  <a:close/>
                  <a:moveTo>
                    <a:pt x="569603" y="1491177"/>
                  </a:moveTo>
                  <a:cubicBezTo>
                    <a:pt x="567588" y="1491177"/>
                    <a:pt x="565908" y="1490170"/>
                    <a:pt x="564901" y="1488491"/>
                  </a:cubicBezTo>
                  <a:cubicBezTo>
                    <a:pt x="563222" y="1485805"/>
                    <a:pt x="564230" y="1482447"/>
                    <a:pt x="566916" y="1480768"/>
                  </a:cubicBezTo>
                  <a:lnTo>
                    <a:pt x="586056" y="1469687"/>
                  </a:lnTo>
                  <a:cubicBezTo>
                    <a:pt x="588742" y="1468007"/>
                    <a:pt x="592100" y="1469015"/>
                    <a:pt x="593780" y="1471701"/>
                  </a:cubicBezTo>
                  <a:cubicBezTo>
                    <a:pt x="595458" y="1474388"/>
                    <a:pt x="594451" y="1477746"/>
                    <a:pt x="591764" y="1479424"/>
                  </a:cubicBezTo>
                  <a:lnTo>
                    <a:pt x="572625" y="1490506"/>
                  </a:lnTo>
                  <a:cubicBezTo>
                    <a:pt x="571617" y="1490842"/>
                    <a:pt x="570610" y="1491177"/>
                    <a:pt x="569603" y="1491177"/>
                  </a:cubicBezTo>
                  <a:close/>
                  <a:moveTo>
                    <a:pt x="94449" y="1481440"/>
                  </a:moveTo>
                  <a:cubicBezTo>
                    <a:pt x="91427" y="1481440"/>
                    <a:pt x="88742" y="1479089"/>
                    <a:pt x="88742" y="1475731"/>
                  </a:cubicBezTo>
                  <a:lnTo>
                    <a:pt x="88742" y="1453568"/>
                  </a:lnTo>
                  <a:cubicBezTo>
                    <a:pt x="88742" y="1450546"/>
                    <a:pt x="91092" y="1448196"/>
                    <a:pt x="94449" y="1448196"/>
                  </a:cubicBezTo>
                  <a:cubicBezTo>
                    <a:pt x="97473" y="1448196"/>
                    <a:pt x="100158" y="1450546"/>
                    <a:pt x="100158" y="1453568"/>
                  </a:cubicBezTo>
                  <a:lnTo>
                    <a:pt x="100158" y="1475731"/>
                  </a:lnTo>
                  <a:cubicBezTo>
                    <a:pt x="99822" y="1479089"/>
                    <a:pt x="97473" y="1481440"/>
                    <a:pt x="94449" y="1481440"/>
                  </a:cubicBezTo>
                  <a:close/>
                  <a:moveTo>
                    <a:pt x="617621" y="1463642"/>
                  </a:moveTo>
                  <a:cubicBezTo>
                    <a:pt x="615606" y="1463642"/>
                    <a:pt x="613927" y="1462635"/>
                    <a:pt x="612920" y="1460956"/>
                  </a:cubicBezTo>
                  <a:cubicBezTo>
                    <a:pt x="611241" y="1458270"/>
                    <a:pt x="612248" y="1454911"/>
                    <a:pt x="614934" y="1453232"/>
                  </a:cubicBezTo>
                  <a:lnTo>
                    <a:pt x="634075" y="1442151"/>
                  </a:lnTo>
                  <a:cubicBezTo>
                    <a:pt x="636762" y="1440472"/>
                    <a:pt x="640119" y="1441480"/>
                    <a:pt x="641799" y="1444166"/>
                  </a:cubicBezTo>
                  <a:cubicBezTo>
                    <a:pt x="643477" y="1446852"/>
                    <a:pt x="642470" y="1450210"/>
                    <a:pt x="639784" y="1451889"/>
                  </a:cubicBezTo>
                  <a:lnTo>
                    <a:pt x="620643" y="1462971"/>
                  </a:lnTo>
                  <a:cubicBezTo>
                    <a:pt x="619636" y="1463306"/>
                    <a:pt x="618629" y="1463642"/>
                    <a:pt x="617621" y="1463642"/>
                  </a:cubicBezTo>
                  <a:close/>
                  <a:moveTo>
                    <a:pt x="665640" y="1436107"/>
                  </a:moveTo>
                  <a:cubicBezTo>
                    <a:pt x="663625" y="1436107"/>
                    <a:pt x="661947" y="1435100"/>
                    <a:pt x="660939" y="1433420"/>
                  </a:cubicBezTo>
                  <a:cubicBezTo>
                    <a:pt x="659260" y="1430734"/>
                    <a:pt x="660267" y="1427376"/>
                    <a:pt x="662954" y="1425697"/>
                  </a:cubicBezTo>
                  <a:lnTo>
                    <a:pt x="682094" y="1414616"/>
                  </a:lnTo>
                  <a:cubicBezTo>
                    <a:pt x="684781" y="1412937"/>
                    <a:pt x="688139" y="1413944"/>
                    <a:pt x="689481" y="1416631"/>
                  </a:cubicBezTo>
                  <a:cubicBezTo>
                    <a:pt x="691161" y="1419317"/>
                    <a:pt x="690153" y="1422675"/>
                    <a:pt x="687466" y="1424354"/>
                  </a:cubicBezTo>
                  <a:lnTo>
                    <a:pt x="668327" y="1435435"/>
                  </a:lnTo>
                  <a:cubicBezTo>
                    <a:pt x="667318" y="1435771"/>
                    <a:pt x="666647" y="1436107"/>
                    <a:pt x="665640" y="1436107"/>
                  </a:cubicBezTo>
                  <a:close/>
                  <a:moveTo>
                    <a:pt x="94449" y="1426369"/>
                  </a:moveTo>
                  <a:cubicBezTo>
                    <a:pt x="91427" y="1426369"/>
                    <a:pt x="88742" y="1424018"/>
                    <a:pt x="88742" y="1420660"/>
                  </a:cubicBezTo>
                  <a:lnTo>
                    <a:pt x="88742" y="1398498"/>
                  </a:lnTo>
                  <a:cubicBezTo>
                    <a:pt x="88742" y="1395475"/>
                    <a:pt x="91092" y="1392789"/>
                    <a:pt x="94449" y="1392789"/>
                  </a:cubicBezTo>
                  <a:cubicBezTo>
                    <a:pt x="97473" y="1392789"/>
                    <a:pt x="100158" y="1395140"/>
                    <a:pt x="100158" y="1398498"/>
                  </a:cubicBezTo>
                  <a:lnTo>
                    <a:pt x="100158" y="1420660"/>
                  </a:lnTo>
                  <a:cubicBezTo>
                    <a:pt x="99822" y="1423683"/>
                    <a:pt x="97473" y="1426369"/>
                    <a:pt x="94449" y="1426369"/>
                  </a:cubicBezTo>
                  <a:close/>
                  <a:moveTo>
                    <a:pt x="713659" y="1408571"/>
                  </a:moveTo>
                  <a:cubicBezTo>
                    <a:pt x="711644" y="1408571"/>
                    <a:pt x="709965" y="1407564"/>
                    <a:pt x="708958" y="1405885"/>
                  </a:cubicBezTo>
                  <a:cubicBezTo>
                    <a:pt x="707278" y="1403199"/>
                    <a:pt x="708286" y="1399841"/>
                    <a:pt x="710973" y="1398162"/>
                  </a:cubicBezTo>
                  <a:lnTo>
                    <a:pt x="730113" y="1387080"/>
                  </a:lnTo>
                  <a:cubicBezTo>
                    <a:pt x="732799" y="1385402"/>
                    <a:pt x="736157" y="1386409"/>
                    <a:pt x="737836" y="1389096"/>
                  </a:cubicBezTo>
                  <a:cubicBezTo>
                    <a:pt x="739516" y="1391781"/>
                    <a:pt x="738508" y="1395140"/>
                    <a:pt x="735821" y="1396819"/>
                  </a:cubicBezTo>
                  <a:lnTo>
                    <a:pt x="716681" y="1407900"/>
                  </a:lnTo>
                  <a:cubicBezTo>
                    <a:pt x="715338" y="1408236"/>
                    <a:pt x="714331" y="1408571"/>
                    <a:pt x="713659" y="1408571"/>
                  </a:cubicBezTo>
                  <a:close/>
                  <a:moveTo>
                    <a:pt x="761342" y="1380701"/>
                  </a:moveTo>
                  <a:cubicBezTo>
                    <a:pt x="759327" y="1380701"/>
                    <a:pt x="757648" y="1379693"/>
                    <a:pt x="756640" y="1378014"/>
                  </a:cubicBezTo>
                  <a:cubicBezTo>
                    <a:pt x="754962" y="1375328"/>
                    <a:pt x="755969" y="1371970"/>
                    <a:pt x="758655" y="1370290"/>
                  </a:cubicBezTo>
                  <a:lnTo>
                    <a:pt x="777796" y="1359210"/>
                  </a:lnTo>
                  <a:cubicBezTo>
                    <a:pt x="780483" y="1357531"/>
                    <a:pt x="783840" y="1358538"/>
                    <a:pt x="785519" y="1361224"/>
                  </a:cubicBezTo>
                  <a:cubicBezTo>
                    <a:pt x="787198" y="1363911"/>
                    <a:pt x="786191" y="1367268"/>
                    <a:pt x="783505" y="1368948"/>
                  </a:cubicBezTo>
                  <a:lnTo>
                    <a:pt x="764364" y="1380029"/>
                  </a:lnTo>
                  <a:cubicBezTo>
                    <a:pt x="763357" y="1380701"/>
                    <a:pt x="762349" y="1380701"/>
                    <a:pt x="761342" y="1380701"/>
                  </a:cubicBezTo>
                  <a:close/>
                  <a:moveTo>
                    <a:pt x="94449" y="1370962"/>
                  </a:moveTo>
                  <a:cubicBezTo>
                    <a:pt x="91427" y="1370962"/>
                    <a:pt x="88742" y="1368612"/>
                    <a:pt x="88742" y="1365254"/>
                  </a:cubicBezTo>
                  <a:lnTo>
                    <a:pt x="88742" y="1343091"/>
                  </a:lnTo>
                  <a:cubicBezTo>
                    <a:pt x="88742" y="1340069"/>
                    <a:pt x="91092" y="1337718"/>
                    <a:pt x="94449" y="1337718"/>
                  </a:cubicBezTo>
                  <a:cubicBezTo>
                    <a:pt x="97473" y="1337718"/>
                    <a:pt x="100158" y="1340069"/>
                    <a:pt x="100158" y="1343091"/>
                  </a:cubicBezTo>
                  <a:lnTo>
                    <a:pt x="100158" y="1365254"/>
                  </a:lnTo>
                  <a:cubicBezTo>
                    <a:pt x="99822" y="1368612"/>
                    <a:pt x="97473" y="1370962"/>
                    <a:pt x="94449" y="1370962"/>
                  </a:cubicBezTo>
                  <a:close/>
                  <a:moveTo>
                    <a:pt x="809361" y="1353165"/>
                  </a:moveTo>
                  <a:cubicBezTo>
                    <a:pt x="807346" y="1353165"/>
                    <a:pt x="805667" y="1352158"/>
                    <a:pt x="804660" y="1350479"/>
                  </a:cubicBezTo>
                  <a:cubicBezTo>
                    <a:pt x="802981" y="1347792"/>
                    <a:pt x="803988" y="1344435"/>
                    <a:pt x="806675" y="1342755"/>
                  </a:cubicBezTo>
                  <a:lnTo>
                    <a:pt x="825814" y="1331674"/>
                  </a:lnTo>
                  <a:cubicBezTo>
                    <a:pt x="828501" y="1329995"/>
                    <a:pt x="831860" y="1331002"/>
                    <a:pt x="833202" y="1333689"/>
                  </a:cubicBezTo>
                  <a:cubicBezTo>
                    <a:pt x="834882" y="1336375"/>
                    <a:pt x="833874" y="1339733"/>
                    <a:pt x="831187" y="1341412"/>
                  </a:cubicBezTo>
                  <a:lnTo>
                    <a:pt x="812048" y="1352493"/>
                  </a:lnTo>
                  <a:cubicBezTo>
                    <a:pt x="811375" y="1353165"/>
                    <a:pt x="810368" y="1353165"/>
                    <a:pt x="809361" y="1353165"/>
                  </a:cubicBezTo>
                  <a:close/>
                  <a:moveTo>
                    <a:pt x="857379" y="1325630"/>
                  </a:moveTo>
                  <a:cubicBezTo>
                    <a:pt x="855365" y="1325630"/>
                    <a:pt x="853686" y="1324622"/>
                    <a:pt x="852679" y="1322944"/>
                  </a:cubicBezTo>
                  <a:cubicBezTo>
                    <a:pt x="850999" y="1320257"/>
                    <a:pt x="852007" y="1316899"/>
                    <a:pt x="854693" y="1315220"/>
                  </a:cubicBezTo>
                  <a:lnTo>
                    <a:pt x="873834" y="1304139"/>
                  </a:lnTo>
                  <a:cubicBezTo>
                    <a:pt x="876520" y="1302460"/>
                    <a:pt x="879878" y="1303467"/>
                    <a:pt x="881557" y="1306154"/>
                  </a:cubicBezTo>
                  <a:cubicBezTo>
                    <a:pt x="883236" y="1308840"/>
                    <a:pt x="882229" y="1312198"/>
                    <a:pt x="879542" y="1313877"/>
                  </a:cubicBezTo>
                  <a:lnTo>
                    <a:pt x="860401" y="1324958"/>
                  </a:lnTo>
                  <a:cubicBezTo>
                    <a:pt x="859059" y="1325294"/>
                    <a:pt x="858387" y="1325630"/>
                    <a:pt x="857379" y="1325630"/>
                  </a:cubicBezTo>
                  <a:close/>
                  <a:moveTo>
                    <a:pt x="94449" y="1315556"/>
                  </a:moveTo>
                  <a:cubicBezTo>
                    <a:pt x="91427" y="1315556"/>
                    <a:pt x="88742" y="1313205"/>
                    <a:pt x="88742" y="1309848"/>
                  </a:cubicBezTo>
                  <a:lnTo>
                    <a:pt x="88742" y="1287685"/>
                  </a:lnTo>
                  <a:cubicBezTo>
                    <a:pt x="88742" y="1284663"/>
                    <a:pt x="91092" y="1282312"/>
                    <a:pt x="94449" y="1282312"/>
                  </a:cubicBezTo>
                  <a:cubicBezTo>
                    <a:pt x="97473" y="1282312"/>
                    <a:pt x="100158" y="1284663"/>
                    <a:pt x="100158" y="1287685"/>
                  </a:cubicBezTo>
                  <a:lnTo>
                    <a:pt x="100158" y="1309848"/>
                  </a:lnTo>
                  <a:cubicBezTo>
                    <a:pt x="99822" y="1313205"/>
                    <a:pt x="97473" y="1315556"/>
                    <a:pt x="94449" y="1315556"/>
                  </a:cubicBezTo>
                  <a:close/>
                  <a:moveTo>
                    <a:pt x="905399" y="1298094"/>
                  </a:moveTo>
                  <a:cubicBezTo>
                    <a:pt x="903384" y="1298094"/>
                    <a:pt x="901705" y="1297087"/>
                    <a:pt x="900697" y="1295408"/>
                  </a:cubicBezTo>
                  <a:cubicBezTo>
                    <a:pt x="899019" y="1292722"/>
                    <a:pt x="900026" y="1289364"/>
                    <a:pt x="902712" y="1287685"/>
                  </a:cubicBezTo>
                  <a:lnTo>
                    <a:pt x="921853" y="1276603"/>
                  </a:lnTo>
                  <a:cubicBezTo>
                    <a:pt x="924539" y="1274924"/>
                    <a:pt x="927897" y="1275932"/>
                    <a:pt x="929577" y="1278618"/>
                  </a:cubicBezTo>
                  <a:cubicBezTo>
                    <a:pt x="931255" y="1281305"/>
                    <a:pt x="930248" y="1284663"/>
                    <a:pt x="927561" y="1286341"/>
                  </a:cubicBezTo>
                  <a:lnTo>
                    <a:pt x="908421" y="1297423"/>
                  </a:lnTo>
                  <a:cubicBezTo>
                    <a:pt x="907078" y="1297759"/>
                    <a:pt x="906406" y="1298094"/>
                    <a:pt x="905399" y="1298094"/>
                  </a:cubicBezTo>
                  <a:close/>
                  <a:moveTo>
                    <a:pt x="953082" y="1270559"/>
                  </a:moveTo>
                  <a:cubicBezTo>
                    <a:pt x="951067" y="1270559"/>
                    <a:pt x="949388" y="1269552"/>
                    <a:pt x="948381" y="1267873"/>
                  </a:cubicBezTo>
                  <a:cubicBezTo>
                    <a:pt x="946701" y="1265187"/>
                    <a:pt x="947709" y="1261828"/>
                    <a:pt x="950396" y="1260149"/>
                  </a:cubicBezTo>
                  <a:lnTo>
                    <a:pt x="969535" y="1249068"/>
                  </a:lnTo>
                  <a:cubicBezTo>
                    <a:pt x="972222" y="1247389"/>
                    <a:pt x="975580" y="1248397"/>
                    <a:pt x="977259" y="1251083"/>
                  </a:cubicBezTo>
                  <a:cubicBezTo>
                    <a:pt x="978939" y="1253769"/>
                    <a:pt x="977930" y="1257127"/>
                    <a:pt x="975244" y="1258806"/>
                  </a:cubicBezTo>
                  <a:lnTo>
                    <a:pt x="956104" y="1269888"/>
                  </a:lnTo>
                  <a:cubicBezTo>
                    <a:pt x="955096" y="1270223"/>
                    <a:pt x="954089" y="1270559"/>
                    <a:pt x="953082" y="1270559"/>
                  </a:cubicBezTo>
                  <a:close/>
                  <a:moveTo>
                    <a:pt x="94449" y="1260149"/>
                  </a:moveTo>
                  <a:cubicBezTo>
                    <a:pt x="91427" y="1260149"/>
                    <a:pt x="88742" y="1257799"/>
                    <a:pt x="88742" y="1254777"/>
                  </a:cubicBezTo>
                  <a:lnTo>
                    <a:pt x="88742" y="1232614"/>
                  </a:lnTo>
                  <a:cubicBezTo>
                    <a:pt x="88742" y="1229592"/>
                    <a:pt x="91092" y="1226906"/>
                    <a:pt x="94449" y="1226906"/>
                  </a:cubicBezTo>
                  <a:cubicBezTo>
                    <a:pt x="97473" y="1226906"/>
                    <a:pt x="100158" y="1229256"/>
                    <a:pt x="100158" y="1232614"/>
                  </a:cubicBezTo>
                  <a:lnTo>
                    <a:pt x="100158" y="1254777"/>
                  </a:lnTo>
                  <a:cubicBezTo>
                    <a:pt x="99822" y="1257799"/>
                    <a:pt x="97473" y="1260149"/>
                    <a:pt x="94449" y="1260149"/>
                  </a:cubicBezTo>
                  <a:close/>
                  <a:moveTo>
                    <a:pt x="1001100" y="1242688"/>
                  </a:moveTo>
                  <a:cubicBezTo>
                    <a:pt x="999086" y="1242688"/>
                    <a:pt x="997407" y="1241681"/>
                    <a:pt x="996400" y="1240002"/>
                  </a:cubicBezTo>
                  <a:cubicBezTo>
                    <a:pt x="994720" y="1237315"/>
                    <a:pt x="995728" y="1233957"/>
                    <a:pt x="998414" y="1232278"/>
                  </a:cubicBezTo>
                  <a:lnTo>
                    <a:pt x="1017555" y="1221197"/>
                  </a:lnTo>
                  <a:cubicBezTo>
                    <a:pt x="1020241" y="1219518"/>
                    <a:pt x="1023599" y="1220525"/>
                    <a:pt x="1025278" y="1223212"/>
                  </a:cubicBezTo>
                  <a:cubicBezTo>
                    <a:pt x="1026957" y="1225898"/>
                    <a:pt x="1025950" y="1229256"/>
                    <a:pt x="1023263" y="1230935"/>
                  </a:cubicBezTo>
                  <a:lnTo>
                    <a:pt x="1004123" y="1242016"/>
                  </a:lnTo>
                  <a:cubicBezTo>
                    <a:pt x="1003115" y="1242688"/>
                    <a:pt x="1002108" y="1242688"/>
                    <a:pt x="1001100" y="1242688"/>
                  </a:cubicBezTo>
                  <a:close/>
                  <a:moveTo>
                    <a:pt x="1049120" y="1215153"/>
                  </a:moveTo>
                  <a:cubicBezTo>
                    <a:pt x="1047105" y="1215153"/>
                    <a:pt x="1045426" y="1214145"/>
                    <a:pt x="1044418" y="1212466"/>
                  </a:cubicBezTo>
                  <a:cubicBezTo>
                    <a:pt x="1042740" y="1209780"/>
                    <a:pt x="1043747" y="1206422"/>
                    <a:pt x="1046433" y="1204743"/>
                  </a:cubicBezTo>
                  <a:lnTo>
                    <a:pt x="1065574" y="1193662"/>
                  </a:lnTo>
                  <a:cubicBezTo>
                    <a:pt x="1068260" y="1191983"/>
                    <a:pt x="1071618" y="1192990"/>
                    <a:pt x="1073297" y="1195676"/>
                  </a:cubicBezTo>
                  <a:cubicBezTo>
                    <a:pt x="1074976" y="1198363"/>
                    <a:pt x="1073969" y="1201721"/>
                    <a:pt x="1071283" y="1203400"/>
                  </a:cubicBezTo>
                  <a:lnTo>
                    <a:pt x="1052142" y="1214481"/>
                  </a:lnTo>
                  <a:cubicBezTo>
                    <a:pt x="1051135" y="1215153"/>
                    <a:pt x="1050127" y="1215153"/>
                    <a:pt x="1049120" y="1215153"/>
                  </a:cubicBezTo>
                  <a:close/>
                  <a:moveTo>
                    <a:pt x="94449" y="1205079"/>
                  </a:moveTo>
                  <a:cubicBezTo>
                    <a:pt x="91427" y="1205079"/>
                    <a:pt x="89078" y="1202728"/>
                    <a:pt x="89078" y="1199370"/>
                  </a:cubicBezTo>
                  <a:lnTo>
                    <a:pt x="89078" y="1177207"/>
                  </a:lnTo>
                  <a:cubicBezTo>
                    <a:pt x="89078" y="1174185"/>
                    <a:pt x="91427" y="1171499"/>
                    <a:pt x="94449" y="1171499"/>
                  </a:cubicBezTo>
                  <a:cubicBezTo>
                    <a:pt x="97473" y="1171499"/>
                    <a:pt x="100158" y="1173850"/>
                    <a:pt x="100158" y="1177207"/>
                  </a:cubicBezTo>
                  <a:lnTo>
                    <a:pt x="100158" y="1199370"/>
                  </a:lnTo>
                  <a:cubicBezTo>
                    <a:pt x="99822" y="1202392"/>
                    <a:pt x="97473" y="1205079"/>
                    <a:pt x="94449" y="1205079"/>
                  </a:cubicBezTo>
                  <a:close/>
                  <a:moveTo>
                    <a:pt x="1097139" y="1187618"/>
                  </a:moveTo>
                  <a:cubicBezTo>
                    <a:pt x="1095124" y="1187618"/>
                    <a:pt x="1093444" y="1186610"/>
                    <a:pt x="1092437" y="1184931"/>
                  </a:cubicBezTo>
                  <a:cubicBezTo>
                    <a:pt x="1090758" y="1182245"/>
                    <a:pt x="1091766" y="1178887"/>
                    <a:pt x="1094452" y="1177207"/>
                  </a:cubicBezTo>
                  <a:lnTo>
                    <a:pt x="1113592" y="1166127"/>
                  </a:lnTo>
                  <a:cubicBezTo>
                    <a:pt x="1116279" y="1164448"/>
                    <a:pt x="1119637" y="1165455"/>
                    <a:pt x="1121316" y="1168141"/>
                  </a:cubicBezTo>
                  <a:cubicBezTo>
                    <a:pt x="1122995" y="1170828"/>
                    <a:pt x="1121987" y="1174185"/>
                    <a:pt x="1119301" y="1175864"/>
                  </a:cubicBezTo>
                  <a:lnTo>
                    <a:pt x="1100161" y="1186946"/>
                  </a:lnTo>
                  <a:cubicBezTo>
                    <a:pt x="1098817" y="1187618"/>
                    <a:pt x="1098146" y="1187618"/>
                    <a:pt x="1097139" y="1187618"/>
                  </a:cubicBezTo>
                  <a:close/>
                  <a:moveTo>
                    <a:pt x="1144821" y="1160082"/>
                  </a:moveTo>
                  <a:cubicBezTo>
                    <a:pt x="1142807" y="1160082"/>
                    <a:pt x="1141128" y="1159075"/>
                    <a:pt x="1140121" y="1157396"/>
                  </a:cubicBezTo>
                  <a:cubicBezTo>
                    <a:pt x="1138442" y="1154709"/>
                    <a:pt x="1139449" y="1151351"/>
                    <a:pt x="1142135" y="1149672"/>
                  </a:cubicBezTo>
                  <a:lnTo>
                    <a:pt x="1161276" y="1138591"/>
                  </a:lnTo>
                  <a:cubicBezTo>
                    <a:pt x="1163962" y="1136912"/>
                    <a:pt x="1167320" y="1137919"/>
                    <a:pt x="1168999" y="1140606"/>
                  </a:cubicBezTo>
                  <a:cubicBezTo>
                    <a:pt x="1170678" y="1143292"/>
                    <a:pt x="1169671" y="1146650"/>
                    <a:pt x="1166984" y="1148329"/>
                  </a:cubicBezTo>
                  <a:lnTo>
                    <a:pt x="1147844" y="1159410"/>
                  </a:lnTo>
                  <a:cubicBezTo>
                    <a:pt x="1146837" y="1159746"/>
                    <a:pt x="1145829" y="1160082"/>
                    <a:pt x="1144821" y="1160082"/>
                  </a:cubicBezTo>
                  <a:close/>
                  <a:moveTo>
                    <a:pt x="94449" y="1149672"/>
                  </a:moveTo>
                  <a:cubicBezTo>
                    <a:pt x="91427" y="1149672"/>
                    <a:pt x="89078" y="1147322"/>
                    <a:pt x="89078" y="1144300"/>
                  </a:cubicBezTo>
                  <a:lnTo>
                    <a:pt x="89078" y="1122137"/>
                  </a:lnTo>
                  <a:cubicBezTo>
                    <a:pt x="89078" y="1119115"/>
                    <a:pt x="91427" y="1116764"/>
                    <a:pt x="94449" y="1116764"/>
                  </a:cubicBezTo>
                  <a:cubicBezTo>
                    <a:pt x="97473" y="1116764"/>
                    <a:pt x="100158" y="1119115"/>
                    <a:pt x="100158" y="1122137"/>
                  </a:cubicBezTo>
                  <a:lnTo>
                    <a:pt x="100158" y="1144300"/>
                  </a:lnTo>
                  <a:cubicBezTo>
                    <a:pt x="99822" y="1147322"/>
                    <a:pt x="97473" y="1149672"/>
                    <a:pt x="94449" y="1149672"/>
                  </a:cubicBezTo>
                  <a:close/>
                  <a:moveTo>
                    <a:pt x="1192841" y="1132547"/>
                  </a:moveTo>
                  <a:cubicBezTo>
                    <a:pt x="1190826" y="1132547"/>
                    <a:pt x="1189147" y="1131539"/>
                    <a:pt x="1188139" y="1129861"/>
                  </a:cubicBezTo>
                  <a:cubicBezTo>
                    <a:pt x="1186461" y="1127174"/>
                    <a:pt x="1187468" y="1123816"/>
                    <a:pt x="1190154" y="1122137"/>
                  </a:cubicBezTo>
                  <a:lnTo>
                    <a:pt x="1196198" y="1118779"/>
                  </a:lnTo>
                  <a:lnTo>
                    <a:pt x="1196198" y="1110048"/>
                  </a:lnTo>
                  <a:cubicBezTo>
                    <a:pt x="1196198" y="1107026"/>
                    <a:pt x="1198549" y="1104340"/>
                    <a:pt x="1201907" y="1104340"/>
                  </a:cubicBezTo>
                  <a:cubicBezTo>
                    <a:pt x="1205265" y="1104340"/>
                    <a:pt x="1207616" y="1106690"/>
                    <a:pt x="1207616" y="1110048"/>
                  </a:cubicBezTo>
                  <a:lnTo>
                    <a:pt x="1207616" y="1125159"/>
                  </a:lnTo>
                  <a:lnTo>
                    <a:pt x="1196198" y="1131875"/>
                  </a:lnTo>
                  <a:cubicBezTo>
                    <a:pt x="1194856" y="1132211"/>
                    <a:pt x="1193848" y="1132547"/>
                    <a:pt x="1192841" y="1132547"/>
                  </a:cubicBezTo>
                  <a:close/>
                  <a:moveTo>
                    <a:pt x="94449" y="1094266"/>
                  </a:moveTo>
                  <a:cubicBezTo>
                    <a:pt x="91427" y="1094266"/>
                    <a:pt x="89078" y="1091915"/>
                    <a:pt x="89078" y="1088557"/>
                  </a:cubicBezTo>
                  <a:lnTo>
                    <a:pt x="89078" y="1066395"/>
                  </a:lnTo>
                  <a:cubicBezTo>
                    <a:pt x="89078" y="1063372"/>
                    <a:pt x="91427" y="1061022"/>
                    <a:pt x="94449" y="1061022"/>
                  </a:cubicBezTo>
                  <a:cubicBezTo>
                    <a:pt x="97473" y="1061022"/>
                    <a:pt x="100158" y="1063372"/>
                    <a:pt x="100158" y="1066395"/>
                  </a:cubicBezTo>
                  <a:lnTo>
                    <a:pt x="100158" y="1088557"/>
                  </a:lnTo>
                  <a:cubicBezTo>
                    <a:pt x="99822" y="1091915"/>
                    <a:pt x="97473" y="1094266"/>
                    <a:pt x="94449" y="1094266"/>
                  </a:cubicBezTo>
                  <a:close/>
                  <a:moveTo>
                    <a:pt x="1201571" y="1082177"/>
                  </a:moveTo>
                  <a:cubicBezTo>
                    <a:pt x="1198549" y="1082177"/>
                    <a:pt x="1195863" y="1079827"/>
                    <a:pt x="1195863" y="1076468"/>
                  </a:cubicBezTo>
                  <a:lnTo>
                    <a:pt x="1195863" y="1054642"/>
                  </a:lnTo>
                  <a:cubicBezTo>
                    <a:pt x="1195863" y="1051620"/>
                    <a:pt x="1198214" y="1049269"/>
                    <a:pt x="1201571" y="1049269"/>
                  </a:cubicBezTo>
                  <a:cubicBezTo>
                    <a:pt x="1204929" y="1049269"/>
                    <a:pt x="1207280" y="1051620"/>
                    <a:pt x="1207280" y="1054642"/>
                  </a:cubicBezTo>
                  <a:lnTo>
                    <a:pt x="1207280" y="1076805"/>
                  </a:lnTo>
                  <a:cubicBezTo>
                    <a:pt x="1207280" y="1079827"/>
                    <a:pt x="1204929" y="1082177"/>
                    <a:pt x="1201571" y="1082177"/>
                  </a:cubicBezTo>
                  <a:close/>
                  <a:moveTo>
                    <a:pt x="94449" y="1039195"/>
                  </a:moveTo>
                  <a:cubicBezTo>
                    <a:pt x="91427" y="1039195"/>
                    <a:pt x="89078" y="1036845"/>
                    <a:pt x="89078" y="1033823"/>
                  </a:cubicBezTo>
                  <a:lnTo>
                    <a:pt x="89078" y="1011660"/>
                  </a:lnTo>
                  <a:cubicBezTo>
                    <a:pt x="89078" y="1008638"/>
                    <a:pt x="91427" y="1005951"/>
                    <a:pt x="94449" y="1005951"/>
                  </a:cubicBezTo>
                  <a:cubicBezTo>
                    <a:pt x="97473" y="1005951"/>
                    <a:pt x="100158" y="1008302"/>
                    <a:pt x="100158" y="1011660"/>
                  </a:cubicBezTo>
                  <a:lnTo>
                    <a:pt x="100158" y="1033823"/>
                  </a:lnTo>
                  <a:cubicBezTo>
                    <a:pt x="99822" y="1036509"/>
                    <a:pt x="97473" y="1039195"/>
                    <a:pt x="94449" y="1039195"/>
                  </a:cubicBezTo>
                  <a:close/>
                  <a:moveTo>
                    <a:pt x="1201571" y="1027106"/>
                  </a:moveTo>
                  <a:cubicBezTo>
                    <a:pt x="1198549" y="1027106"/>
                    <a:pt x="1195863" y="1024756"/>
                    <a:pt x="1195863" y="1021734"/>
                  </a:cubicBezTo>
                  <a:lnTo>
                    <a:pt x="1195863" y="999571"/>
                  </a:lnTo>
                  <a:cubicBezTo>
                    <a:pt x="1195863" y="996549"/>
                    <a:pt x="1198214" y="993863"/>
                    <a:pt x="1201571" y="993863"/>
                  </a:cubicBezTo>
                  <a:cubicBezTo>
                    <a:pt x="1204929" y="993863"/>
                    <a:pt x="1207280" y="996213"/>
                    <a:pt x="1207280" y="999571"/>
                  </a:cubicBezTo>
                  <a:lnTo>
                    <a:pt x="1207280" y="1021734"/>
                  </a:lnTo>
                  <a:cubicBezTo>
                    <a:pt x="1207280" y="1024420"/>
                    <a:pt x="1204929" y="1027106"/>
                    <a:pt x="1201571" y="1027106"/>
                  </a:cubicBezTo>
                  <a:close/>
                  <a:moveTo>
                    <a:pt x="94449" y="983789"/>
                  </a:moveTo>
                  <a:cubicBezTo>
                    <a:pt x="91427" y="983789"/>
                    <a:pt x="89078" y="981438"/>
                    <a:pt x="89078" y="978080"/>
                  </a:cubicBezTo>
                  <a:lnTo>
                    <a:pt x="89078" y="955918"/>
                  </a:lnTo>
                  <a:cubicBezTo>
                    <a:pt x="89078" y="952896"/>
                    <a:pt x="91427" y="950209"/>
                    <a:pt x="94449" y="950209"/>
                  </a:cubicBezTo>
                  <a:cubicBezTo>
                    <a:pt x="97473" y="950209"/>
                    <a:pt x="100158" y="952560"/>
                    <a:pt x="100158" y="955918"/>
                  </a:cubicBezTo>
                  <a:lnTo>
                    <a:pt x="100158" y="978080"/>
                  </a:lnTo>
                  <a:cubicBezTo>
                    <a:pt x="99822" y="981102"/>
                    <a:pt x="97473" y="983789"/>
                    <a:pt x="94449" y="983789"/>
                  </a:cubicBezTo>
                  <a:close/>
                  <a:moveTo>
                    <a:pt x="1201571" y="971700"/>
                  </a:moveTo>
                  <a:cubicBezTo>
                    <a:pt x="1198549" y="971700"/>
                    <a:pt x="1195863" y="969350"/>
                    <a:pt x="1195863" y="965992"/>
                  </a:cubicBezTo>
                  <a:lnTo>
                    <a:pt x="1195863" y="943829"/>
                  </a:lnTo>
                  <a:cubicBezTo>
                    <a:pt x="1195863" y="940807"/>
                    <a:pt x="1198214" y="938120"/>
                    <a:pt x="1201571" y="938120"/>
                  </a:cubicBezTo>
                  <a:cubicBezTo>
                    <a:pt x="1204929" y="938120"/>
                    <a:pt x="1207280" y="940471"/>
                    <a:pt x="1207280" y="943829"/>
                  </a:cubicBezTo>
                  <a:lnTo>
                    <a:pt x="1207280" y="965992"/>
                  </a:lnTo>
                  <a:cubicBezTo>
                    <a:pt x="1207280" y="969350"/>
                    <a:pt x="1204929" y="971700"/>
                    <a:pt x="1201571" y="971700"/>
                  </a:cubicBezTo>
                  <a:close/>
                  <a:moveTo>
                    <a:pt x="94449" y="928383"/>
                  </a:moveTo>
                  <a:cubicBezTo>
                    <a:pt x="91427" y="928383"/>
                    <a:pt x="89078" y="926032"/>
                    <a:pt x="89078" y="923010"/>
                  </a:cubicBezTo>
                  <a:lnTo>
                    <a:pt x="89078" y="900847"/>
                  </a:lnTo>
                  <a:cubicBezTo>
                    <a:pt x="89078" y="897825"/>
                    <a:pt x="91427" y="895138"/>
                    <a:pt x="94449" y="895138"/>
                  </a:cubicBezTo>
                  <a:cubicBezTo>
                    <a:pt x="97473" y="895138"/>
                    <a:pt x="100158" y="897489"/>
                    <a:pt x="100158" y="900847"/>
                  </a:cubicBezTo>
                  <a:lnTo>
                    <a:pt x="100158" y="923010"/>
                  </a:lnTo>
                  <a:cubicBezTo>
                    <a:pt x="99822" y="926032"/>
                    <a:pt x="97473" y="928383"/>
                    <a:pt x="94449" y="928383"/>
                  </a:cubicBezTo>
                  <a:close/>
                  <a:moveTo>
                    <a:pt x="1201571" y="916294"/>
                  </a:moveTo>
                  <a:cubicBezTo>
                    <a:pt x="1198549" y="916294"/>
                    <a:pt x="1195863" y="913943"/>
                    <a:pt x="1195863" y="910585"/>
                  </a:cubicBezTo>
                  <a:lnTo>
                    <a:pt x="1195863" y="888423"/>
                  </a:lnTo>
                  <a:cubicBezTo>
                    <a:pt x="1195863" y="885401"/>
                    <a:pt x="1198214" y="882714"/>
                    <a:pt x="1201571" y="882714"/>
                  </a:cubicBezTo>
                  <a:cubicBezTo>
                    <a:pt x="1204929" y="882714"/>
                    <a:pt x="1207280" y="885064"/>
                    <a:pt x="1207280" y="888423"/>
                  </a:cubicBezTo>
                  <a:lnTo>
                    <a:pt x="1207280" y="910585"/>
                  </a:lnTo>
                  <a:cubicBezTo>
                    <a:pt x="1207280" y="913943"/>
                    <a:pt x="1204929" y="916294"/>
                    <a:pt x="1201571" y="916294"/>
                  </a:cubicBezTo>
                  <a:close/>
                  <a:moveTo>
                    <a:pt x="94449" y="872976"/>
                  </a:moveTo>
                  <a:cubicBezTo>
                    <a:pt x="91427" y="872976"/>
                    <a:pt x="89078" y="870625"/>
                    <a:pt x="89078" y="867267"/>
                  </a:cubicBezTo>
                  <a:lnTo>
                    <a:pt x="89078" y="845105"/>
                  </a:lnTo>
                  <a:cubicBezTo>
                    <a:pt x="89078" y="842083"/>
                    <a:pt x="91427" y="839396"/>
                    <a:pt x="94449" y="839396"/>
                  </a:cubicBezTo>
                  <a:cubicBezTo>
                    <a:pt x="97473" y="839396"/>
                    <a:pt x="100158" y="841747"/>
                    <a:pt x="100158" y="845105"/>
                  </a:cubicBezTo>
                  <a:lnTo>
                    <a:pt x="100158" y="867267"/>
                  </a:lnTo>
                  <a:cubicBezTo>
                    <a:pt x="99822" y="870625"/>
                    <a:pt x="97473" y="872976"/>
                    <a:pt x="94449" y="872976"/>
                  </a:cubicBezTo>
                  <a:close/>
                  <a:moveTo>
                    <a:pt x="1201571" y="860887"/>
                  </a:moveTo>
                  <a:cubicBezTo>
                    <a:pt x="1198549" y="860887"/>
                    <a:pt x="1195863" y="858537"/>
                    <a:pt x="1195863" y="855179"/>
                  </a:cubicBezTo>
                  <a:lnTo>
                    <a:pt x="1195863" y="833016"/>
                  </a:lnTo>
                  <a:cubicBezTo>
                    <a:pt x="1195863" y="829994"/>
                    <a:pt x="1198214" y="827307"/>
                    <a:pt x="1201571" y="827307"/>
                  </a:cubicBezTo>
                  <a:cubicBezTo>
                    <a:pt x="1204929" y="827307"/>
                    <a:pt x="1207280" y="829658"/>
                    <a:pt x="1207280" y="833016"/>
                  </a:cubicBezTo>
                  <a:lnTo>
                    <a:pt x="1207280" y="855179"/>
                  </a:lnTo>
                  <a:cubicBezTo>
                    <a:pt x="1207280" y="858537"/>
                    <a:pt x="1204929" y="860887"/>
                    <a:pt x="1201571" y="860887"/>
                  </a:cubicBezTo>
                  <a:close/>
                  <a:moveTo>
                    <a:pt x="94449" y="817905"/>
                  </a:moveTo>
                  <a:cubicBezTo>
                    <a:pt x="91427" y="817905"/>
                    <a:pt x="89078" y="815555"/>
                    <a:pt x="89078" y="812197"/>
                  </a:cubicBezTo>
                  <a:lnTo>
                    <a:pt x="89078" y="790034"/>
                  </a:lnTo>
                  <a:cubicBezTo>
                    <a:pt x="89078" y="787012"/>
                    <a:pt x="91427" y="784662"/>
                    <a:pt x="94449" y="784662"/>
                  </a:cubicBezTo>
                  <a:cubicBezTo>
                    <a:pt x="97473" y="784662"/>
                    <a:pt x="100158" y="787012"/>
                    <a:pt x="100158" y="790034"/>
                  </a:cubicBezTo>
                  <a:lnTo>
                    <a:pt x="100158" y="812197"/>
                  </a:lnTo>
                  <a:cubicBezTo>
                    <a:pt x="99822" y="815219"/>
                    <a:pt x="97473" y="817905"/>
                    <a:pt x="94449" y="817905"/>
                  </a:cubicBezTo>
                  <a:close/>
                  <a:moveTo>
                    <a:pt x="1201571" y="805816"/>
                  </a:moveTo>
                  <a:cubicBezTo>
                    <a:pt x="1198549" y="805816"/>
                    <a:pt x="1195863" y="803466"/>
                    <a:pt x="1195863" y="800108"/>
                  </a:cubicBezTo>
                  <a:lnTo>
                    <a:pt x="1195863" y="777945"/>
                  </a:lnTo>
                  <a:cubicBezTo>
                    <a:pt x="1195863" y="774923"/>
                    <a:pt x="1198214" y="772573"/>
                    <a:pt x="1201571" y="772573"/>
                  </a:cubicBezTo>
                  <a:cubicBezTo>
                    <a:pt x="1204929" y="772573"/>
                    <a:pt x="1207280" y="774923"/>
                    <a:pt x="1207280" y="777945"/>
                  </a:cubicBezTo>
                  <a:lnTo>
                    <a:pt x="1207280" y="800108"/>
                  </a:lnTo>
                  <a:cubicBezTo>
                    <a:pt x="1207280" y="803130"/>
                    <a:pt x="1204929" y="805816"/>
                    <a:pt x="1201571" y="805816"/>
                  </a:cubicBezTo>
                  <a:close/>
                  <a:moveTo>
                    <a:pt x="94449" y="762499"/>
                  </a:moveTo>
                  <a:cubicBezTo>
                    <a:pt x="91427" y="762499"/>
                    <a:pt x="89078" y="760148"/>
                    <a:pt x="89078" y="757126"/>
                  </a:cubicBezTo>
                  <a:lnTo>
                    <a:pt x="89078" y="749067"/>
                  </a:lnTo>
                  <a:cubicBezTo>
                    <a:pt x="89078" y="743694"/>
                    <a:pt x="90085" y="738322"/>
                    <a:pt x="92100" y="733284"/>
                  </a:cubicBezTo>
                  <a:cubicBezTo>
                    <a:pt x="93107" y="730598"/>
                    <a:pt x="96464" y="728919"/>
                    <a:pt x="99151" y="730262"/>
                  </a:cubicBezTo>
                  <a:cubicBezTo>
                    <a:pt x="101837" y="731270"/>
                    <a:pt x="103517" y="734628"/>
                    <a:pt x="102173" y="737314"/>
                  </a:cubicBezTo>
                  <a:cubicBezTo>
                    <a:pt x="100495" y="741008"/>
                    <a:pt x="99822" y="745037"/>
                    <a:pt x="99822" y="749067"/>
                  </a:cubicBezTo>
                  <a:lnTo>
                    <a:pt x="99822" y="757126"/>
                  </a:lnTo>
                  <a:cubicBezTo>
                    <a:pt x="99822" y="760148"/>
                    <a:pt x="97473" y="762499"/>
                    <a:pt x="94449" y="762499"/>
                  </a:cubicBezTo>
                  <a:close/>
                  <a:moveTo>
                    <a:pt x="1201571" y="750410"/>
                  </a:moveTo>
                  <a:cubicBezTo>
                    <a:pt x="1198549" y="750410"/>
                    <a:pt x="1195863" y="748059"/>
                    <a:pt x="1195863" y="745037"/>
                  </a:cubicBezTo>
                  <a:lnTo>
                    <a:pt x="1195863" y="722875"/>
                  </a:lnTo>
                  <a:cubicBezTo>
                    <a:pt x="1195863" y="719853"/>
                    <a:pt x="1198214" y="717166"/>
                    <a:pt x="1201571" y="717166"/>
                  </a:cubicBezTo>
                  <a:cubicBezTo>
                    <a:pt x="1204929" y="717166"/>
                    <a:pt x="1207280" y="719517"/>
                    <a:pt x="1207280" y="722875"/>
                  </a:cubicBezTo>
                  <a:lnTo>
                    <a:pt x="1207280" y="745037"/>
                  </a:lnTo>
                  <a:cubicBezTo>
                    <a:pt x="1207280" y="748059"/>
                    <a:pt x="1204929" y="750410"/>
                    <a:pt x="1201571" y="750410"/>
                  </a:cubicBezTo>
                  <a:close/>
                  <a:moveTo>
                    <a:pt x="120306" y="718174"/>
                  </a:moveTo>
                  <a:cubicBezTo>
                    <a:pt x="118292" y="718174"/>
                    <a:pt x="116612" y="717166"/>
                    <a:pt x="115605" y="715487"/>
                  </a:cubicBezTo>
                  <a:cubicBezTo>
                    <a:pt x="113926" y="712801"/>
                    <a:pt x="114934" y="709443"/>
                    <a:pt x="117620" y="707764"/>
                  </a:cubicBezTo>
                  <a:lnTo>
                    <a:pt x="136760" y="696683"/>
                  </a:lnTo>
                  <a:cubicBezTo>
                    <a:pt x="139447" y="695003"/>
                    <a:pt x="142804" y="696011"/>
                    <a:pt x="144148" y="698697"/>
                  </a:cubicBezTo>
                  <a:cubicBezTo>
                    <a:pt x="145826" y="701384"/>
                    <a:pt x="144819" y="704742"/>
                    <a:pt x="142133" y="706421"/>
                  </a:cubicBezTo>
                  <a:lnTo>
                    <a:pt x="122992" y="717502"/>
                  </a:lnTo>
                  <a:cubicBezTo>
                    <a:pt x="121985" y="717838"/>
                    <a:pt x="121314" y="718174"/>
                    <a:pt x="120306" y="718174"/>
                  </a:cubicBezTo>
                  <a:close/>
                  <a:moveTo>
                    <a:pt x="1201571" y="695003"/>
                  </a:moveTo>
                  <a:cubicBezTo>
                    <a:pt x="1198549" y="695003"/>
                    <a:pt x="1195863" y="692653"/>
                    <a:pt x="1195863" y="689295"/>
                  </a:cubicBezTo>
                  <a:lnTo>
                    <a:pt x="1195863" y="667133"/>
                  </a:lnTo>
                  <a:cubicBezTo>
                    <a:pt x="1195863" y="664110"/>
                    <a:pt x="1198214" y="661424"/>
                    <a:pt x="1201571" y="661424"/>
                  </a:cubicBezTo>
                  <a:cubicBezTo>
                    <a:pt x="1204929" y="661424"/>
                    <a:pt x="1207280" y="663775"/>
                    <a:pt x="1207280" y="667133"/>
                  </a:cubicBezTo>
                  <a:lnTo>
                    <a:pt x="1207280" y="689295"/>
                  </a:lnTo>
                  <a:cubicBezTo>
                    <a:pt x="1207280" y="692653"/>
                    <a:pt x="1204929" y="695003"/>
                    <a:pt x="1201571" y="695003"/>
                  </a:cubicBezTo>
                  <a:close/>
                  <a:moveTo>
                    <a:pt x="168325" y="690638"/>
                  </a:moveTo>
                  <a:cubicBezTo>
                    <a:pt x="166310" y="690638"/>
                    <a:pt x="164632" y="689631"/>
                    <a:pt x="163624" y="687952"/>
                  </a:cubicBezTo>
                  <a:cubicBezTo>
                    <a:pt x="161945" y="685266"/>
                    <a:pt x="162952" y="681907"/>
                    <a:pt x="165639" y="680229"/>
                  </a:cubicBezTo>
                  <a:lnTo>
                    <a:pt x="184779" y="669147"/>
                  </a:lnTo>
                  <a:cubicBezTo>
                    <a:pt x="187466" y="667468"/>
                    <a:pt x="190824" y="668476"/>
                    <a:pt x="192503" y="671162"/>
                  </a:cubicBezTo>
                  <a:cubicBezTo>
                    <a:pt x="194181" y="673849"/>
                    <a:pt x="193174" y="677206"/>
                    <a:pt x="190488" y="678885"/>
                  </a:cubicBezTo>
                  <a:lnTo>
                    <a:pt x="171347" y="689967"/>
                  </a:lnTo>
                  <a:cubicBezTo>
                    <a:pt x="170004" y="690302"/>
                    <a:pt x="168996" y="690638"/>
                    <a:pt x="168325" y="690638"/>
                  </a:cubicBezTo>
                  <a:close/>
                  <a:moveTo>
                    <a:pt x="216009" y="663103"/>
                  </a:moveTo>
                  <a:cubicBezTo>
                    <a:pt x="213993" y="663103"/>
                    <a:pt x="212314" y="662096"/>
                    <a:pt x="211307" y="660416"/>
                  </a:cubicBezTo>
                  <a:cubicBezTo>
                    <a:pt x="209629" y="657730"/>
                    <a:pt x="210636" y="654372"/>
                    <a:pt x="213322" y="652693"/>
                  </a:cubicBezTo>
                  <a:lnTo>
                    <a:pt x="232462" y="641612"/>
                  </a:lnTo>
                  <a:cubicBezTo>
                    <a:pt x="235148" y="639933"/>
                    <a:pt x="238507" y="640940"/>
                    <a:pt x="240186" y="643627"/>
                  </a:cubicBezTo>
                  <a:cubicBezTo>
                    <a:pt x="241865" y="646313"/>
                    <a:pt x="240857" y="649671"/>
                    <a:pt x="238170" y="651350"/>
                  </a:cubicBezTo>
                  <a:lnTo>
                    <a:pt x="219031" y="662432"/>
                  </a:lnTo>
                  <a:cubicBezTo>
                    <a:pt x="218023" y="662767"/>
                    <a:pt x="217016" y="663103"/>
                    <a:pt x="216009" y="663103"/>
                  </a:cubicBezTo>
                  <a:close/>
                  <a:moveTo>
                    <a:pt x="1201571" y="639597"/>
                  </a:moveTo>
                  <a:cubicBezTo>
                    <a:pt x="1198549" y="639597"/>
                    <a:pt x="1195863" y="637247"/>
                    <a:pt x="1195863" y="634224"/>
                  </a:cubicBezTo>
                  <a:lnTo>
                    <a:pt x="1195863" y="612062"/>
                  </a:lnTo>
                  <a:cubicBezTo>
                    <a:pt x="1195863" y="609040"/>
                    <a:pt x="1198214" y="606353"/>
                    <a:pt x="1201571" y="606353"/>
                  </a:cubicBezTo>
                  <a:cubicBezTo>
                    <a:pt x="1204929" y="606353"/>
                    <a:pt x="1207280" y="608704"/>
                    <a:pt x="1207280" y="612062"/>
                  </a:cubicBezTo>
                  <a:lnTo>
                    <a:pt x="1207280" y="634224"/>
                  </a:lnTo>
                  <a:cubicBezTo>
                    <a:pt x="1207280" y="637247"/>
                    <a:pt x="1204929" y="639597"/>
                    <a:pt x="1201571" y="639597"/>
                  </a:cubicBezTo>
                  <a:close/>
                  <a:moveTo>
                    <a:pt x="264027" y="635232"/>
                  </a:moveTo>
                  <a:cubicBezTo>
                    <a:pt x="262013" y="635232"/>
                    <a:pt x="260333" y="634224"/>
                    <a:pt x="259326" y="632545"/>
                  </a:cubicBezTo>
                  <a:cubicBezTo>
                    <a:pt x="257647" y="629859"/>
                    <a:pt x="258655" y="626501"/>
                    <a:pt x="261340" y="624822"/>
                  </a:cubicBezTo>
                  <a:lnTo>
                    <a:pt x="280481" y="613741"/>
                  </a:lnTo>
                  <a:cubicBezTo>
                    <a:pt x="283168" y="612062"/>
                    <a:pt x="286525" y="613070"/>
                    <a:pt x="288205" y="615755"/>
                  </a:cubicBezTo>
                  <a:cubicBezTo>
                    <a:pt x="289883" y="618442"/>
                    <a:pt x="288876" y="621800"/>
                    <a:pt x="286190" y="623479"/>
                  </a:cubicBezTo>
                  <a:lnTo>
                    <a:pt x="267049" y="634560"/>
                  </a:lnTo>
                  <a:cubicBezTo>
                    <a:pt x="266042" y="635232"/>
                    <a:pt x="265035" y="635232"/>
                    <a:pt x="264027" y="635232"/>
                  </a:cubicBezTo>
                  <a:close/>
                  <a:moveTo>
                    <a:pt x="312046" y="607697"/>
                  </a:moveTo>
                  <a:cubicBezTo>
                    <a:pt x="310031" y="607697"/>
                    <a:pt x="308353" y="606689"/>
                    <a:pt x="307345" y="605010"/>
                  </a:cubicBezTo>
                  <a:cubicBezTo>
                    <a:pt x="305666" y="602324"/>
                    <a:pt x="306673" y="598966"/>
                    <a:pt x="309360" y="597287"/>
                  </a:cubicBezTo>
                  <a:lnTo>
                    <a:pt x="328500" y="586206"/>
                  </a:lnTo>
                  <a:cubicBezTo>
                    <a:pt x="331187" y="584527"/>
                    <a:pt x="334545" y="585534"/>
                    <a:pt x="336223" y="588220"/>
                  </a:cubicBezTo>
                  <a:cubicBezTo>
                    <a:pt x="337902" y="590907"/>
                    <a:pt x="336895" y="594264"/>
                    <a:pt x="334209" y="595944"/>
                  </a:cubicBezTo>
                  <a:lnTo>
                    <a:pt x="315068" y="607025"/>
                  </a:lnTo>
                  <a:cubicBezTo>
                    <a:pt x="313725" y="607697"/>
                    <a:pt x="313053" y="607697"/>
                    <a:pt x="312046" y="607697"/>
                  </a:cubicBezTo>
                  <a:close/>
                  <a:moveTo>
                    <a:pt x="1201571" y="584527"/>
                  </a:moveTo>
                  <a:cubicBezTo>
                    <a:pt x="1198549" y="584527"/>
                    <a:pt x="1195863" y="582176"/>
                    <a:pt x="1195863" y="578818"/>
                  </a:cubicBezTo>
                  <a:lnTo>
                    <a:pt x="1195863" y="556655"/>
                  </a:lnTo>
                  <a:cubicBezTo>
                    <a:pt x="1195863" y="553633"/>
                    <a:pt x="1198214" y="551283"/>
                    <a:pt x="1201571" y="551283"/>
                  </a:cubicBezTo>
                  <a:cubicBezTo>
                    <a:pt x="1204929" y="551283"/>
                    <a:pt x="1207280" y="553633"/>
                    <a:pt x="1207280" y="556655"/>
                  </a:cubicBezTo>
                  <a:lnTo>
                    <a:pt x="1207280" y="578818"/>
                  </a:lnTo>
                  <a:cubicBezTo>
                    <a:pt x="1207280" y="581840"/>
                    <a:pt x="1204929" y="584527"/>
                    <a:pt x="1201571" y="584527"/>
                  </a:cubicBezTo>
                  <a:close/>
                  <a:moveTo>
                    <a:pt x="360065" y="580161"/>
                  </a:moveTo>
                  <a:cubicBezTo>
                    <a:pt x="358050" y="580161"/>
                    <a:pt x="356371" y="579154"/>
                    <a:pt x="355364" y="577475"/>
                  </a:cubicBezTo>
                  <a:cubicBezTo>
                    <a:pt x="353685" y="574789"/>
                    <a:pt x="354692" y="571431"/>
                    <a:pt x="357379" y="569751"/>
                  </a:cubicBezTo>
                  <a:lnTo>
                    <a:pt x="376519" y="558670"/>
                  </a:lnTo>
                  <a:cubicBezTo>
                    <a:pt x="379205" y="556991"/>
                    <a:pt x="382564" y="557999"/>
                    <a:pt x="384242" y="560685"/>
                  </a:cubicBezTo>
                  <a:cubicBezTo>
                    <a:pt x="385922" y="563371"/>
                    <a:pt x="384914" y="566729"/>
                    <a:pt x="382227" y="568409"/>
                  </a:cubicBezTo>
                  <a:lnTo>
                    <a:pt x="363087" y="579490"/>
                  </a:lnTo>
                  <a:cubicBezTo>
                    <a:pt x="361744" y="579825"/>
                    <a:pt x="360737" y="580161"/>
                    <a:pt x="360065" y="580161"/>
                  </a:cubicBezTo>
                  <a:close/>
                  <a:moveTo>
                    <a:pt x="407748" y="552626"/>
                  </a:moveTo>
                  <a:cubicBezTo>
                    <a:pt x="405734" y="552626"/>
                    <a:pt x="404054" y="551619"/>
                    <a:pt x="403047" y="549940"/>
                  </a:cubicBezTo>
                  <a:cubicBezTo>
                    <a:pt x="401368" y="547253"/>
                    <a:pt x="402375" y="543895"/>
                    <a:pt x="405061" y="542216"/>
                  </a:cubicBezTo>
                  <a:lnTo>
                    <a:pt x="424202" y="531135"/>
                  </a:lnTo>
                  <a:cubicBezTo>
                    <a:pt x="426889" y="529456"/>
                    <a:pt x="430246" y="530463"/>
                    <a:pt x="431926" y="533150"/>
                  </a:cubicBezTo>
                  <a:cubicBezTo>
                    <a:pt x="433604" y="535836"/>
                    <a:pt x="432597" y="539194"/>
                    <a:pt x="429911" y="540873"/>
                  </a:cubicBezTo>
                  <a:lnTo>
                    <a:pt x="410770" y="551954"/>
                  </a:lnTo>
                  <a:cubicBezTo>
                    <a:pt x="409763" y="552290"/>
                    <a:pt x="408756" y="552626"/>
                    <a:pt x="407748" y="552626"/>
                  </a:cubicBezTo>
                  <a:close/>
                  <a:moveTo>
                    <a:pt x="1201571" y="529120"/>
                  </a:moveTo>
                  <a:cubicBezTo>
                    <a:pt x="1198549" y="529120"/>
                    <a:pt x="1195863" y="526770"/>
                    <a:pt x="1195863" y="523747"/>
                  </a:cubicBezTo>
                  <a:lnTo>
                    <a:pt x="1195863" y="501585"/>
                  </a:lnTo>
                  <a:cubicBezTo>
                    <a:pt x="1195863" y="498563"/>
                    <a:pt x="1198214" y="495876"/>
                    <a:pt x="1201571" y="495876"/>
                  </a:cubicBezTo>
                  <a:cubicBezTo>
                    <a:pt x="1204929" y="495876"/>
                    <a:pt x="1207280" y="498227"/>
                    <a:pt x="1207280" y="501585"/>
                  </a:cubicBezTo>
                  <a:lnTo>
                    <a:pt x="1207280" y="523747"/>
                  </a:lnTo>
                  <a:cubicBezTo>
                    <a:pt x="1207280" y="526770"/>
                    <a:pt x="1204929" y="529120"/>
                    <a:pt x="1201571" y="529120"/>
                  </a:cubicBezTo>
                  <a:close/>
                  <a:moveTo>
                    <a:pt x="455767" y="525090"/>
                  </a:moveTo>
                  <a:cubicBezTo>
                    <a:pt x="453752" y="525090"/>
                    <a:pt x="452074" y="524083"/>
                    <a:pt x="451066" y="522404"/>
                  </a:cubicBezTo>
                  <a:cubicBezTo>
                    <a:pt x="449387" y="519718"/>
                    <a:pt x="450394" y="516360"/>
                    <a:pt x="453081" y="514681"/>
                  </a:cubicBezTo>
                  <a:lnTo>
                    <a:pt x="472221" y="503599"/>
                  </a:lnTo>
                  <a:cubicBezTo>
                    <a:pt x="474908" y="501920"/>
                    <a:pt x="478266" y="502928"/>
                    <a:pt x="479608" y="505614"/>
                  </a:cubicBezTo>
                  <a:cubicBezTo>
                    <a:pt x="481288" y="508301"/>
                    <a:pt x="480280" y="511659"/>
                    <a:pt x="477594" y="513338"/>
                  </a:cubicBezTo>
                  <a:lnTo>
                    <a:pt x="458454" y="524419"/>
                  </a:lnTo>
                  <a:cubicBezTo>
                    <a:pt x="457782" y="524755"/>
                    <a:pt x="456774" y="525090"/>
                    <a:pt x="455767" y="525090"/>
                  </a:cubicBezTo>
                  <a:close/>
                  <a:moveTo>
                    <a:pt x="503786" y="497219"/>
                  </a:moveTo>
                  <a:cubicBezTo>
                    <a:pt x="501771" y="497219"/>
                    <a:pt x="500092" y="496212"/>
                    <a:pt x="499085" y="494533"/>
                  </a:cubicBezTo>
                  <a:cubicBezTo>
                    <a:pt x="497405" y="491847"/>
                    <a:pt x="498413" y="488489"/>
                    <a:pt x="501100" y="486810"/>
                  </a:cubicBezTo>
                  <a:lnTo>
                    <a:pt x="520240" y="475728"/>
                  </a:lnTo>
                  <a:cubicBezTo>
                    <a:pt x="522926" y="474050"/>
                    <a:pt x="526284" y="475057"/>
                    <a:pt x="527963" y="477744"/>
                  </a:cubicBezTo>
                  <a:cubicBezTo>
                    <a:pt x="529643" y="480429"/>
                    <a:pt x="528635" y="483788"/>
                    <a:pt x="525948" y="485467"/>
                  </a:cubicBezTo>
                  <a:lnTo>
                    <a:pt x="506808" y="496548"/>
                  </a:lnTo>
                  <a:cubicBezTo>
                    <a:pt x="505465" y="497219"/>
                    <a:pt x="504793" y="497219"/>
                    <a:pt x="503786" y="497219"/>
                  </a:cubicBezTo>
                  <a:close/>
                  <a:moveTo>
                    <a:pt x="1201571" y="473714"/>
                  </a:moveTo>
                  <a:cubicBezTo>
                    <a:pt x="1198549" y="473714"/>
                    <a:pt x="1195863" y="471363"/>
                    <a:pt x="1195863" y="468005"/>
                  </a:cubicBezTo>
                  <a:lnTo>
                    <a:pt x="1195863" y="445842"/>
                  </a:lnTo>
                  <a:cubicBezTo>
                    <a:pt x="1195863" y="442820"/>
                    <a:pt x="1198214" y="440470"/>
                    <a:pt x="1201571" y="440470"/>
                  </a:cubicBezTo>
                  <a:cubicBezTo>
                    <a:pt x="1204929" y="440470"/>
                    <a:pt x="1207280" y="442820"/>
                    <a:pt x="1207280" y="445842"/>
                  </a:cubicBezTo>
                  <a:lnTo>
                    <a:pt x="1207280" y="468005"/>
                  </a:lnTo>
                  <a:cubicBezTo>
                    <a:pt x="1207280" y="471363"/>
                    <a:pt x="1204929" y="473714"/>
                    <a:pt x="1201571" y="473714"/>
                  </a:cubicBezTo>
                  <a:close/>
                  <a:moveTo>
                    <a:pt x="551805" y="469684"/>
                  </a:moveTo>
                  <a:cubicBezTo>
                    <a:pt x="549790" y="469684"/>
                    <a:pt x="548111" y="468677"/>
                    <a:pt x="547104" y="466998"/>
                  </a:cubicBezTo>
                  <a:cubicBezTo>
                    <a:pt x="545425" y="464311"/>
                    <a:pt x="546432" y="460954"/>
                    <a:pt x="549118" y="459275"/>
                  </a:cubicBezTo>
                  <a:lnTo>
                    <a:pt x="568259" y="448193"/>
                  </a:lnTo>
                  <a:cubicBezTo>
                    <a:pt x="570945" y="446514"/>
                    <a:pt x="574303" y="447522"/>
                    <a:pt x="575647" y="450208"/>
                  </a:cubicBezTo>
                  <a:cubicBezTo>
                    <a:pt x="577325" y="452894"/>
                    <a:pt x="576318" y="456252"/>
                    <a:pt x="573632" y="457931"/>
                  </a:cubicBezTo>
                  <a:lnTo>
                    <a:pt x="554491" y="469012"/>
                  </a:lnTo>
                  <a:cubicBezTo>
                    <a:pt x="553484" y="469684"/>
                    <a:pt x="552477" y="469684"/>
                    <a:pt x="551805" y="469684"/>
                  </a:cubicBezTo>
                  <a:close/>
                  <a:moveTo>
                    <a:pt x="599488" y="442149"/>
                  </a:moveTo>
                  <a:cubicBezTo>
                    <a:pt x="597473" y="442149"/>
                    <a:pt x="595795" y="441141"/>
                    <a:pt x="594787" y="439462"/>
                  </a:cubicBezTo>
                  <a:cubicBezTo>
                    <a:pt x="593108" y="436776"/>
                    <a:pt x="594115" y="433418"/>
                    <a:pt x="596802" y="431739"/>
                  </a:cubicBezTo>
                  <a:lnTo>
                    <a:pt x="615942" y="420658"/>
                  </a:lnTo>
                  <a:cubicBezTo>
                    <a:pt x="618629" y="418979"/>
                    <a:pt x="621987" y="419986"/>
                    <a:pt x="623665" y="422672"/>
                  </a:cubicBezTo>
                  <a:cubicBezTo>
                    <a:pt x="625344" y="425359"/>
                    <a:pt x="624337" y="428717"/>
                    <a:pt x="621651" y="430396"/>
                  </a:cubicBezTo>
                  <a:lnTo>
                    <a:pt x="602510" y="441477"/>
                  </a:lnTo>
                  <a:cubicBezTo>
                    <a:pt x="601503" y="441813"/>
                    <a:pt x="600495" y="442149"/>
                    <a:pt x="599488" y="442149"/>
                  </a:cubicBezTo>
                  <a:close/>
                  <a:moveTo>
                    <a:pt x="1201571" y="418643"/>
                  </a:moveTo>
                  <a:cubicBezTo>
                    <a:pt x="1198549" y="418643"/>
                    <a:pt x="1195863" y="416293"/>
                    <a:pt x="1195863" y="413270"/>
                  </a:cubicBezTo>
                  <a:lnTo>
                    <a:pt x="1195863" y="391108"/>
                  </a:lnTo>
                  <a:cubicBezTo>
                    <a:pt x="1195863" y="388085"/>
                    <a:pt x="1198214" y="385399"/>
                    <a:pt x="1201571" y="385399"/>
                  </a:cubicBezTo>
                  <a:cubicBezTo>
                    <a:pt x="1204929" y="385399"/>
                    <a:pt x="1207280" y="387750"/>
                    <a:pt x="1207280" y="391108"/>
                  </a:cubicBezTo>
                  <a:lnTo>
                    <a:pt x="1207280" y="413270"/>
                  </a:lnTo>
                  <a:cubicBezTo>
                    <a:pt x="1207280" y="415957"/>
                    <a:pt x="1204929" y="418643"/>
                    <a:pt x="1201571" y="418643"/>
                  </a:cubicBezTo>
                  <a:close/>
                  <a:moveTo>
                    <a:pt x="647507" y="414614"/>
                  </a:moveTo>
                  <a:cubicBezTo>
                    <a:pt x="645492" y="414614"/>
                    <a:pt x="643813" y="413606"/>
                    <a:pt x="642806" y="411927"/>
                  </a:cubicBezTo>
                  <a:cubicBezTo>
                    <a:pt x="641126" y="409241"/>
                    <a:pt x="642134" y="405883"/>
                    <a:pt x="644821" y="404204"/>
                  </a:cubicBezTo>
                  <a:lnTo>
                    <a:pt x="663961" y="393123"/>
                  </a:lnTo>
                  <a:cubicBezTo>
                    <a:pt x="666647" y="391444"/>
                    <a:pt x="670005" y="392451"/>
                    <a:pt x="671684" y="395137"/>
                  </a:cubicBezTo>
                  <a:cubicBezTo>
                    <a:pt x="673364" y="397824"/>
                    <a:pt x="672356" y="401181"/>
                    <a:pt x="669669" y="402860"/>
                  </a:cubicBezTo>
                  <a:lnTo>
                    <a:pt x="650529" y="413942"/>
                  </a:lnTo>
                  <a:cubicBezTo>
                    <a:pt x="649521" y="414277"/>
                    <a:pt x="648514" y="414614"/>
                    <a:pt x="647507" y="414614"/>
                  </a:cubicBezTo>
                  <a:close/>
                  <a:moveTo>
                    <a:pt x="695526" y="387078"/>
                  </a:moveTo>
                  <a:cubicBezTo>
                    <a:pt x="693512" y="387078"/>
                    <a:pt x="691832" y="386071"/>
                    <a:pt x="690825" y="384392"/>
                  </a:cubicBezTo>
                  <a:cubicBezTo>
                    <a:pt x="689146" y="381706"/>
                    <a:pt x="690153" y="378347"/>
                    <a:pt x="692839" y="376668"/>
                  </a:cubicBezTo>
                  <a:lnTo>
                    <a:pt x="711980" y="365587"/>
                  </a:lnTo>
                  <a:cubicBezTo>
                    <a:pt x="714666" y="363908"/>
                    <a:pt x="718024" y="364916"/>
                    <a:pt x="719704" y="367602"/>
                  </a:cubicBezTo>
                  <a:cubicBezTo>
                    <a:pt x="721382" y="370288"/>
                    <a:pt x="720375" y="373646"/>
                    <a:pt x="717688" y="375325"/>
                  </a:cubicBezTo>
                  <a:lnTo>
                    <a:pt x="698548" y="386407"/>
                  </a:lnTo>
                  <a:cubicBezTo>
                    <a:pt x="697205" y="386742"/>
                    <a:pt x="696534" y="387078"/>
                    <a:pt x="695526" y="387078"/>
                  </a:cubicBezTo>
                  <a:close/>
                  <a:moveTo>
                    <a:pt x="1201571" y="363237"/>
                  </a:moveTo>
                  <a:cubicBezTo>
                    <a:pt x="1198549" y="363237"/>
                    <a:pt x="1195863" y="360886"/>
                    <a:pt x="1195863" y="357528"/>
                  </a:cubicBezTo>
                  <a:lnTo>
                    <a:pt x="1195863" y="335366"/>
                  </a:lnTo>
                  <a:cubicBezTo>
                    <a:pt x="1195863" y="332344"/>
                    <a:pt x="1198214" y="329993"/>
                    <a:pt x="1201571" y="329993"/>
                  </a:cubicBezTo>
                  <a:cubicBezTo>
                    <a:pt x="1204929" y="329993"/>
                    <a:pt x="1207280" y="332344"/>
                    <a:pt x="1207280" y="335366"/>
                  </a:cubicBezTo>
                  <a:lnTo>
                    <a:pt x="1207280" y="357528"/>
                  </a:lnTo>
                  <a:cubicBezTo>
                    <a:pt x="1207280" y="360886"/>
                    <a:pt x="1204929" y="363237"/>
                    <a:pt x="1201571" y="363237"/>
                  </a:cubicBezTo>
                  <a:close/>
                  <a:moveTo>
                    <a:pt x="743545" y="359543"/>
                  </a:moveTo>
                  <a:cubicBezTo>
                    <a:pt x="741530" y="359543"/>
                    <a:pt x="739851" y="358536"/>
                    <a:pt x="738843" y="356857"/>
                  </a:cubicBezTo>
                  <a:cubicBezTo>
                    <a:pt x="737165" y="354170"/>
                    <a:pt x="738172" y="350812"/>
                    <a:pt x="740858" y="349133"/>
                  </a:cubicBezTo>
                  <a:lnTo>
                    <a:pt x="759999" y="338052"/>
                  </a:lnTo>
                  <a:cubicBezTo>
                    <a:pt x="762686" y="336373"/>
                    <a:pt x="766043" y="337380"/>
                    <a:pt x="767722" y="340067"/>
                  </a:cubicBezTo>
                  <a:cubicBezTo>
                    <a:pt x="769401" y="342753"/>
                    <a:pt x="768394" y="346111"/>
                    <a:pt x="765708" y="347790"/>
                  </a:cubicBezTo>
                  <a:lnTo>
                    <a:pt x="746567" y="358871"/>
                  </a:lnTo>
                  <a:cubicBezTo>
                    <a:pt x="745223" y="359207"/>
                    <a:pt x="744216" y="359543"/>
                    <a:pt x="743545" y="359543"/>
                  </a:cubicBezTo>
                  <a:close/>
                  <a:moveTo>
                    <a:pt x="791227" y="331672"/>
                  </a:moveTo>
                  <a:cubicBezTo>
                    <a:pt x="789213" y="331672"/>
                    <a:pt x="787534" y="330664"/>
                    <a:pt x="786527" y="328985"/>
                  </a:cubicBezTo>
                  <a:cubicBezTo>
                    <a:pt x="784847" y="326299"/>
                    <a:pt x="785856" y="322941"/>
                    <a:pt x="788542" y="321262"/>
                  </a:cubicBezTo>
                  <a:lnTo>
                    <a:pt x="807682" y="310181"/>
                  </a:lnTo>
                  <a:cubicBezTo>
                    <a:pt x="810368" y="308502"/>
                    <a:pt x="813726" y="309509"/>
                    <a:pt x="815405" y="312196"/>
                  </a:cubicBezTo>
                  <a:cubicBezTo>
                    <a:pt x="817084" y="314882"/>
                    <a:pt x="816077" y="318240"/>
                    <a:pt x="813390" y="319919"/>
                  </a:cubicBezTo>
                  <a:lnTo>
                    <a:pt x="794251" y="331000"/>
                  </a:lnTo>
                  <a:cubicBezTo>
                    <a:pt x="793242" y="331672"/>
                    <a:pt x="792235" y="331672"/>
                    <a:pt x="791227" y="331672"/>
                  </a:cubicBezTo>
                  <a:close/>
                  <a:moveTo>
                    <a:pt x="1201571" y="307830"/>
                  </a:moveTo>
                  <a:cubicBezTo>
                    <a:pt x="1198549" y="307830"/>
                    <a:pt x="1195863" y="305480"/>
                    <a:pt x="1195863" y="302122"/>
                  </a:cubicBezTo>
                  <a:lnTo>
                    <a:pt x="1195863" y="279959"/>
                  </a:lnTo>
                  <a:cubicBezTo>
                    <a:pt x="1195863" y="276937"/>
                    <a:pt x="1198214" y="274250"/>
                    <a:pt x="1201571" y="274250"/>
                  </a:cubicBezTo>
                  <a:cubicBezTo>
                    <a:pt x="1204929" y="274250"/>
                    <a:pt x="1207280" y="276601"/>
                    <a:pt x="1207280" y="279959"/>
                  </a:cubicBezTo>
                  <a:lnTo>
                    <a:pt x="1207280" y="302122"/>
                  </a:lnTo>
                  <a:cubicBezTo>
                    <a:pt x="1207280" y="305480"/>
                    <a:pt x="1204929" y="307830"/>
                    <a:pt x="1201571" y="307830"/>
                  </a:cubicBezTo>
                  <a:close/>
                  <a:moveTo>
                    <a:pt x="839247" y="304136"/>
                  </a:moveTo>
                  <a:cubicBezTo>
                    <a:pt x="837232" y="304136"/>
                    <a:pt x="835553" y="303129"/>
                    <a:pt x="834545" y="301450"/>
                  </a:cubicBezTo>
                  <a:cubicBezTo>
                    <a:pt x="832867" y="298764"/>
                    <a:pt x="833874" y="295406"/>
                    <a:pt x="836560" y="293727"/>
                  </a:cubicBezTo>
                  <a:lnTo>
                    <a:pt x="855701" y="282645"/>
                  </a:lnTo>
                  <a:cubicBezTo>
                    <a:pt x="858387" y="280967"/>
                    <a:pt x="861745" y="281974"/>
                    <a:pt x="863425" y="284660"/>
                  </a:cubicBezTo>
                  <a:cubicBezTo>
                    <a:pt x="865103" y="287346"/>
                    <a:pt x="864096" y="290705"/>
                    <a:pt x="861410" y="292384"/>
                  </a:cubicBezTo>
                  <a:lnTo>
                    <a:pt x="842269" y="303465"/>
                  </a:lnTo>
                  <a:cubicBezTo>
                    <a:pt x="841262" y="304136"/>
                    <a:pt x="840254" y="304136"/>
                    <a:pt x="839247" y="304136"/>
                  </a:cubicBezTo>
                  <a:close/>
                  <a:moveTo>
                    <a:pt x="887266" y="276601"/>
                  </a:moveTo>
                  <a:cubicBezTo>
                    <a:pt x="885251" y="276601"/>
                    <a:pt x="883572" y="275594"/>
                    <a:pt x="882564" y="273915"/>
                  </a:cubicBezTo>
                  <a:cubicBezTo>
                    <a:pt x="880886" y="271228"/>
                    <a:pt x="881893" y="267871"/>
                    <a:pt x="884579" y="266192"/>
                  </a:cubicBezTo>
                  <a:lnTo>
                    <a:pt x="903720" y="255110"/>
                  </a:lnTo>
                  <a:cubicBezTo>
                    <a:pt x="906406" y="253431"/>
                    <a:pt x="909764" y="254438"/>
                    <a:pt x="911107" y="257125"/>
                  </a:cubicBezTo>
                  <a:cubicBezTo>
                    <a:pt x="912787" y="259811"/>
                    <a:pt x="911779" y="263169"/>
                    <a:pt x="909092" y="264848"/>
                  </a:cubicBezTo>
                  <a:lnTo>
                    <a:pt x="889952" y="275929"/>
                  </a:lnTo>
                  <a:cubicBezTo>
                    <a:pt x="888944" y="276266"/>
                    <a:pt x="888273" y="276601"/>
                    <a:pt x="887266" y="276601"/>
                  </a:cubicBezTo>
                  <a:close/>
                  <a:moveTo>
                    <a:pt x="1201571" y="252424"/>
                  </a:moveTo>
                  <a:cubicBezTo>
                    <a:pt x="1198549" y="252424"/>
                    <a:pt x="1195863" y="250073"/>
                    <a:pt x="1195863" y="247051"/>
                  </a:cubicBezTo>
                  <a:lnTo>
                    <a:pt x="1195863" y="224888"/>
                  </a:lnTo>
                  <a:cubicBezTo>
                    <a:pt x="1195863" y="221866"/>
                    <a:pt x="1198214" y="219516"/>
                    <a:pt x="1201571" y="219516"/>
                  </a:cubicBezTo>
                  <a:cubicBezTo>
                    <a:pt x="1204929" y="219516"/>
                    <a:pt x="1207280" y="221866"/>
                    <a:pt x="1207280" y="224888"/>
                  </a:cubicBezTo>
                  <a:lnTo>
                    <a:pt x="1207280" y="247051"/>
                  </a:lnTo>
                  <a:cubicBezTo>
                    <a:pt x="1207280" y="250073"/>
                    <a:pt x="1204929" y="252424"/>
                    <a:pt x="1201571" y="252424"/>
                  </a:cubicBezTo>
                  <a:close/>
                  <a:moveTo>
                    <a:pt x="935284" y="249066"/>
                  </a:moveTo>
                  <a:cubicBezTo>
                    <a:pt x="933270" y="249066"/>
                    <a:pt x="931591" y="248058"/>
                    <a:pt x="930584" y="246379"/>
                  </a:cubicBezTo>
                  <a:cubicBezTo>
                    <a:pt x="928904" y="243693"/>
                    <a:pt x="929912" y="240335"/>
                    <a:pt x="932599" y="238656"/>
                  </a:cubicBezTo>
                  <a:lnTo>
                    <a:pt x="951738" y="227575"/>
                  </a:lnTo>
                  <a:cubicBezTo>
                    <a:pt x="954425" y="225896"/>
                    <a:pt x="957783" y="226903"/>
                    <a:pt x="959462" y="229589"/>
                  </a:cubicBezTo>
                  <a:cubicBezTo>
                    <a:pt x="961140" y="232276"/>
                    <a:pt x="960133" y="235634"/>
                    <a:pt x="957447" y="237313"/>
                  </a:cubicBezTo>
                  <a:lnTo>
                    <a:pt x="938307" y="248394"/>
                  </a:lnTo>
                  <a:cubicBezTo>
                    <a:pt x="936964" y="248730"/>
                    <a:pt x="935956" y="249066"/>
                    <a:pt x="935284" y="249066"/>
                  </a:cubicBezTo>
                  <a:close/>
                  <a:moveTo>
                    <a:pt x="982968" y="221531"/>
                  </a:moveTo>
                  <a:cubicBezTo>
                    <a:pt x="980953" y="221531"/>
                    <a:pt x="979274" y="220523"/>
                    <a:pt x="978266" y="218844"/>
                  </a:cubicBezTo>
                  <a:cubicBezTo>
                    <a:pt x="976588" y="216158"/>
                    <a:pt x="977595" y="212799"/>
                    <a:pt x="980281" y="211121"/>
                  </a:cubicBezTo>
                  <a:lnTo>
                    <a:pt x="999422" y="200040"/>
                  </a:lnTo>
                  <a:cubicBezTo>
                    <a:pt x="1002108" y="198360"/>
                    <a:pt x="1005466" y="199368"/>
                    <a:pt x="1006809" y="202054"/>
                  </a:cubicBezTo>
                  <a:cubicBezTo>
                    <a:pt x="1008488" y="204741"/>
                    <a:pt x="1007481" y="208098"/>
                    <a:pt x="1004795" y="209777"/>
                  </a:cubicBezTo>
                  <a:lnTo>
                    <a:pt x="985654" y="220859"/>
                  </a:lnTo>
                  <a:cubicBezTo>
                    <a:pt x="984983" y="221194"/>
                    <a:pt x="983975" y="221531"/>
                    <a:pt x="982968" y="221531"/>
                  </a:cubicBezTo>
                  <a:close/>
                  <a:moveTo>
                    <a:pt x="1201571" y="197353"/>
                  </a:moveTo>
                  <a:cubicBezTo>
                    <a:pt x="1198549" y="197353"/>
                    <a:pt x="1195863" y="195002"/>
                    <a:pt x="1195863" y="191645"/>
                  </a:cubicBezTo>
                  <a:lnTo>
                    <a:pt x="1195863" y="169482"/>
                  </a:lnTo>
                  <a:cubicBezTo>
                    <a:pt x="1195863" y="166460"/>
                    <a:pt x="1198214" y="163773"/>
                    <a:pt x="1201571" y="163773"/>
                  </a:cubicBezTo>
                  <a:cubicBezTo>
                    <a:pt x="1204929" y="163773"/>
                    <a:pt x="1207280" y="166124"/>
                    <a:pt x="1207280" y="169482"/>
                  </a:cubicBezTo>
                  <a:lnTo>
                    <a:pt x="1207280" y="191645"/>
                  </a:lnTo>
                  <a:cubicBezTo>
                    <a:pt x="1207280" y="194667"/>
                    <a:pt x="1204929" y="197353"/>
                    <a:pt x="1201571" y="197353"/>
                  </a:cubicBezTo>
                  <a:close/>
                  <a:moveTo>
                    <a:pt x="1030987" y="193659"/>
                  </a:moveTo>
                  <a:cubicBezTo>
                    <a:pt x="1028972" y="193659"/>
                    <a:pt x="1027292" y="192652"/>
                    <a:pt x="1026285" y="190973"/>
                  </a:cubicBezTo>
                  <a:cubicBezTo>
                    <a:pt x="1024606" y="188286"/>
                    <a:pt x="1025614" y="184929"/>
                    <a:pt x="1028300" y="183250"/>
                  </a:cubicBezTo>
                  <a:lnTo>
                    <a:pt x="1047440" y="172168"/>
                  </a:lnTo>
                  <a:cubicBezTo>
                    <a:pt x="1050127" y="170489"/>
                    <a:pt x="1053485" y="171497"/>
                    <a:pt x="1055164" y="174183"/>
                  </a:cubicBezTo>
                  <a:cubicBezTo>
                    <a:pt x="1056843" y="176870"/>
                    <a:pt x="1055835" y="180228"/>
                    <a:pt x="1053149" y="181906"/>
                  </a:cubicBezTo>
                  <a:lnTo>
                    <a:pt x="1034009" y="192988"/>
                  </a:lnTo>
                  <a:cubicBezTo>
                    <a:pt x="1033001" y="193659"/>
                    <a:pt x="1031994" y="193659"/>
                    <a:pt x="1030987" y="193659"/>
                  </a:cubicBezTo>
                  <a:close/>
                  <a:moveTo>
                    <a:pt x="1079005" y="166124"/>
                  </a:moveTo>
                  <a:cubicBezTo>
                    <a:pt x="1076991" y="166124"/>
                    <a:pt x="1075312" y="165116"/>
                    <a:pt x="1074305" y="163438"/>
                  </a:cubicBezTo>
                  <a:cubicBezTo>
                    <a:pt x="1072625" y="160751"/>
                    <a:pt x="1073633" y="157393"/>
                    <a:pt x="1076319" y="155714"/>
                  </a:cubicBezTo>
                  <a:lnTo>
                    <a:pt x="1095459" y="144633"/>
                  </a:lnTo>
                  <a:cubicBezTo>
                    <a:pt x="1098146" y="142954"/>
                    <a:pt x="1101504" y="143962"/>
                    <a:pt x="1103183" y="146648"/>
                  </a:cubicBezTo>
                  <a:cubicBezTo>
                    <a:pt x="1104862" y="149334"/>
                    <a:pt x="1103854" y="152692"/>
                    <a:pt x="1101168" y="154371"/>
                  </a:cubicBezTo>
                  <a:lnTo>
                    <a:pt x="1082027" y="165453"/>
                  </a:lnTo>
                  <a:cubicBezTo>
                    <a:pt x="1080685" y="166124"/>
                    <a:pt x="1080013" y="166124"/>
                    <a:pt x="1079005" y="166124"/>
                  </a:cubicBezTo>
                  <a:close/>
                  <a:moveTo>
                    <a:pt x="1201571" y="141947"/>
                  </a:moveTo>
                  <a:cubicBezTo>
                    <a:pt x="1198549" y="141947"/>
                    <a:pt x="1195863" y="139596"/>
                    <a:pt x="1195863" y="136238"/>
                  </a:cubicBezTo>
                  <a:lnTo>
                    <a:pt x="1195863" y="114411"/>
                  </a:lnTo>
                  <a:cubicBezTo>
                    <a:pt x="1195863" y="111389"/>
                    <a:pt x="1198214" y="108703"/>
                    <a:pt x="1201571" y="108703"/>
                  </a:cubicBezTo>
                  <a:cubicBezTo>
                    <a:pt x="1204929" y="108703"/>
                    <a:pt x="1207280" y="111053"/>
                    <a:pt x="1207280" y="114411"/>
                  </a:cubicBezTo>
                  <a:lnTo>
                    <a:pt x="1207280" y="136574"/>
                  </a:lnTo>
                  <a:cubicBezTo>
                    <a:pt x="1207280" y="139596"/>
                    <a:pt x="1204929" y="141947"/>
                    <a:pt x="1201571" y="141947"/>
                  </a:cubicBezTo>
                  <a:close/>
                  <a:moveTo>
                    <a:pt x="1127024" y="138589"/>
                  </a:moveTo>
                  <a:cubicBezTo>
                    <a:pt x="1125009" y="138589"/>
                    <a:pt x="1123331" y="137581"/>
                    <a:pt x="1122323" y="135902"/>
                  </a:cubicBezTo>
                  <a:cubicBezTo>
                    <a:pt x="1120644" y="133216"/>
                    <a:pt x="1121652" y="129858"/>
                    <a:pt x="1124338" y="128179"/>
                  </a:cubicBezTo>
                  <a:lnTo>
                    <a:pt x="1143479" y="117098"/>
                  </a:lnTo>
                  <a:cubicBezTo>
                    <a:pt x="1146165" y="115419"/>
                    <a:pt x="1149523" y="116426"/>
                    <a:pt x="1151201" y="119112"/>
                  </a:cubicBezTo>
                  <a:cubicBezTo>
                    <a:pt x="1152881" y="121799"/>
                    <a:pt x="1151874" y="125157"/>
                    <a:pt x="1149187" y="126836"/>
                  </a:cubicBezTo>
                  <a:lnTo>
                    <a:pt x="1130047" y="137917"/>
                  </a:lnTo>
                  <a:cubicBezTo>
                    <a:pt x="1128704" y="138253"/>
                    <a:pt x="1127696" y="138589"/>
                    <a:pt x="1127024" y="138589"/>
                  </a:cubicBezTo>
                  <a:close/>
                  <a:moveTo>
                    <a:pt x="1174708" y="111053"/>
                  </a:moveTo>
                  <a:cubicBezTo>
                    <a:pt x="1172693" y="111053"/>
                    <a:pt x="1171013" y="110046"/>
                    <a:pt x="1170006" y="108367"/>
                  </a:cubicBezTo>
                  <a:cubicBezTo>
                    <a:pt x="1168327" y="105681"/>
                    <a:pt x="1169335" y="102323"/>
                    <a:pt x="1172022" y="100644"/>
                  </a:cubicBezTo>
                  <a:lnTo>
                    <a:pt x="1191161" y="89562"/>
                  </a:lnTo>
                  <a:cubicBezTo>
                    <a:pt x="1193848" y="87883"/>
                    <a:pt x="1197206" y="88891"/>
                    <a:pt x="1198885" y="91577"/>
                  </a:cubicBezTo>
                  <a:cubicBezTo>
                    <a:pt x="1200564" y="94264"/>
                    <a:pt x="1199556" y="97621"/>
                    <a:pt x="1196870" y="99301"/>
                  </a:cubicBezTo>
                  <a:lnTo>
                    <a:pt x="1177730" y="110382"/>
                  </a:lnTo>
                  <a:cubicBezTo>
                    <a:pt x="1176722" y="110718"/>
                    <a:pt x="1175715" y="111053"/>
                    <a:pt x="1174708" y="111053"/>
                  </a:cubicBez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6" name="Freeform: Shape 1025">
              <a:extLst>
                <a:ext uri="{FF2B5EF4-FFF2-40B4-BE49-F238E27FC236}">
                  <a16:creationId xmlns:a16="http://schemas.microsoft.com/office/drawing/2014/main" id="{EFAAC19D-BDAE-4CBE-9CE1-6BA610DD504B}"/>
                </a:ext>
              </a:extLst>
            </p:cNvPr>
            <p:cNvSpPr/>
            <p:nvPr/>
          </p:nvSpPr>
          <p:spPr>
            <a:xfrm>
              <a:off x="15715310" y="5463639"/>
              <a:ext cx="1083676" cy="1264288"/>
            </a:xfrm>
            <a:custGeom>
              <a:avLst/>
              <a:gdLst>
                <a:gd name="connsiteX0" fmla="*/ 1121987 w 1208867"/>
                <a:gd name="connsiteY0" fmla="*/ 799336 h 1410345"/>
                <a:gd name="connsiteX1" fmla="*/ 180078 w 1208867"/>
                <a:gd name="connsiteY1" fmla="*/ 1338626 h 1410345"/>
                <a:gd name="connsiteX2" fmla="*/ 88742 w 1208867"/>
                <a:gd name="connsiteY2" fmla="*/ 1285905 h 1410345"/>
                <a:gd name="connsiteX3" fmla="*/ 88742 w 1208867"/>
                <a:gd name="connsiteY3" fmla="*/ 797657 h 1410345"/>
                <a:gd name="connsiteX4" fmla="*/ 261340 w 1208867"/>
                <a:gd name="connsiteY4" fmla="*/ 499134 h 1410345"/>
                <a:gd name="connsiteX5" fmla="*/ 947038 w 1208867"/>
                <a:gd name="connsiteY5" fmla="*/ 107260 h 1410345"/>
                <a:gd name="connsiteX6" fmla="*/ 1152545 w 1208867"/>
                <a:gd name="connsiteY6" fmla="*/ 226131 h 1410345"/>
                <a:gd name="connsiteX7" fmla="*/ 1152545 w 1208867"/>
                <a:gd name="connsiteY7" fmla="*/ 746616 h 1410345"/>
                <a:gd name="connsiteX8" fmla="*/ 1121987 w 1208867"/>
                <a:gd name="connsiteY8" fmla="*/ 799336 h 141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8867" h="1410345">
                  <a:moveTo>
                    <a:pt x="1121987" y="799336"/>
                  </a:moveTo>
                  <a:lnTo>
                    <a:pt x="180078" y="1338626"/>
                  </a:lnTo>
                  <a:cubicBezTo>
                    <a:pt x="139446" y="1362131"/>
                    <a:pt x="88742" y="1332581"/>
                    <a:pt x="88742" y="1285905"/>
                  </a:cubicBezTo>
                  <a:lnTo>
                    <a:pt x="88742" y="797657"/>
                  </a:lnTo>
                  <a:cubicBezTo>
                    <a:pt x="88742" y="674420"/>
                    <a:pt x="154557" y="560585"/>
                    <a:pt x="261340" y="499134"/>
                  </a:cubicBezTo>
                  <a:lnTo>
                    <a:pt x="947038" y="107260"/>
                  </a:lnTo>
                  <a:cubicBezTo>
                    <a:pt x="1038374" y="54539"/>
                    <a:pt x="1152545" y="120691"/>
                    <a:pt x="1152545" y="226131"/>
                  </a:cubicBezTo>
                  <a:lnTo>
                    <a:pt x="1152545" y="746616"/>
                  </a:lnTo>
                  <a:cubicBezTo>
                    <a:pt x="1152545" y="768443"/>
                    <a:pt x="1140792" y="788591"/>
                    <a:pt x="1121987" y="799336"/>
                  </a:cubicBezTo>
                  <a:close/>
                </a:path>
              </a:pathLst>
            </a:custGeom>
            <a:solidFill>
              <a:srgbClr val="27394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7" name="Freeform: Shape 1026">
              <a:extLst>
                <a:ext uri="{FF2B5EF4-FFF2-40B4-BE49-F238E27FC236}">
                  <a16:creationId xmlns:a16="http://schemas.microsoft.com/office/drawing/2014/main" id="{FC8D9794-805C-4D20-941E-7C3F886837B0}"/>
                </a:ext>
              </a:extLst>
            </p:cNvPr>
            <p:cNvSpPr/>
            <p:nvPr/>
          </p:nvSpPr>
          <p:spPr>
            <a:xfrm>
              <a:off x="15728554" y="5469358"/>
              <a:ext cx="1083676" cy="1264288"/>
            </a:xfrm>
            <a:custGeom>
              <a:avLst/>
              <a:gdLst>
                <a:gd name="connsiteX0" fmla="*/ 1121988 w 1208867"/>
                <a:gd name="connsiteY0" fmla="*/ 799337 h 1410345"/>
                <a:gd name="connsiteX1" fmla="*/ 180078 w 1208867"/>
                <a:gd name="connsiteY1" fmla="*/ 1338626 h 1410345"/>
                <a:gd name="connsiteX2" fmla="*/ 88742 w 1208867"/>
                <a:gd name="connsiteY2" fmla="*/ 1285906 h 1410345"/>
                <a:gd name="connsiteX3" fmla="*/ 88742 w 1208867"/>
                <a:gd name="connsiteY3" fmla="*/ 797658 h 1410345"/>
                <a:gd name="connsiteX4" fmla="*/ 261341 w 1208867"/>
                <a:gd name="connsiteY4" fmla="*/ 499134 h 1410345"/>
                <a:gd name="connsiteX5" fmla="*/ 947039 w 1208867"/>
                <a:gd name="connsiteY5" fmla="*/ 107260 h 1410345"/>
                <a:gd name="connsiteX6" fmla="*/ 1152546 w 1208867"/>
                <a:gd name="connsiteY6" fmla="*/ 226132 h 1410345"/>
                <a:gd name="connsiteX7" fmla="*/ 1152546 w 1208867"/>
                <a:gd name="connsiteY7" fmla="*/ 746616 h 1410345"/>
                <a:gd name="connsiteX8" fmla="*/ 1121988 w 1208867"/>
                <a:gd name="connsiteY8" fmla="*/ 799337 h 141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8867" h="1410345">
                  <a:moveTo>
                    <a:pt x="1121988" y="799337"/>
                  </a:moveTo>
                  <a:lnTo>
                    <a:pt x="180078" y="1338626"/>
                  </a:lnTo>
                  <a:cubicBezTo>
                    <a:pt x="139447" y="1362132"/>
                    <a:pt x="88742" y="1332581"/>
                    <a:pt x="88742" y="1285906"/>
                  </a:cubicBezTo>
                  <a:lnTo>
                    <a:pt x="88742" y="797658"/>
                  </a:lnTo>
                  <a:cubicBezTo>
                    <a:pt x="88742" y="674420"/>
                    <a:pt x="154558" y="560585"/>
                    <a:pt x="261341" y="499134"/>
                  </a:cubicBezTo>
                  <a:lnTo>
                    <a:pt x="947039" y="107260"/>
                  </a:lnTo>
                  <a:cubicBezTo>
                    <a:pt x="1038375" y="54539"/>
                    <a:pt x="1152546" y="120691"/>
                    <a:pt x="1152546" y="226132"/>
                  </a:cubicBezTo>
                  <a:lnTo>
                    <a:pt x="1152546" y="746616"/>
                  </a:lnTo>
                  <a:cubicBezTo>
                    <a:pt x="1152546" y="768443"/>
                    <a:pt x="1140793" y="788591"/>
                    <a:pt x="1121988" y="799337"/>
                  </a:cubicBezTo>
                  <a:close/>
                </a:path>
              </a:pathLst>
            </a:custGeom>
            <a:solidFill>
              <a:srgbClr val="334961"/>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8" name="Freeform: Shape 1027">
              <a:extLst>
                <a:ext uri="{FF2B5EF4-FFF2-40B4-BE49-F238E27FC236}">
                  <a16:creationId xmlns:a16="http://schemas.microsoft.com/office/drawing/2014/main" id="{E95775D7-95C7-4ACE-BF58-1CE881C6C379}"/>
                </a:ext>
              </a:extLst>
            </p:cNvPr>
            <p:cNvSpPr/>
            <p:nvPr/>
          </p:nvSpPr>
          <p:spPr>
            <a:xfrm>
              <a:off x="15758354" y="5499476"/>
              <a:ext cx="1023471" cy="1204083"/>
            </a:xfrm>
            <a:custGeom>
              <a:avLst/>
              <a:gdLst>
                <a:gd name="connsiteX0" fmla="*/ 116612 w 1141708"/>
                <a:gd name="connsiteY0" fmla="*/ 1279844 h 1343186"/>
                <a:gd name="connsiteX1" fmla="*/ 93442 w 1141708"/>
                <a:gd name="connsiteY1" fmla="*/ 1267084 h 1343186"/>
                <a:gd name="connsiteX2" fmla="*/ 95122 w 1141708"/>
                <a:gd name="connsiteY2" fmla="*/ 1259361 h 1343186"/>
                <a:gd name="connsiteX3" fmla="*/ 102844 w 1141708"/>
                <a:gd name="connsiteY3" fmla="*/ 1261040 h 1343186"/>
                <a:gd name="connsiteX4" fmla="*/ 116948 w 1141708"/>
                <a:gd name="connsiteY4" fmla="*/ 1268763 h 1343186"/>
                <a:gd name="connsiteX5" fmla="*/ 123665 w 1141708"/>
                <a:gd name="connsiteY5" fmla="*/ 1273464 h 1343186"/>
                <a:gd name="connsiteX6" fmla="*/ 119299 w 1141708"/>
                <a:gd name="connsiteY6" fmla="*/ 1279508 h 1343186"/>
                <a:gd name="connsiteX7" fmla="*/ 116612 w 1141708"/>
                <a:gd name="connsiteY7" fmla="*/ 1279844 h 1343186"/>
                <a:gd name="connsiteX8" fmla="*/ 147506 w 1141708"/>
                <a:gd name="connsiteY8" fmla="*/ 1265405 h 1343186"/>
                <a:gd name="connsiteX9" fmla="*/ 142804 w 1141708"/>
                <a:gd name="connsiteY9" fmla="*/ 1262718 h 1343186"/>
                <a:gd name="connsiteX10" fmla="*/ 144819 w 1141708"/>
                <a:gd name="connsiteY10" fmla="*/ 1254995 h 1343186"/>
                <a:gd name="connsiteX11" fmla="*/ 163960 w 1141708"/>
                <a:gd name="connsiteY11" fmla="*/ 1243914 h 1343186"/>
                <a:gd name="connsiteX12" fmla="*/ 171347 w 1141708"/>
                <a:gd name="connsiteY12" fmla="*/ 1245928 h 1343186"/>
                <a:gd name="connsiteX13" fmla="*/ 169333 w 1141708"/>
                <a:gd name="connsiteY13" fmla="*/ 1253652 h 1343186"/>
                <a:gd name="connsiteX14" fmla="*/ 150192 w 1141708"/>
                <a:gd name="connsiteY14" fmla="*/ 1264733 h 1343186"/>
                <a:gd name="connsiteX15" fmla="*/ 147506 w 1141708"/>
                <a:gd name="connsiteY15" fmla="*/ 1265405 h 1343186"/>
                <a:gd name="connsiteX16" fmla="*/ 195188 w 1141708"/>
                <a:gd name="connsiteY16" fmla="*/ 1237870 h 1343186"/>
                <a:gd name="connsiteX17" fmla="*/ 190488 w 1141708"/>
                <a:gd name="connsiteY17" fmla="*/ 1235183 h 1343186"/>
                <a:gd name="connsiteX18" fmla="*/ 192503 w 1141708"/>
                <a:gd name="connsiteY18" fmla="*/ 1227460 h 1343186"/>
                <a:gd name="connsiteX19" fmla="*/ 211643 w 1141708"/>
                <a:gd name="connsiteY19" fmla="*/ 1216379 h 1343186"/>
                <a:gd name="connsiteX20" fmla="*/ 219031 w 1141708"/>
                <a:gd name="connsiteY20" fmla="*/ 1218393 h 1343186"/>
                <a:gd name="connsiteX21" fmla="*/ 217016 w 1141708"/>
                <a:gd name="connsiteY21" fmla="*/ 1226117 h 1343186"/>
                <a:gd name="connsiteX22" fmla="*/ 197875 w 1141708"/>
                <a:gd name="connsiteY22" fmla="*/ 1237198 h 1343186"/>
                <a:gd name="connsiteX23" fmla="*/ 195188 w 1141708"/>
                <a:gd name="connsiteY23" fmla="*/ 1237870 h 1343186"/>
                <a:gd name="connsiteX24" fmla="*/ 94449 w 1141708"/>
                <a:gd name="connsiteY24" fmla="*/ 1237198 h 1343186"/>
                <a:gd name="connsiteX25" fmla="*/ 88742 w 1141708"/>
                <a:gd name="connsiteY25" fmla="*/ 1231489 h 1343186"/>
                <a:gd name="connsiteX26" fmla="*/ 88742 w 1141708"/>
                <a:gd name="connsiteY26" fmla="*/ 1209327 h 1343186"/>
                <a:gd name="connsiteX27" fmla="*/ 94449 w 1141708"/>
                <a:gd name="connsiteY27" fmla="*/ 1203618 h 1343186"/>
                <a:gd name="connsiteX28" fmla="*/ 100158 w 1141708"/>
                <a:gd name="connsiteY28" fmla="*/ 1209327 h 1343186"/>
                <a:gd name="connsiteX29" fmla="*/ 100158 w 1141708"/>
                <a:gd name="connsiteY29" fmla="*/ 1231489 h 1343186"/>
                <a:gd name="connsiteX30" fmla="*/ 94449 w 1141708"/>
                <a:gd name="connsiteY30" fmla="*/ 1237198 h 1343186"/>
                <a:gd name="connsiteX31" fmla="*/ 243208 w 1141708"/>
                <a:gd name="connsiteY31" fmla="*/ 1210670 h 1343186"/>
                <a:gd name="connsiteX32" fmla="*/ 238507 w 1141708"/>
                <a:gd name="connsiteY32" fmla="*/ 1207984 h 1343186"/>
                <a:gd name="connsiteX33" fmla="*/ 240521 w 1141708"/>
                <a:gd name="connsiteY33" fmla="*/ 1200260 h 1343186"/>
                <a:gd name="connsiteX34" fmla="*/ 259662 w 1141708"/>
                <a:gd name="connsiteY34" fmla="*/ 1189179 h 1343186"/>
                <a:gd name="connsiteX35" fmla="*/ 267049 w 1141708"/>
                <a:gd name="connsiteY35" fmla="*/ 1191194 h 1343186"/>
                <a:gd name="connsiteX36" fmla="*/ 265035 w 1141708"/>
                <a:gd name="connsiteY36" fmla="*/ 1198917 h 1343186"/>
                <a:gd name="connsiteX37" fmla="*/ 245894 w 1141708"/>
                <a:gd name="connsiteY37" fmla="*/ 1209998 h 1343186"/>
                <a:gd name="connsiteX38" fmla="*/ 243208 w 1141708"/>
                <a:gd name="connsiteY38" fmla="*/ 1210670 h 1343186"/>
                <a:gd name="connsiteX39" fmla="*/ 291227 w 1141708"/>
                <a:gd name="connsiteY39" fmla="*/ 1183135 h 1343186"/>
                <a:gd name="connsiteX40" fmla="*/ 286525 w 1141708"/>
                <a:gd name="connsiteY40" fmla="*/ 1180448 h 1343186"/>
                <a:gd name="connsiteX41" fmla="*/ 288540 w 1141708"/>
                <a:gd name="connsiteY41" fmla="*/ 1172725 h 1343186"/>
                <a:gd name="connsiteX42" fmla="*/ 307681 w 1141708"/>
                <a:gd name="connsiteY42" fmla="*/ 1161644 h 1343186"/>
                <a:gd name="connsiteX43" fmla="*/ 315068 w 1141708"/>
                <a:gd name="connsiteY43" fmla="*/ 1163658 h 1343186"/>
                <a:gd name="connsiteX44" fmla="*/ 313053 w 1141708"/>
                <a:gd name="connsiteY44" fmla="*/ 1171382 h 1343186"/>
                <a:gd name="connsiteX45" fmla="*/ 293913 w 1141708"/>
                <a:gd name="connsiteY45" fmla="*/ 1182463 h 1343186"/>
                <a:gd name="connsiteX46" fmla="*/ 291227 w 1141708"/>
                <a:gd name="connsiteY46" fmla="*/ 1183135 h 1343186"/>
                <a:gd name="connsiteX47" fmla="*/ 94449 w 1141708"/>
                <a:gd name="connsiteY47" fmla="*/ 1182127 h 1343186"/>
                <a:gd name="connsiteX48" fmla="*/ 88742 w 1141708"/>
                <a:gd name="connsiteY48" fmla="*/ 1176419 h 1343186"/>
                <a:gd name="connsiteX49" fmla="*/ 88742 w 1141708"/>
                <a:gd name="connsiteY49" fmla="*/ 1154256 h 1343186"/>
                <a:gd name="connsiteX50" fmla="*/ 94449 w 1141708"/>
                <a:gd name="connsiteY50" fmla="*/ 1148548 h 1343186"/>
                <a:gd name="connsiteX51" fmla="*/ 100158 w 1141708"/>
                <a:gd name="connsiteY51" fmla="*/ 1154256 h 1343186"/>
                <a:gd name="connsiteX52" fmla="*/ 100158 w 1141708"/>
                <a:gd name="connsiteY52" fmla="*/ 1176419 h 1343186"/>
                <a:gd name="connsiteX53" fmla="*/ 94449 w 1141708"/>
                <a:gd name="connsiteY53" fmla="*/ 1182127 h 1343186"/>
                <a:gd name="connsiteX54" fmla="*/ 338909 w 1141708"/>
                <a:gd name="connsiteY54" fmla="*/ 1155600 h 1343186"/>
                <a:gd name="connsiteX55" fmla="*/ 334209 w 1141708"/>
                <a:gd name="connsiteY55" fmla="*/ 1152913 h 1343186"/>
                <a:gd name="connsiteX56" fmla="*/ 336223 w 1141708"/>
                <a:gd name="connsiteY56" fmla="*/ 1145189 h 1343186"/>
                <a:gd name="connsiteX57" fmla="*/ 355364 w 1141708"/>
                <a:gd name="connsiteY57" fmla="*/ 1134109 h 1343186"/>
                <a:gd name="connsiteX58" fmla="*/ 362752 w 1141708"/>
                <a:gd name="connsiteY58" fmla="*/ 1136123 h 1343186"/>
                <a:gd name="connsiteX59" fmla="*/ 360737 w 1141708"/>
                <a:gd name="connsiteY59" fmla="*/ 1143846 h 1343186"/>
                <a:gd name="connsiteX60" fmla="*/ 341596 w 1141708"/>
                <a:gd name="connsiteY60" fmla="*/ 1154928 h 1343186"/>
                <a:gd name="connsiteX61" fmla="*/ 338909 w 1141708"/>
                <a:gd name="connsiteY61" fmla="*/ 1155600 h 1343186"/>
                <a:gd name="connsiteX62" fmla="*/ 386929 w 1141708"/>
                <a:gd name="connsiteY62" fmla="*/ 1128400 h 1343186"/>
                <a:gd name="connsiteX63" fmla="*/ 382227 w 1141708"/>
                <a:gd name="connsiteY63" fmla="*/ 1125714 h 1343186"/>
                <a:gd name="connsiteX64" fmla="*/ 384242 w 1141708"/>
                <a:gd name="connsiteY64" fmla="*/ 1117990 h 1343186"/>
                <a:gd name="connsiteX65" fmla="*/ 403383 w 1141708"/>
                <a:gd name="connsiteY65" fmla="*/ 1106909 h 1343186"/>
                <a:gd name="connsiteX66" fmla="*/ 410770 w 1141708"/>
                <a:gd name="connsiteY66" fmla="*/ 1108924 h 1343186"/>
                <a:gd name="connsiteX67" fmla="*/ 408756 w 1141708"/>
                <a:gd name="connsiteY67" fmla="*/ 1116647 h 1343186"/>
                <a:gd name="connsiteX68" fmla="*/ 389615 w 1141708"/>
                <a:gd name="connsiteY68" fmla="*/ 1127728 h 1343186"/>
                <a:gd name="connsiteX69" fmla="*/ 386929 w 1141708"/>
                <a:gd name="connsiteY69" fmla="*/ 1128400 h 1343186"/>
                <a:gd name="connsiteX70" fmla="*/ 94449 w 1141708"/>
                <a:gd name="connsiteY70" fmla="*/ 1127057 h 1343186"/>
                <a:gd name="connsiteX71" fmla="*/ 88742 w 1141708"/>
                <a:gd name="connsiteY71" fmla="*/ 1121348 h 1343186"/>
                <a:gd name="connsiteX72" fmla="*/ 88742 w 1141708"/>
                <a:gd name="connsiteY72" fmla="*/ 1099185 h 1343186"/>
                <a:gd name="connsiteX73" fmla="*/ 94449 w 1141708"/>
                <a:gd name="connsiteY73" fmla="*/ 1093477 h 1343186"/>
                <a:gd name="connsiteX74" fmla="*/ 100158 w 1141708"/>
                <a:gd name="connsiteY74" fmla="*/ 1099185 h 1343186"/>
                <a:gd name="connsiteX75" fmla="*/ 100158 w 1141708"/>
                <a:gd name="connsiteY75" fmla="*/ 1121348 h 1343186"/>
                <a:gd name="connsiteX76" fmla="*/ 94449 w 1141708"/>
                <a:gd name="connsiteY76" fmla="*/ 1127057 h 1343186"/>
                <a:gd name="connsiteX77" fmla="*/ 434612 w 1141708"/>
                <a:gd name="connsiteY77" fmla="*/ 1100865 h 1343186"/>
                <a:gd name="connsiteX78" fmla="*/ 429911 w 1141708"/>
                <a:gd name="connsiteY78" fmla="*/ 1098178 h 1343186"/>
                <a:gd name="connsiteX79" fmla="*/ 431926 w 1141708"/>
                <a:gd name="connsiteY79" fmla="*/ 1090455 h 1343186"/>
                <a:gd name="connsiteX80" fmla="*/ 451066 w 1141708"/>
                <a:gd name="connsiteY80" fmla="*/ 1079374 h 1343186"/>
                <a:gd name="connsiteX81" fmla="*/ 458453 w 1141708"/>
                <a:gd name="connsiteY81" fmla="*/ 1081388 h 1343186"/>
                <a:gd name="connsiteX82" fmla="*/ 456438 w 1141708"/>
                <a:gd name="connsiteY82" fmla="*/ 1089111 h 1343186"/>
                <a:gd name="connsiteX83" fmla="*/ 437299 w 1141708"/>
                <a:gd name="connsiteY83" fmla="*/ 1100193 h 1343186"/>
                <a:gd name="connsiteX84" fmla="*/ 434612 w 1141708"/>
                <a:gd name="connsiteY84" fmla="*/ 1100865 h 1343186"/>
                <a:gd name="connsiteX85" fmla="*/ 482630 w 1141708"/>
                <a:gd name="connsiteY85" fmla="*/ 1073329 h 1343186"/>
                <a:gd name="connsiteX86" fmla="*/ 477930 w 1141708"/>
                <a:gd name="connsiteY86" fmla="*/ 1070643 h 1343186"/>
                <a:gd name="connsiteX87" fmla="*/ 479944 w 1141708"/>
                <a:gd name="connsiteY87" fmla="*/ 1062919 h 1343186"/>
                <a:gd name="connsiteX88" fmla="*/ 499085 w 1141708"/>
                <a:gd name="connsiteY88" fmla="*/ 1051838 h 1343186"/>
                <a:gd name="connsiteX89" fmla="*/ 506473 w 1141708"/>
                <a:gd name="connsiteY89" fmla="*/ 1053853 h 1343186"/>
                <a:gd name="connsiteX90" fmla="*/ 504458 w 1141708"/>
                <a:gd name="connsiteY90" fmla="*/ 1061576 h 1343186"/>
                <a:gd name="connsiteX91" fmla="*/ 485317 w 1141708"/>
                <a:gd name="connsiteY91" fmla="*/ 1072658 h 1343186"/>
                <a:gd name="connsiteX92" fmla="*/ 482630 w 1141708"/>
                <a:gd name="connsiteY92" fmla="*/ 1073329 h 1343186"/>
                <a:gd name="connsiteX93" fmla="*/ 94449 w 1141708"/>
                <a:gd name="connsiteY93" fmla="*/ 1071650 h 1343186"/>
                <a:gd name="connsiteX94" fmla="*/ 88742 w 1141708"/>
                <a:gd name="connsiteY94" fmla="*/ 1065941 h 1343186"/>
                <a:gd name="connsiteX95" fmla="*/ 88742 w 1141708"/>
                <a:gd name="connsiteY95" fmla="*/ 1043779 h 1343186"/>
                <a:gd name="connsiteX96" fmla="*/ 94449 w 1141708"/>
                <a:gd name="connsiteY96" fmla="*/ 1038406 h 1343186"/>
                <a:gd name="connsiteX97" fmla="*/ 100158 w 1141708"/>
                <a:gd name="connsiteY97" fmla="*/ 1043779 h 1343186"/>
                <a:gd name="connsiteX98" fmla="*/ 100158 w 1141708"/>
                <a:gd name="connsiteY98" fmla="*/ 1065941 h 1343186"/>
                <a:gd name="connsiteX99" fmla="*/ 94449 w 1141708"/>
                <a:gd name="connsiteY99" fmla="*/ 1071650 h 1343186"/>
                <a:gd name="connsiteX100" fmla="*/ 530650 w 1141708"/>
                <a:gd name="connsiteY100" fmla="*/ 1046130 h 1343186"/>
                <a:gd name="connsiteX101" fmla="*/ 525948 w 1141708"/>
                <a:gd name="connsiteY101" fmla="*/ 1043443 h 1343186"/>
                <a:gd name="connsiteX102" fmla="*/ 527963 w 1141708"/>
                <a:gd name="connsiteY102" fmla="*/ 1035720 h 1343186"/>
                <a:gd name="connsiteX103" fmla="*/ 547104 w 1141708"/>
                <a:gd name="connsiteY103" fmla="*/ 1024639 h 1343186"/>
                <a:gd name="connsiteX104" fmla="*/ 554491 w 1141708"/>
                <a:gd name="connsiteY104" fmla="*/ 1026653 h 1343186"/>
                <a:gd name="connsiteX105" fmla="*/ 552477 w 1141708"/>
                <a:gd name="connsiteY105" fmla="*/ 1034377 h 1343186"/>
                <a:gd name="connsiteX106" fmla="*/ 533336 w 1141708"/>
                <a:gd name="connsiteY106" fmla="*/ 1045458 h 1343186"/>
                <a:gd name="connsiteX107" fmla="*/ 530650 w 1141708"/>
                <a:gd name="connsiteY107" fmla="*/ 1046130 h 1343186"/>
                <a:gd name="connsiteX108" fmla="*/ 578333 w 1141708"/>
                <a:gd name="connsiteY108" fmla="*/ 1018594 h 1343186"/>
                <a:gd name="connsiteX109" fmla="*/ 573632 w 1141708"/>
                <a:gd name="connsiteY109" fmla="*/ 1015908 h 1343186"/>
                <a:gd name="connsiteX110" fmla="*/ 575647 w 1141708"/>
                <a:gd name="connsiteY110" fmla="*/ 1008185 h 1343186"/>
                <a:gd name="connsiteX111" fmla="*/ 594787 w 1141708"/>
                <a:gd name="connsiteY111" fmla="*/ 997103 h 1343186"/>
                <a:gd name="connsiteX112" fmla="*/ 602175 w 1141708"/>
                <a:gd name="connsiteY112" fmla="*/ 999118 h 1343186"/>
                <a:gd name="connsiteX113" fmla="*/ 600159 w 1141708"/>
                <a:gd name="connsiteY113" fmla="*/ 1006841 h 1343186"/>
                <a:gd name="connsiteX114" fmla="*/ 581019 w 1141708"/>
                <a:gd name="connsiteY114" fmla="*/ 1017923 h 1343186"/>
                <a:gd name="connsiteX115" fmla="*/ 578333 w 1141708"/>
                <a:gd name="connsiteY115" fmla="*/ 1018594 h 1343186"/>
                <a:gd name="connsiteX116" fmla="*/ 94449 w 1141708"/>
                <a:gd name="connsiteY116" fmla="*/ 1016580 h 1343186"/>
                <a:gd name="connsiteX117" fmla="*/ 88742 w 1141708"/>
                <a:gd name="connsiteY117" fmla="*/ 1010871 h 1343186"/>
                <a:gd name="connsiteX118" fmla="*/ 88742 w 1141708"/>
                <a:gd name="connsiteY118" fmla="*/ 988709 h 1343186"/>
                <a:gd name="connsiteX119" fmla="*/ 94449 w 1141708"/>
                <a:gd name="connsiteY119" fmla="*/ 983336 h 1343186"/>
                <a:gd name="connsiteX120" fmla="*/ 100158 w 1141708"/>
                <a:gd name="connsiteY120" fmla="*/ 988709 h 1343186"/>
                <a:gd name="connsiteX121" fmla="*/ 100158 w 1141708"/>
                <a:gd name="connsiteY121" fmla="*/ 1010871 h 1343186"/>
                <a:gd name="connsiteX122" fmla="*/ 94449 w 1141708"/>
                <a:gd name="connsiteY122" fmla="*/ 1016580 h 1343186"/>
                <a:gd name="connsiteX123" fmla="*/ 626351 w 1141708"/>
                <a:gd name="connsiteY123" fmla="*/ 991059 h 1343186"/>
                <a:gd name="connsiteX124" fmla="*/ 621651 w 1141708"/>
                <a:gd name="connsiteY124" fmla="*/ 988372 h 1343186"/>
                <a:gd name="connsiteX125" fmla="*/ 623665 w 1141708"/>
                <a:gd name="connsiteY125" fmla="*/ 980649 h 1343186"/>
                <a:gd name="connsiteX126" fmla="*/ 642806 w 1141708"/>
                <a:gd name="connsiteY126" fmla="*/ 969568 h 1343186"/>
                <a:gd name="connsiteX127" fmla="*/ 650193 w 1141708"/>
                <a:gd name="connsiteY127" fmla="*/ 971583 h 1343186"/>
                <a:gd name="connsiteX128" fmla="*/ 648179 w 1141708"/>
                <a:gd name="connsiteY128" fmla="*/ 979306 h 1343186"/>
                <a:gd name="connsiteX129" fmla="*/ 629038 w 1141708"/>
                <a:gd name="connsiteY129" fmla="*/ 990387 h 1343186"/>
                <a:gd name="connsiteX130" fmla="*/ 626351 w 1141708"/>
                <a:gd name="connsiteY130" fmla="*/ 991059 h 1343186"/>
                <a:gd name="connsiteX131" fmla="*/ 674371 w 1141708"/>
                <a:gd name="connsiteY131" fmla="*/ 963859 h 1343186"/>
                <a:gd name="connsiteX132" fmla="*/ 669669 w 1141708"/>
                <a:gd name="connsiteY132" fmla="*/ 961173 h 1343186"/>
                <a:gd name="connsiteX133" fmla="*/ 671684 w 1141708"/>
                <a:gd name="connsiteY133" fmla="*/ 953450 h 1343186"/>
                <a:gd name="connsiteX134" fmla="*/ 690825 w 1141708"/>
                <a:gd name="connsiteY134" fmla="*/ 942368 h 1343186"/>
                <a:gd name="connsiteX135" fmla="*/ 698212 w 1141708"/>
                <a:gd name="connsiteY135" fmla="*/ 944383 h 1343186"/>
                <a:gd name="connsiteX136" fmla="*/ 696197 w 1141708"/>
                <a:gd name="connsiteY136" fmla="*/ 952106 h 1343186"/>
                <a:gd name="connsiteX137" fmla="*/ 677057 w 1141708"/>
                <a:gd name="connsiteY137" fmla="*/ 963188 h 1343186"/>
                <a:gd name="connsiteX138" fmla="*/ 674371 w 1141708"/>
                <a:gd name="connsiteY138" fmla="*/ 963859 h 1343186"/>
                <a:gd name="connsiteX139" fmla="*/ 94449 w 1141708"/>
                <a:gd name="connsiteY139" fmla="*/ 961509 h 1343186"/>
                <a:gd name="connsiteX140" fmla="*/ 88742 w 1141708"/>
                <a:gd name="connsiteY140" fmla="*/ 955800 h 1343186"/>
                <a:gd name="connsiteX141" fmla="*/ 88742 w 1141708"/>
                <a:gd name="connsiteY141" fmla="*/ 933638 h 1343186"/>
                <a:gd name="connsiteX142" fmla="*/ 94449 w 1141708"/>
                <a:gd name="connsiteY142" fmla="*/ 928265 h 1343186"/>
                <a:gd name="connsiteX143" fmla="*/ 100158 w 1141708"/>
                <a:gd name="connsiteY143" fmla="*/ 933638 h 1343186"/>
                <a:gd name="connsiteX144" fmla="*/ 100158 w 1141708"/>
                <a:gd name="connsiteY144" fmla="*/ 955800 h 1343186"/>
                <a:gd name="connsiteX145" fmla="*/ 94449 w 1141708"/>
                <a:gd name="connsiteY145" fmla="*/ 961509 h 1343186"/>
                <a:gd name="connsiteX146" fmla="*/ 722053 w 1141708"/>
                <a:gd name="connsiteY146" fmla="*/ 936324 h 1343186"/>
                <a:gd name="connsiteX147" fmla="*/ 717353 w 1141708"/>
                <a:gd name="connsiteY147" fmla="*/ 933638 h 1343186"/>
                <a:gd name="connsiteX148" fmla="*/ 719368 w 1141708"/>
                <a:gd name="connsiteY148" fmla="*/ 925914 h 1343186"/>
                <a:gd name="connsiteX149" fmla="*/ 738508 w 1141708"/>
                <a:gd name="connsiteY149" fmla="*/ 914833 h 1343186"/>
                <a:gd name="connsiteX150" fmla="*/ 745896 w 1141708"/>
                <a:gd name="connsiteY150" fmla="*/ 916848 h 1343186"/>
                <a:gd name="connsiteX151" fmla="*/ 743880 w 1141708"/>
                <a:gd name="connsiteY151" fmla="*/ 924571 h 1343186"/>
                <a:gd name="connsiteX152" fmla="*/ 724740 w 1141708"/>
                <a:gd name="connsiteY152" fmla="*/ 935653 h 1343186"/>
                <a:gd name="connsiteX153" fmla="*/ 722053 w 1141708"/>
                <a:gd name="connsiteY153" fmla="*/ 936324 h 1343186"/>
                <a:gd name="connsiteX154" fmla="*/ 770073 w 1141708"/>
                <a:gd name="connsiteY154" fmla="*/ 908789 h 1343186"/>
                <a:gd name="connsiteX155" fmla="*/ 765371 w 1141708"/>
                <a:gd name="connsiteY155" fmla="*/ 906102 h 1343186"/>
                <a:gd name="connsiteX156" fmla="*/ 767386 w 1141708"/>
                <a:gd name="connsiteY156" fmla="*/ 898379 h 1343186"/>
                <a:gd name="connsiteX157" fmla="*/ 786527 w 1141708"/>
                <a:gd name="connsiteY157" fmla="*/ 887298 h 1343186"/>
                <a:gd name="connsiteX158" fmla="*/ 793914 w 1141708"/>
                <a:gd name="connsiteY158" fmla="*/ 889313 h 1343186"/>
                <a:gd name="connsiteX159" fmla="*/ 791900 w 1141708"/>
                <a:gd name="connsiteY159" fmla="*/ 897036 h 1343186"/>
                <a:gd name="connsiteX160" fmla="*/ 772759 w 1141708"/>
                <a:gd name="connsiteY160" fmla="*/ 908117 h 1343186"/>
                <a:gd name="connsiteX161" fmla="*/ 770073 w 1141708"/>
                <a:gd name="connsiteY161" fmla="*/ 908789 h 1343186"/>
                <a:gd name="connsiteX162" fmla="*/ 94449 w 1141708"/>
                <a:gd name="connsiteY162" fmla="*/ 906102 h 1343186"/>
                <a:gd name="connsiteX163" fmla="*/ 88742 w 1141708"/>
                <a:gd name="connsiteY163" fmla="*/ 900394 h 1343186"/>
                <a:gd name="connsiteX164" fmla="*/ 88742 w 1141708"/>
                <a:gd name="connsiteY164" fmla="*/ 878231 h 1343186"/>
                <a:gd name="connsiteX165" fmla="*/ 94449 w 1141708"/>
                <a:gd name="connsiteY165" fmla="*/ 872523 h 1343186"/>
                <a:gd name="connsiteX166" fmla="*/ 100158 w 1141708"/>
                <a:gd name="connsiteY166" fmla="*/ 878231 h 1343186"/>
                <a:gd name="connsiteX167" fmla="*/ 100158 w 1141708"/>
                <a:gd name="connsiteY167" fmla="*/ 900394 h 1343186"/>
                <a:gd name="connsiteX168" fmla="*/ 94449 w 1141708"/>
                <a:gd name="connsiteY168" fmla="*/ 906102 h 1343186"/>
                <a:gd name="connsiteX169" fmla="*/ 817756 w 1141708"/>
                <a:gd name="connsiteY169" fmla="*/ 881589 h 1343186"/>
                <a:gd name="connsiteX170" fmla="*/ 813055 w 1141708"/>
                <a:gd name="connsiteY170" fmla="*/ 878903 h 1343186"/>
                <a:gd name="connsiteX171" fmla="*/ 815070 w 1141708"/>
                <a:gd name="connsiteY171" fmla="*/ 871180 h 1343186"/>
                <a:gd name="connsiteX172" fmla="*/ 834209 w 1141708"/>
                <a:gd name="connsiteY172" fmla="*/ 860098 h 1343186"/>
                <a:gd name="connsiteX173" fmla="*/ 841597 w 1141708"/>
                <a:gd name="connsiteY173" fmla="*/ 862113 h 1343186"/>
                <a:gd name="connsiteX174" fmla="*/ 839582 w 1141708"/>
                <a:gd name="connsiteY174" fmla="*/ 869836 h 1343186"/>
                <a:gd name="connsiteX175" fmla="*/ 820443 w 1141708"/>
                <a:gd name="connsiteY175" fmla="*/ 880918 h 1343186"/>
                <a:gd name="connsiteX176" fmla="*/ 817756 w 1141708"/>
                <a:gd name="connsiteY176" fmla="*/ 881589 h 1343186"/>
                <a:gd name="connsiteX177" fmla="*/ 865774 w 1141708"/>
                <a:gd name="connsiteY177" fmla="*/ 854054 h 1343186"/>
                <a:gd name="connsiteX178" fmla="*/ 861074 w 1141708"/>
                <a:gd name="connsiteY178" fmla="*/ 851367 h 1343186"/>
                <a:gd name="connsiteX179" fmla="*/ 863088 w 1141708"/>
                <a:gd name="connsiteY179" fmla="*/ 843644 h 1343186"/>
                <a:gd name="connsiteX180" fmla="*/ 882229 w 1141708"/>
                <a:gd name="connsiteY180" fmla="*/ 832563 h 1343186"/>
                <a:gd name="connsiteX181" fmla="*/ 889617 w 1141708"/>
                <a:gd name="connsiteY181" fmla="*/ 834578 h 1343186"/>
                <a:gd name="connsiteX182" fmla="*/ 887602 w 1141708"/>
                <a:gd name="connsiteY182" fmla="*/ 842301 h 1343186"/>
                <a:gd name="connsiteX183" fmla="*/ 868461 w 1141708"/>
                <a:gd name="connsiteY183" fmla="*/ 853383 h 1343186"/>
                <a:gd name="connsiteX184" fmla="*/ 865774 w 1141708"/>
                <a:gd name="connsiteY184" fmla="*/ 854054 h 1343186"/>
                <a:gd name="connsiteX185" fmla="*/ 94449 w 1141708"/>
                <a:gd name="connsiteY185" fmla="*/ 851032 h 1343186"/>
                <a:gd name="connsiteX186" fmla="*/ 88742 w 1141708"/>
                <a:gd name="connsiteY186" fmla="*/ 845659 h 1343186"/>
                <a:gd name="connsiteX187" fmla="*/ 88742 w 1141708"/>
                <a:gd name="connsiteY187" fmla="*/ 823497 h 1343186"/>
                <a:gd name="connsiteX188" fmla="*/ 94449 w 1141708"/>
                <a:gd name="connsiteY188" fmla="*/ 817788 h 1343186"/>
                <a:gd name="connsiteX189" fmla="*/ 100158 w 1141708"/>
                <a:gd name="connsiteY189" fmla="*/ 823497 h 1343186"/>
                <a:gd name="connsiteX190" fmla="*/ 100158 w 1141708"/>
                <a:gd name="connsiteY190" fmla="*/ 845659 h 1343186"/>
                <a:gd name="connsiteX191" fmla="*/ 94449 w 1141708"/>
                <a:gd name="connsiteY191" fmla="*/ 851032 h 1343186"/>
                <a:gd name="connsiteX192" fmla="*/ 913794 w 1141708"/>
                <a:gd name="connsiteY192" fmla="*/ 826519 h 1343186"/>
                <a:gd name="connsiteX193" fmla="*/ 909092 w 1141708"/>
                <a:gd name="connsiteY193" fmla="*/ 823832 h 1343186"/>
                <a:gd name="connsiteX194" fmla="*/ 911107 w 1141708"/>
                <a:gd name="connsiteY194" fmla="*/ 816109 h 1343186"/>
                <a:gd name="connsiteX195" fmla="*/ 930248 w 1141708"/>
                <a:gd name="connsiteY195" fmla="*/ 805028 h 1343186"/>
                <a:gd name="connsiteX196" fmla="*/ 937635 w 1141708"/>
                <a:gd name="connsiteY196" fmla="*/ 807042 h 1343186"/>
                <a:gd name="connsiteX197" fmla="*/ 935621 w 1141708"/>
                <a:gd name="connsiteY197" fmla="*/ 814766 h 1343186"/>
                <a:gd name="connsiteX198" fmla="*/ 916480 w 1141708"/>
                <a:gd name="connsiteY198" fmla="*/ 825847 h 1343186"/>
                <a:gd name="connsiteX199" fmla="*/ 913794 w 1141708"/>
                <a:gd name="connsiteY199" fmla="*/ 826519 h 1343186"/>
                <a:gd name="connsiteX200" fmla="*/ 961477 w 1141708"/>
                <a:gd name="connsiteY200" fmla="*/ 799319 h 1343186"/>
                <a:gd name="connsiteX201" fmla="*/ 956776 w 1141708"/>
                <a:gd name="connsiteY201" fmla="*/ 796633 h 1343186"/>
                <a:gd name="connsiteX202" fmla="*/ 958791 w 1141708"/>
                <a:gd name="connsiteY202" fmla="*/ 788909 h 1343186"/>
                <a:gd name="connsiteX203" fmla="*/ 977930 w 1141708"/>
                <a:gd name="connsiteY203" fmla="*/ 777828 h 1343186"/>
                <a:gd name="connsiteX204" fmla="*/ 985318 w 1141708"/>
                <a:gd name="connsiteY204" fmla="*/ 779843 h 1343186"/>
                <a:gd name="connsiteX205" fmla="*/ 983303 w 1141708"/>
                <a:gd name="connsiteY205" fmla="*/ 787566 h 1343186"/>
                <a:gd name="connsiteX206" fmla="*/ 964164 w 1141708"/>
                <a:gd name="connsiteY206" fmla="*/ 798648 h 1343186"/>
                <a:gd name="connsiteX207" fmla="*/ 961477 w 1141708"/>
                <a:gd name="connsiteY207" fmla="*/ 799319 h 1343186"/>
                <a:gd name="connsiteX208" fmla="*/ 94449 w 1141708"/>
                <a:gd name="connsiteY208" fmla="*/ 795961 h 1343186"/>
                <a:gd name="connsiteX209" fmla="*/ 88742 w 1141708"/>
                <a:gd name="connsiteY209" fmla="*/ 790253 h 1343186"/>
                <a:gd name="connsiteX210" fmla="*/ 88742 w 1141708"/>
                <a:gd name="connsiteY210" fmla="*/ 768090 h 1343186"/>
                <a:gd name="connsiteX211" fmla="*/ 94449 w 1141708"/>
                <a:gd name="connsiteY211" fmla="*/ 762717 h 1343186"/>
                <a:gd name="connsiteX212" fmla="*/ 100158 w 1141708"/>
                <a:gd name="connsiteY212" fmla="*/ 768090 h 1343186"/>
                <a:gd name="connsiteX213" fmla="*/ 100158 w 1141708"/>
                <a:gd name="connsiteY213" fmla="*/ 790253 h 1343186"/>
                <a:gd name="connsiteX214" fmla="*/ 94449 w 1141708"/>
                <a:gd name="connsiteY214" fmla="*/ 795961 h 1343186"/>
                <a:gd name="connsiteX215" fmla="*/ 1009495 w 1141708"/>
                <a:gd name="connsiteY215" fmla="*/ 771784 h 1343186"/>
                <a:gd name="connsiteX216" fmla="*/ 1004795 w 1141708"/>
                <a:gd name="connsiteY216" fmla="*/ 769097 h 1343186"/>
                <a:gd name="connsiteX217" fmla="*/ 1006809 w 1141708"/>
                <a:gd name="connsiteY217" fmla="*/ 761374 h 1343186"/>
                <a:gd name="connsiteX218" fmla="*/ 1025950 w 1141708"/>
                <a:gd name="connsiteY218" fmla="*/ 750293 h 1343186"/>
                <a:gd name="connsiteX219" fmla="*/ 1033338 w 1141708"/>
                <a:gd name="connsiteY219" fmla="*/ 752307 h 1343186"/>
                <a:gd name="connsiteX220" fmla="*/ 1031323 w 1141708"/>
                <a:gd name="connsiteY220" fmla="*/ 760031 h 1343186"/>
                <a:gd name="connsiteX221" fmla="*/ 1012182 w 1141708"/>
                <a:gd name="connsiteY221" fmla="*/ 771112 h 1343186"/>
                <a:gd name="connsiteX222" fmla="*/ 1009495 w 1141708"/>
                <a:gd name="connsiteY222" fmla="*/ 771784 h 1343186"/>
                <a:gd name="connsiteX223" fmla="*/ 1057515 w 1141708"/>
                <a:gd name="connsiteY223" fmla="*/ 744249 h 1343186"/>
                <a:gd name="connsiteX224" fmla="*/ 1052813 w 1141708"/>
                <a:gd name="connsiteY224" fmla="*/ 741562 h 1343186"/>
                <a:gd name="connsiteX225" fmla="*/ 1054828 w 1141708"/>
                <a:gd name="connsiteY225" fmla="*/ 734175 h 1343186"/>
                <a:gd name="connsiteX226" fmla="*/ 1066581 w 1141708"/>
                <a:gd name="connsiteY226" fmla="*/ 727459 h 1343186"/>
                <a:gd name="connsiteX227" fmla="*/ 1071282 w 1141708"/>
                <a:gd name="connsiteY227" fmla="*/ 723429 h 1343186"/>
                <a:gd name="connsiteX228" fmla="*/ 1079005 w 1141708"/>
                <a:gd name="connsiteY228" fmla="*/ 722422 h 1343186"/>
                <a:gd name="connsiteX229" fmla="*/ 1080013 w 1141708"/>
                <a:gd name="connsiteY229" fmla="*/ 730145 h 1343186"/>
                <a:gd name="connsiteX230" fmla="*/ 1071954 w 1141708"/>
                <a:gd name="connsiteY230" fmla="*/ 737197 h 1343186"/>
                <a:gd name="connsiteX231" fmla="*/ 1060201 w 1141708"/>
                <a:gd name="connsiteY231" fmla="*/ 743913 h 1343186"/>
                <a:gd name="connsiteX232" fmla="*/ 1057515 w 1141708"/>
                <a:gd name="connsiteY232" fmla="*/ 744249 h 1343186"/>
                <a:gd name="connsiteX233" fmla="*/ 95793 w 1141708"/>
                <a:gd name="connsiteY233" fmla="*/ 740555 h 1343186"/>
                <a:gd name="connsiteX234" fmla="*/ 90420 w 1141708"/>
                <a:gd name="connsiteY234" fmla="*/ 734510 h 1343186"/>
                <a:gd name="connsiteX235" fmla="*/ 93442 w 1141708"/>
                <a:gd name="connsiteY235" fmla="*/ 712348 h 1343186"/>
                <a:gd name="connsiteX236" fmla="*/ 99822 w 1141708"/>
                <a:gd name="connsiteY236" fmla="*/ 707983 h 1343186"/>
                <a:gd name="connsiteX237" fmla="*/ 104188 w 1141708"/>
                <a:gd name="connsiteY237" fmla="*/ 714363 h 1343186"/>
                <a:gd name="connsiteX238" fmla="*/ 101166 w 1141708"/>
                <a:gd name="connsiteY238" fmla="*/ 735854 h 1343186"/>
                <a:gd name="connsiteX239" fmla="*/ 95793 w 1141708"/>
                <a:gd name="connsiteY239" fmla="*/ 740555 h 1343186"/>
                <a:gd name="connsiteX240" fmla="*/ 1080013 w 1141708"/>
                <a:gd name="connsiteY240" fmla="*/ 699923 h 1343186"/>
                <a:gd name="connsiteX241" fmla="*/ 1074305 w 1141708"/>
                <a:gd name="connsiteY241" fmla="*/ 694215 h 1343186"/>
                <a:gd name="connsiteX242" fmla="*/ 1074305 w 1141708"/>
                <a:gd name="connsiteY242" fmla="*/ 672052 h 1343186"/>
                <a:gd name="connsiteX243" fmla="*/ 1080013 w 1141708"/>
                <a:gd name="connsiteY243" fmla="*/ 666344 h 1343186"/>
                <a:gd name="connsiteX244" fmla="*/ 1085722 w 1141708"/>
                <a:gd name="connsiteY244" fmla="*/ 672052 h 1343186"/>
                <a:gd name="connsiteX245" fmla="*/ 1085722 w 1141708"/>
                <a:gd name="connsiteY245" fmla="*/ 694215 h 1343186"/>
                <a:gd name="connsiteX246" fmla="*/ 1080013 w 1141708"/>
                <a:gd name="connsiteY246" fmla="*/ 699923 h 1343186"/>
                <a:gd name="connsiteX247" fmla="*/ 106203 w 1141708"/>
                <a:gd name="connsiteY247" fmla="*/ 686492 h 1343186"/>
                <a:gd name="connsiteX248" fmla="*/ 100830 w 1141708"/>
                <a:gd name="connsiteY248" fmla="*/ 679440 h 1343186"/>
                <a:gd name="connsiteX249" fmla="*/ 107882 w 1141708"/>
                <a:gd name="connsiteY249" fmla="*/ 657949 h 1343186"/>
                <a:gd name="connsiteX250" fmla="*/ 114934 w 1141708"/>
                <a:gd name="connsiteY250" fmla="*/ 654591 h 1343186"/>
                <a:gd name="connsiteX251" fmla="*/ 118292 w 1141708"/>
                <a:gd name="connsiteY251" fmla="*/ 661642 h 1343186"/>
                <a:gd name="connsiteX252" fmla="*/ 111575 w 1141708"/>
                <a:gd name="connsiteY252" fmla="*/ 682126 h 1343186"/>
                <a:gd name="connsiteX253" fmla="*/ 106203 w 1141708"/>
                <a:gd name="connsiteY253" fmla="*/ 686492 h 1343186"/>
                <a:gd name="connsiteX254" fmla="*/ 1080013 w 1141708"/>
                <a:gd name="connsiteY254" fmla="*/ 644853 h 1343186"/>
                <a:gd name="connsiteX255" fmla="*/ 1074305 w 1141708"/>
                <a:gd name="connsiteY255" fmla="*/ 639144 h 1343186"/>
                <a:gd name="connsiteX256" fmla="*/ 1074305 w 1141708"/>
                <a:gd name="connsiteY256" fmla="*/ 616981 h 1343186"/>
                <a:gd name="connsiteX257" fmla="*/ 1080013 w 1141708"/>
                <a:gd name="connsiteY257" fmla="*/ 611273 h 1343186"/>
                <a:gd name="connsiteX258" fmla="*/ 1085722 w 1141708"/>
                <a:gd name="connsiteY258" fmla="*/ 616981 h 1343186"/>
                <a:gd name="connsiteX259" fmla="*/ 1085722 w 1141708"/>
                <a:gd name="connsiteY259" fmla="*/ 639144 h 1343186"/>
                <a:gd name="connsiteX260" fmla="*/ 1080013 w 1141708"/>
                <a:gd name="connsiteY260" fmla="*/ 644853 h 1343186"/>
                <a:gd name="connsiteX261" fmla="*/ 126014 w 1141708"/>
                <a:gd name="connsiteY261" fmla="*/ 635115 h 1343186"/>
                <a:gd name="connsiteX262" fmla="*/ 123665 w 1141708"/>
                <a:gd name="connsiteY262" fmla="*/ 634443 h 1343186"/>
                <a:gd name="connsiteX263" fmla="*/ 121314 w 1141708"/>
                <a:gd name="connsiteY263" fmla="*/ 627055 h 1343186"/>
                <a:gd name="connsiteX264" fmla="*/ 132060 w 1141708"/>
                <a:gd name="connsiteY264" fmla="*/ 607243 h 1343186"/>
                <a:gd name="connsiteX265" fmla="*/ 139782 w 1141708"/>
                <a:gd name="connsiteY265" fmla="*/ 605229 h 1343186"/>
                <a:gd name="connsiteX266" fmla="*/ 141797 w 1141708"/>
                <a:gd name="connsiteY266" fmla="*/ 612952 h 1343186"/>
                <a:gd name="connsiteX267" fmla="*/ 131387 w 1141708"/>
                <a:gd name="connsiteY267" fmla="*/ 632092 h 1343186"/>
                <a:gd name="connsiteX268" fmla="*/ 126014 w 1141708"/>
                <a:gd name="connsiteY268" fmla="*/ 635115 h 1343186"/>
                <a:gd name="connsiteX269" fmla="*/ 1080013 w 1141708"/>
                <a:gd name="connsiteY269" fmla="*/ 589782 h 1343186"/>
                <a:gd name="connsiteX270" fmla="*/ 1074305 w 1141708"/>
                <a:gd name="connsiteY270" fmla="*/ 584074 h 1343186"/>
                <a:gd name="connsiteX271" fmla="*/ 1074305 w 1141708"/>
                <a:gd name="connsiteY271" fmla="*/ 561911 h 1343186"/>
                <a:gd name="connsiteX272" fmla="*/ 1080013 w 1141708"/>
                <a:gd name="connsiteY272" fmla="*/ 556202 h 1343186"/>
                <a:gd name="connsiteX273" fmla="*/ 1085722 w 1141708"/>
                <a:gd name="connsiteY273" fmla="*/ 561911 h 1343186"/>
                <a:gd name="connsiteX274" fmla="*/ 1085722 w 1141708"/>
                <a:gd name="connsiteY274" fmla="*/ 584074 h 1343186"/>
                <a:gd name="connsiteX275" fmla="*/ 1080013 w 1141708"/>
                <a:gd name="connsiteY275" fmla="*/ 589782 h 1343186"/>
                <a:gd name="connsiteX276" fmla="*/ 154557 w 1141708"/>
                <a:gd name="connsiteY276" fmla="*/ 588103 h 1343186"/>
                <a:gd name="connsiteX277" fmla="*/ 151199 w 1141708"/>
                <a:gd name="connsiteY277" fmla="*/ 587096 h 1343186"/>
                <a:gd name="connsiteX278" fmla="*/ 150192 w 1141708"/>
                <a:gd name="connsiteY278" fmla="*/ 579372 h 1343186"/>
                <a:gd name="connsiteX279" fmla="*/ 164296 w 1141708"/>
                <a:gd name="connsiteY279" fmla="*/ 561911 h 1343186"/>
                <a:gd name="connsiteX280" fmla="*/ 172018 w 1141708"/>
                <a:gd name="connsiteY280" fmla="*/ 561239 h 1343186"/>
                <a:gd name="connsiteX281" fmla="*/ 172691 w 1141708"/>
                <a:gd name="connsiteY281" fmla="*/ 568963 h 1343186"/>
                <a:gd name="connsiteX282" fmla="*/ 159259 w 1141708"/>
                <a:gd name="connsiteY282" fmla="*/ 586088 h 1343186"/>
                <a:gd name="connsiteX283" fmla="*/ 154557 w 1141708"/>
                <a:gd name="connsiteY283" fmla="*/ 588103 h 1343186"/>
                <a:gd name="connsiteX284" fmla="*/ 191159 w 1141708"/>
                <a:gd name="connsiteY284" fmla="*/ 546800 h 1343186"/>
                <a:gd name="connsiteX285" fmla="*/ 187130 w 1141708"/>
                <a:gd name="connsiteY285" fmla="*/ 545121 h 1343186"/>
                <a:gd name="connsiteX286" fmla="*/ 187466 w 1141708"/>
                <a:gd name="connsiteY286" fmla="*/ 537398 h 1343186"/>
                <a:gd name="connsiteX287" fmla="*/ 204256 w 1141708"/>
                <a:gd name="connsiteY287" fmla="*/ 522623 h 1343186"/>
                <a:gd name="connsiteX288" fmla="*/ 211978 w 1141708"/>
                <a:gd name="connsiteY288" fmla="*/ 523294 h 1343186"/>
                <a:gd name="connsiteX289" fmla="*/ 211307 w 1141708"/>
                <a:gd name="connsiteY289" fmla="*/ 531018 h 1343186"/>
                <a:gd name="connsiteX290" fmla="*/ 194853 w 1141708"/>
                <a:gd name="connsiteY290" fmla="*/ 545457 h 1343186"/>
                <a:gd name="connsiteX291" fmla="*/ 191159 w 1141708"/>
                <a:gd name="connsiteY291" fmla="*/ 546800 h 1343186"/>
                <a:gd name="connsiteX292" fmla="*/ 1080013 w 1141708"/>
                <a:gd name="connsiteY292" fmla="*/ 534376 h 1343186"/>
                <a:gd name="connsiteX293" fmla="*/ 1074305 w 1141708"/>
                <a:gd name="connsiteY293" fmla="*/ 528667 h 1343186"/>
                <a:gd name="connsiteX294" fmla="*/ 1074305 w 1141708"/>
                <a:gd name="connsiteY294" fmla="*/ 506504 h 1343186"/>
                <a:gd name="connsiteX295" fmla="*/ 1080013 w 1141708"/>
                <a:gd name="connsiteY295" fmla="*/ 500796 h 1343186"/>
                <a:gd name="connsiteX296" fmla="*/ 1085722 w 1141708"/>
                <a:gd name="connsiteY296" fmla="*/ 506504 h 1343186"/>
                <a:gd name="connsiteX297" fmla="*/ 1085722 w 1141708"/>
                <a:gd name="connsiteY297" fmla="*/ 528667 h 1343186"/>
                <a:gd name="connsiteX298" fmla="*/ 1080013 w 1141708"/>
                <a:gd name="connsiteY298" fmla="*/ 534376 h 1343186"/>
                <a:gd name="connsiteX299" fmla="*/ 234813 w 1141708"/>
                <a:gd name="connsiteY299" fmla="*/ 512885 h 1343186"/>
                <a:gd name="connsiteX300" fmla="*/ 230112 w 1141708"/>
                <a:gd name="connsiteY300" fmla="*/ 510198 h 1343186"/>
                <a:gd name="connsiteX301" fmla="*/ 231790 w 1141708"/>
                <a:gd name="connsiteY301" fmla="*/ 502475 h 1343186"/>
                <a:gd name="connsiteX302" fmla="*/ 244887 w 1141708"/>
                <a:gd name="connsiteY302" fmla="*/ 494416 h 1343186"/>
                <a:gd name="connsiteX303" fmla="*/ 250931 w 1141708"/>
                <a:gd name="connsiteY303" fmla="*/ 491058 h 1343186"/>
                <a:gd name="connsiteX304" fmla="*/ 258655 w 1141708"/>
                <a:gd name="connsiteY304" fmla="*/ 493073 h 1343186"/>
                <a:gd name="connsiteX305" fmla="*/ 256640 w 1141708"/>
                <a:gd name="connsiteY305" fmla="*/ 500460 h 1343186"/>
                <a:gd name="connsiteX306" fmla="*/ 250596 w 1141708"/>
                <a:gd name="connsiteY306" fmla="*/ 503818 h 1343186"/>
                <a:gd name="connsiteX307" fmla="*/ 237835 w 1141708"/>
                <a:gd name="connsiteY307" fmla="*/ 511541 h 1343186"/>
                <a:gd name="connsiteX308" fmla="*/ 234813 w 1141708"/>
                <a:gd name="connsiteY308" fmla="*/ 512885 h 1343186"/>
                <a:gd name="connsiteX309" fmla="*/ 282496 w 1141708"/>
                <a:gd name="connsiteY309" fmla="*/ 485349 h 1343186"/>
                <a:gd name="connsiteX310" fmla="*/ 277795 w 1141708"/>
                <a:gd name="connsiteY310" fmla="*/ 482663 h 1343186"/>
                <a:gd name="connsiteX311" fmla="*/ 279810 w 1141708"/>
                <a:gd name="connsiteY311" fmla="*/ 474940 h 1343186"/>
                <a:gd name="connsiteX312" fmla="*/ 298950 w 1141708"/>
                <a:gd name="connsiteY312" fmla="*/ 463858 h 1343186"/>
                <a:gd name="connsiteX313" fmla="*/ 306337 w 1141708"/>
                <a:gd name="connsiteY313" fmla="*/ 465873 h 1343186"/>
                <a:gd name="connsiteX314" fmla="*/ 304322 w 1141708"/>
                <a:gd name="connsiteY314" fmla="*/ 473596 h 1343186"/>
                <a:gd name="connsiteX315" fmla="*/ 285183 w 1141708"/>
                <a:gd name="connsiteY315" fmla="*/ 484678 h 1343186"/>
                <a:gd name="connsiteX316" fmla="*/ 282496 w 1141708"/>
                <a:gd name="connsiteY316" fmla="*/ 485349 h 1343186"/>
                <a:gd name="connsiteX317" fmla="*/ 1080013 w 1141708"/>
                <a:gd name="connsiteY317" fmla="*/ 479305 h 1343186"/>
                <a:gd name="connsiteX318" fmla="*/ 1074305 w 1141708"/>
                <a:gd name="connsiteY318" fmla="*/ 473596 h 1343186"/>
                <a:gd name="connsiteX319" fmla="*/ 1074305 w 1141708"/>
                <a:gd name="connsiteY319" fmla="*/ 451434 h 1343186"/>
                <a:gd name="connsiteX320" fmla="*/ 1080013 w 1141708"/>
                <a:gd name="connsiteY320" fmla="*/ 446061 h 1343186"/>
                <a:gd name="connsiteX321" fmla="*/ 1085722 w 1141708"/>
                <a:gd name="connsiteY321" fmla="*/ 451434 h 1343186"/>
                <a:gd name="connsiteX322" fmla="*/ 1085722 w 1141708"/>
                <a:gd name="connsiteY322" fmla="*/ 473596 h 1343186"/>
                <a:gd name="connsiteX323" fmla="*/ 1080013 w 1141708"/>
                <a:gd name="connsiteY323" fmla="*/ 479305 h 1343186"/>
                <a:gd name="connsiteX324" fmla="*/ 330179 w 1141708"/>
                <a:gd name="connsiteY324" fmla="*/ 457814 h 1343186"/>
                <a:gd name="connsiteX325" fmla="*/ 325478 w 1141708"/>
                <a:gd name="connsiteY325" fmla="*/ 455128 h 1343186"/>
                <a:gd name="connsiteX326" fmla="*/ 327492 w 1141708"/>
                <a:gd name="connsiteY326" fmla="*/ 447404 h 1343186"/>
                <a:gd name="connsiteX327" fmla="*/ 346633 w 1141708"/>
                <a:gd name="connsiteY327" fmla="*/ 436323 h 1343186"/>
                <a:gd name="connsiteX328" fmla="*/ 354021 w 1141708"/>
                <a:gd name="connsiteY328" fmla="*/ 438338 h 1343186"/>
                <a:gd name="connsiteX329" fmla="*/ 352006 w 1141708"/>
                <a:gd name="connsiteY329" fmla="*/ 446061 h 1343186"/>
                <a:gd name="connsiteX330" fmla="*/ 332865 w 1141708"/>
                <a:gd name="connsiteY330" fmla="*/ 457142 h 1343186"/>
                <a:gd name="connsiteX331" fmla="*/ 330179 w 1141708"/>
                <a:gd name="connsiteY331" fmla="*/ 457814 h 1343186"/>
                <a:gd name="connsiteX332" fmla="*/ 378198 w 1141708"/>
                <a:gd name="connsiteY332" fmla="*/ 430615 h 1343186"/>
                <a:gd name="connsiteX333" fmla="*/ 373496 w 1141708"/>
                <a:gd name="connsiteY333" fmla="*/ 427928 h 1343186"/>
                <a:gd name="connsiteX334" fmla="*/ 375512 w 1141708"/>
                <a:gd name="connsiteY334" fmla="*/ 420205 h 1343186"/>
                <a:gd name="connsiteX335" fmla="*/ 394652 w 1141708"/>
                <a:gd name="connsiteY335" fmla="*/ 409124 h 1343186"/>
                <a:gd name="connsiteX336" fmla="*/ 402039 w 1141708"/>
                <a:gd name="connsiteY336" fmla="*/ 411138 h 1343186"/>
                <a:gd name="connsiteX337" fmla="*/ 400025 w 1141708"/>
                <a:gd name="connsiteY337" fmla="*/ 418861 h 1343186"/>
                <a:gd name="connsiteX338" fmla="*/ 380884 w 1141708"/>
                <a:gd name="connsiteY338" fmla="*/ 429943 h 1343186"/>
                <a:gd name="connsiteX339" fmla="*/ 378198 w 1141708"/>
                <a:gd name="connsiteY339" fmla="*/ 430615 h 1343186"/>
                <a:gd name="connsiteX340" fmla="*/ 1080013 w 1141708"/>
                <a:gd name="connsiteY340" fmla="*/ 424234 h 1343186"/>
                <a:gd name="connsiteX341" fmla="*/ 1074305 w 1141708"/>
                <a:gd name="connsiteY341" fmla="*/ 418526 h 1343186"/>
                <a:gd name="connsiteX342" fmla="*/ 1074305 w 1141708"/>
                <a:gd name="connsiteY342" fmla="*/ 396363 h 1343186"/>
                <a:gd name="connsiteX343" fmla="*/ 1080013 w 1141708"/>
                <a:gd name="connsiteY343" fmla="*/ 390990 h 1343186"/>
                <a:gd name="connsiteX344" fmla="*/ 1085722 w 1141708"/>
                <a:gd name="connsiteY344" fmla="*/ 396363 h 1343186"/>
                <a:gd name="connsiteX345" fmla="*/ 1085722 w 1141708"/>
                <a:gd name="connsiteY345" fmla="*/ 418526 h 1343186"/>
                <a:gd name="connsiteX346" fmla="*/ 1080013 w 1141708"/>
                <a:gd name="connsiteY346" fmla="*/ 424234 h 1343186"/>
                <a:gd name="connsiteX347" fmla="*/ 426217 w 1141708"/>
                <a:gd name="connsiteY347" fmla="*/ 403079 h 1343186"/>
                <a:gd name="connsiteX348" fmla="*/ 421516 w 1141708"/>
                <a:gd name="connsiteY348" fmla="*/ 400393 h 1343186"/>
                <a:gd name="connsiteX349" fmla="*/ 423531 w 1141708"/>
                <a:gd name="connsiteY349" fmla="*/ 392669 h 1343186"/>
                <a:gd name="connsiteX350" fmla="*/ 442671 w 1141708"/>
                <a:gd name="connsiteY350" fmla="*/ 381588 h 1343186"/>
                <a:gd name="connsiteX351" fmla="*/ 450058 w 1141708"/>
                <a:gd name="connsiteY351" fmla="*/ 383603 h 1343186"/>
                <a:gd name="connsiteX352" fmla="*/ 448043 w 1141708"/>
                <a:gd name="connsiteY352" fmla="*/ 391326 h 1343186"/>
                <a:gd name="connsiteX353" fmla="*/ 428904 w 1141708"/>
                <a:gd name="connsiteY353" fmla="*/ 402407 h 1343186"/>
                <a:gd name="connsiteX354" fmla="*/ 426217 w 1141708"/>
                <a:gd name="connsiteY354" fmla="*/ 403079 h 1343186"/>
                <a:gd name="connsiteX355" fmla="*/ 473900 w 1141708"/>
                <a:gd name="connsiteY355" fmla="*/ 375544 h 1343186"/>
                <a:gd name="connsiteX356" fmla="*/ 469199 w 1141708"/>
                <a:gd name="connsiteY356" fmla="*/ 372857 h 1343186"/>
                <a:gd name="connsiteX357" fmla="*/ 471213 w 1141708"/>
                <a:gd name="connsiteY357" fmla="*/ 365134 h 1343186"/>
                <a:gd name="connsiteX358" fmla="*/ 490354 w 1141708"/>
                <a:gd name="connsiteY358" fmla="*/ 354053 h 1343186"/>
                <a:gd name="connsiteX359" fmla="*/ 497742 w 1141708"/>
                <a:gd name="connsiteY359" fmla="*/ 356068 h 1343186"/>
                <a:gd name="connsiteX360" fmla="*/ 495727 w 1141708"/>
                <a:gd name="connsiteY360" fmla="*/ 363791 h 1343186"/>
                <a:gd name="connsiteX361" fmla="*/ 476586 w 1141708"/>
                <a:gd name="connsiteY361" fmla="*/ 374872 h 1343186"/>
                <a:gd name="connsiteX362" fmla="*/ 473900 w 1141708"/>
                <a:gd name="connsiteY362" fmla="*/ 375544 h 1343186"/>
                <a:gd name="connsiteX363" fmla="*/ 1080013 w 1141708"/>
                <a:gd name="connsiteY363" fmla="*/ 368828 h 1343186"/>
                <a:gd name="connsiteX364" fmla="*/ 1074305 w 1141708"/>
                <a:gd name="connsiteY364" fmla="*/ 363119 h 1343186"/>
                <a:gd name="connsiteX365" fmla="*/ 1074305 w 1141708"/>
                <a:gd name="connsiteY365" fmla="*/ 340957 h 1343186"/>
                <a:gd name="connsiteX366" fmla="*/ 1080013 w 1141708"/>
                <a:gd name="connsiteY366" fmla="*/ 335248 h 1343186"/>
                <a:gd name="connsiteX367" fmla="*/ 1085722 w 1141708"/>
                <a:gd name="connsiteY367" fmla="*/ 340957 h 1343186"/>
                <a:gd name="connsiteX368" fmla="*/ 1085722 w 1141708"/>
                <a:gd name="connsiteY368" fmla="*/ 363119 h 1343186"/>
                <a:gd name="connsiteX369" fmla="*/ 1080013 w 1141708"/>
                <a:gd name="connsiteY369" fmla="*/ 368828 h 1343186"/>
                <a:gd name="connsiteX370" fmla="*/ 521919 w 1141708"/>
                <a:gd name="connsiteY370" fmla="*/ 348344 h 1343186"/>
                <a:gd name="connsiteX371" fmla="*/ 517217 w 1141708"/>
                <a:gd name="connsiteY371" fmla="*/ 345658 h 1343186"/>
                <a:gd name="connsiteX372" fmla="*/ 519233 w 1141708"/>
                <a:gd name="connsiteY372" fmla="*/ 337935 h 1343186"/>
                <a:gd name="connsiteX373" fmla="*/ 538373 w 1141708"/>
                <a:gd name="connsiteY373" fmla="*/ 326853 h 1343186"/>
                <a:gd name="connsiteX374" fmla="*/ 545760 w 1141708"/>
                <a:gd name="connsiteY374" fmla="*/ 328868 h 1343186"/>
                <a:gd name="connsiteX375" fmla="*/ 543746 w 1141708"/>
                <a:gd name="connsiteY375" fmla="*/ 336591 h 1343186"/>
                <a:gd name="connsiteX376" fmla="*/ 524605 w 1141708"/>
                <a:gd name="connsiteY376" fmla="*/ 347673 h 1343186"/>
                <a:gd name="connsiteX377" fmla="*/ 521919 w 1141708"/>
                <a:gd name="connsiteY377" fmla="*/ 348344 h 1343186"/>
                <a:gd name="connsiteX378" fmla="*/ 569938 w 1141708"/>
                <a:gd name="connsiteY378" fmla="*/ 320809 h 1343186"/>
                <a:gd name="connsiteX379" fmla="*/ 565237 w 1141708"/>
                <a:gd name="connsiteY379" fmla="*/ 318122 h 1343186"/>
                <a:gd name="connsiteX380" fmla="*/ 567252 w 1141708"/>
                <a:gd name="connsiteY380" fmla="*/ 310399 h 1343186"/>
                <a:gd name="connsiteX381" fmla="*/ 586392 w 1141708"/>
                <a:gd name="connsiteY381" fmla="*/ 299318 h 1343186"/>
                <a:gd name="connsiteX382" fmla="*/ 593780 w 1141708"/>
                <a:gd name="connsiteY382" fmla="*/ 301333 h 1343186"/>
                <a:gd name="connsiteX383" fmla="*/ 591764 w 1141708"/>
                <a:gd name="connsiteY383" fmla="*/ 309056 h 1343186"/>
                <a:gd name="connsiteX384" fmla="*/ 572625 w 1141708"/>
                <a:gd name="connsiteY384" fmla="*/ 320137 h 1343186"/>
                <a:gd name="connsiteX385" fmla="*/ 569938 w 1141708"/>
                <a:gd name="connsiteY385" fmla="*/ 320809 h 1343186"/>
                <a:gd name="connsiteX386" fmla="*/ 1080013 w 1141708"/>
                <a:gd name="connsiteY386" fmla="*/ 313757 h 1343186"/>
                <a:gd name="connsiteX387" fmla="*/ 1074305 w 1141708"/>
                <a:gd name="connsiteY387" fmla="*/ 308385 h 1343186"/>
                <a:gd name="connsiteX388" fmla="*/ 1074305 w 1141708"/>
                <a:gd name="connsiteY388" fmla="*/ 286222 h 1343186"/>
                <a:gd name="connsiteX389" fmla="*/ 1080013 w 1141708"/>
                <a:gd name="connsiteY389" fmla="*/ 280513 h 1343186"/>
                <a:gd name="connsiteX390" fmla="*/ 1085722 w 1141708"/>
                <a:gd name="connsiteY390" fmla="*/ 286222 h 1343186"/>
                <a:gd name="connsiteX391" fmla="*/ 1085722 w 1141708"/>
                <a:gd name="connsiteY391" fmla="*/ 308385 h 1343186"/>
                <a:gd name="connsiteX392" fmla="*/ 1080013 w 1141708"/>
                <a:gd name="connsiteY392" fmla="*/ 313757 h 1343186"/>
                <a:gd name="connsiteX393" fmla="*/ 617621 w 1141708"/>
                <a:gd name="connsiteY393" fmla="*/ 293609 h 1343186"/>
                <a:gd name="connsiteX394" fmla="*/ 612920 w 1141708"/>
                <a:gd name="connsiteY394" fmla="*/ 290923 h 1343186"/>
                <a:gd name="connsiteX395" fmla="*/ 614934 w 1141708"/>
                <a:gd name="connsiteY395" fmla="*/ 283200 h 1343186"/>
                <a:gd name="connsiteX396" fmla="*/ 634075 w 1141708"/>
                <a:gd name="connsiteY396" fmla="*/ 272118 h 1343186"/>
                <a:gd name="connsiteX397" fmla="*/ 641462 w 1141708"/>
                <a:gd name="connsiteY397" fmla="*/ 274133 h 1343186"/>
                <a:gd name="connsiteX398" fmla="*/ 639448 w 1141708"/>
                <a:gd name="connsiteY398" fmla="*/ 281857 h 1343186"/>
                <a:gd name="connsiteX399" fmla="*/ 620307 w 1141708"/>
                <a:gd name="connsiteY399" fmla="*/ 292938 h 1343186"/>
                <a:gd name="connsiteX400" fmla="*/ 617621 w 1141708"/>
                <a:gd name="connsiteY400" fmla="*/ 293609 h 1343186"/>
                <a:gd name="connsiteX401" fmla="*/ 665640 w 1141708"/>
                <a:gd name="connsiteY401" fmla="*/ 266074 h 1343186"/>
                <a:gd name="connsiteX402" fmla="*/ 660939 w 1141708"/>
                <a:gd name="connsiteY402" fmla="*/ 263388 h 1343186"/>
                <a:gd name="connsiteX403" fmla="*/ 662954 w 1141708"/>
                <a:gd name="connsiteY403" fmla="*/ 255664 h 1343186"/>
                <a:gd name="connsiteX404" fmla="*/ 682094 w 1141708"/>
                <a:gd name="connsiteY404" fmla="*/ 244583 h 1343186"/>
                <a:gd name="connsiteX405" fmla="*/ 689481 w 1141708"/>
                <a:gd name="connsiteY405" fmla="*/ 246598 h 1343186"/>
                <a:gd name="connsiteX406" fmla="*/ 687466 w 1141708"/>
                <a:gd name="connsiteY406" fmla="*/ 254321 h 1343186"/>
                <a:gd name="connsiteX407" fmla="*/ 668326 w 1141708"/>
                <a:gd name="connsiteY407" fmla="*/ 265402 h 1343186"/>
                <a:gd name="connsiteX408" fmla="*/ 665640 w 1141708"/>
                <a:gd name="connsiteY408" fmla="*/ 266074 h 1343186"/>
                <a:gd name="connsiteX409" fmla="*/ 1080013 w 1141708"/>
                <a:gd name="connsiteY409" fmla="*/ 258351 h 1343186"/>
                <a:gd name="connsiteX410" fmla="*/ 1074305 w 1141708"/>
                <a:gd name="connsiteY410" fmla="*/ 252642 h 1343186"/>
                <a:gd name="connsiteX411" fmla="*/ 1074305 w 1141708"/>
                <a:gd name="connsiteY411" fmla="*/ 230480 h 1343186"/>
                <a:gd name="connsiteX412" fmla="*/ 1080013 w 1141708"/>
                <a:gd name="connsiteY412" fmla="*/ 224771 h 1343186"/>
                <a:gd name="connsiteX413" fmla="*/ 1085722 w 1141708"/>
                <a:gd name="connsiteY413" fmla="*/ 230480 h 1343186"/>
                <a:gd name="connsiteX414" fmla="*/ 1085722 w 1141708"/>
                <a:gd name="connsiteY414" fmla="*/ 252642 h 1343186"/>
                <a:gd name="connsiteX415" fmla="*/ 1080013 w 1141708"/>
                <a:gd name="connsiteY415" fmla="*/ 258351 h 1343186"/>
                <a:gd name="connsiteX416" fmla="*/ 713659 w 1141708"/>
                <a:gd name="connsiteY416" fmla="*/ 238875 h 1343186"/>
                <a:gd name="connsiteX417" fmla="*/ 708958 w 1141708"/>
                <a:gd name="connsiteY417" fmla="*/ 236188 h 1343186"/>
                <a:gd name="connsiteX418" fmla="*/ 710973 w 1141708"/>
                <a:gd name="connsiteY418" fmla="*/ 228465 h 1343186"/>
                <a:gd name="connsiteX419" fmla="*/ 730113 w 1141708"/>
                <a:gd name="connsiteY419" fmla="*/ 217383 h 1343186"/>
                <a:gd name="connsiteX420" fmla="*/ 737501 w 1141708"/>
                <a:gd name="connsiteY420" fmla="*/ 219398 h 1343186"/>
                <a:gd name="connsiteX421" fmla="*/ 735485 w 1141708"/>
                <a:gd name="connsiteY421" fmla="*/ 227122 h 1343186"/>
                <a:gd name="connsiteX422" fmla="*/ 716345 w 1141708"/>
                <a:gd name="connsiteY422" fmla="*/ 238203 h 1343186"/>
                <a:gd name="connsiteX423" fmla="*/ 713659 w 1141708"/>
                <a:gd name="connsiteY423" fmla="*/ 238875 h 1343186"/>
                <a:gd name="connsiteX424" fmla="*/ 761342 w 1141708"/>
                <a:gd name="connsiteY424" fmla="*/ 211339 h 1343186"/>
                <a:gd name="connsiteX425" fmla="*/ 756640 w 1141708"/>
                <a:gd name="connsiteY425" fmla="*/ 208653 h 1343186"/>
                <a:gd name="connsiteX426" fmla="*/ 758655 w 1141708"/>
                <a:gd name="connsiteY426" fmla="*/ 200929 h 1343186"/>
                <a:gd name="connsiteX427" fmla="*/ 777796 w 1141708"/>
                <a:gd name="connsiteY427" fmla="*/ 189848 h 1343186"/>
                <a:gd name="connsiteX428" fmla="*/ 785183 w 1141708"/>
                <a:gd name="connsiteY428" fmla="*/ 191863 h 1343186"/>
                <a:gd name="connsiteX429" fmla="*/ 783169 w 1141708"/>
                <a:gd name="connsiteY429" fmla="*/ 199586 h 1343186"/>
                <a:gd name="connsiteX430" fmla="*/ 764028 w 1141708"/>
                <a:gd name="connsiteY430" fmla="*/ 210668 h 1343186"/>
                <a:gd name="connsiteX431" fmla="*/ 761342 w 1141708"/>
                <a:gd name="connsiteY431" fmla="*/ 211339 h 1343186"/>
                <a:gd name="connsiteX432" fmla="*/ 1080013 w 1141708"/>
                <a:gd name="connsiteY432" fmla="*/ 203280 h 1343186"/>
                <a:gd name="connsiteX433" fmla="*/ 1074305 w 1141708"/>
                <a:gd name="connsiteY433" fmla="*/ 197907 h 1343186"/>
                <a:gd name="connsiteX434" fmla="*/ 1074305 w 1141708"/>
                <a:gd name="connsiteY434" fmla="*/ 192870 h 1343186"/>
                <a:gd name="connsiteX435" fmla="*/ 1072961 w 1141708"/>
                <a:gd name="connsiteY435" fmla="*/ 177088 h 1343186"/>
                <a:gd name="connsiteX436" fmla="*/ 1077662 w 1141708"/>
                <a:gd name="connsiteY436" fmla="*/ 170708 h 1343186"/>
                <a:gd name="connsiteX437" fmla="*/ 1084042 w 1141708"/>
                <a:gd name="connsiteY437" fmla="*/ 175409 h 1343186"/>
                <a:gd name="connsiteX438" fmla="*/ 1085386 w 1141708"/>
                <a:gd name="connsiteY438" fmla="*/ 193206 h 1343186"/>
                <a:gd name="connsiteX439" fmla="*/ 1085386 w 1141708"/>
                <a:gd name="connsiteY439" fmla="*/ 198243 h 1343186"/>
                <a:gd name="connsiteX440" fmla="*/ 1080013 w 1141708"/>
                <a:gd name="connsiteY440" fmla="*/ 203280 h 1343186"/>
                <a:gd name="connsiteX441" fmla="*/ 809361 w 1141708"/>
                <a:gd name="connsiteY441" fmla="*/ 183804 h 1343186"/>
                <a:gd name="connsiteX442" fmla="*/ 804660 w 1141708"/>
                <a:gd name="connsiteY442" fmla="*/ 181118 h 1343186"/>
                <a:gd name="connsiteX443" fmla="*/ 806675 w 1141708"/>
                <a:gd name="connsiteY443" fmla="*/ 173394 h 1343186"/>
                <a:gd name="connsiteX444" fmla="*/ 825814 w 1141708"/>
                <a:gd name="connsiteY444" fmla="*/ 162313 h 1343186"/>
                <a:gd name="connsiteX445" fmla="*/ 833202 w 1141708"/>
                <a:gd name="connsiteY445" fmla="*/ 164328 h 1343186"/>
                <a:gd name="connsiteX446" fmla="*/ 831187 w 1141708"/>
                <a:gd name="connsiteY446" fmla="*/ 172051 h 1343186"/>
                <a:gd name="connsiteX447" fmla="*/ 812048 w 1141708"/>
                <a:gd name="connsiteY447" fmla="*/ 183132 h 1343186"/>
                <a:gd name="connsiteX448" fmla="*/ 809361 w 1141708"/>
                <a:gd name="connsiteY448" fmla="*/ 183804 h 1343186"/>
                <a:gd name="connsiteX449" fmla="*/ 857379 w 1141708"/>
                <a:gd name="connsiteY449" fmla="*/ 156604 h 1343186"/>
                <a:gd name="connsiteX450" fmla="*/ 852679 w 1141708"/>
                <a:gd name="connsiteY450" fmla="*/ 153918 h 1343186"/>
                <a:gd name="connsiteX451" fmla="*/ 854693 w 1141708"/>
                <a:gd name="connsiteY451" fmla="*/ 146531 h 1343186"/>
                <a:gd name="connsiteX452" fmla="*/ 873834 w 1141708"/>
                <a:gd name="connsiteY452" fmla="*/ 135785 h 1343186"/>
                <a:gd name="connsiteX453" fmla="*/ 881222 w 1141708"/>
                <a:gd name="connsiteY453" fmla="*/ 137800 h 1343186"/>
                <a:gd name="connsiteX454" fmla="*/ 879207 w 1141708"/>
                <a:gd name="connsiteY454" fmla="*/ 145187 h 1343186"/>
                <a:gd name="connsiteX455" fmla="*/ 860066 w 1141708"/>
                <a:gd name="connsiteY455" fmla="*/ 155933 h 1343186"/>
                <a:gd name="connsiteX456" fmla="*/ 857379 w 1141708"/>
                <a:gd name="connsiteY456" fmla="*/ 156604 h 1343186"/>
                <a:gd name="connsiteX457" fmla="*/ 1067925 w 1141708"/>
                <a:gd name="connsiteY457" fmla="*/ 150224 h 1343186"/>
                <a:gd name="connsiteX458" fmla="*/ 1063223 w 1141708"/>
                <a:gd name="connsiteY458" fmla="*/ 147538 h 1343186"/>
                <a:gd name="connsiteX459" fmla="*/ 1051135 w 1141708"/>
                <a:gd name="connsiteY459" fmla="*/ 130748 h 1343186"/>
                <a:gd name="connsiteX460" fmla="*/ 1051470 w 1141708"/>
                <a:gd name="connsiteY460" fmla="*/ 123025 h 1343186"/>
                <a:gd name="connsiteX461" fmla="*/ 1059194 w 1141708"/>
                <a:gd name="connsiteY461" fmla="*/ 123361 h 1343186"/>
                <a:gd name="connsiteX462" fmla="*/ 1072961 w 1141708"/>
                <a:gd name="connsiteY462" fmla="*/ 142165 h 1343186"/>
                <a:gd name="connsiteX463" fmla="*/ 1070947 w 1141708"/>
                <a:gd name="connsiteY463" fmla="*/ 149553 h 1343186"/>
                <a:gd name="connsiteX464" fmla="*/ 1067925 w 1141708"/>
                <a:gd name="connsiteY464" fmla="*/ 150224 h 1343186"/>
                <a:gd name="connsiteX465" fmla="*/ 905063 w 1141708"/>
                <a:gd name="connsiteY465" fmla="*/ 129069 h 1343186"/>
                <a:gd name="connsiteX466" fmla="*/ 900361 w 1141708"/>
                <a:gd name="connsiteY466" fmla="*/ 126383 h 1343186"/>
                <a:gd name="connsiteX467" fmla="*/ 902376 w 1141708"/>
                <a:gd name="connsiteY467" fmla="*/ 118659 h 1343186"/>
                <a:gd name="connsiteX468" fmla="*/ 921517 w 1141708"/>
                <a:gd name="connsiteY468" fmla="*/ 107578 h 1343186"/>
                <a:gd name="connsiteX469" fmla="*/ 928904 w 1141708"/>
                <a:gd name="connsiteY469" fmla="*/ 109593 h 1343186"/>
                <a:gd name="connsiteX470" fmla="*/ 926890 w 1141708"/>
                <a:gd name="connsiteY470" fmla="*/ 117316 h 1343186"/>
                <a:gd name="connsiteX471" fmla="*/ 907749 w 1141708"/>
                <a:gd name="connsiteY471" fmla="*/ 128398 h 1343186"/>
                <a:gd name="connsiteX472" fmla="*/ 905063 w 1141708"/>
                <a:gd name="connsiteY472" fmla="*/ 129069 h 1343186"/>
                <a:gd name="connsiteX473" fmla="*/ 1028972 w 1141708"/>
                <a:gd name="connsiteY473" fmla="*/ 112279 h 1343186"/>
                <a:gd name="connsiteX474" fmla="*/ 1026285 w 1141708"/>
                <a:gd name="connsiteY474" fmla="*/ 111608 h 1343186"/>
                <a:gd name="connsiteX475" fmla="*/ 1007145 w 1141708"/>
                <a:gd name="connsiteY475" fmla="*/ 103548 h 1343186"/>
                <a:gd name="connsiteX476" fmla="*/ 1003451 w 1141708"/>
                <a:gd name="connsiteY476" fmla="*/ 96833 h 1343186"/>
                <a:gd name="connsiteX477" fmla="*/ 1010167 w 1141708"/>
                <a:gd name="connsiteY477" fmla="*/ 93139 h 1343186"/>
                <a:gd name="connsiteX478" fmla="*/ 1031658 w 1141708"/>
                <a:gd name="connsiteY478" fmla="*/ 101870 h 1343186"/>
                <a:gd name="connsiteX479" fmla="*/ 1034009 w 1141708"/>
                <a:gd name="connsiteY479" fmla="*/ 109257 h 1343186"/>
                <a:gd name="connsiteX480" fmla="*/ 1028972 w 1141708"/>
                <a:gd name="connsiteY480" fmla="*/ 112279 h 1343186"/>
                <a:gd name="connsiteX481" fmla="*/ 954089 w 1141708"/>
                <a:gd name="connsiteY481" fmla="*/ 103884 h 1343186"/>
                <a:gd name="connsiteX482" fmla="*/ 948716 w 1141708"/>
                <a:gd name="connsiteY482" fmla="*/ 99855 h 1343186"/>
                <a:gd name="connsiteX483" fmla="*/ 952410 w 1141708"/>
                <a:gd name="connsiteY483" fmla="*/ 92803 h 1343186"/>
                <a:gd name="connsiteX484" fmla="*/ 975244 w 1141708"/>
                <a:gd name="connsiteY484" fmla="*/ 88774 h 1343186"/>
                <a:gd name="connsiteX485" fmla="*/ 980953 w 1141708"/>
                <a:gd name="connsiteY485" fmla="*/ 93810 h 1343186"/>
                <a:gd name="connsiteX486" fmla="*/ 975916 w 1141708"/>
                <a:gd name="connsiteY486" fmla="*/ 99855 h 1343186"/>
                <a:gd name="connsiteX487" fmla="*/ 955432 w 1141708"/>
                <a:gd name="connsiteY487" fmla="*/ 103548 h 1343186"/>
                <a:gd name="connsiteX488" fmla="*/ 954089 w 1141708"/>
                <a:gd name="connsiteY488" fmla="*/ 103884 h 134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Lst>
              <a:rect l="l" t="t" r="r" b="b"/>
              <a:pathLst>
                <a:path w="1141708" h="1343186">
                  <a:moveTo>
                    <a:pt x="116612" y="1279844"/>
                  </a:moveTo>
                  <a:cubicBezTo>
                    <a:pt x="107210" y="1279844"/>
                    <a:pt x="98480" y="1275143"/>
                    <a:pt x="93442" y="1267084"/>
                  </a:cubicBezTo>
                  <a:cubicBezTo>
                    <a:pt x="91764" y="1264397"/>
                    <a:pt x="92435" y="1261040"/>
                    <a:pt x="95122" y="1259361"/>
                  </a:cubicBezTo>
                  <a:cubicBezTo>
                    <a:pt x="97808" y="1258017"/>
                    <a:pt x="101166" y="1258689"/>
                    <a:pt x="102844" y="1261040"/>
                  </a:cubicBezTo>
                  <a:cubicBezTo>
                    <a:pt x="105866" y="1265741"/>
                    <a:pt x="111239" y="1268763"/>
                    <a:pt x="116948" y="1268763"/>
                  </a:cubicBezTo>
                  <a:cubicBezTo>
                    <a:pt x="119970" y="1268427"/>
                    <a:pt x="122992" y="1270442"/>
                    <a:pt x="123665" y="1273464"/>
                  </a:cubicBezTo>
                  <a:cubicBezTo>
                    <a:pt x="124000" y="1276486"/>
                    <a:pt x="122321" y="1279172"/>
                    <a:pt x="119299" y="1279508"/>
                  </a:cubicBezTo>
                  <a:cubicBezTo>
                    <a:pt x="117956" y="1279844"/>
                    <a:pt x="117284" y="1279844"/>
                    <a:pt x="116612" y="1279844"/>
                  </a:cubicBezTo>
                  <a:close/>
                  <a:moveTo>
                    <a:pt x="147506" y="1265405"/>
                  </a:moveTo>
                  <a:cubicBezTo>
                    <a:pt x="145491" y="1265405"/>
                    <a:pt x="143812" y="1264397"/>
                    <a:pt x="142804" y="1262718"/>
                  </a:cubicBezTo>
                  <a:cubicBezTo>
                    <a:pt x="141126" y="1260032"/>
                    <a:pt x="142133" y="1256674"/>
                    <a:pt x="144819" y="1254995"/>
                  </a:cubicBezTo>
                  <a:lnTo>
                    <a:pt x="163960" y="1243914"/>
                  </a:lnTo>
                  <a:cubicBezTo>
                    <a:pt x="166647" y="1242235"/>
                    <a:pt x="170004" y="1243242"/>
                    <a:pt x="171347" y="1245928"/>
                  </a:cubicBezTo>
                  <a:cubicBezTo>
                    <a:pt x="173026" y="1248615"/>
                    <a:pt x="172018" y="1251973"/>
                    <a:pt x="169333" y="1253652"/>
                  </a:cubicBezTo>
                  <a:lnTo>
                    <a:pt x="150192" y="1264733"/>
                  </a:lnTo>
                  <a:cubicBezTo>
                    <a:pt x="149185" y="1265069"/>
                    <a:pt x="148513" y="1265405"/>
                    <a:pt x="147506" y="1265405"/>
                  </a:cubicBezTo>
                  <a:close/>
                  <a:moveTo>
                    <a:pt x="195188" y="1237870"/>
                  </a:moveTo>
                  <a:cubicBezTo>
                    <a:pt x="193174" y="1237870"/>
                    <a:pt x="191495" y="1236862"/>
                    <a:pt x="190488" y="1235183"/>
                  </a:cubicBezTo>
                  <a:cubicBezTo>
                    <a:pt x="188808" y="1232497"/>
                    <a:pt x="189816" y="1229139"/>
                    <a:pt x="192503" y="1227460"/>
                  </a:cubicBezTo>
                  <a:lnTo>
                    <a:pt x="211643" y="1216379"/>
                  </a:lnTo>
                  <a:cubicBezTo>
                    <a:pt x="214329" y="1214700"/>
                    <a:pt x="217687" y="1215707"/>
                    <a:pt x="219031" y="1218393"/>
                  </a:cubicBezTo>
                  <a:cubicBezTo>
                    <a:pt x="220709" y="1221080"/>
                    <a:pt x="219702" y="1224437"/>
                    <a:pt x="217016" y="1226117"/>
                  </a:cubicBezTo>
                  <a:lnTo>
                    <a:pt x="197875" y="1237198"/>
                  </a:lnTo>
                  <a:cubicBezTo>
                    <a:pt x="197203" y="1237870"/>
                    <a:pt x="196196" y="1237870"/>
                    <a:pt x="195188" y="1237870"/>
                  </a:cubicBezTo>
                  <a:close/>
                  <a:moveTo>
                    <a:pt x="94449" y="1237198"/>
                  </a:moveTo>
                  <a:cubicBezTo>
                    <a:pt x="91427" y="1237198"/>
                    <a:pt x="88742" y="1234848"/>
                    <a:pt x="88742" y="1231489"/>
                  </a:cubicBezTo>
                  <a:lnTo>
                    <a:pt x="88742" y="1209327"/>
                  </a:lnTo>
                  <a:cubicBezTo>
                    <a:pt x="88742" y="1206305"/>
                    <a:pt x="91092" y="1203618"/>
                    <a:pt x="94449" y="1203618"/>
                  </a:cubicBezTo>
                  <a:cubicBezTo>
                    <a:pt x="97472" y="1203618"/>
                    <a:pt x="100158" y="1205969"/>
                    <a:pt x="100158" y="1209327"/>
                  </a:cubicBezTo>
                  <a:lnTo>
                    <a:pt x="100158" y="1231489"/>
                  </a:lnTo>
                  <a:cubicBezTo>
                    <a:pt x="100158" y="1234848"/>
                    <a:pt x="97472" y="1237198"/>
                    <a:pt x="94449" y="1237198"/>
                  </a:cubicBezTo>
                  <a:close/>
                  <a:moveTo>
                    <a:pt x="243208" y="1210670"/>
                  </a:moveTo>
                  <a:cubicBezTo>
                    <a:pt x="241193" y="1210670"/>
                    <a:pt x="239514" y="1209663"/>
                    <a:pt x="238507" y="1207984"/>
                  </a:cubicBezTo>
                  <a:cubicBezTo>
                    <a:pt x="236828" y="1205297"/>
                    <a:pt x="237835" y="1201939"/>
                    <a:pt x="240521" y="1200260"/>
                  </a:cubicBezTo>
                  <a:lnTo>
                    <a:pt x="259662" y="1189179"/>
                  </a:lnTo>
                  <a:cubicBezTo>
                    <a:pt x="262348" y="1187836"/>
                    <a:pt x="265706" y="1188507"/>
                    <a:pt x="267049" y="1191194"/>
                  </a:cubicBezTo>
                  <a:cubicBezTo>
                    <a:pt x="268728" y="1193880"/>
                    <a:pt x="267721" y="1197238"/>
                    <a:pt x="265035" y="1198917"/>
                  </a:cubicBezTo>
                  <a:lnTo>
                    <a:pt x="245894" y="1209998"/>
                  </a:lnTo>
                  <a:cubicBezTo>
                    <a:pt x="245223" y="1210334"/>
                    <a:pt x="244216" y="1210670"/>
                    <a:pt x="243208" y="1210670"/>
                  </a:cubicBezTo>
                  <a:close/>
                  <a:moveTo>
                    <a:pt x="291227" y="1183135"/>
                  </a:moveTo>
                  <a:cubicBezTo>
                    <a:pt x="289212" y="1183135"/>
                    <a:pt x="287533" y="1182127"/>
                    <a:pt x="286525" y="1180448"/>
                  </a:cubicBezTo>
                  <a:cubicBezTo>
                    <a:pt x="284847" y="1177762"/>
                    <a:pt x="285854" y="1174404"/>
                    <a:pt x="288540" y="1172725"/>
                  </a:cubicBezTo>
                  <a:lnTo>
                    <a:pt x="307681" y="1161644"/>
                  </a:lnTo>
                  <a:cubicBezTo>
                    <a:pt x="310367" y="1159965"/>
                    <a:pt x="313725" y="1160972"/>
                    <a:pt x="315068" y="1163658"/>
                  </a:cubicBezTo>
                  <a:cubicBezTo>
                    <a:pt x="316748" y="1166345"/>
                    <a:pt x="315739" y="1169703"/>
                    <a:pt x="313053" y="1171382"/>
                  </a:cubicBezTo>
                  <a:lnTo>
                    <a:pt x="293913" y="1182463"/>
                  </a:lnTo>
                  <a:cubicBezTo>
                    <a:pt x="292905" y="1182799"/>
                    <a:pt x="291898" y="1183135"/>
                    <a:pt x="291227" y="1183135"/>
                  </a:cubicBezTo>
                  <a:close/>
                  <a:moveTo>
                    <a:pt x="94449" y="1182127"/>
                  </a:moveTo>
                  <a:cubicBezTo>
                    <a:pt x="91427" y="1182127"/>
                    <a:pt x="88742" y="1179776"/>
                    <a:pt x="88742" y="1176419"/>
                  </a:cubicBezTo>
                  <a:lnTo>
                    <a:pt x="88742" y="1154256"/>
                  </a:lnTo>
                  <a:cubicBezTo>
                    <a:pt x="88742" y="1151234"/>
                    <a:pt x="91092" y="1148548"/>
                    <a:pt x="94449" y="1148548"/>
                  </a:cubicBezTo>
                  <a:cubicBezTo>
                    <a:pt x="97472" y="1148548"/>
                    <a:pt x="100158" y="1150898"/>
                    <a:pt x="100158" y="1154256"/>
                  </a:cubicBezTo>
                  <a:lnTo>
                    <a:pt x="100158" y="1176419"/>
                  </a:lnTo>
                  <a:cubicBezTo>
                    <a:pt x="100158" y="1179776"/>
                    <a:pt x="97472" y="1182127"/>
                    <a:pt x="94449" y="1182127"/>
                  </a:cubicBezTo>
                  <a:close/>
                  <a:moveTo>
                    <a:pt x="338909" y="1155600"/>
                  </a:moveTo>
                  <a:cubicBezTo>
                    <a:pt x="336895" y="1155600"/>
                    <a:pt x="335216" y="1154592"/>
                    <a:pt x="334209" y="1152913"/>
                  </a:cubicBezTo>
                  <a:cubicBezTo>
                    <a:pt x="332529" y="1150227"/>
                    <a:pt x="333538" y="1146869"/>
                    <a:pt x="336223" y="1145189"/>
                  </a:cubicBezTo>
                  <a:lnTo>
                    <a:pt x="355364" y="1134109"/>
                  </a:lnTo>
                  <a:cubicBezTo>
                    <a:pt x="358050" y="1132430"/>
                    <a:pt x="361408" y="1133437"/>
                    <a:pt x="362752" y="1136123"/>
                  </a:cubicBezTo>
                  <a:cubicBezTo>
                    <a:pt x="364430" y="1138810"/>
                    <a:pt x="363423" y="1142167"/>
                    <a:pt x="360737" y="1143846"/>
                  </a:cubicBezTo>
                  <a:lnTo>
                    <a:pt x="341596" y="1154928"/>
                  </a:lnTo>
                  <a:cubicBezTo>
                    <a:pt x="340924" y="1155600"/>
                    <a:pt x="339917" y="1155600"/>
                    <a:pt x="338909" y="1155600"/>
                  </a:cubicBezTo>
                  <a:close/>
                  <a:moveTo>
                    <a:pt x="386929" y="1128400"/>
                  </a:moveTo>
                  <a:cubicBezTo>
                    <a:pt x="384914" y="1128400"/>
                    <a:pt x="383235" y="1127392"/>
                    <a:pt x="382227" y="1125714"/>
                  </a:cubicBezTo>
                  <a:cubicBezTo>
                    <a:pt x="380549" y="1123027"/>
                    <a:pt x="381556" y="1119669"/>
                    <a:pt x="384242" y="1117990"/>
                  </a:cubicBezTo>
                  <a:lnTo>
                    <a:pt x="403383" y="1106909"/>
                  </a:lnTo>
                  <a:cubicBezTo>
                    <a:pt x="406069" y="1105230"/>
                    <a:pt x="409427" y="1106237"/>
                    <a:pt x="410770" y="1108924"/>
                  </a:cubicBezTo>
                  <a:cubicBezTo>
                    <a:pt x="412449" y="1111610"/>
                    <a:pt x="411442" y="1114968"/>
                    <a:pt x="408756" y="1116647"/>
                  </a:cubicBezTo>
                  <a:lnTo>
                    <a:pt x="389615" y="1127728"/>
                  </a:lnTo>
                  <a:cubicBezTo>
                    <a:pt x="388608" y="1128064"/>
                    <a:pt x="387936" y="1128400"/>
                    <a:pt x="386929" y="1128400"/>
                  </a:cubicBezTo>
                  <a:close/>
                  <a:moveTo>
                    <a:pt x="94449" y="1127057"/>
                  </a:moveTo>
                  <a:cubicBezTo>
                    <a:pt x="91427" y="1127057"/>
                    <a:pt x="88742" y="1124706"/>
                    <a:pt x="88742" y="1121348"/>
                  </a:cubicBezTo>
                  <a:lnTo>
                    <a:pt x="88742" y="1099185"/>
                  </a:lnTo>
                  <a:cubicBezTo>
                    <a:pt x="88742" y="1096163"/>
                    <a:pt x="91092" y="1093477"/>
                    <a:pt x="94449" y="1093477"/>
                  </a:cubicBezTo>
                  <a:cubicBezTo>
                    <a:pt x="97472" y="1093477"/>
                    <a:pt x="100158" y="1095827"/>
                    <a:pt x="100158" y="1099185"/>
                  </a:cubicBezTo>
                  <a:lnTo>
                    <a:pt x="100158" y="1121348"/>
                  </a:lnTo>
                  <a:cubicBezTo>
                    <a:pt x="100158" y="1124370"/>
                    <a:pt x="97472" y="1127057"/>
                    <a:pt x="94449" y="1127057"/>
                  </a:cubicBezTo>
                  <a:close/>
                  <a:moveTo>
                    <a:pt x="434612" y="1100865"/>
                  </a:moveTo>
                  <a:cubicBezTo>
                    <a:pt x="432597" y="1100865"/>
                    <a:pt x="430918" y="1099857"/>
                    <a:pt x="429911" y="1098178"/>
                  </a:cubicBezTo>
                  <a:cubicBezTo>
                    <a:pt x="428231" y="1095492"/>
                    <a:pt x="429239" y="1092134"/>
                    <a:pt x="431926" y="1090455"/>
                  </a:cubicBezTo>
                  <a:lnTo>
                    <a:pt x="451066" y="1079374"/>
                  </a:lnTo>
                  <a:cubicBezTo>
                    <a:pt x="453752" y="1078030"/>
                    <a:pt x="457110" y="1078702"/>
                    <a:pt x="458453" y="1081388"/>
                  </a:cubicBezTo>
                  <a:cubicBezTo>
                    <a:pt x="460132" y="1084075"/>
                    <a:pt x="459125" y="1087432"/>
                    <a:pt x="456438" y="1089111"/>
                  </a:cubicBezTo>
                  <a:lnTo>
                    <a:pt x="437299" y="1100193"/>
                  </a:lnTo>
                  <a:cubicBezTo>
                    <a:pt x="436626" y="1100529"/>
                    <a:pt x="435619" y="1100865"/>
                    <a:pt x="434612" y="1100865"/>
                  </a:cubicBezTo>
                  <a:close/>
                  <a:moveTo>
                    <a:pt x="482630" y="1073329"/>
                  </a:moveTo>
                  <a:cubicBezTo>
                    <a:pt x="480616" y="1073329"/>
                    <a:pt x="478937" y="1072322"/>
                    <a:pt x="477930" y="1070643"/>
                  </a:cubicBezTo>
                  <a:cubicBezTo>
                    <a:pt x="476251" y="1067957"/>
                    <a:pt x="477258" y="1064598"/>
                    <a:pt x="479944" y="1062919"/>
                  </a:cubicBezTo>
                  <a:lnTo>
                    <a:pt x="499085" y="1051838"/>
                  </a:lnTo>
                  <a:cubicBezTo>
                    <a:pt x="501771" y="1050495"/>
                    <a:pt x="505129" y="1051167"/>
                    <a:pt x="506473" y="1053853"/>
                  </a:cubicBezTo>
                  <a:cubicBezTo>
                    <a:pt x="508151" y="1056539"/>
                    <a:pt x="507144" y="1059897"/>
                    <a:pt x="504458" y="1061576"/>
                  </a:cubicBezTo>
                  <a:lnTo>
                    <a:pt x="485317" y="1072658"/>
                  </a:lnTo>
                  <a:cubicBezTo>
                    <a:pt x="484646" y="1073329"/>
                    <a:pt x="483638" y="1073329"/>
                    <a:pt x="482630" y="1073329"/>
                  </a:cubicBezTo>
                  <a:close/>
                  <a:moveTo>
                    <a:pt x="94449" y="1071650"/>
                  </a:moveTo>
                  <a:cubicBezTo>
                    <a:pt x="91427" y="1071650"/>
                    <a:pt x="88742" y="1069300"/>
                    <a:pt x="88742" y="1065941"/>
                  </a:cubicBezTo>
                  <a:lnTo>
                    <a:pt x="88742" y="1043779"/>
                  </a:lnTo>
                  <a:cubicBezTo>
                    <a:pt x="88742" y="1040757"/>
                    <a:pt x="91092" y="1038406"/>
                    <a:pt x="94449" y="1038406"/>
                  </a:cubicBezTo>
                  <a:cubicBezTo>
                    <a:pt x="97472" y="1038406"/>
                    <a:pt x="100158" y="1040757"/>
                    <a:pt x="100158" y="1043779"/>
                  </a:cubicBezTo>
                  <a:lnTo>
                    <a:pt x="100158" y="1065941"/>
                  </a:lnTo>
                  <a:cubicBezTo>
                    <a:pt x="100158" y="1069300"/>
                    <a:pt x="97472" y="1071650"/>
                    <a:pt x="94449" y="1071650"/>
                  </a:cubicBezTo>
                  <a:close/>
                  <a:moveTo>
                    <a:pt x="530650" y="1046130"/>
                  </a:moveTo>
                  <a:cubicBezTo>
                    <a:pt x="528635" y="1046130"/>
                    <a:pt x="526956" y="1045122"/>
                    <a:pt x="525948" y="1043443"/>
                  </a:cubicBezTo>
                  <a:cubicBezTo>
                    <a:pt x="524270" y="1040757"/>
                    <a:pt x="525277" y="1037399"/>
                    <a:pt x="527963" y="1035720"/>
                  </a:cubicBezTo>
                  <a:lnTo>
                    <a:pt x="547104" y="1024639"/>
                  </a:lnTo>
                  <a:cubicBezTo>
                    <a:pt x="549790" y="1022959"/>
                    <a:pt x="553148" y="1023967"/>
                    <a:pt x="554491" y="1026653"/>
                  </a:cubicBezTo>
                  <a:cubicBezTo>
                    <a:pt x="556170" y="1029340"/>
                    <a:pt x="555162" y="1032698"/>
                    <a:pt x="552477" y="1034377"/>
                  </a:cubicBezTo>
                  <a:lnTo>
                    <a:pt x="533336" y="1045458"/>
                  </a:lnTo>
                  <a:cubicBezTo>
                    <a:pt x="532329" y="1045794"/>
                    <a:pt x="531321" y="1046130"/>
                    <a:pt x="530650" y="1046130"/>
                  </a:cubicBezTo>
                  <a:close/>
                  <a:moveTo>
                    <a:pt x="578333" y="1018594"/>
                  </a:moveTo>
                  <a:cubicBezTo>
                    <a:pt x="576318" y="1018594"/>
                    <a:pt x="574639" y="1017587"/>
                    <a:pt x="573632" y="1015908"/>
                  </a:cubicBezTo>
                  <a:cubicBezTo>
                    <a:pt x="571952" y="1013222"/>
                    <a:pt x="572960" y="1009863"/>
                    <a:pt x="575647" y="1008185"/>
                  </a:cubicBezTo>
                  <a:lnTo>
                    <a:pt x="594787" y="997103"/>
                  </a:lnTo>
                  <a:cubicBezTo>
                    <a:pt x="597473" y="995424"/>
                    <a:pt x="600831" y="996432"/>
                    <a:pt x="602175" y="999118"/>
                  </a:cubicBezTo>
                  <a:cubicBezTo>
                    <a:pt x="603853" y="1001805"/>
                    <a:pt x="602846" y="1005162"/>
                    <a:pt x="600159" y="1006841"/>
                  </a:cubicBezTo>
                  <a:lnTo>
                    <a:pt x="581019" y="1017923"/>
                  </a:lnTo>
                  <a:cubicBezTo>
                    <a:pt x="580347" y="1018258"/>
                    <a:pt x="579340" y="1018594"/>
                    <a:pt x="578333" y="1018594"/>
                  </a:cubicBezTo>
                  <a:close/>
                  <a:moveTo>
                    <a:pt x="94449" y="1016580"/>
                  </a:moveTo>
                  <a:cubicBezTo>
                    <a:pt x="91427" y="1016580"/>
                    <a:pt x="89077" y="1014229"/>
                    <a:pt x="88742" y="1010871"/>
                  </a:cubicBezTo>
                  <a:lnTo>
                    <a:pt x="88742" y="988709"/>
                  </a:lnTo>
                  <a:cubicBezTo>
                    <a:pt x="88742" y="985686"/>
                    <a:pt x="91092" y="983336"/>
                    <a:pt x="94449" y="983336"/>
                  </a:cubicBezTo>
                  <a:cubicBezTo>
                    <a:pt x="97808" y="983336"/>
                    <a:pt x="99822" y="985686"/>
                    <a:pt x="100158" y="988709"/>
                  </a:cubicBezTo>
                  <a:lnTo>
                    <a:pt x="100158" y="1010871"/>
                  </a:lnTo>
                  <a:cubicBezTo>
                    <a:pt x="100158" y="1014229"/>
                    <a:pt x="97472" y="1016580"/>
                    <a:pt x="94449" y="1016580"/>
                  </a:cubicBezTo>
                  <a:close/>
                  <a:moveTo>
                    <a:pt x="626351" y="991059"/>
                  </a:moveTo>
                  <a:cubicBezTo>
                    <a:pt x="624337" y="991059"/>
                    <a:pt x="622658" y="990052"/>
                    <a:pt x="621651" y="988372"/>
                  </a:cubicBezTo>
                  <a:cubicBezTo>
                    <a:pt x="619972" y="985686"/>
                    <a:pt x="620979" y="982328"/>
                    <a:pt x="623665" y="980649"/>
                  </a:cubicBezTo>
                  <a:lnTo>
                    <a:pt x="642806" y="969568"/>
                  </a:lnTo>
                  <a:cubicBezTo>
                    <a:pt x="645492" y="967889"/>
                    <a:pt x="648850" y="968896"/>
                    <a:pt x="650193" y="971583"/>
                  </a:cubicBezTo>
                  <a:cubicBezTo>
                    <a:pt x="651872" y="974269"/>
                    <a:pt x="650865" y="977627"/>
                    <a:pt x="648179" y="979306"/>
                  </a:cubicBezTo>
                  <a:lnTo>
                    <a:pt x="629038" y="990387"/>
                  </a:lnTo>
                  <a:cubicBezTo>
                    <a:pt x="628367" y="991059"/>
                    <a:pt x="627360" y="991059"/>
                    <a:pt x="626351" y="991059"/>
                  </a:cubicBezTo>
                  <a:close/>
                  <a:moveTo>
                    <a:pt x="674371" y="963859"/>
                  </a:moveTo>
                  <a:cubicBezTo>
                    <a:pt x="672356" y="963859"/>
                    <a:pt x="670677" y="962852"/>
                    <a:pt x="669669" y="961173"/>
                  </a:cubicBezTo>
                  <a:cubicBezTo>
                    <a:pt x="667991" y="958487"/>
                    <a:pt x="668998" y="955129"/>
                    <a:pt x="671684" y="953450"/>
                  </a:cubicBezTo>
                  <a:lnTo>
                    <a:pt x="690825" y="942368"/>
                  </a:lnTo>
                  <a:cubicBezTo>
                    <a:pt x="693511" y="941026"/>
                    <a:pt x="696869" y="941697"/>
                    <a:pt x="698212" y="944383"/>
                  </a:cubicBezTo>
                  <a:cubicBezTo>
                    <a:pt x="699891" y="947070"/>
                    <a:pt x="698883" y="950428"/>
                    <a:pt x="696197" y="952106"/>
                  </a:cubicBezTo>
                  <a:lnTo>
                    <a:pt x="677057" y="963188"/>
                  </a:lnTo>
                  <a:cubicBezTo>
                    <a:pt x="676049" y="963524"/>
                    <a:pt x="675042" y="963859"/>
                    <a:pt x="674371" y="963859"/>
                  </a:cubicBezTo>
                  <a:close/>
                  <a:moveTo>
                    <a:pt x="94449" y="961509"/>
                  </a:moveTo>
                  <a:cubicBezTo>
                    <a:pt x="91427" y="961509"/>
                    <a:pt x="88742" y="959158"/>
                    <a:pt x="88742" y="955800"/>
                  </a:cubicBezTo>
                  <a:lnTo>
                    <a:pt x="88742" y="933638"/>
                  </a:lnTo>
                  <a:cubicBezTo>
                    <a:pt x="88742" y="930615"/>
                    <a:pt x="91092" y="928265"/>
                    <a:pt x="94449" y="928265"/>
                  </a:cubicBezTo>
                  <a:cubicBezTo>
                    <a:pt x="97808" y="928265"/>
                    <a:pt x="100158" y="930615"/>
                    <a:pt x="100158" y="933638"/>
                  </a:cubicBezTo>
                  <a:lnTo>
                    <a:pt x="100158" y="955800"/>
                  </a:lnTo>
                  <a:cubicBezTo>
                    <a:pt x="100158" y="958823"/>
                    <a:pt x="97472" y="961509"/>
                    <a:pt x="94449" y="961509"/>
                  </a:cubicBezTo>
                  <a:close/>
                  <a:moveTo>
                    <a:pt x="722053" y="936324"/>
                  </a:moveTo>
                  <a:cubicBezTo>
                    <a:pt x="720039" y="936324"/>
                    <a:pt x="718360" y="935317"/>
                    <a:pt x="717353" y="933638"/>
                  </a:cubicBezTo>
                  <a:cubicBezTo>
                    <a:pt x="715673" y="930952"/>
                    <a:pt x="716681" y="927593"/>
                    <a:pt x="719368" y="925914"/>
                  </a:cubicBezTo>
                  <a:lnTo>
                    <a:pt x="738508" y="914833"/>
                  </a:lnTo>
                  <a:cubicBezTo>
                    <a:pt x="741194" y="913490"/>
                    <a:pt x="744552" y="914162"/>
                    <a:pt x="745896" y="916848"/>
                  </a:cubicBezTo>
                  <a:cubicBezTo>
                    <a:pt x="747574" y="919534"/>
                    <a:pt x="746567" y="922892"/>
                    <a:pt x="743880" y="924571"/>
                  </a:cubicBezTo>
                  <a:lnTo>
                    <a:pt x="724740" y="935653"/>
                  </a:lnTo>
                  <a:cubicBezTo>
                    <a:pt x="724068" y="935988"/>
                    <a:pt x="723061" y="936324"/>
                    <a:pt x="722053" y="936324"/>
                  </a:cubicBezTo>
                  <a:close/>
                  <a:moveTo>
                    <a:pt x="770073" y="908789"/>
                  </a:moveTo>
                  <a:cubicBezTo>
                    <a:pt x="768057" y="908789"/>
                    <a:pt x="766379" y="907781"/>
                    <a:pt x="765371" y="906102"/>
                  </a:cubicBezTo>
                  <a:cubicBezTo>
                    <a:pt x="763693" y="903416"/>
                    <a:pt x="764700" y="900058"/>
                    <a:pt x="767386" y="898379"/>
                  </a:cubicBezTo>
                  <a:lnTo>
                    <a:pt x="786527" y="887298"/>
                  </a:lnTo>
                  <a:cubicBezTo>
                    <a:pt x="789213" y="885619"/>
                    <a:pt x="792571" y="886626"/>
                    <a:pt x="793914" y="889313"/>
                  </a:cubicBezTo>
                  <a:cubicBezTo>
                    <a:pt x="795593" y="891999"/>
                    <a:pt x="794586" y="895357"/>
                    <a:pt x="791900" y="897036"/>
                  </a:cubicBezTo>
                  <a:lnTo>
                    <a:pt x="772759" y="908117"/>
                  </a:lnTo>
                  <a:cubicBezTo>
                    <a:pt x="771752" y="908789"/>
                    <a:pt x="771080" y="908789"/>
                    <a:pt x="770073" y="908789"/>
                  </a:cubicBezTo>
                  <a:close/>
                  <a:moveTo>
                    <a:pt x="94449" y="906102"/>
                  </a:moveTo>
                  <a:cubicBezTo>
                    <a:pt x="91427" y="906102"/>
                    <a:pt x="88742" y="903752"/>
                    <a:pt x="88742" y="900394"/>
                  </a:cubicBezTo>
                  <a:lnTo>
                    <a:pt x="88742" y="878231"/>
                  </a:lnTo>
                  <a:cubicBezTo>
                    <a:pt x="88742" y="875209"/>
                    <a:pt x="91092" y="872523"/>
                    <a:pt x="94449" y="872523"/>
                  </a:cubicBezTo>
                  <a:cubicBezTo>
                    <a:pt x="97808" y="872523"/>
                    <a:pt x="100158" y="874874"/>
                    <a:pt x="100158" y="878231"/>
                  </a:cubicBezTo>
                  <a:lnTo>
                    <a:pt x="100158" y="900394"/>
                  </a:lnTo>
                  <a:cubicBezTo>
                    <a:pt x="100158" y="903752"/>
                    <a:pt x="97472" y="906102"/>
                    <a:pt x="94449" y="906102"/>
                  </a:cubicBezTo>
                  <a:close/>
                  <a:moveTo>
                    <a:pt x="817756" y="881589"/>
                  </a:moveTo>
                  <a:cubicBezTo>
                    <a:pt x="815741" y="881589"/>
                    <a:pt x="814062" y="880582"/>
                    <a:pt x="813055" y="878903"/>
                  </a:cubicBezTo>
                  <a:cubicBezTo>
                    <a:pt x="811375" y="876217"/>
                    <a:pt x="812383" y="872858"/>
                    <a:pt x="815070" y="871180"/>
                  </a:cubicBezTo>
                  <a:lnTo>
                    <a:pt x="834209" y="860098"/>
                  </a:lnTo>
                  <a:cubicBezTo>
                    <a:pt x="836896" y="858419"/>
                    <a:pt x="840254" y="859427"/>
                    <a:pt x="841597" y="862113"/>
                  </a:cubicBezTo>
                  <a:cubicBezTo>
                    <a:pt x="843277" y="864800"/>
                    <a:pt x="842269" y="868157"/>
                    <a:pt x="839582" y="869836"/>
                  </a:cubicBezTo>
                  <a:lnTo>
                    <a:pt x="820443" y="880918"/>
                  </a:lnTo>
                  <a:cubicBezTo>
                    <a:pt x="819770" y="881253"/>
                    <a:pt x="818763" y="881589"/>
                    <a:pt x="817756" y="881589"/>
                  </a:cubicBezTo>
                  <a:close/>
                  <a:moveTo>
                    <a:pt x="865774" y="854054"/>
                  </a:moveTo>
                  <a:cubicBezTo>
                    <a:pt x="863760" y="854054"/>
                    <a:pt x="862081" y="853046"/>
                    <a:pt x="861074" y="851367"/>
                  </a:cubicBezTo>
                  <a:cubicBezTo>
                    <a:pt x="859394" y="848681"/>
                    <a:pt x="860401" y="845323"/>
                    <a:pt x="863088" y="843644"/>
                  </a:cubicBezTo>
                  <a:lnTo>
                    <a:pt x="882229" y="832563"/>
                  </a:lnTo>
                  <a:cubicBezTo>
                    <a:pt x="884915" y="830884"/>
                    <a:pt x="888273" y="831892"/>
                    <a:pt x="889617" y="834578"/>
                  </a:cubicBezTo>
                  <a:cubicBezTo>
                    <a:pt x="891295" y="837264"/>
                    <a:pt x="890288" y="840622"/>
                    <a:pt x="887602" y="842301"/>
                  </a:cubicBezTo>
                  <a:lnTo>
                    <a:pt x="868461" y="853383"/>
                  </a:lnTo>
                  <a:cubicBezTo>
                    <a:pt x="867789" y="853718"/>
                    <a:pt x="866782" y="854054"/>
                    <a:pt x="865774" y="854054"/>
                  </a:cubicBezTo>
                  <a:close/>
                  <a:moveTo>
                    <a:pt x="94449" y="851032"/>
                  </a:moveTo>
                  <a:cubicBezTo>
                    <a:pt x="91427" y="851032"/>
                    <a:pt x="88742" y="848681"/>
                    <a:pt x="88742" y="845659"/>
                  </a:cubicBezTo>
                  <a:lnTo>
                    <a:pt x="88742" y="823497"/>
                  </a:lnTo>
                  <a:cubicBezTo>
                    <a:pt x="88742" y="820474"/>
                    <a:pt x="91092" y="817788"/>
                    <a:pt x="94449" y="817788"/>
                  </a:cubicBezTo>
                  <a:cubicBezTo>
                    <a:pt x="97808" y="817788"/>
                    <a:pt x="100158" y="820139"/>
                    <a:pt x="100158" y="823497"/>
                  </a:cubicBezTo>
                  <a:lnTo>
                    <a:pt x="100158" y="845659"/>
                  </a:lnTo>
                  <a:cubicBezTo>
                    <a:pt x="100158" y="848345"/>
                    <a:pt x="97472" y="851032"/>
                    <a:pt x="94449" y="851032"/>
                  </a:cubicBezTo>
                  <a:close/>
                  <a:moveTo>
                    <a:pt x="913794" y="826519"/>
                  </a:moveTo>
                  <a:cubicBezTo>
                    <a:pt x="911778" y="826519"/>
                    <a:pt x="910100" y="825511"/>
                    <a:pt x="909092" y="823832"/>
                  </a:cubicBezTo>
                  <a:cubicBezTo>
                    <a:pt x="907414" y="821146"/>
                    <a:pt x="908421" y="817788"/>
                    <a:pt x="911107" y="816109"/>
                  </a:cubicBezTo>
                  <a:lnTo>
                    <a:pt x="930248" y="805028"/>
                  </a:lnTo>
                  <a:cubicBezTo>
                    <a:pt x="932934" y="803684"/>
                    <a:pt x="936292" y="804356"/>
                    <a:pt x="937635" y="807042"/>
                  </a:cubicBezTo>
                  <a:cubicBezTo>
                    <a:pt x="939314" y="809729"/>
                    <a:pt x="938307" y="813087"/>
                    <a:pt x="935621" y="814766"/>
                  </a:cubicBezTo>
                  <a:lnTo>
                    <a:pt x="916480" y="825847"/>
                  </a:lnTo>
                  <a:cubicBezTo>
                    <a:pt x="915473" y="826519"/>
                    <a:pt x="914465" y="826519"/>
                    <a:pt x="913794" y="826519"/>
                  </a:cubicBezTo>
                  <a:close/>
                  <a:moveTo>
                    <a:pt x="961477" y="799319"/>
                  </a:moveTo>
                  <a:cubicBezTo>
                    <a:pt x="959462" y="799319"/>
                    <a:pt x="957783" y="798312"/>
                    <a:pt x="956776" y="796633"/>
                  </a:cubicBezTo>
                  <a:cubicBezTo>
                    <a:pt x="955096" y="793946"/>
                    <a:pt x="956104" y="790588"/>
                    <a:pt x="958791" y="788909"/>
                  </a:cubicBezTo>
                  <a:lnTo>
                    <a:pt x="977930" y="777828"/>
                  </a:lnTo>
                  <a:cubicBezTo>
                    <a:pt x="980617" y="776485"/>
                    <a:pt x="983975" y="777157"/>
                    <a:pt x="985318" y="779843"/>
                  </a:cubicBezTo>
                  <a:cubicBezTo>
                    <a:pt x="986997" y="782529"/>
                    <a:pt x="985990" y="785887"/>
                    <a:pt x="983303" y="787566"/>
                  </a:cubicBezTo>
                  <a:lnTo>
                    <a:pt x="964164" y="798648"/>
                  </a:lnTo>
                  <a:cubicBezTo>
                    <a:pt x="963491" y="798983"/>
                    <a:pt x="962484" y="799319"/>
                    <a:pt x="961477" y="799319"/>
                  </a:cubicBezTo>
                  <a:close/>
                  <a:moveTo>
                    <a:pt x="94449" y="795961"/>
                  </a:moveTo>
                  <a:cubicBezTo>
                    <a:pt x="91427" y="795961"/>
                    <a:pt x="88742" y="793610"/>
                    <a:pt x="88742" y="790253"/>
                  </a:cubicBezTo>
                  <a:lnTo>
                    <a:pt x="88742" y="768090"/>
                  </a:lnTo>
                  <a:cubicBezTo>
                    <a:pt x="88742" y="765068"/>
                    <a:pt x="91092" y="762717"/>
                    <a:pt x="94449" y="762717"/>
                  </a:cubicBezTo>
                  <a:cubicBezTo>
                    <a:pt x="97808" y="762717"/>
                    <a:pt x="100158" y="765068"/>
                    <a:pt x="100158" y="768090"/>
                  </a:cubicBezTo>
                  <a:lnTo>
                    <a:pt x="100158" y="790253"/>
                  </a:lnTo>
                  <a:cubicBezTo>
                    <a:pt x="100158" y="793275"/>
                    <a:pt x="97472" y="795961"/>
                    <a:pt x="94449" y="795961"/>
                  </a:cubicBezTo>
                  <a:close/>
                  <a:moveTo>
                    <a:pt x="1009495" y="771784"/>
                  </a:moveTo>
                  <a:cubicBezTo>
                    <a:pt x="1007481" y="771784"/>
                    <a:pt x="1005802" y="770776"/>
                    <a:pt x="1004795" y="769097"/>
                  </a:cubicBezTo>
                  <a:cubicBezTo>
                    <a:pt x="1003115" y="766411"/>
                    <a:pt x="1004122" y="763053"/>
                    <a:pt x="1006809" y="761374"/>
                  </a:cubicBezTo>
                  <a:lnTo>
                    <a:pt x="1025950" y="750293"/>
                  </a:lnTo>
                  <a:cubicBezTo>
                    <a:pt x="1028636" y="748614"/>
                    <a:pt x="1031994" y="749621"/>
                    <a:pt x="1033338" y="752307"/>
                  </a:cubicBezTo>
                  <a:cubicBezTo>
                    <a:pt x="1035016" y="754994"/>
                    <a:pt x="1034009" y="758352"/>
                    <a:pt x="1031323" y="760031"/>
                  </a:cubicBezTo>
                  <a:lnTo>
                    <a:pt x="1012182" y="771112"/>
                  </a:lnTo>
                  <a:cubicBezTo>
                    <a:pt x="1011175" y="771448"/>
                    <a:pt x="1010503" y="771784"/>
                    <a:pt x="1009495" y="771784"/>
                  </a:cubicBezTo>
                  <a:close/>
                  <a:moveTo>
                    <a:pt x="1057515" y="744249"/>
                  </a:moveTo>
                  <a:cubicBezTo>
                    <a:pt x="1055500" y="744249"/>
                    <a:pt x="1053821" y="743241"/>
                    <a:pt x="1052813" y="741562"/>
                  </a:cubicBezTo>
                  <a:cubicBezTo>
                    <a:pt x="1051135" y="738876"/>
                    <a:pt x="1052142" y="735518"/>
                    <a:pt x="1054828" y="734175"/>
                  </a:cubicBezTo>
                  <a:lnTo>
                    <a:pt x="1066581" y="727459"/>
                  </a:lnTo>
                  <a:cubicBezTo>
                    <a:pt x="1068260" y="726451"/>
                    <a:pt x="1069939" y="725108"/>
                    <a:pt x="1071282" y="723429"/>
                  </a:cubicBezTo>
                  <a:cubicBezTo>
                    <a:pt x="1072961" y="721079"/>
                    <a:pt x="1076655" y="720743"/>
                    <a:pt x="1079005" y="722422"/>
                  </a:cubicBezTo>
                  <a:cubicBezTo>
                    <a:pt x="1081356" y="724436"/>
                    <a:pt x="1081692" y="727794"/>
                    <a:pt x="1080013" y="730145"/>
                  </a:cubicBezTo>
                  <a:cubicBezTo>
                    <a:pt x="1077662" y="733167"/>
                    <a:pt x="1074976" y="735182"/>
                    <a:pt x="1071954" y="737197"/>
                  </a:cubicBezTo>
                  <a:lnTo>
                    <a:pt x="1060201" y="743913"/>
                  </a:lnTo>
                  <a:cubicBezTo>
                    <a:pt x="1059194" y="744249"/>
                    <a:pt x="1058186" y="744249"/>
                    <a:pt x="1057515" y="744249"/>
                  </a:cubicBezTo>
                  <a:close/>
                  <a:moveTo>
                    <a:pt x="95793" y="740555"/>
                  </a:moveTo>
                  <a:cubicBezTo>
                    <a:pt x="92100" y="740219"/>
                    <a:pt x="90085" y="737532"/>
                    <a:pt x="90420" y="734510"/>
                  </a:cubicBezTo>
                  <a:cubicBezTo>
                    <a:pt x="91092" y="727123"/>
                    <a:pt x="92100" y="719735"/>
                    <a:pt x="93442" y="712348"/>
                  </a:cubicBezTo>
                  <a:cubicBezTo>
                    <a:pt x="93778" y="709326"/>
                    <a:pt x="96464" y="706975"/>
                    <a:pt x="99822" y="707983"/>
                  </a:cubicBezTo>
                  <a:cubicBezTo>
                    <a:pt x="102844" y="708318"/>
                    <a:pt x="104859" y="711340"/>
                    <a:pt x="104188" y="714363"/>
                  </a:cubicBezTo>
                  <a:cubicBezTo>
                    <a:pt x="102844" y="721414"/>
                    <a:pt x="101837" y="728802"/>
                    <a:pt x="101166" y="735854"/>
                  </a:cubicBezTo>
                  <a:cubicBezTo>
                    <a:pt x="101166" y="738540"/>
                    <a:pt x="98815" y="740555"/>
                    <a:pt x="95793" y="740555"/>
                  </a:cubicBezTo>
                  <a:close/>
                  <a:moveTo>
                    <a:pt x="1080013" y="699923"/>
                  </a:moveTo>
                  <a:cubicBezTo>
                    <a:pt x="1076991" y="699923"/>
                    <a:pt x="1074305" y="697573"/>
                    <a:pt x="1074305" y="694215"/>
                  </a:cubicBezTo>
                  <a:lnTo>
                    <a:pt x="1074305" y="672052"/>
                  </a:lnTo>
                  <a:cubicBezTo>
                    <a:pt x="1074305" y="669030"/>
                    <a:pt x="1076655" y="666344"/>
                    <a:pt x="1080013" y="666344"/>
                  </a:cubicBezTo>
                  <a:cubicBezTo>
                    <a:pt x="1083035" y="666344"/>
                    <a:pt x="1085722" y="668694"/>
                    <a:pt x="1085722" y="672052"/>
                  </a:cubicBezTo>
                  <a:lnTo>
                    <a:pt x="1085722" y="694215"/>
                  </a:lnTo>
                  <a:cubicBezTo>
                    <a:pt x="1085722" y="697573"/>
                    <a:pt x="1083371" y="699923"/>
                    <a:pt x="1080013" y="699923"/>
                  </a:cubicBezTo>
                  <a:close/>
                  <a:moveTo>
                    <a:pt x="106203" y="686492"/>
                  </a:moveTo>
                  <a:cubicBezTo>
                    <a:pt x="101837" y="685484"/>
                    <a:pt x="100158" y="682462"/>
                    <a:pt x="100830" y="679440"/>
                  </a:cubicBezTo>
                  <a:cubicBezTo>
                    <a:pt x="102844" y="672388"/>
                    <a:pt x="105195" y="665001"/>
                    <a:pt x="107882" y="657949"/>
                  </a:cubicBezTo>
                  <a:cubicBezTo>
                    <a:pt x="108890" y="654927"/>
                    <a:pt x="112247" y="653583"/>
                    <a:pt x="114934" y="654591"/>
                  </a:cubicBezTo>
                  <a:cubicBezTo>
                    <a:pt x="117956" y="655598"/>
                    <a:pt x="119299" y="658956"/>
                    <a:pt x="118292" y="661642"/>
                  </a:cubicBezTo>
                  <a:cubicBezTo>
                    <a:pt x="115941" y="668358"/>
                    <a:pt x="113590" y="675410"/>
                    <a:pt x="111575" y="682126"/>
                  </a:cubicBezTo>
                  <a:cubicBezTo>
                    <a:pt x="110904" y="684813"/>
                    <a:pt x="108553" y="686492"/>
                    <a:pt x="106203" y="686492"/>
                  </a:cubicBezTo>
                  <a:close/>
                  <a:moveTo>
                    <a:pt x="1080013" y="644853"/>
                  </a:moveTo>
                  <a:cubicBezTo>
                    <a:pt x="1076991" y="644853"/>
                    <a:pt x="1074305" y="642502"/>
                    <a:pt x="1074305" y="639144"/>
                  </a:cubicBezTo>
                  <a:lnTo>
                    <a:pt x="1074305" y="616981"/>
                  </a:lnTo>
                  <a:cubicBezTo>
                    <a:pt x="1074305" y="613959"/>
                    <a:pt x="1076655" y="611273"/>
                    <a:pt x="1080013" y="611273"/>
                  </a:cubicBezTo>
                  <a:cubicBezTo>
                    <a:pt x="1083035" y="611273"/>
                    <a:pt x="1085722" y="613624"/>
                    <a:pt x="1085722" y="616981"/>
                  </a:cubicBezTo>
                  <a:lnTo>
                    <a:pt x="1085722" y="639144"/>
                  </a:lnTo>
                  <a:cubicBezTo>
                    <a:pt x="1085722" y="642502"/>
                    <a:pt x="1083371" y="644853"/>
                    <a:pt x="1080013" y="644853"/>
                  </a:cubicBezTo>
                  <a:close/>
                  <a:moveTo>
                    <a:pt x="126014" y="635115"/>
                  </a:moveTo>
                  <a:cubicBezTo>
                    <a:pt x="125343" y="635115"/>
                    <a:pt x="124336" y="634779"/>
                    <a:pt x="123665" y="634443"/>
                  </a:cubicBezTo>
                  <a:cubicBezTo>
                    <a:pt x="120978" y="633100"/>
                    <a:pt x="119634" y="629742"/>
                    <a:pt x="121314" y="627055"/>
                  </a:cubicBezTo>
                  <a:cubicBezTo>
                    <a:pt x="124672" y="620339"/>
                    <a:pt x="128029" y="613959"/>
                    <a:pt x="132060" y="607243"/>
                  </a:cubicBezTo>
                  <a:cubicBezTo>
                    <a:pt x="133738" y="604557"/>
                    <a:pt x="137096" y="603550"/>
                    <a:pt x="139782" y="605229"/>
                  </a:cubicBezTo>
                  <a:cubicBezTo>
                    <a:pt x="142469" y="606908"/>
                    <a:pt x="143477" y="610266"/>
                    <a:pt x="141797" y="612952"/>
                  </a:cubicBezTo>
                  <a:cubicBezTo>
                    <a:pt x="138104" y="619332"/>
                    <a:pt x="134745" y="625712"/>
                    <a:pt x="131387" y="632092"/>
                  </a:cubicBezTo>
                  <a:cubicBezTo>
                    <a:pt x="130044" y="633771"/>
                    <a:pt x="128029" y="635115"/>
                    <a:pt x="126014" y="635115"/>
                  </a:cubicBezTo>
                  <a:close/>
                  <a:moveTo>
                    <a:pt x="1080013" y="589782"/>
                  </a:moveTo>
                  <a:cubicBezTo>
                    <a:pt x="1076991" y="589782"/>
                    <a:pt x="1074305" y="587431"/>
                    <a:pt x="1074305" y="584074"/>
                  </a:cubicBezTo>
                  <a:lnTo>
                    <a:pt x="1074305" y="561911"/>
                  </a:lnTo>
                  <a:cubicBezTo>
                    <a:pt x="1074305" y="558889"/>
                    <a:pt x="1076655" y="556202"/>
                    <a:pt x="1080013" y="556202"/>
                  </a:cubicBezTo>
                  <a:cubicBezTo>
                    <a:pt x="1083035" y="556202"/>
                    <a:pt x="1085722" y="558553"/>
                    <a:pt x="1085722" y="561911"/>
                  </a:cubicBezTo>
                  <a:lnTo>
                    <a:pt x="1085722" y="584074"/>
                  </a:lnTo>
                  <a:cubicBezTo>
                    <a:pt x="1085722" y="587096"/>
                    <a:pt x="1083371" y="589782"/>
                    <a:pt x="1080013" y="589782"/>
                  </a:cubicBezTo>
                  <a:close/>
                  <a:moveTo>
                    <a:pt x="154557" y="588103"/>
                  </a:moveTo>
                  <a:cubicBezTo>
                    <a:pt x="153550" y="588103"/>
                    <a:pt x="152207" y="587767"/>
                    <a:pt x="151199" y="587096"/>
                  </a:cubicBezTo>
                  <a:cubicBezTo>
                    <a:pt x="148849" y="585417"/>
                    <a:pt x="148177" y="581723"/>
                    <a:pt x="150192" y="579372"/>
                  </a:cubicBezTo>
                  <a:cubicBezTo>
                    <a:pt x="154557" y="573328"/>
                    <a:pt x="159259" y="567619"/>
                    <a:pt x="164296" y="561911"/>
                  </a:cubicBezTo>
                  <a:cubicBezTo>
                    <a:pt x="166310" y="559560"/>
                    <a:pt x="169669" y="559224"/>
                    <a:pt x="172018" y="561239"/>
                  </a:cubicBezTo>
                  <a:cubicBezTo>
                    <a:pt x="174369" y="563254"/>
                    <a:pt x="174705" y="566612"/>
                    <a:pt x="172691" y="568963"/>
                  </a:cubicBezTo>
                  <a:cubicBezTo>
                    <a:pt x="167989" y="574671"/>
                    <a:pt x="163288" y="580044"/>
                    <a:pt x="159259" y="586088"/>
                  </a:cubicBezTo>
                  <a:cubicBezTo>
                    <a:pt x="157916" y="587096"/>
                    <a:pt x="156236" y="588103"/>
                    <a:pt x="154557" y="588103"/>
                  </a:cubicBezTo>
                  <a:close/>
                  <a:moveTo>
                    <a:pt x="191159" y="546800"/>
                  </a:moveTo>
                  <a:cubicBezTo>
                    <a:pt x="189816" y="546800"/>
                    <a:pt x="188137" y="546128"/>
                    <a:pt x="187130" y="545121"/>
                  </a:cubicBezTo>
                  <a:cubicBezTo>
                    <a:pt x="185115" y="542770"/>
                    <a:pt x="185115" y="539413"/>
                    <a:pt x="187466" y="537398"/>
                  </a:cubicBezTo>
                  <a:cubicBezTo>
                    <a:pt x="192839" y="532361"/>
                    <a:pt x="198547" y="527324"/>
                    <a:pt x="204256" y="522623"/>
                  </a:cubicBezTo>
                  <a:cubicBezTo>
                    <a:pt x="206605" y="520608"/>
                    <a:pt x="209964" y="520944"/>
                    <a:pt x="211978" y="523294"/>
                  </a:cubicBezTo>
                  <a:cubicBezTo>
                    <a:pt x="213993" y="525645"/>
                    <a:pt x="213658" y="529003"/>
                    <a:pt x="211307" y="531018"/>
                  </a:cubicBezTo>
                  <a:cubicBezTo>
                    <a:pt x="205598" y="535719"/>
                    <a:pt x="200226" y="540420"/>
                    <a:pt x="194853" y="545457"/>
                  </a:cubicBezTo>
                  <a:cubicBezTo>
                    <a:pt x="193846" y="546464"/>
                    <a:pt x="192503" y="546800"/>
                    <a:pt x="191159" y="546800"/>
                  </a:cubicBezTo>
                  <a:close/>
                  <a:moveTo>
                    <a:pt x="1080013" y="534376"/>
                  </a:moveTo>
                  <a:cubicBezTo>
                    <a:pt x="1076991" y="534376"/>
                    <a:pt x="1074305" y="532025"/>
                    <a:pt x="1074305" y="528667"/>
                  </a:cubicBezTo>
                  <a:lnTo>
                    <a:pt x="1074305" y="506504"/>
                  </a:lnTo>
                  <a:cubicBezTo>
                    <a:pt x="1074305" y="503482"/>
                    <a:pt x="1076655" y="500796"/>
                    <a:pt x="1080013" y="500796"/>
                  </a:cubicBezTo>
                  <a:cubicBezTo>
                    <a:pt x="1083035" y="500796"/>
                    <a:pt x="1085722" y="503146"/>
                    <a:pt x="1085722" y="506504"/>
                  </a:cubicBezTo>
                  <a:lnTo>
                    <a:pt x="1085722" y="528667"/>
                  </a:lnTo>
                  <a:cubicBezTo>
                    <a:pt x="1085722" y="532025"/>
                    <a:pt x="1083371" y="534376"/>
                    <a:pt x="1080013" y="534376"/>
                  </a:cubicBezTo>
                  <a:close/>
                  <a:moveTo>
                    <a:pt x="234813" y="512885"/>
                  </a:moveTo>
                  <a:cubicBezTo>
                    <a:pt x="233134" y="512885"/>
                    <a:pt x="231119" y="511877"/>
                    <a:pt x="230112" y="510198"/>
                  </a:cubicBezTo>
                  <a:cubicBezTo>
                    <a:pt x="228433" y="507512"/>
                    <a:pt x="229104" y="504154"/>
                    <a:pt x="231790" y="502475"/>
                  </a:cubicBezTo>
                  <a:cubicBezTo>
                    <a:pt x="236156" y="499789"/>
                    <a:pt x="240521" y="497102"/>
                    <a:pt x="244887" y="494416"/>
                  </a:cubicBezTo>
                  <a:lnTo>
                    <a:pt x="250931" y="491058"/>
                  </a:lnTo>
                  <a:cubicBezTo>
                    <a:pt x="253618" y="489379"/>
                    <a:pt x="256975" y="490386"/>
                    <a:pt x="258655" y="493073"/>
                  </a:cubicBezTo>
                  <a:cubicBezTo>
                    <a:pt x="259998" y="495759"/>
                    <a:pt x="259326" y="499117"/>
                    <a:pt x="256640" y="500460"/>
                  </a:cubicBezTo>
                  <a:lnTo>
                    <a:pt x="250596" y="503818"/>
                  </a:lnTo>
                  <a:cubicBezTo>
                    <a:pt x="246230" y="506169"/>
                    <a:pt x="242201" y="508855"/>
                    <a:pt x="237835" y="511541"/>
                  </a:cubicBezTo>
                  <a:cubicBezTo>
                    <a:pt x="236828" y="512549"/>
                    <a:pt x="235821" y="512885"/>
                    <a:pt x="234813" y="512885"/>
                  </a:cubicBezTo>
                  <a:close/>
                  <a:moveTo>
                    <a:pt x="282496" y="485349"/>
                  </a:moveTo>
                  <a:cubicBezTo>
                    <a:pt x="280481" y="485349"/>
                    <a:pt x="278803" y="484342"/>
                    <a:pt x="277795" y="482663"/>
                  </a:cubicBezTo>
                  <a:cubicBezTo>
                    <a:pt x="276116" y="479976"/>
                    <a:pt x="277123" y="476618"/>
                    <a:pt x="279810" y="474940"/>
                  </a:cubicBezTo>
                  <a:lnTo>
                    <a:pt x="298950" y="463858"/>
                  </a:lnTo>
                  <a:cubicBezTo>
                    <a:pt x="301636" y="462179"/>
                    <a:pt x="304995" y="463187"/>
                    <a:pt x="306337" y="465873"/>
                  </a:cubicBezTo>
                  <a:cubicBezTo>
                    <a:pt x="308017" y="468559"/>
                    <a:pt x="307009" y="471917"/>
                    <a:pt x="304322" y="473596"/>
                  </a:cubicBezTo>
                  <a:lnTo>
                    <a:pt x="285183" y="484678"/>
                  </a:lnTo>
                  <a:cubicBezTo>
                    <a:pt x="284175" y="485013"/>
                    <a:pt x="283168" y="485349"/>
                    <a:pt x="282496" y="485349"/>
                  </a:cubicBezTo>
                  <a:close/>
                  <a:moveTo>
                    <a:pt x="1080013" y="479305"/>
                  </a:moveTo>
                  <a:cubicBezTo>
                    <a:pt x="1076991" y="479305"/>
                    <a:pt x="1074305" y="476954"/>
                    <a:pt x="1074305" y="473596"/>
                  </a:cubicBezTo>
                  <a:lnTo>
                    <a:pt x="1074305" y="451434"/>
                  </a:lnTo>
                  <a:cubicBezTo>
                    <a:pt x="1074305" y="448412"/>
                    <a:pt x="1076655" y="446061"/>
                    <a:pt x="1080013" y="446061"/>
                  </a:cubicBezTo>
                  <a:cubicBezTo>
                    <a:pt x="1083035" y="446061"/>
                    <a:pt x="1085722" y="448412"/>
                    <a:pt x="1085722" y="451434"/>
                  </a:cubicBezTo>
                  <a:lnTo>
                    <a:pt x="1085722" y="473596"/>
                  </a:lnTo>
                  <a:cubicBezTo>
                    <a:pt x="1085722" y="476954"/>
                    <a:pt x="1083371" y="479305"/>
                    <a:pt x="1080013" y="479305"/>
                  </a:cubicBezTo>
                  <a:close/>
                  <a:moveTo>
                    <a:pt x="330179" y="457814"/>
                  </a:moveTo>
                  <a:cubicBezTo>
                    <a:pt x="328165" y="457814"/>
                    <a:pt x="326485" y="456807"/>
                    <a:pt x="325478" y="455128"/>
                  </a:cubicBezTo>
                  <a:cubicBezTo>
                    <a:pt x="323799" y="452441"/>
                    <a:pt x="324806" y="449083"/>
                    <a:pt x="327492" y="447404"/>
                  </a:cubicBezTo>
                  <a:lnTo>
                    <a:pt x="346633" y="436323"/>
                  </a:lnTo>
                  <a:cubicBezTo>
                    <a:pt x="349319" y="434980"/>
                    <a:pt x="352677" y="435651"/>
                    <a:pt x="354021" y="438338"/>
                  </a:cubicBezTo>
                  <a:cubicBezTo>
                    <a:pt x="355699" y="441024"/>
                    <a:pt x="354692" y="444382"/>
                    <a:pt x="352006" y="446061"/>
                  </a:cubicBezTo>
                  <a:lnTo>
                    <a:pt x="332865" y="457142"/>
                  </a:lnTo>
                  <a:cubicBezTo>
                    <a:pt x="332194" y="457814"/>
                    <a:pt x="331187" y="457814"/>
                    <a:pt x="330179" y="457814"/>
                  </a:cubicBezTo>
                  <a:close/>
                  <a:moveTo>
                    <a:pt x="378198" y="430615"/>
                  </a:moveTo>
                  <a:cubicBezTo>
                    <a:pt x="376183" y="430615"/>
                    <a:pt x="374504" y="429607"/>
                    <a:pt x="373496" y="427928"/>
                  </a:cubicBezTo>
                  <a:cubicBezTo>
                    <a:pt x="371818" y="425242"/>
                    <a:pt x="372825" y="421884"/>
                    <a:pt x="375512" y="420205"/>
                  </a:cubicBezTo>
                  <a:lnTo>
                    <a:pt x="394652" y="409124"/>
                  </a:lnTo>
                  <a:cubicBezTo>
                    <a:pt x="397339" y="407444"/>
                    <a:pt x="400697" y="408452"/>
                    <a:pt x="402039" y="411138"/>
                  </a:cubicBezTo>
                  <a:cubicBezTo>
                    <a:pt x="403719" y="413825"/>
                    <a:pt x="402712" y="417183"/>
                    <a:pt x="400025" y="418861"/>
                  </a:cubicBezTo>
                  <a:lnTo>
                    <a:pt x="380884" y="429943"/>
                  </a:lnTo>
                  <a:cubicBezTo>
                    <a:pt x="380213" y="430279"/>
                    <a:pt x="379205" y="430615"/>
                    <a:pt x="378198" y="430615"/>
                  </a:cubicBezTo>
                  <a:close/>
                  <a:moveTo>
                    <a:pt x="1080013" y="424234"/>
                  </a:moveTo>
                  <a:cubicBezTo>
                    <a:pt x="1076991" y="424234"/>
                    <a:pt x="1074305" y="421884"/>
                    <a:pt x="1074305" y="418526"/>
                  </a:cubicBezTo>
                  <a:lnTo>
                    <a:pt x="1074305" y="396363"/>
                  </a:lnTo>
                  <a:cubicBezTo>
                    <a:pt x="1074305" y="393341"/>
                    <a:pt x="1076655" y="390990"/>
                    <a:pt x="1080013" y="390990"/>
                  </a:cubicBezTo>
                  <a:cubicBezTo>
                    <a:pt x="1083035" y="390990"/>
                    <a:pt x="1085722" y="393341"/>
                    <a:pt x="1085722" y="396363"/>
                  </a:cubicBezTo>
                  <a:lnTo>
                    <a:pt x="1085722" y="418526"/>
                  </a:lnTo>
                  <a:cubicBezTo>
                    <a:pt x="1085722" y="421548"/>
                    <a:pt x="1083371" y="424234"/>
                    <a:pt x="1080013" y="424234"/>
                  </a:cubicBezTo>
                  <a:close/>
                  <a:moveTo>
                    <a:pt x="426217" y="403079"/>
                  </a:moveTo>
                  <a:cubicBezTo>
                    <a:pt x="424202" y="403079"/>
                    <a:pt x="422523" y="402072"/>
                    <a:pt x="421516" y="400393"/>
                  </a:cubicBezTo>
                  <a:cubicBezTo>
                    <a:pt x="419836" y="397706"/>
                    <a:pt x="420844" y="394348"/>
                    <a:pt x="423531" y="392669"/>
                  </a:cubicBezTo>
                  <a:lnTo>
                    <a:pt x="442671" y="381588"/>
                  </a:lnTo>
                  <a:cubicBezTo>
                    <a:pt x="445357" y="379909"/>
                    <a:pt x="448716" y="380916"/>
                    <a:pt x="450058" y="383603"/>
                  </a:cubicBezTo>
                  <a:cubicBezTo>
                    <a:pt x="451738" y="386289"/>
                    <a:pt x="450730" y="389647"/>
                    <a:pt x="448043" y="391326"/>
                  </a:cubicBezTo>
                  <a:lnTo>
                    <a:pt x="428904" y="402407"/>
                  </a:lnTo>
                  <a:cubicBezTo>
                    <a:pt x="427896" y="402743"/>
                    <a:pt x="427224" y="403079"/>
                    <a:pt x="426217" y="403079"/>
                  </a:cubicBezTo>
                  <a:close/>
                  <a:moveTo>
                    <a:pt x="473900" y="375544"/>
                  </a:moveTo>
                  <a:cubicBezTo>
                    <a:pt x="471886" y="375544"/>
                    <a:pt x="470206" y="374536"/>
                    <a:pt x="469199" y="372857"/>
                  </a:cubicBezTo>
                  <a:cubicBezTo>
                    <a:pt x="467520" y="370171"/>
                    <a:pt x="468527" y="366813"/>
                    <a:pt x="471213" y="365134"/>
                  </a:cubicBezTo>
                  <a:lnTo>
                    <a:pt x="490354" y="354053"/>
                  </a:lnTo>
                  <a:cubicBezTo>
                    <a:pt x="493041" y="352710"/>
                    <a:pt x="496398" y="353381"/>
                    <a:pt x="497742" y="356068"/>
                  </a:cubicBezTo>
                  <a:cubicBezTo>
                    <a:pt x="499420" y="358754"/>
                    <a:pt x="498413" y="362112"/>
                    <a:pt x="495727" y="363791"/>
                  </a:cubicBezTo>
                  <a:lnTo>
                    <a:pt x="476586" y="374872"/>
                  </a:lnTo>
                  <a:cubicBezTo>
                    <a:pt x="475915" y="375544"/>
                    <a:pt x="474908" y="375544"/>
                    <a:pt x="473900" y="375544"/>
                  </a:cubicBezTo>
                  <a:close/>
                  <a:moveTo>
                    <a:pt x="1080013" y="368828"/>
                  </a:moveTo>
                  <a:cubicBezTo>
                    <a:pt x="1076991" y="368828"/>
                    <a:pt x="1074305" y="366477"/>
                    <a:pt x="1074305" y="363119"/>
                  </a:cubicBezTo>
                  <a:lnTo>
                    <a:pt x="1074305" y="340957"/>
                  </a:lnTo>
                  <a:cubicBezTo>
                    <a:pt x="1074305" y="337935"/>
                    <a:pt x="1076655" y="335248"/>
                    <a:pt x="1080013" y="335248"/>
                  </a:cubicBezTo>
                  <a:cubicBezTo>
                    <a:pt x="1083035" y="335248"/>
                    <a:pt x="1085722" y="337599"/>
                    <a:pt x="1085722" y="340957"/>
                  </a:cubicBezTo>
                  <a:lnTo>
                    <a:pt x="1085722" y="363119"/>
                  </a:lnTo>
                  <a:cubicBezTo>
                    <a:pt x="1085722" y="366477"/>
                    <a:pt x="1083371" y="368828"/>
                    <a:pt x="1080013" y="368828"/>
                  </a:cubicBezTo>
                  <a:close/>
                  <a:moveTo>
                    <a:pt x="521919" y="348344"/>
                  </a:moveTo>
                  <a:cubicBezTo>
                    <a:pt x="519904" y="348344"/>
                    <a:pt x="518226" y="347337"/>
                    <a:pt x="517217" y="345658"/>
                  </a:cubicBezTo>
                  <a:cubicBezTo>
                    <a:pt x="515539" y="342972"/>
                    <a:pt x="516546" y="339614"/>
                    <a:pt x="519233" y="337935"/>
                  </a:cubicBezTo>
                  <a:lnTo>
                    <a:pt x="538373" y="326853"/>
                  </a:lnTo>
                  <a:cubicBezTo>
                    <a:pt x="541060" y="325174"/>
                    <a:pt x="544418" y="326182"/>
                    <a:pt x="545760" y="328868"/>
                  </a:cubicBezTo>
                  <a:cubicBezTo>
                    <a:pt x="547440" y="331554"/>
                    <a:pt x="546432" y="334912"/>
                    <a:pt x="543746" y="336591"/>
                  </a:cubicBezTo>
                  <a:lnTo>
                    <a:pt x="524605" y="347673"/>
                  </a:lnTo>
                  <a:cubicBezTo>
                    <a:pt x="523934" y="348009"/>
                    <a:pt x="522926" y="348344"/>
                    <a:pt x="521919" y="348344"/>
                  </a:cubicBezTo>
                  <a:close/>
                  <a:moveTo>
                    <a:pt x="569938" y="320809"/>
                  </a:moveTo>
                  <a:cubicBezTo>
                    <a:pt x="567923" y="320809"/>
                    <a:pt x="566244" y="319802"/>
                    <a:pt x="565237" y="318122"/>
                  </a:cubicBezTo>
                  <a:cubicBezTo>
                    <a:pt x="563557" y="315436"/>
                    <a:pt x="564565" y="312078"/>
                    <a:pt x="567252" y="310399"/>
                  </a:cubicBezTo>
                  <a:lnTo>
                    <a:pt x="586392" y="299318"/>
                  </a:lnTo>
                  <a:cubicBezTo>
                    <a:pt x="589078" y="297639"/>
                    <a:pt x="592436" y="298646"/>
                    <a:pt x="593780" y="301333"/>
                  </a:cubicBezTo>
                  <a:cubicBezTo>
                    <a:pt x="595458" y="304019"/>
                    <a:pt x="594451" y="307377"/>
                    <a:pt x="591764" y="309056"/>
                  </a:cubicBezTo>
                  <a:lnTo>
                    <a:pt x="572625" y="320137"/>
                  </a:lnTo>
                  <a:cubicBezTo>
                    <a:pt x="571617" y="320473"/>
                    <a:pt x="570945" y="320809"/>
                    <a:pt x="569938" y="320809"/>
                  </a:cubicBezTo>
                  <a:close/>
                  <a:moveTo>
                    <a:pt x="1080013" y="313757"/>
                  </a:moveTo>
                  <a:cubicBezTo>
                    <a:pt x="1076991" y="313757"/>
                    <a:pt x="1074305" y="311407"/>
                    <a:pt x="1074305" y="308385"/>
                  </a:cubicBezTo>
                  <a:lnTo>
                    <a:pt x="1074305" y="286222"/>
                  </a:lnTo>
                  <a:cubicBezTo>
                    <a:pt x="1074305" y="283200"/>
                    <a:pt x="1076655" y="280513"/>
                    <a:pt x="1080013" y="280513"/>
                  </a:cubicBezTo>
                  <a:cubicBezTo>
                    <a:pt x="1083035" y="280513"/>
                    <a:pt x="1085722" y="282864"/>
                    <a:pt x="1085722" y="286222"/>
                  </a:cubicBezTo>
                  <a:lnTo>
                    <a:pt x="1085722" y="308385"/>
                  </a:lnTo>
                  <a:cubicBezTo>
                    <a:pt x="1085722" y="311071"/>
                    <a:pt x="1083371" y="313757"/>
                    <a:pt x="1080013" y="313757"/>
                  </a:cubicBezTo>
                  <a:close/>
                  <a:moveTo>
                    <a:pt x="617621" y="293609"/>
                  </a:moveTo>
                  <a:cubicBezTo>
                    <a:pt x="615606" y="293609"/>
                    <a:pt x="613927" y="292602"/>
                    <a:pt x="612920" y="290923"/>
                  </a:cubicBezTo>
                  <a:cubicBezTo>
                    <a:pt x="611241" y="288237"/>
                    <a:pt x="612248" y="284879"/>
                    <a:pt x="614934" y="283200"/>
                  </a:cubicBezTo>
                  <a:lnTo>
                    <a:pt x="634075" y="272118"/>
                  </a:lnTo>
                  <a:cubicBezTo>
                    <a:pt x="636762" y="270439"/>
                    <a:pt x="640119" y="271447"/>
                    <a:pt x="641462" y="274133"/>
                  </a:cubicBezTo>
                  <a:cubicBezTo>
                    <a:pt x="643141" y="276820"/>
                    <a:pt x="642134" y="280178"/>
                    <a:pt x="639448" y="281857"/>
                  </a:cubicBezTo>
                  <a:lnTo>
                    <a:pt x="620307" y="292938"/>
                  </a:lnTo>
                  <a:cubicBezTo>
                    <a:pt x="619636" y="293274"/>
                    <a:pt x="618629" y="293609"/>
                    <a:pt x="617621" y="293609"/>
                  </a:cubicBezTo>
                  <a:close/>
                  <a:moveTo>
                    <a:pt x="665640" y="266074"/>
                  </a:moveTo>
                  <a:cubicBezTo>
                    <a:pt x="663625" y="266074"/>
                    <a:pt x="661947" y="265067"/>
                    <a:pt x="660939" y="263388"/>
                  </a:cubicBezTo>
                  <a:cubicBezTo>
                    <a:pt x="659260" y="260701"/>
                    <a:pt x="660267" y="257343"/>
                    <a:pt x="662954" y="255664"/>
                  </a:cubicBezTo>
                  <a:lnTo>
                    <a:pt x="682094" y="244583"/>
                  </a:lnTo>
                  <a:cubicBezTo>
                    <a:pt x="684781" y="242904"/>
                    <a:pt x="688139" y="243911"/>
                    <a:pt x="689481" y="246598"/>
                  </a:cubicBezTo>
                  <a:cubicBezTo>
                    <a:pt x="691161" y="249284"/>
                    <a:pt x="690153" y="252642"/>
                    <a:pt x="687466" y="254321"/>
                  </a:cubicBezTo>
                  <a:lnTo>
                    <a:pt x="668326" y="265402"/>
                  </a:lnTo>
                  <a:cubicBezTo>
                    <a:pt x="667655" y="265738"/>
                    <a:pt x="666647" y="266074"/>
                    <a:pt x="665640" y="266074"/>
                  </a:cubicBezTo>
                  <a:close/>
                  <a:moveTo>
                    <a:pt x="1080013" y="258351"/>
                  </a:moveTo>
                  <a:cubicBezTo>
                    <a:pt x="1076991" y="258351"/>
                    <a:pt x="1074305" y="256000"/>
                    <a:pt x="1074305" y="252642"/>
                  </a:cubicBezTo>
                  <a:lnTo>
                    <a:pt x="1074305" y="230480"/>
                  </a:lnTo>
                  <a:cubicBezTo>
                    <a:pt x="1074305" y="227457"/>
                    <a:pt x="1076655" y="224771"/>
                    <a:pt x="1080013" y="224771"/>
                  </a:cubicBezTo>
                  <a:cubicBezTo>
                    <a:pt x="1083035" y="224771"/>
                    <a:pt x="1085722" y="227122"/>
                    <a:pt x="1085722" y="230480"/>
                  </a:cubicBezTo>
                  <a:lnTo>
                    <a:pt x="1085722" y="252642"/>
                  </a:lnTo>
                  <a:cubicBezTo>
                    <a:pt x="1085722" y="256000"/>
                    <a:pt x="1083371" y="258351"/>
                    <a:pt x="1080013" y="258351"/>
                  </a:cubicBezTo>
                  <a:close/>
                  <a:moveTo>
                    <a:pt x="713659" y="238875"/>
                  </a:moveTo>
                  <a:cubicBezTo>
                    <a:pt x="711644" y="238875"/>
                    <a:pt x="709965" y="237867"/>
                    <a:pt x="708958" y="236188"/>
                  </a:cubicBezTo>
                  <a:cubicBezTo>
                    <a:pt x="707278" y="233502"/>
                    <a:pt x="708286" y="230144"/>
                    <a:pt x="710973" y="228465"/>
                  </a:cubicBezTo>
                  <a:lnTo>
                    <a:pt x="730113" y="217383"/>
                  </a:lnTo>
                  <a:cubicBezTo>
                    <a:pt x="732799" y="216040"/>
                    <a:pt x="736157" y="216712"/>
                    <a:pt x="737501" y="219398"/>
                  </a:cubicBezTo>
                  <a:cubicBezTo>
                    <a:pt x="739179" y="222085"/>
                    <a:pt x="738172" y="225443"/>
                    <a:pt x="735485" y="227122"/>
                  </a:cubicBezTo>
                  <a:lnTo>
                    <a:pt x="716345" y="238203"/>
                  </a:lnTo>
                  <a:cubicBezTo>
                    <a:pt x="715338" y="238539"/>
                    <a:pt x="714666" y="238875"/>
                    <a:pt x="713659" y="238875"/>
                  </a:cubicBezTo>
                  <a:close/>
                  <a:moveTo>
                    <a:pt x="761342" y="211339"/>
                  </a:moveTo>
                  <a:cubicBezTo>
                    <a:pt x="759327" y="211339"/>
                    <a:pt x="757648" y="210332"/>
                    <a:pt x="756640" y="208653"/>
                  </a:cubicBezTo>
                  <a:cubicBezTo>
                    <a:pt x="754962" y="205966"/>
                    <a:pt x="755969" y="202609"/>
                    <a:pt x="758655" y="200929"/>
                  </a:cubicBezTo>
                  <a:lnTo>
                    <a:pt x="777796" y="189848"/>
                  </a:lnTo>
                  <a:cubicBezTo>
                    <a:pt x="780483" y="188169"/>
                    <a:pt x="783840" y="189177"/>
                    <a:pt x="785183" y="191863"/>
                  </a:cubicBezTo>
                  <a:cubicBezTo>
                    <a:pt x="786863" y="194549"/>
                    <a:pt x="785855" y="197907"/>
                    <a:pt x="783169" y="199586"/>
                  </a:cubicBezTo>
                  <a:lnTo>
                    <a:pt x="764028" y="210668"/>
                  </a:lnTo>
                  <a:cubicBezTo>
                    <a:pt x="763357" y="211003"/>
                    <a:pt x="762349" y="211339"/>
                    <a:pt x="761342" y="211339"/>
                  </a:cubicBezTo>
                  <a:close/>
                  <a:moveTo>
                    <a:pt x="1080013" y="203280"/>
                  </a:moveTo>
                  <a:cubicBezTo>
                    <a:pt x="1076991" y="203280"/>
                    <a:pt x="1074305" y="200929"/>
                    <a:pt x="1074305" y="197907"/>
                  </a:cubicBezTo>
                  <a:lnTo>
                    <a:pt x="1074305" y="192870"/>
                  </a:lnTo>
                  <a:cubicBezTo>
                    <a:pt x="1074305" y="187162"/>
                    <a:pt x="1073969" y="181789"/>
                    <a:pt x="1072961" y="177088"/>
                  </a:cubicBezTo>
                  <a:cubicBezTo>
                    <a:pt x="1072625" y="174066"/>
                    <a:pt x="1074640" y="171044"/>
                    <a:pt x="1077662" y="170708"/>
                  </a:cubicBezTo>
                  <a:cubicBezTo>
                    <a:pt x="1080685" y="170708"/>
                    <a:pt x="1083371" y="172387"/>
                    <a:pt x="1084042" y="175409"/>
                  </a:cubicBezTo>
                  <a:cubicBezTo>
                    <a:pt x="1085050" y="181118"/>
                    <a:pt x="1085386" y="187162"/>
                    <a:pt x="1085386" y="193206"/>
                  </a:cubicBezTo>
                  <a:lnTo>
                    <a:pt x="1085386" y="198243"/>
                  </a:lnTo>
                  <a:cubicBezTo>
                    <a:pt x="1085722" y="200929"/>
                    <a:pt x="1083371" y="203280"/>
                    <a:pt x="1080013" y="203280"/>
                  </a:cubicBezTo>
                  <a:close/>
                  <a:moveTo>
                    <a:pt x="809361" y="183804"/>
                  </a:moveTo>
                  <a:cubicBezTo>
                    <a:pt x="807346" y="183804"/>
                    <a:pt x="805667" y="182796"/>
                    <a:pt x="804660" y="181118"/>
                  </a:cubicBezTo>
                  <a:cubicBezTo>
                    <a:pt x="802981" y="178431"/>
                    <a:pt x="803988" y="175073"/>
                    <a:pt x="806675" y="173394"/>
                  </a:cubicBezTo>
                  <a:lnTo>
                    <a:pt x="825814" y="162313"/>
                  </a:lnTo>
                  <a:cubicBezTo>
                    <a:pt x="828501" y="160634"/>
                    <a:pt x="831860" y="161641"/>
                    <a:pt x="833202" y="164328"/>
                  </a:cubicBezTo>
                  <a:cubicBezTo>
                    <a:pt x="834882" y="167014"/>
                    <a:pt x="833874" y="170372"/>
                    <a:pt x="831187" y="172051"/>
                  </a:cubicBezTo>
                  <a:lnTo>
                    <a:pt x="812048" y="183132"/>
                  </a:lnTo>
                  <a:cubicBezTo>
                    <a:pt x="811375" y="183804"/>
                    <a:pt x="810368" y="183804"/>
                    <a:pt x="809361" y="183804"/>
                  </a:cubicBezTo>
                  <a:close/>
                  <a:moveTo>
                    <a:pt x="857379" y="156604"/>
                  </a:moveTo>
                  <a:cubicBezTo>
                    <a:pt x="855365" y="156604"/>
                    <a:pt x="853686" y="155597"/>
                    <a:pt x="852679" y="153918"/>
                  </a:cubicBezTo>
                  <a:cubicBezTo>
                    <a:pt x="850999" y="151232"/>
                    <a:pt x="852007" y="147874"/>
                    <a:pt x="854693" y="146531"/>
                  </a:cubicBezTo>
                  <a:lnTo>
                    <a:pt x="873834" y="135785"/>
                  </a:lnTo>
                  <a:cubicBezTo>
                    <a:pt x="876520" y="134106"/>
                    <a:pt x="879878" y="135113"/>
                    <a:pt x="881222" y="137800"/>
                  </a:cubicBezTo>
                  <a:cubicBezTo>
                    <a:pt x="882900" y="140486"/>
                    <a:pt x="881893" y="143844"/>
                    <a:pt x="879207" y="145187"/>
                  </a:cubicBezTo>
                  <a:lnTo>
                    <a:pt x="860066" y="155933"/>
                  </a:lnTo>
                  <a:cubicBezTo>
                    <a:pt x="859059" y="156268"/>
                    <a:pt x="858387" y="156604"/>
                    <a:pt x="857379" y="156604"/>
                  </a:cubicBezTo>
                  <a:close/>
                  <a:moveTo>
                    <a:pt x="1067925" y="150224"/>
                  </a:moveTo>
                  <a:cubicBezTo>
                    <a:pt x="1065910" y="150224"/>
                    <a:pt x="1064230" y="149217"/>
                    <a:pt x="1063223" y="147538"/>
                  </a:cubicBezTo>
                  <a:cubicBezTo>
                    <a:pt x="1059865" y="141494"/>
                    <a:pt x="1055835" y="135785"/>
                    <a:pt x="1051135" y="130748"/>
                  </a:cubicBezTo>
                  <a:cubicBezTo>
                    <a:pt x="1049120" y="128398"/>
                    <a:pt x="1049120" y="125039"/>
                    <a:pt x="1051470" y="123025"/>
                  </a:cubicBezTo>
                  <a:cubicBezTo>
                    <a:pt x="1053821" y="121010"/>
                    <a:pt x="1057179" y="121346"/>
                    <a:pt x="1059194" y="123361"/>
                  </a:cubicBezTo>
                  <a:cubicBezTo>
                    <a:pt x="1064566" y="129069"/>
                    <a:pt x="1068932" y="135449"/>
                    <a:pt x="1072961" y="142165"/>
                  </a:cubicBezTo>
                  <a:cubicBezTo>
                    <a:pt x="1074305" y="144852"/>
                    <a:pt x="1073633" y="148209"/>
                    <a:pt x="1070947" y="149553"/>
                  </a:cubicBezTo>
                  <a:cubicBezTo>
                    <a:pt x="1069603" y="149889"/>
                    <a:pt x="1068932" y="150224"/>
                    <a:pt x="1067925" y="150224"/>
                  </a:cubicBezTo>
                  <a:close/>
                  <a:moveTo>
                    <a:pt x="905063" y="129069"/>
                  </a:moveTo>
                  <a:cubicBezTo>
                    <a:pt x="903048" y="129069"/>
                    <a:pt x="901369" y="128062"/>
                    <a:pt x="900361" y="126383"/>
                  </a:cubicBezTo>
                  <a:cubicBezTo>
                    <a:pt x="898683" y="123696"/>
                    <a:pt x="899690" y="120338"/>
                    <a:pt x="902376" y="118659"/>
                  </a:cubicBezTo>
                  <a:lnTo>
                    <a:pt x="921517" y="107578"/>
                  </a:lnTo>
                  <a:cubicBezTo>
                    <a:pt x="924204" y="105899"/>
                    <a:pt x="927561" y="106907"/>
                    <a:pt x="928904" y="109593"/>
                  </a:cubicBezTo>
                  <a:cubicBezTo>
                    <a:pt x="930584" y="112279"/>
                    <a:pt x="929577" y="115637"/>
                    <a:pt x="926890" y="117316"/>
                  </a:cubicBezTo>
                  <a:lnTo>
                    <a:pt x="907749" y="128398"/>
                  </a:lnTo>
                  <a:cubicBezTo>
                    <a:pt x="907078" y="129069"/>
                    <a:pt x="906070" y="129069"/>
                    <a:pt x="905063" y="129069"/>
                  </a:cubicBezTo>
                  <a:close/>
                  <a:moveTo>
                    <a:pt x="1028972" y="112279"/>
                  </a:moveTo>
                  <a:cubicBezTo>
                    <a:pt x="1027965" y="112279"/>
                    <a:pt x="1027292" y="111943"/>
                    <a:pt x="1026285" y="111608"/>
                  </a:cubicBezTo>
                  <a:cubicBezTo>
                    <a:pt x="1020241" y="108250"/>
                    <a:pt x="1013526" y="105563"/>
                    <a:pt x="1007145" y="103548"/>
                  </a:cubicBezTo>
                  <a:cubicBezTo>
                    <a:pt x="1004122" y="102541"/>
                    <a:pt x="1002444" y="99519"/>
                    <a:pt x="1003451" y="96833"/>
                  </a:cubicBezTo>
                  <a:cubicBezTo>
                    <a:pt x="1004458" y="93810"/>
                    <a:pt x="1007481" y="92131"/>
                    <a:pt x="1010167" y="93139"/>
                  </a:cubicBezTo>
                  <a:cubicBezTo>
                    <a:pt x="1017555" y="95153"/>
                    <a:pt x="1024606" y="98176"/>
                    <a:pt x="1031658" y="101870"/>
                  </a:cubicBezTo>
                  <a:cubicBezTo>
                    <a:pt x="1034345" y="103213"/>
                    <a:pt x="1035352" y="106571"/>
                    <a:pt x="1034009" y="109257"/>
                  </a:cubicBezTo>
                  <a:cubicBezTo>
                    <a:pt x="1032665" y="111272"/>
                    <a:pt x="1030987" y="112279"/>
                    <a:pt x="1028972" y="112279"/>
                  </a:cubicBezTo>
                  <a:close/>
                  <a:moveTo>
                    <a:pt x="954089" y="103884"/>
                  </a:moveTo>
                  <a:cubicBezTo>
                    <a:pt x="951738" y="103884"/>
                    <a:pt x="949388" y="102205"/>
                    <a:pt x="948716" y="99855"/>
                  </a:cubicBezTo>
                  <a:cubicBezTo>
                    <a:pt x="947709" y="96833"/>
                    <a:pt x="949388" y="93810"/>
                    <a:pt x="952410" y="92803"/>
                  </a:cubicBezTo>
                  <a:cubicBezTo>
                    <a:pt x="959798" y="90452"/>
                    <a:pt x="967521" y="89109"/>
                    <a:pt x="975244" y="88774"/>
                  </a:cubicBezTo>
                  <a:cubicBezTo>
                    <a:pt x="978603" y="88438"/>
                    <a:pt x="980953" y="90788"/>
                    <a:pt x="980953" y="93810"/>
                  </a:cubicBezTo>
                  <a:cubicBezTo>
                    <a:pt x="981288" y="96833"/>
                    <a:pt x="978938" y="99519"/>
                    <a:pt x="975916" y="99855"/>
                  </a:cubicBezTo>
                  <a:cubicBezTo>
                    <a:pt x="969200" y="100190"/>
                    <a:pt x="962148" y="101534"/>
                    <a:pt x="955432" y="103548"/>
                  </a:cubicBezTo>
                  <a:cubicBezTo>
                    <a:pt x="955432" y="103884"/>
                    <a:pt x="954761" y="103884"/>
                    <a:pt x="954089" y="103884"/>
                  </a:cubicBez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9" name="Freeform: Shape 1028">
              <a:extLst>
                <a:ext uri="{FF2B5EF4-FFF2-40B4-BE49-F238E27FC236}">
                  <a16:creationId xmlns:a16="http://schemas.microsoft.com/office/drawing/2014/main" id="{E0554A19-7196-48C9-B38D-B5A5963C836B}"/>
                </a:ext>
              </a:extLst>
            </p:cNvPr>
            <p:cNvSpPr/>
            <p:nvPr/>
          </p:nvSpPr>
          <p:spPr>
            <a:xfrm>
              <a:off x="15851968" y="5899761"/>
              <a:ext cx="842859" cy="1053574"/>
            </a:xfrm>
            <a:custGeom>
              <a:avLst/>
              <a:gdLst>
                <a:gd name="connsiteX0" fmla="*/ 481964 w 940230"/>
                <a:gd name="connsiteY0" fmla="*/ 142918 h 1175288"/>
                <a:gd name="connsiteX1" fmla="*/ 877868 w 940230"/>
                <a:gd name="connsiteY1" fmla="*/ 368573 h 1175288"/>
                <a:gd name="connsiteX2" fmla="*/ 484650 w 940230"/>
                <a:gd name="connsiteY2" fmla="*/ 1049904 h 1175288"/>
                <a:gd name="connsiteX3" fmla="*/ 88746 w 940230"/>
                <a:gd name="connsiteY3" fmla="*/ 824249 h 1175288"/>
                <a:gd name="connsiteX4" fmla="*/ 481964 w 940230"/>
                <a:gd name="connsiteY4" fmla="*/ 142918 h 1175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0230" h="1175288">
                  <a:moveTo>
                    <a:pt x="481964" y="142918"/>
                  </a:moveTo>
                  <a:cubicBezTo>
                    <a:pt x="699896" y="16994"/>
                    <a:pt x="877197" y="118069"/>
                    <a:pt x="877868" y="368573"/>
                  </a:cubicBezTo>
                  <a:cubicBezTo>
                    <a:pt x="878540" y="619077"/>
                    <a:pt x="702582" y="923981"/>
                    <a:pt x="484650" y="1049904"/>
                  </a:cubicBezTo>
                  <a:cubicBezTo>
                    <a:pt x="266719" y="1175828"/>
                    <a:pt x="89418" y="1074753"/>
                    <a:pt x="88746" y="824249"/>
                  </a:cubicBezTo>
                  <a:cubicBezTo>
                    <a:pt x="87738" y="573744"/>
                    <a:pt x="264032" y="268842"/>
                    <a:pt x="481964" y="142918"/>
                  </a:cubicBezTo>
                  <a:close/>
                </a:path>
              </a:pathLst>
            </a:custGeom>
            <a:solidFill>
              <a:srgbClr val="BABABA"/>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0" name="Freeform: Shape 1029">
              <a:extLst>
                <a:ext uri="{FF2B5EF4-FFF2-40B4-BE49-F238E27FC236}">
                  <a16:creationId xmlns:a16="http://schemas.microsoft.com/office/drawing/2014/main" id="{CE374E9E-F5C9-408D-8FA2-06BB7E222688}"/>
                </a:ext>
              </a:extLst>
            </p:cNvPr>
            <p:cNvSpPr/>
            <p:nvPr/>
          </p:nvSpPr>
          <p:spPr>
            <a:xfrm>
              <a:off x="16998260" y="5879393"/>
              <a:ext cx="1083676" cy="1655616"/>
            </a:xfrm>
            <a:custGeom>
              <a:avLst/>
              <a:gdLst>
                <a:gd name="connsiteX0" fmla="*/ 1031658 w 1208867"/>
                <a:gd name="connsiteY0" fmla="*/ 1758322 h 1846881"/>
                <a:gd name="connsiteX1" fmla="*/ 88742 w 1208867"/>
                <a:gd name="connsiteY1" fmla="*/ 1210638 h 1846881"/>
                <a:gd name="connsiteX2" fmla="*/ 88742 w 1208867"/>
                <a:gd name="connsiteY2" fmla="*/ 88742 h 1846881"/>
                <a:gd name="connsiteX3" fmla="*/ 1075983 w 1208867"/>
                <a:gd name="connsiteY3" fmla="*/ 658588 h 1846881"/>
                <a:gd name="connsiteX4" fmla="*/ 1141799 w 1208867"/>
                <a:gd name="connsiteY4" fmla="*/ 772423 h 1846881"/>
                <a:gd name="connsiteX5" fmla="*/ 1141799 w 1208867"/>
                <a:gd name="connsiteY5" fmla="*/ 1637100 h 1846881"/>
                <a:gd name="connsiteX6" fmla="*/ 1110906 w 1208867"/>
                <a:gd name="connsiteY6" fmla="*/ 1711311 h 1846881"/>
                <a:gd name="connsiteX7" fmla="*/ 1031658 w 1208867"/>
                <a:gd name="connsiteY7" fmla="*/ 1758322 h 1846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08867" h="1846881">
                  <a:moveTo>
                    <a:pt x="1031658" y="1758322"/>
                  </a:moveTo>
                  <a:lnTo>
                    <a:pt x="88742" y="1210638"/>
                  </a:lnTo>
                  <a:lnTo>
                    <a:pt x="88742" y="88742"/>
                  </a:lnTo>
                  <a:lnTo>
                    <a:pt x="1075983" y="658588"/>
                  </a:lnTo>
                  <a:cubicBezTo>
                    <a:pt x="1116614" y="682094"/>
                    <a:pt x="1141799" y="725412"/>
                    <a:pt x="1141799" y="772423"/>
                  </a:cubicBezTo>
                  <a:lnTo>
                    <a:pt x="1141799" y="1637100"/>
                  </a:lnTo>
                  <a:cubicBezTo>
                    <a:pt x="1141799" y="1666986"/>
                    <a:pt x="1129711" y="1692842"/>
                    <a:pt x="1110906" y="1711311"/>
                  </a:cubicBezTo>
                  <a:cubicBezTo>
                    <a:pt x="1079342" y="1742540"/>
                    <a:pt x="1031658" y="1758322"/>
                    <a:pt x="1031658" y="1758322"/>
                  </a:cubicBezTo>
                  <a:close/>
                </a:path>
              </a:pathLst>
            </a:custGeom>
            <a:solidFill>
              <a:srgbClr val="27394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1" name="Freeform: Shape 1030">
              <a:extLst>
                <a:ext uri="{FF2B5EF4-FFF2-40B4-BE49-F238E27FC236}">
                  <a16:creationId xmlns:a16="http://schemas.microsoft.com/office/drawing/2014/main" id="{9ABBA6E4-917C-40B1-AAD7-B92020AF2669}"/>
                </a:ext>
              </a:extLst>
            </p:cNvPr>
            <p:cNvSpPr/>
            <p:nvPr/>
          </p:nvSpPr>
          <p:spPr>
            <a:xfrm>
              <a:off x="16954613" y="5902872"/>
              <a:ext cx="1083676" cy="1625514"/>
            </a:xfrm>
            <a:custGeom>
              <a:avLst/>
              <a:gdLst>
                <a:gd name="connsiteX0" fmla="*/ 984647 w 1208867"/>
                <a:gd name="connsiteY0" fmla="*/ 1727765 h 1813301"/>
                <a:gd name="connsiteX1" fmla="*/ 88742 w 1208867"/>
                <a:gd name="connsiteY1" fmla="*/ 1210638 h 1813301"/>
                <a:gd name="connsiteX2" fmla="*/ 88742 w 1208867"/>
                <a:gd name="connsiteY2" fmla="*/ 88742 h 1813301"/>
                <a:gd name="connsiteX3" fmla="*/ 1075983 w 1208867"/>
                <a:gd name="connsiteY3" fmla="*/ 658588 h 1813301"/>
                <a:gd name="connsiteX4" fmla="*/ 1141800 w 1208867"/>
                <a:gd name="connsiteY4" fmla="*/ 772423 h 1813301"/>
                <a:gd name="connsiteX5" fmla="*/ 1141800 w 1208867"/>
                <a:gd name="connsiteY5" fmla="*/ 1637100 h 1813301"/>
                <a:gd name="connsiteX6" fmla="*/ 984647 w 1208867"/>
                <a:gd name="connsiteY6" fmla="*/ 1727765 h 1813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8867" h="1813301">
                  <a:moveTo>
                    <a:pt x="984647" y="1727765"/>
                  </a:moveTo>
                  <a:lnTo>
                    <a:pt x="88742" y="1210638"/>
                  </a:lnTo>
                  <a:lnTo>
                    <a:pt x="88742" y="88742"/>
                  </a:lnTo>
                  <a:lnTo>
                    <a:pt x="1075983" y="658588"/>
                  </a:lnTo>
                  <a:cubicBezTo>
                    <a:pt x="1116615" y="682094"/>
                    <a:pt x="1141800" y="725412"/>
                    <a:pt x="1141800" y="772423"/>
                  </a:cubicBezTo>
                  <a:lnTo>
                    <a:pt x="1141800" y="1637100"/>
                  </a:lnTo>
                  <a:cubicBezTo>
                    <a:pt x="1141800" y="1717691"/>
                    <a:pt x="1054493" y="1768061"/>
                    <a:pt x="984647" y="1727765"/>
                  </a:cubicBezTo>
                  <a:close/>
                </a:path>
              </a:pathLst>
            </a:custGeom>
            <a:solidFill>
              <a:srgbClr val="334961"/>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2" name="Freeform: Shape 1031">
              <a:extLst>
                <a:ext uri="{FF2B5EF4-FFF2-40B4-BE49-F238E27FC236}">
                  <a16:creationId xmlns:a16="http://schemas.microsoft.com/office/drawing/2014/main" id="{75EDF519-65DF-4536-80F4-A23F2D082C37}"/>
                </a:ext>
              </a:extLst>
            </p:cNvPr>
            <p:cNvSpPr/>
            <p:nvPr/>
          </p:nvSpPr>
          <p:spPr>
            <a:xfrm>
              <a:off x="16984413" y="5966388"/>
              <a:ext cx="1023471" cy="1535207"/>
            </a:xfrm>
            <a:custGeom>
              <a:avLst/>
              <a:gdLst>
                <a:gd name="connsiteX0" fmla="*/ 1003787 w 1141708"/>
                <a:gd name="connsiteY0" fmla="*/ 1637436 h 1712562"/>
                <a:gd name="connsiteX1" fmla="*/ 980282 w 1141708"/>
                <a:gd name="connsiteY1" fmla="*/ 1633406 h 1712562"/>
                <a:gd name="connsiteX2" fmla="*/ 976924 w 1141708"/>
                <a:gd name="connsiteY2" fmla="*/ 1626355 h 1712562"/>
                <a:gd name="connsiteX3" fmla="*/ 983975 w 1141708"/>
                <a:gd name="connsiteY3" fmla="*/ 1622996 h 1712562"/>
                <a:gd name="connsiteX4" fmla="*/ 1014198 w 1141708"/>
                <a:gd name="connsiteY4" fmla="*/ 1625683 h 1712562"/>
                <a:gd name="connsiteX5" fmla="*/ 1020577 w 1141708"/>
                <a:gd name="connsiteY5" fmla="*/ 1630048 h 1712562"/>
                <a:gd name="connsiteX6" fmla="*/ 1016213 w 1141708"/>
                <a:gd name="connsiteY6" fmla="*/ 1636428 h 1712562"/>
                <a:gd name="connsiteX7" fmla="*/ 1003787 w 1141708"/>
                <a:gd name="connsiteY7" fmla="*/ 1637436 h 1712562"/>
                <a:gd name="connsiteX8" fmla="*/ 1045091 w 1141708"/>
                <a:gd name="connsiteY8" fmla="*/ 1622661 h 1712562"/>
                <a:gd name="connsiteX9" fmla="*/ 1040725 w 1141708"/>
                <a:gd name="connsiteY9" fmla="*/ 1620646 h 1712562"/>
                <a:gd name="connsiteX10" fmla="*/ 1041397 w 1141708"/>
                <a:gd name="connsiteY10" fmla="*/ 1612922 h 1712562"/>
                <a:gd name="connsiteX11" fmla="*/ 1054829 w 1141708"/>
                <a:gd name="connsiteY11" fmla="*/ 1597812 h 1712562"/>
                <a:gd name="connsiteX12" fmla="*/ 1062552 w 1141708"/>
                <a:gd name="connsiteY12" fmla="*/ 1596133 h 1712562"/>
                <a:gd name="connsiteX13" fmla="*/ 1064231 w 1141708"/>
                <a:gd name="connsiteY13" fmla="*/ 1603856 h 1712562"/>
                <a:gd name="connsiteX14" fmla="*/ 1048449 w 1141708"/>
                <a:gd name="connsiteY14" fmla="*/ 1621653 h 1712562"/>
                <a:gd name="connsiteX15" fmla="*/ 1045091 w 1141708"/>
                <a:gd name="connsiteY15" fmla="*/ 1622661 h 1712562"/>
                <a:gd name="connsiteX16" fmla="*/ 952747 w 1141708"/>
                <a:gd name="connsiteY16" fmla="*/ 1617960 h 1712562"/>
                <a:gd name="connsiteX17" fmla="*/ 950061 w 1141708"/>
                <a:gd name="connsiteY17" fmla="*/ 1617288 h 1712562"/>
                <a:gd name="connsiteX18" fmla="*/ 930920 w 1141708"/>
                <a:gd name="connsiteY18" fmla="*/ 1606207 h 1712562"/>
                <a:gd name="connsiteX19" fmla="*/ 928905 w 1141708"/>
                <a:gd name="connsiteY19" fmla="*/ 1598483 h 1712562"/>
                <a:gd name="connsiteX20" fmla="*/ 936628 w 1141708"/>
                <a:gd name="connsiteY20" fmla="*/ 1596469 h 1712562"/>
                <a:gd name="connsiteX21" fmla="*/ 955769 w 1141708"/>
                <a:gd name="connsiteY21" fmla="*/ 1607550 h 1712562"/>
                <a:gd name="connsiteX22" fmla="*/ 957783 w 1141708"/>
                <a:gd name="connsiteY22" fmla="*/ 1615273 h 1712562"/>
                <a:gd name="connsiteX23" fmla="*/ 952747 w 1141708"/>
                <a:gd name="connsiteY23" fmla="*/ 1617960 h 1712562"/>
                <a:gd name="connsiteX24" fmla="*/ 905064 w 1141708"/>
                <a:gd name="connsiteY24" fmla="*/ 1590424 h 1712562"/>
                <a:gd name="connsiteX25" fmla="*/ 902377 w 1141708"/>
                <a:gd name="connsiteY25" fmla="*/ 1589752 h 1712562"/>
                <a:gd name="connsiteX26" fmla="*/ 883236 w 1141708"/>
                <a:gd name="connsiteY26" fmla="*/ 1578671 h 1712562"/>
                <a:gd name="connsiteX27" fmla="*/ 881222 w 1141708"/>
                <a:gd name="connsiteY27" fmla="*/ 1570948 h 1712562"/>
                <a:gd name="connsiteX28" fmla="*/ 888945 w 1141708"/>
                <a:gd name="connsiteY28" fmla="*/ 1568933 h 1712562"/>
                <a:gd name="connsiteX29" fmla="*/ 908086 w 1141708"/>
                <a:gd name="connsiteY29" fmla="*/ 1580014 h 1712562"/>
                <a:gd name="connsiteX30" fmla="*/ 910101 w 1141708"/>
                <a:gd name="connsiteY30" fmla="*/ 1587738 h 1712562"/>
                <a:gd name="connsiteX31" fmla="*/ 905064 w 1141708"/>
                <a:gd name="connsiteY31" fmla="*/ 1590424 h 1712562"/>
                <a:gd name="connsiteX32" fmla="*/ 1069268 w 1141708"/>
                <a:gd name="connsiteY32" fmla="*/ 1574978 h 1712562"/>
                <a:gd name="connsiteX33" fmla="*/ 1063895 w 1141708"/>
                <a:gd name="connsiteY33" fmla="*/ 1569269 h 1712562"/>
                <a:gd name="connsiteX34" fmla="*/ 1063895 w 1141708"/>
                <a:gd name="connsiteY34" fmla="*/ 1566247 h 1712562"/>
                <a:gd name="connsiteX35" fmla="*/ 1063895 w 1141708"/>
                <a:gd name="connsiteY35" fmla="*/ 1547442 h 1712562"/>
                <a:gd name="connsiteX36" fmla="*/ 1069604 w 1141708"/>
                <a:gd name="connsiteY36" fmla="*/ 1542069 h 1712562"/>
                <a:gd name="connsiteX37" fmla="*/ 1075312 w 1141708"/>
                <a:gd name="connsiteY37" fmla="*/ 1547442 h 1712562"/>
                <a:gd name="connsiteX38" fmla="*/ 1075312 w 1141708"/>
                <a:gd name="connsiteY38" fmla="*/ 1566247 h 1712562"/>
                <a:gd name="connsiteX39" fmla="*/ 1075312 w 1141708"/>
                <a:gd name="connsiteY39" fmla="*/ 1569605 h 1712562"/>
                <a:gd name="connsiteX40" fmla="*/ 1069268 w 1141708"/>
                <a:gd name="connsiteY40" fmla="*/ 1574978 h 1712562"/>
                <a:gd name="connsiteX41" fmla="*/ 857044 w 1141708"/>
                <a:gd name="connsiteY41" fmla="*/ 1562889 h 1712562"/>
                <a:gd name="connsiteX42" fmla="*/ 854358 w 1141708"/>
                <a:gd name="connsiteY42" fmla="*/ 1562217 h 1712562"/>
                <a:gd name="connsiteX43" fmla="*/ 835218 w 1141708"/>
                <a:gd name="connsiteY43" fmla="*/ 1551136 h 1712562"/>
                <a:gd name="connsiteX44" fmla="*/ 833203 w 1141708"/>
                <a:gd name="connsiteY44" fmla="*/ 1543413 h 1712562"/>
                <a:gd name="connsiteX45" fmla="*/ 840927 w 1141708"/>
                <a:gd name="connsiteY45" fmla="*/ 1541398 h 1712562"/>
                <a:gd name="connsiteX46" fmla="*/ 860066 w 1141708"/>
                <a:gd name="connsiteY46" fmla="*/ 1552479 h 1712562"/>
                <a:gd name="connsiteX47" fmla="*/ 862081 w 1141708"/>
                <a:gd name="connsiteY47" fmla="*/ 1560203 h 1712562"/>
                <a:gd name="connsiteX48" fmla="*/ 857044 w 1141708"/>
                <a:gd name="connsiteY48" fmla="*/ 1562889 h 1712562"/>
                <a:gd name="connsiteX49" fmla="*/ 809026 w 1141708"/>
                <a:gd name="connsiteY49" fmla="*/ 1535018 h 1712562"/>
                <a:gd name="connsiteX50" fmla="*/ 806340 w 1141708"/>
                <a:gd name="connsiteY50" fmla="*/ 1534346 h 1712562"/>
                <a:gd name="connsiteX51" fmla="*/ 787199 w 1141708"/>
                <a:gd name="connsiteY51" fmla="*/ 1523265 h 1712562"/>
                <a:gd name="connsiteX52" fmla="*/ 785184 w 1141708"/>
                <a:gd name="connsiteY52" fmla="*/ 1515542 h 1712562"/>
                <a:gd name="connsiteX53" fmla="*/ 792907 w 1141708"/>
                <a:gd name="connsiteY53" fmla="*/ 1513527 h 1712562"/>
                <a:gd name="connsiteX54" fmla="*/ 812048 w 1141708"/>
                <a:gd name="connsiteY54" fmla="*/ 1524608 h 1712562"/>
                <a:gd name="connsiteX55" fmla="*/ 814062 w 1141708"/>
                <a:gd name="connsiteY55" fmla="*/ 1532331 h 1712562"/>
                <a:gd name="connsiteX56" fmla="*/ 809026 w 1141708"/>
                <a:gd name="connsiteY56" fmla="*/ 1535018 h 1712562"/>
                <a:gd name="connsiteX57" fmla="*/ 1069604 w 1141708"/>
                <a:gd name="connsiteY57" fmla="*/ 1519571 h 1712562"/>
                <a:gd name="connsiteX58" fmla="*/ 1063895 w 1141708"/>
                <a:gd name="connsiteY58" fmla="*/ 1514198 h 1712562"/>
                <a:gd name="connsiteX59" fmla="*/ 1063895 w 1141708"/>
                <a:gd name="connsiteY59" fmla="*/ 1492036 h 1712562"/>
                <a:gd name="connsiteX60" fmla="*/ 1069604 w 1141708"/>
                <a:gd name="connsiteY60" fmla="*/ 1486327 h 1712562"/>
                <a:gd name="connsiteX61" fmla="*/ 1075312 w 1141708"/>
                <a:gd name="connsiteY61" fmla="*/ 1492036 h 1712562"/>
                <a:gd name="connsiteX62" fmla="*/ 1075312 w 1141708"/>
                <a:gd name="connsiteY62" fmla="*/ 1514198 h 1712562"/>
                <a:gd name="connsiteX63" fmla="*/ 1069604 w 1141708"/>
                <a:gd name="connsiteY63" fmla="*/ 1519571 h 1712562"/>
                <a:gd name="connsiteX64" fmla="*/ 761342 w 1141708"/>
                <a:gd name="connsiteY64" fmla="*/ 1507482 h 1712562"/>
                <a:gd name="connsiteX65" fmla="*/ 758656 w 1141708"/>
                <a:gd name="connsiteY65" fmla="*/ 1506811 h 1712562"/>
                <a:gd name="connsiteX66" fmla="*/ 739516 w 1141708"/>
                <a:gd name="connsiteY66" fmla="*/ 1495730 h 1712562"/>
                <a:gd name="connsiteX67" fmla="*/ 737501 w 1141708"/>
                <a:gd name="connsiteY67" fmla="*/ 1488006 h 1712562"/>
                <a:gd name="connsiteX68" fmla="*/ 745225 w 1141708"/>
                <a:gd name="connsiteY68" fmla="*/ 1485991 h 1712562"/>
                <a:gd name="connsiteX69" fmla="*/ 764365 w 1141708"/>
                <a:gd name="connsiteY69" fmla="*/ 1497073 h 1712562"/>
                <a:gd name="connsiteX70" fmla="*/ 766380 w 1141708"/>
                <a:gd name="connsiteY70" fmla="*/ 1504796 h 1712562"/>
                <a:gd name="connsiteX71" fmla="*/ 761342 w 1141708"/>
                <a:gd name="connsiteY71" fmla="*/ 1507482 h 1712562"/>
                <a:gd name="connsiteX72" fmla="*/ 713323 w 1141708"/>
                <a:gd name="connsiteY72" fmla="*/ 1479611 h 1712562"/>
                <a:gd name="connsiteX73" fmla="*/ 710637 w 1141708"/>
                <a:gd name="connsiteY73" fmla="*/ 1478940 h 1712562"/>
                <a:gd name="connsiteX74" fmla="*/ 691497 w 1141708"/>
                <a:gd name="connsiteY74" fmla="*/ 1467859 h 1712562"/>
                <a:gd name="connsiteX75" fmla="*/ 689482 w 1141708"/>
                <a:gd name="connsiteY75" fmla="*/ 1460135 h 1712562"/>
                <a:gd name="connsiteX76" fmla="*/ 697206 w 1141708"/>
                <a:gd name="connsiteY76" fmla="*/ 1458120 h 1712562"/>
                <a:gd name="connsiteX77" fmla="*/ 716345 w 1141708"/>
                <a:gd name="connsiteY77" fmla="*/ 1469201 h 1712562"/>
                <a:gd name="connsiteX78" fmla="*/ 718360 w 1141708"/>
                <a:gd name="connsiteY78" fmla="*/ 1476925 h 1712562"/>
                <a:gd name="connsiteX79" fmla="*/ 713323 w 1141708"/>
                <a:gd name="connsiteY79" fmla="*/ 1479611 h 1712562"/>
                <a:gd name="connsiteX80" fmla="*/ 1069604 w 1141708"/>
                <a:gd name="connsiteY80" fmla="*/ 1464165 h 1712562"/>
                <a:gd name="connsiteX81" fmla="*/ 1063895 w 1141708"/>
                <a:gd name="connsiteY81" fmla="*/ 1458792 h 1712562"/>
                <a:gd name="connsiteX82" fmla="*/ 1063895 w 1141708"/>
                <a:gd name="connsiteY82" fmla="*/ 1436629 h 1712562"/>
                <a:gd name="connsiteX83" fmla="*/ 1069604 w 1141708"/>
                <a:gd name="connsiteY83" fmla="*/ 1431256 h 1712562"/>
                <a:gd name="connsiteX84" fmla="*/ 1075312 w 1141708"/>
                <a:gd name="connsiteY84" fmla="*/ 1436629 h 1712562"/>
                <a:gd name="connsiteX85" fmla="*/ 1075312 w 1141708"/>
                <a:gd name="connsiteY85" fmla="*/ 1458792 h 1712562"/>
                <a:gd name="connsiteX86" fmla="*/ 1069604 w 1141708"/>
                <a:gd name="connsiteY86" fmla="*/ 1464165 h 1712562"/>
                <a:gd name="connsiteX87" fmla="*/ 665305 w 1141708"/>
                <a:gd name="connsiteY87" fmla="*/ 1452076 h 1712562"/>
                <a:gd name="connsiteX88" fmla="*/ 662619 w 1141708"/>
                <a:gd name="connsiteY88" fmla="*/ 1451404 h 1712562"/>
                <a:gd name="connsiteX89" fmla="*/ 643478 w 1141708"/>
                <a:gd name="connsiteY89" fmla="*/ 1440323 h 1712562"/>
                <a:gd name="connsiteX90" fmla="*/ 641463 w 1141708"/>
                <a:gd name="connsiteY90" fmla="*/ 1432600 h 1712562"/>
                <a:gd name="connsiteX91" fmla="*/ 649186 w 1141708"/>
                <a:gd name="connsiteY91" fmla="*/ 1430585 h 1712562"/>
                <a:gd name="connsiteX92" fmla="*/ 668327 w 1141708"/>
                <a:gd name="connsiteY92" fmla="*/ 1441666 h 1712562"/>
                <a:gd name="connsiteX93" fmla="*/ 670341 w 1141708"/>
                <a:gd name="connsiteY93" fmla="*/ 1449390 h 1712562"/>
                <a:gd name="connsiteX94" fmla="*/ 665305 w 1141708"/>
                <a:gd name="connsiteY94" fmla="*/ 1452076 h 1712562"/>
                <a:gd name="connsiteX95" fmla="*/ 617621 w 1141708"/>
                <a:gd name="connsiteY95" fmla="*/ 1424540 h 1712562"/>
                <a:gd name="connsiteX96" fmla="*/ 614935 w 1141708"/>
                <a:gd name="connsiteY96" fmla="*/ 1423869 h 1712562"/>
                <a:gd name="connsiteX97" fmla="*/ 595795 w 1141708"/>
                <a:gd name="connsiteY97" fmla="*/ 1412788 h 1712562"/>
                <a:gd name="connsiteX98" fmla="*/ 593780 w 1141708"/>
                <a:gd name="connsiteY98" fmla="*/ 1405064 h 1712562"/>
                <a:gd name="connsiteX99" fmla="*/ 601504 w 1141708"/>
                <a:gd name="connsiteY99" fmla="*/ 1403049 h 1712562"/>
                <a:gd name="connsiteX100" fmla="*/ 620644 w 1141708"/>
                <a:gd name="connsiteY100" fmla="*/ 1414131 h 1712562"/>
                <a:gd name="connsiteX101" fmla="*/ 622659 w 1141708"/>
                <a:gd name="connsiteY101" fmla="*/ 1421854 h 1712562"/>
                <a:gd name="connsiteX102" fmla="*/ 617621 w 1141708"/>
                <a:gd name="connsiteY102" fmla="*/ 1424540 h 1712562"/>
                <a:gd name="connsiteX103" fmla="*/ 1069604 w 1141708"/>
                <a:gd name="connsiteY103" fmla="*/ 1409094 h 1712562"/>
                <a:gd name="connsiteX104" fmla="*/ 1063895 w 1141708"/>
                <a:gd name="connsiteY104" fmla="*/ 1403386 h 1712562"/>
                <a:gd name="connsiteX105" fmla="*/ 1063895 w 1141708"/>
                <a:gd name="connsiteY105" fmla="*/ 1381223 h 1712562"/>
                <a:gd name="connsiteX106" fmla="*/ 1069604 w 1141708"/>
                <a:gd name="connsiteY106" fmla="*/ 1375514 h 1712562"/>
                <a:gd name="connsiteX107" fmla="*/ 1075312 w 1141708"/>
                <a:gd name="connsiteY107" fmla="*/ 1381223 h 1712562"/>
                <a:gd name="connsiteX108" fmla="*/ 1075312 w 1141708"/>
                <a:gd name="connsiteY108" fmla="*/ 1403386 h 1712562"/>
                <a:gd name="connsiteX109" fmla="*/ 1069604 w 1141708"/>
                <a:gd name="connsiteY109" fmla="*/ 1409094 h 1712562"/>
                <a:gd name="connsiteX110" fmla="*/ 569603 w 1141708"/>
                <a:gd name="connsiteY110" fmla="*/ 1396669 h 1712562"/>
                <a:gd name="connsiteX111" fmla="*/ 566917 w 1141708"/>
                <a:gd name="connsiteY111" fmla="*/ 1395998 h 1712562"/>
                <a:gd name="connsiteX112" fmla="*/ 547776 w 1141708"/>
                <a:gd name="connsiteY112" fmla="*/ 1384917 h 1712562"/>
                <a:gd name="connsiteX113" fmla="*/ 545761 w 1141708"/>
                <a:gd name="connsiteY113" fmla="*/ 1377194 h 1712562"/>
                <a:gd name="connsiteX114" fmla="*/ 553485 w 1141708"/>
                <a:gd name="connsiteY114" fmla="*/ 1375178 h 1712562"/>
                <a:gd name="connsiteX115" fmla="*/ 572625 w 1141708"/>
                <a:gd name="connsiteY115" fmla="*/ 1386260 h 1712562"/>
                <a:gd name="connsiteX116" fmla="*/ 574639 w 1141708"/>
                <a:gd name="connsiteY116" fmla="*/ 1393983 h 1712562"/>
                <a:gd name="connsiteX117" fmla="*/ 569603 w 1141708"/>
                <a:gd name="connsiteY117" fmla="*/ 1396669 h 1712562"/>
                <a:gd name="connsiteX118" fmla="*/ 521584 w 1141708"/>
                <a:gd name="connsiteY118" fmla="*/ 1369134 h 1712562"/>
                <a:gd name="connsiteX119" fmla="*/ 518898 w 1141708"/>
                <a:gd name="connsiteY119" fmla="*/ 1368462 h 1712562"/>
                <a:gd name="connsiteX120" fmla="*/ 499757 w 1141708"/>
                <a:gd name="connsiteY120" fmla="*/ 1357381 h 1712562"/>
                <a:gd name="connsiteX121" fmla="*/ 497743 w 1141708"/>
                <a:gd name="connsiteY121" fmla="*/ 1349658 h 1712562"/>
                <a:gd name="connsiteX122" fmla="*/ 505465 w 1141708"/>
                <a:gd name="connsiteY122" fmla="*/ 1347643 h 1712562"/>
                <a:gd name="connsiteX123" fmla="*/ 524606 w 1141708"/>
                <a:gd name="connsiteY123" fmla="*/ 1358725 h 1712562"/>
                <a:gd name="connsiteX124" fmla="*/ 526621 w 1141708"/>
                <a:gd name="connsiteY124" fmla="*/ 1366448 h 1712562"/>
                <a:gd name="connsiteX125" fmla="*/ 521584 w 1141708"/>
                <a:gd name="connsiteY125" fmla="*/ 1369134 h 1712562"/>
                <a:gd name="connsiteX126" fmla="*/ 1069604 w 1141708"/>
                <a:gd name="connsiteY126" fmla="*/ 1353687 h 1712562"/>
                <a:gd name="connsiteX127" fmla="*/ 1063895 w 1141708"/>
                <a:gd name="connsiteY127" fmla="*/ 1348315 h 1712562"/>
                <a:gd name="connsiteX128" fmla="*/ 1063895 w 1141708"/>
                <a:gd name="connsiteY128" fmla="*/ 1326152 h 1712562"/>
                <a:gd name="connsiteX129" fmla="*/ 1069604 w 1141708"/>
                <a:gd name="connsiteY129" fmla="*/ 1320779 h 1712562"/>
                <a:gd name="connsiteX130" fmla="*/ 1075312 w 1141708"/>
                <a:gd name="connsiteY130" fmla="*/ 1326152 h 1712562"/>
                <a:gd name="connsiteX131" fmla="*/ 1075312 w 1141708"/>
                <a:gd name="connsiteY131" fmla="*/ 1348315 h 1712562"/>
                <a:gd name="connsiteX132" fmla="*/ 1069604 w 1141708"/>
                <a:gd name="connsiteY132" fmla="*/ 1353687 h 1712562"/>
                <a:gd name="connsiteX133" fmla="*/ 473900 w 1141708"/>
                <a:gd name="connsiteY133" fmla="*/ 1341599 h 1712562"/>
                <a:gd name="connsiteX134" fmla="*/ 471214 w 1141708"/>
                <a:gd name="connsiteY134" fmla="*/ 1340927 h 1712562"/>
                <a:gd name="connsiteX135" fmla="*/ 452074 w 1141708"/>
                <a:gd name="connsiteY135" fmla="*/ 1329846 h 1712562"/>
                <a:gd name="connsiteX136" fmla="*/ 450059 w 1141708"/>
                <a:gd name="connsiteY136" fmla="*/ 1322122 h 1712562"/>
                <a:gd name="connsiteX137" fmla="*/ 457783 w 1141708"/>
                <a:gd name="connsiteY137" fmla="*/ 1320108 h 1712562"/>
                <a:gd name="connsiteX138" fmla="*/ 476923 w 1141708"/>
                <a:gd name="connsiteY138" fmla="*/ 1331189 h 1712562"/>
                <a:gd name="connsiteX139" fmla="*/ 478938 w 1141708"/>
                <a:gd name="connsiteY139" fmla="*/ 1338912 h 1712562"/>
                <a:gd name="connsiteX140" fmla="*/ 473900 w 1141708"/>
                <a:gd name="connsiteY140" fmla="*/ 1341599 h 1712562"/>
                <a:gd name="connsiteX141" fmla="*/ 425882 w 1141708"/>
                <a:gd name="connsiteY141" fmla="*/ 1313727 h 1712562"/>
                <a:gd name="connsiteX142" fmla="*/ 423196 w 1141708"/>
                <a:gd name="connsiteY142" fmla="*/ 1313056 h 1712562"/>
                <a:gd name="connsiteX143" fmla="*/ 404055 w 1141708"/>
                <a:gd name="connsiteY143" fmla="*/ 1301975 h 1712562"/>
                <a:gd name="connsiteX144" fmla="*/ 402040 w 1141708"/>
                <a:gd name="connsiteY144" fmla="*/ 1294252 h 1712562"/>
                <a:gd name="connsiteX145" fmla="*/ 409764 w 1141708"/>
                <a:gd name="connsiteY145" fmla="*/ 1292237 h 1712562"/>
                <a:gd name="connsiteX146" fmla="*/ 428904 w 1141708"/>
                <a:gd name="connsiteY146" fmla="*/ 1303318 h 1712562"/>
                <a:gd name="connsiteX147" fmla="*/ 430918 w 1141708"/>
                <a:gd name="connsiteY147" fmla="*/ 1311042 h 1712562"/>
                <a:gd name="connsiteX148" fmla="*/ 425882 w 1141708"/>
                <a:gd name="connsiteY148" fmla="*/ 1313727 h 1712562"/>
                <a:gd name="connsiteX149" fmla="*/ 1069604 w 1141708"/>
                <a:gd name="connsiteY149" fmla="*/ 1298281 h 1712562"/>
                <a:gd name="connsiteX150" fmla="*/ 1063895 w 1141708"/>
                <a:gd name="connsiteY150" fmla="*/ 1292573 h 1712562"/>
                <a:gd name="connsiteX151" fmla="*/ 1063895 w 1141708"/>
                <a:gd name="connsiteY151" fmla="*/ 1270410 h 1712562"/>
                <a:gd name="connsiteX152" fmla="*/ 1069604 w 1141708"/>
                <a:gd name="connsiteY152" fmla="*/ 1264701 h 1712562"/>
                <a:gd name="connsiteX153" fmla="*/ 1075312 w 1141708"/>
                <a:gd name="connsiteY153" fmla="*/ 1270410 h 1712562"/>
                <a:gd name="connsiteX154" fmla="*/ 1075312 w 1141708"/>
                <a:gd name="connsiteY154" fmla="*/ 1292573 h 1712562"/>
                <a:gd name="connsiteX155" fmla="*/ 1069604 w 1141708"/>
                <a:gd name="connsiteY155" fmla="*/ 1298281 h 1712562"/>
                <a:gd name="connsiteX156" fmla="*/ 377863 w 1141708"/>
                <a:gd name="connsiteY156" fmla="*/ 1286192 h 1712562"/>
                <a:gd name="connsiteX157" fmla="*/ 375176 w 1141708"/>
                <a:gd name="connsiteY157" fmla="*/ 1285521 h 1712562"/>
                <a:gd name="connsiteX158" fmla="*/ 356036 w 1141708"/>
                <a:gd name="connsiteY158" fmla="*/ 1274439 h 1712562"/>
                <a:gd name="connsiteX159" fmla="*/ 354022 w 1141708"/>
                <a:gd name="connsiteY159" fmla="*/ 1266716 h 1712562"/>
                <a:gd name="connsiteX160" fmla="*/ 361744 w 1141708"/>
                <a:gd name="connsiteY160" fmla="*/ 1264701 h 1712562"/>
                <a:gd name="connsiteX161" fmla="*/ 380885 w 1141708"/>
                <a:gd name="connsiteY161" fmla="*/ 1275783 h 1712562"/>
                <a:gd name="connsiteX162" fmla="*/ 382900 w 1141708"/>
                <a:gd name="connsiteY162" fmla="*/ 1283506 h 1712562"/>
                <a:gd name="connsiteX163" fmla="*/ 377863 w 1141708"/>
                <a:gd name="connsiteY163" fmla="*/ 1286192 h 1712562"/>
                <a:gd name="connsiteX164" fmla="*/ 330179 w 1141708"/>
                <a:gd name="connsiteY164" fmla="*/ 1258657 h 1712562"/>
                <a:gd name="connsiteX165" fmla="*/ 327493 w 1141708"/>
                <a:gd name="connsiteY165" fmla="*/ 1257986 h 1712562"/>
                <a:gd name="connsiteX166" fmla="*/ 308353 w 1141708"/>
                <a:gd name="connsiteY166" fmla="*/ 1246904 h 1712562"/>
                <a:gd name="connsiteX167" fmla="*/ 306338 w 1141708"/>
                <a:gd name="connsiteY167" fmla="*/ 1239181 h 1712562"/>
                <a:gd name="connsiteX168" fmla="*/ 314062 w 1141708"/>
                <a:gd name="connsiteY168" fmla="*/ 1237166 h 1712562"/>
                <a:gd name="connsiteX169" fmla="*/ 333201 w 1141708"/>
                <a:gd name="connsiteY169" fmla="*/ 1248247 h 1712562"/>
                <a:gd name="connsiteX170" fmla="*/ 335217 w 1141708"/>
                <a:gd name="connsiteY170" fmla="*/ 1255971 h 1712562"/>
                <a:gd name="connsiteX171" fmla="*/ 330179 w 1141708"/>
                <a:gd name="connsiteY171" fmla="*/ 1258657 h 1712562"/>
                <a:gd name="connsiteX172" fmla="*/ 1069604 w 1141708"/>
                <a:gd name="connsiteY172" fmla="*/ 1242875 h 1712562"/>
                <a:gd name="connsiteX173" fmla="*/ 1063895 w 1141708"/>
                <a:gd name="connsiteY173" fmla="*/ 1237502 h 1712562"/>
                <a:gd name="connsiteX174" fmla="*/ 1063895 w 1141708"/>
                <a:gd name="connsiteY174" fmla="*/ 1215339 h 1712562"/>
                <a:gd name="connsiteX175" fmla="*/ 1069604 w 1141708"/>
                <a:gd name="connsiteY175" fmla="*/ 1209966 h 1712562"/>
                <a:gd name="connsiteX176" fmla="*/ 1075312 w 1141708"/>
                <a:gd name="connsiteY176" fmla="*/ 1215339 h 1712562"/>
                <a:gd name="connsiteX177" fmla="*/ 1075312 w 1141708"/>
                <a:gd name="connsiteY177" fmla="*/ 1237502 h 1712562"/>
                <a:gd name="connsiteX178" fmla="*/ 1069604 w 1141708"/>
                <a:gd name="connsiteY178" fmla="*/ 1242875 h 1712562"/>
                <a:gd name="connsiteX179" fmla="*/ 282161 w 1141708"/>
                <a:gd name="connsiteY179" fmla="*/ 1230786 h 1712562"/>
                <a:gd name="connsiteX180" fmla="*/ 279475 w 1141708"/>
                <a:gd name="connsiteY180" fmla="*/ 1230114 h 1712562"/>
                <a:gd name="connsiteX181" fmla="*/ 260334 w 1141708"/>
                <a:gd name="connsiteY181" fmla="*/ 1219033 h 1712562"/>
                <a:gd name="connsiteX182" fmla="*/ 258319 w 1141708"/>
                <a:gd name="connsiteY182" fmla="*/ 1211310 h 1712562"/>
                <a:gd name="connsiteX183" fmla="*/ 266042 w 1141708"/>
                <a:gd name="connsiteY183" fmla="*/ 1209295 h 1712562"/>
                <a:gd name="connsiteX184" fmla="*/ 285183 w 1141708"/>
                <a:gd name="connsiteY184" fmla="*/ 1220376 h 1712562"/>
                <a:gd name="connsiteX185" fmla="*/ 287197 w 1141708"/>
                <a:gd name="connsiteY185" fmla="*/ 1228100 h 1712562"/>
                <a:gd name="connsiteX186" fmla="*/ 282161 w 1141708"/>
                <a:gd name="connsiteY186" fmla="*/ 1230786 h 1712562"/>
                <a:gd name="connsiteX187" fmla="*/ 234142 w 1141708"/>
                <a:gd name="connsiteY187" fmla="*/ 1203251 h 1712562"/>
                <a:gd name="connsiteX188" fmla="*/ 231455 w 1141708"/>
                <a:gd name="connsiteY188" fmla="*/ 1202579 h 1712562"/>
                <a:gd name="connsiteX189" fmla="*/ 212315 w 1141708"/>
                <a:gd name="connsiteY189" fmla="*/ 1191498 h 1712562"/>
                <a:gd name="connsiteX190" fmla="*/ 210301 w 1141708"/>
                <a:gd name="connsiteY190" fmla="*/ 1183774 h 1712562"/>
                <a:gd name="connsiteX191" fmla="*/ 218023 w 1141708"/>
                <a:gd name="connsiteY191" fmla="*/ 1181760 h 1712562"/>
                <a:gd name="connsiteX192" fmla="*/ 237164 w 1141708"/>
                <a:gd name="connsiteY192" fmla="*/ 1192841 h 1712562"/>
                <a:gd name="connsiteX193" fmla="*/ 239179 w 1141708"/>
                <a:gd name="connsiteY193" fmla="*/ 1200564 h 1712562"/>
                <a:gd name="connsiteX194" fmla="*/ 234142 w 1141708"/>
                <a:gd name="connsiteY194" fmla="*/ 1203251 h 1712562"/>
                <a:gd name="connsiteX195" fmla="*/ 1069604 w 1141708"/>
                <a:gd name="connsiteY195" fmla="*/ 1187804 h 1712562"/>
                <a:gd name="connsiteX196" fmla="*/ 1063895 w 1141708"/>
                <a:gd name="connsiteY196" fmla="*/ 1182095 h 1712562"/>
                <a:gd name="connsiteX197" fmla="*/ 1063895 w 1141708"/>
                <a:gd name="connsiteY197" fmla="*/ 1159933 h 1712562"/>
                <a:gd name="connsiteX198" fmla="*/ 1069604 w 1141708"/>
                <a:gd name="connsiteY198" fmla="*/ 1154224 h 1712562"/>
                <a:gd name="connsiteX199" fmla="*/ 1075312 w 1141708"/>
                <a:gd name="connsiteY199" fmla="*/ 1159933 h 1712562"/>
                <a:gd name="connsiteX200" fmla="*/ 1075312 w 1141708"/>
                <a:gd name="connsiteY200" fmla="*/ 1182095 h 1712562"/>
                <a:gd name="connsiteX201" fmla="*/ 1069604 w 1141708"/>
                <a:gd name="connsiteY201" fmla="*/ 1187804 h 1712562"/>
                <a:gd name="connsiteX202" fmla="*/ 186458 w 1141708"/>
                <a:gd name="connsiteY202" fmla="*/ 1175716 h 1712562"/>
                <a:gd name="connsiteX203" fmla="*/ 183773 w 1141708"/>
                <a:gd name="connsiteY203" fmla="*/ 1175044 h 1712562"/>
                <a:gd name="connsiteX204" fmla="*/ 164632 w 1141708"/>
                <a:gd name="connsiteY204" fmla="*/ 1163962 h 1712562"/>
                <a:gd name="connsiteX205" fmla="*/ 162617 w 1141708"/>
                <a:gd name="connsiteY205" fmla="*/ 1156239 h 1712562"/>
                <a:gd name="connsiteX206" fmla="*/ 170341 w 1141708"/>
                <a:gd name="connsiteY206" fmla="*/ 1154224 h 1712562"/>
                <a:gd name="connsiteX207" fmla="*/ 189481 w 1141708"/>
                <a:gd name="connsiteY207" fmla="*/ 1165305 h 1712562"/>
                <a:gd name="connsiteX208" fmla="*/ 191496 w 1141708"/>
                <a:gd name="connsiteY208" fmla="*/ 1173029 h 1712562"/>
                <a:gd name="connsiteX209" fmla="*/ 186458 w 1141708"/>
                <a:gd name="connsiteY209" fmla="*/ 1175716 h 1712562"/>
                <a:gd name="connsiteX210" fmla="*/ 138440 w 1141708"/>
                <a:gd name="connsiteY210" fmla="*/ 1147844 h 1712562"/>
                <a:gd name="connsiteX211" fmla="*/ 135754 w 1141708"/>
                <a:gd name="connsiteY211" fmla="*/ 1147173 h 1712562"/>
                <a:gd name="connsiteX212" fmla="*/ 116613 w 1141708"/>
                <a:gd name="connsiteY212" fmla="*/ 1136091 h 1712562"/>
                <a:gd name="connsiteX213" fmla="*/ 114599 w 1141708"/>
                <a:gd name="connsiteY213" fmla="*/ 1128368 h 1712562"/>
                <a:gd name="connsiteX214" fmla="*/ 122321 w 1141708"/>
                <a:gd name="connsiteY214" fmla="*/ 1126353 h 1712562"/>
                <a:gd name="connsiteX215" fmla="*/ 141462 w 1141708"/>
                <a:gd name="connsiteY215" fmla="*/ 1137434 h 1712562"/>
                <a:gd name="connsiteX216" fmla="*/ 143477 w 1141708"/>
                <a:gd name="connsiteY216" fmla="*/ 1145158 h 1712562"/>
                <a:gd name="connsiteX217" fmla="*/ 138440 w 1141708"/>
                <a:gd name="connsiteY217" fmla="*/ 1147844 h 1712562"/>
                <a:gd name="connsiteX218" fmla="*/ 1069604 w 1141708"/>
                <a:gd name="connsiteY218" fmla="*/ 1132398 h 1712562"/>
                <a:gd name="connsiteX219" fmla="*/ 1063895 w 1141708"/>
                <a:gd name="connsiteY219" fmla="*/ 1127025 h 1712562"/>
                <a:gd name="connsiteX220" fmla="*/ 1063895 w 1141708"/>
                <a:gd name="connsiteY220" fmla="*/ 1104862 h 1712562"/>
                <a:gd name="connsiteX221" fmla="*/ 1069604 w 1141708"/>
                <a:gd name="connsiteY221" fmla="*/ 1099490 h 1712562"/>
                <a:gd name="connsiteX222" fmla="*/ 1075312 w 1141708"/>
                <a:gd name="connsiteY222" fmla="*/ 1104862 h 1712562"/>
                <a:gd name="connsiteX223" fmla="*/ 1075312 w 1141708"/>
                <a:gd name="connsiteY223" fmla="*/ 1127025 h 1712562"/>
                <a:gd name="connsiteX224" fmla="*/ 1069604 w 1141708"/>
                <a:gd name="connsiteY224" fmla="*/ 1132398 h 1712562"/>
                <a:gd name="connsiteX225" fmla="*/ 94451 w 1141708"/>
                <a:gd name="connsiteY225" fmla="*/ 1117959 h 1712562"/>
                <a:gd name="connsiteX226" fmla="*/ 88742 w 1141708"/>
                <a:gd name="connsiteY226" fmla="*/ 1112250 h 1712562"/>
                <a:gd name="connsiteX227" fmla="*/ 88742 w 1141708"/>
                <a:gd name="connsiteY227" fmla="*/ 1090087 h 1712562"/>
                <a:gd name="connsiteX228" fmla="*/ 94451 w 1141708"/>
                <a:gd name="connsiteY228" fmla="*/ 1084379 h 1712562"/>
                <a:gd name="connsiteX229" fmla="*/ 100160 w 1141708"/>
                <a:gd name="connsiteY229" fmla="*/ 1090087 h 1712562"/>
                <a:gd name="connsiteX230" fmla="*/ 100160 w 1141708"/>
                <a:gd name="connsiteY230" fmla="*/ 1112250 h 1712562"/>
                <a:gd name="connsiteX231" fmla="*/ 94451 w 1141708"/>
                <a:gd name="connsiteY231" fmla="*/ 1117959 h 1712562"/>
                <a:gd name="connsiteX232" fmla="*/ 1069604 w 1141708"/>
                <a:gd name="connsiteY232" fmla="*/ 1076991 h 1712562"/>
                <a:gd name="connsiteX233" fmla="*/ 1063895 w 1141708"/>
                <a:gd name="connsiteY233" fmla="*/ 1071283 h 1712562"/>
                <a:gd name="connsiteX234" fmla="*/ 1063895 w 1141708"/>
                <a:gd name="connsiteY234" fmla="*/ 1049120 h 1712562"/>
                <a:gd name="connsiteX235" fmla="*/ 1069604 w 1141708"/>
                <a:gd name="connsiteY235" fmla="*/ 1043412 h 1712562"/>
                <a:gd name="connsiteX236" fmla="*/ 1075312 w 1141708"/>
                <a:gd name="connsiteY236" fmla="*/ 1049120 h 1712562"/>
                <a:gd name="connsiteX237" fmla="*/ 1075312 w 1141708"/>
                <a:gd name="connsiteY237" fmla="*/ 1071283 h 1712562"/>
                <a:gd name="connsiteX238" fmla="*/ 1069604 w 1141708"/>
                <a:gd name="connsiteY238" fmla="*/ 1076991 h 1712562"/>
                <a:gd name="connsiteX239" fmla="*/ 94451 w 1141708"/>
                <a:gd name="connsiteY239" fmla="*/ 1062552 h 1712562"/>
                <a:gd name="connsiteX240" fmla="*/ 88742 w 1141708"/>
                <a:gd name="connsiteY240" fmla="*/ 1057179 h 1712562"/>
                <a:gd name="connsiteX241" fmla="*/ 88742 w 1141708"/>
                <a:gd name="connsiteY241" fmla="*/ 1035017 h 1712562"/>
                <a:gd name="connsiteX242" fmla="*/ 94451 w 1141708"/>
                <a:gd name="connsiteY242" fmla="*/ 1029308 h 1712562"/>
                <a:gd name="connsiteX243" fmla="*/ 100160 w 1141708"/>
                <a:gd name="connsiteY243" fmla="*/ 1035017 h 1712562"/>
                <a:gd name="connsiteX244" fmla="*/ 100160 w 1141708"/>
                <a:gd name="connsiteY244" fmla="*/ 1057179 h 1712562"/>
                <a:gd name="connsiteX245" fmla="*/ 94451 w 1141708"/>
                <a:gd name="connsiteY245" fmla="*/ 1062552 h 1712562"/>
                <a:gd name="connsiteX246" fmla="*/ 1069604 w 1141708"/>
                <a:gd name="connsiteY246" fmla="*/ 1021921 h 1712562"/>
                <a:gd name="connsiteX247" fmla="*/ 1063895 w 1141708"/>
                <a:gd name="connsiteY247" fmla="*/ 1016548 h 1712562"/>
                <a:gd name="connsiteX248" fmla="*/ 1063895 w 1141708"/>
                <a:gd name="connsiteY248" fmla="*/ 994385 h 1712562"/>
                <a:gd name="connsiteX249" fmla="*/ 1069604 w 1141708"/>
                <a:gd name="connsiteY249" fmla="*/ 989012 h 1712562"/>
                <a:gd name="connsiteX250" fmla="*/ 1075312 w 1141708"/>
                <a:gd name="connsiteY250" fmla="*/ 994385 h 1712562"/>
                <a:gd name="connsiteX251" fmla="*/ 1075312 w 1141708"/>
                <a:gd name="connsiteY251" fmla="*/ 1016548 h 1712562"/>
                <a:gd name="connsiteX252" fmla="*/ 1069604 w 1141708"/>
                <a:gd name="connsiteY252" fmla="*/ 1021921 h 1712562"/>
                <a:gd name="connsiteX253" fmla="*/ 94451 w 1141708"/>
                <a:gd name="connsiteY253" fmla="*/ 1007481 h 1712562"/>
                <a:gd name="connsiteX254" fmla="*/ 88742 w 1141708"/>
                <a:gd name="connsiteY254" fmla="*/ 1001773 h 1712562"/>
                <a:gd name="connsiteX255" fmla="*/ 88742 w 1141708"/>
                <a:gd name="connsiteY255" fmla="*/ 979610 h 1712562"/>
                <a:gd name="connsiteX256" fmla="*/ 94451 w 1141708"/>
                <a:gd name="connsiteY256" fmla="*/ 974238 h 1712562"/>
                <a:gd name="connsiteX257" fmla="*/ 100160 w 1141708"/>
                <a:gd name="connsiteY257" fmla="*/ 979610 h 1712562"/>
                <a:gd name="connsiteX258" fmla="*/ 100160 w 1141708"/>
                <a:gd name="connsiteY258" fmla="*/ 1001773 h 1712562"/>
                <a:gd name="connsiteX259" fmla="*/ 94451 w 1141708"/>
                <a:gd name="connsiteY259" fmla="*/ 1007481 h 1712562"/>
                <a:gd name="connsiteX260" fmla="*/ 1069604 w 1141708"/>
                <a:gd name="connsiteY260" fmla="*/ 966514 h 1712562"/>
                <a:gd name="connsiteX261" fmla="*/ 1063895 w 1141708"/>
                <a:gd name="connsiteY261" fmla="*/ 960805 h 1712562"/>
                <a:gd name="connsiteX262" fmla="*/ 1063895 w 1141708"/>
                <a:gd name="connsiteY262" fmla="*/ 938643 h 1712562"/>
                <a:gd name="connsiteX263" fmla="*/ 1069604 w 1141708"/>
                <a:gd name="connsiteY263" fmla="*/ 932934 h 1712562"/>
                <a:gd name="connsiteX264" fmla="*/ 1075312 w 1141708"/>
                <a:gd name="connsiteY264" fmla="*/ 938643 h 1712562"/>
                <a:gd name="connsiteX265" fmla="*/ 1075312 w 1141708"/>
                <a:gd name="connsiteY265" fmla="*/ 960805 h 1712562"/>
                <a:gd name="connsiteX266" fmla="*/ 1069604 w 1141708"/>
                <a:gd name="connsiteY266" fmla="*/ 966514 h 1712562"/>
                <a:gd name="connsiteX267" fmla="*/ 94451 w 1141708"/>
                <a:gd name="connsiteY267" fmla="*/ 952075 h 1712562"/>
                <a:gd name="connsiteX268" fmla="*/ 88742 w 1141708"/>
                <a:gd name="connsiteY268" fmla="*/ 946366 h 1712562"/>
                <a:gd name="connsiteX269" fmla="*/ 88742 w 1141708"/>
                <a:gd name="connsiteY269" fmla="*/ 924204 h 1712562"/>
                <a:gd name="connsiteX270" fmla="*/ 94451 w 1141708"/>
                <a:gd name="connsiteY270" fmla="*/ 918495 h 1712562"/>
                <a:gd name="connsiteX271" fmla="*/ 100160 w 1141708"/>
                <a:gd name="connsiteY271" fmla="*/ 924204 h 1712562"/>
                <a:gd name="connsiteX272" fmla="*/ 100160 w 1141708"/>
                <a:gd name="connsiteY272" fmla="*/ 946366 h 1712562"/>
                <a:gd name="connsiteX273" fmla="*/ 94451 w 1141708"/>
                <a:gd name="connsiteY273" fmla="*/ 952075 h 1712562"/>
                <a:gd name="connsiteX274" fmla="*/ 1069604 w 1141708"/>
                <a:gd name="connsiteY274" fmla="*/ 911108 h 1712562"/>
                <a:gd name="connsiteX275" fmla="*/ 1063895 w 1141708"/>
                <a:gd name="connsiteY275" fmla="*/ 905735 h 1712562"/>
                <a:gd name="connsiteX276" fmla="*/ 1063895 w 1141708"/>
                <a:gd name="connsiteY276" fmla="*/ 883572 h 1712562"/>
                <a:gd name="connsiteX277" fmla="*/ 1069604 w 1141708"/>
                <a:gd name="connsiteY277" fmla="*/ 877864 h 1712562"/>
                <a:gd name="connsiteX278" fmla="*/ 1075312 w 1141708"/>
                <a:gd name="connsiteY278" fmla="*/ 883572 h 1712562"/>
                <a:gd name="connsiteX279" fmla="*/ 1075312 w 1141708"/>
                <a:gd name="connsiteY279" fmla="*/ 905735 h 1712562"/>
                <a:gd name="connsiteX280" fmla="*/ 1069604 w 1141708"/>
                <a:gd name="connsiteY280" fmla="*/ 911108 h 1712562"/>
                <a:gd name="connsiteX281" fmla="*/ 94451 w 1141708"/>
                <a:gd name="connsiteY281" fmla="*/ 896668 h 1712562"/>
                <a:gd name="connsiteX282" fmla="*/ 88742 w 1141708"/>
                <a:gd name="connsiteY282" fmla="*/ 891296 h 1712562"/>
                <a:gd name="connsiteX283" fmla="*/ 88742 w 1141708"/>
                <a:gd name="connsiteY283" fmla="*/ 869133 h 1712562"/>
                <a:gd name="connsiteX284" fmla="*/ 94451 w 1141708"/>
                <a:gd name="connsiteY284" fmla="*/ 863425 h 1712562"/>
                <a:gd name="connsiteX285" fmla="*/ 100160 w 1141708"/>
                <a:gd name="connsiteY285" fmla="*/ 869133 h 1712562"/>
                <a:gd name="connsiteX286" fmla="*/ 100160 w 1141708"/>
                <a:gd name="connsiteY286" fmla="*/ 891296 h 1712562"/>
                <a:gd name="connsiteX287" fmla="*/ 94451 w 1141708"/>
                <a:gd name="connsiteY287" fmla="*/ 896668 h 1712562"/>
                <a:gd name="connsiteX288" fmla="*/ 1069604 w 1141708"/>
                <a:gd name="connsiteY288" fmla="*/ 856037 h 1712562"/>
                <a:gd name="connsiteX289" fmla="*/ 1063895 w 1141708"/>
                <a:gd name="connsiteY289" fmla="*/ 850329 h 1712562"/>
                <a:gd name="connsiteX290" fmla="*/ 1063895 w 1141708"/>
                <a:gd name="connsiteY290" fmla="*/ 828166 h 1712562"/>
                <a:gd name="connsiteX291" fmla="*/ 1069604 w 1141708"/>
                <a:gd name="connsiteY291" fmla="*/ 822457 h 1712562"/>
                <a:gd name="connsiteX292" fmla="*/ 1075312 w 1141708"/>
                <a:gd name="connsiteY292" fmla="*/ 828166 h 1712562"/>
                <a:gd name="connsiteX293" fmla="*/ 1075312 w 1141708"/>
                <a:gd name="connsiteY293" fmla="*/ 850329 h 1712562"/>
                <a:gd name="connsiteX294" fmla="*/ 1069604 w 1141708"/>
                <a:gd name="connsiteY294" fmla="*/ 856037 h 1712562"/>
                <a:gd name="connsiteX295" fmla="*/ 94451 w 1141708"/>
                <a:gd name="connsiteY295" fmla="*/ 841262 h 1712562"/>
                <a:gd name="connsiteX296" fmla="*/ 88742 w 1141708"/>
                <a:gd name="connsiteY296" fmla="*/ 835553 h 1712562"/>
                <a:gd name="connsiteX297" fmla="*/ 88742 w 1141708"/>
                <a:gd name="connsiteY297" fmla="*/ 813391 h 1712562"/>
                <a:gd name="connsiteX298" fmla="*/ 94451 w 1141708"/>
                <a:gd name="connsiteY298" fmla="*/ 807682 h 1712562"/>
                <a:gd name="connsiteX299" fmla="*/ 100160 w 1141708"/>
                <a:gd name="connsiteY299" fmla="*/ 813391 h 1712562"/>
                <a:gd name="connsiteX300" fmla="*/ 100160 w 1141708"/>
                <a:gd name="connsiteY300" fmla="*/ 835553 h 1712562"/>
                <a:gd name="connsiteX301" fmla="*/ 94451 w 1141708"/>
                <a:gd name="connsiteY301" fmla="*/ 841262 h 1712562"/>
                <a:gd name="connsiteX302" fmla="*/ 1069604 w 1141708"/>
                <a:gd name="connsiteY302" fmla="*/ 800630 h 1712562"/>
                <a:gd name="connsiteX303" fmla="*/ 1063895 w 1141708"/>
                <a:gd name="connsiteY303" fmla="*/ 795258 h 1712562"/>
                <a:gd name="connsiteX304" fmla="*/ 1063895 w 1141708"/>
                <a:gd name="connsiteY304" fmla="*/ 773095 h 1712562"/>
                <a:gd name="connsiteX305" fmla="*/ 1069604 w 1141708"/>
                <a:gd name="connsiteY305" fmla="*/ 767387 h 1712562"/>
                <a:gd name="connsiteX306" fmla="*/ 1075312 w 1141708"/>
                <a:gd name="connsiteY306" fmla="*/ 773095 h 1712562"/>
                <a:gd name="connsiteX307" fmla="*/ 1075312 w 1141708"/>
                <a:gd name="connsiteY307" fmla="*/ 795258 h 1712562"/>
                <a:gd name="connsiteX308" fmla="*/ 1069604 w 1141708"/>
                <a:gd name="connsiteY308" fmla="*/ 800630 h 1712562"/>
                <a:gd name="connsiteX309" fmla="*/ 94451 w 1141708"/>
                <a:gd name="connsiteY309" fmla="*/ 786191 h 1712562"/>
                <a:gd name="connsiteX310" fmla="*/ 88742 w 1141708"/>
                <a:gd name="connsiteY310" fmla="*/ 780483 h 1712562"/>
                <a:gd name="connsiteX311" fmla="*/ 88742 w 1141708"/>
                <a:gd name="connsiteY311" fmla="*/ 758320 h 1712562"/>
                <a:gd name="connsiteX312" fmla="*/ 94451 w 1141708"/>
                <a:gd name="connsiteY312" fmla="*/ 752612 h 1712562"/>
                <a:gd name="connsiteX313" fmla="*/ 100160 w 1141708"/>
                <a:gd name="connsiteY313" fmla="*/ 758320 h 1712562"/>
                <a:gd name="connsiteX314" fmla="*/ 100160 w 1141708"/>
                <a:gd name="connsiteY314" fmla="*/ 780483 h 1712562"/>
                <a:gd name="connsiteX315" fmla="*/ 94451 w 1141708"/>
                <a:gd name="connsiteY315" fmla="*/ 786191 h 1712562"/>
                <a:gd name="connsiteX316" fmla="*/ 1069604 w 1141708"/>
                <a:gd name="connsiteY316" fmla="*/ 745224 h 1712562"/>
                <a:gd name="connsiteX317" fmla="*/ 1063895 w 1141708"/>
                <a:gd name="connsiteY317" fmla="*/ 739516 h 1712562"/>
                <a:gd name="connsiteX318" fmla="*/ 1063895 w 1141708"/>
                <a:gd name="connsiteY318" fmla="*/ 717353 h 1712562"/>
                <a:gd name="connsiteX319" fmla="*/ 1069604 w 1141708"/>
                <a:gd name="connsiteY319" fmla="*/ 711980 h 1712562"/>
                <a:gd name="connsiteX320" fmla="*/ 1075312 w 1141708"/>
                <a:gd name="connsiteY320" fmla="*/ 717353 h 1712562"/>
                <a:gd name="connsiteX321" fmla="*/ 1075312 w 1141708"/>
                <a:gd name="connsiteY321" fmla="*/ 739516 h 1712562"/>
                <a:gd name="connsiteX322" fmla="*/ 1069604 w 1141708"/>
                <a:gd name="connsiteY322" fmla="*/ 745224 h 1712562"/>
                <a:gd name="connsiteX323" fmla="*/ 94451 w 1141708"/>
                <a:gd name="connsiteY323" fmla="*/ 730785 h 1712562"/>
                <a:gd name="connsiteX324" fmla="*/ 88742 w 1141708"/>
                <a:gd name="connsiteY324" fmla="*/ 725076 h 1712562"/>
                <a:gd name="connsiteX325" fmla="*/ 88742 w 1141708"/>
                <a:gd name="connsiteY325" fmla="*/ 702914 h 1712562"/>
                <a:gd name="connsiteX326" fmla="*/ 94451 w 1141708"/>
                <a:gd name="connsiteY326" fmla="*/ 697205 h 1712562"/>
                <a:gd name="connsiteX327" fmla="*/ 100160 w 1141708"/>
                <a:gd name="connsiteY327" fmla="*/ 702914 h 1712562"/>
                <a:gd name="connsiteX328" fmla="*/ 100160 w 1141708"/>
                <a:gd name="connsiteY328" fmla="*/ 725076 h 1712562"/>
                <a:gd name="connsiteX329" fmla="*/ 94451 w 1141708"/>
                <a:gd name="connsiteY329" fmla="*/ 730785 h 1712562"/>
                <a:gd name="connsiteX330" fmla="*/ 1067925 w 1141708"/>
                <a:gd name="connsiteY330" fmla="*/ 690153 h 1712562"/>
                <a:gd name="connsiteX331" fmla="*/ 1062552 w 1141708"/>
                <a:gd name="connsiteY331" fmla="*/ 685788 h 1712562"/>
                <a:gd name="connsiteX332" fmla="*/ 1056173 w 1141708"/>
                <a:gd name="connsiteY332" fmla="*/ 665976 h 1712562"/>
                <a:gd name="connsiteX333" fmla="*/ 1058858 w 1141708"/>
                <a:gd name="connsiteY333" fmla="*/ 658588 h 1712562"/>
                <a:gd name="connsiteX334" fmla="*/ 1066246 w 1141708"/>
                <a:gd name="connsiteY334" fmla="*/ 661275 h 1712562"/>
                <a:gd name="connsiteX335" fmla="*/ 1073297 w 1141708"/>
                <a:gd name="connsiteY335" fmla="*/ 683438 h 1712562"/>
                <a:gd name="connsiteX336" fmla="*/ 1068932 w 1141708"/>
                <a:gd name="connsiteY336" fmla="*/ 689818 h 1712562"/>
                <a:gd name="connsiteX337" fmla="*/ 1067925 w 1141708"/>
                <a:gd name="connsiteY337" fmla="*/ 690153 h 1712562"/>
                <a:gd name="connsiteX338" fmla="*/ 94451 w 1141708"/>
                <a:gd name="connsiteY338" fmla="*/ 675378 h 1712562"/>
                <a:gd name="connsiteX339" fmla="*/ 88742 w 1141708"/>
                <a:gd name="connsiteY339" fmla="*/ 670005 h 1712562"/>
                <a:gd name="connsiteX340" fmla="*/ 88742 w 1141708"/>
                <a:gd name="connsiteY340" fmla="*/ 647843 h 1712562"/>
                <a:gd name="connsiteX341" fmla="*/ 94451 w 1141708"/>
                <a:gd name="connsiteY341" fmla="*/ 642470 h 1712562"/>
                <a:gd name="connsiteX342" fmla="*/ 100160 w 1141708"/>
                <a:gd name="connsiteY342" fmla="*/ 647843 h 1712562"/>
                <a:gd name="connsiteX343" fmla="*/ 100160 w 1141708"/>
                <a:gd name="connsiteY343" fmla="*/ 670005 h 1712562"/>
                <a:gd name="connsiteX344" fmla="*/ 94451 w 1141708"/>
                <a:gd name="connsiteY344" fmla="*/ 675378 h 1712562"/>
                <a:gd name="connsiteX345" fmla="*/ 1042740 w 1141708"/>
                <a:gd name="connsiteY345" fmla="*/ 641799 h 1712562"/>
                <a:gd name="connsiteX346" fmla="*/ 1038710 w 1141708"/>
                <a:gd name="connsiteY346" fmla="*/ 640120 h 1712562"/>
                <a:gd name="connsiteX347" fmla="*/ 1022593 w 1141708"/>
                <a:gd name="connsiteY347" fmla="*/ 627360 h 1712562"/>
                <a:gd name="connsiteX348" fmla="*/ 1020913 w 1141708"/>
                <a:gd name="connsiteY348" fmla="*/ 619636 h 1712562"/>
                <a:gd name="connsiteX349" fmla="*/ 1028637 w 1141708"/>
                <a:gd name="connsiteY349" fmla="*/ 617621 h 1712562"/>
                <a:gd name="connsiteX350" fmla="*/ 1047105 w 1141708"/>
                <a:gd name="connsiteY350" fmla="*/ 632061 h 1712562"/>
                <a:gd name="connsiteX351" fmla="*/ 1047105 w 1141708"/>
                <a:gd name="connsiteY351" fmla="*/ 639784 h 1712562"/>
                <a:gd name="connsiteX352" fmla="*/ 1042740 w 1141708"/>
                <a:gd name="connsiteY352" fmla="*/ 641799 h 1712562"/>
                <a:gd name="connsiteX353" fmla="*/ 94451 w 1141708"/>
                <a:gd name="connsiteY353" fmla="*/ 620308 h 1712562"/>
                <a:gd name="connsiteX354" fmla="*/ 88742 w 1141708"/>
                <a:gd name="connsiteY354" fmla="*/ 614599 h 1712562"/>
                <a:gd name="connsiteX355" fmla="*/ 88742 w 1141708"/>
                <a:gd name="connsiteY355" fmla="*/ 592436 h 1712562"/>
                <a:gd name="connsiteX356" fmla="*/ 94451 w 1141708"/>
                <a:gd name="connsiteY356" fmla="*/ 587064 h 1712562"/>
                <a:gd name="connsiteX357" fmla="*/ 100160 w 1141708"/>
                <a:gd name="connsiteY357" fmla="*/ 592436 h 1712562"/>
                <a:gd name="connsiteX358" fmla="*/ 100160 w 1141708"/>
                <a:gd name="connsiteY358" fmla="*/ 614599 h 1712562"/>
                <a:gd name="connsiteX359" fmla="*/ 94451 w 1141708"/>
                <a:gd name="connsiteY359" fmla="*/ 620308 h 1712562"/>
                <a:gd name="connsiteX360" fmla="*/ 996736 w 1141708"/>
                <a:gd name="connsiteY360" fmla="*/ 611577 h 1712562"/>
                <a:gd name="connsiteX361" fmla="*/ 994050 w 1141708"/>
                <a:gd name="connsiteY361" fmla="*/ 610905 h 1712562"/>
                <a:gd name="connsiteX362" fmla="*/ 974909 w 1141708"/>
                <a:gd name="connsiteY362" fmla="*/ 599824 h 1712562"/>
                <a:gd name="connsiteX363" fmla="*/ 972895 w 1141708"/>
                <a:gd name="connsiteY363" fmla="*/ 592101 h 1712562"/>
                <a:gd name="connsiteX364" fmla="*/ 980618 w 1141708"/>
                <a:gd name="connsiteY364" fmla="*/ 590086 h 1712562"/>
                <a:gd name="connsiteX365" fmla="*/ 999758 w 1141708"/>
                <a:gd name="connsiteY365" fmla="*/ 601168 h 1712562"/>
                <a:gd name="connsiteX366" fmla="*/ 1001773 w 1141708"/>
                <a:gd name="connsiteY366" fmla="*/ 608891 h 1712562"/>
                <a:gd name="connsiteX367" fmla="*/ 996736 w 1141708"/>
                <a:gd name="connsiteY367" fmla="*/ 611577 h 1712562"/>
                <a:gd name="connsiteX368" fmla="*/ 948717 w 1141708"/>
                <a:gd name="connsiteY368" fmla="*/ 583706 h 1712562"/>
                <a:gd name="connsiteX369" fmla="*/ 946030 w 1141708"/>
                <a:gd name="connsiteY369" fmla="*/ 583034 h 1712562"/>
                <a:gd name="connsiteX370" fmla="*/ 926891 w 1141708"/>
                <a:gd name="connsiteY370" fmla="*/ 571953 h 1712562"/>
                <a:gd name="connsiteX371" fmla="*/ 924876 w 1141708"/>
                <a:gd name="connsiteY371" fmla="*/ 564230 h 1712562"/>
                <a:gd name="connsiteX372" fmla="*/ 932599 w 1141708"/>
                <a:gd name="connsiteY372" fmla="*/ 562215 h 1712562"/>
                <a:gd name="connsiteX373" fmla="*/ 951739 w 1141708"/>
                <a:gd name="connsiteY373" fmla="*/ 573296 h 1712562"/>
                <a:gd name="connsiteX374" fmla="*/ 953754 w 1141708"/>
                <a:gd name="connsiteY374" fmla="*/ 581020 h 1712562"/>
                <a:gd name="connsiteX375" fmla="*/ 948717 w 1141708"/>
                <a:gd name="connsiteY375" fmla="*/ 583706 h 1712562"/>
                <a:gd name="connsiteX376" fmla="*/ 94451 w 1141708"/>
                <a:gd name="connsiteY376" fmla="*/ 564901 h 1712562"/>
                <a:gd name="connsiteX377" fmla="*/ 88742 w 1141708"/>
                <a:gd name="connsiteY377" fmla="*/ 559529 h 1712562"/>
                <a:gd name="connsiteX378" fmla="*/ 88742 w 1141708"/>
                <a:gd name="connsiteY378" fmla="*/ 537366 h 1712562"/>
                <a:gd name="connsiteX379" fmla="*/ 94451 w 1141708"/>
                <a:gd name="connsiteY379" fmla="*/ 531657 h 1712562"/>
                <a:gd name="connsiteX380" fmla="*/ 100160 w 1141708"/>
                <a:gd name="connsiteY380" fmla="*/ 537366 h 1712562"/>
                <a:gd name="connsiteX381" fmla="*/ 100160 w 1141708"/>
                <a:gd name="connsiteY381" fmla="*/ 559529 h 1712562"/>
                <a:gd name="connsiteX382" fmla="*/ 94451 w 1141708"/>
                <a:gd name="connsiteY382" fmla="*/ 564901 h 1712562"/>
                <a:gd name="connsiteX383" fmla="*/ 900698 w 1141708"/>
                <a:gd name="connsiteY383" fmla="*/ 556170 h 1712562"/>
                <a:gd name="connsiteX384" fmla="*/ 898012 w 1141708"/>
                <a:gd name="connsiteY384" fmla="*/ 555499 h 1712562"/>
                <a:gd name="connsiteX385" fmla="*/ 878871 w 1141708"/>
                <a:gd name="connsiteY385" fmla="*/ 544418 h 1712562"/>
                <a:gd name="connsiteX386" fmla="*/ 876856 w 1141708"/>
                <a:gd name="connsiteY386" fmla="*/ 536694 h 1712562"/>
                <a:gd name="connsiteX387" fmla="*/ 884580 w 1141708"/>
                <a:gd name="connsiteY387" fmla="*/ 534679 h 1712562"/>
                <a:gd name="connsiteX388" fmla="*/ 903721 w 1141708"/>
                <a:gd name="connsiteY388" fmla="*/ 545761 h 1712562"/>
                <a:gd name="connsiteX389" fmla="*/ 905735 w 1141708"/>
                <a:gd name="connsiteY389" fmla="*/ 553484 h 1712562"/>
                <a:gd name="connsiteX390" fmla="*/ 900698 w 1141708"/>
                <a:gd name="connsiteY390" fmla="*/ 556170 h 1712562"/>
                <a:gd name="connsiteX391" fmla="*/ 853015 w 1141708"/>
                <a:gd name="connsiteY391" fmla="*/ 528299 h 1712562"/>
                <a:gd name="connsiteX392" fmla="*/ 850329 w 1141708"/>
                <a:gd name="connsiteY392" fmla="*/ 527628 h 1712562"/>
                <a:gd name="connsiteX393" fmla="*/ 831188 w 1141708"/>
                <a:gd name="connsiteY393" fmla="*/ 516547 h 1712562"/>
                <a:gd name="connsiteX394" fmla="*/ 829174 w 1141708"/>
                <a:gd name="connsiteY394" fmla="*/ 508823 h 1712562"/>
                <a:gd name="connsiteX395" fmla="*/ 836896 w 1141708"/>
                <a:gd name="connsiteY395" fmla="*/ 506808 h 1712562"/>
                <a:gd name="connsiteX396" fmla="*/ 856037 w 1141708"/>
                <a:gd name="connsiteY396" fmla="*/ 517890 h 1712562"/>
                <a:gd name="connsiteX397" fmla="*/ 858052 w 1141708"/>
                <a:gd name="connsiteY397" fmla="*/ 525613 h 1712562"/>
                <a:gd name="connsiteX398" fmla="*/ 853015 w 1141708"/>
                <a:gd name="connsiteY398" fmla="*/ 528299 h 1712562"/>
                <a:gd name="connsiteX399" fmla="*/ 94451 w 1141708"/>
                <a:gd name="connsiteY399" fmla="*/ 509495 h 1712562"/>
                <a:gd name="connsiteX400" fmla="*/ 88742 w 1141708"/>
                <a:gd name="connsiteY400" fmla="*/ 503786 h 1712562"/>
                <a:gd name="connsiteX401" fmla="*/ 88742 w 1141708"/>
                <a:gd name="connsiteY401" fmla="*/ 481623 h 1712562"/>
                <a:gd name="connsiteX402" fmla="*/ 94451 w 1141708"/>
                <a:gd name="connsiteY402" fmla="*/ 476251 h 1712562"/>
                <a:gd name="connsiteX403" fmla="*/ 100160 w 1141708"/>
                <a:gd name="connsiteY403" fmla="*/ 481623 h 1712562"/>
                <a:gd name="connsiteX404" fmla="*/ 100160 w 1141708"/>
                <a:gd name="connsiteY404" fmla="*/ 503786 h 1712562"/>
                <a:gd name="connsiteX405" fmla="*/ 94451 w 1141708"/>
                <a:gd name="connsiteY405" fmla="*/ 509495 h 1712562"/>
                <a:gd name="connsiteX406" fmla="*/ 804996 w 1141708"/>
                <a:gd name="connsiteY406" fmla="*/ 500764 h 1712562"/>
                <a:gd name="connsiteX407" fmla="*/ 802309 w 1141708"/>
                <a:gd name="connsiteY407" fmla="*/ 500092 h 1712562"/>
                <a:gd name="connsiteX408" fmla="*/ 783170 w 1141708"/>
                <a:gd name="connsiteY408" fmla="*/ 489011 h 1712562"/>
                <a:gd name="connsiteX409" fmla="*/ 781155 w 1141708"/>
                <a:gd name="connsiteY409" fmla="*/ 481288 h 1712562"/>
                <a:gd name="connsiteX410" fmla="*/ 788878 w 1141708"/>
                <a:gd name="connsiteY410" fmla="*/ 479273 h 1712562"/>
                <a:gd name="connsiteX411" fmla="*/ 808018 w 1141708"/>
                <a:gd name="connsiteY411" fmla="*/ 490355 h 1712562"/>
                <a:gd name="connsiteX412" fmla="*/ 810033 w 1141708"/>
                <a:gd name="connsiteY412" fmla="*/ 498078 h 1712562"/>
                <a:gd name="connsiteX413" fmla="*/ 804996 w 1141708"/>
                <a:gd name="connsiteY413" fmla="*/ 500764 h 1712562"/>
                <a:gd name="connsiteX414" fmla="*/ 756978 w 1141708"/>
                <a:gd name="connsiteY414" fmla="*/ 473229 h 1712562"/>
                <a:gd name="connsiteX415" fmla="*/ 754291 w 1141708"/>
                <a:gd name="connsiteY415" fmla="*/ 472557 h 1712562"/>
                <a:gd name="connsiteX416" fmla="*/ 735150 w 1141708"/>
                <a:gd name="connsiteY416" fmla="*/ 461476 h 1712562"/>
                <a:gd name="connsiteX417" fmla="*/ 733135 w 1141708"/>
                <a:gd name="connsiteY417" fmla="*/ 453753 h 1712562"/>
                <a:gd name="connsiteX418" fmla="*/ 740859 w 1141708"/>
                <a:gd name="connsiteY418" fmla="*/ 451738 h 1712562"/>
                <a:gd name="connsiteX419" fmla="*/ 760000 w 1141708"/>
                <a:gd name="connsiteY419" fmla="*/ 462819 h 1712562"/>
                <a:gd name="connsiteX420" fmla="*/ 762014 w 1141708"/>
                <a:gd name="connsiteY420" fmla="*/ 470543 h 1712562"/>
                <a:gd name="connsiteX421" fmla="*/ 756978 w 1141708"/>
                <a:gd name="connsiteY421" fmla="*/ 473229 h 1712562"/>
                <a:gd name="connsiteX422" fmla="*/ 94451 w 1141708"/>
                <a:gd name="connsiteY422" fmla="*/ 454088 h 1712562"/>
                <a:gd name="connsiteX423" fmla="*/ 88742 w 1141708"/>
                <a:gd name="connsiteY423" fmla="*/ 448716 h 1712562"/>
                <a:gd name="connsiteX424" fmla="*/ 88742 w 1141708"/>
                <a:gd name="connsiteY424" fmla="*/ 426553 h 1712562"/>
                <a:gd name="connsiteX425" fmla="*/ 94451 w 1141708"/>
                <a:gd name="connsiteY425" fmla="*/ 420844 h 1712562"/>
                <a:gd name="connsiteX426" fmla="*/ 100160 w 1141708"/>
                <a:gd name="connsiteY426" fmla="*/ 426553 h 1712562"/>
                <a:gd name="connsiteX427" fmla="*/ 100160 w 1141708"/>
                <a:gd name="connsiteY427" fmla="*/ 448716 h 1712562"/>
                <a:gd name="connsiteX428" fmla="*/ 94451 w 1141708"/>
                <a:gd name="connsiteY428" fmla="*/ 454088 h 1712562"/>
                <a:gd name="connsiteX429" fmla="*/ 709294 w 1141708"/>
                <a:gd name="connsiteY429" fmla="*/ 445693 h 1712562"/>
                <a:gd name="connsiteX430" fmla="*/ 706608 w 1141708"/>
                <a:gd name="connsiteY430" fmla="*/ 445022 h 1712562"/>
                <a:gd name="connsiteX431" fmla="*/ 687467 w 1141708"/>
                <a:gd name="connsiteY431" fmla="*/ 433940 h 1712562"/>
                <a:gd name="connsiteX432" fmla="*/ 685453 w 1141708"/>
                <a:gd name="connsiteY432" fmla="*/ 426217 h 1712562"/>
                <a:gd name="connsiteX433" fmla="*/ 693175 w 1141708"/>
                <a:gd name="connsiteY433" fmla="*/ 424203 h 1712562"/>
                <a:gd name="connsiteX434" fmla="*/ 712316 w 1141708"/>
                <a:gd name="connsiteY434" fmla="*/ 435284 h 1712562"/>
                <a:gd name="connsiteX435" fmla="*/ 714331 w 1141708"/>
                <a:gd name="connsiteY435" fmla="*/ 443007 h 1712562"/>
                <a:gd name="connsiteX436" fmla="*/ 709294 w 1141708"/>
                <a:gd name="connsiteY436" fmla="*/ 445693 h 1712562"/>
                <a:gd name="connsiteX437" fmla="*/ 661275 w 1141708"/>
                <a:gd name="connsiteY437" fmla="*/ 417822 h 1712562"/>
                <a:gd name="connsiteX438" fmla="*/ 658588 w 1141708"/>
                <a:gd name="connsiteY438" fmla="*/ 417151 h 1712562"/>
                <a:gd name="connsiteX439" fmla="*/ 639449 w 1141708"/>
                <a:gd name="connsiteY439" fmla="*/ 406069 h 1712562"/>
                <a:gd name="connsiteX440" fmla="*/ 637434 w 1141708"/>
                <a:gd name="connsiteY440" fmla="*/ 398346 h 1712562"/>
                <a:gd name="connsiteX441" fmla="*/ 645157 w 1141708"/>
                <a:gd name="connsiteY441" fmla="*/ 396331 h 1712562"/>
                <a:gd name="connsiteX442" fmla="*/ 664297 w 1141708"/>
                <a:gd name="connsiteY442" fmla="*/ 407413 h 1712562"/>
                <a:gd name="connsiteX443" fmla="*/ 666312 w 1141708"/>
                <a:gd name="connsiteY443" fmla="*/ 415136 h 1712562"/>
                <a:gd name="connsiteX444" fmla="*/ 661275 w 1141708"/>
                <a:gd name="connsiteY444" fmla="*/ 417822 h 1712562"/>
                <a:gd name="connsiteX445" fmla="*/ 94451 w 1141708"/>
                <a:gd name="connsiteY445" fmla="*/ 399018 h 1712562"/>
                <a:gd name="connsiteX446" fmla="*/ 88742 w 1141708"/>
                <a:gd name="connsiteY446" fmla="*/ 393309 h 1712562"/>
                <a:gd name="connsiteX447" fmla="*/ 88742 w 1141708"/>
                <a:gd name="connsiteY447" fmla="*/ 371147 h 1712562"/>
                <a:gd name="connsiteX448" fmla="*/ 94451 w 1141708"/>
                <a:gd name="connsiteY448" fmla="*/ 365774 h 1712562"/>
                <a:gd name="connsiteX449" fmla="*/ 100160 w 1141708"/>
                <a:gd name="connsiteY449" fmla="*/ 371147 h 1712562"/>
                <a:gd name="connsiteX450" fmla="*/ 100160 w 1141708"/>
                <a:gd name="connsiteY450" fmla="*/ 393309 h 1712562"/>
                <a:gd name="connsiteX451" fmla="*/ 94451 w 1141708"/>
                <a:gd name="connsiteY451" fmla="*/ 399018 h 1712562"/>
                <a:gd name="connsiteX452" fmla="*/ 613257 w 1141708"/>
                <a:gd name="connsiteY452" fmla="*/ 390287 h 1712562"/>
                <a:gd name="connsiteX453" fmla="*/ 610570 w 1141708"/>
                <a:gd name="connsiteY453" fmla="*/ 389616 h 1712562"/>
                <a:gd name="connsiteX454" fmla="*/ 591429 w 1141708"/>
                <a:gd name="connsiteY454" fmla="*/ 378534 h 1712562"/>
                <a:gd name="connsiteX455" fmla="*/ 589414 w 1141708"/>
                <a:gd name="connsiteY455" fmla="*/ 370811 h 1712562"/>
                <a:gd name="connsiteX456" fmla="*/ 597138 w 1141708"/>
                <a:gd name="connsiteY456" fmla="*/ 368796 h 1712562"/>
                <a:gd name="connsiteX457" fmla="*/ 616279 w 1141708"/>
                <a:gd name="connsiteY457" fmla="*/ 379877 h 1712562"/>
                <a:gd name="connsiteX458" fmla="*/ 618293 w 1141708"/>
                <a:gd name="connsiteY458" fmla="*/ 387601 h 1712562"/>
                <a:gd name="connsiteX459" fmla="*/ 613257 w 1141708"/>
                <a:gd name="connsiteY459" fmla="*/ 390287 h 1712562"/>
                <a:gd name="connsiteX460" fmla="*/ 565573 w 1141708"/>
                <a:gd name="connsiteY460" fmla="*/ 362416 h 1712562"/>
                <a:gd name="connsiteX461" fmla="*/ 562887 w 1141708"/>
                <a:gd name="connsiteY461" fmla="*/ 361744 h 1712562"/>
                <a:gd name="connsiteX462" fmla="*/ 543747 w 1141708"/>
                <a:gd name="connsiteY462" fmla="*/ 350663 h 1712562"/>
                <a:gd name="connsiteX463" fmla="*/ 541732 w 1141708"/>
                <a:gd name="connsiteY463" fmla="*/ 342940 h 1712562"/>
                <a:gd name="connsiteX464" fmla="*/ 549455 w 1141708"/>
                <a:gd name="connsiteY464" fmla="*/ 340925 h 1712562"/>
                <a:gd name="connsiteX465" fmla="*/ 568595 w 1141708"/>
                <a:gd name="connsiteY465" fmla="*/ 352006 h 1712562"/>
                <a:gd name="connsiteX466" fmla="*/ 570610 w 1141708"/>
                <a:gd name="connsiteY466" fmla="*/ 359730 h 1712562"/>
                <a:gd name="connsiteX467" fmla="*/ 565573 w 1141708"/>
                <a:gd name="connsiteY467" fmla="*/ 362416 h 1712562"/>
                <a:gd name="connsiteX468" fmla="*/ 94451 w 1141708"/>
                <a:gd name="connsiteY468" fmla="*/ 343611 h 1712562"/>
                <a:gd name="connsiteX469" fmla="*/ 88742 w 1141708"/>
                <a:gd name="connsiteY469" fmla="*/ 338239 h 1712562"/>
                <a:gd name="connsiteX470" fmla="*/ 88742 w 1141708"/>
                <a:gd name="connsiteY470" fmla="*/ 316076 h 1712562"/>
                <a:gd name="connsiteX471" fmla="*/ 94451 w 1141708"/>
                <a:gd name="connsiteY471" fmla="*/ 310368 h 1712562"/>
                <a:gd name="connsiteX472" fmla="*/ 100160 w 1141708"/>
                <a:gd name="connsiteY472" fmla="*/ 316076 h 1712562"/>
                <a:gd name="connsiteX473" fmla="*/ 100160 w 1141708"/>
                <a:gd name="connsiteY473" fmla="*/ 338239 h 1712562"/>
                <a:gd name="connsiteX474" fmla="*/ 94451 w 1141708"/>
                <a:gd name="connsiteY474" fmla="*/ 343611 h 1712562"/>
                <a:gd name="connsiteX475" fmla="*/ 517554 w 1141708"/>
                <a:gd name="connsiteY475" fmla="*/ 334881 h 1712562"/>
                <a:gd name="connsiteX476" fmla="*/ 514867 w 1141708"/>
                <a:gd name="connsiteY476" fmla="*/ 334209 h 1712562"/>
                <a:gd name="connsiteX477" fmla="*/ 495728 w 1141708"/>
                <a:gd name="connsiteY477" fmla="*/ 323127 h 1712562"/>
                <a:gd name="connsiteX478" fmla="*/ 493713 w 1141708"/>
                <a:gd name="connsiteY478" fmla="*/ 315404 h 1712562"/>
                <a:gd name="connsiteX479" fmla="*/ 501436 w 1141708"/>
                <a:gd name="connsiteY479" fmla="*/ 313390 h 1712562"/>
                <a:gd name="connsiteX480" fmla="*/ 520576 w 1141708"/>
                <a:gd name="connsiteY480" fmla="*/ 324471 h 1712562"/>
                <a:gd name="connsiteX481" fmla="*/ 522591 w 1141708"/>
                <a:gd name="connsiteY481" fmla="*/ 332194 h 1712562"/>
                <a:gd name="connsiteX482" fmla="*/ 517554 w 1141708"/>
                <a:gd name="connsiteY482" fmla="*/ 334881 h 1712562"/>
                <a:gd name="connsiteX483" fmla="*/ 469536 w 1141708"/>
                <a:gd name="connsiteY483" fmla="*/ 307345 h 1712562"/>
                <a:gd name="connsiteX484" fmla="*/ 466849 w 1141708"/>
                <a:gd name="connsiteY484" fmla="*/ 306674 h 1712562"/>
                <a:gd name="connsiteX485" fmla="*/ 447708 w 1141708"/>
                <a:gd name="connsiteY485" fmla="*/ 295592 h 1712562"/>
                <a:gd name="connsiteX486" fmla="*/ 445693 w 1141708"/>
                <a:gd name="connsiteY486" fmla="*/ 287869 h 1712562"/>
                <a:gd name="connsiteX487" fmla="*/ 453417 w 1141708"/>
                <a:gd name="connsiteY487" fmla="*/ 285854 h 1712562"/>
                <a:gd name="connsiteX488" fmla="*/ 472558 w 1141708"/>
                <a:gd name="connsiteY488" fmla="*/ 296935 h 1712562"/>
                <a:gd name="connsiteX489" fmla="*/ 474573 w 1141708"/>
                <a:gd name="connsiteY489" fmla="*/ 304659 h 1712562"/>
                <a:gd name="connsiteX490" fmla="*/ 469536 w 1141708"/>
                <a:gd name="connsiteY490" fmla="*/ 307345 h 1712562"/>
                <a:gd name="connsiteX491" fmla="*/ 94451 w 1141708"/>
                <a:gd name="connsiteY491" fmla="*/ 288205 h 1712562"/>
                <a:gd name="connsiteX492" fmla="*/ 88742 w 1141708"/>
                <a:gd name="connsiteY492" fmla="*/ 282496 h 1712562"/>
                <a:gd name="connsiteX493" fmla="*/ 88742 w 1141708"/>
                <a:gd name="connsiteY493" fmla="*/ 260334 h 1712562"/>
                <a:gd name="connsiteX494" fmla="*/ 94451 w 1141708"/>
                <a:gd name="connsiteY494" fmla="*/ 254961 h 1712562"/>
                <a:gd name="connsiteX495" fmla="*/ 100160 w 1141708"/>
                <a:gd name="connsiteY495" fmla="*/ 260334 h 1712562"/>
                <a:gd name="connsiteX496" fmla="*/ 100160 w 1141708"/>
                <a:gd name="connsiteY496" fmla="*/ 282496 h 1712562"/>
                <a:gd name="connsiteX497" fmla="*/ 94451 w 1141708"/>
                <a:gd name="connsiteY497" fmla="*/ 288205 h 1712562"/>
                <a:gd name="connsiteX498" fmla="*/ 421852 w 1141708"/>
                <a:gd name="connsiteY498" fmla="*/ 279474 h 1712562"/>
                <a:gd name="connsiteX499" fmla="*/ 419166 w 1141708"/>
                <a:gd name="connsiteY499" fmla="*/ 278803 h 1712562"/>
                <a:gd name="connsiteX500" fmla="*/ 400026 w 1141708"/>
                <a:gd name="connsiteY500" fmla="*/ 267721 h 1712562"/>
                <a:gd name="connsiteX501" fmla="*/ 398011 w 1141708"/>
                <a:gd name="connsiteY501" fmla="*/ 259998 h 1712562"/>
                <a:gd name="connsiteX502" fmla="*/ 405734 w 1141708"/>
                <a:gd name="connsiteY502" fmla="*/ 257983 h 1712562"/>
                <a:gd name="connsiteX503" fmla="*/ 424874 w 1141708"/>
                <a:gd name="connsiteY503" fmla="*/ 269065 h 1712562"/>
                <a:gd name="connsiteX504" fmla="*/ 426889 w 1141708"/>
                <a:gd name="connsiteY504" fmla="*/ 276788 h 1712562"/>
                <a:gd name="connsiteX505" fmla="*/ 421852 w 1141708"/>
                <a:gd name="connsiteY505" fmla="*/ 279474 h 1712562"/>
                <a:gd name="connsiteX506" fmla="*/ 373834 w 1141708"/>
                <a:gd name="connsiteY506" fmla="*/ 251939 h 1712562"/>
                <a:gd name="connsiteX507" fmla="*/ 371147 w 1141708"/>
                <a:gd name="connsiteY507" fmla="*/ 251267 h 1712562"/>
                <a:gd name="connsiteX508" fmla="*/ 352007 w 1141708"/>
                <a:gd name="connsiteY508" fmla="*/ 240186 h 1712562"/>
                <a:gd name="connsiteX509" fmla="*/ 349991 w 1141708"/>
                <a:gd name="connsiteY509" fmla="*/ 232462 h 1712562"/>
                <a:gd name="connsiteX510" fmla="*/ 357715 w 1141708"/>
                <a:gd name="connsiteY510" fmla="*/ 230448 h 1712562"/>
                <a:gd name="connsiteX511" fmla="*/ 376856 w 1141708"/>
                <a:gd name="connsiteY511" fmla="*/ 241529 h 1712562"/>
                <a:gd name="connsiteX512" fmla="*/ 378870 w 1141708"/>
                <a:gd name="connsiteY512" fmla="*/ 249252 h 1712562"/>
                <a:gd name="connsiteX513" fmla="*/ 373834 w 1141708"/>
                <a:gd name="connsiteY513" fmla="*/ 251939 h 1712562"/>
                <a:gd name="connsiteX514" fmla="*/ 94451 w 1141708"/>
                <a:gd name="connsiteY514" fmla="*/ 233134 h 1712562"/>
                <a:gd name="connsiteX515" fmla="*/ 88742 w 1141708"/>
                <a:gd name="connsiteY515" fmla="*/ 227426 h 1712562"/>
                <a:gd name="connsiteX516" fmla="*/ 88742 w 1141708"/>
                <a:gd name="connsiteY516" fmla="*/ 205263 h 1712562"/>
                <a:gd name="connsiteX517" fmla="*/ 94451 w 1141708"/>
                <a:gd name="connsiteY517" fmla="*/ 199555 h 1712562"/>
                <a:gd name="connsiteX518" fmla="*/ 100160 w 1141708"/>
                <a:gd name="connsiteY518" fmla="*/ 205263 h 1712562"/>
                <a:gd name="connsiteX519" fmla="*/ 100160 w 1141708"/>
                <a:gd name="connsiteY519" fmla="*/ 227426 h 1712562"/>
                <a:gd name="connsiteX520" fmla="*/ 94451 w 1141708"/>
                <a:gd name="connsiteY520" fmla="*/ 233134 h 1712562"/>
                <a:gd name="connsiteX521" fmla="*/ 325815 w 1141708"/>
                <a:gd name="connsiteY521" fmla="*/ 224404 h 1712562"/>
                <a:gd name="connsiteX522" fmla="*/ 323128 w 1141708"/>
                <a:gd name="connsiteY522" fmla="*/ 223732 h 1712562"/>
                <a:gd name="connsiteX523" fmla="*/ 303987 w 1141708"/>
                <a:gd name="connsiteY523" fmla="*/ 212651 h 1712562"/>
                <a:gd name="connsiteX524" fmla="*/ 301973 w 1141708"/>
                <a:gd name="connsiteY524" fmla="*/ 204927 h 1712562"/>
                <a:gd name="connsiteX525" fmla="*/ 309696 w 1141708"/>
                <a:gd name="connsiteY525" fmla="*/ 202913 h 1712562"/>
                <a:gd name="connsiteX526" fmla="*/ 328837 w 1141708"/>
                <a:gd name="connsiteY526" fmla="*/ 213994 h 1712562"/>
                <a:gd name="connsiteX527" fmla="*/ 330852 w 1141708"/>
                <a:gd name="connsiteY527" fmla="*/ 221717 h 1712562"/>
                <a:gd name="connsiteX528" fmla="*/ 325815 w 1141708"/>
                <a:gd name="connsiteY528" fmla="*/ 224404 h 1712562"/>
                <a:gd name="connsiteX529" fmla="*/ 278131 w 1141708"/>
                <a:gd name="connsiteY529" fmla="*/ 196532 h 1712562"/>
                <a:gd name="connsiteX530" fmla="*/ 275445 w 1141708"/>
                <a:gd name="connsiteY530" fmla="*/ 195861 h 1712562"/>
                <a:gd name="connsiteX531" fmla="*/ 256305 w 1141708"/>
                <a:gd name="connsiteY531" fmla="*/ 184779 h 1712562"/>
                <a:gd name="connsiteX532" fmla="*/ 254290 w 1141708"/>
                <a:gd name="connsiteY532" fmla="*/ 177056 h 1712562"/>
                <a:gd name="connsiteX533" fmla="*/ 262013 w 1141708"/>
                <a:gd name="connsiteY533" fmla="*/ 175042 h 1712562"/>
                <a:gd name="connsiteX534" fmla="*/ 281153 w 1141708"/>
                <a:gd name="connsiteY534" fmla="*/ 186123 h 1712562"/>
                <a:gd name="connsiteX535" fmla="*/ 283168 w 1141708"/>
                <a:gd name="connsiteY535" fmla="*/ 193846 h 1712562"/>
                <a:gd name="connsiteX536" fmla="*/ 278131 w 1141708"/>
                <a:gd name="connsiteY536" fmla="*/ 196532 h 1712562"/>
                <a:gd name="connsiteX537" fmla="*/ 94451 w 1141708"/>
                <a:gd name="connsiteY537" fmla="*/ 177728 h 1712562"/>
                <a:gd name="connsiteX538" fmla="*/ 88742 w 1141708"/>
                <a:gd name="connsiteY538" fmla="*/ 172019 h 1712562"/>
                <a:gd name="connsiteX539" fmla="*/ 88742 w 1141708"/>
                <a:gd name="connsiteY539" fmla="*/ 149857 h 1712562"/>
                <a:gd name="connsiteX540" fmla="*/ 94451 w 1141708"/>
                <a:gd name="connsiteY540" fmla="*/ 144484 h 1712562"/>
                <a:gd name="connsiteX541" fmla="*/ 100160 w 1141708"/>
                <a:gd name="connsiteY541" fmla="*/ 149857 h 1712562"/>
                <a:gd name="connsiteX542" fmla="*/ 100160 w 1141708"/>
                <a:gd name="connsiteY542" fmla="*/ 172019 h 1712562"/>
                <a:gd name="connsiteX543" fmla="*/ 94451 w 1141708"/>
                <a:gd name="connsiteY543" fmla="*/ 177728 h 1712562"/>
                <a:gd name="connsiteX544" fmla="*/ 230113 w 1141708"/>
                <a:gd name="connsiteY544" fmla="*/ 168997 h 1712562"/>
                <a:gd name="connsiteX545" fmla="*/ 227426 w 1141708"/>
                <a:gd name="connsiteY545" fmla="*/ 168326 h 1712562"/>
                <a:gd name="connsiteX546" fmla="*/ 208286 w 1141708"/>
                <a:gd name="connsiteY546" fmla="*/ 157244 h 1712562"/>
                <a:gd name="connsiteX547" fmla="*/ 206270 w 1141708"/>
                <a:gd name="connsiteY547" fmla="*/ 149521 h 1712562"/>
                <a:gd name="connsiteX548" fmla="*/ 213994 w 1141708"/>
                <a:gd name="connsiteY548" fmla="*/ 147506 h 1712562"/>
                <a:gd name="connsiteX549" fmla="*/ 233135 w 1141708"/>
                <a:gd name="connsiteY549" fmla="*/ 158587 h 1712562"/>
                <a:gd name="connsiteX550" fmla="*/ 235149 w 1141708"/>
                <a:gd name="connsiteY550" fmla="*/ 166310 h 1712562"/>
                <a:gd name="connsiteX551" fmla="*/ 230113 w 1141708"/>
                <a:gd name="connsiteY551" fmla="*/ 168997 h 1712562"/>
                <a:gd name="connsiteX552" fmla="*/ 182093 w 1141708"/>
                <a:gd name="connsiteY552" fmla="*/ 141462 h 1712562"/>
                <a:gd name="connsiteX553" fmla="*/ 179407 w 1141708"/>
                <a:gd name="connsiteY553" fmla="*/ 140790 h 1712562"/>
                <a:gd name="connsiteX554" fmla="*/ 160266 w 1141708"/>
                <a:gd name="connsiteY554" fmla="*/ 129709 h 1712562"/>
                <a:gd name="connsiteX555" fmla="*/ 158252 w 1141708"/>
                <a:gd name="connsiteY555" fmla="*/ 121986 h 1712562"/>
                <a:gd name="connsiteX556" fmla="*/ 165975 w 1141708"/>
                <a:gd name="connsiteY556" fmla="*/ 119971 h 1712562"/>
                <a:gd name="connsiteX557" fmla="*/ 185116 w 1141708"/>
                <a:gd name="connsiteY557" fmla="*/ 131052 h 1712562"/>
                <a:gd name="connsiteX558" fmla="*/ 187131 w 1141708"/>
                <a:gd name="connsiteY558" fmla="*/ 138775 h 1712562"/>
                <a:gd name="connsiteX559" fmla="*/ 182093 w 1141708"/>
                <a:gd name="connsiteY559" fmla="*/ 141462 h 1712562"/>
                <a:gd name="connsiteX560" fmla="*/ 94451 w 1141708"/>
                <a:gd name="connsiteY560" fmla="*/ 122321 h 1712562"/>
                <a:gd name="connsiteX561" fmla="*/ 88742 w 1141708"/>
                <a:gd name="connsiteY561" fmla="*/ 116613 h 1712562"/>
                <a:gd name="connsiteX562" fmla="*/ 88742 w 1141708"/>
                <a:gd name="connsiteY562" fmla="*/ 94450 h 1712562"/>
                <a:gd name="connsiteX563" fmla="*/ 94451 w 1141708"/>
                <a:gd name="connsiteY563" fmla="*/ 88742 h 1712562"/>
                <a:gd name="connsiteX564" fmla="*/ 100160 w 1141708"/>
                <a:gd name="connsiteY564" fmla="*/ 94450 h 1712562"/>
                <a:gd name="connsiteX565" fmla="*/ 100160 w 1141708"/>
                <a:gd name="connsiteY565" fmla="*/ 116613 h 1712562"/>
                <a:gd name="connsiteX566" fmla="*/ 94451 w 1141708"/>
                <a:gd name="connsiteY566" fmla="*/ 122321 h 1712562"/>
                <a:gd name="connsiteX567" fmla="*/ 134410 w 1141708"/>
                <a:gd name="connsiteY567" fmla="*/ 113591 h 1712562"/>
                <a:gd name="connsiteX568" fmla="*/ 131723 w 1141708"/>
                <a:gd name="connsiteY568" fmla="*/ 112919 h 1712562"/>
                <a:gd name="connsiteX569" fmla="*/ 112584 w 1141708"/>
                <a:gd name="connsiteY569" fmla="*/ 101838 h 1712562"/>
                <a:gd name="connsiteX570" fmla="*/ 110569 w 1141708"/>
                <a:gd name="connsiteY570" fmla="*/ 94114 h 1712562"/>
                <a:gd name="connsiteX571" fmla="*/ 118292 w 1141708"/>
                <a:gd name="connsiteY571" fmla="*/ 92100 h 1712562"/>
                <a:gd name="connsiteX572" fmla="*/ 137432 w 1141708"/>
                <a:gd name="connsiteY572" fmla="*/ 103181 h 1712562"/>
                <a:gd name="connsiteX573" fmla="*/ 139447 w 1141708"/>
                <a:gd name="connsiteY573" fmla="*/ 110904 h 1712562"/>
                <a:gd name="connsiteX574" fmla="*/ 134410 w 1141708"/>
                <a:gd name="connsiteY574" fmla="*/ 113591 h 1712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Lst>
              <a:rect l="l" t="t" r="r" b="b"/>
              <a:pathLst>
                <a:path w="1141708" h="1712562">
                  <a:moveTo>
                    <a:pt x="1003787" y="1637436"/>
                  </a:moveTo>
                  <a:cubicBezTo>
                    <a:pt x="995728" y="1637436"/>
                    <a:pt x="987670" y="1636092"/>
                    <a:pt x="980282" y="1633406"/>
                  </a:cubicBezTo>
                  <a:cubicBezTo>
                    <a:pt x="977260" y="1632399"/>
                    <a:pt x="975917" y="1629041"/>
                    <a:pt x="976924" y="1626355"/>
                  </a:cubicBezTo>
                  <a:cubicBezTo>
                    <a:pt x="977931" y="1623332"/>
                    <a:pt x="981289" y="1621989"/>
                    <a:pt x="983975" y="1622996"/>
                  </a:cubicBezTo>
                  <a:cubicBezTo>
                    <a:pt x="993714" y="1626355"/>
                    <a:pt x="1004123" y="1627362"/>
                    <a:pt x="1014198" y="1625683"/>
                  </a:cubicBezTo>
                  <a:cubicBezTo>
                    <a:pt x="1017220" y="1625011"/>
                    <a:pt x="1020242" y="1627026"/>
                    <a:pt x="1020577" y="1630048"/>
                  </a:cubicBezTo>
                  <a:cubicBezTo>
                    <a:pt x="1021249" y="1633070"/>
                    <a:pt x="1019235" y="1636092"/>
                    <a:pt x="1016213" y="1636428"/>
                  </a:cubicBezTo>
                  <a:cubicBezTo>
                    <a:pt x="1012182" y="1637100"/>
                    <a:pt x="1007818" y="1637436"/>
                    <a:pt x="1003787" y="1637436"/>
                  </a:cubicBezTo>
                  <a:close/>
                  <a:moveTo>
                    <a:pt x="1045091" y="1622661"/>
                  </a:moveTo>
                  <a:cubicBezTo>
                    <a:pt x="1043412" y="1622661"/>
                    <a:pt x="1041732" y="1621989"/>
                    <a:pt x="1040725" y="1620646"/>
                  </a:cubicBezTo>
                  <a:cubicBezTo>
                    <a:pt x="1038710" y="1618295"/>
                    <a:pt x="1039047" y="1614601"/>
                    <a:pt x="1041397" y="1612922"/>
                  </a:cubicBezTo>
                  <a:cubicBezTo>
                    <a:pt x="1046769" y="1608557"/>
                    <a:pt x="1051471" y="1603520"/>
                    <a:pt x="1054829" y="1597812"/>
                  </a:cubicBezTo>
                  <a:cubicBezTo>
                    <a:pt x="1056508" y="1595125"/>
                    <a:pt x="1059866" y="1594453"/>
                    <a:pt x="1062552" y="1596133"/>
                  </a:cubicBezTo>
                  <a:cubicBezTo>
                    <a:pt x="1065239" y="1597812"/>
                    <a:pt x="1065910" y="1601170"/>
                    <a:pt x="1064231" y="1603856"/>
                  </a:cubicBezTo>
                  <a:cubicBezTo>
                    <a:pt x="1060202" y="1610572"/>
                    <a:pt x="1054829" y="1616616"/>
                    <a:pt x="1048449" y="1621653"/>
                  </a:cubicBezTo>
                  <a:cubicBezTo>
                    <a:pt x="1047441" y="1622325"/>
                    <a:pt x="1046434" y="1622661"/>
                    <a:pt x="1045091" y="1622661"/>
                  </a:cubicBezTo>
                  <a:close/>
                  <a:moveTo>
                    <a:pt x="952747" y="1617960"/>
                  </a:moveTo>
                  <a:cubicBezTo>
                    <a:pt x="951739" y="1617960"/>
                    <a:pt x="950732" y="1617624"/>
                    <a:pt x="950061" y="1617288"/>
                  </a:cubicBezTo>
                  <a:lnTo>
                    <a:pt x="930920" y="1606207"/>
                  </a:lnTo>
                  <a:cubicBezTo>
                    <a:pt x="928233" y="1604527"/>
                    <a:pt x="927226" y="1601170"/>
                    <a:pt x="928905" y="1598483"/>
                  </a:cubicBezTo>
                  <a:cubicBezTo>
                    <a:pt x="930584" y="1595797"/>
                    <a:pt x="933942" y="1594790"/>
                    <a:pt x="936628" y="1596469"/>
                  </a:cubicBezTo>
                  <a:lnTo>
                    <a:pt x="955769" y="1607550"/>
                  </a:lnTo>
                  <a:cubicBezTo>
                    <a:pt x="958456" y="1609229"/>
                    <a:pt x="959463" y="1612587"/>
                    <a:pt x="957783" y="1615273"/>
                  </a:cubicBezTo>
                  <a:cubicBezTo>
                    <a:pt x="956441" y="1616952"/>
                    <a:pt x="954761" y="1617960"/>
                    <a:pt x="952747" y="1617960"/>
                  </a:cubicBezTo>
                  <a:close/>
                  <a:moveTo>
                    <a:pt x="905064" y="1590424"/>
                  </a:moveTo>
                  <a:cubicBezTo>
                    <a:pt x="904056" y="1590424"/>
                    <a:pt x="903048" y="1590088"/>
                    <a:pt x="902377" y="1589752"/>
                  </a:cubicBezTo>
                  <a:lnTo>
                    <a:pt x="883236" y="1578671"/>
                  </a:lnTo>
                  <a:cubicBezTo>
                    <a:pt x="880550" y="1576992"/>
                    <a:pt x="879543" y="1573634"/>
                    <a:pt x="881222" y="1570948"/>
                  </a:cubicBezTo>
                  <a:cubicBezTo>
                    <a:pt x="882901" y="1568261"/>
                    <a:pt x="886258" y="1567254"/>
                    <a:pt x="888945" y="1568933"/>
                  </a:cubicBezTo>
                  <a:lnTo>
                    <a:pt x="908086" y="1580014"/>
                  </a:lnTo>
                  <a:cubicBezTo>
                    <a:pt x="910772" y="1581694"/>
                    <a:pt x="911779" y="1585051"/>
                    <a:pt x="910101" y="1587738"/>
                  </a:cubicBezTo>
                  <a:cubicBezTo>
                    <a:pt x="908757" y="1589417"/>
                    <a:pt x="906743" y="1590424"/>
                    <a:pt x="905064" y="1590424"/>
                  </a:cubicBezTo>
                  <a:close/>
                  <a:moveTo>
                    <a:pt x="1069268" y="1574978"/>
                  </a:moveTo>
                  <a:cubicBezTo>
                    <a:pt x="1065910" y="1574978"/>
                    <a:pt x="1063559" y="1572291"/>
                    <a:pt x="1063895" y="1569269"/>
                  </a:cubicBezTo>
                  <a:cubicBezTo>
                    <a:pt x="1063895" y="1568261"/>
                    <a:pt x="1063895" y="1567254"/>
                    <a:pt x="1063895" y="1566247"/>
                  </a:cubicBezTo>
                  <a:lnTo>
                    <a:pt x="1063895" y="1547442"/>
                  </a:lnTo>
                  <a:cubicBezTo>
                    <a:pt x="1063895" y="1544420"/>
                    <a:pt x="1066246" y="1542069"/>
                    <a:pt x="1069604" y="1542069"/>
                  </a:cubicBezTo>
                  <a:cubicBezTo>
                    <a:pt x="1072626" y="1542069"/>
                    <a:pt x="1075312" y="1544420"/>
                    <a:pt x="1075312" y="1547442"/>
                  </a:cubicBezTo>
                  <a:lnTo>
                    <a:pt x="1075312" y="1566247"/>
                  </a:lnTo>
                  <a:cubicBezTo>
                    <a:pt x="1075312" y="1567590"/>
                    <a:pt x="1075312" y="1568597"/>
                    <a:pt x="1075312" y="1569605"/>
                  </a:cubicBezTo>
                  <a:cubicBezTo>
                    <a:pt x="1074641" y="1572627"/>
                    <a:pt x="1072290" y="1574978"/>
                    <a:pt x="1069268" y="1574978"/>
                  </a:cubicBezTo>
                  <a:close/>
                  <a:moveTo>
                    <a:pt x="857044" y="1562889"/>
                  </a:moveTo>
                  <a:cubicBezTo>
                    <a:pt x="856037" y="1562889"/>
                    <a:pt x="855030" y="1562553"/>
                    <a:pt x="854358" y="1562217"/>
                  </a:cubicBezTo>
                  <a:lnTo>
                    <a:pt x="835218" y="1551136"/>
                  </a:lnTo>
                  <a:cubicBezTo>
                    <a:pt x="832532" y="1549457"/>
                    <a:pt x="831524" y="1546099"/>
                    <a:pt x="833203" y="1543413"/>
                  </a:cubicBezTo>
                  <a:cubicBezTo>
                    <a:pt x="834882" y="1540726"/>
                    <a:pt x="838240" y="1539719"/>
                    <a:pt x="840927" y="1541398"/>
                  </a:cubicBezTo>
                  <a:lnTo>
                    <a:pt x="860066" y="1552479"/>
                  </a:lnTo>
                  <a:cubicBezTo>
                    <a:pt x="862753" y="1554158"/>
                    <a:pt x="863761" y="1557516"/>
                    <a:pt x="862081" y="1560203"/>
                  </a:cubicBezTo>
                  <a:cubicBezTo>
                    <a:pt x="860739" y="1561882"/>
                    <a:pt x="859059" y="1562889"/>
                    <a:pt x="857044" y="1562889"/>
                  </a:cubicBezTo>
                  <a:close/>
                  <a:moveTo>
                    <a:pt x="809026" y="1535018"/>
                  </a:moveTo>
                  <a:cubicBezTo>
                    <a:pt x="808018" y="1535018"/>
                    <a:pt x="807011" y="1534682"/>
                    <a:pt x="806340" y="1534346"/>
                  </a:cubicBezTo>
                  <a:lnTo>
                    <a:pt x="787199" y="1523265"/>
                  </a:lnTo>
                  <a:cubicBezTo>
                    <a:pt x="784512" y="1521586"/>
                    <a:pt x="783505" y="1518228"/>
                    <a:pt x="785184" y="1515542"/>
                  </a:cubicBezTo>
                  <a:cubicBezTo>
                    <a:pt x="786863" y="1512855"/>
                    <a:pt x="790221" y="1511848"/>
                    <a:pt x="792907" y="1513527"/>
                  </a:cubicBezTo>
                  <a:lnTo>
                    <a:pt x="812048" y="1524608"/>
                  </a:lnTo>
                  <a:cubicBezTo>
                    <a:pt x="814735" y="1526287"/>
                    <a:pt x="815742" y="1529645"/>
                    <a:pt x="814062" y="1532331"/>
                  </a:cubicBezTo>
                  <a:cubicBezTo>
                    <a:pt x="812720" y="1534010"/>
                    <a:pt x="811040" y="1535018"/>
                    <a:pt x="809026" y="1535018"/>
                  </a:cubicBezTo>
                  <a:close/>
                  <a:moveTo>
                    <a:pt x="1069604" y="1519571"/>
                  </a:moveTo>
                  <a:cubicBezTo>
                    <a:pt x="1066582" y="1519571"/>
                    <a:pt x="1063895" y="1517221"/>
                    <a:pt x="1063895" y="1514198"/>
                  </a:cubicBezTo>
                  <a:lnTo>
                    <a:pt x="1063895" y="1492036"/>
                  </a:lnTo>
                  <a:cubicBezTo>
                    <a:pt x="1063895" y="1489013"/>
                    <a:pt x="1066246" y="1486327"/>
                    <a:pt x="1069604" y="1486327"/>
                  </a:cubicBezTo>
                  <a:cubicBezTo>
                    <a:pt x="1072626" y="1486327"/>
                    <a:pt x="1075312" y="1488678"/>
                    <a:pt x="1075312" y="1492036"/>
                  </a:cubicBezTo>
                  <a:lnTo>
                    <a:pt x="1075312" y="1514198"/>
                  </a:lnTo>
                  <a:cubicBezTo>
                    <a:pt x="1074977" y="1517221"/>
                    <a:pt x="1072626" y="1519571"/>
                    <a:pt x="1069604" y="1519571"/>
                  </a:cubicBezTo>
                  <a:close/>
                  <a:moveTo>
                    <a:pt x="761342" y="1507482"/>
                  </a:moveTo>
                  <a:cubicBezTo>
                    <a:pt x="760335" y="1507482"/>
                    <a:pt x="759327" y="1507147"/>
                    <a:pt x="758656" y="1506811"/>
                  </a:cubicBezTo>
                  <a:lnTo>
                    <a:pt x="739516" y="1495730"/>
                  </a:lnTo>
                  <a:cubicBezTo>
                    <a:pt x="736830" y="1494051"/>
                    <a:pt x="735822" y="1490692"/>
                    <a:pt x="737501" y="1488006"/>
                  </a:cubicBezTo>
                  <a:cubicBezTo>
                    <a:pt x="739180" y="1485320"/>
                    <a:pt x="742538" y="1484312"/>
                    <a:pt x="745225" y="1485991"/>
                  </a:cubicBezTo>
                  <a:lnTo>
                    <a:pt x="764365" y="1497073"/>
                  </a:lnTo>
                  <a:cubicBezTo>
                    <a:pt x="767051" y="1498752"/>
                    <a:pt x="768058" y="1502109"/>
                    <a:pt x="766380" y="1504796"/>
                  </a:cubicBezTo>
                  <a:cubicBezTo>
                    <a:pt x="765036" y="1506475"/>
                    <a:pt x="763022" y="1507482"/>
                    <a:pt x="761342" y="1507482"/>
                  </a:cubicBezTo>
                  <a:close/>
                  <a:moveTo>
                    <a:pt x="713323" y="1479611"/>
                  </a:moveTo>
                  <a:cubicBezTo>
                    <a:pt x="712316" y="1479611"/>
                    <a:pt x="711309" y="1479275"/>
                    <a:pt x="710637" y="1478940"/>
                  </a:cubicBezTo>
                  <a:lnTo>
                    <a:pt x="691497" y="1467859"/>
                  </a:lnTo>
                  <a:cubicBezTo>
                    <a:pt x="688811" y="1466515"/>
                    <a:pt x="687804" y="1462821"/>
                    <a:pt x="689482" y="1460135"/>
                  </a:cubicBezTo>
                  <a:cubicBezTo>
                    <a:pt x="690826" y="1457449"/>
                    <a:pt x="694519" y="1456441"/>
                    <a:pt x="697206" y="1458120"/>
                  </a:cubicBezTo>
                  <a:lnTo>
                    <a:pt x="716345" y="1469201"/>
                  </a:lnTo>
                  <a:cubicBezTo>
                    <a:pt x="719032" y="1470545"/>
                    <a:pt x="720040" y="1474239"/>
                    <a:pt x="718360" y="1476925"/>
                  </a:cubicBezTo>
                  <a:cubicBezTo>
                    <a:pt x="717018" y="1478940"/>
                    <a:pt x="715338" y="1479611"/>
                    <a:pt x="713323" y="1479611"/>
                  </a:cubicBezTo>
                  <a:close/>
                  <a:moveTo>
                    <a:pt x="1069604" y="1464165"/>
                  </a:moveTo>
                  <a:cubicBezTo>
                    <a:pt x="1066582" y="1464165"/>
                    <a:pt x="1063895" y="1461814"/>
                    <a:pt x="1063895" y="1458792"/>
                  </a:cubicBezTo>
                  <a:lnTo>
                    <a:pt x="1063895" y="1436629"/>
                  </a:lnTo>
                  <a:cubicBezTo>
                    <a:pt x="1063895" y="1433607"/>
                    <a:pt x="1066246" y="1431256"/>
                    <a:pt x="1069604" y="1431256"/>
                  </a:cubicBezTo>
                  <a:cubicBezTo>
                    <a:pt x="1072626" y="1431256"/>
                    <a:pt x="1075312" y="1433607"/>
                    <a:pt x="1075312" y="1436629"/>
                  </a:cubicBezTo>
                  <a:lnTo>
                    <a:pt x="1075312" y="1458792"/>
                  </a:lnTo>
                  <a:cubicBezTo>
                    <a:pt x="1074977" y="1461814"/>
                    <a:pt x="1072626" y="1464165"/>
                    <a:pt x="1069604" y="1464165"/>
                  </a:cubicBezTo>
                  <a:close/>
                  <a:moveTo>
                    <a:pt x="665305" y="1452076"/>
                  </a:moveTo>
                  <a:cubicBezTo>
                    <a:pt x="664297" y="1452076"/>
                    <a:pt x="663290" y="1451740"/>
                    <a:pt x="662619" y="1451404"/>
                  </a:cubicBezTo>
                  <a:lnTo>
                    <a:pt x="643478" y="1440323"/>
                  </a:lnTo>
                  <a:cubicBezTo>
                    <a:pt x="640791" y="1438980"/>
                    <a:pt x="639784" y="1435286"/>
                    <a:pt x="641463" y="1432600"/>
                  </a:cubicBezTo>
                  <a:cubicBezTo>
                    <a:pt x="643142" y="1429913"/>
                    <a:pt x="646164" y="1428906"/>
                    <a:pt x="649186" y="1430585"/>
                  </a:cubicBezTo>
                  <a:lnTo>
                    <a:pt x="668327" y="1441666"/>
                  </a:lnTo>
                  <a:cubicBezTo>
                    <a:pt x="671014" y="1443009"/>
                    <a:pt x="672021" y="1446703"/>
                    <a:pt x="670341" y="1449390"/>
                  </a:cubicBezTo>
                  <a:cubicBezTo>
                    <a:pt x="668998" y="1451069"/>
                    <a:pt x="667319" y="1452076"/>
                    <a:pt x="665305" y="1452076"/>
                  </a:cubicBezTo>
                  <a:close/>
                  <a:moveTo>
                    <a:pt x="617621" y="1424540"/>
                  </a:moveTo>
                  <a:cubicBezTo>
                    <a:pt x="616614" y="1424540"/>
                    <a:pt x="615606" y="1424205"/>
                    <a:pt x="614935" y="1423869"/>
                  </a:cubicBezTo>
                  <a:lnTo>
                    <a:pt x="595795" y="1412788"/>
                  </a:lnTo>
                  <a:cubicBezTo>
                    <a:pt x="593109" y="1411444"/>
                    <a:pt x="592101" y="1407751"/>
                    <a:pt x="593780" y="1405064"/>
                  </a:cubicBezTo>
                  <a:cubicBezTo>
                    <a:pt x="595460" y="1402378"/>
                    <a:pt x="598482" y="1401370"/>
                    <a:pt x="601504" y="1403049"/>
                  </a:cubicBezTo>
                  <a:lnTo>
                    <a:pt x="620644" y="1414131"/>
                  </a:lnTo>
                  <a:cubicBezTo>
                    <a:pt x="623330" y="1415474"/>
                    <a:pt x="624338" y="1419168"/>
                    <a:pt x="622659" y="1421854"/>
                  </a:cubicBezTo>
                  <a:cubicBezTo>
                    <a:pt x="621315" y="1423533"/>
                    <a:pt x="619301" y="1424540"/>
                    <a:pt x="617621" y="1424540"/>
                  </a:cubicBezTo>
                  <a:close/>
                  <a:moveTo>
                    <a:pt x="1069604" y="1409094"/>
                  </a:moveTo>
                  <a:cubicBezTo>
                    <a:pt x="1066582" y="1409094"/>
                    <a:pt x="1063895" y="1406743"/>
                    <a:pt x="1063895" y="1403386"/>
                  </a:cubicBezTo>
                  <a:lnTo>
                    <a:pt x="1063895" y="1381223"/>
                  </a:lnTo>
                  <a:cubicBezTo>
                    <a:pt x="1063895" y="1378201"/>
                    <a:pt x="1066246" y="1375514"/>
                    <a:pt x="1069604" y="1375514"/>
                  </a:cubicBezTo>
                  <a:cubicBezTo>
                    <a:pt x="1072626" y="1375514"/>
                    <a:pt x="1075312" y="1377865"/>
                    <a:pt x="1075312" y="1381223"/>
                  </a:cubicBezTo>
                  <a:lnTo>
                    <a:pt x="1075312" y="1403386"/>
                  </a:lnTo>
                  <a:cubicBezTo>
                    <a:pt x="1074977" y="1406408"/>
                    <a:pt x="1072626" y="1409094"/>
                    <a:pt x="1069604" y="1409094"/>
                  </a:cubicBezTo>
                  <a:close/>
                  <a:moveTo>
                    <a:pt x="569603" y="1396669"/>
                  </a:moveTo>
                  <a:cubicBezTo>
                    <a:pt x="568595" y="1396669"/>
                    <a:pt x="567588" y="1396334"/>
                    <a:pt x="566917" y="1395998"/>
                  </a:cubicBezTo>
                  <a:lnTo>
                    <a:pt x="547776" y="1384917"/>
                  </a:lnTo>
                  <a:cubicBezTo>
                    <a:pt x="545090" y="1383573"/>
                    <a:pt x="544083" y="1379879"/>
                    <a:pt x="545761" y="1377194"/>
                  </a:cubicBezTo>
                  <a:cubicBezTo>
                    <a:pt x="547105" y="1374507"/>
                    <a:pt x="550462" y="1373500"/>
                    <a:pt x="553485" y="1375178"/>
                  </a:cubicBezTo>
                  <a:lnTo>
                    <a:pt x="572625" y="1386260"/>
                  </a:lnTo>
                  <a:cubicBezTo>
                    <a:pt x="575312" y="1387603"/>
                    <a:pt x="576319" y="1391297"/>
                    <a:pt x="574639" y="1393983"/>
                  </a:cubicBezTo>
                  <a:cubicBezTo>
                    <a:pt x="573297" y="1395662"/>
                    <a:pt x="571617" y="1396669"/>
                    <a:pt x="569603" y="1396669"/>
                  </a:cubicBezTo>
                  <a:close/>
                  <a:moveTo>
                    <a:pt x="521584" y="1369134"/>
                  </a:moveTo>
                  <a:cubicBezTo>
                    <a:pt x="520576" y="1369134"/>
                    <a:pt x="519569" y="1368799"/>
                    <a:pt x="518898" y="1368462"/>
                  </a:cubicBezTo>
                  <a:lnTo>
                    <a:pt x="499757" y="1357381"/>
                  </a:lnTo>
                  <a:cubicBezTo>
                    <a:pt x="497070" y="1355702"/>
                    <a:pt x="496063" y="1352344"/>
                    <a:pt x="497743" y="1349658"/>
                  </a:cubicBezTo>
                  <a:cubicBezTo>
                    <a:pt x="499421" y="1346972"/>
                    <a:pt x="502779" y="1345964"/>
                    <a:pt x="505465" y="1347643"/>
                  </a:cubicBezTo>
                  <a:lnTo>
                    <a:pt x="524606" y="1358725"/>
                  </a:lnTo>
                  <a:cubicBezTo>
                    <a:pt x="527293" y="1360404"/>
                    <a:pt x="528300" y="1363761"/>
                    <a:pt x="526621" y="1366448"/>
                  </a:cubicBezTo>
                  <a:cubicBezTo>
                    <a:pt x="525277" y="1368127"/>
                    <a:pt x="523599" y="1369134"/>
                    <a:pt x="521584" y="1369134"/>
                  </a:cubicBezTo>
                  <a:close/>
                  <a:moveTo>
                    <a:pt x="1069604" y="1353687"/>
                  </a:moveTo>
                  <a:cubicBezTo>
                    <a:pt x="1066582" y="1353687"/>
                    <a:pt x="1063895" y="1351337"/>
                    <a:pt x="1063895" y="1348315"/>
                  </a:cubicBezTo>
                  <a:lnTo>
                    <a:pt x="1063895" y="1326152"/>
                  </a:lnTo>
                  <a:cubicBezTo>
                    <a:pt x="1063895" y="1323130"/>
                    <a:pt x="1066246" y="1320779"/>
                    <a:pt x="1069604" y="1320779"/>
                  </a:cubicBezTo>
                  <a:cubicBezTo>
                    <a:pt x="1072626" y="1320779"/>
                    <a:pt x="1075312" y="1323130"/>
                    <a:pt x="1075312" y="1326152"/>
                  </a:cubicBezTo>
                  <a:lnTo>
                    <a:pt x="1075312" y="1348315"/>
                  </a:lnTo>
                  <a:cubicBezTo>
                    <a:pt x="1074977" y="1351337"/>
                    <a:pt x="1072626" y="1353687"/>
                    <a:pt x="1069604" y="1353687"/>
                  </a:cubicBezTo>
                  <a:close/>
                  <a:moveTo>
                    <a:pt x="473900" y="1341599"/>
                  </a:moveTo>
                  <a:cubicBezTo>
                    <a:pt x="472893" y="1341599"/>
                    <a:pt x="471886" y="1341263"/>
                    <a:pt x="471214" y="1340927"/>
                  </a:cubicBezTo>
                  <a:lnTo>
                    <a:pt x="452074" y="1329846"/>
                  </a:lnTo>
                  <a:cubicBezTo>
                    <a:pt x="449388" y="1328167"/>
                    <a:pt x="448380" y="1324809"/>
                    <a:pt x="450059" y="1322122"/>
                  </a:cubicBezTo>
                  <a:cubicBezTo>
                    <a:pt x="451739" y="1319436"/>
                    <a:pt x="455096" y="1318429"/>
                    <a:pt x="457783" y="1320108"/>
                  </a:cubicBezTo>
                  <a:lnTo>
                    <a:pt x="476923" y="1331189"/>
                  </a:lnTo>
                  <a:cubicBezTo>
                    <a:pt x="479609" y="1332868"/>
                    <a:pt x="480617" y="1336226"/>
                    <a:pt x="478938" y="1338912"/>
                  </a:cubicBezTo>
                  <a:cubicBezTo>
                    <a:pt x="477595" y="1340591"/>
                    <a:pt x="475580" y="1341599"/>
                    <a:pt x="473900" y="1341599"/>
                  </a:cubicBezTo>
                  <a:close/>
                  <a:moveTo>
                    <a:pt x="425882" y="1313727"/>
                  </a:moveTo>
                  <a:cubicBezTo>
                    <a:pt x="424874" y="1313727"/>
                    <a:pt x="423867" y="1313392"/>
                    <a:pt x="423196" y="1313056"/>
                  </a:cubicBezTo>
                  <a:lnTo>
                    <a:pt x="404055" y="1301975"/>
                  </a:lnTo>
                  <a:cubicBezTo>
                    <a:pt x="401369" y="1300296"/>
                    <a:pt x="400361" y="1296938"/>
                    <a:pt x="402040" y="1294252"/>
                  </a:cubicBezTo>
                  <a:cubicBezTo>
                    <a:pt x="403719" y="1291565"/>
                    <a:pt x="407077" y="1290558"/>
                    <a:pt x="409764" y="1292237"/>
                  </a:cubicBezTo>
                  <a:lnTo>
                    <a:pt x="428904" y="1303318"/>
                  </a:lnTo>
                  <a:cubicBezTo>
                    <a:pt x="431591" y="1304997"/>
                    <a:pt x="432598" y="1308355"/>
                    <a:pt x="430918" y="1311042"/>
                  </a:cubicBezTo>
                  <a:cubicBezTo>
                    <a:pt x="429576" y="1313056"/>
                    <a:pt x="427896" y="1313727"/>
                    <a:pt x="425882" y="1313727"/>
                  </a:cubicBezTo>
                  <a:close/>
                  <a:moveTo>
                    <a:pt x="1069604" y="1298281"/>
                  </a:moveTo>
                  <a:cubicBezTo>
                    <a:pt x="1066582" y="1298281"/>
                    <a:pt x="1063895" y="1295930"/>
                    <a:pt x="1063895" y="1292573"/>
                  </a:cubicBezTo>
                  <a:lnTo>
                    <a:pt x="1063895" y="1270410"/>
                  </a:lnTo>
                  <a:cubicBezTo>
                    <a:pt x="1063895" y="1267388"/>
                    <a:pt x="1066246" y="1264701"/>
                    <a:pt x="1069604" y="1264701"/>
                  </a:cubicBezTo>
                  <a:cubicBezTo>
                    <a:pt x="1072626" y="1264701"/>
                    <a:pt x="1075312" y="1267052"/>
                    <a:pt x="1075312" y="1270410"/>
                  </a:cubicBezTo>
                  <a:lnTo>
                    <a:pt x="1075312" y="1292573"/>
                  </a:lnTo>
                  <a:cubicBezTo>
                    <a:pt x="1074977" y="1295930"/>
                    <a:pt x="1072626" y="1298281"/>
                    <a:pt x="1069604" y="1298281"/>
                  </a:cubicBezTo>
                  <a:close/>
                  <a:moveTo>
                    <a:pt x="377863" y="1286192"/>
                  </a:moveTo>
                  <a:cubicBezTo>
                    <a:pt x="376856" y="1286192"/>
                    <a:pt x="375848" y="1285857"/>
                    <a:pt x="375176" y="1285521"/>
                  </a:cubicBezTo>
                  <a:lnTo>
                    <a:pt x="356036" y="1274439"/>
                  </a:lnTo>
                  <a:cubicBezTo>
                    <a:pt x="353349" y="1272761"/>
                    <a:pt x="352342" y="1269403"/>
                    <a:pt x="354022" y="1266716"/>
                  </a:cubicBezTo>
                  <a:cubicBezTo>
                    <a:pt x="355700" y="1264030"/>
                    <a:pt x="359058" y="1263022"/>
                    <a:pt x="361744" y="1264701"/>
                  </a:cubicBezTo>
                  <a:lnTo>
                    <a:pt x="380885" y="1275783"/>
                  </a:lnTo>
                  <a:cubicBezTo>
                    <a:pt x="383571" y="1277462"/>
                    <a:pt x="384579" y="1280820"/>
                    <a:pt x="382900" y="1283506"/>
                  </a:cubicBezTo>
                  <a:cubicBezTo>
                    <a:pt x="381556" y="1285185"/>
                    <a:pt x="379878" y="1286192"/>
                    <a:pt x="377863" y="1286192"/>
                  </a:cubicBezTo>
                  <a:close/>
                  <a:moveTo>
                    <a:pt x="330179" y="1258657"/>
                  </a:moveTo>
                  <a:cubicBezTo>
                    <a:pt x="329172" y="1258657"/>
                    <a:pt x="328165" y="1258321"/>
                    <a:pt x="327493" y="1257986"/>
                  </a:cubicBezTo>
                  <a:lnTo>
                    <a:pt x="308353" y="1246904"/>
                  </a:lnTo>
                  <a:cubicBezTo>
                    <a:pt x="305667" y="1245225"/>
                    <a:pt x="304660" y="1241867"/>
                    <a:pt x="306338" y="1239181"/>
                  </a:cubicBezTo>
                  <a:cubicBezTo>
                    <a:pt x="308017" y="1236495"/>
                    <a:pt x="311375" y="1235487"/>
                    <a:pt x="314062" y="1237166"/>
                  </a:cubicBezTo>
                  <a:lnTo>
                    <a:pt x="333201" y="1248247"/>
                  </a:lnTo>
                  <a:cubicBezTo>
                    <a:pt x="335888" y="1249926"/>
                    <a:pt x="336896" y="1253284"/>
                    <a:pt x="335217" y="1255971"/>
                  </a:cubicBezTo>
                  <a:cubicBezTo>
                    <a:pt x="333874" y="1257650"/>
                    <a:pt x="331859" y="1258657"/>
                    <a:pt x="330179" y="1258657"/>
                  </a:cubicBezTo>
                  <a:close/>
                  <a:moveTo>
                    <a:pt x="1069604" y="1242875"/>
                  </a:moveTo>
                  <a:cubicBezTo>
                    <a:pt x="1066582" y="1242875"/>
                    <a:pt x="1063895" y="1240524"/>
                    <a:pt x="1063895" y="1237502"/>
                  </a:cubicBezTo>
                  <a:lnTo>
                    <a:pt x="1063895" y="1215339"/>
                  </a:lnTo>
                  <a:cubicBezTo>
                    <a:pt x="1063895" y="1212317"/>
                    <a:pt x="1066246" y="1209966"/>
                    <a:pt x="1069604" y="1209966"/>
                  </a:cubicBezTo>
                  <a:cubicBezTo>
                    <a:pt x="1072626" y="1209966"/>
                    <a:pt x="1075312" y="1212317"/>
                    <a:pt x="1075312" y="1215339"/>
                  </a:cubicBezTo>
                  <a:lnTo>
                    <a:pt x="1075312" y="1237502"/>
                  </a:lnTo>
                  <a:cubicBezTo>
                    <a:pt x="1074977" y="1240524"/>
                    <a:pt x="1072626" y="1242875"/>
                    <a:pt x="1069604" y="1242875"/>
                  </a:cubicBezTo>
                  <a:close/>
                  <a:moveTo>
                    <a:pt x="282161" y="1230786"/>
                  </a:moveTo>
                  <a:cubicBezTo>
                    <a:pt x="281153" y="1230786"/>
                    <a:pt x="280146" y="1230450"/>
                    <a:pt x="279475" y="1230114"/>
                  </a:cubicBezTo>
                  <a:lnTo>
                    <a:pt x="260334" y="1219033"/>
                  </a:lnTo>
                  <a:cubicBezTo>
                    <a:pt x="257647" y="1217354"/>
                    <a:pt x="256640" y="1213996"/>
                    <a:pt x="258319" y="1211310"/>
                  </a:cubicBezTo>
                  <a:cubicBezTo>
                    <a:pt x="259998" y="1208623"/>
                    <a:pt x="263356" y="1207616"/>
                    <a:pt x="266042" y="1209295"/>
                  </a:cubicBezTo>
                  <a:lnTo>
                    <a:pt x="285183" y="1220376"/>
                  </a:lnTo>
                  <a:cubicBezTo>
                    <a:pt x="287870" y="1222055"/>
                    <a:pt x="288877" y="1225413"/>
                    <a:pt x="287197" y="1228100"/>
                  </a:cubicBezTo>
                  <a:cubicBezTo>
                    <a:pt x="285855" y="1229778"/>
                    <a:pt x="284175" y="1230786"/>
                    <a:pt x="282161" y="1230786"/>
                  </a:cubicBezTo>
                  <a:close/>
                  <a:moveTo>
                    <a:pt x="234142" y="1203251"/>
                  </a:moveTo>
                  <a:cubicBezTo>
                    <a:pt x="233135" y="1203251"/>
                    <a:pt x="232127" y="1202915"/>
                    <a:pt x="231455" y="1202579"/>
                  </a:cubicBezTo>
                  <a:lnTo>
                    <a:pt x="212315" y="1191498"/>
                  </a:lnTo>
                  <a:cubicBezTo>
                    <a:pt x="209629" y="1189819"/>
                    <a:pt x="208621" y="1186461"/>
                    <a:pt x="210301" y="1183774"/>
                  </a:cubicBezTo>
                  <a:cubicBezTo>
                    <a:pt x="211979" y="1181088"/>
                    <a:pt x="215337" y="1180081"/>
                    <a:pt x="218023" y="1181760"/>
                  </a:cubicBezTo>
                  <a:lnTo>
                    <a:pt x="237164" y="1192841"/>
                  </a:lnTo>
                  <a:cubicBezTo>
                    <a:pt x="239850" y="1194520"/>
                    <a:pt x="240857" y="1197878"/>
                    <a:pt x="239179" y="1200564"/>
                  </a:cubicBezTo>
                  <a:cubicBezTo>
                    <a:pt x="237835" y="1202243"/>
                    <a:pt x="236157" y="1203251"/>
                    <a:pt x="234142" y="1203251"/>
                  </a:cubicBezTo>
                  <a:close/>
                  <a:moveTo>
                    <a:pt x="1069604" y="1187804"/>
                  </a:moveTo>
                  <a:cubicBezTo>
                    <a:pt x="1066582" y="1187804"/>
                    <a:pt x="1063895" y="1185453"/>
                    <a:pt x="1063895" y="1182095"/>
                  </a:cubicBezTo>
                  <a:lnTo>
                    <a:pt x="1063895" y="1159933"/>
                  </a:lnTo>
                  <a:cubicBezTo>
                    <a:pt x="1063895" y="1156911"/>
                    <a:pt x="1066246" y="1154224"/>
                    <a:pt x="1069604" y="1154224"/>
                  </a:cubicBezTo>
                  <a:cubicBezTo>
                    <a:pt x="1072626" y="1154224"/>
                    <a:pt x="1075312" y="1156575"/>
                    <a:pt x="1075312" y="1159933"/>
                  </a:cubicBezTo>
                  <a:lnTo>
                    <a:pt x="1075312" y="1182095"/>
                  </a:lnTo>
                  <a:cubicBezTo>
                    <a:pt x="1074977" y="1185118"/>
                    <a:pt x="1072626" y="1187804"/>
                    <a:pt x="1069604" y="1187804"/>
                  </a:cubicBezTo>
                  <a:close/>
                  <a:moveTo>
                    <a:pt x="186458" y="1175716"/>
                  </a:moveTo>
                  <a:cubicBezTo>
                    <a:pt x="185451" y="1175716"/>
                    <a:pt x="184444" y="1175379"/>
                    <a:pt x="183773" y="1175044"/>
                  </a:cubicBezTo>
                  <a:lnTo>
                    <a:pt x="164632" y="1163962"/>
                  </a:lnTo>
                  <a:cubicBezTo>
                    <a:pt x="161946" y="1162619"/>
                    <a:pt x="160939" y="1158926"/>
                    <a:pt x="162617" y="1156239"/>
                  </a:cubicBezTo>
                  <a:cubicBezTo>
                    <a:pt x="163961" y="1153553"/>
                    <a:pt x="167654" y="1152546"/>
                    <a:pt x="170341" y="1154224"/>
                  </a:cubicBezTo>
                  <a:lnTo>
                    <a:pt x="189481" y="1165305"/>
                  </a:lnTo>
                  <a:cubicBezTo>
                    <a:pt x="192167" y="1166649"/>
                    <a:pt x="193175" y="1170343"/>
                    <a:pt x="191496" y="1173029"/>
                  </a:cubicBezTo>
                  <a:cubicBezTo>
                    <a:pt x="190153" y="1174708"/>
                    <a:pt x="188138" y="1175716"/>
                    <a:pt x="186458" y="1175716"/>
                  </a:cubicBezTo>
                  <a:close/>
                  <a:moveTo>
                    <a:pt x="138440" y="1147844"/>
                  </a:moveTo>
                  <a:cubicBezTo>
                    <a:pt x="137432" y="1147844"/>
                    <a:pt x="136425" y="1147508"/>
                    <a:pt x="135754" y="1147173"/>
                  </a:cubicBezTo>
                  <a:lnTo>
                    <a:pt x="116613" y="1136091"/>
                  </a:lnTo>
                  <a:cubicBezTo>
                    <a:pt x="113926" y="1134748"/>
                    <a:pt x="112919" y="1131055"/>
                    <a:pt x="114599" y="1128368"/>
                  </a:cubicBezTo>
                  <a:cubicBezTo>
                    <a:pt x="115942" y="1125682"/>
                    <a:pt x="119635" y="1124674"/>
                    <a:pt x="122321" y="1126353"/>
                  </a:cubicBezTo>
                  <a:lnTo>
                    <a:pt x="141462" y="1137434"/>
                  </a:lnTo>
                  <a:cubicBezTo>
                    <a:pt x="144149" y="1138778"/>
                    <a:pt x="145156" y="1142472"/>
                    <a:pt x="143477" y="1145158"/>
                  </a:cubicBezTo>
                  <a:cubicBezTo>
                    <a:pt x="142134" y="1146837"/>
                    <a:pt x="140454" y="1147844"/>
                    <a:pt x="138440" y="1147844"/>
                  </a:cubicBezTo>
                  <a:close/>
                  <a:moveTo>
                    <a:pt x="1069604" y="1132398"/>
                  </a:moveTo>
                  <a:cubicBezTo>
                    <a:pt x="1066582" y="1132398"/>
                    <a:pt x="1063895" y="1130047"/>
                    <a:pt x="1063895" y="1127025"/>
                  </a:cubicBezTo>
                  <a:lnTo>
                    <a:pt x="1063895" y="1104862"/>
                  </a:lnTo>
                  <a:cubicBezTo>
                    <a:pt x="1063895" y="1101840"/>
                    <a:pt x="1066246" y="1099490"/>
                    <a:pt x="1069604" y="1099490"/>
                  </a:cubicBezTo>
                  <a:cubicBezTo>
                    <a:pt x="1072962" y="1099490"/>
                    <a:pt x="1075312" y="1101840"/>
                    <a:pt x="1075312" y="1104862"/>
                  </a:cubicBezTo>
                  <a:lnTo>
                    <a:pt x="1075312" y="1127025"/>
                  </a:lnTo>
                  <a:cubicBezTo>
                    <a:pt x="1074977" y="1130047"/>
                    <a:pt x="1072626" y="1132398"/>
                    <a:pt x="1069604" y="1132398"/>
                  </a:cubicBezTo>
                  <a:close/>
                  <a:moveTo>
                    <a:pt x="94451" y="1117959"/>
                  </a:moveTo>
                  <a:cubicBezTo>
                    <a:pt x="91428" y="1117959"/>
                    <a:pt x="88742" y="1115608"/>
                    <a:pt x="88742" y="1112250"/>
                  </a:cubicBezTo>
                  <a:lnTo>
                    <a:pt x="88742" y="1090087"/>
                  </a:lnTo>
                  <a:cubicBezTo>
                    <a:pt x="88742" y="1087065"/>
                    <a:pt x="91092" y="1084379"/>
                    <a:pt x="94451" y="1084379"/>
                  </a:cubicBezTo>
                  <a:cubicBezTo>
                    <a:pt x="97809" y="1084379"/>
                    <a:pt x="100160" y="1086729"/>
                    <a:pt x="100160" y="1090087"/>
                  </a:cubicBezTo>
                  <a:lnTo>
                    <a:pt x="100160" y="1112250"/>
                  </a:lnTo>
                  <a:cubicBezTo>
                    <a:pt x="100160" y="1115608"/>
                    <a:pt x="97473" y="1117959"/>
                    <a:pt x="94451" y="1117959"/>
                  </a:cubicBezTo>
                  <a:close/>
                  <a:moveTo>
                    <a:pt x="1069604" y="1076991"/>
                  </a:moveTo>
                  <a:cubicBezTo>
                    <a:pt x="1066582" y="1076991"/>
                    <a:pt x="1063895" y="1074640"/>
                    <a:pt x="1063895" y="1071283"/>
                  </a:cubicBezTo>
                  <a:lnTo>
                    <a:pt x="1063895" y="1049120"/>
                  </a:lnTo>
                  <a:cubicBezTo>
                    <a:pt x="1063895" y="1046098"/>
                    <a:pt x="1066246" y="1043412"/>
                    <a:pt x="1069604" y="1043412"/>
                  </a:cubicBezTo>
                  <a:cubicBezTo>
                    <a:pt x="1072962" y="1043412"/>
                    <a:pt x="1075312" y="1045762"/>
                    <a:pt x="1075312" y="1049120"/>
                  </a:cubicBezTo>
                  <a:lnTo>
                    <a:pt x="1075312" y="1071283"/>
                  </a:lnTo>
                  <a:cubicBezTo>
                    <a:pt x="1074977" y="1074640"/>
                    <a:pt x="1072626" y="1076991"/>
                    <a:pt x="1069604" y="1076991"/>
                  </a:cubicBezTo>
                  <a:close/>
                  <a:moveTo>
                    <a:pt x="94451" y="1062552"/>
                  </a:moveTo>
                  <a:cubicBezTo>
                    <a:pt x="91428" y="1062552"/>
                    <a:pt x="88742" y="1060201"/>
                    <a:pt x="88742" y="1057179"/>
                  </a:cubicBezTo>
                  <a:lnTo>
                    <a:pt x="88742" y="1035017"/>
                  </a:lnTo>
                  <a:cubicBezTo>
                    <a:pt x="88742" y="1031994"/>
                    <a:pt x="91092" y="1029308"/>
                    <a:pt x="94451" y="1029308"/>
                  </a:cubicBezTo>
                  <a:cubicBezTo>
                    <a:pt x="97809" y="1029308"/>
                    <a:pt x="100160" y="1031658"/>
                    <a:pt x="100160" y="1035017"/>
                  </a:cubicBezTo>
                  <a:lnTo>
                    <a:pt x="100160" y="1057179"/>
                  </a:lnTo>
                  <a:cubicBezTo>
                    <a:pt x="100160" y="1060201"/>
                    <a:pt x="97473" y="1062552"/>
                    <a:pt x="94451" y="1062552"/>
                  </a:cubicBezTo>
                  <a:close/>
                  <a:moveTo>
                    <a:pt x="1069604" y="1021921"/>
                  </a:moveTo>
                  <a:cubicBezTo>
                    <a:pt x="1066582" y="1021921"/>
                    <a:pt x="1063895" y="1019570"/>
                    <a:pt x="1063895" y="1016548"/>
                  </a:cubicBezTo>
                  <a:lnTo>
                    <a:pt x="1063895" y="994385"/>
                  </a:lnTo>
                  <a:cubicBezTo>
                    <a:pt x="1063895" y="991363"/>
                    <a:pt x="1066246" y="989012"/>
                    <a:pt x="1069604" y="989012"/>
                  </a:cubicBezTo>
                  <a:cubicBezTo>
                    <a:pt x="1072962" y="989012"/>
                    <a:pt x="1075312" y="991363"/>
                    <a:pt x="1075312" y="994385"/>
                  </a:cubicBezTo>
                  <a:lnTo>
                    <a:pt x="1075312" y="1016548"/>
                  </a:lnTo>
                  <a:cubicBezTo>
                    <a:pt x="1074977" y="1019234"/>
                    <a:pt x="1072626" y="1021921"/>
                    <a:pt x="1069604" y="1021921"/>
                  </a:cubicBezTo>
                  <a:close/>
                  <a:moveTo>
                    <a:pt x="94451" y="1007481"/>
                  </a:moveTo>
                  <a:cubicBezTo>
                    <a:pt x="91428" y="1007481"/>
                    <a:pt x="88742" y="1005131"/>
                    <a:pt x="88742" y="1001773"/>
                  </a:cubicBezTo>
                  <a:lnTo>
                    <a:pt x="88742" y="979610"/>
                  </a:lnTo>
                  <a:cubicBezTo>
                    <a:pt x="88742" y="976588"/>
                    <a:pt x="91092" y="974238"/>
                    <a:pt x="94451" y="974238"/>
                  </a:cubicBezTo>
                  <a:cubicBezTo>
                    <a:pt x="97809" y="974238"/>
                    <a:pt x="100160" y="976588"/>
                    <a:pt x="100160" y="979610"/>
                  </a:cubicBezTo>
                  <a:lnTo>
                    <a:pt x="100160" y="1001773"/>
                  </a:lnTo>
                  <a:cubicBezTo>
                    <a:pt x="100160" y="1004795"/>
                    <a:pt x="97473" y="1007481"/>
                    <a:pt x="94451" y="1007481"/>
                  </a:cubicBezTo>
                  <a:close/>
                  <a:moveTo>
                    <a:pt x="1069604" y="966514"/>
                  </a:moveTo>
                  <a:cubicBezTo>
                    <a:pt x="1066582" y="966514"/>
                    <a:pt x="1063895" y="964164"/>
                    <a:pt x="1063895" y="960805"/>
                  </a:cubicBezTo>
                  <a:lnTo>
                    <a:pt x="1063895" y="938643"/>
                  </a:lnTo>
                  <a:cubicBezTo>
                    <a:pt x="1063895" y="935621"/>
                    <a:pt x="1066246" y="932934"/>
                    <a:pt x="1069604" y="932934"/>
                  </a:cubicBezTo>
                  <a:cubicBezTo>
                    <a:pt x="1072962" y="932934"/>
                    <a:pt x="1075312" y="935285"/>
                    <a:pt x="1075312" y="938643"/>
                  </a:cubicBezTo>
                  <a:lnTo>
                    <a:pt x="1075312" y="960805"/>
                  </a:lnTo>
                  <a:cubicBezTo>
                    <a:pt x="1074977" y="964164"/>
                    <a:pt x="1072626" y="966514"/>
                    <a:pt x="1069604" y="966514"/>
                  </a:cubicBezTo>
                  <a:close/>
                  <a:moveTo>
                    <a:pt x="94451" y="952075"/>
                  </a:moveTo>
                  <a:cubicBezTo>
                    <a:pt x="91428" y="952075"/>
                    <a:pt x="88742" y="949724"/>
                    <a:pt x="88742" y="946366"/>
                  </a:cubicBezTo>
                  <a:lnTo>
                    <a:pt x="88742" y="924204"/>
                  </a:lnTo>
                  <a:cubicBezTo>
                    <a:pt x="88742" y="921182"/>
                    <a:pt x="91092" y="918495"/>
                    <a:pt x="94451" y="918495"/>
                  </a:cubicBezTo>
                  <a:cubicBezTo>
                    <a:pt x="97809" y="918495"/>
                    <a:pt x="100160" y="920846"/>
                    <a:pt x="100160" y="924204"/>
                  </a:cubicBezTo>
                  <a:lnTo>
                    <a:pt x="100160" y="946366"/>
                  </a:lnTo>
                  <a:cubicBezTo>
                    <a:pt x="100160" y="949388"/>
                    <a:pt x="97473" y="952075"/>
                    <a:pt x="94451" y="952075"/>
                  </a:cubicBezTo>
                  <a:close/>
                  <a:moveTo>
                    <a:pt x="1069604" y="911108"/>
                  </a:moveTo>
                  <a:cubicBezTo>
                    <a:pt x="1066582" y="911108"/>
                    <a:pt x="1063895" y="908757"/>
                    <a:pt x="1063895" y="905735"/>
                  </a:cubicBezTo>
                  <a:lnTo>
                    <a:pt x="1063895" y="883572"/>
                  </a:lnTo>
                  <a:cubicBezTo>
                    <a:pt x="1063895" y="880550"/>
                    <a:pt x="1066246" y="877864"/>
                    <a:pt x="1069604" y="877864"/>
                  </a:cubicBezTo>
                  <a:cubicBezTo>
                    <a:pt x="1072962" y="877864"/>
                    <a:pt x="1075312" y="880214"/>
                    <a:pt x="1075312" y="883572"/>
                  </a:cubicBezTo>
                  <a:lnTo>
                    <a:pt x="1075312" y="905735"/>
                  </a:lnTo>
                  <a:cubicBezTo>
                    <a:pt x="1074977" y="908757"/>
                    <a:pt x="1072626" y="911108"/>
                    <a:pt x="1069604" y="911108"/>
                  </a:cubicBezTo>
                  <a:close/>
                  <a:moveTo>
                    <a:pt x="94451" y="896668"/>
                  </a:moveTo>
                  <a:cubicBezTo>
                    <a:pt x="91428" y="896668"/>
                    <a:pt x="88742" y="894318"/>
                    <a:pt x="88742" y="891296"/>
                  </a:cubicBezTo>
                  <a:lnTo>
                    <a:pt x="88742" y="869133"/>
                  </a:lnTo>
                  <a:cubicBezTo>
                    <a:pt x="88742" y="866111"/>
                    <a:pt x="91092" y="863425"/>
                    <a:pt x="94451" y="863425"/>
                  </a:cubicBezTo>
                  <a:cubicBezTo>
                    <a:pt x="97809" y="863425"/>
                    <a:pt x="100160" y="865775"/>
                    <a:pt x="100160" y="869133"/>
                  </a:cubicBezTo>
                  <a:lnTo>
                    <a:pt x="100160" y="891296"/>
                  </a:lnTo>
                  <a:cubicBezTo>
                    <a:pt x="100160" y="894318"/>
                    <a:pt x="97473" y="896668"/>
                    <a:pt x="94451" y="896668"/>
                  </a:cubicBezTo>
                  <a:close/>
                  <a:moveTo>
                    <a:pt x="1069604" y="856037"/>
                  </a:moveTo>
                  <a:cubicBezTo>
                    <a:pt x="1066582" y="856037"/>
                    <a:pt x="1063895" y="853686"/>
                    <a:pt x="1063895" y="850329"/>
                  </a:cubicBezTo>
                  <a:lnTo>
                    <a:pt x="1063895" y="828166"/>
                  </a:lnTo>
                  <a:cubicBezTo>
                    <a:pt x="1063895" y="825144"/>
                    <a:pt x="1066246" y="822457"/>
                    <a:pt x="1069604" y="822457"/>
                  </a:cubicBezTo>
                  <a:cubicBezTo>
                    <a:pt x="1072962" y="822457"/>
                    <a:pt x="1075312" y="824808"/>
                    <a:pt x="1075312" y="828166"/>
                  </a:cubicBezTo>
                  <a:lnTo>
                    <a:pt x="1075312" y="850329"/>
                  </a:lnTo>
                  <a:cubicBezTo>
                    <a:pt x="1074977" y="853351"/>
                    <a:pt x="1072626" y="856037"/>
                    <a:pt x="1069604" y="856037"/>
                  </a:cubicBezTo>
                  <a:close/>
                  <a:moveTo>
                    <a:pt x="94451" y="841262"/>
                  </a:moveTo>
                  <a:cubicBezTo>
                    <a:pt x="91428" y="841262"/>
                    <a:pt x="88742" y="838911"/>
                    <a:pt x="88742" y="835553"/>
                  </a:cubicBezTo>
                  <a:lnTo>
                    <a:pt x="88742" y="813391"/>
                  </a:lnTo>
                  <a:cubicBezTo>
                    <a:pt x="88742" y="810369"/>
                    <a:pt x="91092" y="807682"/>
                    <a:pt x="94451" y="807682"/>
                  </a:cubicBezTo>
                  <a:cubicBezTo>
                    <a:pt x="97809" y="807682"/>
                    <a:pt x="100160" y="810033"/>
                    <a:pt x="100160" y="813391"/>
                  </a:cubicBezTo>
                  <a:lnTo>
                    <a:pt x="100160" y="835553"/>
                  </a:lnTo>
                  <a:cubicBezTo>
                    <a:pt x="100160" y="838911"/>
                    <a:pt x="97473" y="841262"/>
                    <a:pt x="94451" y="841262"/>
                  </a:cubicBezTo>
                  <a:close/>
                  <a:moveTo>
                    <a:pt x="1069604" y="800630"/>
                  </a:moveTo>
                  <a:cubicBezTo>
                    <a:pt x="1066582" y="800630"/>
                    <a:pt x="1063895" y="798280"/>
                    <a:pt x="1063895" y="795258"/>
                  </a:cubicBezTo>
                  <a:lnTo>
                    <a:pt x="1063895" y="773095"/>
                  </a:lnTo>
                  <a:cubicBezTo>
                    <a:pt x="1063895" y="770073"/>
                    <a:pt x="1066246" y="767387"/>
                    <a:pt x="1069604" y="767387"/>
                  </a:cubicBezTo>
                  <a:cubicBezTo>
                    <a:pt x="1072962" y="767387"/>
                    <a:pt x="1075312" y="769737"/>
                    <a:pt x="1075312" y="773095"/>
                  </a:cubicBezTo>
                  <a:lnTo>
                    <a:pt x="1075312" y="795258"/>
                  </a:lnTo>
                  <a:cubicBezTo>
                    <a:pt x="1074977" y="797944"/>
                    <a:pt x="1072626" y="800630"/>
                    <a:pt x="1069604" y="800630"/>
                  </a:cubicBezTo>
                  <a:close/>
                  <a:moveTo>
                    <a:pt x="94451" y="786191"/>
                  </a:moveTo>
                  <a:cubicBezTo>
                    <a:pt x="91428" y="786191"/>
                    <a:pt x="88742" y="783840"/>
                    <a:pt x="88742" y="780483"/>
                  </a:cubicBezTo>
                  <a:lnTo>
                    <a:pt x="88742" y="758320"/>
                  </a:lnTo>
                  <a:cubicBezTo>
                    <a:pt x="88742" y="755298"/>
                    <a:pt x="91092" y="752612"/>
                    <a:pt x="94451" y="752612"/>
                  </a:cubicBezTo>
                  <a:cubicBezTo>
                    <a:pt x="97809" y="752612"/>
                    <a:pt x="100160" y="754962"/>
                    <a:pt x="100160" y="758320"/>
                  </a:cubicBezTo>
                  <a:lnTo>
                    <a:pt x="100160" y="780483"/>
                  </a:lnTo>
                  <a:cubicBezTo>
                    <a:pt x="100160" y="783505"/>
                    <a:pt x="97473" y="786191"/>
                    <a:pt x="94451" y="786191"/>
                  </a:cubicBezTo>
                  <a:close/>
                  <a:moveTo>
                    <a:pt x="1069604" y="745224"/>
                  </a:moveTo>
                  <a:cubicBezTo>
                    <a:pt x="1066582" y="745224"/>
                    <a:pt x="1063895" y="742873"/>
                    <a:pt x="1063895" y="739516"/>
                  </a:cubicBezTo>
                  <a:lnTo>
                    <a:pt x="1063895" y="717353"/>
                  </a:lnTo>
                  <a:cubicBezTo>
                    <a:pt x="1063895" y="714331"/>
                    <a:pt x="1066246" y="711980"/>
                    <a:pt x="1069604" y="711980"/>
                  </a:cubicBezTo>
                  <a:cubicBezTo>
                    <a:pt x="1072962" y="711980"/>
                    <a:pt x="1075312" y="714331"/>
                    <a:pt x="1075312" y="717353"/>
                  </a:cubicBezTo>
                  <a:lnTo>
                    <a:pt x="1075312" y="739516"/>
                  </a:lnTo>
                  <a:cubicBezTo>
                    <a:pt x="1074977" y="742873"/>
                    <a:pt x="1072626" y="745224"/>
                    <a:pt x="1069604" y="745224"/>
                  </a:cubicBezTo>
                  <a:close/>
                  <a:moveTo>
                    <a:pt x="94451" y="730785"/>
                  </a:moveTo>
                  <a:cubicBezTo>
                    <a:pt x="91428" y="730785"/>
                    <a:pt x="88742" y="728434"/>
                    <a:pt x="88742" y="725076"/>
                  </a:cubicBezTo>
                  <a:lnTo>
                    <a:pt x="88742" y="702914"/>
                  </a:lnTo>
                  <a:cubicBezTo>
                    <a:pt x="88742" y="699891"/>
                    <a:pt x="91092" y="697205"/>
                    <a:pt x="94451" y="697205"/>
                  </a:cubicBezTo>
                  <a:cubicBezTo>
                    <a:pt x="97809" y="697205"/>
                    <a:pt x="100160" y="699556"/>
                    <a:pt x="100160" y="702914"/>
                  </a:cubicBezTo>
                  <a:lnTo>
                    <a:pt x="100160" y="725076"/>
                  </a:lnTo>
                  <a:cubicBezTo>
                    <a:pt x="100160" y="728434"/>
                    <a:pt x="97473" y="730785"/>
                    <a:pt x="94451" y="730785"/>
                  </a:cubicBezTo>
                  <a:close/>
                  <a:moveTo>
                    <a:pt x="1067925" y="690153"/>
                  </a:moveTo>
                  <a:cubicBezTo>
                    <a:pt x="1065239" y="690153"/>
                    <a:pt x="1062888" y="688474"/>
                    <a:pt x="1062552" y="685788"/>
                  </a:cubicBezTo>
                  <a:cubicBezTo>
                    <a:pt x="1061209" y="679072"/>
                    <a:pt x="1059195" y="672356"/>
                    <a:pt x="1056173" y="665976"/>
                  </a:cubicBezTo>
                  <a:cubicBezTo>
                    <a:pt x="1054829" y="663290"/>
                    <a:pt x="1056173" y="659932"/>
                    <a:pt x="1058858" y="658588"/>
                  </a:cubicBezTo>
                  <a:cubicBezTo>
                    <a:pt x="1061544" y="657245"/>
                    <a:pt x="1064903" y="658588"/>
                    <a:pt x="1066246" y="661275"/>
                  </a:cubicBezTo>
                  <a:cubicBezTo>
                    <a:pt x="1069604" y="668327"/>
                    <a:pt x="1071954" y="676050"/>
                    <a:pt x="1073297" y="683438"/>
                  </a:cubicBezTo>
                  <a:cubicBezTo>
                    <a:pt x="1073970" y="686460"/>
                    <a:pt x="1071954" y="689482"/>
                    <a:pt x="1068932" y="689818"/>
                  </a:cubicBezTo>
                  <a:cubicBezTo>
                    <a:pt x="1068597" y="689818"/>
                    <a:pt x="1067925" y="690153"/>
                    <a:pt x="1067925" y="690153"/>
                  </a:cubicBezTo>
                  <a:close/>
                  <a:moveTo>
                    <a:pt x="94451" y="675378"/>
                  </a:moveTo>
                  <a:cubicBezTo>
                    <a:pt x="91428" y="675378"/>
                    <a:pt x="88742" y="673028"/>
                    <a:pt x="88742" y="670005"/>
                  </a:cubicBezTo>
                  <a:lnTo>
                    <a:pt x="88742" y="647843"/>
                  </a:lnTo>
                  <a:cubicBezTo>
                    <a:pt x="88742" y="644821"/>
                    <a:pt x="91092" y="642470"/>
                    <a:pt x="94451" y="642470"/>
                  </a:cubicBezTo>
                  <a:cubicBezTo>
                    <a:pt x="97809" y="642470"/>
                    <a:pt x="100160" y="644821"/>
                    <a:pt x="100160" y="647843"/>
                  </a:cubicBezTo>
                  <a:lnTo>
                    <a:pt x="100160" y="670005"/>
                  </a:lnTo>
                  <a:cubicBezTo>
                    <a:pt x="100160" y="673028"/>
                    <a:pt x="97473" y="675378"/>
                    <a:pt x="94451" y="675378"/>
                  </a:cubicBezTo>
                  <a:close/>
                  <a:moveTo>
                    <a:pt x="1042740" y="641799"/>
                  </a:moveTo>
                  <a:cubicBezTo>
                    <a:pt x="1041397" y="641799"/>
                    <a:pt x="1039718" y="641127"/>
                    <a:pt x="1038710" y="640120"/>
                  </a:cubicBezTo>
                  <a:cubicBezTo>
                    <a:pt x="1033674" y="635083"/>
                    <a:pt x="1028301" y="630717"/>
                    <a:pt x="1022593" y="627360"/>
                  </a:cubicBezTo>
                  <a:cubicBezTo>
                    <a:pt x="1019906" y="625681"/>
                    <a:pt x="1019235" y="622322"/>
                    <a:pt x="1020913" y="619636"/>
                  </a:cubicBezTo>
                  <a:cubicBezTo>
                    <a:pt x="1022593" y="616949"/>
                    <a:pt x="1025950" y="616278"/>
                    <a:pt x="1028637" y="617621"/>
                  </a:cubicBezTo>
                  <a:cubicBezTo>
                    <a:pt x="1035352" y="621651"/>
                    <a:pt x="1041397" y="626688"/>
                    <a:pt x="1047105" y="632061"/>
                  </a:cubicBezTo>
                  <a:cubicBezTo>
                    <a:pt x="1049120" y="634075"/>
                    <a:pt x="1049120" y="637769"/>
                    <a:pt x="1047105" y="639784"/>
                  </a:cubicBezTo>
                  <a:cubicBezTo>
                    <a:pt x="1045427" y="641127"/>
                    <a:pt x="1044083" y="641799"/>
                    <a:pt x="1042740" y="641799"/>
                  </a:cubicBezTo>
                  <a:close/>
                  <a:moveTo>
                    <a:pt x="94451" y="620308"/>
                  </a:moveTo>
                  <a:cubicBezTo>
                    <a:pt x="91428" y="620308"/>
                    <a:pt x="88742" y="617957"/>
                    <a:pt x="88742" y="614599"/>
                  </a:cubicBezTo>
                  <a:lnTo>
                    <a:pt x="88742" y="592436"/>
                  </a:lnTo>
                  <a:cubicBezTo>
                    <a:pt x="88742" y="589414"/>
                    <a:pt x="91092" y="587064"/>
                    <a:pt x="94451" y="587064"/>
                  </a:cubicBezTo>
                  <a:cubicBezTo>
                    <a:pt x="97809" y="587064"/>
                    <a:pt x="100160" y="589414"/>
                    <a:pt x="100160" y="592436"/>
                  </a:cubicBezTo>
                  <a:lnTo>
                    <a:pt x="100160" y="614599"/>
                  </a:lnTo>
                  <a:cubicBezTo>
                    <a:pt x="100160" y="617621"/>
                    <a:pt x="97473" y="620308"/>
                    <a:pt x="94451" y="620308"/>
                  </a:cubicBezTo>
                  <a:close/>
                  <a:moveTo>
                    <a:pt x="996736" y="611577"/>
                  </a:moveTo>
                  <a:cubicBezTo>
                    <a:pt x="995728" y="611577"/>
                    <a:pt x="994721" y="611241"/>
                    <a:pt x="994050" y="610905"/>
                  </a:cubicBezTo>
                  <a:lnTo>
                    <a:pt x="974909" y="599824"/>
                  </a:lnTo>
                  <a:cubicBezTo>
                    <a:pt x="972223" y="598481"/>
                    <a:pt x="971215" y="594787"/>
                    <a:pt x="972895" y="592101"/>
                  </a:cubicBezTo>
                  <a:cubicBezTo>
                    <a:pt x="974238" y="589414"/>
                    <a:pt x="977595" y="588407"/>
                    <a:pt x="980618" y="590086"/>
                  </a:cubicBezTo>
                  <a:lnTo>
                    <a:pt x="999758" y="601168"/>
                  </a:lnTo>
                  <a:cubicBezTo>
                    <a:pt x="1002445" y="602510"/>
                    <a:pt x="1003452" y="606204"/>
                    <a:pt x="1001773" y="608891"/>
                  </a:cubicBezTo>
                  <a:cubicBezTo>
                    <a:pt x="1000430" y="610570"/>
                    <a:pt x="998415" y="611577"/>
                    <a:pt x="996736" y="611577"/>
                  </a:cubicBezTo>
                  <a:close/>
                  <a:moveTo>
                    <a:pt x="948717" y="583706"/>
                  </a:moveTo>
                  <a:cubicBezTo>
                    <a:pt x="947710" y="583706"/>
                    <a:pt x="946702" y="583370"/>
                    <a:pt x="946030" y="583034"/>
                  </a:cubicBezTo>
                  <a:lnTo>
                    <a:pt x="926891" y="571953"/>
                  </a:lnTo>
                  <a:cubicBezTo>
                    <a:pt x="924204" y="570610"/>
                    <a:pt x="923196" y="566916"/>
                    <a:pt x="924876" y="564230"/>
                  </a:cubicBezTo>
                  <a:cubicBezTo>
                    <a:pt x="926218" y="561543"/>
                    <a:pt x="929913" y="560536"/>
                    <a:pt x="932599" y="562215"/>
                  </a:cubicBezTo>
                  <a:lnTo>
                    <a:pt x="951739" y="573296"/>
                  </a:lnTo>
                  <a:cubicBezTo>
                    <a:pt x="954425" y="574639"/>
                    <a:pt x="955434" y="578333"/>
                    <a:pt x="953754" y="581020"/>
                  </a:cubicBezTo>
                  <a:cubicBezTo>
                    <a:pt x="952410" y="582699"/>
                    <a:pt x="950732" y="583706"/>
                    <a:pt x="948717" y="583706"/>
                  </a:cubicBezTo>
                  <a:close/>
                  <a:moveTo>
                    <a:pt x="94451" y="564901"/>
                  </a:moveTo>
                  <a:cubicBezTo>
                    <a:pt x="91428" y="564901"/>
                    <a:pt x="88742" y="562551"/>
                    <a:pt x="88742" y="559529"/>
                  </a:cubicBezTo>
                  <a:lnTo>
                    <a:pt x="88742" y="537366"/>
                  </a:lnTo>
                  <a:cubicBezTo>
                    <a:pt x="88742" y="534344"/>
                    <a:pt x="91092" y="531657"/>
                    <a:pt x="94451" y="531657"/>
                  </a:cubicBezTo>
                  <a:cubicBezTo>
                    <a:pt x="97809" y="531657"/>
                    <a:pt x="100160" y="534008"/>
                    <a:pt x="100160" y="537366"/>
                  </a:cubicBezTo>
                  <a:lnTo>
                    <a:pt x="100160" y="559529"/>
                  </a:lnTo>
                  <a:cubicBezTo>
                    <a:pt x="100160" y="562215"/>
                    <a:pt x="97473" y="564901"/>
                    <a:pt x="94451" y="564901"/>
                  </a:cubicBezTo>
                  <a:close/>
                  <a:moveTo>
                    <a:pt x="900698" y="556170"/>
                  </a:moveTo>
                  <a:cubicBezTo>
                    <a:pt x="899691" y="556170"/>
                    <a:pt x="898684" y="555835"/>
                    <a:pt x="898012" y="555499"/>
                  </a:cubicBezTo>
                  <a:lnTo>
                    <a:pt x="878871" y="544418"/>
                  </a:lnTo>
                  <a:cubicBezTo>
                    <a:pt x="876185" y="543074"/>
                    <a:pt x="875178" y="539381"/>
                    <a:pt x="876856" y="536694"/>
                  </a:cubicBezTo>
                  <a:cubicBezTo>
                    <a:pt x="878200" y="534008"/>
                    <a:pt x="881894" y="533000"/>
                    <a:pt x="884580" y="534679"/>
                  </a:cubicBezTo>
                  <a:lnTo>
                    <a:pt x="903721" y="545761"/>
                  </a:lnTo>
                  <a:cubicBezTo>
                    <a:pt x="906406" y="547104"/>
                    <a:pt x="907414" y="550798"/>
                    <a:pt x="905735" y="553484"/>
                  </a:cubicBezTo>
                  <a:cubicBezTo>
                    <a:pt x="904728" y="555163"/>
                    <a:pt x="902713" y="556170"/>
                    <a:pt x="900698" y="556170"/>
                  </a:cubicBezTo>
                  <a:close/>
                  <a:moveTo>
                    <a:pt x="853015" y="528299"/>
                  </a:moveTo>
                  <a:cubicBezTo>
                    <a:pt x="852008" y="528299"/>
                    <a:pt x="851000" y="527964"/>
                    <a:pt x="850329" y="527628"/>
                  </a:cubicBezTo>
                  <a:lnTo>
                    <a:pt x="831188" y="516547"/>
                  </a:lnTo>
                  <a:cubicBezTo>
                    <a:pt x="828501" y="515203"/>
                    <a:pt x="827494" y="511509"/>
                    <a:pt x="829174" y="508823"/>
                  </a:cubicBezTo>
                  <a:cubicBezTo>
                    <a:pt x="830852" y="506137"/>
                    <a:pt x="833874" y="505130"/>
                    <a:pt x="836896" y="506808"/>
                  </a:cubicBezTo>
                  <a:lnTo>
                    <a:pt x="856037" y="517890"/>
                  </a:lnTo>
                  <a:cubicBezTo>
                    <a:pt x="858724" y="519233"/>
                    <a:pt x="859731" y="522927"/>
                    <a:pt x="858052" y="525613"/>
                  </a:cubicBezTo>
                  <a:cubicBezTo>
                    <a:pt x="856709" y="527628"/>
                    <a:pt x="854695" y="528299"/>
                    <a:pt x="853015" y="528299"/>
                  </a:cubicBezTo>
                  <a:close/>
                  <a:moveTo>
                    <a:pt x="94451" y="509495"/>
                  </a:moveTo>
                  <a:cubicBezTo>
                    <a:pt x="91428" y="509495"/>
                    <a:pt x="88742" y="507144"/>
                    <a:pt x="88742" y="503786"/>
                  </a:cubicBezTo>
                  <a:lnTo>
                    <a:pt x="88742" y="481623"/>
                  </a:lnTo>
                  <a:cubicBezTo>
                    <a:pt x="88742" y="478601"/>
                    <a:pt x="91092" y="476251"/>
                    <a:pt x="94451" y="476251"/>
                  </a:cubicBezTo>
                  <a:cubicBezTo>
                    <a:pt x="97809" y="476251"/>
                    <a:pt x="100160" y="478601"/>
                    <a:pt x="100160" y="481623"/>
                  </a:cubicBezTo>
                  <a:lnTo>
                    <a:pt x="100160" y="503786"/>
                  </a:lnTo>
                  <a:cubicBezTo>
                    <a:pt x="100160" y="507144"/>
                    <a:pt x="97473" y="509495"/>
                    <a:pt x="94451" y="509495"/>
                  </a:cubicBezTo>
                  <a:close/>
                  <a:moveTo>
                    <a:pt x="804996" y="500764"/>
                  </a:moveTo>
                  <a:cubicBezTo>
                    <a:pt x="803989" y="500764"/>
                    <a:pt x="802982" y="500429"/>
                    <a:pt x="802309" y="500092"/>
                  </a:cubicBezTo>
                  <a:lnTo>
                    <a:pt x="783170" y="489011"/>
                  </a:lnTo>
                  <a:cubicBezTo>
                    <a:pt x="780483" y="487668"/>
                    <a:pt x="779475" y="483974"/>
                    <a:pt x="781155" y="481288"/>
                  </a:cubicBezTo>
                  <a:cubicBezTo>
                    <a:pt x="782834" y="478601"/>
                    <a:pt x="785856" y="477594"/>
                    <a:pt x="788878" y="479273"/>
                  </a:cubicBezTo>
                  <a:lnTo>
                    <a:pt x="808018" y="490355"/>
                  </a:lnTo>
                  <a:cubicBezTo>
                    <a:pt x="810704" y="491697"/>
                    <a:pt x="811712" y="495391"/>
                    <a:pt x="810033" y="498078"/>
                  </a:cubicBezTo>
                  <a:cubicBezTo>
                    <a:pt x="808690" y="499757"/>
                    <a:pt x="807011" y="500764"/>
                    <a:pt x="804996" y="500764"/>
                  </a:cubicBezTo>
                  <a:close/>
                  <a:moveTo>
                    <a:pt x="756978" y="473229"/>
                  </a:moveTo>
                  <a:cubicBezTo>
                    <a:pt x="755970" y="473229"/>
                    <a:pt x="754963" y="472893"/>
                    <a:pt x="754291" y="472557"/>
                  </a:cubicBezTo>
                  <a:lnTo>
                    <a:pt x="735150" y="461476"/>
                  </a:lnTo>
                  <a:cubicBezTo>
                    <a:pt x="732464" y="460133"/>
                    <a:pt x="731457" y="456439"/>
                    <a:pt x="733135" y="453753"/>
                  </a:cubicBezTo>
                  <a:cubicBezTo>
                    <a:pt x="734815" y="451066"/>
                    <a:pt x="738173" y="450059"/>
                    <a:pt x="740859" y="451738"/>
                  </a:cubicBezTo>
                  <a:lnTo>
                    <a:pt x="760000" y="462819"/>
                  </a:lnTo>
                  <a:cubicBezTo>
                    <a:pt x="762686" y="464162"/>
                    <a:pt x="763693" y="467856"/>
                    <a:pt x="762014" y="470543"/>
                  </a:cubicBezTo>
                  <a:cubicBezTo>
                    <a:pt x="761007" y="472221"/>
                    <a:pt x="758992" y="473229"/>
                    <a:pt x="756978" y="473229"/>
                  </a:cubicBezTo>
                  <a:close/>
                  <a:moveTo>
                    <a:pt x="94451" y="454088"/>
                  </a:moveTo>
                  <a:cubicBezTo>
                    <a:pt x="91428" y="454088"/>
                    <a:pt x="88742" y="451738"/>
                    <a:pt x="88742" y="448716"/>
                  </a:cubicBezTo>
                  <a:lnTo>
                    <a:pt x="88742" y="426553"/>
                  </a:lnTo>
                  <a:cubicBezTo>
                    <a:pt x="88742" y="423531"/>
                    <a:pt x="91092" y="420844"/>
                    <a:pt x="94451" y="420844"/>
                  </a:cubicBezTo>
                  <a:cubicBezTo>
                    <a:pt x="97809" y="420844"/>
                    <a:pt x="100160" y="423195"/>
                    <a:pt x="100160" y="426553"/>
                  </a:cubicBezTo>
                  <a:lnTo>
                    <a:pt x="100160" y="448716"/>
                  </a:lnTo>
                  <a:cubicBezTo>
                    <a:pt x="100160" y="451738"/>
                    <a:pt x="97473" y="454088"/>
                    <a:pt x="94451" y="454088"/>
                  </a:cubicBezTo>
                  <a:close/>
                  <a:moveTo>
                    <a:pt x="709294" y="445693"/>
                  </a:moveTo>
                  <a:cubicBezTo>
                    <a:pt x="708287" y="445693"/>
                    <a:pt x="707279" y="445358"/>
                    <a:pt x="706608" y="445022"/>
                  </a:cubicBezTo>
                  <a:lnTo>
                    <a:pt x="687467" y="433940"/>
                  </a:lnTo>
                  <a:cubicBezTo>
                    <a:pt x="684781" y="432261"/>
                    <a:pt x="683773" y="428904"/>
                    <a:pt x="685453" y="426217"/>
                  </a:cubicBezTo>
                  <a:cubicBezTo>
                    <a:pt x="687131" y="423531"/>
                    <a:pt x="690489" y="422523"/>
                    <a:pt x="693175" y="424203"/>
                  </a:cubicBezTo>
                  <a:lnTo>
                    <a:pt x="712316" y="435284"/>
                  </a:lnTo>
                  <a:cubicBezTo>
                    <a:pt x="715003" y="436963"/>
                    <a:pt x="716010" y="440321"/>
                    <a:pt x="714331" y="443007"/>
                  </a:cubicBezTo>
                  <a:cubicBezTo>
                    <a:pt x="712988" y="444686"/>
                    <a:pt x="710973" y="445693"/>
                    <a:pt x="709294" y="445693"/>
                  </a:cubicBezTo>
                  <a:close/>
                  <a:moveTo>
                    <a:pt x="661275" y="417822"/>
                  </a:moveTo>
                  <a:cubicBezTo>
                    <a:pt x="660268" y="417822"/>
                    <a:pt x="659261" y="417487"/>
                    <a:pt x="658588" y="417151"/>
                  </a:cubicBezTo>
                  <a:lnTo>
                    <a:pt x="639449" y="406069"/>
                  </a:lnTo>
                  <a:cubicBezTo>
                    <a:pt x="636762" y="404391"/>
                    <a:pt x="635754" y="401032"/>
                    <a:pt x="637434" y="398346"/>
                  </a:cubicBezTo>
                  <a:cubicBezTo>
                    <a:pt x="639113" y="395660"/>
                    <a:pt x="642471" y="394652"/>
                    <a:pt x="645157" y="396331"/>
                  </a:cubicBezTo>
                  <a:lnTo>
                    <a:pt x="664297" y="407413"/>
                  </a:lnTo>
                  <a:cubicBezTo>
                    <a:pt x="666983" y="409092"/>
                    <a:pt x="667991" y="412449"/>
                    <a:pt x="666312" y="415136"/>
                  </a:cubicBezTo>
                  <a:cubicBezTo>
                    <a:pt x="664969" y="416815"/>
                    <a:pt x="663290" y="417822"/>
                    <a:pt x="661275" y="417822"/>
                  </a:cubicBezTo>
                  <a:close/>
                  <a:moveTo>
                    <a:pt x="94451" y="399018"/>
                  </a:moveTo>
                  <a:cubicBezTo>
                    <a:pt x="91428" y="399018"/>
                    <a:pt x="88742" y="396667"/>
                    <a:pt x="88742" y="393309"/>
                  </a:cubicBezTo>
                  <a:lnTo>
                    <a:pt x="88742" y="371147"/>
                  </a:lnTo>
                  <a:cubicBezTo>
                    <a:pt x="88742" y="368125"/>
                    <a:pt x="91092" y="365774"/>
                    <a:pt x="94451" y="365774"/>
                  </a:cubicBezTo>
                  <a:cubicBezTo>
                    <a:pt x="97809" y="365774"/>
                    <a:pt x="100160" y="368125"/>
                    <a:pt x="100160" y="371147"/>
                  </a:cubicBezTo>
                  <a:lnTo>
                    <a:pt x="100160" y="393309"/>
                  </a:lnTo>
                  <a:cubicBezTo>
                    <a:pt x="100160" y="396331"/>
                    <a:pt x="97473" y="399018"/>
                    <a:pt x="94451" y="399018"/>
                  </a:cubicBezTo>
                  <a:close/>
                  <a:moveTo>
                    <a:pt x="613257" y="390287"/>
                  </a:moveTo>
                  <a:cubicBezTo>
                    <a:pt x="612249" y="390287"/>
                    <a:pt x="611242" y="389951"/>
                    <a:pt x="610570" y="389616"/>
                  </a:cubicBezTo>
                  <a:lnTo>
                    <a:pt x="591429" y="378534"/>
                  </a:lnTo>
                  <a:cubicBezTo>
                    <a:pt x="588743" y="376855"/>
                    <a:pt x="587736" y="373497"/>
                    <a:pt x="589414" y="370811"/>
                  </a:cubicBezTo>
                  <a:cubicBezTo>
                    <a:pt x="591094" y="368125"/>
                    <a:pt x="594452" y="367117"/>
                    <a:pt x="597138" y="368796"/>
                  </a:cubicBezTo>
                  <a:lnTo>
                    <a:pt x="616279" y="379877"/>
                  </a:lnTo>
                  <a:cubicBezTo>
                    <a:pt x="618965" y="381556"/>
                    <a:pt x="619972" y="384914"/>
                    <a:pt x="618293" y="387601"/>
                  </a:cubicBezTo>
                  <a:cubicBezTo>
                    <a:pt x="616950" y="389279"/>
                    <a:pt x="615271" y="390287"/>
                    <a:pt x="613257" y="390287"/>
                  </a:cubicBezTo>
                  <a:close/>
                  <a:moveTo>
                    <a:pt x="565573" y="362416"/>
                  </a:moveTo>
                  <a:cubicBezTo>
                    <a:pt x="564566" y="362416"/>
                    <a:pt x="563558" y="362080"/>
                    <a:pt x="562887" y="361744"/>
                  </a:cubicBezTo>
                  <a:lnTo>
                    <a:pt x="543747" y="350663"/>
                  </a:lnTo>
                  <a:cubicBezTo>
                    <a:pt x="541060" y="348984"/>
                    <a:pt x="540052" y="345626"/>
                    <a:pt x="541732" y="342940"/>
                  </a:cubicBezTo>
                  <a:cubicBezTo>
                    <a:pt x="543410" y="340253"/>
                    <a:pt x="546769" y="339246"/>
                    <a:pt x="549455" y="340925"/>
                  </a:cubicBezTo>
                  <a:lnTo>
                    <a:pt x="568595" y="352006"/>
                  </a:lnTo>
                  <a:cubicBezTo>
                    <a:pt x="571282" y="353685"/>
                    <a:pt x="572289" y="357043"/>
                    <a:pt x="570610" y="359730"/>
                  </a:cubicBezTo>
                  <a:cubicBezTo>
                    <a:pt x="569267" y="361744"/>
                    <a:pt x="567252" y="362416"/>
                    <a:pt x="565573" y="362416"/>
                  </a:cubicBezTo>
                  <a:close/>
                  <a:moveTo>
                    <a:pt x="94451" y="343611"/>
                  </a:moveTo>
                  <a:cubicBezTo>
                    <a:pt x="91428" y="343611"/>
                    <a:pt x="88742" y="341261"/>
                    <a:pt x="88742" y="338239"/>
                  </a:cubicBezTo>
                  <a:lnTo>
                    <a:pt x="88742" y="316076"/>
                  </a:lnTo>
                  <a:cubicBezTo>
                    <a:pt x="88742" y="313054"/>
                    <a:pt x="91092" y="310368"/>
                    <a:pt x="94451" y="310368"/>
                  </a:cubicBezTo>
                  <a:cubicBezTo>
                    <a:pt x="97809" y="310368"/>
                    <a:pt x="100160" y="312718"/>
                    <a:pt x="100160" y="316076"/>
                  </a:cubicBezTo>
                  <a:lnTo>
                    <a:pt x="100160" y="338239"/>
                  </a:lnTo>
                  <a:cubicBezTo>
                    <a:pt x="100160" y="341261"/>
                    <a:pt x="97473" y="343611"/>
                    <a:pt x="94451" y="343611"/>
                  </a:cubicBezTo>
                  <a:close/>
                  <a:moveTo>
                    <a:pt x="517554" y="334881"/>
                  </a:moveTo>
                  <a:cubicBezTo>
                    <a:pt x="516547" y="334881"/>
                    <a:pt x="515540" y="334545"/>
                    <a:pt x="514867" y="334209"/>
                  </a:cubicBezTo>
                  <a:lnTo>
                    <a:pt x="495728" y="323127"/>
                  </a:lnTo>
                  <a:cubicBezTo>
                    <a:pt x="493041" y="321449"/>
                    <a:pt x="492034" y="318091"/>
                    <a:pt x="493713" y="315404"/>
                  </a:cubicBezTo>
                  <a:cubicBezTo>
                    <a:pt x="495392" y="312718"/>
                    <a:pt x="498750" y="311710"/>
                    <a:pt x="501436" y="313390"/>
                  </a:cubicBezTo>
                  <a:lnTo>
                    <a:pt x="520576" y="324471"/>
                  </a:lnTo>
                  <a:cubicBezTo>
                    <a:pt x="523262" y="326150"/>
                    <a:pt x="524270" y="329508"/>
                    <a:pt x="522591" y="332194"/>
                  </a:cubicBezTo>
                  <a:cubicBezTo>
                    <a:pt x="521248" y="333873"/>
                    <a:pt x="519569" y="334881"/>
                    <a:pt x="517554" y="334881"/>
                  </a:cubicBezTo>
                  <a:close/>
                  <a:moveTo>
                    <a:pt x="469536" y="307345"/>
                  </a:moveTo>
                  <a:cubicBezTo>
                    <a:pt x="468528" y="307345"/>
                    <a:pt x="467520" y="307009"/>
                    <a:pt x="466849" y="306674"/>
                  </a:cubicBezTo>
                  <a:lnTo>
                    <a:pt x="447708" y="295592"/>
                  </a:lnTo>
                  <a:cubicBezTo>
                    <a:pt x="445022" y="293913"/>
                    <a:pt x="444015" y="290556"/>
                    <a:pt x="445693" y="287869"/>
                  </a:cubicBezTo>
                  <a:cubicBezTo>
                    <a:pt x="447373" y="285183"/>
                    <a:pt x="450730" y="284175"/>
                    <a:pt x="453417" y="285854"/>
                  </a:cubicBezTo>
                  <a:lnTo>
                    <a:pt x="472558" y="296935"/>
                  </a:lnTo>
                  <a:cubicBezTo>
                    <a:pt x="475244" y="298614"/>
                    <a:pt x="476251" y="301973"/>
                    <a:pt x="474573" y="304659"/>
                  </a:cubicBezTo>
                  <a:cubicBezTo>
                    <a:pt x="473229" y="306338"/>
                    <a:pt x="471550" y="307345"/>
                    <a:pt x="469536" y="307345"/>
                  </a:cubicBezTo>
                  <a:close/>
                  <a:moveTo>
                    <a:pt x="94451" y="288205"/>
                  </a:moveTo>
                  <a:cubicBezTo>
                    <a:pt x="91428" y="288205"/>
                    <a:pt x="88742" y="285854"/>
                    <a:pt x="88742" y="282496"/>
                  </a:cubicBezTo>
                  <a:lnTo>
                    <a:pt x="88742" y="260334"/>
                  </a:lnTo>
                  <a:cubicBezTo>
                    <a:pt x="88742" y="257312"/>
                    <a:pt x="91092" y="254961"/>
                    <a:pt x="94451" y="254961"/>
                  </a:cubicBezTo>
                  <a:cubicBezTo>
                    <a:pt x="97809" y="254961"/>
                    <a:pt x="100160" y="257312"/>
                    <a:pt x="100160" y="260334"/>
                  </a:cubicBezTo>
                  <a:lnTo>
                    <a:pt x="100160" y="282496"/>
                  </a:lnTo>
                  <a:cubicBezTo>
                    <a:pt x="100160" y="285854"/>
                    <a:pt x="97473" y="288205"/>
                    <a:pt x="94451" y="288205"/>
                  </a:cubicBezTo>
                  <a:close/>
                  <a:moveTo>
                    <a:pt x="421852" y="279474"/>
                  </a:moveTo>
                  <a:cubicBezTo>
                    <a:pt x="420845" y="279474"/>
                    <a:pt x="419838" y="279138"/>
                    <a:pt x="419166" y="278803"/>
                  </a:cubicBezTo>
                  <a:lnTo>
                    <a:pt x="400026" y="267721"/>
                  </a:lnTo>
                  <a:cubicBezTo>
                    <a:pt x="397339" y="266042"/>
                    <a:pt x="396331" y="262684"/>
                    <a:pt x="398011" y="259998"/>
                  </a:cubicBezTo>
                  <a:cubicBezTo>
                    <a:pt x="399690" y="257312"/>
                    <a:pt x="403048" y="256304"/>
                    <a:pt x="405734" y="257983"/>
                  </a:cubicBezTo>
                  <a:lnTo>
                    <a:pt x="424874" y="269065"/>
                  </a:lnTo>
                  <a:cubicBezTo>
                    <a:pt x="427561" y="270743"/>
                    <a:pt x="428569" y="274101"/>
                    <a:pt x="426889" y="276788"/>
                  </a:cubicBezTo>
                  <a:cubicBezTo>
                    <a:pt x="425545" y="278803"/>
                    <a:pt x="423531" y="279474"/>
                    <a:pt x="421852" y="279474"/>
                  </a:cubicBezTo>
                  <a:close/>
                  <a:moveTo>
                    <a:pt x="373834" y="251939"/>
                  </a:moveTo>
                  <a:cubicBezTo>
                    <a:pt x="372826" y="251939"/>
                    <a:pt x="371819" y="251603"/>
                    <a:pt x="371147" y="251267"/>
                  </a:cubicBezTo>
                  <a:lnTo>
                    <a:pt x="352007" y="240186"/>
                  </a:lnTo>
                  <a:cubicBezTo>
                    <a:pt x="349320" y="238507"/>
                    <a:pt x="348313" y="235149"/>
                    <a:pt x="349991" y="232462"/>
                  </a:cubicBezTo>
                  <a:cubicBezTo>
                    <a:pt x="351671" y="229776"/>
                    <a:pt x="355029" y="228769"/>
                    <a:pt x="357715" y="230448"/>
                  </a:cubicBezTo>
                  <a:lnTo>
                    <a:pt x="376856" y="241529"/>
                  </a:lnTo>
                  <a:cubicBezTo>
                    <a:pt x="379542" y="243208"/>
                    <a:pt x="380549" y="246566"/>
                    <a:pt x="378870" y="249252"/>
                  </a:cubicBezTo>
                  <a:cubicBezTo>
                    <a:pt x="377527" y="250931"/>
                    <a:pt x="375848" y="251939"/>
                    <a:pt x="373834" y="251939"/>
                  </a:cubicBezTo>
                  <a:close/>
                  <a:moveTo>
                    <a:pt x="94451" y="233134"/>
                  </a:moveTo>
                  <a:cubicBezTo>
                    <a:pt x="91428" y="233134"/>
                    <a:pt x="88742" y="230783"/>
                    <a:pt x="88742" y="227426"/>
                  </a:cubicBezTo>
                  <a:lnTo>
                    <a:pt x="88742" y="205263"/>
                  </a:lnTo>
                  <a:cubicBezTo>
                    <a:pt x="88742" y="202241"/>
                    <a:pt x="91092" y="199555"/>
                    <a:pt x="94451" y="199555"/>
                  </a:cubicBezTo>
                  <a:cubicBezTo>
                    <a:pt x="97809" y="199555"/>
                    <a:pt x="100160" y="201905"/>
                    <a:pt x="100160" y="205263"/>
                  </a:cubicBezTo>
                  <a:lnTo>
                    <a:pt x="100160" y="227426"/>
                  </a:lnTo>
                  <a:cubicBezTo>
                    <a:pt x="100160" y="230448"/>
                    <a:pt x="97473" y="233134"/>
                    <a:pt x="94451" y="233134"/>
                  </a:cubicBezTo>
                  <a:close/>
                  <a:moveTo>
                    <a:pt x="325815" y="224404"/>
                  </a:moveTo>
                  <a:cubicBezTo>
                    <a:pt x="324806" y="224404"/>
                    <a:pt x="323799" y="224068"/>
                    <a:pt x="323128" y="223732"/>
                  </a:cubicBezTo>
                  <a:lnTo>
                    <a:pt x="303987" y="212651"/>
                  </a:lnTo>
                  <a:cubicBezTo>
                    <a:pt x="301301" y="210971"/>
                    <a:pt x="300294" y="207614"/>
                    <a:pt x="301973" y="204927"/>
                  </a:cubicBezTo>
                  <a:cubicBezTo>
                    <a:pt x="303652" y="202241"/>
                    <a:pt x="307009" y="201234"/>
                    <a:pt x="309696" y="202913"/>
                  </a:cubicBezTo>
                  <a:lnTo>
                    <a:pt x="328837" y="213994"/>
                  </a:lnTo>
                  <a:cubicBezTo>
                    <a:pt x="331523" y="215673"/>
                    <a:pt x="332530" y="219031"/>
                    <a:pt x="330852" y="221717"/>
                  </a:cubicBezTo>
                  <a:cubicBezTo>
                    <a:pt x="329508" y="223396"/>
                    <a:pt x="327830" y="224404"/>
                    <a:pt x="325815" y="224404"/>
                  </a:cubicBezTo>
                  <a:close/>
                  <a:moveTo>
                    <a:pt x="278131" y="196532"/>
                  </a:moveTo>
                  <a:cubicBezTo>
                    <a:pt x="277124" y="196532"/>
                    <a:pt x="276117" y="196196"/>
                    <a:pt x="275445" y="195861"/>
                  </a:cubicBezTo>
                  <a:lnTo>
                    <a:pt x="256305" y="184779"/>
                  </a:lnTo>
                  <a:cubicBezTo>
                    <a:pt x="253618" y="183100"/>
                    <a:pt x="252610" y="179743"/>
                    <a:pt x="254290" y="177056"/>
                  </a:cubicBezTo>
                  <a:cubicBezTo>
                    <a:pt x="255969" y="174370"/>
                    <a:pt x="259327" y="173362"/>
                    <a:pt x="262013" y="175042"/>
                  </a:cubicBezTo>
                  <a:lnTo>
                    <a:pt x="281153" y="186123"/>
                  </a:lnTo>
                  <a:cubicBezTo>
                    <a:pt x="283840" y="187801"/>
                    <a:pt x="284848" y="191160"/>
                    <a:pt x="283168" y="193846"/>
                  </a:cubicBezTo>
                  <a:cubicBezTo>
                    <a:pt x="281825" y="195525"/>
                    <a:pt x="279810" y="196532"/>
                    <a:pt x="278131" y="196532"/>
                  </a:cubicBezTo>
                  <a:close/>
                  <a:moveTo>
                    <a:pt x="94451" y="177728"/>
                  </a:moveTo>
                  <a:cubicBezTo>
                    <a:pt x="91428" y="177728"/>
                    <a:pt x="88742" y="175377"/>
                    <a:pt x="88742" y="172019"/>
                  </a:cubicBezTo>
                  <a:lnTo>
                    <a:pt x="88742" y="149857"/>
                  </a:lnTo>
                  <a:cubicBezTo>
                    <a:pt x="88742" y="146834"/>
                    <a:pt x="91092" y="144484"/>
                    <a:pt x="94451" y="144484"/>
                  </a:cubicBezTo>
                  <a:cubicBezTo>
                    <a:pt x="97809" y="144484"/>
                    <a:pt x="100160" y="146834"/>
                    <a:pt x="100160" y="149857"/>
                  </a:cubicBezTo>
                  <a:lnTo>
                    <a:pt x="100160" y="172019"/>
                  </a:lnTo>
                  <a:cubicBezTo>
                    <a:pt x="100160" y="175042"/>
                    <a:pt x="97473" y="177728"/>
                    <a:pt x="94451" y="177728"/>
                  </a:cubicBezTo>
                  <a:close/>
                  <a:moveTo>
                    <a:pt x="230113" y="168997"/>
                  </a:moveTo>
                  <a:cubicBezTo>
                    <a:pt x="229105" y="168997"/>
                    <a:pt x="228098" y="168661"/>
                    <a:pt x="227426" y="168326"/>
                  </a:cubicBezTo>
                  <a:lnTo>
                    <a:pt x="208286" y="157244"/>
                  </a:lnTo>
                  <a:cubicBezTo>
                    <a:pt x="205599" y="155565"/>
                    <a:pt x="204592" y="152207"/>
                    <a:pt x="206270" y="149521"/>
                  </a:cubicBezTo>
                  <a:cubicBezTo>
                    <a:pt x="207950" y="146834"/>
                    <a:pt x="211308" y="145827"/>
                    <a:pt x="213994" y="147506"/>
                  </a:cubicBezTo>
                  <a:lnTo>
                    <a:pt x="233135" y="158587"/>
                  </a:lnTo>
                  <a:cubicBezTo>
                    <a:pt x="235821" y="160266"/>
                    <a:pt x="236828" y="163624"/>
                    <a:pt x="235149" y="166310"/>
                  </a:cubicBezTo>
                  <a:cubicBezTo>
                    <a:pt x="233806" y="167990"/>
                    <a:pt x="232127" y="168997"/>
                    <a:pt x="230113" y="168997"/>
                  </a:cubicBezTo>
                  <a:close/>
                  <a:moveTo>
                    <a:pt x="182093" y="141462"/>
                  </a:moveTo>
                  <a:cubicBezTo>
                    <a:pt x="181086" y="141462"/>
                    <a:pt x="180078" y="141126"/>
                    <a:pt x="179407" y="140790"/>
                  </a:cubicBezTo>
                  <a:lnTo>
                    <a:pt x="160266" y="129709"/>
                  </a:lnTo>
                  <a:cubicBezTo>
                    <a:pt x="157580" y="128366"/>
                    <a:pt x="156573" y="124672"/>
                    <a:pt x="158252" y="121986"/>
                  </a:cubicBezTo>
                  <a:cubicBezTo>
                    <a:pt x="159931" y="119299"/>
                    <a:pt x="162953" y="118292"/>
                    <a:pt x="165975" y="119971"/>
                  </a:cubicBezTo>
                  <a:lnTo>
                    <a:pt x="185116" y="131052"/>
                  </a:lnTo>
                  <a:cubicBezTo>
                    <a:pt x="187802" y="132395"/>
                    <a:pt x="188809" y="136089"/>
                    <a:pt x="187131" y="138775"/>
                  </a:cubicBezTo>
                  <a:cubicBezTo>
                    <a:pt x="186123" y="140454"/>
                    <a:pt x="184109" y="141462"/>
                    <a:pt x="182093" y="141462"/>
                  </a:cubicBezTo>
                  <a:close/>
                  <a:moveTo>
                    <a:pt x="94451" y="122321"/>
                  </a:moveTo>
                  <a:cubicBezTo>
                    <a:pt x="91428" y="122321"/>
                    <a:pt x="88742" y="119971"/>
                    <a:pt x="88742" y="116613"/>
                  </a:cubicBezTo>
                  <a:lnTo>
                    <a:pt x="88742" y="94450"/>
                  </a:lnTo>
                  <a:cubicBezTo>
                    <a:pt x="88742" y="91428"/>
                    <a:pt x="91092" y="88742"/>
                    <a:pt x="94451" y="88742"/>
                  </a:cubicBezTo>
                  <a:cubicBezTo>
                    <a:pt x="97809" y="88742"/>
                    <a:pt x="100160" y="91092"/>
                    <a:pt x="100160" y="94450"/>
                  </a:cubicBezTo>
                  <a:lnTo>
                    <a:pt x="100160" y="116613"/>
                  </a:lnTo>
                  <a:cubicBezTo>
                    <a:pt x="100160" y="119971"/>
                    <a:pt x="97473" y="122321"/>
                    <a:pt x="94451" y="122321"/>
                  </a:cubicBezTo>
                  <a:close/>
                  <a:moveTo>
                    <a:pt x="134410" y="113591"/>
                  </a:moveTo>
                  <a:cubicBezTo>
                    <a:pt x="133403" y="113591"/>
                    <a:pt x="132396" y="113255"/>
                    <a:pt x="131723" y="112919"/>
                  </a:cubicBezTo>
                  <a:lnTo>
                    <a:pt x="112584" y="101838"/>
                  </a:lnTo>
                  <a:cubicBezTo>
                    <a:pt x="109897" y="100495"/>
                    <a:pt x="108890" y="96801"/>
                    <a:pt x="110569" y="94114"/>
                  </a:cubicBezTo>
                  <a:cubicBezTo>
                    <a:pt x="111912" y="91428"/>
                    <a:pt x="115270" y="90421"/>
                    <a:pt x="118292" y="92100"/>
                  </a:cubicBezTo>
                  <a:lnTo>
                    <a:pt x="137432" y="103181"/>
                  </a:lnTo>
                  <a:cubicBezTo>
                    <a:pt x="140118" y="104524"/>
                    <a:pt x="141127" y="108218"/>
                    <a:pt x="139447" y="110904"/>
                  </a:cubicBezTo>
                  <a:cubicBezTo>
                    <a:pt x="138104" y="112583"/>
                    <a:pt x="136089" y="113591"/>
                    <a:pt x="134410" y="113591"/>
                  </a:cubicBez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3" name="Freeform: Shape 1032">
              <a:extLst>
                <a:ext uri="{FF2B5EF4-FFF2-40B4-BE49-F238E27FC236}">
                  <a16:creationId xmlns:a16="http://schemas.microsoft.com/office/drawing/2014/main" id="{4A3A1294-98B1-409B-BA12-8965274D05CE}"/>
                </a:ext>
              </a:extLst>
            </p:cNvPr>
            <p:cNvSpPr/>
            <p:nvPr/>
          </p:nvSpPr>
          <p:spPr>
            <a:xfrm>
              <a:off x="16765269" y="5878166"/>
              <a:ext cx="331123" cy="1173983"/>
            </a:xfrm>
            <a:custGeom>
              <a:avLst/>
              <a:gdLst>
                <a:gd name="connsiteX0" fmla="*/ 306338 w 369376"/>
                <a:gd name="connsiteY0" fmla="*/ 1242228 h 1309606"/>
                <a:gd name="connsiteX1" fmla="*/ 189481 w 369376"/>
                <a:gd name="connsiteY1" fmla="*/ 1210327 h 1309606"/>
                <a:gd name="connsiteX2" fmla="*/ 88742 w 369376"/>
                <a:gd name="connsiteY2" fmla="*/ 1237527 h 1309606"/>
                <a:gd name="connsiteX3" fmla="*/ 88742 w 369376"/>
                <a:gd name="connsiteY3" fmla="*/ 116302 h 1309606"/>
                <a:gd name="connsiteX4" fmla="*/ 197540 w 369376"/>
                <a:gd name="connsiteY4" fmla="*/ 88766 h 1309606"/>
                <a:gd name="connsiteX5" fmla="*/ 303987 w 369376"/>
                <a:gd name="connsiteY5" fmla="*/ 117645 h 1309606"/>
                <a:gd name="connsiteX6" fmla="*/ 306338 w 369376"/>
                <a:gd name="connsiteY6" fmla="*/ 1242228 h 1309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376" h="1309606">
                  <a:moveTo>
                    <a:pt x="306338" y="1242228"/>
                  </a:moveTo>
                  <a:cubicBezTo>
                    <a:pt x="306338" y="1242228"/>
                    <a:pt x="256305" y="1210327"/>
                    <a:pt x="189481" y="1210327"/>
                  </a:cubicBezTo>
                  <a:cubicBezTo>
                    <a:pt x="131052" y="1210327"/>
                    <a:pt x="88742" y="1237527"/>
                    <a:pt x="88742" y="1237527"/>
                  </a:cubicBezTo>
                  <a:lnTo>
                    <a:pt x="88742" y="116302"/>
                  </a:lnTo>
                  <a:cubicBezTo>
                    <a:pt x="88742" y="116302"/>
                    <a:pt x="130045" y="89774"/>
                    <a:pt x="197540" y="88766"/>
                  </a:cubicBezTo>
                  <a:cubicBezTo>
                    <a:pt x="253618" y="87759"/>
                    <a:pt x="303987" y="117645"/>
                    <a:pt x="303987" y="117645"/>
                  </a:cubicBezTo>
                  <a:lnTo>
                    <a:pt x="306338" y="1242228"/>
                  </a:lnTo>
                  <a:close/>
                </a:path>
              </a:pathLst>
            </a:custGeom>
            <a:solidFill>
              <a:srgbClr val="334961"/>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4" name="Freeform: Shape 1033">
              <a:extLst>
                <a:ext uri="{FF2B5EF4-FFF2-40B4-BE49-F238E27FC236}">
                  <a16:creationId xmlns:a16="http://schemas.microsoft.com/office/drawing/2014/main" id="{6B534226-3D54-4223-BB95-29727DF079BE}"/>
                </a:ext>
              </a:extLst>
            </p:cNvPr>
            <p:cNvSpPr/>
            <p:nvPr/>
          </p:nvSpPr>
          <p:spPr>
            <a:xfrm>
              <a:off x="16162928" y="5738930"/>
              <a:ext cx="270919" cy="301022"/>
            </a:xfrm>
            <a:custGeom>
              <a:avLst/>
              <a:gdLst>
                <a:gd name="connsiteX0" fmla="*/ 215673 w 302216"/>
                <a:gd name="connsiteY0" fmla="*/ 133948 h 335796"/>
                <a:gd name="connsiteX1" fmla="*/ 152207 w 302216"/>
                <a:gd name="connsiteY1" fmla="*/ 243754 h 335796"/>
                <a:gd name="connsiteX2" fmla="*/ 88742 w 302216"/>
                <a:gd name="connsiteY2" fmla="*/ 207152 h 335796"/>
                <a:gd name="connsiteX3" fmla="*/ 152207 w 302216"/>
                <a:gd name="connsiteY3" fmla="*/ 97347 h 335796"/>
                <a:gd name="connsiteX4" fmla="*/ 215673 w 302216"/>
                <a:gd name="connsiteY4" fmla="*/ 133948 h 335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216" h="335796">
                  <a:moveTo>
                    <a:pt x="215673" y="133948"/>
                  </a:moveTo>
                  <a:cubicBezTo>
                    <a:pt x="215673" y="174244"/>
                    <a:pt x="187466" y="223606"/>
                    <a:pt x="152207" y="243754"/>
                  </a:cubicBezTo>
                  <a:cubicBezTo>
                    <a:pt x="117284" y="263902"/>
                    <a:pt x="88742" y="247448"/>
                    <a:pt x="88742" y="207152"/>
                  </a:cubicBezTo>
                  <a:cubicBezTo>
                    <a:pt x="88742" y="166857"/>
                    <a:pt x="117284" y="117494"/>
                    <a:pt x="152207" y="97347"/>
                  </a:cubicBezTo>
                  <a:cubicBezTo>
                    <a:pt x="187466" y="77199"/>
                    <a:pt x="215673" y="93653"/>
                    <a:pt x="215673" y="133948"/>
                  </a:cubicBez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5" name="Freeform: Shape 1034">
              <a:extLst>
                <a:ext uri="{FF2B5EF4-FFF2-40B4-BE49-F238E27FC236}">
                  <a16:creationId xmlns:a16="http://schemas.microsoft.com/office/drawing/2014/main" id="{FC6C1F4B-6CC9-48A5-ABD2-BD8B733BC8DA}"/>
                </a:ext>
              </a:extLst>
            </p:cNvPr>
            <p:cNvSpPr/>
            <p:nvPr/>
          </p:nvSpPr>
          <p:spPr>
            <a:xfrm>
              <a:off x="16253535" y="5754135"/>
              <a:ext cx="451531" cy="240816"/>
            </a:xfrm>
            <a:custGeom>
              <a:avLst/>
              <a:gdLst>
                <a:gd name="connsiteX0" fmla="*/ 343947 w 503694"/>
                <a:gd name="connsiteY0" fmla="*/ 112957 h 268637"/>
                <a:gd name="connsiteX1" fmla="*/ 436963 w 503694"/>
                <a:gd name="connsiteY1" fmla="*/ 167020 h 268637"/>
                <a:gd name="connsiteX2" fmla="*/ 176721 w 503694"/>
                <a:gd name="connsiteY2" fmla="*/ 194891 h 268637"/>
                <a:gd name="connsiteX3" fmla="*/ 88742 w 503694"/>
                <a:gd name="connsiteY3" fmla="*/ 138142 h 268637"/>
                <a:gd name="connsiteX4" fmla="*/ 343947 w 503694"/>
                <a:gd name="connsiteY4" fmla="*/ 112957 h 268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694" h="268637">
                  <a:moveTo>
                    <a:pt x="343947" y="112957"/>
                  </a:moveTo>
                  <a:lnTo>
                    <a:pt x="436963" y="167020"/>
                  </a:lnTo>
                  <a:cubicBezTo>
                    <a:pt x="371819" y="129075"/>
                    <a:pt x="276453" y="137134"/>
                    <a:pt x="176721" y="194891"/>
                  </a:cubicBezTo>
                  <a:lnTo>
                    <a:pt x="88742" y="138142"/>
                  </a:lnTo>
                  <a:cubicBezTo>
                    <a:pt x="188473" y="80385"/>
                    <a:pt x="278803" y="75012"/>
                    <a:pt x="343947" y="112957"/>
                  </a:cubicBezTo>
                  <a:close/>
                </a:path>
              </a:pathLst>
            </a:custGeom>
            <a:solidFill>
              <a:srgbClr val="FFE975"/>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6" name="Freeform: Shape 1035">
              <a:extLst>
                <a:ext uri="{FF2B5EF4-FFF2-40B4-BE49-F238E27FC236}">
                  <a16:creationId xmlns:a16="http://schemas.microsoft.com/office/drawing/2014/main" id="{4A689C4D-38E7-4A51-89B0-F341565FBA8A}"/>
                </a:ext>
              </a:extLst>
            </p:cNvPr>
            <p:cNvSpPr/>
            <p:nvPr/>
          </p:nvSpPr>
          <p:spPr>
            <a:xfrm>
              <a:off x="15933548" y="6005822"/>
              <a:ext cx="331123" cy="752553"/>
            </a:xfrm>
            <a:custGeom>
              <a:avLst/>
              <a:gdLst>
                <a:gd name="connsiteX0" fmla="*/ 88743 w 369376"/>
                <a:gd name="connsiteY0" fmla="*/ 475579 h 839491"/>
                <a:gd name="connsiteX1" fmla="*/ 193176 w 369376"/>
                <a:gd name="connsiteY1" fmla="*/ 705264 h 839491"/>
                <a:gd name="connsiteX2" fmla="*/ 286191 w 369376"/>
                <a:gd name="connsiteY2" fmla="*/ 759327 h 839491"/>
                <a:gd name="connsiteX3" fmla="*/ 181759 w 369376"/>
                <a:gd name="connsiteY3" fmla="*/ 529643 h 839491"/>
                <a:gd name="connsiteX4" fmla="*/ 311376 w 369376"/>
                <a:gd name="connsiteY4" fmla="*/ 136425 h 839491"/>
                <a:gd name="connsiteX5" fmla="*/ 214331 w 369376"/>
                <a:gd name="connsiteY5" fmla="*/ 88742 h 839491"/>
                <a:gd name="connsiteX6" fmla="*/ 88743 w 369376"/>
                <a:gd name="connsiteY6" fmla="*/ 475579 h 8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376" h="839491">
                  <a:moveTo>
                    <a:pt x="88743" y="475579"/>
                  </a:moveTo>
                  <a:cubicBezTo>
                    <a:pt x="89078" y="588407"/>
                    <a:pt x="129038" y="667991"/>
                    <a:pt x="193176" y="705264"/>
                  </a:cubicBezTo>
                  <a:lnTo>
                    <a:pt x="286191" y="759327"/>
                  </a:lnTo>
                  <a:cubicBezTo>
                    <a:pt x="221718" y="722054"/>
                    <a:pt x="182095" y="642470"/>
                    <a:pt x="181759" y="529643"/>
                  </a:cubicBezTo>
                  <a:cubicBezTo>
                    <a:pt x="181422" y="403719"/>
                    <a:pt x="233807" y="256640"/>
                    <a:pt x="311376" y="136425"/>
                  </a:cubicBezTo>
                  <a:lnTo>
                    <a:pt x="214331" y="88742"/>
                  </a:lnTo>
                  <a:cubicBezTo>
                    <a:pt x="137097" y="208957"/>
                    <a:pt x="88407" y="349991"/>
                    <a:pt x="88743" y="475579"/>
                  </a:cubicBezTo>
                  <a:close/>
                </a:path>
              </a:pathLst>
            </a:custGeom>
            <a:solidFill>
              <a:srgbClr val="FFC917"/>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7" name="Freeform: Shape 1036">
              <a:extLst>
                <a:ext uri="{FF2B5EF4-FFF2-40B4-BE49-F238E27FC236}">
                  <a16:creationId xmlns:a16="http://schemas.microsoft.com/office/drawing/2014/main" id="{23CECE40-01DE-4288-96D9-78E6E024F38F}"/>
                </a:ext>
              </a:extLst>
            </p:cNvPr>
            <p:cNvSpPr/>
            <p:nvPr/>
          </p:nvSpPr>
          <p:spPr>
            <a:xfrm>
              <a:off x="16046132" y="5949532"/>
              <a:ext cx="270919" cy="240816"/>
            </a:xfrm>
            <a:custGeom>
              <a:avLst/>
              <a:gdLst>
                <a:gd name="connsiteX0" fmla="*/ 88742 w 302216"/>
                <a:gd name="connsiteY0" fmla="*/ 151871 h 268637"/>
                <a:gd name="connsiteX1" fmla="*/ 182429 w 302216"/>
                <a:gd name="connsiteY1" fmla="*/ 205263 h 268637"/>
                <a:gd name="connsiteX2" fmla="*/ 230784 w 302216"/>
                <a:gd name="connsiteY2" fmla="*/ 139447 h 268637"/>
                <a:gd name="connsiteX3" fmla="*/ 133738 w 302216"/>
                <a:gd name="connsiteY3" fmla="*/ 88742 h 268637"/>
                <a:gd name="connsiteX4" fmla="*/ 88742 w 302216"/>
                <a:gd name="connsiteY4" fmla="*/ 151871 h 268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216" h="268637">
                  <a:moveTo>
                    <a:pt x="88742" y="151871"/>
                  </a:moveTo>
                  <a:lnTo>
                    <a:pt x="182429" y="205263"/>
                  </a:lnTo>
                  <a:cubicBezTo>
                    <a:pt x="196532" y="183436"/>
                    <a:pt x="215001" y="159595"/>
                    <a:pt x="230784" y="139447"/>
                  </a:cubicBezTo>
                  <a:lnTo>
                    <a:pt x="133738" y="88742"/>
                  </a:lnTo>
                  <a:cubicBezTo>
                    <a:pt x="117620" y="108889"/>
                    <a:pt x="102509" y="130044"/>
                    <a:pt x="88742" y="151871"/>
                  </a:cubicBezTo>
                  <a:close/>
                </a:path>
              </a:pathLst>
            </a:custGeom>
            <a:solidFill>
              <a:srgbClr val="FFE975"/>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8" name="Freeform: Shape 1037">
              <a:extLst>
                <a:ext uri="{FF2B5EF4-FFF2-40B4-BE49-F238E27FC236}">
                  <a16:creationId xmlns:a16="http://schemas.microsoft.com/office/drawing/2014/main" id="{2066B969-4F5E-40A2-8C39-845AE4C0375B}"/>
                </a:ext>
              </a:extLst>
            </p:cNvPr>
            <p:cNvSpPr/>
            <p:nvPr/>
          </p:nvSpPr>
          <p:spPr>
            <a:xfrm>
              <a:off x="16086167" y="5927255"/>
              <a:ext cx="240817" cy="210715"/>
            </a:xfrm>
            <a:custGeom>
              <a:avLst/>
              <a:gdLst>
                <a:gd name="connsiteX0" fmla="*/ 88742 w 268637"/>
                <a:gd name="connsiteY0" fmla="*/ 113255 h 235057"/>
                <a:gd name="connsiteX1" fmla="*/ 182429 w 268637"/>
                <a:gd name="connsiteY1" fmla="*/ 166646 h 235057"/>
                <a:gd name="connsiteX2" fmla="*/ 204928 w 268637"/>
                <a:gd name="connsiteY2" fmla="*/ 139783 h 235057"/>
                <a:gd name="connsiteX3" fmla="*/ 108890 w 268637"/>
                <a:gd name="connsiteY3" fmla="*/ 88742 h 235057"/>
                <a:gd name="connsiteX4" fmla="*/ 88742 w 268637"/>
                <a:gd name="connsiteY4" fmla="*/ 113255 h 235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637" h="235057">
                  <a:moveTo>
                    <a:pt x="88742" y="113255"/>
                  </a:moveTo>
                  <a:lnTo>
                    <a:pt x="182429" y="166646"/>
                  </a:lnTo>
                  <a:cubicBezTo>
                    <a:pt x="188809" y="158587"/>
                    <a:pt x="198548" y="147506"/>
                    <a:pt x="204928" y="139783"/>
                  </a:cubicBezTo>
                  <a:lnTo>
                    <a:pt x="108890" y="88742"/>
                  </a:lnTo>
                  <a:cubicBezTo>
                    <a:pt x="101838" y="96801"/>
                    <a:pt x="95122" y="104860"/>
                    <a:pt x="88742" y="113255"/>
                  </a:cubicBezTo>
                  <a:close/>
                </a:path>
              </a:pathLst>
            </a:custGeom>
            <a:solidFill>
              <a:srgbClr val="FFDF3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9" name="Freeform: Shape 1038">
              <a:extLst>
                <a:ext uri="{FF2B5EF4-FFF2-40B4-BE49-F238E27FC236}">
                  <a16:creationId xmlns:a16="http://schemas.microsoft.com/office/drawing/2014/main" id="{F9C1273B-92BB-4728-BAE9-F9D2B2223B83}"/>
                </a:ext>
              </a:extLst>
            </p:cNvPr>
            <p:cNvSpPr/>
            <p:nvPr/>
          </p:nvSpPr>
          <p:spPr>
            <a:xfrm>
              <a:off x="16119880" y="5798117"/>
              <a:ext cx="361226" cy="301022"/>
            </a:xfrm>
            <a:custGeom>
              <a:avLst/>
              <a:gdLst>
                <a:gd name="connsiteX0" fmla="*/ 331187 w 402955"/>
                <a:gd name="connsiteY0" fmla="*/ 142805 h 335796"/>
                <a:gd name="connsiteX1" fmla="*/ 238171 w 402955"/>
                <a:gd name="connsiteY1" fmla="*/ 88742 h 335796"/>
                <a:gd name="connsiteX2" fmla="*/ 88742 w 402955"/>
                <a:gd name="connsiteY2" fmla="*/ 212651 h 335796"/>
                <a:gd name="connsiteX3" fmla="*/ 178400 w 402955"/>
                <a:gd name="connsiteY3" fmla="*/ 268729 h 335796"/>
                <a:gd name="connsiteX4" fmla="*/ 331187 w 402955"/>
                <a:gd name="connsiteY4" fmla="*/ 142805 h 335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955" h="335796">
                  <a:moveTo>
                    <a:pt x="331187" y="142805"/>
                  </a:moveTo>
                  <a:lnTo>
                    <a:pt x="238171" y="88742"/>
                  </a:lnTo>
                  <a:cubicBezTo>
                    <a:pt x="184780" y="119635"/>
                    <a:pt x="134410" y="162281"/>
                    <a:pt x="88742" y="212651"/>
                  </a:cubicBezTo>
                  <a:lnTo>
                    <a:pt x="178400" y="268729"/>
                  </a:lnTo>
                  <a:cubicBezTo>
                    <a:pt x="223396" y="218695"/>
                    <a:pt x="277795" y="173698"/>
                    <a:pt x="331187" y="142805"/>
                  </a:cubicBezTo>
                  <a:close/>
                </a:path>
              </a:pathLst>
            </a:custGeom>
            <a:solidFill>
              <a:srgbClr val="FFDF3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0" name="Freeform: Shape 1039">
              <a:extLst>
                <a:ext uri="{FF2B5EF4-FFF2-40B4-BE49-F238E27FC236}">
                  <a16:creationId xmlns:a16="http://schemas.microsoft.com/office/drawing/2014/main" id="{02D1BA8B-2864-4B12-B03A-14395D0E33B4}"/>
                </a:ext>
              </a:extLst>
            </p:cNvPr>
            <p:cNvSpPr/>
            <p:nvPr/>
          </p:nvSpPr>
          <p:spPr>
            <a:xfrm>
              <a:off x="16103927" y="5909495"/>
              <a:ext cx="240817" cy="210715"/>
            </a:xfrm>
            <a:custGeom>
              <a:avLst/>
              <a:gdLst>
                <a:gd name="connsiteX0" fmla="*/ 88742 w 268637"/>
                <a:gd name="connsiteY0" fmla="*/ 108554 h 235057"/>
                <a:gd name="connsiteX1" fmla="*/ 181758 w 268637"/>
                <a:gd name="connsiteY1" fmla="*/ 162953 h 235057"/>
                <a:gd name="connsiteX2" fmla="*/ 200226 w 268637"/>
                <a:gd name="connsiteY2" fmla="*/ 142133 h 235057"/>
                <a:gd name="connsiteX3" fmla="*/ 106539 w 268637"/>
                <a:gd name="connsiteY3" fmla="*/ 88742 h 235057"/>
                <a:gd name="connsiteX4" fmla="*/ 88742 w 268637"/>
                <a:gd name="connsiteY4" fmla="*/ 108554 h 235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637" h="235057">
                  <a:moveTo>
                    <a:pt x="88742" y="108554"/>
                  </a:moveTo>
                  <a:lnTo>
                    <a:pt x="181758" y="162953"/>
                  </a:lnTo>
                  <a:cubicBezTo>
                    <a:pt x="187802" y="155901"/>
                    <a:pt x="193846" y="148849"/>
                    <a:pt x="200226" y="142133"/>
                  </a:cubicBezTo>
                  <a:lnTo>
                    <a:pt x="106539" y="88742"/>
                  </a:lnTo>
                  <a:cubicBezTo>
                    <a:pt x="100495" y="95122"/>
                    <a:pt x="94451" y="101838"/>
                    <a:pt x="88742" y="108554"/>
                  </a:cubicBezTo>
                  <a:close/>
                </a:path>
              </a:pathLst>
            </a:custGeom>
            <a:solidFill>
              <a:srgbClr val="FFE975"/>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1" name="Freeform: Shape 1040">
              <a:extLst>
                <a:ext uri="{FF2B5EF4-FFF2-40B4-BE49-F238E27FC236}">
                  <a16:creationId xmlns:a16="http://schemas.microsoft.com/office/drawing/2014/main" id="{076AAEFD-C275-4AC9-8E4B-9024B3957D75}"/>
                </a:ext>
              </a:extLst>
            </p:cNvPr>
            <p:cNvSpPr/>
            <p:nvPr/>
          </p:nvSpPr>
          <p:spPr>
            <a:xfrm>
              <a:off x="16008502" y="5796539"/>
              <a:ext cx="782655" cy="963267"/>
            </a:xfrm>
            <a:custGeom>
              <a:avLst/>
              <a:gdLst>
                <a:gd name="connsiteX0" fmla="*/ 446031 w 873071"/>
                <a:gd name="connsiteY0" fmla="*/ 137849 h 1074549"/>
                <a:gd name="connsiteX1" fmla="*/ 805670 w 873071"/>
                <a:gd name="connsiteY1" fmla="*/ 342685 h 1074549"/>
                <a:gd name="connsiteX2" fmla="*/ 448382 w 873071"/>
                <a:gd name="connsiteY2" fmla="*/ 961223 h 1074549"/>
                <a:gd name="connsiteX3" fmla="*/ 88744 w 873071"/>
                <a:gd name="connsiteY3" fmla="*/ 756387 h 1074549"/>
                <a:gd name="connsiteX4" fmla="*/ 446031 w 873071"/>
                <a:gd name="connsiteY4" fmla="*/ 137849 h 10745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3071" h="1074549">
                  <a:moveTo>
                    <a:pt x="446031" y="137849"/>
                  </a:moveTo>
                  <a:cubicBezTo>
                    <a:pt x="643815" y="23679"/>
                    <a:pt x="804997" y="115351"/>
                    <a:pt x="805670" y="342685"/>
                  </a:cubicBezTo>
                  <a:cubicBezTo>
                    <a:pt x="806341" y="570020"/>
                    <a:pt x="646501" y="847052"/>
                    <a:pt x="448382" y="961223"/>
                  </a:cubicBezTo>
                  <a:cubicBezTo>
                    <a:pt x="250598" y="1075394"/>
                    <a:pt x="89415" y="983721"/>
                    <a:pt x="88744" y="756387"/>
                  </a:cubicBezTo>
                  <a:cubicBezTo>
                    <a:pt x="88072" y="529052"/>
                    <a:pt x="247911" y="252020"/>
                    <a:pt x="446031" y="137849"/>
                  </a:cubicBezTo>
                  <a:close/>
                </a:path>
              </a:pathLst>
            </a:custGeom>
            <a:solidFill>
              <a:srgbClr val="FFE975"/>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2" name="Freeform: Shape 1041">
              <a:extLst>
                <a:ext uri="{FF2B5EF4-FFF2-40B4-BE49-F238E27FC236}">
                  <a16:creationId xmlns:a16="http://schemas.microsoft.com/office/drawing/2014/main" id="{88741DC0-45B4-4331-9EE5-C68E05011F96}"/>
                </a:ext>
              </a:extLst>
            </p:cNvPr>
            <p:cNvSpPr/>
            <p:nvPr/>
          </p:nvSpPr>
          <p:spPr>
            <a:xfrm>
              <a:off x="16153376" y="6032092"/>
              <a:ext cx="602042" cy="391328"/>
            </a:xfrm>
            <a:custGeom>
              <a:avLst/>
              <a:gdLst>
                <a:gd name="connsiteX0" fmla="*/ 619881 w 671593"/>
                <a:gd name="connsiteY0" fmla="*/ 416052 h 436535"/>
                <a:gd name="connsiteX1" fmla="*/ 25185 w 671593"/>
                <a:gd name="connsiteY1" fmla="*/ 91673 h 436535"/>
                <a:gd name="connsiteX2" fmla="*/ 61787 w 671593"/>
                <a:gd name="connsiteY2" fmla="*/ 25185 h 436535"/>
                <a:gd name="connsiteX3" fmla="*/ 656819 w 671593"/>
                <a:gd name="connsiteY3" fmla="*/ 349900 h 436535"/>
              </a:gdLst>
              <a:ahLst/>
              <a:cxnLst>
                <a:cxn ang="0">
                  <a:pos x="connsiteX0" y="connsiteY0"/>
                </a:cxn>
                <a:cxn ang="0">
                  <a:pos x="connsiteX1" y="connsiteY1"/>
                </a:cxn>
                <a:cxn ang="0">
                  <a:pos x="connsiteX2" y="connsiteY2"/>
                </a:cxn>
                <a:cxn ang="0">
                  <a:pos x="connsiteX3" y="connsiteY3"/>
                </a:cxn>
              </a:cxnLst>
              <a:rect l="l" t="t" r="r" b="b"/>
              <a:pathLst>
                <a:path w="671593" h="436535">
                  <a:moveTo>
                    <a:pt x="619881" y="416052"/>
                  </a:moveTo>
                  <a:lnTo>
                    <a:pt x="25185" y="91673"/>
                  </a:lnTo>
                  <a:lnTo>
                    <a:pt x="61787" y="25185"/>
                  </a:lnTo>
                  <a:lnTo>
                    <a:pt x="656819" y="349900"/>
                  </a:lnTo>
                  <a:close/>
                </a:path>
              </a:pathLst>
            </a:custGeom>
            <a:solidFill>
              <a:srgbClr val="FFE97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3" name="Freeform: Shape 1042">
              <a:extLst>
                <a:ext uri="{FF2B5EF4-FFF2-40B4-BE49-F238E27FC236}">
                  <a16:creationId xmlns:a16="http://schemas.microsoft.com/office/drawing/2014/main" id="{A4894EB1-259C-4772-B4ED-873AFDEDFE6C}"/>
                </a:ext>
              </a:extLst>
            </p:cNvPr>
            <p:cNvSpPr/>
            <p:nvPr/>
          </p:nvSpPr>
          <p:spPr>
            <a:xfrm>
              <a:off x="16171758" y="5967876"/>
              <a:ext cx="602042" cy="361226"/>
            </a:xfrm>
            <a:custGeom>
              <a:avLst/>
              <a:gdLst>
                <a:gd name="connsiteX0" fmla="*/ 34171 w 671593"/>
                <a:gd name="connsiteY0" fmla="*/ 59523 h 402955"/>
                <a:gd name="connsiteX1" fmla="*/ 48001 w 671593"/>
                <a:gd name="connsiteY1" fmla="*/ 34171 h 402955"/>
                <a:gd name="connsiteX2" fmla="*/ 670904 w 671593"/>
                <a:gd name="connsiteY2" fmla="*/ 373969 h 402955"/>
                <a:gd name="connsiteX3" fmla="*/ 657074 w 671593"/>
                <a:gd name="connsiteY3" fmla="*/ 399321 h 402955"/>
              </a:gdLst>
              <a:ahLst/>
              <a:cxnLst>
                <a:cxn ang="0">
                  <a:pos x="connsiteX0" y="connsiteY0"/>
                </a:cxn>
                <a:cxn ang="0">
                  <a:pos x="connsiteX1" y="connsiteY1"/>
                </a:cxn>
                <a:cxn ang="0">
                  <a:pos x="connsiteX2" y="connsiteY2"/>
                </a:cxn>
                <a:cxn ang="0">
                  <a:pos x="connsiteX3" y="connsiteY3"/>
                </a:cxn>
              </a:cxnLst>
              <a:rect l="l" t="t" r="r" b="b"/>
              <a:pathLst>
                <a:path w="671593" h="402955">
                  <a:moveTo>
                    <a:pt x="34171" y="59523"/>
                  </a:moveTo>
                  <a:lnTo>
                    <a:pt x="48001" y="34171"/>
                  </a:lnTo>
                  <a:lnTo>
                    <a:pt x="670904" y="373969"/>
                  </a:lnTo>
                  <a:lnTo>
                    <a:pt x="657074" y="399321"/>
                  </a:lnTo>
                  <a:close/>
                </a:path>
              </a:pathLst>
            </a:custGeom>
            <a:solidFill>
              <a:srgbClr val="FFE97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4" name="Freeform: Shape 1043">
              <a:extLst>
                <a:ext uri="{FF2B5EF4-FFF2-40B4-BE49-F238E27FC236}">
                  <a16:creationId xmlns:a16="http://schemas.microsoft.com/office/drawing/2014/main" id="{66DA2B56-8A27-48F5-863D-21CA1C8A3DA9}"/>
                </a:ext>
              </a:extLst>
            </p:cNvPr>
            <p:cNvSpPr/>
            <p:nvPr/>
          </p:nvSpPr>
          <p:spPr>
            <a:xfrm>
              <a:off x="16016930" y="5802560"/>
              <a:ext cx="782655" cy="963267"/>
            </a:xfrm>
            <a:custGeom>
              <a:avLst/>
              <a:gdLst>
                <a:gd name="connsiteX0" fmla="*/ 446031 w 873071"/>
                <a:gd name="connsiteY0" fmla="*/ 137849 h 1074549"/>
                <a:gd name="connsiteX1" fmla="*/ 805670 w 873071"/>
                <a:gd name="connsiteY1" fmla="*/ 342686 h 1074549"/>
                <a:gd name="connsiteX2" fmla="*/ 448382 w 873071"/>
                <a:gd name="connsiteY2" fmla="*/ 961223 h 1074549"/>
                <a:gd name="connsiteX3" fmla="*/ 88744 w 873071"/>
                <a:gd name="connsiteY3" fmla="*/ 756387 h 1074549"/>
                <a:gd name="connsiteX4" fmla="*/ 446031 w 873071"/>
                <a:gd name="connsiteY4" fmla="*/ 137849 h 10745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3071" h="1074549">
                  <a:moveTo>
                    <a:pt x="446031" y="137849"/>
                  </a:moveTo>
                  <a:cubicBezTo>
                    <a:pt x="643815" y="23679"/>
                    <a:pt x="804997" y="115351"/>
                    <a:pt x="805670" y="342686"/>
                  </a:cubicBezTo>
                  <a:cubicBezTo>
                    <a:pt x="806341" y="570020"/>
                    <a:pt x="646501" y="847052"/>
                    <a:pt x="448382" y="961223"/>
                  </a:cubicBezTo>
                  <a:cubicBezTo>
                    <a:pt x="250598" y="1075394"/>
                    <a:pt x="89415" y="983721"/>
                    <a:pt x="88744" y="756387"/>
                  </a:cubicBezTo>
                  <a:cubicBezTo>
                    <a:pt x="88072" y="529052"/>
                    <a:pt x="247911" y="252020"/>
                    <a:pt x="446031" y="137849"/>
                  </a:cubicBezTo>
                  <a:close/>
                </a:path>
              </a:pathLst>
            </a:custGeom>
            <a:solidFill>
              <a:srgbClr val="FFDF3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5" name="Freeform: Shape 1044">
              <a:extLst>
                <a:ext uri="{FF2B5EF4-FFF2-40B4-BE49-F238E27FC236}">
                  <a16:creationId xmlns:a16="http://schemas.microsoft.com/office/drawing/2014/main" id="{72528737-0A2F-4E10-B63F-FB251C238859}"/>
                </a:ext>
              </a:extLst>
            </p:cNvPr>
            <p:cNvSpPr/>
            <p:nvPr/>
          </p:nvSpPr>
          <p:spPr>
            <a:xfrm>
              <a:off x="16084660" y="5870362"/>
              <a:ext cx="662247" cy="842860"/>
            </a:xfrm>
            <a:custGeom>
              <a:avLst/>
              <a:gdLst>
                <a:gd name="connsiteX0" fmla="*/ 211981 w 738752"/>
                <a:gd name="connsiteY0" fmla="*/ 859395 h 940230"/>
                <a:gd name="connsiteX1" fmla="*/ 88744 w 738752"/>
                <a:gd name="connsiteY1" fmla="*/ 680751 h 940230"/>
                <a:gd name="connsiteX2" fmla="*/ 408087 w 738752"/>
                <a:gd name="connsiteY2" fmla="*/ 127694 h 940230"/>
                <a:gd name="connsiteX3" fmla="*/ 530987 w 738752"/>
                <a:gd name="connsiteY3" fmla="*/ 88742 h 940230"/>
                <a:gd name="connsiteX4" fmla="*/ 654225 w 738752"/>
                <a:gd name="connsiteY4" fmla="*/ 267385 h 940230"/>
                <a:gd name="connsiteX5" fmla="*/ 334882 w 738752"/>
                <a:gd name="connsiteY5" fmla="*/ 820442 h 940230"/>
                <a:gd name="connsiteX6" fmla="*/ 211981 w 738752"/>
                <a:gd name="connsiteY6" fmla="*/ 859395 h 940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8752" h="940230">
                  <a:moveTo>
                    <a:pt x="211981" y="859395"/>
                  </a:moveTo>
                  <a:cubicBezTo>
                    <a:pt x="101168" y="859395"/>
                    <a:pt x="88744" y="734479"/>
                    <a:pt x="88744" y="680751"/>
                  </a:cubicBezTo>
                  <a:cubicBezTo>
                    <a:pt x="88073" y="481288"/>
                    <a:pt x="234479" y="228097"/>
                    <a:pt x="408087" y="127694"/>
                  </a:cubicBezTo>
                  <a:cubicBezTo>
                    <a:pt x="452411" y="102173"/>
                    <a:pt x="494722" y="88742"/>
                    <a:pt x="530987" y="88742"/>
                  </a:cubicBezTo>
                  <a:cubicBezTo>
                    <a:pt x="641801" y="88742"/>
                    <a:pt x="654225" y="213658"/>
                    <a:pt x="654225" y="267385"/>
                  </a:cubicBezTo>
                  <a:cubicBezTo>
                    <a:pt x="654896" y="466849"/>
                    <a:pt x="508490" y="720039"/>
                    <a:pt x="334882" y="820442"/>
                  </a:cubicBezTo>
                  <a:cubicBezTo>
                    <a:pt x="290893" y="845963"/>
                    <a:pt x="248247" y="859395"/>
                    <a:pt x="211981" y="859395"/>
                  </a:cubicBezTo>
                  <a:close/>
                </a:path>
              </a:pathLst>
            </a:custGeom>
            <a:solidFill>
              <a:srgbClr val="FAB32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6" name="Freeform: Shape 1045">
              <a:extLst>
                <a:ext uri="{FF2B5EF4-FFF2-40B4-BE49-F238E27FC236}">
                  <a16:creationId xmlns:a16="http://schemas.microsoft.com/office/drawing/2014/main" id="{E09F40DF-F547-4807-A499-ACB65D8B47E2}"/>
                </a:ext>
              </a:extLst>
            </p:cNvPr>
            <p:cNvSpPr/>
            <p:nvPr/>
          </p:nvSpPr>
          <p:spPr>
            <a:xfrm>
              <a:off x="16237881" y="5870061"/>
              <a:ext cx="511736" cy="842860"/>
            </a:xfrm>
            <a:custGeom>
              <a:avLst/>
              <a:gdLst>
                <a:gd name="connsiteX0" fmla="*/ 360401 w 570854"/>
                <a:gd name="connsiteY0" fmla="*/ 88742 h 940230"/>
                <a:gd name="connsiteX1" fmla="*/ 304323 w 570854"/>
                <a:gd name="connsiteY1" fmla="*/ 97808 h 940230"/>
                <a:gd name="connsiteX2" fmla="*/ 351670 w 570854"/>
                <a:gd name="connsiteY2" fmla="*/ 91092 h 940230"/>
                <a:gd name="connsiteX3" fmla="*/ 474908 w 570854"/>
                <a:gd name="connsiteY3" fmla="*/ 269736 h 940230"/>
                <a:gd name="connsiteX4" fmla="*/ 155565 w 570854"/>
                <a:gd name="connsiteY4" fmla="*/ 822793 h 940230"/>
                <a:gd name="connsiteX5" fmla="*/ 88742 w 570854"/>
                <a:gd name="connsiteY5" fmla="*/ 852679 h 940230"/>
                <a:gd name="connsiteX6" fmla="*/ 164296 w 570854"/>
                <a:gd name="connsiteY6" fmla="*/ 820442 h 940230"/>
                <a:gd name="connsiteX7" fmla="*/ 483639 w 570854"/>
                <a:gd name="connsiteY7" fmla="*/ 267386 h 940230"/>
                <a:gd name="connsiteX8" fmla="*/ 360401 w 570854"/>
                <a:gd name="connsiteY8" fmla="*/ 88742 h 940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0854" h="940230">
                  <a:moveTo>
                    <a:pt x="360401" y="88742"/>
                  </a:moveTo>
                  <a:cubicBezTo>
                    <a:pt x="342940" y="88742"/>
                    <a:pt x="324135" y="91764"/>
                    <a:pt x="304323" y="97808"/>
                  </a:cubicBezTo>
                  <a:cubicBezTo>
                    <a:pt x="320777" y="93443"/>
                    <a:pt x="336896" y="91092"/>
                    <a:pt x="351670" y="91092"/>
                  </a:cubicBezTo>
                  <a:cubicBezTo>
                    <a:pt x="462483" y="91092"/>
                    <a:pt x="474908" y="216008"/>
                    <a:pt x="474908" y="269736"/>
                  </a:cubicBezTo>
                  <a:cubicBezTo>
                    <a:pt x="475579" y="469199"/>
                    <a:pt x="329172" y="722390"/>
                    <a:pt x="155565" y="822793"/>
                  </a:cubicBezTo>
                  <a:cubicBezTo>
                    <a:pt x="132731" y="835889"/>
                    <a:pt x="110233" y="845963"/>
                    <a:pt x="88742" y="852679"/>
                  </a:cubicBezTo>
                  <a:cubicBezTo>
                    <a:pt x="112919" y="846299"/>
                    <a:pt x="138440" y="835553"/>
                    <a:pt x="164296" y="820442"/>
                  </a:cubicBezTo>
                  <a:cubicBezTo>
                    <a:pt x="337903" y="720039"/>
                    <a:pt x="484310" y="466848"/>
                    <a:pt x="483639" y="267386"/>
                  </a:cubicBezTo>
                  <a:cubicBezTo>
                    <a:pt x="483303" y="213994"/>
                    <a:pt x="470878" y="88742"/>
                    <a:pt x="360401" y="88742"/>
                  </a:cubicBezTo>
                  <a:close/>
                </a:path>
              </a:pathLst>
            </a:custGeom>
            <a:solidFill>
              <a:srgbClr val="FFE975"/>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7" name="Freeform: Shape 1046">
              <a:extLst>
                <a:ext uri="{FF2B5EF4-FFF2-40B4-BE49-F238E27FC236}">
                  <a16:creationId xmlns:a16="http://schemas.microsoft.com/office/drawing/2014/main" id="{E8E25BC2-0685-4645-9E44-6E868AF3A6BC}"/>
                </a:ext>
              </a:extLst>
            </p:cNvPr>
            <p:cNvSpPr/>
            <p:nvPr/>
          </p:nvSpPr>
          <p:spPr>
            <a:xfrm>
              <a:off x="16296280" y="6426950"/>
              <a:ext cx="180612" cy="180612"/>
            </a:xfrm>
            <a:custGeom>
              <a:avLst/>
              <a:gdLst>
                <a:gd name="connsiteX0" fmla="*/ 121314 w 201477"/>
                <a:gd name="connsiteY0" fmla="*/ 136760 h 201477"/>
                <a:gd name="connsiteX1" fmla="*/ 89078 w 201477"/>
                <a:gd name="connsiteY1" fmla="*/ 117956 h 201477"/>
                <a:gd name="connsiteX2" fmla="*/ 88742 w 201477"/>
                <a:gd name="connsiteY2" fmla="*/ 88742 h 201477"/>
                <a:gd name="connsiteX3" fmla="*/ 121314 w 201477"/>
                <a:gd name="connsiteY3" fmla="*/ 107546 h 201477"/>
              </a:gdLst>
              <a:ahLst/>
              <a:cxnLst>
                <a:cxn ang="0">
                  <a:pos x="connsiteX0" y="connsiteY0"/>
                </a:cxn>
                <a:cxn ang="0">
                  <a:pos x="connsiteX1" y="connsiteY1"/>
                </a:cxn>
                <a:cxn ang="0">
                  <a:pos x="connsiteX2" y="connsiteY2"/>
                </a:cxn>
                <a:cxn ang="0">
                  <a:pos x="connsiteX3" y="connsiteY3"/>
                </a:cxn>
              </a:cxnLst>
              <a:rect l="l" t="t" r="r" b="b"/>
              <a:pathLst>
                <a:path w="201477" h="201477">
                  <a:moveTo>
                    <a:pt x="121314" y="136760"/>
                  </a:moveTo>
                  <a:lnTo>
                    <a:pt x="89078" y="117956"/>
                  </a:lnTo>
                  <a:lnTo>
                    <a:pt x="88742" y="88742"/>
                  </a:lnTo>
                  <a:lnTo>
                    <a:pt x="121314" y="107546"/>
                  </a:lnTo>
                  <a:close/>
                </a:path>
              </a:pathLst>
            </a:custGeom>
            <a:solidFill>
              <a:srgbClr val="FFC917"/>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8" name="Freeform: Shape 1047">
              <a:extLst>
                <a:ext uri="{FF2B5EF4-FFF2-40B4-BE49-F238E27FC236}">
                  <a16:creationId xmlns:a16="http://schemas.microsoft.com/office/drawing/2014/main" id="{35EF2FF0-58C3-416E-AA7B-D0E875B471B3}"/>
                </a:ext>
              </a:extLst>
            </p:cNvPr>
            <p:cNvSpPr/>
            <p:nvPr/>
          </p:nvSpPr>
          <p:spPr>
            <a:xfrm>
              <a:off x="16248116" y="6241221"/>
              <a:ext cx="301022" cy="301022"/>
            </a:xfrm>
            <a:custGeom>
              <a:avLst/>
              <a:gdLst>
                <a:gd name="connsiteX0" fmla="*/ 227426 w 335796"/>
                <a:gd name="connsiteY0" fmla="*/ 88742 h 335796"/>
                <a:gd name="connsiteX1" fmla="*/ 259998 w 335796"/>
                <a:gd name="connsiteY1" fmla="*/ 107546 h 335796"/>
                <a:gd name="connsiteX2" fmla="*/ 269736 w 335796"/>
                <a:gd name="connsiteY2" fmla="*/ 135753 h 335796"/>
                <a:gd name="connsiteX3" fmla="*/ 162281 w 335796"/>
                <a:gd name="connsiteY3" fmla="*/ 256975 h 335796"/>
                <a:gd name="connsiteX4" fmla="*/ 121314 w 335796"/>
                <a:gd name="connsiteY4" fmla="*/ 277459 h 335796"/>
                <a:gd name="connsiteX5" fmla="*/ 88742 w 335796"/>
                <a:gd name="connsiteY5" fmla="*/ 258655 h 335796"/>
                <a:gd name="connsiteX6" fmla="*/ 129709 w 335796"/>
                <a:gd name="connsiteY6" fmla="*/ 238171 h 335796"/>
                <a:gd name="connsiteX7" fmla="*/ 237164 w 335796"/>
                <a:gd name="connsiteY7" fmla="*/ 116948 h 335796"/>
                <a:gd name="connsiteX8" fmla="*/ 227426 w 335796"/>
                <a:gd name="connsiteY8" fmla="*/ 88742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5796" h="335796">
                  <a:moveTo>
                    <a:pt x="227426" y="88742"/>
                  </a:moveTo>
                  <a:lnTo>
                    <a:pt x="259998" y="107546"/>
                  </a:lnTo>
                  <a:cubicBezTo>
                    <a:pt x="268057" y="112247"/>
                    <a:pt x="271751" y="121986"/>
                    <a:pt x="269736" y="135753"/>
                  </a:cubicBezTo>
                  <a:cubicBezTo>
                    <a:pt x="265371" y="164296"/>
                    <a:pt x="233135" y="216008"/>
                    <a:pt x="162281" y="256975"/>
                  </a:cubicBezTo>
                  <a:cubicBezTo>
                    <a:pt x="149857" y="264027"/>
                    <a:pt x="136089" y="271079"/>
                    <a:pt x="121314" y="277459"/>
                  </a:cubicBezTo>
                  <a:lnTo>
                    <a:pt x="88742" y="258655"/>
                  </a:lnTo>
                  <a:cubicBezTo>
                    <a:pt x="103517" y="252274"/>
                    <a:pt x="117284" y="245558"/>
                    <a:pt x="129709" y="238171"/>
                  </a:cubicBezTo>
                  <a:cubicBezTo>
                    <a:pt x="200562" y="197204"/>
                    <a:pt x="232799" y="145827"/>
                    <a:pt x="237164" y="116948"/>
                  </a:cubicBezTo>
                  <a:cubicBezTo>
                    <a:pt x="239179" y="103181"/>
                    <a:pt x="235484" y="93443"/>
                    <a:pt x="227426" y="88742"/>
                  </a:cubicBezTo>
                  <a:close/>
                </a:path>
              </a:pathLst>
            </a:custGeom>
            <a:solidFill>
              <a:srgbClr val="FFC917"/>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9" name="Freeform: Shape 1048">
              <a:extLst>
                <a:ext uri="{FF2B5EF4-FFF2-40B4-BE49-F238E27FC236}">
                  <a16:creationId xmlns:a16="http://schemas.microsoft.com/office/drawing/2014/main" id="{4833518E-E9BE-4132-A3B3-923C95FAEDD4}"/>
                </a:ext>
              </a:extLst>
            </p:cNvPr>
            <p:cNvSpPr/>
            <p:nvPr/>
          </p:nvSpPr>
          <p:spPr>
            <a:xfrm>
              <a:off x="16240892" y="6393537"/>
              <a:ext cx="180612" cy="210715"/>
            </a:xfrm>
            <a:custGeom>
              <a:avLst/>
              <a:gdLst>
                <a:gd name="connsiteX0" fmla="*/ 121314 w 201477"/>
                <a:gd name="connsiteY0" fmla="*/ 177056 h 235057"/>
                <a:gd name="connsiteX1" fmla="*/ 88742 w 201477"/>
                <a:gd name="connsiteY1" fmla="*/ 158252 h 235057"/>
                <a:gd name="connsiteX2" fmla="*/ 96800 w 201477"/>
                <a:gd name="connsiteY2" fmla="*/ 88742 h 235057"/>
                <a:gd name="connsiteX3" fmla="*/ 129036 w 201477"/>
                <a:gd name="connsiteY3" fmla="*/ 107546 h 235057"/>
              </a:gdLst>
              <a:ahLst/>
              <a:cxnLst>
                <a:cxn ang="0">
                  <a:pos x="connsiteX0" y="connsiteY0"/>
                </a:cxn>
                <a:cxn ang="0">
                  <a:pos x="connsiteX1" y="connsiteY1"/>
                </a:cxn>
                <a:cxn ang="0">
                  <a:pos x="connsiteX2" y="connsiteY2"/>
                </a:cxn>
                <a:cxn ang="0">
                  <a:pos x="connsiteX3" y="connsiteY3"/>
                </a:cxn>
              </a:cxnLst>
              <a:rect l="l" t="t" r="r" b="b"/>
              <a:pathLst>
                <a:path w="201477" h="235057">
                  <a:moveTo>
                    <a:pt x="121314" y="177056"/>
                  </a:moveTo>
                  <a:lnTo>
                    <a:pt x="88742" y="158252"/>
                  </a:lnTo>
                  <a:lnTo>
                    <a:pt x="96800" y="88742"/>
                  </a:lnTo>
                  <a:lnTo>
                    <a:pt x="129036" y="107546"/>
                  </a:lnTo>
                  <a:close/>
                </a:path>
              </a:pathLst>
            </a:custGeom>
            <a:solidFill>
              <a:srgbClr val="FFC917"/>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0" name="Freeform: Shape 1049">
              <a:extLst>
                <a:ext uri="{FF2B5EF4-FFF2-40B4-BE49-F238E27FC236}">
                  <a16:creationId xmlns:a16="http://schemas.microsoft.com/office/drawing/2014/main" id="{B6FC10F8-4D0E-4214-9FBB-446A28BB2ADE}"/>
                </a:ext>
              </a:extLst>
            </p:cNvPr>
            <p:cNvSpPr/>
            <p:nvPr/>
          </p:nvSpPr>
          <p:spPr>
            <a:xfrm>
              <a:off x="16274606" y="6171903"/>
              <a:ext cx="301022" cy="180612"/>
            </a:xfrm>
            <a:custGeom>
              <a:avLst/>
              <a:gdLst>
                <a:gd name="connsiteX0" fmla="*/ 240857 w 335796"/>
                <a:gd name="connsiteY0" fmla="*/ 96221 h 201477"/>
                <a:gd name="connsiteX1" fmla="*/ 177727 w 335796"/>
                <a:gd name="connsiteY1" fmla="*/ 94206 h 201477"/>
                <a:gd name="connsiteX2" fmla="*/ 168661 w 335796"/>
                <a:gd name="connsiteY2" fmla="*/ 97228 h 201477"/>
                <a:gd name="connsiteX3" fmla="*/ 88742 w 335796"/>
                <a:gd name="connsiteY3" fmla="*/ 107974 h 201477"/>
                <a:gd name="connsiteX4" fmla="*/ 121314 w 335796"/>
                <a:gd name="connsiteY4" fmla="*/ 126779 h 201477"/>
                <a:gd name="connsiteX5" fmla="*/ 201234 w 335796"/>
                <a:gd name="connsiteY5" fmla="*/ 116033 h 201477"/>
                <a:gd name="connsiteX6" fmla="*/ 210300 w 335796"/>
                <a:gd name="connsiteY6" fmla="*/ 113011 h 201477"/>
                <a:gd name="connsiteX7" fmla="*/ 273430 w 335796"/>
                <a:gd name="connsiteY7" fmla="*/ 115026 h 201477"/>
                <a:gd name="connsiteX8" fmla="*/ 240857 w 335796"/>
                <a:gd name="connsiteY8" fmla="*/ 96221 h 201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5796" h="201477">
                  <a:moveTo>
                    <a:pt x="240857" y="96221"/>
                  </a:moveTo>
                  <a:cubicBezTo>
                    <a:pt x="225411" y="87154"/>
                    <a:pt x="203920" y="86147"/>
                    <a:pt x="177727" y="94206"/>
                  </a:cubicBezTo>
                  <a:cubicBezTo>
                    <a:pt x="175377" y="95214"/>
                    <a:pt x="172355" y="95885"/>
                    <a:pt x="168661" y="97228"/>
                  </a:cubicBezTo>
                  <a:cubicBezTo>
                    <a:pt x="140118" y="107302"/>
                    <a:pt x="104860" y="117376"/>
                    <a:pt x="88742" y="107974"/>
                  </a:cubicBezTo>
                  <a:lnTo>
                    <a:pt x="121314" y="126779"/>
                  </a:lnTo>
                  <a:cubicBezTo>
                    <a:pt x="137432" y="136181"/>
                    <a:pt x="172691" y="126107"/>
                    <a:pt x="201234" y="116033"/>
                  </a:cubicBezTo>
                  <a:cubicBezTo>
                    <a:pt x="204927" y="114690"/>
                    <a:pt x="207949" y="113683"/>
                    <a:pt x="210300" y="113011"/>
                  </a:cubicBezTo>
                  <a:cubicBezTo>
                    <a:pt x="236492" y="104952"/>
                    <a:pt x="257983" y="105959"/>
                    <a:pt x="273430" y="115026"/>
                  </a:cubicBezTo>
                  <a:lnTo>
                    <a:pt x="240857" y="96221"/>
                  </a:lnTo>
                  <a:close/>
                </a:path>
              </a:pathLst>
            </a:custGeom>
            <a:solidFill>
              <a:srgbClr val="FFE975"/>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1" name="Freeform: Shape 1050">
              <a:extLst>
                <a:ext uri="{FF2B5EF4-FFF2-40B4-BE49-F238E27FC236}">
                  <a16:creationId xmlns:a16="http://schemas.microsoft.com/office/drawing/2014/main" id="{2BF58BBF-7CC3-400B-B80B-BE821DC4EBDE}"/>
                </a:ext>
              </a:extLst>
            </p:cNvPr>
            <p:cNvSpPr/>
            <p:nvPr/>
          </p:nvSpPr>
          <p:spPr>
            <a:xfrm>
              <a:off x="16348357" y="5996490"/>
              <a:ext cx="210715" cy="180612"/>
            </a:xfrm>
            <a:custGeom>
              <a:avLst/>
              <a:gdLst>
                <a:gd name="connsiteX0" fmla="*/ 121314 w 235057"/>
                <a:gd name="connsiteY0" fmla="*/ 131388 h 201477"/>
                <a:gd name="connsiteX1" fmla="*/ 88742 w 235057"/>
                <a:gd name="connsiteY1" fmla="*/ 112583 h 201477"/>
                <a:gd name="connsiteX2" fmla="*/ 146162 w 235057"/>
                <a:gd name="connsiteY2" fmla="*/ 88742 h 201477"/>
                <a:gd name="connsiteX3" fmla="*/ 178735 w 235057"/>
                <a:gd name="connsiteY3" fmla="*/ 107546 h 201477"/>
                <a:gd name="connsiteX4" fmla="*/ 121314 w 235057"/>
                <a:gd name="connsiteY4" fmla="*/ 131388 h 201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057" h="201477">
                  <a:moveTo>
                    <a:pt x="121314" y="131388"/>
                  </a:moveTo>
                  <a:lnTo>
                    <a:pt x="88742" y="112583"/>
                  </a:lnTo>
                  <a:cubicBezTo>
                    <a:pt x="117956" y="97473"/>
                    <a:pt x="140790" y="90085"/>
                    <a:pt x="146162" y="88742"/>
                  </a:cubicBezTo>
                  <a:lnTo>
                    <a:pt x="178735" y="107546"/>
                  </a:lnTo>
                  <a:cubicBezTo>
                    <a:pt x="173362" y="108890"/>
                    <a:pt x="150192" y="116277"/>
                    <a:pt x="121314" y="131388"/>
                  </a:cubicBezTo>
                  <a:close/>
                </a:path>
              </a:pathLst>
            </a:custGeom>
            <a:solidFill>
              <a:srgbClr val="FFE975"/>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2" name="Freeform: Shape 1051">
              <a:extLst>
                <a:ext uri="{FF2B5EF4-FFF2-40B4-BE49-F238E27FC236}">
                  <a16:creationId xmlns:a16="http://schemas.microsoft.com/office/drawing/2014/main" id="{F52388AB-76F0-4FA8-B44C-CEE014DF1A6E}"/>
                </a:ext>
              </a:extLst>
            </p:cNvPr>
            <p:cNvSpPr/>
            <p:nvPr/>
          </p:nvSpPr>
          <p:spPr>
            <a:xfrm>
              <a:off x="16295075" y="5985653"/>
              <a:ext cx="240817" cy="180612"/>
            </a:xfrm>
            <a:custGeom>
              <a:avLst/>
              <a:gdLst>
                <a:gd name="connsiteX0" fmla="*/ 121314 w 268637"/>
                <a:gd name="connsiteY0" fmla="*/ 141797 h 201477"/>
                <a:gd name="connsiteX1" fmla="*/ 88742 w 268637"/>
                <a:gd name="connsiteY1" fmla="*/ 122993 h 201477"/>
                <a:gd name="connsiteX2" fmla="*/ 148178 w 268637"/>
                <a:gd name="connsiteY2" fmla="*/ 88742 h 201477"/>
                <a:gd name="connsiteX3" fmla="*/ 180414 w 268637"/>
                <a:gd name="connsiteY3" fmla="*/ 107882 h 201477"/>
              </a:gdLst>
              <a:ahLst/>
              <a:cxnLst>
                <a:cxn ang="0">
                  <a:pos x="connsiteX0" y="connsiteY0"/>
                </a:cxn>
                <a:cxn ang="0">
                  <a:pos x="connsiteX1" y="connsiteY1"/>
                </a:cxn>
                <a:cxn ang="0">
                  <a:pos x="connsiteX2" y="connsiteY2"/>
                </a:cxn>
                <a:cxn ang="0">
                  <a:pos x="connsiteX3" y="connsiteY3"/>
                </a:cxn>
              </a:cxnLst>
              <a:rect l="l" t="t" r="r" b="b"/>
              <a:pathLst>
                <a:path w="268637" h="201477">
                  <a:moveTo>
                    <a:pt x="121314" y="141797"/>
                  </a:moveTo>
                  <a:lnTo>
                    <a:pt x="88742" y="122993"/>
                  </a:lnTo>
                  <a:lnTo>
                    <a:pt x="148178" y="88742"/>
                  </a:lnTo>
                  <a:lnTo>
                    <a:pt x="180414" y="107882"/>
                  </a:lnTo>
                  <a:close/>
                </a:path>
              </a:pathLst>
            </a:custGeom>
            <a:solidFill>
              <a:srgbClr val="FFE975"/>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3" name="Freeform: Shape 1052">
              <a:extLst>
                <a:ext uri="{FF2B5EF4-FFF2-40B4-BE49-F238E27FC236}">
                  <a16:creationId xmlns:a16="http://schemas.microsoft.com/office/drawing/2014/main" id="{63F2610B-0F77-4E36-8175-EBF916C84B6E}"/>
                </a:ext>
              </a:extLst>
            </p:cNvPr>
            <p:cNvSpPr/>
            <p:nvPr/>
          </p:nvSpPr>
          <p:spPr>
            <a:xfrm>
              <a:off x="16295075" y="6016358"/>
              <a:ext cx="180612" cy="210715"/>
            </a:xfrm>
            <a:custGeom>
              <a:avLst/>
              <a:gdLst>
                <a:gd name="connsiteX0" fmla="*/ 121314 w 201477"/>
                <a:gd name="connsiteY0" fmla="*/ 147842 h 235057"/>
                <a:gd name="connsiteX1" fmla="*/ 89078 w 201477"/>
                <a:gd name="connsiteY1" fmla="*/ 129037 h 235057"/>
                <a:gd name="connsiteX2" fmla="*/ 88742 w 201477"/>
                <a:gd name="connsiteY2" fmla="*/ 88742 h 235057"/>
                <a:gd name="connsiteX3" fmla="*/ 121314 w 201477"/>
                <a:gd name="connsiteY3" fmla="*/ 107546 h 235057"/>
              </a:gdLst>
              <a:ahLst/>
              <a:cxnLst>
                <a:cxn ang="0">
                  <a:pos x="connsiteX0" y="connsiteY0"/>
                </a:cxn>
                <a:cxn ang="0">
                  <a:pos x="connsiteX1" y="connsiteY1"/>
                </a:cxn>
                <a:cxn ang="0">
                  <a:pos x="connsiteX2" y="connsiteY2"/>
                </a:cxn>
                <a:cxn ang="0">
                  <a:pos x="connsiteX3" y="connsiteY3"/>
                </a:cxn>
              </a:cxnLst>
              <a:rect l="l" t="t" r="r" b="b"/>
              <a:pathLst>
                <a:path w="201477" h="235057">
                  <a:moveTo>
                    <a:pt x="121314" y="147842"/>
                  </a:moveTo>
                  <a:lnTo>
                    <a:pt x="89078" y="129037"/>
                  </a:lnTo>
                  <a:lnTo>
                    <a:pt x="88742" y="88742"/>
                  </a:lnTo>
                  <a:lnTo>
                    <a:pt x="121314" y="107546"/>
                  </a:lnTo>
                  <a:close/>
                </a:path>
              </a:pathLst>
            </a:custGeom>
            <a:solidFill>
              <a:srgbClr val="FFC917"/>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4" name="Freeform: Shape 1053">
              <a:extLst>
                <a:ext uri="{FF2B5EF4-FFF2-40B4-BE49-F238E27FC236}">
                  <a16:creationId xmlns:a16="http://schemas.microsoft.com/office/drawing/2014/main" id="{B52309B6-38CF-4B76-8364-44CF382FC256}"/>
                </a:ext>
              </a:extLst>
            </p:cNvPr>
            <p:cNvSpPr/>
            <p:nvPr/>
          </p:nvSpPr>
          <p:spPr>
            <a:xfrm>
              <a:off x="16213435" y="6052781"/>
              <a:ext cx="240817" cy="361226"/>
            </a:xfrm>
            <a:custGeom>
              <a:avLst/>
              <a:gdLst>
                <a:gd name="connsiteX0" fmla="*/ 145226 w 268637"/>
                <a:gd name="connsiteY0" fmla="*/ 329172 h 402955"/>
                <a:gd name="connsiteX1" fmla="*/ 112654 w 268637"/>
                <a:gd name="connsiteY1" fmla="*/ 310367 h 402955"/>
                <a:gd name="connsiteX2" fmla="*/ 88813 w 268637"/>
                <a:gd name="connsiteY2" fmla="*/ 254289 h 402955"/>
                <a:gd name="connsiteX3" fmla="*/ 128773 w 268637"/>
                <a:gd name="connsiteY3" fmla="*/ 142133 h 402955"/>
                <a:gd name="connsiteX4" fmla="*/ 179814 w 268637"/>
                <a:gd name="connsiteY4" fmla="*/ 88742 h 402955"/>
                <a:gd name="connsiteX5" fmla="*/ 212386 w 268637"/>
                <a:gd name="connsiteY5" fmla="*/ 107546 h 402955"/>
                <a:gd name="connsiteX6" fmla="*/ 161345 w 268637"/>
                <a:gd name="connsiteY6" fmla="*/ 160938 h 402955"/>
                <a:gd name="connsiteX7" fmla="*/ 121385 w 268637"/>
                <a:gd name="connsiteY7" fmla="*/ 273094 h 402955"/>
                <a:gd name="connsiteX8" fmla="*/ 145226 w 268637"/>
                <a:gd name="connsiteY8" fmla="*/ 329172 h 402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637" h="402955">
                  <a:moveTo>
                    <a:pt x="145226" y="329172"/>
                  </a:moveTo>
                  <a:lnTo>
                    <a:pt x="112654" y="310367"/>
                  </a:lnTo>
                  <a:cubicBezTo>
                    <a:pt x="97544" y="301636"/>
                    <a:pt x="87806" y="284511"/>
                    <a:pt x="88813" y="254289"/>
                  </a:cubicBezTo>
                  <a:cubicBezTo>
                    <a:pt x="90156" y="215336"/>
                    <a:pt x="103924" y="176720"/>
                    <a:pt x="128773" y="142133"/>
                  </a:cubicBezTo>
                  <a:cubicBezTo>
                    <a:pt x="143883" y="120978"/>
                    <a:pt x="161345" y="103516"/>
                    <a:pt x="179814" y="88742"/>
                  </a:cubicBezTo>
                  <a:lnTo>
                    <a:pt x="212386" y="107546"/>
                  </a:lnTo>
                  <a:cubicBezTo>
                    <a:pt x="194253" y="122321"/>
                    <a:pt x="176455" y="139782"/>
                    <a:pt x="161345" y="160938"/>
                  </a:cubicBezTo>
                  <a:cubicBezTo>
                    <a:pt x="136496" y="195525"/>
                    <a:pt x="122729" y="234477"/>
                    <a:pt x="121385" y="273094"/>
                  </a:cubicBezTo>
                  <a:cubicBezTo>
                    <a:pt x="120378" y="303316"/>
                    <a:pt x="130116" y="320441"/>
                    <a:pt x="145226" y="329172"/>
                  </a:cubicBezTo>
                  <a:close/>
                </a:path>
              </a:pathLst>
            </a:custGeom>
            <a:solidFill>
              <a:srgbClr val="FFC917"/>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5" name="Freeform: Shape 1054">
              <a:extLst>
                <a:ext uri="{FF2B5EF4-FFF2-40B4-BE49-F238E27FC236}">
                  <a16:creationId xmlns:a16="http://schemas.microsoft.com/office/drawing/2014/main" id="{DA0F5B62-B46B-4144-AD44-A9C16ACA023A}"/>
                </a:ext>
              </a:extLst>
            </p:cNvPr>
            <p:cNvSpPr/>
            <p:nvPr/>
          </p:nvSpPr>
          <p:spPr>
            <a:xfrm>
              <a:off x="16242613" y="6002813"/>
              <a:ext cx="361226" cy="602042"/>
            </a:xfrm>
            <a:custGeom>
              <a:avLst/>
              <a:gdLst>
                <a:gd name="connsiteX0" fmla="*/ 238938 w 402955"/>
                <a:gd name="connsiteY0" fmla="*/ 88742 h 671593"/>
                <a:gd name="connsiteX1" fmla="*/ 238938 w 402955"/>
                <a:gd name="connsiteY1" fmla="*/ 124671 h 671593"/>
                <a:gd name="connsiteX2" fmla="*/ 296359 w 402955"/>
                <a:gd name="connsiteY2" fmla="*/ 100830 h 671593"/>
                <a:gd name="connsiteX3" fmla="*/ 281920 w 402955"/>
                <a:gd name="connsiteY3" fmla="*/ 172691 h 671593"/>
                <a:gd name="connsiteX4" fmla="*/ 224163 w 402955"/>
                <a:gd name="connsiteY4" fmla="*/ 198883 h 671593"/>
                <a:gd name="connsiteX5" fmla="*/ 164391 w 402955"/>
                <a:gd name="connsiteY5" fmla="*/ 249252 h 671593"/>
                <a:gd name="connsiteX6" fmla="*/ 147937 w 402955"/>
                <a:gd name="connsiteY6" fmla="*/ 298278 h 671593"/>
                <a:gd name="connsiteX7" fmla="*/ 236251 w 402955"/>
                <a:gd name="connsiteY7" fmla="*/ 305666 h 671593"/>
                <a:gd name="connsiteX8" fmla="*/ 245318 w 402955"/>
                <a:gd name="connsiteY8" fmla="*/ 302644 h 671593"/>
                <a:gd name="connsiteX9" fmla="*/ 333633 w 402955"/>
                <a:gd name="connsiteY9" fmla="*/ 381220 h 671593"/>
                <a:gd name="connsiteX10" fmla="*/ 239945 w 402955"/>
                <a:gd name="connsiteY10" fmla="*/ 537030 h 671593"/>
                <a:gd name="connsiteX11" fmla="*/ 239945 w 402955"/>
                <a:gd name="connsiteY11" fmla="*/ 576654 h 671593"/>
                <a:gd name="connsiteX12" fmla="*/ 180845 w 402955"/>
                <a:gd name="connsiteY12" fmla="*/ 610905 h 671593"/>
                <a:gd name="connsiteX13" fmla="*/ 180845 w 402955"/>
                <a:gd name="connsiteY13" fmla="*/ 581691 h 671593"/>
                <a:gd name="connsiteX14" fmla="*/ 168420 w 402955"/>
                <a:gd name="connsiteY14" fmla="*/ 589414 h 671593"/>
                <a:gd name="connsiteX15" fmla="*/ 119058 w 402955"/>
                <a:gd name="connsiteY15" fmla="*/ 614263 h 671593"/>
                <a:gd name="connsiteX16" fmla="*/ 126782 w 402955"/>
                <a:gd name="connsiteY16" fmla="*/ 544753 h 671593"/>
                <a:gd name="connsiteX17" fmla="*/ 167749 w 402955"/>
                <a:gd name="connsiteY17" fmla="*/ 524270 h 671593"/>
                <a:gd name="connsiteX18" fmla="*/ 275204 w 402955"/>
                <a:gd name="connsiteY18" fmla="*/ 403047 h 671593"/>
                <a:gd name="connsiteX19" fmla="*/ 231550 w 402955"/>
                <a:gd name="connsiteY19" fmla="*/ 374504 h 671593"/>
                <a:gd name="connsiteX20" fmla="*/ 224163 w 402955"/>
                <a:gd name="connsiteY20" fmla="*/ 377191 h 671593"/>
                <a:gd name="connsiteX21" fmla="*/ 88837 w 402955"/>
                <a:gd name="connsiteY21" fmla="*/ 329508 h 671593"/>
                <a:gd name="connsiteX22" fmla="*/ 128797 w 402955"/>
                <a:gd name="connsiteY22" fmla="*/ 217352 h 671593"/>
                <a:gd name="connsiteX23" fmla="*/ 179837 w 402955"/>
                <a:gd name="connsiteY23" fmla="*/ 163960 h 671593"/>
                <a:gd name="connsiteX24" fmla="*/ 179837 w 402955"/>
                <a:gd name="connsiteY24" fmla="*/ 123664 h 671593"/>
                <a:gd name="connsiteX25" fmla="*/ 238938 w 402955"/>
                <a:gd name="connsiteY25" fmla="*/ 88742 h 671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02955" h="671593">
                  <a:moveTo>
                    <a:pt x="238938" y="88742"/>
                  </a:moveTo>
                  <a:lnTo>
                    <a:pt x="238938" y="124671"/>
                  </a:lnTo>
                  <a:cubicBezTo>
                    <a:pt x="268152" y="109561"/>
                    <a:pt x="290986" y="102173"/>
                    <a:pt x="296359" y="100830"/>
                  </a:cubicBezTo>
                  <a:lnTo>
                    <a:pt x="281920" y="172691"/>
                  </a:lnTo>
                  <a:cubicBezTo>
                    <a:pt x="271174" y="176048"/>
                    <a:pt x="248004" y="185115"/>
                    <a:pt x="224163" y="198883"/>
                  </a:cubicBezTo>
                  <a:cubicBezTo>
                    <a:pt x="202000" y="211643"/>
                    <a:pt x="178830" y="228769"/>
                    <a:pt x="164391" y="249252"/>
                  </a:cubicBezTo>
                  <a:cubicBezTo>
                    <a:pt x="157675" y="258319"/>
                    <a:pt x="148945" y="273430"/>
                    <a:pt x="147937" y="298278"/>
                  </a:cubicBezTo>
                  <a:cubicBezTo>
                    <a:pt x="146594" y="332865"/>
                    <a:pt x="197635" y="319098"/>
                    <a:pt x="236251" y="305666"/>
                  </a:cubicBezTo>
                  <a:cubicBezTo>
                    <a:pt x="239945" y="304323"/>
                    <a:pt x="242967" y="303316"/>
                    <a:pt x="245318" y="302644"/>
                  </a:cubicBezTo>
                  <a:cubicBezTo>
                    <a:pt x="307105" y="283504"/>
                    <a:pt x="343370" y="315740"/>
                    <a:pt x="333633" y="381220"/>
                  </a:cubicBezTo>
                  <a:cubicBezTo>
                    <a:pt x="326580" y="428568"/>
                    <a:pt x="295352" y="486325"/>
                    <a:pt x="239945" y="537030"/>
                  </a:cubicBezTo>
                  <a:lnTo>
                    <a:pt x="239945" y="576654"/>
                  </a:lnTo>
                  <a:lnTo>
                    <a:pt x="180845" y="610905"/>
                  </a:lnTo>
                  <a:lnTo>
                    <a:pt x="180845" y="581691"/>
                  </a:lnTo>
                  <a:cubicBezTo>
                    <a:pt x="176815" y="584377"/>
                    <a:pt x="172786" y="586728"/>
                    <a:pt x="168420" y="589414"/>
                  </a:cubicBezTo>
                  <a:cubicBezTo>
                    <a:pt x="152974" y="598145"/>
                    <a:pt x="136519" y="606540"/>
                    <a:pt x="119058" y="614263"/>
                  </a:cubicBezTo>
                  <a:lnTo>
                    <a:pt x="126782" y="544753"/>
                  </a:lnTo>
                  <a:cubicBezTo>
                    <a:pt x="141557" y="538373"/>
                    <a:pt x="155325" y="531657"/>
                    <a:pt x="167749" y="524270"/>
                  </a:cubicBezTo>
                  <a:cubicBezTo>
                    <a:pt x="238602" y="483303"/>
                    <a:pt x="270838" y="431926"/>
                    <a:pt x="275204" y="403047"/>
                  </a:cubicBezTo>
                  <a:cubicBezTo>
                    <a:pt x="279233" y="376183"/>
                    <a:pt x="262108" y="365102"/>
                    <a:pt x="231550" y="374504"/>
                  </a:cubicBezTo>
                  <a:cubicBezTo>
                    <a:pt x="229536" y="375176"/>
                    <a:pt x="227185" y="376183"/>
                    <a:pt x="224163" y="377191"/>
                  </a:cubicBezTo>
                  <a:cubicBezTo>
                    <a:pt x="189912" y="388944"/>
                    <a:pt x="85143" y="425209"/>
                    <a:pt x="88837" y="329508"/>
                  </a:cubicBezTo>
                  <a:cubicBezTo>
                    <a:pt x="90180" y="290555"/>
                    <a:pt x="103948" y="251939"/>
                    <a:pt x="128797" y="217352"/>
                  </a:cubicBezTo>
                  <a:cubicBezTo>
                    <a:pt x="143907" y="196196"/>
                    <a:pt x="161369" y="178735"/>
                    <a:pt x="179837" y="163960"/>
                  </a:cubicBezTo>
                  <a:lnTo>
                    <a:pt x="179837" y="123664"/>
                  </a:lnTo>
                  <a:lnTo>
                    <a:pt x="238938" y="88742"/>
                  </a:lnTo>
                  <a:close/>
                </a:path>
              </a:pathLst>
            </a:custGeom>
            <a:solidFill>
              <a:srgbClr val="FFDF3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6" name="Freeform: Shape 1055">
              <a:extLst>
                <a:ext uri="{FF2B5EF4-FFF2-40B4-BE49-F238E27FC236}">
                  <a16:creationId xmlns:a16="http://schemas.microsoft.com/office/drawing/2014/main" id="{D2AF5DE7-F40F-4FDA-A298-48DDEFBE7549}"/>
                </a:ext>
              </a:extLst>
            </p:cNvPr>
            <p:cNvSpPr/>
            <p:nvPr/>
          </p:nvSpPr>
          <p:spPr>
            <a:xfrm>
              <a:off x="16748714" y="6163858"/>
              <a:ext cx="210715" cy="812757"/>
            </a:xfrm>
            <a:custGeom>
              <a:avLst/>
              <a:gdLst>
                <a:gd name="connsiteX0" fmla="*/ 150864 w 235057"/>
                <a:gd name="connsiteY0" fmla="*/ 829173 h 906650"/>
                <a:gd name="connsiteX1" fmla="*/ 88742 w 235057"/>
                <a:gd name="connsiteY1" fmla="*/ 818092 h 906650"/>
                <a:gd name="connsiteX2" fmla="*/ 88742 w 235057"/>
                <a:gd name="connsiteY2" fmla="*/ 88742 h 906650"/>
                <a:gd name="connsiteX3" fmla="*/ 150864 w 235057"/>
                <a:gd name="connsiteY3" fmla="*/ 99823 h 906650"/>
              </a:gdLst>
              <a:ahLst/>
              <a:cxnLst>
                <a:cxn ang="0">
                  <a:pos x="connsiteX0" y="connsiteY0"/>
                </a:cxn>
                <a:cxn ang="0">
                  <a:pos x="connsiteX1" y="connsiteY1"/>
                </a:cxn>
                <a:cxn ang="0">
                  <a:pos x="connsiteX2" y="connsiteY2"/>
                </a:cxn>
                <a:cxn ang="0">
                  <a:pos x="connsiteX3" y="connsiteY3"/>
                </a:cxn>
              </a:cxnLst>
              <a:rect l="l" t="t" r="r" b="b"/>
              <a:pathLst>
                <a:path w="235057" h="906650">
                  <a:moveTo>
                    <a:pt x="150864" y="829173"/>
                  </a:moveTo>
                  <a:lnTo>
                    <a:pt x="88742" y="818092"/>
                  </a:lnTo>
                  <a:lnTo>
                    <a:pt x="88742" y="88742"/>
                  </a:lnTo>
                  <a:lnTo>
                    <a:pt x="150864" y="99823"/>
                  </a:lnTo>
                  <a:close/>
                </a:path>
              </a:pathLst>
            </a:custGeom>
            <a:solidFill>
              <a:srgbClr val="27394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7" name="Freeform: Shape 1056">
              <a:extLst>
                <a:ext uri="{FF2B5EF4-FFF2-40B4-BE49-F238E27FC236}">
                  <a16:creationId xmlns:a16="http://schemas.microsoft.com/office/drawing/2014/main" id="{05E83F56-477C-408A-B8F5-F9177F425C84}"/>
                </a:ext>
              </a:extLst>
            </p:cNvPr>
            <p:cNvSpPr/>
            <p:nvPr/>
          </p:nvSpPr>
          <p:spPr>
            <a:xfrm>
              <a:off x="16733061" y="6130144"/>
              <a:ext cx="150510" cy="812757"/>
            </a:xfrm>
            <a:custGeom>
              <a:avLst/>
              <a:gdLst>
                <a:gd name="connsiteX0" fmla="*/ 102844 w 167898"/>
                <a:gd name="connsiteY0" fmla="*/ 837904 h 906650"/>
                <a:gd name="connsiteX1" fmla="*/ 88742 w 167898"/>
                <a:gd name="connsiteY1" fmla="*/ 818092 h 906650"/>
                <a:gd name="connsiteX2" fmla="*/ 88742 w 167898"/>
                <a:gd name="connsiteY2" fmla="*/ 88742 h 906650"/>
                <a:gd name="connsiteX3" fmla="*/ 106203 w 167898"/>
                <a:gd name="connsiteY3" fmla="*/ 126351 h 906650"/>
              </a:gdLst>
              <a:ahLst/>
              <a:cxnLst>
                <a:cxn ang="0">
                  <a:pos x="connsiteX0" y="connsiteY0"/>
                </a:cxn>
                <a:cxn ang="0">
                  <a:pos x="connsiteX1" y="connsiteY1"/>
                </a:cxn>
                <a:cxn ang="0">
                  <a:pos x="connsiteX2" y="connsiteY2"/>
                </a:cxn>
                <a:cxn ang="0">
                  <a:pos x="connsiteX3" y="connsiteY3"/>
                </a:cxn>
              </a:cxnLst>
              <a:rect l="l" t="t" r="r" b="b"/>
              <a:pathLst>
                <a:path w="167898" h="906650">
                  <a:moveTo>
                    <a:pt x="102844" y="837904"/>
                  </a:moveTo>
                  <a:lnTo>
                    <a:pt x="88742" y="818092"/>
                  </a:lnTo>
                  <a:lnTo>
                    <a:pt x="88742" y="88742"/>
                  </a:lnTo>
                  <a:lnTo>
                    <a:pt x="106203" y="126351"/>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8" name="Freeform: Shape 1057">
              <a:extLst>
                <a:ext uri="{FF2B5EF4-FFF2-40B4-BE49-F238E27FC236}">
                  <a16:creationId xmlns:a16="http://schemas.microsoft.com/office/drawing/2014/main" id="{B0BA1B9A-9330-4B0E-B6DD-D41D6AFA6188}"/>
                </a:ext>
              </a:extLst>
            </p:cNvPr>
            <p:cNvSpPr/>
            <p:nvPr/>
          </p:nvSpPr>
          <p:spPr>
            <a:xfrm>
              <a:off x="16733061" y="6125628"/>
              <a:ext cx="180612" cy="180612"/>
            </a:xfrm>
            <a:custGeom>
              <a:avLst/>
              <a:gdLst>
                <a:gd name="connsiteX0" fmla="*/ 115941 w 201477"/>
                <a:gd name="connsiteY0" fmla="*/ 126686 h 201477"/>
                <a:gd name="connsiteX1" fmla="*/ 98479 w 201477"/>
                <a:gd name="connsiteY1" fmla="*/ 88742 h 201477"/>
                <a:gd name="connsiteX2" fmla="*/ 88742 w 201477"/>
                <a:gd name="connsiteY2" fmla="*/ 93778 h 201477"/>
                <a:gd name="connsiteX3" fmla="*/ 106203 w 201477"/>
                <a:gd name="connsiteY3" fmla="*/ 131387 h 201477"/>
              </a:gdLst>
              <a:ahLst/>
              <a:cxnLst>
                <a:cxn ang="0">
                  <a:pos x="connsiteX0" y="connsiteY0"/>
                </a:cxn>
                <a:cxn ang="0">
                  <a:pos x="connsiteX1" y="connsiteY1"/>
                </a:cxn>
                <a:cxn ang="0">
                  <a:pos x="connsiteX2" y="connsiteY2"/>
                </a:cxn>
                <a:cxn ang="0">
                  <a:pos x="connsiteX3" y="connsiteY3"/>
                </a:cxn>
              </a:cxnLst>
              <a:rect l="l" t="t" r="r" b="b"/>
              <a:pathLst>
                <a:path w="201477" h="201477">
                  <a:moveTo>
                    <a:pt x="115941" y="126686"/>
                  </a:moveTo>
                  <a:lnTo>
                    <a:pt x="98479" y="88742"/>
                  </a:lnTo>
                  <a:lnTo>
                    <a:pt x="88742" y="93778"/>
                  </a:lnTo>
                  <a:lnTo>
                    <a:pt x="106203" y="131387"/>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9" name="Freeform: Shape 1058">
              <a:extLst>
                <a:ext uri="{FF2B5EF4-FFF2-40B4-BE49-F238E27FC236}">
                  <a16:creationId xmlns:a16="http://schemas.microsoft.com/office/drawing/2014/main" id="{789C3E85-ACEA-404D-B870-68804BFF2462}"/>
                </a:ext>
              </a:extLst>
            </p:cNvPr>
            <p:cNvSpPr/>
            <p:nvPr/>
          </p:nvSpPr>
          <p:spPr>
            <a:xfrm>
              <a:off x="16748714" y="6159644"/>
              <a:ext cx="210715" cy="150510"/>
            </a:xfrm>
            <a:custGeom>
              <a:avLst/>
              <a:gdLst>
                <a:gd name="connsiteX0" fmla="*/ 138104 w 235057"/>
                <a:gd name="connsiteY0" fmla="*/ 93443 h 167898"/>
                <a:gd name="connsiteX1" fmla="*/ 98480 w 235057"/>
                <a:gd name="connsiteY1" fmla="*/ 88742 h 167898"/>
                <a:gd name="connsiteX2" fmla="*/ 88742 w 235057"/>
                <a:gd name="connsiteY2" fmla="*/ 93443 h 167898"/>
                <a:gd name="connsiteX3" fmla="*/ 150864 w 235057"/>
                <a:gd name="connsiteY3" fmla="*/ 104524 h 167898"/>
              </a:gdLst>
              <a:ahLst/>
              <a:cxnLst>
                <a:cxn ang="0">
                  <a:pos x="connsiteX0" y="connsiteY0"/>
                </a:cxn>
                <a:cxn ang="0">
                  <a:pos x="connsiteX1" y="connsiteY1"/>
                </a:cxn>
                <a:cxn ang="0">
                  <a:pos x="connsiteX2" y="connsiteY2"/>
                </a:cxn>
                <a:cxn ang="0">
                  <a:pos x="connsiteX3" y="connsiteY3"/>
                </a:cxn>
              </a:cxnLst>
              <a:rect l="l" t="t" r="r" b="b"/>
              <a:pathLst>
                <a:path w="235057" h="167898">
                  <a:moveTo>
                    <a:pt x="138104" y="93443"/>
                  </a:moveTo>
                  <a:lnTo>
                    <a:pt x="98480" y="88742"/>
                  </a:lnTo>
                  <a:lnTo>
                    <a:pt x="88742" y="93443"/>
                  </a:lnTo>
                  <a:lnTo>
                    <a:pt x="150864" y="104524"/>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0" name="Freeform: Shape 1059">
              <a:extLst>
                <a:ext uri="{FF2B5EF4-FFF2-40B4-BE49-F238E27FC236}">
                  <a16:creationId xmlns:a16="http://schemas.microsoft.com/office/drawing/2014/main" id="{F54DB092-EF52-41DE-BF22-470569FE73FB}"/>
                </a:ext>
              </a:extLst>
            </p:cNvPr>
            <p:cNvSpPr/>
            <p:nvPr/>
          </p:nvSpPr>
          <p:spPr>
            <a:xfrm>
              <a:off x="15807120" y="6667767"/>
              <a:ext cx="180612" cy="210715"/>
            </a:xfrm>
            <a:custGeom>
              <a:avLst/>
              <a:gdLst>
                <a:gd name="connsiteX0" fmla="*/ 142469 w 201477"/>
                <a:gd name="connsiteY0" fmla="*/ 168997 h 235057"/>
                <a:gd name="connsiteX1" fmla="*/ 88742 w 201477"/>
                <a:gd name="connsiteY1" fmla="*/ 117956 h 235057"/>
                <a:gd name="connsiteX2" fmla="*/ 117284 w 201477"/>
                <a:gd name="connsiteY2" fmla="*/ 88742 h 235057"/>
                <a:gd name="connsiteX3" fmla="*/ 143477 w 201477"/>
                <a:gd name="connsiteY3" fmla="*/ 130044 h 235057"/>
              </a:gdLst>
              <a:ahLst/>
              <a:cxnLst>
                <a:cxn ang="0">
                  <a:pos x="connsiteX0" y="connsiteY0"/>
                </a:cxn>
                <a:cxn ang="0">
                  <a:pos x="connsiteX1" y="connsiteY1"/>
                </a:cxn>
                <a:cxn ang="0">
                  <a:pos x="connsiteX2" y="connsiteY2"/>
                </a:cxn>
                <a:cxn ang="0">
                  <a:pos x="connsiteX3" y="connsiteY3"/>
                </a:cxn>
              </a:cxnLst>
              <a:rect l="l" t="t" r="r" b="b"/>
              <a:pathLst>
                <a:path w="201477" h="235057">
                  <a:moveTo>
                    <a:pt x="142469" y="168997"/>
                  </a:moveTo>
                  <a:lnTo>
                    <a:pt x="88742" y="117956"/>
                  </a:lnTo>
                  <a:lnTo>
                    <a:pt x="117284" y="88742"/>
                  </a:lnTo>
                  <a:lnTo>
                    <a:pt x="143477" y="130044"/>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1" name="Freeform: Shape 1060">
              <a:extLst>
                <a:ext uri="{FF2B5EF4-FFF2-40B4-BE49-F238E27FC236}">
                  <a16:creationId xmlns:a16="http://schemas.microsoft.com/office/drawing/2014/main" id="{CA2A2F49-8A93-475B-A1DE-589E26257E16}"/>
                </a:ext>
              </a:extLst>
            </p:cNvPr>
            <p:cNvSpPr/>
            <p:nvPr/>
          </p:nvSpPr>
          <p:spPr>
            <a:xfrm>
              <a:off x="15844447" y="6168374"/>
              <a:ext cx="1113778" cy="1354595"/>
            </a:xfrm>
            <a:custGeom>
              <a:avLst/>
              <a:gdLst>
                <a:gd name="connsiteX0" fmla="*/ 1121988 w 1242447"/>
                <a:gd name="connsiteY0" fmla="*/ 895325 h 1511084"/>
                <a:gd name="connsiteX1" fmla="*/ 180078 w 1242447"/>
                <a:gd name="connsiteY1" fmla="*/ 1434614 h 1511084"/>
                <a:gd name="connsiteX2" fmla="*/ 88742 w 1242447"/>
                <a:gd name="connsiteY2" fmla="*/ 1381894 h 1511084"/>
                <a:gd name="connsiteX3" fmla="*/ 88742 w 1242447"/>
                <a:gd name="connsiteY3" fmla="*/ 694518 h 1511084"/>
                <a:gd name="connsiteX4" fmla="*/ 1145158 w 1242447"/>
                <a:gd name="connsiteY4" fmla="*/ 88742 h 1511084"/>
                <a:gd name="connsiteX5" fmla="*/ 1159933 w 1242447"/>
                <a:gd name="connsiteY5" fmla="*/ 94786 h 1511084"/>
                <a:gd name="connsiteX6" fmla="*/ 1152546 w 1242447"/>
                <a:gd name="connsiteY6" fmla="*/ 842605 h 1511084"/>
                <a:gd name="connsiteX7" fmla="*/ 1121988 w 1242447"/>
                <a:gd name="connsiteY7" fmla="*/ 895325 h 1511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2447" h="1511084">
                  <a:moveTo>
                    <a:pt x="1121988" y="895325"/>
                  </a:moveTo>
                  <a:lnTo>
                    <a:pt x="180078" y="1434614"/>
                  </a:lnTo>
                  <a:cubicBezTo>
                    <a:pt x="139447" y="1458120"/>
                    <a:pt x="88742" y="1428570"/>
                    <a:pt x="88742" y="1381894"/>
                  </a:cubicBezTo>
                  <a:lnTo>
                    <a:pt x="88742" y="694518"/>
                  </a:lnTo>
                  <a:lnTo>
                    <a:pt x="1145158" y="88742"/>
                  </a:lnTo>
                  <a:lnTo>
                    <a:pt x="1159933" y="94786"/>
                  </a:lnTo>
                  <a:lnTo>
                    <a:pt x="1152546" y="842605"/>
                  </a:lnTo>
                  <a:cubicBezTo>
                    <a:pt x="1152546" y="864431"/>
                    <a:pt x="1140793" y="884579"/>
                    <a:pt x="1121988" y="895325"/>
                  </a:cubicBez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2" name="Freeform: Shape 1061">
              <a:extLst>
                <a:ext uri="{FF2B5EF4-FFF2-40B4-BE49-F238E27FC236}">
                  <a16:creationId xmlns:a16="http://schemas.microsoft.com/office/drawing/2014/main" id="{81528ADB-6B07-4B3E-BF4A-177E15FB71A5}"/>
                </a:ext>
              </a:extLst>
            </p:cNvPr>
            <p:cNvSpPr/>
            <p:nvPr/>
          </p:nvSpPr>
          <p:spPr>
            <a:xfrm>
              <a:off x="15773706" y="6659941"/>
              <a:ext cx="210715" cy="180612"/>
            </a:xfrm>
            <a:custGeom>
              <a:avLst/>
              <a:gdLst>
                <a:gd name="connsiteX0" fmla="*/ 146835 w 235057"/>
                <a:gd name="connsiteY0" fmla="*/ 127694 h 201477"/>
                <a:gd name="connsiteX1" fmla="*/ 88742 w 235057"/>
                <a:gd name="connsiteY1" fmla="*/ 103181 h 201477"/>
                <a:gd name="connsiteX2" fmla="*/ 94787 w 235057"/>
                <a:gd name="connsiteY2" fmla="*/ 88742 h 201477"/>
                <a:gd name="connsiteX3" fmla="*/ 154558 w 235057"/>
                <a:gd name="connsiteY3" fmla="*/ 97472 h 201477"/>
              </a:gdLst>
              <a:ahLst/>
              <a:cxnLst>
                <a:cxn ang="0">
                  <a:pos x="connsiteX0" y="connsiteY0"/>
                </a:cxn>
                <a:cxn ang="0">
                  <a:pos x="connsiteX1" y="connsiteY1"/>
                </a:cxn>
                <a:cxn ang="0">
                  <a:pos x="connsiteX2" y="connsiteY2"/>
                </a:cxn>
                <a:cxn ang="0">
                  <a:pos x="connsiteX3" y="connsiteY3"/>
                </a:cxn>
              </a:cxnLst>
              <a:rect l="l" t="t" r="r" b="b"/>
              <a:pathLst>
                <a:path w="235057" h="201477">
                  <a:moveTo>
                    <a:pt x="146835" y="127694"/>
                  </a:moveTo>
                  <a:lnTo>
                    <a:pt x="88742" y="103181"/>
                  </a:lnTo>
                  <a:lnTo>
                    <a:pt x="94787" y="88742"/>
                  </a:lnTo>
                  <a:lnTo>
                    <a:pt x="154558" y="97472"/>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3" name="Freeform: Shape 1062">
              <a:extLst>
                <a:ext uri="{FF2B5EF4-FFF2-40B4-BE49-F238E27FC236}">
                  <a16:creationId xmlns:a16="http://schemas.microsoft.com/office/drawing/2014/main" id="{6695576B-1F87-4B92-A57E-28D255C8EE46}"/>
                </a:ext>
              </a:extLst>
            </p:cNvPr>
            <p:cNvSpPr/>
            <p:nvPr/>
          </p:nvSpPr>
          <p:spPr>
            <a:xfrm>
              <a:off x="15823074" y="6680711"/>
              <a:ext cx="180612" cy="842860"/>
            </a:xfrm>
            <a:custGeom>
              <a:avLst/>
              <a:gdLst>
                <a:gd name="connsiteX0" fmla="*/ 134409 w 201477"/>
                <a:gd name="connsiteY0" fmla="*/ 859731 h 940230"/>
                <a:gd name="connsiteX1" fmla="*/ 88742 w 201477"/>
                <a:gd name="connsiteY1" fmla="*/ 799287 h 940230"/>
                <a:gd name="connsiteX2" fmla="*/ 88742 w 201477"/>
                <a:gd name="connsiteY2" fmla="*/ 88742 h 940230"/>
                <a:gd name="connsiteX3" fmla="*/ 119970 w 201477"/>
                <a:gd name="connsiteY3" fmla="*/ 132731 h 940230"/>
              </a:gdLst>
              <a:ahLst/>
              <a:cxnLst>
                <a:cxn ang="0">
                  <a:pos x="connsiteX0" y="connsiteY0"/>
                </a:cxn>
                <a:cxn ang="0">
                  <a:pos x="connsiteX1" y="connsiteY1"/>
                </a:cxn>
                <a:cxn ang="0">
                  <a:pos x="connsiteX2" y="connsiteY2"/>
                </a:cxn>
                <a:cxn ang="0">
                  <a:pos x="connsiteX3" y="connsiteY3"/>
                </a:cxn>
              </a:cxnLst>
              <a:rect l="l" t="t" r="r" b="b"/>
              <a:pathLst>
                <a:path w="201477" h="940230">
                  <a:moveTo>
                    <a:pt x="134409" y="859731"/>
                  </a:moveTo>
                  <a:lnTo>
                    <a:pt x="88742" y="799287"/>
                  </a:lnTo>
                  <a:lnTo>
                    <a:pt x="88742" y="88742"/>
                  </a:lnTo>
                  <a:lnTo>
                    <a:pt x="119970" y="132731"/>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4" name="Freeform: Shape 1063">
              <a:extLst>
                <a:ext uri="{FF2B5EF4-FFF2-40B4-BE49-F238E27FC236}">
                  <a16:creationId xmlns:a16="http://schemas.microsoft.com/office/drawing/2014/main" id="{34E20091-1FE2-4A03-B800-68A61F9B92EA}"/>
                </a:ext>
              </a:extLst>
            </p:cNvPr>
            <p:cNvSpPr/>
            <p:nvPr/>
          </p:nvSpPr>
          <p:spPr>
            <a:xfrm>
              <a:off x="15850768" y="6173792"/>
              <a:ext cx="1083676" cy="1354595"/>
            </a:xfrm>
            <a:custGeom>
              <a:avLst/>
              <a:gdLst>
                <a:gd name="connsiteX0" fmla="*/ 1121987 w 1208867"/>
                <a:gd name="connsiteY0" fmla="*/ 899019 h 1511084"/>
                <a:gd name="connsiteX1" fmla="*/ 180078 w 1208867"/>
                <a:gd name="connsiteY1" fmla="*/ 1438308 h 1511084"/>
                <a:gd name="connsiteX2" fmla="*/ 88742 w 1208867"/>
                <a:gd name="connsiteY2" fmla="*/ 1385588 h 1511084"/>
                <a:gd name="connsiteX3" fmla="*/ 88742 w 1208867"/>
                <a:gd name="connsiteY3" fmla="*/ 698213 h 1511084"/>
                <a:gd name="connsiteX4" fmla="*/ 1152545 w 1208867"/>
                <a:gd name="connsiteY4" fmla="*/ 88742 h 1511084"/>
                <a:gd name="connsiteX5" fmla="*/ 1152545 w 1208867"/>
                <a:gd name="connsiteY5" fmla="*/ 846299 h 1511084"/>
                <a:gd name="connsiteX6" fmla="*/ 1121987 w 1208867"/>
                <a:gd name="connsiteY6" fmla="*/ 899019 h 1511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8867" h="1511084">
                  <a:moveTo>
                    <a:pt x="1121987" y="899019"/>
                  </a:moveTo>
                  <a:lnTo>
                    <a:pt x="180078" y="1438308"/>
                  </a:lnTo>
                  <a:cubicBezTo>
                    <a:pt x="139446" y="1461814"/>
                    <a:pt x="88742" y="1432264"/>
                    <a:pt x="88742" y="1385588"/>
                  </a:cubicBezTo>
                  <a:lnTo>
                    <a:pt x="88742" y="698213"/>
                  </a:lnTo>
                  <a:lnTo>
                    <a:pt x="1152545" y="88742"/>
                  </a:lnTo>
                  <a:lnTo>
                    <a:pt x="1152545" y="846299"/>
                  </a:lnTo>
                  <a:cubicBezTo>
                    <a:pt x="1152545" y="868126"/>
                    <a:pt x="1141128" y="888273"/>
                    <a:pt x="1121987" y="899019"/>
                  </a:cubicBezTo>
                  <a:close/>
                </a:path>
              </a:pathLst>
            </a:custGeom>
            <a:solidFill>
              <a:srgbClr val="334961"/>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5" name="Freeform: Shape 1064">
              <a:extLst>
                <a:ext uri="{FF2B5EF4-FFF2-40B4-BE49-F238E27FC236}">
                  <a16:creationId xmlns:a16="http://schemas.microsoft.com/office/drawing/2014/main" id="{1AA4F7A0-1F4F-42F8-871D-82CAE2A49A36}"/>
                </a:ext>
              </a:extLst>
            </p:cNvPr>
            <p:cNvSpPr/>
            <p:nvPr/>
          </p:nvSpPr>
          <p:spPr>
            <a:xfrm>
              <a:off x="15880871" y="6229178"/>
              <a:ext cx="1023471" cy="1264288"/>
            </a:xfrm>
            <a:custGeom>
              <a:avLst/>
              <a:gdLst>
                <a:gd name="connsiteX0" fmla="*/ 102173 w 1141708"/>
                <a:gd name="connsiteY0" fmla="*/ 1345964 h 1410345"/>
                <a:gd name="connsiteX1" fmla="*/ 98479 w 1141708"/>
                <a:gd name="connsiteY1" fmla="*/ 1344621 h 1410345"/>
                <a:gd name="connsiteX2" fmla="*/ 88742 w 1141708"/>
                <a:gd name="connsiteY2" fmla="*/ 1323802 h 1410345"/>
                <a:gd name="connsiteX3" fmla="*/ 88742 w 1141708"/>
                <a:gd name="connsiteY3" fmla="*/ 1320779 h 1410345"/>
                <a:gd name="connsiteX4" fmla="*/ 94449 w 1141708"/>
                <a:gd name="connsiteY4" fmla="*/ 1315071 h 1410345"/>
                <a:gd name="connsiteX5" fmla="*/ 99822 w 1141708"/>
                <a:gd name="connsiteY5" fmla="*/ 1320779 h 1410345"/>
                <a:gd name="connsiteX6" fmla="*/ 99822 w 1141708"/>
                <a:gd name="connsiteY6" fmla="*/ 1323802 h 1410345"/>
                <a:gd name="connsiteX7" fmla="*/ 105531 w 1141708"/>
                <a:gd name="connsiteY7" fmla="*/ 1336226 h 1410345"/>
                <a:gd name="connsiteX8" fmla="*/ 106203 w 1141708"/>
                <a:gd name="connsiteY8" fmla="*/ 1343949 h 1410345"/>
                <a:gd name="connsiteX9" fmla="*/ 102173 w 1141708"/>
                <a:gd name="connsiteY9" fmla="*/ 1345964 h 1410345"/>
                <a:gd name="connsiteX10" fmla="*/ 132731 w 1141708"/>
                <a:gd name="connsiteY10" fmla="*/ 1345293 h 1410345"/>
                <a:gd name="connsiteX11" fmla="*/ 128029 w 1141708"/>
                <a:gd name="connsiteY11" fmla="*/ 1342607 h 1410345"/>
                <a:gd name="connsiteX12" fmla="*/ 130044 w 1141708"/>
                <a:gd name="connsiteY12" fmla="*/ 1334883 h 1410345"/>
                <a:gd name="connsiteX13" fmla="*/ 149185 w 1141708"/>
                <a:gd name="connsiteY13" fmla="*/ 1323802 h 1410345"/>
                <a:gd name="connsiteX14" fmla="*/ 156572 w 1141708"/>
                <a:gd name="connsiteY14" fmla="*/ 1325817 h 1410345"/>
                <a:gd name="connsiteX15" fmla="*/ 154557 w 1141708"/>
                <a:gd name="connsiteY15" fmla="*/ 1333540 h 1410345"/>
                <a:gd name="connsiteX16" fmla="*/ 135417 w 1141708"/>
                <a:gd name="connsiteY16" fmla="*/ 1344621 h 1410345"/>
                <a:gd name="connsiteX17" fmla="*/ 132731 w 1141708"/>
                <a:gd name="connsiteY17" fmla="*/ 1345293 h 1410345"/>
                <a:gd name="connsiteX18" fmla="*/ 180749 w 1141708"/>
                <a:gd name="connsiteY18" fmla="*/ 1317757 h 1410345"/>
                <a:gd name="connsiteX19" fmla="*/ 176048 w 1141708"/>
                <a:gd name="connsiteY19" fmla="*/ 1315071 h 1410345"/>
                <a:gd name="connsiteX20" fmla="*/ 178063 w 1141708"/>
                <a:gd name="connsiteY20" fmla="*/ 1307348 h 1410345"/>
                <a:gd name="connsiteX21" fmla="*/ 197203 w 1141708"/>
                <a:gd name="connsiteY21" fmla="*/ 1296266 h 1410345"/>
                <a:gd name="connsiteX22" fmla="*/ 204591 w 1141708"/>
                <a:gd name="connsiteY22" fmla="*/ 1298281 h 1410345"/>
                <a:gd name="connsiteX23" fmla="*/ 202576 w 1141708"/>
                <a:gd name="connsiteY23" fmla="*/ 1306004 h 1410345"/>
                <a:gd name="connsiteX24" fmla="*/ 183435 w 1141708"/>
                <a:gd name="connsiteY24" fmla="*/ 1317086 h 1410345"/>
                <a:gd name="connsiteX25" fmla="*/ 180749 w 1141708"/>
                <a:gd name="connsiteY25" fmla="*/ 1317757 h 1410345"/>
                <a:gd name="connsiteX26" fmla="*/ 94449 w 1141708"/>
                <a:gd name="connsiteY26" fmla="*/ 1292908 h 1410345"/>
                <a:gd name="connsiteX27" fmla="*/ 88742 w 1141708"/>
                <a:gd name="connsiteY27" fmla="*/ 1287536 h 1410345"/>
                <a:gd name="connsiteX28" fmla="*/ 88742 w 1141708"/>
                <a:gd name="connsiteY28" fmla="*/ 1265373 h 1410345"/>
                <a:gd name="connsiteX29" fmla="*/ 94449 w 1141708"/>
                <a:gd name="connsiteY29" fmla="*/ 1260000 h 1410345"/>
                <a:gd name="connsiteX30" fmla="*/ 99822 w 1141708"/>
                <a:gd name="connsiteY30" fmla="*/ 1265373 h 1410345"/>
                <a:gd name="connsiteX31" fmla="*/ 99822 w 1141708"/>
                <a:gd name="connsiteY31" fmla="*/ 1287536 h 1410345"/>
                <a:gd name="connsiteX32" fmla="*/ 94449 w 1141708"/>
                <a:gd name="connsiteY32" fmla="*/ 1292908 h 1410345"/>
                <a:gd name="connsiteX33" fmla="*/ 228768 w 1141708"/>
                <a:gd name="connsiteY33" fmla="*/ 1290222 h 1410345"/>
                <a:gd name="connsiteX34" fmla="*/ 224068 w 1141708"/>
                <a:gd name="connsiteY34" fmla="*/ 1287536 h 1410345"/>
                <a:gd name="connsiteX35" fmla="*/ 226082 w 1141708"/>
                <a:gd name="connsiteY35" fmla="*/ 1279812 h 1410345"/>
                <a:gd name="connsiteX36" fmla="*/ 245222 w 1141708"/>
                <a:gd name="connsiteY36" fmla="*/ 1268731 h 1410345"/>
                <a:gd name="connsiteX37" fmla="*/ 252609 w 1141708"/>
                <a:gd name="connsiteY37" fmla="*/ 1270746 h 1410345"/>
                <a:gd name="connsiteX38" fmla="*/ 250595 w 1141708"/>
                <a:gd name="connsiteY38" fmla="*/ 1278469 h 1410345"/>
                <a:gd name="connsiteX39" fmla="*/ 231455 w 1141708"/>
                <a:gd name="connsiteY39" fmla="*/ 1289551 h 1410345"/>
                <a:gd name="connsiteX40" fmla="*/ 228768 w 1141708"/>
                <a:gd name="connsiteY40" fmla="*/ 1290222 h 1410345"/>
                <a:gd name="connsiteX41" fmla="*/ 276787 w 1141708"/>
                <a:gd name="connsiteY41" fmla="*/ 1262687 h 1410345"/>
                <a:gd name="connsiteX42" fmla="*/ 272086 w 1141708"/>
                <a:gd name="connsiteY42" fmla="*/ 1260000 h 1410345"/>
                <a:gd name="connsiteX43" fmla="*/ 274101 w 1141708"/>
                <a:gd name="connsiteY43" fmla="*/ 1252277 h 1410345"/>
                <a:gd name="connsiteX44" fmla="*/ 293242 w 1141708"/>
                <a:gd name="connsiteY44" fmla="*/ 1241196 h 1410345"/>
                <a:gd name="connsiteX45" fmla="*/ 300629 w 1141708"/>
                <a:gd name="connsiteY45" fmla="*/ 1243210 h 1410345"/>
                <a:gd name="connsiteX46" fmla="*/ 298614 w 1141708"/>
                <a:gd name="connsiteY46" fmla="*/ 1250934 h 1410345"/>
                <a:gd name="connsiteX47" fmla="*/ 279474 w 1141708"/>
                <a:gd name="connsiteY47" fmla="*/ 1262015 h 1410345"/>
                <a:gd name="connsiteX48" fmla="*/ 276787 w 1141708"/>
                <a:gd name="connsiteY48" fmla="*/ 1262687 h 1410345"/>
                <a:gd name="connsiteX49" fmla="*/ 94449 w 1141708"/>
                <a:gd name="connsiteY49" fmla="*/ 1237838 h 1410345"/>
                <a:gd name="connsiteX50" fmla="*/ 88742 w 1141708"/>
                <a:gd name="connsiteY50" fmla="*/ 1232129 h 1410345"/>
                <a:gd name="connsiteX51" fmla="*/ 88742 w 1141708"/>
                <a:gd name="connsiteY51" fmla="*/ 1209967 h 1410345"/>
                <a:gd name="connsiteX52" fmla="*/ 94449 w 1141708"/>
                <a:gd name="connsiteY52" fmla="*/ 1204258 h 1410345"/>
                <a:gd name="connsiteX53" fmla="*/ 99822 w 1141708"/>
                <a:gd name="connsiteY53" fmla="*/ 1209967 h 1410345"/>
                <a:gd name="connsiteX54" fmla="*/ 99822 w 1141708"/>
                <a:gd name="connsiteY54" fmla="*/ 1232129 h 1410345"/>
                <a:gd name="connsiteX55" fmla="*/ 94449 w 1141708"/>
                <a:gd name="connsiteY55" fmla="*/ 1237838 h 1410345"/>
                <a:gd name="connsiteX56" fmla="*/ 324806 w 1141708"/>
                <a:gd name="connsiteY56" fmla="*/ 1235152 h 1410345"/>
                <a:gd name="connsiteX57" fmla="*/ 320105 w 1141708"/>
                <a:gd name="connsiteY57" fmla="*/ 1232465 h 1410345"/>
                <a:gd name="connsiteX58" fmla="*/ 322120 w 1141708"/>
                <a:gd name="connsiteY58" fmla="*/ 1224742 h 1410345"/>
                <a:gd name="connsiteX59" fmla="*/ 341260 w 1141708"/>
                <a:gd name="connsiteY59" fmla="*/ 1213660 h 1410345"/>
                <a:gd name="connsiteX60" fmla="*/ 348648 w 1141708"/>
                <a:gd name="connsiteY60" fmla="*/ 1215675 h 1410345"/>
                <a:gd name="connsiteX61" fmla="*/ 346633 w 1141708"/>
                <a:gd name="connsiteY61" fmla="*/ 1223399 h 1410345"/>
                <a:gd name="connsiteX62" fmla="*/ 327492 w 1141708"/>
                <a:gd name="connsiteY62" fmla="*/ 1234480 h 1410345"/>
                <a:gd name="connsiteX63" fmla="*/ 324806 w 1141708"/>
                <a:gd name="connsiteY63" fmla="*/ 1235152 h 1410345"/>
                <a:gd name="connsiteX64" fmla="*/ 372825 w 1141708"/>
                <a:gd name="connsiteY64" fmla="*/ 1207616 h 1410345"/>
                <a:gd name="connsiteX65" fmla="*/ 368124 w 1141708"/>
                <a:gd name="connsiteY65" fmla="*/ 1204930 h 1410345"/>
                <a:gd name="connsiteX66" fmla="*/ 370138 w 1141708"/>
                <a:gd name="connsiteY66" fmla="*/ 1197207 h 1410345"/>
                <a:gd name="connsiteX67" fmla="*/ 389279 w 1141708"/>
                <a:gd name="connsiteY67" fmla="*/ 1186125 h 1410345"/>
                <a:gd name="connsiteX68" fmla="*/ 396666 w 1141708"/>
                <a:gd name="connsiteY68" fmla="*/ 1188140 h 1410345"/>
                <a:gd name="connsiteX69" fmla="*/ 394652 w 1141708"/>
                <a:gd name="connsiteY69" fmla="*/ 1195863 h 1410345"/>
                <a:gd name="connsiteX70" fmla="*/ 375511 w 1141708"/>
                <a:gd name="connsiteY70" fmla="*/ 1206944 h 1410345"/>
                <a:gd name="connsiteX71" fmla="*/ 372825 w 1141708"/>
                <a:gd name="connsiteY71" fmla="*/ 1207616 h 1410345"/>
                <a:gd name="connsiteX72" fmla="*/ 94449 w 1141708"/>
                <a:gd name="connsiteY72" fmla="*/ 1182431 h 1410345"/>
                <a:gd name="connsiteX73" fmla="*/ 88742 w 1141708"/>
                <a:gd name="connsiteY73" fmla="*/ 1177059 h 1410345"/>
                <a:gd name="connsiteX74" fmla="*/ 88742 w 1141708"/>
                <a:gd name="connsiteY74" fmla="*/ 1154896 h 1410345"/>
                <a:gd name="connsiteX75" fmla="*/ 94449 w 1141708"/>
                <a:gd name="connsiteY75" fmla="*/ 1149187 h 1410345"/>
                <a:gd name="connsiteX76" fmla="*/ 99822 w 1141708"/>
                <a:gd name="connsiteY76" fmla="*/ 1154896 h 1410345"/>
                <a:gd name="connsiteX77" fmla="*/ 99822 w 1141708"/>
                <a:gd name="connsiteY77" fmla="*/ 1177059 h 1410345"/>
                <a:gd name="connsiteX78" fmla="*/ 94449 w 1141708"/>
                <a:gd name="connsiteY78" fmla="*/ 1182431 h 1410345"/>
                <a:gd name="connsiteX79" fmla="*/ 420508 w 1141708"/>
                <a:gd name="connsiteY79" fmla="*/ 1180417 h 1410345"/>
                <a:gd name="connsiteX80" fmla="*/ 415807 w 1141708"/>
                <a:gd name="connsiteY80" fmla="*/ 1177730 h 1410345"/>
                <a:gd name="connsiteX81" fmla="*/ 417822 w 1141708"/>
                <a:gd name="connsiteY81" fmla="*/ 1170007 h 1410345"/>
                <a:gd name="connsiteX82" fmla="*/ 436962 w 1141708"/>
                <a:gd name="connsiteY82" fmla="*/ 1158926 h 1410345"/>
                <a:gd name="connsiteX83" fmla="*/ 444350 w 1141708"/>
                <a:gd name="connsiteY83" fmla="*/ 1160940 h 1410345"/>
                <a:gd name="connsiteX84" fmla="*/ 442335 w 1141708"/>
                <a:gd name="connsiteY84" fmla="*/ 1168664 h 1410345"/>
                <a:gd name="connsiteX85" fmla="*/ 423195 w 1141708"/>
                <a:gd name="connsiteY85" fmla="*/ 1179745 h 1410345"/>
                <a:gd name="connsiteX86" fmla="*/ 420508 w 1141708"/>
                <a:gd name="connsiteY86" fmla="*/ 1180417 h 1410345"/>
                <a:gd name="connsiteX87" fmla="*/ 468527 w 1141708"/>
                <a:gd name="connsiteY87" fmla="*/ 1152881 h 1410345"/>
                <a:gd name="connsiteX88" fmla="*/ 463826 w 1141708"/>
                <a:gd name="connsiteY88" fmla="*/ 1150195 h 1410345"/>
                <a:gd name="connsiteX89" fmla="*/ 465840 w 1141708"/>
                <a:gd name="connsiteY89" fmla="*/ 1142472 h 1410345"/>
                <a:gd name="connsiteX90" fmla="*/ 484981 w 1141708"/>
                <a:gd name="connsiteY90" fmla="*/ 1131390 h 1410345"/>
                <a:gd name="connsiteX91" fmla="*/ 492369 w 1141708"/>
                <a:gd name="connsiteY91" fmla="*/ 1133405 h 1410345"/>
                <a:gd name="connsiteX92" fmla="*/ 490354 w 1141708"/>
                <a:gd name="connsiteY92" fmla="*/ 1141129 h 1410345"/>
                <a:gd name="connsiteX93" fmla="*/ 471213 w 1141708"/>
                <a:gd name="connsiteY93" fmla="*/ 1152210 h 1410345"/>
                <a:gd name="connsiteX94" fmla="*/ 468527 w 1141708"/>
                <a:gd name="connsiteY94" fmla="*/ 1152881 h 1410345"/>
                <a:gd name="connsiteX95" fmla="*/ 94449 w 1141708"/>
                <a:gd name="connsiteY95" fmla="*/ 1127025 h 1410345"/>
                <a:gd name="connsiteX96" fmla="*/ 88742 w 1141708"/>
                <a:gd name="connsiteY96" fmla="*/ 1121316 h 1410345"/>
                <a:gd name="connsiteX97" fmla="*/ 88742 w 1141708"/>
                <a:gd name="connsiteY97" fmla="*/ 1099154 h 1410345"/>
                <a:gd name="connsiteX98" fmla="*/ 94449 w 1141708"/>
                <a:gd name="connsiteY98" fmla="*/ 1093781 h 1410345"/>
                <a:gd name="connsiteX99" fmla="*/ 99822 w 1141708"/>
                <a:gd name="connsiteY99" fmla="*/ 1099154 h 1410345"/>
                <a:gd name="connsiteX100" fmla="*/ 99822 w 1141708"/>
                <a:gd name="connsiteY100" fmla="*/ 1121316 h 1410345"/>
                <a:gd name="connsiteX101" fmla="*/ 94449 w 1141708"/>
                <a:gd name="connsiteY101" fmla="*/ 1127025 h 1410345"/>
                <a:gd name="connsiteX102" fmla="*/ 516546 w 1141708"/>
                <a:gd name="connsiteY102" fmla="*/ 1125346 h 1410345"/>
                <a:gd name="connsiteX103" fmla="*/ 511844 w 1141708"/>
                <a:gd name="connsiteY103" fmla="*/ 1122660 h 1410345"/>
                <a:gd name="connsiteX104" fmla="*/ 513859 w 1141708"/>
                <a:gd name="connsiteY104" fmla="*/ 1114936 h 1410345"/>
                <a:gd name="connsiteX105" fmla="*/ 533000 w 1141708"/>
                <a:gd name="connsiteY105" fmla="*/ 1103855 h 1410345"/>
                <a:gd name="connsiteX106" fmla="*/ 540387 w 1141708"/>
                <a:gd name="connsiteY106" fmla="*/ 1105870 h 1410345"/>
                <a:gd name="connsiteX107" fmla="*/ 538373 w 1141708"/>
                <a:gd name="connsiteY107" fmla="*/ 1113593 h 1410345"/>
                <a:gd name="connsiteX108" fmla="*/ 519232 w 1141708"/>
                <a:gd name="connsiteY108" fmla="*/ 1124674 h 1410345"/>
                <a:gd name="connsiteX109" fmla="*/ 516546 w 1141708"/>
                <a:gd name="connsiteY109" fmla="*/ 1125346 h 1410345"/>
                <a:gd name="connsiteX110" fmla="*/ 564565 w 1141708"/>
                <a:gd name="connsiteY110" fmla="*/ 1097810 h 1410345"/>
                <a:gd name="connsiteX111" fmla="*/ 559864 w 1141708"/>
                <a:gd name="connsiteY111" fmla="*/ 1095124 h 1410345"/>
                <a:gd name="connsiteX112" fmla="*/ 561879 w 1141708"/>
                <a:gd name="connsiteY112" fmla="*/ 1087401 h 1410345"/>
                <a:gd name="connsiteX113" fmla="*/ 581018 w 1141708"/>
                <a:gd name="connsiteY113" fmla="*/ 1076320 h 1410345"/>
                <a:gd name="connsiteX114" fmla="*/ 588406 w 1141708"/>
                <a:gd name="connsiteY114" fmla="*/ 1078334 h 1410345"/>
                <a:gd name="connsiteX115" fmla="*/ 586391 w 1141708"/>
                <a:gd name="connsiteY115" fmla="*/ 1086058 h 1410345"/>
                <a:gd name="connsiteX116" fmla="*/ 567252 w 1141708"/>
                <a:gd name="connsiteY116" fmla="*/ 1097139 h 1410345"/>
                <a:gd name="connsiteX117" fmla="*/ 564565 w 1141708"/>
                <a:gd name="connsiteY117" fmla="*/ 1097810 h 1410345"/>
                <a:gd name="connsiteX118" fmla="*/ 94449 w 1141708"/>
                <a:gd name="connsiteY118" fmla="*/ 1071618 h 1410345"/>
                <a:gd name="connsiteX119" fmla="*/ 88742 w 1141708"/>
                <a:gd name="connsiteY119" fmla="*/ 1066246 h 1410345"/>
                <a:gd name="connsiteX120" fmla="*/ 88742 w 1141708"/>
                <a:gd name="connsiteY120" fmla="*/ 1044083 h 1410345"/>
                <a:gd name="connsiteX121" fmla="*/ 94449 w 1141708"/>
                <a:gd name="connsiteY121" fmla="*/ 1038375 h 1410345"/>
                <a:gd name="connsiteX122" fmla="*/ 99822 w 1141708"/>
                <a:gd name="connsiteY122" fmla="*/ 1044083 h 1410345"/>
                <a:gd name="connsiteX123" fmla="*/ 99822 w 1141708"/>
                <a:gd name="connsiteY123" fmla="*/ 1066246 h 1410345"/>
                <a:gd name="connsiteX124" fmla="*/ 94449 w 1141708"/>
                <a:gd name="connsiteY124" fmla="*/ 1071618 h 1410345"/>
                <a:gd name="connsiteX125" fmla="*/ 612583 w 1141708"/>
                <a:gd name="connsiteY125" fmla="*/ 1070275 h 1410345"/>
                <a:gd name="connsiteX126" fmla="*/ 607883 w 1141708"/>
                <a:gd name="connsiteY126" fmla="*/ 1067589 h 1410345"/>
                <a:gd name="connsiteX127" fmla="*/ 609897 w 1141708"/>
                <a:gd name="connsiteY127" fmla="*/ 1059866 h 1410345"/>
                <a:gd name="connsiteX128" fmla="*/ 629038 w 1141708"/>
                <a:gd name="connsiteY128" fmla="*/ 1048784 h 1410345"/>
                <a:gd name="connsiteX129" fmla="*/ 636426 w 1141708"/>
                <a:gd name="connsiteY129" fmla="*/ 1050799 h 1410345"/>
                <a:gd name="connsiteX130" fmla="*/ 634411 w 1141708"/>
                <a:gd name="connsiteY130" fmla="*/ 1058522 h 1410345"/>
                <a:gd name="connsiteX131" fmla="*/ 615270 w 1141708"/>
                <a:gd name="connsiteY131" fmla="*/ 1069604 h 1410345"/>
                <a:gd name="connsiteX132" fmla="*/ 612583 w 1141708"/>
                <a:gd name="connsiteY132" fmla="*/ 1070275 h 1410345"/>
                <a:gd name="connsiteX133" fmla="*/ 660603 w 1141708"/>
                <a:gd name="connsiteY133" fmla="*/ 1042740 h 1410345"/>
                <a:gd name="connsiteX134" fmla="*/ 655901 w 1141708"/>
                <a:gd name="connsiteY134" fmla="*/ 1040053 h 1410345"/>
                <a:gd name="connsiteX135" fmla="*/ 657916 w 1141708"/>
                <a:gd name="connsiteY135" fmla="*/ 1032330 h 1410345"/>
                <a:gd name="connsiteX136" fmla="*/ 677057 w 1141708"/>
                <a:gd name="connsiteY136" fmla="*/ 1021249 h 1410345"/>
                <a:gd name="connsiteX137" fmla="*/ 684444 w 1141708"/>
                <a:gd name="connsiteY137" fmla="*/ 1023264 h 1410345"/>
                <a:gd name="connsiteX138" fmla="*/ 682430 w 1141708"/>
                <a:gd name="connsiteY138" fmla="*/ 1030987 h 1410345"/>
                <a:gd name="connsiteX139" fmla="*/ 663289 w 1141708"/>
                <a:gd name="connsiteY139" fmla="*/ 1042069 h 1410345"/>
                <a:gd name="connsiteX140" fmla="*/ 660603 w 1141708"/>
                <a:gd name="connsiteY140" fmla="*/ 1042740 h 1410345"/>
                <a:gd name="connsiteX141" fmla="*/ 94449 w 1141708"/>
                <a:gd name="connsiteY141" fmla="*/ 1016548 h 1410345"/>
                <a:gd name="connsiteX142" fmla="*/ 88742 w 1141708"/>
                <a:gd name="connsiteY142" fmla="*/ 1010839 h 1410345"/>
                <a:gd name="connsiteX143" fmla="*/ 88742 w 1141708"/>
                <a:gd name="connsiteY143" fmla="*/ 988677 h 1410345"/>
                <a:gd name="connsiteX144" fmla="*/ 94449 w 1141708"/>
                <a:gd name="connsiteY144" fmla="*/ 982968 h 1410345"/>
                <a:gd name="connsiteX145" fmla="*/ 99822 w 1141708"/>
                <a:gd name="connsiteY145" fmla="*/ 988677 h 1410345"/>
                <a:gd name="connsiteX146" fmla="*/ 99822 w 1141708"/>
                <a:gd name="connsiteY146" fmla="*/ 1010839 h 1410345"/>
                <a:gd name="connsiteX147" fmla="*/ 94449 w 1141708"/>
                <a:gd name="connsiteY147" fmla="*/ 1016548 h 1410345"/>
                <a:gd name="connsiteX148" fmla="*/ 708622 w 1141708"/>
                <a:gd name="connsiteY148" fmla="*/ 1015205 h 1410345"/>
                <a:gd name="connsiteX149" fmla="*/ 703920 w 1141708"/>
                <a:gd name="connsiteY149" fmla="*/ 1012518 h 1410345"/>
                <a:gd name="connsiteX150" fmla="*/ 705935 w 1141708"/>
                <a:gd name="connsiteY150" fmla="*/ 1004795 h 1410345"/>
                <a:gd name="connsiteX151" fmla="*/ 725075 w 1141708"/>
                <a:gd name="connsiteY151" fmla="*/ 993714 h 1410345"/>
                <a:gd name="connsiteX152" fmla="*/ 732463 w 1141708"/>
                <a:gd name="connsiteY152" fmla="*/ 995729 h 1410345"/>
                <a:gd name="connsiteX153" fmla="*/ 730448 w 1141708"/>
                <a:gd name="connsiteY153" fmla="*/ 1003452 h 1410345"/>
                <a:gd name="connsiteX154" fmla="*/ 711308 w 1141708"/>
                <a:gd name="connsiteY154" fmla="*/ 1014533 h 1410345"/>
                <a:gd name="connsiteX155" fmla="*/ 708622 w 1141708"/>
                <a:gd name="connsiteY155" fmla="*/ 1015205 h 1410345"/>
                <a:gd name="connsiteX156" fmla="*/ 756640 w 1141708"/>
                <a:gd name="connsiteY156" fmla="*/ 988005 h 1410345"/>
                <a:gd name="connsiteX157" fmla="*/ 751940 w 1141708"/>
                <a:gd name="connsiteY157" fmla="*/ 985319 h 1410345"/>
                <a:gd name="connsiteX158" fmla="*/ 753955 w 1141708"/>
                <a:gd name="connsiteY158" fmla="*/ 977595 h 1410345"/>
                <a:gd name="connsiteX159" fmla="*/ 773094 w 1141708"/>
                <a:gd name="connsiteY159" fmla="*/ 966514 h 1410345"/>
                <a:gd name="connsiteX160" fmla="*/ 780482 w 1141708"/>
                <a:gd name="connsiteY160" fmla="*/ 968529 h 1410345"/>
                <a:gd name="connsiteX161" fmla="*/ 778467 w 1141708"/>
                <a:gd name="connsiteY161" fmla="*/ 976252 h 1410345"/>
                <a:gd name="connsiteX162" fmla="*/ 759327 w 1141708"/>
                <a:gd name="connsiteY162" fmla="*/ 987334 h 1410345"/>
                <a:gd name="connsiteX163" fmla="*/ 756640 w 1141708"/>
                <a:gd name="connsiteY163" fmla="*/ 988005 h 1410345"/>
                <a:gd name="connsiteX164" fmla="*/ 94449 w 1141708"/>
                <a:gd name="connsiteY164" fmla="*/ 961142 h 1410345"/>
                <a:gd name="connsiteX165" fmla="*/ 88742 w 1141708"/>
                <a:gd name="connsiteY165" fmla="*/ 955433 h 1410345"/>
                <a:gd name="connsiteX166" fmla="*/ 88742 w 1141708"/>
                <a:gd name="connsiteY166" fmla="*/ 933270 h 1410345"/>
                <a:gd name="connsiteX167" fmla="*/ 94449 w 1141708"/>
                <a:gd name="connsiteY167" fmla="*/ 927562 h 1410345"/>
                <a:gd name="connsiteX168" fmla="*/ 99822 w 1141708"/>
                <a:gd name="connsiteY168" fmla="*/ 933270 h 1410345"/>
                <a:gd name="connsiteX169" fmla="*/ 99822 w 1141708"/>
                <a:gd name="connsiteY169" fmla="*/ 955769 h 1410345"/>
                <a:gd name="connsiteX170" fmla="*/ 94449 w 1141708"/>
                <a:gd name="connsiteY170" fmla="*/ 961142 h 1410345"/>
                <a:gd name="connsiteX171" fmla="*/ 804659 w 1141708"/>
                <a:gd name="connsiteY171" fmla="*/ 960470 h 1410345"/>
                <a:gd name="connsiteX172" fmla="*/ 799958 w 1141708"/>
                <a:gd name="connsiteY172" fmla="*/ 957783 h 1410345"/>
                <a:gd name="connsiteX173" fmla="*/ 801973 w 1141708"/>
                <a:gd name="connsiteY173" fmla="*/ 950060 h 1410345"/>
                <a:gd name="connsiteX174" fmla="*/ 821114 w 1141708"/>
                <a:gd name="connsiteY174" fmla="*/ 938979 h 1410345"/>
                <a:gd name="connsiteX175" fmla="*/ 828501 w 1141708"/>
                <a:gd name="connsiteY175" fmla="*/ 940994 h 1410345"/>
                <a:gd name="connsiteX176" fmla="*/ 826487 w 1141708"/>
                <a:gd name="connsiteY176" fmla="*/ 948717 h 1410345"/>
                <a:gd name="connsiteX177" fmla="*/ 807346 w 1141708"/>
                <a:gd name="connsiteY177" fmla="*/ 959798 h 1410345"/>
                <a:gd name="connsiteX178" fmla="*/ 804659 w 1141708"/>
                <a:gd name="connsiteY178" fmla="*/ 960470 h 1410345"/>
                <a:gd name="connsiteX179" fmla="*/ 852679 w 1141708"/>
                <a:gd name="connsiteY179" fmla="*/ 932935 h 1410345"/>
                <a:gd name="connsiteX180" fmla="*/ 847977 w 1141708"/>
                <a:gd name="connsiteY180" fmla="*/ 930248 h 1410345"/>
                <a:gd name="connsiteX181" fmla="*/ 849992 w 1141708"/>
                <a:gd name="connsiteY181" fmla="*/ 922525 h 1410345"/>
                <a:gd name="connsiteX182" fmla="*/ 869133 w 1141708"/>
                <a:gd name="connsiteY182" fmla="*/ 911443 h 1410345"/>
                <a:gd name="connsiteX183" fmla="*/ 876520 w 1141708"/>
                <a:gd name="connsiteY183" fmla="*/ 913458 h 1410345"/>
                <a:gd name="connsiteX184" fmla="*/ 874505 w 1141708"/>
                <a:gd name="connsiteY184" fmla="*/ 921182 h 1410345"/>
                <a:gd name="connsiteX185" fmla="*/ 855365 w 1141708"/>
                <a:gd name="connsiteY185" fmla="*/ 932263 h 1410345"/>
                <a:gd name="connsiteX186" fmla="*/ 852679 w 1141708"/>
                <a:gd name="connsiteY186" fmla="*/ 932935 h 1410345"/>
                <a:gd name="connsiteX187" fmla="*/ 94449 w 1141708"/>
                <a:gd name="connsiteY187" fmla="*/ 905735 h 1410345"/>
                <a:gd name="connsiteX188" fmla="*/ 88742 w 1141708"/>
                <a:gd name="connsiteY188" fmla="*/ 900026 h 1410345"/>
                <a:gd name="connsiteX189" fmla="*/ 88742 w 1141708"/>
                <a:gd name="connsiteY189" fmla="*/ 877864 h 1410345"/>
                <a:gd name="connsiteX190" fmla="*/ 94449 w 1141708"/>
                <a:gd name="connsiteY190" fmla="*/ 872155 h 1410345"/>
                <a:gd name="connsiteX191" fmla="*/ 99822 w 1141708"/>
                <a:gd name="connsiteY191" fmla="*/ 877864 h 1410345"/>
                <a:gd name="connsiteX192" fmla="*/ 99822 w 1141708"/>
                <a:gd name="connsiteY192" fmla="*/ 900026 h 1410345"/>
                <a:gd name="connsiteX193" fmla="*/ 94449 w 1141708"/>
                <a:gd name="connsiteY193" fmla="*/ 905735 h 1410345"/>
                <a:gd name="connsiteX194" fmla="*/ 900697 w 1141708"/>
                <a:gd name="connsiteY194" fmla="*/ 905399 h 1410345"/>
                <a:gd name="connsiteX195" fmla="*/ 895996 w 1141708"/>
                <a:gd name="connsiteY195" fmla="*/ 902713 h 1410345"/>
                <a:gd name="connsiteX196" fmla="*/ 898011 w 1141708"/>
                <a:gd name="connsiteY196" fmla="*/ 894990 h 1410345"/>
                <a:gd name="connsiteX197" fmla="*/ 917151 w 1141708"/>
                <a:gd name="connsiteY197" fmla="*/ 883908 h 1410345"/>
                <a:gd name="connsiteX198" fmla="*/ 924539 w 1141708"/>
                <a:gd name="connsiteY198" fmla="*/ 885923 h 1410345"/>
                <a:gd name="connsiteX199" fmla="*/ 922524 w 1141708"/>
                <a:gd name="connsiteY199" fmla="*/ 893646 h 1410345"/>
                <a:gd name="connsiteX200" fmla="*/ 903383 w 1141708"/>
                <a:gd name="connsiteY200" fmla="*/ 904727 h 1410345"/>
                <a:gd name="connsiteX201" fmla="*/ 900697 w 1141708"/>
                <a:gd name="connsiteY201" fmla="*/ 905399 h 1410345"/>
                <a:gd name="connsiteX202" fmla="*/ 948716 w 1141708"/>
                <a:gd name="connsiteY202" fmla="*/ 877864 h 1410345"/>
                <a:gd name="connsiteX203" fmla="*/ 944016 w 1141708"/>
                <a:gd name="connsiteY203" fmla="*/ 875178 h 1410345"/>
                <a:gd name="connsiteX204" fmla="*/ 946030 w 1141708"/>
                <a:gd name="connsiteY204" fmla="*/ 867454 h 1410345"/>
                <a:gd name="connsiteX205" fmla="*/ 965170 w 1141708"/>
                <a:gd name="connsiteY205" fmla="*/ 856373 h 1410345"/>
                <a:gd name="connsiteX206" fmla="*/ 972557 w 1141708"/>
                <a:gd name="connsiteY206" fmla="*/ 858388 h 1410345"/>
                <a:gd name="connsiteX207" fmla="*/ 970543 w 1141708"/>
                <a:gd name="connsiteY207" fmla="*/ 866111 h 1410345"/>
                <a:gd name="connsiteX208" fmla="*/ 951402 w 1141708"/>
                <a:gd name="connsiteY208" fmla="*/ 877192 h 1410345"/>
                <a:gd name="connsiteX209" fmla="*/ 948716 w 1141708"/>
                <a:gd name="connsiteY209" fmla="*/ 877864 h 1410345"/>
                <a:gd name="connsiteX210" fmla="*/ 996735 w 1141708"/>
                <a:gd name="connsiteY210" fmla="*/ 850329 h 1410345"/>
                <a:gd name="connsiteX211" fmla="*/ 992034 w 1141708"/>
                <a:gd name="connsiteY211" fmla="*/ 847642 h 1410345"/>
                <a:gd name="connsiteX212" fmla="*/ 994049 w 1141708"/>
                <a:gd name="connsiteY212" fmla="*/ 839919 h 1410345"/>
                <a:gd name="connsiteX213" fmla="*/ 1013190 w 1141708"/>
                <a:gd name="connsiteY213" fmla="*/ 828838 h 1410345"/>
                <a:gd name="connsiteX214" fmla="*/ 1020577 w 1141708"/>
                <a:gd name="connsiteY214" fmla="*/ 830852 h 1410345"/>
                <a:gd name="connsiteX215" fmla="*/ 1018561 w 1141708"/>
                <a:gd name="connsiteY215" fmla="*/ 838575 h 1410345"/>
                <a:gd name="connsiteX216" fmla="*/ 999422 w 1141708"/>
                <a:gd name="connsiteY216" fmla="*/ 849657 h 1410345"/>
                <a:gd name="connsiteX217" fmla="*/ 996735 w 1141708"/>
                <a:gd name="connsiteY217" fmla="*/ 850329 h 1410345"/>
                <a:gd name="connsiteX218" fmla="*/ 94449 w 1141708"/>
                <a:gd name="connsiteY218" fmla="*/ 850329 h 1410345"/>
                <a:gd name="connsiteX219" fmla="*/ 88742 w 1141708"/>
                <a:gd name="connsiteY219" fmla="*/ 844620 h 1410345"/>
                <a:gd name="connsiteX220" fmla="*/ 88742 w 1141708"/>
                <a:gd name="connsiteY220" fmla="*/ 822457 h 1410345"/>
                <a:gd name="connsiteX221" fmla="*/ 94449 w 1141708"/>
                <a:gd name="connsiteY221" fmla="*/ 816749 h 1410345"/>
                <a:gd name="connsiteX222" fmla="*/ 99822 w 1141708"/>
                <a:gd name="connsiteY222" fmla="*/ 822457 h 1410345"/>
                <a:gd name="connsiteX223" fmla="*/ 99822 w 1141708"/>
                <a:gd name="connsiteY223" fmla="*/ 844620 h 1410345"/>
                <a:gd name="connsiteX224" fmla="*/ 94449 w 1141708"/>
                <a:gd name="connsiteY224" fmla="*/ 850329 h 1410345"/>
                <a:gd name="connsiteX225" fmla="*/ 1044754 w 1141708"/>
                <a:gd name="connsiteY225" fmla="*/ 823129 h 1410345"/>
                <a:gd name="connsiteX226" fmla="*/ 1040053 w 1141708"/>
                <a:gd name="connsiteY226" fmla="*/ 820443 h 1410345"/>
                <a:gd name="connsiteX227" fmla="*/ 1042068 w 1141708"/>
                <a:gd name="connsiteY227" fmla="*/ 812719 h 1410345"/>
                <a:gd name="connsiteX228" fmla="*/ 1061208 w 1141708"/>
                <a:gd name="connsiteY228" fmla="*/ 801638 h 1410345"/>
                <a:gd name="connsiteX229" fmla="*/ 1068596 w 1141708"/>
                <a:gd name="connsiteY229" fmla="*/ 803653 h 1410345"/>
                <a:gd name="connsiteX230" fmla="*/ 1066581 w 1141708"/>
                <a:gd name="connsiteY230" fmla="*/ 811376 h 1410345"/>
                <a:gd name="connsiteX231" fmla="*/ 1047440 w 1141708"/>
                <a:gd name="connsiteY231" fmla="*/ 822457 h 1410345"/>
                <a:gd name="connsiteX232" fmla="*/ 1044754 w 1141708"/>
                <a:gd name="connsiteY232" fmla="*/ 823129 h 1410345"/>
                <a:gd name="connsiteX233" fmla="*/ 94449 w 1141708"/>
                <a:gd name="connsiteY233" fmla="*/ 795258 h 1410345"/>
                <a:gd name="connsiteX234" fmla="*/ 88742 w 1141708"/>
                <a:gd name="connsiteY234" fmla="*/ 789885 h 1410345"/>
                <a:gd name="connsiteX235" fmla="*/ 88742 w 1141708"/>
                <a:gd name="connsiteY235" fmla="*/ 767722 h 1410345"/>
                <a:gd name="connsiteX236" fmla="*/ 94449 w 1141708"/>
                <a:gd name="connsiteY236" fmla="*/ 762350 h 1410345"/>
                <a:gd name="connsiteX237" fmla="*/ 99822 w 1141708"/>
                <a:gd name="connsiteY237" fmla="*/ 767722 h 1410345"/>
                <a:gd name="connsiteX238" fmla="*/ 99822 w 1141708"/>
                <a:gd name="connsiteY238" fmla="*/ 789885 h 1410345"/>
                <a:gd name="connsiteX239" fmla="*/ 94449 w 1141708"/>
                <a:gd name="connsiteY239" fmla="*/ 795258 h 1410345"/>
                <a:gd name="connsiteX240" fmla="*/ 1080013 w 1141708"/>
                <a:gd name="connsiteY240" fmla="*/ 785856 h 1410345"/>
                <a:gd name="connsiteX241" fmla="*/ 1074304 w 1141708"/>
                <a:gd name="connsiteY241" fmla="*/ 780483 h 1410345"/>
                <a:gd name="connsiteX242" fmla="*/ 1074304 w 1141708"/>
                <a:gd name="connsiteY242" fmla="*/ 758320 h 1410345"/>
                <a:gd name="connsiteX243" fmla="*/ 1080013 w 1141708"/>
                <a:gd name="connsiteY243" fmla="*/ 752948 h 1410345"/>
                <a:gd name="connsiteX244" fmla="*/ 1085721 w 1141708"/>
                <a:gd name="connsiteY244" fmla="*/ 758320 h 1410345"/>
                <a:gd name="connsiteX245" fmla="*/ 1085721 w 1141708"/>
                <a:gd name="connsiteY245" fmla="*/ 780483 h 1410345"/>
                <a:gd name="connsiteX246" fmla="*/ 1080013 w 1141708"/>
                <a:gd name="connsiteY246" fmla="*/ 785856 h 1410345"/>
                <a:gd name="connsiteX247" fmla="*/ 94449 w 1141708"/>
                <a:gd name="connsiteY247" fmla="*/ 739852 h 1410345"/>
                <a:gd name="connsiteX248" fmla="*/ 88742 w 1141708"/>
                <a:gd name="connsiteY248" fmla="*/ 734143 h 1410345"/>
                <a:gd name="connsiteX249" fmla="*/ 88742 w 1141708"/>
                <a:gd name="connsiteY249" fmla="*/ 711980 h 1410345"/>
                <a:gd name="connsiteX250" fmla="*/ 94449 w 1141708"/>
                <a:gd name="connsiteY250" fmla="*/ 706272 h 1410345"/>
                <a:gd name="connsiteX251" fmla="*/ 99822 w 1141708"/>
                <a:gd name="connsiteY251" fmla="*/ 711980 h 1410345"/>
                <a:gd name="connsiteX252" fmla="*/ 99822 w 1141708"/>
                <a:gd name="connsiteY252" fmla="*/ 734143 h 1410345"/>
                <a:gd name="connsiteX253" fmla="*/ 94449 w 1141708"/>
                <a:gd name="connsiteY253" fmla="*/ 739852 h 1410345"/>
                <a:gd name="connsiteX254" fmla="*/ 1080013 w 1141708"/>
                <a:gd name="connsiteY254" fmla="*/ 730449 h 1410345"/>
                <a:gd name="connsiteX255" fmla="*/ 1074304 w 1141708"/>
                <a:gd name="connsiteY255" fmla="*/ 724740 h 1410345"/>
                <a:gd name="connsiteX256" fmla="*/ 1074304 w 1141708"/>
                <a:gd name="connsiteY256" fmla="*/ 702578 h 1410345"/>
                <a:gd name="connsiteX257" fmla="*/ 1080013 w 1141708"/>
                <a:gd name="connsiteY257" fmla="*/ 696869 h 1410345"/>
                <a:gd name="connsiteX258" fmla="*/ 1085721 w 1141708"/>
                <a:gd name="connsiteY258" fmla="*/ 702578 h 1410345"/>
                <a:gd name="connsiteX259" fmla="*/ 1085721 w 1141708"/>
                <a:gd name="connsiteY259" fmla="*/ 724740 h 1410345"/>
                <a:gd name="connsiteX260" fmla="*/ 1080013 w 1141708"/>
                <a:gd name="connsiteY260" fmla="*/ 730449 h 1410345"/>
                <a:gd name="connsiteX261" fmla="*/ 94449 w 1141708"/>
                <a:gd name="connsiteY261" fmla="*/ 684445 h 1410345"/>
                <a:gd name="connsiteX262" fmla="*/ 88742 w 1141708"/>
                <a:gd name="connsiteY262" fmla="*/ 679072 h 1410345"/>
                <a:gd name="connsiteX263" fmla="*/ 88742 w 1141708"/>
                <a:gd name="connsiteY263" fmla="*/ 659260 h 1410345"/>
                <a:gd name="connsiteX264" fmla="*/ 94449 w 1141708"/>
                <a:gd name="connsiteY264" fmla="*/ 653552 h 1410345"/>
                <a:gd name="connsiteX265" fmla="*/ 99822 w 1141708"/>
                <a:gd name="connsiteY265" fmla="*/ 659260 h 1410345"/>
                <a:gd name="connsiteX266" fmla="*/ 99822 w 1141708"/>
                <a:gd name="connsiteY266" fmla="*/ 679072 h 1410345"/>
                <a:gd name="connsiteX267" fmla="*/ 94449 w 1141708"/>
                <a:gd name="connsiteY267" fmla="*/ 684445 h 1410345"/>
                <a:gd name="connsiteX268" fmla="*/ 1080013 w 1141708"/>
                <a:gd name="connsiteY268" fmla="*/ 675043 h 1410345"/>
                <a:gd name="connsiteX269" fmla="*/ 1074304 w 1141708"/>
                <a:gd name="connsiteY269" fmla="*/ 669670 h 1410345"/>
                <a:gd name="connsiteX270" fmla="*/ 1074304 w 1141708"/>
                <a:gd name="connsiteY270" fmla="*/ 647508 h 1410345"/>
                <a:gd name="connsiteX271" fmla="*/ 1080013 w 1141708"/>
                <a:gd name="connsiteY271" fmla="*/ 641799 h 1410345"/>
                <a:gd name="connsiteX272" fmla="*/ 1085721 w 1141708"/>
                <a:gd name="connsiteY272" fmla="*/ 647508 h 1410345"/>
                <a:gd name="connsiteX273" fmla="*/ 1085721 w 1141708"/>
                <a:gd name="connsiteY273" fmla="*/ 669670 h 1410345"/>
                <a:gd name="connsiteX274" fmla="*/ 1080013 w 1141708"/>
                <a:gd name="connsiteY274" fmla="*/ 675043 h 1410345"/>
                <a:gd name="connsiteX275" fmla="*/ 1080013 w 1141708"/>
                <a:gd name="connsiteY275" fmla="*/ 619972 h 1410345"/>
                <a:gd name="connsiteX276" fmla="*/ 1074304 w 1141708"/>
                <a:gd name="connsiteY276" fmla="*/ 614264 h 1410345"/>
                <a:gd name="connsiteX277" fmla="*/ 1074304 w 1141708"/>
                <a:gd name="connsiteY277" fmla="*/ 592101 h 1410345"/>
                <a:gd name="connsiteX278" fmla="*/ 1080013 w 1141708"/>
                <a:gd name="connsiteY278" fmla="*/ 586728 h 1410345"/>
                <a:gd name="connsiteX279" fmla="*/ 1085721 w 1141708"/>
                <a:gd name="connsiteY279" fmla="*/ 592101 h 1410345"/>
                <a:gd name="connsiteX280" fmla="*/ 1085721 w 1141708"/>
                <a:gd name="connsiteY280" fmla="*/ 614264 h 1410345"/>
                <a:gd name="connsiteX281" fmla="*/ 1080013 w 1141708"/>
                <a:gd name="connsiteY281" fmla="*/ 619972 h 1410345"/>
                <a:gd name="connsiteX282" fmla="*/ 1080013 w 1141708"/>
                <a:gd name="connsiteY282" fmla="*/ 564566 h 1410345"/>
                <a:gd name="connsiteX283" fmla="*/ 1074304 w 1141708"/>
                <a:gd name="connsiteY283" fmla="*/ 559193 h 1410345"/>
                <a:gd name="connsiteX284" fmla="*/ 1074304 w 1141708"/>
                <a:gd name="connsiteY284" fmla="*/ 537030 h 1410345"/>
                <a:gd name="connsiteX285" fmla="*/ 1080013 w 1141708"/>
                <a:gd name="connsiteY285" fmla="*/ 531322 h 1410345"/>
                <a:gd name="connsiteX286" fmla="*/ 1085721 w 1141708"/>
                <a:gd name="connsiteY286" fmla="*/ 537030 h 1410345"/>
                <a:gd name="connsiteX287" fmla="*/ 1085721 w 1141708"/>
                <a:gd name="connsiteY287" fmla="*/ 559193 h 1410345"/>
                <a:gd name="connsiteX288" fmla="*/ 1080013 w 1141708"/>
                <a:gd name="connsiteY288" fmla="*/ 564566 h 1410345"/>
                <a:gd name="connsiteX289" fmla="*/ 1080013 w 1141708"/>
                <a:gd name="connsiteY289" fmla="*/ 509159 h 1410345"/>
                <a:gd name="connsiteX290" fmla="*/ 1074304 w 1141708"/>
                <a:gd name="connsiteY290" fmla="*/ 503451 h 1410345"/>
                <a:gd name="connsiteX291" fmla="*/ 1074304 w 1141708"/>
                <a:gd name="connsiteY291" fmla="*/ 481288 h 1410345"/>
                <a:gd name="connsiteX292" fmla="*/ 1080013 w 1141708"/>
                <a:gd name="connsiteY292" fmla="*/ 475915 h 1410345"/>
                <a:gd name="connsiteX293" fmla="*/ 1085721 w 1141708"/>
                <a:gd name="connsiteY293" fmla="*/ 481288 h 1410345"/>
                <a:gd name="connsiteX294" fmla="*/ 1085721 w 1141708"/>
                <a:gd name="connsiteY294" fmla="*/ 503451 h 1410345"/>
                <a:gd name="connsiteX295" fmla="*/ 1080013 w 1141708"/>
                <a:gd name="connsiteY295" fmla="*/ 509159 h 1410345"/>
                <a:gd name="connsiteX296" fmla="*/ 1080013 w 1141708"/>
                <a:gd name="connsiteY296" fmla="*/ 453753 h 1410345"/>
                <a:gd name="connsiteX297" fmla="*/ 1074304 w 1141708"/>
                <a:gd name="connsiteY297" fmla="*/ 448044 h 1410345"/>
                <a:gd name="connsiteX298" fmla="*/ 1074304 w 1141708"/>
                <a:gd name="connsiteY298" fmla="*/ 425882 h 1410345"/>
                <a:gd name="connsiteX299" fmla="*/ 1080013 w 1141708"/>
                <a:gd name="connsiteY299" fmla="*/ 420173 h 1410345"/>
                <a:gd name="connsiteX300" fmla="*/ 1085721 w 1141708"/>
                <a:gd name="connsiteY300" fmla="*/ 425882 h 1410345"/>
                <a:gd name="connsiteX301" fmla="*/ 1085721 w 1141708"/>
                <a:gd name="connsiteY301" fmla="*/ 448044 h 1410345"/>
                <a:gd name="connsiteX302" fmla="*/ 1080013 w 1141708"/>
                <a:gd name="connsiteY302" fmla="*/ 453753 h 1410345"/>
                <a:gd name="connsiteX303" fmla="*/ 1080013 w 1141708"/>
                <a:gd name="connsiteY303" fmla="*/ 398682 h 1410345"/>
                <a:gd name="connsiteX304" fmla="*/ 1074304 w 1141708"/>
                <a:gd name="connsiteY304" fmla="*/ 392974 h 1410345"/>
                <a:gd name="connsiteX305" fmla="*/ 1074304 w 1141708"/>
                <a:gd name="connsiteY305" fmla="*/ 370811 h 1410345"/>
                <a:gd name="connsiteX306" fmla="*/ 1080013 w 1141708"/>
                <a:gd name="connsiteY306" fmla="*/ 365103 h 1410345"/>
                <a:gd name="connsiteX307" fmla="*/ 1085721 w 1141708"/>
                <a:gd name="connsiteY307" fmla="*/ 370811 h 1410345"/>
                <a:gd name="connsiteX308" fmla="*/ 1085721 w 1141708"/>
                <a:gd name="connsiteY308" fmla="*/ 392974 h 1410345"/>
                <a:gd name="connsiteX309" fmla="*/ 1080013 w 1141708"/>
                <a:gd name="connsiteY309" fmla="*/ 398682 h 1410345"/>
                <a:gd name="connsiteX310" fmla="*/ 1080013 w 1141708"/>
                <a:gd name="connsiteY310" fmla="*/ 343275 h 1410345"/>
                <a:gd name="connsiteX311" fmla="*/ 1074304 w 1141708"/>
                <a:gd name="connsiteY311" fmla="*/ 337567 h 1410345"/>
                <a:gd name="connsiteX312" fmla="*/ 1074304 w 1141708"/>
                <a:gd name="connsiteY312" fmla="*/ 315404 h 1410345"/>
                <a:gd name="connsiteX313" fmla="*/ 1080013 w 1141708"/>
                <a:gd name="connsiteY313" fmla="*/ 310032 h 1410345"/>
                <a:gd name="connsiteX314" fmla="*/ 1085721 w 1141708"/>
                <a:gd name="connsiteY314" fmla="*/ 315404 h 1410345"/>
                <a:gd name="connsiteX315" fmla="*/ 1085721 w 1141708"/>
                <a:gd name="connsiteY315" fmla="*/ 337567 h 1410345"/>
                <a:gd name="connsiteX316" fmla="*/ 1080013 w 1141708"/>
                <a:gd name="connsiteY316" fmla="*/ 343275 h 1410345"/>
                <a:gd name="connsiteX317" fmla="*/ 1080013 w 1141708"/>
                <a:gd name="connsiteY317" fmla="*/ 287869 h 1410345"/>
                <a:gd name="connsiteX318" fmla="*/ 1074304 w 1141708"/>
                <a:gd name="connsiteY318" fmla="*/ 282496 h 1410345"/>
                <a:gd name="connsiteX319" fmla="*/ 1074304 w 1141708"/>
                <a:gd name="connsiteY319" fmla="*/ 260334 h 1410345"/>
                <a:gd name="connsiteX320" fmla="*/ 1080013 w 1141708"/>
                <a:gd name="connsiteY320" fmla="*/ 254961 h 1410345"/>
                <a:gd name="connsiteX321" fmla="*/ 1085721 w 1141708"/>
                <a:gd name="connsiteY321" fmla="*/ 260334 h 1410345"/>
                <a:gd name="connsiteX322" fmla="*/ 1085721 w 1141708"/>
                <a:gd name="connsiteY322" fmla="*/ 282496 h 1410345"/>
                <a:gd name="connsiteX323" fmla="*/ 1080013 w 1141708"/>
                <a:gd name="connsiteY323" fmla="*/ 287869 h 1410345"/>
                <a:gd name="connsiteX324" fmla="*/ 1080013 w 1141708"/>
                <a:gd name="connsiteY324" fmla="*/ 232799 h 1410345"/>
                <a:gd name="connsiteX325" fmla="*/ 1074304 w 1141708"/>
                <a:gd name="connsiteY325" fmla="*/ 227090 h 1410345"/>
                <a:gd name="connsiteX326" fmla="*/ 1074304 w 1141708"/>
                <a:gd name="connsiteY326" fmla="*/ 204927 h 1410345"/>
                <a:gd name="connsiteX327" fmla="*/ 1080013 w 1141708"/>
                <a:gd name="connsiteY327" fmla="*/ 199219 h 1410345"/>
                <a:gd name="connsiteX328" fmla="*/ 1085721 w 1141708"/>
                <a:gd name="connsiteY328" fmla="*/ 204927 h 1410345"/>
                <a:gd name="connsiteX329" fmla="*/ 1085721 w 1141708"/>
                <a:gd name="connsiteY329" fmla="*/ 227090 h 1410345"/>
                <a:gd name="connsiteX330" fmla="*/ 1080013 w 1141708"/>
                <a:gd name="connsiteY330" fmla="*/ 232799 h 1410345"/>
                <a:gd name="connsiteX331" fmla="*/ 1080013 w 1141708"/>
                <a:gd name="connsiteY331" fmla="*/ 177392 h 1410345"/>
                <a:gd name="connsiteX332" fmla="*/ 1074304 w 1141708"/>
                <a:gd name="connsiteY332" fmla="*/ 172019 h 1410345"/>
                <a:gd name="connsiteX333" fmla="*/ 1074304 w 1141708"/>
                <a:gd name="connsiteY333" fmla="*/ 149857 h 1410345"/>
                <a:gd name="connsiteX334" fmla="*/ 1080013 w 1141708"/>
                <a:gd name="connsiteY334" fmla="*/ 144148 h 1410345"/>
                <a:gd name="connsiteX335" fmla="*/ 1085721 w 1141708"/>
                <a:gd name="connsiteY335" fmla="*/ 149857 h 1410345"/>
                <a:gd name="connsiteX336" fmla="*/ 1085721 w 1141708"/>
                <a:gd name="connsiteY336" fmla="*/ 172019 h 1410345"/>
                <a:gd name="connsiteX337" fmla="*/ 1080013 w 1141708"/>
                <a:gd name="connsiteY337" fmla="*/ 177392 h 1410345"/>
                <a:gd name="connsiteX338" fmla="*/ 1080013 w 1141708"/>
                <a:gd name="connsiteY338" fmla="*/ 121986 h 1410345"/>
                <a:gd name="connsiteX339" fmla="*/ 1074304 w 1141708"/>
                <a:gd name="connsiteY339" fmla="*/ 116277 h 1410345"/>
                <a:gd name="connsiteX340" fmla="*/ 1074304 w 1141708"/>
                <a:gd name="connsiteY340" fmla="*/ 94114 h 1410345"/>
                <a:gd name="connsiteX341" fmla="*/ 1080013 w 1141708"/>
                <a:gd name="connsiteY341" fmla="*/ 88742 h 1410345"/>
                <a:gd name="connsiteX342" fmla="*/ 1085721 w 1141708"/>
                <a:gd name="connsiteY342" fmla="*/ 94114 h 1410345"/>
                <a:gd name="connsiteX343" fmla="*/ 1085721 w 1141708"/>
                <a:gd name="connsiteY343" fmla="*/ 116277 h 1410345"/>
                <a:gd name="connsiteX344" fmla="*/ 1080013 w 1141708"/>
                <a:gd name="connsiteY344" fmla="*/ 121986 h 141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Lst>
              <a:rect l="l" t="t" r="r" b="b"/>
              <a:pathLst>
                <a:path w="1141708" h="1410345">
                  <a:moveTo>
                    <a:pt x="102173" y="1345964"/>
                  </a:moveTo>
                  <a:cubicBezTo>
                    <a:pt x="100830" y="1345964"/>
                    <a:pt x="99822" y="1345629"/>
                    <a:pt x="98479" y="1344621"/>
                  </a:cubicBezTo>
                  <a:cubicBezTo>
                    <a:pt x="92099" y="1339248"/>
                    <a:pt x="88742" y="1331861"/>
                    <a:pt x="88742" y="1323802"/>
                  </a:cubicBezTo>
                  <a:lnTo>
                    <a:pt x="88742" y="1320779"/>
                  </a:lnTo>
                  <a:cubicBezTo>
                    <a:pt x="88742" y="1317757"/>
                    <a:pt x="91091" y="1315071"/>
                    <a:pt x="94449" y="1315071"/>
                  </a:cubicBezTo>
                  <a:cubicBezTo>
                    <a:pt x="97472" y="1315071"/>
                    <a:pt x="99822" y="1317422"/>
                    <a:pt x="99822" y="1320779"/>
                  </a:cubicBezTo>
                  <a:lnTo>
                    <a:pt x="99822" y="1323802"/>
                  </a:lnTo>
                  <a:cubicBezTo>
                    <a:pt x="99822" y="1328839"/>
                    <a:pt x="101837" y="1333204"/>
                    <a:pt x="105531" y="1336226"/>
                  </a:cubicBezTo>
                  <a:cubicBezTo>
                    <a:pt x="107881" y="1338241"/>
                    <a:pt x="108217" y="1341599"/>
                    <a:pt x="106203" y="1343949"/>
                  </a:cubicBezTo>
                  <a:cubicBezTo>
                    <a:pt x="105195" y="1345293"/>
                    <a:pt x="103516" y="1345964"/>
                    <a:pt x="102173" y="1345964"/>
                  </a:cubicBezTo>
                  <a:close/>
                  <a:moveTo>
                    <a:pt x="132731" y="1345293"/>
                  </a:moveTo>
                  <a:cubicBezTo>
                    <a:pt x="130716" y="1345293"/>
                    <a:pt x="129036" y="1344286"/>
                    <a:pt x="128029" y="1342607"/>
                  </a:cubicBezTo>
                  <a:cubicBezTo>
                    <a:pt x="126351" y="1339920"/>
                    <a:pt x="127358" y="1336562"/>
                    <a:pt x="130044" y="1334883"/>
                  </a:cubicBezTo>
                  <a:lnTo>
                    <a:pt x="149185" y="1323802"/>
                  </a:lnTo>
                  <a:cubicBezTo>
                    <a:pt x="151870" y="1322123"/>
                    <a:pt x="155229" y="1323130"/>
                    <a:pt x="156572" y="1325817"/>
                  </a:cubicBezTo>
                  <a:cubicBezTo>
                    <a:pt x="158251" y="1328503"/>
                    <a:pt x="157243" y="1331861"/>
                    <a:pt x="154557" y="1333540"/>
                  </a:cubicBezTo>
                  <a:lnTo>
                    <a:pt x="135417" y="1344621"/>
                  </a:lnTo>
                  <a:cubicBezTo>
                    <a:pt x="134409" y="1344957"/>
                    <a:pt x="133738" y="1345293"/>
                    <a:pt x="132731" y="1345293"/>
                  </a:cubicBezTo>
                  <a:close/>
                  <a:moveTo>
                    <a:pt x="180749" y="1317757"/>
                  </a:moveTo>
                  <a:cubicBezTo>
                    <a:pt x="178735" y="1317757"/>
                    <a:pt x="177055" y="1316750"/>
                    <a:pt x="176048" y="1315071"/>
                  </a:cubicBezTo>
                  <a:cubicBezTo>
                    <a:pt x="174369" y="1312385"/>
                    <a:pt x="175377" y="1309027"/>
                    <a:pt x="178063" y="1307348"/>
                  </a:cubicBezTo>
                  <a:lnTo>
                    <a:pt x="197203" y="1296266"/>
                  </a:lnTo>
                  <a:cubicBezTo>
                    <a:pt x="199890" y="1294587"/>
                    <a:pt x="203247" y="1295595"/>
                    <a:pt x="204591" y="1298281"/>
                  </a:cubicBezTo>
                  <a:cubicBezTo>
                    <a:pt x="206270" y="1300968"/>
                    <a:pt x="205263" y="1304326"/>
                    <a:pt x="202576" y="1306004"/>
                  </a:cubicBezTo>
                  <a:lnTo>
                    <a:pt x="183435" y="1317086"/>
                  </a:lnTo>
                  <a:cubicBezTo>
                    <a:pt x="182428" y="1317422"/>
                    <a:pt x="181757" y="1317757"/>
                    <a:pt x="180749" y="1317757"/>
                  </a:cubicBezTo>
                  <a:close/>
                  <a:moveTo>
                    <a:pt x="94449" y="1292908"/>
                  </a:moveTo>
                  <a:cubicBezTo>
                    <a:pt x="91427" y="1292908"/>
                    <a:pt x="88742" y="1290558"/>
                    <a:pt x="88742" y="1287536"/>
                  </a:cubicBezTo>
                  <a:lnTo>
                    <a:pt x="88742" y="1265373"/>
                  </a:lnTo>
                  <a:cubicBezTo>
                    <a:pt x="88742" y="1262351"/>
                    <a:pt x="91091" y="1260000"/>
                    <a:pt x="94449" y="1260000"/>
                  </a:cubicBezTo>
                  <a:cubicBezTo>
                    <a:pt x="97472" y="1260000"/>
                    <a:pt x="99822" y="1262351"/>
                    <a:pt x="99822" y="1265373"/>
                  </a:cubicBezTo>
                  <a:lnTo>
                    <a:pt x="99822" y="1287536"/>
                  </a:lnTo>
                  <a:cubicBezTo>
                    <a:pt x="99822" y="1290558"/>
                    <a:pt x="97472" y="1292908"/>
                    <a:pt x="94449" y="1292908"/>
                  </a:cubicBezTo>
                  <a:close/>
                  <a:moveTo>
                    <a:pt x="228768" y="1290222"/>
                  </a:moveTo>
                  <a:cubicBezTo>
                    <a:pt x="226753" y="1290222"/>
                    <a:pt x="225075" y="1289214"/>
                    <a:pt x="224068" y="1287536"/>
                  </a:cubicBezTo>
                  <a:cubicBezTo>
                    <a:pt x="222388" y="1284849"/>
                    <a:pt x="223395" y="1281491"/>
                    <a:pt x="226082" y="1279812"/>
                  </a:cubicBezTo>
                  <a:lnTo>
                    <a:pt x="245222" y="1268731"/>
                  </a:lnTo>
                  <a:cubicBezTo>
                    <a:pt x="247909" y="1267388"/>
                    <a:pt x="251267" y="1268060"/>
                    <a:pt x="252609" y="1270746"/>
                  </a:cubicBezTo>
                  <a:cubicBezTo>
                    <a:pt x="254289" y="1273432"/>
                    <a:pt x="253282" y="1276790"/>
                    <a:pt x="250595" y="1278469"/>
                  </a:cubicBezTo>
                  <a:lnTo>
                    <a:pt x="231455" y="1289551"/>
                  </a:lnTo>
                  <a:cubicBezTo>
                    <a:pt x="230448" y="1289886"/>
                    <a:pt x="229439" y="1290222"/>
                    <a:pt x="228768" y="1290222"/>
                  </a:cubicBezTo>
                  <a:close/>
                  <a:moveTo>
                    <a:pt x="276787" y="1262687"/>
                  </a:moveTo>
                  <a:cubicBezTo>
                    <a:pt x="274772" y="1262687"/>
                    <a:pt x="273094" y="1261679"/>
                    <a:pt x="272086" y="1260000"/>
                  </a:cubicBezTo>
                  <a:cubicBezTo>
                    <a:pt x="270407" y="1257314"/>
                    <a:pt x="271414" y="1253956"/>
                    <a:pt x="274101" y="1252277"/>
                  </a:cubicBezTo>
                  <a:lnTo>
                    <a:pt x="293242" y="1241196"/>
                  </a:lnTo>
                  <a:cubicBezTo>
                    <a:pt x="295927" y="1239517"/>
                    <a:pt x="299286" y="1240524"/>
                    <a:pt x="300629" y="1243210"/>
                  </a:cubicBezTo>
                  <a:cubicBezTo>
                    <a:pt x="302308" y="1245897"/>
                    <a:pt x="301300" y="1249255"/>
                    <a:pt x="298614" y="1250934"/>
                  </a:cubicBezTo>
                  <a:lnTo>
                    <a:pt x="279474" y="1262015"/>
                  </a:lnTo>
                  <a:cubicBezTo>
                    <a:pt x="278466" y="1262687"/>
                    <a:pt x="277459" y="1262687"/>
                    <a:pt x="276787" y="1262687"/>
                  </a:cubicBezTo>
                  <a:close/>
                  <a:moveTo>
                    <a:pt x="94449" y="1237838"/>
                  </a:moveTo>
                  <a:cubicBezTo>
                    <a:pt x="91427" y="1237838"/>
                    <a:pt x="88742" y="1235487"/>
                    <a:pt x="88742" y="1232129"/>
                  </a:cubicBezTo>
                  <a:lnTo>
                    <a:pt x="88742" y="1209967"/>
                  </a:lnTo>
                  <a:cubicBezTo>
                    <a:pt x="88742" y="1206944"/>
                    <a:pt x="91091" y="1204258"/>
                    <a:pt x="94449" y="1204258"/>
                  </a:cubicBezTo>
                  <a:cubicBezTo>
                    <a:pt x="97472" y="1204258"/>
                    <a:pt x="99822" y="1206609"/>
                    <a:pt x="99822" y="1209967"/>
                  </a:cubicBezTo>
                  <a:lnTo>
                    <a:pt x="99822" y="1232129"/>
                  </a:lnTo>
                  <a:cubicBezTo>
                    <a:pt x="99822" y="1235152"/>
                    <a:pt x="97472" y="1237838"/>
                    <a:pt x="94449" y="1237838"/>
                  </a:cubicBezTo>
                  <a:close/>
                  <a:moveTo>
                    <a:pt x="324806" y="1235152"/>
                  </a:moveTo>
                  <a:cubicBezTo>
                    <a:pt x="322792" y="1235152"/>
                    <a:pt x="321112" y="1234144"/>
                    <a:pt x="320105" y="1232465"/>
                  </a:cubicBezTo>
                  <a:cubicBezTo>
                    <a:pt x="318426" y="1229779"/>
                    <a:pt x="319434" y="1226421"/>
                    <a:pt x="322120" y="1224742"/>
                  </a:cubicBezTo>
                  <a:lnTo>
                    <a:pt x="341260" y="1213660"/>
                  </a:lnTo>
                  <a:cubicBezTo>
                    <a:pt x="343946" y="1211982"/>
                    <a:pt x="347304" y="1212989"/>
                    <a:pt x="348648" y="1215675"/>
                  </a:cubicBezTo>
                  <a:cubicBezTo>
                    <a:pt x="350326" y="1218362"/>
                    <a:pt x="349319" y="1221720"/>
                    <a:pt x="346633" y="1223399"/>
                  </a:cubicBezTo>
                  <a:lnTo>
                    <a:pt x="327492" y="1234480"/>
                  </a:lnTo>
                  <a:cubicBezTo>
                    <a:pt x="326485" y="1235152"/>
                    <a:pt x="325478" y="1235152"/>
                    <a:pt x="324806" y="1235152"/>
                  </a:cubicBezTo>
                  <a:close/>
                  <a:moveTo>
                    <a:pt x="372825" y="1207616"/>
                  </a:moveTo>
                  <a:cubicBezTo>
                    <a:pt x="370810" y="1207616"/>
                    <a:pt x="369131" y="1206609"/>
                    <a:pt x="368124" y="1204930"/>
                  </a:cubicBezTo>
                  <a:cubicBezTo>
                    <a:pt x="366445" y="1202243"/>
                    <a:pt x="367452" y="1198886"/>
                    <a:pt x="370138" y="1197207"/>
                  </a:cubicBezTo>
                  <a:lnTo>
                    <a:pt x="389279" y="1186125"/>
                  </a:lnTo>
                  <a:cubicBezTo>
                    <a:pt x="391966" y="1184446"/>
                    <a:pt x="395323" y="1185453"/>
                    <a:pt x="396666" y="1188140"/>
                  </a:cubicBezTo>
                  <a:cubicBezTo>
                    <a:pt x="398346" y="1190826"/>
                    <a:pt x="397338" y="1194184"/>
                    <a:pt x="394652" y="1195863"/>
                  </a:cubicBezTo>
                  <a:lnTo>
                    <a:pt x="375511" y="1206944"/>
                  </a:lnTo>
                  <a:cubicBezTo>
                    <a:pt x="374504" y="1207616"/>
                    <a:pt x="373496" y="1207616"/>
                    <a:pt x="372825" y="1207616"/>
                  </a:cubicBezTo>
                  <a:close/>
                  <a:moveTo>
                    <a:pt x="94449" y="1182431"/>
                  </a:moveTo>
                  <a:cubicBezTo>
                    <a:pt x="91427" y="1182431"/>
                    <a:pt x="88742" y="1180081"/>
                    <a:pt x="88742" y="1177059"/>
                  </a:cubicBezTo>
                  <a:lnTo>
                    <a:pt x="88742" y="1154896"/>
                  </a:lnTo>
                  <a:cubicBezTo>
                    <a:pt x="88742" y="1151874"/>
                    <a:pt x="91091" y="1149187"/>
                    <a:pt x="94449" y="1149187"/>
                  </a:cubicBezTo>
                  <a:cubicBezTo>
                    <a:pt x="97472" y="1149187"/>
                    <a:pt x="99822" y="1151538"/>
                    <a:pt x="99822" y="1154896"/>
                  </a:cubicBezTo>
                  <a:lnTo>
                    <a:pt x="99822" y="1177059"/>
                  </a:lnTo>
                  <a:cubicBezTo>
                    <a:pt x="99822" y="1179745"/>
                    <a:pt x="97472" y="1182431"/>
                    <a:pt x="94449" y="1182431"/>
                  </a:cubicBezTo>
                  <a:close/>
                  <a:moveTo>
                    <a:pt x="420508" y="1180417"/>
                  </a:moveTo>
                  <a:cubicBezTo>
                    <a:pt x="418493" y="1180417"/>
                    <a:pt x="416814" y="1179409"/>
                    <a:pt x="415807" y="1177730"/>
                  </a:cubicBezTo>
                  <a:cubicBezTo>
                    <a:pt x="414127" y="1175044"/>
                    <a:pt x="415136" y="1171686"/>
                    <a:pt x="417822" y="1170007"/>
                  </a:cubicBezTo>
                  <a:lnTo>
                    <a:pt x="436962" y="1158926"/>
                  </a:lnTo>
                  <a:cubicBezTo>
                    <a:pt x="439648" y="1157247"/>
                    <a:pt x="443007" y="1158254"/>
                    <a:pt x="444350" y="1160940"/>
                  </a:cubicBezTo>
                  <a:cubicBezTo>
                    <a:pt x="446029" y="1163627"/>
                    <a:pt x="445021" y="1166985"/>
                    <a:pt x="442335" y="1168664"/>
                  </a:cubicBezTo>
                  <a:lnTo>
                    <a:pt x="423195" y="1179745"/>
                  </a:lnTo>
                  <a:cubicBezTo>
                    <a:pt x="422522" y="1180081"/>
                    <a:pt x="421515" y="1180417"/>
                    <a:pt x="420508" y="1180417"/>
                  </a:cubicBezTo>
                  <a:close/>
                  <a:moveTo>
                    <a:pt x="468527" y="1152881"/>
                  </a:moveTo>
                  <a:cubicBezTo>
                    <a:pt x="466513" y="1152881"/>
                    <a:pt x="464833" y="1151874"/>
                    <a:pt x="463826" y="1150195"/>
                  </a:cubicBezTo>
                  <a:cubicBezTo>
                    <a:pt x="462147" y="1147509"/>
                    <a:pt x="463155" y="1144151"/>
                    <a:pt x="465840" y="1142472"/>
                  </a:cubicBezTo>
                  <a:lnTo>
                    <a:pt x="484981" y="1131390"/>
                  </a:lnTo>
                  <a:cubicBezTo>
                    <a:pt x="487667" y="1129711"/>
                    <a:pt x="491025" y="1130719"/>
                    <a:pt x="492369" y="1133405"/>
                  </a:cubicBezTo>
                  <a:cubicBezTo>
                    <a:pt x="494047" y="1136091"/>
                    <a:pt x="493040" y="1139449"/>
                    <a:pt x="490354" y="1141129"/>
                  </a:cubicBezTo>
                  <a:lnTo>
                    <a:pt x="471213" y="1152210"/>
                  </a:lnTo>
                  <a:cubicBezTo>
                    <a:pt x="470542" y="1152546"/>
                    <a:pt x="469535" y="1152881"/>
                    <a:pt x="468527" y="1152881"/>
                  </a:cubicBezTo>
                  <a:close/>
                  <a:moveTo>
                    <a:pt x="94449" y="1127025"/>
                  </a:moveTo>
                  <a:cubicBezTo>
                    <a:pt x="91427" y="1127025"/>
                    <a:pt x="88742" y="1124674"/>
                    <a:pt x="88742" y="1121316"/>
                  </a:cubicBezTo>
                  <a:lnTo>
                    <a:pt x="88742" y="1099154"/>
                  </a:lnTo>
                  <a:cubicBezTo>
                    <a:pt x="88742" y="1096131"/>
                    <a:pt x="91091" y="1093781"/>
                    <a:pt x="94449" y="1093781"/>
                  </a:cubicBezTo>
                  <a:cubicBezTo>
                    <a:pt x="97472" y="1093781"/>
                    <a:pt x="99822" y="1096131"/>
                    <a:pt x="99822" y="1099154"/>
                  </a:cubicBezTo>
                  <a:lnTo>
                    <a:pt x="99822" y="1121316"/>
                  </a:lnTo>
                  <a:cubicBezTo>
                    <a:pt x="99822" y="1124674"/>
                    <a:pt x="97472" y="1127025"/>
                    <a:pt x="94449" y="1127025"/>
                  </a:cubicBezTo>
                  <a:close/>
                  <a:moveTo>
                    <a:pt x="516546" y="1125346"/>
                  </a:moveTo>
                  <a:cubicBezTo>
                    <a:pt x="514531" y="1125346"/>
                    <a:pt x="512852" y="1124339"/>
                    <a:pt x="511844" y="1122660"/>
                  </a:cubicBezTo>
                  <a:cubicBezTo>
                    <a:pt x="510166" y="1119973"/>
                    <a:pt x="511173" y="1116615"/>
                    <a:pt x="513859" y="1114936"/>
                  </a:cubicBezTo>
                  <a:lnTo>
                    <a:pt x="533000" y="1103855"/>
                  </a:lnTo>
                  <a:cubicBezTo>
                    <a:pt x="535687" y="1102512"/>
                    <a:pt x="539044" y="1103183"/>
                    <a:pt x="540387" y="1105870"/>
                  </a:cubicBezTo>
                  <a:cubicBezTo>
                    <a:pt x="542067" y="1108556"/>
                    <a:pt x="541060" y="1111914"/>
                    <a:pt x="538373" y="1113593"/>
                  </a:cubicBezTo>
                  <a:lnTo>
                    <a:pt x="519232" y="1124674"/>
                  </a:lnTo>
                  <a:cubicBezTo>
                    <a:pt x="518561" y="1125010"/>
                    <a:pt x="517553" y="1125346"/>
                    <a:pt x="516546" y="1125346"/>
                  </a:cubicBezTo>
                  <a:close/>
                  <a:moveTo>
                    <a:pt x="564565" y="1097810"/>
                  </a:moveTo>
                  <a:cubicBezTo>
                    <a:pt x="562550" y="1097810"/>
                    <a:pt x="560871" y="1096803"/>
                    <a:pt x="559864" y="1095124"/>
                  </a:cubicBezTo>
                  <a:cubicBezTo>
                    <a:pt x="558185" y="1092438"/>
                    <a:pt x="559192" y="1089080"/>
                    <a:pt x="561879" y="1087401"/>
                  </a:cubicBezTo>
                  <a:lnTo>
                    <a:pt x="581018" y="1076320"/>
                  </a:lnTo>
                  <a:cubicBezTo>
                    <a:pt x="583705" y="1074977"/>
                    <a:pt x="587064" y="1075648"/>
                    <a:pt x="588406" y="1078334"/>
                  </a:cubicBezTo>
                  <a:cubicBezTo>
                    <a:pt x="590086" y="1081021"/>
                    <a:pt x="589078" y="1084379"/>
                    <a:pt x="586391" y="1086058"/>
                  </a:cubicBezTo>
                  <a:lnTo>
                    <a:pt x="567252" y="1097139"/>
                  </a:lnTo>
                  <a:cubicBezTo>
                    <a:pt x="566579" y="1097475"/>
                    <a:pt x="565572" y="1097810"/>
                    <a:pt x="564565" y="1097810"/>
                  </a:cubicBezTo>
                  <a:close/>
                  <a:moveTo>
                    <a:pt x="94449" y="1071618"/>
                  </a:moveTo>
                  <a:cubicBezTo>
                    <a:pt x="91427" y="1071618"/>
                    <a:pt x="88742" y="1069268"/>
                    <a:pt x="88742" y="1066246"/>
                  </a:cubicBezTo>
                  <a:lnTo>
                    <a:pt x="88742" y="1044083"/>
                  </a:lnTo>
                  <a:cubicBezTo>
                    <a:pt x="88742" y="1041061"/>
                    <a:pt x="91091" y="1038375"/>
                    <a:pt x="94449" y="1038375"/>
                  </a:cubicBezTo>
                  <a:cubicBezTo>
                    <a:pt x="97472" y="1038375"/>
                    <a:pt x="99822" y="1040725"/>
                    <a:pt x="99822" y="1044083"/>
                  </a:cubicBezTo>
                  <a:lnTo>
                    <a:pt x="99822" y="1066246"/>
                  </a:lnTo>
                  <a:cubicBezTo>
                    <a:pt x="99822" y="1069268"/>
                    <a:pt x="97472" y="1071618"/>
                    <a:pt x="94449" y="1071618"/>
                  </a:cubicBezTo>
                  <a:close/>
                  <a:moveTo>
                    <a:pt x="612583" y="1070275"/>
                  </a:moveTo>
                  <a:cubicBezTo>
                    <a:pt x="610569" y="1070275"/>
                    <a:pt x="608890" y="1069268"/>
                    <a:pt x="607883" y="1067589"/>
                  </a:cubicBezTo>
                  <a:cubicBezTo>
                    <a:pt x="606203" y="1064903"/>
                    <a:pt x="607211" y="1061544"/>
                    <a:pt x="609897" y="1059866"/>
                  </a:cubicBezTo>
                  <a:lnTo>
                    <a:pt x="629038" y="1048784"/>
                  </a:lnTo>
                  <a:cubicBezTo>
                    <a:pt x="631724" y="1047105"/>
                    <a:pt x="635082" y="1048113"/>
                    <a:pt x="636426" y="1050799"/>
                  </a:cubicBezTo>
                  <a:cubicBezTo>
                    <a:pt x="638104" y="1053486"/>
                    <a:pt x="637097" y="1056843"/>
                    <a:pt x="634411" y="1058522"/>
                  </a:cubicBezTo>
                  <a:lnTo>
                    <a:pt x="615270" y="1069604"/>
                  </a:lnTo>
                  <a:cubicBezTo>
                    <a:pt x="614598" y="1069939"/>
                    <a:pt x="613591" y="1070275"/>
                    <a:pt x="612583" y="1070275"/>
                  </a:cubicBezTo>
                  <a:close/>
                  <a:moveTo>
                    <a:pt x="660603" y="1042740"/>
                  </a:moveTo>
                  <a:cubicBezTo>
                    <a:pt x="658588" y="1042740"/>
                    <a:pt x="656909" y="1041732"/>
                    <a:pt x="655901" y="1040053"/>
                  </a:cubicBezTo>
                  <a:cubicBezTo>
                    <a:pt x="654223" y="1037367"/>
                    <a:pt x="655230" y="1034009"/>
                    <a:pt x="657916" y="1032330"/>
                  </a:cubicBezTo>
                  <a:lnTo>
                    <a:pt x="677057" y="1021249"/>
                  </a:lnTo>
                  <a:cubicBezTo>
                    <a:pt x="679743" y="1019570"/>
                    <a:pt x="683101" y="1020577"/>
                    <a:pt x="684444" y="1023264"/>
                  </a:cubicBezTo>
                  <a:cubicBezTo>
                    <a:pt x="686123" y="1025950"/>
                    <a:pt x="685116" y="1029308"/>
                    <a:pt x="682430" y="1030987"/>
                  </a:cubicBezTo>
                  <a:lnTo>
                    <a:pt x="663289" y="1042069"/>
                  </a:lnTo>
                  <a:cubicBezTo>
                    <a:pt x="662618" y="1042740"/>
                    <a:pt x="661610" y="1042740"/>
                    <a:pt x="660603" y="1042740"/>
                  </a:cubicBezTo>
                  <a:close/>
                  <a:moveTo>
                    <a:pt x="94449" y="1016548"/>
                  </a:moveTo>
                  <a:cubicBezTo>
                    <a:pt x="91427" y="1016548"/>
                    <a:pt x="88742" y="1014197"/>
                    <a:pt x="88742" y="1010839"/>
                  </a:cubicBezTo>
                  <a:lnTo>
                    <a:pt x="88742" y="988677"/>
                  </a:lnTo>
                  <a:cubicBezTo>
                    <a:pt x="88742" y="985655"/>
                    <a:pt x="91091" y="982968"/>
                    <a:pt x="94449" y="982968"/>
                  </a:cubicBezTo>
                  <a:cubicBezTo>
                    <a:pt x="97472" y="982968"/>
                    <a:pt x="99822" y="985319"/>
                    <a:pt x="99822" y="988677"/>
                  </a:cubicBezTo>
                  <a:lnTo>
                    <a:pt x="99822" y="1010839"/>
                  </a:lnTo>
                  <a:cubicBezTo>
                    <a:pt x="99822" y="1013861"/>
                    <a:pt x="97472" y="1016548"/>
                    <a:pt x="94449" y="1016548"/>
                  </a:cubicBezTo>
                  <a:close/>
                  <a:moveTo>
                    <a:pt x="708622" y="1015205"/>
                  </a:moveTo>
                  <a:cubicBezTo>
                    <a:pt x="706607" y="1015205"/>
                    <a:pt x="704927" y="1014197"/>
                    <a:pt x="703920" y="1012518"/>
                  </a:cubicBezTo>
                  <a:cubicBezTo>
                    <a:pt x="702242" y="1009832"/>
                    <a:pt x="703249" y="1006474"/>
                    <a:pt x="705935" y="1004795"/>
                  </a:cubicBezTo>
                  <a:lnTo>
                    <a:pt x="725075" y="993714"/>
                  </a:lnTo>
                  <a:cubicBezTo>
                    <a:pt x="727762" y="992035"/>
                    <a:pt x="731120" y="993042"/>
                    <a:pt x="732463" y="995729"/>
                  </a:cubicBezTo>
                  <a:cubicBezTo>
                    <a:pt x="734143" y="998415"/>
                    <a:pt x="733134" y="1001773"/>
                    <a:pt x="730448" y="1003452"/>
                  </a:cubicBezTo>
                  <a:lnTo>
                    <a:pt x="711308" y="1014533"/>
                  </a:lnTo>
                  <a:cubicBezTo>
                    <a:pt x="710636" y="1015205"/>
                    <a:pt x="709629" y="1015205"/>
                    <a:pt x="708622" y="1015205"/>
                  </a:cubicBezTo>
                  <a:close/>
                  <a:moveTo>
                    <a:pt x="756640" y="988005"/>
                  </a:moveTo>
                  <a:cubicBezTo>
                    <a:pt x="754626" y="988005"/>
                    <a:pt x="752947" y="986997"/>
                    <a:pt x="751940" y="985319"/>
                  </a:cubicBezTo>
                  <a:cubicBezTo>
                    <a:pt x="750260" y="982632"/>
                    <a:pt x="751268" y="979274"/>
                    <a:pt x="753955" y="977595"/>
                  </a:cubicBezTo>
                  <a:lnTo>
                    <a:pt x="773094" y="966514"/>
                  </a:lnTo>
                  <a:cubicBezTo>
                    <a:pt x="775781" y="964835"/>
                    <a:pt x="779139" y="965843"/>
                    <a:pt x="780482" y="968529"/>
                  </a:cubicBezTo>
                  <a:cubicBezTo>
                    <a:pt x="782161" y="971216"/>
                    <a:pt x="781154" y="974573"/>
                    <a:pt x="778467" y="976252"/>
                  </a:cubicBezTo>
                  <a:lnTo>
                    <a:pt x="759327" y="987334"/>
                  </a:lnTo>
                  <a:cubicBezTo>
                    <a:pt x="758655" y="987669"/>
                    <a:pt x="757648" y="988005"/>
                    <a:pt x="756640" y="988005"/>
                  </a:cubicBezTo>
                  <a:close/>
                  <a:moveTo>
                    <a:pt x="94449" y="961142"/>
                  </a:moveTo>
                  <a:cubicBezTo>
                    <a:pt x="91427" y="961142"/>
                    <a:pt x="88742" y="958791"/>
                    <a:pt x="88742" y="955433"/>
                  </a:cubicBezTo>
                  <a:lnTo>
                    <a:pt x="88742" y="933270"/>
                  </a:lnTo>
                  <a:cubicBezTo>
                    <a:pt x="88742" y="930248"/>
                    <a:pt x="91091" y="927562"/>
                    <a:pt x="94449" y="927562"/>
                  </a:cubicBezTo>
                  <a:cubicBezTo>
                    <a:pt x="97472" y="927562"/>
                    <a:pt x="99822" y="929912"/>
                    <a:pt x="99822" y="933270"/>
                  </a:cubicBezTo>
                  <a:lnTo>
                    <a:pt x="99822" y="955769"/>
                  </a:lnTo>
                  <a:cubicBezTo>
                    <a:pt x="99822" y="958791"/>
                    <a:pt x="97472" y="961142"/>
                    <a:pt x="94449" y="961142"/>
                  </a:cubicBezTo>
                  <a:close/>
                  <a:moveTo>
                    <a:pt x="804659" y="960470"/>
                  </a:moveTo>
                  <a:cubicBezTo>
                    <a:pt x="802644" y="960470"/>
                    <a:pt x="800966" y="959462"/>
                    <a:pt x="799958" y="957783"/>
                  </a:cubicBezTo>
                  <a:cubicBezTo>
                    <a:pt x="798279" y="955097"/>
                    <a:pt x="799286" y="951739"/>
                    <a:pt x="801973" y="950060"/>
                  </a:cubicBezTo>
                  <a:lnTo>
                    <a:pt x="821114" y="938979"/>
                  </a:lnTo>
                  <a:cubicBezTo>
                    <a:pt x="823800" y="937300"/>
                    <a:pt x="827158" y="938307"/>
                    <a:pt x="828501" y="940994"/>
                  </a:cubicBezTo>
                  <a:cubicBezTo>
                    <a:pt x="830180" y="943680"/>
                    <a:pt x="829173" y="947038"/>
                    <a:pt x="826487" y="948717"/>
                  </a:cubicBezTo>
                  <a:lnTo>
                    <a:pt x="807346" y="959798"/>
                  </a:lnTo>
                  <a:cubicBezTo>
                    <a:pt x="806674" y="960134"/>
                    <a:pt x="805666" y="960470"/>
                    <a:pt x="804659" y="960470"/>
                  </a:cubicBezTo>
                  <a:close/>
                  <a:moveTo>
                    <a:pt x="852679" y="932935"/>
                  </a:moveTo>
                  <a:cubicBezTo>
                    <a:pt x="850663" y="932935"/>
                    <a:pt x="848985" y="931927"/>
                    <a:pt x="847977" y="930248"/>
                  </a:cubicBezTo>
                  <a:cubicBezTo>
                    <a:pt x="846299" y="927562"/>
                    <a:pt x="847306" y="924204"/>
                    <a:pt x="849992" y="922525"/>
                  </a:cubicBezTo>
                  <a:lnTo>
                    <a:pt x="869133" y="911443"/>
                  </a:lnTo>
                  <a:cubicBezTo>
                    <a:pt x="871818" y="909765"/>
                    <a:pt x="875177" y="910772"/>
                    <a:pt x="876520" y="913458"/>
                  </a:cubicBezTo>
                  <a:cubicBezTo>
                    <a:pt x="878199" y="916145"/>
                    <a:pt x="877191" y="919503"/>
                    <a:pt x="874505" y="921182"/>
                  </a:cubicBezTo>
                  <a:lnTo>
                    <a:pt x="855365" y="932263"/>
                  </a:lnTo>
                  <a:cubicBezTo>
                    <a:pt x="854693" y="932599"/>
                    <a:pt x="853686" y="932935"/>
                    <a:pt x="852679" y="932935"/>
                  </a:cubicBezTo>
                  <a:close/>
                  <a:moveTo>
                    <a:pt x="94449" y="905735"/>
                  </a:moveTo>
                  <a:cubicBezTo>
                    <a:pt x="91427" y="905735"/>
                    <a:pt x="88742" y="903384"/>
                    <a:pt x="88742" y="900026"/>
                  </a:cubicBezTo>
                  <a:lnTo>
                    <a:pt x="88742" y="877864"/>
                  </a:lnTo>
                  <a:cubicBezTo>
                    <a:pt x="88742" y="874842"/>
                    <a:pt x="91091" y="872155"/>
                    <a:pt x="94449" y="872155"/>
                  </a:cubicBezTo>
                  <a:cubicBezTo>
                    <a:pt x="97472" y="872155"/>
                    <a:pt x="99822" y="874506"/>
                    <a:pt x="99822" y="877864"/>
                  </a:cubicBezTo>
                  <a:lnTo>
                    <a:pt x="99822" y="900026"/>
                  </a:lnTo>
                  <a:cubicBezTo>
                    <a:pt x="99822" y="903384"/>
                    <a:pt x="97472" y="905735"/>
                    <a:pt x="94449" y="905735"/>
                  </a:cubicBezTo>
                  <a:close/>
                  <a:moveTo>
                    <a:pt x="900697" y="905399"/>
                  </a:moveTo>
                  <a:cubicBezTo>
                    <a:pt x="898683" y="905399"/>
                    <a:pt x="897003" y="904392"/>
                    <a:pt x="895996" y="902713"/>
                  </a:cubicBezTo>
                  <a:cubicBezTo>
                    <a:pt x="894317" y="900026"/>
                    <a:pt x="895325" y="896669"/>
                    <a:pt x="898011" y="894990"/>
                  </a:cubicBezTo>
                  <a:lnTo>
                    <a:pt x="917151" y="883908"/>
                  </a:lnTo>
                  <a:cubicBezTo>
                    <a:pt x="919838" y="882229"/>
                    <a:pt x="923195" y="883236"/>
                    <a:pt x="924539" y="885923"/>
                  </a:cubicBezTo>
                  <a:cubicBezTo>
                    <a:pt x="926217" y="888609"/>
                    <a:pt x="925210" y="891967"/>
                    <a:pt x="922524" y="893646"/>
                  </a:cubicBezTo>
                  <a:lnTo>
                    <a:pt x="903383" y="904727"/>
                  </a:lnTo>
                  <a:cubicBezTo>
                    <a:pt x="902376" y="905064"/>
                    <a:pt x="901705" y="905399"/>
                    <a:pt x="900697" y="905399"/>
                  </a:cubicBezTo>
                  <a:close/>
                  <a:moveTo>
                    <a:pt x="948716" y="877864"/>
                  </a:moveTo>
                  <a:cubicBezTo>
                    <a:pt x="946701" y="877864"/>
                    <a:pt x="945023" y="876856"/>
                    <a:pt x="944016" y="875178"/>
                  </a:cubicBezTo>
                  <a:cubicBezTo>
                    <a:pt x="942336" y="872491"/>
                    <a:pt x="943343" y="869133"/>
                    <a:pt x="946030" y="867454"/>
                  </a:cubicBezTo>
                  <a:lnTo>
                    <a:pt x="965170" y="856373"/>
                  </a:lnTo>
                  <a:cubicBezTo>
                    <a:pt x="967857" y="854694"/>
                    <a:pt x="971215" y="855701"/>
                    <a:pt x="972557" y="858388"/>
                  </a:cubicBezTo>
                  <a:cubicBezTo>
                    <a:pt x="974237" y="861074"/>
                    <a:pt x="973230" y="864432"/>
                    <a:pt x="970543" y="866111"/>
                  </a:cubicBezTo>
                  <a:lnTo>
                    <a:pt x="951402" y="877192"/>
                  </a:lnTo>
                  <a:cubicBezTo>
                    <a:pt x="950395" y="877864"/>
                    <a:pt x="949723" y="877864"/>
                    <a:pt x="948716" y="877864"/>
                  </a:cubicBezTo>
                  <a:close/>
                  <a:moveTo>
                    <a:pt x="996735" y="850329"/>
                  </a:moveTo>
                  <a:cubicBezTo>
                    <a:pt x="994720" y="850329"/>
                    <a:pt x="993042" y="849321"/>
                    <a:pt x="992034" y="847642"/>
                  </a:cubicBezTo>
                  <a:cubicBezTo>
                    <a:pt x="990355" y="844956"/>
                    <a:pt x="991362" y="841598"/>
                    <a:pt x="994049" y="839919"/>
                  </a:cubicBezTo>
                  <a:lnTo>
                    <a:pt x="1013190" y="828838"/>
                  </a:lnTo>
                  <a:cubicBezTo>
                    <a:pt x="1015875" y="827158"/>
                    <a:pt x="1019234" y="828166"/>
                    <a:pt x="1020577" y="830852"/>
                  </a:cubicBezTo>
                  <a:cubicBezTo>
                    <a:pt x="1022256" y="833539"/>
                    <a:pt x="1021248" y="836897"/>
                    <a:pt x="1018561" y="838575"/>
                  </a:cubicBezTo>
                  <a:lnTo>
                    <a:pt x="999422" y="849657"/>
                  </a:lnTo>
                  <a:cubicBezTo>
                    <a:pt x="998414" y="850329"/>
                    <a:pt x="997742" y="850329"/>
                    <a:pt x="996735" y="850329"/>
                  </a:cubicBezTo>
                  <a:close/>
                  <a:moveTo>
                    <a:pt x="94449" y="850329"/>
                  </a:moveTo>
                  <a:cubicBezTo>
                    <a:pt x="91427" y="850329"/>
                    <a:pt x="88742" y="847978"/>
                    <a:pt x="88742" y="844620"/>
                  </a:cubicBezTo>
                  <a:lnTo>
                    <a:pt x="88742" y="822457"/>
                  </a:lnTo>
                  <a:cubicBezTo>
                    <a:pt x="88742" y="819435"/>
                    <a:pt x="91091" y="816749"/>
                    <a:pt x="94449" y="816749"/>
                  </a:cubicBezTo>
                  <a:cubicBezTo>
                    <a:pt x="97472" y="816749"/>
                    <a:pt x="99822" y="819099"/>
                    <a:pt x="99822" y="822457"/>
                  </a:cubicBezTo>
                  <a:lnTo>
                    <a:pt x="99822" y="844620"/>
                  </a:lnTo>
                  <a:cubicBezTo>
                    <a:pt x="99822" y="847978"/>
                    <a:pt x="97472" y="850329"/>
                    <a:pt x="94449" y="850329"/>
                  </a:cubicBezTo>
                  <a:close/>
                  <a:moveTo>
                    <a:pt x="1044754" y="823129"/>
                  </a:moveTo>
                  <a:cubicBezTo>
                    <a:pt x="1042739" y="823129"/>
                    <a:pt x="1041060" y="822122"/>
                    <a:pt x="1040053" y="820443"/>
                  </a:cubicBezTo>
                  <a:cubicBezTo>
                    <a:pt x="1038374" y="817756"/>
                    <a:pt x="1039382" y="814398"/>
                    <a:pt x="1042068" y="812719"/>
                  </a:cubicBezTo>
                  <a:lnTo>
                    <a:pt x="1061208" y="801638"/>
                  </a:lnTo>
                  <a:cubicBezTo>
                    <a:pt x="1063894" y="799959"/>
                    <a:pt x="1067252" y="800966"/>
                    <a:pt x="1068596" y="803653"/>
                  </a:cubicBezTo>
                  <a:cubicBezTo>
                    <a:pt x="1070274" y="806339"/>
                    <a:pt x="1069267" y="809697"/>
                    <a:pt x="1066581" y="811376"/>
                  </a:cubicBezTo>
                  <a:lnTo>
                    <a:pt x="1047440" y="822457"/>
                  </a:lnTo>
                  <a:cubicBezTo>
                    <a:pt x="1046433" y="822793"/>
                    <a:pt x="1045762" y="823129"/>
                    <a:pt x="1044754" y="823129"/>
                  </a:cubicBezTo>
                  <a:close/>
                  <a:moveTo>
                    <a:pt x="94449" y="795258"/>
                  </a:moveTo>
                  <a:cubicBezTo>
                    <a:pt x="91427" y="795258"/>
                    <a:pt x="88742" y="792907"/>
                    <a:pt x="88742" y="789885"/>
                  </a:cubicBezTo>
                  <a:lnTo>
                    <a:pt x="88742" y="767722"/>
                  </a:lnTo>
                  <a:cubicBezTo>
                    <a:pt x="88742" y="764700"/>
                    <a:pt x="91091" y="762350"/>
                    <a:pt x="94449" y="762350"/>
                  </a:cubicBezTo>
                  <a:cubicBezTo>
                    <a:pt x="97472" y="762350"/>
                    <a:pt x="99822" y="764700"/>
                    <a:pt x="99822" y="767722"/>
                  </a:cubicBezTo>
                  <a:lnTo>
                    <a:pt x="99822" y="789885"/>
                  </a:lnTo>
                  <a:cubicBezTo>
                    <a:pt x="99822" y="792571"/>
                    <a:pt x="97472" y="795258"/>
                    <a:pt x="94449" y="795258"/>
                  </a:cubicBezTo>
                  <a:close/>
                  <a:moveTo>
                    <a:pt x="1080013" y="785856"/>
                  </a:moveTo>
                  <a:cubicBezTo>
                    <a:pt x="1076991" y="785856"/>
                    <a:pt x="1074304" y="783505"/>
                    <a:pt x="1074304" y="780483"/>
                  </a:cubicBezTo>
                  <a:lnTo>
                    <a:pt x="1074304" y="758320"/>
                  </a:lnTo>
                  <a:cubicBezTo>
                    <a:pt x="1074304" y="755298"/>
                    <a:pt x="1076655" y="752948"/>
                    <a:pt x="1080013" y="752948"/>
                  </a:cubicBezTo>
                  <a:cubicBezTo>
                    <a:pt x="1083035" y="752948"/>
                    <a:pt x="1085721" y="755298"/>
                    <a:pt x="1085721" y="758320"/>
                  </a:cubicBezTo>
                  <a:lnTo>
                    <a:pt x="1085721" y="780483"/>
                  </a:lnTo>
                  <a:cubicBezTo>
                    <a:pt x="1085721" y="783169"/>
                    <a:pt x="1083035" y="785856"/>
                    <a:pt x="1080013" y="785856"/>
                  </a:cubicBezTo>
                  <a:close/>
                  <a:moveTo>
                    <a:pt x="94449" y="739852"/>
                  </a:moveTo>
                  <a:cubicBezTo>
                    <a:pt x="91427" y="739852"/>
                    <a:pt x="88742" y="737501"/>
                    <a:pt x="88742" y="734143"/>
                  </a:cubicBezTo>
                  <a:lnTo>
                    <a:pt x="88742" y="711980"/>
                  </a:lnTo>
                  <a:cubicBezTo>
                    <a:pt x="88742" y="708958"/>
                    <a:pt x="91091" y="706272"/>
                    <a:pt x="94449" y="706272"/>
                  </a:cubicBezTo>
                  <a:cubicBezTo>
                    <a:pt x="97472" y="706272"/>
                    <a:pt x="99822" y="708622"/>
                    <a:pt x="99822" y="711980"/>
                  </a:cubicBezTo>
                  <a:lnTo>
                    <a:pt x="99822" y="734143"/>
                  </a:lnTo>
                  <a:cubicBezTo>
                    <a:pt x="99822" y="737501"/>
                    <a:pt x="97472" y="739852"/>
                    <a:pt x="94449" y="739852"/>
                  </a:cubicBezTo>
                  <a:close/>
                  <a:moveTo>
                    <a:pt x="1080013" y="730449"/>
                  </a:moveTo>
                  <a:cubicBezTo>
                    <a:pt x="1076991" y="730449"/>
                    <a:pt x="1074304" y="728099"/>
                    <a:pt x="1074304" y="724740"/>
                  </a:cubicBezTo>
                  <a:lnTo>
                    <a:pt x="1074304" y="702578"/>
                  </a:lnTo>
                  <a:cubicBezTo>
                    <a:pt x="1074304" y="699556"/>
                    <a:pt x="1076655" y="696869"/>
                    <a:pt x="1080013" y="696869"/>
                  </a:cubicBezTo>
                  <a:cubicBezTo>
                    <a:pt x="1083035" y="696869"/>
                    <a:pt x="1085721" y="699220"/>
                    <a:pt x="1085721" y="702578"/>
                  </a:cubicBezTo>
                  <a:lnTo>
                    <a:pt x="1085721" y="724740"/>
                  </a:lnTo>
                  <a:cubicBezTo>
                    <a:pt x="1085721" y="728099"/>
                    <a:pt x="1083035" y="730449"/>
                    <a:pt x="1080013" y="730449"/>
                  </a:cubicBezTo>
                  <a:close/>
                  <a:moveTo>
                    <a:pt x="94449" y="684445"/>
                  </a:moveTo>
                  <a:cubicBezTo>
                    <a:pt x="91427" y="684445"/>
                    <a:pt x="88742" y="682095"/>
                    <a:pt x="88742" y="679072"/>
                  </a:cubicBezTo>
                  <a:lnTo>
                    <a:pt x="88742" y="659260"/>
                  </a:lnTo>
                  <a:cubicBezTo>
                    <a:pt x="88742" y="656238"/>
                    <a:pt x="91091" y="653552"/>
                    <a:pt x="94449" y="653552"/>
                  </a:cubicBezTo>
                  <a:cubicBezTo>
                    <a:pt x="97472" y="653552"/>
                    <a:pt x="99822" y="655903"/>
                    <a:pt x="99822" y="659260"/>
                  </a:cubicBezTo>
                  <a:lnTo>
                    <a:pt x="99822" y="679072"/>
                  </a:lnTo>
                  <a:cubicBezTo>
                    <a:pt x="99822" y="682095"/>
                    <a:pt x="97472" y="684445"/>
                    <a:pt x="94449" y="684445"/>
                  </a:cubicBezTo>
                  <a:close/>
                  <a:moveTo>
                    <a:pt x="1080013" y="675043"/>
                  </a:moveTo>
                  <a:cubicBezTo>
                    <a:pt x="1076991" y="675043"/>
                    <a:pt x="1074304" y="672692"/>
                    <a:pt x="1074304" y="669670"/>
                  </a:cubicBezTo>
                  <a:lnTo>
                    <a:pt x="1074304" y="647508"/>
                  </a:lnTo>
                  <a:cubicBezTo>
                    <a:pt x="1074304" y="644485"/>
                    <a:pt x="1076655" y="641799"/>
                    <a:pt x="1080013" y="641799"/>
                  </a:cubicBezTo>
                  <a:cubicBezTo>
                    <a:pt x="1083035" y="641799"/>
                    <a:pt x="1085721" y="644149"/>
                    <a:pt x="1085721" y="647508"/>
                  </a:cubicBezTo>
                  <a:lnTo>
                    <a:pt x="1085721" y="669670"/>
                  </a:lnTo>
                  <a:cubicBezTo>
                    <a:pt x="1085721" y="672692"/>
                    <a:pt x="1083035" y="675043"/>
                    <a:pt x="1080013" y="675043"/>
                  </a:cubicBezTo>
                  <a:close/>
                  <a:moveTo>
                    <a:pt x="1080013" y="619972"/>
                  </a:moveTo>
                  <a:cubicBezTo>
                    <a:pt x="1076991" y="619972"/>
                    <a:pt x="1074304" y="617621"/>
                    <a:pt x="1074304" y="614264"/>
                  </a:cubicBezTo>
                  <a:lnTo>
                    <a:pt x="1074304" y="592101"/>
                  </a:lnTo>
                  <a:cubicBezTo>
                    <a:pt x="1074304" y="589079"/>
                    <a:pt x="1076655" y="586728"/>
                    <a:pt x="1080013" y="586728"/>
                  </a:cubicBezTo>
                  <a:cubicBezTo>
                    <a:pt x="1083035" y="586728"/>
                    <a:pt x="1085721" y="589079"/>
                    <a:pt x="1085721" y="592101"/>
                  </a:cubicBezTo>
                  <a:lnTo>
                    <a:pt x="1085721" y="614264"/>
                  </a:lnTo>
                  <a:cubicBezTo>
                    <a:pt x="1085721" y="617286"/>
                    <a:pt x="1083035" y="619972"/>
                    <a:pt x="1080013" y="619972"/>
                  </a:cubicBezTo>
                  <a:close/>
                  <a:moveTo>
                    <a:pt x="1080013" y="564566"/>
                  </a:moveTo>
                  <a:cubicBezTo>
                    <a:pt x="1076991" y="564566"/>
                    <a:pt x="1074304" y="562215"/>
                    <a:pt x="1074304" y="559193"/>
                  </a:cubicBezTo>
                  <a:lnTo>
                    <a:pt x="1074304" y="537030"/>
                  </a:lnTo>
                  <a:cubicBezTo>
                    <a:pt x="1074304" y="534008"/>
                    <a:pt x="1076655" y="531322"/>
                    <a:pt x="1080013" y="531322"/>
                  </a:cubicBezTo>
                  <a:cubicBezTo>
                    <a:pt x="1083035" y="531322"/>
                    <a:pt x="1085721" y="533672"/>
                    <a:pt x="1085721" y="537030"/>
                  </a:cubicBezTo>
                  <a:lnTo>
                    <a:pt x="1085721" y="559193"/>
                  </a:lnTo>
                  <a:cubicBezTo>
                    <a:pt x="1085721" y="562215"/>
                    <a:pt x="1083035" y="564566"/>
                    <a:pt x="1080013" y="564566"/>
                  </a:cubicBezTo>
                  <a:close/>
                  <a:moveTo>
                    <a:pt x="1080013" y="509159"/>
                  </a:moveTo>
                  <a:cubicBezTo>
                    <a:pt x="1076991" y="509159"/>
                    <a:pt x="1074304" y="506809"/>
                    <a:pt x="1074304" y="503451"/>
                  </a:cubicBezTo>
                  <a:lnTo>
                    <a:pt x="1074304" y="481288"/>
                  </a:lnTo>
                  <a:cubicBezTo>
                    <a:pt x="1074304" y="478266"/>
                    <a:pt x="1076655" y="475915"/>
                    <a:pt x="1080013" y="475915"/>
                  </a:cubicBezTo>
                  <a:cubicBezTo>
                    <a:pt x="1083035" y="475915"/>
                    <a:pt x="1085721" y="478266"/>
                    <a:pt x="1085721" y="481288"/>
                  </a:cubicBezTo>
                  <a:lnTo>
                    <a:pt x="1085721" y="503451"/>
                  </a:lnTo>
                  <a:cubicBezTo>
                    <a:pt x="1085721" y="506809"/>
                    <a:pt x="1083035" y="509159"/>
                    <a:pt x="1080013" y="509159"/>
                  </a:cubicBezTo>
                  <a:close/>
                  <a:moveTo>
                    <a:pt x="1080013" y="453753"/>
                  </a:moveTo>
                  <a:cubicBezTo>
                    <a:pt x="1076991" y="453753"/>
                    <a:pt x="1074304" y="451402"/>
                    <a:pt x="1074304" y="448044"/>
                  </a:cubicBezTo>
                  <a:lnTo>
                    <a:pt x="1074304" y="425882"/>
                  </a:lnTo>
                  <a:cubicBezTo>
                    <a:pt x="1074304" y="422860"/>
                    <a:pt x="1076655" y="420173"/>
                    <a:pt x="1080013" y="420173"/>
                  </a:cubicBezTo>
                  <a:cubicBezTo>
                    <a:pt x="1083035" y="420173"/>
                    <a:pt x="1085721" y="422523"/>
                    <a:pt x="1085721" y="425882"/>
                  </a:cubicBezTo>
                  <a:lnTo>
                    <a:pt x="1085721" y="448044"/>
                  </a:lnTo>
                  <a:cubicBezTo>
                    <a:pt x="1085721" y="451402"/>
                    <a:pt x="1083035" y="453753"/>
                    <a:pt x="1080013" y="453753"/>
                  </a:cubicBezTo>
                  <a:close/>
                  <a:moveTo>
                    <a:pt x="1080013" y="398682"/>
                  </a:moveTo>
                  <a:cubicBezTo>
                    <a:pt x="1076991" y="398682"/>
                    <a:pt x="1074304" y="396331"/>
                    <a:pt x="1074304" y="392974"/>
                  </a:cubicBezTo>
                  <a:lnTo>
                    <a:pt x="1074304" y="370811"/>
                  </a:lnTo>
                  <a:cubicBezTo>
                    <a:pt x="1074304" y="367789"/>
                    <a:pt x="1076655" y="365103"/>
                    <a:pt x="1080013" y="365103"/>
                  </a:cubicBezTo>
                  <a:cubicBezTo>
                    <a:pt x="1083035" y="365103"/>
                    <a:pt x="1085721" y="367453"/>
                    <a:pt x="1085721" y="370811"/>
                  </a:cubicBezTo>
                  <a:lnTo>
                    <a:pt x="1085721" y="392974"/>
                  </a:lnTo>
                  <a:cubicBezTo>
                    <a:pt x="1085721" y="395996"/>
                    <a:pt x="1083035" y="398682"/>
                    <a:pt x="1080013" y="398682"/>
                  </a:cubicBezTo>
                  <a:close/>
                  <a:moveTo>
                    <a:pt x="1080013" y="343275"/>
                  </a:moveTo>
                  <a:cubicBezTo>
                    <a:pt x="1076991" y="343275"/>
                    <a:pt x="1074304" y="340925"/>
                    <a:pt x="1074304" y="337567"/>
                  </a:cubicBezTo>
                  <a:lnTo>
                    <a:pt x="1074304" y="315404"/>
                  </a:lnTo>
                  <a:cubicBezTo>
                    <a:pt x="1074304" y="312382"/>
                    <a:pt x="1076655" y="310032"/>
                    <a:pt x="1080013" y="310032"/>
                  </a:cubicBezTo>
                  <a:cubicBezTo>
                    <a:pt x="1083035" y="310032"/>
                    <a:pt x="1085721" y="312382"/>
                    <a:pt x="1085721" y="315404"/>
                  </a:cubicBezTo>
                  <a:lnTo>
                    <a:pt x="1085721" y="337567"/>
                  </a:lnTo>
                  <a:cubicBezTo>
                    <a:pt x="1085721" y="340925"/>
                    <a:pt x="1083035" y="343275"/>
                    <a:pt x="1080013" y="343275"/>
                  </a:cubicBezTo>
                  <a:close/>
                  <a:moveTo>
                    <a:pt x="1080013" y="287869"/>
                  </a:moveTo>
                  <a:cubicBezTo>
                    <a:pt x="1076991" y="287869"/>
                    <a:pt x="1074304" y="285518"/>
                    <a:pt x="1074304" y="282496"/>
                  </a:cubicBezTo>
                  <a:lnTo>
                    <a:pt x="1074304" y="260334"/>
                  </a:lnTo>
                  <a:cubicBezTo>
                    <a:pt x="1074304" y="257312"/>
                    <a:pt x="1076655" y="254961"/>
                    <a:pt x="1080013" y="254961"/>
                  </a:cubicBezTo>
                  <a:cubicBezTo>
                    <a:pt x="1083035" y="254961"/>
                    <a:pt x="1085721" y="257312"/>
                    <a:pt x="1085721" y="260334"/>
                  </a:cubicBezTo>
                  <a:lnTo>
                    <a:pt x="1085721" y="282496"/>
                  </a:lnTo>
                  <a:cubicBezTo>
                    <a:pt x="1085721" y="285518"/>
                    <a:pt x="1083035" y="287869"/>
                    <a:pt x="1080013" y="287869"/>
                  </a:cubicBezTo>
                  <a:close/>
                  <a:moveTo>
                    <a:pt x="1080013" y="232799"/>
                  </a:moveTo>
                  <a:cubicBezTo>
                    <a:pt x="1076991" y="232799"/>
                    <a:pt x="1074304" y="230448"/>
                    <a:pt x="1074304" y="227090"/>
                  </a:cubicBezTo>
                  <a:lnTo>
                    <a:pt x="1074304" y="204927"/>
                  </a:lnTo>
                  <a:cubicBezTo>
                    <a:pt x="1074304" y="201905"/>
                    <a:pt x="1076655" y="199219"/>
                    <a:pt x="1080013" y="199219"/>
                  </a:cubicBezTo>
                  <a:cubicBezTo>
                    <a:pt x="1083035" y="199219"/>
                    <a:pt x="1085721" y="201569"/>
                    <a:pt x="1085721" y="204927"/>
                  </a:cubicBezTo>
                  <a:lnTo>
                    <a:pt x="1085721" y="227090"/>
                  </a:lnTo>
                  <a:cubicBezTo>
                    <a:pt x="1085721" y="230112"/>
                    <a:pt x="1083035" y="232799"/>
                    <a:pt x="1080013" y="232799"/>
                  </a:cubicBezTo>
                  <a:close/>
                  <a:moveTo>
                    <a:pt x="1080013" y="177392"/>
                  </a:moveTo>
                  <a:cubicBezTo>
                    <a:pt x="1076991" y="177392"/>
                    <a:pt x="1074304" y="175042"/>
                    <a:pt x="1074304" y="172019"/>
                  </a:cubicBezTo>
                  <a:lnTo>
                    <a:pt x="1074304" y="149857"/>
                  </a:lnTo>
                  <a:cubicBezTo>
                    <a:pt x="1074304" y="146835"/>
                    <a:pt x="1076655" y="144148"/>
                    <a:pt x="1080013" y="144148"/>
                  </a:cubicBezTo>
                  <a:cubicBezTo>
                    <a:pt x="1083035" y="144148"/>
                    <a:pt x="1085721" y="146499"/>
                    <a:pt x="1085721" y="149857"/>
                  </a:cubicBezTo>
                  <a:lnTo>
                    <a:pt x="1085721" y="172019"/>
                  </a:lnTo>
                  <a:cubicBezTo>
                    <a:pt x="1085721" y="174706"/>
                    <a:pt x="1083035" y="177392"/>
                    <a:pt x="1080013" y="177392"/>
                  </a:cubicBezTo>
                  <a:close/>
                  <a:moveTo>
                    <a:pt x="1080013" y="121986"/>
                  </a:moveTo>
                  <a:cubicBezTo>
                    <a:pt x="1076991" y="121986"/>
                    <a:pt x="1074304" y="119635"/>
                    <a:pt x="1074304" y="116277"/>
                  </a:cubicBezTo>
                  <a:lnTo>
                    <a:pt x="1074304" y="94114"/>
                  </a:lnTo>
                  <a:cubicBezTo>
                    <a:pt x="1074304" y="91092"/>
                    <a:pt x="1076655" y="88742"/>
                    <a:pt x="1080013" y="88742"/>
                  </a:cubicBezTo>
                  <a:cubicBezTo>
                    <a:pt x="1083035" y="88742"/>
                    <a:pt x="1085721" y="91092"/>
                    <a:pt x="1085721" y="94114"/>
                  </a:cubicBezTo>
                  <a:lnTo>
                    <a:pt x="1085721" y="116277"/>
                  </a:lnTo>
                  <a:cubicBezTo>
                    <a:pt x="1085721" y="119635"/>
                    <a:pt x="1083035" y="121986"/>
                    <a:pt x="1080013" y="121986"/>
                  </a:cubicBez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7" name="Freeform: Shape 1066">
              <a:extLst>
                <a:ext uri="{FF2B5EF4-FFF2-40B4-BE49-F238E27FC236}">
                  <a16:creationId xmlns:a16="http://schemas.microsoft.com/office/drawing/2014/main" id="{F9DF97B1-1E55-4C22-85DA-943783C1F99D}"/>
                </a:ext>
              </a:extLst>
            </p:cNvPr>
            <p:cNvSpPr/>
            <p:nvPr/>
          </p:nvSpPr>
          <p:spPr>
            <a:xfrm>
              <a:off x="15475396" y="6936090"/>
              <a:ext cx="270919" cy="301022"/>
            </a:xfrm>
            <a:custGeom>
              <a:avLst/>
              <a:gdLst>
                <a:gd name="connsiteX0" fmla="*/ 215673 w 302216"/>
                <a:gd name="connsiteY0" fmla="*/ 133948 h 335796"/>
                <a:gd name="connsiteX1" fmla="*/ 152207 w 302216"/>
                <a:gd name="connsiteY1" fmla="*/ 243754 h 335796"/>
                <a:gd name="connsiteX2" fmla="*/ 88742 w 302216"/>
                <a:gd name="connsiteY2" fmla="*/ 207152 h 335796"/>
                <a:gd name="connsiteX3" fmla="*/ 152207 w 302216"/>
                <a:gd name="connsiteY3" fmla="*/ 97347 h 335796"/>
                <a:gd name="connsiteX4" fmla="*/ 215673 w 302216"/>
                <a:gd name="connsiteY4" fmla="*/ 133948 h 335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216" h="335796">
                  <a:moveTo>
                    <a:pt x="215673" y="133948"/>
                  </a:moveTo>
                  <a:cubicBezTo>
                    <a:pt x="215673" y="174244"/>
                    <a:pt x="187130" y="223606"/>
                    <a:pt x="152207" y="243754"/>
                  </a:cubicBezTo>
                  <a:cubicBezTo>
                    <a:pt x="117283" y="263902"/>
                    <a:pt x="88742" y="247448"/>
                    <a:pt x="88742" y="207152"/>
                  </a:cubicBezTo>
                  <a:cubicBezTo>
                    <a:pt x="88742" y="166857"/>
                    <a:pt x="116948" y="117495"/>
                    <a:pt x="152207" y="97347"/>
                  </a:cubicBezTo>
                  <a:cubicBezTo>
                    <a:pt x="187130" y="77199"/>
                    <a:pt x="215673" y="93653"/>
                    <a:pt x="215673" y="133948"/>
                  </a:cubicBez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8" name="Freeform: Shape 1067">
              <a:extLst>
                <a:ext uri="{FF2B5EF4-FFF2-40B4-BE49-F238E27FC236}">
                  <a16:creationId xmlns:a16="http://schemas.microsoft.com/office/drawing/2014/main" id="{4D9879D5-0BB8-4080-A5D4-2E904F2A1EEA}"/>
                </a:ext>
              </a:extLst>
            </p:cNvPr>
            <p:cNvSpPr/>
            <p:nvPr/>
          </p:nvSpPr>
          <p:spPr>
            <a:xfrm>
              <a:off x="15773707" y="6672885"/>
              <a:ext cx="180612" cy="782655"/>
            </a:xfrm>
            <a:custGeom>
              <a:avLst/>
              <a:gdLst>
                <a:gd name="connsiteX0" fmla="*/ 143141 w 201477"/>
                <a:gd name="connsiteY0" fmla="*/ 807347 h 873071"/>
                <a:gd name="connsiteX1" fmla="*/ 88742 w 201477"/>
                <a:gd name="connsiteY1" fmla="*/ 817756 h 873071"/>
                <a:gd name="connsiteX2" fmla="*/ 88742 w 201477"/>
                <a:gd name="connsiteY2" fmla="*/ 88742 h 873071"/>
                <a:gd name="connsiteX3" fmla="*/ 143813 w 201477"/>
                <a:gd name="connsiteY3" fmla="*/ 97472 h 873071"/>
              </a:gdLst>
              <a:ahLst/>
              <a:cxnLst>
                <a:cxn ang="0">
                  <a:pos x="connsiteX0" y="connsiteY0"/>
                </a:cxn>
                <a:cxn ang="0">
                  <a:pos x="connsiteX1" y="connsiteY1"/>
                </a:cxn>
                <a:cxn ang="0">
                  <a:pos x="connsiteX2" y="connsiteY2"/>
                </a:cxn>
                <a:cxn ang="0">
                  <a:pos x="connsiteX3" y="connsiteY3"/>
                </a:cxn>
              </a:cxnLst>
              <a:rect l="l" t="t" r="r" b="b"/>
              <a:pathLst>
                <a:path w="201477" h="873071">
                  <a:moveTo>
                    <a:pt x="143141" y="807347"/>
                  </a:moveTo>
                  <a:lnTo>
                    <a:pt x="88742" y="817756"/>
                  </a:lnTo>
                  <a:lnTo>
                    <a:pt x="88742" y="88742"/>
                  </a:lnTo>
                  <a:lnTo>
                    <a:pt x="143813" y="97472"/>
                  </a:lnTo>
                  <a:close/>
                </a:path>
              </a:pathLst>
            </a:custGeom>
            <a:solidFill>
              <a:srgbClr val="27394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9" name="Freeform: Shape 1068">
              <a:extLst>
                <a:ext uri="{FF2B5EF4-FFF2-40B4-BE49-F238E27FC236}">
                  <a16:creationId xmlns:a16="http://schemas.microsoft.com/office/drawing/2014/main" id="{B24C48F1-6F55-4B6D-803B-10CE0AB0F021}"/>
                </a:ext>
              </a:extLst>
            </p:cNvPr>
            <p:cNvSpPr/>
            <p:nvPr/>
          </p:nvSpPr>
          <p:spPr>
            <a:xfrm>
              <a:off x="16983812" y="6311057"/>
              <a:ext cx="963267" cy="1083676"/>
            </a:xfrm>
            <a:custGeom>
              <a:avLst/>
              <a:gdLst>
                <a:gd name="connsiteX0" fmla="*/ 895997 w 1074549"/>
                <a:gd name="connsiteY0" fmla="*/ 1132398 h 1208867"/>
                <a:gd name="connsiteX1" fmla="*/ 88742 w 1074549"/>
                <a:gd name="connsiteY1" fmla="*/ 98480 h 1208867"/>
                <a:gd name="connsiteX2" fmla="*/ 102173 w 1074549"/>
                <a:gd name="connsiteY2" fmla="*/ 88742 h 1208867"/>
                <a:gd name="connsiteX3" fmla="*/ 1018899 w 1074549"/>
                <a:gd name="connsiteY3" fmla="*/ 607212 h 1208867"/>
                <a:gd name="connsiteX4" fmla="*/ 1018899 w 1074549"/>
                <a:gd name="connsiteY4" fmla="*/ 1061209 h 1208867"/>
                <a:gd name="connsiteX5" fmla="*/ 895997 w 1074549"/>
                <a:gd name="connsiteY5" fmla="*/ 1132398 h 120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4549" h="1208867">
                  <a:moveTo>
                    <a:pt x="895997" y="1132398"/>
                  </a:moveTo>
                  <a:cubicBezTo>
                    <a:pt x="895997" y="1132398"/>
                    <a:pt x="88742" y="133739"/>
                    <a:pt x="88742" y="98480"/>
                  </a:cubicBezTo>
                  <a:lnTo>
                    <a:pt x="102173" y="88742"/>
                  </a:lnTo>
                  <a:lnTo>
                    <a:pt x="1018899" y="607212"/>
                  </a:lnTo>
                  <a:lnTo>
                    <a:pt x="1018899" y="1061209"/>
                  </a:lnTo>
                  <a:cubicBezTo>
                    <a:pt x="1018899" y="1123667"/>
                    <a:pt x="950732" y="1163291"/>
                    <a:pt x="895997" y="1132398"/>
                  </a:cubicBez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70" name="Freeform: Shape 1069">
              <a:extLst>
                <a:ext uri="{FF2B5EF4-FFF2-40B4-BE49-F238E27FC236}">
                  <a16:creationId xmlns:a16="http://schemas.microsoft.com/office/drawing/2014/main" id="{82D0D529-589F-4640-8ED9-7E0EC0F941E6}"/>
                </a:ext>
              </a:extLst>
            </p:cNvPr>
            <p:cNvSpPr/>
            <p:nvPr/>
          </p:nvSpPr>
          <p:spPr>
            <a:xfrm>
              <a:off x="16983812" y="6319787"/>
              <a:ext cx="963267" cy="1083676"/>
            </a:xfrm>
            <a:custGeom>
              <a:avLst/>
              <a:gdLst>
                <a:gd name="connsiteX0" fmla="*/ 882565 w 1074549"/>
                <a:gd name="connsiteY0" fmla="*/ 1132398 h 1208867"/>
                <a:gd name="connsiteX1" fmla="*/ 138440 w 1074549"/>
                <a:gd name="connsiteY1" fmla="*/ 711980 h 1208867"/>
                <a:gd name="connsiteX2" fmla="*/ 88742 w 1074549"/>
                <a:gd name="connsiteY2" fmla="*/ 626688 h 1208867"/>
                <a:gd name="connsiteX3" fmla="*/ 88742 w 1074549"/>
                <a:gd name="connsiteY3" fmla="*/ 88742 h 1208867"/>
                <a:gd name="connsiteX4" fmla="*/ 1005466 w 1074549"/>
                <a:gd name="connsiteY4" fmla="*/ 607212 h 1208867"/>
                <a:gd name="connsiteX5" fmla="*/ 1005466 w 1074549"/>
                <a:gd name="connsiteY5" fmla="*/ 1061208 h 1208867"/>
                <a:gd name="connsiteX6" fmla="*/ 882565 w 1074549"/>
                <a:gd name="connsiteY6" fmla="*/ 1132398 h 120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4549" h="1208867">
                  <a:moveTo>
                    <a:pt x="882565" y="1132398"/>
                  </a:moveTo>
                  <a:lnTo>
                    <a:pt x="138440" y="711980"/>
                  </a:lnTo>
                  <a:cubicBezTo>
                    <a:pt x="107882" y="694518"/>
                    <a:pt x="88742" y="661946"/>
                    <a:pt x="88742" y="626688"/>
                  </a:cubicBezTo>
                  <a:lnTo>
                    <a:pt x="88742" y="88742"/>
                  </a:lnTo>
                  <a:lnTo>
                    <a:pt x="1005466" y="607212"/>
                  </a:lnTo>
                  <a:lnTo>
                    <a:pt x="1005466" y="1061208"/>
                  </a:lnTo>
                  <a:cubicBezTo>
                    <a:pt x="1005466" y="1123666"/>
                    <a:pt x="937635" y="1163291"/>
                    <a:pt x="882565" y="1132398"/>
                  </a:cubicBezTo>
                  <a:close/>
                </a:path>
              </a:pathLst>
            </a:custGeom>
            <a:solidFill>
              <a:srgbClr val="27394D"/>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71" name="Freeform: Shape 1070">
              <a:extLst>
                <a:ext uri="{FF2B5EF4-FFF2-40B4-BE49-F238E27FC236}">
                  <a16:creationId xmlns:a16="http://schemas.microsoft.com/office/drawing/2014/main" id="{8D04E610-8FA2-4286-9494-6652B94D0809}"/>
                </a:ext>
              </a:extLst>
            </p:cNvPr>
            <p:cNvSpPr/>
            <p:nvPr/>
          </p:nvSpPr>
          <p:spPr>
            <a:xfrm>
              <a:off x="17013611" y="6380293"/>
              <a:ext cx="903064" cy="993369"/>
            </a:xfrm>
            <a:custGeom>
              <a:avLst/>
              <a:gdLst>
                <a:gd name="connsiteX0" fmla="*/ 890289 w 1007389"/>
                <a:gd name="connsiteY0" fmla="*/ 1042068 h 1108128"/>
                <a:gd name="connsiteX1" fmla="*/ 867119 w 1007389"/>
                <a:gd name="connsiteY1" fmla="*/ 1036360 h 1108128"/>
                <a:gd name="connsiteX2" fmla="*/ 864768 w 1007389"/>
                <a:gd name="connsiteY2" fmla="*/ 1028972 h 1108128"/>
                <a:gd name="connsiteX3" fmla="*/ 872156 w 1007389"/>
                <a:gd name="connsiteY3" fmla="*/ 1026622 h 1108128"/>
                <a:gd name="connsiteX4" fmla="*/ 889617 w 1007389"/>
                <a:gd name="connsiteY4" fmla="*/ 1030987 h 1108128"/>
                <a:gd name="connsiteX5" fmla="*/ 895661 w 1007389"/>
                <a:gd name="connsiteY5" fmla="*/ 1036360 h 1108128"/>
                <a:gd name="connsiteX6" fmla="*/ 890624 w 1007389"/>
                <a:gd name="connsiteY6" fmla="*/ 1042068 h 1108128"/>
                <a:gd name="connsiteX7" fmla="*/ 890624 w 1007389"/>
                <a:gd name="connsiteY7" fmla="*/ 1036360 h 1108128"/>
                <a:gd name="connsiteX8" fmla="*/ 889953 w 1007389"/>
                <a:gd name="connsiteY8" fmla="*/ 1042068 h 1108128"/>
                <a:gd name="connsiteX9" fmla="*/ 890289 w 1007389"/>
                <a:gd name="connsiteY9" fmla="*/ 1042068 h 1108128"/>
                <a:gd name="connsiteX10" fmla="*/ 920845 w 1007389"/>
                <a:gd name="connsiteY10" fmla="*/ 1028972 h 1108128"/>
                <a:gd name="connsiteX11" fmla="*/ 916816 w 1007389"/>
                <a:gd name="connsiteY11" fmla="*/ 1027293 h 1108128"/>
                <a:gd name="connsiteX12" fmla="*/ 916816 w 1007389"/>
                <a:gd name="connsiteY12" fmla="*/ 1019570 h 1108128"/>
                <a:gd name="connsiteX13" fmla="*/ 926218 w 1007389"/>
                <a:gd name="connsiteY13" fmla="*/ 1003116 h 1108128"/>
                <a:gd name="connsiteX14" fmla="*/ 932935 w 1007389"/>
                <a:gd name="connsiteY14" fmla="*/ 999086 h 1108128"/>
                <a:gd name="connsiteX15" fmla="*/ 936964 w 1007389"/>
                <a:gd name="connsiteY15" fmla="*/ 1005802 h 1108128"/>
                <a:gd name="connsiteX16" fmla="*/ 924540 w 1007389"/>
                <a:gd name="connsiteY16" fmla="*/ 1027293 h 1108128"/>
                <a:gd name="connsiteX17" fmla="*/ 920845 w 1007389"/>
                <a:gd name="connsiteY17" fmla="*/ 1028972 h 1108128"/>
                <a:gd name="connsiteX18" fmla="*/ 840927 w 1007389"/>
                <a:gd name="connsiteY18" fmla="*/ 1020913 h 1108128"/>
                <a:gd name="connsiteX19" fmla="*/ 838240 w 1007389"/>
                <a:gd name="connsiteY19" fmla="*/ 1020242 h 1108128"/>
                <a:gd name="connsiteX20" fmla="*/ 819099 w 1007389"/>
                <a:gd name="connsiteY20" fmla="*/ 1009496 h 1108128"/>
                <a:gd name="connsiteX21" fmla="*/ 817084 w 1007389"/>
                <a:gd name="connsiteY21" fmla="*/ 1002108 h 1108128"/>
                <a:gd name="connsiteX22" fmla="*/ 824472 w 1007389"/>
                <a:gd name="connsiteY22" fmla="*/ 1000094 h 1108128"/>
                <a:gd name="connsiteX23" fmla="*/ 843613 w 1007389"/>
                <a:gd name="connsiteY23" fmla="*/ 1010839 h 1108128"/>
                <a:gd name="connsiteX24" fmla="*/ 845627 w 1007389"/>
                <a:gd name="connsiteY24" fmla="*/ 1018227 h 1108128"/>
                <a:gd name="connsiteX25" fmla="*/ 840927 w 1007389"/>
                <a:gd name="connsiteY25" fmla="*/ 1020913 h 1108128"/>
                <a:gd name="connsiteX26" fmla="*/ 792907 w 1007389"/>
                <a:gd name="connsiteY26" fmla="*/ 993713 h 1108128"/>
                <a:gd name="connsiteX27" fmla="*/ 790221 w 1007389"/>
                <a:gd name="connsiteY27" fmla="*/ 993042 h 1108128"/>
                <a:gd name="connsiteX28" fmla="*/ 771080 w 1007389"/>
                <a:gd name="connsiteY28" fmla="*/ 982296 h 1108128"/>
                <a:gd name="connsiteX29" fmla="*/ 769066 w 1007389"/>
                <a:gd name="connsiteY29" fmla="*/ 974909 h 1108128"/>
                <a:gd name="connsiteX30" fmla="*/ 776453 w 1007389"/>
                <a:gd name="connsiteY30" fmla="*/ 972894 h 1108128"/>
                <a:gd name="connsiteX31" fmla="*/ 795594 w 1007389"/>
                <a:gd name="connsiteY31" fmla="*/ 983640 h 1108128"/>
                <a:gd name="connsiteX32" fmla="*/ 797609 w 1007389"/>
                <a:gd name="connsiteY32" fmla="*/ 991027 h 1108128"/>
                <a:gd name="connsiteX33" fmla="*/ 792907 w 1007389"/>
                <a:gd name="connsiteY33" fmla="*/ 993713 h 1108128"/>
                <a:gd name="connsiteX34" fmla="*/ 933271 w 1007389"/>
                <a:gd name="connsiteY34" fmla="*/ 976923 h 1108128"/>
                <a:gd name="connsiteX35" fmla="*/ 927898 w 1007389"/>
                <a:gd name="connsiteY35" fmla="*/ 971215 h 1108128"/>
                <a:gd name="connsiteX36" fmla="*/ 927898 w 1007389"/>
                <a:gd name="connsiteY36" fmla="*/ 949053 h 1108128"/>
                <a:gd name="connsiteX37" fmla="*/ 933271 w 1007389"/>
                <a:gd name="connsiteY37" fmla="*/ 943680 h 1108128"/>
                <a:gd name="connsiteX38" fmla="*/ 938979 w 1007389"/>
                <a:gd name="connsiteY38" fmla="*/ 949053 h 1108128"/>
                <a:gd name="connsiteX39" fmla="*/ 938979 w 1007389"/>
                <a:gd name="connsiteY39" fmla="*/ 971215 h 1108128"/>
                <a:gd name="connsiteX40" fmla="*/ 933271 w 1007389"/>
                <a:gd name="connsiteY40" fmla="*/ 976923 h 1108128"/>
                <a:gd name="connsiteX41" fmla="*/ 744552 w 1007389"/>
                <a:gd name="connsiteY41" fmla="*/ 966514 h 1108128"/>
                <a:gd name="connsiteX42" fmla="*/ 741866 w 1007389"/>
                <a:gd name="connsiteY42" fmla="*/ 965843 h 1108128"/>
                <a:gd name="connsiteX43" fmla="*/ 722726 w 1007389"/>
                <a:gd name="connsiteY43" fmla="*/ 955097 h 1108128"/>
                <a:gd name="connsiteX44" fmla="*/ 720711 w 1007389"/>
                <a:gd name="connsiteY44" fmla="*/ 947709 h 1108128"/>
                <a:gd name="connsiteX45" fmla="*/ 728099 w 1007389"/>
                <a:gd name="connsiteY45" fmla="*/ 945695 h 1108128"/>
                <a:gd name="connsiteX46" fmla="*/ 747239 w 1007389"/>
                <a:gd name="connsiteY46" fmla="*/ 956440 h 1108128"/>
                <a:gd name="connsiteX47" fmla="*/ 749254 w 1007389"/>
                <a:gd name="connsiteY47" fmla="*/ 963827 h 1108128"/>
                <a:gd name="connsiteX48" fmla="*/ 744552 w 1007389"/>
                <a:gd name="connsiteY48" fmla="*/ 966514 h 1108128"/>
                <a:gd name="connsiteX49" fmla="*/ 696534 w 1007389"/>
                <a:gd name="connsiteY49" fmla="*/ 938979 h 1108128"/>
                <a:gd name="connsiteX50" fmla="*/ 693848 w 1007389"/>
                <a:gd name="connsiteY50" fmla="*/ 938307 h 1108128"/>
                <a:gd name="connsiteX51" fmla="*/ 674707 w 1007389"/>
                <a:gd name="connsiteY51" fmla="*/ 927561 h 1108128"/>
                <a:gd name="connsiteX52" fmla="*/ 672692 w 1007389"/>
                <a:gd name="connsiteY52" fmla="*/ 920174 h 1108128"/>
                <a:gd name="connsiteX53" fmla="*/ 680080 w 1007389"/>
                <a:gd name="connsiteY53" fmla="*/ 918159 h 1108128"/>
                <a:gd name="connsiteX54" fmla="*/ 699221 w 1007389"/>
                <a:gd name="connsiteY54" fmla="*/ 928905 h 1108128"/>
                <a:gd name="connsiteX55" fmla="*/ 701235 w 1007389"/>
                <a:gd name="connsiteY55" fmla="*/ 936292 h 1108128"/>
                <a:gd name="connsiteX56" fmla="*/ 696534 w 1007389"/>
                <a:gd name="connsiteY56" fmla="*/ 938979 h 1108128"/>
                <a:gd name="connsiteX57" fmla="*/ 933271 w 1007389"/>
                <a:gd name="connsiteY57" fmla="*/ 921517 h 1108128"/>
                <a:gd name="connsiteX58" fmla="*/ 927898 w 1007389"/>
                <a:gd name="connsiteY58" fmla="*/ 916144 h 1108128"/>
                <a:gd name="connsiteX59" fmla="*/ 927898 w 1007389"/>
                <a:gd name="connsiteY59" fmla="*/ 893982 h 1108128"/>
                <a:gd name="connsiteX60" fmla="*/ 933271 w 1007389"/>
                <a:gd name="connsiteY60" fmla="*/ 888273 h 1108128"/>
                <a:gd name="connsiteX61" fmla="*/ 938979 w 1007389"/>
                <a:gd name="connsiteY61" fmla="*/ 893982 h 1108128"/>
                <a:gd name="connsiteX62" fmla="*/ 938979 w 1007389"/>
                <a:gd name="connsiteY62" fmla="*/ 916144 h 1108128"/>
                <a:gd name="connsiteX63" fmla="*/ 933271 w 1007389"/>
                <a:gd name="connsiteY63" fmla="*/ 921517 h 1108128"/>
                <a:gd name="connsiteX64" fmla="*/ 648515 w 1007389"/>
                <a:gd name="connsiteY64" fmla="*/ 911779 h 1108128"/>
                <a:gd name="connsiteX65" fmla="*/ 645829 w 1007389"/>
                <a:gd name="connsiteY65" fmla="*/ 911108 h 1108128"/>
                <a:gd name="connsiteX66" fmla="*/ 626688 w 1007389"/>
                <a:gd name="connsiteY66" fmla="*/ 900362 h 1108128"/>
                <a:gd name="connsiteX67" fmla="*/ 624674 w 1007389"/>
                <a:gd name="connsiteY67" fmla="*/ 892974 h 1108128"/>
                <a:gd name="connsiteX68" fmla="*/ 632061 w 1007389"/>
                <a:gd name="connsiteY68" fmla="*/ 890960 h 1108128"/>
                <a:gd name="connsiteX69" fmla="*/ 651201 w 1007389"/>
                <a:gd name="connsiteY69" fmla="*/ 901705 h 1108128"/>
                <a:gd name="connsiteX70" fmla="*/ 653216 w 1007389"/>
                <a:gd name="connsiteY70" fmla="*/ 909093 h 1108128"/>
                <a:gd name="connsiteX71" fmla="*/ 648515 w 1007389"/>
                <a:gd name="connsiteY71" fmla="*/ 911779 h 1108128"/>
                <a:gd name="connsiteX72" fmla="*/ 600160 w 1007389"/>
                <a:gd name="connsiteY72" fmla="*/ 884579 h 1108128"/>
                <a:gd name="connsiteX73" fmla="*/ 597474 w 1007389"/>
                <a:gd name="connsiteY73" fmla="*/ 883908 h 1108128"/>
                <a:gd name="connsiteX74" fmla="*/ 578334 w 1007389"/>
                <a:gd name="connsiteY74" fmla="*/ 873162 h 1108128"/>
                <a:gd name="connsiteX75" fmla="*/ 576319 w 1007389"/>
                <a:gd name="connsiteY75" fmla="*/ 865775 h 1108128"/>
                <a:gd name="connsiteX76" fmla="*/ 583706 w 1007389"/>
                <a:gd name="connsiteY76" fmla="*/ 863760 h 1108128"/>
                <a:gd name="connsiteX77" fmla="*/ 602846 w 1007389"/>
                <a:gd name="connsiteY77" fmla="*/ 874506 h 1108128"/>
                <a:gd name="connsiteX78" fmla="*/ 604862 w 1007389"/>
                <a:gd name="connsiteY78" fmla="*/ 881893 h 1108128"/>
                <a:gd name="connsiteX79" fmla="*/ 600160 w 1007389"/>
                <a:gd name="connsiteY79" fmla="*/ 884579 h 1108128"/>
                <a:gd name="connsiteX80" fmla="*/ 933271 w 1007389"/>
                <a:gd name="connsiteY80" fmla="*/ 866447 h 1108128"/>
                <a:gd name="connsiteX81" fmla="*/ 927898 w 1007389"/>
                <a:gd name="connsiteY81" fmla="*/ 860738 h 1108128"/>
                <a:gd name="connsiteX82" fmla="*/ 927898 w 1007389"/>
                <a:gd name="connsiteY82" fmla="*/ 838575 h 1108128"/>
                <a:gd name="connsiteX83" fmla="*/ 933271 w 1007389"/>
                <a:gd name="connsiteY83" fmla="*/ 832867 h 1108128"/>
                <a:gd name="connsiteX84" fmla="*/ 938979 w 1007389"/>
                <a:gd name="connsiteY84" fmla="*/ 838575 h 1108128"/>
                <a:gd name="connsiteX85" fmla="*/ 938979 w 1007389"/>
                <a:gd name="connsiteY85" fmla="*/ 860738 h 1108128"/>
                <a:gd name="connsiteX86" fmla="*/ 933271 w 1007389"/>
                <a:gd name="connsiteY86" fmla="*/ 866447 h 1108128"/>
                <a:gd name="connsiteX87" fmla="*/ 552141 w 1007389"/>
                <a:gd name="connsiteY87" fmla="*/ 857380 h 1108128"/>
                <a:gd name="connsiteX88" fmla="*/ 549455 w 1007389"/>
                <a:gd name="connsiteY88" fmla="*/ 856709 h 1108128"/>
                <a:gd name="connsiteX89" fmla="*/ 530315 w 1007389"/>
                <a:gd name="connsiteY89" fmla="*/ 845963 h 1108128"/>
                <a:gd name="connsiteX90" fmla="*/ 528300 w 1007389"/>
                <a:gd name="connsiteY90" fmla="*/ 838575 h 1108128"/>
                <a:gd name="connsiteX91" fmla="*/ 535687 w 1007389"/>
                <a:gd name="connsiteY91" fmla="*/ 836561 h 1108128"/>
                <a:gd name="connsiteX92" fmla="*/ 554827 w 1007389"/>
                <a:gd name="connsiteY92" fmla="*/ 847306 h 1108128"/>
                <a:gd name="connsiteX93" fmla="*/ 556842 w 1007389"/>
                <a:gd name="connsiteY93" fmla="*/ 854694 h 1108128"/>
                <a:gd name="connsiteX94" fmla="*/ 552141 w 1007389"/>
                <a:gd name="connsiteY94" fmla="*/ 857380 h 1108128"/>
                <a:gd name="connsiteX95" fmla="*/ 503787 w 1007389"/>
                <a:gd name="connsiteY95" fmla="*/ 830181 h 1108128"/>
                <a:gd name="connsiteX96" fmla="*/ 501100 w 1007389"/>
                <a:gd name="connsiteY96" fmla="*/ 829509 h 1108128"/>
                <a:gd name="connsiteX97" fmla="*/ 481960 w 1007389"/>
                <a:gd name="connsiteY97" fmla="*/ 818427 h 1108128"/>
                <a:gd name="connsiteX98" fmla="*/ 479945 w 1007389"/>
                <a:gd name="connsiteY98" fmla="*/ 811040 h 1108128"/>
                <a:gd name="connsiteX99" fmla="*/ 487333 w 1007389"/>
                <a:gd name="connsiteY99" fmla="*/ 809025 h 1108128"/>
                <a:gd name="connsiteX100" fmla="*/ 506473 w 1007389"/>
                <a:gd name="connsiteY100" fmla="*/ 820107 h 1108128"/>
                <a:gd name="connsiteX101" fmla="*/ 508487 w 1007389"/>
                <a:gd name="connsiteY101" fmla="*/ 827494 h 1108128"/>
                <a:gd name="connsiteX102" fmla="*/ 503787 w 1007389"/>
                <a:gd name="connsiteY102" fmla="*/ 830181 h 1108128"/>
                <a:gd name="connsiteX103" fmla="*/ 933271 w 1007389"/>
                <a:gd name="connsiteY103" fmla="*/ 811040 h 1108128"/>
                <a:gd name="connsiteX104" fmla="*/ 927898 w 1007389"/>
                <a:gd name="connsiteY104" fmla="*/ 805668 h 1108128"/>
                <a:gd name="connsiteX105" fmla="*/ 927898 w 1007389"/>
                <a:gd name="connsiteY105" fmla="*/ 783505 h 1108128"/>
                <a:gd name="connsiteX106" fmla="*/ 933271 w 1007389"/>
                <a:gd name="connsiteY106" fmla="*/ 777796 h 1108128"/>
                <a:gd name="connsiteX107" fmla="*/ 938979 w 1007389"/>
                <a:gd name="connsiteY107" fmla="*/ 783505 h 1108128"/>
                <a:gd name="connsiteX108" fmla="*/ 938979 w 1007389"/>
                <a:gd name="connsiteY108" fmla="*/ 805668 h 1108128"/>
                <a:gd name="connsiteX109" fmla="*/ 933271 w 1007389"/>
                <a:gd name="connsiteY109" fmla="*/ 811040 h 1108128"/>
                <a:gd name="connsiteX110" fmla="*/ 455768 w 1007389"/>
                <a:gd name="connsiteY110" fmla="*/ 802981 h 1108128"/>
                <a:gd name="connsiteX111" fmla="*/ 453081 w 1007389"/>
                <a:gd name="connsiteY111" fmla="*/ 802309 h 1108128"/>
                <a:gd name="connsiteX112" fmla="*/ 433940 w 1007389"/>
                <a:gd name="connsiteY112" fmla="*/ 791564 h 1108128"/>
                <a:gd name="connsiteX113" fmla="*/ 431926 w 1007389"/>
                <a:gd name="connsiteY113" fmla="*/ 784177 h 1108128"/>
                <a:gd name="connsiteX114" fmla="*/ 439313 w 1007389"/>
                <a:gd name="connsiteY114" fmla="*/ 782162 h 1108128"/>
                <a:gd name="connsiteX115" fmla="*/ 458454 w 1007389"/>
                <a:gd name="connsiteY115" fmla="*/ 792907 h 1108128"/>
                <a:gd name="connsiteX116" fmla="*/ 460469 w 1007389"/>
                <a:gd name="connsiteY116" fmla="*/ 800295 h 1108128"/>
                <a:gd name="connsiteX117" fmla="*/ 455768 w 1007389"/>
                <a:gd name="connsiteY117" fmla="*/ 802981 h 1108128"/>
                <a:gd name="connsiteX118" fmla="*/ 407413 w 1007389"/>
                <a:gd name="connsiteY118" fmla="*/ 775782 h 1108128"/>
                <a:gd name="connsiteX119" fmla="*/ 404726 w 1007389"/>
                <a:gd name="connsiteY119" fmla="*/ 775110 h 1108128"/>
                <a:gd name="connsiteX120" fmla="*/ 385587 w 1007389"/>
                <a:gd name="connsiteY120" fmla="*/ 764365 h 1108128"/>
                <a:gd name="connsiteX121" fmla="*/ 383571 w 1007389"/>
                <a:gd name="connsiteY121" fmla="*/ 756977 h 1108128"/>
                <a:gd name="connsiteX122" fmla="*/ 390958 w 1007389"/>
                <a:gd name="connsiteY122" fmla="*/ 754962 h 1108128"/>
                <a:gd name="connsiteX123" fmla="*/ 410099 w 1007389"/>
                <a:gd name="connsiteY123" fmla="*/ 765708 h 1108128"/>
                <a:gd name="connsiteX124" fmla="*/ 412114 w 1007389"/>
                <a:gd name="connsiteY124" fmla="*/ 773095 h 1108128"/>
                <a:gd name="connsiteX125" fmla="*/ 407413 w 1007389"/>
                <a:gd name="connsiteY125" fmla="*/ 775782 h 1108128"/>
                <a:gd name="connsiteX126" fmla="*/ 933271 w 1007389"/>
                <a:gd name="connsiteY126" fmla="*/ 755634 h 1108128"/>
                <a:gd name="connsiteX127" fmla="*/ 927898 w 1007389"/>
                <a:gd name="connsiteY127" fmla="*/ 749925 h 1108128"/>
                <a:gd name="connsiteX128" fmla="*/ 927898 w 1007389"/>
                <a:gd name="connsiteY128" fmla="*/ 727762 h 1108128"/>
                <a:gd name="connsiteX129" fmla="*/ 933271 w 1007389"/>
                <a:gd name="connsiteY129" fmla="*/ 722054 h 1108128"/>
                <a:gd name="connsiteX130" fmla="*/ 938979 w 1007389"/>
                <a:gd name="connsiteY130" fmla="*/ 727762 h 1108128"/>
                <a:gd name="connsiteX131" fmla="*/ 938979 w 1007389"/>
                <a:gd name="connsiteY131" fmla="*/ 749925 h 1108128"/>
                <a:gd name="connsiteX132" fmla="*/ 933271 w 1007389"/>
                <a:gd name="connsiteY132" fmla="*/ 755634 h 1108128"/>
                <a:gd name="connsiteX133" fmla="*/ 359394 w 1007389"/>
                <a:gd name="connsiteY133" fmla="*/ 748582 h 1108128"/>
                <a:gd name="connsiteX134" fmla="*/ 356708 w 1007389"/>
                <a:gd name="connsiteY134" fmla="*/ 747910 h 1108128"/>
                <a:gd name="connsiteX135" fmla="*/ 337567 w 1007389"/>
                <a:gd name="connsiteY135" fmla="*/ 736829 h 1108128"/>
                <a:gd name="connsiteX136" fmla="*/ 335552 w 1007389"/>
                <a:gd name="connsiteY136" fmla="*/ 729442 h 1108128"/>
                <a:gd name="connsiteX137" fmla="*/ 342940 w 1007389"/>
                <a:gd name="connsiteY137" fmla="*/ 727427 h 1108128"/>
                <a:gd name="connsiteX138" fmla="*/ 362080 w 1007389"/>
                <a:gd name="connsiteY138" fmla="*/ 738172 h 1108128"/>
                <a:gd name="connsiteX139" fmla="*/ 364095 w 1007389"/>
                <a:gd name="connsiteY139" fmla="*/ 745560 h 1108128"/>
                <a:gd name="connsiteX140" fmla="*/ 359394 w 1007389"/>
                <a:gd name="connsiteY140" fmla="*/ 748582 h 1108128"/>
                <a:gd name="connsiteX141" fmla="*/ 311375 w 1007389"/>
                <a:gd name="connsiteY141" fmla="*/ 721382 h 1108128"/>
                <a:gd name="connsiteX142" fmla="*/ 308689 w 1007389"/>
                <a:gd name="connsiteY142" fmla="*/ 720711 h 1108128"/>
                <a:gd name="connsiteX143" fmla="*/ 289548 w 1007389"/>
                <a:gd name="connsiteY143" fmla="*/ 709965 h 1108128"/>
                <a:gd name="connsiteX144" fmla="*/ 287534 w 1007389"/>
                <a:gd name="connsiteY144" fmla="*/ 702578 h 1108128"/>
                <a:gd name="connsiteX145" fmla="*/ 294921 w 1007389"/>
                <a:gd name="connsiteY145" fmla="*/ 700563 h 1108128"/>
                <a:gd name="connsiteX146" fmla="*/ 314062 w 1007389"/>
                <a:gd name="connsiteY146" fmla="*/ 711644 h 1108128"/>
                <a:gd name="connsiteX147" fmla="*/ 316076 w 1007389"/>
                <a:gd name="connsiteY147" fmla="*/ 719032 h 1108128"/>
                <a:gd name="connsiteX148" fmla="*/ 311375 w 1007389"/>
                <a:gd name="connsiteY148" fmla="*/ 721382 h 1108128"/>
                <a:gd name="connsiteX149" fmla="*/ 933271 w 1007389"/>
                <a:gd name="connsiteY149" fmla="*/ 700563 h 1108128"/>
                <a:gd name="connsiteX150" fmla="*/ 927898 w 1007389"/>
                <a:gd name="connsiteY150" fmla="*/ 695190 h 1108128"/>
                <a:gd name="connsiteX151" fmla="*/ 927898 w 1007389"/>
                <a:gd name="connsiteY151" fmla="*/ 673028 h 1108128"/>
                <a:gd name="connsiteX152" fmla="*/ 933271 w 1007389"/>
                <a:gd name="connsiteY152" fmla="*/ 667319 h 1108128"/>
                <a:gd name="connsiteX153" fmla="*/ 938979 w 1007389"/>
                <a:gd name="connsiteY153" fmla="*/ 673028 h 1108128"/>
                <a:gd name="connsiteX154" fmla="*/ 938979 w 1007389"/>
                <a:gd name="connsiteY154" fmla="*/ 695190 h 1108128"/>
                <a:gd name="connsiteX155" fmla="*/ 933271 w 1007389"/>
                <a:gd name="connsiteY155" fmla="*/ 700563 h 1108128"/>
                <a:gd name="connsiteX156" fmla="*/ 263020 w 1007389"/>
                <a:gd name="connsiteY156" fmla="*/ 694183 h 1108128"/>
                <a:gd name="connsiteX157" fmla="*/ 260334 w 1007389"/>
                <a:gd name="connsiteY157" fmla="*/ 693512 h 1108128"/>
                <a:gd name="connsiteX158" fmla="*/ 241193 w 1007389"/>
                <a:gd name="connsiteY158" fmla="*/ 682766 h 1108128"/>
                <a:gd name="connsiteX159" fmla="*/ 239179 w 1007389"/>
                <a:gd name="connsiteY159" fmla="*/ 675378 h 1108128"/>
                <a:gd name="connsiteX160" fmla="*/ 246566 w 1007389"/>
                <a:gd name="connsiteY160" fmla="*/ 673364 h 1108128"/>
                <a:gd name="connsiteX161" fmla="*/ 265707 w 1007389"/>
                <a:gd name="connsiteY161" fmla="*/ 684109 h 1108128"/>
                <a:gd name="connsiteX162" fmla="*/ 267722 w 1007389"/>
                <a:gd name="connsiteY162" fmla="*/ 691496 h 1108128"/>
                <a:gd name="connsiteX163" fmla="*/ 263020 w 1007389"/>
                <a:gd name="connsiteY163" fmla="*/ 694183 h 1108128"/>
                <a:gd name="connsiteX164" fmla="*/ 215001 w 1007389"/>
                <a:gd name="connsiteY164" fmla="*/ 666983 h 1108128"/>
                <a:gd name="connsiteX165" fmla="*/ 212315 w 1007389"/>
                <a:gd name="connsiteY165" fmla="*/ 666312 h 1108128"/>
                <a:gd name="connsiteX166" fmla="*/ 193175 w 1007389"/>
                <a:gd name="connsiteY166" fmla="*/ 655566 h 1108128"/>
                <a:gd name="connsiteX167" fmla="*/ 191160 w 1007389"/>
                <a:gd name="connsiteY167" fmla="*/ 648179 h 1108128"/>
                <a:gd name="connsiteX168" fmla="*/ 198548 w 1007389"/>
                <a:gd name="connsiteY168" fmla="*/ 646164 h 1108128"/>
                <a:gd name="connsiteX169" fmla="*/ 217688 w 1007389"/>
                <a:gd name="connsiteY169" fmla="*/ 656909 h 1108128"/>
                <a:gd name="connsiteX170" fmla="*/ 219703 w 1007389"/>
                <a:gd name="connsiteY170" fmla="*/ 664297 h 1108128"/>
                <a:gd name="connsiteX171" fmla="*/ 215001 w 1007389"/>
                <a:gd name="connsiteY171" fmla="*/ 666983 h 1108128"/>
                <a:gd name="connsiteX172" fmla="*/ 933271 w 1007389"/>
                <a:gd name="connsiteY172" fmla="*/ 645157 h 1108128"/>
                <a:gd name="connsiteX173" fmla="*/ 927898 w 1007389"/>
                <a:gd name="connsiteY173" fmla="*/ 639448 h 1108128"/>
                <a:gd name="connsiteX174" fmla="*/ 927898 w 1007389"/>
                <a:gd name="connsiteY174" fmla="*/ 617286 h 1108128"/>
                <a:gd name="connsiteX175" fmla="*/ 933271 w 1007389"/>
                <a:gd name="connsiteY175" fmla="*/ 611913 h 1108128"/>
                <a:gd name="connsiteX176" fmla="*/ 938979 w 1007389"/>
                <a:gd name="connsiteY176" fmla="*/ 617286 h 1108128"/>
                <a:gd name="connsiteX177" fmla="*/ 938979 w 1007389"/>
                <a:gd name="connsiteY177" fmla="*/ 639448 h 1108128"/>
                <a:gd name="connsiteX178" fmla="*/ 933271 w 1007389"/>
                <a:gd name="connsiteY178" fmla="*/ 645157 h 1108128"/>
                <a:gd name="connsiteX179" fmla="*/ 166647 w 1007389"/>
                <a:gd name="connsiteY179" fmla="*/ 639784 h 1108128"/>
                <a:gd name="connsiteX180" fmla="*/ 163961 w 1007389"/>
                <a:gd name="connsiteY180" fmla="*/ 639112 h 1108128"/>
                <a:gd name="connsiteX181" fmla="*/ 144820 w 1007389"/>
                <a:gd name="connsiteY181" fmla="*/ 628367 h 1108128"/>
                <a:gd name="connsiteX182" fmla="*/ 142805 w 1007389"/>
                <a:gd name="connsiteY182" fmla="*/ 620979 h 1108128"/>
                <a:gd name="connsiteX183" fmla="*/ 150193 w 1007389"/>
                <a:gd name="connsiteY183" fmla="*/ 618965 h 1108128"/>
                <a:gd name="connsiteX184" fmla="*/ 169334 w 1007389"/>
                <a:gd name="connsiteY184" fmla="*/ 629710 h 1108128"/>
                <a:gd name="connsiteX185" fmla="*/ 171348 w 1007389"/>
                <a:gd name="connsiteY185" fmla="*/ 637097 h 1108128"/>
                <a:gd name="connsiteX186" fmla="*/ 166647 w 1007389"/>
                <a:gd name="connsiteY186" fmla="*/ 639784 h 1108128"/>
                <a:gd name="connsiteX187" fmla="*/ 118964 w 1007389"/>
                <a:gd name="connsiteY187" fmla="*/ 612248 h 1108128"/>
                <a:gd name="connsiteX188" fmla="*/ 115606 w 1007389"/>
                <a:gd name="connsiteY188" fmla="*/ 611241 h 1108128"/>
                <a:gd name="connsiteX189" fmla="*/ 99151 w 1007389"/>
                <a:gd name="connsiteY189" fmla="*/ 593780 h 1108128"/>
                <a:gd name="connsiteX190" fmla="*/ 100831 w 1007389"/>
                <a:gd name="connsiteY190" fmla="*/ 586056 h 1108128"/>
                <a:gd name="connsiteX191" fmla="*/ 108554 w 1007389"/>
                <a:gd name="connsiteY191" fmla="*/ 587735 h 1108128"/>
                <a:gd name="connsiteX192" fmla="*/ 122321 w 1007389"/>
                <a:gd name="connsiteY192" fmla="*/ 602175 h 1108128"/>
                <a:gd name="connsiteX193" fmla="*/ 123665 w 1007389"/>
                <a:gd name="connsiteY193" fmla="*/ 609898 h 1108128"/>
                <a:gd name="connsiteX194" fmla="*/ 118964 w 1007389"/>
                <a:gd name="connsiteY194" fmla="*/ 612248 h 1108128"/>
                <a:gd name="connsiteX195" fmla="*/ 933271 w 1007389"/>
                <a:gd name="connsiteY195" fmla="*/ 589750 h 1108128"/>
                <a:gd name="connsiteX196" fmla="*/ 927898 w 1007389"/>
                <a:gd name="connsiteY196" fmla="*/ 584042 h 1108128"/>
                <a:gd name="connsiteX197" fmla="*/ 927898 w 1007389"/>
                <a:gd name="connsiteY197" fmla="*/ 561879 h 1108128"/>
                <a:gd name="connsiteX198" fmla="*/ 933271 w 1007389"/>
                <a:gd name="connsiteY198" fmla="*/ 556170 h 1108128"/>
                <a:gd name="connsiteX199" fmla="*/ 938979 w 1007389"/>
                <a:gd name="connsiteY199" fmla="*/ 561879 h 1108128"/>
                <a:gd name="connsiteX200" fmla="*/ 938979 w 1007389"/>
                <a:gd name="connsiteY200" fmla="*/ 584042 h 1108128"/>
                <a:gd name="connsiteX201" fmla="*/ 933271 w 1007389"/>
                <a:gd name="connsiteY201" fmla="*/ 589750 h 1108128"/>
                <a:gd name="connsiteX202" fmla="*/ 94451 w 1007389"/>
                <a:gd name="connsiteY202" fmla="*/ 564901 h 1108128"/>
                <a:gd name="connsiteX203" fmla="*/ 88742 w 1007389"/>
                <a:gd name="connsiteY203" fmla="*/ 559529 h 1108128"/>
                <a:gd name="connsiteX204" fmla="*/ 88742 w 1007389"/>
                <a:gd name="connsiteY204" fmla="*/ 537366 h 1108128"/>
                <a:gd name="connsiteX205" fmla="*/ 94451 w 1007389"/>
                <a:gd name="connsiteY205" fmla="*/ 531993 h 1108128"/>
                <a:gd name="connsiteX206" fmla="*/ 100160 w 1007389"/>
                <a:gd name="connsiteY206" fmla="*/ 537366 h 1108128"/>
                <a:gd name="connsiteX207" fmla="*/ 100160 w 1007389"/>
                <a:gd name="connsiteY207" fmla="*/ 559193 h 1108128"/>
                <a:gd name="connsiteX208" fmla="*/ 94451 w 1007389"/>
                <a:gd name="connsiteY208" fmla="*/ 564901 h 1108128"/>
                <a:gd name="connsiteX209" fmla="*/ 94451 w 1007389"/>
                <a:gd name="connsiteY209" fmla="*/ 509495 h 1108128"/>
                <a:gd name="connsiteX210" fmla="*/ 88742 w 1007389"/>
                <a:gd name="connsiteY210" fmla="*/ 504122 h 1108128"/>
                <a:gd name="connsiteX211" fmla="*/ 88742 w 1007389"/>
                <a:gd name="connsiteY211" fmla="*/ 481960 h 1108128"/>
                <a:gd name="connsiteX212" fmla="*/ 94451 w 1007389"/>
                <a:gd name="connsiteY212" fmla="*/ 476251 h 1108128"/>
                <a:gd name="connsiteX213" fmla="*/ 100160 w 1007389"/>
                <a:gd name="connsiteY213" fmla="*/ 481960 h 1108128"/>
                <a:gd name="connsiteX214" fmla="*/ 100160 w 1007389"/>
                <a:gd name="connsiteY214" fmla="*/ 504122 h 1108128"/>
                <a:gd name="connsiteX215" fmla="*/ 94451 w 1007389"/>
                <a:gd name="connsiteY215" fmla="*/ 509495 h 1108128"/>
                <a:gd name="connsiteX216" fmla="*/ 94451 w 1007389"/>
                <a:gd name="connsiteY216" fmla="*/ 454424 h 1108128"/>
                <a:gd name="connsiteX217" fmla="*/ 88742 w 1007389"/>
                <a:gd name="connsiteY217" fmla="*/ 448716 h 1108128"/>
                <a:gd name="connsiteX218" fmla="*/ 88742 w 1007389"/>
                <a:gd name="connsiteY218" fmla="*/ 426553 h 1108128"/>
                <a:gd name="connsiteX219" fmla="*/ 94451 w 1007389"/>
                <a:gd name="connsiteY219" fmla="*/ 421180 h 1108128"/>
                <a:gd name="connsiteX220" fmla="*/ 100160 w 1007389"/>
                <a:gd name="connsiteY220" fmla="*/ 426553 h 1108128"/>
                <a:gd name="connsiteX221" fmla="*/ 100160 w 1007389"/>
                <a:gd name="connsiteY221" fmla="*/ 448716 h 1108128"/>
                <a:gd name="connsiteX222" fmla="*/ 94451 w 1007389"/>
                <a:gd name="connsiteY222" fmla="*/ 454424 h 1108128"/>
                <a:gd name="connsiteX223" fmla="*/ 94451 w 1007389"/>
                <a:gd name="connsiteY223" fmla="*/ 399018 h 1108128"/>
                <a:gd name="connsiteX224" fmla="*/ 88742 w 1007389"/>
                <a:gd name="connsiteY224" fmla="*/ 393309 h 1108128"/>
                <a:gd name="connsiteX225" fmla="*/ 88742 w 1007389"/>
                <a:gd name="connsiteY225" fmla="*/ 371147 h 1108128"/>
                <a:gd name="connsiteX226" fmla="*/ 94451 w 1007389"/>
                <a:gd name="connsiteY226" fmla="*/ 365438 h 1108128"/>
                <a:gd name="connsiteX227" fmla="*/ 100160 w 1007389"/>
                <a:gd name="connsiteY227" fmla="*/ 371147 h 1108128"/>
                <a:gd name="connsiteX228" fmla="*/ 100160 w 1007389"/>
                <a:gd name="connsiteY228" fmla="*/ 393309 h 1108128"/>
                <a:gd name="connsiteX229" fmla="*/ 94451 w 1007389"/>
                <a:gd name="connsiteY229" fmla="*/ 399018 h 1108128"/>
                <a:gd name="connsiteX230" fmla="*/ 94451 w 1007389"/>
                <a:gd name="connsiteY230" fmla="*/ 343611 h 1108128"/>
                <a:gd name="connsiteX231" fmla="*/ 88742 w 1007389"/>
                <a:gd name="connsiteY231" fmla="*/ 337903 h 1108128"/>
                <a:gd name="connsiteX232" fmla="*/ 88742 w 1007389"/>
                <a:gd name="connsiteY232" fmla="*/ 315740 h 1108128"/>
                <a:gd name="connsiteX233" fmla="*/ 94451 w 1007389"/>
                <a:gd name="connsiteY233" fmla="*/ 310368 h 1108128"/>
                <a:gd name="connsiteX234" fmla="*/ 100160 w 1007389"/>
                <a:gd name="connsiteY234" fmla="*/ 315740 h 1108128"/>
                <a:gd name="connsiteX235" fmla="*/ 100160 w 1007389"/>
                <a:gd name="connsiteY235" fmla="*/ 337903 h 1108128"/>
                <a:gd name="connsiteX236" fmla="*/ 94451 w 1007389"/>
                <a:gd name="connsiteY236" fmla="*/ 343611 h 1108128"/>
                <a:gd name="connsiteX237" fmla="*/ 94451 w 1007389"/>
                <a:gd name="connsiteY237" fmla="*/ 288205 h 1108128"/>
                <a:gd name="connsiteX238" fmla="*/ 88742 w 1007389"/>
                <a:gd name="connsiteY238" fmla="*/ 282832 h 1108128"/>
                <a:gd name="connsiteX239" fmla="*/ 88742 w 1007389"/>
                <a:gd name="connsiteY239" fmla="*/ 260670 h 1108128"/>
                <a:gd name="connsiteX240" fmla="*/ 94451 w 1007389"/>
                <a:gd name="connsiteY240" fmla="*/ 254961 h 1108128"/>
                <a:gd name="connsiteX241" fmla="*/ 100160 w 1007389"/>
                <a:gd name="connsiteY241" fmla="*/ 260670 h 1108128"/>
                <a:gd name="connsiteX242" fmla="*/ 100160 w 1007389"/>
                <a:gd name="connsiteY242" fmla="*/ 282832 h 1108128"/>
                <a:gd name="connsiteX243" fmla="*/ 94451 w 1007389"/>
                <a:gd name="connsiteY243" fmla="*/ 288205 h 1108128"/>
                <a:gd name="connsiteX244" fmla="*/ 94451 w 1007389"/>
                <a:gd name="connsiteY244" fmla="*/ 233134 h 1108128"/>
                <a:gd name="connsiteX245" fmla="*/ 88742 w 1007389"/>
                <a:gd name="connsiteY245" fmla="*/ 227426 h 1108128"/>
                <a:gd name="connsiteX246" fmla="*/ 88742 w 1007389"/>
                <a:gd name="connsiteY246" fmla="*/ 205263 h 1108128"/>
                <a:gd name="connsiteX247" fmla="*/ 94451 w 1007389"/>
                <a:gd name="connsiteY247" fmla="*/ 199890 h 1108128"/>
                <a:gd name="connsiteX248" fmla="*/ 100160 w 1007389"/>
                <a:gd name="connsiteY248" fmla="*/ 205263 h 1108128"/>
                <a:gd name="connsiteX249" fmla="*/ 100160 w 1007389"/>
                <a:gd name="connsiteY249" fmla="*/ 227426 h 1108128"/>
                <a:gd name="connsiteX250" fmla="*/ 94451 w 1007389"/>
                <a:gd name="connsiteY250" fmla="*/ 233134 h 1108128"/>
                <a:gd name="connsiteX251" fmla="*/ 94451 w 1007389"/>
                <a:gd name="connsiteY251" fmla="*/ 177728 h 1108128"/>
                <a:gd name="connsiteX252" fmla="*/ 88742 w 1007389"/>
                <a:gd name="connsiteY252" fmla="*/ 172355 h 1108128"/>
                <a:gd name="connsiteX253" fmla="*/ 88742 w 1007389"/>
                <a:gd name="connsiteY253" fmla="*/ 150192 h 1108128"/>
                <a:gd name="connsiteX254" fmla="*/ 94451 w 1007389"/>
                <a:gd name="connsiteY254" fmla="*/ 144484 h 1108128"/>
                <a:gd name="connsiteX255" fmla="*/ 100160 w 1007389"/>
                <a:gd name="connsiteY255" fmla="*/ 150192 h 1108128"/>
                <a:gd name="connsiteX256" fmla="*/ 100160 w 1007389"/>
                <a:gd name="connsiteY256" fmla="*/ 172355 h 1108128"/>
                <a:gd name="connsiteX257" fmla="*/ 94451 w 1007389"/>
                <a:gd name="connsiteY257" fmla="*/ 177728 h 1108128"/>
                <a:gd name="connsiteX258" fmla="*/ 94451 w 1007389"/>
                <a:gd name="connsiteY258" fmla="*/ 122321 h 1108128"/>
                <a:gd name="connsiteX259" fmla="*/ 88742 w 1007389"/>
                <a:gd name="connsiteY259" fmla="*/ 116613 h 1108128"/>
                <a:gd name="connsiteX260" fmla="*/ 88742 w 1007389"/>
                <a:gd name="connsiteY260" fmla="*/ 94450 h 1108128"/>
                <a:gd name="connsiteX261" fmla="*/ 94451 w 1007389"/>
                <a:gd name="connsiteY261" fmla="*/ 88742 h 1108128"/>
                <a:gd name="connsiteX262" fmla="*/ 100160 w 1007389"/>
                <a:gd name="connsiteY262" fmla="*/ 94450 h 1108128"/>
                <a:gd name="connsiteX263" fmla="*/ 100160 w 1007389"/>
                <a:gd name="connsiteY263" fmla="*/ 116613 h 1108128"/>
                <a:gd name="connsiteX264" fmla="*/ 94451 w 1007389"/>
                <a:gd name="connsiteY264" fmla="*/ 122321 h 1108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1007389" h="1108128">
                  <a:moveTo>
                    <a:pt x="890289" y="1042068"/>
                  </a:moveTo>
                  <a:cubicBezTo>
                    <a:pt x="881894" y="1042068"/>
                    <a:pt x="874170" y="1040053"/>
                    <a:pt x="867119" y="1036360"/>
                  </a:cubicBezTo>
                  <a:cubicBezTo>
                    <a:pt x="864432" y="1035017"/>
                    <a:pt x="863425" y="1031658"/>
                    <a:pt x="864768" y="1028972"/>
                  </a:cubicBezTo>
                  <a:cubicBezTo>
                    <a:pt x="866111" y="1026286"/>
                    <a:pt x="869469" y="1025278"/>
                    <a:pt x="872156" y="1026622"/>
                  </a:cubicBezTo>
                  <a:cubicBezTo>
                    <a:pt x="877528" y="1029644"/>
                    <a:pt x="883573" y="1030987"/>
                    <a:pt x="889617" y="1030987"/>
                  </a:cubicBezTo>
                  <a:cubicBezTo>
                    <a:pt x="892639" y="1030987"/>
                    <a:pt x="895661" y="1033338"/>
                    <a:pt x="895661" y="1036360"/>
                  </a:cubicBezTo>
                  <a:cubicBezTo>
                    <a:pt x="895661" y="1039382"/>
                    <a:pt x="893982" y="1042068"/>
                    <a:pt x="890624" y="1042068"/>
                  </a:cubicBezTo>
                  <a:lnTo>
                    <a:pt x="890624" y="1036360"/>
                  </a:lnTo>
                  <a:lnTo>
                    <a:pt x="889953" y="1042068"/>
                  </a:lnTo>
                  <a:lnTo>
                    <a:pt x="890289" y="1042068"/>
                  </a:lnTo>
                  <a:close/>
                  <a:moveTo>
                    <a:pt x="920845" y="1028972"/>
                  </a:moveTo>
                  <a:cubicBezTo>
                    <a:pt x="919503" y="1028972"/>
                    <a:pt x="918160" y="1028300"/>
                    <a:pt x="916816" y="1027293"/>
                  </a:cubicBezTo>
                  <a:cubicBezTo>
                    <a:pt x="914801" y="1024943"/>
                    <a:pt x="914801" y="1021584"/>
                    <a:pt x="916816" y="1019570"/>
                  </a:cubicBezTo>
                  <a:cubicBezTo>
                    <a:pt x="921182" y="1014869"/>
                    <a:pt x="924540" y="1009496"/>
                    <a:pt x="926218" y="1003116"/>
                  </a:cubicBezTo>
                  <a:cubicBezTo>
                    <a:pt x="926891" y="1000094"/>
                    <a:pt x="929913" y="998414"/>
                    <a:pt x="932935" y="999086"/>
                  </a:cubicBezTo>
                  <a:cubicBezTo>
                    <a:pt x="935957" y="999758"/>
                    <a:pt x="937635" y="1002780"/>
                    <a:pt x="936964" y="1005802"/>
                  </a:cubicBezTo>
                  <a:cubicBezTo>
                    <a:pt x="934949" y="1013861"/>
                    <a:pt x="930584" y="1021249"/>
                    <a:pt x="924540" y="1027293"/>
                  </a:cubicBezTo>
                  <a:cubicBezTo>
                    <a:pt x="923869" y="1028300"/>
                    <a:pt x="922189" y="1028972"/>
                    <a:pt x="920845" y="1028972"/>
                  </a:cubicBezTo>
                  <a:close/>
                  <a:moveTo>
                    <a:pt x="840927" y="1020913"/>
                  </a:moveTo>
                  <a:cubicBezTo>
                    <a:pt x="839919" y="1020913"/>
                    <a:pt x="838912" y="1020577"/>
                    <a:pt x="838240" y="1020242"/>
                  </a:cubicBezTo>
                  <a:lnTo>
                    <a:pt x="819099" y="1009496"/>
                  </a:lnTo>
                  <a:cubicBezTo>
                    <a:pt x="816413" y="1008153"/>
                    <a:pt x="815406" y="1004795"/>
                    <a:pt x="817084" y="1002108"/>
                  </a:cubicBezTo>
                  <a:cubicBezTo>
                    <a:pt x="818764" y="999422"/>
                    <a:pt x="822122" y="998414"/>
                    <a:pt x="824472" y="1000094"/>
                  </a:cubicBezTo>
                  <a:lnTo>
                    <a:pt x="843613" y="1010839"/>
                  </a:lnTo>
                  <a:cubicBezTo>
                    <a:pt x="846299" y="1012182"/>
                    <a:pt x="847307" y="1015540"/>
                    <a:pt x="845627" y="1018227"/>
                  </a:cubicBezTo>
                  <a:cubicBezTo>
                    <a:pt x="844956" y="1019570"/>
                    <a:pt x="842941" y="1020913"/>
                    <a:pt x="840927" y="1020913"/>
                  </a:cubicBezTo>
                  <a:close/>
                  <a:moveTo>
                    <a:pt x="792907" y="993713"/>
                  </a:moveTo>
                  <a:cubicBezTo>
                    <a:pt x="791900" y="993713"/>
                    <a:pt x="790892" y="993378"/>
                    <a:pt x="790221" y="993042"/>
                  </a:cubicBezTo>
                  <a:lnTo>
                    <a:pt x="771080" y="982296"/>
                  </a:lnTo>
                  <a:cubicBezTo>
                    <a:pt x="768395" y="980953"/>
                    <a:pt x="767387" y="977595"/>
                    <a:pt x="769066" y="974909"/>
                  </a:cubicBezTo>
                  <a:cubicBezTo>
                    <a:pt x="770744" y="972222"/>
                    <a:pt x="774103" y="971215"/>
                    <a:pt x="776453" y="972894"/>
                  </a:cubicBezTo>
                  <a:lnTo>
                    <a:pt x="795594" y="983640"/>
                  </a:lnTo>
                  <a:cubicBezTo>
                    <a:pt x="798280" y="984983"/>
                    <a:pt x="799287" y="988341"/>
                    <a:pt x="797609" y="991027"/>
                  </a:cubicBezTo>
                  <a:cubicBezTo>
                    <a:pt x="796601" y="992370"/>
                    <a:pt x="794922" y="993713"/>
                    <a:pt x="792907" y="993713"/>
                  </a:cubicBezTo>
                  <a:close/>
                  <a:moveTo>
                    <a:pt x="933271" y="976923"/>
                  </a:moveTo>
                  <a:cubicBezTo>
                    <a:pt x="930248" y="976923"/>
                    <a:pt x="927898" y="974573"/>
                    <a:pt x="927898" y="971215"/>
                  </a:cubicBezTo>
                  <a:lnTo>
                    <a:pt x="927898" y="949053"/>
                  </a:lnTo>
                  <a:cubicBezTo>
                    <a:pt x="927898" y="946030"/>
                    <a:pt x="930248" y="943680"/>
                    <a:pt x="933271" y="943680"/>
                  </a:cubicBezTo>
                  <a:cubicBezTo>
                    <a:pt x="936293" y="943680"/>
                    <a:pt x="938979" y="946030"/>
                    <a:pt x="938979" y="949053"/>
                  </a:cubicBezTo>
                  <a:lnTo>
                    <a:pt x="938979" y="971215"/>
                  </a:lnTo>
                  <a:cubicBezTo>
                    <a:pt x="938643" y="974573"/>
                    <a:pt x="936293" y="976923"/>
                    <a:pt x="933271" y="976923"/>
                  </a:cubicBezTo>
                  <a:close/>
                  <a:moveTo>
                    <a:pt x="744552" y="966514"/>
                  </a:moveTo>
                  <a:cubicBezTo>
                    <a:pt x="743545" y="966514"/>
                    <a:pt x="742538" y="966178"/>
                    <a:pt x="741866" y="965843"/>
                  </a:cubicBezTo>
                  <a:lnTo>
                    <a:pt x="722726" y="955097"/>
                  </a:lnTo>
                  <a:cubicBezTo>
                    <a:pt x="720040" y="953754"/>
                    <a:pt x="719032" y="950396"/>
                    <a:pt x="720711" y="947709"/>
                  </a:cubicBezTo>
                  <a:cubicBezTo>
                    <a:pt x="722054" y="945023"/>
                    <a:pt x="725748" y="944016"/>
                    <a:pt x="728099" y="945695"/>
                  </a:cubicBezTo>
                  <a:lnTo>
                    <a:pt x="747239" y="956440"/>
                  </a:lnTo>
                  <a:cubicBezTo>
                    <a:pt x="749925" y="957783"/>
                    <a:pt x="750932" y="961141"/>
                    <a:pt x="749254" y="963827"/>
                  </a:cubicBezTo>
                  <a:cubicBezTo>
                    <a:pt x="748583" y="965171"/>
                    <a:pt x="746568" y="966514"/>
                    <a:pt x="744552" y="966514"/>
                  </a:cubicBezTo>
                  <a:close/>
                  <a:moveTo>
                    <a:pt x="696534" y="938979"/>
                  </a:moveTo>
                  <a:cubicBezTo>
                    <a:pt x="695526" y="938979"/>
                    <a:pt x="694519" y="938643"/>
                    <a:pt x="693848" y="938307"/>
                  </a:cubicBezTo>
                  <a:lnTo>
                    <a:pt x="674707" y="927561"/>
                  </a:lnTo>
                  <a:cubicBezTo>
                    <a:pt x="672021" y="926218"/>
                    <a:pt x="671014" y="922860"/>
                    <a:pt x="672692" y="920174"/>
                  </a:cubicBezTo>
                  <a:cubicBezTo>
                    <a:pt x="674036" y="917488"/>
                    <a:pt x="677729" y="916481"/>
                    <a:pt x="680080" y="918159"/>
                  </a:cubicBezTo>
                  <a:lnTo>
                    <a:pt x="699221" y="928905"/>
                  </a:lnTo>
                  <a:cubicBezTo>
                    <a:pt x="701906" y="930248"/>
                    <a:pt x="702914" y="933606"/>
                    <a:pt x="701235" y="936292"/>
                  </a:cubicBezTo>
                  <a:cubicBezTo>
                    <a:pt x="700228" y="937971"/>
                    <a:pt x="698548" y="938979"/>
                    <a:pt x="696534" y="938979"/>
                  </a:cubicBezTo>
                  <a:close/>
                  <a:moveTo>
                    <a:pt x="933271" y="921517"/>
                  </a:moveTo>
                  <a:cubicBezTo>
                    <a:pt x="930248" y="921517"/>
                    <a:pt x="927898" y="919166"/>
                    <a:pt x="927898" y="916144"/>
                  </a:cubicBezTo>
                  <a:lnTo>
                    <a:pt x="927898" y="893982"/>
                  </a:lnTo>
                  <a:cubicBezTo>
                    <a:pt x="927898" y="890960"/>
                    <a:pt x="930248" y="888273"/>
                    <a:pt x="933271" y="888273"/>
                  </a:cubicBezTo>
                  <a:cubicBezTo>
                    <a:pt x="936293" y="888273"/>
                    <a:pt x="938979" y="890624"/>
                    <a:pt x="938979" y="893982"/>
                  </a:cubicBezTo>
                  <a:lnTo>
                    <a:pt x="938979" y="916144"/>
                  </a:lnTo>
                  <a:cubicBezTo>
                    <a:pt x="938643" y="919166"/>
                    <a:pt x="936293" y="921517"/>
                    <a:pt x="933271" y="921517"/>
                  </a:cubicBezTo>
                  <a:close/>
                  <a:moveTo>
                    <a:pt x="648515" y="911779"/>
                  </a:moveTo>
                  <a:cubicBezTo>
                    <a:pt x="647508" y="911779"/>
                    <a:pt x="646836" y="911443"/>
                    <a:pt x="645829" y="911108"/>
                  </a:cubicBezTo>
                  <a:lnTo>
                    <a:pt x="626688" y="900362"/>
                  </a:lnTo>
                  <a:cubicBezTo>
                    <a:pt x="624001" y="899019"/>
                    <a:pt x="622994" y="895661"/>
                    <a:pt x="624674" y="892974"/>
                  </a:cubicBezTo>
                  <a:cubicBezTo>
                    <a:pt x="626016" y="890288"/>
                    <a:pt x="629710" y="889281"/>
                    <a:pt x="632061" y="890960"/>
                  </a:cubicBezTo>
                  <a:lnTo>
                    <a:pt x="651201" y="901705"/>
                  </a:lnTo>
                  <a:cubicBezTo>
                    <a:pt x="653888" y="903048"/>
                    <a:pt x="654895" y="906407"/>
                    <a:pt x="653216" y="909093"/>
                  </a:cubicBezTo>
                  <a:cubicBezTo>
                    <a:pt x="652208" y="910772"/>
                    <a:pt x="650193" y="911779"/>
                    <a:pt x="648515" y="911779"/>
                  </a:cubicBezTo>
                  <a:close/>
                  <a:moveTo>
                    <a:pt x="600160" y="884579"/>
                  </a:moveTo>
                  <a:cubicBezTo>
                    <a:pt x="599153" y="884579"/>
                    <a:pt x="598145" y="884244"/>
                    <a:pt x="597474" y="883908"/>
                  </a:cubicBezTo>
                  <a:lnTo>
                    <a:pt x="578334" y="873162"/>
                  </a:lnTo>
                  <a:cubicBezTo>
                    <a:pt x="575647" y="871819"/>
                    <a:pt x="574639" y="868461"/>
                    <a:pt x="576319" y="865775"/>
                  </a:cubicBezTo>
                  <a:cubicBezTo>
                    <a:pt x="577997" y="863088"/>
                    <a:pt x="581356" y="862081"/>
                    <a:pt x="583706" y="863760"/>
                  </a:cubicBezTo>
                  <a:lnTo>
                    <a:pt x="602846" y="874506"/>
                  </a:lnTo>
                  <a:cubicBezTo>
                    <a:pt x="605533" y="875849"/>
                    <a:pt x="606540" y="879207"/>
                    <a:pt x="604862" y="881893"/>
                  </a:cubicBezTo>
                  <a:cubicBezTo>
                    <a:pt x="604190" y="883572"/>
                    <a:pt x="602175" y="884579"/>
                    <a:pt x="600160" y="884579"/>
                  </a:cubicBezTo>
                  <a:close/>
                  <a:moveTo>
                    <a:pt x="933271" y="866447"/>
                  </a:moveTo>
                  <a:cubicBezTo>
                    <a:pt x="930248" y="866447"/>
                    <a:pt x="927898" y="864096"/>
                    <a:pt x="927898" y="860738"/>
                  </a:cubicBezTo>
                  <a:lnTo>
                    <a:pt x="927898" y="838575"/>
                  </a:lnTo>
                  <a:cubicBezTo>
                    <a:pt x="927898" y="835553"/>
                    <a:pt x="930248" y="832867"/>
                    <a:pt x="933271" y="832867"/>
                  </a:cubicBezTo>
                  <a:cubicBezTo>
                    <a:pt x="936293" y="832867"/>
                    <a:pt x="938979" y="835217"/>
                    <a:pt x="938979" y="838575"/>
                  </a:cubicBezTo>
                  <a:lnTo>
                    <a:pt x="938979" y="860738"/>
                  </a:lnTo>
                  <a:cubicBezTo>
                    <a:pt x="938643" y="863760"/>
                    <a:pt x="936293" y="866447"/>
                    <a:pt x="933271" y="866447"/>
                  </a:cubicBezTo>
                  <a:close/>
                  <a:moveTo>
                    <a:pt x="552141" y="857380"/>
                  </a:moveTo>
                  <a:cubicBezTo>
                    <a:pt x="551134" y="857380"/>
                    <a:pt x="550127" y="857044"/>
                    <a:pt x="549455" y="856709"/>
                  </a:cubicBezTo>
                  <a:lnTo>
                    <a:pt x="530315" y="845963"/>
                  </a:lnTo>
                  <a:cubicBezTo>
                    <a:pt x="527628" y="844620"/>
                    <a:pt x="526621" y="841262"/>
                    <a:pt x="528300" y="838575"/>
                  </a:cubicBezTo>
                  <a:cubicBezTo>
                    <a:pt x="529979" y="835889"/>
                    <a:pt x="533337" y="834882"/>
                    <a:pt x="535687" y="836561"/>
                  </a:cubicBezTo>
                  <a:lnTo>
                    <a:pt x="554827" y="847306"/>
                  </a:lnTo>
                  <a:cubicBezTo>
                    <a:pt x="557514" y="848649"/>
                    <a:pt x="558522" y="852007"/>
                    <a:pt x="556842" y="854694"/>
                  </a:cubicBezTo>
                  <a:cubicBezTo>
                    <a:pt x="555835" y="856373"/>
                    <a:pt x="554156" y="857380"/>
                    <a:pt x="552141" y="857380"/>
                  </a:cubicBezTo>
                  <a:close/>
                  <a:moveTo>
                    <a:pt x="503787" y="830181"/>
                  </a:moveTo>
                  <a:cubicBezTo>
                    <a:pt x="502779" y="830181"/>
                    <a:pt x="501772" y="829845"/>
                    <a:pt x="501100" y="829509"/>
                  </a:cubicBezTo>
                  <a:lnTo>
                    <a:pt x="481960" y="818427"/>
                  </a:lnTo>
                  <a:cubicBezTo>
                    <a:pt x="479273" y="817084"/>
                    <a:pt x="478266" y="813726"/>
                    <a:pt x="479945" y="811040"/>
                  </a:cubicBezTo>
                  <a:cubicBezTo>
                    <a:pt x="481624" y="808354"/>
                    <a:pt x="484982" y="807347"/>
                    <a:pt x="487333" y="809025"/>
                  </a:cubicBezTo>
                  <a:lnTo>
                    <a:pt x="506473" y="820107"/>
                  </a:lnTo>
                  <a:cubicBezTo>
                    <a:pt x="509160" y="821450"/>
                    <a:pt x="510167" y="824808"/>
                    <a:pt x="508487" y="827494"/>
                  </a:cubicBezTo>
                  <a:cubicBezTo>
                    <a:pt x="507816" y="829173"/>
                    <a:pt x="505801" y="830181"/>
                    <a:pt x="503787" y="830181"/>
                  </a:cubicBezTo>
                  <a:close/>
                  <a:moveTo>
                    <a:pt x="933271" y="811040"/>
                  </a:moveTo>
                  <a:cubicBezTo>
                    <a:pt x="930248" y="811040"/>
                    <a:pt x="927898" y="808690"/>
                    <a:pt x="927898" y="805668"/>
                  </a:cubicBezTo>
                  <a:lnTo>
                    <a:pt x="927898" y="783505"/>
                  </a:lnTo>
                  <a:cubicBezTo>
                    <a:pt x="927898" y="780483"/>
                    <a:pt x="930248" y="777796"/>
                    <a:pt x="933271" y="777796"/>
                  </a:cubicBezTo>
                  <a:cubicBezTo>
                    <a:pt x="936293" y="777796"/>
                    <a:pt x="938979" y="780147"/>
                    <a:pt x="938979" y="783505"/>
                  </a:cubicBezTo>
                  <a:lnTo>
                    <a:pt x="938979" y="805668"/>
                  </a:lnTo>
                  <a:cubicBezTo>
                    <a:pt x="938643" y="808690"/>
                    <a:pt x="936293" y="811040"/>
                    <a:pt x="933271" y="811040"/>
                  </a:cubicBezTo>
                  <a:close/>
                  <a:moveTo>
                    <a:pt x="455768" y="802981"/>
                  </a:moveTo>
                  <a:cubicBezTo>
                    <a:pt x="454761" y="802981"/>
                    <a:pt x="454088" y="802645"/>
                    <a:pt x="453081" y="802309"/>
                  </a:cubicBezTo>
                  <a:lnTo>
                    <a:pt x="433940" y="791564"/>
                  </a:lnTo>
                  <a:cubicBezTo>
                    <a:pt x="431254" y="790221"/>
                    <a:pt x="430247" y="786863"/>
                    <a:pt x="431926" y="784177"/>
                  </a:cubicBezTo>
                  <a:cubicBezTo>
                    <a:pt x="433605" y="781490"/>
                    <a:pt x="436963" y="780483"/>
                    <a:pt x="439313" y="782162"/>
                  </a:cubicBezTo>
                  <a:lnTo>
                    <a:pt x="458454" y="792907"/>
                  </a:lnTo>
                  <a:cubicBezTo>
                    <a:pt x="461141" y="794251"/>
                    <a:pt x="462148" y="797608"/>
                    <a:pt x="460469" y="800295"/>
                  </a:cubicBezTo>
                  <a:cubicBezTo>
                    <a:pt x="459461" y="801974"/>
                    <a:pt x="457783" y="802981"/>
                    <a:pt x="455768" y="802981"/>
                  </a:cubicBezTo>
                  <a:close/>
                  <a:moveTo>
                    <a:pt x="407413" y="775782"/>
                  </a:moveTo>
                  <a:cubicBezTo>
                    <a:pt x="406406" y="775782"/>
                    <a:pt x="405399" y="775446"/>
                    <a:pt x="404726" y="775110"/>
                  </a:cubicBezTo>
                  <a:lnTo>
                    <a:pt x="385587" y="764365"/>
                  </a:lnTo>
                  <a:cubicBezTo>
                    <a:pt x="382900" y="763021"/>
                    <a:pt x="381892" y="759663"/>
                    <a:pt x="383571" y="756977"/>
                  </a:cubicBezTo>
                  <a:cubicBezTo>
                    <a:pt x="384914" y="754291"/>
                    <a:pt x="388609" y="753283"/>
                    <a:pt x="390958" y="754962"/>
                  </a:cubicBezTo>
                  <a:lnTo>
                    <a:pt x="410099" y="765708"/>
                  </a:lnTo>
                  <a:cubicBezTo>
                    <a:pt x="412786" y="767051"/>
                    <a:pt x="413793" y="770409"/>
                    <a:pt x="412114" y="773095"/>
                  </a:cubicBezTo>
                  <a:cubicBezTo>
                    <a:pt x="411443" y="774774"/>
                    <a:pt x="409428" y="775782"/>
                    <a:pt x="407413" y="775782"/>
                  </a:cubicBezTo>
                  <a:close/>
                  <a:moveTo>
                    <a:pt x="933271" y="755634"/>
                  </a:moveTo>
                  <a:cubicBezTo>
                    <a:pt x="930248" y="755634"/>
                    <a:pt x="927898" y="753283"/>
                    <a:pt x="927898" y="749925"/>
                  </a:cubicBezTo>
                  <a:lnTo>
                    <a:pt x="927898" y="727762"/>
                  </a:lnTo>
                  <a:cubicBezTo>
                    <a:pt x="927898" y="724740"/>
                    <a:pt x="930248" y="722054"/>
                    <a:pt x="933271" y="722054"/>
                  </a:cubicBezTo>
                  <a:cubicBezTo>
                    <a:pt x="936293" y="722054"/>
                    <a:pt x="938979" y="724405"/>
                    <a:pt x="938979" y="727762"/>
                  </a:cubicBezTo>
                  <a:lnTo>
                    <a:pt x="938979" y="749925"/>
                  </a:lnTo>
                  <a:cubicBezTo>
                    <a:pt x="938643" y="753283"/>
                    <a:pt x="936293" y="755634"/>
                    <a:pt x="933271" y="755634"/>
                  </a:cubicBezTo>
                  <a:close/>
                  <a:moveTo>
                    <a:pt x="359394" y="748582"/>
                  </a:moveTo>
                  <a:cubicBezTo>
                    <a:pt x="358386" y="748582"/>
                    <a:pt x="357379" y="748246"/>
                    <a:pt x="356708" y="747910"/>
                  </a:cubicBezTo>
                  <a:lnTo>
                    <a:pt x="337567" y="736829"/>
                  </a:lnTo>
                  <a:cubicBezTo>
                    <a:pt x="334881" y="735486"/>
                    <a:pt x="333874" y="732128"/>
                    <a:pt x="335552" y="729442"/>
                  </a:cubicBezTo>
                  <a:cubicBezTo>
                    <a:pt x="337232" y="726755"/>
                    <a:pt x="340589" y="725748"/>
                    <a:pt x="342940" y="727427"/>
                  </a:cubicBezTo>
                  <a:lnTo>
                    <a:pt x="362080" y="738172"/>
                  </a:lnTo>
                  <a:cubicBezTo>
                    <a:pt x="364766" y="739516"/>
                    <a:pt x="365774" y="742873"/>
                    <a:pt x="364095" y="745560"/>
                  </a:cubicBezTo>
                  <a:cubicBezTo>
                    <a:pt x="363088" y="747575"/>
                    <a:pt x="361409" y="748582"/>
                    <a:pt x="359394" y="748582"/>
                  </a:cubicBezTo>
                  <a:close/>
                  <a:moveTo>
                    <a:pt x="311375" y="721382"/>
                  </a:moveTo>
                  <a:cubicBezTo>
                    <a:pt x="310367" y="721382"/>
                    <a:pt x="309360" y="721047"/>
                    <a:pt x="308689" y="720711"/>
                  </a:cubicBezTo>
                  <a:lnTo>
                    <a:pt x="289548" y="709965"/>
                  </a:lnTo>
                  <a:cubicBezTo>
                    <a:pt x="286862" y="708622"/>
                    <a:pt x="285855" y="705264"/>
                    <a:pt x="287534" y="702578"/>
                  </a:cubicBezTo>
                  <a:cubicBezTo>
                    <a:pt x="288877" y="699891"/>
                    <a:pt x="292570" y="698884"/>
                    <a:pt x="294921" y="700563"/>
                  </a:cubicBezTo>
                  <a:lnTo>
                    <a:pt x="314062" y="711644"/>
                  </a:lnTo>
                  <a:cubicBezTo>
                    <a:pt x="316748" y="712987"/>
                    <a:pt x="317755" y="716345"/>
                    <a:pt x="316076" y="719032"/>
                  </a:cubicBezTo>
                  <a:cubicBezTo>
                    <a:pt x="315069" y="720375"/>
                    <a:pt x="313054" y="721382"/>
                    <a:pt x="311375" y="721382"/>
                  </a:cubicBezTo>
                  <a:close/>
                  <a:moveTo>
                    <a:pt x="933271" y="700563"/>
                  </a:moveTo>
                  <a:cubicBezTo>
                    <a:pt x="930248" y="700563"/>
                    <a:pt x="927898" y="698213"/>
                    <a:pt x="927898" y="695190"/>
                  </a:cubicBezTo>
                  <a:lnTo>
                    <a:pt x="927898" y="673028"/>
                  </a:lnTo>
                  <a:cubicBezTo>
                    <a:pt x="927898" y="670005"/>
                    <a:pt x="930248" y="667319"/>
                    <a:pt x="933271" y="667319"/>
                  </a:cubicBezTo>
                  <a:cubicBezTo>
                    <a:pt x="936293" y="667319"/>
                    <a:pt x="938979" y="669670"/>
                    <a:pt x="938979" y="673028"/>
                  </a:cubicBezTo>
                  <a:lnTo>
                    <a:pt x="938979" y="695190"/>
                  </a:lnTo>
                  <a:cubicBezTo>
                    <a:pt x="938643" y="697877"/>
                    <a:pt x="936293" y="700563"/>
                    <a:pt x="933271" y="700563"/>
                  </a:cubicBezTo>
                  <a:close/>
                  <a:moveTo>
                    <a:pt x="263020" y="694183"/>
                  </a:moveTo>
                  <a:cubicBezTo>
                    <a:pt x="262013" y="694183"/>
                    <a:pt x="261005" y="693847"/>
                    <a:pt x="260334" y="693512"/>
                  </a:cubicBezTo>
                  <a:lnTo>
                    <a:pt x="241193" y="682766"/>
                  </a:lnTo>
                  <a:cubicBezTo>
                    <a:pt x="238508" y="681423"/>
                    <a:pt x="237500" y="678065"/>
                    <a:pt x="239179" y="675378"/>
                  </a:cubicBezTo>
                  <a:cubicBezTo>
                    <a:pt x="240857" y="672692"/>
                    <a:pt x="244216" y="671684"/>
                    <a:pt x="246566" y="673364"/>
                  </a:cubicBezTo>
                  <a:lnTo>
                    <a:pt x="265707" y="684109"/>
                  </a:lnTo>
                  <a:cubicBezTo>
                    <a:pt x="268393" y="685452"/>
                    <a:pt x="269400" y="688810"/>
                    <a:pt x="267722" y="691496"/>
                  </a:cubicBezTo>
                  <a:cubicBezTo>
                    <a:pt x="266714" y="693175"/>
                    <a:pt x="265035" y="694183"/>
                    <a:pt x="263020" y="694183"/>
                  </a:cubicBezTo>
                  <a:close/>
                  <a:moveTo>
                    <a:pt x="215001" y="666983"/>
                  </a:moveTo>
                  <a:cubicBezTo>
                    <a:pt x="213994" y="666983"/>
                    <a:pt x="212987" y="666648"/>
                    <a:pt x="212315" y="666312"/>
                  </a:cubicBezTo>
                  <a:lnTo>
                    <a:pt x="193175" y="655566"/>
                  </a:lnTo>
                  <a:cubicBezTo>
                    <a:pt x="190488" y="654223"/>
                    <a:pt x="189481" y="650865"/>
                    <a:pt x="191160" y="648179"/>
                  </a:cubicBezTo>
                  <a:cubicBezTo>
                    <a:pt x="192504" y="645492"/>
                    <a:pt x="196197" y="644485"/>
                    <a:pt x="198548" y="646164"/>
                  </a:cubicBezTo>
                  <a:lnTo>
                    <a:pt x="217688" y="656909"/>
                  </a:lnTo>
                  <a:cubicBezTo>
                    <a:pt x="220374" y="658253"/>
                    <a:pt x="221382" y="661610"/>
                    <a:pt x="219703" y="664297"/>
                  </a:cubicBezTo>
                  <a:cubicBezTo>
                    <a:pt x="218696" y="665976"/>
                    <a:pt x="217016" y="666983"/>
                    <a:pt x="215001" y="666983"/>
                  </a:cubicBezTo>
                  <a:close/>
                  <a:moveTo>
                    <a:pt x="933271" y="645157"/>
                  </a:moveTo>
                  <a:cubicBezTo>
                    <a:pt x="930248" y="645157"/>
                    <a:pt x="927898" y="642806"/>
                    <a:pt x="927898" y="639448"/>
                  </a:cubicBezTo>
                  <a:lnTo>
                    <a:pt x="927898" y="617286"/>
                  </a:lnTo>
                  <a:cubicBezTo>
                    <a:pt x="927898" y="614264"/>
                    <a:pt x="930248" y="611913"/>
                    <a:pt x="933271" y="611913"/>
                  </a:cubicBezTo>
                  <a:cubicBezTo>
                    <a:pt x="936293" y="611913"/>
                    <a:pt x="938979" y="614264"/>
                    <a:pt x="938979" y="617286"/>
                  </a:cubicBezTo>
                  <a:lnTo>
                    <a:pt x="938979" y="639448"/>
                  </a:lnTo>
                  <a:cubicBezTo>
                    <a:pt x="938643" y="642806"/>
                    <a:pt x="936293" y="645157"/>
                    <a:pt x="933271" y="645157"/>
                  </a:cubicBezTo>
                  <a:close/>
                  <a:moveTo>
                    <a:pt x="166647" y="639784"/>
                  </a:moveTo>
                  <a:cubicBezTo>
                    <a:pt x="165639" y="639784"/>
                    <a:pt x="164968" y="639448"/>
                    <a:pt x="163961" y="639112"/>
                  </a:cubicBezTo>
                  <a:lnTo>
                    <a:pt x="144820" y="628367"/>
                  </a:lnTo>
                  <a:cubicBezTo>
                    <a:pt x="142134" y="627023"/>
                    <a:pt x="141126" y="623666"/>
                    <a:pt x="142805" y="620979"/>
                  </a:cubicBezTo>
                  <a:cubicBezTo>
                    <a:pt x="144149" y="618293"/>
                    <a:pt x="147842" y="617286"/>
                    <a:pt x="150193" y="618965"/>
                  </a:cubicBezTo>
                  <a:lnTo>
                    <a:pt x="169334" y="629710"/>
                  </a:lnTo>
                  <a:cubicBezTo>
                    <a:pt x="172019" y="631053"/>
                    <a:pt x="173027" y="634411"/>
                    <a:pt x="171348" y="637097"/>
                  </a:cubicBezTo>
                  <a:cubicBezTo>
                    <a:pt x="170676" y="638777"/>
                    <a:pt x="168661" y="639784"/>
                    <a:pt x="166647" y="639784"/>
                  </a:cubicBezTo>
                  <a:close/>
                  <a:moveTo>
                    <a:pt x="118964" y="612248"/>
                  </a:moveTo>
                  <a:cubicBezTo>
                    <a:pt x="117957" y="612248"/>
                    <a:pt x="116613" y="611913"/>
                    <a:pt x="115606" y="611241"/>
                  </a:cubicBezTo>
                  <a:cubicBezTo>
                    <a:pt x="109226" y="606540"/>
                    <a:pt x="103517" y="600496"/>
                    <a:pt x="99151" y="593780"/>
                  </a:cubicBezTo>
                  <a:cubicBezTo>
                    <a:pt x="97473" y="591094"/>
                    <a:pt x="98144" y="587735"/>
                    <a:pt x="100831" y="586056"/>
                  </a:cubicBezTo>
                  <a:cubicBezTo>
                    <a:pt x="103517" y="584378"/>
                    <a:pt x="106875" y="585049"/>
                    <a:pt x="108554" y="587735"/>
                  </a:cubicBezTo>
                  <a:cubicBezTo>
                    <a:pt x="112248" y="593444"/>
                    <a:pt x="116613" y="598145"/>
                    <a:pt x="122321" y="602175"/>
                  </a:cubicBezTo>
                  <a:cubicBezTo>
                    <a:pt x="124672" y="603853"/>
                    <a:pt x="125344" y="607547"/>
                    <a:pt x="123665" y="609898"/>
                  </a:cubicBezTo>
                  <a:cubicBezTo>
                    <a:pt x="122321" y="611577"/>
                    <a:pt x="120643" y="612248"/>
                    <a:pt x="118964" y="612248"/>
                  </a:cubicBezTo>
                  <a:close/>
                  <a:moveTo>
                    <a:pt x="933271" y="589750"/>
                  </a:moveTo>
                  <a:cubicBezTo>
                    <a:pt x="930248" y="589750"/>
                    <a:pt x="927898" y="587400"/>
                    <a:pt x="927898" y="584042"/>
                  </a:cubicBezTo>
                  <a:lnTo>
                    <a:pt x="927898" y="561879"/>
                  </a:lnTo>
                  <a:cubicBezTo>
                    <a:pt x="927898" y="558857"/>
                    <a:pt x="930248" y="556170"/>
                    <a:pt x="933271" y="556170"/>
                  </a:cubicBezTo>
                  <a:cubicBezTo>
                    <a:pt x="936293" y="556170"/>
                    <a:pt x="938979" y="558521"/>
                    <a:pt x="938979" y="561879"/>
                  </a:cubicBezTo>
                  <a:lnTo>
                    <a:pt x="938979" y="584042"/>
                  </a:lnTo>
                  <a:cubicBezTo>
                    <a:pt x="938643" y="587400"/>
                    <a:pt x="936293" y="589750"/>
                    <a:pt x="933271" y="589750"/>
                  </a:cubicBezTo>
                  <a:close/>
                  <a:moveTo>
                    <a:pt x="94451" y="564901"/>
                  </a:moveTo>
                  <a:cubicBezTo>
                    <a:pt x="91428" y="564901"/>
                    <a:pt x="88742" y="562551"/>
                    <a:pt x="88742" y="559529"/>
                  </a:cubicBezTo>
                  <a:lnTo>
                    <a:pt x="88742" y="537366"/>
                  </a:lnTo>
                  <a:cubicBezTo>
                    <a:pt x="88742" y="534344"/>
                    <a:pt x="91092" y="531993"/>
                    <a:pt x="94451" y="531993"/>
                  </a:cubicBezTo>
                  <a:cubicBezTo>
                    <a:pt x="97473" y="531993"/>
                    <a:pt x="100160" y="534344"/>
                    <a:pt x="100160" y="537366"/>
                  </a:cubicBezTo>
                  <a:lnTo>
                    <a:pt x="100160" y="559193"/>
                  </a:lnTo>
                  <a:cubicBezTo>
                    <a:pt x="100160" y="562215"/>
                    <a:pt x="97473" y="564901"/>
                    <a:pt x="94451" y="564901"/>
                  </a:cubicBezTo>
                  <a:close/>
                  <a:moveTo>
                    <a:pt x="94451" y="509495"/>
                  </a:moveTo>
                  <a:cubicBezTo>
                    <a:pt x="91428" y="509495"/>
                    <a:pt x="88742" y="507144"/>
                    <a:pt x="88742" y="504122"/>
                  </a:cubicBezTo>
                  <a:lnTo>
                    <a:pt x="88742" y="481960"/>
                  </a:lnTo>
                  <a:cubicBezTo>
                    <a:pt x="88742" y="478938"/>
                    <a:pt x="91092" y="476251"/>
                    <a:pt x="94451" y="476251"/>
                  </a:cubicBezTo>
                  <a:cubicBezTo>
                    <a:pt x="97473" y="476251"/>
                    <a:pt x="100160" y="478601"/>
                    <a:pt x="100160" y="481960"/>
                  </a:cubicBezTo>
                  <a:lnTo>
                    <a:pt x="100160" y="504122"/>
                  </a:lnTo>
                  <a:cubicBezTo>
                    <a:pt x="100160" y="507144"/>
                    <a:pt x="97473" y="509495"/>
                    <a:pt x="94451" y="509495"/>
                  </a:cubicBezTo>
                  <a:close/>
                  <a:moveTo>
                    <a:pt x="94451" y="454424"/>
                  </a:moveTo>
                  <a:cubicBezTo>
                    <a:pt x="91428" y="454424"/>
                    <a:pt x="88742" y="452074"/>
                    <a:pt x="88742" y="448716"/>
                  </a:cubicBezTo>
                  <a:lnTo>
                    <a:pt x="88742" y="426553"/>
                  </a:lnTo>
                  <a:cubicBezTo>
                    <a:pt x="88742" y="423531"/>
                    <a:pt x="91092" y="421180"/>
                    <a:pt x="94451" y="421180"/>
                  </a:cubicBezTo>
                  <a:cubicBezTo>
                    <a:pt x="97473" y="421180"/>
                    <a:pt x="100160" y="423531"/>
                    <a:pt x="100160" y="426553"/>
                  </a:cubicBezTo>
                  <a:lnTo>
                    <a:pt x="100160" y="448716"/>
                  </a:lnTo>
                  <a:cubicBezTo>
                    <a:pt x="100160" y="451738"/>
                    <a:pt x="97473" y="454424"/>
                    <a:pt x="94451" y="454424"/>
                  </a:cubicBezTo>
                  <a:close/>
                  <a:moveTo>
                    <a:pt x="94451" y="399018"/>
                  </a:moveTo>
                  <a:cubicBezTo>
                    <a:pt x="91428" y="399018"/>
                    <a:pt x="88742" y="396667"/>
                    <a:pt x="88742" y="393309"/>
                  </a:cubicBezTo>
                  <a:lnTo>
                    <a:pt x="88742" y="371147"/>
                  </a:lnTo>
                  <a:cubicBezTo>
                    <a:pt x="88742" y="368125"/>
                    <a:pt x="91092" y="365438"/>
                    <a:pt x="94451" y="365438"/>
                  </a:cubicBezTo>
                  <a:cubicBezTo>
                    <a:pt x="97473" y="365438"/>
                    <a:pt x="100160" y="367788"/>
                    <a:pt x="100160" y="371147"/>
                  </a:cubicBezTo>
                  <a:lnTo>
                    <a:pt x="100160" y="393309"/>
                  </a:lnTo>
                  <a:cubicBezTo>
                    <a:pt x="100160" y="396331"/>
                    <a:pt x="97473" y="399018"/>
                    <a:pt x="94451" y="399018"/>
                  </a:cubicBezTo>
                  <a:close/>
                  <a:moveTo>
                    <a:pt x="94451" y="343611"/>
                  </a:moveTo>
                  <a:cubicBezTo>
                    <a:pt x="91428" y="343611"/>
                    <a:pt x="88742" y="341261"/>
                    <a:pt x="88742" y="337903"/>
                  </a:cubicBezTo>
                  <a:lnTo>
                    <a:pt x="88742" y="315740"/>
                  </a:lnTo>
                  <a:cubicBezTo>
                    <a:pt x="88742" y="312718"/>
                    <a:pt x="91092" y="310368"/>
                    <a:pt x="94451" y="310368"/>
                  </a:cubicBezTo>
                  <a:cubicBezTo>
                    <a:pt x="97473" y="310368"/>
                    <a:pt x="100160" y="312718"/>
                    <a:pt x="100160" y="315740"/>
                  </a:cubicBezTo>
                  <a:lnTo>
                    <a:pt x="100160" y="337903"/>
                  </a:lnTo>
                  <a:cubicBezTo>
                    <a:pt x="100160" y="341261"/>
                    <a:pt x="97473" y="343611"/>
                    <a:pt x="94451" y="343611"/>
                  </a:cubicBezTo>
                  <a:close/>
                  <a:moveTo>
                    <a:pt x="94451" y="288205"/>
                  </a:moveTo>
                  <a:cubicBezTo>
                    <a:pt x="91428" y="288205"/>
                    <a:pt x="88742" y="285854"/>
                    <a:pt x="88742" y="282832"/>
                  </a:cubicBezTo>
                  <a:lnTo>
                    <a:pt x="88742" y="260670"/>
                  </a:lnTo>
                  <a:cubicBezTo>
                    <a:pt x="88742" y="257647"/>
                    <a:pt x="91092" y="254961"/>
                    <a:pt x="94451" y="254961"/>
                  </a:cubicBezTo>
                  <a:cubicBezTo>
                    <a:pt x="97473" y="254961"/>
                    <a:pt x="100160" y="257312"/>
                    <a:pt x="100160" y="260670"/>
                  </a:cubicBezTo>
                  <a:lnTo>
                    <a:pt x="100160" y="282832"/>
                  </a:lnTo>
                  <a:cubicBezTo>
                    <a:pt x="100160" y="285854"/>
                    <a:pt x="97473" y="288205"/>
                    <a:pt x="94451" y="288205"/>
                  </a:cubicBezTo>
                  <a:close/>
                  <a:moveTo>
                    <a:pt x="94451" y="233134"/>
                  </a:moveTo>
                  <a:cubicBezTo>
                    <a:pt x="91428" y="233134"/>
                    <a:pt x="88742" y="230783"/>
                    <a:pt x="88742" y="227426"/>
                  </a:cubicBezTo>
                  <a:lnTo>
                    <a:pt x="88742" y="205263"/>
                  </a:lnTo>
                  <a:cubicBezTo>
                    <a:pt x="88742" y="202241"/>
                    <a:pt x="91092" y="199890"/>
                    <a:pt x="94451" y="199890"/>
                  </a:cubicBezTo>
                  <a:cubicBezTo>
                    <a:pt x="97473" y="199890"/>
                    <a:pt x="100160" y="202241"/>
                    <a:pt x="100160" y="205263"/>
                  </a:cubicBezTo>
                  <a:lnTo>
                    <a:pt x="100160" y="227426"/>
                  </a:lnTo>
                  <a:cubicBezTo>
                    <a:pt x="100160" y="230448"/>
                    <a:pt x="97473" y="233134"/>
                    <a:pt x="94451" y="233134"/>
                  </a:cubicBezTo>
                  <a:close/>
                  <a:moveTo>
                    <a:pt x="94451" y="177728"/>
                  </a:moveTo>
                  <a:cubicBezTo>
                    <a:pt x="91428" y="177728"/>
                    <a:pt x="88742" y="175377"/>
                    <a:pt x="88742" y="172355"/>
                  </a:cubicBezTo>
                  <a:lnTo>
                    <a:pt x="88742" y="150192"/>
                  </a:lnTo>
                  <a:cubicBezTo>
                    <a:pt x="88742" y="147170"/>
                    <a:pt x="91092" y="144484"/>
                    <a:pt x="94451" y="144484"/>
                  </a:cubicBezTo>
                  <a:cubicBezTo>
                    <a:pt x="97473" y="144484"/>
                    <a:pt x="100160" y="146834"/>
                    <a:pt x="100160" y="150192"/>
                  </a:cubicBezTo>
                  <a:lnTo>
                    <a:pt x="100160" y="172355"/>
                  </a:lnTo>
                  <a:cubicBezTo>
                    <a:pt x="100160" y="175377"/>
                    <a:pt x="97473" y="177728"/>
                    <a:pt x="94451" y="177728"/>
                  </a:cubicBezTo>
                  <a:close/>
                  <a:moveTo>
                    <a:pt x="94451" y="122321"/>
                  </a:moveTo>
                  <a:cubicBezTo>
                    <a:pt x="91428" y="122321"/>
                    <a:pt x="88742" y="119971"/>
                    <a:pt x="88742" y="116613"/>
                  </a:cubicBezTo>
                  <a:lnTo>
                    <a:pt x="88742" y="94450"/>
                  </a:lnTo>
                  <a:cubicBezTo>
                    <a:pt x="88742" y="91428"/>
                    <a:pt x="91092" y="88742"/>
                    <a:pt x="94451" y="88742"/>
                  </a:cubicBezTo>
                  <a:cubicBezTo>
                    <a:pt x="97473" y="88742"/>
                    <a:pt x="100160" y="91092"/>
                    <a:pt x="100160" y="94450"/>
                  </a:cubicBezTo>
                  <a:lnTo>
                    <a:pt x="100160" y="116613"/>
                  </a:lnTo>
                  <a:cubicBezTo>
                    <a:pt x="100160" y="119971"/>
                    <a:pt x="97473" y="122321"/>
                    <a:pt x="94451" y="122321"/>
                  </a:cubicBez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72" name="Freeform: Shape 1071">
              <a:extLst>
                <a:ext uri="{FF2B5EF4-FFF2-40B4-BE49-F238E27FC236}">
                  <a16:creationId xmlns:a16="http://schemas.microsoft.com/office/drawing/2014/main" id="{D82F77C0-F3A2-4FE7-A7D2-99D09E2DF747}"/>
                </a:ext>
              </a:extLst>
            </p:cNvPr>
            <p:cNvSpPr/>
            <p:nvPr/>
          </p:nvSpPr>
          <p:spPr>
            <a:xfrm>
              <a:off x="17035587" y="6208409"/>
              <a:ext cx="842859" cy="571941"/>
            </a:xfrm>
            <a:custGeom>
              <a:avLst/>
              <a:gdLst>
                <a:gd name="connsiteX0" fmla="*/ 867118 w 940230"/>
                <a:gd name="connsiteY0" fmla="*/ 562551 h 638013"/>
                <a:gd name="connsiteX1" fmla="*/ 88742 w 940230"/>
                <a:gd name="connsiteY1" fmla="*/ 113255 h 638013"/>
                <a:gd name="connsiteX2" fmla="*/ 88742 w 940230"/>
                <a:gd name="connsiteY2" fmla="*/ 88742 h 638013"/>
                <a:gd name="connsiteX3" fmla="*/ 867118 w 940230"/>
                <a:gd name="connsiteY3" fmla="*/ 538037 h 638013"/>
              </a:gdLst>
              <a:ahLst/>
              <a:cxnLst>
                <a:cxn ang="0">
                  <a:pos x="connsiteX0" y="connsiteY0"/>
                </a:cxn>
                <a:cxn ang="0">
                  <a:pos x="connsiteX1" y="connsiteY1"/>
                </a:cxn>
                <a:cxn ang="0">
                  <a:pos x="connsiteX2" y="connsiteY2"/>
                </a:cxn>
                <a:cxn ang="0">
                  <a:pos x="connsiteX3" y="connsiteY3"/>
                </a:cxn>
              </a:cxnLst>
              <a:rect l="l" t="t" r="r" b="b"/>
              <a:pathLst>
                <a:path w="940230" h="638013">
                  <a:moveTo>
                    <a:pt x="867118" y="562551"/>
                  </a:moveTo>
                  <a:lnTo>
                    <a:pt x="88742" y="113255"/>
                  </a:lnTo>
                  <a:lnTo>
                    <a:pt x="88742" y="88742"/>
                  </a:lnTo>
                  <a:lnTo>
                    <a:pt x="867118" y="538037"/>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73" name="Freeform: Shape 1072">
              <a:extLst>
                <a:ext uri="{FF2B5EF4-FFF2-40B4-BE49-F238E27FC236}">
                  <a16:creationId xmlns:a16="http://schemas.microsoft.com/office/drawing/2014/main" id="{295621E1-D779-468F-BBF4-2E2D1F2485E0}"/>
                </a:ext>
              </a:extLst>
            </p:cNvPr>
            <p:cNvSpPr/>
            <p:nvPr/>
          </p:nvSpPr>
          <p:spPr>
            <a:xfrm>
              <a:off x="17070505" y="6132552"/>
              <a:ext cx="842859" cy="571941"/>
            </a:xfrm>
            <a:custGeom>
              <a:avLst/>
              <a:gdLst>
                <a:gd name="connsiteX0" fmla="*/ 867118 w 940230"/>
                <a:gd name="connsiteY0" fmla="*/ 562551 h 638013"/>
                <a:gd name="connsiteX1" fmla="*/ 88742 w 940230"/>
                <a:gd name="connsiteY1" fmla="*/ 113255 h 638013"/>
                <a:gd name="connsiteX2" fmla="*/ 88742 w 940230"/>
                <a:gd name="connsiteY2" fmla="*/ 88742 h 638013"/>
                <a:gd name="connsiteX3" fmla="*/ 867118 w 940230"/>
                <a:gd name="connsiteY3" fmla="*/ 538038 h 638013"/>
              </a:gdLst>
              <a:ahLst/>
              <a:cxnLst>
                <a:cxn ang="0">
                  <a:pos x="connsiteX0" y="connsiteY0"/>
                </a:cxn>
                <a:cxn ang="0">
                  <a:pos x="connsiteX1" y="connsiteY1"/>
                </a:cxn>
                <a:cxn ang="0">
                  <a:pos x="connsiteX2" y="connsiteY2"/>
                </a:cxn>
                <a:cxn ang="0">
                  <a:pos x="connsiteX3" y="connsiteY3"/>
                </a:cxn>
              </a:cxnLst>
              <a:rect l="l" t="t" r="r" b="b"/>
              <a:pathLst>
                <a:path w="940230" h="638013">
                  <a:moveTo>
                    <a:pt x="867118" y="562551"/>
                  </a:moveTo>
                  <a:lnTo>
                    <a:pt x="88742" y="113255"/>
                  </a:lnTo>
                  <a:lnTo>
                    <a:pt x="88742" y="88742"/>
                  </a:lnTo>
                  <a:lnTo>
                    <a:pt x="867118" y="538038"/>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0" name="Freeform: Shape 1079">
              <a:extLst>
                <a:ext uri="{FF2B5EF4-FFF2-40B4-BE49-F238E27FC236}">
                  <a16:creationId xmlns:a16="http://schemas.microsoft.com/office/drawing/2014/main" id="{05FDDD46-4D66-40A6-9863-8A611932D3C0}"/>
                </a:ext>
              </a:extLst>
            </p:cNvPr>
            <p:cNvSpPr/>
            <p:nvPr/>
          </p:nvSpPr>
          <p:spPr>
            <a:xfrm>
              <a:off x="17476965" y="7587468"/>
              <a:ext cx="210715" cy="180612"/>
            </a:xfrm>
            <a:custGeom>
              <a:avLst/>
              <a:gdLst>
                <a:gd name="connsiteX0" fmla="*/ 240430 w 235057"/>
                <a:gd name="connsiteY0" fmla="*/ 195769 h 201477"/>
                <a:gd name="connsiteX1" fmla="*/ 25185 w 235057"/>
                <a:gd name="connsiteY1" fmla="*/ 71524 h 201477"/>
                <a:gd name="connsiteX2" fmla="*/ 25185 w 235057"/>
                <a:gd name="connsiteY2" fmla="*/ 25185 h 201477"/>
                <a:gd name="connsiteX3" fmla="*/ 240430 w 235057"/>
                <a:gd name="connsiteY3" fmla="*/ 149429 h 201477"/>
              </a:gdLst>
              <a:ahLst/>
              <a:cxnLst>
                <a:cxn ang="0">
                  <a:pos x="connsiteX0" y="connsiteY0"/>
                </a:cxn>
                <a:cxn ang="0">
                  <a:pos x="connsiteX1" y="connsiteY1"/>
                </a:cxn>
                <a:cxn ang="0">
                  <a:pos x="connsiteX2" y="connsiteY2"/>
                </a:cxn>
                <a:cxn ang="0">
                  <a:pos x="connsiteX3" y="connsiteY3"/>
                </a:cxn>
              </a:cxnLst>
              <a:rect l="l" t="t" r="r" b="b"/>
              <a:pathLst>
                <a:path w="235057" h="201477">
                  <a:moveTo>
                    <a:pt x="240430" y="195769"/>
                  </a:moveTo>
                  <a:lnTo>
                    <a:pt x="25185" y="71524"/>
                  </a:lnTo>
                  <a:lnTo>
                    <a:pt x="25185" y="25185"/>
                  </a:lnTo>
                  <a:lnTo>
                    <a:pt x="240430" y="149429"/>
                  </a:ln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1" name="Freeform: Shape 1080">
              <a:extLst>
                <a:ext uri="{FF2B5EF4-FFF2-40B4-BE49-F238E27FC236}">
                  <a16:creationId xmlns:a16="http://schemas.microsoft.com/office/drawing/2014/main" id="{BEB31CE0-8A35-4416-BE76-2531542214BB}"/>
                </a:ext>
              </a:extLst>
            </p:cNvPr>
            <p:cNvSpPr/>
            <p:nvPr/>
          </p:nvSpPr>
          <p:spPr>
            <a:xfrm>
              <a:off x="16667739" y="6699977"/>
              <a:ext cx="1173983" cy="842860"/>
            </a:xfrm>
            <a:custGeom>
              <a:avLst/>
              <a:gdLst>
                <a:gd name="connsiteX0" fmla="*/ 1228099 w 1309606"/>
                <a:gd name="connsiteY0" fmla="*/ 863088 h 940230"/>
                <a:gd name="connsiteX1" fmla="*/ 88742 w 1309606"/>
                <a:gd name="connsiteY1" fmla="*/ 205599 h 940230"/>
                <a:gd name="connsiteX2" fmla="*/ 88742 w 1309606"/>
                <a:gd name="connsiteY2" fmla="*/ 88742 h 940230"/>
                <a:gd name="connsiteX3" fmla="*/ 1228099 w 1309606"/>
                <a:gd name="connsiteY3" fmla="*/ 746567 h 940230"/>
              </a:gdLst>
              <a:ahLst/>
              <a:cxnLst>
                <a:cxn ang="0">
                  <a:pos x="connsiteX0" y="connsiteY0"/>
                </a:cxn>
                <a:cxn ang="0">
                  <a:pos x="connsiteX1" y="connsiteY1"/>
                </a:cxn>
                <a:cxn ang="0">
                  <a:pos x="connsiteX2" y="connsiteY2"/>
                </a:cxn>
                <a:cxn ang="0">
                  <a:pos x="connsiteX3" y="connsiteY3"/>
                </a:cxn>
              </a:cxnLst>
              <a:rect l="l" t="t" r="r" b="b"/>
              <a:pathLst>
                <a:path w="1309606" h="940230">
                  <a:moveTo>
                    <a:pt x="1228099" y="863088"/>
                  </a:moveTo>
                  <a:lnTo>
                    <a:pt x="88742" y="205599"/>
                  </a:lnTo>
                  <a:lnTo>
                    <a:pt x="88742" y="88742"/>
                  </a:lnTo>
                  <a:lnTo>
                    <a:pt x="1228099" y="746567"/>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nvGrpSpPr>
            <p:cNvPr id="2" name="Group 1">
              <a:extLst>
                <a:ext uri="{FF2B5EF4-FFF2-40B4-BE49-F238E27FC236}">
                  <a16:creationId xmlns:a16="http://schemas.microsoft.com/office/drawing/2014/main" id="{98FEE39C-B316-4AF4-BD68-D7E91B3B4F0F}"/>
                </a:ext>
              </a:extLst>
            </p:cNvPr>
            <p:cNvGrpSpPr/>
            <p:nvPr/>
          </p:nvGrpSpPr>
          <p:grpSpPr>
            <a:xfrm>
              <a:off x="16479742" y="6442548"/>
              <a:ext cx="1230204" cy="1553804"/>
              <a:chOff x="16182562" y="6633048"/>
              <a:chExt cx="1230204" cy="1553804"/>
            </a:xfrm>
          </p:grpSpPr>
          <p:sp>
            <p:nvSpPr>
              <p:cNvPr id="1017" name="Freeform: Shape 1016">
                <a:extLst>
                  <a:ext uri="{FF2B5EF4-FFF2-40B4-BE49-F238E27FC236}">
                    <a16:creationId xmlns:a16="http://schemas.microsoft.com/office/drawing/2014/main" id="{2841D572-4489-4FBB-B012-D5F570B3EFCE}"/>
                  </a:ext>
                </a:extLst>
              </p:cNvPr>
              <p:cNvSpPr/>
              <p:nvPr/>
            </p:nvSpPr>
            <p:spPr>
              <a:xfrm>
                <a:off x="16182562" y="7434299"/>
                <a:ext cx="1173983" cy="752553"/>
              </a:xfrm>
              <a:custGeom>
                <a:avLst/>
                <a:gdLst>
                  <a:gd name="connsiteX0" fmla="*/ 109148 w 1309606"/>
                  <a:gd name="connsiteY0" fmla="*/ 148366 h 839491"/>
                  <a:gd name="connsiteX1" fmla="*/ 1163214 w 1309606"/>
                  <a:gd name="connsiteY1" fmla="*/ 756829 h 839491"/>
                  <a:gd name="connsiteX2" fmla="*/ 1221307 w 1309606"/>
                  <a:gd name="connsiteY2" fmla="*/ 767239 h 839491"/>
                  <a:gd name="connsiteX3" fmla="*/ 1221307 w 1309606"/>
                  <a:gd name="connsiteY3" fmla="*/ 708810 h 839491"/>
                  <a:gd name="connsiteX4" fmla="*/ 167241 w 1309606"/>
                  <a:gd name="connsiteY4" fmla="*/ 100346 h 839491"/>
                  <a:gd name="connsiteX5" fmla="*/ 110155 w 1309606"/>
                  <a:gd name="connsiteY5" fmla="*/ 89601 h 839491"/>
                  <a:gd name="connsiteX6" fmla="*/ 109148 w 1309606"/>
                  <a:gd name="connsiteY6" fmla="*/ 148366 h 8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9606" h="839491">
                    <a:moveTo>
                      <a:pt x="109148" y="148366"/>
                    </a:moveTo>
                    <a:lnTo>
                      <a:pt x="1163214" y="756829"/>
                    </a:lnTo>
                    <a:cubicBezTo>
                      <a:pt x="1191084" y="772947"/>
                      <a:pt x="1221307" y="767239"/>
                      <a:pt x="1221307" y="767239"/>
                    </a:cubicBezTo>
                    <a:cubicBezTo>
                      <a:pt x="1249178" y="751120"/>
                      <a:pt x="1249178" y="724928"/>
                      <a:pt x="1221307" y="708810"/>
                    </a:cubicBezTo>
                    <a:lnTo>
                      <a:pt x="167241" y="100346"/>
                    </a:lnTo>
                    <a:cubicBezTo>
                      <a:pt x="139370" y="84228"/>
                      <a:pt x="110155" y="89601"/>
                      <a:pt x="110155" y="89601"/>
                    </a:cubicBezTo>
                    <a:cubicBezTo>
                      <a:pt x="82284" y="105719"/>
                      <a:pt x="81277" y="132247"/>
                      <a:pt x="109148" y="148366"/>
                    </a:cubicBezTo>
                    <a:close/>
                  </a:path>
                </a:pathLst>
              </a:custGeom>
              <a:solidFill>
                <a:schemeClr val="accent3">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6" name="Freeform: Shape 1065">
                <a:extLst>
                  <a:ext uri="{FF2B5EF4-FFF2-40B4-BE49-F238E27FC236}">
                    <a16:creationId xmlns:a16="http://schemas.microsoft.com/office/drawing/2014/main" id="{726B587D-27DD-418D-B0F7-BD1659EDD8C2}"/>
                  </a:ext>
                </a:extLst>
              </p:cNvPr>
              <p:cNvSpPr/>
              <p:nvPr/>
            </p:nvSpPr>
            <p:spPr>
              <a:xfrm>
                <a:off x="16329091" y="6823508"/>
                <a:ext cx="270919" cy="301022"/>
              </a:xfrm>
              <a:custGeom>
                <a:avLst/>
                <a:gdLst>
                  <a:gd name="connsiteX0" fmla="*/ 215673 w 302216"/>
                  <a:gd name="connsiteY0" fmla="*/ 133949 h 335796"/>
                  <a:gd name="connsiteX1" fmla="*/ 152208 w 302216"/>
                  <a:gd name="connsiteY1" fmla="*/ 243754 h 335796"/>
                  <a:gd name="connsiteX2" fmla="*/ 88742 w 302216"/>
                  <a:gd name="connsiteY2" fmla="*/ 207152 h 335796"/>
                  <a:gd name="connsiteX3" fmla="*/ 152208 w 302216"/>
                  <a:gd name="connsiteY3" fmla="*/ 97346 h 335796"/>
                  <a:gd name="connsiteX4" fmla="*/ 215673 w 302216"/>
                  <a:gd name="connsiteY4" fmla="*/ 133949 h 335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216" h="335796">
                    <a:moveTo>
                      <a:pt x="215673" y="133949"/>
                    </a:moveTo>
                    <a:cubicBezTo>
                      <a:pt x="215673" y="174244"/>
                      <a:pt x="187130" y="223606"/>
                      <a:pt x="152208" y="243754"/>
                    </a:cubicBezTo>
                    <a:cubicBezTo>
                      <a:pt x="117284" y="263902"/>
                      <a:pt x="88742" y="247448"/>
                      <a:pt x="88742" y="207152"/>
                    </a:cubicBezTo>
                    <a:cubicBezTo>
                      <a:pt x="88742" y="166857"/>
                      <a:pt x="117284" y="117494"/>
                      <a:pt x="152208" y="97346"/>
                    </a:cubicBezTo>
                    <a:cubicBezTo>
                      <a:pt x="187466" y="77199"/>
                      <a:pt x="215673" y="93653"/>
                      <a:pt x="215673" y="133949"/>
                    </a:cubicBezTo>
                    <a:close/>
                  </a:path>
                </a:pathLst>
              </a:custGeom>
              <a:solidFill>
                <a:srgbClr val="303030"/>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77" name="Freeform: Shape 1076">
                <a:extLst>
                  <a:ext uri="{FF2B5EF4-FFF2-40B4-BE49-F238E27FC236}">
                    <a16:creationId xmlns:a16="http://schemas.microsoft.com/office/drawing/2014/main" id="{C700AC99-C159-419E-BABC-9CA6C00D3D0A}"/>
                  </a:ext>
                </a:extLst>
              </p:cNvPr>
              <p:cNvSpPr/>
              <p:nvPr/>
            </p:nvSpPr>
            <p:spPr>
              <a:xfrm>
                <a:off x="16801174" y="7197044"/>
                <a:ext cx="210715" cy="180612"/>
              </a:xfrm>
              <a:custGeom>
                <a:avLst/>
                <a:gdLst>
                  <a:gd name="connsiteX0" fmla="*/ 240430 w 235057"/>
                  <a:gd name="connsiteY0" fmla="*/ 196105 h 201477"/>
                  <a:gd name="connsiteX1" fmla="*/ 25185 w 235057"/>
                  <a:gd name="connsiteY1" fmla="*/ 71860 h 201477"/>
                  <a:gd name="connsiteX2" fmla="*/ 25185 w 235057"/>
                  <a:gd name="connsiteY2" fmla="*/ 25185 h 201477"/>
                  <a:gd name="connsiteX3" fmla="*/ 240430 w 235057"/>
                  <a:gd name="connsiteY3" fmla="*/ 149765 h 201477"/>
                </a:gdLst>
                <a:ahLst/>
                <a:cxnLst>
                  <a:cxn ang="0">
                    <a:pos x="connsiteX0" y="connsiteY0"/>
                  </a:cxn>
                  <a:cxn ang="0">
                    <a:pos x="connsiteX1" y="connsiteY1"/>
                  </a:cxn>
                  <a:cxn ang="0">
                    <a:pos x="connsiteX2" y="connsiteY2"/>
                  </a:cxn>
                  <a:cxn ang="0">
                    <a:pos x="connsiteX3" y="connsiteY3"/>
                  </a:cxn>
                </a:cxnLst>
                <a:rect l="l" t="t" r="r" b="b"/>
                <a:pathLst>
                  <a:path w="235057" h="201477">
                    <a:moveTo>
                      <a:pt x="240430" y="196105"/>
                    </a:moveTo>
                    <a:lnTo>
                      <a:pt x="25185" y="71860"/>
                    </a:lnTo>
                    <a:lnTo>
                      <a:pt x="25185" y="25185"/>
                    </a:lnTo>
                    <a:lnTo>
                      <a:pt x="240430" y="149765"/>
                    </a:ln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78" name="Freeform: Shape 1077">
                <a:extLst>
                  <a:ext uri="{FF2B5EF4-FFF2-40B4-BE49-F238E27FC236}">
                    <a16:creationId xmlns:a16="http://schemas.microsoft.com/office/drawing/2014/main" id="{7B77B25A-C328-4FAF-A6BF-D019596E3B5F}"/>
                  </a:ext>
                </a:extLst>
              </p:cNvPr>
              <p:cNvSpPr/>
              <p:nvPr/>
            </p:nvSpPr>
            <p:spPr>
              <a:xfrm>
                <a:off x="17026337" y="7327386"/>
                <a:ext cx="210715" cy="180612"/>
              </a:xfrm>
              <a:custGeom>
                <a:avLst/>
                <a:gdLst>
                  <a:gd name="connsiteX0" fmla="*/ 240430 w 235057"/>
                  <a:gd name="connsiteY0" fmla="*/ 195769 h 201477"/>
                  <a:gd name="connsiteX1" fmla="*/ 25185 w 235057"/>
                  <a:gd name="connsiteY1" fmla="*/ 71524 h 201477"/>
                  <a:gd name="connsiteX2" fmla="*/ 25185 w 235057"/>
                  <a:gd name="connsiteY2" fmla="*/ 25185 h 201477"/>
                  <a:gd name="connsiteX3" fmla="*/ 240430 w 235057"/>
                  <a:gd name="connsiteY3" fmla="*/ 149429 h 201477"/>
                </a:gdLst>
                <a:ahLst/>
                <a:cxnLst>
                  <a:cxn ang="0">
                    <a:pos x="connsiteX0" y="connsiteY0"/>
                  </a:cxn>
                  <a:cxn ang="0">
                    <a:pos x="connsiteX1" y="connsiteY1"/>
                  </a:cxn>
                  <a:cxn ang="0">
                    <a:pos x="connsiteX2" y="connsiteY2"/>
                  </a:cxn>
                  <a:cxn ang="0">
                    <a:pos x="connsiteX3" y="connsiteY3"/>
                  </a:cxn>
                </a:cxnLst>
                <a:rect l="l" t="t" r="r" b="b"/>
                <a:pathLst>
                  <a:path w="235057" h="201477">
                    <a:moveTo>
                      <a:pt x="240430" y="195769"/>
                    </a:moveTo>
                    <a:lnTo>
                      <a:pt x="25185" y="71524"/>
                    </a:lnTo>
                    <a:lnTo>
                      <a:pt x="25185" y="25185"/>
                    </a:lnTo>
                    <a:lnTo>
                      <a:pt x="240430" y="149429"/>
                    </a:ln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2" name="Freeform: Shape 1081">
                <a:extLst>
                  <a:ext uri="{FF2B5EF4-FFF2-40B4-BE49-F238E27FC236}">
                    <a16:creationId xmlns:a16="http://schemas.microsoft.com/office/drawing/2014/main" id="{21F13EE4-FB55-410C-A7C0-9D5930CEA863}"/>
                  </a:ext>
                </a:extLst>
              </p:cNvPr>
              <p:cNvSpPr/>
              <p:nvPr/>
            </p:nvSpPr>
            <p:spPr>
              <a:xfrm>
                <a:off x="17178572" y="7255361"/>
                <a:ext cx="210715" cy="842860"/>
              </a:xfrm>
              <a:custGeom>
                <a:avLst/>
                <a:gdLst>
                  <a:gd name="connsiteX0" fmla="*/ 88742 w 235057"/>
                  <a:gd name="connsiteY0" fmla="*/ 105531 h 940230"/>
                  <a:gd name="connsiteX1" fmla="*/ 130045 w 235057"/>
                  <a:gd name="connsiteY1" fmla="*/ 830852 h 940230"/>
                  <a:gd name="connsiteX2" fmla="*/ 115270 w 235057"/>
                  <a:gd name="connsiteY2" fmla="*/ 863088 h 940230"/>
                  <a:gd name="connsiteX3" fmla="*/ 156908 w 235057"/>
                  <a:gd name="connsiteY3" fmla="*/ 838911 h 940230"/>
                  <a:gd name="connsiteX4" fmla="*/ 171683 w 235057"/>
                  <a:gd name="connsiteY4" fmla="*/ 806674 h 940230"/>
                  <a:gd name="connsiteX5" fmla="*/ 173698 w 235057"/>
                  <a:gd name="connsiteY5" fmla="*/ 88742 h 940230"/>
                  <a:gd name="connsiteX6" fmla="*/ 88742 w 235057"/>
                  <a:gd name="connsiteY6" fmla="*/ 105531 h 940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057" h="940230">
                    <a:moveTo>
                      <a:pt x="88742" y="105531"/>
                    </a:moveTo>
                    <a:lnTo>
                      <a:pt x="130045" y="830852"/>
                    </a:lnTo>
                    <a:cubicBezTo>
                      <a:pt x="130045" y="846634"/>
                      <a:pt x="124336" y="857716"/>
                      <a:pt x="115270" y="863088"/>
                    </a:cubicBezTo>
                    <a:lnTo>
                      <a:pt x="156908" y="838911"/>
                    </a:lnTo>
                    <a:cubicBezTo>
                      <a:pt x="165974" y="833538"/>
                      <a:pt x="171347" y="822457"/>
                      <a:pt x="171683" y="806674"/>
                    </a:cubicBezTo>
                    <a:lnTo>
                      <a:pt x="173698" y="88742"/>
                    </a:lnTo>
                    <a:lnTo>
                      <a:pt x="88742" y="105531"/>
                    </a:lnTo>
                    <a:close/>
                  </a:path>
                </a:pathLst>
              </a:custGeom>
              <a:solidFill>
                <a:schemeClr val="accent3">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3" name="Freeform: Shape 1082">
                <a:extLst>
                  <a:ext uri="{FF2B5EF4-FFF2-40B4-BE49-F238E27FC236}">
                    <a16:creationId xmlns:a16="http://schemas.microsoft.com/office/drawing/2014/main" id="{9B12099F-CB9E-41F5-8748-8C4892C8EECA}"/>
                  </a:ext>
                </a:extLst>
              </p:cNvPr>
              <p:cNvSpPr/>
              <p:nvPr/>
            </p:nvSpPr>
            <p:spPr>
              <a:xfrm>
                <a:off x="16208683" y="6633048"/>
                <a:ext cx="1204083" cy="782655"/>
              </a:xfrm>
              <a:custGeom>
                <a:avLst/>
                <a:gdLst>
                  <a:gd name="connsiteX0" fmla="*/ 1205601 w 1343186"/>
                  <a:gd name="connsiteY0" fmla="*/ 695640 h 873071"/>
                  <a:gd name="connsiteX1" fmla="*/ 165974 w 1343186"/>
                  <a:gd name="connsiteY1" fmla="*/ 95572 h 873071"/>
                  <a:gd name="connsiteX2" fmla="*/ 130380 w 1343186"/>
                  <a:gd name="connsiteY2" fmla="*/ 92213 h 873071"/>
                  <a:gd name="connsiteX3" fmla="*/ 88742 w 1343186"/>
                  <a:gd name="connsiteY3" fmla="*/ 116391 h 873071"/>
                  <a:gd name="connsiteX4" fmla="*/ 118292 w 1343186"/>
                  <a:gd name="connsiteY4" fmla="*/ 135195 h 873071"/>
                  <a:gd name="connsiteX5" fmla="*/ 1152545 w 1343186"/>
                  <a:gd name="connsiteY5" fmla="*/ 735600 h 873071"/>
                  <a:gd name="connsiteX6" fmla="*/ 1207280 w 1343186"/>
                  <a:gd name="connsiteY6" fmla="*/ 817870 h 873071"/>
                  <a:gd name="connsiteX7" fmla="*/ 1255635 w 1343186"/>
                  <a:gd name="connsiteY7" fmla="*/ 782947 h 873071"/>
                  <a:gd name="connsiteX8" fmla="*/ 1205601 w 1343186"/>
                  <a:gd name="connsiteY8" fmla="*/ 695640 h 873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3186" h="873071">
                    <a:moveTo>
                      <a:pt x="1205601" y="695640"/>
                    </a:moveTo>
                    <a:lnTo>
                      <a:pt x="165974" y="95572"/>
                    </a:lnTo>
                    <a:cubicBezTo>
                      <a:pt x="152208" y="87512"/>
                      <a:pt x="139447" y="86841"/>
                      <a:pt x="130380" y="92213"/>
                    </a:cubicBezTo>
                    <a:lnTo>
                      <a:pt x="88742" y="116391"/>
                    </a:lnTo>
                    <a:cubicBezTo>
                      <a:pt x="97808" y="111018"/>
                      <a:pt x="104188" y="127137"/>
                      <a:pt x="118292" y="135195"/>
                    </a:cubicBezTo>
                    <a:lnTo>
                      <a:pt x="1152545" y="735600"/>
                    </a:lnTo>
                    <a:cubicBezTo>
                      <a:pt x="1180081" y="751382"/>
                      <a:pt x="1207280" y="785969"/>
                      <a:pt x="1207280" y="817870"/>
                    </a:cubicBezTo>
                    <a:lnTo>
                      <a:pt x="1255635" y="782947"/>
                    </a:lnTo>
                    <a:cubicBezTo>
                      <a:pt x="1255635" y="750711"/>
                      <a:pt x="1233137" y="711422"/>
                      <a:pt x="1205601" y="695640"/>
                    </a:cubicBezTo>
                    <a:close/>
                  </a:path>
                </a:pathLst>
              </a:custGeom>
              <a:solidFill>
                <a:schemeClr val="accent3">
                  <a:lumMod val="75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4" name="Freeform: Shape 1083">
                <a:extLst>
                  <a:ext uri="{FF2B5EF4-FFF2-40B4-BE49-F238E27FC236}">
                    <a16:creationId xmlns:a16="http://schemas.microsoft.com/office/drawing/2014/main" id="{AAFD3EE8-F24C-4C44-B111-F1415A8F0121}"/>
                  </a:ext>
                </a:extLst>
              </p:cNvPr>
              <p:cNvSpPr/>
              <p:nvPr/>
            </p:nvSpPr>
            <p:spPr>
              <a:xfrm>
                <a:off x="16193632" y="6654491"/>
                <a:ext cx="1173983" cy="1444902"/>
              </a:xfrm>
              <a:custGeom>
                <a:avLst/>
                <a:gdLst>
                  <a:gd name="connsiteX0" fmla="*/ 1180752 w 1309606"/>
                  <a:gd name="connsiteY0" fmla="*/ 695897 h 1611823"/>
                  <a:gd name="connsiteX1" fmla="*/ 1230786 w 1309606"/>
                  <a:gd name="connsiteY1" fmla="*/ 782868 h 1611823"/>
                  <a:gd name="connsiteX2" fmla="*/ 1228771 w 1309606"/>
                  <a:gd name="connsiteY2" fmla="*/ 1500801 h 1611823"/>
                  <a:gd name="connsiteX3" fmla="*/ 1178402 w 1309606"/>
                  <a:gd name="connsiteY3" fmla="*/ 1529344 h 1611823"/>
                  <a:gd name="connsiteX4" fmla="*/ 138775 w 1309606"/>
                  <a:gd name="connsiteY4" fmla="*/ 929275 h 1611823"/>
                  <a:gd name="connsiteX5" fmla="*/ 88742 w 1309606"/>
                  <a:gd name="connsiteY5" fmla="*/ 842640 h 1611823"/>
                  <a:gd name="connsiteX6" fmla="*/ 90756 w 1309606"/>
                  <a:gd name="connsiteY6" fmla="*/ 124707 h 1611823"/>
                  <a:gd name="connsiteX7" fmla="*/ 141126 w 1309606"/>
                  <a:gd name="connsiteY7" fmla="*/ 95492 h 1611823"/>
                  <a:gd name="connsiteX8" fmla="*/ 1180752 w 1309606"/>
                  <a:gd name="connsiteY8" fmla="*/ 695897 h 1611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09606" h="1611823">
                    <a:moveTo>
                      <a:pt x="1180752" y="695897"/>
                    </a:moveTo>
                    <a:cubicBezTo>
                      <a:pt x="1208287" y="711679"/>
                      <a:pt x="1230786" y="750967"/>
                      <a:pt x="1230786" y="782868"/>
                    </a:cubicBezTo>
                    <a:lnTo>
                      <a:pt x="1228771" y="1500801"/>
                    </a:lnTo>
                    <a:cubicBezTo>
                      <a:pt x="1228771" y="1533038"/>
                      <a:pt x="1205936" y="1545462"/>
                      <a:pt x="1178402" y="1529344"/>
                    </a:cubicBezTo>
                    <a:lnTo>
                      <a:pt x="138775" y="929275"/>
                    </a:lnTo>
                    <a:cubicBezTo>
                      <a:pt x="111240" y="913493"/>
                      <a:pt x="88742" y="874541"/>
                      <a:pt x="88742" y="842640"/>
                    </a:cubicBezTo>
                    <a:lnTo>
                      <a:pt x="90756" y="124707"/>
                    </a:lnTo>
                    <a:cubicBezTo>
                      <a:pt x="90756" y="92470"/>
                      <a:pt x="113590" y="79710"/>
                      <a:pt x="141126" y="95492"/>
                    </a:cubicBezTo>
                    <a:lnTo>
                      <a:pt x="1180752" y="695897"/>
                    </a:lnTo>
                    <a:close/>
                  </a:path>
                </a:pathLst>
              </a:custGeom>
              <a:solidFill>
                <a:schemeClr val="accent3"/>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5" name="Freeform: Shape 1084">
                <a:extLst>
                  <a:ext uri="{FF2B5EF4-FFF2-40B4-BE49-F238E27FC236}">
                    <a16:creationId xmlns:a16="http://schemas.microsoft.com/office/drawing/2014/main" id="{4325B7D3-D754-4783-9100-2015BA4348F0}"/>
                  </a:ext>
                </a:extLst>
              </p:cNvPr>
              <p:cNvSpPr/>
              <p:nvPr/>
            </p:nvSpPr>
            <p:spPr>
              <a:xfrm>
                <a:off x="16343622" y="7029552"/>
                <a:ext cx="210715" cy="270919"/>
              </a:xfrm>
              <a:custGeom>
                <a:avLst/>
                <a:gdLst>
                  <a:gd name="connsiteX0" fmla="*/ 168571 w 235057"/>
                  <a:gd name="connsiteY0" fmla="*/ 278513 h 302216"/>
                  <a:gd name="connsiteX1" fmla="*/ 71189 w 235057"/>
                  <a:gd name="connsiteY1" fmla="*/ 222099 h 302216"/>
                  <a:gd name="connsiteX2" fmla="*/ 25185 w 235057"/>
                  <a:gd name="connsiteY2" fmla="*/ 149232 h 302216"/>
                  <a:gd name="connsiteX3" fmla="*/ 25185 w 235057"/>
                  <a:gd name="connsiteY3" fmla="*/ 51850 h 302216"/>
                  <a:gd name="connsiteX4" fmla="*/ 71189 w 235057"/>
                  <a:gd name="connsiteY4" fmla="*/ 32374 h 302216"/>
                  <a:gd name="connsiteX5" fmla="*/ 168571 w 235057"/>
                  <a:gd name="connsiteY5" fmla="*/ 88788 h 302216"/>
                  <a:gd name="connsiteX6" fmla="*/ 214575 w 235057"/>
                  <a:gd name="connsiteY6" fmla="*/ 161656 h 302216"/>
                  <a:gd name="connsiteX7" fmla="*/ 214575 w 235057"/>
                  <a:gd name="connsiteY7" fmla="*/ 259037 h 302216"/>
                  <a:gd name="connsiteX8" fmla="*/ 168571 w 235057"/>
                  <a:gd name="connsiteY8" fmla="*/ 278513 h 302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57" h="302216">
                    <a:moveTo>
                      <a:pt x="168571" y="278513"/>
                    </a:moveTo>
                    <a:lnTo>
                      <a:pt x="71189" y="222099"/>
                    </a:lnTo>
                    <a:cubicBezTo>
                      <a:pt x="45669" y="207324"/>
                      <a:pt x="25185" y="174752"/>
                      <a:pt x="25185" y="149232"/>
                    </a:cubicBezTo>
                    <a:lnTo>
                      <a:pt x="25185" y="51850"/>
                    </a:lnTo>
                    <a:cubicBezTo>
                      <a:pt x="25185" y="26330"/>
                      <a:pt x="45669" y="17599"/>
                      <a:pt x="71189" y="32374"/>
                    </a:cubicBezTo>
                    <a:lnTo>
                      <a:pt x="168571" y="88788"/>
                    </a:lnTo>
                    <a:cubicBezTo>
                      <a:pt x="194090" y="103563"/>
                      <a:pt x="214575" y="136135"/>
                      <a:pt x="214575" y="161656"/>
                    </a:cubicBezTo>
                    <a:lnTo>
                      <a:pt x="214575" y="259037"/>
                    </a:lnTo>
                    <a:cubicBezTo>
                      <a:pt x="214575" y="284558"/>
                      <a:pt x="194090" y="293288"/>
                      <a:pt x="168571" y="278513"/>
                    </a:cubicBezTo>
                    <a:close/>
                  </a:path>
                </a:pathLst>
              </a:custGeom>
              <a:solidFill>
                <a:srgbClr val="EFC13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6" name="Freeform: Shape 1085">
                <a:extLst>
                  <a:ext uri="{FF2B5EF4-FFF2-40B4-BE49-F238E27FC236}">
                    <a16:creationId xmlns:a16="http://schemas.microsoft.com/office/drawing/2014/main" id="{CF3CF4D8-6261-43F6-A519-D315A57F6D79}"/>
                  </a:ext>
                </a:extLst>
              </p:cNvPr>
              <p:cNvSpPr/>
              <p:nvPr/>
            </p:nvSpPr>
            <p:spPr>
              <a:xfrm>
                <a:off x="16338805" y="7025161"/>
                <a:ext cx="210715" cy="270919"/>
              </a:xfrm>
              <a:custGeom>
                <a:avLst/>
                <a:gdLst>
                  <a:gd name="connsiteX0" fmla="*/ 197112 w 235057"/>
                  <a:gd name="connsiteY0" fmla="*/ 295837 h 302216"/>
                  <a:gd name="connsiteX1" fmla="*/ 171256 w 235057"/>
                  <a:gd name="connsiteY1" fmla="*/ 288114 h 302216"/>
                  <a:gd name="connsiteX2" fmla="*/ 73876 w 235057"/>
                  <a:gd name="connsiteY2" fmla="*/ 231700 h 302216"/>
                  <a:gd name="connsiteX3" fmla="*/ 25185 w 235057"/>
                  <a:gd name="connsiteY3" fmla="*/ 154467 h 302216"/>
                  <a:gd name="connsiteX4" fmla="*/ 25185 w 235057"/>
                  <a:gd name="connsiteY4" fmla="*/ 57085 h 302216"/>
                  <a:gd name="connsiteX5" fmla="*/ 53728 w 235057"/>
                  <a:gd name="connsiteY5" fmla="*/ 25185 h 302216"/>
                  <a:gd name="connsiteX6" fmla="*/ 79584 w 235057"/>
                  <a:gd name="connsiteY6" fmla="*/ 32908 h 302216"/>
                  <a:gd name="connsiteX7" fmla="*/ 176965 w 235057"/>
                  <a:gd name="connsiteY7" fmla="*/ 89322 h 302216"/>
                  <a:gd name="connsiteX8" fmla="*/ 225655 w 235057"/>
                  <a:gd name="connsiteY8" fmla="*/ 166555 h 302216"/>
                  <a:gd name="connsiteX9" fmla="*/ 225655 w 235057"/>
                  <a:gd name="connsiteY9" fmla="*/ 263936 h 302216"/>
                  <a:gd name="connsiteX10" fmla="*/ 197112 w 235057"/>
                  <a:gd name="connsiteY10" fmla="*/ 295837 h 302216"/>
                  <a:gd name="connsiteX11" fmla="*/ 53392 w 235057"/>
                  <a:gd name="connsiteY11" fmla="*/ 35594 h 302216"/>
                  <a:gd name="connsiteX12" fmla="*/ 35594 w 235057"/>
                  <a:gd name="connsiteY12" fmla="*/ 56750 h 302216"/>
                  <a:gd name="connsiteX13" fmla="*/ 35594 w 235057"/>
                  <a:gd name="connsiteY13" fmla="*/ 154131 h 302216"/>
                  <a:gd name="connsiteX14" fmla="*/ 78912 w 235057"/>
                  <a:gd name="connsiteY14" fmla="*/ 222298 h 302216"/>
                  <a:gd name="connsiteX15" fmla="*/ 176293 w 235057"/>
                  <a:gd name="connsiteY15" fmla="*/ 278711 h 302216"/>
                  <a:gd name="connsiteX16" fmla="*/ 196777 w 235057"/>
                  <a:gd name="connsiteY16" fmla="*/ 285092 h 302216"/>
                  <a:gd name="connsiteX17" fmla="*/ 214575 w 235057"/>
                  <a:gd name="connsiteY17" fmla="*/ 263936 h 302216"/>
                  <a:gd name="connsiteX18" fmla="*/ 214575 w 235057"/>
                  <a:gd name="connsiteY18" fmla="*/ 166555 h 302216"/>
                  <a:gd name="connsiteX19" fmla="*/ 171256 w 235057"/>
                  <a:gd name="connsiteY19" fmla="*/ 98389 h 302216"/>
                  <a:gd name="connsiteX20" fmla="*/ 73876 w 235057"/>
                  <a:gd name="connsiteY20" fmla="*/ 41975 h 302216"/>
                  <a:gd name="connsiteX21" fmla="*/ 53392 w 235057"/>
                  <a:gd name="connsiteY21" fmla="*/ 35594 h 302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35057" h="302216">
                    <a:moveTo>
                      <a:pt x="197112" y="295837"/>
                    </a:moveTo>
                    <a:cubicBezTo>
                      <a:pt x="189054" y="295837"/>
                      <a:pt x="180323" y="293151"/>
                      <a:pt x="171256" y="288114"/>
                    </a:cubicBezTo>
                    <a:lnTo>
                      <a:pt x="73876" y="231700"/>
                    </a:lnTo>
                    <a:cubicBezTo>
                      <a:pt x="46676" y="215917"/>
                      <a:pt x="25185" y="182002"/>
                      <a:pt x="25185" y="154467"/>
                    </a:cubicBezTo>
                    <a:lnTo>
                      <a:pt x="25185" y="57085"/>
                    </a:lnTo>
                    <a:cubicBezTo>
                      <a:pt x="25185" y="37610"/>
                      <a:pt x="36267" y="25185"/>
                      <a:pt x="53728" y="25185"/>
                    </a:cubicBezTo>
                    <a:cubicBezTo>
                      <a:pt x="61786" y="25185"/>
                      <a:pt x="70517" y="27871"/>
                      <a:pt x="79584" y="32908"/>
                    </a:cubicBezTo>
                    <a:lnTo>
                      <a:pt x="176965" y="89322"/>
                    </a:lnTo>
                    <a:cubicBezTo>
                      <a:pt x="204165" y="105105"/>
                      <a:pt x="225655" y="139020"/>
                      <a:pt x="225655" y="166555"/>
                    </a:cubicBezTo>
                    <a:lnTo>
                      <a:pt x="225655" y="263936"/>
                    </a:lnTo>
                    <a:cubicBezTo>
                      <a:pt x="225320" y="283412"/>
                      <a:pt x="214238" y="295837"/>
                      <a:pt x="197112" y="295837"/>
                    </a:cubicBezTo>
                    <a:close/>
                    <a:moveTo>
                      <a:pt x="53392" y="35594"/>
                    </a:moveTo>
                    <a:cubicBezTo>
                      <a:pt x="42311" y="35594"/>
                      <a:pt x="35594" y="43318"/>
                      <a:pt x="35594" y="56750"/>
                    </a:cubicBezTo>
                    <a:lnTo>
                      <a:pt x="35594" y="154131"/>
                    </a:lnTo>
                    <a:cubicBezTo>
                      <a:pt x="35594" y="177972"/>
                      <a:pt x="55071" y="208530"/>
                      <a:pt x="78912" y="222298"/>
                    </a:cubicBezTo>
                    <a:lnTo>
                      <a:pt x="176293" y="278711"/>
                    </a:lnTo>
                    <a:cubicBezTo>
                      <a:pt x="183681" y="283077"/>
                      <a:pt x="190733" y="285092"/>
                      <a:pt x="196777" y="285092"/>
                    </a:cubicBezTo>
                    <a:cubicBezTo>
                      <a:pt x="207858" y="285092"/>
                      <a:pt x="214575" y="277368"/>
                      <a:pt x="214575" y="263936"/>
                    </a:cubicBezTo>
                    <a:lnTo>
                      <a:pt x="214575" y="166555"/>
                    </a:lnTo>
                    <a:cubicBezTo>
                      <a:pt x="214575" y="142714"/>
                      <a:pt x="195098" y="112156"/>
                      <a:pt x="171256" y="98389"/>
                    </a:cubicBezTo>
                    <a:lnTo>
                      <a:pt x="73876" y="41975"/>
                    </a:lnTo>
                    <a:cubicBezTo>
                      <a:pt x="66488" y="37945"/>
                      <a:pt x="59437" y="35594"/>
                      <a:pt x="53392" y="35594"/>
                    </a:cubicBezTo>
                    <a:close/>
                  </a:path>
                </a:pathLst>
              </a:custGeom>
              <a:solidFill>
                <a:srgbClr val="EFAB3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7" name="Freeform: Shape 1086">
                <a:extLst>
                  <a:ext uri="{FF2B5EF4-FFF2-40B4-BE49-F238E27FC236}">
                    <a16:creationId xmlns:a16="http://schemas.microsoft.com/office/drawing/2014/main" id="{E987A83A-C0A7-49D1-BF4B-4060663A71A5}"/>
                  </a:ext>
                </a:extLst>
              </p:cNvPr>
              <p:cNvSpPr/>
              <p:nvPr/>
            </p:nvSpPr>
            <p:spPr>
              <a:xfrm>
                <a:off x="16397204" y="7046534"/>
                <a:ext cx="30103" cy="210715"/>
              </a:xfrm>
              <a:custGeom>
                <a:avLst/>
                <a:gdLst>
                  <a:gd name="connsiteX0" fmla="*/ 25184 w 33579"/>
                  <a:gd name="connsiteY0" fmla="*/ 25185 h 235057"/>
                  <a:gd name="connsiteX1" fmla="*/ 35930 w 33579"/>
                  <a:gd name="connsiteY1" fmla="*/ 25185 h 235057"/>
                  <a:gd name="connsiteX2" fmla="*/ 35930 w 33579"/>
                  <a:gd name="connsiteY2" fmla="*/ 213902 h 235057"/>
                  <a:gd name="connsiteX3" fmla="*/ 25184 w 33579"/>
                  <a:gd name="connsiteY3" fmla="*/ 213902 h 235057"/>
                </a:gdLst>
                <a:ahLst/>
                <a:cxnLst>
                  <a:cxn ang="0">
                    <a:pos x="connsiteX0" y="connsiteY0"/>
                  </a:cxn>
                  <a:cxn ang="0">
                    <a:pos x="connsiteX1" y="connsiteY1"/>
                  </a:cxn>
                  <a:cxn ang="0">
                    <a:pos x="connsiteX2" y="connsiteY2"/>
                  </a:cxn>
                  <a:cxn ang="0">
                    <a:pos x="connsiteX3" y="connsiteY3"/>
                  </a:cxn>
                </a:cxnLst>
                <a:rect l="l" t="t" r="r" b="b"/>
                <a:pathLst>
                  <a:path w="33579" h="235057">
                    <a:moveTo>
                      <a:pt x="25184" y="25185"/>
                    </a:moveTo>
                    <a:lnTo>
                      <a:pt x="35930" y="25185"/>
                    </a:lnTo>
                    <a:lnTo>
                      <a:pt x="35930" y="213902"/>
                    </a:lnTo>
                    <a:lnTo>
                      <a:pt x="25184" y="213902"/>
                    </a:lnTo>
                    <a:close/>
                  </a:path>
                </a:pathLst>
              </a:custGeom>
              <a:solidFill>
                <a:srgbClr val="EFAB3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8" name="Freeform: Shape 1087">
                <a:extLst>
                  <a:ext uri="{FF2B5EF4-FFF2-40B4-BE49-F238E27FC236}">
                    <a16:creationId xmlns:a16="http://schemas.microsoft.com/office/drawing/2014/main" id="{1B1E7C66-D03C-4850-AA72-75BFD8F4484B}"/>
                  </a:ext>
                </a:extLst>
              </p:cNvPr>
              <p:cNvSpPr/>
              <p:nvPr/>
            </p:nvSpPr>
            <p:spPr>
              <a:xfrm>
                <a:off x="16340913" y="7058574"/>
                <a:ext cx="90307" cy="60204"/>
              </a:xfrm>
              <a:custGeom>
                <a:avLst/>
                <a:gdLst>
                  <a:gd name="connsiteX0" fmla="*/ 90665 w 100738"/>
                  <a:gd name="connsiteY0" fmla="*/ 72197 h 67159"/>
                  <a:gd name="connsiteX1" fmla="*/ 25185 w 100738"/>
                  <a:gd name="connsiteY1" fmla="*/ 34587 h 67159"/>
                  <a:gd name="connsiteX2" fmla="*/ 30558 w 100738"/>
                  <a:gd name="connsiteY2" fmla="*/ 25185 h 67159"/>
                  <a:gd name="connsiteX3" fmla="*/ 96038 w 100738"/>
                  <a:gd name="connsiteY3" fmla="*/ 62794 h 67159"/>
                </a:gdLst>
                <a:ahLst/>
                <a:cxnLst>
                  <a:cxn ang="0">
                    <a:pos x="connsiteX0" y="connsiteY0"/>
                  </a:cxn>
                  <a:cxn ang="0">
                    <a:pos x="connsiteX1" y="connsiteY1"/>
                  </a:cxn>
                  <a:cxn ang="0">
                    <a:pos x="connsiteX2" y="connsiteY2"/>
                  </a:cxn>
                  <a:cxn ang="0">
                    <a:pos x="connsiteX3" y="connsiteY3"/>
                  </a:cxn>
                </a:cxnLst>
                <a:rect l="l" t="t" r="r" b="b"/>
                <a:pathLst>
                  <a:path w="100738" h="67159">
                    <a:moveTo>
                      <a:pt x="90665" y="72197"/>
                    </a:moveTo>
                    <a:lnTo>
                      <a:pt x="25185" y="34587"/>
                    </a:lnTo>
                    <a:lnTo>
                      <a:pt x="30558" y="25185"/>
                    </a:lnTo>
                    <a:lnTo>
                      <a:pt x="96038" y="62794"/>
                    </a:lnTo>
                    <a:close/>
                  </a:path>
                </a:pathLst>
              </a:custGeom>
              <a:solidFill>
                <a:srgbClr val="EFAB3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9" name="Freeform: Shape 1088">
                <a:extLst>
                  <a:ext uri="{FF2B5EF4-FFF2-40B4-BE49-F238E27FC236}">
                    <a16:creationId xmlns:a16="http://schemas.microsoft.com/office/drawing/2014/main" id="{55A3CC0F-065A-4EBC-96F9-2001C18E48B0}"/>
                  </a:ext>
                </a:extLst>
              </p:cNvPr>
              <p:cNvSpPr/>
              <p:nvPr/>
            </p:nvSpPr>
            <p:spPr>
              <a:xfrm>
                <a:off x="16340913" y="7096804"/>
                <a:ext cx="90307" cy="60204"/>
              </a:xfrm>
              <a:custGeom>
                <a:avLst/>
                <a:gdLst>
                  <a:gd name="connsiteX0" fmla="*/ 90665 w 100738"/>
                  <a:gd name="connsiteY0" fmla="*/ 72196 h 67159"/>
                  <a:gd name="connsiteX1" fmla="*/ 25185 w 100738"/>
                  <a:gd name="connsiteY1" fmla="*/ 34587 h 67159"/>
                  <a:gd name="connsiteX2" fmla="*/ 30558 w 100738"/>
                  <a:gd name="connsiteY2" fmla="*/ 25185 h 67159"/>
                  <a:gd name="connsiteX3" fmla="*/ 96038 w 100738"/>
                  <a:gd name="connsiteY3" fmla="*/ 63130 h 67159"/>
                </a:gdLst>
                <a:ahLst/>
                <a:cxnLst>
                  <a:cxn ang="0">
                    <a:pos x="connsiteX0" y="connsiteY0"/>
                  </a:cxn>
                  <a:cxn ang="0">
                    <a:pos x="connsiteX1" y="connsiteY1"/>
                  </a:cxn>
                  <a:cxn ang="0">
                    <a:pos x="connsiteX2" y="connsiteY2"/>
                  </a:cxn>
                  <a:cxn ang="0">
                    <a:pos x="connsiteX3" y="connsiteY3"/>
                  </a:cxn>
                </a:cxnLst>
                <a:rect l="l" t="t" r="r" b="b"/>
                <a:pathLst>
                  <a:path w="100738" h="67159">
                    <a:moveTo>
                      <a:pt x="90665" y="72196"/>
                    </a:moveTo>
                    <a:lnTo>
                      <a:pt x="25185" y="34587"/>
                    </a:lnTo>
                    <a:lnTo>
                      <a:pt x="30558" y="25185"/>
                    </a:lnTo>
                    <a:lnTo>
                      <a:pt x="96038" y="63130"/>
                    </a:lnTo>
                    <a:close/>
                  </a:path>
                </a:pathLst>
              </a:custGeom>
              <a:solidFill>
                <a:srgbClr val="EFAB3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0" name="Freeform: Shape 1089">
                <a:extLst>
                  <a:ext uri="{FF2B5EF4-FFF2-40B4-BE49-F238E27FC236}">
                    <a16:creationId xmlns:a16="http://schemas.microsoft.com/office/drawing/2014/main" id="{D505D7FD-49A3-467A-8B95-6F858347C87A}"/>
                  </a:ext>
                </a:extLst>
              </p:cNvPr>
              <p:cNvSpPr/>
              <p:nvPr/>
            </p:nvSpPr>
            <p:spPr>
              <a:xfrm>
                <a:off x="16340913" y="7135335"/>
                <a:ext cx="90307" cy="60204"/>
              </a:xfrm>
              <a:custGeom>
                <a:avLst/>
                <a:gdLst>
                  <a:gd name="connsiteX0" fmla="*/ 90665 w 100738"/>
                  <a:gd name="connsiteY0" fmla="*/ 72196 h 67159"/>
                  <a:gd name="connsiteX1" fmla="*/ 25185 w 100738"/>
                  <a:gd name="connsiteY1" fmla="*/ 34251 h 67159"/>
                  <a:gd name="connsiteX2" fmla="*/ 30558 w 100738"/>
                  <a:gd name="connsiteY2" fmla="*/ 25185 h 67159"/>
                  <a:gd name="connsiteX3" fmla="*/ 96038 w 100738"/>
                  <a:gd name="connsiteY3" fmla="*/ 62794 h 67159"/>
                </a:gdLst>
                <a:ahLst/>
                <a:cxnLst>
                  <a:cxn ang="0">
                    <a:pos x="connsiteX0" y="connsiteY0"/>
                  </a:cxn>
                  <a:cxn ang="0">
                    <a:pos x="connsiteX1" y="connsiteY1"/>
                  </a:cxn>
                  <a:cxn ang="0">
                    <a:pos x="connsiteX2" y="connsiteY2"/>
                  </a:cxn>
                  <a:cxn ang="0">
                    <a:pos x="connsiteX3" y="connsiteY3"/>
                  </a:cxn>
                </a:cxnLst>
                <a:rect l="l" t="t" r="r" b="b"/>
                <a:pathLst>
                  <a:path w="100738" h="67159">
                    <a:moveTo>
                      <a:pt x="90665" y="72196"/>
                    </a:moveTo>
                    <a:lnTo>
                      <a:pt x="25185" y="34251"/>
                    </a:lnTo>
                    <a:lnTo>
                      <a:pt x="30558" y="25185"/>
                    </a:lnTo>
                    <a:lnTo>
                      <a:pt x="96038" y="62794"/>
                    </a:lnTo>
                    <a:close/>
                  </a:path>
                </a:pathLst>
              </a:custGeom>
              <a:solidFill>
                <a:srgbClr val="EFAB3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1" name="Freeform: Shape 1090">
                <a:extLst>
                  <a:ext uri="{FF2B5EF4-FFF2-40B4-BE49-F238E27FC236}">
                    <a16:creationId xmlns:a16="http://schemas.microsoft.com/office/drawing/2014/main" id="{9E18A923-A7C7-4F67-8027-E48810B8BB58}"/>
                  </a:ext>
                </a:extLst>
              </p:cNvPr>
              <p:cNvSpPr/>
              <p:nvPr/>
            </p:nvSpPr>
            <p:spPr>
              <a:xfrm>
                <a:off x="16453193" y="7120584"/>
                <a:ext cx="90307" cy="150510"/>
              </a:xfrm>
              <a:custGeom>
                <a:avLst/>
                <a:gdLst>
                  <a:gd name="connsiteX0" fmla="*/ 35929 w 100738"/>
                  <a:gd name="connsiteY0" fmla="*/ 167898 h 167898"/>
                  <a:gd name="connsiteX1" fmla="*/ 25185 w 100738"/>
                  <a:gd name="connsiteY1" fmla="*/ 167898 h 167898"/>
                  <a:gd name="connsiteX2" fmla="*/ 25185 w 100738"/>
                  <a:gd name="connsiteY2" fmla="*/ 25185 h 167898"/>
                  <a:gd name="connsiteX3" fmla="*/ 95030 w 100738"/>
                  <a:gd name="connsiteY3" fmla="*/ 65481 h 167898"/>
                  <a:gd name="connsiteX4" fmla="*/ 89657 w 100738"/>
                  <a:gd name="connsiteY4" fmla="*/ 74883 h 167898"/>
                  <a:gd name="connsiteX5" fmla="*/ 35929 w 100738"/>
                  <a:gd name="connsiteY5" fmla="*/ 43990 h 1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38" h="167898">
                    <a:moveTo>
                      <a:pt x="35929" y="167898"/>
                    </a:moveTo>
                    <a:lnTo>
                      <a:pt x="25185" y="167898"/>
                    </a:lnTo>
                    <a:lnTo>
                      <a:pt x="25185" y="25185"/>
                    </a:lnTo>
                    <a:lnTo>
                      <a:pt x="95030" y="65481"/>
                    </a:lnTo>
                    <a:lnTo>
                      <a:pt x="89657" y="74883"/>
                    </a:lnTo>
                    <a:lnTo>
                      <a:pt x="35929" y="43990"/>
                    </a:lnTo>
                    <a:close/>
                  </a:path>
                </a:pathLst>
              </a:custGeom>
              <a:solidFill>
                <a:srgbClr val="EFAB3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2" name="Freeform: Shape 1091">
                <a:extLst>
                  <a:ext uri="{FF2B5EF4-FFF2-40B4-BE49-F238E27FC236}">
                    <a16:creationId xmlns:a16="http://schemas.microsoft.com/office/drawing/2014/main" id="{F88F4B6A-8539-4FB1-BD85-9223652ADA72}"/>
                  </a:ext>
                </a:extLst>
              </p:cNvPr>
              <p:cNvSpPr/>
              <p:nvPr/>
            </p:nvSpPr>
            <p:spPr>
              <a:xfrm>
                <a:off x="16452591" y="7161222"/>
                <a:ext cx="90307" cy="60204"/>
              </a:xfrm>
              <a:custGeom>
                <a:avLst/>
                <a:gdLst>
                  <a:gd name="connsiteX0" fmla="*/ 90329 w 100738"/>
                  <a:gd name="connsiteY0" fmla="*/ 72196 h 67159"/>
                  <a:gd name="connsiteX1" fmla="*/ 25185 w 100738"/>
                  <a:gd name="connsiteY1" fmla="*/ 34587 h 67159"/>
                  <a:gd name="connsiteX2" fmla="*/ 30558 w 100738"/>
                  <a:gd name="connsiteY2" fmla="*/ 25185 h 67159"/>
                  <a:gd name="connsiteX3" fmla="*/ 95702 w 100738"/>
                  <a:gd name="connsiteY3" fmla="*/ 63130 h 67159"/>
                </a:gdLst>
                <a:ahLst/>
                <a:cxnLst>
                  <a:cxn ang="0">
                    <a:pos x="connsiteX0" y="connsiteY0"/>
                  </a:cxn>
                  <a:cxn ang="0">
                    <a:pos x="connsiteX1" y="connsiteY1"/>
                  </a:cxn>
                  <a:cxn ang="0">
                    <a:pos x="connsiteX2" y="connsiteY2"/>
                  </a:cxn>
                  <a:cxn ang="0">
                    <a:pos x="connsiteX3" y="connsiteY3"/>
                  </a:cxn>
                </a:cxnLst>
                <a:rect l="l" t="t" r="r" b="b"/>
                <a:pathLst>
                  <a:path w="100738" h="67159">
                    <a:moveTo>
                      <a:pt x="90329" y="72196"/>
                    </a:moveTo>
                    <a:lnTo>
                      <a:pt x="25185" y="34587"/>
                    </a:lnTo>
                    <a:lnTo>
                      <a:pt x="30558" y="25185"/>
                    </a:lnTo>
                    <a:lnTo>
                      <a:pt x="95702" y="63130"/>
                    </a:lnTo>
                    <a:close/>
                  </a:path>
                </a:pathLst>
              </a:custGeom>
              <a:solidFill>
                <a:srgbClr val="EFAB3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3" name="Freeform: Shape 1092">
                <a:extLst>
                  <a:ext uri="{FF2B5EF4-FFF2-40B4-BE49-F238E27FC236}">
                    <a16:creationId xmlns:a16="http://schemas.microsoft.com/office/drawing/2014/main" id="{85EA38B4-3918-426A-8474-DFC49F2B3140}"/>
                  </a:ext>
                </a:extLst>
              </p:cNvPr>
              <p:cNvSpPr/>
              <p:nvPr/>
            </p:nvSpPr>
            <p:spPr>
              <a:xfrm>
                <a:off x="16452591" y="7199753"/>
                <a:ext cx="90307" cy="60204"/>
              </a:xfrm>
              <a:custGeom>
                <a:avLst/>
                <a:gdLst>
                  <a:gd name="connsiteX0" fmla="*/ 90329 w 100738"/>
                  <a:gd name="connsiteY0" fmla="*/ 72196 h 67159"/>
                  <a:gd name="connsiteX1" fmla="*/ 25185 w 100738"/>
                  <a:gd name="connsiteY1" fmla="*/ 34251 h 67159"/>
                  <a:gd name="connsiteX2" fmla="*/ 30558 w 100738"/>
                  <a:gd name="connsiteY2" fmla="*/ 25185 h 67159"/>
                  <a:gd name="connsiteX3" fmla="*/ 95702 w 100738"/>
                  <a:gd name="connsiteY3" fmla="*/ 62794 h 67159"/>
                </a:gdLst>
                <a:ahLst/>
                <a:cxnLst>
                  <a:cxn ang="0">
                    <a:pos x="connsiteX0" y="connsiteY0"/>
                  </a:cxn>
                  <a:cxn ang="0">
                    <a:pos x="connsiteX1" y="connsiteY1"/>
                  </a:cxn>
                  <a:cxn ang="0">
                    <a:pos x="connsiteX2" y="connsiteY2"/>
                  </a:cxn>
                  <a:cxn ang="0">
                    <a:pos x="connsiteX3" y="connsiteY3"/>
                  </a:cxn>
                </a:cxnLst>
                <a:rect l="l" t="t" r="r" b="b"/>
                <a:pathLst>
                  <a:path w="100738" h="67159">
                    <a:moveTo>
                      <a:pt x="90329" y="72196"/>
                    </a:moveTo>
                    <a:lnTo>
                      <a:pt x="25185" y="34251"/>
                    </a:lnTo>
                    <a:lnTo>
                      <a:pt x="30558" y="25185"/>
                    </a:lnTo>
                    <a:lnTo>
                      <a:pt x="95702" y="62794"/>
                    </a:lnTo>
                    <a:close/>
                  </a:path>
                </a:pathLst>
              </a:custGeom>
              <a:solidFill>
                <a:srgbClr val="EFAB3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4" name="Freeform: Shape 1093">
                <a:extLst>
                  <a:ext uri="{FF2B5EF4-FFF2-40B4-BE49-F238E27FC236}">
                    <a16:creationId xmlns:a16="http://schemas.microsoft.com/office/drawing/2014/main" id="{68D12110-8495-49EF-8C9C-63AADECE6EA7}"/>
                  </a:ext>
                </a:extLst>
              </p:cNvPr>
              <p:cNvSpPr/>
              <p:nvPr/>
            </p:nvSpPr>
            <p:spPr>
              <a:xfrm>
                <a:off x="16612953" y="7004309"/>
                <a:ext cx="602042" cy="451531"/>
              </a:xfrm>
              <a:custGeom>
                <a:avLst/>
                <a:gdLst>
                  <a:gd name="connsiteX0" fmla="*/ 596131 w 671593"/>
                  <a:gd name="connsiteY0" fmla="*/ 446365 h 503694"/>
                  <a:gd name="connsiteX1" fmla="*/ 88742 w 671593"/>
                  <a:gd name="connsiteY1" fmla="*/ 153215 h 503694"/>
                  <a:gd name="connsiteX2" fmla="*/ 88742 w 671593"/>
                  <a:gd name="connsiteY2" fmla="*/ 88742 h 503694"/>
                  <a:gd name="connsiteX3" fmla="*/ 596131 w 671593"/>
                  <a:gd name="connsiteY3" fmla="*/ 381892 h 503694"/>
                </a:gdLst>
                <a:ahLst/>
                <a:cxnLst>
                  <a:cxn ang="0">
                    <a:pos x="connsiteX0" y="connsiteY0"/>
                  </a:cxn>
                  <a:cxn ang="0">
                    <a:pos x="connsiteX1" y="connsiteY1"/>
                  </a:cxn>
                  <a:cxn ang="0">
                    <a:pos x="connsiteX2" y="connsiteY2"/>
                  </a:cxn>
                  <a:cxn ang="0">
                    <a:pos x="connsiteX3" y="connsiteY3"/>
                  </a:cxn>
                </a:cxnLst>
                <a:rect l="l" t="t" r="r" b="b"/>
                <a:pathLst>
                  <a:path w="671593" h="503694">
                    <a:moveTo>
                      <a:pt x="596131" y="446365"/>
                    </a:moveTo>
                    <a:lnTo>
                      <a:pt x="88742" y="153215"/>
                    </a:lnTo>
                    <a:lnTo>
                      <a:pt x="88742" y="88742"/>
                    </a:lnTo>
                    <a:lnTo>
                      <a:pt x="596131" y="381892"/>
                    </a:lnTo>
                    <a:close/>
                  </a:path>
                </a:pathLst>
              </a:custGeom>
              <a:solidFill>
                <a:schemeClr val="accent3">
                  <a:lumMod val="60000"/>
                  <a:lumOff val="40000"/>
                </a:schemeClr>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5" name="Freeform: Shape 1094">
                <a:extLst>
                  <a:ext uri="{FF2B5EF4-FFF2-40B4-BE49-F238E27FC236}">
                    <a16:creationId xmlns:a16="http://schemas.microsoft.com/office/drawing/2014/main" id="{AF9B6364-E95A-4505-8DE0-162F69176326}"/>
                  </a:ext>
                </a:extLst>
              </p:cNvPr>
              <p:cNvSpPr/>
              <p:nvPr/>
            </p:nvSpPr>
            <p:spPr>
              <a:xfrm>
                <a:off x="16322249" y="7261463"/>
                <a:ext cx="240817" cy="180612"/>
              </a:xfrm>
              <a:custGeom>
                <a:avLst/>
                <a:gdLst>
                  <a:gd name="connsiteX0" fmla="*/ 245131 w 268637"/>
                  <a:gd name="connsiteY0" fmla="*/ 199463 h 201477"/>
                  <a:gd name="connsiteX1" fmla="*/ 25185 w 268637"/>
                  <a:gd name="connsiteY1" fmla="*/ 72532 h 201477"/>
                  <a:gd name="connsiteX2" fmla="*/ 25185 w 268637"/>
                  <a:gd name="connsiteY2" fmla="*/ 25185 h 201477"/>
                  <a:gd name="connsiteX3" fmla="*/ 245131 w 268637"/>
                  <a:gd name="connsiteY3" fmla="*/ 152116 h 201477"/>
                </a:gdLst>
                <a:ahLst/>
                <a:cxnLst>
                  <a:cxn ang="0">
                    <a:pos x="connsiteX0" y="connsiteY0"/>
                  </a:cxn>
                  <a:cxn ang="0">
                    <a:pos x="connsiteX1" y="connsiteY1"/>
                  </a:cxn>
                  <a:cxn ang="0">
                    <a:pos x="connsiteX2" y="connsiteY2"/>
                  </a:cxn>
                  <a:cxn ang="0">
                    <a:pos x="connsiteX3" y="connsiteY3"/>
                  </a:cxn>
                </a:cxnLst>
                <a:rect l="l" t="t" r="r" b="b"/>
                <a:pathLst>
                  <a:path w="268637" h="201477">
                    <a:moveTo>
                      <a:pt x="245131" y="199463"/>
                    </a:moveTo>
                    <a:lnTo>
                      <a:pt x="25185" y="72532"/>
                    </a:lnTo>
                    <a:lnTo>
                      <a:pt x="25185" y="25185"/>
                    </a:lnTo>
                    <a:lnTo>
                      <a:pt x="245131" y="152116"/>
                    </a:ln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6" name="Freeform: Shape 1095">
                <a:extLst>
                  <a:ext uri="{FF2B5EF4-FFF2-40B4-BE49-F238E27FC236}">
                    <a16:creationId xmlns:a16="http://schemas.microsoft.com/office/drawing/2014/main" id="{483A3707-B4DA-472D-9751-04C6A76B2504}"/>
                  </a:ext>
                </a:extLst>
              </p:cNvPr>
              <p:cNvSpPr/>
              <p:nvPr/>
            </p:nvSpPr>
            <p:spPr>
              <a:xfrm>
                <a:off x="16552228" y="7394213"/>
                <a:ext cx="240817" cy="180612"/>
              </a:xfrm>
              <a:custGeom>
                <a:avLst/>
                <a:gdLst>
                  <a:gd name="connsiteX0" fmla="*/ 245132 w 268637"/>
                  <a:gd name="connsiteY0" fmla="*/ 199463 h 201477"/>
                  <a:gd name="connsiteX1" fmla="*/ 25185 w 268637"/>
                  <a:gd name="connsiteY1" fmla="*/ 72532 h 201477"/>
                  <a:gd name="connsiteX2" fmla="*/ 25185 w 268637"/>
                  <a:gd name="connsiteY2" fmla="*/ 25185 h 201477"/>
                  <a:gd name="connsiteX3" fmla="*/ 245132 w 268637"/>
                  <a:gd name="connsiteY3" fmla="*/ 152116 h 201477"/>
                </a:gdLst>
                <a:ahLst/>
                <a:cxnLst>
                  <a:cxn ang="0">
                    <a:pos x="connsiteX0" y="connsiteY0"/>
                  </a:cxn>
                  <a:cxn ang="0">
                    <a:pos x="connsiteX1" y="connsiteY1"/>
                  </a:cxn>
                  <a:cxn ang="0">
                    <a:pos x="connsiteX2" y="connsiteY2"/>
                  </a:cxn>
                  <a:cxn ang="0">
                    <a:pos x="connsiteX3" y="connsiteY3"/>
                  </a:cxn>
                </a:cxnLst>
                <a:rect l="l" t="t" r="r" b="b"/>
                <a:pathLst>
                  <a:path w="268637" h="201477">
                    <a:moveTo>
                      <a:pt x="245132" y="199463"/>
                    </a:moveTo>
                    <a:lnTo>
                      <a:pt x="25185" y="72532"/>
                    </a:lnTo>
                    <a:lnTo>
                      <a:pt x="25185" y="25185"/>
                    </a:lnTo>
                    <a:lnTo>
                      <a:pt x="245132" y="152116"/>
                    </a:ln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7" name="Freeform: Shape 1096">
                <a:extLst>
                  <a:ext uri="{FF2B5EF4-FFF2-40B4-BE49-F238E27FC236}">
                    <a16:creationId xmlns:a16="http://schemas.microsoft.com/office/drawing/2014/main" id="{F455B0B4-AFC4-4316-8A73-8B9616E78DAA}"/>
                  </a:ext>
                </a:extLst>
              </p:cNvPr>
              <p:cNvSpPr/>
              <p:nvPr/>
            </p:nvSpPr>
            <p:spPr>
              <a:xfrm>
                <a:off x="16782210" y="7526963"/>
                <a:ext cx="240817" cy="180612"/>
              </a:xfrm>
              <a:custGeom>
                <a:avLst/>
                <a:gdLst>
                  <a:gd name="connsiteX0" fmla="*/ 245131 w 268637"/>
                  <a:gd name="connsiteY0" fmla="*/ 199463 h 201477"/>
                  <a:gd name="connsiteX1" fmla="*/ 25185 w 268637"/>
                  <a:gd name="connsiteY1" fmla="*/ 72532 h 201477"/>
                  <a:gd name="connsiteX2" fmla="*/ 25185 w 268637"/>
                  <a:gd name="connsiteY2" fmla="*/ 25185 h 201477"/>
                  <a:gd name="connsiteX3" fmla="*/ 245131 w 268637"/>
                  <a:gd name="connsiteY3" fmla="*/ 152116 h 201477"/>
                </a:gdLst>
                <a:ahLst/>
                <a:cxnLst>
                  <a:cxn ang="0">
                    <a:pos x="connsiteX0" y="connsiteY0"/>
                  </a:cxn>
                  <a:cxn ang="0">
                    <a:pos x="connsiteX1" y="connsiteY1"/>
                  </a:cxn>
                  <a:cxn ang="0">
                    <a:pos x="connsiteX2" y="connsiteY2"/>
                  </a:cxn>
                  <a:cxn ang="0">
                    <a:pos x="connsiteX3" y="connsiteY3"/>
                  </a:cxn>
                </a:cxnLst>
                <a:rect l="l" t="t" r="r" b="b"/>
                <a:pathLst>
                  <a:path w="268637" h="201477">
                    <a:moveTo>
                      <a:pt x="245131" y="199463"/>
                    </a:moveTo>
                    <a:lnTo>
                      <a:pt x="25185" y="72532"/>
                    </a:lnTo>
                    <a:lnTo>
                      <a:pt x="25185" y="25185"/>
                    </a:lnTo>
                    <a:lnTo>
                      <a:pt x="245131" y="152116"/>
                    </a:ln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8" name="Freeform: Shape 1097">
                <a:extLst>
                  <a:ext uri="{FF2B5EF4-FFF2-40B4-BE49-F238E27FC236}">
                    <a16:creationId xmlns:a16="http://schemas.microsoft.com/office/drawing/2014/main" id="{A07AED4C-A7F7-4269-8770-B2CC71AD4D02}"/>
                  </a:ext>
                </a:extLst>
              </p:cNvPr>
              <p:cNvSpPr/>
              <p:nvPr/>
            </p:nvSpPr>
            <p:spPr>
              <a:xfrm>
                <a:off x="17012190" y="7659713"/>
                <a:ext cx="240817" cy="180612"/>
              </a:xfrm>
              <a:custGeom>
                <a:avLst/>
                <a:gdLst>
                  <a:gd name="connsiteX0" fmla="*/ 245132 w 268637"/>
                  <a:gd name="connsiteY0" fmla="*/ 199463 h 201477"/>
                  <a:gd name="connsiteX1" fmla="*/ 25185 w 268637"/>
                  <a:gd name="connsiteY1" fmla="*/ 72868 h 201477"/>
                  <a:gd name="connsiteX2" fmla="*/ 25185 w 268637"/>
                  <a:gd name="connsiteY2" fmla="*/ 25185 h 201477"/>
                  <a:gd name="connsiteX3" fmla="*/ 245132 w 268637"/>
                  <a:gd name="connsiteY3" fmla="*/ 152116 h 201477"/>
                </a:gdLst>
                <a:ahLst/>
                <a:cxnLst>
                  <a:cxn ang="0">
                    <a:pos x="connsiteX0" y="connsiteY0"/>
                  </a:cxn>
                  <a:cxn ang="0">
                    <a:pos x="connsiteX1" y="connsiteY1"/>
                  </a:cxn>
                  <a:cxn ang="0">
                    <a:pos x="connsiteX2" y="connsiteY2"/>
                  </a:cxn>
                  <a:cxn ang="0">
                    <a:pos x="connsiteX3" y="connsiteY3"/>
                  </a:cxn>
                </a:cxnLst>
                <a:rect l="l" t="t" r="r" b="b"/>
                <a:pathLst>
                  <a:path w="268637" h="201477">
                    <a:moveTo>
                      <a:pt x="245132" y="199463"/>
                    </a:moveTo>
                    <a:lnTo>
                      <a:pt x="25185" y="72868"/>
                    </a:lnTo>
                    <a:lnTo>
                      <a:pt x="25185" y="25185"/>
                    </a:lnTo>
                    <a:lnTo>
                      <a:pt x="245132" y="152116"/>
                    </a:ln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9" name="Freeform: Shape 1098">
                <a:extLst>
                  <a:ext uri="{FF2B5EF4-FFF2-40B4-BE49-F238E27FC236}">
                    <a16:creationId xmlns:a16="http://schemas.microsoft.com/office/drawing/2014/main" id="{11EE1B35-826B-489E-A07B-BC810D9A9A13}"/>
                  </a:ext>
                </a:extLst>
              </p:cNvPr>
              <p:cNvSpPr/>
              <p:nvPr/>
            </p:nvSpPr>
            <p:spPr>
              <a:xfrm>
                <a:off x="16837816" y="7411290"/>
                <a:ext cx="270919" cy="240816"/>
              </a:xfrm>
              <a:custGeom>
                <a:avLst/>
                <a:gdLst>
                  <a:gd name="connsiteX0" fmla="*/ 219702 w 302216"/>
                  <a:gd name="connsiteY0" fmla="*/ 188138 h 268637"/>
                  <a:gd name="connsiteX1" fmla="*/ 88742 w 302216"/>
                  <a:gd name="connsiteY1" fmla="*/ 112583 h 268637"/>
                  <a:gd name="connsiteX2" fmla="*/ 88742 w 302216"/>
                  <a:gd name="connsiteY2" fmla="*/ 88742 h 268637"/>
                  <a:gd name="connsiteX3" fmla="*/ 219702 w 302216"/>
                  <a:gd name="connsiteY3" fmla="*/ 164632 h 268637"/>
                </a:gdLst>
                <a:ahLst/>
                <a:cxnLst>
                  <a:cxn ang="0">
                    <a:pos x="connsiteX0" y="connsiteY0"/>
                  </a:cxn>
                  <a:cxn ang="0">
                    <a:pos x="connsiteX1" y="connsiteY1"/>
                  </a:cxn>
                  <a:cxn ang="0">
                    <a:pos x="connsiteX2" y="connsiteY2"/>
                  </a:cxn>
                  <a:cxn ang="0">
                    <a:pos x="connsiteX3" y="connsiteY3"/>
                  </a:cxn>
                </a:cxnLst>
                <a:rect l="l" t="t" r="r" b="b"/>
                <a:pathLst>
                  <a:path w="302216" h="268637">
                    <a:moveTo>
                      <a:pt x="219702" y="188138"/>
                    </a:moveTo>
                    <a:lnTo>
                      <a:pt x="88742" y="112583"/>
                    </a:lnTo>
                    <a:lnTo>
                      <a:pt x="88742" y="88742"/>
                    </a:lnTo>
                    <a:lnTo>
                      <a:pt x="219702" y="164632"/>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0" name="Freeform: Shape 1099">
                <a:extLst>
                  <a:ext uri="{FF2B5EF4-FFF2-40B4-BE49-F238E27FC236}">
                    <a16:creationId xmlns:a16="http://schemas.microsoft.com/office/drawing/2014/main" id="{EBABFAB6-47A4-49F1-B632-E6CBB80806C0}"/>
                  </a:ext>
                </a:extLst>
              </p:cNvPr>
              <p:cNvSpPr/>
              <p:nvPr/>
            </p:nvSpPr>
            <p:spPr>
              <a:xfrm>
                <a:off x="17013312" y="7512734"/>
                <a:ext cx="270919" cy="240816"/>
              </a:xfrm>
              <a:custGeom>
                <a:avLst/>
                <a:gdLst>
                  <a:gd name="connsiteX0" fmla="*/ 220038 w 302216"/>
                  <a:gd name="connsiteY0" fmla="*/ 188137 h 268637"/>
                  <a:gd name="connsiteX1" fmla="*/ 88742 w 302216"/>
                  <a:gd name="connsiteY1" fmla="*/ 112247 h 268637"/>
                  <a:gd name="connsiteX2" fmla="*/ 88742 w 302216"/>
                  <a:gd name="connsiteY2" fmla="*/ 88742 h 268637"/>
                  <a:gd name="connsiteX3" fmla="*/ 220038 w 302216"/>
                  <a:gd name="connsiteY3" fmla="*/ 164631 h 268637"/>
                </a:gdLst>
                <a:ahLst/>
                <a:cxnLst>
                  <a:cxn ang="0">
                    <a:pos x="connsiteX0" y="connsiteY0"/>
                  </a:cxn>
                  <a:cxn ang="0">
                    <a:pos x="connsiteX1" y="connsiteY1"/>
                  </a:cxn>
                  <a:cxn ang="0">
                    <a:pos x="connsiteX2" y="connsiteY2"/>
                  </a:cxn>
                  <a:cxn ang="0">
                    <a:pos x="connsiteX3" y="connsiteY3"/>
                  </a:cxn>
                </a:cxnLst>
                <a:rect l="l" t="t" r="r" b="b"/>
                <a:pathLst>
                  <a:path w="302216" h="268637">
                    <a:moveTo>
                      <a:pt x="220038" y="188137"/>
                    </a:moveTo>
                    <a:lnTo>
                      <a:pt x="88742" y="112247"/>
                    </a:lnTo>
                    <a:lnTo>
                      <a:pt x="88742" y="88742"/>
                    </a:lnTo>
                    <a:lnTo>
                      <a:pt x="220038" y="164631"/>
                    </a:lnTo>
                    <a:close/>
                  </a:path>
                </a:pathLst>
              </a:custGeom>
              <a:solidFill>
                <a:srgbClr val="1A2736"/>
              </a:solidFill>
              <a:ln w="33563"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sp>
          <p:nvSpPr>
            <p:cNvPr id="1101" name="Freeform: Shape 1100">
              <a:extLst>
                <a:ext uri="{FF2B5EF4-FFF2-40B4-BE49-F238E27FC236}">
                  <a16:creationId xmlns:a16="http://schemas.microsoft.com/office/drawing/2014/main" id="{7AC17181-AD35-4F6F-9D27-99EC45434C0B}"/>
                </a:ext>
              </a:extLst>
            </p:cNvPr>
            <p:cNvSpPr/>
            <p:nvPr/>
          </p:nvSpPr>
          <p:spPr>
            <a:xfrm>
              <a:off x="18512779" y="4242522"/>
              <a:ext cx="180612" cy="120409"/>
            </a:xfrm>
            <a:custGeom>
              <a:avLst/>
              <a:gdLst>
                <a:gd name="connsiteX0" fmla="*/ 177637 w 201477"/>
                <a:gd name="connsiteY0" fmla="*/ 71525 h 134318"/>
                <a:gd name="connsiteX1" fmla="*/ 101411 w 201477"/>
                <a:gd name="connsiteY1" fmla="*/ 117865 h 134318"/>
                <a:gd name="connsiteX2" fmla="*/ 25185 w 201477"/>
                <a:gd name="connsiteY2" fmla="*/ 71525 h 134318"/>
                <a:gd name="connsiteX3" fmla="*/ 101411 w 201477"/>
                <a:gd name="connsiteY3" fmla="*/ 25185 h 134318"/>
                <a:gd name="connsiteX4" fmla="*/ 177637 w 201477"/>
                <a:gd name="connsiteY4" fmla="*/ 71525 h 134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477" h="134318">
                  <a:moveTo>
                    <a:pt x="177637" y="71525"/>
                  </a:moveTo>
                  <a:cubicBezTo>
                    <a:pt x="177637" y="97045"/>
                    <a:pt x="143386" y="117865"/>
                    <a:pt x="101411" y="117865"/>
                  </a:cubicBezTo>
                  <a:cubicBezTo>
                    <a:pt x="59437" y="117865"/>
                    <a:pt x="25185" y="97045"/>
                    <a:pt x="25185" y="71525"/>
                  </a:cubicBezTo>
                  <a:cubicBezTo>
                    <a:pt x="25185" y="46004"/>
                    <a:pt x="59437" y="25185"/>
                    <a:pt x="101411" y="25185"/>
                  </a:cubicBezTo>
                  <a:cubicBezTo>
                    <a:pt x="143721" y="25185"/>
                    <a:pt x="177637" y="46004"/>
                    <a:pt x="177637" y="71525"/>
                  </a:cubicBezTo>
                  <a:close/>
                </a:path>
              </a:pathLst>
            </a:custGeom>
            <a:solidFill>
              <a:srgbClr val="B3B3B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2" name="Freeform: Shape 1101">
              <a:extLst>
                <a:ext uri="{FF2B5EF4-FFF2-40B4-BE49-F238E27FC236}">
                  <a16:creationId xmlns:a16="http://schemas.microsoft.com/office/drawing/2014/main" id="{F7DB96DE-D319-49DB-A863-92EAB6557B78}"/>
                </a:ext>
              </a:extLst>
            </p:cNvPr>
            <p:cNvSpPr/>
            <p:nvPr/>
          </p:nvSpPr>
          <p:spPr>
            <a:xfrm>
              <a:off x="18759015" y="3923100"/>
              <a:ext cx="90307" cy="210715"/>
            </a:xfrm>
            <a:custGeom>
              <a:avLst/>
              <a:gdLst>
                <a:gd name="connsiteX0" fmla="*/ 53055 w 100738"/>
                <a:gd name="connsiteY0" fmla="*/ 27244 h 235057"/>
                <a:gd name="connsiteX1" fmla="*/ 39288 w 100738"/>
                <a:gd name="connsiteY1" fmla="*/ 26908 h 235057"/>
                <a:gd name="connsiteX2" fmla="*/ 25185 w 100738"/>
                <a:gd name="connsiteY2" fmla="*/ 34967 h 235057"/>
                <a:gd name="connsiteX3" fmla="*/ 38616 w 100738"/>
                <a:gd name="connsiteY3" fmla="*/ 37318 h 235057"/>
                <a:gd name="connsiteX4" fmla="*/ 70516 w 100738"/>
                <a:gd name="connsiteY4" fmla="*/ 142086 h 235057"/>
                <a:gd name="connsiteX5" fmla="*/ 52048 w 100738"/>
                <a:gd name="connsiteY5" fmla="*/ 209917 h 235057"/>
                <a:gd name="connsiteX6" fmla="*/ 66151 w 100738"/>
                <a:gd name="connsiteY6" fmla="*/ 201858 h 235057"/>
                <a:gd name="connsiteX7" fmla="*/ 86299 w 100738"/>
                <a:gd name="connsiteY7" fmla="*/ 134027 h 235057"/>
                <a:gd name="connsiteX8" fmla="*/ 53055 w 100738"/>
                <a:gd name="connsiteY8" fmla="*/ 27244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738" h="235057">
                  <a:moveTo>
                    <a:pt x="53055" y="27244"/>
                  </a:moveTo>
                  <a:cubicBezTo>
                    <a:pt x="48019" y="24557"/>
                    <a:pt x="43653" y="24557"/>
                    <a:pt x="39288" y="26908"/>
                  </a:cubicBezTo>
                  <a:lnTo>
                    <a:pt x="25185" y="34967"/>
                  </a:lnTo>
                  <a:cubicBezTo>
                    <a:pt x="29549" y="32616"/>
                    <a:pt x="33915" y="34631"/>
                    <a:pt x="38616" y="37318"/>
                  </a:cubicBezTo>
                  <a:cubicBezTo>
                    <a:pt x="57085" y="48063"/>
                    <a:pt x="70516" y="94067"/>
                    <a:pt x="70516" y="142086"/>
                  </a:cubicBezTo>
                  <a:cubicBezTo>
                    <a:pt x="70516" y="177345"/>
                    <a:pt x="63801" y="202865"/>
                    <a:pt x="52048" y="209917"/>
                  </a:cubicBezTo>
                  <a:lnTo>
                    <a:pt x="66151" y="201858"/>
                  </a:lnTo>
                  <a:cubicBezTo>
                    <a:pt x="77904" y="195142"/>
                    <a:pt x="86299" y="169286"/>
                    <a:pt x="86299" y="134027"/>
                  </a:cubicBezTo>
                  <a:cubicBezTo>
                    <a:pt x="86635" y="85672"/>
                    <a:pt x="71524" y="37989"/>
                    <a:pt x="53055" y="27244"/>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3" name="Freeform: Shape 1102">
              <a:extLst>
                <a:ext uri="{FF2B5EF4-FFF2-40B4-BE49-F238E27FC236}">
                  <a16:creationId xmlns:a16="http://schemas.microsoft.com/office/drawing/2014/main" id="{EA890A8A-07A5-4960-8B1F-C1B33D6642C1}"/>
                </a:ext>
              </a:extLst>
            </p:cNvPr>
            <p:cNvSpPr/>
            <p:nvPr/>
          </p:nvSpPr>
          <p:spPr>
            <a:xfrm>
              <a:off x="18741132" y="3930324"/>
              <a:ext cx="90307" cy="180612"/>
            </a:xfrm>
            <a:custGeom>
              <a:avLst/>
              <a:gdLst>
                <a:gd name="connsiteX0" fmla="*/ 58901 w 100738"/>
                <a:gd name="connsiteY0" fmla="*/ 27244 h 201477"/>
                <a:gd name="connsiteX1" fmla="*/ 45134 w 100738"/>
                <a:gd name="connsiteY1" fmla="*/ 26908 h 201477"/>
                <a:gd name="connsiteX2" fmla="*/ 31702 w 100738"/>
                <a:gd name="connsiteY2" fmla="*/ 47391 h 201477"/>
                <a:gd name="connsiteX3" fmla="*/ 33045 w 100738"/>
                <a:gd name="connsiteY3" fmla="*/ 156525 h 201477"/>
                <a:gd name="connsiteX4" fmla="*/ 38754 w 100738"/>
                <a:gd name="connsiteY4" fmla="*/ 173315 h 201477"/>
                <a:gd name="connsiteX5" fmla="*/ 43119 w 100738"/>
                <a:gd name="connsiteY5" fmla="*/ 183053 h 201477"/>
                <a:gd name="connsiteX6" fmla="*/ 50506 w 100738"/>
                <a:gd name="connsiteY6" fmla="*/ 194470 h 201477"/>
                <a:gd name="connsiteX7" fmla="*/ 62259 w 100738"/>
                <a:gd name="connsiteY7" fmla="*/ 203201 h 201477"/>
                <a:gd name="connsiteX8" fmla="*/ 72669 w 100738"/>
                <a:gd name="connsiteY8" fmla="*/ 201858 h 201477"/>
                <a:gd name="connsiteX9" fmla="*/ 92817 w 100738"/>
                <a:gd name="connsiteY9" fmla="*/ 134027 h 201477"/>
                <a:gd name="connsiteX10" fmla="*/ 58901 w 100738"/>
                <a:gd name="connsiteY10" fmla="*/ 27244 h 201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0738" h="201477">
                  <a:moveTo>
                    <a:pt x="58901" y="27244"/>
                  </a:moveTo>
                  <a:cubicBezTo>
                    <a:pt x="53864" y="24557"/>
                    <a:pt x="49499" y="24557"/>
                    <a:pt x="45134" y="26908"/>
                  </a:cubicBezTo>
                  <a:cubicBezTo>
                    <a:pt x="40096" y="30266"/>
                    <a:pt x="36067" y="34967"/>
                    <a:pt x="31702" y="47391"/>
                  </a:cubicBezTo>
                  <a:cubicBezTo>
                    <a:pt x="26329" y="62502"/>
                    <a:pt x="19613" y="105148"/>
                    <a:pt x="33045" y="156525"/>
                  </a:cubicBezTo>
                  <a:cubicBezTo>
                    <a:pt x="34724" y="162905"/>
                    <a:pt x="37074" y="169286"/>
                    <a:pt x="38754" y="173315"/>
                  </a:cubicBezTo>
                  <a:cubicBezTo>
                    <a:pt x="40096" y="176673"/>
                    <a:pt x="41776" y="179695"/>
                    <a:pt x="43119" y="183053"/>
                  </a:cubicBezTo>
                  <a:cubicBezTo>
                    <a:pt x="43791" y="184732"/>
                    <a:pt x="47820" y="191448"/>
                    <a:pt x="50506" y="194470"/>
                  </a:cubicBezTo>
                  <a:cubicBezTo>
                    <a:pt x="55544" y="200179"/>
                    <a:pt x="58566" y="201858"/>
                    <a:pt x="62259" y="203201"/>
                  </a:cubicBezTo>
                  <a:cubicBezTo>
                    <a:pt x="66961" y="204880"/>
                    <a:pt x="70319" y="203201"/>
                    <a:pt x="72669" y="201858"/>
                  </a:cubicBezTo>
                  <a:cubicBezTo>
                    <a:pt x="84422" y="195142"/>
                    <a:pt x="92817" y="169286"/>
                    <a:pt x="92817" y="134027"/>
                  </a:cubicBezTo>
                  <a:cubicBezTo>
                    <a:pt x="92481" y="85672"/>
                    <a:pt x="77370" y="37989"/>
                    <a:pt x="58901" y="27244"/>
                  </a:cubicBezTo>
                  <a:close/>
                </a:path>
              </a:pathLst>
            </a:custGeom>
            <a:solidFill>
              <a:srgbClr val="27394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4" name="Freeform: Shape 1103">
              <a:extLst>
                <a:ext uri="{FF2B5EF4-FFF2-40B4-BE49-F238E27FC236}">
                  <a16:creationId xmlns:a16="http://schemas.microsoft.com/office/drawing/2014/main" id="{C7A82968-D3BC-4820-86E3-5F782983EA4C}"/>
                </a:ext>
              </a:extLst>
            </p:cNvPr>
            <p:cNvSpPr/>
            <p:nvPr/>
          </p:nvSpPr>
          <p:spPr>
            <a:xfrm>
              <a:off x="18747577" y="3940730"/>
              <a:ext cx="60204" cy="180612"/>
            </a:xfrm>
            <a:custGeom>
              <a:avLst/>
              <a:gdLst>
                <a:gd name="connsiteX0" fmla="*/ 50369 w 67159"/>
                <a:gd name="connsiteY0" fmla="*/ 26382 h 201477"/>
                <a:gd name="connsiteX1" fmla="*/ 25185 w 67159"/>
                <a:gd name="connsiteY1" fmla="*/ 89176 h 201477"/>
                <a:gd name="connsiteX2" fmla="*/ 50033 w 67159"/>
                <a:gd name="connsiteY2" fmla="*/ 180848 h 201477"/>
                <a:gd name="connsiteX3" fmla="*/ 75218 w 67159"/>
                <a:gd name="connsiteY3" fmla="*/ 118054 h 201477"/>
                <a:gd name="connsiteX4" fmla="*/ 50369 w 67159"/>
                <a:gd name="connsiteY4" fmla="*/ 26382 h 201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59" h="201477">
                  <a:moveTo>
                    <a:pt x="50369" y="26382"/>
                  </a:moveTo>
                  <a:cubicBezTo>
                    <a:pt x="39288" y="19330"/>
                    <a:pt x="25520" y="43843"/>
                    <a:pt x="25185" y="89176"/>
                  </a:cubicBezTo>
                  <a:cubicBezTo>
                    <a:pt x="25185" y="134508"/>
                    <a:pt x="38953" y="175140"/>
                    <a:pt x="50033" y="180848"/>
                  </a:cubicBezTo>
                  <a:cubicBezTo>
                    <a:pt x="61114" y="187900"/>
                    <a:pt x="75218" y="163387"/>
                    <a:pt x="75218" y="118054"/>
                  </a:cubicBezTo>
                  <a:cubicBezTo>
                    <a:pt x="75218" y="72722"/>
                    <a:pt x="61450" y="32090"/>
                    <a:pt x="50369" y="26382"/>
                  </a:cubicBezTo>
                  <a:close/>
                </a:path>
              </a:pathLst>
            </a:custGeom>
            <a:solidFill>
              <a:srgbClr val="1A273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5" name="Freeform: Shape 1104">
              <a:extLst>
                <a:ext uri="{FF2B5EF4-FFF2-40B4-BE49-F238E27FC236}">
                  <a16:creationId xmlns:a16="http://schemas.microsoft.com/office/drawing/2014/main" id="{23EF1047-E056-4A5E-BB00-0C0E094F0D83}"/>
                </a:ext>
              </a:extLst>
            </p:cNvPr>
            <p:cNvSpPr/>
            <p:nvPr/>
          </p:nvSpPr>
          <p:spPr>
            <a:xfrm>
              <a:off x="18570576" y="3979731"/>
              <a:ext cx="240817" cy="270919"/>
            </a:xfrm>
            <a:custGeom>
              <a:avLst/>
              <a:gdLst>
                <a:gd name="connsiteX0" fmla="*/ 241773 w 268637"/>
                <a:gd name="connsiteY0" fmla="*/ 25185 h 302216"/>
                <a:gd name="connsiteX1" fmla="*/ 207522 w 268637"/>
                <a:gd name="connsiteY1" fmla="*/ 47347 h 302216"/>
                <a:gd name="connsiteX2" fmla="*/ 182001 w 268637"/>
                <a:gd name="connsiteY2" fmla="*/ 70182 h 302216"/>
                <a:gd name="connsiteX3" fmla="*/ 163197 w 268637"/>
                <a:gd name="connsiteY3" fmla="*/ 100739 h 302216"/>
                <a:gd name="connsiteX4" fmla="*/ 153459 w 268637"/>
                <a:gd name="connsiteY4" fmla="*/ 130625 h 302216"/>
                <a:gd name="connsiteX5" fmla="*/ 151108 w 268637"/>
                <a:gd name="connsiteY5" fmla="*/ 144393 h 302216"/>
                <a:gd name="connsiteX6" fmla="*/ 150101 w 268637"/>
                <a:gd name="connsiteY6" fmla="*/ 154131 h 302216"/>
                <a:gd name="connsiteX7" fmla="*/ 141034 w 268637"/>
                <a:gd name="connsiteY7" fmla="*/ 189725 h 302216"/>
                <a:gd name="connsiteX8" fmla="*/ 92344 w 268637"/>
                <a:gd name="connsiteY8" fmla="*/ 252183 h 302216"/>
                <a:gd name="connsiteX9" fmla="*/ 59436 w 268637"/>
                <a:gd name="connsiteY9" fmla="*/ 275353 h 302216"/>
                <a:gd name="connsiteX10" fmla="*/ 25185 w 268637"/>
                <a:gd name="connsiteY10" fmla="*/ 297516 h 302216"/>
                <a:gd name="connsiteX11" fmla="*/ 42311 w 268637"/>
                <a:gd name="connsiteY11" fmla="*/ 307254 h 302216"/>
                <a:gd name="connsiteX12" fmla="*/ 76562 w 268637"/>
                <a:gd name="connsiteY12" fmla="*/ 285091 h 302216"/>
                <a:gd name="connsiteX13" fmla="*/ 109470 w 268637"/>
                <a:gd name="connsiteY13" fmla="*/ 261921 h 302216"/>
                <a:gd name="connsiteX14" fmla="*/ 158160 w 268637"/>
                <a:gd name="connsiteY14" fmla="*/ 199463 h 302216"/>
                <a:gd name="connsiteX15" fmla="*/ 167226 w 268637"/>
                <a:gd name="connsiteY15" fmla="*/ 163869 h 302216"/>
                <a:gd name="connsiteX16" fmla="*/ 168234 w 268637"/>
                <a:gd name="connsiteY16" fmla="*/ 154131 h 302216"/>
                <a:gd name="connsiteX17" fmla="*/ 170584 w 268637"/>
                <a:gd name="connsiteY17" fmla="*/ 140363 h 302216"/>
                <a:gd name="connsiteX18" fmla="*/ 180323 w 268637"/>
                <a:gd name="connsiteY18" fmla="*/ 110477 h 302216"/>
                <a:gd name="connsiteX19" fmla="*/ 199127 w 268637"/>
                <a:gd name="connsiteY19" fmla="*/ 79920 h 302216"/>
                <a:gd name="connsiteX20" fmla="*/ 224648 w 268637"/>
                <a:gd name="connsiteY20" fmla="*/ 57085 h 302216"/>
                <a:gd name="connsiteX21" fmla="*/ 258899 w 268637"/>
                <a:gd name="connsiteY21" fmla="*/ 34923 h 302216"/>
                <a:gd name="connsiteX22" fmla="*/ 241773 w 268637"/>
                <a:gd name="connsiteY22" fmla="*/ 25185 h 302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8637" h="302216">
                  <a:moveTo>
                    <a:pt x="241773" y="25185"/>
                  </a:moveTo>
                  <a:lnTo>
                    <a:pt x="207522" y="47347"/>
                  </a:lnTo>
                  <a:cubicBezTo>
                    <a:pt x="198791" y="52720"/>
                    <a:pt x="189725" y="60779"/>
                    <a:pt x="182001" y="70182"/>
                  </a:cubicBezTo>
                  <a:cubicBezTo>
                    <a:pt x="174279" y="79584"/>
                    <a:pt x="167898" y="90329"/>
                    <a:pt x="163197" y="100739"/>
                  </a:cubicBezTo>
                  <a:cubicBezTo>
                    <a:pt x="158496" y="111149"/>
                    <a:pt x="155474" y="121222"/>
                    <a:pt x="153459" y="130625"/>
                  </a:cubicBezTo>
                  <a:cubicBezTo>
                    <a:pt x="152452" y="135326"/>
                    <a:pt x="151780" y="140027"/>
                    <a:pt x="151108" y="144393"/>
                  </a:cubicBezTo>
                  <a:lnTo>
                    <a:pt x="150101" y="154131"/>
                  </a:lnTo>
                  <a:cubicBezTo>
                    <a:pt x="148758" y="165883"/>
                    <a:pt x="145736" y="177972"/>
                    <a:pt x="141034" y="189725"/>
                  </a:cubicBezTo>
                  <a:cubicBezTo>
                    <a:pt x="131632" y="213231"/>
                    <a:pt x="113499" y="235058"/>
                    <a:pt x="92344" y="252183"/>
                  </a:cubicBezTo>
                  <a:cubicBezTo>
                    <a:pt x="81598" y="260578"/>
                    <a:pt x="71189" y="267630"/>
                    <a:pt x="59436" y="275353"/>
                  </a:cubicBezTo>
                  <a:lnTo>
                    <a:pt x="25185" y="297516"/>
                  </a:lnTo>
                  <a:lnTo>
                    <a:pt x="42311" y="307254"/>
                  </a:lnTo>
                  <a:lnTo>
                    <a:pt x="76562" y="285091"/>
                  </a:lnTo>
                  <a:cubicBezTo>
                    <a:pt x="88315" y="277704"/>
                    <a:pt x="98724" y="270316"/>
                    <a:pt x="109470" y="261921"/>
                  </a:cubicBezTo>
                  <a:cubicBezTo>
                    <a:pt x="130289" y="244796"/>
                    <a:pt x="148758" y="222969"/>
                    <a:pt x="158160" y="199463"/>
                  </a:cubicBezTo>
                  <a:cubicBezTo>
                    <a:pt x="162862" y="187710"/>
                    <a:pt x="165884" y="175622"/>
                    <a:pt x="167226" y="163869"/>
                  </a:cubicBezTo>
                  <a:lnTo>
                    <a:pt x="168234" y="154131"/>
                  </a:lnTo>
                  <a:cubicBezTo>
                    <a:pt x="168906" y="149765"/>
                    <a:pt x="169577" y="145064"/>
                    <a:pt x="170584" y="140363"/>
                  </a:cubicBezTo>
                  <a:cubicBezTo>
                    <a:pt x="172599" y="130961"/>
                    <a:pt x="175621" y="120887"/>
                    <a:pt x="180323" y="110477"/>
                  </a:cubicBezTo>
                  <a:cubicBezTo>
                    <a:pt x="185024" y="100067"/>
                    <a:pt x="191403" y="89658"/>
                    <a:pt x="199127" y="79920"/>
                  </a:cubicBezTo>
                  <a:cubicBezTo>
                    <a:pt x="206851" y="70182"/>
                    <a:pt x="215917" y="62458"/>
                    <a:pt x="224648" y="57085"/>
                  </a:cubicBezTo>
                  <a:lnTo>
                    <a:pt x="258899" y="34923"/>
                  </a:lnTo>
                  <a:lnTo>
                    <a:pt x="241773" y="25185"/>
                  </a:ln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6" name="Freeform: Shape 1105">
              <a:extLst>
                <a:ext uri="{FF2B5EF4-FFF2-40B4-BE49-F238E27FC236}">
                  <a16:creationId xmlns:a16="http://schemas.microsoft.com/office/drawing/2014/main" id="{26632389-1E58-4705-9C38-066D2A201B9B}"/>
                </a:ext>
              </a:extLst>
            </p:cNvPr>
            <p:cNvSpPr/>
            <p:nvPr/>
          </p:nvSpPr>
          <p:spPr>
            <a:xfrm>
              <a:off x="18585326" y="3988461"/>
              <a:ext cx="210715" cy="301022"/>
            </a:xfrm>
            <a:custGeom>
              <a:avLst/>
              <a:gdLst>
                <a:gd name="connsiteX0" fmla="*/ 242109 w 235057"/>
                <a:gd name="connsiteY0" fmla="*/ 25185 h 335796"/>
                <a:gd name="connsiteX1" fmla="*/ 242109 w 235057"/>
                <a:gd name="connsiteY1" fmla="*/ 77233 h 335796"/>
                <a:gd name="connsiteX2" fmla="*/ 207858 w 235057"/>
                <a:gd name="connsiteY2" fmla="*/ 94695 h 335796"/>
                <a:gd name="connsiteX3" fmla="*/ 205843 w 235057"/>
                <a:gd name="connsiteY3" fmla="*/ 95702 h 335796"/>
                <a:gd name="connsiteX4" fmla="*/ 193083 w 235057"/>
                <a:gd name="connsiteY4" fmla="*/ 109806 h 335796"/>
                <a:gd name="connsiteX5" fmla="*/ 187039 w 235057"/>
                <a:gd name="connsiteY5" fmla="*/ 123909 h 335796"/>
                <a:gd name="connsiteX6" fmla="*/ 185024 w 235057"/>
                <a:gd name="connsiteY6" fmla="*/ 131968 h 335796"/>
                <a:gd name="connsiteX7" fmla="*/ 182673 w 235057"/>
                <a:gd name="connsiteY7" fmla="*/ 143721 h 335796"/>
                <a:gd name="connsiteX8" fmla="*/ 164876 w 235057"/>
                <a:gd name="connsiteY8" fmla="*/ 195769 h 335796"/>
                <a:gd name="connsiteX9" fmla="*/ 132640 w 235057"/>
                <a:gd name="connsiteY9" fmla="*/ 242445 h 335796"/>
                <a:gd name="connsiteX10" fmla="*/ 95702 w 235057"/>
                <a:gd name="connsiteY10" fmla="*/ 274010 h 335796"/>
                <a:gd name="connsiteX11" fmla="*/ 81263 w 235057"/>
                <a:gd name="connsiteY11" fmla="*/ 282741 h 335796"/>
                <a:gd name="connsiteX12" fmla="*/ 59772 w 235057"/>
                <a:gd name="connsiteY12" fmla="*/ 294158 h 335796"/>
                <a:gd name="connsiteX13" fmla="*/ 25185 w 235057"/>
                <a:gd name="connsiteY13" fmla="*/ 311619 h 335796"/>
                <a:gd name="connsiteX14" fmla="*/ 25185 w 235057"/>
                <a:gd name="connsiteY14" fmla="*/ 296844 h 335796"/>
                <a:gd name="connsiteX15" fmla="*/ 59437 w 235057"/>
                <a:gd name="connsiteY15" fmla="*/ 274682 h 335796"/>
                <a:gd name="connsiteX16" fmla="*/ 92344 w 235057"/>
                <a:gd name="connsiteY16" fmla="*/ 251512 h 335796"/>
                <a:gd name="connsiteX17" fmla="*/ 141035 w 235057"/>
                <a:gd name="connsiteY17" fmla="*/ 189054 h 335796"/>
                <a:gd name="connsiteX18" fmla="*/ 150101 w 235057"/>
                <a:gd name="connsiteY18" fmla="*/ 153459 h 335796"/>
                <a:gd name="connsiteX19" fmla="*/ 151108 w 235057"/>
                <a:gd name="connsiteY19" fmla="*/ 143721 h 335796"/>
                <a:gd name="connsiteX20" fmla="*/ 153459 w 235057"/>
                <a:gd name="connsiteY20" fmla="*/ 129953 h 335796"/>
                <a:gd name="connsiteX21" fmla="*/ 163198 w 235057"/>
                <a:gd name="connsiteY21" fmla="*/ 100068 h 335796"/>
                <a:gd name="connsiteX22" fmla="*/ 182002 w 235057"/>
                <a:gd name="connsiteY22" fmla="*/ 69510 h 335796"/>
                <a:gd name="connsiteX23" fmla="*/ 207522 w 235057"/>
                <a:gd name="connsiteY23" fmla="*/ 46676 h 335796"/>
                <a:gd name="connsiteX24" fmla="*/ 242109 w 235057"/>
                <a:gd name="connsiteY24" fmla="*/ 25185 h 33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35057" h="335796">
                  <a:moveTo>
                    <a:pt x="242109" y="25185"/>
                  </a:moveTo>
                  <a:lnTo>
                    <a:pt x="242109" y="77233"/>
                  </a:lnTo>
                  <a:lnTo>
                    <a:pt x="207858" y="94695"/>
                  </a:lnTo>
                  <a:cubicBezTo>
                    <a:pt x="207187" y="95031"/>
                    <a:pt x="206515" y="95366"/>
                    <a:pt x="205843" y="95702"/>
                  </a:cubicBezTo>
                  <a:cubicBezTo>
                    <a:pt x="201478" y="98388"/>
                    <a:pt x="197449" y="102418"/>
                    <a:pt x="193083" y="109806"/>
                  </a:cubicBezTo>
                  <a:cubicBezTo>
                    <a:pt x="190732" y="113835"/>
                    <a:pt x="188718" y="118872"/>
                    <a:pt x="187039" y="123909"/>
                  </a:cubicBezTo>
                  <a:cubicBezTo>
                    <a:pt x="186368" y="126595"/>
                    <a:pt x="185360" y="129282"/>
                    <a:pt x="185024" y="131968"/>
                  </a:cubicBezTo>
                  <a:lnTo>
                    <a:pt x="182673" y="143721"/>
                  </a:lnTo>
                  <a:cubicBezTo>
                    <a:pt x="179315" y="160175"/>
                    <a:pt x="173607" y="178308"/>
                    <a:pt x="164876" y="195769"/>
                  </a:cubicBezTo>
                  <a:cubicBezTo>
                    <a:pt x="156145" y="213231"/>
                    <a:pt x="144728" y="229349"/>
                    <a:pt x="132640" y="242445"/>
                  </a:cubicBezTo>
                  <a:cubicBezTo>
                    <a:pt x="120551" y="255541"/>
                    <a:pt x="107790" y="265615"/>
                    <a:pt x="95702" y="274010"/>
                  </a:cubicBezTo>
                  <a:cubicBezTo>
                    <a:pt x="91001" y="277032"/>
                    <a:pt x="85964" y="280055"/>
                    <a:pt x="81263" y="282741"/>
                  </a:cubicBezTo>
                  <a:cubicBezTo>
                    <a:pt x="73876" y="287106"/>
                    <a:pt x="66488" y="290800"/>
                    <a:pt x="59772" y="294158"/>
                  </a:cubicBezTo>
                  <a:lnTo>
                    <a:pt x="25185" y="311619"/>
                  </a:lnTo>
                  <a:lnTo>
                    <a:pt x="25185" y="296844"/>
                  </a:lnTo>
                  <a:lnTo>
                    <a:pt x="59437" y="274682"/>
                  </a:lnTo>
                  <a:cubicBezTo>
                    <a:pt x="71189" y="267294"/>
                    <a:pt x="81598" y="259907"/>
                    <a:pt x="92344" y="251512"/>
                  </a:cubicBezTo>
                  <a:cubicBezTo>
                    <a:pt x="113163" y="234386"/>
                    <a:pt x="131633" y="212559"/>
                    <a:pt x="141035" y="189054"/>
                  </a:cubicBezTo>
                  <a:cubicBezTo>
                    <a:pt x="145736" y="177301"/>
                    <a:pt x="148758" y="165212"/>
                    <a:pt x="150101" y="153459"/>
                  </a:cubicBezTo>
                  <a:lnTo>
                    <a:pt x="151108" y="143721"/>
                  </a:lnTo>
                  <a:cubicBezTo>
                    <a:pt x="151781" y="139356"/>
                    <a:pt x="152452" y="134655"/>
                    <a:pt x="153459" y="129953"/>
                  </a:cubicBezTo>
                  <a:cubicBezTo>
                    <a:pt x="155474" y="120551"/>
                    <a:pt x="158496" y="110477"/>
                    <a:pt x="163198" y="100068"/>
                  </a:cubicBezTo>
                  <a:cubicBezTo>
                    <a:pt x="167898" y="89658"/>
                    <a:pt x="174279" y="79248"/>
                    <a:pt x="182002" y="69510"/>
                  </a:cubicBezTo>
                  <a:cubicBezTo>
                    <a:pt x="189725" y="59772"/>
                    <a:pt x="198792" y="52049"/>
                    <a:pt x="207522" y="46676"/>
                  </a:cubicBezTo>
                  <a:lnTo>
                    <a:pt x="242109" y="25185"/>
                  </a:lnTo>
                  <a:close/>
                </a:path>
              </a:pathLst>
            </a:custGeom>
            <a:solidFill>
              <a:srgbClr val="27394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7" name="Freeform: Shape 1106">
              <a:extLst>
                <a:ext uri="{FF2B5EF4-FFF2-40B4-BE49-F238E27FC236}">
                  <a16:creationId xmlns:a16="http://schemas.microsoft.com/office/drawing/2014/main" id="{70A30050-2C96-48B3-B743-1D1CA1BCABBF}"/>
                </a:ext>
              </a:extLst>
            </p:cNvPr>
            <p:cNvSpPr/>
            <p:nvPr/>
          </p:nvSpPr>
          <p:spPr>
            <a:xfrm>
              <a:off x="18550106" y="4179308"/>
              <a:ext cx="90307" cy="90307"/>
            </a:xfrm>
            <a:custGeom>
              <a:avLst/>
              <a:gdLst>
                <a:gd name="connsiteX0" fmla="*/ 99059 w 100738"/>
                <a:gd name="connsiteY0" fmla="*/ 62122 h 100738"/>
                <a:gd name="connsiteX1" fmla="*/ 62122 w 100738"/>
                <a:gd name="connsiteY1" fmla="*/ 99060 h 100738"/>
                <a:gd name="connsiteX2" fmla="*/ 25185 w 100738"/>
                <a:gd name="connsiteY2" fmla="*/ 62122 h 100738"/>
                <a:gd name="connsiteX3" fmla="*/ 62122 w 100738"/>
                <a:gd name="connsiteY3" fmla="*/ 25185 h 100738"/>
                <a:gd name="connsiteX4" fmla="*/ 99059 w 100738"/>
                <a:gd name="connsiteY4" fmla="*/ 62122 h 100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738" h="100738">
                  <a:moveTo>
                    <a:pt x="99059" y="62122"/>
                  </a:moveTo>
                  <a:cubicBezTo>
                    <a:pt x="99059" y="82606"/>
                    <a:pt x="82606" y="99060"/>
                    <a:pt x="62122" y="99060"/>
                  </a:cubicBezTo>
                  <a:cubicBezTo>
                    <a:pt x="41638" y="99060"/>
                    <a:pt x="25185" y="82606"/>
                    <a:pt x="25185" y="62122"/>
                  </a:cubicBezTo>
                  <a:cubicBezTo>
                    <a:pt x="25185" y="41639"/>
                    <a:pt x="41638" y="25185"/>
                    <a:pt x="62122" y="25185"/>
                  </a:cubicBezTo>
                  <a:cubicBezTo>
                    <a:pt x="82606" y="25185"/>
                    <a:pt x="99059" y="41639"/>
                    <a:pt x="99059" y="62122"/>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8" name="Freeform: Shape 1107">
              <a:extLst>
                <a:ext uri="{FF2B5EF4-FFF2-40B4-BE49-F238E27FC236}">
                  <a16:creationId xmlns:a16="http://schemas.microsoft.com/office/drawing/2014/main" id="{9C4357BC-54FD-4E5E-B11D-70B43C2229FF}"/>
                </a:ext>
              </a:extLst>
            </p:cNvPr>
            <p:cNvSpPr/>
            <p:nvPr/>
          </p:nvSpPr>
          <p:spPr>
            <a:xfrm>
              <a:off x="18525723" y="4099538"/>
              <a:ext cx="150510" cy="150510"/>
            </a:xfrm>
            <a:custGeom>
              <a:avLst/>
              <a:gdLst>
                <a:gd name="connsiteX0" fmla="*/ 153459 w 167898"/>
                <a:gd name="connsiteY0" fmla="*/ 89322 h 167898"/>
                <a:gd name="connsiteX1" fmla="*/ 89321 w 167898"/>
                <a:gd name="connsiteY1" fmla="*/ 153459 h 167898"/>
                <a:gd name="connsiteX2" fmla="*/ 25184 w 167898"/>
                <a:gd name="connsiteY2" fmla="*/ 89322 h 167898"/>
                <a:gd name="connsiteX3" fmla="*/ 89321 w 167898"/>
                <a:gd name="connsiteY3" fmla="*/ 25185 h 167898"/>
                <a:gd name="connsiteX4" fmla="*/ 153459 w 167898"/>
                <a:gd name="connsiteY4" fmla="*/ 89322 h 167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898" h="167898">
                  <a:moveTo>
                    <a:pt x="153459" y="89322"/>
                  </a:moveTo>
                  <a:cubicBezTo>
                    <a:pt x="153459" y="124744"/>
                    <a:pt x="124744" y="153459"/>
                    <a:pt x="89321" y="153459"/>
                  </a:cubicBezTo>
                  <a:cubicBezTo>
                    <a:pt x="53899" y="153459"/>
                    <a:pt x="25184" y="124744"/>
                    <a:pt x="25184" y="89322"/>
                  </a:cubicBezTo>
                  <a:cubicBezTo>
                    <a:pt x="25184" y="53900"/>
                    <a:pt x="53899" y="25185"/>
                    <a:pt x="89321" y="25185"/>
                  </a:cubicBezTo>
                  <a:cubicBezTo>
                    <a:pt x="124744" y="25185"/>
                    <a:pt x="153459" y="53900"/>
                    <a:pt x="153459" y="89322"/>
                  </a:cubicBezTo>
                  <a:close/>
                </a:path>
              </a:pathLst>
            </a:custGeom>
            <a:solidFill>
              <a:srgbClr val="27394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9" name="Freeform: Shape 1108">
              <a:extLst>
                <a:ext uri="{FF2B5EF4-FFF2-40B4-BE49-F238E27FC236}">
                  <a16:creationId xmlns:a16="http://schemas.microsoft.com/office/drawing/2014/main" id="{E3777E74-692A-40FF-8622-A26AFC0A21AA}"/>
                </a:ext>
              </a:extLst>
            </p:cNvPr>
            <p:cNvSpPr/>
            <p:nvPr/>
          </p:nvSpPr>
          <p:spPr>
            <a:xfrm>
              <a:off x="18512779" y="4098032"/>
              <a:ext cx="180612" cy="120409"/>
            </a:xfrm>
            <a:custGeom>
              <a:avLst/>
              <a:gdLst>
                <a:gd name="connsiteX0" fmla="*/ 177637 w 201477"/>
                <a:gd name="connsiteY0" fmla="*/ 71525 h 134318"/>
                <a:gd name="connsiteX1" fmla="*/ 101411 w 201477"/>
                <a:gd name="connsiteY1" fmla="*/ 117865 h 134318"/>
                <a:gd name="connsiteX2" fmla="*/ 25185 w 201477"/>
                <a:gd name="connsiteY2" fmla="*/ 71525 h 134318"/>
                <a:gd name="connsiteX3" fmla="*/ 101411 w 201477"/>
                <a:gd name="connsiteY3" fmla="*/ 25185 h 134318"/>
                <a:gd name="connsiteX4" fmla="*/ 177637 w 201477"/>
                <a:gd name="connsiteY4" fmla="*/ 71525 h 134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477" h="134318">
                  <a:moveTo>
                    <a:pt x="177637" y="71525"/>
                  </a:moveTo>
                  <a:cubicBezTo>
                    <a:pt x="177637" y="97045"/>
                    <a:pt x="143386" y="117865"/>
                    <a:pt x="101411" y="117865"/>
                  </a:cubicBezTo>
                  <a:cubicBezTo>
                    <a:pt x="59437" y="117865"/>
                    <a:pt x="25185" y="97045"/>
                    <a:pt x="25185" y="71525"/>
                  </a:cubicBezTo>
                  <a:cubicBezTo>
                    <a:pt x="25185" y="46004"/>
                    <a:pt x="59437" y="25185"/>
                    <a:pt x="101411" y="25185"/>
                  </a:cubicBezTo>
                  <a:cubicBezTo>
                    <a:pt x="143721" y="25185"/>
                    <a:pt x="177637" y="46004"/>
                    <a:pt x="177637" y="71525"/>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10" name="Freeform: Shape 1109">
              <a:extLst>
                <a:ext uri="{FF2B5EF4-FFF2-40B4-BE49-F238E27FC236}">
                  <a16:creationId xmlns:a16="http://schemas.microsoft.com/office/drawing/2014/main" id="{65986FE6-DDD6-45D5-85F8-2C97E9C3035E}"/>
                </a:ext>
              </a:extLst>
            </p:cNvPr>
            <p:cNvSpPr/>
            <p:nvPr/>
          </p:nvSpPr>
          <p:spPr>
            <a:xfrm>
              <a:off x="18527830" y="3971002"/>
              <a:ext cx="150510" cy="210715"/>
            </a:xfrm>
            <a:custGeom>
              <a:avLst/>
              <a:gdLst>
                <a:gd name="connsiteX0" fmla="*/ 148759 w 167898"/>
                <a:gd name="connsiteY0" fmla="*/ 25520 h 235057"/>
                <a:gd name="connsiteX1" fmla="*/ 148423 w 167898"/>
                <a:gd name="connsiteY1" fmla="*/ 202150 h 235057"/>
                <a:gd name="connsiteX2" fmla="*/ 130625 w 167898"/>
                <a:gd name="connsiteY2" fmla="*/ 227334 h 235057"/>
                <a:gd name="connsiteX3" fmla="*/ 43318 w 167898"/>
                <a:gd name="connsiteY3" fmla="*/ 227334 h 235057"/>
                <a:gd name="connsiteX4" fmla="*/ 25185 w 167898"/>
                <a:gd name="connsiteY4" fmla="*/ 201814 h 235057"/>
                <a:gd name="connsiteX5" fmla="*/ 25521 w 167898"/>
                <a:gd name="connsiteY5" fmla="*/ 25185 h 235057"/>
                <a:gd name="connsiteX6" fmla="*/ 43654 w 167898"/>
                <a:gd name="connsiteY6" fmla="*/ 50705 h 235057"/>
                <a:gd name="connsiteX7" fmla="*/ 130960 w 167898"/>
                <a:gd name="connsiteY7" fmla="*/ 50705 h 235057"/>
                <a:gd name="connsiteX8" fmla="*/ 148759 w 167898"/>
                <a:gd name="connsiteY8" fmla="*/ 25520 h 23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898" h="235057">
                  <a:moveTo>
                    <a:pt x="148759" y="25520"/>
                  </a:moveTo>
                  <a:lnTo>
                    <a:pt x="148423" y="202150"/>
                  </a:lnTo>
                  <a:cubicBezTo>
                    <a:pt x="148423" y="211216"/>
                    <a:pt x="142378" y="220283"/>
                    <a:pt x="130625" y="227334"/>
                  </a:cubicBezTo>
                  <a:cubicBezTo>
                    <a:pt x="106784" y="241102"/>
                    <a:pt x="67495" y="241102"/>
                    <a:pt x="43318" y="227334"/>
                  </a:cubicBezTo>
                  <a:cubicBezTo>
                    <a:pt x="31230" y="220283"/>
                    <a:pt x="25185" y="211216"/>
                    <a:pt x="25185" y="201814"/>
                  </a:cubicBezTo>
                  <a:lnTo>
                    <a:pt x="25521" y="25185"/>
                  </a:lnTo>
                  <a:cubicBezTo>
                    <a:pt x="25521" y="34251"/>
                    <a:pt x="31565" y="43654"/>
                    <a:pt x="43654" y="50705"/>
                  </a:cubicBezTo>
                  <a:cubicBezTo>
                    <a:pt x="67832" y="64809"/>
                    <a:pt x="106784" y="64809"/>
                    <a:pt x="130960" y="50705"/>
                  </a:cubicBezTo>
                  <a:cubicBezTo>
                    <a:pt x="142714" y="43654"/>
                    <a:pt x="148759" y="34587"/>
                    <a:pt x="148759" y="25520"/>
                  </a:cubicBezTo>
                  <a:close/>
                </a:path>
              </a:pathLst>
            </a:custGeom>
            <a:solidFill>
              <a:srgbClr val="63E6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11" name="Freeform: Shape 1110">
              <a:extLst>
                <a:ext uri="{FF2B5EF4-FFF2-40B4-BE49-F238E27FC236}">
                  <a16:creationId xmlns:a16="http://schemas.microsoft.com/office/drawing/2014/main" id="{24EF8C0A-4BC3-462E-BEBD-6A10B5DC365D}"/>
                </a:ext>
              </a:extLst>
            </p:cNvPr>
            <p:cNvSpPr/>
            <p:nvPr/>
          </p:nvSpPr>
          <p:spPr>
            <a:xfrm>
              <a:off x="18528094" y="3939206"/>
              <a:ext cx="150510" cy="90307"/>
            </a:xfrm>
            <a:custGeom>
              <a:avLst/>
              <a:gdLst>
                <a:gd name="connsiteX0" fmla="*/ 130331 w 167898"/>
                <a:gd name="connsiteY0" fmla="*/ 35469 h 100738"/>
                <a:gd name="connsiteX1" fmla="*/ 130666 w 167898"/>
                <a:gd name="connsiteY1" fmla="*/ 86174 h 100738"/>
                <a:gd name="connsiteX2" fmla="*/ 43360 w 167898"/>
                <a:gd name="connsiteY2" fmla="*/ 86174 h 100738"/>
                <a:gd name="connsiteX3" fmla="*/ 43024 w 167898"/>
                <a:gd name="connsiteY3" fmla="*/ 35805 h 100738"/>
                <a:gd name="connsiteX4" fmla="*/ 130331 w 167898"/>
                <a:gd name="connsiteY4" fmla="*/ 35469 h 100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898" h="100738">
                  <a:moveTo>
                    <a:pt x="130331" y="35469"/>
                  </a:moveTo>
                  <a:cubicBezTo>
                    <a:pt x="154509" y="49572"/>
                    <a:pt x="154509" y="72071"/>
                    <a:pt x="130666" y="86174"/>
                  </a:cubicBezTo>
                  <a:cubicBezTo>
                    <a:pt x="106825" y="99942"/>
                    <a:pt x="67537" y="99942"/>
                    <a:pt x="43360" y="86174"/>
                  </a:cubicBezTo>
                  <a:cubicBezTo>
                    <a:pt x="19183" y="72406"/>
                    <a:pt x="19183" y="49572"/>
                    <a:pt x="43024" y="35805"/>
                  </a:cubicBezTo>
                  <a:cubicBezTo>
                    <a:pt x="67201" y="21701"/>
                    <a:pt x="106154" y="21701"/>
                    <a:pt x="130331" y="35469"/>
                  </a:cubicBezTo>
                  <a:close/>
                </a:path>
              </a:pathLst>
            </a:custGeom>
            <a:solidFill>
              <a:srgbClr val="63E6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12" name="Freeform: Shape 1111">
              <a:extLst>
                <a:ext uri="{FF2B5EF4-FFF2-40B4-BE49-F238E27FC236}">
                  <a16:creationId xmlns:a16="http://schemas.microsoft.com/office/drawing/2014/main" id="{E8D4FFD6-3DC2-46D6-82DB-0ABD8A8AB611}"/>
                </a:ext>
              </a:extLst>
            </p:cNvPr>
            <p:cNvSpPr/>
            <p:nvPr/>
          </p:nvSpPr>
          <p:spPr>
            <a:xfrm>
              <a:off x="18512779" y="3929461"/>
              <a:ext cx="180612" cy="120409"/>
            </a:xfrm>
            <a:custGeom>
              <a:avLst/>
              <a:gdLst>
                <a:gd name="connsiteX0" fmla="*/ 177637 w 201477"/>
                <a:gd name="connsiteY0" fmla="*/ 71525 h 134318"/>
                <a:gd name="connsiteX1" fmla="*/ 101411 w 201477"/>
                <a:gd name="connsiteY1" fmla="*/ 117865 h 134318"/>
                <a:gd name="connsiteX2" fmla="*/ 25185 w 201477"/>
                <a:gd name="connsiteY2" fmla="*/ 71525 h 134318"/>
                <a:gd name="connsiteX3" fmla="*/ 101411 w 201477"/>
                <a:gd name="connsiteY3" fmla="*/ 25185 h 134318"/>
                <a:gd name="connsiteX4" fmla="*/ 177637 w 201477"/>
                <a:gd name="connsiteY4" fmla="*/ 71525 h 134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477" h="134318">
                  <a:moveTo>
                    <a:pt x="177637" y="71525"/>
                  </a:moveTo>
                  <a:cubicBezTo>
                    <a:pt x="177637" y="97045"/>
                    <a:pt x="143386" y="117865"/>
                    <a:pt x="101411" y="117865"/>
                  </a:cubicBezTo>
                  <a:cubicBezTo>
                    <a:pt x="59437" y="117865"/>
                    <a:pt x="25185" y="97045"/>
                    <a:pt x="25185" y="71525"/>
                  </a:cubicBezTo>
                  <a:cubicBezTo>
                    <a:pt x="25185" y="46004"/>
                    <a:pt x="59437" y="25185"/>
                    <a:pt x="101411" y="25185"/>
                  </a:cubicBezTo>
                  <a:cubicBezTo>
                    <a:pt x="143721" y="25185"/>
                    <a:pt x="177637" y="46004"/>
                    <a:pt x="177637" y="71525"/>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13" name="Freeform: Shape 1112">
              <a:extLst>
                <a:ext uri="{FF2B5EF4-FFF2-40B4-BE49-F238E27FC236}">
                  <a16:creationId xmlns:a16="http://schemas.microsoft.com/office/drawing/2014/main" id="{E3FDBBFB-2DDF-441C-AD21-721309972416}"/>
                </a:ext>
              </a:extLst>
            </p:cNvPr>
            <p:cNvSpPr/>
            <p:nvPr/>
          </p:nvSpPr>
          <p:spPr>
            <a:xfrm>
              <a:off x="18518499" y="3871363"/>
              <a:ext cx="150510" cy="150510"/>
            </a:xfrm>
            <a:custGeom>
              <a:avLst/>
              <a:gdLst>
                <a:gd name="connsiteX0" fmla="*/ 164876 w 167898"/>
                <a:gd name="connsiteY0" fmla="*/ 95031 h 167898"/>
                <a:gd name="connsiteX1" fmla="*/ 95031 w 167898"/>
                <a:gd name="connsiteY1" fmla="*/ 164876 h 167898"/>
                <a:gd name="connsiteX2" fmla="*/ 25185 w 167898"/>
                <a:gd name="connsiteY2" fmla="*/ 95031 h 167898"/>
                <a:gd name="connsiteX3" fmla="*/ 95031 w 167898"/>
                <a:gd name="connsiteY3" fmla="*/ 25185 h 167898"/>
                <a:gd name="connsiteX4" fmla="*/ 164876 w 167898"/>
                <a:gd name="connsiteY4" fmla="*/ 95031 h 167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898" h="167898">
                  <a:moveTo>
                    <a:pt x="164876" y="95031"/>
                  </a:moveTo>
                  <a:cubicBezTo>
                    <a:pt x="164876" y="133647"/>
                    <a:pt x="133647" y="164876"/>
                    <a:pt x="95031" y="164876"/>
                  </a:cubicBezTo>
                  <a:cubicBezTo>
                    <a:pt x="56414" y="164876"/>
                    <a:pt x="25185" y="133647"/>
                    <a:pt x="25185" y="95031"/>
                  </a:cubicBezTo>
                  <a:cubicBezTo>
                    <a:pt x="25185" y="56414"/>
                    <a:pt x="56414" y="25185"/>
                    <a:pt x="95031" y="25185"/>
                  </a:cubicBezTo>
                  <a:cubicBezTo>
                    <a:pt x="133647" y="25185"/>
                    <a:pt x="164876" y="56414"/>
                    <a:pt x="164876" y="95031"/>
                  </a:cubicBezTo>
                  <a:close/>
                </a:path>
              </a:pathLst>
            </a:custGeom>
            <a:solidFill>
              <a:srgbClr val="27394D"/>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14" name="Freeform: Shape 1113">
              <a:extLst>
                <a:ext uri="{FF2B5EF4-FFF2-40B4-BE49-F238E27FC236}">
                  <a16:creationId xmlns:a16="http://schemas.microsoft.com/office/drawing/2014/main" id="{D9825CD1-BB86-4731-B671-B3C31873F10A}"/>
                </a:ext>
              </a:extLst>
            </p:cNvPr>
            <p:cNvSpPr/>
            <p:nvPr/>
          </p:nvSpPr>
          <p:spPr>
            <a:xfrm>
              <a:off x="18534152" y="3842162"/>
              <a:ext cx="120409" cy="90307"/>
            </a:xfrm>
            <a:custGeom>
              <a:avLst/>
              <a:gdLst>
                <a:gd name="connsiteX0" fmla="*/ 129953 w 134318"/>
                <a:gd name="connsiteY0" fmla="*/ 75893 h 100738"/>
                <a:gd name="connsiteX1" fmla="*/ 77569 w 134318"/>
                <a:gd name="connsiteY1" fmla="*/ 108801 h 100738"/>
                <a:gd name="connsiteX2" fmla="*/ 25185 w 134318"/>
                <a:gd name="connsiteY2" fmla="*/ 75893 h 100738"/>
                <a:gd name="connsiteX3" fmla="*/ 77569 w 134318"/>
                <a:gd name="connsiteY3" fmla="*/ 25187 h 100738"/>
                <a:gd name="connsiteX4" fmla="*/ 129953 w 134318"/>
                <a:gd name="connsiteY4" fmla="*/ 75893 h 100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318" h="100738">
                  <a:moveTo>
                    <a:pt x="129953" y="75893"/>
                  </a:moveTo>
                  <a:cubicBezTo>
                    <a:pt x="129953" y="94026"/>
                    <a:pt x="106447" y="108801"/>
                    <a:pt x="77569" y="108801"/>
                  </a:cubicBezTo>
                  <a:cubicBezTo>
                    <a:pt x="48690" y="108801"/>
                    <a:pt x="25185" y="94026"/>
                    <a:pt x="25185" y="75893"/>
                  </a:cubicBezTo>
                  <a:cubicBezTo>
                    <a:pt x="25185" y="57759"/>
                    <a:pt x="59436" y="25187"/>
                    <a:pt x="77569" y="25187"/>
                  </a:cubicBezTo>
                  <a:cubicBezTo>
                    <a:pt x="94023" y="24851"/>
                    <a:pt x="129953" y="57759"/>
                    <a:pt x="129953" y="75893"/>
                  </a:cubicBezTo>
                  <a:close/>
                </a:path>
              </a:pathLst>
            </a:custGeom>
            <a:solidFill>
              <a:srgbClr val="334961"/>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sp>
        <p:nvSpPr>
          <p:cNvPr id="1141" name="TextBox 1140">
            <a:extLst>
              <a:ext uri="{FF2B5EF4-FFF2-40B4-BE49-F238E27FC236}">
                <a16:creationId xmlns:a16="http://schemas.microsoft.com/office/drawing/2014/main" id="{22169533-2286-4619-B5C8-2760BADFD5F4}"/>
              </a:ext>
            </a:extLst>
          </p:cNvPr>
          <p:cNvSpPr txBox="1"/>
          <p:nvPr/>
        </p:nvSpPr>
        <p:spPr>
          <a:xfrm>
            <a:off x="767084" y="714623"/>
            <a:ext cx="8698592" cy="2123658"/>
          </a:xfrm>
          <a:prstGeom prst="rect">
            <a:avLst/>
          </a:prstGeom>
          <a:noFill/>
        </p:spPr>
        <p:txBody>
          <a:bodyPr wrap="square" rtlCol="0">
            <a:spAutoFit/>
          </a:bodyPr>
          <a:lstStyle/>
          <a:p>
            <a:pPr marL="0" marR="0" lvl="0" indent="0" algn="l" defTabSz="2438522" rtl="0" eaLnBrk="1" fontAlgn="auto" latinLnBrk="0" hangingPunct="1">
              <a:lnSpc>
                <a:spcPct val="100000"/>
              </a:lnSpc>
              <a:spcBef>
                <a:spcPts val="0"/>
              </a:spcBef>
              <a:spcAft>
                <a:spcPts val="0"/>
              </a:spcAft>
              <a:buClrTx/>
              <a:buSzTx/>
              <a:buFontTx/>
              <a:buNone/>
              <a:tabLst/>
              <a:defRPr/>
            </a:pPr>
            <a:r>
              <a:rPr kumimoji="0" lang="en-US" sz="6600" b="0" i="0" u="none" strike="noStrike" kern="1200" cap="none" spc="0" normalizeH="0" baseline="0" noProof="0">
                <a:ln>
                  <a:noFill/>
                </a:ln>
                <a:solidFill>
                  <a:srgbClr val="000000"/>
                </a:solidFill>
                <a:effectLst/>
                <a:uLnTx/>
                <a:uFillTx/>
                <a:latin typeface="Montserrat "/>
                <a:ea typeface="+mn-ea"/>
                <a:cs typeface="+mn-cs"/>
              </a:rPr>
              <a:t>CUSTOMER JOURNEY MAP</a:t>
            </a:r>
          </a:p>
        </p:txBody>
      </p:sp>
      <p:grpSp>
        <p:nvGrpSpPr>
          <p:cNvPr id="1142" name="Group 1141">
            <a:extLst>
              <a:ext uri="{FF2B5EF4-FFF2-40B4-BE49-F238E27FC236}">
                <a16:creationId xmlns:a16="http://schemas.microsoft.com/office/drawing/2014/main" id="{6DE7787D-3C1B-46C9-9E81-396E55A8F949}"/>
              </a:ext>
            </a:extLst>
          </p:cNvPr>
          <p:cNvGrpSpPr/>
          <p:nvPr/>
        </p:nvGrpSpPr>
        <p:grpSpPr>
          <a:xfrm>
            <a:off x="766019" y="3515292"/>
            <a:ext cx="7261959" cy="6687003"/>
            <a:chOff x="1455713" y="2581248"/>
            <a:chExt cx="7261959" cy="6687003"/>
          </a:xfrm>
        </p:grpSpPr>
        <p:sp>
          <p:nvSpPr>
            <p:cNvPr id="1143" name="Rectangle 1142">
              <a:extLst>
                <a:ext uri="{FF2B5EF4-FFF2-40B4-BE49-F238E27FC236}">
                  <a16:creationId xmlns:a16="http://schemas.microsoft.com/office/drawing/2014/main" id="{FDAE69F3-1B48-47C8-8D79-38A8765C025E}"/>
                </a:ext>
              </a:extLst>
            </p:cNvPr>
            <p:cNvSpPr/>
            <p:nvPr/>
          </p:nvSpPr>
          <p:spPr>
            <a:xfrm>
              <a:off x="2166170" y="2581248"/>
              <a:ext cx="5888150" cy="461665"/>
            </a:xfrm>
            <a:prstGeom prst="rect">
              <a:avLst/>
            </a:prstGeom>
            <a:noFill/>
          </p:spPr>
          <p:txBody>
            <a:bodyPr wrap="none" rtlCol="0">
              <a:spAutoFit/>
            </a:bodyPr>
            <a:lstStyle/>
            <a:p>
              <a:pPr marL="0" marR="0" lvl="0" indent="0" algn="l" defTabSz="457246"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72E3A"/>
                  </a:solidFill>
                  <a:effectLst/>
                  <a:uLnTx/>
                  <a:uFillTx/>
                  <a:latin typeface="Montserrat" panose="00000500000000000000" pitchFamily="2" charset="0"/>
                  <a:ea typeface="+mn-ea"/>
                  <a:cs typeface="+mn-cs"/>
                </a:rPr>
                <a:t>Lorem Ipsum is simply dummy text</a:t>
              </a:r>
            </a:p>
          </p:txBody>
        </p:sp>
        <p:sp>
          <p:nvSpPr>
            <p:cNvPr id="1144" name="Rectangle 1143">
              <a:extLst>
                <a:ext uri="{FF2B5EF4-FFF2-40B4-BE49-F238E27FC236}">
                  <a16:creationId xmlns:a16="http://schemas.microsoft.com/office/drawing/2014/main" id="{4B60879A-A183-4C56-9C6E-5D34CC5E43C8}"/>
                </a:ext>
              </a:extLst>
            </p:cNvPr>
            <p:cNvSpPr/>
            <p:nvPr/>
          </p:nvSpPr>
          <p:spPr>
            <a:xfrm>
              <a:off x="2166170" y="3078419"/>
              <a:ext cx="6551502" cy="828047"/>
            </a:xfrm>
            <a:prstGeom prst="rect">
              <a:avLst/>
            </a:prstGeom>
            <a:noFill/>
          </p:spPr>
          <p:txBody>
            <a:bodyPr wrap="square" rtlCol="0">
              <a:spAutoFit/>
            </a:bodyPr>
            <a:lstStyle/>
            <a:p>
              <a:pPr marL="0" marR="0" lvl="0" indent="0" algn="l" defTabSz="2438522" rtl="0" eaLnBrk="1" fontAlgn="auto" latinLnBrk="0" hangingPunct="1">
                <a:lnSpc>
                  <a:spcPct val="140000"/>
                </a:lnSpc>
                <a:spcBef>
                  <a:spcPts val="0"/>
                </a:spcBef>
                <a:spcAft>
                  <a:spcPts val="0"/>
                </a:spcAft>
                <a:buClrTx/>
                <a:buSzTx/>
                <a:buFontTx/>
                <a:buNone/>
                <a:tabLst/>
                <a:defRPr/>
              </a:pPr>
              <a:r>
                <a:rPr kumimoji="0" lang="en-US" sz="1800" b="0" i="0" u="none" strike="noStrike" kern="1200" cap="none" spc="0" normalizeH="0" baseline="0" noProof="0">
                  <a:ln>
                    <a:noFill/>
                  </a:ln>
                  <a:solidFill>
                    <a:srgbClr val="272E3A"/>
                  </a:solidFill>
                  <a:effectLst/>
                  <a:uLnTx/>
                  <a:uFillTx/>
                  <a:latin typeface="Montserrat Light" panose="00000400000000000000" pitchFamily="2" charset="0"/>
                  <a:ea typeface="+mn-ea"/>
                  <a:cs typeface="+mn-cs"/>
                </a:rPr>
                <a:t>Lorem Ipsum is simply dummy text of the printing and typesetting industry. Lorem Ipsum has been the</a:t>
              </a:r>
            </a:p>
          </p:txBody>
        </p:sp>
        <p:grpSp>
          <p:nvGrpSpPr>
            <p:cNvPr id="1145" name="Group 1144">
              <a:extLst>
                <a:ext uri="{FF2B5EF4-FFF2-40B4-BE49-F238E27FC236}">
                  <a16:creationId xmlns:a16="http://schemas.microsoft.com/office/drawing/2014/main" id="{58CA76F7-8FAB-4904-B299-D71A35BEB595}"/>
                </a:ext>
              </a:extLst>
            </p:cNvPr>
            <p:cNvGrpSpPr/>
            <p:nvPr/>
          </p:nvGrpSpPr>
          <p:grpSpPr>
            <a:xfrm>
              <a:off x="1455713" y="2671695"/>
              <a:ext cx="447068" cy="380947"/>
              <a:chOff x="14722901" y="8920533"/>
              <a:chExt cx="348873" cy="297275"/>
            </a:xfrm>
          </p:grpSpPr>
          <p:sp>
            <p:nvSpPr>
              <p:cNvPr id="1161" name="Rectangle 1160">
                <a:extLst>
                  <a:ext uri="{FF2B5EF4-FFF2-40B4-BE49-F238E27FC236}">
                    <a16:creationId xmlns:a16="http://schemas.microsoft.com/office/drawing/2014/main" id="{19676F81-37D3-4BA7-9180-0B53E7122AC6}"/>
                  </a:ext>
                </a:extLst>
              </p:cNvPr>
              <p:cNvSpPr/>
              <p:nvPr/>
            </p:nvSpPr>
            <p:spPr>
              <a:xfrm>
                <a:off x="14722901" y="8959441"/>
                <a:ext cx="258370" cy="258367"/>
              </a:xfrm>
              <a:prstGeom prst="rect">
                <a:avLst/>
              </a:prstGeom>
              <a:noFill/>
              <a:ln w="9525">
                <a:solidFill>
                  <a:srgbClr val="2529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E6970"/>
                  </a:solidFill>
                  <a:effectLst/>
                  <a:uLnTx/>
                  <a:uFillTx/>
                  <a:latin typeface="Open Sans Light"/>
                  <a:ea typeface="+mn-ea"/>
                  <a:cs typeface="+mn-cs"/>
                </a:endParaRPr>
              </a:p>
            </p:txBody>
          </p:sp>
          <p:sp>
            <p:nvSpPr>
              <p:cNvPr id="1162" name="Freeform 64">
                <a:extLst>
                  <a:ext uri="{FF2B5EF4-FFF2-40B4-BE49-F238E27FC236}">
                    <a16:creationId xmlns:a16="http://schemas.microsoft.com/office/drawing/2014/main" id="{1E7883E1-4D61-4234-8599-5029DE73CCC3}"/>
                  </a:ext>
                </a:extLst>
              </p:cNvPr>
              <p:cNvSpPr>
                <a:spLocks/>
              </p:cNvSpPr>
              <p:nvPr/>
            </p:nvSpPr>
            <p:spPr bwMode="auto">
              <a:xfrm>
                <a:off x="14746445" y="8920533"/>
                <a:ext cx="325329" cy="267156"/>
              </a:xfrm>
              <a:custGeom>
                <a:avLst/>
                <a:gdLst>
                  <a:gd name="T0" fmla="*/ 31 w 229"/>
                  <a:gd name="T1" fmla="*/ 83 h 187"/>
                  <a:gd name="T2" fmla="*/ 73 w 229"/>
                  <a:gd name="T3" fmla="*/ 125 h 187"/>
                  <a:gd name="T4" fmla="*/ 198 w 229"/>
                  <a:gd name="T5" fmla="*/ 0 h 187"/>
                  <a:gd name="T6" fmla="*/ 229 w 229"/>
                  <a:gd name="T7" fmla="*/ 31 h 187"/>
                  <a:gd name="T8" fmla="*/ 73 w 229"/>
                  <a:gd name="T9" fmla="*/ 187 h 187"/>
                  <a:gd name="T10" fmla="*/ 41 w 229"/>
                  <a:gd name="T11" fmla="*/ 155 h 187"/>
                  <a:gd name="T12" fmla="*/ 0 w 229"/>
                  <a:gd name="T13" fmla="*/ 114 h 187"/>
                  <a:gd name="T14" fmla="*/ 31 w 229"/>
                  <a:gd name="T15" fmla="*/ 83 h 1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9" h="187">
                    <a:moveTo>
                      <a:pt x="31" y="83"/>
                    </a:moveTo>
                    <a:cubicBezTo>
                      <a:pt x="73" y="125"/>
                      <a:pt x="73" y="125"/>
                      <a:pt x="73" y="125"/>
                    </a:cubicBezTo>
                    <a:cubicBezTo>
                      <a:pt x="198" y="0"/>
                      <a:pt x="198" y="0"/>
                      <a:pt x="198" y="0"/>
                    </a:cubicBezTo>
                    <a:cubicBezTo>
                      <a:pt x="229" y="31"/>
                      <a:pt x="229" y="31"/>
                      <a:pt x="229" y="31"/>
                    </a:cubicBezTo>
                    <a:cubicBezTo>
                      <a:pt x="73" y="187"/>
                      <a:pt x="73" y="187"/>
                      <a:pt x="73" y="187"/>
                    </a:cubicBezTo>
                    <a:cubicBezTo>
                      <a:pt x="64" y="178"/>
                      <a:pt x="53" y="168"/>
                      <a:pt x="41" y="155"/>
                    </a:cubicBezTo>
                    <a:cubicBezTo>
                      <a:pt x="29" y="143"/>
                      <a:pt x="16" y="130"/>
                      <a:pt x="0" y="114"/>
                    </a:cubicBezTo>
                    <a:lnTo>
                      <a:pt x="31" y="8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E6970"/>
                  </a:solidFill>
                  <a:effectLst/>
                  <a:uLnTx/>
                  <a:uFillTx/>
                  <a:latin typeface="Open Sans Light"/>
                  <a:ea typeface="+mn-ea"/>
                  <a:cs typeface="+mn-cs"/>
                </a:endParaRPr>
              </a:p>
            </p:txBody>
          </p:sp>
        </p:grpSp>
        <p:sp>
          <p:nvSpPr>
            <p:cNvPr id="1146" name="Rectangle 1145">
              <a:extLst>
                <a:ext uri="{FF2B5EF4-FFF2-40B4-BE49-F238E27FC236}">
                  <a16:creationId xmlns:a16="http://schemas.microsoft.com/office/drawing/2014/main" id="{E169BBEB-5F0B-4AAE-892C-D68B931674DA}"/>
                </a:ext>
              </a:extLst>
            </p:cNvPr>
            <p:cNvSpPr/>
            <p:nvPr/>
          </p:nvSpPr>
          <p:spPr>
            <a:xfrm>
              <a:off x="2166170" y="4366445"/>
              <a:ext cx="5888150" cy="461665"/>
            </a:xfrm>
            <a:prstGeom prst="rect">
              <a:avLst/>
            </a:prstGeom>
            <a:noFill/>
          </p:spPr>
          <p:txBody>
            <a:bodyPr wrap="none" rtlCol="0">
              <a:spAutoFit/>
            </a:bodyPr>
            <a:lstStyle/>
            <a:p>
              <a:pPr marL="0" marR="0" lvl="0" indent="0" algn="l" defTabSz="457246"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72E3A"/>
                  </a:solidFill>
                  <a:effectLst/>
                  <a:uLnTx/>
                  <a:uFillTx/>
                  <a:latin typeface="Montserrat" panose="00000500000000000000" pitchFamily="2" charset="0"/>
                  <a:ea typeface="+mn-ea"/>
                  <a:cs typeface="+mn-cs"/>
                </a:rPr>
                <a:t>Lorem Ipsum is simply dummy text</a:t>
              </a:r>
            </a:p>
          </p:txBody>
        </p:sp>
        <p:sp>
          <p:nvSpPr>
            <p:cNvPr id="1147" name="Rectangle 1146">
              <a:extLst>
                <a:ext uri="{FF2B5EF4-FFF2-40B4-BE49-F238E27FC236}">
                  <a16:creationId xmlns:a16="http://schemas.microsoft.com/office/drawing/2014/main" id="{BBA267DF-2039-47B9-BFBA-70B418B55475}"/>
                </a:ext>
              </a:extLst>
            </p:cNvPr>
            <p:cNvSpPr/>
            <p:nvPr/>
          </p:nvSpPr>
          <p:spPr>
            <a:xfrm>
              <a:off x="2166170" y="4863616"/>
              <a:ext cx="6551502" cy="828047"/>
            </a:xfrm>
            <a:prstGeom prst="rect">
              <a:avLst/>
            </a:prstGeom>
            <a:noFill/>
          </p:spPr>
          <p:txBody>
            <a:bodyPr wrap="square" rtlCol="0">
              <a:spAutoFit/>
            </a:bodyPr>
            <a:lstStyle/>
            <a:p>
              <a:pPr marL="0" marR="0" lvl="0" indent="0" algn="l" defTabSz="2438522" rtl="0" eaLnBrk="1" fontAlgn="auto" latinLnBrk="0" hangingPunct="1">
                <a:lnSpc>
                  <a:spcPct val="140000"/>
                </a:lnSpc>
                <a:spcBef>
                  <a:spcPts val="0"/>
                </a:spcBef>
                <a:spcAft>
                  <a:spcPts val="0"/>
                </a:spcAft>
                <a:buClrTx/>
                <a:buSzTx/>
                <a:buFontTx/>
                <a:buNone/>
                <a:tabLst/>
                <a:defRPr/>
              </a:pPr>
              <a:r>
                <a:rPr kumimoji="0" lang="en-US" sz="1800" b="0" i="0" u="none" strike="noStrike" kern="1200" cap="none" spc="0" normalizeH="0" baseline="0" noProof="0">
                  <a:ln>
                    <a:noFill/>
                  </a:ln>
                  <a:solidFill>
                    <a:srgbClr val="272E3A"/>
                  </a:solidFill>
                  <a:effectLst/>
                  <a:uLnTx/>
                  <a:uFillTx/>
                  <a:latin typeface="Montserrat Light" panose="00000400000000000000" pitchFamily="2" charset="0"/>
                  <a:ea typeface="+mn-ea"/>
                  <a:cs typeface="+mn-cs"/>
                </a:rPr>
                <a:t>dummy text of the printing and typesetting industry. Lorem Ipsum has been typesetting.</a:t>
              </a:r>
            </a:p>
          </p:txBody>
        </p:sp>
        <p:grpSp>
          <p:nvGrpSpPr>
            <p:cNvPr id="1148" name="Group 1147">
              <a:extLst>
                <a:ext uri="{FF2B5EF4-FFF2-40B4-BE49-F238E27FC236}">
                  <a16:creationId xmlns:a16="http://schemas.microsoft.com/office/drawing/2014/main" id="{1E7DD8A4-CDAA-4EA5-B27E-16861D576686}"/>
                </a:ext>
              </a:extLst>
            </p:cNvPr>
            <p:cNvGrpSpPr/>
            <p:nvPr/>
          </p:nvGrpSpPr>
          <p:grpSpPr>
            <a:xfrm>
              <a:off x="1455713" y="4456892"/>
              <a:ext cx="447068" cy="380947"/>
              <a:chOff x="14722901" y="8920533"/>
              <a:chExt cx="348873" cy="297275"/>
            </a:xfrm>
          </p:grpSpPr>
          <p:sp>
            <p:nvSpPr>
              <p:cNvPr id="1159" name="Rectangle 1158">
                <a:extLst>
                  <a:ext uri="{FF2B5EF4-FFF2-40B4-BE49-F238E27FC236}">
                    <a16:creationId xmlns:a16="http://schemas.microsoft.com/office/drawing/2014/main" id="{EF37E8C8-47AB-4406-AE83-2817676CBBE2}"/>
                  </a:ext>
                </a:extLst>
              </p:cNvPr>
              <p:cNvSpPr/>
              <p:nvPr/>
            </p:nvSpPr>
            <p:spPr>
              <a:xfrm>
                <a:off x="14722901" y="8959441"/>
                <a:ext cx="258370" cy="258367"/>
              </a:xfrm>
              <a:prstGeom prst="rect">
                <a:avLst/>
              </a:prstGeom>
              <a:noFill/>
              <a:ln w="9525">
                <a:solidFill>
                  <a:srgbClr val="2529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E6970"/>
                  </a:solidFill>
                  <a:effectLst/>
                  <a:uLnTx/>
                  <a:uFillTx/>
                  <a:latin typeface="Open Sans Light"/>
                  <a:ea typeface="+mn-ea"/>
                  <a:cs typeface="+mn-cs"/>
                </a:endParaRPr>
              </a:p>
            </p:txBody>
          </p:sp>
          <p:sp>
            <p:nvSpPr>
              <p:cNvPr id="1160" name="Freeform 64">
                <a:extLst>
                  <a:ext uri="{FF2B5EF4-FFF2-40B4-BE49-F238E27FC236}">
                    <a16:creationId xmlns:a16="http://schemas.microsoft.com/office/drawing/2014/main" id="{4FEA0874-7812-4E3F-BEE1-244025750C4E}"/>
                  </a:ext>
                </a:extLst>
              </p:cNvPr>
              <p:cNvSpPr>
                <a:spLocks/>
              </p:cNvSpPr>
              <p:nvPr/>
            </p:nvSpPr>
            <p:spPr bwMode="auto">
              <a:xfrm>
                <a:off x="14746445" y="8920533"/>
                <a:ext cx="325329" cy="267156"/>
              </a:xfrm>
              <a:custGeom>
                <a:avLst/>
                <a:gdLst>
                  <a:gd name="T0" fmla="*/ 31 w 229"/>
                  <a:gd name="T1" fmla="*/ 83 h 187"/>
                  <a:gd name="T2" fmla="*/ 73 w 229"/>
                  <a:gd name="T3" fmla="*/ 125 h 187"/>
                  <a:gd name="T4" fmla="*/ 198 w 229"/>
                  <a:gd name="T5" fmla="*/ 0 h 187"/>
                  <a:gd name="T6" fmla="*/ 229 w 229"/>
                  <a:gd name="T7" fmla="*/ 31 h 187"/>
                  <a:gd name="T8" fmla="*/ 73 w 229"/>
                  <a:gd name="T9" fmla="*/ 187 h 187"/>
                  <a:gd name="T10" fmla="*/ 41 w 229"/>
                  <a:gd name="T11" fmla="*/ 155 h 187"/>
                  <a:gd name="T12" fmla="*/ 0 w 229"/>
                  <a:gd name="T13" fmla="*/ 114 h 187"/>
                  <a:gd name="T14" fmla="*/ 31 w 229"/>
                  <a:gd name="T15" fmla="*/ 83 h 1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9" h="187">
                    <a:moveTo>
                      <a:pt x="31" y="83"/>
                    </a:moveTo>
                    <a:cubicBezTo>
                      <a:pt x="73" y="125"/>
                      <a:pt x="73" y="125"/>
                      <a:pt x="73" y="125"/>
                    </a:cubicBezTo>
                    <a:cubicBezTo>
                      <a:pt x="198" y="0"/>
                      <a:pt x="198" y="0"/>
                      <a:pt x="198" y="0"/>
                    </a:cubicBezTo>
                    <a:cubicBezTo>
                      <a:pt x="229" y="31"/>
                      <a:pt x="229" y="31"/>
                      <a:pt x="229" y="31"/>
                    </a:cubicBezTo>
                    <a:cubicBezTo>
                      <a:pt x="73" y="187"/>
                      <a:pt x="73" y="187"/>
                      <a:pt x="73" y="187"/>
                    </a:cubicBezTo>
                    <a:cubicBezTo>
                      <a:pt x="64" y="178"/>
                      <a:pt x="53" y="168"/>
                      <a:pt x="41" y="155"/>
                    </a:cubicBezTo>
                    <a:cubicBezTo>
                      <a:pt x="29" y="143"/>
                      <a:pt x="16" y="130"/>
                      <a:pt x="0" y="114"/>
                    </a:cubicBezTo>
                    <a:lnTo>
                      <a:pt x="31" y="8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E6970"/>
                  </a:solidFill>
                  <a:effectLst/>
                  <a:uLnTx/>
                  <a:uFillTx/>
                  <a:latin typeface="Open Sans Light"/>
                  <a:ea typeface="+mn-ea"/>
                  <a:cs typeface="+mn-cs"/>
                </a:endParaRPr>
              </a:p>
            </p:txBody>
          </p:sp>
        </p:grpSp>
        <p:sp>
          <p:nvSpPr>
            <p:cNvPr id="1149" name="Rectangle 1148">
              <a:extLst>
                <a:ext uri="{FF2B5EF4-FFF2-40B4-BE49-F238E27FC236}">
                  <a16:creationId xmlns:a16="http://schemas.microsoft.com/office/drawing/2014/main" id="{73717E27-D388-4281-A504-24F4FE04C7E8}"/>
                </a:ext>
              </a:extLst>
            </p:cNvPr>
            <p:cNvSpPr/>
            <p:nvPr/>
          </p:nvSpPr>
          <p:spPr>
            <a:xfrm>
              <a:off x="2166170" y="6157836"/>
              <a:ext cx="5888150" cy="461665"/>
            </a:xfrm>
            <a:prstGeom prst="rect">
              <a:avLst/>
            </a:prstGeom>
            <a:noFill/>
          </p:spPr>
          <p:txBody>
            <a:bodyPr wrap="none" rtlCol="0">
              <a:spAutoFit/>
            </a:bodyPr>
            <a:lstStyle/>
            <a:p>
              <a:pPr marL="0" marR="0" lvl="0" indent="0" algn="l" defTabSz="457246"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72E3A"/>
                  </a:solidFill>
                  <a:effectLst/>
                  <a:uLnTx/>
                  <a:uFillTx/>
                  <a:latin typeface="Montserrat" panose="00000500000000000000" pitchFamily="2" charset="0"/>
                  <a:ea typeface="+mn-ea"/>
                  <a:cs typeface="+mn-cs"/>
                </a:rPr>
                <a:t>Lorem Ipsum is simply dummy text</a:t>
              </a:r>
            </a:p>
          </p:txBody>
        </p:sp>
        <p:sp>
          <p:nvSpPr>
            <p:cNvPr id="1150" name="Rectangle 1149">
              <a:extLst>
                <a:ext uri="{FF2B5EF4-FFF2-40B4-BE49-F238E27FC236}">
                  <a16:creationId xmlns:a16="http://schemas.microsoft.com/office/drawing/2014/main" id="{4F3C0138-084C-40C6-9914-AC03D94C75C4}"/>
                </a:ext>
              </a:extLst>
            </p:cNvPr>
            <p:cNvSpPr/>
            <p:nvPr/>
          </p:nvSpPr>
          <p:spPr>
            <a:xfrm>
              <a:off x="2166170" y="6655007"/>
              <a:ext cx="6551502" cy="828047"/>
            </a:xfrm>
            <a:prstGeom prst="rect">
              <a:avLst/>
            </a:prstGeom>
            <a:noFill/>
          </p:spPr>
          <p:txBody>
            <a:bodyPr wrap="square" rtlCol="0">
              <a:spAutoFit/>
            </a:bodyPr>
            <a:lstStyle/>
            <a:p>
              <a:pPr marL="0" marR="0" lvl="0" indent="0" algn="l" defTabSz="2438522" rtl="0" eaLnBrk="1" fontAlgn="auto" latinLnBrk="0" hangingPunct="1">
                <a:lnSpc>
                  <a:spcPct val="140000"/>
                </a:lnSpc>
                <a:spcBef>
                  <a:spcPts val="0"/>
                </a:spcBef>
                <a:spcAft>
                  <a:spcPts val="0"/>
                </a:spcAft>
                <a:buClrTx/>
                <a:buSzTx/>
                <a:buFontTx/>
                <a:buNone/>
                <a:tabLst/>
                <a:defRPr/>
              </a:pPr>
              <a:r>
                <a:rPr kumimoji="0" lang="en-US" sz="1800" b="0" i="0" u="none" strike="noStrike" kern="1200" cap="none" spc="0" normalizeH="0" baseline="0" noProof="0">
                  <a:ln>
                    <a:noFill/>
                  </a:ln>
                  <a:solidFill>
                    <a:srgbClr val="272E3A"/>
                  </a:solidFill>
                  <a:effectLst/>
                  <a:uLnTx/>
                  <a:uFillTx/>
                  <a:latin typeface="Montserrat Light" panose="00000400000000000000" pitchFamily="2" charset="0"/>
                  <a:ea typeface="+mn-ea"/>
                  <a:cs typeface="+mn-cs"/>
                </a:rPr>
                <a:t>Lorem Ipsum is simply dummy text of the printing and typesetting industry. Lorem Ipsum has been the</a:t>
              </a:r>
            </a:p>
          </p:txBody>
        </p:sp>
        <p:grpSp>
          <p:nvGrpSpPr>
            <p:cNvPr id="1151" name="Group 1150">
              <a:extLst>
                <a:ext uri="{FF2B5EF4-FFF2-40B4-BE49-F238E27FC236}">
                  <a16:creationId xmlns:a16="http://schemas.microsoft.com/office/drawing/2014/main" id="{B1495868-17BA-42D2-9723-40B91FAF2600}"/>
                </a:ext>
              </a:extLst>
            </p:cNvPr>
            <p:cNvGrpSpPr/>
            <p:nvPr/>
          </p:nvGrpSpPr>
          <p:grpSpPr>
            <a:xfrm>
              <a:off x="1455713" y="6248283"/>
              <a:ext cx="447068" cy="380947"/>
              <a:chOff x="14722901" y="8920533"/>
              <a:chExt cx="348873" cy="297275"/>
            </a:xfrm>
          </p:grpSpPr>
          <p:sp>
            <p:nvSpPr>
              <p:cNvPr id="1157" name="Rectangle 1156">
                <a:extLst>
                  <a:ext uri="{FF2B5EF4-FFF2-40B4-BE49-F238E27FC236}">
                    <a16:creationId xmlns:a16="http://schemas.microsoft.com/office/drawing/2014/main" id="{CDDA8363-1827-4289-AFA1-E49EAE60319E}"/>
                  </a:ext>
                </a:extLst>
              </p:cNvPr>
              <p:cNvSpPr/>
              <p:nvPr/>
            </p:nvSpPr>
            <p:spPr>
              <a:xfrm>
                <a:off x="14722901" y="8959441"/>
                <a:ext cx="258370" cy="258367"/>
              </a:xfrm>
              <a:prstGeom prst="rect">
                <a:avLst/>
              </a:prstGeom>
              <a:noFill/>
              <a:ln w="9525">
                <a:solidFill>
                  <a:srgbClr val="2529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E6970"/>
                  </a:solidFill>
                  <a:effectLst/>
                  <a:uLnTx/>
                  <a:uFillTx/>
                  <a:latin typeface="Open Sans Light"/>
                  <a:ea typeface="+mn-ea"/>
                  <a:cs typeface="+mn-cs"/>
                </a:endParaRPr>
              </a:p>
            </p:txBody>
          </p:sp>
          <p:sp>
            <p:nvSpPr>
              <p:cNvPr id="1158" name="Freeform 64">
                <a:extLst>
                  <a:ext uri="{FF2B5EF4-FFF2-40B4-BE49-F238E27FC236}">
                    <a16:creationId xmlns:a16="http://schemas.microsoft.com/office/drawing/2014/main" id="{9C9A91F4-4D50-4A9D-9390-7816EFA36CB5}"/>
                  </a:ext>
                </a:extLst>
              </p:cNvPr>
              <p:cNvSpPr>
                <a:spLocks/>
              </p:cNvSpPr>
              <p:nvPr/>
            </p:nvSpPr>
            <p:spPr bwMode="auto">
              <a:xfrm>
                <a:off x="14746445" y="8920533"/>
                <a:ext cx="325329" cy="267156"/>
              </a:xfrm>
              <a:custGeom>
                <a:avLst/>
                <a:gdLst>
                  <a:gd name="T0" fmla="*/ 31 w 229"/>
                  <a:gd name="T1" fmla="*/ 83 h 187"/>
                  <a:gd name="T2" fmla="*/ 73 w 229"/>
                  <a:gd name="T3" fmla="*/ 125 h 187"/>
                  <a:gd name="T4" fmla="*/ 198 w 229"/>
                  <a:gd name="T5" fmla="*/ 0 h 187"/>
                  <a:gd name="T6" fmla="*/ 229 w 229"/>
                  <a:gd name="T7" fmla="*/ 31 h 187"/>
                  <a:gd name="T8" fmla="*/ 73 w 229"/>
                  <a:gd name="T9" fmla="*/ 187 h 187"/>
                  <a:gd name="T10" fmla="*/ 41 w 229"/>
                  <a:gd name="T11" fmla="*/ 155 h 187"/>
                  <a:gd name="T12" fmla="*/ 0 w 229"/>
                  <a:gd name="T13" fmla="*/ 114 h 187"/>
                  <a:gd name="T14" fmla="*/ 31 w 229"/>
                  <a:gd name="T15" fmla="*/ 83 h 1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9" h="187">
                    <a:moveTo>
                      <a:pt x="31" y="83"/>
                    </a:moveTo>
                    <a:cubicBezTo>
                      <a:pt x="73" y="125"/>
                      <a:pt x="73" y="125"/>
                      <a:pt x="73" y="125"/>
                    </a:cubicBezTo>
                    <a:cubicBezTo>
                      <a:pt x="198" y="0"/>
                      <a:pt x="198" y="0"/>
                      <a:pt x="198" y="0"/>
                    </a:cubicBezTo>
                    <a:cubicBezTo>
                      <a:pt x="229" y="31"/>
                      <a:pt x="229" y="31"/>
                      <a:pt x="229" y="31"/>
                    </a:cubicBezTo>
                    <a:cubicBezTo>
                      <a:pt x="73" y="187"/>
                      <a:pt x="73" y="187"/>
                      <a:pt x="73" y="187"/>
                    </a:cubicBezTo>
                    <a:cubicBezTo>
                      <a:pt x="64" y="178"/>
                      <a:pt x="53" y="168"/>
                      <a:pt x="41" y="155"/>
                    </a:cubicBezTo>
                    <a:cubicBezTo>
                      <a:pt x="29" y="143"/>
                      <a:pt x="16" y="130"/>
                      <a:pt x="0" y="114"/>
                    </a:cubicBezTo>
                    <a:lnTo>
                      <a:pt x="31" y="83"/>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E6970"/>
                  </a:solidFill>
                  <a:effectLst/>
                  <a:uLnTx/>
                  <a:uFillTx/>
                  <a:latin typeface="Open Sans Light"/>
                  <a:ea typeface="+mn-ea"/>
                  <a:cs typeface="+mn-cs"/>
                </a:endParaRPr>
              </a:p>
            </p:txBody>
          </p:sp>
        </p:grpSp>
        <p:sp>
          <p:nvSpPr>
            <p:cNvPr id="1152" name="Rectangle 1151">
              <a:extLst>
                <a:ext uri="{FF2B5EF4-FFF2-40B4-BE49-F238E27FC236}">
                  <a16:creationId xmlns:a16="http://schemas.microsoft.com/office/drawing/2014/main" id="{7715C63D-AEFC-49BD-812D-CA4663820F55}"/>
                </a:ext>
              </a:extLst>
            </p:cNvPr>
            <p:cNvSpPr/>
            <p:nvPr/>
          </p:nvSpPr>
          <p:spPr>
            <a:xfrm>
              <a:off x="2166170" y="7943033"/>
              <a:ext cx="5888150" cy="461665"/>
            </a:xfrm>
            <a:prstGeom prst="rect">
              <a:avLst/>
            </a:prstGeom>
            <a:noFill/>
          </p:spPr>
          <p:txBody>
            <a:bodyPr wrap="none" rtlCol="0">
              <a:spAutoFit/>
            </a:bodyPr>
            <a:lstStyle/>
            <a:p>
              <a:pPr marL="0" marR="0" lvl="0" indent="0" algn="l" defTabSz="457246"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72E3A"/>
                  </a:solidFill>
                  <a:effectLst/>
                  <a:uLnTx/>
                  <a:uFillTx/>
                  <a:latin typeface="Montserrat" panose="00000500000000000000" pitchFamily="2" charset="0"/>
                  <a:ea typeface="+mn-ea"/>
                  <a:cs typeface="+mn-cs"/>
                </a:rPr>
                <a:t>Lorem Ipsum is simply dummy text</a:t>
              </a:r>
            </a:p>
          </p:txBody>
        </p:sp>
        <p:sp>
          <p:nvSpPr>
            <p:cNvPr id="1153" name="Rectangle 1152">
              <a:extLst>
                <a:ext uri="{FF2B5EF4-FFF2-40B4-BE49-F238E27FC236}">
                  <a16:creationId xmlns:a16="http://schemas.microsoft.com/office/drawing/2014/main" id="{BF87889E-240D-43E8-A6D9-AA671CF306D4}"/>
                </a:ext>
              </a:extLst>
            </p:cNvPr>
            <p:cNvSpPr/>
            <p:nvPr/>
          </p:nvSpPr>
          <p:spPr>
            <a:xfrm>
              <a:off x="2166170" y="8440204"/>
              <a:ext cx="6551502" cy="828047"/>
            </a:xfrm>
            <a:prstGeom prst="rect">
              <a:avLst/>
            </a:prstGeom>
            <a:noFill/>
          </p:spPr>
          <p:txBody>
            <a:bodyPr wrap="square" rtlCol="0">
              <a:spAutoFit/>
            </a:bodyPr>
            <a:lstStyle/>
            <a:p>
              <a:pPr marL="0" marR="0" lvl="0" indent="0" algn="l" defTabSz="2438522" rtl="0" eaLnBrk="1" fontAlgn="auto" latinLnBrk="0" hangingPunct="1">
                <a:lnSpc>
                  <a:spcPct val="140000"/>
                </a:lnSpc>
                <a:spcBef>
                  <a:spcPts val="0"/>
                </a:spcBef>
                <a:spcAft>
                  <a:spcPts val="0"/>
                </a:spcAft>
                <a:buClrTx/>
                <a:buSzTx/>
                <a:buFontTx/>
                <a:buNone/>
                <a:tabLst/>
                <a:defRPr/>
              </a:pPr>
              <a:r>
                <a:rPr kumimoji="0" lang="en-US" sz="1800" b="0" i="0" u="none" strike="noStrike" kern="1200" cap="none" spc="0" normalizeH="0" baseline="0" noProof="0">
                  <a:ln>
                    <a:noFill/>
                  </a:ln>
                  <a:solidFill>
                    <a:srgbClr val="272E3A"/>
                  </a:solidFill>
                  <a:effectLst/>
                  <a:uLnTx/>
                  <a:uFillTx/>
                  <a:latin typeface="Montserrat Light" panose="00000400000000000000" pitchFamily="2" charset="0"/>
                  <a:ea typeface="+mn-ea"/>
                  <a:cs typeface="+mn-cs"/>
                </a:rPr>
                <a:t>dummy text of the printing and typesetting industry. Lorem Ipsum has been typesetting.</a:t>
              </a:r>
            </a:p>
          </p:txBody>
        </p:sp>
        <p:grpSp>
          <p:nvGrpSpPr>
            <p:cNvPr id="1154" name="Group 1153">
              <a:extLst>
                <a:ext uri="{FF2B5EF4-FFF2-40B4-BE49-F238E27FC236}">
                  <a16:creationId xmlns:a16="http://schemas.microsoft.com/office/drawing/2014/main" id="{00F49204-33AE-4281-89C4-633AF324088C}"/>
                </a:ext>
              </a:extLst>
            </p:cNvPr>
            <p:cNvGrpSpPr/>
            <p:nvPr/>
          </p:nvGrpSpPr>
          <p:grpSpPr>
            <a:xfrm>
              <a:off x="1455713" y="8033480"/>
              <a:ext cx="447068" cy="380947"/>
              <a:chOff x="14722901" y="8920533"/>
              <a:chExt cx="348873" cy="297275"/>
            </a:xfrm>
          </p:grpSpPr>
          <p:sp>
            <p:nvSpPr>
              <p:cNvPr id="1155" name="Rectangle 1154">
                <a:extLst>
                  <a:ext uri="{FF2B5EF4-FFF2-40B4-BE49-F238E27FC236}">
                    <a16:creationId xmlns:a16="http://schemas.microsoft.com/office/drawing/2014/main" id="{3D294CCE-98EC-4145-84B8-27A6932DD411}"/>
                  </a:ext>
                </a:extLst>
              </p:cNvPr>
              <p:cNvSpPr/>
              <p:nvPr/>
            </p:nvSpPr>
            <p:spPr>
              <a:xfrm>
                <a:off x="14722901" y="8959441"/>
                <a:ext cx="258370" cy="258367"/>
              </a:xfrm>
              <a:prstGeom prst="rect">
                <a:avLst/>
              </a:prstGeom>
              <a:noFill/>
              <a:ln w="9525">
                <a:solidFill>
                  <a:srgbClr val="2529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E6970"/>
                  </a:solidFill>
                  <a:effectLst/>
                  <a:uLnTx/>
                  <a:uFillTx/>
                  <a:latin typeface="Open Sans Light"/>
                  <a:ea typeface="+mn-ea"/>
                  <a:cs typeface="+mn-cs"/>
                </a:endParaRPr>
              </a:p>
            </p:txBody>
          </p:sp>
          <p:sp>
            <p:nvSpPr>
              <p:cNvPr id="1156" name="Freeform 64">
                <a:extLst>
                  <a:ext uri="{FF2B5EF4-FFF2-40B4-BE49-F238E27FC236}">
                    <a16:creationId xmlns:a16="http://schemas.microsoft.com/office/drawing/2014/main" id="{74674F2B-743C-40E7-B739-FFA99183017C}"/>
                  </a:ext>
                </a:extLst>
              </p:cNvPr>
              <p:cNvSpPr>
                <a:spLocks/>
              </p:cNvSpPr>
              <p:nvPr/>
            </p:nvSpPr>
            <p:spPr bwMode="auto">
              <a:xfrm>
                <a:off x="14746445" y="8920533"/>
                <a:ext cx="325329" cy="267156"/>
              </a:xfrm>
              <a:custGeom>
                <a:avLst/>
                <a:gdLst>
                  <a:gd name="T0" fmla="*/ 31 w 229"/>
                  <a:gd name="T1" fmla="*/ 83 h 187"/>
                  <a:gd name="T2" fmla="*/ 73 w 229"/>
                  <a:gd name="T3" fmla="*/ 125 h 187"/>
                  <a:gd name="T4" fmla="*/ 198 w 229"/>
                  <a:gd name="T5" fmla="*/ 0 h 187"/>
                  <a:gd name="T6" fmla="*/ 229 w 229"/>
                  <a:gd name="T7" fmla="*/ 31 h 187"/>
                  <a:gd name="T8" fmla="*/ 73 w 229"/>
                  <a:gd name="T9" fmla="*/ 187 h 187"/>
                  <a:gd name="T10" fmla="*/ 41 w 229"/>
                  <a:gd name="T11" fmla="*/ 155 h 187"/>
                  <a:gd name="T12" fmla="*/ 0 w 229"/>
                  <a:gd name="T13" fmla="*/ 114 h 187"/>
                  <a:gd name="T14" fmla="*/ 31 w 229"/>
                  <a:gd name="T15" fmla="*/ 83 h 1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9" h="187">
                    <a:moveTo>
                      <a:pt x="31" y="83"/>
                    </a:moveTo>
                    <a:cubicBezTo>
                      <a:pt x="73" y="125"/>
                      <a:pt x="73" y="125"/>
                      <a:pt x="73" y="125"/>
                    </a:cubicBezTo>
                    <a:cubicBezTo>
                      <a:pt x="198" y="0"/>
                      <a:pt x="198" y="0"/>
                      <a:pt x="198" y="0"/>
                    </a:cubicBezTo>
                    <a:cubicBezTo>
                      <a:pt x="229" y="31"/>
                      <a:pt x="229" y="31"/>
                      <a:pt x="229" y="31"/>
                    </a:cubicBezTo>
                    <a:cubicBezTo>
                      <a:pt x="73" y="187"/>
                      <a:pt x="73" y="187"/>
                      <a:pt x="73" y="187"/>
                    </a:cubicBezTo>
                    <a:cubicBezTo>
                      <a:pt x="64" y="178"/>
                      <a:pt x="53" y="168"/>
                      <a:pt x="41" y="155"/>
                    </a:cubicBezTo>
                    <a:cubicBezTo>
                      <a:pt x="29" y="143"/>
                      <a:pt x="16" y="130"/>
                      <a:pt x="0" y="114"/>
                    </a:cubicBezTo>
                    <a:lnTo>
                      <a:pt x="31" y="83"/>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5E6970"/>
                  </a:solidFill>
                  <a:effectLst/>
                  <a:uLnTx/>
                  <a:uFillTx/>
                  <a:latin typeface="Open Sans Light"/>
                  <a:ea typeface="+mn-ea"/>
                  <a:cs typeface="+mn-cs"/>
                </a:endParaRPr>
              </a:p>
            </p:txBody>
          </p:sp>
        </p:grpSp>
      </p:grpSp>
    </p:spTree>
    <p:extLst>
      <p:ext uri="{BB962C8B-B14F-4D97-AF65-F5344CB8AC3E}">
        <p14:creationId xmlns:p14="http://schemas.microsoft.com/office/powerpoint/2010/main" val="159563379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Diagram 24"/>
          <p:cNvGraphicFramePr/>
          <p:nvPr/>
        </p:nvGraphicFramePr>
        <p:xfrm>
          <a:off x="1811616" y="-390351"/>
          <a:ext cx="20771426" cy="130034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a:extLst>
              <a:ext uri="{FF2B5EF4-FFF2-40B4-BE49-F238E27FC236}">
                <a16:creationId xmlns:a16="http://schemas.microsoft.com/office/drawing/2014/main" id="{5E96DEA3-24F8-48FD-B61C-082A020A0798}"/>
              </a:ext>
            </a:extLst>
          </p:cNvPr>
          <p:cNvSpPr>
            <a:spLocks noGrp="1"/>
          </p:cNvSpPr>
          <p:nvPr>
            <p:ph type="title"/>
          </p:nvPr>
        </p:nvSpPr>
        <p:spPr/>
        <p:txBody>
          <a:bodyPr>
            <a:normAutofit/>
          </a:bodyPr>
          <a:lstStyle/>
          <a:p>
            <a:r>
              <a:rPr lang="en-US" sz="7200" dirty="0"/>
              <a:t>TITLE HERE </a:t>
            </a:r>
          </a:p>
        </p:txBody>
      </p:sp>
      <p:sp>
        <p:nvSpPr>
          <p:cNvPr id="2" name="Slide Number Placeholder 1"/>
          <p:cNvSpPr>
            <a:spLocks noGrp="1"/>
          </p:cNvSpPr>
          <p:nvPr>
            <p:ph type="sldNum" sz="quarter" idx="4294967295"/>
          </p:nvPr>
        </p:nvSpPr>
        <p:spPr>
          <a:xfrm>
            <a:off x="23285450" y="268288"/>
            <a:ext cx="1101725" cy="730250"/>
          </a:xfrm>
        </p:spPr>
        <p:txBody>
          <a:bodyPr/>
          <a:lstStyle/>
          <a:p>
            <a:pPr defTabSz="1828983"/>
            <a:fld id="{7A5DDAD3-E743-4B29-A948-63E93E36D1BF}" type="slidenum">
              <a:rPr lang="id-ID">
                <a:solidFill>
                  <a:srgbClr val="FFFFFF"/>
                </a:solidFill>
                <a:latin typeface="Calibri"/>
              </a:rPr>
              <a:pPr defTabSz="1828983"/>
              <a:t>50</a:t>
            </a:fld>
            <a:endParaRPr lang="id-ID" dirty="0">
              <a:solidFill>
                <a:srgbClr val="FFFFFF"/>
              </a:solidFill>
              <a:latin typeface="Calibri"/>
            </a:endParaRPr>
          </a:p>
        </p:txBody>
      </p:sp>
      <p:sp>
        <p:nvSpPr>
          <p:cNvPr id="127" name="TextBox 126"/>
          <p:cNvSpPr txBox="1"/>
          <p:nvPr/>
        </p:nvSpPr>
        <p:spPr>
          <a:xfrm>
            <a:off x="2260265" y="8884184"/>
            <a:ext cx="3297698" cy="584775"/>
          </a:xfrm>
          <a:prstGeom prst="rect">
            <a:avLst/>
          </a:prstGeom>
          <a:noFill/>
        </p:spPr>
        <p:txBody>
          <a:bodyPr wrap="none" rtlCol="0">
            <a:spAutoFit/>
          </a:bodyPr>
          <a:lstStyle/>
          <a:p>
            <a:pPr algn="ctr" defTabSz="1828983"/>
            <a:r>
              <a:rPr lang="id-ID" sz="3200" b="1" dirty="0">
                <a:solidFill>
                  <a:srgbClr val="0A0A0A"/>
                </a:solidFill>
              </a:rPr>
              <a:t>Brainstroming</a:t>
            </a:r>
          </a:p>
        </p:txBody>
      </p:sp>
      <p:sp>
        <p:nvSpPr>
          <p:cNvPr id="128" name="Rectangle 127"/>
          <p:cNvSpPr/>
          <p:nvPr/>
        </p:nvSpPr>
        <p:spPr>
          <a:xfrm>
            <a:off x="1633692" y="9938135"/>
            <a:ext cx="4550833" cy="1385155"/>
          </a:xfrm>
          <a:prstGeom prst="rect">
            <a:avLst/>
          </a:prstGeom>
        </p:spPr>
        <p:txBody>
          <a:bodyPr wrap="square">
            <a:spAutoFit/>
          </a:bodyPr>
          <a:lstStyle/>
          <a:p>
            <a:pPr algn="ctr" defTabSz="1828983"/>
            <a:r>
              <a:rPr lang="id-ID" sz="2800" dirty="0"/>
              <a:t>Suitable for all categories business and personal presentation</a:t>
            </a:r>
          </a:p>
        </p:txBody>
      </p:sp>
      <p:cxnSp>
        <p:nvCxnSpPr>
          <p:cNvPr id="129" name="Straight Connector 128"/>
          <p:cNvCxnSpPr/>
          <p:nvPr/>
        </p:nvCxnSpPr>
        <p:spPr>
          <a:xfrm>
            <a:off x="2360927" y="9575100"/>
            <a:ext cx="309635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35" name="TextBox 134"/>
          <p:cNvSpPr txBox="1"/>
          <p:nvPr/>
        </p:nvSpPr>
        <p:spPr>
          <a:xfrm>
            <a:off x="8263378" y="8884184"/>
            <a:ext cx="2494594" cy="584775"/>
          </a:xfrm>
          <a:prstGeom prst="rect">
            <a:avLst/>
          </a:prstGeom>
          <a:noFill/>
        </p:spPr>
        <p:txBody>
          <a:bodyPr wrap="none" rtlCol="0">
            <a:spAutoFit/>
          </a:bodyPr>
          <a:lstStyle/>
          <a:p>
            <a:pPr algn="ctr" defTabSz="1828983"/>
            <a:r>
              <a:rPr lang="id-ID" sz="3200" b="1" dirty="0">
                <a:solidFill>
                  <a:srgbClr val="0A0A0A"/>
                </a:solidFill>
              </a:rPr>
              <a:t>Categorize</a:t>
            </a:r>
          </a:p>
        </p:txBody>
      </p:sp>
      <p:sp>
        <p:nvSpPr>
          <p:cNvPr id="136" name="Rectangle 135"/>
          <p:cNvSpPr/>
          <p:nvPr/>
        </p:nvSpPr>
        <p:spPr>
          <a:xfrm>
            <a:off x="7235250" y="9938135"/>
            <a:ext cx="4550833" cy="1385155"/>
          </a:xfrm>
          <a:prstGeom prst="rect">
            <a:avLst/>
          </a:prstGeom>
        </p:spPr>
        <p:txBody>
          <a:bodyPr wrap="square">
            <a:spAutoFit/>
          </a:bodyPr>
          <a:lstStyle/>
          <a:p>
            <a:pPr algn="ctr" defTabSz="1828983"/>
            <a:r>
              <a:rPr lang="id-ID" sz="2800" dirty="0"/>
              <a:t>Suitable for all categories business and personal presentation</a:t>
            </a:r>
          </a:p>
        </p:txBody>
      </p:sp>
      <p:cxnSp>
        <p:nvCxnSpPr>
          <p:cNvPr id="137" name="Straight Connector 136"/>
          <p:cNvCxnSpPr/>
          <p:nvPr/>
        </p:nvCxnSpPr>
        <p:spPr>
          <a:xfrm>
            <a:off x="7962486" y="9575100"/>
            <a:ext cx="309635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38" name="TextBox 137"/>
          <p:cNvSpPr txBox="1"/>
          <p:nvPr/>
        </p:nvSpPr>
        <p:spPr>
          <a:xfrm>
            <a:off x="14367166" y="8884184"/>
            <a:ext cx="1842171" cy="584775"/>
          </a:xfrm>
          <a:prstGeom prst="rect">
            <a:avLst/>
          </a:prstGeom>
          <a:noFill/>
        </p:spPr>
        <p:txBody>
          <a:bodyPr wrap="none" rtlCol="0">
            <a:spAutoFit/>
          </a:bodyPr>
          <a:lstStyle/>
          <a:p>
            <a:pPr algn="ctr" defTabSz="1828983"/>
            <a:r>
              <a:rPr lang="id-ID" sz="3200" b="1" dirty="0">
                <a:solidFill>
                  <a:srgbClr val="0A0A0A"/>
                </a:solidFill>
              </a:rPr>
              <a:t>Analyze</a:t>
            </a:r>
          </a:p>
        </p:txBody>
      </p:sp>
      <p:sp>
        <p:nvSpPr>
          <p:cNvPr id="139" name="Rectangle 138"/>
          <p:cNvSpPr/>
          <p:nvPr/>
        </p:nvSpPr>
        <p:spPr>
          <a:xfrm>
            <a:off x="13012827" y="9938135"/>
            <a:ext cx="4550833" cy="1385155"/>
          </a:xfrm>
          <a:prstGeom prst="rect">
            <a:avLst/>
          </a:prstGeom>
        </p:spPr>
        <p:txBody>
          <a:bodyPr wrap="square">
            <a:spAutoFit/>
          </a:bodyPr>
          <a:lstStyle/>
          <a:p>
            <a:pPr algn="ctr" defTabSz="1828983"/>
            <a:r>
              <a:rPr lang="id-ID" sz="2800" dirty="0"/>
              <a:t>Suitable for all categories business and personal presentation</a:t>
            </a:r>
          </a:p>
        </p:txBody>
      </p:sp>
      <p:cxnSp>
        <p:nvCxnSpPr>
          <p:cNvPr id="140" name="Straight Connector 139"/>
          <p:cNvCxnSpPr/>
          <p:nvPr/>
        </p:nvCxnSpPr>
        <p:spPr>
          <a:xfrm>
            <a:off x="13740062" y="9575100"/>
            <a:ext cx="309635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41" name="TextBox 140"/>
          <p:cNvSpPr txBox="1"/>
          <p:nvPr/>
        </p:nvSpPr>
        <p:spPr>
          <a:xfrm>
            <a:off x="20369549" y="8884184"/>
            <a:ext cx="898003" cy="584775"/>
          </a:xfrm>
          <a:prstGeom prst="rect">
            <a:avLst/>
          </a:prstGeom>
          <a:noFill/>
        </p:spPr>
        <p:txBody>
          <a:bodyPr wrap="none" rtlCol="0">
            <a:spAutoFit/>
          </a:bodyPr>
          <a:lstStyle/>
          <a:p>
            <a:pPr algn="ctr" defTabSz="1828983"/>
            <a:r>
              <a:rPr lang="id-ID" sz="3200" b="1" dirty="0">
                <a:solidFill>
                  <a:srgbClr val="0A0A0A"/>
                </a:solidFill>
              </a:rPr>
              <a:t>Act</a:t>
            </a:r>
          </a:p>
        </p:txBody>
      </p:sp>
      <p:sp>
        <p:nvSpPr>
          <p:cNvPr id="142" name="Rectangle 141"/>
          <p:cNvSpPr/>
          <p:nvPr/>
        </p:nvSpPr>
        <p:spPr>
          <a:xfrm>
            <a:off x="18543127" y="9938135"/>
            <a:ext cx="4550833" cy="1385155"/>
          </a:xfrm>
          <a:prstGeom prst="rect">
            <a:avLst/>
          </a:prstGeom>
        </p:spPr>
        <p:txBody>
          <a:bodyPr wrap="square">
            <a:spAutoFit/>
          </a:bodyPr>
          <a:lstStyle/>
          <a:p>
            <a:pPr algn="ctr" defTabSz="1828983"/>
            <a:r>
              <a:rPr lang="id-ID" sz="2800" dirty="0"/>
              <a:t>Suitable for all categories business and personal presentation</a:t>
            </a:r>
          </a:p>
        </p:txBody>
      </p:sp>
      <p:cxnSp>
        <p:nvCxnSpPr>
          <p:cNvPr id="143" name="Straight Connector 142"/>
          <p:cNvCxnSpPr/>
          <p:nvPr/>
        </p:nvCxnSpPr>
        <p:spPr>
          <a:xfrm>
            <a:off x="19270362" y="9575100"/>
            <a:ext cx="309635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8811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5">
                                            <p:graphicEl>
                                              <a:dgm id="{56425CDD-8FF8-463A-86CF-FECB58FDB32F}"/>
                                            </p:graphicEl>
                                          </p:spTgt>
                                        </p:tgtEl>
                                        <p:attrNameLst>
                                          <p:attrName>style.visibility</p:attrName>
                                        </p:attrNameLst>
                                      </p:cBhvr>
                                      <p:to>
                                        <p:strVal val="visible"/>
                                      </p:to>
                                    </p:set>
                                    <p:animEffect transition="in" filter="wipe(left)">
                                      <p:cBhvr>
                                        <p:cTn id="7" dur="500"/>
                                        <p:tgtEl>
                                          <p:spTgt spid="25">
                                            <p:graphicEl>
                                              <a:dgm id="{56425CDD-8FF8-463A-86CF-FECB58FDB32F}"/>
                                            </p:graphicEl>
                                          </p:spTgt>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5">
                                            <p:graphicEl>
                                              <a:dgm id="{EDA7C6F9-E087-4531-A2B9-5269CA74C7F5}"/>
                                            </p:graphicEl>
                                          </p:spTgt>
                                        </p:tgtEl>
                                        <p:attrNameLst>
                                          <p:attrName>style.visibility</p:attrName>
                                        </p:attrNameLst>
                                      </p:cBhvr>
                                      <p:to>
                                        <p:strVal val="visible"/>
                                      </p:to>
                                    </p:set>
                                    <p:animEffect transition="in" filter="wipe(left)">
                                      <p:cBhvr>
                                        <p:cTn id="10" dur="500"/>
                                        <p:tgtEl>
                                          <p:spTgt spid="25">
                                            <p:graphicEl>
                                              <a:dgm id="{EDA7C6F9-E087-4531-A2B9-5269CA74C7F5}"/>
                                            </p:graphicEl>
                                          </p:spTgt>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25">
                                            <p:graphicEl>
                                              <a:dgm id="{322A8851-9810-40B8-8627-46554CFF6CE3}"/>
                                            </p:graphicEl>
                                          </p:spTgt>
                                        </p:tgtEl>
                                        <p:attrNameLst>
                                          <p:attrName>style.visibility</p:attrName>
                                        </p:attrNameLst>
                                      </p:cBhvr>
                                      <p:to>
                                        <p:strVal val="visible"/>
                                      </p:to>
                                    </p:set>
                                    <p:animEffect transition="in" filter="wipe(left)">
                                      <p:cBhvr>
                                        <p:cTn id="13" dur="500"/>
                                        <p:tgtEl>
                                          <p:spTgt spid="25">
                                            <p:graphicEl>
                                              <a:dgm id="{322A8851-9810-40B8-8627-46554CFF6CE3}"/>
                                            </p:graphicEl>
                                          </p:spTgt>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25">
                                            <p:graphicEl>
                                              <a:dgm id="{5E5544FF-AA31-46AB-879A-2162985B3080}"/>
                                            </p:graphicEl>
                                          </p:spTgt>
                                        </p:tgtEl>
                                        <p:attrNameLst>
                                          <p:attrName>style.visibility</p:attrName>
                                        </p:attrNameLst>
                                      </p:cBhvr>
                                      <p:to>
                                        <p:strVal val="visible"/>
                                      </p:to>
                                    </p:set>
                                    <p:animEffect transition="in" filter="wipe(left)">
                                      <p:cBhvr>
                                        <p:cTn id="16" dur="500"/>
                                        <p:tgtEl>
                                          <p:spTgt spid="25">
                                            <p:graphicEl>
                                              <a:dgm id="{5E5544FF-AA31-46AB-879A-2162985B3080}"/>
                                            </p:graphicEl>
                                          </p:spTgt>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25">
                                            <p:graphicEl>
                                              <a:dgm id="{090ADD0A-7968-40AC-A6E3-3B119C37A952}"/>
                                            </p:graphicEl>
                                          </p:spTgt>
                                        </p:tgtEl>
                                        <p:attrNameLst>
                                          <p:attrName>style.visibility</p:attrName>
                                        </p:attrNameLst>
                                      </p:cBhvr>
                                      <p:to>
                                        <p:strVal val="visible"/>
                                      </p:to>
                                    </p:set>
                                    <p:animEffect transition="in" filter="wipe(left)">
                                      <p:cBhvr>
                                        <p:cTn id="19" dur="500"/>
                                        <p:tgtEl>
                                          <p:spTgt spid="25">
                                            <p:graphicEl>
                                              <a:dgm id="{090ADD0A-7968-40AC-A6E3-3B119C37A952}"/>
                                            </p:graphicEl>
                                          </p:spTgt>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25">
                                            <p:graphicEl>
                                              <a:dgm id="{4037E19A-BF20-44A8-8720-FA3383D7D714}"/>
                                            </p:graphicEl>
                                          </p:spTgt>
                                        </p:tgtEl>
                                        <p:attrNameLst>
                                          <p:attrName>style.visibility</p:attrName>
                                        </p:attrNameLst>
                                      </p:cBhvr>
                                      <p:to>
                                        <p:strVal val="visible"/>
                                      </p:to>
                                    </p:set>
                                    <p:animEffect transition="in" filter="wipe(left)">
                                      <p:cBhvr>
                                        <p:cTn id="22" dur="500"/>
                                        <p:tgtEl>
                                          <p:spTgt spid="25">
                                            <p:graphicEl>
                                              <a:dgm id="{4037E19A-BF20-44A8-8720-FA3383D7D714}"/>
                                            </p:graphicEl>
                                          </p:spTgt>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25">
                                            <p:graphicEl>
                                              <a:dgm id="{2FC3CB92-4C72-4ACA-81E7-00D84A9ECAF1}"/>
                                            </p:graphicEl>
                                          </p:spTgt>
                                        </p:tgtEl>
                                        <p:attrNameLst>
                                          <p:attrName>style.visibility</p:attrName>
                                        </p:attrNameLst>
                                      </p:cBhvr>
                                      <p:to>
                                        <p:strVal val="visible"/>
                                      </p:to>
                                    </p:set>
                                    <p:animEffect transition="in" filter="wipe(left)">
                                      <p:cBhvr>
                                        <p:cTn id="25" dur="500"/>
                                        <p:tgtEl>
                                          <p:spTgt spid="25">
                                            <p:graphicEl>
                                              <a:dgm id="{2FC3CB92-4C72-4ACA-81E7-00D84A9ECAF1}"/>
                                            </p:graphicEl>
                                          </p:spTgt>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25">
                                            <p:graphicEl>
                                              <a:dgm id="{FB6E0253-BD08-4563-94B6-750D4A4A780C}"/>
                                            </p:graphicEl>
                                          </p:spTgt>
                                        </p:tgtEl>
                                        <p:attrNameLst>
                                          <p:attrName>style.visibility</p:attrName>
                                        </p:attrNameLst>
                                      </p:cBhvr>
                                      <p:to>
                                        <p:strVal val="visible"/>
                                      </p:to>
                                    </p:set>
                                    <p:animEffect transition="in" filter="wipe(left)">
                                      <p:cBhvr>
                                        <p:cTn id="28" dur="500"/>
                                        <p:tgtEl>
                                          <p:spTgt spid="25">
                                            <p:graphicEl>
                                              <a:dgm id="{FB6E0253-BD08-4563-94B6-750D4A4A780C}"/>
                                            </p:graphicEl>
                                          </p:spTgt>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25">
                                            <p:graphicEl>
                                              <a:dgm id="{E205E1C0-94FA-4B3B-B0DC-CCDA71560F90}"/>
                                            </p:graphicEl>
                                          </p:spTgt>
                                        </p:tgtEl>
                                        <p:attrNameLst>
                                          <p:attrName>style.visibility</p:attrName>
                                        </p:attrNameLst>
                                      </p:cBhvr>
                                      <p:to>
                                        <p:strVal val="visible"/>
                                      </p:to>
                                    </p:set>
                                    <p:animEffect transition="in" filter="wipe(left)">
                                      <p:cBhvr>
                                        <p:cTn id="31" dur="500"/>
                                        <p:tgtEl>
                                          <p:spTgt spid="25">
                                            <p:graphicEl>
                                              <a:dgm id="{E205E1C0-94FA-4B3B-B0DC-CCDA71560F90}"/>
                                            </p:graphicEl>
                                          </p:spTgt>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25">
                                            <p:graphicEl>
                                              <a:dgm id="{1DA11625-13D3-45E8-987C-DD7ED5D4F6C2}"/>
                                            </p:graphicEl>
                                          </p:spTgt>
                                        </p:tgtEl>
                                        <p:attrNameLst>
                                          <p:attrName>style.visibility</p:attrName>
                                        </p:attrNameLst>
                                      </p:cBhvr>
                                      <p:to>
                                        <p:strVal val="visible"/>
                                      </p:to>
                                    </p:set>
                                    <p:animEffect transition="in" filter="wipe(left)">
                                      <p:cBhvr>
                                        <p:cTn id="34" dur="500"/>
                                        <p:tgtEl>
                                          <p:spTgt spid="25">
                                            <p:graphicEl>
                                              <a:dgm id="{1DA11625-13D3-45E8-987C-DD7ED5D4F6C2}"/>
                                            </p:graphicEl>
                                          </p:spTgt>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25">
                                            <p:graphicEl>
                                              <a:dgm id="{5DE7AD63-29E0-4588-89ED-4EAB14DD2F73}"/>
                                            </p:graphicEl>
                                          </p:spTgt>
                                        </p:tgtEl>
                                        <p:attrNameLst>
                                          <p:attrName>style.visibility</p:attrName>
                                        </p:attrNameLst>
                                      </p:cBhvr>
                                      <p:to>
                                        <p:strVal val="visible"/>
                                      </p:to>
                                    </p:set>
                                    <p:animEffect transition="in" filter="wipe(left)">
                                      <p:cBhvr>
                                        <p:cTn id="37" dur="500"/>
                                        <p:tgtEl>
                                          <p:spTgt spid="25">
                                            <p:graphicEl>
                                              <a:dgm id="{5DE7AD63-29E0-4588-89ED-4EAB14DD2F73}"/>
                                            </p:graphicEl>
                                          </p:spTgt>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25">
                                            <p:graphicEl>
                                              <a:dgm id="{C0FAA2F0-1256-41FA-AA10-F22A7CBB9306}"/>
                                            </p:graphicEl>
                                          </p:spTgt>
                                        </p:tgtEl>
                                        <p:attrNameLst>
                                          <p:attrName>style.visibility</p:attrName>
                                        </p:attrNameLst>
                                      </p:cBhvr>
                                      <p:to>
                                        <p:strVal val="visible"/>
                                      </p:to>
                                    </p:set>
                                    <p:animEffect transition="in" filter="wipe(left)">
                                      <p:cBhvr>
                                        <p:cTn id="40" dur="500"/>
                                        <p:tgtEl>
                                          <p:spTgt spid="25">
                                            <p:graphicEl>
                                              <a:dgm id="{C0FAA2F0-1256-41FA-AA10-F22A7CBB9306}"/>
                                            </p:graphicEl>
                                          </p:spTgt>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25">
                                            <p:graphicEl>
                                              <a:dgm id="{09565563-4970-45E5-9CAC-5C2D00A80D46}"/>
                                            </p:graphicEl>
                                          </p:spTgt>
                                        </p:tgtEl>
                                        <p:attrNameLst>
                                          <p:attrName>style.visibility</p:attrName>
                                        </p:attrNameLst>
                                      </p:cBhvr>
                                      <p:to>
                                        <p:strVal val="visible"/>
                                      </p:to>
                                    </p:set>
                                    <p:animEffect transition="in" filter="wipe(left)">
                                      <p:cBhvr>
                                        <p:cTn id="43" dur="500"/>
                                        <p:tgtEl>
                                          <p:spTgt spid="25">
                                            <p:graphicEl>
                                              <a:dgm id="{09565563-4970-45E5-9CAC-5C2D00A80D46}"/>
                                            </p:graphicEl>
                                          </p:spTgt>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25">
                                            <p:graphicEl>
                                              <a:dgm id="{2CFEE905-5A82-4031-AC66-BDCDF1FA1CC8}"/>
                                            </p:graphicEl>
                                          </p:spTgt>
                                        </p:tgtEl>
                                        <p:attrNameLst>
                                          <p:attrName>style.visibility</p:attrName>
                                        </p:attrNameLst>
                                      </p:cBhvr>
                                      <p:to>
                                        <p:strVal val="visible"/>
                                      </p:to>
                                    </p:set>
                                    <p:animEffect transition="in" filter="wipe(left)">
                                      <p:cBhvr>
                                        <p:cTn id="46" dur="500"/>
                                        <p:tgtEl>
                                          <p:spTgt spid="25">
                                            <p:graphicEl>
                                              <a:dgm id="{2CFEE905-5A82-4031-AC66-BDCDF1FA1CC8}"/>
                                            </p:graphicEl>
                                          </p:spTgt>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25">
                                            <p:graphicEl>
                                              <a:dgm id="{3EEB2D17-A0A1-4B90-8646-1BFD24921F1C}"/>
                                            </p:graphicEl>
                                          </p:spTgt>
                                        </p:tgtEl>
                                        <p:attrNameLst>
                                          <p:attrName>style.visibility</p:attrName>
                                        </p:attrNameLst>
                                      </p:cBhvr>
                                      <p:to>
                                        <p:strVal val="visible"/>
                                      </p:to>
                                    </p:set>
                                    <p:animEffect transition="in" filter="wipe(left)">
                                      <p:cBhvr>
                                        <p:cTn id="49" dur="500"/>
                                        <p:tgtEl>
                                          <p:spTgt spid="25">
                                            <p:graphicEl>
                                              <a:dgm id="{3EEB2D17-A0A1-4B90-8646-1BFD24921F1C}"/>
                                            </p:graphicEl>
                                          </p:spTgt>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25">
                                            <p:graphicEl>
                                              <a:dgm id="{64C1943A-5AFF-4259-BBF9-774D73946AC5}"/>
                                            </p:graphicEl>
                                          </p:spTgt>
                                        </p:tgtEl>
                                        <p:attrNameLst>
                                          <p:attrName>style.visibility</p:attrName>
                                        </p:attrNameLst>
                                      </p:cBhvr>
                                      <p:to>
                                        <p:strVal val="visible"/>
                                      </p:to>
                                    </p:set>
                                    <p:animEffect transition="in" filter="wipe(left)">
                                      <p:cBhvr>
                                        <p:cTn id="52" dur="500"/>
                                        <p:tgtEl>
                                          <p:spTgt spid="25">
                                            <p:graphicEl>
                                              <a:dgm id="{64C1943A-5AFF-4259-BBF9-774D73946AC5}"/>
                                            </p:graphicEl>
                                          </p:spTgt>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25">
                                            <p:graphicEl>
                                              <a:dgm id="{AC538666-68D7-442E-B001-A5DE873E5B9C}"/>
                                            </p:graphicEl>
                                          </p:spTgt>
                                        </p:tgtEl>
                                        <p:attrNameLst>
                                          <p:attrName>style.visibility</p:attrName>
                                        </p:attrNameLst>
                                      </p:cBhvr>
                                      <p:to>
                                        <p:strVal val="visible"/>
                                      </p:to>
                                    </p:set>
                                    <p:animEffect transition="in" filter="wipe(left)">
                                      <p:cBhvr>
                                        <p:cTn id="55" dur="500"/>
                                        <p:tgtEl>
                                          <p:spTgt spid="25">
                                            <p:graphicEl>
                                              <a:dgm id="{AC538666-68D7-442E-B001-A5DE873E5B9C}"/>
                                            </p:graphicEl>
                                          </p:spTgt>
                                        </p:tgtEl>
                                      </p:cBhvr>
                                    </p:animEffect>
                                  </p:childTnLst>
                                </p:cTn>
                              </p:par>
                            </p:childTnLst>
                          </p:cTn>
                        </p:par>
                        <p:par>
                          <p:cTn id="56" fill="hold">
                            <p:stCondLst>
                              <p:cond delay="500"/>
                            </p:stCondLst>
                            <p:childTnLst>
                              <p:par>
                                <p:cTn id="57" presetID="22" presetClass="entr" presetSubtype="8" fill="hold" grpId="0" nodeType="afterEffect">
                                  <p:stCondLst>
                                    <p:cond delay="0"/>
                                  </p:stCondLst>
                                  <p:childTnLst>
                                    <p:set>
                                      <p:cBhvr>
                                        <p:cTn id="58" dur="1" fill="hold">
                                          <p:stCondLst>
                                            <p:cond delay="0"/>
                                          </p:stCondLst>
                                        </p:cTn>
                                        <p:tgtEl>
                                          <p:spTgt spid="25">
                                            <p:graphicEl>
                                              <a:dgm id="{F3419A38-02AE-422B-A4D6-68DA2B866B73}"/>
                                            </p:graphicEl>
                                          </p:spTgt>
                                        </p:tgtEl>
                                        <p:attrNameLst>
                                          <p:attrName>style.visibility</p:attrName>
                                        </p:attrNameLst>
                                      </p:cBhvr>
                                      <p:to>
                                        <p:strVal val="visible"/>
                                      </p:to>
                                    </p:set>
                                    <p:animEffect transition="in" filter="wipe(left)">
                                      <p:cBhvr>
                                        <p:cTn id="59" dur="500"/>
                                        <p:tgtEl>
                                          <p:spTgt spid="25">
                                            <p:graphicEl>
                                              <a:dgm id="{F3419A38-02AE-422B-A4D6-68DA2B866B73}"/>
                                            </p:graphicEl>
                                          </p:spTgt>
                                        </p:tgtEl>
                                      </p:cBhvr>
                                    </p:animEffect>
                                  </p:childTnLst>
                                </p:cTn>
                              </p:par>
                            </p:childTnLst>
                          </p:cTn>
                        </p:par>
                        <p:par>
                          <p:cTn id="60" fill="hold">
                            <p:stCondLst>
                              <p:cond delay="1000"/>
                            </p:stCondLst>
                            <p:childTnLst>
                              <p:par>
                                <p:cTn id="61" presetID="22" presetClass="entr" presetSubtype="8" fill="hold" grpId="0" nodeType="afterEffect">
                                  <p:stCondLst>
                                    <p:cond delay="0"/>
                                  </p:stCondLst>
                                  <p:childTnLst>
                                    <p:set>
                                      <p:cBhvr>
                                        <p:cTn id="62" dur="1" fill="hold">
                                          <p:stCondLst>
                                            <p:cond delay="0"/>
                                          </p:stCondLst>
                                        </p:cTn>
                                        <p:tgtEl>
                                          <p:spTgt spid="25">
                                            <p:graphicEl>
                                              <a:dgm id="{437E12D4-5A60-42A2-B29A-3EF7A0B901DC}"/>
                                            </p:graphicEl>
                                          </p:spTgt>
                                        </p:tgtEl>
                                        <p:attrNameLst>
                                          <p:attrName>style.visibility</p:attrName>
                                        </p:attrNameLst>
                                      </p:cBhvr>
                                      <p:to>
                                        <p:strVal val="visible"/>
                                      </p:to>
                                    </p:set>
                                    <p:animEffect transition="in" filter="wipe(left)">
                                      <p:cBhvr>
                                        <p:cTn id="63" dur="500"/>
                                        <p:tgtEl>
                                          <p:spTgt spid="25">
                                            <p:graphicEl>
                                              <a:dgm id="{437E12D4-5A60-42A2-B29A-3EF7A0B901DC}"/>
                                            </p:graphicEl>
                                          </p:spTgt>
                                        </p:tgtEl>
                                      </p:cBhvr>
                                    </p:animEffect>
                                  </p:childTnLst>
                                </p:cTn>
                              </p:par>
                            </p:childTnLst>
                          </p:cTn>
                        </p:par>
                        <p:par>
                          <p:cTn id="64" fill="hold">
                            <p:stCondLst>
                              <p:cond delay="1500"/>
                            </p:stCondLst>
                            <p:childTnLst>
                              <p:par>
                                <p:cTn id="65" presetID="22" presetClass="entr" presetSubtype="8" fill="hold" grpId="0" nodeType="afterEffect">
                                  <p:stCondLst>
                                    <p:cond delay="0"/>
                                  </p:stCondLst>
                                  <p:childTnLst>
                                    <p:set>
                                      <p:cBhvr>
                                        <p:cTn id="66" dur="1" fill="hold">
                                          <p:stCondLst>
                                            <p:cond delay="0"/>
                                          </p:stCondLst>
                                        </p:cTn>
                                        <p:tgtEl>
                                          <p:spTgt spid="25">
                                            <p:graphicEl>
                                              <a:dgm id="{165CEECC-18A3-41BB-BA29-901060DEB8DE}"/>
                                            </p:graphicEl>
                                          </p:spTgt>
                                        </p:tgtEl>
                                        <p:attrNameLst>
                                          <p:attrName>style.visibility</p:attrName>
                                        </p:attrNameLst>
                                      </p:cBhvr>
                                      <p:to>
                                        <p:strVal val="visible"/>
                                      </p:to>
                                    </p:set>
                                    <p:animEffect transition="in" filter="wipe(left)">
                                      <p:cBhvr>
                                        <p:cTn id="67" dur="500"/>
                                        <p:tgtEl>
                                          <p:spTgt spid="25">
                                            <p:graphicEl>
                                              <a:dgm id="{165CEECC-18A3-41BB-BA29-901060DEB8DE}"/>
                                            </p:graphicEl>
                                          </p:spTgt>
                                        </p:tgtEl>
                                      </p:cBhvr>
                                    </p:animEffect>
                                  </p:childTnLst>
                                </p:cTn>
                              </p:par>
                            </p:childTnLst>
                          </p:cTn>
                        </p:par>
                        <p:par>
                          <p:cTn id="68" fill="hold">
                            <p:stCondLst>
                              <p:cond delay="2000"/>
                            </p:stCondLst>
                            <p:childTnLst>
                              <p:par>
                                <p:cTn id="69" presetID="22" presetClass="entr" presetSubtype="8" fill="hold" grpId="0" nodeType="afterEffect">
                                  <p:stCondLst>
                                    <p:cond delay="0"/>
                                  </p:stCondLst>
                                  <p:childTnLst>
                                    <p:set>
                                      <p:cBhvr>
                                        <p:cTn id="70" dur="1" fill="hold">
                                          <p:stCondLst>
                                            <p:cond delay="0"/>
                                          </p:stCondLst>
                                        </p:cTn>
                                        <p:tgtEl>
                                          <p:spTgt spid="25">
                                            <p:graphicEl>
                                              <a:dgm id="{C587F79B-BC7A-4A3A-8100-1B1B038DB88F}"/>
                                            </p:graphicEl>
                                          </p:spTgt>
                                        </p:tgtEl>
                                        <p:attrNameLst>
                                          <p:attrName>style.visibility</p:attrName>
                                        </p:attrNameLst>
                                      </p:cBhvr>
                                      <p:to>
                                        <p:strVal val="visible"/>
                                      </p:to>
                                    </p:set>
                                    <p:animEffect transition="in" filter="wipe(left)">
                                      <p:cBhvr>
                                        <p:cTn id="71" dur="500"/>
                                        <p:tgtEl>
                                          <p:spTgt spid="25">
                                            <p:graphicEl>
                                              <a:dgm id="{C587F79B-BC7A-4A3A-8100-1B1B038DB88F}"/>
                                            </p:graphicEl>
                                          </p:spTgt>
                                        </p:tgtEl>
                                      </p:cBhvr>
                                    </p:animEffect>
                                  </p:childTnLst>
                                </p:cTn>
                              </p:par>
                            </p:childTnLst>
                          </p:cTn>
                        </p:par>
                        <p:par>
                          <p:cTn id="72" fill="hold">
                            <p:stCondLst>
                              <p:cond delay="2500"/>
                            </p:stCondLst>
                            <p:childTnLst>
                              <p:par>
                                <p:cTn id="73" presetID="22" presetClass="entr" presetSubtype="8" fill="hold" grpId="0" nodeType="afterEffect">
                                  <p:stCondLst>
                                    <p:cond delay="0"/>
                                  </p:stCondLst>
                                  <p:childTnLst>
                                    <p:set>
                                      <p:cBhvr>
                                        <p:cTn id="74" dur="1" fill="hold">
                                          <p:stCondLst>
                                            <p:cond delay="0"/>
                                          </p:stCondLst>
                                        </p:cTn>
                                        <p:tgtEl>
                                          <p:spTgt spid="25">
                                            <p:graphicEl>
                                              <a:dgm id="{7F5BC64C-0183-43B2-B8D3-E6A6A4811D97}"/>
                                            </p:graphicEl>
                                          </p:spTgt>
                                        </p:tgtEl>
                                        <p:attrNameLst>
                                          <p:attrName>style.visibility</p:attrName>
                                        </p:attrNameLst>
                                      </p:cBhvr>
                                      <p:to>
                                        <p:strVal val="visible"/>
                                      </p:to>
                                    </p:set>
                                    <p:animEffect transition="in" filter="wipe(left)">
                                      <p:cBhvr>
                                        <p:cTn id="75" dur="500"/>
                                        <p:tgtEl>
                                          <p:spTgt spid="25">
                                            <p:graphicEl>
                                              <a:dgm id="{7F5BC64C-0183-43B2-B8D3-E6A6A4811D97}"/>
                                            </p:graphicEl>
                                          </p:spTgt>
                                        </p:tgtEl>
                                      </p:cBhvr>
                                    </p:animEffect>
                                  </p:childTnLst>
                                </p:cTn>
                              </p:par>
                            </p:childTnLst>
                          </p:cTn>
                        </p:par>
                        <p:par>
                          <p:cTn id="76" fill="hold">
                            <p:stCondLst>
                              <p:cond delay="3000"/>
                            </p:stCondLst>
                            <p:childTnLst>
                              <p:par>
                                <p:cTn id="77" presetID="22" presetClass="entr" presetSubtype="8" fill="hold" grpId="0" nodeType="afterEffect">
                                  <p:stCondLst>
                                    <p:cond delay="0"/>
                                  </p:stCondLst>
                                  <p:childTnLst>
                                    <p:set>
                                      <p:cBhvr>
                                        <p:cTn id="78" dur="1" fill="hold">
                                          <p:stCondLst>
                                            <p:cond delay="0"/>
                                          </p:stCondLst>
                                        </p:cTn>
                                        <p:tgtEl>
                                          <p:spTgt spid="25">
                                            <p:graphicEl>
                                              <a:dgm id="{F1EC1365-A4CA-4258-8491-8A26A2C13A64}"/>
                                            </p:graphicEl>
                                          </p:spTgt>
                                        </p:tgtEl>
                                        <p:attrNameLst>
                                          <p:attrName>style.visibility</p:attrName>
                                        </p:attrNameLst>
                                      </p:cBhvr>
                                      <p:to>
                                        <p:strVal val="visible"/>
                                      </p:to>
                                    </p:set>
                                    <p:animEffect transition="in" filter="wipe(left)">
                                      <p:cBhvr>
                                        <p:cTn id="79" dur="500"/>
                                        <p:tgtEl>
                                          <p:spTgt spid="25">
                                            <p:graphicEl>
                                              <a:dgm id="{F1EC1365-A4CA-4258-8491-8A26A2C13A64}"/>
                                            </p:graphicEl>
                                          </p:spTgt>
                                        </p:tgtEl>
                                      </p:cBhvr>
                                    </p:animEffect>
                                  </p:childTnLst>
                                </p:cTn>
                              </p:par>
                            </p:childTnLst>
                          </p:cTn>
                        </p:par>
                        <p:par>
                          <p:cTn id="80" fill="hold">
                            <p:stCondLst>
                              <p:cond delay="3500"/>
                            </p:stCondLst>
                            <p:childTnLst>
                              <p:par>
                                <p:cTn id="81" presetID="22" presetClass="entr" presetSubtype="8" fill="hold" grpId="0" nodeType="afterEffect">
                                  <p:stCondLst>
                                    <p:cond delay="0"/>
                                  </p:stCondLst>
                                  <p:childTnLst>
                                    <p:set>
                                      <p:cBhvr>
                                        <p:cTn id="82" dur="1" fill="hold">
                                          <p:stCondLst>
                                            <p:cond delay="0"/>
                                          </p:stCondLst>
                                        </p:cTn>
                                        <p:tgtEl>
                                          <p:spTgt spid="25">
                                            <p:graphicEl>
                                              <a:dgm id="{10FA0E78-C0F0-4DAC-B403-B1B5CF182E3E}"/>
                                            </p:graphicEl>
                                          </p:spTgt>
                                        </p:tgtEl>
                                        <p:attrNameLst>
                                          <p:attrName>style.visibility</p:attrName>
                                        </p:attrNameLst>
                                      </p:cBhvr>
                                      <p:to>
                                        <p:strVal val="visible"/>
                                      </p:to>
                                    </p:set>
                                    <p:animEffect transition="in" filter="wipe(left)">
                                      <p:cBhvr>
                                        <p:cTn id="83" dur="500"/>
                                        <p:tgtEl>
                                          <p:spTgt spid="25">
                                            <p:graphicEl>
                                              <a:dgm id="{10FA0E78-C0F0-4DAC-B403-B1B5CF182E3E}"/>
                                            </p:graphicEl>
                                          </p:spTgt>
                                        </p:tgtEl>
                                      </p:cBhvr>
                                    </p:animEffect>
                                  </p:childTnLst>
                                </p:cTn>
                              </p:par>
                            </p:childTnLst>
                          </p:cTn>
                        </p:par>
                        <p:par>
                          <p:cTn id="84" fill="hold">
                            <p:stCondLst>
                              <p:cond delay="4000"/>
                            </p:stCondLst>
                            <p:childTnLst>
                              <p:par>
                                <p:cTn id="85" presetID="22" presetClass="entr" presetSubtype="8" fill="hold" grpId="0" nodeType="afterEffect">
                                  <p:stCondLst>
                                    <p:cond delay="0"/>
                                  </p:stCondLst>
                                  <p:childTnLst>
                                    <p:set>
                                      <p:cBhvr>
                                        <p:cTn id="86" dur="1" fill="hold">
                                          <p:stCondLst>
                                            <p:cond delay="0"/>
                                          </p:stCondLst>
                                        </p:cTn>
                                        <p:tgtEl>
                                          <p:spTgt spid="25">
                                            <p:graphicEl>
                                              <a:dgm id="{C573218F-5EDE-4F08-BE1C-C26B93BE001E}"/>
                                            </p:graphicEl>
                                          </p:spTgt>
                                        </p:tgtEl>
                                        <p:attrNameLst>
                                          <p:attrName>style.visibility</p:attrName>
                                        </p:attrNameLst>
                                      </p:cBhvr>
                                      <p:to>
                                        <p:strVal val="visible"/>
                                      </p:to>
                                    </p:set>
                                    <p:animEffect transition="in" filter="wipe(left)">
                                      <p:cBhvr>
                                        <p:cTn id="87" dur="500"/>
                                        <p:tgtEl>
                                          <p:spTgt spid="25">
                                            <p:graphicEl>
                                              <a:dgm id="{C573218F-5EDE-4F08-BE1C-C26B93BE001E}"/>
                                            </p:graphicEl>
                                          </p:spTgt>
                                        </p:tgtEl>
                                      </p:cBhvr>
                                    </p:animEffect>
                                  </p:childTnLst>
                                </p:cTn>
                              </p:par>
                            </p:childTnLst>
                          </p:cTn>
                        </p:par>
                        <p:par>
                          <p:cTn id="88" fill="hold">
                            <p:stCondLst>
                              <p:cond delay="4500"/>
                            </p:stCondLst>
                            <p:childTnLst>
                              <p:par>
                                <p:cTn id="89" presetID="10" presetClass="entr" presetSubtype="0" fill="hold" grpId="0" nodeType="afterEffect">
                                  <p:stCondLst>
                                    <p:cond delay="0"/>
                                  </p:stCondLst>
                                  <p:childTnLst>
                                    <p:set>
                                      <p:cBhvr>
                                        <p:cTn id="90" dur="1" fill="hold">
                                          <p:stCondLst>
                                            <p:cond delay="0"/>
                                          </p:stCondLst>
                                        </p:cTn>
                                        <p:tgtEl>
                                          <p:spTgt spid="127"/>
                                        </p:tgtEl>
                                        <p:attrNameLst>
                                          <p:attrName>style.visibility</p:attrName>
                                        </p:attrNameLst>
                                      </p:cBhvr>
                                      <p:to>
                                        <p:strVal val="visible"/>
                                      </p:to>
                                    </p:set>
                                    <p:animEffect transition="in" filter="fade">
                                      <p:cBhvr>
                                        <p:cTn id="91" dur="500"/>
                                        <p:tgtEl>
                                          <p:spTgt spid="127"/>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135"/>
                                        </p:tgtEl>
                                        <p:attrNameLst>
                                          <p:attrName>style.visibility</p:attrName>
                                        </p:attrNameLst>
                                      </p:cBhvr>
                                      <p:to>
                                        <p:strVal val="visible"/>
                                      </p:to>
                                    </p:set>
                                    <p:animEffect transition="in" filter="fade">
                                      <p:cBhvr>
                                        <p:cTn id="94" dur="500"/>
                                        <p:tgtEl>
                                          <p:spTgt spid="135"/>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138"/>
                                        </p:tgtEl>
                                        <p:attrNameLst>
                                          <p:attrName>style.visibility</p:attrName>
                                        </p:attrNameLst>
                                      </p:cBhvr>
                                      <p:to>
                                        <p:strVal val="visible"/>
                                      </p:to>
                                    </p:set>
                                    <p:animEffect transition="in" filter="fade">
                                      <p:cBhvr>
                                        <p:cTn id="97" dur="500"/>
                                        <p:tgtEl>
                                          <p:spTgt spid="138"/>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141"/>
                                        </p:tgtEl>
                                        <p:attrNameLst>
                                          <p:attrName>style.visibility</p:attrName>
                                        </p:attrNameLst>
                                      </p:cBhvr>
                                      <p:to>
                                        <p:strVal val="visible"/>
                                      </p:to>
                                    </p:set>
                                    <p:animEffect transition="in" filter="fade">
                                      <p:cBhvr>
                                        <p:cTn id="100" dur="500"/>
                                        <p:tgtEl>
                                          <p:spTgt spid="141"/>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128"/>
                                        </p:tgtEl>
                                        <p:attrNameLst>
                                          <p:attrName>style.visibility</p:attrName>
                                        </p:attrNameLst>
                                      </p:cBhvr>
                                      <p:to>
                                        <p:strVal val="visible"/>
                                      </p:to>
                                    </p:set>
                                    <p:animEffect transition="in" filter="fade">
                                      <p:cBhvr>
                                        <p:cTn id="103" dur="500"/>
                                        <p:tgtEl>
                                          <p:spTgt spid="128"/>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136"/>
                                        </p:tgtEl>
                                        <p:attrNameLst>
                                          <p:attrName>style.visibility</p:attrName>
                                        </p:attrNameLst>
                                      </p:cBhvr>
                                      <p:to>
                                        <p:strVal val="visible"/>
                                      </p:to>
                                    </p:set>
                                    <p:animEffect transition="in" filter="fade">
                                      <p:cBhvr>
                                        <p:cTn id="106" dur="500"/>
                                        <p:tgtEl>
                                          <p:spTgt spid="136"/>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139"/>
                                        </p:tgtEl>
                                        <p:attrNameLst>
                                          <p:attrName>style.visibility</p:attrName>
                                        </p:attrNameLst>
                                      </p:cBhvr>
                                      <p:to>
                                        <p:strVal val="visible"/>
                                      </p:to>
                                    </p:set>
                                    <p:animEffect transition="in" filter="fade">
                                      <p:cBhvr>
                                        <p:cTn id="109" dur="500"/>
                                        <p:tgtEl>
                                          <p:spTgt spid="139"/>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142"/>
                                        </p:tgtEl>
                                        <p:attrNameLst>
                                          <p:attrName>style.visibility</p:attrName>
                                        </p:attrNameLst>
                                      </p:cBhvr>
                                      <p:to>
                                        <p:strVal val="visible"/>
                                      </p:to>
                                    </p:set>
                                    <p:animEffect transition="in" filter="fade">
                                      <p:cBhvr>
                                        <p:cTn id="112" dur="500"/>
                                        <p:tgtEl>
                                          <p:spTgt spid="142"/>
                                        </p:tgtEl>
                                      </p:cBhvr>
                                    </p:animEffect>
                                  </p:childTnLst>
                                </p:cTn>
                              </p:par>
                              <p:par>
                                <p:cTn id="113" presetID="16" presetClass="entr" presetSubtype="37" fill="hold" nodeType="withEffect">
                                  <p:stCondLst>
                                    <p:cond delay="0"/>
                                  </p:stCondLst>
                                  <p:childTnLst>
                                    <p:set>
                                      <p:cBhvr>
                                        <p:cTn id="114" dur="1" fill="hold">
                                          <p:stCondLst>
                                            <p:cond delay="0"/>
                                          </p:stCondLst>
                                        </p:cTn>
                                        <p:tgtEl>
                                          <p:spTgt spid="129"/>
                                        </p:tgtEl>
                                        <p:attrNameLst>
                                          <p:attrName>style.visibility</p:attrName>
                                        </p:attrNameLst>
                                      </p:cBhvr>
                                      <p:to>
                                        <p:strVal val="visible"/>
                                      </p:to>
                                    </p:set>
                                    <p:animEffect transition="in" filter="barn(outVertical)">
                                      <p:cBhvr>
                                        <p:cTn id="115" dur="500"/>
                                        <p:tgtEl>
                                          <p:spTgt spid="129"/>
                                        </p:tgtEl>
                                      </p:cBhvr>
                                    </p:animEffect>
                                  </p:childTnLst>
                                </p:cTn>
                              </p:par>
                              <p:par>
                                <p:cTn id="116" presetID="16" presetClass="entr" presetSubtype="37" fill="hold" nodeType="withEffect">
                                  <p:stCondLst>
                                    <p:cond delay="0"/>
                                  </p:stCondLst>
                                  <p:childTnLst>
                                    <p:set>
                                      <p:cBhvr>
                                        <p:cTn id="117" dur="1" fill="hold">
                                          <p:stCondLst>
                                            <p:cond delay="0"/>
                                          </p:stCondLst>
                                        </p:cTn>
                                        <p:tgtEl>
                                          <p:spTgt spid="137"/>
                                        </p:tgtEl>
                                        <p:attrNameLst>
                                          <p:attrName>style.visibility</p:attrName>
                                        </p:attrNameLst>
                                      </p:cBhvr>
                                      <p:to>
                                        <p:strVal val="visible"/>
                                      </p:to>
                                    </p:set>
                                    <p:animEffect transition="in" filter="barn(outVertical)">
                                      <p:cBhvr>
                                        <p:cTn id="118" dur="500"/>
                                        <p:tgtEl>
                                          <p:spTgt spid="137"/>
                                        </p:tgtEl>
                                      </p:cBhvr>
                                    </p:animEffect>
                                  </p:childTnLst>
                                </p:cTn>
                              </p:par>
                              <p:par>
                                <p:cTn id="119" presetID="16" presetClass="entr" presetSubtype="37" fill="hold" nodeType="withEffect">
                                  <p:stCondLst>
                                    <p:cond delay="0"/>
                                  </p:stCondLst>
                                  <p:childTnLst>
                                    <p:set>
                                      <p:cBhvr>
                                        <p:cTn id="120" dur="1" fill="hold">
                                          <p:stCondLst>
                                            <p:cond delay="0"/>
                                          </p:stCondLst>
                                        </p:cTn>
                                        <p:tgtEl>
                                          <p:spTgt spid="140"/>
                                        </p:tgtEl>
                                        <p:attrNameLst>
                                          <p:attrName>style.visibility</p:attrName>
                                        </p:attrNameLst>
                                      </p:cBhvr>
                                      <p:to>
                                        <p:strVal val="visible"/>
                                      </p:to>
                                    </p:set>
                                    <p:animEffect transition="in" filter="barn(outVertical)">
                                      <p:cBhvr>
                                        <p:cTn id="121" dur="500"/>
                                        <p:tgtEl>
                                          <p:spTgt spid="140"/>
                                        </p:tgtEl>
                                      </p:cBhvr>
                                    </p:animEffect>
                                  </p:childTnLst>
                                </p:cTn>
                              </p:par>
                              <p:par>
                                <p:cTn id="122" presetID="16" presetClass="entr" presetSubtype="37" fill="hold" nodeType="withEffect">
                                  <p:stCondLst>
                                    <p:cond delay="0"/>
                                  </p:stCondLst>
                                  <p:childTnLst>
                                    <p:set>
                                      <p:cBhvr>
                                        <p:cTn id="123" dur="1" fill="hold">
                                          <p:stCondLst>
                                            <p:cond delay="0"/>
                                          </p:stCondLst>
                                        </p:cTn>
                                        <p:tgtEl>
                                          <p:spTgt spid="143"/>
                                        </p:tgtEl>
                                        <p:attrNameLst>
                                          <p:attrName>style.visibility</p:attrName>
                                        </p:attrNameLst>
                                      </p:cBhvr>
                                      <p:to>
                                        <p:strVal val="visible"/>
                                      </p:to>
                                    </p:set>
                                    <p:animEffect transition="in" filter="barn(outVertical)">
                                      <p:cBhvr>
                                        <p:cTn id="124" dur="500"/>
                                        <p:tgtEl>
                                          <p:spTgt spid="1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5" grpId="0" uiExpand="1">
        <p:bldSub>
          <a:bldDgm bld="one"/>
        </p:bldSub>
      </p:bldGraphic>
      <p:bldP spid="127" grpId="0"/>
      <p:bldP spid="128" grpId="0"/>
      <p:bldP spid="135" grpId="0"/>
      <p:bldP spid="136" grpId="0"/>
      <p:bldP spid="138" grpId="0"/>
      <p:bldP spid="139" grpId="0"/>
      <p:bldP spid="141" grpId="0"/>
      <p:bldP spid="142"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8" name="Group 177"/>
          <p:cNvGrpSpPr/>
          <p:nvPr/>
        </p:nvGrpSpPr>
        <p:grpSpPr>
          <a:xfrm>
            <a:off x="2593423" y="9383220"/>
            <a:ext cx="5605803" cy="2989242"/>
            <a:chOff x="629392" y="4431448"/>
            <a:chExt cx="2802577" cy="1494448"/>
          </a:xfrm>
        </p:grpSpPr>
        <p:sp>
          <p:nvSpPr>
            <p:cNvPr id="179" name="TextBox 178"/>
            <p:cNvSpPr txBox="1"/>
            <p:nvPr/>
          </p:nvSpPr>
          <p:spPr>
            <a:xfrm>
              <a:off x="629392" y="4802641"/>
              <a:ext cx="2802577" cy="1123255"/>
            </a:xfrm>
            <a:prstGeom prst="rect">
              <a:avLst/>
            </a:prstGeom>
            <a:noFill/>
          </p:spPr>
          <p:txBody>
            <a:bodyPr wrap="square" rtlCol="0">
              <a:spAutoFit/>
            </a:bodyPr>
            <a:lstStyle/>
            <a:p>
              <a:pPr algn="ctr" defTabSz="1828983"/>
              <a:r>
                <a:rPr lang="en-US" sz="2800" dirty="0"/>
                <a:t>Contrary to popular belief, Lorem Ipsum is not simply random text. It has roots in a piece of classical Latin literature from 45 BC. </a:t>
              </a:r>
            </a:p>
          </p:txBody>
        </p:sp>
        <p:sp>
          <p:nvSpPr>
            <p:cNvPr id="180" name="TextBox 179"/>
            <p:cNvSpPr txBox="1"/>
            <p:nvPr/>
          </p:nvSpPr>
          <p:spPr>
            <a:xfrm>
              <a:off x="931372" y="4431448"/>
              <a:ext cx="2059706" cy="292388"/>
            </a:xfrm>
            <a:prstGeom prst="rect">
              <a:avLst/>
            </a:prstGeom>
            <a:noFill/>
          </p:spPr>
          <p:txBody>
            <a:bodyPr wrap="square" rtlCol="0">
              <a:spAutoFit/>
            </a:bodyPr>
            <a:lstStyle/>
            <a:p>
              <a:pPr algn="ctr" defTabSz="1828983"/>
              <a:r>
                <a:rPr lang="id-ID" sz="3200" b="1" dirty="0"/>
                <a:t>Brainstroming</a:t>
              </a:r>
            </a:p>
          </p:txBody>
        </p:sp>
        <p:cxnSp>
          <p:nvCxnSpPr>
            <p:cNvPr id="181" name="Straight Connector 180"/>
            <p:cNvCxnSpPr/>
            <p:nvPr/>
          </p:nvCxnSpPr>
          <p:spPr>
            <a:xfrm>
              <a:off x="1187225" y="4779848"/>
              <a:ext cx="1548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84" name="Group 183"/>
          <p:cNvGrpSpPr/>
          <p:nvPr/>
        </p:nvGrpSpPr>
        <p:grpSpPr>
          <a:xfrm>
            <a:off x="9849311" y="9406973"/>
            <a:ext cx="5605803" cy="2989242"/>
            <a:chOff x="629392" y="4431448"/>
            <a:chExt cx="2802577" cy="1494448"/>
          </a:xfrm>
        </p:grpSpPr>
        <p:sp>
          <p:nvSpPr>
            <p:cNvPr id="185" name="TextBox 184"/>
            <p:cNvSpPr txBox="1"/>
            <p:nvPr/>
          </p:nvSpPr>
          <p:spPr>
            <a:xfrm>
              <a:off x="629392" y="4802641"/>
              <a:ext cx="2802577" cy="1123255"/>
            </a:xfrm>
            <a:prstGeom prst="rect">
              <a:avLst/>
            </a:prstGeom>
            <a:noFill/>
          </p:spPr>
          <p:txBody>
            <a:bodyPr wrap="square" rtlCol="0">
              <a:spAutoFit/>
            </a:bodyPr>
            <a:lstStyle/>
            <a:p>
              <a:pPr algn="ctr" defTabSz="1828983"/>
              <a:r>
                <a:rPr lang="en-US" sz="2800" dirty="0"/>
                <a:t>Contrary to popular belief, Lorem Ipsum is not simply random text. It has roots in a piece of classical Latin literature from 45 BC. </a:t>
              </a:r>
            </a:p>
          </p:txBody>
        </p:sp>
        <p:sp>
          <p:nvSpPr>
            <p:cNvPr id="186" name="TextBox 185"/>
            <p:cNvSpPr txBox="1"/>
            <p:nvPr/>
          </p:nvSpPr>
          <p:spPr>
            <a:xfrm>
              <a:off x="931372" y="4431448"/>
              <a:ext cx="2059706" cy="292388"/>
            </a:xfrm>
            <a:prstGeom prst="rect">
              <a:avLst/>
            </a:prstGeom>
            <a:noFill/>
          </p:spPr>
          <p:txBody>
            <a:bodyPr wrap="square" rtlCol="0">
              <a:spAutoFit/>
            </a:bodyPr>
            <a:lstStyle/>
            <a:p>
              <a:pPr algn="ctr" defTabSz="1828983"/>
              <a:r>
                <a:rPr lang="id-ID" sz="3200" b="1" dirty="0"/>
                <a:t>Conceptualization</a:t>
              </a:r>
            </a:p>
          </p:txBody>
        </p:sp>
        <p:cxnSp>
          <p:nvCxnSpPr>
            <p:cNvPr id="187" name="Straight Connector 186"/>
            <p:cNvCxnSpPr/>
            <p:nvPr/>
          </p:nvCxnSpPr>
          <p:spPr>
            <a:xfrm>
              <a:off x="1187225" y="4779848"/>
              <a:ext cx="1548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88" name="Group 187"/>
          <p:cNvGrpSpPr/>
          <p:nvPr/>
        </p:nvGrpSpPr>
        <p:grpSpPr>
          <a:xfrm>
            <a:off x="16164801" y="9383220"/>
            <a:ext cx="5605803" cy="2989242"/>
            <a:chOff x="629392" y="4431448"/>
            <a:chExt cx="2802577" cy="1494448"/>
          </a:xfrm>
        </p:grpSpPr>
        <p:sp>
          <p:nvSpPr>
            <p:cNvPr id="189" name="TextBox 188"/>
            <p:cNvSpPr txBox="1"/>
            <p:nvPr/>
          </p:nvSpPr>
          <p:spPr>
            <a:xfrm>
              <a:off x="629392" y="4802641"/>
              <a:ext cx="2802577" cy="1123255"/>
            </a:xfrm>
            <a:prstGeom prst="rect">
              <a:avLst/>
            </a:prstGeom>
            <a:noFill/>
          </p:spPr>
          <p:txBody>
            <a:bodyPr wrap="square" rtlCol="0">
              <a:spAutoFit/>
            </a:bodyPr>
            <a:lstStyle/>
            <a:p>
              <a:pPr algn="ctr" defTabSz="1828983"/>
              <a:r>
                <a:rPr lang="en-US" sz="2800" dirty="0"/>
                <a:t>Contrary to popular belief, Lorem Ipsum is not simply random text. It has roots in a piece of classical Latin literature from 45 BC. </a:t>
              </a:r>
            </a:p>
          </p:txBody>
        </p:sp>
        <p:sp>
          <p:nvSpPr>
            <p:cNvPr id="190" name="TextBox 189"/>
            <p:cNvSpPr txBox="1"/>
            <p:nvPr/>
          </p:nvSpPr>
          <p:spPr>
            <a:xfrm>
              <a:off x="931372" y="4431448"/>
              <a:ext cx="2059706" cy="292388"/>
            </a:xfrm>
            <a:prstGeom prst="rect">
              <a:avLst/>
            </a:prstGeom>
            <a:noFill/>
          </p:spPr>
          <p:txBody>
            <a:bodyPr wrap="square" rtlCol="0">
              <a:spAutoFit/>
            </a:bodyPr>
            <a:lstStyle/>
            <a:p>
              <a:pPr algn="ctr" defTabSz="1828983"/>
              <a:r>
                <a:rPr lang="id-ID" sz="3200" b="1" dirty="0"/>
                <a:t>Presentation</a:t>
              </a:r>
            </a:p>
          </p:txBody>
        </p:sp>
        <p:cxnSp>
          <p:nvCxnSpPr>
            <p:cNvPr id="191" name="Straight Connector 190"/>
            <p:cNvCxnSpPr/>
            <p:nvPr/>
          </p:nvCxnSpPr>
          <p:spPr>
            <a:xfrm>
              <a:off x="1187225" y="4779848"/>
              <a:ext cx="1548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77" name="Freeform 77"/>
          <p:cNvSpPr>
            <a:spLocks/>
          </p:cNvSpPr>
          <p:nvPr/>
        </p:nvSpPr>
        <p:spPr bwMode="auto">
          <a:xfrm>
            <a:off x="9552800" y="5613645"/>
            <a:ext cx="904963" cy="1290639"/>
          </a:xfrm>
          <a:custGeom>
            <a:avLst/>
            <a:gdLst>
              <a:gd name="T0" fmla="*/ 58 w 359"/>
              <a:gd name="T1" fmla="*/ 512 h 512"/>
              <a:gd name="T2" fmla="*/ 359 w 359"/>
              <a:gd name="T3" fmla="*/ 256 h 512"/>
              <a:gd name="T4" fmla="*/ 58 w 359"/>
              <a:gd name="T5" fmla="*/ 0 h 512"/>
              <a:gd name="T6" fmla="*/ 0 w 359"/>
              <a:gd name="T7" fmla="*/ 57 h 512"/>
              <a:gd name="T8" fmla="*/ 242 w 359"/>
              <a:gd name="T9" fmla="*/ 256 h 512"/>
              <a:gd name="T10" fmla="*/ 0 w 359"/>
              <a:gd name="T11" fmla="*/ 455 h 512"/>
              <a:gd name="T12" fmla="*/ 58 w 359"/>
              <a:gd name="T13" fmla="*/ 512 h 512"/>
              <a:gd name="T14" fmla="*/ 58 w 359"/>
              <a:gd name="T15" fmla="*/ 512 h 5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9" h="512">
                <a:moveTo>
                  <a:pt x="58" y="512"/>
                </a:moveTo>
                <a:lnTo>
                  <a:pt x="359" y="256"/>
                </a:lnTo>
                <a:lnTo>
                  <a:pt x="58" y="0"/>
                </a:lnTo>
                <a:lnTo>
                  <a:pt x="0" y="57"/>
                </a:lnTo>
                <a:lnTo>
                  <a:pt x="242" y="256"/>
                </a:lnTo>
                <a:lnTo>
                  <a:pt x="0" y="455"/>
                </a:lnTo>
                <a:lnTo>
                  <a:pt x="58" y="512"/>
                </a:lnTo>
                <a:lnTo>
                  <a:pt x="58" y="512"/>
                </a:lnTo>
                <a:close/>
              </a:path>
            </a:pathLst>
          </a:custGeom>
          <a:solidFill>
            <a:schemeClr val="bg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40" name="Oval 40"/>
          <p:cNvSpPr>
            <a:spLocks noChangeArrowheads="1"/>
          </p:cNvSpPr>
          <p:nvPr/>
        </p:nvSpPr>
        <p:spPr bwMode="auto">
          <a:xfrm>
            <a:off x="2095919" y="4898317"/>
            <a:ext cx="1225692" cy="1228866"/>
          </a:xfrm>
          <a:prstGeom prst="ellipse">
            <a:avLst/>
          </a:prstGeom>
          <a:solidFill>
            <a:schemeClr val="accent1">
              <a:lumMod val="60000"/>
              <a:lumOff val="4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41" name="Oval 41"/>
          <p:cNvSpPr>
            <a:spLocks noChangeArrowheads="1"/>
          </p:cNvSpPr>
          <p:nvPr/>
        </p:nvSpPr>
        <p:spPr bwMode="auto">
          <a:xfrm>
            <a:off x="1860941" y="6117658"/>
            <a:ext cx="587444" cy="596969"/>
          </a:xfrm>
          <a:prstGeom prst="ellipse">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42" name="Oval 42"/>
          <p:cNvSpPr>
            <a:spLocks noChangeArrowheads="1"/>
          </p:cNvSpPr>
          <p:nvPr/>
        </p:nvSpPr>
        <p:spPr bwMode="auto">
          <a:xfrm>
            <a:off x="2095919" y="6752732"/>
            <a:ext cx="1089152" cy="1092326"/>
          </a:xfrm>
          <a:prstGeom prst="ellipse">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43" name="Oval 43"/>
          <p:cNvSpPr>
            <a:spLocks noChangeArrowheads="1"/>
          </p:cNvSpPr>
          <p:nvPr/>
        </p:nvSpPr>
        <p:spPr bwMode="auto">
          <a:xfrm>
            <a:off x="3705831" y="7648186"/>
            <a:ext cx="1286025" cy="1289199"/>
          </a:xfrm>
          <a:prstGeom prst="ellipse">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44" name="Oval 44"/>
          <p:cNvSpPr>
            <a:spLocks noChangeArrowheads="1"/>
          </p:cNvSpPr>
          <p:nvPr/>
        </p:nvSpPr>
        <p:spPr bwMode="auto">
          <a:xfrm>
            <a:off x="2727818" y="7895865"/>
            <a:ext cx="495357" cy="498532"/>
          </a:xfrm>
          <a:prstGeom prst="ellipse">
            <a:avLst/>
          </a:prstGeom>
          <a:solidFill>
            <a:schemeClr val="bg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45" name="Oval 45"/>
          <p:cNvSpPr>
            <a:spLocks noChangeArrowheads="1"/>
          </p:cNvSpPr>
          <p:nvPr/>
        </p:nvSpPr>
        <p:spPr bwMode="auto">
          <a:xfrm>
            <a:off x="3239051" y="8295960"/>
            <a:ext cx="317537" cy="317537"/>
          </a:xfrm>
          <a:prstGeom prst="ellipse">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46" name="Oval 46"/>
          <p:cNvSpPr>
            <a:spLocks noChangeArrowheads="1"/>
          </p:cNvSpPr>
          <p:nvPr/>
        </p:nvSpPr>
        <p:spPr bwMode="auto">
          <a:xfrm>
            <a:off x="3156491" y="7670415"/>
            <a:ext cx="142893" cy="142891"/>
          </a:xfrm>
          <a:prstGeom prst="ellipse">
            <a:avLst/>
          </a:prstGeom>
          <a:solidFill>
            <a:schemeClr val="accent1">
              <a:lumMod val="40000"/>
              <a:lumOff val="6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47" name="Oval 47"/>
          <p:cNvSpPr>
            <a:spLocks noChangeArrowheads="1"/>
          </p:cNvSpPr>
          <p:nvPr/>
        </p:nvSpPr>
        <p:spPr bwMode="auto">
          <a:xfrm>
            <a:off x="3734409" y="3767887"/>
            <a:ext cx="1174886" cy="1174886"/>
          </a:xfrm>
          <a:prstGeom prst="ellipse">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48" name="Oval 48"/>
          <p:cNvSpPr>
            <a:spLocks noChangeArrowheads="1"/>
          </p:cNvSpPr>
          <p:nvPr/>
        </p:nvSpPr>
        <p:spPr bwMode="auto">
          <a:xfrm>
            <a:off x="2908813" y="4145756"/>
            <a:ext cx="654126" cy="647775"/>
          </a:xfrm>
          <a:prstGeom prst="ellipse">
            <a:avLst/>
          </a:prstGeom>
          <a:solidFill>
            <a:schemeClr val="bg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49" name="Oval 49"/>
          <p:cNvSpPr>
            <a:spLocks noChangeArrowheads="1"/>
          </p:cNvSpPr>
          <p:nvPr/>
        </p:nvSpPr>
        <p:spPr bwMode="auto">
          <a:xfrm>
            <a:off x="2635732" y="4545852"/>
            <a:ext cx="225452" cy="225450"/>
          </a:xfrm>
          <a:prstGeom prst="ellipse">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50" name="Oval 50"/>
          <p:cNvSpPr>
            <a:spLocks noChangeArrowheads="1"/>
          </p:cNvSpPr>
          <p:nvPr/>
        </p:nvSpPr>
        <p:spPr bwMode="auto">
          <a:xfrm>
            <a:off x="3518483" y="3986989"/>
            <a:ext cx="215925" cy="209574"/>
          </a:xfrm>
          <a:prstGeom prst="ellipse">
            <a:avLst/>
          </a:prstGeom>
          <a:solidFill>
            <a:schemeClr val="accent1">
              <a:lumMod val="40000"/>
              <a:lumOff val="6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51" name="Oval 51"/>
          <p:cNvSpPr>
            <a:spLocks noChangeArrowheads="1"/>
          </p:cNvSpPr>
          <p:nvPr/>
        </p:nvSpPr>
        <p:spPr bwMode="auto">
          <a:xfrm>
            <a:off x="3261280" y="4815758"/>
            <a:ext cx="438201" cy="444551"/>
          </a:xfrm>
          <a:prstGeom prst="ellipse">
            <a:avLst/>
          </a:prstGeom>
          <a:solidFill>
            <a:schemeClr val="accent1">
              <a:lumMod val="60000"/>
              <a:lumOff val="4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52" name="Oval 52"/>
          <p:cNvSpPr>
            <a:spLocks noChangeArrowheads="1"/>
          </p:cNvSpPr>
          <p:nvPr/>
        </p:nvSpPr>
        <p:spPr bwMode="auto">
          <a:xfrm>
            <a:off x="2562699" y="6216097"/>
            <a:ext cx="285783" cy="285783"/>
          </a:xfrm>
          <a:prstGeom prst="ellipse">
            <a:avLst/>
          </a:prstGeom>
          <a:solidFill>
            <a:schemeClr val="bg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53" name="Oval 53"/>
          <p:cNvSpPr>
            <a:spLocks noChangeArrowheads="1"/>
          </p:cNvSpPr>
          <p:nvPr/>
        </p:nvSpPr>
        <p:spPr bwMode="auto">
          <a:xfrm>
            <a:off x="6671624" y="7368754"/>
            <a:ext cx="1171712" cy="1174886"/>
          </a:xfrm>
          <a:prstGeom prst="ellipse">
            <a:avLst/>
          </a:prstGeom>
          <a:solidFill>
            <a:schemeClr val="accent1">
              <a:lumMod val="60000"/>
              <a:lumOff val="4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54" name="Oval 54"/>
          <p:cNvSpPr>
            <a:spLocks noChangeArrowheads="1"/>
          </p:cNvSpPr>
          <p:nvPr/>
        </p:nvSpPr>
        <p:spPr bwMode="auto">
          <a:xfrm>
            <a:off x="7903667" y="5072964"/>
            <a:ext cx="752563" cy="743036"/>
          </a:xfrm>
          <a:prstGeom prst="ellipse">
            <a:avLst/>
          </a:prstGeom>
          <a:solidFill>
            <a:schemeClr val="accent1">
              <a:lumMod val="60000"/>
              <a:lumOff val="4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55" name="Oval 55"/>
          <p:cNvSpPr>
            <a:spLocks noChangeArrowheads="1"/>
          </p:cNvSpPr>
          <p:nvPr/>
        </p:nvSpPr>
        <p:spPr bwMode="auto">
          <a:xfrm>
            <a:off x="8386322" y="6111307"/>
            <a:ext cx="482656" cy="482656"/>
          </a:xfrm>
          <a:prstGeom prst="ellipse">
            <a:avLst/>
          </a:prstGeom>
          <a:solidFill>
            <a:schemeClr val="accent1">
              <a:lumMod val="40000"/>
              <a:lumOff val="6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56" name="Oval 56"/>
          <p:cNvSpPr>
            <a:spLocks noChangeArrowheads="1"/>
          </p:cNvSpPr>
          <p:nvPr/>
        </p:nvSpPr>
        <p:spPr bwMode="auto">
          <a:xfrm>
            <a:off x="7925893" y="7594206"/>
            <a:ext cx="384220" cy="384218"/>
          </a:xfrm>
          <a:prstGeom prst="ellipse">
            <a:avLst/>
          </a:prstGeom>
          <a:solidFill>
            <a:schemeClr val="bg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57" name="Oval 57"/>
          <p:cNvSpPr>
            <a:spLocks noChangeArrowheads="1"/>
          </p:cNvSpPr>
          <p:nvPr/>
        </p:nvSpPr>
        <p:spPr bwMode="auto">
          <a:xfrm>
            <a:off x="8611774" y="5787421"/>
            <a:ext cx="234977" cy="234977"/>
          </a:xfrm>
          <a:prstGeom prst="ellipse">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58" name="Oval 58"/>
          <p:cNvSpPr>
            <a:spLocks noChangeArrowheads="1"/>
          </p:cNvSpPr>
          <p:nvPr/>
        </p:nvSpPr>
        <p:spPr bwMode="auto">
          <a:xfrm>
            <a:off x="8122766" y="5946189"/>
            <a:ext cx="279432" cy="279432"/>
          </a:xfrm>
          <a:prstGeom prst="ellipse">
            <a:avLst/>
          </a:prstGeom>
          <a:solidFill>
            <a:schemeClr val="bg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59" name="Oval 59"/>
          <p:cNvSpPr>
            <a:spLocks noChangeArrowheads="1"/>
          </p:cNvSpPr>
          <p:nvPr/>
        </p:nvSpPr>
        <p:spPr bwMode="auto">
          <a:xfrm>
            <a:off x="5052187" y="3799640"/>
            <a:ext cx="647775" cy="647775"/>
          </a:xfrm>
          <a:prstGeom prst="ellipse">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60" name="Oval 60"/>
          <p:cNvSpPr>
            <a:spLocks noChangeArrowheads="1"/>
          </p:cNvSpPr>
          <p:nvPr/>
        </p:nvSpPr>
        <p:spPr bwMode="auto">
          <a:xfrm>
            <a:off x="4848964" y="3723432"/>
            <a:ext cx="212751" cy="219099"/>
          </a:xfrm>
          <a:prstGeom prst="ellipse">
            <a:avLst/>
          </a:prstGeom>
          <a:solidFill>
            <a:schemeClr val="accent1">
              <a:lumMod val="40000"/>
              <a:lumOff val="6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61" name="Oval 61"/>
          <p:cNvSpPr>
            <a:spLocks noChangeArrowheads="1"/>
          </p:cNvSpPr>
          <p:nvPr/>
        </p:nvSpPr>
        <p:spPr bwMode="auto">
          <a:xfrm>
            <a:off x="6579537" y="3948883"/>
            <a:ext cx="219101" cy="212749"/>
          </a:xfrm>
          <a:prstGeom prst="ellipse">
            <a:avLst/>
          </a:prstGeom>
          <a:solidFill>
            <a:schemeClr val="accent1">
              <a:lumMod val="40000"/>
              <a:lumOff val="6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62" name="Oval 62"/>
          <p:cNvSpPr>
            <a:spLocks noChangeArrowheads="1"/>
          </p:cNvSpPr>
          <p:nvPr/>
        </p:nvSpPr>
        <p:spPr bwMode="auto">
          <a:xfrm>
            <a:off x="6754185" y="4009214"/>
            <a:ext cx="565215" cy="558865"/>
          </a:xfrm>
          <a:prstGeom prst="ellipse">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63" name="Oval 63"/>
          <p:cNvSpPr>
            <a:spLocks noChangeArrowheads="1"/>
          </p:cNvSpPr>
          <p:nvPr/>
        </p:nvSpPr>
        <p:spPr bwMode="auto">
          <a:xfrm>
            <a:off x="7347976" y="4250543"/>
            <a:ext cx="219101" cy="209574"/>
          </a:xfrm>
          <a:prstGeom prst="ellipse">
            <a:avLst/>
          </a:prstGeom>
          <a:solidFill>
            <a:schemeClr val="bg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64" name="Oval 64"/>
          <p:cNvSpPr>
            <a:spLocks noChangeArrowheads="1"/>
          </p:cNvSpPr>
          <p:nvPr/>
        </p:nvSpPr>
        <p:spPr bwMode="auto">
          <a:xfrm>
            <a:off x="7519446" y="4399785"/>
            <a:ext cx="482656" cy="482656"/>
          </a:xfrm>
          <a:prstGeom prst="ellipse">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65" name="Oval 65"/>
          <p:cNvSpPr>
            <a:spLocks noChangeArrowheads="1"/>
          </p:cNvSpPr>
          <p:nvPr/>
        </p:nvSpPr>
        <p:spPr bwMode="auto">
          <a:xfrm>
            <a:off x="7963998" y="4771302"/>
            <a:ext cx="212751" cy="215925"/>
          </a:xfrm>
          <a:prstGeom prst="ellipse">
            <a:avLst/>
          </a:prstGeom>
          <a:solidFill>
            <a:schemeClr val="accent1">
              <a:lumMod val="40000"/>
              <a:lumOff val="6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66" name="Oval 66"/>
          <p:cNvSpPr>
            <a:spLocks noChangeArrowheads="1"/>
          </p:cNvSpPr>
          <p:nvPr/>
        </p:nvSpPr>
        <p:spPr bwMode="auto">
          <a:xfrm>
            <a:off x="5083940" y="7724394"/>
            <a:ext cx="1105028" cy="1105028"/>
          </a:xfrm>
          <a:prstGeom prst="ellipse">
            <a:avLst/>
          </a:prstGeom>
          <a:solidFill>
            <a:schemeClr val="accent1">
              <a:lumMod val="60000"/>
              <a:lumOff val="4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67" name="Oval 67"/>
          <p:cNvSpPr>
            <a:spLocks noChangeArrowheads="1"/>
          </p:cNvSpPr>
          <p:nvPr/>
        </p:nvSpPr>
        <p:spPr bwMode="auto">
          <a:xfrm>
            <a:off x="4975979" y="8724636"/>
            <a:ext cx="212751" cy="212749"/>
          </a:xfrm>
          <a:prstGeom prst="ellipse">
            <a:avLst/>
          </a:prstGeom>
          <a:solidFill>
            <a:schemeClr val="accent1">
              <a:lumMod val="40000"/>
              <a:lumOff val="6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68" name="Oval 68"/>
          <p:cNvSpPr>
            <a:spLocks noChangeArrowheads="1"/>
          </p:cNvSpPr>
          <p:nvPr/>
        </p:nvSpPr>
        <p:spPr bwMode="auto">
          <a:xfrm>
            <a:off x="6490628" y="8334065"/>
            <a:ext cx="276258" cy="279432"/>
          </a:xfrm>
          <a:prstGeom prst="ellipse">
            <a:avLst/>
          </a:prstGeom>
          <a:solidFill>
            <a:schemeClr val="accent1">
              <a:lumMod val="40000"/>
              <a:lumOff val="6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69" name="Oval 69"/>
          <p:cNvSpPr>
            <a:spLocks noChangeArrowheads="1"/>
          </p:cNvSpPr>
          <p:nvPr/>
        </p:nvSpPr>
        <p:spPr bwMode="auto">
          <a:xfrm>
            <a:off x="6265177" y="7883163"/>
            <a:ext cx="358818" cy="358816"/>
          </a:xfrm>
          <a:prstGeom prst="ellipse">
            <a:avLst/>
          </a:prstGeom>
          <a:solidFill>
            <a:schemeClr val="bg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70" name="Oval 70"/>
          <p:cNvSpPr>
            <a:spLocks noChangeArrowheads="1"/>
          </p:cNvSpPr>
          <p:nvPr/>
        </p:nvSpPr>
        <p:spPr bwMode="auto">
          <a:xfrm>
            <a:off x="5753942" y="3986989"/>
            <a:ext cx="863700" cy="866874"/>
          </a:xfrm>
          <a:prstGeom prst="ellipse">
            <a:avLst/>
          </a:prstGeom>
          <a:solidFill>
            <a:schemeClr val="accent1">
              <a:lumMod val="40000"/>
              <a:lumOff val="6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71" name="Oval 71"/>
          <p:cNvSpPr>
            <a:spLocks noChangeArrowheads="1"/>
          </p:cNvSpPr>
          <p:nvPr/>
        </p:nvSpPr>
        <p:spPr bwMode="auto">
          <a:xfrm>
            <a:off x="7748073" y="5809650"/>
            <a:ext cx="269907" cy="269905"/>
          </a:xfrm>
          <a:prstGeom prst="ellipse">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72" name="Oval 72"/>
          <p:cNvSpPr>
            <a:spLocks noChangeArrowheads="1"/>
          </p:cNvSpPr>
          <p:nvPr/>
        </p:nvSpPr>
        <p:spPr bwMode="auto">
          <a:xfrm>
            <a:off x="5706312" y="3580542"/>
            <a:ext cx="384220" cy="384218"/>
          </a:xfrm>
          <a:prstGeom prst="ellipse">
            <a:avLst/>
          </a:prstGeom>
          <a:solidFill>
            <a:schemeClr val="accent1">
              <a:lumMod val="60000"/>
              <a:lumOff val="4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73" name="Oval 73"/>
          <p:cNvSpPr>
            <a:spLocks noChangeArrowheads="1"/>
          </p:cNvSpPr>
          <p:nvPr/>
        </p:nvSpPr>
        <p:spPr bwMode="auto">
          <a:xfrm>
            <a:off x="7760774" y="6562210"/>
            <a:ext cx="927207" cy="927207"/>
          </a:xfrm>
          <a:prstGeom prst="ellipse">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82" name="TextBox 181"/>
          <p:cNvSpPr txBox="1"/>
          <p:nvPr/>
        </p:nvSpPr>
        <p:spPr>
          <a:xfrm>
            <a:off x="3214549" y="5863907"/>
            <a:ext cx="4361095" cy="769441"/>
          </a:xfrm>
          <a:prstGeom prst="rect">
            <a:avLst/>
          </a:prstGeom>
          <a:noFill/>
        </p:spPr>
        <p:txBody>
          <a:bodyPr wrap="square" rtlCol="0">
            <a:spAutoFit/>
          </a:bodyPr>
          <a:lstStyle/>
          <a:p>
            <a:pPr algn="ctr" defTabSz="1828983"/>
            <a:r>
              <a:rPr lang="id-ID" sz="4400" dirty="0">
                <a:solidFill>
                  <a:srgbClr val="0A0A0A"/>
                </a:solidFill>
                <a:latin typeface="+mj-lt"/>
              </a:rPr>
              <a:t>Brainstroming</a:t>
            </a:r>
          </a:p>
        </p:txBody>
      </p:sp>
      <p:sp>
        <p:nvSpPr>
          <p:cNvPr id="192" name="Oval 59"/>
          <p:cNvSpPr>
            <a:spLocks noChangeArrowheads="1"/>
          </p:cNvSpPr>
          <p:nvPr/>
        </p:nvSpPr>
        <p:spPr bwMode="auto">
          <a:xfrm>
            <a:off x="5047426" y="4577882"/>
            <a:ext cx="647775" cy="647775"/>
          </a:xfrm>
          <a:prstGeom prst="ellipse">
            <a:avLst/>
          </a:prstGeom>
          <a:solidFill>
            <a:schemeClr val="bg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93" name="Oval 70"/>
          <p:cNvSpPr>
            <a:spLocks noChangeArrowheads="1"/>
          </p:cNvSpPr>
          <p:nvPr/>
        </p:nvSpPr>
        <p:spPr bwMode="auto">
          <a:xfrm>
            <a:off x="6461780" y="4693973"/>
            <a:ext cx="863700" cy="866874"/>
          </a:xfrm>
          <a:prstGeom prst="ellipse">
            <a:avLst/>
          </a:prstGeom>
          <a:solidFill>
            <a:schemeClr val="accent1">
              <a:lumMod val="60000"/>
              <a:lumOff val="4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94" name="Oval 71"/>
          <p:cNvSpPr>
            <a:spLocks noChangeArrowheads="1"/>
          </p:cNvSpPr>
          <p:nvPr/>
        </p:nvSpPr>
        <p:spPr bwMode="auto">
          <a:xfrm>
            <a:off x="7419226" y="5076406"/>
            <a:ext cx="396786" cy="396782"/>
          </a:xfrm>
          <a:prstGeom prst="ellipse">
            <a:avLst/>
          </a:prstGeom>
          <a:solidFill>
            <a:schemeClr val="bg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95" name="Oval 59"/>
          <p:cNvSpPr>
            <a:spLocks noChangeArrowheads="1"/>
          </p:cNvSpPr>
          <p:nvPr/>
        </p:nvSpPr>
        <p:spPr bwMode="auto">
          <a:xfrm>
            <a:off x="3764301" y="5030954"/>
            <a:ext cx="647775" cy="647775"/>
          </a:xfrm>
          <a:prstGeom prst="ellipse">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96" name="Oval 52"/>
          <p:cNvSpPr>
            <a:spLocks noChangeArrowheads="1"/>
          </p:cNvSpPr>
          <p:nvPr/>
        </p:nvSpPr>
        <p:spPr bwMode="auto">
          <a:xfrm>
            <a:off x="3403766" y="7293754"/>
            <a:ext cx="485988" cy="485988"/>
          </a:xfrm>
          <a:prstGeom prst="ellipse">
            <a:avLst/>
          </a:prstGeom>
          <a:solidFill>
            <a:schemeClr val="accent1">
              <a:lumMod val="40000"/>
              <a:lumOff val="6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97" name="Oval 56"/>
          <p:cNvSpPr>
            <a:spLocks noChangeArrowheads="1"/>
          </p:cNvSpPr>
          <p:nvPr/>
        </p:nvSpPr>
        <p:spPr bwMode="auto">
          <a:xfrm>
            <a:off x="6258496" y="7305133"/>
            <a:ext cx="384220" cy="384218"/>
          </a:xfrm>
          <a:prstGeom prst="ellipse">
            <a:avLst/>
          </a:prstGeom>
          <a:solidFill>
            <a:schemeClr val="accent1">
              <a:lumMod val="40000"/>
              <a:lumOff val="6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205" name="TextBox 204"/>
          <p:cNvSpPr txBox="1"/>
          <p:nvPr/>
        </p:nvSpPr>
        <p:spPr>
          <a:xfrm>
            <a:off x="10300042" y="7683749"/>
            <a:ext cx="4704336" cy="646331"/>
          </a:xfrm>
          <a:prstGeom prst="rect">
            <a:avLst/>
          </a:prstGeom>
          <a:noFill/>
        </p:spPr>
        <p:txBody>
          <a:bodyPr wrap="square" rtlCol="0">
            <a:spAutoFit/>
          </a:bodyPr>
          <a:lstStyle/>
          <a:p>
            <a:pPr algn="ctr" defTabSz="1828983"/>
            <a:r>
              <a:rPr lang="id-ID" sz="3600" dirty="0">
                <a:solidFill>
                  <a:srgbClr val="0A0A0A"/>
                </a:solidFill>
                <a:latin typeface="+mj-lt"/>
              </a:rPr>
              <a:t>Conceptualization</a:t>
            </a:r>
          </a:p>
        </p:txBody>
      </p:sp>
      <p:sp>
        <p:nvSpPr>
          <p:cNvPr id="206" name="Freeform 77"/>
          <p:cNvSpPr>
            <a:spLocks/>
          </p:cNvSpPr>
          <p:nvPr/>
        </p:nvSpPr>
        <p:spPr bwMode="auto">
          <a:xfrm>
            <a:off x="15321154" y="5613645"/>
            <a:ext cx="904963" cy="1290639"/>
          </a:xfrm>
          <a:custGeom>
            <a:avLst/>
            <a:gdLst>
              <a:gd name="T0" fmla="*/ 58 w 359"/>
              <a:gd name="T1" fmla="*/ 512 h 512"/>
              <a:gd name="T2" fmla="*/ 359 w 359"/>
              <a:gd name="T3" fmla="*/ 256 h 512"/>
              <a:gd name="T4" fmla="*/ 58 w 359"/>
              <a:gd name="T5" fmla="*/ 0 h 512"/>
              <a:gd name="T6" fmla="*/ 0 w 359"/>
              <a:gd name="T7" fmla="*/ 57 h 512"/>
              <a:gd name="T8" fmla="*/ 242 w 359"/>
              <a:gd name="T9" fmla="*/ 256 h 512"/>
              <a:gd name="T10" fmla="*/ 0 w 359"/>
              <a:gd name="T11" fmla="*/ 455 h 512"/>
              <a:gd name="T12" fmla="*/ 58 w 359"/>
              <a:gd name="T13" fmla="*/ 512 h 512"/>
              <a:gd name="T14" fmla="*/ 58 w 359"/>
              <a:gd name="T15" fmla="*/ 512 h 5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9" h="512">
                <a:moveTo>
                  <a:pt x="58" y="512"/>
                </a:moveTo>
                <a:lnTo>
                  <a:pt x="359" y="256"/>
                </a:lnTo>
                <a:lnTo>
                  <a:pt x="58" y="0"/>
                </a:lnTo>
                <a:lnTo>
                  <a:pt x="0" y="57"/>
                </a:lnTo>
                <a:lnTo>
                  <a:pt x="242" y="256"/>
                </a:lnTo>
                <a:lnTo>
                  <a:pt x="0" y="455"/>
                </a:lnTo>
                <a:lnTo>
                  <a:pt x="58" y="512"/>
                </a:lnTo>
                <a:lnTo>
                  <a:pt x="58" y="512"/>
                </a:lnTo>
                <a:close/>
              </a:path>
            </a:pathLst>
          </a:custGeom>
          <a:solidFill>
            <a:schemeClr val="bg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211" name="Freeform 17"/>
          <p:cNvSpPr>
            <a:spLocks noEditPoints="1"/>
          </p:cNvSpPr>
          <p:nvPr/>
        </p:nvSpPr>
        <p:spPr bwMode="auto">
          <a:xfrm>
            <a:off x="11572007" y="5270115"/>
            <a:ext cx="2054750" cy="1977699"/>
          </a:xfrm>
          <a:custGeom>
            <a:avLst/>
            <a:gdLst>
              <a:gd name="T0" fmla="*/ 94 w 132"/>
              <a:gd name="T1" fmla="*/ 0 h 128"/>
              <a:gd name="T2" fmla="*/ 56 w 132"/>
              <a:gd name="T3" fmla="*/ 27 h 128"/>
              <a:gd name="T4" fmla="*/ 55 w 132"/>
              <a:gd name="T5" fmla="*/ 27 h 128"/>
              <a:gd name="T6" fmla="*/ 14 w 132"/>
              <a:gd name="T7" fmla="*/ 69 h 128"/>
              <a:gd name="T8" fmla="*/ 1 w 132"/>
              <a:gd name="T9" fmla="*/ 110 h 128"/>
              <a:gd name="T10" fmla="*/ 14 w 132"/>
              <a:gd name="T11" fmla="*/ 128 h 128"/>
              <a:gd name="T12" fmla="*/ 53 w 132"/>
              <a:gd name="T13" fmla="*/ 118 h 128"/>
              <a:gd name="T14" fmla="*/ 120 w 132"/>
              <a:gd name="T15" fmla="*/ 53 h 128"/>
              <a:gd name="T16" fmla="*/ 64 w 132"/>
              <a:gd name="T17" fmla="*/ 95 h 128"/>
              <a:gd name="T18" fmla="*/ 99 w 132"/>
              <a:gd name="T19" fmla="*/ 47 h 128"/>
              <a:gd name="T20" fmla="*/ 95 w 132"/>
              <a:gd name="T21" fmla="*/ 67 h 128"/>
              <a:gd name="T22" fmla="*/ 64 w 132"/>
              <a:gd name="T23" fmla="*/ 98 h 128"/>
              <a:gd name="T24" fmla="*/ 59 w 132"/>
              <a:gd name="T25" fmla="*/ 81 h 128"/>
              <a:gd name="T26" fmla="*/ 46 w 132"/>
              <a:gd name="T27" fmla="*/ 68 h 128"/>
              <a:gd name="T28" fmla="*/ 92 w 132"/>
              <a:gd name="T29" fmla="*/ 36 h 128"/>
              <a:gd name="T30" fmla="*/ 59 w 132"/>
              <a:gd name="T31" fmla="*/ 81 h 128"/>
              <a:gd name="T32" fmla="*/ 30 w 132"/>
              <a:gd name="T33" fmla="*/ 64 h 128"/>
              <a:gd name="T34" fmla="*/ 80 w 132"/>
              <a:gd name="T35" fmla="*/ 29 h 128"/>
              <a:gd name="T36" fmla="*/ 17 w 132"/>
              <a:gd name="T37" fmla="*/ 119 h 128"/>
              <a:gd name="T38" fmla="*/ 8 w 132"/>
              <a:gd name="T39" fmla="*/ 114 h 128"/>
              <a:gd name="T40" fmla="*/ 13 w 132"/>
              <a:gd name="T41" fmla="*/ 96 h 128"/>
              <a:gd name="T42" fmla="*/ 32 w 132"/>
              <a:gd name="T43" fmla="*/ 116 h 128"/>
              <a:gd name="T44" fmla="*/ 35 w 132"/>
              <a:gd name="T45" fmla="*/ 115 h 128"/>
              <a:gd name="T46" fmla="*/ 14 w 132"/>
              <a:gd name="T47" fmla="*/ 92 h 128"/>
              <a:gd name="T48" fmla="*/ 19 w 132"/>
              <a:gd name="T49" fmla="*/ 75 h 128"/>
              <a:gd name="T50" fmla="*/ 52 w 132"/>
              <a:gd name="T51" fmla="*/ 110 h 128"/>
              <a:gd name="T52" fmla="*/ 35 w 132"/>
              <a:gd name="T53" fmla="*/ 115 h 128"/>
              <a:gd name="T54" fmla="*/ 108 w 132"/>
              <a:gd name="T55" fmla="*/ 54 h 128"/>
              <a:gd name="T56" fmla="*/ 98 w 132"/>
              <a:gd name="T57" fmla="*/ 30 h 128"/>
              <a:gd name="T58" fmla="*/ 81 w 132"/>
              <a:gd name="T59" fmla="*/ 13 h 128"/>
              <a:gd name="T60" fmla="*/ 112 w 132"/>
              <a:gd name="T61" fmla="*/ 16 h 128"/>
              <a:gd name="T62" fmla="*/ 115 w 132"/>
              <a:gd name="T63" fmla="*/ 4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2" h="128">
                <a:moveTo>
                  <a:pt x="118" y="10"/>
                </a:moveTo>
                <a:cubicBezTo>
                  <a:pt x="111" y="4"/>
                  <a:pt x="102" y="0"/>
                  <a:pt x="94" y="0"/>
                </a:cubicBezTo>
                <a:cubicBezTo>
                  <a:pt x="87" y="0"/>
                  <a:pt x="80" y="3"/>
                  <a:pt x="75" y="8"/>
                </a:cubicBezTo>
                <a:cubicBezTo>
                  <a:pt x="56" y="27"/>
                  <a:pt x="56" y="27"/>
                  <a:pt x="56" y="27"/>
                </a:cubicBezTo>
                <a:cubicBezTo>
                  <a:pt x="56" y="27"/>
                  <a:pt x="56" y="27"/>
                  <a:pt x="55" y="27"/>
                </a:cubicBezTo>
                <a:cubicBezTo>
                  <a:pt x="55" y="27"/>
                  <a:pt x="55" y="27"/>
                  <a:pt x="55" y="27"/>
                </a:cubicBezTo>
                <a:cubicBezTo>
                  <a:pt x="55" y="27"/>
                  <a:pt x="55" y="27"/>
                  <a:pt x="55" y="27"/>
                </a:cubicBezTo>
                <a:cubicBezTo>
                  <a:pt x="14" y="69"/>
                  <a:pt x="14" y="69"/>
                  <a:pt x="14" y="69"/>
                </a:cubicBezTo>
                <a:cubicBezTo>
                  <a:pt x="12" y="71"/>
                  <a:pt x="11" y="73"/>
                  <a:pt x="10" y="76"/>
                </a:cubicBezTo>
                <a:cubicBezTo>
                  <a:pt x="1" y="110"/>
                  <a:pt x="1" y="110"/>
                  <a:pt x="1" y="110"/>
                </a:cubicBezTo>
                <a:cubicBezTo>
                  <a:pt x="1" y="110"/>
                  <a:pt x="0" y="113"/>
                  <a:pt x="0" y="114"/>
                </a:cubicBezTo>
                <a:cubicBezTo>
                  <a:pt x="0" y="122"/>
                  <a:pt x="6" y="128"/>
                  <a:pt x="14" y="128"/>
                </a:cubicBezTo>
                <a:cubicBezTo>
                  <a:pt x="16" y="128"/>
                  <a:pt x="19" y="127"/>
                  <a:pt x="19" y="127"/>
                </a:cubicBezTo>
                <a:cubicBezTo>
                  <a:pt x="53" y="118"/>
                  <a:pt x="53" y="118"/>
                  <a:pt x="53" y="118"/>
                </a:cubicBezTo>
                <a:cubicBezTo>
                  <a:pt x="55" y="118"/>
                  <a:pt x="57" y="116"/>
                  <a:pt x="59" y="114"/>
                </a:cubicBezTo>
                <a:cubicBezTo>
                  <a:pt x="120" y="53"/>
                  <a:pt x="120" y="53"/>
                  <a:pt x="120" y="53"/>
                </a:cubicBezTo>
                <a:cubicBezTo>
                  <a:pt x="132" y="42"/>
                  <a:pt x="130" y="23"/>
                  <a:pt x="118" y="10"/>
                </a:cubicBezTo>
                <a:close/>
                <a:moveTo>
                  <a:pt x="64" y="95"/>
                </a:moveTo>
                <a:cubicBezTo>
                  <a:pt x="64" y="92"/>
                  <a:pt x="63" y="88"/>
                  <a:pt x="61" y="85"/>
                </a:cubicBezTo>
                <a:cubicBezTo>
                  <a:pt x="99" y="47"/>
                  <a:pt x="99" y="47"/>
                  <a:pt x="99" y="47"/>
                </a:cubicBezTo>
                <a:cubicBezTo>
                  <a:pt x="101" y="54"/>
                  <a:pt x="100" y="62"/>
                  <a:pt x="95" y="67"/>
                </a:cubicBezTo>
                <a:cubicBezTo>
                  <a:pt x="95" y="67"/>
                  <a:pt x="95" y="67"/>
                  <a:pt x="95" y="67"/>
                </a:cubicBezTo>
                <a:cubicBezTo>
                  <a:pt x="95" y="67"/>
                  <a:pt x="95" y="67"/>
                  <a:pt x="95" y="67"/>
                </a:cubicBezTo>
                <a:cubicBezTo>
                  <a:pt x="64" y="98"/>
                  <a:pt x="64" y="98"/>
                  <a:pt x="64" y="98"/>
                </a:cubicBezTo>
                <a:cubicBezTo>
                  <a:pt x="64" y="97"/>
                  <a:pt x="64" y="96"/>
                  <a:pt x="64" y="95"/>
                </a:cubicBezTo>
                <a:close/>
                <a:moveTo>
                  <a:pt x="59" y="81"/>
                </a:moveTo>
                <a:cubicBezTo>
                  <a:pt x="58" y="79"/>
                  <a:pt x="56" y="76"/>
                  <a:pt x="54" y="74"/>
                </a:cubicBezTo>
                <a:cubicBezTo>
                  <a:pt x="51" y="72"/>
                  <a:pt x="49" y="70"/>
                  <a:pt x="46" y="68"/>
                </a:cubicBezTo>
                <a:cubicBezTo>
                  <a:pt x="84" y="30"/>
                  <a:pt x="84" y="30"/>
                  <a:pt x="84" y="30"/>
                </a:cubicBezTo>
                <a:cubicBezTo>
                  <a:pt x="87" y="31"/>
                  <a:pt x="90" y="33"/>
                  <a:pt x="92" y="36"/>
                </a:cubicBezTo>
                <a:cubicBezTo>
                  <a:pt x="94" y="38"/>
                  <a:pt x="96" y="40"/>
                  <a:pt x="97" y="43"/>
                </a:cubicBezTo>
                <a:lnTo>
                  <a:pt x="59" y="81"/>
                </a:lnTo>
                <a:close/>
                <a:moveTo>
                  <a:pt x="42" y="66"/>
                </a:moveTo>
                <a:cubicBezTo>
                  <a:pt x="38" y="65"/>
                  <a:pt x="34" y="64"/>
                  <a:pt x="30" y="64"/>
                </a:cubicBezTo>
                <a:cubicBezTo>
                  <a:pt x="61" y="33"/>
                  <a:pt x="61" y="33"/>
                  <a:pt x="61" y="33"/>
                </a:cubicBezTo>
                <a:cubicBezTo>
                  <a:pt x="66" y="28"/>
                  <a:pt x="73" y="27"/>
                  <a:pt x="80" y="29"/>
                </a:cubicBezTo>
                <a:lnTo>
                  <a:pt x="42" y="66"/>
                </a:lnTo>
                <a:close/>
                <a:moveTo>
                  <a:pt x="17" y="119"/>
                </a:moveTo>
                <a:cubicBezTo>
                  <a:pt x="16" y="120"/>
                  <a:pt x="15" y="120"/>
                  <a:pt x="14" y="120"/>
                </a:cubicBezTo>
                <a:cubicBezTo>
                  <a:pt x="11" y="120"/>
                  <a:pt x="8" y="117"/>
                  <a:pt x="8" y="114"/>
                </a:cubicBezTo>
                <a:cubicBezTo>
                  <a:pt x="8" y="113"/>
                  <a:pt x="8" y="112"/>
                  <a:pt x="8" y="112"/>
                </a:cubicBezTo>
                <a:cubicBezTo>
                  <a:pt x="13" y="96"/>
                  <a:pt x="13" y="96"/>
                  <a:pt x="13" y="96"/>
                </a:cubicBezTo>
                <a:cubicBezTo>
                  <a:pt x="17" y="96"/>
                  <a:pt x="22" y="98"/>
                  <a:pt x="26" y="102"/>
                </a:cubicBezTo>
                <a:cubicBezTo>
                  <a:pt x="30" y="106"/>
                  <a:pt x="32" y="111"/>
                  <a:pt x="32" y="116"/>
                </a:cubicBezTo>
                <a:lnTo>
                  <a:pt x="17" y="119"/>
                </a:lnTo>
                <a:close/>
                <a:moveTo>
                  <a:pt x="35" y="115"/>
                </a:moveTo>
                <a:cubicBezTo>
                  <a:pt x="35" y="109"/>
                  <a:pt x="33" y="104"/>
                  <a:pt x="29" y="99"/>
                </a:cubicBezTo>
                <a:cubicBezTo>
                  <a:pt x="25" y="95"/>
                  <a:pt x="19" y="93"/>
                  <a:pt x="14" y="92"/>
                </a:cubicBezTo>
                <a:cubicBezTo>
                  <a:pt x="18" y="78"/>
                  <a:pt x="18" y="78"/>
                  <a:pt x="18" y="78"/>
                </a:cubicBezTo>
                <a:cubicBezTo>
                  <a:pt x="18" y="77"/>
                  <a:pt x="19" y="76"/>
                  <a:pt x="19" y="75"/>
                </a:cubicBezTo>
                <a:cubicBezTo>
                  <a:pt x="27" y="69"/>
                  <a:pt x="40" y="71"/>
                  <a:pt x="48" y="80"/>
                </a:cubicBezTo>
                <a:cubicBezTo>
                  <a:pt x="57" y="89"/>
                  <a:pt x="59" y="102"/>
                  <a:pt x="52" y="110"/>
                </a:cubicBezTo>
                <a:cubicBezTo>
                  <a:pt x="51" y="110"/>
                  <a:pt x="51" y="111"/>
                  <a:pt x="50" y="111"/>
                </a:cubicBezTo>
                <a:lnTo>
                  <a:pt x="35" y="115"/>
                </a:lnTo>
                <a:close/>
                <a:moveTo>
                  <a:pt x="115" y="47"/>
                </a:moveTo>
                <a:cubicBezTo>
                  <a:pt x="108" y="54"/>
                  <a:pt x="108" y="54"/>
                  <a:pt x="108" y="54"/>
                </a:cubicBezTo>
                <a:cubicBezTo>
                  <a:pt x="108" y="53"/>
                  <a:pt x="108" y="52"/>
                  <a:pt x="108" y="51"/>
                </a:cubicBezTo>
                <a:cubicBezTo>
                  <a:pt x="107" y="43"/>
                  <a:pt x="104" y="36"/>
                  <a:pt x="98" y="30"/>
                </a:cubicBezTo>
                <a:cubicBezTo>
                  <a:pt x="91" y="24"/>
                  <a:pt x="83" y="20"/>
                  <a:pt x="74" y="20"/>
                </a:cubicBezTo>
                <a:cubicBezTo>
                  <a:pt x="81" y="13"/>
                  <a:pt x="81" y="13"/>
                  <a:pt x="81" y="13"/>
                </a:cubicBezTo>
                <a:cubicBezTo>
                  <a:pt x="84" y="10"/>
                  <a:pt x="89" y="8"/>
                  <a:pt x="94" y="8"/>
                </a:cubicBezTo>
                <a:cubicBezTo>
                  <a:pt x="100" y="8"/>
                  <a:pt x="107" y="11"/>
                  <a:pt x="112" y="16"/>
                </a:cubicBezTo>
                <a:cubicBezTo>
                  <a:pt x="117" y="21"/>
                  <a:pt x="120" y="27"/>
                  <a:pt x="120" y="33"/>
                </a:cubicBezTo>
                <a:cubicBezTo>
                  <a:pt x="120" y="38"/>
                  <a:pt x="118" y="43"/>
                  <a:pt x="115" y="47"/>
                </a:cubicBez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nvGrpSpPr>
          <p:cNvPr id="221" name="Group 220"/>
          <p:cNvGrpSpPr/>
          <p:nvPr/>
        </p:nvGrpSpPr>
        <p:grpSpPr>
          <a:xfrm>
            <a:off x="16344732" y="4369058"/>
            <a:ext cx="4704336" cy="3779809"/>
            <a:chOff x="8171332" y="2346714"/>
            <a:chExt cx="2351896" cy="1889686"/>
          </a:xfrm>
        </p:grpSpPr>
        <p:sp>
          <p:nvSpPr>
            <p:cNvPr id="209" name="Oval 208"/>
            <p:cNvSpPr/>
            <p:nvPr/>
          </p:nvSpPr>
          <p:spPr>
            <a:xfrm>
              <a:off x="8402437" y="2346714"/>
              <a:ext cx="1889686" cy="18896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a:solidFill>
                  <a:srgbClr val="FFFFFF"/>
                </a:solidFill>
                <a:latin typeface="Calibri"/>
              </a:endParaRPr>
            </a:p>
          </p:txBody>
        </p:sp>
        <p:sp>
          <p:nvSpPr>
            <p:cNvPr id="208" name="TextBox 207"/>
            <p:cNvSpPr txBox="1"/>
            <p:nvPr/>
          </p:nvSpPr>
          <p:spPr>
            <a:xfrm>
              <a:off x="8171332" y="3401813"/>
              <a:ext cx="2351896" cy="353943"/>
            </a:xfrm>
            <a:prstGeom prst="rect">
              <a:avLst/>
            </a:prstGeom>
            <a:noFill/>
          </p:spPr>
          <p:txBody>
            <a:bodyPr wrap="square" rtlCol="0">
              <a:spAutoFit/>
            </a:bodyPr>
            <a:lstStyle/>
            <a:p>
              <a:pPr algn="ctr" defTabSz="1828983"/>
              <a:r>
                <a:rPr lang="id-ID" sz="4000" dirty="0">
                  <a:solidFill>
                    <a:srgbClr val="0A0A0A"/>
                  </a:solidFill>
                  <a:latin typeface="+mj-lt"/>
                </a:rPr>
                <a:t>Presentation</a:t>
              </a:r>
            </a:p>
          </p:txBody>
        </p:sp>
        <p:grpSp>
          <p:nvGrpSpPr>
            <p:cNvPr id="212" name="Group 211"/>
            <p:cNvGrpSpPr/>
            <p:nvPr/>
          </p:nvGrpSpPr>
          <p:grpSpPr>
            <a:xfrm>
              <a:off x="8967501" y="2650594"/>
              <a:ext cx="739218" cy="749131"/>
              <a:chOff x="8535988" y="2424113"/>
              <a:chExt cx="828675" cy="839787"/>
            </a:xfrm>
            <a:solidFill>
              <a:schemeClr val="tx1"/>
            </a:solidFill>
          </p:grpSpPr>
          <p:sp>
            <p:nvSpPr>
              <p:cNvPr id="213" name="Rectangle 5"/>
              <p:cNvSpPr>
                <a:spLocks noChangeArrowheads="1"/>
              </p:cNvSpPr>
              <p:nvPr/>
            </p:nvSpPr>
            <p:spPr bwMode="auto">
              <a:xfrm>
                <a:off x="8704263" y="2925763"/>
                <a:ext cx="493713"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214" name="Rectangle 6"/>
              <p:cNvSpPr>
                <a:spLocks noChangeArrowheads="1"/>
              </p:cNvSpPr>
              <p:nvPr/>
            </p:nvSpPr>
            <p:spPr bwMode="auto">
              <a:xfrm>
                <a:off x="8704263" y="2762250"/>
                <a:ext cx="95250" cy="1476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215" name="Rectangle 7"/>
              <p:cNvSpPr>
                <a:spLocks noChangeArrowheads="1"/>
              </p:cNvSpPr>
              <p:nvPr/>
            </p:nvSpPr>
            <p:spPr bwMode="auto">
              <a:xfrm>
                <a:off x="8836026" y="2693988"/>
                <a:ext cx="95250" cy="2159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216" name="Rectangle 8"/>
              <p:cNvSpPr>
                <a:spLocks noChangeArrowheads="1"/>
              </p:cNvSpPr>
              <p:nvPr/>
            </p:nvSpPr>
            <p:spPr bwMode="auto">
              <a:xfrm>
                <a:off x="8969376" y="2613025"/>
                <a:ext cx="95250" cy="2968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217" name="Rectangle 9"/>
              <p:cNvSpPr>
                <a:spLocks noChangeArrowheads="1"/>
              </p:cNvSpPr>
              <p:nvPr/>
            </p:nvSpPr>
            <p:spPr bwMode="auto">
              <a:xfrm>
                <a:off x="9102726" y="2720975"/>
                <a:ext cx="98425" cy="1889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218" name="Freeform 10"/>
              <p:cNvSpPr>
                <a:spLocks noEditPoints="1"/>
              </p:cNvSpPr>
              <p:nvPr/>
            </p:nvSpPr>
            <p:spPr bwMode="auto">
              <a:xfrm>
                <a:off x="8535988" y="2424113"/>
                <a:ext cx="828675" cy="669925"/>
              </a:xfrm>
              <a:custGeom>
                <a:avLst/>
                <a:gdLst>
                  <a:gd name="T0" fmla="*/ 188 w 218"/>
                  <a:gd name="T1" fmla="*/ 13 h 176"/>
                  <a:gd name="T2" fmla="*/ 146 w 218"/>
                  <a:gd name="T3" fmla="*/ 13 h 176"/>
                  <a:gd name="T4" fmla="*/ 132 w 218"/>
                  <a:gd name="T5" fmla="*/ 0 h 176"/>
                  <a:gd name="T6" fmla="*/ 86 w 218"/>
                  <a:gd name="T7" fmla="*/ 0 h 176"/>
                  <a:gd name="T8" fmla="*/ 72 w 218"/>
                  <a:gd name="T9" fmla="*/ 13 h 176"/>
                  <a:gd name="T10" fmla="*/ 30 w 218"/>
                  <a:gd name="T11" fmla="*/ 13 h 176"/>
                  <a:gd name="T12" fmla="*/ 0 w 218"/>
                  <a:gd name="T13" fmla="*/ 43 h 176"/>
                  <a:gd name="T14" fmla="*/ 0 w 218"/>
                  <a:gd name="T15" fmla="*/ 146 h 176"/>
                  <a:gd name="T16" fmla="*/ 30 w 218"/>
                  <a:gd name="T17" fmla="*/ 176 h 176"/>
                  <a:gd name="T18" fmla="*/ 188 w 218"/>
                  <a:gd name="T19" fmla="*/ 176 h 176"/>
                  <a:gd name="T20" fmla="*/ 218 w 218"/>
                  <a:gd name="T21" fmla="*/ 146 h 176"/>
                  <a:gd name="T22" fmla="*/ 218 w 218"/>
                  <a:gd name="T23" fmla="*/ 43 h 176"/>
                  <a:gd name="T24" fmla="*/ 188 w 218"/>
                  <a:gd name="T25" fmla="*/ 13 h 176"/>
                  <a:gd name="T26" fmla="*/ 200 w 218"/>
                  <a:gd name="T27" fmla="*/ 146 h 176"/>
                  <a:gd name="T28" fmla="*/ 188 w 218"/>
                  <a:gd name="T29" fmla="*/ 158 h 176"/>
                  <a:gd name="T30" fmla="*/ 30 w 218"/>
                  <a:gd name="T31" fmla="*/ 158 h 176"/>
                  <a:gd name="T32" fmla="*/ 18 w 218"/>
                  <a:gd name="T33" fmla="*/ 146 h 176"/>
                  <a:gd name="T34" fmla="*/ 18 w 218"/>
                  <a:gd name="T35" fmla="*/ 43 h 176"/>
                  <a:gd name="T36" fmla="*/ 30 w 218"/>
                  <a:gd name="T37" fmla="*/ 31 h 176"/>
                  <a:gd name="T38" fmla="*/ 188 w 218"/>
                  <a:gd name="T39" fmla="*/ 31 h 176"/>
                  <a:gd name="T40" fmla="*/ 200 w 218"/>
                  <a:gd name="T41" fmla="*/ 43 h 176"/>
                  <a:gd name="T42" fmla="*/ 200 w 218"/>
                  <a:gd name="T43" fmla="*/ 14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8" h="176">
                    <a:moveTo>
                      <a:pt x="188" y="13"/>
                    </a:moveTo>
                    <a:cubicBezTo>
                      <a:pt x="146" y="13"/>
                      <a:pt x="146" y="13"/>
                      <a:pt x="146" y="13"/>
                    </a:cubicBezTo>
                    <a:cubicBezTo>
                      <a:pt x="145" y="6"/>
                      <a:pt x="139" y="0"/>
                      <a:pt x="132" y="0"/>
                    </a:cubicBezTo>
                    <a:cubicBezTo>
                      <a:pt x="86" y="0"/>
                      <a:pt x="86" y="0"/>
                      <a:pt x="86" y="0"/>
                    </a:cubicBezTo>
                    <a:cubicBezTo>
                      <a:pt x="79" y="0"/>
                      <a:pt x="73" y="6"/>
                      <a:pt x="72" y="13"/>
                    </a:cubicBezTo>
                    <a:cubicBezTo>
                      <a:pt x="30" y="13"/>
                      <a:pt x="30" y="13"/>
                      <a:pt x="30" y="13"/>
                    </a:cubicBezTo>
                    <a:cubicBezTo>
                      <a:pt x="13" y="13"/>
                      <a:pt x="0" y="26"/>
                      <a:pt x="0" y="43"/>
                    </a:cubicBezTo>
                    <a:cubicBezTo>
                      <a:pt x="0" y="146"/>
                      <a:pt x="0" y="146"/>
                      <a:pt x="0" y="146"/>
                    </a:cubicBezTo>
                    <a:cubicBezTo>
                      <a:pt x="0" y="162"/>
                      <a:pt x="13" y="176"/>
                      <a:pt x="30" y="176"/>
                    </a:cubicBezTo>
                    <a:cubicBezTo>
                      <a:pt x="188" y="176"/>
                      <a:pt x="188" y="176"/>
                      <a:pt x="188" y="176"/>
                    </a:cubicBezTo>
                    <a:cubicBezTo>
                      <a:pt x="205" y="176"/>
                      <a:pt x="218" y="162"/>
                      <a:pt x="218" y="146"/>
                    </a:cubicBezTo>
                    <a:cubicBezTo>
                      <a:pt x="218" y="43"/>
                      <a:pt x="218" y="43"/>
                      <a:pt x="218" y="43"/>
                    </a:cubicBezTo>
                    <a:cubicBezTo>
                      <a:pt x="218" y="26"/>
                      <a:pt x="205" y="13"/>
                      <a:pt x="188" y="13"/>
                    </a:cubicBezTo>
                    <a:close/>
                    <a:moveTo>
                      <a:pt x="200" y="146"/>
                    </a:moveTo>
                    <a:cubicBezTo>
                      <a:pt x="200" y="152"/>
                      <a:pt x="195" y="158"/>
                      <a:pt x="188" y="158"/>
                    </a:cubicBezTo>
                    <a:cubicBezTo>
                      <a:pt x="30" y="158"/>
                      <a:pt x="30" y="158"/>
                      <a:pt x="30" y="158"/>
                    </a:cubicBezTo>
                    <a:cubicBezTo>
                      <a:pt x="24" y="158"/>
                      <a:pt x="18" y="152"/>
                      <a:pt x="18" y="146"/>
                    </a:cubicBezTo>
                    <a:cubicBezTo>
                      <a:pt x="18" y="43"/>
                      <a:pt x="18" y="43"/>
                      <a:pt x="18" y="43"/>
                    </a:cubicBezTo>
                    <a:cubicBezTo>
                      <a:pt x="18" y="36"/>
                      <a:pt x="24" y="31"/>
                      <a:pt x="30" y="31"/>
                    </a:cubicBezTo>
                    <a:cubicBezTo>
                      <a:pt x="188" y="31"/>
                      <a:pt x="188" y="31"/>
                      <a:pt x="188" y="31"/>
                    </a:cubicBezTo>
                    <a:cubicBezTo>
                      <a:pt x="195" y="31"/>
                      <a:pt x="200" y="36"/>
                      <a:pt x="200" y="43"/>
                    </a:cubicBezTo>
                    <a:lnTo>
                      <a:pt x="200" y="1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219" name="Freeform 11"/>
              <p:cNvSpPr>
                <a:spLocks/>
              </p:cNvSpPr>
              <p:nvPr/>
            </p:nvSpPr>
            <p:spPr bwMode="auto">
              <a:xfrm>
                <a:off x="8650288" y="3127375"/>
                <a:ext cx="136525" cy="136525"/>
              </a:xfrm>
              <a:custGeom>
                <a:avLst/>
                <a:gdLst>
                  <a:gd name="T0" fmla="*/ 2 w 36"/>
                  <a:gd name="T1" fmla="*/ 22 h 36"/>
                  <a:gd name="T2" fmla="*/ 6 w 36"/>
                  <a:gd name="T3" fmla="*/ 35 h 36"/>
                  <a:gd name="T4" fmla="*/ 10 w 36"/>
                  <a:gd name="T5" fmla="*/ 36 h 36"/>
                  <a:gd name="T6" fmla="*/ 18 w 36"/>
                  <a:gd name="T7" fmla="*/ 31 h 36"/>
                  <a:gd name="T8" fmla="*/ 36 w 36"/>
                  <a:gd name="T9" fmla="*/ 0 h 36"/>
                  <a:gd name="T10" fmla="*/ 15 w 36"/>
                  <a:gd name="T11" fmla="*/ 0 h 36"/>
                  <a:gd name="T12" fmla="*/ 2 w 36"/>
                  <a:gd name="T13" fmla="*/ 22 h 36"/>
                </a:gdLst>
                <a:ahLst/>
                <a:cxnLst>
                  <a:cxn ang="0">
                    <a:pos x="T0" y="T1"/>
                  </a:cxn>
                  <a:cxn ang="0">
                    <a:pos x="T2" y="T3"/>
                  </a:cxn>
                  <a:cxn ang="0">
                    <a:pos x="T4" y="T5"/>
                  </a:cxn>
                  <a:cxn ang="0">
                    <a:pos x="T6" y="T7"/>
                  </a:cxn>
                  <a:cxn ang="0">
                    <a:pos x="T8" y="T9"/>
                  </a:cxn>
                  <a:cxn ang="0">
                    <a:pos x="T10" y="T11"/>
                  </a:cxn>
                  <a:cxn ang="0">
                    <a:pos x="T12" y="T13"/>
                  </a:cxn>
                </a:cxnLst>
                <a:rect l="0" t="0" r="r" b="b"/>
                <a:pathLst>
                  <a:path w="36" h="36">
                    <a:moveTo>
                      <a:pt x="2" y="22"/>
                    </a:moveTo>
                    <a:cubicBezTo>
                      <a:pt x="0" y="26"/>
                      <a:pt x="1" y="32"/>
                      <a:pt x="6" y="35"/>
                    </a:cubicBezTo>
                    <a:cubicBezTo>
                      <a:pt x="7" y="35"/>
                      <a:pt x="9" y="36"/>
                      <a:pt x="10" y="36"/>
                    </a:cubicBezTo>
                    <a:cubicBezTo>
                      <a:pt x="14" y="36"/>
                      <a:pt x="17" y="34"/>
                      <a:pt x="18" y="31"/>
                    </a:cubicBezTo>
                    <a:cubicBezTo>
                      <a:pt x="36" y="0"/>
                      <a:pt x="36" y="0"/>
                      <a:pt x="36" y="0"/>
                    </a:cubicBezTo>
                    <a:cubicBezTo>
                      <a:pt x="15" y="0"/>
                      <a:pt x="15" y="0"/>
                      <a:pt x="15" y="0"/>
                    </a:cubicBezTo>
                    <a:lnTo>
                      <a:pt x="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220" name="Freeform 12"/>
              <p:cNvSpPr>
                <a:spLocks/>
              </p:cNvSpPr>
              <p:nvPr/>
            </p:nvSpPr>
            <p:spPr bwMode="auto">
              <a:xfrm>
                <a:off x="9113838" y="3127375"/>
                <a:ext cx="136525" cy="136525"/>
              </a:xfrm>
              <a:custGeom>
                <a:avLst/>
                <a:gdLst>
                  <a:gd name="T0" fmla="*/ 21 w 36"/>
                  <a:gd name="T1" fmla="*/ 0 h 36"/>
                  <a:gd name="T2" fmla="*/ 0 w 36"/>
                  <a:gd name="T3" fmla="*/ 0 h 36"/>
                  <a:gd name="T4" fmla="*/ 18 w 36"/>
                  <a:gd name="T5" fmla="*/ 31 h 36"/>
                  <a:gd name="T6" fmla="*/ 26 w 36"/>
                  <a:gd name="T7" fmla="*/ 36 h 36"/>
                  <a:gd name="T8" fmla="*/ 30 w 36"/>
                  <a:gd name="T9" fmla="*/ 35 h 36"/>
                  <a:gd name="T10" fmla="*/ 34 w 36"/>
                  <a:gd name="T11" fmla="*/ 22 h 36"/>
                  <a:gd name="T12" fmla="*/ 21 w 36"/>
                  <a:gd name="T13" fmla="*/ 0 h 36"/>
                </a:gdLst>
                <a:ahLst/>
                <a:cxnLst>
                  <a:cxn ang="0">
                    <a:pos x="T0" y="T1"/>
                  </a:cxn>
                  <a:cxn ang="0">
                    <a:pos x="T2" y="T3"/>
                  </a:cxn>
                  <a:cxn ang="0">
                    <a:pos x="T4" y="T5"/>
                  </a:cxn>
                  <a:cxn ang="0">
                    <a:pos x="T6" y="T7"/>
                  </a:cxn>
                  <a:cxn ang="0">
                    <a:pos x="T8" y="T9"/>
                  </a:cxn>
                  <a:cxn ang="0">
                    <a:pos x="T10" y="T11"/>
                  </a:cxn>
                  <a:cxn ang="0">
                    <a:pos x="T12" y="T13"/>
                  </a:cxn>
                </a:cxnLst>
                <a:rect l="0" t="0" r="r" b="b"/>
                <a:pathLst>
                  <a:path w="36" h="36">
                    <a:moveTo>
                      <a:pt x="21" y="0"/>
                    </a:moveTo>
                    <a:cubicBezTo>
                      <a:pt x="0" y="0"/>
                      <a:pt x="0" y="0"/>
                      <a:pt x="0" y="0"/>
                    </a:cubicBezTo>
                    <a:cubicBezTo>
                      <a:pt x="18" y="31"/>
                      <a:pt x="18" y="31"/>
                      <a:pt x="18" y="31"/>
                    </a:cubicBezTo>
                    <a:cubicBezTo>
                      <a:pt x="19" y="34"/>
                      <a:pt x="23" y="36"/>
                      <a:pt x="26" y="36"/>
                    </a:cubicBezTo>
                    <a:cubicBezTo>
                      <a:pt x="27" y="36"/>
                      <a:pt x="29" y="35"/>
                      <a:pt x="30" y="35"/>
                    </a:cubicBezTo>
                    <a:cubicBezTo>
                      <a:pt x="35" y="32"/>
                      <a:pt x="36" y="26"/>
                      <a:pt x="34" y="22"/>
                    </a:cubicBez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grpSp>
      <p:sp>
        <p:nvSpPr>
          <p:cNvPr id="3" name="Title 2">
            <a:extLst>
              <a:ext uri="{FF2B5EF4-FFF2-40B4-BE49-F238E27FC236}">
                <a16:creationId xmlns:a16="http://schemas.microsoft.com/office/drawing/2014/main" id="{08F3C4B6-EA42-46B3-B8ED-F4DAD6FC6147}"/>
              </a:ext>
            </a:extLst>
          </p:cNvPr>
          <p:cNvSpPr>
            <a:spLocks noGrp="1"/>
          </p:cNvSpPr>
          <p:nvPr>
            <p:ph type="title"/>
          </p:nvPr>
        </p:nvSpPr>
        <p:spPr/>
        <p:txBody>
          <a:bodyPr>
            <a:normAutofit/>
          </a:bodyPr>
          <a:lstStyle/>
          <a:p>
            <a:r>
              <a:rPr lang="id-ID" sz="6600" dirty="0">
                <a:solidFill>
                  <a:srgbClr val="0A0A0A"/>
                </a:solidFill>
              </a:rPr>
              <a:t>TITLE HERE </a:t>
            </a:r>
            <a:endParaRPr lang="en-US" sz="6600" dirty="0"/>
          </a:p>
        </p:txBody>
      </p:sp>
    </p:spTree>
    <p:extLst>
      <p:ext uri="{BB962C8B-B14F-4D97-AF65-F5344CB8AC3E}">
        <p14:creationId xmlns:p14="http://schemas.microsoft.com/office/powerpoint/2010/main" val="4162341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40"/>
                                        </p:tgtEl>
                                        <p:attrNameLst>
                                          <p:attrName>style.visibility</p:attrName>
                                        </p:attrNameLst>
                                      </p:cBhvr>
                                      <p:to>
                                        <p:strVal val="visible"/>
                                      </p:to>
                                    </p:set>
                                    <p:anim calcmode="lin" valueType="num">
                                      <p:cBhvr>
                                        <p:cTn id="7" dur="500" fill="hold"/>
                                        <p:tgtEl>
                                          <p:spTgt spid="140"/>
                                        </p:tgtEl>
                                        <p:attrNameLst>
                                          <p:attrName>ppt_w</p:attrName>
                                        </p:attrNameLst>
                                      </p:cBhvr>
                                      <p:tavLst>
                                        <p:tav tm="0">
                                          <p:val>
                                            <p:fltVal val="0"/>
                                          </p:val>
                                        </p:tav>
                                        <p:tav tm="100000">
                                          <p:val>
                                            <p:strVal val="#ppt_w"/>
                                          </p:val>
                                        </p:tav>
                                      </p:tavLst>
                                    </p:anim>
                                    <p:anim calcmode="lin" valueType="num">
                                      <p:cBhvr>
                                        <p:cTn id="8" dur="500" fill="hold"/>
                                        <p:tgtEl>
                                          <p:spTgt spid="140"/>
                                        </p:tgtEl>
                                        <p:attrNameLst>
                                          <p:attrName>ppt_h</p:attrName>
                                        </p:attrNameLst>
                                      </p:cBhvr>
                                      <p:tavLst>
                                        <p:tav tm="0">
                                          <p:val>
                                            <p:fltVal val="0"/>
                                          </p:val>
                                        </p:tav>
                                        <p:tav tm="100000">
                                          <p:val>
                                            <p:strVal val="#ppt_h"/>
                                          </p:val>
                                        </p:tav>
                                      </p:tavLst>
                                    </p:anim>
                                    <p:animEffect transition="in" filter="fade">
                                      <p:cBhvr>
                                        <p:cTn id="9" dur="500"/>
                                        <p:tgtEl>
                                          <p:spTgt spid="140"/>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41"/>
                                        </p:tgtEl>
                                        <p:attrNameLst>
                                          <p:attrName>style.visibility</p:attrName>
                                        </p:attrNameLst>
                                      </p:cBhvr>
                                      <p:to>
                                        <p:strVal val="visible"/>
                                      </p:to>
                                    </p:set>
                                    <p:anim calcmode="lin" valueType="num">
                                      <p:cBhvr>
                                        <p:cTn id="12" dur="500" fill="hold"/>
                                        <p:tgtEl>
                                          <p:spTgt spid="141"/>
                                        </p:tgtEl>
                                        <p:attrNameLst>
                                          <p:attrName>ppt_w</p:attrName>
                                        </p:attrNameLst>
                                      </p:cBhvr>
                                      <p:tavLst>
                                        <p:tav tm="0">
                                          <p:val>
                                            <p:fltVal val="0"/>
                                          </p:val>
                                        </p:tav>
                                        <p:tav tm="100000">
                                          <p:val>
                                            <p:strVal val="#ppt_w"/>
                                          </p:val>
                                        </p:tav>
                                      </p:tavLst>
                                    </p:anim>
                                    <p:anim calcmode="lin" valueType="num">
                                      <p:cBhvr>
                                        <p:cTn id="13" dur="500" fill="hold"/>
                                        <p:tgtEl>
                                          <p:spTgt spid="141"/>
                                        </p:tgtEl>
                                        <p:attrNameLst>
                                          <p:attrName>ppt_h</p:attrName>
                                        </p:attrNameLst>
                                      </p:cBhvr>
                                      <p:tavLst>
                                        <p:tav tm="0">
                                          <p:val>
                                            <p:fltVal val="0"/>
                                          </p:val>
                                        </p:tav>
                                        <p:tav tm="100000">
                                          <p:val>
                                            <p:strVal val="#ppt_h"/>
                                          </p:val>
                                        </p:tav>
                                      </p:tavLst>
                                    </p:anim>
                                    <p:animEffect transition="in" filter="fade">
                                      <p:cBhvr>
                                        <p:cTn id="14" dur="500"/>
                                        <p:tgtEl>
                                          <p:spTgt spid="141"/>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42"/>
                                        </p:tgtEl>
                                        <p:attrNameLst>
                                          <p:attrName>style.visibility</p:attrName>
                                        </p:attrNameLst>
                                      </p:cBhvr>
                                      <p:to>
                                        <p:strVal val="visible"/>
                                      </p:to>
                                    </p:set>
                                    <p:anim calcmode="lin" valueType="num">
                                      <p:cBhvr>
                                        <p:cTn id="17" dur="500" fill="hold"/>
                                        <p:tgtEl>
                                          <p:spTgt spid="142"/>
                                        </p:tgtEl>
                                        <p:attrNameLst>
                                          <p:attrName>ppt_w</p:attrName>
                                        </p:attrNameLst>
                                      </p:cBhvr>
                                      <p:tavLst>
                                        <p:tav tm="0">
                                          <p:val>
                                            <p:fltVal val="0"/>
                                          </p:val>
                                        </p:tav>
                                        <p:tav tm="100000">
                                          <p:val>
                                            <p:strVal val="#ppt_w"/>
                                          </p:val>
                                        </p:tav>
                                      </p:tavLst>
                                    </p:anim>
                                    <p:anim calcmode="lin" valueType="num">
                                      <p:cBhvr>
                                        <p:cTn id="18" dur="500" fill="hold"/>
                                        <p:tgtEl>
                                          <p:spTgt spid="142"/>
                                        </p:tgtEl>
                                        <p:attrNameLst>
                                          <p:attrName>ppt_h</p:attrName>
                                        </p:attrNameLst>
                                      </p:cBhvr>
                                      <p:tavLst>
                                        <p:tav tm="0">
                                          <p:val>
                                            <p:fltVal val="0"/>
                                          </p:val>
                                        </p:tav>
                                        <p:tav tm="100000">
                                          <p:val>
                                            <p:strVal val="#ppt_h"/>
                                          </p:val>
                                        </p:tav>
                                      </p:tavLst>
                                    </p:anim>
                                    <p:animEffect transition="in" filter="fade">
                                      <p:cBhvr>
                                        <p:cTn id="19" dur="500"/>
                                        <p:tgtEl>
                                          <p:spTgt spid="142"/>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143"/>
                                        </p:tgtEl>
                                        <p:attrNameLst>
                                          <p:attrName>style.visibility</p:attrName>
                                        </p:attrNameLst>
                                      </p:cBhvr>
                                      <p:to>
                                        <p:strVal val="visible"/>
                                      </p:to>
                                    </p:set>
                                    <p:anim calcmode="lin" valueType="num">
                                      <p:cBhvr>
                                        <p:cTn id="22" dur="500" fill="hold"/>
                                        <p:tgtEl>
                                          <p:spTgt spid="143"/>
                                        </p:tgtEl>
                                        <p:attrNameLst>
                                          <p:attrName>ppt_w</p:attrName>
                                        </p:attrNameLst>
                                      </p:cBhvr>
                                      <p:tavLst>
                                        <p:tav tm="0">
                                          <p:val>
                                            <p:fltVal val="0"/>
                                          </p:val>
                                        </p:tav>
                                        <p:tav tm="100000">
                                          <p:val>
                                            <p:strVal val="#ppt_w"/>
                                          </p:val>
                                        </p:tav>
                                      </p:tavLst>
                                    </p:anim>
                                    <p:anim calcmode="lin" valueType="num">
                                      <p:cBhvr>
                                        <p:cTn id="23" dur="500" fill="hold"/>
                                        <p:tgtEl>
                                          <p:spTgt spid="143"/>
                                        </p:tgtEl>
                                        <p:attrNameLst>
                                          <p:attrName>ppt_h</p:attrName>
                                        </p:attrNameLst>
                                      </p:cBhvr>
                                      <p:tavLst>
                                        <p:tav tm="0">
                                          <p:val>
                                            <p:fltVal val="0"/>
                                          </p:val>
                                        </p:tav>
                                        <p:tav tm="100000">
                                          <p:val>
                                            <p:strVal val="#ppt_h"/>
                                          </p:val>
                                        </p:tav>
                                      </p:tavLst>
                                    </p:anim>
                                    <p:animEffect transition="in" filter="fade">
                                      <p:cBhvr>
                                        <p:cTn id="24" dur="500"/>
                                        <p:tgtEl>
                                          <p:spTgt spid="143"/>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44"/>
                                        </p:tgtEl>
                                        <p:attrNameLst>
                                          <p:attrName>style.visibility</p:attrName>
                                        </p:attrNameLst>
                                      </p:cBhvr>
                                      <p:to>
                                        <p:strVal val="visible"/>
                                      </p:to>
                                    </p:set>
                                    <p:anim calcmode="lin" valueType="num">
                                      <p:cBhvr>
                                        <p:cTn id="27" dur="500" fill="hold"/>
                                        <p:tgtEl>
                                          <p:spTgt spid="144"/>
                                        </p:tgtEl>
                                        <p:attrNameLst>
                                          <p:attrName>ppt_w</p:attrName>
                                        </p:attrNameLst>
                                      </p:cBhvr>
                                      <p:tavLst>
                                        <p:tav tm="0">
                                          <p:val>
                                            <p:fltVal val="0"/>
                                          </p:val>
                                        </p:tav>
                                        <p:tav tm="100000">
                                          <p:val>
                                            <p:strVal val="#ppt_w"/>
                                          </p:val>
                                        </p:tav>
                                      </p:tavLst>
                                    </p:anim>
                                    <p:anim calcmode="lin" valueType="num">
                                      <p:cBhvr>
                                        <p:cTn id="28" dur="500" fill="hold"/>
                                        <p:tgtEl>
                                          <p:spTgt spid="144"/>
                                        </p:tgtEl>
                                        <p:attrNameLst>
                                          <p:attrName>ppt_h</p:attrName>
                                        </p:attrNameLst>
                                      </p:cBhvr>
                                      <p:tavLst>
                                        <p:tav tm="0">
                                          <p:val>
                                            <p:fltVal val="0"/>
                                          </p:val>
                                        </p:tav>
                                        <p:tav tm="100000">
                                          <p:val>
                                            <p:strVal val="#ppt_h"/>
                                          </p:val>
                                        </p:tav>
                                      </p:tavLst>
                                    </p:anim>
                                    <p:animEffect transition="in" filter="fade">
                                      <p:cBhvr>
                                        <p:cTn id="29" dur="500"/>
                                        <p:tgtEl>
                                          <p:spTgt spid="144"/>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145"/>
                                        </p:tgtEl>
                                        <p:attrNameLst>
                                          <p:attrName>style.visibility</p:attrName>
                                        </p:attrNameLst>
                                      </p:cBhvr>
                                      <p:to>
                                        <p:strVal val="visible"/>
                                      </p:to>
                                    </p:set>
                                    <p:anim calcmode="lin" valueType="num">
                                      <p:cBhvr>
                                        <p:cTn id="32" dur="500" fill="hold"/>
                                        <p:tgtEl>
                                          <p:spTgt spid="145"/>
                                        </p:tgtEl>
                                        <p:attrNameLst>
                                          <p:attrName>ppt_w</p:attrName>
                                        </p:attrNameLst>
                                      </p:cBhvr>
                                      <p:tavLst>
                                        <p:tav tm="0">
                                          <p:val>
                                            <p:fltVal val="0"/>
                                          </p:val>
                                        </p:tav>
                                        <p:tav tm="100000">
                                          <p:val>
                                            <p:strVal val="#ppt_w"/>
                                          </p:val>
                                        </p:tav>
                                      </p:tavLst>
                                    </p:anim>
                                    <p:anim calcmode="lin" valueType="num">
                                      <p:cBhvr>
                                        <p:cTn id="33" dur="500" fill="hold"/>
                                        <p:tgtEl>
                                          <p:spTgt spid="145"/>
                                        </p:tgtEl>
                                        <p:attrNameLst>
                                          <p:attrName>ppt_h</p:attrName>
                                        </p:attrNameLst>
                                      </p:cBhvr>
                                      <p:tavLst>
                                        <p:tav tm="0">
                                          <p:val>
                                            <p:fltVal val="0"/>
                                          </p:val>
                                        </p:tav>
                                        <p:tav tm="100000">
                                          <p:val>
                                            <p:strVal val="#ppt_h"/>
                                          </p:val>
                                        </p:tav>
                                      </p:tavLst>
                                    </p:anim>
                                    <p:animEffect transition="in" filter="fade">
                                      <p:cBhvr>
                                        <p:cTn id="34" dur="500"/>
                                        <p:tgtEl>
                                          <p:spTgt spid="145"/>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46"/>
                                        </p:tgtEl>
                                        <p:attrNameLst>
                                          <p:attrName>style.visibility</p:attrName>
                                        </p:attrNameLst>
                                      </p:cBhvr>
                                      <p:to>
                                        <p:strVal val="visible"/>
                                      </p:to>
                                    </p:set>
                                    <p:anim calcmode="lin" valueType="num">
                                      <p:cBhvr>
                                        <p:cTn id="37" dur="500" fill="hold"/>
                                        <p:tgtEl>
                                          <p:spTgt spid="146"/>
                                        </p:tgtEl>
                                        <p:attrNameLst>
                                          <p:attrName>ppt_w</p:attrName>
                                        </p:attrNameLst>
                                      </p:cBhvr>
                                      <p:tavLst>
                                        <p:tav tm="0">
                                          <p:val>
                                            <p:fltVal val="0"/>
                                          </p:val>
                                        </p:tav>
                                        <p:tav tm="100000">
                                          <p:val>
                                            <p:strVal val="#ppt_w"/>
                                          </p:val>
                                        </p:tav>
                                      </p:tavLst>
                                    </p:anim>
                                    <p:anim calcmode="lin" valueType="num">
                                      <p:cBhvr>
                                        <p:cTn id="38" dur="500" fill="hold"/>
                                        <p:tgtEl>
                                          <p:spTgt spid="146"/>
                                        </p:tgtEl>
                                        <p:attrNameLst>
                                          <p:attrName>ppt_h</p:attrName>
                                        </p:attrNameLst>
                                      </p:cBhvr>
                                      <p:tavLst>
                                        <p:tav tm="0">
                                          <p:val>
                                            <p:fltVal val="0"/>
                                          </p:val>
                                        </p:tav>
                                        <p:tav tm="100000">
                                          <p:val>
                                            <p:strVal val="#ppt_h"/>
                                          </p:val>
                                        </p:tav>
                                      </p:tavLst>
                                    </p:anim>
                                    <p:animEffect transition="in" filter="fade">
                                      <p:cBhvr>
                                        <p:cTn id="39" dur="500"/>
                                        <p:tgtEl>
                                          <p:spTgt spid="146"/>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47"/>
                                        </p:tgtEl>
                                        <p:attrNameLst>
                                          <p:attrName>style.visibility</p:attrName>
                                        </p:attrNameLst>
                                      </p:cBhvr>
                                      <p:to>
                                        <p:strVal val="visible"/>
                                      </p:to>
                                    </p:set>
                                    <p:anim calcmode="lin" valueType="num">
                                      <p:cBhvr>
                                        <p:cTn id="42" dur="500" fill="hold"/>
                                        <p:tgtEl>
                                          <p:spTgt spid="147"/>
                                        </p:tgtEl>
                                        <p:attrNameLst>
                                          <p:attrName>ppt_w</p:attrName>
                                        </p:attrNameLst>
                                      </p:cBhvr>
                                      <p:tavLst>
                                        <p:tav tm="0">
                                          <p:val>
                                            <p:fltVal val="0"/>
                                          </p:val>
                                        </p:tav>
                                        <p:tav tm="100000">
                                          <p:val>
                                            <p:strVal val="#ppt_w"/>
                                          </p:val>
                                        </p:tav>
                                      </p:tavLst>
                                    </p:anim>
                                    <p:anim calcmode="lin" valueType="num">
                                      <p:cBhvr>
                                        <p:cTn id="43" dur="500" fill="hold"/>
                                        <p:tgtEl>
                                          <p:spTgt spid="147"/>
                                        </p:tgtEl>
                                        <p:attrNameLst>
                                          <p:attrName>ppt_h</p:attrName>
                                        </p:attrNameLst>
                                      </p:cBhvr>
                                      <p:tavLst>
                                        <p:tav tm="0">
                                          <p:val>
                                            <p:fltVal val="0"/>
                                          </p:val>
                                        </p:tav>
                                        <p:tav tm="100000">
                                          <p:val>
                                            <p:strVal val="#ppt_h"/>
                                          </p:val>
                                        </p:tav>
                                      </p:tavLst>
                                    </p:anim>
                                    <p:animEffect transition="in" filter="fade">
                                      <p:cBhvr>
                                        <p:cTn id="44" dur="500"/>
                                        <p:tgtEl>
                                          <p:spTgt spid="147"/>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48"/>
                                        </p:tgtEl>
                                        <p:attrNameLst>
                                          <p:attrName>style.visibility</p:attrName>
                                        </p:attrNameLst>
                                      </p:cBhvr>
                                      <p:to>
                                        <p:strVal val="visible"/>
                                      </p:to>
                                    </p:set>
                                    <p:anim calcmode="lin" valueType="num">
                                      <p:cBhvr>
                                        <p:cTn id="47" dur="500" fill="hold"/>
                                        <p:tgtEl>
                                          <p:spTgt spid="148"/>
                                        </p:tgtEl>
                                        <p:attrNameLst>
                                          <p:attrName>ppt_w</p:attrName>
                                        </p:attrNameLst>
                                      </p:cBhvr>
                                      <p:tavLst>
                                        <p:tav tm="0">
                                          <p:val>
                                            <p:fltVal val="0"/>
                                          </p:val>
                                        </p:tav>
                                        <p:tav tm="100000">
                                          <p:val>
                                            <p:strVal val="#ppt_w"/>
                                          </p:val>
                                        </p:tav>
                                      </p:tavLst>
                                    </p:anim>
                                    <p:anim calcmode="lin" valueType="num">
                                      <p:cBhvr>
                                        <p:cTn id="48" dur="500" fill="hold"/>
                                        <p:tgtEl>
                                          <p:spTgt spid="148"/>
                                        </p:tgtEl>
                                        <p:attrNameLst>
                                          <p:attrName>ppt_h</p:attrName>
                                        </p:attrNameLst>
                                      </p:cBhvr>
                                      <p:tavLst>
                                        <p:tav tm="0">
                                          <p:val>
                                            <p:fltVal val="0"/>
                                          </p:val>
                                        </p:tav>
                                        <p:tav tm="100000">
                                          <p:val>
                                            <p:strVal val="#ppt_h"/>
                                          </p:val>
                                        </p:tav>
                                      </p:tavLst>
                                    </p:anim>
                                    <p:animEffect transition="in" filter="fade">
                                      <p:cBhvr>
                                        <p:cTn id="49" dur="500"/>
                                        <p:tgtEl>
                                          <p:spTgt spid="148"/>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149"/>
                                        </p:tgtEl>
                                        <p:attrNameLst>
                                          <p:attrName>style.visibility</p:attrName>
                                        </p:attrNameLst>
                                      </p:cBhvr>
                                      <p:to>
                                        <p:strVal val="visible"/>
                                      </p:to>
                                    </p:set>
                                    <p:anim calcmode="lin" valueType="num">
                                      <p:cBhvr>
                                        <p:cTn id="52" dur="500" fill="hold"/>
                                        <p:tgtEl>
                                          <p:spTgt spid="149"/>
                                        </p:tgtEl>
                                        <p:attrNameLst>
                                          <p:attrName>ppt_w</p:attrName>
                                        </p:attrNameLst>
                                      </p:cBhvr>
                                      <p:tavLst>
                                        <p:tav tm="0">
                                          <p:val>
                                            <p:fltVal val="0"/>
                                          </p:val>
                                        </p:tav>
                                        <p:tav tm="100000">
                                          <p:val>
                                            <p:strVal val="#ppt_w"/>
                                          </p:val>
                                        </p:tav>
                                      </p:tavLst>
                                    </p:anim>
                                    <p:anim calcmode="lin" valueType="num">
                                      <p:cBhvr>
                                        <p:cTn id="53" dur="500" fill="hold"/>
                                        <p:tgtEl>
                                          <p:spTgt spid="149"/>
                                        </p:tgtEl>
                                        <p:attrNameLst>
                                          <p:attrName>ppt_h</p:attrName>
                                        </p:attrNameLst>
                                      </p:cBhvr>
                                      <p:tavLst>
                                        <p:tav tm="0">
                                          <p:val>
                                            <p:fltVal val="0"/>
                                          </p:val>
                                        </p:tav>
                                        <p:tav tm="100000">
                                          <p:val>
                                            <p:strVal val="#ppt_h"/>
                                          </p:val>
                                        </p:tav>
                                      </p:tavLst>
                                    </p:anim>
                                    <p:animEffect transition="in" filter="fade">
                                      <p:cBhvr>
                                        <p:cTn id="54" dur="500"/>
                                        <p:tgtEl>
                                          <p:spTgt spid="149"/>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150"/>
                                        </p:tgtEl>
                                        <p:attrNameLst>
                                          <p:attrName>style.visibility</p:attrName>
                                        </p:attrNameLst>
                                      </p:cBhvr>
                                      <p:to>
                                        <p:strVal val="visible"/>
                                      </p:to>
                                    </p:set>
                                    <p:anim calcmode="lin" valueType="num">
                                      <p:cBhvr>
                                        <p:cTn id="57" dur="500" fill="hold"/>
                                        <p:tgtEl>
                                          <p:spTgt spid="150"/>
                                        </p:tgtEl>
                                        <p:attrNameLst>
                                          <p:attrName>ppt_w</p:attrName>
                                        </p:attrNameLst>
                                      </p:cBhvr>
                                      <p:tavLst>
                                        <p:tav tm="0">
                                          <p:val>
                                            <p:fltVal val="0"/>
                                          </p:val>
                                        </p:tav>
                                        <p:tav tm="100000">
                                          <p:val>
                                            <p:strVal val="#ppt_w"/>
                                          </p:val>
                                        </p:tav>
                                      </p:tavLst>
                                    </p:anim>
                                    <p:anim calcmode="lin" valueType="num">
                                      <p:cBhvr>
                                        <p:cTn id="58" dur="500" fill="hold"/>
                                        <p:tgtEl>
                                          <p:spTgt spid="150"/>
                                        </p:tgtEl>
                                        <p:attrNameLst>
                                          <p:attrName>ppt_h</p:attrName>
                                        </p:attrNameLst>
                                      </p:cBhvr>
                                      <p:tavLst>
                                        <p:tav tm="0">
                                          <p:val>
                                            <p:fltVal val="0"/>
                                          </p:val>
                                        </p:tav>
                                        <p:tav tm="100000">
                                          <p:val>
                                            <p:strVal val="#ppt_h"/>
                                          </p:val>
                                        </p:tav>
                                      </p:tavLst>
                                    </p:anim>
                                    <p:animEffect transition="in" filter="fade">
                                      <p:cBhvr>
                                        <p:cTn id="59" dur="500"/>
                                        <p:tgtEl>
                                          <p:spTgt spid="150"/>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151"/>
                                        </p:tgtEl>
                                        <p:attrNameLst>
                                          <p:attrName>style.visibility</p:attrName>
                                        </p:attrNameLst>
                                      </p:cBhvr>
                                      <p:to>
                                        <p:strVal val="visible"/>
                                      </p:to>
                                    </p:set>
                                    <p:anim calcmode="lin" valueType="num">
                                      <p:cBhvr>
                                        <p:cTn id="62" dur="500" fill="hold"/>
                                        <p:tgtEl>
                                          <p:spTgt spid="151"/>
                                        </p:tgtEl>
                                        <p:attrNameLst>
                                          <p:attrName>ppt_w</p:attrName>
                                        </p:attrNameLst>
                                      </p:cBhvr>
                                      <p:tavLst>
                                        <p:tav tm="0">
                                          <p:val>
                                            <p:fltVal val="0"/>
                                          </p:val>
                                        </p:tav>
                                        <p:tav tm="100000">
                                          <p:val>
                                            <p:strVal val="#ppt_w"/>
                                          </p:val>
                                        </p:tav>
                                      </p:tavLst>
                                    </p:anim>
                                    <p:anim calcmode="lin" valueType="num">
                                      <p:cBhvr>
                                        <p:cTn id="63" dur="500" fill="hold"/>
                                        <p:tgtEl>
                                          <p:spTgt spid="151"/>
                                        </p:tgtEl>
                                        <p:attrNameLst>
                                          <p:attrName>ppt_h</p:attrName>
                                        </p:attrNameLst>
                                      </p:cBhvr>
                                      <p:tavLst>
                                        <p:tav tm="0">
                                          <p:val>
                                            <p:fltVal val="0"/>
                                          </p:val>
                                        </p:tav>
                                        <p:tav tm="100000">
                                          <p:val>
                                            <p:strVal val="#ppt_h"/>
                                          </p:val>
                                        </p:tav>
                                      </p:tavLst>
                                    </p:anim>
                                    <p:animEffect transition="in" filter="fade">
                                      <p:cBhvr>
                                        <p:cTn id="64" dur="500"/>
                                        <p:tgtEl>
                                          <p:spTgt spid="151"/>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152"/>
                                        </p:tgtEl>
                                        <p:attrNameLst>
                                          <p:attrName>style.visibility</p:attrName>
                                        </p:attrNameLst>
                                      </p:cBhvr>
                                      <p:to>
                                        <p:strVal val="visible"/>
                                      </p:to>
                                    </p:set>
                                    <p:anim calcmode="lin" valueType="num">
                                      <p:cBhvr>
                                        <p:cTn id="67" dur="500" fill="hold"/>
                                        <p:tgtEl>
                                          <p:spTgt spid="152"/>
                                        </p:tgtEl>
                                        <p:attrNameLst>
                                          <p:attrName>ppt_w</p:attrName>
                                        </p:attrNameLst>
                                      </p:cBhvr>
                                      <p:tavLst>
                                        <p:tav tm="0">
                                          <p:val>
                                            <p:fltVal val="0"/>
                                          </p:val>
                                        </p:tav>
                                        <p:tav tm="100000">
                                          <p:val>
                                            <p:strVal val="#ppt_w"/>
                                          </p:val>
                                        </p:tav>
                                      </p:tavLst>
                                    </p:anim>
                                    <p:anim calcmode="lin" valueType="num">
                                      <p:cBhvr>
                                        <p:cTn id="68" dur="500" fill="hold"/>
                                        <p:tgtEl>
                                          <p:spTgt spid="152"/>
                                        </p:tgtEl>
                                        <p:attrNameLst>
                                          <p:attrName>ppt_h</p:attrName>
                                        </p:attrNameLst>
                                      </p:cBhvr>
                                      <p:tavLst>
                                        <p:tav tm="0">
                                          <p:val>
                                            <p:fltVal val="0"/>
                                          </p:val>
                                        </p:tav>
                                        <p:tav tm="100000">
                                          <p:val>
                                            <p:strVal val="#ppt_h"/>
                                          </p:val>
                                        </p:tav>
                                      </p:tavLst>
                                    </p:anim>
                                    <p:animEffect transition="in" filter="fade">
                                      <p:cBhvr>
                                        <p:cTn id="69" dur="500"/>
                                        <p:tgtEl>
                                          <p:spTgt spid="152"/>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153"/>
                                        </p:tgtEl>
                                        <p:attrNameLst>
                                          <p:attrName>style.visibility</p:attrName>
                                        </p:attrNameLst>
                                      </p:cBhvr>
                                      <p:to>
                                        <p:strVal val="visible"/>
                                      </p:to>
                                    </p:set>
                                    <p:anim calcmode="lin" valueType="num">
                                      <p:cBhvr>
                                        <p:cTn id="72" dur="500" fill="hold"/>
                                        <p:tgtEl>
                                          <p:spTgt spid="153"/>
                                        </p:tgtEl>
                                        <p:attrNameLst>
                                          <p:attrName>ppt_w</p:attrName>
                                        </p:attrNameLst>
                                      </p:cBhvr>
                                      <p:tavLst>
                                        <p:tav tm="0">
                                          <p:val>
                                            <p:fltVal val="0"/>
                                          </p:val>
                                        </p:tav>
                                        <p:tav tm="100000">
                                          <p:val>
                                            <p:strVal val="#ppt_w"/>
                                          </p:val>
                                        </p:tav>
                                      </p:tavLst>
                                    </p:anim>
                                    <p:anim calcmode="lin" valueType="num">
                                      <p:cBhvr>
                                        <p:cTn id="73" dur="500" fill="hold"/>
                                        <p:tgtEl>
                                          <p:spTgt spid="153"/>
                                        </p:tgtEl>
                                        <p:attrNameLst>
                                          <p:attrName>ppt_h</p:attrName>
                                        </p:attrNameLst>
                                      </p:cBhvr>
                                      <p:tavLst>
                                        <p:tav tm="0">
                                          <p:val>
                                            <p:fltVal val="0"/>
                                          </p:val>
                                        </p:tav>
                                        <p:tav tm="100000">
                                          <p:val>
                                            <p:strVal val="#ppt_h"/>
                                          </p:val>
                                        </p:tav>
                                      </p:tavLst>
                                    </p:anim>
                                    <p:animEffect transition="in" filter="fade">
                                      <p:cBhvr>
                                        <p:cTn id="74" dur="500"/>
                                        <p:tgtEl>
                                          <p:spTgt spid="153"/>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154"/>
                                        </p:tgtEl>
                                        <p:attrNameLst>
                                          <p:attrName>style.visibility</p:attrName>
                                        </p:attrNameLst>
                                      </p:cBhvr>
                                      <p:to>
                                        <p:strVal val="visible"/>
                                      </p:to>
                                    </p:set>
                                    <p:anim calcmode="lin" valueType="num">
                                      <p:cBhvr>
                                        <p:cTn id="77" dur="500" fill="hold"/>
                                        <p:tgtEl>
                                          <p:spTgt spid="154"/>
                                        </p:tgtEl>
                                        <p:attrNameLst>
                                          <p:attrName>ppt_w</p:attrName>
                                        </p:attrNameLst>
                                      </p:cBhvr>
                                      <p:tavLst>
                                        <p:tav tm="0">
                                          <p:val>
                                            <p:fltVal val="0"/>
                                          </p:val>
                                        </p:tav>
                                        <p:tav tm="100000">
                                          <p:val>
                                            <p:strVal val="#ppt_w"/>
                                          </p:val>
                                        </p:tav>
                                      </p:tavLst>
                                    </p:anim>
                                    <p:anim calcmode="lin" valueType="num">
                                      <p:cBhvr>
                                        <p:cTn id="78" dur="500" fill="hold"/>
                                        <p:tgtEl>
                                          <p:spTgt spid="154"/>
                                        </p:tgtEl>
                                        <p:attrNameLst>
                                          <p:attrName>ppt_h</p:attrName>
                                        </p:attrNameLst>
                                      </p:cBhvr>
                                      <p:tavLst>
                                        <p:tav tm="0">
                                          <p:val>
                                            <p:fltVal val="0"/>
                                          </p:val>
                                        </p:tav>
                                        <p:tav tm="100000">
                                          <p:val>
                                            <p:strVal val="#ppt_h"/>
                                          </p:val>
                                        </p:tav>
                                      </p:tavLst>
                                    </p:anim>
                                    <p:animEffect transition="in" filter="fade">
                                      <p:cBhvr>
                                        <p:cTn id="79" dur="500"/>
                                        <p:tgtEl>
                                          <p:spTgt spid="154"/>
                                        </p:tgtEl>
                                      </p:cBhvr>
                                    </p:animEffect>
                                  </p:childTnLst>
                                </p:cTn>
                              </p:par>
                              <p:par>
                                <p:cTn id="80" presetID="53" presetClass="entr" presetSubtype="16" fill="hold" grpId="0" nodeType="withEffect">
                                  <p:stCondLst>
                                    <p:cond delay="0"/>
                                  </p:stCondLst>
                                  <p:childTnLst>
                                    <p:set>
                                      <p:cBhvr>
                                        <p:cTn id="81" dur="1" fill="hold">
                                          <p:stCondLst>
                                            <p:cond delay="0"/>
                                          </p:stCondLst>
                                        </p:cTn>
                                        <p:tgtEl>
                                          <p:spTgt spid="155"/>
                                        </p:tgtEl>
                                        <p:attrNameLst>
                                          <p:attrName>style.visibility</p:attrName>
                                        </p:attrNameLst>
                                      </p:cBhvr>
                                      <p:to>
                                        <p:strVal val="visible"/>
                                      </p:to>
                                    </p:set>
                                    <p:anim calcmode="lin" valueType="num">
                                      <p:cBhvr>
                                        <p:cTn id="82" dur="500" fill="hold"/>
                                        <p:tgtEl>
                                          <p:spTgt spid="155"/>
                                        </p:tgtEl>
                                        <p:attrNameLst>
                                          <p:attrName>ppt_w</p:attrName>
                                        </p:attrNameLst>
                                      </p:cBhvr>
                                      <p:tavLst>
                                        <p:tav tm="0">
                                          <p:val>
                                            <p:fltVal val="0"/>
                                          </p:val>
                                        </p:tav>
                                        <p:tav tm="100000">
                                          <p:val>
                                            <p:strVal val="#ppt_w"/>
                                          </p:val>
                                        </p:tav>
                                      </p:tavLst>
                                    </p:anim>
                                    <p:anim calcmode="lin" valueType="num">
                                      <p:cBhvr>
                                        <p:cTn id="83" dur="500" fill="hold"/>
                                        <p:tgtEl>
                                          <p:spTgt spid="155"/>
                                        </p:tgtEl>
                                        <p:attrNameLst>
                                          <p:attrName>ppt_h</p:attrName>
                                        </p:attrNameLst>
                                      </p:cBhvr>
                                      <p:tavLst>
                                        <p:tav tm="0">
                                          <p:val>
                                            <p:fltVal val="0"/>
                                          </p:val>
                                        </p:tav>
                                        <p:tav tm="100000">
                                          <p:val>
                                            <p:strVal val="#ppt_h"/>
                                          </p:val>
                                        </p:tav>
                                      </p:tavLst>
                                    </p:anim>
                                    <p:animEffect transition="in" filter="fade">
                                      <p:cBhvr>
                                        <p:cTn id="84" dur="500"/>
                                        <p:tgtEl>
                                          <p:spTgt spid="155"/>
                                        </p:tgtEl>
                                      </p:cBhvr>
                                    </p:animEffect>
                                  </p:childTnLst>
                                </p:cTn>
                              </p:par>
                              <p:par>
                                <p:cTn id="85" presetID="53" presetClass="entr" presetSubtype="16" fill="hold" grpId="0" nodeType="withEffect">
                                  <p:stCondLst>
                                    <p:cond delay="0"/>
                                  </p:stCondLst>
                                  <p:childTnLst>
                                    <p:set>
                                      <p:cBhvr>
                                        <p:cTn id="86" dur="1" fill="hold">
                                          <p:stCondLst>
                                            <p:cond delay="0"/>
                                          </p:stCondLst>
                                        </p:cTn>
                                        <p:tgtEl>
                                          <p:spTgt spid="156"/>
                                        </p:tgtEl>
                                        <p:attrNameLst>
                                          <p:attrName>style.visibility</p:attrName>
                                        </p:attrNameLst>
                                      </p:cBhvr>
                                      <p:to>
                                        <p:strVal val="visible"/>
                                      </p:to>
                                    </p:set>
                                    <p:anim calcmode="lin" valueType="num">
                                      <p:cBhvr>
                                        <p:cTn id="87" dur="500" fill="hold"/>
                                        <p:tgtEl>
                                          <p:spTgt spid="156"/>
                                        </p:tgtEl>
                                        <p:attrNameLst>
                                          <p:attrName>ppt_w</p:attrName>
                                        </p:attrNameLst>
                                      </p:cBhvr>
                                      <p:tavLst>
                                        <p:tav tm="0">
                                          <p:val>
                                            <p:fltVal val="0"/>
                                          </p:val>
                                        </p:tav>
                                        <p:tav tm="100000">
                                          <p:val>
                                            <p:strVal val="#ppt_w"/>
                                          </p:val>
                                        </p:tav>
                                      </p:tavLst>
                                    </p:anim>
                                    <p:anim calcmode="lin" valueType="num">
                                      <p:cBhvr>
                                        <p:cTn id="88" dur="500" fill="hold"/>
                                        <p:tgtEl>
                                          <p:spTgt spid="156"/>
                                        </p:tgtEl>
                                        <p:attrNameLst>
                                          <p:attrName>ppt_h</p:attrName>
                                        </p:attrNameLst>
                                      </p:cBhvr>
                                      <p:tavLst>
                                        <p:tav tm="0">
                                          <p:val>
                                            <p:fltVal val="0"/>
                                          </p:val>
                                        </p:tav>
                                        <p:tav tm="100000">
                                          <p:val>
                                            <p:strVal val="#ppt_h"/>
                                          </p:val>
                                        </p:tav>
                                      </p:tavLst>
                                    </p:anim>
                                    <p:animEffect transition="in" filter="fade">
                                      <p:cBhvr>
                                        <p:cTn id="89" dur="500"/>
                                        <p:tgtEl>
                                          <p:spTgt spid="156"/>
                                        </p:tgtEl>
                                      </p:cBhvr>
                                    </p:animEffect>
                                  </p:childTnLst>
                                </p:cTn>
                              </p:par>
                              <p:par>
                                <p:cTn id="90" presetID="53" presetClass="entr" presetSubtype="16" fill="hold" grpId="0" nodeType="withEffect">
                                  <p:stCondLst>
                                    <p:cond delay="0"/>
                                  </p:stCondLst>
                                  <p:childTnLst>
                                    <p:set>
                                      <p:cBhvr>
                                        <p:cTn id="91" dur="1" fill="hold">
                                          <p:stCondLst>
                                            <p:cond delay="0"/>
                                          </p:stCondLst>
                                        </p:cTn>
                                        <p:tgtEl>
                                          <p:spTgt spid="157"/>
                                        </p:tgtEl>
                                        <p:attrNameLst>
                                          <p:attrName>style.visibility</p:attrName>
                                        </p:attrNameLst>
                                      </p:cBhvr>
                                      <p:to>
                                        <p:strVal val="visible"/>
                                      </p:to>
                                    </p:set>
                                    <p:anim calcmode="lin" valueType="num">
                                      <p:cBhvr>
                                        <p:cTn id="92" dur="500" fill="hold"/>
                                        <p:tgtEl>
                                          <p:spTgt spid="157"/>
                                        </p:tgtEl>
                                        <p:attrNameLst>
                                          <p:attrName>ppt_w</p:attrName>
                                        </p:attrNameLst>
                                      </p:cBhvr>
                                      <p:tavLst>
                                        <p:tav tm="0">
                                          <p:val>
                                            <p:fltVal val="0"/>
                                          </p:val>
                                        </p:tav>
                                        <p:tav tm="100000">
                                          <p:val>
                                            <p:strVal val="#ppt_w"/>
                                          </p:val>
                                        </p:tav>
                                      </p:tavLst>
                                    </p:anim>
                                    <p:anim calcmode="lin" valueType="num">
                                      <p:cBhvr>
                                        <p:cTn id="93" dur="500" fill="hold"/>
                                        <p:tgtEl>
                                          <p:spTgt spid="157"/>
                                        </p:tgtEl>
                                        <p:attrNameLst>
                                          <p:attrName>ppt_h</p:attrName>
                                        </p:attrNameLst>
                                      </p:cBhvr>
                                      <p:tavLst>
                                        <p:tav tm="0">
                                          <p:val>
                                            <p:fltVal val="0"/>
                                          </p:val>
                                        </p:tav>
                                        <p:tav tm="100000">
                                          <p:val>
                                            <p:strVal val="#ppt_h"/>
                                          </p:val>
                                        </p:tav>
                                      </p:tavLst>
                                    </p:anim>
                                    <p:animEffect transition="in" filter="fade">
                                      <p:cBhvr>
                                        <p:cTn id="94" dur="500"/>
                                        <p:tgtEl>
                                          <p:spTgt spid="157"/>
                                        </p:tgtEl>
                                      </p:cBhvr>
                                    </p:animEffect>
                                  </p:childTnLst>
                                </p:cTn>
                              </p:par>
                              <p:par>
                                <p:cTn id="95" presetID="53" presetClass="entr" presetSubtype="16" fill="hold" grpId="0" nodeType="withEffect">
                                  <p:stCondLst>
                                    <p:cond delay="0"/>
                                  </p:stCondLst>
                                  <p:childTnLst>
                                    <p:set>
                                      <p:cBhvr>
                                        <p:cTn id="96" dur="1" fill="hold">
                                          <p:stCondLst>
                                            <p:cond delay="0"/>
                                          </p:stCondLst>
                                        </p:cTn>
                                        <p:tgtEl>
                                          <p:spTgt spid="158"/>
                                        </p:tgtEl>
                                        <p:attrNameLst>
                                          <p:attrName>style.visibility</p:attrName>
                                        </p:attrNameLst>
                                      </p:cBhvr>
                                      <p:to>
                                        <p:strVal val="visible"/>
                                      </p:to>
                                    </p:set>
                                    <p:anim calcmode="lin" valueType="num">
                                      <p:cBhvr>
                                        <p:cTn id="97" dur="500" fill="hold"/>
                                        <p:tgtEl>
                                          <p:spTgt spid="158"/>
                                        </p:tgtEl>
                                        <p:attrNameLst>
                                          <p:attrName>ppt_w</p:attrName>
                                        </p:attrNameLst>
                                      </p:cBhvr>
                                      <p:tavLst>
                                        <p:tav tm="0">
                                          <p:val>
                                            <p:fltVal val="0"/>
                                          </p:val>
                                        </p:tav>
                                        <p:tav tm="100000">
                                          <p:val>
                                            <p:strVal val="#ppt_w"/>
                                          </p:val>
                                        </p:tav>
                                      </p:tavLst>
                                    </p:anim>
                                    <p:anim calcmode="lin" valueType="num">
                                      <p:cBhvr>
                                        <p:cTn id="98" dur="500" fill="hold"/>
                                        <p:tgtEl>
                                          <p:spTgt spid="158"/>
                                        </p:tgtEl>
                                        <p:attrNameLst>
                                          <p:attrName>ppt_h</p:attrName>
                                        </p:attrNameLst>
                                      </p:cBhvr>
                                      <p:tavLst>
                                        <p:tav tm="0">
                                          <p:val>
                                            <p:fltVal val="0"/>
                                          </p:val>
                                        </p:tav>
                                        <p:tav tm="100000">
                                          <p:val>
                                            <p:strVal val="#ppt_h"/>
                                          </p:val>
                                        </p:tav>
                                      </p:tavLst>
                                    </p:anim>
                                    <p:animEffect transition="in" filter="fade">
                                      <p:cBhvr>
                                        <p:cTn id="99" dur="500"/>
                                        <p:tgtEl>
                                          <p:spTgt spid="158"/>
                                        </p:tgtEl>
                                      </p:cBhvr>
                                    </p:animEffect>
                                  </p:childTnLst>
                                </p:cTn>
                              </p:par>
                              <p:par>
                                <p:cTn id="100" presetID="53" presetClass="entr" presetSubtype="16" fill="hold" grpId="0" nodeType="withEffect">
                                  <p:stCondLst>
                                    <p:cond delay="0"/>
                                  </p:stCondLst>
                                  <p:childTnLst>
                                    <p:set>
                                      <p:cBhvr>
                                        <p:cTn id="101" dur="1" fill="hold">
                                          <p:stCondLst>
                                            <p:cond delay="0"/>
                                          </p:stCondLst>
                                        </p:cTn>
                                        <p:tgtEl>
                                          <p:spTgt spid="159"/>
                                        </p:tgtEl>
                                        <p:attrNameLst>
                                          <p:attrName>style.visibility</p:attrName>
                                        </p:attrNameLst>
                                      </p:cBhvr>
                                      <p:to>
                                        <p:strVal val="visible"/>
                                      </p:to>
                                    </p:set>
                                    <p:anim calcmode="lin" valueType="num">
                                      <p:cBhvr>
                                        <p:cTn id="102" dur="500" fill="hold"/>
                                        <p:tgtEl>
                                          <p:spTgt spid="159"/>
                                        </p:tgtEl>
                                        <p:attrNameLst>
                                          <p:attrName>ppt_w</p:attrName>
                                        </p:attrNameLst>
                                      </p:cBhvr>
                                      <p:tavLst>
                                        <p:tav tm="0">
                                          <p:val>
                                            <p:fltVal val="0"/>
                                          </p:val>
                                        </p:tav>
                                        <p:tav tm="100000">
                                          <p:val>
                                            <p:strVal val="#ppt_w"/>
                                          </p:val>
                                        </p:tav>
                                      </p:tavLst>
                                    </p:anim>
                                    <p:anim calcmode="lin" valueType="num">
                                      <p:cBhvr>
                                        <p:cTn id="103" dur="500" fill="hold"/>
                                        <p:tgtEl>
                                          <p:spTgt spid="159"/>
                                        </p:tgtEl>
                                        <p:attrNameLst>
                                          <p:attrName>ppt_h</p:attrName>
                                        </p:attrNameLst>
                                      </p:cBhvr>
                                      <p:tavLst>
                                        <p:tav tm="0">
                                          <p:val>
                                            <p:fltVal val="0"/>
                                          </p:val>
                                        </p:tav>
                                        <p:tav tm="100000">
                                          <p:val>
                                            <p:strVal val="#ppt_h"/>
                                          </p:val>
                                        </p:tav>
                                      </p:tavLst>
                                    </p:anim>
                                    <p:animEffect transition="in" filter="fade">
                                      <p:cBhvr>
                                        <p:cTn id="104" dur="500"/>
                                        <p:tgtEl>
                                          <p:spTgt spid="159"/>
                                        </p:tgtEl>
                                      </p:cBhvr>
                                    </p:animEffect>
                                  </p:childTnLst>
                                </p:cTn>
                              </p:par>
                              <p:par>
                                <p:cTn id="105" presetID="53" presetClass="entr" presetSubtype="16" fill="hold" grpId="0" nodeType="withEffect">
                                  <p:stCondLst>
                                    <p:cond delay="0"/>
                                  </p:stCondLst>
                                  <p:childTnLst>
                                    <p:set>
                                      <p:cBhvr>
                                        <p:cTn id="106" dur="1" fill="hold">
                                          <p:stCondLst>
                                            <p:cond delay="0"/>
                                          </p:stCondLst>
                                        </p:cTn>
                                        <p:tgtEl>
                                          <p:spTgt spid="160"/>
                                        </p:tgtEl>
                                        <p:attrNameLst>
                                          <p:attrName>style.visibility</p:attrName>
                                        </p:attrNameLst>
                                      </p:cBhvr>
                                      <p:to>
                                        <p:strVal val="visible"/>
                                      </p:to>
                                    </p:set>
                                    <p:anim calcmode="lin" valueType="num">
                                      <p:cBhvr>
                                        <p:cTn id="107" dur="500" fill="hold"/>
                                        <p:tgtEl>
                                          <p:spTgt spid="160"/>
                                        </p:tgtEl>
                                        <p:attrNameLst>
                                          <p:attrName>ppt_w</p:attrName>
                                        </p:attrNameLst>
                                      </p:cBhvr>
                                      <p:tavLst>
                                        <p:tav tm="0">
                                          <p:val>
                                            <p:fltVal val="0"/>
                                          </p:val>
                                        </p:tav>
                                        <p:tav tm="100000">
                                          <p:val>
                                            <p:strVal val="#ppt_w"/>
                                          </p:val>
                                        </p:tav>
                                      </p:tavLst>
                                    </p:anim>
                                    <p:anim calcmode="lin" valueType="num">
                                      <p:cBhvr>
                                        <p:cTn id="108" dur="500" fill="hold"/>
                                        <p:tgtEl>
                                          <p:spTgt spid="160"/>
                                        </p:tgtEl>
                                        <p:attrNameLst>
                                          <p:attrName>ppt_h</p:attrName>
                                        </p:attrNameLst>
                                      </p:cBhvr>
                                      <p:tavLst>
                                        <p:tav tm="0">
                                          <p:val>
                                            <p:fltVal val="0"/>
                                          </p:val>
                                        </p:tav>
                                        <p:tav tm="100000">
                                          <p:val>
                                            <p:strVal val="#ppt_h"/>
                                          </p:val>
                                        </p:tav>
                                      </p:tavLst>
                                    </p:anim>
                                    <p:animEffect transition="in" filter="fade">
                                      <p:cBhvr>
                                        <p:cTn id="109" dur="500"/>
                                        <p:tgtEl>
                                          <p:spTgt spid="160"/>
                                        </p:tgtEl>
                                      </p:cBhvr>
                                    </p:animEffect>
                                  </p:childTnLst>
                                </p:cTn>
                              </p:par>
                              <p:par>
                                <p:cTn id="110" presetID="53" presetClass="entr" presetSubtype="16" fill="hold" grpId="0" nodeType="withEffect">
                                  <p:stCondLst>
                                    <p:cond delay="0"/>
                                  </p:stCondLst>
                                  <p:childTnLst>
                                    <p:set>
                                      <p:cBhvr>
                                        <p:cTn id="111" dur="1" fill="hold">
                                          <p:stCondLst>
                                            <p:cond delay="0"/>
                                          </p:stCondLst>
                                        </p:cTn>
                                        <p:tgtEl>
                                          <p:spTgt spid="161"/>
                                        </p:tgtEl>
                                        <p:attrNameLst>
                                          <p:attrName>style.visibility</p:attrName>
                                        </p:attrNameLst>
                                      </p:cBhvr>
                                      <p:to>
                                        <p:strVal val="visible"/>
                                      </p:to>
                                    </p:set>
                                    <p:anim calcmode="lin" valueType="num">
                                      <p:cBhvr>
                                        <p:cTn id="112" dur="500" fill="hold"/>
                                        <p:tgtEl>
                                          <p:spTgt spid="161"/>
                                        </p:tgtEl>
                                        <p:attrNameLst>
                                          <p:attrName>ppt_w</p:attrName>
                                        </p:attrNameLst>
                                      </p:cBhvr>
                                      <p:tavLst>
                                        <p:tav tm="0">
                                          <p:val>
                                            <p:fltVal val="0"/>
                                          </p:val>
                                        </p:tav>
                                        <p:tav tm="100000">
                                          <p:val>
                                            <p:strVal val="#ppt_w"/>
                                          </p:val>
                                        </p:tav>
                                      </p:tavLst>
                                    </p:anim>
                                    <p:anim calcmode="lin" valueType="num">
                                      <p:cBhvr>
                                        <p:cTn id="113" dur="500" fill="hold"/>
                                        <p:tgtEl>
                                          <p:spTgt spid="161"/>
                                        </p:tgtEl>
                                        <p:attrNameLst>
                                          <p:attrName>ppt_h</p:attrName>
                                        </p:attrNameLst>
                                      </p:cBhvr>
                                      <p:tavLst>
                                        <p:tav tm="0">
                                          <p:val>
                                            <p:fltVal val="0"/>
                                          </p:val>
                                        </p:tav>
                                        <p:tav tm="100000">
                                          <p:val>
                                            <p:strVal val="#ppt_h"/>
                                          </p:val>
                                        </p:tav>
                                      </p:tavLst>
                                    </p:anim>
                                    <p:animEffect transition="in" filter="fade">
                                      <p:cBhvr>
                                        <p:cTn id="114" dur="500"/>
                                        <p:tgtEl>
                                          <p:spTgt spid="161"/>
                                        </p:tgtEl>
                                      </p:cBhvr>
                                    </p:animEffect>
                                  </p:childTnLst>
                                </p:cTn>
                              </p:par>
                              <p:par>
                                <p:cTn id="115" presetID="53" presetClass="entr" presetSubtype="16" fill="hold" grpId="0" nodeType="withEffect">
                                  <p:stCondLst>
                                    <p:cond delay="0"/>
                                  </p:stCondLst>
                                  <p:childTnLst>
                                    <p:set>
                                      <p:cBhvr>
                                        <p:cTn id="116" dur="1" fill="hold">
                                          <p:stCondLst>
                                            <p:cond delay="0"/>
                                          </p:stCondLst>
                                        </p:cTn>
                                        <p:tgtEl>
                                          <p:spTgt spid="162"/>
                                        </p:tgtEl>
                                        <p:attrNameLst>
                                          <p:attrName>style.visibility</p:attrName>
                                        </p:attrNameLst>
                                      </p:cBhvr>
                                      <p:to>
                                        <p:strVal val="visible"/>
                                      </p:to>
                                    </p:set>
                                    <p:anim calcmode="lin" valueType="num">
                                      <p:cBhvr>
                                        <p:cTn id="117" dur="500" fill="hold"/>
                                        <p:tgtEl>
                                          <p:spTgt spid="162"/>
                                        </p:tgtEl>
                                        <p:attrNameLst>
                                          <p:attrName>ppt_w</p:attrName>
                                        </p:attrNameLst>
                                      </p:cBhvr>
                                      <p:tavLst>
                                        <p:tav tm="0">
                                          <p:val>
                                            <p:fltVal val="0"/>
                                          </p:val>
                                        </p:tav>
                                        <p:tav tm="100000">
                                          <p:val>
                                            <p:strVal val="#ppt_w"/>
                                          </p:val>
                                        </p:tav>
                                      </p:tavLst>
                                    </p:anim>
                                    <p:anim calcmode="lin" valueType="num">
                                      <p:cBhvr>
                                        <p:cTn id="118" dur="500" fill="hold"/>
                                        <p:tgtEl>
                                          <p:spTgt spid="162"/>
                                        </p:tgtEl>
                                        <p:attrNameLst>
                                          <p:attrName>ppt_h</p:attrName>
                                        </p:attrNameLst>
                                      </p:cBhvr>
                                      <p:tavLst>
                                        <p:tav tm="0">
                                          <p:val>
                                            <p:fltVal val="0"/>
                                          </p:val>
                                        </p:tav>
                                        <p:tav tm="100000">
                                          <p:val>
                                            <p:strVal val="#ppt_h"/>
                                          </p:val>
                                        </p:tav>
                                      </p:tavLst>
                                    </p:anim>
                                    <p:animEffect transition="in" filter="fade">
                                      <p:cBhvr>
                                        <p:cTn id="119" dur="500"/>
                                        <p:tgtEl>
                                          <p:spTgt spid="162"/>
                                        </p:tgtEl>
                                      </p:cBhvr>
                                    </p:animEffect>
                                  </p:childTnLst>
                                </p:cTn>
                              </p:par>
                              <p:par>
                                <p:cTn id="120" presetID="53" presetClass="entr" presetSubtype="16" fill="hold" grpId="0" nodeType="withEffect">
                                  <p:stCondLst>
                                    <p:cond delay="0"/>
                                  </p:stCondLst>
                                  <p:childTnLst>
                                    <p:set>
                                      <p:cBhvr>
                                        <p:cTn id="121" dur="1" fill="hold">
                                          <p:stCondLst>
                                            <p:cond delay="0"/>
                                          </p:stCondLst>
                                        </p:cTn>
                                        <p:tgtEl>
                                          <p:spTgt spid="163"/>
                                        </p:tgtEl>
                                        <p:attrNameLst>
                                          <p:attrName>style.visibility</p:attrName>
                                        </p:attrNameLst>
                                      </p:cBhvr>
                                      <p:to>
                                        <p:strVal val="visible"/>
                                      </p:to>
                                    </p:set>
                                    <p:anim calcmode="lin" valueType="num">
                                      <p:cBhvr>
                                        <p:cTn id="122" dur="500" fill="hold"/>
                                        <p:tgtEl>
                                          <p:spTgt spid="163"/>
                                        </p:tgtEl>
                                        <p:attrNameLst>
                                          <p:attrName>ppt_w</p:attrName>
                                        </p:attrNameLst>
                                      </p:cBhvr>
                                      <p:tavLst>
                                        <p:tav tm="0">
                                          <p:val>
                                            <p:fltVal val="0"/>
                                          </p:val>
                                        </p:tav>
                                        <p:tav tm="100000">
                                          <p:val>
                                            <p:strVal val="#ppt_w"/>
                                          </p:val>
                                        </p:tav>
                                      </p:tavLst>
                                    </p:anim>
                                    <p:anim calcmode="lin" valueType="num">
                                      <p:cBhvr>
                                        <p:cTn id="123" dur="500" fill="hold"/>
                                        <p:tgtEl>
                                          <p:spTgt spid="163"/>
                                        </p:tgtEl>
                                        <p:attrNameLst>
                                          <p:attrName>ppt_h</p:attrName>
                                        </p:attrNameLst>
                                      </p:cBhvr>
                                      <p:tavLst>
                                        <p:tav tm="0">
                                          <p:val>
                                            <p:fltVal val="0"/>
                                          </p:val>
                                        </p:tav>
                                        <p:tav tm="100000">
                                          <p:val>
                                            <p:strVal val="#ppt_h"/>
                                          </p:val>
                                        </p:tav>
                                      </p:tavLst>
                                    </p:anim>
                                    <p:animEffect transition="in" filter="fade">
                                      <p:cBhvr>
                                        <p:cTn id="124" dur="500"/>
                                        <p:tgtEl>
                                          <p:spTgt spid="163"/>
                                        </p:tgtEl>
                                      </p:cBhvr>
                                    </p:animEffect>
                                  </p:childTnLst>
                                </p:cTn>
                              </p:par>
                              <p:par>
                                <p:cTn id="125" presetID="53" presetClass="entr" presetSubtype="16" fill="hold" grpId="0" nodeType="withEffect">
                                  <p:stCondLst>
                                    <p:cond delay="0"/>
                                  </p:stCondLst>
                                  <p:childTnLst>
                                    <p:set>
                                      <p:cBhvr>
                                        <p:cTn id="126" dur="1" fill="hold">
                                          <p:stCondLst>
                                            <p:cond delay="0"/>
                                          </p:stCondLst>
                                        </p:cTn>
                                        <p:tgtEl>
                                          <p:spTgt spid="164"/>
                                        </p:tgtEl>
                                        <p:attrNameLst>
                                          <p:attrName>style.visibility</p:attrName>
                                        </p:attrNameLst>
                                      </p:cBhvr>
                                      <p:to>
                                        <p:strVal val="visible"/>
                                      </p:to>
                                    </p:set>
                                    <p:anim calcmode="lin" valueType="num">
                                      <p:cBhvr>
                                        <p:cTn id="127" dur="500" fill="hold"/>
                                        <p:tgtEl>
                                          <p:spTgt spid="164"/>
                                        </p:tgtEl>
                                        <p:attrNameLst>
                                          <p:attrName>ppt_w</p:attrName>
                                        </p:attrNameLst>
                                      </p:cBhvr>
                                      <p:tavLst>
                                        <p:tav tm="0">
                                          <p:val>
                                            <p:fltVal val="0"/>
                                          </p:val>
                                        </p:tav>
                                        <p:tav tm="100000">
                                          <p:val>
                                            <p:strVal val="#ppt_w"/>
                                          </p:val>
                                        </p:tav>
                                      </p:tavLst>
                                    </p:anim>
                                    <p:anim calcmode="lin" valueType="num">
                                      <p:cBhvr>
                                        <p:cTn id="128" dur="500" fill="hold"/>
                                        <p:tgtEl>
                                          <p:spTgt spid="164"/>
                                        </p:tgtEl>
                                        <p:attrNameLst>
                                          <p:attrName>ppt_h</p:attrName>
                                        </p:attrNameLst>
                                      </p:cBhvr>
                                      <p:tavLst>
                                        <p:tav tm="0">
                                          <p:val>
                                            <p:fltVal val="0"/>
                                          </p:val>
                                        </p:tav>
                                        <p:tav tm="100000">
                                          <p:val>
                                            <p:strVal val="#ppt_h"/>
                                          </p:val>
                                        </p:tav>
                                      </p:tavLst>
                                    </p:anim>
                                    <p:animEffect transition="in" filter="fade">
                                      <p:cBhvr>
                                        <p:cTn id="129" dur="500"/>
                                        <p:tgtEl>
                                          <p:spTgt spid="164"/>
                                        </p:tgtEl>
                                      </p:cBhvr>
                                    </p:animEffect>
                                  </p:childTnLst>
                                </p:cTn>
                              </p:par>
                              <p:par>
                                <p:cTn id="130" presetID="53" presetClass="entr" presetSubtype="16" fill="hold" grpId="0" nodeType="withEffect">
                                  <p:stCondLst>
                                    <p:cond delay="0"/>
                                  </p:stCondLst>
                                  <p:childTnLst>
                                    <p:set>
                                      <p:cBhvr>
                                        <p:cTn id="131" dur="1" fill="hold">
                                          <p:stCondLst>
                                            <p:cond delay="0"/>
                                          </p:stCondLst>
                                        </p:cTn>
                                        <p:tgtEl>
                                          <p:spTgt spid="165"/>
                                        </p:tgtEl>
                                        <p:attrNameLst>
                                          <p:attrName>style.visibility</p:attrName>
                                        </p:attrNameLst>
                                      </p:cBhvr>
                                      <p:to>
                                        <p:strVal val="visible"/>
                                      </p:to>
                                    </p:set>
                                    <p:anim calcmode="lin" valueType="num">
                                      <p:cBhvr>
                                        <p:cTn id="132" dur="500" fill="hold"/>
                                        <p:tgtEl>
                                          <p:spTgt spid="165"/>
                                        </p:tgtEl>
                                        <p:attrNameLst>
                                          <p:attrName>ppt_w</p:attrName>
                                        </p:attrNameLst>
                                      </p:cBhvr>
                                      <p:tavLst>
                                        <p:tav tm="0">
                                          <p:val>
                                            <p:fltVal val="0"/>
                                          </p:val>
                                        </p:tav>
                                        <p:tav tm="100000">
                                          <p:val>
                                            <p:strVal val="#ppt_w"/>
                                          </p:val>
                                        </p:tav>
                                      </p:tavLst>
                                    </p:anim>
                                    <p:anim calcmode="lin" valueType="num">
                                      <p:cBhvr>
                                        <p:cTn id="133" dur="500" fill="hold"/>
                                        <p:tgtEl>
                                          <p:spTgt spid="165"/>
                                        </p:tgtEl>
                                        <p:attrNameLst>
                                          <p:attrName>ppt_h</p:attrName>
                                        </p:attrNameLst>
                                      </p:cBhvr>
                                      <p:tavLst>
                                        <p:tav tm="0">
                                          <p:val>
                                            <p:fltVal val="0"/>
                                          </p:val>
                                        </p:tav>
                                        <p:tav tm="100000">
                                          <p:val>
                                            <p:strVal val="#ppt_h"/>
                                          </p:val>
                                        </p:tav>
                                      </p:tavLst>
                                    </p:anim>
                                    <p:animEffect transition="in" filter="fade">
                                      <p:cBhvr>
                                        <p:cTn id="134" dur="500"/>
                                        <p:tgtEl>
                                          <p:spTgt spid="165"/>
                                        </p:tgtEl>
                                      </p:cBhvr>
                                    </p:animEffect>
                                  </p:childTnLst>
                                </p:cTn>
                              </p:par>
                              <p:par>
                                <p:cTn id="135" presetID="53" presetClass="entr" presetSubtype="16" fill="hold" grpId="0" nodeType="withEffect">
                                  <p:stCondLst>
                                    <p:cond delay="0"/>
                                  </p:stCondLst>
                                  <p:childTnLst>
                                    <p:set>
                                      <p:cBhvr>
                                        <p:cTn id="136" dur="1" fill="hold">
                                          <p:stCondLst>
                                            <p:cond delay="0"/>
                                          </p:stCondLst>
                                        </p:cTn>
                                        <p:tgtEl>
                                          <p:spTgt spid="166"/>
                                        </p:tgtEl>
                                        <p:attrNameLst>
                                          <p:attrName>style.visibility</p:attrName>
                                        </p:attrNameLst>
                                      </p:cBhvr>
                                      <p:to>
                                        <p:strVal val="visible"/>
                                      </p:to>
                                    </p:set>
                                    <p:anim calcmode="lin" valueType="num">
                                      <p:cBhvr>
                                        <p:cTn id="137" dur="500" fill="hold"/>
                                        <p:tgtEl>
                                          <p:spTgt spid="166"/>
                                        </p:tgtEl>
                                        <p:attrNameLst>
                                          <p:attrName>ppt_w</p:attrName>
                                        </p:attrNameLst>
                                      </p:cBhvr>
                                      <p:tavLst>
                                        <p:tav tm="0">
                                          <p:val>
                                            <p:fltVal val="0"/>
                                          </p:val>
                                        </p:tav>
                                        <p:tav tm="100000">
                                          <p:val>
                                            <p:strVal val="#ppt_w"/>
                                          </p:val>
                                        </p:tav>
                                      </p:tavLst>
                                    </p:anim>
                                    <p:anim calcmode="lin" valueType="num">
                                      <p:cBhvr>
                                        <p:cTn id="138" dur="500" fill="hold"/>
                                        <p:tgtEl>
                                          <p:spTgt spid="166"/>
                                        </p:tgtEl>
                                        <p:attrNameLst>
                                          <p:attrName>ppt_h</p:attrName>
                                        </p:attrNameLst>
                                      </p:cBhvr>
                                      <p:tavLst>
                                        <p:tav tm="0">
                                          <p:val>
                                            <p:fltVal val="0"/>
                                          </p:val>
                                        </p:tav>
                                        <p:tav tm="100000">
                                          <p:val>
                                            <p:strVal val="#ppt_h"/>
                                          </p:val>
                                        </p:tav>
                                      </p:tavLst>
                                    </p:anim>
                                    <p:animEffect transition="in" filter="fade">
                                      <p:cBhvr>
                                        <p:cTn id="139" dur="500"/>
                                        <p:tgtEl>
                                          <p:spTgt spid="166"/>
                                        </p:tgtEl>
                                      </p:cBhvr>
                                    </p:animEffect>
                                  </p:childTnLst>
                                </p:cTn>
                              </p:par>
                              <p:par>
                                <p:cTn id="140" presetID="53" presetClass="entr" presetSubtype="16" fill="hold" grpId="0" nodeType="withEffect">
                                  <p:stCondLst>
                                    <p:cond delay="0"/>
                                  </p:stCondLst>
                                  <p:childTnLst>
                                    <p:set>
                                      <p:cBhvr>
                                        <p:cTn id="141" dur="1" fill="hold">
                                          <p:stCondLst>
                                            <p:cond delay="0"/>
                                          </p:stCondLst>
                                        </p:cTn>
                                        <p:tgtEl>
                                          <p:spTgt spid="167"/>
                                        </p:tgtEl>
                                        <p:attrNameLst>
                                          <p:attrName>style.visibility</p:attrName>
                                        </p:attrNameLst>
                                      </p:cBhvr>
                                      <p:to>
                                        <p:strVal val="visible"/>
                                      </p:to>
                                    </p:set>
                                    <p:anim calcmode="lin" valueType="num">
                                      <p:cBhvr>
                                        <p:cTn id="142" dur="500" fill="hold"/>
                                        <p:tgtEl>
                                          <p:spTgt spid="167"/>
                                        </p:tgtEl>
                                        <p:attrNameLst>
                                          <p:attrName>ppt_w</p:attrName>
                                        </p:attrNameLst>
                                      </p:cBhvr>
                                      <p:tavLst>
                                        <p:tav tm="0">
                                          <p:val>
                                            <p:fltVal val="0"/>
                                          </p:val>
                                        </p:tav>
                                        <p:tav tm="100000">
                                          <p:val>
                                            <p:strVal val="#ppt_w"/>
                                          </p:val>
                                        </p:tav>
                                      </p:tavLst>
                                    </p:anim>
                                    <p:anim calcmode="lin" valueType="num">
                                      <p:cBhvr>
                                        <p:cTn id="143" dur="500" fill="hold"/>
                                        <p:tgtEl>
                                          <p:spTgt spid="167"/>
                                        </p:tgtEl>
                                        <p:attrNameLst>
                                          <p:attrName>ppt_h</p:attrName>
                                        </p:attrNameLst>
                                      </p:cBhvr>
                                      <p:tavLst>
                                        <p:tav tm="0">
                                          <p:val>
                                            <p:fltVal val="0"/>
                                          </p:val>
                                        </p:tav>
                                        <p:tav tm="100000">
                                          <p:val>
                                            <p:strVal val="#ppt_h"/>
                                          </p:val>
                                        </p:tav>
                                      </p:tavLst>
                                    </p:anim>
                                    <p:animEffect transition="in" filter="fade">
                                      <p:cBhvr>
                                        <p:cTn id="144" dur="500"/>
                                        <p:tgtEl>
                                          <p:spTgt spid="167"/>
                                        </p:tgtEl>
                                      </p:cBhvr>
                                    </p:animEffect>
                                  </p:childTnLst>
                                </p:cTn>
                              </p:par>
                              <p:par>
                                <p:cTn id="145" presetID="53" presetClass="entr" presetSubtype="16" fill="hold" grpId="0" nodeType="withEffect">
                                  <p:stCondLst>
                                    <p:cond delay="0"/>
                                  </p:stCondLst>
                                  <p:childTnLst>
                                    <p:set>
                                      <p:cBhvr>
                                        <p:cTn id="146" dur="1" fill="hold">
                                          <p:stCondLst>
                                            <p:cond delay="0"/>
                                          </p:stCondLst>
                                        </p:cTn>
                                        <p:tgtEl>
                                          <p:spTgt spid="168"/>
                                        </p:tgtEl>
                                        <p:attrNameLst>
                                          <p:attrName>style.visibility</p:attrName>
                                        </p:attrNameLst>
                                      </p:cBhvr>
                                      <p:to>
                                        <p:strVal val="visible"/>
                                      </p:to>
                                    </p:set>
                                    <p:anim calcmode="lin" valueType="num">
                                      <p:cBhvr>
                                        <p:cTn id="147" dur="500" fill="hold"/>
                                        <p:tgtEl>
                                          <p:spTgt spid="168"/>
                                        </p:tgtEl>
                                        <p:attrNameLst>
                                          <p:attrName>ppt_w</p:attrName>
                                        </p:attrNameLst>
                                      </p:cBhvr>
                                      <p:tavLst>
                                        <p:tav tm="0">
                                          <p:val>
                                            <p:fltVal val="0"/>
                                          </p:val>
                                        </p:tav>
                                        <p:tav tm="100000">
                                          <p:val>
                                            <p:strVal val="#ppt_w"/>
                                          </p:val>
                                        </p:tav>
                                      </p:tavLst>
                                    </p:anim>
                                    <p:anim calcmode="lin" valueType="num">
                                      <p:cBhvr>
                                        <p:cTn id="148" dur="500" fill="hold"/>
                                        <p:tgtEl>
                                          <p:spTgt spid="168"/>
                                        </p:tgtEl>
                                        <p:attrNameLst>
                                          <p:attrName>ppt_h</p:attrName>
                                        </p:attrNameLst>
                                      </p:cBhvr>
                                      <p:tavLst>
                                        <p:tav tm="0">
                                          <p:val>
                                            <p:fltVal val="0"/>
                                          </p:val>
                                        </p:tav>
                                        <p:tav tm="100000">
                                          <p:val>
                                            <p:strVal val="#ppt_h"/>
                                          </p:val>
                                        </p:tav>
                                      </p:tavLst>
                                    </p:anim>
                                    <p:animEffect transition="in" filter="fade">
                                      <p:cBhvr>
                                        <p:cTn id="149" dur="500"/>
                                        <p:tgtEl>
                                          <p:spTgt spid="168"/>
                                        </p:tgtEl>
                                      </p:cBhvr>
                                    </p:animEffect>
                                  </p:childTnLst>
                                </p:cTn>
                              </p:par>
                              <p:par>
                                <p:cTn id="150" presetID="53" presetClass="entr" presetSubtype="16" fill="hold" grpId="0" nodeType="withEffect">
                                  <p:stCondLst>
                                    <p:cond delay="0"/>
                                  </p:stCondLst>
                                  <p:childTnLst>
                                    <p:set>
                                      <p:cBhvr>
                                        <p:cTn id="151" dur="1" fill="hold">
                                          <p:stCondLst>
                                            <p:cond delay="0"/>
                                          </p:stCondLst>
                                        </p:cTn>
                                        <p:tgtEl>
                                          <p:spTgt spid="169"/>
                                        </p:tgtEl>
                                        <p:attrNameLst>
                                          <p:attrName>style.visibility</p:attrName>
                                        </p:attrNameLst>
                                      </p:cBhvr>
                                      <p:to>
                                        <p:strVal val="visible"/>
                                      </p:to>
                                    </p:set>
                                    <p:anim calcmode="lin" valueType="num">
                                      <p:cBhvr>
                                        <p:cTn id="152" dur="500" fill="hold"/>
                                        <p:tgtEl>
                                          <p:spTgt spid="169"/>
                                        </p:tgtEl>
                                        <p:attrNameLst>
                                          <p:attrName>ppt_w</p:attrName>
                                        </p:attrNameLst>
                                      </p:cBhvr>
                                      <p:tavLst>
                                        <p:tav tm="0">
                                          <p:val>
                                            <p:fltVal val="0"/>
                                          </p:val>
                                        </p:tav>
                                        <p:tav tm="100000">
                                          <p:val>
                                            <p:strVal val="#ppt_w"/>
                                          </p:val>
                                        </p:tav>
                                      </p:tavLst>
                                    </p:anim>
                                    <p:anim calcmode="lin" valueType="num">
                                      <p:cBhvr>
                                        <p:cTn id="153" dur="500" fill="hold"/>
                                        <p:tgtEl>
                                          <p:spTgt spid="169"/>
                                        </p:tgtEl>
                                        <p:attrNameLst>
                                          <p:attrName>ppt_h</p:attrName>
                                        </p:attrNameLst>
                                      </p:cBhvr>
                                      <p:tavLst>
                                        <p:tav tm="0">
                                          <p:val>
                                            <p:fltVal val="0"/>
                                          </p:val>
                                        </p:tav>
                                        <p:tav tm="100000">
                                          <p:val>
                                            <p:strVal val="#ppt_h"/>
                                          </p:val>
                                        </p:tav>
                                      </p:tavLst>
                                    </p:anim>
                                    <p:animEffect transition="in" filter="fade">
                                      <p:cBhvr>
                                        <p:cTn id="154" dur="500"/>
                                        <p:tgtEl>
                                          <p:spTgt spid="169"/>
                                        </p:tgtEl>
                                      </p:cBhvr>
                                    </p:animEffect>
                                  </p:childTnLst>
                                </p:cTn>
                              </p:par>
                              <p:par>
                                <p:cTn id="155" presetID="53" presetClass="entr" presetSubtype="16" fill="hold" grpId="0" nodeType="withEffect">
                                  <p:stCondLst>
                                    <p:cond delay="0"/>
                                  </p:stCondLst>
                                  <p:childTnLst>
                                    <p:set>
                                      <p:cBhvr>
                                        <p:cTn id="156" dur="1" fill="hold">
                                          <p:stCondLst>
                                            <p:cond delay="0"/>
                                          </p:stCondLst>
                                        </p:cTn>
                                        <p:tgtEl>
                                          <p:spTgt spid="170"/>
                                        </p:tgtEl>
                                        <p:attrNameLst>
                                          <p:attrName>style.visibility</p:attrName>
                                        </p:attrNameLst>
                                      </p:cBhvr>
                                      <p:to>
                                        <p:strVal val="visible"/>
                                      </p:to>
                                    </p:set>
                                    <p:anim calcmode="lin" valueType="num">
                                      <p:cBhvr>
                                        <p:cTn id="157" dur="500" fill="hold"/>
                                        <p:tgtEl>
                                          <p:spTgt spid="170"/>
                                        </p:tgtEl>
                                        <p:attrNameLst>
                                          <p:attrName>ppt_w</p:attrName>
                                        </p:attrNameLst>
                                      </p:cBhvr>
                                      <p:tavLst>
                                        <p:tav tm="0">
                                          <p:val>
                                            <p:fltVal val="0"/>
                                          </p:val>
                                        </p:tav>
                                        <p:tav tm="100000">
                                          <p:val>
                                            <p:strVal val="#ppt_w"/>
                                          </p:val>
                                        </p:tav>
                                      </p:tavLst>
                                    </p:anim>
                                    <p:anim calcmode="lin" valueType="num">
                                      <p:cBhvr>
                                        <p:cTn id="158" dur="500" fill="hold"/>
                                        <p:tgtEl>
                                          <p:spTgt spid="170"/>
                                        </p:tgtEl>
                                        <p:attrNameLst>
                                          <p:attrName>ppt_h</p:attrName>
                                        </p:attrNameLst>
                                      </p:cBhvr>
                                      <p:tavLst>
                                        <p:tav tm="0">
                                          <p:val>
                                            <p:fltVal val="0"/>
                                          </p:val>
                                        </p:tav>
                                        <p:tav tm="100000">
                                          <p:val>
                                            <p:strVal val="#ppt_h"/>
                                          </p:val>
                                        </p:tav>
                                      </p:tavLst>
                                    </p:anim>
                                    <p:animEffect transition="in" filter="fade">
                                      <p:cBhvr>
                                        <p:cTn id="159" dur="500"/>
                                        <p:tgtEl>
                                          <p:spTgt spid="170"/>
                                        </p:tgtEl>
                                      </p:cBhvr>
                                    </p:animEffect>
                                  </p:childTnLst>
                                </p:cTn>
                              </p:par>
                              <p:par>
                                <p:cTn id="160" presetID="53" presetClass="entr" presetSubtype="16" fill="hold" grpId="0" nodeType="withEffect">
                                  <p:stCondLst>
                                    <p:cond delay="0"/>
                                  </p:stCondLst>
                                  <p:childTnLst>
                                    <p:set>
                                      <p:cBhvr>
                                        <p:cTn id="161" dur="1" fill="hold">
                                          <p:stCondLst>
                                            <p:cond delay="0"/>
                                          </p:stCondLst>
                                        </p:cTn>
                                        <p:tgtEl>
                                          <p:spTgt spid="171"/>
                                        </p:tgtEl>
                                        <p:attrNameLst>
                                          <p:attrName>style.visibility</p:attrName>
                                        </p:attrNameLst>
                                      </p:cBhvr>
                                      <p:to>
                                        <p:strVal val="visible"/>
                                      </p:to>
                                    </p:set>
                                    <p:anim calcmode="lin" valueType="num">
                                      <p:cBhvr>
                                        <p:cTn id="162" dur="500" fill="hold"/>
                                        <p:tgtEl>
                                          <p:spTgt spid="171"/>
                                        </p:tgtEl>
                                        <p:attrNameLst>
                                          <p:attrName>ppt_w</p:attrName>
                                        </p:attrNameLst>
                                      </p:cBhvr>
                                      <p:tavLst>
                                        <p:tav tm="0">
                                          <p:val>
                                            <p:fltVal val="0"/>
                                          </p:val>
                                        </p:tav>
                                        <p:tav tm="100000">
                                          <p:val>
                                            <p:strVal val="#ppt_w"/>
                                          </p:val>
                                        </p:tav>
                                      </p:tavLst>
                                    </p:anim>
                                    <p:anim calcmode="lin" valueType="num">
                                      <p:cBhvr>
                                        <p:cTn id="163" dur="500" fill="hold"/>
                                        <p:tgtEl>
                                          <p:spTgt spid="171"/>
                                        </p:tgtEl>
                                        <p:attrNameLst>
                                          <p:attrName>ppt_h</p:attrName>
                                        </p:attrNameLst>
                                      </p:cBhvr>
                                      <p:tavLst>
                                        <p:tav tm="0">
                                          <p:val>
                                            <p:fltVal val="0"/>
                                          </p:val>
                                        </p:tav>
                                        <p:tav tm="100000">
                                          <p:val>
                                            <p:strVal val="#ppt_h"/>
                                          </p:val>
                                        </p:tav>
                                      </p:tavLst>
                                    </p:anim>
                                    <p:animEffect transition="in" filter="fade">
                                      <p:cBhvr>
                                        <p:cTn id="164" dur="500"/>
                                        <p:tgtEl>
                                          <p:spTgt spid="171"/>
                                        </p:tgtEl>
                                      </p:cBhvr>
                                    </p:animEffect>
                                  </p:childTnLst>
                                </p:cTn>
                              </p:par>
                              <p:par>
                                <p:cTn id="165" presetID="53" presetClass="entr" presetSubtype="16" fill="hold" grpId="0" nodeType="withEffect">
                                  <p:stCondLst>
                                    <p:cond delay="0"/>
                                  </p:stCondLst>
                                  <p:childTnLst>
                                    <p:set>
                                      <p:cBhvr>
                                        <p:cTn id="166" dur="1" fill="hold">
                                          <p:stCondLst>
                                            <p:cond delay="0"/>
                                          </p:stCondLst>
                                        </p:cTn>
                                        <p:tgtEl>
                                          <p:spTgt spid="172"/>
                                        </p:tgtEl>
                                        <p:attrNameLst>
                                          <p:attrName>style.visibility</p:attrName>
                                        </p:attrNameLst>
                                      </p:cBhvr>
                                      <p:to>
                                        <p:strVal val="visible"/>
                                      </p:to>
                                    </p:set>
                                    <p:anim calcmode="lin" valueType="num">
                                      <p:cBhvr>
                                        <p:cTn id="167" dur="500" fill="hold"/>
                                        <p:tgtEl>
                                          <p:spTgt spid="172"/>
                                        </p:tgtEl>
                                        <p:attrNameLst>
                                          <p:attrName>ppt_w</p:attrName>
                                        </p:attrNameLst>
                                      </p:cBhvr>
                                      <p:tavLst>
                                        <p:tav tm="0">
                                          <p:val>
                                            <p:fltVal val="0"/>
                                          </p:val>
                                        </p:tav>
                                        <p:tav tm="100000">
                                          <p:val>
                                            <p:strVal val="#ppt_w"/>
                                          </p:val>
                                        </p:tav>
                                      </p:tavLst>
                                    </p:anim>
                                    <p:anim calcmode="lin" valueType="num">
                                      <p:cBhvr>
                                        <p:cTn id="168" dur="500" fill="hold"/>
                                        <p:tgtEl>
                                          <p:spTgt spid="172"/>
                                        </p:tgtEl>
                                        <p:attrNameLst>
                                          <p:attrName>ppt_h</p:attrName>
                                        </p:attrNameLst>
                                      </p:cBhvr>
                                      <p:tavLst>
                                        <p:tav tm="0">
                                          <p:val>
                                            <p:fltVal val="0"/>
                                          </p:val>
                                        </p:tav>
                                        <p:tav tm="100000">
                                          <p:val>
                                            <p:strVal val="#ppt_h"/>
                                          </p:val>
                                        </p:tav>
                                      </p:tavLst>
                                    </p:anim>
                                    <p:animEffect transition="in" filter="fade">
                                      <p:cBhvr>
                                        <p:cTn id="169" dur="500"/>
                                        <p:tgtEl>
                                          <p:spTgt spid="172"/>
                                        </p:tgtEl>
                                      </p:cBhvr>
                                    </p:animEffect>
                                  </p:childTnLst>
                                </p:cTn>
                              </p:par>
                              <p:par>
                                <p:cTn id="170" presetID="53" presetClass="entr" presetSubtype="16" fill="hold" grpId="0" nodeType="withEffect">
                                  <p:stCondLst>
                                    <p:cond delay="0"/>
                                  </p:stCondLst>
                                  <p:childTnLst>
                                    <p:set>
                                      <p:cBhvr>
                                        <p:cTn id="171" dur="1" fill="hold">
                                          <p:stCondLst>
                                            <p:cond delay="0"/>
                                          </p:stCondLst>
                                        </p:cTn>
                                        <p:tgtEl>
                                          <p:spTgt spid="173"/>
                                        </p:tgtEl>
                                        <p:attrNameLst>
                                          <p:attrName>style.visibility</p:attrName>
                                        </p:attrNameLst>
                                      </p:cBhvr>
                                      <p:to>
                                        <p:strVal val="visible"/>
                                      </p:to>
                                    </p:set>
                                    <p:anim calcmode="lin" valueType="num">
                                      <p:cBhvr>
                                        <p:cTn id="172" dur="500" fill="hold"/>
                                        <p:tgtEl>
                                          <p:spTgt spid="173"/>
                                        </p:tgtEl>
                                        <p:attrNameLst>
                                          <p:attrName>ppt_w</p:attrName>
                                        </p:attrNameLst>
                                      </p:cBhvr>
                                      <p:tavLst>
                                        <p:tav tm="0">
                                          <p:val>
                                            <p:fltVal val="0"/>
                                          </p:val>
                                        </p:tav>
                                        <p:tav tm="100000">
                                          <p:val>
                                            <p:strVal val="#ppt_w"/>
                                          </p:val>
                                        </p:tav>
                                      </p:tavLst>
                                    </p:anim>
                                    <p:anim calcmode="lin" valueType="num">
                                      <p:cBhvr>
                                        <p:cTn id="173" dur="500" fill="hold"/>
                                        <p:tgtEl>
                                          <p:spTgt spid="173"/>
                                        </p:tgtEl>
                                        <p:attrNameLst>
                                          <p:attrName>ppt_h</p:attrName>
                                        </p:attrNameLst>
                                      </p:cBhvr>
                                      <p:tavLst>
                                        <p:tav tm="0">
                                          <p:val>
                                            <p:fltVal val="0"/>
                                          </p:val>
                                        </p:tav>
                                        <p:tav tm="100000">
                                          <p:val>
                                            <p:strVal val="#ppt_h"/>
                                          </p:val>
                                        </p:tav>
                                      </p:tavLst>
                                    </p:anim>
                                    <p:animEffect transition="in" filter="fade">
                                      <p:cBhvr>
                                        <p:cTn id="174" dur="500"/>
                                        <p:tgtEl>
                                          <p:spTgt spid="173"/>
                                        </p:tgtEl>
                                      </p:cBhvr>
                                    </p:animEffect>
                                  </p:childTnLst>
                                </p:cTn>
                              </p:par>
                              <p:par>
                                <p:cTn id="175" presetID="53" presetClass="entr" presetSubtype="16" fill="hold" grpId="0" nodeType="withEffect">
                                  <p:stCondLst>
                                    <p:cond delay="0"/>
                                  </p:stCondLst>
                                  <p:childTnLst>
                                    <p:set>
                                      <p:cBhvr>
                                        <p:cTn id="176" dur="1" fill="hold">
                                          <p:stCondLst>
                                            <p:cond delay="0"/>
                                          </p:stCondLst>
                                        </p:cTn>
                                        <p:tgtEl>
                                          <p:spTgt spid="182"/>
                                        </p:tgtEl>
                                        <p:attrNameLst>
                                          <p:attrName>style.visibility</p:attrName>
                                        </p:attrNameLst>
                                      </p:cBhvr>
                                      <p:to>
                                        <p:strVal val="visible"/>
                                      </p:to>
                                    </p:set>
                                    <p:anim calcmode="lin" valueType="num">
                                      <p:cBhvr>
                                        <p:cTn id="177" dur="500" fill="hold"/>
                                        <p:tgtEl>
                                          <p:spTgt spid="182"/>
                                        </p:tgtEl>
                                        <p:attrNameLst>
                                          <p:attrName>ppt_w</p:attrName>
                                        </p:attrNameLst>
                                      </p:cBhvr>
                                      <p:tavLst>
                                        <p:tav tm="0">
                                          <p:val>
                                            <p:fltVal val="0"/>
                                          </p:val>
                                        </p:tav>
                                        <p:tav tm="100000">
                                          <p:val>
                                            <p:strVal val="#ppt_w"/>
                                          </p:val>
                                        </p:tav>
                                      </p:tavLst>
                                    </p:anim>
                                    <p:anim calcmode="lin" valueType="num">
                                      <p:cBhvr>
                                        <p:cTn id="178" dur="500" fill="hold"/>
                                        <p:tgtEl>
                                          <p:spTgt spid="182"/>
                                        </p:tgtEl>
                                        <p:attrNameLst>
                                          <p:attrName>ppt_h</p:attrName>
                                        </p:attrNameLst>
                                      </p:cBhvr>
                                      <p:tavLst>
                                        <p:tav tm="0">
                                          <p:val>
                                            <p:fltVal val="0"/>
                                          </p:val>
                                        </p:tav>
                                        <p:tav tm="100000">
                                          <p:val>
                                            <p:strVal val="#ppt_h"/>
                                          </p:val>
                                        </p:tav>
                                      </p:tavLst>
                                    </p:anim>
                                    <p:animEffect transition="in" filter="fade">
                                      <p:cBhvr>
                                        <p:cTn id="179" dur="500"/>
                                        <p:tgtEl>
                                          <p:spTgt spid="182"/>
                                        </p:tgtEl>
                                      </p:cBhvr>
                                    </p:animEffect>
                                  </p:childTnLst>
                                </p:cTn>
                              </p:par>
                              <p:par>
                                <p:cTn id="180" presetID="53" presetClass="entr" presetSubtype="16" fill="hold" grpId="0" nodeType="withEffect">
                                  <p:stCondLst>
                                    <p:cond delay="0"/>
                                  </p:stCondLst>
                                  <p:childTnLst>
                                    <p:set>
                                      <p:cBhvr>
                                        <p:cTn id="181" dur="1" fill="hold">
                                          <p:stCondLst>
                                            <p:cond delay="0"/>
                                          </p:stCondLst>
                                        </p:cTn>
                                        <p:tgtEl>
                                          <p:spTgt spid="192"/>
                                        </p:tgtEl>
                                        <p:attrNameLst>
                                          <p:attrName>style.visibility</p:attrName>
                                        </p:attrNameLst>
                                      </p:cBhvr>
                                      <p:to>
                                        <p:strVal val="visible"/>
                                      </p:to>
                                    </p:set>
                                    <p:anim calcmode="lin" valueType="num">
                                      <p:cBhvr>
                                        <p:cTn id="182" dur="500" fill="hold"/>
                                        <p:tgtEl>
                                          <p:spTgt spid="192"/>
                                        </p:tgtEl>
                                        <p:attrNameLst>
                                          <p:attrName>ppt_w</p:attrName>
                                        </p:attrNameLst>
                                      </p:cBhvr>
                                      <p:tavLst>
                                        <p:tav tm="0">
                                          <p:val>
                                            <p:fltVal val="0"/>
                                          </p:val>
                                        </p:tav>
                                        <p:tav tm="100000">
                                          <p:val>
                                            <p:strVal val="#ppt_w"/>
                                          </p:val>
                                        </p:tav>
                                      </p:tavLst>
                                    </p:anim>
                                    <p:anim calcmode="lin" valueType="num">
                                      <p:cBhvr>
                                        <p:cTn id="183" dur="500" fill="hold"/>
                                        <p:tgtEl>
                                          <p:spTgt spid="192"/>
                                        </p:tgtEl>
                                        <p:attrNameLst>
                                          <p:attrName>ppt_h</p:attrName>
                                        </p:attrNameLst>
                                      </p:cBhvr>
                                      <p:tavLst>
                                        <p:tav tm="0">
                                          <p:val>
                                            <p:fltVal val="0"/>
                                          </p:val>
                                        </p:tav>
                                        <p:tav tm="100000">
                                          <p:val>
                                            <p:strVal val="#ppt_h"/>
                                          </p:val>
                                        </p:tav>
                                      </p:tavLst>
                                    </p:anim>
                                    <p:animEffect transition="in" filter="fade">
                                      <p:cBhvr>
                                        <p:cTn id="184" dur="500"/>
                                        <p:tgtEl>
                                          <p:spTgt spid="192"/>
                                        </p:tgtEl>
                                      </p:cBhvr>
                                    </p:animEffect>
                                  </p:childTnLst>
                                </p:cTn>
                              </p:par>
                              <p:par>
                                <p:cTn id="185" presetID="53" presetClass="entr" presetSubtype="16" fill="hold" grpId="0" nodeType="withEffect">
                                  <p:stCondLst>
                                    <p:cond delay="0"/>
                                  </p:stCondLst>
                                  <p:childTnLst>
                                    <p:set>
                                      <p:cBhvr>
                                        <p:cTn id="186" dur="1" fill="hold">
                                          <p:stCondLst>
                                            <p:cond delay="0"/>
                                          </p:stCondLst>
                                        </p:cTn>
                                        <p:tgtEl>
                                          <p:spTgt spid="193"/>
                                        </p:tgtEl>
                                        <p:attrNameLst>
                                          <p:attrName>style.visibility</p:attrName>
                                        </p:attrNameLst>
                                      </p:cBhvr>
                                      <p:to>
                                        <p:strVal val="visible"/>
                                      </p:to>
                                    </p:set>
                                    <p:anim calcmode="lin" valueType="num">
                                      <p:cBhvr>
                                        <p:cTn id="187" dur="500" fill="hold"/>
                                        <p:tgtEl>
                                          <p:spTgt spid="193"/>
                                        </p:tgtEl>
                                        <p:attrNameLst>
                                          <p:attrName>ppt_w</p:attrName>
                                        </p:attrNameLst>
                                      </p:cBhvr>
                                      <p:tavLst>
                                        <p:tav tm="0">
                                          <p:val>
                                            <p:fltVal val="0"/>
                                          </p:val>
                                        </p:tav>
                                        <p:tav tm="100000">
                                          <p:val>
                                            <p:strVal val="#ppt_w"/>
                                          </p:val>
                                        </p:tav>
                                      </p:tavLst>
                                    </p:anim>
                                    <p:anim calcmode="lin" valueType="num">
                                      <p:cBhvr>
                                        <p:cTn id="188" dur="500" fill="hold"/>
                                        <p:tgtEl>
                                          <p:spTgt spid="193"/>
                                        </p:tgtEl>
                                        <p:attrNameLst>
                                          <p:attrName>ppt_h</p:attrName>
                                        </p:attrNameLst>
                                      </p:cBhvr>
                                      <p:tavLst>
                                        <p:tav tm="0">
                                          <p:val>
                                            <p:fltVal val="0"/>
                                          </p:val>
                                        </p:tav>
                                        <p:tav tm="100000">
                                          <p:val>
                                            <p:strVal val="#ppt_h"/>
                                          </p:val>
                                        </p:tav>
                                      </p:tavLst>
                                    </p:anim>
                                    <p:animEffect transition="in" filter="fade">
                                      <p:cBhvr>
                                        <p:cTn id="189" dur="500"/>
                                        <p:tgtEl>
                                          <p:spTgt spid="193"/>
                                        </p:tgtEl>
                                      </p:cBhvr>
                                    </p:animEffect>
                                  </p:childTnLst>
                                </p:cTn>
                              </p:par>
                              <p:par>
                                <p:cTn id="190" presetID="53" presetClass="entr" presetSubtype="16" fill="hold" grpId="0" nodeType="withEffect">
                                  <p:stCondLst>
                                    <p:cond delay="0"/>
                                  </p:stCondLst>
                                  <p:childTnLst>
                                    <p:set>
                                      <p:cBhvr>
                                        <p:cTn id="191" dur="1" fill="hold">
                                          <p:stCondLst>
                                            <p:cond delay="0"/>
                                          </p:stCondLst>
                                        </p:cTn>
                                        <p:tgtEl>
                                          <p:spTgt spid="194"/>
                                        </p:tgtEl>
                                        <p:attrNameLst>
                                          <p:attrName>style.visibility</p:attrName>
                                        </p:attrNameLst>
                                      </p:cBhvr>
                                      <p:to>
                                        <p:strVal val="visible"/>
                                      </p:to>
                                    </p:set>
                                    <p:anim calcmode="lin" valueType="num">
                                      <p:cBhvr>
                                        <p:cTn id="192" dur="500" fill="hold"/>
                                        <p:tgtEl>
                                          <p:spTgt spid="194"/>
                                        </p:tgtEl>
                                        <p:attrNameLst>
                                          <p:attrName>ppt_w</p:attrName>
                                        </p:attrNameLst>
                                      </p:cBhvr>
                                      <p:tavLst>
                                        <p:tav tm="0">
                                          <p:val>
                                            <p:fltVal val="0"/>
                                          </p:val>
                                        </p:tav>
                                        <p:tav tm="100000">
                                          <p:val>
                                            <p:strVal val="#ppt_w"/>
                                          </p:val>
                                        </p:tav>
                                      </p:tavLst>
                                    </p:anim>
                                    <p:anim calcmode="lin" valueType="num">
                                      <p:cBhvr>
                                        <p:cTn id="193" dur="500" fill="hold"/>
                                        <p:tgtEl>
                                          <p:spTgt spid="194"/>
                                        </p:tgtEl>
                                        <p:attrNameLst>
                                          <p:attrName>ppt_h</p:attrName>
                                        </p:attrNameLst>
                                      </p:cBhvr>
                                      <p:tavLst>
                                        <p:tav tm="0">
                                          <p:val>
                                            <p:fltVal val="0"/>
                                          </p:val>
                                        </p:tav>
                                        <p:tav tm="100000">
                                          <p:val>
                                            <p:strVal val="#ppt_h"/>
                                          </p:val>
                                        </p:tav>
                                      </p:tavLst>
                                    </p:anim>
                                    <p:animEffect transition="in" filter="fade">
                                      <p:cBhvr>
                                        <p:cTn id="194" dur="500"/>
                                        <p:tgtEl>
                                          <p:spTgt spid="194"/>
                                        </p:tgtEl>
                                      </p:cBhvr>
                                    </p:animEffect>
                                  </p:childTnLst>
                                </p:cTn>
                              </p:par>
                              <p:par>
                                <p:cTn id="195" presetID="53" presetClass="entr" presetSubtype="16" fill="hold" grpId="0" nodeType="withEffect">
                                  <p:stCondLst>
                                    <p:cond delay="0"/>
                                  </p:stCondLst>
                                  <p:childTnLst>
                                    <p:set>
                                      <p:cBhvr>
                                        <p:cTn id="196" dur="1" fill="hold">
                                          <p:stCondLst>
                                            <p:cond delay="0"/>
                                          </p:stCondLst>
                                        </p:cTn>
                                        <p:tgtEl>
                                          <p:spTgt spid="195"/>
                                        </p:tgtEl>
                                        <p:attrNameLst>
                                          <p:attrName>style.visibility</p:attrName>
                                        </p:attrNameLst>
                                      </p:cBhvr>
                                      <p:to>
                                        <p:strVal val="visible"/>
                                      </p:to>
                                    </p:set>
                                    <p:anim calcmode="lin" valueType="num">
                                      <p:cBhvr>
                                        <p:cTn id="197" dur="500" fill="hold"/>
                                        <p:tgtEl>
                                          <p:spTgt spid="195"/>
                                        </p:tgtEl>
                                        <p:attrNameLst>
                                          <p:attrName>ppt_w</p:attrName>
                                        </p:attrNameLst>
                                      </p:cBhvr>
                                      <p:tavLst>
                                        <p:tav tm="0">
                                          <p:val>
                                            <p:fltVal val="0"/>
                                          </p:val>
                                        </p:tav>
                                        <p:tav tm="100000">
                                          <p:val>
                                            <p:strVal val="#ppt_w"/>
                                          </p:val>
                                        </p:tav>
                                      </p:tavLst>
                                    </p:anim>
                                    <p:anim calcmode="lin" valueType="num">
                                      <p:cBhvr>
                                        <p:cTn id="198" dur="500" fill="hold"/>
                                        <p:tgtEl>
                                          <p:spTgt spid="195"/>
                                        </p:tgtEl>
                                        <p:attrNameLst>
                                          <p:attrName>ppt_h</p:attrName>
                                        </p:attrNameLst>
                                      </p:cBhvr>
                                      <p:tavLst>
                                        <p:tav tm="0">
                                          <p:val>
                                            <p:fltVal val="0"/>
                                          </p:val>
                                        </p:tav>
                                        <p:tav tm="100000">
                                          <p:val>
                                            <p:strVal val="#ppt_h"/>
                                          </p:val>
                                        </p:tav>
                                      </p:tavLst>
                                    </p:anim>
                                    <p:animEffect transition="in" filter="fade">
                                      <p:cBhvr>
                                        <p:cTn id="199" dur="500"/>
                                        <p:tgtEl>
                                          <p:spTgt spid="195"/>
                                        </p:tgtEl>
                                      </p:cBhvr>
                                    </p:animEffect>
                                  </p:childTnLst>
                                </p:cTn>
                              </p:par>
                              <p:par>
                                <p:cTn id="200" presetID="53" presetClass="entr" presetSubtype="16" fill="hold" grpId="0" nodeType="withEffect">
                                  <p:stCondLst>
                                    <p:cond delay="0"/>
                                  </p:stCondLst>
                                  <p:childTnLst>
                                    <p:set>
                                      <p:cBhvr>
                                        <p:cTn id="201" dur="1" fill="hold">
                                          <p:stCondLst>
                                            <p:cond delay="0"/>
                                          </p:stCondLst>
                                        </p:cTn>
                                        <p:tgtEl>
                                          <p:spTgt spid="196"/>
                                        </p:tgtEl>
                                        <p:attrNameLst>
                                          <p:attrName>style.visibility</p:attrName>
                                        </p:attrNameLst>
                                      </p:cBhvr>
                                      <p:to>
                                        <p:strVal val="visible"/>
                                      </p:to>
                                    </p:set>
                                    <p:anim calcmode="lin" valueType="num">
                                      <p:cBhvr>
                                        <p:cTn id="202" dur="500" fill="hold"/>
                                        <p:tgtEl>
                                          <p:spTgt spid="196"/>
                                        </p:tgtEl>
                                        <p:attrNameLst>
                                          <p:attrName>ppt_w</p:attrName>
                                        </p:attrNameLst>
                                      </p:cBhvr>
                                      <p:tavLst>
                                        <p:tav tm="0">
                                          <p:val>
                                            <p:fltVal val="0"/>
                                          </p:val>
                                        </p:tav>
                                        <p:tav tm="100000">
                                          <p:val>
                                            <p:strVal val="#ppt_w"/>
                                          </p:val>
                                        </p:tav>
                                      </p:tavLst>
                                    </p:anim>
                                    <p:anim calcmode="lin" valueType="num">
                                      <p:cBhvr>
                                        <p:cTn id="203" dur="500" fill="hold"/>
                                        <p:tgtEl>
                                          <p:spTgt spid="196"/>
                                        </p:tgtEl>
                                        <p:attrNameLst>
                                          <p:attrName>ppt_h</p:attrName>
                                        </p:attrNameLst>
                                      </p:cBhvr>
                                      <p:tavLst>
                                        <p:tav tm="0">
                                          <p:val>
                                            <p:fltVal val="0"/>
                                          </p:val>
                                        </p:tav>
                                        <p:tav tm="100000">
                                          <p:val>
                                            <p:strVal val="#ppt_h"/>
                                          </p:val>
                                        </p:tav>
                                      </p:tavLst>
                                    </p:anim>
                                    <p:animEffect transition="in" filter="fade">
                                      <p:cBhvr>
                                        <p:cTn id="204" dur="500"/>
                                        <p:tgtEl>
                                          <p:spTgt spid="196"/>
                                        </p:tgtEl>
                                      </p:cBhvr>
                                    </p:animEffect>
                                  </p:childTnLst>
                                </p:cTn>
                              </p:par>
                              <p:par>
                                <p:cTn id="205" presetID="53" presetClass="entr" presetSubtype="16" fill="hold" grpId="0" nodeType="withEffect">
                                  <p:stCondLst>
                                    <p:cond delay="0"/>
                                  </p:stCondLst>
                                  <p:childTnLst>
                                    <p:set>
                                      <p:cBhvr>
                                        <p:cTn id="206" dur="1" fill="hold">
                                          <p:stCondLst>
                                            <p:cond delay="0"/>
                                          </p:stCondLst>
                                        </p:cTn>
                                        <p:tgtEl>
                                          <p:spTgt spid="197"/>
                                        </p:tgtEl>
                                        <p:attrNameLst>
                                          <p:attrName>style.visibility</p:attrName>
                                        </p:attrNameLst>
                                      </p:cBhvr>
                                      <p:to>
                                        <p:strVal val="visible"/>
                                      </p:to>
                                    </p:set>
                                    <p:anim calcmode="lin" valueType="num">
                                      <p:cBhvr>
                                        <p:cTn id="207" dur="500" fill="hold"/>
                                        <p:tgtEl>
                                          <p:spTgt spid="197"/>
                                        </p:tgtEl>
                                        <p:attrNameLst>
                                          <p:attrName>ppt_w</p:attrName>
                                        </p:attrNameLst>
                                      </p:cBhvr>
                                      <p:tavLst>
                                        <p:tav tm="0">
                                          <p:val>
                                            <p:fltVal val="0"/>
                                          </p:val>
                                        </p:tav>
                                        <p:tav tm="100000">
                                          <p:val>
                                            <p:strVal val="#ppt_w"/>
                                          </p:val>
                                        </p:tav>
                                      </p:tavLst>
                                    </p:anim>
                                    <p:anim calcmode="lin" valueType="num">
                                      <p:cBhvr>
                                        <p:cTn id="208" dur="500" fill="hold"/>
                                        <p:tgtEl>
                                          <p:spTgt spid="197"/>
                                        </p:tgtEl>
                                        <p:attrNameLst>
                                          <p:attrName>ppt_h</p:attrName>
                                        </p:attrNameLst>
                                      </p:cBhvr>
                                      <p:tavLst>
                                        <p:tav tm="0">
                                          <p:val>
                                            <p:fltVal val="0"/>
                                          </p:val>
                                        </p:tav>
                                        <p:tav tm="100000">
                                          <p:val>
                                            <p:strVal val="#ppt_h"/>
                                          </p:val>
                                        </p:tav>
                                      </p:tavLst>
                                    </p:anim>
                                    <p:animEffect transition="in" filter="fade">
                                      <p:cBhvr>
                                        <p:cTn id="209" dur="500"/>
                                        <p:tgtEl>
                                          <p:spTgt spid="197"/>
                                        </p:tgtEl>
                                      </p:cBhvr>
                                    </p:animEffect>
                                  </p:childTnLst>
                                </p:cTn>
                              </p:par>
                            </p:childTnLst>
                          </p:cTn>
                        </p:par>
                        <p:par>
                          <p:cTn id="210" fill="hold">
                            <p:stCondLst>
                              <p:cond delay="500"/>
                            </p:stCondLst>
                            <p:childTnLst>
                              <p:par>
                                <p:cTn id="211" presetID="22" presetClass="entr" presetSubtype="8" fill="hold" grpId="0" nodeType="afterEffect">
                                  <p:stCondLst>
                                    <p:cond delay="0"/>
                                  </p:stCondLst>
                                  <p:childTnLst>
                                    <p:set>
                                      <p:cBhvr>
                                        <p:cTn id="212" dur="1" fill="hold">
                                          <p:stCondLst>
                                            <p:cond delay="0"/>
                                          </p:stCondLst>
                                        </p:cTn>
                                        <p:tgtEl>
                                          <p:spTgt spid="177"/>
                                        </p:tgtEl>
                                        <p:attrNameLst>
                                          <p:attrName>style.visibility</p:attrName>
                                        </p:attrNameLst>
                                      </p:cBhvr>
                                      <p:to>
                                        <p:strVal val="visible"/>
                                      </p:to>
                                    </p:set>
                                    <p:animEffect transition="in" filter="wipe(left)">
                                      <p:cBhvr>
                                        <p:cTn id="213" dur="500"/>
                                        <p:tgtEl>
                                          <p:spTgt spid="177"/>
                                        </p:tgtEl>
                                      </p:cBhvr>
                                    </p:animEffect>
                                  </p:childTnLst>
                                </p:cTn>
                              </p:par>
                            </p:childTnLst>
                          </p:cTn>
                        </p:par>
                        <p:par>
                          <p:cTn id="214" fill="hold">
                            <p:stCondLst>
                              <p:cond delay="1000"/>
                            </p:stCondLst>
                            <p:childTnLst>
                              <p:par>
                                <p:cTn id="215" presetID="53" presetClass="entr" presetSubtype="16" fill="hold" grpId="0" nodeType="afterEffect">
                                  <p:stCondLst>
                                    <p:cond delay="0"/>
                                  </p:stCondLst>
                                  <p:childTnLst>
                                    <p:set>
                                      <p:cBhvr>
                                        <p:cTn id="216" dur="1" fill="hold">
                                          <p:stCondLst>
                                            <p:cond delay="0"/>
                                          </p:stCondLst>
                                        </p:cTn>
                                        <p:tgtEl>
                                          <p:spTgt spid="211"/>
                                        </p:tgtEl>
                                        <p:attrNameLst>
                                          <p:attrName>style.visibility</p:attrName>
                                        </p:attrNameLst>
                                      </p:cBhvr>
                                      <p:to>
                                        <p:strVal val="visible"/>
                                      </p:to>
                                    </p:set>
                                    <p:anim calcmode="lin" valueType="num">
                                      <p:cBhvr>
                                        <p:cTn id="217" dur="500" fill="hold"/>
                                        <p:tgtEl>
                                          <p:spTgt spid="211"/>
                                        </p:tgtEl>
                                        <p:attrNameLst>
                                          <p:attrName>ppt_w</p:attrName>
                                        </p:attrNameLst>
                                      </p:cBhvr>
                                      <p:tavLst>
                                        <p:tav tm="0">
                                          <p:val>
                                            <p:fltVal val="0"/>
                                          </p:val>
                                        </p:tav>
                                        <p:tav tm="100000">
                                          <p:val>
                                            <p:strVal val="#ppt_w"/>
                                          </p:val>
                                        </p:tav>
                                      </p:tavLst>
                                    </p:anim>
                                    <p:anim calcmode="lin" valueType="num">
                                      <p:cBhvr>
                                        <p:cTn id="218" dur="500" fill="hold"/>
                                        <p:tgtEl>
                                          <p:spTgt spid="211"/>
                                        </p:tgtEl>
                                        <p:attrNameLst>
                                          <p:attrName>ppt_h</p:attrName>
                                        </p:attrNameLst>
                                      </p:cBhvr>
                                      <p:tavLst>
                                        <p:tav tm="0">
                                          <p:val>
                                            <p:fltVal val="0"/>
                                          </p:val>
                                        </p:tav>
                                        <p:tav tm="100000">
                                          <p:val>
                                            <p:strVal val="#ppt_h"/>
                                          </p:val>
                                        </p:tav>
                                      </p:tavLst>
                                    </p:anim>
                                    <p:animEffect transition="in" filter="fade">
                                      <p:cBhvr>
                                        <p:cTn id="219" dur="500"/>
                                        <p:tgtEl>
                                          <p:spTgt spid="211"/>
                                        </p:tgtEl>
                                      </p:cBhvr>
                                    </p:animEffect>
                                  </p:childTnLst>
                                </p:cTn>
                              </p:par>
                            </p:childTnLst>
                          </p:cTn>
                        </p:par>
                        <p:par>
                          <p:cTn id="220" fill="hold">
                            <p:stCondLst>
                              <p:cond delay="1500"/>
                            </p:stCondLst>
                            <p:childTnLst>
                              <p:par>
                                <p:cTn id="221" presetID="22" presetClass="entr" presetSubtype="8" fill="hold" grpId="0" nodeType="afterEffect">
                                  <p:stCondLst>
                                    <p:cond delay="0"/>
                                  </p:stCondLst>
                                  <p:childTnLst>
                                    <p:set>
                                      <p:cBhvr>
                                        <p:cTn id="222" dur="1" fill="hold">
                                          <p:stCondLst>
                                            <p:cond delay="0"/>
                                          </p:stCondLst>
                                        </p:cTn>
                                        <p:tgtEl>
                                          <p:spTgt spid="206"/>
                                        </p:tgtEl>
                                        <p:attrNameLst>
                                          <p:attrName>style.visibility</p:attrName>
                                        </p:attrNameLst>
                                      </p:cBhvr>
                                      <p:to>
                                        <p:strVal val="visible"/>
                                      </p:to>
                                    </p:set>
                                    <p:animEffect transition="in" filter="wipe(left)">
                                      <p:cBhvr>
                                        <p:cTn id="223" dur="500"/>
                                        <p:tgtEl>
                                          <p:spTgt spid="206"/>
                                        </p:tgtEl>
                                      </p:cBhvr>
                                    </p:animEffect>
                                  </p:childTnLst>
                                </p:cTn>
                              </p:par>
                            </p:childTnLst>
                          </p:cTn>
                        </p:par>
                        <p:par>
                          <p:cTn id="224" fill="hold">
                            <p:stCondLst>
                              <p:cond delay="2000"/>
                            </p:stCondLst>
                            <p:childTnLst>
                              <p:par>
                                <p:cTn id="225" presetID="53" presetClass="entr" presetSubtype="16" fill="hold" nodeType="afterEffect">
                                  <p:stCondLst>
                                    <p:cond delay="0"/>
                                  </p:stCondLst>
                                  <p:childTnLst>
                                    <p:set>
                                      <p:cBhvr>
                                        <p:cTn id="226" dur="1" fill="hold">
                                          <p:stCondLst>
                                            <p:cond delay="0"/>
                                          </p:stCondLst>
                                        </p:cTn>
                                        <p:tgtEl>
                                          <p:spTgt spid="221"/>
                                        </p:tgtEl>
                                        <p:attrNameLst>
                                          <p:attrName>style.visibility</p:attrName>
                                        </p:attrNameLst>
                                      </p:cBhvr>
                                      <p:to>
                                        <p:strVal val="visible"/>
                                      </p:to>
                                    </p:set>
                                    <p:anim calcmode="lin" valueType="num">
                                      <p:cBhvr>
                                        <p:cTn id="227" dur="500" fill="hold"/>
                                        <p:tgtEl>
                                          <p:spTgt spid="221"/>
                                        </p:tgtEl>
                                        <p:attrNameLst>
                                          <p:attrName>ppt_w</p:attrName>
                                        </p:attrNameLst>
                                      </p:cBhvr>
                                      <p:tavLst>
                                        <p:tav tm="0">
                                          <p:val>
                                            <p:fltVal val="0"/>
                                          </p:val>
                                        </p:tav>
                                        <p:tav tm="100000">
                                          <p:val>
                                            <p:strVal val="#ppt_w"/>
                                          </p:val>
                                        </p:tav>
                                      </p:tavLst>
                                    </p:anim>
                                    <p:anim calcmode="lin" valueType="num">
                                      <p:cBhvr>
                                        <p:cTn id="228" dur="500" fill="hold"/>
                                        <p:tgtEl>
                                          <p:spTgt spid="221"/>
                                        </p:tgtEl>
                                        <p:attrNameLst>
                                          <p:attrName>ppt_h</p:attrName>
                                        </p:attrNameLst>
                                      </p:cBhvr>
                                      <p:tavLst>
                                        <p:tav tm="0">
                                          <p:val>
                                            <p:fltVal val="0"/>
                                          </p:val>
                                        </p:tav>
                                        <p:tav tm="100000">
                                          <p:val>
                                            <p:strVal val="#ppt_h"/>
                                          </p:val>
                                        </p:tav>
                                      </p:tavLst>
                                    </p:anim>
                                    <p:animEffect transition="in" filter="fade">
                                      <p:cBhvr>
                                        <p:cTn id="229" dur="500"/>
                                        <p:tgtEl>
                                          <p:spTgt spid="221"/>
                                        </p:tgtEl>
                                      </p:cBhvr>
                                    </p:animEffect>
                                  </p:childTnLst>
                                </p:cTn>
                              </p:par>
                            </p:childTnLst>
                          </p:cTn>
                        </p:par>
                        <p:par>
                          <p:cTn id="230" fill="hold">
                            <p:stCondLst>
                              <p:cond delay="2500"/>
                            </p:stCondLst>
                            <p:childTnLst>
                              <p:par>
                                <p:cTn id="231" presetID="10" presetClass="entr" presetSubtype="0" fill="hold" nodeType="afterEffect">
                                  <p:stCondLst>
                                    <p:cond delay="0"/>
                                  </p:stCondLst>
                                  <p:childTnLst>
                                    <p:set>
                                      <p:cBhvr>
                                        <p:cTn id="232" dur="1" fill="hold">
                                          <p:stCondLst>
                                            <p:cond delay="0"/>
                                          </p:stCondLst>
                                        </p:cTn>
                                        <p:tgtEl>
                                          <p:spTgt spid="178"/>
                                        </p:tgtEl>
                                        <p:attrNameLst>
                                          <p:attrName>style.visibility</p:attrName>
                                        </p:attrNameLst>
                                      </p:cBhvr>
                                      <p:to>
                                        <p:strVal val="visible"/>
                                      </p:to>
                                    </p:set>
                                    <p:animEffect transition="in" filter="fade">
                                      <p:cBhvr>
                                        <p:cTn id="233" dur="500"/>
                                        <p:tgtEl>
                                          <p:spTgt spid="178"/>
                                        </p:tgtEl>
                                      </p:cBhvr>
                                    </p:animEffect>
                                  </p:childTnLst>
                                </p:cTn>
                              </p:par>
                              <p:par>
                                <p:cTn id="234" presetID="10" presetClass="entr" presetSubtype="0" fill="hold" nodeType="withEffect">
                                  <p:stCondLst>
                                    <p:cond delay="0"/>
                                  </p:stCondLst>
                                  <p:childTnLst>
                                    <p:set>
                                      <p:cBhvr>
                                        <p:cTn id="235" dur="1" fill="hold">
                                          <p:stCondLst>
                                            <p:cond delay="0"/>
                                          </p:stCondLst>
                                        </p:cTn>
                                        <p:tgtEl>
                                          <p:spTgt spid="184"/>
                                        </p:tgtEl>
                                        <p:attrNameLst>
                                          <p:attrName>style.visibility</p:attrName>
                                        </p:attrNameLst>
                                      </p:cBhvr>
                                      <p:to>
                                        <p:strVal val="visible"/>
                                      </p:to>
                                    </p:set>
                                    <p:animEffect transition="in" filter="fade">
                                      <p:cBhvr>
                                        <p:cTn id="236" dur="500"/>
                                        <p:tgtEl>
                                          <p:spTgt spid="184"/>
                                        </p:tgtEl>
                                      </p:cBhvr>
                                    </p:animEffect>
                                  </p:childTnLst>
                                </p:cTn>
                              </p:par>
                              <p:par>
                                <p:cTn id="237" presetID="10" presetClass="entr" presetSubtype="0" fill="hold" nodeType="withEffect">
                                  <p:stCondLst>
                                    <p:cond delay="0"/>
                                  </p:stCondLst>
                                  <p:childTnLst>
                                    <p:set>
                                      <p:cBhvr>
                                        <p:cTn id="238" dur="1" fill="hold">
                                          <p:stCondLst>
                                            <p:cond delay="0"/>
                                          </p:stCondLst>
                                        </p:cTn>
                                        <p:tgtEl>
                                          <p:spTgt spid="188"/>
                                        </p:tgtEl>
                                        <p:attrNameLst>
                                          <p:attrName>style.visibility</p:attrName>
                                        </p:attrNameLst>
                                      </p:cBhvr>
                                      <p:to>
                                        <p:strVal val="visible"/>
                                      </p:to>
                                    </p:set>
                                    <p:animEffect transition="in" filter="fade">
                                      <p:cBhvr>
                                        <p:cTn id="239" dur="500"/>
                                        <p:tgtEl>
                                          <p:spTgt spid="1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7" grpId="0" animBg="1"/>
      <p:bldP spid="140" grpId="0" animBg="1"/>
      <p:bldP spid="141" grpId="0" animBg="1"/>
      <p:bldP spid="142" grpId="0" animBg="1"/>
      <p:bldP spid="143" grpId="0" animBg="1"/>
      <p:bldP spid="144" grpId="0" animBg="1"/>
      <p:bldP spid="145" grpId="0" animBg="1"/>
      <p:bldP spid="146" grpId="0" animBg="1"/>
      <p:bldP spid="147" grpId="0" animBg="1"/>
      <p:bldP spid="148" grpId="0" animBg="1"/>
      <p:bldP spid="149" grpId="0" animBg="1"/>
      <p:bldP spid="150" grpId="0" animBg="1"/>
      <p:bldP spid="151" grpId="0" animBg="1"/>
      <p:bldP spid="152" grpId="0" animBg="1"/>
      <p:bldP spid="153" grpId="0" animBg="1"/>
      <p:bldP spid="154" grpId="0" animBg="1"/>
      <p:bldP spid="155" grpId="0" animBg="1"/>
      <p:bldP spid="156" grpId="0" animBg="1"/>
      <p:bldP spid="157" grpId="0" animBg="1"/>
      <p:bldP spid="158" grpId="0" animBg="1"/>
      <p:bldP spid="159" grpId="0" animBg="1"/>
      <p:bldP spid="160" grpId="0" animBg="1"/>
      <p:bldP spid="161" grpId="0" animBg="1"/>
      <p:bldP spid="162" grpId="0" animBg="1"/>
      <p:bldP spid="163" grpId="0" animBg="1"/>
      <p:bldP spid="164" grpId="0" animBg="1"/>
      <p:bldP spid="165" grpId="0" animBg="1"/>
      <p:bldP spid="166" grpId="0" animBg="1"/>
      <p:bldP spid="167" grpId="0" animBg="1"/>
      <p:bldP spid="168" grpId="0" animBg="1"/>
      <p:bldP spid="169" grpId="0" animBg="1"/>
      <p:bldP spid="170" grpId="0" animBg="1"/>
      <p:bldP spid="171" grpId="0" animBg="1"/>
      <p:bldP spid="172" grpId="0" animBg="1"/>
      <p:bldP spid="173" grpId="0" animBg="1"/>
      <p:bldP spid="182" grpId="0"/>
      <p:bldP spid="192" grpId="0" animBg="1"/>
      <p:bldP spid="193" grpId="0" animBg="1"/>
      <p:bldP spid="194" grpId="0" animBg="1"/>
      <p:bldP spid="195" grpId="0" animBg="1"/>
      <p:bldP spid="196" grpId="0" animBg="1"/>
      <p:bldP spid="197" grpId="0" animBg="1"/>
      <p:bldP spid="206" grpId="0" animBg="1"/>
      <p:bldP spid="211"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6F2ED2C-4AEB-4FDA-90C9-FAD2E323992B}"/>
              </a:ext>
            </a:extLst>
          </p:cNvPr>
          <p:cNvSpPr>
            <a:spLocks noGrp="1"/>
          </p:cNvSpPr>
          <p:nvPr>
            <p:ph type="title"/>
          </p:nvPr>
        </p:nvSpPr>
        <p:spPr/>
        <p:txBody>
          <a:bodyPr>
            <a:normAutofit/>
          </a:bodyPr>
          <a:lstStyle/>
          <a:p>
            <a:r>
              <a:rPr lang="id-ID" sz="6600" dirty="0">
                <a:solidFill>
                  <a:srgbClr val="0A0A0A"/>
                </a:solidFill>
              </a:rPr>
              <a:t>TARGETED CUSTOMERS</a:t>
            </a:r>
            <a:endParaRPr lang="en-US" sz="6600" dirty="0"/>
          </a:p>
        </p:txBody>
      </p:sp>
      <p:sp>
        <p:nvSpPr>
          <p:cNvPr id="2" name="Slide Number Placeholder 1"/>
          <p:cNvSpPr>
            <a:spLocks noGrp="1"/>
          </p:cNvSpPr>
          <p:nvPr>
            <p:ph type="sldNum" sz="quarter" idx="4294967295"/>
          </p:nvPr>
        </p:nvSpPr>
        <p:spPr>
          <a:xfrm>
            <a:off x="23285450" y="268288"/>
            <a:ext cx="1101725" cy="730250"/>
          </a:xfrm>
        </p:spPr>
        <p:txBody>
          <a:bodyPr/>
          <a:lstStyle/>
          <a:p>
            <a:pPr defTabSz="1828983"/>
            <a:fld id="{7A5DDAD3-E743-4B29-A948-63E93E36D1BF}" type="slidenum">
              <a:rPr lang="id-ID">
                <a:solidFill>
                  <a:srgbClr val="FFFFFF"/>
                </a:solidFill>
                <a:latin typeface="Calibri"/>
              </a:rPr>
              <a:pPr defTabSz="1828983"/>
              <a:t>52</a:t>
            </a:fld>
            <a:endParaRPr lang="id-ID" dirty="0">
              <a:solidFill>
                <a:srgbClr val="FFFFFF"/>
              </a:solidFill>
              <a:latin typeface="Calibri"/>
            </a:endParaRPr>
          </a:p>
        </p:txBody>
      </p:sp>
      <p:sp>
        <p:nvSpPr>
          <p:cNvPr id="9" name="Freeform 6"/>
          <p:cNvSpPr>
            <a:spLocks/>
          </p:cNvSpPr>
          <p:nvPr/>
        </p:nvSpPr>
        <p:spPr bwMode="auto">
          <a:xfrm flipH="1">
            <a:off x="9579393" y="9440571"/>
            <a:ext cx="2604081" cy="2213760"/>
          </a:xfrm>
          <a:custGeom>
            <a:avLst/>
            <a:gdLst>
              <a:gd name="T0" fmla="*/ 79 w 137"/>
              <a:gd name="T1" fmla="*/ 0 h 116"/>
              <a:gd name="T2" fmla="*/ 94 w 137"/>
              <a:gd name="T3" fmla="*/ 15 h 116"/>
              <a:gd name="T4" fmla="*/ 109 w 137"/>
              <a:gd name="T5" fmla="*/ 8 h 116"/>
              <a:gd name="T6" fmla="*/ 131 w 137"/>
              <a:gd name="T7" fmla="*/ 30 h 116"/>
              <a:gd name="T8" fmla="*/ 125 w 137"/>
              <a:gd name="T9" fmla="*/ 46 h 116"/>
              <a:gd name="T10" fmla="*/ 137 w 137"/>
              <a:gd name="T11" fmla="*/ 59 h 116"/>
              <a:gd name="T12" fmla="*/ 0 w 137"/>
              <a:gd name="T13" fmla="*/ 116 h 116"/>
              <a:gd name="T14" fmla="*/ 0 w 137"/>
              <a:gd name="T15" fmla="*/ 33 h 116"/>
              <a:gd name="T16" fmla="*/ 79 w 137"/>
              <a:gd name="T17"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7" h="116">
                <a:moveTo>
                  <a:pt x="79" y="0"/>
                </a:moveTo>
                <a:cubicBezTo>
                  <a:pt x="94" y="15"/>
                  <a:pt x="94" y="15"/>
                  <a:pt x="94" y="15"/>
                </a:cubicBezTo>
                <a:cubicBezTo>
                  <a:pt x="98" y="11"/>
                  <a:pt x="103" y="8"/>
                  <a:pt x="109" y="8"/>
                </a:cubicBezTo>
                <a:cubicBezTo>
                  <a:pt x="121" y="8"/>
                  <a:pt x="131" y="18"/>
                  <a:pt x="131" y="30"/>
                </a:cubicBezTo>
                <a:cubicBezTo>
                  <a:pt x="131" y="36"/>
                  <a:pt x="129" y="42"/>
                  <a:pt x="125" y="46"/>
                </a:cubicBezTo>
                <a:cubicBezTo>
                  <a:pt x="137" y="59"/>
                  <a:pt x="137" y="59"/>
                  <a:pt x="137" y="59"/>
                </a:cubicBezTo>
                <a:cubicBezTo>
                  <a:pt x="102" y="94"/>
                  <a:pt x="53" y="116"/>
                  <a:pt x="0" y="116"/>
                </a:cubicBezTo>
                <a:cubicBezTo>
                  <a:pt x="0" y="33"/>
                  <a:pt x="0" y="33"/>
                  <a:pt x="0" y="33"/>
                </a:cubicBezTo>
                <a:cubicBezTo>
                  <a:pt x="30" y="33"/>
                  <a:pt x="58" y="20"/>
                  <a:pt x="79" y="0"/>
                </a:cubicBez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0" name="Freeform 7"/>
          <p:cNvSpPr>
            <a:spLocks/>
          </p:cNvSpPr>
          <p:nvPr/>
        </p:nvSpPr>
        <p:spPr bwMode="auto">
          <a:xfrm flipH="1">
            <a:off x="11729070" y="9460962"/>
            <a:ext cx="3061396" cy="2193372"/>
          </a:xfrm>
          <a:custGeom>
            <a:avLst/>
            <a:gdLst>
              <a:gd name="T0" fmla="*/ 0 w 161"/>
              <a:gd name="T1" fmla="*/ 59 h 115"/>
              <a:gd name="T2" fmla="*/ 59 w 161"/>
              <a:gd name="T3" fmla="*/ 0 h 115"/>
              <a:gd name="T4" fmla="*/ 137 w 161"/>
              <a:gd name="T5" fmla="*/ 32 h 115"/>
              <a:gd name="T6" fmla="*/ 137 w 161"/>
              <a:gd name="T7" fmla="*/ 51 h 115"/>
              <a:gd name="T8" fmla="*/ 139 w 161"/>
              <a:gd name="T9" fmla="*/ 51 h 115"/>
              <a:gd name="T10" fmla="*/ 161 w 161"/>
              <a:gd name="T11" fmla="*/ 73 h 115"/>
              <a:gd name="T12" fmla="*/ 139 w 161"/>
              <a:gd name="T13" fmla="*/ 95 h 115"/>
              <a:gd name="T14" fmla="*/ 137 w 161"/>
              <a:gd name="T15" fmla="*/ 95 h 115"/>
              <a:gd name="T16" fmla="*/ 137 w 161"/>
              <a:gd name="T17" fmla="*/ 115 h 115"/>
              <a:gd name="T18" fmla="*/ 0 w 161"/>
              <a:gd name="T19" fmla="*/ 5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1" h="115">
                <a:moveTo>
                  <a:pt x="0" y="59"/>
                </a:moveTo>
                <a:cubicBezTo>
                  <a:pt x="59" y="0"/>
                  <a:pt x="59" y="0"/>
                  <a:pt x="59" y="0"/>
                </a:cubicBezTo>
                <a:cubicBezTo>
                  <a:pt x="79" y="20"/>
                  <a:pt x="106" y="32"/>
                  <a:pt x="137" y="32"/>
                </a:cubicBezTo>
                <a:cubicBezTo>
                  <a:pt x="137" y="51"/>
                  <a:pt x="137" y="51"/>
                  <a:pt x="137" y="51"/>
                </a:cubicBezTo>
                <a:cubicBezTo>
                  <a:pt x="137" y="51"/>
                  <a:pt x="138" y="51"/>
                  <a:pt x="139" y="51"/>
                </a:cubicBezTo>
                <a:cubicBezTo>
                  <a:pt x="151" y="51"/>
                  <a:pt x="161" y="61"/>
                  <a:pt x="161" y="73"/>
                </a:cubicBezTo>
                <a:cubicBezTo>
                  <a:pt x="161" y="85"/>
                  <a:pt x="151" y="95"/>
                  <a:pt x="139" y="95"/>
                </a:cubicBezTo>
                <a:cubicBezTo>
                  <a:pt x="138" y="95"/>
                  <a:pt x="137" y="95"/>
                  <a:pt x="137" y="95"/>
                </a:cubicBezTo>
                <a:cubicBezTo>
                  <a:pt x="137" y="115"/>
                  <a:pt x="137" y="115"/>
                  <a:pt x="137" y="115"/>
                </a:cubicBezTo>
                <a:cubicBezTo>
                  <a:pt x="83" y="115"/>
                  <a:pt x="35" y="93"/>
                  <a:pt x="0" y="59"/>
                </a:cubicBezTo>
                <a:close/>
              </a:path>
            </a:pathLst>
          </a:custGeom>
          <a:solidFill>
            <a:schemeClr val="accent1">
              <a:lumMod val="60000"/>
              <a:lumOff val="4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1" name="Freeform 8"/>
          <p:cNvSpPr>
            <a:spLocks/>
          </p:cNvSpPr>
          <p:nvPr/>
        </p:nvSpPr>
        <p:spPr bwMode="auto">
          <a:xfrm flipH="1">
            <a:off x="13669025" y="7931719"/>
            <a:ext cx="2225412" cy="2653601"/>
          </a:xfrm>
          <a:custGeom>
            <a:avLst/>
            <a:gdLst>
              <a:gd name="T0" fmla="*/ 83 w 117"/>
              <a:gd name="T1" fmla="*/ 0 h 139"/>
              <a:gd name="T2" fmla="*/ 117 w 117"/>
              <a:gd name="T3" fmla="*/ 80 h 139"/>
              <a:gd name="T4" fmla="*/ 101 w 117"/>
              <a:gd name="T5" fmla="*/ 96 h 139"/>
              <a:gd name="T6" fmla="*/ 112 w 117"/>
              <a:gd name="T7" fmla="*/ 114 h 139"/>
              <a:gd name="T8" fmla="*/ 90 w 117"/>
              <a:gd name="T9" fmla="*/ 136 h 139"/>
              <a:gd name="T10" fmla="*/ 71 w 117"/>
              <a:gd name="T11" fmla="*/ 126 h 139"/>
              <a:gd name="T12" fmla="*/ 58 w 117"/>
              <a:gd name="T13" fmla="*/ 139 h 139"/>
              <a:gd name="T14" fmla="*/ 0 w 117"/>
              <a:gd name="T15" fmla="*/ 0 h 139"/>
              <a:gd name="T16" fmla="*/ 83 w 117"/>
              <a:gd name="T17" fmla="*/ 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139">
                <a:moveTo>
                  <a:pt x="83" y="0"/>
                </a:moveTo>
                <a:cubicBezTo>
                  <a:pt x="83" y="31"/>
                  <a:pt x="96" y="60"/>
                  <a:pt x="117" y="80"/>
                </a:cubicBezTo>
                <a:cubicBezTo>
                  <a:pt x="101" y="96"/>
                  <a:pt x="101" y="96"/>
                  <a:pt x="101" y="96"/>
                </a:cubicBezTo>
                <a:cubicBezTo>
                  <a:pt x="108" y="99"/>
                  <a:pt x="112" y="106"/>
                  <a:pt x="112" y="114"/>
                </a:cubicBezTo>
                <a:cubicBezTo>
                  <a:pt x="112" y="126"/>
                  <a:pt x="102" y="136"/>
                  <a:pt x="90" y="136"/>
                </a:cubicBezTo>
                <a:cubicBezTo>
                  <a:pt x="82" y="136"/>
                  <a:pt x="75" y="132"/>
                  <a:pt x="71" y="126"/>
                </a:cubicBezTo>
                <a:cubicBezTo>
                  <a:pt x="58" y="139"/>
                  <a:pt x="58" y="139"/>
                  <a:pt x="58" y="139"/>
                </a:cubicBezTo>
                <a:cubicBezTo>
                  <a:pt x="22" y="103"/>
                  <a:pt x="0" y="54"/>
                  <a:pt x="0" y="0"/>
                </a:cubicBezTo>
                <a:lnTo>
                  <a:pt x="83" y="0"/>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4" name="Freeform 11"/>
          <p:cNvSpPr>
            <a:spLocks/>
          </p:cNvSpPr>
          <p:nvPr/>
        </p:nvSpPr>
        <p:spPr bwMode="auto">
          <a:xfrm>
            <a:off x="13698072" y="5312476"/>
            <a:ext cx="2205021" cy="3090528"/>
          </a:xfrm>
          <a:custGeom>
            <a:avLst/>
            <a:gdLst>
              <a:gd name="T0" fmla="*/ 116 w 116"/>
              <a:gd name="T1" fmla="*/ 138 h 162"/>
              <a:gd name="T2" fmla="*/ 59 w 116"/>
              <a:gd name="T3" fmla="*/ 0 h 162"/>
              <a:gd name="T4" fmla="*/ 0 w 116"/>
              <a:gd name="T5" fmla="*/ 59 h 162"/>
              <a:gd name="T6" fmla="*/ 33 w 116"/>
              <a:gd name="T7" fmla="*/ 138 h 162"/>
              <a:gd name="T8" fmla="*/ 53 w 116"/>
              <a:gd name="T9" fmla="*/ 138 h 162"/>
              <a:gd name="T10" fmla="*/ 53 w 116"/>
              <a:gd name="T11" fmla="*/ 141 h 162"/>
              <a:gd name="T12" fmla="*/ 74 w 116"/>
              <a:gd name="T13" fmla="*/ 162 h 162"/>
              <a:gd name="T14" fmla="*/ 96 w 116"/>
              <a:gd name="T15" fmla="*/ 141 h 162"/>
              <a:gd name="T16" fmla="*/ 96 w 116"/>
              <a:gd name="T17" fmla="*/ 138 h 162"/>
              <a:gd name="T18" fmla="*/ 116 w 116"/>
              <a:gd name="T19" fmla="*/ 138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162">
                <a:moveTo>
                  <a:pt x="116" y="138"/>
                </a:moveTo>
                <a:cubicBezTo>
                  <a:pt x="116" y="84"/>
                  <a:pt x="94" y="36"/>
                  <a:pt x="59" y="0"/>
                </a:cubicBezTo>
                <a:cubicBezTo>
                  <a:pt x="0" y="59"/>
                  <a:pt x="0" y="59"/>
                  <a:pt x="0" y="59"/>
                </a:cubicBezTo>
                <a:cubicBezTo>
                  <a:pt x="20" y="79"/>
                  <a:pt x="33" y="107"/>
                  <a:pt x="33" y="138"/>
                </a:cubicBezTo>
                <a:cubicBezTo>
                  <a:pt x="53" y="138"/>
                  <a:pt x="53" y="138"/>
                  <a:pt x="53" y="138"/>
                </a:cubicBezTo>
                <a:cubicBezTo>
                  <a:pt x="53" y="139"/>
                  <a:pt x="53" y="140"/>
                  <a:pt x="53" y="141"/>
                </a:cubicBezTo>
                <a:cubicBezTo>
                  <a:pt x="53" y="153"/>
                  <a:pt x="62" y="162"/>
                  <a:pt x="74" y="162"/>
                </a:cubicBezTo>
                <a:cubicBezTo>
                  <a:pt x="87" y="162"/>
                  <a:pt x="96" y="153"/>
                  <a:pt x="96" y="141"/>
                </a:cubicBezTo>
                <a:cubicBezTo>
                  <a:pt x="96" y="140"/>
                  <a:pt x="96" y="139"/>
                  <a:pt x="96" y="138"/>
                </a:cubicBezTo>
                <a:lnTo>
                  <a:pt x="116" y="138"/>
                </a:lnTo>
                <a:close/>
              </a:path>
            </a:pathLst>
          </a:custGeom>
          <a:solidFill>
            <a:schemeClr val="bg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5" name="Freeform 12"/>
          <p:cNvSpPr>
            <a:spLocks/>
          </p:cNvSpPr>
          <p:nvPr/>
        </p:nvSpPr>
        <p:spPr bwMode="auto">
          <a:xfrm>
            <a:off x="12195043" y="4223071"/>
            <a:ext cx="2624472" cy="2213760"/>
          </a:xfrm>
          <a:custGeom>
            <a:avLst/>
            <a:gdLst>
              <a:gd name="T0" fmla="*/ 122 w 138"/>
              <a:gd name="T1" fmla="*/ 73 h 116"/>
              <a:gd name="T2" fmla="*/ 138 w 138"/>
              <a:gd name="T3" fmla="*/ 57 h 116"/>
              <a:gd name="T4" fmla="*/ 0 w 138"/>
              <a:gd name="T5" fmla="*/ 0 h 116"/>
              <a:gd name="T6" fmla="*/ 0 w 138"/>
              <a:gd name="T7" fmla="*/ 83 h 116"/>
              <a:gd name="T8" fmla="*/ 79 w 138"/>
              <a:gd name="T9" fmla="*/ 116 h 116"/>
              <a:gd name="T10" fmla="*/ 92 w 138"/>
              <a:gd name="T11" fmla="*/ 103 h 116"/>
              <a:gd name="T12" fmla="*/ 110 w 138"/>
              <a:gd name="T13" fmla="*/ 112 h 116"/>
              <a:gd name="T14" fmla="*/ 132 w 138"/>
              <a:gd name="T15" fmla="*/ 90 h 116"/>
              <a:gd name="T16" fmla="*/ 122 w 138"/>
              <a:gd name="T17" fmla="*/ 73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16">
                <a:moveTo>
                  <a:pt x="122" y="73"/>
                </a:moveTo>
                <a:cubicBezTo>
                  <a:pt x="138" y="57"/>
                  <a:pt x="138" y="57"/>
                  <a:pt x="138" y="57"/>
                </a:cubicBezTo>
                <a:cubicBezTo>
                  <a:pt x="103" y="22"/>
                  <a:pt x="54" y="0"/>
                  <a:pt x="0" y="0"/>
                </a:cubicBezTo>
                <a:cubicBezTo>
                  <a:pt x="0" y="83"/>
                  <a:pt x="0" y="83"/>
                  <a:pt x="0" y="83"/>
                </a:cubicBezTo>
                <a:cubicBezTo>
                  <a:pt x="31" y="83"/>
                  <a:pt x="59" y="96"/>
                  <a:pt x="79" y="116"/>
                </a:cubicBezTo>
                <a:cubicBezTo>
                  <a:pt x="92" y="103"/>
                  <a:pt x="92" y="103"/>
                  <a:pt x="92" y="103"/>
                </a:cubicBezTo>
                <a:cubicBezTo>
                  <a:pt x="96" y="109"/>
                  <a:pt x="102" y="112"/>
                  <a:pt x="110" y="112"/>
                </a:cubicBezTo>
                <a:cubicBezTo>
                  <a:pt x="122" y="112"/>
                  <a:pt x="132" y="103"/>
                  <a:pt x="132" y="90"/>
                </a:cubicBezTo>
                <a:cubicBezTo>
                  <a:pt x="132" y="83"/>
                  <a:pt x="128" y="77"/>
                  <a:pt x="122" y="73"/>
                </a:cubicBez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nvGrpSpPr>
          <p:cNvPr id="4" name="Group 3"/>
          <p:cNvGrpSpPr/>
          <p:nvPr/>
        </p:nvGrpSpPr>
        <p:grpSpPr>
          <a:xfrm>
            <a:off x="9550184" y="4223072"/>
            <a:ext cx="3102177" cy="2234153"/>
            <a:chOff x="2706688" y="1609725"/>
            <a:chExt cx="1690687" cy="1217613"/>
          </a:xfrm>
        </p:grpSpPr>
        <p:sp>
          <p:nvSpPr>
            <p:cNvPr id="12" name="Freeform 9"/>
            <p:cNvSpPr>
              <a:spLocks/>
            </p:cNvSpPr>
            <p:nvPr/>
          </p:nvSpPr>
          <p:spPr bwMode="auto">
            <a:xfrm>
              <a:off x="2706688" y="1609725"/>
              <a:ext cx="1441450" cy="1217613"/>
            </a:xfrm>
            <a:custGeom>
              <a:avLst/>
              <a:gdLst>
                <a:gd name="T0" fmla="*/ 139 w 139"/>
                <a:gd name="T1" fmla="*/ 83 h 117"/>
                <a:gd name="T2" fmla="*/ 139 w 139"/>
                <a:gd name="T3" fmla="*/ 0 h 117"/>
                <a:gd name="T4" fmla="*/ 0 w 139"/>
                <a:gd name="T5" fmla="*/ 59 h 117"/>
                <a:gd name="T6" fmla="*/ 59 w 139"/>
                <a:gd name="T7" fmla="*/ 117 h 117"/>
                <a:gd name="T8" fmla="*/ 139 w 139"/>
                <a:gd name="T9" fmla="*/ 83 h 117"/>
              </a:gdLst>
              <a:ahLst/>
              <a:cxnLst>
                <a:cxn ang="0">
                  <a:pos x="T0" y="T1"/>
                </a:cxn>
                <a:cxn ang="0">
                  <a:pos x="T2" y="T3"/>
                </a:cxn>
                <a:cxn ang="0">
                  <a:pos x="T4" y="T5"/>
                </a:cxn>
                <a:cxn ang="0">
                  <a:pos x="T6" y="T7"/>
                </a:cxn>
                <a:cxn ang="0">
                  <a:pos x="T8" y="T9"/>
                </a:cxn>
              </a:cxnLst>
              <a:rect l="0" t="0" r="r" b="b"/>
              <a:pathLst>
                <a:path w="139" h="117">
                  <a:moveTo>
                    <a:pt x="139" y="83"/>
                  </a:moveTo>
                  <a:cubicBezTo>
                    <a:pt x="139" y="0"/>
                    <a:pt x="139" y="0"/>
                    <a:pt x="139" y="0"/>
                  </a:cubicBezTo>
                  <a:cubicBezTo>
                    <a:pt x="85" y="0"/>
                    <a:pt x="36" y="23"/>
                    <a:pt x="0" y="59"/>
                  </a:cubicBezTo>
                  <a:cubicBezTo>
                    <a:pt x="59" y="117"/>
                    <a:pt x="59" y="117"/>
                    <a:pt x="59" y="117"/>
                  </a:cubicBezTo>
                  <a:cubicBezTo>
                    <a:pt x="79" y="96"/>
                    <a:pt x="108" y="83"/>
                    <a:pt x="139" y="83"/>
                  </a:cubicBezTo>
                  <a:close/>
                </a:path>
              </a:pathLst>
            </a:custGeom>
            <a:solidFill>
              <a:schemeClr val="accent1">
                <a:lumMod val="60000"/>
                <a:lumOff val="4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6" name="Oval 13"/>
            <p:cNvSpPr>
              <a:spLocks noChangeArrowheads="1"/>
            </p:cNvSpPr>
            <p:nvPr/>
          </p:nvSpPr>
          <p:spPr bwMode="auto">
            <a:xfrm>
              <a:off x="3951288" y="1797050"/>
              <a:ext cx="446087" cy="457200"/>
            </a:xfrm>
            <a:prstGeom prst="ellipse">
              <a:avLst/>
            </a:prstGeom>
            <a:solidFill>
              <a:schemeClr val="accent1">
                <a:lumMod val="60000"/>
                <a:lumOff val="4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sp>
        <p:nvSpPr>
          <p:cNvPr id="13" name="Freeform 10"/>
          <p:cNvSpPr>
            <a:spLocks/>
          </p:cNvSpPr>
          <p:nvPr/>
        </p:nvSpPr>
        <p:spPr bwMode="auto">
          <a:xfrm>
            <a:off x="8484082" y="5350342"/>
            <a:ext cx="2187545" cy="2595344"/>
          </a:xfrm>
          <a:custGeom>
            <a:avLst/>
            <a:gdLst>
              <a:gd name="T0" fmla="*/ 100 w 115"/>
              <a:gd name="T1" fmla="*/ 43 h 136"/>
              <a:gd name="T2" fmla="*/ 107 w 115"/>
              <a:gd name="T3" fmla="*/ 27 h 136"/>
              <a:gd name="T4" fmla="*/ 86 w 115"/>
              <a:gd name="T5" fmla="*/ 5 h 136"/>
              <a:gd name="T6" fmla="*/ 69 w 115"/>
              <a:gd name="T7" fmla="*/ 12 h 136"/>
              <a:gd name="T8" fmla="*/ 56 w 115"/>
              <a:gd name="T9" fmla="*/ 0 h 136"/>
              <a:gd name="T10" fmla="*/ 0 w 115"/>
              <a:gd name="T11" fmla="*/ 136 h 136"/>
              <a:gd name="T12" fmla="*/ 83 w 115"/>
              <a:gd name="T13" fmla="*/ 136 h 136"/>
              <a:gd name="T14" fmla="*/ 115 w 115"/>
              <a:gd name="T15" fmla="*/ 58 h 136"/>
              <a:gd name="T16" fmla="*/ 100 w 115"/>
              <a:gd name="T17" fmla="*/ 43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136">
                <a:moveTo>
                  <a:pt x="100" y="43"/>
                </a:moveTo>
                <a:cubicBezTo>
                  <a:pt x="104" y="39"/>
                  <a:pt x="107" y="33"/>
                  <a:pt x="107" y="27"/>
                </a:cubicBezTo>
                <a:cubicBezTo>
                  <a:pt x="107" y="14"/>
                  <a:pt x="98" y="5"/>
                  <a:pt x="86" y="5"/>
                </a:cubicBezTo>
                <a:cubicBezTo>
                  <a:pt x="79" y="5"/>
                  <a:pt x="73" y="8"/>
                  <a:pt x="69" y="12"/>
                </a:cubicBezTo>
                <a:cubicBezTo>
                  <a:pt x="56" y="0"/>
                  <a:pt x="56" y="0"/>
                  <a:pt x="56" y="0"/>
                </a:cubicBezTo>
                <a:cubicBezTo>
                  <a:pt x="22" y="35"/>
                  <a:pt x="0" y="83"/>
                  <a:pt x="0" y="136"/>
                </a:cubicBezTo>
                <a:cubicBezTo>
                  <a:pt x="83" y="136"/>
                  <a:pt x="83" y="136"/>
                  <a:pt x="83" y="136"/>
                </a:cubicBezTo>
                <a:cubicBezTo>
                  <a:pt x="83" y="106"/>
                  <a:pt x="95" y="78"/>
                  <a:pt x="115" y="58"/>
                </a:cubicBezTo>
                <a:lnTo>
                  <a:pt x="100" y="43"/>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8" name="Freeform 5"/>
          <p:cNvSpPr>
            <a:spLocks/>
          </p:cNvSpPr>
          <p:nvPr/>
        </p:nvSpPr>
        <p:spPr bwMode="auto">
          <a:xfrm flipH="1">
            <a:off x="8495813" y="7550136"/>
            <a:ext cx="2187545" cy="3017705"/>
          </a:xfrm>
          <a:custGeom>
            <a:avLst/>
            <a:gdLst>
              <a:gd name="T0" fmla="*/ 33 w 115"/>
              <a:gd name="T1" fmla="*/ 20 h 158"/>
              <a:gd name="T2" fmla="*/ 52 w 115"/>
              <a:gd name="T3" fmla="*/ 20 h 158"/>
              <a:gd name="T4" fmla="*/ 74 w 115"/>
              <a:gd name="T5" fmla="*/ 0 h 158"/>
              <a:gd name="T6" fmla="*/ 96 w 115"/>
              <a:gd name="T7" fmla="*/ 20 h 158"/>
              <a:gd name="T8" fmla="*/ 115 w 115"/>
              <a:gd name="T9" fmla="*/ 20 h 158"/>
              <a:gd name="T10" fmla="*/ 58 w 115"/>
              <a:gd name="T11" fmla="*/ 158 h 158"/>
              <a:gd name="T12" fmla="*/ 0 w 115"/>
              <a:gd name="T13" fmla="*/ 99 h 158"/>
              <a:gd name="T14" fmla="*/ 33 w 115"/>
              <a:gd name="T15" fmla="*/ 2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58">
                <a:moveTo>
                  <a:pt x="33" y="20"/>
                </a:moveTo>
                <a:cubicBezTo>
                  <a:pt x="52" y="20"/>
                  <a:pt x="52" y="20"/>
                  <a:pt x="52" y="20"/>
                </a:cubicBezTo>
                <a:cubicBezTo>
                  <a:pt x="53" y="9"/>
                  <a:pt x="63" y="0"/>
                  <a:pt x="74" y="0"/>
                </a:cubicBezTo>
                <a:cubicBezTo>
                  <a:pt x="85" y="0"/>
                  <a:pt x="94" y="9"/>
                  <a:pt x="96" y="20"/>
                </a:cubicBezTo>
                <a:cubicBezTo>
                  <a:pt x="115" y="20"/>
                  <a:pt x="115" y="20"/>
                  <a:pt x="115" y="20"/>
                </a:cubicBezTo>
                <a:cubicBezTo>
                  <a:pt x="115" y="74"/>
                  <a:pt x="93" y="122"/>
                  <a:pt x="58" y="158"/>
                </a:cubicBezTo>
                <a:cubicBezTo>
                  <a:pt x="0" y="99"/>
                  <a:pt x="0" y="99"/>
                  <a:pt x="0" y="99"/>
                </a:cubicBezTo>
                <a:cubicBezTo>
                  <a:pt x="20" y="79"/>
                  <a:pt x="33" y="51"/>
                  <a:pt x="33" y="20"/>
                </a:cubicBezTo>
                <a:close/>
              </a:path>
            </a:pathLst>
          </a:custGeom>
          <a:solidFill>
            <a:schemeClr val="bg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8" name="Oval 13"/>
          <p:cNvSpPr>
            <a:spLocks noChangeArrowheads="1"/>
          </p:cNvSpPr>
          <p:nvPr/>
        </p:nvSpPr>
        <p:spPr bwMode="auto">
          <a:xfrm>
            <a:off x="9746459" y="9574071"/>
            <a:ext cx="818509" cy="838899"/>
          </a:xfrm>
          <a:prstGeom prst="ellipse">
            <a:avLst/>
          </a:prstGeom>
          <a:solidFill>
            <a:schemeClr val="tx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34" name="Freeform 18"/>
          <p:cNvSpPr>
            <a:spLocks noEditPoints="1"/>
          </p:cNvSpPr>
          <p:nvPr/>
        </p:nvSpPr>
        <p:spPr bwMode="auto">
          <a:xfrm flipH="1">
            <a:off x="12670097" y="6922530"/>
            <a:ext cx="1246922" cy="1336521"/>
          </a:xfrm>
          <a:custGeom>
            <a:avLst/>
            <a:gdLst>
              <a:gd name="T0" fmla="*/ 453 w 633"/>
              <a:gd name="T1" fmla="*/ 483 h 679"/>
              <a:gd name="T2" fmla="*/ 408 w 633"/>
              <a:gd name="T3" fmla="*/ 435 h 679"/>
              <a:gd name="T4" fmla="*/ 440 w 633"/>
              <a:gd name="T5" fmla="*/ 461 h 679"/>
              <a:gd name="T6" fmla="*/ 401 w 633"/>
              <a:gd name="T7" fmla="*/ 34 h 679"/>
              <a:gd name="T8" fmla="*/ 319 w 633"/>
              <a:gd name="T9" fmla="*/ 3 h 679"/>
              <a:gd name="T10" fmla="*/ 112 w 633"/>
              <a:gd name="T11" fmla="*/ 244 h 679"/>
              <a:gd name="T12" fmla="*/ 190 w 633"/>
              <a:gd name="T13" fmla="*/ 459 h 679"/>
              <a:gd name="T14" fmla="*/ 226 w 633"/>
              <a:gd name="T15" fmla="*/ 430 h 679"/>
              <a:gd name="T16" fmla="*/ 180 w 633"/>
              <a:gd name="T17" fmla="*/ 483 h 679"/>
              <a:gd name="T18" fmla="*/ 3 w 633"/>
              <a:gd name="T19" fmla="*/ 616 h 679"/>
              <a:gd name="T20" fmla="*/ 24 w 633"/>
              <a:gd name="T21" fmla="*/ 679 h 679"/>
              <a:gd name="T22" fmla="*/ 319 w 633"/>
              <a:gd name="T23" fmla="*/ 679 h 679"/>
              <a:gd name="T24" fmla="*/ 610 w 633"/>
              <a:gd name="T25" fmla="*/ 679 h 679"/>
              <a:gd name="T26" fmla="*/ 631 w 633"/>
              <a:gd name="T27" fmla="*/ 616 h 679"/>
              <a:gd name="T28" fmla="*/ 453 w 633"/>
              <a:gd name="T29" fmla="*/ 483 h 679"/>
              <a:gd name="T30" fmla="*/ 189 w 633"/>
              <a:gd name="T31" fmla="*/ 332 h 679"/>
              <a:gd name="T32" fmla="*/ 173 w 633"/>
              <a:gd name="T33" fmla="*/ 325 h 679"/>
              <a:gd name="T34" fmla="*/ 319 w 633"/>
              <a:gd name="T35" fmla="*/ 191 h 679"/>
              <a:gd name="T36" fmla="*/ 354 w 633"/>
              <a:gd name="T37" fmla="*/ 159 h 679"/>
              <a:gd name="T38" fmla="*/ 319 w 633"/>
              <a:gd name="T39" fmla="*/ 211 h 679"/>
              <a:gd name="T40" fmla="*/ 219 w 633"/>
              <a:gd name="T41" fmla="*/ 314 h 679"/>
              <a:gd name="T42" fmla="*/ 319 w 633"/>
              <a:gd name="T43" fmla="*/ 279 h 679"/>
              <a:gd name="T44" fmla="*/ 413 w 633"/>
              <a:gd name="T45" fmla="*/ 192 h 679"/>
              <a:gd name="T46" fmla="*/ 464 w 633"/>
              <a:gd name="T47" fmla="*/ 321 h 679"/>
              <a:gd name="T48" fmla="*/ 444 w 633"/>
              <a:gd name="T49" fmla="*/ 332 h 679"/>
              <a:gd name="T50" fmla="*/ 319 w 633"/>
              <a:gd name="T51" fmla="*/ 431 h 679"/>
              <a:gd name="T52" fmla="*/ 317 w 633"/>
              <a:gd name="T53" fmla="*/ 431 h 679"/>
              <a:gd name="T54" fmla="*/ 189 w 633"/>
              <a:gd name="T55" fmla="*/ 332 h 679"/>
              <a:gd name="T56" fmla="*/ 319 w 633"/>
              <a:gd name="T57" fmla="*/ 640 h 679"/>
              <a:gd name="T58" fmla="*/ 83 w 633"/>
              <a:gd name="T59" fmla="*/ 540 h 679"/>
              <a:gd name="T60" fmla="*/ 197 w 633"/>
              <a:gd name="T61" fmla="*/ 501 h 679"/>
              <a:gd name="T62" fmla="*/ 248 w 633"/>
              <a:gd name="T63" fmla="*/ 433 h 679"/>
              <a:gd name="T64" fmla="*/ 317 w 633"/>
              <a:gd name="T65" fmla="*/ 451 h 679"/>
              <a:gd name="T66" fmla="*/ 319 w 633"/>
              <a:gd name="T67" fmla="*/ 451 h 679"/>
              <a:gd name="T68" fmla="*/ 385 w 633"/>
              <a:gd name="T69" fmla="*/ 433 h 679"/>
              <a:gd name="T70" fmla="*/ 432 w 633"/>
              <a:gd name="T71" fmla="*/ 501 h 679"/>
              <a:gd name="T72" fmla="*/ 555 w 633"/>
              <a:gd name="T73" fmla="*/ 543 h 679"/>
              <a:gd name="T74" fmla="*/ 319 w 633"/>
              <a:gd name="T75" fmla="*/ 640 h 6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3" h="679">
                <a:moveTo>
                  <a:pt x="453" y="483"/>
                </a:moveTo>
                <a:cubicBezTo>
                  <a:pt x="427" y="472"/>
                  <a:pt x="414" y="455"/>
                  <a:pt x="408" y="435"/>
                </a:cubicBezTo>
                <a:cubicBezTo>
                  <a:pt x="419" y="442"/>
                  <a:pt x="429" y="451"/>
                  <a:pt x="440" y="461"/>
                </a:cubicBezTo>
                <a:cubicBezTo>
                  <a:pt x="540" y="369"/>
                  <a:pt x="587" y="34"/>
                  <a:pt x="401" y="34"/>
                </a:cubicBezTo>
                <a:cubicBezTo>
                  <a:pt x="380" y="15"/>
                  <a:pt x="351" y="4"/>
                  <a:pt x="319" y="3"/>
                </a:cubicBezTo>
                <a:cubicBezTo>
                  <a:pt x="226" y="0"/>
                  <a:pt x="110" y="75"/>
                  <a:pt x="112" y="244"/>
                </a:cubicBezTo>
                <a:cubicBezTo>
                  <a:pt x="113" y="347"/>
                  <a:pt x="141" y="397"/>
                  <a:pt x="190" y="459"/>
                </a:cubicBezTo>
                <a:cubicBezTo>
                  <a:pt x="202" y="448"/>
                  <a:pt x="214" y="439"/>
                  <a:pt x="226" y="430"/>
                </a:cubicBezTo>
                <a:cubicBezTo>
                  <a:pt x="221" y="453"/>
                  <a:pt x="209" y="471"/>
                  <a:pt x="180" y="483"/>
                </a:cubicBezTo>
                <a:cubicBezTo>
                  <a:pt x="106" y="514"/>
                  <a:pt x="0" y="522"/>
                  <a:pt x="3" y="616"/>
                </a:cubicBezTo>
                <a:cubicBezTo>
                  <a:pt x="3" y="637"/>
                  <a:pt x="11" y="658"/>
                  <a:pt x="24" y="679"/>
                </a:cubicBezTo>
                <a:cubicBezTo>
                  <a:pt x="319" y="679"/>
                  <a:pt x="319" y="679"/>
                  <a:pt x="319" y="679"/>
                </a:cubicBezTo>
                <a:cubicBezTo>
                  <a:pt x="610" y="679"/>
                  <a:pt x="610" y="679"/>
                  <a:pt x="610" y="679"/>
                </a:cubicBezTo>
                <a:cubicBezTo>
                  <a:pt x="622" y="658"/>
                  <a:pt x="630" y="637"/>
                  <a:pt x="631" y="616"/>
                </a:cubicBezTo>
                <a:cubicBezTo>
                  <a:pt x="633" y="522"/>
                  <a:pt x="528" y="514"/>
                  <a:pt x="453" y="483"/>
                </a:cubicBezTo>
                <a:close/>
                <a:moveTo>
                  <a:pt x="189" y="332"/>
                </a:moveTo>
                <a:cubicBezTo>
                  <a:pt x="183" y="331"/>
                  <a:pt x="178" y="329"/>
                  <a:pt x="173" y="325"/>
                </a:cubicBezTo>
                <a:cubicBezTo>
                  <a:pt x="212" y="302"/>
                  <a:pt x="247" y="258"/>
                  <a:pt x="319" y="191"/>
                </a:cubicBezTo>
                <a:cubicBezTo>
                  <a:pt x="330" y="181"/>
                  <a:pt x="341" y="170"/>
                  <a:pt x="354" y="159"/>
                </a:cubicBezTo>
                <a:cubicBezTo>
                  <a:pt x="347" y="171"/>
                  <a:pt x="337" y="188"/>
                  <a:pt x="319" y="211"/>
                </a:cubicBezTo>
                <a:cubicBezTo>
                  <a:pt x="299" y="237"/>
                  <a:pt x="268" y="270"/>
                  <a:pt x="219" y="314"/>
                </a:cubicBezTo>
                <a:cubicBezTo>
                  <a:pt x="245" y="318"/>
                  <a:pt x="282" y="303"/>
                  <a:pt x="319" y="279"/>
                </a:cubicBezTo>
                <a:cubicBezTo>
                  <a:pt x="354" y="256"/>
                  <a:pt x="388" y="225"/>
                  <a:pt x="413" y="192"/>
                </a:cubicBezTo>
                <a:cubicBezTo>
                  <a:pt x="425" y="239"/>
                  <a:pt x="442" y="291"/>
                  <a:pt x="464" y="321"/>
                </a:cubicBezTo>
                <a:cubicBezTo>
                  <a:pt x="458" y="327"/>
                  <a:pt x="452" y="331"/>
                  <a:pt x="444" y="332"/>
                </a:cubicBezTo>
                <a:cubicBezTo>
                  <a:pt x="421" y="388"/>
                  <a:pt x="378" y="430"/>
                  <a:pt x="319" y="431"/>
                </a:cubicBezTo>
                <a:cubicBezTo>
                  <a:pt x="317" y="431"/>
                  <a:pt x="317" y="431"/>
                  <a:pt x="317" y="431"/>
                </a:cubicBezTo>
                <a:cubicBezTo>
                  <a:pt x="257" y="431"/>
                  <a:pt x="213" y="389"/>
                  <a:pt x="189" y="332"/>
                </a:cubicBezTo>
                <a:close/>
                <a:moveTo>
                  <a:pt x="319" y="640"/>
                </a:moveTo>
                <a:cubicBezTo>
                  <a:pt x="229" y="642"/>
                  <a:pt x="142" y="608"/>
                  <a:pt x="83" y="540"/>
                </a:cubicBezTo>
                <a:cubicBezTo>
                  <a:pt x="115" y="525"/>
                  <a:pt x="157" y="515"/>
                  <a:pt x="197" y="501"/>
                </a:cubicBezTo>
                <a:cubicBezTo>
                  <a:pt x="224" y="490"/>
                  <a:pt x="239" y="464"/>
                  <a:pt x="248" y="433"/>
                </a:cubicBezTo>
                <a:cubicBezTo>
                  <a:pt x="268" y="444"/>
                  <a:pt x="291" y="451"/>
                  <a:pt x="317" y="451"/>
                </a:cubicBezTo>
                <a:cubicBezTo>
                  <a:pt x="319" y="451"/>
                  <a:pt x="319" y="451"/>
                  <a:pt x="319" y="451"/>
                </a:cubicBezTo>
                <a:cubicBezTo>
                  <a:pt x="343" y="451"/>
                  <a:pt x="365" y="444"/>
                  <a:pt x="385" y="433"/>
                </a:cubicBezTo>
                <a:cubicBezTo>
                  <a:pt x="393" y="463"/>
                  <a:pt x="407" y="490"/>
                  <a:pt x="432" y="501"/>
                </a:cubicBezTo>
                <a:cubicBezTo>
                  <a:pt x="466" y="515"/>
                  <a:pt x="518" y="525"/>
                  <a:pt x="555" y="543"/>
                </a:cubicBezTo>
                <a:cubicBezTo>
                  <a:pt x="488" y="607"/>
                  <a:pt x="402" y="639"/>
                  <a:pt x="319" y="640"/>
                </a:cubicBezTo>
                <a:close/>
              </a:path>
            </a:pathLst>
          </a:custGeom>
          <a:solidFill>
            <a:schemeClr val="accent1"/>
          </a:solidFill>
          <a:ln>
            <a:noFill/>
          </a:ln>
        </p:spPr>
        <p:txBody>
          <a:bodyPr vert="horz" wrap="square" lIns="243868" tIns="121934" rIns="243868" bIns="121934" numCol="1" anchor="t" anchorCtr="0" compatLnSpc="1">
            <a:prstTxWarp prst="textNoShape">
              <a:avLst/>
            </a:prstTxWarp>
          </a:bodyPr>
          <a:lstStyle/>
          <a:p>
            <a:pPr defTabSz="1828983"/>
            <a:endParaRPr lang="id-ID">
              <a:solidFill>
                <a:srgbClr val="0A0A0A"/>
              </a:solidFill>
              <a:latin typeface="Calibri"/>
            </a:endParaRPr>
          </a:p>
        </p:txBody>
      </p:sp>
      <p:sp>
        <p:nvSpPr>
          <p:cNvPr id="35" name="Freeform 34"/>
          <p:cNvSpPr>
            <a:spLocks noEditPoints="1"/>
          </p:cNvSpPr>
          <p:nvPr/>
        </p:nvSpPr>
        <p:spPr bwMode="auto">
          <a:xfrm flipH="1">
            <a:off x="10513722" y="6812305"/>
            <a:ext cx="1219671" cy="1406439"/>
          </a:xfrm>
          <a:custGeom>
            <a:avLst/>
            <a:gdLst>
              <a:gd name="T0" fmla="*/ 405 w 633"/>
              <a:gd name="T1" fmla="*/ 470 h 730"/>
              <a:gd name="T2" fmla="*/ 483 w 633"/>
              <a:gd name="T3" fmla="*/ 380 h 730"/>
              <a:gd name="T4" fmla="*/ 501 w 633"/>
              <a:gd name="T5" fmla="*/ 293 h 730"/>
              <a:gd name="T6" fmla="*/ 437 w 633"/>
              <a:gd name="T7" fmla="*/ 133 h 730"/>
              <a:gd name="T8" fmla="*/ 316 w 633"/>
              <a:gd name="T9" fmla="*/ 8 h 730"/>
              <a:gd name="T10" fmla="*/ 316 w 633"/>
              <a:gd name="T11" fmla="*/ 40 h 730"/>
              <a:gd name="T12" fmla="*/ 316 w 633"/>
              <a:gd name="T13" fmla="*/ 66 h 730"/>
              <a:gd name="T14" fmla="*/ 237 w 633"/>
              <a:gd name="T15" fmla="*/ 95 h 730"/>
              <a:gd name="T16" fmla="*/ 192 w 633"/>
              <a:gd name="T17" fmla="*/ 135 h 730"/>
              <a:gd name="T18" fmla="*/ 141 w 633"/>
              <a:gd name="T19" fmla="*/ 264 h 730"/>
              <a:gd name="T20" fmla="*/ 133 w 633"/>
              <a:gd name="T21" fmla="*/ 339 h 730"/>
              <a:gd name="T22" fmla="*/ 175 w 633"/>
              <a:gd name="T23" fmla="*/ 399 h 730"/>
              <a:gd name="T24" fmla="*/ 181 w 633"/>
              <a:gd name="T25" fmla="*/ 534 h 730"/>
              <a:gd name="T26" fmla="*/ 24 w 633"/>
              <a:gd name="T27" fmla="*/ 730 h 730"/>
              <a:gd name="T28" fmla="*/ 610 w 633"/>
              <a:gd name="T29" fmla="*/ 730 h 730"/>
              <a:gd name="T30" fmla="*/ 453 w 633"/>
              <a:gd name="T31" fmla="*/ 534 h 730"/>
              <a:gd name="T32" fmla="*/ 156 w 633"/>
              <a:gd name="T33" fmla="*/ 275 h 730"/>
              <a:gd name="T34" fmla="*/ 189 w 633"/>
              <a:gd name="T35" fmla="*/ 335 h 730"/>
              <a:gd name="T36" fmla="*/ 195 w 633"/>
              <a:gd name="T37" fmla="*/ 273 h 730"/>
              <a:gd name="T38" fmla="*/ 211 w 633"/>
              <a:gd name="T39" fmla="*/ 190 h 730"/>
              <a:gd name="T40" fmla="*/ 316 w 633"/>
              <a:gd name="T41" fmla="*/ 195 h 730"/>
              <a:gd name="T42" fmla="*/ 380 w 633"/>
              <a:gd name="T43" fmla="*/ 173 h 730"/>
              <a:gd name="T44" fmla="*/ 424 w 633"/>
              <a:gd name="T45" fmla="*/ 192 h 730"/>
              <a:gd name="T46" fmla="*/ 439 w 633"/>
              <a:gd name="T47" fmla="*/ 273 h 730"/>
              <a:gd name="T48" fmla="*/ 445 w 633"/>
              <a:gd name="T49" fmla="*/ 335 h 730"/>
              <a:gd name="T50" fmla="*/ 477 w 633"/>
              <a:gd name="T51" fmla="*/ 275 h 730"/>
              <a:gd name="T52" fmla="*/ 317 w 633"/>
              <a:gd name="T53" fmla="*/ 482 h 730"/>
              <a:gd name="T54" fmla="*/ 189 w 633"/>
              <a:gd name="T55" fmla="*/ 384 h 730"/>
              <a:gd name="T56" fmla="*/ 316 w 633"/>
              <a:gd name="T57" fmla="*/ 503 h 730"/>
              <a:gd name="T58" fmla="*/ 387 w 633"/>
              <a:gd name="T59" fmla="*/ 483 h 730"/>
              <a:gd name="T60" fmla="*/ 319 w 633"/>
              <a:gd name="T61" fmla="*/ 630 h 730"/>
              <a:gd name="T62" fmla="*/ 224 w 633"/>
              <a:gd name="T63" fmla="*/ 525 h 730"/>
              <a:gd name="T64" fmla="*/ 403 w 633"/>
              <a:gd name="T65" fmla="*/ 669 h 730"/>
              <a:gd name="T66" fmla="*/ 318 w 633"/>
              <a:gd name="T67" fmla="*/ 687 h 730"/>
              <a:gd name="T68" fmla="*/ 272 w 633"/>
              <a:gd name="T69" fmla="*/ 626 h 730"/>
              <a:gd name="T70" fmla="*/ 172 w 633"/>
              <a:gd name="T71" fmla="*/ 556 h 730"/>
              <a:gd name="T72" fmla="*/ 214 w 633"/>
              <a:gd name="T73" fmla="*/ 538 h 730"/>
              <a:gd name="T74" fmla="*/ 319 w 633"/>
              <a:gd name="T75" fmla="*/ 655 h 730"/>
              <a:gd name="T76" fmla="*/ 459 w 633"/>
              <a:gd name="T77" fmla="*/ 558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3" h="730">
                <a:moveTo>
                  <a:pt x="453" y="534"/>
                </a:moveTo>
                <a:cubicBezTo>
                  <a:pt x="420" y="520"/>
                  <a:pt x="408" y="498"/>
                  <a:pt x="405" y="470"/>
                </a:cubicBezTo>
                <a:cubicBezTo>
                  <a:pt x="427" y="452"/>
                  <a:pt x="445" y="427"/>
                  <a:pt x="458" y="399"/>
                </a:cubicBezTo>
                <a:cubicBezTo>
                  <a:pt x="468" y="395"/>
                  <a:pt x="476" y="389"/>
                  <a:pt x="483" y="380"/>
                </a:cubicBezTo>
                <a:cubicBezTo>
                  <a:pt x="491" y="369"/>
                  <a:pt x="497" y="355"/>
                  <a:pt x="500" y="339"/>
                </a:cubicBezTo>
                <a:cubicBezTo>
                  <a:pt x="503" y="324"/>
                  <a:pt x="504" y="308"/>
                  <a:pt x="501" y="293"/>
                </a:cubicBezTo>
                <a:cubicBezTo>
                  <a:pt x="500" y="282"/>
                  <a:pt x="497" y="272"/>
                  <a:pt x="492" y="263"/>
                </a:cubicBezTo>
                <a:cubicBezTo>
                  <a:pt x="486" y="212"/>
                  <a:pt x="466" y="165"/>
                  <a:pt x="437" y="133"/>
                </a:cubicBezTo>
                <a:cubicBezTo>
                  <a:pt x="431" y="125"/>
                  <a:pt x="424" y="118"/>
                  <a:pt x="417" y="112"/>
                </a:cubicBezTo>
                <a:cubicBezTo>
                  <a:pt x="439" y="56"/>
                  <a:pt x="386" y="0"/>
                  <a:pt x="316" y="8"/>
                </a:cubicBezTo>
                <a:cubicBezTo>
                  <a:pt x="307" y="9"/>
                  <a:pt x="297" y="11"/>
                  <a:pt x="288" y="14"/>
                </a:cubicBezTo>
                <a:cubicBezTo>
                  <a:pt x="300" y="20"/>
                  <a:pt x="310" y="30"/>
                  <a:pt x="316" y="40"/>
                </a:cubicBezTo>
                <a:cubicBezTo>
                  <a:pt x="320" y="49"/>
                  <a:pt x="321" y="58"/>
                  <a:pt x="316" y="68"/>
                </a:cubicBezTo>
                <a:cubicBezTo>
                  <a:pt x="316" y="67"/>
                  <a:pt x="316" y="67"/>
                  <a:pt x="316" y="66"/>
                </a:cubicBezTo>
                <a:cubicBezTo>
                  <a:pt x="291" y="0"/>
                  <a:pt x="212" y="20"/>
                  <a:pt x="211" y="42"/>
                </a:cubicBezTo>
                <a:cubicBezTo>
                  <a:pt x="231" y="57"/>
                  <a:pt x="237" y="71"/>
                  <a:pt x="237" y="95"/>
                </a:cubicBezTo>
                <a:cubicBezTo>
                  <a:pt x="214" y="95"/>
                  <a:pt x="206" y="79"/>
                  <a:pt x="197" y="56"/>
                </a:cubicBezTo>
                <a:cubicBezTo>
                  <a:pt x="185" y="82"/>
                  <a:pt x="184" y="110"/>
                  <a:pt x="192" y="135"/>
                </a:cubicBezTo>
                <a:cubicBezTo>
                  <a:pt x="164" y="167"/>
                  <a:pt x="144" y="210"/>
                  <a:pt x="141" y="254"/>
                </a:cubicBezTo>
                <a:cubicBezTo>
                  <a:pt x="141" y="258"/>
                  <a:pt x="141" y="261"/>
                  <a:pt x="141" y="264"/>
                </a:cubicBezTo>
                <a:cubicBezTo>
                  <a:pt x="137" y="273"/>
                  <a:pt x="134" y="283"/>
                  <a:pt x="132" y="293"/>
                </a:cubicBezTo>
                <a:cubicBezTo>
                  <a:pt x="130" y="308"/>
                  <a:pt x="130" y="324"/>
                  <a:pt x="133" y="339"/>
                </a:cubicBezTo>
                <a:cubicBezTo>
                  <a:pt x="136" y="355"/>
                  <a:pt x="142" y="369"/>
                  <a:pt x="151" y="380"/>
                </a:cubicBezTo>
                <a:cubicBezTo>
                  <a:pt x="157" y="389"/>
                  <a:pt x="166" y="395"/>
                  <a:pt x="175" y="399"/>
                </a:cubicBezTo>
                <a:cubicBezTo>
                  <a:pt x="188" y="427"/>
                  <a:pt x="206" y="452"/>
                  <a:pt x="228" y="470"/>
                </a:cubicBezTo>
                <a:cubicBezTo>
                  <a:pt x="225" y="498"/>
                  <a:pt x="214" y="520"/>
                  <a:pt x="181" y="534"/>
                </a:cubicBezTo>
                <a:cubicBezTo>
                  <a:pt x="106" y="565"/>
                  <a:pt x="0" y="574"/>
                  <a:pt x="3" y="668"/>
                </a:cubicBezTo>
                <a:cubicBezTo>
                  <a:pt x="3" y="688"/>
                  <a:pt x="11" y="709"/>
                  <a:pt x="24" y="730"/>
                </a:cubicBezTo>
                <a:cubicBezTo>
                  <a:pt x="316" y="730"/>
                  <a:pt x="316" y="730"/>
                  <a:pt x="316" y="730"/>
                </a:cubicBezTo>
                <a:cubicBezTo>
                  <a:pt x="610" y="730"/>
                  <a:pt x="610" y="730"/>
                  <a:pt x="610" y="730"/>
                </a:cubicBezTo>
                <a:cubicBezTo>
                  <a:pt x="622" y="709"/>
                  <a:pt x="630" y="688"/>
                  <a:pt x="631" y="668"/>
                </a:cubicBezTo>
                <a:cubicBezTo>
                  <a:pt x="633" y="574"/>
                  <a:pt x="528" y="565"/>
                  <a:pt x="453" y="534"/>
                </a:cubicBezTo>
                <a:close/>
                <a:moveTo>
                  <a:pt x="189" y="384"/>
                </a:moveTo>
                <a:cubicBezTo>
                  <a:pt x="154" y="378"/>
                  <a:pt x="140" y="313"/>
                  <a:pt x="156" y="275"/>
                </a:cubicBezTo>
                <a:cubicBezTo>
                  <a:pt x="157" y="275"/>
                  <a:pt x="158" y="274"/>
                  <a:pt x="158" y="274"/>
                </a:cubicBezTo>
                <a:cubicBezTo>
                  <a:pt x="182" y="259"/>
                  <a:pt x="189" y="329"/>
                  <a:pt x="189" y="335"/>
                </a:cubicBezTo>
                <a:cubicBezTo>
                  <a:pt x="189" y="360"/>
                  <a:pt x="216" y="369"/>
                  <a:pt x="210" y="352"/>
                </a:cubicBezTo>
                <a:cubicBezTo>
                  <a:pt x="204" y="334"/>
                  <a:pt x="196" y="307"/>
                  <a:pt x="195" y="273"/>
                </a:cubicBezTo>
                <a:cubicBezTo>
                  <a:pt x="195" y="272"/>
                  <a:pt x="195" y="272"/>
                  <a:pt x="195" y="271"/>
                </a:cubicBezTo>
                <a:cubicBezTo>
                  <a:pt x="194" y="245"/>
                  <a:pt x="200" y="216"/>
                  <a:pt x="211" y="190"/>
                </a:cubicBezTo>
                <a:cubicBezTo>
                  <a:pt x="215" y="185"/>
                  <a:pt x="218" y="180"/>
                  <a:pt x="223" y="177"/>
                </a:cubicBezTo>
                <a:cubicBezTo>
                  <a:pt x="244" y="194"/>
                  <a:pt x="275" y="202"/>
                  <a:pt x="316" y="195"/>
                </a:cubicBezTo>
                <a:cubicBezTo>
                  <a:pt x="335" y="191"/>
                  <a:pt x="356" y="185"/>
                  <a:pt x="379" y="174"/>
                </a:cubicBezTo>
                <a:cubicBezTo>
                  <a:pt x="380" y="174"/>
                  <a:pt x="380" y="173"/>
                  <a:pt x="380" y="173"/>
                </a:cubicBezTo>
                <a:cubicBezTo>
                  <a:pt x="405" y="167"/>
                  <a:pt x="412" y="175"/>
                  <a:pt x="423" y="191"/>
                </a:cubicBezTo>
                <a:cubicBezTo>
                  <a:pt x="423" y="191"/>
                  <a:pt x="423" y="191"/>
                  <a:pt x="424" y="192"/>
                </a:cubicBezTo>
                <a:cubicBezTo>
                  <a:pt x="434" y="216"/>
                  <a:pt x="440" y="243"/>
                  <a:pt x="440" y="269"/>
                </a:cubicBezTo>
                <a:cubicBezTo>
                  <a:pt x="439" y="270"/>
                  <a:pt x="439" y="272"/>
                  <a:pt x="439" y="273"/>
                </a:cubicBezTo>
                <a:cubicBezTo>
                  <a:pt x="438" y="307"/>
                  <a:pt x="430" y="334"/>
                  <a:pt x="424" y="352"/>
                </a:cubicBezTo>
                <a:cubicBezTo>
                  <a:pt x="418" y="369"/>
                  <a:pt x="445" y="360"/>
                  <a:pt x="445" y="335"/>
                </a:cubicBezTo>
                <a:cubicBezTo>
                  <a:pt x="445" y="329"/>
                  <a:pt x="452" y="259"/>
                  <a:pt x="476" y="274"/>
                </a:cubicBezTo>
                <a:cubicBezTo>
                  <a:pt x="476" y="274"/>
                  <a:pt x="477" y="274"/>
                  <a:pt x="477" y="275"/>
                </a:cubicBezTo>
                <a:cubicBezTo>
                  <a:pt x="494" y="313"/>
                  <a:pt x="480" y="378"/>
                  <a:pt x="445" y="384"/>
                </a:cubicBezTo>
                <a:cubicBezTo>
                  <a:pt x="421" y="440"/>
                  <a:pt x="377" y="482"/>
                  <a:pt x="317" y="482"/>
                </a:cubicBezTo>
                <a:cubicBezTo>
                  <a:pt x="316" y="482"/>
                  <a:pt x="316" y="482"/>
                  <a:pt x="316" y="482"/>
                </a:cubicBezTo>
                <a:cubicBezTo>
                  <a:pt x="256" y="482"/>
                  <a:pt x="213" y="440"/>
                  <a:pt x="189" y="384"/>
                </a:cubicBezTo>
                <a:close/>
                <a:moveTo>
                  <a:pt x="249" y="484"/>
                </a:moveTo>
                <a:cubicBezTo>
                  <a:pt x="268" y="496"/>
                  <a:pt x="291" y="502"/>
                  <a:pt x="316" y="503"/>
                </a:cubicBezTo>
                <a:cubicBezTo>
                  <a:pt x="317" y="503"/>
                  <a:pt x="317" y="503"/>
                  <a:pt x="317" y="503"/>
                </a:cubicBezTo>
                <a:cubicBezTo>
                  <a:pt x="343" y="503"/>
                  <a:pt x="366" y="496"/>
                  <a:pt x="387" y="483"/>
                </a:cubicBezTo>
                <a:cubicBezTo>
                  <a:pt x="391" y="500"/>
                  <a:pt x="401" y="518"/>
                  <a:pt x="414" y="532"/>
                </a:cubicBezTo>
                <a:cubicBezTo>
                  <a:pt x="374" y="581"/>
                  <a:pt x="346" y="601"/>
                  <a:pt x="319" y="630"/>
                </a:cubicBezTo>
                <a:cubicBezTo>
                  <a:pt x="318" y="629"/>
                  <a:pt x="317" y="629"/>
                  <a:pt x="316" y="628"/>
                </a:cubicBezTo>
                <a:cubicBezTo>
                  <a:pt x="292" y="612"/>
                  <a:pt x="262" y="579"/>
                  <a:pt x="224" y="525"/>
                </a:cubicBezTo>
                <a:cubicBezTo>
                  <a:pt x="235" y="513"/>
                  <a:pt x="244" y="498"/>
                  <a:pt x="249" y="484"/>
                </a:cubicBezTo>
                <a:close/>
                <a:moveTo>
                  <a:pt x="403" y="669"/>
                </a:moveTo>
                <a:cubicBezTo>
                  <a:pt x="391" y="655"/>
                  <a:pt x="383" y="631"/>
                  <a:pt x="362" y="619"/>
                </a:cubicBezTo>
                <a:cubicBezTo>
                  <a:pt x="344" y="631"/>
                  <a:pt x="321" y="669"/>
                  <a:pt x="318" y="687"/>
                </a:cubicBezTo>
                <a:cubicBezTo>
                  <a:pt x="318" y="684"/>
                  <a:pt x="317" y="680"/>
                  <a:pt x="316" y="677"/>
                </a:cubicBezTo>
                <a:cubicBezTo>
                  <a:pt x="308" y="654"/>
                  <a:pt x="281" y="635"/>
                  <a:pt x="272" y="626"/>
                </a:cubicBezTo>
                <a:cubicBezTo>
                  <a:pt x="252" y="635"/>
                  <a:pt x="246" y="653"/>
                  <a:pt x="233" y="670"/>
                </a:cubicBezTo>
                <a:cubicBezTo>
                  <a:pt x="220" y="653"/>
                  <a:pt x="183" y="602"/>
                  <a:pt x="172" y="556"/>
                </a:cubicBezTo>
                <a:cubicBezTo>
                  <a:pt x="187" y="553"/>
                  <a:pt x="201" y="545"/>
                  <a:pt x="213" y="535"/>
                </a:cubicBezTo>
                <a:cubicBezTo>
                  <a:pt x="213" y="536"/>
                  <a:pt x="214" y="537"/>
                  <a:pt x="214" y="538"/>
                </a:cubicBezTo>
                <a:cubicBezTo>
                  <a:pt x="240" y="574"/>
                  <a:pt x="285" y="626"/>
                  <a:pt x="316" y="652"/>
                </a:cubicBezTo>
                <a:cubicBezTo>
                  <a:pt x="317" y="653"/>
                  <a:pt x="318" y="654"/>
                  <a:pt x="319" y="655"/>
                </a:cubicBezTo>
                <a:cubicBezTo>
                  <a:pt x="351" y="612"/>
                  <a:pt x="388" y="581"/>
                  <a:pt x="425" y="541"/>
                </a:cubicBezTo>
                <a:cubicBezTo>
                  <a:pt x="435" y="549"/>
                  <a:pt x="446" y="555"/>
                  <a:pt x="459" y="558"/>
                </a:cubicBezTo>
                <a:cubicBezTo>
                  <a:pt x="446" y="592"/>
                  <a:pt x="425" y="648"/>
                  <a:pt x="403" y="669"/>
                </a:cubicBezTo>
                <a:close/>
              </a:path>
            </a:pathLst>
          </a:custGeom>
          <a:solidFill>
            <a:schemeClr val="accent1"/>
          </a:solidFill>
          <a:ln>
            <a:noFill/>
          </a:ln>
        </p:spPr>
        <p:txBody>
          <a:bodyPr vert="horz" wrap="square" lIns="243868" tIns="121934" rIns="243868" bIns="121934" numCol="1" anchor="t" anchorCtr="0" compatLnSpc="1">
            <a:prstTxWarp prst="textNoShape">
              <a:avLst/>
            </a:prstTxWarp>
          </a:bodyPr>
          <a:lstStyle/>
          <a:p>
            <a:pPr defTabSz="1828983"/>
            <a:endParaRPr lang="id-ID">
              <a:solidFill>
                <a:srgbClr val="0A0A0A"/>
              </a:solidFill>
              <a:latin typeface="Calibri"/>
            </a:endParaRPr>
          </a:p>
        </p:txBody>
      </p:sp>
      <p:sp>
        <p:nvSpPr>
          <p:cNvPr id="36" name="Freeform 6"/>
          <p:cNvSpPr>
            <a:spLocks noEditPoints="1"/>
          </p:cNvSpPr>
          <p:nvPr/>
        </p:nvSpPr>
        <p:spPr bwMode="auto">
          <a:xfrm flipH="1">
            <a:off x="11587218" y="7265308"/>
            <a:ext cx="1275386" cy="1359211"/>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accent1"/>
          </a:solidFill>
          <a:ln>
            <a:noFill/>
          </a:ln>
        </p:spPr>
        <p:txBody>
          <a:bodyPr vert="horz" wrap="square" lIns="243868" tIns="121934" rIns="243868" bIns="121934" numCol="1" anchor="t" anchorCtr="0" compatLnSpc="1">
            <a:prstTxWarp prst="textNoShape">
              <a:avLst/>
            </a:prstTxWarp>
          </a:bodyPr>
          <a:lstStyle/>
          <a:p>
            <a:pPr defTabSz="1828983"/>
            <a:endParaRPr lang="id-ID" dirty="0">
              <a:solidFill>
                <a:srgbClr val="0A0A0A"/>
              </a:solidFill>
              <a:latin typeface="Calibri"/>
            </a:endParaRPr>
          </a:p>
        </p:txBody>
      </p:sp>
      <p:sp>
        <p:nvSpPr>
          <p:cNvPr id="37" name="Freeform 5"/>
          <p:cNvSpPr>
            <a:spLocks noEditPoints="1"/>
          </p:cNvSpPr>
          <p:nvPr/>
        </p:nvSpPr>
        <p:spPr bwMode="auto">
          <a:xfrm>
            <a:off x="12652360" y="10232890"/>
            <a:ext cx="930384" cy="930384"/>
          </a:xfrm>
          <a:custGeom>
            <a:avLst/>
            <a:gdLst>
              <a:gd name="T0" fmla="*/ 0 w 124"/>
              <a:gd name="T1" fmla="*/ 62 h 124"/>
              <a:gd name="T2" fmla="*/ 124 w 124"/>
              <a:gd name="T3" fmla="*/ 62 h 124"/>
              <a:gd name="T4" fmla="*/ 116 w 124"/>
              <a:gd name="T5" fmla="*/ 60 h 124"/>
              <a:gd name="T6" fmla="*/ 87 w 124"/>
              <a:gd name="T7" fmla="*/ 35 h 124"/>
              <a:gd name="T8" fmla="*/ 116 w 124"/>
              <a:gd name="T9" fmla="*/ 60 h 124"/>
              <a:gd name="T10" fmla="*/ 43 w 124"/>
              <a:gd name="T11" fmla="*/ 95 h 124"/>
              <a:gd name="T12" fmla="*/ 60 w 124"/>
              <a:gd name="T13" fmla="*/ 116 h 124"/>
              <a:gd name="T14" fmla="*/ 64 w 124"/>
              <a:gd name="T15" fmla="*/ 8 h 124"/>
              <a:gd name="T16" fmla="*/ 64 w 124"/>
              <a:gd name="T17" fmla="*/ 36 h 124"/>
              <a:gd name="T18" fmla="*/ 64 w 124"/>
              <a:gd name="T19" fmla="*/ 8 h 124"/>
              <a:gd name="T20" fmla="*/ 100 w 124"/>
              <a:gd name="T21" fmla="*/ 23 h 124"/>
              <a:gd name="T22" fmla="*/ 71 w 124"/>
              <a:gd name="T23" fmla="*/ 9 h 124"/>
              <a:gd name="T24" fmla="*/ 60 w 124"/>
              <a:gd name="T25" fmla="*/ 36 h 124"/>
              <a:gd name="T26" fmla="*/ 60 w 124"/>
              <a:gd name="T27" fmla="*/ 8 h 124"/>
              <a:gd name="T28" fmla="*/ 38 w 124"/>
              <a:gd name="T29" fmla="*/ 31 h 124"/>
              <a:gd name="T30" fmla="*/ 53 w 124"/>
              <a:gd name="T31" fmla="*/ 9 h 124"/>
              <a:gd name="T32" fmla="*/ 40 w 124"/>
              <a:gd name="T33" fmla="*/ 36 h 124"/>
              <a:gd name="T34" fmla="*/ 60 w 124"/>
              <a:gd name="T35" fmla="*/ 60 h 124"/>
              <a:gd name="T36" fmla="*/ 40 w 124"/>
              <a:gd name="T37" fmla="*/ 36 h 124"/>
              <a:gd name="T38" fmla="*/ 60 w 124"/>
              <a:gd name="T39" fmla="*/ 88 h 124"/>
              <a:gd name="T40" fmla="*/ 36 w 124"/>
              <a:gd name="T41" fmla="*/ 64 h 124"/>
              <a:gd name="T42" fmla="*/ 53 w 124"/>
              <a:gd name="T43" fmla="*/ 115 h 124"/>
              <a:gd name="T44" fmla="*/ 40 w 124"/>
              <a:gd name="T45" fmla="*/ 96 h 124"/>
              <a:gd name="T46" fmla="*/ 64 w 124"/>
              <a:gd name="T47" fmla="*/ 116 h 124"/>
              <a:gd name="T48" fmla="*/ 81 w 124"/>
              <a:gd name="T49" fmla="*/ 95 h 124"/>
              <a:gd name="T50" fmla="*/ 64 w 124"/>
              <a:gd name="T51" fmla="*/ 116 h 124"/>
              <a:gd name="T52" fmla="*/ 97 w 124"/>
              <a:gd name="T53" fmla="*/ 103 h 124"/>
              <a:gd name="T54" fmla="*/ 84 w 124"/>
              <a:gd name="T55" fmla="*/ 96 h 124"/>
              <a:gd name="T56" fmla="*/ 64 w 124"/>
              <a:gd name="T57" fmla="*/ 88 h 124"/>
              <a:gd name="T58" fmla="*/ 88 w 124"/>
              <a:gd name="T59" fmla="*/ 64 h 124"/>
              <a:gd name="T60" fmla="*/ 64 w 124"/>
              <a:gd name="T61" fmla="*/ 60 h 124"/>
              <a:gd name="T62" fmla="*/ 84 w 124"/>
              <a:gd name="T63" fmla="*/ 36 h 124"/>
              <a:gd name="T64" fmla="*/ 64 w 124"/>
              <a:gd name="T65" fmla="*/ 60 h 124"/>
              <a:gd name="T66" fmla="*/ 37 w 124"/>
              <a:gd name="T67" fmla="*/ 35 h 124"/>
              <a:gd name="T68" fmla="*/ 8 w 124"/>
              <a:gd name="T69" fmla="*/ 60 h 124"/>
              <a:gd name="T70" fmla="*/ 8 w 124"/>
              <a:gd name="T71" fmla="*/ 64 h 124"/>
              <a:gd name="T72" fmla="*/ 38 w 124"/>
              <a:gd name="T73" fmla="*/ 93 h 124"/>
              <a:gd name="T74" fmla="*/ 8 w 124"/>
              <a:gd name="T75" fmla="*/ 64 h 124"/>
              <a:gd name="T76" fmla="*/ 86 w 124"/>
              <a:gd name="T77" fmla="*/ 93 h 124"/>
              <a:gd name="T78" fmla="*/ 116 w 124"/>
              <a:gd name="T79"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4" h="124">
                <a:moveTo>
                  <a:pt x="62" y="0"/>
                </a:moveTo>
                <a:cubicBezTo>
                  <a:pt x="28" y="0"/>
                  <a:pt x="0" y="28"/>
                  <a:pt x="0" y="62"/>
                </a:cubicBezTo>
                <a:cubicBezTo>
                  <a:pt x="0" y="96"/>
                  <a:pt x="28" y="124"/>
                  <a:pt x="62" y="124"/>
                </a:cubicBezTo>
                <a:cubicBezTo>
                  <a:pt x="96" y="124"/>
                  <a:pt x="124" y="96"/>
                  <a:pt x="124" y="62"/>
                </a:cubicBezTo>
                <a:cubicBezTo>
                  <a:pt x="124" y="28"/>
                  <a:pt x="96" y="0"/>
                  <a:pt x="62" y="0"/>
                </a:cubicBezTo>
                <a:close/>
                <a:moveTo>
                  <a:pt x="116" y="60"/>
                </a:moveTo>
                <a:cubicBezTo>
                  <a:pt x="92" y="60"/>
                  <a:pt x="92" y="60"/>
                  <a:pt x="92" y="60"/>
                </a:cubicBezTo>
                <a:cubicBezTo>
                  <a:pt x="92" y="51"/>
                  <a:pt x="90" y="43"/>
                  <a:pt x="87" y="35"/>
                </a:cubicBezTo>
                <a:cubicBezTo>
                  <a:pt x="93" y="33"/>
                  <a:pt x="98" y="30"/>
                  <a:pt x="102" y="26"/>
                </a:cubicBezTo>
                <a:cubicBezTo>
                  <a:pt x="110" y="35"/>
                  <a:pt x="115" y="47"/>
                  <a:pt x="116" y="60"/>
                </a:cubicBezTo>
                <a:close/>
                <a:moveTo>
                  <a:pt x="60" y="116"/>
                </a:moveTo>
                <a:cubicBezTo>
                  <a:pt x="53" y="110"/>
                  <a:pt x="48" y="103"/>
                  <a:pt x="43" y="95"/>
                </a:cubicBezTo>
                <a:cubicBezTo>
                  <a:pt x="49" y="93"/>
                  <a:pt x="54" y="92"/>
                  <a:pt x="60" y="92"/>
                </a:cubicBezTo>
                <a:cubicBezTo>
                  <a:pt x="60" y="116"/>
                  <a:pt x="60" y="116"/>
                  <a:pt x="60" y="116"/>
                </a:cubicBezTo>
                <a:cubicBezTo>
                  <a:pt x="60" y="116"/>
                  <a:pt x="60" y="116"/>
                  <a:pt x="60" y="116"/>
                </a:cubicBezTo>
                <a:close/>
                <a:moveTo>
                  <a:pt x="64" y="8"/>
                </a:moveTo>
                <a:cubicBezTo>
                  <a:pt x="72" y="14"/>
                  <a:pt x="78" y="23"/>
                  <a:pt x="82" y="33"/>
                </a:cubicBezTo>
                <a:cubicBezTo>
                  <a:pt x="76" y="35"/>
                  <a:pt x="70" y="36"/>
                  <a:pt x="64" y="36"/>
                </a:cubicBezTo>
                <a:cubicBezTo>
                  <a:pt x="64" y="8"/>
                  <a:pt x="64" y="8"/>
                  <a:pt x="64" y="8"/>
                </a:cubicBezTo>
                <a:cubicBezTo>
                  <a:pt x="64" y="8"/>
                  <a:pt x="64" y="8"/>
                  <a:pt x="64" y="8"/>
                </a:cubicBezTo>
                <a:close/>
                <a:moveTo>
                  <a:pt x="71" y="9"/>
                </a:moveTo>
                <a:cubicBezTo>
                  <a:pt x="82" y="11"/>
                  <a:pt x="92" y="16"/>
                  <a:pt x="100" y="23"/>
                </a:cubicBezTo>
                <a:cubicBezTo>
                  <a:pt x="95" y="26"/>
                  <a:pt x="91" y="29"/>
                  <a:pt x="86" y="31"/>
                </a:cubicBezTo>
                <a:cubicBezTo>
                  <a:pt x="82" y="23"/>
                  <a:pt x="77" y="15"/>
                  <a:pt x="71" y="9"/>
                </a:cubicBezTo>
                <a:close/>
                <a:moveTo>
                  <a:pt x="60" y="8"/>
                </a:moveTo>
                <a:cubicBezTo>
                  <a:pt x="60" y="36"/>
                  <a:pt x="60" y="36"/>
                  <a:pt x="60" y="36"/>
                </a:cubicBezTo>
                <a:cubicBezTo>
                  <a:pt x="54" y="36"/>
                  <a:pt x="48" y="35"/>
                  <a:pt x="42" y="33"/>
                </a:cubicBezTo>
                <a:cubicBezTo>
                  <a:pt x="46" y="23"/>
                  <a:pt x="52" y="14"/>
                  <a:pt x="60" y="8"/>
                </a:cubicBezTo>
                <a:cubicBezTo>
                  <a:pt x="60" y="8"/>
                  <a:pt x="60" y="8"/>
                  <a:pt x="60" y="8"/>
                </a:cubicBezTo>
                <a:close/>
                <a:moveTo>
                  <a:pt x="38" y="31"/>
                </a:moveTo>
                <a:cubicBezTo>
                  <a:pt x="33" y="29"/>
                  <a:pt x="29" y="26"/>
                  <a:pt x="24" y="23"/>
                </a:cubicBezTo>
                <a:cubicBezTo>
                  <a:pt x="32" y="16"/>
                  <a:pt x="42" y="11"/>
                  <a:pt x="53" y="9"/>
                </a:cubicBezTo>
                <a:cubicBezTo>
                  <a:pt x="47" y="15"/>
                  <a:pt x="42" y="23"/>
                  <a:pt x="38" y="31"/>
                </a:cubicBezTo>
                <a:close/>
                <a:moveTo>
                  <a:pt x="40" y="36"/>
                </a:moveTo>
                <a:cubicBezTo>
                  <a:pt x="47" y="38"/>
                  <a:pt x="53" y="40"/>
                  <a:pt x="60" y="40"/>
                </a:cubicBezTo>
                <a:cubicBezTo>
                  <a:pt x="60" y="60"/>
                  <a:pt x="60" y="60"/>
                  <a:pt x="60" y="60"/>
                </a:cubicBezTo>
                <a:cubicBezTo>
                  <a:pt x="36" y="60"/>
                  <a:pt x="36" y="60"/>
                  <a:pt x="36" y="60"/>
                </a:cubicBezTo>
                <a:cubicBezTo>
                  <a:pt x="36" y="52"/>
                  <a:pt x="38" y="44"/>
                  <a:pt x="40" y="36"/>
                </a:cubicBezTo>
                <a:close/>
                <a:moveTo>
                  <a:pt x="60" y="64"/>
                </a:moveTo>
                <a:cubicBezTo>
                  <a:pt x="60" y="88"/>
                  <a:pt x="60" y="88"/>
                  <a:pt x="60" y="88"/>
                </a:cubicBezTo>
                <a:cubicBezTo>
                  <a:pt x="54" y="88"/>
                  <a:pt x="48" y="89"/>
                  <a:pt x="42" y="91"/>
                </a:cubicBezTo>
                <a:cubicBezTo>
                  <a:pt x="38" y="83"/>
                  <a:pt x="36" y="74"/>
                  <a:pt x="36" y="64"/>
                </a:cubicBezTo>
                <a:lnTo>
                  <a:pt x="60" y="64"/>
                </a:lnTo>
                <a:close/>
                <a:moveTo>
                  <a:pt x="53" y="115"/>
                </a:moveTo>
                <a:cubicBezTo>
                  <a:pt x="43" y="114"/>
                  <a:pt x="34" y="109"/>
                  <a:pt x="27" y="103"/>
                </a:cubicBezTo>
                <a:cubicBezTo>
                  <a:pt x="31" y="100"/>
                  <a:pt x="35" y="98"/>
                  <a:pt x="40" y="96"/>
                </a:cubicBezTo>
                <a:cubicBezTo>
                  <a:pt x="43" y="103"/>
                  <a:pt x="48" y="110"/>
                  <a:pt x="53" y="115"/>
                </a:cubicBezTo>
                <a:close/>
                <a:moveTo>
                  <a:pt x="64" y="116"/>
                </a:moveTo>
                <a:cubicBezTo>
                  <a:pt x="64" y="92"/>
                  <a:pt x="64" y="92"/>
                  <a:pt x="64" y="92"/>
                </a:cubicBezTo>
                <a:cubicBezTo>
                  <a:pt x="70" y="92"/>
                  <a:pt x="75" y="93"/>
                  <a:pt x="81" y="95"/>
                </a:cubicBezTo>
                <a:cubicBezTo>
                  <a:pt x="76" y="103"/>
                  <a:pt x="71" y="110"/>
                  <a:pt x="64" y="116"/>
                </a:cubicBezTo>
                <a:cubicBezTo>
                  <a:pt x="64" y="116"/>
                  <a:pt x="64" y="116"/>
                  <a:pt x="64" y="116"/>
                </a:cubicBezTo>
                <a:close/>
                <a:moveTo>
                  <a:pt x="84" y="96"/>
                </a:moveTo>
                <a:cubicBezTo>
                  <a:pt x="89" y="98"/>
                  <a:pt x="93" y="100"/>
                  <a:pt x="97" y="103"/>
                </a:cubicBezTo>
                <a:cubicBezTo>
                  <a:pt x="90" y="109"/>
                  <a:pt x="81" y="114"/>
                  <a:pt x="71" y="115"/>
                </a:cubicBezTo>
                <a:cubicBezTo>
                  <a:pt x="76" y="110"/>
                  <a:pt x="81" y="103"/>
                  <a:pt x="84" y="96"/>
                </a:cubicBezTo>
                <a:close/>
                <a:moveTo>
                  <a:pt x="82" y="91"/>
                </a:moveTo>
                <a:cubicBezTo>
                  <a:pt x="76" y="89"/>
                  <a:pt x="70" y="88"/>
                  <a:pt x="64" y="88"/>
                </a:cubicBezTo>
                <a:cubicBezTo>
                  <a:pt x="64" y="64"/>
                  <a:pt x="64" y="64"/>
                  <a:pt x="64" y="64"/>
                </a:cubicBezTo>
                <a:cubicBezTo>
                  <a:pt x="88" y="64"/>
                  <a:pt x="88" y="64"/>
                  <a:pt x="88" y="64"/>
                </a:cubicBezTo>
                <a:cubicBezTo>
                  <a:pt x="88" y="74"/>
                  <a:pt x="86" y="83"/>
                  <a:pt x="82" y="91"/>
                </a:cubicBezTo>
                <a:close/>
                <a:moveTo>
                  <a:pt x="64" y="60"/>
                </a:moveTo>
                <a:cubicBezTo>
                  <a:pt x="64" y="40"/>
                  <a:pt x="64" y="40"/>
                  <a:pt x="64" y="40"/>
                </a:cubicBezTo>
                <a:cubicBezTo>
                  <a:pt x="71" y="40"/>
                  <a:pt x="77" y="38"/>
                  <a:pt x="84" y="36"/>
                </a:cubicBezTo>
                <a:cubicBezTo>
                  <a:pt x="86" y="44"/>
                  <a:pt x="88" y="52"/>
                  <a:pt x="88" y="60"/>
                </a:cubicBezTo>
                <a:lnTo>
                  <a:pt x="64" y="60"/>
                </a:lnTo>
                <a:close/>
                <a:moveTo>
                  <a:pt x="22" y="26"/>
                </a:moveTo>
                <a:cubicBezTo>
                  <a:pt x="26" y="30"/>
                  <a:pt x="31" y="33"/>
                  <a:pt x="37" y="35"/>
                </a:cubicBezTo>
                <a:cubicBezTo>
                  <a:pt x="34" y="43"/>
                  <a:pt x="32" y="51"/>
                  <a:pt x="32" y="60"/>
                </a:cubicBezTo>
                <a:cubicBezTo>
                  <a:pt x="8" y="60"/>
                  <a:pt x="8" y="60"/>
                  <a:pt x="8" y="60"/>
                </a:cubicBezTo>
                <a:cubicBezTo>
                  <a:pt x="9" y="47"/>
                  <a:pt x="14" y="35"/>
                  <a:pt x="22" y="26"/>
                </a:cubicBezTo>
                <a:close/>
                <a:moveTo>
                  <a:pt x="8" y="64"/>
                </a:moveTo>
                <a:cubicBezTo>
                  <a:pt x="32" y="64"/>
                  <a:pt x="32" y="64"/>
                  <a:pt x="32" y="64"/>
                </a:cubicBezTo>
                <a:cubicBezTo>
                  <a:pt x="32" y="74"/>
                  <a:pt x="34" y="84"/>
                  <a:pt x="38" y="93"/>
                </a:cubicBezTo>
                <a:cubicBezTo>
                  <a:pt x="33" y="95"/>
                  <a:pt x="28" y="97"/>
                  <a:pt x="24" y="100"/>
                </a:cubicBezTo>
                <a:cubicBezTo>
                  <a:pt x="15" y="91"/>
                  <a:pt x="9" y="78"/>
                  <a:pt x="8" y="64"/>
                </a:cubicBezTo>
                <a:close/>
                <a:moveTo>
                  <a:pt x="100" y="100"/>
                </a:moveTo>
                <a:cubicBezTo>
                  <a:pt x="96" y="97"/>
                  <a:pt x="91" y="95"/>
                  <a:pt x="86" y="93"/>
                </a:cubicBezTo>
                <a:cubicBezTo>
                  <a:pt x="90" y="84"/>
                  <a:pt x="92" y="74"/>
                  <a:pt x="92" y="64"/>
                </a:cubicBezTo>
                <a:cubicBezTo>
                  <a:pt x="116" y="64"/>
                  <a:pt x="116" y="64"/>
                  <a:pt x="116" y="64"/>
                </a:cubicBezTo>
                <a:cubicBezTo>
                  <a:pt x="115" y="78"/>
                  <a:pt x="109" y="91"/>
                  <a:pt x="100" y="100"/>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nvGrpSpPr>
          <p:cNvPr id="67" name="Group 66"/>
          <p:cNvGrpSpPr/>
          <p:nvPr/>
        </p:nvGrpSpPr>
        <p:grpSpPr>
          <a:xfrm>
            <a:off x="14324621" y="8801834"/>
            <a:ext cx="965312" cy="962137"/>
            <a:chOff x="3933825" y="6553200"/>
            <a:chExt cx="482600" cy="481013"/>
          </a:xfrm>
          <a:solidFill>
            <a:schemeClr val="bg1"/>
          </a:solidFill>
        </p:grpSpPr>
        <p:sp>
          <p:nvSpPr>
            <p:cNvPr id="38" name="Freeform 6"/>
            <p:cNvSpPr>
              <a:spLocks noEditPoints="1"/>
            </p:cNvSpPr>
            <p:nvPr/>
          </p:nvSpPr>
          <p:spPr bwMode="auto">
            <a:xfrm>
              <a:off x="3933825" y="6553200"/>
              <a:ext cx="482600" cy="481013"/>
            </a:xfrm>
            <a:custGeom>
              <a:avLst/>
              <a:gdLst>
                <a:gd name="T0" fmla="*/ 117 w 128"/>
                <a:gd name="T1" fmla="*/ 12 h 128"/>
                <a:gd name="T2" fmla="*/ 100 w 128"/>
                <a:gd name="T3" fmla="*/ 12 h 128"/>
                <a:gd name="T4" fmla="*/ 100 w 128"/>
                <a:gd name="T5" fmla="*/ 4 h 128"/>
                <a:gd name="T6" fmla="*/ 96 w 128"/>
                <a:gd name="T7" fmla="*/ 0 h 128"/>
                <a:gd name="T8" fmla="*/ 92 w 128"/>
                <a:gd name="T9" fmla="*/ 4 h 128"/>
                <a:gd name="T10" fmla="*/ 92 w 128"/>
                <a:gd name="T11" fmla="*/ 12 h 128"/>
                <a:gd name="T12" fmla="*/ 68 w 128"/>
                <a:gd name="T13" fmla="*/ 12 h 128"/>
                <a:gd name="T14" fmla="*/ 68 w 128"/>
                <a:gd name="T15" fmla="*/ 4 h 128"/>
                <a:gd name="T16" fmla="*/ 64 w 128"/>
                <a:gd name="T17" fmla="*/ 0 h 128"/>
                <a:gd name="T18" fmla="*/ 60 w 128"/>
                <a:gd name="T19" fmla="*/ 4 h 128"/>
                <a:gd name="T20" fmla="*/ 60 w 128"/>
                <a:gd name="T21" fmla="*/ 12 h 128"/>
                <a:gd name="T22" fmla="*/ 36 w 128"/>
                <a:gd name="T23" fmla="*/ 12 h 128"/>
                <a:gd name="T24" fmla="*/ 36 w 128"/>
                <a:gd name="T25" fmla="*/ 4 h 128"/>
                <a:gd name="T26" fmla="*/ 32 w 128"/>
                <a:gd name="T27" fmla="*/ 0 h 128"/>
                <a:gd name="T28" fmla="*/ 28 w 128"/>
                <a:gd name="T29" fmla="*/ 4 h 128"/>
                <a:gd name="T30" fmla="*/ 28 w 128"/>
                <a:gd name="T31" fmla="*/ 12 h 128"/>
                <a:gd name="T32" fmla="*/ 11 w 128"/>
                <a:gd name="T33" fmla="*/ 12 h 128"/>
                <a:gd name="T34" fmla="*/ 0 w 128"/>
                <a:gd name="T35" fmla="*/ 23 h 128"/>
                <a:gd name="T36" fmla="*/ 0 w 128"/>
                <a:gd name="T37" fmla="*/ 117 h 128"/>
                <a:gd name="T38" fmla="*/ 11 w 128"/>
                <a:gd name="T39" fmla="*/ 128 h 128"/>
                <a:gd name="T40" fmla="*/ 117 w 128"/>
                <a:gd name="T41" fmla="*/ 128 h 128"/>
                <a:gd name="T42" fmla="*/ 128 w 128"/>
                <a:gd name="T43" fmla="*/ 117 h 128"/>
                <a:gd name="T44" fmla="*/ 128 w 128"/>
                <a:gd name="T45" fmla="*/ 23 h 128"/>
                <a:gd name="T46" fmla="*/ 117 w 128"/>
                <a:gd name="T47" fmla="*/ 12 h 128"/>
                <a:gd name="T48" fmla="*/ 120 w 128"/>
                <a:gd name="T49" fmla="*/ 117 h 128"/>
                <a:gd name="T50" fmla="*/ 117 w 128"/>
                <a:gd name="T51" fmla="*/ 120 h 128"/>
                <a:gd name="T52" fmla="*/ 11 w 128"/>
                <a:gd name="T53" fmla="*/ 120 h 128"/>
                <a:gd name="T54" fmla="*/ 8 w 128"/>
                <a:gd name="T55" fmla="*/ 117 h 128"/>
                <a:gd name="T56" fmla="*/ 8 w 128"/>
                <a:gd name="T57" fmla="*/ 23 h 128"/>
                <a:gd name="T58" fmla="*/ 11 w 128"/>
                <a:gd name="T59" fmla="*/ 20 h 128"/>
                <a:gd name="T60" fmla="*/ 28 w 128"/>
                <a:gd name="T61" fmla="*/ 20 h 128"/>
                <a:gd name="T62" fmla="*/ 28 w 128"/>
                <a:gd name="T63" fmla="*/ 28 h 128"/>
                <a:gd name="T64" fmla="*/ 32 w 128"/>
                <a:gd name="T65" fmla="*/ 32 h 128"/>
                <a:gd name="T66" fmla="*/ 36 w 128"/>
                <a:gd name="T67" fmla="*/ 28 h 128"/>
                <a:gd name="T68" fmla="*/ 36 w 128"/>
                <a:gd name="T69" fmla="*/ 20 h 128"/>
                <a:gd name="T70" fmla="*/ 60 w 128"/>
                <a:gd name="T71" fmla="*/ 20 h 128"/>
                <a:gd name="T72" fmla="*/ 60 w 128"/>
                <a:gd name="T73" fmla="*/ 28 h 128"/>
                <a:gd name="T74" fmla="*/ 64 w 128"/>
                <a:gd name="T75" fmla="*/ 32 h 128"/>
                <a:gd name="T76" fmla="*/ 68 w 128"/>
                <a:gd name="T77" fmla="*/ 28 h 128"/>
                <a:gd name="T78" fmla="*/ 68 w 128"/>
                <a:gd name="T79" fmla="*/ 20 h 128"/>
                <a:gd name="T80" fmla="*/ 92 w 128"/>
                <a:gd name="T81" fmla="*/ 20 h 128"/>
                <a:gd name="T82" fmla="*/ 92 w 128"/>
                <a:gd name="T83" fmla="*/ 28 h 128"/>
                <a:gd name="T84" fmla="*/ 96 w 128"/>
                <a:gd name="T85" fmla="*/ 32 h 128"/>
                <a:gd name="T86" fmla="*/ 100 w 128"/>
                <a:gd name="T87" fmla="*/ 28 h 128"/>
                <a:gd name="T88" fmla="*/ 100 w 128"/>
                <a:gd name="T89" fmla="*/ 20 h 128"/>
                <a:gd name="T90" fmla="*/ 117 w 128"/>
                <a:gd name="T91" fmla="*/ 20 h 128"/>
                <a:gd name="T92" fmla="*/ 120 w 128"/>
                <a:gd name="T93" fmla="*/ 23 h 128"/>
                <a:gd name="T94" fmla="*/ 120 w 128"/>
                <a:gd name="T95" fmla="*/ 11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 h="128">
                  <a:moveTo>
                    <a:pt x="117" y="12"/>
                  </a:moveTo>
                  <a:cubicBezTo>
                    <a:pt x="100" y="12"/>
                    <a:pt x="100" y="12"/>
                    <a:pt x="100" y="12"/>
                  </a:cubicBezTo>
                  <a:cubicBezTo>
                    <a:pt x="100" y="4"/>
                    <a:pt x="100" y="4"/>
                    <a:pt x="100" y="4"/>
                  </a:cubicBezTo>
                  <a:cubicBezTo>
                    <a:pt x="100" y="2"/>
                    <a:pt x="98" y="0"/>
                    <a:pt x="96" y="0"/>
                  </a:cubicBezTo>
                  <a:cubicBezTo>
                    <a:pt x="94" y="0"/>
                    <a:pt x="92" y="2"/>
                    <a:pt x="92" y="4"/>
                  </a:cubicBezTo>
                  <a:cubicBezTo>
                    <a:pt x="92" y="12"/>
                    <a:pt x="92" y="12"/>
                    <a:pt x="92" y="12"/>
                  </a:cubicBezTo>
                  <a:cubicBezTo>
                    <a:pt x="68" y="12"/>
                    <a:pt x="68" y="12"/>
                    <a:pt x="68" y="12"/>
                  </a:cubicBezTo>
                  <a:cubicBezTo>
                    <a:pt x="68" y="4"/>
                    <a:pt x="68" y="4"/>
                    <a:pt x="68" y="4"/>
                  </a:cubicBezTo>
                  <a:cubicBezTo>
                    <a:pt x="68" y="2"/>
                    <a:pt x="66" y="0"/>
                    <a:pt x="64" y="0"/>
                  </a:cubicBezTo>
                  <a:cubicBezTo>
                    <a:pt x="62" y="0"/>
                    <a:pt x="60" y="2"/>
                    <a:pt x="60" y="4"/>
                  </a:cubicBezTo>
                  <a:cubicBezTo>
                    <a:pt x="60" y="12"/>
                    <a:pt x="60" y="12"/>
                    <a:pt x="60" y="12"/>
                  </a:cubicBezTo>
                  <a:cubicBezTo>
                    <a:pt x="36" y="12"/>
                    <a:pt x="36" y="12"/>
                    <a:pt x="36" y="12"/>
                  </a:cubicBezTo>
                  <a:cubicBezTo>
                    <a:pt x="36" y="4"/>
                    <a:pt x="36" y="4"/>
                    <a:pt x="36" y="4"/>
                  </a:cubicBezTo>
                  <a:cubicBezTo>
                    <a:pt x="36" y="2"/>
                    <a:pt x="34" y="0"/>
                    <a:pt x="32" y="0"/>
                  </a:cubicBezTo>
                  <a:cubicBezTo>
                    <a:pt x="30" y="0"/>
                    <a:pt x="28" y="2"/>
                    <a:pt x="28" y="4"/>
                  </a:cubicBezTo>
                  <a:cubicBezTo>
                    <a:pt x="28" y="12"/>
                    <a:pt x="28" y="12"/>
                    <a:pt x="28" y="12"/>
                  </a:cubicBezTo>
                  <a:cubicBezTo>
                    <a:pt x="11" y="12"/>
                    <a:pt x="11" y="12"/>
                    <a:pt x="11" y="12"/>
                  </a:cubicBezTo>
                  <a:cubicBezTo>
                    <a:pt x="5" y="12"/>
                    <a:pt x="0" y="17"/>
                    <a:pt x="0" y="23"/>
                  </a:cubicBezTo>
                  <a:cubicBezTo>
                    <a:pt x="0" y="117"/>
                    <a:pt x="0" y="117"/>
                    <a:pt x="0" y="117"/>
                  </a:cubicBezTo>
                  <a:cubicBezTo>
                    <a:pt x="0" y="123"/>
                    <a:pt x="5" y="128"/>
                    <a:pt x="11" y="128"/>
                  </a:cubicBezTo>
                  <a:cubicBezTo>
                    <a:pt x="117" y="128"/>
                    <a:pt x="117" y="128"/>
                    <a:pt x="117" y="128"/>
                  </a:cubicBezTo>
                  <a:cubicBezTo>
                    <a:pt x="123" y="128"/>
                    <a:pt x="128" y="123"/>
                    <a:pt x="128" y="117"/>
                  </a:cubicBezTo>
                  <a:cubicBezTo>
                    <a:pt x="128" y="23"/>
                    <a:pt x="128" y="23"/>
                    <a:pt x="128" y="23"/>
                  </a:cubicBezTo>
                  <a:cubicBezTo>
                    <a:pt x="128" y="17"/>
                    <a:pt x="123" y="12"/>
                    <a:pt x="117" y="12"/>
                  </a:cubicBezTo>
                  <a:close/>
                  <a:moveTo>
                    <a:pt x="120" y="117"/>
                  </a:moveTo>
                  <a:cubicBezTo>
                    <a:pt x="120" y="119"/>
                    <a:pt x="119" y="120"/>
                    <a:pt x="117" y="120"/>
                  </a:cubicBezTo>
                  <a:cubicBezTo>
                    <a:pt x="11" y="120"/>
                    <a:pt x="11" y="120"/>
                    <a:pt x="11" y="120"/>
                  </a:cubicBezTo>
                  <a:cubicBezTo>
                    <a:pt x="9" y="120"/>
                    <a:pt x="8" y="119"/>
                    <a:pt x="8" y="117"/>
                  </a:cubicBezTo>
                  <a:cubicBezTo>
                    <a:pt x="8" y="23"/>
                    <a:pt x="8" y="23"/>
                    <a:pt x="8" y="23"/>
                  </a:cubicBezTo>
                  <a:cubicBezTo>
                    <a:pt x="8" y="21"/>
                    <a:pt x="9" y="20"/>
                    <a:pt x="11" y="20"/>
                  </a:cubicBezTo>
                  <a:cubicBezTo>
                    <a:pt x="28" y="20"/>
                    <a:pt x="28" y="20"/>
                    <a:pt x="28" y="20"/>
                  </a:cubicBezTo>
                  <a:cubicBezTo>
                    <a:pt x="28" y="28"/>
                    <a:pt x="28" y="28"/>
                    <a:pt x="28" y="28"/>
                  </a:cubicBezTo>
                  <a:cubicBezTo>
                    <a:pt x="28" y="30"/>
                    <a:pt x="30" y="32"/>
                    <a:pt x="32" y="32"/>
                  </a:cubicBezTo>
                  <a:cubicBezTo>
                    <a:pt x="34" y="32"/>
                    <a:pt x="36" y="30"/>
                    <a:pt x="36" y="28"/>
                  </a:cubicBezTo>
                  <a:cubicBezTo>
                    <a:pt x="36" y="20"/>
                    <a:pt x="36" y="20"/>
                    <a:pt x="36" y="20"/>
                  </a:cubicBezTo>
                  <a:cubicBezTo>
                    <a:pt x="60" y="20"/>
                    <a:pt x="60" y="20"/>
                    <a:pt x="60" y="20"/>
                  </a:cubicBezTo>
                  <a:cubicBezTo>
                    <a:pt x="60" y="28"/>
                    <a:pt x="60" y="28"/>
                    <a:pt x="60" y="28"/>
                  </a:cubicBezTo>
                  <a:cubicBezTo>
                    <a:pt x="60" y="30"/>
                    <a:pt x="62" y="32"/>
                    <a:pt x="64" y="32"/>
                  </a:cubicBezTo>
                  <a:cubicBezTo>
                    <a:pt x="66" y="32"/>
                    <a:pt x="68" y="30"/>
                    <a:pt x="68" y="28"/>
                  </a:cubicBezTo>
                  <a:cubicBezTo>
                    <a:pt x="68" y="20"/>
                    <a:pt x="68" y="20"/>
                    <a:pt x="68" y="20"/>
                  </a:cubicBezTo>
                  <a:cubicBezTo>
                    <a:pt x="92" y="20"/>
                    <a:pt x="92" y="20"/>
                    <a:pt x="92" y="20"/>
                  </a:cubicBezTo>
                  <a:cubicBezTo>
                    <a:pt x="92" y="28"/>
                    <a:pt x="92" y="28"/>
                    <a:pt x="92" y="28"/>
                  </a:cubicBezTo>
                  <a:cubicBezTo>
                    <a:pt x="92" y="30"/>
                    <a:pt x="94" y="32"/>
                    <a:pt x="96" y="32"/>
                  </a:cubicBezTo>
                  <a:cubicBezTo>
                    <a:pt x="98" y="32"/>
                    <a:pt x="100" y="30"/>
                    <a:pt x="100" y="28"/>
                  </a:cubicBezTo>
                  <a:cubicBezTo>
                    <a:pt x="100" y="20"/>
                    <a:pt x="100" y="20"/>
                    <a:pt x="100" y="20"/>
                  </a:cubicBezTo>
                  <a:cubicBezTo>
                    <a:pt x="117" y="20"/>
                    <a:pt x="117" y="20"/>
                    <a:pt x="117" y="20"/>
                  </a:cubicBezTo>
                  <a:cubicBezTo>
                    <a:pt x="119" y="20"/>
                    <a:pt x="120" y="21"/>
                    <a:pt x="120" y="23"/>
                  </a:cubicBezTo>
                  <a:lnTo>
                    <a:pt x="120" y="1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39" name="Rectangle 7"/>
            <p:cNvSpPr>
              <a:spLocks noChangeArrowheads="1"/>
            </p:cNvSpPr>
            <p:nvPr/>
          </p:nvSpPr>
          <p:spPr bwMode="auto">
            <a:xfrm>
              <a:off x="4040188" y="6734175"/>
              <a:ext cx="60325" cy="444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40" name="Rectangle 8"/>
            <p:cNvSpPr>
              <a:spLocks noChangeArrowheads="1"/>
            </p:cNvSpPr>
            <p:nvPr/>
          </p:nvSpPr>
          <p:spPr bwMode="auto">
            <a:xfrm>
              <a:off x="4040188" y="6808788"/>
              <a:ext cx="60325" cy="444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41" name="Rectangle 9"/>
            <p:cNvSpPr>
              <a:spLocks noChangeArrowheads="1"/>
            </p:cNvSpPr>
            <p:nvPr/>
          </p:nvSpPr>
          <p:spPr bwMode="auto">
            <a:xfrm>
              <a:off x="4040188" y="6883400"/>
              <a:ext cx="60325"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42" name="Rectangle 10"/>
            <p:cNvSpPr>
              <a:spLocks noChangeArrowheads="1"/>
            </p:cNvSpPr>
            <p:nvPr/>
          </p:nvSpPr>
          <p:spPr bwMode="auto">
            <a:xfrm>
              <a:off x="4144963" y="6883400"/>
              <a:ext cx="60325"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43" name="Rectangle 11"/>
            <p:cNvSpPr>
              <a:spLocks noChangeArrowheads="1"/>
            </p:cNvSpPr>
            <p:nvPr/>
          </p:nvSpPr>
          <p:spPr bwMode="auto">
            <a:xfrm>
              <a:off x="4144963" y="6808788"/>
              <a:ext cx="60325" cy="444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44" name="Rectangle 12"/>
            <p:cNvSpPr>
              <a:spLocks noChangeArrowheads="1"/>
            </p:cNvSpPr>
            <p:nvPr/>
          </p:nvSpPr>
          <p:spPr bwMode="auto">
            <a:xfrm>
              <a:off x="4144963" y="6734175"/>
              <a:ext cx="60325" cy="444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45" name="Rectangle 13"/>
            <p:cNvSpPr>
              <a:spLocks noChangeArrowheads="1"/>
            </p:cNvSpPr>
            <p:nvPr/>
          </p:nvSpPr>
          <p:spPr bwMode="auto">
            <a:xfrm>
              <a:off x="4249738" y="6883400"/>
              <a:ext cx="60325"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46" name="Rectangle 14"/>
            <p:cNvSpPr>
              <a:spLocks noChangeArrowheads="1"/>
            </p:cNvSpPr>
            <p:nvPr/>
          </p:nvSpPr>
          <p:spPr bwMode="auto">
            <a:xfrm>
              <a:off x="4249738" y="6808788"/>
              <a:ext cx="60325" cy="444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47" name="Rectangle 15"/>
            <p:cNvSpPr>
              <a:spLocks noChangeArrowheads="1"/>
            </p:cNvSpPr>
            <p:nvPr/>
          </p:nvSpPr>
          <p:spPr bwMode="auto">
            <a:xfrm>
              <a:off x="4249738" y="6734175"/>
              <a:ext cx="60325" cy="444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sp>
        <p:nvSpPr>
          <p:cNvPr id="48" name="Freeform 16"/>
          <p:cNvSpPr>
            <a:spLocks noEditPoints="1"/>
          </p:cNvSpPr>
          <p:nvPr/>
        </p:nvSpPr>
        <p:spPr bwMode="auto">
          <a:xfrm>
            <a:off x="10858592" y="4710467"/>
            <a:ext cx="962137" cy="962137"/>
          </a:xfrm>
          <a:custGeom>
            <a:avLst/>
            <a:gdLst>
              <a:gd name="T0" fmla="*/ 81 w 128"/>
              <a:gd name="T1" fmla="*/ 14 h 128"/>
              <a:gd name="T2" fmla="*/ 53 w 128"/>
              <a:gd name="T3" fmla="*/ 36 h 128"/>
              <a:gd name="T4" fmla="*/ 33 w 128"/>
              <a:gd name="T5" fmla="*/ 36 h 128"/>
              <a:gd name="T6" fmla="*/ 0 w 128"/>
              <a:gd name="T7" fmla="*/ 56 h 128"/>
              <a:gd name="T8" fmla="*/ 24 w 128"/>
              <a:gd name="T9" fmla="*/ 84 h 128"/>
              <a:gd name="T10" fmla="*/ 32 w 128"/>
              <a:gd name="T11" fmla="*/ 128 h 128"/>
              <a:gd name="T12" fmla="*/ 56 w 128"/>
              <a:gd name="T13" fmla="*/ 120 h 128"/>
              <a:gd name="T14" fmla="*/ 52 w 128"/>
              <a:gd name="T15" fmla="*/ 108 h 128"/>
              <a:gd name="T16" fmla="*/ 52 w 128"/>
              <a:gd name="T17" fmla="*/ 80 h 128"/>
              <a:gd name="T18" fmla="*/ 53 w 128"/>
              <a:gd name="T19" fmla="*/ 78 h 128"/>
              <a:gd name="T20" fmla="*/ 54 w 128"/>
              <a:gd name="T21" fmla="*/ 77 h 128"/>
              <a:gd name="T22" fmla="*/ 55 w 128"/>
              <a:gd name="T23" fmla="*/ 76 h 128"/>
              <a:gd name="T24" fmla="*/ 81 w 128"/>
              <a:gd name="T25" fmla="*/ 98 h 128"/>
              <a:gd name="T26" fmla="*/ 128 w 128"/>
              <a:gd name="T27" fmla="*/ 56 h 128"/>
              <a:gd name="T28" fmla="*/ 80 w 128"/>
              <a:gd name="T29" fmla="*/ 56 h 128"/>
              <a:gd name="T30" fmla="*/ 92 w 128"/>
              <a:gd name="T31" fmla="*/ 44 h 128"/>
              <a:gd name="T32" fmla="*/ 92 w 128"/>
              <a:gd name="T33" fmla="*/ 68 h 128"/>
              <a:gd name="T34" fmla="*/ 80 w 128"/>
              <a:gd name="T35" fmla="*/ 56 h 128"/>
              <a:gd name="T36" fmla="*/ 16 w 128"/>
              <a:gd name="T37" fmla="*/ 44 h 128"/>
              <a:gd name="T38" fmla="*/ 40 w 128"/>
              <a:gd name="T39" fmla="*/ 56 h 128"/>
              <a:gd name="T40" fmla="*/ 16 w 128"/>
              <a:gd name="T41" fmla="*/ 68 h 128"/>
              <a:gd name="T42" fmla="*/ 48 w 128"/>
              <a:gd name="T43" fmla="*/ 120 h 128"/>
              <a:gd name="T44" fmla="*/ 32 w 128"/>
              <a:gd name="T45" fmla="*/ 84 h 128"/>
              <a:gd name="T46" fmla="*/ 33 w 128"/>
              <a:gd name="T47" fmla="*/ 76 h 128"/>
              <a:gd name="T48" fmla="*/ 45 w 128"/>
              <a:gd name="T49" fmla="*/ 76 h 128"/>
              <a:gd name="T50" fmla="*/ 44 w 128"/>
              <a:gd name="T51" fmla="*/ 108 h 128"/>
              <a:gd name="T52" fmla="*/ 48 w 128"/>
              <a:gd name="T53" fmla="*/ 117 h 128"/>
              <a:gd name="T54" fmla="*/ 53 w 128"/>
              <a:gd name="T55" fmla="*/ 68 h 128"/>
              <a:gd name="T56" fmla="*/ 52 w 128"/>
              <a:gd name="T57" fmla="*/ 68 h 128"/>
              <a:gd name="T58" fmla="*/ 52 w 128"/>
              <a:gd name="T59" fmla="*/ 44 h 128"/>
              <a:gd name="T60" fmla="*/ 74 w 128"/>
              <a:gd name="T61" fmla="*/ 36 h 128"/>
              <a:gd name="T62" fmla="*/ 74 w 128"/>
              <a:gd name="T63" fmla="*/ 76 h 128"/>
              <a:gd name="T64" fmla="*/ 100 w 128"/>
              <a:gd name="T65" fmla="*/ 104 h 128"/>
              <a:gd name="T66" fmla="*/ 92 w 128"/>
              <a:gd name="T67" fmla="*/ 76 h 128"/>
              <a:gd name="T68" fmla="*/ 92 w 128"/>
              <a:gd name="T69" fmla="*/ 36 h 128"/>
              <a:gd name="T70" fmla="*/ 100 w 128"/>
              <a:gd name="T71" fmla="*/ 8 h 128"/>
              <a:gd name="T72" fmla="*/ 100 w 128"/>
              <a:gd name="T73" fmla="*/ 10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8">
                <a:moveTo>
                  <a:pt x="100" y="0"/>
                </a:moveTo>
                <a:cubicBezTo>
                  <a:pt x="92" y="0"/>
                  <a:pt x="85" y="6"/>
                  <a:pt x="81" y="14"/>
                </a:cubicBezTo>
                <a:cubicBezTo>
                  <a:pt x="81" y="14"/>
                  <a:pt x="81" y="14"/>
                  <a:pt x="81" y="14"/>
                </a:cubicBezTo>
                <a:cubicBezTo>
                  <a:pt x="74" y="27"/>
                  <a:pt x="64" y="36"/>
                  <a:pt x="53" y="36"/>
                </a:cubicBezTo>
                <a:cubicBezTo>
                  <a:pt x="50" y="36"/>
                  <a:pt x="50" y="36"/>
                  <a:pt x="50" y="36"/>
                </a:cubicBezTo>
                <a:cubicBezTo>
                  <a:pt x="33" y="36"/>
                  <a:pt x="33" y="36"/>
                  <a:pt x="33" y="36"/>
                </a:cubicBezTo>
                <a:cubicBezTo>
                  <a:pt x="16" y="36"/>
                  <a:pt x="16" y="36"/>
                  <a:pt x="16" y="36"/>
                </a:cubicBezTo>
                <a:cubicBezTo>
                  <a:pt x="7" y="36"/>
                  <a:pt x="0" y="45"/>
                  <a:pt x="0" y="56"/>
                </a:cubicBezTo>
                <a:cubicBezTo>
                  <a:pt x="0" y="67"/>
                  <a:pt x="7" y="76"/>
                  <a:pt x="16" y="76"/>
                </a:cubicBezTo>
                <a:cubicBezTo>
                  <a:pt x="20" y="76"/>
                  <a:pt x="24" y="80"/>
                  <a:pt x="24" y="84"/>
                </a:cubicBezTo>
                <a:cubicBezTo>
                  <a:pt x="24" y="120"/>
                  <a:pt x="24" y="120"/>
                  <a:pt x="24" y="120"/>
                </a:cubicBezTo>
                <a:cubicBezTo>
                  <a:pt x="24" y="124"/>
                  <a:pt x="28" y="128"/>
                  <a:pt x="32" y="128"/>
                </a:cubicBezTo>
                <a:cubicBezTo>
                  <a:pt x="48" y="128"/>
                  <a:pt x="48" y="128"/>
                  <a:pt x="48" y="128"/>
                </a:cubicBezTo>
                <a:cubicBezTo>
                  <a:pt x="52" y="128"/>
                  <a:pt x="56" y="124"/>
                  <a:pt x="56" y="120"/>
                </a:cubicBezTo>
                <a:cubicBezTo>
                  <a:pt x="56" y="116"/>
                  <a:pt x="56" y="116"/>
                  <a:pt x="56" y="116"/>
                </a:cubicBezTo>
                <a:cubicBezTo>
                  <a:pt x="56" y="112"/>
                  <a:pt x="52" y="110"/>
                  <a:pt x="52" y="108"/>
                </a:cubicBezTo>
                <a:cubicBezTo>
                  <a:pt x="52" y="80"/>
                  <a:pt x="52" y="80"/>
                  <a:pt x="52" y="80"/>
                </a:cubicBezTo>
                <a:cubicBezTo>
                  <a:pt x="52" y="80"/>
                  <a:pt x="52" y="80"/>
                  <a:pt x="52" y="80"/>
                </a:cubicBezTo>
                <a:cubicBezTo>
                  <a:pt x="52" y="79"/>
                  <a:pt x="52" y="79"/>
                  <a:pt x="53" y="78"/>
                </a:cubicBezTo>
                <a:cubicBezTo>
                  <a:pt x="53" y="78"/>
                  <a:pt x="53" y="78"/>
                  <a:pt x="53" y="78"/>
                </a:cubicBezTo>
                <a:cubicBezTo>
                  <a:pt x="53" y="77"/>
                  <a:pt x="53" y="77"/>
                  <a:pt x="54" y="77"/>
                </a:cubicBezTo>
                <a:cubicBezTo>
                  <a:pt x="54" y="77"/>
                  <a:pt x="54" y="77"/>
                  <a:pt x="54" y="77"/>
                </a:cubicBezTo>
                <a:cubicBezTo>
                  <a:pt x="54" y="77"/>
                  <a:pt x="54" y="77"/>
                  <a:pt x="54" y="77"/>
                </a:cubicBezTo>
                <a:cubicBezTo>
                  <a:pt x="54" y="76"/>
                  <a:pt x="55" y="76"/>
                  <a:pt x="55" y="76"/>
                </a:cubicBezTo>
                <a:cubicBezTo>
                  <a:pt x="65" y="77"/>
                  <a:pt x="74" y="85"/>
                  <a:pt x="81" y="98"/>
                </a:cubicBezTo>
                <a:cubicBezTo>
                  <a:pt x="81" y="98"/>
                  <a:pt x="81" y="98"/>
                  <a:pt x="81" y="98"/>
                </a:cubicBezTo>
                <a:cubicBezTo>
                  <a:pt x="85" y="106"/>
                  <a:pt x="92" y="112"/>
                  <a:pt x="100" y="112"/>
                </a:cubicBezTo>
                <a:cubicBezTo>
                  <a:pt x="118" y="112"/>
                  <a:pt x="128" y="84"/>
                  <a:pt x="128" y="56"/>
                </a:cubicBezTo>
                <a:cubicBezTo>
                  <a:pt x="128" y="28"/>
                  <a:pt x="118" y="0"/>
                  <a:pt x="100" y="0"/>
                </a:cubicBezTo>
                <a:close/>
                <a:moveTo>
                  <a:pt x="80" y="56"/>
                </a:moveTo>
                <a:cubicBezTo>
                  <a:pt x="80" y="52"/>
                  <a:pt x="80" y="48"/>
                  <a:pt x="81" y="44"/>
                </a:cubicBezTo>
                <a:cubicBezTo>
                  <a:pt x="92" y="44"/>
                  <a:pt x="92" y="44"/>
                  <a:pt x="92" y="44"/>
                </a:cubicBezTo>
                <a:cubicBezTo>
                  <a:pt x="96" y="44"/>
                  <a:pt x="100" y="49"/>
                  <a:pt x="100" y="56"/>
                </a:cubicBezTo>
                <a:cubicBezTo>
                  <a:pt x="100" y="63"/>
                  <a:pt x="96" y="68"/>
                  <a:pt x="92" y="68"/>
                </a:cubicBezTo>
                <a:cubicBezTo>
                  <a:pt x="81" y="68"/>
                  <a:pt x="81" y="68"/>
                  <a:pt x="81" y="68"/>
                </a:cubicBezTo>
                <a:cubicBezTo>
                  <a:pt x="80" y="64"/>
                  <a:pt x="80" y="60"/>
                  <a:pt x="80" y="56"/>
                </a:cubicBezTo>
                <a:close/>
                <a:moveTo>
                  <a:pt x="8" y="56"/>
                </a:moveTo>
                <a:cubicBezTo>
                  <a:pt x="8" y="49"/>
                  <a:pt x="12" y="44"/>
                  <a:pt x="16" y="44"/>
                </a:cubicBezTo>
                <a:cubicBezTo>
                  <a:pt x="44" y="44"/>
                  <a:pt x="44" y="44"/>
                  <a:pt x="44" y="44"/>
                </a:cubicBezTo>
                <a:cubicBezTo>
                  <a:pt x="42" y="47"/>
                  <a:pt x="40" y="51"/>
                  <a:pt x="40" y="56"/>
                </a:cubicBezTo>
                <a:cubicBezTo>
                  <a:pt x="40" y="61"/>
                  <a:pt x="42" y="65"/>
                  <a:pt x="44" y="68"/>
                </a:cubicBezTo>
                <a:cubicBezTo>
                  <a:pt x="16" y="68"/>
                  <a:pt x="16" y="68"/>
                  <a:pt x="16" y="68"/>
                </a:cubicBezTo>
                <a:cubicBezTo>
                  <a:pt x="12" y="68"/>
                  <a:pt x="8" y="63"/>
                  <a:pt x="8" y="56"/>
                </a:cubicBezTo>
                <a:close/>
                <a:moveTo>
                  <a:pt x="48" y="120"/>
                </a:moveTo>
                <a:cubicBezTo>
                  <a:pt x="32" y="120"/>
                  <a:pt x="32" y="120"/>
                  <a:pt x="32" y="120"/>
                </a:cubicBezTo>
                <a:cubicBezTo>
                  <a:pt x="32" y="84"/>
                  <a:pt x="32" y="84"/>
                  <a:pt x="32" y="84"/>
                </a:cubicBezTo>
                <a:cubicBezTo>
                  <a:pt x="32" y="81"/>
                  <a:pt x="31" y="78"/>
                  <a:pt x="30" y="76"/>
                </a:cubicBezTo>
                <a:cubicBezTo>
                  <a:pt x="33" y="76"/>
                  <a:pt x="33" y="76"/>
                  <a:pt x="33" y="76"/>
                </a:cubicBezTo>
                <a:cubicBezTo>
                  <a:pt x="33" y="76"/>
                  <a:pt x="33" y="76"/>
                  <a:pt x="33" y="76"/>
                </a:cubicBezTo>
                <a:cubicBezTo>
                  <a:pt x="45" y="76"/>
                  <a:pt x="45" y="76"/>
                  <a:pt x="45" y="76"/>
                </a:cubicBezTo>
                <a:cubicBezTo>
                  <a:pt x="44" y="77"/>
                  <a:pt x="44" y="79"/>
                  <a:pt x="44" y="80"/>
                </a:cubicBezTo>
                <a:cubicBezTo>
                  <a:pt x="44" y="108"/>
                  <a:pt x="44" y="108"/>
                  <a:pt x="44" y="108"/>
                </a:cubicBezTo>
                <a:cubicBezTo>
                  <a:pt x="44" y="112"/>
                  <a:pt x="46" y="114"/>
                  <a:pt x="47" y="116"/>
                </a:cubicBezTo>
                <a:cubicBezTo>
                  <a:pt x="48" y="116"/>
                  <a:pt x="48" y="116"/>
                  <a:pt x="48" y="117"/>
                </a:cubicBezTo>
                <a:lnTo>
                  <a:pt x="48" y="120"/>
                </a:lnTo>
                <a:close/>
                <a:moveTo>
                  <a:pt x="53" y="68"/>
                </a:moveTo>
                <a:cubicBezTo>
                  <a:pt x="52" y="68"/>
                  <a:pt x="52" y="68"/>
                  <a:pt x="52" y="68"/>
                </a:cubicBezTo>
                <a:cubicBezTo>
                  <a:pt x="52" y="68"/>
                  <a:pt x="52" y="68"/>
                  <a:pt x="52" y="68"/>
                </a:cubicBezTo>
                <a:cubicBezTo>
                  <a:pt x="48" y="68"/>
                  <a:pt x="44" y="63"/>
                  <a:pt x="44" y="56"/>
                </a:cubicBezTo>
                <a:cubicBezTo>
                  <a:pt x="44" y="49"/>
                  <a:pt x="48" y="44"/>
                  <a:pt x="52" y="44"/>
                </a:cubicBezTo>
                <a:cubicBezTo>
                  <a:pt x="53" y="44"/>
                  <a:pt x="53" y="44"/>
                  <a:pt x="53" y="44"/>
                </a:cubicBezTo>
                <a:cubicBezTo>
                  <a:pt x="60" y="44"/>
                  <a:pt x="68" y="41"/>
                  <a:pt x="74" y="36"/>
                </a:cubicBezTo>
                <a:cubicBezTo>
                  <a:pt x="73" y="42"/>
                  <a:pt x="72" y="49"/>
                  <a:pt x="72" y="56"/>
                </a:cubicBezTo>
                <a:cubicBezTo>
                  <a:pt x="72" y="63"/>
                  <a:pt x="73" y="70"/>
                  <a:pt x="74" y="76"/>
                </a:cubicBezTo>
                <a:cubicBezTo>
                  <a:pt x="68" y="71"/>
                  <a:pt x="60" y="68"/>
                  <a:pt x="53" y="68"/>
                </a:cubicBezTo>
                <a:close/>
                <a:moveTo>
                  <a:pt x="100" y="104"/>
                </a:moveTo>
                <a:cubicBezTo>
                  <a:pt x="92" y="104"/>
                  <a:pt x="85" y="93"/>
                  <a:pt x="82" y="76"/>
                </a:cubicBezTo>
                <a:cubicBezTo>
                  <a:pt x="92" y="76"/>
                  <a:pt x="92" y="76"/>
                  <a:pt x="92" y="76"/>
                </a:cubicBezTo>
                <a:cubicBezTo>
                  <a:pt x="101" y="76"/>
                  <a:pt x="108" y="67"/>
                  <a:pt x="108" y="56"/>
                </a:cubicBezTo>
                <a:cubicBezTo>
                  <a:pt x="108" y="45"/>
                  <a:pt x="101" y="36"/>
                  <a:pt x="92" y="36"/>
                </a:cubicBezTo>
                <a:cubicBezTo>
                  <a:pt x="82" y="36"/>
                  <a:pt x="82" y="36"/>
                  <a:pt x="82" y="36"/>
                </a:cubicBezTo>
                <a:cubicBezTo>
                  <a:pt x="85" y="19"/>
                  <a:pt x="92" y="8"/>
                  <a:pt x="100" y="8"/>
                </a:cubicBezTo>
                <a:cubicBezTo>
                  <a:pt x="111" y="8"/>
                  <a:pt x="120" y="29"/>
                  <a:pt x="120" y="56"/>
                </a:cubicBezTo>
                <a:cubicBezTo>
                  <a:pt x="120" y="83"/>
                  <a:pt x="111" y="104"/>
                  <a:pt x="100" y="104"/>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nvGrpSpPr>
          <p:cNvPr id="65" name="Group 64"/>
          <p:cNvGrpSpPr/>
          <p:nvPr/>
        </p:nvGrpSpPr>
        <p:grpSpPr>
          <a:xfrm>
            <a:off x="9064106" y="6235416"/>
            <a:ext cx="962137" cy="901804"/>
            <a:chOff x="6821488" y="3668713"/>
            <a:chExt cx="481013" cy="450850"/>
          </a:xfrm>
          <a:solidFill>
            <a:schemeClr val="bg1"/>
          </a:solidFill>
        </p:grpSpPr>
        <p:sp>
          <p:nvSpPr>
            <p:cNvPr id="49" name="Freeform 17"/>
            <p:cNvSpPr>
              <a:spLocks noEditPoints="1"/>
            </p:cNvSpPr>
            <p:nvPr/>
          </p:nvSpPr>
          <p:spPr bwMode="auto">
            <a:xfrm>
              <a:off x="6821488" y="3668713"/>
              <a:ext cx="481013" cy="450850"/>
            </a:xfrm>
            <a:custGeom>
              <a:avLst/>
              <a:gdLst>
                <a:gd name="T0" fmla="*/ 126 w 128"/>
                <a:gd name="T1" fmla="*/ 26 h 120"/>
                <a:gd name="T2" fmla="*/ 102 w 128"/>
                <a:gd name="T3" fmla="*/ 2 h 120"/>
                <a:gd name="T4" fmla="*/ 96 w 128"/>
                <a:gd name="T5" fmla="*/ 0 h 120"/>
                <a:gd name="T6" fmla="*/ 12 w 128"/>
                <a:gd name="T7" fmla="*/ 0 h 120"/>
                <a:gd name="T8" fmla="*/ 0 w 128"/>
                <a:gd name="T9" fmla="*/ 12 h 120"/>
                <a:gd name="T10" fmla="*/ 0 w 128"/>
                <a:gd name="T11" fmla="*/ 108 h 120"/>
                <a:gd name="T12" fmla="*/ 12 w 128"/>
                <a:gd name="T13" fmla="*/ 120 h 120"/>
                <a:gd name="T14" fmla="*/ 116 w 128"/>
                <a:gd name="T15" fmla="*/ 120 h 120"/>
                <a:gd name="T16" fmla="*/ 128 w 128"/>
                <a:gd name="T17" fmla="*/ 108 h 120"/>
                <a:gd name="T18" fmla="*/ 128 w 128"/>
                <a:gd name="T19" fmla="*/ 32 h 120"/>
                <a:gd name="T20" fmla="*/ 126 w 128"/>
                <a:gd name="T21" fmla="*/ 26 h 120"/>
                <a:gd name="T22" fmla="*/ 120 w 128"/>
                <a:gd name="T23" fmla="*/ 108 h 120"/>
                <a:gd name="T24" fmla="*/ 116 w 128"/>
                <a:gd name="T25" fmla="*/ 112 h 120"/>
                <a:gd name="T26" fmla="*/ 12 w 128"/>
                <a:gd name="T27" fmla="*/ 112 h 120"/>
                <a:gd name="T28" fmla="*/ 8 w 128"/>
                <a:gd name="T29" fmla="*/ 108 h 120"/>
                <a:gd name="T30" fmla="*/ 8 w 128"/>
                <a:gd name="T31" fmla="*/ 12 h 120"/>
                <a:gd name="T32" fmla="*/ 12 w 128"/>
                <a:gd name="T33" fmla="*/ 8 h 120"/>
                <a:gd name="T34" fmla="*/ 92 w 128"/>
                <a:gd name="T35" fmla="*/ 8 h 120"/>
                <a:gd name="T36" fmla="*/ 92 w 128"/>
                <a:gd name="T37" fmla="*/ 24 h 120"/>
                <a:gd name="T38" fmla="*/ 92 w 128"/>
                <a:gd name="T39" fmla="*/ 24 h 120"/>
                <a:gd name="T40" fmla="*/ 104 w 128"/>
                <a:gd name="T41" fmla="*/ 36 h 120"/>
                <a:gd name="T42" fmla="*/ 108 w 128"/>
                <a:gd name="T43" fmla="*/ 36 h 120"/>
                <a:gd name="T44" fmla="*/ 120 w 128"/>
                <a:gd name="T45" fmla="*/ 36 h 120"/>
                <a:gd name="T46" fmla="*/ 120 w 128"/>
                <a:gd name="T47" fmla="*/ 108 h 120"/>
                <a:gd name="T48" fmla="*/ 108 w 128"/>
                <a:gd name="T49" fmla="*/ 32 h 120"/>
                <a:gd name="T50" fmla="*/ 104 w 128"/>
                <a:gd name="T51" fmla="*/ 32 h 120"/>
                <a:gd name="T52" fmla="*/ 96 w 128"/>
                <a:gd name="T53" fmla="*/ 24 h 120"/>
                <a:gd name="T54" fmla="*/ 96 w 128"/>
                <a:gd name="T55" fmla="*/ 24 h 120"/>
                <a:gd name="T56" fmla="*/ 96 w 128"/>
                <a:gd name="T57" fmla="*/ 8 h 120"/>
                <a:gd name="T58" fmla="*/ 120 w 128"/>
                <a:gd name="T59" fmla="*/ 32 h 120"/>
                <a:gd name="T60" fmla="*/ 108 w 128"/>
                <a:gd name="T61" fmla="*/ 3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8" h="120">
                  <a:moveTo>
                    <a:pt x="126" y="26"/>
                  </a:moveTo>
                  <a:cubicBezTo>
                    <a:pt x="102" y="2"/>
                    <a:pt x="102" y="2"/>
                    <a:pt x="102" y="2"/>
                  </a:cubicBezTo>
                  <a:cubicBezTo>
                    <a:pt x="100" y="1"/>
                    <a:pt x="98" y="0"/>
                    <a:pt x="96" y="0"/>
                  </a:cubicBezTo>
                  <a:cubicBezTo>
                    <a:pt x="12" y="0"/>
                    <a:pt x="12" y="0"/>
                    <a:pt x="12" y="0"/>
                  </a:cubicBezTo>
                  <a:cubicBezTo>
                    <a:pt x="5" y="0"/>
                    <a:pt x="0" y="5"/>
                    <a:pt x="0" y="12"/>
                  </a:cubicBezTo>
                  <a:cubicBezTo>
                    <a:pt x="0" y="108"/>
                    <a:pt x="0" y="108"/>
                    <a:pt x="0" y="108"/>
                  </a:cubicBezTo>
                  <a:cubicBezTo>
                    <a:pt x="0" y="115"/>
                    <a:pt x="5" y="120"/>
                    <a:pt x="12" y="120"/>
                  </a:cubicBezTo>
                  <a:cubicBezTo>
                    <a:pt x="116" y="120"/>
                    <a:pt x="116" y="120"/>
                    <a:pt x="116" y="120"/>
                  </a:cubicBezTo>
                  <a:cubicBezTo>
                    <a:pt x="123" y="120"/>
                    <a:pt x="128" y="115"/>
                    <a:pt x="128" y="108"/>
                  </a:cubicBezTo>
                  <a:cubicBezTo>
                    <a:pt x="128" y="32"/>
                    <a:pt x="128" y="32"/>
                    <a:pt x="128" y="32"/>
                  </a:cubicBezTo>
                  <a:cubicBezTo>
                    <a:pt x="128" y="30"/>
                    <a:pt x="127" y="28"/>
                    <a:pt x="126" y="26"/>
                  </a:cubicBezTo>
                  <a:close/>
                  <a:moveTo>
                    <a:pt x="120" y="108"/>
                  </a:moveTo>
                  <a:cubicBezTo>
                    <a:pt x="120" y="110"/>
                    <a:pt x="118" y="112"/>
                    <a:pt x="116" y="112"/>
                  </a:cubicBezTo>
                  <a:cubicBezTo>
                    <a:pt x="12" y="112"/>
                    <a:pt x="12" y="112"/>
                    <a:pt x="12" y="112"/>
                  </a:cubicBezTo>
                  <a:cubicBezTo>
                    <a:pt x="10" y="112"/>
                    <a:pt x="8" y="110"/>
                    <a:pt x="8" y="108"/>
                  </a:cubicBezTo>
                  <a:cubicBezTo>
                    <a:pt x="8" y="12"/>
                    <a:pt x="8" y="12"/>
                    <a:pt x="8" y="12"/>
                  </a:cubicBezTo>
                  <a:cubicBezTo>
                    <a:pt x="8" y="10"/>
                    <a:pt x="10" y="8"/>
                    <a:pt x="12" y="8"/>
                  </a:cubicBezTo>
                  <a:cubicBezTo>
                    <a:pt x="92" y="8"/>
                    <a:pt x="92" y="8"/>
                    <a:pt x="92" y="8"/>
                  </a:cubicBezTo>
                  <a:cubicBezTo>
                    <a:pt x="92" y="24"/>
                    <a:pt x="92" y="24"/>
                    <a:pt x="92" y="24"/>
                  </a:cubicBezTo>
                  <a:cubicBezTo>
                    <a:pt x="92" y="24"/>
                    <a:pt x="92" y="24"/>
                    <a:pt x="92" y="24"/>
                  </a:cubicBezTo>
                  <a:cubicBezTo>
                    <a:pt x="92" y="31"/>
                    <a:pt x="97" y="36"/>
                    <a:pt x="104" y="36"/>
                  </a:cubicBezTo>
                  <a:cubicBezTo>
                    <a:pt x="108" y="36"/>
                    <a:pt x="108" y="36"/>
                    <a:pt x="108" y="36"/>
                  </a:cubicBezTo>
                  <a:cubicBezTo>
                    <a:pt x="120" y="36"/>
                    <a:pt x="120" y="36"/>
                    <a:pt x="120" y="36"/>
                  </a:cubicBezTo>
                  <a:lnTo>
                    <a:pt x="120" y="108"/>
                  </a:lnTo>
                  <a:close/>
                  <a:moveTo>
                    <a:pt x="108" y="32"/>
                  </a:moveTo>
                  <a:cubicBezTo>
                    <a:pt x="104" y="32"/>
                    <a:pt x="104" y="32"/>
                    <a:pt x="104" y="32"/>
                  </a:cubicBezTo>
                  <a:cubicBezTo>
                    <a:pt x="100" y="32"/>
                    <a:pt x="96" y="28"/>
                    <a:pt x="96" y="24"/>
                  </a:cubicBezTo>
                  <a:cubicBezTo>
                    <a:pt x="96" y="24"/>
                    <a:pt x="96" y="24"/>
                    <a:pt x="96" y="24"/>
                  </a:cubicBezTo>
                  <a:cubicBezTo>
                    <a:pt x="96" y="8"/>
                    <a:pt x="96" y="8"/>
                    <a:pt x="96" y="8"/>
                  </a:cubicBezTo>
                  <a:cubicBezTo>
                    <a:pt x="120" y="32"/>
                    <a:pt x="120" y="32"/>
                    <a:pt x="120" y="32"/>
                  </a:cubicBezTo>
                  <a:lnTo>
                    <a:pt x="108"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50" name="Freeform 18"/>
            <p:cNvSpPr>
              <a:spLocks/>
            </p:cNvSpPr>
            <p:nvPr/>
          </p:nvSpPr>
          <p:spPr bwMode="auto">
            <a:xfrm>
              <a:off x="7046913" y="3759200"/>
              <a:ext cx="90488" cy="15875"/>
            </a:xfrm>
            <a:custGeom>
              <a:avLst/>
              <a:gdLst>
                <a:gd name="T0" fmla="*/ 2 w 24"/>
                <a:gd name="T1" fmla="*/ 4 h 4"/>
                <a:gd name="T2" fmla="*/ 22 w 24"/>
                <a:gd name="T3" fmla="*/ 4 h 4"/>
                <a:gd name="T4" fmla="*/ 24 w 24"/>
                <a:gd name="T5" fmla="*/ 2 h 4"/>
                <a:gd name="T6" fmla="*/ 22 w 24"/>
                <a:gd name="T7" fmla="*/ 0 h 4"/>
                <a:gd name="T8" fmla="*/ 2 w 24"/>
                <a:gd name="T9" fmla="*/ 0 h 4"/>
                <a:gd name="T10" fmla="*/ 0 w 24"/>
                <a:gd name="T11" fmla="*/ 2 h 4"/>
                <a:gd name="T12" fmla="*/ 2 w 2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 y="4"/>
                  </a:moveTo>
                  <a:cubicBezTo>
                    <a:pt x="22" y="4"/>
                    <a:pt x="22" y="4"/>
                    <a:pt x="22" y="4"/>
                  </a:cubicBezTo>
                  <a:cubicBezTo>
                    <a:pt x="23" y="4"/>
                    <a:pt x="24" y="3"/>
                    <a:pt x="24" y="2"/>
                  </a:cubicBezTo>
                  <a:cubicBezTo>
                    <a:pt x="24" y="1"/>
                    <a:pt x="23" y="0"/>
                    <a:pt x="22"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51" name="Freeform 19"/>
            <p:cNvSpPr>
              <a:spLocks/>
            </p:cNvSpPr>
            <p:nvPr/>
          </p:nvSpPr>
          <p:spPr bwMode="auto">
            <a:xfrm>
              <a:off x="7046913" y="3805238"/>
              <a:ext cx="90488" cy="14288"/>
            </a:xfrm>
            <a:custGeom>
              <a:avLst/>
              <a:gdLst>
                <a:gd name="T0" fmla="*/ 2 w 24"/>
                <a:gd name="T1" fmla="*/ 4 h 4"/>
                <a:gd name="T2" fmla="*/ 22 w 24"/>
                <a:gd name="T3" fmla="*/ 4 h 4"/>
                <a:gd name="T4" fmla="*/ 24 w 24"/>
                <a:gd name="T5" fmla="*/ 2 h 4"/>
                <a:gd name="T6" fmla="*/ 22 w 24"/>
                <a:gd name="T7" fmla="*/ 0 h 4"/>
                <a:gd name="T8" fmla="*/ 2 w 24"/>
                <a:gd name="T9" fmla="*/ 0 h 4"/>
                <a:gd name="T10" fmla="*/ 0 w 24"/>
                <a:gd name="T11" fmla="*/ 2 h 4"/>
                <a:gd name="T12" fmla="*/ 2 w 2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 y="4"/>
                  </a:moveTo>
                  <a:cubicBezTo>
                    <a:pt x="22" y="4"/>
                    <a:pt x="22" y="4"/>
                    <a:pt x="22" y="4"/>
                  </a:cubicBezTo>
                  <a:cubicBezTo>
                    <a:pt x="23" y="4"/>
                    <a:pt x="24" y="3"/>
                    <a:pt x="24" y="2"/>
                  </a:cubicBezTo>
                  <a:cubicBezTo>
                    <a:pt x="24" y="1"/>
                    <a:pt x="23" y="0"/>
                    <a:pt x="22"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52" name="Freeform 20"/>
            <p:cNvSpPr>
              <a:spLocks/>
            </p:cNvSpPr>
            <p:nvPr/>
          </p:nvSpPr>
          <p:spPr bwMode="auto">
            <a:xfrm>
              <a:off x="7046913" y="3849688"/>
              <a:ext cx="195263" cy="14288"/>
            </a:xfrm>
            <a:custGeom>
              <a:avLst/>
              <a:gdLst>
                <a:gd name="T0" fmla="*/ 0 w 52"/>
                <a:gd name="T1" fmla="*/ 2 h 4"/>
                <a:gd name="T2" fmla="*/ 2 w 52"/>
                <a:gd name="T3" fmla="*/ 4 h 4"/>
                <a:gd name="T4" fmla="*/ 50 w 52"/>
                <a:gd name="T5" fmla="*/ 4 h 4"/>
                <a:gd name="T6" fmla="*/ 52 w 52"/>
                <a:gd name="T7" fmla="*/ 2 h 4"/>
                <a:gd name="T8" fmla="*/ 50 w 52"/>
                <a:gd name="T9" fmla="*/ 0 h 4"/>
                <a:gd name="T10" fmla="*/ 2 w 52"/>
                <a:gd name="T11" fmla="*/ 0 h 4"/>
                <a:gd name="T12" fmla="*/ 0 w 52"/>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52" h="4">
                  <a:moveTo>
                    <a:pt x="0" y="2"/>
                  </a:moveTo>
                  <a:cubicBezTo>
                    <a:pt x="0" y="3"/>
                    <a:pt x="1" y="4"/>
                    <a:pt x="2" y="4"/>
                  </a:cubicBezTo>
                  <a:cubicBezTo>
                    <a:pt x="50" y="4"/>
                    <a:pt x="50" y="4"/>
                    <a:pt x="50" y="4"/>
                  </a:cubicBezTo>
                  <a:cubicBezTo>
                    <a:pt x="51" y="4"/>
                    <a:pt x="52" y="3"/>
                    <a:pt x="52" y="2"/>
                  </a:cubicBezTo>
                  <a:cubicBezTo>
                    <a:pt x="52" y="1"/>
                    <a:pt x="51" y="0"/>
                    <a:pt x="50" y="0"/>
                  </a:cubicBezTo>
                  <a:cubicBezTo>
                    <a:pt x="2" y="0"/>
                    <a:pt x="2"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53" name="Freeform 21"/>
            <p:cNvSpPr>
              <a:spLocks/>
            </p:cNvSpPr>
            <p:nvPr/>
          </p:nvSpPr>
          <p:spPr bwMode="auto">
            <a:xfrm>
              <a:off x="6881813" y="3940175"/>
              <a:ext cx="360363" cy="14288"/>
            </a:xfrm>
            <a:custGeom>
              <a:avLst/>
              <a:gdLst>
                <a:gd name="T0" fmla="*/ 94 w 96"/>
                <a:gd name="T1" fmla="*/ 0 h 4"/>
                <a:gd name="T2" fmla="*/ 2 w 96"/>
                <a:gd name="T3" fmla="*/ 0 h 4"/>
                <a:gd name="T4" fmla="*/ 0 w 96"/>
                <a:gd name="T5" fmla="*/ 2 h 4"/>
                <a:gd name="T6" fmla="*/ 2 w 96"/>
                <a:gd name="T7" fmla="*/ 4 h 4"/>
                <a:gd name="T8" fmla="*/ 94 w 96"/>
                <a:gd name="T9" fmla="*/ 4 h 4"/>
                <a:gd name="T10" fmla="*/ 96 w 96"/>
                <a:gd name="T11" fmla="*/ 2 h 4"/>
                <a:gd name="T12" fmla="*/ 94 w 9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6" h="4">
                  <a:moveTo>
                    <a:pt x="94" y="0"/>
                  </a:moveTo>
                  <a:cubicBezTo>
                    <a:pt x="2" y="0"/>
                    <a:pt x="2" y="0"/>
                    <a:pt x="2" y="0"/>
                  </a:cubicBezTo>
                  <a:cubicBezTo>
                    <a:pt x="1" y="0"/>
                    <a:pt x="0" y="1"/>
                    <a:pt x="0" y="2"/>
                  </a:cubicBezTo>
                  <a:cubicBezTo>
                    <a:pt x="0" y="3"/>
                    <a:pt x="1" y="4"/>
                    <a:pt x="2" y="4"/>
                  </a:cubicBezTo>
                  <a:cubicBezTo>
                    <a:pt x="94" y="4"/>
                    <a:pt x="94" y="4"/>
                    <a:pt x="94" y="4"/>
                  </a:cubicBezTo>
                  <a:cubicBezTo>
                    <a:pt x="95" y="4"/>
                    <a:pt x="96" y="3"/>
                    <a:pt x="96" y="2"/>
                  </a:cubicBezTo>
                  <a:cubicBezTo>
                    <a:pt x="96" y="1"/>
                    <a:pt x="95" y="0"/>
                    <a:pt x="9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54" name="Freeform 22"/>
            <p:cNvSpPr>
              <a:spLocks/>
            </p:cNvSpPr>
            <p:nvPr/>
          </p:nvSpPr>
          <p:spPr bwMode="auto">
            <a:xfrm>
              <a:off x="6881813" y="3984625"/>
              <a:ext cx="360363" cy="15875"/>
            </a:xfrm>
            <a:custGeom>
              <a:avLst/>
              <a:gdLst>
                <a:gd name="T0" fmla="*/ 94 w 96"/>
                <a:gd name="T1" fmla="*/ 0 h 4"/>
                <a:gd name="T2" fmla="*/ 2 w 96"/>
                <a:gd name="T3" fmla="*/ 0 h 4"/>
                <a:gd name="T4" fmla="*/ 0 w 96"/>
                <a:gd name="T5" fmla="*/ 2 h 4"/>
                <a:gd name="T6" fmla="*/ 2 w 96"/>
                <a:gd name="T7" fmla="*/ 4 h 4"/>
                <a:gd name="T8" fmla="*/ 94 w 96"/>
                <a:gd name="T9" fmla="*/ 4 h 4"/>
                <a:gd name="T10" fmla="*/ 96 w 96"/>
                <a:gd name="T11" fmla="*/ 2 h 4"/>
                <a:gd name="T12" fmla="*/ 94 w 9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6" h="4">
                  <a:moveTo>
                    <a:pt x="94" y="0"/>
                  </a:moveTo>
                  <a:cubicBezTo>
                    <a:pt x="2" y="0"/>
                    <a:pt x="2" y="0"/>
                    <a:pt x="2" y="0"/>
                  </a:cubicBezTo>
                  <a:cubicBezTo>
                    <a:pt x="1" y="0"/>
                    <a:pt x="0" y="1"/>
                    <a:pt x="0" y="2"/>
                  </a:cubicBezTo>
                  <a:cubicBezTo>
                    <a:pt x="0" y="3"/>
                    <a:pt x="1" y="4"/>
                    <a:pt x="2" y="4"/>
                  </a:cubicBezTo>
                  <a:cubicBezTo>
                    <a:pt x="94" y="4"/>
                    <a:pt x="94" y="4"/>
                    <a:pt x="94" y="4"/>
                  </a:cubicBezTo>
                  <a:cubicBezTo>
                    <a:pt x="95" y="4"/>
                    <a:pt x="96" y="3"/>
                    <a:pt x="96" y="2"/>
                  </a:cubicBezTo>
                  <a:cubicBezTo>
                    <a:pt x="96" y="1"/>
                    <a:pt x="95" y="0"/>
                    <a:pt x="9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55" name="Freeform 23"/>
            <p:cNvSpPr>
              <a:spLocks/>
            </p:cNvSpPr>
            <p:nvPr/>
          </p:nvSpPr>
          <p:spPr bwMode="auto">
            <a:xfrm>
              <a:off x="6881813" y="4030663"/>
              <a:ext cx="360363" cy="14288"/>
            </a:xfrm>
            <a:custGeom>
              <a:avLst/>
              <a:gdLst>
                <a:gd name="T0" fmla="*/ 94 w 96"/>
                <a:gd name="T1" fmla="*/ 0 h 4"/>
                <a:gd name="T2" fmla="*/ 2 w 96"/>
                <a:gd name="T3" fmla="*/ 0 h 4"/>
                <a:gd name="T4" fmla="*/ 0 w 96"/>
                <a:gd name="T5" fmla="*/ 2 h 4"/>
                <a:gd name="T6" fmla="*/ 2 w 96"/>
                <a:gd name="T7" fmla="*/ 4 h 4"/>
                <a:gd name="T8" fmla="*/ 94 w 96"/>
                <a:gd name="T9" fmla="*/ 4 h 4"/>
                <a:gd name="T10" fmla="*/ 96 w 96"/>
                <a:gd name="T11" fmla="*/ 2 h 4"/>
                <a:gd name="T12" fmla="*/ 94 w 9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6" h="4">
                  <a:moveTo>
                    <a:pt x="94" y="0"/>
                  </a:moveTo>
                  <a:cubicBezTo>
                    <a:pt x="2" y="0"/>
                    <a:pt x="2" y="0"/>
                    <a:pt x="2" y="0"/>
                  </a:cubicBezTo>
                  <a:cubicBezTo>
                    <a:pt x="1" y="0"/>
                    <a:pt x="0" y="1"/>
                    <a:pt x="0" y="2"/>
                  </a:cubicBezTo>
                  <a:cubicBezTo>
                    <a:pt x="0" y="3"/>
                    <a:pt x="1" y="4"/>
                    <a:pt x="2" y="4"/>
                  </a:cubicBezTo>
                  <a:cubicBezTo>
                    <a:pt x="94" y="4"/>
                    <a:pt x="94" y="4"/>
                    <a:pt x="94" y="4"/>
                  </a:cubicBezTo>
                  <a:cubicBezTo>
                    <a:pt x="95" y="4"/>
                    <a:pt x="96" y="3"/>
                    <a:pt x="96" y="2"/>
                  </a:cubicBezTo>
                  <a:cubicBezTo>
                    <a:pt x="96" y="1"/>
                    <a:pt x="95" y="0"/>
                    <a:pt x="9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56" name="Freeform 24"/>
            <p:cNvSpPr>
              <a:spLocks/>
            </p:cNvSpPr>
            <p:nvPr/>
          </p:nvSpPr>
          <p:spPr bwMode="auto">
            <a:xfrm>
              <a:off x="6881813" y="3894138"/>
              <a:ext cx="360363" cy="15875"/>
            </a:xfrm>
            <a:custGeom>
              <a:avLst/>
              <a:gdLst>
                <a:gd name="T0" fmla="*/ 94 w 96"/>
                <a:gd name="T1" fmla="*/ 0 h 4"/>
                <a:gd name="T2" fmla="*/ 2 w 96"/>
                <a:gd name="T3" fmla="*/ 0 h 4"/>
                <a:gd name="T4" fmla="*/ 0 w 96"/>
                <a:gd name="T5" fmla="*/ 2 h 4"/>
                <a:gd name="T6" fmla="*/ 2 w 96"/>
                <a:gd name="T7" fmla="*/ 4 h 4"/>
                <a:gd name="T8" fmla="*/ 94 w 96"/>
                <a:gd name="T9" fmla="*/ 4 h 4"/>
                <a:gd name="T10" fmla="*/ 96 w 96"/>
                <a:gd name="T11" fmla="*/ 2 h 4"/>
                <a:gd name="T12" fmla="*/ 94 w 9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6" h="4">
                  <a:moveTo>
                    <a:pt x="94" y="0"/>
                  </a:moveTo>
                  <a:cubicBezTo>
                    <a:pt x="2" y="0"/>
                    <a:pt x="2" y="0"/>
                    <a:pt x="2" y="0"/>
                  </a:cubicBezTo>
                  <a:cubicBezTo>
                    <a:pt x="1" y="0"/>
                    <a:pt x="0" y="1"/>
                    <a:pt x="0" y="2"/>
                  </a:cubicBezTo>
                  <a:cubicBezTo>
                    <a:pt x="0" y="3"/>
                    <a:pt x="1" y="4"/>
                    <a:pt x="2" y="4"/>
                  </a:cubicBezTo>
                  <a:cubicBezTo>
                    <a:pt x="94" y="4"/>
                    <a:pt x="94" y="4"/>
                    <a:pt x="94" y="4"/>
                  </a:cubicBezTo>
                  <a:cubicBezTo>
                    <a:pt x="95" y="4"/>
                    <a:pt x="96" y="3"/>
                    <a:pt x="96" y="2"/>
                  </a:cubicBezTo>
                  <a:cubicBezTo>
                    <a:pt x="96" y="1"/>
                    <a:pt x="95" y="0"/>
                    <a:pt x="9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57" name="Freeform 25"/>
            <p:cNvSpPr>
              <a:spLocks noEditPoints="1"/>
            </p:cNvSpPr>
            <p:nvPr/>
          </p:nvSpPr>
          <p:spPr bwMode="auto">
            <a:xfrm>
              <a:off x="6881813" y="3744913"/>
              <a:ext cx="134938" cy="119063"/>
            </a:xfrm>
            <a:custGeom>
              <a:avLst/>
              <a:gdLst>
                <a:gd name="T0" fmla="*/ 4 w 36"/>
                <a:gd name="T1" fmla="*/ 32 h 32"/>
                <a:gd name="T2" fmla="*/ 32 w 36"/>
                <a:gd name="T3" fmla="*/ 32 h 32"/>
                <a:gd name="T4" fmla="*/ 36 w 36"/>
                <a:gd name="T5" fmla="*/ 28 h 32"/>
                <a:gd name="T6" fmla="*/ 36 w 36"/>
                <a:gd name="T7" fmla="*/ 4 h 32"/>
                <a:gd name="T8" fmla="*/ 32 w 36"/>
                <a:gd name="T9" fmla="*/ 0 h 32"/>
                <a:gd name="T10" fmla="*/ 4 w 36"/>
                <a:gd name="T11" fmla="*/ 0 h 32"/>
                <a:gd name="T12" fmla="*/ 0 w 36"/>
                <a:gd name="T13" fmla="*/ 4 h 32"/>
                <a:gd name="T14" fmla="*/ 0 w 36"/>
                <a:gd name="T15" fmla="*/ 28 h 32"/>
                <a:gd name="T16" fmla="*/ 4 w 36"/>
                <a:gd name="T17" fmla="*/ 32 h 32"/>
                <a:gd name="T18" fmla="*/ 8 w 36"/>
                <a:gd name="T19" fmla="*/ 8 h 32"/>
                <a:gd name="T20" fmla="*/ 28 w 36"/>
                <a:gd name="T21" fmla="*/ 8 h 32"/>
                <a:gd name="T22" fmla="*/ 28 w 36"/>
                <a:gd name="T23" fmla="*/ 24 h 32"/>
                <a:gd name="T24" fmla="*/ 8 w 36"/>
                <a:gd name="T25" fmla="*/ 24 h 32"/>
                <a:gd name="T26" fmla="*/ 8 w 36"/>
                <a:gd name="T27"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32">
                  <a:moveTo>
                    <a:pt x="4" y="32"/>
                  </a:moveTo>
                  <a:cubicBezTo>
                    <a:pt x="32" y="32"/>
                    <a:pt x="32" y="32"/>
                    <a:pt x="32" y="32"/>
                  </a:cubicBezTo>
                  <a:cubicBezTo>
                    <a:pt x="34" y="32"/>
                    <a:pt x="36" y="30"/>
                    <a:pt x="36" y="28"/>
                  </a:cubicBezTo>
                  <a:cubicBezTo>
                    <a:pt x="36" y="4"/>
                    <a:pt x="36" y="4"/>
                    <a:pt x="36" y="4"/>
                  </a:cubicBezTo>
                  <a:cubicBezTo>
                    <a:pt x="36" y="2"/>
                    <a:pt x="34" y="0"/>
                    <a:pt x="32" y="0"/>
                  </a:cubicBezTo>
                  <a:cubicBezTo>
                    <a:pt x="4" y="0"/>
                    <a:pt x="4" y="0"/>
                    <a:pt x="4" y="0"/>
                  </a:cubicBezTo>
                  <a:cubicBezTo>
                    <a:pt x="2" y="0"/>
                    <a:pt x="0" y="2"/>
                    <a:pt x="0" y="4"/>
                  </a:cubicBezTo>
                  <a:cubicBezTo>
                    <a:pt x="0" y="28"/>
                    <a:pt x="0" y="28"/>
                    <a:pt x="0" y="28"/>
                  </a:cubicBezTo>
                  <a:cubicBezTo>
                    <a:pt x="0" y="30"/>
                    <a:pt x="2" y="32"/>
                    <a:pt x="4" y="32"/>
                  </a:cubicBezTo>
                  <a:close/>
                  <a:moveTo>
                    <a:pt x="8" y="8"/>
                  </a:moveTo>
                  <a:cubicBezTo>
                    <a:pt x="28" y="8"/>
                    <a:pt x="28" y="8"/>
                    <a:pt x="28" y="8"/>
                  </a:cubicBezTo>
                  <a:cubicBezTo>
                    <a:pt x="28" y="24"/>
                    <a:pt x="28" y="24"/>
                    <a:pt x="28" y="24"/>
                  </a:cubicBezTo>
                  <a:cubicBezTo>
                    <a:pt x="8" y="24"/>
                    <a:pt x="8" y="24"/>
                    <a:pt x="8" y="24"/>
                  </a:cubicBezTo>
                  <a:lnTo>
                    <a:pt x="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grpSp>
        <p:nvGrpSpPr>
          <p:cNvPr id="66" name="Group 65"/>
          <p:cNvGrpSpPr/>
          <p:nvPr/>
        </p:nvGrpSpPr>
        <p:grpSpPr>
          <a:xfrm>
            <a:off x="9009784" y="8253345"/>
            <a:ext cx="962137" cy="962137"/>
            <a:chOff x="4897438" y="3668713"/>
            <a:chExt cx="481013" cy="481013"/>
          </a:xfrm>
          <a:solidFill>
            <a:schemeClr val="bg1"/>
          </a:solidFill>
        </p:grpSpPr>
        <p:sp>
          <p:nvSpPr>
            <p:cNvPr id="58" name="Freeform 26"/>
            <p:cNvSpPr>
              <a:spLocks noEditPoints="1"/>
            </p:cNvSpPr>
            <p:nvPr/>
          </p:nvSpPr>
          <p:spPr bwMode="auto">
            <a:xfrm>
              <a:off x="4897438" y="3668713"/>
              <a:ext cx="481013" cy="481013"/>
            </a:xfrm>
            <a:custGeom>
              <a:avLst/>
              <a:gdLst>
                <a:gd name="T0" fmla="*/ 83 w 128"/>
                <a:gd name="T1" fmla="*/ 40 h 128"/>
                <a:gd name="T2" fmla="*/ 64 w 128"/>
                <a:gd name="T3" fmla="*/ 0 h 128"/>
                <a:gd name="T4" fmla="*/ 36 w 128"/>
                <a:gd name="T5" fmla="*/ 41 h 128"/>
                <a:gd name="T6" fmla="*/ 32 w 128"/>
                <a:gd name="T7" fmla="*/ 43 h 128"/>
                <a:gd name="T8" fmla="*/ 12 w 128"/>
                <a:gd name="T9" fmla="*/ 40 h 128"/>
                <a:gd name="T10" fmla="*/ 0 w 128"/>
                <a:gd name="T11" fmla="*/ 116 h 128"/>
                <a:gd name="T12" fmla="*/ 24 w 128"/>
                <a:gd name="T13" fmla="*/ 128 h 128"/>
                <a:gd name="T14" fmla="*/ 35 w 128"/>
                <a:gd name="T15" fmla="*/ 121 h 128"/>
                <a:gd name="T16" fmla="*/ 36 w 128"/>
                <a:gd name="T17" fmla="*/ 121 h 128"/>
                <a:gd name="T18" fmla="*/ 76 w 128"/>
                <a:gd name="T19" fmla="*/ 128 h 128"/>
                <a:gd name="T20" fmla="*/ 112 w 128"/>
                <a:gd name="T21" fmla="*/ 120 h 128"/>
                <a:gd name="T22" fmla="*/ 114 w 128"/>
                <a:gd name="T23" fmla="*/ 109 h 128"/>
                <a:gd name="T24" fmla="*/ 121 w 128"/>
                <a:gd name="T25" fmla="*/ 88 h 128"/>
                <a:gd name="T26" fmla="*/ 124 w 128"/>
                <a:gd name="T27" fmla="*/ 67 h 128"/>
                <a:gd name="T28" fmla="*/ 128 w 128"/>
                <a:gd name="T29" fmla="*/ 58 h 128"/>
                <a:gd name="T30" fmla="*/ 117 w 128"/>
                <a:gd name="T31" fmla="*/ 42 h 128"/>
                <a:gd name="T32" fmla="*/ 24 w 128"/>
                <a:gd name="T33" fmla="*/ 120 h 128"/>
                <a:gd name="T34" fmla="*/ 8 w 128"/>
                <a:gd name="T35" fmla="*/ 116 h 128"/>
                <a:gd name="T36" fmla="*/ 12 w 128"/>
                <a:gd name="T37" fmla="*/ 48 h 128"/>
                <a:gd name="T38" fmla="*/ 28 w 128"/>
                <a:gd name="T39" fmla="*/ 52 h 128"/>
                <a:gd name="T40" fmla="*/ 120 w 128"/>
                <a:gd name="T41" fmla="*/ 58 h 128"/>
                <a:gd name="T42" fmla="*/ 104 w 128"/>
                <a:gd name="T43" fmla="*/ 64 h 128"/>
                <a:gd name="T44" fmla="*/ 104 w 128"/>
                <a:gd name="T45" fmla="*/ 68 h 128"/>
                <a:gd name="T46" fmla="*/ 118 w 128"/>
                <a:gd name="T47" fmla="*/ 75 h 128"/>
                <a:gd name="T48" fmla="*/ 100 w 128"/>
                <a:gd name="T49" fmla="*/ 84 h 128"/>
                <a:gd name="T50" fmla="*/ 100 w 128"/>
                <a:gd name="T51" fmla="*/ 88 h 128"/>
                <a:gd name="T52" fmla="*/ 113 w 128"/>
                <a:gd name="T53" fmla="*/ 96 h 128"/>
                <a:gd name="T54" fmla="*/ 96 w 128"/>
                <a:gd name="T55" fmla="*/ 104 h 128"/>
                <a:gd name="T56" fmla="*/ 96 w 128"/>
                <a:gd name="T57" fmla="*/ 108 h 128"/>
                <a:gd name="T58" fmla="*/ 106 w 128"/>
                <a:gd name="T59" fmla="*/ 114 h 128"/>
                <a:gd name="T60" fmla="*/ 98 w 128"/>
                <a:gd name="T61" fmla="*/ 120 h 128"/>
                <a:gd name="T62" fmla="*/ 54 w 128"/>
                <a:gd name="T63" fmla="*/ 117 h 128"/>
                <a:gd name="T64" fmla="*/ 32 w 128"/>
                <a:gd name="T65" fmla="*/ 110 h 128"/>
                <a:gd name="T66" fmla="*/ 35 w 128"/>
                <a:gd name="T67" fmla="*/ 50 h 128"/>
                <a:gd name="T68" fmla="*/ 60 w 128"/>
                <a:gd name="T69" fmla="*/ 12 h 128"/>
                <a:gd name="T70" fmla="*/ 76 w 128"/>
                <a:gd name="T71" fmla="*/ 27 h 128"/>
                <a:gd name="T72" fmla="*/ 115 w 128"/>
                <a:gd name="T73" fmla="*/ 50 h 128"/>
                <a:gd name="T74" fmla="*/ 120 w 128"/>
                <a:gd name="T75" fmla="*/ 5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128">
                  <a:moveTo>
                    <a:pt x="117" y="42"/>
                  </a:moveTo>
                  <a:cubicBezTo>
                    <a:pt x="112" y="41"/>
                    <a:pt x="100" y="41"/>
                    <a:pt x="83" y="40"/>
                  </a:cubicBezTo>
                  <a:cubicBezTo>
                    <a:pt x="84" y="36"/>
                    <a:pt x="84" y="33"/>
                    <a:pt x="84" y="27"/>
                  </a:cubicBezTo>
                  <a:cubicBezTo>
                    <a:pt x="84" y="13"/>
                    <a:pt x="73" y="0"/>
                    <a:pt x="64" y="0"/>
                  </a:cubicBezTo>
                  <a:cubicBezTo>
                    <a:pt x="57" y="0"/>
                    <a:pt x="52" y="5"/>
                    <a:pt x="52" y="12"/>
                  </a:cubicBezTo>
                  <a:cubicBezTo>
                    <a:pt x="52" y="20"/>
                    <a:pt x="49" y="34"/>
                    <a:pt x="36" y="41"/>
                  </a:cubicBezTo>
                  <a:cubicBezTo>
                    <a:pt x="35" y="41"/>
                    <a:pt x="32" y="43"/>
                    <a:pt x="32" y="43"/>
                  </a:cubicBezTo>
                  <a:cubicBezTo>
                    <a:pt x="32" y="43"/>
                    <a:pt x="32" y="43"/>
                    <a:pt x="32" y="43"/>
                  </a:cubicBezTo>
                  <a:cubicBezTo>
                    <a:pt x="30" y="41"/>
                    <a:pt x="27" y="40"/>
                    <a:pt x="24" y="40"/>
                  </a:cubicBezTo>
                  <a:cubicBezTo>
                    <a:pt x="12" y="40"/>
                    <a:pt x="12" y="40"/>
                    <a:pt x="12" y="40"/>
                  </a:cubicBezTo>
                  <a:cubicBezTo>
                    <a:pt x="5" y="40"/>
                    <a:pt x="0" y="45"/>
                    <a:pt x="0" y="52"/>
                  </a:cubicBezTo>
                  <a:cubicBezTo>
                    <a:pt x="0" y="116"/>
                    <a:pt x="0" y="116"/>
                    <a:pt x="0" y="116"/>
                  </a:cubicBezTo>
                  <a:cubicBezTo>
                    <a:pt x="0" y="123"/>
                    <a:pt x="5" y="128"/>
                    <a:pt x="12" y="128"/>
                  </a:cubicBezTo>
                  <a:cubicBezTo>
                    <a:pt x="24" y="128"/>
                    <a:pt x="24" y="128"/>
                    <a:pt x="24" y="128"/>
                  </a:cubicBezTo>
                  <a:cubicBezTo>
                    <a:pt x="29" y="128"/>
                    <a:pt x="33" y="125"/>
                    <a:pt x="35" y="121"/>
                  </a:cubicBezTo>
                  <a:cubicBezTo>
                    <a:pt x="35" y="121"/>
                    <a:pt x="35" y="121"/>
                    <a:pt x="35" y="121"/>
                  </a:cubicBezTo>
                  <a:cubicBezTo>
                    <a:pt x="35" y="121"/>
                    <a:pt x="35" y="121"/>
                    <a:pt x="36" y="121"/>
                  </a:cubicBezTo>
                  <a:cubicBezTo>
                    <a:pt x="36" y="121"/>
                    <a:pt x="36" y="121"/>
                    <a:pt x="36" y="121"/>
                  </a:cubicBezTo>
                  <a:cubicBezTo>
                    <a:pt x="38" y="122"/>
                    <a:pt x="43" y="123"/>
                    <a:pt x="52" y="125"/>
                  </a:cubicBezTo>
                  <a:cubicBezTo>
                    <a:pt x="54" y="126"/>
                    <a:pt x="65" y="128"/>
                    <a:pt x="76" y="128"/>
                  </a:cubicBezTo>
                  <a:cubicBezTo>
                    <a:pt x="98" y="128"/>
                    <a:pt x="98" y="128"/>
                    <a:pt x="98" y="128"/>
                  </a:cubicBezTo>
                  <a:cubicBezTo>
                    <a:pt x="105" y="128"/>
                    <a:pt x="109" y="125"/>
                    <a:pt x="112" y="120"/>
                  </a:cubicBezTo>
                  <a:cubicBezTo>
                    <a:pt x="112" y="120"/>
                    <a:pt x="113" y="118"/>
                    <a:pt x="114" y="116"/>
                  </a:cubicBezTo>
                  <a:cubicBezTo>
                    <a:pt x="115" y="114"/>
                    <a:pt x="115" y="112"/>
                    <a:pt x="114" y="109"/>
                  </a:cubicBezTo>
                  <a:cubicBezTo>
                    <a:pt x="118" y="106"/>
                    <a:pt x="120" y="102"/>
                    <a:pt x="121" y="99"/>
                  </a:cubicBezTo>
                  <a:cubicBezTo>
                    <a:pt x="122" y="94"/>
                    <a:pt x="122" y="90"/>
                    <a:pt x="121" y="88"/>
                  </a:cubicBezTo>
                  <a:cubicBezTo>
                    <a:pt x="123" y="85"/>
                    <a:pt x="125" y="82"/>
                    <a:pt x="126" y="77"/>
                  </a:cubicBezTo>
                  <a:cubicBezTo>
                    <a:pt x="127" y="73"/>
                    <a:pt x="126" y="70"/>
                    <a:pt x="124" y="67"/>
                  </a:cubicBezTo>
                  <a:cubicBezTo>
                    <a:pt x="127" y="65"/>
                    <a:pt x="128" y="61"/>
                    <a:pt x="128" y="58"/>
                  </a:cubicBezTo>
                  <a:cubicBezTo>
                    <a:pt x="128" y="58"/>
                    <a:pt x="128" y="58"/>
                    <a:pt x="128" y="58"/>
                  </a:cubicBezTo>
                  <a:cubicBezTo>
                    <a:pt x="128" y="57"/>
                    <a:pt x="128" y="57"/>
                    <a:pt x="128" y="56"/>
                  </a:cubicBezTo>
                  <a:cubicBezTo>
                    <a:pt x="128" y="51"/>
                    <a:pt x="125" y="44"/>
                    <a:pt x="117" y="42"/>
                  </a:cubicBezTo>
                  <a:close/>
                  <a:moveTo>
                    <a:pt x="28" y="116"/>
                  </a:moveTo>
                  <a:cubicBezTo>
                    <a:pt x="28" y="118"/>
                    <a:pt x="26" y="120"/>
                    <a:pt x="24" y="120"/>
                  </a:cubicBezTo>
                  <a:cubicBezTo>
                    <a:pt x="12" y="120"/>
                    <a:pt x="12" y="120"/>
                    <a:pt x="12" y="120"/>
                  </a:cubicBezTo>
                  <a:cubicBezTo>
                    <a:pt x="10" y="120"/>
                    <a:pt x="8" y="118"/>
                    <a:pt x="8" y="116"/>
                  </a:cubicBezTo>
                  <a:cubicBezTo>
                    <a:pt x="8" y="52"/>
                    <a:pt x="8" y="52"/>
                    <a:pt x="8" y="52"/>
                  </a:cubicBezTo>
                  <a:cubicBezTo>
                    <a:pt x="8" y="50"/>
                    <a:pt x="10" y="48"/>
                    <a:pt x="12" y="48"/>
                  </a:cubicBezTo>
                  <a:cubicBezTo>
                    <a:pt x="24" y="48"/>
                    <a:pt x="24" y="48"/>
                    <a:pt x="24" y="48"/>
                  </a:cubicBezTo>
                  <a:cubicBezTo>
                    <a:pt x="26" y="48"/>
                    <a:pt x="28" y="50"/>
                    <a:pt x="28" y="52"/>
                  </a:cubicBezTo>
                  <a:lnTo>
                    <a:pt x="28" y="116"/>
                  </a:lnTo>
                  <a:close/>
                  <a:moveTo>
                    <a:pt x="120" y="58"/>
                  </a:moveTo>
                  <a:cubicBezTo>
                    <a:pt x="120" y="60"/>
                    <a:pt x="119" y="64"/>
                    <a:pt x="112" y="64"/>
                  </a:cubicBezTo>
                  <a:cubicBezTo>
                    <a:pt x="106" y="64"/>
                    <a:pt x="104" y="64"/>
                    <a:pt x="104" y="64"/>
                  </a:cubicBezTo>
                  <a:cubicBezTo>
                    <a:pt x="103" y="64"/>
                    <a:pt x="102" y="65"/>
                    <a:pt x="102" y="66"/>
                  </a:cubicBezTo>
                  <a:cubicBezTo>
                    <a:pt x="102" y="67"/>
                    <a:pt x="103" y="68"/>
                    <a:pt x="104" y="68"/>
                  </a:cubicBezTo>
                  <a:cubicBezTo>
                    <a:pt x="104" y="68"/>
                    <a:pt x="106" y="68"/>
                    <a:pt x="112" y="68"/>
                  </a:cubicBezTo>
                  <a:cubicBezTo>
                    <a:pt x="118" y="68"/>
                    <a:pt x="119" y="73"/>
                    <a:pt x="118" y="75"/>
                  </a:cubicBezTo>
                  <a:cubicBezTo>
                    <a:pt x="118" y="78"/>
                    <a:pt x="116" y="84"/>
                    <a:pt x="110" y="84"/>
                  </a:cubicBezTo>
                  <a:cubicBezTo>
                    <a:pt x="103" y="84"/>
                    <a:pt x="100" y="84"/>
                    <a:pt x="100" y="84"/>
                  </a:cubicBezTo>
                  <a:cubicBezTo>
                    <a:pt x="99" y="84"/>
                    <a:pt x="98" y="85"/>
                    <a:pt x="98" y="86"/>
                  </a:cubicBezTo>
                  <a:cubicBezTo>
                    <a:pt x="98" y="87"/>
                    <a:pt x="99" y="88"/>
                    <a:pt x="100" y="88"/>
                  </a:cubicBezTo>
                  <a:cubicBezTo>
                    <a:pt x="100" y="88"/>
                    <a:pt x="105" y="88"/>
                    <a:pt x="108" y="88"/>
                  </a:cubicBezTo>
                  <a:cubicBezTo>
                    <a:pt x="115" y="88"/>
                    <a:pt x="114" y="93"/>
                    <a:pt x="113" y="96"/>
                  </a:cubicBezTo>
                  <a:cubicBezTo>
                    <a:pt x="112" y="100"/>
                    <a:pt x="111" y="104"/>
                    <a:pt x="103" y="104"/>
                  </a:cubicBezTo>
                  <a:cubicBezTo>
                    <a:pt x="100" y="104"/>
                    <a:pt x="96" y="104"/>
                    <a:pt x="96" y="104"/>
                  </a:cubicBezTo>
                  <a:cubicBezTo>
                    <a:pt x="95" y="104"/>
                    <a:pt x="94" y="105"/>
                    <a:pt x="94" y="106"/>
                  </a:cubicBezTo>
                  <a:cubicBezTo>
                    <a:pt x="94" y="107"/>
                    <a:pt x="95" y="108"/>
                    <a:pt x="96" y="108"/>
                  </a:cubicBezTo>
                  <a:cubicBezTo>
                    <a:pt x="96" y="108"/>
                    <a:pt x="99" y="108"/>
                    <a:pt x="102" y="108"/>
                  </a:cubicBezTo>
                  <a:cubicBezTo>
                    <a:pt x="107" y="108"/>
                    <a:pt x="107" y="112"/>
                    <a:pt x="106" y="114"/>
                  </a:cubicBezTo>
                  <a:cubicBezTo>
                    <a:pt x="106" y="115"/>
                    <a:pt x="105" y="116"/>
                    <a:pt x="105" y="117"/>
                  </a:cubicBezTo>
                  <a:cubicBezTo>
                    <a:pt x="104" y="119"/>
                    <a:pt x="102" y="120"/>
                    <a:pt x="98" y="120"/>
                  </a:cubicBezTo>
                  <a:cubicBezTo>
                    <a:pt x="76" y="120"/>
                    <a:pt x="76" y="120"/>
                    <a:pt x="76" y="120"/>
                  </a:cubicBezTo>
                  <a:cubicBezTo>
                    <a:pt x="65" y="120"/>
                    <a:pt x="54" y="118"/>
                    <a:pt x="54" y="117"/>
                  </a:cubicBezTo>
                  <a:cubicBezTo>
                    <a:pt x="37" y="114"/>
                    <a:pt x="36" y="113"/>
                    <a:pt x="35" y="113"/>
                  </a:cubicBezTo>
                  <a:cubicBezTo>
                    <a:pt x="35" y="113"/>
                    <a:pt x="32" y="112"/>
                    <a:pt x="32" y="110"/>
                  </a:cubicBezTo>
                  <a:cubicBezTo>
                    <a:pt x="32" y="54"/>
                    <a:pt x="32" y="54"/>
                    <a:pt x="32" y="54"/>
                  </a:cubicBezTo>
                  <a:cubicBezTo>
                    <a:pt x="32" y="52"/>
                    <a:pt x="33" y="51"/>
                    <a:pt x="35" y="50"/>
                  </a:cubicBezTo>
                  <a:cubicBezTo>
                    <a:pt x="35" y="50"/>
                    <a:pt x="36" y="50"/>
                    <a:pt x="36" y="50"/>
                  </a:cubicBezTo>
                  <a:cubicBezTo>
                    <a:pt x="54" y="42"/>
                    <a:pt x="60" y="26"/>
                    <a:pt x="60" y="12"/>
                  </a:cubicBezTo>
                  <a:cubicBezTo>
                    <a:pt x="60" y="10"/>
                    <a:pt x="62" y="8"/>
                    <a:pt x="64" y="8"/>
                  </a:cubicBezTo>
                  <a:cubicBezTo>
                    <a:pt x="68" y="8"/>
                    <a:pt x="76" y="16"/>
                    <a:pt x="76" y="27"/>
                  </a:cubicBezTo>
                  <a:cubicBezTo>
                    <a:pt x="76" y="36"/>
                    <a:pt x="75" y="38"/>
                    <a:pt x="72" y="48"/>
                  </a:cubicBezTo>
                  <a:cubicBezTo>
                    <a:pt x="112" y="48"/>
                    <a:pt x="112" y="49"/>
                    <a:pt x="115" y="50"/>
                  </a:cubicBezTo>
                  <a:cubicBezTo>
                    <a:pt x="120" y="51"/>
                    <a:pt x="120" y="54"/>
                    <a:pt x="120" y="56"/>
                  </a:cubicBezTo>
                  <a:cubicBezTo>
                    <a:pt x="120" y="57"/>
                    <a:pt x="120" y="57"/>
                    <a:pt x="1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59" name="Freeform 27"/>
            <p:cNvSpPr>
              <a:spLocks noEditPoints="1"/>
            </p:cNvSpPr>
            <p:nvPr/>
          </p:nvSpPr>
          <p:spPr bwMode="auto">
            <a:xfrm>
              <a:off x="4941888" y="4059238"/>
              <a:ext cx="46038" cy="46038"/>
            </a:xfrm>
            <a:custGeom>
              <a:avLst/>
              <a:gdLst>
                <a:gd name="T0" fmla="*/ 6 w 12"/>
                <a:gd name="T1" fmla="*/ 0 h 12"/>
                <a:gd name="T2" fmla="*/ 0 w 12"/>
                <a:gd name="T3" fmla="*/ 6 h 12"/>
                <a:gd name="T4" fmla="*/ 6 w 12"/>
                <a:gd name="T5" fmla="*/ 12 h 12"/>
                <a:gd name="T6" fmla="*/ 12 w 12"/>
                <a:gd name="T7" fmla="*/ 6 h 12"/>
                <a:gd name="T8" fmla="*/ 6 w 12"/>
                <a:gd name="T9" fmla="*/ 0 h 12"/>
                <a:gd name="T10" fmla="*/ 6 w 12"/>
                <a:gd name="T11" fmla="*/ 8 h 12"/>
                <a:gd name="T12" fmla="*/ 4 w 12"/>
                <a:gd name="T13" fmla="*/ 6 h 12"/>
                <a:gd name="T14" fmla="*/ 6 w 12"/>
                <a:gd name="T15" fmla="*/ 4 h 12"/>
                <a:gd name="T16" fmla="*/ 8 w 12"/>
                <a:gd name="T17" fmla="*/ 6 h 12"/>
                <a:gd name="T18" fmla="*/ 6 w 12"/>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0"/>
                  </a:moveTo>
                  <a:cubicBezTo>
                    <a:pt x="3" y="0"/>
                    <a:pt x="0" y="3"/>
                    <a:pt x="0" y="6"/>
                  </a:cubicBezTo>
                  <a:cubicBezTo>
                    <a:pt x="0" y="9"/>
                    <a:pt x="3" y="12"/>
                    <a:pt x="6" y="12"/>
                  </a:cubicBezTo>
                  <a:cubicBezTo>
                    <a:pt x="9" y="12"/>
                    <a:pt x="12" y="9"/>
                    <a:pt x="12" y="6"/>
                  </a:cubicBezTo>
                  <a:cubicBezTo>
                    <a:pt x="12" y="3"/>
                    <a:pt x="9" y="0"/>
                    <a:pt x="6" y="0"/>
                  </a:cubicBezTo>
                  <a:close/>
                  <a:moveTo>
                    <a:pt x="6" y="8"/>
                  </a:moveTo>
                  <a:cubicBezTo>
                    <a:pt x="5" y="8"/>
                    <a:pt x="4" y="7"/>
                    <a:pt x="4" y="6"/>
                  </a:cubicBezTo>
                  <a:cubicBezTo>
                    <a:pt x="4" y="5"/>
                    <a:pt x="5" y="4"/>
                    <a:pt x="6" y="4"/>
                  </a:cubicBezTo>
                  <a:cubicBezTo>
                    <a:pt x="7" y="4"/>
                    <a:pt x="8" y="5"/>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sp>
        <p:nvSpPr>
          <p:cNvPr id="60" name="Freeform 28"/>
          <p:cNvSpPr>
            <a:spLocks noEditPoints="1"/>
          </p:cNvSpPr>
          <p:nvPr/>
        </p:nvSpPr>
        <p:spPr bwMode="auto">
          <a:xfrm>
            <a:off x="14494739" y="6753553"/>
            <a:ext cx="965312" cy="628723"/>
          </a:xfrm>
          <a:custGeom>
            <a:avLst/>
            <a:gdLst>
              <a:gd name="T0" fmla="*/ 112 w 128"/>
              <a:gd name="T1" fmla="*/ 0 h 84"/>
              <a:gd name="T2" fmla="*/ 16 w 128"/>
              <a:gd name="T3" fmla="*/ 0 h 84"/>
              <a:gd name="T4" fmla="*/ 0 w 128"/>
              <a:gd name="T5" fmla="*/ 16 h 84"/>
              <a:gd name="T6" fmla="*/ 0 w 128"/>
              <a:gd name="T7" fmla="*/ 68 h 84"/>
              <a:gd name="T8" fmla="*/ 16 w 128"/>
              <a:gd name="T9" fmla="*/ 84 h 84"/>
              <a:gd name="T10" fmla="*/ 112 w 128"/>
              <a:gd name="T11" fmla="*/ 84 h 84"/>
              <a:gd name="T12" fmla="*/ 128 w 128"/>
              <a:gd name="T13" fmla="*/ 68 h 84"/>
              <a:gd name="T14" fmla="*/ 128 w 128"/>
              <a:gd name="T15" fmla="*/ 16 h 84"/>
              <a:gd name="T16" fmla="*/ 112 w 128"/>
              <a:gd name="T17" fmla="*/ 0 h 84"/>
              <a:gd name="T18" fmla="*/ 8 w 128"/>
              <a:gd name="T19" fmla="*/ 21 h 84"/>
              <a:gd name="T20" fmla="*/ 36 w 128"/>
              <a:gd name="T21" fmla="*/ 42 h 84"/>
              <a:gd name="T22" fmla="*/ 8 w 128"/>
              <a:gd name="T23" fmla="*/ 63 h 84"/>
              <a:gd name="T24" fmla="*/ 8 w 128"/>
              <a:gd name="T25" fmla="*/ 21 h 84"/>
              <a:gd name="T26" fmla="*/ 120 w 128"/>
              <a:gd name="T27" fmla="*/ 68 h 84"/>
              <a:gd name="T28" fmla="*/ 112 w 128"/>
              <a:gd name="T29" fmla="*/ 76 h 84"/>
              <a:gd name="T30" fmla="*/ 16 w 128"/>
              <a:gd name="T31" fmla="*/ 76 h 84"/>
              <a:gd name="T32" fmla="*/ 8 w 128"/>
              <a:gd name="T33" fmla="*/ 68 h 84"/>
              <a:gd name="T34" fmla="*/ 39 w 128"/>
              <a:gd name="T35" fmla="*/ 45 h 84"/>
              <a:gd name="T36" fmla="*/ 57 w 128"/>
              <a:gd name="T37" fmla="*/ 58 h 84"/>
              <a:gd name="T38" fmla="*/ 64 w 128"/>
              <a:gd name="T39" fmla="*/ 60 h 84"/>
              <a:gd name="T40" fmla="*/ 71 w 128"/>
              <a:gd name="T41" fmla="*/ 58 h 84"/>
              <a:gd name="T42" fmla="*/ 89 w 128"/>
              <a:gd name="T43" fmla="*/ 45 h 84"/>
              <a:gd name="T44" fmla="*/ 120 w 128"/>
              <a:gd name="T45" fmla="*/ 68 h 84"/>
              <a:gd name="T46" fmla="*/ 120 w 128"/>
              <a:gd name="T47" fmla="*/ 63 h 84"/>
              <a:gd name="T48" fmla="*/ 92 w 128"/>
              <a:gd name="T49" fmla="*/ 42 h 84"/>
              <a:gd name="T50" fmla="*/ 120 w 128"/>
              <a:gd name="T51" fmla="*/ 21 h 84"/>
              <a:gd name="T52" fmla="*/ 120 w 128"/>
              <a:gd name="T53" fmla="*/ 63 h 84"/>
              <a:gd name="T54" fmla="*/ 69 w 128"/>
              <a:gd name="T55" fmla="*/ 54 h 84"/>
              <a:gd name="T56" fmla="*/ 64 w 128"/>
              <a:gd name="T57" fmla="*/ 56 h 84"/>
              <a:gd name="T58" fmla="*/ 59 w 128"/>
              <a:gd name="T59" fmla="*/ 54 h 84"/>
              <a:gd name="T60" fmla="*/ 43 w 128"/>
              <a:gd name="T61" fmla="*/ 42 h 84"/>
              <a:gd name="T62" fmla="*/ 39 w 128"/>
              <a:gd name="T63" fmla="*/ 40 h 84"/>
              <a:gd name="T64" fmla="*/ 8 w 128"/>
              <a:gd name="T65" fmla="*/ 16 h 84"/>
              <a:gd name="T66" fmla="*/ 8 w 128"/>
              <a:gd name="T67" fmla="*/ 16 h 84"/>
              <a:gd name="T68" fmla="*/ 16 w 128"/>
              <a:gd name="T69" fmla="*/ 8 h 84"/>
              <a:gd name="T70" fmla="*/ 112 w 128"/>
              <a:gd name="T71" fmla="*/ 8 h 84"/>
              <a:gd name="T72" fmla="*/ 120 w 128"/>
              <a:gd name="T73" fmla="*/ 16 h 84"/>
              <a:gd name="T74" fmla="*/ 69 w 128"/>
              <a:gd name="T75" fmla="*/ 5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84">
                <a:moveTo>
                  <a:pt x="112" y="0"/>
                </a:moveTo>
                <a:cubicBezTo>
                  <a:pt x="16" y="0"/>
                  <a:pt x="16" y="0"/>
                  <a:pt x="16" y="0"/>
                </a:cubicBezTo>
                <a:cubicBezTo>
                  <a:pt x="7" y="0"/>
                  <a:pt x="0" y="7"/>
                  <a:pt x="0" y="16"/>
                </a:cubicBezTo>
                <a:cubicBezTo>
                  <a:pt x="0" y="68"/>
                  <a:pt x="0" y="68"/>
                  <a:pt x="0" y="68"/>
                </a:cubicBezTo>
                <a:cubicBezTo>
                  <a:pt x="0" y="77"/>
                  <a:pt x="7" y="84"/>
                  <a:pt x="16" y="84"/>
                </a:cubicBezTo>
                <a:cubicBezTo>
                  <a:pt x="112" y="84"/>
                  <a:pt x="112" y="84"/>
                  <a:pt x="112" y="84"/>
                </a:cubicBezTo>
                <a:cubicBezTo>
                  <a:pt x="121" y="84"/>
                  <a:pt x="128" y="77"/>
                  <a:pt x="128" y="68"/>
                </a:cubicBezTo>
                <a:cubicBezTo>
                  <a:pt x="128" y="16"/>
                  <a:pt x="128" y="16"/>
                  <a:pt x="128" y="16"/>
                </a:cubicBezTo>
                <a:cubicBezTo>
                  <a:pt x="128" y="7"/>
                  <a:pt x="121" y="0"/>
                  <a:pt x="112" y="0"/>
                </a:cubicBezTo>
                <a:close/>
                <a:moveTo>
                  <a:pt x="8" y="21"/>
                </a:moveTo>
                <a:cubicBezTo>
                  <a:pt x="36" y="42"/>
                  <a:pt x="36" y="42"/>
                  <a:pt x="36" y="42"/>
                </a:cubicBezTo>
                <a:cubicBezTo>
                  <a:pt x="8" y="63"/>
                  <a:pt x="8" y="63"/>
                  <a:pt x="8" y="63"/>
                </a:cubicBezTo>
                <a:lnTo>
                  <a:pt x="8" y="21"/>
                </a:lnTo>
                <a:close/>
                <a:moveTo>
                  <a:pt x="120" y="68"/>
                </a:moveTo>
                <a:cubicBezTo>
                  <a:pt x="120" y="72"/>
                  <a:pt x="116" y="76"/>
                  <a:pt x="112" y="76"/>
                </a:cubicBezTo>
                <a:cubicBezTo>
                  <a:pt x="16" y="76"/>
                  <a:pt x="16" y="76"/>
                  <a:pt x="16" y="76"/>
                </a:cubicBezTo>
                <a:cubicBezTo>
                  <a:pt x="12" y="76"/>
                  <a:pt x="8" y="72"/>
                  <a:pt x="8" y="68"/>
                </a:cubicBezTo>
                <a:cubicBezTo>
                  <a:pt x="39" y="45"/>
                  <a:pt x="39" y="45"/>
                  <a:pt x="39" y="45"/>
                </a:cubicBezTo>
                <a:cubicBezTo>
                  <a:pt x="57" y="58"/>
                  <a:pt x="57" y="58"/>
                  <a:pt x="57" y="58"/>
                </a:cubicBezTo>
                <a:cubicBezTo>
                  <a:pt x="59" y="59"/>
                  <a:pt x="61" y="60"/>
                  <a:pt x="64" y="60"/>
                </a:cubicBezTo>
                <a:cubicBezTo>
                  <a:pt x="67" y="60"/>
                  <a:pt x="69" y="59"/>
                  <a:pt x="71" y="58"/>
                </a:cubicBezTo>
                <a:cubicBezTo>
                  <a:pt x="89" y="45"/>
                  <a:pt x="89" y="45"/>
                  <a:pt x="89" y="45"/>
                </a:cubicBezTo>
                <a:cubicBezTo>
                  <a:pt x="120" y="68"/>
                  <a:pt x="120" y="68"/>
                  <a:pt x="120" y="68"/>
                </a:cubicBezTo>
                <a:close/>
                <a:moveTo>
                  <a:pt x="120" y="63"/>
                </a:moveTo>
                <a:cubicBezTo>
                  <a:pt x="92" y="42"/>
                  <a:pt x="92" y="42"/>
                  <a:pt x="92" y="42"/>
                </a:cubicBezTo>
                <a:cubicBezTo>
                  <a:pt x="120" y="21"/>
                  <a:pt x="120" y="21"/>
                  <a:pt x="120" y="21"/>
                </a:cubicBezTo>
                <a:lnTo>
                  <a:pt x="120" y="63"/>
                </a:lnTo>
                <a:close/>
                <a:moveTo>
                  <a:pt x="69" y="54"/>
                </a:moveTo>
                <a:cubicBezTo>
                  <a:pt x="67" y="55"/>
                  <a:pt x="66" y="56"/>
                  <a:pt x="64" y="56"/>
                </a:cubicBezTo>
                <a:cubicBezTo>
                  <a:pt x="62" y="56"/>
                  <a:pt x="61" y="55"/>
                  <a:pt x="59" y="54"/>
                </a:cubicBezTo>
                <a:cubicBezTo>
                  <a:pt x="43" y="42"/>
                  <a:pt x="43" y="42"/>
                  <a:pt x="43" y="42"/>
                </a:cubicBezTo>
                <a:cubicBezTo>
                  <a:pt x="39" y="40"/>
                  <a:pt x="39" y="40"/>
                  <a:pt x="39" y="40"/>
                </a:cubicBezTo>
                <a:cubicBezTo>
                  <a:pt x="8" y="16"/>
                  <a:pt x="8" y="16"/>
                  <a:pt x="8" y="16"/>
                </a:cubicBezTo>
                <a:cubicBezTo>
                  <a:pt x="8" y="16"/>
                  <a:pt x="8" y="16"/>
                  <a:pt x="8" y="16"/>
                </a:cubicBezTo>
                <a:cubicBezTo>
                  <a:pt x="8" y="12"/>
                  <a:pt x="12" y="8"/>
                  <a:pt x="16" y="8"/>
                </a:cubicBezTo>
                <a:cubicBezTo>
                  <a:pt x="112" y="8"/>
                  <a:pt x="112" y="8"/>
                  <a:pt x="112" y="8"/>
                </a:cubicBezTo>
                <a:cubicBezTo>
                  <a:pt x="116" y="8"/>
                  <a:pt x="120" y="12"/>
                  <a:pt x="120" y="16"/>
                </a:cubicBezTo>
                <a:lnTo>
                  <a:pt x="69" y="54"/>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nvGrpSpPr>
          <p:cNvPr id="64" name="Group 63"/>
          <p:cNvGrpSpPr/>
          <p:nvPr/>
        </p:nvGrpSpPr>
        <p:grpSpPr>
          <a:xfrm>
            <a:off x="13073166" y="4878025"/>
            <a:ext cx="962137" cy="901804"/>
            <a:chOff x="7783513" y="1776412"/>
            <a:chExt cx="481013" cy="450850"/>
          </a:xfrm>
          <a:solidFill>
            <a:schemeClr val="bg1"/>
          </a:solidFill>
        </p:grpSpPr>
        <p:sp>
          <p:nvSpPr>
            <p:cNvPr id="61" name="Freeform 29"/>
            <p:cNvSpPr>
              <a:spLocks noEditPoints="1"/>
            </p:cNvSpPr>
            <p:nvPr/>
          </p:nvSpPr>
          <p:spPr bwMode="auto">
            <a:xfrm>
              <a:off x="7843838" y="1836737"/>
              <a:ext cx="361950" cy="239713"/>
            </a:xfrm>
            <a:custGeom>
              <a:avLst/>
              <a:gdLst>
                <a:gd name="T0" fmla="*/ 92 w 96"/>
                <a:gd name="T1" fmla="*/ 0 h 64"/>
                <a:gd name="T2" fmla="*/ 4 w 96"/>
                <a:gd name="T3" fmla="*/ 0 h 64"/>
                <a:gd name="T4" fmla="*/ 0 w 96"/>
                <a:gd name="T5" fmla="*/ 4 h 64"/>
                <a:gd name="T6" fmla="*/ 0 w 96"/>
                <a:gd name="T7" fmla="*/ 60 h 64"/>
                <a:gd name="T8" fmla="*/ 4 w 96"/>
                <a:gd name="T9" fmla="*/ 64 h 64"/>
                <a:gd name="T10" fmla="*/ 92 w 96"/>
                <a:gd name="T11" fmla="*/ 64 h 64"/>
                <a:gd name="T12" fmla="*/ 96 w 96"/>
                <a:gd name="T13" fmla="*/ 60 h 64"/>
                <a:gd name="T14" fmla="*/ 96 w 96"/>
                <a:gd name="T15" fmla="*/ 4 h 64"/>
                <a:gd name="T16" fmla="*/ 92 w 96"/>
                <a:gd name="T17" fmla="*/ 0 h 64"/>
                <a:gd name="T18" fmla="*/ 92 w 96"/>
                <a:gd name="T19" fmla="*/ 60 h 64"/>
                <a:gd name="T20" fmla="*/ 4 w 96"/>
                <a:gd name="T21" fmla="*/ 60 h 64"/>
                <a:gd name="T22" fmla="*/ 4 w 96"/>
                <a:gd name="T23" fmla="*/ 4 h 64"/>
                <a:gd name="T24" fmla="*/ 92 w 96"/>
                <a:gd name="T25" fmla="*/ 4 h 64"/>
                <a:gd name="T26" fmla="*/ 92 w 96"/>
                <a:gd name="T27"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64">
                  <a:moveTo>
                    <a:pt x="92" y="0"/>
                  </a:moveTo>
                  <a:cubicBezTo>
                    <a:pt x="4" y="0"/>
                    <a:pt x="4" y="0"/>
                    <a:pt x="4" y="0"/>
                  </a:cubicBezTo>
                  <a:cubicBezTo>
                    <a:pt x="2" y="0"/>
                    <a:pt x="0" y="2"/>
                    <a:pt x="0" y="4"/>
                  </a:cubicBezTo>
                  <a:cubicBezTo>
                    <a:pt x="0" y="60"/>
                    <a:pt x="0" y="60"/>
                    <a:pt x="0" y="60"/>
                  </a:cubicBezTo>
                  <a:cubicBezTo>
                    <a:pt x="0" y="62"/>
                    <a:pt x="2" y="64"/>
                    <a:pt x="4" y="64"/>
                  </a:cubicBezTo>
                  <a:cubicBezTo>
                    <a:pt x="92" y="64"/>
                    <a:pt x="92" y="64"/>
                    <a:pt x="92" y="64"/>
                  </a:cubicBezTo>
                  <a:cubicBezTo>
                    <a:pt x="94" y="64"/>
                    <a:pt x="96" y="62"/>
                    <a:pt x="96" y="60"/>
                  </a:cubicBezTo>
                  <a:cubicBezTo>
                    <a:pt x="96" y="4"/>
                    <a:pt x="96" y="4"/>
                    <a:pt x="96" y="4"/>
                  </a:cubicBezTo>
                  <a:cubicBezTo>
                    <a:pt x="96" y="2"/>
                    <a:pt x="94" y="0"/>
                    <a:pt x="92" y="0"/>
                  </a:cubicBezTo>
                  <a:close/>
                  <a:moveTo>
                    <a:pt x="92" y="60"/>
                  </a:moveTo>
                  <a:cubicBezTo>
                    <a:pt x="4" y="60"/>
                    <a:pt x="4" y="60"/>
                    <a:pt x="4" y="60"/>
                  </a:cubicBezTo>
                  <a:cubicBezTo>
                    <a:pt x="4" y="4"/>
                    <a:pt x="4" y="4"/>
                    <a:pt x="4" y="4"/>
                  </a:cubicBezTo>
                  <a:cubicBezTo>
                    <a:pt x="92" y="4"/>
                    <a:pt x="92" y="4"/>
                    <a:pt x="92" y="4"/>
                  </a:cubicBezTo>
                  <a:lnTo>
                    <a:pt x="9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62" name="Freeform 30"/>
            <p:cNvSpPr>
              <a:spLocks noEditPoints="1"/>
            </p:cNvSpPr>
            <p:nvPr/>
          </p:nvSpPr>
          <p:spPr bwMode="auto">
            <a:xfrm>
              <a:off x="7783513" y="1776412"/>
              <a:ext cx="481013" cy="450850"/>
            </a:xfrm>
            <a:custGeom>
              <a:avLst/>
              <a:gdLst>
                <a:gd name="T0" fmla="*/ 116 w 128"/>
                <a:gd name="T1" fmla="*/ 0 h 120"/>
                <a:gd name="T2" fmla="*/ 12 w 128"/>
                <a:gd name="T3" fmla="*/ 0 h 120"/>
                <a:gd name="T4" fmla="*/ 0 w 128"/>
                <a:gd name="T5" fmla="*/ 12 h 120"/>
                <a:gd name="T6" fmla="*/ 0 w 128"/>
                <a:gd name="T7" fmla="*/ 92 h 120"/>
                <a:gd name="T8" fmla="*/ 12 w 128"/>
                <a:gd name="T9" fmla="*/ 104 h 120"/>
                <a:gd name="T10" fmla="*/ 52 w 128"/>
                <a:gd name="T11" fmla="*/ 104 h 120"/>
                <a:gd name="T12" fmla="*/ 52 w 128"/>
                <a:gd name="T13" fmla="*/ 109 h 120"/>
                <a:gd name="T14" fmla="*/ 27 w 128"/>
                <a:gd name="T15" fmla="*/ 112 h 120"/>
                <a:gd name="T16" fmla="*/ 24 w 128"/>
                <a:gd name="T17" fmla="*/ 116 h 120"/>
                <a:gd name="T18" fmla="*/ 28 w 128"/>
                <a:gd name="T19" fmla="*/ 120 h 120"/>
                <a:gd name="T20" fmla="*/ 100 w 128"/>
                <a:gd name="T21" fmla="*/ 120 h 120"/>
                <a:gd name="T22" fmla="*/ 104 w 128"/>
                <a:gd name="T23" fmla="*/ 116 h 120"/>
                <a:gd name="T24" fmla="*/ 101 w 128"/>
                <a:gd name="T25" fmla="*/ 112 h 120"/>
                <a:gd name="T26" fmla="*/ 76 w 128"/>
                <a:gd name="T27" fmla="*/ 109 h 120"/>
                <a:gd name="T28" fmla="*/ 76 w 128"/>
                <a:gd name="T29" fmla="*/ 104 h 120"/>
                <a:gd name="T30" fmla="*/ 116 w 128"/>
                <a:gd name="T31" fmla="*/ 104 h 120"/>
                <a:gd name="T32" fmla="*/ 128 w 128"/>
                <a:gd name="T33" fmla="*/ 92 h 120"/>
                <a:gd name="T34" fmla="*/ 128 w 128"/>
                <a:gd name="T35" fmla="*/ 12 h 120"/>
                <a:gd name="T36" fmla="*/ 116 w 128"/>
                <a:gd name="T37" fmla="*/ 0 h 120"/>
                <a:gd name="T38" fmla="*/ 120 w 128"/>
                <a:gd name="T39" fmla="*/ 92 h 120"/>
                <a:gd name="T40" fmla="*/ 116 w 128"/>
                <a:gd name="T41" fmla="*/ 96 h 120"/>
                <a:gd name="T42" fmla="*/ 80 w 128"/>
                <a:gd name="T43" fmla="*/ 96 h 120"/>
                <a:gd name="T44" fmla="*/ 48 w 128"/>
                <a:gd name="T45" fmla="*/ 96 h 120"/>
                <a:gd name="T46" fmla="*/ 12 w 128"/>
                <a:gd name="T47" fmla="*/ 96 h 120"/>
                <a:gd name="T48" fmla="*/ 8 w 128"/>
                <a:gd name="T49" fmla="*/ 92 h 120"/>
                <a:gd name="T50" fmla="*/ 8 w 128"/>
                <a:gd name="T51" fmla="*/ 12 h 120"/>
                <a:gd name="T52" fmla="*/ 12 w 128"/>
                <a:gd name="T53" fmla="*/ 8 h 120"/>
                <a:gd name="T54" fmla="*/ 116 w 128"/>
                <a:gd name="T55" fmla="*/ 8 h 120"/>
                <a:gd name="T56" fmla="*/ 120 w 128"/>
                <a:gd name="T57" fmla="*/ 12 h 120"/>
                <a:gd name="T58" fmla="*/ 120 w 128"/>
                <a:gd name="T59" fmla="*/ 9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120">
                  <a:moveTo>
                    <a:pt x="116" y="0"/>
                  </a:moveTo>
                  <a:cubicBezTo>
                    <a:pt x="12" y="0"/>
                    <a:pt x="12" y="0"/>
                    <a:pt x="12" y="0"/>
                  </a:cubicBezTo>
                  <a:cubicBezTo>
                    <a:pt x="5" y="0"/>
                    <a:pt x="0" y="5"/>
                    <a:pt x="0" y="12"/>
                  </a:cubicBezTo>
                  <a:cubicBezTo>
                    <a:pt x="0" y="92"/>
                    <a:pt x="0" y="92"/>
                    <a:pt x="0" y="92"/>
                  </a:cubicBezTo>
                  <a:cubicBezTo>
                    <a:pt x="0" y="99"/>
                    <a:pt x="5" y="104"/>
                    <a:pt x="12" y="104"/>
                  </a:cubicBezTo>
                  <a:cubicBezTo>
                    <a:pt x="52" y="104"/>
                    <a:pt x="52" y="104"/>
                    <a:pt x="52" y="104"/>
                  </a:cubicBezTo>
                  <a:cubicBezTo>
                    <a:pt x="52" y="109"/>
                    <a:pt x="52" y="109"/>
                    <a:pt x="52" y="109"/>
                  </a:cubicBezTo>
                  <a:cubicBezTo>
                    <a:pt x="27" y="112"/>
                    <a:pt x="27" y="112"/>
                    <a:pt x="27" y="112"/>
                  </a:cubicBezTo>
                  <a:cubicBezTo>
                    <a:pt x="25" y="113"/>
                    <a:pt x="24" y="114"/>
                    <a:pt x="24" y="116"/>
                  </a:cubicBezTo>
                  <a:cubicBezTo>
                    <a:pt x="24" y="118"/>
                    <a:pt x="26" y="120"/>
                    <a:pt x="28" y="120"/>
                  </a:cubicBezTo>
                  <a:cubicBezTo>
                    <a:pt x="100" y="120"/>
                    <a:pt x="100" y="120"/>
                    <a:pt x="100" y="120"/>
                  </a:cubicBezTo>
                  <a:cubicBezTo>
                    <a:pt x="102" y="120"/>
                    <a:pt x="104" y="118"/>
                    <a:pt x="104" y="116"/>
                  </a:cubicBezTo>
                  <a:cubicBezTo>
                    <a:pt x="104" y="114"/>
                    <a:pt x="103" y="113"/>
                    <a:pt x="101" y="112"/>
                  </a:cubicBezTo>
                  <a:cubicBezTo>
                    <a:pt x="76" y="109"/>
                    <a:pt x="76" y="109"/>
                    <a:pt x="76" y="109"/>
                  </a:cubicBezTo>
                  <a:cubicBezTo>
                    <a:pt x="76" y="104"/>
                    <a:pt x="76" y="104"/>
                    <a:pt x="76" y="104"/>
                  </a:cubicBezTo>
                  <a:cubicBezTo>
                    <a:pt x="116" y="104"/>
                    <a:pt x="116" y="104"/>
                    <a:pt x="116" y="104"/>
                  </a:cubicBezTo>
                  <a:cubicBezTo>
                    <a:pt x="123" y="104"/>
                    <a:pt x="128" y="99"/>
                    <a:pt x="128" y="92"/>
                  </a:cubicBezTo>
                  <a:cubicBezTo>
                    <a:pt x="128" y="12"/>
                    <a:pt x="128" y="12"/>
                    <a:pt x="128" y="12"/>
                  </a:cubicBezTo>
                  <a:cubicBezTo>
                    <a:pt x="128" y="5"/>
                    <a:pt x="123" y="0"/>
                    <a:pt x="116" y="0"/>
                  </a:cubicBezTo>
                  <a:close/>
                  <a:moveTo>
                    <a:pt x="120" y="92"/>
                  </a:moveTo>
                  <a:cubicBezTo>
                    <a:pt x="120" y="94"/>
                    <a:pt x="118" y="96"/>
                    <a:pt x="116" y="96"/>
                  </a:cubicBezTo>
                  <a:cubicBezTo>
                    <a:pt x="80" y="96"/>
                    <a:pt x="80" y="96"/>
                    <a:pt x="80" y="96"/>
                  </a:cubicBezTo>
                  <a:cubicBezTo>
                    <a:pt x="48" y="96"/>
                    <a:pt x="48" y="96"/>
                    <a:pt x="48" y="96"/>
                  </a:cubicBezTo>
                  <a:cubicBezTo>
                    <a:pt x="12" y="96"/>
                    <a:pt x="12" y="96"/>
                    <a:pt x="12" y="96"/>
                  </a:cubicBezTo>
                  <a:cubicBezTo>
                    <a:pt x="10" y="96"/>
                    <a:pt x="8" y="94"/>
                    <a:pt x="8" y="92"/>
                  </a:cubicBezTo>
                  <a:cubicBezTo>
                    <a:pt x="8" y="12"/>
                    <a:pt x="8" y="12"/>
                    <a:pt x="8" y="12"/>
                  </a:cubicBezTo>
                  <a:cubicBezTo>
                    <a:pt x="8" y="10"/>
                    <a:pt x="10" y="8"/>
                    <a:pt x="12" y="8"/>
                  </a:cubicBezTo>
                  <a:cubicBezTo>
                    <a:pt x="116" y="8"/>
                    <a:pt x="116" y="8"/>
                    <a:pt x="116" y="8"/>
                  </a:cubicBezTo>
                  <a:cubicBezTo>
                    <a:pt x="118" y="8"/>
                    <a:pt x="120" y="10"/>
                    <a:pt x="120" y="12"/>
                  </a:cubicBezTo>
                  <a:lnTo>
                    <a:pt x="120"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sp>
        <p:nvSpPr>
          <p:cNvPr id="63" name="Freeform 31"/>
          <p:cNvSpPr>
            <a:spLocks noEditPoints="1"/>
          </p:cNvSpPr>
          <p:nvPr/>
        </p:nvSpPr>
        <p:spPr bwMode="auto">
          <a:xfrm>
            <a:off x="10375940" y="9946167"/>
            <a:ext cx="974839" cy="930384"/>
          </a:xfrm>
          <a:custGeom>
            <a:avLst/>
            <a:gdLst>
              <a:gd name="T0" fmla="*/ 129 w 130"/>
              <a:gd name="T1" fmla="*/ 46 h 124"/>
              <a:gd name="T2" fmla="*/ 121 w 130"/>
              <a:gd name="T3" fmla="*/ 40 h 124"/>
              <a:gd name="T4" fmla="*/ 88 w 130"/>
              <a:gd name="T5" fmla="*/ 35 h 124"/>
              <a:gd name="T6" fmla="*/ 73 w 130"/>
              <a:gd name="T7" fmla="*/ 5 h 124"/>
              <a:gd name="T8" fmla="*/ 65 w 130"/>
              <a:gd name="T9" fmla="*/ 0 h 124"/>
              <a:gd name="T10" fmla="*/ 57 w 130"/>
              <a:gd name="T11" fmla="*/ 5 h 124"/>
              <a:gd name="T12" fmla="*/ 42 w 130"/>
              <a:gd name="T13" fmla="*/ 35 h 124"/>
              <a:gd name="T14" fmla="*/ 9 w 130"/>
              <a:gd name="T15" fmla="*/ 40 h 124"/>
              <a:gd name="T16" fmla="*/ 1 w 130"/>
              <a:gd name="T17" fmla="*/ 46 h 124"/>
              <a:gd name="T18" fmla="*/ 4 w 130"/>
              <a:gd name="T19" fmla="*/ 55 h 124"/>
              <a:gd name="T20" fmla="*/ 28 w 130"/>
              <a:gd name="T21" fmla="*/ 80 h 124"/>
              <a:gd name="T22" fmla="*/ 22 w 130"/>
              <a:gd name="T23" fmla="*/ 114 h 124"/>
              <a:gd name="T24" fmla="*/ 26 w 130"/>
              <a:gd name="T25" fmla="*/ 122 h 124"/>
              <a:gd name="T26" fmla="*/ 31 w 130"/>
              <a:gd name="T27" fmla="*/ 124 h 124"/>
              <a:gd name="T28" fmla="*/ 36 w 130"/>
              <a:gd name="T29" fmla="*/ 123 h 124"/>
              <a:gd name="T30" fmla="*/ 65 w 130"/>
              <a:gd name="T31" fmla="*/ 107 h 124"/>
              <a:gd name="T32" fmla="*/ 94 w 130"/>
              <a:gd name="T33" fmla="*/ 123 h 124"/>
              <a:gd name="T34" fmla="*/ 99 w 130"/>
              <a:gd name="T35" fmla="*/ 124 h 124"/>
              <a:gd name="T36" fmla="*/ 104 w 130"/>
              <a:gd name="T37" fmla="*/ 122 h 124"/>
              <a:gd name="T38" fmla="*/ 108 w 130"/>
              <a:gd name="T39" fmla="*/ 114 h 124"/>
              <a:gd name="T40" fmla="*/ 102 w 130"/>
              <a:gd name="T41" fmla="*/ 80 h 124"/>
              <a:gd name="T42" fmla="*/ 126 w 130"/>
              <a:gd name="T43" fmla="*/ 55 h 124"/>
              <a:gd name="T44" fmla="*/ 129 w 130"/>
              <a:gd name="T45" fmla="*/ 46 h 124"/>
              <a:gd name="T46" fmla="*/ 95 w 130"/>
              <a:gd name="T47" fmla="*/ 73 h 124"/>
              <a:gd name="T48" fmla="*/ 93 w 130"/>
              <a:gd name="T49" fmla="*/ 81 h 124"/>
              <a:gd name="T50" fmla="*/ 99 w 130"/>
              <a:gd name="T51" fmla="*/ 115 h 124"/>
              <a:gd name="T52" fmla="*/ 69 w 130"/>
              <a:gd name="T53" fmla="*/ 99 h 124"/>
              <a:gd name="T54" fmla="*/ 65 w 130"/>
              <a:gd name="T55" fmla="*/ 98 h 124"/>
              <a:gd name="T56" fmla="*/ 61 w 130"/>
              <a:gd name="T57" fmla="*/ 99 h 124"/>
              <a:gd name="T58" fmla="*/ 31 w 130"/>
              <a:gd name="T59" fmla="*/ 115 h 124"/>
              <a:gd name="T60" fmla="*/ 37 w 130"/>
              <a:gd name="T61" fmla="*/ 81 h 124"/>
              <a:gd name="T62" fmla="*/ 35 w 130"/>
              <a:gd name="T63" fmla="*/ 73 h 124"/>
              <a:gd name="T64" fmla="*/ 10 w 130"/>
              <a:gd name="T65" fmla="*/ 49 h 124"/>
              <a:gd name="T66" fmla="*/ 44 w 130"/>
              <a:gd name="T67" fmla="*/ 44 h 124"/>
              <a:gd name="T68" fmla="*/ 51 w 130"/>
              <a:gd name="T69" fmla="*/ 39 h 124"/>
              <a:gd name="T70" fmla="*/ 65 w 130"/>
              <a:gd name="T71" fmla="*/ 9 h 124"/>
              <a:gd name="T72" fmla="*/ 79 w 130"/>
              <a:gd name="T73" fmla="*/ 39 h 124"/>
              <a:gd name="T74" fmla="*/ 86 w 130"/>
              <a:gd name="T75" fmla="*/ 44 h 124"/>
              <a:gd name="T76" fmla="*/ 120 w 130"/>
              <a:gd name="T77" fmla="*/ 49 h 124"/>
              <a:gd name="T78" fmla="*/ 95 w 130"/>
              <a:gd name="T79" fmla="*/ 7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0" h="124">
                <a:moveTo>
                  <a:pt x="129" y="46"/>
                </a:moveTo>
                <a:cubicBezTo>
                  <a:pt x="127" y="43"/>
                  <a:pt x="125" y="41"/>
                  <a:pt x="121" y="40"/>
                </a:cubicBezTo>
                <a:cubicBezTo>
                  <a:pt x="88" y="35"/>
                  <a:pt x="88" y="35"/>
                  <a:pt x="88" y="35"/>
                </a:cubicBezTo>
                <a:cubicBezTo>
                  <a:pt x="73" y="5"/>
                  <a:pt x="73" y="5"/>
                  <a:pt x="73" y="5"/>
                </a:cubicBezTo>
                <a:cubicBezTo>
                  <a:pt x="72" y="2"/>
                  <a:pt x="69" y="0"/>
                  <a:pt x="65" y="0"/>
                </a:cubicBezTo>
                <a:cubicBezTo>
                  <a:pt x="61" y="0"/>
                  <a:pt x="58" y="2"/>
                  <a:pt x="57" y="5"/>
                </a:cubicBezTo>
                <a:cubicBezTo>
                  <a:pt x="42" y="35"/>
                  <a:pt x="42" y="35"/>
                  <a:pt x="42" y="35"/>
                </a:cubicBezTo>
                <a:cubicBezTo>
                  <a:pt x="9" y="40"/>
                  <a:pt x="9" y="40"/>
                  <a:pt x="9" y="40"/>
                </a:cubicBezTo>
                <a:cubicBezTo>
                  <a:pt x="5" y="41"/>
                  <a:pt x="3" y="43"/>
                  <a:pt x="1" y="46"/>
                </a:cubicBezTo>
                <a:cubicBezTo>
                  <a:pt x="0" y="49"/>
                  <a:pt x="1" y="53"/>
                  <a:pt x="4" y="55"/>
                </a:cubicBezTo>
                <a:cubicBezTo>
                  <a:pt x="28" y="80"/>
                  <a:pt x="28" y="80"/>
                  <a:pt x="28" y="80"/>
                </a:cubicBezTo>
                <a:cubicBezTo>
                  <a:pt x="22" y="114"/>
                  <a:pt x="22" y="114"/>
                  <a:pt x="22" y="114"/>
                </a:cubicBezTo>
                <a:cubicBezTo>
                  <a:pt x="22" y="117"/>
                  <a:pt x="23" y="120"/>
                  <a:pt x="26" y="122"/>
                </a:cubicBezTo>
                <a:cubicBezTo>
                  <a:pt x="28" y="123"/>
                  <a:pt x="30" y="124"/>
                  <a:pt x="31" y="124"/>
                </a:cubicBezTo>
                <a:cubicBezTo>
                  <a:pt x="33" y="124"/>
                  <a:pt x="35" y="124"/>
                  <a:pt x="36" y="123"/>
                </a:cubicBezTo>
                <a:cubicBezTo>
                  <a:pt x="65" y="107"/>
                  <a:pt x="65" y="107"/>
                  <a:pt x="65" y="107"/>
                </a:cubicBezTo>
                <a:cubicBezTo>
                  <a:pt x="94" y="123"/>
                  <a:pt x="94" y="123"/>
                  <a:pt x="94" y="123"/>
                </a:cubicBezTo>
                <a:cubicBezTo>
                  <a:pt x="95" y="124"/>
                  <a:pt x="97" y="124"/>
                  <a:pt x="99" y="124"/>
                </a:cubicBezTo>
                <a:cubicBezTo>
                  <a:pt x="100" y="124"/>
                  <a:pt x="102" y="123"/>
                  <a:pt x="104" y="122"/>
                </a:cubicBezTo>
                <a:cubicBezTo>
                  <a:pt x="107" y="120"/>
                  <a:pt x="108" y="117"/>
                  <a:pt x="108" y="114"/>
                </a:cubicBezTo>
                <a:cubicBezTo>
                  <a:pt x="102" y="80"/>
                  <a:pt x="102" y="80"/>
                  <a:pt x="102" y="80"/>
                </a:cubicBezTo>
                <a:cubicBezTo>
                  <a:pt x="126" y="55"/>
                  <a:pt x="126" y="55"/>
                  <a:pt x="126" y="55"/>
                </a:cubicBezTo>
                <a:cubicBezTo>
                  <a:pt x="129" y="53"/>
                  <a:pt x="130" y="49"/>
                  <a:pt x="129" y="46"/>
                </a:cubicBezTo>
                <a:close/>
                <a:moveTo>
                  <a:pt x="95" y="73"/>
                </a:moveTo>
                <a:cubicBezTo>
                  <a:pt x="93" y="75"/>
                  <a:pt x="92" y="78"/>
                  <a:pt x="93" y="81"/>
                </a:cubicBezTo>
                <a:cubicBezTo>
                  <a:pt x="99" y="115"/>
                  <a:pt x="99" y="115"/>
                  <a:pt x="99" y="115"/>
                </a:cubicBezTo>
                <a:cubicBezTo>
                  <a:pt x="69" y="99"/>
                  <a:pt x="69" y="99"/>
                  <a:pt x="69" y="99"/>
                </a:cubicBezTo>
                <a:cubicBezTo>
                  <a:pt x="68" y="99"/>
                  <a:pt x="67" y="98"/>
                  <a:pt x="65" y="98"/>
                </a:cubicBezTo>
                <a:cubicBezTo>
                  <a:pt x="63" y="98"/>
                  <a:pt x="62" y="99"/>
                  <a:pt x="61" y="99"/>
                </a:cubicBezTo>
                <a:cubicBezTo>
                  <a:pt x="31" y="115"/>
                  <a:pt x="31" y="115"/>
                  <a:pt x="31" y="115"/>
                </a:cubicBezTo>
                <a:cubicBezTo>
                  <a:pt x="37" y="81"/>
                  <a:pt x="37" y="81"/>
                  <a:pt x="37" y="81"/>
                </a:cubicBezTo>
                <a:cubicBezTo>
                  <a:pt x="38" y="78"/>
                  <a:pt x="37" y="75"/>
                  <a:pt x="35" y="73"/>
                </a:cubicBezTo>
                <a:cubicBezTo>
                  <a:pt x="10" y="49"/>
                  <a:pt x="10" y="49"/>
                  <a:pt x="10" y="49"/>
                </a:cubicBezTo>
                <a:cubicBezTo>
                  <a:pt x="44" y="44"/>
                  <a:pt x="44" y="44"/>
                  <a:pt x="44" y="44"/>
                </a:cubicBezTo>
                <a:cubicBezTo>
                  <a:pt x="47" y="44"/>
                  <a:pt x="49" y="42"/>
                  <a:pt x="51" y="39"/>
                </a:cubicBezTo>
                <a:cubicBezTo>
                  <a:pt x="65" y="9"/>
                  <a:pt x="65" y="9"/>
                  <a:pt x="65" y="9"/>
                </a:cubicBezTo>
                <a:cubicBezTo>
                  <a:pt x="79" y="39"/>
                  <a:pt x="79" y="39"/>
                  <a:pt x="79" y="39"/>
                </a:cubicBezTo>
                <a:cubicBezTo>
                  <a:pt x="81" y="42"/>
                  <a:pt x="83" y="44"/>
                  <a:pt x="86" y="44"/>
                </a:cubicBezTo>
                <a:cubicBezTo>
                  <a:pt x="120" y="49"/>
                  <a:pt x="120" y="49"/>
                  <a:pt x="120" y="49"/>
                </a:cubicBezTo>
                <a:lnTo>
                  <a:pt x="95" y="73"/>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cxnSp>
        <p:nvCxnSpPr>
          <p:cNvPr id="68" name="Elbow Connector 67"/>
          <p:cNvCxnSpPr/>
          <p:nvPr/>
        </p:nvCxnSpPr>
        <p:spPr>
          <a:xfrm flipV="1">
            <a:off x="13970464" y="3979874"/>
            <a:ext cx="2559462" cy="717277"/>
          </a:xfrm>
          <a:prstGeom prst="bentConnector3">
            <a:avLst>
              <a:gd name="adj1" fmla="val -3806"/>
            </a:avLst>
          </a:prstGeom>
          <a:ln w="19050">
            <a:solidFill>
              <a:schemeClr val="tx2"/>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69" name="Elbow Connector 68"/>
          <p:cNvCxnSpPr/>
          <p:nvPr/>
        </p:nvCxnSpPr>
        <p:spPr>
          <a:xfrm>
            <a:off x="15460052" y="6207087"/>
            <a:ext cx="1733191" cy="390137"/>
          </a:xfrm>
          <a:prstGeom prst="bentConnector3">
            <a:avLst>
              <a:gd name="adj1" fmla="val 50000"/>
            </a:avLst>
          </a:prstGeom>
          <a:ln w="19050">
            <a:solidFill>
              <a:schemeClr val="bg2"/>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70" name="TextBox 69"/>
          <p:cNvSpPr txBox="1"/>
          <p:nvPr/>
        </p:nvSpPr>
        <p:spPr>
          <a:xfrm>
            <a:off x="16542478" y="3517497"/>
            <a:ext cx="3300904" cy="523220"/>
          </a:xfrm>
          <a:prstGeom prst="rect">
            <a:avLst/>
          </a:prstGeom>
          <a:noFill/>
        </p:spPr>
        <p:txBody>
          <a:bodyPr wrap="none" rtlCol="0">
            <a:spAutoFit/>
          </a:bodyPr>
          <a:lstStyle/>
          <a:p>
            <a:pPr defTabSz="1828983"/>
            <a:r>
              <a:rPr lang="id-ID" sz="2800" dirty="0">
                <a:solidFill>
                  <a:srgbClr val="0A0A0A"/>
                </a:solidFill>
                <a:latin typeface="+mj-lt"/>
              </a:rPr>
              <a:t>Digital Marketing</a:t>
            </a:r>
            <a:endParaRPr lang="id-ID" sz="2800" b="1" dirty="0">
              <a:solidFill>
                <a:srgbClr val="427FCC"/>
              </a:solidFill>
              <a:latin typeface="+mj-lt"/>
            </a:endParaRPr>
          </a:p>
        </p:txBody>
      </p:sp>
      <p:sp>
        <p:nvSpPr>
          <p:cNvPr id="71" name="TextBox 70"/>
          <p:cNvSpPr txBox="1"/>
          <p:nvPr/>
        </p:nvSpPr>
        <p:spPr>
          <a:xfrm>
            <a:off x="16542477" y="3947032"/>
            <a:ext cx="4503795" cy="707886"/>
          </a:xfrm>
          <a:prstGeom prst="rect">
            <a:avLst/>
          </a:prstGeom>
          <a:noFill/>
        </p:spPr>
        <p:txBody>
          <a:bodyPr wrap="square" rtlCol="0">
            <a:spAutoFit/>
          </a:bodyPr>
          <a:lstStyle/>
          <a:p>
            <a:pPr defTabSz="1828983"/>
            <a:r>
              <a:rPr lang="id-ID" sz="2000" dirty="0"/>
              <a:t>Suitable for all category</a:t>
            </a:r>
            <a:r>
              <a:rPr lang="en-US" sz="2000" dirty="0"/>
              <a:t>, Lorem Ipsum is not simply random text.</a:t>
            </a:r>
            <a:endParaRPr lang="en-US" sz="2000" b="1" dirty="0"/>
          </a:p>
        </p:txBody>
      </p:sp>
      <p:sp>
        <p:nvSpPr>
          <p:cNvPr id="75" name="TextBox 74"/>
          <p:cNvSpPr txBox="1"/>
          <p:nvPr/>
        </p:nvSpPr>
        <p:spPr>
          <a:xfrm>
            <a:off x="17218206" y="6167690"/>
            <a:ext cx="1359668" cy="523220"/>
          </a:xfrm>
          <a:prstGeom prst="rect">
            <a:avLst/>
          </a:prstGeom>
          <a:noFill/>
        </p:spPr>
        <p:txBody>
          <a:bodyPr wrap="none" rtlCol="0">
            <a:spAutoFit/>
          </a:bodyPr>
          <a:lstStyle/>
          <a:p>
            <a:pPr defTabSz="1828983"/>
            <a:r>
              <a:rPr lang="id-ID" sz="2800" dirty="0">
                <a:solidFill>
                  <a:srgbClr val="0A0A0A"/>
                </a:solidFill>
                <a:latin typeface="+mj-lt"/>
              </a:rPr>
              <a:t>E-mail</a:t>
            </a:r>
            <a:endParaRPr lang="id-ID" sz="2800" b="1" dirty="0">
              <a:solidFill>
                <a:srgbClr val="427FCC"/>
              </a:solidFill>
              <a:latin typeface="+mj-lt"/>
            </a:endParaRPr>
          </a:p>
        </p:txBody>
      </p:sp>
      <p:sp>
        <p:nvSpPr>
          <p:cNvPr id="76" name="TextBox 75"/>
          <p:cNvSpPr txBox="1"/>
          <p:nvPr/>
        </p:nvSpPr>
        <p:spPr>
          <a:xfrm>
            <a:off x="17218206" y="6597224"/>
            <a:ext cx="4503795" cy="1200329"/>
          </a:xfrm>
          <a:prstGeom prst="rect">
            <a:avLst/>
          </a:prstGeom>
          <a:noFill/>
        </p:spPr>
        <p:txBody>
          <a:bodyPr wrap="square" rtlCol="0">
            <a:spAutoFit/>
          </a:bodyPr>
          <a:lstStyle/>
          <a:p>
            <a:pPr defTabSz="1828983"/>
            <a:r>
              <a:rPr lang="id-ID" sz="2400" dirty="0"/>
              <a:t>Suitable for all category</a:t>
            </a:r>
            <a:r>
              <a:rPr lang="en-US" sz="2400" dirty="0"/>
              <a:t>, Lorem Ipsum is not simply random text.</a:t>
            </a:r>
            <a:endParaRPr lang="en-US" sz="2400" b="1" dirty="0"/>
          </a:p>
        </p:txBody>
      </p:sp>
      <p:cxnSp>
        <p:nvCxnSpPr>
          <p:cNvPr id="77" name="Elbow Connector 76"/>
          <p:cNvCxnSpPr/>
          <p:nvPr/>
        </p:nvCxnSpPr>
        <p:spPr>
          <a:xfrm flipV="1">
            <a:off x="13970462" y="10821929"/>
            <a:ext cx="2969680" cy="341348"/>
          </a:xfrm>
          <a:prstGeom prst="bentConnector3">
            <a:avLst>
              <a:gd name="adj1" fmla="val 50000"/>
            </a:avLst>
          </a:prstGeom>
          <a:ln w="19050">
            <a:solidFill>
              <a:schemeClr val="accent1">
                <a:lumMod val="60000"/>
                <a:lumOff val="40000"/>
              </a:schemeClr>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78" name="Elbow Connector 77"/>
          <p:cNvCxnSpPr/>
          <p:nvPr/>
        </p:nvCxnSpPr>
        <p:spPr>
          <a:xfrm flipV="1">
            <a:off x="15698017" y="8667768"/>
            <a:ext cx="1733191" cy="405069"/>
          </a:xfrm>
          <a:prstGeom prst="bentConnector3">
            <a:avLst>
              <a:gd name="adj1" fmla="val 50000"/>
            </a:avLst>
          </a:prstGeom>
          <a:ln w="19050">
            <a:solidFill>
              <a:schemeClr val="accent1"/>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82" name="TextBox 81"/>
          <p:cNvSpPr txBox="1"/>
          <p:nvPr/>
        </p:nvSpPr>
        <p:spPr>
          <a:xfrm>
            <a:off x="17474202" y="8143231"/>
            <a:ext cx="1409360" cy="523220"/>
          </a:xfrm>
          <a:prstGeom prst="rect">
            <a:avLst/>
          </a:prstGeom>
          <a:noFill/>
        </p:spPr>
        <p:txBody>
          <a:bodyPr wrap="none" rtlCol="0">
            <a:spAutoFit/>
          </a:bodyPr>
          <a:lstStyle/>
          <a:p>
            <a:pPr defTabSz="1828983"/>
            <a:r>
              <a:rPr lang="id-ID" sz="2800" dirty="0">
                <a:solidFill>
                  <a:srgbClr val="0A0A0A"/>
                </a:solidFill>
                <a:latin typeface="+mj-lt"/>
              </a:rPr>
              <a:t>Events</a:t>
            </a:r>
            <a:endParaRPr lang="id-ID" sz="2800" b="1" dirty="0">
              <a:solidFill>
                <a:srgbClr val="427FCC"/>
              </a:solidFill>
              <a:latin typeface="+mj-lt"/>
            </a:endParaRPr>
          </a:p>
        </p:txBody>
      </p:sp>
      <p:sp>
        <p:nvSpPr>
          <p:cNvPr id="83" name="TextBox 82"/>
          <p:cNvSpPr txBox="1"/>
          <p:nvPr/>
        </p:nvSpPr>
        <p:spPr>
          <a:xfrm>
            <a:off x="17474203" y="8572765"/>
            <a:ext cx="4503795" cy="707886"/>
          </a:xfrm>
          <a:prstGeom prst="rect">
            <a:avLst/>
          </a:prstGeom>
          <a:noFill/>
        </p:spPr>
        <p:txBody>
          <a:bodyPr wrap="square" rtlCol="0">
            <a:spAutoFit/>
          </a:bodyPr>
          <a:lstStyle/>
          <a:p>
            <a:pPr defTabSz="1828983"/>
            <a:r>
              <a:rPr lang="id-ID" sz="2000" dirty="0"/>
              <a:t>Suitable for all category</a:t>
            </a:r>
            <a:r>
              <a:rPr lang="en-US" sz="2000" dirty="0"/>
              <a:t>, Lorem Ipsum is not simply random text.</a:t>
            </a:r>
            <a:endParaRPr lang="en-US" sz="2000" b="1" dirty="0"/>
          </a:p>
        </p:txBody>
      </p:sp>
      <p:sp>
        <p:nvSpPr>
          <p:cNvPr id="84" name="TextBox 83"/>
          <p:cNvSpPr txBox="1"/>
          <p:nvPr/>
        </p:nvSpPr>
        <p:spPr>
          <a:xfrm>
            <a:off x="17085853" y="10362549"/>
            <a:ext cx="2478564" cy="523220"/>
          </a:xfrm>
          <a:prstGeom prst="rect">
            <a:avLst/>
          </a:prstGeom>
          <a:noFill/>
        </p:spPr>
        <p:txBody>
          <a:bodyPr wrap="none" rtlCol="0">
            <a:spAutoFit/>
          </a:bodyPr>
          <a:lstStyle/>
          <a:p>
            <a:pPr defTabSz="1828983"/>
            <a:r>
              <a:rPr lang="id-ID" sz="2800" dirty="0">
                <a:solidFill>
                  <a:srgbClr val="0A0A0A"/>
                </a:solidFill>
                <a:latin typeface="+mj-lt"/>
              </a:rPr>
              <a:t>Social Media</a:t>
            </a:r>
            <a:endParaRPr lang="id-ID" sz="2800" b="1" dirty="0">
              <a:solidFill>
                <a:srgbClr val="427FCC"/>
              </a:solidFill>
              <a:latin typeface="+mj-lt"/>
            </a:endParaRPr>
          </a:p>
        </p:txBody>
      </p:sp>
      <p:sp>
        <p:nvSpPr>
          <p:cNvPr id="85" name="TextBox 84"/>
          <p:cNvSpPr txBox="1"/>
          <p:nvPr/>
        </p:nvSpPr>
        <p:spPr>
          <a:xfrm>
            <a:off x="17085852" y="10792084"/>
            <a:ext cx="4503795" cy="707886"/>
          </a:xfrm>
          <a:prstGeom prst="rect">
            <a:avLst/>
          </a:prstGeom>
          <a:noFill/>
        </p:spPr>
        <p:txBody>
          <a:bodyPr wrap="square" rtlCol="0">
            <a:spAutoFit/>
          </a:bodyPr>
          <a:lstStyle/>
          <a:p>
            <a:pPr defTabSz="1828983"/>
            <a:r>
              <a:rPr lang="id-ID" sz="2000" dirty="0"/>
              <a:t>Suitable for all category</a:t>
            </a:r>
            <a:r>
              <a:rPr lang="en-US" sz="2000" dirty="0"/>
              <a:t>, Lorem Ipsum is not simply random text.</a:t>
            </a:r>
            <a:endParaRPr lang="en-US" sz="2000" b="1" dirty="0"/>
          </a:p>
        </p:txBody>
      </p:sp>
      <p:cxnSp>
        <p:nvCxnSpPr>
          <p:cNvPr id="88" name="Elbow Connector 87"/>
          <p:cNvCxnSpPr/>
          <p:nvPr/>
        </p:nvCxnSpPr>
        <p:spPr>
          <a:xfrm rot="10800000" flipV="1">
            <a:off x="7476727" y="10901309"/>
            <a:ext cx="2874365" cy="490963"/>
          </a:xfrm>
          <a:prstGeom prst="bentConnector3">
            <a:avLst>
              <a:gd name="adj1" fmla="val 50000"/>
            </a:avLst>
          </a:prstGeom>
          <a:ln w="19050">
            <a:solidFill>
              <a:schemeClr val="tx2"/>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89" name="Elbow Connector 88"/>
          <p:cNvCxnSpPr/>
          <p:nvPr/>
        </p:nvCxnSpPr>
        <p:spPr>
          <a:xfrm rot="10800000" flipV="1">
            <a:off x="6763898" y="8403011"/>
            <a:ext cx="1695306" cy="703265"/>
          </a:xfrm>
          <a:prstGeom prst="bentConnector3">
            <a:avLst>
              <a:gd name="adj1" fmla="val 50000"/>
            </a:avLst>
          </a:prstGeom>
          <a:ln w="19050">
            <a:solidFill>
              <a:schemeClr val="bg2"/>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4385818" y="3800600"/>
            <a:ext cx="3090911" cy="523220"/>
          </a:xfrm>
          <a:prstGeom prst="rect">
            <a:avLst/>
          </a:prstGeom>
          <a:noFill/>
        </p:spPr>
        <p:txBody>
          <a:bodyPr wrap="none" rtlCol="0">
            <a:spAutoFit/>
          </a:bodyPr>
          <a:lstStyle/>
          <a:p>
            <a:pPr algn="r" defTabSz="1828983"/>
            <a:r>
              <a:rPr lang="id-ID" sz="2800" dirty="0">
                <a:solidFill>
                  <a:srgbClr val="0A0A0A"/>
                </a:solidFill>
                <a:latin typeface="+mj-lt"/>
              </a:rPr>
              <a:t>Public Relations</a:t>
            </a:r>
            <a:endParaRPr lang="id-ID" sz="2800" b="1" dirty="0">
              <a:solidFill>
                <a:srgbClr val="427FCC"/>
              </a:solidFill>
              <a:latin typeface="+mj-lt"/>
            </a:endParaRPr>
          </a:p>
        </p:txBody>
      </p:sp>
      <p:sp>
        <p:nvSpPr>
          <p:cNvPr id="91" name="TextBox 90"/>
          <p:cNvSpPr txBox="1"/>
          <p:nvPr/>
        </p:nvSpPr>
        <p:spPr>
          <a:xfrm>
            <a:off x="2972933" y="4230135"/>
            <a:ext cx="4503795" cy="707886"/>
          </a:xfrm>
          <a:prstGeom prst="rect">
            <a:avLst/>
          </a:prstGeom>
          <a:noFill/>
        </p:spPr>
        <p:txBody>
          <a:bodyPr wrap="square" rtlCol="0">
            <a:spAutoFit/>
          </a:bodyPr>
          <a:lstStyle/>
          <a:p>
            <a:pPr algn="r" defTabSz="1828983"/>
            <a:r>
              <a:rPr lang="id-ID" sz="2000" dirty="0"/>
              <a:t>Suitable for all category</a:t>
            </a:r>
            <a:r>
              <a:rPr lang="en-US" sz="2000" dirty="0"/>
              <a:t>, Lorem Ipsum is not simply random text.</a:t>
            </a:r>
            <a:endParaRPr lang="en-US" sz="2000" b="1" dirty="0"/>
          </a:p>
        </p:txBody>
      </p:sp>
      <p:sp>
        <p:nvSpPr>
          <p:cNvPr id="92" name="TextBox 91"/>
          <p:cNvSpPr txBox="1"/>
          <p:nvPr/>
        </p:nvSpPr>
        <p:spPr>
          <a:xfrm>
            <a:off x="3978067" y="5708915"/>
            <a:ext cx="3001143" cy="523220"/>
          </a:xfrm>
          <a:prstGeom prst="rect">
            <a:avLst/>
          </a:prstGeom>
          <a:noFill/>
        </p:spPr>
        <p:txBody>
          <a:bodyPr wrap="none" rtlCol="0">
            <a:spAutoFit/>
          </a:bodyPr>
          <a:lstStyle/>
          <a:p>
            <a:pPr algn="r" defTabSz="1828983"/>
            <a:r>
              <a:rPr lang="id-ID" sz="2800" dirty="0">
                <a:solidFill>
                  <a:srgbClr val="0A0A0A"/>
                </a:solidFill>
                <a:latin typeface="+mj-lt"/>
              </a:rPr>
              <a:t>Print Marketing</a:t>
            </a:r>
            <a:endParaRPr lang="id-ID" sz="2800" b="1" dirty="0">
              <a:solidFill>
                <a:srgbClr val="427FCC"/>
              </a:solidFill>
              <a:latin typeface="+mj-lt"/>
            </a:endParaRPr>
          </a:p>
        </p:txBody>
      </p:sp>
      <p:sp>
        <p:nvSpPr>
          <p:cNvPr id="93" name="TextBox 92"/>
          <p:cNvSpPr txBox="1"/>
          <p:nvPr/>
        </p:nvSpPr>
        <p:spPr>
          <a:xfrm>
            <a:off x="2475415" y="6138449"/>
            <a:ext cx="4503795" cy="707886"/>
          </a:xfrm>
          <a:prstGeom prst="rect">
            <a:avLst/>
          </a:prstGeom>
          <a:noFill/>
        </p:spPr>
        <p:txBody>
          <a:bodyPr wrap="square" rtlCol="0">
            <a:spAutoFit/>
          </a:bodyPr>
          <a:lstStyle/>
          <a:p>
            <a:pPr algn="r" defTabSz="1828983"/>
            <a:r>
              <a:rPr lang="id-ID" sz="2000" dirty="0"/>
              <a:t>Suitable for all category</a:t>
            </a:r>
            <a:r>
              <a:rPr lang="en-US" sz="2000" dirty="0"/>
              <a:t>, Lorem Ipsum is not simply random text.</a:t>
            </a:r>
            <a:endParaRPr lang="en-US" sz="2000" b="1" dirty="0"/>
          </a:p>
        </p:txBody>
      </p:sp>
      <p:cxnSp>
        <p:nvCxnSpPr>
          <p:cNvPr id="94" name="Elbow Connector 93"/>
          <p:cNvCxnSpPr/>
          <p:nvPr/>
        </p:nvCxnSpPr>
        <p:spPr>
          <a:xfrm rot="10800000">
            <a:off x="7585449" y="4303697"/>
            <a:ext cx="2790493" cy="438429"/>
          </a:xfrm>
          <a:prstGeom prst="bentConnector3">
            <a:avLst>
              <a:gd name="adj1" fmla="val 50000"/>
            </a:avLst>
          </a:prstGeom>
          <a:ln w="19050">
            <a:solidFill>
              <a:schemeClr val="accent1">
                <a:lumMod val="60000"/>
                <a:lumOff val="40000"/>
              </a:schemeClr>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95" name="Elbow Connector 94"/>
          <p:cNvCxnSpPr/>
          <p:nvPr/>
        </p:nvCxnSpPr>
        <p:spPr>
          <a:xfrm rot="10800000">
            <a:off x="7018120" y="6076515"/>
            <a:ext cx="1747850" cy="409769"/>
          </a:xfrm>
          <a:prstGeom prst="bentConnector3">
            <a:avLst>
              <a:gd name="adj1" fmla="val 50000"/>
            </a:avLst>
          </a:prstGeom>
          <a:ln w="19050">
            <a:solidFill>
              <a:schemeClr val="accent1"/>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96" name="TextBox 95"/>
          <p:cNvSpPr txBox="1"/>
          <p:nvPr/>
        </p:nvSpPr>
        <p:spPr>
          <a:xfrm>
            <a:off x="4901857" y="8494019"/>
            <a:ext cx="1757212" cy="523220"/>
          </a:xfrm>
          <a:prstGeom prst="rect">
            <a:avLst/>
          </a:prstGeom>
          <a:noFill/>
        </p:spPr>
        <p:txBody>
          <a:bodyPr wrap="none" rtlCol="0">
            <a:spAutoFit/>
          </a:bodyPr>
          <a:lstStyle/>
          <a:p>
            <a:pPr algn="r" defTabSz="1828983"/>
            <a:r>
              <a:rPr lang="id-ID" sz="2800" dirty="0">
                <a:solidFill>
                  <a:srgbClr val="0A0A0A"/>
                </a:solidFill>
                <a:latin typeface="+mj-lt"/>
              </a:rPr>
              <a:t>Refferral</a:t>
            </a:r>
            <a:endParaRPr lang="id-ID" sz="2800" b="1" dirty="0">
              <a:solidFill>
                <a:srgbClr val="427FCC"/>
              </a:solidFill>
              <a:latin typeface="+mj-lt"/>
            </a:endParaRPr>
          </a:p>
        </p:txBody>
      </p:sp>
      <p:sp>
        <p:nvSpPr>
          <p:cNvPr id="97" name="TextBox 96"/>
          <p:cNvSpPr txBox="1"/>
          <p:nvPr/>
        </p:nvSpPr>
        <p:spPr>
          <a:xfrm>
            <a:off x="2155274" y="8923554"/>
            <a:ext cx="4503795" cy="707886"/>
          </a:xfrm>
          <a:prstGeom prst="rect">
            <a:avLst/>
          </a:prstGeom>
          <a:noFill/>
        </p:spPr>
        <p:txBody>
          <a:bodyPr wrap="square" rtlCol="0">
            <a:spAutoFit/>
          </a:bodyPr>
          <a:lstStyle/>
          <a:p>
            <a:pPr algn="r" defTabSz="1828983"/>
            <a:r>
              <a:rPr lang="id-ID" sz="2000" dirty="0"/>
              <a:t>Suitable for all category</a:t>
            </a:r>
            <a:r>
              <a:rPr lang="en-US" sz="2000" dirty="0"/>
              <a:t>, Lorem Ipsum is not simply random text.</a:t>
            </a:r>
            <a:endParaRPr lang="en-US" sz="2000" b="1" dirty="0"/>
          </a:p>
        </p:txBody>
      </p:sp>
      <p:sp>
        <p:nvSpPr>
          <p:cNvPr id="98" name="TextBox 97"/>
          <p:cNvSpPr txBox="1"/>
          <p:nvPr/>
        </p:nvSpPr>
        <p:spPr>
          <a:xfrm>
            <a:off x="5877008" y="10833942"/>
            <a:ext cx="1370888" cy="523220"/>
          </a:xfrm>
          <a:prstGeom prst="rect">
            <a:avLst/>
          </a:prstGeom>
          <a:noFill/>
        </p:spPr>
        <p:txBody>
          <a:bodyPr wrap="none" rtlCol="0">
            <a:spAutoFit/>
          </a:bodyPr>
          <a:lstStyle/>
          <a:p>
            <a:pPr algn="r" defTabSz="1828983"/>
            <a:r>
              <a:rPr lang="id-ID" sz="2800" dirty="0">
                <a:solidFill>
                  <a:srgbClr val="0A0A0A"/>
                </a:solidFill>
                <a:latin typeface="+mj-lt"/>
              </a:rPr>
              <a:t>Rating</a:t>
            </a:r>
            <a:endParaRPr lang="id-ID" sz="2800" b="1" dirty="0">
              <a:solidFill>
                <a:srgbClr val="427FCC"/>
              </a:solidFill>
              <a:latin typeface="+mj-lt"/>
            </a:endParaRPr>
          </a:p>
        </p:txBody>
      </p:sp>
      <p:sp>
        <p:nvSpPr>
          <p:cNvPr id="99" name="TextBox 98"/>
          <p:cNvSpPr txBox="1"/>
          <p:nvPr/>
        </p:nvSpPr>
        <p:spPr>
          <a:xfrm>
            <a:off x="2744101" y="11263476"/>
            <a:ext cx="4503795" cy="707886"/>
          </a:xfrm>
          <a:prstGeom prst="rect">
            <a:avLst/>
          </a:prstGeom>
          <a:noFill/>
        </p:spPr>
        <p:txBody>
          <a:bodyPr wrap="square" rtlCol="0">
            <a:spAutoFit/>
          </a:bodyPr>
          <a:lstStyle/>
          <a:p>
            <a:pPr algn="r" defTabSz="1828983"/>
            <a:r>
              <a:rPr lang="id-ID" sz="2000" dirty="0"/>
              <a:t>Suitable for all category</a:t>
            </a:r>
            <a:r>
              <a:rPr lang="en-US" sz="2000" dirty="0"/>
              <a:t>, Lorem Ipsum is not simply random text.</a:t>
            </a:r>
            <a:endParaRPr lang="en-US" sz="2000" b="1" dirty="0"/>
          </a:p>
        </p:txBody>
      </p:sp>
    </p:spTree>
    <p:extLst>
      <p:ext uri="{BB962C8B-B14F-4D97-AF65-F5344CB8AC3E}">
        <p14:creationId xmlns:p14="http://schemas.microsoft.com/office/powerpoint/2010/main" val="113581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p:cTn id="7" dur="500" fill="hold"/>
                                        <p:tgtEl>
                                          <p:spTgt spid="35"/>
                                        </p:tgtEl>
                                        <p:attrNameLst>
                                          <p:attrName>ppt_w</p:attrName>
                                        </p:attrNameLst>
                                      </p:cBhvr>
                                      <p:tavLst>
                                        <p:tav tm="0">
                                          <p:val>
                                            <p:fltVal val="0"/>
                                          </p:val>
                                        </p:tav>
                                        <p:tav tm="100000">
                                          <p:val>
                                            <p:strVal val="#ppt_w"/>
                                          </p:val>
                                        </p:tav>
                                      </p:tavLst>
                                    </p:anim>
                                    <p:anim calcmode="lin" valueType="num">
                                      <p:cBhvr>
                                        <p:cTn id="8" dur="500" fill="hold"/>
                                        <p:tgtEl>
                                          <p:spTgt spid="35"/>
                                        </p:tgtEl>
                                        <p:attrNameLst>
                                          <p:attrName>ppt_h</p:attrName>
                                        </p:attrNameLst>
                                      </p:cBhvr>
                                      <p:tavLst>
                                        <p:tav tm="0">
                                          <p:val>
                                            <p:fltVal val="0"/>
                                          </p:val>
                                        </p:tav>
                                        <p:tav tm="100000">
                                          <p:val>
                                            <p:strVal val="#ppt_h"/>
                                          </p:val>
                                        </p:tav>
                                      </p:tavLst>
                                    </p:anim>
                                    <p:animEffect transition="in" filter="fade">
                                      <p:cBhvr>
                                        <p:cTn id="9" dur="500"/>
                                        <p:tgtEl>
                                          <p:spTgt spid="3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4"/>
                                        </p:tgtEl>
                                        <p:attrNameLst>
                                          <p:attrName>style.visibility</p:attrName>
                                        </p:attrNameLst>
                                      </p:cBhvr>
                                      <p:to>
                                        <p:strVal val="visible"/>
                                      </p:to>
                                    </p:set>
                                    <p:anim calcmode="lin" valueType="num">
                                      <p:cBhvr>
                                        <p:cTn id="12" dur="500" fill="hold"/>
                                        <p:tgtEl>
                                          <p:spTgt spid="34"/>
                                        </p:tgtEl>
                                        <p:attrNameLst>
                                          <p:attrName>ppt_w</p:attrName>
                                        </p:attrNameLst>
                                      </p:cBhvr>
                                      <p:tavLst>
                                        <p:tav tm="0">
                                          <p:val>
                                            <p:fltVal val="0"/>
                                          </p:val>
                                        </p:tav>
                                        <p:tav tm="100000">
                                          <p:val>
                                            <p:strVal val="#ppt_w"/>
                                          </p:val>
                                        </p:tav>
                                      </p:tavLst>
                                    </p:anim>
                                    <p:anim calcmode="lin" valueType="num">
                                      <p:cBhvr>
                                        <p:cTn id="13" dur="500" fill="hold"/>
                                        <p:tgtEl>
                                          <p:spTgt spid="34"/>
                                        </p:tgtEl>
                                        <p:attrNameLst>
                                          <p:attrName>ppt_h</p:attrName>
                                        </p:attrNameLst>
                                      </p:cBhvr>
                                      <p:tavLst>
                                        <p:tav tm="0">
                                          <p:val>
                                            <p:fltVal val="0"/>
                                          </p:val>
                                        </p:tav>
                                        <p:tav tm="100000">
                                          <p:val>
                                            <p:strVal val="#ppt_h"/>
                                          </p:val>
                                        </p:tav>
                                      </p:tavLst>
                                    </p:anim>
                                    <p:animEffect transition="in" filter="fade">
                                      <p:cBhvr>
                                        <p:cTn id="14" dur="500"/>
                                        <p:tgtEl>
                                          <p:spTgt spid="34"/>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36"/>
                                        </p:tgtEl>
                                        <p:attrNameLst>
                                          <p:attrName>style.visibility</p:attrName>
                                        </p:attrNameLst>
                                      </p:cBhvr>
                                      <p:to>
                                        <p:strVal val="visible"/>
                                      </p:to>
                                    </p:set>
                                    <p:anim calcmode="lin" valueType="num">
                                      <p:cBhvr>
                                        <p:cTn id="17" dur="500" fill="hold"/>
                                        <p:tgtEl>
                                          <p:spTgt spid="36"/>
                                        </p:tgtEl>
                                        <p:attrNameLst>
                                          <p:attrName>ppt_w</p:attrName>
                                        </p:attrNameLst>
                                      </p:cBhvr>
                                      <p:tavLst>
                                        <p:tav tm="0">
                                          <p:val>
                                            <p:fltVal val="0"/>
                                          </p:val>
                                        </p:tav>
                                        <p:tav tm="100000">
                                          <p:val>
                                            <p:strVal val="#ppt_w"/>
                                          </p:val>
                                        </p:tav>
                                      </p:tavLst>
                                    </p:anim>
                                    <p:anim calcmode="lin" valueType="num">
                                      <p:cBhvr>
                                        <p:cTn id="18" dur="500" fill="hold"/>
                                        <p:tgtEl>
                                          <p:spTgt spid="36"/>
                                        </p:tgtEl>
                                        <p:attrNameLst>
                                          <p:attrName>ppt_h</p:attrName>
                                        </p:attrNameLst>
                                      </p:cBhvr>
                                      <p:tavLst>
                                        <p:tav tm="0">
                                          <p:val>
                                            <p:fltVal val="0"/>
                                          </p:val>
                                        </p:tav>
                                        <p:tav tm="100000">
                                          <p:val>
                                            <p:strVal val="#ppt_h"/>
                                          </p:val>
                                        </p:tav>
                                      </p:tavLst>
                                    </p:anim>
                                    <p:animEffect transition="in" filter="fade">
                                      <p:cBhvr>
                                        <p:cTn id="19" dur="500"/>
                                        <p:tgtEl>
                                          <p:spTgt spid="36"/>
                                        </p:tgtEl>
                                      </p:cBhvr>
                                    </p:animEffect>
                                  </p:childTnLst>
                                </p:cTn>
                              </p:par>
                            </p:childTnLst>
                          </p:cTn>
                        </p:par>
                        <p:par>
                          <p:cTn id="20" fill="hold">
                            <p:stCondLst>
                              <p:cond delay="500"/>
                            </p:stCondLst>
                            <p:childTnLst>
                              <p:par>
                                <p:cTn id="21" presetID="22" presetClass="entr" presetSubtype="8" fill="hold" grpId="0" nodeType="after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left)">
                                      <p:cBhvr>
                                        <p:cTn id="23" dur="500"/>
                                        <p:tgtEl>
                                          <p:spTgt spid="15"/>
                                        </p:tgtEl>
                                      </p:cBhvr>
                                    </p:animEffect>
                                  </p:childTnLst>
                                </p:cTn>
                              </p:par>
                              <p:par>
                                <p:cTn id="24" presetID="22" presetClass="entr" presetSubtype="8" fill="hold" nodeType="withEffect">
                                  <p:stCondLst>
                                    <p:cond delay="0"/>
                                  </p:stCondLst>
                                  <p:childTnLst>
                                    <p:set>
                                      <p:cBhvr>
                                        <p:cTn id="25" dur="1" fill="hold">
                                          <p:stCondLst>
                                            <p:cond delay="0"/>
                                          </p:stCondLst>
                                        </p:cTn>
                                        <p:tgtEl>
                                          <p:spTgt spid="64"/>
                                        </p:tgtEl>
                                        <p:attrNameLst>
                                          <p:attrName>style.visibility</p:attrName>
                                        </p:attrNameLst>
                                      </p:cBhvr>
                                      <p:to>
                                        <p:strVal val="visible"/>
                                      </p:to>
                                    </p:set>
                                    <p:animEffect transition="in" filter="wipe(left)">
                                      <p:cBhvr>
                                        <p:cTn id="26" dur="500"/>
                                        <p:tgtEl>
                                          <p:spTgt spid="64"/>
                                        </p:tgtEl>
                                      </p:cBhvr>
                                    </p:animEffect>
                                  </p:childTnLst>
                                </p:cTn>
                              </p:par>
                            </p:childTnLst>
                          </p:cTn>
                        </p:par>
                        <p:par>
                          <p:cTn id="27" fill="hold">
                            <p:stCondLst>
                              <p:cond delay="1000"/>
                            </p:stCondLst>
                            <p:childTnLst>
                              <p:par>
                                <p:cTn id="28" presetID="22" presetClass="entr" presetSubtype="1" fill="hold" grpId="0" nodeType="after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ipe(up)">
                                      <p:cBhvr>
                                        <p:cTn id="30" dur="500"/>
                                        <p:tgtEl>
                                          <p:spTgt spid="14"/>
                                        </p:tgtEl>
                                      </p:cBhvr>
                                    </p:animEffect>
                                  </p:childTnLst>
                                </p:cTn>
                              </p:par>
                              <p:par>
                                <p:cTn id="31" presetID="22" presetClass="entr" presetSubtype="1" fill="hold" grpId="0" nodeType="withEffect">
                                  <p:stCondLst>
                                    <p:cond delay="0"/>
                                  </p:stCondLst>
                                  <p:childTnLst>
                                    <p:set>
                                      <p:cBhvr>
                                        <p:cTn id="32" dur="1" fill="hold">
                                          <p:stCondLst>
                                            <p:cond delay="0"/>
                                          </p:stCondLst>
                                        </p:cTn>
                                        <p:tgtEl>
                                          <p:spTgt spid="60"/>
                                        </p:tgtEl>
                                        <p:attrNameLst>
                                          <p:attrName>style.visibility</p:attrName>
                                        </p:attrNameLst>
                                      </p:cBhvr>
                                      <p:to>
                                        <p:strVal val="visible"/>
                                      </p:to>
                                    </p:set>
                                    <p:animEffect transition="in" filter="wipe(up)">
                                      <p:cBhvr>
                                        <p:cTn id="33" dur="500"/>
                                        <p:tgtEl>
                                          <p:spTgt spid="60"/>
                                        </p:tgtEl>
                                      </p:cBhvr>
                                    </p:animEffect>
                                  </p:childTnLst>
                                </p:cTn>
                              </p:par>
                            </p:childTnLst>
                          </p:cTn>
                        </p:par>
                        <p:par>
                          <p:cTn id="34" fill="hold">
                            <p:stCondLst>
                              <p:cond delay="1500"/>
                            </p:stCondLst>
                            <p:childTnLst>
                              <p:par>
                                <p:cTn id="35" presetID="22" presetClass="entr" presetSubtype="1" fill="hold" grpId="0" nodeType="after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wipe(up)">
                                      <p:cBhvr>
                                        <p:cTn id="37" dur="500"/>
                                        <p:tgtEl>
                                          <p:spTgt spid="11"/>
                                        </p:tgtEl>
                                      </p:cBhvr>
                                    </p:animEffect>
                                  </p:childTnLst>
                                </p:cTn>
                              </p:par>
                              <p:par>
                                <p:cTn id="38" presetID="22" presetClass="entr" presetSubtype="1" fill="hold" nodeType="withEffect">
                                  <p:stCondLst>
                                    <p:cond delay="0"/>
                                  </p:stCondLst>
                                  <p:childTnLst>
                                    <p:set>
                                      <p:cBhvr>
                                        <p:cTn id="39" dur="1" fill="hold">
                                          <p:stCondLst>
                                            <p:cond delay="0"/>
                                          </p:stCondLst>
                                        </p:cTn>
                                        <p:tgtEl>
                                          <p:spTgt spid="67"/>
                                        </p:tgtEl>
                                        <p:attrNameLst>
                                          <p:attrName>style.visibility</p:attrName>
                                        </p:attrNameLst>
                                      </p:cBhvr>
                                      <p:to>
                                        <p:strVal val="visible"/>
                                      </p:to>
                                    </p:set>
                                    <p:animEffect transition="in" filter="wipe(up)">
                                      <p:cBhvr>
                                        <p:cTn id="40" dur="500"/>
                                        <p:tgtEl>
                                          <p:spTgt spid="67"/>
                                        </p:tgtEl>
                                      </p:cBhvr>
                                    </p:animEffect>
                                  </p:childTnLst>
                                </p:cTn>
                              </p:par>
                            </p:childTnLst>
                          </p:cTn>
                        </p:par>
                        <p:par>
                          <p:cTn id="41" fill="hold">
                            <p:stCondLst>
                              <p:cond delay="2000"/>
                            </p:stCondLst>
                            <p:childTnLst>
                              <p:par>
                                <p:cTn id="42" presetID="22" presetClass="entr" presetSubtype="2" fill="hold" grpId="0" nodeType="afterEffect">
                                  <p:stCondLst>
                                    <p:cond delay="0"/>
                                  </p:stCondLst>
                                  <p:childTnLst>
                                    <p:set>
                                      <p:cBhvr>
                                        <p:cTn id="43" dur="1" fill="hold">
                                          <p:stCondLst>
                                            <p:cond delay="0"/>
                                          </p:stCondLst>
                                        </p:cTn>
                                        <p:tgtEl>
                                          <p:spTgt spid="10"/>
                                        </p:tgtEl>
                                        <p:attrNameLst>
                                          <p:attrName>style.visibility</p:attrName>
                                        </p:attrNameLst>
                                      </p:cBhvr>
                                      <p:to>
                                        <p:strVal val="visible"/>
                                      </p:to>
                                    </p:set>
                                    <p:animEffect transition="in" filter="wipe(right)">
                                      <p:cBhvr>
                                        <p:cTn id="44" dur="500"/>
                                        <p:tgtEl>
                                          <p:spTgt spid="10"/>
                                        </p:tgtEl>
                                      </p:cBhvr>
                                    </p:animEffect>
                                  </p:childTnLst>
                                </p:cTn>
                              </p:par>
                              <p:par>
                                <p:cTn id="45" presetID="22" presetClass="entr" presetSubtype="2" fill="hold" grpId="0" nodeType="withEffect">
                                  <p:stCondLst>
                                    <p:cond delay="0"/>
                                  </p:stCondLst>
                                  <p:childTnLst>
                                    <p:set>
                                      <p:cBhvr>
                                        <p:cTn id="46" dur="1" fill="hold">
                                          <p:stCondLst>
                                            <p:cond delay="0"/>
                                          </p:stCondLst>
                                        </p:cTn>
                                        <p:tgtEl>
                                          <p:spTgt spid="37"/>
                                        </p:tgtEl>
                                        <p:attrNameLst>
                                          <p:attrName>style.visibility</p:attrName>
                                        </p:attrNameLst>
                                      </p:cBhvr>
                                      <p:to>
                                        <p:strVal val="visible"/>
                                      </p:to>
                                    </p:set>
                                    <p:animEffect transition="in" filter="wipe(right)">
                                      <p:cBhvr>
                                        <p:cTn id="47" dur="500"/>
                                        <p:tgtEl>
                                          <p:spTgt spid="37"/>
                                        </p:tgtEl>
                                      </p:cBhvr>
                                    </p:animEffect>
                                  </p:childTnLst>
                                </p:cTn>
                              </p:par>
                            </p:childTnLst>
                          </p:cTn>
                        </p:par>
                        <p:par>
                          <p:cTn id="48" fill="hold">
                            <p:stCondLst>
                              <p:cond delay="2500"/>
                            </p:stCondLst>
                            <p:childTnLst>
                              <p:par>
                                <p:cTn id="49" presetID="22" presetClass="entr" presetSubtype="2" fill="hold" grpId="0" nodeType="afterEffect">
                                  <p:stCondLst>
                                    <p:cond delay="0"/>
                                  </p:stCondLst>
                                  <p:childTnLst>
                                    <p:set>
                                      <p:cBhvr>
                                        <p:cTn id="50" dur="1" fill="hold">
                                          <p:stCondLst>
                                            <p:cond delay="0"/>
                                          </p:stCondLst>
                                        </p:cTn>
                                        <p:tgtEl>
                                          <p:spTgt spid="9"/>
                                        </p:tgtEl>
                                        <p:attrNameLst>
                                          <p:attrName>style.visibility</p:attrName>
                                        </p:attrNameLst>
                                      </p:cBhvr>
                                      <p:to>
                                        <p:strVal val="visible"/>
                                      </p:to>
                                    </p:set>
                                    <p:animEffect transition="in" filter="wipe(right)">
                                      <p:cBhvr>
                                        <p:cTn id="51" dur="500"/>
                                        <p:tgtEl>
                                          <p:spTgt spid="9"/>
                                        </p:tgtEl>
                                      </p:cBhvr>
                                    </p:animEffect>
                                  </p:childTnLst>
                                </p:cTn>
                              </p:par>
                              <p:par>
                                <p:cTn id="52" presetID="22" presetClass="entr" presetSubtype="2" fill="hold" grpId="0" nodeType="withEffect">
                                  <p:stCondLst>
                                    <p:cond delay="250"/>
                                  </p:stCondLst>
                                  <p:childTnLst>
                                    <p:set>
                                      <p:cBhvr>
                                        <p:cTn id="53" dur="1" fill="hold">
                                          <p:stCondLst>
                                            <p:cond delay="0"/>
                                          </p:stCondLst>
                                        </p:cTn>
                                        <p:tgtEl>
                                          <p:spTgt spid="18"/>
                                        </p:tgtEl>
                                        <p:attrNameLst>
                                          <p:attrName>style.visibility</p:attrName>
                                        </p:attrNameLst>
                                      </p:cBhvr>
                                      <p:to>
                                        <p:strVal val="visible"/>
                                      </p:to>
                                    </p:set>
                                    <p:animEffect transition="in" filter="wipe(right)">
                                      <p:cBhvr>
                                        <p:cTn id="54" dur="500"/>
                                        <p:tgtEl>
                                          <p:spTgt spid="18"/>
                                        </p:tgtEl>
                                      </p:cBhvr>
                                    </p:animEffect>
                                  </p:childTnLst>
                                </p:cTn>
                              </p:par>
                              <p:par>
                                <p:cTn id="55" presetID="22" presetClass="entr" presetSubtype="2" fill="hold" grpId="0" nodeType="withEffect">
                                  <p:stCondLst>
                                    <p:cond delay="0"/>
                                  </p:stCondLst>
                                  <p:childTnLst>
                                    <p:set>
                                      <p:cBhvr>
                                        <p:cTn id="56" dur="1" fill="hold">
                                          <p:stCondLst>
                                            <p:cond delay="0"/>
                                          </p:stCondLst>
                                        </p:cTn>
                                        <p:tgtEl>
                                          <p:spTgt spid="63"/>
                                        </p:tgtEl>
                                        <p:attrNameLst>
                                          <p:attrName>style.visibility</p:attrName>
                                        </p:attrNameLst>
                                      </p:cBhvr>
                                      <p:to>
                                        <p:strVal val="visible"/>
                                      </p:to>
                                    </p:set>
                                    <p:animEffect transition="in" filter="wipe(right)">
                                      <p:cBhvr>
                                        <p:cTn id="57" dur="500"/>
                                        <p:tgtEl>
                                          <p:spTgt spid="63"/>
                                        </p:tgtEl>
                                      </p:cBhvr>
                                    </p:animEffect>
                                  </p:childTnLst>
                                </p:cTn>
                              </p:par>
                            </p:childTnLst>
                          </p:cTn>
                        </p:par>
                        <p:par>
                          <p:cTn id="58" fill="hold">
                            <p:stCondLst>
                              <p:cond delay="3250"/>
                            </p:stCondLst>
                            <p:childTnLst>
                              <p:par>
                                <p:cTn id="59" presetID="22" presetClass="entr" presetSubtype="4" fill="hold" grpId="0" nodeType="afterEffect">
                                  <p:stCondLst>
                                    <p:cond delay="0"/>
                                  </p:stCondLst>
                                  <p:childTnLst>
                                    <p:set>
                                      <p:cBhvr>
                                        <p:cTn id="60" dur="1" fill="hold">
                                          <p:stCondLst>
                                            <p:cond delay="0"/>
                                          </p:stCondLst>
                                        </p:cTn>
                                        <p:tgtEl>
                                          <p:spTgt spid="8"/>
                                        </p:tgtEl>
                                        <p:attrNameLst>
                                          <p:attrName>style.visibility</p:attrName>
                                        </p:attrNameLst>
                                      </p:cBhvr>
                                      <p:to>
                                        <p:strVal val="visible"/>
                                      </p:to>
                                    </p:set>
                                    <p:animEffect transition="in" filter="wipe(down)">
                                      <p:cBhvr>
                                        <p:cTn id="61" dur="500"/>
                                        <p:tgtEl>
                                          <p:spTgt spid="8"/>
                                        </p:tgtEl>
                                      </p:cBhvr>
                                    </p:animEffect>
                                  </p:childTnLst>
                                </p:cTn>
                              </p:par>
                              <p:par>
                                <p:cTn id="62" presetID="22" presetClass="entr" presetSubtype="4" fill="hold" nodeType="withEffect">
                                  <p:stCondLst>
                                    <p:cond delay="0"/>
                                  </p:stCondLst>
                                  <p:childTnLst>
                                    <p:set>
                                      <p:cBhvr>
                                        <p:cTn id="63" dur="1" fill="hold">
                                          <p:stCondLst>
                                            <p:cond delay="0"/>
                                          </p:stCondLst>
                                        </p:cTn>
                                        <p:tgtEl>
                                          <p:spTgt spid="66"/>
                                        </p:tgtEl>
                                        <p:attrNameLst>
                                          <p:attrName>style.visibility</p:attrName>
                                        </p:attrNameLst>
                                      </p:cBhvr>
                                      <p:to>
                                        <p:strVal val="visible"/>
                                      </p:to>
                                    </p:set>
                                    <p:animEffect transition="in" filter="wipe(down)">
                                      <p:cBhvr>
                                        <p:cTn id="64" dur="500"/>
                                        <p:tgtEl>
                                          <p:spTgt spid="66"/>
                                        </p:tgtEl>
                                      </p:cBhvr>
                                    </p:animEffect>
                                  </p:childTnLst>
                                </p:cTn>
                              </p:par>
                            </p:childTnLst>
                          </p:cTn>
                        </p:par>
                        <p:par>
                          <p:cTn id="65" fill="hold">
                            <p:stCondLst>
                              <p:cond delay="3750"/>
                            </p:stCondLst>
                            <p:childTnLst>
                              <p:par>
                                <p:cTn id="66" presetID="22" presetClass="entr" presetSubtype="4" fill="hold" grpId="0" nodeType="afterEffect">
                                  <p:stCondLst>
                                    <p:cond delay="0"/>
                                  </p:stCondLst>
                                  <p:childTnLst>
                                    <p:set>
                                      <p:cBhvr>
                                        <p:cTn id="67" dur="1" fill="hold">
                                          <p:stCondLst>
                                            <p:cond delay="0"/>
                                          </p:stCondLst>
                                        </p:cTn>
                                        <p:tgtEl>
                                          <p:spTgt spid="13"/>
                                        </p:tgtEl>
                                        <p:attrNameLst>
                                          <p:attrName>style.visibility</p:attrName>
                                        </p:attrNameLst>
                                      </p:cBhvr>
                                      <p:to>
                                        <p:strVal val="visible"/>
                                      </p:to>
                                    </p:set>
                                    <p:animEffect transition="in" filter="wipe(down)">
                                      <p:cBhvr>
                                        <p:cTn id="68" dur="500"/>
                                        <p:tgtEl>
                                          <p:spTgt spid="13"/>
                                        </p:tgtEl>
                                      </p:cBhvr>
                                    </p:animEffect>
                                  </p:childTnLst>
                                </p:cTn>
                              </p:par>
                              <p:par>
                                <p:cTn id="69" presetID="22" presetClass="entr" presetSubtype="4" fill="hold" nodeType="withEffect">
                                  <p:stCondLst>
                                    <p:cond delay="0"/>
                                  </p:stCondLst>
                                  <p:childTnLst>
                                    <p:set>
                                      <p:cBhvr>
                                        <p:cTn id="70" dur="1" fill="hold">
                                          <p:stCondLst>
                                            <p:cond delay="0"/>
                                          </p:stCondLst>
                                        </p:cTn>
                                        <p:tgtEl>
                                          <p:spTgt spid="65"/>
                                        </p:tgtEl>
                                        <p:attrNameLst>
                                          <p:attrName>style.visibility</p:attrName>
                                        </p:attrNameLst>
                                      </p:cBhvr>
                                      <p:to>
                                        <p:strVal val="visible"/>
                                      </p:to>
                                    </p:set>
                                    <p:animEffect transition="in" filter="wipe(down)">
                                      <p:cBhvr>
                                        <p:cTn id="71" dur="500"/>
                                        <p:tgtEl>
                                          <p:spTgt spid="65"/>
                                        </p:tgtEl>
                                      </p:cBhvr>
                                    </p:animEffect>
                                  </p:childTnLst>
                                </p:cTn>
                              </p:par>
                            </p:childTnLst>
                          </p:cTn>
                        </p:par>
                        <p:par>
                          <p:cTn id="72" fill="hold">
                            <p:stCondLst>
                              <p:cond delay="4250"/>
                            </p:stCondLst>
                            <p:childTnLst>
                              <p:par>
                                <p:cTn id="73" presetID="22" presetClass="entr" presetSubtype="8" fill="hold" nodeType="afterEffect">
                                  <p:stCondLst>
                                    <p:cond delay="0"/>
                                  </p:stCondLst>
                                  <p:childTnLst>
                                    <p:set>
                                      <p:cBhvr>
                                        <p:cTn id="74" dur="1" fill="hold">
                                          <p:stCondLst>
                                            <p:cond delay="0"/>
                                          </p:stCondLst>
                                        </p:cTn>
                                        <p:tgtEl>
                                          <p:spTgt spid="4"/>
                                        </p:tgtEl>
                                        <p:attrNameLst>
                                          <p:attrName>style.visibility</p:attrName>
                                        </p:attrNameLst>
                                      </p:cBhvr>
                                      <p:to>
                                        <p:strVal val="visible"/>
                                      </p:to>
                                    </p:set>
                                    <p:animEffect transition="in" filter="wipe(left)">
                                      <p:cBhvr>
                                        <p:cTn id="75" dur="500"/>
                                        <p:tgtEl>
                                          <p:spTgt spid="4"/>
                                        </p:tgtEl>
                                      </p:cBhvr>
                                    </p:animEffect>
                                  </p:childTnLst>
                                </p:cTn>
                              </p:par>
                              <p:par>
                                <p:cTn id="76" presetID="22" presetClass="entr" presetSubtype="8" fill="hold" grpId="0" nodeType="withEffect">
                                  <p:stCondLst>
                                    <p:cond delay="0"/>
                                  </p:stCondLst>
                                  <p:childTnLst>
                                    <p:set>
                                      <p:cBhvr>
                                        <p:cTn id="77" dur="1" fill="hold">
                                          <p:stCondLst>
                                            <p:cond delay="0"/>
                                          </p:stCondLst>
                                        </p:cTn>
                                        <p:tgtEl>
                                          <p:spTgt spid="48"/>
                                        </p:tgtEl>
                                        <p:attrNameLst>
                                          <p:attrName>style.visibility</p:attrName>
                                        </p:attrNameLst>
                                      </p:cBhvr>
                                      <p:to>
                                        <p:strVal val="visible"/>
                                      </p:to>
                                    </p:set>
                                    <p:animEffect transition="in" filter="wipe(left)">
                                      <p:cBhvr>
                                        <p:cTn id="78" dur="500"/>
                                        <p:tgtEl>
                                          <p:spTgt spid="48"/>
                                        </p:tgtEl>
                                      </p:cBhvr>
                                    </p:animEffect>
                                  </p:childTnLst>
                                </p:cTn>
                              </p:par>
                            </p:childTnLst>
                          </p:cTn>
                        </p:par>
                        <p:par>
                          <p:cTn id="79" fill="hold">
                            <p:stCondLst>
                              <p:cond delay="4750"/>
                            </p:stCondLst>
                            <p:childTnLst>
                              <p:par>
                                <p:cTn id="80" presetID="22" presetClass="entr" presetSubtype="8" fill="hold" nodeType="afterEffect">
                                  <p:stCondLst>
                                    <p:cond delay="0"/>
                                  </p:stCondLst>
                                  <p:childTnLst>
                                    <p:set>
                                      <p:cBhvr>
                                        <p:cTn id="81" dur="1" fill="hold">
                                          <p:stCondLst>
                                            <p:cond delay="0"/>
                                          </p:stCondLst>
                                        </p:cTn>
                                        <p:tgtEl>
                                          <p:spTgt spid="68"/>
                                        </p:tgtEl>
                                        <p:attrNameLst>
                                          <p:attrName>style.visibility</p:attrName>
                                        </p:attrNameLst>
                                      </p:cBhvr>
                                      <p:to>
                                        <p:strVal val="visible"/>
                                      </p:to>
                                    </p:set>
                                    <p:animEffect transition="in" filter="wipe(left)">
                                      <p:cBhvr>
                                        <p:cTn id="82" dur="500"/>
                                        <p:tgtEl>
                                          <p:spTgt spid="68"/>
                                        </p:tgtEl>
                                      </p:cBhvr>
                                    </p:animEffect>
                                  </p:childTnLst>
                                </p:cTn>
                              </p:par>
                              <p:par>
                                <p:cTn id="83" presetID="22" presetClass="entr" presetSubtype="8" fill="hold" nodeType="withEffect">
                                  <p:stCondLst>
                                    <p:cond delay="0"/>
                                  </p:stCondLst>
                                  <p:childTnLst>
                                    <p:set>
                                      <p:cBhvr>
                                        <p:cTn id="84" dur="1" fill="hold">
                                          <p:stCondLst>
                                            <p:cond delay="0"/>
                                          </p:stCondLst>
                                        </p:cTn>
                                        <p:tgtEl>
                                          <p:spTgt spid="69"/>
                                        </p:tgtEl>
                                        <p:attrNameLst>
                                          <p:attrName>style.visibility</p:attrName>
                                        </p:attrNameLst>
                                      </p:cBhvr>
                                      <p:to>
                                        <p:strVal val="visible"/>
                                      </p:to>
                                    </p:set>
                                    <p:animEffect transition="in" filter="wipe(left)">
                                      <p:cBhvr>
                                        <p:cTn id="85" dur="500"/>
                                        <p:tgtEl>
                                          <p:spTgt spid="69"/>
                                        </p:tgtEl>
                                      </p:cBhvr>
                                    </p:animEffect>
                                  </p:childTnLst>
                                </p:cTn>
                              </p:par>
                              <p:par>
                                <p:cTn id="86" presetID="22" presetClass="entr" presetSubtype="8" fill="hold" nodeType="withEffect">
                                  <p:stCondLst>
                                    <p:cond delay="0"/>
                                  </p:stCondLst>
                                  <p:childTnLst>
                                    <p:set>
                                      <p:cBhvr>
                                        <p:cTn id="87" dur="1" fill="hold">
                                          <p:stCondLst>
                                            <p:cond delay="0"/>
                                          </p:stCondLst>
                                        </p:cTn>
                                        <p:tgtEl>
                                          <p:spTgt spid="77"/>
                                        </p:tgtEl>
                                        <p:attrNameLst>
                                          <p:attrName>style.visibility</p:attrName>
                                        </p:attrNameLst>
                                      </p:cBhvr>
                                      <p:to>
                                        <p:strVal val="visible"/>
                                      </p:to>
                                    </p:set>
                                    <p:animEffect transition="in" filter="wipe(left)">
                                      <p:cBhvr>
                                        <p:cTn id="88" dur="500"/>
                                        <p:tgtEl>
                                          <p:spTgt spid="77"/>
                                        </p:tgtEl>
                                      </p:cBhvr>
                                    </p:animEffect>
                                  </p:childTnLst>
                                </p:cTn>
                              </p:par>
                              <p:par>
                                <p:cTn id="89" presetID="22" presetClass="entr" presetSubtype="8" fill="hold" nodeType="withEffect">
                                  <p:stCondLst>
                                    <p:cond delay="0"/>
                                  </p:stCondLst>
                                  <p:childTnLst>
                                    <p:set>
                                      <p:cBhvr>
                                        <p:cTn id="90" dur="1" fill="hold">
                                          <p:stCondLst>
                                            <p:cond delay="0"/>
                                          </p:stCondLst>
                                        </p:cTn>
                                        <p:tgtEl>
                                          <p:spTgt spid="78"/>
                                        </p:tgtEl>
                                        <p:attrNameLst>
                                          <p:attrName>style.visibility</p:attrName>
                                        </p:attrNameLst>
                                      </p:cBhvr>
                                      <p:to>
                                        <p:strVal val="visible"/>
                                      </p:to>
                                    </p:set>
                                    <p:animEffect transition="in" filter="wipe(left)">
                                      <p:cBhvr>
                                        <p:cTn id="91" dur="500"/>
                                        <p:tgtEl>
                                          <p:spTgt spid="78"/>
                                        </p:tgtEl>
                                      </p:cBhvr>
                                    </p:animEffect>
                                  </p:childTnLst>
                                </p:cTn>
                              </p:par>
                              <p:par>
                                <p:cTn id="92" presetID="22" presetClass="entr" presetSubtype="2" fill="hold" nodeType="withEffect">
                                  <p:stCondLst>
                                    <p:cond delay="0"/>
                                  </p:stCondLst>
                                  <p:childTnLst>
                                    <p:set>
                                      <p:cBhvr>
                                        <p:cTn id="93" dur="1" fill="hold">
                                          <p:stCondLst>
                                            <p:cond delay="0"/>
                                          </p:stCondLst>
                                        </p:cTn>
                                        <p:tgtEl>
                                          <p:spTgt spid="88"/>
                                        </p:tgtEl>
                                        <p:attrNameLst>
                                          <p:attrName>style.visibility</p:attrName>
                                        </p:attrNameLst>
                                      </p:cBhvr>
                                      <p:to>
                                        <p:strVal val="visible"/>
                                      </p:to>
                                    </p:set>
                                    <p:animEffect transition="in" filter="wipe(right)">
                                      <p:cBhvr>
                                        <p:cTn id="94" dur="500"/>
                                        <p:tgtEl>
                                          <p:spTgt spid="88"/>
                                        </p:tgtEl>
                                      </p:cBhvr>
                                    </p:animEffect>
                                  </p:childTnLst>
                                </p:cTn>
                              </p:par>
                              <p:par>
                                <p:cTn id="95" presetID="22" presetClass="entr" presetSubtype="2" fill="hold" nodeType="withEffect">
                                  <p:stCondLst>
                                    <p:cond delay="0"/>
                                  </p:stCondLst>
                                  <p:childTnLst>
                                    <p:set>
                                      <p:cBhvr>
                                        <p:cTn id="96" dur="1" fill="hold">
                                          <p:stCondLst>
                                            <p:cond delay="0"/>
                                          </p:stCondLst>
                                        </p:cTn>
                                        <p:tgtEl>
                                          <p:spTgt spid="89"/>
                                        </p:tgtEl>
                                        <p:attrNameLst>
                                          <p:attrName>style.visibility</p:attrName>
                                        </p:attrNameLst>
                                      </p:cBhvr>
                                      <p:to>
                                        <p:strVal val="visible"/>
                                      </p:to>
                                    </p:set>
                                    <p:animEffect transition="in" filter="wipe(right)">
                                      <p:cBhvr>
                                        <p:cTn id="97" dur="500"/>
                                        <p:tgtEl>
                                          <p:spTgt spid="89"/>
                                        </p:tgtEl>
                                      </p:cBhvr>
                                    </p:animEffect>
                                  </p:childTnLst>
                                </p:cTn>
                              </p:par>
                              <p:par>
                                <p:cTn id="98" presetID="22" presetClass="entr" presetSubtype="2" fill="hold" nodeType="withEffect">
                                  <p:stCondLst>
                                    <p:cond delay="0"/>
                                  </p:stCondLst>
                                  <p:childTnLst>
                                    <p:set>
                                      <p:cBhvr>
                                        <p:cTn id="99" dur="1" fill="hold">
                                          <p:stCondLst>
                                            <p:cond delay="0"/>
                                          </p:stCondLst>
                                        </p:cTn>
                                        <p:tgtEl>
                                          <p:spTgt spid="94"/>
                                        </p:tgtEl>
                                        <p:attrNameLst>
                                          <p:attrName>style.visibility</p:attrName>
                                        </p:attrNameLst>
                                      </p:cBhvr>
                                      <p:to>
                                        <p:strVal val="visible"/>
                                      </p:to>
                                    </p:set>
                                    <p:animEffect transition="in" filter="wipe(right)">
                                      <p:cBhvr>
                                        <p:cTn id="100" dur="500"/>
                                        <p:tgtEl>
                                          <p:spTgt spid="94"/>
                                        </p:tgtEl>
                                      </p:cBhvr>
                                    </p:animEffect>
                                  </p:childTnLst>
                                </p:cTn>
                              </p:par>
                              <p:par>
                                <p:cTn id="101" presetID="22" presetClass="entr" presetSubtype="2" fill="hold" nodeType="withEffect">
                                  <p:stCondLst>
                                    <p:cond delay="0"/>
                                  </p:stCondLst>
                                  <p:childTnLst>
                                    <p:set>
                                      <p:cBhvr>
                                        <p:cTn id="102" dur="1" fill="hold">
                                          <p:stCondLst>
                                            <p:cond delay="0"/>
                                          </p:stCondLst>
                                        </p:cTn>
                                        <p:tgtEl>
                                          <p:spTgt spid="95"/>
                                        </p:tgtEl>
                                        <p:attrNameLst>
                                          <p:attrName>style.visibility</p:attrName>
                                        </p:attrNameLst>
                                      </p:cBhvr>
                                      <p:to>
                                        <p:strVal val="visible"/>
                                      </p:to>
                                    </p:set>
                                    <p:animEffect transition="in" filter="wipe(right)">
                                      <p:cBhvr>
                                        <p:cTn id="103" dur="500"/>
                                        <p:tgtEl>
                                          <p:spTgt spid="95"/>
                                        </p:tgtEl>
                                      </p:cBhvr>
                                    </p:animEffect>
                                  </p:childTnLst>
                                </p:cTn>
                              </p:par>
                            </p:childTnLst>
                          </p:cTn>
                        </p:par>
                        <p:par>
                          <p:cTn id="104" fill="hold">
                            <p:stCondLst>
                              <p:cond delay="5250"/>
                            </p:stCondLst>
                            <p:childTnLst>
                              <p:par>
                                <p:cTn id="105" presetID="10" presetClass="entr" presetSubtype="0" fill="hold" grpId="0" nodeType="afterEffect">
                                  <p:stCondLst>
                                    <p:cond delay="0"/>
                                  </p:stCondLst>
                                  <p:childTnLst>
                                    <p:set>
                                      <p:cBhvr>
                                        <p:cTn id="106" dur="1" fill="hold">
                                          <p:stCondLst>
                                            <p:cond delay="0"/>
                                          </p:stCondLst>
                                        </p:cTn>
                                        <p:tgtEl>
                                          <p:spTgt spid="70"/>
                                        </p:tgtEl>
                                        <p:attrNameLst>
                                          <p:attrName>style.visibility</p:attrName>
                                        </p:attrNameLst>
                                      </p:cBhvr>
                                      <p:to>
                                        <p:strVal val="visible"/>
                                      </p:to>
                                    </p:set>
                                    <p:animEffect transition="in" filter="fade">
                                      <p:cBhvr>
                                        <p:cTn id="107" dur="500"/>
                                        <p:tgtEl>
                                          <p:spTgt spid="70"/>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71"/>
                                        </p:tgtEl>
                                        <p:attrNameLst>
                                          <p:attrName>style.visibility</p:attrName>
                                        </p:attrNameLst>
                                      </p:cBhvr>
                                      <p:to>
                                        <p:strVal val="visible"/>
                                      </p:to>
                                    </p:set>
                                    <p:animEffect transition="in" filter="fade">
                                      <p:cBhvr>
                                        <p:cTn id="110" dur="500"/>
                                        <p:tgtEl>
                                          <p:spTgt spid="71"/>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75"/>
                                        </p:tgtEl>
                                        <p:attrNameLst>
                                          <p:attrName>style.visibility</p:attrName>
                                        </p:attrNameLst>
                                      </p:cBhvr>
                                      <p:to>
                                        <p:strVal val="visible"/>
                                      </p:to>
                                    </p:set>
                                    <p:animEffect transition="in" filter="fade">
                                      <p:cBhvr>
                                        <p:cTn id="113" dur="500"/>
                                        <p:tgtEl>
                                          <p:spTgt spid="75"/>
                                        </p:tgtEl>
                                      </p:cBhvr>
                                    </p:animEffect>
                                  </p:childTnLst>
                                </p:cTn>
                              </p:par>
                              <p:par>
                                <p:cTn id="114" presetID="10" presetClass="entr" presetSubtype="0" fill="hold" grpId="0" nodeType="withEffect">
                                  <p:stCondLst>
                                    <p:cond delay="0"/>
                                  </p:stCondLst>
                                  <p:childTnLst>
                                    <p:set>
                                      <p:cBhvr>
                                        <p:cTn id="115" dur="1" fill="hold">
                                          <p:stCondLst>
                                            <p:cond delay="0"/>
                                          </p:stCondLst>
                                        </p:cTn>
                                        <p:tgtEl>
                                          <p:spTgt spid="76"/>
                                        </p:tgtEl>
                                        <p:attrNameLst>
                                          <p:attrName>style.visibility</p:attrName>
                                        </p:attrNameLst>
                                      </p:cBhvr>
                                      <p:to>
                                        <p:strVal val="visible"/>
                                      </p:to>
                                    </p:set>
                                    <p:animEffect transition="in" filter="fade">
                                      <p:cBhvr>
                                        <p:cTn id="116" dur="500"/>
                                        <p:tgtEl>
                                          <p:spTgt spid="76"/>
                                        </p:tgtEl>
                                      </p:cBhvr>
                                    </p:animEffect>
                                  </p:childTnLst>
                                </p:cTn>
                              </p:par>
                              <p:par>
                                <p:cTn id="117" presetID="10" presetClass="entr" presetSubtype="0" fill="hold" grpId="0" nodeType="withEffect">
                                  <p:stCondLst>
                                    <p:cond delay="0"/>
                                  </p:stCondLst>
                                  <p:childTnLst>
                                    <p:set>
                                      <p:cBhvr>
                                        <p:cTn id="118" dur="1" fill="hold">
                                          <p:stCondLst>
                                            <p:cond delay="0"/>
                                          </p:stCondLst>
                                        </p:cTn>
                                        <p:tgtEl>
                                          <p:spTgt spid="83"/>
                                        </p:tgtEl>
                                        <p:attrNameLst>
                                          <p:attrName>style.visibility</p:attrName>
                                        </p:attrNameLst>
                                      </p:cBhvr>
                                      <p:to>
                                        <p:strVal val="visible"/>
                                      </p:to>
                                    </p:set>
                                    <p:animEffect transition="in" filter="fade">
                                      <p:cBhvr>
                                        <p:cTn id="119" dur="500"/>
                                        <p:tgtEl>
                                          <p:spTgt spid="83"/>
                                        </p:tgtEl>
                                      </p:cBhvr>
                                    </p:animEffect>
                                  </p:childTnLst>
                                </p:cTn>
                              </p:par>
                              <p:par>
                                <p:cTn id="120" presetID="10" presetClass="entr" presetSubtype="0" fill="hold" grpId="0" nodeType="withEffect">
                                  <p:stCondLst>
                                    <p:cond delay="0"/>
                                  </p:stCondLst>
                                  <p:childTnLst>
                                    <p:set>
                                      <p:cBhvr>
                                        <p:cTn id="121" dur="1" fill="hold">
                                          <p:stCondLst>
                                            <p:cond delay="0"/>
                                          </p:stCondLst>
                                        </p:cTn>
                                        <p:tgtEl>
                                          <p:spTgt spid="82"/>
                                        </p:tgtEl>
                                        <p:attrNameLst>
                                          <p:attrName>style.visibility</p:attrName>
                                        </p:attrNameLst>
                                      </p:cBhvr>
                                      <p:to>
                                        <p:strVal val="visible"/>
                                      </p:to>
                                    </p:set>
                                    <p:animEffect transition="in" filter="fade">
                                      <p:cBhvr>
                                        <p:cTn id="122" dur="500"/>
                                        <p:tgtEl>
                                          <p:spTgt spid="82"/>
                                        </p:tgtEl>
                                      </p:cBhvr>
                                    </p:animEffect>
                                  </p:childTnLst>
                                </p:cTn>
                              </p:par>
                              <p:par>
                                <p:cTn id="123" presetID="10" presetClass="entr" presetSubtype="0" fill="hold" grpId="0" nodeType="withEffect">
                                  <p:stCondLst>
                                    <p:cond delay="0"/>
                                  </p:stCondLst>
                                  <p:childTnLst>
                                    <p:set>
                                      <p:cBhvr>
                                        <p:cTn id="124" dur="1" fill="hold">
                                          <p:stCondLst>
                                            <p:cond delay="0"/>
                                          </p:stCondLst>
                                        </p:cTn>
                                        <p:tgtEl>
                                          <p:spTgt spid="84"/>
                                        </p:tgtEl>
                                        <p:attrNameLst>
                                          <p:attrName>style.visibility</p:attrName>
                                        </p:attrNameLst>
                                      </p:cBhvr>
                                      <p:to>
                                        <p:strVal val="visible"/>
                                      </p:to>
                                    </p:set>
                                    <p:animEffect transition="in" filter="fade">
                                      <p:cBhvr>
                                        <p:cTn id="125" dur="500"/>
                                        <p:tgtEl>
                                          <p:spTgt spid="84"/>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85"/>
                                        </p:tgtEl>
                                        <p:attrNameLst>
                                          <p:attrName>style.visibility</p:attrName>
                                        </p:attrNameLst>
                                      </p:cBhvr>
                                      <p:to>
                                        <p:strVal val="visible"/>
                                      </p:to>
                                    </p:set>
                                    <p:animEffect transition="in" filter="fade">
                                      <p:cBhvr>
                                        <p:cTn id="128" dur="500"/>
                                        <p:tgtEl>
                                          <p:spTgt spid="85"/>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90"/>
                                        </p:tgtEl>
                                        <p:attrNameLst>
                                          <p:attrName>style.visibility</p:attrName>
                                        </p:attrNameLst>
                                      </p:cBhvr>
                                      <p:to>
                                        <p:strVal val="visible"/>
                                      </p:to>
                                    </p:set>
                                    <p:animEffect transition="in" filter="fade">
                                      <p:cBhvr>
                                        <p:cTn id="131" dur="500"/>
                                        <p:tgtEl>
                                          <p:spTgt spid="90"/>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91"/>
                                        </p:tgtEl>
                                        <p:attrNameLst>
                                          <p:attrName>style.visibility</p:attrName>
                                        </p:attrNameLst>
                                      </p:cBhvr>
                                      <p:to>
                                        <p:strVal val="visible"/>
                                      </p:to>
                                    </p:set>
                                    <p:animEffect transition="in" filter="fade">
                                      <p:cBhvr>
                                        <p:cTn id="134" dur="500"/>
                                        <p:tgtEl>
                                          <p:spTgt spid="91"/>
                                        </p:tgtEl>
                                      </p:cBhvr>
                                    </p:animEffect>
                                  </p:childTnLst>
                                </p:cTn>
                              </p:par>
                              <p:par>
                                <p:cTn id="135" presetID="10" presetClass="entr" presetSubtype="0" fill="hold" grpId="0" nodeType="withEffect">
                                  <p:stCondLst>
                                    <p:cond delay="0"/>
                                  </p:stCondLst>
                                  <p:childTnLst>
                                    <p:set>
                                      <p:cBhvr>
                                        <p:cTn id="136" dur="1" fill="hold">
                                          <p:stCondLst>
                                            <p:cond delay="0"/>
                                          </p:stCondLst>
                                        </p:cTn>
                                        <p:tgtEl>
                                          <p:spTgt spid="92"/>
                                        </p:tgtEl>
                                        <p:attrNameLst>
                                          <p:attrName>style.visibility</p:attrName>
                                        </p:attrNameLst>
                                      </p:cBhvr>
                                      <p:to>
                                        <p:strVal val="visible"/>
                                      </p:to>
                                    </p:set>
                                    <p:animEffect transition="in" filter="fade">
                                      <p:cBhvr>
                                        <p:cTn id="137" dur="500"/>
                                        <p:tgtEl>
                                          <p:spTgt spid="92"/>
                                        </p:tgtEl>
                                      </p:cBhvr>
                                    </p:animEffect>
                                  </p:childTnLst>
                                </p:cTn>
                              </p:par>
                              <p:par>
                                <p:cTn id="138" presetID="10" presetClass="entr" presetSubtype="0" fill="hold" grpId="0" nodeType="withEffect">
                                  <p:stCondLst>
                                    <p:cond delay="0"/>
                                  </p:stCondLst>
                                  <p:childTnLst>
                                    <p:set>
                                      <p:cBhvr>
                                        <p:cTn id="139" dur="1" fill="hold">
                                          <p:stCondLst>
                                            <p:cond delay="0"/>
                                          </p:stCondLst>
                                        </p:cTn>
                                        <p:tgtEl>
                                          <p:spTgt spid="93"/>
                                        </p:tgtEl>
                                        <p:attrNameLst>
                                          <p:attrName>style.visibility</p:attrName>
                                        </p:attrNameLst>
                                      </p:cBhvr>
                                      <p:to>
                                        <p:strVal val="visible"/>
                                      </p:to>
                                    </p:set>
                                    <p:animEffect transition="in" filter="fade">
                                      <p:cBhvr>
                                        <p:cTn id="140" dur="500"/>
                                        <p:tgtEl>
                                          <p:spTgt spid="93"/>
                                        </p:tgtEl>
                                      </p:cBhvr>
                                    </p:animEffect>
                                  </p:childTnLst>
                                </p:cTn>
                              </p:par>
                              <p:par>
                                <p:cTn id="141" presetID="10" presetClass="entr" presetSubtype="0" fill="hold" grpId="0" nodeType="withEffect">
                                  <p:stCondLst>
                                    <p:cond delay="0"/>
                                  </p:stCondLst>
                                  <p:childTnLst>
                                    <p:set>
                                      <p:cBhvr>
                                        <p:cTn id="142" dur="1" fill="hold">
                                          <p:stCondLst>
                                            <p:cond delay="0"/>
                                          </p:stCondLst>
                                        </p:cTn>
                                        <p:tgtEl>
                                          <p:spTgt spid="96"/>
                                        </p:tgtEl>
                                        <p:attrNameLst>
                                          <p:attrName>style.visibility</p:attrName>
                                        </p:attrNameLst>
                                      </p:cBhvr>
                                      <p:to>
                                        <p:strVal val="visible"/>
                                      </p:to>
                                    </p:set>
                                    <p:animEffect transition="in" filter="fade">
                                      <p:cBhvr>
                                        <p:cTn id="143" dur="500"/>
                                        <p:tgtEl>
                                          <p:spTgt spid="96"/>
                                        </p:tgtEl>
                                      </p:cBhvr>
                                    </p:animEffect>
                                  </p:childTnLst>
                                </p:cTn>
                              </p:par>
                              <p:par>
                                <p:cTn id="144" presetID="10" presetClass="entr" presetSubtype="0" fill="hold" grpId="0" nodeType="withEffect">
                                  <p:stCondLst>
                                    <p:cond delay="0"/>
                                  </p:stCondLst>
                                  <p:childTnLst>
                                    <p:set>
                                      <p:cBhvr>
                                        <p:cTn id="145" dur="1" fill="hold">
                                          <p:stCondLst>
                                            <p:cond delay="0"/>
                                          </p:stCondLst>
                                        </p:cTn>
                                        <p:tgtEl>
                                          <p:spTgt spid="97"/>
                                        </p:tgtEl>
                                        <p:attrNameLst>
                                          <p:attrName>style.visibility</p:attrName>
                                        </p:attrNameLst>
                                      </p:cBhvr>
                                      <p:to>
                                        <p:strVal val="visible"/>
                                      </p:to>
                                    </p:set>
                                    <p:animEffect transition="in" filter="fade">
                                      <p:cBhvr>
                                        <p:cTn id="146" dur="500"/>
                                        <p:tgtEl>
                                          <p:spTgt spid="97"/>
                                        </p:tgtEl>
                                      </p:cBhvr>
                                    </p:animEffect>
                                  </p:childTnLst>
                                </p:cTn>
                              </p:par>
                              <p:par>
                                <p:cTn id="147" presetID="10" presetClass="entr" presetSubtype="0" fill="hold" grpId="0" nodeType="withEffect">
                                  <p:stCondLst>
                                    <p:cond delay="0"/>
                                  </p:stCondLst>
                                  <p:childTnLst>
                                    <p:set>
                                      <p:cBhvr>
                                        <p:cTn id="148" dur="1" fill="hold">
                                          <p:stCondLst>
                                            <p:cond delay="0"/>
                                          </p:stCondLst>
                                        </p:cTn>
                                        <p:tgtEl>
                                          <p:spTgt spid="98"/>
                                        </p:tgtEl>
                                        <p:attrNameLst>
                                          <p:attrName>style.visibility</p:attrName>
                                        </p:attrNameLst>
                                      </p:cBhvr>
                                      <p:to>
                                        <p:strVal val="visible"/>
                                      </p:to>
                                    </p:set>
                                    <p:animEffect transition="in" filter="fade">
                                      <p:cBhvr>
                                        <p:cTn id="149" dur="500"/>
                                        <p:tgtEl>
                                          <p:spTgt spid="98"/>
                                        </p:tgtEl>
                                      </p:cBhvr>
                                    </p:animEffect>
                                  </p:childTnLst>
                                </p:cTn>
                              </p:par>
                              <p:par>
                                <p:cTn id="150" presetID="10" presetClass="entr" presetSubtype="0" fill="hold" grpId="0" nodeType="withEffect">
                                  <p:stCondLst>
                                    <p:cond delay="0"/>
                                  </p:stCondLst>
                                  <p:childTnLst>
                                    <p:set>
                                      <p:cBhvr>
                                        <p:cTn id="151" dur="1" fill="hold">
                                          <p:stCondLst>
                                            <p:cond delay="0"/>
                                          </p:stCondLst>
                                        </p:cTn>
                                        <p:tgtEl>
                                          <p:spTgt spid="99"/>
                                        </p:tgtEl>
                                        <p:attrNameLst>
                                          <p:attrName>style.visibility</p:attrName>
                                        </p:attrNameLst>
                                      </p:cBhvr>
                                      <p:to>
                                        <p:strVal val="visible"/>
                                      </p:to>
                                    </p:set>
                                    <p:animEffect transition="in" filter="fade">
                                      <p:cBhvr>
                                        <p:cTn id="152" dur="500"/>
                                        <p:tgtEl>
                                          <p:spTgt spid="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4" grpId="0" animBg="1"/>
      <p:bldP spid="15" grpId="0" animBg="1"/>
      <p:bldP spid="13" grpId="0" animBg="1"/>
      <p:bldP spid="8" grpId="0" animBg="1"/>
      <p:bldP spid="18" grpId="0" animBg="1"/>
      <p:bldP spid="34" grpId="0" animBg="1"/>
      <p:bldP spid="35" grpId="0" animBg="1"/>
      <p:bldP spid="36" grpId="0" animBg="1"/>
      <p:bldP spid="37" grpId="0" animBg="1"/>
      <p:bldP spid="48" grpId="0" animBg="1"/>
      <p:bldP spid="60" grpId="0" animBg="1"/>
      <p:bldP spid="63" grpId="0" animBg="1"/>
      <p:bldP spid="70" grpId="0"/>
      <p:bldP spid="71" grpId="0"/>
      <p:bldP spid="75" grpId="0"/>
      <p:bldP spid="76" grpId="0"/>
      <p:bldP spid="82" grpId="0"/>
      <p:bldP spid="83" grpId="0"/>
      <p:bldP spid="84" grpId="0"/>
      <p:bldP spid="85" grpId="0"/>
      <p:bldP spid="90" grpId="0"/>
      <p:bldP spid="91" grpId="0"/>
      <p:bldP spid="92" grpId="0"/>
      <p:bldP spid="93" grpId="0"/>
      <p:bldP spid="96" grpId="0"/>
      <p:bldP spid="97" grpId="0"/>
      <p:bldP spid="98" grpId="0"/>
      <p:bldP spid="99"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 name="TextBox 390"/>
          <p:cNvSpPr txBox="1"/>
          <p:nvPr/>
        </p:nvSpPr>
        <p:spPr>
          <a:xfrm>
            <a:off x="10844635" y="10795155"/>
            <a:ext cx="3456346" cy="800276"/>
          </a:xfrm>
          <a:prstGeom prst="rect">
            <a:avLst/>
          </a:prstGeom>
          <a:noFill/>
        </p:spPr>
        <p:txBody>
          <a:bodyPr wrap="none" lIns="182864" tIns="91433" rIns="182864" bIns="91433" rtlCol="0">
            <a:spAutoFit/>
          </a:bodyPr>
          <a:lstStyle/>
          <a:p>
            <a:pPr defTabSz="1828617"/>
            <a:r>
              <a:rPr lang="id-ID" sz="4000" b="1" dirty="0">
                <a:solidFill>
                  <a:srgbClr val="445469"/>
                </a:solidFill>
                <a:latin typeface="Lato Regular"/>
              </a:rPr>
              <a:t>Finance 2015</a:t>
            </a:r>
          </a:p>
        </p:txBody>
      </p:sp>
      <p:sp>
        <p:nvSpPr>
          <p:cNvPr id="392" name="TextBox 391"/>
          <p:cNvSpPr txBox="1"/>
          <p:nvPr/>
        </p:nvSpPr>
        <p:spPr>
          <a:xfrm>
            <a:off x="2842179" y="11535172"/>
            <a:ext cx="20177072" cy="1125530"/>
          </a:xfrm>
          <a:prstGeom prst="rect">
            <a:avLst/>
          </a:prstGeom>
          <a:noFill/>
        </p:spPr>
        <p:txBody>
          <a:bodyPr wrap="square" lIns="182864" tIns="91433" rIns="182864" bIns="91433" rtlCol="0">
            <a:spAutoFit/>
          </a:bodyPr>
          <a:lstStyle/>
          <a:p>
            <a:pPr defTabSz="1828617">
              <a:lnSpc>
                <a:spcPct val="110000"/>
              </a:lnSpc>
            </a:pPr>
            <a:r>
              <a:rPr lang="en-US" sz="2800" dirty="0">
                <a:solidFill>
                  <a:srgbClr val="445469"/>
                </a:solidFill>
                <a:latin typeface="Lato Light"/>
                <a:cs typeface="Lato Light"/>
              </a:rPr>
              <a:t>Creativity is the key to success in the future, and primary education where teachers can bring creativity in children and primary education where teachers can bring creativity in children at that level keep growing Lorem ipsum dolor</a:t>
            </a:r>
          </a:p>
        </p:txBody>
      </p:sp>
      <p:sp>
        <p:nvSpPr>
          <p:cNvPr id="46" name="Freeform 393"/>
          <p:cNvSpPr>
            <a:spLocks noChangeArrowheads="1"/>
          </p:cNvSpPr>
          <p:nvPr/>
        </p:nvSpPr>
        <p:spPr bwMode="auto">
          <a:xfrm>
            <a:off x="8824739" y="3376112"/>
            <a:ext cx="3742841" cy="3743083"/>
          </a:xfrm>
          <a:custGeom>
            <a:avLst/>
            <a:gdLst>
              <a:gd name="T0" fmla="*/ 987 w 988"/>
              <a:gd name="T1" fmla="*/ 988 h 989"/>
              <a:gd name="T2" fmla="*/ 987 w 988"/>
              <a:gd name="T3" fmla="*/ 988 h 989"/>
              <a:gd name="T4" fmla="*/ 0 w 988"/>
              <a:gd name="T5" fmla="*/ 988 h 989"/>
              <a:gd name="T6" fmla="*/ 987 w 988"/>
              <a:gd name="T7" fmla="*/ 0 h 989"/>
              <a:gd name="T8" fmla="*/ 987 w 988"/>
              <a:gd name="T9" fmla="*/ 988 h 989"/>
            </a:gdLst>
            <a:ahLst/>
            <a:cxnLst>
              <a:cxn ang="0">
                <a:pos x="T0" y="T1"/>
              </a:cxn>
              <a:cxn ang="0">
                <a:pos x="T2" y="T3"/>
              </a:cxn>
              <a:cxn ang="0">
                <a:pos x="T4" y="T5"/>
              </a:cxn>
              <a:cxn ang="0">
                <a:pos x="T6" y="T7"/>
              </a:cxn>
              <a:cxn ang="0">
                <a:pos x="T8" y="T9"/>
              </a:cxn>
            </a:cxnLst>
            <a:rect l="0" t="0" r="r" b="b"/>
            <a:pathLst>
              <a:path w="988" h="989">
                <a:moveTo>
                  <a:pt x="987" y="988"/>
                </a:moveTo>
                <a:lnTo>
                  <a:pt x="987" y="988"/>
                </a:lnTo>
                <a:cubicBezTo>
                  <a:pt x="0" y="988"/>
                  <a:pt x="0" y="988"/>
                  <a:pt x="0" y="988"/>
                </a:cubicBezTo>
                <a:cubicBezTo>
                  <a:pt x="0" y="438"/>
                  <a:pt x="446" y="0"/>
                  <a:pt x="987" y="0"/>
                </a:cubicBezTo>
                <a:lnTo>
                  <a:pt x="987" y="988"/>
                </a:lnTo>
              </a:path>
            </a:pathLst>
          </a:custGeom>
          <a:solidFill>
            <a:schemeClr val="accent1"/>
          </a:solidFill>
          <a:ln>
            <a:noFill/>
          </a:ln>
          <a:effectLst/>
        </p:spPr>
        <p:txBody>
          <a:bodyPr wrap="none" anchor="ctr"/>
          <a:lstStyle/>
          <a:p>
            <a:pPr defTabSz="1828617"/>
            <a:endParaRPr lang="en-US" sz="102810">
              <a:solidFill>
                <a:srgbClr val="445469"/>
              </a:solidFill>
              <a:latin typeface="Lato Light"/>
            </a:endParaRPr>
          </a:p>
        </p:txBody>
      </p:sp>
      <p:sp>
        <p:nvSpPr>
          <p:cNvPr id="47" name="Freeform 394"/>
          <p:cNvSpPr>
            <a:spLocks noChangeArrowheads="1"/>
          </p:cNvSpPr>
          <p:nvPr/>
        </p:nvSpPr>
        <p:spPr bwMode="auto">
          <a:xfrm>
            <a:off x="12567582" y="3376112"/>
            <a:ext cx="3742841" cy="3743083"/>
          </a:xfrm>
          <a:custGeom>
            <a:avLst/>
            <a:gdLst>
              <a:gd name="T0" fmla="*/ 0 w 989"/>
              <a:gd name="T1" fmla="*/ 988 h 989"/>
              <a:gd name="T2" fmla="*/ 0 w 989"/>
              <a:gd name="T3" fmla="*/ 988 h 989"/>
              <a:gd name="T4" fmla="*/ 988 w 989"/>
              <a:gd name="T5" fmla="*/ 988 h 989"/>
              <a:gd name="T6" fmla="*/ 0 w 989"/>
              <a:gd name="T7" fmla="*/ 0 h 989"/>
              <a:gd name="T8" fmla="*/ 0 w 989"/>
              <a:gd name="T9" fmla="*/ 988 h 989"/>
            </a:gdLst>
            <a:ahLst/>
            <a:cxnLst>
              <a:cxn ang="0">
                <a:pos x="T0" y="T1"/>
              </a:cxn>
              <a:cxn ang="0">
                <a:pos x="T2" y="T3"/>
              </a:cxn>
              <a:cxn ang="0">
                <a:pos x="T4" y="T5"/>
              </a:cxn>
              <a:cxn ang="0">
                <a:pos x="T6" y="T7"/>
              </a:cxn>
              <a:cxn ang="0">
                <a:pos x="T8" y="T9"/>
              </a:cxn>
            </a:cxnLst>
            <a:rect l="0" t="0" r="r" b="b"/>
            <a:pathLst>
              <a:path w="989" h="989">
                <a:moveTo>
                  <a:pt x="0" y="988"/>
                </a:moveTo>
                <a:lnTo>
                  <a:pt x="0" y="988"/>
                </a:lnTo>
                <a:cubicBezTo>
                  <a:pt x="988" y="988"/>
                  <a:pt x="988" y="988"/>
                  <a:pt x="988" y="988"/>
                </a:cubicBezTo>
                <a:cubicBezTo>
                  <a:pt x="988" y="438"/>
                  <a:pt x="552" y="0"/>
                  <a:pt x="0" y="0"/>
                </a:cubicBezTo>
                <a:lnTo>
                  <a:pt x="0" y="988"/>
                </a:lnTo>
              </a:path>
            </a:pathLst>
          </a:custGeom>
          <a:solidFill>
            <a:schemeClr val="accent2"/>
          </a:solidFill>
          <a:ln>
            <a:noFill/>
          </a:ln>
          <a:effectLst/>
        </p:spPr>
        <p:txBody>
          <a:bodyPr wrap="none" anchor="ctr"/>
          <a:lstStyle/>
          <a:p>
            <a:pPr defTabSz="1828617"/>
            <a:endParaRPr lang="en-US" sz="102810">
              <a:solidFill>
                <a:srgbClr val="445469"/>
              </a:solidFill>
              <a:latin typeface="Lato Light"/>
            </a:endParaRPr>
          </a:p>
        </p:txBody>
      </p:sp>
      <p:sp>
        <p:nvSpPr>
          <p:cNvPr id="58" name="Freeform 395"/>
          <p:cNvSpPr>
            <a:spLocks noChangeArrowheads="1"/>
          </p:cNvSpPr>
          <p:nvPr/>
        </p:nvSpPr>
        <p:spPr bwMode="auto">
          <a:xfrm>
            <a:off x="8824739" y="7119208"/>
            <a:ext cx="3742841" cy="3759788"/>
          </a:xfrm>
          <a:custGeom>
            <a:avLst/>
            <a:gdLst>
              <a:gd name="T0" fmla="*/ 987 w 988"/>
              <a:gd name="T1" fmla="*/ 0 h 990"/>
              <a:gd name="T2" fmla="*/ 987 w 988"/>
              <a:gd name="T3" fmla="*/ 0 h 990"/>
              <a:gd name="T4" fmla="*/ 0 w 988"/>
              <a:gd name="T5" fmla="*/ 0 h 990"/>
              <a:gd name="T6" fmla="*/ 987 w 988"/>
              <a:gd name="T7" fmla="*/ 989 h 990"/>
              <a:gd name="T8" fmla="*/ 987 w 988"/>
              <a:gd name="T9" fmla="*/ 0 h 990"/>
            </a:gdLst>
            <a:ahLst/>
            <a:cxnLst>
              <a:cxn ang="0">
                <a:pos x="T0" y="T1"/>
              </a:cxn>
              <a:cxn ang="0">
                <a:pos x="T2" y="T3"/>
              </a:cxn>
              <a:cxn ang="0">
                <a:pos x="T4" y="T5"/>
              </a:cxn>
              <a:cxn ang="0">
                <a:pos x="T6" y="T7"/>
              </a:cxn>
              <a:cxn ang="0">
                <a:pos x="T8" y="T9"/>
              </a:cxn>
            </a:cxnLst>
            <a:rect l="0" t="0" r="r" b="b"/>
            <a:pathLst>
              <a:path w="988" h="990">
                <a:moveTo>
                  <a:pt x="987" y="0"/>
                </a:moveTo>
                <a:lnTo>
                  <a:pt x="987" y="0"/>
                </a:lnTo>
                <a:cubicBezTo>
                  <a:pt x="0" y="0"/>
                  <a:pt x="0" y="0"/>
                  <a:pt x="0" y="0"/>
                </a:cubicBezTo>
                <a:cubicBezTo>
                  <a:pt x="0" y="541"/>
                  <a:pt x="446" y="989"/>
                  <a:pt x="987" y="989"/>
                </a:cubicBezTo>
                <a:lnTo>
                  <a:pt x="987" y="0"/>
                </a:lnTo>
              </a:path>
            </a:pathLst>
          </a:custGeom>
          <a:solidFill>
            <a:schemeClr val="accent3"/>
          </a:solidFill>
          <a:ln>
            <a:noFill/>
          </a:ln>
          <a:effectLst/>
        </p:spPr>
        <p:txBody>
          <a:bodyPr wrap="none" anchor="ctr"/>
          <a:lstStyle/>
          <a:p>
            <a:pPr defTabSz="1828617"/>
            <a:endParaRPr lang="en-US" sz="102810">
              <a:solidFill>
                <a:srgbClr val="445469"/>
              </a:solidFill>
              <a:latin typeface="Lato Light"/>
            </a:endParaRPr>
          </a:p>
        </p:txBody>
      </p:sp>
      <p:sp>
        <p:nvSpPr>
          <p:cNvPr id="59" name="Freeform 396"/>
          <p:cNvSpPr>
            <a:spLocks noChangeArrowheads="1"/>
          </p:cNvSpPr>
          <p:nvPr/>
        </p:nvSpPr>
        <p:spPr bwMode="auto">
          <a:xfrm>
            <a:off x="12567582" y="7119208"/>
            <a:ext cx="3742841" cy="3759788"/>
          </a:xfrm>
          <a:custGeom>
            <a:avLst/>
            <a:gdLst>
              <a:gd name="T0" fmla="*/ 0 w 989"/>
              <a:gd name="T1" fmla="*/ 0 h 990"/>
              <a:gd name="T2" fmla="*/ 0 w 989"/>
              <a:gd name="T3" fmla="*/ 0 h 990"/>
              <a:gd name="T4" fmla="*/ 988 w 989"/>
              <a:gd name="T5" fmla="*/ 0 h 990"/>
              <a:gd name="T6" fmla="*/ 0 w 989"/>
              <a:gd name="T7" fmla="*/ 989 h 990"/>
              <a:gd name="T8" fmla="*/ 0 w 989"/>
              <a:gd name="T9" fmla="*/ 0 h 990"/>
            </a:gdLst>
            <a:ahLst/>
            <a:cxnLst>
              <a:cxn ang="0">
                <a:pos x="T0" y="T1"/>
              </a:cxn>
              <a:cxn ang="0">
                <a:pos x="T2" y="T3"/>
              </a:cxn>
              <a:cxn ang="0">
                <a:pos x="T4" y="T5"/>
              </a:cxn>
              <a:cxn ang="0">
                <a:pos x="T6" y="T7"/>
              </a:cxn>
              <a:cxn ang="0">
                <a:pos x="T8" y="T9"/>
              </a:cxn>
            </a:cxnLst>
            <a:rect l="0" t="0" r="r" b="b"/>
            <a:pathLst>
              <a:path w="989" h="990">
                <a:moveTo>
                  <a:pt x="0" y="0"/>
                </a:moveTo>
                <a:lnTo>
                  <a:pt x="0" y="0"/>
                </a:lnTo>
                <a:cubicBezTo>
                  <a:pt x="988" y="0"/>
                  <a:pt x="988" y="0"/>
                  <a:pt x="988" y="0"/>
                </a:cubicBezTo>
                <a:cubicBezTo>
                  <a:pt x="988" y="541"/>
                  <a:pt x="552" y="989"/>
                  <a:pt x="0" y="989"/>
                </a:cubicBezTo>
                <a:lnTo>
                  <a:pt x="0" y="0"/>
                </a:lnTo>
              </a:path>
            </a:pathLst>
          </a:custGeom>
          <a:solidFill>
            <a:schemeClr val="accent4"/>
          </a:solidFill>
          <a:ln>
            <a:noFill/>
          </a:ln>
          <a:effectLst/>
        </p:spPr>
        <p:txBody>
          <a:bodyPr wrap="none" anchor="ctr"/>
          <a:lstStyle/>
          <a:p>
            <a:pPr defTabSz="1828617"/>
            <a:endParaRPr lang="en-US" sz="102810">
              <a:solidFill>
                <a:srgbClr val="445469"/>
              </a:solidFill>
              <a:latin typeface="Lato Light"/>
            </a:endParaRPr>
          </a:p>
        </p:txBody>
      </p:sp>
      <p:sp>
        <p:nvSpPr>
          <p:cNvPr id="73" name="TextBox 72"/>
          <p:cNvSpPr txBox="1"/>
          <p:nvPr/>
        </p:nvSpPr>
        <p:spPr>
          <a:xfrm>
            <a:off x="13153181" y="7089331"/>
            <a:ext cx="1932389" cy="2739492"/>
          </a:xfrm>
          <a:prstGeom prst="rect">
            <a:avLst/>
          </a:prstGeom>
          <a:noFill/>
        </p:spPr>
        <p:txBody>
          <a:bodyPr wrap="square" lIns="182864" tIns="91433" rIns="182864" bIns="91433" rtlCol="0">
            <a:spAutoFit/>
          </a:bodyPr>
          <a:lstStyle/>
          <a:p>
            <a:pPr algn="ctr" defTabSz="1828617"/>
            <a:r>
              <a:rPr lang="id-ID" sz="16602" b="1" dirty="0">
                <a:solidFill>
                  <a:prstClr val="white"/>
                </a:solidFill>
                <a:latin typeface="Lato Regular"/>
                <a:cs typeface="Lato Regular"/>
              </a:rPr>
              <a:t>D</a:t>
            </a:r>
          </a:p>
        </p:txBody>
      </p:sp>
      <p:sp>
        <p:nvSpPr>
          <p:cNvPr id="74" name="TextBox 73"/>
          <p:cNvSpPr txBox="1"/>
          <p:nvPr/>
        </p:nvSpPr>
        <p:spPr>
          <a:xfrm>
            <a:off x="10122682" y="7089331"/>
            <a:ext cx="1932389" cy="2739492"/>
          </a:xfrm>
          <a:prstGeom prst="rect">
            <a:avLst/>
          </a:prstGeom>
          <a:noFill/>
        </p:spPr>
        <p:txBody>
          <a:bodyPr wrap="square" lIns="182864" tIns="91433" rIns="182864" bIns="91433" rtlCol="0">
            <a:spAutoFit/>
          </a:bodyPr>
          <a:lstStyle/>
          <a:p>
            <a:pPr algn="ctr" defTabSz="1828617"/>
            <a:r>
              <a:rPr lang="id-ID" sz="16602" b="1" dirty="0">
                <a:solidFill>
                  <a:prstClr val="white"/>
                </a:solidFill>
                <a:latin typeface="Lato Regular"/>
                <a:cs typeface="Lato Regular"/>
              </a:rPr>
              <a:t>C</a:t>
            </a:r>
          </a:p>
        </p:txBody>
      </p:sp>
      <p:sp>
        <p:nvSpPr>
          <p:cNvPr id="75" name="TextBox 74"/>
          <p:cNvSpPr txBox="1"/>
          <p:nvPr/>
        </p:nvSpPr>
        <p:spPr>
          <a:xfrm>
            <a:off x="13130898" y="4148061"/>
            <a:ext cx="1932389" cy="2739492"/>
          </a:xfrm>
          <a:prstGeom prst="rect">
            <a:avLst/>
          </a:prstGeom>
          <a:noFill/>
        </p:spPr>
        <p:txBody>
          <a:bodyPr wrap="square" lIns="182864" tIns="91433" rIns="182864" bIns="91433" rtlCol="0">
            <a:spAutoFit/>
          </a:bodyPr>
          <a:lstStyle/>
          <a:p>
            <a:pPr algn="ctr" defTabSz="1828617"/>
            <a:r>
              <a:rPr lang="id-ID" sz="16602" b="1" dirty="0">
                <a:solidFill>
                  <a:prstClr val="white"/>
                </a:solidFill>
                <a:latin typeface="Lato Regular"/>
                <a:cs typeface="Lato Regular"/>
              </a:rPr>
              <a:t>B</a:t>
            </a:r>
          </a:p>
        </p:txBody>
      </p:sp>
      <p:sp>
        <p:nvSpPr>
          <p:cNvPr id="76" name="TextBox 75"/>
          <p:cNvSpPr txBox="1"/>
          <p:nvPr/>
        </p:nvSpPr>
        <p:spPr>
          <a:xfrm>
            <a:off x="10100399" y="4148061"/>
            <a:ext cx="1932389" cy="2739492"/>
          </a:xfrm>
          <a:prstGeom prst="rect">
            <a:avLst/>
          </a:prstGeom>
          <a:noFill/>
        </p:spPr>
        <p:txBody>
          <a:bodyPr wrap="square" lIns="182864" tIns="91433" rIns="182864" bIns="91433" rtlCol="0">
            <a:spAutoFit/>
          </a:bodyPr>
          <a:lstStyle/>
          <a:p>
            <a:pPr algn="ctr" defTabSz="1828617"/>
            <a:r>
              <a:rPr lang="id-ID" sz="16602" b="1" dirty="0">
                <a:solidFill>
                  <a:prstClr val="white"/>
                </a:solidFill>
                <a:latin typeface="Lato Regular"/>
                <a:cs typeface="Lato Regular"/>
              </a:rPr>
              <a:t>A</a:t>
            </a:r>
          </a:p>
        </p:txBody>
      </p:sp>
      <p:sp>
        <p:nvSpPr>
          <p:cNvPr id="77" name="Rectangle 76"/>
          <p:cNvSpPr/>
          <p:nvPr/>
        </p:nvSpPr>
        <p:spPr>
          <a:xfrm>
            <a:off x="17467173" y="7215120"/>
            <a:ext cx="4932066" cy="1378481"/>
          </a:xfrm>
          <a:prstGeom prst="rect">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1828617"/>
            <a:endParaRPr lang="en-US" sz="3600">
              <a:solidFill>
                <a:prstClr val="white"/>
              </a:solidFill>
              <a:latin typeface="Lato Light"/>
            </a:endParaRPr>
          </a:p>
        </p:txBody>
      </p:sp>
      <p:sp>
        <p:nvSpPr>
          <p:cNvPr id="78" name="Line 525"/>
          <p:cNvSpPr>
            <a:spLocks noChangeShapeType="1"/>
          </p:cNvSpPr>
          <p:nvPr/>
        </p:nvSpPr>
        <p:spPr bwMode="auto">
          <a:xfrm>
            <a:off x="18634351" y="7420516"/>
            <a:ext cx="4771" cy="1068173"/>
          </a:xfrm>
          <a:prstGeom prst="line">
            <a:avLst/>
          </a:prstGeom>
          <a:noFill/>
          <a:ln w="1800" cap="flat">
            <a:solidFill>
              <a:srgbClr val="F1F0F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defTabSz="1828617"/>
            <a:endParaRPr lang="en-US" sz="11501">
              <a:solidFill>
                <a:srgbClr val="445469"/>
              </a:solidFill>
              <a:latin typeface="Lato Light"/>
            </a:endParaRPr>
          </a:p>
        </p:txBody>
      </p:sp>
      <p:sp>
        <p:nvSpPr>
          <p:cNvPr id="79" name="TextBox 78"/>
          <p:cNvSpPr txBox="1"/>
          <p:nvPr/>
        </p:nvSpPr>
        <p:spPr>
          <a:xfrm>
            <a:off x="17575066" y="7367222"/>
            <a:ext cx="887000" cy="1015744"/>
          </a:xfrm>
          <a:prstGeom prst="rect">
            <a:avLst/>
          </a:prstGeom>
          <a:noFill/>
        </p:spPr>
        <p:txBody>
          <a:bodyPr wrap="none" lIns="182864" tIns="91433" rIns="182864" bIns="91433" rtlCol="0">
            <a:spAutoFit/>
          </a:bodyPr>
          <a:lstStyle/>
          <a:p>
            <a:pPr algn="ctr" defTabSz="1828617"/>
            <a:r>
              <a:rPr lang="id-ID" sz="5401" b="1" dirty="0">
                <a:solidFill>
                  <a:prstClr val="white"/>
                </a:solidFill>
                <a:latin typeface="Lato Regular"/>
                <a:cs typeface="Lato Regular"/>
              </a:rPr>
              <a:t>D</a:t>
            </a:r>
          </a:p>
        </p:txBody>
      </p:sp>
      <p:sp>
        <p:nvSpPr>
          <p:cNvPr id="80" name="TextBox 79"/>
          <p:cNvSpPr txBox="1"/>
          <p:nvPr/>
        </p:nvSpPr>
        <p:spPr>
          <a:xfrm>
            <a:off x="18572276" y="7281967"/>
            <a:ext cx="4135324" cy="1162468"/>
          </a:xfrm>
          <a:prstGeom prst="rect">
            <a:avLst/>
          </a:prstGeom>
          <a:noFill/>
        </p:spPr>
        <p:txBody>
          <a:bodyPr wrap="square" lIns="219444" tIns="109723" rIns="219444" bIns="109723" rtlCol="0">
            <a:spAutoFit/>
          </a:bodyPr>
          <a:lstStyle/>
          <a:p>
            <a:pPr defTabSz="1828617">
              <a:lnSpc>
                <a:spcPct val="110000"/>
              </a:lnSpc>
            </a:pPr>
            <a:r>
              <a:rPr lang="en-US" sz="2800" dirty="0">
                <a:solidFill>
                  <a:prstClr val="white"/>
                </a:solidFill>
                <a:latin typeface="Lato Light"/>
                <a:cs typeface="Lato Light"/>
              </a:rPr>
              <a:t>Creativity is the key to success in the great</a:t>
            </a:r>
          </a:p>
        </p:txBody>
      </p:sp>
      <p:sp>
        <p:nvSpPr>
          <p:cNvPr id="81" name="Rectangle 80"/>
          <p:cNvSpPr/>
          <p:nvPr/>
        </p:nvSpPr>
        <p:spPr>
          <a:xfrm>
            <a:off x="2139730" y="7237090"/>
            <a:ext cx="4932066" cy="1378481"/>
          </a:xfrm>
          <a:prstGeom prst="rect">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1828617"/>
            <a:endParaRPr lang="en-US" sz="3600">
              <a:solidFill>
                <a:prstClr val="white"/>
              </a:solidFill>
              <a:latin typeface="Lato Light"/>
            </a:endParaRPr>
          </a:p>
        </p:txBody>
      </p:sp>
      <p:sp>
        <p:nvSpPr>
          <p:cNvPr id="82" name="Line 525"/>
          <p:cNvSpPr>
            <a:spLocks noChangeShapeType="1"/>
          </p:cNvSpPr>
          <p:nvPr/>
        </p:nvSpPr>
        <p:spPr bwMode="auto">
          <a:xfrm>
            <a:off x="3306909" y="7442486"/>
            <a:ext cx="4771" cy="1068173"/>
          </a:xfrm>
          <a:prstGeom prst="line">
            <a:avLst/>
          </a:prstGeom>
          <a:noFill/>
          <a:ln w="1800" cap="flat">
            <a:solidFill>
              <a:srgbClr val="F1F0F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defTabSz="1828617"/>
            <a:endParaRPr lang="en-US" sz="11501">
              <a:solidFill>
                <a:srgbClr val="445469"/>
              </a:solidFill>
              <a:latin typeface="Lato Light"/>
            </a:endParaRPr>
          </a:p>
        </p:txBody>
      </p:sp>
      <p:sp>
        <p:nvSpPr>
          <p:cNvPr id="83" name="TextBox 82"/>
          <p:cNvSpPr txBox="1"/>
          <p:nvPr/>
        </p:nvSpPr>
        <p:spPr>
          <a:xfrm>
            <a:off x="2274292" y="7389192"/>
            <a:ext cx="833663" cy="1015744"/>
          </a:xfrm>
          <a:prstGeom prst="rect">
            <a:avLst/>
          </a:prstGeom>
          <a:noFill/>
        </p:spPr>
        <p:txBody>
          <a:bodyPr wrap="none" lIns="182864" tIns="91433" rIns="182864" bIns="91433" rtlCol="0">
            <a:spAutoFit/>
          </a:bodyPr>
          <a:lstStyle/>
          <a:p>
            <a:pPr algn="ctr" defTabSz="1828617"/>
            <a:r>
              <a:rPr lang="id-ID" sz="5401" b="1" dirty="0">
                <a:solidFill>
                  <a:prstClr val="white"/>
                </a:solidFill>
                <a:latin typeface="Lato Regular"/>
                <a:cs typeface="Lato Regular"/>
              </a:rPr>
              <a:t>C</a:t>
            </a:r>
          </a:p>
        </p:txBody>
      </p:sp>
      <p:sp>
        <p:nvSpPr>
          <p:cNvPr id="84" name="TextBox 83"/>
          <p:cNvSpPr txBox="1"/>
          <p:nvPr/>
        </p:nvSpPr>
        <p:spPr>
          <a:xfrm>
            <a:off x="3244833" y="7303938"/>
            <a:ext cx="4135324" cy="1162468"/>
          </a:xfrm>
          <a:prstGeom prst="rect">
            <a:avLst/>
          </a:prstGeom>
          <a:noFill/>
        </p:spPr>
        <p:txBody>
          <a:bodyPr wrap="square" lIns="219444" tIns="109723" rIns="219444" bIns="109723" rtlCol="0">
            <a:spAutoFit/>
          </a:bodyPr>
          <a:lstStyle/>
          <a:p>
            <a:pPr defTabSz="1828617">
              <a:lnSpc>
                <a:spcPct val="110000"/>
              </a:lnSpc>
            </a:pPr>
            <a:r>
              <a:rPr lang="en-US" sz="2800" dirty="0">
                <a:solidFill>
                  <a:prstClr val="white"/>
                </a:solidFill>
                <a:latin typeface="Lato Light"/>
                <a:cs typeface="Lato Light"/>
              </a:rPr>
              <a:t>Creativity is the key to success in the great</a:t>
            </a:r>
          </a:p>
        </p:txBody>
      </p:sp>
      <p:sp>
        <p:nvSpPr>
          <p:cNvPr id="85" name="Rectangle 84"/>
          <p:cNvSpPr/>
          <p:nvPr/>
        </p:nvSpPr>
        <p:spPr>
          <a:xfrm>
            <a:off x="17467173" y="5695933"/>
            <a:ext cx="4932066" cy="1378481"/>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1828617"/>
            <a:endParaRPr lang="en-US" sz="3600">
              <a:solidFill>
                <a:prstClr val="white"/>
              </a:solidFill>
              <a:latin typeface="Lato Light"/>
            </a:endParaRPr>
          </a:p>
        </p:txBody>
      </p:sp>
      <p:sp>
        <p:nvSpPr>
          <p:cNvPr id="86" name="Line 525"/>
          <p:cNvSpPr>
            <a:spLocks noChangeShapeType="1"/>
          </p:cNvSpPr>
          <p:nvPr/>
        </p:nvSpPr>
        <p:spPr bwMode="auto">
          <a:xfrm>
            <a:off x="18634351" y="5901329"/>
            <a:ext cx="4771" cy="1068173"/>
          </a:xfrm>
          <a:prstGeom prst="line">
            <a:avLst/>
          </a:prstGeom>
          <a:noFill/>
          <a:ln w="1800" cap="flat">
            <a:solidFill>
              <a:srgbClr val="F1F0F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defTabSz="1828617"/>
            <a:endParaRPr lang="en-US" sz="11501">
              <a:solidFill>
                <a:srgbClr val="445469"/>
              </a:solidFill>
              <a:latin typeface="Lato Light"/>
            </a:endParaRPr>
          </a:p>
        </p:txBody>
      </p:sp>
      <p:sp>
        <p:nvSpPr>
          <p:cNvPr id="87" name="TextBox 86"/>
          <p:cNvSpPr txBox="1"/>
          <p:nvPr/>
        </p:nvSpPr>
        <p:spPr>
          <a:xfrm>
            <a:off x="17608311" y="5848035"/>
            <a:ext cx="820507" cy="1015744"/>
          </a:xfrm>
          <a:prstGeom prst="rect">
            <a:avLst/>
          </a:prstGeom>
          <a:noFill/>
        </p:spPr>
        <p:txBody>
          <a:bodyPr wrap="none" lIns="182864" tIns="91433" rIns="182864" bIns="91433" rtlCol="0">
            <a:spAutoFit/>
          </a:bodyPr>
          <a:lstStyle/>
          <a:p>
            <a:pPr algn="ctr" defTabSz="1828617"/>
            <a:r>
              <a:rPr lang="id-ID" sz="5401" b="1" dirty="0">
                <a:solidFill>
                  <a:prstClr val="white"/>
                </a:solidFill>
                <a:latin typeface="Lato Regular"/>
                <a:cs typeface="Lato Regular"/>
              </a:rPr>
              <a:t>B</a:t>
            </a:r>
          </a:p>
        </p:txBody>
      </p:sp>
      <p:sp>
        <p:nvSpPr>
          <p:cNvPr id="88" name="TextBox 87"/>
          <p:cNvSpPr txBox="1"/>
          <p:nvPr/>
        </p:nvSpPr>
        <p:spPr>
          <a:xfrm>
            <a:off x="18572276" y="5762781"/>
            <a:ext cx="4135324" cy="1162468"/>
          </a:xfrm>
          <a:prstGeom prst="rect">
            <a:avLst/>
          </a:prstGeom>
          <a:noFill/>
        </p:spPr>
        <p:txBody>
          <a:bodyPr wrap="square" lIns="219444" tIns="109723" rIns="219444" bIns="109723" rtlCol="0">
            <a:spAutoFit/>
          </a:bodyPr>
          <a:lstStyle/>
          <a:p>
            <a:pPr defTabSz="1828617">
              <a:lnSpc>
                <a:spcPct val="110000"/>
              </a:lnSpc>
            </a:pPr>
            <a:r>
              <a:rPr lang="en-US" sz="2800" dirty="0">
                <a:solidFill>
                  <a:prstClr val="white"/>
                </a:solidFill>
                <a:latin typeface="Lato Light"/>
                <a:cs typeface="Lato Light"/>
              </a:rPr>
              <a:t>Creativity is the key to success in the great</a:t>
            </a:r>
          </a:p>
        </p:txBody>
      </p:sp>
      <p:sp>
        <p:nvSpPr>
          <p:cNvPr id="89" name="Rectangle 88"/>
          <p:cNvSpPr/>
          <p:nvPr/>
        </p:nvSpPr>
        <p:spPr>
          <a:xfrm>
            <a:off x="2139730" y="5717903"/>
            <a:ext cx="4932066" cy="1378481"/>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1828617"/>
            <a:endParaRPr lang="en-US" sz="3600">
              <a:solidFill>
                <a:prstClr val="white"/>
              </a:solidFill>
              <a:latin typeface="Lato Light"/>
            </a:endParaRPr>
          </a:p>
        </p:txBody>
      </p:sp>
      <p:sp>
        <p:nvSpPr>
          <p:cNvPr id="90" name="Line 525"/>
          <p:cNvSpPr>
            <a:spLocks noChangeShapeType="1"/>
          </p:cNvSpPr>
          <p:nvPr/>
        </p:nvSpPr>
        <p:spPr bwMode="auto">
          <a:xfrm>
            <a:off x="3306909" y="5923299"/>
            <a:ext cx="4771" cy="1068173"/>
          </a:xfrm>
          <a:prstGeom prst="line">
            <a:avLst/>
          </a:prstGeom>
          <a:noFill/>
          <a:ln w="1800" cap="flat">
            <a:solidFill>
              <a:srgbClr val="F1F0F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defTabSz="1828617"/>
            <a:endParaRPr lang="en-US" sz="11501">
              <a:solidFill>
                <a:srgbClr val="445469"/>
              </a:solidFill>
              <a:latin typeface="Lato Light"/>
            </a:endParaRPr>
          </a:p>
        </p:txBody>
      </p:sp>
      <p:sp>
        <p:nvSpPr>
          <p:cNvPr id="91" name="TextBox 90"/>
          <p:cNvSpPr txBox="1"/>
          <p:nvPr/>
        </p:nvSpPr>
        <p:spPr>
          <a:xfrm>
            <a:off x="2275612" y="5870006"/>
            <a:ext cx="831018" cy="1015744"/>
          </a:xfrm>
          <a:prstGeom prst="rect">
            <a:avLst/>
          </a:prstGeom>
          <a:noFill/>
        </p:spPr>
        <p:txBody>
          <a:bodyPr wrap="none" lIns="182864" tIns="91433" rIns="182864" bIns="91433" rtlCol="0">
            <a:spAutoFit/>
          </a:bodyPr>
          <a:lstStyle/>
          <a:p>
            <a:pPr algn="ctr" defTabSz="1828617"/>
            <a:r>
              <a:rPr lang="id-ID" sz="5401" b="1" dirty="0">
                <a:solidFill>
                  <a:prstClr val="white"/>
                </a:solidFill>
                <a:latin typeface="Lato Regular"/>
                <a:cs typeface="Lato Regular"/>
              </a:rPr>
              <a:t>A</a:t>
            </a:r>
          </a:p>
        </p:txBody>
      </p:sp>
      <p:sp>
        <p:nvSpPr>
          <p:cNvPr id="92" name="TextBox 91"/>
          <p:cNvSpPr txBox="1"/>
          <p:nvPr/>
        </p:nvSpPr>
        <p:spPr>
          <a:xfrm>
            <a:off x="3244833" y="5784751"/>
            <a:ext cx="4135324" cy="1162468"/>
          </a:xfrm>
          <a:prstGeom prst="rect">
            <a:avLst/>
          </a:prstGeom>
          <a:noFill/>
        </p:spPr>
        <p:txBody>
          <a:bodyPr wrap="square" lIns="219444" tIns="109723" rIns="219444" bIns="109723" rtlCol="0">
            <a:spAutoFit/>
          </a:bodyPr>
          <a:lstStyle/>
          <a:p>
            <a:pPr defTabSz="1828617">
              <a:lnSpc>
                <a:spcPct val="110000"/>
              </a:lnSpc>
            </a:pPr>
            <a:r>
              <a:rPr lang="en-US" sz="2800" dirty="0">
                <a:solidFill>
                  <a:prstClr val="white"/>
                </a:solidFill>
                <a:latin typeface="Lato Light"/>
                <a:cs typeface="Lato Light"/>
              </a:rPr>
              <a:t>Creativity is the key to success in the great</a:t>
            </a:r>
          </a:p>
        </p:txBody>
      </p:sp>
      <p:sp>
        <p:nvSpPr>
          <p:cNvPr id="2" name="Title 1">
            <a:extLst>
              <a:ext uri="{FF2B5EF4-FFF2-40B4-BE49-F238E27FC236}">
                <a16:creationId xmlns:a16="http://schemas.microsoft.com/office/drawing/2014/main" id="{D117E245-B3C6-4B79-8056-65BF21B30C84}"/>
              </a:ext>
            </a:extLst>
          </p:cNvPr>
          <p:cNvSpPr>
            <a:spLocks noGrp="1"/>
          </p:cNvSpPr>
          <p:nvPr>
            <p:ph type="title"/>
          </p:nvPr>
        </p:nvSpPr>
        <p:spPr/>
        <p:txBody>
          <a:bodyPr>
            <a:normAutofit/>
          </a:bodyPr>
          <a:lstStyle/>
          <a:p>
            <a:r>
              <a:rPr lang="en-US" sz="6600" dirty="0"/>
              <a:t>TITLE HERE </a:t>
            </a:r>
          </a:p>
        </p:txBody>
      </p:sp>
    </p:spTree>
    <p:extLst>
      <p:ext uri="{BB962C8B-B14F-4D97-AF65-F5344CB8AC3E}">
        <p14:creationId xmlns:p14="http://schemas.microsoft.com/office/powerpoint/2010/main" val="132026836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27"/>
          <p:cNvGrpSpPr/>
          <p:nvPr/>
        </p:nvGrpSpPr>
        <p:grpSpPr>
          <a:xfrm>
            <a:off x="6478537" y="3693222"/>
            <a:ext cx="1970202" cy="1963907"/>
            <a:chOff x="2552700" y="-1971675"/>
            <a:chExt cx="1935163" cy="1938338"/>
          </a:xfrm>
        </p:grpSpPr>
        <p:sp>
          <p:nvSpPr>
            <p:cNvPr id="29" name="Oval 62"/>
            <p:cNvSpPr>
              <a:spLocks noChangeArrowheads="1"/>
            </p:cNvSpPr>
            <p:nvPr/>
          </p:nvSpPr>
          <p:spPr bwMode="auto">
            <a:xfrm>
              <a:off x="2552700" y="-1971675"/>
              <a:ext cx="1935163" cy="1938338"/>
            </a:xfrm>
            <a:prstGeom prst="ellipse">
              <a:avLst/>
            </a:prstGeom>
            <a:solidFill>
              <a:schemeClr val="accent1"/>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grpSp>
          <p:nvGrpSpPr>
            <p:cNvPr id="30" name="Group 29"/>
            <p:cNvGrpSpPr/>
            <p:nvPr/>
          </p:nvGrpSpPr>
          <p:grpSpPr>
            <a:xfrm>
              <a:off x="2908300" y="-1620838"/>
              <a:ext cx="1228725" cy="1236663"/>
              <a:chOff x="2908300" y="-1620838"/>
              <a:chExt cx="1228725" cy="1236663"/>
            </a:xfrm>
          </p:grpSpPr>
          <p:sp>
            <p:nvSpPr>
              <p:cNvPr id="31" name="Freeform 79"/>
              <p:cNvSpPr>
                <a:spLocks noEditPoints="1"/>
              </p:cNvSpPr>
              <p:nvPr/>
            </p:nvSpPr>
            <p:spPr bwMode="auto">
              <a:xfrm>
                <a:off x="3055938"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2" y="38"/>
                      <a:pt x="5" y="31"/>
                      <a:pt x="5" y="21"/>
                    </a:cubicBezTo>
                    <a:cubicBezTo>
                      <a:pt x="5" y="12"/>
                      <a:pt x="12" y="5"/>
                      <a:pt x="22"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32" name="Freeform 80"/>
              <p:cNvSpPr>
                <a:spLocks noEditPoints="1"/>
              </p:cNvSpPr>
              <p:nvPr/>
            </p:nvSpPr>
            <p:spPr bwMode="auto">
              <a:xfrm>
                <a:off x="3749675"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3" y="38"/>
                      <a:pt x="5" y="31"/>
                      <a:pt x="5" y="21"/>
                    </a:cubicBezTo>
                    <a:cubicBezTo>
                      <a:pt x="5" y="12"/>
                      <a:pt x="13" y="5"/>
                      <a:pt x="22"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34" name="Freeform 81"/>
              <p:cNvSpPr>
                <a:spLocks noEditPoints="1"/>
              </p:cNvSpPr>
              <p:nvPr/>
            </p:nvSpPr>
            <p:spPr bwMode="auto">
              <a:xfrm>
                <a:off x="2908300" y="-1358900"/>
                <a:ext cx="1228725" cy="974725"/>
              </a:xfrm>
              <a:custGeom>
                <a:avLst/>
                <a:gdLst>
                  <a:gd name="T0" fmla="*/ 205 w 225"/>
                  <a:gd name="T1" fmla="*/ 13 h 178"/>
                  <a:gd name="T2" fmla="*/ 151 w 225"/>
                  <a:gd name="T3" fmla="*/ 13 h 178"/>
                  <a:gd name="T4" fmla="*/ 112 w 225"/>
                  <a:gd name="T5" fmla="*/ 60 h 178"/>
                  <a:gd name="T6" fmla="*/ 74 w 225"/>
                  <a:gd name="T7" fmla="*/ 13 h 178"/>
                  <a:gd name="T8" fmla="*/ 19 w 225"/>
                  <a:gd name="T9" fmla="*/ 13 h 178"/>
                  <a:gd name="T10" fmla="*/ 2 w 225"/>
                  <a:gd name="T11" fmla="*/ 54 h 178"/>
                  <a:gd name="T12" fmla="*/ 26 w 225"/>
                  <a:gd name="T13" fmla="*/ 94 h 178"/>
                  <a:gd name="T14" fmla="*/ 36 w 225"/>
                  <a:gd name="T15" fmla="*/ 178 h 178"/>
                  <a:gd name="T16" fmla="*/ 53 w 225"/>
                  <a:gd name="T17" fmla="*/ 169 h 178"/>
                  <a:gd name="T18" fmla="*/ 74 w 225"/>
                  <a:gd name="T19" fmla="*/ 169 h 178"/>
                  <a:gd name="T20" fmla="*/ 77 w 225"/>
                  <a:gd name="T21" fmla="*/ 60 h 178"/>
                  <a:gd name="T22" fmla="*/ 112 w 225"/>
                  <a:gd name="T23" fmla="*/ 78 h 178"/>
                  <a:gd name="T24" fmla="*/ 147 w 225"/>
                  <a:gd name="T25" fmla="*/ 61 h 178"/>
                  <a:gd name="T26" fmla="*/ 151 w 225"/>
                  <a:gd name="T27" fmla="*/ 169 h 178"/>
                  <a:gd name="T28" fmla="*/ 171 w 225"/>
                  <a:gd name="T29" fmla="*/ 169 h 178"/>
                  <a:gd name="T30" fmla="*/ 189 w 225"/>
                  <a:gd name="T31" fmla="*/ 178 h 178"/>
                  <a:gd name="T32" fmla="*/ 199 w 225"/>
                  <a:gd name="T33" fmla="*/ 169 h 178"/>
                  <a:gd name="T34" fmla="*/ 207 w 225"/>
                  <a:gd name="T35" fmla="*/ 90 h 178"/>
                  <a:gd name="T36" fmla="*/ 81 w 225"/>
                  <a:gd name="T37" fmla="*/ 57 h 178"/>
                  <a:gd name="T38" fmla="*/ 68 w 225"/>
                  <a:gd name="T39" fmla="*/ 24 h 178"/>
                  <a:gd name="T40" fmla="*/ 66 w 225"/>
                  <a:gd name="T41" fmla="*/ 44 h 178"/>
                  <a:gd name="T42" fmla="*/ 69 w 225"/>
                  <a:gd name="T43" fmla="*/ 147 h 178"/>
                  <a:gd name="T44" fmla="*/ 69 w 225"/>
                  <a:gd name="T45" fmla="*/ 169 h 178"/>
                  <a:gd name="T46" fmla="*/ 52 w 225"/>
                  <a:gd name="T47" fmla="*/ 92 h 178"/>
                  <a:gd name="T48" fmla="*/ 41 w 225"/>
                  <a:gd name="T49" fmla="*/ 168 h 178"/>
                  <a:gd name="T50" fmla="*/ 30 w 225"/>
                  <a:gd name="T51" fmla="*/ 169 h 178"/>
                  <a:gd name="T52" fmla="*/ 31 w 225"/>
                  <a:gd name="T53" fmla="*/ 92 h 178"/>
                  <a:gd name="T54" fmla="*/ 31 w 225"/>
                  <a:gd name="T55" fmla="*/ 76 h 178"/>
                  <a:gd name="T56" fmla="*/ 27 w 225"/>
                  <a:gd name="T57" fmla="*/ 35 h 178"/>
                  <a:gd name="T58" fmla="*/ 23 w 225"/>
                  <a:gd name="T59" fmla="*/ 68 h 178"/>
                  <a:gd name="T60" fmla="*/ 27 w 225"/>
                  <a:gd name="T61" fmla="*/ 80 h 178"/>
                  <a:gd name="T62" fmla="*/ 26 w 225"/>
                  <a:gd name="T63" fmla="*/ 89 h 178"/>
                  <a:gd name="T64" fmla="*/ 6 w 225"/>
                  <a:gd name="T65" fmla="*/ 42 h 178"/>
                  <a:gd name="T66" fmla="*/ 48 w 225"/>
                  <a:gd name="T67" fmla="*/ 4 h 178"/>
                  <a:gd name="T68" fmla="*/ 88 w 225"/>
                  <a:gd name="T69" fmla="*/ 47 h 178"/>
                  <a:gd name="T70" fmla="*/ 110 w 225"/>
                  <a:gd name="T71" fmla="*/ 64 h 178"/>
                  <a:gd name="T72" fmla="*/ 114 w 225"/>
                  <a:gd name="T73" fmla="*/ 72 h 178"/>
                  <a:gd name="T74" fmla="*/ 26 w 225"/>
                  <a:gd name="T75" fmla="*/ 43 h 178"/>
                  <a:gd name="T76" fmla="*/ 26 w 225"/>
                  <a:gd name="T77" fmla="*/ 43 h 178"/>
                  <a:gd name="T78" fmla="*/ 198 w 225"/>
                  <a:gd name="T79" fmla="*/ 89 h 178"/>
                  <a:gd name="T80" fmla="*/ 198 w 225"/>
                  <a:gd name="T81" fmla="*/ 80 h 178"/>
                  <a:gd name="T82" fmla="*/ 202 w 225"/>
                  <a:gd name="T83" fmla="*/ 68 h 178"/>
                  <a:gd name="T84" fmla="*/ 198 w 225"/>
                  <a:gd name="T85" fmla="*/ 35 h 178"/>
                  <a:gd name="T86" fmla="*/ 194 w 225"/>
                  <a:gd name="T87" fmla="*/ 76 h 178"/>
                  <a:gd name="T88" fmla="*/ 194 w 225"/>
                  <a:gd name="T89" fmla="*/ 92 h 178"/>
                  <a:gd name="T90" fmla="*/ 195 w 225"/>
                  <a:gd name="T91" fmla="*/ 169 h 178"/>
                  <a:gd name="T92" fmla="*/ 183 w 225"/>
                  <a:gd name="T93" fmla="*/ 168 h 178"/>
                  <a:gd name="T94" fmla="*/ 173 w 225"/>
                  <a:gd name="T95" fmla="*/ 92 h 178"/>
                  <a:gd name="T96" fmla="*/ 155 w 225"/>
                  <a:gd name="T97" fmla="*/ 169 h 178"/>
                  <a:gd name="T98" fmla="*/ 156 w 225"/>
                  <a:gd name="T99" fmla="*/ 147 h 178"/>
                  <a:gd name="T100" fmla="*/ 159 w 225"/>
                  <a:gd name="T101" fmla="*/ 44 h 178"/>
                  <a:gd name="T102" fmla="*/ 157 w 225"/>
                  <a:gd name="T103" fmla="*/ 24 h 178"/>
                  <a:gd name="T104" fmla="*/ 144 w 225"/>
                  <a:gd name="T105" fmla="*/ 57 h 178"/>
                  <a:gd name="T106" fmla="*/ 117 w 225"/>
                  <a:gd name="T107" fmla="*/ 63 h 178"/>
                  <a:gd name="T108" fmla="*/ 137 w 225"/>
                  <a:gd name="T109" fmla="*/ 47 h 178"/>
                  <a:gd name="T110" fmla="*/ 177 w 225"/>
                  <a:gd name="T111" fmla="*/ 4 h 178"/>
                  <a:gd name="T112" fmla="*/ 218 w 225"/>
                  <a:gd name="T113" fmla="*/ 42 h 178"/>
                  <a:gd name="T114" fmla="*/ 203 w 225"/>
                  <a:gd name="T115" fmla="*/ 5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5" h="178">
                    <a:moveTo>
                      <a:pt x="222" y="40"/>
                    </a:moveTo>
                    <a:cubicBezTo>
                      <a:pt x="222" y="40"/>
                      <a:pt x="222" y="40"/>
                      <a:pt x="222" y="40"/>
                    </a:cubicBezTo>
                    <a:cubicBezTo>
                      <a:pt x="205" y="13"/>
                      <a:pt x="205" y="13"/>
                      <a:pt x="205" y="13"/>
                    </a:cubicBezTo>
                    <a:cubicBezTo>
                      <a:pt x="199" y="4"/>
                      <a:pt x="195" y="0"/>
                      <a:pt x="177" y="0"/>
                    </a:cubicBezTo>
                    <a:cubicBezTo>
                      <a:pt x="177" y="0"/>
                      <a:pt x="177" y="0"/>
                      <a:pt x="177" y="0"/>
                    </a:cubicBezTo>
                    <a:cubicBezTo>
                      <a:pt x="158" y="0"/>
                      <a:pt x="154" y="8"/>
                      <a:pt x="151" y="13"/>
                    </a:cubicBezTo>
                    <a:cubicBezTo>
                      <a:pt x="151" y="13"/>
                      <a:pt x="151" y="13"/>
                      <a:pt x="151" y="13"/>
                    </a:cubicBezTo>
                    <a:cubicBezTo>
                      <a:pt x="147" y="20"/>
                      <a:pt x="135" y="41"/>
                      <a:pt x="133" y="44"/>
                    </a:cubicBezTo>
                    <a:cubicBezTo>
                      <a:pt x="131" y="46"/>
                      <a:pt x="119" y="55"/>
                      <a:pt x="112" y="60"/>
                    </a:cubicBezTo>
                    <a:cubicBezTo>
                      <a:pt x="107" y="56"/>
                      <a:pt x="98" y="49"/>
                      <a:pt x="92" y="44"/>
                    </a:cubicBezTo>
                    <a:cubicBezTo>
                      <a:pt x="90" y="41"/>
                      <a:pt x="77" y="20"/>
                      <a:pt x="74" y="13"/>
                    </a:cubicBezTo>
                    <a:cubicBezTo>
                      <a:pt x="74" y="13"/>
                      <a:pt x="74" y="13"/>
                      <a:pt x="74" y="13"/>
                    </a:cubicBezTo>
                    <a:cubicBezTo>
                      <a:pt x="71" y="8"/>
                      <a:pt x="66" y="0"/>
                      <a:pt x="48" y="0"/>
                    </a:cubicBezTo>
                    <a:cubicBezTo>
                      <a:pt x="48" y="0"/>
                      <a:pt x="48" y="0"/>
                      <a:pt x="48" y="0"/>
                    </a:cubicBezTo>
                    <a:cubicBezTo>
                      <a:pt x="29" y="0"/>
                      <a:pt x="26" y="4"/>
                      <a:pt x="19" y="13"/>
                    </a:cubicBezTo>
                    <a:cubicBezTo>
                      <a:pt x="2" y="40"/>
                      <a:pt x="2" y="40"/>
                      <a:pt x="2" y="40"/>
                    </a:cubicBezTo>
                    <a:cubicBezTo>
                      <a:pt x="2" y="40"/>
                      <a:pt x="2" y="40"/>
                      <a:pt x="2" y="40"/>
                    </a:cubicBezTo>
                    <a:cubicBezTo>
                      <a:pt x="0" y="44"/>
                      <a:pt x="0" y="49"/>
                      <a:pt x="2" y="54"/>
                    </a:cubicBezTo>
                    <a:cubicBezTo>
                      <a:pt x="17" y="90"/>
                      <a:pt x="17" y="90"/>
                      <a:pt x="17" y="90"/>
                    </a:cubicBezTo>
                    <a:cubicBezTo>
                      <a:pt x="19" y="92"/>
                      <a:pt x="21" y="94"/>
                      <a:pt x="25" y="94"/>
                    </a:cubicBezTo>
                    <a:cubicBezTo>
                      <a:pt x="25" y="94"/>
                      <a:pt x="25" y="94"/>
                      <a:pt x="26" y="94"/>
                    </a:cubicBezTo>
                    <a:cubicBezTo>
                      <a:pt x="25" y="153"/>
                      <a:pt x="25" y="167"/>
                      <a:pt x="25" y="169"/>
                    </a:cubicBezTo>
                    <a:cubicBezTo>
                      <a:pt x="25" y="169"/>
                      <a:pt x="25" y="169"/>
                      <a:pt x="25" y="169"/>
                    </a:cubicBezTo>
                    <a:cubicBezTo>
                      <a:pt x="26" y="174"/>
                      <a:pt x="30" y="178"/>
                      <a:pt x="36" y="178"/>
                    </a:cubicBezTo>
                    <a:cubicBezTo>
                      <a:pt x="41" y="177"/>
                      <a:pt x="46" y="173"/>
                      <a:pt x="46" y="169"/>
                    </a:cubicBezTo>
                    <a:cubicBezTo>
                      <a:pt x="50" y="122"/>
                      <a:pt x="50" y="122"/>
                      <a:pt x="50" y="122"/>
                    </a:cubicBezTo>
                    <a:cubicBezTo>
                      <a:pt x="53" y="169"/>
                      <a:pt x="53" y="169"/>
                      <a:pt x="53" y="169"/>
                    </a:cubicBezTo>
                    <a:cubicBezTo>
                      <a:pt x="54" y="173"/>
                      <a:pt x="58" y="177"/>
                      <a:pt x="63" y="178"/>
                    </a:cubicBezTo>
                    <a:cubicBezTo>
                      <a:pt x="64" y="178"/>
                      <a:pt x="64" y="178"/>
                      <a:pt x="64" y="178"/>
                    </a:cubicBezTo>
                    <a:cubicBezTo>
                      <a:pt x="69" y="178"/>
                      <a:pt x="73" y="174"/>
                      <a:pt x="74" y="169"/>
                    </a:cubicBezTo>
                    <a:cubicBezTo>
                      <a:pt x="74" y="169"/>
                      <a:pt x="74" y="169"/>
                      <a:pt x="74" y="169"/>
                    </a:cubicBezTo>
                    <a:cubicBezTo>
                      <a:pt x="74" y="166"/>
                      <a:pt x="72" y="100"/>
                      <a:pt x="71" y="51"/>
                    </a:cubicBezTo>
                    <a:cubicBezTo>
                      <a:pt x="77" y="60"/>
                      <a:pt x="77" y="60"/>
                      <a:pt x="77" y="60"/>
                    </a:cubicBezTo>
                    <a:cubicBezTo>
                      <a:pt x="77" y="60"/>
                      <a:pt x="78" y="61"/>
                      <a:pt x="78" y="61"/>
                    </a:cubicBezTo>
                    <a:cubicBezTo>
                      <a:pt x="107" y="77"/>
                      <a:pt x="107" y="77"/>
                      <a:pt x="107" y="77"/>
                    </a:cubicBezTo>
                    <a:cubicBezTo>
                      <a:pt x="108" y="78"/>
                      <a:pt x="110" y="78"/>
                      <a:pt x="112" y="78"/>
                    </a:cubicBezTo>
                    <a:cubicBezTo>
                      <a:pt x="113" y="78"/>
                      <a:pt x="113" y="78"/>
                      <a:pt x="114" y="78"/>
                    </a:cubicBezTo>
                    <a:cubicBezTo>
                      <a:pt x="115" y="78"/>
                      <a:pt x="117" y="78"/>
                      <a:pt x="118" y="77"/>
                    </a:cubicBezTo>
                    <a:cubicBezTo>
                      <a:pt x="147" y="61"/>
                      <a:pt x="147" y="61"/>
                      <a:pt x="147" y="61"/>
                    </a:cubicBezTo>
                    <a:cubicBezTo>
                      <a:pt x="147" y="61"/>
                      <a:pt x="147" y="60"/>
                      <a:pt x="147" y="60"/>
                    </a:cubicBezTo>
                    <a:cubicBezTo>
                      <a:pt x="154" y="51"/>
                      <a:pt x="154" y="51"/>
                      <a:pt x="154" y="51"/>
                    </a:cubicBezTo>
                    <a:cubicBezTo>
                      <a:pt x="152" y="100"/>
                      <a:pt x="151" y="166"/>
                      <a:pt x="151" y="169"/>
                    </a:cubicBezTo>
                    <a:cubicBezTo>
                      <a:pt x="151" y="169"/>
                      <a:pt x="151" y="169"/>
                      <a:pt x="151" y="169"/>
                    </a:cubicBezTo>
                    <a:cubicBezTo>
                      <a:pt x="151" y="174"/>
                      <a:pt x="156" y="178"/>
                      <a:pt x="161" y="178"/>
                    </a:cubicBezTo>
                    <a:cubicBezTo>
                      <a:pt x="167" y="177"/>
                      <a:pt x="171" y="173"/>
                      <a:pt x="171" y="169"/>
                    </a:cubicBezTo>
                    <a:cubicBezTo>
                      <a:pt x="175" y="122"/>
                      <a:pt x="175" y="122"/>
                      <a:pt x="175" y="122"/>
                    </a:cubicBezTo>
                    <a:cubicBezTo>
                      <a:pt x="179" y="169"/>
                      <a:pt x="179" y="169"/>
                      <a:pt x="179" y="169"/>
                    </a:cubicBezTo>
                    <a:cubicBezTo>
                      <a:pt x="179" y="173"/>
                      <a:pt x="183" y="177"/>
                      <a:pt x="189" y="178"/>
                    </a:cubicBezTo>
                    <a:cubicBezTo>
                      <a:pt x="189" y="178"/>
                      <a:pt x="189" y="178"/>
                      <a:pt x="189" y="178"/>
                    </a:cubicBezTo>
                    <a:cubicBezTo>
                      <a:pt x="194" y="178"/>
                      <a:pt x="199" y="174"/>
                      <a:pt x="199" y="169"/>
                    </a:cubicBezTo>
                    <a:cubicBezTo>
                      <a:pt x="199" y="169"/>
                      <a:pt x="199" y="169"/>
                      <a:pt x="199" y="169"/>
                    </a:cubicBezTo>
                    <a:cubicBezTo>
                      <a:pt x="199" y="167"/>
                      <a:pt x="199" y="153"/>
                      <a:pt x="199" y="94"/>
                    </a:cubicBezTo>
                    <a:cubicBezTo>
                      <a:pt x="199" y="94"/>
                      <a:pt x="200" y="94"/>
                      <a:pt x="200" y="94"/>
                    </a:cubicBezTo>
                    <a:cubicBezTo>
                      <a:pt x="203" y="94"/>
                      <a:pt x="206" y="92"/>
                      <a:pt x="207" y="90"/>
                    </a:cubicBezTo>
                    <a:cubicBezTo>
                      <a:pt x="223" y="54"/>
                      <a:pt x="223" y="54"/>
                      <a:pt x="223" y="54"/>
                    </a:cubicBezTo>
                    <a:cubicBezTo>
                      <a:pt x="225" y="49"/>
                      <a:pt x="225" y="44"/>
                      <a:pt x="222" y="40"/>
                    </a:cubicBezTo>
                    <a:close/>
                    <a:moveTo>
                      <a:pt x="81" y="57"/>
                    </a:moveTo>
                    <a:cubicBezTo>
                      <a:pt x="71" y="43"/>
                      <a:pt x="71" y="43"/>
                      <a:pt x="71" y="43"/>
                    </a:cubicBezTo>
                    <a:cubicBezTo>
                      <a:pt x="71" y="37"/>
                      <a:pt x="70" y="32"/>
                      <a:pt x="70" y="27"/>
                    </a:cubicBezTo>
                    <a:cubicBezTo>
                      <a:pt x="70" y="25"/>
                      <a:pt x="69" y="24"/>
                      <a:pt x="68" y="24"/>
                    </a:cubicBezTo>
                    <a:cubicBezTo>
                      <a:pt x="68" y="24"/>
                      <a:pt x="68" y="24"/>
                      <a:pt x="68" y="24"/>
                    </a:cubicBezTo>
                    <a:cubicBezTo>
                      <a:pt x="67" y="24"/>
                      <a:pt x="66" y="25"/>
                      <a:pt x="66" y="27"/>
                    </a:cubicBezTo>
                    <a:cubicBezTo>
                      <a:pt x="66" y="27"/>
                      <a:pt x="66" y="33"/>
                      <a:pt x="66" y="44"/>
                    </a:cubicBezTo>
                    <a:cubicBezTo>
                      <a:pt x="66" y="44"/>
                      <a:pt x="66" y="44"/>
                      <a:pt x="66" y="44"/>
                    </a:cubicBezTo>
                    <a:cubicBezTo>
                      <a:pt x="66" y="58"/>
                      <a:pt x="67" y="78"/>
                      <a:pt x="67" y="98"/>
                    </a:cubicBezTo>
                    <a:cubicBezTo>
                      <a:pt x="68" y="116"/>
                      <a:pt x="68" y="133"/>
                      <a:pt x="69" y="147"/>
                    </a:cubicBezTo>
                    <a:cubicBezTo>
                      <a:pt x="69" y="153"/>
                      <a:pt x="69" y="159"/>
                      <a:pt x="69" y="163"/>
                    </a:cubicBezTo>
                    <a:cubicBezTo>
                      <a:pt x="69" y="166"/>
                      <a:pt x="69" y="167"/>
                      <a:pt x="69" y="169"/>
                    </a:cubicBezTo>
                    <a:cubicBezTo>
                      <a:pt x="69" y="169"/>
                      <a:pt x="69" y="169"/>
                      <a:pt x="69" y="169"/>
                    </a:cubicBezTo>
                    <a:cubicBezTo>
                      <a:pt x="69" y="171"/>
                      <a:pt x="67" y="173"/>
                      <a:pt x="64" y="173"/>
                    </a:cubicBezTo>
                    <a:cubicBezTo>
                      <a:pt x="61" y="173"/>
                      <a:pt x="58" y="171"/>
                      <a:pt x="58" y="168"/>
                    </a:cubicBezTo>
                    <a:cubicBezTo>
                      <a:pt x="52" y="92"/>
                      <a:pt x="52" y="92"/>
                      <a:pt x="52" y="92"/>
                    </a:cubicBezTo>
                    <a:cubicBezTo>
                      <a:pt x="52" y="91"/>
                      <a:pt x="51" y="90"/>
                      <a:pt x="50" y="90"/>
                    </a:cubicBezTo>
                    <a:cubicBezTo>
                      <a:pt x="48" y="90"/>
                      <a:pt x="47" y="91"/>
                      <a:pt x="47" y="92"/>
                    </a:cubicBezTo>
                    <a:cubicBezTo>
                      <a:pt x="41" y="168"/>
                      <a:pt x="41" y="168"/>
                      <a:pt x="41" y="168"/>
                    </a:cubicBezTo>
                    <a:cubicBezTo>
                      <a:pt x="41" y="171"/>
                      <a:pt x="39" y="173"/>
                      <a:pt x="36" y="173"/>
                    </a:cubicBezTo>
                    <a:cubicBezTo>
                      <a:pt x="33" y="173"/>
                      <a:pt x="30" y="171"/>
                      <a:pt x="30" y="169"/>
                    </a:cubicBezTo>
                    <a:cubicBezTo>
                      <a:pt x="30" y="169"/>
                      <a:pt x="30" y="169"/>
                      <a:pt x="30" y="169"/>
                    </a:cubicBezTo>
                    <a:cubicBezTo>
                      <a:pt x="30" y="167"/>
                      <a:pt x="30" y="165"/>
                      <a:pt x="30" y="162"/>
                    </a:cubicBezTo>
                    <a:cubicBezTo>
                      <a:pt x="30" y="157"/>
                      <a:pt x="30" y="151"/>
                      <a:pt x="30" y="144"/>
                    </a:cubicBezTo>
                    <a:cubicBezTo>
                      <a:pt x="30" y="129"/>
                      <a:pt x="30" y="110"/>
                      <a:pt x="31" y="92"/>
                    </a:cubicBezTo>
                    <a:cubicBezTo>
                      <a:pt x="33" y="90"/>
                      <a:pt x="34" y="87"/>
                      <a:pt x="33" y="84"/>
                    </a:cubicBezTo>
                    <a:cubicBezTo>
                      <a:pt x="33" y="84"/>
                      <a:pt x="33" y="84"/>
                      <a:pt x="33" y="83"/>
                    </a:cubicBezTo>
                    <a:cubicBezTo>
                      <a:pt x="33" y="83"/>
                      <a:pt x="32" y="80"/>
                      <a:pt x="31" y="76"/>
                    </a:cubicBezTo>
                    <a:cubicBezTo>
                      <a:pt x="31" y="50"/>
                      <a:pt x="31" y="36"/>
                      <a:pt x="31" y="36"/>
                    </a:cubicBezTo>
                    <a:cubicBezTo>
                      <a:pt x="31" y="35"/>
                      <a:pt x="30" y="34"/>
                      <a:pt x="29" y="34"/>
                    </a:cubicBezTo>
                    <a:cubicBezTo>
                      <a:pt x="28" y="34"/>
                      <a:pt x="27" y="34"/>
                      <a:pt x="27" y="35"/>
                    </a:cubicBezTo>
                    <a:cubicBezTo>
                      <a:pt x="17" y="48"/>
                      <a:pt x="17" y="48"/>
                      <a:pt x="17" y="48"/>
                    </a:cubicBezTo>
                    <a:cubicBezTo>
                      <a:pt x="17" y="48"/>
                      <a:pt x="17" y="49"/>
                      <a:pt x="17" y="50"/>
                    </a:cubicBezTo>
                    <a:cubicBezTo>
                      <a:pt x="17" y="50"/>
                      <a:pt x="20" y="59"/>
                      <a:pt x="23" y="68"/>
                    </a:cubicBezTo>
                    <a:cubicBezTo>
                      <a:pt x="24" y="71"/>
                      <a:pt x="25" y="74"/>
                      <a:pt x="26" y="77"/>
                    </a:cubicBezTo>
                    <a:cubicBezTo>
                      <a:pt x="26" y="77"/>
                      <a:pt x="26" y="77"/>
                      <a:pt x="26" y="77"/>
                    </a:cubicBezTo>
                    <a:cubicBezTo>
                      <a:pt x="26" y="78"/>
                      <a:pt x="27" y="79"/>
                      <a:pt x="27" y="80"/>
                    </a:cubicBezTo>
                    <a:cubicBezTo>
                      <a:pt x="28" y="82"/>
                      <a:pt x="28" y="84"/>
                      <a:pt x="29" y="85"/>
                    </a:cubicBezTo>
                    <a:cubicBezTo>
                      <a:pt x="29" y="85"/>
                      <a:pt x="29" y="85"/>
                      <a:pt x="29" y="85"/>
                    </a:cubicBezTo>
                    <a:cubicBezTo>
                      <a:pt x="29" y="87"/>
                      <a:pt x="28" y="88"/>
                      <a:pt x="26" y="89"/>
                    </a:cubicBezTo>
                    <a:cubicBezTo>
                      <a:pt x="24" y="90"/>
                      <a:pt x="22" y="89"/>
                      <a:pt x="21" y="88"/>
                    </a:cubicBezTo>
                    <a:cubicBezTo>
                      <a:pt x="6" y="52"/>
                      <a:pt x="6" y="52"/>
                      <a:pt x="6" y="52"/>
                    </a:cubicBezTo>
                    <a:cubicBezTo>
                      <a:pt x="5" y="49"/>
                      <a:pt x="5" y="45"/>
                      <a:pt x="6" y="42"/>
                    </a:cubicBezTo>
                    <a:cubicBezTo>
                      <a:pt x="23" y="16"/>
                      <a:pt x="23" y="16"/>
                      <a:pt x="23" y="16"/>
                    </a:cubicBezTo>
                    <a:cubicBezTo>
                      <a:pt x="29" y="8"/>
                      <a:pt x="31" y="4"/>
                      <a:pt x="48" y="4"/>
                    </a:cubicBezTo>
                    <a:cubicBezTo>
                      <a:pt x="48" y="4"/>
                      <a:pt x="48" y="4"/>
                      <a:pt x="48" y="4"/>
                    </a:cubicBezTo>
                    <a:cubicBezTo>
                      <a:pt x="64" y="4"/>
                      <a:pt x="67" y="11"/>
                      <a:pt x="69" y="15"/>
                    </a:cubicBezTo>
                    <a:cubicBezTo>
                      <a:pt x="70" y="15"/>
                      <a:pt x="70" y="15"/>
                      <a:pt x="70" y="15"/>
                    </a:cubicBezTo>
                    <a:cubicBezTo>
                      <a:pt x="74" y="22"/>
                      <a:pt x="88" y="47"/>
                      <a:pt x="88" y="47"/>
                    </a:cubicBezTo>
                    <a:cubicBezTo>
                      <a:pt x="88" y="47"/>
                      <a:pt x="88" y="47"/>
                      <a:pt x="88" y="47"/>
                    </a:cubicBezTo>
                    <a:cubicBezTo>
                      <a:pt x="88" y="47"/>
                      <a:pt x="95" y="52"/>
                      <a:pt x="101" y="57"/>
                    </a:cubicBezTo>
                    <a:cubicBezTo>
                      <a:pt x="104" y="60"/>
                      <a:pt x="108" y="62"/>
                      <a:pt x="110" y="64"/>
                    </a:cubicBezTo>
                    <a:cubicBezTo>
                      <a:pt x="112" y="65"/>
                      <a:pt x="113" y="66"/>
                      <a:pt x="114" y="67"/>
                    </a:cubicBezTo>
                    <a:cubicBezTo>
                      <a:pt x="114" y="67"/>
                      <a:pt x="114" y="67"/>
                      <a:pt x="114" y="67"/>
                    </a:cubicBezTo>
                    <a:cubicBezTo>
                      <a:pt x="115" y="68"/>
                      <a:pt x="115" y="70"/>
                      <a:pt x="114" y="72"/>
                    </a:cubicBezTo>
                    <a:cubicBezTo>
                      <a:pt x="113" y="73"/>
                      <a:pt x="111" y="74"/>
                      <a:pt x="109" y="73"/>
                    </a:cubicBezTo>
                    <a:lnTo>
                      <a:pt x="81" y="57"/>
                    </a:lnTo>
                    <a:close/>
                    <a:moveTo>
                      <a:pt x="26" y="43"/>
                    </a:moveTo>
                    <a:cubicBezTo>
                      <a:pt x="26" y="48"/>
                      <a:pt x="26" y="54"/>
                      <a:pt x="26" y="63"/>
                    </a:cubicBezTo>
                    <a:cubicBezTo>
                      <a:pt x="25" y="58"/>
                      <a:pt x="23" y="54"/>
                      <a:pt x="22" y="50"/>
                    </a:cubicBezTo>
                    <a:lnTo>
                      <a:pt x="26" y="43"/>
                    </a:lnTo>
                    <a:close/>
                    <a:moveTo>
                      <a:pt x="219" y="52"/>
                    </a:moveTo>
                    <a:cubicBezTo>
                      <a:pt x="203" y="88"/>
                      <a:pt x="203" y="88"/>
                      <a:pt x="203" y="88"/>
                    </a:cubicBezTo>
                    <a:cubicBezTo>
                      <a:pt x="202" y="89"/>
                      <a:pt x="200" y="90"/>
                      <a:pt x="198" y="89"/>
                    </a:cubicBezTo>
                    <a:cubicBezTo>
                      <a:pt x="196" y="88"/>
                      <a:pt x="195" y="87"/>
                      <a:pt x="196" y="85"/>
                    </a:cubicBezTo>
                    <a:cubicBezTo>
                      <a:pt x="196" y="85"/>
                      <a:pt x="196" y="85"/>
                      <a:pt x="196" y="85"/>
                    </a:cubicBezTo>
                    <a:cubicBezTo>
                      <a:pt x="196" y="84"/>
                      <a:pt x="197" y="82"/>
                      <a:pt x="198" y="80"/>
                    </a:cubicBezTo>
                    <a:cubicBezTo>
                      <a:pt x="198" y="79"/>
                      <a:pt x="198" y="78"/>
                      <a:pt x="198" y="77"/>
                    </a:cubicBezTo>
                    <a:cubicBezTo>
                      <a:pt x="198" y="77"/>
                      <a:pt x="198" y="77"/>
                      <a:pt x="198" y="77"/>
                    </a:cubicBezTo>
                    <a:cubicBezTo>
                      <a:pt x="199" y="74"/>
                      <a:pt x="201" y="71"/>
                      <a:pt x="202" y="68"/>
                    </a:cubicBezTo>
                    <a:cubicBezTo>
                      <a:pt x="205" y="59"/>
                      <a:pt x="208" y="50"/>
                      <a:pt x="208" y="50"/>
                    </a:cubicBezTo>
                    <a:cubicBezTo>
                      <a:pt x="208" y="49"/>
                      <a:pt x="208" y="48"/>
                      <a:pt x="207" y="48"/>
                    </a:cubicBezTo>
                    <a:cubicBezTo>
                      <a:pt x="198" y="35"/>
                      <a:pt x="198" y="35"/>
                      <a:pt x="198" y="35"/>
                    </a:cubicBezTo>
                    <a:cubicBezTo>
                      <a:pt x="197" y="34"/>
                      <a:pt x="196" y="34"/>
                      <a:pt x="195" y="34"/>
                    </a:cubicBezTo>
                    <a:cubicBezTo>
                      <a:pt x="194" y="34"/>
                      <a:pt x="194" y="35"/>
                      <a:pt x="194" y="36"/>
                    </a:cubicBezTo>
                    <a:cubicBezTo>
                      <a:pt x="194" y="36"/>
                      <a:pt x="194" y="50"/>
                      <a:pt x="194" y="76"/>
                    </a:cubicBezTo>
                    <a:cubicBezTo>
                      <a:pt x="193" y="80"/>
                      <a:pt x="192" y="83"/>
                      <a:pt x="191" y="83"/>
                    </a:cubicBezTo>
                    <a:cubicBezTo>
                      <a:pt x="191" y="84"/>
                      <a:pt x="191" y="84"/>
                      <a:pt x="191" y="84"/>
                    </a:cubicBezTo>
                    <a:cubicBezTo>
                      <a:pt x="190" y="87"/>
                      <a:pt x="192" y="90"/>
                      <a:pt x="194" y="92"/>
                    </a:cubicBezTo>
                    <a:cubicBezTo>
                      <a:pt x="194" y="110"/>
                      <a:pt x="194" y="129"/>
                      <a:pt x="194" y="144"/>
                    </a:cubicBezTo>
                    <a:cubicBezTo>
                      <a:pt x="194" y="151"/>
                      <a:pt x="195" y="157"/>
                      <a:pt x="195" y="162"/>
                    </a:cubicBezTo>
                    <a:cubicBezTo>
                      <a:pt x="195" y="165"/>
                      <a:pt x="195" y="167"/>
                      <a:pt x="195" y="169"/>
                    </a:cubicBezTo>
                    <a:cubicBezTo>
                      <a:pt x="195" y="169"/>
                      <a:pt x="195" y="169"/>
                      <a:pt x="195" y="169"/>
                    </a:cubicBezTo>
                    <a:cubicBezTo>
                      <a:pt x="194" y="171"/>
                      <a:pt x="192" y="173"/>
                      <a:pt x="189" y="173"/>
                    </a:cubicBezTo>
                    <a:cubicBezTo>
                      <a:pt x="186" y="173"/>
                      <a:pt x="183" y="171"/>
                      <a:pt x="183" y="168"/>
                    </a:cubicBezTo>
                    <a:cubicBezTo>
                      <a:pt x="177" y="92"/>
                      <a:pt x="177" y="92"/>
                      <a:pt x="177" y="92"/>
                    </a:cubicBezTo>
                    <a:cubicBezTo>
                      <a:pt x="177" y="91"/>
                      <a:pt x="176" y="90"/>
                      <a:pt x="175" y="90"/>
                    </a:cubicBezTo>
                    <a:cubicBezTo>
                      <a:pt x="174" y="90"/>
                      <a:pt x="173" y="91"/>
                      <a:pt x="173" y="92"/>
                    </a:cubicBezTo>
                    <a:cubicBezTo>
                      <a:pt x="167" y="168"/>
                      <a:pt x="167" y="168"/>
                      <a:pt x="167" y="168"/>
                    </a:cubicBezTo>
                    <a:cubicBezTo>
                      <a:pt x="166" y="171"/>
                      <a:pt x="164" y="173"/>
                      <a:pt x="161" y="173"/>
                    </a:cubicBezTo>
                    <a:cubicBezTo>
                      <a:pt x="158" y="173"/>
                      <a:pt x="155" y="171"/>
                      <a:pt x="155" y="169"/>
                    </a:cubicBezTo>
                    <a:cubicBezTo>
                      <a:pt x="155" y="169"/>
                      <a:pt x="155" y="169"/>
                      <a:pt x="155" y="169"/>
                    </a:cubicBezTo>
                    <a:cubicBezTo>
                      <a:pt x="155" y="167"/>
                      <a:pt x="155" y="166"/>
                      <a:pt x="155" y="163"/>
                    </a:cubicBezTo>
                    <a:cubicBezTo>
                      <a:pt x="156" y="159"/>
                      <a:pt x="156" y="153"/>
                      <a:pt x="156" y="147"/>
                    </a:cubicBezTo>
                    <a:cubicBezTo>
                      <a:pt x="156" y="133"/>
                      <a:pt x="157" y="116"/>
                      <a:pt x="157" y="98"/>
                    </a:cubicBezTo>
                    <a:cubicBezTo>
                      <a:pt x="158" y="78"/>
                      <a:pt x="158" y="58"/>
                      <a:pt x="159" y="44"/>
                    </a:cubicBezTo>
                    <a:cubicBezTo>
                      <a:pt x="159" y="44"/>
                      <a:pt x="159" y="44"/>
                      <a:pt x="159" y="44"/>
                    </a:cubicBezTo>
                    <a:cubicBezTo>
                      <a:pt x="159" y="33"/>
                      <a:pt x="159" y="27"/>
                      <a:pt x="159" y="27"/>
                    </a:cubicBezTo>
                    <a:cubicBezTo>
                      <a:pt x="159" y="25"/>
                      <a:pt x="158" y="24"/>
                      <a:pt x="157" y="24"/>
                    </a:cubicBezTo>
                    <a:cubicBezTo>
                      <a:pt x="157" y="24"/>
                      <a:pt x="157" y="24"/>
                      <a:pt x="157" y="24"/>
                    </a:cubicBezTo>
                    <a:cubicBezTo>
                      <a:pt x="155" y="24"/>
                      <a:pt x="154" y="25"/>
                      <a:pt x="154" y="27"/>
                    </a:cubicBezTo>
                    <a:cubicBezTo>
                      <a:pt x="154" y="32"/>
                      <a:pt x="154" y="37"/>
                      <a:pt x="154" y="43"/>
                    </a:cubicBezTo>
                    <a:cubicBezTo>
                      <a:pt x="144" y="57"/>
                      <a:pt x="144" y="57"/>
                      <a:pt x="144" y="57"/>
                    </a:cubicBezTo>
                    <a:cubicBezTo>
                      <a:pt x="119" y="71"/>
                      <a:pt x="119" y="71"/>
                      <a:pt x="119" y="71"/>
                    </a:cubicBezTo>
                    <a:cubicBezTo>
                      <a:pt x="120" y="68"/>
                      <a:pt x="119" y="65"/>
                      <a:pt x="117" y="63"/>
                    </a:cubicBezTo>
                    <a:cubicBezTo>
                      <a:pt x="117" y="63"/>
                      <a:pt x="117" y="63"/>
                      <a:pt x="117" y="63"/>
                    </a:cubicBezTo>
                    <a:cubicBezTo>
                      <a:pt x="117" y="63"/>
                      <a:pt x="116" y="63"/>
                      <a:pt x="116" y="63"/>
                    </a:cubicBezTo>
                    <a:cubicBezTo>
                      <a:pt x="124" y="57"/>
                      <a:pt x="136" y="47"/>
                      <a:pt x="136" y="47"/>
                    </a:cubicBezTo>
                    <a:cubicBezTo>
                      <a:pt x="136" y="47"/>
                      <a:pt x="137" y="47"/>
                      <a:pt x="137" y="47"/>
                    </a:cubicBezTo>
                    <a:cubicBezTo>
                      <a:pt x="137" y="47"/>
                      <a:pt x="151" y="22"/>
                      <a:pt x="155" y="15"/>
                    </a:cubicBezTo>
                    <a:cubicBezTo>
                      <a:pt x="155" y="15"/>
                      <a:pt x="155" y="15"/>
                      <a:pt x="155" y="15"/>
                    </a:cubicBezTo>
                    <a:cubicBezTo>
                      <a:pt x="157" y="11"/>
                      <a:pt x="161" y="4"/>
                      <a:pt x="177" y="4"/>
                    </a:cubicBezTo>
                    <a:cubicBezTo>
                      <a:pt x="177" y="4"/>
                      <a:pt x="177" y="4"/>
                      <a:pt x="177" y="4"/>
                    </a:cubicBezTo>
                    <a:cubicBezTo>
                      <a:pt x="194" y="4"/>
                      <a:pt x="196" y="8"/>
                      <a:pt x="201" y="16"/>
                    </a:cubicBezTo>
                    <a:cubicBezTo>
                      <a:pt x="218" y="42"/>
                      <a:pt x="218" y="42"/>
                      <a:pt x="218" y="42"/>
                    </a:cubicBezTo>
                    <a:cubicBezTo>
                      <a:pt x="220" y="45"/>
                      <a:pt x="220" y="49"/>
                      <a:pt x="219" y="52"/>
                    </a:cubicBezTo>
                    <a:close/>
                    <a:moveTo>
                      <a:pt x="198" y="43"/>
                    </a:moveTo>
                    <a:cubicBezTo>
                      <a:pt x="203" y="50"/>
                      <a:pt x="203" y="50"/>
                      <a:pt x="203" y="50"/>
                    </a:cubicBezTo>
                    <a:cubicBezTo>
                      <a:pt x="202" y="54"/>
                      <a:pt x="200" y="58"/>
                      <a:pt x="198" y="63"/>
                    </a:cubicBezTo>
                    <a:cubicBezTo>
                      <a:pt x="198" y="54"/>
                      <a:pt x="198" y="48"/>
                      <a:pt x="198" y="4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grpSp>
      </p:grpSp>
      <p:grpSp>
        <p:nvGrpSpPr>
          <p:cNvPr id="36" name="Group 35"/>
          <p:cNvGrpSpPr/>
          <p:nvPr/>
        </p:nvGrpSpPr>
        <p:grpSpPr>
          <a:xfrm>
            <a:off x="16368781" y="3690076"/>
            <a:ext cx="1970202" cy="1970202"/>
            <a:chOff x="-776288" y="2445544"/>
            <a:chExt cx="600075" cy="601663"/>
          </a:xfrm>
        </p:grpSpPr>
        <p:sp>
          <p:nvSpPr>
            <p:cNvPr id="37" name="Oval 36"/>
            <p:cNvSpPr>
              <a:spLocks noChangeArrowheads="1"/>
            </p:cNvSpPr>
            <p:nvPr/>
          </p:nvSpPr>
          <p:spPr bwMode="auto">
            <a:xfrm>
              <a:off x="-776288" y="2445544"/>
              <a:ext cx="600075" cy="601663"/>
            </a:xfrm>
            <a:prstGeom prst="ellipse">
              <a:avLst/>
            </a:prstGeom>
            <a:solidFill>
              <a:schemeClr val="accent4"/>
            </a:solidFill>
            <a:ln>
              <a:noFill/>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grpSp>
          <p:nvGrpSpPr>
            <p:cNvPr id="38" name="Group 37"/>
            <p:cNvGrpSpPr/>
            <p:nvPr/>
          </p:nvGrpSpPr>
          <p:grpSpPr>
            <a:xfrm>
              <a:off x="-606426" y="2534444"/>
              <a:ext cx="260350" cy="423863"/>
              <a:chOff x="2832100" y="2760663"/>
              <a:chExt cx="260350" cy="423863"/>
            </a:xfrm>
          </p:grpSpPr>
          <p:sp>
            <p:nvSpPr>
              <p:cNvPr id="39" name="Freeform 38"/>
              <p:cNvSpPr>
                <a:spLocks noEditPoints="1"/>
              </p:cNvSpPr>
              <p:nvPr/>
            </p:nvSpPr>
            <p:spPr bwMode="auto">
              <a:xfrm>
                <a:off x="2898775" y="3095625"/>
                <a:ext cx="123825" cy="38100"/>
              </a:xfrm>
              <a:custGeom>
                <a:avLst/>
                <a:gdLst>
                  <a:gd name="T0" fmla="*/ 62 w 73"/>
                  <a:gd name="T1" fmla="*/ 22 h 22"/>
                  <a:gd name="T2" fmla="*/ 12 w 73"/>
                  <a:gd name="T3" fmla="*/ 22 h 22"/>
                  <a:gd name="T4" fmla="*/ 0 w 73"/>
                  <a:gd name="T5" fmla="*/ 11 h 22"/>
                  <a:gd name="T6" fmla="*/ 12 w 73"/>
                  <a:gd name="T7" fmla="*/ 0 h 22"/>
                  <a:gd name="T8" fmla="*/ 62 w 73"/>
                  <a:gd name="T9" fmla="*/ 0 h 22"/>
                  <a:gd name="T10" fmla="*/ 73 w 73"/>
                  <a:gd name="T11" fmla="*/ 11 h 22"/>
                  <a:gd name="T12" fmla="*/ 62 w 73"/>
                  <a:gd name="T13" fmla="*/ 22 h 22"/>
                  <a:gd name="T14" fmla="*/ 12 w 73"/>
                  <a:gd name="T15" fmla="*/ 5 h 22"/>
                  <a:gd name="T16" fmla="*/ 5 w 73"/>
                  <a:gd name="T17" fmla="*/ 11 h 22"/>
                  <a:gd name="T18" fmla="*/ 12 w 73"/>
                  <a:gd name="T19" fmla="*/ 18 h 22"/>
                  <a:gd name="T20" fmla="*/ 62 w 73"/>
                  <a:gd name="T21" fmla="*/ 18 h 22"/>
                  <a:gd name="T22" fmla="*/ 69 w 73"/>
                  <a:gd name="T23" fmla="*/ 11 h 22"/>
                  <a:gd name="T24" fmla="*/ 62 w 73"/>
                  <a:gd name="T25" fmla="*/ 5 h 22"/>
                  <a:gd name="T26" fmla="*/ 12 w 73"/>
                  <a:gd name="T27"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2">
                    <a:moveTo>
                      <a:pt x="62" y="22"/>
                    </a:moveTo>
                    <a:cubicBezTo>
                      <a:pt x="12" y="22"/>
                      <a:pt x="12" y="22"/>
                      <a:pt x="12" y="22"/>
                    </a:cubicBezTo>
                    <a:cubicBezTo>
                      <a:pt x="6" y="22"/>
                      <a:pt x="0" y="17"/>
                      <a:pt x="0" y="11"/>
                    </a:cubicBezTo>
                    <a:cubicBezTo>
                      <a:pt x="0" y="5"/>
                      <a:pt x="6" y="0"/>
                      <a:pt x="12" y="0"/>
                    </a:cubicBezTo>
                    <a:cubicBezTo>
                      <a:pt x="62" y="0"/>
                      <a:pt x="62" y="0"/>
                      <a:pt x="62" y="0"/>
                    </a:cubicBezTo>
                    <a:cubicBezTo>
                      <a:pt x="68" y="0"/>
                      <a:pt x="73" y="5"/>
                      <a:pt x="73" y="11"/>
                    </a:cubicBezTo>
                    <a:cubicBezTo>
                      <a:pt x="73" y="17"/>
                      <a:pt x="68" y="22"/>
                      <a:pt x="62" y="22"/>
                    </a:cubicBezTo>
                    <a:close/>
                    <a:moveTo>
                      <a:pt x="12" y="5"/>
                    </a:moveTo>
                    <a:cubicBezTo>
                      <a:pt x="8" y="5"/>
                      <a:pt x="5" y="7"/>
                      <a:pt x="5" y="11"/>
                    </a:cubicBezTo>
                    <a:cubicBezTo>
                      <a:pt x="5" y="15"/>
                      <a:pt x="8" y="18"/>
                      <a:pt x="12" y="18"/>
                    </a:cubicBezTo>
                    <a:cubicBezTo>
                      <a:pt x="62" y="18"/>
                      <a:pt x="62" y="18"/>
                      <a:pt x="62" y="18"/>
                    </a:cubicBezTo>
                    <a:cubicBezTo>
                      <a:pt x="66" y="18"/>
                      <a:pt x="69" y="15"/>
                      <a:pt x="69" y="11"/>
                    </a:cubicBezTo>
                    <a:cubicBezTo>
                      <a:pt x="69" y="7"/>
                      <a:pt x="66" y="5"/>
                      <a:pt x="62" y="5"/>
                    </a:cubicBezTo>
                    <a:lnTo>
                      <a:pt x="12"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40" name="Freeform 39"/>
              <p:cNvSpPr>
                <a:spLocks noEditPoints="1"/>
              </p:cNvSpPr>
              <p:nvPr/>
            </p:nvSpPr>
            <p:spPr bwMode="auto">
              <a:xfrm>
                <a:off x="2898775" y="3127375"/>
                <a:ext cx="123825" cy="36513"/>
              </a:xfrm>
              <a:custGeom>
                <a:avLst/>
                <a:gdLst>
                  <a:gd name="T0" fmla="*/ 62 w 73"/>
                  <a:gd name="T1" fmla="*/ 22 h 22"/>
                  <a:gd name="T2" fmla="*/ 12 w 73"/>
                  <a:gd name="T3" fmla="*/ 22 h 22"/>
                  <a:gd name="T4" fmla="*/ 0 w 73"/>
                  <a:gd name="T5" fmla="*/ 11 h 22"/>
                  <a:gd name="T6" fmla="*/ 12 w 73"/>
                  <a:gd name="T7" fmla="*/ 0 h 22"/>
                  <a:gd name="T8" fmla="*/ 62 w 73"/>
                  <a:gd name="T9" fmla="*/ 0 h 22"/>
                  <a:gd name="T10" fmla="*/ 73 w 73"/>
                  <a:gd name="T11" fmla="*/ 11 h 22"/>
                  <a:gd name="T12" fmla="*/ 62 w 73"/>
                  <a:gd name="T13" fmla="*/ 22 h 22"/>
                  <a:gd name="T14" fmla="*/ 12 w 73"/>
                  <a:gd name="T15" fmla="*/ 4 h 22"/>
                  <a:gd name="T16" fmla="*/ 5 w 73"/>
                  <a:gd name="T17" fmla="*/ 11 h 22"/>
                  <a:gd name="T18" fmla="*/ 12 w 73"/>
                  <a:gd name="T19" fmla="*/ 18 h 22"/>
                  <a:gd name="T20" fmla="*/ 62 w 73"/>
                  <a:gd name="T21" fmla="*/ 18 h 22"/>
                  <a:gd name="T22" fmla="*/ 69 w 73"/>
                  <a:gd name="T23" fmla="*/ 11 h 22"/>
                  <a:gd name="T24" fmla="*/ 62 w 73"/>
                  <a:gd name="T25" fmla="*/ 4 h 22"/>
                  <a:gd name="T26" fmla="*/ 12 w 73"/>
                  <a:gd name="T27"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2">
                    <a:moveTo>
                      <a:pt x="62" y="22"/>
                    </a:moveTo>
                    <a:cubicBezTo>
                      <a:pt x="12" y="22"/>
                      <a:pt x="12" y="22"/>
                      <a:pt x="12" y="22"/>
                    </a:cubicBezTo>
                    <a:cubicBezTo>
                      <a:pt x="6" y="22"/>
                      <a:pt x="0" y="17"/>
                      <a:pt x="0" y="11"/>
                    </a:cubicBezTo>
                    <a:cubicBezTo>
                      <a:pt x="0" y="5"/>
                      <a:pt x="6" y="0"/>
                      <a:pt x="12" y="0"/>
                    </a:cubicBezTo>
                    <a:cubicBezTo>
                      <a:pt x="62" y="0"/>
                      <a:pt x="62" y="0"/>
                      <a:pt x="62" y="0"/>
                    </a:cubicBezTo>
                    <a:cubicBezTo>
                      <a:pt x="68" y="0"/>
                      <a:pt x="73" y="5"/>
                      <a:pt x="73" y="11"/>
                    </a:cubicBezTo>
                    <a:cubicBezTo>
                      <a:pt x="73" y="17"/>
                      <a:pt x="68" y="22"/>
                      <a:pt x="62" y="22"/>
                    </a:cubicBezTo>
                    <a:close/>
                    <a:moveTo>
                      <a:pt x="12" y="4"/>
                    </a:moveTo>
                    <a:cubicBezTo>
                      <a:pt x="8" y="4"/>
                      <a:pt x="5" y="7"/>
                      <a:pt x="5" y="11"/>
                    </a:cubicBezTo>
                    <a:cubicBezTo>
                      <a:pt x="5" y="15"/>
                      <a:pt x="8" y="18"/>
                      <a:pt x="12" y="18"/>
                    </a:cubicBezTo>
                    <a:cubicBezTo>
                      <a:pt x="62" y="18"/>
                      <a:pt x="62" y="18"/>
                      <a:pt x="62" y="18"/>
                    </a:cubicBezTo>
                    <a:cubicBezTo>
                      <a:pt x="66" y="18"/>
                      <a:pt x="69" y="15"/>
                      <a:pt x="69" y="11"/>
                    </a:cubicBezTo>
                    <a:cubicBezTo>
                      <a:pt x="69" y="7"/>
                      <a:pt x="66" y="4"/>
                      <a:pt x="62" y="4"/>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42" name="Freeform 41"/>
              <p:cNvSpPr>
                <a:spLocks/>
              </p:cNvSpPr>
              <p:nvPr/>
            </p:nvSpPr>
            <p:spPr bwMode="auto">
              <a:xfrm>
                <a:off x="2921000" y="3157538"/>
                <a:ext cx="80963" cy="26988"/>
              </a:xfrm>
              <a:custGeom>
                <a:avLst/>
                <a:gdLst>
                  <a:gd name="T0" fmla="*/ 24 w 48"/>
                  <a:gd name="T1" fmla="*/ 16 h 16"/>
                  <a:gd name="T2" fmla="*/ 0 w 48"/>
                  <a:gd name="T3" fmla="*/ 2 h 16"/>
                  <a:gd name="T4" fmla="*/ 2 w 48"/>
                  <a:gd name="T5" fmla="*/ 0 h 16"/>
                  <a:gd name="T6" fmla="*/ 4 w 48"/>
                  <a:gd name="T7" fmla="*/ 2 h 16"/>
                  <a:gd name="T8" fmla="*/ 24 w 48"/>
                  <a:gd name="T9" fmla="*/ 11 h 16"/>
                  <a:gd name="T10" fmla="*/ 43 w 48"/>
                  <a:gd name="T11" fmla="*/ 2 h 16"/>
                  <a:gd name="T12" fmla="*/ 46 w 48"/>
                  <a:gd name="T13" fmla="*/ 0 h 16"/>
                  <a:gd name="T14" fmla="*/ 48 w 48"/>
                  <a:gd name="T15" fmla="*/ 2 h 16"/>
                  <a:gd name="T16" fmla="*/ 24 w 48"/>
                  <a:gd name="T1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16">
                    <a:moveTo>
                      <a:pt x="24" y="16"/>
                    </a:moveTo>
                    <a:cubicBezTo>
                      <a:pt x="10" y="16"/>
                      <a:pt x="0" y="10"/>
                      <a:pt x="0" y="2"/>
                    </a:cubicBezTo>
                    <a:cubicBezTo>
                      <a:pt x="0" y="1"/>
                      <a:pt x="1" y="0"/>
                      <a:pt x="2" y="0"/>
                    </a:cubicBezTo>
                    <a:cubicBezTo>
                      <a:pt x="3" y="0"/>
                      <a:pt x="4" y="1"/>
                      <a:pt x="4" y="2"/>
                    </a:cubicBezTo>
                    <a:cubicBezTo>
                      <a:pt x="4" y="6"/>
                      <a:pt x="12" y="11"/>
                      <a:pt x="24" y="11"/>
                    </a:cubicBezTo>
                    <a:cubicBezTo>
                      <a:pt x="35" y="11"/>
                      <a:pt x="43" y="6"/>
                      <a:pt x="43" y="2"/>
                    </a:cubicBezTo>
                    <a:cubicBezTo>
                      <a:pt x="43" y="1"/>
                      <a:pt x="44" y="0"/>
                      <a:pt x="46" y="0"/>
                    </a:cubicBezTo>
                    <a:cubicBezTo>
                      <a:pt x="47" y="0"/>
                      <a:pt x="48" y="1"/>
                      <a:pt x="48" y="2"/>
                    </a:cubicBezTo>
                    <a:cubicBezTo>
                      <a:pt x="48" y="10"/>
                      <a:pt x="37" y="16"/>
                      <a:pt x="24"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43" name="Freeform 42"/>
              <p:cNvSpPr>
                <a:spLocks noEditPoints="1"/>
              </p:cNvSpPr>
              <p:nvPr/>
            </p:nvSpPr>
            <p:spPr bwMode="auto">
              <a:xfrm>
                <a:off x="2832100" y="2760663"/>
                <a:ext cx="260350" cy="314325"/>
              </a:xfrm>
              <a:custGeom>
                <a:avLst/>
                <a:gdLst>
                  <a:gd name="T0" fmla="*/ 101 w 154"/>
                  <a:gd name="T1" fmla="*/ 185 h 185"/>
                  <a:gd name="T2" fmla="*/ 53 w 154"/>
                  <a:gd name="T3" fmla="*/ 185 h 185"/>
                  <a:gd name="T4" fmla="*/ 32 w 154"/>
                  <a:gd name="T5" fmla="*/ 164 h 185"/>
                  <a:gd name="T6" fmla="*/ 32 w 154"/>
                  <a:gd name="T7" fmla="*/ 149 h 185"/>
                  <a:gd name="T8" fmla="*/ 22 w 154"/>
                  <a:gd name="T9" fmla="*/ 130 h 185"/>
                  <a:gd name="T10" fmla="*/ 0 w 154"/>
                  <a:gd name="T11" fmla="*/ 77 h 185"/>
                  <a:gd name="T12" fmla="*/ 77 w 154"/>
                  <a:gd name="T13" fmla="*/ 0 h 185"/>
                  <a:gd name="T14" fmla="*/ 154 w 154"/>
                  <a:gd name="T15" fmla="*/ 77 h 185"/>
                  <a:gd name="T16" fmla="*/ 132 w 154"/>
                  <a:gd name="T17" fmla="*/ 130 h 185"/>
                  <a:gd name="T18" fmla="*/ 122 w 154"/>
                  <a:gd name="T19" fmla="*/ 149 h 185"/>
                  <a:gd name="T20" fmla="*/ 122 w 154"/>
                  <a:gd name="T21" fmla="*/ 164 h 185"/>
                  <a:gd name="T22" fmla="*/ 101 w 154"/>
                  <a:gd name="T23" fmla="*/ 185 h 185"/>
                  <a:gd name="T24" fmla="*/ 77 w 154"/>
                  <a:gd name="T25" fmla="*/ 5 h 185"/>
                  <a:gd name="T26" fmla="*/ 5 w 154"/>
                  <a:gd name="T27" fmla="*/ 77 h 185"/>
                  <a:gd name="T28" fmla="*/ 25 w 154"/>
                  <a:gd name="T29" fmla="*/ 127 h 185"/>
                  <a:gd name="T30" fmla="*/ 36 w 154"/>
                  <a:gd name="T31" fmla="*/ 149 h 185"/>
                  <a:gd name="T32" fmla="*/ 36 w 154"/>
                  <a:gd name="T33" fmla="*/ 164 h 185"/>
                  <a:gd name="T34" fmla="*/ 53 w 154"/>
                  <a:gd name="T35" fmla="*/ 180 h 185"/>
                  <a:gd name="T36" fmla="*/ 101 w 154"/>
                  <a:gd name="T37" fmla="*/ 180 h 185"/>
                  <a:gd name="T38" fmla="*/ 117 w 154"/>
                  <a:gd name="T39" fmla="*/ 164 h 185"/>
                  <a:gd name="T40" fmla="*/ 117 w 154"/>
                  <a:gd name="T41" fmla="*/ 149 h 185"/>
                  <a:gd name="T42" fmla="*/ 129 w 154"/>
                  <a:gd name="T43" fmla="*/ 127 h 185"/>
                  <a:gd name="T44" fmla="*/ 149 w 154"/>
                  <a:gd name="T45" fmla="*/ 77 h 185"/>
                  <a:gd name="T46" fmla="*/ 77 w 154"/>
                  <a:gd name="T47" fmla="*/ 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4" h="185">
                    <a:moveTo>
                      <a:pt x="101" y="185"/>
                    </a:moveTo>
                    <a:cubicBezTo>
                      <a:pt x="53" y="185"/>
                      <a:pt x="53" y="185"/>
                      <a:pt x="53" y="185"/>
                    </a:cubicBezTo>
                    <a:cubicBezTo>
                      <a:pt x="41" y="185"/>
                      <a:pt x="32" y="175"/>
                      <a:pt x="32" y="164"/>
                    </a:cubicBezTo>
                    <a:cubicBezTo>
                      <a:pt x="32" y="149"/>
                      <a:pt x="32" y="149"/>
                      <a:pt x="32" y="149"/>
                    </a:cubicBezTo>
                    <a:cubicBezTo>
                      <a:pt x="32" y="141"/>
                      <a:pt x="28" y="137"/>
                      <a:pt x="22" y="130"/>
                    </a:cubicBezTo>
                    <a:cubicBezTo>
                      <a:pt x="8" y="117"/>
                      <a:pt x="0" y="97"/>
                      <a:pt x="0" y="77"/>
                    </a:cubicBezTo>
                    <a:cubicBezTo>
                      <a:pt x="0" y="34"/>
                      <a:pt x="34" y="0"/>
                      <a:pt x="77" y="0"/>
                    </a:cubicBezTo>
                    <a:cubicBezTo>
                      <a:pt x="119" y="0"/>
                      <a:pt x="154" y="34"/>
                      <a:pt x="154" y="77"/>
                    </a:cubicBezTo>
                    <a:cubicBezTo>
                      <a:pt x="154" y="97"/>
                      <a:pt x="146" y="117"/>
                      <a:pt x="132" y="130"/>
                    </a:cubicBezTo>
                    <a:cubicBezTo>
                      <a:pt x="125" y="137"/>
                      <a:pt x="122" y="141"/>
                      <a:pt x="122" y="149"/>
                    </a:cubicBezTo>
                    <a:cubicBezTo>
                      <a:pt x="122" y="164"/>
                      <a:pt x="122" y="164"/>
                      <a:pt x="122" y="164"/>
                    </a:cubicBezTo>
                    <a:cubicBezTo>
                      <a:pt x="122" y="175"/>
                      <a:pt x="113" y="185"/>
                      <a:pt x="101" y="185"/>
                    </a:cubicBezTo>
                    <a:close/>
                    <a:moveTo>
                      <a:pt x="77" y="5"/>
                    </a:moveTo>
                    <a:cubicBezTo>
                      <a:pt x="37" y="5"/>
                      <a:pt x="5" y="37"/>
                      <a:pt x="5" y="77"/>
                    </a:cubicBezTo>
                    <a:cubicBezTo>
                      <a:pt x="5" y="96"/>
                      <a:pt x="12" y="114"/>
                      <a:pt x="25" y="127"/>
                    </a:cubicBezTo>
                    <a:cubicBezTo>
                      <a:pt x="32" y="134"/>
                      <a:pt x="36" y="140"/>
                      <a:pt x="36" y="149"/>
                    </a:cubicBezTo>
                    <a:cubicBezTo>
                      <a:pt x="36" y="164"/>
                      <a:pt x="36" y="164"/>
                      <a:pt x="36" y="164"/>
                    </a:cubicBezTo>
                    <a:cubicBezTo>
                      <a:pt x="36" y="173"/>
                      <a:pt x="44" y="180"/>
                      <a:pt x="53" y="180"/>
                    </a:cubicBezTo>
                    <a:cubicBezTo>
                      <a:pt x="101" y="180"/>
                      <a:pt x="101" y="180"/>
                      <a:pt x="101" y="180"/>
                    </a:cubicBezTo>
                    <a:cubicBezTo>
                      <a:pt x="110" y="180"/>
                      <a:pt x="117" y="173"/>
                      <a:pt x="117" y="164"/>
                    </a:cubicBezTo>
                    <a:cubicBezTo>
                      <a:pt x="117" y="149"/>
                      <a:pt x="117" y="149"/>
                      <a:pt x="117" y="149"/>
                    </a:cubicBezTo>
                    <a:cubicBezTo>
                      <a:pt x="117" y="140"/>
                      <a:pt x="122" y="134"/>
                      <a:pt x="129" y="127"/>
                    </a:cubicBezTo>
                    <a:cubicBezTo>
                      <a:pt x="142" y="114"/>
                      <a:pt x="149" y="96"/>
                      <a:pt x="149" y="77"/>
                    </a:cubicBezTo>
                    <a:cubicBezTo>
                      <a:pt x="149" y="37"/>
                      <a:pt x="117" y="5"/>
                      <a:pt x="77"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44" name="Freeform 43"/>
              <p:cNvSpPr>
                <a:spLocks noEditPoints="1"/>
              </p:cNvSpPr>
              <p:nvPr/>
            </p:nvSpPr>
            <p:spPr bwMode="auto">
              <a:xfrm>
                <a:off x="2898775" y="3065463"/>
                <a:ext cx="123825" cy="39688"/>
              </a:xfrm>
              <a:custGeom>
                <a:avLst/>
                <a:gdLst>
                  <a:gd name="T0" fmla="*/ 62 w 73"/>
                  <a:gd name="T1" fmla="*/ 23 h 23"/>
                  <a:gd name="T2" fmla="*/ 12 w 73"/>
                  <a:gd name="T3" fmla="*/ 23 h 23"/>
                  <a:gd name="T4" fmla="*/ 0 w 73"/>
                  <a:gd name="T5" fmla="*/ 11 h 23"/>
                  <a:gd name="T6" fmla="*/ 12 w 73"/>
                  <a:gd name="T7" fmla="*/ 0 h 23"/>
                  <a:gd name="T8" fmla="*/ 62 w 73"/>
                  <a:gd name="T9" fmla="*/ 0 h 23"/>
                  <a:gd name="T10" fmla="*/ 73 w 73"/>
                  <a:gd name="T11" fmla="*/ 11 h 23"/>
                  <a:gd name="T12" fmla="*/ 62 w 73"/>
                  <a:gd name="T13" fmla="*/ 23 h 23"/>
                  <a:gd name="T14" fmla="*/ 12 w 73"/>
                  <a:gd name="T15" fmla="*/ 5 h 23"/>
                  <a:gd name="T16" fmla="*/ 5 w 73"/>
                  <a:gd name="T17" fmla="*/ 11 h 23"/>
                  <a:gd name="T18" fmla="*/ 12 w 73"/>
                  <a:gd name="T19" fmla="*/ 18 h 23"/>
                  <a:gd name="T20" fmla="*/ 62 w 73"/>
                  <a:gd name="T21" fmla="*/ 18 h 23"/>
                  <a:gd name="T22" fmla="*/ 69 w 73"/>
                  <a:gd name="T23" fmla="*/ 11 h 23"/>
                  <a:gd name="T24" fmla="*/ 62 w 73"/>
                  <a:gd name="T25" fmla="*/ 5 h 23"/>
                  <a:gd name="T26" fmla="*/ 12 w 73"/>
                  <a:gd name="T27"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3">
                    <a:moveTo>
                      <a:pt x="62" y="23"/>
                    </a:moveTo>
                    <a:cubicBezTo>
                      <a:pt x="12" y="23"/>
                      <a:pt x="12" y="23"/>
                      <a:pt x="12" y="23"/>
                    </a:cubicBezTo>
                    <a:cubicBezTo>
                      <a:pt x="6" y="23"/>
                      <a:pt x="0" y="17"/>
                      <a:pt x="0" y="11"/>
                    </a:cubicBezTo>
                    <a:cubicBezTo>
                      <a:pt x="0" y="5"/>
                      <a:pt x="6" y="0"/>
                      <a:pt x="12" y="0"/>
                    </a:cubicBezTo>
                    <a:cubicBezTo>
                      <a:pt x="62" y="0"/>
                      <a:pt x="62" y="0"/>
                      <a:pt x="62" y="0"/>
                    </a:cubicBezTo>
                    <a:cubicBezTo>
                      <a:pt x="68" y="0"/>
                      <a:pt x="73" y="5"/>
                      <a:pt x="73" y="11"/>
                    </a:cubicBezTo>
                    <a:cubicBezTo>
                      <a:pt x="73" y="17"/>
                      <a:pt x="68" y="23"/>
                      <a:pt x="62" y="23"/>
                    </a:cubicBezTo>
                    <a:close/>
                    <a:moveTo>
                      <a:pt x="12" y="5"/>
                    </a:moveTo>
                    <a:cubicBezTo>
                      <a:pt x="8" y="5"/>
                      <a:pt x="5" y="8"/>
                      <a:pt x="5" y="11"/>
                    </a:cubicBezTo>
                    <a:cubicBezTo>
                      <a:pt x="5" y="15"/>
                      <a:pt x="8" y="18"/>
                      <a:pt x="12" y="18"/>
                    </a:cubicBezTo>
                    <a:cubicBezTo>
                      <a:pt x="62" y="18"/>
                      <a:pt x="62" y="18"/>
                      <a:pt x="62" y="18"/>
                    </a:cubicBezTo>
                    <a:cubicBezTo>
                      <a:pt x="66" y="18"/>
                      <a:pt x="69" y="15"/>
                      <a:pt x="69" y="11"/>
                    </a:cubicBezTo>
                    <a:cubicBezTo>
                      <a:pt x="69" y="8"/>
                      <a:pt x="66" y="5"/>
                      <a:pt x="62" y="5"/>
                    </a:cubicBezTo>
                    <a:lnTo>
                      <a:pt x="12"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grpSp>
      </p:grpSp>
      <p:sp>
        <p:nvSpPr>
          <p:cNvPr id="45" name="Rectangle 44"/>
          <p:cNvSpPr/>
          <p:nvPr/>
        </p:nvSpPr>
        <p:spPr>
          <a:xfrm flipH="1">
            <a:off x="1683776" y="3981125"/>
            <a:ext cx="4865969" cy="138810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487736" bIns="0" rtlCol="0" anchor="ctr">
            <a:spAutoFit/>
          </a:bodyPr>
          <a:lstStyle/>
          <a:p>
            <a:pPr algn="r" defTabSz="2438584">
              <a:lnSpc>
                <a:spcPct val="89000"/>
              </a:lnSpc>
            </a:pPr>
            <a:r>
              <a:rPr lang="en-US" sz="4266" dirty="0">
                <a:solidFill>
                  <a:srgbClr val="57565A"/>
                </a:solidFill>
              </a:rPr>
              <a:t>Input One</a:t>
            </a:r>
          </a:p>
          <a:p>
            <a:pPr algn="r" defTabSz="2438584">
              <a:lnSpc>
                <a:spcPct val="89000"/>
              </a:lnSpc>
            </a:pPr>
            <a:r>
              <a:rPr lang="en-US" sz="2934" dirty="0">
                <a:solidFill>
                  <a:srgbClr val="57565A"/>
                </a:solidFill>
              </a:rPr>
              <a:t>Lorem ipsum dolor </a:t>
            </a:r>
            <a:br>
              <a:rPr lang="en-US" sz="2934" dirty="0">
                <a:solidFill>
                  <a:srgbClr val="57565A"/>
                </a:solidFill>
              </a:rPr>
            </a:br>
            <a:r>
              <a:rPr lang="en-US" sz="2934" dirty="0">
                <a:solidFill>
                  <a:srgbClr val="57565A"/>
                </a:solidFill>
              </a:rPr>
              <a:t>sit amet, </a:t>
            </a:r>
            <a:r>
              <a:rPr lang="en-US" sz="2934" dirty="0" err="1">
                <a:solidFill>
                  <a:srgbClr val="57565A"/>
                </a:solidFill>
              </a:rPr>
              <a:t>consectetur</a:t>
            </a:r>
            <a:endParaRPr lang="en-US" sz="2934" dirty="0">
              <a:solidFill>
                <a:srgbClr val="57565A"/>
              </a:solidFill>
            </a:endParaRPr>
          </a:p>
        </p:txBody>
      </p:sp>
      <p:sp>
        <p:nvSpPr>
          <p:cNvPr id="49" name="Rectangle 48"/>
          <p:cNvSpPr/>
          <p:nvPr/>
        </p:nvSpPr>
        <p:spPr>
          <a:xfrm flipH="1">
            <a:off x="18338979" y="3981125"/>
            <a:ext cx="4782075" cy="138810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487736" tIns="0" rIns="0" bIns="0" rtlCol="0" anchor="ctr">
            <a:spAutoFit/>
          </a:bodyPr>
          <a:lstStyle/>
          <a:p>
            <a:pPr defTabSz="2438584">
              <a:lnSpc>
                <a:spcPct val="89000"/>
              </a:lnSpc>
            </a:pPr>
            <a:r>
              <a:rPr lang="en-US" sz="4266" dirty="0">
                <a:solidFill>
                  <a:srgbClr val="57565A"/>
                </a:solidFill>
              </a:rPr>
              <a:t>Input Two</a:t>
            </a:r>
          </a:p>
          <a:p>
            <a:pPr defTabSz="2438584">
              <a:lnSpc>
                <a:spcPct val="89000"/>
              </a:lnSpc>
            </a:pPr>
            <a:r>
              <a:rPr lang="en-US" sz="2934" dirty="0" err="1">
                <a:solidFill>
                  <a:srgbClr val="57565A"/>
                </a:solidFill>
              </a:rPr>
              <a:t>Proin</a:t>
            </a:r>
            <a:r>
              <a:rPr lang="en-US" sz="2934" dirty="0">
                <a:solidFill>
                  <a:srgbClr val="57565A"/>
                </a:solidFill>
              </a:rPr>
              <a:t> et </a:t>
            </a:r>
            <a:r>
              <a:rPr lang="en-US" sz="2934" dirty="0" err="1">
                <a:solidFill>
                  <a:srgbClr val="57565A"/>
                </a:solidFill>
              </a:rPr>
              <a:t>enim</a:t>
            </a:r>
            <a:r>
              <a:rPr lang="en-US" sz="2934" dirty="0">
                <a:solidFill>
                  <a:srgbClr val="57565A"/>
                </a:solidFill>
              </a:rPr>
              <a:t> dolor sit </a:t>
            </a:r>
            <a:r>
              <a:rPr lang="en-US" sz="2934" dirty="0" err="1">
                <a:solidFill>
                  <a:srgbClr val="57565A"/>
                </a:solidFill>
              </a:rPr>
              <a:t>scelerisque</a:t>
            </a:r>
            <a:r>
              <a:rPr lang="en-US" sz="2934" dirty="0">
                <a:solidFill>
                  <a:srgbClr val="57565A"/>
                </a:solidFill>
              </a:rPr>
              <a:t>, </a:t>
            </a:r>
            <a:r>
              <a:rPr lang="en-US" sz="2934" dirty="0" err="1">
                <a:solidFill>
                  <a:srgbClr val="57565A"/>
                </a:solidFill>
              </a:rPr>
              <a:t>imperdiet</a:t>
            </a:r>
            <a:endParaRPr lang="en-US" sz="2934" dirty="0">
              <a:solidFill>
                <a:srgbClr val="57565A"/>
              </a:solidFill>
            </a:endParaRPr>
          </a:p>
        </p:txBody>
      </p:sp>
      <p:grpSp>
        <p:nvGrpSpPr>
          <p:cNvPr id="50" name="Group 49"/>
          <p:cNvGrpSpPr/>
          <p:nvPr/>
        </p:nvGrpSpPr>
        <p:grpSpPr>
          <a:xfrm>
            <a:off x="8858830" y="1121049"/>
            <a:ext cx="7108257" cy="7108257"/>
            <a:chOff x="3170172" y="418973"/>
            <a:chExt cx="2668031" cy="2668031"/>
          </a:xfrm>
        </p:grpSpPr>
        <p:sp>
          <p:nvSpPr>
            <p:cNvPr id="51" name="Oval 50"/>
            <p:cNvSpPr/>
            <p:nvPr/>
          </p:nvSpPr>
          <p:spPr>
            <a:xfrm>
              <a:off x="3170172" y="418973"/>
              <a:ext cx="2668031" cy="2668031"/>
            </a:xfrm>
            <a:prstGeom prst="ellipse">
              <a:avLst/>
            </a:prstGeom>
            <a:solidFill>
              <a:schemeClr val="bg1">
                <a:lumMod val="50000"/>
                <a:alpha val="1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Open Sans Light"/>
              </a:endParaRPr>
            </a:p>
          </p:txBody>
        </p:sp>
        <p:grpSp>
          <p:nvGrpSpPr>
            <p:cNvPr id="52" name="Group 51"/>
            <p:cNvGrpSpPr/>
            <p:nvPr/>
          </p:nvGrpSpPr>
          <p:grpSpPr>
            <a:xfrm>
              <a:off x="3524030" y="525737"/>
              <a:ext cx="1927323" cy="2515390"/>
              <a:chOff x="3539901" y="932283"/>
              <a:chExt cx="2093975" cy="2732892"/>
            </a:xfrm>
          </p:grpSpPr>
          <p:sp>
            <p:nvSpPr>
              <p:cNvPr id="53" name="Arc 52"/>
              <p:cNvSpPr/>
              <p:nvPr/>
            </p:nvSpPr>
            <p:spPr>
              <a:xfrm rot="7200000">
                <a:off x="3578894" y="1251915"/>
                <a:ext cx="2041163" cy="2041163"/>
              </a:xfrm>
              <a:prstGeom prst="arc">
                <a:avLst>
                  <a:gd name="adj1" fmla="val 8709740"/>
                  <a:gd name="adj2" fmla="val 20385626"/>
                </a:avLst>
              </a:prstGeom>
              <a:ln w="307975">
                <a:gradFill flip="none" rotWithShape="1">
                  <a:gsLst>
                    <a:gs pos="50000">
                      <a:schemeClr val="accent4"/>
                    </a:gs>
                    <a:gs pos="100000">
                      <a:schemeClr val="accent4">
                        <a:lumMod val="50000"/>
                      </a:schemeClr>
                    </a:gs>
                  </a:gsLst>
                  <a:lin ang="4200000" scaled="0"/>
                  <a:tileRect/>
                </a:gradFill>
                <a:tailEnd type="none" w="med" len="sm"/>
              </a:ln>
            </p:spPr>
            <p:style>
              <a:lnRef idx="1">
                <a:schemeClr val="accent1"/>
              </a:lnRef>
              <a:fillRef idx="0">
                <a:schemeClr val="accent1"/>
              </a:fillRef>
              <a:effectRef idx="0">
                <a:schemeClr val="accent1"/>
              </a:effectRef>
              <a:fontRef idx="minor">
                <a:schemeClr val="tx1"/>
              </a:fontRef>
            </p:style>
            <p:txBody>
              <a:bodyPr rtlCol="0" anchor="ctr"/>
              <a:lstStyle/>
              <a:p>
                <a:pPr algn="ctr" defTabSz="2438584"/>
                <a:endParaRPr lang="en-US" sz="6401">
                  <a:solidFill>
                    <a:srgbClr val="57565A"/>
                  </a:solidFill>
                  <a:latin typeface="Open Sans Light"/>
                </a:endParaRPr>
              </a:p>
            </p:txBody>
          </p:sp>
          <p:sp>
            <p:nvSpPr>
              <p:cNvPr id="54" name="Arc 53"/>
              <p:cNvSpPr/>
              <p:nvPr/>
            </p:nvSpPr>
            <p:spPr>
              <a:xfrm>
                <a:off x="3578894" y="1251915"/>
                <a:ext cx="2041163" cy="2041163"/>
              </a:xfrm>
              <a:prstGeom prst="arc">
                <a:avLst>
                  <a:gd name="adj1" fmla="val 5589548"/>
                  <a:gd name="adj2" fmla="val 15840859"/>
                </a:avLst>
              </a:prstGeom>
              <a:ln w="307975">
                <a:gradFill flip="none" rotWithShape="1">
                  <a:gsLst>
                    <a:gs pos="65000">
                      <a:schemeClr val="accent1"/>
                    </a:gs>
                    <a:gs pos="100000">
                      <a:schemeClr val="accent1">
                        <a:lumMod val="75000"/>
                      </a:schemeClr>
                    </a:gs>
                  </a:gsLst>
                  <a:lin ang="1200000" scaled="0"/>
                  <a:tileRect/>
                </a:gradFill>
                <a:tailEnd type="none" w="med" len="sm"/>
              </a:ln>
            </p:spPr>
            <p:style>
              <a:lnRef idx="1">
                <a:schemeClr val="accent1"/>
              </a:lnRef>
              <a:fillRef idx="0">
                <a:schemeClr val="accent1"/>
              </a:fillRef>
              <a:effectRef idx="0">
                <a:schemeClr val="accent1"/>
              </a:effectRef>
              <a:fontRef idx="minor">
                <a:schemeClr val="tx1"/>
              </a:fontRef>
            </p:style>
            <p:txBody>
              <a:bodyPr rtlCol="0" anchor="ctr"/>
              <a:lstStyle/>
              <a:p>
                <a:pPr algn="ctr" defTabSz="2438584"/>
                <a:endParaRPr lang="en-US" sz="6401">
                  <a:solidFill>
                    <a:srgbClr val="57565A"/>
                  </a:solidFill>
                  <a:latin typeface="Open Sans Light"/>
                </a:endParaRPr>
              </a:p>
            </p:txBody>
          </p:sp>
          <p:sp>
            <p:nvSpPr>
              <p:cNvPr id="62" name="Isosceles Triangle 61"/>
              <p:cNvSpPr/>
              <p:nvPr/>
            </p:nvSpPr>
            <p:spPr>
              <a:xfrm rot="5400000">
                <a:off x="4227698" y="1061378"/>
                <a:ext cx="754226" cy="496035"/>
              </a:xfrm>
              <a:prstGeom prst="triangl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Open Sans Light"/>
                </a:endParaRPr>
              </a:p>
            </p:txBody>
          </p:sp>
          <p:sp>
            <p:nvSpPr>
              <p:cNvPr id="63" name="Isosceles Triangle 62"/>
              <p:cNvSpPr/>
              <p:nvPr/>
            </p:nvSpPr>
            <p:spPr>
              <a:xfrm rot="16200000">
                <a:off x="4086009" y="3040044"/>
                <a:ext cx="754226" cy="496035"/>
              </a:xfrm>
              <a:prstGeom prst="triangl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Open Sans Light"/>
                </a:endParaRPr>
              </a:p>
            </p:txBody>
          </p:sp>
          <p:sp>
            <p:nvSpPr>
              <p:cNvPr id="65" name="TextBox 64"/>
              <p:cNvSpPr txBox="1"/>
              <p:nvPr/>
            </p:nvSpPr>
            <p:spPr>
              <a:xfrm rot="5400000">
                <a:off x="3539900" y="1207953"/>
                <a:ext cx="2093977" cy="2093975"/>
              </a:xfrm>
              <a:prstGeom prst="rect">
                <a:avLst/>
              </a:prstGeom>
              <a:noFill/>
            </p:spPr>
            <p:txBody>
              <a:bodyPr wrap="none" rtlCol="0">
                <a:prstTxWarp prst="textArchDown">
                  <a:avLst/>
                </a:prstTxWarp>
                <a:spAutoFit/>
              </a:bodyPr>
              <a:lstStyle/>
              <a:p>
                <a:pPr algn="ctr" defTabSz="2438584"/>
                <a:r>
                  <a:rPr lang="en-US" sz="2934" dirty="0">
                    <a:solidFill>
                      <a:prstClr val="white"/>
                    </a:solidFill>
                    <a:latin typeface="Open Sans Light"/>
                  </a:rPr>
                  <a:t>Lorem ipsum dolor sit </a:t>
                </a:r>
              </a:p>
            </p:txBody>
          </p:sp>
          <p:sp>
            <p:nvSpPr>
              <p:cNvPr id="66" name="TextBox 65"/>
              <p:cNvSpPr txBox="1"/>
              <p:nvPr/>
            </p:nvSpPr>
            <p:spPr>
              <a:xfrm rot="5400000">
                <a:off x="3607860" y="1263040"/>
                <a:ext cx="1992857" cy="1992855"/>
              </a:xfrm>
              <a:prstGeom prst="rect">
                <a:avLst/>
              </a:prstGeom>
              <a:noFill/>
            </p:spPr>
            <p:txBody>
              <a:bodyPr wrap="none" rtlCol="0">
                <a:prstTxWarp prst="textArchUp">
                  <a:avLst/>
                </a:prstTxWarp>
                <a:spAutoFit/>
              </a:bodyPr>
              <a:lstStyle/>
              <a:p>
                <a:pPr algn="ctr" defTabSz="2438584"/>
                <a:r>
                  <a:rPr lang="en-US" sz="2934" dirty="0">
                    <a:solidFill>
                      <a:prstClr val="white"/>
                    </a:solidFill>
                    <a:latin typeface="Open Sans Light"/>
                  </a:rPr>
                  <a:t>Lorem ipsum dolor sit </a:t>
                </a:r>
              </a:p>
            </p:txBody>
          </p:sp>
        </p:grpSp>
      </p:grpSp>
      <p:sp>
        <p:nvSpPr>
          <p:cNvPr id="67" name="TextBox 66"/>
          <p:cNvSpPr txBox="1"/>
          <p:nvPr/>
        </p:nvSpPr>
        <p:spPr>
          <a:xfrm>
            <a:off x="1683780" y="9892277"/>
            <a:ext cx="6638586" cy="800247"/>
          </a:xfrm>
          <a:prstGeom prst="rect">
            <a:avLst/>
          </a:prstGeom>
          <a:solidFill>
            <a:schemeClr val="accent1"/>
          </a:solidFill>
        </p:spPr>
        <p:txBody>
          <a:bodyPr wrap="square" lIns="243868" tIns="121934" rIns="243868" bIns="121934" rtlCol="0" anchor="b" anchorCtr="0">
            <a:spAutoFit/>
          </a:bodyPr>
          <a:lstStyle/>
          <a:p>
            <a:pPr defTabSz="2438584"/>
            <a:r>
              <a:rPr lang="en-US" sz="3600" dirty="0">
                <a:solidFill>
                  <a:prstClr val="white"/>
                </a:solidFill>
              </a:rPr>
              <a:t>First idea</a:t>
            </a:r>
          </a:p>
        </p:txBody>
      </p:sp>
      <p:sp>
        <p:nvSpPr>
          <p:cNvPr id="68" name="TextBox 67"/>
          <p:cNvSpPr txBox="1"/>
          <p:nvPr/>
        </p:nvSpPr>
        <p:spPr>
          <a:xfrm>
            <a:off x="1687376" y="10692522"/>
            <a:ext cx="6638586" cy="615581"/>
          </a:xfrm>
          <a:prstGeom prst="rect">
            <a:avLst/>
          </a:prstGeom>
          <a:solidFill>
            <a:schemeClr val="accent1">
              <a:alpha val="20000"/>
            </a:schemeClr>
          </a:solidFill>
        </p:spPr>
        <p:txBody>
          <a:bodyPr wrap="square" lIns="243868" tIns="121934" rIns="243868" bIns="121934" rtlCol="0">
            <a:spAutoFit/>
          </a:bodyPr>
          <a:lstStyle/>
          <a:p>
            <a:pPr defTabSz="2438584"/>
            <a:r>
              <a:rPr lang="en-US" sz="2400" dirty="0">
                <a:solidFill>
                  <a:srgbClr val="57565A"/>
                </a:solidFill>
              </a:rPr>
              <a:t>Lorem ipsum dolor sit amet, </a:t>
            </a:r>
            <a:r>
              <a:rPr lang="en-US" sz="2400" dirty="0" err="1">
                <a:solidFill>
                  <a:srgbClr val="57565A"/>
                </a:solidFill>
              </a:rPr>
              <a:t>consectetur</a:t>
            </a:r>
            <a:endParaRPr lang="en-US" sz="2400" dirty="0">
              <a:solidFill>
                <a:srgbClr val="57565A"/>
              </a:solidFill>
            </a:endParaRPr>
          </a:p>
        </p:txBody>
      </p:sp>
      <p:sp>
        <p:nvSpPr>
          <p:cNvPr id="69" name="TextBox 68"/>
          <p:cNvSpPr txBox="1"/>
          <p:nvPr/>
        </p:nvSpPr>
        <p:spPr>
          <a:xfrm>
            <a:off x="9081328" y="9892273"/>
            <a:ext cx="6638586" cy="800247"/>
          </a:xfrm>
          <a:prstGeom prst="rect">
            <a:avLst/>
          </a:prstGeom>
          <a:solidFill>
            <a:schemeClr val="accent4"/>
          </a:solidFill>
        </p:spPr>
        <p:txBody>
          <a:bodyPr wrap="square" lIns="243868" tIns="121934" rIns="243868" bIns="121934" rtlCol="0" anchor="b" anchorCtr="0">
            <a:spAutoFit/>
          </a:bodyPr>
          <a:lstStyle/>
          <a:p>
            <a:pPr defTabSz="2438584"/>
            <a:r>
              <a:rPr lang="en-US" sz="3600" dirty="0">
                <a:solidFill>
                  <a:prstClr val="white"/>
                </a:solidFill>
              </a:rPr>
              <a:t>Second idea</a:t>
            </a:r>
          </a:p>
        </p:txBody>
      </p:sp>
      <p:sp>
        <p:nvSpPr>
          <p:cNvPr id="70" name="TextBox 69"/>
          <p:cNvSpPr txBox="1"/>
          <p:nvPr/>
        </p:nvSpPr>
        <p:spPr>
          <a:xfrm>
            <a:off x="9081328" y="10692520"/>
            <a:ext cx="6638586" cy="615581"/>
          </a:xfrm>
          <a:prstGeom prst="rect">
            <a:avLst/>
          </a:prstGeom>
          <a:solidFill>
            <a:schemeClr val="accent4">
              <a:alpha val="20000"/>
            </a:schemeClr>
          </a:solidFill>
        </p:spPr>
        <p:txBody>
          <a:bodyPr wrap="square" lIns="243868" tIns="121934" rIns="243868" bIns="121934" rtlCol="0">
            <a:spAutoFit/>
          </a:bodyPr>
          <a:lstStyle/>
          <a:p>
            <a:pPr defTabSz="2438584"/>
            <a:r>
              <a:rPr lang="en-US" sz="2400" dirty="0">
                <a:solidFill>
                  <a:srgbClr val="57565A"/>
                </a:solidFill>
              </a:rPr>
              <a:t>Lorem ipsum dolor sit amet, </a:t>
            </a:r>
            <a:r>
              <a:rPr lang="en-US" sz="2400" dirty="0" err="1">
                <a:solidFill>
                  <a:srgbClr val="57565A"/>
                </a:solidFill>
              </a:rPr>
              <a:t>consectetur</a:t>
            </a:r>
            <a:endParaRPr lang="en-US" sz="2400" dirty="0">
              <a:solidFill>
                <a:srgbClr val="57565A"/>
              </a:solidFill>
            </a:endParaRPr>
          </a:p>
        </p:txBody>
      </p:sp>
      <p:sp>
        <p:nvSpPr>
          <p:cNvPr id="71" name="TextBox 70"/>
          <p:cNvSpPr txBox="1"/>
          <p:nvPr/>
        </p:nvSpPr>
        <p:spPr>
          <a:xfrm>
            <a:off x="16478872" y="9892277"/>
            <a:ext cx="6638586" cy="800247"/>
          </a:xfrm>
          <a:prstGeom prst="rect">
            <a:avLst/>
          </a:prstGeom>
          <a:solidFill>
            <a:schemeClr val="bg2"/>
          </a:solidFill>
        </p:spPr>
        <p:txBody>
          <a:bodyPr wrap="square" lIns="243868" tIns="121934" rIns="243868" bIns="121934" rtlCol="0" anchor="b" anchorCtr="0">
            <a:spAutoFit/>
          </a:bodyPr>
          <a:lstStyle/>
          <a:p>
            <a:pPr defTabSz="2438584"/>
            <a:r>
              <a:rPr lang="en-US" sz="3600" dirty="0">
                <a:solidFill>
                  <a:prstClr val="white"/>
                </a:solidFill>
              </a:rPr>
              <a:t>Third idea</a:t>
            </a:r>
          </a:p>
        </p:txBody>
      </p:sp>
      <p:sp>
        <p:nvSpPr>
          <p:cNvPr id="72" name="TextBox 71"/>
          <p:cNvSpPr txBox="1"/>
          <p:nvPr/>
        </p:nvSpPr>
        <p:spPr>
          <a:xfrm>
            <a:off x="16482468" y="10692522"/>
            <a:ext cx="6638586" cy="615581"/>
          </a:xfrm>
          <a:prstGeom prst="rect">
            <a:avLst/>
          </a:prstGeom>
          <a:solidFill>
            <a:schemeClr val="bg2">
              <a:alpha val="20000"/>
            </a:schemeClr>
          </a:solidFill>
        </p:spPr>
        <p:txBody>
          <a:bodyPr wrap="square" lIns="243868" tIns="121934" rIns="243868" bIns="121934" rtlCol="0">
            <a:spAutoFit/>
          </a:bodyPr>
          <a:lstStyle/>
          <a:p>
            <a:pPr defTabSz="2438584"/>
            <a:r>
              <a:rPr lang="en-US" sz="2400" dirty="0">
                <a:solidFill>
                  <a:srgbClr val="57565A"/>
                </a:solidFill>
              </a:rPr>
              <a:t>Lorem ipsum dolor sit amet, </a:t>
            </a:r>
            <a:r>
              <a:rPr lang="en-US" sz="2400" dirty="0" err="1">
                <a:solidFill>
                  <a:srgbClr val="57565A"/>
                </a:solidFill>
              </a:rPr>
              <a:t>consectetur</a:t>
            </a:r>
            <a:endParaRPr lang="en-US" sz="2400" dirty="0">
              <a:solidFill>
                <a:srgbClr val="57565A"/>
              </a:solidFill>
            </a:endParaRPr>
          </a:p>
        </p:txBody>
      </p:sp>
      <p:cxnSp>
        <p:nvCxnSpPr>
          <p:cNvPr id="73" name="Elbow Connector 72"/>
          <p:cNvCxnSpPr>
            <a:stCxn id="67" idx="0"/>
            <a:endCxn id="71" idx="0"/>
          </p:cNvCxnSpPr>
          <p:nvPr/>
        </p:nvCxnSpPr>
        <p:spPr>
          <a:xfrm rot="5400000" flipH="1" flipV="1">
            <a:off x="12400619" y="2494731"/>
            <a:ext cx="12700" cy="14795092"/>
          </a:xfrm>
          <a:prstGeom prst="bentConnector3">
            <a:avLst>
              <a:gd name="adj1" fmla="val 1800000"/>
            </a:avLst>
          </a:prstGeom>
          <a:noFill/>
          <a:ln w="12700">
            <a:solidFill>
              <a:schemeClr val="bg1">
                <a:lumMod val="50000"/>
                <a:alpha val="45000"/>
              </a:schemeClr>
            </a:solidFill>
          </a:ln>
          <a:effectLst/>
        </p:spPr>
        <p:style>
          <a:lnRef idx="1">
            <a:schemeClr val="accent1"/>
          </a:lnRef>
          <a:fillRef idx="3">
            <a:schemeClr val="accent1"/>
          </a:fillRef>
          <a:effectRef idx="2">
            <a:schemeClr val="accent1"/>
          </a:effectRef>
          <a:fontRef idx="minor">
            <a:schemeClr val="lt1"/>
          </a:fontRef>
        </p:style>
      </p:cxnSp>
      <p:cxnSp>
        <p:nvCxnSpPr>
          <p:cNvPr id="74" name="Straight Connector 73"/>
          <p:cNvCxnSpPr>
            <a:stCxn id="51" idx="4"/>
            <a:endCxn id="69" idx="0"/>
          </p:cNvCxnSpPr>
          <p:nvPr/>
        </p:nvCxnSpPr>
        <p:spPr>
          <a:xfrm flipH="1">
            <a:off x="12400621" y="8229306"/>
            <a:ext cx="12338" cy="1662967"/>
          </a:xfrm>
          <a:prstGeom prst="line">
            <a:avLst/>
          </a:prstGeom>
          <a:noFill/>
          <a:ln w="12700">
            <a:solidFill>
              <a:schemeClr val="bg1">
                <a:lumMod val="50000"/>
                <a:alpha val="45000"/>
              </a:schemeClr>
            </a:solidFill>
          </a:ln>
          <a:effectLst/>
        </p:spPr>
        <p:style>
          <a:lnRef idx="1">
            <a:schemeClr val="accent1"/>
          </a:lnRef>
          <a:fillRef idx="3">
            <a:schemeClr val="accent1"/>
          </a:fillRef>
          <a:effectRef idx="2">
            <a:schemeClr val="accent1"/>
          </a:effectRef>
          <a:fontRef idx="minor">
            <a:schemeClr val="lt1"/>
          </a:fontRef>
        </p:style>
      </p:cxnSp>
      <p:sp>
        <p:nvSpPr>
          <p:cNvPr id="75" name="Rectangle 74"/>
          <p:cNvSpPr/>
          <p:nvPr/>
        </p:nvSpPr>
        <p:spPr>
          <a:xfrm>
            <a:off x="10807914" y="3916436"/>
            <a:ext cx="3210089" cy="1789992"/>
          </a:xfrm>
          <a:prstGeom prst="rect">
            <a:avLst/>
          </a:prstGeom>
        </p:spPr>
        <p:txBody>
          <a:bodyPr wrap="square" lIns="0" tIns="0" rIns="0" bIns="0">
            <a:spAutoFit/>
          </a:bodyPr>
          <a:lstStyle/>
          <a:p>
            <a:pPr algn="ctr" defTabSz="2438584">
              <a:lnSpc>
                <a:spcPct val="89000"/>
              </a:lnSpc>
            </a:pPr>
            <a:r>
              <a:rPr lang="en-US" sz="4266" dirty="0">
                <a:solidFill>
                  <a:srgbClr val="57565A"/>
                </a:solidFill>
              </a:rPr>
              <a:t>Core Value</a:t>
            </a:r>
          </a:p>
          <a:p>
            <a:pPr algn="ctr" defTabSz="2438584">
              <a:lnSpc>
                <a:spcPct val="89000"/>
              </a:lnSpc>
            </a:pPr>
            <a:r>
              <a:rPr lang="en-US" sz="2934" dirty="0">
                <a:solidFill>
                  <a:srgbClr val="57565A"/>
                </a:solidFill>
              </a:rPr>
              <a:t>dolor sit amet, </a:t>
            </a:r>
            <a:r>
              <a:rPr lang="en-US" sz="2934" dirty="0" err="1">
                <a:solidFill>
                  <a:srgbClr val="57565A"/>
                </a:solidFill>
              </a:rPr>
              <a:t>consectetur</a:t>
            </a:r>
            <a:r>
              <a:rPr lang="en-US" sz="2934" dirty="0">
                <a:solidFill>
                  <a:srgbClr val="57565A"/>
                </a:solidFill>
              </a:rPr>
              <a:t> </a:t>
            </a:r>
            <a:r>
              <a:rPr lang="en-US" sz="2934" dirty="0" err="1">
                <a:solidFill>
                  <a:srgbClr val="57565A"/>
                </a:solidFill>
              </a:rPr>
              <a:t>adipiscing</a:t>
            </a:r>
            <a:r>
              <a:rPr lang="en-US" sz="2934" dirty="0">
                <a:solidFill>
                  <a:srgbClr val="57565A"/>
                </a:solidFill>
              </a:rPr>
              <a:t> </a:t>
            </a:r>
            <a:r>
              <a:rPr lang="en-US" sz="2934" dirty="0" err="1">
                <a:solidFill>
                  <a:srgbClr val="57565A"/>
                </a:solidFill>
              </a:rPr>
              <a:t>elit</a:t>
            </a:r>
            <a:r>
              <a:rPr lang="en-US" sz="2934" dirty="0">
                <a:solidFill>
                  <a:srgbClr val="57565A"/>
                </a:solidFill>
              </a:rPr>
              <a:t>.</a:t>
            </a:r>
          </a:p>
        </p:txBody>
      </p:sp>
    </p:spTree>
    <p:custDataLst>
      <p:tags r:id="rId1"/>
    </p:custDataLst>
    <p:extLst>
      <p:ext uri="{BB962C8B-B14F-4D97-AF65-F5344CB8AC3E}">
        <p14:creationId xmlns:p14="http://schemas.microsoft.com/office/powerpoint/2010/main" val="2660595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5"/>
                                        </p:tgtEl>
                                        <p:attrNameLst>
                                          <p:attrName>style.visibility</p:attrName>
                                        </p:attrNameLst>
                                      </p:cBhvr>
                                      <p:to>
                                        <p:strVal val="visible"/>
                                      </p:to>
                                    </p:set>
                                    <p:animEffect transition="in" filter="fade">
                                      <p:cBhvr>
                                        <p:cTn id="10" dur="500"/>
                                        <p:tgtEl>
                                          <p:spTgt spid="45"/>
                                        </p:tgtEl>
                                      </p:cBhvr>
                                    </p:animEffect>
                                  </p:childTnLst>
                                </p:cTn>
                              </p:par>
                              <p:par>
                                <p:cTn id="11" presetID="10" presetClass="entr" presetSubtype="0" fill="hold"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9"/>
                                        </p:tgtEl>
                                        <p:attrNameLst>
                                          <p:attrName>style.visibility</p:attrName>
                                        </p:attrNameLst>
                                      </p:cBhvr>
                                      <p:to>
                                        <p:strVal val="visible"/>
                                      </p:to>
                                    </p:set>
                                    <p:animEffect transition="in" filter="fade">
                                      <p:cBhvr>
                                        <p:cTn id="16" dur="500"/>
                                        <p:tgtEl>
                                          <p:spTgt spid="4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75"/>
                                        </p:tgtEl>
                                        <p:attrNameLst>
                                          <p:attrName>style.visibility</p:attrName>
                                        </p:attrNameLst>
                                      </p:cBhvr>
                                      <p:to>
                                        <p:strVal val="visible"/>
                                      </p:to>
                                    </p:set>
                                    <p:animEffect transition="in" filter="fade">
                                      <p:cBhvr>
                                        <p:cTn id="21" dur="500"/>
                                        <p:tgtEl>
                                          <p:spTgt spid="75"/>
                                        </p:tgtEl>
                                      </p:cBhvr>
                                    </p:animEffect>
                                  </p:childTnLst>
                                </p:cTn>
                              </p:par>
                              <p:par>
                                <p:cTn id="22" presetID="10" presetClass="entr" presetSubtype="0" fill="hold" nodeType="withEffect">
                                  <p:stCondLst>
                                    <p:cond delay="0"/>
                                  </p:stCondLst>
                                  <p:childTnLst>
                                    <p:set>
                                      <p:cBhvr>
                                        <p:cTn id="23" dur="1" fill="hold">
                                          <p:stCondLst>
                                            <p:cond delay="0"/>
                                          </p:stCondLst>
                                        </p:cTn>
                                        <p:tgtEl>
                                          <p:spTgt spid="50"/>
                                        </p:tgtEl>
                                        <p:attrNameLst>
                                          <p:attrName>style.visibility</p:attrName>
                                        </p:attrNameLst>
                                      </p:cBhvr>
                                      <p:to>
                                        <p:strVal val="visible"/>
                                      </p:to>
                                    </p:set>
                                    <p:animEffect transition="in" filter="fade">
                                      <p:cBhvr>
                                        <p:cTn id="24" dur="500"/>
                                        <p:tgtEl>
                                          <p:spTgt spid="50"/>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1" fill="hold" nodeType="clickEffect">
                                  <p:stCondLst>
                                    <p:cond delay="0"/>
                                  </p:stCondLst>
                                  <p:childTnLst>
                                    <p:set>
                                      <p:cBhvr>
                                        <p:cTn id="28" dur="1" fill="hold">
                                          <p:stCondLst>
                                            <p:cond delay="0"/>
                                          </p:stCondLst>
                                        </p:cTn>
                                        <p:tgtEl>
                                          <p:spTgt spid="73"/>
                                        </p:tgtEl>
                                        <p:attrNameLst>
                                          <p:attrName>style.visibility</p:attrName>
                                        </p:attrNameLst>
                                      </p:cBhvr>
                                      <p:to>
                                        <p:strVal val="visible"/>
                                      </p:to>
                                    </p:set>
                                    <p:animEffect transition="in" filter="wipe(up)">
                                      <p:cBhvr>
                                        <p:cTn id="29" dur="500"/>
                                        <p:tgtEl>
                                          <p:spTgt spid="73"/>
                                        </p:tgtEl>
                                      </p:cBhvr>
                                    </p:animEffect>
                                  </p:childTnLst>
                                </p:cTn>
                              </p:par>
                              <p:par>
                                <p:cTn id="30" presetID="22" presetClass="entr" presetSubtype="1" fill="hold" nodeType="withEffect">
                                  <p:stCondLst>
                                    <p:cond delay="100"/>
                                  </p:stCondLst>
                                  <p:childTnLst>
                                    <p:set>
                                      <p:cBhvr>
                                        <p:cTn id="31" dur="1" fill="hold">
                                          <p:stCondLst>
                                            <p:cond delay="0"/>
                                          </p:stCondLst>
                                        </p:cTn>
                                        <p:tgtEl>
                                          <p:spTgt spid="74"/>
                                        </p:tgtEl>
                                        <p:attrNameLst>
                                          <p:attrName>style.visibility</p:attrName>
                                        </p:attrNameLst>
                                      </p:cBhvr>
                                      <p:to>
                                        <p:strVal val="visible"/>
                                      </p:to>
                                    </p:set>
                                    <p:animEffect transition="in" filter="wipe(up)">
                                      <p:cBhvr>
                                        <p:cTn id="32" dur="500"/>
                                        <p:tgtEl>
                                          <p:spTgt spid="74"/>
                                        </p:tgtEl>
                                      </p:cBhvr>
                                    </p:animEffect>
                                  </p:childTnLst>
                                </p:cTn>
                              </p:par>
                            </p:childTnLst>
                          </p:cTn>
                        </p:par>
                        <p:par>
                          <p:cTn id="33" fill="hold">
                            <p:stCondLst>
                              <p:cond delay="600"/>
                            </p:stCondLst>
                            <p:childTnLst>
                              <p:par>
                                <p:cTn id="34" presetID="10" presetClass="entr" presetSubtype="0" fill="hold" grpId="0" nodeType="afterEffect">
                                  <p:stCondLst>
                                    <p:cond delay="0"/>
                                  </p:stCondLst>
                                  <p:childTnLst>
                                    <p:set>
                                      <p:cBhvr>
                                        <p:cTn id="35" dur="1" fill="hold">
                                          <p:stCondLst>
                                            <p:cond delay="0"/>
                                          </p:stCondLst>
                                        </p:cTn>
                                        <p:tgtEl>
                                          <p:spTgt spid="67"/>
                                        </p:tgtEl>
                                        <p:attrNameLst>
                                          <p:attrName>style.visibility</p:attrName>
                                        </p:attrNameLst>
                                      </p:cBhvr>
                                      <p:to>
                                        <p:strVal val="visible"/>
                                      </p:to>
                                    </p:set>
                                    <p:animEffect transition="in" filter="fade">
                                      <p:cBhvr>
                                        <p:cTn id="36" dur="500"/>
                                        <p:tgtEl>
                                          <p:spTgt spid="6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8"/>
                                        </p:tgtEl>
                                        <p:attrNameLst>
                                          <p:attrName>style.visibility</p:attrName>
                                        </p:attrNameLst>
                                      </p:cBhvr>
                                      <p:to>
                                        <p:strVal val="visible"/>
                                      </p:to>
                                    </p:set>
                                    <p:animEffect transition="in" filter="fade">
                                      <p:cBhvr>
                                        <p:cTn id="39" dur="500"/>
                                        <p:tgtEl>
                                          <p:spTgt spid="68"/>
                                        </p:tgtEl>
                                      </p:cBhvr>
                                    </p:animEffect>
                                  </p:childTnLst>
                                </p:cTn>
                              </p:par>
                              <p:par>
                                <p:cTn id="40" presetID="10" presetClass="entr" presetSubtype="0" fill="hold" grpId="0" nodeType="withEffect">
                                  <p:stCondLst>
                                    <p:cond delay="200"/>
                                  </p:stCondLst>
                                  <p:childTnLst>
                                    <p:set>
                                      <p:cBhvr>
                                        <p:cTn id="41" dur="1" fill="hold">
                                          <p:stCondLst>
                                            <p:cond delay="0"/>
                                          </p:stCondLst>
                                        </p:cTn>
                                        <p:tgtEl>
                                          <p:spTgt spid="69"/>
                                        </p:tgtEl>
                                        <p:attrNameLst>
                                          <p:attrName>style.visibility</p:attrName>
                                        </p:attrNameLst>
                                      </p:cBhvr>
                                      <p:to>
                                        <p:strVal val="visible"/>
                                      </p:to>
                                    </p:set>
                                    <p:animEffect transition="in" filter="fade">
                                      <p:cBhvr>
                                        <p:cTn id="42" dur="500"/>
                                        <p:tgtEl>
                                          <p:spTgt spid="69"/>
                                        </p:tgtEl>
                                      </p:cBhvr>
                                    </p:animEffect>
                                  </p:childTnLst>
                                </p:cTn>
                              </p:par>
                              <p:par>
                                <p:cTn id="43" presetID="10" presetClass="entr" presetSubtype="0" fill="hold" grpId="0" nodeType="withEffect">
                                  <p:stCondLst>
                                    <p:cond delay="200"/>
                                  </p:stCondLst>
                                  <p:childTnLst>
                                    <p:set>
                                      <p:cBhvr>
                                        <p:cTn id="44" dur="1" fill="hold">
                                          <p:stCondLst>
                                            <p:cond delay="0"/>
                                          </p:stCondLst>
                                        </p:cTn>
                                        <p:tgtEl>
                                          <p:spTgt spid="70"/>
                                        </p:tgtEl>
                                        <p:attrNameLst>
                                          <p:attrName>style.visibility</p:attrName>
                                        </p:attrNameLst>
                                      </p:cBhvr>
                                      <p:to>
                                        <p:strVal val="visible"/>
                                      </p:to>
                                    </p:set>
                                    <p:animEffect transition="in" filter="fade">
                                      <p:cBhvr>
                                        <p:cTn id="45" dur="500"/>
                                        <p:tgtEl>
                                          <p:spTgt spid="70"/>
                                        </p:tgtEl>
                                      </p:cBhvr>
                                    </p:animEffect>
                                  </p:childTnLst>
                                </p:cTn>
                              </p:par>
                              <p:par>
                                <p:cTn id="46" presetID="10" presetClass="entr" presetSubtype="0" fill="hold" grpId="0" nodeType="withEffect">
                                  <p:stCondLst>
                                    <p:cond delay="400"/>
                                  </p:stCondLst>
                                  <p:childTnLst>
                                    <p:set>
                                      <p:cBhvr>
                                        <p:cTn id="47" dur="1" fill="hold">
                                          <p:stCondLst>
                                            <p:cond delay="0"/>
                                          </p:stCondLst>
                                        </p:cTn>
                                        <p:tgtEl>
                                          <p:spTgt spid="71"/>
                                        </p:tgtEl>
                                        <p:attrNameLst>
                                          <p:attrName>style.visibility</p:attrName>
                                        </p:attrNameLst>
                                      </p:cBhvr>
                                      <p:to>
                                        <p:strVal val="visible"/>
                                      </p:to>
                                    </p:set>
                                    <p:animEffect transition="in" filter="fade">
                                      <p:cBhvr>
                                        <p:cTn id="48" dur="500"/>
                                        <p:tgtEl>
                                          <p:spTgt spid="71"/>
                                        </p:tgtEl>
                                      </p:cBhvr>
                                    </p:animEffect>
                                  </p:childTnLst>
                                </p:cTn>
                              </p:par>
                              <p:par>
                                <p:cTn id="49" presetID="10" presetClass="entr" presetSubtype="0" fill="hold" grpId="0" nodeType="withEffect">
                                  <p:stCondLst>
                                    <p:cond delay="400"/>
                                  </p:stCondLst>
                                  <p:childTnLst>
                                    <p:set>
                                      <p:cBhvr>
                                        <p:cTn id="50" dur="1" fill="hold">
                                          <p:stCondLst>
                                            <p:cond delay="0"/>
                                          </p:stCondLst>
                                        </p:cTn>
                                        <p:tgtEl>
                                          <p:spTgt spid="72"/>
                                        </p:tgtEl>
                                        <p:attrNameLst>
                                          <p:attrName>style.visibility</p:attrName>
                                        </p:attrNameLst>
                                      </p:cBhvr>
                                      <p:to>
                                        <p:strVal val="visible"/>
                                      </p:to>
                                    </p:set>
                                    <p:animEffect transition="in" filter="fade">
                                      <p:cBhvr>
                                        <p:cTn id="51"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9" grpId="0"/>
      <p:bldP spid="67" grpId="0" animBg="1"/>
      <p:bldP spid="68" grpId="0" animBg="1"/>
      <p:bldP spid="69" grpId="0" animBg="1"/>
      <p:bldP spid="70" grpId="0" animBg="1"/>
      <p:bldP spid="71" grpId="0" animBg="1"/>
      <p:bldP spid="72" grpId="0" animBg="1"/>
      <p:bldP spid="75"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Freeform 71"/>
          <p:cNvSpPr/>
          <p:nvPr/>
        </p:nvSpPr>
        <p:spPr>
          <a:xfrm>
            <a:off x="1745914" y="3409565"/>
            <a:ext cx="4204007" cy="4204007"/>
          </a:xfrm>
          <a:custGeom>
            <a:avLst/>
            <a:gdLst>
              <a:gd name="connsiteX0" fmla="*/ 0 w 3174813"/>
              <a:gd name="connsiteY0" fmla="*/ 3174813 h 3174813"/>
              <a:gd name="connsiteX1" fmla="*/ 3174813 w 3174813"/>
              <a:gd name="connsiteY1" fmla="*/ 0 h 3174813"/>
              <a:gd name="connsiteX2" fmla="*/ 3174813 w 3174813"/>
              <a:gd name="connsiteY2" fmla="*/ 3174813 h 3174813"/>
              <a:gd name="connsiteX3" fmla="*/ 0 w 3174813"/>
              <a:gd name="connsiteY3" fmla="*/ 3174813 h 3174813"/>
            </a:gdLst>
            <a:ahLst/>
            <a:cxnLst>
              <a:cxn ang="0">
                <a:pos x="connsiteX0" y="connsiteY0"/>
              </a:cxn>
              <a:cxn ang="0">
                <a:pos x="connsiteX1" y="connsiteY1"/>
              </a:cxn>
              <a:cxn ang="0">
                <a:pos x="connsiteX2" y="connsiteY2"/>
              </a:cxn>
              <a:cxn ang="0">
                <a:pos x="connsiteX3" y="connsiteY3"/>
              </a:cxn>
            </a:cxnLst>
            <a:rect l="l" t="t" r="r" b="b"/>
            <a:pathLst>
              <a:path w="3174813" h="3174813">
                <a:moveTo>
                  <a:pt x="0" y="3174813"/>
                </a:moveTo>
                <a:cubicBezTo>
                  <a:pt x="0" y="1421412"/>
                  <a:pt x="1421412" y="0"/>
                  <a:pt x="3174813" y="0"/>
                </a:cubicBezTo>
                <a:lnTo>
                  <a:pt x="3174813" y="3174813"/>
                </a:lnTo>
                <a:lnTo>
                  <a:pt x="0" y="3174813"/>
                </a:lnTo>
                <a:close/>
              </a:path>
            </a:pathLst>
          </a:custGeom>
          <a:solidFill>
            <a:schemeClr val="tx2"/>
          </a:solidFill>
          <a:ln w="12700" cap="flat" cmpd="sng" algn="ctr">
            <a:noFill/>
            <a:prstDash val="solid"/>
          </a:ln>
          <a:effectLst/>
        </p:spPr>
        <p:txBody>
          <a:bodyPr tIns="0" bIns="548704" rtlCol="0" anchor="b"/>
          <a:lstStyle/>
          <a:p>
            <a:pPr algn="ctr" defTabSz="2438584"/>
            <a:endParaRPr lang="en-US" sz="3600" kern="0" dirty="0"/>
          </a:p>
        </p:txBody>
      </p:sp>
      <p:sp>
        <p:nvSpPr>
          <p:cNvPr id="73" name="Freeform 72"/>
          <p:cNvSpPr/>
          <p:nvPr/>
        </p:nvSpPr>
        <p:spPr>
          <a:xfrm>
            <a:off x="6144103" y="3409565"/>
            <a:ext cx="4204007" cy="4204007"/>
          </a:xfrm>
          <a:custGeom>
            <a:avLst/>
            <a:gdLst>
              <a:gd name="connsiteX0" fmla="*/ 0 w 3174813"/>
              <a:gd name="connsiteY0" fmla="*/ 3174813 h 3174813"/>
              <a:gd name="connsiteX1" fmla="*/ 3174813 w 3174813"/>
              <a:gd name="connsiteY1" fmla="*/ 0 h 3174813"/>
              <a:gd name="connsiteX2" fmla="*/ 3174813 w 3174813"/>
              <a:gd name="connsiteY2" fmla="*/ 3174813 h 3174813"/>
              <a:gd name="connsiteX3" fmla="*/ 0 w 3174813"/>
              <a:gd name="connsiteY3" fmla="*/ 3174813 h 3174813"/>
            </a:gdLst>
            <a:ahLst/>
            <a:cxnLst>
              <a:cxn ang="0">
                <a:pos x="connsiteX0" y="connsiteY0"/>
              </a:cxn>
              <a:cxn ang="0">
                <a:pos x="connsiteX1" y="connsiteY1"/>
              </a:cxn>
              <a:cxn ang="0">
                <a:pos x="connsiteX2" y="connsiteY2"/>
              </a:cxn>
              <a:cxn ang="0">
                <a:pos x="connsiteX3" y="connsiteY3"/>
              </a:cxn>
            </a:cxnLst>
            <a:rect l="l" t="t" r="r" b="b"/>
            <a:pathLst>
              <a:path w="3174813" h="3174813">
                <a:moveTo>
                  <a:pt x="0" y="0"/>
                </a:moveTo>
                <a:cubicBezTo>
                  <a:pt x="1753401" y="0"/>
                  <a:pt x="3174813" y="1421412"/>
                  <a:pt x="3174813" y="3174813"/>
                </a:cubicBezTo>
                <a:lnTo>
                  <a:pt x="0" y="3174813"/>
                </a:lnTo>
                <a:lnTo>
                  <a:pt x="0" y="0"/>
                </a:lnTo>
                <a:close/>
              </a:path>
            </a:pathLst>
          </a:custGeom>
          <a:solidFill>
            <a:schemeClr val="accent4"/>
          </a:solidFill>
          <a:ln w="12700" cap="flat" cmpd="sng" algn="ctr">
            <a:noFill/>
            <a:prstDash val="solid"/>
          </a:ln>
          <a:effectLst/>
        </p:spPr>
        <p:txBody>
          <a:bodyPr tIns="0" bIns="548704" rtlCol="0" anchor="b"/>
          <a:lstStyle/>
          <a:p>
            <a:pPr algn="ctr" defTabSz="2438584"/>
            <a:endParaRPr lang="en-US" sz="3600" kern="0" dirty="0"/>
          </a:p>
        </p:txBody>
      </p:sp>
      <p:sp>
        <p:nvSpPr>
          <p:cNvPr id="74" name="Freeform 73"/>
          <p:cNvSpPr/>
          <p:nvPr/>
        </p:nvSpPr>
        <p:spPr>
          <a:xfrm>
            <a:off x="6144103" y="7807753"/>
            <a:ext cx="4204007" cy="4204009"/>
          </a:xfrm>
          <a:custGeom>
            <a:avLst/>
            <a:gdLst>
              <a:gd name="connsiteX0" fmla="*/ 0 w 3174813"/>
              <a:gd name="connsiteY0" fmla="*/ 3174813 h 3174813"/>
              <a:gd name="connsiteX1" fmla="*/ 3174813 w 3174813"/>
              <a:gd name="connsiteY1" fmla="*/ 0 h 3174813"/>
              <a:gd name="connsiteX2" fmla="*/ 3174813 w 3174813"/>
              <a:gd name="connsiteY2" fmla="*/ 3174813 h 3174813"/>
              <a:gd name="connsiteX3" fmla="*/ 0 w 3174813"/>
              <a:gd name="connsiteY3" fmla="*/ 3174813 h 3174813"/>
            </a:gdLst>
            <a:ahLst/>
            <a:cxnLst>
              <a:cxn ang="0">
                <a:pos x="connsiteX0" y="connsiteY0"/>
              </a:cxn>
              <a:cxn ang="0">
                <a:pos x="connsiteX1" y="connsiteY1"/>
              </a:cxn>
              <a:cxn ang="0">
                <a:pos x="connsiteX2" y="connsiteY2"/>
              </a:cxn>
              <a:cxn ang="0">
                <a:pos x="connsiteX3" y="connsiteY3"/>
              </a:cxn>
            </a:cxnLst>
            <a:rect l="l" t="t" r="r" b="b"/>
            <a:pathLst>
              <a:path w="3174813" h="3174813">
                <a:moveTo>
                  <a:pt x="3174813" y="0"/>
                </a:moveTo>
                <a:cubicBezTo>
                  <a:pt x="3174813" y="1753401"/>
                  <a:pt x="1753401" y="3174813"/>
                  <a:pt x="0" y="3174813"/>
                </a:cubicBezTo>
                <a:lnTo>
                  <a:pt x="0" y="0"/>
                </a:lnTo>
                <a:lnTo>
                  <a:pt x="3174813" y="0"/>
                </a:lnTo>
                <a:close/>
              </a:path>
            </a:pathLst>
          </a:custGeom>
          <a:solidFill>
            <a:schemeClr val="accent6"/>
          </a:solidFill>
          <a:ln w="12700" cap="flat" cmpd="sng" algn="ctr">
            <a:noFill/>
            <a:prstDash val="solid"/>
          </a:ln>
          <a:effectLst/>
        </p:spPr>
        <p:txBody>
          <a:bodyPr tIns="0" bIns="548704" rtlCol="0" anchor="b"/>
          <a:lstStyle/>
          <a:p>
            <a:pPr algn="ctr" defTabSz="2438584"/>
            <a:endParaRPr lang="en-US" sz="3600" kern="0" dirty="0"/>
          </a:p>
        </p:txBody>
      </p:sp>
      <p:sp>
        <p:nvSpPr>
          <p:cNvPr id="75" name="Freeform 74"/>
          <p:cNvSpPr/>
          <p:nvPr/>
        </p:nvSpPr>
        <p:spPr>
          <a:xfrm>
            <a:off x="1745914" y="7807754"/>
            <a:ext cx="4204007" cy="4204007"/>
          </a:xfrm>
          <a:custGeom>
            <a:avLst/>
            <a:gdLst>
              <a:gd name="connsiteX0" fmla="*/ 0 w 3174813"/>
              <a:gd name="connsiteY0" fmla="*/ 3174813 h 3174813"/>
              <a:gd name="connsiteX1" fmla="*/ 3174813 w 3174813"/>
              <a:gd name="connsiteY1" fmla="*/ 0 h 3174813"/>
              <a:gd name="connsiteX2" fmla="*/ 3174813 w 3174813"/>
              <a:gd name="connsiteY2" fmla="*/ 3174813 h 3174813"/>
              <a:gd name="connsiteX3" fmla="*/ 0 w 3174813"/>
              <a:gd name="connsiteY3" fmla="*/ 3174813 h 3174813"/>
            </a:gdLst>
            <a:ahLst/>
            <a:cxnLst>
              <a:cxn ang="0">
                <a:pos x="connsiteX0" y="connsiteY0"/>
              </a:cxn>
              <a:cxn ang="0">
                <a:pos x="connsiteX1" y="connsiteY1"/>
              </a:cxn>
              <a:cxn ang="0">
                <a:pos x="connsiteX2" y="connsiteY2"/>
              </a:cxn>
              <a:cxn ang="0">
                <a:pos x="connsiteX3" y="connsiteY3"/>
              </a:cxn>
            </a:cxnLst>
            <a:rect l="l" t="t" r="r" b="b"/>
            <a:pathLst>
              <a:path w="3174813" h="3174813">
                <a:moveTo>
                  <a:pt x="3174813" y="3174813"/>
                </a:moveTo>
                <a:cubicBezTo>
                  <a:pt x="1421412" y="3174813"/>
                  <a:pt x="0" y="1753401"/>
                  <a:pt x="0" y="0"/>
                </a:cubicBezTo>
                <a:lnTo>
                  <a:pt x="3174813" y="0"/>
                </a:lnTo>
                <a:lnTo>
                  <a:pt x="3174813" y="3174813"/>
                </a:lnTo>
                <a:close/>
              </a:path>
            </a:pathLst>
          </a:custGeom>
          <a:solidFill>
            <a:schemeClr val="accent2"/>
          </a:solidFill>
          <a:ln w="12700" cap="flat" cmpd="sng" algn="ctr">
            <a:noFill/>
            <a:prstDash val="solid"/>
          </a:ln>
          <a:effectLst/>
        </p:spPr>
        <p:txBody>
          <a:bodyPr tIns="0" bIns="548704" rtlCol="0" anchor="b"/>
          <a:lstStyle/>
          <a:p>
            <a:pPr algn="ctr" defTabSz="2438584"/>
            <a:endParaRPr lang="en-US" sz="3600" kern="0" dirty="0"/>
          </a:p>
        </p:txBody>
      </p:sp>
      <p:sp>
        <p:nvSpPr>
          <p:cNvPr id="76" name="Circular Arrow 75"/>
          <p:cNvSpPr/>
          <p:nvPr/>
        </p:nvSpPr>
        <p:spPr>
          <a:xfrm>
            <a:off x="5321265" y="6836851"/>
            <a:ext cx="1451498" cy="1262174"/>
          </a:xfrm>
          <a:prstGeom prst="circularArrow">
            <a:avLst/>
          </a:prstGeom>
          <a:solidFill>
            <a:schemeClr val="accent1">
              <a:lumMod val="60000"/>
              <a:lumOff val="40000"/>
            </a:schemeClr>
          </a:solidFill>
          <a:scene3d>
            <a:camera prst="orthographicFront"/>
            <a:lightRig rig="soft" dir="t"/>
            <a:backdrop>
              <a:anchor x="0" y="0" z="-210000"/>
              <a:norm dx="0" dy="0" dz="914400"/>
              <a:up dx="0" dy="914400" dz="0"/>
            </a:backdrop>
          </a:scene3d>
          <a:sp3d prstMaterial="matte"/>
        </p:spPr>
        <p:style>
          <a:lnRef idx="0">
            <a:schemeClr val="lt1">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dk1">
              <a:hueOff val="0"/>
              <a:satOff val="0"/>
              <a:lumOff val="0"/>
              <a:alphaOff val="0"/>
            </a:schemeClr>
          </a:fontRef>
        </p:style>
      </p:sp>
      <p:sp>
        <p:nvSpPr>
          <p:cNvPr id="77" name="Circular Arrow 76"/>
          <p:cNvSpPr/>
          <p:nvPr/>
        </p:nvSpPr>
        <p:spPr>
          <a:xfrm rot="10800000">
            <a:off x="5321265" y="7322302"/>
            <a:ext cx="1451498" cy="1262174"/>
          </a:xfrm>
          <a:prstGeom prst="circularArrow">
            <a:avLst/>
          </a:prstGeom>
          <a:solidFill>
            <a:schemeClr val="accent1">
              <a:lumMod val="60000"/>
              <a:lumOff val="40000"/>
            </a:schemeClr>
          </a:solidFill>
          <a:scene3d>
            <a:camera prst="orthographicFront"/>
            <a:lightRig rig="soft" dir="t"/>
            <a:backdrop>
              <a:anchor x="0" y="0" z="-210000"/>
              <a:norm dx="0" dy="0" dz="914400"/>
              <a:up dx="0" dy="914400" dz="0"/>
            </a:backdrop>
          </a:scene3d>
          <a:sp3d prstMaterial="matte"/>
        </p:spPr>
        <p:style>
          <a:lnRef idx="0">
            <a:schemeClr val="lt1">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dk1">
              <a:hueOff val="0"/>
              <a:satOff val="0"/>
              <a:lumOff val="0"/>
              <a:alphaOff val="0"/>
            </a:schemeClr>
          </a:fontRef>
        </p:style>
      </p:sp>
      <p:sp>
        <p:nvSpPr>
          <p:cNvPr id="64" name="Rectangle 63"/>
          <p:cNvSpPr/>
          <p:nvPr/>
        </p:nvSpPr>
        <p:spPr>
          <a:xfrm>
            <a:off x="2816200" y="5693860"/>
            <a:ext cx="2406707" cy="1200468"/>
          </a:xfrm>
          <a:prstGeom prst="rect">
            <a:avLst/>
          </a:prstGeom>
          <a:noFill/>
        </p:spPr>
        <p:txBody>
          <a:bodyPr wrap="none" rtlCol="0" anchor="b">
            <a:spAutoFit/>
          </a:bodyPr>
          <a:lstStyle/>
          <a:p>
            <a:pPr algn="ctr"/>
            <a:r>
              <a:rPr lang="en-US" sz="3600" dirty="0">
                <a:cs typeface="Questrial" panose="02000000000000000000" pitchFamily="2" charset="0"/>
              </a:rPr>
              <a:t>Quadrant</a:t>
            </a:r>
          </a:p>
          <a:p>
            <a:pPr algn="ctr"/>
            <a:r>
              <a:rPr lang="en-US" sz="3600" dirty="0">
                <a:cs typeface="Questrial" panose="02000000000000000000" pitchFamily="2" charset="0"/>
              </a:rPr>
              <a:t>One</a:t>
            </a:r>
          </a:p>
        </p:txBody>
      </p:sp>
      <p:sp>
        <p:nvSpPr>
          <p:cNvPr id="65" name="Rectangle 64"/>
          <p:cNvSpPr/>
          <p:nvPr/>
        </p:nvSpPr>
        <p:spPr>
          <a:xfrm>
            <a:off x="6845356" y="5693860"/>
            <a:ext cx="2406707" cy="1200468"/>
          </a:xfrm>
          <a:prstGeom prst="rect">
            <a:avLst/>
          </a:prstGeom>
          <a:noFill/>
        </p:spPr>
        <p:txBody>
          <a:bodyPr wrap="none" rtlCol="0" anchor="b">
            <a:spAutoFit/>
          </a:bodyPr>
          <a:lstStyle/>
          <a:p>
            <a:pPr algn="ctr"/>
            <a:r>
              <a:rPr lang="en-US" sz="3600" dirty="0">
                <a:cs typeface="Questrial" panose="02000000000000000000" pitchFamily="2" charset="0"/>
              </a:rPr>
              <a:t>Quadrant</a:t>
            </a:r>
          </a:p>
          <a:p>
            <a:pPr algn="ctr"/>
            <a:r>
              <a:rPr lang="en-US" sz="3600" dirty="0">
                <a:cs typeface="Questrial" panose="02000000000000000000" pitchFamily="2" charset="0"/>
              </a:rPr>
              <a:t>Two</a:t>
            </a:r>
          </a:p>
        </p:txBody>
      </p:sp>
      <p:sp>
        <p:nvSpPr>
          <p:cNvPr id="66" name="Rectangle 65"/>
          <p:cNvSpPr/>
          <p:nvPr/>
        </p:nvSpPr>
        <p:spPr>
          <a:xfrm>
            <a:off x="2841961" y="8894752"/>
            <a:ext cx="2406707" cy="1200468"/>
          </a:xfrm>
          <a:prstGeom prst="rect">
            <a:avLst/>
          </a:prstGeom>
          <a:noFill/>
        </p:spPr>
        <p:txBody>
          <a:bodyPr wrap="none" rtlCol="0" anchor="b">
            <a:spAutoFit/>
          </a:bodyPr>
          <a:lstStyle/>
          <a:p>
            <a:pPr algn="ctr"/>
            <a:r>
              <a:rPr lang="en-US" sz="3600" dirty="0">
                <a:cs typeface="Questrial" panose="02000000000000000000" pitchFamily="2" charset="0"/>
              </a:rPr>
              <a:t>Quadrant</a:t>
            </a:r>
          </a:p>
          <a:p>
            <a:pPr algn="ctr"/>
            <a:r>
              <a:rPr lang="en-US" sz="3600" dirty="0">
                <a:cs typeface="Questrial" panose="02000000000000000000" pitchFamily="2" charset="0"/>
              </a:rPr>
              <a:t>Three</a:t>
            </a:r>
          </a:p>
        </p:txBody>
      </p:sp>
      <p:sp>
        <p:nvSpPr>
          <p:cNvPr id="67" name="Rectangle 66"/>
          <p:cNvSpPr/>
          <p:nvPr/>
        </p:nvSpPr>
        <p:spPr>
          <a:xfrm>
            <a:off x="6871117" y="8894752"/>
            <a:ext cx="2406707" cy="1200468"/>
          </a:xfrm>
          <a:prstGeom prst="rect">
            <a:avLst/>
          </a:prstGeom>
          <a:noFill/>
        </p:spPr>
        <p:txBody>
          <a:bodyPr wrap="none" rtlCol="0" anchor="b">
            <a:spAutoFit/>
          </a:bodyPr>
          <a:lstStyle/>
          <a:p>
            <a:pPr algn="ctr"/>
            <a:r>
              <a:rPr lang="en-US" sz="3600" dirty="0">
                <a:cs typeface="Questrial" panose="02000000000000000000" pitchFamily="2" charset="0"/>
              </a:rPr>
              <a:t>Quadrant</a:t>
            </a:r>
          </a:p>
          <a:p>
            <a:pPr algn="ctr"/>
            <a:r>
              <a:rPr lang="en-US" sz="3600" dirty="0">
                <a:cs typeface="Questrial" panose="02000000000000000000" pitchFamily="2" charset="0"/>
              </a:rPr>
              <a:t>Four</a:t>
            </a:r>
          </a:p>
        </p:txBody>
      </p:sp>
      <p:sp>
        <p:nvSpPr>
          <p:cNvPr id="91" name="TextBox 90"/>
          <p:cNvSpPr txBox="1"/>
          <p:nvPr/>
        </p:nvSpPr>
        <p:spPr>
          <a:xfrm>
            <a:off x="12012822" y="4874570"/>
            <a:ext cx="3323731" cy="584843"/>
          </a:xfrm>
          <a:prstGeom prst="rect">
            <a:avLst/>
          </a:prstGeom>
          <a:noFill/>
        </p:spPr>
        <p:txBody>
          <a:bodyPr wrap="none" rtlCol="0">
            <a:spAutoFit/>
          </a:bodyPr>
          <a:lstStyle/>
          <a:p>
            <a:r>
              <a:rPr lang="en-US" sz="3200" dirty="0"/>
              <a:t>Insert title here</a:t>
            </a:r>
          </a:p>
        </p:txBody>
      </p:sp>
      <p:sp>
        <p:nvSpPr>
          <p:cNvPr id="92" name="TextBox 91"/>
          <p:cNvSpPr txBox="1"/>
          <p:nvPr/>
        </p:nvSpPr>
        <p:spPr>
          <a:xfrm>
            <a:off x="12012822" y="5571419"/>
            <a:ext cx="5152148" cy="884640"/>
          </a:xfrm>
          <a:prstGeom prst="rect">
            <a:avLst/>
          </a:prstGeom>
          <a:noFill/>
        </p:spPr>
        <p:txBody>
          <a:bodyPr wrap="square" rtlCol="0">
            <a:spAutoFit/>
          </a:bodyPr>
          <a:lstStyle/>
          <a:p>
            <a:pPr>
              <a:lnSpc>
                <a:spcPct val="110000"/>
              </a:lnSpc>
            </a:pPr>
            <a:r>
              <a:rPr lang="en-US" sz="2400" dirty="0"/>
              <a:t>Sed ut perspiciatis unde omnis iste natus voluptatem fringilla.</a:t>
            </a:r>
          </a:p>
        </p:txBody>
      </p:sp>
      <p:sp>
        <p:nvSpPr>
          <p:cNvPr id="94" name="TextBox 93"/>
          <p:cNvSpPr txBox="1"/>
          <p:nvPr/>
        </p:nvSpPr>
        <p:spPr>
          <a:xfrm>
            <a:off x="12012822" y="9490128"/>
            <a:ext cx="3323731" cy="584843"/>
          </a:xfrm>
          <a:prstGeom prst="rect">
            <a:avLst/>
          </a:prstGeom>
          <a:noFill/>
        </p:spPr>
        <p:txBody>
          <a:bodyPr wrap="none" rtlCol="0">
            <a:spAutoFit/>
          </a:bodyPr>
          <a:lstStyle/>
          <a:p>
            <a:r>
              <a:rPr lang="en-US" sz="3200" dirty="0"/>
              <a:t>Insert title here</a:t>
            </a:r>
          </a:p>
        </p:txBody>
      </p:sp>
      <p:sp>
        <p:nvSpPr>
          <p:cNvPr id="95" name="TextBox 94"/>
          <p:cNvSpPr txBox="1"/>
          <p:nvPr/>
        </p:nvSpPr>
        <p:spPr>
          <a:xfrm>
            <a:off x="12012822" y="10186977"/>
            <a:ext cx="5152148" cy="884640"/>
          </a:xfrm>
          <a:prstGeom prst="rect">
            <a:avLst/>
          </a:prstGeom>
          <a:noFill/>
        </p:spPr>
        <p:txBody>
          <a:bodyPr wrap="square" rtlCol="0">
            <a:spAutoFit/>
          </a:bodyPr>
          <a:lstStyle/>
          <a:p>
            <a:pPr>
              <a:lnSpc>
                <a:spcPct val="110000"/>
              </a:lnSpc>
            </a:pPr>
            <a:r>
              <a:rPr lang="en-US" sz="2400" dirty="0"/>
              <a:t>Sed ut perspiciatis unde omnis iste natus voluptatem fringilla.</a:t>
            </a:r>
          </a:p>
        </p:txBody>
      </p:sp>
      <p:sp>
        <p:nvSpPr>
          <p:cNvPr id="97" name="TextBox 96"/>
          <p:cNvSpPr txBox="1"/>
          <p:nvPr/>
        </p:nvSpPr>
        <p:spPr>
          <a:xfrm>
            <a:off x="17646248" y="4874570"/>
            <a:ext cx="3323731" cy="584843"/>
          </a:xfrm>
          <a:prstGeom prst="rect">
            <a:avLst/>
          </a:prstGeom>
          <a:noFill/>
        </p:spPr>
        <p:txBody>
          <a:bodyPr wrap="none" rtlCol="0">
            <a:spAutoFit/>
          </a:bodyPr>
          <a:lstStyle/>
          <a:p>
            <a:r>
              <a:rPr lang="en-US" sz="3200" dirty="0"/>
              <a:t>Insert title here</a:t>
            </a:r>
          </a:p>
        </p:txBody>
      </p:sp>
      <p:sp>
        <p:nvSpPr>
          <p:cNvPr id="98" name="TextBox 97"/>
          <p:cNvSpPr txBox="1"/>
          <p:nvPr/>
        </p:nvSpPr>
        <p:spPr>
          <a:xfrm>
            <a:off x="17646248" y="5571419"/>
            <a:ext cx="5152148" cy="884640"/>
          </a:xfrm>
          <a:prstGeom prst="rect">
            <a:avLst/>
          </a:prstGeom>
          <a:noFill/>
        </p:spPr>
        <p:txBody>
          <a:bodyPr wrap="square" rtlCol="0">
            <a:spAutoFit/>
          </a:bodyPr>
          <a:lstStyle/>
          <a:p>
            <a:pPr>
              <a:lnSpc>
                <a:spcPct val="110000"/>
              </a:lnSpc>
            </a:pPr>
            <a:r>
              <a:rPr lang="en-US" sz="2400" dirty="0"/>
              <a:t>Sed ut perspiciatis unde omnis iste natus voluptatem fringilla.</a:t>
            </a:r>
          </a:p>
        </p:txBody>
      </p:sp>
      <p:sp>
        <p:nvSpPr>
          <p:cNvPr id="100" name="TextBox 99"/>
          <p:cNvSpPr txBox="1"/>
          <p:nvPr/>
        </p:nvSpPr>
        <p:spPr>
          <a:xfrm>
            <a:off x="17646248" y="9490128"/>
            <a:ext cx="3323731" cy="584843"/>
          </a:xfrm>
          <a:prstGeom prst="rect">
            <a:avLst/>
          </a:prstGeom>
          <a:noFill/>
        </p:spPr>
        <p:txBody>
          <a:bodyPr wrap="none" rtlCol="0">
            <a:spAutoFit/>
          </a:bodyPr>
          <a:lstStyle/>
          <a:p>
            <a:r>
              <a:rPr lang="en-US" sz="3200" dirty="0"/>
              <a:t>Insert title here</a:t>
            </a:r>
          </a:p>
        </p:txBody>
      </p:sp>
      <p:sp>
        <p:nvSpPr>
          <p:cNvPr id="101" name="TextBox 100"/>
          <p:cNvSpPr txBox="1"/>
          <p:nvPr/>
        </p:nvSpPr>
        <p:spPr>
          <a:xfrm>
            <a:off x="17646248" y="10186977"/>
            <a:ext cx="5152148" cy="884640"/>
          </a:xfrm>
          <a:prstGeom prst="rect">
            <a:avLst/>
          </a:prstGeom>
          <a:noFill/>
        </p:spPr>
        <p:txBody>
          <a:bodyPr wrap="square" rtlCol="0">
            <a:spAutoFit/>
          </a:bodyPr>
          <a:lstStyle/>
          <a:p>
            <a:pPr>
              <a:lnSpc>
                <a:spcPct val="110000"/>
              </a:lnSpc>
            </a:pPr>
            <a:r>
              <a:rPr lang="en-US" sz="2400" dirty="0"/>
              <a:t>Sed ut perspiciatis unde omnis iste natus voluptatem fringilla.</a:t>
            </a:r>
          </a:p>
        </p:txBody>
      </p:sp>
      <p:sp>
        <p:nvSpPr>
          <p:cNvPr id="2" name="Title 1">
            <a:extLst>
              <a:ext uri="{FF2B5EF4-FFF2-40B4-BE49-F238E27FC236}">
                <a16:creationId xmlns:a16="http://schemas.microsoft.com/office/drawing/2014/main" id="{C1AAB37D-11BD-48E7-8B48-60C672E42F5F}"/>
              </a:ext>
            </a:extLst>
          </p:cNvPr>
          <p:cNvSpPr>
            <a:spLocks noGrp="1"/>
          </p:cNvSpPr>
          <p:nvPr>
            <p:ph type="title"/>
          </p:nvPr>
        </p:nvSpPr>
        <p:spPr/>
        <p:txBody>
          <a:bodyPr>
            <a:normAutofit/>
          </a:bodyPr>
          <a:lstStyle/>
          <a:p>
            <a:r>
              <a:rPr lang="en-US" sz="6600" dirty="0"/>
              <a:t>CLUSTERED DIAGRAM</a:t>
            </a:r>
          </a:p>
        </p:txBody>
      </p:sp>
    </p:spTree>
    <p:extLst>
      <p:ext uri="{BB962C8B-B14F-4D97-AF65-F5344CB8AC3E}">
        <p14:creationId xmlns:p14="http://schemas.microsoft.com/office/powerpoint/2010/main" val="271533223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iamond 3"/>
          <p:cNvSpPr/>
          <p:nvPr/>
        </p:nvSpPr>
        <p:spPr>
          <a:xfrm>
            <a:off x="8211185" y="3693225"/>
            <a:ext cx="7981829" cy="7981829"/>
          </a:xfrm>
          <a:prstGeom prst="diamond">
            <a:avLst/>
          </a:prstGeom>
        </p:spPr>
        <p:style>
          <a:lnRef idx="0">
            <a:schemeClr val="accent1">
              <a:hueOff val="0"/>
              <a:satOff val="0"/>
              <a:lumOff val="0"/>
              <a:alphaOff val="0"/>
            </a:schemeClr>
          </a:lnRef>
          <a:fillRef idx="1">
            <a:schemeClr val="accent1">
              <a:tint val="40000"/>
              <a:hueOff val="0"/>
              <a:satOff val="0"/>
              <a:lumOff val="0"/>
              <a:alphaOff val="0"/>
            </a:schemeClr>
          </a:fillRef>
          <a:effectRef idx="2">
            <a:schemeClr val="accent1">
              <a:tint val="40000"/>
              <a:hueOff val="0"/>
              <a:satOff val="0"/>
              <a:lumOff val="0"/>
              <a:alphaOff val="0"/>
            </a:schemeClr>
          </a:effectRef>
          <a:fontRef idx="minor">
            <a:schemeClr val="dk1">
              <a:hueOff val="0"/>
              <a:satOff val="0"/>
              <a:lumOff val="0"/>
              <a:alphaOff val="0"/>
            </a:schemeClr>
          </a:fontRef>
        </p:style>
      </p:sp>
      <p:sp>
        <p:nvSpPr>
          <p:cNvPr id="5" name="Freeform 4"/>
          <p:cNvSpPr/>
          <p:nvPr/>
        </p:nvSpPr>
        <p:spPr>
          <a:xfrm>
            <a:off x="8969460" y="4451499"/>
            <a:ext cx="3112913" cy="3112913"/>
          </a:xfrm>
          <a:custGeom>
            <a:avLst/>
            <a:gdLst>
              <a:gd name="connsiteX0" fmla="*/ 0 w 4225459"/>
              <a:gd name="connsiteY0" fmla="*/ 704257 h 4225459"/>
              <a:gd name="connsiteX1" fmla="*/ 704257 w 4225459"/>
              <a:gd name="connsiteY1" fmla="*/ 0 h 4225459"/>
              <a:gd name="connsiteX2" fmla="*/ 3521202 w 4225459"/>
              <a:gd name="connsiteY2" fmla="*/ 0 h 4225459"/>
              <a:gd name="connsiteX3" fmla="*/ 4225459 w 4225459"/>
              <a:gd name="connsiteY3" fmla="*/ 704257 h 4225459"/>
              <a:gd name="connsiteX4" fmla="*/ 4225459 w 4225459"/>
              <a:gd name="connsiteY4" fmla="*/ 3521202 h 4225459"/>
              <a:gd name="connsiteX5" fmla="*/ 3521202 w 4225459"/>
              <a:gd name="connsiteY5" fmla="*/ 4225459 h 4225459"/>
              <a:gd name="connsiteX6" fmla="*/ 704257 w 4225459"/>
              <a:gd name="connsiteY6" fmla="*/ 4225459 h 4225459"/>
              <a:gd name="connsiteX7" fmla="*/ 0 w 4225459"/>
              <a:gd name="connsiteY7" fmla="*/ 3521202 h 4225459"/>
              <a:gd name="connsiteX8" fmla="*/ 0 w 4225459"/>
              <a:gd name="connsiteY8" fmla="*/ 704257 h 422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5459" h="4225459">
                <a:moveTo>
                  <a:pt x="0" y="704257"/>
                </a:moveTo>
                <a:cubicBezTo>
                  <a:pt x="0" y="315307"/>
                  <a:pt x="315307" y="0"/>
                  <a:pt x="704257" y="0"/>
                </a:cubicBezTo>
                <a:lnTo>
                  <a:pt x="3521202" y="0"/>
                </a:lnTo>
                <a:cubicBezTo>
                  <a:pt x="3910152" y="0"/>
                  <a:pt x="4225459" y="315307"/>
                  <a:pt x="4225459" y="704257"/>
                </a:cubicBezTo>
                <a:lnTo>
                  <a:pt x="4225459" y="3521202"/>
                </a:lnTo>
                <a:cubicBezTo>
                  <a:pt x="4225459" y="3910152"/>
                  <a:pt x="3910152" y="4225459"/>
                  <a:pt x="3521202" y="4225459"/>
                </a:cubicBezTo>
                <a:lnTo>
                  <a:pt x="704257" y="4225459"/>
                </a:lnTo>
                <a:cubicBezTo>
                  <a:pt x="315307" y="4225459"/>
                  <a:pt x="0" y="3910152"/>
                  <a:pt x="0" y="3521202"/>
                </a:cubicBezTo>
                <a:lnTo>
                  <a:pt x="0" y="704257"/>
                </a:lnTo>
                <a:close/>
              </a:path>
            </a:pathLst>
          </a:custGeom>
          <a:solidFill>
            <a:schemeClr val="accent1"/>
          </a:solidFill>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453973" tIns="453973" rIns="453973" bIns="453973" numCol="1" spcCol="1270" anchor="ctr" anchorCtr="0">
            <a:noAutofit/>
          </a:bodyPr>
          <a:lstStyle/>
          <a:p>
            <a:pPr algn="ctr" defTabSz="2889539">
              <a:lnSpc>
                <a:spcPct val="90000"/>
              </a:lnSpc>
              <a:spcBef>
                <a:spcPct val="0"/>
              </a:spcBef>
              <a:spcAft>
                <a:spcPct val="35000"/>
              </a:spcAft>
            </a:pPr>
            <a:endParaRPr lang="en-US" sz="6501">
              <a:solidFill>
                <a:prstClr val="white"/>
              </a:solidFill>
            </a:endParaRPr>
          </a:p>
        </p:txBody>
      </p:sp>
      <p:sp>
        <p:nvSpPr>
          <p:cNvPr id="7" name="Freeform 6"/>
          <p:cNvSpPr/>
          <p:nvPr/>
        </p:nvSpPr>
        <p:spPr>
          <a:xfrm>
            <a:off x="8969460" y="7803867"/>
            <a:ext cx="3112913" cy="3112913"/>
          </a:xfrm>
          <a:custGeom>
            <a:avLst/>
            <a:gdLst>
              <a:gd name="connsiteX0" fmla="*/ 0 w 4225459"/>
              <a:gd name="connsiteY0" fmla="*/ 704257 h 4225459"/>
              <a:gd name="connsiteX1" fmla="*/ 704257 w 4225459"/>
              <a:gd name="connsiteY1" fmla="*/ 0 h 4225459"/>
              <a:gd name="connsiteX2" fmla="*/ 3521202 w 4225459"/>
              <a:gd name="connsiteY2" fmla="*/ 0 h 4225459"/>
              <a:gd name="connsiteX3" fmla="*/ 4225459 w 4225459"/>
              <a:gd name="connsiteY3" fmla="*/ 704257 h 4225459"/>
              <a:gd name="connsiteX4" fmla="*/ 4225459 w 4225459"/>
              <a:gd name="connsiteY4" fmla="*/ 3521202 h 4225459"/>
              <a:gd name="connsiteX5" fmla="*/ 3521202 w 4225459"/>
              <a:gd name="connsiteY5" fmla="*/ 4225459 h 4225459"/>
              <a:gd name="connsiteX6" fmla="*/ 704257 w 4225459"/>
              <a:gd name="connsiteY6" fmla="*/ 4225459 h 4225459"/>
              <a:gd name="connsiteX7" fmla="*/ 0 w 4225459"/>
              <a:gd name="connsiteY7" fmla="*/ 3521202 h 4225459"/>
              <a:gd name="connsiteX8" fmla="*/ 0 w 4225459"/>
              <a:gd name="connsiteY8" fmla="*/ 704257 h 422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5459" h="4225459">
                <a:moveTo>
                  <a:pt x="0" y="704257"/>
                </a:moveTo>
                <a:cubicBezTo>
                  <a:pt x="0" y="315307"/>
                  <a:pt x="315307" y="0"/>
                  <a:pt x="704257" y="0"/>
                </a:cubicBezTo>
                <a:lnTo>
                  <a:pt x="3521202" y="0"/>
                </a:lnTo>
                <a:cubicBezTo>
                  <a:pt x="3910152" y="0"/>
                  <a:pt x="4225459" y="315307"/>
                  <a:pt x="4225459" y="704257"/>
                </a:cubicBezTo>
                <a:lnTo>
                  <a:pt x="4225459" y="3521202"/>
                </a:lnTo>
                <a:cubicBezTo>
                  <a:pt x="4225459" y="3910152"/>
                  <a:pt x="3910152" y="4225459"/>
                  <a:pt x="3521202" y="4225459"/>
                </a:cubicBezTo>
                <a:lnTo>
                  <a:pt x="704257" y="4225459"/>
                </a:lnTo>
                <a:cubicBezTo>
                  <a:pt x="315307" y="4225459"/>
                  <a:pt x="0" y="3910152"/>
                  <a:pt x="0" y="3521202"/>
                </a:cubicBezTo>
                <a:lnTo>
                  <a:pt x="0" y="704257"/>
                </a:lnTo>
                <a:close/>
              </a:path>
            </a:pathLst>
          </a:custGeom>
          <a:solidFill>
            <a:schemeClr val="accent3"/>
          </a:solidFill>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453973" tIns="453973" rIns="453973" bIns="453973" numCol="1" spcCol="1270" anchor="ctr" anchorCtr="0">
            <a:noAutofit/>
          </a:bodyPr>
          <a:lstStyle/>
          <a:p>
            <a:pPr algn="ctr" defTabSz="2889539">
              <a:lnSpc>
                <a:spcPct val="90000"/>
              </a:lnSpc>
              <a:spcBef>
                <a:spcPct val="0"/>
              </a:spcBef>
              <a:spcAft>
                <a:spcPct val="35000"/>
              </a:spcAft>
            </a:pPr>
            <a:endParaRPr lang="en-US" sz="6501">
              <a:solidFill>
                <a:prstClr val="white"/>
              </a:solidFill>
            </a:endParaRPr>
          </a:p>
        </p:txBody>
      </p:sp>
      <p:sp>
        <p:nvSpPr>
          <p:cNvPr id="8" name="Freeform 7"/>
          <p:cNvSpPr/>
          <p:nvPr/>
        </p:nvSpPr>
        <p:spPr>
          <a:xfrm>
            <a:off x="12321827" y="7803867"/>
            <a:ext cx="3112913" cy="3112913"/>
          </a:xfrm>
          <a:custGeom>
            <a:avLst/>
            <a:gdLst>
              <a:gd name="connsiteX0" fmla="*/ 0 w 4225459"/>
              <a:gd name="connsiteY0" fmla="*/ 704257 h 4225459"/>
              <a:gd name="connsiteX1" fmla="*/ 704257 w 4225459"/>
              <a:gd name="connsiteY1" fmla="*/ 0 h 4225459"/>
              <a:gd name="connsiteX2" fmla="*/ 3521202 w 4225459"/>
              <a:gd name="connsiteY2" fmla="*/ 0 h 4225459"/>
              <a:gd name="connsiteX3" fmla="*/ 4225459 w 4225459"/>
              <a:gd name="connsiteY3" fmla="*/ 704257 h 4225459"/>
              <a:gd name="connsiteX4" fmla="*/ 4225459 w 4225459"/>
              <a:gd name="connsiteY4" fmla="*/ 3521202 h 4225459"/>
              <a:gd name="connsiteX5" fmla="*/ 3521202 w 4225459"/>
              <a:gd name="connsiteY5" fmla="*/ 4225459 h 4225459"/>
              <a:gd name="connsiteX6" fmla="*/ 704257 w 4225459"/>
              <a:gd name="connsiteY6" fmla="*/ 4225459 h 4225459"/>
              <a:gd name="connsiteX7" fmla="*/ 0 w 4225459"/>
              <a:gd name="connsiteY7" fmla="*/ 3521202 h 4225459"/>
              <a:gd name="connsiteX8" fmla="*/ 0 w 4225459"/>
              <a:gd name="connsiteY8" fmla="*/ 704257 h 422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5459" h="4225459">
                <a:moveTo>
                  <a:pt x="0" y="704257"/>
                </a:moveTo>
                <a:cubicBezTo>
                  <a:pt x="0" y="315307"/>
                  <a:pt x="315307" y="0"/>
                  <a:pt x="704257" y="0"/>
                </a:cubicBezTo>
                <a:lnTo>
                  <a:pt x="3521202" y="0"/>
                </a:lnTo>
                <a:cubicBezTo>
                  <a:pt x="3910152" y="0"/>
                  <a:pt x="4225459" y="315307"/>
                  <a:pt x="4225459" y="704257"/>
                </a:cubicBezTo>
                <a:lnTo>
                  <a:pt x="4225459" y="3521202"/>
                </a:lnTo>
                <a:cubicBezTo>
                  <a:pt x="4225459" y="3910152"/>
                  <a:pt x="3910152" y="4225459"/>
                  <a:pt x="3521202" y="4225459"/>
                </a:cubicBezTo>
                <a:lnTo>
                  <a:pt x="704257" y="4225459"/>
                </a:lnTo>
                <a:cubicBezTo>
                  <a:pt x="315307" y="4225459"/>
                  <a:pt x="0" y="3910152"/>
                  <a:pt x="0" y="3521202"/>
                </a:cubicBezTo>
                <a:lnTo>
                  <a:pt x="0" y="704257"/>
                </a:lnTo>
                <a:close/>
              </a:path>
            </a:pathLst>
          </a:custGeom>
          <a:solidFill>
            <a:schemeClr val="accent4"/>
          </a:solidFill>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453973" tIns="453973" rIns="453973" bIns="453973" numCol="1" spcCol="1270" anchor="ctr" anchorCtr="0">
            <a:noAutofit/>
          </a:bodyPr>
          <a:lstStyle/>
          <a:p>
            <a:pPr algn="ctr" defTabSz="2889539">
              <a:lnSpc>
                <a:spcPct val="90000"/>
              </a:lnSpc>
              <a:spcBef>
                <a:spcPct val="0"/>
              </a:spcBef>
              <a:spcAft>
                <a:spcPct val="35000"/>
              </a:spcAft>
            </a:pPr>
            <a:endParaRPr lang="en-US" sz="6501">
              <a:solidFill>
                <a:prstClr val="white"/>
              </a:solidFill>
            </a:endParaRPr>
          </a:p>
        </p:txBody>
      </p:sp>
      <p:sp>
        <p:nvSpPr>
          <p:cNvPr id="61" name="Freeform 282"/>
          <p:cNvSpPr>
            <a:spLocks noChangeArrowheads="1"/>
          </p:cNvSpPr>
          <p:nvPr/>
        </p:nvSpPr>
        <p:spPr bwMode="auto">
          <a:xfrm>
            <a:off x="8961976" y="5369905"/>
            <a:ext cx="769832" cy="766476"/>
          </a:xfrm>
          <a:custGeom>
            <a:avLst/>
            <a:gdLst>
              <a:gd name="T0" fmla="*/ 1344 w 1999"/>
              <a:gd name="T1" fmla="*/ 289 h 1990"/>
              <a:gd name="T2" fmla="*/ 1344 w 1999"/>
              <a:gd name="T3" fmla="*/ 289 h 1990"/>
              <a:gd name="T4" fmla="*/ 287 w 1999"/>
              <a:gd name="T5" fmla="*/ 297 h 1990"/>
              <a:gd name="T6" fmla="*/ 296 w 1999"/>
              <a:gd name="T7" fmla="*/ 1353 h 1990"/>
              <a:gd name="T8" fmla="*/ 1247 w 1999"/>
              <a:gd name="T9" fmla="*/ 1432 h 1990"/>
              <a:gd name="T10" fmla="*/ 1292 w 1999"/>
              <a:gd name="T11" fmla="*/ 1510 h 1990"/>
              <a:gd name="T12" fmla="*/ 1719 w 1999"/>
              <a:gd name="T13" fmla="*/ 1929 h 1990"/>
              <a:gd name="T14" fmla="*/ 1936 w 1999"/>
              <a:gd name="T15" fmla="*/ 1929 h 1990"/>
              <a:gd name="T16" fmla="*/ 1936 w 1999"/>
              <a:gd name="T17" fmla="*/ 1710 h 1990"/>
              <a:gd name="T18" fmla="*/ 1509 w 1999"/>
              <a:gd name="T19" fmla="*/ 1283 h 1990"/>
              <a:gd name="T20" fmla="*/ 1430 w 1999"/>
              <a:gd name="T21" fmla="*/ 1238 h 1990"/>
              <a:gd name="T22" fmla="*/ 1344 w 1999"/>
              <a:gd name="T23" fmla="*/ 289 h 1990"/>
              <a:gd name="T24" fmla="*/ 1212 w 1999"/>
              <a:gd name="T25" fmla="*/ 1213 h 1990"/>
              <a:gd name="T26" fmla="*/ 1212 w 1999"/>
              <a:gd name="T27" fmla="*/ 1213 h 1990"/>
              <a:gd name="T28" fmla="*/ 428 w 1999"/>
              <a:gd name="T29" fmla="*/ 1213 h 1990"/>
              <a:gd name="T30" fmla="*/ 428 w 1999"/>
              <a:gd name="T31" fmla="*/ 427 h 1990"/>
              <a:gd name="T32" fmla="*/ 1212 w 1999"/>
              <a:gd name="T33" fmla="*/ 427 h 1990"/>
              <a:gd name="T34" fmla="*/ 1212 w 1999"/>
              <a:gd name="T35" fmla="*/ 1213 h 1990"/>
              <a:gd name="T36" fmla="*/ 1212 w 1999"/>
              <a:gd name="T37" fmla="*/ 1213 h 1990"/>
              <a:gd name="T38" fmla="*/ 1212 w 1999"/>
              <a:gd name="T39" fmla="*/ 1213 h 19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99" h="1990">
                <a:moveTo>
                  <a:pt x="1344" y="289"/>
                </a:moveTo>
                <a:lnTo>
                  <a:pt x="1344" y="289"/>
                </a:lnTo>
                <a:cubicBezTo>
                  <a:pt x="1055" y="0"/>
                  <a:pt x="576" y="0"/>
                  <a:pt x="287" y="297"/>
                </a:cubicBezTo>
                <a:cubicBezTo>
                  <a:pt x="0" y="586"/>
                  <a:pt x="0" y="1056"/>
                  <a:pt x="296" y="1353"/>
                </a:cubicBezTo>
                <a:cubicBezTo>
                  <a:pt x="549" y="1605"/>
                  <a:pt x="960" y="1632"/>
                  <a:pt x="1247" y="1432"/>
                </a:cubicBezTo>
                <a:cubicBezTo>
                  <a:pt x="1257" y="1457"/>
                  <a:pt x="1265" y="1483"/>
                  <a:pt x="1292" y="1510"/>
                </a:cubicBezTo>
                <a:cubicBezTo>
                  <a:pt x="1719" y="1929"/>
                  <a:pt x="1719" y="1929"/>
                  <a:pt x="1719" y="1929"/>
                </a:cubicBezTo>
                <a:cubicBezTo>
                  <a:pt x="1779" y="1989"/>
                  <a:pt x="1876" y="1989"/>
                  <a:pt x="1936" y="1929"/>
                </a:cubicBezTo>
                <a:cubicBezTo>
                  <a:pt x="1998" y="1867"/>
                  <a:pt x="1998" y="1772"/>
                  <a:pt x="1936" y="1710"/>
                </a:cubicBezTo>
                <a:cubicBezTo>
                  <a:pt x="1509" y="1283"/>
                  <a:pt x="1509" y="1283"/>
                  <a:pt x="1509" y="1283"/>
                </a:cubicBezTo>
                <a:cubicBezTo>
                  <a:pt x="1492" y="1265"/>
                  <a:pt x="1457" y="1248"/>
                  <a:pt x="1430" y="1238"/>
                </a:cubicBezTo>
                <a:cubicBezTo>
                  <a:pt x="1631" y="951"/>
                  <a:pt x="1606" y="551"/>
                  <a:pt x="1344" y="289"/>
                </a:cubicBezTo>
                <a:close/>
                <a:moveTo>
                  <a:pt x="1212" y="1213"/>
                </a:moveTo>
                <a:lnTo>
                  <a:pt x="1212" y="1213"/>
                </a:lnTo>
                <a:cubicBezTo>
                  <a:pt x="995" y="1432"/>
                  <a:pt x="646" y="1432"/>
                  <a:pt x="428" y="1213"/>
                </a:cubicBezTo>
                <a:cubicBezTo>
                  <a:pt x="209" y="994"/>
                  <a:pt x="209" y="646"/>
                  <a:pt x="428" y="427"/>
                </a:cubicBezTo>
                <a:cubicBezTo>
                  <a:pt x="636" y="210"/>
                  <a:pt x="995" y="210"/>
                  <a:pt x="1212" y="427"/>
                </a:cubicBezTo>
                <a:cubicBezTo>
                  <a:pt x="1430" y="637"/>
                  <a:pt x="1430" y="994"/>
                  <a:pt x="1212" y="1213"/>
                </a:cubicBezTo>
                <a:close/>
                <a:moveTo>
                  <a:pt x="1212" y="1213"/>
                </a:moveTo>
                <a:lnTo>
                  <a:pt x="1212" y="1213"/>
                </a:lnTo>
                <a:close/>
              </a:path>
            </a:pathLst>
          </a:custGeom>
          <a:solidFill>
            <a:schemeClr val="accent1"/>
          </a:solidFill>
          <a:ln>
            <a:noFill/>
          </a:ln>
          <a:effectLst/>
        </p:spPr>
        <p:txBody>
          <a:bodyPr wrap="none" anchor="ctr"/>
          <a:lstStyle/>
          <a:p>
            <a:pPr algn="r" defTabSz="1828617"/>
            <a:endParaRPr lang="en-US" sz="13801">
              <a:solidFill>
                <a:srgbClr val="445469"/>
              </a:solidFill>
            </a:endParaRPr>
          </a:p>
        </p:txBody>
      </p:sp>
      <p:sp>
        <p:nvSpPr>
          <p:cNvPr id="63" name="TextBox 62"/>
          <p:cNvSpPr txBox="1"/>
          <p:nvPr/>
        </p:nvSpPr>
        <p:spPr>
          <a:xfrm>
            <a:off x="4421833" y="5661070"/>
            <a:ext cx="4580823" cy="1414864"/>
          </a:xfrm>
          <a:prstGeom prst="rect">
            <a:avLst/>
          </a:prstGeom>
          <a:noFill/>
        </p:spPr>
        <p:txBody>
          <a:bodyPr wrap="square" lIns="219444" tIns="109723" rIns="219444" bIns="109723" rtlCol="0">
            <a:spAutoFit/>
          </a:bodyPr>
          <a:lstStyle/>
          <a:p>
            <a:pPr algn="r" defTabSz="1828617">
              <a:lnSpc>
                <a:spcPct val="110000"/>
              </a:lnSpc>
            </a:pPr>
            <a:r>
              <a:rPr lang="en-US" sz="2400" b="1" dirty="0">
                <a:solidFill>
                  <a:srgbClr val="445469"/>
                </a:solidFill>
                <a:cs typeface="Lato Light"/>
              </a:rPr>
              <a:t>Creativity is the key </a:t>
            </a:r>
            <a:r>
              <a:rPr lang="en-US" sz="2400" dirty="0">
                <a:solidFill>
                  <a:srgbClr val="445469"/>
                </a:solidFill>
                <a:cs typeface="Lato Light"/>
              </a:rPr>
              <a:t>to success in the future and primary</a:t>
            </a:r>
          </a:p>
        </p:txBody>
      </p:sp>
      <p:sp>
        <p:nvSpPr>
          <p:cNvPr id="64" name="TextBox 63"/>
          <p:cNvSpPr txBox="1"/>
          <p:nvPr/>
        </p:nvSpPr>
        <p:spPr>
          <a:xfrm>
            <a:off x="6422406" y="5165651"/>
            <a:ext cx="2522133" cy="677094"/>
          </a:xfrm>
          <a:prstGeom prst="rect">
            <a:avLst/>
          </a:prstGeom>
          <a:noFill/>
        </p:spPr>
        <p:txBody>
          <a:bodyPr wrap="none" lIns="182864" tIns="91433" rIns="182864" bIns="91433" rtlCol="0">
            <a:spAutoFit/>
          </a:bodyPr>
          <a:lstStyle/>
          <a:p>
            <a:pPr algn="r" defTabSz="1828617"/>
            <a:r>
              <a:rPr lang="en-US" sz="3200" b="1" dirty="0">
                <a:solidFill>
                  <a:srgbClr val="445469"/>
                </a:solidFill>
              </a:rPr>
              <a:t>Corporate</a:t>
            </a:r>
            <a:endParaRPr lang="id-ID" sz="3200" b="1" dirty="0">
              <a:solidFill>
                <a:srgbClr val="445469"/>
              </a:solidFill>
            </a:endParaRPr>
          </a:p>
        </p:txBody>
      </p:sp>
      <p:sp>
        <p:nvSpPr>
          <p:cNvPr id="81" name="TextBox 80"/>
          <p:cNvSpPr txBox="1"/>
          <p:nvPr/>
        </p:nvSpPr>
        <p:spPr>
          <a:xfrm>
            <a:off x="4409548" y="9002380"/>
            <a:ext cx="4580823" cy="1414864"/>
          </a:xfrm>
          <a:prstGeom prst="rect">
            <a:avLst/>
          </a:prstGeom>
          <a:noFill/>
        </p:spPr>
        <p:txBody>
          <a:bodyPr wrap="square" lIns="219444" tIns="109723" rIns="219444" bIns="109723" rtlCol="0">
            <a:spAutoFit/>
          </a:bodyPr>
          <a:lstStyle/>
          <a:p>
            <a:pPr algn="r" defTabSz="1828617">
              <a:lnSpc>
                <a:spcPct val="110000"/>
              </a:lnSpc>
            </a:pPr>
            <a:r>
              <a:rPr lang="en-US" sz="2400" b="1" dirty="0">
                <a:solidFill>
                  <a:srgbClr val="445469"/>
                </a:solidFill>
                <a:cs typeface="Lato Light"/>
              </a:rPr>
              <a:t>Creativity is the key </a:t>
            </a:r>
            <a:r>
              <a:rPr lang="en-US" sz="2400" dirty="0">
                <a:solidFill>
                  <a:srgbClr val="445469"/>
                </a:solidFill>
                <a:cs typeface="Lato Light"/>
              </a:rPr>
              <a:t>to success in the future and primary</a:t>
            </a:r>
          </a:p>
        </p:txBody>
      </p:sp>
      <p:sp>
        <p:nvSpPr>
          <p:cNvPr id="82" name="TextBox 81"/>
          <p:cNvSpPr txBox="1"/>
          <p:nvPr/>
        </p:nvSpPr>
        <p:spPr>
          <a:xfrm>
            <a:off x="7446387" y="8506961"/>
            <a:ext cx="1499417" cy="677094"/>
          </a:xfrm>
          <a:prstGeom prst="rect">
            <a:avLst/>
          </a:prstGeom>
          <a:noFill/>
        </p:spPr>
        <p:txBody>
          <a:bodyPr wrap="none" lIns="182864" tIns="91433" rIns="182864" bIns="91433" rtlCol="0">
            <a:spAutoFit/>
          </a:bodyPr>
          <a:lstStyle/>
          <a:p>
            <a:pPr algn="r" defTabSz="1828617"/>
            <a:r>
              <a:rPr lang="en-US" sz="3200" b="1">
                <a:solidFill>
                  <a:srgbClr val="445469"/>
                </a:solidFill>
              </a:rPr>
              <a:t>Store</a:t>
            </a:r>
            <a:endParaRPr lang="id-ID" sz="3200" b="1" dirty="0">
              <a:solidFill>
                <a:srgbClr val="445469"/>
              </a:solidFill>
            </a:endParaRPr>
          </a:p>
        </p:txBody>
      </p:sp>
      <p:sp>
        <p:nvSpPr>
          <p:cNvPr id="83" name="Freeform 115"/>
          <p:cNvSpPr>
            <a:spLocks noChangeArrowheads="1"/>
          </p:cNvSpPr>
          <p:nvPr/>
        </p:nvSpPr>
        <p:spPr bwMode="auto">
          <a:xfrm>
            <a:off x="9099934" y="9362372"/>
            <a:ext cx="575650" cy="529229"/>
          </a:xfrm>
          <a:custGeom>
            <a:avLst/>
            <a:gdLst>
              <a:gd name="T0" fmla="*/ 600 w 601"/>
              <a:gd name="T1" fmla="*/ 226 h 552"/>
              <a:gd name="T2" fmla="*/ 600 w 601"/>
              <a:gd name="T3" fmla="*/ 226 h 552"/>
              <a:gd name="T4" fmla="*/ 522 w 601"/>
              <a:gd name="T5" fmla="*/ 304 h 552"/>
              <a:gd name="T6" fmla="*/ 452 w 601"/>
              <a:gd name="T7" fmla="*/ 226 h 552"/>
              <a:gd name="T8" fmla="*/ 452 w 601"/>
              <a:gd name="T9" fmla="*/ 226 h 552"/>
              <a:gd name="T10" fmla="*/ 452 w 601"/>
              <a:gd name="T11" fmla="*/ 226 h 552"/>
              <a:gd name="T12" fmla="*/ 452 w 601"/>
              <a:gd name="T13" fmla="*/ 226 h 552"/>
              <a:gd name="T14" fmla="*/ 374 w 601"/>
              <a:gd name="T15" fmla="*/ 304 h 552"/>
              <a:gd name="T16" fmla="*/ 296 w 601"/>
              <a:gd name="T17" fmla="*/ 226 h 552"/>
              <a:gd name="T18" fmla="*/ 296 w 601"/>
              <a:gd name="T19" fmla="*/ 226 h 552"/>
              <a:gd name="T20" fmla="*/ 296 w 601"/>
              <a:gd name="T21" fmla="*/ 226 h 552"/>
              <a:gd name="T22" fmla="*/ 296 w 601"/>
              <a:gd name="T23" fmla="*/ 226 h 552"/>
              <a:gd name="T24" fmla="*/ 296 w 601"/>
              <a:gd name="T25" fmla="*/ 226 h 552"/>
              <a:gd name="T26" fmla="*/ 226 w 601"/>
              <a:gd name="T27" fmla="*/ 304 h 552"/>
              <a:gd name="T28" fmla="*/ 148 w 601"/>
              <a:gd name="T29" fmla="*/ 226 h 552"/>
              <a:gd name="T30" fmla="*/ 148 w 601"/>
              <a:gd name="T31" fmla="*/ 226 h 552"/>
              <a:gd name="T32" fmla="*/ 148 w 601"/>
              <a:gd name="T33" fmla="*/ 226 h 552"/>
              <a:gd name="T34" fmla="*/ 148 w 601"/>
              <a:gd name="T35" fmla="*/ 226 h 552"/>
              <a:gd name="T36" fmla="*/ 148 w 601"/>
              <a:gd name="T37" fmla="*/ 226 h 552"/>
              <a:gd name="T38" fmla="*/ 70 w 601"/>
              <a:gd name="T39" fmla="*/ 304 h 552"/>
              <a:gd name="T40" fmla="*/ 0 w 601"/>
              <a:gd name="T41" fmla="*/ 226 h 552"/>
              <a:gd name="T42" fmla="*/ 0 w 601"/>
              <a:gd name="T43" fmla="*/ 226 h 552"/>
              <a:gd name="T44" fmla="*/ 0 w 601"/>
              <a:gd name="T45" fmla="*/ 226 h 552"/>
              <a:gd name="T46" fmla="*/ 0 w 601"/>
              <a:gd name="T47" fmla="*/ 226 h 552"/>
              <a:gd name="T48" fmla="*/ 49 w 601"/>
              <a:gd name="T49" fmla="*/ 84 h 552"/>
              <a:gd name="T50" fmla="*/ 551 w 601"/>
              <a:gd name="T51" fmla="*/ 84 h 552"/>
              <a:gd name="T52" fmla="*/ 600 w 601"/>
              <a:gd name="T53" fmla="*/ 226 h 552"/>
              <a:gd name="T54" fmla="*/ 508 w 601"/>
              <a:gd name="T55" fmla="*/ 56 h 552"/>
              <a:gd name="T56" fmla="*/ 508 w 601"/>
              <a:gd name="T57" fmla="*/ 56 h 552"/>
              <a:gd name="T58" fmla="*/ 91 w 601"/>
              <a:gd name="T59" fmla="*/ 56 h 552"/>
              <a:gd name="T60" fmla="*/ 63 w 601"/>
              <a:gd name="T61" fmla="*/ 28 h 552"/>
              <a:gd name="T62" fmla="*/ 91 w 601"/>
              <a:gd name="T63" fmla="*/ 0 h 552"/>
              <a:gd name="T64" fmla="*/ 508 w 601"/>
              <a:gd name="T65" fmla="*/ 0 h 552"/>
              <a:gd name="T66" fmla="*/ 537 w 601"/>
              <a:gd name="T67" fmla="*/ 28 h 552"/>
              <a:gd name="T68" fmla="*/ 508 w 601"/>
              <a:gd name="T69" fmla="*/ 56 h 552"/>
              <a:gd name="T70" fmla="*/ 84 w 601"/>
              <a:gd name="T71" fmla="*/ 332 h 552"/>
              <a:gd name="T72" fmla="*/ 84 w 601"/>
              <a:gd name="T73" fmla="*/ 332 h 552"/>
              <a:gd name="T74" fmla="*/ 84 w 601"/>
              <a:gd name="T75" fmla="*/ 332 h 552"/>
              <a:gd name="T76" fmla="*/ 91 w 601"/>
              <a:gd name="T77" fmla="*/ 332 h 552"/>
              <a:gd name="T78" fmla="*/ 91 w 601"/>
              <a:gd name="T79" fmla="*/ 332 h 552"/>
              <a:gd name="T80" fmla="*/ 98 w 601"/>
              <a:gd name="T81" fmla="*/ 332 h 552"/>
              <a:gd name="T82" fmla="*/ 113 w 601"/>
              <a:gd name="T83" fmla="*/ 325 h 552"/>
              <a:gd name="T84" fmla="*/ 113 w 601"/>
              <a:gd name="T85" fmla="*/ 325 h 552"/>
              <a:gd name="T86" fmla="*/ 113 w 601"/>
              <a:gd name="T87" fmla="*/ 325 h 552"/>
              <a:gd name="T88" fmla="*/ 113 w 601"/>
              <a:gd name="T89" fmla="*/ 466 h 552"/>
              <a:gd name="T90" fmla="*/ 487 w 601"/>
              <a:gd name="T91" fmla="*/ 466 h 552"/>
              <a:gd name="T92" fmla="*/ 487 w 601"/>
              <a:gd name="T93" fmla="*/ 325 h 552"/>
              <a:gd name="T94" fmla="*/ 487 w 601"/>
              <a:gd name="T95" fmla="*/ 325 h 552"/>
              <a:gd name="T96" fmla="*/ 487 w 601"/>
              <a:gd name="T97" fmla="*/ 325 h 552"/>
              <a:gd name="T98" fmla="*/ 501 w 601"/>
              <a:gd name="T99" fmla="*/ 332 h 552"/>
              <a:gd name="T100" fmla="*/ 508 w 601"/>
              <a:gd name="T101" fmla="*/ 332 h 552"/>
              <a:gd name="T102" fmla="*/ 508 w 601"/>
              <a:gd name="T103" fmla="*/ 332 h 552"/>
              <a:gd name="T104" fmla="*/ 515 w 601"/>
              <a:gd name="T105" fmla="*/ 332 h 552"/>
              <a:gd name="T106" fmla="*/ 515 w 601"/>
              <a:gd name="T107" fmla="*/ 332 h 552"/>
              <a:gd name="T108" fmla="*/ 522 w 601"/>
              <a:gd name="T109" fmla="*/ 332 h 552"/>
              <a:gd name="T110" fmla="*/ 544 w 601"/>
              <a:gd name="T111" fmla="*/ 332 h 552"/>
              <a:gd name="T112" fmla="*/ 544 w 601"/>
              <a:gd name="T113" fmla="*/ 523 h 552"/>
              <a:gd name="T114" fmla="*/ 515 w 601"/>
              <a:gd name="T115" fmla="*/ 551 h 552"/>
              <a:gd name="T116" fmla="*/ 84 w 601"/>
              <a:gd name="T117" fmla="*/ 551 h 552"/>
              <a:gd name="T118" fmla="*/ 56 w 601"/>
              <a:gd name="T119" fmla="*/ 523 h 552"/>
              <a:gd name="T120" fmla="*/ 56 w 601"/>
              <a:gd name="T121" fmla="*/ 332 h 552"/>
              <a:gd name="T122" fmla="*/ 70 w 601"/>
              <a:gd name="T123" fmla="*/ 332 h 552"/>
              <a:gd name="T124" fmla="*/ 84 w 601"/>
              <a:gd name="T125" fmla="*/ 332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01" h="552">
                <a:moveTo>
                  <a:pt x="600" y="226"/>
                </a:moveTo>
                <a:lnTo>
                  <a:pt x="600" y="226"/>
                </a:lnTo>
                <a:cubicBezTo>
                  <a:pt x="600" y="268"/>
                  <a:pt x="565" y="304"/>
                  <a:pt x="522" y="304"/>
                </a:cubicBezTo>
                <a:cubicBezTo>
                  <a:pt x="480" y="304"/>
                  <a:pt x="452" y="268"/>
                  <a:pt x="452" y="226"/>
                </a:cubicBezTo>
                <a:lnTo>
                  <a:pt x="452" y="226"/>
                </a:lnTo>
                <a:lnTo>
                  <a:pt x="452" y="226"/>
                </a:lnTo>
                <a:lnTo>
                  <a:pt x="452" y="226"/>
                </a:lnTo>
                <a:cubicBezTo>
                  <a:pt x="452" y="268"/>
                  <a:pt x="417" y="304"/>
                  <a:pt x="374" y="304"/>
                </a:cubicBezTo>
                <a:cubicBezTo>
                  <a:pt x="332" y="304"/>
                  <a:pt x="296" y="268"/>
                  <a:pt x="296" y="226"/>
                </a:cubicBezTo>
                <a:lnTo>
                  <a:pt x="296" y="226"/>
                </a:lnTo>
                <a:lnTo>
                  <a:pt x="296" y="226"/>
                </a:lnTo>
                <a:lnTo>
                  <a:pt x="296" y="226"/>
                </a:lnTo>
                <a:lnTo>
                  <a:pt x="296" y="226"/>
                </a:lnTo>
                <a:cubicBezTo>
                  <a:pt x="296" y="268"/>
                  <a:pt x="268" y="304"/>
                  <a:pt x="226" y="304"/>
                </a:cubicBezTo>
                <a:cubicBezTo>
                  <a:pt x="183" y="304"/>
                  <a:pt x="148" y="268"/>
                  <a:pt x="148" y="226"/>
                </a:cubicBezTo>
                <a:lnTo>
                  <a:pt x="148" y="226"/>
                </a:lnTo>
                <a:lnTo>
                  <a:pt x="148" y="226"/>
                </a:lnTo>
                <a:lnTo>
                  <a:pt x="148" y="226"/>
                </a:lnTo>
                <a:lnTo>
                  <a:pt x="148" y="226"/>
                </a:lnTo>
                <a:cubicBezTo>
                  <a:pt x="148" y="268"/>
                  <a:pt x="113" y="304"/>
                  <a:pt x="70" y="304"/>
                </a:cubicBezTo>
                <a:cubicBezTo>
                  <a:pt x="28" y="304"/>
                  <a:pt x="0" y="268"/>
                  <a:pt x="0" y="226"/>
                </a:cubicBezTo>
                <a:lnTo>
                  <a:pt x="0" y="226"/>
                </a:lnTo>
                <a:lnTo>
                  <a:pt x="0" y="226"/>
                </a:lnTo>
                <a:lnTo>
                  <a:pt x="0" y="226"/>
                </a:lnTo>
                <a:cubicBezTo>
                  <a:pt x="49" y="84"/>
                  <a:pt x="49" y="84"/>
                  <a:pt x="49" y="84"/>
                </a:cubicBezTo>
                <a:cubicBezTo>
                  <a:pt x="551" y="84"/>
                  <a:pt x="551" y="84"/>
                  <a:pt x="551" y="84"/>
                </a:cubicBezTo>
                <a:cubicBezTo>
                  <a:pt x="600" y="226"/>
                  <a:pt x="600" y="226"/>
                  <a:pt x="600" y="226"/>
                </a:cubicBezTo>
                <a:close/>
                <a:moveTo>
                  <a:pt x="508" y="56"/>
                </a:moveTo>
                <a:lnTo>
                  <a:pt x="508" y="56"/>
                </a:lnTo>
                <a:cubicBezTo>
                  <a:pt x="91" y="56"/>
                  <a:pt x="91" y="56"/>
                  <a:pt x="91" y="56"/>
                </a:cubicBezTo>
                <a:cubicBezTo>
                  <a:pt x="77" y="56"/>
                  <a:pt x="63" y="49"/>
                  <a:pt x="63" y="28"/>
                </a:cubicBezTo>
                <a:cubicBezTo>
                  <a:pt x="63" y="14"/>
                  <a:pt x="77" y="0"/>
                  <a:pt x="91" y="0"/>
                </a:cubicBezTo>
                <a:cubicBezTo>
                  <a:pt x="508" y="0"/>
                  <a:pt x="508" y="0"/>
                  <a:pt x="508" y="0"/>
                </a:cubicBezTo>
                <a:cubicBezTo>
                  <a:pt x="522" y="0"/>
                  <a:pt x="537" y="14"/>
                  <a:pt x="537" y="28"/>
                </a:cubicBezTo>
                <a:cubicBezTo>
                  <a:pt x="537" y="49"/>
                  <a:pt x="522" y="56"/>
                  <a:pt x="508" y="56"/>
                </a:cubicBezTo>
                <a:close/>
                <a:moveTo>
                  <a:pt x="84" y="332"/>
                </a:moveTo>
                <a:lnTo>
                  <a:pt x="84" y="332"/>
                </a:lnTo>
                <a:lnTo>
                  <a:pt x="84" y="332"/>
                </a:lnTo>
                <a:cubicBezTo>
                  <a:pt x="84" y="332"/>
                  <a:pt x="84" y="332"/>
                  <a:pt x="91" y="332"/>
                </a:cubicBezTo>
                <a:lnTo>
                  <a:pt x="91" y="332"/>
                </a:lnTo>
                <a:cubicBezTo>
                  <a:pt x="91" y="332"/>
                  <a:pt x="91" y="332"/>
                  <a:pt x="98" y="332"/>
                </a:cubicBezTo>
                <a:cubicBezTo>
                  <a:pt x="98" y="325"/>
                  <a:pt x="106" y="325"/>
                  <a:pt x="113" y="325"/>
                </a:cubicBezTo>
                <a:lnTo>
                  <a:pt x="113" y="325"/>
                </a:lnTo>
                <a:lnTo>
                  <a:pt x="113" y="325"/>
                </a:lnTo>
                <a:cubicBezTo>
                  <a:pt x="113" y="466"/>
                  <a:pt x="113" y="466"/>
                  <a:pt x="113" y="466"/>
                </a:cubicBezTo>
                <a:cubicBezTo>
                  <a:pt x="487" y="466"/>
                  <a:pt x="487" y="466"/>
                  <a:pt x="487" y="466"/>
                </a:cubicBezTo>
                <a:cubicBezTo>
                  <a:pt x="487" y="325"/>
                  <a:pt x="487" y="325"/>
                  <a:pt x="487" y="325"/>
                </a:cubicBezTo>
                <a:lnTo>
                  <a:pt x="487" y="325"/>
                </a:lnTo>
                <a:lnTo>
                  <a:pt x="487" y="325"/>
                </a:lnTo>
                <a:cubicBezTo>
                  <a:pt x="494" y="325"/>
                  <a:pt x="494" y="325"/>
                  <a:pt x="501" y="332"/>
                </a:cubicBezTo>
                <a:cubicBezTo>
                  <a:pt x="501" y="332"/>
                  <a:pt x="501" y="332"/>
                  <a:pt x="508" y="332"/>
                </a:cubicBezTo>
                <a:lnTo>
                  <a:pt x="508" y="332"/>
                </a:lnTo>
                <a:lnTo>
                  <a:pt x="515" y="332"/>
                </a:lnTo>
                <a:lnTo>
                  <a:pt x="515" y="332"/>
                </a:lnTo>
                <a:lnTo>
                  <a:pt x="522" y="332"/>
                </a:lnTo>
                <a:cubicBezTo>
                  <a:pt x="530" y="332"/>
                  <a:pt x="537" y="332"/>
                  <a:pt x="544" y="332"/>
                </a:cubicBezTo>
                <a:cubicBezTo>
                  <a:pt x="544" y="523"/>
                  <a:pt x="544" y="523"/>
                  <a:pt x="544" y="523"/>
                </a:cubicBezTo>
                <a:cubicBezTo>
                  <a:pt x="544" y="537"/>
                  <a:pt x="530" y="551"/>
                  <a:pt x="515" y="551"/>
                </a:cubicBezTo>
                <a:cubicBezTo>
                  <a:pt x="84" y="551"/>
                  <a:pt x="84" y="551"/>
                  <a:pt x="84" y="551"/>
                </a:cubicBezTo>
                <a:cubicBezTo>
                  <a:pt x="63" y="551"/>
                  <a:pt x="56" y="537"/>
                  <a:pt x="56" y="523"/>
                </a:cubicBezTo>
                <a:cubicBezTo>
                  <a:pt x="56" y="332"/>
                  <a:pt x="56" y="332"/>
                  <a:pt x="56" y="332"/>
                </a:cubicBezTo>
                <a:cubicBezTo>
                  <a:pt x="63" y="332"/>
                  <a:pt x="63" y="332"/>
                  <a:pt x="70" y="332"/>
                </a:cubicBezTo>
                <a:cubicBezTo>
                  <a:pt x="77" y="332"/>
                  <a:pt x="77" y="332"/>
                  <a:pt x="84" y="332"/>
                </a:cubicBezTo>
                <a:close/>
              </a:path>
            </a:pathLst>
          </a:custGeom>
          <a:solidFill>
            <a:schemeClr val="accent3"/>
          </a:solidFill>
          <a:ln>
            <a:noFill/>
          </a:ln>
          <a:effectLst/>
        </p:spPr>
        <p:txBody>
          <a:bodyPr wrap="none" anchor="ctr"/>
          <a:lstStyle/>
          <a:p>
            <a:pPr algn="r" defTabSz="1828617">
              <a:defRPr/>
            </a:pPr>
            <a:endParaRPr lang="en-US" sz="3600">
              <a:solidFill>
                <a:srgbClr val="445469"/>
              </a:solidFill>
            </a:endParaRPr>
          </a:p>
        </p:txBody>
      </p:sp>
      <p:sp>
        <p:nvSpPr>
          <p:cNvPr id="84" name="TextBox 83"/>
          <p:cNvSpPr txBox="1"/>
          <p:nvPr/>
        </p:nvSpPr>
        <p:spPr>
          <a:xfrm>
            <a:off x="15466063" y="5656169"/>
            <a:ext cx="4580823" cy="1414864"/>
          </a:xfrm>
          <a:prstGeom prst="rect">
            <a:avLst/>
          </a:prstGeom>
          <a:noFill/>
        </p:spPr>
        <p:txBody>
          <a:bodyPr wrap="square" lIns="219444" tIns="109723" rIns="219444" bIns="109723" rtlCol="0">
            <a:spAutoFit/>
          </a:bodyPr>
          <a:lstStyle/>
          <a:p>
            <a:pPr defTabSz="1828617">
              <a:lnSpc>
                <a:spcPct val="110000"/>
              </a:lnSpc>
            </a:pPr>
            <a:r>
              <a:rPr lang="en-US" sz="2400" b="1" dirty="0">
                <a:solidFill>
                  <a:srgbClr val="445469"/>
                </a:solidFill>
                <a:cs typeface="Lato Light"/>
              </a:rPr>
              <a:t>Creativity is the key </a:t>
            </a:r>
            <a:r>
              <a:rPr lang="en-US" sz="2400" dirty="0">
                <a:solidFill>
                  <a:srgbClr val="445469"/>
                </a:solidFill>
                <a:cs typeface="Lato Light"/>
              </a:rPr>
              <a:t>to success in the future and primary</a:t>
            </a:r>
          </a:p>
        </p:txBody>
      </p:sp>
      <p:sp>
        <p:nvSpPr>
          <p:cNvPr id="85" name="TextBox 84"/>
          <p:cNvSpPr txBox="1"/>
          <p:nvPr/>
        </p:nvSpPr>
        <p:spPr>
          <a:xfrm>
            <a:off x="15478936" y="5160751"/>
            <a:ext cx="2013981" cy="677094"/>
          </a:xfrm>
          <a:prstGeom prst="rect">
            <a:avLst/>
          </a:prstGeom>
          <a:noFill/>
        </p:spPr>
        <p:txBody>
          <a:bodyPr wrap="none" lIns="182864" tIns="91433" rIns="182864" bIns="91433" rtlCol="0">
            <a:spAutoFit/>
          </a:bodyPr>
          <a:lstStyle/>
          <a:p>
            <a:pPr defTabSz="1828617"/>
            <a:r>
              <a:rPr lang="en-US" sz="3200" b="1">
                <a:solidFill>
                  <a:srgbClr val="445469"/>
                </a:solidFill>
              </a:rPr>
              <a:t>Recycle</a:t>
            </a:r>
            <a:endParaRPr lang="id-ID" sz="3200" b="1" dirty="0">
              <a:solidFill>
                <a:srgbClr val="445469"/>
              </a:solidFill>
            </a:endParaRPr>
          </a:p>
        </p:txBody>
      </p:sp>
      <p:sp>
        <p:nvSpPr>
          <p:cNvPr id="89" name="TextBox 88"/>
          <p:cNvSpPr txBox="1"/>
          <p:nvPr/>
        </p:nvSpPr>
        <p:spPr>
          <a:xfrm>
            <a:off x="15434371" y="9034378"/>
            <a:ext cx="4580823" cy="1414864"/>
          </a:xfrm>
          <a:prstGeom prst="rect">
            <a:avLst/>
          </a:prstGeom>
          <a:noFill/>
        </p:spPr>
        <p:txBody>
          <a:bodyPr wrap="square" lIns="219444" tIns="109723" rIns="219444" bIns="109723" rtlCol="0">
            <a:spAutoFit/>
          </a:bodyPr>
          <a:lstStyle/>
          <a:p>
            <a:pPr defTabSz="1828617">
              <a:lnSpc>
                <a:spcPct val="110000"/>
              </a:lnSpc>
            </a:pPr>
            <a:r>
              <a:rPr lang="en-US" sz="2400" b="1" dirty="0">
                <a:solidFill>
                  <a:srgbClr val="445469"/>
                </a:solidFill>
                <a:cs typeface="Lato Light"/>
              </a:rPr>
              <a:t>Creativity is the key </a:t>
            </a:r>
            <a:r>
              <a:rPr lang="en-US" sz="2400" dirty="0">
                <a:solidFill>
                  <a:srgbClr val="445469"/>
                </a:solidFill>
                <a:cs typeface="Lato Light"/>
              </a:rPr>
              <a:t>to success in the future and primary</a:t>
            </a:r>
          </a:p>
        </p:txBody>
      </p:sp>
      <p:sp>
        <p:nvSpPr>
          <p:cNvPr id="90" name="TextBox 89"/>
          <p:cNvSpPr txBox="1"/>
          <p:nvPr/>
        </p:nvSpPr>
        <p:spPr>
          <a:xfrm>
            <a:off x="15447242" y="8538960"/>
            <a:ext cx="2297713" cy="677094"/>
          </a:xfrm>
          <a:prstGeom prst="rect">
            <a:avLst/>
          </a:prstGeom>
          <a:noFill/>
        </p:spPr>
        <p:txBody>
          <a:bodyPr wrap="none" lIns="182864" tIns="91433" rIns="182864" bIns="91433" rtlCol="0">
            <a:spAutoFit/>
          </a:bodyPr>
          <a:lstStyle/>
          <a:p>
            <a:pPr defTabSz="1828617"/>
            <a:r>
              <a:rPr lang="en-US" sz="3200" b="1">
                <a:solidFill>
                  <a:srgbClr val="445469"/>
                </a:solidFill>
              </a:rPr>
              <a:t>Calendar</a:t>
            </a:r>
            <a:endParaRPr lang="id-ID" sz="3200" b="1" dirty="0">
              <a:solidFill>
                <a:srgbClr val="445469"/>
              </a:solidFill>
            </a:endParaRPr>
          </a:p>
        </p:txBody>
      </p:sp>
      <p:sp>
        <p:nvSpPr>
          <p:cNvPr id="104" name="Freeform 103"/>
          <p:cNvSpPr/>
          <p:nvPr/>
        </p:nvSpPr>
        <p:spPr>
          <a:xfrm>
            <a:off x="12321827" y="4451499"/>
            <a:ext cx="3112913" cy="3112913"/>
          </a:xfrm>
          <a:custGeom>
            <a:avLst/>
            <a:gdLst>
              <a:gd name="connsiteX0" fmla="*/ 0 w 4225459"/>
              <a:gd name="connsiteY0" fmla="*/ 704257 h 4225459"/>
              <a:gd name="connsiteX1" fmla="*/ 704257 w 4225459"/>
              <a:gd name="connsiteY1" fmla="*/ 0 h 4225459"/>
              <a:gd name="connsiteX2" fmla="*/ 3521202 w 4225459"/>
              <a:gd name="connsiteY2" fmla="*/ 0 h 4225459"/>
              <a:gd name="connsiteX3" fmla="*/ 4225459 w 4225459"/>
              <a:gd name="connsiteY3" fmla="*/ 704257 h 4225459"/>
              <a:gd name="connsiteX4" fmla="*/ 4225459 w 4225459"/>
              <a:gd name="connsiteY4" fmla="*/ 3521202 h 4225459"/>
              <a:gd name="connsiteX5" fmla="*/ 3521202 w 4225459"/>
              <a:gd name="connsiteY5" fmla="*/ 4225459 h 4225459"/>
              <a:gd name="connsiteX6" fmla="*/ 704257 w 4225459"/>
              <a:gd name="connsiteY6" fmla="*/ 4225459 h 4225459"/>
              <a:gd name="connsiteX7" fmla="*/ 0 w 4225459"/>
              <a:gd name="connsiteY7" fmla="*/ 3521202 h 4225459"/>
              <a:gd name="connsiteX8" fmla="*/ 0 w 4225459"/>
              <a:gd name="connsiteY8" fmla="*/ 704257 h 422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5459" h="4225459">
                <a:moveTo>
                  <a:pt x="0" y="704257"/>
                </a:moveTo>
                <a:cubicBezTo>
                  <a:pt x="0" y="315307"/>
                  <a:pt x="315307" y="0"/>
                  <a:pt x="704257" y="0"/>
                </a:cubicBezTo>
                <a:lnTo>
                  <a:pt x="3521202" y="0"/>
                </a:lnTo>
                <a:cubicBezTo>
                  <a:pt x="3910152" y="0"/>
                  <a:pt x="4225459" y="315307"/>
                  <a:pt x="4225459" y="704257"/>
                </a:cubicBezTo>
                <a:lnTo>
                  <a:pt x="4225459" y="3521202"/>
                </a:lnTo>
                <a:cubicBezTo>
                  <a:pt x="4225459" y="3910152"/>
                  <a:pt x="3910152" y="4225459"/>
                  <a:pt x="3521202" y="4225459"/>
                </a:cubicBezTo>
                <a:lnTo>
                  <a:pt x="704257" y="4225459"/>
                </a:lnTo>
                <a:cubicBezTo>
                  <a:pt x="315307" y="4225459"/>
                  <a:pt x="0" y="3910152"/>
                  <a:pt x="0" y="3521202"/>
                </a:cubicBezTo>
                <a:lnTo>
                  <a:pt x="0" y="704257"/>
                </a:lnTo>
                <a:close/>
              </a:path>
            </a:pathLst>
          </a:custGeom>
          <a:solidFill>
            <a:schemeClr val="accent2"/>
          </a:solidFill>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453973" tIns="453973" rIns="453973" bIns="453973" numCol="1" spcCol="1270" anchor="ctr" anchorCtr="0">
            <a:noAutofit/>
          </a:bodyPr>
          <a:lstStyle/>
          <a:p>
            <a:pPr algn="ctr" defTabSz="2889539">
              <a:lnSpc>
                <a:spcPct val="90000"/>
              </a:lnSpc>
              <a:spcBef>
                <a:spcPct val="0"/>
              </a:spcBef>
              <a:spcAft>
                <a:spcPct val="35000"/>
              </a:spcAft>
            </a:pPr>
            <a:endParaRPr lang="en-US" sz="6501">
              <a:solidFill>
                <a:prstClr val="white"/>
              </a:solidFill>
            </a:endParaRPr>
          </a:p>
        </p:txBody>
      </p:sp>
      <p:sp>
        <p:nvSpPr>
          <p:cNvPr id="25" name="AutoShape 19"/>
          <p:cNvSpPr>
            <a:spLocks/>
          </p:cNvSpPr>
          <p:nvPr/>
        </p:nvSpPr>
        <p:spPr bwMode="auto">
          <a:xfrm>
            <a:off x="10021704" y="5143370"/>
            <a:ext cx="1061482" cy="1061758"/>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bg1"/>
          </a:solidFill>
          <a:ln>
            <a:noFill/>
          </a:ln>
          <a:effectLst/>
        </p:spPr>
        <p:txBody>
          <a:bodyPr lIns="101590" tIns="101590" rIns="101590" bIns="101590" anchor="ctr"/>
          <a:lstStyle/>
          <a:p>
            <a:pPr defTabSz="914286">
              <a:defRPr/>
            </a:pPr>
            <a:endParaRPr lang="es-ES" sz="5801" dirty="0">
              <a:solidFill>
                <a:srgbClr val="445469"/>
              </a:solidFill>
              <a:effectLst>
                <a:outerShdw blurRad="38100" dist="38100" dir="2700000" algn="tl">
                  <a:srgbClr val="000000"/>
                </a:outerShdw>
              </a:effectLst>
              <a:cs typeface="Gill Sans" charset="0"/>
              <a:sym typeface="Gill Sans" charset="0"/>
            </a:endParaRPr>
          </a:p>
        </p:txBody>
      </p:sp>
      <p:sp>
        <p:nvSpPr>
          <p:cNvPr id="26" name="Freeform 202"/>
          <p:cNvSpPr>
            <a:spLocks noChangeArrowheads="1"/>
          </p:cNvSpPr>
          <p:nvPr/>
        </p:nvSpPr>
        <p:spPr bwMode="auto">
          <a:xfrm>
            <a:off x="10133117" y="8538959"/>
            <a:ext cx="807038" cy="868817"/>
          </a:xfrm>
          <a:custGeom>
            <a:avLst/>
            <a:gdLst>
              <a:gd name="T0" fmla="*/ 519 w 520"/>
              <a:gd name="T1" fmla="*/ 134 h 561"/>
              <a:gd name="T2" fmla="*/ 519 w 520"/>
              <a:gd name="T3" fmla="*/ 134 h 561"/>
              <a:gd name="T4" fmla="*/ 280 w 520"/>
              <a:gd name="T5" fmla="*/ 0 h 561"/>
              <a:gd name="T6" fmla="*/ 0 w 520"/>
              <a:gd name="T7" fmla="*/ 280 h 561"/>
              <a:gd name="T8" fmla="*/ 280 w 520"/>
              <a:gd name="T9" fmla="*/ 560 h 561"/>
              <a:gd name="T10" fmla="*/ 513 w 520"/>
              <a:gd name="T11" fmla="*/ 426 h 561"/>
              <a:gd name="T12" fmla="*/ 274 w 520"/>
              <a:gd name="T13" fmla="*/ 286 h 561"/>
              <a:gd name="T14" fmla="*/ 519 w 520"/>
              <a:gd name="T15" fmla="*/ 134 h 561"/>
              <a:gd name="T16" fmla="*/ 327 w 520"/>
              <a:gd name="T17" fmla="*/ 76 h 561"/>
              <a:gd name="T18" fmla="*/ 327 w 520"/>
              <a:gd name="T19" fmla="*/ 76 h 561"/>
              <a:gd name="T20" fmla="*/ 373 w 520"/>
              <a:gd name="T21" fmla="*/ 123 h 561"/>
              <a:gd name="T22" fmla="*/ 327 w 520"/>
              <a:gd name="T23" fmla="*/ 169 h 561"/>
              <a:gd name="T24" fmla="*/ 280 w 520"/>
              <a:gd name="T25" fmla="*/ 123 h 561"/>
              <a:gd name="T26" fmla="*/ 327 w 520"/>
              <a:gd name="T27" fmla="*/ 76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20" h="561">
                <a:moveTo>
                  <a:pt x="519" y="134"/>
                </a:moveTo>
                <a:lnTo>
                  <a:pt x="519" y="134"/>
                </a:lnTo>
                <a:cubicBezTo>
                  <a:pt x="467" y="59"/>
                  <a:pt x="379" y="0"/>
                  <a:pt x="280" y="0"/>
                </a:cubicBezTo>
                <a:cubicBezTo>
                  <a:pt x="123" y="0"/>
                  <a:pt x="0" y="128"/>
                  <a:pt x="0" y="280"/>
                </a:cubicBezTo>
                <a:cubicBezTo>
                  <a:pt x="0" y="437"/>
                  <a:pt x="123" y="560"/>
                  <a:pt x="280" y="560"/>
                </a:cubicBezTo>
                <a:cubicBezTo>
                  <a:pt x="379" y="560"/>
                  <a:pt x="467" y="507"/>
                  <a:pt x="513" y="426"/>
                </a:cubicBezTo>
                <a:cubicBezTo>
                  <a:pt x="274" y="286"/>
                  <a:pt x="274" y="286"/>
                  <a:pt x="274" y="286"/>
                </a:cubicBezTo>
                <a:lnTo>
                  <a:pt x="519" y="134"/>
                </a:lnTo>
                <a:close/>
                <a:moveTo>
                  <a:pt x="327" y="76"/>
                </a:moveTo>
                <a:lnTo>
                  <a:pt x="327" y="76"/>
                </a:lnTo>
                <a:cubicBezTo>
                  <a:pt x="350" y="76"/>
                  <a:pt x="373" y="99"/>
                  <a:pt x="373" y="123"/>
                </a:cubicBezTo>
                <a:cubicBezTo>
                  <a:pt x="373" y="146"/>
                  <a:pt x="350" y="169"/>
                  <a:pt x="327" y="169"/>
                </a:cubicBezTo>
                <a:cubicBezTo>
                  <a:pt x="303" y="169"/>
                  <a:pt x="280" y="146"/>
                  <a:pt x="280" y="123"/>
                </a:cubicBezTo>
                <a:cubicBezTo>
                  <a:pt x="280" y="99"/>
                  <a:pt x="303" y="76"/>
                  <a:pt x="327" y="76"/>
                </a:cubicBezTo>
                <a:close/>
              </a:path>
            </a:pathLst>
          </a:custGeom>
          <a:solidFill>
            <a:schemeClr val="bg1"/>
          </a:solidFill>
          <a:ln>
            <a:noFill/>
          </a:ln>
          <a:effectLst/>
        </p:spPr>
        <p:txBody>
          <a:bodyPr wrap="none" lIns="152384" tIns="76192" rIns="152384" bIns="76192" anchor="ctr"/>
          <a:lstStyle/>
          <a:p>
            <a:pPr defTabSz="1828617"/>
            <a:endParaRPr lang="en-US" sz="3600" dirty="0">
              <a:solidFill>
                <a:srgbClr val="445469"/>
              </a:solidFill>
            </a:endParaRPr>
          </a:p>
        </p:txBody>
      </p:sp>
      <p:sp>
        <p:nvSpPr>
          <p:cNvPr id="27" name="Freeform 744"/>
          <p:cNvSpPr>
            <a:spLocks noChangeArrowheads="1"/>
          </p:cNvSpPr>
          <p:nvPr/>
        </p:nvSpPr>
        <p:spPr bwMode="auto">
          <a:xfrm>
            <a:off x="13360968" y="5285594"/>
            <a:ext cx="925804" cy="926054"/>
          </a:xfrm>
          <a:custGeom>
            <a:avLst/>
            <a:gdLst>
              <a:gd name="T0" fmla="*/ 280 w 561"/>
              <a:gd name="T1" fmla="*/ 0 h 561"/>
              <a:gd name="T2" fmla="*/ 280 w 561"/>
              <a:gd name="T3" fmla="*/ 0 h 561"/>
              <a:gd name="T4" fmla="*/ 0 w 561"/>
              <a:gd name="T5" fmla="*/ 280 h 561"/>
              <a:gd name="T6" fmla="*/ 280 w 561"/>
              <a:gd name="T7" fmla="*/ 560 h 561"/>
              <a:gd name="T8" fmla="*/ 560 w 561"/>
              <a:gd name="T9" fmla="*/ 280 h 561"/>
              <a:gd name="T10" fmla="*/ 280 w 561"/>
              <a:gd name="T11" fmla="*/ 0 h 561"/>
              <a:gd name="T12" fmla="*/ 245 w 561"/>
              <a:gd name="T13" fmla="*/ 356 h 561"/>
              <a:gd name="T14" fmla="*/ 245 w 561"/>
              <a:gd name="T15" fmla="*/ 356 h 561"/>
              <a:gd name="T16" fmla="*/ 280 w 561"/>
              <a:gd name="T17" fmla="*/ 368 h 561"/>
              <a:gd name="T18" fmla="*/ 361 w 561"/>
              <a:gd name="T19" fmla="*/ 368 h 561"/>
              <a:gd name="T20" fmla="*/ 396 w 561"/>
              <a:gd name="T21" fmla="*/ 385 h 561"/>
              <a:gd name="T22" fmla="*/ 408 w 561"/>
              <a:gd name="T23" fmla="*/ 414 h 561"/>
              <a:gd name="T24" fmla="*/ 396 w 561"/>
              <a:gd name="T25" fmla="*/ 443 h 561"/>
              <a:gd name="T26" fmla="*/ 361 w 561"/>
              <a:gd name="T27" fmla="*/ 455 h 561"/>
              <a:gd name="T28" fmla="*/ 280 w 561"/>
              <a:gd name="T29" fmla="*/ 455 h 561"/>
              <a:gd name="T30" fmla="*/ 187 w 561"/>
              <a:gd name="T31" fmla="*/ 420 h 561"/>
              <a:gd name="T32" fmla="*/ 146 w 561"/>
              <a:gd name="T33" fmla="*/ 327 h 561"/>
              <a:gd name="T34" fmla="*/ 146 w 561"/>
              <a:gd name="T35" fmla="*/ 152 h 561"/>
              <a:gd name="T36" fmla="*/ 157 w 561"/>
              <a:gd name="T37" fmla="*/ 123 h 561"/>
              <a:gd name="T38" fmla="*/ 192 w 561"/>
              <a:gd name="T39" fmla="*/ 105 h 561"/>
              <a:gd name="T40" fmla="*/ 222 w 561"/>
              <a:gd name="T41" fmla="*/ 123 h 561"/>
              <a:gd name="T42" fmla="*/ 233 w 561"/>
              <a:gd name="T43" fmla="*/ 152 h 561"/>
              <a:gd name="T44" fmla="*/ 233 w 561"/>
              <a:gd name="T45" fmla="*/ 193 h 561"/>
              <a:gd name="T46" fmla="*/ 361 w 561"/>
              <a:gd name="T47" fmla="*/ 193 h 561"/>
              <a:gd name="T48" fmla="*/ 396 w 561"/>
              <a:gd name="T49" fmla="*/ 210 h 561"/>
              <a:gd name="T50" fmla="*/ 408 w 561"/>
              <a:gd name="T51" fmla="*/ 239 h 561"/>
              <a:gd name="T52" fmla="*/ 396 w 561"/>
              <a:gd name="T53" fmla="*/ 268 h 561"/>
              <a:gd name="T54" fmla="*/ 361 w 561"/>
              <a:gd name="T55" fmla="*/ 280 h 561"/>
              <a:gd name="T56" fmla="*/ 233 w 561"/>
              <a:gd name="T57" fmla="*/ 280 h 561"/>
              <a:gd name="T58" fmla="*/ 233 w 561"/>
              <a:gd name="T59" fmla="*/ 327 h 561"/>
              <a:gd name="T60" fmla="*/ 245 w 561"/>
              <a:gd name="T61" fmla="*/ 356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1" h="561">
                <a:moveTo>
                  <a:pt x="280" y="0"/>
                </a:moveTo>
                <a:lnTo>
                  <a:pt x="280" y="0"/>
                </a:lnTo>
                <a:cubicBezTo>
                  <a:pt x="123" y="0"/>
                  <a:pt x="0" y="129"/>
                  <a:pt x="0" y="280"/>
                </a:cubicBezTo>
                <a:cubicBezTo>
                  <a:pt x="0" y="437"/>
                  <a:pt x="123" y="560"/>
                  <a:pt x="280" y="560"/>
                </a:cubicBezTo>
                <a:cubicBezTo>
                  <a:pt x="431" y="560"/>
                  <a:pt x="560" y="437"/>
                  <a:pt x="560" y="280"/>
                </a:cubicBezTo>
                <a:cubicBezTo>
                  <a:pt x="560" y="129"/>
                  <a:pt x="431" y="0"/>
                  <a:pt x="280" y="0"/>
                </a:cubicBezTo>
                <a:close/>
                <a:moveTo>
                  <a:pt x="245" y="356"/>
                </a:moveTo>
                <a:lnTo>
                  <a:pt x="245" y="356"/>
                </a:lnTo>
                <a:cubicBezTo>
                  <a:pt x="257" y="368"/>
                  <a:pt x="268" y="368"/>
                  <a:pt x="280" y="368"/>
                </a:cubicBezTo>
                <a:cubicBezTo>
                  <a:pt x="361" y="368"/>
                  <a:pt x="361" y="368"/>
                  <a:pt x="361" y="368"/>
                </a:cubicBezTo>
                <a:cubicBezTo>
                  <a:pt x="379" y="368"/>
                  <a:pt x="385" y="373"/>
                  <a:pt x="396" y="385"/>
                </a:cubicBezTo>
                <a:cubicBezTo>
                  <a:pt x="402" y="391"/>
                  <a:pt x="408" y="402"/>
                  <a:pt x="408" y="414"/>
                </a:cubicBezTo>
                <a:cubicBezTo>
                  <a:pt x="408" y="426"/>
                  <a:pt x="402" y="437"/>
                  <a:pt x="396" y="443"/>
                </a:cubicBezTo>
                <a:cubicBezTo>
                  <a:pt x="385" y="455"/>
                  <a:pt x="379" y="455"/>
                  <a:pt x="361" y="455"/>
                </a:cubicBezTo>
                <a:cubicBezTo>
                  <a:pt x="280" y="455"/>
                  <a:pt x="280" y="455"/>
                  <a:pt x="280" y="455"/>
                </a:cubicBezTo>
                <a:cubicBezTo>
                  <a:pt x="239" y="455"/>
                  <a:pt x="210" y="443"/>
                  <a:pt x="187" y="420"/>
                </a:cubicBezTo>
                <a:cubicBezTo>
                  <a:pt x="157" y="391"/>
                  <a:pt x="146" y="362"/>
                  <a:pt x="146" y="327"/>
                </a:cubicBezTo>
                <a:cubicBezTo>
                  <a:pt x="146" y="152"/>
                  <a:pt x="146" y="152"/>
                  <a:pt x="146" y="152"/>
                </a:cubicBezTo>
                <a:cubicBezTo>
                  <a:pt x="146" y="140"/>
                  <a:pt x="152" y="129"/>
                  <a:pt x="157" y="123"/>
                </a:cubicBezTo>
                <a:cubicBezTo>
                  <a:pt x="169" y="111"/>
                  <a:pt x="181" y="105"/>
                  <a:pt x="192" y="105"/>
                </a:cubicBezTo>
                <a:cubicBezTo>
                  <a:pt x="204" y="105"/>
                  <a:pt x="210" y="111"/>
                  <a:pt x="222" y="123"/>
                </a:cubicBezTo>
                <a:cubicBezTo>
                  <a:pt x="227" y="129"/>
                  <a:pt x="233" y="140"/>
                  <a:pt x="233" y="152"/>
                </a:cubicBezTo>
                <a:cubicBezTo>
                  <a:pt x="233" y="193"/>
                  <a:pt x="233" y="193"/>
                  <a:pt x="233" y="193"/>
                </a:cubicBezTo>
                <a:cubicBezTo>
                  <a:pt x="361" y="193"/>
                  <a:pt x="361" y="193"/>
                  <a:pt x="361" y="193"/>
                </a:cubicBezTo>
                <a:cubicBezTo>
                  <a:pt x="379" y="193"/>
                  <a:pt x="385" y="199"/>
                  <a:pt x="396" y="210"/>
                </a:cubicBezTo>
                <a:cubicBezTo>
                  <a:pt x="402" y="216"/>
                  <a:pt x="408" y="228"/>
                  <a:pt x="408" y="239"/>
                </a:cubicBezTo>
                <a:cubicBezTo>
                  <a:pt x="408" y="251"/>
                  <a:pt x="402" y="263"/>
                  <a:pt x="396" y="268"/>
                </a:cubicBezTo>
                <a:cubicBezTo>
                  <a:pt x="385" y="280"/>
                  <a:pt x="379" y="280"/>
                  <a:pt x="361" y="280"/>
                </a:cubicBezTo>
                <a:cubicBezTo>
                  <a:pt x="233" y="280"/>
                  <a:pt x="233" y="280"/>
                  <a:pt x="233" y="280"/>
                </a:cubicBezTo>
                <a:cubicBezTo>
                  <a:pt x="233" y="327"/>
                  <a:pt x="233" y="327"/>
                  <a:pt x="233" y="327"/>
                </a:cubicBezTo>
                <a:cubicBezTo>
                  <a:pt x="233" y="338"/>
                  <a:pt x="239" y="350"/>
                  <a:pt x="245" y="356"/>
                </a:cubicBezTo>
                <a:close/>
              </a:path>
            </a:pathLst>
          </a:custGeom>
          <a:solidFill>
            <a:schemeClr val="bg1"/>
          </a:solidFill>
          <a:ln>
            <a:noFill/>
          </a:ln>
          <a:effectLst/>
        </p:spPr>
        <p:txBody>
          <a:bodyPr wrap="none" lIns="152384" tIns="76192" rIns="152384" bIns="76192" anchor="ctr"/>
          <a:lstStyle/>
          <a:p>
            <a:pPr defTabSz="1828617"/>
            <a:endParaRPr lang="en-US" sz="3600" dirty="0">
              <a:solidFill>
                <a:srgbClr val="445469"/>
              </a:solidFill>
            </a:endParaRPr>
          </a:p>
        </p:txBody>
      </p:sp>
      <p:sp>
        <p:nvSpPr>
          <p:cNvPr id="28" name="Freeform 188"/>
          <p:cNvSpPr>
            <a:spLocks noChangeArrowheads="1"/>
          </p:cNvSpPr>
          <p:nvPr/>
        </p:nvSpPr>
        <p:spPr bwMode="auto">
          <a:xfrm>
            <a:off x="13338684" y="8625002"/>
            <a:ext cx="1083705" cy="759652"/>
          </a:xfrm>
          <a:custGeom>
            <a:avLst/>
            <a:gdLst>
              <a:gd name="T0" fmla="*/ 495 w 560"/>
              <a:gd name="T1" fmla="*/ 181 h 392"/>
              <a:gd name="T2" fmla="*/ 495 w 560"/>
              <a:gd name="T3" fmla="*/ 181 h 392"/>
              <a:gd name="T4" fmla="*/ 495 w 560"/>
              <a:gd name="T5" fmla="*/ 169 h 392"/>
              <a:gd name="T6" fmla="*/ 326 w 560"/>
              <a:gd name="T7" fmla="*/ 0 h 392"/>
              <a:gd name="T8" fmla="*/ 175 w 560"/>
              <a:gd name="T9" fmla="*/ 99 h 392"/>
              <a:gd name="T10" fmla="*/ 128 w 560"/>
              <a:gd name="T11" fmla="*/ 82 h 392"/>
              <a:gd name="T12" fmla="*/ 52 w 560"/>
              <a:gd name="T13" fmla="*/ 158 h 392"/>
              <a:gd name="T14" fmla="*/ 58 w 560"/>
              <a:gd name="T15" fmla="*/ 181 h 392"/>
              <a:gd name="T16" fmla="*/ 0 w 560"/>
              <a:gd name="T17" fmla="*/ 280 h 392"/>
              <a:gd name="T18" fmla="*/ 111 w 560"/>
              <a:gd name="T19" fmla="*/ 391 h 392"/>
              <a:gd name="T20" fmla="*/ 111 w 560"/>
              <a:gd name="T21" fmla="*/ 391 h 392"/>
              <a:gd name="T22" fmla="*/ 111 w 560"/>
              <a:gd name="T23" fmla="*/ 391 h 392"/>
              <a:gd name="T24" fmla="*/ 116 w 560"/>
              <a:gd name="T25" fmla="*/ 391 h 392"/>
              <a:gd name="T26" fmla="*/ 116 w 560"/>
              <a:gd name="T27" fmla="*/ 391 h 392"/>
              <a:gd name="T28" fmla="*/ 245 w 560"/>
              <a:gd name="T29" fmla="*/ 391 h 392"/>
              <a:gd name="T30" fmla="*/ 245 w 560"/>
              <a:gd name="T31" fmla="*/ 280 h 392"/>
              <a:gd name="T32" fmla="*/ 227 w 560"/>
              <a:gd name="T33" fmla="*/ 280 h 392"/>
              <a:gd name="T34" fmla="*/ 175 w 560"/>
              <a:gd name="T35" fmla="*/ 280 h 392"/>
              <a:gd name="T36" fmla="*/ 169 w 560"/>
              <a:gd name="T37" fmla="*/ 268 h 392"/>
              <a:gd name="T38" fmla="*/ 268 w 560"/>
              <a:gd name="T39" fmla="*/ 152 h 392"/>
              <a:gd name="T40" fmla="*/ 291 w 560"/>
              <a:gd name="T41" fmla="*/ 152 h 392"/>
              <a:gd name="T42" fmla="*/ 390 w 560"/>
              <a:gd name="T43" fmla="*/ 268 h 392"/>
              <a:gd name="T44" fmla="*/ 385 w 560"/>
              <a:gd name="T45" fmla="*/ 280 h 392"/>
              <a:gd name="T46" fmla="*/ 332 w 560"/>
              <a:gd name="T47" fmla="*/ 280 h 392"/>
              <a:gd name="T48" fmla="*/ 309 w 560"/>
              <a:gd name="T49" fmla="*/ 280 h 392"/>
              <a:gd name="T50" fmla="*/ 309 w 560"/>
              <a:gd name="T51" fmla="*/ 391 h 392"/>
              <a:gd name="T52" fmla="*/ 443 w 560"/>
              <a:gd name="T53" fmla="*/ 391 h 392"/>
              <a:gd name="T54" fmla="*/ 449 w 560"/>
              <a:gd name="T55" fmla="*/ 391 h 392"/>
              <a:gd name="T56" fmla="*/ 559 w 560"/>
              <a:gd name="T57" fmla="*/ 280 h 392"/>
              <a:gd name="T58" fmla="*/ 495 w 560"/>
              <a:gd name="T59" fmla="*/ 181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60" h="392">
                <a:moveTo>
                  <a:pt x="495" y="181"/>
                </a:moveTo>
                <a:lnTo>
                  <a:pt x="495" y="181"/>
                </a:lnTo>
                <a:cubicBezTo>
                  <a:pt x="495" y="175"/>
                  <a:pt x="495" y="175"/>
                  <a:pt x="495" y="169"/>
                </a:cubicBezTo>
                <a:cubicBezTo>
                  <a:pt x="495" y="76"/>
                  <a:pt x="419" y="0"/>
                  <a:pt x="326" y="0"/>
                </a:cubicBezTo>
                <a:cubicBezTo>
                  <a:pt x="262" y="0"/>
                  <a:pt x="204" y="41"/>
                  <a:pt x="175" y="99"/>
                </a:cubicBezTo>
                <a:cubicBezTo>
                  <a:pt x="163" y="88"/>
                  <a:pt x="146" y="82"/>
                  <a:pt x="128" y="82"/>
                </a:cubicBezTo>
                <a:cubicBezTo>
                  <a:pt x="87" y="82"/>
                  <a:pt x="52" y="117"/>
                  <a:pt x="52" y="158"/>
                </a:cubicBezTo>
                <a:cubicBezTo>
                  <a:pt x="52" y="164"/>
                  <a:pt x="52" y="175"/>
                  <a:pt x="58" y="181"/>
                </a:cubicBezTo>
                <a:cubicBezTo>
                  <a:pt x="23" y="198"/>
                  <a:pt x="0" y="239"/>
                  <a:pt x="0" y="280"/>
                </a:cubicBezTo>
                <a:cubicBezTo>
                  <a:pt x="0" y="338"/>
                  <a:pt x="52" y="391"/>
                  <a:pt x="111" y="391"/>
                </a:cubicBezTo>
                <a:lnTo>
                  <a:pt x="111" y="391"/>
                </a:lnTo>
                <a:lnTo>
                  <a:pt x="111" y="391"/>
                </a:lnTo>
                <a:lnTo>
                  <a:pt x="116" y="391"/>
                </a:lnTo>
                <a:lnTo>
                  <a:pt x="116" y="391"/>
                </a:lnTo>
                <a:cubicBezTo>
                  <a:pt x="245" y="391"/>
                  <a:pt x="245" y="391"/>
                  <a:pt x="245" y="391"/>
                </a:cubicBezTo>
                <a:cubicBezTo>
                  <a:pt x="245" y="280"/>
                  <a:pt x="245" y="280"/>
                  <a:pt x="245" y="280"/>
                </a:cubicBezTo>
                <a:cubicBezTo>
                  <a:pt x="239" y="280"/>
                  <a:pt x="233" y="280"/>
                  <a:pt x="227" y="280"/>
                </a:cubicBezTo>
                <a:cubicBezTo>
                  <a:pt x="175" y="280"/>
                  <a:pt x="175" y="280"/>
                  <a:pt x="175" y="280"/>
                </a:cubicBezTo>
                <a:cubicBezTo>
                  <a:pt x="163" y="280"/>
                  <a:pt x="163" y="274"/>
                  <a:pt x="169" y="268"/>
                </a:cubicBezTo>
                <a:cubicBezTo>
                  <a:pt x="268" y="152"/>
                  <a:pt x="268" y="152"/>
                  <a:pt x="268" y="152"/>
                </a:cubicBezTo>
                <a:cubicBezTo>
                  <a:pt x="274" y="140"/>
                  <a:pt x="286" y="140"/>
                  <a:pt x="291" y="152"/>
                </a:cubicBezTo>
                <a:cubicBezTo>
                  <a:pt x="390" y="268"/>
                  <a:pt x="390" y="268"/>
                  <a:pt x="390" y="268"/>
                </a:cubicBezTo>
                <a:cubicBezTo>
                  <a:pt x="396" y="274"/>
                  <a:pt x="396" y="280"/>
                  <a:pt x="385" y="280"/>
                </a:cubicBezTo>
                <a:cubicBezTo>
                  <a:pt x="332" y="280"/>
                  <a:pt x="332" y="280"/>
                  <a:pt x="332" y="280"/>
                </a:cubicBezTo>
                <a:cubicBezTo>
                  <a:pt x="326" y="280"/>
                  <a:pt x="320" y="280"/>
                  <a:pt x="309" y="280"/>
                </a:cubicBezTo>
                <a:cubicBezTo>
                  <a:pt x="309" y="391"/>
                  <a:pt x="309" y="391"/>
                  <a:pt x="309" y="391"/>
                </a:cubicBezTo>
                <a:cubicBezTo>
                  <a:pt x="443" y="391"/>
                  <a:pt x="443" y="391"/>
                  <a:pt x="443" y="391"/>
                </a:cubicBezTo>
                <a:cubicBezTo>
                  <a:pt x="449" y="391"/>
                  <a:pt x="449" y="391"/>
                  <a:pt x="449" y="391"/>
                </a:cubicBezTo>
                <a:cubicBezTo>
                  <a:pt x="513" y="391"/>
                  <a:pt x="559" y="344"/>
                  <a:pt x="559" y="280"/>
                </a:cubicBezTo>
                <a:cubicBezTo>
                  <a:pt x="559" y="234"/>
                  <a:pt x="530" y="193"/>
                  <a:pt x="495" y="181"/>
                </a:cubicBezTo>
              </a:path>
            </a:pathLst>
          </a:custGeom>
          <a:solidFill>
            <a:schemeClr val="bg1"/>
          </a:solidFill>
          <a:ln>
            <a:noFill/>
          </a:ln>
          <a:effectLst/>
        </p:spPr>
        <p:txBody>
          <a:bodyPr wrap="none" lIns="152384" tIns="76192" rIns="152384" bIns="76192" anchor="ctr"/>
          <a:lstStyle/>
          <a:p>
            <a:pPr defTabSz="1828617"/>
            <a:endParaRPr lang="en-US" sz="3600" dirty="0">
              <a:solidFill>
                <a:srgbClr val="445469"/>
              </a:solidFill>
            </a:endParaRPr>
          </a:p>
        </p:txBody>
      </p:sp>
      <p:sp>
        <p:nvSpPr>
          <p:cNvPr id="30" name="TextBox 29"/>
          <p:cNvSpPr txBox="1"/>
          <p:nvPr/>
        </p:nvSpPr>
        <p:spPr>
          <a:xfrm>
            <a:off x="9556462" y="9416525"/>
            <a:ext cx="1858490" cy="677094"/>
          </a:xfrm>
          <a:prstGeom prst="rect">
            <a:avLst/>
          </a:prstGeom>
          <a:noFill/>
        </p:spPr>
        <p:txBody>
          <a:bodyPr wrap="none" lIns="182864" tIns="91433" rIns="182864" bIns="91433" rtlCol="0">
            <a:spAutoFit/>
          </a:bodyPr>
          <a:lstStyle/>
          <a:p>
            <a:pPr algn="ctr" defTabSz="1828617"/>
            <a:r>
              <a:rPr lang="en-US" sz="3200" b="1">
                <a:solidFill>
                  <a:prstClr val="white"/>
                </a:solidFill>
              </a:rPr>
              <a:t>Games</a:t>
            </a:r>
            <a:endParaRPr lang="id-ID" sz="3200" b="1" dirty="0">
              <a:solidFill>
                <a:prstClr val="white"/>
              </a:solidFill>
            </a:endParaRPr>
          </a:p>
        </p:txBody>
      </p:sp>
      <p:sp>
        <p:nvSpPr>
          <p:cNvPr id="33" name="TextBox 32"/>
          <p:cNvSpPr txBox="1"/>
          <p:nvPr/>
        </p:nvSpPr>
        <p:spPr>
          <a:xfrm>
            <a:off x="13056504" y="9416525"/>
            <a:ext cx="1632466" cy="677094"/>
          </a:xfrm>
          <a:prstGeom prst="rect">
            <a:avLst/>
          </a:prstGeom>
          <a:noFill/>
        </p:spPr>
        <p:txBody>
          <a:bodyPr wrap="none" lIns="182864" tIns="91433" rIns="182864" bIns="91433" rtlCol="0">
            <a:spAutoFit/>
          </a:bodyPr>
          <a:lstStyle/>
          <a:p>
            <a:pPr algn="ctr" defTabSz="1828617"/>
            <a:r>
              <a:rPr lang="en-US" sz="3200" b="1">
                <a:solidFill>
                  <a:prstClr val="white"/>
                </a:solidFill>
              </a:rPr>
              <a:t>Cloud</a:t>
            </a:r>
            <a:endParaRPr lang="id-ID" sz="3200" b="1" dirty="0">
              <a:solidFill>
                <a:prstClr val="white"/>
              </a:solidFill>
            </a:endParaRPr>
          </a:p>
        </p:txBody>
      </p:sp>
      <p:sp>
        <p:nvSpPr>
          <p:cNvPr id="34" name="TextBox 33"/>
          <p:cNvSpPr txBox="1"/>
          <p:nvPr/>
        </p:nvSpPr>
        <p:spPr>
          <a:xfrm>
            <a:off x="9197392" y="6194571"/>
            <a:ext cx="2576635" cy="677094"/>
          </a:xfrm>
          <a:prstGeom prst="rect">
            <a:avLst/>
          </a:prstGeom>
          <a:noFill/>
        </p:spPr>
        <p:txBody>
          <a:bodyPr wrap="none" lIns="182864" tIns="91433" rIns="182864" bIns="91433" rtlCol="0">
            <a:spAutoFit/>
          </a:bodyPr>
          <a:lstStyle/>
          <a:p>
            <a:pPr algn="ctr" defTabSz="1828617"/>
            <a:r>
              <a:rPr lang="en-US" sz="3200" b="1">
                <a:solidFill>
                  <a:prstClr val="white"/>
                </a:solidFill>
              </a:rPr>
              <a:t>Marketing</a:t>
            </a:r>
            <a:endParaRPr lang="id-ID" sz="3200" b="1" dirty="0">
              <a:solidFill>
                <a:prstClr val="white"/>
              </a:solidFill>
            </a:endParaRPr>
          </a:p>
        </p:txBody>
      </p:sp>
      <p:sp>
        <p:nvSpPr>
          <p:cNvPr id="35" name="TextBox 34"/>
          <p:cNvSpPr txBox="1"/>
          <p:nvPr/>
        </p:nvSpPr>
        <p:spPr>
          <a:xfrm>
            <a:off x="13062919" y="6194571"/>
            <a:ext cx="1619643" cy="677094"/>
          </a:xfrm>
          <a:prstGeom prst="rect">
            <a:avLst/>
          </a:prstGeom>
          <a:noFill/>
        </p:spPr>
        <p:txBody>
          <a:bodyPr wrap="none" lIns="182864" tIns="91433" rIns="182864" bIns="91433" rtlCol="0">
            <a:spAutoFit/>
          </a:bodyPr>
          <a:lstStyle/>
          <a:p>
            <a:pPr algn="ctr" defTabSz="1828617"/>
            <a:r>
              <a:rPr lang="en-US" sz="3200" b="1">
                <a:solidFill>
                  <a:prstClr val="white"/>
                </a:solidFill>
              </a:rPr>
              <a:t>Social</a:t>
            </a:r>
            <a:endParaRPr lang="id-ID" sz="3200" b="1" dirty="0">
              <a:solidFill>
                <a:prstClr val="white"/>
              </a:solidFill>
            </a:endParaRPr>
          </a:p>
        </p:txBody>
      </p:sp>
      <p:sp>
        <p:nvSpPr>
          <p:cNvPr id="2" name="Title 1">
            <a:extLst>
              <a:ext uri="{FF2B5EF4-FFF2-40B4-BE49-F238E27FC236}">
                <a16:creationId xmlns:a16="http://schemas.microsoft.com/office/drawing/2014/main" id="{CD9B3B24-460E-4ADA-BB08-2826F54E5B18}"/>
              </a:ext>
            </a:extLst>
          </p:cNvPr>
          <p:cNvSpPr>
            <a:spLocks noGrp="1"/>
          </p:cNvSpPr>
          <p:nvPr>
            <p:ph type="title"/>
          </p:nvPr>
        </p:nvSpPr>
        <p:spPr/>
        <p:txBody>
          <a:bodyPr>
            <a:normAutofit/>
          </a:bodyPr>
          <a:lstStyle/>
          <a:p>
            <a:r>
              <a:rPr lang="en-US" sz="6600" dirty="0">
                <a:latin typeface="Lato Regular" charset="0"/>
                <a:cs typeface="Lato Regular" charset="0"/>
              </a:rPr>
              <a:t>MATRIX DIAGRAM</a:t>
            </a:r>
            <a:endParaRPr lang="en-US" sz="6000" dirty="0"/>
          </a:p>
        </p:txBody>
      </p:sp>
    </p:spTree>
    <p:extLst>
      <p:ext uri="{BB962C8B-B14F-4D97-AF65-F5344CB8AC3E}">
        <p14:creationId xmlns:p14="http://schemas.microsoft.com/office/powerpoint/2010/main" val="293356376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Oval 5"/>
          <p:cNvSpPr>
            <a:spLocks noChangeArrowheads="1"/>
          </p:cNvSpPr>
          <p:nvPr/>
        </p:nvSpPr>
        <p:spPr bwMode="auto">
          <a:xfrm>
            <a:off x="11184805" y="10326241"/>
            <a:ext cx="2017565" cy="2011329"/>
          </a:xfrm>
          <a:prstGeom prst="ellipse">
            <a:avLst/>
          </a:prstGeom>
          <a:solidFill>
            <a:schemeClr val="accent6"/>
          </a:solidFill>
          <a:ln>
            <a:noFill/>
          </a:ln>
        </p:spPr>
        <p:txBody>
          <a:bodyPr vert="horz" wrap="square" lIns="0" tIns="0" rIns="0" bIns="0" numCol="1" anchor="ctr" anchorCtr="0" compatLnSpc="1">
            <a:prstTxWarp prst="textNoShape">
              <a:avLst/>
            </a:prstTxWarp>
          </a:bodyPr>
          <a:lstStyle/>
          <a:p>
            <a:pPr algn="ctr"/>
            <a:r>
              <a:rPr lang="en-US" sz="5601" dirty="0">
                <a:solidFill>
                  <a:srgbClr val="FFFFFF"/>
                </a:solidFill>
                <a:latin typeface="+mj-lt"/>
                <a:ea typeface="Questrial" charset="0"/>
                <a:cs typeface="Questrial" charset="0"/>
              </a:rPr>
              <a:t>E</a:t>
            </a:r>
          </a:p>
        </p:txBody>
      </p:sp>
      <p:sp>
        <p:nvSpPr>
          <p:cNvPr id="43" name="Freeform 6"/>
          <p:cNvSpPr>
            <a:spLocks/>
          </p:cNvSpPr>
          <p:nvPr/>
        </p:nvSpPr>
        <p:spPr bwMode="auto">
          <a:xfrm>
            <a:off x="11106823" y="4844536"/>
            <a:ext cx="2173528" cy="2020684"/>
          </a:xfrm>
          <a:custGeom>
            <a:avLst/>
            <a:gdLst>
              <a:gd name="T0" fmla="*/ 561 w 584"/>
              <a:gd name="T1" fmla="*/ 521 h 609"/>
              <a:gd name="T2" fmla="*/ 569 w 584"/>
              <a:gd name="T3" fmla="*/ 460 h 609"/>
              <a:gd name="T4" fmla="*/ 584 w 584"/>
              <a:gd name="T5" fmla="*/ 287 h 609"/>
              <a:gd name="T6" fmla="*/ 584 w 584"/>
              <a:gd name="T7" fmla="*/ 0 h 609"/>
              <a:gd name="T8" fmla="*/ 0 w 584"/>
              <a:gd name="T9" fmla="*/ 8 h 609"/>
              <a:gd name="T10" fmla="*/ 0 w 584"/>
              <a:gd name="T11" fmla="*/ 287 h 609"/>
              <a:gd name="T12" fmla="*/ 14 w 584"/>
              <a:gd name="T13" fmla="*/ 460 h 609"/>
              <a:gd name="T14" fmla="*/ 28 w 584"/>
              <a:gd name="T15" fmla="*/ 562 h 609"/>
              <a:gd name="T16" fmla="*/ 561 w 584"/>
              <a:gd name="T17" fmla="*/ 521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4" h="609">
                <a:moveTo>
                  <a:pt x="561" y="521"/>
                </a:moveTo>
                <a:cubicBezTo>
                  <a:pt x="569" y="460"/>
                  <a:pt x="569" y="460"/>
                  <a:pt x="569" y="460"/>
                </a:cubicBezTo>
                <a:cubicBezTo>
                  <a:pt x="576" y="401"/>
                  <a:pt x="584" y="342"/>
                  <a:pt x="584" y="287"/>
                </a:cubicBezTo>
                <a:cubicBezTo>
                  <a:pt x="584" y="0"/>
                  <a:pt x="584" y="0"/>
                  <a:pt x="584" y="0"/>
                </a:cubicBezTo>
                <a:cubicBezTo>
                  <a:pt x="333" y="110"/>
                  <a:pt x="135" y="77"/>
                  <a:pt x="0" y="8"/>
                </a:cubicBezTo>
                <a:cubicBezTo>
                  <a:pt x="0" y="287"/>
                  <a:pt x="0" y="287"/>
                  <a:pt x="0" y="287"/>
                </a:cubicBezTo>
                <a:cubicBezTo>
                  <a:pt x="0" y="342"/>
                  <a:pt x="7" y="401"/>
                  <a:pt x="14" y="460"/>
                </a:cubicBezTo>
                <a:cubicBezTo>
                  <a:pt x="28" y="562"/>
                  <a:pt x="28" y="562"/>
                  <a:pt x="28" y="562"/>
                </a:cubicBezTo>
                <a:cubicBezTo>
                  <a:pt x="163" y="605"/>
                  <a:pt x="339" y="609"/>
                  <a:pt x="561" y="521"/>
                </a:cubicBezTo>
                <a:close/>
              </a:path>
            </a:pathLst>
          </a:custGeom>
          <a:solidFill>
            <a:schemeClr val="accent1"/>
          </a:solidFill>
          <a:ln>
            <a:noFill/>
          </a:ln>
        </p:spPr>
        <p:txBody>
          <a:bodyPr vert="horz" wrap="square" lIns="0" tIns="0" rIns="0" bIns="0" numCol="1" anchor="ctr" anchorCtr="0" compatLnSpc="1">
            <a:prstTxWarp prst="textNoShape">
              <a:avLst/>
            </a:prstTxWarp>
          </a:bodyPr>
          <a:lstStyle/>
          <a:p>
            <a:pPr algn="ctr"/>
            <a:r>
              <a:rPr lang="en-US" sz="5601" dirty="0">
                <a:solidFill>
                  <a:srgbClr val="FFFFFF"/>
                </a:solidFill>
                <a:latin typeface="+mj-lt"/>
                <a:ea typeface="Questrial" charset="0"/>
                <a:cs typeface="Questrial" charset="0"/>
              </a:rPr>
              <a:t>B</a:t>
            </a:r>
          </a:p>
        </p:txBody>
      </p:sp>
      <p:sp>
        <p:nvSpPr>
          <p:cNvPr id="44" name="Freeform 7"/>
          <p:cNvSpPr>
            <a:spLocks/>
          </p:cNvSpPr>
          <p:nvPr/>
        </p:nvSpPr>
        <p:spPr bwMode="auto">
          <a:xfrm>
            <a:off x="11106823" y="3440413"/>
            <a:ext cx="2173528" cy="1783690"/>
          </a:xfrm>
          <a:custGeom>
            <a:avLst/>
            <a:gdLst>
              <a:gd name="T0" fmla="*/ 584 w 584"/>
              <a:gd name="T1" fmla="*/ 427 h 537"/>
              <a:gd name="T2" fmla="*/ 584 w 584"/>
              <a:gd name="T3" fmla="*/ 285 h 537"/>
              <a:gd name="T4" fmla="*/ 292 w 584"/>
              <a:gd name="T5" fmla="*/ 0 h 537"/>
              <a:gd name="T6" fmla="*/ 0 w 584"/>
              <a:gd name="T7" fmla="*/ 285 h 537"/>
              <a:gd name="T8" fmla="*/ 0 w 584"/>
              <a:gd name="T9" fmla="*/ 435 h 537"/>
              <a:gd name="T10" fmla="*/ 584 w 584"/>
              <a:gd name="T11" fmla="*/ 427 h 537"/>
            </a:gdLst>
            <a:ahLst/>
            <a:cxnLst>
              <a:cxn ang="0">
                <a:pos x="T0" y="T1"/>
              </a:cxn>
              <a:cxn ang="0">
                <a:pos x="T2" y="T3"/>
              </a:cxn>
              <a:cxn ang="0">
                <a:pos x="T4" y="T5"/>
              </a:cxn>
              <a:cxn ang="0">
                <a:pos x="T6" y="T7"/>
              </a:cxn>
              <a:cxn ang="0">
                <a:pos x="T8" y="T9"/>
              </a:cxn>
              <a:cxn ang="0">
                <a:pos x="T10" y="T11"/>
              </a:cxn>
            </a:cxnLst>
            <a:rect l="0" t="0" r="r" b="b"/>
            <a:pathLst>
              <a:path w="584" h="537">
                <a:moveTo>
                  <a:pt x="584" y="427"/>
                </a:moveTo>
                <a:cubicBezTo>
                  <a:pt x="584" y="285"/>
                  <a:pt x="584" y="285"/>
                  <a:pt x="584" y="285"/>
                </a:cubicBezTo>
                <a:cubicBezTo>
                  <a:pt x="584" y="96"/>
                  <a:pt x="476" y="0"/>
                  <a:pt x="292" y="0"/>
                </a:cubicBezTo>
                <a:cubicBezTo>
                  <a:pt x="107" y="0"/>
                  <a:pt x="0" y="96"/>
                  <a:pt x="0" y="285"/>
                </a:cubicBezTo>
                <a:cubicBezTo>
                  <a:pt x="0" y="435"/>
                  <a:pt x="0" y="435"/>
                  <a:pt x="0" y="435"/>
                </a:cubicBezTo>
                <a:cubicBezTo>
                  <a:pt x="135" y="504"/>
                  <a:pt x="333" y="537"/>
                  <a:pt x="584" y="427"/>
                </a:cubicBezTo>
                <a:close/>
              </a:path>
            </a:pathLst>
          </a:custGeom>
          <a:solidFill>
            <a:schemeClr val="tx2"/>
          </a:solidFill>
          <a:ln>
            <a:noFill/>
          </a:ln>
        </p:spPr>
        <p:txBody>
          <a:bodyPr vert="horz" wrap="square" lIns="0" tIns="0" rIns="0" bIns="0" numCol="1" anchor="ctr" anchorCtr="0" compatLnSpc="1">
            <a:prstTxWarp prst="textNoShape">
              <a:avLst/>
            </a:prstTxWarp>
          </a:bodyPr>
          <a:lstStyle/>
          <a:p>
            <a:pPr algn="ctr"/>
            <a:r>
              <a:rPr lang="en-US" sz="5601" dirty="0">
                <a:solidFill>
                  <a:srgbClr val="FFFFFF"/>
                </a:solidFill>
                <a:latin typeface="+mj-lt"/>
                <a:ea typeface="Questrial" charset="0"/>
                <a:cs typeface="Questrial" charset="0"/>
              </a:rPr>
              <a:t>A</a:t>
            </a:r>
          </a:p>
        </p:txBody>
      </p:sp>
      <p:sp>
        <p:nvSpPr>
          <p:cNvPr id="46" name="Freeform 8"/>
          <p:cNvSpPr>
            <a:spLocks/>
          </p:cNvSpPr>
          <p:nvPr/>
        </p:nvSpPr>
        <p:spPr bwMode="auto">
          <a:xfrm>
            <a:off x="11211485" y="6572096"/>
            <a:ext cx="1985134" cy="1852292"/>
          </a:xfrm>
          <a:custGeom>
            <a:avLst/>
            <a:gdLst>
              <a:gd name="T0" fmla="*/ 0 w 533"/>
              <a:gd name="T1" fmla="*/ 41 h 558"/>
              <a:gd name="T2" fmla="*/ 58 w 533"/>
              <a:gd name="T3" fmla="*/ 482 h 558"/>
              <a:gd name="T4" fmla="*/ 465 w 533"/>
              <a:gd name="T5" fmla="*/ 513 h 558"/>
              <a:gd name="T6" fmla="*/ 533 w 533"/>
              <a:gd name="T7" fmla="*/ 0 h 558"/>
              <a:gd name="T8" fmla="*/ 0 w 533"/>
              <a:gd name="T9" fmla="*/ 41 h 558"/>
            </a:gdLst>
            <a:ahLst/>
            <a:cxnLst>
              <a:cxn ang="0">
                <a:pos x="T0" y="T1"/>
              </a:cxn>
              <a:cxn ang="0">
                <a:pos x="T2" y="T3"/>
              </a:cxn>
              <a:cxn ang="0">
                <a:pos x="T4" y="T5"/>
              </a:cxn>
              <a:cxn ang="0">
                <a:pos x="T6" y="T7"/>
              </a:cxn>
              <a:cxn ang="0">
                <a:pos x="T8" y="T9"/>
              </a:cxn>
            </a:cxnLst>
            <a:rect l="0" t="0" r="r" b="b"/>
            <a:pathLst>
              <a:path w="533" h="558">
                <a:moveTo>
                  <a:pt x="0" y="41"/>
                </a:moveTo>
                <a:cubicBezTo>
                  <a:pt x="58" y="482"/>
                  <a:pt x="58" y="482"/>
                  <a:pt x="58" y="482"/>
                </a:cubicBezTo>
                <a:cubicBezTo>
                  <a:pt x="159" y="529"/>
                  <a:pt x="299" y="558"/>
                  <a:pt x="465" y="513"/>
                </a:cubicBezTo>
                <a:cubicBezTo>
                  <a:pt x="533" y="0"/>
                  <a:pt x="533" y="0"/>
                  <a:pt x="533" y="0"/>
                </a:cubicBezTo>
                <a:cubicBezTo>
                  <a:pt x="311" y="88"/>
                  <a:pt x="135" y="84"/>
                  <a:pt x="0" y="41"/>
                </a:cubicBezTo>
                <a:close/>
              </a:path>
            </a:pathLst>
          </a:custGeom>
          <a:solidFill>
            <a:schemeClr val="accent3"/>
          </a:solidFill>
          <a:ln>
            <a:noFill/>
          </a:ln>
        </p:spPr>
        <p:txBody>
          <a:bodyPr vert="horz" wrap="square" lIns="0" tIns="0" rIns="0" bIns="0" numCol="1" anchor="ctr" anchorCtr="0" compatLnSpc="1">
            <a:prstTxWarp prst="textNoShape">
              <a:avLst/>
            </a:prstTxWarp>
          </a:bodyPr>
          <a:lstStyle/>
          <a:p>
            <a:pPr algn="ctr"/>
            <a:r>
              <a:rPr lang="en-US" dirty="0">
                <a:solidFill>
                  <a:srgbClr val="FFFFFF"/>
                </a:solidFill>
                <a:latin typeface="+mj-lt"/>
                <a:ea typeface="Questrial" charset="0"/>
                <a:cs typeface="Questrial" charset="0"/>
              </a:rPr>
              <a:t>C</a:t>
            </a:r>
          </a:p>
        </p:txBody>
      </p:sp>
      <p:sp>
        <p:nvSpPr>
          <p:cNvPr id="47" name="Freeform 9"/>
          <p:cNvSpPr>
            <a:spLocks/>
          </p:cNvSpPr>
          <p:nvPr/>
        </p:nvSpPr>
        <p:spPr bwMode="auto">
          <a:xfrm>
            <a:off x="11427794" y="8171802"/>
            <a:ext cx="1514143" cy="1524868"/>
          </a:xfrm>
          <a:custGeom>
            <a:avLst/>
            <a:gdLst>
              <a:gd name="T0" fmla="*/ 0 w 407"/>
              <a:gd name="T1" fmla="*/ 0 h 459"/>
              <a:gd name="T2" fmla="*/ 43 w 407"/>
              <a:gd name="T3" fmla="*/ 322 h 459"/>
              <a:gd name="T4" fmla="*/ 206 w 407"/>
              <a:gd name="T5" fmla="*/ 459 h 459"/>
              <a:gd name="T6" fmla="*/ 368 w 407"/>
              <a:gd name="T7" fmla="*/ 322 h 459"/>
              <a:gd name="T8" fmla="*/ 407 w 407"/>
              <a:gd name="T9" fmla="*/ 31 h 459"/>
              <a:gd name="T10" fmla="*/ 0 w 407"/>
              <a:gd name="T11" fmla="*/ 0 h 459"/>
            </a:gdLst>
            <a:ahLst/>
            <a:cxnLst>
              <a:cxn ang="0">
                <a:pos x="T0" y="T1"/>
              </a:cxn>
              <a:cxn ang="0">
                <a:pos x="T2" y="T3"/>
              </a:cxn>
              <a:cxn ang="0">
                <a:pos x="T4" y="T5"/>
              </a:cxn>
              <a:cxn ang="0">
                <a:pos x="T6" y="T7"/>
              </a:cxn>
              <a:cxn ang="0">
                <a:pos x="T8" y="T9"/>
              </a:cxn>
              <a:cxn ang="0">
                <a:pos x="T10" y="T11"/>
              </a:cxn>
            </a:cxnLst>
            <a:rect l="0" t="0" r="r" b="b"/>
            <a:pathLst>
              <a:path w="407" h="459">
                <a:moveTo>
                  <a:pt x="0" y="0"/>
                </a:moveTo>
                <a:cubicBezTo>
                  <a:pt x="43" y="322"/>
                  <a:pt x="43" y="322"/>
                  <a:pt x="43" y="322"/>
                </a:cubicBezTo>
                <a:cubicBezTo>
                  <a:pt x="58" y="429"/>
                  <a:pt x="110" y="459"/>
                  <a:pt x="206" y="459"/>
                </a:cubicBezTo>
                <a:cubicBezTo>
                  <a:pt x="302" y="459"/>
                  <a:pt x="353" y="429"/>
                  <a:pt x="368" y="322"/>
                </a:cubicBezTo>
                <a:cubicBezTo>
                  <a:pt x="407" y="31"/>
                  <a:pt x="407" y="31"/>
                  <a:pt x="407" y="31"/>
                </a:cubicBezTo>
                <a:cubicBezTo>
                  <a:pt x="241" y="76"/>
                  <a:pt x="101" y="47"/>
                  <a:pt x="0" y="0"/>
                </a:cubicBezTo>
                <a:close/>
              </a:path>
            </a:pathLst>
          </a:custGeom>
          <a:solidFill>
            <a:schemeClr val="accent5"/>
          </a:solidFill>
          <a:ln>
            <a:noFill/>
          </a:ln>
        </p:spPr>
        <p:txBody>
          <a:bodyPr vert="horz" wrap="square" lIns="0" tIns="0" rIns="0" bIns="0" numCol="1" anchor="ctr" anchorCtr="0" compatLnSpc="1">
            <a:prstTxWarp prst="textNoShape">
              <a:avLst/>
            </a:prstTxWarp>
          </a:bodyPr>
          <a:lstStyle/>
          <a:p>
            <a:pPr algn="ctr"/>
            <a:r>
              <a:rPr lang="en-US" sz="4000" dirty="0">
                <a:solidFill>
                  <a:srgbClr val="FFFFFF"/>
                </a:solidFill>
                <a:latin typeface="+mj-lt"/>
                <a:ea typeface="Questrial" charset="0"/>
                <a:cs typeface="Questrial" charset="0"/>
              </a:rPr>
              <a:t>D</a:t>
            </a:r>
          </a:p>
        </p:txBody>
      </p:sp>
      <p:sp>
        <p:nvSpPr>
          <p:cNvPr id="94" name="TextBox 93"/>
          <p:cNvSpPr txBox="1"/>
          <p:nvPr/>
        </p:nvSpPr>
        <p:spPr>
          <a:xfrm>
            <a:off x="2001607" y="3655031"/>
            <a:ext cx="3323731" cy="584843"/>
          </a:xfrm>
          <a:prstGeom prst="rect">
            <a:avLst/>
          </a:prstGeom>
          <a:noFill/>
        </p:spPr>
        <p:txBody>
          <a:bodyPr wrap="none" rtlCol="0">
            <a:spAutoFit/>
          </a:bodyPr>
          <a:lstStyle/>
          <a:p>
            <a:r>
              <a:rPr lang="en-US" sz="3200" dirty="0">
                <a:latin typeface="+mj-lt"/>
              </a:rPr>
              <a:t>Insert title here</a:t>
            </a:r>
          </a:p>
        </p:txBody>
      </p:sp>
      <p:sp>
        <p:nvSpPr>
          <p:cNvPr id="95" name="TextBox 94"/>
          <p:cNvSpPr txBox="1"/>
          <p:nvPr/>
        </p:nvSpPr>
        <p:spPr>
          <a:xfrm>
            <a:off x="2001609" y="4351881"/>
            <a:ext cx="6643849" cy="1282037"/>
          </a:xfrm>
          <a:prstGeom prst="rect">
            <a:avLst/>
          </a:prstGeom>
          <a:noFill/>
        </p:spPr>
        <p:txBody>
          <a:bodyPr wrap="square" rtlCol="0">
            <a:spAutoFit/>
          </a:bodyPr>
          <a:lstStyle/>
          <a:p>
            <a:pPr>
              <a:lnSpc>
                <a:spcPct val="110000"/>
              </a:lnSpc>
            </a:pPr>
            <a:r>
              <a:rPr lang="en-US" sz="2400" dirty="0"/>
              <a:t>Sed perspiciatis unde omnis iste natus error voluptatem rem aperiam doloremque.</a:t>
            </a:r>
          </a:p>
        </p:txBody>
      </p:sp>
      <p:sp>
        <p:nvSpPr>
          <p:cNvPr id="114" name="TextBox 113"/>
          <p:cNvSpPr txBox="1"/>
          <p:nvPr/>
        </p:nvSpPr>
        <p:spPr>
          <a:xfrm>
            <a:off x="2001607" y="6774422"/>
            <a:ext cx="3323731" cy="584843"/>
          </a:xfrm>
          <a:prstGeom prst="rect">
            <a:avLst/>
          </a:prstGeom>
          <a:noFill/>
        </p:spPr>
        <p:txBody>
          <a:bodyPr wrap="none" rtlCol="0">
            <a:spAutoFit/>
          </a:bodyPr>
          <a:lstStyle/>
          <a:p>
            <a:r>
              <a:rPr lang="en-US" sz="3200" dirty="0">
                <a:latin typeface="+mj-lt"/>
              </a:rPr>
              <a:t>Insert title here</a:t>
            </a:r>
          </a:p>
        </p:txBody>
      </p:sp>
      <p:sp>
        <p:nvSpPr>
          <p:cNvPr id="115" name="TextBox 114"/>
          <p:cNvSpPr txBox="1"/>
          <p:nvPr/>
        </p:nvSpPr>
        <p:spPr>
          <a:xfrm>
            <a:off x="2001609" y="7471272"/>
            <a:ext cx="6643849" cy="1282037"/>
          </a:xfrm>
          <a:prstGeom prst="rect">
            <a:avLst/>
          </a:prstGeom>
          <a:noFill/>
        </p:spPr>
        <p:txBody>
          <a:bodyPr wrap="square" rtlCol="0">
            <a:spAutoFit/>
          </a:bodyPr>
          <a:lstStyle/>
          <a:p>
            <a:pPr>
              <a:lnSpc>
                <a:spcPct val="110000"/>
              </a:lnSpc>
            </a:pPr>
            <a:r>
              <a:rPr lang="en-US" sz="2400" dirty="0"/>
              <a:t>Sed perspiciatis unde omnis iste natus error voluptatem rem aperiam doloremque.</a:t>
            </a:r>
          </a:p>
        </p:txBody>
      </p:sp>
      <p:sp>
        <p:nvSpPr>
          <p:cNvPr id="118" name="TextBox 117"/>
          <p:cNvSpPr txBox="1"/>
          <p:nvPr/>
        </p:nvSpPr>
        <p:spPr>
          <a:xfrm>
            <a:off x="2001607" y="9887156"/>
            <a:ext cx="3323731" cy="584843"/>
          </a:xfrm>
          <a:prstGeom prst="rect">
            <a:avLst/>
          </a:prstGeom>
          <a:noFill/>
        </p:spPr>
        <p:txBody>
          <a:bodyPr wrap="none" rtlCol="0">
            <a:spAutoFit/>
          </a:bodyPr>
          <a:lstStyle/>
          <a:p>
            <a:r>
              <a:rPr lang="en-US" sz="3200" dirty="0">
                <a:latin typeface="+mj-lt"/>
              </a:rPr>
              <a:t>Insert title here</a:t>
            </a:r>
          </a:p>
        </p:txBody>
      </p:sp>
      <p:sp>
        <p:nvSpPr>
          <p:cNvPr id="119" name="TextBox 118"/>
          <p:cNvSpPr txBox="1"/>
          <p:nvPr/>
        </p:nvSpPr>
        <p:spPr>
          <a:xfrm>
            <a:off x="2001609" y="10584006"/>
            <a:ext cx="6643849" cy="1282037"/>
          </a:xfrm>
          <a:prstGeom prst="rect">
            <a:avLst/>
          </a:prstGeom>
          <a:noFill/>
        </p:spPr>
        <p:txBody>
          <a:bodyPr wrap="square" rtlCol="0">
            <a:spAutoFit/>
          </a:bodyPr>
          <a:lstStyle/>
          <a:p>
            <a:pPr>
              <a:lnSpc>
                <a:spcPct val="110000"/>
              </a:lnSpc>
            </a:pPr>
            <a:r>
              <a:rPr lang="en-US" sz="2400" dirty="0"/>
              <a:t>Sed perspiciatis unde omnis iste natus error voluptatem rem aperiam doloremque.</a:t>
            </a:r>
          </a:p>
        </p:txBody>
      </p:sp>
      <p:sp>
        <p:nvSpPr>
          <p:cNvPr id="121" name="TextBox 120"/>
          <p:cNvSpPr txBox="1"/>
          <p:nvPr/>
        </p:nvSpPr>
        <p:spPr>
          <a:xfrm>
            <a:off x="19061838" y="5047600"/>
            <a:ext cx="3323731" cy="584843"/>
          </a:xfrm>
          <a:prstGeom prst="rect">
            <a:avLst/>
          </a:prstGeom>
          <a:noFill/>
        </p:spPr>
        <p:txBody>
          <a:bodyPr wrap="none" rtlCol="0">
            <a:spAutoFit/>
          </a:bodyPr>
          <a:lstStyle/>
          <a:p>
            <a:pPr algn="r"/>
            <a:r>
              <a:rPr lang="en-US" sz="3200" dirty="0">
                <a:latin typeface="+mj-lt"/>
              </a:rPr>
              <a:t>Insert title here</a:t>
            </a:r>
          </a:p>
        </p:txBody>
      </p:sp>
      <p:sp>
        <p:nvSpPr>
          <p:cNvPr id="122" name="TextBox 121"/>
          <p:cNvSpPr txBox="1"/>
          <p:nvPr/>
        </p:nvSpPr>
        <p:spPr>
          <a:xfrm>
            <a:off x="15741718" y="5744450"/>
            <a:ext cx="6643849" cy="1282037"/>
          </a:xfrm>
          <a:prstGeom prst="rect">
            <a:avLst/>
          </a:prstGeom>
          <a:noFill/>
        </p:spPr>
        <p:txBody>
          <a:bodyPr wrap="square" rtlCol="0">
            <a:spAutoFit/>
          </a:bodyPr>
          <a:lstStyle/>
          <a:p>
            <a:pPr algn="r">
              <a:lnSpc>
                <a:spcPct val="110000"/>
              </a:lnSpc>
            </a:pPr>
            <a:r>
              <a:rPr lang="en-US" sz="2400" dirty="0"/>
              <a:t>Sed perspiciatis unde omnis iste natus error voluptatem rem aperiam doloremque.</a:t>
            </a:r>
          </a:p>
        </p:txBody>
      </p:sp>
      <p:sp>
        <p:nvSpPr>
          <p:cNvPr id="124" name="TextBox 123"/>
          <p:cNvSpPr txBox="1"/>
          <p:nvPr/>
        </p:nvSpPr>
        <p:spPr>
          <a:xfrm>
            <a:off x="19061838" y="8160334"/>
            <a:ext cx="3323731" cy="584843"/>
          </a:xfrm>
          <a:prstGeom prst="rect">
            <a:avLst/>
          </a:prstGeom>
          <a:noFill/>
        </p:spPr>
        <p:txBody>
          <a:bodyPr wrap="none" rtlCol="0">
            <a:spAutoFit/>
          </a:bodyPr>
          <a:lstStyle/>
          <a:p>
            <a:pPr algn="r"/>
            <a:r>
              <a:rPr lang="en-US" sz="3200" dirty="0">
                <a:latin typeface="+mj-lt"/>
              </a:rPr>
              <a:t>Insert title here</a:t>
            </a:r>
          </a:p>
        </p:txBody>
      </p:sp>
      <p:sp>
        <p:nvSpPr>
          <p:cNvPr id="125" name="TextBox 124"/>
          <p:cNvSpPr txBox="1"/>
          <p:nvPr/>
        </p:nvSpPr>
        <p:spPr>
          <a:xfrm>
            <a:off x="15741718" y="8857184"/>
            <a:ext cx="6643849" cy="1282037"/>
          </a:xfrm>
          <a:prstGeom prst="rect">
            <a:avLst/>
          </a:prstGeom>
          <a:noFill/>
        </p:spPr>
        <p:txBody>
          <a:bodyPr wrap="square" rtlCol="0">
            <a:spAutoFit/>
          </a:bodyPr>
          <a:lstStyle/>
          <a:p>
            <a:pPr algn="r">
              <a:lnSpc>
                <a:spcPct val="110000"/>
              </a:lnSpc>
            </a:pPr>
            <a:r>
              <a:rPr lang="en-US" sz="2400" dirty="0"/>
              <a:t>Sed perspiciatis unde omnis iste natus error voluptatem rem aperiam doloremque.</a:t>
            </a:r>
          </a:p>
        </p:txBody>
      </p:sp>
      <p:sp>
        <p:nvSpPr>
          <p:cNvPr id="2" name="Title 1">
            <a:extLst>
              <a:ext uri="{FF2B5EF4-FFF2-40B4-BE49-F238E27FC236}">
                <a16:creationId xmlns:a16="http://schemas.microsoft.com/office/drawing/2014/main" id="{54E5713F-31A6-4A0F-8DAA-989837A2E016}"/>
              </a:ext>
            </a:extLst>
          </p:cNvPr>
          <p:cNvSpPr>
            <a:spLocks noGrp="1"/>
          </p:cNvSpPr>
          <p:nvPr>
            <p:ph type="title"/>
          </p:nvPr>
        </p:nvSpPr>
        <p:spPr/>
        <p:txBody>
          <a:bodyPr/>
          <a:lstStyle/>
          <a:p>
            <a:r>
              <a:rPr lang="en-US" dirty="0"/>
              <a:t>CLUSTERED DIAGRAM</a:t>
            </a:r>
          </a:p>
        </p:txBody>
      </p:sp>
    </p:spTree>
    <p:extLst>
      <p:ext uri="{BB962C8B-B14F-4D97-AF65-F5344CB8AC3E}">
        <p14:creationId xmlns:p14="http://schemas.microsoft.com/office/powerpoint/2010/main" val="310522707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8057500" y="4580746"/>
            <a:ext cx="3759313" cy="3539316"/>
            <a:chOff x="3396598" y="4580216"/>
            <a:chExt cx="3758878" cy="3538906"/>
          </a:xfrm>
        </p:grpSpPr>
        <p:sp>
          <p:nvSpPr>
            <p:cNvPr id="68" name="Freeform 198"/>
            <p:cNvSpPr>
              <a:spLocks noChangeArrowheads="1"/>
            </p:cNvSpPr>
            <p:nvPr/>
          </p:nvSpPr>
          <p:spPr bwMode="auto">
            <a:xfrm>
              <a:off x="3396598" y="4580216"/>
              <a:ext cx="3758878" cy="2945793"/>
            </a:xfrm>
            <a:custGeom>
              <a:avLst/>
              <a:gdLst>
                <a:gd name="T0" fmla="*/ 6747 w 6765"/>
                <a:gd name="T1" fmla="*/ 647 h 5285"/>
                <a:gd name="T2" fmla="*/ 6747 w 6765"/>
                <a:gd name="T3" fmla="*/ 647 h 5285"/>
                <a:gd name="T4" fmla="*/ 6744 w 6765"/>
                <a:gd name="T5" fmla="*/ 561 h 5285"/>
                <a:gd name="T6" fmla="*/ 5557 w 6765"/>
                <a:gd name="T7" fmla="*/ 561 h 5285"/>
                <a:gd name="T8" fmla="*/ 5578 w 6765"/>
                <a:gd name="T9" fmla="*/ 144 h 5285"/>
                <a:gd name="T10" fmla="*/ 5639 w 6765"/>
                <a:gd name="T11" fmla="*/ 144 h 5285"/>
                <a:gd name="T12" fmla="*/ 5711 w 6765"/>
                <a:gd name="T13" fmla="*/ 72 h 5285"/>
                <a:gd name="T14" fmla="*/ 5639 w 6765"/>
                <a:gd name="T15" fmla="*/ 0 h 5285"/>
                <a:gd name="T16" fmla="*/ 5578 w 6765"/>
                <a:gd name="T17" fmla="*/ 0 h 5285"/>
                <a:gd name="T18" fmla="*/ 3382 w 6765"/>
                <a:gd name="T19" fmla="*/ 0 h 5285"/>
                <a:gd name="T20" fmla="*/ 1187 w 6765"/>
                <a:gd name="T21" fmla="*/ 0 h 5285"/>
                <a:gd name="T22" fmla="*/ 1125 w 6765"/>
                <a:gd name="T23" fmla="*/ 0 h 5285"/>
                <a:gd name="T24" fmla="*/ 1053 w 6765"/>
                <a:gd name="T25" fmla="*/ 72 h 5285"/>
                <a:gd name="T26" fmla="*/ 1125 w 6765"/>
                <a:gd name="T27" fmla="*/ 144 h 5285"/>
                <a:gd name="T28" fmla="*/ 1187 w 6765"/>
                <a:gd name="T29" fmla="*/ 144 h 5285"/>
                <a:gd name="T30" fmla="*/ 1207 w 6765"/>
                <a:gd name="T31" fmla="*/ 561 h 5285"/>
                <a:gd name="T32" fmla="*/ 21 w 6765"/>
                <a:gd name="T33" fmla="*/ 561 h 5285"/>
                <a:gd name="T34" fmla="*/ 17 w 6765"/>
                <a:gd name="T35" fmla="*/ 647 h 5285"/>
                <a:gd name="T36" fmla="*/ 537 w 6765"/>
                <a:gd name="T37" fmla="*/ 1580 h 5285"/>
                <a:gd name="T38" fmla="*/ 906 w 6765"/>
                <a:gd name="T39" fmla="*/ 2264 h 5285"/>
                <a:gd name="T40" fmla="*/ 1655 w 6765"/>
                <a:gd name="T41" fmla="*/ 2264 h 5285"/>
                <a:gd name="T42" fmla="*/ 3037 w 6765"/>
                <a:gd name="T43" fmla="*/ 3345 h 5285"/>
                <a:gd name="T44" fmla="*/ 3037 w 6765"/>
                <a:gd name="T45" fmla="*/ 3837 h 5285"/>
                <a:gd name="T46" fmla="*/ 2979 w 6765"/>
                <a:gd name="T47" fmla="*/ 3837 h 5285"/>
                <a:gd name="T48" fmla="*/ 2979 w 6765"/>
                <a:gd name="T49" fmla="*/ 4313 h 5285"/>
                <a:gd name="T50" fmla="*/ 3037 w 6765"/>
                <a:gd name="T51" fmla="*/ 4313 h 5285"/>
                <a:gd name="T52" fmla="*/ 3037 w 6765"/>
                <a:gd name="T53" fmla="*/ 4613 h 5285"/>
                <a:gd name="T54" fmla="*/ 3016 w 6765"/>
                <a:gd name="T55" fmla="*/ 4613 h 5285"/>
                <a:gd name="T56" fmla="*/ 2845 w 6765"/>
                <a:gd name="T57" fmla="*/ 4784 h 5285"/>
                <a:gd name="T58" fmla="*/ 2845 w 6765"/>
                <a:gd name="T59" fmla="*/ 5113 h 5285"/>
                <a:gd name="T60" fmla="*/ 3016 w 6765"/>
                <a:gd name="T61" fmla="*/ 5284 h 5285"/>
                <a:gd name="T62" fmla="*/ 3037 w 6765"/>
                <a:gd name="T63" fmla="*/ 5284 h 5285"/>
                <a:gd name="T64" fmla="*/ 3727 w 6765"/>
                <a:gd name="T65" fmla="*/ 5284 h 5285"/>
                <a:gd name="T66" fmla="*/ 3748 w 6765"/>
                <a:gd name="T67" fmla="*/ 5284 h 5285"/>
                <a:gd name="T68" fmla="*/ 3919 w 6765"/>
                <a:gd name="T69" fmla="*/ 5113 h 5285"/>
                <a:gd name="T70" fmla="*/ 3919 w 6765"/>
                <a:gd name="T71" fmla="*/ 4784 h 5285"/>
                <a:gd name="T72" fmla="*/ 3748 w 6765"/>
                <a:gd name="T73" fmla="*/ 4613 h 5285"/>
                <a:gd name="T74" fmla="*/ 3727 w 6765"/>
                <a:gd name="T75" fmla="*/ 4613 h 5285"/>
                <a:gd name="T76" fmla="*/ 3727 w 6765"/>
                <a:gd name="T77" fmla="*/ 4313 h 5285"/>
                <a:gd name="T78" fmla="*/ 3786 w 6765"/>
                <a:gd name="T79" fmla="*/ 4313 h 5285"/>
                <a:gd name="T80" fmla="*/ 3786 w 6765"/>
                <a:gd name="T81" fmla="*/ 3837 h 5285"/>
                <a:gd name="T82" fmla="*/ 3727 w 6765"/>
                <a:gd name="T83" fmla="*/ 3837 h 5285"/>
                <a:gd name="T84" fmla="*/ 3727 w 6765"/>
                <a:gd name="T85" fmla="*/ 3345 h 5285"/>
                <a:gd name="T86" fmla="*/ 5109 w 6765"/>
                <a:gd name="T87" fmla="*/ 2264 h 5285"/>
                <a:gd name="T88" fmla="*/ 5858 w 6765"/>
                <a:gd name="T89" fmla="*/ 2264 h 5285"/>
                <a:gd name="T90" fmla="*/ 6227 w 6765"/>
                <a:gd name="T91" fmla="*/ 1580 h 5285"/>
                <a:gd name="T92" fmla="*/ 6747 w 6765"/>
                <a:gd name="T93" fmla="*/ 647 h 5285"/>
                <a:gd name="T94" fmla="*/ 1016 w 6765"/>
                <a:gd name="T95" fmla="*/ 2083 h 5285"/>
                <a:gd name="T96" fmla="*/ 1016 w 6765"/>
                <a:gd name="T97" fmla="*/ 2083 h 5285"/>
                <a:gd name="T98" fmla="*/ 663 w 6765"/>
                <a:gd name="T99" fmla="*/ 1433 h 5285"/>
                <a:gd name="T100" fmla="*/ 629 w 6765"/>
                <a:gd name="T101" fmla="*/ 1423 h 5285"/>
                <a:gd name="T102" fmla="*/ 198 w 6765"/>
                <a:gd name="T103" fmla="*/ 742 h 5285"/>
                <a:gd name="T104" fmla="*/ 1228 w 6765"/>
                <a:gd name="T105" fmla="*/ 742 h 5285"/>
                <a:gd name="T106" fmla="*/ 1566 w 6765"/>
                <a:gd name="T107" fmla="*/ 2083 h 5285"/>
                <a:gd name="T108" fmla="*/ 1016 w 6765"/>
                <a:gd name="T109" fmla="*/ 2083 h 5285"/>
                <a:gd name="T110" fmla="*/ 6135 w 6765"/>
                <a:gd name="T111" fmla="*/ 1423 h 5285"/>
                <a:gd name="T112" fmla="*/ 6135 w 6765"/>
                <a:gd name="T113" fmla="*/ 1423 h 5285"/>
                <a:gd name="T114" fmla="*/ 6101 w 6765"/>
                <a:gd name="T115" fmla="*/ 1433 h 5285"/>
                <a:gd name="T116" fmla="*/ 5749 w 6765"/>
                <a:gd name="T117" fmla="*/ 2083 h 5285"/>
                <a:gd name="T118" fmla="*/ 5198 w 6765"/>
                <a:gd name="T119" fmla="*/ 2083 h 5285"/>
                <a:gd name="T120" fmla="*/ 5537 w 6765"/>
                <a:gd name="T121" fmla="*/ 742 h 5285"/>
                <a:gd name="T122" fmla="*/ 6566 w 6765"/>
                <a:gd name="T123" fmla="*/ 742 h 5285"/>
                <a:gd name="T124" fmla="*/ 6135 w 6765"/>
                <a:gd name="T125" fmla="*/ 1423 h 5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65" h="5285">
                  <a:moveTo>
                    <a:pt x="6747" y="647"/>
                  </a:moveTo>
                  <a:lnTo>
                    <a:pt x="6747" y="647"/>
                  </a:lnTo>
                  <a:cubicBezTo>
                    <a:pt x="6744" y="561"/>
                    <a:pt x="6744" y="561"/>
                    <a:pt x="6744" y="561"/>
                  </a:cubicBezTo>
                  <a:cubicBezTo>
                    <a:pt x="5557" y="561"/>
                    <a:pt x="5557" y="561"/>
                    <a:pt x="5557" y="561"/>
                  </a:cubicBezTo>
                  <a:cubicBezTo>
                    <a:pt x="5571" y="387"/>
                    <a:pt x="5578" y="243"/>
                    <a:pt x="5578" y="144"/>
                  </a:cubicBezTo>
                  <a:cubicBezTo>
                    <a:pt x="5639" y="144"/>
                    <a:pt x="5639" y="144"/>
                    <a:pt x="5639" y="144"/>
                  </a:cubicBezTo>
                  <a:cubicBezTo>
                    <a:pt x="5680" y="144"/>
                    <a:pt x="5711" y="113"/>
                    <a:pt x="5711" y="72"/>
                  </a:cubicBezTo>
                  <a:cubicBezTo>
                    <a:pt x="5711" y="31"/>
                    <a:pt x="5680" y="0"/>
                    <a:pt x="5639" y="0"/>
                  </a:cubicBezTo>
                  <a:cubicBezTo>
                    <a:pt x="5578" y="0"/>
                    <a:pt x="5578" y="0"/>
                    <a:pt x="5578" y="0"/>
                  </a:cubicBezTo>
                  <a:cubicBezTo>
                    <a:pt x="3382" y="0"/>
                    <a:pt x="3382" y="0"/>
                    <a:pt x="3382" y="0"/>
                  </a:cubicBezTo>
                  <a:cubicBezTo>
                    <a:pt x="1187" y="0"/>
                    <a:pt x="1187" y="0"/>
                    <a:pt x="1187" y="0"/>
                  </a:cubicBezTo>
                  <a:cubicBezTo>
                    <a:pt x="1125" y="0"/>
                    <a:pt x="1125" y="0"/>
                    <a:pt x="1125" y="0"/>
                  </a:cubicBezTo>
                  <a:cubicBezTo>
                    <a:pt x="1084" y="0"/>
                    <a:pt x="1053" y="31"/>
                    <a:pt x="1053" y="72"/>
                  </a:cubicBezTo>
                  <a:cubicBezTo>
                    <a:pt x="1053" y="113"/>
                    <a:pt x="1084" y="144"/>
                    <a:pt x="1125" y="144"/>
                  </a:cubicBezTo>
                  <a:cubicBezTo>
                    <a:pt x="1187" y="144"/>
                    <a:pt x="1187" y="144"/>
                    <a:pt x="1187" y="144"/>
                  </a:cubicBezTo>
                  <a:cubicBezTo>
                    <a:pt x="1187" y="243"/>
                    <a:pt x="1194" y="387"/>
                    <a:pt x="1207" y="561"/>
                  </a:cubicBezTo>
                  <a:cubicBezTo>
                    <a:pt x="21" y="561"/>
                    <a:pt x="21" y="561"/>
                    <a:pt x="21" y="561"/>
                  </a:cubicBezTo>
                  <a:cubicBezTo>
                    <a:pt x="17" y="647"/>
                    <a:pt x="17" y="647"/>
                    <a:pt x="17" y="647"/>
                  </a:cubicBezTo>
                  <a:cubicBezTo>
                    <a:pt x="0" y="896"/>
                    <a:pt x="92" y="1402"/>
                    <a:pt x="537" y="1580"/>
                  </a:cubicBezTo>
                  <a:cubicBezTo>
                    <a:pt x="906" y="2264"/>
                    <a:pt x="906" y="2264"/>
                    <a:pt x="906" y="2264"/>
                  </a:cubicBezTo>
                  <a:cubicBezTo>
                    <a:pt x="1655" y="2264"/>
                    <a:pt x="1655" y="2264"/>
                    <a:pt x="1655" y="2264"/>
                  </a:cubicBezTo>
                  <a:cubicBezTo>
                    <a:pt x="1925" y="2791"/>
                    <a:pt x="2356" y="3232"/>
                    <a:pt x="3037" y="3345"/>
                  </a:cubicBezTo>
                  <a:cubicBezTo>
                    <a:pt x="3037" y="3837"/>
                    <a:pt x="3037" y="3837"/>
                    <a:pt x="3037" y="3837"/>
                  </a:cubicBezTo>
                  <a:cubicBezTo>
                    <a:pt x="2979" y="3837"/>
                    <a:pt x="2979" y="3837"/>
                    <a:pt x="2979" y="3837"/>
                  </a:cubicBezTo>
                  <a:cubicBezTo>
                    <a:pt x="2979" y="3837"/>
                    <a:pt x="2814" y="4097"/>
                    <a:pt x="2979" y="4313"/>
                  </a:cubicBezTo>
                  <a:cubicBezTo>
                    <a:pt x="3037" y="4313"/>
                    <a:pt x="3037" y="4313"/>
                    <a:pt x="3037" y="4313"/>
                  </a:cubicBezTo>
                  <a:cubicBezTo>
                    <a:pt x="3037" y="4613"/>
                    <a:pt x="3037" y="4613"/>
                    <a:pt x="3037" y="4613"/>
                  </a:cubicBezTo>
                  <a:cubicBezTo>
                    <a:pt x="3016" y="4613"/>
                    <a:pt x="3016" y="4613"/>
                    <a:pt x="3016" y="4613"/>
                  </a:cubicBezTo>
                  <a:cubicBezTo>
                    <a:pt x="2924" y="4613"/>
                    <a:pt x="2845" y="4689"/>
                    <a:pt x="2845" y="4784"/>
                  </a:cubicBezTo>
                  <a:cubicBezTo>
                    <a:pt x="2845" y="5113"/>
                    <a:pt x="2845" y="5113"/>
                    <a:pt x="2845" y="5113"/>
                  </a:cubicBezTo>
                  <a:cubicBezTo>
                    <a:pt x="2845" y="5208"/>
                    <a:pt x="2924" y="5284"/>
                    <a:pt x="3016" y="5284"/>
                  </a:cubicBezTo>
                  <a:cubicBezTo>
                    <a:pt x="3037" y="5284"/>
                    <a:pt x="3037" y="5284"/>
                    <a:pt x="3037" y="5284"/>
                  </a:cubicBezTo>
                  <a:cubicBezTo>
                    <a:pt x="3727" y="5284"/>
                    <a:pt x="3727" y="5284"/>
                    <a:pt x="3727" y="5284"/>
                  </a:cubicBezTo>
                  <a:cubicBezTo>
                    <a:pt x="3748" y="5284"/>
                    <a:pt x="3748" y="5284"/>
                    <a:pt x="3748" y="5284"/>
                  </a:cubicBezTo>
                  <a:cubicBezTo>
                    <a:pt x="3841" y="5284"/>
                    <a:pt x="3919" y="5208"/>
                    <a:pt x="3919" y="5113"/>
                  </a:cubicBezTo>
                  <a:cubicBezTo>
                    <a:pt x="3919" y="4784"/>
                    <a:pt x="3919" y="4784"/>
                    <a:pt x="3919" y="4784"/>
                  </a:cubicBezTo>
                  <a:cubicBezTo>
                    <a:pt x="3919" y="4689"/>
                    <a:pt x="3841" y="4613"/>
                    <a:pt x="3748" y="4613"/>
                  </a:cubicBezTo>
                  <a:cubicBezTo>
                    <a:pt x="3727" y="4613"/>
                    <a:pt x="3727" y="4613"/>
                    <a:pt x="3727" y="4613"/>
                  </a:cubicBezTo>
                  <a:cubicBezTo>
                    <a:pt x="3727" y="4313"/>
                    <a:pt x="3727" y="4313"/>
                    <a:pt x="3727" y="4313"/>
                  </a:cubicBezTo>
                  <a:cubicBezTo>
                    <a:pt x="3786" y="4313"/>
                    <a:pt x="3786" y="4313"/>
                    <a:pt x="3786" y="4313"/>
                  </a:cubicBezTo>
                  <a:cubicBezTo>
                    <a:pt x="3950" y="4097"/>
                    <a:pt x="3786" y="3837"/>
                    <a:pt x="3786" y="3837"/>
                  </a:cubicBezTo>
                  <a:cubicBezTo>
                    <a:pt x="3727" y="3837"/>
                    <a:pt x="3727" y="3837"/>
                    <a:pt x="3727" y="3837"/>
                  </a:cubicBezTo>
                  <a:cubicBezTo>
                    <a:pt x="3727" y="3345"/>
                    <a:pt x="3727" y="3345"/>
                    <a:pt x="3727" y="3345"/>
                  </a:cubicBezTo>
                  <a:cubicBezTo>
                    <a:pt x="4408" y="3232"/>
                    <a:pt x="4839" y="2791"/>
                    <a:pt x="5109" y="2264"/>
                  </a:cubicBezTo>
                  <a:cubicBezTo>
                    <a:pt x="5858" y="2264"/>
                    <a:pt x="5858" y="2264"/>
                    <a:pt x="5858" y="2264"/>
                  </a:cubicBezTo>
                  <a:cubicBezTo>
                    <a:pt x="6227" y="1580"/>
                    <a:pt x="6227" y="1580"/>
                    <a:pt x="6227" y="1580"/>
                  </a:cubicBezTo>
                  <a:cubicBezTo>
                    <a:pt x="6672" y="1402"/>
                    <a:pt x="6764" y="896"/>
                    <a:pt x="6747" y="647"/>
                  </a:cubicBezTo>
                  <a:close/>
                  <a:moveTo>
                    <a:pt x="1016" y="2083"/>
                  </a:moveTo>
                  <a:lnTo>
                    <a:pt x="1016" y="2083"/>
                  </a:lnTo>
                  <a:cubicBezTo>
                    <a:pt x="663" y="1433"/>
                    <a:pt x="663" y="1433"/>
                    <a:pt x="663" y="1433"/>
                  </a:cubicBezTo>
                  <a:cubicBezTo>
                    <a:pt x="629" y="1423"/>
                    <a:pt x="629" y="1423"/>
                    <a:pt x="629" y="1423"/>
                  </a:cubicBezTo>
                  <a:cubicBezTo>
                    <a:pt x="270" y="1297"/>
                    <a:pt x="205" y="913"/>
                    <a:pt x="198" y="742"/>
                  </a:cubicBezTo>
                  <a:cubicBezTo>
                    <a:pt x="1228" y="742"/>
                    <a:pt x="1228" y="742"/>
                    <a:pt x="1228" y="742"/>
                  </a:cubicBezTo>
                  <a:cubicBezTo>
                    <a:pt x="1272" y="1136"/>
                    <a:pt x="1368" y="1631"/>
                    <a:pt x="1566" y="2083"/>
                  </a:cubicBezTo>
                  <a:lnTo>
                    <a:pt x="1016" y="2083"/>
                  </a:lnTo>
                  <a:close/>
                  <a:moveTo>
                    <a:pt x="6135" y="1423"/>
                  </a:moveTo>
                  <a:lnTo>
                    <a:pt x="6135" y="1423"/>
                  </a:lnTo>
                  <a:cubicBezTo>
                    <a:pt x="6101" y="1433"/>
                    <a:pt x="6101" y="1433"/>
                    <a:pt x="6101" y="1433"/>
                  </a:cubicBezTo>
                  <a:cubicBezTo>
                    <a:pt x="5749" y="2083"/>
                    <a:pt x="5749" y="2083"/>
                    <a:pt x="5749" y="2083"/>
                  </a:cubicBezTo>
                  <a:cubicBezTo>
                    <a:pt x="5198" y="2083"/>
                    <a:pt x="5198" y="2083"/>
                    <a:pt x="5198" y="2083"/>
                  </a:cubicBezTo>
                  <a:cubicBezTo>
                    <a:pt x="5396" y="1631"/>
                    <a:pt x="5492" y="1136"/>
                    <a:pt x="5537" y="742"/>
                  </a:cubicBezTo>
                  <a:cubicBezTo>
                    <a:pt x="6566" y="742"/>
                    <a:pt x="6566" y="742"/>
                    <a:pt x="6566" y="742"/>
                  </a:cubicBezTo>
                  <a:cubicBezTo>
                    <a:pt x="6559" y="913"/>
                    <a:pt x="6498" y="1297"/>
                    <a:pt x="6135" y="1423"/>
                  </a:cubicBezTo>
                  <a:close/>
                </a:path>
              </a:pathLst>
            </a:custGeom>
            <a:solidFill>
              <a:schemeClr val="accent2"/>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grpSp>
          <p:nvGrpSpPr>
            <p:cNvPr id="3" name="Group 2"/>
            <p:cNvGrpSpPr/>
            <p:nvPr/>
          </p:nvGrpSpPr>
          <p:grpSpPr>
            <a:xfrm>
              <a:off x="4427817" y="7533423"/>
              <a:ext cx="1698914" cy="585699"/>
              <a:chOff x="4427817" y="7533423"/>
              <a:chExt cx="1698914" cy="585699"/>
            </a:xfrm>
          </p:grpSpPr>
          <p:sp>
            <p:nvSpPr>
              <p:cNvPr id="74" name="Freeform 204"/>
              <p:cNvSpPr>
                <a:spLocks noChangeArrowheads="1"/>
              </p:cNvSpPr>
              <p:nvPr/>
            </p:nvSpPr>
            <p:spPr bwMode="auto">
              <a:xfrm>
                <a:off x="4427817" y="7533423"/>
                <a:ext cx="1698914" cy="585699"/>
              </a:xfrm>
              <a:custGeom>
                <a:avLst/>
                <a:gdLst>
                  <a:gd name="T0" fmla="*/ 3036 w 3072"/>
                  <a:gd name="T1" fmla="*/ 143 h 1078"/>
                  <a:gd name="T2" fmla="*/ 3036 w 3072"/>
                  <a:gd name="T3" fmla="*/ 143 h 1078"/>
                  <a:gd name="T4" fmla="*/ 3071 w 3072"/>
                  <a:gd name="T5" fmla="*/ 92 h 1078"/>
                  <a:gd name="T6" fmla="*/ 3071 w 3072"/>
                  <a:gd name="T7" fmla="*/ 51 h 1078"/>
                  <a:gd name="T8" fmla="*/ 3036 w 3072"/>
                  <a:gd name="T9" fmla="*/ 0 h 1078"/>
                  <a:gd name="T10" fmla="*/ 34 w 3072"/>
                  <a:gd name="T11" fmla="*/ 0 h 1078"/>
                  <a:gd name="T12" fmla="*/ 0 w 3072"/>
                  <a:gd name="T13" fmla="*/ 51 h 1078"/>
                  <a:gd name="T14" fmla="*/ 0 w 3072"/>
                  <a:gd name="T15" fmla="*/ 92 h 1078"/>
                  <a:gd name="T16" fmla="*/ 34 w 3072"/>
                  <a:gd name="T17" fmla="*/ 143 h 1078"/>
                  <a:gd name="T18" fmla="*/ 82 w 3072"/>
                  <a:gd name="T19" fmla="*/ 143 h 1078"/>
                  <a:gd name="T20" fmla="*/ 82 w 3072"/>
                  <a:gd name="T21" fmla="*/ 933 h 1078"/>
                  <a:gd name="T22" fmla="*/ 34 w 3072"/>
                  <a:gd name="T23" fmla="*/ 933 h 1078"/>
                  <a:gd name="T24" fmla="*/ 0 w 3072"/>
                  <a:gd name="T25" fmla="*/ 984 h 1078"/>
                  <a:gd name="T26" fmla="*/ 0 w 3072"/>
                  <a:gd name="T27" fmla="*/ 1025 h 1078"/>
                  <a:gd name="T28" fmla="*/ 34 w 3072"/>
                  <a:gd name="T29" fmla="*/ 1077 h 1078"/>
                  <a:gd name="T30" fmla="*/ 3036 w 3072"/>
                  <a:gd name="T31" fmla="*/ 1077 h 1078"/>
                  <a:gd name="T32" fmla="*/ 3071 w 3072"/>
                  <a:gd name="T33" fmla="*/ 1025 h 1078"/>
                  <a:gd name="T34" fmla="*/ 3071 w 3072"/>
                  <a:gd name="T35" fmla="*/ 984 h 1078"/>
                  <a:gd name="T36" fmla="*/ 3036 w 3072"/>
                  <a:gd name="T37" fmla="*/ 933 h 1078"/>
                  <a:gd name="T38" fmla="*/ 2989 w 3072"/>
                  <a:gd name="T39" fmla="*/ 933 h 1078"/>
                  <a:gd name="T40" fmla="*/ 2989 w 3072"/>
                  <a:gd name="T41" fmla="*/ 143 h 1078"/>
                  <a:gd name="T42" fmla="*/ 3036 w 3072"/>
                  <a:gd name="T43" fmla="*/ 143 h 1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72" h="1078">
                    <a:moveTo>
                      <a:pt x="3036" y="143"/>
                    </a:moveTo>
                    <a:lnTo>
                      <a:pt x="3036" y="143"/>
                    </a:lnTo>
                    <a:cubicBezTo>
                      <a:pt x="3057" y="143"/>
                      <a:pt x="3071" y="119"/>
                      <a:pt x="3071" y="92"/>
                    </a:cubicBezTo>
                    <a:cubicBezTo>
                      <a:pt x="3071" y="51"/>
                      <a:pt x="3071" y="51"/>
                      <a:pt x="3071" y="51"/>
                    </a:cubicBezTo>
                    <a:cubicBezTo>
                      <a:pt x="3071" y="24"/>
                      <a:pt x="3057" y="0"/>
                      <a:pt x="3036" y="0"/>
                    </a:cubicBezTo>
                    <a:cubicBezTo>
                      <a:pt x="34" y="0"/>
                      <a:pt x="34" y="0"/>
                      <a:pt x="34" y="0"/>
                    </a:cubicBezTo>
                    <a:cubicBezTo>
                      <a:pt x="13" y="0"/>
                      <a:pt x="0" y="24"/>
                      <a:pt x="0" y="51"/>
                    </a:cubicBezTo>
                    <a:cubicBezTo>
                      <a:pt x="0" y="92"/>
                      <a:pt x="0" y="92"/>
                      <a:pt x="0" y="92"/>
                    </a:cubicBezTo>
                    <a:cubicBezTo>
                      <a:pt x="0" y="119"/>
                      <a:pt x="13" y="143"/>
                      <a:pt x="34" y="143"/>
                    </a:cubicBezTo>
                    <a:cubicBezTo>
                      <a:pt x="82" y="143"/>
                      <a:pt x="82" y="143"/>
                      <a:pt x="82" y="143"/>
                    </a:cubicBezTo>
                    <a:cubicBezTo>
                      <a:pt x="82" y="933"/>
                      <a:pt x="82" y="933"/>
                      <a:pt x="82" y="933"/>
                    </a:cubicBezTo>
                    <a:cubicBezTo>
                      <a:pt x="34" y="933"/>
                      <a:pt x="34" y="933"/>
                      <a:pt x="34" y="933"/>
                    </a:cubicBezTo>
                    <a:cubicBezTo>
                      <a:pt x="13" y="933"/>
                      <a:pt x="0" y="957"/>
                      <a:pt x="0" y="984"/>
                    </a:cubicBezTo>
                    <a:cubicBezTo>
                      <a:pt x="0" y="1025"/>
                      <a:pt x="0" y="1025"/>
                      <a:pt x="0" y="1025"/>
                    </a:cubicBezTo>
                    <a:cubicBezTo>
                      <a:pt x="0" y="1053"/>
                      <a:pt x="13" y="1077"/>
                      <a:pt x="34" y="1077"/>
                    </a:cubicBezTo>
                    <a:cubicBezTo>
                      <a:pt x="3036" y="1077"/>
                      <a:pt x="3036" y="1077"/>
                      <a:pt x="3036" y="1077"/>
                    </a:cubicBezTo>
                    <a:cubicBezTo>
                      <a:pt x="3057" y="1077"/>
                      <a:pt x="3071" y="1053"/>
                      <a:pt x="3071" y="1025"/>
                    </a:cubicBezTo>
                    <a:cubicBezTo>
                      <a:pt x="3071" y="984"/>
                      <a:pt x="3071" y="984"/>
                      <a:pt x="3071" y="984"/>
                    </a:cubicBezTo>
                    <a:cubicBezTo>
                      <a:pt x="3071" y="957"/>
                      <a:pt x="3057" y="933"/>
                      <a:pt x="3036" y="933"/>
                    </a:cubicBezTo>
                    <a:cubicBezTo>
                      <a:pt x="2989" y="933"/>
                      <a:pt x="2989" y="933"/>
                      <a:pt x="2989" y="933"/>
                    </a:cubicBezTo>
                    <a:cubicBezTo>
                      <a:pt x="2989" y="143"/>
                      <a:pt x="2989" y="143"/>
                      <a:pt x="2989" y="143"/>
                    </a:cubicBezTo>
                    <a:lnTo>
                      <a:pt x="3036" y="143"/>
                    </a:lnTo>
                  </a:path>
                </a:pathLst>
              </a:custGeom>
              <a:solidFill>
                <a:schemeClr val="tx1">
                  <a:lumMod val="75000"/>
                </a:schemeClr>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75" name="Freeform 205"/>
              <p:cNvSpPr>
                <a:spLocks noChangeArrowheads="1"/>
              </p:cNvSpPr>
              <p:nvPr/>
            </p:nvSpPr>
            <p:spPr bwMode="auto">
              <a:xfrm>
                <a:off x="4798758" y="7614976"/>
                <a:ext cx="952084" cy="425064"/>
              </a:xfrm>
              <a:custGeom>
                <a:avLst/>
                <a:gdLst>
                  <a:gd name="T0" fmla="*/ 1738 w 1739"/>
                  <a:gd name="T1" fmla="*/ 790 h 791"/>
                  <a:gd name="T2" fmla="*/ 0 w 1739"/>
                  <a:gd name="T3" fmla="*/ 790 h 791"/>
                  <a:gd name="T4" fmla="*/ 0 w 1739"/>
                  <a:gd name="T5" fmla="*/ 0 h 791"/>
                  <a:gd name="T6" fmla="*/ 1738 w 1739"/>
                  <a:gd name="T7" fmla="*/ 0 h 791"/>
                  <a:gd name="T8" fmla="*/ 1738 w 1739"/>
                  <a:gd name="T9" fmla="*/ 790 h 791"/>
                </a:gdLst>
                <a:ahLst/>
                <a:cxnLst>
                  <a:cxn ang="0">
                    <a:pos x="T0" y="T1"/>
                  </a:cxn>
                  <a:cxn ang="0">
                    <a:pos x="T2" y="T3"/>
                  </a:cxn>
                  <a:cxn ang="0">
                    <a:pos x="T4" y="T5"/>
                  </a:cxn>
                  <a:cxn ang="0">
                    <a:pos x="T6" y="T7"/>
                  </a:cxn>
                  <a:cxn ang="0">
                    <a:pos x="T8" y="T9"/>
                  </a:cxn>
                </a:cxnLst>
                <a:rect l="0" t="0" r="r" b="b"/>
                <a:pathLst>
                  <a:path w="1739" h="791">
                    <a:moveTo>
                      <a:pt x="1738" y="790"/>
                    </a:moveTo>
                    <a:lnTo>
                      <a:pt x="0" y="790"/>
                    </a:lnTo>
                    <a:lnTo>
                      <a:pt x="0" y="0"/>
                    </a:lnTo>
                    <a:lnTo>
                      <a:pt x="1738" y="0"/>
                    </a:lnTo>
                    <a:lnTo>
                      <a:pt x="1738" y="790"/>
                    </a:lnTo>
                  </a:path>
                </a:pathLst>
              </a:custGeom>
              <a:solidFill>
                <a:schemeClr val="tx1"/>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grpSp>
        <p:sp>
          <p:nvSpPr>
            <p:cNvPr id="76" name="Freeform 206"/>
            <p:cNvSpPr>
              <a:spLocks noChangeArrowheads="1"/>
            </p:cNvSpPr>
            <p:nvPr/>
          </p:nvSpPr>
          <p:spPr bwMode="auto">
            <a:xfrm>
              <a:off x="4472330" y="7614976"/>
              <a:ext cx="1604942" cy="0"/>
            </a:xfrm>
            <a:custGeom>
              <a:avLst/>
              <a:gdLst>
                <a:gd name="T0" fmla="*/ 2907 w 2908"/>
                <a:gd name="T1" fmla="*/ 28 h 29"/>
                <a:gd name="T2" fmla="*/ 0 w 2908"/>
                <a:gd name="T3" fmla="*/ 28 h 29"/>
                <a:gd name="T4" fmla="*/ 0 w 2908"/>
                <a:gd name="T5" fmla="*/ 0 h 29"/>
                <a:gd name="T6" fmla="*/ 2907 w 2908"/>
                <a:gd name="T7" fmla="*/ 0 h 29"/>
                <a:gd name="T8" fmla="*/ 2907 w 2908"/>
                <a:gd name="T9" fmla="*/ 28 h 29"/>
              </a:gdLst>
              <a:ahLst/>
              <a:cxnLst>
                <a:cxn ang="0">
                  <a:pos x="T0" y="T1"/>
                </a:cxn>
                <a:cxn ang="0">
                  <a:pos x="T2" y="T3"/>
                </a:cxn>
                <a:cxn ang="0">
                  <a:pos x="T4" y="T5"/>
                </a:cxn>
                <a:cxn ang="0">
                  <a:pos x="T6" y="T7"/>
                </a:cxn>
                <a:cxn ang="0">
                  <a:pos x="T8" y="T9"/>
                </a:cxn>
              </a:cxnLst>
              <a:rect l="0" t="0" r="r" b="b"/>
              <a:pathLst>
                <a:path w="2908" h="29">
                  <a:moveTo>
                    <a:pt x="2907" y="28"/>
                  </a:moveTo>
                  <a:lnTo>
                    <a:pt x="0" y="28"/>
                  </a:lnTo>
                  <a:lnTo>
                    <a:pt x="0" y="0"/>
                  </a:lnTo>
                  <a:lnTo>
                    <a:pt x="2907" y="0"/>
                  </a:lnTo>
                  <a:lnTo>
                    <a:pt x="2907" y="28"/>
                  </a:lnTo>
                </a:path>
              </a:pathLst>
            </a:custGeom>
            <a:solidFill>
              <a:srgbClr val="1E3647"/>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77" name="Freeform 207"/>
            <p:cNvSpPr>
              <a:spLocks noChangeArrowheads="1"/>
            </p:cNvSpPr>
            <p:nvPr/>
          </p:nvSpPr>
          <p:spPr bwMode="auto">
            <a:xfrm>
              <a:off x="4472330" y="8052397"/>
              <a:ext cx="1604942" cy="0"/>
            </a:xfrm>
            <a:custGeom>
              <a:avLst/>
              <a:gdLst>
                <a:gd name="T0" fmla="*/ 2907 w 2908"/>
                <a:gd name="T1" fmla="*/ 7 h 8"/>
                <a:gd name="T2" fmla="*/ 0 w 2908"/>
                <a:gd name="T3" fmla="*/ 7 h 8"/>
                <a:gd name="T4" fmla="*/ 0 w 2908"/>
                <a:gd name="T5" fmla="*/ 0 h 8"/>
                <a:gd name="T6" fmla="*/ 2907 w 2908"/>
                <a:gd name="T7" fmla="*/ 0 h 8"/>
                <a:gd name="T8" fmla="*/ 2907 w 2908"/>
                <a:gd name="T9" fmla="*/ 7 h 8"/>
              </a:gdLst>
              <a:ahLst/>
              <a:cxnLst>
                <a:cxn ang="0">
                  <a:pos x="T0" y="T1"/>
                </a:cxn>
                <a:cxn ang="0">
                  <a:pos x="T2" y="T3"/>
                </a:cxn>
                <a:cxn ang="0">
                  <a:pos x="T4" y="T5"/>
                </a:cxn>
                <a:cxn ang="0">
                  <a:pos x="T6" y="T7"/>
                </a:cxn>
                <a:cxn ang="0">
                  <a:pos x="T8" y="T9"/>
                </a:cxn>
              </a:cxnLst>
              <a:rect l="0" t="0" r="r" b="b"/>
              <a:pathLst>
                <a:path w="2908" h="8">
                  <a:moveTo>
                    <a:pt x="2907" y="7"/>
                  </a:moveTo>
                  <a:lnTo>
                    <a:pt x="0" y="7"/>
                  </a:lnTo>
                  <a:lnTo>
                    <a:pt x="0" y="0"/>
                  </a:lnTo>
                  <a:lnTo>
                    <a:pt x="2907" y="0"/>
                  </a:lnTo>
                  <a:lnTo>
                    <a:pt x="2907" y="7"/>
                  </a:lnTo>
                </a:path>
              </a:pathLst>
            </a:custGeom>
            <a:solidFill>
              <a:srgbClr val="385572"/>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grpSp>
      <p:grpSp>
        <p:nvGrpSpPr>
          <p:cNvPr id="89" name="Group 88"/>
          <p:cNvGrpSpPr/>
          <p:nvPr/>
        </p:nvGrpSpPr>
        <p:grpSpPr>
          <a:xfrm>
            <a:off x="12603249" y="4580746"/>
            <a:ext cx="3759313" cy="3539316"/>
            <a:chOff x="3396598" y="4580216"/>
            <a:chExt cx="3758878" cy="3538906"/>
          </a:xfrm>
        </p:grpSpPr>
        <p:sp>
          <p:nvSpPr>
            <p:cNvPr id="90" name="Freeform 198"/>
            <p:cNvSpPr>
              <a:spLocks noChangeArrowheads="1"/>
            </p:cNvSpPr>
            <p:nvPr/>
          </p:nvSpPr>
          <p:spPr bwMode="auto">
            <a:xfrm>
              <a:off x="3396598" y="4580216"/>
              <a:ext cx="3758878" cy="2945793"/>
            </a:xfrm>
            <a:custGeom>
              <a:avLst/>
              <a:gdLst>
                <a:gd name="T0" fmla="*/ 6747 w 6765"/>
                <a:gd name="T1" fmla="*/ 647 h 5285"/>
                <a:gd name="T2" fmla="*/ 6747 w 6765"/>
                <a:gd name="T3" fmla="*/ 647 h 5285"/>
                <a:gd name="T4" fmla="*/ 6744 w 6765"/>
                <a:gd name="T5" fmla="*/ 561 h 5285"/>
                <a:gd name="T6" fmla="*/ 5557 w 6765"/>
                <a:gd name="T7" fmla="*/ 561 h 5285"/>
                <a:gd name="T8" fmla="*/ 5578 w 6765"/>
                <a:gd name="T9" fmla="*/ 144 h 5285"/>
                <a:gd name="T10" fmla="*/ 5639 w 6765"/>
                <a:gd name="T11" fmla="*/ 144 h 5285"/>
                <a:gd name="T12" fmla="*/ 5711 w 6765"/>
                <a:gd name="T13" fmla="*/ 72 h 5285"/>
                <a:gd name="T14" fmla="*/ 5639 w 6765"/>
                <a:gd name="T15" fmla="*/ 0 h 5285"/>
                <a:gd name="T16" fmla="*/ 5578 w 6765"/>
                <a:gd name="T17" fmla="*/ 0 h 5285"/>
                <a:gd name="T18" fmla="*/ 3382 w 6765"/>
                <a:gd name="T19" fmla="*/ 0 h 5285"/>
                <a:gd name="T20" fmla="*/ 1187 w 6765"/>
                <a:gd name="T21" fmla="*/ 0 h 5285"/>
                <a:gd name="T22" fmla="*/ 1125 w 6765"/>
                <a:gd name="T23" fmla="*/ 0 h 5285"/>
                <a:gd name="T24" fmla="*/ 1053 w 6765"/>
                <a:gd name="T25" fmla="*/ 72 h 5285"/>
                <a:gd name="T26" fmla="*/ 1125 w 6765"/>
                <a:gd name="T27" fmla="*/ 144 h 5285"/>
                <a:gd name="T28" fmla="*/ 1187 w 6765"/>
                <a:gd name="T29" fmla="*/ 144 h 5285"/>
                <a:gd name="T30" fmla="*/ 1207 w 6765"/>
                <a:gd name="T31" fmla="*/ 561 h 5285"/>
                <a:gd name="T32" fmla="*/ 21 w 6765"/>
                <a:gd name="T33" fmla="*/ 561 h 5285"/>
                <a:gd name="T34" fmla="*/ 17 w 6765"/>
                <a:gd name="T35" fmla="*/ 647 h 5285"/>
                <a:gd name="T36" fmla="*/ 537 w 6765"/>
                <a:gd name="T37" fmla="*/ 1580 h 5285"/>
                <a:gd name="T38" fmla="*/ 906 w 6765"/>
                <a:gd name="T39" fmla="*/ 2264 h 5285"/>
                <a:gd name="T40" fmla="*/ 1655 w 6765"/>
                <a:gd name="T41" fmla="*/ 2264 h 5285"/>
                <a:gd name="T42" fmla="*/ 3037 w 6765"/>
                <a:gd name="T43" fmla="*/ 3345 h 5285"/>
                <a:gd name="T44" fmla="*/ 3037 w 6765"/>
                <a:gd name="T45" fmla="*/ 3837 h 5285"/>
                <a:gd name="T46" fmla="*/ 2979 w 6765"/>
                <a:gd name="T47" fmla="*/ 3837 h 5285"/>
                <a:gd name="T48" fmla="*/ 2979 w 6765"/>
                <a:gd name="T49" fmla="*/ 4313 h 5285"/>
                <a:gd name="T50" fmla="*/ 3037 w 6765"/>
                <a:gd name="T51" fmla="*/ 4313 h 5285"/>
                <a:gd name="T52" fmla="*/ 3037 w 6765"/>
                <a:gd name="T53" fmla="*/ 4613 h 5285"/>
                <a:gd name="T54" fmla="*/ 3016 w 6765"/>
                <a:gd name="T55" fmla="*/ 4613 h 5285"/>
                <a:gd name="T56" fmla="*/ 2845 w 6765"/>
                <a:gd name="T57" fmla="*/ 4784 h 5285"/>
                <a:gd name="T58" fmla="*/ 2845 w 6765"/>
                <a:gd name="T59" fmla="*/ 5113 h 5285"/>
                <a:gd name="T60" fmla="*/ 3016 w 6765"/>
                <a:gd name="T61" fmla="*/ 5284 h 5285"/>
                <a:gd name="T62" fmla="*/ 3037 w 6765"/>
                <a:gd name="T63" fmla="*/ 5284 h 5285"/>
                <a:gd name="T64" fmla="*/ 3727 w 6765"/>
                <a:gd name="T65" fmla="*/ 5284 h 5285"/>
                <a:gd name="T66" fmla="*/ 3748 w 6765"/>
                <a:gd name="T67" fmla="*/ 5284 h 5285"/>
                <a:gd name="T68" fmla="*/ 3919 w 6765"/>
                <a:gd name="T69" fmla="*/ 5113 h 5285"/>
                <a:gd name="T70" fmla="*/ 3919 w 6765"/>
                <a:gd name="T71" fmla="*/ 4784 h 5285"/>
                <a:gd name="T72" fmla="*/ 3748 w 6765"/>
                <a:gd name="T73" fmla="*/ 4613 h 5285"/>
                <a:gd name="T74" fmla="*/ 3727 w 6765"/>
                <a:gd name="T75" fmla="*/ 4613 h 5285"/>
                <a:gd name="T76" fmla="*/ 3727 w 6765"/>
                <a:gd name="T77" fmla="*/ 4313 h 5285"/>
                <a:gd name="T78" fmla="*/ 3786 w 6765"/>
                <a:gd name="T79" fmla="*/ 4313 h 5285"/>
                <a:gd name="T80" fmla="*/ 3786 w 6765"/>
                <a:gd name="T81" fmla="*/ 3837 h 5285"/>
                <a:gd name="T82" fmla="*/ 3727 w 6765"/>
                <a:gd name="T83" fmla="*/ 3837 h 5285"/>
                <a:gd name="T84" fmla="*/ 3727 w 6765"/>
                <a:gd name="T85" fmla="*/ 3345 h 5285"/>
                <a:gd name="T86" fmla="*/ 5109 w 6765"/>
                <a:gd name="T87" fmla="*/ 2264 h 5285"/>
                <a:gd name="T88" fmla="*/ 5858 w 6765"/>
                <a:gd name="T89" fmla="*/ 2264 h 5285"/>
                <a:gd name="T90" fmla="*/ 6227 w 6765"/>
                <a:gd name="T91" fmla="*/ 1580 h 5285"/>
                <a:gd name="T92" fmla="*/ 6747 w 6765"/>
                <a:gd name="T93" fmla="*/ 647 h 5285"/>
                <a:gd name="T94" fmla="*/ 1016 w 6765"/>
                <a:gd name="T95" fmla="*/ 2083 h 5285"/>
                <a:gd name="T96" fmla="*/ 1016 w 6765"/>
                <a:gd name="T97" fmla="*/ 2083 h 5285"/>
                <a:gd name="T98" fmla="*/ 663 w 6765"/>
                <a:gd name="T99" fmla="*/ 1433 h 5285"/>
                <a:gd name="T100" fmla="*/ 629 w 6765"/>
                <a:gd name="T101" fmla="*/ 1423 h 5285"/>
                <a:gd name="T102" fmla="*/ 198 w 6765"/>
                <a:gd name="T103" fmla="*/ 742 h 5285"/>
                <a:gd name="T104" fmla="*/ 1228 w 6765"/>
                <a:gd name="T105" fmla="*/ 742 h 5285"/>
                <a:gd name="T106" fmla="*/ 1566 w 6765"/>
                <a:gd name="T107" fmla="*/ 2083 h 5285"/>
                <a:gd name="T108" fmla="*/ 1016 w 6765"/>
                <a:gd name="T109" fmla="*/ 2083 h 5285"/>
                <a:gd name="T110" fmla="*/ 6135 w 6765"/>
                <a:gd name="T111" fmla="*/ 1423 h 5285"/>
                <a:gd name="T112" fmla="*/ 6135 w 6765"/>
                <a:gd name="T113" fmla="*/ 1423 h 5285"/>
                <a:gd name="T114" fmla="*/ 6101 w 6765"/>
                <a:gd name="T115" fmla="*/ 1433 h 5285"/>
                <a:gd name="T116" fmla="*/ 5749 w 6765"/>
                <a:gd name="T117" fmla="*/ 2083 h 5285"/>
                <a:gd name="T118" fmla="*/ 5198 w 6765"/>
                <a:gd name="T119" fmla="*/ 2083 h 5285"/>
                <a:gd name="T120" fmla="*/ 5537 w 6765"/>
                <a:gd name="T121" fmla="*/ 742 h 5285"/>
                <a:gd name="T122" fmla="*/ 6566 w 6765"/>
                <a:gd name="T123" fmla="*/ 742 h 5285"/>
                <a:gd name="T124" fmla="*/ 6135 w 6765"/>
                <a:gd name="T125" fmla="*/ 1423 h 5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65" h="5285">
                  <a:moveTo>
                    <a:pt x="6747" y="647"/>
                  </a:moveTo>
                  <a:lnTo>
                    <a:pt x="6747" y="647"/>
                  </a:lnTo>
                  <a:cubicBezTo>
                    <a:pt x="6744" y="561"/>
                    <a:pt x="6744" y="561"/>
                    <a:pt x="6744" y="561"/>
                  </a:cubicBezTo>
                  <a:cubicBezTo>
                    <a:pt x="5557" y="561"/>
                    <a:pt x="5557" y="561"/>
                    <a:pt x="5557" y="561"/>
                  </a:cubicBezTo>
                  <a:cubicBezTo>
                    <a:pt x="5571" y="387"/>
                    <a:pt x="5578" y="243"/>
                    <a:pt x="5578" y="144"/>
                  </a:cubicBezTo>
                  <a:cubicBezTo>
                    <a:pt x="5639" y="144"/>
                    <a:pt x="5639" y="144"/>
                    <a:pt x="5639" y="144"/>
                  </a:cubicBezTo>
                  <a:cubicBezTo>
                    <a:pt x="5680" y="144"/>
                    <a:pt x="5711" y="113"/>
                    <a:pt x="5711" y="72"/>
                  </a:cubicBezTo>
                  <a:cubicBezTo>
                    <a:pt x="5711" y="31"/>
                    <a:pt x="5680" y="0"/>
                    <a:pt x="5639" y="0"/>
                  </a:cubicBezTo>
                  <a:cubicBezTo>
                    <a:pt x="5578" y="0"/>
                    <a:pt x="5578" y="0"/>
                    <a:pt x="5578" y="0"/>
                  </a:cubicBezTo>
                  <a:cubicBezTo>
                    <a:pt x="3382" y="0"/>
                    <a:pt x="3382" y="0"/>
                    <a:pt x="3382" y="0"/>
                  </a:cubicBezTo>
                  <a:cubicBezTo>
                    <a:pt x="1187" y="0"/>
                    <a:pt x="1187" y="0"/>
                    <a:pt x="1187" y="0"/>
                  </a:cubicBezTo>
                  <a:cubicBezTo>
                    <a:pt x="1125" y="0"/>
                    <a:pt x="1125" y="0"/>
                    <a:pt x="1125" y="0"/>
                  </a:cubicBezTo>
                  <a:cubicBezTo>
                    <a:pt x="1084" y="0"/>
                    <a:pt x="1053" y="31"/>
                    <a:pt x="1053" y="72"/>
                  </a:cubicBezTo>
                  <a:cubicBezTo>
                    <a:pt x="1053" y="113"/>
                    <a:pt x="1084" y="144"/>
                    <a:pt x="1125" y="144"/>
                  </a:cubicBezTo>
                  <a:cubicBezTo>
                    <a:pt x="1187" y="144"/>
                    <a:pt x="1187" y="144"/>
                    <a:pt x="1187" y="144"/>
                  </a:cubicBezTo>
                  <a:cubicBezTo>
                    <a:pt x="1187" y="243"/>
                    <a:pt x="1194" y="387"/>
                    <a:pt x="1207" y="561"/>
                  </a:cubicBezTo>
                  <a:cubicBezTo>
                    <a:pt x="21" y="561"/>
                    <a:pt x="21" y="561"/>
                    <a:pt x="21" y="561"/>
                  </a:cubicBezTo>
                  <a:cubicBezTo>
                    <a:pt x="17" y="647"/>
                    <a:pt x="17" y="647"/>
                    <a:pt x="17" y="647"/>
                  </a:cubicBezTo>
                  <a:cubicBezTo>
                    <a:pt x="0" y="896"/>
                    <a:pt x="92" y="1402"/>
                    <a:pt x="537" y="1580"/>
                  </a:cubicBezTo>
                  <a:cubicBezTo>
                    <a:pt x="906" y="2264"/>
                    <a:pt x="906" y="2264"/>
                    <a:pt x="906" y="2264"/>
                  </a:cubicBezTo>
                  <a:cubicBezTo>
                    <a:pt x="1655" y="2264"/>
                    <a:pt x="1655" y="2264"/>
                    <a:pt x="1655" y="2264"/>
                  </a:cubicBezTo>
                  <a:cubicBezTo>
                    <a:pt x="1925" y="2791"/>
                    <a:pt x="2356" y="3232"/>
                    <a:pt x="3037" y="3345"/>
                  </a:cubicBezTo>
                  <a:cubicBezTo>
                    <a:pt x="3037" y="3837"/>
                    <a:pt x="3037" y="3837"/>
                    <a:pt x="3037" y="3837"/>
                  </a:cubicBezTo>
                  <a:cubicBezTo>
                    <a:pt x="2979" y="3837"/>
                    <a:pt x="2979" y="3837"/>
                    <a:pt x="2979" y="3837"/>
                  </a:cubicBezTo>
                  <a:cubicBezTo>
                    <a:pt x="2979" y="3837"/>
                    <a:pt x="2814" y="4097"/>
                    <a:pt x="2979" y="4313"/>
                  </a:cubicBezTo>
                  <a:cubicBezTo>
                    <a:pt x="3037" y="4313"/>
                    <a:pt x="3037" y="4313"/>
                    <a:pt x="3037" y="4313"/>
                  </a:cubicBezTo>
                  <a:cubicBezTo>
                    <a:pt x="3037" y="4613"/>
                    <a:pt x="3037" y="4613"/>
                    <a:pt x="3037" y="4613"/>
                  </a:cubicBezTo>
                  <a:cubicBezTo>
                    <a:pt x="3016" y="4613"/>
                    <a:pt x="3016" y="4613"/>
                    <a:pt x="3016" y="4613"/>
                  </a:cubicBezTo>
                  <a:cubicBezTo>
                    <a:pt x="2924" y="4613"/>
                    <a:pt x="2845" y="4689"/>
                    <a:pt x="2845" y="4784"/>
                  </a:cubicBezTo>
                  <a:cubicBezTo>
                    <a:pt x="2845" y="5113"/>
                    <a:pt x="2845" y="5113"/>
                    <a:pt x="2845" y="5113"/>
                  </a:cubicBezTo>
                  <a:cubicBezTo>
                    <a:pt x="2845" y="5208"/>
                    <a:pt x="2924" y="5284"/>
                    <a:pt x="3016" y="5284"/>
                  </a:cubicBezTo>
                  <a:cubicBezTo>
                    <a:pt x="3037" y="5284"/>
                    <a:pt x="3037" y="5284"/>
                    <a:pt x="3037" y="5284"/>
                  </a:cubicBezTo>
                  <a:cubicBezTo>
                    <a:pt x="3727" y="5284"/>
                    <a:pt x="3727" y="5284"/>
                    <a:pt x="3727" y="5284"/>
                  </a:cubicBezTo>
                  <a:cubicBezTo>
                    <a:pt x="3748" y="5284"/>
                    <a:pt x="3748" y="5284"/>
                    <a:pt x="3748" y="5284"/>
                  </a:cubicBezTo>
                  <a:cubicBezTo>
                    <a:pt x="3841" y="5284"/>
                    <a:pt x="3919" y="5208"/>
                    <a:pt x="3919" y="5113"/>
                  </a:cubicBezTo>
                  <a:cubicBezTo>
                    <a:pt x="3919" y="4784"/>
                    <a:pt x="3919" y="4784"/>
                    <a:pt x="3919" y="4784"/>
                  </a:cubicBezTo>
                  <a:cubicBezTo>
                    <a:pt x="3919" y="4689"/>
                    <a:pt x="3841" y="4613"/>
                    <a:pt x="3748" y="4613"/>
                  </a:cubicBezTo>
                  <a:cubicBezTo>
                    <a:pt x="3727" y="4613"/>
                    <a:pt x="3727" y="4613"/>
                    <a:pt x="3727" y="4613"/>
                  </a:cubicBezTo>
                  <a:cubicBezTo>
                    <a:pt x="3727" y="4313"/>
                    <a:pt x="3727" y="4313"/>
                    <a:pt x="3727" y="4313"/>
                  </a:cubicBezTo>
                  <a:cubicBezTo>
                    <a:pt x="3786" y="4313"/>
                    <a:pt x="3786" y="4313"/>
                    <a:pt x="3786" y="4313"/>
                  </a:cubicBezTo>
                  <a:cubicBezTo>
                    <a:pt x="3950" y="4097"/>
                    <a:pt x="3786" y="3837"/>
                    <a:pt x="3786" y="3837"/>
                  </a:cubicBezTo>
                  <a:cubicBezTo>
                    <a:pt x="3727" y="3837"/>
                    <a:pt x="3727" y="3837"/>
                    <a:pt x="3727" y="3837"/>
                  </a:cubicBezTo>
                  <a:cubicBezTo>
                    <a:pt x="3727" y="3345"/>
                    <a:pt x="3727" y="3345"/>
                    <a:pt x="3727" y="3345"/>
                  </a:cubicBezTo>
                  <a:cubicBezTo>
                    <a:pt x="4408" y="3232"/>
                    <a:pt x="4839" y="2791"/>
                    <a:pt x="5109" y="2264"/>
                  </a:cubicBezTo>
                  <a:cubicBezTo>
                    <a:pt x="5858" y="2264"/>
                    <a:pt x="5858" y="2264"/>
                    <a:pt x="5858" y="2264"/>
                  </a:cubicBezTo>
                  <a:cubicBezTo>
                    <a:pt x="6227" y="1580"/>
                    <a:pt x="6227" y="1580"/>
                    <a:pt x="6227" y="1580"/>
                  </a:cubicBezTo>
                  <a:cubicBezTo>
                    <a:pt x="6672" y="1402"/>
                    <a:pt x="6764" y="896"/>
                    <a:pt x="6747" y="647"/>
                  </a:cubicBezTo>
                  <a:close/>
                  <a:moveTo>
                    <a:pt x="1016" y="2083"/>
                  </a:moveTo>
                  <a:lnTo>
                    <a:pt x="1016" y="2083"/>
                  </a:lnTo>
                  <a:cubicBezTo>
                    <a:pt x="663" y="1433"/>
                    <a:pt x="663" y="1433"/>
                    <a:pt x="663" y="1433"/>
                  </a:cubicBezTo>
                  <a:cubicBezTo>
                    <a:pt x="629" y="1423"/>
                    <a:pt x="629" y="1423"/>
                    <a:pt x="629" y="1423"/>
                  </a:cubicBezTo>
                  <a:cubicBezTo>
                    <a:pt x="270" y="1297"/>
                    <a:pt x="205" y="913"/>
                    <a:pt x="198" y="742"/>
                  </a:cubicBezTo>
                  <a:cubicBezTo>
                    <a:pt x="1228" y="742"/>
                    <a:pt x="1228" y="742"/>
                    <a:pt x="1228" y="742"/>
                  </a:cubicBezTo>
                  <a:cubicBezTo>
                    <a:pt x="1272" y="1136"/>
                    <a:pt x="1368" y="1631"/>
                    <a:pt x="1566" y="2083"/>
                  </a:cubicBezTo>
                  <a:lnTo>
                    <a:pt x="1016" y="2083"/>
                  </a:lnTo>
                  <a:close/>
                  <a:moveTo>
                    <a:pt x="6135" y="1423"/>
                  </a:moveTo>
                  <a:lnTo>
                    <a:pt x="6135" y="1423"/>
                  </a:lnTo>
                  <a:cubicBezTo>
                    <a:pt x="6101" y="1433"/>
                    <a:pt x="6101" y="1433"/>
                    <a:pt x="6101" y="1433"/>
                  </a:cubicBezTo>
                  <a:cubicBezTo>
                    <a:pt x="5749" y="2083"/>
                    <a:pt x="5749" y="2083"/>
                    <a:pt x="5749" y="2083"/>
                  </a:cubicBezTo>
                  <a:cubicBezTo>
                    <a:pt x="5198" y="2083"/>
                    <a:pt x="5198" y="2083"/>
                    <a:pt x="5198" y="2083"/>
                  </a:cubicBezTo>
                  <a:cubicBezTo>
                    <a:pt x="5396" y="1631"/>
                    <a:pt x="5492" y="1136"/>
                    <a:pt x="5537" y="742"/>
                  </a:cubicBezTo>
                  <a:cubicBezTo>
                    <a:pt x="6566" y="742"/>
                    <a:pt x="6566" y="742"/>
                    <a:pt x="6566" y="742"/>
                  </a:cubicBezTo>
                  <a:cubicBezTo>
                    <a:pt x="6559" y="913"/>
                    <a:pt x="6498" y="1297"/>
                    <a:pt x="6135" y="1423"/>
                  </a:cubicBezTo>
                  <a:close/>
                </a:path>
              </a:pathLst>
            </a:custGeom>
            <a:solidFill>
              <a:schemeClr val="accent3"/>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grpSp>
          <p:nvGrpSpPr>
            <p:cNvPr id="91" name="Group 90"/>
            <p:cNvGrpSpPr/>
            <p:nvPr/>
          </p:nvGrpSpPr>
          <p:grpSpPr>
            <a:xfrm>
              <a:off x="4427817" y="7533423"/>
              <a:ext cx="1698914" cy="585699"/>
              <a:chOff x="4427817" y="7533423"/>
              <a:chExt cx="1698914" cy="585699"/>
            </a:xfrm>
          </p:grpSpPr>
          <p:sp>
            <p:nvSpPr>
              <p:cNvPr id="94" name="Freeform 204"/>
              <p:cNvSpPr>
                <a:spLocks noChangeArrowheads="1"/>
              </p:cNvSpPr>
              <p:nvPr/>
            </p:nvSpPr>
            <p:spPr bwMode="auto">
              <a:xfrm>
                <a:off x="4427817" y="7533423"/>
                <a:ext cx="1698914" cy="585699"/>
              </a:xfrm>
              <a:custGeom>
                <a:avLst/>
                <a:gdLst>
                  <a:gd name="T0" fmla="*/ 3036 w 3072"/>
                  <a:gd name="T1" fmla="*/ 143 h 1078"/>
                  <a:gd name="T2" fmla="*/ 3036 w 3072"/>
                  <a:gd name="T3" fmla="*/ 143 h 1078"/>
                  <a:gd name="T4" fmla="*/ 3071 w 3072"/>
                  <a:gd name="T5" fmla="*/ 92 h 1078"/>
                  <a:gd name="T6" fmla="*/ 3071 w 3072"/>
                  <a:gd name="T7" fmla="*/ 51 h 1078"/>
                  <a:gd name="T8" fmla="*/ 3036 w 3072"/>
                  <a:gd name="T9" fmla="*/ 0 h 1078"/>
                  <a:gd name="T10" fmla="*/ 34 w 3072"/>
                  <a:gd name="T11" fmla="*/ 0 h 1078"/>
                  <a:gd name="T12" fmla="*/ 0 w 3072"/>
                  <a:gd name="T13" fmla="*/ 51 h 1078"/>
                  <a:gd name="T14" fmla="*/ 0 w 3072"/>
                  <a:gd name="T15" fmla="*/ 92 h 1078"/>
                  <a:gd name="T16" fmla="*/ 34 w 3072"/>
                  <a:gd name="T17" fmla="*/ 143 h 1078"/>
                  <a:gd name="T18" fmla="*/ 82 w 3072"/>
                  <a:gd name="T19" fmla="*/ 143 h 1078"/>
                  <a:gd name="T20" fmla="*/ 82 w 3072"/>
                  <a:gd name="T21" fmla="*/ 933 h 1078"/>
                  <a:gd name="T22" fmla="*/ 34 w 3072"/>
                  <a:gd name="T23" fmla="*/ 933 h 1078"/>
                  <a:gd name="T24" fmla="*/ 0 w 3072"/>
                  <a:gd name="T25" fmla="*/ 984 h 1078"/>
                  <a:gd name="T26" fmla="*/ 0 w 3072"/>
                  <a:gd name="T27" fmla="*/ 1025 h 1078"/>
                  <a:gd name="T28" fmla="*/ 34 w 3072"/>
                  <a:gd name="T29" fmla="*/ 1077 h 1078"/>
                  <a:gd name="T30" fmla="*/ 3036 w 3072"/>
                  <a:gd name="T31" fmla="*/ 1077 h 1078"/>
                  <a:gd name="T32" fmla="*/ 3071 w 3072"/>
                  <a:gd name="T33" fmla="*/ 1025 h 1078"/>
                  <a:gd name="T34" fmla="*/ 3071 w 3072"/>
                  <a:gd name="T35" fmla="*/ 984 h 1078"/>
                  <a:gd name="T36" fmla="*/ 3036 w 3072"/>
                  <a:gd name="T37" fmla="*/ 933 h 1078"/>
                  <a:gd name="T38" fmla="*/ 2989 w 3072"/>
                  <a:gd name="T39" fmla="*/ 933 h 1078"/>
                  <a:gd name="T40" fmla="*/ 2989 w 3072"/>
                  <a:gd name="T41" fmla="*/ 143 h 1078"/>
                  <a:gd name="T42" fmla="*/ 3036 w 3072"/>
                  <a:gd name="T43" fmla="*/ 143 h 1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72" h="1078">
                    <a:moveTo>
                      <a:pt x="3036" y="143"/>
                    </a:moveTo>
                    <a:lnTo>
                      <a:pt x="3036" y="143"/>
                    </a:lnTo>
                    <a:cubicBezTo>
                      <a:pt x="3057" y="143"/>
                      <a:pt x="3071" y="119"/>
                      <a:pt x="3071" y="92"/>
                    </a:cubicBezTo>
                    <a:cubicBezTo>
                      <a:pt x="3071" y="51"/>
                      <a:pt x="3071" y="51"/>
                      <a:pt x="3071" y="51"/>
                    </a:cubicBezTo>
                    <a:cubicBezTo>
                      <a:pt x="3071" y="24"/>
                      <a:pt x="3057" y="0"/>
                      <a:pt x="3036" y="0"/>
                    </a:cubicBezTo>
                    <a:cubicBezTo>
                      <a:pt x="34" y="0"/>
                      <a:pt x="34" y="0"/>
                      <a:pt x="34" y="0"/>
                    </a:cubicBezTo>
                    <a:cubicBezTo>
                      <a:pt x="13" y="0"/>
                      <a:pt x="0" y="24"/>
                      <a:pt x="0" y="51"/>
                    </a:cubicBezTo>
                    <a:cubicBezTo>
                      <a:pt x="0" y="92"/>
                      <a:pt x="0" y="92"/>
                      <a:pt x="0" y="92"/>
                    </a:cubicBezTo>
                    <a:cubicBezTo>
                      <a:pt x="0" y="119"/>
                      <a:pt x="13" y="143"/>
                      <a:pt x="34" y="143"/>
                    </a:cubicBezTo>
                    <a:cubicBezTo>
                      <a:pt x="82" y="143"/>
                      <a:pt x="82" y="143"/>
                      <a:pt x="82" y="143"/>
                    </a:cubicBezTo>
                    <a:cubicBezTo>
                      <a:pt x="82" y="933"/>
                      <a:pt x="82" y="933"/>
                      <a:pt x="82" y="933"/>
                    </a:cubicBezTo>
                    <a:cubicBezTo>
                      <a:pt x="34" y="933"/>
                      <a:pt x="34" y="933"/>
                      <a:pt x="34" y="933"/>
                    </a:cubicBezTo>
                    <a:cubicBezTo>
                      <a:pt x="13" y="933"/>
                      <a:pt x="0" y="957"/>
                      <a:pt x="0" y="984"/>
                    </a:cubicBezTo>
                    <a:cubicBezTo>
                      <a:pt x="0" y="1025"/>
                      <a:pt x="0" y="1025"/>
                      <a:pt x="0" y="1025"/>
                    </a:cubicBezTo>
                    <a:cubicBezTo>
                      <a:pt x="0" y="1053"/>
                      <a:pt x="13" y="1077"/>
                      <a:pt x="34" y="1077"/>
                    </a:cubicBezTo>
                    <a:cubicBezTo>
                      <a:pt x="3036" y="1077"/>
                      <a:pt x="3036" y="1077"/>
                      <a:pt x="3036" y="1077"/>
                    </a:cubicBezTo>
                    <a:cubicBezTo>
                      <a:pt x="3057" y="1077"/>
                      <a:pt x="3071" y="1053"/>
                      <a:pt x="3071" y="1025"/>
                    </a:cubicBezTo>
                    <a:cubicBezTo>
                      <a:pt x="3071" y="984"/>
                      <a:pt x="3071" y="984"/>
                      <a:pt x="3071" y="984"/>
                    </a:cubicBezTo>
                    <a:cubicBezTo>
                      <a:pt x="3071" y="957"/>
                      <a:pt x="3057" y="933"/>
                      <a:pt x="3036" y="933"/>
                    </a:cubicBezTo>
                    <a:cubicBezTo>
                      <a:pt x="2989" y="933"/>
                      <a:pt x="2989" y="933"/>
                      <a:pt x="2989" y="933"/>
                    </a:cubicBezTo>
                    <a:cubicBezTo>
                      <a:pt x="2989" y="143"/>
                      <a:pt x="2989" y="143"/>
                      <a:pt x="2989" y="143"/>
                    </a:cubicBezTo>
                    <a:lnTo>
                      <a:pt x="3036" y="143"/>
                    </a:lnTo>
                  </a:path>
                </a:pathLst>
              </a:custGeom>
              <a:solidFill>
                <a:schemeClr val="tx1">
                  <a:lumMod val="75000"/>
                </a:schemeClr>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95" name="Freeform 205"/>
              <p:cNvSpPr>
                <a:spLocks noChangeArrowheads="1"/>
              </p:cNvSpPr>
              <p:nvPr/>
            </p:nvSpPr>
            <p:spPr bwMode="auto">
              <a:xfrm>
                <a:off x="4798758" y="7614976"/>
                <a:ext cx="952084" cy="425064"/>
              </a:xfrm>
              <a:custGeom>
                <a:avLst/>
                <a:gdLst>
                  <a:gd name="T0" fmla="*/ 1738 w 1739"/>
                  <a:gd name="T1" fmla="*/ 790 h 791"/>
                  <a:gd name="T2" fmla="*/ 0 w 1739"/>
                  <a:gd name="T3" fmla="*/ 790 h 791"/>
                  <a:gd name="T4" fmla="*/ 0 w 1739"/>
                  <a:gd name="T5" fmla="*/ 0 h 791"/>
                  <a:gd name="T6" fmla="*/ 1738 w 1739"/>
                  <a:gd name="T7" fmla="*/ 0 h 791"/>
                  <a:gd name="T8" fmla="*/ 1738 w 1739"/>
                  <a:gd name="T9" fmla="*/ 790 h 791"/>
                </a:gdLst>
                <a:ahLst/>
                <a:cxnLst>
                  <a:cxn ang="0">
                    <a:pos x="T0" y="T1"/>
                  </a:cxn>
                  <a:cxn ang="0">
                    <a:pos x="T2" y="T3"/>
                  </a:cxn>
                  <a:cxn ang="0">
                    <a:pos x="T4" y="T5"/>
                  </a:cxn>
                  <a:cxn ang="0">
                    <a:pos x="T6" y="T7"/>
                  </a:cxn>
                  <a:cxn ang="0">
                    <a:pos x="T8" y="T9"/>
                  </a:cxn>
                </a:cxnLst>
                <a:rect l="0" t="0" r="r" b="b"/>
                <a:pathLst>
                  <a:path w="1739" h="791">
                    <a:moveTo>
                      <a:pt x="1738" y="790"/>
                    </a:moveTo>
                    <a:lnTo>
                      <a:pt x="0" y="790"/>
                    </a:lnTo>
                    <a:lnTo>
                      <a:pt x="0" y="0"/>
                    </a:lnTo>
                    <a:lnTo>
                      <a:pt x="1738" y="0"/>
                    </a:lnTo>
                    <a:lnTo>
                      <a:pt x="1738" y="790"/>
                    </a:lnTo>
                  </a:path>
                </a:pathLst>
              </a:custGeom>
              <a:solidFill>
                <a:schemeClr val="tx1"/>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grpSp>
        <p:sp>
          <p:nvSpPr>
            <p:cNvPr id="92" name="Freeform 206"/>
            <p:cNvSpPr>
              <a:spLocks noChangeArrowheads="1"/>
            </p:cNvSpPr>
            <p:nvPr/>
          </p:nvSpPr>
          <p:spPr bwMode="auto">
            <a:xfrm>
              <a:off x="4472330" y="7614976"/>
              <a:ext cx="1604942" cy="0"/>
            </a:xfrm>
            <a:custGeom>
              <a:avLst/>
              <a:gdLst>
                <a:gd name="T0" fmla="*/ 2907 w 2908"/>
                <a:gd name="T1" fmla="*/ 28 h 29"/>
                <a:gd name="T2" fmla="*/ 0 w 2908"/>
                <a:gd name="T3" fmla="*/ 28 h 29"/>
                <a:gd name="T4" fmla="*/ 0 w 2908"/>
                <a:gd name="T5" fmla="*/ 0 h 29"/>
                <a:gd name="T6" fmla="*/ 2907 w 2908"/>
                <a:gd name="T7" fmla="*/ 0 h 29"/>
                <a:gd name="T8" fmla="*/ 2907 w 2908"/>
                <a:gd name="T9" fmla="*/ 28 h 29"/>
              </a:gdLst>
              <a:ahLst/>
              <a:cxnLst>
                <a:cxn ang="0">
                  <a:pos x="T0" y="T1"/>
                </a:cxn>
                <a:cxn ang="0">
                  <a:pos x="T2" y="T3"/>
                </a:cxn>
                <a:cxn ang="0">
                  <a:pos x="T4" y="T5"/>
                </a:cxn>
                <a:cxn ang="0">
                  <a:pos x="T6" y="T7"/>
                </a:cxn>
                <a:cxn ang="0">
                  <a:pos x="T8" y="T9"/>
                </a:cxn>
              </a:cxnLst>
              <a:rect l="0" t="0" r="r" b="b"/>
              <a:pathLst>
                <a:path w="2908" h="29">
                  <a:moveTo>
                    <a:pt x="2907" y="28"/>
                  </a:moveTo>
                  <a:lnTo>
                    <a:pt x="0" y="28"/>
                  </a:lnTo>
                  <a:lnTo>
                    <a:pt x="0" y="0"/>
                  </a:lnTo>
                  <a:lnTo>
                    <a:pt x="2907" y="0"/>
                  </a:lnTo>
                  <a:lnTo>
                    <a:pt x="2907" y="28"/>
                  </a:lnTo>
                </a:path>
              </a:pathLst>
            </a:custGeom>
            <a:solidFill>
              <a:srgbClr val="1E3647"/>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93" name="Freeform 207"/>
            <p:cNvSpPr>
              <a:spLocks noChangeArrowheads="1"/>
            </p:cNvSpPr>
            <p:nvPr/>
          </p:nvSpPr>
          <p:spPr bwMode="auto">
            <a:xfrm>
              <a:off x="4472330" y="8052397"/>
              <a:ext cx="1604942" cy="0"/>
            </a:xfrm>
            <a:custGeom>
              <a:avLst/>
              <a:gdLst>
                <a:gd name="T0" fmla="*/ 2907 w 2908"/>
                <a:gd name="T1" fmla="*/ 7 h 8"/>
                <a:gd name="T2" fmla="*/ 0 w 2908"/>
                <a:gd name="T3" fmla="*/ 7 h 8"/>
                <a:gd name="T4" fmla="*/ 0 w 2908"/>
                <a:gd name="T5" fmla="*/ 0 h 8"/>
                <a:gd name="T6" fmla="*/ 2907 w 2908"/>
                <a:gd name="T7" fmla="*/ 0 h 8"/>
                <a:gd name="T8" fmla="*/ 2907 w 2908"/>
                <a:gd name="T9" fmla="*/ 7 h 8"/>
              </a:gdLst>
              <a:ahLst/>
              <a:cxnLst>
                <a:cxn ang="0">
                  <a:pos x="T0" y="T1"/>
                </a:cxn>
                <a:cxn ang="0">
                  <a:pos x="T2" y="T3"/>
                </a:cxn>
                <a:cxn ang="0">
                  <a:pos x="T4" y="T5"/>
                </a:cxn>
                <a:cxn ang="0">
                  <a:pos x="T6" y="T7"/>
                </a:cxn>
                <a:cxn ang="0">
                  <a:pos x="T8" y="T9"/>
                </a:cxn>
              </a:cxnLst>
              <a:rect l="0" t="0" r="r" b="b"/>
              <a:pathLst>
                <a:path w="2908" h="8">
                  <a:moveTo>
                    <a:pt x="2907" y="7"/>
                  </a:moveTo>
                  <a:lnTo>
                    <a:pt x="0" y="7"/>
                  </a:lnTo>
                  <a:lnTo>
                    <a:pt x="0" y="0"/>
                  </a:lnTo>
                  <a:lnTo>
                    <a:pt x="2907" y="0"/>
                  </a:lnTo>
                  <a:lnTo>
                    <a:pt x="2907" y="7"/>
                  </a:lnTo>
                </a:path>
              </a:pathLst>
            </a:custGeom>
            <a:solidFill>
              <a:srgbClr val="385572"/>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grpSp>
      <p:grpSp>
        <p:nvGrpSpPr>
          <p:cNvPr id="96" name="Group 95"/>
          <p:cNvGrpSpPr/>
          <p:nvPr/>
        </p:nvGrpSpPr>
        <p:grpSpPr>
          <a:xfrm>
            <a:off x="17104431" y="4580746"/>
            <a:ext cx="3759313" cy="3539316"/>
            <a:chOff x="3396598" y="4580216"/>
            <a:chExt cx="3758878" cy="3538906"/>
          </a:xfrm>
        </p:grpSpPr>
        <p:sp>
          <p:nvSpPr>
            <p:cNvPr id="97" name="Freeform 198"/>
            <p:cNvSpPr>
              <a:spLocks noChangeArrowheads="1"/>
            </p:cNvSpPr>
            <p:nvPr/>
          </p:nvSpPr>
          <p:spPr bwMode="auto">
            <a:xfrm>
              <a:off x="3396598" y="4580216"/>
              <a:ext cx="3758878" cy="2945793"/>
            </a:xfrm>
            <a:custGeom>
              <a:avLst/>
              <a:gdLst>
                <a:gd name="T0" fmla="*/ 6747 w 6765"/>
                <a:gd name="T1" fmla="*/ 647 h 5285"/>
                <a:gd name="T2" fmla="*/ 6747 w 6765"/>
                <a:gd name="T3" fmla="*/ 647 h 5285"/>
                <a:gd name="T4" fmla="*/ 6744 w 6765"/>
                <a:gd name="T5" fmla="*/ 561 h 5285"/>
                <a:gd name="T6" fmla="*/ 5557 w 6765"/>
                <a:gd name="T7" fmla="*/ 561 h 5285"/>
                <a:gd name="T8" fmla="*/ 5578 w 6765"/>
                <a:gd name="T9" fmla="*/ 144 h 5285"/>
                <a:gd name="T10" fmla="*/ 5639 w 6765"/>
                <a:gd name="T11" fmla="*/ 144 h 5285"/>
                <a:gd name="T12" fmla="*/ 5711 w 6765"/>
                <a:gd name="T13" fmla="*/ 72 h 5285"/>
                <a:gd name="T14" fmla="*/ 5639 w 6765"/>
                <a:gd name="T15" fmla="*/ 0 h 5285"/>
                <a:gd name="T16" fmla="*/ 5578 w 6765"/>
                <a:gd name="T17" fmla="*/ 0 h 5285"/>
                <a:gd name="T18" fmla="*/ 3382 w 6765"/>
                <a:gd name="T19" fmla="*/ 0 h 5285"/>
                <a:gd name="T20" fmla="*/ 1187 w 6765"/>
                <a:gd name="T21" fmla="*/ 0 h 5285"/>
                <a:gd name="T22" fmla="*/ 1125 w 6765"/>
                <a:gd name="T23" fmla="*/ 0 h 5285"/>
                <a:gd name="T24" fmla="*/ 1053 w 6765"/>
                <a:gd name="T25" fmla="*/ 72 h 5285"/>
                <a:gd name="T26" fmla="*/ 1125 w 6765"/>
                <a:gd name="T27" fmla="*/ 144 h 5285"/>
                <a:gd name="T28" fmla="*/ 1187 w 6765"/>
                <a:gd name="T29" fmla="*/ 144 h 5285"/>
                <a:gd name="T30" fmla="*/ 1207 w 6765"/>
                <a:gd name="T31" fmla="*/ 561 h 5285"/>
                <a:gd name="T32" fmla="*/ 21 w 6765"/>
                <a:gd name="T33" fmla="*/ 561 h 5285"/>
                <a:gd name="T34" fmla="*/ 17 w 6765"/>
                <a:gd name="T35" fmla="*/ 647 h 5285"/>
                <a:gd name="T36" fmla="*/ 537 w 6765"/>
                <a:gd name="T37" fmla="*/ 1580 h 5285"/>
                <a:gd name="T38" fmla="*/ 906 w 6765"/>
                <a:gd name="T39" fmla="*/ 2264 h 5285"/>
                <a:gd name="T40" fmla="*/ 1655 w 6765"/>
                <a:gd name="T41" fmla="*/ 2264 h 5285"/>
                <a:gd name="T42" fmla="*/ 3037 w 6765"/>
                <a:gd name="T43" fmla="*/ 3345 h 5285"/>
                <a:gd name="T44" fmla="*/ 3037 w 6765"/>
                <a:gd name="T45" fmla="*/ 3837 h 5285"/>
                <a:gd name="T46" fmla="*/ 2979 w 6765"/>
                <a:gd name="T47" fmla="*/ 3837 h 5285"/>
                <a:gd name="T48" fmla="*/ 2979 w 6765"/>
                <a:gd name="T49" fmla="*/ 4313 h 5285"/>
                <a:gd name="T50" fmla="*/ 3037 w 6765"/>
                <a:gd name="T51" fmla="*/ 4313 h 5285"/>
                <a:gd name="T52" fmla="*/ 3037 w 6765"/>
                <a:gd name="T53" fmla="*/ 4613 h 5285"/>
                <a:gd name="T54" fmla="*/ 3016 w 6765"/>
                <a:gd name="T55" fmla="*/ 4613 h 5285"/>
                <a:gd name="T56" fmla="*/ 2845 w 6765"/>
                <a:gd name="T57" fmla="*/ 4784 h 5285"/>
                <a:gd name="T58" fmla="*/ 2845 w 6765"/>
                <a:gd name="T59" fmla="*/ 5113 h 5285"/>
                <a:gd name="T60" fmla="*/ 3016 w 6765"/>
                <a:gd name="T61" fmla="*/ 5284 h 5285"/>
                <a:gd name="T62" fmla="*/ 3037 w 6765"/>
                <a:gd name="T63" fmla="*/ 5284 h 5285"/>
                <a:gd name="T64" fmla="*/ 3727 w 6765"/>
                <a:gd name="T65" fmla="*/ 5284 h 5285"/>
                <a:gd name="T66" fmla="*/ 3748 w 6765"/>
                <a:gd name="T67" fmla="*/ 5284 h 5285"/>
                <a:gd name="T68" fmla="*/ 3919 w 6765"/>
                <a:gd name="T69" fmla="*/ 5113 h 5285"/>
                <a:gd name="T70" fmla="*/ 3919 w 6765"/>
                <a:gd name="T71" fmla="*/ 4784 h 5285"/>
                <a:gd name="T72" fmla="*/ 3748 w 6765"/>
                <a:gd name="T73" fmla="*/ 4613 h 5285"/>
                <a:gd name="T74" fmla="*/ 3727 w 6765"/>
                <a:gd name="T75" fmla="*/ 4613 h 5285"/>
                <a:gd name="T76" fmla="*/ 3727 w 6765"/>
                <a:gd name="T77" fmla="*/ 4313 h 5285"/>
                <a:gd name="T78" fmla="*/ 3786 w 6765"/>
                <a:gd name="T79" fmla="*/ 4313 h 5285"/>
                <a:gd name="T80" fmla="*/ 3786 w 6765"/>
                <a:gd name="T81" fmla="*/ 3837 h 5285"/>
                <a:gd name="T82" fmla="*/ 3727 w 6765"/>
                <a:gd name="T83" fmla="*/ 3837 h 5285"/>
                <a:gd name="T84" fmla="*/ 3727 w 6765"/>
                <a:gd name="T85" fmla="*/ 3345 h 5285"/>
                <a:gd name="T86" fmla="*/ 5109 w 6765"/>
                <a:gd name="T87" fmla="*/ 2264 h 5285"/>
                <a:gd name="T88" fmla="*/ 5858 w 6765"/>
                <a:gd name="T89" fmla="*/ 2264 h 5285"/>
                <a:gd name="T90" fmla="*/ 6227 w 6765"/>
                <a:gd name="T91" fmla="*/ 1580 h 5285"/>
                <a:gd name="T92" fmla="*/ 6747 w 6765"/>
                <a:gd name="T93" fmla="*/ 647 h 5285"/>
                <a:gd name="T94" fmla="*/ 1016 w 6765"/>
                <a:gd name="T95" fmla="*/ 2083 h 5285"/>
                <a:gd name="T96" fmla="*/ 1016 w 6765"/>
                <a:gd name="T97" fmla="*/ 2083 h 5285"/>
                <a:gd name="T98" fmla="*/ 663 w 6765"/>
                <a:gd name="T99" fmla="*/ 1433 h 5285"/>
                <a:gd name="T100" fmla="*/ 629 w 6765"/>
                <a:gd name="T101" fmla="*/ 1423 h 5285"/>
                <a:gd name="T102" fmla="*/ 198 w 6765"/>
                <a:gd name="T103" fmla="*/ 742 h 5285"/>
                <a:gd name="T104" fmla="*/ 1228 w 6765"/>
                <a:gd name="T105" fmla="*/ 742 h 5285"/>
                <a:gd name="T106" fmla="*/ 1566 w 6765"/>
                <a:gd name="T107" fmla="*/ 2083 h 5285"/>
                <a:gd name="T108" fmla="*/ 1016 w 6765"/>
                <a:gd name="T109" fmla="*/ 2083 h 5285"/>
                <a:gd name="T110" fmla="*/ 6135 w 6765"/>
                <a:gd name="T111" fmla="*/ 1423 h 5285"/>
                <a:gd name="T112" fmla="*/ 6135 w 6765"/>
                <a:gd name="T113" fmla="*/ 1423 h 5285"/>
                <a:gd name="T114" fmla="*/ 6101 w 6765"/>
                <a:gd name="T115" fmla="*/ 1433 h 5285"/>
                <a:gd name="T116" fmla="*/ 5749 w 6765"/>
                <a:gd name="T117" fmla="*/ 2083 h 5285"/>
                <a:gd name="T118" fmla="*/ 5198 w 6765"/>
                <a:gd name="T119" fmla="*/ 2083 h 5285"/>
                <a:gd name="T120" fmla="*/ 5537 w 6765"/>
                <a:gd name="T121" fmla="*/ 742 h 5285"/>
                <a:gd name="T122" fmla="*/ 6566 w 6765"/>
                <a:gd name="T123" fmla="*/ 742 h 5285"/>
                <a:gd name="T124" fmla="*/ 6135 w 6765"/>
                <a:gd name="T125" fmla="*/ 1423 h 5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65" h="5285">
                  <a:moveTo>
                    <a:pt x="6747" y="647"/>
                  </a:moveTo>
                  <a:lnTo>
                    <a:pt x="6747" y="647"/>
                  </a:lnTo>
                  <a:cubicBezTo>
                    <a:pt x="6744" y="561"/>
                    <a:pt x="6744" y="561"/>
                    <a:pt x="6744" y="561"/>
                  </a:cubicBezTo>
                  <a:cubicBezTo>
                    <a:pt x="5557" y="561"/>
                    <a:pt x="5557" y="561"/>
                    <a:pt x="5557" y="561"/>
                  </a:cubicBezTo>
                  <a:cubicBezTo>
                    <a:pt x="5571" y="387"/>
                    <a:pt x="5578" y="243"/>
                    <a:pt x="5578" y="144"/>
                  </a:cubicBezTo>
                  <a:cubicBezTo>
                    <a:pt x="5639" y="144"/>
                    <a:pt x="5639" y="144"/>
                    <a:pt x="5639" y="144"/>
                  </a:cubicBezTo>
                  <a:cubicBezTo>
                    <a:pt x="5680" y="144"/>
                    <a:pt x="5711" y="113"/>
                    <a:pt x="5711" y="72"/>
                  </a:cubicBezTo>
                  <a:cubicBezTo>
                    <a:pt x="5711" y="31"/>
                    <a:pt x="5680" y="0"/>
                    <a:pt x="5639" y="0"/>
                  </a:cubicBezTo>
                  <a:cubicBezTo>
                    <a:pt x="5578" y="0"/>
                    <a:pt x="5578" y="0"/>
                    <a:pt x="5578" y="0"/>
                  </a:cubicBezTo>
                  <a:cubicBezTo>
                    <a:pt x="3382" y="0"/>
                    <a:pt x="3382" y="0"/>
                    <a:pt x="3382" y="0"/>
                  </a:cubicBezTo>
                  <a:cubicBezTo>
                    <a:pt x="1187" y="0"/>
                    <a:pt x="1187" y="0"/>
                    <a:pt x="1187" y="0"/>
                  </a:cubicBezTo>
                  <a:cubicBezTo>
                    <a:pt x="1125" y="0"/>
                    <a:pt x="1125" y="0"/>
                    <a:pt x="1125" y="0"/>
                  </a:cubicBezTo>
                  <a:cubicBezTo>
                    <a:pt x="1084" y="0"/>
                    <a:pt x="1053" y="31"/>
                    <a:pt x="1053" y="72"/>
                  </a:cubicBezTo>
                  <a:cubicBezTo>
                    <a:pt x="1053" y="113"/>
                    <a:pt x="1084" y="144"/>
                    <a:pt x="1125" y="144"/>
                  </a:cubicBezTo>
                  <a:cubicBezTo>
                    <a:pt x="1187" y="144"/>
                    <a:pt x="1187" y="144"/>
                    <a:pt x="1187" y="144"/>
                  </a:cubicBezTo>
                  <a:cubicBezTo>
                    <a:pt x="1187" y="243"/>
                    <a:pt x="1194" y="387"/>
                    <a:pt x="1207" y="561"/>
                  </a:cubicBezTo>
                  <a:cubicBezTo>
                    <a:pt x="21" y="561"/>
                    <a:pt x="21" y="561"/>
                    <a:pt x="21" y="561"/>
                  </a:cubicBezTo>
                  <a:cubicBezTo>
                    <a:pt x="17" y="647"/>
                    <a:pt x="17" y="647"/>
                    <a:pt x="17" y="647"/>
                  </a:cubicBezTo>
                  <a:cubicBezTo>
                    <a:pt x="0" y="896"/>
                    <a:pt x="92" y="1402"/>
                    <a:pt x="537" y="1580"/>
                  </a:cubicBezTo>
                  <a:cubicBezTo>
                    <a:pt x="906" y="2264"/>
                    <a:pt x="906" y="2264"/>
                    <a:pt x="906" y="2264"/>
                  </a:cubicBezTo>
                  <a:cubicBezTo>
                    <a:pt x="1655" y="2264"/>
                    <a:pt x="1655" y="2264"/>
                    <a:pt x="1655" y="2264"/>
                  </a:cubicBezTo>
                  <a:cubicBezTo>
                    <a:pt x="1925" y="2791"/>
                    <a:pt x="2356" y="3232"/>
                    <a:pt x="3037" y="3345"/>
                  </a:cubicBezTo>
                  <a:cubicBezTo>
                    <a:pt x="3037" y="3837"/>
                    <a:pt x="3037" y="3837"/>
                    <a:pt x="3037" y="3837"/>
                  </a:cubicBezTo>
                  <a:cubicBezTo>
                    <a:pt x="2979" y="3837"/>
                    <a:pt x="2979" y="3837"/>
                    <a:pt x="2979" y="3837"/>
                  </a:cubicBezTo>
                  <a:cubicBezTo>
                    <a:pt x="2979" y="3837"/>
                    <a:pt x="2814" y="4097"/>
                    <a:pt x="2979" y="4313"/>
                  </a:cubicBezTo>
                  <a:cubicBezTo>
                    <a:pt x="3037" y="4313"/>
                    <a:pt x="3037" y="4313"/>
                    <a:pt x="3037" y="4313"/>
                  </a:cubicBezTo>
                  <a:cubicBezTo>
                    <a:pt x="3037" y="4613"/>
                    <a:pt x="3037" y="4613"/>
                    <a:pt x="3037" y="4613"/>
                  </a:cubicBezTo>
                  <a:cubicBezTo>
                    <a:pt x="3016" y="4613"/>
                    <a:pt x="3016" y="4613"/>
                    <a:pt x="3016" y="4613"/>
                  </a:cubicBezTo>
                  <a:cubicBezTo>
                    <a:pt x="2924" y="4613"/>
                    <a:pt x="2845" y="4689"/>
                    <a:pt x="2845" y="4784"/>
                  </a:cubicBezTo>
                  <a:cubicBezTo>
                    <a:pt x="2845" y="5113"/>
                    <a:pt x="2845" y="5113"/>
                    <a:pt x="2845" y="5113"/>
                  </a:cubicBezTo>
                  <a:cubicBezTo>
                    <a:pt x="2845" y="5208"/>
                    <a:pt x="2924" y="5284"/>
                    <a:pt x="3016" y="5284"/>
                  </a:cubicBezTo>
                  <a:cubicBezTo>
                    <a:pt x="3037" y="5284"/>
                    <a:pt x="3037" y="5284"/>
                    <a:pt x="3037" y="5284"/>
                  </a:cubicBezTo>
                  <a:cubicBezTo>
                    <a:pt x="3727" y="5284"/>
                    <a:pt x="3727" y="5284"/>
                    <a:pt x="3727" y="5284"/>
                  </a:cubicBezTo>
                  <a:cubicBezTo>
                    <a:pt x="3748" y="5284"/>
                    <a:pt x="3748" y="5284"/>
                    <a:pt x="3748" y="5284"/>
                  </a:cubicBezTo>
                  <a:cubicBezTo>
                    <a:pt x="3841" y="5284"/>
                    <a:pt x="3919" y="5208"/>
                    <a:pt x="3919" y="5113"/>
                  </a:cubicBezTo>
                  <a:cubicBezTo>
                    <a:pt x="3919" y="4784"/>
                    <a:pt x="3919" y="4784"/>
                    <a:pt x="3919" y="4784"/>
                  </a:cubicBezTo>
                  <a:cubicBezTo>
                    <a:pt x="3919" y="4689"/>
                    <a:pt x="3841" y="4613"/>
                    <a:pt x="3748" y="4613"/>
                  </a:cubicBezTo>
                  <a:cubicBezTo>
                    <a:pt x="3727" y="4613"/>
                    <a:pt x="3727" y="4613"/>
                    <a:pt x="3727" y="4613"/>
                  </a:cubicBezTo>
                  <a:cubicBezTo>
                    <a:pt x="3727" y="4313"/>
                    <a:pt x="3727" y="4313"/>
                    <a:pt x="3727" y="4313"/>
                  </a:cubicBezTo>
                  <a:cubicBezTo>
                    <a:pt x="3786" y="4313"/>
                    <a:pt x="3786" y="4313"/>
                    <a:pt x="3786" y="4313"/>
                  </a:cubicBezTo>
                  <a:cubicBezTo>
                    <a:pt x="3950" y="4097"/>
                    <a:pt x="3786" y="3837"/>
                    <a:pt x="3786" y="3837"/>
                  </a:cubicBezTo>
                  <a:cubicBezTo>
                    <a:pt x="3727" y="3837"/>
                    <a:pt x="3727" y="3837"/>
                    <a:pt x="3727" y="3837"/>
                  </a:cubicBezTo>
                  <a:cubicBezTo>
                    <a:pt x="3727" y="3345"/>
                    <a:pt x="3727" y="3345"/>
                    <a:pt x="3727" y="3345"/>
                  </a:cubicBezTo>
                  <a:cubicBezTo>
                    <a:pt x="4408" y="3232"/>
                    <a:pt x="4839" y="2791"/>
                    <a:pt x="5109" y="2264"/>
                  </a:cubicBezTo>
                  <a:cubicBezTo>
                    <a:pt x="5858" y="2264"/>
                    <a:pt x="5858" y="2264"/>
                    <a:pt x="5858" y="2264"/>
                  </a:cubicBezTo>
                  <a:cubicBezTo>
                    <a:pt x="6227" y="1580"/>
                    <a:pt x="6227" y="1580"/>
                    <a:pt x="6227" y="1580"/>
                  </a:cubicBezTo>
                  <a:cubicBezTo>
                    <a:pt x="6672" y="1402"/>
                    <a:pt x="6764" y="896"/>
                    <a:pt x="6747" y="647"/>
                  </a:cubicBezTo>
                  <a:close/>
                  <a:moveTo>
                    <a:pt x="1016" y="2083"/>
                  </a:moveTo>
                  <a:lnTo>
                    <a:pt x="1016" y="2083"/>
                  </a:lnTo>
                  <a:cubicBezTo>
                    <a:pt x="663" y="1433"/>
                    <a:pt x="663" y="1433"/>
                    <a:pt x="663" y="1433"/>
                  </a:cubicBezTo>
                  <a:cubicBezTo>
                    <a:pt x="629" y="1423"/>
                    <a:pt x="629" y="1423"/>
                    <a:pt x="629" y="1423"/>
                  </a:cubicBezTo>
                  <a:cubicBezTo>
                    <a:pt x="270" y="1297"/>
                    <a:pt x="205" y="913"/>
                    <a:pt x="198" y="742"/>
                  </a:cubicBezTo>
                  <a:cubicBezTo>
                    <a:pt x="1228" y="742"/>
                    <a:pt x="1228" y="742"/>
                    <a:pt x="1228" y="742"/>
                  </a:cubicBezTo>
                  <a:cubicBezTo>
                    <a:pt x="1272" y="1136"/>
                    <a:pt x="1368" y="1631"/>
                    <a:pt x="1566" y="2083"/>
                  </a:cubicBezTo>
                  <a:lnTo>
                    <a:pt x="1016" y="2083"/>
                  </a:lnTo>
                  <a:close/>
                  <a:moveTo>
                    <a:pt x="6135" y="1423"/>
                  </a:moveTo>
                  <a:lnTo>
                    <a:pt x="6135" y="1423"/>
                  </a:lnTo>
                  <a:cubicBezTo>
                    <a:pt x="6101" y="1433"/>
                    <a:pt x="6101" y="1433"/>
                    <a:pt x="6101" y="1433"/>
                  </a:cubicBezTo>
                  <a:cubicBezTo>
                    <a:pt x="5749" y="2083"/>
                    <a:pt x="5749" y="2083"/>
                    <a:pt x="5749" y="2083"/>
                  </a:cubicBezTo>
                  <a:cubicBezTo>
                    <a:pt x="5198" y="2083"/>
                    <a:pt x="5198" y="2083"/>
                    <a:pt x="5198" y="2083"/>
                  </a:cubicBezTo>
                  <a:cubicBezTo>
                    <a:pt x="5396" y="1631"/>
                    <a:pt x="5492" y="1136"/>
                    <a:pt x="5537" y="742"/>
                  </a:cubicBezTo>
                  <a:cubicBezTo>
                    <a:pt x="6566" y="742"/>
                    <a:pt x="6566" y="742"/>
                    <a:pt x="6566" y="742"/>
                  </a:cubicBezTo>
                  <a:cubicBezTo>
                    <a:pt x="6559" y="913"/>
                    <a:pt x="6498" y="1297"/>
                    <a:pt x="6135" y="1423"/>
                  </a:cubicBezTo>
                  <a:close/>
                </a:path>
              </a:pathLst>
            </a:custGeom>
            <a:solidFill>
              <a:schemeClr val="accent4"/>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grpSp>
          <p:nvGrpSpPr>
            <p:cNvPr id="98" name="Group 97"/>
            <p:cNvGrpSpPr/>
            <p:nvPr/>
          </p:nvGrpSpPr>
          <p:grpSpPr>
            <a:xfrm>
              <a:off x="4427817" y="7533423"/>
              <a:ext cx="1698914" cy="585699"/>
              <a:chOff x="4427817" y="7533423"/>
              <a:chExt cx="1698914" cy="585699"/>
            </a:xfrm>
          </p:grpSpPr>
          <p:sp>
            <p:nvSpPr>
              <p:cNvPr id="101" name="Freeform 204"/>
              <p:cNvSpPr>
                <a:spLocks noChangeArrowheads="1"/>
              </p:cNvSpPr>
              <p:nvPr/>
            </p:nvSpPr>
            <p:spPr bwMode="auto">
              <a:xfrm>
                <a:off x="4427817" y="7533423"/>
                <a:ext cx="1698914" cy="585699"/>
              </a:xfrm>
              <a:custGeom>
                <a:avLst/>
                <a:gdLst>
                  <a:gd name="T0" fmla="*/ 3036 w 3072"/>
                  <a:gd name="T1" fmla="*/ 143 h 1078"/>
                  <a:gd name="T2" fmla="*/ 3036 w 3072"/>
                  <a:gd name="T3" fmla="*/ 143 h 1078"/>
                  <a:gd name="T4" fmla="*/ 3071 w 3072"/>
                  <a:gd name="T5" fmla="*/ 92 h 1078"/>
                  <a:gd name="T6" fmla="*/ 3071 w 3072"/>
                  <a:gd name="T7" fmla="*/ 51 h 1078"/>
                  <a:gd name="T8" fmla="*/ 3036 w 3072"/>
                  <a:gd name="T9" fmla="*/ 0 h 1078"/>
                  <a:gd name="T10" fmla="*/ 34 w 3072"/>
                  <a:gd name="T11" fmla="*/ 0 h 1078"/>
                  <a:gd name="T12" fmla="*/ 0 w 3072"/>
                  <a:gd name="T13" fmla="*/ 51 h 1078"/>
                  <a:gd name="T14" fmla="*/ 0 w 3072"/>
                  <a:gd name="T15" fmla="*/ 92 h 1078"/>
                  <a:gd name="T16" fmla="*/ 34 w 3072"/>
                  <a:gd name="T17" fmla="*/ 143 h 1078"/>
                  <a:gd name="T18" fmla="*/ 82 w 3072"/>
                  <a:gd name="T19" fmla="*/ 143 h 1078"/>
                  <a:gd name="T20" fmla="*/ 82 w 3072"/>
                  <a:gd name="T21" fmla="*/ 933 h 1078"/>
                  <a:gd name="T22" fmla="*/ 34 w 3072"/>
                  <a:gd name="T23" fmla="*/ 933 h 1078"/>
                  <a:gd name="T24" fmla="*/ 0 w 3072"/>
                  <a:gd name="T25" fmla="*/ 984 h 1078"/>
                  <a:gd name="T26" fmla="*/ 0 w 3072"/>
                  <a:gd name="T27" fmla="*/ 1025 h 1078"/>
                  <a:gd name="T28" fmla="*/ 34 w 3072"/>
                  <a:gd name="T29" fmla="*/ 1077 h 1078"/>
                  <a:gd name="T30" fmla="*/ 3036 w 3072"/>
                  <a:gd name="T31" fmla="*/ 1077 h 1078"/>
                  <a:gd name="T32" fmla="*/ 3071 w 3072"/>
                  <a:gd name="T33" fmla="*/ 1025 h 1078"/>
                  <a:gd name="T34" fmla="*/ 3071 w 3072"/>
                  <a:gd name="T35" fmla="*/ 984 h 1078"/>
                  <a:gd name="T36" fmla="*/ 3036 w 3072"/>
                  <a:gd name="T37" fmla="*/ 933 h 1078"/>
                  <a:gd name="T38" fmla="*/ 2989 w 3072"/>
                  <a:gd name="T39" fmla="*/ 933 h 1078"/>
                  <a:gd name="T40" fmla="*/ 2989 w 3072"/>
                  <a:gd name="T41" fmla="*/ 143 h 1078"/>
                  <a:gd name="T42" fmla="*/ 3036 w 3072"/>
                  <a:gd name="T43" fmla="*/ 143 h 1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72" h="1078">
                    <a:moveTo>
                      <a:pt x="3036" y="143"/>
                    </a:moveTo>
                    <a:lnTo>
                      <a:pt x="3036" y="143"/>
                    </a:lnTo>
                    <a:cubicBezTo>
                      <a:pt x="3057" y="143"/>
                      <a:pt x="3071" y="119"/>
                      <a:pt x="3071" y="92"/>
                    </a:cubicBezTo>
                    <a:cubicBezTo>
                      <a:pt x="3071" y="51"/>
                      <a:pt x="3071" y="51"/>
                      <a:pt x="3071" y="51"/>
                    </a:cubicBezTo>
                    <a:cubicBezTo>
                      <a:pt x="3071" y="24"/>
                      <a:pt x="3057" y="0"/>
                      <a:pt x="3036" y="0"/>
                    </a:cubicBezTo>
                    <a:cubicBezTo>
                      <a:pt x="34" y="0"/>
                      <a:pt x="34" y="0"/>
                      <a:pt x="34" y="0"/>
                    </a:cubicBezTo>
                    <a:cubicBezTo>
                      <a:pt x="13" y="0"/>
                      <a:pt x="0" y="24"/>
                      <a:pt x="0" y="51"/>
                    </a:cubicBezTo>
                    <a:cubicBezTo>
                      <a:pt x="0" y="92"/>
                      <a:pt x="0" y="92"/>
                      <a:pt x="0" y="92"/>
                    </a:cubicBezTo>
                    <a:cubicBezTo>
                      <a:pt x="0" y="119"/>
                      <a:pt x="13" y="143"/>
                      <a:pt x="34" y="143"/>
                    </a:cubicBezTo>
                    <a:cubicBezTo>
                      <a:pt x="82" y="143"/>
                      <a:pt x="82" y="143"/>
                      <a:pt x="82" y="143"/>
                    </a:cubicBezTo>
                    <a:cubicBezTo>
                      <a:pt x="82" y="933"/>
                      <a:pt x="82" y="933"/>
                      <a:pt x="82" y="933"/>
                    </a:cubicBezTo>
                    <a:cubicBezTo>
                      <a:pt x="34" y="933"/>
                      <a:pt x="34" y="933"/>
                      <a:pt x="34" y="933"/>
                    </a:cubicBezTo>
                    <a:cubicBezTo>
                      <a:pt x="13" y="933"/>
                      <a:pt x="0" y="957"/>
                      <a:pt x="0" y="984"/>
                    </a:cubicBezTo>
                    <a:cubicBezTo>
                      <a:pt x="0" y="1025"/>
                      <a:pt x="0" y="1025"/>
                      <a:pt x="0" y="1025"/>
                    </a:cubicBezTo>
                    <a:cubicBezTo>
                      <a:pt x="0" y="1053"/>
                      <a:pt x="13" y="1077"/>
                      <a:pt x="34" y="1077"/>
                    </a:cubicBezTo>
                    <a:cubicBezTo>
                      <a:pt x="3036" y="1077"/>
                      <a:pt x="3036" y="1077"/>
                      <a:pt x="3036" y="1077"/>
                    </a:cubicBezTo>
                    <a:cubicBezTo>
                      <a:pt x="3057" y="1077"/>
                      <a:pt x="3071" y="1053"/>
                      <a:pt x="3071" y="1025"/>
                    </a:cubicBezTo>
                    <a:cubicBezTo>
                      <a:pt x="3071" y="984"/>
                      <a:pt x="3071" y="984"/>
                      <a:pt x="3071" y="984"/>
                    </a:cubicBezTo>
                    <a:cubicBezTo>
                      <a:pt x="3071" y="957"/>
                      <a:pt x="3057" y="933"/>
                      <a:pt x="3036" y="933"/>
                    </a:cubicBezTo>
                    <a:cubicBezTo>
                      <a:pt x="2989" y="933"/>
                      <a:pt x="2989" y="933"/>
                      <a:pt x="2989" y="933"/>
                    </a:cubicBezTo>
                    <a:cubicBezTo>
                      <a:pt x="2989" y="143"/>
                      <a:pt x="2989" y="143"/>
                      <a:pt x="2989" y="143"/>
                    </a:cubicBezTo>
                    <a:lnTo>
                      <a:pt x="3036" y="143"/>
                    </a:lnTo>
                  </a:path>
                </a:pathLst>
              </a:custGeom>
              <a:solidFill>
                <a:schemeClr val="tx1">
                  <a:lumMod val="75000"/>
                </a:schemeClr>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102" name="Freeform 205"/>
              <p:cNvSpPr>
                <a:spLocks noChangeArrowheads="1"/>
              </p:cNvSpPr>
              <p:nvPr/>
            </p:nvSpPr>
            <p:spPr bwMode="auto">
              <a:xfrm>
                <a:off x="4798758" y="7614976"/>
                <a:ext cx="952084" cy="425064"/>
              </a:xfrm>
              <a:custGeom>
                <a:avLst/>
                <a:gdLst>
                  <a:gd name="T0" fmla="*/ 1738 w 1739"/>
                  <a:gd name="T1" fmla="*/ 790 h 791"/>
                  <a:gd name="T2" fmla="*/ 0 w 1739"/>
                  <a:gd name="T3" fmla="*/ 790 h 791"/>
                  <a:gd name="T4" fmla="*/ 0 w 1739"/>
                  <a:gd name="T5" fmla="*/ 0 h 791"/>
                  <a:gd name="T6" fmla="*/ 1738 w 1739"/>
                  <a:gd name="T7" fmla="*/ 0 h 791"/>
                  <a:gd name="T8" fmla="*/ 1738 w 1739"/>
                  <a:gd name="T9" fmla="*/ 790 h 791"/>
                </a:gdLst>
                <a:ahLst/>
                <a:cxnLst>
                  <a:cxn ang="0">
                    <a:pos x="T0" y="T1"/>
                  </a:cxn>
                  <a:cxn ang="0">
                    <a:pos x="T2" y="T3"/>
                  </a:cxn>
                  <a:cxn ang="0">
                    <a:pos x="T4" y="T5"/>
                  </a:cxn>
                  <a:cxn ang="0">
                    <a:pos x="T6" y="T7"/>
                  </a:cxn>
                  <a:cxn ang="0">
                    <a:pos x="T8" y="T9"/>
                  </a:cxn>
                </a:cxnLst>
                <a:rect l="0" t="0" r="r" b="b"/>
                <a:pathLst>
                  <a:path w="1739" h="791">
                    <a:moveTo>
                      <a:pt x="1738" y="790"/>
                    </a:moveTo>
                    <a:lnTo>
                      <a:pt x="0" y="790"/>
                    </a:lnTo>
                    <a:lnTo>
                      <a:pt x="0" y="0"/>
                    </a:lnTo>
                    <a:lnTo>
                      <a:pt x="1738" y="0"/>
                    </a:lnTo>
                    <a:lnTo>
                      <a:pt x="1738" y="790"/>
                    </a:lnTo>
                  </a:path>
                </a:pathLst>
              </a:custGeom>
              <a:solidFill>
                <a:schemeClr val="tx1"/>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grpSp>
        <p:sp>
          <p:nvSpPr>
            <p:cNvPr id="99" name="Freeform 206"/>
            <p:cNvSpPr>
              <a:spLocks noChangeArrowheads="1"/>
            </p:cNvSpPr>
            <p:nvPr/>
          </p:nvSpPr>
          <p:spPr bwMode="auto">
            <a:xfrm>
              <a:off x="4472330" y="7614976"/>
              <a:ext cx="1604942" cy="0"/>
            </a:xfrm>
            <a:custGeom>
              <a:avLst/>
              <a:gdLst>
                <a:gd name="T0" fmla="*/ 2907 w 2908"/>
                <a:gd name="T1" fmla="*/ 28 h 29"/>
                <a:gd name="T2" fmla="*/ 0 w 2908"/>
                <a:gd name="T3" fmla="*/ 28 h 29"/>
                <a:gd name="T4" fmla="*/ 0 w 2908"/>
                <a:gd name="T5" fmla="*/ 0 h 29"/>
                <a:gd name="T6" fmla="*/ 2907 w 2908"/>
                <a:gd name="T7" fmla="*/ 0 h 29"/>
                <a:gd name="T8" fmla="*/ 2907 w 2908"/>
                <a:gd name="T9" fmla="*/ 28 h 29"/>
              </a:gdLst>
              <a:ahLst/>
              <a:cxnLst>
                <a:cxn ang="0">
                  <a:pos x="T0" y="T1"/>
                </a:cxn>
                <a:cxn ang="0">
                  <a:pos x="T2" y="T3"/>
                </a:cxn>
                <a:cxn ang="0">
                  <a:pos x="T4" y="T5"/>
                </a:cxn>
                <a:cxn ang="0">
                  <a:pos x="T6" y="T7"/>
                </a:cxn>
                <a:cxn ang="0">
                  <a:pos x="T8" y="T9"/>
                </a:cxn>
              </a:cxnLst>
              <a:rect l="0" t="0" r="r" b="b"/>
              <a:pathLst>
                <a:path w="2908" h="29">
                  <a:moveTo>
                    <a:pt x="2907" y="28"/>
                  </a:moveTo>
                  <a:lnTo>
                    <a:pt x="0" y="28"/>
                  </a:lnTo>
                  <a:lnTo>
                    <a:pt x="0" y="0"/>
                  </a:lnTo>
                  <a:lnTo>
                    <a:pt x="2907" y="0"/>
                  </a:lnTo>
                  <a:lnTo>
                    <a:pt x="2907" y="28"/>
                  </a:lnTo>
                </a:path>
              </a:pathLst>
            </a:custGeom>
            <a:solidFill>
              <a:srgbClr val="1E3647"/>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100" name="Freeform 207"/>
            <p:cNvSpPr>
              <a:spLocks noChangeArrowheads="1"/>
            </p:cNvSpPr>
            <p:nvPr/>
          </p:nvSpPr>
          <p:spPr bwMode="auto">
            <a:xfrm>
              <a:off x="4472330" y="8052397"/>
              <a:ext cx="1604942" cy="0"/>
            </a:xfrm>
            <a:custGeom>
              <a:avLst/>
              <a:gdLst>
                <a:gd name="T0" fmla="*/ 2907 w 2908"/>
                <a:gd name="T1" fmla="*/ 7 h 8"/>
                <a:gd name="T2" fmla="*/ 0 w 2908"/>
                <a:gd name="T3" fmla="*/ 7 h 8"/>
                <a:gd name="T4" fmla="*/ 0 w 2908"/>
                <a:gd name="T5" fmla="*/ 0 h 8"/>
                <a:gd name="T6" fmla="*/ 2907 w 2908"/>
                <a:gd name="T7" fmla="*/ 0 h 8"/>
                <a:gd name="T8" fmla="*/ 2907 w 2908"/>
                <a:gd name="T9" fmla="*/ 7 h 8"/>
              </a:gdLst>
              <a:ahLst/>
              <a:cxnLst>
                <a:cxn ang="0">
                  <a:pos x="T0" y="T1"/>
                </a:cxn>
                <a:cxn ang="0">
                  <a:pos x="T2" y="T3"/>
                </a:cxn>
                <a:cxn ang="0">
                  <a:pos x="T4" y="T5"/>
                </a:cxn>
                <a:cxn ang="0">
                  <a:pos x="T6" y="T7"/>
                </a:cxn>
                <a:cxn ang="0">
                  <a:pos x="T8" y="T9"/>
                </a:cxn>
              </a:cxnLst>
              <a:rect l="0" t="0" r="r" b="b"/>
              <a:pathLst>
                <a:path w="2908" h="8">
                  <a:moveTo>
                    <a:pt x="2907" y="7"/>
                  </a:moveTo>
                  <a:lnTo>
                    <a:pt x="0" y="7"/>
                  </a:lnTo>
                  <a:lnTo>
                    <a:pt x="0" y="0"/>
                  </a:lnTo>
                  <a:lnTo>
                    <a:pt x="2907" y="0"/>
                  </a:lnTo>
                  <a:lnTo>
                    <a:pt x="2907" y="7"/>
                  </a:lnTo>
                </a:path>
              </a:pathLst>
            </a:custGeom>
            <a:solidFill>
              <a:srgbClr val="385572"/>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grpSp>
      <p:grpSp>
        <p:nvGrpSpPr>
          <p:cNvPr id="103" name="Group 102"/>
          <p:cNvGrpSpPr/>
          <p:nvPr/>
        </p:nvGrpSpPr>
        <p:grpSpPr>
          <a:xfrm>
            <a:off x="3623168" y="4580746"/>
            <a:ext cx="3759313" cy="3539316"/>
            <a:chOff x="3396598" y="4580216"/>
            <a:chExt cx="3758878" cy="3538906"/>
          </a:xfrm>
        </p:grpSpPr>
        <p:sp>
          <p:nvSpPr>
            <p:cNvPr id="104" name="Freeform 198"/>
            <p:cNvSpPr>
              <a:spLocks noChangeArrowheads="1"/>
            </p:cNvSpPr>
            <p:nvPr/>
          </p:nvSpPr>
          <p:spPr bwMode="auto">
            <a:xfrm>
              <a:off x="3396598" y="4580216"/>
              <a:ext cx="3758878" cy="2945793"/>
            </a:xfrm>
            <a:custGeom>
              <a:avLst/>
              <a:gdLst>
                <a:gd name="T0" fmla="*/ 6747 w 6765"/>
                <a:gd name="T1" fmla="*/ 647 h 5285"/>
                <a:gd name="T2" fmla="*/ 6747 w 6765"/>
                <a:gd name="T3" fmla="*/ 647 h 5285"/>
                <a:gd name="T4" fmla="*/ 6744 w 6765"/>
                <a:gd name="T5" fmla="*/ 561 h 5285"/>
                <a:gd name="T6" fmla="*/ 5557 w 6765"/>
                <a:gd name="T7" fmla="*/ 561 h 5285"/>
                <a:gd name="T8" fmla="*/ 5578 w 6765"/>
                <a:gd name="T9" fmla="*/ 144 h 5285"/>
                <a:gd name="T10" fmla="*/ 5639 w 6765"/>
                <a:gd name="T11" fmla="*/ 144 h 5285"/>
                <a:gd name="T12" fmla="*/ 5711 w 6765"/>
                <a:gd name="T13" fmla="*/ 72 h 5285"/>
                <a:gd name="T14" fmla="*/ 5639 w 6765"/>
                <a:gd name="T15" fmla="*/ 0 h 5285"/>
                <a:gd name="T16" fmla="*/ 5578 w 6765"/>
                <a:gd name="T17" fmla="*/ 0 h 5285"/>
                <a:gd name="T18" fmla="*/ 3382 w 6765"/>
                <a:gd name="T19" fmla="*/ 0 h 5285"/>
                <a:gd name="T20" fmla="*/ 1187 w 6765"/>
                <a:gd name="T21" fmla="*/ 0 h 5285"/>
                <a:gd name="T22" fmla="*/ 1125 w 6765"/>
                <a:gd name="T23" fmla="*/ 0 h 5285"/>
                <a:gd name="T24" fmla="*/ 1053 w 6765"/>
                <a:gd name="T25" fmla="*/ 72 h 5285"/>
                <a:gd name="T26" fmla="*/ 1125 w 6765"/>
                <a:gd name="T27" fmla="*/ 144 h 5285"/>
                <a:gd name="T28" fmla="*/ 1187 w 6765"/>
                <a:gd name="T29" fmla="*/ 144 h 5285"/>
                <a:gd name="T30" fmla="*/ 1207 w 6765"/>
                <a:gd name="T31" fmla="*/ 561 h 5285"/>
                <a:gd name="T32" fmla="*/ 21 w 6765"/>
                <a:gd name="T33" fmla="*/ 561 h 5285"/>
                <a:gd name="T34" fmla="*/ 17 w 6765"/>
                <a:gd name="T35" fmla="*/ 647 h 5285"/>
                <a:gd name="T36" fmla="*/ 537 w 6765"/>
                <a:gd name="T37" fmla="*/ 1580 h 5285"/>
                <a:gd name="T38" fmla="*/ 906 w 6765"/>
                <a:gd name="T39" fmla="*/ 2264 h 5285"/>
                <a:gd name="T40" fmla="*/ 1655 w 6765"/>
                <a:gd name="T41" fmla="*/ 2264 h 5285"/>
                <a:gd name="T42" fmla="*/ 3037 w 6765"/>
                <a:gd name="T43" fmla="*/ 3345 h 5285"/>
                <a:gd name="T44" fmla="*/ 3037 w 6765"/>
                <a:gd name="T45" fmla="*/ 3837 h 5285"/>
                <a:gd name="T46" fmla="*/ 2979 w 6765"/>
                <a:gd name="T47" fmla="*/ 3837 h 5285"/>
                <a:gd name="T48" fmla="*/ 2979 w 6765"/>
                <a:gd name="T49" fmla="*/ 4313 h 5285"/>
                <a:gd name="T50" fmla="*/ 3037 w 6765"/>
                <a:gd name="T51" fmla="*/ 4313 h 5285"/>
                <a:gd name="T52" fmla="*/ 3037 w 6765"/>
                <a:gd name="T53" fmla="*/ 4613 h 5285"/>
                <a:gd name="T54" fmla="*/ 3016 w 6765"/>
                <a:gd name="T55" fmla="*/ 4613 h 5285"/>
                <a:gd name="T56" fmla="*/ 2845 w 6765"/>
                <a:gd name="T57" fmla="*/ 4784 h 5285"/>
                <a:gd name="T58" fmla="*/ 2845 w 6765"/>
                <a:gd name="T59" fmla="*/ 5113 h 5285"/>
                <a:gd name="T60" fmla="*/ 3016 w 6765"/>
                <a:gd name="T61" fmla="*/ 5284 h 5285"/>
                <a:gd name="T62" fmla="*/ 3037 w 6765"/>
                <a:gd name="T63" fmla="*/ 5284 h 5285"/>
                <a:gd name="T64" fmla="*/ 3727 w 6765"/>
                <a:gd name="T65" fmla="*/ 5284 h 5285"/>
                <a:gd name="T66" fmla="*/ 3748 w 6765"/>
                <a:gd name="T67" fmla="*/ 5284 h 5285"/>
                <a:gd name="T68" fmla="*/ 3919 w 6765"/>
                <a:gd name="T69" fmla="*/ 5113 h 5285"/>
                <a:gd name="T70" fmla="*/ 3919 w 6765"/>
                <a:gd name="T71" fmla="*/ 4784 h 5285"/>
                <a:gd name="T72" fmla="*/ 3748 w 6765"/>
                <a:gd name="T73" fmla="*/ 4613 h 5285"/>
                <a:gd name="T74" fmla="*/ 3727 w 6765"/>
                <a:gd name="T75" fmla="*/ 4613 h 5285"/>
                <a:gd name="T76" fmla="*/ 3727 w 6765"/>
                <a:gd name="T77" fmla="*/ 4313 h 5285"/>
                <a:gd name="T78" fmla="*/ 3786 w 6765"/>
                <a:gd name="T79" fmla="*/ 4313 h 5285"/>
                <a:gd name="T80" fmla="*/ 3786 w 6765"/>
                <a:gd name="T81" fmla="*/ 3837 h 5285"/>
                <a:gd name="T82" fmla="*/ 3727 w 6765"/>
                <a:gd name="T83" fmla="*/ 3837 h 5285"/>
                <a:gd name="T84" fmla="*/ 3727 w 6765"/>
                <a:gd name="T85" fmla="*/ 3345 h 5285"/>
                <a:gd name="T86" fmla="*/ 5109 w 6765"/>
                <a:gd name="T87" fmla="*/ 2264 h 5285"/>
                <a:gd name="T88" fmla="*/ 5858 w 6765"/>
                <a:gd name="T89" fmla="*/ 2264 h 5285"/>
                <a:gd name="T90" fmla="*/ 6227 w 6765"/>
                <a:gd name="T91" fmla="*/ 1580 h 5285"/>
                <a:gd name="T92" fmla="*/ 6747 w 6765"/>
                <a:gd name="T93" fmla="*/ 647 h 5285"/>
                <a:gd name="T94" fmla="*/ 1016 w 6765"/>
                <a:gd name="T95" fmla="*/ 2083 h 5285"/>
                <a:gd name="T96" fmla="*/ 1016 w 6765"/>
                <a:gd name="T97" fmla="*/ 2083 h 5285"/>
                <a:gd name="T98" fmla="*/ 663 w 6765"/>
                <a:gd name="T99" fmla="*/ 1433 h 5285"/>
                <a:gd name="T100" fmla="*/ 629 w 6765"/>
                <a:gd name="T101" fmla="*/ 1423 h 5285"/>
                <a:gd name="T102" fmla="*/ 198 w 6765"/>
                <a:gd name="T103" fmla="*/ 742 h 5285"/>
                <a:gd name="T104" fmla="*/ 1228 w 6765"/>
                <a:gd name="T105" fmla="*/ 742 h 5285"/>
                <a:gd name="T106" fmla="*/ 1566 w 6765"/>
                <a:gd name="T107" fmla="*/ 2083 h 5285"/>
                <a:gd name="T108" fmla="*/ 1016 w 6765"/>
                <a:gd name="T109" fmla="*/ 2083 h 5285"/>
                <a:gd name="T110" fmla="*/ 6135 w 6765"/>
                <a:gd name="T111" fmla="*/ 1423 h 5285"/>
                <a:gd name="T112" fmla="*/ 6135 w 6765"/>
                <a:gd name="T113" fmla="*/ 1423 h 5285"/>
                <a:gd name="T114" fmla="*/ 6101 w 6765"/>
                <a:gd name="T115" fmla="*/ 1433 h 5285"/>
                <a:gd name="T116" fmla="*/ 5749 w 6765"/>
                <a:gd name="T117" fmla="*/ 2083 h 5285"/>
                <a:gd name="T118" fmla="*/ 5198 w 6765"/>
                <a:gd name="T119" fmla="*/ 2083 h 5285"/>
                <a:gd name="T120" fmla="*/ 5537 w 6765"/>
                <a:gd name="T121" fmla="*/ 742 h 5285"/>
                <a:gd name="T122" fmla="*/ 6566 w 6765"/>
                <a:gd name="T123" fmla="*/ 742 h 5285"/>
                <a:gd name="T124" fmla="*/ 6135 w 6765"/>
                <a:gd name="T125" fmla="*/ 1423 h 5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65" h="5285">
                  <a:moveTo>
                    <a:pt x="6747" y="647"/>
                  </a:moveTo>
                  <a:lnTo>
                    <a:pt x="6747" y="647"/>
                  </a:lnTo>
                  <a:cubicBezTo>
                    <a:pt x="6744" y="561"/>
                    <a:pt x="6744" y="561"/>
                    <a:pt x="6744" y="561"/>
                  </a:cubicBezTo>
                  <a:cubicBezTo>
                    <a:pt x="5557" y="561"/>
                    <a:pt x="5557" y="561"/>
                    <a:pt x="5557" y="561"/>
                  </a:cubicBezTo>
                  <a:cubicBezTo>
                    <a:pt x="5571" y="387"/>
                    <a:pt x="5578" y="243"/>
                    <a:pt x="5578" y="144"/>
                  </a:cubicBezTo>
                  <a:cubicBezTo>
                    <a:pt x="5639" y="144"/>
                    <a:pt x="5639" y="144"/>
                    <a:pt x="5639" y="144"/>
                  </a:cubicBezTo>
                  <a:cubicBezTo>
                    <a:pt x="5680" y="144"/>
                    <a:pt x="5711" y="113"/>
                    <a:pt x="5711" y="72"/>
                  </a:cubicBezTo>
                  <a:cubicBezTo>
                    <a:pt x="5711" y="31"/>
                    <a:pt x="5680" y="0"/>
                    <a:pt x="5639" y="0"/>
                  </a:cubicBezTo>
                  <a:cubicBezTo>
                    <a:pt x="5578" y="0"/>
                    <a:pt x="5578" y="0"/>
                    <a:pt x="5578" y="0"/>
                  </a:cubicBezTo>
                  <a:cubicBezTo>
                    <a:pt x="3382" y="0"/>
                    <a:pt x="3382" y="0"/>
                    <a:pt x="3382" y="0"/>
                  </a:cubicBezTo>
                  <a:cubicBezTo>
                    <a:pt x="1187" y="0"/>
                    <a:pt x="1187" y="0"/>
                    <a:pt x="1187" y="0"/>
                  </a:cubicBezTo>
                  <a:cubicBezTo>
                    <a:pt x="1125" y="0"/>
                    <a:pt x="1125" y="0"/>
                    <a:pt x="1125" y="0"/>
                  </a:cubicBezTo>
                  <a:cubicBezTo>
                    <a:pt x="1084" y="0"/>
                    <a:pt x="1053" y="31"/>
                    <a:pt x="1053" y="72"/>
                  </a:cubicBezTo>
                  <a:cubicBezTo>
                    <a:pt x="1053" y="113"/>
                    <a:pt x="1084" y="144"/>
                    <a:pt x="1125" y="144"/>
                  </a:cubicBezTo>
                  <a:cubicBezTo>
                    <a:pt x="1187" y="144"/>
                    <a:pt x="1187" y="144"/>
                    <a:pt x="1187" y="144"/>
                  </a:cubicBezTo>
                  <a:cubicBezTo>
                    <a:pt x="1187" y="243"/>
                    <a:pt x="1194" y="387"/>
                    <a:pt x="1207" y="561"/>
                  </a:cubicBezTo>
                  <a:cubicBezTo>
                    <a:pt x="21" y="561"/>
                    <a:pt x="21" y="561"/>
                    <a:pt x="21" y="561"/>
                  </a:cubicBezTo>
                  <a:cubicBezTo>
                    <a:pt x="17" y="647"/>
                    <a:pt x="17" y="647"/>
                    <a:pt x="17" y="647"/>
                  </a:cubicBezTo>
                  <a:cubicBezTo>
                    <a:pt x="0" y="896"/>
                    <a:pt x="92" y="1402"/>
                    <a:pt x="537" y="1580"/>
                  </a:cubicBezTo>
                  <a:cubicBezTo>
                    <a:pt x="906" y="2264"/>
                    <a:pt x="906" y="2264"/>
                    <a:pt x="906" y="2264"/>
                  </a:cubicBezTo>
                  <a:cubicBezTo>
                    <a:pt x="1655" y="2264"/>
                    <a:pt x="1655" y="2264"/>
                    <a:pt x="1655" y="2264"/>
                  </a:cubicBezTo>
                  <a:cubicBezTo>
                    <a:pt x="1925" y="2791"/>
                    <a:pt x="2356" y="3232"/>
                    <a:pt x="3037" y="3345"/>
                  </a:cubicBezTo>
                  <a:cubicBezTo>
                    <a:pt x="3037" y="3837"/>
                    <a:pt x="3037" y="3837"/>
                    <a:pt x="3037" y="3837"/>
                  </a:cubicBezTo>
                  <a:cubicBezTo>
                    <a:pt x="2979" y="3837"/>
                    <a:pt x="2979" y="3837"/>
                    <a:pt x="2979" y="3837"/>
                  </a:cubicBezTo>
                  <a:cubicBezTo>
                    <a:pt x="2979" y="3837"/>
                    <a:pt x="2814" y="4097"/>
                    <a:pt x="2979" y="4313"/>
                  </a:cubicBezTo>
                  <a:cubicBezTo>
                    <a:pt x="3037" y="4313"/>
                    <a:pt x="3037" y="4313"/>
                    <a:pt x="3037" y="4313"/>
                  </a:cubicBezTo>
                  <a:cubicBezTo>
                    <a:pt x="3037" y="4613"/>
                    <a:pt x="3037" y="4613"/>
                    <a:pt x="3037" y="4613"/>
                  </a:cubicBezTo>
                  <a:cubicBezTo>
                    <a:pt x="3016" y="4613"/>
                    <a:pt x="3016" y="4613"/>
                    <a:pt x="3016" y="4613"/>
                  </a:cubicBezTo>
                  <a:cubicBezTo>
                    <a:pt x="2924" y="4613"/>
                    <a:pt x="2845" y="4689"/>
                    <a:pt x="2845" y="4784"/>
                  </a:cubicBezTo>
                  <a:cubicBezTo>
                    <a:pt x="2845" y="5113"/>
                    <a:pt x="2845" y="5113"/>
                    <a:pt x="2845" y="5113"/>
                  </a:cubicBezTo>
                  <a:cubicBezTo>
                    <a:pt x="2845" y="5208"/>
                    <a:pt x="2924" y="5284"/>
                    <a:pt x="3016" y="5284"/>
                  </a:cubicBezTo>
                  <a:cubicBezTo>
                    <a:pt x="3037" y="5284"/>
                    <a:pt x="3037" y="5284"/>
                    <a:pt x="3037" y="5284"/>
                  </a:cubicBezTo>
                  <a:cubicBezTo>
                    <a:pt x="3727" y="5284"/>
                    <a:pt x="3727" y="5284"/>
                    <a:pt x="3727" y="5284"/>
                  </a:cubicBezTo>
                  <a:cubicBezTo>
                    <a:pt x="3748" y="5284"/>
                    <a:pt x="3748" y="5284"/>
                    <a:pt x="3748" y="5284"/>
                  </a:cubicBezTo>
                  <a:cubicBezTo>
                    <a:pt x="3841" y="5284"/>
                    <a:pt x="3919" y="5208"/>
                    <a:pt x="3919" y="5113"/>
                  </a:cubicBezTo>
                  <a:cubicBezTo>
                    <a:pt x="3919" y="4784"/>
                    <a:pt x="3919" y="4784"/>
                    <a:pt x="3919" y="4784"/>
                  </a:cubicBezTo>
                  <a:cubicBezTo>
                    <a:pt x="3919" y="4689"/>
                    <a:pt x="3841" y="4613"/>
                    <a:pt x="3748" y="4613"/>
                  </a:cubicBezTo>
                  <a:cubicBezTo>
                    <a:pt x="3727" y="4613"/>
                    <a:pt x="3727" y="4613"/>
                    <a:pt x="3727" y="4613"/>
                  </a:cubicBezTo>
                  <a:cubicBezTo>
                    <a:pt x="3727" y="4313"/>
                    <a:pt x="3727" y="4313"/>
                    <a:pt x="3727" y="4313"/>
                  </a:cubicBezTo>
                  <a:cubicBezTo>
                    <a:pt x="3786" y="4313"/>
                    <a:pt x="3786" y="4313"/>
                    <a:pt x="3786" y="4313"/>
                  </a:cubicBezTo>
                  <a:cubicBezTo>
                    <a:pt x="3950" y="4097"/>
                    <a:pt x="3786" y="3837"/>
                    <a:pt x="3786" y="3837"/>
                  </a:cubicBezTo>
                  <a:cubicBezTo>
                    <a:pt x="3727" y="3837"/>
                    <a:pt x="3727" y="3837"/>
                    <a:pt x="3727" y="3837"/>
                  </a:cubicBezTo>
                  <a:cubicBezTo>
                    <a:pt x="3727" y="3345"/>
                    <a:pt x="3727" y="3345"/>
                    <a:pt x="3727" y="3345"/>
                  </a:cubicBezTo>
                  <a:cubicBezTo>
                    <a:pt x="4408" y="3232"/>
                    <a:pt x="4839" y="2791"/>
                    <a:pt x="5109" y="2264"/>
                  </a:cubicBezTo>
                  <a:cubicBezTo>
                    <a:pt x="5858" y="2264"/>
                    <a:pt x="5858" y="2264"/>
                    <a:pt x="5858" y="2264"/>
                  </a:cubicBezTo>
                  <a:cubicBezTo>
                    <a:pt x="6227" y="1580"/>
                    <a:pt x="6227" y="1580"/>
                    <a:pt x="6227" y="1580"/>
                  </a:cubicBezTo>
                  <a:cubicBezTo>
                    <a:pt x="6672" y="1402"/>
                    <a:pt x="6764" y="896"/>
                    <a:pt x="6747" y="647"/>
                  </a:cubicBezTo>
                  <a:close/>
                  <a:moveTo>
                    <a:pt x="1016" y="2083"/>
                  </a:moveTo>
                  <a:lnTo>
                    <a:pt x="1016" y="2083"/>
                  </a:lnTo>
                  <a:cubicBezTo>
                    <a:pt x="663" y="1433"/>
                    <a:pt x="663" y="1433"/>
                    <a:pt x="663" y="1433"/>
                  </a:cubicBezTo>
                  <a:cubicBezTo>
                    <a:pt x="629" y="1423"/>
                    <a:pt x="629" y="1423"/>
                    <a:pt x="629" y="1423"/>
                  </a:cubicBezTo>
                  <a:cubicBezTo>
                    <a:pt x="270" y="1297"/>
                    <a:pt x="205" y="913"/>
                    <a:pt x="198" y="742"/>
                  </a:cubicBezTo>
                  <a:cubicBezTo>
                    <a:pt x="1228" y="742"/>
                    <a:pt x="1228" y="742"/>
                    <a:pt x="1228" y="742"/>
                  </a:cubicBezTo>
                  <a:cubicBezTo>
                    <a:pt x="1272" y="1136"/>
                    <a:pt x="1368" y="1631"/>
                    <a:pt x="1566" y="2083"/>
                  </a:cubicBezTo>
                  <a:lnTo>
                    <a:pt x="1016" y="2083"/>
                  </a:lnTo>
                  <a:close/>
                  <a:moveTo>
                    <a:pt x="6135" y="1423"/>
                  </a:moveTo>
                  <a:lnTo>
                    <a:pt x="6135" y="1423"/>
                  </a:lnTo>
                  <a:cubicBezTo>
                    <a:pt x="6101" y="1433"/>
                    <a:pt x="6101" y="1433"/>
                    <a:pt x="6101" y="1433"/>
                  </a:cubicBezTo>
                  <a:cubicBezTo>
                    <a:pt x="5749" y="2083"/>
                    <a:pt x="5749" y="2083"/>
                    <a:pt x="5749" y="2083"/>
                  </a:cubicBezTo>
                  <a:cubicBezTo>
                    <a:pt x="5198" y="2083"/>
                    <a:pt x="5198" y="2083"/>
                    <a:pt x="5198" y="2083"/>
                  </a:cubicBezTo>
                  <a:cubicBezTo>
                    <a:pt x="5396" y="1631"/>
                    <a:pt x="5492" y="1136"/>
                    <a:pt x="5537" y="742"/>
                  </a:cubicBezTo>
                  <a:cubicBezTo>
                    <a:pt x="6566" y="742"/>
                    <a:pt x="6566" y="742"/>
                    <a:pt x="6566" y="742"/>
                  </a:cubicBezTo>
                  <a:cubicBezTo>
                    <a:pt x="6559" y="913"/>
                    <a:pt x="6498" y="1297"/>
                    <a:pt x="6135" y="1423"/>
                  </a:cubicBezTo>
                  <a:close/>
                </a:path>
              </a:pathLst>
            </a:custGeom>
            <a:solidFill>
              <a:schemeClr val="accent1"/>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grpSp>
          <p:nvGrpSpPr>
            <p:cNvPr id="105" name="Group 104"/>
            <p:cNvGrpSpPr/>
            <p:nvPr/>
          </p:nvGrpSpPr>
          <p:grpSpPr>
            <a:xfrm>
              <a:off x="4427817" y="7533423"/>
              <a:ext cx="1698914" cy="585699"/>
              <a:chOff x="4427817" y="7533423"/>
              <a:chExt cx="1698914" cy="585699"/>
            </a:xfrm>
          </p:grpSpPr>
          <p:sp>
            <p:nvSpPr>
              <p:cNvPr id="108" name="Freeform 204"/>
              <p:cNvSpPr>
                <a:spLocks noChangeArrowheads="1"/>
              </p:cNvSpPr>
              <p:nvPr/>
            </p:nvSpPr>
            <p:spPr bwMode="auto">
              <a:xfrm>
                <a:off x="4427817" y="7533423"/>
                <a:ext cx="1698914" cy="585699"/>
              </a:xfrm>
              <a:custGeom>
                <a:avLst/>
                <a:gdLst>
                  <a:gd name="T0" fmla="*/ 3036 w 3072"/>
                  <a:gd name="T1" fmla="*/ 143 h 1078"/>
                  <a:gd name="T2" fmla="*/ 3036 w 3072"/>
                  <a:gd name="T3" fmla="*/ 143 h 1078"/>
                  <a:gd name="T4" fmla="*/ 3071 w 3072"/>
                  <a:gd name="T5" fmla="*/ 92 h 1078"/>
                  <a:gd name="T6" fmla="*/ 3071 w 3072"/>
                  <a:gd name="T7" fmla="*/ 51 h 1078"/>
                  <a:gd name="T8" fmla="*/ 3036 w 3072"/>
                  <a:gd name="T9" fmla="*/ 0 h 1078"/>
                  <a:gd name="T10" fmla="*/ 34 w 3072"/>
                  <a:gd name="T11" fmla="*/ 0 h 1078"/>
                  <a:gd name="T12" fmla="*/ 0 w 3072"/>
                  <a:gd name="T13" fmla="*/ 51 h 1078"/>
                  <a:gd name="T14" fmla="*/ 0 w 3072"/>
                  <a:gd name="T15" fmla="*/ 92 h 1078"/>
                  <a:gd name="T16" fmla="*/ 34 w 3072"/>
                  <a:gd name="T17" fmla="*/ 143 h 1078"/>
                  <a:gd name="T18" fmla="*/ 82 w 3072"/>
                  <a:gd name="T19" fmla="*/ 143 h 1078"/>
                  <a:gd name="T20" fmla="*/ 82 w 3072"/>
                  <a:gd name="T21" fmla="*/ 933 h 1078"/>
                  <a:gd name="T22" fmla="*/ 34 w 3072"/>
                  <a:gd name="T23" fmla="*/ 933 h 1078"/>
                  <a:gd name="T24" fmla="*/ 0 w 3072"/>
                  <a:gd name="T25" fmla="*/ 984 h 1078"/>
                  <a:gd name="T26" fmla="*/ 0 w 3072"/>
                  <a:gd name="T27" fmla="*/ 1025 h 1078"/>
                  <a:gd name="T28" fmla="*/ 34 w 3072"/>
                  <a:gd name="T29" fmla="*/ 1077 h 1078"/>
                  <a:gd name="T30" fmla="*/ 3036 w 3072"/>
                  <a:gd name="T31" fmla="*/ 1077 h 1078"/>
                  <a:gd name="T32" fmla="*/ 3071 w 3072"/>
                  <a:gd name="T33" fmla="*/ 1025 h 1078"/>
                  <a:gd name="T34" fmla="*/ 3071 w 3072"/>
                  <a:gd name="T35" fmla="*/ 984 h 1078"/>
                  <a:gd name="T36" fmla="*/ 3036 w 3072"/>
                  <a:gd name="T37" fmla="*/ 933 h 1078"/>
                  <a:gd name="T38" fmla="*/ 2989 w 3072"/>
                  <a:gd name="T39" fmla="*/ 933 h 1078"/>
                  <a:gd name="T40" fmla="*/ 2989 w 3072"/>
                  <a:gd name="T41" fmla="*/ 143 h 1078"/>
                  <a:gd name="T42" fmla="*/ 3036 w 3072"/>
                  <a:gd name="T43" fmla="*/ 143 h 1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72" h="1078">
                    <a:moveTo>
                      <a:pt x="3036" y="143"/>
                    </a:moveTo>
                    <a:lnTo>
                      <a:pt x="3036" y="143"/>
                    </a:lnTo>
                    <a:cubicBezTo>
                      <a:pt x="3057" y="143"/>
                      <a:pt x="3071" y="119"/>
                      <a:pt x="3071" y="92"/>
                    </a:cubicBezTo>
                    <a:cubicBezTo>
                      <a:pt x="3071" y="51"/>
                      <a:pt x="3071" y="51"/>
                      <a:pt x="3071" y="51"/>
                    </a:cubicBezTo>
                    <a:cubicBezTo>
                      <a:pt x="3071" y="24"/>
                      <a:pt x="3057" y="0"/>
                      <a:pt x="3036" y="0"/>
                    </a:cubicBezTo>
                    <a:cubicBezTo>
                      <a:pt x="34" y="0"/>
                      <a:pt x="34" y="0"/>
                      <a:pt x="34" y="0"/>
                    </a:cubicBezTo>
                    <a:cubicBezTo>
                      <a:pt x="13" y="0"/>
                      <a:pt x="0" y="24"/>
                      <a:pt x="0" y="51"/>
                    </a:cubicBezTo>
                    <a:cubicBezTo>
                      <a:pt x="0" y="92"/>
                      <a:pt x="0" y="92"/>
                      <a:pt x="0" y="92"/>
                    </a:cubicBezTo>
                    <a:cubicBezTo>
                      <a:pt x="0" y="119"/>
                      <a:pt x="13" y="143"/>
                      <a:pt x="34" y="143"/>
                    </a:cubicBezTo>
                    <a:cubicBezTo>
                      <a:pt x="82" y="143"/>
                      <a:pt x="82" y="143"/>
                      <a:pt x="82" y="143"/>
                    </a:cubicBezTo>
                    <a:cubicBezTo>
                      <a:pt x="82" y="933"/>
                      <a:pt x="82" y="933"/>
                      <a:pt x="82" y="933"/>
                    </a:cubicBezTo>
                    <a:cubicBezTo>
                      <a:pt x="34" y="933"/>
                      <a:pt x="34" y="933"/>
                      <a:pt x="34" y="933"/>
                    </a:cubicBezTo>
                    <a:cubicBezTo>
                      <a:pt x="13" y="933"/>
                      <a:pt x="0" y="957"/>
                      <a:pt x="0" y="984"/>
                    </a:cubicBezTo>
                    <a:cubicBezTo>
                      <a:pt x="0" y="1025"/>
                      <a:pt x="0" y="1025"/>
                      <a:pt x="0" y="1025"/>
                    </a:cubicBezTo>
                    <a:cubicBezTo>
                      <a:pt x="0" y="1053"/>
                      <a:pt x="13" y="1077"/>
                      <a:pt x="34" y="1077"/>
                    </a:cubicBezTo>
                    <a:cubicBezTo>
                      <a:pt x="3036" y="1077"/>
                      <a:pt x="3036" y="1077"/>
                      <a:pt x="3036" y="1077"/>
                    </a:cubicBezTo>
                    <a:cubicBezTo>
                      <a:pt x="3057" y="1077"/>
                      <a:pt x="3071" y="1053"/>
                      <a:pt x="3071" y="1025"/>
                    </a:cubicBezTo>
                    <a:cubicBezTo>
                      <a:pt x="3071" y="984"/>
                      <a:pt x="3071" y="984"/>
                      <a:pt x="3071" y="984"/>
                    </a:cubicBezTo>
                    <a:cubicBezTo>
                      <a:pt x="3071" y="957"/>
                      <a:pt x="3057" y="933"/>
                      <a:pt x="3036" y="933"/>
                    </a:cubicBezTo>
                    <a:cubicBezTo>
                      <a:pt x="2989" y="933"/>
                      <a:pt x="2989" y="933"/>
                      <a:pt x="2989" y="933"/>
                    </a:cubicBezTo>
                    <a:cubicBezTo>
                      <a:pt x="2989" y="143"/>
                      <a:pt x="2989" y="143"/>
                      <a:pt x="2989" y="143"/>
                    </a:cubicBezTo>
                    <a:lnTo>
                      <a:pt x="3036" y="143"/>
                    </a:lnTo>
                  </a:path>
                </a:pathLst>
              </a:custGeom>
              <a:solidFill>
                <a:schemeClr val="tx1">
                  <a:lumMod val="75000"/>
                </a:schemeClr>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109" name="Freeform 205"/>
              <p:cNvSpPr>
                <a:spLocks noChangeArrowheads="1"/>
              </p:cNvSpPr>
              <p:nvPr/>
            </p:nvSpPr>
            <p:spPr bwMode="auto">
              <a:xfrm>
                <a:off x="4798758" y="7614976"/>
                <a:ext cx="952084" cy="425064"/>
              </a:xfrm>
              <a:custGeom>
                <a:avLst/>
                <a:gdLst>
                  <a:gd name="T0" fmla="*/ 1738 w 1739"/>
                  <a:gd name="T1" fmla="*/ 790 h 791"/>
                  <a:gd name="T2" fmla="*/ 0 w 1739"/>
                  <a:gd name="T3" fmla="*/ 790 h 791"/>
                  <a:gd name="T4" fmla="*/ 0 w 1739"/>
                  <a:gd name="T5" fmla="*/ 0 h 791"/>
                  <a:gd name="T6" fmla="*/ 1738 w 1739"/>
                  <a:gd name="T7" fmla="*/ 0 h 791"/>
                  <a:gd name="T8" fmla="*/ 1738 w 1739"/>
                  <a:gd name="T9" fmla="*/ 790 h 791"/>
                </a:gdLst>
                <a:ahLst/>
                <a:cxnLst>
                  <a:cxn ang="0">
                    <a:pos x="T0" y="T1"/>
                  </a:cxn>
                  <a:cxn ang="0">
                    <a:pos x="T2" y="T3"/>
                  </a:cxn>
                  <a:cxn ang="0">
                    <a:pos x="T4" y="T5"/>
                  </a:cxn>
                  <a:cxn ang="0">
                    <a:pos x="T6" y="T7"/>
                  </a:cxn>
                  <a:cxn ang="0">
                    <a:pos x="T8" y="T9"/>
                  </a:cxn>
                </a:cxnLst>
                <a:rect l="0" t="0" r="r" b="b"/>
                <a:pathLst>
                  <a:path w="1739" h="791">
                    <a:moveTo>
                      <a:pt x="1738" y="790"/>
                    </a:moveTo>
                    <a:lnTo>
                      <a:pt x="0" y="790"/>
                    </a:lnTo>
                    <a:lnTo>
                      <a:pt x="0" y="0"/>
                    </a:lnTo>
                    <a:lnTo>
                      <a:pt x="1738" y="0"/>
                    </a:lnTo>
                    <a:lnTo>
                      <a:pt x="1738" y="790"/>
                    </a:lnTo>
                  </a:path>
                </a:pathLst>
              </a:custGeom>
              <a:solidFill>
                <a:schemeClr val="tx1"/>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grpSp>
        <p:sp>
          <p:nvSpPr>
            <p:cNvPr id="106" name="Freeform 206"/>
            <p:cNvSpPr>
              <a:spLocks noChangeArrowheads="1"/>
            </p:cNvSpPr>
            <p:nvPr/>
          </p:nvSpPr>
          <p:spPr bwMode="auto">
            <a:xfrm>
              <a:off x="4472330" y="7614976"/>
              <a:ext cx="1604942" cy="0"/>
            </a:xfrm>
            <a:custGeom>
              <a:avLst/>
              <a:gdLst>
                <a:gd name="T0" fmla="*/ 2907 w 2908"/>
                <a:gd name="T1" fmla="*/ 28 h 29"/>
                <a:gd name="T2" fmla="*/ 0 w 2908"/>
                <a:gd name="T3" fmla="*/ 28 h 29"/>
                <a:gd name="T4" fmla="*/ 0 w 2908"/>
                <a:gd name="T5" fmla="*/ 0 h 29"/>
                <a:gd name="T6" fmla="*/ 2907 w 2908"/>
                <a:gd name="T7" fmla="*/ 0 h 29"/>
                <a:gd name="T8" fmla="*/ 2907 w 2908"/>
                <a:gd name="T9" fmla="*/ 28 h 29"/>
              </a:gdLst>
              <a:ahLst/>
              <a:cxnLst>
                <a:cxn ang="0">
                  <a:pos x="T0" y="T1"/>
                </a:cxn>
                <a:cxn ang="0">
                  <a:pos x="T2" y="T3"/>
                </a:cxn>
                <a:cxn ang="0">
                  <a:pos x="T4" y="T5"/>
                </a:cxn>
                <a:cxn ang="0">
                  <a:pos x="T6" y="T7"/>
                </a:cxn>
                <a:cxn ang="0">
                  <a:pos x="T8" y="T9"/>
                </a:cxn>
              </a:cxnLst>
              <a:rect l="0" t="0" r="r" b="b"/>
              <a:pathLst>
                <a:path w="2908" h="29">
                  <a:moveTo>
                    <a:pt x="2907" y="28"/>
                  </a:moveTo>
                  <a:lnTo>
                    <a:pt x="0" y="28"/>
                  </a:lnTo>
                  <a:lnTo>
                    <a:pt x="0" y="0"/>
                  </a:lnTo>
                  <a:lnTo>
                    <a:pt x="2907" y="0"/>
                  </a:lnTo>
                  <a:lnTo>
                    <a:pt x="2907" y="28"/>
                  </a:lnTo>
                </a:path>
              </a:pathLst>
            </a:custGeom>
            <a:solidFill>
              <a:srgbClr val="1E3647"/>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107" name="Freeform 207"/>
            <p:cNvSpPr>
              <a:spLocks noChangeArrowheads="1"/>
            </p:cNvSpPr>
            <p:nvPr/>
          </p:nvSpPr>
          <p:spPr bwMode="auto">
            <a:xfrm>
              <a:off x="4472330" y="8052397"/>
              <a:ext cx="1604942" cy="0"/>
            </a:xfrm>
            <a:custGeom>
              <a:avLst/>
              <a:gdLst>
                <a:gd name="T0" fmla="*/ 2907 w 2908"/>
                <a:gd name="T1" fmla="*/ 7 h 8"/>
                <a:gd name="T2" fmla="*/ 0 w 2908"/>
                <a:gd name="T3" fmla="*/ 7 h 8"/>
                <a:gd name="T4" fmla="*/ 0 w 2908"/>
                <a:gd name="T5" fmla="*/ 0 h 8"/>
                <a:gd name="T6" fmla="*/ 2907 w 2908"/>
                <a:gd name="T7" fmla="*/ 0 h 8"/>
                <a:gd name="T8" fmla="*/ 2907 w 2908"/>
                <a:gd name="T9" fmla="*/ 7 h 8"/>
              </a:gdLst>
              <a:ahLst/>
              <a:cxnLst>
                <a:cxn ang="0">
                  <a:pos x="T0" y="T1"/>
                </a:cxn>
                <a:cxn ang="0">
                  <a:pos x="T2" y="T3"/>
                </a:cxn>
                <a:cxn ang="0">
                  <a:pos x="T4" y="T5"/>
                </a:cxn>
                <a:cxn ang="0">
                  <a:pos x="T6" y="T7"/>
                </a:cxn>
                <a:cxn ang="0">
                  <a:pos x="T8" y="T9"/>
                </a:cxn>
              </a:cxnLst>
              <a:rect l="0" t="0" r="r" b="b"/>
              <a:pathLst>
                <a:path w="2908" h="8">
                  <a:moveTo>
                    <a:pt x="2907" y="7"/>
                  </a:moveTo>
                  <a:lnTo>
                    <a:pt x="0" y="7"/>
                  </a:lnTo>
                  <a:lnTo>
                    <a:pt x="0" y="0"/>
                  </a:lnTo>
                  <a:lnTo>
                    <a:pt x="2907" y="0"/>
                  </a:lnTo>
                  <a:lnTo>
                    <a:pt x="2907" y="7"/>
                  </a:lnTo>
                </a:path>
              </a:pathLst>
            </a:custGeom>
            <a:solidFill>
              <a:srgbClr val="385572"/>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grpSp>
      <p:sp>
        <p:nvSpPr>
          <p:cNvPr id="110" name="TextBox 109"/>
          <p:cNvSpPr txBox="1"/>
          <p:nvPr/>
        </p:nvSpPr>
        <p:spPr>
          <a:xfrm>
            <a:off x="8689077" y="8232474"/>
            <a:ext cx="2468544" cy="677150"/>
          </a:xfrm>
          <a:prstGeom prst="rect">
            <a:avLst/>
          </a:prstGeom>
          <a:noFill/>
        </p:spPr>
        <p:txBody>
          <a:bodyPr wrap="none" lIns="182864" tIns="91433" rIns="182864" bIns="91433" rtlCol="0">
            <a:spAutoFit/>
          </a:bodyPr>
          <a:lstStyle/>
          <a:p>
            <a:pPr algn="ctr" defTabSz="1828617"/>
            <a:r>
              <a:rPr lang="id-ID" sz="3200" b="1">
                <a:solidFill>
                  <a:srgbClr val="445469"/>
                </a:solidFill>
                <a:latin typeface="Lato Regular"/>
              </a:rPr>
              <a:t>China 2016</a:t>
            </a:r>
            <a:endParaRPr lang="id-ID" sz="3200" b="1" dirty="0">
              <a:solidFill>
                <a:srgbClr val="445469"/>
              </a:solidFill>
              <a:latin typeface="Lato Regular"/>
            </a:endParaRPr>
          </a:p>
        </p:txBody>
      </p:sp>
      <p:sp>
        <p:nvSpPr>
          <p:cNvPr id="111" name="TextBox 110"/>
          <p:cNvSpPr txBox="1"/>
          <p:nvPr/>
        </p:nvSpPr>
        <p:spPr>
          <a:xfrm>
            <a:off x="7878049" y="8742042"/>
            <a:ext cx="4055923" cy="1434368"/>
          </a:xfrm>
          <a:prstGeom prst="rect">
            <a:avLst/>
          </a:prstGeom>
          <a:noFill/>
        </p:spPr>
        <p:txBody>
          <a:bodyPr wrap="square" lIns="219444" tIns="109723" rIns="219444" bIns="109723" rtlCol="0">
            <a:spAutoFit/>
          </a:bodyPr>
          <a:lstStyle/>
          <a:p>
            <a:pPr algn="ctr" defTabSz="1828617">
              <a:lnSpc>
                <a:spcPct val="110000"/>
              </a:lnSpc>
            </a:pPr>
            <a:r>
              <a:rPr lang="en-US" sz="2400" dirty="0">
                <a:solidFill>
                  <a:srgbClr val="445469"/>
                </a:solidFill>
                <a:latin typeface="Lato Light"/>
                <a:cs typeface="Lato Light"/>
              </a:rPr>
              <a:t>Creativity is the key to success in the great and </a:t>
            </a:r>
            <a:r>
              <a:rPr lang="en-US" sz="2400">
                <a:solidFill>
                  <a:srgbClr val="445469"/>
                </a:solidFill>
                <a:latin typeface="Lato Light"/>
                <a:cs typeface="Lato Light"/>
              </a:rPr>
              <a:t>primary education</a:t>
            </a:r>
            <a:endParaRPr lang="en-US" sz="2400" dirty="0">
              <a:solidFill>
                <a:srgbClr val="445469"/>
              </a:solidFill>
              <a:latin typeface="Lato Light"/>
              <a:cs typeface="Lato Light"/>
            </a:endParaRPr>
          </a:p>
        </p:txBody>
      </p:sp>
      <p:sp>
        <p:nvSpPr>
          <p:cNvPr id="112" name="TextBox 111"/>
          <p:cNvSpPr txBox="1"/>
          <p:nvPr/>
        </p:nvSpPr>
        <p:spPr>
          <a:xfrm>
            <a:off x="12924968" y="8232474"/>
            <a:ext cx="3089701" cy="677150"/>
          </a:xfrm>
          <a:prstGeom prst="rect">
            <a:avLst/>
          </a:prstGeom>
          <a:noFill/>
        </p:spPr>
        <p:txBody>
          <a:bodyPr wrap="none" lIns="182864" tIns="91433" rIns="182864" bIns="91433" rtlCol="0">
            <a:spAutoFit/>
          </a:bodyPr>
          <a:lstStyle/>
          <a:p>
            <a:pPr algn="ctr" defTabSz="1828617"/>
            <a:r>
              <a:rPr lang="id-ID" sz="3200" b="1">
                <a:solidFill>
                  <a:srgbClr val="445469"/>
                </a:solidFill>
                <a:latin typeface="Lato Regular"/>
              </a:rPr>
              <a:t>Germany 2017</a:t>
            </a:r>
            <a:endParaRPr lang="id-ID" sz="3200" b="1" dirty="0">
              <a:solidFill>
                <a:srgbClr val="445469"/>
              </a:solidFill>
              <a:latin typeface="Lato Regular"/>
            </a:endParaRPr>
          </a:p>
        </p:txBody>
      </p:sp>
      <p:sp>
        <p:nvSpPr>
          <p:cNvPr id="113" name="TextBox 112"/>
          <p:cNvSpPr txBox="1"/>
          <p:nvPr/>
        </p:nvSpPr>
        <p:spPr>
          <a:xfrm>
            <a:off x="12424515" y="8742042"/>
            <a:ext cx="4055923" cy="1434368"/>
          </a:xfrm>
          <a:prstGeom prst="rect">
            <a:avLst/>
          </a:prstGeom>
          <a:noFill/>
        </p:spPr>
        <p:txBody>
          <a:bodyPr wrap="square" lIns="219444" tIns="109723" rIns="219444" bIns="109723" rtlCol="0">
            <a:spAutoFit/>
          </a:bodyPr>
          <a:lstStyle/>
          <a:p>
            <a:pPr algn="ctr" defTabSz="1828617">
              <a:lnSpc>
                <a:spcPct val="110000"/>
              </a:lnSpc>
            </a:pPr>
            <a:r>
              <a:rPr lang="en-US" sz="2400" dirty="0">
                <a:solidFill>
                  <a:srgbClr val="445469"/>
                </a:solidFill>
                <a:latin typeface="Lato Light"/>
                <a:cs typeface="Lato Light"/>
              </a:rPr>
              <a:t>Creativity is the key to success in the great and </a:t>
            </a:r>
            <a:r>
              <a:rPr lang="en-US" sz="2400">
                <a:solidFill>
                  <a:srgbClr val="445469"/>
                </a:solidFill>
                <a:latin typeface="Lato Light"/>
                <a:cs typeface="Lato Light"/>
              </a:rPr>
              <a:t>primary education</a:t>
            </a:r>
            <a:endParaRPr lang="en-US" sz="2400" dirty="0">
              <a:solidFill>
                <a:srgbClr val="445469"/>
              </a:solidFill>
              <a:latin typeface="Lato Light"/>
              <a:cs typeface="Lato Light"/>
            </a:endParaRPr>
          </a:p>
        </p:txBody>
      </p:sp>
      <p:sp>
        <p:nvSpPr>
          <p:cNvPr id="114" name="TextBox 113"/>
          <p:cNvSpPr txBox="1"/>
          <p:nvPr/>
        </p:nvSpPr>
        <p:spPr>
          <a:xfrm>
            <a:off x="17762880" y="8232474"/>
            <a:ext cx="2459719" cy="677150"/>
          </a:xfrm>
          <a:prstGeom prst="rect">
            <a:avLst/>
          </a:prstGeom>
          <a:noFill/>
        </p:spPr>
        <p:txBody>
          <a:bodyPr wrap="none" lIns="182864" tIns="91433" rIns="182864" bIns="91433" rtlCol="0">
            <a:spAutoFit/>
          </a:bodyPr>
          <a:lstStyle/>
          <a:p>
            <a:pPr algn="ctr" defTabSz="1828617"/>
            <a:r>
              <a:rPr lang="id-ID" sz="3200" b="1">
                <a:solidFill>
                  <a:srgbClr val="445469"/>
                </a:solidFill>
                <a:latin typeface="Lato Regular"/>
              </a:rPr>
              <a:t>Brazil 2018</a:t>
            </a:r>
            <a:endParaRPr lang="id-ID" sz="3200" b="1" dirty="0">
              <a:solidFill>
                <a:srgbClr val="445469"/>
              </a:solidFill>
              <a:latin typeface="Lato Regular"/>
            </a:endParaRPr>
          </a:p>
        </p:txBody>
      </p:sp>
      <p:sp>
        <p:nvSpPr>
          <p:cNvPr id="115" name="TextBox 114"/>
          <p:cNvSpPr txBox="1"/>
          <p:nvPr/>
        </p:nvSpPr>
        <p:spPr>
          <a:xfrm>
            <a:off x="16947440" y="8742042"/>
            <a:ext cx="4055923" cy="1434368"/>
          </a:xfrm>
          <a:prstGeom prst="rect">
            <a:avLst/>
          </a:prstGeom>
          <a:noFill/>
        </p:spPr>
        <p:txBody>
          <a:bodyPr wrap="square" lIns="219444" tIns="109723" rIns="219444" bIns="109723" rtlCol="0">
            <a:spAutoFit/>
          </a:bodyPr>
          <a:lstStyle/>
          <a:p>
            <a:pPr algn="ctr" defTabSz="1828617">
              <a:lnSpc>
                <a:spcPct val="110000"/>
              </a:lnSpc>
            </a:pPr>
            <a:r>
              <a:rPr lang="en-US" sz="2400" dirty="0">
                <a:solidFill>
                  <a:srgbClr val="445469"/>
                </a:solidFill>
                <a:latin typeface="Lato Light"/>
                <a:cs typeface="Lato Light"/>
              </a:rPr>
              <a:t>Creativity is the key to success in the great and </a:t>
            </a:r>
            <a:r>
              <a:rPr lang="en-US" sz="2400">
                <a:solidFill>
                  <a:srgbClr val="445469"/>
                </a:solidFill>
                <a:latin typeface="Lato Light"/>
                <a:cs typeface="Lato Light"/>
              </a:rPr>
              <a:t>primary education</a:t>
            </a:r>
            <a:endParaRPr lang="en-US" sz="2400" dirty="0">
              <a:solidFill>
                <a:srgbClr val="445469"/>
              </a:solidFill>
              <a:latin typeface="Lato Light"/>
              <a:cs typeface="Lato Light"/>
            </a:endParaRPr>
          </a:p>
        </p:txBody>
      </p:sp>
      <p:sp>
        <p:nvSpPr>
          <p:cNvPr id="116" name="TextBox 115"/>
          <p:cNvSpPr txBox="1"/>
          <p:nvPr/>
        </p:nvSpPr>
        <p:spPr>
          <a:xfrm>
            <a:off x="3527709" y="8232474"/>
            <a:ext cx="3886714" cy="677150"/>
          </a:xfrm>
          <a:prstGeom prst="rect">
            <a:avLst/>
          </a:prstGeom>
          <a:noFill/>
        </p:spPr>
        <p:txBody>
          <a:bodyPr wrap="none" lIns="182864" tIns="91433" rIns="182864" bIns="91433" rtlCol="0">
            <a:spAutoFit/>
          </a:bodyPr>
          <a:lstStyle/>
          <a:p>
            <a:pPr algn="ctr" defTabSz="1828617"/>
            <a:r>
              <a:rPr lang="id-ID" sz="3200" b="1">
                <a:solidFill>
                  <a:srgbClr val="445469"/>
                </a:solidFill>
                <a:latin typeface="Lato Regular"/>
              </a:rPr>
              <a:t>United States 2015</a:t>
            </a:r>
            <a:endParaRPr lang="id-ID" sz="3200" b="1" dirty="0">
              <a:solidFill>
                <a:srgbClr val="445469"/>
              </a:solidFill>
              <a:latin typeface="Lato Regular"/>
            </a:endParaRPr>
          </a:p>
        </p:txBody>
      </p:sp>
      <p:sp>
        <p:nvSpPr>
          <p:cNvPr id="117" name="TextBox 116"/>
          <p:cNvSpPr txBox="1"/>
          <p:nvPr/>
        </p:nvSpPr>
        <p:spPr>
          <a:xfrm>
            <a:off x="3425767" y="8742042"/>
            <a:ext cx="4055923" cy="1434368"/>
          </a:xfrm>
          <a:prstGeom prst="rect">
            <a:avLst/>
          </a:prstGeom>
          <a:noFill/>
        </p:spPr>
        <p:txBody>
          <a:bodyPr wrap="square" lIns="219444" tIns="109723" rIns="219444" bIns="109723" rtlCol="0">
            <a:spAutoFit/>
          </a:bodyPr>
          <a:lstStyle/>
          <a:p>
            <a:pPr algn="ctr" defTabSz="1828617">
              <a:lnSpc>
                <a:spcPct val="110000"/>
              </a:lnSpc>
            </a:pPr>
            <a:r>
              <a:rPr lang="en-US" sz="2400" dirty="0">
                <a:solidFill>
                  <a:srgbClr val="445469"/>
                </a:solidFill>
                <a:latin typeface="Lato Light"/>
                <a:cs typeface="Lato Light"/>
              </a:rPr>
              <a:t>Creativity is the key to success in the great and </a:t>
            </a:r>
            <a:r>
              <a:rPr lang="en-US" sz="2400">
                <a:solidFill>
                  <a:srgbClr val="445469"/>
                </a:solidFill>
                <a:latin typeface="Lato Light"/>
                <a:cs typeface="Lato Light"/>
              </a:rPr>
              <a:t>primary education</a:t>
            </a:r>
            <a:endParaRPr lang="en-US" sz="2400" dirty="0">
              <a:solidFill>
                <a:srgbClr val="445469"/>
              </a:solidFill>
              <a:latin typeface="Lato Light"/>
              <a:cs typeface="Lato Light"/>
            </a:endParaRPr>
          </a:p>
        </p:txBody>
      </p:sp>
      <p:sp>
        <p:nvSpPr>
          <p:cNvPr id="2" name="Title 1">
            <a:extLst>
              <a:ext uri="{FF2B5EF4-FFF2-40B4-BE49-F238E27FC236}">
                <a16:creationId xmlns:a16="http://schemas.microsoft.com/office/drawing/2014/main" id="{50D57A5A-8D08-4AB5-95A7-EAAE33884945}"/>
              </a:ext>
            </a:extLst>
          </p:cNvPr>
          <p:cNvSpPr>
            <a:spLocks noGrp="1"/>
          </p:cNvSpPr>
          <p:nvPr>
            <p:ph type="title"/>
          </p:nvPr>
        </p:nvSpPr>
        <p:spPr/>
        <p:txBody>
          <a:bodyPr>
            <a:normAutofit/>
          </a:bodyPr>
          <a:lstStyle/>
          <a:p>
            <a:pPr algn="ctr"/>
            <a:r>
              <a:rPr lang="en-US" sz="8000" b="1" dirty="0">
                <a:cs typeface="Lato Regular" charset="0"/>
              </a:rPr>
              <a:t>Our Awards</a:t>
            </a:r>
            <a:endParaRPr lang="en-US" sz="7200" dirty="0"/>
          </a:p>
        </p:txBody>
      </p:sp>
    </p:spTree>
    <p:custDataLst>
      <p:tags r:id="rId1"/>
    </p:custDataLst>
    <p:extLst>
      <p:ext uri="{BB962C8B-B14F-4D97-AF65-F5344CB8AC3E}">
        <p14:creationId xmlns:p14="http://schemas.microsoft.com/office/powerpoint/2010/main" val="418519492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grpSp>
        <p:nvGrpSpPr>
          <p:cNvPr id="5" name="Group 4">
            <a:extLst>
              <a:ext uri="{FF2B5EF4-FFF2-40B4-BE49-F238E27FC236}">
                <a16:creationId xmlns:a16="http://schemas.microsoft.com/office/drawing/2014/main" id="{3DD0A55C-ED7D-42D9-BB26-DAC28ED6EC0F}"/>
              </a:ext>
            </a:extLst>
          </p:cNvPr>
          <p:cNvGrpSpPr/>
          <p:nvPr/>
        </p:nvGrpSpPr>
        <p:grpSpPr>
          <a:xfrm>
            <a:off x="9476014" y="3073519"/>
            <a:ext cx="6925403" cy="7105862"/>
            <a:chOff x="6119239" y="2292688"/>
            <a:chExt cx="8898776" cy="9130656"/>
          </a:xfrm>
        </p:grpSpPr>
        <p:grpSp>
          <p:nvGrpSpPr>
            <p:cNvPr id="480" name="Google Shape;480;p27"/>
            <p:cNvGrpSpPr/>
            <p:nvPr/>
          </p:nvGrpSpPr>
          <p:grpSpPr>
            <a:xfrm>
              <a:off x="6119239" y="2292688"/>
              <a:ext cx="8898776" cy="9130656"/>
              <a:chOff x="2580464" y="859758"/>
              <a:chExt cx="3337041" cy="3423996"/>
            </a:xfrm>
          </p:grpSpPr>
          <p:grpSp>
            <p:nvGrpSpPr>
              <p:cNvPr id="481" name="Google Shape;481;p27"/>
              <p:cNvGrpSpPr/>
              <p:nvPr/>
            </p:nvGrpSpPr>
            <p:grpSpPr>
              <a:xfrm>
                <a:off x="2580464" y="859758"/>
                <a:ext cx="3337041" cy="2210418"/>
                <a:chOff x="3167856" y="1214193"/>
                <a:chExt cx="3380309" cy="2239079"/>
              </a:xfrm>
            </p:grpSpPr>
            <p:sp>
              <p:nvSpPr>
                <p:cNvPr id="482" name="Google Shape;482;p27"/>
                <p:cNvSpPr/>
                <p:nvPr/>
              </p:nvSpPr>
              <p:spPr>
                <a:xfrm>
                  <a:off x="5040142" y="2389564"/>
                  <a:ext cx="1053300" cy="1053300"/>
                </a:xfrm>
                <a:prstGeom prst="ellipse">
                  <a:avLst/>
                </a:prstGeom>
                <a:solidFill>
                  <a:srgbClr val="339966">
                    <a:alpha val="55769"/>
                  </a:srgbClr>
                </a:solidFill>
                <a:ln w="28575" cap="flat" cmpd="sng">
                  <a:solidFill>
                    <a:schemeClr val="accent1">
                      <a:lumMod val="75000"/>
                    </a:schemeClr>
                  </a:solidFill>
                  <a:prstDash val="solid"/>
                  <a:round/>
                  <a:headEnd type="none" w="sm" len="sm"/>
                  <a:tailEnd type="none" w="sm" len="sm"/>
                </a:ln>
              </p:spPr>
              <p:txBody>
                <a:bodyPr spcFirstLastPara="1" wrap="square" lIns="182888" tIns="91411" rIns="182888" bIns="91411" anchor="ctr" anchorCtr="0">
                  <a:noAutofit/>
                </a:bodyPr>
                <a:lstStyle/>
                <a:p>
                  <a:pPr algn="ctr" defTabSz="2438674">
                    <a:buClr>
                      <a:srgbClr val="000000"/>
                    </a:buClr>
                  </a:pPr>
                  <a:endParaRPr sz="3733" kern="0">
                    <a:solidFill>
                      <a:srgbClr val="00C3B1"/>
                    </a:solidFill>
                    <a:latin typeface="Calibri"/>
                    <a:ea typeface="Calibri"/>
                    <a:cs typeface="Calibri"/>
                    <a:sym typeface="Calibri"/>
                  </a:endParaRPr>
                </a:p>
              </p:txBody>
            </p:sp>
            <p:cxnSp>
              <p:nvCxnSpPr>
                <p:cNvPr id="483" name="Google Shape;483;p27"/>
                <p:cNvCxnSpPr/>
                <p:nvPr/>
              </p:nvCxnSpPr>
              <p:spPr>
                <a:xfrm rot="10800000">
                  <a:off x="6093365" y="2926581"/>
                  <a:ext cx="454800" cy="0"/>
                </a:xfrm>
                <a:prstGeom prst="straightConnector1">
                  <a:avLst/>
                </a:prstGeom>
                <a:noFill/>
                <a:ln w="28575" cap="flat" cmpd="sng">
                  <a:solidFill>
                    <a:srgbClr val="666666"/>
                  </a:solidFill>
                  <a:prstDash val="solid"/>
                  <a:round/>
                  <a:headEnd type="none" w="med" len="med"/>
                  <a:tailEnd type="none" w="med" len="med"/>
                </a:ln>
              </p:spPr>
            </p:cxnSp>
            <p:grpSp>
              <p:nvGrpSpPr>
                <p:cNvPr id="484" name="Google Shape;484;p27"/>
                <p:cNvGrpSpPr/>
                <p:nvPr/>
              </p:nvGrpSpPr>
              <p:grpSpPr>
                <a:xfrm>
                  <a:off x="3167856" y="2399971"/>
                  <a:ext cx="1508100" cy="1053300"/>
                  <a:chOff x="3167856" y="2399971"/>
                  <a:chExt cx="1508100" cy="1053300"/>
                </a:xfrm>
              </p:grpSpPr>
              <p:sp>
                <p:nvSpPr>
                  <p:cNvPr id="485" name="Google Shape;485;p27"/>
                  <p:cNvSpPr/>
                  <p:nvPr/>
                </p:nvSpPr>
                <p:spPr>
                  <a:xfrm>
                    <a:off x="3622656" y="2399971"/>
                    <a:ext cx="1053300" cy="1053300"/>
                  </a:xfrm>
                  <a:prstGeom prst="ellipse">
                    <a:avLst/>
                  </a:prstGeom>
                  <a:solidFill>
                    <a:srgbClr val="CC4A4A">
                      <a:alpha val="55000"/>
                    </a:srgbClr>
                  </a:solidFill>
                  <a:ln w="28575" cap="flat" cmpd="sng">
                    <a:solidFill>
                      <a:srgbClr val="C00000"/>
                    </a:solidFill>
                    <a:prstDash val="solid"/>
                    <a:round/>
                    <a:headEnd type="none" w="sm" len="sm"/>
                    <a:tailEnd type="none" w="sm" len="sm"/>
                  </a:ln>
                </p:spPr>
                <p:txBody>
                  <a:bodyPr spcFirstLastPara="1" wrap="square" lIns="182888" tIns="91411" rIns="182888" bIns="91411" anchor="ctr" anchorCtr="0">
                    <a:noAutofit/>
                  </a:bodyPr>
                  <a:lstStyle/>
                  <a:p>
                    <a:pPr algn="ctr" defTabSz="2438674">
                      <a:buClr>
                        <a:srgbClr val="000000"/>
                      </a:buClr>
                    </a:pPr>
                    <a:endParaRPr sz="3733" kern="0">
                      <a:solidFill>
                        <a:srgbClr val="00C3B1"/>
                      </a:solidFill>
                      <a:latin typeface="Calibri"/>
                      <a:ea typeface="Calibri"/>
                      <a:cs typeface="Calibri"/>
                      <a:sym typeface="Calibri"/>
                    </a:endParaRPr>
                  </a:p>
                </p:txBody>
              </p:sp>
              <p:cxnSp>
                <p:nvCxnSpPr>
                  <p:cNvPr id="486" name="Google Shape;486;p27"/>
                  <p:cNvCxnSpPr>
                    <a:stCxn id="485" idx="2"/>
                  </p:cNvCxnSpPr>
                  <p:nvPr/>
                </p:nvCxnSpPr>
                <p:spPr>
                  <a:xfrm rot="10800000">
                    <a:off x="3167856" y="2926621"/>
                    <a:ext cx="454800" cy="0"/>
                  </a:xfrm>
                  <a:prstGeom prst="straightConnector1">
                    <a:avLst/>
                  </a:prstGeom>
                  <a:noFill/>
                  <a:ln w="28575" cap="flat" cmpd="sng">
                    <a:solidFill>
                      <a:srgbClr val="ED7C43"/>
                    </a:solidFill>
                    <a:prstDash val="solid"/>
                    <a:round/>
                    <a:headEnd type="none" w="med" len="med"/>
                    <a:tailEnd type="none" w="med" len="med"/>
                  </a:ln>
                </p:spPr>
              </p:cxnSp>
            </p:grpSp>
            <p:grpSp>
              <p:nvGrpSpPr>
                <p:cNvPr id="487" name="Google Shape;487;p27"/>
                <p:cNvGrpSpPr/>
                <p:nvPr/>
              </p:nvGrpSpPr>
              <p:grpSpPr>
                <a:xfrm>
                  <a:off x="4328997" y="1214193"/>
                  <a:ext cx="1053300" cy="1607801"/>
                  <a:chOff x="4328997" y="1214193"/>
                  <a:chExt cx="1053300" cy="1607801"/>
                </a:xfrm>
              </p:grpSpPr>
              <p:sp>
                <p:nvSpPr>
                  <p:cNvPr id="488" name="Google Shape;488;p27"/>
                  <p:cNvSpPr/>
                  <p:nvPr/>
                </p:nvSpPr>
                <p:spPr>
                  <a:xfrm>
                    <a:off x="4328997" y="1768693"/>
                    <a:ext cx="1053300" cy="1053300"/>
                  </a:xfrm>
                  <a:prstGeom prst="ellipse">
                    <a:avLst/>
                  </a:prstGeom>
                  <a:solidFill>
                    <a:schemeClr val="accent5">
                      <a:alpha val="58850"/>
                    </a:schemeClr>
                  </a:solidFill>
                  <a:ln w="28575" cap="flat" cmpd="sng">
                    <a:solidFill>
                      <a:schemeClr val="accent6"/>
                    </a:solidFill>
                    <a:prstDash val="solid"/>
                    <a:round/>
                    <a:headEnd type="none" w="sm" len="sm"/>
                    <a:tailEnd type="none" w="sm" len="sm"/>
                  </a:ln>
                </p:spPr>
                <p:txBody>
                  <a:bodyPr spcFirstLastPara="1" wrap="square" lIns="182888" tIns="91411" rIns="182888" bIns="91411" anchor="ctr" anchorCtr="0">
                    <a:noAutofit/>
                  </a:bodyPr>
                  <a:lstStyle/>
                  <a:p>
                    <a:pPr algn="ctr" defTabSz="2438674">
                      <a:buClr>
                        <a:srgbClr val="000000"/>
                      </a:buClr>
                    </a:pPr>
                    <a:endParaRPr sz="3733" kern="0">
                      <a:solidFill>
                        <a:srgbClr val="FFFFFF"/>
                      </a:solidFill>
                      <a:latin typeface="Calibri"/>
                      <a:ea typeface="Calibri"/>
                      <a:cs typeface="Calibri"/>
                      <a:sym typeface="Calibri"/>
                    </a:endParaRPr>
                  </a:p>
                </p:txBody>
              </p:sp>
              <p:cxnSp>
                <p:nvCxnSpPr>
                  <p:cNvPr id="489" name="Google Shape;489;p27"/>
                  <p:cNvCxnSpPr/>
                  <p:nvPr/>
                </p:nvCxnSpPr>
                <p:spPr>
                  <a:xfrm rot="10800000">
                    <a:off x="4855597" y="1214193"/>
                    <a:ext cx="0" cy="545400"/>
                  </a:xfrm>
                  <a:prstGeom prst="straightConnector1">
                    <a:avLst/>
                  </a:prstGeom>
                  <a:noFill/>
                  <a:ln w="28575" cap="flat" cmpd="sng">
                    <a:solidFill>
                      <a:srgbClr val="6F40A8"/>
                    </a:solidFill>
                    <a:prstDash val="solid"/>
                    <a:round/>
                    <a:headEnd type="none" w="med" len="med"/>
                    <a:tailEnd type="none" w="med" len="med"/>
                  </a:ln>
                </p:spPr>
              </p:cxnSp>
            </p:grpSp>
          </p:grpSp>
          <p:grpSp>
            <p:nvGrpSpPr>
              <p:cNvPr id="490" name="Google Shape;490;p27"/>
              <p:cNvGrpSpPr/>
              <p:nvPr/>
            </p:nvGrpSpPr>
            <p:grpSpPr>
              <a:xfrm rot="10800000" flipH="1">
                <a:off x="3726743" y="2696533"/>
                <a:ext cx="1039818" cy="1587221"/>
                <a:chOff x="4328997" y="1214193"/>
                <a:chExt cx="1053300" cy="1607801"/>
              </a:xfrm>
            </p:grpSpPr>
            <p:sp>
              <p:nvSpPr>
                <p:cNvPr id="491" name="Google Shape;491;p27"/>
                <p:cNvSpPr/>
                <p:nvPr/>
              </p:nvSpPr>
              <p:spPr>
                <a:xfrm>
                  <a:off x="4328997" y="1768693"/>
                  <a:ext cx="1053300" cy="1053300"/>
                </a:xfrm>
                <a:prstGeom prst="ellipse">
                  <a:avLst/>
                </a:prstGeom>
                <a:solidFill>
                  <a:srgbClr val="CC4A4A">
                    <a:alpha val="31920"/>
                  </a:srgbClr>
                </a:solidFill>
                <a:ln w="28575" cap="flat" cmpd="sng">
                  <a:solidFill>
                    <a:srgbClr val="FF883E"/>
                  </a:solidFill>
                  <a:prstDash val="solid"/>
                  <a:round/>
                  <a:headEnd type="none" w="sm" len="sm"/>
                  <a:tailEnd type="none" w="sm" len="sm"/>
                </a:ln>
              </p:spPr>
              <p:txBody>
                <a:bodyPr spcFirstLastPara="1" wrap="square" lIns="182888" tIns="91411" rIns="182888" bIns="91411" anchor="ctr" anchorCtr="0">
                  <a:noAutofit/>
                </a:bodyPr>
                <a:lstStyle/>
                <a:p>
                  <a:pPr algn="ctr" defTabSz="2438674">
                    <a:buClr>
                      <a:srgbClr val="000000"/>
                    </a:buClr>
                  </a:pPr>
                  <a:endParaRPr sz="3733" kern="0">
                    <a:solidFill>
                      <a:srgbClr val="FFFFFF"/>
                    </a:solidFill>
                    <a:latin typeface="Calibri"/>
                    <a:ea typeface="Calibri"/>
                    <a:cs typeface="Calibri"/>
                    <a:sym typeface="Calibri"/>
                  </a:endParaRPr>
                </a:p>
              </p:txBody>
            </p:sp>
            <p:cxnSp>
              <p:nvCxnSpPr>
                <p:cNvPr id="492" name="Google Shape;492;p27"/>
                <p:cNvCxnSpPr/>
                <p:nvPr/>
              </p:nvCxnSpPr>
              <p:spPr>
                <a:xfrm rot="10800000">
                  <a:off x="4855597" y="1214193"/>
                  <a:ext cx="0" cy="545400"/>
                </a:xfrm>
                <a:prstGeom prst="straightConnector1">
                  <a:avLst/>
                </a:prstGeom>
                <a:noFill/>
                <a:ln w="28575" cap="flat" cmpd="sng">
                  <a:solidFill>
                    <a:srgbClr val="999999"/>
                  </a:solidFill>
                  <a:prstDash val="solid"/>
                  <a:round/>
                  <a:headEnd type="none" w="med" len="med"/>
                  <a:tailEnd type="none" w="med" len="med"/>
                </a:ln>
              </p:spPr>
            </p:cxnSp>
          </p:grpSp>
        </p:grpSp>
        <p:grpSp>
          <p:nvGrpSpPr>
            <p:cNvPr id="496" name="Google Shape;496;p27"/>
            <p:cNvGrpSpPr/>
            <p:nvPr/>
          </p:nvGrpSpPr>
          <p:grpSpPr>
            <a:xfrm>
              <a:off x="11921557" y="6266480"/>
              <a:ext cx="978875" cy="978875"/>
              <a:chOff x="892750" y="4993750"/>
              <a:chExt cx="483125" cy="483125"/>
            </a:xfrm>
          </p:grpSpPr>
          <p:sp>
            <p:nvSpPr>
              <p:cNvPr id="497" name="Google Shape;497;p27"/>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6666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498" name="Google Shape;498;p27"/>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6666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499" name="Google Shape;499;p27"/>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6666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grpSp>
        <p:grpSp>
          <p:nvGrpSpPr>
            <p:cNvPr id="500" name="Google Shape;500;p27"/>
            <p:cNvGrpSpPr/>
            <p:nvPr/>
          </p:nvGrpSpPr>
          <p:grpSpPr>
            <a:xfrm>
              <a:off x="9987004" y="7994428"/>
              <a:ext cx="1149165" cy="1149256"/>
              <a:chOff x="-63252250" y="1930850"/>
              <a:chExt cx="319000" cy="319025"/>
            </a:xfrm>
          </p:grpSpPr>
          <p:sp>
            <p:nvSpPr>
              <p:cNvPr id="501" name="Google Shape;501;p27"/>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99999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2" name="Google Shape;502;p27"/>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99999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503" name="Google Shape;503;p27"/>
            <p:cNvSpPr/>
            <p:nvPr/>
          </p:nvSpPr>
          <p:spPr>
            <a:xfrm>
              <a:off x="8309294" y="6321175"/>
              <a:ext cx="866693" cy="869565"/>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ED7C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504" name="Google Shape;504;p27"/>
            <p:cNvGrpSpPr/>
            <p:nvPr/>
          </p:nvGrpSpPr>
          <p:grpSpPr>
            <a:xfrm>
              <a:off x="10089367" y="4618089"/>
              <a:ext cx="944520" cy="866488"/>
              <a:chOff x="6239575" y="4416275"/>
              <a:chExt cx="489625" cy="449175"/>
            </a:xfrm>
          </p:grpSpPr>
          <p:sp>
            <p:nvSpPr>
              <p:cNvPr id="505" name="Google Shape;505;p27"/>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6F40A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506" name="Google Shape;506;p27"/>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6F40A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507" name="Google Shape;507;p27"/>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6F40A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grpSp>
      </p:grpSp>
      <p:sp>
        <p:nvSpPr>
          <p:cNvPr id="41" name="Google Shape;347;p41">
            <a:extLst>
              <a:ext uri="{FF2B5EF4-FFF2-40B4-BE49-F238E27FC236}">
                <a16:creationId xmlns:a16="http://schemas.microsoft.com/office/drawing/2014/main" id="{12133A91-3B50-42AD-A1EF-BD23358B32CF}"/>
              </a:ext>
            </a:extLst>
          </p:cNvPr>
          <p:cNvSpPr txBox="1"/>
          <p:nvPr/>
        </p:nvSpPr>
        <p:spPr>
          <a:xfrm>
            <a:off x="3586847" y="6369069"/>
            <a:ext cx="5444626" cy="1130895"/>
          </a:xfrm>
          <a:prstGeom prst="rect">
            <a:avLst/>
          </a:prstGeom>
          <a:noFill/>
          <a:ln>
            <a:noFill/>
          </a:ln>
        </p:spPr>
        <p:txBody>
          <a:bodyPr spcFirstLastPara="1" wrap="square" lIns="243828" tIns="243828" rIns="243828" bIns="243828" anchor="t" anchorCtr="0">
            <a:noAutofit/>
          </a:bodyPr>
          <a:lstStyle/>
          <a:p>
            <a:pPr algn="r" defTabSz="2438674">
              <a:buClr>
                <a:srgbClr val="000000"/>
              </a:buClr>
              <a:buSzPts val="1100"/>
            </a:pPr>
            <a:r>
              <a:rPr lang="en-US" sz="2400" dirty="0">
                <a:solidFill>
                  <a:srgbClr val="272E3A"/>
                </a:solidFill>
                <a:latin typeface="Montserrat Light"/>
              </a:rPr>
              <a:t>simply dummy text of the printing and typesetting</a:t>
            </a:r>
            <a:endParaRPr sz="3200" kern="0" dirty="0">
              <a:solidFill>
                <a:srgbClr val="272E3A"/>
              </a:solidFill>
              <a:latin typeface="Montserrat"/>
              <a:ea typeface="Montserrat"/>
              <a:cs typeface="Montserrat"/>
              <a:sym typeface="Montserrat"/>
            </a:endParaRPr>
          </a:p>
        </p:txBody>
      </p:sp>
      <p:sp>
        <p:nvSpPr>
          <p:cNvPr id="42" name="Rectangle 41">
            <a:extLst>
              <a:ext uri="{FF2B5EF4-FFF2-40B4-BE49-F238E27FC236}">
                <a16:creationId xmlns:a16="http://schemas.microsoft.com/office/drawing/2014/main" id="{885D7A27-C4AB-4DB2-8BAD-EEAA0DDC43A6}"/>
              </a:ext>
            </a:extLst>
          </p:cNvPr>
          <p:cNvSpPr/>
          <p:nvPr/>
        </p:nvSpPr>
        <p:spPr>
          <a:xfrm>
            <a:off x="4346457" y="5905778"/>
            <a:ext cx="4599686" cy="461718"/>
          </a:xfrm>
          <a:prstGeom prst="rect">
            <a:avLst/>
          </a:prstGeom>
        </p:spPr>
        <p:txBody>
          <a:bodyPr wrap="square">
            <a:spAutoFit/>
          </a:bodyPr>
          <a:lstStyle/>
          <a:p>
            <a:pPr algn="r" defTabSz="457246"/>
            <a:r>
              <a:rPr lang="en-US" sz="2400" b="1" dirty="0">
                <a:solidFill>
                  <a:srgbClr val="272E3A"/>
                </a:solidFill>
                <a:latin typeface="Montserrat Light"/>
              </a:rPr>
              <a:t>Lorem Ipsum</a:t>
            </a:r>
            <a:r>
              <a:rPr lang="en-US" sz="2400" dirty="0">
                <a:solidFill>
                  <a:srgbClr val="272E3A"/>
                </a:solidFill>
                <a:latin typeface="Montserrat Light"/>
              </a:rPr>
              <a:t>  </a:t>
            </a:r>
          </a:p>
        </p:txBody>
      </p:sp>
      <p:sp>
        <p:nvSpPr>
          <p:cNvPr id="43" name="Google Shape;347;p41">
            <a:extLst>
              <a:ext uri="{FF2B5EF4-FFF2-40B4-BE49-F238E27FC236}">
                <a16:creationId xmlns:a16="http://schemas.microsoft.com/office/drawing/2014/main" id="{0F430CD3-6606-456D-878D-4A8AB02CEA2B}"/>
              </a:ext>
            </a:extLst>
          </p:cNvPr>
          <p:cNvSpPr txBox="1"/>
          <p:nvPr/>
        </p:nvSpPr>
        <p:spPr>
          <a:xfrm>
            <a:off x="16617708" y="6137829"/>
            <a:ext cx="5444626" cy="1130895"/>
          </a:xfrm>
          <a:prstGeom prst="rect">
            <a:avLst/>
          </a:prstGeom>
          <a:noFill/>
          <a:ln>
            <a:noFill/>
          </a:ln>
        </p:spPr>
        <p:txBody>
          <a:bodyPr spcFirstLastPara="1" wrap="square" lIns="243828" tIns="243828" rIns="243828" bIns="243828" anchor="t" anchorCtr="0">
            <a:noAutofit/>
          </a:bodyPr>
          <a:lstStyle/>
          <a:p>
            <a:pPr defTabSz="2438674">
              <a:buClr>
                <a:srgbClr val="000000"/>
              </a:buClr>
              <a:buSzPts val="1100"/>
            </a:pPr>
            <a:r>
              <a:rPr lang="en-US" sz="2400" dirty="0">
                <a:solidFill>
                  <a:srgbClr val="272E3A"/>
                </a:solidFill>
                <a:latin typeface="Montserrat Light"/>
              </a:rPr>
              <a:t>simply dummy text of the printing and typesetting</a:t>
            </a:r>
            <a:endParaRPr sz="3200" kern="0" dirty="0">
              <a:solidFill>
                <a:srgbClr val="272E3A"/>
              </a:solidFill>
              <a:latin typeface="Montserrat"/>
              <a:ea typeface="Montserrat"/>
              <a:cs typeface="Montserrat"/>
              <a:sym typeface="Montserrat"/>
            </a:endParaRPr>
          </a:p>
        </p:txBody>
      </p:sp>
      <p:sp>
        <p:nvSpPr>
          <p:cNvPr id="44" name="Rectangle 43">
            <a:extLst>
              <a:ext uri="{FF2B5EF4-FFF2-40B4-BE49-F238E27FC236}">
                <a16:creationId xmlns:a16="http://schemas.microsoft.com/office/drawing/2014/main" id="{9EB43E06-8623-4E57-AD49-320EB665D9E9}"/>
              </a:ext>
            </a:extLst>
          </p:cNvPr>
          <p:cNvSpPr/>
          <p:nvPr/>
        </p:nvSpPr>
        <p:spPr>
          <a:xfrm>
            <a:off x="16765122" y="5704374"/>
            <a:ext cx="4599686" cy="461718"/>
          </a:xfrm>
          <a:prstGeom prst="rect">
            <a:avLst/>
          </a:prstGeom>
        </p:spPr>
        <p:txBody>
          <a:bodyPr wrap="square">
            <a:spAutoFit/>
          </a:bodyPr>
          <a:lstStyle/>
          <a:p>
            <a:pPr defTabSz="457246"/>
            <a:r>
              <a:rPr lang="en-US" sz="2400" b="1" dirty="0">
                <a:solidFill>
                  <a:srgbClr val="272E3A"/>
                </a:solidFill>
                <a:latin typeface="Montserrat Light"/>
              </a:rPr>
              <a:t>Lorem Ipsum</a:t>
            </a:r>
            <a:r>
              <a:rPr lang="en-US" sz="2400" dirty="0">
                <a:solidFill>
                  <a:srgbClr val="272E3A"/>
                </a:solidFill>
                <a:latin typeface="Montserrat Light"/>
              </a:rPr>
              <a:t>  </a:t>
            </a:r>
          </a:p>
        </p:txBody>
      </p:sp>
      <p:sp>
        <p:nvSpPr>
          <p:cNvPr id="45" name="Google Shape;347;p41">
            <a:extLst>
              <a:ext uri="{FF2B5EF4-FFF2-40B4-BE49-F238E27FC236}">
                <a16:creationId xmlns:a16="http://schemas.microsoft.com/office/drawing/2014/main" id="{B3E28B1E-36B7-45E5-9474-436E8F483888}"/>
              </a:ext>
            </a:extLst>
          </p:cNvPr>
          <p:cNvSpPr txBox="1"/>
          <p:nvPr/>
        </p:nvSpPr>
        <p:spPr>
          <a:xfrm>
            <a:off x="11471536" y="11077525"/>
            <a:ext cx="5444626" cy="1130895"/>
          </a:xfrm>
          <a:prstGeom prst="rect">
            <a:avLst/>
          </a:prstGeom>
          <a:noFill/>
          <a:ln>
            <a:noFill/>
          </a:ln>
        </p:spPr>
        <p:txBody>
          <a:bodyPr spcFirstLastPara="1" wrap="square" lIns="243828" tIns="243828" rIns="243828" bIns="243828" anchor="t" anchorCtr="0">
            <a:noAutofit/>
          </a:bodyPr>
          <a:lstStyle/>
          <a:p>
            <a:pPr defTabSz="2438674">
              <a:buClr>
                <a:srgbClr val="000000"/>
              </a:buClr>
              <a:buSzPts val="1100"/>
            </a:pPr>
            <a:r>
              <a:rPr lang="en-US" sz="2400" dirty="0">
                <a:solidFill>
                  <a:srgbClr val="272E3A"/>
                </a:solidFill>
                <a:latin typeface="Montserrat Light"/>
              </a:rPr>
              <a:t>simply dummy text of the printing and typesetting</a:t>
            </a:r>
            <a:endParaRPr sz="3200" kern="0" dirty="0">
              <a:solidFill>
                <a:srgbClr val="272E3A"/>
              </a:solidFill>
              <a:latin typeface="Montserrat"/>
              <a:ea typeface="Montserrat"/>
              <a:cs typeface="Montserrat"/>
              <a:sym typeface="Montserrat"/>
            </a:endParaRPr>
          </a:p>
        </p:txBody>
      </p:sp>
      <p:sp>
        <p:nvSpPr>
          <p:cNvPr id="46" name="Rectangle 45">
            <a:extLst>
              <a:ext uri="{FF2B5EF4-FFF2-40B4-BE49-F238E27FC236}">
                <a16:creationId xmlns:a16="http://schemas.microsoft.com/office/drawing/2014/main" id="{6A47F922-85F7-44AC-8B76-21058B051647}"/>
              </a:ext>
            </a:extLst>
          </p:cNvPr>
          <p:cNvSpPr/>
          <p:nvPr/>
        </p:nvSpPr>
        <p:spPr>
          <a:xfrm>
            <a:off x="11618951" y="10644071"/>
            <a:ext cx="4599686" cy="461718"/>
          </a:xfrm>
          <a:prstGeom prst="rect">
            <a:avLst/>
          </a:prstGeom>
        </p:spPr>
        <p:txBody>
          <a:bodyPr wrap="square">
            <a:spAutoFit/>
          </a:bodyPr>
          <a:lstStyle/>
          <a:p>
            <a:pPr defTabSz="457246"/>
            <a:r>
              <a:rPr lang="en-US" sz="2400" b="1" dirty="0">
                <a:solidFill>
                  <a:srgbClr val="272E3A"/>
                </a:solidFill>
                <a:latin typeface="Montserrat Light"/>
              </a:rPr>
              <a:t>Lorem Ipsum</a:t>
            </a:r>
            <a:r>
              <a:rPr lang="en-US" sz="2400" dirty="0">
                <a:solidFill>
                  <a:srgbClr val="272E3A"/>
                </a:solidFill>
                <a:latin typeface="Montserrat Light"/>
              </a:rPr>
              <a:t>  </a:t>
            </a:r>
          </a:p>
        </p:txBody>
      </p:sp>
      <p:sp>
        <p:nvSpPr>
          <p:cNvPr id="47" name="Google Shape;347;p41">
            <a:extLst>
              <a:ext uri="{FF2B5EF4-FFF2-40B4-BE49-F238E27FC236}">
                <a16:creationId xmlns:a16="http://schemas.microsoft.com/office/drawing/2014/main" id="{057BFFF5-3F2F-4F07-8D0E-93E574C1F51E}"/>
              </a:ext>
            </a:extLst>
          </p:cNvPr>
          <p:cNvSpPr txBox="1"/>
          <p:nvPr/>
        </p:nvSpPr>
        <p:spPr>
          <a:xfrm>
            <a:off x="11471536" y="1405439"/>
            <a:ext cx="5444626" cy="1130895"/>
          </a:xfrm>
          <a:prstGeom prst="rect">
            <a:avLst/>
          </a:prstGeom>
          <a:noFill/>
          <a:ln>
            <a:noFill/>
          </a:ln>
        </p:spPr>
        <p:txBody>
          <a:bodyPr spcFirstLastPara="1" wrap="square" lIns="243828" tIns="243828" rIns="243828" bIns="243828" anchor="t" anchorCtr="0">
            <a:noAutofit/>
          </a:bodyPr>
          <a:lstStyle/>
          <a:p>
            <a:pPr defTabSz="2438674">
              <a:buClr>
                <a:srgbClr val="000000"/>
              </a:buClr>
              <a:buSzPts val="1100"/>
            </a:pPr>
            <a:r>
              <a:rPr lang="en-US" sz="2400" dirty="0">
                <a:solidFill>
                  <a:srgbClr val="272E3A"/>
                </a:solidFill>
                <a:latin typeface="Montserrat Light"/>
              </a:rPr>
              <a:t>simply dummy text of the printing and typesetting</a:t>
            </a:r>
            <a:endParaRPr sz="3200" kern="0" dirty="0">
              <a:solidFill>
                <a:srgbClr val="272E3A"/>
              </a:solidFill>
              <a:latin typeface="Montserrat"/>
              <a:ea typeface="Montserrat"/>
              <a:cs typeface="Montserrat"/>
              <a:sym typeface="Montserrat"/>
            </a:endParaRPr>
          </a:p>
        </p:txBody>
      </p:sp>
      <p:sp>
        <p:nvSpPr>
          <p:cNvPr id="48" name="Rectangle 47">
            <a:extLst>
              <a:ext uri="{FF2B5EF4-FFF2-40B4-BE49-F238E27FC236}">
                <a16:creationId xmlns:a16="http://schemas.microsoft.com/office/drawing/2014/main" id="{8F16D617-EB65-4E9C-A3BB-DB7C1930B6A2}"/>
              </a:ext>
            </a:extLst>
          </p:cNvPr>
          <p:cNvSpPr/>
          <p:nvPr/>
        </p:nvSpPr>
        <p:spPr>
          <a:xfrm>
            <a:off x="11618951" y="971984"/>
            <a:ext cx="4599686" cy="461718"/>
          </a:xfrm>
          <a:prstGeom prst="rect">
            <a:avLst/>
          </a:prstGeom>
        </p:spPr>
        <p:txBody>
          <a:bodyPr wrap="square">
            <a:spAutoFit/>
          </a:bodyPr>
          <a:lstStyle/>
          <a:p>
            <a:pPr defTabSz="457246"/>
            <a:r>
              <a:rPr lang="en-US" sz="2400" b="1" dirty="0">
                <a:solidFill>
                  <a:srgbClr val="272E3A"/>
                </a:solidFill>
                <a:latin typeface="Montserrat Light"/>
              </a:rPr>
              <a:t>Lorem Ipsum</a:t>
            </a:r>
            <a:r>
              <a:rPr lang="en-US" sz="2400" dirty="0">
                <a:solidFill>
                  <a:srgbClr val="272E3A"/>
                </a:solidFill>
                <a:latin typeface="Montserrat Light"/>
              </a:rPr>
              <a:t>  </a:t>
            </a:r>
          </a:p>
        </p:txBody>
      </p:sp>
      <p:sp>
        <p:nvSpPr>
          <p:cNvPr id="49" name="Rectangle 48">
            <a:extLst>
              <a:ext uri="{FF2B5EF4-FFF2-40B4-BE49-F238E27FC236}">
                <a16:creationId xmlns:a16="http://schemas.microsoft.com/office/drawing/2014/main" id="{8D8C4A20-A711-4322-84E3-699DB88AEFCF}"/>
              </a:ext>
            </a:extLst>
          </p:cNvPr>
          <p:cNvSpPr/>
          <p:nvPr/>
        </p:nvSpPr>
        <p:spPr>
          <a:xfrm>
            <a:off x="834362" y="1647683"/>
            <a:ext cx="8395943" cy="646406"/>
          </a:xfrm>
          <a:prstGeom prst="rect">
            <a:avLst/>
          </a:prstGeom>
        </p:spPr>
        <p:txBody>
          <a:bodyPr wrap="square">
            <a:spAutoFit/>
          </a:bodyPr>
          <a:lstStyle/>
          <a:p>
            <a:pPr defTabSz="457246"/>
            <a:r>
              <a:rPr lang="en-US" sz="3600" b="1" dirty="0">
                <a:solidFill>
                  <a:srgbClr val="272E3A"/>
                </a:solidFill>
                <a:latin typeface="Montserrat Light"/>
              </a:rPr>
              <a:t>YOUR AWESOME TITLE HERE </a:t>
            </a:r>
            <a:endParaRPr lang="en-US" sz="3600" dirty="0">
              <a:solidFill>
                <a:srgbClr val="272E3A"/>
              </a:solidFill>
              <a:latin typeface="Montserrat Light"/>
            </a:endParaRPr>
          </a:p>
        </p:txBody>
      </p:sp>
      <p:sp>
        <p:nvSpPr>
          <p:cNvPr id="50" name="Google Shape;347;p41">
            <a:extLst>
              <a:ext uri="{FF2B5EF4-FFF2-40B4-BE49-F238E27FC236}">
                <a16:creationId xmlns:a16="http://schemas.microsoft.com/office/drawing/2014/main" id="{D07B708D-2DC7-407C-A46F-E6538CA7B751}"/>
              </a:ext>
            </a:extLst>
          </p:cNvPr>
          <p:cNvSpPr txBox="1"/>
          <p:nvPr/>
        </p:nvSpPr>
        <p:spPr>
          <a:xfrm>
            <a:off x="834361" y="2171946"/>
            <a:ext cx="8641635" cy="1130895"/>
          </a:xfrm>
          <a:prstGeom prst="rect">
            <a:avLst/>
          </a:prstGeom>
          <a:noFill/>
          <a:ln>
            <a:noFill/>
          </a:ln>
        </p:spPr>
        <p:txBody>
          <a:bodyPr spcFirstLastPara="1" wrap="square" lIns="243828" tIns="243828" rIns="243828" bIns="243828" anchor="t" anchorCtr="0">
            <a:noAutofit/>
          </a:bodyPr>
          <a:lstStyle/>
          <a:p>
            <a:pPr defTabSz="2438674">
              <a:buClr>
                <a:srgbClr val="000000"/>
              </a:buClr>
              <a:buSzPts val="1100"/>
            </a:pPr>
            <a:r>
              <a:rPr lang="en-US" sz="2400" dirty="0">
                <a:solidFill>
                  <a:srgbClr val="272E3A"/>
                </a:solidFill>
                <a:latin typeface="Montserrat Light"/>
              </a:rPr>
              <a:t>simply dummy text of the printing and typesetting</a:t>
            </a:r>
            <a:endParaRPr sz="3200" kern="0" dirty="0">
              <a:solidFill>
                <a:srgbClr val="272E3A"/>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aphic 3">
            <a:extLst>
              <a:ext uri="{FF2B5EF4-FFF2-40B4-BE49-F238E27FC236}">
                <a16:creationId xmlns:a16="http://schemas.microsoft.com/office/drawing/2014/main" id="{7F30B689-2C42-4197-8E31-BB084AADD5B1}"/>
              </a:ext>
            </a:extLst>
          </p:cNvPr>
          <p:cNvGrpSpPr/>
          <p:nvPr/>
        </p:nvGrpSpPr>
        <p:grpSpPr>
          <a:xfrm>
            <a:off x="1680419" y="1211637"/>
            <a:ext cx="12097344" cy="11294314"/>
            <a:chOff x="8219228" y="2965039"/>
            <a:chExt cx="9980298" cy="9317799"/>
          </a:xfrm>
          <a:solidFill>
            <a:srgbClr val="000000"/>
          </a:solidFill>
        </p:grpSpPr>
        <p:sp>
          <p:nvSpPr>
            <p:cNvPr id="10" name="Freeform: Shape 9">
              <a:extLst>
                <a:ext uri="{FF2B5EF4-FFF2-40B4-BE49-F238E27FC236}">
                  <a16:creationId xmlns:a16="http://schemas.microsoft.com/office/drawing/2014/main" id="{81E48AD1-F035-48E8-BDB1-FD6E75C1D3F3}"/>
                </a:ext>
              </a:extLst>
            </p:cNvPr>
            <p:cNvSpPr/>
            <p:nvPr/>
          </p:nvSpPr>
          <p:spPr>
            <a:xfrm>
              <a:off x="9294098" y="10031694"/>
              <a:ext cx="8905427" cy="2251144"/>
            </a:xfrm>
            <a:custGeom>
              <a:avLst/>
              <a:gdLst>
                <a:gd name="connsiteX0" fmla="*/ 7080176 w 8905427"/>
                <a:gd name="connsiteY0" fmla="*/ 2217344 h 2251144"/>
                <a:gd name="connsiteX1" fmla="*/ 6054880 w 8905427"/>
                <a:gd name="connsiteY1" fmla="*/ 1901868 h 2251144"/>
                <a:gd name="connsiteX2" fmla="*/ 5254924 w 8905427"/>
                <a:gd name="connsiteY2" fmla="*/ 2239878 h 2251144"/>
                <a:gd name="connsiteX3" fmla="*/ 4263429 w 8905427"/>
                <a:gd name="connsiteY3" fmla="*/ 1901868 h 2251144"/>
                <a:gd name="connsiteX4" fmla="*/ 3519808 w 8905427"/>
                <a:gd name="connsiteY4" fmla="*/ 2251145 h 2251144"/>
                <a:gd name="connsiteX5" fmla="*/ 2348041 w 8905427"/>
                <a:gd name="connsiteY5" fmla="*/ 1777931 h 2251144"/>
                <a:gd name="connsiteX6" fmla="*/ 1608926 w 8905427"/>
                <a:gd name="connsiteY6" fmla="*/ 2066366 h 2251144"/>
                <a:gd name="connsiteX7" fmla="*/ 0 w 8905427"/>
                <a:gd name="connsiteY7" fmla="*/ 1491750 h 2251144"/>
                <a:gd name="connsiteX8" fmla="*/ 1023042 w 8905427"/>
                <a:gd name="connsiteY8" fmla="*/ 1135712 h 2251144"/>
                <a:gd name="connsiteX9" fmla="*/ 1023042 w 8905427"/>
                <a:gd name="connsiteY9" fmla="*/ 1135712 h 2251144"/>
                <a:gd name="connsiteX10" fmla="*/ 2113687 w 8905427"/>
                <a:gd name="connsiteY10" fmla="*/ 757142 h 2251144"/>
                <a:gd name="connsiteX11" fmla="*/ 2113687 w 8905427"/>
                <a:gd name="connsiteY11" fmla="*/ 757142 h 2251144"/>
                <a:gd name="connsiteX12" fmla="*/ 3204332 w 8905427"/>
                <a:gd name="connsiteY12" fmla="*/ 378571 h 2251144"/>
                <a:gd name="connsiteX13" fmla="*/ 3204332 w 8905427"/>
                <a:gd name="connsiteY13" fmla="*/ 378571 h 2251144"/>
                <a:gd name="connsiteX14" fmla="*/ 4297230 w 8905427"/>
                <a:gd name="connsiteY14" fmla="*/ 0 h 2251144"/>
                <a:gd name="connsiteX15" fmla="*/ 8905428 w 8905427"/>
                <a:gd name="connsiteY15" fmla="*/ 1417387 h 2251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05427" h="2251144">
                  <a:moveTo>
                    <a:pt x="7080176" y="2217344"/>
                  </a:moveTo>
                  <a:lnTo>
                    <a:pt x="6054880" y="1901868"/>
                  </a:lnTo>
                  <a:lnTo>
                    <a:pt x="5254924" y="2239878"/>
                  </a:lnTo>
                  <a:lnTo>
                    <a:pt x="4263429" y="1901868"/>
                  </a:lnTo>
                  <a:lnTo>
                    <a:pt x="3519808" y="2251145"/>
                  </a:lnTo>
                  <a:lnTo>
                    <a:pt x="2348041" y="1777931"/>
                  </a:lnTo>
                  <a:lnTo>
                    <a:pt x="1608926" y="2066366"/>
                  </a:lnTo>
                  <a:lnTo>
                    <a:pt x="0" y="1491750"/>
                  </a:lnTo>
                  <a:lnTo>
                    <a:pt x="1023042" y="1135712"/>
                  </a:lnTo>
                  <a:lnTo>
                    <a:pt x="1023042" y="1135712"/>
                  </a:lnTo>
                  <a:lnTo>
                    <a:pt x="2113687" y="757142"/>
                  </a:lnTo>
                  <a:lnTo>
                    <a:pt x="2113687" y="757142"/>
                  </a:lnTo>
                  <a:lnTo>
                    <a:pt x="3204332" y="378571"/>
                  </a:lnTo>
                  <a:lnTo>
                    <a:pt x="3204332" y="378571"/>
                  </a:lnTo>
                  <a:lnTo>
                    <a:pt x="4297230" y="0"/>
                  </a:lnTo>
                  <a:lnTo>
                    <a:pt x="8905428" y="1417387"/>
                  </a:lnTo>
                  <a:close/>
                </a:path>
              </a:pathLst>
            </a:custGeom>
            <a:solidFill>
              <a:schemeClr val="bg1">
                <a:lumMod val="85000"/>
                <a:alpha val="25000"/>
              </a:schemeClr>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nvGrpSpPr>
            <p:cNvPr id="11" name="Graphic 3">
              <a:extLst>
                <a:ext uri="{FF2B5EF4-FFF2-40B4-BE49-F238E27FC236}">
                  <a16:creationId xmlns:a16="http://schemas.microsoft.com/office/drawing/2014/main" id="{7F30B689-2C42-4197-8E31-BB084AADD5B1}"/>
                </a:ext>
              </a:extLst>
            </p:cNvPr>
            <p:cNvGrpSpPr/>
            <p:nvPr/>
          </p:nvGrpSpPr>
          <p:grpSpPr>
            <a:xfrm>
              <a:off x="8219228" y="5536166"/>
              <a:ext cx="5372100" cy="5987277"/>
              <a:chOff x="8219228" y="5536166"/>
              <a:chExt cx="5372100" cy="5987277"/>
            </a:xfrm>
            <a:solidFill>
              <a:srgbClr val="000000"/>
            </a:solidFill>
          </p:grpSpPr>
          <p:grpSp>
            <p:nvGrpSpPr>
              <p:cNvPr id="12" name="Graphic 3">
                <a:extLst>
                  <a:ext uri="{FF2B5EF4-FFF2-40B4-BE49-F238E27FC236}">
                    <a16:creationId xmlns:a16="http://schemas.microsoft.com/office/drawing/2014/main" id="{7F30B689-2C42-4197-8E31-BB084AADD5B1}"/>
                  </a:ext>
                </a:extLst>
              </p:cNvPr>
              <p:cNvGrpSpPr/>
              <p:nvPr/>
            </p:nvGrpSpPr>
            <p:grpSpPr>
              <a:xfrm>
                <a:off x="8219228" y="5536166"/>
                <a:ext cx="5372100" cy="5987277"/>
                <a:chOff x="8219228" y="5536166"/>
                <a:chExt cx="5372100" cy="5987277"/>
              </a:xfrm>
              <a:solidFill>
                <a:srgbClr val="000000"/>
              </a:solidFill>
            </p:grpSpPr>
            <p:grpSp>
              <p:nvGrpSpPr>
                <p:cNvPr id="13" name="Graphic 3">
                  <a:extLst>
                    <a:ext uri="{FF2B5EF4-FFF2-40B4-BE49-F238E27FC236}">
                      <a16:creationId xmlns:a16="http://schemas.microsoft.com/office/drawing/2014/main" id="{7F30B689-2C42-4197-8E31-BB084AADD5B1}"/>
                    </a:ext>
                  </a:extLst>
                </p:cNvPr>
                <p:cNvGrpSpPr/>
                <p:nvPr/>
              </p:nvGrpSpPr>
              <p:grpSpPr>
                <a:xfrm>
                  <a:off x="11441586" y="5536166"/>
                  <a:ext cx="2149741" cy="4883112"/>
                  <a:chOff x="11441586" y="5536166"/>
                  <a:chExt cx="2149741" cy="4883112"/>
                </a:xfrm>
                <a:solidFill>
                  <a:srgbClr val="000000"/>
                </a:solidFill>
              </p:grpSpPr>
              <p:sp>
                <p:nvSpPr>
                  <p:cNvPr id="14" name="Freeform: Shape 13">
                    <a:extLst>
                      <a:ext uri="{FF2B5EF4-FFF2-40B4-BE49-F238E27FC236}">
                        <a16:creationId xmlns:a16="http://schemas.microsoft.com/office/drawing/2014/main" id="{C7F79558-2E3A-44AB-9757-D9575634470A}"/>
                      </a:ext>
                    </a:extLst>
                  </p:cNvPr>
                  <p:cNvSpPr/>
                  <p:nvPr/>
                </p:nvSpPr>
                <p:spPr>
                  <a:xfrm>
                    <a:off x="11441586" y="5536166"/>
                    <a:ext cx="2149741" cy="734607"/>
                  </a:xfrm>
                  <a:custGeom>
                    <a:avLst/>
                    <a:gdLst>
                      <a:gd name="connsiteX0" fmla="*/ 1074871 w 2149741"/>
                      <a:gd name="connsiteY0" fmla="*/ 0 h 734607"/>
                      <a:gd name="connsiteX1" fmla="*/ 0 w 2149741"/>
                      <a:gd name="connsiteY1" fmla="*/ 367304 h 734607"/>
                      <a:gd name="connsiteX2" fmla="*/ 1074871 w 2149741"/>
                      <a:gd name="connsiteY2" fmla="*/ 734608 h 734607"/>
                      <a:gd name="connsiteX3" fmla="*/ 2149742 w 2149741"/>
                      <a:gd name="connsiteY3" fmla="*/ 367304 h 734607"/>
                    </a:gdLst>
                    <a:ahLst/>
                    <a:cxnLst>
                      <a:cxn ang="0">
                        <a:pos x="connsiteX0" y="connsiteY0"/>
                      </a:cxn>
                      <a:cxn ang="0">
                        <a:pos x="connsiteX1" y="connsiteY1"/>
                      </a:cxn>
                      <a:cxn ang="0">
                        <a:pos x="connsiteX2" y="connsiteY2"/>
                      </a:cxn>
                      <a:cxn ang="0">
                        <a:pos x="connsiteX3" y="connsiteY3"/>
                      </a:cxn>
                    </a:cxnLst>
                    <a:rect l="l" t="t" r="r" b="b"/>
                    <a:pathLst>
                      <a:path w="2149741" h="734607">
                        <a:moveTo>
                          <a:pt x="1074871" y="0"/>
                        </a:moveTo>
                        <a:lnTo>
                          <a:pt x="0" y="367304"/>
                        </a:lnTo>
                        <a:lnTo>
                          <a:pt x="1074871" y="734608"/>
                        </a:lnTo>
                        <a:lnTo>
                          <a:pt x="2149742" y="367304"/>
                        </a:lnTo>
                        <a:close/>
                      </a:path>
                    </a:pathLst>
                  </a:custGeom>
                  <a:solidFill>
                    <a:schemeClr val="accent5">
                      <a:lumMod val="60000"/>
                      <a:lumOff val="40000"/>
                    </a:schemeClr>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 name="Freeform: Shape 14">
                    <a:extLst>
                      <a:ext uri="{FF2B5EF4-FFF2-40B4-BE49-F238E27FC236}">
                        <a16:creationId xmlns:a16="http://schemas.microsoft.com/office/drawing/2014/main" id="{F8348B50-5027-40F0-B179-E3212B710983}"/>
                      </a:ext>
                    </a:extLst>
                  </p:cNvPr>
                  <p:cNvSpPr/>
                  <p:nvPr/>
                </p:nvSpPr>
                <p:spPr>
                  <a:xfrm>
                    <a:off x="11441586" y="5903470"/>
                    <a:ext cx="1074870" cy="4515809"/>
                  </a:xfrm>
                  <a:custGeom>
                    <a:avLst/>
                    <a:gdLst>
                      <a:gd name="connsiteX0" fmla="*/ 0 w 1074870"/>
                      <a:gd name="connsiteY0" fmla="*/ 0 h 4515809"/>
                      <a:gd name="connsiteX1" fmla="*/ 0 w 1074870"/>
                      <a:gd name="connsiteY1" fmla="*/ 4148505 h 4515809"/>
                      <a:gd name="connsiteX2" fmla="*/ 1074871 w 1074870"/>
                      <a:gd name="connsiteY2" fmla="*/ 4515809 h 4515809"/>
                      <a:gd name="connsiteX3" fmla="*/ 1074871 w 1074870"/>
                      <a:gd name="connsiteY3" fmla="*/ 3781201 h 4515809"/>
                      <a:gd name="connsiteX4" fmla="*/ 1074871 w 1074870"/>
                      <a:gd name="connsiteY4" fmla="*/ 367304 h 45158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870" h="4515809">
                        <a:moveTo>
                          <a:pt x="0" y="0"/>
                        </a:moveTo>
                        <a:lnTo>
                          <a:pt x="0" y="4148505"/>
                        </a:lnTo>
                        <a:lnTo>
                          <a:pt x="1074871" y="4515809"/>
                        </a:lnTo>
                        <a:lnTo>
                          <a:pt x="1074871" y="3781201"/>
                        </a:lnTo>
                        <a:lnTo>
                          <a:pt x="1074871" y="367304"/>
                        </a:lnTo>
                        <a:close/>
                      </a:path>
                    </a:pathLst>
                  </a:custGeom>
                  <a:solidFill>
                    <a:srgbClr val="E76F51"/>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 name="Freeform: Shape 15">
                    <a:extLst>
                      <a:ext uri="{FF2B5EF4-FFF2-40B4-BE49-F238E27FC236}">
                        <a16:creationId xmlns:a16="http://schemas.microsoft.com/office/drawing/2014/main" id="{13AB8048-B606-40A4-A990-C0D799BDC4F3}"/>
                      </a:ext>
                    </a:extLst>
                  </p:cNvPr>
                  <p:cNvSpPr/>
                  <p:nvPr/>
                </p:nvSpPr>
                <p:spPr>
                  <a:xfrm>
                    <a:off x="12516457" y="5903470"/>
                    <a:ext cx="1074870" cy="4515809"/>
                  </a:xfrm>
                  <a:custGeom>
                    <a:avLst/>
                    <a:gdLst>
                      <a:gd name="connsiteX0" fmla="*/ 0 w 1074870"/>
                      <a:gd name="connsiteY0" fmla="*/ 367304 h 4515809"/>
                      <a:gd name="connsiteX1" fmla="*/ 0 w 1074870"/>
                      <a:gd name="connsiteY1" fmla="*/ 3781201 h 4515809"/>
                      <a:gd name="connsiteX2" fmla="*/ 0 w 1074870"/>
                      <a:gd name="connsiteY2" fmla="*/ 4515809 h 4515809"/>
                      <a:gd name="connsiteX3" fmla="*/ 1074871 w 1074870"/>
                      <a:gd name="connsiteY3" fmla="*/ 4148505 h 4515809"/>
                      <a:gd name="connsiteX4" fmla="*/ 1074871 w 1074870"/>
                      <a:gd name="connsiteY4" fmla="*/ 0 h 45158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870" h="4515809">
                        <a:moveTo>
                          <a:pt x="0" y="367304"/>
                        </a:moveTo>
                        <a:lnTo>
                          <a:pt x="0" y="3781201"/>
                        </a:lnTo>
                        <a:lnTo>
                          <a:pt x="0" y="4515809"/>
                        </a:lnTo>
                        <a:lnTo>
                          <a:pt x="1074871" y="4148505"/>
                        </a:lnTo>
                        <a:lnTo>
                          <a:pt x="1074871" y="0"/>
                        </a:lnTo>
                        <a:close/>
                      </a:path>
                    </a:pathLst>
                  </a:custGeom>
                  <a:solidFill>
                    <a:schemeClr val="accent5"/>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grpSp>
              <p:nvGrpSpPr>
                <p:cNvPr id="17" name="Graphic 3">
                  <a:extLst>
                    <a:ext uri="{FF2B5EF4-FFF2-40B4-BE49-F238E27FC236}">
                      <a16:creationId xmlns:a16="http://schemas.microsoft.com/office/drawing/2014/main" id="{7F30B689-2C42-4197-8E31-BB084AADD5B1}"/>
                    </a:ext>
                  </a:extLst>
                </p:cNvPr>
                <p:cNvGrpSpPr/>
                <p:nvPr/>
              </p:nvGrpSpPr>
              <p:grpSpPr>
                <a:xfrm>
                  <a:off x="10368969" y="6766521"/>
                  <a:ext cx="2147487" cy="4020061"/>
                  <a:chOff x="10368969" y="6766521"/>
                  <a:chExt cx="2147487" cy="4020061"/>
                </a:xfrm>
                <a:solidFill>
                  <a:srgbClr val="000000"/>
                </a:solidFill>
              </p:grpSpPr>
              <p:sp>
                <p:nvSpPr>
                  <p:cNvPr id="18" name="Freeform: Shape 17">
                    <a:extLst>
                      <a:ext uri="{FF2B5EF4-FFF2-40B4-BE49-F238E27FC236}">
                        <a16:creationId xmlns:a16="http://schemas.microsoft.com/office/drawing/2014/main" id="{C78DD36C-173B-4562-B849-FEC0FFFE388D}"/>
                      </a:ext>
                    </a:extLst>
                  </p:cNvPr>
                  <p:cNvSpPr/>
                  <p:nvPr/>
                </p:nvSpPr>
                <p:spPr>
                  <a:xfrm>
                    <a:off x="11443840" y="6766521"/>
                    <a:ext cx="1072617" cy="367303"/>
                  </a:xfrm>
                  <a:custGeom>
                    <a:avLst/>
                    <a:gdLst>
                      <a:gd name="connsiteX0" fmla="*/ 0 w 1072617"/>
                      <a:gd name="connsiteY0" fmla="*/ 0 h 367303"/>
                      <a:gd name="connsiteX1" fmla="*/ 1072617 w 1072617"/>
                      <a:gd name="connsiteY1" fmla="*/ 367304 h 367303"/>
                    </a:gdLst>
                    <a:ahLst/>
                    <a:cxnLst>
                      <a:cxn ang="0">
                        <a:pos x="connsiteX0" y="connsiteY0"/>
                      </a:cxn>
                      <a:cxn ang="0">
                        <a:pos x="connsiteX1" y="connsiteY1"/>
                      </a:cxn>
                    </a:cxnLst>
                    <a:rect l="l" t="t" r="r" b="b"/>
                    <a:pathLst>
                      <a:path w="1072617" h="367303">
                        <a:moveTo>
                          <a:pt x="0" y="0"/>
                        </a:moveTo>
                        <a:lnTo>
                          <a:pt x="1072617" y="367304"/>
                        </a:lnTo>
                      </a:path>
                    </a:pathLst>
                  </a:custGeom>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 name="Freeform: Shape 18">
                    <a:extLst>
                      <a:ext uri="{FF2B5EF4-FFF2-40B4-BE49-F238E27FC236}">
                        <a16:creationId xmlns:a16="http://schemas.microsoft.com/office/drawing/2014/main" id="{1D488A19-7A08-400C-9780-ECDE27101CF8}"/>
                      </a:ext>
                    </a:extLst>
                  </p:cNvPr>
                  <p:cNvSpPr/>
                  <p:nvPr/>
                </p:nvSpPr>
                <p:spPr>
                  <a:xfrm>
                    <a:off x="10368969" y="6766521"/>
                    <a:ext cx="1074870" cy="367303"/>
                  </a:xfrm>
                  <a:custGeom>
                    <a:avLst/>
                    <a:gdLst>
                      <a:gd name="connsiteX0" fmla="*/ 0 w 1074870"/>
                      <a:gd name="connsiteY0" fmla="*/ 367304 h 367303"/>
                      <a:gd name="connsiteX1" fmla="*/ 1074871 w 1074870"/>
                      <a:gd name="connsiteY1" fmla="*/ 0 h 367303"/>
                    </a:gdLst>
                    <a:ahLst/>
                    <a:cxnLst>
                      <a:cxn ang="0">
                        <a:pos x="connsiteX0" y="connsiteY0"/>
                      </a:cxn>
                      <a:cxn ang="0">
                        <a:pos x="connsiteX1" y="connsiteY1"/>
                      </a:cxn>
                    </a:cxnLst>
                    <a:rect l="l" t="t" r="r" b="b"/>
                    <a:pathLst>
                      <a:path w="1074870" h="367303">
                        <a:moveTo>
                          <a:pt x="0" y="367304"/>
                        </a:moveTo>
                        <a:lnTo>
                          <a:pt x="1074871" y="0"/>
                        </a:lnTo>
                      </a:path>
                    </a:pathLst>
                  </a:custGeom>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 name="Freeform: Shape 19">
                    <a:extLst>
                      <a:ext uri="{FF2B5EF4-FFF2-40B4-BE49-F238E27FC236}">
                        <a16:creationId xmlns:a16="http://schemas.microsoft.com/office/drawing/2014/main" id="{131BDBEA-A283-43CF-BDAD-FED2BDDCAD12}"/>
                      </a:ext>
                    </a:extLst>
                  </p:cNvPr>
                  <p:cNvSpPr/>
                  <p:nvPr/>
                </p:nvSpPr>
                <p:spPr>
                  <a:xfrm>
                    <a:off x="11443840" y="10419279"/>
                    <a:ext cx="1072617" cy="367303"/>
                  </a:xfrm>
                  <a:custGeom>
                    <a:avLst/>
                    <a:gdLst>
                      <a:gd name="connsiteX0" fmla="*/ 1072617 w 1072617"/>
                      <a:gd name="connsiteY0" fmla="*/ 0 h 367303"/>
                      <a:gd name="connsiteX1" fmla="*/ 0 w 1072617"/>
                      <a:gd name="connsiteY1" fmla="*/ 367304 h 367303"/>
                    </a:gdLst>
                    <a:ahLst/>
                    <a:cxnLst>
                      <a:cxn ang="0">
                        <a:pos x="connsiteX0" y="connsiteY0"/>
                      </a:cxn>
                      <a:cxn ang="0">
                        <a:pos x="connsiteX1" y="connsiteY1"/>
                      </a:cxn>
                    </a:cxnLst>
                    <a:rect l="l" t="t" r="r" b="b"/>
                    <a:pathLst>
                      <a:path w="1072617" h="367303">
                        <a:moveTo>
                          <a:pt x="1072617" y="0"/>
                        </a:moveTo>
                        <a:lnTo>
                          <a:pt x="0" y="367304"/>
                        </a:lnTo>
                      </a:path>
                    </a:pathLst>
                  </a:custGeom>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 name="Freeform: Shape 20">
                    <a:extLst>
                      <a:ext uri="{FF2B5EF4-FFF2-40B4-BE49-F238E27FC236}">
                        <a16:creationId xmlns:a16="http://schemas.microsoft.com/office/drawing/2014/main" id="{502465DA-C004-4F9F-805E-29CD31CCE227}"/>
                      </a:ext>
                    </a:extLst>
                  </p:cNvPr>
                  <p:cNvSpPr/>
                  <p:nvPr/>
                </p:nvSpPr>
                <p:spPr>
                  <a:xfrm>
                    <a:off x="10368969" y="10419279"/>
                    <a:ext cx="1074870" cy="367303"/>
                  </a:xfrm>
                  <a:custGeom>
                    <a:avLst/>
                    <a:gdLst>
                      <a:gd name="connsiteX0" fmla="*/ 1074871 w 1074870"/>
                      <a:gd name="connsiteY0" fmla="*/ 367304 h 367303"/>
                      <a:gd name="connsiteX1" fmla="*/ 0 w 1074870"/>
                      <a:gd name="connsiteY1" fmla="*/ 0 h 367303"/>
                    </a:gdLst>
                    <a:ahLst/>
                    <a:cxnLst>
                      <a:cxn ang="0">
                        <a:pos x="connsiteX0" y="connsiteY0"/>
                      </a:cxn>
                      <a:cxn ang="0">
                        <a:pos x="connsiteX1" y="connsiteY1"/>
                      </a:cxn>
                    </a:cxnLst>
                    <a:rect l="l" t="t" r="r" b="b"/>
                    <a:pathLst>
                      <a:path w="1074870" h="367303">
                        <a:moveTo>
                          <a:pt x="1074871" y="367304"/>
                        </a:moveTo>
                        <a:lnTo>
                          <a:pt x="0" y="0"/>
                        </a:lnTo>
                      </a:path>
                    </a:pathLst>
                  </a:custGeom>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 name="Freeform: Shape 21">
                    <a:extLst>
                      <a:ext uri="{FF2B5EF4-FFF2-40B4-BE49-F238E27FC236}">
                        <a16:creationId xmlns:a16="http://schemas.microsoft.com/office/drawing/2014/main" id="{A39F7073-8D45-42B3-B08A-BCAA4797EE08}"/>
                      </a:ext>
                    </a:extLst>
                  </p:cNvPr>
                  <p:cNvSpPr/>
                  <p:nvPr/>
                </p:nvSpPr>
                <p:spPr>
                  <a:xfrm>
                    <a:off x="10368969" y="6766521"/>
                    <a:ext cx="2147487" cy="734607"/>
                  </a:xfrm>
                  <a:custGeom>
                    <a:avLst/>
                    <a:gdLst>
                      <a:gd name="connsiteX0" fmla="*/ 1074870 w 2147487"/>
                      <a:gd name="connsiteY0" fmla="*/ 0 h 734607"/>
                      <a:gd name="connsiteX1" fmla="*/ 0 w 2147487"/>
                      <a:gd name="connsiteY1" fmla="*/ 367304 h 734607"/>
                      <a:gd name="connsiteX2" fmla="*/ 1074870 w 2147487"/>
                      <a:gd name="connsiteY2" fmla="*/ 734608 h 734607"/>
                      <a:gd name="connsiteX3" fmla="*/ 2147488 w 2147487"/>
                      <a:gd name="connsiteY3" fmla="*/ 367304 h 734607"/>
                    </a:gdLst>
                    <a:ahLst/>
                    <a:cxnLst>
                      <a:cxn ang="0">
                        <a:pos x="connsiteX0" y="connsiteY0"/>
                      </a:cxn>
                      <a:cxn ang="0">
                        <a:pos x="connsiteX1" y="connsiteY1"/>
                      </a:cxn>
                      <a:cxn ang="0">
                        <a:pos x="connsiteX2" y="connsiteY2"/>
                      </a:cxn>
                      <a:cxn ang="0">
                        <a:pos x="connsiteX3" y="connsiteY3"/>
                      </a:cxn>
                    </a:cxnLst>
                    <a:rect l="l" t="t" r="r" b="b"/>
                    <a:pathLst>
                      <a:path w="2147487" h="734607">
                        <a:moveTo>
                          <a:pt x="1074870" y="0"/>
                        </a:moveTo>
                        <a:lnTo>
                          <a:pt x="0" y="367304"/>
                        </a:lnTo>
                        <a:lnTo>
                          <a:pt x="1074870" y="734608"/>
                        </a:lnTo>
                        <a:lnTo>
                          <a:pt x="2147488" y="367304"/>
                        </a:lnTo>
                        <a:close/>
                      </a:path>
                    </a:pathLst>
                  </a:custGeom>
                  <a:solidFill>
                    <a:schemeClr val="accent4">
                      <a:lumMod val="40000"/>
                      <a:lumOff val="60000"/>
                    </a:schemeClr>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 name="Freeform: Shape 22">
                    <a:extLst>
                      <a:ext uri="{FF2B5EF4-FFF2-40B4-BE49-F238E27FC236}">
                        <a16:creationId xmlns:a16="http://schemas.microsoft.com/office/drawing/2014/main" id="{D0B6EA0C-51D4-44B8-BF4F-B53FA384E2B7}"/>
                      </a:ext>
                    </a:extLst>
                  </p:cNvPr>
                  <p:cNvSpPr/>
                  <p:nvPr/>
                </p:nvSpPr>
                <p:spPr>
                  <a:xfrm>
                    <a:off x="10368969" y="7133825"/>
                    <a:ext cx="1074870" cy="3652757"/>
                  </a:xfrm>
                  <a:custGeom>
                    <a:avLst/>
                    <a:gdLst>
                      <a:gd name="connsiteX0" fmla="*/ 0 w 1074870"/>
                      <a:gd name="connsiteY0" fmla="*/ 0 h 3652757"/>
                      <a:gd name="connsiteX1" fmla="*/ 0 w 1074870"/>
                      <a:gd name="connsiteY1" fmla="*/ 3285454 h 3652757"/>
                      <a:gd name="connsiteX2" fmla="*/ 1074870 w 1074870"/>
                      <a:gd name="connsiteY2" fmla="*/ 3652758 h 3652757"/>
                      <a:gd name="connsiteX3" fmla="*/ 1074870 w 1074870"/>
                      <a:gd name="connsiteY3" fmla="*/ 2918150 h 3652757"/>
                      <a:gd name="connsiteX4" fmla="*/ 1074870 w 1074870"/>
                      <a:gd name="connsiteY4" fmla="*/ 367304 h 36527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870" h="3652757">
                        <a:moveTo>
                          <a:pt x="0" y="0"/>
                        </a:moveTo>
                        <a:lnTo>
                          <a:pt x="0" y="3285454"/>
                        </a:lnTo>
                        <a:lnTo>
                          <a:pt x="1074870" y="3652758"/>
                        </a:lnTo>
                        <a:lnTo>
                          <a:pt x="1074870" y="2918150"/>
                        </a:lnTo>
                        <a:lnTo>
                          <a:pt x="1074870" y="367304"/>
                        </a:lnTo>
                        <a:close/>
                      </a:path>
                    </a:pathLst>
                  </a:custGeom>
                  <a:solidFill>
                    <a:srgbClr val="F4A261"/>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 name="Freeform: Shape 23">
                    <a:extLst>
                      <a:ext uri="{FF2B5EF4-FFF2-40B4-BE49-F238E27FC236}">
                        <a16:creationId xmlns:a16="http://schemas.microsoft.com/office/drawing/2014/main" id="{7B54776D-6CDF-42F1-B3B4-413B49B93630}"/>
                      </a:ext>
                    </a:extLst>
                  </p:cNvPr>
                  <p:cNvSpPr/>
                  <p:nvPr/>
                </p:nvSpPr>
                <p:spPr>
                  <a:xfrm>
                    <a:off x="11443839" y="7133825"/>
                    <a:ext cx="1072617" cy="3652757"/>
                  </a:xfrm>
                  <a:custGeom>
                    <a:avLst/>
                    <a:gdLst>
                      <a:gd name="connsiteX0" fmla="*/ 0 w 1072617"/>
                      <a:gd name="connsiteY0" fmla="*/ 367304 h 3652757"/>
                      <a:gd name="connsiteX1" fmla="*/ 0 w 1072617"/>
                      <a:gd name="connsiteY1" fmla="*/ 2918150 h 3652757"/>
                      <a:gd name="connsiteX2" fmla="*/ 0 w 1072617"/>
                      <a:gd name="connsiteY2" fmla="*/ 3652758 h 3652757"/>
                      <a:gd name="connsiteX3" fmla="*/ 1072617 w 1072617"/>
                      <a:gd name="connsiteY3" fmla="*/ 3285454 h 3652757"/>
                      <a:gd name="connsiteX4" fmla="*/ 1072617 w 1072617"/>
                      <a:gd name="connsiteY4" fmla="*/ 0 h 36527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2617" h="3652757">
                        <a:moveTo>
                          <a:pt x="0" y="367304"/>
                        </a:moveTo>
                        <a:lnTo>
                          <a:pt x="0" y="2918150"/>
                        </a:lnTo>
                        <a:lnTo>
                          <a:pt x="0" y="3652758"/>
                        </a:lnTo>
                        <a:lnTo>
                          <a:pt x="1072617" y="3285454"/>
                        </a:lnTo>
                        <a:lnTo>
                          <a:pt x="1072617" y="0"/>
                        </a:lnTo>
                        <a:close/>
                      </a:path>
                    </a:pathLst>
                  </a:custGeom>
                  <a:solidFill>
                    <a:schemeClr val="accent4"/>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grpSp>
              <p:nvGrpSpPr>
                <p:cNvPr id="25" name="Graphic 3">
                  <a:extLst>
                    <a:ext uri="{FF2B5EF4-FFF2-40B4-BE49-F238E27FC236}">
                      <a16:creationId xmlns:a16="http://schemas.microsoft.com/office/drawing/2014/main" id="{7F30B689-2C42-4197-8E31-BB084AADD5B1}"/>
                    </a:ext>
                  </a:extLst>
                </p:cNvPr>
                <p:cNvGrpSpPr/>
                <p:nvPr/>
              </p:nvGrpSpPr>
              <p:grpSpPr>
                <a:xfrm>
                  <a:off x="9294098" y="8154614"/>
                  <a:ext cx="2149741" cy="3001525"/>
                  <a:chOff x="9294098" y="8154614"/>
                  <a:chExt cx="2149741" cy="3001525"/>
                </a:xfrm>
                <a:solidFill>
                  <a:srgbClr val="000000"/>
                </a:solidFill>
              </p:grpSpPr>
              <p:sp>
                <p:nvSpPr>
                  <p:cNvPr id="26" name="Freeform: Shape 25">
                    <a:extLst>
                      <a:ext uri="{FF2B5EF4-FFF2-40B4-BE49-F238E27FC236}">
                        <a16:creationId xmlns:a16="http://schemas.microsoft.com/office/drawing/2014/main" id="{28692B5B-20AC-453B-BDC3-7B67F32BFC81}"/>
                      </a:ext>
                    </a:extLst>
                  </p:cNvPr>
                  <p:cNvSpPr/>
                  <p:nvPr/>
                </p:nvSpPr>
                <p:spPr>
                  <a:xfrm>
                    <a:off x="11443839" y="8521918"/>
                    <a:ext cx="22533" cy="22533"/>
                  </a:xfrm>
                  <a:custGeom>
                    <a:avLst/>
                    <a:gdLst>
                      <a:gd name="connsiteX0" fmla="*/ 0 w 22533"/>
                      <a:gd name="connsiteY0" fmla="*/ 0 h 22533"/>
                      <a:gd name="connsiteX1" fmla="*/ 0 w 22533"/>
                      <a:gd name="connsiteY1" fmla="*/ 0 h 22533"/>
                      <a:gd name="connsiteX2" fmla="*/ 0 w 22533"/>
                      <a:gd name="connsiteY2" fmla="*/ 0 h 22533"/>
                    </a:gdLst>
                    <a:ahLst/>
                    <a:cxnLst>
                      <a:cxn ang="0">
                        <a:pos x="connsiteX0" y="connsiteY0"/>
                      </a:cxn>
                      <a:cxn ang="0">
                        <a:pos x="connsiteX1" y="connsiteY1"/>
                      </a:cxn>
                      <a:cxn ang="0">
                        <a:pos x="connsiteX2" y="connsiteY2"/>
                      </a:cxn>
                    </a:cxnLst>
                    <a:rect l="l" t="t" r="r" b="b"/>
                    <a:pathLst>
                      <a:path w="22533" h="22533">
                        <a:moveTo>
                          <a:pt x="0" y="0"/>
                        </a:moveTo>
                        <a:lnTo>
                          <a:pt x="0" y="0"/>
                        </a:lnTo>
                        <a:lnTo>
                          <a:pt x="0" y="0"/>
                        </a:lnTo>
                        <a:close/>
                      </a:path>
                    </a:pathLst>
                  </a:custGeom>
                  <a:solidFill>
                    <a:srgbClr val="AECAE7"/>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 name="Freeform: Shape 26">
                    <a:extLst>
                      <a:ext uri="{FF2B5EF4-FFF2-40B4-BE49-F238E27FC236}">
                        <a16:creationId xmlns:a16="http://schemas.microsoft.com/office/drawing/2014/main" id="{5196FC6C-F42F-49F3-816A-B60C86AEF8C6}"/>
                      </a:ext>
                    </a:extLst>
                  </p:cNvPr>
                  <p:cNvSpPr/>
                  <p:nvPr/>
                </p:nvSpPr>
                <p:spPr>
                  <a:xfrm>
                    <a:off x="9294098" y="8154614"/>
                    <a:ext cx="2149741" cy="734607"/>
                  </a:xfrm>
                  <a:custGeom>
                    <a:avLst/>
                    <a:gdLst>
                      <a:gd name="connsiteX0" fmla="*/ 1074871 w 2149741"/>
                      <a:gd name="connsiteY0" fmla="*/ 0 h 734607"/>
                      <a:gd name="connsiteX1" fmla="*/ 0 w 2149741"/>
                      <a:gd name="connsiteY1" fmla="*/ 367304 h 734607"/>
                      <a:gd name="connsiteX2" fmla="*/ 1074871 w 2149741"/>
                      <a:gd name="connsiteY2" fmla="*/ 734607 h 734607"/>
                      <a:gd name="connsiteX3" fmla="*/ 2149741 w 2149741"/>
                      <a:gd name="connsiteY3" fmla="*/ 367304 h 734607"/>
                    </a:gdLst>
                    <a:ahLst/>
                    <a:cxnLst>
                      <a:cxn ang="0">
                        <a:pos x="connsiteX0" y="connsiteY0"/>
                      </a:cxn>
                      <a:cxn ang="0">
                        <a:pos x="connsiteX1" y="connsiteY1"/>
                      </a:cxn>
                      <a:cxn ang="0">
                        <a:pos x="connsiteX2" y="connsiteY2"/>
                      </a:cxn>
                      <a:cxn ang="0">
                        <a:pos x="connsiteX3" y="connsiteY3"/>
                      </a:cxn>
                    </a:cxnLst>
                    <a:rect l="l" t="t" r="r" b="b"/>
                    <a:pathLst>
                      <a:path w="2149741" h="734607">
                        <a:moveTo>
                          <a:pt x="1074871" y="0"/>
                        </a:moveTo>
                        <a:lnTo>
                          <a:pt x="0" y="367304"/>
                        </a:lnTo>
                        <a:lnTo>
                          <a:pt x="1074871" y="734607"/>
                        </a:lnTo>
                        <a:lnTo>
                          <a:pt x="2149741" y="367304"/>
                        </a:lnTo>
                        <a:close/>
                      </a:path>
                    </a:pathLst>
                  </a:custGeom>
                  <a:solidFill>
                    <a:schemeClr val="accent3">
                      <a:lumMod val="40000"/>
                      <a:lumOff val="60000"/>
                    </a:schemeClr>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 name="Freeform: Shape 27">
                    <a:extLst>
                      <a:ext uri="{FF2B5EF4-FFF2-40B4-BE49-F238E27FC236}">
                        <a16:creationId xmlns:a16="http://schemas.microsoft.com/office/drawing/2014/main" id="{F9A5BD13-3AB9-4380-AE4E-80C7C3B7F9AC}"/>
                      </a:ext>
                    </a:extLst>
                  </p:cNvPr>
                  <p:cNvSpPr/>
                  <p:nvPr/>
                </p:nvSpPr>
                <p:spPr>
                  <a:xfrm>
                    <a:off x="10368969" y="8521918"/>
                    <a:ext cx="1074870" cy="2634221"/>
                  </a:xfrm>
                  <a:custGeom>
                    <a:avLst/>
                    <a:gdLst>
                      <a:gd name="connsiteX0" fmla="*/ 0 w 1074870"/>
                      <a:gd name="connsiteY0" fmla="*/ 367304 h 2634221"/>
                      <a:gd name="connsiteX1" fmla="*/ 0 w 1074870"/>
                      <a:gd name="connsiteY1" fmla="*/ 1897361 h 2634221"/>
                      <a:gd name="connsiteX2" fmla="*/ 0 w 1074870"/>
                      <a:gd name="connsiteY2" fmla="*/ 2634222 h 2634221"/>
                      <a:gd name="connsiteX3" fmla="*/ 1074870 w 1074870"/>
                      <a:gd name="connsiteY3" fmla="*/ 2264665 h 2634221"/>
                      <a:gd name="connsiteX4" fmla="*/ 1074870 w 1074870"/>
                      <a:gd name="connsiteY4" fmla="*/ 0 h 26342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870" h="2634221">
                        <a:moveTo>
                          <a:pt x="0" y="367304"/>
                        </a:moveTo>
                        <a:lnTo>
                          <a:pt x="0" y="1897361"/>
                        </a:lnTo>
                        <a:lnTo>
                          <a:pt x="0" y="2634222"/>
                        </a:lnTo>
                        <a:lnTo>
                          <a:pt x="1074870" y="2264665"/>
                        </a:lnTo>
                        <a:lnTo>
                          <a:pt x="1074870" y="0"/>
                        </a:lnTo>
                        <a:close/>
                      </a:path>
                    </a:pathLst>
                  </a:custGeom>
                  <a:solidFill>
                    <a:schemeClr val="accent3"/>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 name="Freeform: Shape 28">
                    <a:extLst>
                      <a:ext uri="{FF2B5EF4-FFF2-40B4-BE49-F238E27FC236}">
                        <a16:creationId xmlns:a16="http://schemas.microsoft.com/office/drawing/2014/main" id="{A79C00B3-DA67-4FB6-B23D-9BF9AF233270}"/>
                      </a:ext>
                    </a:extLst>
                  </p:cNvPr>
                  <p:cNvSpPr/>
                  <p:nvPr/>
                </p:nvSpPr>
                <p:spPr>
                  <a:xfrm>
                    <a:off x="11443839" y="10786583"/>
                    <a:ext cx="22533" cy="22533"/>
                  </a:xfrm>
                  <a:custGeom>
                    <a:avLst/>
                    <a:gdLst>
                      <a:gd name="connsiteX0" fmla="*/ 0 w 22533"/>
                      <a:gd name="connsiteY0" fmla="*/ 0 h 22533"/>
                      <a:gd name="connsiteX1" fmla="*/ 0 w 22533"/>
                      <a:gd name="connsiteY1" fmla="*/ 0 h 22533"/>
                      <a:gd name="connsiteX2" fmla="*/ 0 w 22533"/>
                      <a:gd name="connsiteY2" fmla="*/ 0 h 22533"/>
                    </a:gdLst>
                    <a:ahLst/>
                    <a:cxnLst>
                      <a:cxn ang="0">
                        <a:pos x="connsiteX0" y="connsiteY0"/>
                      </a:cxn>
                      <a:cxn ang="0">
                        <a:pos x="connsiteX1" y="connsiteY1"/>
                      </a:cxn>
                      <a:cxn ang="0">
                        <a:pos x="connsiteX2" y="connsiteY2"/>
                      </a:cxn>
                    </a:cxnLst>
                    <a:rect l="l" t="t" r="r" b="b"/>
                    <a:pathLst>
                      <a:path w="22533" h="22533">
                        <a:moveTo>
                          <a:pt x="0" y="0"/>
                        </a:moveTo>
                        <a:lnTo>
                          <a:pt x="0" y="0"/>
                        </a:lnTo>
                        <a:lnTo>
                          <a:pt x="0" y="0"/>
                        </a:lnTo>
                        <a:close/>
                      </a:path>
                    </a:pathLst>
                  </a:custGeom>
                  <a:solidFill>
                    <a:srgbClr val="AECAE7"/>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 name="Freeform: Shape 29">
                    <a:extLst>
                      <a:ext uri="{FF2B5EF4-FFF2-40B4-BE49-F238E27FC236}">
                        <a16:creationId xmlns:a16="http://schemas.microsoft.com/office/drawing/2014/main" id="{59F0872F-6808-42FA-916F-BA8242BA08A1}"/>
                      </a:ext>
                    </a:extLst>
                  </p:cNvPr>
                  <p:cNvSpPr/>
                  <p:nvPr/>
                </p:nvSpPr>
                <p:spPr>
                  <a:xfrm>
                    <a:off x="9294098" y="8521918"/>
                    <a:ext cx="1074870" cy="2634221"/>
                  </a:xfrm>
                  <a:custGeom>
                    <a:avLst/>
                    <a:gdLst>
                      <a:gd name="connsiteX0" fmla="*/ 0 w 1074870"/>
                      <a:gd name="connsiteY0" fmla="*/ 0 h 2634221"/>
                      <a:gd name="connsiteX1" fmla="*/ 0 w 1074870"/>
                      <a:gd name="connsiteY1" fmla="*/ 2264665 h 2634221"/>
                      <a:gd name="connsiteX2" fmla="*/ 1074871 w 1074870"/>
                      <a:gd name="connsiteY2" fmla="*/ 2634222 h 2634221"/>
                      <a:gd name="connsiteX3" fmla="*/ 1074871 w 1074870"/>
                      <a:gd name="connsiteY3" fmla="*/ 1897361 h 2634221"/>
                      <a:gd name="connsiteX4" fmla="*/ 1074871 w 1074870"/>
                      <a:gd name="connsiteY4" fmla="*/ 367304 h 26342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870" h="2634221">
                        <a:moveTo>
                          <a:pt x="0" y="0"/>
                        </a:moveTo>
                        <a:lnTo>
                          <a:pt x="0" y="2264665"/>
                        </a:lnTo>
                        <a:lnTo>
                          <a:pt x="1074871" y="2634222"/>
                        </a:lnTo>
                        <a:lnTo>
                          <a:pt x="1074871" y="1897361"/>
                        </a:lnTo>
                        <a:lnTo>
                          <a:pt x="1074871" y="367304"/>
                        </a:lnTo>
                        <a:close/>
                      </a:path>
                    </a:pathLst>
                  </a:custGeom>
                  <a:solidFill>
                    <a:srgbClr val="E9C46A"/>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grpSp>
              <p:nvGrpSpPr>
                <p:cNvPr id="31" name="Graphic 3">
                  <a:extLst>
                    <a:ext uri="{FF2B5EF4-FFF2-40B4-BE49-F238E27FC236}">
                      <a16:creationId xmlns:a16="http://schemas.microsoft.com/office/drawing/2014/main" id="{7F30B689-2C42-4197-8E31-BB084AADD5B1}"/>
                    </a:ext>
                  </a:extLst>
                </p:cNvPr>
                <p:cNvGrpSpPr/>
                <p:nvPr/>
              </p:nvGrpSpPr>
              <p:grpSpPr>
                <a:xfrm>
                  <a:off x="8219228" y="9659884"/>
                  <a:ext cx="2149741" cy="1863560"/>
                  <a:chOff x="8219228" y="9659884"/>
                  <a:chExt cx="2149741" cy="1863560"/>
                </a:xfrm>
                <a:solidFill>
                  <a:srgbClr val="000000"/>
                </a:solidFill>
              </p:grpSpPr>
              <p:sp>
                <p:nvSpPr>
                  <p:cNvPr id="32" name="Freeform: Shape 31">
                    <a:extLst>
                      <a:ext uri="{FF2B5EF4-FFF2-40B4-BE49-F238E27FC236}">
                        <a16:creationId xmlns:a16="http://schemas.microsoft.com/office/drawing/2014/main" id="{9940F2AD-60C7-45C9-8D0A-F9A868FEF4B1}"/>
                      </a:ext>
                    </a:extLst>
                  </p:cNvPr>
                  <p:cNvSpPr/>
                  <p:nvPr/>
                </p:nvSpPr>
                <p:spPr>
                  <a:xfrm>
                    <a:off x="8219228" y="9659884"/>
                    <a:ext cx="2149741" cy="734607"/>
                  </a:xfrm>
                  <a:custGeom>
                    <a:avLst/>
                    <a:gdLst>
                      <a:gd name="connsiteX0" fmla="*/ 1074871 w 2149741"/>
                      <a:gd name="connsiteY0" fmla="*/ 0 h 734607"/>
                      <a:gd name="connsiteX1" fmla="*/ 0 w 2149741"/>
                      <a:gd name="connsiteY1" fmla="*/ 367304 h 734607"/>
                      <a:gd name="connsiteX2" fmla="*/ 1074871 w 2149741"/>
                      <a:gd name="connsiteY2" fmla="*/ 734608 h 734607"/>
                      <a:gd name="connsiteX3" fmla="*/ 2149742 w 2149741"/>
                      <a:gd name="connsiteY3" fmla="*/ 367304 h 734607"/>
                    </a:gdLst>
                    <a:ahLst/>
                    <a:cxnLst>
                      <a:cxn ang="0">
                        <a:pos x="connsiteX0" y="connsiteY0"/>
                      </a:cxn>
                      <a:cxn ang="0">
                        <a:pos x="connsiteX1" y="connsiteY1"/>
                      </a:cxn>
                      <a:cxn ang="0">
                        <a:pos x="connsiteX2" y="connsiteY2"/>
                      </a:cxn>
                      <a:cxn ang="0">
                        <a:pos x="connsiteX3" y="connsiteY3"/>
                      </a:cxn>
                    </a:cxnLst>
                    <a:rect l="l" t="t" r="r" b="b"/>
                    <a:pathLst>
                      <a:path w="2149741" h="734607">
                        <a:moveTo>
                          <a:pt x="1074871" y="0"/>
                        </a:moveTo>
                        <a:lnTo>
                          <a:pt x="0" y="367304"/>
                        </a:lnTo>
                        <a:lnTo>
                          <a:pt x="1074871" y="734608"/>
                        </a:lnTo>
                        <a:lnTo>
                          <a:pt x="2149742" y="367304"/>
                        </a:lnTo>
                        <a:close/>
                      </a:path>
                    </a:pathLst>
                  </a:custGeom>
                  <a:solidFill>
                    <a:schemeClr val="accent2">
                      <a:lumMod val="20000"/>
                      <a:lumOff val="80000"/>
                    </a:schemeClr>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 name="Freeform: Shape 32">
                    <a:extLst>
                      <a:ext uri="{FF2B5EF4-FFF2-40B4-BE49-F238E27FC236}">
                        <a16:creationId xmlns:a16="http://schemas.microsoft.com/office/drawing/2014/main" id="{B71BC1CC-884E-4602-ABEA-1F1D05F0D7FE}"/>
                      </a:ext>
                    </a:extLst>
                  </p:cNvPr>
                  <p:cNvSpPr/>
                  <p:nvPr/>
                </p:nvSpPr>
                <p:spPr>
                  <a:xfrm>
                    <a:off x="9294098" y="10027187"/>
                    <a:ext cx="1074870" cy="1496256"/>
                  </a:xfrm>
                  <a:custGeom>
                    <a:avLst/>
                    <a:gdLst>
                      <a:gd name="connsiteX0" fmla="*/ 0 w 1074870"/>
                      <a:gd name="connsiteY0" fmla="*/ 367304 h 1496256"/>
                      <a:gd name="connsiteX1" fmla="*/ 0 w 1074870"/>
                      <a:gd name="connsiteY1" fmla="*/ 759395 h 1496256"/>
                      <a:gd name="connsiteX2" fmla="*/ 0 w 1074870"/>
                      <a:gd name="connsiteY2" fmla="*/ 1496257 h 1496256"/>
                      <a:gd name="connsiteX3" fmla="*/ 1074871 w 1074870"/>
                      <a:gd name="connsiteY3" fmla="*/ 1126699 h 1496256"/>
                      <a:gd name="connsiteX4" fmla="*/ 1074871 w 1074870"/>
                      <a:gd name="connsiteY4" fmla="*/ 0 h 1496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870" h="1496256">
                        <a:moveTo>
                          <a:pt x="0" y="367304"/>
                        </a:moveTo>
                        <a:lnTo>
                          <a:pt x="0" y="759395"/>
                        </a:lnTo>
                        <a:lnTo>
                          <a:pt x="0" y="1496257"/>
                        </a:lnTo>
                        <a:lnTo>
                          <a:pt x="1074871" y="1126699"/>
                        </a:lnTo>
                        <a:lnTo>
                          <a:pt x="1074871" y="0"/>
                        </a:lnTo>
                        <a:close/>
                      </a:path>
                    </a:pathLst>
                  </a:custGeom>
                  <a:solidFill>
                    <a:schemeClr val="accent2"/>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 name="Freeform: Shape 33">
                    <a:extLst>
                      <a:ext uri="{FF2B5EF4-FFF2-40B4-BE49-F238E27FC236}">
                        <a16:creationId xmlns:a16="http://schemas.microsoft.com/office/drawing/2014/main" id="{6B218806-0A0F-4E3C-BA3A-CBAE5E1A29F4}"/>
                      </a:ext>
                    </a:extLst>
                  </p:cNvPr>
                  <p:cNvSpPr/>
                  <p:nvPr/>
                </p:nvSpPr>
                <p:spPr>
                  <a:xfrm>
                    <a:off x="8219228" y="10027187"/>
                    <a:ext cx="1074870" cy="1496256"/>
                  </a:xfrm>
                  <a:custGeom>
                    <a:avLst/>
                    <a:gdLst>
                      <a:gd name="connsiteX0" fmla="*/ 0 w 1074870"/>
                      <a:gd name="connsiteY0" fmla="*/ 0 h 1496256"/>
                      <a:gd name="connsiteX1" fmla="*/ 0 w 1074870"/>
                      <a:gd name="connsiteY1" fmla="*/ 1126699 h 1496256"/>
                      <a:gd name="connsiteX2" fmla="*/ 1074871 w 1074870"/>
                      <a:gd name="connsiteY2" fmla="*/ 1496257 h 1496256"/>
                      <a:gd name="connsiteX3" fmla="*/ 1074871 w 1074870"/>
                      <a:gd name="connsiteY3" fmla="*/ 759395 h 1496256"/>
                      <a:gd name="connsiteX4" fmla="*/ 1074871 w 1074870"/>
                      <a:gd name="connsiteY4" fmla="*/ 367304 h 1496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870" h="1496256">
                        <a:moveTo>
                          <a:pt x="0" y="0"/>
                        </a:moveTo>
                        <a:lnTo>
                          <a:pt x="0" y="1126699"/>
                        </a:lnTo>
                        <a:lnTo>
                          <a:pt x="1074871" y="1496257"/>
                        </a:lnTo>
                        <a:lnTo>
                          <a:pt x="1074871" y="759395"/>
                        </a:lnTo>
                        <a:lnTo>
                          <a:pt x="1074871" y="367304"/>
                        </a:lnTo>
                        <a:close/>
                      </a:path>
                    </a:pathLst>
                  </a:custGeom>
                  <a:solidFill>
                    <a:schemeClr val="accent2"/>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grpSp>
          <p:sp>
            <p:nvSpPr>
              <p:cNvPr id="35" name="Freeform: Shape 34">
                <a:extLst>
                  <a:ext uri="{FF2B5EF4-FFF2-40B4-BE49-F238E27FC236}">
                    <a16:creationId xmlns:a16="http://schemas.microsoft.com/office/drawing/2014/main" id="{30129945-A782-4E42-9326-6525488360BD}"/>
                  </a:ext>
                </a:extLst>
              </p:cNvPr>
              <p:cNvSpPr/>
              <p:nvPr/>
            </p:nvSpPr>
            <p:spPr>
              <a:xfrm>
                <a:off x="12482656" y="5842628"/>
                <a:ext cx="779675" cy="306462"/>
              </a:xfrm>
              <a:custGeom>
                <a:avLst/>
                <a:gdLst>
                  <a:gd name="connsiteX0" fmla="*/ 392091 w 779675"/>
                  <a:gd name="connsiteY0" fmla="*/ 306462 h 306462"/>
                  <a:gd name="connsiteX1" fmla="*/ 572363 w 779675"/>
                  <a:gd name="connsiteY1" fmla="*/ 245620 h 306462"/>
                  <a:gd name="connsiteX2" fmla="*/ 538562 w 779675"/>
                  <a:gd name="connsiteY2" fmla="*/ 229846 h 306462"/>
                  <a:gd name="connsiteX3" fmla="*/ 137457 w 779675"/>
                  <a:gd name="connsiteY3" fmla="*/ 42814 h 306462"/>
                  <a:gd name="connsiteX4" fmla="*/ 132950 w 779675"/>
                  <a:gd name="connsiteY4" fmla="*/ 42814 h 306462"/>
                  <a:gd name="connsiteX5" fmla="*/ 132950 w 779675"/>
                  <a:gd name="connsiteY5" fmla="*/ 42814 h 306462"/>
                  <a:gd name="connsiteX6" fmla="*/ 132950 w 779675"/>
                  <a:gd name="connsiteY6" fmla="*/ 42814 h 306462"/>
                  <a:gd name="connsiteX7" fmla="*/ 193792 w 779675"/>
                  <a:gd name="connsiteY7" fmla="*/ 24787 h 306462"/>
                  <a:gd name="connsiteX8" fmla="*/ 209566 w 779675"/>
                  <a:gd name="connsiteY8" fmla="*/ 31547 h 306462"/>
                  <a:gd name="connsiteX9" fmla="*/ 200552 w 779675"/>
                  <a:gd name="connsiteY9" fmla="*/ 42814 h 306462"/>
                  <a:gd name="connsiteX10" fmla="*/ 581376 w 779675"/>
                  <a:gd name="connsiteY10" fmla="*/ 220833 h 306462"/>
                  <a:gd name="connsiteX11" fmla="*/ 612924 w 779675"/>
                  <a:gd name="connsiteY11" fmla="*/ 232100 h 306462"/>
                  <a:gd name="connsiteX12" fmla="*/ 779676 w 779675"/>
                  <a:gd name="connsiteY12" fmla="*/ 175765 h 306462"/>
                  <a:gd name="connsiteX13" fmla="*/ 349277 w 779675"/>
                  <a:gd name="connsiteY13" fmla="*/ 24787 h 306462"/>
                  <a:gd name="connsiteX14" fmla="*/ 317729 w 779675"/>
                  <a:gd name="connsiteY14" fmla="*/ 13520 h 306462"/>
                  <a:gd name="connsiteX15" fmla="*/ 290688 w 779675"/>
                  <a:gd name="connsiteY15" fmla="*/ 18027 h 306462"/>
                  <a:gd name="connsiteX16" fmla="*/ 247874 w 779675"/>
                  <a:gd name="connsiteY16" fmla="*/ 0 h 306462"/>
                  <a:gd name="connsiteX17" fmla="*/ 225340 w 779675"/>
                  <a:gd name="connsiteY17" fmla="*/ 4507 h 306462"/>
                  <a:gd name="connsiteX18" fmla="*/ 220833 w 779675"/>
                  <a:gd name="connsiteY18" fmla="*/ 2253 h 306462"/>
                  <a:gd name="connsiteX19" fmla="*/ 153231 w 779675"/>
                  <a:gd name="connsiteY19" fmla="*/ 13520 h 306462"/>
                  <a:gd name="connsiteX20" fmla="*/ 83376 w 779675"/>
                  <a:gd name="connsiteY20" fmla="*/ 33801 h 306462"/>
                  <a:gd name="connsiteX21" fmla="*/ 69855 w 779675"/>
                  <a:gd name="connsiteY21" fmla="*/ 33801 h 306462"/>
                  <a:gd name="connsiteX22" fmla="*/ 0 w 779675"/>
                  <a:gd name="connsiteY22" fmla="*/ 51828 h 306462"/>
                  <a:gd name="connsiteX23" fmla="*/ 29294 w 779675"/>
                  <a:gd name="connsiteY23" fmla="*/ 65348 h 306462"/>
                  <a:gd name="connsiteX24" fmla="*/ 18027 w 779675"/>
                  <a:gd name="connsiteY24" fmla="*/ 67602 h 306462"/>
                  <a:gd name="connsiteX25" fmla="*/ 392091 w 779675"/>
                  <a:gd name="connsiteY25" fmla="*/ 306462 h 306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79675" h="306462">
                    <a:moveTo>
                      <a:pt x="392091" y="306462"/>
                    </a:moveTo>
                    <a:lnTo>
                      <a:pt x="572363" y="245620"/>
                    </a:lnTo>
                    <a:cubicBezTo>
                      <a:pt x="558842" y="241113"/>
                      <a:pt x="547575" y="234353"/>
                      <a:pt x="538562" y="229846"/>
                    </a:cubicBezTo>
                    <a:cubicBezTo>
                      <a:pt x="410119" y="173512"/>
                      <a:pt x="137457" y="42814"/>
                      <a:pt x="137457" y="42814"/>
                    </a:cubicBezTo>
                    <a:lnTo>
                      <a:pt x="132950" y="42814"/>
                    </a:lnTo>
                    <a:cubicBezTo>
                      <a:pt x="132950" y="42814"/>
                      <a:pt x="132950" y="42814"/>
                      <a:pt x="132950" y="42814"/>
                    </a:cubicBezTo>
                    <a:cubicBezTo>
                      <a:pt x="132950" y="42814"/>
                      <a:pt x="132950" y="42814"/>
                      <a:pt x="132950" y="42814"/>
                    </a:cubicBezTo>
                    <a:cubicBezTo>
                      <a:pt x="135204" y="40561"/>
                      <a:pt x="169005" y="31547"/>
                      <a:pt x="193792" y="24787"/>
                    </a:cubicBezTo>
                    <a:cubicBezTo>
                      <a:pt x="198299" y="27041"/>
                      <a:pt x="205059" y="29294"/>
                      <a:pt x="209566" y="31547"/>
                    </a:cubicBezTo>
                    <a:lnTo>
                      <a:pt x="200552" y="42814"/>
                    </a:lnTo>
                    <a:cubicBezTo>
                      <a:pt x="200552" y="42814"/>
                      <a:pt x="491240" y="189285"/>
                      <a:pt x="581376" y="220833"/>
                    </a:cubicBezTo>
                    <a:cubicBezTo>
                      <a:pt x="590390" y="223086"/>
                      <a:pt x="599404" y="227593"/>
                      <a:pt x="612924" y="232100"/>
                    </a:cubicBezTo>
                    <a:lnTo>
                      <a:pt x="779676" y="175765"/>
                    </a:lnTo>
                    <a:cubicBezTo>
                      <a:pt x="574616" y="105910"/>
                      <a:pt x="349277" y="24787"/>
                      <a:pt x="349277" y="24787"/>
                    </a:cubicBezTo>
                    <a:lnTo>
                      <a:pt x="317729" y="13520"/>
                    </a:lnTo>
                    <a:lnTo>
                      <a:pt x="290688" y="18027"/>
                    </a:lnTo>
                    <a:lnTo>
                      <a:pt x="247874" y="0"/>
                    </a:lnTo>
                    <a:lnTo>
                      <a:pt x="225340" y="4507"/>
                    </a:lnTo>
                    <a:cubicBezTo>
                      <a:pt x="223086" y="4507"/>
                      <a:pt x="223086" y="2253"/>
                      <a:pt x="220833" y="2253"/>
                    </a:cubicBezTo>
                    <a:cubicBezTo>
                      <a:pt x="211819" y="0"/>
                      <a:pt x="187032" y="4507"/>
                      <a:pt x="153231" y="13520"/>
                    </a:cubicBezTo>
                    <a:cubicBezTo>
                      <a:pt x="119430" y="20280"/>
                      <a:pt x="92389" y="31547"/>
                      <a:pt x="83376" y="33801"/>
                    </a:cubicBezTo>
                    <a:cubicBezTo>
                      <a:pt x="74362" y="36054"/>
                      <a:pt x="69855" y="33801"/>
                      <a:pt x="69855" y="33801"/>
                    </a:cubicBezTo>
                    <a:lnTo>
                      <a:pt x="0" y="51828"/>
                    </a:lnTo>
                    <a:cubicBezTo>
                      <a:pt x="9013" y="56335"/>
                      <a:pt x="18027" y="60842"/>
                      <a:pt x="29294" y="65348"/>
                    </a:cubicBezTo>
                    <a:lnTo>
                      <a:pt x="18027" y="67602"/>
                    </a:lnTo>
                    <a:cubicBezTo>
                      <a:pt x="9013" y="67602"/>
                      <a:pt x="306462" y="245620"/>
                      <a:pt x="392091" y="306462"/>
                    </a:cubicBezTo>
                    <a:close/>
                  </a:path>
                </a:pathLst>
              </a:custGeom>
              <a:solidFill>
                <a:srgbClr val="213961">
                  <a:alpha val="25000"/>
                </a:srgbClr>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grpSp>
          <p:nvGrpSpPr>
            <p:cNvPr id="36" name="Graphic 3">
              <a:extLst>
                <a:ext uri="{FF2B5EF4-FFF2-40B4-BE49-F238E27FC236}">
                  <a16:creationId xmlns:a16="http://schemas.microsoft.com/office/drawing/2014/main" id="{7F30B689-2C42-4197-8E31-BB084AADD5B1}"/>
                </a:ext>
              </a:extLst>
            </p:cNvPr>
            <p:cNvGrpSpPr/>
            <p:nvPr/>
          </p:nvGrpSpPr>
          <p:grpSpPr>
            <a:xfrm>
              <a:off x="12200459" y="2965039"/>
              <a:ext cx="1708597" cy="2943078"/>
              <a:chOff x="12200459" y="2965039"/>
              <a:chExt cx="1708597" cy="2943078"/>
            </a:xfrm>
            <a:solidFill>
              <a:srgbClr val="000000"/>
            </a:solidFill>
          </p:grpSpPr>
          <p:sp>
            <p:nvSpPr>
              <p:cNvPr id="37" name="Freeform: Shape 36">
                <a:extLst>
                  <a:ext uri="{FF2B5EF4-FFF2-40B4-BE49-F238E27FC236}">
                    <a16:creationId xmlns:a16="http://schemas.microsoft.com/office/drawing/2014/main" id="{E94A345E-1C0F-4AB1-8421-9E8792440A1D}"/>
                  </a:ext>
                </a:extLst>
              </p:cNvPr>
              <p:cNvSpPr/>
              <p:nvPr/>
            </p:nvSpPr>
            <p:spPr>
              <a:xfrm>
                <a:off x="13404295" y="2989555"/>
                <a:ext cx="265987" cy="252652"/>
              </a:xfrm>
              <a:custGeom>
                <a:avLst/>
                <a:gdLst>
                  <a:gd name="connsiteX0" fmla="*/ 0 w 265987"/>
                  <a:gd name="connsiteY0" fmla="*/ 252653 h 252652"/>
                  <a:gd name="connsiteX1" fmla="*/ 49575 w 265987"/>
                  <a:gd name="connsiteY1" fmla="*/ 108435 h 252652"/>
                  <a:gd name="connsiteX2" fmla="*/ 126190 w 265987"/>
                  <a:gd name="connsiteY2" fmla="*/ 11539 h 252652"/>
                  <a:gd name="connsiteX3" fmla="*/ 265901 w 265987"/>
                  <a:gd name="connsiteY3" fmla="*/ 9286 h 252652"/>
                  <a:gd name="connsiteX4" fmla="*/ 216326 w 265987"/>
                  <a:gd name="connsiteY4" fmla="*/ 40833 h 252652"/>
                  <a:gd name="connsiteX5" fmla="*/ 148724 w 265987"/>
                  <a:gd name="connsiteY5" fmla="*/ 169277 h 252652"/>
                  <a:gd name="connsiteX6" fmla="*/ 99149 w 265987"/>
                  <a:gd name="connsiteY6" fmla="*/ 205331 h 252652"/>
                  <a:gd name="connsiteX7" fmla="*/ 85630 w 265987"/>
                  <a:gd name="connsiteY7" fmla="*/ 248146 h 252652"/>
                  <a:gd name="connsiteX8" fmla="*/ 0 w 265987"/>
                  <a:gd name="connsiteY8" fmla="*/ 252653 h 252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87" h="252652">
                    <a:moveTo>
                      <a:pt x="0" y="252653"/>
                    </a:moveTo>
                    <a:cubicBezTo>
                      <a:pt x="0" y="252653"/>
                      <a:pt x="33801" y="144490"/>
                      <a:pt x="49575" y="108435"/>
                    </a:cubicBezTo>
                    <a:cubicBezTo>
                      <a:pt x="65348" y="72381"/>
                      <a:pt x="87882" y="22806"/>
                      <a:pt x="126190" y="11539"/>
                    </a:cubicBezTo>
                    <a:cubicBezTo>
                      <a:pt x="164498" y="272"/>
                      <a:pt x="265901" y="-6488"/>
                      <a:pt x="265901" y="9286"/>
                    </a:cubicBezTo>
                    <a:cubicBezTo>
                      <a:pt x="268154" y="25059"/>
                      <a:pt x="225340" y="22806"/>
                      <a:pt x="216326" y="40833"/>
                    </a:cubicBezTo>
                    <a:cubicBezTo>
                      <a:pt x="207313" y="58860"/>
                      <a:pt x="184779" y="137729"/>
                      <a:pt x="148724" y="169277"/>
                    </a:cubicBezTo>
                    <a:cubicBezTo>
                      <a:pt x="121683" y="194064"/>
                      <a:pt x="99149" y="203078"/>
                      <a:pt x="99149" y="205331"/>
                    </a:cubicBezTo>
                    <a:cubicBezTo>
                      <a:pt x="99149" y="207585"/>
                      <a:pt x="85630" y="248146"/>
                      <a:pt x="85630" y="248146"/>
                    </a:cubicBezTo>
                    <a:lnTo>
                      <a:pt x="0" y="252653"/>
                    </a:lnTo>
                    <a:close/>
                  </a:path>
                </a:pathLst>
              </a:custGeom>
              <a:solidFill>
                <a:srgbClr val="F8C4B4"/>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 name="Freeform: Shape 37">
                <a:extLst>
                  <a:ext uri="{FF2B5EF4-FFF2-40B4-BE49-F238E27FC236}">
                    <a16:creationId xmlns:a16="http://schemas.microsoft.com/office/drawing/2014/main" id="{1E1D9558-B451-4659-AC2F-436002A4E2B2}"/>
                  </a:ext>
                </a:extLst>
              </p:cNvPr>
              <p:cNvSpPr/>
              <p:nvPr/>
            </p:nvSpPr>
            <p:spPr>
              <a:xfrm>
                <a:off x="12475896" y="5777280"/>
                <a:ext cx="212331" cy="130837"/>
              </a:xfrm>
              <a:custGeom>
                <a:avLst/>
                <a:gdLst>
                  <a:gd name="connsiteX0" fmla="*/ 184778 w 212331"/>
                  <a:gd name="connsiteY0" fmla="*/ 90136 h 130837"/>
                  <a:gd name="connsiteX1" fmla="*/ 105909 w 212331"/>
                  <a:gd name="connsiteY1" fmla="*/ 74362 h 130837"/>
                  <a:gd name="connsiteX2" fmla="*/ 105909 w 212331"/>
                  <a:gd name="connsiteY2" fmla="*/ 74362 h 130837"/>
                  <a:gd name="connsiteX3" fmla="*/ 96896 w 212331"/>
                  <a:gd name="connsiteY3" fmla="*/ 4507 h 130837"/>
                  <a:gd name="connsiteX4" fmla="*/ 0 w 212331"/>
                  <a:gd name="connsiteY4" fmla="*/ 0 h 130837"/>
                  <a:gd name="connsiteX5" fmla="*/ 0 w 212331"/>
                  <a:gd name="connsiteY5" fmla="*/ 65349 h 130837"/>
                  <a:gd name="connsiteX6" fmla="*/ 0 w 212331"/>
                  <a:gd name="connsiteY6" fmla="*/ 119430 h 130837"/>
                  <a:gd name="connsiteX7" fmla="*/ 69855 w 212331"/>
                  <a:gd name="connsiteY7" fmla="*/ 126190 h 130837"/>
                  <a:gd name="connsiteX8" fmla="*/ 78869 w 212331"/>
                  <a:gd name="connsiteY8" fmla="*/ 117177 h 130837"/>
                  <a:gd name="connsiteX9" fmla="*/ 153231 w 212331"/>
                  <a:gd name="connsiteY9" fmla="*/ 130697 h 130837"/>
                  <a:gd name="connsiteX10" fmla="*/ 211819 w 212331"/>
                  <a:gd name="connsiteY10" fmla="*/ 119430 h 130837"/>
                  <a:gd name="connsiteX11" fmla="*/ 184778 w 212331"/>
                  <a:gd name="connsiteY11" fmla="*/ 90136 h 130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2331" h="130837">
                    <a:moveTo>
                      <a:pt x="184778" y="90136"/>
                    </a:moveTo>
                    <a:cubicBezTo>
                      <a:pt x="159991" y="87883"/>
                      <a:pt x="110416" y="81122"/>
                      <a:pt x="105909" y="74362"/>
                    </a:cubicBezTo>
                    <a:cubicBezTo>
                      <a:pt x="105909" y="74362"/>
                      <a:pt x="105909" y="74362"/>
                      <a:pt x="105909" y="74362"/>
                    </a:cubicBezTo>
                    <a:cubicBezTo>
                      <a:pt x="103656" y="67602"/>
                      <a:pt x="96896" y="4507"/>
                      <a:pt x="96896" y="4507"/>
                    </a:cubicBezTo>
                    <a:lnTo>
                      <a:pt x="0" y="0"/>
                    </a:lnTo>
                    <a:cubicBezTo>
                      <a:pt x="0" y="0"/>
                      <a:pt x="2253" y="29294"/>
                      <a:pt x="0" y="65349"/>
                    </a:cubicBezTo>
                    <a:cubicBezTo>
                      <a:pt x="0" y="83376"/>
                      <a:pt x="0" y="103656"/>
                      <a:pt x="0" y="119430"/>
                    </a:cubicBezTo>
                    <a:lnTo>
                      <a:pt x="69855" y="126190"/>
                    </a:lnTo>
                    <a:cubicBezTo>
                      <a:pt x="69855" y="126190"/>
                      <a:pt x="67602" y="114923"/>
                      <a:pt x="78869" y="117177"/>
                    </a:cubicBezTo>
                    <a:cubicBezTo>
                      <a:pt x="87882" y="119430"/>
                      <a:pt x="121683" y="130697"/>
                      <a:pt x="153231" y="130697"/>
                    </a:cubicBezTo>
                    <a:cubicBezTo>
                      <a:pt x="184778" y="130697"/>
                      <a:pt x="209566" y="132951"/>
                      <a:pt x="211819" y="119430"/>
                    </a:cubicBezTo>
                    <a:cubicBezTo>
                      <a:pt x="214073" y="105910"/>
                      <a:pt x="209566" y="92389"/>
                      <a:pt x="184778" y="90136"/>
                    </a:cubicBezTo>
                    <a:close/>
                  </a:path>
                </a:pathLst>
              </a:custGeom>
              <a:solidFill>
                <a:srgbClr val="333C71"/>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 name="Freeform: Shape 38">
                <a:extLst>
                  <a:ext uri="{FF2B5EF4-FFF2-40B4-BE49-F238E27FC236}">
                    <a16:creationId xmlns:a16="http://schemas.microsoft.com/office/drawing/2014/main" id="{05B11AE8-8967-4758-929E-DCEF4C35F559}"/>
                  </a:ext>
                </a:extLst>
              </p:cNvPr>
              <p:cNvSpPr/>
              <p:nvPr/>
            </p:nvSpPr>
            <p:spPr>
              <a:xfrm>
                <a:off x="12647154" y="5766013"/>
                <a:ext cx="211819" cy="130837"/>
              </a:xfrm>
              <a:custGeom>
                <a:avLst/>
                <a:gdLst>
                  <a:gd name="connsiteX0" fmla="*/ 184779 w 211819"/>
                  <a:gd name="connsiteY0" fmla="*/ 90136 h 130837"/>
                  <a:gd name="connsiteX1" fmla="*/ 105910 w 211819"/>
                  <a:gd name="connsiteY1" fmla="*/ 74362 h 130837"/>
                  <a:gd name="connsiteX2" fmla="*/ 105910 w 211819"/>
                  <a:gd name="connsiteY2" fmla="*/ 74362 h 130837"/>
                  <a:gd name="connsiteX3" fmla="*/ 96897 w 211819"/>
                  <a:gd name="connsiteY3" fmla="*/ 4507 h 130837"/>
                  <a:gd name="connsiteX4" fmla="*/ 0 w 211819"/>
                  <a:gd name="connsiteY4" fmla="*/ 0 h 130837"/>
                  <a:gd name="connsiteX5" fmla="*/ 0 w 211819"/>
                  <a:gd name="connsiteY5" fmla="*/ 65349 h 130837"/>
                  <a:gd name="connsiteX6" fmla="*/ 0 w 211819"/>
                  <a:gd name="connsiteY6" fmla="*/ 119430 h 130837"/>
                  <a:gd name="connsiteX7" fmla="*/ 69855 w 211819"/>
                  <a:gd name="connsiteY7" fmla="*/ 126190 h 130837"/>
                  <a:gd name="connsiteX8" fmla="*/ 78869 w 211819"/>
                  <a:gd name="connsiteY8" fmla="*/ 117177 h 130837"/>
                  <a:gd name="connsiteX9" fmla="*/ 153231 w 211819"/>
                  <a:gd name="connsiteY9" fmla="*/ 130697 h 130837"/>
                  <a:gd name="connsiteX10" fmla="*/ 211820 w 211819"/>
                  <a:gd name="connsiteY10" fmla="*/ 119430 h 130837"/>
                  <a:gd name="connsiteX11" fmla="*/ 184779 w 211819"/>
                  <a:gd name="connsiteY11" fmla="*/ 90136 h 130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1819" h="130837">
                    <a:moveTo>
                      <a:pt x="184779" y="90136"/>
                    </a:moveTo>
                    <a:cubicBezTo>
                      <a:pt x="159991" y="87883"/>
                      <a:pt x="110417" y="81122"/>
                      <a:pt x="105910" y="74362"/>
                    </a:cubicBezTo>
                    <a:cubicBezTo>
                      <a:pt x="105910" y="74362"/>
                      <a:pt x="105910" y="74362"/>
                      <a:pt x="105910" y="74362"/>
                    </a:cubicBezTo>
                    <a:cubicBezTo>
                      <a:pt x="103656" y="67602"/>
                      <a:pt x="96897" y="4507"/>
                      <a:pt x="96897" y="4507"/>
                    </a:cubicBezTo>
                    <a:lnTo>
                      <a:pt x="0" y="0"/>
                    </a:lnTo>
                    <a:cubicBezTo>
                      <a:pt x="0" y="0"/>
                      <a:pt x="2254" y="29294"/>
                      <a:pt x="0" y="65349"/>
                    </a:cubicBezTo>
                    <a:cubicBezTo>
                      <a:pt x="0" y="83376"/>
                      <a:pt x="0" y="103656"/>
                      <a:pt x="0" y="119430"/>
                    </a:cubicBezTo>
                    <a:lnTo>
                      <a:pt x="69855" y="126190"/>
                    </a:lnTo>
                    <a:cubicBezTo>
                      <a:pt x="69855" y="126190"/>
                      <a:pt x="67602" y="114923"/>
                      <a:pt x="78869" y="117177"/>
                    </a:cubicBezTo>
                    <a:cubicBezTo>
                      <a:pt x="87883" y="119430"/>
                      <a:pt x="121684" y="130697"/>
                      <a:pt x="153231" y="130697"/>
                    </a:cubicBezTo>
                    <a:cubicBezTo>
                      <a:pt x="184779" y="130697"/>
                      <a:pt x="209566" y="132951"/>
                      <a:pt x="211820" y="119430"/>
                    </a:cubicBezTo>
                    <a:cubicBezTo>
                      <a:pt x="211820" y="108163"/>
                      <a:pt x="209566" y="94643"/>
                      <a:pt x="184779" y="90136"/>
                    </a:cubicBezTo>
                    <a:close/>
                  </a:path>
                </a:pathLst>
              </a:custGeom>
              <a:solidFill>
                <a:srgbClr val="333C71"/>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nvGrpSpPr>
              <p:cNvPr id="40" name="Graphic 3">
                <a:extLst>
                  <a:ext uri="{FF2B5EF4-FFF2-40B4-BE49-F238E27FC236}">
                    <a16:creationId xmlns:a16="http://schemas.microsoft.com/office/drawing/2014/main" id="{7F30B689-2C42-4197-8E31-BB084AADD5B1}"/>
                  </a:ext>
                </a:extLst>
              </p:cNvPr>
              <p:cNvGrpSpPr/>
              <p:nvPr/>
            </p:nvGrpSpPr>
            <p:grpSpPr>
              <a:xfrm>
                <a:off x="12305011" y="3455445"/>
                <a:ext cx="681079" cy="1091117"/>
                <a:chOff x="12305011" y="3455445"/>
                <a:chExt cx="681079" cy="1091117"/>
              </a:xfrm>
              <a:solidFill>
                <a:srgbClr val="000000"/>
              </a:solidFill>
            </p:grpSpPr>
            <p:sp>
              <p:nvSpPr>
                <p:cNvPr id="41" name="Freeform: Shape 40">
                  <a:extLst>
                    <a:ext uri="{FF2B5EF4-FFF2-40B4-BE49-F238E27FC236}">
                      <a16:creationId xmlns:a16="http://schemas.microsoft.com/office/drawing/2014/main" id="{0FA6473A-227C-4C56-A3DC-43F058537098}"/>
                    </a:ext>
                  </a:extLst>
                </p:cNvPr>
                <p:cNvSpPr/>
                <p:nvPr/>
              </p:nvSpPr>
              <p:spPr>
                <a:xfrm>
                  <a:off x="12305011" y="3455445"/>
                  <a:ext cx="681079" cy="886419"/>
                </a:xfrm>
                <a:custGeom>
                  <a:avLst/>
                  <a:gdLst>
                    <a:gd name="connsiteX0" fmla="*/ 623817 w 681079"/>
                    <a:gd name="connsiteY0" fmla="*/ 785017 h 886419"/>
                    <a:gd name="connsiteX1" fmla="*/ 673392 w 681079"/>
                    <a:gd name="connsiteY1" fmla="*/ 293776 h 886419"/>
                    <a:gd name="connsiteX2" fmla="*/ 635084 w 681079"/>
                    <a:gd name="connsiteY2" fmla="*/ 45903 h 886419"/>
                    <a:gd name="connsiteX3" fmla="*/ 342142 w 681079"/>
                    <a:gd name="connsiteY3" fmla="*/ 5341 h 886419"/>
                    <a:gd name="connsiteX4" fmla="*/ 92016 w 681079"/>
                    <a:gd name="connsiteY4" fmla="*/ 57170 h 886419"/>
                    <a:gd name="connsiteX5" fmla="*/ 1880 w 681079"/>
                    <a:gd name="connsiteY5" fmla="*/ 555171 h 886419"/>
                    <a:gd name="connsiteX6" fmla="*/ 10893 w 681079"/>
                    <a:gd name="connsiteY6" fmla="*/ 886420 h 886419"/>
                    <a:gd name="connsiteX7" fmla="*/ 623817 w 681079"/>
                    <a:gd name="connsiteY7" fmla="*/ 823325 h 886419"/>
                    <a:gd name="connsiteX8" fmla="*/ 623817 w 681079"/>
                    <a:gd name="connsiteY8" fmla="*/ 785017 h 88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1079" h="886419">
                      <a:moveTo>
                        <a:pt x="623817" y="785017"/>
                      </a:moveTo>
                      <a:cubicBezTo>
                        <a:pt x="621564" y="697135"/>
                        <a:pt x="662125" y="383912"/>
                        <a:pt x="673392" y="293776"/>
                      </a:cubicBezTo>
                      <a:cubicBezTo>
                        <a:pt x="684659" y="205894"/>
                        <a:pt x="691419" y="113505"/>
                        <a:pt x="635084" y="45903"/>
                      </a:cubicBezTo>
                      <a:cubicBezTo>
                        <a:pt x="578749" y="-21699"/>
                        <a:pt x="342142" y="5341"/>
                        <a:pt x="342142" y="5341"/>
                      </a:cubicBezTo>
                      <a:cubicBezTo>
                        <a:pt x="342142" y="5341"/>
                        <a:pt x="191165" y="9848"/>
                        <a:pt x="92016" y="57170"/>
                      </a:cubicBezTo>
                      <a:cubicBezTo>
                        <a:pt x="-7135" y="104491"/>
                        <a:pt x="-2627" y="422220"/>
                        <a:pt x="1880" y="555171"/>
                      </a:cubicBezTo>
                      <a:cubicBezTo>
                        <a:pt x="4132" y="638546"/>
                        <a:pt x="4132" y="776004"/>
                        <a:pt x="10893" y="886420"/>
                      </a:cubicBezTo>
                      <a:cubicBezTo>
                        <a:pt x="110042" y="884166"/>
                        <a:pt x="360170" y="875153"/>
                        <a:pt x="623817" y="823325"/>
                      </a:cubicBezTo>
                      <a:cubicBezTo>
                        <a:pt x="623817" y="809805"/>
                        <a:pt x="623817" y="798538"/>
                        <a:pt x="623817" y="785017"/>
                      </a:cubicBezTo>
                      <a:close/>
                    </a:path>
                  </a:pathLst>
                </a:custGeom>
                <a:solidFill>
                  <a:schemeClr val="bg1">
                    <a:lumMod val="95000"/>
                  </a:schemeClr>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 name="Freeform: Shape 41">
                  <a:extLst>
                    <a:ext uri="{FF2B5EF4-FFF2-40B4-BE49-F238E27FC236}">
                      <a16:creationId xmlns:a16="http://schemas.microsoft.com/office/drawing/2014/main" id="{7732F039-8552-40CB-AE47-6CC04A71CAF5}"/>
                    </a:ext>
                  </a:extLst>
                </p:cNvPr>
                <p:cNvSpPr/>
                <p:nvPr/>
              </p:nvSpPr>
              <p:spPr>
                <a:xfrm>
                  <a:off x="12318158" y="4278770"/>
                  <a:ext cx="610670" cy="267792"/>
                </a:xfrm>
                <a:custGeom>
                  <a:avLst/>
                  <a:gdLst>
                    <a:gd name="connsiteX0" fmla="*/ 0 w 610670"/>
                    <a:gd name="connsiteY0" fmla="*/ 63095 h 267792"/>
                    <a:gd name="connsiteX1" fmla="*/ 27040 w 610670"/>
                    <a:gd name="connsiteY1" fmla="*/ 220833 h 267792"/>
                    <a:gd name="connsiteX2" fmla="*/ 504761 w 610670"/>
                    <a:gd name="connsiteY2" fmla="*/ 225340 h 267792"/>
                    <a:gd name="connsiteX3" fmla="*/ 610670 w 610670"/>
                    <a:gd name="connsiteY3" fmla="*/ 0 h 267792"/>
                    <a:gd name="connsiteX4" fmla="*/ 0 w 610670"/>
                    <a:gd name="connsiteY4" fmla="*/ 63095 h 267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670" h="267792">
                      <a:moveTo>
                        <a:pt x="0" y="63095"/>
                      </a:moveTo>
                      <a:cubicBezTo>
                        <a:pt x="4506" y="132951"/>
                        <a:pt x="13520" y="191539"/>
                        <a:pt x="27040" y="220833"/>
                      </a:cubicBezTo>
                      <a:cubicBezTo>
                        <a:pt x="65348" y="299702"/>
                        <a:pt x="401105" y="263647"/>
                        <a:pt x="504761" y="225340"/>
                      </a:cubicBezTo>
                      <a:cubicBezTo>
                        <a:pt x="594897" y="191539"/>
                        <a:pt x="608417" y="83376"/>
                        <a:pt x="610670" y="0"/>
                      </a:cubicBezTo>
                      <a:cubicBezTo>
                        <a:pt x="349277" y="54082"/>
                        <a:pt x="99149" y="63095"/>
                        <a:pt x="0" y="63095"/>
                      </a:cubicBezTo>
                      <a:close/>
                    </a:path>
                  </a:pathLst>
                </a:custGeom>
                <a:solidFill>
                  <a:srgbClr val="333C71"/>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sp>
            <p:nvSpPr>
              <p:cNvPr id="43" name="Freeform: Shape 42">
                <a:extLst>
                  <a:ext uri="{FF2B5EF4-FFF2-40B4-BE49-F238E27FC236}">
                    <a16:creationId xmlns:a16="http://schemas.microsoft.com/office/drawing/2014/main" id="{9894482D-3CEC-4377-8DCC-8F45B08BF723}"/>
                  </a:ext>
                </a:extLst>
              </p:cNvPr>
              <p:cNvSpPr/>
              <p:nvPr/>
            </p:nvSpPr>
            <p:spPr>
              <a:xfrm>
                <a:off x="12200459" y="3467530"/>
                <a:ext cx="428460" cy="1015296"/>
              </a:xfrm>
              <a:custGeom>
                <a:avLst/>
                <a:gdLst>
                  <a:gd name="connsiteX0" fmla="*/ 354306 w 428460"/>
                  <a:gd name="connsiteY0" fmla="*/ 17 h 1015296"/>
                  <a:gd name="connsiteX1" fmla="*/ 399374 w 428460"/>
                  <a:gd name="connsiteY1" fmla="*/ 977992 h 1015296"/>
                  <a:gd name="connsiteX2" fmla="*/ 522 w 428460"/>
                  <a:gd name="connsiteY2" fmla="*/ 1007286 h 1015296"/>
                  <a:gd name="connsiteX3" fmla="*/ 70377 w 428460"/>
                  <a:gd name="connsiteY3" fmla="*/ 590407 h 1015296"/>
                  <a:gd name="connsiteX4" fmla="*/ 180794 w 428460"/>
                  <a:gd name="connsiteY4" fmla="*/ 45085 h 1015296"/>
                  <a:gd name="connsiteX5" fmla="*/ 354306 w 428460"/>
                  <a:gd name="connsiteY5" fmla="*/ 17 h 1015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460" h="1015296">
                    <a:moveTo>
                      <a:pt x="354306" y="17"/>
                    </a:moveTo>
                    <a:cubicBezTo>
                      <a:pt x="354306" y="17"/>
                      <a:pt x="485003" y="944191"/>
                      <a:pt x="399374" y="977992"/>
                    </a:cubicBezTo>
                    <a:cubicBezTo>
                      <a:pt x="313744" y="1011793"/>
                      <a:pt x="7282" y="1025313"/>
                      <a:pt x="522" y="1007286"/>
                    </a:cubicBezTo>
                    <a:cubicBezTo>
                      <a:pt x="-6238" y="989259"/>
                      <a:pt x="54603" y="759412"/>
                      <a:pt x="70377" y="590407"/>
                    </a:cubicBezTo>
                    <a:cubicBezTo>
                      <a:pt x="86151" y="421402"/>
                      <a:pt x="101925" y="94660"/>
                      <a:pt x="180794" y="45085"/>
                    </a:cubicBezTo>
                    <a:cubicBezTo>
                      <a:pt x="259663" y="-2236"/>
                      <a:pt x="354306" y="17"/>
                      <a:pt x="354306" y="17"/>
                    </a:cubicBezTo>
                    <a:close/>
                  </a:path>
                </a:pathLst>
              </a:custGeom>
              <a:solidFill>
                <a:schemeClr val="bg1">
                  <a:lumMod val="85000"/>
                </a:schemeClr>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 name="Freeform: Shape 43">
                <a:extLst>
                  <a:ext uri="{FF2B5EF4-FFF2-40B4-BE49-F238E27FC236}">
                    <a16:creationId xmlns:a16="http://schemas.microsoft.com/office/drawing/2014/main" id="{9B6058E8-4A2E-4D3C-84DB-4E7DD89D4C50}"/>
                  </a:ext>
                </a:extLst>
              </p:cNvPr>
              <p:cNvSpPr/>
              <p:nvPr/>
            </p:nvSpPr>
            <p:spPr>
              <a:xfrm>
                <a:off x="12798132" y="3454027"/>
                <a:ext cx="252682" cy="973640"/>
              </a:xfrm>
              <a:custGeom>
                <a:avLst/>
                <a:gdLst>
                  <a:gd name="connsiteX0" fmla="*/ 0 w 252682"/>
                  <a:gd name="connsiteY0" fmla="*/ 0 h 973640"/>
                  <a:gd name="connsiteX1" fmla="*/ 29294 w 252682"/>
                  <a:gd name="connsiteY1" fmla="*/ 705313 h 973640"/>
                  <a:gd name="connsiteX2" fmla="*/ 20280 w 252682"/>
                  <a:gd name="connsiteY2" fmla="*/ 973468 h 973640"/>
                  <a:gd name="connsiteX3" fmla="*/ 250127 w 252682"/>
                  <a:gd name="connsiteY3" fmla="*/ 941920 h 973640"/>
                  <a:gd name="connsiteX4" fmla="*/ 236607 w 252682"/>
                  <a:gd name="connsiteY4" fmla="*/ 784182 h 973640"/>
                  <a:gd name="connsiteX5" fmla="*/ 187032 w 252682"/>
                  <a:gd name="connsiteY5" fmla="*/ 475467 h 973640"/>
                  <a:gd name="connsiteX6" fmla="*/ 166751 w 252682"/>
                  <a:gd name="connsiteY6" fmla="*/ 63095 h 973640"/>
                  <a:gd name="connsiteX7" fmla="*/ 0 w 252682"/>
                  <a:gd name="connsiteY7" fmla="*/ 0 h 973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2682" h="973640">
                    <a:moveTo>
                      <a:pt x="0" y="0"/>
                    </a:moveTo>
                    <a:cubicBezTo>
                      <a:pt x="0" y="0"/>
                      <a:pt x="33801" y="556589"/>
                      <a:pt x="29294" y="705313"/>
                    </a:cubicBezTo>
                    <a:cubicBezTo>
                      <a:pt x="24788" y="854038"/>
                      <a:pt x="4507" y="971214"/>
                      <a:pt x="20280" y="973468"/>
                    </a:cubicBezTo>
                    <a:cubicBezTo>
                      <a:pt x="36055" y="975721"/>
                      <a:pt x="234353" y="955440"/>
                      <a:pt x="250127" y="941920"/>
                    </a:cubicBezTo>
                    <a:cubicBezTo>
                      <a:pt x="250127" y="941920"/>
                      <a:pt x="261394" y="937413"/>
                      <a:pt x="236607" y="784182"/>
                    </a:cubicBezTo>
                    <a:cubicBezTo>
                      <a:pt x="211819" y="630951"/>
                      <a:pt x="184779" y="601657"/>
                      <a:pt x="187032" y="475467"/>
                    </a:cubicBezTo>
                    <a:cubicBezTo>
                      <a:pt x="189285" y="349277"/>
                      <a:pt x="218580" y="117177"/>
                      <a:pt x="166751" y="63095"/>
                    </a:cubicBezTo>
                    <a:cubicBezTo>
                      <a:pt x="114923" y="9013"/>
                      <a:pt x="47321" y="0"/>
                      <a:pt x="0" y="0"/>
                    </a:cubicBezTo>
                    <a:close/>
                  </a:path>
                </a:pathLst>
              </a:custGeom>
              <a:solidFill>
                <a:schemeClr val="bg1">
                  <a:lumMod val="85000"/>
                </a:schemeClr>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 name="Freeform: Shape 44">
                <a:extLst>
                  <a:ext uri="{FF2B5EF4-FFF2-40B4-BE49-F238E27FC236}">
                    <a16:creationId xmlns:a16="http://schemas.microsoft.com/office/drawing/2014/main" id="{10E9E3D6-91E1-4755-9EB0-109F54BC29BE}"/>
                  </a:ext>
                </a:extLst>
              </p:cNvPr>
              <p:cNvSpPr/>
              <p:nvPr/>
            </p:nvSpPr>
            <p:spPr>
              <a:xfrm>
                <a:off x="12813906" y="3188126"/>
                <a:ext cx="714326" cy="536308"/>
              </a:xfrm>
              <a:custGeom>
                <a:avLst/>
                <a:gdLst>
                  <a:gd name="connsiteX0" fmla="*/ 0 w 714326"/>
                  <a:gd name="connsiteY0" fmla="*/ 331249 h 536308"/>
                  <a:gd name="connsiteX1" fmla="*/ 470960 w 714326"/>
                  <a:gd name="connsiteY1" fmla="*/ 283928 h 536308"/>
                  <a:gd name="connsiteX2" fmla="*/ 597150 w 714326"/>
                  <a:gd name="connsiteY2" fmla="*/ 0 h 536308"/>
                  <a:gd name="connsiteX3" fmla="*/ 714327 w 714326"/>
                  <a:gd name="connsiteY3" fmla="*/ 0 h 536308"/>
                  <a:gd name="connsiteX4" fmla="*/ 470960 w 714326"/>
                  <a:gd name="connsiteY4" fmla="*/ 464200 h 536308"/>
                  <a:gd name="connsiteX5" fmla="*/ 69855 w 714326"/>
                  <a:gd name="connsiteY5" fmla="*/ 536309 h 536308"/>
                  <a:gd name="connsiteX6" fmla="*/ 0 w 714326"/>
                  <a:gd name="connsiteY6" fmla="*/ 331249 h 536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4326" h="536308">
                    <a:moveTo>
                      <a:pt x="0" y="331249"/>
                    </a:moveTo>
                    <a:cubicBezTo>
                      <a:pt x="0" y="331249"/>
                      <a:pt x="410118" y="356037"/>
                      <a:pt x="470960" y="283928"/>
                    </a:cubicBezTo>
                    <a:cubicBezTo>
                      <a:pt x="534055" y="211819"/>
                      <a:pt x="597150" y="0"/>
                      <a:pt x="597150" y="0"/>
                    </a:cubicBezTo>
                    <a:lnTo>
                      <a:pt x="714327" y="0"/>
                    </a:lnTo>
                    <a:cubicBezTo>
                      <a:pt x="714327" y="0"/>
                      <a:pt x="648978" y="410118"/>
                      <a:pt x="470960" y="464200"/>
                    </a:cubicBezTo>
                    <a:cubicBezTo>
                      <a:pt x="292942" y="520535"/>
                      <a:pt x="69855" y="536309"/>
                      <a:pt x="69855" y="536309"/>
                    </a:cubicBezTo>
                    <a:lnTo>
                      <a:pt x="0" y="331249"/>
                    </a:lnTo>
                    <a:close/>
                  </a:path>
                </a:pathLst>
              </a:custGeom>
              <a:solidFill>
                <a:schemeClr val="bg1">
                  <a:lumMod val="85000"/>
                </a:schemeClr>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 name="Freeform: Shape 45">
                <a:extLst>
                  <a:ext uri="{FF2B5EF4-FFF2-40B4-BE49-F238E27FC236}">
                    <a16:creationId xmlns:a16="http://schemas.microsoft.com/office/drawing/2014/main" id="{78796475-785C-435E-BFB5-812298DD14A7}"/>
                  </a:ext>
                </a:extLst>
              </p:cNvPr>
              <p:cNvSpPr/>
              <p:nvPr/>
            </p:nvSpPr>
            <p:spPr>
              <a:xfrm>
                <a:off x="12631150" y="4420734"/>
                <a:ext cx="257803" cy="1417386"/>
              </a:xfrm>
              <a:custGeom>
                <a:avLst/>
                <a:gdLst>
                  <a:gd name="connsiteX0" fmla="*/ 13751 w 257803"/>
                  <a:gd name="connsiteY0" fmla="*/ 69855 h 1417386"/>
                  <a:gd name="connsiteX1" fmla="*/ 6990 w 257803"/>
                  <a:gd name="connsiteY1" fmla="*/ 770662 h 1417386"/>
                  <a:gd name="connsiteX2" fmla="*/ 11497 w 257803"/>
                  <a:gd name="connsiteY2" fmla="*/ 1417387 h 1417386"/>
                  <a:gd name="connsiteX3" fmla="*/ 126420 w 257803"/>
                  <a:gd name="connsiteY3" fmla="*/ 1415134 h 1417386"/>
                  <a:gd name="connsiteX4" fmla="*/ 218809 w 257803"/>
                  <a:gd name="connsiteY4" fmla="*/ 639965 h 1417386"/>
                  <a:gd name="connsiteX5" fmla="*/ 257117 w 257803"/>
                  <a:gd name="connsiteY5" fmla="*/ 0 h 1417386"/>
                  <a:gd name="connsiteX6" fmla="*/ 13751 w 257803"/>
                  <a:gd name="connsiteY6" fmla="*/ 69855 h 1417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803" h="1417386">
                    <a:moveTo>
                      <a:pt x="13751" y="69855"/>
                    </a:moveTo>
                    <a:cubicBezTo>
                      <a:pt x="13751" y="69855"/>
                      <a:pt x="22764" y="648979"/>
                      <a:pt x="6990" y="770662"/>
                    </a:cubicBezTo>
                    <a:cubicBezTo>
                      <a:pt x="-11037" y="892346"/>
                      <a:pt x="11497" y="1417387"/>
                      <a:pt x="11497" y="1417387"/>
                    </a:cubicBezTo>
                    <a:lnTo>
                      <a:pt x="126420" y="1415134"/>
                    </a:lnTo>
                    <a:cubicBezTo>
                      <a:pt x="126420" y="1415134"/>
                      <a:pt x="169235" y="937414"/>
                      <a:pt x="218809" y="639965"/>
                    </a:cubicBezTo>
                    <a:cubicBezTo>
                      <a:pt x="266131" y="340263"/>
                      <a:pt x="257117" y="0"/>
                      <a:pt x="257117" y="0"/>
                    </a:cubicBezTo>
                    <a:lnTo>
                      <a:pt x="13751" y="69855"/>
                    </a:lnTo>
                    <a:close/>
                  </a:path>
                </a:pathLst>
              </a:custGeom>
              <a:solidFill>
                <a:srgbClr val="333C71"/>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 name="Freeform: Shape 46">
                <a:extLst>
                  <a:ext uri="{FF2B5EF4-FFF2-40B4-BE49-F238E27FC236}">
                    <a16:creationId xmlns:a16="http://schemas.microsoft.com/office/drawing/2014/main" id="{1B98ADD6-BC0C-4127-9FB9-B503A6639A4D}"/>
                  </a:ext>
                </a:extLst>
              </p:cNvPr>
              <p:cNvSpPr/>
              <p:nvPr/>
            </p:nvSpPr>
            <p:spPr>
              <a:xfrm>
                <a:off x="12345198" y="4497350"/>
                <a:ext cx="277168" cy="1352038"/>
              </a:xfrm>
              <a:custGeom>
                <a:avLst/>
                <a:gdLst>
                  <a:gd name="connsiteX0" fmla="*/ 277168 w 277168"/>
                  <a:gd name="connsiteY0" fmla="*/ 0 h 1352038"/>
                  <a:gd name="connsiteX1" fmla="*/ 254634 w 277168"/>
                  <a:gd name="connsiteY1" fmla="*/ 694047 h 1352038"/>
                  <a:gd name="connsiteX2" fmla="*/ 241114 w 277168"/>
                  <a:gd name="connsiteY2" fmla="*/ 1352039 h 1352038"/>
                  <a:gd name="connsiteX3" fmla="*/ 121683 w 277168"/>
                  <a:gd name="connsiteY3" fmla="*/ 1349785 h 1352038"/>
                  <a:gd name="connsiteX4" fmla="*/ 49575 w 277168"/>
                  <a:gd name="connsiteY4" fmla="*/ 540815 h 1352038"/>
                  <a:gd name="connsiteX5" fmla="*/ 0 w 277168"/>
                  <a:gd name="connsiteY5" fmla="*/ 2254 h 1352038"/>
                  <a:gd name="connsiteX6" fmla="*/ 277168 w 277168"/>
                  <a:gd name="connsiteY6" fmla="*/ 0 h 1352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7168" h="1352038">
                    <a:moveTo>
                      <a:pt x="277168" y="0"/>
                    </a:moveTo>
                    <a:cubicBezTo>
                      <a:pt x="277168" y="0"/>
                      <a:pt x="263648" y="488988"/>
                      <a:pt x="254634" y="694047"/>
                    </a:cubicBezTo>
                    <a:cubicBezTo>
                      <a:pt x="245620" y="896852"/>
                      <a:pt x="241114" y="1352039"/>
                      <a:pt x="241114" y="1352039"/>
                    </a:cubicBezTo>
                    <a:lnTo>
                      <a:pt x="121683" y="1349785"/>
                    </a:lnTo>
                    <a:cubicBezTo>
                      <a:pt x="121683" y="1349785"/>
                      <a:pt x="74363" y="667006"/>
                      <a:pt x="49575" y="540815"/>
                    </a:cubicBezTo>
                    <a:cubicBezTo>
                      <a:pt x="24788" y="416879"/>
                      <a:pt x="0" y="2254"/>
                      <a:pt x="0" y="2254"/>
                    </a:cubicBezTo>
                    <a:lnTo>
                      <a:pt x="277168" y="0"/>
                    </a:lnTo>
                    <a:close/>
                  </a:path>
                </a:pathLst>
              </a:custGeom>
              <a:solidFill>
                <a:srgbClr val="333C71"/>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 name="Freeform: Shape 47">
                <a:extLst>
                  <a:ext uri="{FF2B5EF4-FFF2-40B4-BE49-F238E27FC236}">
                    <a16:creationId xmlns:a16="http://schemas.microsoft.com/office/drawing/2014/main" id="{CFDB73CD-F244-4DF5-B003-105EE2749817}"/>
                  </a:ext>
                </a:extLst>
              </p:cNvPr>
              <p:cNvSpPr/>
              <p:nvPr/>
            </p:nvSpPr>
            <p:spPr>
              <a:xfrm>
                <a:off x="12893587" y="3161335"/>
                <a:ext cx="100589" cy="78618"/>
              </a:xfrm>
              <a:custGeom>
                <a:avLst/>
                <a:gdLst>
                  <a:gd name="connsiteX0" fmla="*/ 1440 w 100589"/>
                  <a:gd name="connsiteY0" fmla="*/ 11017 h 78618"/>
                  <a:gd name="connsiteX1" fmla="*/ 10454 w 100589"/>
                  <a:gd name="connsiteY1" fmla="*/ 31297 h 78618"/>
                  <a:gd name="connsiteX2" fmla="*/ 73549 w 100589"/>
                  <a:gd name="connsiteY2" fmla="*/ 51578 h 78618"/>
                  <a:gd name="connsiteX3" fmla="*/ 98336 w 100589"/>
                  <a:gd name="connsiteY3" fmla="*/ 78619 h 78618"/>
                  <a:gd name="connsiteX4" fmla="*/ 100590 w 100589"/>
                  <a:gd name="connsiteY4" fmla="*/ 11017 h 78618"/>
                  <a:gd name="connsiteX5" fmla="*/ 1440 w 100589"/>
                  <a:gd name="connsiteY5" fmla="*/ 11017 h 78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589" h="78618">
                    <a:moveTo>
                      <a:pt x="1440" y="11017"/>
                    </a:moveTo>
                    <a:cubicBezTo>
                      <a:pt x="1440" y="11017"/>
                      <a:pt x="-5320" y="24537"/>
                      <a:pt x="10454" y="31297"/>
                    </a:cubicBezTo>
                    <a:cubicBezTo>
                      <a:pt x="26227" y="38057"/>
                      <a:pt x="55522" y="40311"/>
                      <a:pt x="73549" y="51578"/>
                    </a:cubicBezTo>
                    <a:cubicBezTo>
                      <a:pt x="89323" y="60591"/>
                      <a:pt x="98336" y="78619"/>
                      <a:pt x="98336" y="78619"/>
                    </a:cubicBezTo>
                    <a:lnTo>
                      <a:pt x="100590" y="11017"/>
                    </a:lnTo>
                    <a:cubicBezTo>
                      <a:pt x="100590" y="11017"/>
                      <a:pt x="8200" y="-13771"/>
                      <a:pt x="1440" y="11017"/>
                    </a:cubicBezTo>
                    <a:close/>
                  </a:path>
                </a:pathLst>
              </a:custGeom>
              <a:solidFill>
                <a:srgbClr val="F8C4B4"/>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nvGrpSpPr>
              <p:cNvPr id="49" name="Graphic 3">
                <a:extLst>
                  <a:ext uri="{FF2B5EF4-FFF2-40B4-BE49-F238E27FC236}">
                    <a16:creationId xmlns:a16="http://schemas.microsoft.com/office/drawing/2014/main" id="{7F30B689-2C42-4197-8E31-BB084AADD5B1}"/>
                  </a:ext>
                </a:extLst>
              </p:cNvPr>
              <p:cNvGrpSpPr/>
              <p:nvPr/>
            </p:nvGrpSpPr>
            <p:grpSpPr>
              <a:xfrm>
                <a:off x="12840946" y="2965039"/>
                <a:ext cx="1068110" cy="229846"/>
                <a:chOff x="12840946" y="2965039"/>
                <a:chExt cx="1068110" cy="229846"/>
              </a:xfrm>
              <a:solidFill>
                <a:srgbClr val="000000"/>
              </a:solidFill>
            </p:grpSpPr>
            <p:grpSp>
              <p:nvGrpSpPr>
                <p:cNvPr id="50" name="Graphic 3">
                  <a:extLst>
                    <a:ext uri="{FF2B5EF4-FFF2-40B4-BE49-F238E27FC236}">
                      <a16:creationId xmlns:a16="http://schemas.microsoft.com/office/drawing/2014/main" id="{7F30B689-2C42-4197-8E31-BB084AADD5B1}"/>
                    </a:ext>
                  </a:extLst>
                </p:cNvPr>
                <p:cNvGrpSpPr/>
                <p:nvPr/>
              </p:nvGrpSpPr>
              <p:grpSpPr>
                <a:xfrm>
                  <a:off x="12840946" y="2980813"/>
                  <a:ext cx="1032056" cy="214072"/>
                  <a:chOff x="12840946" y="2980813"/>
                  <a:chExt cx="1032056" cy="214072"/>
                </a:xfrm>
                <a:solidFill>
                  <a:srgbClr val="000000"/>
                </a:solidFill>
              </p:grpSpPr>
              <p:sp>
                <p:nvSpPr>
                  <p:cNvPr id="51" name="Freeform: Shape 50">
                    <a:extLst>
                      <a:ext uri="{FF2B5EF4-FFF2-40B4-BE49-F238E27FC236}">
                        <a16:creationId xmlns:a16="http://schemas.microsoft.com/office/drawing/2014/main" id="{BC889EA0-4B83-48D9-BF63-D22C616DAA8F}"/>
                      </a:ext>
                    </a:extLst>
                  </p:cNvPr>
                  <p:cNvSpPr/>
                  <p:nvPr/>
                </p:nvSpPr>
                <p:spPr>
                  <a:xfrm>
                    <a:off x="12840946" y="2980813"/>
                    <a:ext cx="1032056" cy="209565"/>
                  </a:xfrm>
                  <a:custGeom>
                    <a:avLst/>
                    <a:gdLst>
                      <a:gd name="connsiteX0" fmla="*/ 1032057 w 1032056"/>
                      <a:gd name="connsiteY0" fmla="*/ 94643 h 209565"/>
                      <a:gd name="connsiteX1" fmla="*/ 11267 w 1032056"/>
                      <a:gd name="connsiteY1" fmla="*/ 209566 h 209565"/>
                      <a:gd name="connsiteX2" fmla="*/ 0 w 1032056"/>
                      <a:gd name="connsiteY2" fmla="*/ 144217 h 209565"/>
                      <a:gd name="connsiteX3" fmla="*/ 1023042 w 1032056"/>
                      <a:gd name="connsiteY3" fmla="*/ 0 h 209565"/>
                    </a:gdLst>
                    <a:ahLst/>
                    <a:cxnLst>
                      <a:cxn ang="0">
                        <a:pos x="connsiteX0" y="connsiteY0"/>
                      </a:cxn>
                      <a:cxn ang="0">
                        <a:pos x="connsiteX1" y="connsiteY1"/>
                      </a:cxn>
                      <a:cxn ang="0">
                        <a:pos x="connsiteX2" y="connsiteY2"/>
                      </a:cxn>
                      <a:cxn ang="0">
                        <a:pos x="connsiteX3" y="connsiteY3"/>
                      </a:cxn>
                    </a:cxnLst>
                    <a:rect l="l" t="t" r="r" b="b"/>
                    <a:pathLst>
                      <a:path w="1032056" h="209565">
                        <a:moveTo>
                          <a:pt x="1032057" y="94643"/>
                        </a:moveTo>
                        <a:lnTo>
                          <a:pt x="11267" y="209566"/>
                        </a:lnTo>
                        <a:lnTo>
                          <a:pt x="0" y="144217"/>
                        </a:lnTo>
                        <a:lnTo>
                          <a:pt x="1023042" y="0"/>
                        </a:lnTo>
                        <a:close/>
                      </a:path>
                    </a:pathLst>
                  </a:custGeom>
                  <a:solidFill>
                    <a:schemeClr val="bg1">
                      <a:lumMod val="75000"/>
                    </a:schemeClr>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 name="Freeform: Shape 51">
                    <a:extLst>
                      <a:ext uri="{FF2B5EF4-FFF2-40B4-BE49-F238E27FC236}">
                        <a16:creationId xmlns:a16="http://schemas.microsoft.com/office/drawing/2014/main" id="{F9EB2D66-E0C0-4C3C-A400-D92AE8BB3F94}"/>
                      </a:ext>
                    </a:extLst>
                  </p:cNvPr>
                  <p:cNvSpPr/>
                  <p:nvPr/>
                </p:nvSpPr>
                <p:spPr>
                  <a:xfrm>
                    <a:off x="12843199" y="3118270"/>
                    <a:ext cx="36054" cy="76615"/>
                  </a:xfrm>
                  <a:custGeom>
                    <a:avLst/>
                    <a:gdLst>
                      <a:gd name="connsiteX0" fmla="*/ 36055 w 36054"/>
                      <a:gd name="connsiteY0" fmla="*/ 67602 h 76615"/>
                      <a:gd name="connsiteX1" fmla="*/ 31547 w 36054"/>
                      <a:gd name="connsiteY1" fmla="*/ 74362 h 76615"/>
                      <a:gd name="connsiteX2" fmla="*/ 13521 w 36054"/>
                      <a:gd name="connsiteY2" fmla="*/ 76616 h 76615"/>
                      <a:gd name="connsiteX3" fmla="*/ 6760 w 36054"/>
                      <a:gd name="connsiteY3" fmla="*/ 72109 h 76615"/>
                      <a:gd name="connsiteX4" fmla="*/ 0 w 36054"/>
                      <a:gd name="connsiteY4" fmla="*/ 9014 h 76615"/>
                      <a:gd name="connsiteX5" fmla="*/ 4507 w 36054"/>
                      <a:gd name="connsiteY5" fmla="*/ 2254 h 76615"/>
                      <a:gd name="connsiteX6" fmla="*/ 22534 w 36054"/>
                      <a:gd name="connsiteY6" fmla="*/ 0 h 76615"/>
                      <a:gd name="connsiteX7" fmla="*/ 29294 w 36054"/>
                      <a:gd name="connsiteY7" fmla="*/ 4507 h 76615"/>
                      <a:gd name="connsiteX8" fmla="*/ 36055 w 36054"/>
                      <a:gd name="connsiteY8" fmla="*/ 67602 h 76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054" h="76615">
                        <a:moveTo>
                          <a:pt x="36055" y="67602"/>
                        </a:moveTo>
                        <a:cubicBezTo>
                          <a:pt x="36055" y="72109"/>
                          <a:pt x="33801" y="74362"/>
                          <a:pt x="31547" y="74362"/>
                        </a:cubicBezTo>
                        <a:lnTo>
                          <a:pt x="13521" y="76616"/>
                        </a:lnTo>
                        <a:cubicBezTo>
                          <a:pt x="9013" y="76616"/>
                          <a:pt x="6760" y="74362"/>
                          <a:pt x="6760" y="72109"/>
                        </a:cubicBezTo>
                        <a:lnTo>
                          <a:pt x="0" y="9014"/>
                        </a:lnTo>
                        <a:cubicBezTo>
                          <a:pt x="0" y="4507"/>
                          <a:pt x="2254" y="2254"/>
                          <a:pt x="4507" y="2254"/>
                        </a:cubicBezTo>
                        <a:lnTo>
                          <a:pt x="22534" y="0"/>
                        </a:lnTo>
                        <a:cubicBezTo>
                          <a:pt x="27041" y="0"/>
                          <a:pt x="29294" y="2254"/>
                          <a:pt x="29294" y="4507"/>
                        </a:cubicBezTo>
                        <a:lnTo>
                          <a:pt x="36055" y="67602"/>
                        </a:lnTo>
                        <a:close/>
                      </a:path>
                    </a:pathLst>
                  </a:custGeom>
                  <a:solidFill>
                    <a:schemeClr val="tx1">
                      <a:lumMod val="65000"/>
                      <a:lumOff val="35000"/>
                    </a:schemeClr>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sp>
              <p:nvSpPr>
                <p:cNvPr id="53" name="Freeform: Shape 52">
                  <a:extLst>
                    <a:ext uri="{FF2B5EF4-FFF2-40B4-BE49-F238E27FC236}">
                      <a16:creationId xmlns:a16="http://schemas.microsoft.com/office/drawing/2014/main" id="{9E1A7E39-35AA-46B5-925B-52EE085E2C63}"/>
                    </a:ext>
                  </a:extLst>
                </p:cNvPr>
                <p:cNvSpPr/>
                <p:nvPr/>
              </p:nvSpPr>
              <p:spPr>
                <a:xfrm>
                  <a:off x="13852721" y="2965039"/>
                  <a:ext cx="56334" cy="123936"/>
                </a:xfrm>
                <a:custGeom>
                  <a:avLst/>
                  <a:gdLst>
                    <a:gd name="connsiteX0" fmla="*/ 56335 w 56334"/>
                    <a:gd name="connsiteY0" fmla="*/ 112670 h 123936"/>
                    <a:gd name="connsiteX1" fmla="*/ 49575 w 56334"/>
                    <a:gd name="connsiteY1" fmla="*/ 121684 h 123936"/>
                    <a:gd name="connsiteX2" fmla="*/ 20281 w 56334"/>
                    <a:gd name="connsiteY2" fmla="*/ 123937 h 123936"/>
                    <a:gd name="connsiteX3" fmla="*/ 11267 w 56334"/>
                    <a:gd name="connsiteY3" fmla="*/ 117177 h 123936"/>
                    <a:gd name="connsiteX4" fmla="*/ 0 w 56334"/>
                    <a:gd name="connsiteY4" fmla="*/ 11267 h 123936"/>
                    <a:gd name="connsiteX5" fmla="*/ 6761 w 56334"/>
                    <a:gd name="connsiteY5" fmla="*/ 2253 h 123936"/>
                    <a:gd name="connsiteX6" fmla="*/ 36055 w 56334"/>
                    <a:gd name="connsiteY6" fmla="*/ 0 h 123936"/>
                    <a:gd name="connsiteX7" fmla="*/ 45068 w 56334"/>
                    <a:gd name="connsiteY7" fmla="*/ 6760 h 123936"/>
                    <a:gd name="connsiteX8" fmla="*/ 56335 w 56334"/>
                    <a:gd name="connsiteY8" fmla="*/ 112670 h 123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334" h="123936">
                      <a:moveTo>
                        <a:pt x="56335" y="112670"/>
                      </a:moveTo>
                      <a:cubicBezTo>
                        <a:pt x="56335" y="117177"/>
                        <a:pt x="54082" y="121684"/>
                        <a:pt x="49575" y="121684"/>
                      </a:cubicBezTo>
                      <a:lnTo>
                        <a:pt x="20281" y="123937"/>
                      </a:lnTo>
                      <a:cubicBezTo>
                        <a:pt x="15774" y="123937"/>
                        <a:pt x="11267" y="121684"/>
                        <a:pt x="11267" y="117177"/>
                      </a:cubicBezTo>
                      <a:lnTo>
                        <a:pt x="0" y="11267"/>
                      </a:lnTo>
                      <a:cubicBezTo>
                        <a:pt x="0" y="6760"/>
                        <a:pt x="2254" y="2253"/>
                        <a:pt x="6761" y="2253"/>
                      </a:cubicBezTo>
                      <a:lnTo>
                        <a:pt x="36055" y="0"/>
                      </a:lnTo>
                      <a:cubicBezTo>
                        <a:pt x="40562" y="0"/>
                        <a:pt x="45068" y="2253"/>
                        <a:pt x="45068" y="6760"/>
                      </a:cubicBezTo>
                      <a:lnTo>
                        <a:pt x="56335" y="112670"/>
                      </a:lnTo>
                      <a:close/>
                    </a:path>
                  </a:pathLst>
                </a:custGeom>
                <a:solidFill>
                  <a:schemeClr val="tx1">
                    <a:lumMod val="65000"/>
                    <a:lumOff val="35000"/>
                  </a:schemeClr>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grpSp>
            <p:nvGrpSpPr>
              <p:cNvPr id="54" name="Graphic 3">
                <a:extLst>
                  <a:ext uri="{FF2B5EF4-FFF2-40B4-BE49-F238E27FC236}">
                    <a16:creationId xmlns:a16="http://schemas.microsoft.com/office/drawing/2014/main" id="{7F30B689-2C42-4197-8E31-BB084AADD5B1}"/>
                  </a:ext>
                </a:extLst>
              </p:cNvPr>
              <p:cNvGrpSpPr/>
              <p:nvPr/>
            </p:nvGrpSpPr>
            <p:grpSpPr>
              <a:xfrm>
                <a:off x="12559271" y="3022197"/>
                <a:ext cx="296772" cy="988418"/>
                <a:chOff x="12559271" y="3022197"/>
                <a:chExt cx="296772" cy="988418"/>
              </a:xfrm>
              <a:solidFill>
                <a:srgbClr val="000000"/>
              </a:solidFill>
            </p:grpSpPr>
            <p:grpSp>
              <p:nvGrpSpPr>
                <p:cNvPr id="55" name="Graphic 3">
                  <a:extLst>
                    <a:ext uri="{FF2B5EF4-FFF2-40B4-BE49-F238E27FC236}">
                      <a16:creationId xmlns:a16="http://schemas.microsoft.com/office/drawing/2014/main" id="{7F30B689-2C42-4197-8E31-BB084AADD5B1}"/>
                    </a:ext>
                  </a:extLst>
                </p:cNvPr>
                <p:cNvGrpSpPr/>
                <p:nvPr/>
              </p:nvGrpSpPr>
              <p:grpSpPr>
                <a:xfrm>
                  <a:off x="12567678" y="3022197"/>
                  <a:ext cx="288365" cy="463376"/>
                  <a:chOff x="12567678" y="3022197"/>
                  <a:chExt cx="288365" cy="463376"/>
                </a:xfrm>
                <a:solidFill>
                  <a:srgbClr val="000000"/>
                </a:solidFill>
              </p:grpSpPr>
              <p:grpSp>
                <p:nvGrpSpPr>
                  <p:cNvPr id="56" name="Graphic 3">
                    <a:extLst>
                      <a:ext uri="{FF2B5EF4-FFF2-40B4-BE49-F238E27FC236}">
                        <a16:creationId xmlns:a16="http://schemas.microsoft.com/office/drawing/2014/main" id="{7F30B689-2C42-4197-8E31-BB084AADD5B1}"/>
                      </a:ext>
                    </a:extLst>
                  </p:cNvPr>
                  <p:cNvGrpSpPr/>
                  <p:nvPr/>
                </p:nvGrpSpPr>
                <p:grpSpPr>
                  <a:xfrm>
                    <a:off x="12567678" y="3022197"/>
                    <a:ext cx="288365" cy="463376"/>
                    <a:chOff x="12567678" y="3022197"/>
                    <a:chExt cx="288365" cy="463376"/>
                  </a:xfrm>
                  <a:solidFill>
                    <a:srgbClr val="000000"/>
                  </a:solidFill>
                </p:grpSpPr>
                <p:sp>
                  <p:nvSpPr>
                    <p:cNvPr id="57" name="Freeform: Shape 56">
                      <a:extLst>
                        <a:ext uri="{FF2B5EF4-FFF2-40B4-BE49-F238E27FC236}">
                          <a16:creationId xmlns:a16="http://schemas.microsoft.com/office/drawing/2014/main" id="{76CBC138-6949-4494-92EF-37749CD3109D}"/>
                        </a:ext>
                      </a:extLst>
                    </p:cNvPr>
                    <p:cNvSpPr/>
                    <p:nvPr/>
                  </p:nvSpPr>
                  <p:spPr>
                    <a:xfrm>
                      <a:off x="12578454" y="3067566"/>
                      <a:ext cx="233114" cy="418008"/>
                    </a:xfrm>
                    <a:custGeom>
                      <a:avLst/>
                      <a:gdLst>
                        <a:gd name="connsiteX0" fmla="*/ 12364 w 233114"/>
                        <a:gd name="connsiteY0" fmla="*/ 397728 h 418008"/>
                        <a:gd name="connsiteX1" fmla="*/ 5604 w 233114"/>
                        <a:gd name="connsiteY1" fmla="*/ 50704 h 418008"/>
                        <a:gd name="connsiteX2" fmla="*/ 156582 w 233114"/>
                        <a:gd name="connsiteY2" fmla="*/ 3383 h 418008"/>
                        <a:gd name="connsiteX3" fmla="*/ 224184 w 233114"/>
                        <a:gd name="connsiteY3" fmla="*/ 82252 h 418008"/>
                        <a:gd name="connsiteX4" fmla="*/ 217424 w 233114"/>
                        <a:gd name="connsiteY4" fmla="*/ 280551 h 418008"/>
                        <a:gd name="connsiteX5" fmla="*/ 154329 w 233114"/>
                        <a:gd name="connsiteY5" fmla="*/ 345900 h 418008"/>
                        <a:gd name="connsiteX6" fmla="*/ 165596 w 233114"/>
                        <a:gd name="connsiteY6" fmla="*/ 418008 h 418008"/>
                        <a:gd name="connsiteX7" fmla="*/ 12364 w 233114"/>
                        <a:gd name="connsiteY7" fmla="*/ 397728 h 418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114" h="418008">
                          <a:moveTo>
                            <a:pt x="12364" y="397728"/>
                          </a:moveTo>
                          <a:cubicBezTo>
                            <a:pt x="12364" y="397728"/>
                            <a:pt x="-10170" y="82252"/>
                            <a:pt x="5604" y="50704"/>
                          </a:cubicBezTo>
                          <a:cubicBezTo>
                            <a:pt x="21378" y="19157"/>
                            <a:pt x="100247" y="-10137"/>
                            <a:pt x="156582" y="3383"/>
                          </a:cubicBezTo>
                          <a:cubicBezTo>
                            <a:pt x="212917" y="16903"/>
                            <a:pt x="221931" y="32677"/>
                            <a:pt x="224184" y="82252"/>
                          </a:cubicBezTo>
                          <a:cubicBezTo>
                            <a:pt x="226437" y="131827"/>
                            <a:pt x="246718" y="255764"/>
                            <a:pt x="217424" y="280551"/>
                          </a:cubicBezTo>
                          <a:cubicBezTo>
                            <a:pt x="188130" y="303085"/>
                            <a:pt x="152075" y="312099"/>
                            <a:pt x="154329" y="345900"/>
                          </a:cubicBezTo>
                          <a:cubicBezTo>
                            <a:pt x="156582" y="379701"/>
                            <a:pt x="165596" y="418008"/>
                            <a:pt x="165596" y="418008"/>
                          </a:cubicBezTo>
                          <a:lnTo>
                            <a:pt x="12364" y="397728"/>
                          </a:lnTo>
                          <a:close/>
                        </a:path>
                      </a:pathLst>
                    </a:custGeom>
                    <a:solidFill>
                      <a:srgbClr val="F8C4B4"/>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 name="Freeform: Shape 57">
                      <a:extLst>
                        <a:ext uri="{FF2B5EF4-FFF2-40B4-BE49-F238E27FC236}">
                          <a16:creationId xmlns:a16="http://schemas.microsoft.com/office/drawing/2014/main" id="{F4A81C17-DAFA-4947-B7D7-557130DCF61C}"/>
                        </a:ext>
                      </a:extLst>
                    </p:cNvPr>
                    <p:cNvSpPr/>
                    <p:nvPr/>
                  </p:nvSpPr>
                  <p:spPr>
                    <a:xfrm>
                      <a:off x="12567678" y="3022197"/>
                      <a:ext cx="288365" cy="275781"/>
                    </a:xfrm>
                    <a:custGeom>
                      <a:avLst/>
                      <a:gdLst>
                        <a:gd name="connsiteX0" fmla="*/ 52435 w 288365"/>
                        <a:gd name="connsiteY0" fmla="*/ 244797 h 275781"/>
                        <a:gd name="connsiteX1" fmla="*/ 25394 w 288365"/>
                        <a:gd name="connsiteY1" fmla="*/ 190715 h 275781"/>
                        <a:gd name="connsiteX2" fmla="*/ 54688 w 288365"/>
                        <a:gd name="connsiteY2" fmla="*/ 183956 h 275781"/>
                        <a:gd name="connsiteX3" fmla="*/ 70462 w 288365"/>
                        <a:gd name="connsiteY3" fmla="*/ 215503 h 275781"/>
                        <a:gd name="connsiteX4" fmla="*/ 95249 w 288365"/>
                        <a:gd name="connsiteY4" fmla="*/ 206490 h 275781"/>
                        <a:gd name="connsiteX5" fmla="*/ 92996 w 288365"/>
                        <a:gd name="connsiteY5" fmla="*/ 147901 h 275781"/>
                        <a:gd name="connsiteX6" fmla="*/ 129050 w 288365"/>
                        <a:gd name="connsiteY6" fmla="*/ 102833 h 275781"/>
                        <a:gd name="connsiteX7" fmla="*/ 255241 w 288365"/>
                        <a:gd name="connsiteY7" fmla="*/ 98326 h 275781"/>
                        <a:gd name="connsiteX8" fmla="*/ 282281 w 288365"/>
                        <a:gd name="connsiteY8" fmla="*/ 21711 h 275781"/>
                        <a:gd name="connsiteX9" fmla="*/ 230453 w 288365"/>
                        <a:gd name="connsiteY9" fmla="*/ 5937 h 275781"/>
                        <a:gd name="connsiteX10" fmla="*/ 187639 w 288365"/>
                        <a:gd name="connsiteY10" fmla="*/ 39738 h 275781"/>
                        <a:gd name="connsiteX11" fmla="*/ 79475 w 288365"/>
                        <a:gd name="connsiteY11" fmla="*/ 28471 h 275781"/>
                        <a:gd name="connsiteX12" fmla="*/ 2860 w 288365"/>
                        <a:gd name="connsiteY12" fmla="*/ 116353 h 275781"/>
                        <a:gd name="connsiteX13" fmla="*/ 7367 w 288365"/>
                        <a:gd name="connsiteY13" fmla="*/ 271838 h 275781"/>
                        <a:gd name="connsiteX14" fmla="*/ 29901 w 288365"/>
                        <a:gd name="connsiteY14" fmla="*/ 269584 h 275781"/>
                        <a:gd name="connsiteX15" fmla="*/ 52435 w 288365"/>
                        <a:gd name="connsiteY15" fmla="*/ 244797 h 275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8365" h="275781">
                          <a:moveTo>
                            <a:pt x="52435" y="244797"/>
                          </a:moveTo>
                          <a:cubicBezTo>
                            <a:pt x="52435" y="244797"/>
                            <a:pt x="20887" y="213249"/>
                            <a:pt x="25394" y="190715"/>
                          </a:cubicBezTo>
                          <a:cubicBezTo>
                            <a:pt x="32154" y="168182"/>
                            <a:pt x="45674" y="170435"/>
                            <a:pt x="54688" y="183956"/>
                          </a:cubicBezTo>
                          <a:cubicBezTo>
                            <a:pt x="63702" y="195223"/>
                            <a:pt x="70462" y="215503"/>
                            <a:pt x="70462" y="215503"/>
                          </a:cubicBezTo>
                          <a:cubicBezTo>
                            <a:pt x="70462" y="215503"/>
                            <a:pt x="88489" y="229024"/>
                            <a:pt x="95249" y="206490"/>
                          </a:cubicBezTo>
                          <a:cubicBezTo>
                            <a:pt x="99756" y="188462"/>
                            <a:pt x="90742" y="181702"/>
                            <a:pt x="92996" y="147901"/>
                          </a:cubicBezTo>
                          <a:cubicBezTo>
                            <a:pt x="95249" y="116353"/>
                            <a:pt x="106516" y="105086"/>
                            <a:pt x="129050" y="102833"/>
                          </a:cubicBezTo>
                          <a:cubicBezTo>
                            <a:pt x="151584" y="102833"/>
                            <a:pt x="223693" y="120860"/>
                            <a:pt x="255241" y="98326"/>
                          </a:cubicBezTo>
                          <a:cubicBezTo>
                            <a:pt x="286788" y="75792"/>
                            <a:pt x="295802" y="44245"/>
                            <a:pt x="282281" y="21711"/>
                          </a:cubicBezTo>
                          <a:cubicBezTo>
                            <a:pt x="268761" y="-823"/>
                            <a:pt x="239467" y="-5330"/>
                            <a:pt x="230453" y="5937"/>
                          </a:cubicBezTo>
                          <a:cubicBezTo>
                            <a:pt x="221440" y="17204"/>
                            <a:pt x="210173" y="41991"/>
                            <a:pt x="187639" y="39738"/>
                          </a:cubicBezTo>
                          <a:cubicBezTo>
                            <a:pt x="165105" y="37485"/>
                            <a:pt x="111023" y="19457"/>
                            <a:pt x="79475" y="28471"/>
                          </a:cubicBezTo>
                          <a:cubicBezTo>
                            <a:pt x="47928" y="39738"/>
                            <a:pt x="7367" y="73539"/>
                            <a:pt x="2860" y="116353"/>
                          </a:cubicBezTo>
                          <a:cubicBezTo>
                            <a:pt x="-3900" y="161422"/>
                            <a:pt x="2860" y="265078"/>
                            <a:pt x="7367" y="271838"/>
                          </a:cubicBezTo>
                          <a:cubicBezTo>
                            <a:pt x="11873" y="276345"/>
                            <a:pt x="16380" y="278598"/>
                            <a:pt x="29901" y="269584"/>
                          </a:cubicBezTo>
                          <a:cubicBezTo>
                            <a:pt x="43421" y="260571"/>
                            <a:pt x="59195" y="249304"/>
                            <a:pt x="52435" y="244797"/>
                          </a:cubicBezTo>
                          <a:close/>
                        </a:path>
                      </a:pathLst>
                    </a:custGeom>
                    <a:solidFill>
                      <a:srgbClr val="261C02"/>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 name="Freeform: Shape 58">
                      <a:extLst>
                        <a:ext uri="{FF2B5EF4-FFF2-40B4-BE49-F238E27FC236}">
                          <a16:creationId xmlns:a16="http://schemas.microsoft.com/office/drawing/2014/main" id="{A6BA52CE-3F60-4E2F-BDE1-CCFF7AAF632E}"/>
                        </a:ext>
                      </a:extLst>
                    </p:cNvPr>
                    <p:cNvSpPr/>
                    <p:nvPr/>
                  </p:nvSpPr>
                  <p:spPr>
                    <a:xfrm>
                      <a:off x="12789118" y="3158832"/>
                      <a:ext cx="60904" cy="68028"/>
                    </a:xfrm>
                    <a:custGeom>
                      <a:avLst/>
                      <a:gdLst>
                        <a:gd name="connsiteX0" fmla="*/ 11267 w 60904"/>
                        <a:gd name="connsiteY0" fmla="*/ 67602 h 68028"/>
                        <a:gd name="connsiteX1" fmla="*/ 60841 w 60904"/>
                        <a:gd name="connsiteY1" fmla="*/ 51828 h 68028"/>
                        <a:gd name="connsiteX2" fmla="*/ 0 w 60904"/>
                        <a:gd name="connsiteY2" fmla="*/ 0 h 68028"/>
                        <a:gd name="connsiteX3" fmla="*/ 11267 w 60904"/>
                        <a:gd name="connsiteY3" fmla="*/ 67602 h 68028"/>
                      </a:gdLst>
                      <a:ahLst/>
                      <a:cxnLst>
                        <a:cxn ang="0">
                          <a:pos x="connsiteX0" y="connsiteY0"/>
                        </a:cxn>
                        <a:cxn ang="0">
                          <a:pos x="connsiteX1" y="connsiteY1"/>
                        </a:cxn>
                        <a:cxn ang="0">
                          <a:pos x="connsiteX2" y="connsiteY2"/>
                        </a:cxn>
                        <a:cxn ang="0">
                          <a:pos x="connsiteX3" y="connsiteY3"/>
                        </a:cxn>
                      </a:cxnLst>
                      <a:rect l="l" t="t" r="r" b="b"/>
                      <a:pathLst>
                        <a:path w="60904" h="68028">
                          <a:moveTo>
                            <a:pt x="11267" y="67602"/>
                          </a:moveTo>
                          <a:cubicBezTo>
                            <a:pt x="11267" y="67602"/>
                            <a:pt x="60841" y="72109"/>
                            <a:pt x="60841" y="51828"/>
                          </a:cubicBezTo>
                          <a:cubicBezTo>
                            <a:pt x="63095" y="31547"/>
                            <a:pt x="4506" y="27041"/>
                            <a:pt x="0" y="0"/>
                          </a:cubicBezTo>
                          <a:lnTo>
                            <a:pt x="11267" y="67602"/>
                          </a:lnTo>
                          <a:close/>
                        </a:path>
                      </a:pathLst>
                    </a:custGeom>
                    <a:solidFill>
                      <a:srgbClr val="F8C4B4"/>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sp>
                <p:nvSpPr>
                  <p:cNvPr id="60" name="Freeform: Shape 59">
                    <a:extLst>
                      <a:ext uri="{FF2B5EF4-FFF2-40B4-BE49-F238E27FC236}">
                        <a16:creationId xmlns:a16="http://schemas.microsoft.com/office/drawing/2014/main" id="{D22A6738-3D0C-48B6-9159-DC4E932DCAA9}"/>
                      </a:ext>
                    </a:extLst>
                  </p:cNvPr>
                  <p:cNvSpPr/>
                  <p:nvPr/>
                </p:nvSpPr>
                <p:spPr>
                  <a:xfrm rot="-5361917">
                    <a:off x="12728905" y="3154913"/>
                    <a:ext cx="27039" cy="27039"/>
                  </a:xfrm>
                  <a:custGeom>
                    <a:avLst/>
                    <a:gdLst>
                      <a:gd name="connsiteX0" fmla="*/ 27040 w 27039"/>
                      <a:gd name="connsiteY0" fmla="*/ 13520 h 27039"/>
                      <a:gd name="connsiteX1" fmla="*/ 13520 w 27039"/>
                      <a:gd name="connsiteY1" fmla="*/ 27040 h 27039"/>
                      <a:gd name="connsiteX2" fmla="*/ 0 w 27039"/>
                      <a:gd name="connsiteY2" fmla="*/ 13520 h 27039"/>
                      <a:gd name="connsiteX3" fmla="*/ 13520 w 27039"/>
                      <a:gd name="connsiteY3" fmla="*/ 0 h 27039"/>
                      <a:gd name="connsiteX4" fmla="*/ 27040 w 27039"/>
                      <a:gd name="connsiteY4" fmla="*/ 13520 h 27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39" h="27039">
                        <a:moveTo>
                          <a:pt x="27040" y="13520"/>
                        </a:moveTo>
                        <a:cubicBezTo>
                          <a:pt x="27040" y="20987"/>
                          <a:pt x="20987" y="27040"/>
                          <a:pt x="13520" y="27040"/>
                        </a:cubicBezTo>
                        <a:cubicBezTo>
                          <a:pt x="6053" y="27040"/>
                          <a:pt x="0" y="20987"/>
                          <a:pt x="0" y="13520"/>
                        </a:cubicBezTo>
                        <a:cubicBezTo>
                          <a:pt x="0" y="6053"/>
                          <a:pt x="6053" y="0"/>
                          <a:pt x="13520" y="0"/>
                        </a:cubicBezTo>
                        <a:cubicBezTo>
                          <a:pt x="20986" y="0"/>
                          <a:pt x="27040" y="6053"/>
                          <a:pt x="27040" y="13520"/>
                        </a:cubicBezTo>
                        <a:close/>
                      </a:path>
                    </a:pathLst>
                  </a:custGeom>
                  <a:solidFill>
                    <a:srgbClr val="261C02"/>
                  </a:solidFill>
                  <a:ln w="22531"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grpSp>
              <p:nvGrpSpPr>
                <p:cNvPr id="61" name="Graphic 3">
                  <a:extLst>
                    <a:ext uri="{FF2B5EF4-FFF2-40B4-BE49-F238E27FC236}">
                      <a16:creationId xmlns:a16="http://schemas.microsoft.com/office/drawing/2014/main" id="{7F30B689-2C42-4197-8E31-BB084AADD5B1}"/>
                    </a:ext>
                  </a:extLst>
                </p:cNvPr>
                <p:cNvGrpSpPr/>
                <p:nvPr/>
              </p:nvGrpSpPr>
              <p:grpSpPr>
                <a:xfrm>
                  <a:off x="12559271" y="3397692"/>
                  <a:ext cx="200552" cy="612924"/>
                  <a:chOff x="12559271" y="3397692"/>
                  <a:chExt cx="200552" cy="612924"/>
                </a:xfrm>
                <a:solidFill>
                  <a:srgbClr val="000000"/>
                </a:solidFill>
              </p:grpSpPr>
              <p:grpSp>
                <p:nvGrpSpPr>
                  <p:cNvPr id="62" name="Graphic 3">
                    <a:extLst>
                      <a:ext uri="{FF2B5EF4-FFF2-40B4-BE49-F238E27FC236}">
                        <a16:creationId xmlns:a16="http://schemas.microsoft.com/office/drawing/2014/main" id="{7F30B689-2C42-4197-8E31-BB084AADD5B1}"/>
                      </a:ext>
                    </a:extLst>
                  </p:cNvPr>
                  <p:cNvGrpSpPr/>
                  <p:nvPr/>
                </p:nvGrpSpPr>
                <p:grpSpPr>
                  <a:xfrm>
                    <a:off x="12559271" y="3433746"/>
                    <a:ext cx="164498" cy="576869"/>
                    <a:chOff x="12559271" y="3433746"/>
                    <a:chExt cx="164498" cy="576869"/>
                  </a:xfrm>
                  <a:solidFill>
                    <a:srgbClr val="BE1E2D"/>
                  </a:solidFill>
                </p:grpSpPr>
                <p:sp>
                  <p:nvSpPr>
                    <p:cNvPr id="63" name="Freeform: Shape 62">
                      <a:extLst>
                        <a:ext uri="{FF2B5EF4-FFF2-40B4-BE49-F238E27FC236}">
                          <a16:creationId xmlns:a16="http://schemas.microsoft.com/office/drawing/2014/main" id="{6C5D19A8-6895-43BC-9C05-5CBEBE5057B4}"/>
                        </a:ext>
                      </a:extLst>
                    </p:cNvPr>
                    <p:cNvSpPr/>
                    <p:nvPr/>
                  </p:nvSpPr>
                  <p:spPr>
                    <a:xfrm>
                      <a:off x="12640394" y="3433746"/>
                      <a:ext cx="83375" cy="110416"/>
                    </a:xfrm>
                    <a:custGeom>
                      <a:avLst/>
                      <a:gdLst>
                        <a:gd name="connsiteX0" fmla="*/ 56335 w 83375"/>
                        <a:gd name="connsiteY0" fmla="*/ 0 h 110416"/>
                        <a:gd name="connsiteX1" fmla="*/ 45068 w 83375"/>
                        <a:gd name="connsiteY1" fmla="*/ 2254 h 110416"/>
                        <a:gd name="connsiteX2" fmla="*/ 27041 w 83375"/>
                        <a:gd name="connsiteY2" fmla="*/ 0 h 110416"/>
                        <a:gd name="connsiteX3" fmla="*/ 0 w 83375"/>
                        <a:gd name="connsiteY3" fmla="*/ 76616 h 110416"/>
                        <a:gd name="connsiteX4" fmla="*/ 31547 w 83375"/>
                        <a:gd name="connsiteY4" fmla="*/ 110417 h 110416"/>
                        <a:gd name="connsiteX5" fmla="*/ 63095 w 83375"/>
                        <a:gd name="connsiteY5" fmla="*/ 108163 h 110416"/>
                        <a:gd name="connsiteX6" fmla="*/ 83376 w 83375"/>
                        <a:gd name="connsiteY6" fmla="*/ 69855 h 11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5" h="110416">
                          <a:moveTo>
                            <a:pt x="56335" y="0"/>
                          </a:moveTo>
                          <a:lnTo>
                            <a:pt x="45068" y="2254"/>
                          </a:lnTo>
                          <a:lnTo>
                            <a:pt x="27041" y="0"/>
                          </a:lnTo>
                          <a:lnTo>
                            <a:pt x="0" y="76616"/>
                          </a:lnTo>
                          <a:lnTo>
                            <a:pt x="31547" y="110417"/>
                          </a:lnTo>
                          <a:lnTo>
                            <a:pt x="63095" y="108163"/>
                          </a:lnTo>
                          <a:lnTo>
                            <a:pt x="83376" y="69855"/>
                          </a:lnTo>
                          <a:close/>
                        </a:path>
                      </a:pathLst>
                    </a:custGeom>
                    <a:solidFill>
                      <a:schemeClr val="bg1">
                        <a:lumMod val="75000"/>
                      </a:schemeClr>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 name="Freeform: Shape 63">
                      <a:extLst>
                        <a:ext uri="{FF2B5EF4-FFF2-40B4-BE49-F238E27FC236}">
                          <a16:creationId xmlns:a16="http://schemas.microsoft.com/office/drawing/2014/main" id="{1F2C1EA5-6D42-4DA1-B45E-2BD45D3889A3}"/>
                        </a:ext>
                      </a:extLst>
                    </p:cNvPr>
                    <p:cNvSpPr/>
                    <p:nvPr/>
                  </p:nvSpPr>
                  <p:spPr>
                    <a:xfrm>
                      <a:off x="12559271" y="3537402"/>
                      <a:ext cx="144490" cy="473213"/>
                    </a:xfrm>
                    <a:custGeom>
                      <a:avLst/>
                      <a:gdLst>
                        <a:gd name="connsiteX0" fmla="*/ 141964 w 144490"/>
                        <a:gd name="connsiteY0" fmla="*/ 0 h 473213"/>
                        <a:gd name="connsiteX1" fmla="*/ 87882 w 144490"/>
                        <a:gd name="connsiteY1" fmla="*/ 455186 h 473213"/>
                        <a:gd name="connsiteX2" fmla="*/ 22534 w 144490"/>
                        <a:gd name="connsiteY2" fmla="*/ 473214 h 473213"/>
                        <a:gd name="connsiteX3" fmla="*/ 0 w 144490"/>
                        <a:gd name="connsiteY3" fmla="*/ 410118 h 473213"/>
                        <a:gd name="connsiteX4" fmla="*/ 110416 w 144490"/>
                        <a:gd name="connsiteY4" fmla="*/ 2253 h 473213"/>
                        <a:gd name="connsiteX5" fmla="*/ 141964 w 144490"/>
                        <a:gd name="connsiteY5" fmla="*/ 0 h 473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490" h="473213">
                          <a:moveTo>
                            <a:pt x="141964" y="0"/>
                          </a:moveTo>
                          <a:cubicBezTo>
                            <a:pt x="141964" y="0"/>
                            <a:pt x="162245" y="290688"/>
                            <a:pt x="87882" y="455186"/>
                          </a:cubicBezTo>
                          <a:lnTo>
                            <a:pt x="22534" y="473214"/>
                          </a:lnTo>
                          <a:lnTo>
                            <a:pt x="0" y="410118"/>
                          </a:lnTo>
                          <a:cubicBezTo>
                            <a:pt x="0" y="410118"/>
                            <a:pt x="117177" y="157738"/>
                            <a:pt x="110416" y="2253"/>
                          </a:cubicBezTo>
                          <a:lnTo>
                            <a:pt x="141964" y="0"/>
                          </a:lnTo>
                          <a:close/>
                        </a:path>
                      </a:pathLst>
                    </a:custGeom>
                    <a:solidFill>
                      <a:schemeClr val="bg1">
                        <a:lumMod val="75000"/>
                      </a:schemeClr>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sp>
                <p:nvSpPr>
                  <p:cNvPr id="65" name="Freeform: Shape 64">
                    <a:extLst>
                      <a:ext uri="{FF2B5EF4-FFF2-40B4-BE49-F238E27FC236}">
                        <a16:creationId xmlns:a16="http://schemas.microsoft.com/office/drawing/2014/main" id="{6D63C8DE-6ECB-46C2-A691-D038B46B26CD}"/>
                      </a:ext>
                    </a:extLst>
                  </p:cNvPr>
                  <p:cNvSpPr/>
                  <p:nvPr/>
                </p:nvSpPr>
                <p:spPr>
                  <a:xfrm>
                    <a:off x="12575045" y="3397692"/>
                    <a:ext cx="112669" cy="139710"/>
                  </a:xfrm>
                  <a:custGeom>
                    <a:avLst/>
                    <a:gdLst>
                      <a:gd name="connsiteX0" fmla="*/ 11267 w 112669"/>
                      <a:gd name="connsiteY0" fmla="*/ 0 h 139710"/>
                      <a:gd name="connsiteX1" fmla="*/ 112670 w 112669"/>
                      <a:gd name="connsiteY1" fmla="*/ 40561 h 139710"/>
                      <a:gd name="connsiteX2" fmla="*/ 78869 w 112669"/>
                      <a:gd name="connsiteY2" fmla="*/ 139711 h 139710"/>
                      <a:gd name="connsiteX3" fmla="*/ 0 w 112669"/>
                      <a:gd name="connsiteY3" fmla="*/ 67602 h 139710"/>
                    </a:gdLst>
                    <a:ahLst/>
                    <a:cxnLst>
                      <a:cxn ang="0">
                        <a:pos x="connsiteX0" y="connsiteY0"/>
                      </a:cxn>
                      <a:cxn ang="0">
                        <a:pos x="connsiteX1" y="connsiteY1"/>
                      </a:cxn>
                      <a:cxn ang="0">
                        <a:pos x="connsiteX2" y="connsiteY2"/>
                      </a:cxn>
                      <a:cxn ang="0">
                        <a:pos x="connsiteX3" y="connsiteY3"/>
                      </a:cxn>
                    </a:cxnLst>
                    <a:rect l="l" t="t" r="r" b="b"/>
                    <a:pathLst>
                      <a:path w="112669" h="139710">
                        <a:moveTo>
                          <a:pt x="11267" y="0"/>
                        </a:moveTo>
                        <a:lnTo>
                          <a:pt x="112670" y="40561"/>
                        </a:lnTo>
                        <a:lnTo>
                          <a:pt x="78869" y="139711"/>
                        </a:lnTo>
                        <a:lnTo>
                          <a:pt x="0" y="67602"/>
                        </a:lnTo>
                        <a:close/>
                      </a:path>
                    </a:pathLst>
                  </a:custGeom>
                  <a:solidFill>
                    <a:schemeClr val="bg1">
                      <a:lumMod val="85000"/>
                    </a:schemeClr>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 name="Freeform: Shape 65">
                    <a:extLst>
                      <a:ext uri="{FF2B5EF4-FFF2-40B4-BE49-F238E27FC236}">
                        <a16:creationId xmlns:a16="http://schemas.microsoft.com/office/drawing/2014/main" id="{DABE24B1-5A2C-4376-BF26-146E83CEBECF}"/>
                      </a:ext>
                    </a:extLst>
                  </p:cNvPr>
                  <p:cNvSpPr/>
                  <p:nvPr/>
                </p:nvSpPr>
                <p:spPr>
                  <a:xfrm>
                    <a:off x="12685462" y="3404452"/>
                    <a:ext cx="74361" cy="132950"/>
                  </a:xfrm>
                  <a:custGeom>
                    <a:avLst/>
                    <a:gdLst>
                      <a:gd name="connsiteX0" fmla="*/ 0 w 74361"/>
                      <a:gd name="connsiteY0" fmla="*/ 31548 h 132950"/>
                      <a:gd name="connsiteX1" fmla="*/ 47321 w 74361"/>
                      <a:gd name="connsiteY1" fmla="*/ 0 h 132950"/>
                      <a:gd name="connsiteX2" fmla="*/ 74362 w 74361"/>
                      <a:gd name="connsiteY2" fmla="*/ 51828 h 132950"/>
                      <a:gd name="connsiteX3" fmla="*/ 45068 w 74361"/>
                      <a:gd name="connsiteY3" fmla="*/ 132951 h 132950"/>
                    </a:gdLst>
                    <a:ahLst/>
                    <a:cxnLst>
                      <a:cxn ang="0">
                        <a:pos x="connsiteX0" y="connsiteY0"/>
                      </a:cxn>
                      <a:cxn ang="0">
                        <a:pos x="connsiteX1" y="connsiteY1"/>
                      </a:cxn>
                      <a:cxn ang="0">
                        <a:pos x="connsiteX2" y="connsiteY2"/>
                      </a:cxn>
                      <a:cxn ang="0">
                        <a:pos x="connsiteX3" y="connsiteY3"/>
                      </a:cxn>
                    </a:cxnLst>
                    <a:rect l="l" t="t" r="r" b="b"/>
                    <a:pathLst>
                      <a:path w="74361" h="132950">
                        <a:moveTo>
                          <a:pt x="0" y="31548"/>
                        </a:moveTo>
                        <a:lnTo>
                          <a:pt x="47321" y="0"/>
                        </a:lnTo>
                        <a:lnTo>
                          <a:pt x="74362" y="51828"/>
                        </a:lnTo>
                        <a:lnTo>
                          <a:pt x="45068" y="132951"/>
                        </a:lnTo>
                        <a:close/>
                      </a:path>
                    </a:pathLst>
                  </a:custGeom>
                  <a:solidFill>
                    <a:schemeClr val="bg1">
                      <a:lumMod val="85000"/>
                    </a:schemeClr>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grpSp>
          <p:sp>
            <p:nvSpPr>
              <p:cNvPr id="67" name="Freeform: Shape 66">
                <a:extLst>
                  <a:ext uri="{FF2B5EF4-FFF2-40B4-BE49-F238E27FC236}">
                    <a16:creationId xmlns:a16="http://schemas.microsoft.com/office/drawing/2014/main" id="{8AE681A3-20F0-4A80-B2FC-7A3AE810D06A}"/>
                  </a:ext>
                </a:extLst>
              </p:cNvPr>
              <p:cNvSpPr/>
              <p:nvPr/>
            </p:nvSpPr>
            <p:spPr>
              <a:xfrm>
                <a:off x="12970391" y="3068673"/>
                <a:ext cx="140909" cy="241136"/>
              </a:xfrm>
              <a:custGeom>
                <a:avLst/>
                <a:gdLst>
                  <a:gd name="connsiteX0" fmla="*/ 35053 w 140909"/>
                  <a:gd name="connsiteY0" fmla="*/ 241137 h 241136"/>
                  <a:gd name="connsiteX1" fmla="*/ 118428 w 140909"/>
                  <a:gd name="connsiteY1" fmla="*/ 241137 h 241136"/>
                  <a:gd name="connsiteX2" fmla="*/ 138709 w 140909"/>
                  <a:gd name="connsiteY2" fmla="*/ 78892 h 241136"/>
                  <a:gd name="connsiteX3" fmla="*/ 127442 w 140909"/>
                  <a:gd name="connsiteY3" fmla="*/ 15797 h 241136"/>
                  <a:gd name="connsiteX4" fmla="*/ 66601 w 140909"/>
                  <a:gd name="connsiteY4" fmla="*/ 22557 h 241136"/>
                  <a:gd name="connsiteX5" fmla="*/ 59840 w 140909"/>
                  <a:gd name="connsiteY5" fmla="*/ 24810 h 241136"/>
                  <a:gd name="connsiteX6" fmla="*/ 48573 w 140909"/>
                  <a:gd name="connsiteY6" fmla="*/ 13543 h 241136"/>
                  <a:gd name="connsiteX7" fmla="*/ 17026 w 140909"/>
                  <a:gd name="connsiteY7" fmla="*/ 6783 h 241136"/>
                  <a:gd name="connsiteX8" fmla="*/ 3505 w 140909"/>
                  <a:gd name="connsiteY8" fmla="*/ 117200 h 241136"/>
                  <a:gd name="connsiteX9" fmla="*/ 35053 w 140909"/>
                  <a:gd name="connsiteY9" fmla="*/ 241137 h 241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909" h="241136">
                    <a:moveTo>
                      <a:pt x="35053" y="241137"/>
                    </a:moveTo>
                    <a:lnTo>
                      <a:pt x="118428" y="241137"/>
                    </a:lnTo>
                    <a:cubicBezTo>
                      <a:pt x="118428" y="241137"/>
                      <a:pt x="136456" y="108186"/>
                      <a:pt x="138709" y="78892"/>
                    </a:cubicBezTo>
                    <a:cubicBezTo>
                      <a:pt x="140962" y="49598"/>
                      <a:pt x="145470" y="15797"/>
                      <a:pt x="127442" y="15797"/>
                    </a:cubicBezTo>
                    <a:cubicBezTo>
                      <a:pt x="109415" y="15797"/>
                      <a:pt x="80121" y="15797"/>
                      <a:pt x="66601" y="22557"/>
                    </a:cubicBezTo>
                    <a:cubicBezTo>
                      <a:pt x="66601" y="22557"/>
                      <a:pt x="62094" y="24810"/>
                      <a:pt x="59840" y="24810"/>
                    </a:cubicBezTo>
                    <a:cubicBezTo>
                      <a:pt x="46320" y="31571"/>
                      <a:pt x="48573" y="18050"/>
                      <a:pt x="48573" y="13543"/>
                    </a:cubicBezTo>
                    <a:cubicBezTo>
                      <a:pt x="48573" y="6783"/>
                      <a:pt x="35053" y="-8991"/>
                      <a:pt x="17026" y="6783"/>
                    </a:cubicBezTo>
                    <a:cubicBezTo>
                      <a:pt x="-1001" y="20304"/>
                      <a:pt x="-3255" y="65372"/>
                      <a:pt x="3505" y="117200"/>
                    </a:cubicBezTo>
                    <a:cubicBezTo>
                      <a:pt x="12519" y="166774"/>
                      <a:pt x="35053" y="241137"/>
                      <a:pt x="35053" y="241137"/>
                    </a:cubicBezTo>
                    <a:close/>
                  </a:path>
                </a:pathLst>
              </a:custGeom>
              <a:solidFill>
                <a:srgbClr val="F8C4B4"/>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 name="Freeform: Shape 67">
                <a:extLst>
                  <a:ext uri="{FF2B5EF4-FFF2-40B4-BE49-F238E27FC236}">
                    <a16:creationId xmlns:a16="http://schemas.microsoft.com/office/drawing/2014/main" id="{F558A30F-2FFA-4C75-9F37-C7D0E4E63203}"/>
                  </a:ext>
                </a:extLst>
              </p:cNvPr>
              <p:cNvSpPr/>
              <p:nvPr/>
            </p:nvSpPr>
            <p:spPr>
              <a:xfrm>
                <a:off x="12361406" y="3269248"/>
                <a:ext cx="749947" cy="669476"/>
              </a:xfrm>
              <a:custGeom>
                <a:avLst/>
                <a:gdLst>
                  <a:gd name="connsiteX0" fmla="*/ 19847 w 749947"/>
                  <a:gd name="connsiteY0" fmla="*/ 281675 h 669476"/>
                  <a:gd name="connsiteX1" fmla="*/ 148291 w 749947"/>
                  <a:gd name="connsiteY1" fmla="*/ 250127 h 669476"/>
                  <a:gd name="connsiteX2" fmla="*/ 551649 w 749947"/>
                  <a:gd name="connsiteY2" fmla="*/ 484481 h 669476"/>
                  <a:gd name="connsiteX3" fmla="*/ 628264 w 749947"/>
                  <a:gd name="connsiteY3" fmla="*/ 11267 h 669476"/>
                  <a:gd name="connsiteX4" fmla="*/ 749948 w 749947"/>
                  <a:gd name="connsiteY4" fmla="*/ 0 h 669476"/>
                  <a:gd name="connsiteX5" fmla="*/ 603477 w 749947"/>
                  <a:gd name="connsiteY5" fmla="*/ 655739 h 669476"/>
                  <a:gd name="connsiteX6" fmla="*/ 15340 w 749947"/>
                  <a:gd name="connsiteY6" fmla="*/ 410119 h 669476"/>
                  <a:gd name="connsiteX7" fmla="*/ 19847 w 749947"/>
                  <a:gd name="connsiteY7" fmla="*/ 281675 h 669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9947" h="669476">
                    <a:moveTo>
                      <a:pt x="19847" y="281675"/>
                    </a:moveTo>
                    <a:cubicBezTo>
                      <a:pt x="19847" y="281675"/>
                      <a:pt x="62661" y="211820"/>
                      <a:pt x="148291" y="250127"/>
                    </a:cubicBezTo>
                    <a:cubicBezTo>
                      <a:pt x="233920" y="288435"/>
                      <a:pt x="522354" y="552082"/>
                      <a:pt x="551649" y="484481"/>
                    </a:cubicBezTo>
                    <a:cubicBezTo>
                      <a:pt x="578689" y="416879"/>
                      <a:pt x="628264" y="11267"/>
                      <a:pt x="628264" y="11267"/>
                    </a:cubicBezTo>
                    <a:lnTo>
                      <a:pt x="749948" y="0"/>
                    </a:lnTo>
                    <a:cubicBezTo>
                      <a:pt x="749948" y="0"/>
                      <a:pt x="743188" y="590390"/>
                      <a:pt x="603477" y="655739"/>
                    </a:cubicBezTo>
                    <a:cubicBezTo>
                      <a:pt x="461513" y="718834"/>
                      <a:pt x="141530" y="552082"/>
                      <a:pt x="15340" y="410119"/>
                    </a:cubicBezTo>
                    <a:cubicBezTo>
                      <a:pt x="13087" y="407865"/>
                      <a:pt x="-20714" y="331250"/>
                      <a:pt x="19847" y="281675"/>
                    </a:cubicBezTo>
                    <a:close/>
                  </a:path>
                </a:pathLst>
              </a:custGeom>
              <a:solidFill>
                <a:schemeClr val="bg1">
                  <a:lumMod val="85000"/>
                </a:schemeClr>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 name="Freeform: Shape 68">
                <a:extLst>
                  <a:ext uri="{FF2B5EF4-FFF2-40B4-BE49-F238E27FC236}">
                    <a16:creationId xmlns:a16="http://schemas.microsoft.com/office/drawing/2014/main" id="{90F8816B-5032-4E51-85A9-4F7E171306F0}"/>
                  </a:ext>
                </a:extLst>
              </p:cNvPr>
              <p:cNvSpPr/>
              <p:nvPr/>
            </p:nvSpPr>
            <p:spPr>
              <a:xfrm>
                <a:off x="13447182" y="3043341"/>
                <a:ext cx="90566" cy="117743"/>
              </a:xfrm>
              <a:custGeom>
                <a:avLst/>
                <a:gdLst>
                  <a:gd name="connsiteX0" fmla="*/ 2181 w 90566"/>
                  <a:gd name="connsiteY0" fmla="*/ 81689 h 117743"/>
                  <a:gd name="connsiteX1" fmla="*/ 67529 w 90566"/>
                  <a:gd name="connsiteY1" fmla="*/ 2820 h 117743"/>
                  <a:gd name="connsiteX2" fmla="*/ 74290 w 90566"/>
                  <a:gd name="connsiteY2" fmla="*/ 36621 h 117743"/>
                  <a:gd name="connsiteX3" fmla="*/ 54010 w 90566"/>
                  <a:gd name="connsiteY3" fmla="*/ 81689 h 117743"/>
                  <a:gd name="connsiteX4" fmla="*/ 26968 w 90566"/>
                  <a:gd name="connsiteY4" fmla="*/ 117744 h 117743"/>
                  <a:gd name="connsiteX5" fmla="*/ 2181 w 90566"/>
                  <a:gd name="connsiteY5" fmla="*/ 81689 h 117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0566" h="117743">
                    <a:moveTo>
                      <a:pt x="2181" y="81689"/>
                    </a:moveTo>
                    <a:cubicBezTo>
                      <a:pt x="2181" y="81689"/>
                      <a:pt x="26968" y="14087"/>
                      <a:pt x="67529" y="2820"/>
                    </a:cubicBezTo>
                    <a:cubicBezTo>
                      <a:pt x="105837" y="-8447"/>
                      <a:pt x="87810" y="16341"/>
                      <a:pt x="74290" y="36621"/>
                    </a:cubicBezTo>
                    <a:cubicBezTo>
                      <a:pt x="63023" y="56902"/>
                      <a:pt x="58516" y="68169"/>
                      <a:pt x="54010" y="81689"/>
                    </a:cubicBezTo>
                    <a:cubicBezTo>
                      <a:pt x="49502" y="95210"/>
                      <a:pt x="26968" y="117744"/>
                      <a:pt x="26968" y="117744"/>
                    </a:cubicBezTo>
                    <a:cubicBezTo>
                      <a:pt x="26968" y="117744"/>
                      <a:pt x="-9086" y="117744"/>
                      <a:pt x="2181" y="81689"/>
                    </a:cubicBezTo>
                    <a:close/>
                  </a:path>
                </a:pathLst>
              </a:custGeom>
              <a:solidFill>
                <a:srgbClr val="F8C4B4"/>
              </a:solidFill>
              <a:ln w="2253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grpSp>
      <p:grpSp>
        <p:nvGrpSpPr>
          <p:cNvPr id="75" name="Group 74">
            <a:extLst>
              <a:ext uri="{FF2B5EF4-FFF2-40B4-BE49-F238E27FC236}">
                <a16:creationId xmlns:a16="http://schemas.microsoft.com/office/drawing/2014/main" id="{873EBA74-6364-48DF-BE8C-3558097FF359}"/>
              </a:ext>
            </a:extLst>
          </p:cNvPr>
          <p:cNvGrpSpPr/>
          <p:nvPr/>
        </p:nvGrpSpPr>
        <p:grpSpPr>
          <a:xfrm>
            <a:off x="14873051" y="1369197"/>
            <a:ext cx="7446738" cy="10437762"/>
            <a:chOff x="713174" y="1981650"/>
            <a:chExt cx="7446738" cy="10437762"/>
          </a:xfrm>
        </p:grpSpPr>
        <p:sp>
          <p:nvSpPr>
            <p:cNvPr id="76" name="Freeform: Shape 75">
              <a:extLst>
                <a:ext uri="{FF2B5EF4-FFF2-40B4-BE49-F238E27FC236}">
                  <a16:creationId xmlns:a16="http://schemas.microsoft.com/office/drawing/2014/main" id="{3D35FB84-B68A-4C9A-8F74-088982AE54CD}"/>
                </a:ext>
              </a:extLst>
            </p:cNvPr>
            <p:cNvSpPr/>
            <p:nvPr/>
          </p:nvSpPr>
          <p:spPr>
            <a:xfrm>
              <a:off x="796758" y="2163216"/>
              <a:ext cx="469527" cy="469527"/>
            </a:xfrm>
            <a:custGeom>
              <a:avLst/>
              <a:gdLst>
                <a:gd name="connsiteX0" fmla="*/ 234737 w 469473"/>
                <a:gd name="connsiteY0" fmla="*/ 0 h 469473"/>
                <a:gd name="connsiteX1" fmla="*/ 469474 w 469473"/>
                <a:gd name="connsiteY1" fmla="*/ 234737 h 469473"/>
                <a:gd name="connsiteX2" fmla="*/ 234737 w 469473"/>
                <a:gd name="connsiteY2" fmla="*/ 469474 h 469473"/>
                <a:gd name="connsiteX3" fmla="*/ 0 w 469473"/>
                <a:gd name="connsiteY3" fmla="*/ 234737 h 469473"/>
                <a:gd name="connsiteX4" fmla="*/ 234737 w 469473"/>
                <a:gd name="connsiteY4" fmla="*/ 0 h 469473"/>
                <a:gd name="connsiteX5" fmla="*/ 234737 w 469473"/>
                <a:gd name="connsiteY5" fmla="*/ 0 h 469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9473" h="469473">
                  <a:moveTo>
                    <a:pt x="234737" y="0"/>
                  </a:moveTo>
                  <a:cubicBezTo>
                    <a:pt x="364532" y="0"/>
                    <a:pt x="469474" y="104941"/>
                    <a:pt x="469474" y="234737"/>
                  </a:cubicBezTo>
                  <a:cubicBezTo>
                    <a:pt x="469474" y="364533"/>
                    <a:pt x="364532" y="469474"/>
                    <a:pt x="234737" y="469474"/>
                  </a:cubicBezTo>
                  <a:cubicBezTo>
                    <a:pt x="104941" y="469474"/>
                    <a:pt x="0" y="364533"/>
                    <a:pt x="0" y="234737"/>
                  </a:cubicBezTo>
                  <a:cubicBezTo>
                    <a:pt x="0" y="104941"/>
                    <a:pt x="104941" y="0"/>
                    <a:pt x="234737" y="0"/>
                  </a:cubicBezTo>
                  <a:lnTo>
                    <a:pt x="234737" y="0"/>
                  </a:lnTo>
                  <a:close/>
                </a:path>
              </a:pathLst>
            </a:custGeom>
            <a:solidFill>
              <a:srgbClr val="2A9D8F"/>
            </a:solidFill>
            <a:ln w="9205" cap="flat">
              <a:noFill/>
              <a:prstDash val="solid"/>
              <a:miter/>
            </a:ln>
          </p:spPr>
          <p:txBody>
            <a:bodyPr rtlCol="0" anchor="ctr"/>
            <a:lstStyle/>
            <a:p>
              <a:pPr marL="0" marR="0" lvl="0" indent="0" algn="l" defTabSz="45724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77" name="Rectangle 76">
              <a:extLst>
                <a:ext uri="{FF2B5EF4-FFF2-40B4-BE49-F238E27FC236}">
                  <a16:creationId xmlns:a16="http://schemas.microsoft.com/office/drawing/2014/main" id="{8180DC97-00E3-453F-AAF0-D8307C76F519}"/>
                </a:ext>
              </a:extLst>
            </p:cNvPr>
            <p:cNvSpPr/>
            <p:nvPr/>
          </p:nvSpPr>
          <p:spPr>
            <a:xfrm>
              <a:off x="1608411" y="2657556"/>
              <a:ext cx="6551501" cy="1387175"/>
            </a:xfrm>
            <a:prstGeom prst="rect">
              <a:avLst/>
            </a:prstGeom>
          </p:spPr>
          <p:txBody>
            <a:bodyPr wrap="square">
              <a:spAutoFit/>
            </a:bodyPr>
            <a:lstStyle/>
            <a:p>
              <a:pPr marL="0" marR="0" lvl="0" indent="0" algn="l" defTabSz="457246" rtl="0" eaLnBrk="1" fontAlgn="auto" latinLnBrk="0" hangingPunct="1">
                <a:lnSpc>
                  <a:spcPct val="12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72E3A"/>
                  </a:solidFill>
                  <a:effectLst/>
                  <a:uLnTx/>
                  <a:uFillTx/>
                  <a:latin typeface="Montserrat Light" panose="00000400000000000000" pitchFamily="2" charset="0"/>
                  <a:ea typeface="+mn-ea"/>
                  <a:cs typeface="+mn-cs"/>
                </a:rPr>
                <a:t>Lorem Ipsum</a:t>
              </a:r>
              <a:r>
                <a:rPr kumimoji="0" lang="en-US" sz="2400" b="0" i="0" u="none" strike="noStrike" kern="1200" cap="none" spc="0" normalizeH="0" baseline="0" noProof="0">
                  <a:ln>
                    <a:noFill/>
                  </a:ln>
                  <a:solidFill>
                    <a:srgbClr val="272E3A"/>
                  </a:solidFill>
                  <a:effectLst/>
                  <a:uLnTx/>
                  <a:uFillTx/>
                  <a:latin typeface="Montserrat Light" panose="00000400000000000000" pitchFamily="2" charset="0"/>
                  <a:ea typeface="+mn-ea"/>
                  <a:cs typeface="+mn-cs"/>
                </a:rPr>
                <a:t> is simply dummy text of the printing and typesetting industry. Lorem Ipsum has been the</a:t>
              </a:r>
            </a:p>
          </p:txBody>
        </p:sp>
        <p:sp>
          <p:nvSpPr>
            <p:cNvPr id="78" name="Rectangle 77">
              <a:extLst>
                <a:ext uri="{FF2B5EF4-FFF2-40B4-BE49-F238E27FC236}">
                  <a16:creationId xmlns:a16="http://schemas.microsoft.com/office/drawing/2014/main" id="{76E5AC42-D16E-4DFB-B000-7903AEF2456D}"/>
                </a:ext>
              </a:extLst>
            </p:cNvPr>
            <p:cNvSpPr/>
            <p:nvPr/>
          </p:nvSpPr>
          <p:spPr>
            <a:xfrm>
              <a:off x="1631814" y="1981650"/>
              <a:ext cx="4167131" cy="584843"/>
            </a:xfrm>
            <a:prstGeom prst="rect">
              <a:avLst/>
            </a:prstGeom>
          </p:spPr>
          <p:txBody>
            <a:bodyPr wrap="square">
              <a:spAutoFit/>
            </a:bodyPr>
            <a:lstStyle/>
            <a:p>
              <a:pPr marL="0" marR="0" lvl="0" indent="0" algn="l" defTabSz="457246"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272E3A"/>
                  </a:solidFill>
                  <a:effectLst/>
                  <a:uLnTx/>
                  <a:uFillTx/>
                  <a:latin typeface="Montserrat" panose="00000500000000000000" pitchFamily="2" charset="0"/>
                  <a:ea typeface="+mn-ea"/>
                  <a:cs typeface="+mn-cs"/>
                </a:rPr>
                <a:t>Lorem Ipsum </a:t>
              </a:r>
            </a:p>
          </p:txBody>
        </p:sp>
        <p:sp>
          <p:nvSpPr>
            <p:cNvPr id="79" name="Freeform: Shape 78">
              <a:extLst>
                <a:ext uri="{FF2B5EF4-FFF2-40B4-BE49-F238E27FC236}">
                  <a16:creationId xmlns:a16="http://schemas.microsoft.com/office/drawing/2014/main" id="{7E7FF32A-D459-411E-8AB7-30E3818E68C6}"/>
                </a:ext>
              </a:extLst>
            </p:cNvPr>
            <p:cNvSpPr/>
            <p:nvPr/>
          </p:nvSpPr>
          <p:spPr>
            <a:xfrm>
              <a:off x="796758" y="4808113"/>
              <a:ext cx="469527" cy="469527"/>
            </a:xfrm>
            <a:custGeom>
              <a:avLst/>
              <a:gdLst>
                <a:gd name="connsiteX0" fmla="*/ 234737 w 469473"/>
                <a:gd name="connsiteY0" fmla="*/ 0 h 469473"/>
                <a:gd name="connsiteX1" fmla="*/ 469474 w 469473"/>
                <a:gd name="connsiteY1" fmla="*/ 234737 h 469473"/>
                <a:gd name="connsiteX2" fmla="*/ 234737 w 469473"/>
                <a:gd name="connsiteY2" fmla="*/ 469474 h 469473"/>
                <a:gd name="connsiteX3" fmla="*/ 0 w 469473"/>
                <a:gd name="connsiteY3" fmla="*/ 234737 h 469473"/>
                <a:gd name="connsiteX4" fmla="*/ 234737 w 469473"/>
                <a:gd name="connsiteY4" fmla="*/ 0 h 469473"/>
                <a:gd name="connsiteX5" fmla="*/ 234737 w 469473"/>
                <a:gd name="connsiteY5" fmla="*/ 0 h 469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9473" h="469473">
                  <a:moveTo>
                    <a:pt x="234737" y="0"/>
                  </a:moveTo>
                  <a:cubicBezTo>
                    <a:pt x="364532" y="0"/>
                    <a:pt x="469474" y="104941"/>
                    <a:pt x="469474" y="234737"/>
                  </a:cubicBezTo>
                  <a:cubicBezTo>
                    <a:pt x="469474" y="364533"/>
                    <a:pt x="364532" y="469474"/>
                    <a:pt x="234737" y="469474"/>
                  </a:cubicBezTo>
                  <a:cubicBezTo>
                    <a:pt x="104941" y="469474"/>
                    <a:pt x="0" y="364533"/>
                    <a:pt x="0" y="234737"/>
                  </a:cubicBezTo>
                  <a:cubicBezTo>
                    <a:pt x="0" y="104941"/>
                    <a:pt x="104941" y="0"/>
                    <a:pt x="234737" y="0"/>
                  </a:cubicBezTo>
                  <a:lnTo>
                    <a:pt x="234737" y="0"/>
                  </a:lnTo>
                  <a:close/>
                </a:path>
              </a:pathLst>
            </a:custGeom>
            <a:solidFill>
              <a:srgbClr val="E9C46A"/>
            </a:solidFill>
            <a:ln w="9205" cap="flat">
              <a:noFill/>
              <a:prstDash val="solid"/>
              <a:miter/>
            </a:ln>
          </p:spPr>
          <p:txBody>
            <a:bodyPr rtlCol="0" anchor="ctr"/>
            <a:lstStyle/>
            <a:p>
              <a:pPr marL="0" marR="0" lvl="0" indent="0" algn="l" defTabSz="45724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80" name="Rectangle 79">
              <a:extLst>
                <a:ext uri="{FF2B5EF4-FFF2-40B4-BE49-F238E27FC236}">
                  <a16:creationId xmlns:a16="http://schemas.microsoft.com/office/drawing/2014/main" id="{4CDAE7B6-9BF1-498A-8A97-354EB89682DD}"/>
                </a:ext>
              </a:extLst>
            </p:cNvPr>
            <p:cNvSpPr/>
            <p:nvPr/>
          </p:nvSpPr>
          <p:spPr>
            <a:xfrm>
              <a:off x="1608411" y="5346626"/>
              <a:ext cx="6551501" cy="1387175"/>
            </a:xfrm>
            <a:prstGeom prst="rect">
              <a:avLst/>
            </a:prstGeom>
          </p:spPr>
          <p:txBody>
            <a:bodyPr wrap="square">
              <a:spAutoFit/>
            </a:bodyPr>
            <a:lstStyle/>
            <a:p>
              <a:pPr marL="0" marR="0" lvl="0" indent="0" algn="l" defTabSz="457246" rtl="0" eaLnBrk="1" fontAlgn="auto" latinLnBrk="0" hangingPunct="1">
                <a:lnSpc>
                  <a:spcPct val="12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72E3A"/>
                  </a:solidFill>
                  <a:effectLst/>
                  <a:uLnTx/>
                  <a:uFillTx/>
                  <a:latin typeface="Montserrat Light" panose="00000400000000000000" pitchFamily="2" charset="0"/>
                  <a:ea typeface="+mn-ea"/>
                  <a:cs typeface="+mn-cs"/>
                </a:rPr>
                <a:t>Lorem Ipsum</a:t>
              </a:r>
              <a:r>
                <a:rPr kumimoji="0" lang="en-US" sz="2400" b="0" i="0" u="none" strike="noStrike" kern="1200" cap="none" spc="0" normalizeH="0" baseline="0" noProof="0">
                  <a:ln>
                    <a:noFill/>
                  </a:ln>
                  <a:solidFill>
                    <a:srgbClr val="272E3A"/>
                  </a:solidFill>
                  <a:effectLst/>
                  <a:uLnTx/>
                  <a:uFillTx/>
                  <a:latin typeface="Montserrat Light" panose="00000400000000000000" pitchFamily="2" charset="0"/>
                  <a:ea typeface="+mn-ea"/>
                  <a:cs typeface="+mn-cs"/>
                </a:rPr>
                <a:t> is simply dummy text of the printing and typesetting industry. Lorem Ipsum has been the</a:t>
              </a:r>
            </a:p>
          </p:txBody>
        </p:sp>
        <p:sp>
          <p:nvSpPr>
            <p:cNvPr id="81" name="Rectangle 80">
              <a:extLst>
                <a:ext uri="{FF2B5EF4-FFF2-40B4-BE49-F238E27FC236}">
                  <a16:creationId xmlns:a16="http://schemas.microsoft.com/office/drawing/2014/main" id="{29F371CF-A713-4141-A939-A679D5A2FDDD}"/>
                </a:ext>
              </a:extLst>
            </p:cNvPr>
            <p:cNvSpPr/>
            <p:nvPr/>
          </p:nvSpPr>
          <p:spPr>
            <a:xfrm>
              <a:off x="1631814" y="4670720"/>
              <a:ext cx="4167131" cy="584843"/>
            </a:xfrm>
            <a:prstGeom prst="rect">
              <a:avLst/>
            </a:prstGeom>
          </p:spPr>
          <p:txBody>
            <a:bodyPr wrap="square">
              <a:spAutoFit/>
            </a:bodyPr>
            <a:lstStyle/>
            <a:p>
              <a:pPr marL="0" marR="0" lvl="0" indent="0" algn="l" defTabSz="457246"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272E3A"/>
                  </a:solidFill>
                  <a:effectLst/>
                  <a:uLnTx/>
                  <a:uFillTx/>
                  <a:latin typeface="Montserrat" panose="00000500000000000000" pitchFamily="2" charset="0"/>
                  <a:ea typeface="+mn-ea"/>
                  <a:cs typeface="+mn-cs"/>
                </a:rPr>
                <a:t>Lorem Ipsum </a:t>
              </a:r>
            </a:p>
          </p:txBody>
        </p:sp>
        <p:sp>
          <p:nvSpPr>
            <p:cNvPr id="82" name="Freeform: Shape 81">
              <a:extLst>
                <a:ext uri="{FF2B5EF4-FFF2-40B4-BE49-F238E27FC236}">
                  <a16:creationId xmlns:a16="http://schemas.microsoft.com/office/drawing/2014/main" id="{CAE9096E-0025-411D-9FF4-A44FC0DB7D79}"/>
                </a:ext>
              </a:extLst>
            </p:cNvPr>
            <p:cNvSpPr/>
            <p:nvPr/>
          </p:nvSpPr>
          <p:spPr>
            <a:xfrm>
              <a:off x="713174" y="7667577"/>
              <a:ext cx="469527" cy="469527"/>
            </a:xfrm>
            <a:custGeom>
              <a:avLst/>
              <a:gdLst>
                <a:gd name="connsiteX0" fmla="*/ 234737 w 469473"/>
                <a:gd name="connsiteY0" fmla="*/ 0 h 469473"/>
                <a:gd name="connsiteX1" fmla="*/ 469474 w 469473"/>
                <a:gd name="connsiteY1" fmla="*/ 234737 h 469473"/>
                <a:gd name="connsiteX2" fmla="*/ 234737 w 469473"/>
                <a:gd name="connsiteY2" fmla="*/ 469474 h 469473"/>
                <a:gd name="connsiteX3" fmla="*/ 0 w 469473"/>
                <a:gd name="connsiteY3" fmla="*/ 234737 h 469473"/>
                <a:gd name="connsiteX4" fmla="*/ 234737 w 469473"/>
                <a:gd name="connsiteY4" fmla="*/ 0 h 469473"/>
                <a:gd name="connsiteX5" fmla="*/ 234737 w 469473"/>
                <a:gd name="connsiteY5" fmla="*/ 0 h 469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9473" h="469473">
                  <a:moveTo>
                    <a:pt x="234737" y="0"/>
                  </a:moveTo>
                  <a:cubicBezTo>
                    <a:pt x="364532" y="0"/>
                    <a:pt x="469474" y="104941"/>
                    <a:pt x="469474" y="234737"/>
                  </a:cubicBezTo>
                  <a:cubicBezTo>
                    <a:pt x="469474" y="364533"/>
                    <a:pt x="364532" y="469474"/>
                    <a:pt x="234737" y="469474"/>
                  </a:cubicBezTo>
                  <a:cubicBezTo>
                    <a:pt x="104941" y="469474"/>
                    <a:pt x="0" y="364533"/>
                    <a:pt x="0" y="234737"/>
                  </a:cubicBezTo>
                  <a:cubicBezTo>
                    <a:pt x="0" y="104941"/>
                    <a:pt x="104941" y="0"/>
                    <a:pt x="234737" y="0"/>
                  </a:cubicBezTo>
                  <a:lnTo>
                    <a:pt x="234737" y="0"/>
                  </a:lnTo>
                  <a:close/>
                </a:path>
              </a:pathLst>
            </a:custGeom>
            <a:solidFill>
              <a:srgbClr val="F4A261"/>
            </a:solidFill>
            <a:ln w="9205" cap="flat">
              <a:noFill/>
              <a:prstDash val="solid"/>
              <a:miter/>
            </a:ln>
          </p:spPr>
          <p:txBody>
            <a:bodyPr rtlCol="0" anchor="ctr"/>
            <a:lstStyle/>
            <a:p>
              <a:pPr marL="0" marR="0" lvl="0" indent="0" algn="l" defTabSz="45724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83" name="Rectangle 82">
              <a:extLst>
                <a:ext uri="{FF2B5EF4-FFF2-40B4-BE49-F238E27FC236}">
                  <a16:creationId xmlns:a16="http://schemas.microsoft.com/office/drawing/2014/main" id="{8B9E1094-A4AD-4A59-BC57-3A3E3C8FCE55}"/>
                </a:ext>
              </a:extLst>
            </p:cNvPr>
            <p:cNvSpPr/>
            <p:nvPr/>
          </p:nvSpPr>
          <p:spPr>
            <a:xfrm>
              <a:off x="1524828" y="8206091"/>
              <a:ext cx="6551501" cy="1387175"/>
            </a:xfrm>
            <a:prstGeom prst="rect">
              <a:avLst/>
            </a:prstGeom>
          </p:spPr>
          <p:txBody>
            <a:bodyPr wrap="square">
              <a:spAutoFit/>
            </a:bodyPr>
            <a:lstStyle/>
            <a:p>
              <a:pPr marL="0" marR="0" lvl="0" indent="0" algn="l" defTabSz="457246" rtl="0" eaLnBrk="1" fontAlgn="auto" latinLnBrk="0" hangingPunct="1">
                <a:lnSpc>
                  <a:spcPct val="12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72E3A"/>
                  </a:solidFill>
                  <a:effectLst/>
                  <a:uLnTx/>
                  <a:uFillTx/>
                  <a:latin typeface="Montserrat Light" panose="00000400000000000000" pitchFamily="2" charset="0"/>
                  <a:ea typeface="+mn-ea"/>
                  <a:cs typeface="+mn-cs"/>
                </a:rPr>
                <a:t>Lorem Ipsum</a:t>
              </a:r>
              <a:r>
                <a:rPr kumimoji="0" lang="en-US" sz="2400" b="0" i="0" u="none" strike="noStrike" kern="1200" cap="none" spc="0" normalizeH="0" baseline="0" noProof="0">
                  <a:ln>
                    <a:noFill/>
                  </a:ln>
                  <a:solidFill>
                    <a:srgbClr val="272E3A"/>
                  </a:solidFill>
                  <a:effectLst/>
                  <a:uLnTx/>
                  <a:uFillTx/>
                  <a:latin typeface="Montserrat Light" panose="00000400000000000000" pitchFamily="2" charset="0"/>
                  <a:ea typeface="+mn-ea"/>
                  <a:cs typeface="+mn-cs"/>
                </a:rPr>
                <a:t> is simply dummy text of the printing and typesetting industry. Lorem Ipsum has been the</a:t>
              </a:r>
            </a:p>
          </p:txBody>
        </p:sp>
        <p:sp>
          <p:nvSpPr>
            <p:cNvPr id="84" name="Rectangle 83">
              <a:extLst>
                <a:ext uri="{FF2B5EF4-FFF2-40B4-BE49-F238E27FC236}">
                  <a16:creationId xmlns:a16="http://schemas.microsoft.com/office/drawing/2014/main" id="{82340197-B385-447D-93DF-907F71655639}"/>
                </a:ext>
              </a:extLst>
            </p:cNvPr>
            <p:cNvSpPr/>
            <p:nvPr/>
          </p:nvSpPr>
          <p:spPr>
            <a:xfrm>
              <a:off x="1548230" y="7530184"/>
              <a:ext cx="4167131" cy="584843"/>
            </a:xfrm>
            <a:prstGeom prst="rect">
              <a:avLst/>
            </a:prstGeom>
          </p:spPr>
          <p:txBody>
            <a:bodyPr wrap="square">
              <a:spAutoFit/>
            </a:bodyPr>
            <a:lstStyle/>
            <a:p>
              <a:pPr marL="0" marR="0" lvl="0" indent="0" algn="l" defTabSz="457246"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272E3A"/>
                  </a:solidFill>
                  <a:effectLst/>
                  <a:uLnTx/>
                  <a:uFillTx/>
                  <a:latin typeface="Montserrat" panose="00000500000000000000" pitchFamily="2" charset="0"/>
                  <a:ea typeface="+mn-ea"/>
                  <a:cs typeface="+mn-cs"/>
                </a:rPr>
                <a:t>Lorem Ipsum </a:t>
              </a:r>
            </a:p>
          </p:txBody>
        </p:sp>
        <p:sp>
          <p:nvSpPr>
            <p:cNvPr id="85" name="Freeform: Shape 84">
              <a:extLst>
                <a:ext uri="{FF2B5EF4-FFF2-40B4-BE49-F238E27FC236}">
                  <a16:creationId xmlns:a16="http://schemas.microsoft.com/office/drawing/2014/main" id="{033B357F-5720-47B9-90E3-42142E467381}"/>
                </a:ext>
              </a:extLst>
            </p:cNvPr>
            <p:cNvSpPr/>
            <p:nvPr/>
          </p:nvSpPr>
          <p:spPr>
            <a:xfrm>
              <a:off x="719213" y="10493723"/>
              <a:ext cx="469527" cy="469527"/>
            </a:xfrm>
            <a:custGeom>
              <a:avLst/>
              <a:gdLst>
                <a:gd name="connsiteX0" fmla="*/ 234737 w 469473"/>
                <a:gd name="connsiteY0" fmla="*/ 0 h 469473"/>
                <a:gd name="connsiteX1" fmla="*/ 469474 w 469473"/>
                <a:gd name="connsiteY1" fmla="*/ 234737 h 469473"/>
                <a:gd name="connsiteX2" fmla="*/ 234737 w 469473"/>
                <a:gd name="connsiteY2" fmla="*/ 469474 h 469473"/>
                <a:gd name="connsiteX3" fmla="*/ 0 w 469473"/>
                <a:gd name="connsiteY3" fmla="*/ 234737 h 469473"/>
                <a:gd name="connsiteX4" fmla="*/ 234737 w 469473"/>
                <a:gd name="connsiteY4" fmla="*/ 0 h 469473"/>
                <a:gd name="connsiteX5" fmla="*/ 234737 w 469473"/>
                <a:gd name="connsiteY5" fmla="*/ 0 h 469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9473" h="469473">
                  <a:moveTo>
                    <a:pt x="234737" y="0"/>
                  </a:moveTo>
                  <a:cubicBezTo>
                    <a:pt x="364532" y="0"/>
                    <a:pt x="469474" y="104941"/>
                    <a:pt x="469474" y="234737"/>
                  </a:cubicBezTo>
                  <a:cubicBezTo>
                    <a:pt x="469474" y="364533"/>
                    <a:pt x="364532" y="469474"/>
                    <a:pt x="234737" y="469474"/>
                  </a:cubicBezTo>
                  <a:cubicBezTo>
                    <a:pt x="104941" y="469474"/>
                    <a:pt x="0" y="364533"/>
                    <a:pt x="0" y="234737"/>
                  </a:cubicBezTo>
                  <a:cubicBezTo>
                    <a:pt x="0" y="104941"/>
                    <a:pt x="104941" y="0"/>
                    <a:pt x="234737" y="0"/>
                  </a:cubicBezTo>
                  <a:lnTo>
                    <a:pt x="234737" y="0"/>
                  </a:lnTo>
                  <a:close/>
                </a:path>
              </a:pathLst>
            </a:custGeom>
            <a:solidFill>
              <a:srgbClr val="E76F51"/>
            </a:solidFill>
            <a:ln w="9205" cap="flat">
              <a:noFill/>
              <a:prstDash val="solid"/>
              <a:miter/>
            </a:ln>
          </p:spPr>
          <p:txBody>
            <a:bodyPr rtlCol="0" anchor="ctr"/>
            <a:lstStyle/>
            <a:p>
              <a:pPr marL="0" marR="0" lvl="0" indent="0" algn="l" defTabSz="45724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86" name="Rectangle 85">
              <a:extLst>
                <a:ext uri="{FF2B5EF4-FFF2-40B4-BE49-F238E27FC236}">
                  <a16:creationId xmlns:a16="http://schemas.microsoft.com/office/drawing/2014/main" id="{465F5FFB-E9EB-4832-986B-B3F3F24117A5}"/>
                </a:ext>
              </a:extLst>
            </p:cNvPr>
            <p:cNvSpPr/>
            <p:nvPr/>
          </p:nvSpPr>
          <p:spPr>
            <a:xfrm>
              <a:off x="1530866" y="11032237"/>
              <a:ext cx="6551501" cy="1387175"/>
            </a:xfrm>
            <a:prstGeom prst="rect">
              <a:avLst/>
            </a:prstGeom>
          </p:spPr>
          <p:txBody>
            <a:bodyPr wrap="square">
              <a:spAutoFit/>
            </a:bodyPr>
            <a:lstStyle/>
            <a:p>
              <a:pPr marL="0" marR="0" lvl="0" indent="0" algn="l" defTabSz="457246" rtl="0" eaLnBrk="1" fontAlgn="auto" latinLnBrk="0" hangingPunct="1">
                <a:lnSpc>
                  <a:spcPct val="12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72E3A"/>
                  </a:solidFill>
                  <a:effectLst/>
                  <a:uLnTx/>
                  <a:uFillTx/>
                  <a:latin typeface="Montserrat Light" panose="00000400000000000000" pitchFamily="2" charset="0"/>
                  <a:ea typeface="+mn-ea"/>
                  <a:cs typeface="+mn-cs"/>
                </a:rPr>
                <a:t>Lorem Ipsum</a:t>
              </a:r>
              <a:r>
                <a:rPr kumimoji="0" lang="en-US" sz="2400" b="0" i="0" u="none" strike="noStrike" kern="1200" cap="none" spc="0" normalizeH="0" baseline="0" noProof="0">
                  <a:ln>
                    <a:noFill/>
                  </a:ln>
                  <a:solidFill>
                    <a:srgbClr val="272E3A"/>
                  </a:solidFill>
                  <a:effectLst/>
                  <a:uLnTx/>
                  <a:uFillTx/>
                  <a:latin typeface="Montserrat Light" panose="00000400000000000000" pitchFamily="2" charset="0"/>
                  <a:ea typeface="+mn-ea"/>
                  <a:cs typeface="+mn-cs"/>
                </a:rPr>
                <a:t> is simply dummy text of the printing and typesetting industry. Lorem Ipsum has been the</a:t>
              </a:r>
            </a:p>
          </p:txBody>
        </p:sp>
        <p:sp>
          <p:nvSpPr>
            <p:cNvPr id="87" name="Rectangle 86">
              <a:extLst>
                <a:ext uri="{FF2B5EF4-FFF2-40B4-BE49-F238E27FC236}">
                  <a16:creationId xmlns:a16="http://schemas.microsoft.com/office/drawing/2014/main" id="{26743277-DEDF-4A82-A20B-E619D2D95310}"/>
                </a:ext>
              </a:extLst>
            </p:cNvPr>
            <p:cNvSpPr/>
            <p:nvPr/>
          </p:nvSpPr>
          <p:spPr>
            <a:xfrm>
              <a:off x="1554269" y="10356330"/>
              <a:ext cx="4167131" cy="584843"/>
            </a:xfrm>
            <a:prstGeom prst="rect">
              <a:avLst/>
            </a:prstGeom>
          </p:spPr>
          <p:txBody>
            <a:bodyPr wrap="square">
              <a:spAutoFit/>
            </a:bodyPr>
            <a:lstStyle/>
            <a:p>
              <a:pPr marL="0" marR="0" lvl="0" indent="0" algn="l" defTabSz="457246"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272E3A"/>
                  </a:solidFill>
                  <a:effectLst/>
                  <a:uLnTx/>
                  <a:uFillTx/>
                  <a:latin typeface="Montserrat" panose="00000500000000000000" pitchFamily="2" charset="0"/>
                  <a:ea typeface="+mn-ea"/>
                  <a:cs typeface="+mn-cs"/>
                </a:rPr>
                <a:t>Lorem Ipsum </a:t>
              </a:r>
            </a:p>
          </p:txBody>
        </p:sp>
      </p:grpSp>
    </p:spTree>
    <p:extLst>
      <p:ext uri="{BB962C8B-B14F-4D97-AF65-F5344CB8AC3E}">
        <p14:creationId xmlns:p14="http://schemas.microsoft.com/office/powerpoint/2010/main" val="255371061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oogle Shape;1259;p45">
            <a:extLst>
              <a:ext uri="{FF2B5EF4-FFF2-40B4-BE49-F238E27FC236}">
                <a16:creationId xmlns:a16="http://schemas.microsoft.com/office/drawing/2014/main" id="{62083313-2AB4-4D17-8E87-A1F96215EF4C}"/>
              </a:ext>
            </a:extLst>
          </p:cNvPr>
          <p:cNvGrpSpPr/>
          <p:nvPr/>
        </p:nvGrpSpPr>
        <p:grpSpPr>
          <a:xfrm>
            <a:off x="7023692" y="3913904"/>
            <a:ext cx="4467112" cy="4327714"/>
            <a:chOff x="2633513" y="1095943"/>
            <a:chExt cx="1674973" cy="1622705"/>
          </a:xfrm>
        </p:grpSpPr>
        <p:sp>
          <p:nvSpPr>
            <p:cNvPr id="4" name="Google Shape;1260;p45">
              <a:extLst>
                <a:ext uri="{FF2B5EF4-FFF2-40B4-BE49-F238E27FC236}">
                  <a16:creationId xmlns:a16="http://schemas.microsoft.com/office/drawing/2014/main" id="{652D534D-9877-4D0E-A4F1-D853BA46B845}"/>
                </a:ext>
              </a:extLst>
            </p:cNvPr>
            <p:cNvSpPr/>
            <p:nvPr/>
          </p:nvSpPr>
          <p:spPr>
            <a:xfrm>
              <a:off x="2633513" y="1129761"/>
              <a:ext cx="1649368" cy="1588886"/>
            </a:xfrm>
            <a:custGeom>
              <a:avLst/>
              <a:gdLst/>
              <a:ahLst/>
              <a:cxnLst/>
              <a:rect l="l" t="t" r="r" b="b"/>
              <a:pathLst>
                <a:path w="41260" h="39747" extrusionOk="0">
                  <a:moveTo>
                    <a:pt x="22771" y="1"/>
                  </a:moveTo>
                  <a:cubicBezTo>
                    <a:pt x="14437" y="1"/>
                    <a:pt x="7591" y="6719"/>
                    <a:pt x="7591" y="15181"/>
                  </a:cubicBezTo>
                  <a:lnTo>
                    <a:pt x="7591" y="27771"/>
                  </a:lnTo>
                  <a:cubicBezTo>
                    <a:pt x="7591" y="30438"/>
                    <a:pt x="6514" y="33002"/>
                    <a:pt x="4488" y="34720"/>
                  </a:cubicBezTo>
                  <a:lnTo>
                    <a:pt x="1" y="38669"/>
                  </a:lnTo>
                  <a:lnTo>
                    <a:pt x="975" y="39746"/>
                  </a:lnTo>
                  <a:lnTo>
                    <a:pt x="5770" y="35362"/>
                  </a:lnTo>
                  <a:cubicBezTo>
                    <a:pt x="7488" y="33874"/>
                    <a:pt x="9719" y="33002"/>
                    <a:pt x="11976" y="33002"/>
                  </a:cubicBezTo>
                  <a:lnTo>
                    <a:pt x="26079" y="33002"/>
                  </a:lnTo>
                  <a:cubicBezTo>
                    <a:pt x="34515" y="33002"/>
                    <a:pt x="41259" y="26284"/>
                    <a:pt x="41259" y="17848"/>
                  </a:cubicBezTo>
                  <a:lnTo>
                    <a:pt x="41259" y="1"/>
                  </a:lnTo>
                  <a:close/>
                </a:path>
              </a:pathLst>
            </a:custGeom>
            <a:solidFill>
              <a:srgbClr val="E1E1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1261;p45">
              <a:extLst>
                <a:ext uri="{FF2B5EF4-FFF2-40B4-BE49-F238E27FC236}">
                  <a16:creationId xmlns:a16="http://schemas.microsoft.com/office/drawing/2014/main" id="{B33883F0-36B1-4AC5-A200-4CED8527EE2F}"/>
                </a:ext>
              </a:extLst>
            </p:cNvPr>
            <p:cNvSpPr/>
            <p:nvPr/>
          </p:nvSpPr>
          <p:spPr>
            <a:xfrm>
              <a:off x="3961983" y="1095943"/>
              <a:ext cx="346503" cy="345464"/>
            </a:xfrm>
            <a:custGeom>
              <a:avLst/>
              <a:gdLst/>
              <a:ahLst/>
              <a:cxnLst/>
              <a:rect l="l" t="t" r="r" b="b"/>
              <a:pathLst>
                <a:path w="8668" h="8642" extrusionOk="0">
                  <a:moveTo>
                    <a:pt x="0" y="0"/>
                  </a:moveTo>
                  <a:lnTo>
                    <a:pt x="0" y="8642"/>
                  </a:lnTo>
                  <a:lnTo>
                    <a:pt x="8667" y="8642"/>
                  </a:lnTo>
                  <a:lnTo>
                    <a:pt x="8667" y="0"/>
                  </a:lnTo>
                  <a:close/>
                </a:path>
              </a:pathLst>
            </a:custGeom>
            <a:solidFill>
              <a:srgbClr val="4E48A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6" name="Google Shape;1262;p45">
            <a:extLst>
              <a:ext uri="{FF2B5EF4-FFF2-40B4-BE49-F238E27FC236}">
                <a16:creationId xmlns:a16="http://schemas.microsoft.com/office/drawing/2014/main" id="{90B68892-2550-4B3F-8D9D-311117B0512B}"/>
              </a:ext>
            </a:extLst>
          </p:cNvPr>
          <p:cNvGrpSpPr/>
          <p:nvPr/>
        </p:nvGrpSpPr>
        <p:grpSpPr>
          <a:xfrm>
            <a:off x="6996384" y="8309798"/>
            <a:ext cx="4453464" cy="4316732"/>
            <a:chOff x="2623274" y="2744213"/>
            <a:chExt cx="1669856" cy="1618587"/>
          </a:xfrm>
        </p:grpSpPr>
        <p:sp>
          <p:nvSpPr>
            <p:cNvPr id="7" name="Google Shape;1263;p45">
              <a:extLst>
                <a:ext uri="{FF2B5EF4-FFF2-40B4-BE49-F238E27FC236}">
                  <a16:creationId xmlns:a16="http://schemas.microsoft.com/office/drawing/2014/main" id="{894D29BB-3001-4C43-ACA1-95BFD3456EFD}"/>
                </a:ext>
              </a:extLst>
            </p:cNvPr>
            <p:cNvSpPr/>
            <p:nvPr/>
          </p:nvSpPr>
          <p:spPr>
            <a:xfrm>
              <a:off x="2623274" y="2773954"/>
              <a:ext cx="1648329" cy="1588846"/>
            </a:xfrm>
            <a:custGeom>
              <a:avLst/>
              <a:gdLst/>
              <a:ahLst/>
              <a:cxnLst/>
              <a:rect l="l" t="t" r="r" b="b"/>
              <a:pathLst>
                <a:path w="41234" h="39746" extrusionOk="0">
                  <a:moveTo>
                    <a:pt x="22746" y="0"/>
                  </a:moveTo>
                  <a:cubicBezTo>
                    <a:pt x="14412" y="0"/>
                    <a:pt x="7591" y="6847"/>
                    <a:pt x="7591" y="15180"/>
                  </a:cubicBezTo>
                  <a:lnTo>
                    <a:pt x="7591" y="27899"/>
                  </a:lnTo>
                  <a:cubicBezTo>
                    <a:pt x="7591" y="30566"/>
                    <a:pt x="6514" y="33028"/>
                    <a:pt x="4488" y="34823"/>
                  </a:cubicBezTo>
                  <a:lnTo>
                    <a:pt x="1" y="38797"/>
                  </a:lnTo>
                  <a:lnTo>
                    <a:pt x="950" y="39746"/>
                  </a:lnTo>
                  <a:lnTo>
                    <a:pt x="5770" y="35464"/>
                  </a:lnTo>
                  <a:cubicBezTo>
                    <a:pt x="7463" y="33976"/>
                    <a:pt x="9719" y="33130"/>
                    <a:pt x="11950" y="33130"/>
                  </a:cubicBezTo>
                  <a:lnTo>
                    <a:pt x="26054" y="33130"/>
                  </a:lnTo>
                  <a:cubicBezTo>
                    <a:pt x="34516" y="33130"/>
                    <a:pt x="41234" y="26284"/>
                    <a:pt x="41234" y="17950"/>
                  </a:cubicBezTo>
                  <a:lnTo>
                    <a:pt x="41234" y="0"/>
                  </a:lnTo>
                  <a:close/>
                </a:path>
              </a:pathLst>
            </a:custGeom>
            <a:solidFill>
              <a:srgbClr val="E1E1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1264;p45">
              <a:extLst>
                <a:ext uri="{FF2B5EF4-FFF2-40B4-BE49-F238E27FC236}">
                  <a16:creationId xmlns:a16="http://schemas.microsoft.com/office/drawing/2014/main" id="{50655435-C06D-4F7C-9DD6-0ADC0AD6F763}"/>
                </a:ext>
              </a:extLst>
            </p:cNvPr>
            <p:cNvSpPr/>
            <p:nvPr/>
          </p:nvSpPr>
          <p:spPr>
            <a:xfrm>
              <a:off x="3946628" y="2744213"/>
              <a:ext cx="346503" cy="345464"/>
            </a:xfrm>
            <a:custGeom>
              <a:avLst/>
              <a:gdLst/>
              <a:ahLst/>
              <a:cxnLst/>
              <a:rect l="l" t="t" r="r" b="b"/>
              <a:pathLst>
                <a:path w="8668" h="8642" extrusionOk="0">
                  <a:moveTo>
                    <a:pt x="0" y="0"/>
                  </a:moveTo>
                  <a:lnTo>
                    <a:pt x="0" y="8642"/>
                  </a:lnTo>
                  <a:lnTo>
                    <a:pt x="8667" y="8642"/>
                  </a:lnTo>
                  <a:lnTo>
                    <a:pt x="8667" y="0"/>
                  </a:lnTo>
                  <a:close/>
                </a:path>
              </a:pathLst>
            </a:custGeom>
            <a:solidFill>
              <a:srgbClr val="ADADF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9" name="Google Shape;1265;p45">
            <a:extLst>
              <a:ext uri="{FF2B5EF4-FFF2-40B4-BE49-F238E27FC236}">
                <a16:creationId xmlns:a16="http://schemas.microsoft.com/office/drawing/2014/main" id="{9811BAA7-B97F-42AB-96D7-28A2B25D9F01}"/>
              </a:ext>
            </a:extLst>
          </p:cNvPr>
          <p:cNvGrpSpPr/>
          <p:nvPr/>
        </p:nvGrpSpPr>
        <p:grpSpPr>
          <a:xfrm>
            <a:off x="2552184" y="6100921"/>
            <a:ext cx="4521747" cy="4338587"/>
            <a:chOff x="956892" y="1915980"/>
            <a:chExt cx="1695459" cy="1626782"/>
          </a:xfrm>
        </p:grpSpPr>
        <p:sp>
          <p:nvSpPr>
            <p:cNvPr id="10" name="Google Shape;1266;p45">
              <a:extLst>
                <a:ext uri="{FF2B5EF4-FFF2-40B4-BE49-F238E27FC236}">
                  <a16:creationId xmlns:a16="http://schemas.microsoft.com/office/drawing/2014/main" id="{29757E02-37B1-4977-ACD5-C90DD6EBA540}"/>
                </a:ext>
              </a:extLst>
            </p:cNvPr>
            <p:cNvSpPr/>
            <p:nvPr/>
          </p:nvSpPr>
          <p:spPr>
            <a:xfrm>
              <a:off x="1004022" y="1953916"/>
              <a:ext cx="1648329" cy="1588846"/>
            </a:xfrm>
            <a:custGeom>
              <a:avLst/>
              <a:gdLst/>
              <a:ahLst/>
              <a:cxnLst/>
              <a:rect l="l" t="t" r="r" b="b"/>
              <a:pathLst>
                <a:path w="41234" h="39746" extrusionOk="0">
                  <a:moveTo>
                    <a:pt x="1" y="0"/>
                  </a:moveTo>
                  <a:lnTo>
                    <a:pt x="1" y="17950"/>
                  </a:lnTo>
                  <a:cubicBezTo>
                    <a:pt x="1" y="26386"/>
                    <a:pt x="6719" y="33130"/>
                    <a:pt x="15155" y="33130"/>
                  </a:cubicBezTo>
                  <a:lnTo>
                    <a:pt x="29259" y="33130"/>
                  </a:lnTo>
                  <a:cubicBezTo>
                    <a:pt x="31515" y="33130"/>
                    <a:pt x="33746" y="33976"/>
                    <a:pt x="35464" y="35464"/>
                  </a:cubicBezTo>
                  <a:lnTo>
                    <a:pt x="40259" y="39746"/>
                  </a:lnTo>
                  <a:lnTo>
                    <a:pt x="41234" y="38797"/>
                  </a:lnTo>
                  <a:lnTo>
                    <a:pt x="36746" y="34823"/>
                  </a:lnTo>
                  <a:cubicBezTo>
                    <a:pt x="34720" y="33028"/>
                    <a:pt x="33644" y="30566"/>
                    <a:pt x="33644" y="27899"/>
                  </a:cubicBezTo>
                  <a:lnTo>
                    <a:pt x="33644" y="15283"/>
                  </a:lnTo>
                  <a:cubicBezTo>
                    <a:pt x="33644" y="6847"/>
                    <a:pt x="26797" y="0"/>
                    <a:pt x="18463" y="0"/>
                  </a:cubicBezTo>
                  <a:close/>
                </a:path>
              </a:pathLst>
            </a:custGeom>
            <a:solidFill>
              <a:srgbClr val="E1E1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1267;p45">
              <a:extLst>
                <a:ext uri="{FF2B5EF4-FFF2-40B4-BE49-F238E27FC236}">
                  <a16:creationId xmlns:a16="http://schemas.microsoft.com/office/drawing/2014/main" id="{9FB8491D-61B2-473A-B45C-44DD429582FC}"/>
                </a:ext>
              </a:extLst>
            </p:cNvPr>
            <p:cNvSpPr/>
            <p:nvPr/>
          </p:nvSpPr>
          <p:spPr>
            <a:xfrm>
              <a:off x="956892" y="1915980"/>
              <a:ext cx="345464" cy="345464"/>
            </a:xfrm>
            <a:custGeom>
              <a:avLst/>
              <a:gdLst/>
              <a:ahLst/>
              <a:cxnLst/>
              <a:rect l="l" t="t" r="r" b="b"/>
              <a:pathLst>
                <a:path w="8642" h="8642" extrusionOk="0">
                  <a:moveTo>
                    <a:pt x="0" y="0"/>
                  </a:moveTo>
                  <a:lnTo>
                    <a:pt x="0" y="8642"/>
                  </a:lnTo>
                  <a:lnTo>
                    <a:pt x="8642" y="8642"/>
                  </a:lnTo>
                  <a:lnTo>
                    <a:pt x="8642" y="0"/>
                  </a:lnTo>
                  <a:close/>
                </a:path>
              </a:pathLst>
            </a:custGeom>
            <a:solidFill>
              <a:srgbClr val="6569C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2" name="Google Shape;1268;p45">
            <a:extLst>
              <a:ext uri="{FF2B5EF4-FFF2-40B4-BE49-F238E27FC236}">
                <a16:creationId xmlns:a16="http://schemas.microsoft.com/office/drawing/2014/main" id="{15952759-81A9-4C3D-A355-CFBC5B69E51B}"/>
              </a:ext>
            </a:extLst>
          </p:cNvPr>
          <p:cNvGrpSpPr/>
          <p:nvPr/>
        </p:nvGrpSpPr>
        <p:grpSpPr>
          <a:xfrm>
            <a:off x="2552170" y="1748737"/>
            <a:ext cx="4486247" cy="4316732"/>
            <a:chOff x="956888" y="284100"/>
            <a:chExt cx="1682148" cy="1618587"/>
          </a:xfrm>
        </p:grpSpPr>
        <p:sp>
          <p:nvSpPr>
            <p:cNvPr id="13" name="Google Shape;1269;p45">
              <a:extLst>
                <a:ext uri="{FF2B5EF4-FFF2-40B4-BE49-F238E27FC236}">
                  <a16:creationId xmlns:a16="http://schemas.microsoft.com/office/drawing/2014/main" id="{5F889B3C-F102-4814-BB0C-17A35B62BF56}"/>
                </a:ext>
              </a:extLst>
            </p:cNvPr>
            <p:cNvSpPr/>
            <p:nvPr/>
          </p:nvSpPr>
          <p:spPr>
            <a:xfrm>
              <a:off x="986628" y="313841"/>
              <a:ext cx="1652407" cy="1588846"/>
            </a:xfrm>
            <a:custGeom>
              <a:avLst/>
              <a:gdLst/>
              <a:ahLst/>
              <a:cxnLst/>
              <a:rect l="l" t="t" r="r" b="b"/>
              <a:pathLst>
                <a:path w="41336" h="39746" extrusionOk="0">
                  <a:moveTo>
                    <a:pt x="0" y="0"/>
                  </a:moveTo>
                  <a:lnTo>
                    <a:pt x="0" y="17847"/>
                  </a:lnTo>
                  <a:cubicBezTo>
                    <a:pt x="0" y="26284"/>
                    <a:pt x="6821" y="33130"/>
                    <a:pt x="15283" y="33130"/>
                  </a:cubicBezTo>
                  <a:lnTo>
                    <a:pt x="29386" y="33130"/>
                  </a:lnTo>
                  <a:cubicBezTo>
                    <a:pt x="31617" y="33130"/>
                    <a:pt x="33874" y="33874"/>
                    <a:pt x="35464" y="35361"/>
                  </a:cubicBezTo>
                  <a:lnTo>
                    <a:pt x="40387" y="39746"/>
                  </a:lnTo>
                  <a:lnTo>
                    <a:pt x="41336" y="38797"/>
                  </a:lnTo>
                  <a:lnTo>
                    <a:pt x="36848" y="34720"/>
                  </a:lnTo>
                  <a:cubicBezTo>
                    <a:pt x="34823" y="33028"/>
                    <a:pt x="33643" y="30463"/>
                    <a:pt x="33643" y="27771"/>
                  </a:cubicBezTo>
                  <a:lnTo>
                    <a:pt x="33643" y="15181"/>
                  </a:lnTo>
                  <a:cubicBezTo>
                    <a:pt x="33643" y="6744"/>
                    <a:pt x="26925" y="0"/>
                    <a:pt x="18488" y="0"/>
                  </a:cubicBezTo>
                  <a:close/>
                </a:path>
              </a:pathLst>
            </a:custGeom>
            <a:solidFill>
              <a:srgbClr val="E1E1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1270;p45">
              <a:extLst>
                <a:ext uri="{FF2B5EF4-FFF2-40B4-BE49-F238E27FC236}">
                  <a16:creationId xmlns:a16="http://schemas.microsoft.com/office/drawing/2014/main" id="{DB24BB98-1E64-46F9-978E-6A6D1C7AED04}"/>
                </a:ext>
              </a:extLst>
            </p:cNvPr>
            <p:cNvSpPr/>
            <p:nvPr/>
          </p:nvSpPr>
          <p:spPr>
            <a:xfrm>
              <a:off x="956888" y="284100"/>
              <a:ext cx="345464" cy="345504"/>
            </a:xfrm>
            <a:custGeom>
              <a:avLst/>
              <a:gdLst/>
              <a:ahLst/>
              <a:cxnLst/>
              <a:rect l="l" t="t" r="r" b="b"/>
              <a:pathLst>
                <a:path w="8642" h="8643" extrusionOk="0">
                  <a:moveTo>
                    <a:pt x="1" y="1"/>
                  </a:moveTo>
                  <a:lnTo>
                    <a:pt x="1" y="8642"/>
                  </a:lnTo>
                  <a:lnTo>
                    <a:pt x="8642" y="8642"/>
                  </a:lnTo>
                  <a:lnTo>
                    <a:pt x="8642" y="1"/>
                  </a:lnTo>
                  <a:close/>
                </a:path>
              </a:pathLst>
            </a:custGeom>
            <a:solidFill>
              <a:srgbClr val="3D3D8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cxnSp>
        <p:nvCxnSpPr>
          <p:cNvPr id="15" name="Google Shape;1271;p45">
            <a:extLst>
              <a:ext uri="{FF2B5EF4-FFF2-40B4-BE49-F238E27FC236}">
                <a16:creationId xmlns:a16="http://schemas.microsoft.com/office/drawing/2014/main" id="{DA80E8C9-4D62-4D39-8252-D90A132CD353}"/>
              </a:ext>
            </a:extLst>
          </p:cNvPr>
          <p:cNvCxnSpPr/>
          <p:nvPr/>
        </p:nvCxnSpPr>
        <p:spPr>
          <a:xfrm>
            <a:off x="7023722" y="0"/>
            <a:ext cx="0" cy="13612775"/>
          </a:xfrm>
          <a:prstGeom prst="straightConnector1">
            <a:avLst/>
          </a:prstGeom>
          <a:noFill/>
          <a:ln w="38100" cap="flat" cmpd="sng">
            <a:solidFill>
              <a:srgbClr val="6569CF"/>
            </a:solidFill>
            <a:prstDash val="solid"/>
            <a:round/>
            <a:headEnd type="none" w="med" len="med"/>
            <a:tailEnd type="none" w="med" len="med"/>
          </a:ln>
        </p:spPr>
      </p:cxnSp>
      <p:sp>
        <p:nvSpPr>
          <p:cNvPr id="16" name="Google Shape;1272;p45">
            <a:extLst>
              <a:ext uri="{FF2B5EF4-FFF2-40B4-BE49-F238E27FC236}">
                <a16:creationId xmlns:a16="http://schemas.microsoft.com/office/drawing/2014/main" id="{9210F2C8-AE75-4D56-9B58-2F9A438CA21E}"/>
              </a:ext>
            </a:extLst>
          </p:cNvPr>
          <p:cNvSpPr txBox="1"/>
          <p:nvPr/>
        </p:nvSpPr>
        <p:spPr>
          <a:xfrm>
            <a:off x="3178211" y="2674777"/>
            <a:ext cx="2653907" cy="1957827"/>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s" sz="3733" kern="0">
                <a:solidFill>
                  <a:srgbClr val="4E48AB"/>
                </a:solidFill>
                <a:latin typeface="Oswald"/>
                <a:ea typeface="Oswald"/>
                <a:cs typeface="Oswald"/>
                <a:sym typeface="Oswald"/>
              </a:rPr>
              <a:t>MERCURY</a:t>
            </a:r>
            <a:br>
              <a:rPr lang="es" sz="2933" kern="0">
                <a:solidFill>
                  <a:srgbClr val="4E48AB"/>
                </a:solidFill>
                <a:latin typeface="Muli"/>
                <a:ea typeface="Muli"/>
                <a:cs typeface="Muli"/>
                <a:sym typeface="Muli"/>
              </a:rPr>
            </a:br>
            <a:r>
              <a:rPr lang="es" sz="2400" kern="0">
                <a:solidFill>
                  <a:srgbClr val="4E48AB"/>
                </a:solidFill>
                <a:latin typeface="Muli"/>
                <a:ea typeface="Muli"/>
                <a:cs typeface="Muli"/>
                <a:sym typeface="Muli"/>
              </a:rPr>
              <a:t>Mercury is the closest planet to the Sun</a:t>
            </a:r>
            <a:endParaRPr sz="2400" kern="0">
              <a:solidFill>
                <a:srgbClr val="4E48AB"/>
              </a:solidFill>
              <a:latin typeface="Muli"/>
              <a:ea typeface="Muli"/>
              <a:cs typeface="Muli"/>
              <a:sym typeface="Muli"/>
            </a:endParaRPr>
          </a:p>
        </p:txBody>
      </p:sp>
      <p:sp>
        <p:nvSpPr>
          <p:cNvPr id="17" name="Google Shape;1273;p45">
            <a:extLst>
              <a:ext uri="{FF2B5EF4-FFF2-40B4-BE49-F238E27FC236}">
                <a16:creationId xmlns:a16="http://schemas.microsoft.com/office/drawing/2014/main" id="{CF0BCE55-19C6-4E8A-8EA5-ED16622BE62F}"/>
              </a:ext>
            </a:extLst>
          </p:cNvPr>
          <p:cNvSpPr txBox="1"/>
          <p:nvPr/>
        </p:nvSpPr>
        <p:spPr>
          <a:xfrm>
            <a:off x="2894178" y="7040015"/>
            <a:ext cx="3221973" cy="1957827"/>
          </a:xfrm>
          <a:prstGeom prst="rect">
            <a:avLst/>
          </a:prstGeom>
          <a:noFill/>
          <a:ln>
            <a:noFill/>
          </a:ln>
        </p:spPr>
        <p:txBody>
          <a:bodyPr spcFirstLastPara="1" wrap="square" lIns="243828" tIns="243828" rIns="243828" bIns="243828" anchor="t" anchorCtr="0">
            <a:noAutofit/>
          </a:bodyPr>
          <a:lstStyle/>
          <a:p>
            <a:pPr algn="ctr" defTabSz="2438674">
              <a:buClr>
                <a:srgbClr val="000000"/>
              </a:buClr>
              <a:buSzPts val="1100"/>
            </a:pPr>
            <a:r>
              <a:rPr lang="es" sz="3733" kern="0">
                <a:solidFill>
                  <a:srgbClr val="4E48AB"/>
                </a:solidFill>
                <a:latin typeface="Oswald"/>
                <a:ea typeface="Oswald"/>
                <a:cs typeface="Oswald"/>
                <a:sym typeface="Oswald"/>
              </a:rPr>
              <a:t>MARS</a:t>
            </a:r>
            <a:endParaRPr sz="3733" kern="0">
              <a:solidFill>
                <a:srgbClr val="4E48AB"/>
              </a:solidFill>
              <a:latin typeface="Oswald"/>
              <a:ea typeface="Oswald"/>
              <a:cs typeface="Oswald"/>
              <a:sym typeface="Oswald"/>
            </a:endParaRPr>
          </a:p>
          <a:p>
            <a:pPr algn="ctr" defTabSz="2438674">
              <a:buClr>
                <a:srgbClr val="000000"/>
              </a:buClr>
              <a:buSzPts val="1100"/>
            </a:pPr>
            <a:r>
              <a:rPr lang="es" sz="2400" kern="0">
                <a:solidFill>
                  <a:srgbClr val="4E48AB"/>
                </a:solidFill>
                <a:latin typeface="Muli"/>
                <a:ea typeface="Muli"/>
                <a:cs typeface="Muli"/>
                <a:sym typeface="Muli"/>
              </a:rPr>
              <a:t>Despite being red, Mars is a cold place, not hot</a:t>
            </a:r>
            <a:endParaRPr sz="2400" kern="0">
              <a:solidFill>
                <a:srgbClr val="4E48AB"/>
              </a:solidFill>
              <a:latin typeface="Muli"/>
              <a:ea typeface="Muli"/>
              <a:cs typeface="Muli"/>
              <a:sym typeface="Muli"/>
            </a:endParaRPr>
          </a:p>
        </p:txBody>
      </p:sp>
      <p:sp>
        <p:nvSpPr>
          <p:cNvPr id="18" name="Google Shape;1274;p45">
            <a:extLst>
              <a:ext uri="{FF2B5EF4-FFF2-40B4-BE49-F238E27FC236}">
                <a16:creationId xmlns:a16="http://schemas.microsoft.com/office/drawing/2014/main" id="{F390569D-EF51-47C6-B712-DC5CBBC4F2D9}"/>
              </a:ext>
            </a:extLst>
          </p:cNvPr>
          <p:cNvSpPr txBox="1"/>
          <p:nvPr/>
        </p:nvSpPr>
        <p:spPr>
          <a:xfrm>
            <a:off x="8148052" y="4533760"/>
            <a:ext cx="2954742" cy="2523492"/>
          </a:xfrm>
          <a:prstGeom prst="rect">
            <a:avLst/>
          </a:prstGeom>
          <a:noFill/>
          <a:ln>
            <a:noFill/>
          </a:ln>
        </p:spPr>
        <p:txBody>
          <a:bodyPr spcFirstLastPara="1" wrap="square" lIns="243828" tIns="243828" rIns="243828" bIns="243828" anchor="t" anchorCtr="0">
            <a:noAutofit/>
          </a:bodyPr>
          <a:lstStyle/>
          <a:p>
            <a:pPr algn="ctr" defTabSz="2438674">
              <a:buClr>
                <a:srgbClr val="000000"/>
              </a:buClr>
              <a:buSzPts val="1100"/>
            </a:pPr>
            <a:r>
              <a:rPr lang="es" sz="3733" kern="0">
                <a:solidFill>
                  <a:srgbClr val="4E48AB"/>
                </a:solidFill>
                <a:latin typeface="Oswald"/>
                <a:ea typeface="Oswald"/>
                <a:cs typeface="Oswald"/>
                <a:sym typeface="Oswald"/>
              </a:rPr>
              <a:t>VENUS</a:t>
            </a:r>
            <a:endParaRPr sz="3733" kern="0">
              <a:solidFill>
                <a:srgbClr val="4E48AB"/>
              </a:solidFill>
              <a:latin typeface="Oswald"/>
              <a:ea typeface="Oswald"/>
              <a:cs typeface="Oswald"/>
              <a:sym typeface="Oswald"/>
            </a:endParaRPr>
          </a:p>
          <a:p>
            <a:pPr algn="ctr" defTabSz="2438674">
              <a:buClr>
                <a:srgbClr val="000000"/>
              </a:buClr>
              <a:buSzPts val="1100"/>
            </a:pPr>
            <a:r>
              <a:rPr lang="es" sz="2400" kern="0">
                <a:solidFill>
                  <a:srgbClr val="4E48AB"/>
                </a:solidFill>
                <a:latin typeface="Muli"/>
                <a:ea typeface="Muli"/>
                <a:cs typeface="Muli"/>
                <a:sym typeface="Muli"/>
              </a:rPr>
              <a:t>Venus has a beautiful name, but it’s terribly hot</a:t>
            </a:r>
            <a:endParaRPr sz="2400" kern="0">
              <a:solidFill>
                <a:srgbClr val="4E48AB"/>
              </a:solidFill>
              <a:latin typeface="Muli"/>
              <a:ea typeface="Muli"/>
              <a:cs typeface="Muli"/>
              <a:sym typeface="Muli"/>
            </a:endParaRPr>
          </a:p>
        </p:txBody>
      </p:sp>
      <p:sp>
        <p:nvSpPr>
          <p:cNvPr id="19" name="Google Shape;1275;p45">
            <a:extLst>
              <a:ext uri="{FF2B5EF4-FFF2-40B4-BE49-F238E27FC236}">
                <a16:creationId xmlns:a16="http://schemas.microsoft.com/office/drawing/2014/main" id="{E3CB9DF8-EF5E-40C4-8CC7-BE35629705C1}"/>
              </a:ext>
            </a:extLst>
          </p:cNvPr>
          <p:cNvSpPr txBox="1"/>
          <p:nvPr/>
        </p:nvSpPr>
        <p:spPr>
          <a:xfrm>
            <a:off x="8148052" y="8997841"/>
            <a:ext cx="2954742" cy="2321069"/>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s" sz="3733" kern="0">
                <a:solidFill>
                  <a:srgbClr val="4E48AB"/>
                </a:solidFill>
                <a:latin typeface="Oswald"/>
                <a:ea typeface="Oswald"/>
                <a:cs typeface="Oswald"/>
                <a:sym typeface="Oswald"/>
              </a:rPr>
              <a:t>JUPITER</a:t>
            </a:r>
            <a:br>
              <a:rPr lang="es" sz="2667" kern="0">
                <a:solidFill>
                  <a:srgbClr val="4E48AB"/>
                </a:solidFill>
                <a:latin typeface="Nunito Light"/>
                <a:ea typeface="Nunito Light"/>
                <a:cs typeface="Nunito Light"/>
                <a:sym typeface="Nunito Light"/>
              </a:rPr>
            </a:br>
            <a:r>
              <a:rPr lang="es" sz="2400" kern="0">
                <a:solidFill>
                  <a:srgbClr val="4E48AB"/>
                </a:solidFill>
                <a:latin typeface="Muli"/>
                <a:ea typeface="Muli"/>
                <a:cs typeface="Muli"/>
                <a:sym typeface="Muli"/>
              </a:rPr>
              <a:t>It’s a gas giant and the biggest planet in our Solar System</a:t>
            </a:r>
            <a:endParaRPr sz="2400" kern="0">
              <a:solidFill>
                <a:srgbClr val="4E48AB"/>
              </a:solidFill>
              <a:latin typeface="Muli"/>
              <a:ea typeface="Muli"/>
              <a:cs typeface="Muli"/>
              <a:sym typeface="Muli"/>
            </a:endParaRPr>
          </a:p>
        </p:txBody>
      </p:sp>
      <p:sp>
        <p:nvSpPr>
          <p:cNvPr id="20" name="Google Shape;1276;p45">
            <a:extLst>
              <a:ext uri="{FF2B5EF4-FFF2-40B4-BE49-F238E27FC236}">
                <a16:creationId xmlns:a16="http://schemas.microsoft.com/office/drawing/2014/main" id="{3C7F6613-B73C-4B23-9873-180689AD39BA}"/>
              </a:ext>
            </a:extLst>
          </p:cNvPr>
          <p:cNvSpPr/>
          <p:nvPr/>
        </p:nvSpPr>
        <p:spPr>
          <a:xfrm>
            <a:off x="10712549" y="8510774"/>
            <a:ext cx="572738" cy="571295"/>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21" name="Google Shape;1277;p45">
            <a:extLst>
              <a:ext uri="{FF2B5EF4-FFF2-40B4-BE49-F238E27FC236}">
                <a16:creationId xmlns:a16="http://schemas.microsoft.com/office/drawing/2014/main" id="{33292EC6-8EE8-45C0-AE0D-2C2FBC014B1E}"/>
              </a:ext>
            </a:extLst>
          </p:cNvPr>
          <p:cNvGrpSpPr/>
          <p:nvPr/>
        </p:nvGrpSpPr>
        <p:grpSpPr>
          <a:xfrm>
            <a:off x="2750819" y="6330069"/>
            <a:ext cx="561425" cy="445796"/>
            <a:chOff x="-46033225" y="1982825"/>
            <a:chExt cx="300900" cy="263900"/>
          </a:xfrm>
        </p:grpSpPr>
        <p:sp>
          <p:nvSpPr>
            <p:cNvPr id="22" name="Google Shape;1278;p45">
              <a:extLst>
                <a:ext uri="{FF2B5EF4-FFF2-40B4-BE49-F238E27FC236}">
                  <a16:creationId xmlns:a16="http://schemas.microsoft.com/office/drawing/2014/main" id="{82B8B603-465F-4DE1-82BC-9109A4165060}"/>
                </a:ext>
              </a:extLst>
            </p:cNvPr>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1279;p45">
              <a:extLst>
                <a:ext uri="{FF2B5EF4-FFF2-40B4-BE49-F238E27FC236}">
                  <a16:creationId xmlns:a16="http://schemas.microsoft.com/office/drawing/2014/main" id="{079F17F6-6DC4-4623-AAF4-F59F055166F9}"/>
                </a:ext>
              </a:extLst>
            </p:cNvPr>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1280;p45">
              <a:extLst>
                <a:ext uri="{FF2B5EF4-FFF2-40B4-BE49-F238E27FC236}">
                  <a16:creationId xmlns:a16="http://schemas.microsoft.com/office/drawing/2014/main" id="{C8C52BE1-6DB9-40D2-A8C4-8E0998495972}"/>
                </a:ext>
              </a:extLst>
            </p:cNvPr>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25" name="Google Shape;1281;p45">
            <a:extLst>
              <a:ext uri="{FF2B5EF4-FFF2-40B4-BE49-F238E27FC236}">
                <a16:creationId xmlns:a16="http://schemas.microsoft.com/office/drawing/2014/main" id="{BA1E5A60-1DE4-46FA-BF48-68F940222B3E}"/>
              </a:ext>
            </a:extLst>
          </p:cNvPr>
          <p:cNvGrpSpPr/>
          <p:nvPr/>
        </p:nvGrpSpPr>
        <p:grpSpPr>
          <a:xfrm>
            <a:off x="2725728" y="1890743"/>
            <a:ext cx="561124" cy="636125"/>
            <a:chOff x="-45278675" y="2333325"/>
            <a:chExt cx="264650" cy="300100"/>
          </a:xfrm>
        </p:grpSpPr>
        <p:sp>
          <p:nvSpPr>
            <p:cNvPr id="26" name="Google Shape;1282;p45">
              <a:extLst>
                <a:ext uri="{FF2B5EF4-FFF2-40B4-BE49-F238E27FC236}">
                  <a16:creationId xmlns:a16="http://schemas.microsoft.com/office/drawing/2014/main" id="{32051514-AFB7-4EC1-8217-0334809AE9FD}"/>
                </a:ext>
              </a:extLst>
            </p:cNvPr>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1283;p45">
              <a:extLst>
                <a:ext uri="{FF2B5EF4-FFF2-40B4-BE49-F238E27FC236}">
                  <a16:creationId xmlns:a16="http://schemas.microsoft.com/office/drawing/2014/main" id="{C4FDA084-55A1-47F4-BD99-2C79021FF54D}"/>
                </a:ext>
              </a:extLst>
            </p:cNvPr>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1284;p45">
              <a:extLst>
                <a:ext uri="{FF2B5EF4-FFF2-40B4-BE49-F238E27FC236}">
                  <a16:creationId xmlns:a16="http://schemas.microsoft.com/office/drawing/2014/main" id="{9CBAC5AA-1155-4CC6-9EEF-790BE5981689}"/>
                </a:ext>
              </a:extLst>
            </p:cNvPr>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1285;p45">
              <a:extLst>
                <a:ext uri="{FF2B5EF4-FFF2-40B4-BE49-F238E27FC236}">
                  <a16:creationId xmlns:a16="http://schemas.microsoft.com/office/drawing/2014/main" id="{57663C2F-7273-4065-9E34-91DE28EA3C99}"/>
                </a:ext>
              </a:extLst>
            </p:cNvPr>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0" name="Google Shape;1286;p45">
            <a:extLst>
              <a:ext uri="{FF2B5EF4-FFF2-40B4-BE49-F238E27FC236}">
                <a16:creationId xmlns:a16="http://schemas.microsoft.com/office/drawing/2014/main" id="{5F253CB9-B471-4D97-9587-167E26D96CB3}"/>
              </a:ext>
            </a:extLst>
          </p:cNvPr>
          <p:cNvGrpSpPr/>
          <p:nvPr/>
        </p:nvGrpSpPr>
        <p:grpSpPr>
          <a:xfrm>
            <a:off x="10746927" y="4037528"/>
            <a:ext cx="538361" cy="653308"/>
            <a:chOff x="-45270025" y="2701925"/>
            <a:chExt cx="247350" cy="300125"/>
          </a:xfrm>
        </p:grpSpPr>
        <p:sp>
          <p:nvSpPr>
            <p:cNvPr id="31" name="Google Shape;1287;p45">
              <a:extLst>
                <a:ext uri="{FF2B5EF4-FFF2-40B4-BE49-F238E27FC236}">
                  <a16:creationId xmlns:a16="http://schemas.microsoft.com/office/drawing/2014/main" id="{3709CDC7-9AF5-4DDB-B23D-468C3E276F1F}"/>
                </a:ext>
              </a:extLst>
            </p:cNvPr>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E48AB"/>
                </a:solidFill>
                <a:latin typeface="Arial"/>
                <a:cs typeface="Arial"/>
                <a:sym typeface="Arial"/>
              </a:endParaRPr>
            </a:p>
          </p:txBody>
        </p:sp>
        <p:sp>
          <p:nvSpPr>
            <p:cNvPr id="32" name="Google Shape;1288;p45">
              <a:extLst>
                <a:ext uri="{FF2B5EF4-FFF2-40B4-BE49-F238E27FC236}">
                  <a16:creationId xmlns:a16="http://schemas.microsoft.com/office/drawing/2014/main" id="{2706B49B-6016-4ED5-97D4-9C1D85508740}"/>
                </a:ext>
              </a:extLst>
            </p:cNvPr>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E48AB"/>
                </a:solidFill>
                <a:latin typeface="Arial"/>
                <a:cs typeface="Arial"/>
                <a:sym typeface="Arial"/>
              </a:endParaRPr>
            </a:p>
          </p:txBody>
        </p:sp>
        <p:sp>
          <p:nvSpPr>
            <p:cNvPr id="33" name="Google Shape;1289;p45">
              <a:extLst>
                <a:ext uri="{FF2B5EF4-FFF2-40B4-BE49-F238E27FC236}">
                  <a16:creationId xmlns:a16="http://schemas.microsoft.com/office/drawing/2014/main" id="{5D05F61C-5F1A-4CD6-84A7-2441957F7343}"/>
                </a:ext>
              </a:extLst>
            </p:cNvPr>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E48AB"/>
                </a:solidFill>
                <a:latin typeface="Arial"/>
                <a:cs typeface="Arial"/>
                <a:sym typeface="Arial"/>
              </a:endParaRPr>
            </a:p>
          </p:txBody>
        </p:sp>
        <p:sp>
          <p:nvSpPr>
            <p:cNvPr id="34" name="Google Shape;1290;p45">
              <a:extLst>
                <a:ext uri="{FF2B5EF4-FFF2-40B4-BE49-F238E27FC236}">
                  <a16:creationId xmlns:a16="http://schemas.microsoft.com/office/drawing/2014/main" id="{F434430F-D95C-4C0F-8446-597AF31997AE}"/>
                </a:ext>
              </a:extLst>
            </p:cNvPr>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E48AB"/>
                </a:solidFill>
                <a:latin typeface="Arial"/>
                <a:cs typeface="Arial"/>
                <a:sym typeface="Arial"/>
              </a:endParaRPr>
            </a:p>
          </p:txBody>
        </p:sp>
      </p:grpSp>
      <p:sp>
        <p:nvSpPr>
          <p:cNvPr id="35" name="Rectangle 34">
            <a:extLst>
              <a:ext uri="{FF2B5EF4-FFF2-40B4-BE49-F238E27FC236}">
                <a16:creationId xmlns:a16="http://schemas.microsoft.com/office/drawing/2014/main" id="{3F96508C-5314-4107-B974-9C18702695C4}"/>
              </a:ext>
            </a:extLst>
          </p:cNvPr>
          <p:cNvSpPr/>
          <p:nvPr/>
        </p:nvSpPr>
        <p:spPr>
          <a:xfrm>
            <a:off x="14318682" y="2996649"/>
            <a:ext cx="6890281" cy="7724290"/>
          </a:xfrm>
          <a:prstGeom prst="rect">
            <a:avLst/>
          </a:prstGeom>
        </p:spPr>
        <p:txBody>
          <a:bodyPr wrap="square">
            <a:spAutoFit/>
          </a:bodyPr>
          <a:lstStyle/>
          <a:p>
            <a:pPr defTabSz="457246">
              <a:lnSpc>
                <a:spcPct val="150000"/>
              </a:lnSpc>
            </a:pPr>
            <a:r>
              <a:rPr lang="en-US" b="1" dirty="0">
                <a:solidFill>
                  <a:prstClr val="white"/>
                </a:solidFill>
                <a:latin typeface="Montserrat"/>
              </a:rPr>
              <a:t>Lorem Ipsum</a:t>
            </a:r>
            <a:r>
              <a:rPr lang="en-US" dirty="0">
                <a:solidFill>
                  <a:prstClr val="white"/>
                </a:solidFill>
                <a:latin typeface="Montserrat"/>
              </a:rPr>
              <a:t> is simply dummy text of the printing and typesetting industry. Lorem Ipsum has been the industry's standard dummy</a:t>
            </a:r>
          </a:p>
        </p:txBody>
      </p:sp>
    </p:spTree>
    <p:extLst>
      <p:ext uri="{BB962C8B-B14F-4D97-AF65-F5344CB8AC3E}">
        <p14:creationId xmlns:p14="http://schemas.microsoft.com/office/powerpoint/2010/main" val="19610142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oogle Shape;1568;p48">
            <a:extLst>
              <a:ext uri="{FF2B5EF4-FFF2-40B4-BE49-F238E27FC236}">
                <a16:creationId xmlns:a16="http://schemas.microsoft.com/office/drawing/2014/main" id="{DC832D63-E499-4A3B-87BD-9305989B6F79}"/>
              </a:ext>
            </a:extLst>
          </p:cNvPr>
          <p:cNvGrpSpPr/>
          <p:nvPr/>
        </p:nvGrpSpPr>
        <p:grpSpPr>
          <a:xfrm>
            <a:off x="11674461" y="32804"/>
            <a:ext cx="6334514" cy="13651980"/>
            <a:chOff x="4924725" y="-206800"/>
            <a:chExt cx="2375168" cy="5118900"/>
          </a:xfrm>
        </p:grpSpPr>
        <p:sp>
          <p:nvSpPr>
            <p:cNvPr id="37" name="Google Shape;1569;p48">
              <a:extLst>
                <a:ext uri="{FF2B5EF4-FFF2-40B4-BE49-F238E27FC236}">
                  <a16:creationId xmlns:a16="http://schemas.microsoft.com/office/drawing/2014/main" id="{F9805043-2F73-490E-A896-BD57B5A36336}"/>
                </a:ext>
              </a:extLst>
            </p:cNvPr>
            <p:cNvSpPr/>
            <p:nvPr/>
          </p:nvSpPr>
          <p:spPr>
            <a:xfrm>
              <a:off x="4924725" y="665100"/>
              <a:ext cx="1190401" cy="779422"/>
            </a:xfrm>
            <a:custGeom>
              <a:avLst/>
              <a:gdLst/>
              <a:ahLst/>
              <a:cxnLst/>
              <a:rect l="l" t="t" r="r" b="b"/>
              <a:pathLst>
                <a:path w="27259" h="17848" extrusionOk="0">
                  <a:moveTo>
                    <a:pt x="0" y="1"/>
                  </a:moveTo>
                  <a:lnTo>
                    <a:pt x="0" y="9309"/>
                  </a:lnTo>
                  <a:cubicBezTo>
                    <a:pt x="0" y="14104"/>
                    <a:pt x="3847" y="17848"/>
                    <a:pt x="8565" y="17848"/>
                  </a:cubicBezTo>
                  <a:lnTo>
                    <a:pt x="27258" y="17848"/>
                  </a:lnTo>
                  <a:lnTo>
                    <a:pt x="27258" y="8565"/>
                  </a:lnTo>
                  <a:cubicBezTo>
                    <a:pt x="27258" y="3847"/>
                    <a:pt x="23412" y="1"/>
                    <a:pt x="18719" y="1"/>
                  </a:cubicBezTo>
                  <a:close/>
                </a:path>
              </a:pathLst>
            </a:custGeom>
            <a:solidFill>
              <a:srgbClr val="3D3D8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1570;p48">
              <a:extLst>
                <a:ext uri="{FF2B5EF4-FFF2-40B4-BE49-F238E27FC236}">
                  <a16:creationId xmlns:a16="http://schemas.microsoft.com/office/drawing/2014/main" id="{0EE18E39-F3C3-43DC-9C20-85F79EFBA2E6}"/>
                </a:ext>
              </a:extLst>
            </p:cNvPr>
            <p:cNvSpPr/>
            <p:nvPr/>
          </p:nvSpPr>
          <p:spPr>
            <a:xfrm>
              <a:off x="6115126" y="1444496"/>
              <a:ext cx="1184767" cy="783920"/>
            </a:xfrm>
            <a:custGeom>
              <a:avLst/>
              <a:gdLst/>
              <a:ahLst/>
              <a:cxnLst/>
              <a:rect l="l" t="t" r="r" b="b"/>
              <a:pathLst>
                <a:path w="27130" h="17951" extrusionOk="0">
                  <a:moveTo>
                    <a:pt x="8539" y="1"/>
                  </a:moveTo>
                  <a:cubicBezTo>
                    <a:pt x="3744" y="1"/>
                    <a:pt x="0" y="3847"/>
                    <a:pt x="0" y="8566"/>
                  </a:cubicBezTo>
                  <a:lnTo>
                    <a:pt x="0" y="17951"/>
                  </a:lnTo>
                  <a:lnTo>
                    <a:pt x="18591" y="17951"/>
                  </a:lnTo>
                  <a:cubicBezTo>
                    <a:pt x="23412" y="17951"/>
                    <a:pt x="27130" y="14104"/>
                    <a:pt x="27130" y="9412"/>
                  </a:cubicBezTo>
                  <a:lnTo>
                    <a:pt x="27130" y="1"/>
                  </a:lnTo>
                  <a:close/>
                </a:path>
              </a:pathLst>
            </a:custGeom>
            <a:solidFill>
              <a:srgbClr val="4E48A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1571;p48">
              <a:extLst>
                <a:ext uri="{FF2B5EF4-FFF2-40B4-BE49-F238E27FC236}">
                  <a16:creationId xmlns:a16="http://schemas.microsoft.com/office/drawing/2014/main" id="{042A790D-75A5-4403-8770-C8035A01F4BC}"/>
                </a:ext>
              </a:extLst>
            </p:cNvPr>
            <p:cNvSpPr/>
            <p:nvPr/>
          </p:nvSpPr>
          <p:spPr>
            <a:xfrm>
              <a:off x="4924725" y="2228391"/>
              <a:ext cx="1190401" cy="779422"/>
            </a:xfrm>
            <a:custGeom>
              <a:avLst/>
              <a:gdLst/>
              <a:ahLst/>
              <a:cxnLst/>
              <a:rect l="l" t="t" r="r" b="b"/>
              <a:pathLst>
                <a:path w="27259" h="17848" extrusionOk="0">
                  <a:moveTo>
                    <a:pt x="0" y="1"/>
                  </a:moveTo>
                  <a:lnTo>
                    <a:pt x="0" y="9309"/>
                  </a:lnTo>
                  <a:cubicBezTo>
                    <a:pt x="0" y="14104"/>
                    <a:pt x="3847" y="17848"/>
                    <a:pt x="8565" y="17848"/>
                  </a:cubicBezTo>
                  <a:lnTo>
                    <a:pt x="27258" y="17848"/>
                  </a:lnTo>
                  <a:lnTo>
                    <a:pt x="27258" y="8565"/>
                  </a:lnTo>
                  <a:cubicBezTo>
                    <a:pt x="27258" y="3847"/>
                    <a:pt x="23412" y="1"/>
                    <a:pt x="18719" y="1"/>
                  </a:cubicBezTo>
                  <a:close/>
                </a:path>
              </a:pathLst>
            </a:custGeom>
            <a:solidFill>
              <a:srgbClr val="6569C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1572;p48">
              <a:extLst>
                <a:ext uri="{FF2B5EF4-FFF2-40B4-BE49-F238E27FC236}">
                  <a16:creationId xmlns:a16="http://schemas.microsoft.com/office/drawing/2014/main" id="{D38E8281-63ED-4ED6-9FE7-BA31F3E1406E}"/>
                </a:ext>
              </a:extLst>
            </p:cNvPr>
            <p:cNvSpPr/>
            <p:nvPr/>
          </p:nvSpPr>
          <p:spPr>
            <a:xfrm>
              <a:off x="6115126" y="3007787"/>
              <a:ext cx="1184767" cy="783920"/>
            </a:xfrm>
            <a:custGeom>
              <a:avLst/>
              <a:gdLst/>
              <a:ahLst/>
              <a:cxnLst/>
              <a:rect l="l" t="t" r="r" b="b"/>
              <a:pathLst>
                <a:path w="27130" h="17951" extrusionOk="0">
                  <a:moveTo>
                    <a:pt x="8539" y="1"/>
                  </a:moveTo>
                  <a:cubicBezTo>
                    <a:pt x="3744" y="1"/>
                    <a:pt x="0" y="3847"/>
                    <a:pt x="0" y="8540"/>
                  </a:cubicBezTo>
                  <a:lnTo>
                    <a:pt x="0" y="17950"/>
                  </a:lnTo>
                  <a:lnTo>
                    <a:pt x="18591" y="17950"/>
                  </a:lnTo>
                  <a:cubicBezTo>
                    <a:pt x="23412" y="17950"/>
                    <a:pt x="27130" y="14104"/>
                    <a:pt x="27130" y="9412"/>
                  </a:cubicBezTo>
                  <a:lnTo>
                    <a:pt x="27130" y="1"/>
                  </a:lnTo>
                  <a:close/>
                </a:path>
              </a:pathLst>
            </a:custGeom>
            <a:solidFill>
              <a:srgbClr val="ADADF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cxnSp>
          <p:nvCxnSpPr>
            <p:cNvPr id="41" name="Google Shape;1573;p48">
              <a:extLst>
                <a:ext uri="{FF2B5EF4-FFF2-40B4-BE49-F238E27FC236}">
                  <a16:creationId xmlns:a16="http://schemas.microsoft.com/office/drawing/2014/main" id="{0498B4E4-71B2-425D-A526-B6D8EA3A08AB}"/>
                </a:ext>
              </a:extLst>
            </p:cNvPr>
            <p:cNvCxnSpPr/>
            <p:nvPr/>
          </p:nvCxnSpPr>
          <p:spPr>
            <a:xfrm>
              <a:off x="6115125" y="-206800"/>
              <a:ext cx="0" cy="5118900"/>
            </a:xfrm>
            <a:prstGeom prst="straightConnector1">
              <a:avLst/>
            </a:prstGeom>
            <a:noFill/>
            <a:ln w="28575" cap="flat" cmpd="sng">
              <a:solidFill>
                <a:srgbClr val="413A89"/>
              </a:solidFill>
              <a:prstDash val="solid"/>
              <a:round/>
              <a:headEnd type="none" w="med" len="med"/>
              <a:tailEnd type="none" w="med" len="med"/>
            </a:ln>
          </p:spPr>
        </p:cxnSp>
      </p:grpSp>
      <p:sp>
        <p:nvSpPr>
          <p:cNvPr id="42" name="Google Shape;1575;p48">
            <a:extLst>
              <a:ext uri="{FF2B5EF4-FFF2-40B4-BE49-F238E27FC236}">
                <a16:creationId xmlns:a16="http://schemas.microsoft.com/office/drawing/2014/main" id="{2C6E1D83-C7C4-417B-BDE5-5FAB492F0028}"/>
              </a:ext>
            </a:extLst>
          </p:cNvPr>
          <p:cNvSpPr txBox="1"/>
          <p:nvPr/>
        </p:nvSpPr>
        <p:spPr>
          <a:xfrm>
            <a:off x="9864584" y="8910098"/>
            <a:ext cx="4621335" cy="1449768"/>
          </a:xfrm>
          <a:prstGeom prst="rect">
            <a:avLst/>
          </a:prstGeom>
          <a:noFill/>
          <a:ln>
            <a:noFill/>
          </a:ln>
        </p:spPr>
        <p:txBody>
          <a:bodyPr spcFirstLastPara="1" wrap="square" lIns="243828" tIns="243828" rIns="243828" bIns="243828" anchor="ctr" anchorCtr="0">
            <a:noAutofit/>
          </a:bodyPr>
          <a:lstStyle/>
          <a:p>
            <a:pPr algn="r" defTabSz="2438674">
              <a:buClr>
                <a:srgbClr val="000000"/>
              </a:buClr>
              <a:buSzPts val="1100"/>
            </a:pPr>
            <a:r>
              <a:rPr lang="es" sz="2667" kern="0">
                <a:solidFill>
                  <a:prstClr val="white"/>
                </a:solidFill>
                <a:latin typeface="Muli"/>
                <a:ea typeface="Muli"/>
                <a:cs typeface="Muli"/>
                <a:sym typeface="Muli"/>
              </a:rPr>
              <a:t>Mercury is the closest planet to the Sun</a:t>
            </a:r>
            <a:endParaRPr sz="2667" kern="0">
              <a:solidFill>
                <a:prstClr val="white"/>
              </a:solidFill>
              <a:latin typeface="Muli"/>
              <a:ea typeface="Muli"/>
              <a:cs typeface="Muli"/>
              <a:sym typeface="Muli"/>
            </a:endParaRPr>
          </a:p>
        </p:txBody>
      </p:sp>
      <p:sp>
        <p:nvSpPr>
          <p:cNvPr id="43" name="Google Shape;1576;p48">
            <a:extLst>
              <a:ext uri="{FF2B5EF4-FFF2-40B4-BE49-F238E27FC236}">
                <a16:creationId xmlns:a16="http://schemas.microsoft.com/office/drawing/2014/main" id="{383A9E4D-F99B-46F9-82E0-F5E0F1421C7A}"/>
              </a:ext>
            </a:extLst>
          </p:cNvPr>
          <p:cNvSpPr txBox="1"/>
          <p:nvPr/>
        </p:nvSpPr>
        <p:spPr>
          <a:xfrm>
            <a:off x="12448150" y="2834861"/>
            <a:ext cx="1627388" cy="1026519"/>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s" sz="3733" kern="0">
                <a:solidFill>
                  <a:srgbClr val="FFFFFF"/>
                </a:solidFill>
                <a:latin typeface="Oswald"/>
                <a:ea typeface="Oswald"/>
                <a:cs typeface="Oswald"/>
                <a:sym typeface="Oswald"/>
              </a:rPr>
              <a:t>DAY 1</a:t>
            </a:r>
            <a:endParaRPr sz="3733" kern="0">
              <a:solidFill>
                <a:srgbClr val="FFFFFF"/>
              </a:solidFill>
              <a:latin typeface="Arial"/>
              <a:cs typeface="Arial"/>
              <a:sym typeface="Arial"/>
            </a:endParaRPr>
          </a:p>
        </p:txBody>
      </p:sp>
      <p:sp>
        <p:nvSpPr>
          <p:cNvPr id="44" name="Google Shape;1577;p48">
            <a:extLst>
              <a:ext uri="{FF2B5EF4-FFF2-40B4-BE49-F238E27FC236}">
                <a16:creationId xmlns:a16="http://schemas.microsoft.com/office/drawing/2014/main" id="{DCCBD342-CDBF-4353-B856-9444515B7F75}"/>
              </a:ext>
            </a:extLst>
          </p:cNvPr>
          <p:cNvSpPr txBox="1"/>
          <p:nvPr/>
        </p:nvSpPr>
        <p:spPr>
          <a:xfrm>
            <a:off x="15648654" y="4913004"/>
            <a:ext cx="1627388" cy="1026519"/>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s" sz="3733" kern="0">
                <a:solidFill>
                  <a:srgbClr val="FFFFFF"/>
                </a:solidFill>
                <a:latin typeface="Oswald"/>
                <a:ea typeface="Oswald"/>
                <a:cs typeface="Oswald"/>
                <a:sym typeface="Oswald"/>
              </a:rPr>
              <a:t>DAY 2</a:t>
            </a:r>
            <a:endParaRPr sz="3733" kern="0">
              <a:solidFill>
                <a:srgbClr val="FFFFFF"/>
              </a:solidFill>
              <a:latin typeface="Arial"/>
              <a:cs typeface="Arial"/>
              <a:sym typeface="Arial"/>
            </a:endParaRPr>
          </a:p>
        </p:txBody>
      </p:sp>
      <p:sp>
        <p:nvSpPr>
          <p:cNvPr id="45" name="Google Shape;1578;p48">
            <a:extLst>
              <a:ext uri="{FF2B5EF4-FFF2-40B4-BE49-F238E27FC236}">
                <a16:creationId xmlns:a16="http://schemas.microsoft.com/office/drawing/2014/main" id="{8938D2AE-20BE-4B2C-8D0B-E1BA1169021C}"/>
              </a:ext>
            </a:extLst>
          </p:cNvPr>
          <p:cNvSpPr txBox="1"/>
          <p:nvPr/>
        </p:nvSpPr>
        <p:spPr>
          <a:xfrm>
            <a:off x="12448150" y="7017380"/>
            <a:ext cx="1627388" cy="1026519"/>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s" sz="3733" kern="0">
                <a:solidFill>
                  <a:srgbClr val="FFFFFF"/>
                </a:solidFill>
                <a:latin typeface="Oswald"/>
                <a:ea typeface="Oswald"/>
                <a:cs typeface="Oswald"/>
                <a:sym typeface="Oswald"/>
              </a:rPr>
              <a:t>DAY 3</a:t>
            </a:r>
            <a:endParaRPr sz="3733" kern="0">
              <a:solidFill>
                <a:srgbClr val="FFFFFF"/>
              </a:solidFill>
              <a:latin typeface="Arial"/>
              <a:cs typeface="Arial"/>
              <a:sym typeface="Arial"/>
            </a:endParaRPr>
          </a:p>
        </p:txBody>
      </p:sp>
      <p:sp>
        <p:nvSpPr>
          <p:cNvPr id="46" name="Google Shape;1579;p48">
            <a:extLst>
              <a:ext uri="{FF2B5EF4-FFF2-40B4-BE49-F238E27FC236}">
                <a16:creationId xmlns:a16="http://schemas.microsoft.com/office/drawing/2014/main" id="{0F39B7EC-05EA-43FF-AB31-B8D8CC15CD41}"/>
              </a:ext>
            </a:extLst>
          </p:cNvPr>
          <p:cNvSpPr txBox="1"/>
          <p:nvPr/>
        </p:nvSpPr>
        <p:spPr>
          <a:xfrm>
            <a:off x="15648654" y="9121691"/>
            <a:ext cx="1627388" cy="1026519"/>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s" sz="3733" kern="0">
                <a:solidFill>
                  <a:srgbClr val="FFFFFF"/>
                </a:solidFill>
                <a:latin typeface="Oswald"/>
                <a:ea typeface="Oswald"/>
                <a:cs typeface="Oswald"/>
                <a:sym typeface="Oswald"/>
              </a:rPr>
              <a:t>DAY 4</a:t>
            </a:r>
            <a:endParaRPr sz="3733" kern="0">
              <a:solidFill>
                <a:srgbClr val="FFFFFF"/>
              </a:solidFill>
              <a:latin typeface="Arial"/>
              <a:cs typeface="Arial"/>
              <a:sym typeface="Arial"/>
            </a:endParaRPr>
          </a:p>
        </p:txBody>
      </p:sp>
      <p:sp>
        <p:nvSpPr>
          <p:cNvPr id="47" name="Google Shape;1580;p48">
            <a:extLst>
              <a:ext uri="{FF2B5EF4-FFF2-40B4-BE49-F238E27FC236}">
                <a16:creationId xmlns:a16="http://schemas.microsoft.com/office/drawing/2014/main" id="{9DA2D078-FAA2-4460-955C-8D1E6B13130E}"/>
              </a:ext>
            </a:extLst>
          </p:cNvPr>
          <p:cNvSpPr txBox="1"/>
          <p:nvPr/>
        </p:nvSpPr>
        <p:spPr>
          <a:xfrm>
            <a:off x="15275877" y="6805788"/>
            <a:ext cx="4123677" cy="1449768"/>
          </a:xfrm>
          <a:prstGeom prst="rect">
            <a:avLst/>
          </a:prstGeom>
          <a:noFill/>
          <a:ln>
            <a:noFill/>
          </a:ln>
        </p:spPr>
        <p:txBody>
          <a:bodyPr spcFirstLastPara="1" wrap="square" lIns="243828" tIns="243828" rIns="243828" bIns="243828" anchor="ctr" anchorCtr="0">
            <a:noAutofit/>
          </a:bodyPr>
          <a:lstStyle/>
          <a:p>
            <a:pPr defTabSz="2438674">
              <a:buClr>
                <a:srgbClr val="000000"/>
              </a:buClr>
            </a:pPr>
            <a:r>
              <a:rPr lang="es" sz="2667" kern="0">
                <a:solidFill>
                  <a:prstClr val="white"/>
                </a:solidFill>
                <a:latin typeface="Muli"/>
                <a:ea typeface="Muli"/>
                <a:cs typeface="Muli"/>
                <a:sym typeface="Muli"/>
              </a:rPr>
              <a:t>Despite being red, Mars is a cold place</a:t>
            </a:r>
            <a:endParaRPr sz="2667" kern="0">
              <a:solidFill>
                <a:prstClr val="white"/>
              </a:solidFill>
              <a:latin typeface="Muli"/>
              <a:ea typeface="Muli"/>
              <a:cs typeface="Muli"/>
              <a:sym typeface="Muli"/>
            </a:endParaRPr>
          </a:p>
        </p:txBody>
      </p:sp>
      <p:sp>
        <p:nvSpPr>
          <p:cNvPr id="48" name="Google Shape;1581;p48">
            <a:extLst>
              <a:ext uri="{FF2B5EF4-FFF2-40B4-BE49-F238E27FC236}">
                <a16:creationId xmlns:a16="http://schemas.microsoft.com/office/drawing/2014/main" id="{8450DE48-00EE-4059-B953-40AE4C4B57BC}"/>
              </a:ext>
            </a:extLst>
          </p:cNvPr>
          <p:cNvSpPr txBox="1"/>
          <p:nvPr/>
        </p:nvSpPr>
        <p:spPr>
          <a:xfrm>
            <a:off x="15275877" y="2623237"/>
            <a:ext cx="4531724" cy="1449768"/>
          </a:xfrm>
          <a:prstGeom prst="rect">
            <a:avLst/>
          </a:prstGeom>
          <a:noFill/>
          <a:ln>
            <a:noFill/>
          </a:ln>
        </p:spPr>
        <p:txBody>
          <a:bodyPr spcFirstLastPara="1" wrap="square" lIns="243828" tIns="243828" rIns="243828" bIns="243828" anchor="ctr" anchorCtr="0">
            <a:noAutofit/>
          </a:bodyPr>
          <a:lstStyle/>
          <a:p>
            <a:pPr defTabSz="2438674">
              <a:buClr>
                <a:srgbClr val="000000"/>
              </a:buClr>
            </a:pPr>
            <a:r>
              <a:rPr lang="es" sz="2667" kern="0">
                <a:solidFill>
                  <a:prstClr val="white"/>
                </a:solidFill>
                <a:latin typeface="Muli"/>
                <a:ea typeface="Muli"/>
                <a:cs typeface="Muli"/>
                <a:sym typeface="Muli"/>
              </a:rPr>
              <a:t>Venus has a beautiful name, but it’s terribly hot</a:t>
            </a:r>
            <a:endParaRPr sz="2667" kern="0">
              <a:solidFill>
                <a:prstClr val="white"/>
              </a:solidFill>
              <a:latin typeface="Muli"/>
              <a:ea typeface="Muli"/>
              <a:cs typeface="Muli"/>
              <a:sym typeface="Muli"/>
            </a:endParaRPr>
          </a:p>
        </p:txBody>
      </p:sp>
      <p:sp>
        <p:nvSpPr>
          <p:cNvPr id="49" name="Google Shape;1582;p48">
            <a:extLst>
              <a:ext uri="{FF2B5EF4-FFF2-40B4-BE49-F238E27FC236}">
                <a16:creationId xmlns:a16="http://schemas.microsoft.com/office/drawing/2014/main" id="{FCED4E91-7B40-471E-8772-77CFE51FB18B}"/>
              </a:ext>
            </a:extLst>
          </p:cNvPr>
          <p:cNvSpPr txBox="1"/>
          <p:nvPr/>
        </p:nvSpPr>
        <p:spPr>
          <a:xfrm>
            <a:off x="9733035" y="4691610"/>
            <a:ext cx="4421312" cy="1449768"/>
          </a:xfrm>
          <a:prstGeom prst="rect">
            <a:avLst/>
          </a:prstGeom>
          <a:noFill/>
          <a:ln>
            <a:noFill/>
          </a:ln>
        </p:spPr>
        <p:txBody>
          <a:bodyPr spcFirstLastPara="1" wrap="square" lIns="243828" tIns="243828" rIns="243828" bIns="243828" anchor="ctr" anchorCtr="0">
            <a:noAutofit/>
          </a:bodyPr>
          <a:lstStyle/>
          <a:p>
            <a:pPr algn="r" defTabSz="2438674">
              <a:buClr>
                <a:srgbClr val="000000"/>
              </a:buClr>
            </a:pPr>
            <a:r>
              <a:rPr lang="es" sz="2667" kern="0" dirty="0">
                <a:solidFill>
                  <a:prstClr val="white"/>
                </a:solidFill>
                <a:latin typeface="Muli"/>
                <a:ea typeface="Muli"/>
                <a:cs typeface="Muli"/>
                <a:sym typeface="Muli"/>
              </a:rPr>
              <a:t>Neptune is the farthest planet from the Sun</a:t>
            </a:r>
            <a:endParaRPr sz="2667" kern="0" dirty="0">
              <a:solidFill>
                <a:prstClr val="white"/>
              </a:solidFill>
              <a:latin typeface="Muli"/>
              <a:ea typeface="Muli"/>
              <a:cs typeface="Muli"/>
              <a:sym typeface="Muli"/>
            </a:endParaRPr>
          </a:p>
        </p:txBody>
      </p:sp>
      <p:sp>
        <p:nvSpPr>
          <p:cNvPr id="50" name="Rectangle 49">
            <a:extLst>
              <a:ext uri="{FF2B5EF4-FFF2-40B4-BE49-F238E27FC236}">
                <a16:creationId xmlns:a16="http://schemas.microsoft.com/office/drawing/2014/main" id="{21F05E6E-381A-439D-9F0C-39FA25A53660}"/>
              </a:ext>
            </a:extLst>
          </p:cNvPr>
          <p:cNvSpPr/>
          <p:nvPr/>
        </p:nvSpPr>
        <p:spPr>
          <a:xfrm>
            <a:off x="1255370" y="2432454"/>
            <a:ext cx="6890281" cy="7724290"/>
          </a:xfrm>
          <a:prstGeom prst="rect">
            <a:avLst/>
          </a:prstGeom>
        </p:spPr>
        <p:txBody>
          <a:bodyPr wrap="square">
            <a:spAutoFit/>
          </a:bodyPr>
          <a:lstStyle/>
          <a:p>
            <a:pPr algn="r" defTabSz="457246">
              <a:lnSpc>
                <a:spcPct val="150000"/>
              </a:lnSpc>
            </a:pPr>
            <a:r>
              <a:rPr lang="en-US" b="1" dirty="0">
                <a:solidFill>
                  <a:prstClr val="white"/>
                </a:solidFill>
                <a:latin typeface="Montserrat"/>
              </a:rPr>
              <a:t>Lorem Ipsum</a:t>
            </a:r>
            <a:r>
              <a:rPr lang="en-US" dirty="0">
                <a:solidFill>
                  <a:prstClr val="white"/>
                </a:solidFill>
                <a:latin typeface="Montserrat"/>
              </a:rPr>
              <a:t> is simply dummy text of the printing and typesetting industry. Lorem Ipsum has been the industry's standard dummy</a:t>
            </a:r>
          </a:p>
        </p:txBody>
      </p:sp>
    </p:spTree>
    <p:extLst>
      <p:ext uri="{BB962C8B-B14F-4D97-AF65-F5344CB8AC3E}">
        <p14:creationId xmlns:p14="http://schemas.microsoft.com/office/powerpoint/2010/main" val="12502380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0D41C-D722-4DD9-8224-7854744A6AAE}"/>
              </a:ext>
            </a:extLst>
          </p:cNvPr>
          <p:cNvSpPr>
            <a:spLocks noGrp="1"/>
          </p:cNvSpPr>
          <p:nvPr>
            <p:ph type="title"/>
          </p:nvPr>
        </p:nvSpPr>
        <p:spPr/>
        <p:txBody>
          <a:bodyPr/>
          <a:lstStyle/>
          <a:p>
            <a:r>
              <a:rPr lang="es" dirty="0">
                <a:solidFill>
                  <a:schemeClr val="bg1"/>
                </a:solidFill>
              </a:rPr>
              <a:t>OUR PARTNERS</a:t>
            </a:r>
            <a:endParaRPr lang="en-US" dirty="0">
              <a:solidFill>
                <a:schemeClr val="bg1"/>
              </a:solidFill>
            </a:endParaRPr>
          </a:p>
        </p:txBody>
      </p:sp>
      <p:grpSp>
        <p:nvGrpSpPr>
          <p:cNvPr id="3" name="Group 2">
            <a:extLst>
              <a:ext uri="{FF2B5EF4-FFF2-40B4-BE49-F238E27FC236}">
                <a16:creationId xmlns:a16="http://schemas.microsoft.com/office/drawing/2014/main" id="{A6CB0B8D-75C7-425F-9FBF-4CE115348653}"/>
              </a:ext>
            </a:extLst>
          </p:cNvPr>
          <p:cNvGrpSpPr/>
          <p:nvPr/>
        </p:nvGrpSpPr>
        <p:grpSpPr>
          <a:xfrm>
            <a:off x="12558096" y="4313367"/>
            <a:ext cx="9772237" cy="7867038"/>
            <a:chOff x="12556467" y="4312867"/>
            <a:chExt cx="9771106" cy="7866128"/>
          </a:xfrm>
        </p:grpSpPr>
        <p:sp>
          <p:nvSpPr>
            <p:cNvPr id="4" name="Google Shape;975;p26">
              <a:extLst>
                <a:ext uri="{FF2B5EF4-FFF2-40B4-BE49-F238E27FC236}">
                  <a16:creationId xmlns:a16="http://schemas.microsoft.com/office/drawing/2014/main" id="{C8378E59-A628-4D0E-8142-B1C7FD3DDEFD}"/>
                </a:ext>
              </a:extLst>
            </p:cNvPr>
            <p:cNvSpPr/>
            <p:nvPr/>
          </p:nvSpPr>
          <p:spPr>
            <a:xfrm rot="830219">
              <a:off x="15725052" y="5125897"/>
              <a:ext cx="185160" cy="84616"/>
            </a:xfrm>
            <a:custGeom>
              <a:avLst/>
              <a:gdLst/>
              <a:ahLst/>
              <a:cxnLst/>
              <a:rect l="l" t="t" r="r" b="b"/>
              <a:pathLst>
                <a:path w="1151" h="526" extrusionOk="0">
                  <a:moveTo>
                    <a:pt x="526" y="1"/>
                  </a:moveTo>
                  <a:cubicBezTo>
                    <a:pt x="201" y="101"/>
                    <a:pt x="1" y="226"/>
                    <a:pt x="1" y="526"/>
                  </a:cubicBezTo>
                  <a:cubicBezTo>
                    <a:pt x="201" y="526"/>
                    <a:pt x="426" y="426"/>
                    <a:pt x="526" y="426"/>
                  </a:cubicBezTo>
                  <a:lnTo>
                    <a:pt x="1151" y="426"/>
                  </a:lnTo>
                  <a:cubicBezTo>
                    <a:pt x="1051" y="101"/>
                    <a:pt x="726" y="1"/>
                    <a:pt x="526" y="1"/>
                  </a:cubicBezTo>
                  <a:close/>
                </a:path>
              </a:pathLst>
            </a:custGeom>
            <a:solidFill>
              <a:srgbClr val="0C18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976;p26">
              <a:extLst>
                <a:ext uri="{FF2B5EF4-FFF2-40B4-BE49-F238E27FC236}">
                  <a16:creationId xmlns:a16="http://schemas.microsoft.com/office/drawing/2014/main" id="{88A732BA-0ABA-491D-B114-ED546F056C87}"/>
                </a:ext>
              </a:extLst>
            </p:cNvPr>
            <p:cNvSpPr/>
            <p:nvPr/>
          </p:nvSpPr>
          <p:spPr>
            <a:xfrm>
              <a:off x="18793984" y="4980041"/>
              <a:ext cx="80059" cy="124979"/>
            </a:xfrm>
            <a:custGeom>
              <a:avLst/>
              <a:gdLst/>
              <a:ahLst/>
              <a:cxnLst/>
              <a:rect l="l" t="t" r="r" b="b"/>
              <a:pathLst>
                <a:path w="401" h="626" extrusionOk="0">
                  <a:moveTo>
                    <a:pt x="201" y="1"/>
                  </a:moveTo>
                  <a:cubicBezTo>
                    <a:pt x="101" y="1"/>
                    <a:pt x="1" y="101"/>
                    <a:pt x="1" y="301"/>
                  </a:cubicBezTo>
                  <a:cubicBezTo>
                    <a:pt x="1" y="526"/>
                    <a:pt x="101" y="626"/>
                    <a:pt x="201" y="626"/>
                  </a:cubicBezTo>
                  <a:cubicBezTo>
                    <a:pt x="301" y="626"/>
                    <a:pt x="401" y="526"/>
                    <a:pt x="401" y="301"/>
                  </a:cubicBezTo>
                  <a:cubicBezTo>
                    <a:pt x="401" y="101"/>
                    <a:pt x="301" y="1"/>
                    <a:pt x="201" y="1"/>
                  </a:cubicBezTo>
                  <a:close/>
                </a:path>
              </a:pathLst>
            </a:custGeom>
            <a:solidFill>
              <a:srgbClr val="172D3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977;p26">
              <a:extLst>
                <a:ext uri="{FF2B5EF4-FFF2-40B4-BE49-F238E27FC236}">
                  <a16:creationId xmlns:a16="http://schemas.microsoft.com/office/drawing/2014/main" id="{9E1A3046-B90E-4D08-A9C2-5160C9A94AD5}"/>
                </a:ext>
              </a:extLst>
            </p:cNvPr>
            <p:cNvSpPr/>
            <p:nvPr/>
          </p:nvSpPr>
          <p:spPr>
            <a:xfrm>
              <a:off x="19136917" y="4980041"/>
              <a:ext cx="80059" cy="124979"/>
            </a:xfrm>
            <a:custGeom>
              <a:avLst/>
              <a:gdLst/>
              <a:ahLst/>
              <a:cxnLst/>
              <a:rect l="l" t="t" r="r" b="b"/>
              <a:pathLst>
                <a:path w="401" h="626" extrusionOk="0">
                  <a:moveTo>
                    <a:pt x="201" y="1"/>
                  </a:moveTo>
                  <a:cubicBezTo>
                    <a:pt x="101" y="1"/>
                    <a:pt x="1" y="101"/>
                    <a:pt x="1" y="301"/>
                  </a:cubicBezTo>
                  <a:cubicBezTo>
                    <a:pt x="1" y="526"/>
                    <a:pt x="101" y="626"/>
                    <a:pt x="201" y="626"/>
                  </a:cubicBezTo>
                  <a:cubicBezTo>
                    <a:pt x="301" y="626"/>
                    <a:pt x="401" y="526"/>
                    <a:pt x="401" y="301"/>
                  </a:cubicBezTo>
                  <a:cubicBezTo>
                    <a:pt x="401" y="101"/>
                    <a:pt x="301" y="1"/>
                    <a:pt x="201" y="1"/>
                  </a:cubicBezTo>
                  <a:close/>
                </a:path>
              </a:pathLst>
            </a:custGeom>
            <a:solidFill>
              <a:srgbClr val="172D3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979;p26">
              <a:extLst>
                <a:ext uri="{FF2B5EF4-FFF2-40B4-BE49-F238E27FC236}">
                  <a16:creationId xmlns:a16="http://schemas.microsoft.com/office/drawing/2014/main" id="{12FB640E-9557-4BEE-BFD8-C840D8C629A3}"/>
                </a:ext>
              </a:extLst>
            </p:cNvPr>
            <p:cNvSpPr/>
            <p:nvPr/>
          </p:nvSpPr>
          <p:spPr>
            <a:xfrm>
              <a:off x="12841849" y="11660040"/>
              <a:ext cx="9248387" cy="518955"/>
            </a:xfrm>
            <a:custGeom>
              <a:avLst/>
              <a:gdLst/>
              <a:ahLst/>
              <a:cxnLst/>
              <a:rect l="l" t="t" r="r" b="b"/>
              <a:pathLst>
                <a:path w="57491" h="3226" extrusionOk="0">
                  <a:moveTo>
                    <a:pt x="28746" y="1"/>
                  </a:moveTo>
                  <a:cubicBezTo>
                    <a:pt x="24896" y="1"/>
                    <a:pt x="21347" y="101"/>
                    <a:pt x="18023" y="101"/>
                  </a:cubicBezTo>
                  <a:lnTo>
                    <a:pt x="18648" y="1251"/>
                  </a:lnTo>
                  <a:lnTo>
                    <a:pt x="17498" y="1251"/>
                  </a:lnTo>
                  <a:lnTo>
                    <a:pt x="16973" y="426"/>
                  </a:lnTo>
                  <a:lnTo>
                    <a:pt x="16973" y="626"/>
                  </a:lnTo>
                  <a:lnTo>
                    <a:pt x="16473" y="626"/>
                  </a:lnTo>
                  <a:lnTo>
                    <a:pt x="16348" y="226"/>
                  </a:lnTo>
                  <a:lnTo>
                    <a:pt x="13548" y="226"/>
                  </a:lnTo>
                  <a:lnTo>
                    <a:pt x="13648" y="1676"/>
                  </a:lnTo>
                  <a:lnTo>
                    <a:pt x="13448" y="326"/>
                  </a:lnTo>
                  <a:cubicBezTo>
                    <a:pt x="5325" y="526"/>
                    <a:pt x="1" y="1051"/>
                    <a:pt x="1" y="1576"/>
                  </a:cubicBezTo>
                  <a:cubicBezTo>
                    <a:pt x="1" y="2500"/>
                    <a:pt x="12824" y="3225"/>
                    <a:pt x="28746" y="3225"/>
                  </a:cubicBezTo>
                  <a:cubicBezTo>
                    <a:pt x="44593" y="3225"/>
                    <a:pt x="57491" y="2500"/>
                    <a:pt x="57491" y="1576"/>
                  </a:cubicBezTo>
                  <a:cubicBezTo>
                    <a:pt x="57491" y="1051"/>
                    <a:pt x="52292" y="526"/>
                    <a:pt x="44368" y="326"/>
                  </a:cubicBezTo>
                  <a:lnTo>
                    <a:pt x="44068" y="1775"/>
                  </a:lnTo>
                  <a:lnTo>
                    <a:pt x="43543" y="1775"/>
                  </a:lnTo>
                  <a:lnTo>
                    <a:pt x="43743" y="226"/>
                  </a:lnTo>
                  <a:cubicBezTo>
                    <a:pt x="39369" y="101"/>
                    <a:pt x="34170" y="1"/>
                    <a:pt x="28746" y="1"/>
                  </a:cubicBezTo>
                  <a:close/>
                </a:path>
              </a:pathLst>
            </a:custGeom>
            <a:solidFill>
              <a:srgbClr val="123D60">
                <a:alpha val="29229"/>
              </a:srgb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980;p26">
              <a:extLst>
                <a:ext uri="{FF2B5EF4-FFF2-40B4-BE49-F238E27FC236}">
                  <a16:creationId xmlns:a16="http://schemas.microsoft.com/office/drawing/2014/main" id="{334269D4-5596-4058-AB1C-67CA1AFA4640}"/>
                </a:ext>
              </a:extLst>
            </p:cNvPr>
            <p:cNvSpPr/>
            <p:nvPr/>
          </p:nvSpPr>
          <p:spPr>
            <a:xfrm>
              <a:off x="19560989" y="9464673"/>
              <a:ext cx="1761328" cy="2296051"/>
            </a:xfrm>
            <a:custGeom>
              <a:avLst/>
              <a:gdLst/>
              <a:ahLst/>
              <a:cxnLst/>
              <a:rect l="l" t="t" r="r" b="b"/>
              <a:pathLst>
                <a:path w="10949" h="14273" extrusionOk="0">
                  <a:moveTo>
                    <a:pt x="0" y="0"/>
                  </a:moveTo>
                  <a:lnTo>
                    <a:pt x="0" y="3025"/>
                  </a:lnTo>
                  <a:lnTo>
                    <a:pt x="8224" y="3025"/>
                  </a:lnTo>
                  <a:lnTo>
                    <a:pt x="10424" y="14273"/>
                  </a:lnTo>
                  <a:lnTo>
                    <a:pt x="10949" y="14273"/>
                  </a:lnTo>
                  <a:lnTo>
                    <a:pt x="9474" y="750"/>
                  </a:lnTo>
                  <a:lnTo>
                    <a:pt x="0" y="0"/>
                  </a:lnTo>
                  <a:close/>
                </a:path>
              </a:pathLst>
            </a:custGeom>
            <a:solidFill>
              <a:srgbClr val="172D3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981;p26">
              <a:extLst>
                <a:ext uri="{FF2B5EF4-FFF2-40B4-BE49-F238E27FC236}">
                  <a16:creationId xmlns:a16="http://schemas.microsoft.com/office/drawing/2014/main" id="{A5582DF3-8FC9-49D1-96B8-5EC53BE9DBFF}"/>
                </a:ext>
              </a:extLst>
            </p:cNvPr>
            <p:cNvSpPr/>
            <p:nvPr/>
          </p:nvSpPr>
          <p:spPr>
            <a:xfrm>
              <a:off x="19311644" y="9464672"/>
              <a:ext cx="1773395" cy="2464960"/>
            </a:xfrm>
            <a:custGeom>
              <a:avLst/>
              <a:gdLst/>
              <a:ahLst/>
              <a:cxnLst/>
              <a:rect l="l" t="t" r="r" b="b"/>
              <a:pathLst>
                <a:path w="11024" h="15323" extrusionOk="0">
                  <a:moveTo>
                    <a:pt x="11024" y="0"/>
                  </a:moveTo>
                  <a:lnTo>
                    <a:pt x="1450" y="750"/>
                  </a:lnTo>
                  <a:lnTo>
                    <a:pt x="1" y="14273"/>
                  </a:lnTo>
                  <a:lnTo>
                    <a:pt x="501" y="14273"/>
                  </a:lnTo>
                  <a:lnTo>
                    <a:pt x="2375" y="3450"/>
                  </a:lnTo>
                  <a:lnTo>
                    <a:pt x="3850" y="3875"/>
                  </a:lnTo>
                  <a:lnTo>
                    <a:pt x="3325" y="15323"/>
                  </a:lnTo>
                  <a:lnTo>
                    <a:pt x="5500" y="2825"/>
                  </a:lnTo>
                  <a:lnTo>
                    <a:pt x="11024" y="0"/>
                  </a:lnTo>
                  <a:close/>
                </a:path>
              </a:pathLst>
            </a:custGeom>
            <a:solidFill>
              <a:srgbClr val="172D3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982;p26">
              <a:extLst>
                <a:ext uri="{FF2B5EF4-FFF2-40B4-BE49-F238E27FC236}">
                  <a16:creationId xmlns:a16="http://schemas.microsoft.com/office/drawing/2014/main" id="{54373D57-3494-45D2-ABB5-D2BE4CA3DF76}"/>
                </a:ext>
              </a:extLst>
            </p:cNvPr>
            <p:cNvSpPr/>
            <p:nvPr/>
          </p:nvSpPr>
          <p:spPr>
            <a:xfrm>
              <a:off x="20095715" y="9665757"/>
              <a:ext cx="1761328" cy="2279963"/>
            </a:xfrm>
            <a:custGeom>
              <a:avLst/>
              <a:gdLst/>
              <a:ahLst/>
              <a:cxnLst/>
              <a:rect l="l" t="t" r="r" b="b"/>
              <a:pathLst>
                <a:path w="10949" h="14173" extrusionOk="0">
                  <a:moveTo>
                    <a:pt x="1" y="0"/>
                  </a:moveTo>
                  <a:lnTo>
                    <a:pt x="1" y="3024"/>
                  </a:lnTo>
                  <a:lnTo>
                    <a:pt x="8124" y="3024"/>
                  </a:lnTo>
                  <a:lnTo>
                    <a:pt x="10424" y="14172"/>
                  </a:lnTo>
                  <a:lnTo>
                    <a:pt x="10949" y="14172"/>
                  </a:lnTo>
                  <a:lnTo>
                    <a:pt x="9499" y="425"/>
                  </a:lnTo>
                  <a:lnTo>
                    <a:pt x="1" y="0"/>
                  </a:lnTo>
                  <a:close/>
                </a:path>
              </a:pathLst>
            </a:custGeom>
            <a:solidFill>
              <a:srgbClr val="29404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983;p26">
              <a:extLst>
                <a:ext uri="{FF2B5EF4-FFF2-40B4-BE49-F238E27FC236}">
                  <a16:creationId xmlns:a16="http://schemas.microsoft.com/office/drawing/2014/main" id="{8E8963E4-8B62-431D-90A3-6CE125B05C59}"/>
                </a:ext>
              </a:extLst>
            </p:cNvPr>
            <p:cNvSpPr/>
            <p:nvPr/>
          </p:nvSpPr>
          <p:spPr>
            <a:xfrm>
              <a:off x="19846531" y="9665757"/>
              <a:ext cx="1757307" cy="2279963"/>
            </a:xfrm>
            <a:custGeom>
              <a:avLst/>
              <a:gdLst/>
              <a:ahLst/>
              <a:cxnLst/>
              <a:rect l="l" t="t" r="r" b="b"/>
              <a:pathLst>
                <a:path w="10924" h="14173" extrusionOk="0">
                  <a:moveTo>
                    <a:pt x="10923" y="0"/>
                  </a:moveTo>
                  <a:lnTo>
                    <a:pt x="1450" y="750"/>
                  </a:lnTo>
                  <a:lnTo>
                    <a:pt x="0" y="14172"/>
                  </a:lnTo>
                  <a:lnTo>
                    <a:pt x="525" y="14172"/>
                  </a:lnTo>
                  <a:lnTo>
                    <a:pt x="2600" y="2924"/>
                  </a:lnTo>
                  <a:lnTo>
                    <a:pt x="10923" y="3024"/>
                  </a:lnTo>
                  <a:lnTo>
                    <a:pt x="10923" y="0"/>
                  </a:lnTo>
                  <a:close/>
                </a:path>
              </a:pathLst>
            </a:custGeom>
            <a:solidFill>
              <a:srgbClr val="29404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984;p26">
              <a:extLst>
                <a:ext uri="{FF2B5EF4-FFF2-40B4-BE49-F238E27FC236}">
                  <a16:creationId xmlns:a16="http://schemas.microsoft.com/office/drawing/2014/main" id="{88A631F6-A231-442F-9B94-5A74E9E6D12C}"/>
                </a:ext>
              </a:extLst>
            </p:cNvPr>
            <p:cNvSpPr/>
            <p:nvPr/>
          </p:nvSpPr>
          <p:spPr>
            <a:xfrm>
              <a:off x="19476533" y="7012717"/>
              <a:ext cx="2851040" cy="2773664"/>
            </a:xfrm>
            <a:custGeom>
              <a:avLst/>
              <a:gdLst/>
              <a:ahLst/>
              <a:cxnLst/>
              <a:rect l="l" t="t" r="r" b="b"/>
              <a:pathLst>
                <a:path w="17723" h="17242" extrusionOk="0">
                  <a:moveTo>
                    <a:pt x="14695" y="0"/>
                  </a:moveTo>
                  <a:cubicBezTo>
                    <a:pt x="13157" y="0"/>
                    <a:pt x="12309" y="588"/>
                    <a:pt x="11773" y="2644"/>
                  </a:cubicBezTo>
                  <a:cubicBezTo>
                    <a:pt x="11249" y="5044"/>
                    <a:pt x="9274" y="15242"/>
                    <a:pt x="9274" y="15242"/>
                  </a:cubicBezTo>
                  <a:lnTo>
                    <a:pt x="725" y="15142"/>
                  </a:lnTo>
                  <a:cubicBezTo>
                    <a:pt x="725" y="15142"/>
                    <a:pt x="1" y="15242"/>
                    <a:pt x="1" y="15992"/>
                  </a:cubicBezTo>
                  <a:cubicBezTo>
                    <a:pt x="1" y="16617"/>
                    <a:pt x="3850" y="17242"/>
                    <a:pt x="3850" y="17242"/>
                  </a:cubicBezTo>
                  <a:lnTo>
                    <a:pt x="13023" y="17242"/>
                  </a:lnTo>
                  <a:cubicBezTo>
                    <a:pt x="13023" y="17242"/>
                    <a:pt x="13748" y="17117"/>
                    <a:pt x="14273" y="15767"/>
                  </a:cubicBezTo>
                  <a:lnTo>
                    <a:pt x="17098" y="2969"/>
                  </a:lnTo>
                  <a:cubicBezTo>
                    <a:pt x="17098" y="2969"/>
                    <a:pt x="17722" y="370"/>
                    <a:pt x="15523" y="45"/>
                  </a:cubicBezTo>
                  <a:cubicBezTo>
                    <a:pt x="15226" y="16"/>
                    <a:pt x="14951" y="0"/>
                    <a:pt x="14695" y="0"/>
                  </a:cubicBezTo>
                  <a:close/>
                </a:path>
              </a:pathLst>
            </a:custGeom>
            <a:solidFill>
              <a:srgbClr val="F46C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985;p26">
              <a:extLst>
                <a:ext uri="{FF2B5EF4-FFF2-40B4-BE49-F238E27FC236}">
                  <a16:creationId xmlns:a16="http://schemas.microsoft.com/office/drawing/2014/main" id="{96384778-6B4C-4B1C-9ED7-A83AF9E837A1}"/>
                </a:ext>
              </a:extLst>
            </p:cNvPr>
            <p:cNvSpPr/>
            <p:nvPr/>
          </p:nvSpPr>
          <p:spPr>
            <a:xfrm>
              <a:off x="19544903" y="9448585"/>
              <a:ext cx="1857848" cy="217171"/>
            </a:xfrm>
            <a:custGeom>
              <a:avLst/>
              <a:gdLst/>
              <a:ahLst/>
              <a:cxnLst/>
              <a:rect l="l" t="t" r="r" b="b"/>
              <a:pathLst>
                <a:path w="11549" h="1350" extrusionOk="0">
                  <a:moveTo>
                    <a:pt x="300" y="0"/>
                  </a:moveTo>
                  <a:cubicBezTo>
                    <a:pt x="300" y="0"/>
                    <a:pt x="200" y="0"/>
                    <a:pt x="0" y="100"/>
                  </a:cubicBezTo>
                  <a:cubicBezTo>
                    <a:pt x="1450" y="1250"/>
                    <a:pt x="4050" y="1350"/>
                    <a:pt x="4050" y="1350"/>
                  </a:cubicBezTo>
                  <a:lnTo>
                    <a:pt x="11548" y="1250"/>
                  </a:lnTo>
                  <a:lnTo>
                    <a:pt x="8849" y="100"/>
                  </a:lnTo>
                  <a:lnTo>
                    <a:pt x="300" y="0"/>
                  </a:lnTo>
                  <a:close/>
                </a:path>
              </a:pathLst>
            </a:custGeom>
            <a:solidFill>
              <a:srgbClr val="EF898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986;p26">
              <a:extLst>
                <a:ext uri="{FF2B5EF4-FFF2-40B4-BE49-F238E27FC236}">
                  <a16:creationId xmlns:a16="http://schemas.microsoft.com/office/drawing/2014/main" id="{3DAD56BA-4381-428C-BD98-BF8FC7EAD632}"/>
                </a:ext>
              </a:extLst>
            </p:cNvPr>
            <p:cNvSpPr/>
            <p:nvPr/>
          </p:nvSpPr>
          <p:spPr>
            <a:xfrm>
              <a:off x="20968266" y="7013524"/>
              <a:ext cx="1190413" cy="2637891"/>
            </a:xfrm>
            <a:custGeom>
              <a:avLst/>
              <a:gdLst/>
              <a:ahLst/>
              <a:cxnLst/>
              <a:rect l="l" t="t" r="r" b="b"/>
              <a:pathLst>
                <a:path w="7400" h="16398" extrusionOk="0">
                  <a:moveTo>
                    <a:pt x="5410" y="1"/>
                  </a:moveTo>
                  <a:cubicBezTo>
                    <a:pt x="3818" y="1"/>
                    <a:pt x="2959" y="653"/>
                    <a:pt x="2500" y="2639"/>
                  </a:cubicBezTo>
                  <a:cubicBezTo>
                    <a:pt x="1976" y="5039"/>
                    <a:pt x="1" y="15237"/>
                    <a:pt x="1" y="15237"/>
                  </a:cubicBezTo>
                  <a:lnTo>
                    <a:pt x="2700" y="16387"/>
                  </a:lnTo>
                  <a:cubicBezTo>
                    <a:pt x="2700" y="16387"/>
                    <a:pt x="2734" y="16397"/>
                    <a:pt x="2793" y="16397"/>
                  </a:cubicBezTo>
                  <a:cubicBezTo>
                    <a:pt x="3012" y="16397"/>
                    <a:pt x="3583" y="16257"/>
                    <a:pt x="4075" y="14937"/>
                  </a:cubicBezTo>
                  <a:lnTo>
                    <a:pt x="6975" y="2639"/>
                  </a:lnTo>
                  <a:cubicBezTo>
                    <a:pt x="6975" y="2639"/>
                    <a:pt x="7400" y="765"/>
                    <a:pt x="6150" y="40"/>
                  </a:cubicBezTo>
                  <a:cubicBezTo>
                    <a:pt x="5887" y="15"/>
                    <a:pt x="5641" y="1"/>
                    <a:pt x="5410" y="1"/>
                  </a:cubicBezTo>
                  <a:close/>
                </a:path>
              </a:pathLst>
            </a:custGeom>
            <a:solidFill>
              <a:srgbClr val="EF898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987;p26">
              <a:extLst>
                <a:ext uri="{FF2B5EF4-FFF2-40B4-BE49-F238E27FC236}">
                  <a16:creationId xmlns:a16="http://schemas.microsoft.com/office/drawing/2014/main" id="{179028BD-3F42-4942-A887-20818498760F}"/>
                </a:ext>
              </a:extLst>
            </p:cNvPr>
            <p:cNvSpPr/>
            <p:nvPr/>
          </p:nvSpPr>
          <p:spPr>
            <a:xfrm>
              <a:off x="20497887" y="8628318"/>
              <a:ext cx="1142152" cy="1037429"/>
            </a:xfrm>
            <a:custGeom>
              <a:avLst/>
              <a:gdLst/>
              <a:ahLst/>
              <a:cxnLst/>
              <a:rect l="l" t="t" r="r" b="b"/>
              <a:pathLst>
                <a:path w="7100" h="6449" extrusionOk="0">
                  <a:moveTo>
                    <a:pt x="750" y="0"/>
                  </a:moveTo>
                  <a:lnTo>
                    <a:pt x="0" y="5324"/>
                  </a:lnTo>
                  <a:lnTo>
                    <a:pt x="5325" y="6449"/>
                  </a:lnTo>
                  <a:lnTo>
                    <a:pt x="6674" y="6249"/>
                  </a:lnTo>
                  <a:cubicBezTo>
                    <a:pt x="6674" y="6249"/>
                    <a:pt x="6774" y="4999"/>
                    <a:pt x="6999" y="2925"/>
                  </a:cubicBezTo>
                  <a:cubicBezTo>
                    <a:pt x="7099" y="725"/>
                    <a:pt x="6874" y="525"/>
                    <a:pt x="6874" y="525"/>
                  </a:cubicBezTo>
                  <a:lnTo>
                    <a:pt x="750" y="0"/>
                  </a:lnTo>
                  <a:close/>
                </a:path>
              </a:pathLst>
            </a:custGeom>
            <a:solidFill>
              <a:srgbClr val="28282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988;p26">
              <a:extLst>
                <a:ext uri="{FF2B5EF4-FFF2-40B4-BE49-F238E27FC236}">
                  <a16:creationId xmlns:a16="http://schemas.microsoft.com/office/drawing/2014/main" id="{CD449265-C3A1-4E53-9DB6-39DFDDEC8279}"/>
                </a:ext>
              </a:extLst>
            </p:cNvPr>
            <p:cNvSpPr/>
            <p:nvPr/>
          </p:nvSpPr>
          <p:spPr>
            <a:xfrm>
              <a:off x="21402608" y="9649669"/>
              <a:ext cx="160" cy="160"/>
            </a:xfrm>
            <a:custGeom>
              <a:avLst/>
              <a:gdLst/>
              <a:ahLst/>
              <a:cxnLst/>
              <a:rect l="l" t="t" r="r" b="b"/>
              <a:pathLst>
                <a:path w="1" h="1" extrusionOk="0">
                  <a:moveTo>
                    <a:pt x="0" y="0"/>
                  </a:moveTo>
                  <a:lnTo>
                    <a:pt x="0" y="0"/>
                  </a:lnTo>
                  <a:close/>
                </a:path>
              </a:pathLst>
            </a:custGeom>
            <a:solidFill>
              <a:srgbClr val="F1959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989;p26">
              <a:extLst>
                <a:ext uri="{FF2B5EF4-FFF2-40B4-BE49-F238E27FC236}">
                  <a16:creationId xmlns:a16="http://schemas.microsoft.com/office/drawing/2014/main" id="{33E8E016-9A86-40F4-9563-E3EF6016EF8C}"/>
                </a:ext>
              </a:extLst>
            </p:cNvPr>
            <p:cNvSpPr/>
            <p:nvPr/>
          </p:nvSpPr>
          <p:spPr>
            <a:xfrm>
              <a:off x="21402608" y="9649669"/>
              <a:ext cx="52443" cy="160"/>
            </a:xfrm>
            <a:custGeom>
              <a:avLst/>
              <a:gdLst/>
              <a:ahLst/>
              <a:cxnLst/>
              <a:rect l="l" t="t" r="r" b="b"/>
              <a:pathLst>
                <a:path w="326" h="1" extrusionOk="0">
                  <a:moveTo>
                    <a:pt x="325" y="0"/>
                  </a:moveTo>
                  <a:lnTo>
                    <a:pt x="0" y="0"/>
                  </a:lnTo>
                  <a:lnTo>
                    <a:pt x="0" y="0"/>
                  </a:lnTo>
                  <a:lnTo>
                    <a:pt x="0" y="0"/>
                  </a:lnTo>
                  <a:lnTo>
                    <a:pt x="325" y="0"/>
                  </a:lnTo>
                  <a:close/>
                </a:path>
              </a:pathLst>
            </a:custGeom>
            <a:solidFill>
              <a:srgbClr val="F1959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990;p26">
              <a:extLst>
                <a:ext uri="{FF2B5EF4-FFF2-40B4-BE49-F238E27FC236}">
                  <a16:creationId xmlns:a16="http://schemas.microsoft.com/office/drawing/2014/main" id="{AE82CD91-1C0D-4913-AB7A-CD75FFA05207}"/>
                </a:ext>
              </a:extLst>
            </p:cNvPr>
            <p:cNvSpPr/>
            <p:nvPr/>
          </p:nvSpPr>
          <p:spPr>
            <a:xfrm>
              <a:off x="21370468" y="8696668"/>
              <a:ext cx="253464" cy="953016"/>
            </a:xfrm>
            <a:custGeom>
              <a:avLst/>
              <a:gdLst/>
              <a:ahLst/>
              <a:cxnLst/>
              <a:rect l="l" t="t" r="r" b="b"/>
              <a:pathLst>
                <a:path w="1576" h="5925" extrusionOk="0">
                  <a:moveTo>
                    <a:pt x="325" y="0"/>
                  </a:moveTo>
                  <a:lnTo>
                    <a:pt x="325" y="200"/>
                  </a:lnTo>
                  <a:cubicBezTo>
                    <a:pt x="0" y="3324"/>
                    <a:pt x="0" y="5399"/>
                    <a:pt x="0" y="5924"/>
                  </a:cubicBezTo>
                  <a:lnTo>
                    <a:pt x="525" y="5924"/>
                  </a:lnTo>
                  <a:lnTo>
                    <a:pt x="1250" y="5824"/>
                  </a:lnTo>
                  <a:cubicBezTo>
                    <a:pt x="1250" y="5824"/>
                    <a:pt x="1350" y="4574"/>
                    <a:pt x="1575" y="2500"/>
                  </a:cubicBezTo>
                  <a:lnTo>
                    <a:pt x="1575" y="1025"/>
                  </a:lnTo>
                  <a:cubicBezTo>
                    <a:pt x="1575" y="200"/>
                    <a:pt x="1450" y="100"/>
                    <a:pt x="1450" y="100"/>
                  </a:cubicBezTo>
                  <a:lnTo>
                    <a:pt x="325" y="0"/>
                  </a:lnTo>
                  <a:close/>
                </a:path>
              </a:pathLst>
            </a:custGeom>
            <a:solidFill>
              <a:srgbClr val="3E3E3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991;p26">
              <a:extLst>
                <a:ext uri="{FF2B5EF4-FFF2-40B4-BE49-F238E27FC236}">
                  <a16:creationId xmlns:a16="http://schemas.microsoft.com/office/drawing/2014/main" id="{BFE97B7E-35B8-4617-8CD6-DEDFAFFE3C38}"/>
                </a:ext>
              </a:extLst>
            </p:cNvPr>
            <p:cNvSpPr/>
            <p:nvPr/>
          </p:nvSpPr>
          <p:spPr>
            <a:xfrm>
              <a:off x="20900057" y="8495602"/>
              <a:ext cx="422275" cy="486621"/>
            </a:xfrm>
            <a:custGeom>
              <a:avLst/>
              <a:gdLst/>
              <a:ahLst/>
              <a:cxnLst/>
              <a:rect l="l" t="t" r="r" b="b"/>
              <a:pathLst>
                <a:path w="2625" h="3025" extrusionOk="0">
                  <a:moveTo>
                    <a:pt x="850" y="625"/>
                  </a:moveTo>
                  <a:lnTo>
                    <a:pt x="1887" y="715"/>
                  </a:lnTo>
                  <a:lnTo>
                    <a:pt x="1887" y="715"/>
                  </a:lnTo>
                  <a:lnTo>
                    <a:pt x="1875" y="725"/>
                  </a:lnTo>
                  <a:cubicBezTo>
                    <a:pt x="1875" y="725"/>
                    <a:pt x="2000" y="725"/>
                    <a:pt x="2000" y="825"/>
                  </a:cubicBezTo>
                  <a:lnTo>
                    <a:pt x="1775" y="2275"/>
                  </a:lnTo>
                  <a:lnTo>
                    <a:pt x="1775" y="2400"/>
                  </a:lnTo>
                  <a:lnTo>
                    <a:pt x="625" y="2275"/>
                  </a:lnTo>
                  <a:lnTo>
                    <a:pt x="750" y="2275"/>
                  </a:lnTo>
                  <a:lnTo>
                    <a:pt x="625" y="2175"/>
                  </a:lnTo>
                  <a:lnTo>
                    <a:pt x="850" y="725"/>
                  </a:lnTo>
                  <a:lnTo>
                    <a:pt x="850" y="625"/>
                  </a:lnTo>
                  <a:close/>
                  <a:moveTo>
                    <a:pt x="850" y="0"/>
                  </a:moveTo>
                  <a:cubicBezTo>
                    <a:pt x="625" y="0"/>
                    <a:pt x="425" y="100"/>
                    <a:pt x="325" y="200"/>
                  </a:cubicBezTo>
                  <a:cubicBezTo>
                    <a:pt x="225" y="300"/>
                    <a:pt x="225" y="525"/>
                    <a:pt x="125" y="725"/>
                  </a:cubicBezTo>
                  <a:lnTo>
                    <a:pt x="0" y="2075"/>
                  </a:lnTo>
                  <a:lnTo>
                    <a:pt x="0" y="2175"/>
                  </a:lnTo>
                  <a:cubicBezTo>
                    <a:pt x="0" y="2275"/>
                    <a:pt x="125" y="2500"/>
                    <a:pt x="225" y="2600"/>
                  </a:cubicBezTo>
                  <a:cubicBezTo>
                    <a:pt x="225" y="2700"/>
                    <a:pt x="425" y="2900"/>
                    <a:pt x="625" y="2900"/>
                  </a:cubicBezTo>
                  <a:lnTo>
                    <a:pt x="1775" y="3025"/>
                  </a:lnTo>
                  <a:cubicBezTo>
                    <a:pt x="2000" y="3025"/>
                    <a:pt x="2200" y="2900"/>
                    <a:pt x="2300" y="2800"/>
                  </a:cubicBezTo>
                  <a:cubicBezTo>
                    <a:pt x="2400" y="2600"/>
                    <a:pt x="2400" y="2500"/>
                    <a:pt x="2400" y="2275"/>
                  </a:cubicBezTo>
                  <a:lnTo>
                    <a:pt x="2625" y="925"/>
                  </a:lnTo>
                  <a:lnTo>
                    <a:pt x="2625" y="825"/>
                  </a:lnTo>
                  <a:cubicBezTo>
                    <a:pt x="2625" y="625"/>
                    <a:pt x="2500" y="525"/>
                    <a:pt x="2400" y="400"/>
                  </a:cubicBezTo>
                  <a:cubicBezTo>
                    <a:pt x="2300" y="200"/>
                    <a:pt x="2200" y="100"/>
                    <a:pt x="2000" y="100"/>
                  </a:cubicBezTo>
                  <a:lnTo>
                    <a:pt x="850" y="0"/>
                  </a:lnTo>
                  <a:close/>
                </a:path>
              </a:pathLst>
            </a:custGeom>
            <a:solidFill>
              <a:srgbClr val="28282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992;p26">
              <a:extLst>
                <a:ext uri="{FF2B5EF4-FFF2-40B4-BE49-F238E27FC236}">
                  <a16:creationId xmlns:a16="http://schemas.microsoft.com/office/drawing/2014/main" id="{D4547F32-C4B3-4926-B990-C05CE6B6E9EE}"/>
                </a:ext>
              </a:extLst>
            </p:cNvPr>
            <p:cNvSpPr/>
            <p:nvPr/>
          </p:nvSpPr>
          <p:spPr>
            <a:xfrm>
              <a:off x="13561572" y="9464673"/>
              <a:ext cx="1761491" cy="2296051"/>
            </a:xfrm>
            <a:custGeom>
              <a:avLst/>
              <a:gdLst/>
              <a:ahLst/>
              <a:cxnLst/>
              <a:rect l="l" t="t" r="r" b="b"/>
              <a:pathLst>
                <a:path w="10950" h="14273" extrusionOk="0">
                  <a:moveTo>
                    <a:pt x="10949" y="0"/>
                  </a:moveTo>
                  <a:lnTo>
                    <a:pt x="1476" y="750"/>
                  </a:lnTo>
                  <a:lnTo>
                    <a:pt x="1" y="14273"/>
                  </a:lnTo>
                  <a:lnTo>
                    <a:pt x="526" y="14273"/>
                  </a:lnTo>
                  <a:lnTo>
                    <a:pt x="2825" y="3025"/>
                  </a:lnTo>
                  <a:lnTo>
                    <a:pt x="10949" y="3025"/>
                  </a:lnTo>
                  <a:lnTo>
                    <a:pt x="10949" y="0"/>
                  </a:lnTo>
                  <a:close/>
                </a:path>
              </a:pathLst>
            </a:custGeom>
            <a:solidFill>
              <a:srgbClr val="172D3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993;p26">
              <a:extLst>
                <a:ext uri="{FF2B5EF4-FFF2-40B4-BE49-F238E27FC236}">
                  <a16:creationId xmlns:a16="http://schemas.microsoft.com/office/drawing/2014/main" id="{EDD80A8D-1D10-4BDF-9854-5F402AB674B7}"/>
                </a:ext>
              </a:extLst>
            </p:cNvPr>
            <p:cNvSpPr/>
            <p:nvPr/>
          </p:nvSpPr>
          <p:spPr>
            <a:xfrm>
              <a:off x="13814939" y="9464672"/>
              <a:ext cx="1757307" cy="2464960"/>
            </a:xfrm>
            <a:custGeom>
              <a:avLst/>
              <a:gdLst/>
              <a:ahLst/>
              <a:cxnLst/>
              <a:rect l="l" t="t" r="r" b="b"/>
              <a:pathLst>
                <a:path w="10924" h="15323" extrusionOk="0">
                  <a:moveTo>
                    <a:pt x="1" y="0"/>
                  </a:moveTo>
                  <a:lnTo>
                    <a:pt x="5425" y="2825"/>
                  </a:lnTo>
                  <a:lnTo>
                    <a:pt x="7599" y="15323"/>
                  </a:lnTo>
                  <a:lnTo>
                    <a:pt x="7074" y="3875"/>
                  </a:lnTo>
                  <a:lnTo>
                    <a:pt x="8549" y="3450"/>
                  </a:lnTo>
                  <a:lnTo>
                    <a:pt x="10424" y="14273"/>
                  </a:lnTo>
                  <a:lnTo>
                    <a:pt x="10924" y="14273"/>
                  </a:lnTo>
                  <a:lnTo>
                    <a:pt x="9474" y="750"/>
                  </a:lnTo>
                  <a:lnTo>
                    <a:pt x="1" y="0"/>
                  </a:lnTo>
                  <a:close/>
                </a:path>
              </a:pathLst>
            </a:custGeom>
            <a:solidFill>
              <a:srgbClr val="172D3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994;p26">
              <a:extLst>
                <a:ext uri="{FF2B5EF4-FFF2-40B4-BE49-F238E27FC236}">
                  <a16:creationId xmlns:a16="http://schemas.microsoft.com/office/drawing/2014/main" id="{58131F61-9F1D-480E-82A9-63D6E2EDF2BC}"/>
                </a:ext>
              </a:extLst>
            </p:cNvPr>
            <p:cNvSpPr/>
            <p:nvPr/>
          </p:nvSpPr>
          <p:spPr>
            <a:xfrm>
              <a:off x="13042933" y="9665757"/>
              <a:ext cx="1761328" cy="2279963"/>
            </a:xfrm>
            <a:custGeom>
              <a:avLst/>
              <a:gdLst/>
              <a:ahLst/>
              <a:cxnLst/>
              <a:rect l="l" t="t" r="r" b="b"/>
              <a:pathLst>
                <a:path w="10949" h="14173" extrusionOk="0">
                  <a:moveTo>
                    <a:pt x="10949" y="0"/>
                  </a:moveTo>
                  <a:lnTo>
                    <a:pt x="1350" y="425"/>
                  </a:lnTo>
                  <a:lnTo>
                    <a:pt x="1" y="14172"/>
                  </a:lnTo>
                  <a:lnTo>
                    <a:pt x="525" y="14172"/>
                  </a:lnTo>
                  <a:lnTo>
                    <a:pt x="2725" y="3024"/>
                  </a:lnTo>
                  <a:lnTo>
                    <a:pt x="10949" y="3024"/>
                  </a:lnTo>
                  <a:lnTo>
                    <a:pt x="10949" y="0"/>
                  </a:lnTo>
                  <a:close/>
                </a:path>
              </a:pathLst>
            </a:custGeom>
            <a:solidFill>
              <a:srgbClr val="29404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995;p26">
              <a:extLst>
                <a:ext uri="{FF2B5EF4-FFF2-40B4-BE49-F238E27FC236}">
                  <a16:creationId xmlns:a16="http://schemas.microsoft.com/office/drawing/2014/main" id="{5BCA8898-A815-451B-96BD-3377E8FFE0BB}"/>
                </a:ext>
              </a:extLst>
            </p:cNvPr>
            <p:cNvSpPr/>
            <p:nvPr/>
          </p:nvSpPr>
          <p:spPr>
            <a:xfrm>
              <a:off x="13280213" y="9665757"/>
              <a:ext cx="1757307" cy="2279963"/>
            </a:xfrm>
            <a:custGeom>
              <a:avLst/>
              <a:gdLst/>
              <a:ahLst/>
              <a:cxnLst/>
              <a:rect l="l" t="t" r="r" b="b"/>
              <a:pathLst>
                <a:path w="10924" h="14173" extrusionOk="0">
                  <a:moveTo>
                    <a:pt x="0" y="0"/>
                  </a:moveTo>
                  <a:lnTo>
                    <a:pt x="0" y="3024"/>
                  </a:lnTo>
                  <a:lnTo>
                    <a:pt x="8424" y="2924"/>
                  </a:lnTo>
                  <a:lnTo>
                    <a:pt x="10398" y="14172"/>
                  </a:lnTo>
                  <a:lnTo>
                    <a:pt x="10923" y="14172"/>
                  </a:lnTo>
                  <a:lnTo>
                    <a:pt x="9574" y="750"/>
                  </a:lnTo>
                  <a:lnTo>
                    <a:pt x="0" y="0"/>
                  </a:lnTo>
                  <a:close/>
                </a:path>
              </a:pathLst>
            </a:custGeom>
            <a:solidFill>
              <a:srgbClr val="29404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996;p26">
              <a:extLst>
                <a:ext uri="{FF2B5EF4-FFF2-40B4-BE49-F238E27FC236}">
                  <a16:creationId xmlns:a16="http://schemas.microsoft.com/office/drawing/2014/main" id="{6683468E-8177-4AED-ADE4-BD536C3DAFE9}"/>
                </a:ext>
              </a:extLst>
            </p:cNvPr>
            <p:cNvSpPr/>
            <p:nvPr/>
          </p:nvSpPr>
          <p:spPr>
            <a:xfrm>
              <a:off x="12556467" y="7012717"/>
              <a:ext cx="2850880" cy="2773664"/>
            </a:xfrm>
            <a:custGeom>
              <a:avLst/>
              <a:gdLst/>
              <a:ahLst/>
              <a:cxnLst/>
              <a:rect l="l" t="t" r="r" b="b"/>
              <a:pathLst>
                <a:path w="17722" h="17242" extrusionOk="0">
                  <a:moveTo>
                    <a:pt x="3033" y="0"/>
                  </a:moveTo>
                  <a:cubicBezTo>
                    <a:pt x="2774" y="0"/>
                    <a:pt x="2496" y="16"/>
                    <a:pt x="2200" y="45"/>
                  </a:cubicBezTo>
                  <a:cubicBezTo>
                    <a:pt x="0" y="370"/>
                    <a:pt x="625" y="2969"/>
                    <a:pt x="625" y="2969"/>
                  </a:cubicBezTo>
                  <a:lnTo>
                    <a:pt x="3549" y="15767"/>
                  </a:lnTo>
                  <a:cubicBezTo>
                    <a:pt x="3974" y="17117"/>
                    <a:pt x="4799" y="17242"/>
                    <a:pt x="4799" y="17242"/>
                  </a:cubicBezTo>
                  <a:lnTo>
                    <a:pt x="13873" y="17242"/>
                  </a:lnTo>
                  <a:cubicBezTo>
                    <a:pt x="13873" y="17242"/>
                    <a:pt x="17722" y="16617"/>
                    <a:pt x="17722" y="15992"/>
                  </a:cubicBezTo>
                  <a:cubicBezTo>
                    <a:pt x="17722" y="15242"/>
                    <a:pt x="17097" y="15142"/>
                    <a:pt x="17097" y="15142"/>
                  </a:cubicBezTo>
                  <a:lnTo>
                    <a:pt x="8549" y="15242"/>
                  </a:lnTo>
                  <a:cubicBezTo>
                    <a:pt x="8549" y="15242"/>
                    <a:pt x="6474" y="5044"/>
                    <a:pt x="5949" y="2644"/>
                  </a:cubicBezTo>
                  <a:cubicBezTo>
                    <a:pt x="5499" y="588"/>
                    <a:pt x="4590" y="0"/>
                    <a:pt x="3033" y="0"/>
                  </a:cubicBezTo>
                  <a:close/>
                </a:path>
              </a:pathLst>
            </a:custGeom>
            <a:solidFill>
              <a:srgbClr val="F46C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997;p26">
              <a:extLst>
                <a:ext uri="{FF2B5EF4-FFF2-40B4-BE49-F238E27FC236}">
                  <a16:creationId xmlns:a16="http://schemas.microsoft.com/office/drawing/2014/main" id="{04888AA7-647B-4475-BFB2-7A35808AE3E4}"/>
                </a:ext>
              </a:extLst>
            </p:cNvPr>
            <p:cNvSpPr/>
            <p:nvPr/>
          </p:nvSpPr>
          <p:spPr>
            <a:xfrm>
              <a:off x="13481300" y="9448585"/>
              <a:ext cx="1857848" cy="217171"/>
            </a:xfrm>
            <a:custGeom>
              <a:avLst/>
              <a:gdLst/>
              <a:ahLst/>
              <a:cxnLst/>
              <a:rect l="l" t="t" r="r" b="b"/>
              <a:pathLst>
                <a:path w="11549" h="1350" extrusionOk="0">
                  <a:moveTo>
                    <a:pt x="11348" y="0"/>
                  </a:moveTo>
                  <a:lnTo>
                    <a:pt x="2800" y="100"/>
                  </a:lnTo>
                  <a:lnTo>
                    <a:pt x="0" y="1250"/>
                  </a:lnTo>
                  <a:lnTo>
                    <a:pt x="7499" y="1350"/>
                  </a:lnTo>
                  <a:cubicBezTo>
                    <a:pt x="7499" y="1350"/>
                    <a:pt x="10198" y="1250"/>
                    <a:pt x="11548" y="100"/>
                  </a:cubicBezTo>
                  <a:cubicBezTo>
                    <a:pt x="11448" y="0"/>
                    <a:pt x="11348" y="0"/>
                    <a:pt x="11348" y="0"/>
                  </a:cubicBezTo>
                  <a:close/>
                </a:path>
              </a:pathLst>
            </a:custGeom>
            <a:solidFill>
              <a:srgbClr val="EF898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998;p26">
              <a:extLst>
                <a:ext uri="{FF2B5EF4-FFF2-40B4-BE49-F238E27FC236}">
                  <a16:creationId xmlns:a16="http://schemas.microsoft.com/office/drawing/2014/main" id="{0DD64F84-36C2-4644-8D76-21283A3DC2F7}"/>
                </a:ext>
              </a:extLst>
            </p:cNvPr>
            <p:cNvSpPr/>
            <p:nvPr/>
          </p:nvSpPr>
          <p:spPr>
            <a:xfrm>
              <a:off x="12725219" y="7013524"/>
              <a:ext cx="1206501" cy="2637891"/>
            </a:xfrm>
            <a:custGeom>
              <a:avLst/>
              <a:gdLst/>
              <a:ahLst/>
              <a:cxnLst/>
              <a:rect l="l" t="t" r="r" b="b"/>
              <a:pathLst>
                <a:path w="7500" h="16398" extrusionOk="0">
                  <a:moveTo>
                    <a:pt x="1990" y="1"/>
                  </a:moveTo>
                  <a:cubicBezTo>
                    <a:pt x="1760" y="1"/>
                    <a:pt x="1513" y="15"/>
                    <a:pt x="1251" y="40"/>
                  </a:cubicBezTo>
                  <a:cubicBezTo>
                    <a:pt x="1" y="765"/>
                    <a:pt x="426" y="2639"/>
                    <a:pt x="426" y="2639"/>
                  </a:cubicBezTo>
                  <a:lnTo>
                    <a:pt x="3325" y="14937"/>
                  </a:lnTo>
                  <a:cubicBezTo>
                    <a:pt x="3818" y="16257"/>
                    <a:pt x="4388" y="16397"/>
                    <a:pt x="4608" y="16397"/>
                  </a:cubicBezTo>
                  <a:cubicBezTo>
                    <a:pt x="4666" y="16397"/>
                    <a:pt x="4700" y="16387"/>
                    <a:pt x="4700" y="16387"/>
                  </a:cubicBezTo>
                  <a:lnTo>
                    <a:pt x="7500" y="15237"/>
                  </a:lnTo>
                  <a:cubicBezTo>
                    <a:pt x="7500" y="15237"/>
                    <a:pt x="5425" y="5039"/>
                    <a:pt x="4900" y="2639"/>
                  </a:cubicBezTo>
                  <a:cubicBezTo>
                    <a:pt x="4442" y="653"/>
                    <a:pt x="3583" y="1"/>
                    <a:pt x="1990" y="1"/>
                  </a:cubicBezTo>
                  <a:close/>
                </a:path>
              </a:pathLst>
            </a:custGeom>
            <a:solidFill>
              <a:srgbClr val="EF898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999;p26">
              <a:extLst>
                <a:ext uri="{FF2B5EF4-FFF2-40B4-BE49-F238E27FC236}">
                  <a16:creationId xmlns:a16="http://schemas.microsoft.com/office/drawing/2014/main" id="{F9D465F0-BB22-49CB-900F-F519158BDBE0}"/>
                </a:ext>
              </a:extLst>
            </p:cNvPr>
            <p:cNvSpPr/>
            <p:nvPr/>
          </p:nvSpPr>
          <p:spPr>
            <a:xfrm>
              <a:off x="16460739" y="7152514"/>
              <a:ext cx="438523" cy="269613"/>
            </a:xfrm>
            <a:custGeom>
              <a:avLst/>
              <a:gdLst/>
              <a:ahLst/>
              <a:cxnLst/>
              <a:rect l="l" t="t" r="r" b="b"/>
              <a:pathLst>
                <a:path w="2726" h="1676" extrusionOk="0">
                  <a:moveTo>
                    <a:pt x="951" y="1"/>
                  </a:moveTo>
                  <a:lnTo>
                    <a:pt x="626" y="126"/>
                  </a:lnTo>
                  <a:lnTo>
                    <a:pt x="1" y="951"/>
                  </a:lnTo>
                  <a:cubicBezTo>
                    <a:pt x="1" y="951"/>
                    <a:pt x="326" y="1575"/>
                    <a:pt x="726" y="1675"/>
                  </a:cubicBezTo>
                  <a:cubicBezTo>
                    <a:pt x="1151" y="1675"/>
                    <a:pt x="1876" y="1376"/>
                    <a:pt x="1876" y="1376"/>
                  </a:cubicBezTo>
                  <a:lnTo>
                    <a:pt x="2725" y="1051"/>
                  </a:lnTo>
                  <a:lnTo>
                    <a:pt x="2725" y="226"/>
                  </a:lnTo>
                  <a:lnTo>
                    <a:pt x="1876" y="326"/>
                  </a:lnTo>
                  <a:lnTo>
                    <a:pt x="951" y="1"/>
                  </a:lnTo>
                  <a:close/>
                </a:path>
              </a:pathLst>
            </a:custGeom>
            <a:solidFill>
              <a:srgbClr val="FFD9C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1000;p26">
              <a:extLst>
                <a:ext uri="{FF2B5EF4-FFF2-40B4-BE49-F238E27FC236}">
                  <a16:creationId xmlns:a16="http://schemas.microsoft.com/office/drawing/2014/main" id="{586F6143-8B0A-4679-A0D2-622CD721959D}"/>
                </a:ext>
              </a:extLst>
            </p:cNvPr>
            <p:cNvSpPr/>
            <p:nvPr/>
          </p:nvSpPr>
          <p:spPr>
            <a:xfrm>
              <a:off x="16814650" y="7136427"/>
              <a:ext cx="201245" cy="301787"/>
            </a:xfrm>
            <a:custGeom>
              <a:avLst/>
              <a:gdLst/>
              <a:ahLst/>
              <a:cxnLst/>
              <a:rect l="l" t="t" r="r" b="b"/>
              <a:pathLst>
                <a:path w="1251" h="1876" extrusionOk="0">
                  <a:moveTo>
                    <a:pt x="1025" y="1"/>
                  </a:moveTo>
                  <a:lnTo>
                    <a:pt x="200" y="226"/>
                  </a:lnTo>
                  <a:cubicBezTo>
                    <a:pt x="200" y="226"/>
                    <a:pt x="0" y="1251"/>
                    <a:pt x="400" y="1875"/>
                  </a:cubicBezTo>
                  <a:lnTo>
                    <a:pt x="1250" y="1675"/>
                  </a:lnTo>
                  <a:lnTo>
                    <a:pt x="1025" y="1"/>
                  </a:lnTo>
                  <a:close/>
                </a:path>
              </a:pathLst>
            </a:custGeom>
            <a:solidFill>
              <a:srgbClr val="16549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1001;p26">
              <a:extLst>
                <a:ext uri="{FF2B5EF4-FFF2-40B4-BE49-F238E27FC236}">
                  <a16:creationId xmlns:a16="http://schemas.microsoft.com/office/drawing/2014/main" id="{C59D4909-A203-472F-9774-F34674AEB876}"/>
                </a:ext>
              </a:extLst>
            </p:cNvPr>
            <p:cNvSpPr/>
            <p:nvPr/>
          </p:nvSpPr>
          <p:spPr>
            <a:xfrm>
              <a:off x="16862908" y="6057807"/>
              <a:ext cx="1962413" cy="1380397"/>
            </a:xfrm>
            <a:custGeom>
              <a:avLst/>
              <a:gdLst/>
              <a:ahLst/>
              <a:cxnLst/>
              <a:rect l="l" t="t" r="r" b="b"/>
              <a:pathLst>
                <a:path w="12199" h="8581" extrusionOk="0">
                  <a:moveTo>
                    <a:pt x="10107" y="1"/>
                  </a:moveTo>
                  <a:cubicBezTo>
                    <a:pt x="9819" y="1"/>
                    <a:pt x="9531" y="126"/>
                    <a:pt x="9274" y="457"/>
                  </a:cubicBezTo>
                  <a:cubicBezTo>
                    <a:pt x="8124" y="2032"/>
                    <a:pt x="5724" y="4931"/>
                    <a:pt x="5624" y="4931"/>
                  </a:cubicBezTo>
                  <a:cubicBezTo>
                    <a:pt x="5424" y="4931"/>
                    <a:pt x="425" y="6706"/>
                    <a:pt x="425" y="6706"/>
                  </a:cubicBezTo>
                  <a:cubicBezTo>
                    <a:pt x="425" y="6706"/>
                    <a:pt x="0" y="8181"/>
                    <a:pt x="525" y="8580"/>
                  </a:cubicBezTo>
                  <a:cubicBezTo>
                    <a:pt x="525" y="8580"/>
                    <a:pt x="4600" y="8281"/>
                    <a:pt x="6674" y="7431"/>
                  </a:cubicBezTo>
                  <a:cubicBezTo>
                    <a:pt x="7924" y="7031"/>
                    <a:pt x="12198" y="4531"/>
                    <a:pt x="11873" y="1182"/>
                  </a:cubicBezTo>
                  <a:cubicBezTo>
                    <a:pt x="11873" y="1182"/>
                    <a:pt x="10991" y="1"/>
                    <a:pt x="10107" y="1"/>
                  </a:cubicBezTo>
                  <a:close/>
                </a:path>
              </a:pathLst>
            </a:custGeom>
            <a:solidFill>
              <a:srgbClr val="16549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1002;p26">
              <a:extLst>
                <a:ext uri="{FF2B5EF4-FFF2-40B4-BE49-F238E27FC236}">
                  <a16:creationId xmlns:a16="http://schemas.microsoft.com/office/drawing/2014/main" id="{9575FAA0-B3EF-458A-BA67-64F3F75C753A}"/>
                </a:ext>
              </a:extLst>
            </p:cNvPr>
            <p:cNvSpPr/>
            <p:nvPr/>
          </p:nvSpPr>
          <p:spPr>
            <a:xfrm>
              <a:off x="16360196" y="7172621"/>
              <a:ext cx="470696" cy="249504"/>
            </a:xfrm>
            <a:custGeom>
              <a:avLst/>
              <a:gdLst/>
              <a:ahLst/>
              <a:cxnLst/>
              <a:rect l="l" t="t" r="r" b="b"/>
              <a:pathLst>
                <a:path w="2926" h="1551" extrusionOk="0">
                  <a:moveTo>
                    <a:pt x="226" y="1"/>
                  </a:moveTo>
                  <a:lnTo>
                    <a:pt x="1" y="826"/>
                  </a:lnTo>
                  <a:lnTo>
                    <a:pt x="851" y="1126"/>
                  </a:lnTo>
                  <a:cubicBezTo>
                    <a:pt x="851" y="1126"/>
                    <a:pt x="1576" y="1450"/>
                    <a:pt x="2101" y="1550"/>
                  </a:cubicBezTo>
                  <a:cubicBezTo>
                    <a:pt x="2501" y="1550"/>
                    <a:pt x="2925" y="1251"/>
                    <a:pt x="2925" y="1251"/>
                  </a:cubicBezTo>
                  <a:lnTo>
                    <a:pt x="2401" y="201"/>
                  </a:lnTo>
                  <a:lnTo>
                    <a:pt x="1776" y="101"/>
                  </a:lnTo>
                  <a:lnTo>
                    <a:pt x="1051" y="201"/>
                  </a:lnTo>
                  <a:lnTo>
                    <a:pt x="226" y="1"/>
                  </a:lnTo>
                  <a:close/>
                </a:path>
              </a:pathLst>
            </a:custGeom>
            <a:solidFill>
              <a:srgbClr val="FFC6B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1003;p26">
              <a:extLst>
                <a:ext uri="{FF2B5EF4-FFF2-40B4-BE49-F238E27FC236}">
                  <a16:creationId xmlns:a16="http://schemas.microsoft.com/office/drawing/2014/main" id="{C2AB54A3-B82C-472E-9425-18CB08F11E00}"/>
                </a:ext>
              </a:extLst>
            </p:cNvPr>
            <p:cNvSpPr/>
            <p:nvPr/>
          </p:nvSpPr>
          <p:spPr>
            <a:xfrm>
              <a:off x="16259815" y="7136428"/>
              <a:ext cx="217171" cy="269613"/>
            </a:xfrm>
            <a:custGeom>
              <a:avLst/>
              <a:gdLst/>
              <a:ahLst/>
              <a:cxnLst/>
              <a:rect l="l" t="t" r="r" b="b"/>
              <a:pathLst>
                <a:path w="1350" h="1676" extrusionOk="0">
                  <a:moveTo>
                    <a:pt x="525" y="1"/>
                  </a:moveTo>
                  <a:lnTo>
                    <a:pt x="0" y="1351"/>
                  </a:lnTo>
                  <a:lnTo>
                    <a:pt x="850" y="1675"/>
                  </a:lnTo>
                  <a:cubicBezTo>
                    <a:pt x="1350" y="1151"/>
                    <a:pt x="1250" y="226"/>
                    <a:pt x="1250" y="226"/>
                  </a:cubicBezTo>
                  <a:lnTo>
                    <a:pt x="525" y="1"/>
                  </a:lnTo>
                  <a:close/>
                </a:path>
              </a:pathLst>
            </a:custGeom>
            <a:solidFill>
              <a:srgbClr val="9ED4D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1004;p26">
              <a:extLst>
                <a:ext uri="{FF2B5EF4-FFF2-40B4-BE49-F238E27FC236}">
                  <a16:creationId xmlns:a16="http://schemas.microsoft.com/office/drawing/2014/main" id="{740E5BEB-C271-4022-8359-8843B2432A5D}"/>
                </a:ext>
              </a:extLst>
            </p:cNvPr>
            <p:cNvSpPr/>
            <p:nvPr/>
          </p:nvSpPr>
          <p:spPr>
            <a:xfrm>
              <a:off x="15945479" y="8109517"/>
              <a:ext cx="230040" cy="374176"/>
            </a:xfrm>
            <a:custGeom>
              <a:avLst/>
              <a:gdLst/>
              <a:ahLst/>
              <a:cxnLst/>
              <a:rect l="l" t="t" r="r" b="b"/>
              <a:pathLst>
                <a:path w="1430" h="2326" extrusionOk="0">
                  <a:moveTo>
                    <a:pt x="404" y="1"/>
                  </a:moveTo>
                  <a:cubicBezTo>
                    <a:pt x="404" y="1"/>
                    <a:pt x="1" y="2326"/>
                    <a:pt x="390" y="2326"/>
                  </a:cubicBezTo>
                  <a:cubicBezTo>
                    <a:pt x="445" y="2326"/>
                    <a:pt x="515" y="2280"/>
                    <a:pt x="604" y="2175"/>
                  </a:cubicBezTo>
                  <a:cubicBezTo>
                    <a:pt x="1429" y="1450"/>
                    <a:pt x="1129" y="301"/>
                    <a:pt x="1129" y="301"/>
                  </a:cubicBezTo>
                  <a:lnTo>
                    <a:pt x="404" y="1"/>
                  </a:lnTo>
                  <a:close/>
                </a:path>
              </a:pathLst>
            </a:custGeom>
            <a:solidFill>
              <a:srgbClr val="FFBFA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1005;p26">
              <a:extLst>
                <a:ext uri="{FF2B5EF4-FFF2-40B4-BE49-F238E27FC236}">
                  <a16:creationId xmlns:a16="http://schemas.microsoft.com/office/drawing/2014/main" id="{3DD7B546-55F5-4E0C-A525-FB94DC1FC3CE}"/>
                </a:ext>
              </a:extLst>
            </p:cNvPr>
            <p:cNvSpPr/>
            <p:nvPr/>
          </p:nvSpPr>
          <p:spPr>
            <a:xfrm>
              <a:off x="15994383" y="8157780"/>
              <a:ext cx="165048" cy="84616"/>
            </a:xfrm>
            <a:custGeom>
              <a:avLst/>
              <a:gdLst/>
              <a:ahLst/>
              <a:cxnLst/>
              <a:rect l="l" t="t" r="r" b="b"/>
              <a:pathLst>
                <a:path w="1026" h="526" extrusionOk="0">
                  <a:moveTo>
                    <a:pt x="0" y="1"/>
                  </a:moveTo>
                  <a:lnTo>
                    <a:pt x="100" y="526"/>
                  </a:lnTo>
                  <a:lnTo>
                    <a:pt x="1025" y="426"/>
                  </a:lnTo>
                  <a:lnTo>
                    <a:pt x="1025" y="1"/>
                  </a:lnTo>
                  <a:close/>
                </a:path>
              </a:pathLst>
            </a:custGeom>
            <a:solidFill>
              <a:srgbClr val="9ED4D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1006;p26">
              <a:extLst>
                <a:ext uri="{FF2B5EF4-FFF2-40B4-BE49-F238E27FC236}">
                  <a16:creationId xmlns:a16="http://schemas.microsoft.com/office/drawing/2014/main" id="{E7A4FE45-FBE0-4C69-8FA8-3BE69602D11A}"/>
                </a:ext>
              </a:extLst>
            </p:cNvPr>
            <p:cNvSpPr/>
            <p:nvPr/>
          </p:nvSpPr>
          <p:spPr>
            <a:xfrm>
              <a:off x="15656557" y="6384528"/>
              <a:ext cx="518955" cy="1809589"/>
            </a:xfrm>
            <a:custGeom>
              <a:avLst/>
              <a:gdLst/>
              <a:ahLst/>
              <a:cxnLst/>
              <a:rect l="l" t="t" r="r" b="b"/>
              <a:pathLst>
                <a:path w="3226" h="11249" extrusionOk="0">
                  <a:moveTo>
                    <a:pt x="1775" y="1"/>
                  </a:moveTo>
                  <a:lnTo>
                    <a:pt x="1" y="526"/>
                  </a:lnTo>
                  <a:lnTo>
                    <a:pt x="1975" y="11249"/>
                  </a:lnTo>
                  <a:lnTo>
                    <a:pt x="3225" y="11249"/>
                  </a:lnTo>
                  <a:lnTo>
                    <a:pt x="1775" y="1"/>
                  </a:lnTo>
                  <a:close/>
                </a:path>
              </a:pathLst>
            </a:custGeom>
            <a:solidFill>
              <a:srgbClr val="16549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1007;p26">
              <a:extLst>
                <a:ext uri="{FF2B5EF4-FFF2-40B4-BE49-F238E27FC236}">
                  <a16:creationId xmlns:a16="http://schemas.microsoft.com/office/drawing/2014/main" id="{2827DAA3-D62B-4F0F-83FF-2F3853900EBC}"/>
                </a:ext>
              </a:extLst>
            </p:cNvPr>
            <p:cNvSpPr/>
            <p:nvPr/>
          </p:nvSpPr>
          <p:spPr>
            <a:xfrm>
              <a:off x="15069551" y="7875133"/>
              <a:ext cx="872701" cy="2377931"/>
            </a:xfrm>
            <a:custGeom>
              <a:avLst/>
              <a:gdLst/>
              <a:ahLst/>
              <a:cxnLst/>
              <a:rect l="l" t="t" r="r" b="b"/>
              <a:pathLst>
                <a:path w="5425" h="14782" extrusionOk="0">
                  <a:moveTo>
                    <a:pt x="3083" y="0"/>
                  </a:moveTo>
                  <a:cubicBezTo>
                    <a:pt x="2173" y="0"/>
                    <a:pt x="1253" y="437"/>
                    <a:pt x="850" y="1983"/>
                  </a:cubicBezTo>
                  <a:cubicBezTo>
                    <a:pt x="0" y="5507"/>
                    <a:pt x="1150" y="13856"/>
                    <a:pt x="1150" y="13856"/>
                  </a:cubicBezTo>
                  <a:cubicBezTo>
                    <a:pt x="1150" y="13856"/>
                    <a:pt x="1517" y="14782"/>
                    <a:pt x="2118" y="14782"/>
                  </a:cubicBezTo>
                  <a:cubicBezTo>
                    <a:pt x="2485" y="14782"/>
                    <a:pt x="2939" y="14438"/>
                    <a:pt x="3450" y="13331"/>
                  </a:cubicBezTo>
                  <a:cubicBezTo>
                    <a:pt x="4800" y="10506"/>
                    <a:pt x="5424" y="733"/>
                    <a:pt x="5424" y="733"/>
                  </a:cubicBezTo>
                  <a:cubicBezTo>
                    <a:pt x="5424" y="733"/>
                    <a:pt x="4262" y="0"/>
                    <a:pt x="3083" y="0"/>
                  </a:cubicBezTo>
                  <a:close/>
                </a:path>
              </a:pathLst>
            </a:custGeom>
            <a:solidFill>
              <a:srgbClr val="FFC6B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1008;p26">
              <a:extLst>
                <a:ext uri="{FF2B5EF4-FFF2-40B4-BE49-F238E27FC236}">
                  <a16:creationId xmlns:a16="http://schemas.microsoft.com/office/drawing/2014/main" id="{B45AFDD3-E44A-48A3-A7BD-5054FF62E9F5}"/>
                </a:ext>
              </a:extLst>
            </p:cNvPr>
            <p:cNvSpPr/>
            <p:nvPr/>
          </p:nvSpPr>
          <p:spPr>
            <a:xfrm>
              <a:off x="15121832" y="9816492"/>
              <a:ext cx="719877" cy="2044776"/>
            </a:xfrm>
            <a:custGeom>
              <a:avLst/>
              <a:gdLst/>
              <a:ahLst/>
              <a:cxnLst/>
              <a:rect l="l" t="t" r="r" b="b"/>
              <a:pathLst>
                <a:path w="4475" h="12711" extrusionOk="0">
                  <a:moveTo>
                    <a:pt x="2067" y="0"/>
                  </a:moveTo>
                  <a:cubicBezTo>
                    <a:pt x="1556" y="0"/>
                    <a:pt x="1032" y="372"/>
                    <a:pt x="925" y="1263"/>
                  </a:cubicBezTo>
                  <a:cubicBezTo>
                    <a:pt x="925" y="1263"/>
                    <a:pt x="0" y="2937"/>
                    <a:pt x="525" y="4687"/>
                  </a:cubicBezTo>
                  <a:cubicBezTo>
                    <a:pt x="1050" y="6362"/>
                    <a:pt x="1875" y="10536"/>
                    <a:pt x="1875" y="10536"/>
                  </a:cubicBezTo>
                  <a:lnTo>
                    <a:pt x="3325" y="12711"/>
                  </a:lnTo>
                  <a:lnTo>
                    <a:pt x="4475" y="12711"/>
                  </a:lnTo>
                  <a:lnTo>
                    <a:pt x="3225" y="10536"/>
                  </a:lnTo>
                  <a:cubicBezTo>
                    <a:pt x="3225" y="10536"/>
                    <a:pt x="3025" y="2612"/>
                    <a:pt x="3125" y="1163"/>
                  </a:cubicBezTo>
                  <a:cubicBezTo>
                    <a:pt x="3177" y="454"/>
                    <a:pt x="2630" y="0"/>
                    <a:pt x="2067" y="0"/>
                  </a:cubicBezTo>
                  <a:close/>
                </a:path>
              </a:pathLst>
            </a:custGeom>
            <a:solidFill>
              <a:srgbClr val="FFC6B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1009;p26">
              <a:extLst>
                <a:ext uri="{FF2B5EF4-FFF2-40B4-BE49-F238E27FC236}">
                  <a16:creationId xmlns:a16="http://schemas.microsoft.com/office/drawing/2014/main" id="{D0A713A8-B51E-4408-AB7E-460A11DFA662}"/>
                </a:ext>
              </a:extLst>
            </p:cNvPr>
            <p:cNvSpPr/>
            <p:nvPr/>
          </p:nvSpPr>
          <p:spPr>
            <a:xfrm>
              <a:off x="15137919" y="7876260"/>
              <a:ext cx="804333" cy="1572472"/>
            </a:xfrm>
            <a:custGeom>
              <a:avLst/>
              <a:gdLst/>
              <a:ahLst/>
              <a:cxnLst/>
              <a:rect l="l" t="t" r="r" b="b"/>
              <a:pathLst>
                <a:path w="5000" h="9775" extrusionOk="0">
                  <a:moveTo>
                    <a:pt x="425" y="2176"/>
                  </a:moveTo>
                  <a:cubicBezTo>
                    <a:pt x="0" y="4050"/>
                    <a:pt x="100" y="7175"/>
                    <a:pt x="325" y="9774"/>
                  </a:cubicBezTo>
                  <a:lnTo>
                    <a:pt x="325" y="9774"/>
                  </a:lnTo>
                  <a:cubicBezTo>
                    <a:pt x="100" y="7175"/>
                    <a:pt x="0" y="4050"/>
                    <a:pt x="425" y="2176"/>
                  </a:cubicBezTo>
                  <a:close/>
                  <a:moveTo>
                    <a:pt x="425" y="2176"/>
                  </a:moveTo>
                  <a:lnTo>
                    <a:pt x="425" y="2176"/>
                  </a:lnTo>
                  <a:lnTo>
                    <a:pt x="425" y="2176"/>
                  </a:lnTo>
                  <a:close/>
                  <a:moveTo>
                    <a:pt x="425" y="2076"/>
                  </a:moveTo>
                  <a:lnTo>
                    <a:pt x="425" y="2176"/>
                  </a:lnTo>
                  <a:lnTo>
                    <a:pt x="425" y="2076"/>
                  </a:lnTo>
                  <a:close/>
                  <a:moveTo>
                    <a:pt x="425" y="2076"/>
                  </a:moveTo>
                  <a:lnTo>
                    <a:pt x="425" y="2076"/>
                  </a:lnTo>
                  <a:lnTo>
                    <a:pt x="425" y="2076"/>
                  </a:lnTo>
                  <a:close/>
                  <a:moveTo>
                    <a:pt x="425" y="2076"/>
                  </a:moveTo>
                  <a:lnTo>
                    <a:pt x="425" y="2076"/>
                  </a:lnTo>
                  <a:lnTo>
                    <a:pt x="425" y="2076"/>
                  </a:lnTo>
                  <a:close/>
                  <a:moveTo>
                    <a:pt x="425" y="2076"/>
                  </a:moveTo>
                  <a:lnTo>
                    <a:pt x="425" y="2076"/>
                  </a:lnTo>
                  <a:lnTo>
                    <a:pt x="425" y="2076"/>
                  </a:lnTo>
                  <a:close/>
                  <a:moveTo>
                    <a:pt x="425" y="2076"/>
                  </a:moveTo>
                  <a:lnTo>
                    <a:pt x="425" y="2076"/>
                  </a:lnTo>
                  <a:lnTo>
                    <a:pt x="425" y="2076"/>
                  </a:lnTo>
                  <a:close/>
                  <a:moveTo>
                    <a:pt x="425" y="2076"/>
                  </a:moveTo>
                  <a:lnTo>
                    <a:pt x="425" y="2076"/>
                  </a:lnTo>
                  <a:lnTo>
                    <a:pt x="425" y="2076"/>
                  </a:lnTo>
                  <a:close/>
                  <a:moveTo>
                    <a:pt x="425" y="1976"/>
                  </a:moveTo>
                  <a:lnTo>
                    <a:pt x="425" y="1976"/>
                  </a:lnTo>
                  <a:lnTo>
                    <a:pt x="425" y="1976"/>
                  </a:lnTo>
                  <a:close/>
                  <a:moveTo>
                    <a:pt x="425" y="1976"/>
                  </a:moveTo>
                  <a:lnTo>
                    <a:pt x="425" y="1976"/>
                  </a:lnTo>
                  <a:lnTo>
                    <a:pt x="425" y="1976"/>
                  </a:lnTo>
                  <a:close/>
                  <a:moveTo>
                    <a:pt x="4899" y="726"/>
                  </a:moveTo>
                  <a:lnTo>
                    <a:pt x="4899" y="726"/>
                  </a:lnTo>
                  <a:lnTo>
                    <a:pt x="4899" y="726"/>
                  </a:lnTo>
                  <a:close/>
                  <a:moveTo>
                    <a:pt x="4999" y="726"/>
                  </a:moveTo>
                  <a:lnTo>
                    <a:pt x="4999" y="726"/>
                  </a:lnTo>
                  <a:lnTo>
                    <a:pt x="4999" y="726"/>
                  </a:lnTo>
                  <a:close/>
                  <a:moveTo>
                    <a:pt x="4999" y="726"/>
                  </a:moveTo>
                  <a:lnTo>
                    <a:pt x="4999" y="726"/>
                  </a:lnTo>
                  <a:lnTo>
                    <a:pt x="4999" y="726"/>
                  </a:lnTo>
                  <a:close/>
                  <a:moveTo>
                    <a:pt x="2600" y="1"/>
                  </a:moveTo>
                  <a:cubicBezTo>
                    <a:pt x="1775" y="1"/>
                    <a:pt x="825" y="401"/>
                    <a:pt x="425" y="1976"/>
                  </a:cubicBezTo>
                  <a:lnTo>
                    <a:pt x="425" y="1976"/>
                  </a:lnTo>
                  <a:lnTo>
                    <a:pt x="425" y="1976"/>
                  </a:lnTo>
                  <a:cubicBezTo>
                    <a:pt x="825" y="401"/>
                    <a:pt x="1775" y="1"/>
                    <a:pt x="2600" y="1"/>
                  </a:cubicBezTo>
                  <a:cubicBezTo>
                    <a:pt x="3750" y="1"/>
                    <a:pt x="4999" y="726"/>
                    <a:pt x="4999" y="726"/>
                  </a:cubicBezTo>
                  <a:lnTo>
                    <a:pt x="4999" y="726"/>
                  </a:lnTo>
                  <a:cubicBezTo>
                    <a:pt x="4999" y="726"/>
                    <a:pt x="3750" y="1"/>
                    <a:pt x="2600" y="1"/>
                  </a:cubicBezTo>
                  <a:close/>
                </a:path>
              </a:pathLst>
            </a:custGeom>
            <a:solidFill>
              <a:srgbClr val="E9E9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1010;p26">
              <a:extLst>
                <a:ext uri="{FF2B5EF4-FFF2-40B4-BE49-F238E27FC236}">
                  <a16:creationId xmlns:a16="http://schemas.microsoft.com/office/drawing/2014/main" id="{A856C1E3-1B9C-42BD-AD6A-8C0748489AA7}"/>
                </a:ext>
              </a:extLst>
            </p:cNvPr>
            <p:cNvSpPr/>
            <p:nvPr/>
          </p:nvSpPr>
          <p:spPr>
            <a:xfrm>
              <a:off x="15206289" y="9701791"/>
              <a:ext cx="16248" cy="100701"/>
            </a:xfrm>
            <a:custGeom>
              <a:avLst/>
              <a:gdLst/>
              <a:ahLst/>
              <a:cxnLst/>
              <a:rect l="l" t="t" r="r" b="b"/>
              <a:pathLst>
                <a:path w="101" h="626" extrusionOk="0">
                  <a:moveTo>
                    <a:pt x="0" y="1"/>
                  </a:moveTo>
                  <a:lnTo>
                    <a:pt x="0" y="1"/>
                  </a:lnTo>
                  <a:cubicBezTo>
                    <a:pt x="100" y="201"/>
                    <a:pt x="100" y="401"/>
                    <a:pt x="100" y="626"/>
                  </a:cubicBezTo>
                  <a:cubicBezTo>
                    <a:pt x="100" y="401"/>
                    <a:pt x="100" y="201"/>
                    <a:pt x="0" y="1"/>
                  </a:cubicBezTo>
                  <a:close/>
                </a:path>
              </a:pathLst>
            </a:custGeom>
            <a:solidFill>
              <a:srgbClr val="192C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1011;p26">
              <a:extLst>
                <a:ext uri="{FF2B5EF4-FFF2-40B4-BE49-F238E27FC236}">
                  <a16:creationId xmlns:a16="http://schemas.microsoft.com/office/drawing/2014/main" id="{72FA91D2-C0DA-4848-BBB8-5E1CF1734E3E}"/>
                </a:ext>
              </a:extLst>
            </p:cNvPr>
            <p:cNvSpPr/>
            <p:nvPr/>
          </p:nvSpPr>
          <p:spPr>
            <a:xfrm>
              <a:off x="15206288" y="9549127"/>
              <a:ext cx="160" cy="152824"/>
            </a:xfrm>
            <a:custGeom>
              <a:avLst/>
              <a:gdLst/>
              <a:ahLst/>
              <a:cxnLst/>
              <a:rect l="l" t="t" r="r" b="b"/>
              <a:pathLst>
                <a:path w="1" h="950" extrusionOk="0">
                  <a:moveTo>
                    <a:pt x="0" y="0"/>
                  </a:moveTo>
                  <a:lnTo>
                    <a:pt x="0" y="0"/>
                  </a:lnTo>
                  <a:lnTo>
                    <a:pt x="0" y="950"/>
                  </a:lnTo>
                  <a:lnTo>
                    <a:pt x="0" y="950"/>
                  </a:lnTo>
                  <a:close/>
                </a:path>
              </a:pathLst>
            </a:custGeom>
            <a:solidFill>
              <a:srgbClr val="DF656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1012;p26">
              <a:extLst>
                <a:ext uri="{FF2B5EF4-FFF2-40B4-BE49-F238E27FC236}">
                  <a16:creationId xmlns:a16="http://schemas.microsoft.com/office/drawing/2014/main" id="{90A3E2EA-7794-424A-878F-1B312B765615}"/>
                </a:ext>
              </a:extLst>
            </p:cNvPr>
            <p:cNvSpPr/>
            <p:nvPr/>
          </p:nvSpPr>
          <p:spPr>
            <a:xfrm>
              <a:off x="15608298" y="10019504"/>
              <a:ext cx="32333" cy="1407584"/>
            </a:xfrm>
            <a:custGeom>
              <a:avLst/>
              <a:gdLst/>
              <a:ahLst/>
              <a:cxnLst/>
              <a:rect l="l" t="t" r="r" b="b"/>
              <a:pathLst>
                <a:path w="201" h="8750" extrusionOk="0">
                  <a:moveTo>
                    <a:pt x="101" y="1"/>
                  </a:moveTo>
                  <a:lnTo>
                    <a:pt x="101" y="1"/>
                  </a:lnTo>
                  <a:cubicBezTo>
                    <a:pt x="1" y="1250"/>
                    <a:pt x="201" y="7074"/>
                    <a:pt x="201" y="8749"/>
                  </a:cubicBezTo>
                  <a:cubicBezTo>
                    <a:pt x="201" y="7074"/>
                    <a:pt x="1" y="1250"/>
                    <a:pt x="101" y="1"/>
                  </a:cubicBezTo>
                  <a:close/>
                </a:path>
              </a:pathLst>
            </a:custGeom>
            <a:solidFill>
              <a:srgbClr val="E9E9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1013;p26">
              <a:extLst>
                <a:ext uri="{FF2B5EF4-FFF2-40B4-BE49-F238E27FC236}">
                  <a16:creationId xmlns:a16="http://schemas.microsoft.com/office/drawing/2014/main" id="{8038D6F6-9FD0-4020-9E97-72E7D7EA43CB}"/>
                </a:ext>
              </a:extLst>
            </p:cNvPr>
            <p:cNvSpPr/>
            <p:nvPr/>
          </p:nvSpPr>
          <p:spPr>
            <a:xfrm>
              <a:off x="15190201" y="9448586"/>
              <a:ext cx="16248" cy="100701"/>
            </a:xfrm>
            <a:custGeom>
              <a:avLst/>
              <a:gdLst/>
              <a:ahLst/>
              <a:cxnLst/>
              <a:rect l="l" t="t" r="r" b="b"/>
              <a:pathLst>
                <a:path w="101" h="626" extrusionOk="0">
                  <a:moveTo>
                    <a:pt x="0" y="0"/>
                  </a:moveTo>
                  <a:lnTo>
                    <a:pt x="0" y="0"/>
                  </a:lnTo>
                  <a:cubicBezTo>
                    <a:pt x="0" y="225"/>
                    <a:pt x="0" y="425"/>
                    <a:pt x="100" y="625"/>
                  </a:cubicBezTo>
                  <a:lnTo>
                    <a:pt x="100" y="625"/>
                  </a:lnTo>
                  <a:cubicBezTo>
                    <a:pt x="0" y="425"/>
                    <a:pt x="0" y="225"/>
                    <a:pt x="0" y="0"/>
                  </a:cubicBezTo>
                  <a:close/>
                </a:path>
              </a:pathLst>
            </a:custGeom>
            <a:solidFill>
              <a:srgbClr val="DB7F7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1014;p26">
              <a:extLst>
                <a:ext uri="{FF2B5EF4-FFF2-40B4-BE49-F238E27FC236}">
                  <a16:creationId xmlns:a16="http://schemas.microsoft.com/office/drawing/2014/main" id="{D5CC3E35-36EF-4619-A707-16411040AAD9}"/>
                </a:ext>
              </a:extLst>
            </p:cNvPr>
            <p:cNvSpPr/>
            <p:nvPr/>
          </p:nvSpPr>
          <p:spPr>
            <a:xfrm>
              <a:off x="15137919" y="7876260"/>
              <a:ext cx="804333" cy="2175560"/>
            </a:xfrm>
            <a:custGeom>
              <a:avLst/>
              <a:gdLst/>
              <a:ahLst/>
              <a:cxnLst/>
              <a:rect l="l" t="t" r="r" b="b"/>
              <a:pathLst>
                <a:path w="5000" h="13524" extrusionOk="0">
                  <a:moveTo>
                    <a:pt x="2600" y="1"/>
                  </a:moveTo>
                  <a:cubicBezTo>
                    <a:pt x="1775" y="1"/>
                    <a:pt x="825" y="401"/>
                    <a:pt x="425" y="1976"/>
                  </a:cubicBezTo>
                  <a:lnTo>
                    <a:pt x="425" y="2076"/>
                  </a:lnTo>
                  <a:lnTo>
                    <a:pt x="425" y="2176"/>
                  </a:lnTo>
                  <a:cubicBezTo>
                    <a:pt x="0" y="4050"/>
                    <a:pt x="100" y="7175"/>
                    <a:pt x="325" y="9774"/>
                  </a:cubicBezTo>
                  <a:cubicBezTo>
                    <a:pt x="325" y="9999"/>
                    <a:pt x="325" y="10199"/>
                    <a:pt x="425" y="10399"/>
                  </a:cubicBezTo>
                  <a:lnTo>
                    <a:pt x="425" y="11349"/>
                  </a:lnTo>
                  <a:cubicBezTo>
                    <a:pt x="525" y="11549"/>
                    <a:pt x="525" y="11749"/>
                    <a:pt x="525" y="11974"/>
                  </a:cubicBezTo>
                  <a:cubicBezTo>
                    <a:pt x="625" y="12699"/>
                    <a:pt x="625" y="13224"/>
                    <a:pt x="725" y="13524"/>
                  </a:cubicBezTo>
                  <a:cubicBezTo>
                    <a:pt x="825" y="13424"/>
                    <a:pt x="825" y="13324"/>
                    <a:pt x="825" y="13324"/>
                  </a:cubicBezTo>
                  <a:cubicBezTo>
                    <a:pt x="950" y="12374"/>
                    <a:pt x="1450" y="12074"/>
                    <a:pt x="1975" y="12074"/>
                  </a:cubicBezTo>
                  <a:cubicBezTo>
                    <a:pt x="2500" y="12074"/>
                    <a:pt x="3125" y="12499"/>
                    <a:pt x="3025" y="13224"/>
                  </a:cubicBezTo>
                  <a:lnTo>
                    <a:pt x="3025" y="13324"/>
                  </a:lnTo>
                  <a:cubicBezTo>
                    <a:pt x="3650" y="11974"/>
                    <a:pt x="4075" y="9249"/>
                    <a:pt x="4375" y="6750"/>
                  </a:cubicBezTo>
                  <a:lnTo>
                    <a:pt x="2500" y="6750"/>
                  </a:lnTo>
                  <a:lnTo>
                    <a:pt x="4574" y="5500"/>
                  </a:lnTo>
                  <a:cubicBezTo>
                    <a:pt x="4799" y="3000"/>
                    <a:pt x="4899" y="826"/>
                    <a:pt x="4899" y="726"/>
                  </a:cubicBezTo>
                  <a:lnTo>
                    <a:pt x="4999" y="726"/>
                  </a:lnTo>
                  <a:cubicBezTo>
                    <a:pt x="4999" y="726"/>
                    <a:pt x="3750" y="1"/>
                    <a:pt x="2600" y="1"/>
                  </a:cubicBezTo>
                  <a:close/>
                </a:path>
              </a:pathLst>
            </a:custGeom>
            <a:solidFill>
              <a:srgbClr val="E9B6A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1015;p26">
              <a:extLst>
                <a:ext uri="{FF2B5EF4-FFF2-40B4-BE49-F238E27FC236}">
                  <a16:creationId xmlns:a16="http://schemas.microsoft.com/office/drawing/2014/main" id="{6997E710-D10B-46FD-BEED-4E4E3BA8FDB0}"/>
                </a:ext>
              </a:extLst>
            </p:cNvPr>
            <p:cNvSpPr/>
            <p:nvPr/>
          </p:nvSpPr>
          <p:spPr>
            <a:xfrm>
              <a:off x="15154007" y="10188417"/>
              <a:ext cx="486621" cy="1322968"/>
            </a:xfrm>
            <a:custGeom>
              <a:avLst/>
              <a:gdLst/>
              <a:ahLst/>
              <a:cxnLst/>
              <a:rect l="l" t="t" r="r" b="b"/>
              <a:pathLst>
                <a:path w="3025" h="8224" extrusionOk="0">
                  <a:moveTo>
                    <a:pt x="3025" y="8224"/>
                  </a:moveTo>
                  <a:lnTo>
                    <a:pt x="3025" y="8224"/>
                  </a:lnTo>
                  <a:lnTo>
                    <a:pt x="3025" y="8224"/>
                  </a:lnTo>
                  <a:close/>
                  <a:moveTo>
                    <a:pt x="3025" y="8224"/>
                  </a:moveTo>
                  <a:lnTo>
                    <a:pt x="3025" y="8224"/>
                  </a:lnTo>
                  <a:lnTo>
                    <a:pt x="3025" y="8224"/>
                  </a:lnTo>
                  <a:close/>
                  <a:moveTo>
                    <a:pt x="3025" y="8124"/>
                  </a:moveTo>
                  <a:lnTo>
                    <a:pt x="3025" y="8124"/>
                  </a:lnTo>
                  <a:lnTo>
                    <a:pt x="3025" y="8124"/>
                  </a:lnTo>
                  <a:close/>
                  <a:moveTo>
                    <a:pt x="3025" y="8124"/>
                  </a:moveTo>
                  <a:lnTo>
                    <a:pt x="3025" y="8124"/>
                  </a:lnTo>
                  <a:lnTo>
                    <a:pt x="3025" y="8124"/>
                  </a:lnTo>
                  <a:close/>
                  <a:moveTo>
                    <a:pt x="3025" y="8124"/>
                  </a:moveTo>
                  <a:lnTo>
                    <a:pt x="3025" y="8124"/>
                  </a:lnTo>
                  <a:lnTo>
                    <a:pt x="3025" y="8124"/>
                  </a:lnTo>
                  <a:close/>
                  <a:moveTo>
                    <a:pt x="3025" y="8124"/>
                  </a:moveTo>
                  <a:lnTo>
                    <a:pt x="3025" y="8124"/>
                  </a:lnTo>
                  <a:lnTo>
                    <a:pt x="3025" y="8124"/>
                  </a:lnTo>
                  <a:close/>
                  <a:moveTo>
                    <a:pt x="3025" y="8124"/>
                  </a:moveTo>
                  <a:lnTo>
                    <a:pt x="3025" y="8124"/>
                  </a:lnTo>
                  <a:lnTo>
                    <a:pt x="3025" y="8124"/>
                  </a:lnTo>
                  <a:close/>
                  <a:moveTo>
                    <a:pt x="3025" y="7999"/>
                  </a:moveTo>
                  <a:lnTo>
                    <a:pt x="3025" y="8124"/>
                  </a:lnTo>
                  <a:lnTo>
                    <a:pt x="3025" y="7999"/>
                  </a:lnTo>
                  <a:close/>
                  <a:moveTo>
                    <a:pt x="3025" y="7999"/>
                  </a:moveTo>
                  <a:lnTo>
                    <a:pt x="3025" y="7999"/>
                  </a:lnTo>
                  <a:lnTo>
                    <a:pt x="3025" y="7999"/>
                  </a:lnTo>
                  <a:close/>
                  <a:moveTo>
                    <a:pt x="3025" y="7999"/>
                  </a:moveTo>
                  <a:lnTo>
                    <a:pt x="3025" y="7999"/>
                  </a:lnTo>
                  <a:lnTo>
                    <a:pt x="3025" y="7999"/>
                  </a:lnTo>
                  <a:close/>
                  <a:moveTo>
                    <a:pt x="3025" y="7999"/>
                  </a:moveTo>
                  <a:lnTo>
                    <a:pt x="3025" y="7999"/>
                  </a:lnTo>
                  <a:lnTo>
                    <a:pt x="3025" y="7999"/>
                  </a:lnTo>
                  <a:close/>
                  <a:moveTo>
                    <a:pt x="3025" y="7999"/>
                  </a:moveTo>
                  <a:lnTo>
                    <a:pt x="3025" y="7999"/>
                  </a:lnTo>
                  <a:lnTo>
                    <a:pt x="3025" y="7999"/>
                  </a:lnTo>
                  <a:close/>
                  <a:moveTo>
                    <a:pt x="3025" y="7999"/>
                  </a:moveTo>
                  <a:lnTo>
                    <a:pt x="3025" y="7999"/>
                  </a:lnTo>
                  <a:lnTo>
                    <a:pt x="3025" y="7999"/>
                  </a:lnTo>
                  <a:close/>
                  <a:moveTo>
                    <a:pt x="3025" y="7999"/>
                  </a:moveTo>
                  <a:lnTo>
                    <a:pt x="3025" y="7999"/>
                  </a:lnTo>
                  <a:lnTo>
                    <a:pt x="3025" y="7999"/>
                  </a:lnTo>
                  <a:close/>
                  <a:moveTo>
                    <a:pt x="3025" y="7999"/>
                  </a:moveTo>
                  <a:lnTo>
                    <a:pt x="3025" y="7999"/>
                  </a:lnTo>
                  <a:lnTo>
                    <a:pt x="3025" y="7999"/>
                  </a:lnTo>
                  <a:close/>
                  <a:moveTo>
                    <a:pt x="3025" y="7999"/>
                  </a:moveTo>
                  <a:lnTo>
                    <a:pt x="3025" y="7999"/>
                  </a:lnTo>
                  <a:lnTo>
                    <a:pt x="3025" y="7999"/>
                  </a:lnTo>
                  <a:close/>
                  <a:moveTo>
                    <a:pt x="3025" y="7899"/>
                  </a:moveTo>
                  <a:lnTo>
                    <a:pt x="3025" y="7899"/>
                  </a:lnTo>
                  <a:lnTo>
                    <a:pt x="3025" y="7899"/>
                  </a:lnTo>
                  <a:close/>
                  <a:moveTo>
                    <a:pt x="3025" y="7899"/>
                  </a:moveTo>
                  <a:lnTo>
                    <a:pt x="3025" y="7899"/>
                  </a:lnTo>
                  <a:lnTo>
                    <a:pt x="3025" y="7899"/>
                  </a:lnTo>
                  <a:close/>
                  <a:moveTo>
                    <a:pt x="3025" y="7899"/>
                  </a:moveTo>
                  <a:lnTo>
                    <a:pt x="3025" y="7899"/>
                  </a:lnTo>
                  <a:lnTo>
                    <a:pt x="3025" y="7899"/>
                  </a:lnTo>
                  <a:close/>
                  <a:moveTo>
                    <a:pt x="3025" y="7899"/>
                  </a:moveTo>
                  <a:lnTo>
                    <a:pt x="3025" y="7899"/>
                  </a:lnTo>
                  <a:lnTo>
                    <a:pt x="3025" y="7899"/>
                  </a:lnTo>
                  <a:close/>
                  <a:moveTo>
                    <a:pt x="3025" y="7799"/>
                  </a:moveTo>
                  <a:lnTo>
                    <a:pt x="3025" y="7799"/>
                  </a:lnTo>
                  <a:lnTo>
                    <a:pt x="3025" y="7799"/>
                  </a:lnTo>
                  <a:close/>
                  <a:moveTo>
                    <a:pt x="3025" y="7699"/>
                  </a:moveTo>
                  <a:lnTo>
                    <a:pt x="3025" y="7799"/>
                  </a:lnTo>
                  <a:lnTo>
                    <a:pt x="3025" y="7699"/>
                  </a:lnTo>
                  <a:close/>
                  <a:moveTo>
                    <a:pt x="3025" y="7699"/>
                  </a:moveTo>
                  <a:lnTo>
                    <a:pt x="3025" y="7699"/>
                  </a:lnTo>
                  <a:lnTo>
                    <a:pt x="3025" y="7699"/>
                  </a:lnTo>
                  <a:close/>
                  <a:moveTo>
                    <a:pt x="325" y="2375"/>
                  </a:moveTo>
                  <a:lnTo>
                    <a:pt x="325" y="2375"/>
                  </a:lnTo>
                  <a:lnTo>
                    <a:pt x="325" y="2375"/>
                  </a:lnTo>
                  <a:close/>
                  <a:moveTo>
                    <a:pt x="325" y="2375"/>
                  </a:moveTo>
                  <a:lnTo>
                    <a:pt x="325" y="2375"/>
                  </a:lnTo>
                  <a:lnTo>
                    <a:pt x="325" y="2375"/>
                  </a:lnTo>
                  <a:close/>
                  <a:moveTo>
                    <a:pt x="325" y="2275"/>
                  </a:moveTo>
                  <a:lnTo>
                    <a:pt x="325" y="2375"/>
                  </a:lnTo>
                  <a:lnTo>
                    <a:pt x="325" y="2275"/>
                  </a:lnTo>
                  <a:close/>
                  <a:moveTo>
                    <a:pt x="325" y="2275"/>
                  </a:moveTo>
                  <a:lnTo>
                    <a:pt x="325" y="2275"/>
                  </a:lnTo>
                  <a:lnTo>
                    <a:pt x="325" y="2275"/>
                  </a:lnTo>
                  <a:close/>
                  <a:moveTo>
                    <a:pt x="325" y="2275"/>
                  </a:moveTo>
                  <a:lnTo>
                    <a:pt x="325" y="2275"/>
                  </a:lnTo>
                  <a:lnTo>
                    <a:pt x="325" y="2275"/>
                  </a:lnTo>
                  <a:close/>
                  <a:moveTo>
                    <a:pt x="325" y="2275"/>
                  </a:moveTo>
                  <a:lnTo>
                    <a:pt x="325" y="2275"/>
                  </a:lnTo>
                  <a:lnTo>
                    <a:pt x="325" y="2275"/>
                  </a:lnTo>
                  <a:close/>
                  <a:moveTo>
                    <a:pt x="325" y="2275"/>
                  </a:moveTo>
                  <a:lnTo>
                    <a:pt x="325" y="2275"/>
                  </a:lnTo>
                  <a:lnTo>
                    <a:pt x="325" y="2275"/>
                  </a:lnTo>
                  <a:close/>
                  <a:moveTo>
                    <a:pt x="325" y="2275"/>
                  </a:moveTo>
                  <a:lnTo>
                    <a:pt x="325" y="2275"/>
                  </a:lnTo>
                  <a:lnTo>
                    <a:pt x="325" y="2275"/>
                  </a:lnTo>
                  <a:close/>
                  <a:moveTo>
                    <a:pt x="325" y="0"/>
                  </a:moveTo>
                  <a:cubicBezTo>
                    <a:pt x="100" y="625"/>
                    <a:pt x="0" y="1450"/>
                    <a:pt x="325" y="2275"/>
                  </a:cubicBezTo>
                  <a:cubicBezTo>
                    <a:pt x="0" y="1450"/>
                    <a:pt x="100" y="625"/>
                    <a:pt x="325" y="0"/>
                  </a:cubicBezTo>
                  <a:close/>
                </a:path>
              </a:pathLst>
            </a:custGeom>
            <a:solidFill>
              <a:srgbClr val="E9E9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1016;p26">
              <a:extLst>
                <a:ext uri="{FF2B5EF4-FFF2-40B4-BE49-F238E27FC236}">
                  <a16:creationId xmlns:a16="http://schemas.microsoft.com/office/drawing/2014/main" id="{E24E4348-38A0-430B-BD8D-B4FE7A75D91F}"/>
                </a:ext>
              </a:extLst>
            </p:cNvPr>
            <p:cNvSpPr/>
            <p:nvPr/>
          </p:nvSpPr>
          <p:spPr>
            <a:xfrm>
              <a:off x="15154007" y="9818423"/>
              <a:ext cx="687704" cy="2042845"/>
            </a:xfrm>
            <a:custGeom>
              <a:avLst/>
              <a:gdLst/>
              <a:ahLst/>
              <a:cxnLst/>
              <a:rect l="l" t="t" r="r" b="b"/>
              <a:pathLst>
                <a:path w="4275" h="12699" extrusionOk="0">
                  <a:moveTo>
                    <a:pt x="1875" y="1"/>
                  </a:moveTo>
                  <a:cubicBezTo>
                    <a:pt x="1350" y="1"/>
                    <a:pt x="850" y="301"/>
                    <a:pt x="725" y="1251"/>
                  </a:cubicBezTo>
                  <a:cubicBezTo>
                    <a:pt x="725" y="1251"/>
                    <a:pt x="725" y="1351"/>
                    <a:pt x="625" y="1451"/>
                  </a:cubicBezTo>
                  <a:cubicBezTo>
                    <a:pt x="525" y="1676"/>
                    <a:pt x="425" y="1975"/>
                    <a:pt x="325" y="2300"/>
                  </a:cubicBezTo>
                  <a:cubicBezTo>
                    <a:pt x="100" y="2925"/>
                    <a:pt x="0" y="3750"/>
                    <a:pt x="325" y="4575"/>
                  </a:cubicBezTo>
                  <a:lnTo>
                    <a:pt x="325" y="4675"/>
                  </a:lnTo>
                  <a:cubicBezTo>
                    <a:pt x="850" y="6350"/>
                    <a:pt x="1675" y="10524"/>
                    <a:pt x="1675" y="10524"/>
                  </a:cubicBezTo>
                  <a:lnTo>
                    <a:pt x="3125" y="12699"/>
                  </a:lnTo>
                  <a:lnTo>
                    <a:pt x="4275" y="12699"/>
                  </a:lnTo>
                  <a:lnTo>
                    <a:pt x="3650" y="11549"/>
                  </a:lnTo>
                  <a:lnTo>
                    <a:pt x="3025" y="10524"/>
                  </a:lnTo>
                  <a:lnTo>
                    <a:pt x="3025" y="10424"/>
                  </a:lnTo>
                  <a:lnTo>
                    <a:pt x="3025" y="10299"/>
                  </a:lnTo>
                  <a:lnTo>
                    <a:pt x="3025" y="10199"/>
                  </a:lnTo>
                  <a:lnTo>
                    <a:pt x="3025" y="10099"/>
                  </a:lnTo>
                  <a:lnTo>
                    <a:pt x="3025" y="9999"/>
                  </a:lnTo>
                  <a:cubicBezTo>
                    <a:pt x="3025" y="8324"/>
                    <a:pt x="2825" y="2500"/>
                    <a:pt x="2925" y="1251"/>
                  </a:cubicBezTo>
                  <a:lnTo>
                    <a:pt x="2925" y="1151"/>
                  </a:lnTo>
                  <a:cubicBezTo>
                    <a:pt x="3025" y="426"/>
                    <a:pt x="2400" y="1"/>
                    <a:pt x="1875" y="1"/>
                  </a:cubicBezTo>
                  <a:close/>
                </a:path>
              </a:pathLst>
            </a:custGeom>
            <a:solidFill>
              <a:srgbClr val="E9B6A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1017;p26">
              <a:extLst>
                <a:ext uri="{FF2B5EF4-FFF2-40B4-BE49-F238E27FC236}">
                  <a16:creationId xmlns:a16="http://schemas.microsoft.com/office/drawing/2014/main" id="{5E5816BD-B049-4053-BDF8-C10C0E81DF66}"/>
                </a:ext>
              </a:extLst>
            </p:cNvPr>
            <p:cNvSpPr/>
            <p:nvPr/>
          </p:nvSpPr>
          <p:spPr>
            <a:xfrm>
              <a:off x="15339003" y="11495151"/>
              <a:ext cx="655531" cy="496435"/>
            </a:xfrm>
            <a:custGeom>
              <a:avLst/>
              <a:gdLst/>
              <a:ahLst/>
              <a:cxnLst/>
              <a:rect l="l" t="t" r="r" b="b"/>
              <a:pathLst>
                <a:path w="4075" h="3086" extrusionOk="0">
                  <a:moveTo>
                    <a:pt x="525" y="1"/>
                  </a:moveTo>
                  <a:cubicBezTo>
                    <a:pt x="525" y="1"/>
                    <a:pt x="0" y="401"/>
                    <a:pt x="100" y="1026"/>
                  </a:cubicBezTo>
                  <a:cubicBezTo>
                    <a:pt x="325" y="1751"/>
                    <a:pt x="525" y="2701"/>
                    <a:pt x="525" y="2701"/>
                  </a:cubicBezTo>
                  <a:lnTo>
                    <a:pt x="625" y="2800"/>
                  </a:lnTo>
                  <a:lnTo>
                    <a:pt x="725" y="1551"/>
                  </a:lnTo>
                  <a:cubicBezTo>
                    <a:pt x="725" y="1551"/>
                    <a:pt x="1350" y="2701"/>
                    <a:pt x="1575" y="2800"/>
                  </a:cubicBezTo>
                  <a:cubicBezTo>
                    <a:pt x="1778" y="2868"/>
                    <a:pt x="2661" y="3086"/>
                    <a:pt x="3270" y="3086"/>
                  </a:cubicBezTo>
                  <a:cubicBezTo>
                    <a:pt x="3558" y="3086"/>
                    <a:pt x="3785" y="3037"/>
                    <a:pt x="3849" y="2900"/>
                  </a:cubicBezTo>
                  <a:cubicBezTo>
                    <a:pt x="4074" y="2501"/>
                    <a:pt x="3025" y="1976"/>
                    <a:pt x="3025" y="1976"/>
                  </a:cubicBezTo>
                  <a:cubicBezTo>
                    <a:pt x="3025" y="1976"/>
                    <a:pt x="2759" y="2242"/>
                    <a:pt x="2416" y="2242"/>
                  </a:cubicBezTo>
                  <a:cubicBezTo>
                    <a:pt x="2277" y="2242"/>
                    <a:pt x="2126" y="2198"/>
                    <a:pt x="1975" y="2076"/>
                  </a:cubicBezTo>
                  <a:cubicBezTo>
                    <a:pt x="1450" y="1651"/>
                    <a:pt x="525" y="1"/>
                    <a:pt x="525" y="1"/>
                  </a:cubicBezTo>
                  <a:close/>
                </a:path>
              </a:pathLst>
            </a:custGeom>
            <a:solidFill>
              <a:srgbClr val="123D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1018;p26">
              <a:extLst>
                <a:ext uri="{FF2B5EF4-FFF2-40B4-BE49-F238E27FC236}">
                  <a16:creationId xmlns:a16="http://schemas.microsoft.com/office/drawing/2014/main" id="{5693F2D0-767D-4D2D-9630-12AB3AA99515}"/>
                </a:ext>
              </a:extLst>
            </p:cNvPr>
            <p:cNvSpPr/>
            <p:nvPr/>
          </p:nvSpPr>
          <p:spPr>
            <a:xfrm>
              <a:off x="14450368" y="11410855"/>
              <a:ext cx="317712" cy="606307"/>
            </a:xfrm>
            <a:custGeom>
              <a:avLst/>
              <a:gdLst/>
              <a:ahLst/>
              <a:cxnLst/>
              <a:rect l="l" t="t" r="r" b="b"/>
              <a:pathLst>
                <a:path w="1975" h="3769" extrusionOk="0">
                  <a:moveTo>
                    <a:pt x="625" y="0"/>
                  </a:moveTo>
                  <a:cubicBezTo>
                    <a:pt x="625" y="0"/>
                    <a:pt x="0" y="2275"/>
                    <a:pt x="100" y="2900"/>
                  </a:cubicBezTo>
                  <a:cubicBezTo>
                    <a:pt x="182" y="3243"/>
                    <a:pt x="692" y="3768"/>
                    <a:pt x="1181" y="3768"/>
                  </a:cubicBezTo>
                  <a:cubicBezTo>
                    <a:pt x="1440" y="3768"/>
                    <a:pt x="1693" y="3622"/>
                    <a:pt x="1875" y="3225"/>
                  </a:cubicBezTo>
                  <a:lnTo>
                    <a:pt x="1975" y="1975"/>
                  </a:lnTo>
                  <a:lnTo>
                    <a:pt x="1775" y="925"/>
                  </a:lnTo>
                  <a:lnTo>
                    <a:pt x="625" y="0"/>
                  </a:lnTo>
                  <a:close/>
                </a:path>
              </a:pathLst>
            </a:custGeom>
            <a:solidFill>
              <a:srgbClr val="123D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1019;p26">
              <a:extLst>
                <a:ext uri="{FF2B5EF4-FFF2-40B4-BE49-F238E27FC236}">
                  <a16:creationId xmlns:a16="http://schemas.microsoft.com/office/drawing/2014/main" id="{DD74EBCB-109F-44F6-8955-EE11B9FAA9A8}"/>
                </a:ext>
              </a:extLst>
            </p:cNvPr>
            <p:cNvSpPr/>
            <p:nvPr/>
          </p:nvSpPr>
          <p:spPr>
            <a:xfrm>
              <a:off x="14518577" y="9779492"/>
              <a:ext cx="803368" cy="1979464"/>
            </a:xfrm>
            <a:custGeom>
              <a:avLst/>
              <a:gdLst/>
              <a:ahLst/>
              <a:cxnLst/>
              <a:rect l="l" t="t" r="r" b="b"/>
              <a:pathLst>
                <a:path w="4994" h="12305" extrusionOk="0">
                  <a:moveTo>
                    <a:pt x="3623" y="0"/>
                  </a:moveTo>
                  <a:cubicBezTo>
                    <a:pt x="3068" y="0"/>
                    <a:pt x="2408" y="507"/>
                    <a:pt x="1976" y="1793"/>
                  </a:cubicBezTo>
                  <a:cubicBezTo>
                    <a:pt x="1976" y="1793"/>
                    <a:pt x="526" y="3567"/>
                    <a:pt x="626" y="5542"/>
                  </a:cubicBezTo>
                  <a:cubicBezTo>
                    <a:pt x="626" y="7542"/>
                    <a:pt x="101" y="11291"/>
                    <a:pt x="101" y="11291"/>
                  </a:cubicBezTo>
                  <a:cubicBezTo>
                    <a:pt x="101" y="11291"/>
                    <a:pt x="1" y="12016"/>
                    <a:pt x="201" y="12116"/>
                  </a:cubicBezTo>
                  <a:cubicBezTo>
                    <a:pt x="409" y="12257"/>
                    <a:pt x="629" y="12305"/>
                    <a:pt x="829" y="12305"/>
                  </a:cubicBezTo>
                  <a:cubicBezTo>
                    <a:pt x="1229" y="12305"/>
                    <a:pt x="1551" y="12116"/>
                    <a:pt x="1551" y="12116"/>
                  </a:cubicBezTo>
                  <a:lnTo>
                    <a:pt x="1676" y="10666"/>
                  </a:lnTo>
                  <a:cubicBezTo>
                    <a:pt x="1676" y="10666"/>
                    <a:pt x="3425" y="4417"/>
                    <a:pt x="4375" y="2317"/>
                  </a:cubicBezTo>
                  <a:cubicBezTo>
                    <a:pt x="4993" y="1038"/>
                    <a:pt x="4416" y="0"/>
                    <a:pt x="3623" y="0"/>
                  </a:cubicBezTo>
                  <a:close/>
                </a:path>
              </a:pathLst>
            </a:custGeom>
            <a:solidFill>
              <a:srgbClr val="FFC6B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1020;p26">
              <a:extLst>
                <a:ext uri="{FF2B5EF4-FFF2-40B4-BE49-F238E27FC236}">
                  <a16:creationId xmlns:a16="http://schemas.microsoft.com/office/drawing/2014/main" id="{206886A5-A93A-46EE-B82A-57F18D8FD160}"/>
                </a:ext>
              </a:extLst>
            </p:cNvPr>
            <p:cNvSpPr/>
            <p:nvPr/>
          </p:nvSpPr>
          <p:spPr>
            <a:xfrm>
              <a:off x="14550751" y="7984524"/>
              <a:ext cx="920963" cy="2292029"/>
            </a:xfrm>
            <a:custGeom>
              <a:avLst/>
              <a:gdLst/>
              <a:ahLst/>
              <a:cxnLst/>
              <a:rect l="l" t="t" r="r" b="b"/>
              <a:pathLst>
                <a:path w="5725" h="14248" extrusionOk="0">
                  <a:moveTo>
                    <a:pt x="3971" y="1"/>
                  </a:moveTo>
                  <a:cubicBezTo>
                    <a:pt x="2707" y="1"/>
                    <a:pt x="1152" y="436"/>
                    <a:pt x="726" y="2452"/>
                  </a:cubicBezTo>
                  <a:cubicBezTo>
                    <a:pt x="1" y="5977"/>
                    <a:pt x="1976" y="13475"/>
                    <a:pt x="1976" y="13475"/>
                  </a:cubicBezTo>
                  <a:cubicBezTo>
                    <a:pt x="1976" y="13475"/>
                    <a:pt x="2379" y="14248"/>
                    <a:pt x="2968" y="14248"/>
                  </a:cubicBezTo>
                  <a:cubicBezTo>
                    <a:pt x="3373" y="14248"/>
                    <a:pt x="3866" y="13883"/>
                    <a:pt x="4375" y="12651"/>
                  </a:cubicBezTo>
                  <a:cubicBezTo>
                    <a:pt x="5725" y="9726"/>
                    <a:pt x="5725" y="253"/>
                    <a:pt x="5725" y="253"/>
                  </a:cubicBezTo>
                  <a:cubicBezTo>
                    <a:pt x="5725" y="253"/>
                    <a:pt x="4932" y="1"/>
                    <a:pt x="3971" y="1"/>
                  </a:cubicBezTo>
                  <a:close/>
                </a:path>
              </a:pathLst>
            </a:custGeom>
            <a:solidFill>
              <a:srgbClr val="FFC6B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1021;p26">
              <a:extLst>
                <a:ext uri="{FF2B5EF4-FFF2-40B4-BE49-F238E27FC236}">
                  <a16:creationId xmlns:a16="http://schemas.microsoft.com/office/drawing/2014/main" id="{20D26685-64B4-40D9-94C0-4771113A29DD}"/>
                </a:ext>
              </a:extLst>
            </p:cNvPr>
            <p:cNvSpPr/>
            <p:nvPr/>
          </p:nvSpPr>
          <p:spPr>
            <a:xfrm>
              <a:off x="14402108" y="6935503"/>
              <a:ext cx="1656765" cy="2087405"/>
            </a:xfrm>
            <a:custGeom>
              <a:avLst/>
              <a:gdLst/>
              <a:ahLst/>
              <a:cxnLst/>
              <a:rect l="l" t="t" r="r" b="b"/>
              <a:pathLst>
                <a:path w="10299" h="12976" extrusionOk="0">
                  <a:moveTo>
                    <a:pt x="8124" y="0"/>
                  </a:moveTo>
                  <a:cubicBezTo>
                    <a:pt x="7158" y="219"/>
                    <a:pt x="6272" y="272"/>
                    <a:pt x="5640" y="272"/>
                  </a:cubicBezTo>
                  <a:cubicBezTo>
                    <a:pt x="5044" y="272"/>
                    <a:pt x="4674" y="225"/>
                    <a:pt x="4674" y="225"/>
                  </a:cubicBezTo>
                  <a:cubicBezTo>
                    <a:pt x="4674" y="225"/>
                    <a:pt x="0" y="4799"/>
                    <a:pt x="525" y="9473"/>
                  </a:cubicBezTo>
                  <a:cubicBezTo>
                    <a:pt x="725" y="10423"/>
                    <a:pt x="825" y="11348"/>
                    <a:pt x="1025" y="12098"/>
                  </a:cubicBezTo>
                  <a:cubicBezTo>
                    <a:pt x="2427" y="12768"/>
                    <a:pt x="4081" y="12976"/>
                    <a:pt x="5621" y="12976"/>
                  </a:cubicBezTo>
                  <a:cubicBezTo>
                    <a:pt x="7184" y="12976"/>
                    <a:pt x="8629" y="12761"/>
                    <a:pt x="9573" y="12598"/>
                  </a:cubicBezTo>
                  <a:cubicBezTo>
                    <a:pt x="9998" y="10623"/>
                    <a:pt x="10298" y="8449"/>
                    <a:pt x="10098" y="6974"/>
                  </a:cubicBezTo>
                  <a:cubicBezTo>
                    <a:pt x="9673" y="3749"/>
                    <a:pt x="8524" y="950"/>
                    <a:pt x="8124" y="0"/>
                  </a:cubicBezTo>
                  <a:close/>
                </a:path>
              </a:pathLst>
            </a:custGeom>
            <a:solidFill>
              <a:srgbClr val="123D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1022;p26">
              <a:extLst>
                <a:ext uri="{FF2B5EF4-FFF2-40B4-BE49-F238E27FC236}">
                  <a16:creationId xmlns:a16="http://schemas.microsoft.com/office/drawing/2014/main" id="{4FD8B7CA-6D21-4F0B-A929-56DE0356BD87}"/>
                </a:ext>
              </a:extLst>
            </p:cNvPr>
            <p:cNvSpPr/>
            <p:nvPr/>
          </p:nvSpPr>
          <p:spPr>
            <a:xfrm>
              <a:off x="15222374" y="4703616"/>
              <a:ext cx="1037589" cy="1638587"/>
            </a:xfrm>
            <a:custGeom>
              <a:avLst/>
              <a:gdLst/>
              <a:ahLst/>
              <a:cxnLst/>
              <a:rect l="l" t="t" r="r" b="b"/>
              <a:pathLst>
                <a:path w="6450" h="10186" extrusionOk="0">
                  <a:moveTo>
                    <a:pt x="3175" y="1"/>
                  </a:moveTo>
                  <a:cubicBezTo>
                    <a:pt x="2527" y="1"/>
                    <a:pt x="1975" y="226"/>
                    <a:pt x="1975" y="226"/>
                  </a:cubicBezTo>
                  <a:lnTo>
                    <a:pt x="0" y="6375"/>
                  </a:lnTo>
                  <a:cubicBezTo>
                    <a:pt x="0" y="6375"/>
                    <a:pt x="1350" y="10186"/>
                    <a:pt x="3481" y="10186"/>
                  </a:cubicBezTo>
                  <a:cubicBezTo>
                    <a:pt x="3633" y="10186"/>
                    <a:pt x="3790" y="10166"/>
                    <a:pt x="3949" y="10125"/>
                  </a:cubicBezTo>
                  <a:cubicBezTo>
                    <a:pt x="6449" y="9600"/>
                    <a:pt x="4574" y="7625"/>
                    <a:pt x="5299" y="6700"/>
                  </a:cubicBezTo>
                  <a:cubicBezTo>
                    <a:pt x="6049" y="5750"/>
                    <a:pt x="6149" y="5450"/>
                    <a:pt x="5424" y="4201"/>
                  </a:cubicBezTo>
                  <a:cubicBezTo>
                    <a:pt x="4799" y="2951"/>
                    <a:pt x="5624" y="1801"/>
                    <a:pt x="4674" y="651"/>
                  </a:cubicBezTo>
                  <a:cubicBezTo>
                    <a:pt x="4265" y="143"/>
                    <a:pt x="3690" y="1"/>
                    <a:pt x="3175" y="1"/>
                  </a:cubicBezTo>
                  <a:close/>
                </a:path>
              </a:pathLst>
            </a:custGeom>
            <a:solidFill>
              <a:srgbClr val="0C18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1023;p26">
              <a:extLst>
                <a:ext uri="{FF2B5EF4-FFF2-40B4-BE49-F238E27FC236}">
                  <a16:creationId xmlns:a16="http://schemas.microsoft.com/office/drawing/2014/main" id="{CD7628E9-00BB-4A32-849D-0C40CF0E5707}"/>
                </a:ext>
              </a:extLst>
            </p:cNvPr>
            <p:cNvSpPr/>
            <p:nvPr/>
          </p:nvSpPr>
          <p:spPr>
            <a:xfrm>
              <a:off x="15137918" y="5411436"/>
              <a:ext cx="253365" cy="486781"/>
            </a:xfrm>
            <a:custGeom>
              <a:avLst/>
              <a:gdLst/>
              <a:ahLst/>
              <a:cxnLst/>
              <a:rect l="l" t="t" r="r" b="b"/>
              <a:pathLst>
                <a:path w="1575" h="3026" extrusionOk="0">
                  <a:moveTo>
                    <a:pt x="100" y="1"/>
                  </a:moveTo>
                  <a:lnTo>
                    <a:pt x="0" y="2700"/>
                  </a:lnTo>
                  <a:lnTo>
                    <a:pt x="1575" y="3025"/>
                  </a:lnTo>
                  <a:lnTo>
                    <a:pt x="1575" y="101"/>
                  </a:lnTo>
                  <a:lnTo>
                    <a:pt x="100" y="1"/>
                  </a:lnTo>
                  <a:close/>
                </a:path>
              </a:pathLst>
            </a:custGeom>
            <a:solidFill>
              <a:srgbClr val="FFF5B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1024;p26">
              <a:extLst>
                <a:ext uri="{FF2B5EF4-FFF2-40B4-BE49-F238E27FC236}">
                  <a16:creationId xmlns:a16="http://schemas.microsoft.com/office/drawing/2014/main" id="{FFA28B3D-318D-4E46-96A9-8E6C5070E5B2}"/>
                </a:ext>
              </a:extLst>
            </p:cNvPr>
            <p:cNvSpPr/>
            <p:nvPr/>
          </p:nvSpPr>
          <p:spPr>
            <a:xfrm>
              <a:off x="15137919" y="5564261"/>
              <a:ext cx="152984" cy="317872"/>
            </a:xfrm>
            <a:custGeom>
              <a:avLst/>
              <a:gdLst/>
              <a:ahLst/>
              <a:cxnLst/>
              <a:rect l="l" t="t" r="r" b="b"/>
              <a:pathLst>
                <a:path w="951" h="1976" extrusionOk="0">
                  <a:moveTo>
                    <a:pt x="0" y="1"/>
                  </a:moveTo>
                  <a:lnTo>
                    <a:pt x="0" y="1750"/>
                  </a:lnTo>
                  <a:lnTo>
                    <a:pt x="950" y="1975"/>
                  </a:lnTo>
                  <a:lnTo>
                    <a:pt x="950" y="1875"/>
                  </a:lnTo>
                  <a:lnTo>
                    <a:pt x="825" y="1025"/>
                  </a:lnTo>
                  <a:cubicBezTo>
                    <a:pt x="525" y="725"/>
                    <a:pt x="325" y="400"/>
                    <a:pt x="100" y="100"/>
                  </a:cubicBezTo>
                  <a:lnTo>
                    <a:pt x="0" y="1"/>
                  </a:lnTo>
                  <a:close/>
                </a:path>
              </a:pathLst>
            </a:custGeom>
            <a:solidFill>
              <a:srgbClr val="CEC99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1025;p26">
              <a:extLst>
                <a:ext uri="{FF2B5EF4-FFF2-40B4-BE49-F238E27FC236}">
                  <a16:creationId xmlns:a16="http://schemas.microsoft.com/office/drawing/2014/main" id="{B5FAD938-04AA-4CC7-83E1-6C62B1F6BE35}"/>
                </a:ext>
              </a:extLst>
            </p:cNvPr>
            <p:cNvSpPr/>
            <p:nvPr/>
          </p:nvSpPr>
          <p:spPr>
            <a:xfrm>
              <a:off x="15053461" y="5528064"/>
              <a:ext cx="840528" cy="772160"/>
            </a:xfrm>
            <a:custGeom>
              <a:avLst/>
              <a:gdLst/>
              <a:ahLst/>
              <a:cxnLst/>
              <a:rect l="l" t="t" r="r" b="b"/>
              <a:pathLst>
                <a:path w="5225" h="4800" extrusionOk="0">
                  <a:moveTo>
                    <a:pt x="1350" y="1"/>
                  </a:moveTo>
                  <a:lnTo>
                    <a:pt x="1475" y="2600"/>
                  </a:lnTo>
                  <a:lnTo>
                    <a:pt x="0" y="3750"/>
                  </a:lnTo>
                  <a:cubicBezTo>
                    <a:pt x="0" y="3750"/>
                    <a:pt x="950" y="4800"/>
                    <a:pt x="3125" y="4800"/>
                  </a:cubicBezTo>
                  <a:cubicBezTo>
                    <a:pt x="5224" y="4800"/>
                    <a:pt x="4700" y="3450"/>
                    <a:pt x="4700" y="3450"/>
                  </a:cubicBezTo>
                  <a:lnTo>
                    <a:pt x="3350" y="3125"/>
                  </a:lnTo>
                  <a:lnTo>
                    <a:pt x="3225" y="1675"/>
                  </a:lnTo>
                  <a:lnTo>
                    <a:pt x="1350" y="1"/>
                  </a:lnTo>
                  <a:close/>
                </a:path>
              </a:pathLst>
            </a:custGeom>
            <a:solidFill>
              <a:srgbClr val="FFC6B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1026;p26">
              <a:extLst>
                <a:ext uri="{FF2B5EF4-FFF2-40B4-BE49-F238E27FC236}">
                  <a16:creationId xmlns:a16="http://schemas.microsoft.com/office/drawing/2014/main" id="{C5572259-698F-4392-98D1-6326718DE225}"/>
                </a:ext>
              </a:extLst>
            </p:cNvPr>
            <p:cNvSpPr/>
            <p:nvPr/>
          </p:nvSpPr>
          <p:spPr>
            <a:xfrm>
              <a:off x="15270636" y="5729151"/>
              <a:ext cx="20269" cy="136899"/>
            </a:xfrm>
            <a:custGeom>
              <a:avLst/>
              <a:gdLst/>
              <a:ahLst/>
              <a:cxnLst/>
              <a:rect l="l" t="t" r="r" b="b"/>
              <a:pathLst>
                <a:path w="126" h="851" extrusionOk="0">
                  <a:moveTo>
                    <a:pt x="0" y="0"/>
                  </a:moveTo>
                  <a:lnTo>
                    <a:pt x="125" y="850"/>
                  </a:lnTo>
                  <a:lnTo>
                    <a:pt x="125" y="0"/>
                  </a:lnTo>
                  <a:close/>
                </a:path>
              </a:pathLst>
            </a:custGeom>
            <a:solidFill>
              <a:srgbClr val="BEAB8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1027;p26">
              <a:extLst>
                <a:ext uri="{FF2B5EF4-FFF2-40B4-BE49-F238E27FC236}">
                  <a16:creationId xmlns:a16="http://schemas.microsoft.com/office/drawing/2014/main" id="{5C7D937E-8AB7-4298-997D-68CD5C6EEC1D}"/>
                </a:ext>
              </a:extLst>
            </p:cNvPr>
            <p:cNvSpPr/>
            <p:nvPr/>
          </p:nvSpPr>
          <p:spPr>
            <a:xfrm>
              <a:off x="15572103" y="5881978"/>
              <a:ext cx="20269" cy="100701"/>
            </a:xfrm>
            <a:custGeom>
              <a:avLst/>
              <a:gdLst/>
              <a:ahLst/>
              <a:cxnLst/>
              <a:rect l="l" t="t" r="r" b="b"/>
              <a:pathLst>
                <a:path w="126" h="626" extrusionOk="0">
                  <a:moveTo>
                    <a:pt x="1" y="0"/>
                  </a:moveTo>
                  <a:lnTo>
                    <a:pt x="126" y="625"/>
                  </a:lnTo>
                  <a:lnTo>
                    <a:pt x="126" y="625"/>
                  </a:lnTo>
                  <a:lnTo>
                    <a:pt x="1" y="0"/>
                  </a:lnTo>
                  <a:close/>
                </a:path>
              </a:pathLst>
            </a:custGeom>
            <a:solidFill>
              <a:srgbClr val="37303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1028;p26">
              <a:extLst>
                <a:ext uri="{FF2B5EF4-FFF2-40B4-BE49-F238E27FC236}">
                  <a16:creationId xmlns:a16="http://schemas.microsoft.com/office/drawing/2014/main" id="{F11F1BA7-D5A8-49EB-9B73-659BAB21D5F4}"/>
                </a:ext>
              </a:extLst>
            </p:cNvPr>
            <p:cNvSpPr/>
            <p:nvPr/>
          </p:nvSpPr>
          <p:spPr>
            <a:xfrm>
              <a:off x="15290745" y="5729150"/>
              <a:ext cx="301624" cy="253525"/>
            </a:xfrm>
            <a:custGeom>
              <a:avLst/>
              <a:gdLst/>
              <a:ahLst/>
              <a:cxnLst/>
              <a:rect l="l" t="t" r="r" b="b"/>
              <a:pathLst>
                <a:path w="1875" h="1576" extrusionOk="0">
                  <a:moveTo>
                    <a:pt x="0" y="0"/>
                  </a:moveTo>
                  <a:lnTo>
                    <a:pt x="0" y="850"/>
                  </a:lnTo>
                  <a:lnTo>
                    <a:pt x="0" y="1150"/>
                  </a:lnTo>
                  <a:cubicBezTo>
                    <a:pt x="200" y="1150"/>
                    <a:pt x="1450" y="1475"/>
                    <a:pt x="1875" y="1575"/>
                  </a:cubicBezTo>
                  <a:lnTo>
                    <a:pt x="1750" y="950"/>
                  </a:lnTo>
                  <a:cubicBezTo>
                    <a:pt x="1125" y="850"/>
                    <a:pt x="500" y="525"/>
                    <a:pt x="0" y="0"/>
                  </a:cubicBezTo>
                  <a:close/>
                </a:path>
              </a:pathLst>
            </a:custGeom>
            <a:solidFill>
              <a:srgbClr val="E0A99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1029;p26">
              <a:extLst>
                <a:ext uri="{FF2B5EF4-FFF2-40B4-BE49-F238E27FC236}">
                  <a16:creationId xmlns:a16="http://schemas.microsoft.com/office/drawing/2014/main" id="{7062BADB-595F-4D30-BCAC-9F6080AE1CD9}"/>
                </a:ext>
              </a:extLst>
            </p:cNvPr>
            <p:cNvSpPr/>
            <p:nvPr/>
          </p:nvSpPr>
          <p:spPr>
            <a:xfrm>
              <a:off x="15005204" y="4840515"/>
              <a:ext cx="1005416" cy="1038555"/>
            </a:xfrm>
            <a:custGeom>
              <a:avLst/>
              <a:gdLst/>
              <a:ahLst/>
              <a:cxnLst/>
              <a:rect l="l" t="t" r="r" b="b"/>
              <a:pathLst>
                <a:path w="6250" h="6456" extrusionOk="0">
                  <a:moveTo>
                    <a:pt x="3425" y="0"/>
                  </a:moveTo>
                  <a:cubicBezTo>
                    <a:pt x="0" y="425"/>
                    <a:pt x="100" y="3250"/>
                    <a:pt x="925" y="4599"/>
                  </a:cubicBezTo>
                  <a:cubicBezTo>
                    <a:pt x="1469" y="5612"/>
                    <a:pt x="2730" y="6455"/>
                    <a:pt x="3853" y="6455"/>
                  </a:cubicBezTo>
                  <a:cubicBezTo>
                    <a:pt x="4228" y="6455"/>
                    <a:pt x="4587" y="6362"/>
                    <a:pt x="4900" y="6149"/>
                  </a:cubicBezTo>
                  <a:cubicBezTo>
                    <a:pt x="6249" y="5324"/>
                    <a:pt x="6149" y="3350"/>
                    <a:pt x="5824" y="1775"/>
                  </a:cubicBezTo>
                  <a:cubicBezTo>
                    <a:pt x="5524" y="225"/>
                    <a:pt x="3425" y="0"/>
                    <a:pt x="3425" y="0"/>
                  </a:cubicBezTo>
                  <a:close/>
                </a:path>
              </a:pathLst>
            </a:custGeom>
            <a:solidFill>
              <a:srgbClr val="FFC6B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1030;p26">
              <a:extLst>
                <a:ext uri="{FF2B5EF4-FFF2-40B4-BE49-F238E27FC236}">
                  <a16:creationId xmlns:a16="http://schemas.microsoft.com/office/drawing/2014/main" id="{68054D09-0362-411D-AB39-91141B7E66E3}"/>
                </a:ext>
              </a:extLst>
            </p:cNvPr>
            <p:cNvSpPr/>
            <p:nvPr/>
          </p:nvSpPr>
          <p:spPr>
            <a:xfrm>
              <a:off x="15724927" y="5379262"/>
              <a:ext cx="100701" cy="185157"/>
            </a:xfrm>
            <a:custGeom>
              <a:avLst/>
              <a:gdLst/>
              <a:ahLst/>
              <a:cxnLst/>
              <a:rect l="l" t="t" r="r" b="b"/>
              <a:pathLst>
                <a:path w="626" h="1151" extrusionOk="0">
                  <a:moveTo>
                    <a:pt x="1" y="1"/>
                  </a:moveTo>
                  <a:lnTo>
                    <a:pt x="201" y="1151"/>
                  </a:lnTo>
                  <a:lnTo>
                    <a:pt x="626" y="726"/>
                  </a:lnTo>
                  <a:cubicBezTo>
                    <a:pt x="201" y="301"/>
                    <a:pt x="1" y="1"/>
                    <a:pt x="1" y="1"/>
                  </a:cubicBezTo>
                  <a:close/>
                </a:path>
              </a:pathLst>
            </a:custGeom>
            <a:solidFill>
              <a:srgbClr val="D6A09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1031;p26">
              <a:extLst>
                <a:ext uri="{FF2B5EF4-FFF2-40B4-BE49-F238E27FC236}">
                  <a16:creationId xmlns:a16="http://schemas.microsoft.com/office/drawing/2014/main" id="{658983F9-BD1F-4076-A3FC-890005969654}"/>
                </a:ext>
              </a:extLst>
            </p:cNvPr>
            <p:cNvSpPr/>
            <p:nvPr/>
          </p:nvSpPr>
          <p:spPr>
            <a:xfrm>
              <a:off x="14904659" y="6115072"/>
              <a:ext cx="1021504" cy="1197973"/>
            </a:xfrm>
            <a:custGeom>
              <a:avLst/>
              <a:gdLst/>
              <a:ahLst/>
              <a:cxnLst/>
              <a:rect l="l" t="t" r="r" b="b"/>
              <a:pathLst>
                <a:path w="6350" h="7447" extrusionOk="0">
                  <a:moveTo>
                    <a:pt x="6024" y="1"/>
                  </a:moveTo>
                  <a:cubicBezTo>
                    <a:pt x="5400" y="626"/>
                    <a:pt x="4575" y="951"/>
                    <a:pt x="3650" y="951"/>
                  </a:cubicBezTo>
                  <a:cubicBezTo>
                    <a:pt x="2700" y="826"/>
                    <a:pt x="1875" y="626"/>
                    <a:pt x="1150" y="201"/>
                  </a:cubicBezTo>
                  <a:cubicBezTo>
                    <a:pt x="1025" y="326"/>
                    <a:pt x="925" y="526"/>
                    <a:pt x="825" y="626"/>
                  </a:cubicBezTo>
                  <a:cubicBezTo>
                    <a:pt x="1" y="1576"/>
                    <a:pt x="200" y="5325"/>
                    <a:pt x="1875" y="7400"/>
                  </a:cubicBezTo>
                  <a:cubicBezTo>
                    <a:pt x="1875" y="7400"/>
                    <a:pt x="2227" y="7446"/>
                    <a:pt x="2750" y="7446"/>
                  </a:cubicBezTo>
                  <a:cubicBezTo>
                    <a:pt x="3557" y="7446"/>
                    <a:pt x="4769" y="7336"/>
                    <a:pt x="5725" y="6775"/>
                  </a:cubicBezTo>
                  <a:lnTo>
                    <a:pt x="5200" y="5200"/>
                  </a:lnTo>
                  <a:cubicBezTo>
                    <a:pt x="5200" y="5200"/>
                    <a:pt x="5625" y="4475"/>
                    <a:pt x="6024" y="3850"/>
                  </a:cubicBezTo>
                  <a:cubicBezTo>
                    <a:pt x="6349" y="3325"/>
                    <a:pt x="6349" y="526"/>
                    <a:pt x="6024" y="1"/>
                  </a:cubicBezTo>
                  <a:close/>
                </a:path>
              </a:pathLst>
            </a:custGeom>
            <a:solidFill>
              <a:srgbClr val="9ED4D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1032;p26">
              <a:extLst>
                <a:ext uri="{FF2B5EF4-FFF2-40B4-BE49-F238E27FC236}">
                  <a16:creationId xmlns:a16="http://schemas.microsoft.com/office/drawing/2014/main" id="{AABB1765-D11D-41E4-ABE6-D8E9C61ECD06}"/>
                </a:ext>
              </a:extLst>
            </p:cNvPr>
            <p:cNvSpPr/>
            <p:nvPr/>
          </p:nvSpPr>
          <p:spPr>
            <a:xfrm>
              <a:off x="14566837" y="5982517"/>
              <a:ext cx="1528235" cy="1969008"/>
            </a:xfrm>
            <a:custGeom>
              <a:avLst/>
              <a:gdLst/>
              <a:ahLst/>
              <a:cxnLst/>
              <a:rect l="l" t="t" r="r" b="b"/>
              <a:pathLst>
                <a:path w="9500" h="12240" extrusionOk="0">
                  <a:moveTo>
                    <a:pt x="3650" y="0"/>
                  </a:moveTo>
                  <a:cubicBezTo>
                    <a:pt x="3650" y="0"/>
                    <a:pt x="1776" y="525"/>
                    <a:pt x="2201" y="2900"/>
                  </a:cubicBezTo>
                  <a:cubicBezTo>
                    <a:pt x="2400" y="4374"/>
                    <a:pt x="2925" y="6549"/>
                    <a:pt x="2925" y="6549"/>
                  </a:cubicBezTo>
                  <a:cubicBezTo>
                    <a:pt x="1676" y="8124"/>
                    <a:pt x="1" y="10923"/>
                    <a:pt x="1" y="10923"/>
                  </a:cubicBezTo>
                  <a:cubicBezTo>
                    <a:pt x="1" y="10923"/>
                    <a:pt x="626" y="11973"/>
                    <a:pt x="2925" y="12173"/>
                  </a:cubicBezTo>
                  <a:cubicBezTo>
                    <a:pt x="3101" y="12198"/>
                    <a:pt x="3269" y="12209"/>
                    <a:pt x="3430" y="12209"/>
                  </a:cubicBezTo>
                  <a:cubicBezTo>
                    <a:pt x="6043" y="12209"/>
                    <a:pt x="6775" y="9148"/>
                    <a:pt x="6775" y="9148"/>
                  </a:cubicBezTo>
                  <a:cubicBezTo>
                    <a:pt x="7140" y="11709"/>
                    <a:pt x="7969" y="12239"/>
                    <a:pt x="8593" y="12239"/>
                  </a:cubicBezTo>
                  <a:cubicBezTo>
                    <a:pt x="9035" y="12239"/>
                    <a:pt x="9374" y="11973"/>
                    <a:pt x="9374" y="11973"/>
                  </a:cubicBezTo>
                  <a:cubicBezTo>
                    <a:pt x="9174" y="9148"/>
                    <a:pt x="7925" y="7274"/>
                    <a:pt x="7925" y="7274"/>
                  </a:cubicBezTo>
                  <a:cubicBezTo>
                    <a:pt x="7825" y="6549"/>
                    <a:pt x="8249" y="5824"/>
                    <a:pt x="8449" y="5399"/>
                  </a:cubicBezTo>
                  <a:cubicBezTo>
                    <a:pt x="9499" y="3749"/>
                    <a:pt x="9174" y="3125"/>
                    <a:pt x="8874" y="1875"/>
                  </a:cubicBezTo>
                  <a:cubicBezTo>
                    <a:pt x="8449" y="400"/>
                    <a:pt x="7200" y="300"/>
                    <a:pt x="7200" y="300"/>
                  </a:cubicBezTo>
                  <a:lnTo>
                    <a:pt x="7200" y="5299"/>
                  </a:lnTo>
                  <a:cubicBezTo>
                    <a:pt x="6375" y="2175"/>
                    <a:pt x="3650" y="0"/>
                    <a:pt x="3650" y="0"/>
                  </a:cubicBezTo>
                  <a:close/>
                </a:path>
              </a:pathLst>
            </a:custGeom>
            <a:solidFill>
              <a:srgbClr val="16549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1033;p26">
              <a:extLst>
                <a:ext uri="{FF2B5EF4-FFF2-40B4-BE49-F238E27FC236}">
                  <a16:creationId xmlns:a16="http://schemas.microsoft.com/office/drawing/2014/main" id="{8F15E7F8-DC94-451C-8928-2EA9C4EB796F}"/>
                </a:ext>
              </a:extLst>
            </p:cNvPr>
            <p:cNvSpPr/>
            <p:nvPr/>
          </p:nvSpPr>
          <p:spPr>
            <a:xfrm>
              <a:off x="15692753" y="6903328"/>
              <a:ext cx="80595" cy="68368"/>
            </a:xfrm>
            <a:custGeom>
              <a:avLst/>
              <a:gdLst/>
              <a:ahLst/>
              <a:cxnLst/>
              <a:rect l="l" t="t" r="r" b="b"/>
              <a:pathLst>
                <a:path w="501" h="425" extrusionOk="0">
                  <a:moveTo>
                    <a:pt x="301" y="0"/>
                  </a:moveTo>
                  <a:cubicBezTo>
                    <a:pt x="201" y="0"/>
                    <a:pt x="101" y="0"/>
                    <a:pt x="1" y="200"/>
                  </a:cubicBezTo>
                  <a:cubicBezTo>
                    <a:pt x="1" y="300"/>
                    <a:pt x="101" y="425"/>
                    <a:pt x="201" y="425"/>
                  </a:cubicBezTo>
                  <a:cubicBezTo>
                    <a:pt x="301" y="425"/>
                    <a:pt x="401" y="300"/>
                    <a:pt x="501" y="200"/>
                  </a:cubicBezTo>
                  <a:cubicBezTo>
                    <a:pt x="501" y="100"/>
                    <a:pt x="401" y="0"/>
                    <a:pt x="301" y="0"/>
                  </a:cubicBezTo>
                  <a:close/>
                </a:path>
              </a:pathLst>
            </a:custGeom>
            <a:solidFill>
              <a:srgbClr val="28282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2" name="Google Shape;1034;p26">
              <a:extLst>
                <a:ext uri="{FF2B5EF4-FFF2-40B4-BE49-F238E27FC236}">
                  <a16:creationId xmlns:a16="http://schemas.microsoft.com/office/drawing/2014/main" id="{D0BC7C71-9D22-418A-A02F-F970E44F106B}"/>
                </a:ext>
              </a:extLst>
            </p:cNvPr>
            <p:cNvSpPr/>
            <p:nvPr/>
          </p:nvSpPr>
          <p:spPr>
            <a:xfrm>
              <a:off x="15640471" y="7337509"/>
              <a:ext cx="84616" cy="68528"/>
            </a:xfrm>
            <a:custGeom>
              <a:avLst/>
              <a:gdLst/>
              <a:ahLst/>
              <a:cxnLst/>
              <a:rect l="l" t="t" r="r" b="b"/>
              <a:pathLst>
                <a:path w="526" h="426" extrusionOk="0">
                  <a:moveTo>
                    <a:pt x="326" y="1"/>
                  </a:moveTo>
                  <a:cubicBezTo>
                    <a:pt x="201" y="1"/>
                    <a:pt x="101" y="101"/>
                    <a:pt x="101" y="226"/>
                  </a:cubicBezTo>
                  <a:cubicBezTo>
                    <a:pt x="1" y="326"/>
                    <a:pt x="101" y="425"/>
                    <a:pt x="201" y="425"/>
                  </a:cubicBezTo>
                  <a:cubicBezTo>
                    <a:pt x="326" y="425"/>
                    <a:pt x="526" y="425"/>
                    <a:pt x="526" y="326"/>
                  </a:cubicBezTo>
                  <a:cubicBezTo>
                    <a:pt x="526" y="101"/>
                    <a:pt x="426" y="1"/>
                    <a:pt x="326" y="1"/>
                  </a:cubicBezTo>
                  <a:close/>
                </a:path>
              </a:pathLst>
            </a:custGeom>
            <a:solidFill>
              <a:srgbClr val="28282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3" name="Google Shape;1035;p26">
              <a:extLst>
                <a:ext uri="{FF2B5EF4-FFF2-40B4-BE49-F238E27FC236}">
                  <a16:creationId xmlns:a16="http://schemas.microsoft.com/office/drawing/2014/main" id="{B0709D76-E328-43C0-ACEE-8295A93D9557}"/>
                </a:ext>
              </a:extLst>
            </p:cNvPr>
            <p:cNvSpPr/>
            <p:nvPr/>
          </p:nvSpPr>
          <p:spPr>
            <a:xfrm>
              <a:off x="15069551" y="6533332"/>
              <a:ext cx="221352" cy="36355"/>
            </a:xfrm>
            <a:custGeom>
              <a:avLst/>
              <a:gdLst/>
              <a:ahLst/>
              <a:cxnLst/>
              <a:rect l="l" t="t" r="r" b="b"/>
              <a:pathLst>
                <a:path w="1376" h="226" extrusionOk="0">
                  <a:moveTo>
                    <a:pt x="0" y="0"/>
                  </a:moveTo>
                  <a:lnTo>
                    <a:pt x="0" y="225"/>
                  </a:lnTo>
                  <a:lnTo>
                    <a:pt x="1375" y="100"/>
                  </a:lnTo>
                  <a:lnTo>
                    <a:pt x="1375" y="0"/>
                  </a:lnTo>
                  <a:close/>
                </a:path>
              </a:pathLst>
            </a:custGeom>
            <a:solidFill>
              <a:srgbClr val="18667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 name="Google Shape;1036;p26">
              <a:extLst>
                <a:ext uri="{FF2B5EF4-FFF2-40B4-BE49-F238E27FC236}">
                  <a16:creationId xmlns:a16="http://schemas.microsoft.com/office/drawing/2014/main" id="{D2EF354E-E3CC-4AE0-8882-4986747605D6}"/>
                </a:ext>
              </a:extLst>
            </p:cNvPr>
            <p:cNvSpPr/>
            <p:nvPr/>
          </p:nvSpPr>
          <p:spPr>
            <a:xfrm>
              <a:off x="15724925" y="6014691"/>
              <a:ext cx="249504" cy="820421"/>
            </a:xfrm>
            <a:custGeom>
              <a:avLst/>
              <a:gdLst/>
              <a:ahLst/>
              <a:cxnLst/>
              <a:rect l="l" t="t" r="r" b="b"/>
              <a:pathLst>
                <a:path w="1551" h="5100" extrusionOk="0">
                  <a:moveTo>
                    <a:pt x="526" y="0"/>
                  </a:moveTo>
                  <a:lnTo>
                    <a:pt x="1" y="100"/>
                  </a:lnTo>
                  <a:lnTo>
                    <a:pt x="1" y="5099"/>
                  </a:lnTo>
                  <a:lnTo>
                    <a:pt x="1050" y="3324"/>
                  </a:lnTo>
                  <a:lnTo>
                    <a:pt x="526" y="3024"/>
                  </a:lnTo>
                  <a:lnTo>
                    <a:pt x="1550" y="1875"/>
                  </a:lnTo>
                  <a:lnTo>
                    <a:pt x="526" y="0"/>
                  </a:lnTo>
                  <a:close/>
                </a:path>
              </a:pathLst>
            </a:custGeom>
            <a:solidFill>
              <a:srgbClr val="123D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1037;p26">
              <a:extLst>
                <a:ext uri="{FF2B5EF4-FFF2-40B4-BE49-F238E27FC236}">
                  <a16:creationId xmlns:a16="http://schemas.microsoft.com/office/drawing/2014/main" id="{17578D3F-E7D0-4052-8E25-EDBCC488D4BB}"/>
                </a:ext>
              </a:extLst>
            </p:cNvPr>
            <p:cNvSpPr/>
            <p:nvPr/>
          </p:nvSpPr>
          <p:spPr>
            <a:xfrm>
              <a:off x="15222374" y="6030618"/>
              <a:ext cx="502709" cy="804493"/>
            </a:xfrm>
            <a:custGeom>
              <a:avLst/>
              <a:gdLst/>
              <a:ahLst/>
              <a:cxnLst/>
              <a:rect l="l" t="t" r="r" b="b"/>
              <a:pathLst>
                <a:path w="3125" h="5001" extrusionOk="0">
                  <a:moveTo>
                    <a:pt x="0" y="1"/>
                  </a:moveTo>
                  <a:lnTo>
                    <a:pt x="0" y="2501"/>
                  </a:lnTo>
                  <a:lnTo>
                    <a:pt x="1350" y="3025"/>
                  </a:lnTo>
                  <a:lnTo>
                    <a:pt x="825" y="3550"/>
                  </a:lnTo>
                  <a:lnTo>
                    <a:pt x="3125" y="5000"/>
                  </a:lnTo>
                  <a:cubicBezTo>
                    <a:pt x="3125" y="5000"/>
                    <a:pt x="1550" y="526"/>
                    <a:pt x="425" y="1"/>
                  </a:cubicBezTo>
                  <a:close/>
                </a:path>
              </a:pathLst>
            </a:custGeom>
            <a:solidFill>
              <a:srgbClr val="123D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1038;p26">
              <a:extLst>
                <a:ext uri="{FF2B5EF4-FFF2-40B4-BE49-F238E27FC236}">
                  <a16:creationId xmlns:a16="http://schemas.microsoft.com/office/drawing/2014/main" id="{715040BF-C001-4F32-8CA3-344C3C35E415}"/>
                </a:ext>
              </a:extLst>
            </p:cNvPr>
            <p:cNvSpPr/>
            <p:nvPr/>
          </p:nvSpPr>
          <p:spPr>
            <a:xfrm>
              <a:off x="19010178" y="5395350"/>
              <a:ext cx="418253" cy="571237"/>
            </a:xfrm>
            <a:custGeom>
              <a:avLst/>
              <a:gdLst/>
              <a:ahLst/>
              <a:cxnLst/>
              <a:rect l="l" t="t" r="r" b="b"/>
              <a:pathLst>
                <a:path w="2600" h="3551" extrusionOk="0">
                  <a:moveTo>
                    <a:pt x="2600" y="1"/>
                  </a:moveTo>
                  <a:lnTo>
                    <a:pt x="100" y="826"/>
                  </a:lnTo>
                  <a:lnTo>
                    <a:pt x="0" y="3550"/>
                  </a:lnTo>
                  <a:lnTo>
                    <a:pt x="2600" y="3550"/>
                  </a:lnTo>
                  <a:lnTo>
                    <a:pt x="2600" y="1"/>
                  </a:lnTo>
                  <a:close/>
                </a:path>
              </a:pathLst>
            </a:custGeom>
            <a:solidFill>
              <a:srgbClr val="E5BEB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7" name="Google Shape;1039;p26">
              <a:extLst>
                <a:ext uri="{FF2B5EF4-FFF2-40B4-BE49-F238E27FC236}">
                  <a16:creationId xmlns:a16="http://schemas.microsoft.com/office/drawing/2014/main" id="{77027817-EEFF-4C75-93AF-843E74CEEE7A}"/>
                </a:ext>
              </a:extLst>
            </p:cNvPr>
            <p:cNvSpPr/>
            <p:nvPr/>
          </p:nvSpPr>
          <p:spPr>
            <a:xfrm>
              <a:off x="19190992" y="11241944"/>
              <a:ext cx="237440" cy="454448"/>
            </a:xfrm>
            <a:custGeom>
              <a:avLst/>
              <a:gdLst/>
              <a:ahLst/>
              <a:cxnLst/>
              <a:rect l="l" t="t" r="r" b="b"/>
              <a:pathLst>
                <a:path w="1476" h="2825" extrusionOk="0">
                  <a:moveTo>
                    <a:pt x="326" y="0"/>
                  </a:moveTo>
                  <a:lnTo>
                    <a:pt x="1" y="2500"/>
                  </a:lnTo>
                  <a:lnTo>
                    <a:pt x="1051" y="2825"/>
                  </a:lnTo>
                  <a:lnTo>
                    <a:pt x="1476" y="100"/>
                  </a:lnTo>
                  <a:lnTo>
                    <a:pt x="326" y="0"/>
                  </a:lnTo>
                  <a:close/>
                </a:path>
              </a:pathLst>
            </a:custGeom>
            <a:solidFill>
              <a:srgbClr val="F97D7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8" name="Google Shape;1040;p26">
              <a:extLst>
                <a:ext uri="{FF2B5EF4-FFF2-40B4-BE49-F238E27FC236}">
                  <a16:creationId xmlns:a16="http://schemas.microsoft.com/office/drawing/2014/main" id="{605EE0A7-ABF9-4368-9CF4-8D963CB41289}"/>
                </a:ext>
              </a:extLst>
            </p:cNvPr>
            <p:cNvSpPr/>
            <p:nvPr/>
          </p:nvSpPr>
          <p:spPr>
            <a:xfrm>
              <a:off x="19158820" y="11459116"/>
              <a:ext cx="804493" cy="357928"/>
            </a:xfrm>
            <a:custGeom>
              <a:avLst/>
              <a:gdLst/>
              <a:ahLst/>
              <a:cxnLst/>
              <a:rect l="l" t="t" r="r" b="b"/>
              <a:pathLst>
                <a:path w="5001" h="2225" extrusionOk="0">
                  <a:moveTo>
                    <a:pt x="1776" y="0"/>
                  </a:moveTo>
                  <a:lnTo>
                    <a:pt x="1051" y="225"/>
                  </a:lnTo>
                  <a:lnTo>
                    <a:pt x="1151" y="425"/>
                  </a:lnTo>
                  <a:lnTo>
                    <a:pt x="1" y="325"/>
                  </a:lnTo>
                  <a:lnTo>
                    <a:pt x="1" y="2100"/>
                  </a:lnTo>
                  <a:lnTo>
                    <a:pt x="1351" y="2100"/>
                  </a:lnTo>
                  <a:lnTo>
                    <a:pt x="1351" y="1875"/>
                  </a:lnTo>
                  <a:cubicBezTo>
                    <a:pt x="2195" y="2141"/>
                    <a:pt x="2898" y="2225"/>
                    <a:pt x="3449" y="2225"/>
                  </a:cubicBezTo>
                  <a:cubicBezTo>
                    <a:pt x="4399" y="2225"/>
                    <a:pt x="4900" y="1975"/>
                    <a:pt x="4900" y="1975"/>
                  </a:cubicBezTo>
                  <a:cubicBezTo>
                    <a:pt x="5000" y="1475"/>
                    <a:pt x="4175" y="1150"/>
                    <a:pt x="3325" y="950"/>
                  </a:cubicBezTo>
                  <a:cubicBezTo>
                    <a:pt x="2400" y="725"/>
                    <a:pt x="1776" y="0"/>
                    <a:pt x="1776" y="0"/>
                  </a:cubicBezTo>
                  <a:close/>
                </a:path>
              </a:pathLst>
            </a:custGeom>
            <a:solidFill>
              <a:srgbClr val="123D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9" name="Google Shape;1041;p26">
              <a:extLst>
                <a:ext uri="{FF2B5EF4-FFF2-40B4-BE49-F238E27FC236}">
                  <a16:creationId xmlns:a16="http://schemas.microsoft.com/office/drawing/2014/main" id="{89C47AFE-0A3C-4FCE-BA09-14217328B2D3}"/>
                </a:ext>
              </a:extLst>
            </p:cNvPr>
            <p:cNvSpPr/>
            <p:nvPr/>
          </p:nvSpPr>
          <p:spPr>
            <a:xfrm>
              <a:off x="19158820" y="11736452"/>
              <a:ext cx="804493" cy="80595"/>
            </a:xfrm>
            <a:custGeom>
              <a:avLst/>
              <a:gdLst/>
              <a:ahLst/>
              <a:cxnLst/>
              <a:rect l="l" t="t" r="r" b="b"/>
              <a:pathLst>
                <a:path w="5001" h="501" extrusionOk="0">
                  <a:moveTo>
                    <a:pt x="854" y="1"/>
                  </a:moveTo>
                  <a:cubicBezTo>
                    <a:pt x="501" y="1"/>
                    <a:pt x="263" y="51"/>
                    <a:pt x="1" y="51"/>
                  </a:cubicBezTo>
                  <a:lnTo>
                    <a:pt x="1" y="376"/>
                  </a:lnTo>
                  <a:lnTo>
                    <a:pt x="1351" y="376"/>
                  </a:lnTo>
                  <a:lnTo>
                    <a:pt x="1351" y="151"/>
                  </a:lnTo>
                  <a:cubicBezTo>
                    <a:pt x="2195" y="417"/>
                    <a:pt x="2898" y="501"/>
                    <a:pt x="3449" y="501"/>
                  </a:cubicBezTo>
                  <a:cubicBezTo>
                    <a:pt x="4399" y="501"/>
                    <a:pt x="4900" y="251"/>
                    <a:pt x="4900" y="251"/>
                  </a:cubicBezTo>
                  <a:cubicBezTo>
                    <a:pt x="5000" y="251"/>
                    <a:pt x="5000" y="151"/>
                    <a:pt x="4900" y="151"/>
                  </a:cubicBezTo>
                  <a:cubicBezTo>
                    <a:pt x="4829" y="151"/>
                    <a:pt x="4542" y="417"/>
                    <a:pt x="3707" y="417"/>
                  </a:cubicBezTo>
                  <a:cubicBezTo>
                    <a:pt x="3369" y="417"/>
                    <a:pt x="2941" y="373"/>
                    <a:pt x="2400" y="251"/>
                  </a:cubicBezTo>
                  <a:cubicBezTo>
                    <a:pt x="1676" y="51"/>
                    <a:pt x="1207" y="1"/>
                    <a:pt x="854" y="1"/>
                  </a:cubicBezTo>
                  <a:close/>
                </a:path>
              </a:pathLst>
            </a:custGeom>
            <a:solidFill>
              <a:srgbClr val="0E273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0" name="Google Shape;1042;p26">
              <a:extLst>
                <a:ext uri="{FF2B5EF4-FFF2-40B4-BE49-F238E27FC236}">
                  <a16:creationId xmlns:a16="http://schemas.microsoft.com/office/drawing/2014/main" id="{F0F1895B-FAEA-4D5A-9CE9-AE067F3A1B64}"/>
                </a:ext>
              </a:extLst>
            </p:cNvPr>
            <p:cNvSpPr/>
            <p:nvPr/>
          </p:nvSpPr>
          <p:spPr>
            <a:xfrm>
              <a:off x="19412187" y="11511238"/>
              <a:ext cx="116789" cy="116789"/>
            </a:xfrm>
            <a:custGeom>
              <a:avLst/>
              <a:gdLst/>
              <a:ahLst/>
              <a:cxnLst/>
              <a:rect l="l" t="t" r="r" b="b"/>
              <a:pathLst>
                <a:path w="726" h="726" extrusionOk="0">
                  <a:moveTo>
                    <a:pt x="626" y="1"/>
                  </a:moveTo>
                  <a:cubicBezTo>
                    <a:pt x="626" y="1"/>
                    <a:pt x="301" y="201"/>
                    <a:pt x="1" y="626"/>
                  </a:cubicBezTo>
                  <a:lnTo>
                    <a:pt x="1" y="726"/>
                  </a:lnTo>
                  <a:lnTo>
                    <a:pt x="101" y="626"/>
                  </a:lnTo>
                  <a:cubicBezTo>
                    <a:pt x="301" y="201"/>
                    <a:pt x="726" y="101"/>
                    <a:pt x="726" y="101"/>
                  </a:cubicBezTo>
                  <a:lnTo>
                    <a:pt x="626" y="1"/>
                  </a:lnTo>
                  <a:close/>
                </a:path>
              </a:pathLst>
            </a:custGeom>
            <a:solidFill>
              <a:srgbClr val="0E273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1" name="Google Shape;1043;p26">
              <a:extLst>
                <a:ext uri="{FF2B5EF4-FFF2-40B4-BE49-F238E27FC236}">
                  <a16:creationId xmlns:a16="http://schemas.microsoft.com/office/drawing/2014/main" id="{E84B3D02-78C1-4427-A84E-F2A6C7FF322C}"/>
                </a:ext>
              </a:extLst>
            </p:cNvPr>
            <p:cNvSpPr/>
            <p:nvPr/>
          </p:nvSpPr>
          <p:spPr>
            <a:xfrm>
              <a:off x="19460446" y="11543412"/>
              <a:ext cx="116789" cy="100701"/>
            </a:xfrm>
            <a:custGeom>
              <a:avLst/>
              <a:gdLst/>
              <a:ahLst/>
              <a:cxnLst/>
              <a:rect l="l" t="t" r="r" b="b"/>
              <a:pathLst>
                <a:path w="726" h="626" extrusionOk="0">
                  <a:moveTo>
                    <a:pt x="625" y="1"/>
                  </a:moveTo>
                  <a:cubicBezTo>
                    <a:pt x="625" y="1"/>
                    <a:pt x="326" y="101"/>
                    <a:pt x="1" y="526"/>
                  </a:cubicBezTo>
                  <a:lnTo>
                    <a:pt x="1" y="626"/>
                  </a:lnTo>
                  <a:lnTo>
                    <a:pt x="101" y="626"/>
                  </a:lnTo>
                  <a:cubicBezTo>
                    <a:pt x="426" y="201"/>
                    <a:pt x="725" y="101"/>
                    <a:pt x="725" y="101"/>
                  </a:cubicBezTo>
                  <a:lnTo>
                    <a:pt x="725" y="1"/>
                  </a:lnTo>
                  <a:close/>
                </a:path>
              </a:pathLst>
            </a:custGeom>
            <a:solidFill>
              <a:srgbClr val="0E273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2" name="Google Shape;1044;p26">
              <a:extLst>
                <a:ext uri="{FF2B5EF4-FFF2-40B4-BE49-F238E27FC236}">
                  <a16:creationId xmlns:a16="http://schemas.microsoft.com/office/drawing/2014/main" id="{DAE90FC1-3997-4EEB-99C4-776E141B340E}"/>
                </a:ext>
              </a:extLst>
            </p:cNvPr>
            <p:cNvSpPr/>
            <p:nvPr/>
          </p:nvSpPr>
          <p:spPr>
            <a:xfrm>
              <a:off x="18487356" y="11093139"/>
              <a:ext cx="201245" cy="583141"/>
            </a:xfrm>
            <a:custGeom>
              <a:avLst/>
              <a:gdLst/>
              <a:ahLst/>
              <a:cxnLst/>
              <a:rect l="l" t="t" r="r" b="b"/>
              <a:pathLst>
                <a:path w="1251" h="3625" extrusionOk="0">
                  <a:moveTo>
                    <a:pt x="1250" y="0"/>
                  </a:moveTo>
                  <a:lnTo>
                    <a:pt x="1" y="200"/>
                  </a:lnTo>
                  <a:lnTo>
                    <a:pt x="1" y="3625"/>
                  </a:lnTo>
                  <a:lnTo>
                    <a:pt x="1050" y="3225"/>
                  </a:lnTo>
                  <a:lnTo>
                    <a:pt x="1250" y="0"/>
                  </a:lnTo>
                  <a:close/>
                </a:path>
              </a:pathLst>
            </a:custGeom>
            <a:solidFill>
              <a:srgbClr val="F97D7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3" name="Google Shape;1045;p26">
              <a:extLst>
                <a:ext uri="{FF2B5EF4-FFF2-40B4-BE49-F238E27FC236}">
                  <a16:creationId xmlns:a16="http://schemas.microsoft.com/office/drawing/2014/main" id="{E175704E-07C3-425B-AD52-28B4C49438ED}"/>
                </a:ext>
              </a:extLst>
            </p:cNvPr>
            <p:cNvSpPr/>
            <p:nvPr/>
          </p:nvSpPr>
          <p:spPr>
            <a:xfrm>
              <a:off x="17920457" y="11459116"/>
              <a:ext cx="820419" cy="373533"/>
            </a:xfrm>
            <a:custGeom>
              <a:avLst/>
              <a:gdLst/>
              <a:ahLst/>
              <a:cxnLst/>
              <a:rect l="l" t="t" r="r" b="b"/>
              <a:pathLst>
                <a:path w="5100" h="2322" extrusionOk="0">
                  <a:moveTo>
                    <a:pt x="3225" y="0"/>
                  </a:moveTo>
                  <a:cubicBezTo>
                    <a:pt x="3225" y="0"/>
                    <a:pt x="2600" y="725"/>
                    <a:pt x="1775" y="1050"/>
                  </a:cubicBezTo>
                  <a:cubicBezTo>
                    <a:pt x="825" y="1250"/>
                    <a:pt x="0" y="1675"/>
                    <a:pt x="100" y="2100"/>
                  </a:cubicBezTo>
                  <a:cubicBezTo>
                    <a:pt x="100" y="2100"/>
                    <a:pt x="578" y="2321"/>
                    <a:pt x="1429" y="2321"/>
                  </a:cubicBezTo>
                  <a:cubicBezTo>
                    <a:pt x="2008" y="2321"/>
                    <a:pt x="2759" y="2219"/>
                    <a:pt x="3650" y="1875"/>
                  </a:cubicBezTo>
                  <a:lnTo>
                    <a:pt x="3650" y="2100"/>
                  </a:lnTo>
                  <a:lnTo>
                    <a:pt x="5099" y="1975"/>
                  </a:lnTo>
                  <a:lnTo>
                    <a:pt x="4999" y="325"/>
                  </a:lnTo>
                  <a:lnTo>
                    <a:pt x="3850" y="425"/>
                  </a:lnTo>
                  <a:lnTo>
                    <a:pt x="3850" y="225"/>
                  </a:lnTo>
                  <a:lnTo>
                    <a:pt x="3225" y="0"/>
                  </a:lnTo>
                  <a:close/>
                </a:path>
              </a:pathLst>
            </a:custGeom>
            <a:solidFill>
              <a:srgbClr val="123D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4" name="Google Shape;1046;p26">
              <a:extLst>
                <a:ext uri="{FF2B5EF4-FFF2-40B4-BE49-F238E27FC236}">
                  <a16:creationId xmlns:a16="http://schemas.microsoft.com/office/drawing/2014/main" id="{8CB21E85-00EE-49F7-B5D3-3FC4273790B0}"/>
                </a:ext>
              </a:extLst>
            </p:cNvPr>
            <p:cNvSpPr/>
            <p:nvPr/>
          </p:nvSpPr>
          <p:spPr>
            <a:xfrm>
              <a:off x="17936543" y="11726637"/>
              <a:ext cx="804333" cy="106011"/>
            </a:xfrm>
            <a:custGeom>
              <a:avLst/>
              <a:gdLst/>
              <a:ahLst/>
              <a:cxnLst/>
              <a:rect l="l" t="t" r="r" b="b"/>
              <a:pathLst>
                <a:path w="5000" h="659" extrusionOk="0">
                  <a:moveTo>
                    <a:pt x="4466" y="1"/>
                  </a:moveTo>
                  <a:cubicBezTo>
                    <a:pt x="4077" y="1"/>
                    <a:pt x="3566" y="45"/>
                    <a:pt x="2600" y="312"/>
                  </a:cubicBezTo>
                  <a:cubicBezTo>
                    <a:pt x="1942" y="487"/>
                    <a:pt x="1444" y="545"/>
                    <a:pt x="1070" y="545"/>
                  </a:cubicBezTo>
                  <a:cubicBezTo>
                    <a:pt x="322" y="545"/>
                    <a:pt x="67" y="312"/>
                    <a:pt x="0" y="312"/>
                  </a:cubicBezTo>
                  <a:lnTo>
                    <a:pt x="0" y="437"/>
                  </a:lnTo>
                  <a:cubicBezTo>
                    <a:pt x="0" y="437"/>
                    <a:pt x="478" y="658"/>
                    <a:pt x="1329" y="658"/>
                  </a:cubicBezTo>
                  <a:cubicBezTo>
                    <a:pt x="1908" y="658"/>
                    <a:pt x="2659" y="556"/>
                    <a:pt x="3550" y="212"/>
                  </a:cubicBezTo>
                  <a:lnTo>
                    <a:pt x="3550" y="437"/>
                  </a:lnTo>
                  <a:lnTo>
                    <a:pt x="4999" y="312"/>
                  </a:lnTo>
                  <a:lnTo>
                    <a:pt x="4999" y="12"/>
                  </a:lnTo>
                  <a:cubicBezTo>
                    <a:pt x="4824" y="12"/>
                    <a:pt x="4661" y="1"/>
                    <a:pt x="4466" y="1"/>
                  </a:cubicBezTo>
                  <a:close/>
                </a:path>
              </a:pathLst>
            </a:custGeom>
            <a:solidFill>
              <a:srgbClr val="0E273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5" name="Google Shape;1047;p26">
              <a:extLst>
                <a:ext uri="{FF2B5EF4-FFF2-40B4-BE49-F238E27FC236}">
                  <a16:creationId xmlns:a16="http://schemas.microsoft.com/office/drawing/2014/main" id="{8A3FB077-1072-4F71-9EF2-A6421D946E83}"/>
                </a:ext>
              </a:extLst>
            </p:cNvPr>
            <p:cNvSpPr/>
            <p:nvPr/>
          </p:nvSpPr>
          <p:spPr>
            <a:xfrm>
              <a:off x="18354638" y="11527324"/>
              <a:ext cx="116789" cy="84616"/>
            </a:xfrm>
            <a:custGeom>
              <a:avLst/>
              <a:gdLst/>
              <a:ahLst/>
              <a:cxnLst/>
              <a:rect l="l" t="t" r="r" b="b"/>
              <a:pathLst>
                <a:path w="726" h="526" extrusionOk="0">
                  <a:moveTo>
                    <a:pt x="1" y="1"/>
                  </a:moveTo>
                  <a:lnTo>
                    <a:pt x="1" y="101"/>
                  </a:lnTo>
                  <a:cubicBezTo>
                    <a:pt x="1" y="101"/>
                    <a:pt x="326" y="201"/>
                    <a:pt x="626" y="526"/>
                  </a:cubicBezTo>
                  <a:lnTo>
                    <a:pt x="726" y="526"/>
                  </a:lnTo>
                  <a:cubicBezTo>
                    <a:pt x="426" y="101"/>
                    <a:pt x="101" y="1"/>
                    <a:pt x="101" y="1"/>
                  </a:cubicBezTo>
                  <a:close/>
                </a:path>
              </a:pathLst>
            </a:custGeom>
            <a:solidFill>
              <a:srgbClr val="0E273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6" name="Google Shape;1048;p26">
              <a:extLst>
                <a:ext uri="{FF2B5EF4-FFF2-40B4-BE49-F238E27FC236}">
                  <a16:creationId xmlns:a16="http://schemas.microsoft.com/office/drawing/2014/main" id="{1FD13C1B-17E1-491A-891D-44E8155337F8}"/>
                </a:ext>
              </a:extLst>
            </p:cNvPr>
            <p:cNvSpPr/>
            <p:nvPr/>
          </p:nvSpPr>
          <p:spPr>
            <a:xfrm>
              <a:off x="18306379" y="11543412"/>
              <a:ext cx="116789" cy="100701"/>
            </a:xfrm>
            <a:custGeom>
              <a:avLst/>
              <a:gdLst/>
              <a:ahLst/>
              <a:cxnLst/>
              <a:rect l="l" t="t" r="r" b="b"/>
              <a:pathLst>
                <a:path w="726" h="626" extrusionOk="0">
                  <a:moveTo>
                    <a:pt x="1" y="1"/>
                  </a:moveTo>
                  <a:lnTo>
                    <a:pt x="1" y="101"/>
                  </a:lnTo>
                  <a:cubicBezTo>
                    <a:pt x="1" y="101"/>
                    <a:pt x="301" y="201"/>
                    <a:pt x="626" y="626"/>
                  </a:cubicBezTo>
                  <a:lnTo>
                    <a:pt x="726" y="626"/>
                  </a:lnTo>
                  <a:lnTo>
                    <a:pt x="726" y="526"/>
                  </a:lnTo>
                  <a:cubicBezTo>
                    <a:pt x="401" y="101"/>
                    <a:pt x="101" y="1"/>
                    <a:pt x="1" y="1"/>
                  </a:cubicBezTo>
                  <a:close/>
                </a:path>
              </a:pathLst>
            </a:custGeom>
            <a:solidFill>
              <a:srgbClr val="0E273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7" name="Google Shape;1049;p26">
              <a:extLst>
                <a:ext uri="{FF2B5EF4-FFF2-40B4-BE49-F238E27FC236}">
                  <a16:creationId xmlns:a16="http://schemas.microsoft.com/office/drawing/2014/main" id="{F6A918B1-4414-4C75-B8E7-8E4821336B94}"/>
                </a:ext>
              </a:extLst>
            </p:cNvPr>
            <p:cNvSpPr/>
            <p:nvPr/>
          </p:nvSpPr>
          <p:spPr>
            <a:xfrm>
              <a:off x="18338553" y="7639140"/>
              <a:ext cx="1640680" cy="3831363"/>
            </a:xfrm>
            <a:custGeom>
              <a:avLst/>
              <a:gdLst/>
              <a:ahLst/>
              <a:cxnLst/>
              <a:rect l="l" t="t" r="r" b="b"/>
              <a:pathLst>
                <a:path w="10199" h="23817" extrusionOk="0">
                  <a:moveTo>
                    <a:pt x="9274" y="0"/>
                  </a:moveTo>
                  <a:lnTo>
                    <a:pt x="1251" y="1575"/>
                  </a:lnTo>
                  <a:cubicBezTo>
                    <a:pt x="1251" y="1575"/>
                    <a:pt x="101" y="10423"/>
                    <a:pt x="101" y="12498"/>
                  </a:cubicBezTo>
                  <a:cubicBezTo>
                    <a:pt x="1" y="15223"/>
                    <a:pt x="426" y="23546"/>
                    <a:pt x="426" y="23546"/>
                  </a:cubicBezTo>
                  <a:cubicBezTo>
                    <a:pt x="729" y="23701"/>
                    <a:pt x="1043" y="23756"/>
                    <a:pt x="1335" y="23756"/>
                  </a:cubicBezTo>
                  <a:cubicBezTo>
                    <a:pt x="2030" y="23756"/>
                    <a:pt x="2600" y="23446"/>
                    <a:pt x="2600" y="23446"/>
                  </a:cubicBezTo>
                  <a:cubicBezTo>
                    <a:pt x="2925" y="22821"/>
                    <a:pt x="3225" y="14173"/>
                    <a:pt x="3550" y="12598"/>
                  </a:cubicBezTo>
                  <a:cubicBezTo>
                    <a:pt x="3850" y="10948"/>
                    <a:pt x="4375" y="6774"/>
                    <a:pt x="4375" y="6774"/>
                  </a:cubicBezTo>
                  <a:lnTo>
                    <a:pt x="5100" y="6774"/>
                  </a:lnTo>
                  <a:cubicBezTo>
                    <a:pt x="5100" y="13548"/>
                    <a:pt x="5200" y="23346"/>
                    <a:pt x="5200" y="23346"/>
                  </a:cubicBezTo>
                  <a:cubicBezTo>
                    <a:pt x="5570" y="23706"/>
                    <a:pt x="5985" y="23816"/>
                    <a:pt x="6355" y="23816"/>
                  </a:cubicBezTo>
                  <a:cubicBezTo>
                    <a:pt x="6934" y="23816"/>
                    <a:pt x="7400" y="23546"/>
                    <a:pt x="7400" y="23546"/>
                  </a:cubicBezTo>
                  <a:cubicBezTo>
                    <a:pt x="10199" y="11973"/>
                    <a:pt x="9274" y="0"/>
                    <a:pt x="9274" y="0"/>
                  </a:cubicBezTo>
                  <a:close/>
                </a:path>
              </a:pathLst>
            </a:custGeom>
            <a:solidFill>
              <a:srgbClr val="123D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8" name="Google Shape;1050;p26">
              <a:extLst>
                <a:ext uri="{FF2B5EF4-FFF2-40B4-BE49-F238E27FC236}">
                  <a16:creationId xmlns:a16="http://schemas.microsoft.com/office/drawing/2014/main" id="{D5D2F072-C817-4DFE-A342-93ACB9A2D5D2}"/>
                </a:ext>
              </a:extLst>
            </p:cNvPr>
            <p:cNvSpPr/>
            <p:nvPr/>
          </p:nvSpPr>
          <p:spPr>
            <a:xfrm>
              <a:off x="18386815" y="5946324"/>
              <a:ext cx="1443779" cy="2120221"/>
            </a:xfrm>
            <a:custGeom>
              <a:avLst/>
              <a:gdLst/>
              <a:ahLst/>
              <a:cxnLst/>
              <a:rect l="l" t="t" r="r" b="b"/>
              <a:pathLst>
                <a:path w="8975" h="13180" extrusionOk="0">
                  <a:moveTo>
                    <a:pt x="5225" y="0"/>
                  </a:moveTo>
                  <a:cubicBezTo>
                    <a:pt x="2625" y="125"/>
                    <a:pt x="1" y="950"/>
                    <a:pt x="1" y="950"/>
                  </a:cubicBezTo>
                  <a:cubicBezTo>
                    <a:pt x="226" y="5324"/>
                    <a:pt x="1151" y="12723"/>
                    <a:pt x="1151" y="12723"/>
                  </a:cubicBezTo>
                  <a:cubicBezTo>
                    <a:pt x="2095" y="13054"/>
                    <a:pt x="2997" y="13179"/>
                    <a:pt x="3819" y="13179"/>
                  </a:cubicBezTo>
                  <a:cubicBezTo>
                    <a:pt x="6345" y="13179"/>
                    <a:pt x="8124" y="11998"/>
                    <a:pt x="8124" y="11998"/>
                  </a:cubicBezTo>
                  <a:cubicBezTo>
                    <a:pt x="8649" y="8749"/>
                    <a:pt x="8974" y="950"/>
                    <a:pt x="8974" y="950"/>
                  </a:cubicBezTo>
                  <a:cubicBezTo>
                    <a:pt x="7624" y="525"/>
                    <a:pt x="6575" y="0"/>
                    <a:pt x="5225" y="0"/>
                  </a:cubicBezTo>
                  <a:close/>
                </a:path>
              </a:pathLst>
            </a:custGeom>
            <a:solidFill>
              <a:srgbClr val="AED4F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9" name="Google Shape;1051;p26">
              <a:extLst>
                <a:ext uri="{FF2B5EF4-FFF2-40B4-BE49-F238E27FC236}">
                  <a16:creationId xmlns:a16="http://schemas.microsoft.com/office/drawing/2014/main" id="{FA648C6A-8B17-400E-B3FD-65929156D7ED}"/>
                </a:ext>
              </a:extLst>
            </p:cNvPr>
            <p:cNvSpPr/>
            <p:nvPr/>
          </p:nvSpPr>
          <p:spPr>
            <a:xfrm>
              <a:off x="18688441" y="4486283"/>
              <a:ext cx="1036787" cy="1300608"/>
            </a:xfrm>
            <a:custGeom>
              <a:avLst/>
              <a:gdLst/>
              <a:ahLst/>
              <a:cxnLst/>
              <a:rect l="l" t="t" r="r" b="b"/>
              <a:pathLst>
                <a:path w="6445" h="8085" extrusionOk="0">
                  <a:moveTo>
                    <a:pt x="2256" y="0"/>
                  </a:moveTo>
                  <a:cubicBezTo>
                    <a:pt x="372" y="0"/>
                    <a:pt x="225" y="1377"/>
                    <a:pt x="225" y="1377"/>
                  </a:cubicBezTo>
                  <a:cubicBezTo>
                    <a:pt x="225" y="1377"/>
                    <a:pt x="0" y="4702"/>
                    <a:pt x="125" y="6377"/>
                  </a:cubicBezTo>
                  <a:cubicBezTo>
                    <a:pt x="214" y="7398"/>
                    <a:pt x="1290" y="8084"/>
                    <a:pt x="2177" y="8084"/>
                  </a:cubicBezTo>
                  <a:cubicBezTo>
                    <a:pt x="2289" y="8084"/>
                    <a:pt x="2397" y="8074"/>
                    <a:pt x="2500" y="8051"/>
                  </a:cubicBezTo>
                  <a:cubicBezTo>
                    <a:pt x="3550" y="7951"/>
                    <a:pt x="4600" y="7101"/>
                    <a:pt x="4900" y="6577"/>
                  </a:cubicBezTo>
                  <a:cubicBezTo>
                    <a:pt x="4900" y="6477"/>
                    <a:pt x="5125" y="5752"/>
                    <a:pt x="5225" y="5227"/>
                  </a:cubicBezTo>
                  <a:cubicBezTo>
                    <a:pt x="5271" y="5239"/>
                    <a:pt x="5316" y="5245"/>
                    <a:pt x="5360" y="5245"/>
                  </a:cubicBezTo>
                  <a:cubicBezTo>
                    <a:pt x="6094" y="5245"/>
                    <a:pt x="6445" y="3559"/>
                    <a:pt x="5949" y="3252"/>
                  </a:cubicBezTo>
                  <a:cubicBezTo>
                    <a:pt x="5862" y="3225"/>
                    <a:pt x="5777" y="3213"/>
                    <a:pt x="5697" y="3213"/>
                  </a:cubicBezTo>
                  <a:cubicBezTo>
                    <a:pt x="5478" y="3213"/>
                    <a:pt x="5298" y="3306"/>
                    <a:pt x="5225" y="3452"/>
                  </a:cubicBezTo>
                  <a:cubicBezTo>
                    <a:pt x="5225" y="2427"/>
                    <a:pt x="5125" y="1702"/>
                    <a:pt x="5125" y="1702"/>
                  </a:cubicBezTo>
                  <a:cubicBezTo>
                    <a:pt x="5125" y="1702"/>
                    <a:pt x="5125" y="453"/>
                    <a:pt x="3350" y="128"/>
                  </a:cubicBezTo>
                  <a:cubicBezTo>
                    <a:pt x="2932" y="38"/>
                    <a:pt x="2570" y="0"/>
                    <a:pt x="2256" y="0"/>
                  </a:cubicBezTo>
                  <a:close/>
                </a:path>
              </a:pathLst>
            </a:custGeom>
            <a:solidFill>
              <a:srgbClr val="FFD9C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0" name="Google Shape;1052;p26">
              <a:extLst>
                <a:ext uri="{FF2B5EF4-FFF2-40B4-BE49-F238E27FC236}">
                  <a16:creationId xmlns:a16="http://schemas.microsoft.com/office/drawing/2014/main" id="{211EB70B-EBFD-499F-8AA9-6EF1226B8B33}"/>
                </a:ext>
              </a:extLst>
            </p:cNvPr>
            <p:cNvSpPr/>
            <p:nvPr/>
          </p:nvSpPr>
          <p:spPr>
            <a:xfrm>
              <a:off x="19343818" y="4659540"/>
              <a:ext cx="269613" cy="550968"/>
            </a:xfrm>
            <a:custGeom>
              <a:avLst/>
              <a:gdLst/>
              <a:ahLst/>
              <a:cxnLst/>
              <a:rect l="l" t="t" r="r" b="b"/>
              <a:pathLst>
                <a:path w="1676" h="3425" extrusionOk="0">
                  <a:moveTo>
                    <a:pt x="1" y="1"/>
                  </a:moveTo>
                  <a:cubicBezTo>
                    <a:pt x="1" y="300"/>
                    <a:pt x="101" y="1125"/>
                    <a:pt x="101" y="1125"/>
                  </a:cubicBezTo>
                  <a:cubicBezTo>
                    <a:pt x="101" y="1125"/>
                    <a:pt x="201" y="1450"/>
                    <a:pt x="626" y="1650"/>
                  </a:cubicBezTo>
                  <a:lnTo>
                    <a:pt x="626" y="3425"/>
                  </a:lnTo>
                  <a:lnTo>
                    <a:pt x="1151" y="3425"/>
                  </a:lnTo>
                  <a:lnTo>
                    <a:pt x="1151" y="2600"/>
                  </a:lnTo>
                  <a:cubicBezTo>
                    <a:pt x="1151" y="2600"/>
                    <a:pt x="1151" y="2175"/>
                    <a:pt x="1550" y="2175"/>
                  </a:cubicBezTo>
                  <a:cubicBezTo>
                    <a:pt x="1550" y="2175"/>
                    <a:pt x="1550" y="200"/>
                    <a:pt x="1675" y="1"/>
                  </a:cubicBezTo>
                  <a:close/>
                </a:path>
              </a:pathLst>
            </a:custGeom>
            <a:solidFill>
              <a:srgbClr val="51302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1" name="Google Shape;1053;p26">
              <a:extLst>
                <a:ext uri="{FF2B5EF4-FFF2-40B4-BE49-F238E27FC236}">
                  <a16:creationId xmlns:a16="http://schemas.microsoft.com/office/drawing/2014/main" id="{E83485AE-805E-42B2-A928-F9A9EBBF7E6D}"/>
                </a:ext>
              </a:extLst>
            </p:cNvPr>
            <p:cNvSpPr/>
            <p:nvPr/>
          </p:nvSpPr>
          <p:spPr>
            <a:xfrm>
              <a:off x="18957893" y="5898061"/>
              <a:ext cx="369995" cy="1825675"/>
            </a:xfrm>
            <a:custGeom>
              <a:avLst/>
              <a:gdLst/>
              <a:ahLst/>
              <a:cxnLst/>
              <a:rect l="l" t="t" r="r" b="b"/>
              <a:pathLst>
                <a:path w="2300" h="11349" extrusionOk="0">
                  <a:moveTo>
                    <a:pt x="1150" y="0"/>
                  </a:moveTo>
                  <a:lnTo>
                    <a:pt x="625" y="625"/>
                  </a:lnTo>
                  <a:lnTo>
                    <a:pt x="1050" y="1350"/>
                  </a:lnTo>
                  <a:lnTo>
                    <a:pt x="0" y="10298"/>
                  </a:lnTo>
                  <a:lnTo>
                    <a:pt x="1050" y="11348"/>
                  </a:lnTo>
                  <a:lnTo>
                    <a:pt x="1875" y="10198"/>
                  </a:lnTo>
                  <a:lnTo>
                    <a:pt x="1875" y="1350"/>
                  </a:lnTo>
                  <a:lnTo>
                    <a:pt x="2300" y="725"/>
                  </a:lnTo>
                  <a:lnTo>
                    <a:pt x="2075" y="100"/>
                  </a:lnTo>
                  <a:lnTo>
                    <a:pt x="1150" y="0"/>
                  </a:lnTo>
                  <a:close/>
                </a:path>
              </a:pathLst>
            </a:custGeom>
            <a:solidFill>
              <a:srgbClr val="F46C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2" name="Google Shape;1054;p26">
              <a:extLst>
                <a:ext uri="{FF2B5EF4-FFF2-40B4-BE49-F238E27FC236}">
                  <a16:creationId xmlns:a16="http://schemas.microsoft.com/office/drawing/2014/main" id="{F601FD04-260F-4842-BAA0-0F1C25E7EC53}"/>
                </a:ext>
              </a:extLst>
            </p:cNvPr>
            <p:cNvSpPr/>
            <p:nvPr/>
          </p:nvSpPr>
          <p:spPr>
            <a:xfrm>
              <a:off x="19243276" y="5797521"/>
              <a:ext cx="333960" cy="402168"/>
            </a:xfrm>
            <a:custGeom>
              <a:avLst/>
              <a:gdLst/>
              <a:ahLst/>
              <a:cxnLst/>
              <a:rect l="l" t="t" r="r" b="b"/>
              <a:pathLst>
                <a:path w="2076" h="2500" extrusionOk="0">
                  <a:moveTo>
                    <a:pt x="1351" y="0"/>
                  </a:moveTo>
                  <a:lnTo>
                    <a:pt x="1" y="625"/>
                  </a:lnTo>
                  <a:lnTo>
                    <a:pt x="726" y="2500"/>
                  </a:lnTo>
                  <a:lnTo>
                    <a:pt x="2075" y="1150"/>
                  </a:lnTo>
                  <a:lnTo>
                    <a:pt x="1351" y="0"/>
                  </a:lnTo>
                  <a:close/>
                </a:path>
              </a:pathLst>
            </a:custGeom>
            <a:solidFill>
              <a:srgbClr val="9AC5E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3" name="Google Shape;1055;p26">
              <a:extLst>
                <a:ext uri="{FF2B5EF4-FFF2-40B4-BE49-F238E27FC236}">
                  <a16:creationId xmlns:a16="http://schemas.microsoft.com/office/drawing/2014/main" id="{FA705516-AB44-43B5-B2B9-79FBB1C610D5}"/>
                </a:ext>
              </a:extLst>
            </p:cNvPr>
            <p:cNvSpPr/>
            <p:nvPr/>
          </p:nvSpPr>
          <p:spPr>
            <a:xfrm>
              <a:off x="18873437" y="5813606"/>
              <a:ext cx="269451" cy="333797"/>
            </a:xfrm>
            <a:custGeom>
              <a:avLst/>
              <a:gdLst/>
              <a:ahLst/>
              <a:cxnLst/>
              <a:rect l="l" t="t" r="r" b="b"/>
              <a:pathLst>
                <a:path w="1675" h="2075" extrusionOk="0">
                  <a:moveTo>
                    <a:pt x="625" y="0"/>
                  </a:moveTo>
                  <a:lnTo>
                    <a:pt x="0" y="950"/>
                  </a:lnTo>
                  <a:lnTo>
                    <a:pt x="725" y="2075"/>
                  </a:lnTo>
                  <a:lnTo>
                    <a:pt x="1675" y="525"/>
                  </a:lnTo>
                  <a:lnTo>
                    <a:pt x="625" y="0"/>
                  </a:lnTo>
                  <a:close/>
                </a:path>
              </a:pathLst>
            </a:custGeom>
            <a:solidFill>
              <a:srgbClr val="9AC5E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4" name="Google Shape;1056;p26">
              <a:extLst>
                <a:ext uri="{FF2B5EF4-FFF2-40B4-BE49-F238E27FC236}">
                  <a16:creationId xmlns:a16="http://schemas.microsoft.com/office/drawing/2014/main" id="{D144BDDA-3EB1-468A-AB1A-25FA33C0307B}"/>
                </a:ext>
              </a:extLst>
            </p:cNvPr>
            <p:cNvSpPr/>
            <p:nvPr/>
          </p:nvSpPr>
          <p:spPr>
            <a:xfrm>
              <a:off x="18841265" y="5009427"/>
              <a:ext cx="148963" cy="333797"/>
            </a:xfrm>
            <a:custGeom>
              <a:avLst/>
              <a:gdLst/>
              <a:ahLst/>
              <a:cxnLst/>
              <a:rect l="l" t="t" r="r" b="b"/>
              <a:pathLst>
                <a:path w="926" h="2075" extrusionOk="0">
                  <a:moveTo>
                    <a:pt x="825" y="0"/>
                  </a:moveTo>
                  <a:lnTo>
                    <a:pt x="0" y="1975"/>
                  </a:lnTo>
                  <a:lnTo>
                    <a:pt x="925" y="2075"/>
                  </a:lnTo>
                  <a:lnTo>
                    <a:pt x="825" y="0"/>
                  </a:lnTo>
                  <a:close/>
                </a:path>
              </a:pathLst>
            </a:custGeom>
            <a:solidFill>
              <a:srgbClr val="E5BEB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5" name="Google Shape;1057;p26">
              <a:extLst>
                <a:ext uri="{FF2B5EF4-FFF2-40B4-BE49-F238E27FC236}">
                  <a16:creationId xmlns:a16="http://schemas.microsoft.com/office/drawing/2014/main" id="{D63BF3C5-0D40-4141-AB8E-625D01274D9C}"/>
                </a:ext>
              </a:extLst>
            </p:cNvPr>
            <p:cNvSpPr/>
            <p:nvPr/>
          </p:nvSpPr>
          <p:spPr>
            <a:xfrm>
              <a:off x="19074363" y="4831991"/>
              <a:ext cx="237440" cy="44883"/>
            </a:xfrm>
            <a:custGeom>
              <a:avLst/>
              <a:gdLst/>
              <a:ahLst/>
              <a:cxnLst/>
              <a:rect l="l" t="t" r="r" b="b"/>
              <a:pathLst>
                <a:path w="1476" h="279" extrusionOk="0">
                  <a:moveTo>
                    <a:pt x="705" y="1"/>
                  </a:moveTo>
                  <a:cubicBezTo>
                    <a:pt x="487" y="1"/>
                    <a:pt x="243" y="70"/>
                    <a:pt x="1" y="278"/>
                  </a:cubicBezTo>
                  <a:lnTo>
                    <a:pt x="1476" y="278"/>
                  </a:lnTo>
                  <a:cubicBezTo>
                    <a:pt x="1476" y="278"/>
                    <a:pt x="1142" y="1"/>
                    <a:pt x="705" y="1"/>
                  </a:cubicBezTo>
                  <a:close/>
                </a:path>
              </a:pathLst>
            </a:custGeom>
            <a:solidFill>
              <a:srgbClr val="51302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6" name="Google Shape;1058;p26">
              <a:extLst>
                <a:ext uri="{FF2B5EF4-FFF2-40B4-BE49-F238E27FC236}">
                  <a16:creationId xmlns:a16="http://schemas.microsoft.com/office/drawing/2014/main" id="{12EE8D67-A2D4-481B-99B8-DFFF821998B4}"/>
                </a:ext>
              </a:extLst>
            </p:cNvPr>
            <p:cNvSpPr/>
            <p:nvPr/>
          </p:nvSpPr>
          <p:spPr>
            <a:xfrm>
              <a:off x="18487355" y="4312867"/>
              <a:ext cx="1138613" cy="450427"/>
            </a:xfrm>
            <a:custGeom>
              <a:avLst/>
              <a:gdLst/>
              <a:ahLst/>
              <a:cxnLst/>
              <a:rect l="l" t="t" r="r" b="b"/>
              <a:pathLst>
                <a:path w="7078" h="2800" extrusionOk="0">
                  <a:moveTo>
                    <a:pt x="1846" y="0"/>
                  </a:moveTo>
                  <a:cubicBezTo>
                    <a:pt x="1730" y="0"/>
                    <a:pt x="1608" y="17"/>
                    <a:pt x="1475" y="56"/>
                  </a:cubicBezTo>
                  <a:cubicBezTo>
                    <a:pt x="1" y="381"/>
                    <a:pt x="1" y="2031"/>
                    <a:pt x="1250" y="2555"/>
                  </a:cubicBezTo>
                  <a:cubicBezTo>
                    <a:pt x="1505" y="2671"/>
                    <a:pt x="1845" y="2717"/>
                    <a:pt x="2222" y="2717"/>
                  </a:cubicBezTo>
                  <a:cubicBezTo>
                    <a:pt x="3550" y="2717"/>
                    <a:pt x="5325" y="2156"/>
                    <a:pt x="5325" y="2156"/>
                  </a:cubicBezTo>
                  <a:cubicBezTo>
                    <a:pt x="5325" y="2156"/>
                    <a:pt x="6013" y="2800"/>
                    <a:pt x="6510" y="2800"/>
                  </a:cubicBezTo>
                  <a:cubicBezTo>
                    <a:pt x="6758" y="2800"/>
                    <a:pt x="6958" y="2639"/>
                    <a:pt x="6999" y="2156"/>
                  </a:cubicBezTo>
                  <a:cubicBezTo>
                    <a:pt x="7077" y="931"/>
                    <a:pt x="6278" y="477"/>
                    <a:pt x="5225" y="477"/>
                  </a:cubicBezTo>
                  <a:cubicBezTo>
                    <a:pt x="4924" y="477"/>
                    <a:pt x="4603" y="514"/>
                    <a:pt x="4275" y="581"/>
                  </a:cubicBezTo>
                  <a:cubicBezTo>
                    <a:pt x="4153" y="599"/>
                    <a:pt x="4039" y="607"/>
                    <a:pt x="3932" y="607"/>
                  </a:cubicBezTo>
                  <a:cubicBezTo>
                    <a:pt x="2998" y="607"/>
                    <a:pt x="2545" y="0"/>
                    <a:pt x="1846" y="0"/>
                  </a:cubicBezTo>
                  <a:close/>
                </a:path>
              </a:pathLst>
            </a:custGeom>
            <a:solidFill>
              <a:srgbClr val="51302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7" name="Google Shape;1059;p26">
              <a:extLst>
                <a:ext uri="{FF2B5EF4-FFF2-40B4-BE49-F238E27FC236}">
                  <a16:creationId xmlns:a16="http://schemas.microsoft.com/office/drawing/2014/main" id="{C905573A-6C19-4297-8E69-FCA62A32F379}"/>
                </a:ext>
              </a:extLst>
            </p:cNvPr>
            <p:cNvSpPr/>
            <p:nvPr/>
          </p:nvSpPr>
          <p:spPr>
            <a:xfrm>
              <a:off x="18306380" y="5966432"/>
              <a:ext cx="1789480" cy="2482976"/>
            </a:xfrm>
            <a:custGeom>
              <a:avLst/>
              <a:gdLst/>
              <a:ahLst/>
              <a:cxnLst/>
              <a:rect l="l" t="t" r="r" b="b"/>
              <a:pathLst>
                <a:path w="11124" h="15435" extrusionOk="0">
                  <a:moveTo>
                    <a:pt x="3525" y="0"/>
                  </a:moveTo>
                  <a:cubicBezTo>
                    <a:pt x="1751" y="400"/>
                    <a:pt x="626" y="400"/>
                    <a:pt x="301" y="1125"/>
                  </a:cubicBezTo>
                  <a:cubicBezTo>
                    <a:pt x="1" y="1875"/>
                    <a:pt x="1026" y="7599"/>
                    <a:pt x="1026" y="7599"/>
                  </a:cubicBezTo>
                  <a:cubicBezTo>
                    <a:pt x="1026" y="9248"/>
                    <a:pt x="626" y="14872"/>
                    <a:pt x="626" y="14872"/>
                  </a:cubicBezTo>
                  <a:cubicBezTo>
                    <a:pt x="1183" y="15113"/>
                    <a:pt x="1867" y="15187"/>
                    <a:pt x="2496" y="15187"/>
                  </a:cubicBezTo>
                  <a:cubicBezTo>
                    <a:pt x="3504" y="15187"/>
                    <a:pt x="4375" y="14997"/>
                    <a:pt x="4375" y="14997"/>
                  </a:cubicBezTo>
                  <a:lnTo>
                    <a:pt x="4874" y="13001"/>
                  </a:lnTo>
                  <a:lnTo>
                    <a:pt x="4874" y="13001"/>
                  </a:lnTo>
                  <a:cubicBezTo>
                    <a:pt x="4865" y="13042"/>
                    <a:pt x="4800" y="13439"/>
                    <a:pt x="5200" y="15297"/>
                  </a:cubicBezTo>
                  <a:cubicBezTo>
                    <a:pt x="5414" y="15395"/>
                    <a:pt x="5714" y="15435"/>
                    <a:pt x="6060" y="15435"/>
                  </a:cubicBezTo>
                  <a:cubicBezTo>
                    <a:pt x="7580" y="15435"/>
                    <a:pt x="9999" y="14672"/>
                    <a:pt x="9999" y="14672"/>
                  </a:cubicBezTo>
                  <a:lnTo>
                    <a:pt x="9674" y="8324"/>
                  </a:lnTo>
                  <a:cubicBezTo>
                    <a:pt x="9674" y="8324"/>
                    <a:pt x="11124" y="1550"/>
                    <a:pt x="10824" y="1025"/>
                  </a:cubicBezTo>
                  <a:cubicBezTo>
                    <a:pt x="10199" y="100"/>
                    <a:pt x="7899" y="100"/>
                    <a:pt x="7899" y="100"/>
                  </a:cubicBezTo>
                  <a:lnTo>
                    <a:pt x="5000" y="6974"/>
                  </a:lnTo>
                  <a:lnTo>
                    <a:pt x="3525" y="0"/>
                  </a:lnTo>
                  <a:close/>
                </a:path>
              </a:pathLst>
            </a:custGeom>
            <a:solidFill>
              <a:srgbClr val="16549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8" name="Google Shape;1060;p26">
              <a:extLst>
                <a:ext uri="{FF2B5EF4-FFF2-40B4-BE49-F238E27FC236}">
                  <a16:creationId xmlns:a16="http://schemas.microsoft.com/office/drawing/2014/main" id="{AA69E65F-E171-44A2-9A1C-CF717D2BB068}"/>
                </a:ext>
              </a:extLst>
            </p:cNvPr>
            <p:cNvSpPr/>
            <p:nvPr/>
          </p:nvSpPr>
          <p:spPr>
            <a:xfrm>
              <a:off x="19110559" y="5982519"/>
              <a:ext cx="651672" cy="1106120"/>
            </a:xfrm>
            <a:custGeom>
              <a:avLst/>
              <a:gdLst/>
              <a:ahLst/>
              <a:cxnLst/>
              <a:rect l="l" t="t" r="r" b="b"/>
              <a:pathLst>
                <a:path w="4051" h="6876" extrusionOk="0">
                  <a:moveTo>
                    <a:pt x="2900" y="0"/>
                  </a:moveTo>
                  <a:lnTo>
                    <a:pt x="1" y="6874"/>
                  </a:lnTo>
                  <a:cubicBezTo>
                    <a:pt x="5" y="6875"/>
                    <a:pt x="9" y="6876"/>
                    <a:pt x="14" y="6876"/>
                  </a:cubicBezTo>
                  <a:cubicBezTo>
                    <a:pt x="392" y="6876"/>
                    <a:pt x="3950" y="3025"/>
                    <a:pt x="3950" y="3025"/>
                  </a:cubicBezTo>
                  <a:lnTo>
                    <a:pt x="2900" y="2275"/>
                  </a:lnTo>
                  <a:lnTo>
                    <a:pt x="4050" y="2275"/>
                  </a:lnTo>
                  <a:lnTo>
                    <a:pt x="3225" y="100"/>
                  </a:lnTo>
                  <a:lnTo>
                    <a:pt x="2900" y="0"/>
                  </a:lnTo>
                  <a:close/>
                </a:path>
              </a:pathLst>
            </a:custGeom>
            <a:solidFill>
              <a:srgbClr val="123D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9" name="Google Shape;1061;p26">
              <a:extLst>
                <a:ext uri="{FF2B5EF4-FFF2-40B4-BE49-F238E27FC236}">
                  <a16:creationId xmlns:a16="http://schemas.microsoft.com/office/drawing/2014/main" id="{A85C9774-998A-43C7-9455-2DD628CCC72B}"/>
                </a:ext>
              </a:extLst>
            </p:cNvPr>
            <p:cNvSpPr/>
            <p:nvPr/>
          </p:nvSpPr>
          <p:spPr>
            <a:xfrm>
              <a:off x="18608006" y="5966434"/>
              <a:ext cx="502709" cy="1122205"/>
            </a:xfrm>
            <a:custGeom>
              <a:avLst/>
              <a:gdLst/>
              <a:ahLst/>
              <a:cxnLst/>
              <a:rect l="l" t="t" r="r" b="b"/>
              <a:pathLst>
                <a:path w="3125" h="6976" extrusionOk="0">
                  <a:moveTo>
                    <a:pt x="1125" y="0"/>
                  </a:moveTo>
                  <a:lnTo>
                    <a:pt x="1" y="2075"/>
                  </a:lnTo>
                  <a:lnTo>
                    <a:pt x="1125" y="2275"/>
                  </a:lnTo>
                  <a:lnTo>
                    <a:pt x="1" y="2800"/>
                  </a:lnTo>
                  <a:cubicBezTo>
                    <a:pt x="1" y="2800"/>
                    <a:pt x="2833" y="6976"/>
                    <a:pt x="3116" y="6976"/>
                  </a:cubicBezTo>
                  <a:cubicBezTo>
                    <a:pt x="3119" y="6976"/>
                    <a:pt x="3122" y="6975"/>
                    <a:pt x="3125" y="6974"/>
                  </a:cubicBezTo>
                  <a:lnTo>
                    <a:pt x="1650" y="0"/>
                  </a:lnTo>
                  <a:close/>
                </a:path>
              </a:pathLst>
            </a:custGeom>
            <a:solidFill>
              <a:srgbClr val="123D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0" name="Google Shape;1062;p26">
              <a:extLst>
                <a:ext uri="{FF2B5EF4-FFF2-40B4-BE49-F238E27FC236}">
                  <a16:creationId xmlns:a16="http://schemas.microsoft.com/office/drawing/2014/main" id="{F0A285F2-2085-4B80-BFFE-76FF476A21DD}"/>
                </a:ext>
              </a:extLst>
            </p:cNvPr>
            <p:cNvSpPr/>
            <p:nvPr/>
          </p:nvSpPr>
          <p:spPr>
            <a:xfrm>
              <a:off x="19343817" y="7723595"/>
              <a:ext cx="470696" cy="116789"/>
            </a:xfrm>
            <a:custGeom>
              <a:avLst/>
              <a:gdLst/>
              <a:ahLst/>
              <a:cxnLst/>
              <a:rect l="l" t="t" r="r" b="b"/>
              <a:pathLst>
                <a:path w="2926" h="726" extrusionOk="0">
                  <a:moveTo>
                    <a:pt x="2800" y="0"/>
                  </a:moveTo>
                  <a:lnTo>
                    <a:pt x="1" y="325"/>
                  </a:lnTo>
                  <a:lnTo>
                    <a:pt x="1" y="725"/>
                  </a:lnTo>
                  <a:lnTo>
                    <a:pt x="2925" y="525"/>
                  </a:lnTo>
                  <a:lnTo>
                    <a:pt x="2800" y="0"/>
                  </a:lnTo>
                  <a:close/>
                </a:path>
              </a:pathLst>
            </a:custGeom>
            <a:solidFill>
              <a:srgbClr val="123D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1" name="Google Shape;1063;p26">
              <a:extLst>
                <a:ext uri="{FF2B5EF4-FFF2-40B4-BE49-F238E27FC236}">
                  <a16:creationId xmlns:a16="http://schemas.microsoft.com/office/drawing/2014/main" id="{197E0303-89A9-44A5-9380-7D4B130E7FFE}"/>
                </a:ext>
              </a:extLst>
            </p:cNvPr>
            <p:cNvSpPr/>
            <p:nvPr/>
          </p:nvSpPr>
          <p:spPr>
            <a:xfrm>
              <a:off x="18439093" y="7755770"/>
              <a:ext cx="450587" cy="100541"/>
            </a:xfrm>
            <a:custGeom>
              <a:avLst/>
              <a:gdLst/>
              <a:ahLst/>
              <a:cxnLst/>
              <a:rect l="l" t="t" r="r" b="b"/>
              <a:pathLst>
                <a:path w="2801" h="625" extrusionOk="0">
                  <a:moveTo>
                    <a:pt x="1" y="0"/>
                  </a:moveTo>
                  <a:lnTo>
                    <a:pt x="1" y="525"/>
                  </a:lnTo>
                  <a:lnTo>
                    <a:pt x="2800" y="625"/>
                  </a:lnTo>
                  <a:lnTo>
                    <a:pt x="2800" y="125"/>
                  </a:lnTo>
                  <a:lnTo>
                    <a:pt x="1" y="0"/>
                  </a:lnTo>
                  <a:close/>
                </a:path>
              </a:pathLst>
            </a:custGeom>
            <a:solidFill>
              <a:srgbClr val="123D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2" name="Google Shape;1064;p26">
              <a:extLst>
                <a:ext uri="{FF2B5EF4-FFF2-40B4-BE49-F238E27FC236}">
                  <a16:creationId xmlns:a16="http://schemas.microsoft.com/office/drawing/2014/main" id="{F039375A-95CF-451D-8D0D-D09625CD310C}"/>
                </a:ext>
              </a:extLst>
            </p:cNvPr>
            <p:cNvSpPr/>
            <p:nvPr/>
          </p:nvSpPr>
          <p:spPr>
            <a:xfrm>
              <a:off x="14767923" y="6031583"/>
              <a:ext cx="1676875" cy="1374445"/>
            </a:xfrm>
            <a:custGeom>
              <a:avLst/>
              <a:gdLst/>
              <a:ahLst/>
              <a:cxnLst/>
              <a:rect l="l" t="t" r="r" b="b"/>
              <a:pathLst>
                <a:path w="10424" h="8544" extrusionOk="0">
                  <a:moveTo>
                    <a:pt x="1742" y="0"/>
                  </a:moveTo>
                  <a:cubicBezTo>
                    <a:pt x="1294" y="0"/>
                    <a:pt x="1050" y="720"/>
                    <a:pt x="1050" y="720"/>
                  </a:cubicBezTo>
                  <a:cubicBezTo>
                    <a:pt x="1" y="1345"/>
                    <a:pt x="2825" y="6569"/>
                    <a:pt x="3975" y="7194"/>
                  </a:cubicBezTo>
                  <a:cubicBezTo>
                    <a:pt x="6050" y="8119"/>
                    <a:pt x="9799" y="8543"/>
                    <a:pt x="9799" y="8543"/>
                  </a:cubicBezTo>
                  <a:cubicBezTo>
                    <a:pt x="10424" y="8219"/>
                    <a:pt x="10124" y="6869"/>
                    <a:pt x="10124" y="6869"/>
                  </a:cubicBezTo>
                  <a:cubicBezTo>
                    <a:pt x="10124" y="6869"/>
                    <a:pt x="5625" y="5519"/>
                    <a:pt x="5425" y="5519"/>
                  </a:cubicBezTo>
                  <a:cubicBezTo>
                    <a:pt x="5225" y="5419"/>
                    <a:pt x="3550" y="2195"/>
                    <a:pt x="2500" y="620"/>
                  </a:cubicBezTo>
                  <a:cubicBezTo>
                    <a:pt x="2206" y="158"/>
                    <a:pt x="1951" y="0"/>
                    <a:pt x="1742" y="0"/>
                  </a:cubicBezTo>
                  <a:close/>
                </a:path>
              </a:pathLst>
            </a:custGeom>
            <a:solidFill>
              <a:srgbClr val="16549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3" name="Google Shape;1065;p26">
              <a:extLst>
                <a:ext uri="{FF2B5EF4-FFF2-40B4-BE49-F238E27FC236}">
                  <a16:creationId xmlns:a16="http://schemas.microsoft.com/office/drawing/2014/main" id="{8ABE7229-72CF-4D36-9E8B-F3D46C01F964}"/>
                </a:ext>
              </a:extLst>
            </p:cNvPr>
            <p:cNvSpPr/>
            <p:nvPr/>
          </p:nvSpPr>
          <p:spPr>
            <a:xfrm>
              <a:off x="14603032" y="4616908"/>
              <a:ext cx="1222587" cy="1767763"/>
            </a:xfrm>
            <a:custGeom>
              <a:avLst/>
              <a:gdLst/>
              <a:ahLst/>
              <a:cxnLst/>
              <a:rect l="l" t="t" r="r" b="b"/>
              <a:pathLst>
                <a:path w="7600" h="10989" extrusionOk="0">
                  <a:moveTo>
                    <a:pt x="5069" y="0"/>
                  </a:moveTo>
                  <a:cubicBezTo>
                    <a:pt x="3400" y="0"/>
                    <a:pt x="3240" y="1248"/>
                    <a:pt x="2400" y="1815"/>
                  </a:cubicBezTo>
                  <a:cubicBezTo>
                    <a:pt x="826" y="2965"/>
                    <a:pt x="926" y="4740"/>
                    <a:pt x="1151" y="5365"/>
                  </a:cubicBezTo>
                  <a:cubicBezTo>
                    <a:pt x="1451" y="6714"/>
                    <a:pt x="101" y="6389"/>
                    <a:pt x="1" y="7964"/>
                  </a:cubicBezTo>
                  <a:cubicBezTo>
                    <a:pt x="1" y="9514"/>
                    <a:pt x="2075" y="10989"/>
                    <a:pt x="2075" y="10989"/>
                  </a:cubicBezTo>
                  <a:cubicBezTo>
                    <a:pt x="1804" y="9561"/>
                    <a:pt x="2620" y="8996"/>
                    <a:pt x="3409" y="8996"/>
                  </a:cubicBezTo>
                  <a:cubicBezTo>
                    <a:pt x="3490" y="8996"/>
                    <a:pt x="3571" y="9002"/>
                    <a:pt x="3650" y="9014"/>
                  </a:cubicBezTo>
                  <a:cubicBezTo>
                    <a:pt x="3867" y="9040"/>
                    <a:pt x="4077" y="9066"/>
                    <a:pt x="4274" y="9066"/>
                  </a:cubicBezTo>
                  <a:cubicBezTo>
                    <a:pt x="4828" y="9066"/>
                    <a:pt x="5285" y="8859"/>
                    <a:pt x="5525" y="7864"/>
                  </a:cubicBezTo>
                  <a:cubicBezTo>
                    <a:pt x="5725" y="6289"/>
                    <a:pt x="4375" y="6389"/>
                    <a:pt x="4675" y="4640"/>
                  </a:cubicBezTo>
                  <a:cubicBezTo>
                    <a:pt x="5000" y="2865"/>
                    <a:pt x="5825" y="3590"/>
                    <a:pt x="6650" y="2640"/>
                  </a:cubicBezTo>
                  <a:cubicBezTo>
                    <a:pt x="7600" y="1715"/>
                    <a:pt x="7275" y="141"/>
                    <a:pt x="5625" y="41"/>
                  </a:cubicBezTo>
                  <a:cubicBezTo>
                    <a:pt x="5423" y="13"/>
                    <a:pt x="5238" y="0"/>
                    <a:pt x="5069" y="0"/>
                  </a:cubicBezTo>
                  <a:close/>
                </a:path>
              </a:pathLst>
            </a:custGeom>
            <a:solidFill>
              <a:srgbClr val="172D3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4" name="Google Shape;1066;p26">
              <a:extLst>
                <a:ext uri="{FF2B5EF4-FFF2-40B4-BE49-F238E27FC236}">
                  <a16:creationId xmlns:a16="http://schemas.microsoft.com/office/drawing/2014/main" id="{6AF1DE24-B0FA-4E6A-B7CD-740C3C51CE8C}"/>
                </a:ext>
              </a:extLst>
            </p:cNvPr>
            <p:cNvSpPr/>
            <p:nvPr/>
          </p:nvSpPr>
          <p:spPr>
            <a:xfrm>
              <a:off x="19846531" y="6131160"/>
              <a:ext cx="719877" cy="1089872"/>
            </a:xfrm>
            <a:custGeom>
              <a:avLst/>
              <a:gdLst/>
              <a:ahLst/>
              <a:cxnLst/>
              <a:rect l="l" t="t" r="r" b="b"/>
              <a:pathLst>
                <a:path w="4475" h="6775" extrusionOk="0">
                  <a:moveTo>
                    <a:pt x="1150" y="1"/>
                  </a:moveTo>
                  <a:lnTo>
                    <a:pt x="0" y="3750"/>
                  </a:lnTo>
                  <a:lnTo>
                    <a:pt x="2500" y="6775"/>
                  </a:lnTo>
                  <a:cubicBezTo>
                    <a:pt x="3650" y="6675"/>
                    <a:pt x="4474" y="5625"/>
                    <a:pt x="4474" y="5625"/>
                  </a:cubicBezTo>
                  <a:cubicBezTo>
                    <a:pt x="3550" y="3550"/>
                    <a:pt x="1150" y="1"/>
                    <a:pt x="1150" y="1"/>
                  </a:cubicBezTo>
                  <a:close/>
                </a:path>
              </a:pathLst>
            </a:custGeom>
            <a:solidFill>
              <a:srgbClr val="16549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5" name="Google Shape;1067;p26">
              <a:extLst>
                <a:ext uri="{FF2B5EF4-FFF2-40B4-BE49-F238E27FC236}">
                  <a16:creationId xmlns:a16="http://schemas.microsoft.com/office/drawing/2014/main" id="{CBB2FC02-2573-4984-85FB-C8708DC20D33}"/>
                </a:ext>
              </a:extLst>
            </p:cNvPr>
            <p:cNvSpPr/>
            <p:nvPr/>
          </p:nvSpPr>
          <p:spPr>
            <a:xfrm>
              <a:off x="19584476" y="7574792"/>
              <a:ext cx="813021" cy="520565"/>
            </a:xfrm>
            <a:custGeom>
              <a:avLst/>
              <a:gdLst/>
              <a:ahLst/>
              <a:cxnLst/>
              <a:rect l="l" t="t" r="r" b="b"/>
              <a:pathLst>
                <a:path w="5054" h="3236" extrusionOk="0">
                  <a:moveTo>
                    <a:pt x="3604" y="0"/>
                  </a:moveTo>
                  <a:lnTo>
                    <a:pt x="2154" y="1875"/>
                  </a:lnTo>
                  <a:cubicBezTo>
                    <a:pt x="2154" y="1875"/>
                    <a:pt x="1682" y="1308"/>
                    <a:pt x="1279" y="1308"/>
                  </a:cubicBezTo>
                  <a:cubicBezTo>
                    <a:pt x="1219" y="1308"/>
                    <a:pt x="1160" y="1321"/>
                    <a:pt x="1104" y="1350"/>
                  </a:cubicBezTo>
                  <a:cubicBezTo>
                    <a:pt x="1104" y="1350"/>
                    <a:pt x="0" y="2175"/>
                    <a:pt x="169" y="2175"/>
                  </a:cubicBezTo>
                  <a:cubicBezTo>
                    <a:pt x="232" y="2175"/>
                    <a:pt x="470" y="2061"/>
                    <a:pt x="1004" y="1750"/>
                  </a:cubicBezTo>
                  <a:lnTo>
                    <a:pt x="1004" y="1750"/>
                  </a:lnTo>
                  <a:cubicBezTo>
                    <a:pt x="1004" y="1750"/>
                    <a:pt x="472" y="2721"/>
                    <a:pt x="588" y="2721"/>
                  </a:cubicBezTo>
                  <a:cubicBezTo>
                    <a:pt x="643" y="2721"/>
                    <a:pt x="841" y="2507"/>
                    <a:pt x="1304" y="1875"/>
                  </a:cubicBezTo>
                  <a:lnTo>
                    <a:pt x="1304" y="1875"/>
                  </a:lnTo>
                  <a:cubicBezTo>
                    <a:pt x="1304" y="1875"/>
                    <a:pt x="916" y="2992"/>
                    <a:pt x="1043" y="2992"/>
                  </a:cubicBezTo>
                  <a:cubicBezTo>
                    <a:pt x="1102" y="2992"/>
                    <a:pt x="1268" y="2758"/>
                    <a:pt x="1629" y="2075"/>
                  </a:cubicBezTo>
                  <a:lnTo>
                    <a:pt x="1629" y="2075"/>
                  </a:lnTo>
                  <a:cubicBezTo>
                    <a:pt x="1629" y="2075"/>
                    <a:pt x="1150" y="3236"/>
                    <a:pt x="1249" y="3236"/>
                  </a:cubicBezTo>
                  <a:cubicBezTo>
                    <a:pt x="1289" y="3236"/>
                    <a:pt x="1425" y="3043"/>
                    <a:pt x="1729" y="2500"/>
                  </a:cubicBezTo>
                  <a:cubicBezTo>
                    <a:pt x="1729" y="2500"/>
                    <a:pt x="1799" y="3076"/>
                    <a:pt x="2186" y="3076"/>
                  </a:cubicBezTo>
                  <a:cubicBezTo>
                    <a:pt x="2263" y="3076"/>
                    <a:pt x="2351" y="3053"/>
                    <a:pt x="2454" y="3000"/>
                  </a:cubicBezTo>
                  <a:cubicBezTo>
                    <a:pt x="3079" y="2700"/>
                    <a:pt x="5054" y="300"/>
                    <a:pt x="5054" y="300"/>
                  </a:cubicBezTo>
                  <a:lnTo>
                    <a:pt x="3604" y="0"/>
                  </a:lnTo>
                  <a:close/>
                </a:path>
              </a:pathLst>
            </a:custGeom>
            <a:solidFill>
              <a:srgbClr val="FFD9C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6" name="Google Shape;1068;p26">
              <a:extLst>
                <a:ext uri="{FF2B5EF4-FFF2-40B4-BE49-F238E27FC236}">
                  <a16:creationId xmlns:a16="http://schemas.microsoft.com/office/drawing/2014/main" id="{8FCDCEE3-F8D2-402E-89BB-B3CA8167CB8C}"/>
                </a:ext>
              </a:extLst>
            </p:cNvPr>
            <p:cNvSpPr/>
            <p:nvPr/>
          </p:nvSpPr>
          <p:spPr>
            <a:xfrm>
              <a:off x="19894790" y="7655225"/>
              <a:ext cx="321733" cy="369992"/>
            </a:xfrm>
            <a:custGeom>
              <a:avLst/>
              <a:gdLst/>
              <a:ahLst/>
              <a:cxnLst/>
              <a:rect l="l" t="t" r="r" b="b"/>
              <a:pathLst>
                <a:path w="2000" h="2300" extrusionOk="0">
                  <a:moveTo>
                    <a:pt x="750" y="0"/>
                  </a:moveTo>
                  <a:cubicBezTo>
                    <a:pt x="525" y="425"/>
                    <a:pt x="225" y="750"/>
                    <a:pt x="0" y="1050"/>
                  </a:cubicBezTo>
                  <a:cubicBezTo>
                    <a:pt x="0" y="1050"/>
                    <a:pt x="425" y="2200"/>
                    <a:pt x="1050" y="2300"/>
                  </a:cubicBezTo>
                  <a:cubicBezTo>
                    <a:pt x="1050" y="2300"/>
                    <a:pt x="1475" y="2000"/>
                    <a:pt x="2000" y="1575"/>
                  </a:cubicBezTo>
                  <a:cubicBezTo>
                    <a:pt x="1475" y="1150"/>
                    <a:pt x="1050" y="625"/>
                    <a:pt x="750" y="0"/>
                  </a:cubicBezTo>
                  <a:close/>
                </a:path>
              </a:pathLst>
            </a:custGeom>
            <a:solidFill>
              <a:srgbClr val="AED4F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7" name="Google Shape;1069;p26">
              <a:extLst>
                <a:ext uri="{FF2B5EF4-FFF2-40B4-BE49-F238E27FC236}">
                  <a16:creationId xmlns:a16="http://schemas.microsoft.com/office/drawing/2014/main" id="{AAF1296C-ED93-41D2-B87F-C19B31BF1B5F}"/>
                </a:ext>
              </a:extLst>
            </p:cNvPr>
            <p:cNvSpPr/>
            <p:nvPr/>
          </p:nvSpPr>
          <p:spPr>
            <a:xfrm>
              <a:off x="16496935" y="7166508"/>
              <a:ext cx="148963" cy="89763"/>
            </a:xfrm>
            <a:custGeom>
              <a:avLst/>
              <a:gdLst/>
              <a:ahLst/>
              <a:cxnLst/>
              <a:rect l="l" t="t" r="r" b="b"/>
              <a:pathLst>
                <a:path w="926" h="558" extrusionOk="0">
                  <a:moveTo>
                    <a:pt x="594" y="1"/>
                  </a:moveTo>
                  <a:cubicBezTo>
                    <a:pt x="536" y="1"/>
                    <a:pt x="471" y="12"/>
                    <a:pt x="401" y="39"/>
                  </a:cubicBezTo>
                  <a:cubicBezTo>
                    <a:pt x="401" y="39"/>
                    <a:pt x="1" y="439"/>
                    <a:pt x="1" y="539"/>
                  </a:cubicBezTo>
                  <a:cubicBezTo>
                    <a:pt x="11" y="552"/>
                    <a:pt x="30" y="558"/>
                    <a:pt x="55" y="558"/>
                  </a:cubicBezTo>
                  <a:cubicBezTo>
                    <a:pt x="267" y="558"/>
                    <a:pt x="926" y="139"/>
                    <a:pt x="926" y="139"/>
                  </a:cubicBezTo>
                  <a:cubicBezTo>
                    <a:pt x="926" y="139"/>
                    <a:pt x="803" y="1"/>
                    <a:pt x="594" y="1"/>
                  </a:cubicBezTo>
                  <a:close/>
                </a:path>
              </a:pathLst>
            </a:custGeom>
            <a:solidFill>
              <a:srgbClr val="FFD9C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8" name="Google Shape;1070;p26">
              <a:extLst>
                <a:ext uri="{FF2B5EF4-FFF2-40B4-BE49-F238E27FC236}">
                  <a16:creationId xmlns:a16="http://schemas.microsoft.com/office/drawing/2014/main" id="{9712936D-B87F-450B-827C-FB36181EE5C7}"/>
                </a:ext>
              </a:extLst>
            </p:cNvPr>
            <p:cNvSpPr/>
            <p:nvPr/>
          </p:nvSpPr>
          <p:spPr>
            <a:xfrm>
              <a:off x="19914900" y="6886599"/>
              <a:ext cx="735965" cy="1106440"/>
            </a:xfrm>
            <a:custGeom>
              <a:avLst/>
              <a:gdLst/>
              <a:ahLst/>
              <a:cxnLst/>
              <a:rect l="l" t="t" r="r" b="b"/>
              <a:pathLst>
                <a:path w="4575" h="6878" extrusionOk="0">
                  <a:moveTo>
                    <a:pt x="3363" y="0"/>
                  </a:moveTo>
                  <a:cubicBezTo>
                    <a:pt x="2897" y="0"/>
                    <a:pt x="2075" y="1879"/>
                    <a:pt x="2075" y="1879"/>
                  </a:cubicBezTo>
                  <a:cubicBezTo>
                    <a:pt x="725" y="4578"/>
                    <a:pt x="725" y="4378"/>
                    <a:pt x="0" y="5403"/>
                  </a:cubicBezTo>
                  <a:cubicBezTo>
                    <a:pt x="0" y="5403"/>
                    <a:pt x="925" y="6778"/>
                    <a:pt x="1650" y="6878"/>
                  </a:cubicBezTo>
                  <a:cubicBezTo>
                    <a:pt x="1650" y="6878"/>
                    <a:pt x="4249" y="3953"/>
                    <a:pt x="4574" y="2279"/>
                  </a:cubicBezTo>
                  <a:cubicBezTo>
                    <a:pt x="4574" y="2279"/>
                    <a:pt x="3949" y="629"/>
                    <a:pt x="3524" y="104"/>
                  </a:cubicBezTo>
                  <a:cubicBezTo>
                    <a:pt x="3478" y="32"/>
                    <a:pt x="3424" y="0"/>
                    <a:pt x="3363" y="0"/>
                  </a:cubicBezTo>
                  <a:close/>
                </a:path>
              </a:pathLst>
            </a:custGeom>
            <a:solidFill>
              <a:srgbClr val="16549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9" name="Google Shape;1071;p26">
              <a:extLst>
                <a:ext uri="{FF2B5EF4-FFF2-40B4-BE49-F238E27FC236}">
                  <a16:creationId xmlns:a16="http://schemas.microsoft.com/office/drawing/2014/main" id="{F9FF18B4-E894-4608-8D94-696ACA732BB9}"/>
                </a:ext>
              </a:extLst>
            </p:cNvPr>
            <p:cNvSpPr/>
            <p:nvPr/>
          </p:nvSpPr>
          <p:spPr>
            <a:xfrm>
              <a:off x="19010176" y="8982068"/>
              <a:ext cx="249344" cy="2814845"/>
            </a:xfrm>
            <a:custGeom>
              <a:avLst/>
              <a:gdLst/>
              <a:ahLst/>
              <a:cxnLst/>
              <a:rect l="l" t="t" r="r" b="b"/>
              <a:pathLst>
                <a:path w="1550" h="17498" extrusionOk="0">
                  <a:moveTo>
                    <a:pt x="0" y="1"/>
                  </a:moveTo>
                  <a:lnTo>
                    <a:pt x="300" y="17498"/>
                  </a:lnTo>
                  <a:lnTo>
                    <a:pt x="1250" y="17498"/>
                  </a:lnTo>
                  <a:lnTo>
                    <a:pt x="1550" y="1"/>
                  </a:lnTo>
                  <a:close/>
                </a:path>
              </a:pathLst>
            </a:custGeom>
            <a:solidFill>
              <a:srgbClr val="172D3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0" name="Google Shape;1072;p26">
              <a:extLst>
                <a:ext uri="{FF2B5EF4-FFF2-40B4-BE49-F238E27FC236}">
                  <a16:creationId xmlns:a16="http://schemas.microsoft.com/office/drawing/2014/main" id="{72914B42-E9FE-40DE-8C4C-8881892C7648}"/>
                </a:ext>
              </a:extLst>
            </p:cNvPr>
            <p:cNvSpPr/>
            <p:nvPr/>
          </p:nvSpPr>
          <p:spPr>
            <a:xfrm>
              <a:off x="16396389" y="8982068"/>
              <a:ext cx="233419" cy="2814845"/>
            </a:xfrm>
            <a:custGeom>
              <a:avLst/>
              <a:gdLst/>
              <a:ahLst/>
              <a:cxnLst/>
              <a:rect l="l" t="t" r="r" b="b"/>
              <a:pathLst>
                <a:path w="1451" h="17498" extrusionOk="0">
                  <a:moveTo>
                    <a:pt x="1" y="1"/>
                  </a:moveTo>
                  <a:lnTo>
                    <a:pt x="201" y="17498"/>
                  </a:lnTo>
                  <a:lnTo>
                    <a:pt x="1251" y="17498"/>
                  </a:lnTo>
                  <a:lnTo>
                    <a:pt x="1451" y="1"/>
                  </a:lnTo>
                  <a:close/>
                </a:path>
              </a:pathLst>
            </a:custGeom>
            <a:solidFill>
              <a:srgbClr val="172D3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1" name="Google Shape;1073;p26">
              <a:extLst>
                <a:ext uri="{FF2B5EF4-FFF2-40B4-BE49-F238E27FC236}">
                  <a16:creationId xmlns:a16="http://schemas.microsoft.com/office/drawing/2014/main" id="{C5FF6EFC-0F4F-401E-B714-72F2403A6BC2}"/>
                </a:ext>
              </a:extLst>
            </p:cNvPr>
            <p:cNvSpPr/>
            <p:nvPr/>
          </p:nvSpPr>
          <p:spPr>
            <a:xfrm>
              <a:off x="16010467" y="9078779"/>
              <a:ext cx="3635104" cy="2863104"/>
            </a:xfrm>
            <a:custGeom>
              <a:avLst/>
              <a:gdLst/>
              <a:ahLst/>
              <a:cxnLst/>
              <a:rect l="l" t="t" r="r" b="b"/>
              <a:pathLst>
                <a:path w="22597" h="17798" extrusionOk="0">
                  <a:moveTo>
                    <a:pt x="0" y="1"/>
                  </a:moveTo>
                  <a:lnTo>
                    <a:pt x="300" y="17797"/>
                  </a:lnTo>
                  <a:lnTo>
                    <a:pt x="1350" y="17797"/>
                  </a:lnTo>
                  <a:lnTo>
                    <a:pt x="1650" y="1875"/>
                  </a:lnTo>
                  <a:lnTo>
                    <a:pt x="20922" y="1875"/>
                  </a:lnTo>
                  <a:lnTo>
                    <a:pt x="21147" y="17797"/>
                  </a:lnTo>
                  <a:lnTo>
                    <a:pt x="22271" y="17797"/>
                  </a:lnTo>
                  <a:lnTo>
                    <a:pt x="22596" y="1"/>
                  </a:lnTo>
                  <a:lnTo>
                    <a:pt x="20922" y="1"/>
                  </a:lnTo>
                  <a:lnTo>
                    <a:pt x="20922" y="501"/>
                  </a:lnTo>
                  <a:lnTo>
                    <a:pt x="1650" y="501"/>
                  </a:lnTo>
                  <a:lnTo>
                    <a:pt x="1650" y="1"/>
                  </a:lnTo>
                  <a:close/>
                </a:path>
              </a:pathLst>
            </a:custGeom>
            <a:solidFill>
              <a:srgbClr val="29404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2" name="Google Shape;1074;p26">
              <a:extLst>
                <a:ext uri="{FF2B5EF4-FFF2-40B4-BE49-F238E27FC236}">
                  <a16:creationId xmlns:a16="http://schemas.microsoft.com/office/drawing/2014/main" id="{FD7FF040-A7DB-402B-AB09-700C4EB3B0D5}"/>
                </a:ext>
              </a:extLst>
            </p:cNvPr>
            <p:cNvSpPr/>
            <p:nvPr/>
          </p:nvSpPr>
          <p:spPr>
            <a:xfrm>
              <a:off x="15539929" y="8958130"/>
              <a:ext cx="4306723" cy="201245"/>
            </a:xfrm>
            <a:custGeom>
              <a:avLst/>
              <a:gdLst/>
              <a:ahLst/>
              <a:cxnLst/>
              <a:rect l="l" t="t" r="r" b="b"/>
              <a:pathLst>
                <a:path w="26772" h="1251" extrusionOk="0">
                  <a:moveTo>
                    <a:pt x="1" y="1"/>
                  </a:moveTo>
                  <a:lnTo>
                    <a:pt x="1" y="1251"/>
                  </a:lnTo>
                  <a:lnTo>
                    <a:pt x="26771" y="1251"/>
                  </a:lnTo>
                  <a:lnTo>
                    <a:pt x="26771" y="1"/>
                  </a:lnTo>
                  <a:close/>
                </a:path>
              </a:pathLst>
            </a:custGeom>
            <a:solidFill>
              <a:srgbClr val="F46C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3" name="Google Shape;1075;p26">
              <a:extLst>
                <a:ext uri="{FF2B5EF4-FFF2-40B4-BE49-F238E27FC236}">
                  <a16:creationId xmlns:a16="http://schemas.microsoft.com/office/drawing/2014/main" id="{6AF77DCE-DC29-40DC-9015-2786F500D626}"/>
                </a:ext>
              </a:extLst>
            </p:cNvPr>
            <p:cNvSpPr/>
            <p:nvPr/>
          </p:nvSpPr>
          <p:spPr>
            <a:xfrm>
              <a:off x="15539929" y="8660492"/>
              <a:ext cx="4306723" cy="301624"/>
            </a:xfrm>
            <a:custGeom>
              <a:avLst/>
              <a:gdLst/>
              <a:ahLst/>
              <a:cxnLst/>
              <a:rect l="l" t="t" r="r" b="b"/>
              <a:pathLst>
                <a:path w="26772" h="1875" extrusionOk="0">
                  <a:moveTo>
                    <a:pt x="3025" y="0"/>
                  </a:moveTo>
                  <a:lnTo>
                    <a:pt x="1" y="1875"/>
                  </a:lnTo>
                  <a:lnTo>
                    <a:pt x="26771" y="1875"/>
                  </a:lnTo>
                  <a:lnTo>
                    <a:pt x="23747" y="0"/>
                  </a:lnTo>
                  <a:close/>
                </a:path>
              </a:pathLst>
            </a:custGeom>
            <a:solidFill>
              <a:srgbClr val="EF898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4" name="Google Shape;1076;p26">
              <a:extLst>
                <a:ext uri="{FF2B5EF4-FFF2-40B4-BE49-F238E27FC236}">
                  <a16:creationId xmlns:a16="http://schemas.microsoft.com/office/drawing/2014/main" id="{FF81765D-6B9F-46C9-BDDE-4D1473AAA65C}"/>
                </a:ext>
              </a:extLst>
            </p:cNvPr>
            <p:cNvSpPr/>
            <p:nvPr/>
          </p:nvSpPr>
          <p:spPr>
            <a:xfrm>
              <a:off x="16444652" y="8696686"/>
              <a:ext cx="1777416" cy="116629"/>
            </a:xfrm>
            <a:custGeom>
              <a:avLst/>
              <a:gdLst/>
              <a:ahLst/>
              <a:cxnLst/>
              <a:rect l="l" t="t" r="r" b="b"/>
              <a:pathLst>
                <a:path w="11049" h="725" extrusionOk="0">
                  <a:moveTo>
                    <a:pt x="426" y="0"/>
                  </a:moveTo>
                  <a:cubicBezTo>
                    <a:pt x="201" y="0"/>
                    <a:pt x="1" y="200"/>
                    <a:pt x="1" y="400"/>
                  </a:cubicBezTo>
                  <a:cubicBezTo>
                    <a:pt x="1" y="625"/>
                    <a:pt x="201" y="725"/>
                    <a:pt x="426" y="725"/>
                  </a:cubicBezTo>
                  <a:lnTo>
                    <a:pt x="10724" y="725"/>
                  </a:lnTo>
                  <a:cubicBezTo>
                    <a:pt x="10824" y="725"/>
                    <a:pt x="11049" y="625"/>
                    <a:pt x="11049" y="400"/>
                  </a:cubicBezTo>
                  <a:cubicBezTo>
                    <a:pt x="11049" y="200"/>
                    <a:pt x="10824" y="0"/>
                    <a:pt x="10724" y="0"/>
                  </a:cubicBezTo>
                  <a:close/>
                </a:path>
              </a:pathLst>
            </a:custGeom>
            <a:solidFill>
              <a:srgbClr val="CAD6D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5" name="Google Shape;1077;p26">
              <a:extLst>
                <a:ext uri="{FF2B5EF4-FFF2-40B4-BE49-F238E27FC236}">
                  <a16:creationId xmlns:a16="http://schemas.microsoft.com/office/drawing/2014/main" id="{1BAC3BDC-314B-42B4-A1ED-6599133D4C41}"/>
                </a:ext>
              </a:extLst>
            </p:cNvPr>
            <p:cNvSpPr/>
            <p:nvPr/>
          </p:nvSpPr>
          <p:spPr>
            <a:xfrm>
              <a:off x="16513019" y="8696685"/>
              <a:ext cx="160" cy="160"/>
            </a:xfrm>
            <a:custGeom>
              <a:avLst/>
              <a:gdLst/>
              <a:ahLst/>
              <a:cxnLst/>
              <a:rect l="l" t="t" r="r" b="b"/>
              <a:pathLst>
                <a:path w="1" h="1" extrusionOk="0">
                  <a:moveTo>
                    <a:pt x="1" y="0"/>
                  </a:moveTo>
                  <a:lnTo>
                    <a:pt x="1" y="0"/>
                  </a:lnTo>
                  <a:lnTo>
                    <a:pt x="1" y="0"/>
                  </a:lnTo>
                  <a:close/>
                </a:path>
              </a:pathLst>
            </a:custGeom>
            <a:solidFill>
              <a:srgbClr val="CB7D7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6" name="Google Shape;1078;p26">
              <a:extLst>
                <a:ext uri="{FF2B5EF4-FFF2-40B4-BE49-F238E27FC236}">
                  <a16:creationId xmlns:a16="http://schemas.microsoft.com/office/drawing/2014/main" id="{FBAA1E6C-11C5-451D-835B-1E853BA8B43B}"/>
                </a:ext>
              </a:extLst>
            </p:cNvPr>
            <p:cNvSpPr/>
            <p:nvPr/>
          </p:nvSpPr>
          <p:spPr>
            <a:xfrm>
              <a:off x="16444651" y="8696686"/>
              <a:ext cx="555152" cy="116629"/>
            </a:xfrm>
            <a:custGeom>
              <a:avLst/>
              <a:gdLst/>
              <a:ahLst/>
              <a:cxnLst/>
              <a:rect l="l" t="t" r="r" b="b"/>
              <a:pathLst>
                <a:path w="3451" h="725" extrusionOk="0">
                  <a:moveTo>
                    <a:pt x="426" y="0"/>
                  </a:moveTo>
                  <a:cubicBezTo>
                    <a:pt x="201" y="0"/>
                    <a:pt x="1" y="200"/>
                    <a:pt x="1" y="400"/>
                  </a:cubicBezTo>
                  <a:cubicBezTo>
                    <a:pt x="1" y="625"/>
                    <a:pt x="201" y="725"/>
                    <a:pt x="426" y="725"/>
                  </a:cubicBezTo>
                  <a:lnTo>
                    <a:pt x="3325" y="725"/>
                  </a:lnTo>
                  <a:cubicBezTo>
                    <a:pt x="3225" y="725"/>
                    <a:pt x="3225" y="625"/>
                    <a:pt x="3225" y="525"/>
                  </a:cubicBezTo>
                  <a:cubicBezTo>
                    <a:pt x="3225" y="300"/>
                    <a:pt x="3325" y="200"/>
                    <a:pt x="3450" y="100"/>
                  </a:cubicBezTo>
                  <a:lnTo>
                    <a:pt x="3325" y="100"/>
                  </a:lnTo>
                  <a:cubicBezTo>
                    <a:pt x="3225" y="100"/>
                    <a:pt x="3125" y="0"/>
                    <a:pt x="3125" y="0"/>
                  </a:cubicBezTo>
                  <a:close/>
                </a:path>
              </a:pathLst>
            </a:custGeom>
            <a:solidFill>
              <a:srgbClr val="ADBBB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7" name="Google Shape;1079;p26">
              <a:extLst>
                <a:ext uri="{FF2B5EF4-FFF2-40B4-BE49-F238E27FC236}">
                  <a16:creationId xmlns:a16="http://schemas.microsoft.com/office/drawing/2014/main" id="{7C97CB4F-5E94-4395-A73E-B5E8CD6C88D5}"/>
                </a:ext>
              </a:extLst>
            </p:cNvPr>
            <p:cNvSpPr/>
            <p:nvPr/>
          </p:nvSpPr>
          <p:spPr>
            <a:xfrm>
              <a:off x="16931279" y="7808051"/>
              <a:ext cx="1322968" cy="904875"/>
            </a:xfrm>
            <a:custGeom>
              <a:avLst/>
              <a:gdLst/>
              <a:ahLst/>
              <a:cxnLst/>
              <a:rect l="l" t="t" r="r" b="b"/>
              <a:pathLst>
                <a:path w="8224" h="5625" extrusionOk="0">
                  <a:moveTo>
                    <a:pt x="300" y="0"/>
                  </a:moveTo>
                  <a:cubicBezTo>
                    <a:pt x="200" y="0"/>
                    <a:pt x="100" y="100"/>
                    <a:pt x="0" y="200"/>
                  </a:cubicBezTo>
                  <a:lnTo>
                    <a:pt x="0" y="5299"/>
                  </a:lnTo>
                  <a:cubicBezTo>
                    <a:pt x="0" y="5524"/>
                    <a:pt x="100" y="5624"/>
                    <a:pt x="300" y="5624"/>
                  </a:cubicBezTo>
                  <a:lnTo>
                    <a:pt x="7799" y="5624"/>
                  </a:lnTo>
                  <a:cubicBezTo>
                    <a:pt x="8024" y="5624"/>
                    <a:pt x="8124" y="5524"/>
                    <a:pt x="8124" y="5424"/>
                  </a:cubicBezTo>
                  <a:lnTo>
                    <a:pt x="8224" y="300"/>
                  </a:lnTo>
                  <a:cubicBezTo>
                    <a:pt x="8224" y="100"/>
                    <a:pt x="8024" y="0"/>
                    <a:pt x="7924" y="0"/>
                  </a:cubicBezTo>
                  <a:close/>
                </a:path>
              </a:pathLst>
            </a:custGeom>
            <a:solidFill>
              <a:srgbClr val="D6E3E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8" name="Google Shape;1080;p26">
              <a:extLst>
                <a:ext uri="{FF2B5EF4-FFF2-40B4-BE49-F238E27FC236}">
                  <a16:creationId xmlns:a16="http://schemas.microsoft.com/office/drawing/2014/main" id="{40F29A47-EB50-4ECD-A6D3-11FCA7792D6C}"/>
                </a:ext>
              </a:extLst>
            </p:cNvPr>
            <p:cNvSpPr/>
            <p:nvPr/>
          </p:nvSpPr>
          <p:spPr>
            <a:xfrm>
              <a:off x="16931279" y="7808051"/>
              <a:ext cx="84616" cy="904875"/>
            </a:xfrm>
            <a:custGeom>
              <a:avLst/>
              <a:gdLst/>
              <a:ahLst/>
              <a:cxnLst/>
              <a:rect l="l" t="t" r="r" b="b"/>
              <a:pathLst>
                <a:path w="526" h="5625" extrusionOk="0">
                  <a:moveTo>
                    <a:pt x="300" y="0"/>
                  </a:moveTo>
                  <a:cubicBezTo>
                    <a:pt x="200" y="0"/>
                    <a:pt x="100" y="100"/>
                    <a:pt x="0" y="200"/>
                  </a:cubicBezTo>
                  <a:lnTo>
                    <a:pt x="0" y="5299"/>
                  </a:lnTo>
                  <a:cubicBezTo>
                    <a:pt x="0" y="5524"/>
                    <a:pt x="100" y="5624"/>
                    <a:pt x="300" y="5624"/>
                  </a:cubicBezTo>
                  <a:lnTo>
                    <a:pt x="525" y="5624"/>
                  </a:lnTo>
                  <a:cubicBezTo>
                    <a:pt x="300" y="5624"/>
                    <a:pt x="200" y="5524"/>
                    <a:pt x="200" y="5299"/>
                  </a:cubicBezTo>
                  <a:lnTo>
                    <a:pt x="300" y="200"/>
                  </a:lnTo>
                  <a:cubicBezTo>
                    <a:pt x="300" y="100"/>
                    <a:pt x="300" y="0"/>
                    <a:pt x="425" y="0"/>
                  </a:cubicBezTo>
                  <a:close/>
                </a:path>
              </a:pathLst>
            </a:custGeom>
            <a:solidFill>
              <a:srgbClr val="ABBBB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9" name="Google Shape;1081;p26">
              <a:extLst>
                <a:ext uri="{FF2B5EF4-FFF2-40B4-BE49-F238E27FC236}">
                  <a16:creationId xmlns:a16="http://schemas.microsoft.com/office/drawing/2014/main" id="{41F080B8-261E-43BE-A0E6-2F44F4CCFEAF}"/>
                </a:ext>
              </a:extLst>
            </p:cNvPr>
            <p:cNvSpPr/>
            <p:nvPr/>
          </p:nvSpPr>
          <p:spPr>
            <a:xfrm>
              <a:off x="19126984" y="4980041"/>
              <a:ext cx="80059" cy="124979"/>
            </a:xfrm>
            <a:custGeom>
              <a:avLst/>
              <a:gdLst/>
              <a:ahLst/>
              <a:cxnLst/>
              <a:rect l="l" t="t" r="r" b="b"/>
              <a:pathLst>
                <a:path w="401" h="626" extrusionOk="0">
                  <a:moveTo>
                    <a:pt x="201" y="1"/>
                  </a:moveTo>
                  <a:cubicBezTo>
                    <a:pt x="101" y="1"/>
                    <a:pt x="1" y="101"/>
                    <a:pt x="1" y="301"/>
                  </a:cubicBezTo>
                  <a:cubicBezTo>
                    <a:pt x="1" y="526"/>
                    <a:pt x="101" y="626"/>
                    <a:pt x="201" y="626"/>
                  </a:cubicBezTo>
                  <a:cubicBezTo>
                    <a:pt x="301" y="626"/>
                    <a:pt x="401" y="526"/>
                    <a:pt x="401" y="301"/>
                  </a:cubicBezTo>
                  <a:cubicBezTo>
                    <a:pt x="401" y="101"/>
                    <a:pt x="301" y="1"/>
                    <a:pt x="201" y="1"/>
                  </a:cubicBezTo>
                  <a:close/>
                </a:path>
              </a:pathLst>
            </a:custGeom>
            <a:solidFill>
              <a:srgbClr val="172D3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0" name="Google Shape;1082;p26">
              <a:extLst>
                <a:ext uri="{FF2B5EF4-FFF2-40B4-BE49-F238E27FC236}">
                  <a16:creationId xmlns:a16="http://schemas.microsoft.com/office/drawing/2014/main" id="{6AD3138D-ECC5-43B1-A34C-8C61D5BBE4CA}"/>
                </a:ext>
              </a:extLst>
            </p:cNvPr>
            <p:cNvSpPr/>
            <p:nvPr/>
          </p:nvSpPr>
          <p:spPr>
            <a:xfrm flipH="1">
              <a:off x="15592393" y="5651120"/>
              <a:ext cx="201267" cy="44219"/>
            </a:xfrm>
            <a:custGeom>
              <a:avLst/>
              <a:gdLst/>
              <a:ahLst/>
              <a:cxnLst/>
              <a:rect l="l" t="t" r="r" b="b"/>
              <a:pathLst>
                <a:path w="1675" h="368" extrusionOk="0">
                  <a:moveTo>
                    <a:pt x="0" y="0"/>
                  </a:moveTo>
                  <a:cubicBezTo>
                    <a:pt x="0" y="0"/>
                    <a:pt x="278" y="367"/>
                    <a:pt x="774" y="367"/>
                  </a:cubicBezTo>
                  <a:cubicBezTo>
                    <a:pt x="1022" y="367"/>
                    <a:pt x="1325" y="275"/>
                    <a:pt x="1675"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1" name="Google Shape;1083;p26">
              <a:extLst>
                <a:ext uri="{FF2B5EF4-FFF2-40B4-BE49-F238E27FC236}">
                  <a16:creationId xmlns:a16="http://schemas.microsoft.com/office/drawing/2014/main" id="{B1365335-1F41-4A24-9B24-2A93C8918FF9}"/>
                </a:ext>
              </a:extLst>
            </p:cNvPr>
            <p:cNvSpPr/>
            <p:nvPr/>
          </p:nvSpPr>
          <p:spPr>
            <a:xfrm>
              <a:off x="15809616" y="5225975"/>
              <a:ext cx="80059" cy="124979"/>
            </a:xfrm>
            <a:custGeom>
              <a:avLst/>
              <a:gdLst/>
              <a:ahLst/>
              <a:cxnLst/>
              <a:rect l="l" t="t" r="r" b="b"/>
              <a:pathLst>
                <a:path w="401" h="626" extrusionOk="0">
                  <a:moveTo>
                    <a:pt x="201" y="1"/>
                  </a:moveTo>
                  <a:cubicBezTo>
                    <a:pt x="101" y="1"/>
                    <a:pt x="1" y="101"/>
                    <a:pt x="1" y="301"/>
                  </a:cubicBezTo>
                  <a:cubicBezTo>
                    <a:pt x="1" y="526"/>
                    <a:pt x="101" y="626"/>
                    <a:pt x="201" y="626"/>
                  </a:cubicBezTo>
                  <a:cubicBezTo>
                    <a:pt x="301" y="626"/>
                    <a:pt x="401" y="526"/>
                    <a:pt x="401" y="301"/>
                  </a:cubicBezTo>
                  <a:cubicBezTo>
                    <a:pt x="401" y="101"/>
                    <a:pt x="301" y="1"/>
                    <a:pt x="201" y="1"/>
                  </a:cubicBezTo>
                  <a:close/>
                </a:path>
              </a:pathLst>
            </a:custGeom>
            <a:solidFill>
              <a:srgbClr val="172D3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2" name="Google Shape;1084;p26">
              <a:extLst>
                <a:ext uri="{FF2B5EF4-FFF2-40B4-BE49-F238E27FC236}">
                  <a16:creationId xmlns:a16="http://schemas.microsoft.com/office/drawing/2014/main" id="{9836382A-4C2D-46D6-BAFF-B0297324CA6F}"/>
                </a:ext>
              </a:extLst>
            </p:cNvPr>
            <p:cNvSpPr/>
            <p:nvPr/>
          </p:nvSpPr>
          <p:spPr>
            <a:xfrm>
              <a:off x="15561083" y="5270375"/>
              <a:ext cx="80059" cy="124979"/>
            </a:xfrm>
            <a:custGeom>
              <a:avLst/>
              <a:gdLst/>
              <a:ahLst/>
              <a:cxnLst/>
              <a:rect l="l" t="t" r="r" b="b"/>
              <a:pathLst>
                <a:path w="401" h="626" extrusionOk="0">
                  <a:moveTo>
                    <a:pt x="201" y="1"/>
                  </a:moveTo>
                  <a:cubicBezTo>
                    <a:pt x="101" y="1"/>
                    <a:pt x="1" y="101"/>
                    <a:pt x="1" y="301"/>
                  </a:cubicBezTo>
                  <a:cubicBezTo>
                    <a:pt x="1" y="526"/>
                    <a:pt x="101" y="626"/>
                    <a:pt x="201" y="626"/>
                  </a:cubicBezTo>
                  <a:cubicBezTo>
                    <a:pt x="301" y="626"/>
                    <a:pt x="401" y="526"/>
                    <a:pt x="401" y="301"/>
                  </a:cubicBezTo>
                  <a:cubicBezTo>
                    <a:pt x="401" y="101"/>
                    <a:pt x="301" y="1"/>
                    <a:pt x="201" y="1"/>
                  </a:cubicBezTo>
                  <a:close/>
                </a:path>
              </a:pathLst>
            </a:custGeom>
            <a:solidFill>
              <a:srgbClr val="172D3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3" name="Google Shape;1085;p26">
              <a:extLst>
                <a:ext uri="{FF2B5EF4-FFF2-40B4-BE49-F238E27FC236}">
                  <a16:creationId xmlns:a16="http://schemas.microsoft.com/office/drawing/2014/main" id="{2D144095-D45C-4D25-9947-D7F7EDD13034}"/>
                </a:ext>
              </a:extLst>
            </p:cNvPr>
            <p:cNvSpPr/>
            <p:nvPr/>
          </p:nvSpPr>
          <p:spPr>
            <a:xfrm>
              <a:off x="15773328" y="5118080"/>
              <a:ext cx="116736" cy="36976"/>
            </a:xfrm>
            <a:custGeom>
              <a:avLst/>
              <a:gdLst/>
              <a:ahLst/>
              <a:cxnLst/>
              <a:rect l="l" t="t" r="r" b="b"/>
              <a:pathLst>
                <a:path w="1251" h="396" extrusionOk="0">
                  <a:moveTo>
                    <a:pt x="606" y="1"/>
                  </a:moveTo>
                  <a:cubicBezTo>
                    <a:pt x="407" y="1"/>
                    <a:pt x="191" y="96"/>
                    <a:pt x="0" y="395"/>
                  </a:cubicBezTo>
                  <a:lnTo>
                    <a:pt x="1250" y="295"/>
                  </a:lnTo>
                  <a:cubicBezTo>
                    <a:pt x="1250" y="295"/>
                    <a:pt x="956" y="1"/>
                    <a:pt x="606" y="1"/>
                  </a:cubicBezTo>
                  <a:close/>
                </a:path>
              </a:pathLst>
            </a:custGeom>
            <a:solidFill>
              <a:srgbClr val="4343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4" name="Google Shape;1086;p26">
              <a:extLst>
                <a:ext uri="{FF2B5EF4-FFF2-40B4-BE49-F238E27FC236}">
                  <a16:creationId xmlns:a16="http://schemas.microsoft.com/office/drawing/2014/main" id="{6666FA6B-1943-4162-B266-32C830C888E4}"/>
                </a:ext>
              </a:extLst>
            </p:cNvPr>
            <p:cNvSpPr/>
            <p:nvPr/>
          </p:nvSpPr>
          <p:spPr>
            <a:xfrm>
              <a:off x="15523896" y="5173547"/>
              <a:ext cx="116736" cy="36976"/>
            </a:xfrm>
            <a:custGeom>
              <a:avLst/>
              <a:gdLst/>
              <a:ahLst/>
              <a:cxnLst/>
              <a:rect l="l" t="t" r="r" b="b"/>
              <a:pathLst>
                <a:path w="1251" h="396" extrusionOk="0">
                  <a:moveTo>
                    <a:pt x="606" y="1"/>
                  </a:moveTo>
                  <a:cubicBezTo>
                    <a:pt x="407" y="1"/>
                    <a:pt x="191" y="96"/>
                    <a:pt x="0" y="395"/>
                  </a:cubicBezTo>
                  <a:lnTo>
                    <a:pt x="1250" y="295"/>
                  </a:lnTo>
                  <a:cubicBezTo>
                    <a:pt x="1250" y="295"/>
                    <a:pt x="956" y="1"/>
                    <a:pt x="606" y="1"/>
                  </a:cubicBezTo>
                  <a:close/>
                </a:path>
              </a:pathLst>
            </a:custGeom>
            <a:solidFill>
              <a:srgbClr val="4343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5" name="Google Shape;1087;p26">
              <a:extLst>
                <a:ext uri="{FF2B5EF4-FFF2-40B4-BE49-F238E27FC236}">
                  <a16:creationId xmlns:a16="http://schemas.microsoft.com/office/drawing/2014/main" id="{B80E8491-D8C0-4B57-AD29-C149307CE1D9}"/>
                </a:ext>
              </a:extLst>
            </p:cNvPr>
            <p:cNvSpPr/>
            <p:nvPr/>
          </p:nvSpPr>
          <p:spPr>
            <a:xfrm flipH="1">
              <a:off x="19042259" y="5479421"/>
              <a:ext cx="201269" cy="44219"/>
            </a:xfrm>
            <a:custGeom>
              <a:avLst/>
              <a:gdLst/>
              <a:ahLst/>
              <a:cxnLst/>
              <a:rect l="l" t="t" r="r" b="b"/>
              <a:pathLst>
                <a:path w="1675" h="368" extrusionOk="0">
                  <a:moveTo>
                    <a:pt x="0" y="0"/>
                  </a:moveTo>
                  <a:cubicBezTo>
                    <a:pt x="0" y="0"/>
                    <a:pt x="278" y="367"/>
                    <a:pt x="774" y="367"/>
                  </a:cubicBezTo>
                  <a:cubicBezTo>
                    <a:pt x="1022" y="367"/>
                    <a:pt x="1325" y="275"/>
                    <a:pt x="1675"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6" name="Google Shape;1088;p26">
              <a:extLst>
                <a:ext uri="{FF2B5EF4-FFF2-40B4-BE49-F238E27FC236}">
                  <a16:creationId xmlns:a16="http://schemas.microsoft.com/office/drawing/2014/main" id="{6D5AA8C9-CB5E-4F00-8481-8F70CF4E3B0C}"/>
                </a:ext>
              </a:extLst>
            </p:cNvPr>
            <p:cNvSpPr/>
            <p:nvPr/>
          </p:nvSpPr>
          <p:spPr>
            <a:xfrm>
              <a:off x="18793984" y="4980041"/>
              <a:ext cx="80059" cy="124979"/>
            </a:xfrm>
            <a:custGeom>
              <a:avLst/>
              <a:gdLst/>
              <a:ahLst/>
              <a:cxnLst/>
              <a:rect l="l" t="t" r="r" b="b"/>
              <a:pathLst>
                <a:path w="401" h="626" extrusionOk="0">
                  <a:moveTo>
                    <a:pt x="201" y="1"/>
                  </a:moveTo>
                  <a:cubicBezTo>
                    <a:pt x="101" y="1"/>
                    <a:pt x="1" y="101"/>
                    <a:pt x="1" y="301"/>
                  </a:cubicBezTo>
                  <a:cubicBezTo>
                    <a:pt x="1" y="526"/>
                    <a:pt x="101" y="626"/>
                    <a:pt x="201" y="626"/>
                  </a:cubicBezTo>
                  <a:cubicBezTo>
                    <a:pt x="301" y="626"/>
                    <a:pt x="401" y="526"/>
                    <a:pt x="401" y="301"/>
                  </a:cubicBezTo>
                  <a:cubicBezTo>
                    <a:pt x="401" y="101"/>
                    <a:pt x="301" y="1"/>
                    <a:pt x="201" y="1"/>
                  </a:cubicBezTo>
                  <a:close/>
                </a:path>
              </a:pathLst>
            </a:custGeom>
            <a:solidFill>
              <a:srgbClr val="172D3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7" name="Google Shape;1089;p26">
              <a:extLst>
                <a:ext uri="{FF2B5EF4-FFF2-40B4-BE49-F238E27FC236}">
                  <a16:creationId xmlns:a16="http://schemas.microsoft.com/office/drawing/2014/main" id="{E8A76D1C-97E6-40C4-8E77-1DE081F20EDE}"/>
                </a:ext>
              </a:extLst>
            </p:cNvPr>
            <p:cNvSpPr/>
            <p:nvPr/>
          </p:nvSpPr>
          <p:spPr>
            <a:xfrm>
              <a:off x="18752763" y="4831991"/>
              <a:ext cx="237440" cy="44883"/>
            </a:xfrm>
            <a:custGeom>
              <a:avLst/>
              <a:gdLst/>
              <a:ahLst/>
              <a:cxnLst/>
              <a:rect l="l" t="t" r="r" b="b"/>
              <a:pathLst>
                <a:path w="1476" h="279" extrusionOk="0">
                  <a:moveTo>
                    <a:pt x="705" y="1"/>
                  </a:moveTo>
                  <a:cubicBezTo>
                    <a:pt x="487" y="1"/>
                    <a:pt x="243" y="70"/>
                    <a:pt x="1" y="278"/>
                  </a:cubicBezTo>
                  <a:lnTo>
                    <a:pt x="1476" y="278"/>
                  </a:lnTo>
                  <a:cubicBezTo>
                    <a:pt x="1476" y="278"/>
                    <a:pt x="1142" y="1"/>
                    <a:pt x="705" y="1"/>
                  </a:cubicBezTo>
                  <a:close/>
                </a:path>
              </a:pathLst>
            </a:custGeom>
            <a:solidFill>
              <a:srgbClr val="51302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21" name="Google Shape;953;p26">
            <a:extLst>
              <a:ext uri="{FF2B5EF4-FFF2-40B4-BE49-F238E27FC236}">
                <a16:creationId xmlns:a16="http://schemas.microsoft.com/office/drawing/2014/main" id="{F10B0E30-4079-458F-BA71-CCD0B21CCD90}"/>
              </a:ext>
            </a:extLst>
          </p:cNvPr>
          <p:cNvSpPr/>
          <p:nvPr/>
        </p:nvSpPr>
        <p:spPr>
          <a:xfrm rot="10800000">
            <a:off x="2420110" y="5211111"/>
            <a:ext cx="3480152" cy="0"/>
          </a:xfrm>
          <a:custGeom>
            <a:avLst/>
            <a:gdLst/>
            <a:ahLst/>
            <a:cxnLst/>
            <a:rect l="l" t="t" r="r" b="b"/>
            <a:pathLst>
              <a:path w="4046219" h="120000" extrusionOk="0">
                <a:moveTo>
                  <a:pt x="4046143" y="0"/>
                </a:moveTo>
                <a:lnTo>
                  <a:pt x="0" y="0"/>
                </a:lnTo>
              </a:path>
            </a:pathLst>
          </a:custGeom>
          <a:noFill/>
          <a:ln w="19050" cap="flat" cmpd="sng">
            <a:solidFill>
              <a:schemeClr val="bg1"/>
            </a:solidFill>
            <a:prstDash val="solid"/>
            <a:round/>
            <a:headEnd type="none" w="sm" len="sm"/>
            <a:tailEnd type="diamond" w="sm" len="sm"/>
          </a:ln>
        </p:spPr>
        <p:txBody>
          <a:bodyPr spcFirstLastPara="1" wrap="square" lIns="0" tIns="0" rIns="0" bIns="0" anchor="t" anchorCtr="0">
            <a:noAutofit/>
          </a:bodyPr>
          <a:lstStyle/>
          <a:p>
            <a:pPr defTabSz="2438674">
              <a:buClr>
                <a:srgbClr val="000000"/>
              </a:buClr>
            </a:pPr>
            <a:endParaRPr kern="0">
              <a:solidFill>
                <a:srgbClr val="000000"/>
              </a:solidFill>
              <a:latin typeface="Arial"/>
              <a:cs typeface="Arial"/>
              <a:sym typeface="Arial"/>
            </a:endParaRPr>
          </a:p>
        </p:txBody>
      </p:sp>
      <p:sp>
        <p:nvSpPr>
          <p:cNvPr id="122" name="Google Shape;954;p26">
            <a:extLst>
              <a:ext uri="{FF2B5EF4-FFF2-40B4-BE49-F238E27FC236}">
                <a16:creationId xmlns:a16="http://schemas.microsoft.com/office/drawing/2014/main" id="{CC3B513B-83AA-4814-A3CC-D93422642F56}"/>
              </a:ext>
            </a:extLst>
          </p:cNvPr>
          <p:cNvSpPr/>
          <p:nvPr/>
        </p:nvSpPr>
        <p:spPr>
          <a:xfrm flipH="1">
            <a:off x="1665564" y="4186683"/>
            <a:ext cx="1509674" cy="6763439"/>
          </a:xfrm>
          <a:custGeom>
            <a:avLst/>
            <a:gdLst/>
            <a:ahLst/>
            <a:cxnLst/>
            <a:rect l="l" t="t" r="r" b="b"/>
            <a:pathLst>
              <a:path w="1178559" h="5280025" extrusionOk="0">
                <a:moveTo>
                  <a:pt x="589000" y="0"/>
                </a:moveTo>
                <a:lnTo>
                  <a:pt x="0" y="408266"/>
                </a:lnTo>
                <a:lnTo>
                  <a:pt x="0" y="5279859"/>
                </a:lnTo>
                <a:lnTo>
                  <a:pt x="1178001" y="5279859"/>
                </a:lnTo>
                <a:lnTo>
                  <a:pt x="1178001" y="408266"/>
                </a:lnTo>
                <a:lnTo>
                  <a:pt x="589000" y="0"/>
                </a:lnTo>
                <a:close/>
              </a:path>
            </a:pathLst>
          </a:custGeom>
          <a:solidFill>
            <a:schemeClr val="accent5"/>
          </a:solidFill>
          <a:ln>
            <a:noFill/>
          </a:ln>
        </p:spPr>
        <p:txBody>
          <a:bodyPr spcFirstLastPara="1" wrap="square" lIns="0" tIns="0" rIns="0" bIns="0" anchor="t" anchorCtr="0">
            <a:noAutofit/>
          </a:bodyPr>
          <a:lstStyle/>
          <a:p>
            <a:pPr defTabSz="2438674">
              <a:buClr>
                <a:srgbClr val="000000"/>
              </a:buClr>
            </a:pPr>
            <a:endParaRPr kern="0">
              <a:solidFill>
                <a:srgbClr val="000000"/>
              </a:solidFill>
              <a:latin typeface="Arial"/>
              <a:cs typeface="Arial"/>
              <a:sym typeface="Arial"/>
            </a:endParaRPr>
          </a:p>
        </p:txBody>
      </p:sp>
      <p:sp>
        <p:nvSpPr>
          <p:cNvPr id="123" name="Google Shape;955;p26">
            <a:extLst>
              <a:ext uri="{FF2B5EF4-FFF2-40B4-BE49-F238E27FC236}">
                <a16:creationId xmlns:a16="http://schemas.microsoft.com/office/drawing/2014/main" id="{BC368EEA-BB60-4E52-A1CD-E081B51A3BD4}"/>
              </a:ext>
            </a:extLst>
          </p:cNvPr>
          <p:cNvSpPr/>
          <p:nvPr/>
        </p:nvSpPr>
        <p:spPr>
          <a:xfrm rot="10800000">
            <a:off x="2420110" y="7071444"/>
            <a:ext cx="3480152" cy="0"/>
          </a:xfrm>
          <a:custGeom>
            <a:avLst/>
            <a:gdLst/>
            <a:ahLst/>
            <a:cxnLst/>
            <a:rect l="l" t="t" r="r" b="b"/>
            <a:pathLst>
              <a:path w="4046219" h="120000" extrusionOk="0">
                <a:moveTo>
                  <a:pt x="4046143" y="0"/>
                </a:moveTo>
                <a:lnTo>
                  <a:pt x="0" y="0"/>
                </a:lnTo>
              </a:path>
            </a:pathLst>
          </a:custGeom>
          <a:noFill/>
          <a:ln w="19050" cap="flat" cmpd="sng">
            <a:solidFill>
              <a:schemeClr val="bg1"/>
            </a:solidFill>
            <a:prstDash val="solid"/>
            <a:round/>
            <a:headEnd type="none" w="sm" len="sm"/>
            <a:tailEnd type="diamond" w="sm" len="sm"/>
          </a:ln>
        </p:spPr>
        <p:txBody>
          <a:bodyPr spcFirstLastPara="1" wrap="square" lIns="0" tIns="0" rIns="0" bIns="0" anchor="t" anchorCtr="0">
            <a:noAutofit/>
          </a:bodyPr>
          <a:lstStyle/>
          <a:p>
            <a:pPr defTabSz="2438674">
              <a:buClr>
                <a:srgbClr val="000000"/>
              </a:buClr>
            </a:pPr>
            <a:endParaRPr kern="0">
              <a:solidFill>
                <a:srgbClr val="000000"/>
              </a:solidFill>
              <a:latin typeface="Arial"/>
              <a:cs typeface="Arial"/>
              <a:sym typeface="Arial"/>
            </a:endParaRPr>
          </a:p>
        </p:txBody>
      </p:sp>
      <p:sp>
        <p:nvSpPr>
          <p:cNvPr id="124" name="Google Shape;956;p26">
            <a:extLst>
              <a:ext uri="{FF2B5EF4-FFF2-40B4-BE49-F238E27FC236}">
                <a16:creationId xmlns:a16="http://schemas.microsoft.com/office/drawing/2014/main" id="{24E69905-FB13-480B-A3F3-AD7FA6368A05}"/>
              </a:ext>
            </a:extLst>
          </p:cNvPr>
          <p:cNvSpPr/>
          <p:nvPr/>
        </p:nvSpPr>
        <p:spPr>
          <a:xfrm flipH="1">
            <a:off x="2420040" y="6029250"/>
            <a:ext cx="1509674" cy="4976392"/>
          </a:xfrm>
          <a:custGeom>
            <a:avLst/>
            <a:gdLst/>
            <a:ahLst/>
            <a:cxnLst/>
            <a:rect l="l" t="t" r="r" b="b"/>
            <a:pathLst>
              <a:path w="1178559" h="3884929" extrusionOk="0">
                <a:moveTo>
                  <a:pt x="589000" y="0"/>
                </a:moveTo>
                <a:lnTo>
                  <a:pt x="0" y="408266"/>
                </a:lnTo>
                <a:lnTo>
                  <a:pt x="0" y="3884307"/>
                </a:lnTo>
                <a:lnTo>
                  <a:pt x="1178001" y="3884307"/>
                </a:lnTo>
                <a:lnTo>
                  <a:pt x="1178001" y="408266"/>
                </a:lnTo>
                <a:lnTo>
                  <a:pt x="589000" y="0"/>
                </a:lnTo>
                <a:close/>
              </a:path>
            </a:pathLst>
          </a:custGeom>
          <a:solidFill>
            <a:srgbClr val="F46C68"/>
          </a:solidFill>
          <a:ln>
            <a:noFill/>
          </a:ln>
        </p:spPr>
        <p:txBody>
          <a:bodyPr spcFirstLastPara="1" wrap="square" lIns="0" tIns="0" rIns="0" bIns="0" anchor="t" anchorCtr="0">
            <a:noAutofit/>
          </a:bodyPr>
          <a:lstStyle/>
          <a:p>
            <a:pPr defTabSz="2438674">
              <a:buClr>
                <a:srgbClr val="000000"/>
              </a:buClr>
            </a:pPr>
            <a:endParaRPr kern="0">
              <a:solidFill>
                <a:srgbClr val="000000"/>
              </a:solidFill>
              <a:latin typeface="Arial"/>
              <a:cs typeface="Arial"/>
              <a:sym typeface="Arial"/>
            </a:endParaRPr>
          </a:p>
        </p:txBody>
      </p:sp>
      <p:cxnSp>
        <p:nvCxnSpPr>
          <p:cNvPr id="125" name="Google Shape;957;p26">
            <a:extLst>
              <a:ext uri="{FF2B5EF4-FFF2-40B4-BE49-F238E27FC236}">
                <a16:creationId xmlns:a16="http://schemas.microsoft.com/office/drawing/2014/main" id="{A9E06B45-D28C-448E-B076-34CD7A9A67A6}"/>
              </a:ext>
            </a:extLst>
          </p:cNvPr>
          <p:cNvCxnSpPr/>
          <p:nvPr/>
        </p:nvCxnSpPr>
        <p:spPr>
          <a:xfrm>
            <a:off x="3282292" y="8877002"/>
            <a:ext cx="2617103" cy="0"/>
          </a:xfrm>
          <a:prstGeom prst="straightConnector1">
            <a:avLst/>
          </a:prstGeom>
          <a:noFill/>
          <a:ln w="19050" cap="flat" cmpd="sng">
            <a:solidFill>
              <a:schemeClr val="bg1"/>
            </a:solidFill>
            <a:prstDash val="solid"/>
            <a:round/>
            <a:headEnd type="none" w="sm" len="sm"/>
            <a:tailEnd type="diamond" w="sm" len="sm"/>
          </a:ln>
        </p:spPr>
      </p:cxnSp>
      <p:sp>
        <p:nvSpPr>
          <p:cNvPr id="126" name="Google Shape;958;p26">
            <a:extLst>
              <a:ext uri="{FF2B5EF4-FFF2-40B4-BE49-F238E27FC236}">
                <a16:creationId xmlns:a16="http://schemas.microsoft.com/office/drawing/2014/main" id="{A65FE40B-7B2C-4566-BEDE-240583AB4634}"/>
              </a:ext>
            </a:extLst>
          </p:cNvPr>
          <p:cNvSpPr/>
          <p:nvPr/>
        </p:nvSpPr>
        <p:spPr>
          <a:xfrm flipH="1">
            <a:off x="3174518" y="7602941"/>
            <a:ext cx="1509674" cy="3347150"/>
          </a:xfrm>
          <a:custGeom>
            <a:avLst/>
            <a:gdLst/>
            <a:ahLst/>
            <a:cxnLst/>
            <a:rect l="l" t="t" r="r" b="b"/>
            <a:pathLst>
              <a:path w="1178559" h="2613025" extrusionOk="0">
                <a:moveTo>
                  <a:pt x="589000" y="0"/>
                </a:moveTo>
                <a:lnTo>
                  <a:pt x="0" y="408254"/>
                </a:lnTo>
                <a:lnTo>
                  <a:pt x="0" y="2612885"/>
                </a:lnTo>
                <a:lnTo>
                  <a:pt x="1178001" y="2612885"/>
                </a:lnTo>
                <a:lnTo>
                  <a:pt x="1178001" y="408254"/>
                </a:lnTo>
                <a:lnTo>
                  <a:pt x="589000" y="0"/>
                </a:lnTo>
                <a:close/>
              </a:path>
            </a:pathLst>
          </a:custGeom>
          <a:solidFill>
            <a:schemeClr val="accent1">
              <a:lumMod val="20000"/>
              <a:lumOff val="80000"/>
            </a:schemeClr>
          </a:solidFill>
          <a:ln>
            <a:noFill/>
          </a:ln>
        </p:spPr>
        <p:txBody>
          <a:bodyPr spcFirstLastPara="1" wrap="square" lIns="0" tIns="0" rIns="0" bIns="0" anchor="t" anchorCtr="0">
            <a:noAutofit/>
          </a:bodyPr>
          <a:lstStyle/>
          <a:p>
            <a:pPr defTabSz="2438674">
              <a:buClr>
                <a:srgbClr val="000000"/>
              </a:buClr>
            </a:pPr>
            <a:endParaRPr kern="0">
              <a:solidFill>
                <a:srgbClr val="000000"/>
              </a:solidFill>
              <a:latin typeface="Arial"/>
              <a:cs typeface="Arial"/>
              <a:sym typeface="Arial"/>
            </a:endParaRPr>
          </a:p>
        </p:txBody>
      </p:sp>
      <p:grpSp>
        <p:nvGrpSpPr>
          <p:cNvPr id="127" name="Google Shape;959;p26">
            <a:extLst>
              <a:ext uri="{FF2B5EF4-FFF2-40B4-BE49-F238E27FC236}">
                <a16:creationId xmlns:a16="http://schemas.microsoft.com/office/drawing/2014/main" id="{AA01013A-2650-482C-B0AC-3E3CAA7EFC95}"/>
              </a:ext>
            </a:extLst>
          </p:cNvPr>
          <p:cNvGrpSpPr/>
          <p:nvPr/>
        </p:nvGrpSpPr>
        <p:grpSpPr>
          <a:xfrm>
            <a:off x="1990654" y="4852569"/>
            <a:ext cx="842244" cy="814835"/>
            <a:chOff x="3270550" y="832575"/>
            <a:chExt cx="499375" cy="483125"/>
          </a:xfrm>
        </p:grpSpPr>
        <p:sp>
          <p:nvSpPr>
            <p:cNvPr id="128" name="Google Shape;960;p26">
              <a:extLst>
                <a:ext uri="{FF2B5EF4-FFF2-40B4-BE49-F238E27FC236}">
                  <a16:creationId xmlns:a16="http://schemas.microsoft.com/office/drawing/2014/main" id="{017B04B9-D945-4F5F-AACC-2C10FB48A0D0}"/>
                </a:ext>
              </a:extLst>
            </p:cNvPr>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129" name="Google Shape;961;p26">
              <a:extLst>
                <a:ext uri="{FF2B5EF4-FFF2-40B4-BE49-F238E27FC236}">
                  <a16:creationId xmlns:a16="http://schemas.microsoft.com/office/drawing/2014/main" id="{0B6E6A99-472C-4C11-9D68-5FEDBDA8996A}"/>
                </a:ext>
              </a:extLst>
            </p:cNvPr>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130" name="Google Shape;962;p26">
              <a:extLst>
                <a:ext uri="{FF2B5EF4-FFF2-40B4-BE49-F238E27FC236}">
                  <a16:creationId xmlns:a16="http://schemas.microsoft.com/office/drawing/2014/main" id="{82FCCF40-EB9E-4763-8963-685E3E1D5B66}"/>
                </a:ext>
              </a:extLst>
            </p:cNvPr>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grpSp>
      <p:grpSp>
        <p:nvGrpSpPr>
          <p:cNvPr id="131" name="Google Shape;963;p26">
            <a:extLst>
              <a:ext uri="{FF2B5EF4-FFF2-40B4-BE49-F238E27FC236}">
                <a16:creationId xmlns:a16="http://schemas.microsoft.com/office/drawing/2014/main" id="{825B4EB1-E0ED-4F80-AD64-17754F10EC27}"/>
              </a:ext>
            </a:extLst>
          </p:cNvPr>
          <p:cNvGrpSpPr/>
          <p:nvPr/>
        </p:nvGrpSpPr>
        <p:grpSpPr>
          <a:xfrm>
            <a:off x="3564633" y="8191665"/>
            <a:ext cx="775117" cy="767105"/>
            <a:chOff x="3282325" y="2035675"/>
            <a:chExt cx="459575" cy="454825"/>
          </a:xfrm>
        </p:grpSpPr>
        <p:sp>
          <p:nvSpPr>
            <p:cNvPr id="132" name="Google Shape;964;p26">
              <a:extLst>
                <a:ext uri="{FF2B5EF4-FFF2-40B4-BE49-F238E27FC236}">
                  <a16:creationId xmlns:a16="http://schemas.microsoft.com/office/drawing/2014/main" id="{BF26A586-13F2-4C80-B299-8E3C1641397E}"/>
                </a:ext>
              </a:extLst>
            </p:cNvPr>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123D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133" name="Google Shape;965;p26">
              <a:extLst>
                <a:ext uri="{FF2B5EF4-FFF2-40B4-BE49-F238E27FC236}">
                  <a16:creationId xmlns:a16="http://schemas.microsoft.com/office/drawing/2014/main" id="{145E77A3-1752-40EF-82E3-CF333F40D74B}"/>
                </a:ext>
              </a:extLst>
            </p:cNvPr>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123D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134" name="Google Shape;966;p26">
              <a:extLst>
                <a:ext uri="{FF2B5EF4-FFF2-40B4-BE49-F238E27FC236}">
                  <a16:creationId xmlns:a16="http://schemas.microsoft.com/office/drawing/2014/main" id="{DDCB5575-5781-47E0-9328-90CDD971EF58}"/>
                </a:ext>
              </a:extLst>
            </p:cNvPr>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123D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135" name="Google Shape;967;p26">
              <a:extLst>
                <a:ext uri="{FF2B5EF4-FFF2-40B4-BE49-F238E27FC236}">
                  <a16:creationId xmlns:a16="http://schemas.microsoft.com/office/drawing/2014/main" id="{F12264ED-F3ED-4FB1-86DB-CCDC8DBCE588}"/>
                </a:ext>
              </a:extLst>
            </p:cNvPr>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123D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grpSp>
      <p:grpSp>
        <p:nvGrpSpPr>
          <p:cNvPr id="136" name="Google Shape;968;p26">
            <a:extLst>
              <a:ext uri="{FF2B5EF4-FFF2-40B4-BE49-F238E27FC236}">
                <a16:creationId xmlns:a16="http://schemas.microsoft.com/office/drawing/2014/main" id="{3015FE04-7444-41C0-AD50-5256F2410EC5}"/>
              </a:ext>
            </a:extLst>
          </p:cNvPr>
          <p:cNvGrpSpPr/>
          <p:nvPr/>
        </p:nvGrpSpPr>
        <p:grpSpPr>
          <a:xfrm>
            <a:off x="2741360" y="6569068"/>
            <a:ext cx="842369" cy="799658"/>
            <a:chOff x="6222125" y="2025975"/>
            <a:chExt cx="499450" cy="474125"/>
          </a:xfrm>
        </p:grpSpPr>
        <p:sp>
          <p:nvSpPr>
            <p:cNvPr id="137" name="Google Shape;969;p26">
              <a:extLst>
                <a:ext uri="{FF2B5EF4-FFF2-40B4-BE49-F238E27FC236}">
                  <a16:creationId xmlns:a16="http://schemas.microsoft.com/office/drawing/2014/main" id="{16DAB6A6-36BC-4315-8643-5BA665349C0C}"/>
                </a:ext>
              </a:extLst>
            </p:cNvPr>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138" name="Google Shape;970;p26">
              <a:extLst>
                <a:ext uri="{FF2B5EF4-FFF2-40B4-BE49-F238E27FC236}">
                  <a16:creationId xmlns:a16="http://schemas.microsoft.com/office/drawing/2014/main" id="{6248EA5A-5102-418F-A3D9-08460C860817}"/>
                </a:ext>
              </a:extLst>
            </p:cNvPr>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139" name="Google Shape;971;p26">
              <a:extLst>
                <a:ext uri="{FF2B5EF4-FFF2-40B4-BE49-F238E27FC236}">
                  <a16:creationId xmlns:a16="http://schemas.microsoft.com/office/drawing/2014/main" id="{EA8418A5-E52F-45C7-90DE-D85904400A4B}"/>
                </a:ext>
              </a:extLst>
            </p:cNvPr>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grpSp>
      <p:sp>
        <p:nvSpPr>
          <p:cNvPr id="143" name="Rectangle 142">
            <a:extLst>
              <a:ext uri="{FF2B5EF4-FFF2-40B4-BE49-F238E27FC236}">
                <a16:creationId xmlns:a16="http://schemas.microsoft.com/office/drawing/2014/main" id="{5006590D-06D3-43C1-95E6-EA65FCEBEF67}"/>
              </a:ext>
            </a:extLst>
          </p:cNvPr>
          <p:cNvSpPr/>
          <p:nvPr/>
        </p:nvSpPr>
        <p:spPr>
          <a:xfrm>
            <a:off x="6444363" y="4743491"/>
            <a:ext cx="4553009" cy="831093"/>
          </a:xfrm>
          <a:prstGeom prst="rect">
            <a:avLst/>
          </a:prstGeom>
        </p:spPr>
        <p:txBody>
          <a:bodyPr wrap="square">
            <a:spAutoFit/>
          </a:bodyPr>
          <a:lstStyle/>
          <a:p>
            <a:pPr defTabSz="457246">
              <a:buClr>
                <a:srgbClr val="272E3A"/>
              </a:buClr>
              <a:buSzPts val="1100"/>
            </a:pPr>
            <a:r>
              <a:rPr lang="en-US" sz="2400" dirty="0">
                <a:solidFill>
                  <a:prstClr val="white"/>
                </a:solidFill>
                <a:latin typeface="Montserrat Light"/>
              </a:rPr>
              <a:t>Lorem Ipsum is simply dummy text of the printing </a:t>
            </a:r>
          </a:p>
        </p:txBody>
      </p:sp>
      <p:sp>
        <p:nvSpPr>
          <p:cNvPr id="144" name="Rectangle 143">
            <a:extLst>
              <a:ext uri="{FF2B5EF4-FFF2-40B4-BE49-F238E27FC236}">
                <a16:creationId xmlns:a16="http://schemas.microsoft.com/office/drawing/2014/main" id="{38282B14-CBBB-4AAE-8420-4B61D4804896}"/>
              </a:ext>
            </a:extLst>
          </p:cNvPr>
          <p:cNvSpPr/>
          <p:nvPr/>
        </p:nvSpPr>
        <p:spPr>
          <a:xfrm>
            <a:off x="6496134" y="6643985"/>
            <a:ext cx="4553009" cy="831093"/>
          </a:xfrm>
          <a:prstGeom prst="rect">
            <a:avLst/>
          </a:prstGeom>
        </p:spPr>
        <p:txBody>
          <a:bodyPr wrap="square">
            <a:spAutoFit/>
          </a:bodyPr>
          <a:lstStyle/>
          <a:p>
            <a:pPr defTabSz="457246">
              <a:buClr>
                <a:srgbClr val="272E3A"/>
              </a:buClr>
              <a:buSzPts val="1100"/>
            </a:pPr>
            <a:r>
              <a:rPr lang="en-US" sz="2400" dirty="0">
                <a:solidFill>
                  <a:prstClr val="white"/>
                </a:solidFill>
                <a:latin typeface="Montserrat Light"/>
              </a:rPr>
              <a:t>Lorem Ipsum is simply dummy text of the printing </a:t>
            </a:r>
          </a:p>
        </p:txBody>
      </p:sp>
      <p:sp>
        <p:nvSpPr>
          <p:cNvPr id="145" name="Rectangle 144">
            <a:extLst>
              <a:ext uri="{FF2B5EF4-FFF2-40B4-BE49-F238E27FC236}">
                <a16:creationId xmlns:a16="http://schemas.microsoft.com/office/drawing/2014/main" id="{32F96515-7B8A-467D-834F-0E213AB4CE2A}"/>
              </a:ext>
            </a:extLst>
          </p:cNvPr>
          <p:cNvSpPr/>
          <p:nvPr/>
        </p:nvSpPr>
        <p:spPr>
          <a:xfrm>
            <a:off x="6496134" y="8396526"/>
            <a:ext cx="4553009" cy="831093"/>
          </a:xfrm>
          <a:prstGeom prst="rect">
            <a:avLst/>
          </a:prstGeom>
        </p:spPr>
        <p:txBody>
          <a:bodyPr wrap="square">
            <a:spAutoFit/>
          </a:bodyPr>
          <a:lstStyle/>
          <a:p>
            <a:pPr defTabSz="457246">
              <a:buClr>
                <a:srgbClr val="272E3A"/>
              </a:buClr>
              <a:buSzPts val="1100"/>
            </a:pPr>
            <a:r>
              <a:rPr lang="en-US" sz="2400" dirty="0">
                <a:solidFill>
                  <a:prstClr val="white"/>
                </a:solidFill>
                <a:latin typeface="Montserrat Light"/>
              </a:rPr>
              <a:t>Lorem Ipsum is simply dummy text of the printing </a:t>
            </a:r>
          </a:p>
        </p:txBody>
      </p:sp>
    </p:spTree>
    <p:extLst>
      <p:ext uri="{BB962C8B-B14F-4D97-AF65-F5344CB8AC3E}">
        <p14:creationId xmlns:p14="http://schemas.microsoft.com/office/powerpoint/2010/main" val="192501071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Google Shape;240;p24">
            <a:extLst>
              <a:ext uri="{FF2B5EF4-FFF2-40B4-BE49-F238E27FC236}">
                <a16:creationId xmlns:a16="http://schemas.microsoft.com/office/drawing/2014/main" id="{D1A99B6F-475E-48B7-BE39-69FA52E0CD95}"/>
              </a:ext>
            </a:extLst>
          </p:cNvPr>
          <p:cNvSpPr txBox="1">
            <a:spLocks/>
          </p:cNvSpPr>
          <p:nvPr/>
        </p:nvSpPr>
        <p:spPr>
          <a:xfrm>
            <a:off x="1676570" y="1113737"/>
            <a:ext cx="4326101" cy="3969214"/>
          </a:xfrm>
          <a:prstGeom prst="rect">
            <a:avLst/>
          </a:prstGeom>
        </p:spPr>
        <p:txBody>
          <a:bodyPr spcFirstLastPara="1" wrap="square" lIns="243828" tIns="243828" rIns="243828" bIns="243828"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8801" dirty="0">
                <a:solidFill>
                  <a:srgbClr val="272E3A"/>
                </a:solidFill>
                <a:latin typeface="Montserrat"/>
              </a:rPr>
              <a:t>MY RESUME</a:t>
            </a:r>
          </a:p>
        </p:txBody>
      </p:sp>
      <p:sp>
        <p:nvSpPr>
          <p:cNvPr id="83" name="Google Shape;241;p24">
            <a:extLst>
              <a:ext uri="{FF2B5EF4-FFF2-40B4-BE49-F238E27FC236}">
                <a16:creationId xmlns:a16="http://schemas.microsoft.com/office/drawing/2014/main" id="{4FBD958D-A4E2-4534-BAAA-5A8D4ED74F1B}"/>
              </a:ext>
            </a:extLst>
          </p:cNvPr>
          <p:cNvSpPr/>
          <p:nvPr/>
        </p:nvSpPr>
        <p:spPr>
          <a:xfrm>
            <a:off x="6967582" y="10577235"/>
            <a:ext cx="5935887" cy="1700197"/>
          </a:xfrm>
          <a:prstGeom prst="rect">
            <a:avLst/>
          </a:prstGeom>
          <a:noFill/>
          <a:ln w="9525" cap="flat" cmpd="sng">
            <a:solidFill>
              <a:schemeClr val="accent1"/>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84" name="Google Shape;242;p24">
            <a:extLst>
              <a:ext uri="{FF2B5EF4-FFF2-40B4-BE49-F238E27FC236}">
                <a16:creationId xmlns:a16="http://schemas.microsoft.com/office/drawing/2014/main" id="{CF49A744-B0F6-4B68-9C57-539CAA627D23}"/>
              </a:ext>
            </a:extLst>
          </p:cNvPr>
          <p:cNvSpPr/>
          <p:nvPr/>
        </p:nvSpPr>
        <p:spPr>
          <a:xfrm>
            <a:off x="6967582" y="8161756"/>
            <a:ext cx="5935887" cy="1700197"/>
          </a:xfrm>
          <a:prstGeom prst="rect">
            <a:avLst/>
          </a:prstGeom>
          <a:noFill/>
          <a:ln w="9525" cap="flat" cmpd="sng">
            <a:solidFill>
              <a:schemeClr val="accent1"/>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grpSp>
        <p:nvGrpSpPr>
          <p:cNvPr id="85" name="Google Shape;243;p24">
            <a:extLst>
              <a:ext uri="{FF2B5EF4-FFF2-40B4-BE49-F238E27FC236}">
                <a16:creationId xmlns:a16="http://schemas.microsoft.com/office/drawing/2014/main" id="{9DF1CCEB-A244-411E-B0FC-96F7B67EABE5}"/>
              </a:ext>
            </a:extLst>
          </p:cNvPr>
          <p:cNvGrpSpPr/>
          <p:nvPr/>
        </p:nvGrpSpPr>
        <p:grpSpPr>
          <a:xfrm>
            <a:off x="7394568" y="8588870"/>
            <a:ext cx="924480" cy="873949"/>
            <a:chOff x="1190625" y="381125"/>
            <a:chExt cx="5228350" cy="4942575"/>
          </a:xfrm>
        </p:grpSpPr>
        <p:sp>
          <p:nvSpPr>
            <p:cNvPr id="86" name="Google Shape;244;p24">
              <a:extLst>
                <a:ext uri="{FF2B5EF4-FFF2-40B4-BE49-F238E27FC236}">
                  <a16:creationId xmlns:a16="http://schemas.microsoft.com/office/drawing/2014/main" id="{A7FC8679-1FAE-419C-9BFB-24EC2B253429}"/>
                </a:ext>
              </a:extLst>
            </p:cNvPr>
            <p:cNvSpPr/>
            <p:nvPr/>
          </p:nvSpPr>
          <p:spPr>
            <a:xfrm>
              <a:off x="1840700" y="2615675"/>
              <a:ext cx="350500" cy="697700"/>
            </a:xfrm>
            <a:custGeom>
              <a:avLst/>
              <a:gdLst/>
              <a:ahLst/>
              <a:cxnLst/>
              <a:rect l="l" t="t" r="r" b="b"/>
              <a:pathLst>
                <a:path w="14020" h="27908" extrusionOk="0">
                  <a:moveTo>
                    <a:pt x="8808" y="0"/>
                  </a:moveTo>
                  <a:cubicBezTo>
                    <a:pt x="8045" y="0"/>
                    <a:pt x="7283" y="282"/>
                    <a:pt x="6692" y="850"/>
                  </a:cubicBezTo>
                  <a:cubicBezTo>
                    <a:pt x="1" y="7124"/>
                    <a:pt x="2599" y="12222"/>
                    <a:pt x="4339" y="15604"/>
                  </a:cubicBezTo>
                  <a:cubicBezTo>
                    <a:pt x="5834" y="18545"/>
                    <a:pt x="6447" y="19771"/>
                    <a:pt x="3555" y="22614"/>
                  </a:cubicBezTo>
                  <a:cubicBezTo>
                    <a:pt x="2329" y="23815"/>
                    <a:pt x="2305" y="25751"/>
                    <a:pt x="3481" y="26976"/>
                  </a:cubicBezTo>
                  <a:cubicBezTo>
                    <a:pt x="4094" y="27589"/>
                    <a:pt x="4903" y="27908"/>
                    <a:pt x="5711" y="27908"/>
                  </a:cubicBezTo>
                  <a:cubicBezTo>
                    <a:pt x="6471" y="27908"/>
                    <a:pt x="7255" y="27613"/>
                    <a:pt x="7868" y="27025"/>
                  </a:cubicBezTo>
                  <a:cubicBezTo>
                    <a:pt x="14020" y="21021"/>
                    <a:pt x="11495" y="16070"/>
                    <a:pt x="9829" y="12786"/>
                  </a:cubicBezTo>
                  <a:cubicBezTo>
                    <a:pt x="8260" y="9722"/>
                    <a:pt x="7599" y="8448"/>
                    <a:pt x="10907" y="5335"/>
                  </a:cubicBezTo>
                  <a:cubicBezTo>
                    <a:pt x="12157" y="4159"/>
                    <a:pt x="12206" y="2222"/>
                    <a:pt x="11054" y="972"/>
                  </a:cubicBezTo>
                  <a:cubicBezTo>
                    <a:pt x="10445" y="325"/>
                    <a:pt x="9626" y="0"/>
                    <a:pt x="8808"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87" name="Google Shape;245;p24">
              <a:extLst>
                <a:ext uri="{FF2B5EF4-FFF2-40B4-BE49-F238E27FC236}">
                  <a16:creationId xmlns:a16="http://schemas.microsoft.com/office/drawing/2014/main" id="{1C2256BF-38EA-4DC4-832D-BF2CBEDB1BF2}"/>
                </a:ext>
              </a:extLst>
            </p:cNvPr>
            <p:cNvSpPr/>
            <p:nvPr/>
          </p:nvSpPr>
          <p:spPr>
            <a:xfrm>
              <a:off x="2267775" y="2202000"/>
              <a:ext cx="351100" cy="697800"/>
            </a:xfrm>
            <a:custGeom>
              <a:avLst/>
              <a:gdLst/>
              <a:ahLst/>
              <a:cxnLst/>
              <a:rect l="l" t="t" r="r" b="b"/>
              <a:pathLst>
                <a:path w="14044" h="27912" extrusionOk="0">
                  <a:moveTo>
                    <a:pt x="8791" y="0"/>
                  </a:moveTo>
                  <a:cubicBezTo>
                    <a:pt x="8029" y="0"/>
                    <a:pt x="7266" y="276"/>
                    <a:pt x="6667" y="829"/>
                  </a:cubicBezTo>
                  <a:cubicBezTo>
                    <a:pt x="0" y="7128"/>
                    <a:pt x="2598" y="12225"/>
                    <a:pt x="4338" y="15608"/>
                  </a:cubicBezTo>
                  <a:cubicBezTo>
                    <a:pt x="5834" y="18549"/>
                    <a:pt x="6471" y="19774"/>
                    <a:pt x="3554" y="22617"/>
                  </a:cubicBezTo>
                  <a:cubicBezTo>
                    <a:pt x="2329" y="23794"/>
                    <a:pt x="2304" y="25754"/>
                    <a:pt x="3505" y="26980"/>
                  </a:cubicBezTo>
                  <a:cubicBezTo>
                    <a:pt x="4093" y="27592"/>
                    <a:pt x="4902" y="27911"/>
                    <a:pt x="5711" y="27911"/>
                  </a:cubicBezTo>
                  <a:cubicBezTo>
                    <a:pt x="6495" y="27911"/>
                    <a:pt x="7255" y="27617"/>
                    <a:pt x="7868" y="27029"/>
                  </a:cubicBezTo>
                  <a:cubicBezTo>
                    <a:pt x="14044" y="21024"/>
                    <a:pt x="11495" y="16073"/>
                    <a:pt x="9828" y="12789"/>
                  </a:cubicBezTo>
                  <a:cubicBezTo>
                    <a:pt x="8260" y="9726"/>
                    <a:pt x="7598" y="8451"/>
                    <a:pt x="10907" y="5339"/>
                  </a:cubicBezTo>
                  <a:cubicBezTo>
                    <a:pt x="12157" y="4162"/>
                    <a:pt x="12206" y="2201"/>
                    <a:pt x="11054" y="976"/>
                  </a:cubicBezTo>
                  <a:cubicBezTo>
                    <a:pt x="10442" y="325"/>
                    <a:pt x="9617" y="0"/>
                    <a:pt x="8791"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88" name="Google Shape;246;p24">
              <a:extLst>
                <a:ext uri="{FF2B5EF4-FFF2-40B4-BE49-F238E27FC236}">
                  <a16:creationId xmlns:a16="http://schemas.microsoft.com/office/drawing/2014/main" id="{44F09ADD-34FC-432A-8D54-8091D1240A3E}"/>
                </a:ext>
              </a:extLst>
            </p:cNvPr>
            <p:cNvSpPr/>
            <p:nvPr/>
          </p:nvSpPr>
          <p:spPr>
            <a:xfrm>
              <a:off x="3405600" y="2135700"/>
              <a:ext cx="441800" cy="194250"/>
            </a:xfrm>
            <a:custGeom>
              <a:avLst/>
              <a:gdLst/>
              <a:ahLst/>
              <a:cxnLst/>
              <a:rect l="l" t="t" r="r" b="b"/>
              <a:pathLst>
                <a:path w="17672" h="7770" extrusionOk="0">
                  <a:moveTo>
                    <a:pt x="8750" y="1"/>
                  </a:moveTo>
                  <a:cubicBezTo>
                    <a:pt x="7230" y="1"/>
                    <a:pt x="3407" y="270"/>
                    <a:pt x="1201" y="2525"/>
                  </a:cubicBezTo>
                  <a:cubicBezTo>
                    <a:pt x="0" y="3726"/>
                    <a:pt x="25" y="5687"/>
                    <a:pt x="1250" y="6888"/>
                  </a:cubicBezTo>
                  <a:cubicBezTo>
                    <a:pt x="1838" y="7476"/>
                    <a:pt x="2623" y="7770"/>
                    <a:pt x="3407" y="7770"/>
                  </a:cubicBezTo>
                  <a:cubicBezTo>
                    <a:pt x="4191" y="7770"/>
                    <a:pt x="5000" y="7451"/>
                    <a:pt x="5613" y="6839"/>
                  </a:cubicBezTo>
                  <a:cubicBezTo>
                    <a:pt x="6115" y="6397"/>
                    <a:pt x="7488" y="6177"/>
                    <a:pt x="8857" y="6177"/>
                  </a:cubicBezTo>
                  <a:cubicBezTo>
                    <a:pt x="10227" y="6177"/>
                    <a:pt x="11593" y="6397"/>
                    <a:pt x="12083" y="6839"/>
                  </a:cubicBezTo>
                  <a:cubicBezTo>
                    <a:pt x="12699" y="7454"/>
                    <a:pt x="13494" y="7761"/>
                    <a:pt x="14289" y="7761"/>
                  </a:cubicBezTo>
                  <a:cubicBezTo>
                    <a:pt x="15075" y="7761"/>
                    <a:pt x="15860" y="7461"/>
                    <a:pt x="16470" y="6863"/>
                  </a:cubicBezTo>
                  <a:cubicBezTo>
                    <a:pt x="17671" y="5662"/>
                    <a:pt x="17671" y="3701"/>
                    <a:pt x="16470" y="2501"/>
                  </a:cubicBezTo>
                  <a:cubicBezTo>
                    <a:pt x="14240" y="246"/>
                    <a:pt x="10416" y="1"/>
                    <a:pt x="8823"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89" name="Google Shape;247;p24">
              <a:extLst>
                <a:ext uri="{FF2B5EF4-FFF2-40B4-BE49-F238E27FC236}">
                  <a16:creationId xmlns:a16="http://schemas.microsoft.com/office/drawing/2014/main" id="{FD2FF2B3-FF27-4C56-A16C-0999D6D7B05B}"/>
                </a:ext>
              </a:extLst>
            </p:cNvPr>
            <p:cNvSpPr/>
            <p:nvPr/>
          </p:nvSpPr>
          <p:spPr>
            <a:xfrm>
              <a:off x="4030575" y="2135700"/>
              <a:ext cx="441775" cy="194250"/>
            </a:xfrm>
            <a:custGeom>
              <a:avLst/>
              <a:gdLst/>
              <a:ahLst/>
              <a:cxnLst/>
              <a:rect l="l" t="t" r="r" b="b"/>
              <a:pathLst>
                <a:path w="17671" h="7770" extrusionOk="0">
                  <a:moveTo>
                    <a:pt x="8774" y="1"/>
                  </a:moveTo>
                  <a:cubicBezTo>
                    <a:pt x="7230" y="1"/>
                    <a:pt x="3407" y="270"/>
                    <a:pt x="1201" y="2525"/>
                  </a:cubicBezTo>
                  <a:cubicBezTo>
                    <a:pt x="0" y="3726"/>
                    <a:pt x="25" y="5687"/>
                    <a:pt x="1250" y="6888"/>
                  </a:cubicBezTo>
                  <a:cubicBezTo>
                    <a:pt x="1838" y="7476"/>
                    <a:pt x="2623" y="7770"/>
                    <a:pt x="3407" y="7770"/>
                  </a:cubicBezTo>
                  <a:cubicBezTo>
                    <a:pt x="4191" y="7770"/>
                    <a:pt x="5000" y="7451"/>
                    <a:pt x="5613" y="6839"/>
                  </a:cubicBezTo>
                  <a:cubicBezTo>
                    <a:pt x="6115" y="6397"/>
                    <a:pt x="7488" y="6177"/>
                    <a:pt x="8860" y="6177"/>
                  </a:cubicBezTo>
                  <a:cubicBezTo>
                    <a:pt x="10233" y="6177"/>
                    <a:pt x="11605" y="6397"/>
                    <a:pt x="12107" y="6839"/>
                  </a:cubicBezTo>
                  <a:cubicBezTo>
                    <a:pt x="12711" y="7454"/>
                    <a:pt x="13500" y="7761"/>
                    <a:pt x="14292" y="7761"/>
                  </a:cubicBezTo>
                  <a:cubicBezTo>
                    <a:pt x="15075" y="7761"/>
                    <a:pt x="15860" y="7461"/>
                    <a:pt x="16470" y="6863"/>
                  </a:cubicBezTo>
                  <a:cubicBezTo>
                    <a:pt x="17671" y="5662"/>
                    <a:pt x="17671" y="3701"/>
                    <a:pt x="16470" y="2501"/>
                  </a:cubicBezTo>
                  <a:cubicBezTo>
                    <a:pt x="14240" y="246"/>
                    <a:pt x="10441" y="1"/>
                    <a:pt x="8823"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90" name="Google Shape;248;p24">
              <a:extLst>
                <a:ext uri="{FF2B5EF4-FFF2-40B4-BE49-F238E27FC236}">
                  <a16:creationId xmlns:a16="http://schemas.microsoft.com/office/drawing/2014/main" id="{A5F4FC40-DB0E-4135-9B36-8CDE2374C8F8}"/>
                </a:ext>
              </a:extLst>
            </p:cNvPr>
            <p:cNvSpPr/>
            <p:nvPr/>
          </p:nvSpPr>
          <p:spPr>
            <a:xfrm>
              <a:off x="3869425" y="874725"/>
              <a:ext cx="154425" cy="508575"/>
            </a:xfrm>
            <a:custGeom>
              <a:avLst/>
              <a:gdLst/>
              <a:ahLst/>
              <a:cxnLst/>
              <a:rect l="l" t="t" r="r" b="b"/>
              <a:pathLst>
                <a:path w="6177" h="20343" extrusionOk="0">
                  <a:moveTo>
                    <a:pt x="3088" y="1"/>
                  </a:moveTo>
                  <a:cubicBezTo>
                    <a:pt x="1397" y="1"/>
                    <a:pt x="0" y="1373"/>
                    <a:pt x="0" y="3089"/>
                  </a:cubicBezTo>
                  <a:lnTo>
                    <a:pt x="0" y="17255"/>
                  </a:lnTo>
                  <a:cubicBezTo>
                    <a:pt x="0" y="18970"/>
                    <a:pt x="1397" y="20343"/>
                    <a:pt x="3088" y="20343"/>
                  </a:cubicBezTo>
                  <a:cubicBezTo>
                    <a:pt x="4804" y="20343"/>
                    <a:pt x="6177" y="18970"/>
                    <a:pt x="6177" y="17255"/>
                  </a:cubicBezTo>
                  <a:lnTo>
                    <a:pt x="6177" y="3089"/>
                  </a:lnTo>
                  <a:cubicBezTo>
                    <a:pt x="6177" y="1373"/>
                    <a:pt x="4804" y="1"/>
                    <a:pt x="3088"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91" name="Google Shape;249;p24">
              <a:extLst>
                <a:ext uri="{FF2B5EF4-FFF2-40B4-BE49-F238E27FC236}">
                  <a16:creationId xmlns:a16="http://schemas.microsoft.com/office/drawing/2014/main" id="{7F51DFEB-9CDB-4FAE-8EDC-3709B2993B68}"/>
                </a:ext>
              </a:extLst>
            </p:cNvPr>
            <p:cNvSpPr/>
            <p:nvPr/>
          </p:nvSpPr>
          <p:spPr>
            <a:xfrm>
              <a:off x="3345550" y="1034650"/>
              <a:ext cx="154425" cy="508575"/>
            </a:xfrm>
            <a:custGeom>
              <a:avLst/>
              <a:gdLst/>
              <a:ahLst/>
              <a:cxnLst/>
              <a:rect l="l" t="t" r="r" b="b"/>
              <a:pathLst>
                <a:path w="6177" h="20343" extrusionOk="0">
                  <a:moveTo>
                    <a:pt x="3088" y="0"/>
                  </a:moveTo>
                  <a:cubicBezTo>
                    <a:pt x="1373" y="0"/>
                    <a:pt x="0" y="1397"/>
                    <a:pt x="0" y="3089"/>
                  </a:cubicBezTo>
                  <a:lnTo>
                    <a:pt x="0" y="17255"/>
                  </a:lnTo>
                  <a:cubicBezTo>
                    <a:pt x="0" y="18970"/>
                    <a:pt x="1373" y="20343"/>
                    <a:pt x="3088" y="20343"/>
                  </a:cubicBezTo>
                  <a:cubicBezTo>
                    <a:pt x="4804" y="20343"/>
                    <a:pt x="6177" y="18970"/>
                    <a:pt x="6177" y="17255"/>
                  </a:cubicBezTo>
                  <a:lnTo>
                    <a:pt x="6177" y="3089"/>
                  </a:lnTo>
                  <a:cubicBezTo>
                    <a:pt x="6177" y="1397"/>
                    <a:pt x="4804" y="0"/>
                    <a:pt x="3088"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92" name="Google Shape;250;p24">
              <a:extLst>
                <a:ext uri="{FF2B5EF4-FFF2-40B4-BE49-F238E27FC236}">
                  <a16:creationId xmlns:a16="http://schemas.microsoft.com/office/drawing/2014/main" id="{2A057EFC-27AA-4760-AC34-800DF8650DBD}"/>
                </a:ext>
              </a:extLst>
            </p:cNvPr>
            <p:cNvSpPr/>
            <p:nvPr/>
          </p:nvSpPr>
          <p:spPr>
            <a:xfrm>
              <a:off x="4393300" y="1034650"/>
              <a:ext cx="154425" cy="508575"/>
            </a:xfrm>
            <a:custGeom>
              <a:avLst/>
              <a:gdLst/>
              <a:ahLst/>
              <a:cxnLst/>
              <a:rect l="l" t="t" r="r" b="b"/>
              <a:pathLst>
                <a:path w="6177" h="20343" extrusionOk="0">
                  <a:moveTo>
                    <a:pt x="3088" y="0"/>
                  </a:moveTo>
                  <a:cubicBezTo>
                    <a:pt x="1397" y="0"/>
                    <a:pt x="0" y="1397"/>
                    <a:pt x="0" y="3089"/>
                  </a:cubicBezTo>
                  <a:lnTo>
                    <a:pt x="0" y="17255"/>
                  </a:lnTo>
                  <a:cubicBezTo>
                    <a:pt x="0" y="18970"/>
                    <a:pt x="1397" y="20343"/>
                    <a:pt x="3088" y="20343"/>
                  </a:cubicBezTo>
                  <a:cubicBezTo>
                    <a:pt x="4804" y="20343"/>
                    <a:pt x="6177" y="18970"/>
                    <a:pt x="6177" y="17255"/>
                  </a:cubicBezTo>
                  <a:lnTo>
                    <a:pt x="6177" y="3089"/>
                  </a:lnTo>
                  <a:cubicBezTo>
                    <a:pt x="6177" y="1397"/>
                    <a:pt x="4804" y="0"/>
                    <a:pt x="3088"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93" name="Google Shape;251;p24">
              <a:extLst>
                <a:ext uri="{FF2B5EF4-FFF2-40B4-BE49-F238E27FC236}">
                  <a16:creationId xmlns:a16="http://schemas.microsoft.com/office/drawing/2014/main" id="{049769B5-25D5-45F0-90A7-5EC93F1FEF44}"/>
                </a:ext>
              </a:extLst>
            </p:cNvPr>
            <p:cNvSpPr/>
            <p:nvPr/>
          </p:nvSpPr>
          <p:spPr>
            <a:xfrm>
              <a:off x="1190625" y="381125"/>
              <a:ext cx="5228350" cy="4942575"/>
            </a:xfrm>
            <a:custGeom>
              <a:avLst/>
              <a:gdLst/>
              <a:ahLst/>
              <a:cxnLst/>
              <a:rect l="l" t="t" r="r" b="b"/>
              <a:pathLst>
                <a:path w="209134" h="197703" extrusionOk="0">
                  <a:moveTo>
                    <a:pt x="84016" y="62047"/>
                  </a:moveTo>
                  <a:cubicBezTo>
                    <a:pt x="83428" y="67586"/>
                    <a:pt x="79580" y="70404"/>
                    <a:pt x="76467" y="71801"/>
                  </a:cubicBezTo>
                  <a:lnTo>
                    <a:pt x="76467" y="63542"/>
                  </a:lnTo>
                  <a:cubicBezTo>
                    <a:pt x="78992" y="62978"/>
                    <a:pt x="81492" y="62488"/>
                    <a:pt x="84016" y="62047"/>
                  </a:cubicBezTo>
                  <a:close/>
                  <a:moveTo>
                    <a:pt x="137249" y="62047"/>
                  </a:moveTo>
                  <a:cubicBezTo>
                    <a:pt x="139798" y="62488"/>
                    <a:pt x="142371" y="62978"/>
                    <a:pt x="144920" y="63542"/>
                  </a:cubicBezTo>
                  <a:lnTo>
                    <a:pt x="144920" y="71875"/>
                  </a:lnTo>
                  <a:cubicBezTo>
                    <a:pt x="141832" y="70527"/>
                    <a:pt x="137837" y="67708"/>
                    <a:pt x="137249" y="62047"/>
                  </a:cubicBezTo>
                  <a:close/>
                  <a:moveTo>
                    <a:pt x="197173" y="62341"/>
                  </a:moveTo>
                  <a:cubicBezTo>
                    <a:pt x="200359" y="62341"/>
                    <a:pt x="202957" y="64939"/>
                    <a:pt x="202957" y="68149"/>
                  </a:cubicBezTo>
                  <a:lnTo>
                    <a:pt x="202957" y="95036"/>
                  </a:lnTo>
                  <a:cubicBezTo>
                    <a:pt x="202957" y="98222"/>
                    <a:pt x="200359" y="100844"/>
                    <a:pt x="197173" y="100844"/>
                  </a:cubicBezTo>
                  <a:lnTo>
                    <a:pt x="184061" y="100844"/>
                  </a:lnTo>
                  <a:cubicBezTo>
                    <a:pt x="180850" y="100844"/>
                    <a:pt x="178252" y="98222"/>
                    <a:pt x="178252" y="95036"/>
                  </a:cubicBezTo>
                  <a:lnTo>
                    <a:pt x="178252" y="68149"/>
                  </a:lnTo>
                  <a:cubicBezTo>
                    <a:pt x="178252" y="64939"/>
                    <a:pt x="180850" y="62341"/>
                    <a:pt x="184061" y="62341"/>
                  </a:cubicBezTo>
                  <a:close/>
                  <a:moveTo>
                    <a:pt x="111763" y="6186"/>
                  </a:moveTo>
                  <a:cubicBezTo>
                    <a:pt x="112328" y="6186"/>
                    <a:pt x="112884" y="6212"/>
                    <a:pt x="113427" y="6265"/>
                  </a:cubicBezTo>
                  <a:cubicBezTo>
                    <a:pt x="119186" y="6804"/>
                    <a:pt x="123475" y="10088"/>
                    <a:pt x="124921" y="15014"/>
                  </a:cubicBezTo>
                  <a:cubicBezTo>
                    <a:pt x="125313" y="16313"/>
                    <a:pt x="126514" y="17220"/>
                    <a:pt x="127887" y="17220"/>
                  </a:cubicBezTo>
                  <a:lnTo>
                    <a:pt x="138744" y="17220"/>
                  </a:lnTo>
                  <a:cubicBezTo>
                    <a:pt x="145925" y="17220"/>
                    <a:pt x="150410" y="21558"/>
                    <a:pt x="151562" y="25578"/>
                  </a:cubicBezTo>
                  <a:cubicBezTo>
                    <a:pt x="152690" y="29524"/>
                    <a:pt x="150802" y="33371"/>
                    <a:pt x="146391" y="36116"/>
                  </a:cubicBezTo>
                  <a:cubicBezTo>
                    <a:pt x="145484" y="36680"/>
                    <a:pt x="144920" y="37661"/>
                    <a:pt x="144920" y="38739"/>
                  </a:cubicBezTo>
                  <a:lnTo>
                    <a:pt x="144920" y="57219"/>
                  </a:lnTo>
                  <a:cubicBezTo>
                    <a:pt x="141612" y="56532"/>
                    <a:pt x="138254" y="55944"/>
                    <a:pt x="134921" y="55429"/>
                  </a:cubicBezTo>
                  <a:cubicBezTo>
                    <a:pt x="134798" y="55405"/>
                    <a:pt x="134676" y="55380"/>
                    <a:pt x="134529" y="55356"/>
                  </a:cubicBezTo>
                  <a:lnTo>
                    <a:pt x="134406" y="55356"/>
                  </a:lnTo>
                  <a:cubicBezTo>
                    <a:pt x="129210" y="54596"/>
                    <a:pt x="124014" y="54081"/>
                    <a:pt x="118843" y="53812"/>
                  </a:cubicBezTo>
                  <a:cubicBezTo>
                    <a:pt x="118783" y="53808"/>
                    <a:pt x="118723" y="53807"/>
                    <a:pt x="118664" y="53807"/>
                  </a:cubicBezTo>
                  <a:cubicBezTo>
                    <a:pt x="117051" y="53807"/>
                    <a:pt x="115702" y="55074"/>
                    <a:pt x="115608" y="56728"/>
                  </a:cubicBezTo>
                  <a:cubicBezTo>
                    <a:pt x="115534" y="58419"/>
                    <a:pt x="116833" y="59890"/>
                    <a:pt x="118524" y="59964"/>
                  </a:cubicBezTo>
                  <a:cubicBezTo>
                    <a:pt x="122666" y="60184"/>
                    <a:pt x="126833" y="60576"/>
                    <a:pt x="130999" y="61115"/>
                  </a:cubicBezTo>
                  <a:cubicBezTo>
                    <a:pt x="131146" y="68370"/>
                    <a:pt x="134945" y="72708"/>
                    <a:pt x="138352" y="75159"/>
                  </a:cubicBezTo>
                  <a:cubicBezTo>
                    <a:pt x="140705" y="76850"/>
                    <a:pt x="143131" y="77855"/>
                    <a:pt x="144920" y="78419"/>
                  </a:cubicBezTo>
                  <a:lnTo>
                    <a:pt x="144920" y="81409"/>
                  </a:lnTo>
                  <a:cubicBezTo>
                    <a:pt x="144920" y="89497"/>
                    <a:pt x="140778" y="97511"/>
                    <a:pt x="133254" y="103932"/>
                  </a:cubicBezTo>
                  <a:cubicBezTo>
                    <a:pt x="126563" y="109643"/>
                    <a:pt x="117814" y="113442"/>
                    <a:pt x="110412" y="113858"/>
                  </a:cubicBezTo>
                  <a:cubicBezTo>
                    <a:pt x="110216" y="113858"/>
                    <a:pt x="110044" y="113883"/>
                    <a:pt x="109848" y="113883"/>
                  </a:cubicBezTo>
                  <a:cubicBezTo>
                    <a:pt x="105510" y="113858"/>
                    <a:pt x="98525" y="111358"/>
                    <a:pt x="91957" y="106800"/>
                  </a:cubicBezTo>
                  <a:cubicBezTo>
                    <a:pt x="91859" y="106726"/>
                    <a:pt x="91736" y="106653"/>
                    <a:pt x="91638" y="106579"/>
                  </a:cubicBezTo>
                  <a:cubicBezTo>
                    <a:pt x="89776" y="105280"/>
                    <a:pt x="87937" y="103785"/>
                    <a:pt x="86197" y="102143"/>
                  </a:cubicBezTo>
                  <a:cubicBezTo>
                    <a:pt x="81761" y="97952"/>
                    <a:pt x="76467" y="91212"/>
                    <a:pt x="76467" y="83002"/>
                  </a:cubicBezTo>
                  <a:lnTo>
                    <a:pt x="76467" y="78370"/>
                  </a:lnTo>
                  <a:cubicBezTo>
                    <a:pt x="78379" y="77757"/>
                    <a:pt x="81001" y="76654"/>
                    <a:pt x="83428" y="74767"/>
                  </a:cubicBezTo>
                  <a:cubicBezTo>
                    <a:pt x="86589" y="72316"/>
                    <a:pt x="90119" y="68051"/>
                    <a:pt x="90290" y="61115"/>
                  </a:cubicBezTo>
                  <a:cubicBezTo>
                    <a:pt x="94922" y="60503"/>
                    <a:pt x="99579" y="60086"/>
                    <a:pt x="104187" y="59890"/>
                  </a:cubicBezTo>
                  <a:cubicBezTo>
                    <a:pt x="105878" y="59841"/>
                    <a:pt x="107201" y="58395"/>
                    <a:pt x="107152" y="56679"/>
                  </a:cubicBezTo>
                  <a:cubicBezTo>
                    <a:pt x="107081" y="55033"/>
                    <a:pt x="105709" y="53735"/>
                    <a:pt x="104076" y="53735"/>
                  </a:cubicBezTo>
                  <a:cubicBezTo>
                    <a:pt x="104031" y="53735"/>
                    <a:pt x="103987" y="53736"/>
                    <a:pt x="103942" y="53738"/>
                  </a:cubicBezTo>
                  <a:cubicBezTo>
                    <a:pt x="98256" y="53959"/>
                    <a:pt x="92545" y="54498"/>
                    <a:pt x="86810" y="55356"/>
                  </a:cubicBezTo>
                  <a:lnTo>
                    <a:pt x="86737" y="55356"/>
                  </a:lnTo>
                  <a:cubicBezTo>
                    <a:pt x="86614" y="55380"/>
                    <a:pt x="86516" y="55380"/>
                    <a:pt x="86418" y="55405"/>
                  </a:cubicBezTo>
                  <a:cubicBezTo>
                    <a:pt x="83085" y="55920"/>
                    <a:pt x="79776" y="56508"/>
                    <a:pt x="76467" y="57219"/>
                  </a:cubicBezTo>
                  <a:lnTo>
                    <a:pt x="76467" y="38739"/>
                  </a:lnTo>
                  <a:cubicBezTo>
                    <a:pt x="76467" y="37661"/>
                    <a:pt x="75928" y="36680"/>
                    <a:pt x="75021" y="36116"/>
                  </a:cubicBezTo>
                  <a:cubicBezTo>
                    <a:pt x="70610" y="33371"/>
                    <a:pt x="68821" y="29695"/>
                    <a:pt x="69948" y="25774"/>
                  </a:cubicBezTo>
                  <a:cubicBezTo>
                    <a:pt x="71149" y="21534"/>
                    <a:pt x="76026" y="17220"/>
                    <a:pt x="83011" y="17220"/>
                  </a:cubicBezTo>
                  <a:lnTo>
                    <a:pt x="93133" y="17220"/>
                  </a:lnTo>
                  <a:cubicBezTo>
                    <a:pt x="94285" y="17220"/>
                    <a:pt x="95339" y="16583"/>
                    <a:pt x="95878" y="15554"/>
                  </a:cubicBezTo>
                  <a:cubicBezTo>
                    <a:pt x="99249" y="8969"/>
                    <a:pt x="105994" y="6186"/>
                    <a:pt x="111763" y="6186"/>
                  </a:cubicBezTo>
                  <a:close/>
                  <a:moveTo>
                    <a:pt x="91075" y="113589"/>
                  </a:moveTo>
                  <a:cubicBezTo>
                    <a:pt x="97569" y="117584"/>
                    <a:pt x="104505" y="120035"/>
                    <a:pt x="109848" y="120035"/>
                  </a:cubicBezTo>
                  <a:cubicBezTo>
                    <a:pt x="110142" y="120035"/>
                    <a:pt x="110461" y="120035"/>
                    <a:pt x="110755" y="120010"/>
                  </a:cubicBezTo>
                  <a:cubicBezTo>
                    <a:pt x="117078" y="119667"/>
                    <a:pt x="123941" y="117363"/>
                    <a:pt x="130215" y="113662"/>
                  </a:cubicBezTo>
                  <a:cubicBezTo>
                    <a:pt x="131122" y="114986"/>
                    <a:pt x="132249" y="116334"/>
                    <a:pt x="133646" y="117486"/>
                  </a:cubicBezTo>
                  <a:cubicBezTo>
                    <a:pt x="128961" y="122925"/>
                    <a:pt x="119353" y="125317"/>
                    <a:pt x="110605" y="125317"/>
                  </a:cubicBezTo>
                  <a:cubicBezTo>
                    <a:pt x="109972" y="125317"/>
                    <a:pt x="109343" y="125304"/>
                    <a:pt x="108721" y="125279"/>
                  </a:cubicBezTo>
                  <a:cubicBezTo>
                    <a:pt x="99162" y="124912"/>
                    <a:pt x="91099" y="121873"/>
                    <a:pt x="87594" y="117461"/>
                  </a:cubicBezTo>
                  <a:cubicBezTo>
                    <a:pt x="89016" y="116285"/>
                    <a:pt x="90143" y="114937"/>
                    <a:pt x="91075" y="113589"/>
                  </a:cubicBezTo>
                  <a:close/>
                  <a:moveTo>
                    <a:pt x="66321" y="122510"/>
                  </a:moveTo>
                  <a:lnTo>
                    <a:pt x="66321" y="134348"/>
                  </a:lnTo>
                  <a:lnTo>
                    <a:pt x="49630" y="134348"/>
                  </a:lnTo>
                  <a:cubicBezTo>
                    <a:pt x="52620" y="128466"/>
                    <a:pt x="58135" y="124544"/>
                    <a:pt x="66321" y="122510"/>
                  </a:cubicBezTo>
                  <a:close/>
                  <a:moveTo>
                    <a:pt x="80413" y="120672"/>
                  </a:moveTo>
                  <a:lnTo>
                    <a:pt x="80413" y="134348"/>
                  </a:lnTo>
                  <a:lnTo>
                    <a:pt x="72497" y="134348"/>
                  </a:lnTo>
                  <a:lnTo>
                    <a:pt x="72497" y="121382"/>
                  </a:lnTo>
                  <a:cubicBezTo>
                    <a:pt x="74188" y="121186"/>
                    <a:pt x="75977" y="121015"/>
                    <a:pt x="77864" y="120941"/>
                  </a:cubicBezTo>
                  <a:cubicBezTo>
                    <a:pt x="78747" y="120892"/>
                    <a:pt x="79604" y="120819"/>
                    <a:pt x="80413" y="120672"/>
                  </a:cubicBezTo>
                  <a:close/>
                  <a:moveTo>
                    <a:pt x="134896" y="124691"/>
                  </a:moveTo>
                  <a:lnTo>
                    <a:pt x="134896" y="140744"/>
                  </a:lnTo>
                  <a:lnTo>
                    <a:pt x="119995" y="140744"/>
                  </a:lnTo>
                  <a:cubicBezTo>
                    <a:pt x="118426" y="136995"/>
                    <a:pt x="114701" y="134348"/>
                    <a:pt x="110388" y="134348"/>
                  </a:cubicBezTo>
                  <a:lnTo>
                    <a:pt x="86565" y="134348"/>
                  </a:lnTo>
                  <a:lnTo>
                    <a:pt x="86565" y="124961"/>
                  </a:lnTo>
                  <a:cubicBezTo>
                    <a:pt x="92472" y="129250"/>
                    <a:pt x="101001" y="131161"/>
                    <a:pt x="108500" y="131456"/>
                  </a:cubicBezTo>
                  <a:cubicBezTo>
                    <a:pt x="109138" y="131480"/>
                    <a:pt x="109824" y="131505"/>
                    <a:pt x="110486" y="131505"/>
                  </a:cubicBezTo>
                  <a:cubicBezTo>
                    <a:pt x="118622" y="131505"/>
                    <a:pt x="128254" y="129617"/>
                    <a:pt x="134896" y="124691"/>
                  </a:cubicBezTo>
                  <a:close/>
                  <a:moveTo>
                    <a:pt x="141072" y="120721"/>
                  </a:moveTo>
                  <a:cubicBezTo>
                    <a:pt x="141808" y="120843"/>
                    <a:pt x="142568" y="120917"/>
                    <a:pt x="143376" y="120941"/>
                  </a:cubicBezTo>
                  <a:cubicBezTo>
                    <a:pt x="145337" y="121015"/>
                    <a:pt x="147200" y="121186"/>
                    <a:pt x="148989" y="121407"/>
                  </a:cubicBezTo>
                  <a:lnTo>
                    <a:pt x="148989" y="140744"/>
                  </a:lnTo>
                  <a:lnTo>
                    <a:pt x="141072" y="140744"/>
                  </a:lnTo>
                  <a:lnTo>
                    <a:pt x="141072" y="120721"/>
                  </a:lnTo>
                  <a:close/>
                  <a:moveTo>
                    <a:pt x="15490" y="140524"/>
                  </a:moveTo>
                  <a:cubicBezTo>
                    <a:pt x="15146" y="142337"/>
                    <a:pt x="15195" y="144445"/>
                    <a:pt x="15710" y="146725"/>
                  </a:cubicBezTo>
                  <a:lnTo>
                    <a:pt x="15710" y="146749"/>
                  </a:lnTo>
                  <a:cubicBezTo>
                    <a:pt x="15882" y="147533"/>
                    <a:pt x="16078" y="148318"/>
                    <a:pt x="16298" y="149077"/>
                  </a:cubicBezTo>
                  <a:lnTo>
                    <a:pt x="10441" y="149077"/>
                  </a:lnTo>
                  <a:cubicBezTo>
                    <a:pt x="8088" y="149077"/>
                    <a:pt x="6176" y="147166"/>
                    <a:pt x="6176" y="144813"/>
                  </a:cubicBezTo>
                  <a:cubicBezTo>
                    <a:pt x="6176" y="142460"/>
                    <a:pt x="8088" y="140524"/>
                    <a:pt x="10441" y="140524"/>
                  </a:cubicBezTo>
                  <a:close/>
                  <a:moveTo>
                    <a:pt x="110388" y="140524"/>
                  </a:moveTo>
                  <a:cubicBezTo>
                    <a:pt x="112740" y="140524"/>
                    <a:pt x="114652" y="142460"/>
                    <a:pt x="114652" y="144813"/>
                  </a:cubicBezTo>
                  <a:cubicBezTo>
                    <a:pt x="114652" y="147166"/>
                    <a:pt x="112740" y="149077"/>
                    <a:pt x="110388" y="149077"/>
                  </a:cubicBezTo>
                  <a:lnTo>
                    <a:pt x="104505" y="149077"/>
                  </a:lnTo>
                  <a:cubicBezTo>
                    <a:pt x="104726" y="148293"/>
                    <a:pt x="104922" y="147533"/>
                    <a:pt x="105094" y="146725"/>
                  </a:cubicBezTo>
                  <a:cubicBezTo>
                    <a:pt x="105608" y="144445"/>
                    <a:pt x="105682" y="142337"/>
                    <a:pt x="105314" y="140524"/>
                  </a:cubicBezTo>
                  <a:close/>
                  <a:moveTo>
                    <a:pt x="98011" y="140524"/>
                  </a:moveTo>
                  <a:cubicBezTo>
                    <a:pt x="98697" y="140524"/>
                    <a:pt x="98844" y="140720"/>
                    <a:pt x="98917" y="140793"/>
                  </a:cubicBezTo>
                  <a:cubicBezTo>
                    <a:pt x="99359" y="141357"/>
                    <a:pt x="99604" y="143024"/>
                    <a:pt x="99064" y="145401"/>
                  </a:cubicBezTo>
                  <a:cubicBezTo>
                    <a:pt x="96319" y="157852"/>
                    <a:pt x="87839" y="168194"/>
                    <a:pt x="76320" y="173145"/>
                  </a:cubicBezTo>
                  <a:lnTo>
                    <a:pt x="44802" y="173145"/>
                  </a:lnTo>
                  <a:cubicBezTo>
                    <a:pt x="32989" y="168317"/>
                    <a:pt x="24607" y="158219"/>
                    <a:pt x="21739" y="145401"/>
                  </a:cubicBezTo>
                  <a:cubicBezTo>
                    <a:pt x="21225" y="143048"/>
                    <a:pt x="21470" y="141357"/>
                    <a:pt x="21911" y="140793"/>
                  </a:cubicBezTo>
                  <a:cubicBezTo>
                    <a:pt x="21984" y="140720"/>
                    <a:pt x="22131" y="140524"/>
                    <a:pt x="22793" y="140524"/>
                  </a:cubicBezTo>
                  <a:close/>
                  <a:moveTo>
                    <a:pt x="152077" y="146921"/>
                  </a:moveTo>
                  <a:cubicBezTo>
                    <a:pt x="154136" y="146921"/>
                    <a:pt x="154650" y="149715"/>
                    <a:pt x="154724" y="150058"/>
                  </a:cubicBezTo>
                  <a:lnTo>
                    <a:pt x="159577" y="178243"/>
                  </a:lnTo>
                  <a:lnTo>
                    <a:pt x="101883" y="178243"/>
                  </a:lnTo>
                  <a:cubicBezTo>
                    <a:pt x="100412" y="175228"/>
                    <a:pt x="97300" y="173145"/>
                    <a:pt x="93697" y="173145"/>
                  </a:cubicBezTo>
                  <a:lnTo>
                    <a:pt x="88379" y="173145"/>
                  </a:lnTo>
                  <a:cubicBezTo>
                    <a:pt x="94432" y="168488"/>
                    <a:pt x="99236" y="162337"/>
                    <a:pt x="102324" y="155254"/>
                  </a:cubicBezTo>
                  <a:lnTo>
                    <a:pt x="110388" y="155254"/>
                  </a:lnTo>
                  <a:cubicBezTo>
                    <a:pt x="115412" y="155254"/>
                    <a:pt x="119627" y="151675"/>
                    <a:pt x="120608" y="146921"/>
                  </a:cubicBezTo>
                  <a:close/>
                  <a:moveTo>
                    <a:pt x="155165" y="122559"/>
                  </a:moveTo>
                  <a:cubicBezTo>
                    <a:pt x="165385" y="125181"/>
                    <a:pt x="171390" y="130769"/>
                    <a:pt x="173449" y="139494"/>
                  </a:cubicBezTo>
                  <a:lnTo>
                    <a:pt x="176904" y="154126"/>
                  </a:lnTo>
                  <a:cubicBezTo>
                    <a:pt x="175483" y="155891"/>
                    <a:pt x="174625" y="158146"/>
                    <a:pt x="174625" y="160597"/>
                  </a:cubicBezTo>
                  <a:lnTo>
                    <a:pt x="174625" y="178243"/>
                  </a:lnTo>
                  <a:lnTo>
                    <a:pt x="165851" y="178243"/>
                  </a:lnTo>
                  <a:lnTo>
                    <a:pt x="160802" y="149028"/>
                  </a:lnTo>
                  <a:cubicBezTo>
                    <a:pt x="160189" y="145303"/>
                    <a:pt x="158033" y="142509"/>
                    <a:pt x="155165" y="141333"/>
                  </a:cubicBezTo>
                  <a:lnTo>
                    <a:pt x="155165" y="122559"/>
                  </a:lnTo>
                  <a:close/>
                  <a:moveTo>
                    <a:pt x="190605" y="156406"/>
                  </a:moveTo>
                  <a:cubicBezTo>
                    <a:pt x="196021" y="156406"/>
                    <a:pt x="200433" y="160817"/>
                    <a:pt x="200433" y="166234"/>
                  </a:cubicBezTo>
                  <a:lnTo>
                    <a:pt x="200433" y="178292"/>
                  </a:lnTo>
                  <a:cubicBezTo>
                    <a:pt x="200433" y="183708"/>
                    <a:pt x="196021" y="188120"/>
                    <a:pt x="190605" y="188120"/>
                  </a:cubicBezTo>
                  <a:lnTo>
                    <a:pt x="184968" y="188120"/>
                  </a:lnTo>
                  <a:cubicBezTo>
                    <a:pt x="182664" y="188120"/>
                    <a:pt x="180801" y="186233"/>
                    <a:pt x="180801" y="183929"/>
                  </a:cubicBezTo>
                  <a:lnTo>
                    <a:pt x="180801" y="160597"/>
                  </a:lnTo>
                  <a:cubicBezTo>
                    <a:pt x="180801" y="159322"/>
                    <a:pt x="181365" y="158170"/>
                    <a:pt x="182272" y="157410"/>
                  </a:cubicBezTo>
                  <a:cubicBezTo>
                    <a:pt x="182296" y="157386"/>
                    <a:pt x="182321" y="157361"/>
                    <a:pt x="182370" y="157337"/>
                  </a:cubicBezTo>
                  <a:cubicBezTo>
                    <a:pt x="183081" y="156773"/>
                    <a:pt x="183987" y="156406"/>
                    <a:pt x="184968" y="156406"/>
                  </a:cubicBezTo>
                  <a:close/>
                  <a:moveTo>
                    <a:pt x="111681" y="0"/>
                  </a:moveTo>
                  <a:cubicBezTo>
                    <a:pt x="103409" y="0"/>
                    <a:pt x="95625" y="4233"/>
                    <a:pt x="91344" y="11069"/>
                  </a:cubicBezTo>
                  <a:lnTo>
                    <a:pt x="83011" y="11069"/>
                  </a:lnTo>
                  <a:cubicBezTo>
                    <a:pt x="74016" y="11069"/>
                    <a:pt x="66198" y="16411"/>
                    <a:pt x="64017" y="24058"/>
                  </a:cubicBezTo>
                  <a:cubicBezTo>
                    <a:pt x="62252" y="30185"/>
                    <a:pt x="64605" y="36190"/>
                    <a:pt x="70291" y="40356"/>
                  </a:cubicBezTo>
                  <a:lnTo>
                    <a:pt x="70291" y="75968"/>
                  </a:lnTo>
                  <a:lnTo>
                    <a:pt x="70291" y="75992"/>
                  </a:lnTo>
                  <a:lnTo>
                    <a:pt x="70291" y="83002"/>
                  </a:lnTo>
                  <a:cubicBezTo>
                    <a:pt x="70291" y="93418"/>
                    <a:pt x="76639" y="101604"/>
                    <a:pt x="81957" y="106628"/>
                  </a:cubicBezTo>
                  <a:cubicBezTo>
                    <a:pt x="83232" y="107854"/>
                    <a:pt x="84580" y="108981"/>
                    <a:pt x="85977" y="110084"/>
                  </a:cubicBezTo>
                  <a:cubicBezTo>
                    <a:pt x="84800" y="111824"/>
                    <a:pt x="83550" y="113025"/>
                    <a:pt x="82031" y="113760"/>
                  </a:cubicBezTo>
                  <a:cubicBezTo>
                    <a:pt x="82031" y="113785"/>
                    <a:pt x="82006" y="113785"/>
                    <a:pt x="82006" y="113785"/>
                  </a:cubicBezTo>
                  <a:cubicBezTo>
                    <a:pt x="80756" y="114397"/>
                    <a:pt x="79310" y="114716"/>
                    <a:pt x="77619" y="114765"/>
                  </a:cubicBezTo>
                  <a:lnTo>
                    <a:pt x="77595" y="114765"/>
                  </a:lnTo>
                  <a:cubicBezTo>
                    <a:pt x="74458" y="114912"/>
                    <a:pt x="71541" y="115231"/>
                    <a:pt x="68796" y="115696"/>
                  </a:cubicBezTo>
                  <a:lnTo>
                    <a:pt x="68772" y="115696"/>
                  </a:lnTo>
                  <a:cubicBezTo>
                    <a:pt x="55341" y="118025"/>
                    <a:pt x="46665" y="124275"/>
                    <a:pt x="42890" y="134348"/>
                  </a:cubicBezTo>
                  <a:lnTo>
                    <a:pt x="10441" y="134348"/>
                  </a:lnTo>
                  <a:cubicBezTo>
                    <a:pt x="4681" y="134348"/>
                    <a:pt x="0" y="139053"/>
                    <a:pt x="0" y="144813"/>
                  </a:cubicBezTo>
                  <a:cubicBezTo>
                    <a:pt x="0" y="150572"/>
                    <a:pt x="4681" y="155254"/>
                    <a:pt x="10441" y="155254"/>
                  </a:cubicBezTo>
                  <a:lnTo>
                    <a:pt x="18455" y="155254"/>
                  </a:lnTo>
                  <a:cubicBezTo>
                    <a:pt x="21543" y="162435"/>
                    <a:pt x="26322" y="168537"/>
                    <a:pt x="32425" y="173145"/>
                  </a:cubicBezTo>
                  <a:lnTo>
                    <a:pt x="29411" y="173145"/>
                  </a:lnTo>
                  <a:cubicBezTo>
                    <a:pt x="24386" y="173145"/>
                    <a:pt x="20293" y="177238"/>
                    <a:pt x="20293" y="182262"/>
                  </a:cubicBezTo>
                  <a:lnTo>
                    <a:pt x="20293" y="188586"/>
                  </a:lnTo>
                  <a:cubicBezTo>
                    <a:pt x="20293" y="193610"/>
                    <a:pt x="24386" y="197703"/>
                    <a:pt x="29411" y="197703"/>
                  </a:cubicBezTo>
                  <a:lnTo>
                    <a:pt x="47498" y="197703"/>
                  </a:lnTo>
                  <a:cubicBezTo>
                    <a:pt x="49189" y="197703"/>
                    <a:pt x="50586" y="196330"/>
                    <a:pt x="50586" y="194615"/>
                  </a:cubicBezTo>
                  <a:cubicBezTo>
                    <a:pt x="50586" y="192899"/>
                    <a:pt x="49189" y="191527"/>
                    <a:pt x="47498" y="191527"/>
                  </a:cubicBezTo>
                  <a:lnTo>
                    <a:pt x="29411" y="191527"/>
                  </a:lnTo>
                  <a:cubicBezTo>
                    <a:pt x="27793" y="191527"/>
                    <a:pt x="26469" y="190203"/>
                    <a:pt x="26469" y="188586"/>
                  </a:cubicBezTo>
                  <a:lnTo>
                    <a:pt x="26469" y="182262"/>
                  </a:lnTo>
                  <a:cubicBezTo>
                    <a:pt x="26469" y="180645"/>
                    <a:pt x="27793" y="179321"/>
                    <a:pt x="29411" y="179321"/>
                  </a:cubicBezTo>
                  <a:lnTo>
                    <a:pt x="93697" y="179321"/>
                  </a:lnTo>
                  <a:cubicBezTo>
                    <a:pt x="95119" y="179321"/>
                    <a:pt x="96319" y="180326"/>
                    <a:pt x="96589" y="181674"/>
                  </a:cubicBezTo>
                  <a:cubicBezTo>
                    <a:pt x="96589" y="181772"/>
                    <a:pt x="96614" y="181870"/>
                    <a:pt x="96638" y="181968"/>
                  </a:cubicBezTo>
                  <a:cubicBezTo>
                    <a:pt x="96638" y="182066"/>
                    <a:pt x="96663" y="182164"/>
                    <a:pt x="96663" y="182262"/>
                  </a:cubicBezTo>
                  <a:lnTo>
                    <a:pt x="96663" y="188586"/>
                  </a:lnTo>
                  <a:cubicBezTo>
                    <a:pt x="96663" y="190203"/>
                    <a:pt x="95339" y="191527"/>
                    <a:pt x="93697" y="191527"/>
                  </a:cubicBezTo>
                  <a:lnTo>
                    <a:pt x="61542" y="191527"/>
                  </a:lnTo>
                  <a:cubicBezTo>
                    <a:pt x="59850" y="191527"/>
                    <a:pt x="58478" y="192899"/>
                    <a:pt x="58478" y="194615"/>
                  </a:cubicBezTo>
                  <a:cubicBezTo>
                    <a:pt x="58478" y="196330"/>
                    <a:pt x="59850" y="197703"/>
                    <a:pt x="61542" y="197703"/>
                  </a:cubicBezTo>
                  <a:lnTo>
                    <a:pt x="93697" y="197703"/>
                  </a:lnTo>
                  <a:cubicBezTo>
                    <a:pt x="98746" y="197703"/>
                    <a:pt x="102839" y="193610"/>
                    <a:pt x="102839" y="188586"/>
                  </a:cubicBezTo>
                  <a:lnTo>
                    <a:pt x="102839" y="184419"/>
                  </a:lnTo>
                  <a:lnTo>
                    <a:pt x="174650" y="184419"/>
                  </a:lnTo>
                  <a:cubicBezTo>
                    <a:pt x="174895" y="189909"/>
                    <a:pt x="179429" y="194296"/>
                    <a:pt x="184968" y="194296"/>
                  </a:cubicBezTo>
                  <a:lnTo>
                    <a:pt x="190605" y="194296"/>
                  </a:lnTo>
                  <a:cubicBezTo>
                    <a:pt x="199428" y="194296"/>
                    <a:pt x="206584" y="187115"/>
                    <a:pt x="206584" y="178292"/>
                  </a:cubicBezTo>
                  <a:lnTo>
                    <a:pt x="206584" y="166234"/>
                  </a:lnTo>
                  <a:cubicBezTo>
                    <a:pt x="206584" y="158464"/>
                    <a:pt x="201045" y="151994"/>
                    <a:pt x="193693" y="150548"/>
                  </a:cubicBezTo>
                  <a:lnTo>
                    <a:pt x="193693" y="107020"/>
                  </a:lnTo>
                  <a:lnTo>
                    <a:pt x="197173" y="107020"/>
                  </a:lnTo>
                  <a:cubicBezTo>
                    <a:pt x="203766" y="107020"/>
                    <a:pt x="209133" y="101628"/>
                    <a:pt x="209133" y="95036"/>
                  </a:cubicBezTo>
                  <a:lnTo>
                    <a:pt x="209133" y="68149"/>
                  </a:lnTo>
                  <a:cubicBezTo>
                    <a:pt x="209133" y="61532"/>
                    <a:pt x="203766" y="56165"/>
                    <a:pt x="197173" y="56165"/>
                  </a:cubicBezTo>
                  <a:lnTo>
                    <a:pt x="184061" y="56165"/>
                  </a:lnTo>
                  <a:cubicBezTo>
                    <a:pt x="177444" y="56165"/>
                    <a:pt x="172076" y="61532"/>
                    <a:pt x="172076" y="68149"/>
                  </a:cubicBezTo>
                  <a:lnTo>
                    <a:pt x="172076" y="95036"/>
                  </a:lnTo>
                  <a:cubicBezTo>
                    <a:pt x="172076" y="101628"/>
                    <a:pt x="177444" y="107020"/>
                    <a:pt x="184061" y="107020"/>
                  </a:cubicBezTo>
                  <a:lnTo>
                    <a:pt x="187517" y="107020"/>
                  </a:lnTo>
                  <a:lnTo>
                    <a:pt x="187517" y="150229"/>
                  </a:lnTo>
                  <a:lnTo>
                    <a:pt x="184968" y="150229"/>
                  </a:lnTo>
                  <a:cubicBezTo>
                    <a:pt x="184085" y="150229"/>
                    <a:pt x="183228" y="150352"/>
                    <a:pt x="182419" y="150572"/>
                  </a:cubicBezTo>
                  <a:lnTo>
                    <a:pt x="179453" y="138073"/>
                  </a:lnTo>
                  <a:cubicBezTo>
                    <a:pt x="176047" y="123564"/>
                    <a:pt x="163988" y="115721"/>
                    <a:pt x="143646" y="114765"/>
                  </a:cubicBezTo>
                  <a:lnTo>
                    <a:pt x="143597" y="114765"/>
                  </a:lnTo>
                  <a:cubicBezTo>
                    <a:pt x="141955" y="114716"/>
                    <a:pt x="140558" y="114422"/>
                    <a:pt x="139332" y="113834"/>
                  </a:cubicBezTo>
                  <a:cubicBezTo>
                    <a:pt x="139283" y="113809"/>
                    <a:pt x="139234" y="113785"/>
                    <a:pt x="139185" y="113760"/>
                  </a:cubicBezTo>
                  <a:cubicBezTo>
                    <a:pt x="137715" y="113025"/>
                    <a:pt x="136465" y="111873"/>
                    <a:pt x="135313" y="110182"/>
                  </a:cubicBezTo>
                  <a:cubicBezTo>
                    <a:pt x="135975" y="109692"/>
                    <a:pt x="136636" y="109153"/>
                    <a:pt x="137274" y="108613"/>
                  </a:cubicBezTo>
                  <a:cubicBezTo>
                    <a:pt x="146195" y="101016"/>
                    <a:pt x="151097" y="91335"/>
                    <a:pt x="151097" y="81409"/>
                  </a:cubicBezTo>
                  <a:lnTo>
                    <a:pt x="151097" y="61532"/>
                  </a:lnTo>
                  <a:cubicBezTo>
                    <a:pt x="151146" y="61213"/>
                    <a:pt x="151146" y="60919"/>
                    <a:pt x="151097" y="60625"/>
                  </a:cubicBezTo>
                  <a:lnTo>
                    <a:pt x="151097" y="40356"/>
                  </a:lnTo>
                  <a:cubicBezTo>
                    <a:pt x="156881" y="36141"/>
                    <a:pt x="159258" y="30063"/>
                    <a:pt x="157493" y="23887"/>
                  </a:cubicBezTo>
                  <a:cubicBezTo>
                    <a:pt x="155337" y="16338"/>
                    <a:pt x="147641" y="11069"/>
                    <a:pt x="138744" y="11069"/>
                  </a:cubicBezTo>
                  <a:lnTo>
                    <a:pt x="130044" y="11069"/>
                  </a:lnTo>
                  <a:cubicBezTo>
                    <a:pt x="127372" y="4868"/>
                    <a:pt x="121514" y="824"/>
                    <a:pt x="114015" y="113"/>
                  </a:cubicBezTo>
                  <a:cubicBezTo>
                    <a:pt x="113234" y="38"/>
                    <a:pt x="112456" y="0"/>
                    <a:pt x="111681"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grpSp>
      <p:sp>
        <p:nvSpPr>
          <p:cNvPr id="94" name="Google Shape;252;p24">
            <a:extLst>
              <a:ext uri="{FF2B5EF4-FFF2-40B4-BE49-F238E27FC236}">
                <a16:creationId xmlns:a16="http://schemas.microsoft.com/office/drawing/2014/main" id="{BAED99FD-839D-4CA7-A8E3-1BD13385ECEF}"/>
              </a:ext>
            </a:extLst>
          </p:cNvPr>
          <p:cNvSpPr txBox="1">
            <a:spLocks/>
          </p:cNvSpPr>
          <p:nvPr/>
        </p:nvSpPr>
        <p:spPr>
          <a:xfrm>
            <a:off x="1660917" y="7763827"/>
            <a:ext cx="4086873" cy="3712430"/>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spcAft>
                <a:spcPts val="4267"/>
              </a:spcAft>
              <a:buClr>
                <a:srgbClr val="272E3A"/>
              </a:buClr>
              <a:buSzPts val="1100"/>
              <a:buNone/>
            </a:pPr>
            <a:r>
              <a:rPr lang="en-US" sz="2000" dirty="0">
                <a:solidFill>
                  <a:srgbClr val="272E3A"/>
                </a:solidFill>
                <a:latin typeface="Montserrat Light"/>
              </a:rPr>
              <a:t>Lorem Ipsum is simply dummy text of the printing and typesetting industry. Lorem Ipsum has been the industry's standard dummy text ever since the 1500s, when an unknown printer took a galley </a:t>
            </a:r>
          </a:p>
        </p:txBody>
      </p:sp>
      <p:sp>
        <p:nvSpPr>
          <p:cNvPr id="95" name="Google Shape;253;p24">
            <a:extLst>
              <a:ext uri="{FF2B5EF4-FFF2-40B4-BE49-F238E27FC236}">
                <a16:creationId xmlns:a16="http://schemas.microsoft.com/office/drawing/2014/main" id="{E32D1BCE-9D7C-4403-A686-F1740988824F}"/>
              </a:ext>
            </a:extLst>
          </p:cNvPr>
          <p:cNvSpPr txBox="1">
            <a:spLocks/>
          </p:cNvSpPr>
          <p:nvPr/>
        </p:nvSpPr>
        <p:spPr>
          <a:xfrm>
            <a:off x="6748749" y="1273148"/>
            <a:ext cx="3824443" cy="1049721"/>
          </a:xfrm>
          <a:prstGeom prst="rect">
            <a:avLst/>
          </a:prstGeom>
        </p:spPr>
        <p:txBody>
          <a:bodyPr spcFirstLastPara="1" vert="horz" wrap="square" lIns="243828" tIns="243828" rIns="243828" bIns="243828"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2800">
                <a:solidFill>
                  <a:srgbClr val="339966"/>
                </a:solidFill>
                <a:latin typeface="Montserrat Light"/>
              </a:rPr>
              <a:t>EDUCATION</a:t>
            </a:r>
          </a:p>
        </p:txBody>
      </p:sp>
      <p:sp>
        <p:nvSpPr>
          <p:cNvPr id="96" name="Google Shape;254;p24">
            <a:extLst>
              <a:ext uri="{FF2B5EF4-FFF2-40B4-BE49-F238E27FC236}">
                <a16:creationId xmlns:a16="http://schemas.microsoft.com/office/drawing/2014/main" id="{83CCED4E-FAB8-4AD3-9153-22B44A691EC2}"/>
              </a:ext>
            </a:extLst>
          </p:cNvPr>
          <p:cNvSpPr txBox="1">
            <a:spLocks/>
          </p:cNvSpPr>
          <p:nvPr/>
        </p:nvSpPr>
        <p:spPr>
          <a:xfrm>
            <a:off x="14363214" y="1273148"/>
            <a:ext cx="3824443" cy="1049721"/>
          </a:xfrm>
          <a:prstGeom prst="rect">
            <a:avLst/>
          </a:prstGeom>
        </p:spPr>
        <p:txBody>
          <a:bodyPr spcFirstLastPara="1" vert="horz" wrap="square" lIns="243828" tIns="243828" rIns="243828" bIns="243828"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2800">
                <a:solidFill>
                  <a:srgbClr val="339966"/>
                </a:solidFill>
                <a:latin typeface="Montserrat Light"/>
              </a:rPr>
              <a:t>EXPERIENCES</a:t>
            </a:r>
          </a:p>
        </p:txBody>
      </p:sp>
      <p:cxnSp>
        <p:nvCxnSpPr>
          <p:cNvPr id="97" name="Google Shape;255;p24">
            <a:extLst>
              <a:ext uri="{FF2B5EF4-FFF2-40B4-BE49-F238E27FC236}">
                <a16:creationId xmlns:a16="http://schemas.microsoft.com/office/drawing/2014/main" id="{EE3B2847-D7D0-4067-A03D-14D7BBA649EC}"/>
              </a:ext>
            </a:extLst>
          </p:cNvPr>
          <p:cNvCxnSpPr/>
          <p:nvPr/>
        </p:nvCxnSpPr>
        <p:spPr>
          <a:xfrm rot="10800000">
            <a:off x="6044942" y="889703"/>
            <a:ext cx="0" cy="11387718"/>
          </a:xfrm>
          <a:prstGeom prst="straightConnector1">
            <a:avLst/>
          </a:prstGeom>
          <a:noFill/>
          <a:ln w="9525" cap="flat" cmpd="sng">
            <a:solidFill>
              <a:schemeClr val="accent1"/>
            </a:solidFill>
            <a:prstDash val="solid"/>
            <a:round/>
            <a:headEnd type="none" w="med" len="med"/>
            <a:tailEnd type="none" w="med" len="med"/>
          </a:ln>
        </p:spPr>
      </p:cxnSp>
      <p:sp>
        <p:nvSpPr>
          <p:cNvPr id="98" name="Google Shape;257;p24">
            <a:extLst>
              <a:ext uri="{FF2B5EF4-FFF2-40B4-BE49-F238E27FC236}">
                <a16:creationId xmlns:a16="http://schemas.microsoft.com/office/drawing/2014/main" id="{A95C96AD-8797-4871-BE59-D92917EF29CB}"/>
              </a:ext>
            </a:extLst>
          </p:cNvPr>
          <p:cNvSpPr txBox="1">
            <a:spLocks/>
          </p:cNvSpPr>
          <p:nvPr/>
        </p:nvSpPr>
        <p:spPr>
          <a:xfrm>
            <a:off x="1648570" y="6822145"/>
            <a:ext cx="3674025" cy="1049721"/>
          </a:xfrm>
          <a:prstGeom prst="rect">
            <a:avLst/>
          </a:prstGeom>
        </p:spPr>
        <p:txBody>
          <a:bodyPr spcFirstLastPara="1" vert="horz" wrap="square" lIns="243828" tIns="243828" rIns="243828" bIns="243828"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2800">
                <a:solidFill>
                  <a:srgbClr val="339966"/>
                </a:solidFill>
                <a:latin typeface="Montserrat Light"/>
              </a:rPr>
              <a:t>PROFILE</a:t>
            </a:r>
            <a:endParaRPr lang="en-US" sz="2800" dirty="0">
              <a:solidFill>
                <a:srgbClr val="339966"/>
              </a:solidFill>
              <a:latin typeface="Montserrat Light"/>
            </a:endParaRPr>
          </a:p>
        </p:txBody>
      </p:sp>
      <p:sp>
        <p:nvSpPr>
          <p:cNvPr id="99" name="Google Shape;258;p24">
            <a:extLst>
              <a:ext uri="{FF2B5EF4-FFF2-40B4-BE49-F238E27FC236}">
                <a16:creationId xmlns:a16="http://schemas.microsoft.com/office/drawing/2014/main" id="{B3CF471B-8331-40A6-8435-7C2152FD7C11}"/>
              </a:ext>
            </a:extLst>
          </p:cNvPr>
          <p:cNvSpPr txBox="1">
            <a:spLocks/>
          </p:cNvSpPr>
          <p:nvPr/>
        </p:nvSpPr>
        <p:spPr>
          <a:xfrm>
            <a:off x="6748733" y="6821345"/>
            <a:ext cx="3674025" cy="1049721"/>
          </a:xfrm>
          <a:prstGeom prst="rect">
            <a:avLst/>
          </a:prstGeom>
        </p:spPr>
        <p:txBody>
          <a:bodyPr spcFirstLastPara="1" vert="horz" wrap="square" lIns="243828" tIns="243828" rIns="243828" bIns="243828"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2800">
                <a:solidFill>
                  <a:srgbClr val="339966"/>
                </a:solidFill>
                <a:latin typeface="Montserrat Light"/>
              </a:rPr>
              <a:t>HOBBIES</a:t>
            </a:r>
          </a:p>
        </p:txBody>
      </p:sp>
      <p:sp>
        <p:nvSpPr>
          <p:cNvPr id="100" name="Google Shape;259;p24">
            <a:extLst>
              <a:ext uri="{FF2B5EF4-FFF2-40B4-BE49-F238E27FC236}">
                <a16:creationId xmlns:a16="http://schemas.microsoft.com/office/drawing/2014/main" id="{56AEA189-BEDB-4067-815F-5DC70C23545F}"/>
              </a:ext>
            </a:extLst>
          </p:cNvPr>
          <p:cNvSpPr txBox="1">
            <a:spLocks/>
          </p:cNvSpPr>
          <p:nvPr/>
        </p:nvSpPr>
        <p:spPr>
          <a:xfrm>
            <a:off x="6767956" y="2277253"/>
            <a:ext cx="2533893" cy="804893"/>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buClr>
                <a:srgbClr val="272E3A"/>
              </a:buClr>
              <a:buSzPts val="1100"/>
              <a:buNone/>
            </a:pPr>
            <a:r>
              <a:rPr lang="es" sz="2000" dirty="0">
                <a:solidFill>
                  <a:srgbClr val="339966"/>
                </a:solidFill>
                <a:latin typeface="Montserrat Light"/>
              </a:rPr>
              <a:t>2015 - 2019</a:t>
            </a:r>
          </a:p>
          <a:p>
            <a:pPr marL="0" indent="0" defTabSz="1828983">
              <a:spcBef>
                <a:spcPts val="4267"/>
              </a:spcBef>
              <a:buClr>
                <a:srgbClr val="272E3A"/>
              </a:buClr>
              <a:buSzPts val="1100"/>
              <a:buNone/>
            </a:pPr>
            <a:endParaRPr lang="es" sz="2000" dirty="0">
              <a:solidFill>
                <a:srgbClr val="339966"/>
              </a:solidFill>
              <a:latin typeface="Montserrat Light"/>
            </a:endParaRPr>
          </a:p>
          <a:p>
            <a:pPr marL="0" indent="0" defTabSz="1828983">
              <a:spcBef>
                <a:spcPts val="4267"/>
              </a:spcBef>
              <a:spcAft>
                <a:spcPts val="4267"/>
              </a:spcAft>
              <a:buNone/>
            </a:pPr>
            <a:endParaRPr lang="es" sz="2000" dirty="0">
              <a:solidFill>
                <a:srgbClr val="339966"/>
              </a:solidFill>
              <a:latin typeface="Montserrat Light"/>
            </a:endParaRPr>
          </a:p>
        </p:txBody>
      </p:sp>
      <p:sp>
        <p:nvSpPr>
          <p:cNvPr id="101" name="Google Shape;260;p24">
            <a:extLst>
              <a:ext uri="{FF2B5EF4-FFF2-40B4-BE49-F238E27FC236}">
                <a16:creationId xmlns:a16="http://schemas.microsoft.com/office/drawing/2014/main" id="{104C4326-19AC-430D-9CF2-5EEC7634FBB7}"/>
              </a:ext>
            </a:extLst>
          </p:cNvPr>
          <p:cNvSpPr txBox="1">
            <a:spLocks/>
          </p:cNvSpPr>
          <p:nvPr/>
        </p:nvSpPr>
        <p:spPr>
          <a:xfrm>
            <a:off x="9377640" y="2150688"/>
            <a:ext cx="4610134" cy="804893"/>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lnSpc>
                <a:spcPct val="100000"/>
              </a:lnSpc>
              <a:buNone/>
            </a:pPr>
            <a:r>
              <a:rPr lang="en-US" sz="2000" dirty="0">
                <a:solidFill>
                  <a:srgbClr val="272E3A"/>
                </a:solidFill>
                <a:latin typeface="Montserrat Light"/>
              </a:rPr>
              <a:t>Lorem Ipsum is simply dummy text of the </a:t>
            </a:r>
          </a:p>
        </p:txBody>
      </p:sp>
      <p:sp>
        <p:nvSpPr>
          <p:cNvPr id="102" name="Google Shape;261;p24">
            <a:extLst>
              <a:ext uri="{FF2B5EF4-FFF2-40B4-BE49-F238E27FC236}">
                <a16:creationId xmlns:a16="http://schemas.microsoft.com/office/drawing/2014/main" id="{6E590BAA-18A6-4343-9843-AFDD0851672F}"/>
              </a:ext>
            </a:extLst>
          </p:cNvPr>
          <p:cNvSpPr txBox="1">
            <a:spLocks/>
          </p:cNvSpPr>
          <p:nvPr/>
        </p:nvSpPr>
        <p:spPr>
          <a:xfrm>
            <a:off x="6767956" y="3426586"/>
            <a:ext cx="2533893" cy="804893"/>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buClr>
                <a:srgbClr val="272E3A"/>
              </a:buClr>
              <a:buSzPts val="1100"/>
              <a:buNone/>
            </a:pPr>
            <a:r>
              <a:rPr lang="es" sz="2000">
                <a:solidFill>
                  <a:srgbClr val="339966"/>
                </a:solidFill>
                <a:latin typeface="Montserrat Light"/>
              </a:rPr>
              <a:t>2015 - 2019</a:t>
            </a:r>
          </a:p>
          <a:p>
            <a:pPr marL="0" indent="0" defTabSz="1828983">
              <a:spcBef>
                <a:spcPts val="4267"/>
              </a:spcBef>
              <a:spcAft>
                <a:spcPts val="4267"/>
              </a:spcAft>
              <a:buNone/>
            </a:pPr>
            <a:endParaRPr lang="es" sz="2000">
              <a:solidFill>
                <a:srgbClr val="339966"/>
              </a:solidFill>
              <a:latin typeface="Montserrat Light"/>
            </a:endParaRPr>
          </a:p>
        </p:txBody>
      </p:sp>
      <p:sp>
        <p:nvSpPr>
          <p:cNvPr id="103" name="Google Shape;262;p24">
            <a:extLst>
              <a:ext uri="{FF2B5EF4-FFF2-40B4-BE49-F238E27FC236}">
                <a16:creationId xmlns:a16="http://schemas.microsoft.com/office/drawing/2014/main" id="{658F4892-0603-475B-B118-A0EE0441CDE1}"/>
              </a:ext>
            </a:extLst>
          </p:cNvPr>
          <p:cNvSpPr txBox="1">
            <a:spLocks/>
          </p:cNvSpPr>
          <p:nvPr/>
        </p:nvSpPr>
        <p:spPr>
          <a:xfrm>
            <a:off x="9377645" y="3300021"/>
            <a:ext cx="4610134" cy="804893"/>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lnSpc>
                <a:spcPct val="100000"/>
              </a:lnSpc>
              <a:buClr>
                <a:srgbClr val="272E3A"/>
              </a:buClr>
              <a:buSzPts val="1100"/>
              <a:buNone/>
            </a:pPr>
            <a:r>
              <a:rPr lang="en-US" sz="2000" dirty="0">
                <a:solidFill>
                  <a:srgbClr val="272E3A"/>
                </a:solidFill>
                <a:latin typeface="Montserrat Light"/>
              </a:rPr>
              <a:t>Lorem Ipsum is simply dummy text of the</a:t>
            </a:r>
          </a:p>
        </p:txBody>
      </p:sp>
      <p:sp>
        <p:nvSpPr>
          <p:cNvPr id="104" name="Google Shape;263;p24">
            <a:extLst>
              <a:ext uri="{FF2B5EF4-FFF2-40B4-BE49-F238E27FC236}">
                <a16:creationId xmlns:a16="http://schemas.microsoft.com/office/drawing/2014/main" id="{998FB01B-7DD6-479A-B56E-2EB5DE269973}"/>
              </a:ext>
            </a:extLst>
          </p:cNvPr>
          <p:cNvSpPr txBox="1">
            <a:spLocks/>
          </p:cNvSpPr>
          <p:nvPr/>
        </p:nvSpPr>
        <p:spPr>
          <a:xfrm>
            <a:off x="6767956" y="4614491"/>
            <a:ext cx="2533893" cy="804893"/>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buClr>
                <a:srgbClr val="272E3A"/>
              </a:buClr>
              <a:buSzPts val="1100"/>
              <a:buNone/>
            </a:pPr>
            <a:r>
              <a:rPr lang="es" sz="2000">
                <a:solidFill>
                  <a:srgbClr val="339966"/>
                </a:solidFill>
                <a:latin typeface="Montserrat Light"/>
              </a:rPr>
              <a:t>2015 - 2019</a:t>
            </a:r>
          </a:p>
          <a:p>
            <a:pPr marL="0" indent="0" defTabSz="1828983">
              <a:spcBef>
                <a:spcPts val="4267"/>
              </a:spcBef>
              <a:spcAft>
                <a:spcPts val="4267"/>
              </a:spcAft>
              <a:buNone/>
            </a:pPr>
            <a:endParaRPr lang="es" sz="2000">
              <a:solidFill>
                <a:srgbClr val="339966"/>
              </a:solidFill>
              <a:latin typeface="Montserrat Light"/>
            </a:endParaRPr>
          </a:p>
        </p:txBody>
      </p:sp>
      <p:sp>
        <p:nvSpPr>
          <p:cNvPr id="105" name="Google Shape;264;p24">
            <a:extLst>
              <a:ext uri="{FF2B5EF4-FFF2-40B4-BE49-F238E27FC236}">
                <a16:creationId xmlns:a16="http://schemas.microsoft.com/office/drawing/2014/main" id="{607ACD16-8C6E-4D50-8B47-FDC827506988}"/>
              </a:ext>
            </a:extLst>
          </p:cNvPr>
          <p:cNvSpPr txBox="1">
            <a:spLocks/>
          </p:cNvSpPr>
          <p:nvPr/>
        </p:nvSpPr>
        <p:spPr>
          <a:xfrm>
            <a:off x="9377645" y="4615523"/>
            <a:ext cx="4610134" cy="804893"/>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buClr>
                <a:srgbClr val="272E3A"/>
              </a:buClr>
              <a:buSzPts val="1100"/>
              <a:buNone/>
            </a:pPr>
            <a:r>
              <a:rPr lang="en-US" sz="2000" dirty="0">
                <a:solidFill>
                  <a:srgbClr val="272E3A"/>
                </a:solidFill>
                <a:latin typeface="Montserrat Light"/>
              </a:rPr>
              <a:t>Lorem Ipsum is simply dummy text of the</a:t>
            </a:r>
          </a:p>
        </p:txBody>
      </p:sp>
      <p:cxnSp>
        <p:nvCxnSpPr>
          <p:cNvPr id="106" name="Google Shape;265;p24">
            <a:extLst>
              <a:ext uri="{FF2B5EF4-FFF2-40B4-BE49-F238E27FC236}">
                <a16:creationId xmlns:a16="http://schemas.microsoft.com/office/drawing/2014/main" id="{AD64C694-A7D0-4C1A-861D-6FB2881C29B4}"/>
              </a:ext>
            </a:extLst>
          </p:cNvPr>
          <p:cNvCxnSpPr/>
          <p:nvPr/>
        </p:nvCxnSpPr>
        <p:spPr>
          <a:xfrm rot="10800000">
            <a:off x="6675015" y="3427597"/>
            <a:ext cx="16841949" cy="0"/>
          </a:xfrm>
          <a:prstGeom prst="straightConnector1">
            <a:avLst/>
          </a:prstGeom>
          <a:noFill/>
          <a:ln w="9525" cap="flat" cmpd="sng">
            <a:solidFill>
              <a:schemeClr val="accent1"/>
            </a:solidFill>
            <a:prstDash val="solid"/>
            <a:round/>
            <a:headEnd type="none" w="med" len="med"/>
            <a:tailEnd type="none" w="med" len="med"/>
          </a:ln>
        </p:spPr>
      </p:cxnSp>
      <p:sp>
        <p:nvSpPr>
          <p:cNvPr id="107" name="Google Shape;266;p24">
            <a:extLst>
              <a:ext uri="{FF2B5EF4-FFF2-40B4-BE49-F238E27FC236}">
                <a16:creationId xmlns:a16="http://schemas.microsoft.com/office/drawing/2014/main" id="{FCC3517B-BBAF-4DD8-A3BC-4C8AD250C0BC}"/>
              </a:ext>
            </a:extLst>
          </p:cNvPr>
          <p:cNvSpPr txBox="1">
            <a:spLocks/>
          </p:cNvSpPr>
          <p:nvPr/>
        </p:nvSpPr>
        <p:spPr>
          <a:xfrm>
            <a:off x="14433835" y="2277253"/>
            <a:ext cx="2533893" cy="804893"/>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buClr>
                <a:srgbClr val="272E3A"/>
              </a:buClr>
              <a:buSzPts val="1100"/>
              <a:buNone/>
            </a:pPr>
            <a:r>
              <a:rPr lang="es" sz="2000">
                <a:solidFill>
                  <a:srgbClr val="339966"/>
                </a:solidFill>
                <a:latin typeface="Montserrat Light"/>
              </a:rPr>
              <a:t>2015 - 2019</a:t>
            </a:r>
          </a:p>
          <a:p>
            <a:pPr marL="0" indent="0" defTabSz="1828983">
              <a:spcBef>
                <a:spcPts val="4267"/>
              </a:spcBef>
              <a:buClr>
                <a:srgbClr val="272E3A"/>
              </a:buClr>
              <a:buSzPts val="1100"/>
              <a:buNone/>
            </a:pPr>
            <a:endParaRPr lang="es" sz="2000">
              <a:solidFill>
                <a:srgbClr val="339966"/>
              </a:solidFill>
              <a:latin typeface="Montserrat Light"/>
            </a:endParaRPr>
          </a:p>
          <a:p>
            <a:pPr marL="0" indent="0" defTabSz="1828983">
              <a:spcBef>
                <a:spcPts val="4267"/>
              </a:spcBef>
              <a:spcAft>
                <a:spcPts val="4267"/>
              </a:spcAft>
              <a:buNone/>
            </a:pPr>
            <a:endParaRPr lang="es" sz="2000">
              <a:solidFill>
                <a:srgbClr val="339966"/>
              </a:solidFill>
              <a:latin typeface="Montserrat Light"/>
            </a:endParaRPr>
          </a:p>
        </p:txBody>
      </p:sp>
      <p:sp>
        <p:nvSpPr>
          <p:cNvPr id="108" name="Google Shape;267;p24">
            <a:extLst>
              <a:ext uri="{FF2B5EF4-FFF2-40B4-BE49-F238E27FC236}">
                <a16:creationId xmlns:a16="http://schemas.microsoft.com/office/drawing/2014/main" id="{9E748480-47DC-48F2-B2A6-03AED5714AC0}"/>
              </a:ext>
            </a:extLst>
          </p:cNvPr>
          <p:cNvSpPr txBox="1">
            <a:spLocks/>
          </p:cNvSpPr>
          <p:nvPr/>
        </p:nvSpPr>
        <p:spPr>
          <a:xfrm>
            <a:off x="17043519" y="2278293"/>
            <a:ext cx="4610134" cy="804893"/>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lnSpc>
                <a:spcPct val="100000"/>
              </a:lnSpc>
              <a:buNone/>
            </a:pPr>
            <a:r>
              <a:rPr lang="en-US" sz="2000" dirty="0">
                <a:solidFill>
                  <a:srgbClr val="272E3A"/>
                </a:solidFill>
                <a:latin typeface="Montserrat Light"/>
              </a:rPr>
              <a:t>Lorem Ipsum is simply dummy text of the</a:t>
            </a:r>
          </a:p>
        </p:txBody>
      </p:sp>
      <p:sp>
        <p:nvSpPr>
          <p:cNvPr id="109" name="Google Shape;268;p24">
            <a:extLst>
              <a:ext uri="{FF2B5EF4-FFF2-40B4-BE49-F238E27FC236}">
                <a16:creationId xmlns:a16="http://schemas.microsoft.com/office/drawing/2014/main" id="{6DE94645-4164-4351-BB91-ABC81F3A57A6}"/>
              </a:ext>
            </a:extLst>
          </p:cNvPr>
          <p:cNvSpPr txBox="1">
            <a:spLocks/>
          </p:cNvSpPr>
          <p:nvPr/>
        </p:nvSpPr>
        <p:spPr>
          <a:xfrm>
            <a:off x="14433835" y="3426586"/>
            <a:ext cx="2533893" cy="804893"/>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buClr>
                <a:srgbClr val="272E3A"/>
              </a:buClr>
              <a:buSzPts val="1100"/>
              <a:buNone/>
            </a:pPr>
            <a:r>
              <a:rPr lang="es" sz="2000">
                <a:solidFill>
                  <a:srgbClr val="339966"/>
                </a:solidFill>
                <a:latin typeface="Montserrat Light"/>
              </a:rPr>
              <a:t>2015 - 2019</a:t>
            </a:r>
          </a:p>
          <a:p>
            <a:pPr marL="0" indent="0" defTabSz="1828983">
              <a:spcBef>
                <a:spcPts val="4267"/>
              </a:spcBef>
              <a:spcAft>
                <a:spcPts val="4267"/>
              </a:spcAft>
              <a:buNone/>
            </a:pPr>
            <a:endParaRPr lang="es" sz="2000">
              <a:solidFill>
                <a:srgbClr val="339966"/>
              </a:solidFill>
              <a:latin typeface="Montserrat Light"/>
            </a:endParaRPr>
          </a:p>
        </p:txBody>
      </p:sp>
      <p:sp>
        <p:nvSpPr>
          <p:cNvPr id="110" name="Google Shape;269;p24">
            <a:extLst>
              <a:ext uri="{FF2B5EF4-FFF2-40B4-BE49-F238E27FC236}">
                <a16:creationId xmlns:a16="http://schemas.microsoft.com/office/drawing/2014/main" id="{6AD0059E-AFEE-4867-A966-B0A5B28EC2A0}"/>
              </a:ext>
            </a:extLst>
          </p:cNvPr>
          <p:cNvSpPr txBox="1">
            <a:spLocks/>
          </p:cNvSpPr>
          <p:nvPr/>
        </p:nvSpPr>
        <p:spPr>
          <a:xfrm>
            <a:off x="17043524" y="3427626"/>
            <a:ext cx="4610134" cy="804893"/>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lnSpc>
                <a:spcPct val="100000"/>
              </a:lnSpc>
              <a:buClr>
                <a:srgbClr val="272E3A"/>
              </a:buClr>
              <a:buSzPts val="1100"/>
              <a:buNone/>
            </a:pPr>
            <a:r>
              <a:rPr lang="en-US" sz="2000" dirty="0">
                <a:solidFill>
                  <a:srgbClr val="272E3A"/>
                </a:solidFill>
                <a:latin typeface="Montserrat Light"/>
              </a:rPr>
              <a:t>Lorem Ipsum is simply dummy text of the</a:t>
            </a:r>
          </a:p>
        </p:txBody>
      </p:sp>
      <p:sp>
        <p:nvSpPr>
          <p:cNvPr id="111" name="Google Shape;270;p24">
            <a:extLst>
              <a:ext uri="{FF2B5EF4-FFF2-40B4-BE49-F238E27FC236}">
                <a16:creationId xmlns:a16="http://schemas.microsoft.com/office/drawing/2014/main" id="{DE640E8F-9E59-4BAA-B808-72FB9EFAE3BE}"/>
              </a:ext>
            </a:extLst>
          </p:cNvPr>
          <p:cNvSpPr txBox="1">
            <a:spLocks/>
          </p:cNvSpPr>
          <p:nvPr/>
        </p:nvSpPr>
        <p:spPr>
          <a:xfrm>
            <a:off x="14433835" y="4614491"/>
            <a:ext cx="2533893" cy="804893"/>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buClr>
                <a:srgbClr val="272E3A"/>
              </a:buClr>
              <a:buSzPts val="1100"/>
              <a:buNone/>
            </a:pPr>
            <a:r>
              <a:rPr lang="es" sz="2000">
                <a:solidFill>
                  <a:srgbClr val="339966"/>
                </a:solidFill>
                <a:latin typeface="Montserrat Light"/>
              </a:rPr>
              <a:t>2015 - 2019</a:t>
            </a:r>
          </a:p>
          <a:p>
            <a:pPr marL="0" indent="0" defTabSz="1828983">
              <a:spcBef>
                <a:spcPts val="4267"/>
              </a:spcBef>
              <a:spcAft>
                <a:spcPts val="4267"/>
              </a:spcAft>
              <a:buNone/>
            </a:pPr>
            <a:endParaRPr lang="es" sz="2000">
              <a:solidFill>
                <a:srgbClr val="339966"/>
              </a:solidFill>
              <a:latin typeface="Montserrat Light"/>
            </a:endParaRPr>
          </a:p>
        </p:txBody>
      </p:sp>
      <p:sp>
        <p:nvSpPr>
          <p:cNvPr id="112" name="Google Shape;271;p24">
            <a:extLst>
              <a:ext uri="{FF2B5EF4-FFF2-40B4-BE49-F238E27FC236}">
                <a16:creationId xmlns:a16="http://schemas.microsoft.com/office/drawing/2014/main" id="{F605F0C4-D749-4FF0-BA90-30617F2F2542}"/>
              </a:ext>
            </a:extLst>
          </p:cNvPr>
          <p:cNvSpPr txBox="1">
            <a:spLocks/>
          </p:cNvSpPr>
          <p:nvPr/>
        </p:nvSpPr>
        <p:spPr>
          <a:xfrm>
            <a:off x="17043524" y="4615523"/>
            <a:ext cx="4610134" cy="804893"/>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buClr>
                <a:srgbClr val="272E3A"/>
              </a:buClr>
              <a:buSzPts val="1100"/>
              <a:buNone/>
            </a:pPr>
            <a:r>
              <a:rPr lang="en-US" sz="2000" dirty="0">
                <a:solidFill>
                  <a:srgbClr val="272E3A"/>
                </a:solidFill>
                <a:latin typeface="Montserrat Light"/>
              </a:rPr>
              <a:t>Lorem Ipsum is simply dummy text of the</a:t>
            </a:r>
          </a:p>
        </p:txBody>
      </p:sp>
      <p:cxnSp>
        <p:nvCxnSpPr>
          <p:cNvPr id="113" name="Google Shape;272;p24">
            <a:extLst>
              <a:ext uri="{FF2B5EF4-FFF2-40B4-BE49-F238E27FC236}">
                <a16:creationId xmlns:a16="http://schemas.microsoft.com/office/drawing/2014/main" id="{592031BF-AC5C-4BA4-898F-4D1560D577D7}"/>
              </a:ext>
            </a:extLst>
          </p:cNvPr>
          <p:cNvCxnSpPr/>
          <p:nvPr/>
        </p:nvCxnSpPr>
        <p:spPr>
          <a:xfrm rot="10800000">
            <a:off x="6751357" y="4611267"/>
            <a:ext cx="16771541" cy="0"/>
          </a:xfrm>
          <a:prstGeom prst="straightConnector1">
            <a:avLst/>
          </a:prstGeom>
          <a:noFill/>
          <a:ln w="9525" cap="flat" cmpd="sng">
            <a:solidFill>
              <a:schemeClr val="accent1"/>
            </a:solidFill>
            <a:prstDash val="solid"/>
            <a:round/>
            <a:headEnd type="none" w="med" len="med"/>
            <a:tailEnd type="none" w="med" len="med"/>
          </a:ln>
        </p:spPr>
      </p:cxnSp>
      <p:sp>
        <p:nvSpPr>
          <p:cNvPr id="114" name="Google Shape;273;p24">
            <a:extLst>
              <a:ext uri="{FF2B5EF4-FFF2-40B4-BE49-F238E27FC236}">
                <a16:creationId xmlns:a16="http://schemas.microsoft.com/office/drawing/2014/main" id="{9A54A029-95E9-4E4F-A8A4-CBF6999C3513}"/>
              </a:ext>
            </a:extLst>
          </p:cNvPr>
          <p:cNvSpPr txBox="1">
            <a:spLocks/>
          </p:cNvSpPr>
          <p:nvPr/>
        </p:nvSpPr>
        <p:spPr>
          <a:xfrm>
            <a:off x="14410929" y="6823017"/>
            <a:ext cx="7012011" cy="1049721"/>
          </a:xfrm>
          <a:prstGeom prst="rect">
            <a:avLst/>
          </a:prstGeom>
        </p:spPr>
        <p:txBody>
          <a:bodyPr spcFirstLastPara="1" vert="horz" wrap="square" lIns="243828" tIns="243828" rIns="243828" bIns="243828"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2800">
                <a:solidFill>
                  <a:srgbClr val="339966"/>
                </a:solidFill>
                <a:latin typeface="Montserrat Light"/>
              </a:rPr>
              <a:t>SKILLS</a:t>
            </a:r>
          </a:p>
        </p:txBody>
      </p:sp>
      <p:sp>
        <p:nvSpPr>
          <p:cNvPr id="115" name="Google Shape;274;p24">
            <a:extLst>
              <a:ext uri="{FF2B5EF4-FFF2-40B4-BE49-F238E27FC236}">
                <a16:creationId xmlns:a16="http://schemas.microsoft.com/office/drawing/2014/main" id="{E9108465-ADEA-4887-8CC4-A80B95925C2E}"/>
              </a:ext>
            </a:extLst>
          </p:cNvPr>
          <p:cNvSpPr/>
          <p:nvPr/>
        </p:nvSpPr>
        <p:spPr>
          <a:xfrm>
            <a:off x="17460597" y="8143164"/>
            <a:ext cx="5006179" cy="494457"/>
          </a:xfrm>
          <a:prstGeom prst="rect">
            <a:avLst/>
          </a:prstGeom>
          <a:noFill/>
          <a:ln w="9525" cap="flat" cmpd="sng">
            <a:solidFill>
              <a:schemeClr val="accent1"/>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16" name="Google Shape;275;p24">
            <a:extLst>
              <a:ext uri="{FF2B5EF4-FFF2-40B4-BE49-F238E27FC236}">
                <a16:creationId xmlns:a16="http://schemas.microsoft.com/office/drawing/2014/main" id="{D659A37C-B34A-4FF2-8BCD-B0E1B5B1A9EE}"/>
              </a:ext>
            </a:extLst>
          </p:cNvPr>
          <p:cNvSpPr/>
          <p:nvPr/>
        </p:nvSpPr>
        <p:spPr>
          <a:xfrm>
            <a:off x="17460597" y="9042892"/>
            <a:ext cx="5006179" cy="494457"/>
          </a:xfrm>
          <a:prstGeom prst="rect">
            <a:avLst/>
          </a:prstGeom>
          <a:noFill/>
          <a:ln w="9525" cap="flat" cmpd="sng">
            <a:solidFill>
              <a:schemeClr val="accent1"/>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17" name="Google Shape;276;p24">
            <a:extLst>
              <a:ext uri="{FF2B5EF4-FFF2-40B4-BE49-F238E27FC236}">
                <a16:creationId xmlns:a16="http://schemas.microsoft.com/office/drawing/2014/main" id="{4357744D-1482-4BC0-B0CF-6AD000377878}"/>
              </a:ext>
            </a:extLst>
          </p:cNvPr>
          <p:cNvSpPr/>
          <p:nvPr/>
        </p:nvSpPr>
        <p:spPr>
          <a:xfrm>
            <a:off x="17460597" y="9942428"/>
            <a:ext cx="5006179" cy="494457"/>
          </a:xfrm>
          <a:prstGeom prst="rect">
            <a:avLst/>
          </a:prstGeom>
          <a:noFill/>
          <a:ln w="9525" cap="flat" cmpd="sng">
            <a:solidFill>
              <a:schemeClr val="accent1"/>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18" name="Google Shape;277;p24">
            <a:extLst>
              <a:ext uri="{FF2B5EF4-FFF2-40B4-BE49-F238E27FC236}">
                <a16:creationId xmlns:a16="http://schemas.microsoft.com/office/drawing/2014/main" id="{5D1E7F41-1EB2-46FF-AC41-BBDFEBAC354C}"/>
              </a:ext>
            </a:extLst>
          </p:cNvPr>
          <p:cNvSpPr/>
          <p:nvPr/>
        </p:nvSpPr>
        <p:spPr>
          <a:xfrm>
            <a:off x="17460597" y="10826602"/>
            <a:ext cx="5006179" cy="494457"/>
          </a:xfrm>
          <a:prstGeom prst="rect">
            <a:avLst/>
          </a:prstGeom>
          <a:noFill/>
          <a:ln w="9525" cap="flat" cmpd="sng">
            <a:solidFill>
              <a:schemeClr val="accent1"/>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19" name="Google Shape;278;p24">
            <a:extLst>
              <a:ext uri="{FF2B5EF4-FFF2-40B4-BE49-F238E27FC236}">
                <a16:creationId xmlns:a16="http://schemas.microsoft.com/office/drawing/2014/main" id="{A4B22D24-ED0E-49FA-AB5F-8B4584A51680}"/>
              </a:ext>
            </a:extLst>
          </p:cNvPr>
          <p:cNvSpPr/>
          <p:nvPr/>
        </p:nvSpPr>
        <p:spPr>
          <a:xfrm>
            <a:off x="17460597" y="11710777"/>
            <a:ext cx="5006179" cy="494457"/>
          </a:xfrm>
          <a:prstGeom prst="rect">
            <a:avLst/>
          </a:prstGeom>
          <a:noFill/>
          <a:ln w="9525" cap="flat" cmpd="sng">
            <a:solidFill>
              <a:schemeClr val="accent1"/>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20" name="Google Shape;279;p24">
            <a:extLst>
              <a:ext uri="{FF2B5EF4-FFF2-40B4-BE49-F238E27FC236}">
                <a16:creationId xmlns:a16="http://schemas.microsoft.com/office/drawing/2014/main" id="{C38F9473-C28F-49A3-A8CF-C3183BB5B2DC}"/>
              </a:ext>
            </a:extLst>
          </p:cNvPr>
          <p:cNvSpPr txBox="1">
            <a:spLocks/>
          </p:cNvSpPr>
          <p:nvPr/>
        </p:nvSpPr>
        <p:spPr>
          <a:xfrm>
            <a:off x="14396973" y="8098503"/>
            <a:ext cx="3026750" cy="804893"/>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spcAft>
                <a:spcPts val="4267"/>
              </a:spcAft>
              <a:buNone/>
            </a:pPr>
            <a:r>
              <a:rPr lang="en-US" sz="2000">
                <a:solidFill>
                  <a:srgbClr val="272E3A"/>
                </a:solidFill>
                <a:latin typeface="Montserrat Light"/>
              </a:rPr>
              <a:t>PHOTOGRAPHY</a:t>
            </a:r>
          </a:p>
        </p:txBody>
      </p:sp>
      <p:sp>
        <p:nvSpPr>
          <p:cNvPr id="121" name="Google Shape;280;p24">
            <a:extLst>
              <a:ext uri="{FF2B5EF4-FFF2-40B4-BE49-F238E27FC236}">
                <a16:creationId xmlns:a16="http://schemas.microsoft.com/office/drawing/2014/main" id="{670910B0-FEBF-4FFC-ACFA-A0B7C9B33928}"/>
              </a:ext>
            </a:extLst>
          </p:cNvPr>
          <p:cNvSpPr txBox="1">
            <a:spLocks/>
          </p:cNvSpPr>
          <p:nvPr/>
        </p:nvSpPr>
        <p:spPr>
          <a:xfrm>
            <a:off x="14396973" y="9014022"/>
            <a:ext cx="3026750" cy="804893"/>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spcAft>
                <a:spcPts val="4267"/>
              </a:spcAft>
              <a:buNone/>
            </a:pPr>
            <a:r>
              <a:rPr lang="en-US" sz="2000">
                <a:solidFill>
                  <a:srgbClr val="272E3A"/>
                </a:solidFill>
                <a:latin typeface="Montserrat Light"/>
              </a:rPr>
              <a:t>PHOTO EDITING</a:t>
            </a:r>
          </a:p>
        </p:txBody>
      </p:sp>
      <p:sp>
        <p:nvSpPr>
          <p:cNvPr id="122" name="Google Shape;281;p24">
            <a:extLst>
              <a:ext uri="{FF2B5EF4-FFF2-40B4-BE49-F238E27FC236}">
                <a16:creationId xmlns:a16="http://schemas.microsoft.com/office/drawing/2014/main" id="{CA67D9F2-9015-40CE-A818-DA331AE405F6}"/>
              </a:ext>
            </a:extLst>
          </p:cNvPr>
          <p:cNvSpPr txBox="1">
            <a:spLocks/>
          </p:cNvSpPr>
          <p:nvPr/>
        </p:nvSpPr>
        <p:spPr>
          <a:xfrm>
            <a:off x="14396973" y="9897871"/>
            <a:ext cx="3026750" cy="804893"/>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spcAft>
                <a:spcPts val="4267"/>
              </a:spcAft>
              <a:buNone/>
            </a:pPr>
            <a:r>
              <a:rPr lang="en-US" sz="2000">
                <a:solidFill>
                  <a:srgbClr val="272E3A"/>
                </a:solidFill>
                <a:latin typeface="Montserrat Light"/>
              </a:rPr>
              <a:t>DESIGN</a:t>
            </a:r>
          </a:p>
        </p:txBody>
      </p:sp>
      <p:sp>
        <p:nvSpPr>
          <p:cNvPr id="123" name="Google Shape;282;p24">
            <a:extLst>
              <a:ext uri="{FF2B5EF4-FFF2-40B4-BE49-F238E27FC236}">
                <a16:creationId xmlns:a16="http://schemas.microsoft.com/office/drawing/2014/main" id="{83B1FCCE-6D1D-4FDE-B1E6-67FD9FEA81F8}"/>
              </a:ext>
            </a:extLst>
          </p:cNvPr>
          <p:cNvSpPr txBox="1">
            <a:spLocks/>
          </p:cNvSpPr>
          <p:nvPr/>
        </p:nvSpPr>
        <p:spPr>
          <a:xfrm>
            <a:off x="14396973" y="10789116"/>
            <a:ext cx="3026750" cy="804893"/>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spcAft>
                <a:spcPts val="4267"/>
              </a:spcAft>
              <a:buNone/>
            </a:pPr>
            <a:r>
              <a:rPr lang="en-US" sz="2000">
                <a:solidFill>
                  <a:srgbClr val="272E3A"/>
                </a:solidFill>
                <a:latin typeface="Montserrat Light"/>
              </a:rPr>
              <a:t>VIDEOGRAPHY</a:t>
            </a:r>
          </a:p>
        </p:txBody>
      </p:sp>
      <p:sp>
        <p:nvSpPr>
          <p:cNvPr id="124" name="Google Shape;283;p24">
            <a:extLst>
              <a:ext uri="{FF2B5EF4-FFF2-40B4-BE49-F238E27FC236}">
                <a16:creationId xmlns:a16="http://schemas.microsoft.com/office/drawing/2014/main" id="{E8B77D78-92D5-495A-BAB2-64446E7AD9D0}"/>
              </a:ext>
            </a:extLst>
          </p:cNvPr>
          <p:cNvSpPr txBox="1">
            <a:spLocks/>
          </p:cNvSpPr>
          <p:nvPr/>
        </p:nvSpPr>
        <p:spPr>
          <a:xfrm>
            <a:off x="14396973" y="11673095"/>
            <a:ext cx="3026750" cy="804893"/>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spcAft>
                <a:spcPts val="4267"/>
              </a:spcAft>
              <a:buNone/>
            </a:pPr>
            <a:r>
              <a:rPr lang="en-US" sz="2000">
                <a:solidFill>
                  <a:srgbClr val="272E3A"/>
                </a:solidFill>
                <a:latin typeface="Montserrat Light"/>
              </a:rPr>
              <a:t>ILLUSTRATION</a:t>
            </a:r>
          </a:p>
        </p:txBody>
      </p:sp>
      <p:sp>
        <p:nvSpPr>
          <p:cNvPr id="125" name="Google Shape;284;p24">
            <a:extLst>
              <a:ext uri="{FF2B5EF4-FFF2-40B4-BE49-F238E27FC236}">
                <a16:creationId xmlns:a16="http://schemas.microsoft.com/office/drawing/2014/main" id="{1E1F419D-9994-424D-8E72-74506AD4711B}"/>
              </a:ext>
            </a:extLst>
          </p:cNvPr>
          <p:cNvSpPr/>
          <p:nvPr/>
        </p:nvSpPr>
        <p:spPr>
          <a:xfrm>
            <a:off x="17460597" y="8143164"/>
            <a:ext cx="5006179" cy="494457"/>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26" name="Google Shape;285;p24">
            <a:extLst>
              <a:ext uri="{FF2B5EF4-FFF2-40B4-BE49-F238E27FC236}">
                <a16:creationId xmlns:a16="http://schemas.microsoft.com/office/drawing/2014/main" id="{FA72C59E-DD1C-4951-A33A-710CA64F8721}"/>
              </a:ext>
            </a:extLst>
          </p:cNvPr>
          <p:cNvSpPr/>
          <p:nvPr/>
        </p:nvSpPr>
        <p:spPr>
          <a:xfrm>
            <a:off x="17460596" y="9042868"/>
            <a:ext cx="4610134" cy="494457"/>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27" name="Google Shape;286;p24">
            <a:extLst>
              <a:ext uri="{FF2B5EF4-FFF2-40B4-BE49-F238E27FC236}">
                <a16:creationId xmlns:a16="http://schemas.microsoft.com/office/drawing/2014/main" id="{6196D9B8-F27B-4B1E-8AD0-33A2543AB9B0}"/>
              </a:ext>
            </a:extLst>
          </p:cNvPr>
          <p:cNvSpPr/>
          <p:nvPr/>
        </p:nvSpPr>
        <p:spPr>
          <a:xfrm>
            <a:off x="17460596" y="9942439"/>
            <a:ext cx="3273979" cy="494457"/>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28" name="Google Shape;287;p24">
            <a:extLst>
              <a:ext uri="{FF2B5EF4-FFF2-40B4-BE49-F238E27FC236}">
                <a16:creationId xmlns:a16="http://schemas.microsoft.com/office/drawing/2014/main" id="{18CA28F2-3C68-4E66-872D-802AF6A06264}"/>
              </a:ext>
            </a:extLst>
          </p:cNvPr>
          <p:cNvSpPr/>
          <p:nvPr/>
        </p:nvSpPr>
        <p:spPr>
          <a:xfrm>
            <a:off x="17460597" y="10826608"/>
            <a:ext cx="4272494" cy="494457"/>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29" name="Google Shape;288;p24">
            <a:extLst>
              <a:ext uri="{FF2B5EF4-FFF2-40B4-BE49-F238E27FC236}">
                <a16:creationId xmlns:a16="http://schemas.microsoft.com/office/drawing/2014/main" id="{E074B04D-B9C4-4BAC-BD11-28A8539A4730}"/>
              </a:ext>
            </a:extLst>
          </p:cNvPr>
          <p:cNvSpPr/>
          <p:nvPr/>
        </p:nvSpPr>
        <p:spPr>
          <a:xfrm>
            <a:off x="17460597" y="11710777"/>
            <a:ext cx="2855530" cy="494457"/>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grpSp>
        <p:nvGrpSpPr>
          <p:cNvPr id="130" name="Google Shape;289;p24">
            <a:extLst>
              <a:ext uri="{FF2B5EF4-FFF2-40B4-BE49-F238E27FC236}">
                <a16:creationId xmlns:a16="http://schemas.microsoft.com/office/drawing/2014/main" id="{56C4592D-3A17-498D-96BF-57CBDB8E37F2}"/>
              </a:ext>
            </a:extLst>
          </p:cNvPr>
          <p:cNvGrpSpPr/>
          <p:nvPr/>
        </p:nvGrpSpPr>
        <p:grpSpPr>
          <a:xfrm>
            <a:off x="7509248" y="10972685"/>
            <a:ext cx="695120" cy="870098"/>
            <a:chOff x="1711425" y="238125"/>
            <a:chExt cx="4176925" cy="5228350"/>
          </a:xfrm>
        </p:grpSpPr>
        <p:sp>
          <p:nvSpPr>
            <p:cNvPr id="131" name="Google Shape;290;p24">
              <a:extLst>
                <a:ext uri="{FF2B5EF4-FFF2-40B4-BE49-F238E27FC236}">
                  <a16:creationId xmlns:a16="http://schemas.microsoft.com/office/drawing/2014/main" id="{0534AD5B-7D28-4281-A1B6-473EC5E18198}"/>
                </a:ext>
              </a:extLst>
            </p:cNvPr>
            <p:cNvSpPr/>
            <p:nvPr/>
          </p:nvSpPr>
          <p:spPr>
            <a:xfrm>
              <a:off x="4322825" y="4865975"/>
              <a:ext cx="155675" cy="154425"/>
            </a:xfrm>
            <a:custGeom>
              <a:avLst/>
              <a:gdLst/>
              <a:ahLst/>
              <a:cxnLst/>
              <a:rect l="l" t="t" r="r" b="b"/>
              <a:pathLst>
                <a:path w="6227" h="6177" extrusionOk="0">
                  <a:moveTo>
                    <a:pt x="3089" y="1"/>
                  </a:moveTo>
                  <a:cubicBezTo>
                    <a:pt x="1398" y="1"/>
                    <a:pt x="1" y="1398"/>
                    <a:pt x="1" y="3089"/>
                  </a:cubicBezTo>
                  <a:cubicBezTo>
                    <a:pt x="1" y="4804"/>
                    <a:pt x="1398" y="6177"/>
                    <a:pt x="3089" y="6177"/>
                  </a:cubicBezTo>
                  <a:lnTo>
                    <a:pt x="3138" y="6177"/>
                  </a:lnTo>
                  <a:cubicBezTo>
                    <a:pt x="4854" y="6177"/>
                    <a:pt x="6226" y="4804"/>
                    <a:pt x="6226" y="3089"/>
                  </a:cubicBezTo>
                  <a:cubicBezTo>
                    <a:pt x="6226" y="1398"/>
                    <a:pt x="4854" y="1"/>
                    <a:pt x="3138"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32" name="Google Shape;291;p24">
              <a:extLst>
                <a:ext uri="{FF2B5EF4-FFF2-40B4-BE49-F238E27FC236}">
                  <a16:creationId xmlns:a16="http://schemas.microsoft.com/office/drawing/2014/main" id="{CBCCBE44-B429-4242-B4C6-FD4BD625146D}"/>
                </a:ext>
              </a:extLst>
            </p:cNvPr>
            <p:cNvSpPr/>
            <p:nvPr/>
          </p:nvSpPr>
          <p:spPr>
            <a:xfrm>
              <a:off x="4147600" y="4685850"/>
              <a:ext cx="154425" cy="156250"/>
            </a:xfrm>
            <a:custGeom>
              <a:avLst/>
              <a:gdLst/>
              <a:ahLst/>
              <a:cxnLst/>
              <a:rect l="l" t="t" r="r" b="b"/>
              <a:pathLst>
                <a:path w="6177" h="6250" extrusionOk="0">
                  <a:moveTo>
                    <a:pt x="3088" y="0"/>
                  </a:moveTo>
                  <a:cubicBezTo>
                    <a:pt x="1373" y="0"/>
                    <a:pt x="0" y="1397"/>
                    <a:pt x="0" y="3113"/>
                  </a:cubicBezTo>
                  <a:lnTo>
                    <a:pt x="0" y="3137"/>
                  </a:lnTo>
                  <a:cubicBezTo>
                    <a:pt x="0" y="4853"/>
                    <a:pt x="1373" y="6250"/>
                    <a:pt x="3088" y="6250"/>
                  </a:cubicBezTo>
                  <a:cubicBezTo>
                    <a:pt x="4804" y="6250"/>
                    <a:pt x="6177" y="4853"/>
                    <a:pt x="6177" y="3137"/>
                  </a:cubicBezTo>
                  <a:lnTo>
                    <a:pt x="6177" y="3113"/>
                  </a:lnTo>
                  <a:cubicBezTo>
                    <a:pt x="6177" y="1397"/>
                    <a:pt x="4804" y="0"/>
                    <a:pt x="3088"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33" name="Google Shape;292;p24">
              <a:extLst>
                <a:ext uri="{FF2B5EF4-FFF2-40B4-BE49-F238E27FC236}">
                  <a16:creationId xmlns:a16="http://schemas.microsoft.com/office/drawing/2014/main" id="{2310E0AF-FB8B-40E8-8FDA-25709F8E4FF7}"/>
                </a:ext>
              </a:extLst>
            </p:cNvPr>
            <p:cNvSpPr/>
            <p:nvPr/>
          </p:nvSpPr>
          <p:spPr>
            <a:xfrm>
              <a:off x="4502975" y="4685850"/>
              <a:ext cx="154425" cy="156250"/>
            </a:xfrm>
            <a:custGeom>
              <a:avLst/>
              <a:gdLst/>
              <a:ahLst/>
              <a:cxnLst/>
              <a:rect l="l" t="t" r="r" b="b"/>
              <a:pathLst>
                <a:path w="6177" h="6250" extrusionOk="0">
                  <a:moveTo>
                    <a:pt x="3089" y="0"/>
                  </a:moveTo>
                  <a:cubicBezTo>
                    <a:pt x="1373" y="0"/>
                    <a:pt x="0" y="1397"/>
                    <a:pt x="0" y="3113"/>
                  </a:cubicBezTo>
                  <a:lnTo>
                    <a:pt x="0" y="3137"/>
                  </a:lnTo>
                  <a:cubicBezTo>
                    <a:pt x="0" y="4853"/>
                    <a:pt x="1373" y="6250"/>
                    <a:pt x="3089" y="6250"/>
                  </a:cubicBezTo>
                  <a:cubicBezTo>
                    <a:pt x="4804" y="6250"/>
                    <a:pt x="6177" y="4853"/>
                    <a:pt x="6177" y="3137"/>
                  </a:cubicBezTo>
                  <a:lnTo>
                    <a:pt x="6177" y="3113"/>
                  </a:lnTo>
                  <a:cubicBezTo>
                    <a:pt x="6177" y="1397"/>
                    <a:pt x="4804" y="0"/>
                    <a:pt x="3089"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34" name="Google Shape;293;p24">
              <a:extLst>
                <a:ext uri="{FF2B5EF4-FFF2-40B4-BE49-F238E27FC236}">
                  <a16:creationId xmlns:a16="http://schemas.microsoft.com/office/drawing/2014/main" id="{888359E2-9CA3-41F5-BCE7-D868C9EA3B8B}"/>
                </a:ext>
              </a:extLst>
            </p:cNvPr>
            <p:cNvSpPr/>
            <p:nvPr/>
          </p:nvSpPr>
          <p:spPr>
            <a:xfrm>
              <a:off x="3732175" y="4693200"/>
              <a:ext cx="188125" cy="154425"/>
            </a:xfrm>
            <a:custGeom>
              <a:avLst/>
              <a:gdLst/>
              <a:ahLst/>
              <a:cxnLst/>
              <a:rect l="l" t="t" r="r" b="b"/>
              <a:pathLst>
                <a:path w="7525" h="6177" extrusionOk="0">
                  <a:moveTo>
                    <a:pt x="3088" y="0"/>
                  </a:moveTo>
                  <a:cubicBezTo>
                    <a:pt x="1397" y="0"/>
                    <a:pt x="0" y="1373"/>
                    <a:pt x="0" y="3088"/>
                  </a:cubicBezTo>
                  <a:cubicBezTo>
                    <a:pt x="0" y="4804"/>
                    <a:pt x="1397" y="6176"/>
                    <a:pt x="3088" y="6176"/>
                  </a:cubicBezTo>
                  <a:lnTo>
                    <a:pt x="4436" y="6176"/>
                  </a:lnTo>
                  <a:cubicBezTo>
                    <a:pt x="6128" y="6176"/>
                    <a:pt x="7525" y="4804"/>
                    <a:pt x="7525" y="3088"/>
                  </a:cubicBezTo>
                  <a:cubicBezTo>
                    <a:pt x="7525" y="1373"/>
                    <a:pt x="6128" y="0"/>
                    <a:pt x="4436"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35" name="Google Shape;294;p24">
              <a:extLst>
                <a:ext uri="{FF2B5EF4-FFF2-40B4-BE49-F238E27FC236}">
                  <a16:creationId xmlns:a16="http://schemas.microsoft.com/office/drawing/2014/main" id="{717888EF-22FD-4B8D-AC96-834415509362}"/>
                </a:ext>
              </a:extLst>
            </p:cNvPr>
            <p:cNvSpPr/>
            <p:nvPr/>
          </p:nvSpPr>
          <p:spPr>
            <a:xfrm>
              <a:off x="3448475" y="4693200"/>
              <a:ext cx="188150" cy="154425"/>
            </a:xfrm>
            <a:custGeom>
              <a:avLst/>
              <a:gdLst/>
              <a:ahLst/>
              <a:cxnLst/>
              <a:rect l="l" t="t" r="r" b="b"/>
              <a:pathLst>
                <a:path w="7526" h="6177" extrusionOk="0">
                  <a:moveTo>
                    <a:pt x="3113" y="0"/>
                  </a:moveTo>
                  <a:cubicBezTo>
                    <a:pt x="1398" y="0"/>
                    <a:pt x="1" y="1373"/>
                    <a:pt x="1" y="3088"/>
                  </a:cubicBezTo>
                  <a:cubicBezTo>
                    <a:pt x="1" y="4804"/>
                    <a:pt x="1398" y="6176"/>
                    <a:pt x="3113" y="6176"/>
                  </a:cubicBezTo>
                  <a:lnTo>
                    <a:pt x="4437" y="6176"/>
                  </a:lnTo>
                  <a:cubicBezTo>
                    <a:pt x="6153" y="6176"/>
                    <a:pt x="7525" y="4804"/>
                    <a:pt x="7525" y="3088"/>
                  </a:cubicBezTo>
                  <a:cubicBezTo>
                    <a:pt x="7525" y="1373"/>
                    <a:pt x="6153" y="0"/>
                    <a:pt x="4437"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36" name="Google Shape;295;p24">
              <a:extLst>
                <a:ext uri="{FF2B5EF4-FFF2-40B4-BE49-F238E27FC236}">
                  <a16:creationId xmlns:a16="http://schemas.microsoft.com/office/drawing/2014/main" id="{AC6F30BB-A761-4251-921F-472E9D26789C}"/>
                </a:ext>
              </a:extLst>
            </p:cNvPr>
            <p:cNvSpPr/>
            <p:nvPr/>
          </p:nvSpPr>
          <p:spPr>
            <a:xfrm>
              <a:off x="2716275" y="4552875"/>
              <a:ext cx="420975" cy="420975"/>
            </a:xfrm>
            <a:custGeom>
              <a:avLst/>
              <a:gdLst/>
              <a:ahLst/>
              <a:cxnLst/>
              <a:rect l="l" t="t" r="r" b="b"/>
              <a:pathLst>
                <a:path w="16839" h="16839" extrusionOk="0">
                  <a:moveTo>
                    <a:pt x="8407" y="1"/>
                  </a:moveTo>
                  <a:cubicBezTo>
                    <a:pt x="6692" y="1"/>
                    <a:pt x="5319" y="1373"/>
                    <a:pt x="5319" y="3089"/>
                  </a:cubicBezTo>
                  <a:lnTo>
                    <a:pt x="5319" y="5319"/>
                  </a:lnTo>
                  <a:lnTo>
                    <a:pt x="3089" y="5319"/>
                  </a:lnTo>
                  <a:cubicBezTo>
                    <a:pt x="1373" y="5319"/>
                    <a:pt x="1" y="6716"/>
                    <a:pt x="1" y="8432"/>
                  </a:cubicBezTo>
                  <a:cubicBezTo>
                    <a:pt x="1" y="10123"/>
                    <a:pt x="1373" y="11520"/>
                    <a:pt x="3089" y="11520"/>
                  </a:cubicBezTo>
                  <a:lnTo>
                    <a:pt x="5319" y="11520"/>
                  </a:lnTo>
                  <a:lnTo>
                    <a:pt x="5319" y="13750"/>
                  </a:lnTo>
                  <a:cubicBezTo>
                    <a:pt x="5319" y="15441"/>
                    <a:pt x="6692" y="16838"/>
                    <a:pt x="8407" y="16838"/>
                  </a:cubicBezTo>
                  <a:cubicBezTo>
                    <a:pt x="10123" y="16838"/>
                    <a:pt x="11495" y="15441"/>
                    <a:pt x="11495" y="13750"/>
                  </a:cubicBezTo>
                  <a:lnTo>
                    <a:pt x="11495" y="11520"/>
                  </a:lnTo>
                  <a:lnTo>
                    <a:pt x="13750" y="11520"/>
                  </a:lnTo>
                  <a:cubicBezTo>
                    <a:pt x="15466" y="11520"/>
                    <a:pt x="16838" y="10123"/>
                    <a:pt x="16838" y="8432"/>
                  </a:cubicBezTo>
                  <a:cubicBezTo>
                    <a:pt x="16838" y="6716"/>
                    <a:pt x="15466" y="5319"/>
                    <a:pt x="13750" y="5319"/>
                  </a:cubicBezTo>
                  <a:lnTo>
                    <a:pt x="11495" y="5319"/>
                  </a:lnTo>
                  <a:lnTo>
                    <a:pt x="11495" y="3089"/>
                  </a:lnTo>
                  <a:cubicBezTo>
                    <a:pt x="11495" y="1373"/>
                    <a:pt x="10123" y="1"/>
                    <a:pt x="8407"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37" name="Google Shape;296;p24">
              <a:extLst>
                <a:ext uri="{FF2B5EF4-FFF2-40B4-BE49-F238E27FC236}">
                  <a16:creationId xmlns:a16="http://schemas.microsoft.com/office/drawing/2014/main" id="{C2324148-2C2F-4D28-BE97-DA054E3DD47D}"/>
                </a:ext>
              </a:extLst>
            </p:cNvPr>
            <p:cNvSpPr/>
            <p:nvPr/>
          </p:nvSpPr>
          <p:spPr>
            <a:xfrm>
              <a:off x="2099900" y="623525"/>
              <a:ext cx="3400000" cy="1957050"/>
            </a:xfrm>
            <a:custGeom>
              <a:avLst/>
              <a:gdLst/>
              <a:ahLst/>
              <a:cxnLst/>
              <a:rect l="l" t="t" r="r" b="b"/>
              <a:pathLst>
                <a:path w="136000" h="78282" extrusionOk="0">
                  <a:moveTo>
                    <a:pt x="129823" y="6176"/>
                  </a:moveTo>
                  <a:lnTo>
                    <a:pt x="129823" y="72105"/>
                  </a:lnTo>
                  <a:lnTo>
                    <a:pt x="6176" y="72105"/>
                  </a:lnTo>
                  <a:lnTo>
                    <a:pt x="6176" y="6176"/>
                  </a:lnTo>
                  <a:close/>
                  <a:moveTo>
                    <a:pt x="4877" y="0"/>
                  </a:moveTo>
                  <a:cubicBezTo>
                    <a:pt x="2181" y="0"/>
                    <a:pt x="0" y="2181"/>
                    <a:pt x="0" y="4877"/>
                  </a:cubicBezTo>
                  <a:lnTo>
                    <a:pt x="0" y="73404"/>
                  </a:lnTo>
                  <a:cubicBezTo>
                    <a:pt x="0" y="76100"/>
                    <a:pt x="2181" y="78281"/>
                    <a:pt x="4877" y="78281"/>
                  </a:cubicBezTo>
                  <a:lnTo>
                    <a:pt x="131122" y="78281"/>
                  </a:lnTo>
                  <a:cubicBezTo>
                    <a:pt x="133818" y="78281"/>
                    <a:pt x="135999" y="76100"/>
                    <a:pt x="135999" y="73404"/>
                  </a:cubicBezTo>
                  <a:lnTo>
                    <a:pt x="135999" y="4877"/>
                  </a:lnTo>
                  <a:cubicBezTo>
                    <a:pt x="135999" y="2181"/>
                    <a:pt x="133818" y="0"/>
                    <a:pt x="131122"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38" name="Google Shape;297;p24">
              <a:extLst>
                <a:ext uri="{FF2B5EF4-FFF2-40B4-BE49-F238E27FC236}">
                  <a16:creationId xmlns:a16="http://schemas.microsoft.com/office/drawing/2014/main" id="{2318CC64-2D19-414D-A9B7-2F09D3A178BF}"/>
                </a:ext>
              </a:extLst>
            </p:cNvPr>
            <p:cNvSpPr/>
            <p:nvPr/>
          </p:nvSpPr>
          <p:spPr>
            <a:xfrm>
              <a:off x="4001775" y="1261975"/>
              <a:ext cx="155025" cy="160550"/>
            </a:xfrm>
            <a:custGeom>
              <a:avLst/>
              <a:gdLst/>
              <a:ahLst/>
              <a:cxnLst/>
              <a:rect l="l" t="t" r="r" b="b"/>
              <a:pathLst>
                <a:path w="6201" h="6422" extrusionOk="0">
                  <a:moveTo>
                    <a:pt x="3113" y="0"/>
                  </a:moveTo>
                  <a:cubicBezTo>
                    <a:pt x="1397" y="0"/>
                    <a:pt x="0" y="1373"/>
                    <a:pt x="0" y="3088"/>
                  </a:cubicBezTo>
                  <a:lnTo>
                    <a:pt x="0" y="3333"/>
                  </a:lnTo>
                  <a:cubicBezTo>
                    <a:pt x="0" y="5049"/>
                    <a:pt x="1397" y="6421"/>
                    <a:pt x="3113" y="6421"/>
                  </a:cubicBezTo>
                  <a:cubicBezTo>
                    <a:pt x="4804" y="6421"/>
                    <a:pt x="6201" y="5049"/>
                    <a:pt x="6201" y="3333"/>
                  </a:cubicBezTo>
                  <a:lnTo>
                    <a:pt x="6201" y="3088"/>
                  </a:lnTo>
                  <a:cubicBezTo>
                    <a:pt x="6201" y="1373"/>
                    <a:pt x="4804" y="0"/>
                    <a:pt x="3113"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39" name="Google Shape;298;p24">
              <a:extLst>
                <a:ext uri="{FF2B5EF4-FFF2-40B4-BE49-F238E27FC236}">
                  <a16:creationId xmlns:a16="http://schemas.microsoft.com/office/drawing/2014/main" id="{C8248D4C-CB88-4A14-943E-211A4E94E350}"/>
                </a:ext>
              </a:extLst>
            </p:cNvPr>
            <p:cNvSpPr/>
            <p:nvPr/>
          </p:nvSpPr>
          <p:spPr>
            <a:xfrm>
              <a:off x="4289125" y="1261975"/>
              <a:ext cx="154450" cy="160550"/>
            </a:xfrm>
            <a:custGeom>
              <a:avLst/>
              <a:gdLst/>
              <a:ahLst/>
              <a:cxnLst/>
              <a:rect l="l" t="t" r="r" b="b"/>
              <a:pathLst>
                <a:path w="6178" h="6422" extrusionOk="0">
                  <a:moveTo>
                    <a:pt x="3089" y="0"/>
                  </a:moveTo>
                  <a:cubicBezTo>
                    <a:pt x="1373" y="0"/>
                    <a:pt x="1" y="1373"/>
                    <a:pt x="1" y="3088"/>
                  </a:cubicBezTo>
                  <a:lnTo>
                    <a:pt x="1" y="3333"/>
                  </a:lnTo>
                  <a:cubicBezTo>
                    <a:pt x="1" y="5049"/>
                    <a:pt x="1373" y="6421"/>
                    <a:pt x="3089" y="6421"/>
                  </a:cubicBezTo>
                  <a:cubicBezTo>
                    <a:pt x="4805" y="6421"/>
                    <a:pt x="6177" y="5049"/>
                    <a:pt x="6177" y="3333"/>
                  </a:cubicBezTo>
                  <a:lnTo>
                    <a:pt x="6177" y="3088"/>
                  </a:lnTo>
                  <a:cubicBezTo>
                    <a:pt x="6177" y="1373"/>
                    <a:pt x="4805" y="0"/>
                    <a:pt x="3089"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40" name="Google Shape;299;p24">
              <a:extLst>
                <a:ext uri="{FF2B5EF4-FFF2-40B4-BE49-F238E27FC236}">
                  <a16:creationId xmlns:a16="http://schemas.microsoft.com/office/drawing/2014/main" id="{EF769704-A25A-4529-9948-5E767DBE72E7}"/>
                </a:ext>
              </a:extLst>
            </p:cNvPr>
            <p:cNvSpPr/>
            <p:nvPr/>
          </p:nvSpPr>
          <p:spPr>
            <a:xfrm>
              <a:off x="3580825" y="915775"/>
              <a:ext cx="1284300" cy="1298375"/>
            </a:xfrm>
            <a:custGeom>
              <a:avLst/>
              <a:gdLst/>
              <a:ahLst/>
              <a:cxnLst/>
              <a:rect l="l" t="t" r="r" b="b"/>
              <a:pathLst>
                <a:path w="51372" h="51935" extrusionOk="0">
                  <a:moveTo>
                    <a:pt x="8995" y="26421"/>
                  </a:moveTo>
                  <a:cubicBezTo>
                    <a:pt x="10564" y="26421"/>
                    <a:pt x="11814" y="27696"/>
                    <a:pt x="11814" y="29240"/>
                  </a:cubicBezTo>
                  <a:lnTo>
                    <a:pt x="11814" y="36470"/>
                  </a:lnTo>
                  <a:lnTo>
                    <a:pt x="6177" y="36470"/>
                  </a:lnTo>
                  <a:lnTo>
                    <a:pt x="6177" y="29240"/>
                  </a:lnTo>
                  <a:cubicBezTo>
                    <a:pt x="6177" y="27696"/>
                    <a:pt x="7451" y="26421"/>
                    <a:pt x="8995" y="26421"/>
                  </a:cubicBezTo>
                  <a:close/>
                  <a:moveTo>
                    <a:pt x="42352" y="26421"/>
                  </a:moveTo>
                  <a:cubicBezTo>
                    <a:pt x="43920" y="26421"/>
                    <a:pt x="45170" y="27696"/>
                    <a:pt x="45170" y="29240"/>
                  </a:cubicBezTo>
                  <a:lnTo>
                    <a:pt x="45170" y="36470"/>
                  </a:lnTo>
                  <a:lnTo>
                    <a:pt x="39533" y="36470"/>
                  </a:lnTo>
                  <a:lnTo>
                    <a:pt x="39533" y="29240"/>
                  </a:lnTo>
                  <a:cubicBezTo>
                    <a:pt x="39533" y="27696"/>
                    <a:pt x="40808" y="26421"/>
                    <a:pt x="42352" y="26421"/>
                  </a:cubicBezTo>
                  <a:close/>
                  <a:moveTo>
                    <a:pt x="25686" y="6177"/>
                  </a:moveTo>
                  <a:cubicBezTo>
                    <a:pt x="33161" y="6177"/>
                    <a:pt x="39264" y="12280"/>
                    <a:pt x="39264" y="19755"/>
                  </a:cubicBezTo>
                  <a:lnTo>
                    <a:pt x="39264" y="20784"/>
                  </a:lnTo>
                  <a:cubicBezTo>
                    <a:pt x="35808" y="22059"/>
                    <a:pt x="33357" y="25367"/>
                    <a:pt x="33357" y="29240"/>
                  </a:cubicBezTo>
                  <a:lnTo>
                    <a:pt x="33357" y="37744"/>
                  </a:lnTo>
                  <a:cubicBezTo>
                    <a:pt x="33357" y="40465"/>
                    <a:pt x="35538" y="42646"/>
                    <a:pt x="38259" y="42646"/>
                  </a:cubicBezTo>
                  <a:lnTo>
                    <a:pt x="39264" y="42646"/>
                  </a:lnTo>
                  <a:lnTo>
                    <a:pt x="39264" y="45734"/>
                  </a:lnTo>
                  <a:lnTo>
                    <a:pt x="12084" y="45734"/>
                  </a:lnTo>
                  <a:lnTo>
                    <a:pt x="12084" y="42646"/>
                  </a:lnTo>
                  <a:lnTo>
                    <a:pt x="13113" y="42646"/>
                  </a:lnTo>
                  <a:cubicBezTo>
                    <a:pt x="15809" y="42646"/>
                    <a:pt x="18015" y="40465"/>
                    <a:pt x="18015" y="37744"/>
                  </a:cubicBezTo>
                  <a:lnTo>
                    <a:pt x="18015" y="29240"/>
                  </a:lnTo>
                  <a:cubicBezTo>
                    <a:pt x="18015" y="25367"/>
                    <a:pt x="15539" y="22059"/>
                    <a:pt x="12084" y="20784"/>
                  </a:cubicBezTo>
                  <a:lnTo>
                    <a:pt x="12084" y="19755"/>
                  </a:lnTo>
                  <a:cubicBezTo>
                    <a:pt x="12084" y="12280"/>
                    <a:pt x="18186" y="6177"/>
                    <a:pt x="25686" y="6177"/>
                  </a:cubicBezTo>
                  <a:close/>
                  <a:moveTo>
                    <a:pt x="25686" y="1"/>
                  </a:moveTo>
                  <a:cubicBezTo>
                    <a:pt x="14780" y="1"/>
                    <a:pt x="5907" y="8873"/>
                    <a:pt x="5907" y="19755"/>
                  </a:cubicBezTo>
                  <a:lnTo>
                    <a:pt x="5907" y="20784"/>
                  </a:lnTo>
                  <a:cubicBezTo>
                    <a:pt x="2452" y="22059"/>
                    <a:pt x="1" y="25367"/>
                    <a:pt x="1" y="29240"/>
                  </a:cubicBezTo>
                  <a:lnTo>
                    <a:pt x="1" y="37744"/>
                  </a:lnTo>
                  <a:cubicBezTo>
                    <a:pt x="1" y="40465"/>
                    <a:pt x="2182" y="42646"/>
                    <a:pt x="4902" y="42646"/>
                  </a:cubicBezTo>
                  <a:lnTo>
                    <a:pt x="5907" y="42646"/>
                  </a:lnTo>
                  <a:lnTo>
                    <a:pt x="5907" y="46910"/>
                  </a:lnTo>
                  <a:cubicBezTo>
                    <a:pt x="5907" y="49680"/>
                    <a:pt x="8162" y="51935"/>
                    <a:pt x="10907" y="51935"/>
                  </a:cubicBezTo>
                  <a:lnTo>
                    <a:pt x="40440" y="51935"/>
                  </a:lnTo>
                  <a:cubicBezTo>
                    <a:pt x="43210" y="51935"/>
                    <a:pt x="45440" y="49680"/>
                    <a:pt x="45440" y="46910"/>
                  </a:cubicBezTo>
                  <a:lnTo>
                    <a:pt x="45440" y="42646"/>
                  </a:lnTo>
                  <a:lnTo>
                    <a:pt x="46469" y="42646"/>
                  </a:lnTo>
                  <a:cubicBezTo>
                    <a:pt x="49165" y="42646"/>
                    <a:pt x="51371" y="40465"/>
                    <a:pt x="51371" y="37744"/>
                  </a:cubicBezTo>
                  <a:lnTo>
                    <a:pt x="51371" y="29240"/>
                  </a:lnTo>
                  <a:cubicBezTo>
                    <a:pt x="51371" y="25367"/>
                    <a:pt x="48896" y="22059"/>
                    <a:pt x="45464" y="20784"/>
                  </a:cubicBezTo>
                  <a:lnTo>
                    <a:pt x="45464" y="19755"/>
                  </a:lnTo>
                  <a:cubicBezTo>
                    <a:pt x="45464" y="8873"/>
                    <a:pt x="36592" y="1"/>
                    <a:pt x="25686"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41" name="Google Shape;300;p24">
              <a:extLst>
                <a:ext uri="{FF2B5EF4-FFF2-40B4-BE49-F238E27FC236}">
                  <a16:creationId xmlns:a16="http://schemas.microsoft.com/office/drawing/2014/main" id="{70BEABBB-48C6-457B-826D-1878DB7C120B}"/>
                </a:ext>
              </a:extLst>
            </p:cNvPr>
            <p:cNvSpPr/>
            <p:nvPr/>
          </p:nvSpPr>
          <p:spPr>
            <a:xfrm>
              <a:off x="2591900" y="951325"/>
              <a:ext cx="907475" cy="907450"/>
            </a:xfrm>
            <a:custGeom>
              <a:avLst/>
              <a:gdLst/>
              <a:ahLst/>
              <a:cxnLst/>
              <a:rect l="l" t="t" r="r" b="b"/>
              <a:pathLst>
                <a:path w="36299" h="36298" extrusionOk="0">
                  <a:moveTo>
                    <a:pt x="21250" y="6593"/>
                  </a:moveTo>
                  <a:cubicBezTo>
                    <a:pt x="25367" y="7696"/>
                    <a:pt x="28602" y="10931"/>
                    <a:pt x="29705" y="15049"/>
                  </a:cubicBezTo>
                  <a:lnTo>
                    <a:pt x="26789" y="15049"/>
                  </a:lnTo>
                  <a:cubicBezTo>
                    <a:pt x="25098" y="15049"/>
                    <a:pt x="23701" y="16446"/>
                    <a:pt x="23701" y="18137"/>
                  </a:cubicBezTo>
                  <a:cubicBezTo>
                    <a:pt x="23701" y="19852"/>
                    <a:pt x="25098" y="21249"/>
                    <a:pt x="26789" y="21249"/>
                  </a:cubicBezTo>
                  <a:lnTo>
                    <a:pt x="29705" y="21249"/>
                  </a:lnTo>
                  <a:cubicBezTo>
                    <a:pt x="28602" y="25367"/>
                    <a:pt x="25367" y="28602"/>
                    <a:pt x="21250" y="29705"/>
                  </a:cubicBezTo>
                  <a:lnTo>
                    <a:pt x="21250" y="26813"/>
                  </a:lnTo>
                  <a:cubicBezTo>
                    <a:pt x="21250" y="25097"/>
                    <a:pt x="19853" y="23725"/>
                    <a:pt x="18162" y="23725"/>
                  </a:cubicBezTo>
                  <a:cubicBezTo>
                    <a:pt x="16446" y="23725"/>
                    <a:pt x="15049" y="25097"/>
                    <a:pt x="15049" y="26813"/>
                  </a:cubicBezTo>
                  <a:lnTo>
                    <a:pt x="15049" y="29705"/>
                  </a:lnTo>
                  <a:cubicBezTo>
                    <a:pt x="10956" y="28602"/>
                    <a:pt x="7696" y="25367"/>
                    <a:pt x="6593" y="21249"/>
                  </a:cubicBezTo>
                  <a:lnTo>
                    <a:pt x="9485" y="21249"/>
                  </a:lnTo>
                  <a:cubicBezTo>
                    <a:pt x="11201" y="21249"/>
                    <a:pt x="12598" y="19852"/>
                    <a:pt x="12598" y="18137"/>
                  </a:cubicBezTo>
                  <a:cubicBezTo>
                    <a:pt x="12598" y="16446"/>
                    <a:pt x="11201" y="15049"/>
                    <a:pt x="9485" y="15049"/>
                  </a:cubicBezTo>
                  <a:lnTo>
                    <a:pt x="6593" y="15049"/>
                  </a:lnTo>
                  <a:cubicBezTo>
                    <a:pt x="7696" y="10931"/>
                    <a:pt x="10956" y="7696"/>
                    <a:pt x="15049" y="6593"/>
                  </a:cubicBezTo>
                  <a:lnTo>
                    <a:pt x="15049" y="9485"/>
                  </a:lnTo>
                  <a:cubicBezTo>
                    <a:pt x="15049" y="11201"/>
                    <a:pt x="16446" y="12573"/>
                    <a:pt x="18162" y="12573"/>
                  </a:cubicBezTo>
                  <a:cubicBezTo>
                    <a:pt x="19853" y="12573"/>
                    <a:pt x="21250" y="11201"/>
                    <a:pt x="21250" y="9485"/>
                  </a:cubicBezTo>
                  <a:lnTo>
                    <a:pt x="21250" y="6593"/>
                  </a:lnTo>
                  <a:close/>
                  <a:moveTo>
                    <a:pt x="18162" y="0"/>
                  </a:moveTo>
                  <a:cubicBezTo>
                    <a:pt x="8137" y="0"/>
                    <a:pt x="1" y="8137"/>
                    <a:pt x="1" y="18137"/>
                  </a:cubicBezTo>
                  <a:cubicBezTo>
                    <a:pt x="1" y="28161"/>
                    <a:pt x="8137" y="36298"/>
                    <a:pt x="18162" y="36298"/>
                  </a:cubicBezTo>
                  <a:cubicBezTo>
                    <a:pt x="28161" y="36298"/>
                    <a:pt x="36298" y="28161"/>
                    <a:pt x="36298" y="18137"/>
                  </a:cubicBezTo>
                  <a:cubicBezTo>
                    <a:pt x="36298" y="8137"/>
                    <a:pt x="28161" y="0"/>
                    <a:pt x="18162"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42" name="Google Shape;301;p24">
              <a:extLst>
                <a:ext uri="{FF2B5EF4-FFF2-40B4-BE49-F238E27FC236}">
                  <a16:creationId xmlns:a16="http://schemas.microsoft.com/office/drawing/2014/main" id="{ED25D107-AF03-4E79-9BC7-18694FF01859}"/>
                </a:ext>
              </a:extLst>
            </p:cNvPr>
            <p:cNvSpPr/>
            <p:nvPr/>
          </p:nvSpPr>
          <p:spPr>
            <a:xfrm>
              <a:off x="2968100" y="1325700"/>
              <a:ext cx="155050" cy="156875"/>
            </a:xfrm>
            <a:custGeom>
              <a:avLst/>
              <a:gdLst/>
              <a:ahLst/>
              <a:cxnLst/>
              <a:rect l="l" t="t" r="r" b="b"/>
              <a:pathLst>
                <a:path w="6202" h="6275" extrusionOk="0">
                  <a:moveTo>
                    <a:pt x="3114" y="0"/>
                  </a:moveTo>
                  <a:cubicBezTo>
                    <a:pt x="1398" y="0"/>
                    <a:pt x="1" y="1397"/>
                    <a:pt x="1" y="3113"/>
                  </a:cubicBezTo>
                  <a:lnTo>
                    <a:pt x="1" y="3162"/>
                  </a:lnTo>
                  <a:cubicBezTo>
                    <a:pt x="1" y="4877"/>
                    <a:pt x="1398" y="6274"/>
                    <a:pt x="3114" y="6274"/>
                  </a:cubicBezTo>
                  <a:cubicBezTo>
                    <a:pt x="4805" y="6274"/>
                    <a:pt x="6202" y="4877"/>
                    <a:pt x="6202" y="3162"/>
                  </a:cubicBezTo>
                  <a:lnTo>
                    <a:pt x="6202" y="3113"/>
                  </a:lnTo>
                  <a:cubicBezTo>
                    <a:pt x="6202" y="1397"/>
                    <a:pt x="4805" y="0"/>
                    <a:pt x="3114"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43" name="Google Shape;302;p24">
              <a:extLst>
                <a:ext uri="{FF2B5EF4-FFF2-40B4-BE49-F238E27FC236}">
                  <a16:creationId xmlns:a16="http://schemas.microsoft.com/office/drawing/2014/main" id="{60026429-C067-472A-A603-DF6BEE65F01A}"/>
                </a:ext>
              </a:extLst>
            </p:cNvPr>
            <p:cNvSpPr/>
            <p:nvPr/>
          </p:nvSpPr>
          <p:spPr>
            <a:xfrm>
              <a:off x="1711425" y="238125"/>
              <a:ext cx="4176925" cy="5228350"/>
            </a:xfrm>
            <a:custGeom>
              <a:avLst/>
              <a:gdLst/>
              <a:ahLst/>
              <a:cxnLst/>
              <a:rect l="l" t="t" r="r" b="b"/>
              <a:pathLst>
                <a:path w="167077" h="209134" extrusionOk="0">
                  <a:moveTo>
                    <a:pt x="154700" y="6176"/>
                  </a:moveTo>
                  <a:cubicBezTo>
                    <a:pt x="158107" y="6176"/>
                    <a:pt x="160901" y="8946"/>
                    <a:pt x="160901" y="12352"/>
                  </a:cubicBezTo>
                  <a:lnTo>
                    <a:pt x="160901" y="96736"/>
                  </a:lnTo>
                  <a:cubicBezTo>
                    <a:pt x="160901" y="100143"/>
                    <a:pt x="158107" y="102912"/>
                    <a:pt x="154700" y="102912"/>
                  </a:cubicBezTo>
                  <a:lnTo>
                    <a:pt x="12353" y="102912"/>
                  </a:lnTo>
                  <a:cubicBezTo>
                    <a:pt x="8946" y="102912"/>
                    <a:pt x="6177" y="100143"/>
                    <a:pt x="6177" y="96736"/>
                  </a:cubicBezTo>
                  <a:lnTo>
                    <a:pt x="6177" y="12352"/>
                  </a:lnTo>
                  <a:cubicBezTo>
                    <a:pt x="6177" y="8946"/>
                    <a:pt x="8946" y="6176"/>
                    <a:pt x="12353" y="6176"/>
                  </a:cubicBezTo>
                  <a:close/>
                  <a:moveTo>
                    <a:pt x="103795" y="109113"/>
                  </a:moveTo>
                  <a:lnTo>
                    <a:pt x="108599" y="117176"/>
                  </a:lnTo>
                  <a:lnTo>
                    <a:pt x="90487" y="117176"/>
                  </a:lnTo>
                  <a:cubicBezTo>
                    <a:pt x="88796" y="117176"/>
                    <a:pt x="87399" y="118549"/>
                    <a:pt x="87399" y="120265"/>
                  </a:cubicBezTo>
                  <a:cubicBezTo>
                    <a:pt x="87399" y="121980"/>
                    <a:pt x="88796" y="123353"/>
                    <a:pt x="90487" y="123353"/>
                  </a:cubicBezTo>
                  <a:lnTo>
                    <a:pt x="125265" y="123353"/>
                  </a:lnTo>
                  <a:cubicBezTo>
                    <a:pt x="127299" y="123353"/>
                    <a:pt x="128941" y="124995"/>
                    <a:pt x="128941" y="127029"/>
                  </a:cubicBezTo>
                  <a:cubicBezTo>
                    <a:pt x="128941" y="129063"/>
                    <a:pt x="127299" y="130705"/>
                    <a:pt x="125265" y="130705"/>
                  </a:cubicBezTo>
                  <a:lnTo>
                    <a:pt x="41812" y="130705"/>
                  </a:lnTo>
                  <a:cubicBezTo>
                    <a:pt x="39803" y="130705"/>
                    <a:pt x="38136" y="129063"/>
                    <a:pt x="38136" y="127029"/>
                  </a:cubicBezTo>
                  <a:cubicBezTo>
                    <a:pt x="38136" y="124995"/>
                    <a:pt x="39803" y="123353"/>
                    <a:pt x="41812" y="123353"/>
                  </a:cubicBezTo>
                  <a:lnTo>
                    <a:pt x="76370" y="123353"/>
                  </a:lnTo>
                  <a:cubicBezTo>
                    <a:pt x="78061" y="123353"/>
                    <a:pt x="79458" y="121980"/>
                    <a:pt x="79458" y="120265"/>
                  </a:cubicBezTo>
                  <a:cubicBezTo>
                    <a:pt x="79458" y="118549"/>
                    <a:pt x="78061" y="117176"/>
                    <a:pt x="76370" y="117176"/>
                  </a:cubicBezTo>
                  <a:lnTo>
                    <a:pt x="58478" y="117176"/>
                  </a:lnTo>
                  <a:lnTo>
                    <a:pt x="63307" y="109113"/>
                  </a:lnTo>
                  <a:close/>
                  <a:moveTo>
                    <a:pt x="107545" y="160827"/>
                  </a:moveTo>
                  <a:cubicBezTo>
                    <a:pt x="119162" y="160827"/>
                    <a:pt x="128598" y="170287"/>
                    <a:pt x="128598" y="181904"/>
                  </a:cubicBezTo>
                  <a:cubicBezTo>
                    <a:pt x="128598" y="193521"/>
                    <a:pt x="119162" y="202957"/>
                    <a:pt x="107545" y="202957"/>
                  </a:cubicBezTo>
                  <a:cubicBezTo>
                    <a:pt x="100511" y="202957"/>
                    <a:pt x="93992" y="199452"/>
                    <a:pt x="90070" y="193619"/>
                  </a:cubicBezTo>
                  <a:cubicBezTo>
                    <a:pt x="89482" y="192761"/>
                    <a:pt x="88526" y="192247"/>
                    <a:pt x="87497" y="192247"/>
                  </a:cubicBezTo>
                  <a:lnTo>
                    <a:pt x="69948" y="192247"/>
                  </a:lnTo>
                  <a:cubicBezTo>
                    <a:pt x="68919" y="192247"/>
                    <a:pt x="67963" y="192761"/>
                    <a:pt x="67375" y="193619"/>
                  </a:cubicBezTo>
                  <a:cubicBezTo>
                    <a:pt x="63454" y="199452"/>
                    <a:pt x="56910" y="202957"/>
                    <a:pt x="49876" y="202957"/>
                  </a:cubicBezTo>
                  <a:cubicBezTo>
                    <a:pt x="38283" y="202957"/>
                    <a:pt x="28823" y="193521"/>
                    <a:pt x="28823" y="181904"/>
                  </a:cubicBezTo>
                  <a:cubicBezTo>
                    <a:pt x="28823" y="170287"/>
                    <a:pt x="38283" y="160827"/>
                    <a:pt x="49876" y="160827"/>
                  </a:cubicBezTo>
                  <a:lnTo>
                    <a:pt x="78502" y="160827"/>
                  </a:lnTo>
                  <a:cubicBezTo>
                    <a:pt x="78576" y="160851"/>
                    <a:pt x="78649" y="160851"/>
                    <a:pt x="78723" y="160851"/>
                  </a:cubicBezTo>
                  <a:cubicBezTo>
                    <a:pt x="78796" y="160851"/>
                    <a:pt x="78870" y="160851"/>
                    <a:pt x="78943" y="160827"/>
                  </a:cubicBezTo>
                  <a:close/>
                  <a:moveTo>
                    <a:pt x="12353" y="0"/>
                  </a:moveTo>
                  <a:cubicBezTo>
                    <a:pt x="5539" y="0"/>
                    <a:pt x="0" y="5539"/>
                    <a:pt x="0" y="12352"/>
                  </a:cubicBezTo>
                  <a:lnTo>
                    <a:pt x="0" y="96736"/>
                  </a:lnTo>
                  <a:cubicBezTo>
                    <a:pt x="0" y="103550"/>
                    <a:pt x="5539" y="109113"/>
                    <a:pt x="12353" y="109113"/>
                  </a:cubicBezTo>
                  <a:lnTo>
                    <a:pt x="56077" y="109113"/>
                  </a:lnTo>
                  <a:lnTo>
                    <a:pt x="51248" y="117176"/>
                  </a:lnTo>
                  <a:lnTo>
                    <a:pt x="41812" y="117176"/>
                  </a:lnTo>
                  <a:cubicBezTo>
                    <a:pt x="37474" y="117176"/>
                    <a:pt x="33749" y="120019"/>
                    <a:pt x="32450" y="123941"/>
                  </a:cubicBezTo>
                  <a:lnTo>
                    <a:pt x="19460" y="123941"/>
                  </a:lnTo>
                  <a:cubicBezTo>
                    <a:pt x="10539" y="123941"/>
                    <a:pt x="5858" y="129946"/>
                    <a:pt x="5858" y="135901"/>
                  </a:cubicBezTo>
                  <a:cubicBezTo>
                    <a:pt x="5858" y="141832"/>
                    <a:pt x="10515" y="147861"/>
                    <a:pt x="19460" y="147861"/>
                  </a:cubicBezTo>
                  <a:lnTo>
                    <a:pt x="50170" y="147886"/>
                  </a:lnTo>
                  <a:lnTo>
                    <a:pt x="65757" y="147886"/>
                  </a:lnTo>
                  <a:cubicBezTo>
                    <a:pt x="70120" y="147886"/>
                    <a:pt x="73821" y="150729"/>
                    <a:pt x="75120" y="154650"/>
                  </a:cubicBezTo>
                  <a:lnTo>
                    <a:pt x="49876" y="154650"/>
                  </a:lnTo>
                  <a:cubicBezTo>
                    <a:pt x="34852" y="154650"/>
                    <a:pt x="22647" y="166880"/>
                    <a:pt x="22647" y="181904"/>
                  </a:cubicBezTo>
                  <a:cubicBezTo>
                    <a:pt x="22647" y="196928"/>
                    <a:pt x="34852" y="209133"/>
                    <a:pt x="49876" y="209133"/>
                  </a:cubicBezTo>
                  <a:cubicBezTo>
                    <a:pt x="58429" y="209133"/>
                    <a:pt x="66395" y="205163"/>
                    <a:pt x="71542" y="198423"/>
                  </a:cubicBezTo>
                  <a:lnTo>
                    <a:pt x="85904" y="198423"/>
                  </a:lnTo>
                  <a:cubicBezTo>
                    <a:pt x="91051" y="205163"/>
                    <a:pt x="99016" y="209133"/>
                    <a:pt x="107545" y="209133"/>
                  </a:cubicBezTo>
                  <a:cubicBezTo>
                    <a:pt x="122569" y="209133"/>
                    <a:pt x="134799" y="196928"/>
                    <a:pt x="134799" y="181904"/>
                  </a:cubicBezTo>
                  <a:cubicBezTo>
                    <a:pt x="134799" y="166880"/>
                    <a:pt x="122569" y="154650"/>
                    <a:pt x="107545" y="154650"/>
                  </a:cubicBezTo>
                  <a:lnTo>
                    <a:pt x="81517" y="154650"/>
                  </a:lnTo>
                  <a:cubicBezTo>
                    <a:pt x="80046" y="147273"/>
                    <a:pt x="73551" y="141710"/>
                    <a:pt x="65757" y="141710"/>
                  </a:cubicBezTo>
                  <a:lnTo>
                    <a:pt x="50170" y="141710"/>
                  </a:lnTo>
                  <a:lnTo>
                    <a:pt x="19460" y="141685"/>
                  </a:lnTo>
                  <a:cubicBezTo>
                    <a:pt x="14338" y="141661"/>
                    <a:pt x="12034" y="138769"/>
                    <a:pt x="12034" y="135901"/>
                  </a:cubicBezTo>
                  <a:cubicBezTo>
                    <a:pt x="12034" y="133034"/>
                    <a:pt x="14338" y="130117"/>
                    <a:pt x="19460" y="130117"/>
                  </a:cubicBezTo>
                  <a:lnTo>
                    <a:pt x="32450" y="130117"/>
                  </a:lnTo>
                  <a:cubicBezTo>
                    <a:pt x="33749" y="134063"/>
                    <a:pt x="37474" y="136906"/>
                    <a:pt x="41812" y="136906"/>
                  </a:cubicBezTo>
                  <a:lnTo>
                    <a:pt x="125265" y="136906"/>
                  </a:lnTo>
                  <a:cubicBezTo>
                    <a:pt x="130706" y="136906"/>
                    <a:pt x="135117" y="132470"/>
                    <a:pt x="135117" y="127029"/>
                  </a:cubicBezTo>
                  <a:cubicBezTo>
                    <a:pt x="135117" y="121588"/>
                    <a:pt x="130706" y="117176"/>
                    <a:pt x="125265" y="117176"/>
                  </a:cubicBezTo>
                  <a:lnTo>
                    <a:pt x="115804" y="117176"/>
                  </a:lnTo>
                  <a:lnTo>
                    <a:pt x="111001" y="109113"/>
                  </a:lnTo>
                  <a:lnTo>
                    <a:pt x="154700" y="109113"/>
                  </a:lnTo>
                  <a:cubicBezTo>
                    <a:pt x="161538" y="109113"/>
                    <a:pt x="167077" y="103550"/>
                    <a:pt x="167077" y="96736"/>
                  </a:cubicBezTo>
                  <a:lnTo>
                    <a:pt x="167077" y="12352"/>
                  </a:lnTo>
                  <a:cubicBezTo>
                    <a:pt x="167077" y="5539"/>
                    <a:pt x="161538" y="0"/>
                    <a:pt x="154700"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44" name="Google Shape;303;p24">
              <a:extLst>
                <a:ext uri="{FF2B5EF4-FFF2-40B4-BE49-F238E27FC236}">
                  <a16:creationId xmlns:a16="http://schemas.microsoft.com/office/drawing/2014/main" id="{9F6ECCDD-12F3-4EC6-9300-39980C610B45}"/>
                </a:ext>
              </a:extLst>
            </p:cNvPr>
            <p:cNvSpPr/>
            <p:nvPr/>
          </p:nvSpPr>
          <p:spPr>
            <a:xfrm>
              <a:off x="4322825" y="4507550"/>
              <a:ext cx="155675" cy="154425"/>
            </a:xfrm>
            <a:custGeom>
              <a:avLst/>
              <a:gdLst/>
              <a:ahLst/>
              <a:cxnLst/>
              <a:rect l="l" t="t" r="r" b="b"/>
              <a:pathLst>
                <a:path w="6227" h="6177" extrusionOk="0">
                  <a:moveTo>
                    <a:pt x="3089" y="0"/>
                  </a:moveTo>
                  <a:cubicBezTo>
                    <a:pt x="1398" y="0"/>
                    <a:pt x="1" y="1373"/>
                    <a:pt x="1" y="3088"/>
                  </a:cubicBezTo>
                  <a:cubicBezTo>
                    <a:pt x="1" y="4779"/>
                    <a:pt x="1398" y="6176"/>
                    <a:pt x="3089" y="6176"/>
                  </a:cubicBezTo>
                  <a:lnTo>
                    <a:pt x="3138" y="6176"/>
                  </a:lnTo>
                  <a:cubicBezTo>
                    <a:pt x="4854" y="6176"/>
                    <a:pt x="6226" y="4779"/>
                    <a:pt x="6226" y="3088"/>
                  </a:cubicBezTo>
                  <a:cubicBezTo>
                    <a:pt x="6226" y="1373"/>
                    <a:pt x="4854" y="0"/>
                    <a:pt x="3138"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grpSp>
      <p:grpSp>
        <p:nvGrpSpPr>
          <p:cNvPr id="145" name="Google Shape;304;p24">
            <a:extLst>
              <a:ext uri="{FF2B5EF4-FFF2-40B4-BE49-F238E27FC236}">
                <a16:creationId xmlns:a16="http://schemas.microsoft.com/office/drawing/2014/main" id="{FDF0BBD2-3EEC-4A7D-A711-FCDD133E528D}"/>
              </a:ext>
            </a:extLst>
          </p:cNvPr>
          <p:cNvGrpSpPr/>
          <p:nvPr/>
        </p:nvGrpSpPr>
        <p:grpSpPr>
          <a:xfrm>
            <a:off x="9436141" y="8615620"/>
            <a:ext cx="924995" cy="820452"/>
            <a:chOff x="1180200" y="472700"/>
            <a:chExt cx="5377250" cy="4769525"/>
          </a:xfrm>
        </p:grpSpPr>
        <p:sp>
          <p:nvSpPr>
            <p:cNvPr id="146" name="Google Shape;305;p24">
              <a:extLst>
                <a:ext uri="{FF2B5EF4-FFF2-40B4-BE49-F238E27FC236}">
                  <a16:creationId xmlns:a16="http://schemas.microsoft.com/office/drawing/2014/main" id="{A13701C9-771D-4EC2-9259-2C7F6F680811}"/>
                </a:ext>
              </a:extLst>
            </p:cNvPr>
            <p:cNvSpPr/>
            <p:nvPr/>
          </p:nvSpPr>
          <p:spPr>
            <a:xfrm>
              <a:off x="1180200" y="472700"/>
              <a:ext cx="5377250" cy="4636550"/>
            </a:xfrm>
            <a:custGeom>
              <a:avLst/>
              <a:gdLst/>
              <a:ahLst/>
              <a:cxnLst/>
              <a:rect l="l" t="t" r="r" b="b"/>
              <a:pathLst>
                <a:path w="215090" h="185462" extrusionOk="0">
                  <a:moveTo>
                    <a:pt x="124162" y="55369"/>
                  </a:moveTo>
                  <a:lnTo>
                    <a:pt x="166219" y="86544"/>
                  </a:lnTo>
                  <a:lnTo>
                    <a:pt x="158082" y="94706"/>
                  </a:lnTo>
                  <a:lnTo>
                    <a:pt x="143107" y="83603"/>
                  </a:lnTo>
                  <a:cubicBezTo>
                    <a:pt x="142553" y="83187"/>
                    <a:pt x="141906" y="82988"/>
                    <a:pt x="141266" y="82988"/>
                  </a:cubicBezTo>
                  <a:cubicBezTo>
                    <a:pt x="140322" y="82988"/>
                    <a:pt x="139392" y="83423"/>
                    <a:pt x="138794" y="84241"/>
                  </a:cubicBezTo>
                  <a:cubicBezTo>
                    <a:pt x="137764" y="85613"/>
                    <a:pt x="138058" y="87549"/>
                    <a:pt x="139431" y="88554"/>
                  </a:cubicBezTo>
                  <a:lnTo>
                    <a:pt x="153670" y="99117"/>
                  </a:lnTo>
                  <a:lnTo>
                    <a:pt x="134186" y="118626"/>
                  </a:lnTo>
                  <a:lnTo>
                    <a:pt x="102251" y="94975"/>
                  </a:lnTo>
                  <a:lnTo>
                    <a:pt x="115584" y="70859"/>
                  </a:lnTo>
                  <a:lnTo>
                    <a:pt x="127544" y="79731"/>
                  </a:lnTo>
                  <a:cubicBezTo>
                    <a:pt x="128083" y="80148"/>
                    <a:pt x="128745" y="80344"/>
                    <a:pt x="129382" y="80344"/>
                  </a:cubicBezTo>
                  <a:cubicBezTo>
                    <a:pt x="130313" y="80344"/>
                    <a:pt x="131245" y="79902"/>
                    <a:pt x="131858" y="79094"/>
                  </a:cubicBezTo>
                  <a:cubicBezTo>
                    <a:pt x="132862" y="77721"/>
                    <a:pt x="132568" y="75785"/>
                    <a:pt x="131196" y="74780"/>
                  </a:cubicBezTo>
                  <a:lnTo>
                    <a:pt x="118574" y="65418"/>
                  </a:lnTo>
                  <a:lnTo>
                    <a:pt x="124162" y="55369"/>
                  </a:lnTo>
                  <a:close/>
                  <a:moveTo>
                    <a:pt x="99236" y="100416"/>
                  </a:moveTo>
                  <a:lnTo>
                    <a:pt x="129774" y="123038"/>
                  </a:lnTo>
                  <a:lnTo>
                    <a:pt x="110118" y="142718"/>
                  </a:lnTo>
                  <a:cubicBezTo>
                    <a:pt x="107162" y="145675"/>
                    <a:pt x="103728" y="146883"/>
                    <a:pt x="100361" y="146883"/>
                  </a:cubicBezTo>
                  <a:cubicBezTo>
                    <a:pt x="96776" y="146883"/>
                    <a:pt x="93267" y="145514"/>
                    <a:pt x="90487" y="143429"/>
                  </a:cubicBezTo>
                  <a:cubicBezTo>
                    <a:pt x="85217" y="139459"/>
                    <a:pt x="81713" y="132131"/>
                    <a:pt x="85781" y="124754"/>
                  </a:cubicBezTo>
                  <a:lnTo>
                    <a:pt x="99236" y="100416"/>
                  </a:lnTo>
                  <a:close/>
                  <a:moveTo>
                    <a:pt x="82521" y="144213"/>
                  </a:moveTo>
                  <a:cubicBezTo>
                    <a:pt x="83771" y="145782"/>
                    <a:pt x="85217" y="147179"/>
                    <a:pt x="86786" y="148355"/>
                  </a:cubicBezTo>
                  <a:cubicBezTo>
                    <a:pt x="88771" y="149850"/>
                    <a:pt x="90977" y="151002"/>
                    <a:pt x="93232" y="151811"/>
                  </a:cubicBezTo>
                  <a:lnTo>
                    <a:pt x="89335" y="157105"/>
                  </a:lnTo>
                  <a:cubicBezTo>
                    <a:pt x="88031" y="158834"/>
                    <a:pt x="86034" y="159749"/>
                    <a:pt x="84022" y="159749"/>
                  </a:cubicBezTo>
                  <a:cubicBezTo>
                    <a:pt x="82668" y="159749"/>
                    <a:pt x="81307" y="159335"/>
                    <a:pt x="80144" y="158478"/>
                  </a:cubicBezTo>
                  <a:cubicBezTo>
                    <a:pt x="77227" y="156321"/>
                    <a:pt x="76615" y="152203"/>
                    <a:pt x="78772" y="149287"/>
                  </a:cubicBezTo>
                  <a:lnTo>
                    <a:pt x="82521" y="144213"/>
                  </a:lnTo>
                  <a:close/>
                  <a:moveTo>
                    <a:pt x="164184" y="1"/>
                  </a:moveTo>
                  <a:cubicBezTo>
                    <a:pt x="162206" y="1"/>
                    <a:pt x="160217" y="132"/>
                    <a:pt x="158229" y="396"/>
                  </a:cubicBezTo>
                  <a:cubicBezTo>
                    <a:pt x="156538" y="617"/>
                    <a:pt x="155361" y="2161"/>
                    <a:pt x="155582" y="3852"/>
                  </a:cubicBezTo>
                  <a:cubicBezTo>
                    <a:pt x="155785" y="5406"/>
                    <a:pt x="157105" y="6525"/>
                    <a:pt x="158630" y="6525"/>
                  </a:cubicBezTo>
                  <a:cubicBezTo>
                    <a:pt x="158765" y="6525"/>
                    <a:pt x="158901" y="6517"/>
                    <a:pt x="159038" y="6499"/>
                  </a:cubicBezTo>
                  <a:cubicBezTo>
                    <a:pt x="160747" y="6273"/>
                    <a:pt x="162456" y="6161"/>
                    <a:pt x="164155" y="6161"/>
                  </a:cubicBezTo>
                  <a:cubicBezTo>
                    <a:pt x="172425" y="6161"/>
                    <a:pt x="180477" y="8805"/>
                    <a:pt x="187247" y="13827"/>
                  </a:cubicBezTo>
                  <a:cubicBezTo>
                    <a:pt x="204428" y="26547"/>
                    <a:pt x="208104" y="50737"/>
                    <a:pt x="195507" y="67771"/>
                  </a:cubicBezTo>
                  <a:cubicBezTo>
                    <a:pt x="189625" y="75736"/>
                    <a:pt x="181096" y="80981"/>
                    <a:pt x="171366" y="82672"/>
                  </a:cubicBezTo>
                  <a:lnTo>
                    <a:pt x="126024" y="49095"/>
                  </a:lnTo>
                  <a:cubicBezTo>
                    <a:pt x="124848" y="39291"/>
                    <a:pt x="127372" y="29586"/>
                    <a:pt x="133255" y="21645"/>
                  </a:cubicBezTo>
                  <a:cubicBezTo>
                    <a:pt x="136686" y="17037"/>
                    <a:pt x="140999" y="13312"/>
                    <a:pt x="146073" y="10616"/>
                  </a:cubicBezTo>
                  <a:cubicBezTo>
                    <a:pt x="147592" y="9807"/>
                    <a:pt x="148156" y="7945"/>
                    <a:pt x="147347" y="6450"/>
                  </a:cubicBezTo>
                  <a:cubicBezTo>
                    <a:pt x="146803" y="5412"/>
                    <a:pt x="145739" y="4811"/>
                    <a:pt x="144631" y="4811"/>
                  </a:cubicBezTo>
                  <a:cubicBezTo>
                    <a:pt x="144142" y="4811"/>
                    <a:pt x="143645" y="4928"/>
                    <a:pt x="143181" y="5175"/>
                  </a:cubicBezTo>
                  <a:cubicBezTo>
                    <a:pt x="137274" y="8312"/>
                    <a:pt x="132274" y="12626"/>
                    <a:pt x="128304" y="17993"/>
                  </a:cubicBezTo>
                  <a:cubicBezTo>
                    <a:pt x="121417" y="27307"/>
                    <a:pt x="118451" y="38703"/>
                    <a:pt x="119971" y="50198"/>
                  </a:cubicBezTo>
                  <a:lnTo>
                    <a:pt x="80389" y="121763"/>
                  </a:lnTo>
                  <a:cubicBezTo>
                    <a:pt x="77129" y="127670"/>
                    <a:pt x="77178" y="133479"/>
                    <a:pt x="79115" y="138429"/>
                  </a:cubicBezTo>
                  <a:lnTo>
                    <a:pt x="73821" y="145610"/>
                  </a:lnTo>
                  <a:cubicBezTo>
                    <a:pt x="70267" y="150414"/>
                    <a:pt x="70586" y="156885"/>
                    <a:pt x="74213" y="161272"/>
                  </a:cubicBezTo>
                  <a:lnTo>
                    <a:pt x="63870" y="175266"/>
                  </a:lnTo>
                  <a:cubicBezTo>
                    <a:pt x="62277" y="177398"/>
                    <a:pt x="59949" y="178795"/>
                    <a:pt x="57326" y="179187"/>
                  </a:cubicBezTo>
                  <a:cubicBezTo>
                    <a:pt x="56827" y="179261"/>
                    <a:pt x="56329" y="179298"/>
                    <a:pt x="55835" y="179298"/>
                  </a:cubicBezTo>
                  <a:cubicBezTo>
                    <a:pt x="53708" y="179298"/>
                    <a:pt x="51655" y="178622"/>
                    <a:pt x="49925" y="177349"/>
                  </a:cubicBezTo>
                  <a:lnTo>
                    <a:pt x="31347" y="163600"/>
                  </a:lnTo>
                  <a:cubicBezTo>
                    <a:pt x="28569" y="161516"/>
                    <a:pt x="25244" y="160429"/>
                    <a:pt x="21815" y="160429"/>
                  </a:cubicBezTo>
                  <a:cubicBezTo>
                    <a:pt x="21009" y="160429"/>
                    <a:pt x="20198" y="160489"/>
                    <a:pt x="19387" y="160610"/>
                  </a:cubicBezTo>
                  <a:cubicBezTo>
                    <a:pt x="15098" y="161247"/>
                    <a:pt x="11348" y="163502"/>
                    <a:pt x="8774" y="166958"/>
                  </a:cubicBezTo>
                  <a:lnTo>
                    <a:pt x="1030" y="177447"/>
                  </a:lnTo>
                  <a:cubicBezTo>
                    <a:pt x="0" y="178820"/>
                    <a:pt x="294" y="180732"/>
                    <a:pt x="1667" y="181761"/>
                  </a:cubicBezTo>
                  <a:cubicBezTo>
                    <a:pt x="2217" y="182163"/>
                    <a:pt x="2856" y="182357"/>
                    <a:pt x="3491" y="182357"/>
                  </a:cubicBezTo>
                  <a:cubicBezTo>
                    <a:pt x="4441" y="182357"/>
                    <a:pt x="5378" y="181922"/>
                    <a:pt x="5980" y="181099"/>
                  </a:cubicBezTo>
                  <a:lnTo>
                    <a:pt x="13750" y="170609"/>
                  </a:lnTo>
                  <a:cubicBezTo>
                    <a:pt x="15318" y="168477"/>
                    <a:pt x="17647" y="167105"/>
                    <a:pt x="20294" y="166713"/>
                  </a:cubicBezTo>
                  <a:cubicBezTo>
                    <a:pt x="20812" y="166631"/>
                    <a:pt x="21329" y="166591"/>
                    <a:pt x="21842" y="166591"/>
                  </a:cubicBezTo>
                  <a:cubicBezTo>
                    <a:pt x="23949" y="166591"/>
                    <a:pt x="25980" y="167270"/>
                    <a:pt x="27695" y="168551"/>
                  </a:cubicBezTo>
                  <a:lnTo>
                    <a:pt x="46248" y="182300"/>
                  </a:lnTo>
                  <a:cubicBezTo>
                    <a:pt x="49042" y="184359"/>
                    <a:pt x="52376" y="185462"/>
                    <a:pt x="55807" y="185462"/>
                  </a:cubicBezTo>
                  <a:cubicBezTo>
                    <a:pt x="56616" y="185462"/>
                    <a:pt x="57424" y="185388"/>
                    <a:pt x="58233" y="185266"/>
                  </a:cubicBezTo>
                  <a:cubicBezTo>
                    <a:pt x="62498" y="184628"/>
                    <a:pt x="66272" y="182374"/>
                    <a:pt x="68821" y="178918"/>
                  </a:cubicBezTo>
                  <a:lnTo>
                    <a:pt x="79164" y="164948"/>
                  </a:lnTo>
                  <a:cubicBezTo>
                    <a:pt x="80732" y="165585"/>
                    <a:pt x="82374" y="165904"/>
                    <a:pt x="84016" y="165904"/>
                  </a:cubicBezTo>
                  <a:cubicBezTo>
                    <a:pt x="87913" y="165904"/>
                    <a:pt x="91786" y="164139"/>
                    <a:pt x="94286" y="160757"/>
                  </a:cubicBezTo>
                  <a:lnTo>
                    <a:pt x="99996" y="153037"/>
                  </a:lnTo>
                  <a:cubicBezTo>
                    <a:pt x="100094" y="153037"/>
                    <a:pt x="100217" y="153061"/>
                    <a:pt x="100315" y="153061"/>
                  </a:cubicBezTo>
                  <a:lnTo>
                    <a:pt x="100388" y="153061"/>
                  </a:lnTo>
                  <a:cubicBezTo>
                    <a:pt x="105707" y="153061"/>
                    <a:pt x="110584" y="151002"/>
                    <a:pt x="114481" y="147081"/>
                  </a:cubicBezTo>
                  <a:lnTo>
                    <a:pt x="172787" y="88701"/>
                  </a:lnTo>
                  <a:cubicBezTo>
                    <a:pt x="183914" y="86667"/>
                    <a:pt x="193693" y="80589"/>
                    <a:pt x="200458" y="71447"/>
                  </a:cubicBezTo>
                  <a:cubicBezTo>
                    <a:pt x="215089" y="51668"/>
                    <a:pt x="210825" y="23606"/>
                    <a:pt x="190924" y="8876"/>
                  </a:cubicBezTo>
                  <a:cubicBezTo>
                    <a:pt x="183083" y="3066"/>
                    <a:pt x="173760" y="1"/>
                    <a:pt x="16418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47" name="Google Shape;306;p24">
              <a:extLst>
                <a:ext uri="{FF2B5EF4-FFF2-40B4-BE49-F238E27FC236}">
                  <a16:creationId xmlns:a16="http://schemas.microsoft.com/office/drawing/2014/main" id="{D361B339-85D7-4F31-9C60-BCE6D7BDC77B}"/>
                </a:ext>
              </a:extLst>
            </p:cNvPr>
            <p:cNvSpPr/>
            <p:nvPr/>
          </p:nvSpPr>
          <p:spPr>
            <a:xfrm>
              <a:off x="1356050" y="1085125"/>
              <a:ext cx="1843700" cy="1923125"/>
            </a:xfrm>
            <a:custGeom>
              <a:avLst/>
              <a:gdLst/>
              <a:ahLst/>
              <a:cxnLst/>
              <a:rect l="l" t="t" r="r" b="b"/>
              <a:pathLst>
                <a:path w="73748" h="76925" extrusionOk="0">
                  <a:moveTo>
                    <a:pt x="61762" y="34548"/>
                  </a:moveTo>
                  <a:cubicBezTo>
                    <a:pt x="63258" y="34548"/>
                    <a:pt x="64458" y="34867"/>
                    <a:pt x="65243" y="35308"/>
                  </a:cubicBezTo>
                  <a:cubicBezTo>
                    <a:pt x="66076" y="35798"/>
                    <a:pt x="66542" y="36436"/>
                    <a:pt x="66664" y="37342"/>
                  </a:cubicBezTo>
                  <a:cubicBezTo>
                    <a:pt x="67154" y="40602"/>
                    <a:pt x="63233" y="45970"/>
                    <a:pt x="56812" y="48494"/>
                  </a:cubicBezTo>
                  <a:cubicBezTo>
                    <a:pt x="54726" y="49323"/>
                    <a:pt x="52896" y="49643"/>
                    <a:pt x="51389" y="49643"/>
                  </a:cubicBezTo>
                  <a:cubicBezTo>
                    <a:pt x="49869" y="49643"/>
                    <a:pt x="48679" y="49317"/>
                    <a:pt x="47891" y="48862"/>
                  </a:cubicBezTo>
                  <a:cubicBezTo>
                    <a:pt x="47033" y="48371"/>
                    <a:pt x="46592" y="47734"/>
                    <a:pt x="46444" y="46827"/>
                  </a:cubicBezTo>
                  <a:cubicBezTo>
                    <a:pt x="45954" y="43592"/>
                    <a:pt x="49900" y="38200"/>
                    <a:pt x="56322" y="35676"/>
                  </a:cubicBezTo>
                  <a:cubicBezTo>
                    <a:pt x="58405" y="34867"/>
                    <a:pt x="60243" y="34548"/>
                    <a:pt x="61762" y="34548"/>
                  </a:cubicBezTo>
                  <a:close/>
                  <a:moveTo>
                    <a:pt x="22404" y="55663"/>
                  </a:moveTo>
                  <a:cubicBezTo>
                    <a:pt x="23915" y="55663"/>
                    <a:pt x="25097" y="55981"/>
                    <a:pt x="25882" y="56435"/>
                  </a:cubicBezTo>
                  <a:cubicBezTo>
                    <a:pt x="26715" y="56925"/>
                    <a:pt x="27181" y="57587"/>
                    <a:pt x="27328" y="58494"/>
                  </a:cubicBezTo>
                  <a:cubicBezTo>
                    <a:pt x="27793" y="61729"/>
                    <a:pt x="23872" y="67096"/>
                    <a:pt x="17451" y="69645"/>
                  </a:cubicBezTo>
                  <a:cubicBezTo>
                    <a:pt x="15355" y="70466"/>
                    <a:pt x="13511" y="70785"/>
                    <a:pt x="11997" y="70785"/>
                  </a:cubicBezTo>
                  <a:cubicBezTo>
                    <a:pt x="10484" y="70785"/>
                    <a:pt x="9301" y="70466"/>
                    <a:pt x="8529" y="70013"/>
                  </a:cubicBezTo>
                  <a:cubicBezTo>
                    <a:pt x="7672" y="69523"/>
                    <a:pt x="7206" y="68861"/>
                    <a:pt x="7083" y="67978"/>
                  </a:cubicBezTo>
                  <a:cubicBezTo>
                    <a:pt x="6593" y="64743"/>
                    <a:pt x="10539" y="59351"/>
                    <a:pt x="16960" y="56802"/>
                  </a:cubicBezTo>
                  <a:cubicBezTo>
                    <a:pt x="19056" y="55981"/>
                    <a:pt x="20894" y="55663"/>
                    <a:pt x="22404" y="55663"/>
                  </a:cubicBezTo>
                  <a:close/>
                  <a:moveTo>
                    <a:pt x="57686" y="0"/>
                  </a:moveTo>
                  <a:cubicBezTo>
                    <a:pt x="57089" y="0"/>
                    <a:pt x="56495" y="102"/>
                    <a:pt x="55929" y="310"/>
                  </a:cubicBezTo>
                  <a:lnTo>
                    <a:pt x="22279" y="12736"/>
                  </a:lnTo>
                  <a:cubicBezTo>
                    <a:pt x="19093" y="13912"/>
                    <a:pt x="17304" y="16584"/>
                    <a:pt x="17745" y="19525"/>
                  </a:cubicBezTo>
                  <a:lnTo>
                    <a:pt x="22205" y="49499"/>
                  </a:lnTo>
                  <a:cubicBezTo>
                    <a:pt x="19828" y="49548"/>
                    <a:pt x="17279" y="50063"/>
                    <a:pt x="14681" y="51092"/>
                  </a:cubicBezTo>
                  <a:cubicBezTo>
                    <a:pt x="6030" y="54523"/>
                    <a:pt x="0" y="62317"/>
                    <a:pt x="981" y="68885"/>
                  </a:cubicBezTo>
                  <a:cubicBezTo>
                    <a:pt x="1397" y="71630"/>
                    <a:pt x="2966" y="73934"/>
                    <a:pt x="5441" y="75356"/>
                  </a:cubicBezTo>
                  <a:cubicBezTo>
                    <a:pt x="7255" y="76409"/>
                    <a:pt x="9510" y="76924"/>
                    <a:pt x="11985" y="76924"/>
                  </a:cubicBezTo>
                  <a:cubicBezTo>
                    <a:pt x="14436" y="76924"/>
                    <a:pt x="17083" y="76409"/>
                    <a:pt x="19705" y="75380"/>
                  </a:cubicBezTo>
                  <a:cubicBezTo>
                    <a:pt x="28382" y="71949"/>
                    <a:pt x="34386" y="64131"/>
                    <a:pt x="33406" y="57587"/>
                  </a:cubicBezTo>
                  <a:cubicBezTo>
                    <a:pt x="33014" y="54842"/>
                    <a:pt x="31421" y="52538"/>
                    <a:pt x="28970" y="51116"/>
                  </a:cubicBezTo>
                  <a:cubicBezTo>
                    <a:pt x="28847" y="51043"/>
                    <a:pt x="28749" y="50994"/>
                    <a:pt x="28651" y="50945"/>
                  </a:cubicBezTo>
                  <a:lnTo>
                    <a:pt x="23872" y="18814"/>
                  </a:lnTo>
                  <a:cubicBezTo>
                    <a:pt x="23970" y="18740"/>
                    <a:pt x="24142" y="18618"/>
                    <a:pt x="24436" y="18495"/>
                  </a:cubicBezTo>
                  <a:lnTo>
                    <a:pt x="57424" y="6339"/>
                  </a:lnTo>
                  <a:lnTo>
                    <a:pt x="60709" y="28397"/>
                  </a:lnTo>
                  <a:cubicBezTo>
                    <a:pt x="58576" y="28544"/>
                    <a:pt x="56346" y="29059"/>
                    <a:pt x="54067" y="29941"/>
                  </a:cubicBezTo>
                  <a:cubicBezTo>
                    <a:pt x="45391" y="33372"/>
                    <a:pt x="39386" y="41166"/>
                    <a:pt x="40342" y="47734"/>
                  </a:cubicBezTo>
                  <a:cubicBezTo>
                    <a:pt x="40758" y="50479"/>
                    <a:pt x="42352" y="52783"/>
                    <a:pt x="44802" y="54205"/>
                  </a:cubicBezTo>
                  <a:cubicBezTo>
                    <a:pt x="46665" y="55283"/>
                    <a:pt x="48895" y="55822"/>
                    <a:pt x="51346" y="55822"/>
                  </a:cubicBezTo>
                  <a:cubicBezTo>
                    <a:pt x="53773" y="55822"/>
                    <a:pt x="56395" y="55283"/>
                    <a:pt x="59067" y="54229"/>
                  </a:cubicBezTo>
                  <a:cubicBezTo>
                    <a:pt x="67743" y="50822"/>
                    <a:pt x="73747" y="43004"/>
                    <a:pt x="72767" y="36436"/>
                  </a:cubicBezTo>
                  <a:cubicBezTo>
                    <a:pt x="72350" y="33691"/>
                    <a:pt x="70782" y="31387"/>
                    <a:pt x="68306" y="29965"/>
                  </a:cubicBezTo>
                  <a:cubicBezTo>
                    <a:pt x="67914" y="29745"/>
                    <a:pt x="67498" y="29549"/>
                    <a:pt x="67081" y="29377"/>
                  </a:cubicBezTo>
                  <a:lnTo>
                    <a:pt x="63503" y="5334"/>
                  </a:lnTo>
                  <a:cubicBezTo>
                    <a:pt x="63233" y="3471"/>
                    <a:pt x="62081" y="1731"/>
                    <a:pt x="60464" y="775"/>
                  </a:cubicBezTo>
                  <a:cubicBezTo>
                    <a:pt x="59604" y="262"/>
                    <a:pt x="58641" y="0"/>
                    <a:pt x="57686"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48" name="Google Shape;307;p24">
              <a:extLst>
                <a:ext uri="{FF2B5EF4-FFF2-40B4-BE49-F238E27FC236}">
                  <a16:creationId xmlns:a16="http://schemas.microsoft.com/office/drawing/2014/main" id="{5B310BDC-81C0-43E2-85A1-C4E0EA025173}"/>
                </a:ext>
              </a:extLst>
            </p:cNvPr>
            <p:cNvSpPr/>
            <p:nvPr/>
          </p:nvSpPr>
          <p:spPr>
            <a:xfrm>
              <a:off x="4428225" y="3682275"/>
              <a:ext cx="1696650" cy="1559950"/>
            </a:xfrm>
            <a:custGeom>
              <a:avLst/>
              <a:gdLst/>
              <a:ahLst/>
              <a:cxnLst/>
              <a:rect l="l" t="t" r="r" b="b"/>
              <a:pathLst>
                <a:path w="67866" h="62398" extrusionOk="0">
                  <a:moveTo>
                    <a:pt x="56493" y="31443"/>
                  </a:moveTo>
                  <a:cubicBezTo>
                    <a:pt x="58576" y="31443"/>
                    <a:pt x="60071" y="31982"/>
                    <a:pt x="60831" y="32594"/>
                  </a:cubicBezTo>
                  <a:cubicBezTo>
                    <a:pt x="61419" y="33060"/>
                    <a:pt x="61713" y="33599"/>
                    <a:pt x="61713" y="34310"/>
                  </a:cubicBezTo>
                  <a:cubicBezTo>
                    <a:pt x="61713" y="37080"/>
                    <a:pt x="57498" y="41148"/>
                    <a:pt x="51861" y="42447"/>
                  </a:cubicBezTo>
                  <a:cubicBezTo>
                    <a:pt x="50669" y="42727"/>
                    <a:pt x="49586" y="42845"/>
                    <a:pt x="48626" y="42845"/>
                  </a:cubicBezTo>
                  <a:cubicBezTo>
                    <a:pt x="46566" y="42845"/>
                    <a:pt x="45073" y="42306"/>
                    <a:pt x="44288" y="41687"/>
                  </a:cubicBezTo>
                  <a:cubicBezTo>
                    <a:pt x="43699" y="41222"/>
                    <a:pt x="43430" y="40682"/>
                    <a:pt x="43430" y="39972"/>
                  </a:cubicBezTo>
                  <a:cubicBezTo>
                    <a:pt x="43430" y="37202"/>
                    <a:pt x="47645" y="33134"/>
                    <a:pt x="53258" y="31835"/>
                  </a:cubicBezTo>
                  <a:cubicBezTo>
                    <a:pt x="54459" y="31565"/>
                    <a:pt x="55537" y="31443"/>
                    <a:pt x="56493" y="31443"/>
                  </a:cubicBezTo>
                  <a:close/>
                  <a:moveTo>
                    <a:pt x="19215" y="44824"/>
                  </a:moveTo>
                  <a:cubicBezTo>
                    <a:pt x="21298" y="44824"/>
                    <a:pt x="22794" y="45364"/>
                    <a:pt x="23578" y="46001"/>
                  </a:cubicBezTo>
                  <a:cubicBezTo>
                    <a:pt x="24166" y="46466"/>
                    <a:pt x="24436" y="47006"/>
                    <a:pt x="24436" y="47692"/>
                  </a:cubicBezTo>
                  <a:cubicBezTo>
                    <a:pt x="24436" y="50461"/>
                    <a:pt x="20245" y="54530"/>
                    <a:pt x="14608" y="55853"/>
                  </a:cubicBezTo>
                  <a:cubicBezTo>
                    <a:pt x="13427" y="56122"/>
                    <a:pt x="12353" y="56234"/>
                    <a:pt x="11402" y="56234"/>
                  </a:cubicBezTo>
                  <a:cubicBezTo>
                    <a:pt x="9313" y="56234"/>
                    <a:pt x="7809" y="55692"/>
                    <a:pt x="7034" y="55069"/>
                  </a:cubicBezTo>
                  <a:cubicBezTo>
                    <a:pt x="6446" y="54603"/>
                    <a:pt x="6177" y="54064"/>
                    <a:pt x="6177" y="53378"/>
                  </a:cubicBezTo>
                  <a:cubicBezTo>
                    <a:pt x="6177" y="50608"/>
                    <a:pt x="10368" y="46515"/>
                    <a:pt x="16005" y="45216"/>
                  </a:cubicBezTo>
                  <a:cubicBezTo>
                    <a:pt x="17206" y="44947"/>
                    <a:pt x="18284" y="44824"/>
                    <a:pt x="19215" y="44824"/>
                  </a:cubicBezTo>
                  <a:close/>
                  <a:moveTo>
                    <a:pt x="58363" y="0"/>
                  </a:moveTo>
                  <a:cubicBezTo>
                    <a:pt x="58042" y="0"/>
                    <a:pt x="57720" y="32"/>
                    <a:pt x="57400" y="96"/>
                  </a:cubicBezTo>
                  <a:lnTo>
                    <a:pt x="26298" y="6591"/>
                  </a:lnTo>
                  <a:cubicBezTo>
                    <a:pt x="23161" y="7228"/>
                    <a:pt x="21127" y="9483"/>
                    <a:pt x="21127" y="12301"/>
                  </a:cubicBezTo>
                  <a:lnTo>
                    <a:pt x="21127" y="38771"/>
                  </a:lnTo>
                  <a:cubicBezTo>
                    <a:pt x="20524" y="38705"/>
                    <a:pt x="19903" y="38671"/>
                    <a:pt x="19268" y="38671"/>
                  </a:cubicBezTo>
                  <a:cubicBezTo>
                    <a:pt x="17785" y="38671"/>
                    <a:pt x="16220" y="38852"/>
                    <a:pt x="14608" y="39212"/>
                  </a:cubicBezTo>
                  <a:cubicBezTo>
                    <a:pt x="6422" y="41124"/>
                    <a:pt x="0" y="47324"/>
                    <a:pt x="0" y="53378"/>
                  </a:cubicBezTo>
                  <a:cubicBezTo>
                    <a:pt x="0" y="55951"/>
                    <a:pt x="1152" y="58255"/>
                    <a:pt x="3211" y="59897"/>
                  </a:cubicBezTo>
                  <a:cubicBezTo>
                    <a:pt x="5270" y="61539"/>
                    <a:pt x="8113" y="62397"/>
                    <a:pt x="11323" y="62397"/>
                  </a:cubicBezTo>
                  <a:cubicBezTo>
                    <a:pt x="12818" y="62397"/>
                    <a:pt x="14387" y="62226"/>
                    <a:pt x="16005" y="61858"/>
                  </a:cubicBezTo>
                  <a:cubicBezTo>
                    <a:pt x="24191" y="59946"/>
                    <a:pt x="30612" y="53721"/>
                    <a:pt x="30612" y="47692"/>
                  </a:cubicBezTo>
                  <a:cubicBezTo>
                    <a:pt x="30612" y="45118"/>
                    <a:pt x="29460" y="42815"/>
                    <a:pt x="27401" y="41173"/>
                  </a:cubicBezTo>
                  <a:cubicBezTo>
                    <a:pt x="27377" y="41148"/>
                    <a:pt x="27328" y="41124"/>
                    <a:pt x="27303" y="41099"/>
                  </a:cubicBezTo>
                  <a:lnTo>
                    <a:pt x="27303" y="12693"/>
                  </a:lnTo>
                  <a:cubicBezTo>
                    <a:pt x="27352" y="12669"/>
                    <a:pt x="27450" y="12644"/>
                    <a:pt x="27548" y="12620"/>
                  </a:cubicBezTo>
                  <a:lnTo>
                    <a:pt x="57645" y="6346"/>
                  </a:lnTo>
                  <a:lnTo>
                    <a:pt x="57645" y="25315"/>
                  </a:lnTo>
                  <a:cubicBezTo>
                    <a:pt x="57267" y="25290"/>
                    <a:pt x="56883" y="25277"/>
                    <a:pt x="56493" y="25277"/>
                  </a:cubicBezTo>
                  <a:cubicBezTo>
                    <a:pt x="55012" y="25277"/>
                    <a:pt x="53452" y="25461"/>
                    <a:pt x="51861" y="25830"/>
                  </a:cubicBezTo>
                  <a:cubicBezTo>
                    <a:pt x="43675" y="27742"/>
                    <a:pt x="37278" y="33942"/>
                    <a:pt x="37278" y="39972"/>
                  </a:cubicBezTo>
                  <a:cubicBezTo>
                    <a:pt x="37278" y="42570"/>
                    <a:pt x="38406" y="44873"/>
                    <a:pt x="40464" y="46515"/>
                  </a:cubicBezTo>
                  <a:cubicBezTo>
                    <a:pt x="42548" y="48158"/>
                    <a:pt x="45366" y="49015"/>
                    <a:pt x="48577" y="49015"/>
                  </a:cubicBezTo>
                  <a:cubicBezTo>
                    <a:pt x="50072" y="49015"/>
                    <a:pt x="51640" y="48819"/>
                    <a:pt x="53258" y="48452"/>
                  </a:cubicBezTo>
                  <a:cubicBezTo>
                    <a:pt x="61444" y="46564"/>
                    <a:pt x="67865" y="40339"/>
                    <a:pt x="67865" y="34310"/>
                  </a:cubicBezTo>
                  <a:cubicBezTo>
                    <a:pt x="67865" y="31737"/>
                    <a:pt x="66738" y="29408"/>
                    <a:pt x="64679" y="27766"/>
                  </a:cubicBezTo>
                  <a:cubicBezTo>
                    <a:pt x="64385" y="27546"/>
                    <a:pt x="64091" y="27350"/>
                    <a:pt x="63797" y="27154"/>
                  </a:cubicBezTo>
                  <a:lnTo>
                    <a:pt x="63797" y="5831"/>
                  </a:lnTo>
                  <a:cubicBezTo>
                    <a:pt x="63797" y="4017"/>
                    <a:pt x="62963" y="2277"/>
                    <a:pt x="61591" y="1174"/>
                  </a:cubicBezTo>
                  <a:cubicBezTo>
                    <a:pt x="60651" y="407"/>
                    <a:pt x="59517" y="0"/>
                    <a:pt x="58363"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grpSp>
      <p:sp>
        <p:nvSpPr>
          <p:cNvPr id="149" name="Google Shape;308;p24">
            <a:extLst>
              <a:ext uri="{FF2B5EF4-FFF2-40B4-BE49-F238E27FC236}">
                <a16:creationId xmlns:a16="http://schemas.microsoft.com/office/drawing/2014/main" id="{2D255A7B-BEFF-4E37-AA82-8A068FD61494}"/>
              </a:ext>
            </a:extLst>
          </p:cNvPr>
          <p:cNvSpPr/>
          <p:nvPr/>
        </p:nvSpPr>
        <p:spPr>
          <a:xfrm>
            <a:off x="9372833" y="10970617"/>
            <a:ext cx="988159" cy="874229"/>
          </a:xfrm>
          <a:custGeom>
            <a:avLst/>
            <a:gdLst/>
            <a:ahLst/>
            <a:cxnLst/>
            <a:rect l="l" t="t" r="r" b="b"/>
            <a:pathLst>
              <a:path w="208742" h="184675" extrusionOk="0">
                <a:moveTo>
                  <a:pt x="113658" y="9942"/>
                </a:moveTo>
                <a:cubicBezTo>
                  <a:pt x="116411" y="9942"/>
                  <a:pt x="119172" y="10698"/>
                  <a:pt x="122275" y="11545"/>
                </a:cubicBezTo>
                <a:cubicBezTo>
                  <a:pt x="125789" y="12498"/>
                  <a:pt x="129675" y="13551"/>
                  <a:pt x="134073" y="13551"/>
                </a:cubicBezTo>
                <a:cubicBezTo>
                  <a:pt x="135440" y="13551"/>
                  <a:pt x="136857" y="13449"/>
                  <a:pt x="138328" y="13211"/>
                </a:cubicBezTo>
                <a:cubicBezTo>
                  <a:pt x="139059" y="13087"/>
                  <a:pt x="139751" y="13026"/>
                  <a:pt x="140383" y="13026"/>
                </a:cubicBezTo>
                <a:cubicBezTo>
                  <a:pt x="141744" y="13026"/>
                  <a:pt x="142831" y="13305"/>
                  <a:pt x="143450" y="13824"/>
                </a:cubicBezTo>
                <a:cubicBezTo>
                  <a:pt x="143646" y="13995"/>
                  <a:pt x="144210" y="14461"/>
                  <a:pt x="144210" y="16030"/>
                </a:cubicBezTo>
                <a:lnTo>
                  <a:pt x="144210" y="34240"/>
                </a:lnTo>
                <a:cubicBezTo>
                  <a:pt x="144210" y="36225"/>
                  <a:pt x="142151" y="37279"/>
                  <a:pt x="140411" y="37573"/>
                </a:cubicBezTo>
                <a:cubicBezTo>
                  <a:pt x="140018" y="37638"/>
                  <a:pt x="139607" y="37668"/>
                  <a:pt x="139182" y="37668"/>
                </a:cubicBezTo>
                <a:cubicBezTo>
                  <a:pt x="136561" y="37668"/>
                  <a:pt x="133369" y="36523"/>
                  <a:pt x="129995" y="35343"/>
                </a:cubicBezTo>
                <a:cubicBezTo>
                  <a:pt x="125853" y="33872"/>
                  <a:pt x="121196" y="32205"/>
                  <a:pt x="116368" y="32205"/>
                </a:cubicBezTo>
                <a:cubicBezTo>
                  <a:pt x="113451" y="32205"/>
                  <a:pt x="110437" y="32818"/>
                  <a:pt x="107447" y="34436"/>
                </a:cubicBezTo>
                <a:lnTo>
                  <a:pt x="107447" y="11446"/>
                </a:lnTo>
                <a:cubicBezTo>
                  <a:pt x="109601" y="10354"/>
                  <a:pt x="111627" y="9942"/>
                  <a:pt x="113658" y="9942"/>
                </a:cubicBezTo>
                <a:close/>
                <a:moveTo>
                  <a:pt x="12451" y="160019"/>
                </a:moveTo>
                <a:lnTo>
                  <a:pt x="12451" y="178523"/>
                </a:lnTo>
                <a:lnTo>
                  <a:pt x="6177" y="178523"/>
                </a:lnTo>
                <a:lnTo>
                  <a:pt x="6177" y="160019"/>
                </a:lnTo>
                <a:close/>
                <a:moveTo>
                  <a:pt x="202590" y="160019"/>
                </a:moveTo>
                <a:lnTo>
                  <a:pt x="202590" y="178523"/>
                </a:lnTo>
                <a:lnTo>
                  <a:pt x="196316" y="178523"/>
                </a:lnTo>
                <a:lnTo>
                  <a:pt x="196316" y="160019"/>
                </a:lnTo>
                <a:close/>
                <a:moveTo>
                  <a:pt x="104359" y="1"/>
                </a:moveTo>
                <a:cubicBezTo>
                  <a:pt x="102668" y="1"/>
                  <a:pt x="101295" y="1373"/>
                  <a:pt x="101295" y="3089"/>
                </a:cubicBezTo>
                <a:lnTo>
                  <a:pt x="101295" y="50097"/>
                </a:lnTo>
                <a:cubicBezTo>
                  <a:pt x="98526" y="50906"/>
                  <a:pt x="95977" y="52817"/>
                  <a:pt x="94090" y="55562"/>
                </a:cubicBezTo>
                <a:cubicBezTo>
                  <a:pt x="94065" y="55587"/>
                  <a:pt x="94041" y="55636"/>
                  <a:pt x="94016" y="55660"/>
                </a:cubicBezTo>
                <a:lnTo>
                  <a:pt x="27009" y="159896"/>
                </a:lnTo>
                <a:cubicBezTo>
                  <a:pt x="26764" y="160264"/>
                  <a:pt x="26568" y="160582"/>
                  <a:pt x="26396" y="160827"/>
                </a:cubicBezTo>
                <a:cubicBezTo>
                  <a:pt x="25171" y="162568"/>
                  <a:pt x="24877" y="163376"/>
                  <a:pt x="24877" y="166097"/>
                </a:cubicBezTo>
                <a:lnTo>
                  <a:pt x="24877" y="169013"/>
                </a:lnTo>
                <a:lnTo>
                  <a:pt x="18603" y="169013"/>
                </a:lnTo>
                <a:lnTo>
                  <a:pt x="18603" y="158989"/>
                </a:lnTo>
                <a:cubicBezTo>
                  <a:pt x="18603" y="156171"/>
                  <a:pt x="16299" y="153867"/>
                  <a:pt x="13480" y="153867"/>
                </a:cubicBezTo>
                <a:lnTo>
                  <a:pt x="5123" y="153867"/>
                </a:lnTo>
                <a:cubicBezTo>
                  <a:pt x="2304" y="153867"/>
                  <a:pt x="0" y="156171"/>
                  <a:pt x="0" y="158989"/>
                </a:cubicBezTo>
                <a:lnTo>
                  <a:pt x="0" y="179577"/>
                </a:lnTo>
                <a:cubicBezTo>
                  <a:pt x="0" y="182395"/>
                  <a:pt x="2304" y="184674"/>
                  <a:pt x="5123" y="184674"/>
                </a:cubicBezTo>
                <a:lnTo>
                  <a:pt x="13480" y="184674"/>
                </a:lnTo>
                <a:cubicBezTo>
                  <a:pt x="16299" y="184674"/>
                  <a:pt x="18603" y="182395"/>
                  <a:pt x="18603" y="179577"/>
                </a:cubicBezTo>
                <a:lnTo>
                  <a:pt x="18603" y="175165"/>
                </a:lnTo>
                <a:lnTo>
                  <a:pt x="24877" y="175165"/>
                </a:lnTo>
                <a:lnTo>
                  <a:pt x="24877" y="176268"/>
                </a:lnTo>
                <a:cubicBezTo>
                  <a:pt x="24877" y="180876"/>
                  <a:pt x="28627" y="184650"/>
                  <a:pt x="33259" y="184650"/>
                </a:cubicBezTo>
                <a:lnTo>
                  <a:pt x="175483" y="184650"/>
                </a:lnTo>
                <a:cubicBezTo>
                  <a:pt x="180115" y="184650"/>
                  <a:pt x="183865" y="180876"/>
                  <a:pt x="183865" y="176268"/>
                </a:cubicBezTo>
                <a:lnTo>
                  <a:pt x="183865" y="175165"/>
                </a:lnTo>
                <a:lnTo>
                  <a:pt x="190139" y="175165"/>
                </a:lnTo>
                <a:lnTo>
                  <a:pt x="190139" y="179577"/>
                </a:lnTo>
                <a:cubicBezTo>
                  <a:pt x="190139" y="182395"/>
                  <a:pt x="192443" y="184674"/>
                  <a:pt x="195262" y="184674"/>
                </a:cubicBezTo>
                <a:lnTo>
                  <a:pt x="203619" y="184674"/>
                </a:lnTo>
                <a:cubicBezTo>
                  <a:pt x="206438" y="184674"/>
                  <a:pt x="208742" y="182395"/>
                  <a:pt x="208742" y="179577"/>
                </a:cubicBezTo>
                <a:lnTo>
                  <a:pt x="208742" y="158989"/>
                </a:lnTo>
                <a:cubicBezTo>
                  <a:pt x="208742" y="156171"/>
                  <a:pt x="206438" y="153867"/>
                  <a:pt x="203619" y="153867"/>
                </a:cubicBezTo>
                <a:lnTo>
                  <a:pt x="195262" y="153867"/>
                </a:lnTo>
                <a:cubicBezTo>
                  <a:pt x="192443" y="153867"/>
                  <a:pt x="190139" y="156171"/>
                  <a:pt x="190139" y="158989"/>
                </a:cubicBezTo>
                <a:lnTo>
                  <a:pt x="190139" y="169013"/>
                </a:lnTo>
                <a:lnTo>
                  <a:pt x="183865" y="169013"/>
                </a:lnTo>
                <a:lnTo>
                  <a:pt x="183865" y="166121"/>
                </a:lnTo>
                <a:cubicBezTo>
                  <a:pt x="183865" y="166072"/>
                  <a:pt x="183865" y="166048"/>
                  <a:pt x="183865" y="165999"/>
                </a:cubicBezTo>
                <a:cubicBezTo>
                  <a:pt x="183792" y="163891"/>
                  <a:pt x="183473" y="162592"/>
                  <a:pt x="181733" y="159896"/>
                </a:cubicBezTo>
                <a:lnTo>
                  <a:pt x="149063" y="109187"/>
                </a:lnTo>
                <a:cubicBezTo>
                  <a:pt x="148465" y="108275"/>
                  <a:pt x="147473" y="107776"/>
                  <a:pt x="146457" y="107776"/>
                </a:cubicBezTo>
                <a:cubicBezTo>
                  <a:pt x="145890" y="107776"/>
                  <a:pt x="145316" y="107931"/>
                  <a:pt x="144798" y="108256"/>
                </a:cubicBezTo>
                <a:cubicBezTo>
                  <a:pt x="143377" y="109187"/>
                  <a:pt x="142960" y="111099"/>
                  <a:pt x="143891" y="112521"/>
                </a:cubicBezTo>
                <a:lnTo>
                  <a:pt x="176562" y="163229"/>
                </a:lnTo>
                <a:cubicBezTo>
                  <a:pt x="177640" y="164920"/>
                  <a:pt x="177664" y="165215"/>
                  <a:pt x="177713" y="166170"/>
                </a:cubicBezTo>
                <a:lnTo>
                  <a:pt x="177713" y="176268"/>
                </a:lnTo>
                <a:cubicBezTo>
                  <a:pt x="177713" y="177493"/>
                  <a:pt x="176709" y="178474"/>
                  <a:pt x="175483" y="178474"/>
                </a:cubicBezTo>
                <a:lnTo>
                  <a:pt x="145705" y="178474"/>
                </a:lnTo>
                <a:lnTo>
                  <a:pt x="145705" y="167469"/>
                </a:lnTo>
                <a:cubicBezTo>
                  <a:pt x="145705" y="165925"/>
                  <a:pt x="145705" y="163621"/>
                  <a:pt x="143499" y="160582"/>
                </a:cubicBezTo>
                <a:cubicBezTo>
                  <a:pt x="143377" y="160411"/>
                  <a:pt x="143254" y="160239"/>
                  <a:pt x="143083" y="160092"/>
                </a:cubicBezTo>
                <a:cubicBezTo>
                  <a:pt x="137298" y="154823"/>
                  <a:pt x="131907" y="148156"/>
                  <a:pt x="127029" y="140289"/>
                </a:cubicBezTo>
                <a:cubicBezTo>
                  <a:pt x="126454" y="139346"/>
                  <a:pt x="125441" y="138831"/>
                  <a:pt x="124405" y="138831"/>
                </a:cubicBezTo>
                <a:cubicBezTo>
                  <a:pt x="123852" y="138831"/>
                  <a:pt x="123292" y="138977"/>
                  <a:pt x="122789" y="139284"/>
                </a:cubicBezTo>
                <a:cubicBezTo>
                  <a:pt x="121343" y="140191"/>
                  <a:pt x="120902" y="142078"/>
                  <a:pt x="121784" y="143524"/>
                </a:cubicBezTo>
                <a:cubicBezTo>
                  <a:pt x="126882" y="151759"/>
                  <a:pt x="132568" y="158793"/>
                  <a:pt x="138671" y="164430"/>
                </a:cubicBezTo>
                <a:cubicBezTo>
                  <a:pt x="139529" y="165680"/>
                  <a:pt x="139529" y="166415"/>
                  <a:pt x="139529" y="167469"/>
                </a:cubicBezTo>
                <a:lnTo>
                  <a:pt x="139529" y="178474"/>
                </a:lnTo>
                <a:lnTo>
                  <a:pt x="69238" y="178474"/>
                </a:lnTo>
                <a:lnTo>
                  <a:pt x="69238" y="167469"/>
                </a:lnTo>
                <a:cubicBezTo>
                  <a:pt x="69238" y="166415"/>
                  <a:pt x="69238" y="165680"/>
                  <a:pt x="70095" y="164430"/>
                </a:cubicBezTo>
                <a:cubicBezTo>
                  <a:pt x="85830" y="149872"/>
                  <a:pt x="98844" y="125633"/>
                  <a:pt x="104383" y="100609"/>
                </a:cubicBezTo>
                <a:cubicBezTo>
                  <a:pt x="106761" y="111320"/>
                  <a:pt x="110486" y="121883"/>
                  <a:pt x="115437" y="132030"/>
                </a:cubicBezTo>
                <a:cubicBezTo>
                  <a:pt x="115980" y="133133"/>
                  <a:pt x="117074" y="133761"/>
                  <a:pt x="118217" y="133761"/>
                </a:cubicBezTo>
                <a:cubicBezTo>
                  <a:pt x="118674" y="133761"/>
                  <a:pt x="119138" y="133661"/>
                  <a:pt x="119579" y="133451"/>
                </a:cubicBezTo>
                <a:cubicBezTo>
                  <a:pt x="121098" y="132691"/>
                  <a:pt x="121735" y="130853"/>
                  <a:pt x="120976" y="129334"/>
                </a:cubicBezTo>
                <a:cubicBezTo>
                  <a:pt x="115902" y="118942"/>
                  <a:pt x="112177" y="108134"/>
                  <a:pt x="109971" y="97203"/>
                </a:cubicBezTo>
                <a:cubicBezTo>
                  <a:pt x="109383" y="94262"/>
                  <a:pt x="107104" y="92227"/>
                  <a:pt x="104334" y="92227"/>
                </a:cubicBezTo>
                <a:lnTo>
                  <a:pt x="104236" y="92227"/>
                </a:lnTo>
                <a:cubicBezTo>
                  <a:pt x="101516" y="92276"/>
                  <a:pt x="99285" y="94335"/>
                  <a:pt x="98820" y="97227"/>
                </a:cubicBezTo>
                <a:cubicBezTo>
                  <a:pt x="93771" y="121932"/>
                  <a:pt x="81075" y="146024"/>
                  <a:pt x="65684" y="160117"/>
                </a:cubicBezTo>
                <a:cubicBezTo>
                  <a:pt x="65537" y="160239"/>
                  <a:pt x="65390" y="160411"/>
                  <a:pt x="65267" y="160582"/>
                </a:cubicBezTo>
                <a:cubicBezTo>
                  <a:pt x="63086" y="163621"/>
                  <a:pt x="63086" y="165925"/>
                  <a:pt x="63086" y="167469"/>
                </a:cubicBezTo>
                <a:lnTo>
                  <a:pt x="63086" y="178474"/>
                </a:lnTo>
                <a:lnTo>
                  <a:pt x="33259" y="178474"/>
                </a:lnTo>
                <a:cubicBezTo>
                  <a:pt x="32058" y="178474"/>
                  <a:pt x="31028" y="177469"/>
                  <a:pt x="31028" y="176268"/>
                </a:cubicBezTo>
                <a:lnTo>
                  <a:pt x="31028" y="166121"/>
                </a:lnTo>
                <a:cubicBezTo>
                  <a:pt x="31028" y="165313"/>
                  <a:pt x="31053" y="165018"/>
                  <a:pt x="31077" y="164896"/>
                </a:cubicBezTo>
                <a:cubicBezTo>
                  <a:pt x="31151" y="164773"/>
                  <a:pt x="31298" y="164553"/>
                  <a:pt x="31445" y="164332"/>
                </a:cubicBezTo>
                <a:cubicBezTo>
                  <a:pt x="31666" y="164038"/>
                  <a:pt x="31911" y="163670"/>
                  <a:pt x="32205" y="163229"/>
                </a:cubicBezTo>
                <a:lnTo>
                  <a:pt x="99187" y="59043"/>
                </a:lnTo>
                <a:cubicBezTo>
                  <a:pt x="100633" y="56959"/>
                  <a:pt x="102472" y="55807"/>
                  <a:pt x="104359" y="55807"/>
                </a:cubicBezTo>
                <a:cubicBezTo>
                  <a:pt x="106270" y="55807"/>
                  <a:pt x="108109" y="56959"/>
                  <a:pt x="109555" y="59043"/>
                </a:cubicBezTo>
                <a:lnTo>
                  <a:pt x="136441" y="100854"/>
                </a:lnTo>
                <a:cubicBezTo>
                  <a:pt x="137039" y="101767"/>
                  <a:pt x="138041" y="102265"/>
                  <a:pt x="139057" y="102265"/>
                </a:cubicBezTo>
                <a:cubicBezTo>
                  <a:pt x="139625" y="102265"/>
                  <a:pt x="140196" y="102110"/>
                  <a:pt x="140705" y="101786"/>
                </a:cubicBezTo>
                <a:cubicBezTo>
                  <a:pt x="142151" y="100854"/>
                  <a:pt x="142543" y="98943"/>
                  <a:pt x="141637" y="97521"/>
                </a:cubicBezTo>
                <a:lnTo>
                  <a:pt x="114726" y="55660"/>
                </a:lnTo>
                <a:cubicBezTo>
                  <a:pt x="114701" y="55636"/>
                  <a:pt x="114677" y="55587"/>
                  <a:pt x="114652" y="55562"/>
                </a:cubicBezTo>
                <a:cubicBezTo>
                  <a:pt x="112765" y="52817"/>
                  <a:pt x="110216" y="50930"/>
                  <a:pt x="107447" y="50097"/>
                </a:cubicBezTo>
                <a:lnTo>
                  <a:pt x="107447" y="41935"/>
                </a:lnTo>
                <a:cubicBezTo>
                  <a:pt x="110424" y="39336"/>
                  <a:pt x="113442" y="38408"/>
                  <a:pt x="116518" y="38408"/>
                </a:cubicBezTo>
                <a:cubicBezTo>
                  <a:pt x="120228" y="38408"/>
                  <a:pt x="124024" y="39758"/>
                  <a:pt x="127936" y="41151"/>
                </a:cubicBezTo>
                <a:cubicBezTo>
                  <a:pt x="131809" y="42524"/>
                  <a:pt x="135509" y="43823"/>
                  <a:pt x="139137" y="43823"/>
                </a:cubicBezTo>
                <a:cubicBezTo>
                  <a:pt x="139896" y="43823"/>
                  <a:pt x="140656" y="43774"/>
                  <a:pt x="141416" y="43651"/>
                </a:cubicBezTo>
                <a:cubicBezTo>
                  <a:pt x="146783" y="42744"/>
                  <a:pt x="150362" y="38970"/>
                  <a:pt x="150362" y="34240"/>
                </a:cubicBezTo>
                <a:lnTo>
                  <a:pt x="150362" y="16030"/>
                </a:lnTo>
                <a:cubicBezTo>
                  <a:pt x="150362" y="12378"/>
                  <a:pt x="148769" y="10270"/>
                  <a:pt x="147445" y="9118"/>
                </a:cubicBezTo>
                <a:cubicBezTo>
                  <a:pt x="145696" y="7645"/>
                  <a:pt x="143228" y="6878"/>
                  <a:pt x="140332" y="6878"/>
                </a:cubicBezTo>
                <a:cubicBezTo>
                  <a:pt x="139373" y="6878"/>
                  <a:pt x="138366" y="6962"/>
                  <a:pt x="137323" y="7133"/>
                </a:cubicBezTo>
                <a:cubicBezTo>
                  <a:pt x="136198" y="7314"/>
                  <a:pt x="135110" y="7393"/>
                  <a:pt x="134049" y="7393"/>
                </a:cubicBezTo>
                <a:cubicBezTo>
                  <a:pt x="130511" y="7393"/>
                  <a:pt x="127267" y="6513"/>
                  <a:pt x="123892" y="5589"/>
                </a:cubicBezTo>
                <a:cubicBezTo>
                  <a:pt x="120566" y="4690"/>
                  <a:pt x="117189" y="3772"/>
                  <a:pt x="113612" y="3772"/>
                </a:cubicBezTo>
                <a:cubicBezTo>
                  <a:pt x="111627" y="3772"/>
                  <a:pt x="109581" y="4054"/>
                  <a:pt x="107447" y="4780"/>
                </a:cubicBezTo>
                <a:lnTo>
                  <a:pt x="107447" y="3089"/>
                </a:lnTo>
                <a:cubicBezTo>
                  <a:pt x="107447" y="1373"/>
                  <a:pt x="106074" y="1"/>
                  <a:pt x="104359"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50" name="Google Shape;309;p24">
            <a:extLst>
              <a:ext uri="{FF2B5EF4-FFF2-40B4-BE49-F238E27FC236}">
                <a16:creationId xmlns:a16="http://schemas.microsoft.com/office/drawing/2014/main" id="{7EABAD45-A7A0-4D65-A2D9-A37D02CCC7DD}"/>
              </a:ext>
            </a:extLst>
          </p:cNvPr>
          <p:cNvSpPr/>
          <p:nvPr/>
        </p:nvSpPr>
        <p:spPr>
          <a:xfrm>
            <a:off x="11478225" y="8595959"/>
            <a:ext cx="924934" cy="859774"/>
          </a:xfrm>
          <a:custGeom>
            <a:avLst/>
            <a:gdLst/>
            <a:ahLst/>
            <a:cxnLst/>
            <a:rect l="l" t="t" r="r" b="b"/>
            <a:pathLst>
              <a:path w="210507" h="195677" extrusionOk="0">
                <a:moveTo>
                  <a:pt x="104310" y="26811"/>
                </a:moveTo>
                <a:cubicBezTo>
                  <a:pt x="105217" y="26811"/>
                  <a:pt x="106197" y="28036"/>
                  <a:pt x="106197" y="29678"/>
                </a:cubicBezTo>
                <a:lnTo>
                  <a:pt x="106197" y="37938"/>
                </a:lnTo>
                <a:cubicBezTo>
                  <a:pt x="106197" y="39580"/>
                  <a:pt x="105217" y="40805"/>
                  <a:pt x="104310" y="40805"/>
                </a:cubicBezTo>
                <a:lnTo>
                  <a:pt x="59655" y="40805"/>
                </a:lnTo>
                <a:cubicBezTo>
                  <a:pt x="58773" y="40805"/>
                  <a:pt x="57792" y="39580"/>
                  <a:pt x="57792" y="37938"/>
                </a:cubicBezTo>
                <a:lnTo>
                  <a:pt x="57792" y="29678"/>
                </a:lnTo>
                <a:cubicBezTo>
                  <a:pt x="57792" y="28036"/>
                  <a:pt x="58773" y="26811"/>
                  <a:pt x="59655" y="26811"/>
                </a:cubicBezTo>
                <a:close/>
                <a:moveTo>
                  <a:pt x="121564" y="74407"/>
                </a:moveTo>
                <a:cubicBezTo>
                  <a:pt x="123108" y="74407"/>
                  <a:pt x="124383" y="75706"/>
                  <a:pt x="124383" y="77274"/>
                </a:cubicBezTo>
                <a:lnTo>
                  <a:pt x="124383" y="82200"/>
                </a:lnTo>
                <a:cubicBezTo>
                  <a:pt x="124383" y="83769"/>
                  <a:pt x="123108" y="85068"/>
                  <a:pt x="121564" y="85068"/>
                </a:cubicBezTo>
                <a:lnTo>
                  <a:pt x="97276" y="85068"/>
                </a:lnTo>
                <a:cubicBezTo>
                  <a:pt x="95708" y="85068"/>
                  <a:pt x="94433" y="83769"/>
                  <a:pt x="94433" y="82200"/>
                </a:cubicBezTo>
                <a:lnTo>
                  <a:pt x="94433" y="77274"/>
                </a:lnTo>
                <a:cubicBezTo>
                  <a:pt x="94433" y="75706"/>
                  <a:pt x="95708" y="74407"/>
                  <a:pt x="97276" y="74407"/>
                </a:cubicBezTo>
                <a:close/>
                <a:moveTo>
                  <a:pt x="145313" y="81686"/>
                </a:moveTo>
                <a:cubicBezTo>
                  <a:pt x="145411" y="81686"/>
                  <a:pt x="145534" y="81710"/>
                  <a:pt x="145632" y="81735"/>
                </a:cubicBezTo>
                <a:lnTo>
                  <a:pt x="148990" y="82740"/>
                </a:lnTo>
                <a:cubicBezTo>
                  <a:pt x="149602" y="82911"/>
                  <a:pt x="149970" y="83597"/>
                  <a:pt x="149774" y="84210"/>
                </a:cubicBezTo>
                <a:lnTo>
                  <a:pt x="149455" y="85313"/>
                </a:lnTo>
                <a:cubicBezTo>
                  <a:pt x="149455" y="85338"/>
                  <a:pt x="149455" y="85362"/>
                  <a:pt x="149431" y="85387"/>
                </a:cubicBezTo>
                <a:cubicBezTo>
                  <a:pt x="149431" y="85411"/>
                  <a:pt x="149431" y="85411"/>
                  <a:pt x="149431" y="85436"/>
                </a:cubicBezTo>
                <a:lnTo>
                  <a:pt x="147200" y="93180"/>
                </a:lnTo>
                <a:cubicBezTo>
                  <a:pt x="147078" y="93572"/>
                  <a:pt x="146784" y="93793"/>
                  <a:pt x="146637" y="93867"/>
                </a:cubicBezTo>
                <a:cubicBezTo>
                  <a:pt x="146510" y="93939"/>
                  <a:pt x="146302" y="94025"/>
                  <a:pt x="146044" y="94025"/>
                </a:cubicBezTo>
                <a:cubicBezTo>
                  <a:pt x="145953" y="94025"/>
                  <a:pt x="145856" y="94015"/>
                  <a:pt x="145754" y="93989"/>
                </a:cubicBezTo>
                <a:lnTo>
                  <a:pt x="142397" y="92984"/>
                </a:lnTo>
                <a:cubicBezTo>
                  <a:pt x="141784" y="92813"/>
                  <a:pt x="141441" y="92126"/>
                  <a:pt x="141612" y="91514"/>
                </a:cubicBezTo>
                <a:lnTo>
                  <a:pt x="144186" y="82568"/>
                </a:lnTo>
                <a:cubicBezTo>
                  <a:pt x="144357" y="82029"/>
                  <a:pt x="144823" y="81686"/>
                  <a:pt x="145313" y="81686"/>
                </a:cubicBezTo>
                <a:close/>
                <a:moveTo>
                  <a:pt x="166841" y="86506"/>
                </a:moveTo>
                <a:cubicBezTo>
                  <a:pt x="166923" y="86506"/>
                  <a:pt x="167010" y="86516"/>
                  <a:pt x="167102" y="86538"/>
                </a:cubicBezTo>
                <a:lnTo>
                  <a:pt x="170484" y="87445"/>
                </a:lnTo>
                <a:cubicBezTo>
                  <a:pt x="171096" y="87592"/>
                  <a:pt x="171489" y="88254"/>
                  <a:pt x="171317" y="88891"/>
                </a:cubicBezTo>
                <a:lnTo>
                  <a:pt x="169013" y="97911"/>
                </a:lnTo>
                <a:cubicBezTo>
                  <a:pt x="168915" y="98327"/>
                  <a:pt x="168646" y="98548"/>
                  <a:pt x="168474" y="98646"/>
                </a:cubicBezTo>
                <a:cubicBezTo>
                  <a:pt x="168362" y="98702"/>
                  <a:pt x="168149" y="98801"/>
                  <a:pt x="167881" y="98801"/>
                </a:cubicBezTo>
                <a:cubicBezTo>
                  <a:pt x="167797" y="98801"/>
                  <a:pt x="167709" y="98792"/>
                  <a:pt x="167616" y="98768"/>
                </a:cubicBezTo>
                <a:lnTo>
                  <a:pt x="164234" y="97886"/>
                </a:lnTo>
                <a:cubicBezTo>
                  <a:pt x="163621" y="97739"/>
                  <a:pt x="163229" y="97077"/>
                  <a:pt x="163401" y="96440"/>
                </a:cubicBezTo>
                <a:lnTo>
                  <a:pt x="165435" y="88450"/>
                </a:lnTo>
                <a:lnTo>
                  <a:pt x="165705" y="87396"/>
                </a:lnTo>
                <a:cubicBezTo>
                  <a:pt x="165803" y="86980"/>
                  <a:pt x="166072" y="86759"/>
                  <a:pt x="166244" y="86686"/>
                </a:cubicBezTo>
                <a:cubicBezTo>
                  <a:pt x="166357" y="86610"/>
                  <a:pt x="166571" y="86506"/>
                  <a:pt x="166841" y="86506"/>
                </a:cubicBezTo>
                <a:close/>
                <a:moveTo>
                  <a:pt x="52033" y="26811"/>
                </a:moveTo>
                <a:cubicBezTo>
                  <a:pt x="51763" y="27717"/>
                  <a:pt x="51616" y="28673"/>
                  <a:pt x="51616" y="29678"/>
                </a:cubicBezTo>
                <a:lnTo>
                  <a:pt x="51616" y="37938"/>
                </a:lnTo>
                <a:cubicBezTo>
                  <a:pt x="51616" y="42913"/>
                  <a:pt x="55219" y="46981"/>
                  <a:pt x="59655" y="46981"/>
                </a:cubicBezTo>
                <a:lnTo>
                  <a:pt x="101884" y="46981"/>
                </a:lnTo>
                <a:lnTo>
                  <a:pt x="104335" y="57373"/>
                </a:lnTo>
                <a:lnTo>
                  <a:pt x="80512" y="57496"/>
                </a:lnTo>
                <a:cubicBezTo>
                  <a:pt x="63037" y="57569"/>
                  <a:pt x="54680" y="65093"/>
                  <a:pt x="54214" y="81171"/>
                </a:cubicBezTo>
                <a:cubicBezTo>
                  <a:pt x="54214" y="81245"/>
                  <a:pt x="54214" y="81318"/>
                  <a:pt x="54214" y="81392"/>
                </a:cubicBezTo>
                <a:cubicBezTo>
                  <a:pt x="54582" y="90631"/>
                  <a:pt x="51837" y="97347"/>
                  <a:pt x="46249" y="100778"/>
                </a:cubicBezTo>
                <a:cubicBezTo>
                  <a:pt x="43473" y="102480"/>
                  <a:pt x="40022" y="103322"/>
                  <a:pt x="36354" y="103322"/>
                </a:cubicBezTo>
                <a:cubicBezTo>
                  <a:pt x="31991" y="103322"/>
                  <a:pt x="27320" y="102130"/>
                  <a:pt x="23113" y="99773"/>
                </a:cubicBezTo>
                <a:cubicBezTo>
                  <a:pt x="16520" y="96097"/>
                  <a:pt x="12598" y="90337"/>
                  <a:pt x="12598" y="84406"/>
                </a:cubicBezTo>
                <a:lnTo>
                  <a:pt x="12598" y="26811"/>
                </a:lnTo>
                <a:close/>
                <a:moveTo>
                  <a:pt x="199331" y="127002"/>
                </a:moveTo>
                <a:cubicBezTo>
                  <a:pt x="199061" y="137615"/>
                  <a:pt x="194110" y="137737"/>
                  <a:pt x="192174" y="137762"/>
                </a:cubicBezTo>
                <a:lnTo>
                  <a:pt x="113403" y="137762"/>
                </a:lnTo>
                <a:cubicBezTo>
                  <a:pt x="114922" y="131365"/>
                  <a:pt x="121221" y="127002"/>
                  <a:pt x="129481" y="127002"/>
                </a:cubicBezTo>
                <a:close/>
                <a:moveTo>
                  <a:pt x="105805" y="63525"/>
                </a:moveTo>
                <a:lnTo>
                  <a:pt x="106908" y="68230"/>
                </a:lnTo>
                <a:lnTo>
                  <a:pt x="97276" y="68230"/>
                </a:lnTo>
                <a:cubicBezTo>
                  <a:pt x="92301" y="68230"/>
                  <a:pt x="88281" y="72299"/>
                  <a:pt x="88281" y="77274"/>
                </a:cubicBezTo>
                <a:lnTo>
                  <a:pt x="88281" y="82200"/>
                </a:lnTo>
                <a:cubicBezTo>
                  <a:pt x="88281" y="87176"/>
                  <a:pt x="92301" y="91244"/>
                  <a:pt x="97276" y="91244"/>
                </a:cubicBezTo>
                <a:lnTo>
                  <a:pt x="121564" y="91244"/>
                </a:lnTo>
                <a:cubicBezTo>
                  <a:pt x="126025" y="91244"/>
                  <a:pt x="129726" y="87960"/>
                  <a:pt x="130436" y="83671"/>
                </a:cubicBezTo>
                <a:lnTo>
                  <a:pt x="136956" y="85338"/>
                </a:lnTo>
                <a:lnTo>
                  <a:pt x="135681" y="89798"/>
                </a:lnTo>
                <a:cubicBezTo>
                  <a:pt x="134554" y="93695"/>
                  <a:pt x="136784" y="97788"/>
                  <a:pt x="140657" y="98915"/>
                </a:cubicBezTo>
                <a:lnTo>
                  <a:pt x="144039" y="99896"/>
                </a:lnTo>
                <a:cubicBezTo>
                  <a:pt x="144701" y="100092"/>
                  <a:pt x="145387" y="100190"/>
                  <a:pt x="146073" y="100190"/>
                </a:cubicBezTo>
                <a:cubicBezTo>
                  <a:pt x="147298" y="100190"/>
                  <a:pt x="148499" y="99896"/>
                  <a:pt x="149602" y="99283"/>
                </a:cubicBezTo>
                <a:cubicBezTo>
                  <a:pt x="151342" y="98327"/>
                  <a:pt x="152592" y="96759"/>
                  <a:pt x="153132" y="94896"/>
                </a:cubicBezTo>
                <a:lnTo>
                  <a:pt x="154553" y="89921"/>
                </a:lnTo>
                <a:lnTo>
                  <a:pt x="158425" y="90950"/>
                </a:lnTo>
                <a:lnTo>
                  <a:pt x="157421" y="94896"/>
                </a:lnTo>
                <a:cubicBezTo>
                  <a:pt x="157421" y="94920"/>
                  <a:pt x="157421" y="94920"/>
                  <a:pt x="157396" y="94920"/>
                </a:cubicBezTo>
                <a:cubicBezTo>
                  <a:pt x="156416" y="98842"/>
                  <a:pt x="158769" y="102861"/>
                  <a:pt x="162690" y="103866"/>
                </a:cubicBezTo>
                <a:lnTo>
                  <a:pt x="166072" y="104748"/>
                </a:lnTo>
                <a:cubicBezTo>
                  <a:pt x="166685" y="104896"/>
                  <a:pt x="167298" y="104969"/>
                  <a:pt x="167910" y="104969"/>
                </a:cubicBezTo>
                <a:cubicBezTo>
                  <a:pt x="169209" y="104969"/>
                  <a:pt x="170484" y="104626"/>
                  <a:pt x="171636" y="103940"/>
                </a:cubicBezTo>
                <a:cubicBezTo>
                  <a:pt x="173327" y="102935"/>
                  <a:pt x="174528" y="101342"/>
                  <a:pt x="174993" y="99455"/>
                </a:cubicBezTo>
                <a:lnTo>
                  <a:pt x="175998" y="95558"/>
                </a:lnTo>
                <a:lnTo>
                  <a:pt x="178596" y="96244"/>
                </a:lnTo>
                <a:cubicBezTo>
                  <a:pt x="186243" y="98254"/>
                  <a:pt x="196095" y="109797"/>
                  <a:pt x="198693" y="120826"/>
                </a:cubicBezTo>
                <a:lnTo>
                  <a:pt x="129481" y="120826"/>
                </a:lnTo>
                <a:cubicBezTo>
                  <a:pt x="117765" y="120826"/>
                  <a:pt x="108673" y="127909"/>
                  <a:pt x="107104" y="137762"/>
                </a:cubicBezTo>
                <a:lnTo>
                  <a:pt x="78894" y="137762"/>
                </a:lnTo>
                <a:cubicBezTo>
                  <a:pt x="77179" y="137762"/>
                  <a:pt x="75806" y="139134"/>
                  <a:pt x="75806" y="140850"/>
                </a:cubicBezTo>
                <a:cubicBezTo>
                  <a:pt x="75806" y="142541"/>
                  <a:pt x="77179" y="143938"/>
                  <a:pt x="78894" y="143938"/>
                </a:cubicBezTo>
                <a:lnTo>
                  <a:pt x="187910" y="143938"/>
                </a:lnTo>
                <a:lnTo>
                  <a:pt x="197713" y="152810"/>
                </a:lnTo>
                <a:lnTo>
                  <a:pt x="12868" y="152810"/>
                </a:lnTo>
                <a:lnTo>
                  <a:pt x="23260" y="143693"/>
                </a:lnTo>
                <a:cubicBezTo>
                  <a:pt x="25367" y="143913"/>
                  <a:pt x="27475" y="143938"/>
                  <a:pt x="29460" y="143938"/>
                </a:cubicBezTo>
                <a:lnTo>
                  <a:pt x="64753" y="143938"/>
                </a:lnTo>
                <a:cubicBezTo>
                  <a:pt x="66444" y="143938"/>
                  <a:pt x="67841" y="142541"/>
                  <a:pt x="67841" y="140850"/>
                </a:cubicBezTo>
                <a:cubicBezTo>
                  <a:pt x="67841" y="139134"/>
                  <a:pt x="66444" y="137762"/>
                  <a:pt x="64753" y="137762"/>
                </a:cubicBezTo>
                <a:lnTo>
                  <a:pt x="29460" y="137762"/>
                </a:lnTo>
                <a:cubicBezTo>
                  <a:pt x="25539" y="137762"/>
                  <a:pt x="21838" y="137762"/>
                  <a:pt x="18873" y="136022"/>
                </a:cubicBezTo>
                <a:cubicBezTo>
                  <a:pt x="18774" y="135948"/>
                  <a:pt x="18701" y="135899"/>
                  <a:pt x="18578" y="135850"/>
                </a:cubicBezTo>
                <a:cubicBezTo>
                  <a:pt x="14682" y="134085"/>
                  <a:pt x="12598" y="128939"/>
                  <a:pt x="12598" y="124993"/>
                </a:cubicBezTo>
                <a:lnTo>
                  <a:pt x="12598" y="99308"/>
                </a:lnTo>
                <a:cubicBezTo>
                  <a:pt x="14632" y="101538"/>
                  <a:pt x="17157" y="103523"/>
                  <a:pt x="20098" y="105165"/>
                </a:cubicBezTo>
                <a:cubicBezTo>
                  <a:pt x="25269" y="108057"/>
                  <a:pt x="30955" y="109528"/>
                  <a:pt x="36323" y="109528"/>
                </a:cubicBezTo>
                <a:cubicBezTo>
                  <a:pt x="41126" y="109528"/>
                  <a:pt x="45685" y="108351"/>
                  <a:pt x="49484" y="106023"/>
                </a:cubicBezTo>
                <a:cubicBezTo>
                  <a:pt x="54778" y="102788"/>
                  <a:pt x="60954" y="95852"/>
                  <a:pt x="60390" y="81269"/>
                </a:cubicBezTo>
                <a:cubicBezTo>
                  <a:pt x="60783" y="68672"/>
                  <a:pt x="66444" y="63721"/>
                  <a:pt x="80561" y="63672"/>
                </a:cubicBezTo>
                <a:lnTo>
                  <a:pt x="105805" y="63525"/>
                </a:lnTo>
                <a:close/>
                <a:moveTo>
                  <a:pt x="202982" y="158986"/>
                </a:moveTo>
                <a:cubicBezTo>
                  <a:pt x="203742" y="160727"/>
                  <a:pt x="203865" y="162491"/>
                  <a:pt x="203301" y="164060"/>
                </a:cubicBezTo>
                <a:cubicBezTo>
                  <a:pt x="202443" y="166437"/>
                  <a:pt x="200066" y="167834"/>
                  <a:pt x="196806" y="167932"/>
                </a:cubicBezTo>
                <a:lnTo>
                  <a:pt x="13701" y="167932"/>
                </a:lnTo>
                <a:cubicBezTo>
                  <a:pt x="10441" y="167834"/>
                  <a:pt x="8064" y="166437"/>
                  <a:pt x="7206" y="164060"/>
                </a:cubicBezTo>
                <a:cubicBezTo>
                  <a:pt x="6643" y="162491"/>
                  <a:pt x="6790" y="160727"/>
                  <a:pt x="7525" y="158986"/>
                </a:cubicBezTo>
                <a:close/>
                <a:moveTo>
                  <a:pt x="62057" y="174108"/>
                </a:moveTo>
                <a:cubicBezTo>
                  <a:pt x="60635" y="184647"/>
                  <a:pt x="51837" y="189500"/>
                  <a:pt x="43651" y="189500"/>
                </a:cubicBezTo>
                <a:cubicBezTo>
                  <a:pt x="35440" y="189500"/>
                  <a:pt x="26666" y="184647"/>
                  <a:pt x="25220" y="174108"/>
                </a:cubicBezTo>
                <a:close/>
                <a:moveTo>
                  <a:pt x="123672" y="174108"/>
                </a:moveTo>
                <a:cubicBezTo>
                  <a:pt x="122251" y="184647"/>
                  <a:pt x="113476" y="189500"/>
                  <a:pt x="105266" y="189500"/>
                </a:cubicBezTo>
                <a:cubicBezTo>
                  <a:pt x="97055" y="189500"/>
                  <a:pt x="88257" y="184647"/>
                  <a:pt x="86835" y="174108"/>
                </a:cubicBezTo>
                <a:close/>
                <a:moveTo>
                  <a:pt x="185287" y="174108"/>
                </a:moveTo>
                <a:cubicBezTo>
                  <a:pt x="183866" y="184647"/>
                  <a:pt x="175091" y="189500"/>
                  <a:pt x="166881" y="189500"/>
                </a:cubicBezTo>
                <a:cubicBezTo>
                  <a:pt x="158671" y="189500"/>
                  <a:pt x="149896" y="184647"/>
                  <a:pt x="148450" y="174108"/>
                </a:cubicBezTo>
                <a:close/>
                <a:moveTo>
                  <a:pt x="84491" y="0"/>
                </a:moveTo>
                <a:cubicBezTo>
                  <a:pt x="83593" y="0"/>
                  <a:pt x="82667" y="24"/>
                  <a:pt x="81713" y="72"/>
                </a:cubicBezTo>
                <a:lnTo>
                  <a:pt x="59680" y="96"/>
                </a:lnTo>
                <a:cubicBezTo>
                  <a:pt x="57964" y="96"/>
                  <a:pt x="56592" y="1493"/>
                  <a:pt x="56592" y="3184"/>
                </a:cubicBezTo>
                <a:cubicBezTo>
                  <a:pt x="56592" y="4900"/>
                  <a:pt x="57964" y="6272"/>
                  <a:pt x="59680" y="6272"/>
                </a:cubicBezTo>
                <a:lnTo>
                  <a:pt x="81787" y="6248"/>
                </a:lnTo>
                <a:lnTo>
                  <a:pt x="81934" y="6248"/>
                </a:lnTo>
                <a:cubicBezTo>
                  <a:pt x="82806" y="6202"/>
                  <a:pt x="83649" y="6179"/>
                  <a:pt x="84462" y="6179"/>
                </a:cubicBezTo>
                <a:cubicBezTo>
                  <a:pt x="90639" y="6179"/>
                  <a:pt x="95097" y="7491"/>
                  <a:pt x="97717" y="10047"/>
                </a:cubicBezTo>
                <a:cubicBezTo>
                  <a:pt x="100413" y="12694"/>
                  <a:pt x="101148" y="16566"/>
                  <a:pt x="101246" y="20634"/>
                </a:cubicBezTo>
                <a:lnTo>
                  <a:pt x="12598" y="20634"/>
                </a:lnTo>
                <a:lnTo>
                  <a:pt x="12598" y="15512"/>
                </a:lnTo>
                <a:cubicBezTo>
                  <a:pt x="12598" y="9336"/>
                  <a:pt x="15417" y="6321"/>
                  <a:pt x="21225" y="6321"/>
                </a:cubicBezTo>
                <a:lnTo>
                  <a:pt x="44288" y="6297"/>
                </a:lnTo>
                <a:cubicBezTo>
                  <a:pt x="45979" y="6297"/>
                  <a:pt x="47376" y="4924"/>
                  <a:pt x="47376" y="3209"/>
                </a:cubicBezTo>
                <a:cubicBezTo>
                  <a:pt x="47376" y="1493"/>
                  <a:pt x="45979" y="121"/>
                  <a:pt x="44288" y="121"/>
                </a:cubicBezTo>
                <a:lnTo>
                  <a:pt x="21201" y="145"/>
                </a:lnTo>
                <a:cubicBezTo>
                  <a:pt x="11937" y="145"/>
                  <a:pt x="6422" y="5905"/>
                  <a:pt x="6422" y="15512"/>
                </a:cubicBezTo>
                <a:lnTo>
                  <a:pt x="6422" y="124993"/>
                </a:lnTo>
                <a:cubicBezTo>
                  <a:pt x="6422" y="130777"/>
                  <a:pt x="9388" y="138350"/>
                  <a:pt x="15882" y="141414"/>
                </a:cubicBezTo>
                <a:cubicBezTo>
                  <a:pt x="16005" y="141487"/>
                  <a:pt x="16128" y="141536"/>
                  <a:pt x="16250" y="141610"/>
                </a:cubicBezTo>
                <a:lnTo>
                  <a:pt x="6692" y="150041"/>
                </a:lnTo>
                <a:cubicBezTo>
                  <a:pt x="5246" y="151315"/>
                  <a:pt x="4045" y="152688"/>
                  <a:pt x="3113" y="154158"/>
                </a:cubicBezTo>
                <a:lnTo>
                  <a:pt x="3089" y="154207"/>
                </a:lnTo>
                <a:cubicBezTo>
                  <a:pt x="662" y="158006"/>
                  <a:pt x="1" y="162295"/>
                  <a:pt x="1422" y="166167"/>
                </a:cubicBezTo>
                <a:cubicBezTo>
                  <a:pt x="3162" y="170996"/>
                  <a:pt x="7721" y="173961"/>
                  <a:pt x="13579" y="174108"/>
                </a:cubicBezTo>
                <a:lnTo>
                  <a:pt x="18995" y="174108"/>
                </a:lnTo>
                <a:cubicBezTo>
                  <a:pt x="20490" y="188274"/>
                  <a:pt x="32132" y="195676"/>
                  <a:pt x="43651" y="195676"/>
                </a:cubicBezTo>
                <a:cubicBezTo>
                  <a:pt x="55145" y="195676"/>
                  <a:pt x="66787" y="188274"/>
                  <a:pt x="68282" y="174108"/>
                </a:cubicBezTo>
                <a:lnTo>
                  <a:pt x="80610" y="174108"/>
                </a:lnTo>
                <a:cubicBezTo>
                  <a:pt x="82105" y="188274"/>
                  <a:pt x="93747" y="195676"/>
                  <a:pt x="105266" y="195676"/>
                </a:cubicBezTo>
                <a:cubicBezTo>
                  <a:pt x="116785" y="195676"/>
                  <a:pt x="128427" y="188274"/>
                  <a:pt x="129897" y="174108"/>
                </a:cubicBezTo>
                <a:lnTo>
                  <a:pt x="142250" y="174108"/>
                </a:lnTo>
                <a:cubicBezTo>
                  <a:pt x="143720" y="188274"/>
                  <a:pt x="155362" y="195676"/>
                  <a:pt x="166881" y="195676"/>
                </a:cubicBezTo>
                <a:cubicBezTo>
                  <a:pt x="178400" y="195676"/>
                  <a:pt x="190042" y="188274"/>
                  <a:pt x="191512" y="174108"/>
                </a:cubicBezTo>
                <a:lnTo>
                  <a:pt x="196929" y="174108"/>
                </a:lnTo>
                <a:cubicBezTo>
                  <a:pt x="202811" y="173961"/>
                  <a:pt x="207345" y="170996"/>
                  <a:pt x="209110" y="166167"/>
                </a:cubicBezTo>
                <a:cubicBezTo>
                  <a:pt x="210507" y="162295"/>
                  <a:pt x="209845" y="158031"/>
                  <a:pt x="207418" y="154207"/>
                </a:cubicBezTo>
                <a:cubicBezTo>
                  <a:pt x="207418" y="154183"/>
                  <a:pt x="207394" y="154183"/>
                  <a:pt x="207394" y="154158"/>
                </a:cubicBezTo>
                <a:cubicBezTo>
                  <a:pt x="206463" y="152712"/>
                  <a:pt x="205262" y="151315"/>
                  <a:pt x="203840" y="150041"/>
                </a:cubicBezTo>
                <a:lnTo>
                  <a:pt x="196390" y="143276"/>
                </a:lnTo>
                <a:cubicBezTo>
                  <a:pt x="200826" y="141855"/>
                  <a:pt x="205507" y="137639"/>
                  <a:pt x="205507" y="126096"/>
                </a:cubicBezTo>
                <a:cubicBezTo>
                  <a:pt x="205507" y="125336"/>
                  <a:pt x="205482" y="124576"/>
                  <a:pt x="205409" y="123816"/>
                </a:cubicBezTo>
                <a:cubicBezTo>
                  <a:pt x="205409" y="123718"/>
                  <a:pt x="205384" y="123620"/>
                  <a:pt x="205384" y="123522"/>
                </a:cubicBezTo>
                <a:cubicBezTo>
                  <a:pt x="204747" y="117223"/>
                  <a:pt x="201904" y="110189"/>
                  <a:pt x="197321" y="103842"/>
                </a:cubicBezTo>
                <a:cubicBezTo>
                  <a:pt x="192199" y="96734"/>
                  <a:pt x="185949" y="91783"/>
                  <a:pt x="180165" y="90264"/>
                </a:cubicBezTo>
                <a:lnTo>
                  <a:pt x="177469" y="89578"/>
                </a:lnTo>
                <a:cubicBezTo>
                  <a:pt x="177959" y="85926"/>
                  <a:pt x="175655" y="82396"/>
                  <a:pt x="172028" y="81465"/>
                </a:cubicBezTo>
                <a:lnTo>
                  <a:pt x="168646" y="80558"/>
                </a:lnTo>
                <a:cubicBezTo>
                  <a:pt x="168048" y="80411"/>
                  <a:pt x="167441" y="80337"/>
                  <a:pt x="166836" y="80337"/>
                </a:cubicBezTo>
                <a:cubicBezTo>
                  <a:pt x="165531" y="80337"/>
                  <a:pt x="164238" y="80680"/>
                  <a:pt x="163082" y="81367"/>
                </a:cubicBezTo>
                <a:cubicBezTo>
                  <a:pt x="161661" y="82200"/>
                  <a:pt x="160607" y="83475"/>
                  <a:pt x="160019" y="84970"/>
                </a:cubicBezTo>
                <a:lnTo>
                  <a:pt x="155999" y="83916"/>
                </a:lnTo>
                <a:cubicBezTo>
                  <a:pt x="156024" y="80705"/>
                  <a:pt x="153940" y="77740"/>
                  <a:pt x="150730" y="76808"/>
                </a:cubicBezTo>
                <a:lnTo>
                  <a:pt x="147347" y="75804"/>
                </a:lnTo>
                <a:cubicBezTo>
                  <a:pt x="146674" y="75608"/>
                  <a:pt x="145994" y="75515"/>
                  <a:pt x="145326" y="75515"/>
                </a:cubicBezTo>
                <a:cubicBezTo>
                  <a:pt x="142636" y="75515"/>
                  <a:pt x="140119" y="77022"/>
                  <a:pt x="138843" y="79455"/>
                </a:cubicBezTo>
                <a:lnTo>
                  <a:pt x="130559" y="77323"/>
                </a:lnTo>
                <a:lnTo>
                  <a:pt x="130559" y="77274"/>
                </a:lnTo>
                <a:cubicBezTo>
                  <a:pt x="130559" y="72299"/>
                  <a:pt x="126515" y="68230"/>
                  <a:pt x="121564" y="68230"/>
                </a:cubicBezTo>
                <a:lnTo>
                  <a:pt x="113256" y="68230"/>
                </a:lnTo>
                <a:lnTo>
                  <a:pt x="111271" y="59897"/>
                </a:lnTo>
                <a:cubicBezTo>
                  <a:pt x="111246" y="59775"/>
                  <a:pt x="111222" y="59628"/>
                  <a:pt x="111197" y="59505"/>
                </a:cubicBezTo>
                <a:lnTo>
                  <a:pt x="107986" y="45976"/>
                </a:lnTo>
                <a:cubicBezTo>
                  <a:pt x="110584" y="44481"/>
                  <a:pt x="112373" y="41442"/>
                  <a:pt x="112373" y="37938"/>
                </a:cubicBezTo>
                <a:lnTo>
                  <a:pt x="112373" y="29678"/>
                </a:lnTo>
                <a:cubicBezTo>
                  <a:pt x="112373" y="25928"/>
                  <a:pt x="110339" y="22718"/>
                  <a:pt x="107447" y="21345"/>
                </a:cubicBezTo>
                <a:cubicBezTo>
                  <a:pt x="107398" y="15806"/>
                  <a:pt x="106442" y="9949"/>
                  <a:pt x="102031" y="5635"/>
                </a:cubicBezTo>
                <a:cubicBezTo>
                  <a:pt x="98179" y="1849"/>
                  <a:pt x="92409" y="0"/>
                  <a:pt x="84491"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grpSp>
        <p:nvGrpSpPr>
          <p:cNvPr id="151" name="Google Shape;310;p24">
            <a:extLst>
              <a:ext uri="{FF2B5EF4-FFF2-40B4-BE49-F238E27FC236}">
                <a16:creationId xmlns:a16="http://schemas.microsoft.com/office/drawing/2014/main" id="{42E6B0E0-3328-448C-8DD2-BFEDEA895646}"/>
              </a:ext>
            </a:extLst>
          </p:cNvPr>
          <p:cNvGrpSpPr/>
          <p:nvPr/>
        </p:nvGrpSpPr>
        <p:grpSpPr>
          <a:xfrm>
            <a:off x="11529455" y="10986627"/>
            <a:ext cx="822474" cy="842209"/>
            <a:chOff x="1251875" y="238125"/>
            <a:chExt cx="5105825" cy="5228350"/>
          </a:xfrm>
        </p:grpSpPr>
        <p:sp>
          <p:nvSpPr>
            <p:cNvPr id="152" name="Google Shape;311;p24">
              <a:extLst>
                <a:ext uri="{FF2B5EF4-FFF2-40B4-BE49-F238E27FC236}">
                  <a16:creationId xmlns:a16="http://schemas.microsoft.com/office/drawing/2014/main" id="{F513BA00-A57B-412B-B0AB-AA74DDF2EFD0}"/>
                </a:ext>
              </a:extLst>
            </p:cNvPr>
            <p:cNvSpPr/>
            <p:nvPr/>
          </p:nvSpPr>
          <p:spPr>
            <a:xfrm>
              <a:off x="1580300" y="2011325"/>
              <a:ext cx="1927650" cy="1190525"/>
            </a:xfrm>
            <a:custGeom>
              <a:avLst/>
              <a:gdLst/>
              <a:ahLst/>
              <a:cxnLst/>
              <a:rect l="l" t="t" r="r" b="b"/>
              <a:pathLst>
                <a:path w="77106" h="47621" extrusionOk="0">
                  <a:moveTo>
                    <a:pt x="5270" y="0"/>
                  </a:moveTo>
                  <a:cubicBezTo>
                    <a:pt x="2353" y="0"/>
                    <a:pt x="1" y="2353"/>
                    <a:pt x="1" y="5270"/>
                  </a:cubicBezTo>
                  <a:lnTo>
                    <a:pt x="1" y="42376"/>
                  </a:lnTo>
                  <a:cubicBezTo>
                    <a:pt x="1" y="45268"/>
                    <a:pt x="2353" y="47621"/>
                    <a:pt x="5270" y="47621"/>
                  </a:cubicBezTo>
                  <a:lnTo>
                    <a:pt x="31911" y="47621"/>
                  </a:lnTo>
                  <a:cubicBezTo>
                    <a:pt x="33627" y="47621"/>
                    <a:pt x="34999" y="46248"/>
                    <a:pt x="34999" y="44533"/>
                  </a:cubicBezTo>
                  <a:cubicBezTo>
                    <a:pt x="34999" y="42842"/>
                    <a:pt x="33627" y="41445"/>
                    <a:pt x="31911" y="41445"/>
                  </a:cubicBezTo>
                  <a:lnTo>
                    <a:pt x="6177" y="41445"/>
                  </a:lnTo>
                  <a:lnTo>
                    <a:pt x="6177" y="6177"/>
                  </a:lnTo>
                  <a:lnTo>
                    <a:pt x="70929" y="6177"/>
                  </a:lnTo>
                  <a:lnTo>
                    <a:pt x="70929" y="41445"/>
                  </a:lnTo>
                  <a:lnTo>
                    <a:pt x="46053" y="41445"/>
                  </a:lnTo>
                  <a:cubicBezTo>
                    <a:pt x="44361" y="41445"/>
                    <a:pt x="42964" y="42842"/>
                    <a:pt x="42964" y="44533"/>
                  </a:cubicBezTo>
                  <a:cubicBezTo>
                    <a:pt x="42964" y="46248"/>
                    <a:pt x="44361" y="47621"/>
                    <a:pt x="46053" y="47621"/>
                  </a:cubicBezTo>
                  <a:lnTo>
                    <a:pt x="71836" y="47621"/>
                  </a:lnTo>
                  <a:cubicBezTo>
                    <a:pt x="74752" y="47621"/>
                    <a:pt x="77105" y="45268"/>
                    <a:pt x="77105" y="42376"/>
                  </a:cubicBezTo>
                  <a:lnTo>
                    <a:pt x="77105" y="5270"/>
                  </a:lnTo>
                  <a:cubicBezTo>
                    <a:pt x="77105" y="2353"/>
                    <a:pt x="74752" y="0"/>
                    <a:pt x="71836"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53" name="Google Shape;312;p24">
              <a:extLst>
                <a:ext uri="{FF2B5EF4-FFF2-40B4-BE49-F238E27FC236}">
                  <a16:creationId xmlns:a16="http://schemas.microsoft.com/office/drawing/2014/main" id="{C924268B-4C6A-4297-9076-33683EE02A08}"/>
                </a:ext>
              </a:extLst>
            </p:cNvPr>
            <p:cNvSpPr/>
            <p:nvPr/>
          </p:nvSpPr>
          <p:spPr>
            <a:xfrm>
              <a:off x="2174650" y="3818825"/>
              <a:ext cx="809425" cy="849275"/>
            </a:xfrm>
            <a:custGeom>
              <a:avLst/>
              <a:gdLst/>
              <a:ahLst/>
              <a:cxnLst/>
              <a:rect l="l" t="t" r="r" b="b"/>
              <a:pathLst>
                <a:path w="32377" h="33971" extrusionOk="0">
                  <a:moveTo>
                    <a:pt x="9256" y="6172"/>
                  </a:moveTo>
                  <a:cubicBezTo>
                    <a:pt x="10028" y="6172"/>
                    <a:pt x="10928" y="6404"/>
                    <a:pt x="11862" y="6864"/>
                  </a:cubicBezTo>
                  <a:lnTo>
                    <a:pt x="17941" y="10197"/>
                  </a:lnTo>
                  <a:lnTo>
                    <a:pt x="22695" y="12942"/>
                  </a:lnTo>
                  <a:cubicBezTo>
                    <a:pt x="24827" y="14167"/>
                    <a:pt x="26077" y="15613"/>
                    <a:pt x="26102" y="16863"/>
                  </a:cubicBezTo>
                  <a:cubicBezTo>
                    <a:pt x="26151" y="17942"/>
                    <a:pt x="25269" y="19167"/>
                    <a:pt x="23798" y="20147"/>
                  </a:cubicBezTo>
                  <a:lnTo>
                    <a:pt x="17891" y="23750"/>
                  </a:lnTo>
                  <a:lnTo>
                    <a:pt x="13137" y="26495"/>
                  </a:lnTo>
                  <a:cubicBezTo>
                    <a:pt x="11671" y="27337"/>
                    <a:pt x="10333" y="27775"/>
                    <a:pt x="9282" y="27775"/>
                  </a:cubicBezTo>
                  <a:cubicBezTo>
                    <a:pt x="8803" y="27775"/>
                    <a:pt x="8384" y="27684"/>
                    <a:pt x="8039" y="27500"/>
                  </a:cubicBezTo>
                  <a:cubicBezTo>
                    <a:pt x="7083" y="26985"/>
                    <a:pt x="6446" y="25613"/>
                    <a:pt x="6323" y="23848"/>
                  </a:cubicBezTo>
                  <a:lnTo>
                    <a:pt x="6176" y="16912"/>
                  </a:lnTo>
                  <a:lnTo>
                    <a:pt x="6176" y="11447"/>
                  </a:lnTo>
                  <a:cubicBezTo>
                    <a:pt x="6176" y="8971"/>
                    <a:pt x="6789" y="7182"/>
                    <a:pt x="7843" y="6521"/>
                  </a:cubicBezTo>
                  <a:cubicBezTo>
                    <a:pt x="8228" y="6287"/>
                    <a:pt x="8710" y="6172"/>
                    <a:pt x="9256" y="6172"/>
                  </a:cubicBezTo>
                  <a:close/>
                  <a:moveTo>
                    <a:pt x="9234" y="1"/>
                  </a:moveTo>
                  <a:cubicBezTo>
                    <a:pt x="7555" y="1"/>
                    <a:pt x="5976" y="424"/>
                    <a:pt x="4608" y="1276"/>
                  </a:cubicBezTo>
                  <a:cubicBezTo>
                    <a:pt x="2500" y="2575"/>
                    <a:pt x="0" y="5393"/>
                    <a:pt x="0" y="11447"/>
                  </a:cubicBezTo>
                  <a:lnTo>
                    <a:pt x="0" y="16961"/>
                  </a:lnTo>
                  <a:cubicBezTo>
                    <a:pt x="0" y="16986"/>
                    <a:pt x="0" y="16986"/>
                    <a:pt x="0" y="17010"/>
                  </a:cubicBezTo>
                  <a:lnTo>
                    <a:pt x="172" y="24044"/>
                  </a:lnTo>
                  <a:cubicBezTo>
                    <a:pt x="172" y="24093"/>
                    <a:pt x="172" y="24118"/>
                    <a:pt x="172" y="24142"/>
                  </a:cubicBezTo>
                  <a:cubicBezTo>
                    <a:pt x="392" y="28162"/>
                    <a:pt x="2206" y="31372"/>
                    <a:pt x="5098" y="32917"/>
                  </a:cubicBezTo>
                  <a:cubicBezTo>
                    <a:pt x="6152" y="33480"/>
                    <a:pt x="7524" y="33970"/>
                    <a:pt x="9289" y="33970"/>
                  </a:cubicBezTo>
                  <a:cubicBezTo>
                    <a:pt x="11176" y="33970"/>
                    <a:pt x="13480" y="33407"/>
                    <a:pt x="16225" y="31838"/>
                  </a:cubicBezTo>
                  <a:lnTo>
                    <a:pt x="21004" y="29069"/>
                  </a:lnTo>
                  <a:lnTo>
                    <a:pt x="21053" y="29044"/>
                  </a:lnTo>
                  <a:lnTo>
                    <a:pt x="27058" y="25392"/>
                  </a:lnTo>
                  <a:cubicBezTo>
                    <a:pt x="27082" y="25368"/>
                    <a:pt x="27107" y="25343"/>
                    <a:pt x="27156" y="25319"/>
                  </a:cubicBezTo>
                  <a:cubicBezTo>
                    <a:pt x="30514" y="23138"/>
                    <a:pt x="32376" y="19976"/>
                    <a:pt x="32278" y="16667"/>
                  </a:cubicBezTo>
                  <a:cubicBezTo>
                    <a:pt x="32205" y="14216"/>
                    <a:pt x="31028" y="10614"/>
                    <a:pt x="25759" y="7599"/>
                  </a:cubicBezTo>
                  <a:lnTo>
                    <a:pt x="21004" y="4829"/>
                  </a:lnTo>
                  <a:cubicBezTo>
                    <a:pt x="20980" y="4829"/>
                    <a:pt x="20955" y="4829"/>
                    <a:pt x="20931" y="4805"/>
                  </a:cubicBezTo>
                  <a:lnTo>
                    <a:pt x="14779" y="1423"/>
                  </a:lnTo>
                  <a:cubicBezTo>
                    <a:pt x="14754" y="1398"/>
                    <a:pt x="14705" y="1398"/>
                    <a:pt x="14681" y="1374"/>
                  </a:cubicBezTo>
                  <a:cubicBezTo>
                    <a:pt x="12842" y="461"/>
                    <a:pt x="10984" y="1"/>
                    <a:pt x="923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54" name="Google Shape;313;p24">
              <a:extLst>
                <a:ext uri="{FF2B5EF4-FFF2-40B4-BE49-F238E27FC236}">
                  <a16:creationId xmlns:a16="http://schemas.microsoft.com/office/drawing/2014/main" id="{95FE7868-778C-43F0-A9F5-3949025DCBD1}"/>
                </a:ext>
              </a:extLst>
            </p:cNvPr>
            <p:cNvSpPr/>
            <p:nvPr/>
          </p:nvSpPr>
          <p:spPr>
            <a:xfrm>
              <a:off x="1658125" y="3368500"/>
              <a:ext cx="1749325" cy="1749325"/>
            </a:xfrm>
            <a:custGeom>
              <a:avLst/>
              <a:gdLst/>
              <a:ahLst/>
              <a:cxnLst/>
              <a:rect l="l" t="t" r="r" b="b"/>
              <a:pathLst>
                <a:path w="69973" h="69973" extrusionOk="0">
                  <a:moveTo>
                    <a:pt x="34999" y="6177"/>
                  </a:moveTo>
                  <a:cubicBezTo>
                    <a:pt x="50880" y="6177"/>
                    <a:pt x="63821" y="19093"/>
                    <a:pt x="63821" y="34974"/>
                  </a:cubicBezTo>
                  <a:cubicBezTo>
                    <a:pt x="63821" y="50881"/>
                    <a:pt x="50880" y="63797"/>
                    <a:pt x="34999" y="63797"/>
                  </a:cubicBezTo>
                  <a:cubicBezTo>
                    <a:pt x="19093" y="63797"/>
                    <a:pt x="6176" y="50881"/>
                    <a:pt x="6176" y="34974"/>
                  </a:cubicBezTo>
                  <a:cubicBezTo>
                    <a:pt x="6176" y="19093"/>
                    <a:pt x="19093" y="6177"/>
                    <a:pt x="34999" y="6177"/>
                  </a:cubicBezTo>
                  <a:close/>
                  <a:moveTo>
                    <a:pt x="34999" y="0"/>
                  </a:moveTo>
                  <a:cubicBezTo>
                    <a:pt x="15710" y="0"/>
                    <a:pt x="0" y="15686"/>
                    <a:pt x="0" y="34974"/>
                  </a:cubicBezTo>
                  <a:cubicBezTo>
                    <a:pt x="0" y="54287"/>
                    <a:pt x="15710" y="69973"/>
                    <a:pt x="34999" y="69973"/>
                  </a:cubicBezTo>
                  <a:cubicBezTo>
                    <a:pt x="54287" y="69973"/>
                    <a:pt x="69973" y="54287"/>
                    <a:pt x="69973" y="34974"/>
                  </a:cubicBezTo>
                  <a:cubicBezTo>
                    <a:pt x="69973" y="15686"/>
                    <a:pt x="54287" y="0"/>
                    <a:pt x="34999"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55" name="Google Shape;314;p24">
              <a:extLst>
                <a:ext uri="{FF2B5EF4-FFF2-40B4-BE49-F238E27FC236}">
                  <a16:creationId xmlns:a16="http://schemas.microsoft.com/office/drawing/2014/main" id="{3095FEA4-0987-404B-BFF9-47F7BECA0BF2}"/>
                </a:ext>
              </a:extLst>
            </p:cNvPr>
            <p:cNvSpPr/>
            <p:nvPr/>
          </p:nvSpPr>
          <p:spPr>
            <a:xfrm>
              <a:off x="2182600" y="2362400"/>
              <a:ext cx="154425" cy="541675"/>
            </a:xfrm>
            <a:custGeom>
              <a:avLst/>
              <a:gdLst/>
              <a:ahLst/>
              <a:cxnLst/>
              <a:rect l="l" t="t" r="r" b="b"/>
              <a:pathLst>
                <a:path w="6177" h="21667" extrusionOk="0">
                  <a:moveTo>
                    <a:pt x="3089" y="1"/>
                  </a:moveTo>
                  <a:cubicBezTo>
                    <a:pt x="1373" y="1"/>
                    <a:pt x="1" y="1398"/>
                    <a:pt x="1" y="3089"/>
                  </a:cubicBezTo>
                  <a:lnTo>
                    <a:pt x="1" y="18579"/>
                  </a:lnTo>
                  <a:cubicBezTo>
                    <a:pt x="1" y="20294"/>
                    <a:pt x="1373" y="21667"/>
                    <a:pt x="3089" y="21667"/>
                  </a:cubicBezTo>
                  <a:cubicBezTo>
                    <a:pt x="4780" y="21667"/>
                    <a:pt x="6177" y="20294"/>
                    <a:pt x="6177" y="18579"/>
                  </a:cubicBezTo>
                  <a:lnTo>
                    <a:pt x="6177" y="3089"/>
                  </a:lnTo>
                  <a:cubicBezTo>
                    <a:pt x="6177" y="1398"/>
                    <a:pt x="4780" y="1"/>
                    <a:pt x="3089"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56" name="Google Shape;315;p24">
              <a:extLst>
                <a:ext uri="{FF2B5EF4-FFF2-40B4-BE49-F238E27FC236}">
                  <a16:creationId xmlns:a16="http://schemas.microsoft.com/office/drawing/2014/main" id="{807B0C15-99BA-403D-AA73-128581EA04AF}"/>
                </a:ext>
              </a:extLst>
            </p:cNvPr>
            <p:cNvSpPr/>
            <p:nvPr/>
          </p:nvSpPr>
          <p:spPr>
            <a:xfrm>
              <a:off x="2466900" y="2362400"/>
              <a:ext cx="154425" cy="541675"/>
            </a:xfrm>
            <a:custGeom>
              <a:avLst/>
              <a:gdLst/>
              <a:ahLst/>
              <a:cxnLst/>
              <a:rect l="l" t="t" r="r" b="b"/>
              <a:pathLst>
                <a:path w="6177" h="21667" extrusionOk="0">
                  <a:moveTo>
                    <a:pt x="3089" y="1"/>
                  </a:moveTo>
                  <a:cubicBezTo>
                    <a:pt x="1373" y="1"/>
                    <a:pt x="1" y="1398"/>
                    <a:pt x="1" y="3089"/>
                  </a:cubicBezTo>
                  <a:lnTo>
                    <a:pt x="1" y="18579"/>
                  </a:lnTo>
                  <a:cubicBezTo>
                    <a:pt x="1" y="20294"/>
                    <a:pt x="1373" y="21667"/>
                    <a:pt x="3089" y="21667"/>
                  </a:cubicBezTo>
                  <a:cubicBezTo>
                    <a:pt x="4804" y="21667"/>
                    <a:pt x="6177" y="20294"/>
                    <a:pt x="6177" y="18579"/>
                  </a:cubicBezTo>
                  <a:lnTo>
                    <a:pt x="6177" y="3089"/>
                  </a:lnTo>
                  <a:cubicBezTo>
                    <a:pt x="6177" y="1398"/>
                    <a:pt x="4804" y="1"/>
                    <a:pt x="3089"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57" name="Google Shape;316;p24">
              <a:extLst>
                <a:ext uri="{FF2B5EF4-FFF2-40B4-BE49-F238E27FC236}">
                  <a16:creationId xmlns:a16="http://schemas.microsoft.com/office/drawing/2014/main" id="{7C1ADEE8-209F-466E-B3C7-70D0B39A0478}"/>
                </a:ext>
              </a:extLst>
            </p:cNvPr>
            <p:cNvSpPr/>
            <p:nvPr/>
          </p:nvSpPr>
          <p:spPr>
            <a:xfrm>
              <a:off x="1897700" y="2579925"/>
              <a:ext cx="154425" cy="324150"/>
            </a:xfrm>
            <a:custGeom>
              <a:avLst/>
              <a:gdLst/>
              <a:ahLst/>
              <a:cxnLst/>
              <a:rect l="l" t="t" r="r" b="b"/>
              <a:pathLst>
                <a:path w="6177" h="12966" extrusionOk="0">
                  <a:moveTo>
                    <a:pt x="3088" y="1"/>
                  </a:moveTo>
                  <a:cubicBezTo>
                    <a:pt x="1397" y="1"/>
                    <a:pt x="0" y="1398"/>
                    <a:pt x="0" y="3089"/>
                  </a:cubicBezTo>
                  <a:lnTo>
                    <a:pt x="0" y="9878"/>
                  </a:lnTo>
                  <a:cubicBezTo>
                    <a:pt x="0" y="11593"/>
                    <a:pt x="1397" y="12966"/>
                    <a:pt x="3088" y="12966"/>
                  </a:cubicBezTo>
                  <a:cubicBezTo>
                    <a:pt x="4804" y="12966"/>
                    <a:pt x="6176" y="11593"/>
                    <a:pt x="6176" y="9878"/>
                  </a:cubicBezTo>
                  <a:lnTo>
                    <a:pt x="6176" y="3089"/>
                  </a:lnTo>
                  <a:cubicBezTo>
                    <a:pt x="6176" y="1398"/>
                    <a:pt x="4804" y="1"/>
                    <a:pt x="3088"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58" name="Google Shape;317;p24">
              <a:extLst>
                <a:ext uri="{FF2B5EF4-FFF2-40B4-BE49-F238E27FC236}">
                  <a16:creationId xmlns:a16="http://schemas.microsoft.com/office/drawing/2014/main" id="{ABDE15DE-2842-414C-8314-654AEDF9189F}"/>
                </a:ext>
              </a:extLst>
            </p:cNvPr>
            <p:cNvSpPr/>
            <p:nvPr/>
          </p:nvSpPr>
          <p:spPr>
            <a:xfrm>
              <a:off x="2751200" y="2362400"/>
              <a:ext cx="154450" cy="541675"/>
            </a:xfrm>
            <a:custGeom>
              <a:avLst/>
              <a:gdLst/>
              <a:ahLst/>
              <a:cxnLst/>
              <a:rect l="l" t="t" r="r" b="b"/>
              <a:pathLst>
                <a:path w="6178" h="21667" extrusionOk="0">
                  <a:moveTo>
                    <a:pt x="3089" y="1"/>
                  </a:moveTo>
                  <a:cubicBezTo>
                    <a:pt x="1373" y="1"/>
                    <a:pt x="1" y="1398"/>
                    <a:pt x="1" y="3089"/>
                  </a:cubicBezTo>
                  <a:lnTo>
                    <a:pt x="1" y="18579"/>
                  </a:lnTo>
                  <a:cubicBezTo>
                    <a:pt x="1" y="20294"/>
                    <a:pt x="1373" y="21667"/>
                    <a:pt x="3089" y="21667"/>
                  </a:cubicBezTo>
                  <a:cubicBezTo>
                    <a:pt x="4780" y="21667"/>
                    <a:pt x="6177" y="20294"/>
                    <a:pt x="6177" y="18579"/>
                  </a:cubicBezTo>
                  <a:lnTo>
                    <a:pt x="6177" y="3089"/>
                  </a:lnTo>
                  <a:cubicBezTo>
                    <a:pt x="6177" y="1398"/>
                    <a:pt x="4780" y="1"/>
                    <a:pt x="3089"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59" name="Google Shape;318;p24">
              <a:extLst>
                <a:ext uri="{FF2B5EF4-FFF2-40B4-BE49-F238E27FC236}">
                  <a16:creationId xmlns:a16="http://schemas.microsoft.com/office/drawing/2014/main" id="{C69ADEF5-2328-4EB5-B544-7E9CE5DDAF0C}"/>
                </a:ext>
              </a:extLst>
            </p:cNvPr>
            <p:cNvSpPr/>
            <p:nvPr/>
          </p:nvSpPr>
          <p:spPr>
            <a:xfrm>
              <a:off x="3035500" y="2579925"/>
              <a:ext cx="154450" cy="324150"/>
            </a:xfrm>
            <a:custGeom>
              <a:avLst/>
              <a:gdLst/>
              <a:ahLst/>
              <a:cxnLst/>
              <a:rect l="l" t="t" r="r" b="b"/>
              <a:pathLst>
                <a:path w="6178" h="12966" extrusionOk="0">
                  <a:moveTo>
                    <a:pt x="3089" y="1"/>
                  </a:moveTo>
                  <a:cubicBezTo>
                    <a:pt x="1398" y="1"/>
                    <a:pt x="1" y="1398"/>
                    <a:pt x="1" y="3089"/>
                  </a:cubicBezTo>
                  <a:lnTo>
                    <a:pt x="1" y="9878"/>
                  </a:lnTo>
                  <a:cubicBezTo>
                    <a:pt x="1" y="11593"/>
                    <a:pt x="1398" y="12966"/>
                    <a:pt x="3089" y="12966"/>
                  </a:cubicBezTo>
                  <a:cubicBezTo>
                    <a:pt x="4805" y="12966"/>
                    <a:pt x="6177" y="11593"/>
                    <a:pt x="6177" y="9878"/>
                  </a:cubicBezTo>
                  <a:lnTo>
                    <a:pt x="6177" y="3089"/>
                  </a:lnTo>
                  <a:cubicBezTo>
                    <a:pt x="6177" y="1398"/>
                    <a:pt x="4805" y="1"/>
                    <a:pt x="3089"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60" name="Google Shape;319;p24">
              <a:extLst>
                <a:ext uri="{FF2B5EF4-FFF2-40B4-BE49-F238E27FC236}">
                  <a16:creationId xmlns:a16="http://schemas.microsoft.com/office/drawing/2014/main" id="{AFCC1EF8-C334-4B7C-8B7D-6475C6F89B08}"/>
                </a:ext>
              </a:extLst>
            </p:cNvPr>
            <p:cNvSpPr/>
            <p:nvPr/>
          </p:nvSpPr>
          <p:spPr>
            <a:xfrm>
              <a:off x="1251875" y="238125"/>
              <a:ext cx="5105825" cy="5228350"/>
            </a:xfrm>
            <a:custGeom>
              <a:avLst/>
              <a:gdLst/>
              <a:ahLst/>
              <a:cxnLst/>
              <a:rect l="l" t="t" r="r" b="b"/>
              <a:pathLst>
                <a:path w="204233" h="209134" extrusionOk="0">
                  <a:moveTo>
                    <a:pt x="162568" y="12254"/>
                  </a:moveTo>
                  <a:cubicBezTo>
                    <a:pt x="168278" y="12254"/>
                    <a:pt x="172935" y="16862"/>
                    <a:pt x="172935" y="22499"/>
                  </a:cubicBezTo>
                  <a:cubicBezTo>
                    <a:pt x="172935" y="28161"/>
                    <a:pt x="168278" y="32768"/>
                    <a:pt x="162568" y="32768"/>
                  </a:cubicBezTo>
                  <a:cubicBezTo>
                    <a:pt x="160509" y="32768"/>
                    <a:pt x="158524" y="32156"/>
                    <a:pt x="156808" y="31028"/>
                  </a:cubicBezTo>
                  <a:lnTo>
                    <a:pt x="156808" y="13995"/>
                  </a:lnTo>
                  <a:cubicBezTo>
                    <a:pt x="158524" y="12867"/>
                    <a:pt x="160509" y="12254"/>
                    <a:pt x="162568" y="12254"/>
                  </a:cubicBezTo>
                  <a:close/>
                  <a:moveTo>
                    <a:pt x="145755" y="6176"/>
                  </a:moveTo>
                  <a:cubicBezTo>
                    <a:pt x="148451" y="6176"/>
                    <a:pt x="150632" y="8357"/>
                    <a:pt x="150632" y="11053"/>
                  </a:cubicBezTo>
                  <a:lnTo>
                    <a:pt x="150632" y="48895"/>
                  </a:lnTo>
                  <a:cubicBezTo>
                    <a:pt x="150632" y="51591"/>
                    <a:pt x="148451" y="53772"/>
                    <a:pt x="145755" y="53772"/>
                  </a:cubicBezTo>
                  <a:cubicBezTo>
                    <a:pt x="143034" y="53772"/>
                    <a:pt x="140853" y="51591"/>
                    <a:pt x="140853" y="48895"/>
                  </a:cubicBezTo>
                  <a:lnTo>
                    <a:pt x="140853" y="11053"/>
                  </a:lnTo>
                  <a:cubicBezTo>
                    <a:pt x="140853" y="8357"/>
                    <a:pt x="143034" y="6176"/>
                    <a:pt x="145755" y="6176"/>
                  </a:cubicBezTo>
                  <a:close/>
                  <a:moveTo>
                    <a:pt x="77645" y="36665"/>
                  </a:moveTo>
                  <a:cubicBezTo>
                    <a:pt x="81345" y="36665"/>
                    <a:pt x="84360" y="39680"/>
                    <a:pt x="84360" y="43405"/>
                  </a:cubicBezTo>
                  <a:lnTo>
                    <a:pt x="84360" y="54115"/>
                  </a:lnTo>
                  <a:lnTo>
                    <a:pt x="70905" y="54115"/>
                  </a:lnTo>
                  <a:lnTo>
                    <a:pt x="70905" y="43405"/>
                  </a:lnTo>
                  <a:cubicBezTo>
                    <a:pt x="70905" y="39680"/>
                    <a:pt x="73919" y="36665"/>
                    <a:pt x="77645" y="36665"/>
                  </a:cubicBezTo>
                  <a:close/>
                  <a:moveTo>
                    <a:pt x="187714" y="111392"/>
                  </a:moveTo>
                  <a:cubicBezTo>
                    <a:pt x="193424" y="111392"/>
                    <a:pt x="198081" y="116000"/>
                    <a:pt x="198081" y="121662"/>
                  </a:cubicBezTo>
                  <a:cubicBezTo>
                    <a:pt x="198081" y="127299"/>
                    <a:pt x="193424" y="131906"/>
                    <a:pt x="187714" y="131906"/>
                  </a:cubicBezTo>
                  <a:cubicBezTo>
                    <a:pt x="185655" y="131906"/>
                    <a:pt x="183645" y="131293"/>
                    <a:pt x="181954" y="130166"/>
                  </a:cubicBezTo>
                  <a:lnTo>
                    <a:pt x="181954" y="113132"/>
                  </a:lnTo>
                  <a:cubicBezTo>
                    <a:pt x="183645" y="112005"/>
                    <a:pt x="185655" y="111392"/>
                    <a:pt x="187714" y="111392"/>
                  </a:cubicBezTo>
                  <a:close/>
                  <a:moveTo>
                    <a:pt x="170876" y="106711"/>
                  </a:moveTo>
                  <a:cubicBezTo>
                    <a:pt x="173572" y="106711"/>
                    <a:pt x="175778" y="108917"/>
                    <a:pt x="175778" y="111613"/>
                  </a:cubicBezTo>
                  <a:lnTo>
                    <a:pt x="175778" y="149430"/>
                  </a:lnTo>
                  <a:cubicBezTo>
                    <a:pt x="175778" y="152126"/>
                    <a:pt x="173572" y="154332"/>
                    <a:pt x="170876" y="154332"/>
                  </a:cubicBezTo>
                  <a:cubicBezTo>
                    <a:pt x="168180" y="154332"/>
                    <a:pt x="165974" y="152126"/>
                    <a:pt x="165974" y="149430"/>
                  </a:cubicBezTo>
                  <a:lnTo>
                    <a:pt x="165974" y="111613"/>
                  </a:lnTo>
                  <a:cubicBezTo>
                    <a:pt x="165974" y="108917"/>
                    <a:pt x="168180" y="106711"/>
                    <a:pt x="170876" y="106711"/>
                  </a:cubicBezTo>
                  <a:close/>
                  <a:moveTo>
                    <a:pt x="145755" y="0"/>
                  </a:moveTo>
                  <a:cubicBezTo>
                    <a:pt x="139627" y="0"/>
                    <a:pt x="134677" y="4951"/>
                    <a:pt x="134677" y="11053"/>
                  </a:cubicBezTo>
                  <a:lnTo>
                    <a:pt x="134677" y="48895"/>
                  </a:lnTo>
                  <a:cubicBezTo>
                    <a:pt x="134677" y="53919"/>
                    <a:pt x="138059" y="58184"/>
                    <a:pt x="142666" y="59507"/>
                  </a:cubicBezTo>
                  <a:lnTo>
                    <a:pt x="142666" y="113108"/>
                  </a:lnTo>
                  <a:cubicBezTo>
                    <a:pt x="142666" y="116221"/>
                    <a:pt x="141588" y="118720"/>
                    <a:pt x="139456" y="120510"/>
                  </a:cubicBezTo>
                  <a:cubicBezTo>
                    <a:pt x="137569" y="122103"/>
                    <a:pt x="134897" y="123010"/>
                    <a:pt x="132103" y="123010"/>
                  </a:cubicBezTo>
                  <a:cubicBezTo>
                    <a:pt x="127324" y="123010"/>
                    <a:pt x="122471" y="120338"/>
                    <a:pt x="122471" y="114358"/>
                  </a:cubicBezTo>
                  <a:lnTo>
                    <a:pt x="122471" y="30636"/>
                  </a:lnTo>
                  <a:cubicBezTo>
                    <a:pt x="122471" y="23479"/>
                    <a:pt x="119849" y="17426"/>
                    <a:pt x="114873" y="13088"/>
                  </a:cubicBezTo>
                  <a:cubicBezTo>
                    <a:pt x="110535" y="9338"/>
                    <a:pt x="104751" y="7181"/>
                    <a:pt x="98551" y="7034"/>
                  </a:cubicBezTo>
                  <a:cubicBezTo>
                    <a:pt x="98316" y="7028"/>
                    <a:pt x="98081" y="7025"/>
                    <a:pt x="97847" y="7025"/>
                  </a:cubicBezTo>
                  <a:cubicBezTo>
                    <a:pt x="92175" y="7025"/>
                    <a:pt x="86813" y="8731"/>
                    <a:pt x="82693" y="11838"/>
                  </a:cubicBezTo>
                  <a:cubicBezTo>
                    <a:pt x="77767" y="15588"/>
                    <a:pt x="74998" y="20955"/>
                    <a:pt x="74679" y="27425"/>
                  </a:cubicBezTo>
                  <a:cubicBezTo>
                    <a:pt x="74679" y="27425"/>
                    <a:pt x="74679" y="27450"/>
                    <a:pt x="74679" y="27474"/>
                  </a:cubicBezTo>
                  <a:cubicBezTo>
                    <a:pt x="74679" y="27646"/>
                    <a:pt x="74655" y="29312"/>
                    <a:pt x="74606" y="30857"/>
                  </a:cubicBezTo>
                  <a:cubicBezTo>
                    <a:pt x="68944" y="32229"/>
                    <a:pt x="64729" y="37327"/>
                    <a:pt x="64729" y="43405"/>
                  </a:cubicBezTo>
                  <a:lnTo>
                    <a:pt x="64729" y="54115"/>
                  </a:lnTo>
                  <a:lnTo>
                    <a:pt x="16324" y="54115"/>
                  </a:lnTo>
                  <a:cubicBezTo>
                    <a:pt x="7329" y="54115"/>
                    <a:pt x="1" y="61443"/>
                    <a:pt x="1" y="70438"/>
                  </a:cubicBezTo>
                  <a:lnTo>
                    <a:pt x="1" y="123230"/>
                  </a:lnTo>
                  <a:cubicBezTo>
                    <a:pt x="1" y="124946"/>
                    <a:pt x="1373" y="126318"/>
                    <a:pt x="3089" y="126318"/>
                  </a:cubicBezTo>
                  <a:cubicBezTo>
                    <a:pt x="4805" y="126318"/>
                    <a:pt x="6177" y="124946"/>
                    <a:pt x="6177" y="123230"/>
                  </a:cubicBezTo>
                  <a:lnTo>
                    <a:pt x="6177" y="70438"/>
                  </a:lnTo>
                  <a:cubicBezTo>
                    <a:pt x="6177" y="64850"/>
                    <a:pt x="10736" y="60292"/>
                    <a:pt x="16324" y="60292"/>
                  </a:cubicBezTo>
                  <a:lnTo>
                    <a:pt x="87448" y="60292"/>
                  </a:lnTo>
                  <a:cubicBezTo>
                    <a:pt x="93036" y="60292"/>
                    <a:pt x="97595" y="64850"/>
                    <a:pt x="97595" y="70438"/>
                  </a:cubicBezTo>
                  <a:lnTo>
                    <a:pt x="97595" y="192811"/>
                  </a:lnTo>
                  <a:cubicBezTo>
                    <a:pt x="97595" y="198423"/>
                    <a:pt x="93036" y="202957"/>
                    <a:pt x="87448" y="202957"/>
                  </a:cubicBezTo>
                  <a:lnTo>
                    <a:pt x="16324" y="202957"/>
                  </a:lnTo>
                  <a:cubicBezTo>
                    <a:pt x="10736" y="202957"/>
                    <a:pt x="6177" y="198423"/>
                    <a:pt x="6177" y="192811"/>
                  </a:cubicBezTo>
                  <a:lnTo>
                    <a:pt x="6177" y="137372"/>
                  </a:lnTo>
                  <a:cubicBezTo>
                    <a:pt x="6177" y="135656"/>
                    <a:pt x="4805" y="134284"/>
                    <a:pt x="3089" y="134284"/>
                  </a:cubicBezTo>
                  <a:cubicBezTo>
                    <a:pt x="1373" y="134284"/>
                    <a:pt x="1" y="135656"/>
                    <a:pt x="1" y="137372"/>
                  </a:cubicBezTo>
                  <a:lnTo>
                    <a:pt x="1" y="192811"/>
                  </a:lnTo>
                  <a:cubicBezTo>
                    <a:pt x="1" y="201805"/>
                    <a:pt x="7329" y="209133"/>
                    <a:pt x="16324" y="209133"/>
                  </a:cubicBezTo>
                  <a:lnTo>
                    <a:pt x="87448" y="209133"/>
                  </a:lnTo>
                  <a:cubicBezTo>
                    <a:pt x="96443" y="209133"/>
                    <a:pt x="103771" y="201805"/>
                    <a:pt x="103771" y="192811"/>
                  </a:cubicBezTo>
                  <a:lnTo>
                    <a:pt x="103771" y="70438"/>
                  </a:lnTo>
                  <a:cubicBezTo>
                    <a:pt x="103771" y="62497"/>
                    <a:pt x="98060" y="55855"/>
                    <a:pt x="90536" y="54409"/>
                  </a:cubicBezTo>
                  <a:lnTo>
                    <a:pt x="90536" y="43405"/>
                  </a:lnTo>
                  <a:cubicBezTo>
                    <a:pt x="90536" y="37376"/>
                    <a:pt x="86370" y="32303"/>
                    <a:pt x="80782" y="30881"/>
                  </a:cubicBezTo>
                  <a:cubicBezTo>
                    <a:pt x="80806" y="29460"/>
                    <a:pt x="80855" y="27989"/>
                    <a:pt x="80855" y="27695"/>
                  </a:cubicBezTo>
                  <a:cubicBezTo>
                    <a:pt x="81359" y="17666"/>
                    <a:pt x="89942" y="13204"/>
                    <a:pt x="97867" y="13204"/>
                  </a:cubicBezTo>
                  <a:cubicBezTo>
                    <a:pt x="98038" y="13204"/>
                    <a:pt x="98209" y="13206"/>
                    <a:pt x="98379" y="13210"/>
                  </a:cubicBezTo>
                  <a:cubicBezTo>
                    <a:pt x="107300" y="13431"/>
                    <a:pt x="116295" y="18896"/>
                    <a:pt x="116295" y="30636"/>
                  </a:cubicBezTo>
                  <a:cubicBezTo>
                    <a:pt x="116295" y="30636"/>
                    <a:pt x="116295" y="170655"/>
                    <a:pt x="116295" y="170851"/>
                  </a:cubicBezTo>
                  <a:cubicBezTo>
                    <a:pt x="116736" y="178571"/>
                    <a:pt x="120094" y="185017"/>
                    <a:pt x="126000" y="189453"/>
                  </a:cubicBezTo>
                  <a:cubicBezTo>
                    <a:pt x="130976" y="193178"/>
                    <a:pt x="137397" y="195188"/>
                    <a:pt x="144210" y="195188"/>
                  </a:cubicBezTo>
                  <a:cubicBezTo>
                    <a:pt x="144529" y="195188"/>
                    <a:pt x="144848" y="195188"/>
                    <a:pt x="145166" y="195163"/>
                  </a:cubicBezTo>
                  <a:cubicBezTo>
                    <a:pt x="159038" y="194796"/>
                    <a:pt x="173964" y="185727"/>
                    <a:pt x="173964" y="166709"/>
                  </a:cubicBezTo>
                  <a:lnTo>
                    <a:pt x="173964" y="160067"/>
                  </a:lnTo>
                  <a:cubicBezTo>
                    <a:pt x="178572" y="158719"/>
                    <a:pt x="181954" y="154454"/>
                    <a:pt x="181954" y="149430"/>
                  </a:cubicBezTo>
                  <a:lnTo>
                    <a:pt x="181954" y="137053"/>
                  </a:lnTo>
                  <a:cubicBezTo>
                    <a:pt x="183768" y="137739"/>
                    <a:pt x="185728" y="138082"/>
                    <a:pt x="187714" y="138082"/>
                  </a:cubicBezTo>
                  <a:cubicBezTo>
                    <a:pt x="196831" y="138082"/>
                    <a:pt x="204232" y="130705"/>
                    <a:pt x="204232" y="121662"/>
                  </a:cubicBezTo>
                  <a:cubicBezTo>
                    <a:pt x="204232" y="112593"/>
                    <a:pt x="196831" y="105216"/>
                    <a:pt x="187714" y="105216"/>
                  </a:cubicBezTo>
                  <a:cubicBezTo>
                    <a:pt x="185312" y="105216"/>
                    <a:pt x="182959" y="105731"/>
                    <a:pt x="180802" y="106736"/>
                  </a:cubicBezTo>
                  <a:cubicBezTo>
                    <a:pt x="178988" y="103059"/>
                    <a:pt x="175214" y="100535"/>
                    <a:pt x="170876" y="100535"/>
                  </a:cubicBezTo>
                  <a:cubicBezTo>
                    <a:pt x="164773" y="100535"/>
                    <a:pt x="159798" y="105510"/>
                    <a:pt x="159798" y="111613"/>
                  </a:cubicBezTo>
                  <a:lnTo>
                    <a:pt x="159798" y="149430"/>
                  </a:lnTo>
                  <a:cubicBezTo>
                    <a:pt x="159798" y="154454"/>
                    <a:pt x="163180" y="158719"/>
                    <a:pt x="167788" y="160067"/>
                  </a:cubicBezTo>
                  <a:lnTo>
                    <a:pt x="167788" y="166709"/>
                  </a:lnTo>
                  <a:cubicBezTo>
                    <a:pt x="167788" y="181684"/>
                    <a:pt x="156342" y="188693"/>
                    <a:pt x="144995" y="189012"/>
                  </a:cubicBezTo>
                  <a:cubicBezTo>
                    <a:pt x="144759" y="189018"/>
                    <a:pt x="144524" y="189021"/>
                    <a:pt x="144287" y="189021"/>
                  </a:cubicBezTo>
                  <a:cubicBezTo>
                    <a:pt x="134137" y="189021"/>
                    <a:pt x="123190" y="183346"/>
                    <a:pt x="122471" y="170557"/>
                  </a:cubicBezTo>
                  <a:cubicBezTo>
                    <a:pt x="122447" y="169478"/>
                    <a:pt x="122447" y="153572"/>
                    <a:pt x="122471" y="126343"/>
                  </a:cubicBezTo>
                  <a:cubicBezTo>
                    <a:pt x="125265" y="128230"/>
                    <a:pt x="128696" y="129186"/>
                    <a:pt x="132103" y="129186"/>
                  </a:cubicBezTo>
                  <a:cubicBezTo>
                    <a:pt x="136392" y="129186"/>
                    <a:pt x="140412" y="127789"/>
                    <a:pt x="143451" y="125215"/>
                  </a:cubicBezTo>
                  <a:cubicBezTo>
                    <a:pt x="146980" y="122250"/>
                    <a:pt x="148843" y="118059"/>
                    <a:pt x="148843" y="113108"/>
                  </a:cubicBezTo>
                  <a:lnTo>
                    <a:pt x="148843" y="59507"/>
                  </a:lnTo>
                  <a:cubicBezTo>
                    <a:pt x="153426" y="58184"/>
                    <a:pt x="156808" y="53919"/>
                    <a:pt x="156808" y="48895"/>
                  </a:cubicBezTo>
                  <a:lnTo>
                    <a:pt x="156808" y="37915"/>
                  </a:lnTo>
                  <a:cubicBezTo>
                    <a:pt x="158646" y="38577"/>
                    <a:pt x="160582" y="38944"/>
                    <a:pt x="162568" y="38944"/>
                  </a:cubicBezTo>
                  <a:cubicBezTo>
                    <a:pt x="171685" y="38944"/>
                    <a:pt x="179111" y="31567"/>
                    <a:pt x="179111" y="22499"/>
                  </a:cubicBezTo>
                  <a:cubicBezTo>
                    <a:pt x="179111" y="13455"/>
                    <a:pt x="171685" y="6078"/>
                    <a:pt x="162568" y="6078"/>
                  </a:cubicBezTo>
                  <a:cubicBezTo>
                    <a:pt x="160362" y="6078"/>
                    <a:pt x="158180" y="6519"/>
                    <a:pt x="156171" y="7377"/>
                  </a:cubicBezTo>
                  <a:cubicBezTo>
                    <a:pt x="154651" y="3088"/>
                    <a:pt x="150558" y="0"/>
                    <a:pt x="145755"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grpSp>
    </p:spTree>
    <p:extLst>
      <p:ext uri="{BB962C8B-B14F-4D97-AF65-F5344CB8AC3E}">
        <p14:creationId xmlns:p14="http://schemas.microsoft.com/office/powerpoint/2010/main" val="370527415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oogle Shape;537;p37">
            <a:extLst>
              <a:ext uri="{FF2B5EF4-FFF2-40B4-BE49-F238E27FC236}">
                <a16:creationId xmlns:a16="http://schemas.microsoft.com/office/drawing/2014/main" id="{67FD0CA6-1C88-48E0-BCE7-DF6D9F57860F}"/>
              </a:ext>
            </a:extLst>
          </p:cNvPr>
          <p:cNvGrpSpPr/>
          <p:nvPr/>
        </p:nvGrpSpPr>
        <p:grpSpPr>
          <a:xfrm>
            <a:off x="14332640" y="4911583"/>
            <a:ext cx="7652636" cy="6224021"/>
            <a:chOff x="5747367" y="1883960"/>
            <a:chExt cx="2869406" cy="2333738"/>
          </a:xfrm>
        </p:grpSpPr>
        <p:sp>
          <p:nvSpPr>
            <p:cNvPr id="4" name="Google Shape;538;p37">
              <a:extLst>
                <a:ext uri="{FF2B5EF4-FFF2-40B4-BE49-F238E27FC236}">
                  <a16:creationId xmlns:a16="http://schemas.microsoft.com/office/drawing/2014/main" id="{F1CE927B-20D6-4DC0-8553-08E96E686214}"/>
                </a:ext>
              </a:extLst>
            </p:cNvPr>
            <p:cNvSpPr/>
            <p:nvPr/>
          </p:nvSpPr>
          <p:spPr>
            <a:xfrm>
              <a:off x="6255651" y="3176024"/>
              <a:ext cx="1131070" cy="948783"/>
            </a:xfrm>
            <a:custGeom>
              <a:avLst/>
              <a:gdLst/>
              <a:ahLst/>
              <a:cxnLst/>
              <a:rect l="l" t="t" r="r" b="b"/>
              <a:pathLst>
                <a:path w="23895" h="20044" extrusionOk="0">
                  <a:moveTo>
                    <a:pt x="18839" y="1"/>
                  </a:moveTo>
                  <a:lnTo>
                    <a:pt x="14290" y="13067"/>
                  </a:lnTo>
                  <a:lnTo>
                    <a:pt x="1" y="16558"/>
                  </a:lnTo>
                  <a:lnTo>
                    <a:pt x="1841" y="20044"/>
                  </a:lnTo>
                  <a:lnTo>
                    <a:pt x="18839" y="16300"/>
                  </a:lnTo>
                  <a:lnTo>
                    <a:pt x="23894" y="953"/>
                  </a:lnTo>
                  <a:lnTo>
                    <a:pt x="18839" y="1"/>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539;p37">
              <a:extLst>
                <a:ext uri="{FF2B5EF4-FFF2-40B4-BE49-F238E27FC236}">
                  <a16:creationId xmlns:a16="http://schemas.microsoft.com/office/drawing/2014/main" id="{40ABCE78-9F36-4242-B745-D0A1261EDA75}"/>
                </a:ext>
              </a:extLst>
            </p:cNvPr>
            <p:cNvSpPr/>
            <p:nvPr/>
          </p:nvSpPr>
          <p:spPr>
            <a:xfrm>
              <a:off x="7088702" y="3489574"/>
              <a:ext cx="100729" cy="471078"/>
            </a:xfrm>
            <a:custGeom>
              <a:avLst/>
              <a:gdLst/>
              <a:ahLst/>
              <a:cxnLst/>
              <a:rect l="l" t="t" r="r" b="b"/>
              <a:pathLst>
                <a:path w="2128" h="9952" extrusionOk="0">
                  <a:moveTo>
                    <a:pt x="1681" y="1"/>
                  </a:moveTo>
                  <a:cubicBezTo>
                    <a:pt x="1599" y="506"/>
                    <a:pt x="65" y="9423"/>
                    <a:pt x="0" y="9952"/>
                  </a:cubicBezTo>
                  <a:lnTo>
                    <a:pt x="1240" y="9676"/>
                  </a:lnTo>
                  <a:lnTo>
                    <a:pt x="1481" y="8953"/>
                  </a:lnTo>
                  <a:lnTo>
                    <a:pt x="2128" y="6960"/>
                  </a:lnTo>
                  <a:lnTo>
                    <a:pt x="1793" y="1682"/>
                  </a:lnTo>
                  <a:lnTo>
                    <a:pt x="1681" y="1"/>
                  </a:lnTo>
                  <a:close/>
                </a:path>
              </a:pathLst>
            </a:custGeom>
            <a:solidFill>
              <a:srgbClr val="253D6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540;p37">
              <a:extLst>
                <a:ext uri="{FF2B5EF4-FFF2-40B4-BE49-F238E27FC236}">
                  <a16:creationId xmlns:a16="http://schemas.microsoft.com/office/drawing/2014/main" id="{0675A16F-14E1-4AE9-8D0C-97E18A8577DB}"/>
                </a:ext>
              </a:extLst>
            </p:cNvPr>
            <p:cNvSpPr/>
            <p:nvPr/>
          </p:nvSpPr>
          <p:spPr>
            <a:xfrm>
              <a:off x="7147682" y="3072265"/>
              <a:ext cx="800198" cy="1022531"/>
            </a:xfrm>
            <a:custGeom>
              <a:avLst/>
              <a:gdLst/>
              <a:ahLst/>
              <a:cxnLst/>
              <a:rect l="l" t="t" r="r" b="b"/>
              <a:pathLst>
                <a:path w="16905" h="21602" extrusionOk="0">
                  <a:moveTo>
                    <a:pt x="5561" y="0"/>
                  </a:moveTo>
                  <a:lnTo>
                    <a:pt x="0" y="2193"/>
                  </a:lnTo>
                  <a:lnTo>
                    <a:pt x="1282" y="21601"/>
                  </a:lnTo>
                  <a:lnTo>
                    <a:pt x="13737" y="21601"/>
                  </a:lnTo>
                  <a:lnTo>
                    <a:pt x="16905" y="1858"/>
                  </a:lnTo>
                  <a:lnTo>
                    <a:pt x="10898" y="18"/>
                  </a:lnTo>
                  <a:lnTo>
                    <a:pt x="5561" y="0"/>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541;p37">
              <a:extLst>
                <a:ext uri="{FF2B5EF4-FFF2-40B4-BE49-F238E27FC236}">
                  <a16:creationId xmlns:a16="http://schemas.microsoft.com/office/drawing/2014/main" id="{969DC76C-3B31-4D14-A603-AC39C45EC9DC}"/>
                </a:ext>
              </a:extLst>
            </p:cNvPr>
            <p:cNvSpPr/>
            <p:nvPr/>
          </p:nvSpPr>
          <p:spPr>
            <a:xfrm>
              <a:off x="7238660" y="2670767"/>
              <a:ext cx="103522" cy="103569"/>
            </a:xfrm>
            <a:custGeom>
              <a:avLst/>
              <a:gdLst/>
              <a:ahLst/>
              <a:cxnLst/>
              <a:rect l="l" t="t" r="r" b="b"/>
              <a:pathLst>
                <a:path w="2187" h="2188" extrusionOk="0">
                  <a:moveTo>
                    <a:pt x="447" y="1"/>
                  </a:moveTo>
                  <a:cubicBezTo>
                    <a:pt x="200" y="1"/>
                    <a:pt x="0" y="200"/>
                    <a:pt x="0" y="447"/>
                  </a:cubicBezTo>
                  <a:lnTo>
                    <a:pt x="0" y="1746"/>
                  </a:lnTo>
                  <a:cubicBezTo>
                    <a:pt x="0" y="1993"/>
                    <a:pt x="200" y="2187"/>
                    <a:pt x="447" y="2187"/>
                  </a:cubicBezTo>
                  <a:lnTo>
                    <a:pt x="1746" y="2187"/>
                  </a:lnTo>
                  <a:cubicBezTo>
                    <a:pt x="1993" y="2187"/>
                    <a:pt x="2187" y="1993"/>
                    <a:pt x="2187" y="1746"/>
                  </a:cubicBezTo>
                  <a:lnTo>
                    <a:pt x="2187" y="447"/>
                  </a:lnTo>
                  <a:cubicBezTo>
                    <a:pt x="2187" y="200"/>
                    <a:pt x="1993" y="1"/>
                    <a:pt x="1746" y="1"/>
                  </a:cubicBezTo>
                  <a:close/>
                </a:path>
              </a:pathLst>
            </a:custGeom>
            <a:solidFill>
              <a:srgbClr val="2649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542;p37">
              <a:extLst>
                <a:ext uri="{FF2B5EF4-FFF2-40B4-BE49-F238E27FC236}">
                  <a16:creationId xmlns:a16="http://schemas.microsoft.com/office/drawing/2014/main" id="{C4859F49-9D53-45E3-86C2-54C427B22DE0}"/>
                </a:ext>
              </a:extLst>
            </p:cNvPr>
            <p:cNvSpPr/>
            <p:nvPr/>
          </p:nvSpPr>
          <p:spPr>
            <a:xfrm>
              <a:off x="7282350" y="2674081"/>
              <a:ext cx="59831" cy="117201"/>
            </a:xfrm>
            <a:custGeom>
              <a:avLst/>
              <a:gdLst/>
              <a:ahLst/>
              <a:cxnLst/>
              <a:rect l="l" t="t" r="r" b="b"/>
              <a:pathLst>
                <a:path w="1264" h="2476" extrusionOk="0">
                  <a:moveTo>
                    <a:pt x="1232" y="1"/>
                  </a:moveTo>
                  <a:cubicBezTo>
                    <a:pt x="553" y="1"/>
                    <a:pt x="0" y="553"/>
                    <a:pt x="0" y="1235"/>
                  </a:cubicBezTo>
                  <a:cubicBezTo>
                    <a:pt x="0" y="1922"/>
                    <a:pt x="559" y="2476"/>
                    <a:pt x="1242" y="2476"/>
                  </a:cubicBezTo>
                  <a:cubicBezTo>
                    <a:pt x="1250" y="2476"/>
                    <a:pt x="1257" y="2476"/>
                    <a:pt x="1264" y="2476"/>
                  </a:cubicBezTo>
                  <a:lnTo>
                    <a:pt x="1264" y="1"/>
                  </a:lnTo>
                  <a:cubicBezTo>
                    <a:pt x="1253" y="1"/>
                    <a:pt x="1243" y="1"/>
                    <a:pt x="1232"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543;p37">
              <a:extLst>
                <a:ext uri="{FF2B5EF4-FFF2-40B4-BE49-F238E27FC236}">
                  <a16:creationId xmlns:a16="http://schemas.microsoft.com/office/drawing/2014/main" id="{84402F4D-9296-4A39-819C-A4B034489B8A}"/>
                </a:ext>
              </a:extLst>
            </p:cNvPr>
            <p:cNvSpPr/>
            <p:nvPr/>
          </p:nvSpPr>
          <p:spPr>
            <a:xfrm>
              <a:off x="7402534" y="2840228"/>
              <a:ext cx="234024" cy="355675"/>
            </a:xfrm>
            <a:custGeom>
              <a:avLst/>
              <a:gdLst/>
              <a:ahLst/>
              <a:cxnLst/>
              <a:rect l="l" t="t" r="r" b="b"/>
              <a:pathLst>
                <a:path w="4944" h="7514" extrusionOk="0">
                  <a:moveTo>
                    <a:pt x="4944" y="0"/>
                  </a:moveTo>
                  <a:lnTo>
                    <a:pt x="0" y="100"/>
                  </a:lnTo>
                  <a:lnTo>
                    <a:pt x="0" y="6677"/>
                  </a:lnTo>
                  <a:cubicBezTo>
                    <a:pt x="677" y="7229"/>
                    <a:pt x="1511" y="7514"/>
                    <a:pt x="2353" y="7514"/>
                  </a:cubicBezTo>
                  <a:cubicBezTo>
                    <a:pt x="2902" y="7514"/>
                    <a:pt x="3453" y="7393"/>
                    <a:pt x="3968" y="7148"/>
                  </a:cubicBezTo>
                  <a:lnTo>
                    <a:pt x="4944" y="6677"/>
                  </a:lnTo>
                  <a:lnTo>
                    <a:pt x="4944" y="0"/>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544;p37">
              <a:extLst>
                <a:ext uri="{FF2B5EF4-FFF2-40B4-BE49-F238E27FC236}">
                  <a16:creationId xmlns:a16="http://schemas.microsoft.com/office/drawing/2014/main" id="{0509611C-FFE6-446C-A42E-30E3E7F406F0}"/>
                </a:ext>
              </a:extLst>
            </p:cNvPr>
            <p:cNvSpPr/>
            <p:nvPr/>
          </p:nvSpPr>
          <p:spPr>
            <a:xfrm>
              <a:off x="7402534" y="2840228"/>
              <a:ext cx="234024" cy="219445"/>
            </a:xfrm>
            <a:custGeom>
              <a:avLst/>
              <a:gdLst/>
              <a:ahLst/>
              <a:cxnLst/>
              <a:rect l="l" t="t" r="r" b="b"/>
              <a:pathLst>
                <a:path w="4944" h="4636" extrusionOk="0">
                  <a:moveTo>
                    <a:pt x="4944" y="0"/>
                  </a:moveTo>
                  <a:lnTo>
                    <a:pt x="0" y="65"/>
                  </a:lnTo>
                  <a:lnTo>
                    <a:pt x="0" y="4120"/>
                  </a:lnTo>
                  <a:cubicBezTo>
                    <a:pt x="678" y="4459"/>
                    <a:pt x="1512" y="4636"/>
                    <a:pt x="2356" y="4636"/>
                  </a:cubicBezTo>
                  <a:cubicBezTo>
                    <a:pt x="2903" y="4636"/>
                    <a:pt x="3454" y="4561"/>
                    <a:pt x="3968" y="4408"/>
                  </a:cubicBezTo>
                  <a:lnTo>
                    <a:pt x="4944" y="4115"/>
                  </a:lnTo>
                  <a:lnTo>
                    <a:pt x="4944"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545;p37">
              <a:extLst>
                <a:ext uri="{FF2B5EF4-FFF2-40B4-BE49-F238E27FC236}">
                  <a16:creationId xmlns:a16="http://schemas.microsoft.com/office/drawing/2014/main" id="{9E6D6F4C-3921-4ADA-AAB2-C72B2D873CFD}"/>
                </a:ext>
              </a:extLst>
            </p:cNvPr>
            <p:cNvSpPr/>
            <p:nvPr/>
          </p:nvSpPr>
          <p:spPr>
            <a:xfrm>
              <a:off x="7267014" y="2325787"/>
              <a:ext cx="124964" cy="353640"/>
            </a:xfrm>
            <a:custGeom>
              <a:avLst/>
              <a:gdLst/>
              <a:ahLst/>
              <a:cxnLst/>
              <a:rect l="l" t="t" r="r" b="b"/>
              <a:pathLst>
                <a:path w="2640" h="7471" extrusionOk="0">
                  <a:moveTo>
                    <a:pt x="1782" y="0"/>
                  </a:moveTo>
                  <a:cubicBezTo>
                    <a:pt x="647" y="1005"/>
                    <a:pt x="1" y="2451"/>
                    <a:pt x="1" y="3962"/>
                  </a:cubicBezTo>
                  <a:lnTo>
                    <a:pt x="1" y="7471"/>
                  </a:lnTo>
                  <a:lnTo>
                    <a:pt x="683" y="7471"/>
                  </a:lnTo>
                  <a:lnTo>
                    <a:pt x="683" y="3962"/>
                  </a:lnTo>
                  <a:cubicBezTo>
                    <a:pt x="689" y="2463"/>
                    <a:pt x="1417" y="1058"/>
                    <a:pt x="2640" y="194"/>
                  </a:cubicBezTo>
                  <a:cubicBezTo>
                    <a:pt x="2364" y="124"/>
                    <a:pt x="2070" y="59"/>
                    <a:pt x="1782" y="0"/>
                  </a:cubicBezTo>
                  <a:close/>
                </a:path>
              </a:pathLst>
            </a:custGeom>
            <a:solidFill>
              <a:srgbClr val="2649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546;p37">
              <a:extLst>
                <a:ext uri="{FF2B5EF4-FFF2-40B4-BE49-F238E27FC236}">
                  <a16:creationId xmlns:a16="http://schemas.microsoft.com/office/drawing/2014/main" id="{560AE810-49C7-4BD2-B37C-2E465CCA1677}"/>
                </a:ext>
              </a:extLst>
            </p:cNvPr>
            <p:cNvSpPr/>
            <p:nvPr/>
          </p:nvSpPr>
          <p:spPr>
            <a:xfrm>
              <a:off x="7312929" y="2438445"/>
              <a:ext cx="399602" cy="565701"/>
            </a:xfrm>
            <a:custGeom>
              <a:avLst/>
              <a:gdLst/>
              <a:ahLst/>
              <a:cxnLst/>
              <a:rect l="l" t="t" r="r" b="b"/>
              <a:pathLst>
                <a:path w="8442" h="11951" extrusionOk="0">
                  <a:moveTo>
                    <a:pt x="1" y="1"/>
                  </a:moveTo>
                  <a:lnTo>
                    <a:pt x="1" y="7730"/>
                  </a:lnTo>
                  <a:cubicBezTo>
                    <a:pt x="1" y="10057"/>
                    <a:pt x="1893" y="11944"/>
                    <a:pt x="4221" y="11950"/>
                  </a:cubicBezTo>
                  <a:cubicBezTo>
                    <a:pt x="6549" y="11950"/>
                    <a:pt x="8441" y="10057"/>
                    <a:pt x="8441" y="7730"/>
                  </a:cubicBezTo>
                  <a:lnTo>
                    <a:pt x="8441" y="1"/>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547;p37">
              <a:extLst>
                <a:ext uri="{FF2B5EF4-FFF2-40B4-BE49-F238E27FC236}">
                  <a16:creationId xmlns:a16="http://schemas.microsoft.com/office/drawing/2014/main" id="{5C610814-0370-4CB6-8305-5EDC6A29DAF2}"/>
                </a:ext>
              </a:extLst>
            </p:cNvPr>
            <p:cNvSpPr/>
            <p:nvPr/>
          </p:nvSpPr>
          <p:spPr>
            <a:xfrm>
              <a:off x="7199419" y="2303066"/>
              <a:ext cx="609343" cy="418110"/>
            </a:xfrm>
            <a:custGeom>
              <a:avLst/>
              <a:gdLst/>
              <a:ahLst/>
              <a:cxnLst/>
              <a:rect l="l" t="t" r="r" b="b"/>
              <a:pathLst>
                <a:path w="12873" h="8833" extrusionOk="0">
                  <a:moveTo>
                    <a:pt x="6239" y="0"/>
                  </a:moveTo>
                  <a:cubicBezTo>
                    <a:pt x="5310" y="0"/>
                    <a:pt x="4717" y="225"/>
                    <a:pt x="4762" y="304"/>
                  </a:cubicBezTo>
                  <a:cubicBezTo>
                    <a:pt x="4827" y="425"/>
                    <a:pt x="5914" y="1246"/>
                    <a:pt x="5497" y="1246"/>
                  </a:cubicBezTo>
                  <a:cubicBezTo>
                    <a:pt x="5428" y="1246"/>
                    <a:pt x="5320" y="1224"/>
                    <a:pt x="5161" y="1174"/>
                  </a:cubicBezTo>
                  <a:cubicBezTo>
                    <a:pt x="4318" y="907"/>
                    <a:pt x="2530" y="342"/>
                    <a:pt x="1595" y="342"/>
                  </a:cubicBezTo>
                  <a:cubicBezTo>
                    <a:pt x="1272" y="342"/>
                    <a:pt x="1051" y="409"/>
                    <a:pt x="1006" y="580"/>
                  </a:cubicBezTo>
                  <a:cubicBezTo>
                    <a:pt x="823" y="1250"/>
                    <a:pt x="1106" y="2861"/>
                    <a:pt x="1106" y="2861"/>
                  </a:cubicBezTo>
                  <a:lnTo>
                    <a:pt x="283" y="2508"/>
                  </a:lnTo>
                  <a:lnTo>
                    <a:pt x="283" y="2508"/>
                  </a:lnTo>
                  <a:cubicBezTo>
                    <a:pt x="283" y="2508"/>
                    <a:pt x="1" y="5212"/>
                    <a:pt x="3063" y="6140"/>
                  </a:cubicBezTo>
                  <a:cubicBezTo>
                    <a:pt x="3574" y="6295"/>
                    <a:pt x="4075" y="6360"/>
                    <a:pt x="4555" y="6360"/>
                  </a:cubicBezTo>
                  <a:cubicBezTo>
                    <a:pt x="6949" y="6360"/>
                    <a:pt x="8817" y="4753"/>
                    <a:pt x="8817" y="4753"/>
                  </a:cubicBezTo>
                  <a:lnTo>
                    <a:pt x="9993" y="4636"/>
                  </a:lnTo>
                  <a:lnTo>
                    <a:pt x="10304" y="4600"/>
                  </a:lnTo>
                  <a:lnTo>
                    <a:pt x="10246" y="8832"/>
                  </a:lnTo>
                  <a:lnTo>
                    <a:pt x="10839" y="8832"/>
                  </a:lnTo>
                  <a:lnTo>
                    <a:pt x="11639" y="8486"/>
                  </a:lnTo>
                  <a:cubicBezTo>
                    <a:pt x="11639" y="8486"/>
                    <a:pt x="11274" y="7763"/>
                    <a:pt x="12074" y="5705"/>
                  </a:cubicBezTo>
                  <a:cubicBezTo>
                    <a:pt x="12873" y="3642"/>
                    <a:pt x="10786" y="1356"/>
                    <a:pt x="8635" y="480"/>
                  </a:cubicBezTo>
                  <a:cubicBezTo>
                    <a:pt x="7738" y="115"/>
                    <a:pt x="6903" y="0"/>
                    <a:pt x="6239"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548;p37">
              <a:extLst>
                <a:ext uri="{FF2B5EF4-FFF2-40B4-BE49-F238E27FC236}">
                  <a16:creationId xmlns:a16="http://schemas.microsoft.com/office/drawing/2014/main" id="{4FC9F513-5D80-4BA1-873E-A7568FF7C28C}"/>
                </a:ext>
              </a:extLst>
            </p:cNvPr>
            <p:cNvSpPr/>
            <p:nvPr/>
          </p:nvSpPr>
          <p:spPr>
            <a:xfrm>
              <a:off x="7569722" y="2312676"/>
              <a:ext cx="168134" cy="341711"/>
            </a:xfrm>
            <a:custGeom>
              <a:avLst/>
              <a:gdLst/>
              <a:ahLst/>
              <a:cxnLst/>
              <a:rect l="l" t="t" r="r" b="b"/>
              <a:pathLst>
                <a:path w="3552" h="7219" extrusionOk="0">
                  <a:moveTo>
                    <a:pt x="1" y="1"/>
                  </a:moveTo>
                  <a:lnTo>
                    <a:pt x="1" y="1"/>
                  </a:lnTo>
                  <a:cubicBezTo>
                    <a:pt x="630" y="271"/>
                    <a:pt x="1341" y="659"/>
                    <a:pt x="1794" y="1159"/>
                  </a:cubicBezTo>
                  <a:cubicBezTo>
                    <a:pt x="2558" y="2005"/>
                    <a:pt x="2975" y="3104"/>
                    <a:pt x="2975" y="4239"/>
                  </a:cubicBezTo>
                  <a:lnTo>
                    <a:pt x="2975" y="7219"/>
                  </a:lnTo>
                  <a:cubicBezTo>
                    <a:pt x="3081" y="7201"/>
                    <a:pt x="3187" y="7201"/>
                    <a:pt x="3292" y="7201"/>
                  </a:cubicBezTo>
                  <a:lnTo>
                    <a:pt x="3539" y="7201"/>
                  </a:lnTo>
                  <a:lnTo>
                    <a:pt x="3551" y="4439"/>
                  </a:lnTo>
                  <a:cubicBezTo>
                    <a:pt x="3545" y="4068"/>
                    <a:pt x="3510" y="3698"/>
                    <a:pt x="3439" y="3328"/>
                  </a:cubicBezTo>
                  <a:cubicBezTo>
                    <a:pt x="3198" y="2134"/>
                    <a:pt x="2734" y="1400"/>
                    <a:pt x="1753" y="741"/>
                  </a:cubicBezTo>
                  <a:cubicBezTo>
                    <a:pt x="1753" y="741"/>
                    <a:pt x="1435" y="559"/>
                    <a:pt x="1053" y="371"/>
                  </a:cubicBezTo>
                  <a:cubicBezTo>
                    <a:pt x="971" y="336"/>
                    <a:pt x="894" y="301"/>
                    <a:pt x="812" y="271"/>
                  </a:cubicBezTo>
                  <a:cubicBezTo>
                    <a:pt x="548" y="160"/>
                    <a:pt x="277" y="71"/>
                    <a:pt x="1" y="1"/>
                  </a:cubicBezTo>
                  <a:close/>
                </a:path>
              </a:pathLst>
            </a:custGeom>
            <a:solidFill>
              <a:srgbClr val="13366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549;p37">
              <a:extLst>
                <a:ext uri="{FF2B5EF4-FFF2-40B4-BE49-F238E27FC236}">
                  <a16:creationId xmlns:a16="http://schemas.microsoft.com/office/drawing/2014/main" id="{4844E997-110E-4577-9BF6-38DE20C1E19F}"/>
                </a:ext>
              </a:extLst>
            </p:cNvPr>
            <p:cNvSpPr/>
            <p:nvPr/>
          </p:nvSpPr>
          <p:spPr>
            <a:xfrm>
              <a:off x="7391694" y="2314616"/>
              <a:ext cx="86244" cy="39335"/>
            </a:xfrm>
            <a:custGeom>
              <a:avLst/>
              <a:gdLst/>
              <a:ahLst/>
              <a:cxnLst/>
              <a:rect l="l" t="t" r="r" b="b"/>
              <a:pathLst>
                <a:path w="1822" h="831" extrusionOk="0">
                  <a:moveTo>
                    <a:pt x="741" y="1"/>
                  </a:moveTo>
                  <a:cubicBezTo>
                    <a:pt x="482" y="119"/>
                    <a:pt x="235" y="265"/>
                    <a:pt x="0" y="430"/>
                  </a:cubicBezTo>
                  <a:cubicBezTo>
                    <a:pt x="447" y="542"/>
                    <a:pt x="852" y="653"/>
                    <a:pt x="1140" y="747"/>
                  </a:cubicBezTo>
                  <a:cubicBezTo>
                    <a:pt x="1324" y="806"/>
                    <a:pt x="1438" y="830"/>
                    <a:pt x="1500" y="830"/>
                  </a:cubicBezTo>
                  <a:cubicBezTo>
                    <a:pt x="1821" y="830"/>
                    <a:pt x="764" y="173"/>
                    <a:pt x="700" y="60"/>
                  </a:cubicBezTo>
                  <a:cubicBezTo>
                    <a:pt x="688" y="42"/>
                    <a:pt x="705" y="24"/>
                    <a:pt x="741" y="1"/>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550;p37">
              <a:extLst>
                <a:ext uri="{FF2B5EF4-FFF2-40B4-BE49-F238E27FC236}">
                  <a16:creationId xmlns:a16="http://schemas.microsoft.com/office/drawing/2014/main" id="{72656939-85D1-4169-8CF8-724369A1B489}"/>
                </a:ext>
              </a:extLst>
            </p:cNvPr>
            <p:cNvSpPr/>
            <p:nvPr/>
          </p:nvSpPr>
          <p:spPr>
            <a:xfrm>
              <a:off x="7432876" y="2294309"/>
              <a:ext cx="248461" cy="73511"/>
            </a:xfrm>
            <a:custGeom>
              <a:avLst/>
              <a:gdLst/>
              <a:ahLst/>
              <a:cxnLst/>
              <a:rect l="l" t="t" r="r" b="b"/>
              <a:pathLst>
                <a:path w="5249" h="1553" extrusionOk="0">
                  <a:moveTo>
                    <a:pt x="1805" y="1"/>
                  </a:moveTo>
                  <a:cubicBezTo>
                    <a:pt x="1187" y="1"/>
                    <a:pt x="570" y="124"/>
                    <a:pt x="0" y="371"/>
                  </a:cubicBezTo>
                  <a:cubicBezTo>
                    <a:pt x="237" y="281"/>
                    <a:pt x="704" y="183"/>
                    <a:pt x="1315" y="183"/>
                  </a:cubicBezTo>
                  <a:cubicBezTo>
                    <a:pt x="1978" y="183"/>
                    <a:pt x="2810" y="298"/>
                    <a:pt x="3703" y="665"/>
                  </a:cubicBezTo>
                  <a:cubicBezTo>
                    <a:pt x="4256" y="888"/>
                    <a:pt x="4773" y="1188"/>
                    <a:pt x="5249" y="1553"/>
                  </a:cubicBezTo>
                  <a:cubicBezTo>
                    <a:pt x="4373" y="565"/>
                    <a:pt x="3121" y="1"/>
                    <a:pt x="1805" y="1"/>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551;p37">
              <a:extLst>
                <a:ext uri="{FF2B5EF4-FFF2-40B4-BE49-F238E27FC236}">
                  <a16:creationId xmlns:a16="http://schemas.microsoft.com/office/drawing/2014/main" id="{500DA098-BA13-4CC1-B78B-D6E765E8C9D5}"/>
                </a:ext>
              </a:extLst>
            </p:cNvPr>
            <p:cNvSpPr/>
            <p:nvPr/>
          </p:nvSpPr>
          <p:spPr>
            <a:xfrm>
              <a:off x="7426722" y="2311871"/>
              <a:ext cx="6154" cy="2793"/>
            </a:xfrm>
            <a:custGeom>
              <a:avLst/>
              <a:gdLst/>
              <a:ahLst/>
              <a:cxnLst/>
              <a:rect l="l" t="t" r="r" b="b"/>
              <a:pathLst>
                <a:path w="130" h="59" extrusionOk="0">
                  <a:moveTo>
                    <a:pt x="130" y="0"/>
                  </a:moveTo>
                  <a:lnTo>
                    <a:pt x="130" y="0"/>
                  </a:lnTo>
                  <a:cubicBezTo>
                    <a:pt x="89" y="12"/>
                    <a:pt x="42" y="35"/>
                    <a:pt x="1" y="59"/>
                  </a:cubicBezTo>
                  <a:cubicBezTo>
                    <a:pt x="48" y="41"/>
                    <a:pt x="89" y="18"/>
                    <a:pt x="130"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552;p37">
              <a:extLst>
                <a:ext uri="{FF2B5EF4-FFF2-40B4-BE49-F238E27FC236}">
                  <a16:creationId xmlns:a16="http://schemas.microsoft.com/office/drawing/2014/main" id="{6D3F5EF4-8A4C-4748-9AE2-86EC50B88139}"/>
                </a:ext>
              </a:extLst>
            </p:cNvPr>
            <p:cNvSpPr/>
            <p:nvPr/>
          </p:nvSpPr>
          <p:spPr>
            <a:xfrm>
              <a:off x="7351318" y="2262311"/>
              <a:ext cx="418252" cy="470557"/>
            </a:xfrm>
            <a:custGeom>
              <a:avLst/>
              <a:gdLst/>
              <a:ahLst/>
              <a:cxnLst/>
              <a:rect l="l" t="t" r="r" b="b"/>
              <a:pathLst>
                <a:path w="8836" h="9941" extrusionOk="0">
                  <a:moveTo>
                    <a:pt x="3532" y="0"/>
                  </a:moveTo>
                  <a:cubicBezTo>
                    <a:pt x="2250" y="0"/>
                    <a:pt x="989" y="464"/>
                    <a:pt x="1" y="1347"/>
                  </a:cubicBezTo>
                  <a:cubicBezTo>
                    <a:pt x="289" y="1406"/>
                    <a:pt x="583" y="1470"/>
                    <a:pt x="859" y="1541"/>
                  </a:cubicBezTo>
                  <a:cubicBezTo>
                    <a:pt x="1088" y="1370"/>
                    <a:pt x="1335" y="1229"/>
                    <a:pt x="1594" y="1106"/>
                  </a:cubicBezTo>
                  <a:cubicBezTo>
                    <a:pt x="1635" y="1082"/>
                    <a:pt x="1676" y="1059"/>
                    <a:pt x="1723" y="1041"/>
                  </a:cubicBezTo>
                  <a:cubicBezTo>
                    <a:pt x="2320" y="791"/>
                    <a:pt x="2928" y="675"/>
                    <a:pt x="3522" y="675"/>
                  </a:cubicBezTo>
                  <a:cubicBezTo>
                    <a:pt x="5964" y="675"/>
                    <a:pt x="8149" y="2641"/>
                    <a:pt x="8153" y="5303"/>
                  </a:cubicBezTo>
                  <a:lnTo>
                    <a:pt x="8153" y="9940"/>
                  </a:lnTo>
                  <a:lnTo>
                    <a:pt x="8835" y="9940"/>
                  </a:lnTo>
                  <a:lnTo>
                    <a:pt x="8835" y="5303"/>
                  </a:lnTo>
                  <a:cubicBezTo>
                    <a:pt x="8835" y="4985"/>
                    <a:pt x="8806" y="4674"/>
                    <a:pt x="8753" y="4362"/>
                  </a:cubicBezTo>
                  <a:cubicBezTo>
                    <a:pt x="8412" y="2470"/>
                    <a:pt x="7078" y="912"/>
                    <a:pt x="5261" y="289"/>
                  </a:cubicBezTo>
                  <a:cubicBezTo>
                    <a:pt x="4696" y="95"/>
                    <a:pt x="4112" y="0"/>
                    <a:pt x="3532"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553;p37">
              <a:extLst>
                <a:ext uri="{FF2B5EF4-FFF2-40B4-BE49-F238E27FC236}">
                  <a16:creationId xmlns:a16="http://schemas.microsoft.com/office/drawing/2014/main" id="{7BA2FAF9-1D39-402C-BCF7-19AFAEAD3AC4}"/>
                </a:ext>
              </a:extLst>
            </p:cNvPr>
            <p:cNvSpPr/>
            <p:nvPr/>
          </p:nvSpPr>
          <p:spPr>
            <a:xfrm>
              <a:off x="7703586" y="2674128"/>
              <a:ext cx="67358" cy="134952"/>
            </a:xfrm>
            <a:custGeom>
              <a:avLst/>
              <a:gdLst/>
              <a:ahLst/>
              <a:cxnLst/>
              <a:rect l="l" t="t" r="r" b="b"/>
              <a:pathLst>
                <a:path w="1423" h="2851" extrusionOk="0">
                  <a:moveTo>
                    <a:pt x="0" y="0"/>
                  </a:moveTo>
                  <a:lnTo>
                    <a:pt x="0" y="2851"/>
                  </a:lnTo>
                  <a:cubicBezTo>
                    <a:pt x="788" y="2851"/>
                    <a:pt x="1423" y="2216"/>
                    <a:pt x="1423" y="1428"/>
                  </a:cubicBezTo>
                  <a:cubicBezTo>
                    <a:pt x="1423" y="641"/>
                    <a:pt x="788" y="0"/>
                    <a:pt x="0"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554;p37">
              <a:extLst>
                <a:ext uri="{FF2B5EF4-FFF2-40B4-BE49-F238E27FC236}">
                  <a16:creationId xmlns:a16="http://schemas.microsoft.com/office/drawing/2014/main" id="{74639FFA-3DBB-4B76-AAB1-0EDB29593963}"/>
                </a:ext>
              </a:extLst>
            </p:cNvPr>
            <p:cNvSpPr/>
            <p:nvPr/>
          </p:nvSpPr>
          <p:spPr>
            <a:xfrm>
              <a:off x="7563048" y="2743948"/>
              <a:ext cx="208179" cy="167519"/>
            </a:xfrm>
            <a:custGeom>
              <a:avLst/>
              <a:gdLst/>
              <a:ahLst/>
              <a:cxnLst/>
              <a:rect l="l" t="t" r="r" b="b"/>
              <a:pathLst>
                <a:path w="4398" h="3539" extrusionOk="0">
                  <a:moveTo>
                    <a:pt x="4251" y="0"/>
                  </a:moveTo>
                  <a:lnTo>
                    <a:pt x="3798" y="53"/>
                  </a:lnTo>
                  <a:cubicBezTo>
                    <a:pt x="3798" y="65"/>
                    <a:pt x="3921" y="1141"/>
                    <a:pt x="3163" y="1999"/>
                  </a:cubicBezTo>
                  <a:cubicBezTo>
                    <a:pt x="2528" y="2716"/>
                    <a:pt x="1464" y="3080"/>
                    <a:pt x="1" y="3080"/>
                  </a:cubicBezTo>
                  <a:lnTo>
                    <a:pt x="1" y="3539"/>
                  </a:lnTo>
                  <a:cubicBezTo>
                    <a:pt x="1605" y="3539"/>
                    <a:pt x="2781" y="3122"/>
                    <a:pt x="3504" y="2299"/>
                  </a:cubicBezTo>
                  <a:cubicBezTo>
                    <a:pt x="4397" y="1288"/>
                    <a:pt x="4256" y="47"/>
                    <a:pt x="4251"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555;p37">
              <a:extLst>
                <a:ext uri="{FF2B5EF4-FFF2-40B4-BE49-F238E27FC236}">
                  <a16:creationId xmlns:a16="http://schemas.microsoft.com/office/drawing/2014/main" id="{C02385FE-5AC8-4A5B-B99E-AB84544C704B}"/>
                </a:ext>
              </a:extLst>
            </p:cNvPr>
            <p:cNvSpPr/>
            <p:nvPr/>
          </p:nvSpPr>
          <p:spPr>
            <a:xfrm>
              <a:off x="7516328" y="2869434"/>
              <a:ext cx="70434" cy="58459"/>
            </a:xfrm>
            <a:custGeom>
              <a:avLst/>
              <a:gdLst/>
              <a:ahLst/>
              <a:cxnLst/>
              <a:rect l="l" t="t" r="r" b="b"/>
              <a:pathLst>
                <a:path w="1488" h="1235" extrusionOk="0">
                  <a:moveTo>
                    <a:pt x="741" y="0"/>
                  </a:moveTo>
                  <a:cubicBezTo>
                    <a:pt x="330" y="0"/>
                    <a:pt x="0" y="277"/>
                    <a:pt x="0" y="617"/>
                  </a:cubicBezTo>
                  <a:cubicBezTo>
                    <a:pt x="0" y="958"/>
                    <a:pt x="330" y="1235"/>
                    <a:pt x="741" y="1235"/>
                  </a:cubicBezTo>
                  <a:cubicBezTo>
                    <a:pt x="1152" y="1235"/>
                    <a:pt x="1487" y="958"/>
                    <a:pt x="1487" y="617"/>
                  </a:cubicBezTo>
                  <a:cubicBezTo>
                    <a:pt x="1487" y="277"/>
                    <a:pt x="1152" y="0"/>
                    <a:pt x="741"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556;p37">
              <a:extLst>
                <a:ext uri="{FF2B5EF4-FFF2-40B4-BE49-F238E27FC236}">
                  <a16:creationId xmlns:a16="http://schemas.microsoft.com/office/drawing/2014/main" id="{38775AE2-0BBA-4C10-9133-59DFF3FBB715}"/>
                </a:ext>
              </a:extLst>
            </p:cNvPr>
            <p:cNvSpPr/>
            <p:nvPr/>
          </p:nvSpPr>
          <p:spPr>
            <a:xfrm>
              <a:off x="7395576" y="3383874"/>
              <a:ext cx="493325" cy="586528"/>
            </a:xfrm>
            <a:custGeom>
              <a:avLst/>
              <a:gdLst/>
              <a:ahLst/>
              <a:cxnLst/>
              <a:rect l="l" t="t" r="r" b="b"/>
              <a:pathLst>
                <a:path w="10422" h="12391" extrusionOk="0">
                  <a:moveTo>
                    <a:pt x="10187" y="0"/>
                  </a:moveTo>
                  <a:lnTo>
                    <a:pt x="7988" y="8852"/>
                  </a:lnTo>
                  <a:lnTo>
                    <a:pt x="0" y="12238"/>
                  </a:lnTo>
                  <a:lnTo>
                    <a:pt x="236" y="12391"/>
                  </a:lnTo>
                  <a:lnTo>
                    <a:pt x="2064" y="11956"/>
                  </a:lnTo>
                  <a:cubicBezTo>
                    <a:pt x="2933" y="11750"/>
                    <a:pt x="3786" y="11544"/>
                    <a:pt x="4326" y="11415"/>
                  </a:cubicBezTo>
                  <a:lnTo>
                    <a:pt x="4479" y="11380"/>
                  </a:lnTo>
                  <a:lnTo>
                    <a:pt x="4315" y="11027"/>
                  </a:lnTo>
                  <a:lnTo>
                    <a:pt x="9440" y="9170"/>
                  </a:lnTo>
                  <a:lnTo>
                    <a:pt x="9769" y="7130"/>
                  </a:lnTo>
                  <a:lnTo>
                    <a:pt x="10422" y="3057"/>
                  </a:lnTo>
                  <a:lnTo>
                    <a:pt x="10298" y="2581"/>
                  </a:lnTo>
                  <a:cubicBezTo>
                    <a:pt x="10116" y="1893"/>
                    <a:pt x="10063" y="1176"/>
                    <a:pt x="10140" y="471"/>
                  </a:cubicBezTo>
                  <a:lnTo>
                    <a:pt x="10187" y="0"/>
                  </a:lnTo>
                  <a:close/>
                </a:path>
              </a:pathLst>
            </a:custGeom>
            <a:solidFill>
              <a:srgbClr val="2144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557;p37">
              <a:extLst>
                <a:ext uri="{FF2B5EF4-FFF2-40B4-BE49-F238E27FC236}">
                  <a16:creationId xmlns:a16="http://schemas.microsoft.com/office/drawing/2014/main" id="{E0165EE1-B4CD-4114-9FAB-24FEF2F5647D}"/>
                </a:ext>
              </a:extLst>
            </p:cNvPr>
            <p:cNvSpPr/>
            <p:nvPr/>
          </p:nvSpPr>
          <p:spPr>
            <a:xfrm>
              <a:off x="7349945" y="3917485"/>
              <a:ext cx="337830" cy="158099"/>
            </a:xfrm>
            <a:custGeom>
              <a:avLst/>
              <a:gdLst/>
              <a:ahLst/>
              <a:cxnLst/>
              <a:rect l="l" t="t" r="r" b="b"/>
              <a:pathLst>
                <a:path w="7137" h="3340" extrusionOk="0">
                  <a:moveTo>
                    <a:pt x="5843" y="1"/>
                  </a:moveTo>
                  <a:lnTo>
                    <a:pt x="5844" y="3"/>
                  </a:lnTo>
                  <a:lnTo>
                    <a:pt x="5844" y="3"/>
                  </a:lnTo>
                  <a:cubicBezTo>
                    <a:pt x="5846" y="2"/>
                    <a:pt x="5847" y="1"/>
                    <a:pt x="5849" y="1"/>
                  </a:cubicBezTo>
                  <a:close/>
                  <a:moveTo>
                    <a:pt x="5844" y="3"/>
                  </a:moveTo>
                  <a:cubicBezTo>
                    <a:pt x="5662" y="63"/>
                    <a:pt x="2856" y="728"/>
                    <a:pt x="1200" y="1118"/>
                  </a:cubicBezTo>
                  <a:cubicBezTo>
                    <a:pt x="494" y="1288"/>
                    <a:pt x="0" y="1917"/>
                    <a:pt x="0" y="2640"/>
                  </a:cubicBezTo>
                  <a:lnTo>
                    <a:pt x="0" y="3340"/>
                  </a:lnTo>
                  <a:lnTo>
                    <a:pt x="7136" y="3169"/>
                  </a:lnTo>
                  <a:lnTo>
                    <a:pt x="5844" y="3"/>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558;p37">
              <a:extLst>
                <a:ext uri="{FF2B5EF4-FFF2-40B4-BE49-F238E27FC236}">
                  <a16:creationId xmlns:a16="http://schemas.microsoft.com/office/drawing/2014/main" id="{6B5B6466-17A7-41F2-866D-E114B3998041}"/>
                </a:ext>
              </a:extLst>
            </p:cNvPr>
            <p:cNvSpPr/>
            <p:nvPr/>
          </p:nvSpPr>
          <p:spPr>
            <a:xfrm>
              <a:off x="7607590" y="3917485"/>
              <a:ext cx="19218" cy="5065"/>
            </a:xfrm>
            <a:custGeom>
              <a:avLst/>
              <a:gdLst/>
              <a:ahLst/>
              <a:cxnLst/>
              <a:rect l="l" t="t" r="r" b="b"/>
              <a:pathLst>
                <a:path w="406" h="107" extrusionOk="0">
                  <a:moveTo>
                    <a:pt x="406" y="1"/>
                  </a:moveTo>
                  <a:cubicBezTo>
                    <a:pt x="376" y="13"/>
                    <a:pt x="230" y="48"/>
                    <a:pt x="0" y="107"/>
                  </a:cubicBezTo>
                  <a:lnTo>
                    <a:pt x="0" y="107"/>
                  </a:lnTo>
                  <a:cubicBezTo>
                    <a:pt x="230" y="48"/>
                    <a:pt x="376" y="13"/>
                    <a:pt x="406" y="1"/>
                  </a:cubicBezTo>
                  <a:close/>
                  <a:moveTo>
                    <a:pt x="406" y="1"/>
                  </a:moveTo>
                  <a:lnTo>
                    <a:pt x="406" y="1"/>
                  </a:lnTo>
                  <a:close/>
                </a:path>
              </a:pathLst>
            </a:custGeom>
            <a:solidFill>
              <a:srgbClr val="25365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559;p37">
              <a:extLst>
                <a:ext uri="{FF2B5EF4-FFF2-40B4-BE49-F238E27FC236}">
                  <a16:creationId xmlns:a16="http://schemas.microsoft.com/office/drawing/2014/main" id="{5F7F3EC6-7659-48B5-A47A-70AFBC9BB20F}"/>
                </a:ext>
              </a:extLst>
            </p:cNvPr>
            <p:cNvSpPr/>
            <p:nvPr/>
          </p:nvSpPr>
          <p:spPr>
            <a:xfrm>
              <a:off x="7600348" y="3922502"/>
              <a:ext cx="7290" cy="1704"/>
            </a:xfrm>
            <a:custGeom>
              <a:avLst/>
              <a:gdLst/>
              <a:ahLst/>
              <a:cxnLst/>
              <a:rect l="l" t="t" r="r" b="b"/>
              <a:pathLst>
                <a:path w="154" h="36" extrusionOk="0">
                  <a:moveTo>
                    <a:pt x="153" y="1"/>
                  </a:moveTo>
                  <a:lnTo>
                    <a:pt x="0" y="36"/>
                  </a:lnTo>
                  <a:lnTo>
                    <a:pt x="0" y="36"/>
                  </a:lnTo>
                  <a:lnTo>
                    <a:pt x="153" y="1"/>
                  </a:lnTo>
                  <a:lnTo>
                    <a:pt x="153" y="1"/>
                  </a:lnTo>
                  <a:close/>
                </a:path>
              </a:pathLst>
            </a:custGeom>
            <a:solidFill>
              <a:srgbClr val="20335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560;p37">
              <a:extLst>
                <a:ext uri="{FF2B5EF4-FFF2-40B4-BE49-F238E27FC236}">
                  <a16:creationId xmlns:a16="http://schemas.microsoft.com/office/drawing/2014/main" id="{131A2350-2199-4D2B-A8BB-D59DB878B22D}"/>
                </a:ext>
              </a:extLst>
            </p:cNvPr>
            <p:cNvSpPr/>
            <p:nvPr/>
          </p:nvSpPr>
          <p:spPr>
            <a:xfrm>
              <a:off x="7578905" y="3917248"/>
              <a:ext cx="104137" cy="138313"/>
            </a:xfrm>
            <a:custGeom>
              <a:avLst/>
              <a:gdLst/>
              <a:ahLst/>
              <a:cxnLst/>
              <a:rect l="l" t="t" r="r" b="b"/>
              <a:pathLst>
                <a:path w="2200" h="2922" extrusionOk="0">
                  <a:moveTo>
                    <a:pt x="1012" y="0"/>
                  </a:moveTo>
                  <a:lnTo>
                    <a:pt x="1012" y="6"/>
                  </a:lnTo>
                  <a:cubicBezTo>
                    <a:pt x="982" y="18"/>
                    <a:pt x="836" y="53"/>
                    <a:pt x="606" y="112"/>
                  </a:cubicBezTo>
                  <a:lnTo>
                    <a:pt x="453" y="147"/>
                  </a:lnTo>
                  <a:lnTo>
                    <a:pt x="1" y="276"/>
                  </a:lnTo>
                  <a:lnTo>
                    <a:pt x="883" y="2921"/>
                  </a:lnTo>
                  <a:lnTo>
                    <a:pt x="2199" y="2921"/>
                  </a:lnTo>
                  <a:lnTo>
                    <a:pt x="1012"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561;p37">
              <a:extLst>
                <a:ext uri="{FF2B5EF4-FFF2-40B4-BE49-F238E27FC236}">
                  <a16:creationId xmlns:a16="http://schemas.microsoft.com/office/drawing/2014/main" id="{3E8F4ED8-E157-4816-AF69-0BC2FCEE14D1}"/>
                </a:ext>
              </a:extLst>
            </p:cNvPr>
            <p:cNvSpPr/>
            <p:nvPr/>
          </p:nvSpPr>
          <p:spPr>
            <a:xfrm>
              <a:off x="7598975" y="3160167"/>
              <a:ext cx="743160" cy="942677"/>
            </a:xfrm>
            <a:custGeom>
              <a:avLst/>
              <a:gdLst/>
              <a:ahLst/>
              <a:cxnLst/>
              <a:rect l="l" t="t" r="r" b="b"/>
              <a:pathLst>
                <a:path w="15700" h="19915" extrusionOk="0">
                  <a:moveTo>
                    <a:pt x="7371" y="1"/>
                  </a:moveTo>
                  <a:lnTo>
                    <a:pt x="6660" y="1646"/>
                  </a:lnTo>
                  <a:cubicBezTo>
                    <a:pt x="5461" y="4415"/>
                    <a:pt x="5608" y="7577"/>
                    <a:pt x="7059" y="10216"/>
                  </a:cubicBezTo>
                  <a:lnTo>
                    <a:pt x="8411" y="12708"/>
                  </a:lnTo>
                  <a:lnTo>
                    <a:pt x="0" y="15759"/>
                  </a:lnTo>
                  <a:lnTo>
                    <a:pt x="2416" y="19915"/>
                  </a:lnTo>
                  <a:lnTo>
                    <a:pt x="15700" y="15442"/>
                  </a:lnTo>
                  <a:lnTo>
                    <a:pt x="7371" y="1"/>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562;p37">
              <a:extLst>
                <a:ext uri="{FF2B5EF4-FFF2-40B4-BE49-F238E27FC236}">
                  <a16:creationId xmlns:a16="http://schemas.microsoft.com/office/drawing/2014/main" id="{11E979A9-4C76-4093-9ED1-EDBF5951F4FB}"/>
                </a:ext>
              </a:extLst>
            </p:cNvPr>
            <p:cNvSpPr/>
            <p:nvPr/>
          </p:nvSpPr>
          <p:spPr>
            <a:xfrm>
              <a:off x="7700509" y="2664661"/>
              <a:ext cx="106030" cy="106030"/>
            </a:xfrm>
            <a:custGeom>
              <a:avLst/>
              <a:gdLst/>
              <a:ahLst/>
              <a:cxnLst/>
              <a:rect l="l" t="t" r="r" b="b"/>
              <a:pathLst>
                <a:path w="2240" h="2240" extrusionOk="0">
                  <a:moveTo>
                    <a:pt x="453" y="0"/>
                  </a:moveTo>
                  <a:cubicBezTo>
                    <a:pt x="200" y="0"/>
                    <a:pt x="0" y="206"/>
                    <a:pt x="0" y="453"/>
                  </a:cubicBezTo>
                  <a:lnTo>
                    <a:pt x="0" y="1787"/>
                  </a:lnTo>
                  <a:cubicBezTo>
                    <a:pt x="0" y="2040"/>
                    <a:pt x="200" y="2240"/>
                    <a:pt x="453" y="2240"/>
                  </a:cubicBezTo>
                  <a:lnTo>
                    <a:pt x="1787" y="2240"/>
                  </a:lnTo>
                  <a:cubicBezTo>
                    <a:pt x="2040" y="2240"/>
                    <a:pt x="2240" y="2040"/>
                    <a:pt x="2240" y="1787"/>
                  </a:cubicBezTo>
                  <a:lnTo>
                    <a:pt x="2240" y="453"/>
                  </a:lnTo>
                  <a:cubicBezTo>
                    <a:pt x="2240" y="206"/>
                    <a:pt x="2040" y="0"/>
                    <a:pt x="1787" y="0"/>
                  </a:cubicBezTo>
                  <a:close/>
                </a:path>
              </a:pathLst>
            </a:custGeom>
            <a:solidFill>
              <a:srgbClr val="8BC4E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563;p37">
              <a:extLst>
                <a:ext uri="{FF2B5EF4-FFF2-40B4-BE49-F238E27FC236}">
                  <a16:creationId xmlns:a16="http://schemas.microsoft.com/office/drawing/2014/main" id="{B2903A24-5C55-4ADA-A2EF-AB7EAB5AB5D5}"/>
                </a:ext>
              </a:extLst>
            </p:cNvPr>
            <p:cNvSpPr/>
            <p:nvPr/>
          </p:nvSpPr>
          <p:spPr>
            <a:xfrm>
              <a:off x="7689669" y="2653774"/>
              <a:ext cx="127757" cy="127757"/>
            </a:xfrm>
            <a:custGeom>
              <a:avLst/>
              <a:gdLst/>
              <a:ahLst/>
              <a:cxnLst/>
              <a:rect l="l" t="t" r="r" b="b"/>
              <a:pathLst>
                <a:path w="2699" h="2699" extrusionOk="0">
                  <a:moveTo>
                    <a:pt x="547" y="1"/>
                  </a:moveTo>
                  <a:cubicBezTo>
                    <a:pt x="247" y="1"/>
                    <a:pt x="0" y="248"/>
                    <a:pt x="0" y="548"/>
                  </a:cubicBezTo>
                  <a:lnTo>
                    <a:pt x="0" y="2152"/>
                  </a:lnTo>
                  <a:cubicBezTo>
                    <a:pt x="0" y="2458"/>
                    <a:pt x="247" y="2699"/>
                    <a:pt x="547" y="2699"/>
                  </a:cubicBezTo>
                  <a:lnTo>
                    <a:pt x="2152" y="2699"/>
                  </a:lnTo>
                  <a:cubicBezTo>
                    <a:pt x="2451" y="2699"/>
                    <a:pt x="2698" y="2458"/>
                    <a:pt x="2698" y="2152"/>
                  </a:cubicBezTo>
                  <a:lnTo>
                    <a:pt x="2698" y="548"/>
                  </a:lnTo>
                  <a:cubicBezTo>
                    <a:pt x="2698" y="248"/>
                    <a:pt x="2451" y="1"/>
                    <a:pt x="2152" y="1"/>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564;p37">
              <a:extLst>
                <a:ext uri="{FF2B5EF4-FFF2-40B4-BE49-F238E27FC236}">
                  <a16:creationId xmlns:a16="http://schemas.microsoft.com/office/drawing/2014/main" id="{A5CB34CA-1CB8-4F91-ABC5-EC83AF9BE106}"/>
                </a:ext>
              </a:extLst>
            </p:cNvPr>
            <p:cNvSpPr/>
            <p:nvPr/>
          </p:nvSpPr>
          <p:spPr>
            <a:xfrm>
              <a:off x="7715514" y="2679950"/>
              <a:ext cx="76020" cy="75736"/>
            </a:xfrm>
            <a:custGeom>
              <a:avLst/>
              <a:gdLst/>
              <a:ahLst/>
              <a:cxnLst/>
              <a:rect l="l" t="t" r="r" b="b"/>
              <a:pathLst>
                <a:path w="1606" h="1600" extrusionOk="0">
                  <a:moveTo>
                    <a:pt x="307" y="1"/>
                  </a:moveTo>
                  <a:cubicBezTo>
                    <a:pt x="136" y="1"/>
                    <a:pt x="1" y="136"/>
                    <a:pt x="1" y="300"/>
                  </a:cubicBezTo>
                  <a:lnTo>
                    <a:pt x="1" y="1294"/>
                  </a:lnTo>
                  <a:cubicBezTo>
                    <a:pt x="1" y="1464"/>
                    <a:pt x="136" y="1599"/>
                    <a:pt x="307" y="1599"/>
                  </a:cubicBezTo>
                  <a:lnTo>
                    <a:pt x="1300" y="1599"/>
                  </a:lnTo>
                  <a:cubicBezTo>
                    <a:pt x="1464" y="1599"/>
                    <a:pt x="1606" y="1464"/>
                    <a:pt x="1606" y="1294"/>
                  </a:cubicBezTo>
                  <a:lnTo>
                    <a:pt x="1606" y="300"/>
                  </a:lnTo>
                  <a:cubicBezTo>
                    <a:pt x="1606" y="136"/>
                    <a:pt x="1464" y="1"/>
                    <a:pt x="1300" y="1"/>
                  </a:cubicBezTo>
                  <a:close/>
                </a:path>
              </a:pathLst>
            </a:custGeom>
            <a:solidFill>
              <a:srgbClr val="2649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565;p37">
              <a:extLst>
                <a:ext uri="{FF2B5EF4-FFF2-40B4-BE49-F238E27FC236}">
                  <a16:creationId xmlns:a16="http://schemas.microsoft.com/office/drawing/2014/main" id="{7A978605-A6F6-40AE-B088-DA35BE9D3F14}"/>
                </a:ext>
              </a:extLst>
            </p:cNvPr>
            <p:cNvSpPr/>
            <p:nvPr/>
          </p:nvSpPr>
          <p:spPr>
            <a:xfrm>
              <a:off x="5747367" y="4054095"/>
              <a:ext cx="2608395" cy="87712"/>
            </a:xfrm>
            <a:custGeom>
              <a:avLst/>
              <a:gdLst/>
              <a:ahLst/>
              <a:cxnLst/>
              <a:rect l="l" t="t" r="r" b="b"/>
              <a:pathLst>
                <a:path w="55105" h="1853" extrusionOk="0">
                  <a:moveTo>
                    <a:pt x="329" y="1"/>
                  </a:moveTo>
                  <a:lnTo>
                    <a:pt x="54776" y="1"/>
                  </a:lnTo>
                  <a:cubicBezTo>
                    <a:pt x="54958" y="1"/>
                    <a:pt x="55105" y="148"/>
                    <a:pt x="55105" y="330"/>
                  </a:cubicBezTo>
                  <a:lnTo>
                    <a:pt x="55105" y="1523"/>
                  </a:lnTo>
                  <a:cubicBezTo>
                    <a:pt x="55105" y="1705"/>
                    <a:pt x="54958" y="1852"/>
                    <a:pt x="54776" y="1852"/>
                  </a:cubicBezTo>
                  <a:lnTo>
                    <a:pt x="329" y="1852"/>
                  </a:lnTo>
                  <a:cubicBezTo>
                    <a:pt x="147" y="1852"/>
                    <a:pt x="0" y="1705"/>
                    <a:pt x="0" y="1523"/>
                  </a:cubicBezTo>
                  <a:lnTo>
                    <a:pt x="0" y="330"/>
                  </a:lnTo>
                  <a:cubicBezTo>
                    <a:pt x="0" y="148"/>
                    <a:pt x="147" y="1"/>
                    <a:pt x="329"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566;p37">
              <a:extLst>
                <a:ext uri="{FF2B5EF4-FFF2-40B4-BE49-F238E27FC236}">
                  <a16:creationId xmlns:a16="http://schemas.microsoft.com/office/drawing/2014/main" id="{AEFAFAA6-B8EB-406E-9362-EB699FC3349B}"/>
                </a:ext>
              </a:extLst>
            </p:cNvPr>
            <p:cNvSpPr/>
            <p:nvPr/>
          </p:nvSpPr>
          <p:spPr>
            <a:xfrm>
              <a:off x="5838629" y="3364372"/>
              <a:ext cx="949635" cy="689766"/>
            </a:xfrm>
            <a:custGeom>
              <a:avLst/>
              <a:gdLst/>
              <a:ahLst/>
              <a:cxnLst/>
              <a:rect l="l" t="t" r="r" b="b"/>
              <a:pathLst>
                <a:path w="20062" h="14572" extrusionOk="0">
                  <a:moveTo>
                    <a:pt x="0" y="1"/>
                  </a:moveTo>
                  <a:lnTo>
                    <a:pt x="2022" y="14572"/>
                  </a:lnTo>
                  <a:lnTo>
                    <a:pt x="20061" y="14572"/>
                  </a:lnTo>
                  <a:lnTo>
                    <a:pt x="18039" y="1"/>
                  </a:lnTo>
                  <a:close/>
                </a:path>
              </a:pathLst>
            </a:custGeom>
            <a:solidFill>
              <a:srgbClr val="D5EB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567;p37">
              <a:extLst>
                <a:ext uri="{FF2B5EF4-FFF2-40B4-BE49-F238E27FC236}">
                  <a16:creationId xmlns:a16="http://schemas.microsoft.com/office/drawing/2014/main" id="{0574B1D5-64A8-4B04-A5C4-DA382302C047}"/>
                </a:ext>
              </a:extLst>
            </p:cNvPr>
            <p:cNvSpPr/>
            <p:nvPr/>
          </p:nvSpPr>
          <p:spPr>
            <a:xfrm>
              <a:off x="6676082" y="3364372"/>
              <a:ext cx="589889" cy="689766"/>
            </a:xfrm>
            <a:custGeom>
              <a:avLst/>
              <a:gdLst/>
              <a:ahLst/>
              <a:cxnLst/>
              <a:rect l="l" t="t" r="r" b="b"/>
              <a:pathLst>
                <a:path w="12462" h="14572" extrusionOk="0">
                  <a:moveTo>
                    <a:pt x="0" y="1"/>
                  </a:moveTo>
                  <a:lnTo>
                    <a:pt x="2022" y="14572"/>
                  </a:lnTo>
                  <a:lnTo>
                    <a:pt x="12461" y="14572"/>
                  </a:lnTo>
                  <a:lnTo>
                    <a:pt x="12461" y="13285"/>
                  </a:lnTo>
                  <a:lnTo>
                    <a:pt x="3198" y="13285"/>
                  </a:lnTo>
                  <a:lnTo>
                    <a:pt x="1282" y="1"/>
                  </a:lnTo>
                  <a:close/>
                </a:path>
              </a:pathLst>
            </a:custGeom>
            <a:solidFill>
              <a:srgbClr val="2649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568;p37">
              <a:extLst>
                <a:ext uri="{FF2B5EF4-FFF2-40B4-BE49-F238E27FC236}">
                  <a16:creationId xmlns:a16="http://schemas.microsoft.com/office/drawing/2014/main" id="{C2D990F3-A3F8-45AE-B949-6A69B6E315E3}"/>
                </a:ext>
              </a:extLst>
            </p:cNvPr>
            <p:cNvSpPr/>
            <p:nvPr/>
          </p:nvSpPr>
          <p:spPr>
            <a:xfrm>
              <a:off x="6156342" y="3614349"/>
              <a:ext cx="250733" cy="249929"/>
            </a:xfrm>
            <a:custGeom>
              <a:avLst/>
              <a:gdLst/>
              <a:ahLst/>
              <a:cxnLst/>
              <a:rect l="l" t="t" r="r" b="b"/>
              <a:pathLst>
                <a:path w="5297" h="5280" extrusionOk="0">
                  <a:moveTo>
                    <a:pt x="1885" y="0"/>
                  </a:moveTo>
                  <a:cubicBezTo>
                    <a:pt x="1652" y="0"/>
                    <a:pt x="1424" y="61"/>
                    <a:pt x="1347" y="180"/>
                  </a:cubicBezTo>
                  <a:cubicBezTo>
                    <a:pt x="89" y="2108"/>
                    <a:pt x="1" y="3742"/>
                    <a:pt x="2164" y="5165"/>
                  </a:cubicBezTo>
                  <a:cubicBezTo>
                    <a:pt x="2283" y="5243"/>
                    <a:pt x="2470" y="5280"/>
                    <a:pt x="2654" y="5280"/>
                  </a:cubicBezTo>
                  <a:cubicBezTo>
                    <a:pt x="2859" y="5280"/>
                    <a:pt x="3061" y="5234"/>
                    <a:pt x="3163" y="5147"/>
                  </a:cubicBezTo>
                  <a:cubicBezTo>
                    <a:pt x="5297" y="3254"/>
                    <a:pt x="4168" y="1979"/>
                    <a:pt x="2446" y="169"/>
                  </a:cubicBezTo>
                  <a:cubicBezTo>
                    <a:pt x="2339" y="56"/>
                    <a:pt x="2109" y="0"/>
                    <a:pt x="1885" y="0"/>
                  </a:cubicBezTo>
                  <a:close/>
                </a:path>
              </a:pathLst>
            </a:custGeom>
            <a:solidFill>
              <a:srgbClr val="8BC4E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569;p37">
              <a:extLst>
                <a:ext uri="{FF2B5EF4-FFF2-40B4-BE49-F238E27FC236}">
                  <a16:creationId xmlns:a16="http://schemas.microsoft.com/office/drawing/2014/main" id="{8BE6E457-8542-4F11-A51F-BBC086027E25}"/>
                </a:ext>
              </a:extLst>
            </p:cNvPr>
            <p:cNvSpPr/>
            <p:nvPr/>
          </p:nvSpPr>
          <p:spPr>
            <a:xfrm>
              <a:off x="6207275" y="3671105"/>
              <a:ext cx="136372" cy="136183"/>
            </a:xfrm>
            <a:custGeom>
              <a:avLst/>
              <a:gdLst/>
              <a:ahLst/>
              <a:cxnLst/>
              <a:rect l="l" t="t" r="r" b="b"/>
              <a:pathLst>
                <a:path w="2881" h="2877" extrusionOk="0">
                  <a:moveTo>
                    <a:pt x="1020" y="0"/>
                  </a:moveTo>
                  <a:cubicBezTo>
                    <a:pt x="894" y="0"/>
                    <a:pt x="771" y="33"/>
                    <a:pt x="729" y="98"/>
                  </a:cubicBezTo>
                  <a:cubicBezTo>
                    <a:pt x="47" y="1144"/>
                    <a:pt x="0" y="2038"/>
                    <a:pt x="1176" y="2814"/>
                  </a:cubicBezTo>
                  <a:cubicBezTo>
                    <a:pt x="1240" y="2856"/>
                    <a:pt x="1343" y="2876"/>
                    <a:pt x="1445" y="2876"/>
                  </a:cubicBezTo>
                  <a:cubicBezTo>
                    <a:pt x="1557" y="2876"/>
                    <a:pt x="1667" y="2851"/>
                    <a:pt x="1722" y="2802"/>
                  </a:cubicBezTo>
                  <a:cubicBezTo>
                    <a:pt x="2880" y="1773"/>
                    <a:pt x="2269" y="1080"/>
                    <a:pt x="1329" y="92"/>
                  </a:cubicBezTo>
                  <a:cubicBezTo>
                    <a:pt x="1271" y="31"/>
                    <a:pt x="1144" y="0"/>
                    <a:pt x="1020" y="0"/>
                  </a:cubicBezTo>
                  <a:close/>
                </a:path>
              </a:pathLst>
            </a:custGeom>
            <a:solidFill>
              <a:srgbClr val="2649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570;p37">
              <a:extLst>
                <a:ext uri="{FF2B5EF4-FFF2-40B4-BE49-F238E27FC236}">
                  <a16:creationId xmlns:a16="http://schemas.microsoft.com/office/drawing/2014/main" id="{AF3FFEED-E807-48F4-9DBD-0BE79A963390}"/>
                </a:ext>
              </a:extLst>
            </p:cNvPr>
            <p:cNvSpPr/>
            <p:nvPr/>
          </p:nvSpPr>
          <p:spPr>
            <a:xfrm>
              <a:off x="5860592" y="2596498"/>
              <a:ext cx="816623" cy="691990"/>
            </a:xfrm>
            <a:custGeom>
              <a:avLst/>
              <a:gdLst/>
              <a:ahLst/>
              <a:cxnLst/>
              <a:rect l="l" t="t" r="r" b="b"/>
              <a:pathLst>
                <a:path w="17252" h="14619" extrusionOk="0">
                  <a:moveTo>
                    <a:pt x="1388" y="0"/>
                  </a:moveTo>
                  <a:cubicBezTo>
                    <a:pt x="624" y="0"/>
                    <a:pt x="0" y="623"/>
                    <a:pt x="0" y="1387"/>
                  </a:cubicBezTo>
                  <a:lnTo>
                    <a:pt x="0" y="9505"/>
                  </a:lnTo>
                  <a:cubicBezTo>
                    <a:pt x="0" y="10275"/>
                    <a:pt x="624" y="10898"/>
                    <a:pt x="1388" y="10898"/>
                  </a:cubicBezTo>
                  <a:lnTo>
                    <a:pt x="2269" y="10898"/>
                  </a:lnTo>
                  <a:lnTo>
                    <a:pt x="5273" y="14618"/>
                  </a:lnTo>
                  <a:lnTo>
                    <a:pt x="5038" y="10892"/>
                  </a:lnTo>
                  <a:lnTo>
                    <a:pt x="15865" y="10892"/>
                  </a:lnTo>
                  <a:cubicBezTo>
                    <a:pt x="16629" y="10892"/>
                    <a:pt x="17252" y="10275"/>
                    <a:pt x="17252" y="9505"/>
                  </a:cubicBezTo>
                  <a:lnTo>
                    <a:pt x="17252" y="1387"/>
                  </a:lnTo>
                  <a:cubicBezTo>
                    <a:pt x="17252" y="623"/>
                    <a:pt x="16629" y="0"/>
                    <a:pt x="15865"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571;p37">
              <a:extLst>
                <a:ext uri="{FF2B5EF4-FFF2-40B4-BE49-F238E27FC236}">
                  <a16:creationId xmlns:a16="http://schemas.microsoft.com/office/drawing/2014/main" id="{E23EBDB8-B334-476B-A1F4-8E3ADD351F88}"/>
                </a:ext>
              </a:extLst>
            </p:cNvPr>
            <p:cNvSpPr/>
            <p:nvPr/>
          </p:nvSpPr>
          <p:spPr>
            <a:xfrm>
              <a:off x="5956872" y="2675217"/>
              <a:ext cx="56802" cy="48660"/>
            </a:xfrm>
            <a:custGeom>
              <a:avLst/>
              <a:gdLst/>
              <a:ahLst/>
              <a:cxnLst/>
              <a:rect l="l" t="t" r="r" b="b"/>
              <a:pathLst>
                <a:path w="1200" h="1028" extrusionOk="0">
                  <a:moveTo>
                    <a:pt x="688" y="1"/>
                  </a:moveTo>
                  <a:cubicBezTo>
                    <a:pt x="229" y="1"/>
                    <a:pt x="0" y="553"/>
                    <a:pt x="323" y="876"/>
                  </a:cubicBezTo>
                  <a:cubicBezTo>
                    <a:pt x="428" y="981"/>
                    <a:pt x="556" y="1028"/>
                    <a:pt x="682" y="1028"/>
                  </a:cubicBezTo>
                  <a:cubicBezTo>
                    <a:pt x="946" y="1028"/>
                    <a:pt x="1199" y="822"/>
                    <a:pt x="1199" y="512"/>
                  </a:cubicBezTo>
                  <a:cubicBezTo>
                    <a:pt x="1199" y="230"/>
                    <a:pt x="970" y="1"/>
                    <a:pt x="688"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572;p37">
              <a:extLst>
                <a:ext uri="{FF2B5EF4-FFF2-40B4-BE49-F238E27FC236}">
                  <a16:creationId xmlns:a16="http://schemas.microsoft.com/office/drawing/2014/main" id="{47DD0B44-977A-499E-8863-6CAF6837AF7D}"/>
                </a:ext>
              </a:extLst>
            </p:cNvPr>
            <p:cNvSpPr/>
            <p:nvPr/>
          </p:nvSpPr>
          <p:spPr>
            <a:xfrm>
              <a:off x="6062571" y="2675217"/>
              <a:ext cx="57086" cy="48660"/>
            </a:xfrm>
            <a:custGeom>
              <a:avLst/>
              <a:gdLst/>
              <a:ahLst/>
              <a:cxnLst/>
              <a:rect l="l" t="t" r="r" b="b"/>
              <a:pathLst>
                <a:path w="1206" h="1028" extrusionOk="0">
                  <a:moveTo>
                    <a:pt x="688" y="1"/>
                  </a:moveTo>
                  <a:cubicBezTo>
                    <a:pt x="230" y="1"/>
                    <a:pt x="1" y="553"/>
                    <a:pt x="324" y="876"/>
                  </a:cubicBezTo>
                  <a:cubicBezTo>
                    <a:pt x="429" y="981"/>
                    <a:pt x="558" y="1028"/>
                    <a:pt x="684" y="1028"/>
                  </a:cubicBezTo>
                  <a:cubicBezTo>
                    <a:pt x="950" y="1028"/>
                    <a:pt x="1206" y="822"/>
                    <a:pt x="1206" y="512"/>
                  </a:cubicBezTo>
                  <a:cubicBezTo>
                    <a:pt x="1206" y="230"/>
                    <a:pt x="971" y="1"/>
                    <a:pt x="688"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573;p37">
              <a:extLst>
                <a:ext uri="{FF2B5EF4-FFF2-40B4-BE49-F238E27FC236}">
                  <a16:creationId xmlns:a16="http://schemas.microsoft.com/office/drawing/2014/main" id="{CC8EEFF1-D77C-4B17-9504-B5D00EA73ABF}"/>
                </a:ext>
              </a:extLst>
            </p:cNvPr>
            <p:cNvSpPr/>
            <p:nvPr/>
          </p:nvSpPr>
          <p:spPr>
            <a:xfrm>
              <a:off x="6168602" y="2675217"/>
              <a:ext cx="56802" cy="48660"/>
            </a:xfrm>
            <a:custGeom>
              <a:avLst/>
              <a:gdLst/>
              <a:ahLst/>
              <a:cxnLst/>
              <a:rect l="l" t="t" r="r" b="b"/>
              <a:pathLst>
                <a:path w="1200" h="1028" extrusionOk="0">
                  <a:moveTo>
                    <a:pt x="688" y="1"/>
                  </a:moveTo>
                  <a:cubicBezTo>
                    <a:pt x="229" y="1"/>
                    <a:pt x="0" y="553"/>
                    <a:pt x="324" y="876"/>
                  </a:cubicBezTo>
                  <a:cubicBezTo>
                    <a:pt x="428" y="981"/>
                    <a:pt x="556" y="1028"/>
                    <a:pt x="682" y="1028"/>
                  </a:cubicBezTo>
                  <a:cubicBezTo>
                    <a:pt x="946" y="1028"/>
                    <a:pt x="1199" y="822"/>
                    <a:pt x="1199" y="512"/>
                  </a:cubicBezTo>
                  <a:cubicBezTo>
                    <a:pt x="1199" y="230"/>
                    <a:pt x="970" y="1"/>
                    <a:pt x="688"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574;p37">
              <a:extLst>
                <a:ext uri="{FF2B5EF4-FFF2-40B4-BE49-F238E27FC236}">
                  <a16:creationId xmlns:a16="http://schemas.microsoft.com/office/drawing/2014/main" id="{76C2B78E-9BAB-49E9-A2B8-FA4683A6BE57}"/>
                </a:ext>
              </a:extLst>
            </p:cNvPr>
            <p:cNvSpPr/>
            <p:nvPr/>
          </p:nvSpPr>
          <p:spPr>
            <a:xfrm>
              <a:off x="5947405" y="2788727"/>
              <a:ext cx="642999" cy="25088"/>
            </a:xfrm>
            <a:custGeom>
              <a:avLst/>
              <a:gdLst/>
              <a:ahLst/>
              <a:cxnLst/>
              <a:rect l="l" t="t" r="r" b="b"/>
              <a:pathLst>
                <a:path w="13584" h="530" extrusionOk="0">
                  <a:moveTo>
                    <a:pt x="347" y="1"/>
                  </a:moveTo>
                  <a:cubicBezTo>
                    <a:pt x="0" y="1"/>
                    <a:pt x="2" y="530"/>
                    <a:pt x="353" y="530"/>
                  </a:cubicBezTo>
                  <a:lnTo>
                    <a:pt x="13225" y="530"/>
                  </a:lnTo>
                  <a:cubicBezTo>
                    <a:pt x="13582" y="530"/>
                    <a:pt x="13584" y="1"/>
                    <a:pt x="13231" y="1"/>
                  </a:cubicBezTo>
                  <a:cubicBezTo>
                    <a:pt x="13229" y="1"/>
                    <a:pt x="13227" y="1"/>
                    <a:pt x="13225" y="1"/>
                  </a:cubicBezTo>
                  <a:lnTo>
                    <a:pt x="353" y="1"/>
                  </a:lnTo>
                  <a:cubicBezTo>
                    <a:pt x="351" y="1"/>
                    <a:pt x="349" y="1"/>
                    <a:pt x="347"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575;p37">
              <a:extLst>
                <a:ext uri="{FF2B5EF4-FFF2-40B4-BE49-F238E27FC236}">
                  <a16:creationId xmlns:a16="http://schemas.microsoft.com/office/drawing/2014/main" id="{DEA9334B-6C1D-4932-A921-59D61F2E45D6}"/>
                </a:ext>
              </a:extLst>
            </p:cNvPr>
            <p:cNvSpPr/>
            <p:nvPr/>
          </p:nvSpPr>
          <p:spPr>
            <a:xfrm>
              <a:off x="5947405" y="2872226"/>
              <a:ext cx="642999" cy="25324"/>
            </a:xfrm>
            <a:custGeom>
              <a:avLst/>
              <a:gdLst/>
              <a:ahLst/>
              <a:cxnLst/>
              <a:rect l="l" t="t" r="r" b="b"/>
              <a:pathLst>
                <a:path w="13584" h="535" extrusionOk="0">
                  <a:moveTo>
                    <a:pt x="353" y="0"/>
                  </a:moveTo>
                  <a:cubicBezTo>
                    <a:pt x="0" y="0"/>
                    <a:pt x="0" y="535"/>
                    <a:pt x="353" y="535"/>
                  </a:cubicBezTo>
                  <a:lnTo>
                    <a:pt x="13225" y="535"/>
                  </a:lnTo>
                  <a:cubicBezTo>
                    <a:pt x="13584" y="535"/>
                    <a:pt x="13584" y="0"/>
                    <a:pt x="13225"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576;p37">
              <a:extLst>
                <a:ext uri="{FF2B5EF4-FFF2-40B4-BE49-F238E27FC236}">
                  <a16:creationId xmlns:a16="http://schemas.microsoft.com/office/drawing/2014/main" id="{0ADC85F3-E36F-490F-AD4B-F28B78DC17B9}"/>
                </a:ext>
              </a:extLst>
            </p:cNvPr>
            <p:cNvSpPr/>
            <p:nvPr/>
          </p:nvSpPr>
          <p:spPr>
            <a:xfrm>
              <a:off x="5947405" y="2963725"/>
              <a:ext cx="642999" cy="25372"/>
            </a:xfrm>
            <a:custGeom>
              <a:avLst/>
              <a:gdLst/>
              <a:ahLst/>
              <a:cxnLst/>
              <a:rect l="l" t="t" r="r" b="b"/>
              <a:pathLst>
                <a:path w="13584" h="536" extrusionOk="0">
                  <a:moveTo>
                    <a:pt x="353" y="1"/>
                  </a:moveTo>
                  <a:cubicBezTo>
                    <a:pt x="0" y="1"/>
                    <a:pt x="0" y="536"/>
                    <a:pt x="353" y="536"/>
                  </a:cubicBezTo>
                  <a:lnTo>
                    <a:pt x="13225" y="536"/>
                  </a:lnTo>
                  <a:cubicBezTo>
                    <a:pt x="13584" y="536"/>
                    <a:pt x="13584" y="1"/>
                    <a:pt x="13225"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577;p37">
              <a:extLst>
                <a:ext uri="{FF2B5EF4-FFF2-40B4-BE49-F238E27FC236}">
                  <a16:creationId xmlns:a16="http://schemas.microsoft.com/office/drawing/2014/main" id="{73FFCD43-359C-46C9-BFE5-BAB8C7E69848}"/>
                </a:ext>
              </a:extLst>
            </p:cNvPr>
            <p:cNvSpPr/>
            <p:nvPr/>
          </p:nvSpPr>
          <p:spPr>
            <a:xfrm>
              <a:off x="8021583" y="2569233"/>
              <a:ext cx="595190" cy="595143"/>
            </a:xfrm>
            <a:custGeom>
              <a:avLst/>
              <a:gdLst/>
              <a:ahLst/>
              <a:cxnLst/>
              <a:rect l="l" t="t" r="r" b="b"/>
              <a:pathLst>
                <a:path w="12574" h="12573" extrusionOk="0">
                  <a:moveTo>
                    <a:pt x="6290" y="0"/>
                  </a:moveTo>
                  <a:cubicBezTo>
                    <a:pt x="2816" y="0"/>
                    <a:pt x="0" y="2816"/>
                    <a:pt x="0" y="6284"/>
                  </a:cubicBezTo>
                  <a:cubicBezTo>
                    <a:pt x="0" y="9757"/>
                    <a:pt x="2816" y="12573"/>
                    <a:pt x="6290" y="12573"/>
                  </a:cubicBezTo>
                  <a:cubicBezTo>
                    <a:pt x="9764" y="12573"/>
                    <a:pt x="12573" y="9757"/>
                    <a:pt x="12573" y="6284"/>
                  </a:cubicBezTo>
                  <a:cubicBezTo>
                    <a:pt x="12573" y="2816"/>
                    <a:pt x="9764" y="0"/>
                    <a:pt x="6290"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578;p37">
              <a:extLst>
                <a:ext uri="{FF2B5EF4-FFF2-40B4-BE49-F238E27FC236}">
                  <a16:creationId xmlns:a16="http://schemas.microsoft.com/office/drawing/2014/main" id="{175AE4A3-68AE-492B-9F07-3F0A5AA5690F}"/>
                </a:ext>
              </a:extLst>
            </p:cNvPr>
            <p:cNvSpPr/>
            <p:nvPr/>
          </p:nvSpPr>
          <p:spPr>
            <a:xfrm>
              <a:off x="8300908" y="2673560"/>
              <a:ext cx="223753" cy="209883"/>
            </a:xfrm>
            <a:custGeom>
              <a:avLst/>
              <a:gdLst/>
              <a:ahLst/>
              <a:cxnLst/>
              <a:rect l="l" t="t" r="r" b="b"/>
              <a:pathLst>
                <a:path w="4727" h="4434" extrusionOk="0">
                  <a:moveTo>
                    <a:pt x="224" y="0"/>
                  </a:moveTo>
                  <a:lnTo>
                    <a:pt x="207" y="6"/>
                  </a:lnTo>
                  <a:cubicBezTo>
                    <a:pt x="83" y="30"/>
                    <a:pt x="1" y="147"/>
                    <a:pt x="13" y="277"/>
                  </a:cubicBezTo>
                  <a:cubicBezTo>
                    <a:pt x="24" y="400"/>
                    <a:pt x="130" y="494"/>
                    <a:pt x="259" y="494"/>
                  </a:cubicBezTo>
                  <a:cubicBezTo>
                    <a:pt x="847" y="535"/>
                    <a:pt x="1423" y="694"/>
                    <a:pt x="1946" y="958"/>
                  </a:cubicBezTo>
                  <a:cubicBezTo>
                    <a:pt x="3075" y="1546"/>
                    <a:pt x="3792" y="2463"/>
                    <a:pt x="4127" y="3686"/>
                  </a:cubicBezTo>
                  <a:cubicBezTo>
                    <a:pt x="4174" y="3856"/>
                    <a:pt x="4203" y="4032"/>
                    <a:pt x="4233" y="4209"/>
                  </a:cubicBezTo>
                  <a:cubicBezTo>
                    <a:pt x="4250" y="4320"/>
                    <a:pt x="4333" y="4415"/>
                    <a:pt x="4450" y="4432"/>
                  </a:cubicBezTo>
                  <a:cubicBezTo>
                    <a:pt x="4459" y="4433"/>
                    <a:pt x="4467" y="4433"/>
                    <a:pt x="4476" y="4433"/>
                  </a:cubicBezTo>
                  <a:cubicBezTo>
                    <a:pt x="4584" y="4433"/>
                    <a:pt x="4682" y="4365"/>
                    <a:pt x="4715" y="4262"/>
                  </a:cubicBezTo>
                  <a:cubicBezTo>
                    <a:pt x="4721" y="4256"/>
                    <a:pt x="4721" y="4250"/>
                    <a:pt x="4727" y="4238"/>
                  </a:cubicBezTo>
                  <a:lnTo>
                    <a:pt x="4727" y="4127"/>
                  </a:lnTo>
                  <a:lnTo>
                    <a:pt x="4703" y="3997"/>
                  </a:lnTo>
                  <a:cubicBezTo>
                    <a:pt x="4544" y="2986"/>
                    <a:pt x="4062" y="2058"/>
                    <a:pt x="3334" y="1346"/>
                  </a:cubicBezTo>
                  <a:cubicBezTo>
                    <a:pt x="2552" y="588"/>
                    <a:pt x="1611" y="159"/>
                    <a:pt x="530" y="24"/>
                  </a:cubicBezTo>
                  <a:lnTo>
                    <a:pt x="312" y="0"/>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579;p37">
              <a:extLst>
                <a:ext uri="{FF2B5EF4-FFF2-40B4-BE49-F238E27FC236}">
                  <a16:creationId xmlns:a16="http://schemas.microsoft.com/office/drawing/2014/main" id="{512C111E-6E61-493C-B555-F5B2A3212E3A}"/>
                </a:ext>
              </a:extLst>
            </p:cNvPr>
            <p:cNvSpPr/>
            <p:nvPr/>
          </p:nvSpPr>
          <p:spPr>
            <a:xfrm>
              <a:off x="8297310" y="2730883"/>
              <a:ext cx="163921" cy="151661"/>
            </a:xfrm>
            <a:custGeom>
              <a:avLst/>
              <a:gdLst/>
              <a:ahLst/>
              <a:cxnLst/>
              <a:rect l="l" t="t" r="r" b="b"/>
              <a:pathLst>
                <a:path w="3463" h="3204" extrusionOk="0">
                  <a:moveTo>
                    <a:pt x="335" y="0"/>
                  </a:moveTo>
                  <a:cubicBezTo>
                    <a:pt x="312" y="0"/>
                    <a:pt x="288" y="6"/>
                    <a:pt x="271" y="12"/>
                  </a:cubicBezTo>
                  <a:cubicBezTo>
                    <a:pt x="0" y="77"/>
                    <a:pt x="30" y="464"/>
                    <a:pt x="306" y="494"/>
                  </a:cubicBezTo>
                  <a:cubicBezTo>
                    <a:pt x="371" y="506"/>
                    <a:pt x="441" y="512"/>
                    <a:pt x="512" y="523"/>
                  </a:cubicBezTo>
                  <a:cubicBezTo>
                    <a:pt x="1423" y="694"/>
                    <a:pt x="2122" y="1170"/>
                    <a:pt x="2598" y="1969"/>
                  </a:cubicBezTo>
                  <a:cubicBezTo>
                    <a:pt x="2786" y="2287"/>
                    <a:pt x="2910" y="2633"/>
                    <a:pt x="2975" y="2998"/>
                  </a:cubicBezTo>
                  <a:cubicBezTo>
                    <a:pt x="2992" y="3117"/>
                    <a:pt x="3091" y="3204"/>
                    <a:pt x="3215" y="3204"/>
                  </a:cubicBezTo>
                  <a:cubicBezTo>
                    <a:pt x="3219" y="3204"/>
                    <a:pt x="3223" y="3204"/>
                    <a:pt x="3227" y="3204"/>
                  </a:cubicBezTo>
                  <a:cubicBezTo>
                    <a:pt x="3345" y="3204"/>
                    <a:pt x="3451" y="3109"/>
                    <a:pt x="3457" y="2986"/>
                  </a:cubicBezTo>
                  <a:cubicBezTo>
                    <a:pt x="3462" y="2921"/>
                    <a:pt x="3451" y="2857"/>
                    <a:pt x="3439" y="2798"/>
                  </a:cubicBezTo>
                  <a:cubicBezTo>
                    <a:pt x="3180" y="1511"/>
                    <a:pt x="2228" y="476"/>
                    <a:pt x="970" y="124"/>
                  </a:cubicBezTo>
                  <a:cubicBezTo>
                    <a:pt x="759" y="59"/>
                    <a:pt x="547" y="18"/>
                    <a:pt x="335"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580;p37">
              <a:extLst>
                <a:ext uri="{FF2B5EF4-FFF2-40B4-BE49-F238E27FC236}">
                  <a16:creationId xmlns:a16="http://schemas.microsoft.com/office/drawing/2014/main" id="{A459EE5E-18BE-43AD-8610-F4508AABF37C}"/>
                </a:ext>
              </a:extLst>
            </p:cNvPr>
            <p:cNvSpPr/>
            <p:nvPr/>
          </p:nvSpPr>
          <p:spPr>
            <a:xfrm>
              <a:off x="8300624" y="2790147"/>
              <a:ext cx="102670" cy="94528"/>
            </a:xfrm>
            <a:custGeom>
              <a:avLst/>
              <a:gdLst/>
              <a:ahLst/>
              <a:cxnLst/>
              <a:rect l="l" t="t" r="r" b="b"/>
              <a:pathLst>
                <a:path w="2169" h="1997" extrusionOk="0">
                  <a:moveTo>
                    <a:pt x="248" y="0"/>
                  </a:moveTo>
                  <a:cubicBezTo>
                    <a:pt x="230" y="0"/>
                    <a:pt x="213" y="0"/>
                    <a:pt x="201" y="6"/>
                  </a:cubicBezTo>
                  <a:cubicBezTo>
                    <a:pt x="83" y="29"/>
                    <a:pt x="1" y="135"/>
                    <a:pt x="7" y="253"/>
                  </a:cubicBezTo>
                  <a:cubicBezTo>
                    <a:pt x="7" y="382"/>
                    <a:pt x="107" y="482"/>
                    <a:pt x="236" y="494"/>
                  </a:cubicBezTo>
                  <a:cubicBezTo>
                    <a:pt x="924" y="594"/>
                    <a:pt x="1476" y="1105"/>
                    <a:pt x="1629" y="1787"/>
                  </a:cubicBezTo>
                  <a:cubicBezTo>
                    <a:pt x="1635" y="1816"/>
                    <a:pt x="1647" y="1846"/>
                    <a:pt x="1658" y="1869"/>
                  </a:cubicBezTo>
                  <a:cubicBezTo>
                    <a:pt x="1709" y="1959"/>
                    <a:pt x="1789" y="1997"/>
                    <a:pt x="1869" y="1997"/>
                  </a:cubicBezTo>
                  <a:cubicBezTo>
                    <a:pt x="2020" y="1997"/>
                    <a:pt x="2169" y="1860"/>
                    <a:pt x="2111" y="1675"/>
                  </a:cubicBezTo>
                  <a:cubicBezTo>
                    <a:pt x="1917" y="911"/>
                    <a:pt x="1453" y="388"/>
                    <a:pt x="718" y="112"/>
                  </a:cubicBezTo>
                  <a:cubicBezTo>
                    <a:pt x="565" y="53"/>
                    <a:pt x="407" y="18"/>
                    <a:pt x="248"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581;p37">
              <a:extLst>
                <a:ext uri="{FF2B5EF4-FFF2-40B4-BE49-F238E27FC236}">
                  <a16:creationId xmlns:a16="http://schemas.microsoft.com/office/drawing/2014/main" id="{32B84959-C773-4245-9584-7F2C9F319D4E}"/>
                </a:ext>
              </a:extLst>
            </p:cNvPr>
            <p:cNvSpPr/>
            <p:nvPr/>
          </p:nvSpPr>
          <p:spPr>
            <a:xfrm>
              <a:off x="8113934" y="2730694"/>
              <a:ext cx="356480" cy="342137"/>
            </a:xfrm>
            <a:custGeom>
              <a:avLst/>
              <a:gdLst/>
              <a:ahLst/>
              <a:cxnLst/>
              <a:rect l="l" t="t" r="r" b="b"/>
              <a:pathLst>
                <a:path w="7531" h="7228" extrusionOk="0">
                  <a:moveTo>
                    <a:pt x="1432" y="0"/>
                  </a:moveTo>
                  <a:cubicBezTo>
                    <a:pt x="1338" y="0"/>
                    <a:pt x="1252" y="14"/>
                    <a:pt x="1182" y="39"/>
                  </a:cubicBezTo>
                  <a:cubicBezTo>
                    <a:pt x="983" y="110"/>
                    <a:pt x="794" y="222"/>
                    <a:pt x="636" y="369"/>
                  </a:cubicBezTo>
                  <a:cubicBezTo>
                    <a:pt x="307" y="668"/>
                    <a:pt x="95" y="1068"/>
                    <a:pt x="36" y="1509"/>
                  </a:cubicBezTo>
                  <a:cubicBezTo>
                    <a:pt x="19" y="1597"/>
                    <a:pt x="13" y="1685"/>
                    <a:pt x="1" y="1773"/>
                  </a:cubicBezTo>
                  <a:lnTo>
                    <a:pt x="1" y="2085"/>
                  </a:lnTo>
                  <a:cubicBezTo>
                    <a:pt x="7" y="2155"/>
                    <a:pt x="19" y="2226"/>
                    <a:pt x="24" y="2291"/>
                  </a:cubicBezTo>
                  <a:cubicBezTo>
                    <a:pt x="83" y="2737"/>
                    <a:pt x="218" y="3166"/>
                    <a:pt x="424" y="3560"/>
                  </a:cubicBezTo>
                  <a:cubicBezTo>
                    <a:pt x="783" y="4271"/>
                    <a:pt x="1282" y="4906"/>
                    <a:pt x="1894" y="5423"/>
                  </a:cubicBezTo>
                  <a:cubicBezTo>
                    <a:pt x="2534" y="5988"/>
                    <a:pt x="3257" y="6464"/>
                    <a:pt x="4039" y="6828"/>
                  </a:cubicBezTo>
                  <a:cubicBezTo>
                    <a:pt x="4415" y="7005"/>
                    <a:pt x="4815" y="7134"/>
                    <a:pt x="5226" y="7199"/>
                  </a:cubicBezTo>
                  <a:cubicBezTo>
                    <a:pt x="5291" y="7210"/>
                    <a:pt x="5361" y="7216"/>
                    <a:pt x="5426" y="7228"/>
                  </a:cubicBezTo>
                  <a:lnTo>
                    <a:pt x="5914" y="7228"/>
                  </a:lnTo>
                  <a:cubicBezTo>
                    <a:pt x="5996" y="7216"/>
                    <a:pt x="6079" y="7204"/>
                    <a:pt x="6155" y="7187"/>
                  </a:cubicBezTo>
                  <a:cubicBezTo>
                    <a:pt x="6749" y="7069"/>
                    <a:pt x="7237" y="6658"/>
                    <a:pt x="7460" y="6099"/>
                  </a:cubicBezTo>
                  <a:cubicBezTo>
                    <a:pt x="7513" y="5964"/>
                    <a:pt x="7530" y="5817"/>
                    <a:pt x="7507" y="5670"/>
                  </a:cubicBezTo>
                  <a:cubicBezTo>
                    <a:pt x="7454" y="5347"/>
                    <a:pt x="7278" y="5130"/>
                    <a:pt x="6960" y="5059"/>
                  </a:cubicBezTo>
                  <a:cubicBezTo>
                    <a:pt x="6508" y="4959"/>
                    <a:pt x="6055" y="4871"/>
                    <a:pt x="5602" y="4789"/>
                  </a:cubicBezTo>
                  <a:cubicBezTo>
                    <a:pt x="5456" y="4758"/>
                    <a:pt x="5309" y="4743"/>
                    <a:pt x="5162" y="4743"/>
                  </a:cubicBezTo>
                  <a:cubicBezTo>
                    <a:pt x="5115" y="4743"/>
                    <a:pt x="5068" y="4745"/>
                    <a:pt x="5021" y="4748"/>
                  </a:cubicBezTo>
                  <a:cubicBezTo>
                    <a:pt x="4897" y="4748"/>
                    <a:pt x="4780" y="4812"/>
                    <a:pt x="4721" y="4918"/>
                  </a:cubicBezTo>
                  <a:cubicBezTo>
                    <a:pt x="4662" y="5018"/>
                    <a:pt x="4603" y="5118"/>
                    <a:pt x="4544" y="5212"/>
                  </a:cubicBezTo>
                  <a:cubicBezTo>
                    <a:pt x="4503" y="5288"/>
                    <a:pt x="4462" y="5359"/>
                    <a:pt x="4415" y="5435"/>
                  </a:cubicBezTo>
                  <a:cubicBezTo>
                    <a:pt x="3351" y="4953"/>
                    <a:pt x="2475" y="4136"/>
                    <a:pt x="1923" y="3108"/>
                  </a:cubicBezTo>
                  <a:cubicBezTo>
                    <a:pt x="1970" y="3078"/>
                    <a:pt x="2017" y="3049"/>
                    <a:pt x="2064" y="3025"/>
                  </a:cubicBezTo>
                  <a:cubicBezTo>
                    <a:pt x="2199" y="2955"/>
                    <a:pt x="2334" y="2873"/>
                    <a:pt x="2458" y="2773"/>
                  </a:cubicBezTo>
                  <a:cubicBezTo>
                    <a:pt x="2517" y="2726"/>
                    <a:pt x="2558" y="2655"/>
                    <a:pt x="2570" y="2579"/>
                  </a:cubicBezTo>
                  <a:cubicBezTo>
                    <a:pt x="2587" y="2426"/>
                    <a:pt x="2587" y="2273"/>
                    <a:pt x="2558" y="2120"/>
                  </a:cubicBezTo>
                  <a:cubicBezTo>
                    <a:pt x="2458" y="1579"/>
                    <a:pt x="2334" y="1045"/>
                    <a:pt x="2187" y="516"/>
                  </a:cubicBezTo>
                  <a:cubicBezTo>
                    <a:pt x="2164" y="421"/>
                    <a:pt x="2123" y="333"/>
                    <a:pt x="2064" y="263"/>
                  </a:cubicBezTo>
                  <a:cubicBezTo>
                    <a:pt x="1896" y="75"/>
                    <a:pt x="1646" y="0"/>
                    <a:pt x="1432"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582;p37">
              <a:extLst>
                <a:ext uri="{FF2B5EF4-FFF2-40B4-BE49-F238E27FC236}">
                  <a16:creationId xmlns:a16="http://schemas.microsoft.com/office/drawing/2014/main" id="{9BD1B628-7D04-4589-8327-CDCE252DA51E}"/>
                </a:ext>
              </a:extLst>
            </p:cNvPr>
            <p:cNvSpPr/>
            <p:nvPr/>
          </p:nvSpPr>
          <p:spPr>
            <a:xfrm>
              <a:off x="6708648" y="1898255"/>
              <a:ext cx="440452" cy="499053"/>
            </a:xfrm>
            <a:custGeom>
              <a:avLst/>
              <a:gdLst/>
              <a:ahLst/>
              <a:cxnLst/>
              <a:rect l="l" t="t" r="r" b="b"/>
              <a:pathLst>
                <a:path w="9305" h="10543" extrusionOk="0">
                  <a:moveTo>
                    <a:pt x="4728" y="1"/>
                  </a:moveTo>
                  <a:cubicBezTo>
                    <a:pt x="3841" y="1"/>
                    <a:pt x="2955" y="259"/>
                    <a:pt x="2187" y="768"/>
                  </a:cubicBezTo>
                  <a:cubicBezTo>
                    <a:pt x="782" y="1697"/>
                    <a:pt x="0" y="3331"/>
                    <a:pt x="153" y="5012"/>
                  </a:cubicBezTo>
                  <a:cubicBezTo>
                    <a:pt x="312" y="6693"/>
                    <a:pt x="1381" y="8150"/>
                    <a:pt x="2939" y="8809"/>
                  </a:cubicBezTo>
                  <a:lnTo>
                    <a:pt x="1564" y="10543"/>
                  </a:lnTo>
                  <a:lnTo>
                    <a:pt x="5854" y="9032"/>
                  </a:lnTo>
                  <a:cubicBezTo>
                    <a:pt x="7882" y="8515"/>
                    <a:pt x="9305" y="6681"/>
                    <a:pt x="9305" y="4588"/>
                  </a:cubicBezTo>
                  <a:cubicBezTo>
                    <a:pt x="9305" y="2896"/>
                    <a:pt x="8376" y="1344"/>
                    <a:pt x="6889" y="545"/>
                  </a:cubicBezTo>
                  <a:cubicBezTo>
                    <a:pt x="6212" y="181"/>
                    <a:pt x="5469" y="1"/>
                    <a:pt x="4728"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583;p37">
              <a:extLst>
                <a:ext uri="{FF2B5EF4-FFF2-40B4-BE49-F238E27FC236}">
                  <a16:creationId xmlns:a16="http://schemas.microsoft.com/office/drawing/2014/main" id="{D1B61F22-850B-4076-A29F-34DAB2CE74A2}"/>
                </a:ext>
              </a:extLst>
            </p:cNvPr>
            <p:cNvSpPr/>
            <p:nvPr/>
          </p:nvSpPr>
          <p:spPr>
            <a:xfrm>
              <a:off x="6833566" y="1972429"/>
              <a:ext cx="194500" cy="282969"/>
            </a:xfrm>
            <a:custGeom>
              <a:avLst/>
              <a:gdLst/>
              <a:ahLst/>
              <a:cxnLst/>
              <a:rect l="l" t="t" r="r" b="b"/>
              <a:pathLst>
                <a:path w="4109" h="5978" extrusionOk="0">
                  <a:moveTo>
                    <a:pt x="2040" y="0"/>
                  </a:moveTo>
                  <a:cubicBezTo>
                    <a:pt x="770" y="0"/>
                    <a:pt x="18" y="371"/>
                    <a:pt x="0" y="1840"/>
                  </a:cubicBezTo>
                  <a:lnTo>
                    <a:pt x="1135" y="1840"/>
                  </a:lnTo>
                  <a:cubicBezTo>
                    <a:pt x="1205" y="1182"/>
                    <a:pt x="1346" y="929"/>
                    <a:pt x="2069" y="929"/>
                  </a:cubicBezTo>
                  <a:cubicBezTo>
                    <a:pt x="2686" y="929"/>
                    <a:pt x="2933" y="1117"/>
                    <a:pt x="2933" y="1681"/>
                  </a:cubicBezTo>
                  <a:cubicBezTo>
                    <a:pt x="2933" y="2216"/>
                    <a:pt x="2716" y="2351"/>
                    <a:pt x="2340" y="2592"/>
                  </a:cubicBezTo>
                  <a:cubicBezTo>
                    <a:pt x="1705" y="2992"/>
                    <a:pt x="1511" y="3139"/>
                    <a:pt x="1511" y="4291"/>
                  </a:cubicBezTo>
                  <a:lnTo>
                    <a:pt x="2569" y="4291"/>
                  </a:lnTo>
                  <a:cubicBezTo>
                    <a:pt x="2569" y="3656"/>
                    <a:pt x="2639" y="3515"/>
                    <a:pt x="3080" y="3262"/>
                  </a:cubicBezTo>
                  <a:cubicBezTo>
                    <a:pt x="3697" y="2916"/>
                    <a:pt x="4109" y="2675"/>
                    <a:pt x="4109" y="1722"/>
                  </a:cubicBezTo>
                  <a:cubicBezTo>
                    <a:pt x="4109" y="353"/>
                    <a:pt x="3274" y="0"/>
                    <a:pt x="2040" y="0"/>
                  </a:cubicBezTo>
                  <a:close/>
                  <a:moveTo>
                    <a:pt x="2069" y="4761"/>
                  </a:moveTo>
                  <a:cubicBezTo>
                    <a:pt x="1540" y="4761"/>
                    <a:pt x="1423" y="4949"/>
                    <a:pt x="1423" y="5373"/>
                  </a:cubicBezTo>
                  <a:cubicBezTo>
                    <a:pt x="1423" y="5796"/>
                    <a:pt x="1540" y="5978"/>
                    <a:pt x="2069" y="5978"/>
                  </a:cubicBezTo>
                  <a:cubicBezTo>
                    <a:pt x="2598" y="5978"/>
                    <a:pt x="2722" y="5802"/>
                    <a:pt x="2722" y="5373"/>
                  </a:cubicBezTo>
                  <a:cubicBezTo>
                    <a:pt x="2722" y="4949"/>
                    <a:pt x="2598" y="4761"/>
                    <a:pt x="2069" y="476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584;p37">
              <a:extLst>
                <a:ext uri="{FF2B5EF4-FFF2-40B4-BE49-F238E27FC236}">
                  <a16:creationId xmlns:a16="http://schemas.microsoft.com/office/drawing/2014/main" id="{7B0A3181-F617-42D8-8EF8-E626D7D5FC3E}"/>
                </a:ext>
              </a:extLst>
            </p:cNvPr>
            <p:cNvSpPr/>
            <p:nvPr/>
          </p:nvSpPr>
          <p:spPr>
            <a:xfrm>
              <a:off x="6371433" y="2191734"/>
              <a:ext cx="305263" cy="346350"/>
            </a:xfrm>
            <a:custGeom>
              <a:avLst/>
              <a:gdLst/>
              <a:ahLst/>
              <a:cxnLst/>
              <a:rect l="l" t="t" r="r" b="b"/>
              <a:pathLst>
                <a:path w="6449" h="7317" extrusionOk="0">
                  <a:moveTo>
                    <a:pt x="3188" y="1"/>
                  </a:moveTo>
                  <a:cubicBezTo>
                    <a:pt x="1535" y="1"/>
                    <a:pt x="0" y="1316"/>
                    <a:pt x="0" y="3185"/>
                  </a:cubicBezTo>
                  <a:cubicBezTo>
                    <a:pt x="0" y="4642"/>
                    <a:pt x="988" y="5906"/>
                    <a:pt x="2398" y="6265"/>
                  </a:cubicBezTo>
                  <a:lnTo>
                    <a:pt x="5372" y="7317"/>
                  </a:lnTo>
                  <a:lnTo>
                    <a:pt x="4414" y="6112"/>
                  </a:lnTo>
                  <a:cubicBezTo>
                    <a:pt x="5490" y="5659"/>
                    <a:pt x="6231" y="4648"/>
                    <a:pt x="6342" y="3479"/>
                  </a:cubicBezTo>
                  <a:cubicBezTo>
                    <a:pt x="6448" y="2315"/>
                    <a:pt x="5907" y="1180"/>
                    <a:pt x="4932" y="534"/>
                  </a:cubicBezTo>
                  <a:cubicBezTo>
                    <a:pt x="4378" y="167"/>
                    <a:pt x="3776" y="1"/>
                    <a:pt x="3188"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585;p37">
              <a:extLst>
                <a:ext uri="{FF2B5EF4-FFF2-40B4-BE49-F238E27FC236}">
                  <a16:creationId xmlns:a16="http://schemas.microsoft.com/office/drawing/2014/main" id="{412B63E8-CD05-4836-A89D-8B5A99D0FB46}"/>
                </a:ext>
              </a:extLst>
            </p:cNvPr>
            <p:cNvSpPr/>
            <p:nvPr/>
          </p:nvSpPr>
          <p:spPr>
            <a:xfrm>
              <a:off x="6499380" y="2233389"/>
              <a:ext cx="44590" cy="201505"/>
            </a:xfrm>
            <a:custGeom>
              <a:avLst/>
              <a:gdLst/>
              <a:ahLst/>
              <a:cxnLst/>
              <a:rect l="l" t="t" r="r" b="b"/>
              <a:pathLst>
                <a:path w="942" h="4257" extrusionOk="0">
                  <a:moveTo>
                    <a:pt x="19" y="1"/>
                  </a:moveTo>
                  <a:lnTo>
                    <a:pt x="19" y="1117"/>
                  </a:lnTo>
                  <a:lnTo>
                    <a:pt x="248" y="3081"/>
                  </a:lnTo>
                  <a:lnTo>
                    <a:pt x="689" y="3081"/>
                  </a:lnTo>
                  <a:lnTo>
                    <a:pt x="918" y="1117"/>
                  </a:lnTo>
                  <a:lnTo>
                    <a:pt x="918" y="1"/>
                  </a:lnTo>
                  <a:close/>
                  <a:moveTo>
                    <a:pt x="465" y="3380"/>
                  </a:moveTo>
                  <a:cubicBezTo>
                    <a:pt x="83" y="3380"/>
                    <a:pt x="1" y="3516"/>
                    <a:pt x="1" y="3821"/>
                  </a:cubicBezTo>
                  <a:cubicBezTo>
                    <a:pt x="1" y="4127"/>
                    <a:pt x="83" y="4256"/>
                    <a:pt x="465" y="4256"/>
                  </a:cubicBezTo>
                  <a:cubicBezTo>
                    <a:pt x="853" y="4256"/>
                    <a:pt x="941" y="4127"/>
                    <a:pt x="941" y="3821"/>
                  </a:cubicBezTo>
                  <a:cubicBezTo>
                    <a:pt x="941" y="3516"/>
                    <a:pt x="853" y="3380"/>
                    <a:pt x="465" y="338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586;p37">
              <a:extLst>
                <a:ext uri="{FF2B5EF4-FFF2-40B4-BE49-F238E27FC236}">
                  <a16:creationId xmlns:a16="http://schemas.microsoft.com/office/drawing/2014/main" id="{FDAE8272-7D0A-4650-B97F-D3B0BFA4181A}"/>
                </a:ext>
              </a:extLst>
            </p:cNvPr>
            <p:cNvSpPr/>
            <p:nvPr/>
          </p:nvSpPr>
          <p:spPr>
            <a:xfrm>
              <a:off x="7726117" y="1883960"/>
              <a:ext cx="553157" cy="527833"/>
            </a:xfrm>
            <a:custGeom>
              <a:avLst/>
              <a:gdLst/>
              <a:ahLst/>
              <a:cxnLst/>
              <a:rect l="l" t="t" r="r" b="b"/>
              <a:pathLst>
                <a:path w="11686" h="11151" extrusionOk="0">
                  <a:moveTo>
                    <a:pt x="1011" y="0"/>
                  </a:moveTo>
                  <a:cubicBezTo>
                    <a:pt x="453" y="0"/>
                    <a:pt x="0" y="453"/>
                    <a:pt x="0" y="1011"/>
                  </a:cubicBezTo>
                  <a:lnTo>
                    <a:pt x="0" y="7430"/>
                  </a:lnTo>
                  <a:cubicBezTo>
                    <a:pt x="0" y="7982"/>
                    <a:pt x="453" y="8441"/>
                    <a:pt x="1011" y="8441"/>
                  </a:cubicBezTo>
                  <a:lnTo>
                    <a:pt x="8012" y="8441"/>
                  </a:lnTo>
                  <a:lnTo>
                    <a:pt x="7847" y="11150"/>
                  </a:lnTo>
                  <a:lnTo>
                    <a:pt x="10034" y="8441"/>
                  </a:lnTo>
                  <a:lnTo>
                    <a:pt x="10674" y="8441"/>
                  </a:lnTo>
                  <a:cubicBezTo>
                    <a:pt x="11233" y="8441"/>
                    <a:pt x="11685" y="7982"/>
                    <a:pt x="11685" y="7424"/>
                  </a:cubicBezTo>
                  <a:lnTo>
                    <a:pt x="11685" y="1011"/>
                  </a:lnTo>
                  <a:cubicBezTo>
                    <a:pt x="11685" y="453"/>
                    <a:pt x="11233" y="0"/>
                    <a:pt x="10674"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587;p37">
              <a:extLst>
                <a:ext uri="{FF2B5EF4-FFF2-40B4-BE49-F238E27FC236}">
                  <a16:creationId xmlns:a16="http://schemas.microsoft.com/office/drawing/2014/main" id="{A428E8B8-36F2-4821-82DC-87FB9CEF93EA}"/>
                </a:ext>
              </a:extLst>
            </p:cNvPr>
            <p:cNvSpPr/>
            <p:nvPr/>
          </p:nvSpPr>
          <p:spPr>
            <a:xfrm>
              <a:off x="7788694" y="2029752"/>
              <a:ext cx="162548" cy="85156"/>
            </a:xfrm>
            <a:custGeom>
              <a:avLst/>
              <a:gdLst/>
              <a:ahLst/>
              <a:cxnLst/>
              <a:rect l="l" t="t" r="r" b="b"/>
              <a:pathLst>
                <a:path w="3434" h="1799" extrusionOk="0">
                  <a:moveTo>
                    <a:pt x="2428" y="0"/>
                  </a:moveTo>
                  <a:cubicBezTo>
                    <a:pt x="2411" y="106"/>
                    <a:pt x="2346" y="200"/>
                    <a:pt x="2252" y="247"/>
                  </a:cubicBezTo>
                  <a:cubicBezTo>
                    <a:pt x="2228" y="265"/>
                    <a:pt x="2205" y="276"/>
                    <a:pt x="2176" y="288"/>
                  </a:cubicBezTo>
                  <a:cubicBezTo>
                    <a:pt x="2029" y="356"/>
                    <a:pt x="1871" y="389"/>
                    <a:pt x="1714" y="389"/>
                  </a:cubicBezTo>
                  <a:cubicBezTo>
                    <a:pt x="1557" y="389"/>
                    <a:pt x="1400" y="356"/>
                    <a:pt x="1253" y="288"/>
                  </a:cubicBezTo>
                  <a:cubicBezTo>
                    <a:pt x="1129" y="235"/>
                    <a:pt x="1029" y="153"/>
                    <a:pt x="1006" y="6"/>
                  </a:cubicBezTo>
                  <a:lnTo>
                    <a:pt x="976" y="6"/>
                  </a:lnTo>
                  <a:cubicBezTo>
                    <a:pt x="536" y="59"/>
                    <a:pt x="165" y="353"/>
                    <a:pt x="24" y="776"/>
                  </a:cubicBezTo>
                  <a:cubicBezTo>
                    <a:pt x="1" y="811"/>
                    <a:pt x="7" y="858"/>
                    <a:pt x="36" y="894"/>
                  </a:cubicBezTo>
                  <a:cubicBezTo>
                    <a:pt x="433" y="1497"/>
                    <a:pt x="1074" y="1799"/>
                    <a:pt x="1716" y="1799"/>
                  </a:cubicBezTo>
                  <a:cubicBezTo>
                    <a:pt x="2368" y="1799"/>
                    <a:pt x="3019" y="1489"/>
                    <a:pt x="3416" y="870"/>
                  </a:cubicBezTo>
                  <a:cubicBezTo>
                    <a:pt x="3428" y="852"/>
                    <a:pt x="3433" y="829"/>
                    <a:pt x="3428" y="805"/>
                  </a:cubicBezTo>
                  <a:cubicBezTo>
                    <a:pt x="3310" y="453"/>
                    <a:pt x="3040" y="176"/>
                    <a:pt x="2693" y="59"/>
                  </a:cubicBezTo>
                  <a:cubicBezTo>
                    <a:pt x="2605" y="29"/>
                    <a:pt x="2516" y="6"/>
                    <a:pt x="2428"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588;p37">
              <a:extLst>
                <a:ext uri="{FF2B5EF4-FFF2-40B4-BE49-F238E27FC236}">
                  <a16:creationId xmlns:a16="http://schemas.microsoft.com/office/drawing/2014/main" id="{D91C1105-6F89-48C5-A01A-A310A739F260}"/>
                </a:ext>
              </a:extLst>
            </p:cNvPr>
            <p:cNvSpPr/>
            <p:nvPr/>
          </p:nvSpPr>
          <p:spPr>
            <a:xfrm>
              <a:off x="7827367" y="1928739"/>
              <a:ext cx="85487" cy="105794"/>
            </a:xfrm>
            <a:custGeom>
              <a:avLst/>
              <a:gdLst/>
              <a:ahLst/>
              <a:cxnLst/>
              <a:rect l="l" t="t" r="r" b="b"/>
              <a:pathLst>
                <a:path w="1806" h="2235" extrusionOk="0">
                  <a:moveTo>
                    <a:pt x="900" y="0"/>
                  </a:moveTo>
                  <a:cubicBezTo>
                    <a:pt x="835" y="0"/>
                    <a:pt x="777" y="12"/>
                    <a:pt x="718" y="24"/>
                  </a:cubicBezTo>
                  <a:cubicBezTo>
                    <a:pt x="312" y="118"/>
                    <a:pt x="18" y="471"/>
                    <a:pt x="7" y="888"/>
                  </a:cubicBezTo>
                  <a:cubicBezTo>
                    <a:pt x="1" y="1147"/>
                    <a:pt x="54" y="1405"/>
                    <a:pt x="154" y="1640"/>
                  </a:cubicBezTo>
                  <a:cubicBezTo>
                    <a:pt x="218" y="1793"/>
                    <a:pt x="312" y="1928"/>
                    <a:pt x="436" y="2046"/>
                  </a:cubicBezTo>
                  <a:cubicBezTo>
                    <a:pt x="553" y="2152"/>
                    <a:pt x="700" y="2222"/>
                    <a:pt x="865" y="2234"/>
                  </a:cubicBezTo>
                  <a:cubicBezTo>
                    <a:pt x="873" y="2234"/>
                    <a:pt x="880" y="2234"/>
                    <a:pt x="888" y="2234"/>
                  </a:cubicBezTo>
                  <a:cubicBezTo>
                    <a:pt x="1050" y="2234"/>
                    <a:pt x="1206" y="2176"/>
                    <a:pt x="1329" y="2069"/>
                  </a:cubicBezTo>
                  <a:cubicBezTo>
                    <a:pt x="1494" y="1928"/>
                    <a:pt x="1611" y="1752"/>
                    <a:pt x="1682" y="1552"/>
                  </a:cubicBezTo>
                  <a:cubicBezTo>
                    <a:pt x="1735" y="1399"/>
                    <a:pt x="1764" y="1241"/>
                    <a:pt x="1782" y="1082"/>
                  </a:cubicBezTo>
                  <a:cubicBezTo>
                    <a:pt x="1805" y="906"/>
                    <a:pt x="1782" y="729"/>
                    <a:pt x="1717" y="565"/>
                  </a:cubicBezTo>
                  <a:cubicBezTo>
                    <a:pt x="1582" y="230"/>
                    <a:pt x="1259" y="6"/>
                    <a:pt x="900"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589;p37">
              <a:extLst>
                <a:ext uri="{FF2B5EF4-FFF2-40B4-BE49-F238E27FC236}">
                  <a16:creationId xmlns:a16="http://schemas.microsoft.com/office/drawing/2014/main" id="{DA6733A8-3D4E-48BF-A62A-09D0F17A9002}"/>
                </a:ext>
              </a:extLst>
            </p:cNvPr>
            <p:cNvSpPr/>
            <p:nvPr/>
          </p:nvSpPr>
          <p:spPr>
            <a:xfrm>
              <a:off x="7795652" y="2154670"/>
              <a:ext cx="435198" cy="16189"/>
            </a:xfrm>
            <a:custGeom>
              <a:avLst/>
              <a:gdLst/>
              <a:ahLst/>
              <a:cxnLst/>
              <a:rect l="l" t="t" r="r" b="b"/>
              <a:pathLst>
                <a:path w="9194" h="342" extrusionOk="0">
                  <a:moveTo>
                    <a:pt x="59" y="0"/>
                  </a:moveTo>
                  <a:cubicBezTo>
                    <a:pt x="24" y="0"/>
                    <a:pt x="1" y="30"/>
                    <a:pt x="1" y="65"/>
                  </a:cubicBezTo>
                  <a:lnTo>
                    <a:pt x="1" y="282"/>
                  </a:lnTo>
                  <a:cubicBezTo>
                    <a:pt x="1" y="312"/>
                    <a:pt x="24" y="341"/>
                    <a:pt x="59" y="341"/>
                  </a:cubicBezTo>
                  <a:lnTo>
                    <a:pt x="9135" y="341"/>
                  </a:lnTo>
                  <a:cubicBezTo>
                    <a:pt x="9164" y="341"/>
                    <a:pt x="9194" y="312"/>
                    <a:pt x="9194" y="282"/>
                  </a:cubicBezTo>
                  <a:lnTo>
                    <a:pt x="9194" y="65"/>
                  </a:lnTo>
                  <a:cubicBezTo>
                    <a:pt x="9194" y="30"/>
                    <a:pt x="9164" y="0"/>
                    <a:pt x="9135"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590;p37">
              <a:extLst>
                <a:ext uri="{FF2B5EF4-FFF2-40B4-BE49-F238E27FC236}">
                  <a16:creationId xmlns:a16="http://schemas.microsoft.com/office/drawing/2014/main" id="{118798BB-0670-4032-8BF6-80A622C63DDB}"/>
                </a:ext>
              </a:extLst>
            </p:cNvPr>
            <p:cNvSpPr/>
            <p:nvPr/>
          </p:nvSpPr>
          <p:spPr>
            <a:xfrm>
              <a:off x="7795652" y="2202526"/>
              <a:ext cx="435198" cy="15905"/>
            </a:xfrm>
            <a:custGeom>
              <a:avLst/>
              <a:gdLst/>
              <a:ahLst/>
              <a:cxnLst/>
              <a:rect l="l" t="t" r="r" b="b"/>
              <a:pathLst>
                <a:path w="9194" h="336" extrusionOk="0">
                  <a:moveTo>
                    <a:pt x="59" y="0"/>
                  </a:moveTo>
                  <a:cubicBezTo>
                    <a:pt x="24" y="0"/>
                    <a:pt x="1" y="24"/>
                    <a:pt x="1" y="59"/>
                  </a:cubicBezTo>
                  <a:lnTo>
                    <a:pt x="1" y="276"/>
                  </a:lnTo>
                  <a:cubicBezTo>
                    <a:pt x="1" y="312"/>
                    <a:pt x="24" y="335"/>
                    <a:pt x="59" y="335"/>
                  </a:cubicBezTo>
                  <a:lnTo>
                    <a:pt x="9135" y="335"/>
                  </a:lnTo>
                  <a:cubicBezTo>
                    <a:pt x="9164" y="335"/>
                    <a:pt x="9194" y="312"/>
                    <a:pt x="9194" y="276"/>
                  </a:cubicBezTo>
                  <a:lnTo>
                    <a:pt x="9194" y="59"/>
                  </a:lnTo>
                  <a:cubicBezTo>
                    <a:pt x="9194" y="24"/>
                    <a:pt x="9164" y="0"/>
                    <a:pt x="9135"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591;p37">
              <a:extLst>
                <a:ext uri="{FF2B5EF4-FFF2-40B4-BE49-F238E27FC236}">
                  <a16:creationId xmlns:a16="http://schemas.microsoft.com/office/drawing/2014/main" id="{AF127AB9-5BFC-4817-B463-47E94389F772}"/>
                </a:ext>
              </a:extLst>
            </p:cNvPr>
            <p:cNvSpPr/>
            <p:nvPr/>
          </p:nvSpPr>
          <p:spPr>
            <a:xfrm>
              <a:off x="7985703" y="2051432"/>
              <a:ext cx="245148" cy="15905"/>
            </a:xfrm>
            <a:custGeom>
              <a:avLst/>
              <a:gdLst/>
              <a:ahLst/>
              <a:cxnLst/>
              <a:rect l="l" t="t" r="r" b="b"/>
              <a:pathLst>
                <a:path w="5179" h="336" extrusionOk="0">
                  <a:moveTo>
                    <a:pt x="65" y="1"/>
                  </a:moveTo>
                  <a:cubicBezTo>
                    <a:pt x="30" y="1"/>
                    <a:pt x="0" y="30"/>
                    <a:pt x="0" y="59"/>
                  </a:cubicBezTo>
                  <a:lnTo>
                    <a:pt x="0" y="277"/>
                  </a:lnTo>
                  <a:cubicBezTo>
                    <a:pt x="0" y="312"/>
                    <a:pt x="30" y="336"/>
                    <a:pt x="65" y="336"/>
                  </a:cubicBezTo>
                  <a:lnTo>
                    <a:pt x="5120" y="336"/>
                  </a:lnTo>
                  <a:cubicBezTo>
                    <a:pt x="5149" y="336"/>
                    <a:pt x="5179" y="312"/>
                    <a:pt x="5179" y="277"/>
                  </a:cubicBezTo>
                  <a:lnTo>
                    <a:pt x="5179" y="59"/>
                  </a:lnTo>
                  <a:cubicBezTo>
                    <a:pt x="5179" y="30"/>
                    <a:pt x="5149" y="1"/>
                    <a:pt x="5120"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592;p37">
              <a:extLst>
                <a:ext uri="{FF2B5EF4-FFF2-40B4-BE49-F238E27FC236}">
                  <a16:creationId xmlns:a16="http://schemas.microsoft.com/office/drawing/2014/main" id="{CE71215C-47A2-4A44-9389-1CEABB9A03FD}"/>
                </a:ext>
              </a:extLst>
            </p:cNvPr>
            <p:cNvSpPr/>
            <p:nvPr/>
          </p:nvSpPr>
          <p:spPr>
            <a:xfrm>
              <a:off x="7985703" y="2001351"/>
              <a:ext cx="245148" cy="15905"/>
            </a:xfrm>
            <a:custGeom>
              <a:avLst/>
              <a:gdLst/>
              <a:ahLst/>
              <a:cxnLst/>
              <a:rect l="l" t="t" r="r" b="b"/>
              <a:pathLst>
                <a:path w="5179" h="336" extrusionOk="0">
                  <a:moveTo>
                    <a:pt x="65" y="1"/>
                  </a:moveTo>
                  <a:cubicBezTo>
                    <a:pt x="30" y="1"/>
                    <a:pt x="0" y="30"/>
                    <a:pt x="0" y="59"/>
                  </a:cubicBezTo>
                  <a:lnTo>
                    <a:pt x="0" y="277"/>
                  </a:lnTo>
                  <a:cubicBezTo>
                    <a:pt x="0" y="312"/>
                    <a:pt x="30" y="336"/>
                    <a:pt x="65" y="336"/>
                  </a:cubicBezTo>
                  <a:lnTo>
                    <a:pt x="5120" y="336"/>
                  </a:lnTo>
                  <a:cubicBezTo>
                    <a:pt x="5149" y="336"/>
                    <a:pt x="5179" y="312"/>
                    <a:pt x="5179" y="277"/>
                  </a:cubicBezTo>
                  <a:lnTo>
                    <a:pt x="5179" y="59"/>
                  </a:lnTo>
                  <a:cubicBezTo>
                    <a:pt x="5179" y="30"/>
                    <a:pt x="5149" y="1"/>
                    <a:pt x="5120"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593;p37">
              <a:extLst>
                <a:ext uri="{FF2B5EF4-FFF2-40B4-BE49-F238E27FC236}">
                  <a16:creationId xmlns:a16="http://schemas.microsoft.com/office/drawing/2014/main" id="{38172A4B-D3CD-4F8C-A10E-917B99E184B8}"/>
                </a:ext>
              </a:extLst>
            </p:cNvPr>
            <p:cNvSpPr/>
            <p:nvPr/>
          </p:nvSpPr>
          <p:spPr>
            <a:xfrm>
              <a:off x="7985703" y="1947957"/>
              <a:ext cx="245148" cy="16141"/>
            </a:xfrm>
            <a:custGeom>
              <a:avLst/>
              <a:gdLst/>
              <a:ahLst/>
              <a:cxnLst/>
              <a:rect l="l" t="t" r="r" b="b"/>
              <a:pathLst>
                <a:path w="5179" h="341" extrusionOk="0">
                  <a:moveTo>
                    <a:pt x="65" y="0"/>
                  </a:moveTo>
                  <a:cubicBezTo>
                    <a:pt x="30" y="0"/>
                    <a:pt x="0" y="29"/>
                    <a:pt x="0" y="65"/>
                  </a:cubicBezTo>
                  <a:lnTo>
                    <a:pt x="0" y="282"/>
                  </a:lnTo>
                  <a:cubicBezTo>
                    <a:pt x="0" y="312"/>
                    <a:pt x="30" y="341"/>
                    <a:pt x="65" y="341"/>
                  </a:cubicBezTo>
                  <a:lnTo>
                    <a:pt x="5120" y="341"/>
                  </a:lnTo>
                  <a:cubicBezTo>
                    <a:pt x="5149" y="341"/>
                    <a:pt x="5179" y="312"/>
                    <a:pt x="5179" y="282"/>
                  </a:cubicBezTo>
                  <a:lnTo>
                    <a:pt x="5179" y="65"/>
                  </a:lnTo>
                  <a:cubicBezTo>
                    <a:pt x="5179" y="29"/>
                    <a:pt x="5149" y="0"/>
                    <a:pt x="5120"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594;p37">
              <a:extLst>
                <a:ext uri="{FF2B5EF4-FFF2-40B4-BE49-F238E27FC236}">
                  <a16:creationId xmlns:a16="http://schemas.microsoft.com/office/drawing/2014/main" id="{E2CA47A5-13D0-4717-ABAF-572000539B57}"/>
                </a:ext>
              </a:extLst>
            </p:cNvPr>
            <p:cNvSpPr/>
            <p:nvPr/>
          </p:nvSpPr>
          <p:spPr>
            <a:xfrm>
              <a:off x="7985703" y="2099004"/>
              <a:ext cx="245148" cy="16189"/>
            </a:xfrm>
            <a:custGeom>
              <a:avLst/>
              <a:gdLst/>
              <a:ahLst/>
              <a:cxnLst/>
              <a:rect l="l" t="t" r="r" b="b"/>
              <a:pathLst>
                <a:path w="5179" h="342" extrusionOk="0">
                  <a:moveTo>
                    <a:pt x="65" y="1"/>
                  </a:moveTo>
                  <a:cubicBezTo>
                    <a:pt x="30" y="1"/>
                    <a:pt x="0" y="30"/>
                    <a:pt x="0" y="65"/>
                  </a:cubicBezTo>
                  <a:lnTo>
                    <a:pt x="0" y="277"/>
                  </a:lnTo>
                  <a:cubicBezTo>
                    <a:pt x="0" y="312"/>
                    <a:pt x="30" y="342"/>
                    <a:pt x="65" y="342"/>
                  </a:cubicBezTo>
                  <a:lnTo>
                    <a:pt x="5120" y="342"/>
                  </a:lnTo>
                  <a:cubicBezTo>
                    <a:pt x="5149" y="342"/>
                    <a:pt x="5179" y="312"/>
                    <a:pt x="5179" y="277"/>
                  </a:cubicBezTo>
                  <a:lnTo>
                    <a:pt x="5179" y="65"/>
                  </a:lnTo>
                  <a:cubicBezTo>
                    <a:pt x="5179" y="30"/>
                    <a:pt x="5149" y="1"/>
                    <a:pt x="5120"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595;p37">
              <a:extLst>
                <a:ext uri="{FF2B5EF4-FFF2-40B4-BE49-F238E27FC236}">
                  <a16:creationId xmlns:a16="http://schemas.microsoft.com/office/drawing/2014/main" id="{29A66B69-CBEB-4D95-8B0D-026FA0641FCD}"/>
                </a:ext>
              </a:extLst>
            </p:cNvPr>
            <p:cNvSpPr/>
            <p:nvPr/>
          </p:nvSpPr>
          <p:spPr>
            <a:xfrm>
              <a:off x="5872275" y="4130000"/>
              <a:ext cx="2358632" cy="87698"/>
            </a:xfrm>
            <a:custGeom>
              <a:avLst/>
              <a:gdLst/>
              <a:ahLst/>
              <a:cxnLst/>
              <a:rect l="l" t="t" r="r" b="b"/>
              <a:pathLst>
                <a:path w="55105" h="1853" extrusionOk="0">
                  <a:moveTo>
                    <a:pt x="329" y="1"/>
                  </a:moveTo>
                  <a:lnTo>
                    <a:pt x="54776" y="1"/>
                  </a:lnTo>
                  <a:cubicBezTo>
                    <a:pt x="54958" y="1"/>
                    <a:pt x="55105" y="148"/>
                    <a:pt x="55105" y="330"/>
                  </a:cubicBezTo>
                  <a:lnTo>
                    <a:pt x="55105" y="1523"/>
                  </a:lnTo>
                  <a:cubicBezTo>
                    <a:pt x="55105" y="1705"/>
                    <a:pt x="54958" y="1852"/>
                    <a:pt x="54776" y="1852"/>
                  </a:cubicBezTo>
                  <a:lnTo>
                    <a:pt x="329" y="1852"/>
                  </a:lnTo>
                  <a:cubicBezTo>
                    <a:pt x="147" y="1852"/>
                    <a:pt x="0" y="1705"/>
                    <a:pt x="0" y="1523"/>
                  </a:cubicBezTo>
                  <a:lnTo>
                    <a:pt x="0" y="330"/>
                  </a:lnTo>
                  <a:cubicBezTo>
                    <a:pt x="0" y="148"/>
                    <a:pt x="147" y="1"/>
                    <a:pt x="329"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62" name="Rectangle 61">
            <a:extLst>
              <a:ext uri="{FF2B5EF4-FFF2-40B4-BE49-F238E27FC236}">
                <a16:creationId xmlns:a16="http://schemas.microsoft.com/office/drawing/2014/main" id="{CBF8F437-89B7-481B-96D9-28E7F7D811E4}"/>
              </a:ext>
            </a:extLst>
          </p:cNvPr>
          <p:cNvSpPr/>
          <p:nvPr/>
        </p:nvSpPr>
        <p:spPr>
          <a:xfrm>
            <a:off x="1170647" y="5405634"/>
            <a:ext cx="10544987" cy="5175349"/>
          </a:xfrm>
          <a:prstGeom prst="rect">
            <a:avLst/>
          </a:prstGeom>
        </p:spPr>
        <p:txBody>
          <a:bodyPr wrap="square">
            <a:spAutoFit/>
          </a:bodyPr>
          <a:lstStyle/>
          <a:p>
            <a:pPr algn="r" defTabSz="457246">
              <a:lnSpc>
                <a:spcPct val="150000"/>
              </a:lnSpc>
            </a:pPr>
            <a:r>
              <a:rPr lang="en-US" sz="3200" b="1" dirty="0">
                <a:solidFill>
                  <a:prstClr val="white"/>
                </a:solidFill>
                <a:latin typeface="Montserrat Light"/>
              </a:rPr>
              <a:t>Lorem Ipsum</a:t>
            </a:r>
            <a:r>
              <a:rPr lang="en-US" sz="3200" dirty="0">
                <a:solidFill>
                  <a:prstClr val="white"/>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a:t>
            </a:r>
          </a:p>
        </p:txBody>
      </p:sp>
      <p:sp>
        <p:nvSpPr>
          <p:cNvPr id="63" name="Rectangle 62">
            <a:extLst>
              <a:ext uri="{FF2B5EF4-FFF2-40B4-BE49-F238E27FC236}">
                <a16:creationId xmlns:a16="http://schemas.microsoft.com/office/drawing/2014/main" id="{8C6E5C0B-A358-4902-8B3D-9EC3BDF7F68F}"/>
              </a:ext>
            </a:extLst>
          </p:cNvPr>
          <p:cNvSpPr/>
          <p:nvPr/>
        </p:nvSpPr>
        <p:spPr>
          <a:xfrm>
            <a:off x="1170646" y="4435987"/>
            <a:ext cx="10369149" cy="831093"/>
          </a:xfrm>
          <a:prstGeom prst="rect">
            <a:avLst/>
          </a:prstGeom>
        </p:spPr>
        <p:txBody>
          <a:bodyPr wrap="square">
            <a:spAutoFit/>
          </a:bodyPr>
          <a:lstStyle/>
          <a:p>
            <a:pPr algn="r" defTabSz="457246"/>
            <a:r>
              <a:rPr lang="en-US" b="1" dirty="0">
                <a:solidFill>
                  <a:prstClr val="white"/>
                </a:solidFill>
                <a:latin typeface="Montserrat Light"/>
              </a:rPr>
              <a:t>Lorem Ipsum</a:t>
            </a:r>
            <a:r>
              <a:rPr lang="en-US" dirty="0">
                <a:solidFill>
                  <a:prstClr val="white"/>
                </a:solidFill>
                <a:latin typeface="Montserrat Light"/>
              </a:rPr>
              <a:t> </a:t>
            </a:r>
          </a:p>
        </p:txBody>
      </p:sp>
    </p:spTree>
    <p:extLst>
      <p:ext uri="{BB962C8B-B14F-4D97-AF65-F5344CB8AC3E}">
        <p14:creationId xmlns:p14="http://schemas.microsoft.com/office/powerpoint/2010/main" val="16229005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3483;p67">
            <a:extLst>
              <a:ext uri="{FF2B5EF4-FFF2-40B4-BE49-F238E27FC236}">
                <a16:creationId xmlns:a16="http://schemas.microsoft.com/office/drawing/2014/main" id="{02B5847D-C86F-42D8-B7D7-65A0488CF267}"/>
              </a:ext>
            </a:extLst>
          </p:cNvPr>
          <p:cNvGrpSpPr/>
          <p:nvPr/>
        </p:nvGrpSpPr>
        <p:grpSpPr>
          <a:xfrm>
            <a:off x="16836560" y="2294729"/>
            <a:ext cx="4138878" cy="10274538"/>
            <a:chOff x="13125021" y="-1690049"/>
            <a:chExt cx="1261486" cy="3131571"/>
          </a:xfrm>
        </p:grpSpPr>
        <p:sp>
          <p:nvSpPr>
            <p:cNvPr id="3" name="Google Shape;3484;p67">
              <a:extLst>
                <a:ext uri="{FF2B5EF4-FFF2-40B4-BE49-F238E27FC236}">
                  <a16:creationId xmlns:a16="http://schemas.microsoft.com/office/drawing/2014/main" id="{A1A5DF1A-F074-4BBF-952F-CA2BB26F5846}"/>
                </a:ext>
              </a:extLst>
            </p:cNvPr>
            <p:cNvSpPr/>
            <p:nvPr/>
          </p:nvSpPr>
          <p:spPr>
            <a:xfrm>
              <a:off x="14130687" y="1415935"/>
              <a:ext cx="255820" cy="25586"/>
            </a:xfrm>
            <a:custGeom>
              <a:avLst/>
              <a:gdLst/>
              <a:ahLst/>
              <a:cxnLst/>
              <a:rect l="l" t="t" r="r" b="b"/>
              <a:pathLst>
                <a:path w="11978" h="1198" extrusionOk="0">
                  <a:moveTo>
                    <a:pt x="11964" y="0"/>
                  </a:moveTo>
                  <a:lnTo>
                    <a:pt x="1" y="164"/>
                  </a:lnTo>
                  <a:lnTo>
                    <a:pt x="14" y="1198"/>
                  </a:lnTo>
                  <a:lnTo>
                    <a:pt x="11977" y="1036"/>
                  </a:lnTo>
                  <a:lnTo>
                    <a:pt x="11964" y="0"/>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 name="Google Shape;3485;p67">
              <a:extLst>
                <a:ext uri="{FF2B5EF4-FFF2-40B4-BE49-F238E27FC236}">
                  <a16:creationId xmlns:a16="http://schemas.microsoft.com/office/drawing/2014/main" id="{7187449F-FF87-472E-B688-2BBCF9BB0047}"/>
                </a:ext>
              </a:extLst>
            </p:cNvPr>
            <p:cNvSpPr/>
            <p:nvPr/>
          </p:nvSpPr>
          <p:spPr>
            <a:xfrm>
              <a:off x="14253877" y="1326618"/>
              <a:ext cx="43804" cy="30050"/>
            </a:xfrm>
            <a:custGeom>
              <a:avLst/>
              <a:gdLst/>
              <a:ahLst/>
              <a:cxnLst/>
              <a:rect l="l" t="t" r="r" b="b"/>
              <a:pathLst>
                <a:path w="2051" h="1407" extrusionOk="0">
                  <a:moveTo>
                    <a:pt x="1456" y="330"/>
                  </a:moveTo>
                  <a:cubicBezTo>
                    <a:pt x="1495" y="330"/>
                    <a:pt x="1534" y="339"/>
                    <a:pt x="1571" y="356"/>
                  </a:cubicBezTo>
                  <a:cubicBezTo>
                    <a:pt x="1647" y="392"/>
                    <a:pt x="1692" y="491"/>
                    <a:pt x="1703" y="650"/>
                  </a:cubicBezTo>
                  <a:cubicBezTo>
                    <a:pt x="1719" y="906"/>
                    <a:pt x="1623" y="977"/>
                    <a:pt x="1592" y="1001"/>
                  </a:cubicBezTo>
                  <a:cubicBezTo>
                    <a:pt x="1523" y="1052"/>
                    <a:pt x="1417" y="1077"/>
                    <a:pt x="1282" y="1077"/>
                  </a:cubicBezTo>
                  <a:cubicBezTo>
                    <a:pt x="1052" y="1077"/>
                    <a:pt x="738" y="1005"/>
                    <a:pt x="374" y="863"/>
                  </a:cubicBezTo>
                  <a:cubicBezTo>
                    <a:pt x="367" y="848"/>
                    <a:pt x="368" y="831"/>
                    <a:pt x="376" y="818"/>
                  </a:cubicBezTo>
                  <a:cubicBezTo>
                    <a:pt x="826" y="506"/>
                    <a:pt x="1216" y="330"/>
                    <a:pt x="1447" y="330"/>
                  </a:cubicBezTo>
                  <a:cubicBezTo>
                    <a:pt x="1450" y="330"/>
                    <a:pt x="1453" y="330"/>
                    <a:pt x="1456" y="330"/>
                  </a:cubicBezTo>
                  <a:close/>
                  <a:moveTo>
                    <a:pt x="1447" y="0"/>
                  </a:moveTo>
                  <a:cubicBezTo>
                    <a:pt x="1134" y="0"/>
                    <a:pt x="712" y="184"/>
                    <a:pt x="188" y="546"/>
                  </a:cubicBezTo>
                  <a:cubicBezTo>
                    <a:pt x="50" y="642"/>
                    <a:pt x="0" y="836"/>
                    <a:pt x="72" y="997"/>
                  </a:cubicBezTo>
                  <a:cubicBezTo>
                    <a:pt x="108" y="1079"/>
                    <a:pt x="174" y="1144"/>
                    <a:pt x="259" y="1177"/>
                  </a:cubicBezTo>
                  <a:cubicBezTo>
                    <a:pt x="569" y="1295"/>
                    <a:pt x="948" y="1406"/>
                    <a:pt x="1276" y="1406"/>
                  </a:cubicBezTo>
                  <a:cubicBezTo>
                    <a:pt x="1473" y="1406"/>
                    <a:pt x="1652" y="1366"/>
                    <a:pt x="1788" y="1264"/>
                  </a:cubicBezTo>
                  <a:cubicBezTo>
                    <a:pt x="1970" y="1132"/>
                    <a:pt x="2051" y="915"/>
                    <a:pt x="2033" y="626"/>
                  </a:cubicBezTo>
                  <a:cubicBezTo>
                    <a:pt x="2013" y="341"/>
                    <a:pt x="1905" y="150"/>
                    <a:pt x="1713" y="57"/>
                  </a:cubicBezTo>
                  <a:cubicBezTo>
                    <a:pt x="1636" y="19"/>
                    <a:pt x="1547" y="0"/>
                    <a:pt x="1447" y="0"/>
                  </a:cubicBezTo>
                  <a:close/>
                </a:path>
              </a:pathLst>
            </a:custGeom>
            <a:solidFill>
              <a:srgbClr val="EAEAEA"/>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 name="Google Shape;3486;p67">
              <a:extLst>
                <a:ext uri="{FF2B5EF4-FFF2-40B4-BE49-F238E27FC236}">
                  <a16:creationId xmlns:a16="http://schemas.microsoft.com/office/drawing/2014/main" id="{7E03C013-ABF5-417C-BEBD-B8E37454214F}"/>
                </a:ext>
              </a:extLst>
            </p:cNvPr>
            <p:cNvSpPr/>
            <p:nvPr/>
          </p:nvSpPr>
          <p:spPr>
            <a:xfrm>
              <a:off x="14251955" y="1344174"/>
              <a:ext cx="23963" cy="41049"/>
            </a:xfrm>
            <a:custGeom>
              <a:avLst/>
              <a:gdLst/>
              <a:ahLst/>
              <a:cxnLst/>
              <a:rect l="l" t="t" r="r" b="b"/>
              <a:pathLst>
                <a:path w="1122" h="1922" extrusionOk="0">
                  <a:moveTo>
                    <a:pt x="266" y="0"/>
                  </a:moveTo>
                  <a:cubicBezTo>
                    <a:pt x="165" y="0"/>
                    <a:pt x="96" y="62"/>
                    <a:pt x="89" y="152"/>
                  </a:cubicBezTo>
                  <a:cubicBezTo>
                    <a:pt x="84" y="203"/>
                    <a:pt x="0" y="1401"/>
                    <a:pt x="808" y="1898"/>
                  </a:cubicBezTo>
                  <a:cubicBezTo>
                    <a:pt x="833" y="1913"/>
                    <a:pt x="863" y="1922"/>
                    <a:pt x="893" y="1922"/>
                  </a:cubicBezTo>
                  <a:lnTo>
                    <a:pt x="893" y="1920"/>
                  </a:lnTo>
                  <a:cubicBezTo>
                    <a:pt x="1060" y="1920"/>
                    <a:pt x="1122" y="1703"/>
                    <a:pt x="980" y="1616"/>
                  </a:cubicBezTo>
                  <a:cubicBezTo>
                    <a:pt x="347" y="1225"/>
                    <a:pt x="418" y="188"/>
                    <a:pt x="418" y="178"/>
                  </a:cubicBezTo>
                  <a:cubicBezTo>
                    <a:pt x="425" y="86"/>
                    <a:pt x="356" y="8"/>
                    <a:pt x="266" y="0"/>
                  </a:cubicBezTo>
                  <a:close/>
                </a:path>
              </a:pathLst>
            </a:custGeom>
            <a:solidFill>
              <a:srgbClr val="EAEAEA"/>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grpSp>
          <p:nvGrpSpPr>
            <p:cNvPr id="6" name="Google Shape;3487;p67">
              <a:extLst>
                <a:ext uri="{FF2B5EF4-FFF2-40B4-BE49-F238E27FC236}">
                  <a16:creationId xmlns:a16="http://schemas.microsoft.com/office/drawing/2014/main" id="{2141D53B-2B15-4D36-98E0-FA9B7DD1C09C}"/>
                </a:ext>
              </a:extLst>
            </p:cNvPr>
            <p:cNvGrpSpPr/>
            <p:nvPr/>
          </p:nvGrpSpPr>
          <p:grpSpPr>
            <a:xfrm>
              <a:off x="13125021" y="-1690049"/>
              <a:ext cx="1247171" cy="3119242"/>
              <a:chOff x="12235871" y="-1677549"/>
              <a:chExt cx="1247171" cy="3119242"/>
            </a:xfrm>
          </p:grpSpPr>
          <p:sp>
            <p:nvSpPr>
              <p:cNvPr id="7" name="Google Shape;3488;p67">
                <a:extLst>
                  <a:ext uri="{FF2B5EF4-FFF2-40B4-BE49-F238E27FC236}">
                    <a16:creationId xmlns:a16="http://schemas.microsoft.com/office/drawing/2014/main" id="{F49B0636-A1E7-4088-882F-D4CF56FE7AFA}"/>
                  </a:ext>
                </a:extLst>
              </p:cNvPr>
              <p:cNvSpPr/>
              <p:nvPr/>
            </p:nvSpPr>
            <p:spPr>
              <a:xfrm>
                <a:off x="12680427" y="-107324"/>
                <a:ext cx="283222" cy="1403273"/>
              </a:xfrm>
              <a:custGeom>
                <a:avLst/>
                <a:gdLst/>
                <a:ahLst/>
                <a:cxnLst/>
                <a:rect l="l" t="t" r="r" b="b"/>
                <a:pathLst>
                  <a:path w="13261" h="65704" extrusionOk="0">
                    <a:moveTo>
                      <a:pt x="1" y="0"/>
                    </a:moveTo>
                    <a:lnTo>
                      <a:pt x="823" y="64846"/>
                    </a:lnTo>
                    <a:cubicBezTo>
                      <a:pt x="829" y="65320"/>
                      <a:pt x="1217" y="65703"/>
                      <a:pt x="1693" y="65703"/>
                    </a:cubicBezTo>
                    <a:lnTo>
                      <a:pt x="9727" y="65703"/>
                    </a:lnTo>
                    <a:cubicBezTo>
                      <a:pt x="10191" y="65703"/>
                      <a:pt x="10573" y="65337"/>
                      <a:pt x="10594" y="64873"/>
                    </a:cubicBezTo>
                    <a:lnTo>
                      <a:pt x="13261" y="5143"/>
                    </a:lnTo>
                    <a:lnTo>
                      <a:pt x="13098" y="0"/>
                    </a:ln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 name="Google Shape;3489;p67">
                <a:extLst>
                  <a:ext uri="{FF2B5EF4-FFF2-40B4-BE49-F238E27FC236}">
                    <a16:creationId xmlns:a16="http://schemas.microsoft.com/office/drawing/2014/main" id="{3F63C436-3810-4C32-A3E3-89E61AF86AE8}"/>
                  </a:ext>
                </a:extLst>
              </p:cNvPr>
              <p:cNvSpPr/>
              <p:nvPr/>
            </p:nvSpPr>
            <p:spPr>
              <a:xfrm>
                <a:off x="12960168" y="-107324"/>
                <a:ext cx="298834" cy="1392039"/>
              </a:xfrm>
              <a:custGeom>
                <a:avLst/>
                <a:gdLst/>
                <a:ahLst/>
                <a:cxnLst/>
                <a:rect l="l" t="t" r="r" b="b"/>
                <a:pathLst>
                  <a:path w="13992" h="65178" extrusionOk="0">
                    <a:moveTo>
                      <a:pt x="0" y="0"/>
                    </a:moveTo>
                    <a:lnTo>
                      <a:pt x="163" y="5143"/>
                    </a:lnTo>
                    <a:lnTo>
                      <a:pt x="1883" y="59747"/>
                    </a:lnTo>
                    <a:lnTo>
                      <a:pt x="12239" y="65178"/>
                    </a:lnTo>
                    <a:lnTo>
                      <a:pt x="13991" y="0"/>
                    </a:ln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 name="Google Shape;3490;p67">
                <a:extLst>
                  <a:ext uri="{FF2B5EF4-FFF2-40B4-BE49-F238E27FC236}">
                    <a16:creationId xmlns:a16="http://schemas.microsoft.com/office/drawing/2014/main" id="{34F3C404-2025-4BE2-911E-ABBA363427F1}"/>
                  </a:ext>
                </a:extLst>
              </p:cNvPr>
              <p:cNvSpPr/>
              <p:nvPr/>
            </p:nvSpPr>
            <p:spPr>
              <a:xfrm>
                <a:off x="12532697" y="1112830"/>
                <a:ext cx="393341" cy="319722"/>
              </a:xfrm>
              <a:custGeom>
                <a:avLst/>
                <a:gdLst/>
                <a:ahLst/>
                <a:cxnLst/>
                <a:rect l="l" t="t" r="r" b="b"/>
                <a:pathLst>
                  <a:path w="18417" h="14970" extrusionOk="0">
                    <a:moveTo>
                      <a:pt x="18417" y="0"/>
                    </a:moveTo>
                    <a:lnTo>
                      <a:pt x="7108" y="18"/>
                    </a:lnTo>
                    <a:lnTo>
                      <a:pt x="7452" y="7003"/>
                    </a:lnTo>
                    <a:cubicBezTo>
                      <a:pt x="7632" y="7893"/>
                      <a:pt x="6952" y="8725"/>
                      <a:pt x="6045" y="8726"/>
                    </a:cubicBezTo>
                    <a:cubicBezTo>
                      <a:pt x="2705" y="8731"/>
                      <a:pt x="0" y="11443"/>
                      <a:pt x="6" y="14783"/>
                    </a:cubicBezTo>
                    <a:lnTo>
                      <a:pt x="6" y="14970"/>
                    </a:lnTo>
                    <a:lnTo>
                      <a:pt x="9060" y="14955"/>
                    </a:lnTo>
                    <a:lnTo>
                      <a:pt x="16048" y="14944"/>
                    </a:lnTo>
                    <a:cubicBezTo>
                      <a:pt x="16723" y="14943"/>
                      <a:pt x="17271" y="14393"/>
                      <a:pt x="17271" y="13718"/>
                    </a:cubicBezTo>
                    <a:lnTo>
                      <a:pt x="18417" y="0"/>
                    </a:ln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 name="Google Shape;3491;p67">
                <a:extLst>
                  <a:ext uri="{FF2B5EF4-FFF2-40B4-BE49-F238E27FC236}">
                    <a16:creationId xmlns:a16="http://schemas.microsoft.com/office/drawing/2014/main" id="{4F52849E-AB8C-41ED-9308-A3967BEF4053}"/>
                  </a:ext>
                </a:extLst>
              </p:cNvPr>
              <p:cNvSpPr/>
              <p:nvPr/>
            </p:nvSpPr>
            <p:spPr>
              <a:xfrm>
                <a:off x="12532825" y="1409122"/>
                <a:ext cx="368823" cy="32570"/>
              </a:xfrm>
              <a:custGeom>
                <a:avLst/>
                <a:gdLst/>
                <a:ahLst/>
                <a:cxnLst/>
                <a:rect l="l" t="t" r="r" b="b"/>
                <a:pathLst>
                  <a:path w="17269" h="1525" extrusionOk="0">
                    <a:moveTo>
                      <a:pt x="17267" y="1"/>
                    </a:moveTo>
                    <a:lnTo>
                      <a:pt x="0" y="28"/>
                    </a:lnTo>
                    <a:lnTo>
                      <a:pt x="2" y="1524"/>
                    </a:lnTo>
                    <a:lnTo>
                      <a:pt x="17268" y="1497"/>
                    </a:lnTo>
                    <a:lnTo>
                      <a:pt x="17267" y="1"/>
                    </a:ln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1" name="Google Shape;3492;p67">
                <a:extLst>
                  <a:ext uri="{FF2B5EF4-FFF2-40B4-BE49-F238E27FC236}">
                    <a16:creationId xmlns:a16="http://schemas.microsoft.com/office/drawing/2014/main" id="{64E49229-1727-47BC-B762-C6F3C0B1369F}"/>
                  </a:ext>
                </a:extLst>
              </p:cNvPr>
              <p:cNvSpPr/>
              <p:nvPr/>
            </p:nvSpPr>
            <p:spPr>
              <a:xfrm>
                <a:off x="12666395" y="1095722"/>
                <a:ext cx="271133" cy="69027"/>
              </a:xfrm>
              <a:custGeom>
                <a:avLst/>
                <a:gdLst/>
                <a:ahLst/>
                <a:cxnLst/>
                <a:rect l="l" t="t" r="r" b="b"/>
                <a:pathLst>
                  <a:path w="12695" h="3232" extrusionOk="0">
                    <a:moveTo>
                      <a:pt x="12577" y="1"/>
                    </a:moveTo>
                    <a:lnTo>
                      <a:pt x="111" y="20"/>
                    </a:lnTo>
                    <a:cubicBezTo>
                      <a:pt x="51" y="20"/>
                      <a:pt x="0" y="70"/>
                      <a:pt x="2" y="131"/>
                    </a:cubicBezTo>
                    <a:lnTo>
                      <a:pt x="6" y="3120"/>
                    </a:lnTo>
                    <a:cubicBezTo>
                      <a:pt x="6" y="3182"/>
                      <a:pt x="56" y="3231"/>
                      <a:pt x="117" y="3231"/>
                    </a:cubicBezTo>
                    <a:lnTo>
                      <a:pt x="12583" y="3212"/>
                    </a:lnTo>
                    <a:cubicBezTo>
                      <a:pt x="12643" y="3212"/>
                      <a:pt x="12694" y="3162"/>
                      <a:pt x="12693" y="3101"/>
                    </a:cubicBezTo>
                    <a:lnTo>
                      <a:pt x="12688" y="112"/>
                    </a:lnTo>
                    <a:cubicBezTo>
                      <a:pt x="12688" y="50"/>
                      <a:pt x="12639" y="1"/>
                      <a:pt x="12577"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2" name="Google Shape;3493;p67">
                <a:extLst>
                  <a:ext uri="{FF2B5EF4-FFF2-40B4-BE49-F238E27FC236}">
                    <a16:creationId xmlns:a16="http://schemas.microsoft.com/office/drawing/2014/main" id="{CDD79773-57D1-4C4F-BAE6-4DDB4C17907B}"/>
                  </a:ext>
                </a:extLst>
              </p:cNvPr>
              <p:cNvSpPr/>
              <p:nvPr/>
            </p:nvSpPr>
            <p:spPr>
              <a:xfrm>
                <a:off x="12686001" y="1068705"/>
                <a:ext cx="59182" cy="56939"/>
              </a:xfrm>
              <a:custGeom>
                <a:avLst/>
                <a:gdLst/>
                <a:ahLst/>
                <a:cxnLst/>
                <a:rect l="l" t="t" r="r" b="b"/>
                <a:pathLst>
                  <a:path w="2771" h="2666" extrusionOk="0">
                    <a:moveTo>
                      <a:pt x="1436" y="0"/>
                    </a:moveTo>
                    <a:cubicBezTo>
                      <a:pt x="897" y="2"/>
                      <a:pt x="412" y="326"/>
                      <a:pt x="207" y="825"/>
                    </a:cubicBezTo>
                    <a:cubicBezTo>
                      <a:pt x="1" y="1323"/>
                      <a:pt x="115" y="1896"/>
                      <a:pt x="496" y="2276"/>
                    </a:cubicBezTo>
                    <a:cubicBezTo>
                      <a:pt x="752" y="2531"/>
                      <a:pt x="1092" y="2665"/>
                      <a:pt x="1438" y="2665"/>
                    </a:cubicBezTo>
                    <a:cubicBezTo>
                      <a:pt x="1610" y="2665"/>
                      <a:pt x="1784" y="2632"/>
                      <a:pt x="1949" y="2563"/>
                    </a:cubicBezTo>
                    <a:cubicBezTo>
                      <a:pt x="2448" y="2356"/>
                      <a:pt x="2771" y="1869"/>
                      <a:pt x="2771" y="1330"/>
                    </a:cubicBezTo>
                    <a:cubicBezTo>
                      <a:pt x="2769" y="595"/>
                      <a:pt x="2172" y="0"/>
                      <a:pt x="1436"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3" name="Google Shape;3494;p67">
                <a:extLst>
                  <a:ext uri="{FF2B5EF4-FFF2-40B4-BE49-F238E27FC236}">
                    <a16:creationId xmlns:a16="http://schemas.microsoft.com/office/drawing/2014/main" id="{04146DB1-69E4-46DE-BF3D-035B5FCEFB5D}"/>
                  </a:ext>
                </a:extLst>
              </p:cNvPr>
              <p:cNvSpPr/>
              <p:nvPr/>
            </p:nvSpPr>
            <p:spPr>
              <a:xfrm>
                <a:off x="12742855" y="1068641"/>
                <a:ext cx="59203" cy="56896"/>
              </a:xfrm>
              <a:custGeom>
                <a:avLst/>
                <a:gdLst/>
                <a:ahLst/>
                <a:cxnLst/>
                <a:rect l="l" t="t" r="r" b="b"/>
                <a:pathLst>
                  <a:path w="2772" h="2664" extrusionOk="0">
                    <a:moveTo>
                      <a:pt x="1440" y="0"/>
                    </a:moveTo>
                    <a:cubicBezTo>
                      <a:pt x="1439" y="0"/>
                      <a:pt x="1438" y="0"/>
                      <a:pt x="1437" y="0"/>
                    </a:cubicBezTo>
                    <a:cubicBezTo>
                      <a:pt x="898" y="0"/>
                      <a:pt x="412" y="326"/>
                      <a:pt x="206" y="825"/>
                    </a:cubicBezTo>
                    <a:cubicBezTo>
                      <a:pt x="0" y="1321"/>
                      <a:pt x="116" y="1895"/>
                      <a:pt x="497" y="2276"/>
                    </a:cubicBezTo>
                    <a:cubicBezTo>
                      <a:pt x="752" y="2529"/>
                      <a:pt x="1091" y="2664"/>
                      <a:pt x="1437" y="2664"/>
                    </a:cubicBezTo>
                    <a:cubicBezTo>
                      <a:pt x="1610" y="2664"/>
                      <a:pt x="1784" y="2630"/>
                      <a:pt x="1950" y="2561"/>
                    </a:cubicBezTo>
                    <a:cubicBezTo>
                      <a:pt x="2447" y="2354"/>
                      <a:pt x="2772" y="1868"/>
                      <a:pt x="2770" y="1329"/>
                    </a:cubicBezTo>
                    <a:cubicBezTo>
                      <a:pt x="2769" y="596"/>
                      <a:pt x="2173" y="0"/>
                      <a:pt x="1440"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4" name="Google Shape;3495;p67">
                <a:extLst>
                  <a:ext uri="{FF2B5EF4-FFF2-40B4-BE49-F238E27FC236}">
                    <a16:creationId xmlns:a16="http://schemas.microsoft.com/office/drawing/2014/main" id="{7C4665BC-DC0F-4C1A-81E9-3E5E237379DD}"/>
                  </a:ext>
                </a:extLst>
              </p:cNvPr>
              <p:cNvSpPr/>
              <p:nvPr/>
            </p:nvSpPr>
            <p:spPr>
              <a:xfrm>
                <a:off x="12795757" y="1068534"/>
                <a:ext cx="62449" cy="56918"/>
              </a:xfrm>
              <a:custGeom>
                <a:avLst/>
                <a:gdLst/>
                <a:ahLst/>
                <a:cxnLst/>
                <a:rect l="l" t="t" r="r" b="b"/>
                <a:pathLst>
                  <a:path w="2924" h="2665" extrusionOk="0">
                    <a:moveTo>
                      <a:pt x="1462" y="1"/>
                    </a:moveTo>
                    <a:cubicBezTo>
                      <a:pt x="1121" y="1"/>
                      <a:pt x="780" y="131"/>
                      <a:pt x="520" y="391"/>
                    </a:cubicBezTo>
                    <a:cubicBezTo>
                      <a:pt x="0" y="911"/>
                      <a:pt x="0" y="1754"/>
                      <a:pt x="520" y="2274"/>
                    </a:cubicBezTo>
                    <a:cubicBezTo>
                      <a:pt x="780" y="2534"/>
                      <a:pt x="1121" y="2664"/>
                      <a:pt x="1462" y="2664"/>
                    </a:cubicBezTo>
                    <a:cubicBezTo>
                      <a:pt x="1803" y="2664"/>
                      <a:pt x="2144" y="2534"/>
                      <a:pt x="2404" y="2274"/>
                    </a:cubicBezTo>
                    <a:cubicBezTo>
                      <a:pt x="2923" y="1754"/>
                      <a:pt x="2923" y="911"/>
                      <a:pt x="2404" y="391"/>
                    </a:cubicBezTo>
                    <a:cubicBezTo>
                      <a:pt x="2144" y="131"/>
                      <a:pt x="1803" y="1"/>
                      <a:pt x="1462"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5" name="Google Shape;3496;p67">
                <a:extLst>
                  <a:ext uri="{FF2B5EF4-FFF2-40B4-BE49-F238E27FC236}">
                    <a16:creationId xmlns:a16="http://schemas.microsoft.com/office/drawing/2014/main" id="{1260EE48-C52B-4058-9751-F03022863DD6}"/>
                  </a:ext>
                </a:extLst>
              </p:cNvPr>
              <p:cNvSpPr/>
              <p:nvPr/>
            </p:nvSpPr>
            <p:spPr>
              <a:xfrm>
                <a:off x="12853145" y="1068449"/>
                <a:ext cx="59203" cy="56939"/>
              </a:xfrm>
              <a:custGeom>
                <a:avLst/>
                <a:gdLst/>
                <a:ahLst/>
                <a:cxnLst/>
                <a:rect l="l" t="t" r="r" b="b"/>
                <a:pathLst>
                  <a:path w="2772" h="2666" extrusionOk="0">
                    <a:moveTo>
                      <a:pt x="1437" y="0"/>
                    </a:moveTo>
                    <a:cubicBezTo>
                      <a:pt x="898" y="2"/>
                      <a:pt x="412" y="326"/>
                      <a:pt x="206" y="825"/>
                    </a:cubicBezTo>
                    <a:cubicBezTo>
                      <a:pt x="1" y="1323"/>
                      <a:pt x="116" y="1896"/>
                      <a:pt x="497" y="2276"/>
                    </a:cubicBezTo>
                    <a:cubicBezTo>
                      <a:pt x="752" y="2531"/>
                      <a:pt x="1092" y="2665"/>
                      <a:pt x="1438" y="2665"/>
                    </a:cubicBezTo>
                    <a:cubicBezTo>
                      <a:pt x="1611" y="2665"/>
                      <a:pt x="1785" y="2632"/>
                      <a:pt x="1951" y="2563"/>
                    </a:cubicBezTo>
                    <a:cubicBezTo>
                      <a:pt x="2447" y="2356"/>
                      <a:pt x="2772" y="1869"/>
                      <a:pt x="2770" y="1330"/>
                    </a:cubicBezTo>
                    <a:cubicBezTo>
                      <a:pt x="2769" y="595"/>
                      <a:pt x="2171" y="0"/>
                      <a:pt x="1437"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6" name="Google Shape;3497;p67">
                <a:extLst>
                  <a:ext uri="{FF2B5EF4-FFF2-40B4-BE49-F238E27FC236}">
                    <a16:creationId xmlns:a16="http://schemas.microsoft.com/office/drawing/2014/main" id="{2A71BCF8-8647-4089-891C-C105C5209C51}"/>
                  </a:ext>
                </a:extLst>
              </p:cNvPr>
              <p:cNvSpPr/>
              <p:nvPr/>
            </p:nvSpPr>
            <p:spPr>
              <a:xfrm>
                <a:off x="12686065" y="1125601"/>
                <a:ext cx="59182" cy="56918"/>
              </a:xfrm>
              <a:custGeom>
                <a:avLst/>
                <a:gdLst/>
                <a:ahLst/>
                <a:cxnLst/>
                <a:rect l="l" t="t" r="r" b="b"/>
                <a:pathLst>
                  <a:path w="2771" h="2665" extrusionOk="0">
                    <a:moveTo>
                      <a:pt x="1439" y="1"/>
                    </a:moveTo>
                    <a:cubicBezTo>
                      <a:pt x="1438" y="1"/>
                      <a:pt x="1437" y="1"/>
                      <a:pt x="1436" y="1"/>
                    </a:cubicBezTo>
                    <a:cubicBezTo>
                      <a:pt x="897" y="1"/>
                      <a:pt x="412" y="327"/>
                      <a:pt x="207" y="825"/>
                    </a:cubicBezTo>
                    <a:cubicBezTo>
                      <a:pt x="1" y="1322"/>
                      <a:pt x="115" y="1895"/>
                      <a:pt x="498" y="2277"/>
                    </a:cubicBezTo>
                    <a:cubicBezTo>
                      <a:pt x="752" y="2530"/>
                      <a:pt x="1092" y="2664"/>
                      <a:pt x="1437" y="2664"/>
                    </a:cubicBezTo>
                    <a:cubicBezTo>
                      <a:pt x="1610" y="2664"/>
                      <a:pt x="1784" y="2631"/>
                      <a:pt x="1949" y="2562"/>
                    </a:cubicBezTo>
                    <a:cubicBezTo>
                      <a:pt x="2448" y="2355"/>
                      <a:pt x="2771" y="1868"/>
                      <a:pt x="2771" y="1330"/>
                    </a:cubicBezTo>
                    <a:cubicBezTo>
                      <a:pt x="2769" y="596"/>
                      <a:pt x="2173" y="1"/>
                      <a:pt x="1439"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7" name="Google Shape;3498;p67">
                <a:extLst>
                  <a:ext uri="{FF2B5EF4-FFF2-40B4-BE49-F238E27FC236}">
                    <a16:creationId xmlns:a16="http://schemas.microsoft.com/office/drawing/2014/main" id="{075E5BE9-C34B-49AA-9D9F-7765D4146341}"/>
                  </a:ext>
                </a:extLst>
              </p:cNvPr>
              <p:cNvSpPr/>
              <p:nvPr/>
            </p:nvSpPr>
            <p:spPr>
              <a:xfrm>
                <a:off x="12742940" y="1125516"/>
                <a:ext cx="59224" cy="56939"/>
              </a:xfrm>
              <a:custGeom>
                <a:avLst/>
                <a:gdLst/>
                <a:ahLst/>
                <a:cxnLst/>
                <a:rect l="l" t="t" r="r" b="b"/>
                <a:pathLst>
                  <a:path w="2773" h="2666" extrusionOk="0">
                    <a:moveTo>
                      <a:pt x="1439" y="0"/>
                    </a:moveTo>
                    <a:cubicBezTo>
                      <a:pt x="1438" y="0"/>
                      <a:pt x="1437" y="0"/>
                      <a:pt x="1436" y="0"/>
                    </a:cubicBezTo>
                    <a:cubicBezTo>
                      <a:pt x="897" y="0"/>
                      <a:pt x="412" y="326"/>
                      <a:pt x="207" y="825"/>
                    </a:cubicBezTo>
                    <a:cubicBezTo>
                      <a:pt x="1" y="1323"/>
                      <a:pt x="117" y="1895"/>
                      <a:pt x="498" y="2276"/>
                    </a:cubicBezTo>
                    <a:cubicBezTo>
                      <a:pt x="753" y="2530"/>
                      <a:pt x="1093" y="2665"/>
                      <a:pt x="1439" y="2665"/>
                    </a:cubicBezTo>
                    <a:cubicBezTo>
                      <a:pt x="1611" y="2665"/>
                      <a:pt x="1785" y="2632"/>
                      <a:pt x="1949" y="2563"/>
                    </a:cubicBezTo>
                    <a:cubicBezTo>
                      <a:pt x="2448" y="2356"/>
                      <a:pt x="2772" y="1869"/>
                      <a:pt x="2771" y="1331"/>
                    </a:cubicBezTo>
                    <a:cubicBezTo>
                      <a:pt x="2769" y="596"/>
                      <a:pt x="2173" y="0"/>
                      <a:pt x="1439"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8" name="Google Shape;3499;p67">
                <a:extLst>
                  <a:ext uri="{FF2B5EF4-FFF2-40B4-BE49-F238E27FC236}">
                    <a16:creationId xmlns:a16="http://schemas.microsoft.com/office/drawing/2014/main" id="{593CADB4-1F78-4B88-827D-057747A24458}"/>
                  </a:ext>
                </a:extLst>
              </p:cNvPr>
              <p:cNvSpPr/>
              <p:nvPr/>
            </p:nvSpPr>
            <p:spPr>
              <a:xfrm>
                <a:off x="12796356" y="1125452"/>
                <a:ext cx="59182" cy="56939"/>
              </a:xfrm>
              <a:custGeom>
                <a:avLst/>
                <a:gdLst/>
                <a:ahLst/>
                <a:cxnLst/>
                <a:rect l="l" t="t" r="r" b="b"/>
                <a:pathLst>
                  <a:path w="2771" h="2666" extrusionOk="0">
                    <a:moveTo>
                      <a:pt x="1439" y="0"/>
                    </a:moveTo>
                    <a:cubicBezTo>
                      <a:pt x="1438" y="0"/>
                      <a:pt x="1437" y="0"/>
                      <a:pt x="1436" y="0"/>
                    </a:cubicBezTo>
                    <a:cubicBezTo>
                      <a:pt x="897" y="0"/>
                      <a:pt x="412" y="326"/>
                      <a:pt x="207" y="825"/>
                    </a:cubicBezTo>
                    <a:cubicBezTo>
                      <a:pt x="1" y="1323"/>
                      <a:pt x="115" y="1895"/>
                      <a:pt x="498" y="2276"/>
                    </a:cubicBezTo>
                    <a:cubicBezTo>
                      <a:pt x="753" y="2530"/>
                      <a:pt x="1093" y="2665"/>
                      <a:pt x="1439" y="2665"/>
                    </a:cubicBezTo>
                    <a:cubicBezTo>
                      <a:pt x="1611" y="2665"/>
                      <a:pt x="1785" y="2632"/>
                      <a:pt x="1949" y="2563"/>
                    </a:cubicBezTo>
                    <a:cubicBezTo>
                      <a:pt x="2448" y="2356"/>
                      <a:pt x="2771" y="1869"/>
                      <a:pt x="2771" y="1331"/>
                    </a:cubicBezTo>
                    <a:cubicBezTo>
                      <a:pt x="2769" y="596"/>
                      <a:pt x="2173" y="0"/>
                      <a:pt x="1439"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9" name="Google Shape;3500;p67">
                <a:extLst>
                  <a:ext uri="{FF2B5EF4-FFF2-40B4-BE49-F238E27FC236}">
                    <a16:creationId xmlns:a16="http://schemas.microsoft.com/office/drawing/2014/main" id="{1EF86F93-9941-413D-813B-61EDBE5B6B1B}"/>
                  </a:ext>
                </a:extLst>
              </p:cNvPr>
              <p:cNvSpPr/>
              <p:nvPr/>
            </p:nvSpPr>
            <p:spPr>
              <a:xfrm>
                <a:off x="12853252" y="1125345"/>
                <a:ext cx="59203" cy="56918"/>
              </a:xfrm>
              <a:custGeom>
                <a:avLst/>
                <a:gdLst/>
                <a:ahLst/>
                <a:cxnLst/>
                <a:rect l="l" t="t" r="r" b="b"/>
                <a:pathLst>
                  <a:path w="2772" h="2665" extrusionOk="0">
                    <a:moveTo>
                      <a:pt x="1438" y="1"/>
                    </a:moveTo>
                    <a:cubicBezTo>
                      <a:pt x="1437" y="1"/>
                      <a:pt x="1436" y="1"/>
                      <a:pt x="1435" y="1"/>
                    </a:cubicBezTo>
                    <a:cubicBezTo>
                      <a:pt x="896" y="1"/>
                      <a:pt x="411" y="327"/>
                      <a:pt x="206" y="824"/>
                    </a:cubicBezTo>
                    <a:cubicBezTo>
                      <a:pt x="0" y="1322"/>
                      <a:pt x="116" y="1895"/>
                      <a:pt x="497" y="2275"/>
                    </a:cubicBezTo>
                    <a:cubicBezTo>
                      <a:pt x="751" y="2530"/>
                      <a:pt x="1091" y="2664"/>
                      <a:pt x="1437" y="2664"/>
                    </a:cubicBezTo>
                    <a:cubicBezTo>
                      <a:pt x="1609" y="2664"/>
                      <a:pt x="1783" y="2631"/>
                      <a:pt x="1949" y="2562"/>
                    </a:cubicBezTo>
                    <a:cubicBezTo>
                      <a:pt x="2447" y="2355"/>
                      <a:pt x="2771" y="1868"/>
                      <a:pt x="2770" y="1329"/>
                    </a:cubicBezTo>
                    <a:cubicBezTo>
                      <a:pt x="2768" y="595"/>
                      <a:pt x="2172" y="1"/>
                      <a:pt x="1438"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0" name="Google Shape;3501;p67">
                <a:extLst>
                  <a:ext uri="{FF2B5EF4-FFF2-40B4-BE49-F238E27FC236}">
                    <a16:creationId xmlns:a16="http://schemas.microsoft.com/office/drawing/2014/main" id="{89AF08D2-3B96-40D4-8072-FBC8FEF926EB}"/>
                  </a:ext>
                </a:extLst>
              </p:cNvPr>
              <p:cNvSpPr/>
              <p:nvPr/>
            </p:nvSpPr>
            <p:spPr>
              <a:xfrm>
                <a:off x="12677843" y="1256480"/>
                <a:ext cx="87224" cy="7069"/>
              </a:xfrm>
              <a:custGeom>
                <a:avLst/>
                <a:gdLst/>
                <a:ahLst/>
                <a:cxnLst/>
                <a:rect l="l" t="t" r="r" b="b"/>
                <a:pathLst>
                  <a:path w="4084" h="331" extrusionOk="0">
                    <a:moveTo>
                      <a:pt x="165" y="1"/>
                    </a:moveTo>
                    <a:cubicBezTo>
                      <a:pt x="74" y="1"/>
                      <a:pt x="0" y="74"/>
                      <a:pt x="0" y="166"/>
                    </a:cubicBezTo>
                    <a:cubicBezTo>
                      <a:pt x="0" y="257"/>
                      <a:pt x="74" y="331"/>
                      <a:pt x="165" y="331"/>
                    </a:cubicBezTo>
                    <a:lnTo>
                      <a:pt x="3918" y="331"/>
                    </a:lnTo>
                    <a:cubicBezTo>
                      <a:pt x="4010" y="331"/>
                      <a:pt x="4083" y="257"/>
                      <a:pt x="4083" y="166"/>
                    </a:cubicBezTo>
                    <a:cubicBezTo>
                      <a:pt x="4083" y="74"/>
                      <a:pt x="4010" y="1"/>
                      <a:pt x="3918"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1" name="Google Shape;3502;p67">
                <a:extLst>
                  <a:ext uri="{FF2B5EF4-FFF2-40B4-BE49-F238E27FC236}">
                    <a16:creationId xmlns:a16="http://schemas.microsoft.com/office/drawing/2014/main" id="{4FA2EA8B-4CEE-4330-88DE-A4452E987C1F}"/>
                  </a:ext>
                </a:extLst>
              </p:cNvPr>
              <p:cNvSpPr/>
              <p:nvPr/>
            </p:nvSpPr>
            <p:spPr>
              <a:xfrm>
                <a:off x="12677843" y="1218934"/>
                <a:ext cx="87224" cy="7091"/>
              </a:xfrm>
              <a:custGeom>
                <a:avLst/>
                <a:gdLst/>
                <a:ahLst/>
                <a:cxnLst/>
                <a:rect l="l" t="t" r="r" b="b"/>
                <a:pathLst>
                  <a:path w="4084" h="332" extrusionOk="0">
                    <a:moveTo>
                      <a:pt x="165" y="1"/>
                    </a:moveTo>
                    <a:cubicBezTo>
                      <a:pt x="74" y="1"/>
                      <a:pt x="0" y="74"/>
                      <a:pt x="0" y="166"/>
                    </a:cubicBezTo>
                    <a:cubicBezTo>
                      <a:pt x="0" y="258"/>
                      <a:pt x="74" y="331"/>
                      <a:pt x="165" y="331"/>
                    </a:cubicBezTo>
                    <a:lnTo>
                      <a:pt x="3918" y="331"/>
                    </a:lnTo>
                    <a:cubicBezTo>
                      <a:pt x="4010" y="331"/>
                      <a:pt x="4083" y="258"/>
                      <a:pt x="4083" y="166"/>
                    </a:cubicBezTo>
                    <a:cubicBezTo>
                      <a:pt x="4083" y="74"/>
                      <a:pt x="4010" y="1"/>
                      <a:pt x="3918"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2" name="Google Shape;3503;p67">
                <a:extLst>
                  <a:ext uri="{FF2B5EF4-FFF2-40B4-BE49-F238E27FC236}">
                    <a16:creationId xmlns:a16="http://schemas.microsoft.com/office/drawing/2014/main" id="{AD28A413-F6B9-4846-928E-3C990C1730B9}"/>
                  </a:ext>
                </a:extLst>
              </p:cNvPr>
              <p:cNvSpPr/>
              <p:nvPr/>
            </p:nvSpPr>
            <p:spPr>
              <a:xfrm>
                <a:off x="12669236" y="1288580"/>
                <a:ext cx="89381" cy="18709"/>
              </a:xfrm>
              <a:custGeom>
                <a:avLst/>
                <a:gdLst/>
                <a:ahLst/>
                <a:cxnLst/>
                <a:rect l="l" t="t" r="r" b="b"/>
                <a:pathLst>
                  <a:path w="4185" h="876" extrusionOk="0">
                    <a:moveTo>
                      <a:pt x="176" y="0"/>
                    </a:moveTo>
                    <a:cubicBezTo>
                      <a:pt x="96" y="0"/>
                      <a:pt x="25" y="60"/>
                      <a:pt x="14" y="142"/>
                    </a:cubicBezTo>
                    <a:cubicBezTo>
                      <a:pt x="1" y="232"/>
                      <a:pt x="64" y="316"/>
                      <a:pt x="154" y="328"/>
                    </a:cubicBezTo>
                    <a:lnTo>
                      <a:pt x="3991" y="873"/>
                    </a:lnTo>
                    <a:cubicBezTo>
                      <a:pt x="3998" y="874"/>
                      <a:pt x="4006" y="876"/>
                      <a:pt x="4013" y="876"/>
                    </a:cubicBezTo>
                    <a:cubicBezTo>
                      <a:pt x="4100" y="874"/>
                      <a:pt x="4173" y="808"/>
                      <a:pt x="4179" y="721"/>
                    </a:cubicBezTo>
                    <a:cubicBezTo>
                      <a:pt x="4185" y="635"/>
                      <a:pt x="4123" y="559"/>
                      <a:pt x="4037" y="547"/>
                    </a:cubicBezTo>
                    <a:lnTo>
                      <a:pt x="200" y="2"/>
                    </a:lnTo>
                    <a:cubicBezTo>
                      <a:pt x="192" y="1"/>
                      <a:pt x="184" y="0"/>
                      <a:pt x="176"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3" name="Google Shape;3504;p67">
                <a:extLst>
                  <a:ext uri="{FF2B5EF4-FFF2-40B4-BE49-F238E27FC236}">
                    <a16:creationId xmlns:a16="http://schemas.microsoft.com/office/drawing/2014/main" id="{2F81A661-5243-498C-B904-6C64559CA08E}"/>
                  </a:ext>
                </a:extLst>
              </p:cNvPr>
              <p:cNvSpPr/>
              <p:nvPr/>
            </p:nvSpPr>
            <p:spPr>
              <a:xfrm>
                <a:off x="12842210" y="1112830"/>
                <a:ext cx="393341" cy="319722"/>
              </a:xfrm>
              <a:custGeom>
                <a:avLst/>
                <a:gdLst/>
                <a:ahLst/>
                <a:cxnLst/>
                <a:rect l="l" t="t" r="r" b="b"/>
                <a:pathLst>
                  <a:path w="18417" h="14970" extrusionOk="0">
                    <a:moveTo>
                      <a:pt x="18417" y="0"/>
                    </a:moveTo>
                    <a:lnTo>
                      <a:pt x="7109" y="18"/>
                    </a:lnTo>
                    <a:lnTo>
                      <a:pt x="7452" y="7003"/>
                    </a:lnTo>
                    <a:cubicBezTo>
                      <a:pt x="7633" y="7893"/>
                      <a:pt x="6953" y="8725"/>
                      <a:pt x="6044" y="8726"/>
                    </a:cubicBezTo>
                    <a:cubicBezTo>
                      <a:pt x="2704" y="8731"/>
                      <a:pt x="1" y="11443"/>
                      <a:pt x="5" y="14783"/>
                    </a:cubicBezTo>
                    <a:lnTo>
                      <a:pt x="5" y="14970"/>
                    </a:lnTo>
                    <a:lnTo>
                      <a:pt x="9059" y="14955"/>
                    </a:lnTo>
                    <a:lnTo>
                      <a:pt x="16047" y="14944"/>
                    </a:lnTo>
                    <a:cubicBezTo>
                      <a:pt x="16724" y="14943"/>
                      <a:pt x="17272" y="14393"/>
                      <a:pt x="17270" y="13718"/>
                    </a:cubicBezTo>
                    <a:lnTo>
                      <a:pt x="18417" y="0"/>
                    </a:ln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4" name="Google Shape;3505;p67">
                <a:extLst>
                  <a:ext uri="{FF2B5EF4-FFF2-40B4-BE49-F238E27FC236}">
                    <a16:creationId xmlns:a16="http://schemas.microsoft.com/office/drawing/2014/main" id="{B9C27493-3A94-4880-9204-BA122AAC6566}"/>
                  </a:ext>
                </a:extLst>
              </p:cNvPr>
              <p:cNvSpPr/>
              <p:nvPr/>
            </p:nvSpPr>
            <p:spPr>
              <a:xfrm>
                <a:off x="12842338" y="1409101"/>
                <a:ext cx="368865" cy="32592"/>
              </a:xfrm>
              <a:custGeom>
                <a:avLst/>
                <a:gdLst/>
                <a:ahLst/>
                <a:cxnLst/>
                <a:rect l="l" t="t" r="r" b="b"/>
                <a:pathLst>
                  <a:path w="17271" h="1526" extrusionOk="0">
                    <a:moveTo>
                      <a:pt x="17267" y="0"/>
                    </a:moveTo>
                    <a:lnTo>
                      <a:pt x="1" y="27"/>
                    </a:lnTo>
                    <a:lnTo>
                      <a:pt x="4" y="1525"/>
                    </a:lnTo>
                    <a:lnTo>
                      <a:pt x="17270" y="1498"/>
                    </a:lnTo>
                    <a:lnTo>
                      <a:pt x="17267" y="0"/>
                    </a:ln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5" name="Google Shape;3506;p67">
                <a:extLst>
                  <a:ext uri="{FF2B5EF4-FFF2-40B4-BE49-F238E27FC236}">
                    <a16:creationId xmlns:a16="http://schemas.microsoft.com/office/drawing/2014/main" id="{1BB2E5DE-0DBA-4516-93FB-42AACA1C28D3}"/>
                  </a:ext>
                </a:extLst>
              </p:cNvPr>
              <p:cNvSpPr/>
              <p:nvPr/>
            </p:nvSpPr>
            <p:spPr>
              <a:xfrm>
                <a:off x="12976015" y="1095658"/>
                <a:ext cx="271091" cy="69027"/>
              </a:xfrm>
              <a:custGeom>
                <a:avLst/>
                <a:gdLst/>
                <a:ahLst/>
                <a:cxnLst/>
                <a:rect l="l" t="t" r="r" b="b"/>
                <a:pathLst>
                  <a:path w="12693" h="3232" extrusionOk="0">
                    <a:moveTo>
                      <a:pt x="12634" y="1"/>
                    </a:moveTo>
                    <a:lnTo>
                      <a:pt x="53" y="20"/>
                    </a:lnTo>
                    <a:cubicBezTo>
                      <a:pt x="23" y="20"/>
                      <a:pt x="0" y="44"/>
                      <a:pt x="0" y="73"/>
                    </a:cubicBezTo>
                    <a:lnTo>
                      <a:pt x="5" y="3179"/>
                    </a:lnTo>
                    <a:cubicBezTo>
                      <a:pt x="5" y="3209"/>
                      <a:pt x="29" y="3231"/>
                      <a:pt x="57" y="3231"/>
                    </a:cubicBezTo>
                    <a:lnTo>
                      <a:pt x="12640" y="3212"/>
                    </a:lnTo>
                    <a:cubicBezTo>
                      <a:pt x="12668" y="3212"/>
                      <a:pt x="12692" y="3188"/>
                      <a:pt x="12692" y="3159"/>
                    </a:cubicBezTo>
                    <a:lnTo>
                      <a:pt x="12686" y="53"/>
                    </a:lnTo>
                    <a:cubicBezTo>
                      <a:pt x="12686" y="25"/>
                      <a:pt x="12664" y="1"/>
                      <a:pt x="12634"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6" name="Google Shape;3507;p67">
                <a:extLst>
                  <a:ext uri="{FF2B5EF4-FFF2-40B4-BE49-F238E27FC236}">
                    <a16:creationId xmlns:a16="http://schemas.microsoft.com/office/drawing/2014/main" id="{9C8B60EF-51B0-46F9-8078-961A51BC2A52}"/>
                  </a:ext>
                </a:extLst>
              </p:cNvPr>
              <p:cNvSpPr/>
              <p:nvPr/>
            </p:nvSpPr>
            <p:spPr>
              <a:xfrm>
                <a:off x="12995536" y="1068705"/>
                <a:ext cx="59160" cy="56939"/>
              </a:xfrm>
              <a:custGeom>
                <a:avLst/>
                <a:gdLst/>
                <a:ahLst/>
                <a:cxnLst/>
                <a:rect l="l" t="t" r="r" b="b"/>
                <a:pathLst>
                  <a:path w="2770" h="2666" extrusionOk="0">
                    <a:moveTo>
                      <a:pt x="1435" y="0"/>
                    </a:moveTo>
                    <a:cubicBezTo>
                      <a:pt x="896" y="2"/>
                      <a:pt x="412" y="326"/>
                      <a:pt x="206" y="825"/>
                    </a:cubicBezTo>
                    <a:cubicBezTo>
                      <a:pt x="0" y="1323"/>
                      <a:pt x="114" y="1896"/>
                      <a:pt x="496" y="2276"/>
                    </a:cubicBezTo>
                    <a:cubicBezTo>
                      <a:pt x="751" y="2531"/>
                      <a:pt x="1091" y="2665"/>
                      <a:pt x="1437" y="2665"/>
                    </a:cubicBezTo>
                    <a:cubicBezTo>
                      <a:pt x="1610" y="2665"/>
                      <a:pt x="1783" y="2632"/>
                      <a:pt x="1949" y="2563"/>
                    </a:cubicBezTo>
                    <a:cubicBezTo>
                      <a:pt x="2447" y="2356"/>
                      <a:pt x="2770" y="1869"/>
                      <a:pt x="2770" y="1330"/>
                    </a:cubicBezTo>
                    <a:cubicBezTo>
                      <a:pt x="2768" y="595"/>
                      <a:pt x="2171" y="0"/>
                      <a:pt x="1435"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7" name="Google Shape;3508;p67">
                <a:extLst>
                  <a:ext uri="{FF2B5EF4-FFF2-40B4-BE49-F238E27FC236}">
                    <a16:creationId xmlns:a16="http://schemas.microsoft.com/office/drawing/2014/main" id="{1DC4DAD8-6B73-4195-9C93-A03A9D44FCA7}"/>
                  </a:ext>
                </a:extLst>
              </p:cNvPr>
              <p:cNvSpPr/>
              <p:nvPr/>
            </p:nvSpPr>
            <p:spPr>
              <a:xfrm>
                <a:off x="13052411" y="1068641"/>
                <a:ext cx="59160" cy="56896"/>
              </a:xfrm>
              <a:custGeom>
                <a:avLst/>
                <a:gdLst/>
                <a:ahLst/>
                <a:cxnLst/>
                <a:rect l="l" t="t" r="r" b="b"/>
                <a:pathLst>
                  <a:path w="2770" h="2664" extrusionOk="0">
                    <a:moveTo>
                      <a:pt x="1438" y="0"/>
                    </a:moveTo>
                    <a:cubicBezTo>
                      <a:pt x="1437" y="0"/>
                      <a:pt x="1436" y="0"/>
                      <a:pt x="1435" y="0"/>
                    </a:cubicBezTo>
                    <a:cubicBezTo>
                      <a:pt x="897" y="0"/>
                      <a:pt x="412" y="326"/>
                      <a:pt x="206" y="825"/>
                    </a:cubicBezTo>
                    <a:cubicBezTo>
                      <a:pt x="0" y="1321"/>
                      <a:pt x="114" y="1895"/>
                      <a:pt x="497" y="2276"/>
                    </a:cubicBezTo>
                    <a:cubicBezTo>
                      <a:pt x="751" y="2529"/>
                      <a:pt x="1091" y="2664"/>
                      <a:pt x="1437" y="2664"/>
                    </a:cubicBezTo>
                    <a:cubicBezTo>
                      <a:pt x="1609" y="2664"/>
                      <a:pt x="1783" y="2630"/>
                      <a:pt x="1949" y="2561"/>
                    </a:cubicBezTo>
                    <a:cubicBezTo>
                      <a:pt x="2447" y="2354"/>
                      <a:pt x="2770" y="1868"/>
                      <a:pt x="2770" y="1329"/>
                    </a:cubicBezTo>
                    <a:cubicBezTo>
                      <a:pt x="2768" y="596"/>
                      <a:pt x="2173" y="0"/>
                      <a:pt x="1438"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8" name="Google Shape;3509;p67">
                <a:extLst>
                  <a:ext uri="{FF2B5EF4-FFF2-40B4-BE49-F238E27FC236}">
                    <a16:creationId xmlns:a16="http://schemas.microsoft.com/office/drawing/2014/main" id="{F84695F7-6CBF-4969-8A0C-DCDD320ED07A}"/>
                  </a:ext>
                </a:extLst>
              </p:cNvPr>
              <p:cNvSpPr/>
              <p:nvPr/>
            </p:nvSpPr>
            <p:spPr>
              <a:xfrm>
                <a:off x="13105313" y="1068534"/>
                <a:ext cx="62449" cy="56918"/>
              </a:xfrm>
              <a:custGeom>
                <a:avLst/>
                <a:gdLst/>
                <a:ahLst/>
                <a:cxnLst/>
                <a:rect l="l" t="t" r="r" b="b"/>
                <a:pathLst>
                  <a:path w="2924" h="2665" extrusionOk="0">
                    <a:moveTo>
                      <a:pt x="1461" y="1"/>
                    </a:moveTo>
                    <a:cubicBezTo>
                      <a:pt x="1120" y="1"/>
                      <a:pt x="779" y="131"/>
                      <a:pt x="520" y="391"/>
                    </a:cubicBezTo>
                    <a:cubicBezTo>
                      <a:pt x="0" y="911"/>
                      <a:pt x="0" y="1754"/>
                      <a:pt x="520" y="2274"/>
                    </a:cubicBezTo>
                    <a:cubicBezTo>
                      <a:pt x="779" y="2534"/>
                      <a:pt x="1120" y="2664"/>
                      <a:pt x="1461" y="2664"/>
                    </a:cubicBezTo>
                    <a:cubicBezTo>
                      <a:pt x="1802" y="2664"/>
                      <a:pt x="2143" y="2534"/>
                      <a:pt x="2404" y="2274"/>
                    </a:cubicBezTo>
                    <a:cubicBezTo>
                      <a:pt x="2923" y="1754"/>
                      <a:pt x="2923" y="911"/>
                      <a:pt x="2404" y="391"/>
                    </a:cubicBezTo>
                    <a:cubicBezTo>
                      <a:pt x="2143" y="131"/>
                      <a:pt x="1802" y="1"/>
                      <a:pt x="1461"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9" name="Google Shape;3510;p67">
                <a:extLst>
                  <a:ext uri="{FF2B5EF4-FFF2-40B4-BE49-F238E27FC236}">
                    <a16:creationId xmlns:a16="http://schemas.microsoft.com/office/drawing/2014/main" id="{67EDACC1-3332-41E3-867E-8B860D40E917}"/>
                  </a:ext>
                </a:extLst>
              </p:cNvPr>
              <p:cNvSpPr/>
              <p:nvPr/>
            </p:nvSpPr>
            <p:spPr>
              <a:xfrm>
                <a:off x="13162701" y="1068449"/>
                <a:ext cx="59160" cy="56939"/>
              </a:xfrm>
              <a:custGeom>
                <a:avLst/>
                <a:gdLst/>
                <a:ahLst/>
                <a:cxnLst/>
                <a:rect l="l" t="t" r="r" b="b"/>
                <a:pathLst>
                  <a:path w="2770" h="2666" extrusionOk="0">
                    <a:moveTo>
                      <a:pt x="1435" y="0"/>
                    </a:moveTo>
                    <a:cubicBezTo>
                      <a:pt x="897" y="2"/>
                      <a:pt x="412" y="326"/>
                      <a:pt x="206" y="825"/>
                    </a:cubicBezTo>
                    <a:cubicBezTo>
                      <a:pt x="0" y="1323"/>
                      <a:pt x="114" y="1896"/>
                      <a:pt x="497" y="2276"/>
                    </a:cubicBezTo>
                    <a:cubicBezTo>
                      <a:pt x="752" y="2531"/>
                      <a:pt x="1092" y="2665"/>
                      <a:pt x="1437" y="2665"/>
                    </a:cubicBezTo>
                    <a:cubicBezTo>
                      <a:pt x="1610" y="2665"/>
                      <a:pt x="1784" y="2632"/>
                      <a:pt x="1949" y="2563"/>
                    </a:cubicBezTo>
                    <a:cubicBezTo>
                      <a:pt x="2447" y="2356"/>
                      <a:pt x="2770" y="1869"/>
                      <a:pt x="2770" y="1330"/>
                    </a:cubicBezTo>
                    <a:cubicBezTo>
                      <a:pt x="2769" y="595"/>
                      <a:pt x="2171" y="0"/>
                      <a:pt x="1435"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0" name="Google Shape;3511;p67">
                <a:extLst>
                  <a:ext uri="{FF2B5EF4-FFF2-40B4-BE49-F238E27FC236}">
                    <a16:creationId xmlns:a16="http://schemas.microsoft.com/office/drawing/2014/main" id="{C99CBEA7-8515-420B-966A-78F81DD7D4F9}"/>
                  </a:ext>
                </a:extLst>
              </p:cNvPr>
              <p:cNvSpPr/>
              <p:nvPr/>
            </p:nvSpPr>
            <p:spPr>
              <a:xfrm>
                <a:off x="12995600" y="1125601"/>
                <a:ext cx="59203" cy="56918"/>
              </a:xfrm>
              <a:custGeom>
                <a:avLst/>
                <a:gdLst/>
                <a:ahLst/>
                <a:cxnLst/>
                <a:rect l="l" t="t" r="r" b="b"/>
                <a:pathLst>
                  <a:path w="2772" h="2665" extrusionOk="0">
                    <a:moveTo>
                      <a:pt x="1440" y="1"/>
                    </a:moveTo>
                    <a:cubicBezTo>
                      <a:pt x="1439" y="1"/>
                      <a:pt x="1438" y="1"/>
                      <a:pt x="1437" y="1"/>
                    </a:cubicBezTo>
                    <a:cubicBezTo>
                      <a:pt x="898" y="1"/>
                      <a:pt x="412" y="327"/>
                      <a:pt x="206" y="825"/>
                    </a:cubicBezTo>
                    <a:cubicBezTo>
                      <a:pt x="0" y="1322"/>
                      <a:pt x="116" y="1895"/>
                      <a:pt x="497" y="2277"/>
                    </a:cubicBezTo>
                    <a:cubicBezTo>
                      <a:pt x="751" y="2530"/>
                      <a:pt x="1091" y="2664"/>
                      <a:pt x="1437" y="2664"/>
                    </a:cubicBezTo>
                    <a:cubicBezTo>
                      <a:pt x="1610" y="2664"/>
                      <a:pt x="1784" y="2631"/>
                      <a:pt x="1950" y="2562"/>
                    </a:cubicBezTo>
                    <a:cubicBezTo>
                      <a:pt x="2447" y="2355"/>
                      <a:pt x="2771" y="1868"/>
                      <a:pt x="2770" y="1330"/>
                    </a:cubicBezTo>
                    <a:cubicBezTo>
                      <a:pt x="2768" y="596"/>
                      <a:pt x="2174" y="1"/>
                      <a:pt x="1440"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1" name="Google Shape;3512;p67">
                <a:extLst>
                  <a:ext uri="{FF2B5EF4-FFF2-40B4-BE49-F238E27FC236}">
                    <a16:creationId xmlns:a16="http://schemas.microsoft.com/office/drawing/2014/main" id="{D9805790-4D04-46AE-8EBD-F6AC7BDE8B1A}"/>
                  </a:ext>
                </a:extLst>
              </p:cNvPr>
              <p:cNvSpPr/>
              <p:nvPr/>
            </p:nvSpPr>
            <p:spPr>
              <a:xfrm>
                <a:off x="13052496" y="1125516"/>
                <a:ext cx="59182" cy="56939"/>
              </a:xfrm>
              <a:custGeom>
                <a:avLst/>
                <a:gdLst/>
                <a:ahLst/>
                <a:cxnLst/>
                <a:rect l="l" t="t" r="r" b="b"/>
                <a:pathLst>
                  <a:path w="2771" h="2666" extrusionOk="0">
                    <a:moveTo>
                      <a:pt x="1439" y="0"/>
                    </a:moveTo>
                    <a:cubicBezTo>
                      <a:pt x="1438" y="0"/>
                      <a:pt x="1437" y="0"/>
                      <a:pt x="1436" y="0"/>
                    </a:cubicBezTo>
                    <a:cubicBezTo>
                      <a:pt x="897" y="0"/>
                      <a:pt x="412" y="326"/>
                      <a:pt x="206" y="825"/>
                    </a:cubicBezTo>
                    <a:cubicBezTo>
                      <a:pt x="1" y="1323"/>
                      <a:pt x="115" y="1895"/>
                      <a:pt x="496" y="2276"/>
                    </a:cubicBezTo>
                    <a:cubicBezTo>
                      <a:pt x="752" y="2530"/>
                      <a:pt x="1093" y="2665"/>
                      <a:pt x="1439" y="2665"/>
                    </a:cubicBezTo>
                    <a:cubicBezTo>
                      <a:pt x="1611" y="2665"/>
                      <a:pt x="1784" y="2632"/>
                      <a:pt x="1949" y="2563"/>
                    </a:cubicBezTo>
                    <a:cubicBezTo>
                      <a:pt x="2448" y="2356"/>
                      <a:pt x="2770" y="1869"/>
                      <a:pt x="2770" y="1331"/>
                    </a:cubicBezTo>
                    <a:cubicBezTo>
                      <a:pt x="2769" y="596"/>
                      <a:pt x="2173" y="0"/>
                      <a:pt x="1439"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2" name="Google Shape;3513;p67">
                <a:extLst>
                  <a:ext uri="{FF2B5EF4-FFF2-40B4-BE49-F238E27FC236}">
                    <a16:creationId xmlns:a16="http://schemas.microsoft.com/office/drawing/2014/main" id="{43451B9E-9B8E-42D5-A06E-379AACD08FA1}"/>
                  </a:ext>
                </a:extLst>
              </p:cNvPr>
              <p:cNvSpPr/>
              <p:nvPr/>
            </p:nvSpPr>
            <p:spPr>
              <a:xfrm>
                <a:off x="13105890" y="1125452"/>
                <a:ext cx="59203" cy="56939"/>
              </a:xfrm>
              <a:custGeom>
                <a:avLst/>
                <a:gdLst/>
                <a:ahLst/>
                <a:cxnLst/>
                <a:rect l="l" t="t" r="r" b="b"/>
                <a:pathLst>
                  <a:path w="2772" h="2666" extrusionOk="0">
                    <a:moveTo>
                      <a:pt x="1440" y="0"/>
                    </a:moveTo>
                    <a:cubicBezTo>
                      <a:pt x="1439" y="0"/>
                      <a:pt x="1438" y="0"/>
                      <a:pt x="1437" y="0"/>
                    </a:cubicBezTo>
                    <a:cubicBezTo>
                      <a:pt x="898" y="0"/>
                      <a:pt x="412" y="326"/>
                      <a:pt x="206" y="825"/>
                    </a:cubicBezTo>
                    <a:cubicBezTo>
                      <a:pt x="0" y="1323"/>
                      <a:pt x="116" y="1895"/>
                      <a:pt x="497" y="2276"/>
                    </a:cubicBezTo>
                    <a:cubicBezTo>
                      <a:pt x="753" y="2530"/>
                      <a:pt x="1093" y="2665"/>
                      <a:pt x="1439" y="2665"/>
                    </a:cubicBezTo>
                    <a:cubicBezTo>
                      <a:pt x="1611" y="2665"/>
                      <a:pt x="1785" y="2632"/>
                      <a:pt x="1950" y="2563"/>
                    </a:cubicBezTo>
                    <a:cubicBezTo>
                      <a:pt x="2447" y="2356"/>
                      <a:pt x="2771" y="1869"/>
                      <a:pt x="2770" y="1331"/>
                    </a:cubicBezTo>
                    <a:cubicBezTo>
                      <a:pt x="2768" y="596"/>
                      <a:pt x="2174" y="0"/>
                      <a:pt x="1440" y="0"/>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3" name="Google Shape;3514;p67">
                <a:extLst>
                  <a:ext uri="{FF2B5EF4-FFF2-40B4-BE49-F238E27FC236}">
                    <a16:creationId xmlns:a16="http://schemas.microsoft.com/office/drawing/2014/main" id="{EF18F67F-56E5-46FB-8452-3868B5F5B2A4}"/>
                  </a:ext>
                </a:extLst>
              </p:cNvPr>
              <p:cNvSpPr/>
              <p:nvPr/>
            </p:nvSpPr>
            <p:spPr>
              <a:xfrm>
                <a:off x="13162786" y="1125345"/>
                <a:ext cx="59182" cy="56918"/>
              </a:xfrm>
              <a:custGeom>
                <a:avLst/>
                <a:gdLst/>
                <a:ahLst/>
                <a:cxnLst/>
                <a:rect l="l" t="t" r="r" b="b"/>
                <a:pathLst>
                  <a:path w="2771" h="2665" extrusionOk="0">
                    <a:moveTo>
                      <a:pt x="1439" y="1"/>
                    </a:moveTo>
                    <a:cubicBezTo>
                      <a:pt x="1438" y="1"/>
                      <a:pt x="1437" y="1"/>
                      <a:pt x="1436" y="1"/>
                    </a:cubicBezTo>
                    <a:cubicBezTo>
                      <a:pt x="897" y="1"/>
                      <a:pt x="412" y="327"/>
                      <a:pt x="207" y="824"/>
                    </a:cubicBezTo>
                    <a:cubicBezTo>
                      <a:pt x="1" y="1322"/>
                      <a:pt x="115" y="1895"/>
                      <a:pt x="496" y="2275"/>
                    </a:cubicBezTo>
                    <a:cubicBezTo>
                      <a:pt x="752" y="2530"/>
                      <a:pt x="1092" y="2664"/>
                      <a:pt x="1438" y="2664"/>
                    </a:cubicBezTo>
                    <a:cubicBezTo>
                      <a:pt x="1610" y="2664"/>
                      <a:pt x="1784" y="2631"/>
                      <a:pt x="1949" y="2562"/>
                    </a:cubicBezTo>
                    <a:cubicBezTo>
                      <a:pt x="2446" y="2355"/>
                      <a:pt x="2771" y="1868"/>
                      <a:pt x="2771" y="1329"/>
                    </a:cubicBezTo>
                    <a:cubicBezTo>
                      <a:pt x="2769" y="595"/>
                      <a:pt x="2173" y="1"/>
                      <a:pt x="1439" y="1"/>
                    </a:cubicBez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4" name="Google Shape;3515;p67">
                <a:extLst>
                  <a:ext uri="{FF2B5EF4-FFF2-40B4-BE49-F238E27FC236}">
                    <a16:creationId xmlns:a16="http://schemas.microsoft.com/office/drawing/2014/main" id="{7AF91822-7EFF-4BEF-9987-EE4A3BED69AF}"/>
                  </a:ext>
                </a:extLst>
              </p:cNvPr>
              <p:cNvSpPr/>
              <p:nvPr/>
            </p:nvSpPr>
            <p:spPr>
              <a:xfrm>
                <a:off x="12987356" y="1256480"/>
                <a:ext cx="87267" cy="7069"/>
              </a:xfrm>
              <a:custGeom>
                <a:avLst/>
                <a:gdLst/>
                <a:ahLst/>
                <a:cxnLst/>
                <a:rect l="l" t="t" r="r" b="b"/>
                <a:pathLst>
                  <a:path w="4086" h="331" extrusionOk="0">
                    <a:moveTo>
                      <a:pt x="166" y="1"/>
                    </a:moveTo>
                    <a:cubicBezTo>
                      <a:pt x="74" y="1"/>
                      <a:pt x="0" y="74"/>
                      <a:pt x="0" y="166"/>
                    </a:cubicBezTo>
                    <a:cubicBezTo>
                      <a:pt x="0" y="257"/>
                      <a:pt x="74" y="331"/>
                      <a:pt x="166" y="331"/>
                    </a:cubicBezTo>
                    <a:lnTo>
                      <a:pt x="3920" y="331"/>
                    </a:lnTo>
                    <a:cubicBezTo>
                      <a:pt x="4012" y="331"/>
                      <a:pt x="4085" y="257"/>
                      <a:pt x="4085" y="166"/>
                    </a:cubicBezTo>
                    <a:cubicBezTo>
                      <a:pt x="4085" y="74"/>
                      <a:pt x="4012" y="1"/>
                      <a:pt x="3920"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5" name="Google Shape;3516;p67">
                <a:extLst>
                  <a:ext uri="{FF2B5EF4-FFF2-40B4-BE49-F238E27FC236}">
                    <a16:creationId xmlns:a16="http://schemas.microsoft.com/office/drawing/2014/main" id="{81525CD0-95BE-461C-AB94-8CDFEBBF2778}"/>
                  </a:ext>
                </a:extLst>
              </p:cNvPr>
              <p:cNvSpPr/>
              <p:nvPr/>
            </p:nvSpPr>
            <p:spPr>
              <a:xfrm>
                <a:off x="12987356" y="1218934"/>
                <a:ext cx="87267" cy="7091"/>
              </a:xfrm>
              <a:custGeom>
                <a:avLst/>
                <a:gdLst/>
                <a:ahLst/>
                <a:cxnLst/>
                <a:rect l="l" t="t" r="r" b="b"/>
                <a:pathLst>
                  <a:path w="4086" h="332" extrusionOk="0">
                    <a:moveTo>
                      <a:pt x="166" y="1"/>
                    </a:moveTo>
                    <a:cubicBezTo>
                      <a:pt x="74" y="1"/>
                      <a:pt x="0" y="74"/>
                      <a:pt x="0" y="166"/>
                    </a:cubicBezTo>
                    <a:cubicBezTo>
                      <a:pt x="0" y="258"/>
                      <a:pt x="74" y="331"/>
                      <a:pt x="166" y="331"/>
                    </a:cubicBezTo>
                    <a:lnTo>
                      <a:pt x="3920" y="331"/>
                    </a:lnTo>
                    <a:cubicBezTo>
                      <a:pt x="4012" y="331"/>
                      <a:pt x="4085" y="258"/>
                      <a:pt x="4085" y="166"/>
                    </a:cubicBezTo>
                    <a:cubicBezTo>
                      <a:pt x="4085" y="74"/>
                      <a:pt x="4012" y="1"/>
                      <a:pt x="3920"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6" name="Google Shape;3517;p67">
                <a:extLst>
                  <a:ext uri="{FF2B5EF4-FFF2-40B4-BE49-F238E27FC236}">
                    <a16:creationId xmlns:a16="http://schemas.microsoft.com/office/drawing/2014/main" id="{B3B1D9CE-1AFC-4646-A7DB-133553573F14}"/>
                  </a:ext>
                </a:extLst>
              </p:cNvPr>
              <p:cNvSpPr/>
              <p:nvPr/>
            </p:nvSpPr>
            <p:spPr>
              <a:xfrm>
                <a:off x="12978791" y="1288580"/>
                <a:ext cx="89338" cy="18709"/>
              </a:xfrm>
              <a:custGeom>
                <a:avLst/>
                <a:gdLst/>
                <a:ahLst/>
                <a:cxnLst/>
                <a:rect l="l" t="t" r="r" b="b"/>
                <a:pathLst>
                  <a:path w="4183" h="876" extrusionOk="0">
                    <a:moveTo>
                      <a:pt x="176" y="0"/>
                    </a:moveTo>
                    <a:cubicBezTo>
                      <a:pt x="95" y="0"/>
                      <a:pt x="25" y="60"/>
                      <a:pt x="13" y="142"/>
                    </a:cubicBezTo>
                    <a:cubicBezTo>
                      <a:pt x="1" y="232"/>
                      <a:pt x="64" y="316"/>
                      <a:pt x="154" y="328"/>
                    </a:cubicBezTo>
                    <a:lnTo>
                      <a:pt x="3991" y="873"/>
                    </a:lnTo>
                    <a:cubicBezTo>
                      <a:pt x="3998" y="874"/>
                      <a:pt x="4006" y="876"/>
                      <a:pt x="4013" y="876"/>
                    </a:cubicBezTo>
                    <a:cubicBezTo>
                      <a:pt x="4100" y="874"/>
                      <a:pt x="4171" y="808"/>
                      <a:pt x="4177" y="721"/>
                    </a:cubicBezTo>
                    <a:cubicBezTo>
                      <a:pt x="4183" y="635"/>
                      <a:pt x="4121" y="559"/>
                      <a:pt x="4036" y="547"/>
                    </a:cubicBezTo>
                    <a:lnTo>
                      <a:pt x="200" y="2"/>
                    </a:lnTo>
                    <a:cubicBezTo>
                      <a:pt x="192" y="1"/>
                      <a:pt x="184" y="0"/>
                      <a:pt x="176"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7" name="Google Shape;3518;p67">
                <a:extLst>
                  <a:ext uri="{FF2B5EF4-FFF2-40B4-BE49-F238E27FC236}">
                    <a16:creationId xmlns:a16="http://schemas.microsoft.com/office/drawing/2014/main" id="{FE5D3E83-A9CC-4AF5-8F44-5BC7FBFC9428}"/>
                  </a:ext>
                </a:extLst>
              </p:cNvPr>
              <p:cNvSpPr/>
              <p:nvPr/>
            </p:nvSpPr>
            <p:spPr>
              <a:xfrm>
                <a:off x="12684592" y="-1340464"/>
                <a:ext cx="405066" cy="163299"/>
              </a:xfrm>
              <a:custGeom>
                <a:avLst/>
                <a:gdLst/>
                <a:ahLst/>
                <a:cxnLst/>
                <a:rect l="l" t="t" r="r" b="b"/>
                <a:pathLst>
                  <a:path w="18966" h="7646" extrusionOk="0">
                    <a:moveTo>
                      <a:pt x="1" y="0"/>
                    </a:moveTo>
                    <a:lnTo>
                      <a:pt x="2292" y="7646"/>
                    </a:lnTo>
                    <a:lnTo>
                      <a:pt x="18898" y="7646"/>
                    </a:lnTo>
                    <a:lnTo>
                      <a:pt x="18965" y="96"/>
                    </a:lnTo>
                    <a:lnTo>
                      <a:pt x="1" y="0"/>
                    </a:lnTo>
                    <a:close/>
                  </a:path>
                </a:pathLst>
              </a:custGeom>
              <a:solidFill>
                <a:srgbClr val="5FA4A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8" name="Google Shape;3519;p67">
                <a:extLst>
                  <a:ext uri="{FF2B5EF4-FFF2-40B4-BE49-F238E27FC236}">
                    <a16:creationId xmlns:a16="http://schemas.microsoft.com/office/drawing/2014/main" id="{77303431-F58B-40EC-9F1B-4F3E3F0A7541}"/>
                  </a:ext>
                </a:extLst>
              </p:cNvPr>
              <p:cNvSpPr/>
              <p:nvPr/>
            </p:nvSpPr>
            <p:spPr>
              <a:xfrm>
                <a:off x="12475203" y="-1177954"/>
                <a:ext cx="447610" cy="390372"/>
              </a:xfrm>
              <a:custGeom>
                <a:avLst/>
                <a:gdLst/>
                <a:ahLst/>
                <a:cxnLst/>
                <a:rect l="l" t="t" r="r" b="b"/>
                <a:pathLst>
                  <a:path w="20958" h="18278" extrusionOk="0">
                    <a:moveTo>
                      <a:pt x="13211" y="1"/>
                    </a:moveTo>
                    <a:cubicBezTo>
                      <a:pt x="5915" y="1"/>
                      <a:pt x="1" y="5915"/>
                      <a:pt x="1" y="13211"/>
                    </a:cubicBezTo>
                    <a:lnTo>
                      <a:pt x="1" y="18277"/>
                    </a:lnTo>
                    <a:lnTo>
                      <a:pt x="9689" y="18277"/>
                    </a:lnTo>
                    <a:lnTo>
                      <a:pt x="20957" y="1"/>
                    </a:lnTo>
                    <a:close/>
                  </a:path>
                </a:pathLst>
              </a:custGeom>
              <a:solidFill>
                <a:srgbClr val="A3CAF7"/>
              </a:solidFill>
              <a:ln w="9525" cap="flat" cmpd="sng">
                <a:solidFill>
                  <a:srgbClr val="A3CAF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9" name="Google Shape;3520;p67">
                <a:extLst>
                  <a:ext uri="{FF2B5EF4-FFF2-40B4-BE49-F238E27FC236}">
                    <a16:creationId xmlns:a16="http://schemas.microsoft.com/office/drawing/2014/main" id="{DCFAD616-B32E-4109-B187-408A939DCF06}"/>
                  </a:ext>
                </a:extLst>
              </p:cNvPr>
              <p:cNvSpPr/>
              <p:nvPr/>
            </p:nvSpPr>
            <p:spPr>
              <a:xfrm>
                <a:off x="12586774" y="-1178168"/>
                <a:ext cx="719363" cy="1070865"/>
              </a:xfrm>
              <a:custGeom>
                <a:avLst/>
                <a:gdLst/>
                <a:ahLst/>
                <a:cxnLst/>
                <a:rect l="l" t="t" r="r" b="b"/>
                <a:pathLst>
                  <a:path w="33682" h="50140" extrusionOk="0">
                    <a:moveTo>
                      <a:pt x="11416" y="0"/>
                    </a:moveTo>
                    <a:cubicBezTo>
                      <a:pt x="4896" y="0"/>
                      <a:pt x="1" y="4895"/>
                      <a:pt x="1" y="11415"/>
                    </a:cubicBezTo>
                    <a:lnTo>
                      <a:pt x="215" y="50139"/>
                    </a:lnTo>
                    <a:lnTo>
                      <a:pt x="33681" y="50139"/>
                    </a:lnTo>
                    <a:lnTo>
                      <a:pt x="33657" y="41300"/>
                    </a:lnTo>
                    <a:lnTo>
                      <a:pt x="31746" y="29546"/>
                    </a:lnTo>
                    <a:lnTo>
                      <a:pt x="31492" y="3478"/>
                    </a:lnTo>
                    <a:lnTo>
                      <a:pt x="26106" y="0"/>
                    </a:lnTo>
                    <a:close/>
                  </a:path>
                </a:pathLst>
              </a:custGeom>
              <a:solidFill>
                <a:srgbClr val="F8C379"/>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0" name="Google Shape;3521;p67">
                <a:extLst>
                  <a:ext uri="{FF2B5EF4-FFF2-40B4-BE49-F238E27FC236}">
                    <a16:creationId xmlns:a16="http://schemas.microsoft.com/office/drawing/2014/main" id="{021F4275-6700-423E-978E-C080B767C76D}"/>
                  </a:ext>
                </a:extLst>
              </p:cNvPr>
              <p:cNvSpPr/>
              <p:nvPr/>
            </p:nvSpPr>
            <p:spPr>
              <a:xfrm>
                <a:off x="12698987" y="-1677549"/>
                <a:ext cx="332963" cy="229294"/>
              </a:xfrm>
              <a:custGeom>
                <a:avLst/>
                <a:gdLst/>
                <a:ahLst/>
                <a:cxnLst/>
                <a:rect l="l" t="t" r="r" b="b"/>
                <a:pathLst>
                  <a:path w="15590" h="10736" extrusionOk="0">
                    <a:moveTo>
                      <a:pt x="5222" y="0"/>
                    </a:moveTo>
                    <a:cubicBezTo>
                      <a:pt x="2338" y="0"/>
                      <a:pt x="1" y="2337"/>
                      <a:pt x="1" y="5221"/>
                    </a:cubicBezTo>
                    <a:cubicBezTo>
                      <a:pt x="1" y="5920"/>
                      <a:pt x="306" y="6060"/>
                      <a:pt x="791" y="6060"/>
                    </a:cubicBezTo>
                    <a:cubicBezTo>
                      <a:pt x="1003" y="6060"/>
                      <a:pt x="1249" y="6033"/>
                      <a:pt x="1519" y="6015"/>
                    </a:cubicBezTo>
                    <a:cubicBezTo>
                      <a:pt x="1657" y="6004"/>
                      <a:pt x="1795" y="5998"/>
                      <a:pt x="1934" y="5998"/>
                    </a:cubicBezTo>
                    <a:cubicBezTo>
                      <a:pt x="2053" y="5998"/>
                      <a:pt x="2172" y="6002"/>
                      <a:pt x="2292" y="6011"/>
                    </a:cubicBezTo>
                    <a:cubicBezTo>
                      <a:pt x="3641" y="6122"/>
                      <a:pt x="5491" y="6290"/>
                      <a:pt x="7163" y="6290"/>
                    </a:cubicBezTo>
                    <a:cubicBezTo>
                      <a:pt x="9220" y="6290"/>
                      <a:pt x="11007" y="6035"/>
                      <a:pt x="11264" y="5105"/>
                    </a:cubicBezTo>
                    <a:cubicBezTo>
                      <a:pt x="11264" y="5105"/>
                      <a:pt x="11998" y="10736"/>
                      <a:pt x="14238" y="10736"/>
                    </a:cubicBezTo>
                    <a:cubicBezTo>
                      <a:pt x="14278" y="10736"/>
                      <a:pt x="14318" y="10734"/>
                      <a:pt x="14358" y="10730"/>
                    </a:cubicBezTo>
                    <a:cubicBezTo>
                      <a:pt x="14577" y="10712"/>
                      <a:pt x="15579" y="10059"/>
                      <a:pt x="15588" y="10053"/>
                    </a:cubicBezTo>
                    <a:lnTo>
                      <a:pt x="15589" y="10052"/>
                    </a:lnTo>
                    <a:lnTo>
                      <a:pt x="15589" y="5221"/>
                    </a:lnTo>
                    <a:cubicBezTo>
                      <a:pt x="15589" y="2337"/>
                      <a:pt x="13252" y="0"/>
                      <a:pt x="10368" y="0"/>
                    </a:cubicBezTo>
                    <a:close/>
                  </a:path>
                </a:pathLst>
              </a:custGeom>
              <a:solidFill>
                <a:srgbClr val="051934"/>
              </a:solidFill>
              <a:ln w="9525" cap="flat" cmpd="sng">
                <a:solidFill>
                  <a:srgbClr val="051934"/>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1" name="Google Shape;3522;p67">
                <a:extLst>
                  <a:ext uri="{FF2B5EF4-FFF2-40B4-BE49-F238E27FC236}">
                    <a16:creationId xmlns:a16="http://schemas.microsoft.com/office/drawing/2014/main" id="{61786000-2B58-48D2-912C-DC7231BE407E}"/>
                  </a:ext>
                </a:extLst>
              </p:cNvPr>
              <p:cNvSpPr/>
              <p:nvPr/>
            </p:nvSpPr>
            <p:spPr>
              <a:xfrm>
                <a:off x="12731407" y="-1513737"/>
                <a:ext cx="21" cy="21"/>
              </a:xfrm>
              <a:custGeom>
                <a:avLst/>
                <a:gdLst/>
                <a:ahLst/>
                <a:cxnLst/>
                <a:rect l="l" t="t" r="r" b="b"/>
                <a:pathLst>
                  <a:path w="1" h="1" extrusionOk="0">
                    <a:moveTo>
                      <a:pt x="1" y="1"/>
                    </a:moveTo>
                    <a:close/>
                  </a:path>
                </a:pathLst>
              </a:custGeom>
              <a:solidFill>
                <a:srgbClr val="813841"/>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2" name="Google Shape;3523;p67">
                <a:extLst>
                  <a:ext uri="{FF2B5EF4-FFF2-40B4-BE49-F238E27FC236}">
                    <a16:creationId xmlns:a16="http://schemas.microsoft.com/office/drawing/2014/main" id="{C2EE65CE-EB36-4795-9B11-8F6E6A9B0C41}"/>
                  </a:ext>
                </a:extLst>
              </p:cNvPr>
              <p:cNvSpPr/>
              <p:nvPr/>
            </p:nvSpPr>
            <p:spPr>
              <a:xfrm>
                <a:off x="12731386" y="-1568519"/>
                <a:ext cx="334053" cy="506514"/>
              </a:xfrm>
              <a:custGeom>
                <a:avLst/>
                <a:gdLst/>
                <a:ahLst/>
                <a:cxnLst/>
                <a:rect l="l" t="t" r="r" b="b"/>
                <a:pathLst>
                  <a:path w="15641" h="23716" extrusionOk="0">
                    <a:moveTo>
                      <a:pt x="9747" y="0"/>
                    </a:moveTo>
                    <a:cubicBezTo>
                      <a:pt x="9490" y="930"/>
                      <a:pt x="7703" y="1185"/>
                      <a:pt x="5646" y="1185"/>
                    </a:cubicBezTo>
                    <a:cubicBezTo>
                      <a:pt x="3974" y="1185"/>
                      <a:pt x="2124" y="1017"/>
                      <a:pt x="775" y="906"/>
                    </a:cubicBezTo>
                    <a:cubicBezTo>
                      <a:pt x="655" y="897"/>
                      <a:pt x="536" y="893"/>
                      <a:pt x="417" y="893"/>
                    </a:cubicBezTo>
                    <a:cubicBezTo>
                      <a:pt x="278" y="893"/>
                      <a:pt x="139" y="899"/>
                      <a:pt x="0" y="910"/>
                    </a:cubicBezTo>
                    <a:lnTo>
                      <a:pt x="0" y="12375"/>
                    </a:lnTo>
                    <a:cubicBezTo>
                      <a:pt x="0" y="14380"/>
                      <a:pt x="1581" y="16006"/>
                      <a:pt x="3528" y="16006"/>
                    </a:cubicBezTo>
                    <a:lnTo>
                      <a:pt x="4774" y="16006"/>
                    </a:lnTo>
                    <a:lnTo>
                      <a:pt x="4774" y="19106"/>
                    </a:lnTo>
                    <a:cubicBezTo>
                      <a:pt x="4774" y="21652"/>
                      <a:pt x="6544" y="23716"/>
                      <a:pt x="8728" y="23716"/>
                    </a:cubicBezTo>
                    <a:cubicBezTo>
                      <a:pt x="10911" y="23716"/>
                      <a:pt x="12682" y="21652"/>
                      <a:pt x="12682" y="19106"/>
                    </a:cubicBezTo>
                    <a:lnTo>
                      <a:pt x="12682" y="9964"/>
                    </a:lnTo>
                    <a:cubicBezTo>
                      <a:pt x="12682" y="9910"/>
                      <a:pt x="12676" y="9856"/>
                      <a:pt x="12674" y="9803"/>
                    </a:cubicBezTo>
                    <a:cubicBezTo>
                      <a:pt x="12676" y="9757"/>
                      <a:pt x="12682" y="9712"/>
                      <a:pt x="12682" y="9665"/>
                    </a:cubicBezTo>
                    <a:lnTo>
                      <a:pt x="12682" y="9285"/>
                    </a:lnTo>
                    <a:lnTo>
                      <a:pt x="13218" y="9285"/>
                    </a:lnTo>
                    <a:cubicBezTo>
                      <a:pt x="13220" y="9285"/>
                      <a:pt x="13222" y="9285"/>
                      <a:pt x="13224" y="9285"/>
                    </a:cubicBezTo>
                    <a:cubicBezTo>
                      <a:pt x="14299" y="9285"/>
                      <a:pt x="15224" y="8525"/>
                      <a:pt x="15432" y="7469"/>
                    </a:cubicBezTo>
                    <a:cubicBezTo>
                      <a:pt x="15641" y="6410"/>
                      <a:pt x="15069" y="5354"/>
                      <a:pt x="14071" y="4948"/>
                    </a:cubicBezTo>
                    <a:cubicBezTo>
                      <a:pt x="14062" y="4954"/>
                      <a:pt x="13060" y="5606"/>
                      <a:pt x="12841" y="5625"/>
                    </a:cubicBezTo>
                    <a:cubicBezTo>
                      <a:pt x="12800" y="5629"/>
                      <a:pt x="12760" y="5631"/>
                      <a:pt x="12720" y="5631"/>
                    </a:cubicBezTo>
                    <a:cubicBezTo>
                      <a:pt x="10480" y="5631"/>
                      <a:pt x="9747" y="0"/>
                      <a:pt x="9747" y="0"/>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3" name="Google Shape;3524;p67">
                <a:extLst>
                  <a:ext uri="{FF2B5EF4-FFF2-40B4-BE49-F238E27FC236}">
                    <a16:creationId xmlns:a16="http://schemas.microsoft.com/office/drawing/2014/main" id="{43612AD4-F9FA-4098-A0B2-11CC6A9BEE22}"/>
                  </a:ext>
                </a:extLst>
              </p:cNvPr>
              <p:cNvSpPr/>
              <p:nvPr/>
            </p:nvSpPr>
            <p:spPr>
              <a:xfrm>
                <a:off x="13006791" y="-1441527"/>
                <a:ext cx="27466" cy="42288"/>
              </a:xfrm>
              <a:custGeom>
                <a:avLst/>
                <a:gdLst/>
                <a:ahLst/>
                <a:cxnLst/>
                <a:rect l="l" t="t" r="r" b="b"/>
                <a:pathLst>
                  <a:path w="1286" h="1980" extrusionOk="0">
                    <a:moveTo>
                      <a:pt x="858" y="1"/>
                    </a:moveTo>
                    <a:cubicBezTo>
                      <a:pt x="776" y="1"/>
                      <a:pt x="699" y="46"/>
                      <a:pt x="661" y="125"/>
                    </a:cubicBezTo>
                    <a:lnTo>
                      <a:pt x="0" y="1524"/>
                    </a:lnTo>
                    <a:lnTo>
                      <a:pt x="958" y="1960"/>
                    </a:lnTo>
                    <a:cubicBezTo>
                      <a:pt x="986" y="1973"/>
                      <a:pt x="1016" y="1979"/>
                      <a:pt x="1048" y="1979"/>
                    </a:cubicBezTo>
                    <a:cubicBezTo>
                      <a:pt x="1152" y="1979"/>
                      <a:pt x="1242" y="1907"/>
                      <a:pt x="1264" y="1806"/>
                    </a:cubicBezTo>
                    <a:cubicBezTo>
                      <a:pt x="1285" y="1704"/>
                      <a:pt x="1234" y="1602"/>
                      <a:pt x="1140" y="1559"/>
                    </a:cubicBezTo>
                    <a:lnTo>
                      <a:pt x="589" y="1308"/>
                    </a:lnTo>
                    <a:lnTo>
                      <a:pt x="1058" y="313"/>
                    </a:lnTo>
                    <a:cubicBezTo>
                      <a:pt x="1108" y="203"/>
                      <a:pt x="1061" y="73"/>
                      <a:pt x="952" y="22"/>
                    </a:cubicBezTo>
                    <a:cubicBezTo>
                      <a:pt x="921" y="7"/>
                      <a:pt x="889" y="1"/>
                      <a:pt x="858"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4" name="Google Shape;3525;p67">
                <a:extLst>
                  <a:ext uri="{FF2B5EF4-FFF2-40B4-BE49-F238E27FC236}">
                    <a16:creationId xmlns:a16="http://schemas.microsoft.com/office/drawing/2014/main" id="{4B2F804E-E9F3-4E57-BD87-2B58E966B070}"/>
                  </a:ext>
                </a:extLst>
              </p:cNvPr>
              <p:cNvSpPr/>
              <p:nvPr/>
            </p:nvSpPr>
            <p:spPr>
              <a:xfrm>
                <a:off x="12954294" y="-1338413"/>
                <a:ext cx="350498" cy="1377260"/>
              </a:xfrm>
              <a:custGeom>
                <a:avLst/>
                <a:gdLst/>
                <a:ahLst/>
                <a:cxnLst/>
                <a:rect l="l" t="t" r="r" b="b"/>
                <a:pathLst>
                  <a:path w="16411" h="64486" extrusionOk="0">
                    <a:moveTo>
                      <a:pt x="6337" y="0"/>
                    </a:moveTo>
                    <a:lnTo>
                      <a:pt x="3048" y="2342"/>
                    </a:lnTo>
                    <a:cubicBezTo>
                      <a:pt x="1137" y="3704"/>
                      <a:pt x="1" y="5906"/>
                      <a:pt x="1" y="8254"/>
                    </a:cubicBezTo>
                    <a:lnTo>
                      <a:pt x="1" y="42464"/>
                    </a:lnTo>
                    <a:cubicBezTo>
                      <a:pt x="1" y="51607"/>
                      <a:pt x="5291" y="59925"/>
                      <a:pt x="13573" y="63804"/>
                    </a:cubicBezTo>
                    <a:lnTo>
                      <a:pt x="15030" y="64486"/>
                    </a:lnTo>
                    <a:lnTo>
                      <a:pt x="15545" y="62041"/>
                    </a:lnTo>
                    <a:cubicBezTo>
                      <a:pt x="16161" y="59119"/>
                      <a:pt x="16410" y="56133"/>
                      <a:pt x="16287" y="53151"/>
                    </a:cubicBezTo>
                    <a:lnTo>
                      <a:pt x="15991" y="45989"/>
                    </a:lnTo>
                    <a:lnTo>
                      <a:pt x="14576" y="11759"/>
                    </a:lnTo>
                    <a:cubicBezTo>
                      <a:pt x="14568" y="10930"/>
                      <a:pt x="14328" y="10123"/>
                      <a:pt x="13882" y="9425"/>
                    </a:cubicBezTo>
                    <a:cubicBezTo>
                      <a:pt x="13097" y="8195"/>
                      <a:pt x="11723" y="7377"/>
                      <a:pt x="10156" y="7377"/>
                    </a:cubicBezTo>
                    <a:lnTo>
                      <a:pt x="6207" y="7377"/>
                    </a:lnTo>
                    <a:lnTo>
                      <a:pt x="6337" y="0"/>
                    </a:lnTo>
                    <a:close/>
                  </a:path>
                </a:pathLst>
              </a:custGeom>
              <a:solidFill>
                <a:srgbClr val="A3CAF7"/>
              </a:solidFill>
              <a:ln w="9525" cap="flat" cmpd="sng">
                <a:solidFill>
                  <a:srgbClr val="A3CAF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5" name="Google Shape;3526;p67">
                <a:extLst>
                  <a:ext uri="{FF2B5EF4-FFF2-40B4-BE49-F238E27FC236}">
                    <a16:creationId xmlns:a16="http://schemas.microsoft.com/office/drawing/2014/main" id="{425D0058-B9AD-4B79-99C9-993A9E0FEA3D}"/>
                  </a:ext>
                </a:extLst>
              </p:cNvPr>
              <p:cNvSpPr/>
              <p:nvPr/>
            </p:nvSpPr>
            <p:spPr>
              <a:xfrm>
                <a:off x="12946242" y="-457310"/>
                <a:ext cx="329803" cy="9440"/>
              </a:xfrm>
              <a:custGeom>
                <a:avLst/>
                <a:gdLst/>
                <a:ahLst/>
                <a:cxnLst/>
                <a:rect l="l" t="t" r="r" b="b"/>
                <a:pathLst>
                  <a:path w="15442" h="442" extrusionOk="0">
                    <a:moveTo>
                      <a:pt x="214" y="0"/>
                    </a:moveTo>
                    <a:cubicBezTo>
                      <a:pt x="95" y="3"/>
                      <a:pt x="1" y="101"/>
                      <a:pt x="1" y="221"/>
                    </a:cubicBezTo>
                    <a:cubicBezTo>
                      <a:pt x="1" y="340"/>
                      <a:pt x="95" y="437"/>
                      <a:pt x="214" y="442"/>
                    </a:cubicBezTo>
                    <a:lnTo>
                      <a:pt x="15227" y="442"/>
                    </a:lnTo>
                    <a:cubicBezTo>
                      <a:pt x="15346" y="437"/>
                      <a:pt x="15442" y="340"/>
                      <a:pt x="15442" y="221"/>
                    </a:cubicBezTo>
                    <a:cubicBezTo>
                      <a:pt x="15442" y="101"/>
                      <a:pt x="15346" y="3"/>
                      <a:pt x="15227" y="0"/>
                    </a:cubicBezTo>
                    <a:close/>
                  </a:path>
                </a:pathLst>
              </a:custGeom>
              <a:solidFill>
                <a:srgbClr val="373F5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6" name="Google Shape;3527;p67">
                <a:extLst>
                  <a:ext uri="{FF2B5EF4-FFF2-40B4-BE49-F238E27FC236}">
                    <a16:creationId xmlns:a16="http://schemas.microsoft.com/office/drawing/2014/main" id="{892A8F9D-44A6-4247-86A1-1B6837555152}"/>
                  </a:ext>
                </a:extLst>
              </p:cNvPr>
              <p:cNvSpPr/>
              <p:nvPr/>
            </p:nvSpPr>
            <p:spPr>
              <a:xfrm>
                <a:off x="12570436" y="-1340464"/>
                <a:ext cx="224019" cy="1364702"/>
              </a:xfrm>
              <a:custGeom>
                <a:avLst/>
                <a:gdLst/>
                <a:ahLst/>
                <a:cxnLst/>
                <a:rect l="l" t="t" r="r" b="b"/>
                <a:pathLst>
                  <a:path w="10489" h="63898" extrusionOk="0">
                    <a:moveTo>
                      <a:pt x="5346" y="0"/>
                    </a:moveTo>
                    <a:lnTo>
                      <a:pt x="6218" y="7781"/>
                    </a:lnTo>
                    <a:lnTo>
                      <a:pt x="3265" y="7781"/>
                    </a:lnTo>
                    <a:cubicBezTo>
                      <a:pt x="1758" y="7781"/>
                      <a:pt x="550" y="9025"/>
                      <a:pt x="593" y="10531"/>
                    </a:cubicBezTo>
                    <a:lnTo>
                      <a:pt x="0" y="63897"/>
                    </a:lnTo>
                    <a:cubicBezTo>
                      <a:pt x="4993" y="63360"/>
                      <a:pt x="10489" y="59146"/>
                      <a:pt x="10489" y="54125"/>
                    </a:cubicBezTo>
                    <a:lnTo>
                      <a:pt x="10489" y="9815"/>
                    </a:lnTo>
                    <a:cubicBezTo>
                      <a:pt x="10489" y="6879"/>
                      <a:pt x="9336" y="4061"/>
                      <a:pt x="7278" y="1967"/>
                    </a:cubicBezTo>
                    <a:lnTo>
                      <a:pt x="5346" y="0"/>
                    </a:lnTo>
                    <a:close/>
                  </a:path>
                </a:pathLst>
              </a:custGeom>
              <a:solidFill>
                <a:srgbClr val="A3CAF7"/>
              </a:solidFill>
              <a:ln w="9525" cap="flat" cmpd="sng">
                <a:solidFill>
                  <a:srgbClr val="A3CAF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7" name="Google Shape;3528;p67">
                <a:extLst>
                  <a:ext uri="{FF2B5EF4-FFF2-40B4-BE49-F238E27FC236}">
                    <a16:creationId xmlns:a16="http://schemas.microsoft.com/office/drawing/2014/main" id="{5FCF2F2B-3970-4EAF-B4AB-F94B5BE8E98F}"/>
                  </a:ext>
                </a:extLst>
              </p:cNvPr>
              <p:cNvSpPr/>
              <p:nvPr/>
            </p:nvSpPr>
            <p:spPr>
              <a:xfrm>
                <a:off x="12571781" y="-737307"/>
                <a:ext cx="228675" cy="9419"/>
              </a:xfrm>
              <a:custGeom>
                <a:avLst/>
                <a:gdLst/>
                <a:ahLst/>
                <a:cxnLst/>
                <a:rect l="l" t="t" r="r" b="b"/>
                <a:pathLst>
                  <a:path w="10707" h="441" extrusionOk="0">
                    <a:moveTo>
                      <a:pt x="219" y="1"/>
                    </a:moveTo>
                    <a:cubicBezTo>
                      <a:pt x="98" y="1"/>
                      <a:pt x="0" y="99"/>
                      <a:pt x="0" y="220"/>
                    </a:cubicBezTo>
                    <a:cubicBezTo>
                      <a:pt x="0" y="342"/>
                      <a:pt x="98" y="441"/>
                      <a:pt x="219" y="441"/>
                    </a:cubicBezTo>
                    <a:cubicBezTo>
                      <a:pt x="222" y="441"/>
                      <a:pt x="224" y="441"/>
                      <a:pt x="227" y="441"/>
                    </a:cubicBezTo>
                    <a:lnTo>
                      <a:pt x="10493" y="441"/>
                    </a:lnTo>
                    <a:cubicBezTo>
                      <a:pt x="10612" y="438"/>
                      <a:pt x="10707" y="340"/>
                      <a:pt x="10707" y="220"/>
                    </a:cubicBezTo>
                    <a:cubicBezTo>
                      <a:pt x="10707" y="101"/>
                      <a:pt x="10612" y="4"/>
                      <a:pt x="10493" y="1"/>
                    </a:cubicBezTo>
                    <a:lnTo>
                      <a:pt x="227" y="1"/>
                    </a:lnTo>
                    <a:cubicBezTo>
                      <a:pt x="224" y="1"/>
                      <a:pt x="222" y="1"/>
                      <a:pt x="219" y="1"/>
                    </a:cubicBezTo>
                    <a:close/>
                  </a:path>
                </a:pathLst>
              </a:custGeom>
              <a:solidFill>
                <a:srgbClr val="373F5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8" name="Google Shape;3529;p67">
                <a:extLst>
                  <a:ext uri="{FF2B5EF4-FFF2-40B4-BE49-F238E27FC236}">
                    <a16:creationId xmlns:a16="http://schemas.microsoft.com/office/drawing/2014/main" id="{66C6061F-C35C-4810-93BA-98AA54047272}"/>
                  </a:ext>
                </a:extLst>
              </p:cNvPr>
              <p:cNvSpPr/>
              <p:nvPr/>
            </p:nvSpPr>
            <p:spPr>
              <a:xfrm>
                <a:off x="12571931" y="-596176"/>
                <a:ext cx="228653" cy="9419"/>
              </a:xfrm>
              <a:custGeom>
                <a:avLst/>
                <a:gdLst/>
                <a:ahLst/>
                <a:cxnLst/>
                <a:rect l="l" t="t" r="r" b="b"/>
                <a:pathLst>
                  <a:path w="10706" h="441" extrusionOk="0">
                    <a:moveTo>
                      <a:pt x="220" y="1"/>
                    </a:moveTo>
                    <a:cubicBezTo>
                      <a:pt x="98" y="1"/>
                      <a:pt x="1" y="100"/>
                      <a:pt x="1" y="222"/>
                    </a:cubicBezTo>
                    <a:cubicBezTo>
                      <a:pt x="1" y="342"/>
                      <a:pt x="98" y="441"/>
                      <a:pt x="220" y="441"/>
                    </a:cubicBezTo>
                    <a:lnTo>
                      <a:pt x="10486" y="441"/>
                    </a:lnTo>
                    <a:cubicBezTo>
                      <a:pt x="10607" y="441"/>
                      <a:pt x="10706" y="342"/>
                      <a:pt x="10706" y="222"/>
                    </a:cubicBezTo>
                    <a:cubicBezTo>
                      <a:pt x="10706" y="100"/>
                      <a:pt x="10607" y="1"/>
                      <a:pt x="10486" y="1"/>
                    </a:cubicBezTo>
                    <a:close/>
                  </a:path>
                </a:pathLst>
              </a:custGeom>
              <a:solidFill>
                <a:srgbClr val="373F5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9" name="Google Shape;3530;p67">
                <a:extLst>
                  <a:ext uri="{FF2B5EF4-FFF2-40B4-BE49-F238E27FC236}">
                    <a16:creationId xmlns:a16="http://schemas.microsoft.com/office/drawing/2014/main" id="{3AB32C1B-2254-4D37-B8C9-087282370676}"/>
                  </a:ext>
                </a:extLst>
              </p:cNvPr>
              <p:cNvSpPr/>
              <p:nvPr/>
            </p:nvSpPr>
            <p:spPr>
              <a:xfrm>
                <a:off x="12571781" y="-457310"/>
                <a:ext cx="228675" cy="9440"/>
              </a:xfrm>
              <a:custGeom>
                <a:avLst/>
                <a:gdLst/>
                <a:ahLst/>
                <a:cxnLst/>
                <a:rect l="l" t="t" r="r" b="b"/>
                <a:pathLst>
                  <a:path w="10707" h="442" extrusionOk="0">
                    <a:moveTo>
                      <a:pt x="221" y="0"/>
                    </a:moveTo>
                    <a:cubicBezTo>
                      <a:pt x="99" y="0"/>
                      <a:pt x="0" y="98"/>
                      <a:pt x="0" y="221"/>
                    </a:cubicBezTo>
                    <a:cubicBezTo>
                      <a:pt x="0" y="344"/>
                      <a:pt x="99" y="442"/>
                      <a:pt x="221" y="442"/>
                    </a:cubicBezTo>
                    <a:cubicBezTo>
                      <a:pt x="223" y="442"/>
                      <a:pt x="225" y="442"/>
                      <a:pt x="227" y="442"/>
                    </a:cubicBezTo>
                    <a:lnTo>
                      <a:pt x="10493" y="442"/>
                    </a:lnTo>
                    <a:cubicBezTo>
                      <a:pt x="10612" y="437"/>
                      <a:pt x="10707" y="340"/>
                      <a:pt x="10707" y="221"/>
                    </a:cubicBezTo>
                    <a:cubicBezTo>
                      <a:pt x="10707" y="101"/>
                      <a:pt x="10612" y="3"/>
                      <a:pt x="10493" y="0"/>
                    </a:cubicBezTo>
                    <a:lnTo>
                      <a:pt x="227" y="0"/>
                    </a:lnTo>
                    <a:cubicBezTo>
                      <a:pt x="225" y="0"/>
                      <a:pt x="223" y="0"/>
                      <a:pt x="221" y="0"/>
                    </a:cubicBezTo>
                    <a:close/>
                  </a:path>
                </a:pathLst>
              </a:custGeom>
              <a:solidFill>
                <a:srgbClr val="373F5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0" name="Google Shape;3531;p67">
                <a:extLst>
                  <a:ext uri="{FF2B5EF4-FFF2-40B4-BE49-F238E27FC236}">
                    <a16:creationId xmlns:a16="http://schemas.microsoft.com/office/drawing/2014/main" id="{6BB23C3F-E6D5-4099-B80F-ABE2955210A9}"/>
                  </a:ext>
                </a:extLst>
              </p:cNvPr>
              <p:cNvSpPr/>
              <p:nvPr/>
            </p:nvSpPr>
            <p:spPr>
              <a:xfrm>
                <a:off x="12566036" y="-316179"/>
                <a:ext cx="234548" cy="9440"/>
              </a:xfrm>
              <a:custGeom>
                <a:avLst/>
                <a:gdLst/>
                <a:ahLst/>
                <a:cxnLst/>
                <a:rect l="l" t="t" r="r" b="b"/>
                <a:pathLst>
                  <a:path w="10982" h="442" extrusionOk="0">
                    <a:moveTo>
                      <a:pt x="220" y="1"/>
                    </a:moveTo>
                    <a:cubicBezTo>
                      <a:pt x="98" y="1"/>
                      <a:pt x="0" y="100"/>
                      <a:pt x="0" y="221"/>
                    </a:cubicBezTo>
                    <a:cubicBezTo>
                      <a:pt x="0" y="343"/>
                      <a:pt x="98" y="442"/>
                      <a:pt x="220" y="442"/>
                    </a:cubicBezTo>
                    <a:lnTo>
                      <a:pt x="10762" y="442"/>
                    </a:lnTo>
                    <a:cubicBezTo>
                      <a:pt x="10883" y="442"/>
                      <a:pt x="10982" y="343"/>
                      <a:pt x="10982" y="221"/>
                    </a:cubicBezTo>
                    <a:cubicBezTo>
                      <a:pt x="10982" y="100"/>
                      <a:pt x="10883" y="1"/>
                      <a:pt x="10762" y="1"/>
                    </a:cubicBezTo>
                    <a:close/>
                  </a:path>
                </a:pathLst>
              </a:custGeom>
              <a:solidFill>
                <a:srgbClr val="373F5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1" name="Google Shape;3532;p67">
                <a:extLst>
                  <a:ext uri="{FF2B5EF4-FFF2-40B4-BE49-F238E27FC236}">
                    <a16:creationId xmlns:a16="http://schemas.microsoft.com/office/drawing/2014/main" id="{E50A7F45-0679-45D5-B822-1A86A01A40CB}"/>
                  </a:ext>
                </a:extLst>
              </p:cNvPr>
              <p:cNvSpPr/>
              <p:nvPr/>
            </p:nvSpPr>
            <p:spPr>
              <a:xfrm>
                <a:off x="12245930" y="-855392"/>
                <a:ext cx="569498" cy="569498"/>
              </a:xfrm>
              <a:custGeom>
                <a:avLst/>
                <a:gdLst/>
                <a:ahLst/>
                <a:cxnLst/>
                <a:rect l="l" t="t" r="r" b="b"/>
                <a:pathLst>
                  <a:path w="26665" h="26665" extrusionOk="0">
                    <a:moveTo>
                      <a:pt x="1685" y="1"/>
                    </a:moveTo>
                    <a:cubicBezTo>
                      <a:pt x="751" y="1"/>
                      <a:pt x="1" y="751"/>
                      <a:pt x="1" y="1685"/>
                    </a:cubicBezTo>
                    <a:lnTo>
                      <a:pt x="1" y="24982"/>
                    </a:lnTo>
                    <a:cubicBezTo>
                      <a:pt x="1" y="25914"/>
                      <a:pt x="751" y="26665"/>
                      <a:pt x="1685" y="26665"/>
                    </a:cubicBezTo>
                    <a:lnTo>
                      <a:pt x="24982" y="26665"/>
                    </a:lnTo>
                    <a:cubicBezTo>
                      <a:pt x="25914" y="26665"/>
                      <a:pt x="26665" y="25914"/>
                      <a:pt x="26665" y="24982"/>
                    </a:cubicBezTo>
                    <a:lnTo>
                      <a:pt x="26665" y="1685"/>
                    </a:lnTo>
                    <a:cubicBezTo>
                      <a:pt x="26665" y="751"/>
                      <a:pt x="25914" y="1"/>
                      <a:pt x="24982" y="1"/>
                    </a:cubicBezTo>
                    <a:close/>
                  </a:path>
                </a:pathLst>
              </a:custGeom>
              <a:solidFill>
                <a:srgbClr val="EB573D"/>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2" name="Google Shape;3533;p67">
                <a:extLst>
                  <a:ext uri="{FF2B5EF4-FFF2-40B4-BE49-F238E27FC236}">
                    <a16:creationId xmlns:a16="http://schemas.microsoft.com/office/drawing/2014/main" id="{12634C09-0A96-4A59-9B87-8780DFF76E8C}"/>
                  </a:ext>
                </a:extLst>
              </p:cNvPr>
              <p:cNvSpPr/>
              <p:nvPr/>
            </p:nvSpPr>
            <p:spPr>
              <a:xfrm>
                <a:off x="12525970" y="-865473"/>
                <a:ext cx="9440" cy="589040"/>
              </a:xfrm>
              <a:custGeom>
                <a:avLst/>
                <a:gdLst/>
                <a:ahLst/>
                <a:cxnLst/>
                <a:rect l="l" t="t" r="r" b="b"/>
                <a:pathLst>
                  <a:path w="442" h="27580" extrusionOk="0">
                    <a:moveTo>
                      <a:pt x="221" y="0"/>
                    </a:moveTo>
                    <a:cubicBezTo>
                      <a:pt x="102" y="0"/>
                      <a:pt x="5" y="95"/>
                      <a:pt x="0" y="215"/>
                    </a:cubicBezTo>
                    <a:lnTo>
                      <a:pt x="0" y="27359"/>
                    </a:lnTo>
                    <a:cubicBezTo>
                      <a:pt x="0" y="27480"/>
                      <a:pt x="99" y="27579"/>
                      <a:pt x="221" y="27579"/>
                    </a:cubicBezTo>
                    <a:cubicBezTo>
                      <a:pt x="342" y="27579"/>
                      <a:pt x="441" y="27480"/>
                      <a:pt x="441" y="27359"/>
                    </a:cubicBezTo>
                    <a:lnTo>
                      <a:pt x="441" y="215"/>
                    </a:lnTo>
                    <a:cubicBezTo>
                      <a:pt x="437" y="95"/>
                      <a:pt x="339" y="0"/>
                      <a:pt x="221"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3" name="Google Shape;3534;p67">
                <a:extLst>
                  <a:ext uri="{FF2B5EF4-FFF2-40B4-BE49-F238E27FC236}">
                    <a16:creationId xmlns:a16="http://schemas.microsoft.com/office/drawing/2014/main" id="{7C3FA369-8B1D-4628-8690-D7B712B3E306}"/>
                  </a:ext>
                </a:extLst>
              </p:cNvPr>
              <p:cNvSpPr/>
              <p:nvPr/>
            </p:nvSpPr>
            <p:spPr>
              <a:xfrm>
                <a:off x="12235871" y="-575737"/>
                <a:ext cx="591517" cy="9824"/>
              </a:xfrm>
              <a:custGeom>
                <a:avLst/>
                <a:gdLst/>
                <a:ahLst/>
                <a:cxnLst/>
                <a:rect l="l" t="t" r="r" b="b"/>
                <a:pathLst>
                  <a:path w="27696" h="460" extrusionOk="0">
                    <a:moveTo>
                      <a:pt x="27481" y="0"/>
                    </a:moveTo>
                    <a:lnTo>
                      <a:pt x="221" y="18"/>
                    </a:lnTo>
                    <a:cubicBezTo>
                      <a:pt x="99" y="18"/>
                      <a:pt x="0" y="117"/>
                      <a:pt x="0" y="239"/>
                    </a:cubicBezTo>
                    <a:cubicBezTo>
                      <a:pt x="0" y="360"/>
                      <a:pt x="99" y="459"/>
                      <a:pt x="221" y="459"/>
                    </a:cubicBezTo>
                    <a:lnTo>
                      <a:pt x="221" y="458"/>
                    </a:lnTo>
                    <a:lnTo>
                      <a:pt x="27481" y="440"/>
                    </a:lnTo>
                    <a:cubicBezTo>
                      <a:pt x="27601" y="437"/>
                      <a:pt x="27696" y="339"/>
                      <a:pt x="27696" y="219"/>
                    </a:cubicBezTo>
                    <a:cubicBezTo>
                      <a:pt x="27696" y="101"/>
                      <a:pt x="27601" y="3"/>
                      <a:pt x="27481"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4" name="Google Shape;3535;p67">
                <a:extLst>
                  <a:ext uri="{FF2B5EF4-FFF2-40B4-BE49-F238E27FC236}">
                    <a16:creationId xmlns:a16="http://schemas.microsoft.com/office/drawing/2014/main" id="{EBCE6914-5A2D-43A9-B3A1-68AF2C461724}"/>
                  </a:ext>
                </a:extLst>
              </p:cNvPr>
              <p:cNvSpPr/>
              <p:nvPr/>
            </p:nvSpPr>
            <p:spPr>
              <a:xfrm>
                <a:off x="12525777" y="-959510"/>
                <a:ext cx="177118" cy="107300"/>
              </a:xfrm>
              <a:custGeom>
                <a:avLst/>
                <a:gdLst/>
                <a:ahLst/>
                <a:cxnLst/>
                <a:rect l="l" t="t" r="r" b="b"/>
                <a:pathLst>
                  <a:path w="8293" h="5024" extrusionOk="0">
                    <a:moveTo>
                      <a:pt x="5487" y="440"/>
                    </a:moveTo>
                    <a:cubicBezTo>
                      <a:pt x="6277" y="440"/>
                      <a:pt x="7028" y="905"/>
                      <a:pt x="7356" y="1678"/>
                    </a:cubicBezTo>
                    <a:cubicBezTo>
                      <a:pt x="7791" y="2708"/>
                      <a:pt x="7309" y="3897"/>
                      <a:pt x="6279" y="4334"/>
                    </a:cubicBezTo>
                    <a:cubicBezTo>
                      <a:pt x="5852" y="4515"/>
                      <a:pt x="4756" y="4581"/>
                      <a:pt x="3479" y="4581"/>
                    </a:cubicBezTo>
                    <a:cubicBezTo>
                      <a:pt x="2581" y="4581"/>
                      <a:pt x="1593" y="4548"/>
                      <a:pt x="688" y="4499"/>
                    </a:cubicBezTo>
                    <a:cubicBezTo>
                      <a:pt x="2129" y="2843"/>
                      <a:pt x="3969" y="910"/>
                      <a:pt x="4699" y="601"/>
                    </a:cubicBezTo>
                    <a:cubicBezTo>
                      <a:pt x="4956" y="492"/>
                      <a:pt x="5224" y="440"/>
                      <a:pt x="5487" y="440"/>
                    </a:cubicBezTo>
                    <a:close/>
                    <a:moveTo>
                      <a:pt x="5485" y="0"/>
                    </a:moveTo>
                    <a:cubicBezTo>
                      <a:pt x="5165" y="0"/>
                      <a:pt x="4840" y="63"/>
                      <a:pt x="4528" y="195"/>
                    </a:cubicBezTo>
                    <a:cubicBezTo>
                      <a:pt x="3480" y="640"/>
                      <a:pt x="917" y="3556"/>
                      <a:pt x="158" y="4439"/>
                    </a:cubicBezTo>
                    <a:cubicBezTo>
                      <a:pt x="0" y="4622"/>
                      <a:pt x="120" y="4907"/>
                      <a:pt x="362" y="4921"/>
                    </a:cubicBezTo>
                    <a:cubicBezTo>
                      <a:pt x="949" y="4957"/>
                      <a:pt x="2229" y="5023"/>
                      <a:pt x="3486" y="5023"/>
                    </a:cubicBezTo>
                    <a:cubicBezTo>
                      <a:pt x="4720" y="5023"/>
                      <a:pt x="5933" y="4958"/>
                      <a:pt x="6449" y="4739"/>
                    </a:cubicBezTo>
                    <a:cubicBezTo>
                      <a:pt x="7703" y="4209"/>
                      <a:pt x="8293" y="2759"/>
                      <a:pt x="7761" y="1506"/>
                    </a:cubicBezTo>
                    <a:cubicBezTo>
                      <a:pt x="7362" y="566"/>
                      <a:pt x="6447" y="0"/>
                      <a:pt x="5485"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5" name="Google Shape;3536;p67">
                <a:extLst>
                  <a:ext uri="{FF2B5EF4-FFF2-40B4-BE49-F238E27FC236}">
                    <a16:creationId xmlns:a16="http://schemas.microsoft.com/office/drawing/2014/main" id="{DED64E2D-5BF2-4145-9521-4F86D513757D}"/>
                  </a:ext>
                </a:extLst>
              </p:cNvPr>
              <p:cNvSpPr/>
              <p:nvPr/>
            </p:nvSpPr>
            <p:spPr>
              <a:xfrm>
                <a:off x="12525606" y="-863700"/>
                <a:ext cx="101726" cy="100957"/>
              </a:xfrm>
              <a:custGeom>
                <a:avLst/>
                <a:gdLst/>
                <a:ahLst/>
                <a:cxnLst/>
                <a:rect l="l" t="t" r="r" b="b"/>
                <a:pathLst>
                  <a:path w="4763" h="4727" extrusionOk="0">
                    <a:moveTo>
                      <a:pt x="250" y="1"/>
                    </a:moveTo>
                    <a:cubicBezTo>
                      <a:pt x="220" y="1"/>
                      <a:pt x="189" y="7"/>
                      <a:pt x="160" y="21"/>
                    </a:cubicBezTo>
                    <a:cubicBezTo>
                      <a:pt x="50" y="69"/>
                      <a:pt x="1" y="195"/>
                      <a:pt x="46" y="306"/>
                    </a:cubicBezTo>
                    <a:cubicBezTo>
                      <a:pt x="115" y="459"/>
                      <a:pt x="1757" y="4069"/>
                      <a:pt x="4480" y="4721"/>
                    </a:cubicBezTo>
                    <a:cubicBezTo>
                      <a:pt x="4497" y="4724"/>
                      <a:pt x="4515" y="4727"/>
                      <a:pt x="4531" y="4727"/>
                    </a:cubicBezTo>
                    <a:lnTo>
                      <a:pt x="4531" y="4725"/>
                    </a:lnTo>
                    <a:cubicBezTo>
                      <a:pt x="4642" y="4725"/>
                      <a:pt x="4737" y="4643"/>
                      <a:pt x="4749" y="4532"/>
                    </a:cubicBezTo>
                    <a:cubicBezTo>
                      <a:pt x="4762" y="4421"/>
                      <a:pt x="4690" y="4317"/>
                      <a:pt x="4582" y="4291"/>
                    </a:cubicBezTo>
                    <a:cubicBezTo>
                      <a:pt x="2072" y="3692"/>
                      <a:pt x="463" y="162"/>
                      <a:pt x="448" y="126"/>
                    </a:cubicBezTo>
                    <a:cubicBezTo>
                      <a:pt x="410" y="47"/>
                      <a:pt x="331" y="1"/>
                      <a:pt x="250"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6" name="Google Shape;3537;p67">
                <a:extLst>
                  <a:ext uri="{FF2B5EF4-FFF2-40B4-BE49-F238E27FC236}">
                    <a16:creationId xmlns:a16="http://schemas.microsoft.com/office/drawing/2014/main" id="{C88B7C14-F95E-416B-A751-44CE24D5D37B}"/>
                  </a:ext>
                </a:extLst>
              </p:cNvPr>
              <p:cNvSpPr/>
              <p:nvPr/>
            </p:nvSpPr>
            <p:spPr>
              <a:xfrm>
                <a:off x="12434239" y="-863786"/>
                <a:ext cx="101811" cy="101042"/>
              </a:xfrm>
              <a:custGeom>
                <a:avLst/>
                <a:gdLst/>
                <a:ahLst/>
                <a:cxnLst/>
                <a:rect l="l" t="t" r="r" b="b"/>
                <a:pathLst>
                  <a:path w="4767" h="4731" extrusionOk="0">
                    <a:moveTo>
                      <a:pt x="4516" y="1"/>
                    </a:moveTo>
                    <a:cubicBezTo>
                      <a:pt x="4432" y="1"/>
                      <a:pt x="4351" y="49"/>
                      <a:pt x="4315" y="131"/>
                    </a:cubicBezTo>
                    <a:cubicBezTo>
                      <a:pt x="4300" y="166"/>
                      <a:pt x="2695" y="3696"/>
                      <a:pt x="180" y="4297"/>
                    </a:cubicBezTo>
                    <a:cubicBezTo>
                      <a:pt x="72" y="4322"/>
                      <a:pt x="0" y="4426"/>
                      <a:pt x="14" y="4536"/>
                    </a:cubicBezTo>
                    <a:cubicBezTo>
                      <a:pt x="27" y="4647"/>
                      <a:pt x="120" y="4731"/>
                      <a:pt x="231" y="4731"/>
                    </a:cubicBezTo>
                    <a:cubicBezTo>
                      <a:pt x="249" y="4731"/>
                      <a:pt x="266" y="4729"/>
                      <a:pt x="282" y="4725"/>
                    </a:cubicBezTo>
                    <a:cubicBezTo>
                      <a:pt x="3006" y="4075"/>
                      <a:pt x="4648" y="463"/>
                      <a:pt x="4717" y="310"/>
                    </a:cubicBezTo>
                    <a:cubicBezTo>
                      <a:pt x="4766" y="199"/>
                      <a:pt x="4717" y="70"/>
                      <a:pt x="4606" y="20"/>
                    </a:cubicBezTo>
                    <a:cubicBezTo>
                      <a:pt x="4577" y="7"/>
                      <a:pt x="4546" y="1"/>
                      <a:pt x="4516"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7" name="Google Shape;3538;p67">
                <a:extLst>
                  <a:ext uri="{FF2B5EF4-FFF2-40B4-BE49-F238E27FC236}">
                    <a16:creationId xmlns:a16="http://schemas.microsoft.com/office/drawing/2014/main" id="{6B56ECAC-D35D-4E79-85AA-AE3376897FBB}"/>
                  </a:ext>
                </a:extLst>
              </p:cNvPr>
              <p:cNvSpPr/>
              <p:nvPr/>
            </p:nvSpPr>
            <p:spPr>
              <a:xfrm>
                <a:off x="12578530" y="-578471"/>
                <a:ext cx="285379" cy="224553"/>
              </a:xfrm>
              <a:custGeom>
                <a:avLst/>
                <a:gdLst/>
                <a:ahLst/>
                <a:cxnLst/>
                <a:rect l="l" t="t" r="r" b="b"/>
                <a:pathLst>
                  <a:path w="13362" h="10514" extrusionOk="0">
                    <a:moveTo>
                      <a:pt x="5889" y="0"/>
                    </a:moveTo>
                    <a:cubicBezTo>
                      <a:pt x="5884" y="0"/>
                      <a:pt x="5880" y="0"/>
                      <a:pt x="5875" y="0"/>
                    </a:cubicBezTo>
                    <a:cubicBezTo>
                      <a:pt x="5756" y="8"/>
                      <a:pt x="5653" y="101"/>
                      <a:pt x="5572" y="203"/>
                    </a:cubicBezTo>
                    <a:cubicBezTo>
                      <a:pt x="5099" y="793"/>
                      <a:pt x="5174" y="1587"/>
                      <a:pt x="5561" y="2147"/>
                    </a:cubicBezTo>
                    <a:cubicBezTo>
                      <a:pt x="5788" y="2476"/>
                      <a:pt x="6072" y="2745"/>
                      <a:pt x="6370" y="2986"/>
                    </a:cubicBezTo>
                    <a:cubicBezTo>
                      <a:pt x="6485" y="3079"/>
                      <a:pt x="6581" y="3147"/>
                      <a:pt x="6609" y="3282"/>
                    </a:cubicBezTo>
                    <a:cubicBezTo>
                      <a:pt x="5003" y="3750"/>
                      <a:pt x="3212" y="3893"/>
                      <a:pt x="1549" y="4046"/>
                    </a:cubicBezTo>
                    <a:cubicBezTo>
                      <a:pt x="1217" y="4076"/>
                      <a:pt x="873" y="4106"/>
                      <a:pt x="577" y="4262"/>
                    </a:cubicBezTo>
                    <a:cubicBezTo>
                      <a:pt x="62" y="4534"/>
                      <a:pt x="1" y="5118"/>
                      <a:pt x="127" y="5634"/>
                    </a:cubicBezTo>
                    <a:cubicBezTo>
                      <a:pt x="333" y="6466"/>
                      <a:pt x="986" y="7113"/>
                      <a:pt x="1685" y="7610"/>
                    </a:cubicBezTo>
                    <a:cubicBezTo>
                      <a:pt x="3616" y="8979"/>
                      <a:pt x="5986" y="9489"/>
                      <a:pt x="8277" y="9887"/>
                    </a:cubicBezTo>
                    <a:cubicBezTo>
                      <a:pt x="8639" y="9950"/>
                      <a:pt x="12363" y="10513"/>
                      <a:pt x="12383" y="10513"/>
                    </a:cubicBezTo>
                    <a:cubicBezTo>
                      <a:pt x="12383" y="10513"/>
                      <a:pt x="12383" y="10513"/>
                      <a:pt x="12383" y="10513"/>
                    </a:cubicBezTo>
                    <a:cubicBezTo>
                      <a:pt x="12384" y="10510"/>
                      <a:pt x="13361" y="3965"/>
                      <a:pt x="13361" y="3965"/>
                    </a:cubicBezTo>
                    <a:cubicBezTo>
                      <a:pt x="13361" y="3965"/>
                      <a:pt x="12419" y="3872"/>
                      <a:pt x="11449" y="2928"/>
                    </a:cubicBezTo>
                    <a:cubicBezTo>
                      <a:pt x="10621" y="2123"/>
                      <a:pt x="9637" y="1990"/>
                      <a:pt x="9078" y="1990"/>
                    </a:cubicBezTo>
                    <a:cubicBezTo>
                      <a:pt x="8802" y="1990"/>
                      <a:pt x="8630" y="2023"/>
                      <a:pt x="8630" y="2023"/>
                    </a:cubicBezTo>
                    <a:cubicBezTo>
                      <a:pt x="7777" y="1442"/>
                      <a:pt x="7005" y="726"/>
                      <a:pt x="6165" y="122"/>
                    </a:cubicBezTo>
                    <a:cubicBezTo>
                      <a:pt x="6081" y="62"/>
                      <a:pt x="5990" y="0"/>
                      <a:pt x="5889" y="0"/>
                    </a:cubicBezTo>
                    <a:close/>
                  </a:path>
                </a:pathLst>
              </a:custGeom>
              <a:solidFill>
                <a:srgbClr val="FA9778"/>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8" name="Google Shape;3539;p67">
                <a:extLst>
                  <a:ext uri="{FF2B5EF4-FFF2-40B4-BE49-F238E27FC236}">
                    <a16:creationId xmlns:a16="http://schemas.microsoft.com/office/drawing/2014/main" id="{05AFAC65-24AA-4A8F-A5A9-12F5C477B8CF}"/>
                  </a:ext>
                </a:extLst>
              </p:cNvPr>
              <p:cNvSpPr/>
              <p:nvPr/>
            </p:nvSpPr>
            <p:spPr>
              <a:xfrm>
                <a:off x="12803510" y="-1137140"/>
                <a:ext cx="679532" cy="860600"/>
              </a:xfrm>
              <a:custGeom>
                <a:avLst/>
                <a:gdLst/>
                <a:ahLst/>
                <a:cxnLst/>
                <a:rect l="l" t="t" r="r" b="b"/>
                <a:pathLst>
                  <a:path w="31817" h="40295" extrusionOk="0">
                    <a:moveTo>
                      <a:pt x="20941" y="1"/>
                    </a:moveTo>
                    <a:cubicBezTo>
                      <a:pt x="21388" y="699"/>
                      <a:pt x="21628" y="1506"/>
                      <a:pt x="21636" y="2335"/>
                    </a:cubicBezTo>
                    <a:lnTo>
                      <a:pt x="22677" y="27540"/>
                    </a:lnTo>
                    <a:lnTo>
                      <a:pt x="2376" y="29158"/>
                    </a:lnTo>
                    <a:lnTo>
                      <a:pt x="1" y="37398"/>
                    </a:lnTo>
                    <a:lnTo>
                      <a:pt x="24788" y="40271"/>
                    </a:lnTo>
                    <a:cubicBezTo>
                      <a:pt x="24973" y="40286"/>
                      <a:pt x="25157" y="40294"/>
                      <a:pt x="25339" y="40294"/>
                    </a:cubicBezTo>
                    <a:cubicBezTo>
                      <a:pt x="28746" y="40294"/>
                      <a:pt x="31616" y="37625"/>
                      <a:pt x="31803" y="34160"/>
                    </a:cubicBezTo>
                    <a:cubicBezTo>
                      <a:pt x="31817" y="33865"/>
                      <a:pt x="31809" y="33571"/>
                      <a:pt x="31784" y="33279"/>
                    </a:cubicBezTo>
                    <a:cubicBezTo>
                      <a:pt x="31785" y="33193"/>
                      <a:pt x="31790" y="33107"/>
                      <a:pt x="31787" y="33022"/>
                    </a:cubicBezTo>
                    <a:cubicBezTo>
                      <a:pt x="31776" y="32577"/>
                      <a:pt x="31720" y="32135"/>
                      <a:pt x="31621" y="31702"/>
                    </a:cubicBezTo>
                    <a:lnTo>
                      <a:pt x="22936" y="2896"/>
                    </a:lnTo>
                    <a:lnTo>
                      <a:pt x="22927" y="2899"/>
                    </a:lnTo>
                    <a:cubicBezTo>
                      <a:pt x="22505" y="1789"/>
                      <a:pt x="21823" y="796"/>
                      <a:pt x="20941" y="1"/>
                    </a:cubicBezTo>
                    <a:close/>
                  </a:path>
                </a:pathLst>
              </a:custGeom>
              <a:solidFill>
                <a:srgbClr val="A3CAF7"/>
              </a:solidFill>
              <a:ln w="9525" cap="flat" cmpd="sng">
                <a:solidFill>
                  <a:srgbClr val="A3CAF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9" name="Google Shape;3540;p67">
                <a:extLst>
                  <a:ext uri="{FF2B5EF4-FFF2-40B4-BE49-F238E27FC236}">
                    <a16:creationId xmlns:a16="http://schemas.microsoft.com/office/drawing/2014/main" id="{FC69A755-362D-47A3-BB44-F80DE38B86F8}"/>
                  </a:ext>
                </a:extLst>
              </p:cNvPr>
              <p:cNvSpPr/>
              <p:nvPr/>
            </p:nvSpPr>
            <p:spPr>
              <a:xfrm>
                <a:off x="12361773" y="-959531"/>
                <a:ext cx="177118" cy="107321"/>
              </a:xfrm>
              <a:custGeom>
                <a:avLst/>
                <a:gdLst/>
                <a:ahLst/>
                <a:cxnLst/>
                <a:rect l="l" t="t" r="r" b="b"/>
                <a:pathLst>
                  <a:path w="8293" h="5025" extrusionOk="0">
                    <a:moveTo>
                      <a:pt x="2800" y="441"/>
                    </a:moveTo>
                    <a:cubicBezTo>
                      <a:pt x="2801" y="441"/>
                      <a:pt x="2802" y="441"/>
                      <a:pt x="2803" y="441"/>
                    </a:cubicBezTo>
                    <a:cubicBezTo>
                      <a:pt x="3075" y="441"/>
                      <a:pt x="3344" y="497"/>
                      <a:pt x="3594" y="602"/>
                    </a:cubicBezTo>
                    <a:cubicBezTo>
                      <a:pt x="4324" y="911"/>
                      <a:pt x="6166" y="2844"/>
                      <a:pt x="7605" y="4500"/>
                    </a:cubicBezTo>
                    <a:cubicBezTo>
                      <a:pt x="6700" y="4549"/>
                      <a:pt x="5712" y="4582"/>
                      <a:pt x="4814" y="4582"/>
                    </a:cubicBezTo>
                    <a:cubicBezTo>
                      <a:pt x="3537" y="4582"/>
                      <a:pt x="2441" y="4516"/>
                      <a:pt x="2014" y="4335"/>
                    </a:cubicBezTo>
                    <a:cubicBezTo>
                      <a:pt x="1123" y="3961"/>
                      <a:pt x="622" y="3011"/>
                      <a:pt x="813" y="2065"/>
                    </a:cubicBezTo>
                    <a:cubicBezTo>
                      <a:pt x="1005" y="1119"/>
                      <a:pt x="1836" y="441"/>
                      <a:pt x="2800" y="441"/>
                    </a:cubicBezTo>
                    <a:close/>
                    <a:moveTo>
                      <a:pt x="2805" y="0"/>
                    </a:moveTo>
                    <a:cubicBezTo>
                      <a:pt x="1843" y="0"/>
                      <a:pt x="929" y="566"/>
                      <a:pt x="530" y="1507"/>
                    </a:cubicBezTo>
                    <a:cubicBezTo>
                      <a:pt x="1" y="2762"/>
                      <a:pt x="586" y="4209"/>
                      <a:pt x="1841" y="4740"/>
                    </a:cubicBezTo>
                    <a:cubicBezTo>
                      <a:pt x="2360" y="4959"/>
                      <a:pt x="3572" y="5024"/>
                      <a:pt x="4806" y="5024"/>
                    </a:cubicBezTo>
                    <a:cubicBezTo>
                      <a:pt x="6064" y="5024"/>
                      <a:pt x="7343" y="4958"/>
                      <a:pt x="7931" y="4922"/>
                    </a:cubicBezTo>
                    <a:cubicBezTo>
                      <a:pt x="8173" y="4908"/>
                      <a:pt x="8293" y="4623"/>
                      <a:pt x="8135" y="4440"/>
                    </a:cubicBezTo>
                    <a:cubicBezTo>
                      <a:pt x="7376" y="3557"/>
                      <a:pt x="4815" y="641"/>
                      <a:pt x="3765" y="196"/>
                    </a:cubicBezTo>
                    <a:cubicBezTo>
                      <a:pt x="3451" y="63"/>
                      <a:pt x="3125" y="0"/>
                      <a:pt x="2805"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grpSp>
      </p:grpSp>
      <p:sp>
        <p:nvSpPr>
          <p:cNvPr id="60" name="Rectangle 59">
            <a:extLst>
              <a:ext uri="{FF2B5EF4-FFF2-40B4-BE49-F238E27FC236}">
                <a16:creationId xmlns:a16="http://schemas.microsoft.com/office/drawing/2014/main" id="{B7656209-E98E-44C6-AF18-22600DD36661}"/>
              </a:ext>
            </a:extLst>
          </p:cNvPr>
          <p:cNvSpPr/>
          <p:nvPr/>
        </p:nvSpPr>
        <p:spPr>
          <a:xfrm>
            <a:off x="3527860" y="7446564"/>
            <a:ext cx="8594953" cy="3350536"/>
          </a:xfrm>
          <a:prstGeom prst="rect">
            <a:avLst/>
          </a:prstGeom>
        </p:spPr>
        <p:txBody>
          <a:bodyPr wrap="square">
            <a:spAutoFit/>
          </a:bodyPr>
          <a:lstStyle/>
          <a:p>
            <a:pPr algn="r" defTabSz="457246">
              <a:lnSpc>
                <a:spcPct val="150000"/>
              </a:lnSpc>
            </a:pPr>
            <a:r>
              <a:rPr lang="en-US" sz="2400" b="1" dirty="0">
                <a:solidFill>
                  <a:srgbClr val="272E3A"/>
                </a:solidFill>
                <a:latin typeface="Montserrat Light"/>
              </a:rPr>
              <a:t>Lorem Ipsum</a:t>
            </a:r>
            <a:r>
              <a:rPr lang="en-US" sz="2400" dirty="0">
                <a:solidFill>
                  <a:srgbClr val="272E3A"/>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a:t>
            </a:r>
          </a:p>
        </p:txBody>
      </p:sp>
      <p:sp>
        <p:nvSpPr>
          <p:cNvPr id="61" name="Rectangle 60">
            <a:extLst>
              <a:ext uri="{FF2B5EF4-FFF2-40B4-BE49-F238E27FC236}">
                <a16:creationId xmlns:a16="http://schemas.microsoft.com/office/drawing/2014/main" id="{8D59F906-A8CE-4475-BEF7-831B882759EC}"/>
              </a:ext>
            </a:extLst>
          </p:cNvPr>
          <p:cNvSpPr/>
          <p:nvPr/>
        </p:nvSpPr>
        <p:spPr>
          <a:xfrm>
            <a:off x="4534399" y="6268223"/>
            <a:ext cx="7588413" cy="831093"/>
          </a:xfrm>
          <a:prstGeom prst="rect">
            <a:avLst/>
          </a:prstGeom>
        </p:spPr>
        <p:txBody>
          <a:bodyPr wrap="square">
            <a:spAutoFit/>
          </a:bodyPr>
          <a:lstStyle/>
          <a:p>
            <a:pPr algn="r" defTabSz="457246"/>
            <a:r>
              <a:rPr lang="en-US" b="1" dirty="0">
                <a:solidFill>
                  <a:srgbClr val="272E3A"/>
                </a:solidFill>
                <a:latin typeface="Montserrat Light"/>
              </a:rPr>
              <a:t>Lorem Ipsum</a:t>
            </a:r>
            <a:r>
              <a:rPr lang="en-US" dirty="0">
                <a:solidFill>
                  <a:srgbClr val="272E3A"/>
                </a:solidFill>
                <a:latin typeface="Montserrat Light"/>
              </a:rPr>
              <a:t> </a:t>
            </a:r>
          </a:p>
        </p:txBody>
      </p:sp>
      <p:grpSp>
        <p:nvGrpSpPr>
          <p:cNvPr id="62" name="Google Shape;3590;p67">
            <a:extLst>
              <a:ext uri="{FF2B5EF4-FFF2-40B4-BE49-F238E27FC236}">
                <a16:creationId xmlns:a16="http://schemas.microsoft.com/office/drawing/2014/main" id="{958CCC6E-E2D7-410B-AA6F-C4D56C1AAE1E}"/>
              </a:ext>
            </a:extLst>
          </p:cNvPr>
          <p:cNvGrpSpPr/>
          <p:nvPr/>
        </p:nvGrpSpPr>
        <p:grpSpPr>
          <a:xfrm flipH="1">
            <a:off x="18468979" y="2901489"/>
            <a:ext cx="525274" cy="522700"/>
            <a:chOff x="-6313425" y="1453775"/>
            <a:chExt cx="147975" cy="147250"/>
          </a:xfrm>
        </p:grpSpPr>
        <p:sp>
          <p:nvSpPr>
            <p:cNvPr id="63" name="Google Shape;3591;p67">
              <a:extLst>
                <a:ext uri="{FF2B5EF4-FFF2-40B4-BE49-F238E27FC236}">
                  <a16:creationId xmlns:a16="http://schemas.microsoft.com/office/drawing/2014/main" id="{62DA3B10-2BBA-411A-968C-CAF1CF9DF9B3}"/>
                </a:ext>
              </a:extLst>
            </p:cNvPr>
            <p:cNvSpPr/>
            <p:nvPr/>
          </p:nvSpPr>
          <p:spPr>
            <a:xfrm>
              <a:off x="-6199700" y="1507725"/>
              <a:ext cx="17350" cy="20825"/>
            </a:xfrm>
            <a:custGeom>
              <a:avLst/>
              <a:gdLst/>
              <a:ahLst/>
              <a:cxnLst/>
              <a:rect l="l" t="t" r="r" b="b"/>
              <a:pathLst>
                <a:path w="694" h="833" extrusionOk="0">
                  <a:moveTo>
                    <a:pt x="366" y="1"/>
                  </a:moveTo>
                  <a:cubicBezTo>
                    <a:pt x="202" y="1"/>
                    <a:pt x="53" y="162"/>
                    <a:pt x="27" y="378"/>
                  </a:cubicBezTo>
                  <a:cubicBezTo>
                    <a:pt x="1" y="607"/>
                    <a:pt x="120" y="809"/>
                    <a:pt x="297" y="830"/>
                  </a:cubicBezTo>
                  <a:cubicBezTo>
                    <a:pt x="307" y="832"/>
                    <a:pt x="318" y="832"/>
                    <a:pt x="328" y="832"/>
                  </a:cubicBezTo>
                  <a:cubicBezTo>
                    <a:pt x="491" y="832"/>
                    <a:pt x="640" y="670"/>
                    <a:pt x="665" y="455"/>
                  </a:cubicBezTo>
                  <a:cubicBezTo>
                    <a:pt x="693" y="226"/>
                    <a:pt x="572" y="24"/>
                    <a:pt x="396" y="3"/>
                  </a:cubicBezTo>
                  <a:cubicBezTo>
                    <a:pt x="386" y="1"/>
                    <a:pt x="376" y="1"/>
                    <a:pt x="366"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64" name="Google Shape;3592;p67">
              <a:extLst>
                <a:ext uri="{FF2B5EF4-FFF2-40B4-BE49-F238E27FC236}">
                  <a16:creationId xmlns:a16="http://schemas.microsoft.com/office/drawing/2014/main" id="{B9375565-7B5F-4DB5-B57A-FDC95A8F3E93}"/>
                </a:ext>
              </a:extLst>
            </p:cNvPr>
            <p:cNvSpPr/>
            <p:nvPr/>
          </p:nvSpPr>
          <p:spPr>
            <a:xfrm>
              <a:off x="-6299075" y="1506300"/>
              <a:ext cx="17350" cy="20825"/>
            </a:xfrm>
            <a:custGeom>
              <a:avLst/>
              <a:gdLst/>
              <a:ahLst/>
              <a:cxnLst/>
              <a:rect l="l" t="t" r="r" b="b"/>
              <a:pathLst>
                <a:path w="694" h="833" extrusionOk="0">
                  <a:moveTo>
                    <a:pt x="366" y="1"/>
                  </a:moveTo>
                  <a:cubicBezTo>
                    <a:pt x="202" y="1"/>
                    <a:pt x="55" y="163"/>
                    <a:pt x="29" y="378"/>
                  </a:cubicBezTo>
                  <a:cubicBezTo>
                    <a:pt x="1" y="607"/>
                    <a:pt x="122" y="809"/>
                    <a:pt x="297" y="830"/>
                  </a:cubicBezTo>
                  <a:cubicBezTo>
                    <a:pt x="307" y="832"/>
                    <a:pt x="317" y="832"/>
                    <a:pt x="327" y="832"/>
                  </a:cubicBezTo>
                  <a:cubicBezTo>
                    <a:pt x="492" y="832"/>
                    <a:pt x="641" y="671"/>
                    <a:pt x="667" y="455"/>
                  </a:cubicBezTo>
                  <a:cubicBezTo>
                    <a:pt x="694" y="226"/>
                    <a:pt x="573" y="24"/>
                    <a:pt x="397" y="3"/>
                  </a:cubicBezTo>
                  <a:cubicBezTo>
                    <a:pt x="387" y="1"/>
                    <a:pt x="376" y="1"/>
                    <a:pt x="366"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65" name="Google Shape;3593;p67">
              <a:extLst>
                <a:ext uri="{FF2B5EF4-FFF2-40B4-BE49-F238E27FC236}">
                  <a16:creationId xmlns:a16="http://schemas.microsoft.com/office/drawing/2014/main" id="{C361B6AF-E223-4BD1-8D6E-D07242640ECB}"/>
                </a:ext>
              </a:extLst>
            </p:cNvPr>
            <p:cNvSpPr/>
            <p:nvPr/>
          </p:nvSpPr>
          <p:spPr>
            <a:xfrm>
              <a:off x="-6207750" y="1453775"/>
              <a:ext cx="42300" cy="20950"/>
            </a:xfrm>
            <a:custGeom>
              <a:avLst/>
              <a:gdLst/>
              <a:ahLst/>
              <a:cxnLst/>
              <a:rect l="l" t="t" r="r" b="b"/>
              <a:pathLst>
                <a:path w="1692" h="838" extrusionOk="0">
                  <a:moveTo>
                    <a:pt x="639" y="1"/>
                  </a:moveTo>
                  <a:cubicBezTo>
                    <a:pt x="316" y="1"/>
                    <a:pt x="68" y="108"/>
                    <a:pt x="38" y="280"/>
                  </a:cubicBezTo>
                  <a:cubicBezTo>
                    <a:pt x="1" y="497"/>
                    <a:pt x="332" y="736"/>
                    <a:pt x="777" y="814"/>
                  </a:cubicBezTo>
                  <a:cubicBezTo>
                    <a:pt x="872" y="830"/>
                    <a:pt x="964" y="838"/>
                    <a:pt x="1050" y="838"/>
                  </a:cubicBezTo>
                  <a:cubicBezTo>
                    <a:pt x="1375" y="838"/>
                    <a:pt x="1625" y="731"/>
                    <a:pt x="1654" y="559"/>
                  </a:cubicBezTo>
                  <a:cubicBezTo>
                    <a:pt x="1692" y="342"/>
                    <a:pt x="1361" y="103"/>
                    <a:pt x="915" y="25"/>
                  </a:cubicBezTo>
                  <a:cubicBezTo>
                    <a:pt x="820" y="9"/>
                    <a:pt x="727" y="1"/>
                    <a:pt x="639"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66" name="Google Shape;3594;p67">
              <a:extLst>
                <a:ext uri="{FF2B5EF4-FFF2-40B4-BE49-F238E27FC236}">
                  <a16:creationId xmlns:a16="http://schemas.microsoft.com/office/drawing/2014/main" id="{1A100D4D-F049-430B-AC7D-F3B18DC85731}"/>
                </a:ext>
              </a:extLst>
            </p:cNvPr>
            <p:cNvSpPr/>
            <p:nvPr/>
          </p:nvSpPr>
          <p:spPr>
            <a:xfrm>
              <a:off x="-6313425" y="1454100"/>
              <a:ext cx="42400" cy="21125"/>
            </a:xfrm>
            <a:custGeom>
              <a:avLst/>
              <a:gdLst/>
              <a:ahLst/>
              <a:cxnLst/>
              <a:rect l="l" t="t" r="r" b="b"/>
              <a:pathLst>
                <a:path w="1696" h="845" extrusionOk="0">
                  <a:moveTo>
                    <a:pt x="1074" y="1"/>
                  </a:moveTo>
                  <a:cubicBezTo>
                    <a:pt x="979" y="1"/>
                    <a:pt x="878" y="10"/>
                    <a:pt x="774" y="30"/>
                  </a:cubicBezTo>
                  <a:cubicBezTo>
                    <a:pt x="328" y="114"/>
                    <a:pt x="0" y="359"/>
                    <a:pt x="42" y="576"/>
                  </a:cubicBezTo>
                  <a:cubicBezTo>
                    <a:pt x="74" y="743"/>
                    <a:pt x="314" y="844"/>
                    <a:pt x="626" y="844"/>
                  </a:cubicBezTo>
                  <a:cubicBezTo>
                    <a:pt x="720" y="844"/>
                    <a:pt x="820" y="835"/>
                    <a:pt x="924" y="816"/>
                  </a:cubicBezTo>
                  <a:cubicBezTo>
                    <a:pt x="1368" y="730"/>
                    <a:pt x="1696" y="485"/>
                    <a:pt x="1654" y="268"/>
                  </a:cubicBezTo>
                  <a:cubicBezTo>
                    <a:pt x="1622" y="102"/>
                    <a:pt x="1383" y="1"/>
                    <a:pt x="1074"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67" name="Google Shape;3595;p67">
              <a:extLst>
                <a:ext uri="{FF2B5EF4-FFF2-40B4-BE49-F238E27FC236}">
                  <a16:creationId xmlns:a16="http://schemas.microsoft.com/office/drawing/2014/main" id="{47DF30E9-8855-4634-BD4D-120904733C8B}"/>
                </a:ext>
              </a:extLst>
            </p:cNvPr>
            <p:cNvSpPr/>
            <p:nvPr/>
          </p:nvSpPr>
          <p:spPr>
            <a:xfrm>
              <a:off x="-6240525" y="1470150"/>
              <a:ext cx="30750" cy="88750"/>
            </a:xfrm>
            <a:custGeom>
              <a:avLst/>
              <a:gdLst/>
              <a:ahLst/>
              <a:cxnLst/>
              <a:rect l="l" t="t" r="r" b="b"/>
              <a:pathLst>
                <a:path w="1230" h="3550" extrusionOk="0">
                  <a:moveTo>
                    <a:pt x="673" y="0"/>
                  </a:moveTo>
                  <a:cubicBezTo>
                    <a:pt x="646" y="0"/>
                    <a:pt x="618" y="20"/>
                    <a:pt x="623" y="56"/>
                  </a:cubicBezTo>
                  <a:cubicBezTo>
                    <a:pt x="658" y="648"/>
                    <a:pt x="882" y="3090"/>
                    <a:pt x="709" y="3260"/>
                  </a:cubicBezTo>
                  <a:cubicBezTo>
                    <a:pt x="673" y="3294"/>
                    <a:pt x="627" y="3308"/>
                    <a:pt x="577" y="3308"/>
                  </a:cubicBezTo>
                  <a:cubicBezTo>
                    <a:pt x="429" y="3308"/>
                    <a:pt x="242" y="3190"/>
                    <a:pt x="157" y="3137"/>
                  </a:cubicBezTo>
                  <a:cubicBezTo>
                    <a:pt x="140" y="3126"/>
                    <a:pt x="124" y="3122"/>
                    <a:pt x="109" y="3122"/>
                  </a:cubicBezTo>
                  <a:cubicBezTo>
                    <a:pt x="43" y="3122"/>
                    <a:pt x="1" y="3207"/>
                    <a:pt x="59" y="3264"/>
                  </a:cubicBezTo>
                  <a:cubicBezTo>
                    <a:pt x="209" y="3410"/>
                    <a:pt x="476" y="3550"/>
                    <a:pt x="726" y="3550"/>
                  </a:cubicBezTo>
                  <a:cubicBezTo>
                    <a:pt x="741" y="3550"/>
                    <a:pt x="756" y="3549"/>
                    <a:pt x="770" y="3548"/>
                  </a:cubicBezTo>
                  <a:cubicBezTo>
                    <a:pt x="1229" y="3515"/>
                    <a:pt x="924" y="988"/>
                    <a:pt x="721" y="41"/>
                  </a:cubicBezTo>
                  <a:cubicBezTo>
                    <a:pt x="715" y="13"/>
                    <a:pt x="694" y="0"/>
                    <a:pt x="673"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68" name="Google Shape;3596;p67">
              <a:extLst>
                <a:ext uri="{FF2B5EF4-FFF2-40B4-BE49-F238E27FC236}">
                  <a16:creationId xmlns:a16="http://schemas.microsoft.com/office/drawing/2014/main" id="{8E369511-6606-4F5D-9CE0-14FE785390F6}"/>
                </a:ext>
              </a:extLst>
            </p:cNvPr>
            <p:cNvSpPr/>
            <p:nvPr/>
          </p:nvSpPr>
          <p:spPr>
            <a:xfrm>
              <a:off x="-6289675" y="1565975"/>
              <a:ext cx="49175" cy="35050"/>
            </a:xfrm>
            <a:custGeom>
              <a:avLst/>
              <a:gdLst/>
              <a:ahLst/>
              <a:cxnLst/>
              <a:rect l="l" t="t" r="r" b="b"/>
              <a:pathLst>
                <a:path w="1967" h="1402" extrusionOk="0">
                  <a:moveTo>
                    <a:pt x="461" y="0"/>
                  </a:moveTo>
                  <a:cubicBezTo>
                    <a:pt x="262" y="0"/>
                    <a:pt x="117" y="142"/>
                    <a:pt x="45" y="314"/>
                  </a:cubicBezTo>
                  <a:lnTo>
                    <a:pt x="45" y="324"/>
                  </a:lnTo>
                  <a:cubicBezTo>
                    <a:pt x="29" y="368"/>
                    <a:pt x="17" y="413"/>
                    <a:pt x="11" y="459"/>
                  </a:cubicBezTo>
                  <a:cubicBezTo>
                    <a:pt x="5" y="477"/>
                    <a:pt x="10" y="491"/>
                    <a:pt x="4" y="510"/>
                  </a:cubicBezTo>
                  <a:cubicBezTo>
                    <a:pt x="1" y="550"/>
                    <a:pt x="4" y="592"/>
                    <a:pt x="10" y="633"/>
                  </a:cubicBezTo>
                  <a:cubicBezTo>
                    <a:pt x="65" y="957"/>
                    <a:pt x="387" y="1195"/>
                    <a:pt x="687" y="1303"/>
                  </a:cubicBezTo>
                  <a:cubicBezTo>
                    <a:pt x="842" y="1357"/>
                    <a:pt x="1038" y="1401"/>
                    <a:pt x="1229" y="1401"/>
                  </a:cubicBezTo>
                  <a:cubicBezTo>
                    <a:pt x="1343" y="1401"/>
                    <a:pt x="1455" y="1385"/>
                    <a:pt x="1555" y="1346"/>
                  </a:cubicBezTo>
                  <a:cubicBezTo>
                    <a:pt x="1618" y="1323"/>
                    <a:pt x="1675" y="1288"/>
                    <a:pt x="1726" y="1246"/>
                  </a:cubicBezTo>
                  <a:cubicBezTo>
                    <a:pt x="1780" y="1201"/>
                    <a:pt x="1825" y="1146"/>
                    <a:pt x="1855" y="1083"/>
                  </a:cubicBezTo>
                  <a:cubicBezTo>
                    <a:pt x="1885" y="1040"/>
                    <a:pt x="1906" y="992"/>
                    <a:pt x="1918" y="939"/>
                  </a:cubicBezTo>
                  <a:cubicBezTo>
                    <a:pt x="1967" y="773"/>
                    <a:pt x="1937" y="588"/>
                    <a:pt x="1769" y="461"/>
                  </a:cubicBezTo>
                  <a:cubicBezTo>
                    <a:pt x="1536" y="282"/>
                    <a:pt x="1341" y="332"/>
                    <a:pt x="1082" y="271"/>
                  </a:cubicBezTo>
                  <a:cubicBezTo>
                    <a:pt x="894" y="224"/>
                    <a:pt x="774" y="66"/>
                    <a:pt x="566" y="13"/>
                  </a:cubicBezTo>
                  <a:cubicBezTo>
                    <a:pt x="530" y="4"/>
                    <a:pt x="495" y="0"/>
                    <a:pt x="461" y="0"/>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69" name="Google Shape;3597;p67">
              <a:extLst>
                <a:ext uri="{FF2B5EF4-FFF2-40B4-BE49-F238E27FC236}">
                  <a16:creationId xmlns:a16="http://schemas.microsoft.com/office/drawing/2014/main" id="{50EFDC07-3C66-41E4-90DC-DAD3B2275006}"/>
                </a:ext>
              </a:extLst>
            </p:cNvPr>
            <p:cNvSpPr/>
            <p:nvPr/>
          </p:nvSpPr>
          <p:spPr>
            <a:xfrm>
              <a:off x="-6289450" y="1579175"/>
              <a:ext cx="38675" cy="21850"/>
            </a:xfrm>
            <a:custGeom>
              <a:avLst/>
              <a:gdLst/>
              <a:ahLst/>
              <a:cxnLst/>
              <a:rect l="l" t="t" r="r" b="b"/>
              <a:pathLst>
                <a:path w="1547" h="874" extrusionOk="0">
                  <a:moveTo>
                    <a:pt x="482" y="1"/>
                  </a:moveTo>
                  <a:cubicBezTo>
                    <a:pt x="316" y="1"/>
                    <a:pt x="152" y="36"/>
                    <a:pt x="1" y="105"/>
                  </a:cubicBezTo>
                  <a:cubicBezTo>
                    <a:pt x="56" y="429"/>
                    <a:pt x="378" y="667"/>
                    <a:pt x="678" y="775"/>
                  </a:cubicBezTo>
                  <a:cubicBezTo>
                    <a:pt x="833" y="829"/>
                    <a:pt x="1029" y="874"/>
                    <a:pt x="1220" y="874"/>
                  </a:cubicBezTo>
                  <a:cubicBezTo>
                    <a:pt x="1334" y="874"/>
                    <a:pt x="1447" y="858"/>
                    <a:pt x="1546" y="818"/>
                  </a:cubicBezTo>
                  <a:cubicBezTo>
                    <a:pt x="1488" y="385"/>
                    <a:pt x="1076" y="31"/>
                    <a:pt x="556" y="3"/>
                  </a:cubicBezTo>
                  <a:cubicBezTo>
                    <a:pt x="531" y="1"/>
                    <a:pt x="507" y="1"/>
                    <a:pt x="482" y="1"/>
                  </a:cubicBezTo>
                  <a:close/>
                </a:path>
              </a:pathLst>
            </a:custGeom>
            <a:solidFill>
              <a:srgbClr val="051934"/>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239108791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1468;p55">
            <a:extLst>
              <a:ext uri="{FF2B5EF4-FFF2-40B4-BE49-F238E27FC236}">
                <a16:creationId xmlns:a16="http://schemas.microsoft.com/office/drawing/2014/main" id="{2AA52F53-9F24-4F61-BC60-672F899281EC}"/>
              </a:ext>
            </a:extLst>
          </p:cNvPr>
          <p:cNvGrpSpPr/>
          <p:nvPr/>
        </p:nvGrpSpPr>
        <p:grpSpPr>
          <a:xfrm>
            <a:off x="1639167" y="2887610"/>
            <a:ext cx="10554420" cy="7942363"/>
            <a:chOff x="714007" y="2129394"/>
            <a:chExt cx="3585374" cy="2698050"/>
          </a:xfrm>
        </p:grpSpPr>
        <p:grpSp>
          <p:nvGrpSpPr>
            <p:cNvPr id="3" name="Google Shape;1469;p55">
              <a:extLst>
                <a:ext uri="{FF2B5EF4-FFF2-40B4-BE49-F238E27FC236}">
                  <a16:creationId xmlns:a16="http://schemas.microsoft.com/office/drawing/2014/main" id="{D40D1562-7C76-436C-9251-47C88591FB66}"/>
                </a:ext>
              </a:extLst>
            </p:cNvPr>
            <p:cNvGrpSpPr/>
            <p:nvPr/>
          </p:nvGrpSpPr>
          <p:grpSpPr>
            <a:xfrm>
              <a:off x="2489220" y="2771228"/>
              <a:ext cx="592397" cy="667764"/>
              <a:chOff x="2223541" y="3323652"/>
              <a:chExt cx="544682" cy="613979"/>
            </a:xfrm>
          </p:grpSpPr>
          <p:sp>
            <p:nvSpPr>
              <p:cNvPr id="305" name="Google Shape;1470;p55">
                <a:extLst>
                  <a:ext uri="{FF2B5EF4-FFF2-40B4-BE49-F238E27FC236}">
                    <a16:creationId xmlns:a16="http://schemas.microsoft.com/office/drawing/2014/main" id="{1CDE904B-14E4-4A6C-93E4-F6D7A1256C2B}"/>
                  </a:ext>
                </a:extLst>
              </p:cNvPr>
              <p:cNvSpPr/>
              <p:nvPr/>
            </p:nvSpPr>
            <p:spPr>
              <a:xfrm flipH="1">
                <a:off x="2223541" y="3715710"/>
                <a:ext cx="544682" cy="208319"/>
              </a:xfrm>
              <a:custGeom>
                <a:avLst/>
                <a:gdLst/>
                <a:ahLst/>
                <a:cxnLst/>
                <a:rect l="l" t="t" r="r" b="b"/>
                <a:pathLst>
                  <a:path w="10171" h="3890" extrusionOk="0">
                    <a:moveTo>
                      <a:pt x="0" y="0"/>
                    </a:moveTo>
                    <a:lnTo>
                      <a:pt x="0" y="3890"/>
                    </a:lnTo>
                    <a:lnTo>
                      <a:pt x="10171" y="3890"/>
                    </a:lnTo>
                    <a:lnTo>
                      <a:pt x="10171" y="0"/>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6" name="Google Shape;1471;p55">
                <a:extLst>
                  <a:ext uri="{FF2B5EF4-FFF2-40B4-BE49-F238E27FC236}">
                    <a16:creationId xmlns:a16="http://schemas.microsoft.com/office/drawing/2014/main" id="{FB351F6A-6FA3-4234-ABB7-3854B7CBA892}"/>
                  </a:ext>
                </a:extLst>
              </p:cNvPr>
              <p:cNvSpPr/>
              <p:nvPr/>
            </p:nvSpPr>
            <p:spPr>
              <a:xfrm flipH="1">
                <a:off x="2223541" y="3715710"/>
                <a:ext cx="544682" cy="208319"/>
              </a:xfrm>
              <a:custGeom>
                <a:avLst/>
                <a:gdLst/>
                <a:ahLst/>
                <a:cxnLst/>
                <a:rect l="l" t="t" r="r" b="b"/>
                <a:pathLst>
                  <a:path w="10171" h="3890" extrusionOk="0">
                    <a:moveTo>
                      <a:pt x="0" y="0"/>
                    </a:moveTo>
                    <a:lnTo>
                      <a:pt x="132" y="53"/>
                    </a:lnTo>
                    <a:lnTo>
                      <a:pt x="132" y="0"/>
                    </a:lnTo>
                    <a:close/>
                    <a:moveTo>
                      <a:pt x="230" y="0"/>
                    </a:moveTo>
                    <a:lnTo>
                      <a:pt x="230" y="92"/>
                    </a:lnTo>
                    <a:lnTo>
                      <a:pt x="374" y="145"/>
                    </a:lnTo>
                    <a:lnTo>
                      <a:pt x="374" y="0"/>
                    </a:lnTo>
                    <a:close/>
                    <a:moveTo>
                      <a:pt x="477" y="0"/>
                    </a:moveTo>
                    <a:lnTo>
                      <a:pt x="477" y="184"/>
                    </a:lnTo>
                    <a:lnTo>
                      <a:pt x="622" y="240"/>
                    </a:lnTo>
                    <a:lnTo>
                      <a:pt x="622" y="0"/>
                    </a:lnTo>
                    <a:close/>
                    <a:moveTo>
                      <a:pt x="724" y="0"/>
                    </a:moveTo>
                    <a:lnTo>
                      <a:pt x="724" y="279"/>
                    </a:lnTo>
                    <a:lnTo>
                      <a:pt x="864" y="332"/>
                    </a:lnTo>
                    <a:lnTo>
                      <a:pt x="864" y="0"/>
                    </a:lnTo>
                    <a:close/>
                    <a:moveTo>
                      <a:pt x="967" y="0"/>
                    </a:moveTo>
                    <a:lnTo>
                      <a:pt x="967" y="370"/>
                    </a:lnTo>
                    <a:lnTo>
                      <a:pt x="1112" y="427"/>
                    </a:lnTo>
                    <a:lnTo>
                      <a:pt x="1112" y="0"/>
                    </a:lnTo>
                    <a:close/>
                    <a:moveTo>
                      <a:pt x="1214" y="0"/>
                    </a:moveTo>
                    <a:lnTo>
                      <a:pt x="1214" y="466"/>
                    </a:lnTo>
                    <a:lnTo>
                      <a:pt x="1354" y="518"/>
                    </a:lnTo>
                    <a:lnTo>
                      <a:pt x="1354" y="0"/>
                    </a:lnTo>
                    <a:close/>
                    <a:moveTo>
                      <a:pt x="1457" y="0"/>
                    </a:moveTo>
                    <a:lnTo>
                      <a:pt x="1457" y="557"/>
                    </a:lnTo>
                    <a:lnTo>
                      <a:pt x="1602" y="614"/>
                    </a:lnTo>
                    <a:lnTo>
                      <a:pt x="1602" y="0"/>
                    </a:lnTo>
                    <a:close/>
                    <a:moveTo>
                      <a:pt x="1704" y="0"/>
                    </a:moveTo>
                    <a:lnTo>
                      <a:pt x="1704" y="653"/>
                    </a:lnTo>
                    <a:lnTo>
                      <a:pt x="1845" y="709"/>
                    </a:lnTo>
                    <a:lnTo>
                      <a:pt x="1845" y="0"/>
                    </a:lnTo>
                    <a:close/>
                    <a:moveTo>
                      <a:pt x="1947" y="0"/>
                    </a:moveTo>
                    <a:lnTo>
                      <a:pt x="1947" y="748"/>
                    </a:lnTo>
                    <a:lnTo>
                      <a:pt x="2092" y="801"/>
                    </a:lnTo>
                    <a:lnTo>
                      <a:pt x="2092" y="0"/>
                    </a:lnTo>
                    <a:close/>
                    <a:moveTo>
                      <a:pt x="2194" y="0"/>
                    </a:moveTo>
                    <a:lnTo>
                      <a:pt x="2194" y="840"/>
                    </a:lnTo>
                    <a:lnTo>
                      <a:pt x="2335" y="896"/>
                    </a:lnTo>
                    <a:lnTo>
                      <a:pt x="2335" y="0"/>
                    </a:lnTo>
                    <a:close/>
                    <a:moveTo>
                      <a:pt x="2438" y="0"/>
                    </a:moveTo>
                    <a:lnTo>
                      <a:pt x="2438" y="935"/>
                    </a:lnTo>
                    <a:lnTo>
                      <a:pt x="2582" y="988"/>
                    </a:lnTo>
                    <a:lnTo>
                      <a:pt x="2582" y="0"/>
                    </a:lnTo>
                    <a:close/>
                    <a:moveTo>
                      <a:pt x="2684" y="0"/>
                    </a:moveTo>
                    <a:lnTo>
                      <a:pt x="2684" y="1026"/>
                    </a:lnTo>
                    <a:lnTo>
                      <a:pt x="2829" y="1083"/>
                    </a:lnTo>
                    <a:lnTo>
                      <a:pt x="2829" y="0"/>
                    </a:lnTo>
                    <a:close/>
                    <a:moveTo>
                      <a:pt x="2928" y="0"/>
                    </a:moveTo>
                    <a:lnTo>
                      <a:pt x="2928" y="1122"/>
                    </a:lnTo>
                    <a:lnTo>
                      <a:pt x="3073" y="1174"/>
                    </a:lnTo>
                    <a:lnTo>
                      <a:pt x="3073" y="0"/>
                    </a:lnTo>
                    <a:close/>
                    <a:moveTo>
                      <a:pt x="3174" y="0"/>
                    </a:moveTo>
                    <a:lnTo>
                      <a:pt x="3174" y="1213"/>
                    </a:lnTo>
                    <a:lnTo>
                      <a:pt x="3319" y="1270"/>
                    </a:lnTo>
                    <a:lnTo>
                      <a:pt x="3319" y="0"/>
                    </a:lnTo>
                    <a:close/>
                    <a:moveTo>
                      <a:pt x="3421" y="0"/>
                    </a:moveTo>
                    <a:lnTo>
                      <a:pt x="3421" y="1309"/>
                    </a:lnTo>
                    <a:lnTo>
                      <a:pt x="3563" y="1365"/>
                    </a:lnTo>
                    <a:lnTo>
                      <a:pt x="3563" y="0"/>
                    </a:lnTo>
                    <a:close/>
                    <a:moveTo>
                      <a:pt x="3665" y="0"/>
                    </a:moveTo>
                    <a:lnTo>
                      <a:pt x="3665" y="1403"/>
                    </a:lnTo>
                    <a:lnTo>
                      <a:pt x="3809" y="1457"/>
                    </a:lnTo>
                    <a:lnTo>
                      <a:pt x="3809" y="0"/>
                    </a:lnTo>
                    <a:close/>
                    <a:moveTo>
                      <a:pt x="3911" y="0"/>
                    </a:moveTo>
                    <a:lnTo>
                      <a:pt x="3911" y="1496"/>
                    </a:lnTo>
                    <a:lnTo>
                      <a:pt x="4053" y="1552"/>
                    </a:lnTo>
                    <a:lnTo>
                      <a:pt x="4053" y="0"/>
                    </a:lnTo>
                    <a:close/>
                    <a:moveTo>
                      <a:pt x="4155" y="0"/>
                    </a:moveTo>
                    <a:lnTo>
                      <a:pt x="4155" y="1590"/>
                    </a:lnTo>
                    <a:lnTo>
                      <a:pt x="4300" y="1644"/>
                    </a:lnTo>
                    <a:lnTo>
                      <a:pt x="4300" y="0"/>
                    </a:lnTo>
                    <a:close/>
                    <a:moveTo>
                      <a:pt x="4401" y="0"/>
                    </a:moveTo>
                    <a:lnTo>
                      <a:pt x="4401" y="1682"/>
                    </a:lnTo>
                    <a:lnTo>
                      <a:pt x="4543" y="1739"/>
                    </a:lnTo>
                    <a:lnTo>
                      <a:pt x="4543" y="0"/>
                    </a:lnTo>
                    <a:close/>
                    <a:moveTo>
                      <a:pt x="4645" y="0"/>
                    </a:moveTo>
                    <a:lnTo>
                      <a:pt x="4645" y="1778"/>
                    </a:lnTo>
                    <a:lnTo>
                      <a:pt x="4790" y="1830"/>
                    </a:lnTo>
                    <a:lnTo>
                      <a:pt x="4790" y="0"/>
                    </a:lnTo>
                    <a:close/>
                    <a:moveTo>
                      <a:pt x="4892" y="0"/>
                    </a:moveTo>
                    <a:lnTo>
                      <a:pt x="4892" y="1869"/>
                    </a:lnTo>
                    <a:lnTo>
                      <a:pt x="5033" y="1926"/>
                    </a:lnTo>
                    <a:lnTo>
                      <a:pt x="5033" y="0"/>
                    </a:lnTo>
                    <a:close/>
                    <a:moveTo>
                      <a:pt x="5135" y="0"/>
                    </a:moveTo>
                    <a:lnTo>
                      <a:pt x="5135" y="1965"/>
                    </a:lnTo>
                    <a:lnTo>
                      <a:pt x="5280" y="2020"/>
                    </a:lnTo>
                    <a:lnTo>
                      <a:pt x="5280" y="0"/>
                    </a:lnTo>
                    <a:close/>
                    <a:moveTo>
                      <a:pt x="5382" y="0"/>
                    </a:moveTo>
                    <a:lnTo>
                      <a:pt x="5382" y="2059"/>
                    </a:lnTo>
                    <a:lnTo>
                      <a:pt x="5523" y="2113"/>
                    </a:lnTo>
                    <a:lnTo>
                      <a:pt x="5523" y="0"/>
                    </a:lnTo>
                    <a:close/>
                    <a:moveTo>
                      <a:pt x="5625" y="0"/>
                    </a:moveTo>
                    <a:lnTo>
                      <a:pt x="5625" y="2152"/>
                    </a:lnTo>
                    <a:lnTo>
                      <a:pt x="5770" y="2207"/>
                    </a:lnTo>
                    <a:lnTo>
                      <a:pt x="5770" y="0"/>
                    </a:lnTo>
                    <a:close/>
                    <a:moveTo>
                      <a:pt x="5872" y="0"/>
                    </a:moveTo>
                    <a:lnTo>
                      <a:pt x="5872" y="2246"/>
                    </a:lnTo>
                    <a:lnTo>
                      <a:pt x="6017" y="2300"/>
                    </a:lnTo>
                    <a:lnTo>
                      <a:pt x="6017" y="0"/>
                    </a:lnTo>
                    <a:close/>
                    <a:moveTo>
                      <a:pt x="6115" y="0"/>
                    </a:moveTo>
                    <a:lnTo>
                      <a:pt x="6115" y="2338"/>
                    </a:lnTo>
                    <a:lnTo>
                      <a:pt x="6260" y="2394"/>
                    </a:lnTo>
                    <a:lnTo>
                      <a:pt x="6260" y="0"/>
                    </a:lnTo>
                    <a:close/>
                    <a:moveTo>
                      <a:pt x="6362" y="0"/>
                    </a:moveTo>
                    <a:lnTo>
                      <a:pt x="6362" y="2433"/>
                    </a:lnTo>
                    <a:lnTo>
                      <a:pt x="6507" y="2486"/>
                    </a:lnTo>
                    <a:lnTo>
                      <a:pt x="6507" y="0"/>
                    </a:lnTo>
                    <a:close/>
                    <a:moveTo>
                      <a:pt x="6609" y="0"/>
                    </a:moveTo>
                    <a:lnTo>
                      <a:pt x="6609" y="2525"/>
                    </a:lnTo>
                    <a:lnTo>
                      <a:pt x="6750" y="2582"/>
                    </a:lnTo>
                    <a:lnTo>
                      <a:pt x="6750" y="0"/>
                    </a:lnTo>
                    <a:close/>
                    <a:moveTo>
                      <a:pt x="6852" y="0"/>
                    </a:moveTo>
                    <a:lnTo>
                      <a:pt x="6852" y="2620"/>
                    </a:lnTo>
                    <a:lnTo>
                      <a:pt x="6997" y="2676"/>
                    </a:lnTo>
                    <a:lnTo>
                      <a:pt x="6997" y="0"/>
                    </a:lnTo>
                    <a:close/>
                    <a:moveTo>
                      <a:pt x="7099" y="0"/>
                    </a:moveTo>
                    <a:lnTo>
                      <a:pt x="7099" y="2715"/>
                    </a:lnTo>
                    <a:lnTo>
                      <a:pt x="7241" y="2769"/>
                    </a:lnTo>
                    <a:lnTo>
                      <a:pt x="7241" y="0"/>
                    </a:lnTo>
                    <a:close/>
                    <a:moveTo>
                      <a:pt x="7342" y="0"/>
                    </a:moveTo>
                    <a:lnTo>
                      <a:pt x="7342" y="2807"/>
                    </a:lnTo>
                    <a:lnTo>
                      <a:pt x="7487" y="2863"/>
                    </a:lnTo>
                    <a:lnTo>
                      <a:pt x="7487" y="0"/>
                    </a:lnTo>
                    <a:close/>
                    <a:moveTo>
                      <a:pt x="7589" y="0"/>
                    </a:moveTo>
                    <a:lnTo>
                      <a:pt x="7589" y="2902"/>
                    </a:lnTo>
                    <a:lnTo>
                      <a:pt x="7731" y="2956"/>
                    </a:lnTo>
                    <a:lnTo>
                      <a:pt x="7731" y="0"/>
                    </a:lnTo>
                    <a:close/>
                    <a:moveTo>
                      <a:pt x="7833" y="0"/>
                    </a:moveTo>
                    <a:lnTo>
                      <a:pt x="7833" y="2994"/>
                    </a:lnTo>
                    <a:lnTo>
                      <a:pt x="7977" y="3050"/>
                    </a:lnTo>
                    <a:lnTo>
                      <a:pt x="7977" y="0"/>
                    </a:lnTo>
                    <a:close/>
                    <a:moveTo>
                      <a:pt x="8079" y="0"/>
                    </a:moveTo>
                    <a:lnTo>
                      <a:pt x="8079" y="3089"/>
                    </a:lnTo>
                    <a:lnTo>
                      <a:pt x="8221" y="3142"/>
                    </a:lnTo>
                    <a:lnTo>
                      <a:pt x="8221" y="0"/>
                    </a:lnTo>
                    <a:close/>
                    <a:moveTo>
                      <a:pt x="8323" y="0"/>
                    </a:moveTo>
                    <a:lnTo>
                      <a:pt x="8323" y="3181"/>
                    </a:lnTo>
                    <a:lnTo>
                      <a:pt x="8468" y="3237"/>
                    </a:lnTo>
                    <a:lnTo>
                      <a:pt x="8468" y="0"/>
                    </a:lnTo>
                    <a:close/>
                    <a:moveTo>
                      <a:pt x="8569" y="0"/>
                    </a:moveTo>
                    <a:lnTo>
                      <a:pt x="8569" y="3276"/>
                    </a:lnTo>
                    <a:lnTo>
                      <a:pt x="8711" y="3332"/>
                    </a:lnTo>
                    <a:lnTo>
                      <a:pt x="8711" y="0"/>
                    </a:lnTo>
                    <a:close/>
                    <a:moveTo>
                      <a:pt x="8813" y="0"/>
                    </a:moveTo>
                    <a:lnTo>
                      <a:pt x="8813" y="3371"/>
                    </a:lnTo>
                    <a:lnTo>
                      <a:pt x="8958" y="3424"/>
                    </a:lnTo>
                    <a:lnTo>
                      <a:pt x="8958" y="0"/>
                    </a:lnTo>
                    <a:close/>
                    <a:moveTo>
                      <a:pt x="9060" y="0"/>
                    </a:moveTo>
                    <a:lnTo>
                      <a:pt x="9060" y="3463"/>
                    </a:lnTo>
                    <a:lnTo>
                      <a:pt x="9204" y="3519"/>
                    </a:lnTo>
                    <a:lnTo>
                      <a:pt x="9204" y="0"/>
                    </a:lnTo>
                    <a:close/>
                    <a:moveTo>
                      <a:pt x="9303" y="0"/>
                    </a:moveTo>
                    <a:lnTo>
                      <a:pt x="9303" y="3558"/>
                    </a:lnTo>
                    <a:lnTo>
                      <a:pt x="9448" y="3611"/>
                    </a:lnTo>
                    <a:lnTo>
                      <a:pt x="9448" y="0"/>
                    </a:lnTo>
                    <a:close/>
                    <a:moveTo>
                      <a:pt x="9550" y="0"/>
                    </a:moveTo>
                    <a:lnTo>
                      <a:pt x="9550" y="3650"/>
                    </a:lnTo>
                    <a:lnTo>
                      <a:pt x="9695" y="3706"/>
                    </a:lnTo>
                    <a:lnTo>
                      <a:pt x="9695" y="0"/>
                    </a:lnTo>
                    <a:close/>
                    <a:moveTo>
                      <a:pt x="9796" y="0"/>
                    </a:moveTo>
                    <a:lnTo>
                      <a:pt x="9796" y="3745"/>
                    </a:lnTo>
                    <a:lnTo>
                      <a:pt x="9938" y="3798"/>
                    </a:lnTo>
                    <a:lnTo>
                      <a:pt x="9938" y="0"/>
                    </a:lnTo>
                    <a:close/>
                    <a:moveTo>
                      <a:pt x="10040" y="0"/>
                    </a:moveTo>
                    <a:lnTo>
                      <a:pt x="10040" y="3837"/>
                    </a:lnTo>
                    <a:lnTo>
                      <a:pt x="10171" y="3890"/>
                    </a:lnTo>
                    <a:lnTo>
                      <a:pt x="1017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7" name="Google Shape;1472;p55">
                <a:extLst>
                  <a:ext uri="{FF2B5EF4-FFF2-40B4-BE49-F238E27FC236}">
                    <a16:creationId xmlns:a16="http://schemas.microsoft.com/office/drawing/2014/main" id="{514F93D3-C73F-4BB6-9F81-411E713FBB7A}"/>
                  </a:ext>
                </a:extLst>
              </p:cNvPr>
              <p:cNvSpPr/>
              <p:nvPr/>
            </p:nvSpPr>
            <p:spPr>
              <a:xfrm flipH="1">
                <a:off x="2755906" y="3718495"/>
                <a:ext cx="5302" cy="205534"/>
              </a:xfrm>
              <a:custGeom>
                <a:avLst/>
                <a:gdLst/>
                <a:ahLst/>
                <a:cxnLst/>
                <a:rect l="l" t="t" r="r" b="b"/>
                <a:pathLst>
                  <a:path w="99" h="3838" extrusionOk="0">
                    <a:moveTo>
                      <a:pt x="1" y="1"/>
                    </a:moveTo>
                    <a:lnTo>
                      <a:pt x="1" y="3838"/>
                    </a:lnTo>
                    <a:lnTo>
                      <a:pt x="99" y="3838"/>
                    </a:lnTo>
                    <a:lnTo>
                      <a:pt x="99" y="40"/>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8" name="Google Shape;1473;p55">
                <a:extLst>
                  <a:ext uri="{FF2B5EF4-FFF2-40B4-BE49-F238E27FC236}">
                    <a16:creationId xmlns:a16="http://schemas.microsoft.com/office/drawing/2014/main" id="{D4C7A8A5-2D2B-40B0-A103-34B88B50EC19}"/>
                  </a:ext>
                </a:extLst>
              </p:cNvPr>
              <p:cNvSpPr/>
              <p:nvPr/>
            </p:nvSpPr>
            <p:spPr>
              <a:xfrm flipH="1">
                <a:off x="2755906" y="3715710"/>
                <a:ext cx="5302" cy="4927"/>
              </a:xfrm>
              <a:custGeom>
                <a:avLst/>
                <a:gdLst/>
                <a:ahLst/>
                <a:cxnLst/>
                <a:rect l="l" t="t" r="r" b="b"/>
                <a:pathLst>
                  <a:path w="99" h="92" extrusionOk="0">
                    <a:moveTo>
                      <a:pt x="1" y="0"/>
                    </a:moveTo>
                    <a:lnTo>
                      <a:pt x="1" y="53"/>
                    </a:lnTo>
                    <a:lnTo>
                      <a:pt x="99" y="92"/>
                    </a:lnTo>
                    <a:lnTo>
                      <a:pt x="99"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9" name="Google Shape;1474;p55">
                <a:extLst>
                  <a:ext uri="{FF2B5EF4-FFF2-40B4-BE49-F238E27FC236}">
                    <a16:creationId xmlns:a16="http://schemas.microsoft.com/office/drawing/2014/main" id="{31A28D10-51BF-4CC1-A2B6-B8C6E37874F8}"/>
                  </a:ext>
                </a:extLst>
              </p:cNvPr>
              <p:cNvSpPr/>
              <p:nvPr/>
            </p:nvSpPr>
            <p:spPr>
              <a:xfrm flipH="1">
                <a:off x="2742679" y="3723422"/>
                <a:ext cx="5516" cy="200608"/>
              </a:xfrm>
              <a:custGeom>
                <a:avLst/>
                <a:gdLst/>
                <a:ahLst/>
                <a:cxnLst/>
                <a:rect l="l" t="t" r="r" b="b"/>
                <a:pathLst>
                  <a:path w="103" h="3746" extrusionOk="0">
                    <a:moveTo>
                      <a:pt x="0" y="1"/>
                    </a:moveTo>
                    <a:lnTo>
                      <a:pt x="0" y="3746"/>
                    </a:lnTo>
                    <a:lnTo>
                      <a:pt x="103" y="3746"/>
                    </a:lnTo>
                    <a:lnTo>
                      <a:pt x="103" y="40"/>
                    </a:lnTo>
                    <a:lnTo>
                      <a:pt x="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0" name="Google Shape;1475;p55">
                <a:extLst>
                  <a:ext uri="{FF2B5EF4-FFF2-40B4-BE49-F238E27FC236}">
                    <a16:creationId xmlns:a16="http://schemas.microsoft.com/office/drawing/2014/main" id="{B70C5FEA-9336-4CE9-B02D-1D93167DDBBB}"/>
                  </a:ext>
                </a:extLst>
              </p:cNvPr>
              <p:cNvSpPr/>
              <p:nvPr/>
            </p:nvSpPr>
            <p:spPr>
              <a:xfrm flipH="1">
                <a:off x="2742679" y="3715710"/>
                <a:ext cx="5516" cy="9854"/>
              </a:xfrm>
              <a:custGeom>
                <a:avLst/>
                <a:gdLst/>
                <a:ahLst/>
                <a:cxnLst/>
                <a:rect l="l" t="t" r="r" b="b"/>
                <a:pathLst>
                  <a:path w="103" h="184" extrusionOk="0">
                    <a:moveTo>
                      <a:pt x="0" y="0"/>
                    </a:moveTo>
                    <a:lnTo>
                      <a:pt x="0" y="145"/>
                    </a:lnTo>
                    <a:lnTo>
                      <a:pt x="103" y="184"/>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1" name="Google Shape;1476;p55">
                <a:extLst>
                  <a:ext uri="{FF2B5EF4-FFF2-40B4-BE49-F238E27FC236}">
                    <a16:creationId xmlns:a16="http://schemas.microsoft.com/office/drawing/2014/main" id="{79EFD415-CA29-4071-A3CC-F9D6624C668B}"/>
                  </a:ext>
                </a:extLst>
              </p:cNvPr>
              <p:cNvSpPr/>
              <p:nvPr/>
            </p:nvSpPr>
            <p:spPr>
              <a:xfrm flipH="1">
                <a:off x="2729451" y="3728509"/>
                <a:ext cx="5516" cy="195520"/>
              </a:xfrm>
              <a:custGeom>
                <a:avLst/>
                <a:gdLst/>
                <a:ahLst/>
                <a:cxnLst/>
                <a:rect l="l" t="t" r="r" b="b"/>
                <a:pathLst>
                  <a:path w="103" h="3651" extrusionOk="0">
                    <a:moveTo>
                      <a:pt x="1" y="1"/>
                    </a:moveTo>
                    <a:lnTo>
                      <a:pt x="1" y="3651"/>
                    </a:lnTo>
                    <a:lnTo>
                      <a:pt x="103" y="3651"/>
                    </a:lnTo>
                    <a:lnTo>
                      <a:pt x="103" y="40"/>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2" name="Google Shape;1477;p55">
                <a:extLst>
                  <a:ext uri="{FF2B5EF4-FFF2-40B4-BE49-F238E27FC236}">
                    <a16:creationId xmlns:a16="http://schemas.microsoft.com/office/drawing/2014/main" id="{F449AB2A-2286-4E43-90EB-F5853D106B0F}"/>
                  </a:ext>
                </a:extLst>
              </p:cNvPr>
              <p:cNvSpPr/>
              <p:nvPr/>
            </p:nvSpPr>
            <p:spPr>
              <a:xfrm flipH="1">
                <a:off x="2729451" y="3715710"/>
                <a:ext cx="5516" cy="14941"/>
              </a:xfrm>
              <a:custGeom>
                <a:avLst/>
                <a:gdLst/>
                <a:ahLst/>
                <a:cxnLst/>
                <a:rect l="l" t="t" r="r" b="b"/>
                <a:pathLst>
                  <a:path w="103" h="279" extrusionOk="0">
                    <a:moveTo>
                      <a:pt x="1" y="0"/>
                    </a:moveTo>
                    <a:lnTo>
                      <a:pt x="1" y="240"/>
                    </a:lnTo>
                    <a:lnTo>
                      <a:pt x="103" y="279"/>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3" name="Google Shape;1478;p55">
                <a:extLst>
                  <a:ext uri="{FF2B5EF4-FFF2-40B4-BE49-F238E27FC236}">
                    <a16:creationId xmlns:a16="http://schemas.microsoft.com/office/drawing/2014/main" id="{03D57961-A53A-4DA4-9465-37A6BF66FDA1}"/>
                  </a:ext>
                </a:extLst>
              </p:cNvPr>
              <p:cNvSpPr/>
              <p:nvPr/>
            </p:nvSpPr>
            <p:spPr>
              <a:xfrm flipH="1">
                <a:off x="2716438" y="3733490"/>
                <a:ext cx="5516" cy="190540"/>
              </a:xfrm>
              <a:custGeom>
                <a:avLst/>
                <a:gdLst/>
                <a:ahLst/>
                <a:cxnLst/>
                <a:rect l="l" t="t" r="r" b="b"/>
                <a:pathLst>
                  <a:path w="103" h="3558" extrusionOk="0">
                    <a:moveTo>
                      <a:pt x="0" y="0"/>
                    </a:moveTo>
                    <a:lnTo>
                      <a:pt x="0" y="3558"/>
                    </a:lnTo>
                    <a:lnTo>
                      <a:pt x="103" y="3558"/>
                    </a:lnTo>
                    <a:lnTo>
                      <a:pt x="103" y="38"/>
                    </a:lnTo>
                    <a:lnTo>
                      <a:pt x="0"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4" name="Google Shape;1479;p55">
                <a:extLst>
                  <a:ext uri="{FF2B5EF4-FFF2-40B4-BE49-F238E27FC236}">
                    <a16:creationId xmlns:a16="http://schemas.microsoft.com/office/drawing/2014/main" id="{424569DE-7802-4E88-9A64-4DB75FD42CF4}"/>
                  </a:ext>
                </a:extLst>
              </p:cNvPr>
              <p:cNvSpPr/>
              <p:nvPr/>
            </p:nvSpPr>
            <p:spPr>
              <a:xfrm flipH="1">
                <a:off x="2716438" y="3715710"/>
                <a:ext cx="5516" cy="19868"/>
              </a:xfrm>
              <a:custGeom>
                <a:avLst/>
                <a:gdLst/>
                <a:ahLst/>
                <a:cxnLst/>
                <a:rect l="l" t="t" r="r" b="b"/>
                <a:pathLst>
                  <a:path w="103" h="371" extrusionOk="0">
                    <a:moveTo>
                      <a:pt x="0" y="0"/>
                    </a:moveTo>
                    <a:lnTo>
                      <a:pt x="0" y="332"/>
                    </a:lnTo>
                    <a:lnTo>
                      <a:pt x="103" y="370"/>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5" name="Google Shape;1480;p55">
                <a:extLst>
                  <a:ext uri="{FF2B5EF4-FFF2-40B4-BE49-F238E27FC236}">
                    <a16:creationId xmlns:a16="http://schemas.microsoft.com/office/drawing/2014/main" id="{E445E2A0-B8DA-4386-A208-4A1C539C980C}"/>
                  </a:ext>
                </a:extLst>
              </p:cNvPr>
              <p:cNvSpPr/>
              <p:nvPr/>
            </p:nvSpPr>
            <p:spPr>
              <a:xfrm flipH="1">
                <a:off x="2703211" y="3738524"/>
                <a:ext cx="5516" cy="185506"/>
              </a:xfrm>
              <a:custGeom>
                <a:avLst/>
                <a:gdLst/>
                <a:ahLst/>
                <a:cxnLst/>
                <a:rect l="l" t="t" r="r" b="b"/>
                <a:pathLst>
                  <a:path w="103" h="3464" extrusionOk="0">
                    <a:moveTo>
                      <a:pt x="1" y="1"/>
                    </a:moveTo>
                    <a:lnTo>
                      <a:pt x="1" y="3464"/>
                    </a:lnTo>
                    <a:lnTo>
                      <a:pt x="103" y="3464"/>
                    </a:lnTo>
                    <a:lnTo>
                      <a:pt x="103" y="40"/>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6" name="Google Shape;1481;p55">
                <a:extLst>
                  <a:ext uri="{FF2B5EF4-FFF2-40B4-BE49-F238E27FC236}">
                    <a16:creationId xmlns:a16="http://schemas.microsoft.com/office/drawing/2014/main" id="{4CB6BB2B-355B-46E8-AD21-F261F703E936}"/>
                  </a:ext>
                </a:extLst>
              </p:cNvPr>
              <p:cNvSpPr/>
              <p:nvPr/>
            </p:nvSpPr>
            <p:spPr>
              <a:xfrm flipH="1">
                <a:off x="2703211" y="3715710"/>
                <a:ext cx="5516" cy="24955"/>
              </a:xfrm>
              <a:custGeom>
                <a:avLst/>
                <a:gdLst/>
                <a:ahLst/>
                <a:cxnLst/>
                <a:rect l="l" t="t" r="r" b="b"/>
                <a:pathLst>
                  <a:path w="103" h="466" extrusionOk="0">
                    <a:moveTo>
                      <a:pt x="1" y="0"/>
                    </a:moveTo>
                    <a:lnTo>
                      <a:pt x="1" y="427"/>
                    </a:lnTo>
                    <a:lnTo>
                      <a:pt x="103" y="466"/>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7" name="Google Shape;1482;p55">
                <a:extLst>
                  <a:ext uri="{FF2B5EF4-FFF2-40B4-BE49-F238E27FC236}">
                    <a16:creationId xmlns:a16="http://schemas.microsoft.com/office/drawing/2014/main" id="{3BA8EFE6-DDD7-4F56-97A2-CDFC9FEC140B}"/>
                  </a:ext>
                </a:extLst>
              </p:cNvPr>
              <p:cNvSpPr/>
              <p:nvPr/>
            </p:nvSpPr>
            <p:spPr>
              <a:xfrm flipH="1">
                <a:off x="2690197" y="3743451"/>
                <a:ext cx="5516" cy="180579"/>
              </a:xfrm>
              <a:custGeom>
                <a:avLst/>
                <a:gdLst/>
                <a:ahLst/>
                <a:cxnLst/>
                <a:rect l="l" t="t" r="r" b="b"/>
                <a:pathLst>
                  <a:path w="103" h="3372" extrusionOk="0">
                    <a:moveTo>
                      <a:pt x="0" y="0"/>
                    </a:moveTo>
                    <a:lnTo>
                      <a:pt x="0" y="3372"/>
                    </a:lnTo>
                    <a:lnTo>
                      <a:pt x="103" y="3372"/>
                    </a:lnTo>
                    <a:lnTo>
                      <a:pt x="103" y="39"/>
                    </a:lnTo>
                    <a:lnTo>
                      <a:pt x="0"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8" name="Google Shape;1483;p55">
                <a:extLst>
                  <a:ext uri="{FF2B5EF4-FFF2-40B4-BE49-F238E27FC236}">
                    <a16:creationId xmlns:a16="http://schemas.microsoft.com/office/drawing/2014/main" id="{534F0DA1-3783-4B47-A321-076111855EAD}"/>
                  </a:ext>
                </a:extLst>
              </p:cNvPr>
              <p:cNvSpPr/>
              <p:nvPr/>
            </p:nvSpPr>
            <p:spPr>
              <a:xfrm flipH="1">
                <a:off x="2690197" y="3715710"/>
                <a:ext cx="5516" cy="29882"/>
              </a:xfrm>
              <a:custGeom>
                <a:avLst/>
                <a:gdLst/>
                <a:ahLst/>
                <a:cxnLst/>
                <a:rect l="l" t="t" r="r" b="b"/>
                <a:pathLst>
                  <a:path w="103" h="558" extrusionOk="0">
                    <a:moveTo>
                      <a:pt x="0" y="0"/>
                    </a:moveTo>
                    <a:lnTo>
                      <a:pt x="0" y="518"/>
                    </a:lnTo>
                    <a:lnTo>
                      <a:pt x="103" y="557"/>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9" name="Google Shape;1484;p55">
                <a:extLst>
                  <a:ext uri="{FF2B5EF4-FFF2-40B4-BE49-F238E27FC236}">
                    <a16:creationId xmlns:a16="http://schemas.microsoft.com/office/drawing/2014/main" id="{11FCC2DE-2ED0-4D75-BEB1-DB90C5988BDA}"/>
                  </a:ext>
                </a:extLst>
              </p:cNvPr>
              <p:cNvSpPr/>
              <p:nvPr/>
            </p:nvSpPr>
            <p:spPr>
              <a:xfrm flipH="1">
                <a:off x="2676916" y="3748538"/>
                <a:ext cx="5569" cy="175492"/>
              </a:xfrm>
              <a:custGeom>
                <a:avLst/>
                <a:gdLst/>
                <a:ahLst/>
                <a:cxnLst/>
                <a:rect l="l" t="t" r="r" b="b"/>
                <a:pathLst>
                  <a:path w="104" h="3277" extrusionOk="0">
                    <a:moveTo>
                      <a:pt x="1" y="1"/>
                    </a:moveTo>
                    <a:lnTo>
                      <a:pt x="1" y="3277"/>
                    </a:lnTo>
                    <a:lnTo>
                      <a:pt x="103" y="3277"/>
                    </a:lnTo>
                    <a:lnTo>
                      <a:pt x="103" y="40"/>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0" name="Google Shape;1485;p55">
                <a:extLst>
                  <a:ext uri="{FF2B5EF4-FFF2-40B4-BE49-F238E27FC236}">
                    <a16:creationId xmlns:a16="http://schemas.microsoft.com/office/drawing/2014/main" id="{32CECDFF-B15A-45F5-9485-837EA1BB004A}"/>
                  </a:ext>
                </a:extLst>
              </p:cNvPr>
              <p:cNvSpPr/>
              <p:nvPr/>
            </p:nvSpPr>
            <p:spPr>
              <a:xfrm flipH="1">
                <a:off x="2676916" y="3715710"/>
                <a:ext cx="5569" cy="34970"/>
              </a:xfrm>
              <a:custGeom>
                <a:avLst/>
                <a:gdLst/>
                <a:ahLst/>
                <a:cxnLst/>
                <a:rect l="l" t="t" r="r" b="b"/>
                <a:pathLst>
                  <a:path w="104" h="653" extrusionOk="0">
                    <a:moveTo>
                      <a:pt x="1" y="0"/>
                    </a:moveTo>
                    <a:lnTo>
                      <a:pt x="1" y="614"/>
                    </a:lnTo>
                    <a:lnTo>
                      <a:pt x="103" y="653"/>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1" name="Google Shape;1486;p55">
                <a:extLst>
                  <a:ext uri="{FF2B5EF4-FFF2-40B4-BE49-F238E27FC236}">
                    <a16:creationId xmlns:a16="http://schemas.microsoft.com/office/drawing/2014/main" id="{8DCEF4AD-FD2E-4DEC-A880-4B1AD6922E1D}"/>
                  </a:ext>
                </a:extLst>
              </p:cNvPr>
              <p:cNvSpPr/>
              <p:nvPr/>
            </p:nvSpPr>
            <p:spPr>
              <a:xfrm flipH="1">
                <a:off x="2663957" y="3753625"/>
                <a:ext cx="5462" cy="170404"/>
              </a:xfrm>
              <a:custGeom>
                <a:avLst/>
                <a:gdLst/>
                <a:ahLst/>
                <a:cxnLst/>
                <a:rect l="l" t="t" r="r" b="b"/>
                <a:pathLst>
                  <a:path w="102" h="3182" extrusionOk="0">
                    <a:moveTo>
                      <a:pt x="0" y="1"/>
                    </a:moveTo>
                    <a:lnTo>
                      <a:pt x="0" y="3182"/>
                    </a:lnTo>
                    <a:lnTo>
                      <a:pt x="102" y="3182"/>
                    </a:lnTo>
                    <a:lnTo>
                      <a:pt x="102" y="40"/>
                    </a:lnTo>
                    <a:lnTo>
                      <a:pt x="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2" name="Google Shape;1487;p55">
                <a:extLst>
                  <a:ext uri="{FF2B5EF4-FFF2-40B4-BE49-F238E27FC236}">
                    <a16:creationId xmlns:a16="http://schemas.microsoft.com/office/drawing/2014/main" id="{61AFDEA0-2965-40B2-A6C7-5C19DCBDBEF8}"/>
                  </a:ext>
                </a:extLst>
              </p:cNvPr>
              <p:cNvSpPr/>
              <p:nvPr/>
            </p:nvSpPr>
            <p:spPr>
              <a:xfrm flipH="1">
                <a:off x="2663957" y="3715710"/>
                <a:ext cx="5462" cy="40057"/>
              </a:xfrm>
              <a:custGeom>
                <a:avLst/>
                <a:gdLst/>
                <a:ahLst/>
                <a:cxnLst/>
                <a:rect l="l" t="t" r="r" b="b"/>
                <a:pathLst>
                  <a:path w="102" h="748" extrusionOk="0">
                    <a:moveTo>
                      <a:pt x="0" y="0"/>
                    </a:moveTo>
                    <a:lnTo>
                      <a:pt x="0" y="709"/>
                    </a:lnTo>
                    <a:lnTo>
                      <a:pt x="102" y="748"/>
                    </a:lnTo>
                    <a:lnTo>
                      <a:pt x="102"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3" name="Google Shape;1488;p55">
                <a:extLst>
                  <a:ext uri="{FF2B5EF4-FFF2-40B4-BE49-F238E27FC236}">
                    <a16:creationId xmlns:a16="http://schemas.microsoft.com/office/drawing/2014/main" id="{9FD90C51-D919-4C48-842E-8BD9939FDDC3}"/>
                  </a:ext>
                </a:extLst>
              </p:cNvPr>
              <p:cNvSpPr/>
              <p:nvPr/>
            </p:nvSpPr>
            <p:spPr>
              <a:xfrm flipH="1">
                <a:off x="2650676" y="3758552"/>
                <a:ext cx="5569" cy="165477"/>
              </a:xfrm>
              <a:custGeom>
                <a:avLst/>
                <a:gdLst/>
                <a:ahLst/>
                <a:cxnLst/>
                <a:rect l="l" t="t" r="r" b="b"/>
                <a:pathLst>
                  <a:path w="104" h="3090" extrusionOk="0">
                    <a:moveTo>
                      <a:pt x="1" y="1"/>
                    </a:moveTo>
                    <a:lnTo>
                      <a:pt x="1" y="3090"/>
                    </a:lnTo>
                    <a:lnTo>
                      <a:pt x="103" y="3090"/>
                    </a:lnTo>
                    <a:lnTo>
                      <a:pt x="103" y="40"/>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4" name="Google Shape;1489;p55">
                <a:extLst>
                  <a:ext uri="{FF2B5EF4-FFF2-40B4-BE49-F238E27FC236}">
                    <a16:creationId xmlns:a16="http://schemas.microsoft.com/office/drawing/2014/main" id="{B416C969-6CCD-4015-9984-CF5370C0F3E6}"/>
                  </a:ext>
                </a:extLst>
              </p:cNvPr>
              <p:cNvSpPr/>
              <p:nvPr/>
            </p:nvSpPr>
            <p:spPr>
              <a:xfrm flipH="1">
                <a:off x="2650676" y="3715710"/>
                <a:ext cx="5569" cy="44984"/>
              </a:xfrm>
              <a:custGeom>
                <a:avLst/>
                <a:gdLst/>
                <a:ahLst/>
                <a:cxnLst/>
                <a:rect l="l" t="t" r="r" b="b"/>
                <a:pathLst>
                  <a:path w="104" h="840" extrusionOk="0">
                    <a:moveTo>
                      <a:pt x="1" y="0"/>
                    </a:moveTo>
                    <a:lnTo>
                      <a:pt x="1" y="801"/>
                    </a:lnTo>
                    <a:lnTo>
                      <a:pt x="103" y="840"/>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5" name="Google Shape;1490;p55">
                <a:extLst>
                  <a:ext uri="{FF2B5EF4-FFF2-40B4-BE49-F238E27FC236}">
                    <a16:creationId xmlns:a16="http://schemas.microsoft.com/office/drawing/2014/main" id="{8741B173-345D-4D72-A1B0-EC1D4FFEF666}"/>
                  </a:ext>
                </a:extLst>
              </p:cNvPr>
              <p:cNvSpPr/>
              <p:nvPr/>
            </p:nvSpPr>
            <p:spPr>
              <a:xfrm flipH="1">
                <a:off x="2637662" y="3763640"/>
                <a:ext cx="5516" cy="160390"/>
              </a:xfrm>
              <a:custGeom>
                <a:avLst/>
                <a:gdLst/>
                <a:ahLst/>
                <a:cxnLst/>
                <a:rect l="l" t="t" r="r" b="b"/>
                <a:pathLst>
                  <a:path w="103" h="2995" extrusionOk="0">
                    <a:moveTo>
                      <a:pt x="0" y="1"/>
                    </a:moveTo>
                    <a:lnTo>
                      <a:pt x="0" y="2995"/>
                    </a:lnTo>
                    <a:lnTo>
                      <a:pt x="103" y="2995"/>
                    </a:lnTo>
                    <a:lnTo>
                      <a:pt x="103" y="40"/>
                    </a:lnTo>
                    <a:lnTo>
                      <a:pt x="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6" name="Google Shape;1491;p55">
                <a:extLst>
                  <a:ext uri="{FF2B5EF4-FFF2-40B4-BE49-F238E27FC236}">
                    <a16:creationId xmlns:a16="http://schemas.microsoft.com/office/drawing/2014/main" id="{C4356C50-532F-4DCD-AA2C-9230327B4620}"/>
                  </a:ext>
                </a:extLst>
              </p:cNvPr>
              <p:cNvSpPr/>
              <p:nvPr/>
            </p:nvSpPr>
            <p:spPr>
              <a:xfrm flipH="1">
                <a:off x="2637662" y="3715710"/>
                <a:ext cx="5516" cy="50072"/>
              </a:xfrm>
              <a:custGeom>
                <a:avLst/>
                <a:gdLst/>
                <a:ahLst/>
                <a:cxnLst/>
                <a:rect l="l" t="t" r="r" b="b"/>
                <a:pathLst>
                  <a:path w="103" h="935" extrusionOk="0">
                    <a:moveTo>
                      <a:pt x="0" y="0"/>
                    </a:moveTo>
                    <a:lnTo>
                      <a:pt x="0" y="896"/>
                    </a:lnTo>
                    <a:lnTo>
                      <a:pt x="103" y="935"/>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7" name="Google Shape;1492;p55">
                <a:extLst>
                  <a:ext uri="{FF2B5EF4-FFF2-40B4-BE49-F238E27FC236}">
                    <a16:creationId xmlns:a16="http://schemas.microsoft.com/office/drawing/2014/main" id="{45AD03E5-AC9A-4438-8446-5D600FFF2355}"/>
                  </a:ext>
                </a:extLst>
              </p:cNvPr>
              <p:cNvSpPr/>
              <p:nvPr/>
            </p:nvSpPr>
            <p:spPr>
              <a:xfrm flipH="1">
                <a:off x="2624435" y="3768567"/>
                <a:ext cx="5569" cy="155463"/>
              </a:xfrm>
              <a:custGeom>
                <a:avLst/>
                <a:gdLst/>
                <a:ahLst/>
                <a:cxnLst/>
                <a:rect l="l" t="t" r="r" b="b"/>
                <a:pathLst>
                  <a:path w="104" h="2903" extrusionOk="0">
                    <a:moveTo>
                      <a:pt x="1" y="1"/>
                    </a:moveTo>
                    <a:lnTo>
                      <a:pt x="1" y="2903"/>
                    </a:lnTo>
                    <a:lnTo>
                      <a:pt x="103" y="2903"/>
                    </a:lnTo>
                    <a:lnTo>
                      <a:pt x="103" y="39"/>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8" name="Google Shape;1493;p55">
                <a:extLst>
                  <a:ext uri="{FF2B5EF4-FFF2-40B4-BE49-F238E27FC236}">
                    <a16:creationId xmlns:a16="http://schemas.microsoft.com/office/drawing/2014/main" id="{B54CAC3D-9C3F-4D45-B3DC-47D0F2EF075E}"/>
                  </a:ext>
                </a:extLst>
              </p:cNvPr>
              <p:cNvSpPr/>
              <p:nvPr/>
            </p:nvSpPr>
            <p:spPr>
              <a:xfrm flipH="1">
                <a:off x="2624435" y="3715710"/>
                <a:ext cx="5569" cy="54945"/>
              </a:xfrm>
              <a:custGeom>
                <a:avLst/>
                <a:gdLst/>
                <a:ahLst/>
                <a:cxnLst/>
                <a:rect l="l" t="t" r="r" b="b"/>
                <a:pathLst>
                  <a:path w="104" h="1026" extrusionOk="0">
                    <a:moveTo>
                      <a:pt x="1" y="0"/>
                    </a:moveTo>
                    <a:lnTo>
                      <a:pt x="1" y="988"/>
                    </a:lnTo>
                    <a:lnTo>
                      <a:pt x="103" y="1026"/>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9" name="Google Shape;1494;p55">
                <a:extLst>
                  <a:ext uri="{FF2B5EF4-FFF2-40B4-BE49-F238E27FC236}">
                    <a16:creationId xmlns:a16="http://schemas.microsoft.com/office/drawing/2014/main" id="{BC6CB288-6F8D-4870-890D-096F77CCC62A}"/>
                  </a:ext>
                </a:extLst>
              </p:cNvPr>
              <p:cNvSpPr/>
              <p:nvPr/>
            </p:nvSpPr>
            <p:spPr>
              <a:xfrm flipH="1">
                <a:off x="2611422" y="3773654"/>
                <a:ext cx="5355" cy="150375"/>
              </a:xfrm>
              <a:custGeom>
                <a:avLst/>
                <a:gdLst/>
                <a:ahLst/>
                <a:cxnLst/>
                <a:rect l="l" t="t" r="r" b="b"/>
                <a:pathLst>
                  <a:path w="100" h="2808" extrusionOk="0">
                    <a:moveTo>
                      <a:pt x="1" y="1"/>
                    </a:moveTo>
                    <a:lnTo>
                      <a:pt x="1" y="2808"/>
                    </a:lnTo>
                    <a:lnTo>
                      <a:pt x="100" y="2808"/>
                    </a:lnTo>
                    <a:lnTo>
                      <a:pt x="100" y="40"/>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0" name="Google Shape;1495;p55">
                <a:extLst>
                  <a:ext uri="{FF2B5EF4-FFF2-40B4-BE49-F238E27FC236}">
                    <a16:creationId xmlns:a16="http://schemas.microsoft.com/office/drawing/2014/main" id="{B150F4ED-0518-4D95-BDDF-288DE6F77E74}"/>
                  </a:ext>
                </a:extLst>
              </p:cNvPr>
              <p:cNvSpPr/>
              <p:nvPr/>
            </p:nvSpPr>
            <p:spPr>
              <a:xfrm flipH="1">
                <a:off x="2611422" y="3715710"/>
                <a:ext cx="5355" cy="60086"/>
              </a:xfrm>
              <a:custGeom>
                <a:avLst/>
                <a:gdLst/>
                <a:ahLst/>
                <a:cxnLst/>
                <a:rect l="l" t="t" r="r" b="b"/>
                <a:pathLst>
                  <a:path w="100" h="1122" extrusionOk="0">
                    <a:moveTo>
                      <a:pt x="1" y="0"/>
                    </a:moveTo>
                    <a:lnTo>
                      <a:pt x="1" y="1083"/>
                    </a:lnTo>
                    <a:lnTo>
                      <a:pt x="100" y="1122"/>
                    </a:lnTo>
                    <a:lnTo>
                      <a:pt x="100"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1" name="Google Shape;1496;p55">
                <a:extLst>
                  <a:ext uri="{FF2B5EF4-FFF2-40B4-BE49-F238E27FC236}">
                    <a16:creationId xmlns:a16="http://schemas.microsoft.com/office/drawing/2014/main" id="{35FB7601-0CAC-47E8-B14D-953BE2BB7095}"/>
                  </a:ext>
                </a:extLst>
              </p:cNvPr>
              <p:cNvSpPr/>
              <p:nvPr/>
            </p:nvSpPr>
            <p:spPr>
              <a:xfrm flipH="1">
                <a:off x="2598194" y="3778581"/>
                <a:ext cx="5516" cy="145449"/>
              </a:xfrm>
              <a:custGeom>
                <a:avLst/>
                <a:gdLst/>
                <a:ahLst/>
                <a:cxnLst/>
                <a:rect l="l" t="t" r="r" b="b"/>
                <a:pathLst>
                  <a:path w="103" h="2716" extrusionOk="0">
                    <a:moveTo>
                      <a:pt x="1" y="0"/>
                    </a:moveTo>
                    <a:lnTo>
                      <a:pt x="1" y="2716"/>
                    </a:lnTo>
                    <a:lnTo>
                      <a:pt x="102" y="2716"/>
                    </a:lnTo>
                    <a:lnTo>
                      <a:pt x="102" y="39"/>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2" name="Google Shape;1497;p55">
                <a:extLst>
                  <a:ext uri="{FF2B5EF4-FFF2-40B4-BE49-F238E27FC236}">
                    <a16:creationId xmlns:a16="http://schemas.microsoft.com/office/drawing/2014/main" id="{B48DFC76-5B76-41DE-96B0-58E74E04D6CD}"/>
                  </a:ext>
                </a:extLst>
              </p:cNvPr>
              <p:cNvSpPr/>
              <p:nvPr/>
            </p:nvSpPr>
            <p:spPr>
              <a:xfrm flipH="1">
                <a:off x="2598194" y="3715710"/>
                <a:ext cx="5516" cy="65013"/>
              </a:xfrm>
              <a:custGeom>
                <a:avLst/>
                <a:gdLst/>
                <a:ahLst/>
                <a:cxnLst/>
                <a:rect l="l" t="t" r="r" b="b"/>
                <a:pathLst>
                  <a:path w="103" h="1214" extrusionOk="0">
                    <a:moveTo>
                      <a:pt x="1" y="0"/>
                    </a:moveTo>
                    <a:lnTo>
                      <a:pt x="1" y="1174"/>
                    </a:lnTo>
                    <a:lnTo>
                      <a:pt x="102" y="1213"/>
                    </a:lnTo>
                    <a:lnTo>
                      <a:pt x="102"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3" name="Google Shape;1498;p55">
                <a:extLst>
                  <a:ext uri="{FF2B5EF4-FFF2-40B4-BE49-F238E27FC236}">
                    <a16:creationId xmlns:a16="http://schemas.microsoft.com/office/drawing/2014/main" id="{E2E5C7DB-DB1E-47FE-887B-BD00926B3D92}"/>
                  </a:ext>
                </a:extLst>
              </p:cNvPr>
              <p:cNvSpPr/>
              <p:nvPr/>
            </p:nvSpPr>
            <p:spPr>
              <a:xfrm flipH="1">
                <a:off x="2584967" y="3783668"/>
                <a:ext cx="5569" cy="140361"/>
              </a:xfrm>
              <a:custGeom>
                <a:avLst/>
                <a:gdLst/>
                <a:ahLst/>
                <a:cxnLst/>
                <a:rect l="l" t="t" r="r" b="b"/>
                <a:pathLst>
                  <a:path w="104" h="2621" extrusionOk="0">
                    <a:moveTo>
                      <a:pt x="1" y="1"/>
                    </a:moveTo>
                    <a:lnTo>
                      <a:pt x="1" y="2621"/>
                    </a:lnTo>
                    <a:lnTo>
                      <a:pt x="103" y="2621"/>
                    </a:lnTo>
                    <a:lnTo>
                      <a:pt x="103" y="40"/>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4" name="Google Shape;1499;p55">
                <a:extLst>
                  <a:ext uri="{FF2B5EF4-FFF2-40B4-BE49-F238E27FC236}">
                    <a16:creationId xmlns:a16="http://schemas.microsoft.com/office/drawing/2014/main" id="{65590C1C-1A5A-4411-AF03-203587527752}"/>
                  </a:ext>
                </a:extLst>
              </p:cNvPr>
              <p:cNvSpPr/>
              <p:nvPr/>
            </p:nvSpPr>
            <p:spPr>
              <a:xfrm flipH="1">
                <a:off x="2584967" y="3715710"/>
                <a:ext cx="5569" cy="70100"/>
              </a:xfrm>
              <a:custGeom>
                <a:avLst/>
                <a:gdLst/>
                <a:ahLst/>
                <a:cxnLst/>
                <a:rect l="l" t="t" r="r" b="b"/>
                <a:pathLst>
                  <a:path w="104" h="1309" extrusionOk="0">
                    <a:moveTo>
                      <a:pt x="1" y="0"/>
                    </a:moveTo>
                    <a:lnTo>
                      <a:pt x="1" y="1270"/>
                    </a:lnTo>
                    <a:lnTo>
                      <a:pt x="103" y="1309"/>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5" name="Google Shape;1500;p55">
                <a:extLst>
                  <a:ext uri="{FF2B5EF4-FFF2-40B4-BE49-F238E27FC236}">
                    <a16:creationId xmlns:a16="http://schemas.microsoft.com/office/drawing/2014/main" id="{55F34F7C-3174-45C1-AB03-F6D7D98497F6}"/>
                  </a:ext>
                </a:extLst>
              </p:cNvPr>
              <p:cNvSpPr/>
              <p:nvPr/>
            </p:nvSpPr>
            <p:spPr>
              <a:xfrm flipH="1">
                <a:off x="2571953" y="3788756"/>
                <a:ext cx="5516" cy="135274"/>
              </a:xfrm>
              <a:custGeom>
                <a:avLst/>
                <a:gdLst/>
                <a:ahLst/>
                <a:cxnLst/>
                <a:rect l="l" t="t" r="r" b="b"/>
                <a:pathLst>
                  <a:path w="103" h="2526" extrusionOk="0">
                    <a:moveTo>
                      <a:pt x="1" y="1"/>
                    </a:moveTo>
                    <a:lnTo>
                      <a:pt x="1" y="2526"/>
                    </a:lnTo>
                    <a:lnTo>
                      <a:pt x="103" y="2526"/>
                    </a:lnTo>
                    <a:lnTo>
                      <a:pt x="103" y="39"/>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6" name="Google Shape;1501;p55">
                <a:extLst>
                  <a:ext uri="{FF2B5EF4-FFF2-40B4-BE49-F238E27FC236}">
                    <a16:creationId xmlns:a16="http://schemas.microsoft.com/office/drawing/2014/main" id="{6E7E2CFB-9B0A-4EB5-A2B1-F074AB75BA87}"/>
                  </a:ext>
                </a:extLst>
              </p:cNvPr>
              <p:cNvSpPr/>
              <p:nvPr/>
            </p:nvSpPr>
            <p:spPr>
              <a:xfrm flipH="1">
                <a:off x="2571953" y="3715710"/>
                <a:ext cx="5516" cy="75188"/>
              </a:xfrm>
              <a:custGeom>
                <a:avLst/>
                <a:gdLst/>
                <a:ahLst/>
                <a:cxnLst/>
                <a:rect l="l" t="t" r="r" b="b"/>
                <a:pathLst>
                  <a:path w="103" h="1404" extrusionOk="0">
                    <a:moveTo>
                      <a:pt x="1" y="0"/>
                    </a:moveTo>
                    <a:lnTo>
                      <a:pt x="1" y="1365"/>
                    </a:lnTo>
                    <a:lnTo>
                      <a:pt x="103" y="1403"/>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7" name="Google Shape;1502;p55">
                <a:extLst>
                  <a:ext uri="{FF2B5EF4-FFF2-40B4-BE49-F238E27FC236}">
                    <a16:creationId xmlns:a16="http://schemas.microsoft.com/office/drawing/2014/main" id="{88DC2825-581D-4CAE-BCAD-D8B12093BCAD}"/>
                  </a:ext>
                </a:extLst>
              </p:cNvPr>
              <p:cNvSpPr/>
              <p:nvPr/>
            </p:nvSpPr>
            <p:spPr>
              <a:xfrm flipH="1">
                <a:off x="2558726" y="3793683"/>
                <a:ext cx="5569" cy="130347"/>
              </a:xfrm>
              <a:custGeom>
                <a:avLst/>
                <a:gdLst/>
                <a:ahLst/>
                <a:cxnLst/>
                <a:rect l="l" t="t" r="r" b="b"/>
                <a:pathLst>
                  <a:path w="104" h="2434" extrusionOk="0">
                    <a:moveTo>
                      <a:pt x="1" y="1"/>
                    </a:moveTo>
                    <a:lnTo>
                      <a:pt x="1" y="2434"/>
                    </a:lnTo>
                    <a:lnTo>
                      <a:pt x="103" y="2434"/>
                    </a:lnTo>
                    <a:lnTo>
                      <a:pt x="103" y="40"/>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8" name="Google Shape;1503;p55">
                <a:extLst>
                  <a:ext uri="{FF2B5EF4-FFF2-40B4-BE49-F238E27FC236}">
                    <a16:creationId xmlns:a16="http://schemas.microsoft.com/office/drawing/2014/main" id="{927195F6-A164-40EE-B0E7-BCFCBBFF5D6A}"/>
                  </a:ext>
                </a:extLst>
              </p:cNvPr>
              <p:cNvSpPr/>
              <p:nvPr/>
            </p:nvSpPr>
            <p:spPr>
              <a:xfrm flipH="1">
                <a:off x="2558726" y="3715710"/>
                <a:ext cx="5569" cy="80115"/>
              </a:xfrm>
              <a:custGeom>
                <a:avLst/>
                <a:gdLst/>
                <a:ahLst/>
                <a:cxnLst/>
                <a:rect l="l" t="t" r="r" b="b"/>
                <a:pathLst>
                  <a:path w="104" h="1496" extrusionOk="0">
                    <a:moveTo>
                      <a:pt x="1" y="0"/>
                    </a:moveTo>
                    <a:lnTo>
                      <a:pt x="1" y="1457"/>
                    </a:lnTo>
                    <a:lnTo>
                      <a:pt x="103" y="1496"/>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9" name="Google Shape;1504;p55">
                <a:extLst>
                  <a:ext uri="{FF2B5EF4-FFF2-40B4-BE49-F238E27FC236}">
                    <a16:creationId xmlns:a16="http://schemas.microsoft.com/office/drawing/2014/main" id="{2AF8FCF9-0CD6-4F49-8CBB-E8C2F83A7B00}"/>
                  </a:ext>
                </a:extLst>
              </p:cNvPr>
              <p:cNvSpPr/>
              <p:nvPr/>
            </p:nvSpPr>
            <p:spPr>
              <a:xfrm flipH="1">
                <a:off x="2545713" y="3798770"/>
                <a:ext cx="5516" cy="125259"/>
              </a:xfrm>
              <a:custGeom>
                <a:avLst/>
                <a:gdLst/>
                <a:ahLst/>
                <a:cxnLst/>
                <a:rect l="l" t="t" r="r" b="b"/>
                <a:pathLst>
                  <a:path w="103" h="2339" extrusionOk="0">
                    <a:moveTo>
                      <a:pt x="1" y="1"/>
                    </a:moveTo>
                    <a:lnTo>
                      <a:pt x="1" y="2339"/>
                    </a:lnTo>
                    <a:lnTo>
                      <a:pt x="103" y="2339"/>
                    </a:lnTo>
                    <a:lnTo>
                      <a:pt x="103" y="39"/>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0" name="Google Shape;1505;p55">
                <a:extLst>
                  <a:ext uri="{FF2B5EF4-FFF2-40B4-BE49-F238E27FC236}">
                    <a16:creationId xmlns:a16="http://schemas.microsoft.com/office/drawing/2014/main" id="{FBFAE193-0DE3-4146-B275-1AFC2FE94024}"/>
                  </a:ext>
                </a:extLst>
              </p:cNvPr>
              <p:cNvSpPr/>
              <p:nvPr/>
            </p:nvSpPr>
            <p:spPr>
              <a:xfrm flipH="1">
                <a:off x="2545713" y="3715710"/>
                <a:ext cx="5516" cy="85202"/>
              </a:xfrm>
              <a:custGeom>
                <a:avLst/>
                <a:gdLst/>
                <a:ahLst/>
                <a:cxnLst/>
                <a:rect l="l" t="t" r="r" b="b"/>
                <a:pathLst>
                  <a:path w="103" h="1591" extrusionOk="0">
                    <a:moveTo>
                      <a:pt x="1" y="0"/>
                    </a:moveTo>
                    <a:lnTo>
                      <a:pt x="1" y="1552"/>
                    </a:lnTo>
                    <a:lnTo>
                      <a:pt x="103" y="1590"/>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1" name="Google Shape;1506;p55">
                <a:extLst>
                  <a:ext uri="{FF2B5EF4-FFF2-40B4-BE49-F238E27FC236}">
                    <a16:creationId xmlns:a16="http://schemas.microsoft.com/office/drawing/2014/main" id="{6A388BE0-777A-4AF0-86BE-5CF0C7C1964D}"/>
                  </a:ext>
                </a:extLst>
              </p:cNvPr>
              <p:cNvSpPr/>
              <p:nvPr/>
            </p:nvSpPr>
            <p:spPr>
              <a:xfrm flipH="1">
                <a:off x="2532485" y="3803697"/>
                <a:ext cx="5516" cy="120332"/>
              </a:xfrm>
              <a:custGeom>
                <a:avLst/>
                <a:gdLst/>
                <a:ahLst/>
                <a:cxnLst/>
                <a:rect l="l" t="t" r="r" b="b"/>
                <a:pathLst>
                  <a:path w="103" h="2247" extrusionOk="0">
                    <a:moveTo>
                      <a:pt x="1" y="1"/>
                    </a:moveTo>
                    <a:lnTo>
                      <a:pt x="1" y="2247"/>
                    </a:lnTo>
                    <a:lnTo>
                      <a:pt x="102" y="2247"/>
                    </a:lnTo>
                    <a:lnTo>
                      <a:pt x="102" y="39"/>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2" name="Google Shape;1507;p55">
                <a:extLst>
                  <a:ext uri="{FF2B5EF4-FFF2-40B4-BE49-F238E27FC236}">
                    <a16:creationId xmlns:a16="http://schemas.microsoft.com/office/drawing/2014/main" id="{1AD1061E-1AA5-4A7F-8639-79A2E949A919}"/>
                  </a:ext>
                </a:extLst>
              </p:cNvPr>
              <p:cNvSpPr/>
              <p:nvPr/>
            </p:nvSpPr>
            <p:spPr>
              <a:xfrm flipH="1">
                <a:off x="2532485" y="3715710"/>
                <a:ext cx="5516" cy="90075"/>
              </a:xfrm>
              <a:custGeom>
                <a:avLst/>
                <a:gdLst/>
                <a:ahLst/>
                <a:cxnLst/>
                <a:rect l="l" t="t" r="r" b="b"/>
                <a:pathLst>
                  <a:path w="103" h="1682" extrusionOk="0">
                    <a:moveTo>
                      <a:pt x="1" y="0"/>
                    </a:moveTo>
                    <a:lnTo>
                      <a:pt x="1" y="1644"/>
                    </a:lnTo>
                    <a:lnTo>
                      <a:pt x="102" y="1682"/>
                    </a:lnTo>
                    <a:lnTo>
                      <a:pt x="102"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3" name="Google Shape;1508;p55">
                <a:extLst>
                  <a:ext uri="{FF2B5EF4-FFF2-40B4-BE49-F238E27FC236}">
                    <a16:creationId xmlns:a16="http://schemas.microsoft.com/office/drawing/2014/main" id="{959AAD55-ED49-4E86-86DB-18911A331B64}"/>
                  </a:ext>
                </a:extLst>
              </p:cNvPr>
              <p:cNvSpPr/>
              <p:nvPr/>
            </p:nvSpPr>
            <p:spPr>
              <a:xfrm flipH="1">
                <a:off x="2519472" y="3808785"/>
                <a:ext cx="5516" cy="115245"/>
              </a:xfrm>
              <a:custGeom>
                <a:avLst/>
                <a:gdLst/>
                <a:ahLst/>
                <a:cxnLst/>
                <a:rect l="l" t="t" r="r" b="b"/>
                <a:pathLst>
                  <a:path w="103" h="2152" extrusionOk="0">
                    <a:moveTo>
                      <a:pt x="1" y="1"/>
                    </a:moveTo>
                    <a:lnTo>
                      <a:pt x="1" y="2152"/>
                    </a:lnTo>
                    <a:lnTo>
                      <a:pt x="103" y="2152"/>
                    </a:lnTo>
                    <a:lnTo>
                      <a:pt x="103" y="40"/>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4" name="Google Shape;1509;p55">
                <a:extLst>
                  <a:ext uri="{FF2B5EF4-FFF2-40B4-BE49-F238E27FC236}">
                    <a16:creationId xmlns:a16="http://schemas.microsoft.com/office/drawing/2014/main" id="{33E3D533-E8C0-43CF-849E-2BA3F13E8BFB}"/>
                  </a:ext>
                </a:extLst>
              </p:cNvPr>
              <p:cNvSpPr/>
              <p:nvPr/>
            </p:nvSpPr>
            <p:spPr>
              <a:xfrm flipH="1">
                <a:off x="2519472" y="3715710"/>
                <a:ext cx="5516" cy="95216"/>
              </a:xfrm>
              <a:custGeom>
                <a:avLst/>
                <a:gdLst/>
                <a:ahLst/>
                <a:cxnLst/>
                <a:rect l="l" t="t" r="r" b="b"/>
                <a:pathLst>
                  <a:path w="103" h="1778" extrusionOk="0">
                    <a:moveTo>
                      <a:pt x="1" y="0"/>
                    </a:moveTo>
                    <a:lnTo>
                      <a:pt x="1" y="1739"/>
                    </a:lnTo>
                    <a:lnTo>
                      <a:pt x="103" y="1778"/>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5" name="Google Shape;1510;p55">
                <a:extLst>
                  <a:ext uri="{FF2B5EF4-FFF2-40B4-BE49-F238E27FC236}">
                    <a16:creationId xmlns:a16="http://schemas.microsoft.com/office/drawing/2014/main" id="{5600CAB3-4C34-4F59-B197-583BF436C706}"/>
                  </a:ext>
                </a:extLst>
              </p:cNvPr>
              <p:cNvSpPr/>
              <p:nvPr/>
            </p:nvSpPr>
            <p:spPr>
              <a:xfrm flipH="1">
                <a:off x="2506191" y="3813658"/>
                <a:ext cx="5569" cy="110372"/>
              </a:xfrm>
              <a:custGeom>
                <a:avLst/>
                <a:gdLst/>
                <a:ahLst/>
                <a:cxnLst/>
                <a:rect l="l" t="t" r="r" b="b"/>
                <a:pathLst>
                  <a:path w="104" h="2061" extrusionOk="0">
                    <a:moveTo>
                      <a:pt x="1" y="1"/>
                    </a:moveTo>
                    <a:lnTo>
                      <a:pt x="1" y="2061"/>
                    </a:lnTo>
                    <a:lnTo>
                      <a:pt x="103" y="2061"/>
                    </a:lnTo>
                    <a:lnTo>
                      <a:pt x="103" y="40"/>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6" name="Google Shape;1511;p55">
                <a:extLst>
                  <a:ext uri="{FF2B5EF4-FFF2-40B4-BE49-F238E27FC236}">
                    <a16:creationId xmlns:a16="http://schemas.microsoft.com/office/drawing/2014/main" id="{3253567E-BAB3-4532-B401-53EC4C94DE67}"/>
                  </a:ext>
                </a:extLst>
              </p:cNvPr>
              <p:cNvSpPr/>
              <p:nvPr/>
            </p:nvSpPr>
            <p:spPr>
              <a:xfrm flipH="1">
                <a:off x="2506191" y="3715710"/>
                <a:ext cx="5569" cy="100090"/>
              </a:xfrm>
              <a:custGeom>
                <a:avLst/>
                <a:gdLst/>
                <a:ahLst/>
                <a:cxnLst/>
                <a:rect l="l" t="t" r="r" b="b"/>
                <a:pathLst>
                  <a:path w="104" h="1869" extrusionOk="0">
                    <a:moveTo>
                      <a:pt x="1" y="0"/>
                    </a:moveTo>
                    <a:lnTo>
                      <a:pt x="1" y="1830"/>
                    </a:lnTo>
                    <a:lnTo>
                      <a:pt x="103" y="1869"/>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7" name="Google Shape;1512;p55">
                <a:extLst>
                  <a:ext uri="{FF2B5EF4-FFF2-40B4-BE49-F238E27FC236}">
                    <a16:creationId xmlns:a16="http://schemas.microsoft.com/office/drawing/2014/main" id="{61A8497B-9A40-4B37-95DE-13E67984191D}"/>
                  </a:ext>
                </a:extLst>
              </p:cNvPr>
              <p:cNvSpPr/>
              <p:nvPr/>
            </p:nvSpPr>
            <p:spPr>
              <a:xfrm flipH="1">
                <a:off x="2493231" y="3818799"/>
                <a:ext cx="5516" cy="105231"/>
              </a:xfrm>
              <a:custGeom>
                <a:avLst/>
                <a:gdLst/>
                <a:ahLst/>
                <a:cxnLst/>
                <a:rect l="l" t="t" r="r" b="b"/>
                <a:pathLst>
                  <a:path w="103" h="1965" extrusionOk="0">
                    <a:moveTo>
                      <a:pt x="1" y="1"/>
                    </a:moveTo>
                    <a:lnTo>
                      <a:pt x="1" y="1965"/>
                    </a:lnTo>
                    <a:lnTo>
                      <a:pt x="103" y="1965"/>
                    </a:lnTo>
                    <a:lnTo>
                      <a:pt x="103" y="40"/>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8" name="Google Shape;1513;p55">
                <a:extLst>
                  <a:ext uri="{FF2B5EF4-FFF2-40B4-BE49-F238E27FC236}">
                    <a16:creationId xmlns:a16="http://schemas.microsoft.com/office/drawing/2014/main" id="{D914231A-B448-4FB2-A059-5C6258E11297}"/>
                  </a:ext>
                </a:extLst>
              </p:cNvPr>
              <p:cNvSpPr/>
              <p:nvPr/>
            </p:nvSpPr>
            <p:spPr>
              <a:xfrm flipH="1">
                <a:off x="2493231" y="3715710"/>
                <a:ext cx="5516" cy="105231"/>
              </a:xfrm>
              <a:custGeom>
                <a:avLst/>
                <a:gdLst/>
                <a:ahLst/>
                <a:cxnLst/>
                <a:rect l="l" t="t" r="r" b="b"/>
                <a:pathLst>
                  <a:path w="103" h="1965" extrusionOk="0">
                    <a:moveTo>
                      <a:pt x="1" y="0"/>
                    </a:moveTo>
                    <a:lnTo>
                      <a:pt x="1" y="1926"/>
                    </a:lnTo>
                    <a:lnTo>
                      <a:pt x="103" y="1965"/>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9" name="Google Shape;1514;p55">
                <a:extLst>
                  <a:ext uri="{FF2B5EF4-FFF2-40B4-BE49-F238E27FC236}">
                    <a16:creationId xmlns:a16="http://schemas.microsoft.com/office/drawing/2014/main" id="{D3F320F0-6D47-49F0-A749-3832C8829579}"/>
                  </a:ext>
                </a:extLst>
              </p:cNvPr>
              <p:cNvSpPr/>
              <p:nvPr/>
            </p:nvSpPr>
            <p:spPr>
              <a:xfrm flipH="1">
                <a:off x="2479950" y="3823886"/>
                <a:ext cx="5569" cy="100143"/>
              </a:xfrm>
              <a:custGeom>
                <a:avLst/>
                <a:gdLst/>
                <a:ahLst/>
                <a:cxnLst/>
                <a:rect l="l" t="t" r="r" b="b"/>
                <a:pathLst>
                  <a:path w="104" h="1870" extrusionOk="0">
                    <a:moveTo>
                      <a:pt x="1" y="0"/>
                    </a:moveTo>
                    <a:lnTo>
                      <a:pt x="1" y="1870"/>
                    </a:lnTo>
                    <a:lnTo>
                      <a:pt x="103" y="1870"/>
                    </a:lnTo>
                    <a:lnTo>
                      <a:pt x="103" y="39"/>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0" name="Google Shape;1515;p55">
                <a:extLst>
                  <a:ext uri="{FF2B5EF4-FFF2-40B4-BE49-F238E27FC236}">
                    <a16:creationId xmlns:a16="http://schemas.microsoft.com/office/drawing/2014/main" id="{767B3362-9DA5-4ADD-A480-51406BEF55B4}"/>
                  </a:ext>
                </a:extLst>
              </p:cNvPr>
              <p:cNvSpPr/>
              <p:nvPr/>
            </p:nvSpPr>
            <p:spPr>
              <a:xfrm flipH="1">
                <a:off x="2479950" y="3715710"/>
                <a:ext cx="5569" cy="110318"/>
              </a:xfrm>
              <a:custGeom>
                <a:avLst/>
                <a:gdLst/>
                <a:ahLst/>
                <a:cxnLst/>
                <a:rect l="l" t="t" r="r" b="b"/>
                <a:pathLst>
                  <a:path w="104" h="2060" extrusionOk="0">
                    <a:moveTo>
                      <a:pt x="1" y="0"/>
                    </a:moveTo>
                    <a:lnTo>
                      <a:pt x="1" y="2020"/>
                    </a:lnTo>
                    <a:lnTo>
                      <a:pt x="103" y="2059"/>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1" name="Google Shape;1516;p55">
                <a:extLst>
                  <a:ext uri="{FF2B5EF4-FFF2-40B4-BE49-F238E27FC236}">
                    <a16:creationId xmlns:a16="http://schemas.microsoft.com/office/drawing/2014/main" id="{84ABF2BA-9FC0-42AA-8913-6443E57BF924}"/>
                  </a:ext>
                </a:extLst>
              </p:cNvPr>
              <p:cNvSpPr/>
              <p:nvPr/>
            </p:nvSpPr>
            <p:spPr>
              <a:xfrm flipH="1">
                <a:off x="2466990" y="3828813"/>
                <a:ext cx="5516" cy="95216"/>
              </a:xfrm>
              <a:custGeom>
                <a:avLst/>
                <a:gdLst/>
                <a:ahLst/>
                <a:cxnLst/>
                <a:rect l="l" t="t" r="r" b="b"/>
                <a:pathLst>
                  <a:path w="103" h="1778" extrusionOk="0">
                    <a:moveTo>
                      <a:pt x="1" y="1"/>
                    </a:moveTo>
                    <a:lnTo>
                      <a:pt x="1" y="1778"/>
                    </a:lnTo>
                    <a:lnTo>
                      <a:pt x="103" y="1778"/>
                    </a:lnTo>
                    <a:lnTo>
                      <a:pt x="103" y="40"/>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2" name="Google Shape;1517;p55">
                <a:extLst>
                  <a:ext uri="{FF2B5EF4-FFF2-40B4-BE49-F238E27FC236}">
                    <a16:creationId xmlns:a16="http://schemas.microsoft.com/office/drawing/2014/main" id="{9F79A07C-F630-4FDF-93F7-5FF15656AFD2}"/>
                  </a:ext>
                </a:extLst>
              </p:cNvPr>
              <p:cNvSpPr/>
              <p:nvPr/>
            </p:nvSpPr>
            <p:spPr>
              <a:xfrm flipH="1">
                <a:off x="2466990" y="3715710"/>
                <a:ext cx="5516" cy="115245"/>
              </a:xfrm>
              <a:custGeom>
                <a:avLst/>
                <a:gdLst/>
                <a:ahLst/>
                <a:cxnLst/>
                <a:rect l="l" t="t" r="r" b="b"/>
                <a:pathLst>
                  <a:path w="103" h="2152" extrusionOk="0">
                    <a:moveTo>
                      <a:pt x="1" y="0"/>
                    </a:moveTo>
                    <a:lnTo>
                      <a:pt x="1" y="2113"/>
                    </a:lnTo>
                    <a:lnTo>
                      <a:pt x="103" y="2152"/>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3" name="Google Shape;1518;p55">
                <a:extLst>
                  <a:ext uri="{FF2B5EF4-FFF2-40B4-BE49-F238E27FC236}">
                    <a16:creationId xmlns:a16="http://schemas.microsoft.com/office/drawing/2014/main" id="{E4C94C2A-741B-4FE6-B064-7A2A73B97190}"/>
                  </a:ext>
                </a:extLst>
              </p:cNvPr>
              <p:cNvSpPr/>
              <p:nvPr/>
            </p:nvSpPr>
            <p:spPr>
              <a:xfrm flipH="1">
                <a:off x="2453709" y="3833901"/>
                <a:ext cx="5569" cy="90129"/>
              </a:xfrm>
              <a:custGeom>
                <a:avLst/>
                <a:gdLst/>
                <a:ahLst/>
                <a:cxnLst/>
                <a:rect l="l" t="t" r="r" b="b"/>
                <a:pathLst>
                  <a:path w="104" h="1683" extrusionOk="0">
                    <a:moveTo>
                      <a:pt x="1" y="0"/>
                    </a:moveTo>
                    <a:lnTo>
                      <a:pt x="1" y="1683"/>
                    </a:lnTo>
                    <a:lnTo>
                      <a:pt x="103" y="1683"/>
                    </a:lnTo>
                    <a:lnTo>
                      <a:pt x="103" y="39"/>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4" name="Google Shape;1519;p55">
                <a:extLst>
                  <a:ext uri="{FF2B5EF4-FFF2-40B4-BE49-F238E27FC236}">
                    <a16:creationId xmlns:a16="http://schemas.microsoft.com/office/drawing/2014/main" id="{45DC5DCC-B902-4448-B74C-B5721F96D9B8}"/>
                  </a:ext>
                </a:extLst>
              </p:cNvPr>
              <p:cNvSpPr/>
              <p:nvPr/>
            </p:nvSpPr>
            <p:spPr>
              <a:xfrm flipH="1">
                <a:off x="2453709" y="3715710"/>
                <a:ext cx="5569" cy="120332"/>
              </a:xfrm>
              <a:custGeom>
                <a:avLst/>
                <a:gdLst/>
                <a:ahLst/>
                <a:cxnLst/>
                <a:rect l="l" t="t" r="r" b="b"/>
                <a:pathLst>
                  <a:path w="104" h="2247" extrusionOk="0">
                    <a:moveTo>
                      <a:pt x="1" y="0"/>
                    </a:moveTo>
                    <a:lnTo>
                      <a:pt x="1" y="2207"/>
                    </a:lnTo>
                    <a:lnTo>
                      <a:pt x="103" y="2246"/>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5" name="Google Shape;1520;p55">
                <a:extLst>
                  <a:ext uri="{FF2B5EF4-FFF2-40B4-BE49-F238E27FC236}">
                    <a16:creationId xmlns:a16="http://schemas.microsoft.com/office/drawing/2014/main" id="{F5337C0D-B8D9-491A-9895-8DCC1861E363}"/>
                  </a:ext>
                </a:extLst>
              </p:cNvPr>
              <p:cNvSpPr/>
              <p:nvPr/>
            </p:nvSpPr>
            <p:spPr>
              <a:xfrm flipH="1">
                <a:off x="2440750" y="3838828"/>
                <a:ext cx="5302" cy="85202"/>
              </a:xfrm>
              <a:custGeom>
                <a:avLst/>
                <a:gdLst/>
                <a:ahLst/>
                <a:cxnLst/>
                <a:rect l="l" t="t" r="r" b="b"/>
                <a:pathLst>
                  <a:path w="99" h="1591" extrusionOk="0">
                    <a:moveTo>
                      <a:pt x="1" y="1"/>
                    </a:moveTo>
                    <a:lnTo>
                      <a:pt x="1" y="1591"/>
                    </a:lnTo>
                    <a:lnTo>
                      <a:pt x="99" y="1591"/>
                    </a:lnTo>
                    <a:lnTo>
                      <a:pt x="99" y="39"/>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6" name="Google Shape;1521;p55">
                <a:extLst>
                  <a:ext uri="{FF2B5EF4-FFF2-40B4-BE49-F238E27FC236}">
                    <a16:creationId xmlns:a16="http://schemas.microsoft.com/office/drawing/2014/main" id="{A17B431B-7ED7-4E2E-95DF-0F9DFBF6FF03}"/>
                  </a:ext>
                </a:extLst>
              </p:cNvPr>
              <p:cNvSpPr/>
              <p:nvPr/>
            </p:nvSpPr>
            <p:spPr>
              <a:xfrm flipH="1">
                <a:off x="2440750" y="3715710"/>
                <a:ext cx="5302" cy="125206"/>
              </a:xfrm>
              <a:custGeom>
                <a:avLst/>
                <a:gdLst/>
                <a:ahLst/>
                <a:cxnLst/>
                <a:rect l="l" t="t" r="r" b="b"/>
                <a:pathLst>
                  <a:path w="99" h="2338" extrusionOk="0">
                    <a:moveTo>
                      <a:pt x="1" y="0"/>
                    </a:moveTo>
                    <a:lnTo>
                      <a:pt x="1" y="2300"/>
                    </a:lnTo>
                    <a:lnTo>
                      <a:pt x="99" y="2338"/>
                    </a:lnTo>
                    <a:lnTo>
                      <a:pt x="99"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7" name="Google Shape;1522;p55">
                <a:extLst>
                  <a:ext uri="{FF2B5EF4-FFF2-40B4-BE49-F238E27FC236}">
                    <a16:creationId xmlns:a16="http://schemas.microsoft.com/office/drawing/2014/main" id="{5BB8CC56-D261-400C-8298-5ADBA7887241}"/>
                  </a:ext>
                </a:extLst>
              </p:cNvPr>
              <p:cNvSpPr/>
              <p:nvPr/>
            </p:nvSpPr>
            <p:spPr>
              <a:xfrm flipH="1">
                <a:off x="2427469" y="3843915"/>
                <a:ext cx="5569" cy="80115"/>
              </a:xfrm>
              <a:custGeom>
                <a:avLst/>
                <a:gdLst/>
                <a:ahLst/>
                <a:cxnLst/>
                <a:rect l="l" t="t" r="r" b="b"/>
                <a:pathLst>
                  <a:path w="104" h="1496" extrusionOk="0">
                    <a:moveTo>
                      <a:pt x="1" y="0"/>
                    </a:moveTo>
                    <a:lnTo>
                      <a:pt x="1" y="1496"/>
                    </a:lnTo>
                    <a:lnTo>
                      <a:pt x="103" y="1496"/>
                    </a:lnTo>
                    <a:lnTo>
                      <a:pt x="103" y="39"/>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8" name="Google Shape;1523;p55">
                <a:extLst>
                  <a:ext uri="{FF2B5EF4-FFF2-40B4-BE49-F238E27FC236}">
                    <a16:creationId xmlns:a16="http://schemas.microsoft.com/office/drawing/2014/main" id="{18C6A64B-E4DA-4D67-8E47-C6B6B20939A9}"/>
                  </a:ext>
                </a:extLst>
              </p:cNvPr>
              <p:cNvSpPr/>
              <p:nvPr/>
            </p:nvSpPr>
            <p:spPr>
              <a:xfrm flipH="1">
                <a:off x="2427469" y="3715710"/>
                <a:ext cx="5569" cy="130347"/>
              </a:xfrm>
              <a:custGeom>
                <a:avLst/>
                <a:gdLst/>
                <a:ahLst/>
                <a:cxnLst/>
                <a:rect l="l" t="t" r="r" b="b"/>
                <a:pathLst>
                  <a:path w="104" h="2434" extrusionOk="0">
                    <a:moveTo>
                      <a:pt x="1" y="0"/>
                    </a:moveTo>
                    <a:lnTo>
                      <a:pt x="1" y="2394"/>
                    </a:lnTo>
                    <a:lnTo>
                      <a:pt x="103" y="2433"/>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9" name="Google Shape;1524;p55">
                <a:extLst>
                  <a:ext uri="{FF2B5EF4-FFF2-40B4-BE49-F238E27FC236}">
                    <a16:creationId xmlns:a16="http://schemas.microsoft.com/office/drawing/2014/main" id="{947DF1C0-01F2-41BB-AB1E-29C05D634FE1}"/>
                  </a:ext>
                </a:extLst>
              </p:cNvPr>
              <p:cNvSpPr/>
              <p:nvPr/>
            </p:nvSpPr>
            <p:spPr>
              <a:xfrm flipH="1">
                <a:off x="2414241" y="3848788"/>
                <a:ext cx="5569" cy="75241"/>
              </a:xfrm>
              <a:custGeom>
                <a:avLst/>
                <a:gdLst/>
                <a:ahLst/>
                <a:cxnLst/>
                <a:rect l="l" t="t" r="r" b="b"/>
                <a:pathLst>
                  <a:path w="104" h="1405" extrusionOk="0">
                    <a:moveTo>
                      <a:pt x="1" y="1"/>
                    </a:moveTo>
                    <a:lnTo>
                      <a:pt x="1" y="1405"/>
                    </a:lnTo>
                    <a:lnTo>
                      <a:pt x="103" y="1405"/>
                    </a:lnTo>
                    <a:lnTo>
                      <a:pt x="103" y="40"/>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0" name="Google Shape;1525;p55">
                <a:extLst>
                  <a:ext uri="{FF2B5EF4-FFF2-40B4-BE49-F238E27FC236}">
                    <a16:creationId xmlns:a16="http://schemas.microsoft.com/office/drawing/2014/main" id="{1B077C31-16F7-481E-B41F-21F156D48066}"/>
                  </a:ext>
                </a:extLst>
              </p:cNvPr>
              <p:cNvSpPr/>
              <p:nvPr/>
            </p:nvSpPr>
            <p:spPr>
              <a:xfrm flipH="1">
                <a:off x="2414241" y="3715710"/>
                <a:ext cx="5569" cy="135220"/>
              </a:xfrm>
              <a:custGeom>
                <a:avLst/>
                <a:gdLst/>
                <a:ahLst/>
                <a:cxnLst/>
                <a:rect l="l" t="t" r="r" b="b"/>
                <a:pathLst>
                  <a:path w="104" h="2525" extrusionOk="0">
                    <a:moveTo>
                      <a:pt x="1" y="0"/>
                    </a:moveTo>
                    <a:lnTo>
                      <a:pt x="1" y="2486"/>
                    </a:lnTo>
                    <a:lnTo>
                      <a:pt x="103" y="2525"/>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1" name="Google Shape;1526;p55">
                <a:extLst>
                  <a:ext uri="{FF2B5EF4-FFF2-40B4-BE49-F238E27FC236}">
                    <a16:creationId xmlns:a16="http://schemas.microsoft.com/office/drawing/2014/main" id="{8E29CEE1-9169-48A5-9715-3A7662D2885F}"/>
                  </a:ext>
                </a:extLst>
              </p:cNvPr>
              <p:cNvSpPr/>
              <p:nvPr/>
            </p:nvSpPr>
            <p:spPr>
              <a:xfrm flipH="1">
                <a:off x="2401228" y="3853929"/>
                <a:ext cx="5569" cy="70100"/>
              </a:xfrm>
              <a:custGeom>
                <a:avLst/>
                <a:gdLst/>
                <a:ahLst/>
                <a:cxnLst/>
                <a:rect l="l" t="t" r="r" b="b"/>
                <a:pathLst>
                  <a:path w="104" h="1309" extrusionOk="0">
                    <a:moveTo>
                      <a:pt x="1" y="1"/>
                    </a:moveTo>
                    <a:lnTo>
                      <a:pt x="1" y="1309"/>
                    </a:lnTo>
                    <a:lnTo>
                      <a:pt x="103" y="1309"/>
                    </a:lnTo>
                    <a:lnTo>
                      <a:pt x="103" y="39"/>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2" name="Google Shape;1527;p55">
                <a:extLst>
                  <a:ext uri="{FF2B5EF4-FFF2-40B4-BE49-F238E27FC236}">
                    <a16:creationId xmlns:a16="http://schemas.microsoft.com/office/drawing/2014/main" id="{F60E14D8-9174-48C6-B61D-94B6B2A73CA7}"/>
                  </a:ext>
                </a:extLst>
              </p:cNvPr>
              <p:cNvSpPr/>
              <p:nvPr/>
            </p:nvSpPr>
            <p:spPr>
              <a:xfrm flipH="1">
                <a:off x="2401228" y="3715710"/>
                <a:ext cx="5569" cy="140361"/>
              </a:xfrm>
              <a:custGeom>
                <a:avLst/>
                <a:gdLst/>
                <a:ahLst/>
                <a:cxnLst/>
                <a:rect l="l" t="t" r="r" b="b"/>
                <a:pathLst>
                  <a:path w="104" h="2621" extrusionOk="0">
                    <a:moveTo>
                      <a:pt x="1" y="0"/>
                    </a:moveTo>
                    <a:lnTo>
                      <a:pt x="1" y="2582"/>
                    </a:lnTo>
                    <a:lnTo>
                      <a:pt x="103" y="2620"/>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3" name="Google Shape;1528;p55">
                <a:extLst>
                  <a:ext uri="{FF2B5EF4-FFF2-40B4-BE49-F238E27FC236}">
                    <a16:creationId xmlns:a16="http://schemas.microsoft.com/office/drawing/2014/main" id="{9A2971C6-D47E-4BF0-81CD-2565AC352D89}"/>
                  </a:ext>
                </a:extLst>
              </p:cNvPr>
              <p:cNvSpPr/>
              <p:nvPr/>
            </p:nvSpPr>
            <p:spPr>
              <a:xfrm flipH="1">
                <a:off x="2388001" y="3859017"/>
                <a:ext cx="5569" cy="65013"/>
              </a:xfrm>
              <a:custGeom>
                <a:avLst/>
                <a:gdLst/>
                <a:ahLst/>
                <a:cxnLst/>
                <a:rect l="l" t="t" r="r" b="b"/>
                <a:pathLst>
                  <a:path w="104" h="1214" extrusionOk="0">
                    <a:moveTo>
                      <a:pt x="1" y="0"/>
                    </a:moveTo>
                    <a:lnTo>
                      <a:pt x="1" y="1214"/>
                    </a:lnTo>
                    <a:lnTo>
                      <a:pt x="103" y="1214"/>
                    </a:lnTo>
                    <a:lnTo>
                      <a:pt x="103" y="39"/>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4" name="Google Shape;1529;p55">
                <a:extLst>
                  <a:ext uri="{FF2B5EF4-FFF2-40B4-BE49-F238E27FC236}">
                    <a16:creationId xmlns:a16="http://schemas.microsoft.com/office/drawing/2014/main" id="{3AA90E85-F097-4391-8589-E6CC7D7C0D16}"/>
                  </a:ext>
                </a:extLst>
              </p:cNvPr>
              <p:cNvSpPr/>
              <p:nvPr/>
            </p:nvSpPr>
            <p:spPr>
              <a:xfrm flipH="1">
                <a:off x="2388001" y="3715710"/>
                <a:ext cx="5569" cy="145449"/>
              </a:xfrm>
              <a:custGeom>
                <a:avLst/>
                <a:gdLst/>
                <a:ahLst/>
                <a:cxnLst/>
                <a:rect l="l" t="t" r="r" b="b"/>
                <a:pathLst>
                  <a:path w="104" h="2716" extrusionOk="0">
                    <a:moveTo>
                      <a:pt x="1" y="0"/>
                    </a:moveTo>
                    <a:lnTo>
                      <a:pt x="1" y="2676"/>
                    </a:lnTo>
                    <a:lnTo>
                      <a:pt x="103" y="2715"/>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5" name="Google Shape;1530;p55">
                <a:extLst>
                  <a:ext uri="{FF2B5EF4-FFF2-40B4-BE49-F238E27FC236}">
                    <a16:creationId xmlns:a16="http://schemas.microsoft.com/office/drawing/2014/main" id="{B6AD7B0D-4CC5-4D6C-9D15-BBEA31F003B7}"/>
                  </a:ext>
                </a:extLst>
              </p:cNvPr>
              <p:cNvSpPr/>
              <p:nvPr/>
            </p:nvSpPr>
            <p:spPr>
              <a:xfrm flipH="1">
                <a:off x="2374987" y="3863944"/>
                <a:ext cx="5516" cy="60086"/>
              </a:xfrm>
              <a:custGeom>
                <a:avLst/>
                <a:gdLst/>
                <a:ahLst/>
                <a:cxnLst/>
                <a:rect l="l" t="t" r="r" b="b"/>
                <a:pathLst>
                  <a:path w="103" h="1122" extrusionOk="0">
                    <a:moveTo>
                      <a:pt x="1" y="1"/>
                    </a:moveTo>
                    <a:lnTo>
                      <a:pt x="1" y="1122"/>
                    </a:lnTo>
                    <a:lnTo>
                      <a:pt x="102" y="1122"/>
                    </a:lnTo>
                    <a:lnTo>
                      <a:pt x="102" y="39"/>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6" name="Google Shape;1531;p55">
                <a:extLst>
                  <a:ext uri="{FF2B5EF4-FFF2-40B4-BE49-F238E27FC236}">
                    <a16:creationId xmlns:a16="http://schemas.microsoft.com/office/drawing/2014/main" id="{607A9334-9B2A-454B-B59D-65C75E347824}"/>
                  </a:ext>
                </a:extLst>
              </p:cNvPr>
              <p:cNvSpPr/>
              <p:nvPr/>
            </p:nvSpPr>
            <p:spPr>
              <a:xfrm flipH="1">
                <a:off x="2374987" y="3715710"/>
                <a:ext cx="5516" cy="150375"/>
              </a:xfrm>
              <a:custGeom>
                <a:avLst/>
                <a:gdLst/>
                <a:ahLst/>
                <a:cxnLst/>
                <a:rect l="l" t="t" r="r" b="b"/>
                <a:pathLst>
                  <a:path w="103" h="2808" extrusionOk="0">
                    <a:moveTo>
                      <a:pt x="1" y="0"/>
                    </a:moveTo>
                    <a:lnTo>
                      <a:pt x="1" y="2769"/>
                    </a:lnTo>
                    <a:lnTo>
                      <a:pt x="102" y="2807"/>
                    </a:lnTo>
                    <a:lnTo>
                      <a:pt x="102"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7" name="Google Shape;1532;p55">
                <a:extLst>
                  <a:ext uri="{FF2B5EF4-FFF2-40B4-BE49-F238E27FC236}">
                    <a16:creationId xmlns:a16="http://schemas.microsoft.com/office/drawing/2014/main" id="{09D0E252-AE40-46B5-8E74-94E2FF6F46A2}"/>
                  </a:ext>
                </a:extLst>
              </p:cNvPr>
              <p:cNvSpPr/>
              <p:nvPr/>
            </p:nvSpPr>
            <p:spPr>
              <a:xfrm flipH="1">
                <a:off x="2361760" y="3869031"/>
                <a:ext cx="5569" cy="54998"/>
              </a:xfrm>
              <a:custGeom>
                <a:avLst/>
                <a:gdLst/>
                <a:ahLst/>
                <a:cxnLst/>
                <a:rect l="l" t="t" r="r" b="b"/>
                <a:pathLst>
                  <a:path w="104" h="1027" extrusionOk="0">
                    <a:moveTo>
                      <a:pt x="1" y="0"/>
                    </a:moveTo>
                    <a:lnTo>
                      <a:pt x="1" y="1027"/>
                    </a:lnTo>
                    <a:lnTo>
                      <a:pt x="103" y="1027"/>
                    </a:lnTo>
                    <a:lnTo>
                      <a:pt x="103" y="39"/>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8" name="Google Shape;1533;p55">
                <a:extLst>
                  <a:ext uri="{FF2B5EF4-FFF2-40B4-BE49-F238E27FC236}">
                    <a16:creationId xmlns:a16="http://schemas.microsoft.com/office/drawing/2014/main" id="{8ED21397-B225-4462-AC76-B1353C32D858}"/>
                  </a:ext>
                </a:extLst>
              </p:cNvPr>
              <p:cNvSpPr/>
              <p:nvPr/>
            </p:nvSpPr>
            <p:spPr>
              <a:xfrm flipH="1">
                <a:off x="2361760" y="3715710"/>
                <a:ext cx="5569" cy="155463"/>
              </a:xfrm>
              <a:custGeom>
                <a:avLst/>
                <a:gdLst/>
                <a:ahLst/>
                <a:cxnLst/>
                <a:rect l="l" t="t" r="r" b="b"/>
                <a:pathLst>
                  <a:path w="104" h="2903" extrusionOk="0">
                    <a:moveTo>
                      <a:pt x="1" y="0"/>
                    </a:moveTo>
                    <a:lnTo>
                      <a:pt x="1" y="2863"/>
                    </a:lnTo>
                    <a:lnTo>
                      <a:pt x="103" y="2902"/>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9" name="Google Shape;1534;p55">
                <a:extLst>
                  <a:ext uri="{FF2B5EF4-FFF2-40B4-BE49-F238E27FC236}">
                    <a16:creationId xmlns:a16="http://schemas.microsoft.com/office/drawing/2014/main" id="{5C01B651-87B4-45C9-954F-4AC2EFFB6624}"/>
                  </a:ext>
                </a:extLst>
              </p:cNvPr>
              <p:cNvSpPr/>
              <p:nvPr/>
            </p:nvSpPr>
            <p:spPr>
              <a:xfrm flipH="1">
                <a:off x="2348693" y="3873958"/>
                <a:ext cx="5569" cy="50072"/>
              </a:xfrm>
              <a:custGeom>
                <a:avLst/>
                <a:gdLst/>
                <a:ahLst/>
                <a:cxnLst/>
                <a:rect l="l" t="t" r="r" b="b"/>
                <a:pathLst>
                  <a:path w="104" h="935" extrusionOk="0">
                    <a:moveTo>
                      <a:pt x="1" y="1"/>
                    </a:moveTo>
                    <a:lnTo>
                      <a:pt x="1" y="935"/>
                    </a:lnTo>
                    <a:lnTo>
                      <a:pt x="103" y="935"/>
                    </a:lnTo>
                    <a:lnTo>
                      <a:pt x="103" y="39"/>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0" name="Google Shape;1535;p55">
                <a:extLst>
                  <a:ext uri="{FF2B5EF4-FFF2-40B4-BE49-F238E27FC236}">
                    <a16:creationId xmlns:a16="http://schemas.microsoft.com/office/drawing/2014/main" id="{EE023AE9-871D-43DD-91C6-60E97E3D6333}"/>
                  </a:ext>
                </a:extLst>
              </p:cNvPr>
              <p:cNvSpPr/>
              <p:nvPr/>
            </p:nvSpPr>
            <p:spPr>
              <a:xfrm flipH="1">
                <a:off x="2348693" y="3715710"/>
                <a:ext cx="5569" cy="160336"/>
              </a:xfrm>
              <a:custGeom>
                <a:avLst/>
                <a:gdLst/>
                <a:ahLst/>
                <a:cxnLst/>
                <a:rect l="l" t="t" r="r" b="b"/>
                <a:pathLst>
                  <a:path w="104" h="2994" extrusionOk="0">
                    <a:moveTo>
                      <a:pt x="1" y="0"/>
                    </a:moveTo>
                    <a:lnTo>
                      <a:pt x="1" y="2956"/>
                    </a:lnTo>
                    <a:lnTo>
                      <a:pt x="103" y="2994"/>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1" name="Google Shape;1536;p55">
                <a:extLst>
                  <a:ext uri="{FF2B5EF4-FFF2-40B4-BE49-F238E27FC236}">
                    <a16:creationId xmlns:a16="http://schemas.microsoft.com/office/drawing/2014/main" id="{F16BDA41-CE8D-415E-8B8F-A2D95944E59D}"/>
                  </a:ext>
                </a:extLst>
              </p:cNvPr>
              <p:cNvSpPr/>
              <p:nvPr/>
            </p:nvSpPr>
            <p:spPr>
              <a:xfrm flipH="1">
                <a:off x="2335519" y="3879045"/>
                <a:ext cx="5569" cy="44984"/>
              </a:xfrm>
              <a:custGeom>
                <a:avLst/>
                <a:gdLst/>
                <a:ahLst/>
                <a:cxnLst/>
                <a:rect l="l" t="t" r="r" b="b"/>
                <a:pathLst>
                  <a:path w="104" h="840" extrusionOk="0">
                    <a:moveTo>
                      <a:pt x="1" y="0"/>
                    </a:moveTo>
                    <a:lnTo>
                      <a:pt x="1" y="840"/>
                    </a:lnTo>
                    <a:lnTo>
                      <a:pt x="103" y="840"/>
                    </a:lnTo>
                    <a:lnTo>
                      <a:pt x="103" y="39"/>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2" name="Google Shape;1537;p55">
                <a:extLst>
                  <a:ext uri="{FF2B5EF4-FFF2-40B4-BE49-F238E27FC236}">
                    <a16:creationId xmlns:a16="http://schemas.microsoft.com/office/drawing/2014/main" id="{30567FDA-BC79-4940-9F7A-2424704CAE2B}"/>
                  </a:ext>
                </a:extLst>
              </p:cNvPr>
              <p:cNvSpPr/>
              <p:nvPr/>
            </p:nvSpPr>
            <p:spPr>
              <a:xfrm flipH="1">
                <a:off x="2335519" y="3715710"/>
                <a:ext cx="5569" cy="165477"/>
              </a:xfrm>
              <a:custGeom>
                <a:avLst/>
                <a:gdLst/>
                <a:ahLst/>
                <a:cxnLst/>
                <a:rect l="l" t="t" r="r" b="b"/>
                <a:pathLst>
                  <a:path w="104" h="3090" extrusionOk="0">
                    <a:moveTo>
                      <a:pt x="1" y="0"/>
                    </a:moveTo>
                    <a:lnTo>
                      <a:pt x="1" y="3050"/>
                    </a:lnTo>
                    <a:lnTo>
                      <a:pt x="103" y="3089"/>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3" name="Google Shape;1538;p55">
                <a:extLst>
                  <a:ext uri="{FF2B5EF4-FFF2-40B4-BE49-F238E27FC236}">
                    <a16:creationId xmlns:a16="http://schemas.microsoft.com/office/drawing/2014/main" id="{1175ED24-74BF-461A-B405-9FE088F5B15C}"/>
                  </a:ext>
                </a:extLst>
              </p:cNvPr>
              <p:cNvSpPr/>
              <p:nvPr/>
            </p:nvSpPr>
            <p:spPr>
              <a:xfrm flipH="1">
                <a:off x="2322452" y="3883919"/>
                <a:ext cx="5569" cy="40111"/>
              </a:xfrm>
              <a:custGeom>
                <a:avLst/>
                <a:gdLst/>
                <a:ahLst/>
                <a:cxnLst/>
                <a:rect l="l" t="t" r="r" b="b"/>
                <a:pathLst>
                  <a:path w="104" h="749" extrusionOk="0">
                    <a:moveTo>
                      <a:pt x="1" y="1"/>
                    </a:moveTo>
                    <a:lnTo>
                      <a:pt x="1" y="749"/>
                    </a:lnTo>
                    <a:lnTo>
                      <a:pt x="103" y="749"/>
                    </a:lnTo>
                    <a:lnTo>
                      <a:pt x="103" y="40"/>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4" name="Google Shape;1539;p55">
                <a:extLst>
                  <a:ext uri="{FF2B5EF4-FFF2-40B4-BE49-F238E27FC236}">
                    <a16:creationId xmlns:a16="http://schemas.microsoft.com/office/drawing/2014/main" id="{CDDE1B0A-43ED-4875-8973-725375095F41}"/>
                  </a:ext>
                </a:extLst>
              </p:cNvPr>
              <p:cNvSpPr/>
              <p:nvPr/>
            </p:nvSpPr>
            <p:spPr>
              <a:xfrm flipH="1">
                <a:off x="2322452" y="3715710"/>
                <a:ext cx="5569" cy="170351"/>
              </a:xfrm>
              <a:custGeom>
                <a:avLst/>
                <a:gdLst/>
                <a:ahLst/>
                <a:cxnLst/>
                <a:rect l="l" t="t" r="r" b="b"/>
                <a:pathLst>
                  <a:path w="104" h="3181" extrusionOk="0">
                    <a:moveTo>
                      <a:pt x="1" y="0"/>
                    </a:moveTo>
                    <a:lnTo>
                      <a:pt x="1" y="3142"/>
                    </a:lnTo>
                    <a:lnTo>
                      <a:pt x="103" y="3181"/>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5" name="Google Shape;1540;p55">
                <a:extLst>
                  <a:ext uri="{FF2B5EF4-FFF2-40B4-BE49-F238E27FC236}">
                    <a16:creationId xmlns:a16="http://schemas.microsoft.com/office/drawing/2014/main" id="{74388CAF-9552-480B-A4BC-A80560C711A8}"/>
                  </a:ext>
                </a:extLst>
              </p:cNvPr>
              <p:cNvSpPr/>
              <p:nvPr/>
            </p:nvSpPr>
            <p:spPr>
              <a:xfrm flipH="1">
                <a:off x="2309278" y="3889060"/>
                <a:ext cx="5516" cy="34970"/>
              </a:xfrm>
              <a:custGeom>
                <a:avLst/>
                <a:gdLst/>
                <a:ahLst/>
                <a:cxnLst/>
                <a:rect l="l" t="t" r="r" b="b"/>
                <a:pathLst>
                  <a:path w="103" h="653" extrusionOk="0">
                    <a:moveTo>
                      <a:pt x="1" y="0"/>
                    </a:moveTo>
                    <a:lnTo>
                      <a:pt x="1" y="653"/>
                    </a:lnTo>
                    <a:lnTo>
                      <a:pt x="102" y="653"/>
                    </a:lnTo>
                    <a:lnTo>
                      <a:pt x="102" y="39"/>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6" name="Google Shape;1541;p55">
                <a:extLst>
                  <a:ext uri="{FF2B5EF4-FFF2-40B4-BE49-F238E27FC236}">
                    <a16:creationId xmlns:a16="http://schemas.microsoft.com/office/drawing/2014/main" id="{E5092116-1FD6-41C7-8EE0-4DE425C5A553}"/>
                  </a:ext>
                </a:extLst>
              </p:cNvPr>
              <p:cNvSpPr/>
              <p:nvPr/>
            </p:nvSpPr>
            <p:spPr>
              <a:xfrm flipH="1">
                <a:off x="2309278" y="3715710"/>
                <a:ext cx="5516" cy="175492"/>
              </a:xfrm>
              <a:custGeom>
                <a:avLst/>
                <a:gdLst/>
                <a:ahLst/>
                <a:cxnLst/>
                <a:rect l="l" t="t" r="r" b="b"/>
                <a:pathLst>
                  <a:path w="103" h="3277" extrusionOk="0">
                    <a:moveTo>
                      <a:pt x="1" y="0"/>
                    </a:moveTo>
                    <a:lnTo>
                      <a:pt x="1" y="3237"/>
                    </a:lnTo>
                    <a:lnTo>
                      <a:pt x="102" y="3276"/>
                    </a:lnTo>
                    <a:lnTo>
                      <a:pt x="102"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7" name="Google Shape;1542;p55">
                <a:extLst>
                  <a:ext uri="{FF2B5EF4-FFF2-40B4-BE49-F238E27FC236}">
                    <a16:creationId xmlns:a16="http://schemas.microsoft.com/office/drawing/2014/main" id="{616D83B8-BF3D-4E08-91CD-9E8B52FF8C0B}"/>
                  </a:ext>
                </a:extLst>
              </p:cNvPr>
              <p:cNvSpPr/>
              <p:nvPr/>
            </p:nvSpPr>
            <p:spPr>
              <a:xfrm flipH="1">
                <a:off x="2296212" y="3894147"/>
                <a:ext cx="5569" cy="29882"/>
              </a:xfrm>
              <a:custGeom>
                <a:avLst/>
                <a:gdLst/>
                <a:ahLst/>
                <a:cxnLst/>
                <a:rect l="l" t="t" r="r" b="b"/>
                <a:pathLst>
                  <a:path w="104" h="558" extrusionOk="0">
                    <a:moveTo>
                      <a:pt x="1" y="0"/>
                    </a:moveTo>
                    <a:lnTo>
                      <a:pt x="1" y="558"/>
                    </a:lnTo>
                    <a:lnTo>
                      <a:pt x="103" y="558"/>
                    </a:lnTo>
                    <a:lnTo>
                      <a:pt x="103" y="39"/>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8" name="Google Shape;1543;p55">
                <a:extLst>
                  <a:ext uri="{FF2B5EF4-FFF2-40B4-BE49-F238E27FC236}">
                    <a16:creationId xmlns:a16="http://schemas.microsoft.com/office/drawing/2014/main" id="{0DE7A844-B34C-4C2D-8AA6-D1ABF5C61FC2}"/>
                  </a:ext>
                </a:extLst>
              </p:cNvPr>
              <p:cNvSpPr/>
              <p:nvPr/>
            </p:nvSpPr>
            <p:spPr>
              <a:xfrm flipH="1">
                <a:off x="2296212" y="3715710"/>
                <a:ext cx="5569" cy="180579"/>
              </a:xfrm>
              <a:custGeom>
                <a:avLst/>
                <a:gdLst/>
                <a:ahLst/>
                <a:cxnLst/>
                <a:rect l="l" t="t" r="r" b="b"/>
                <a:pathLst>
                  <a:path w="104" h="3372" extrusionOk="0">
                    <a:moveTo>
                      <a:pt x="1" y="0"/>
                    </a:moveTo>
                    <a:lnTo>
                      <a:pt x="1" y="3332"/>
                    </a:lnTo>
                    <a:lnTo>
                      <a:pt x="103" y="3371"/>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9" name="Google Shape;1544;p55">
                <a:extLst>
                  <a:ext uri="{FF2B5EF4-FFF2-40B4-BE49-F238E27FC236}">
                    <a16:creationId xmlns:a16="http://schemas.microsoft.com/office/drawing/2014/main" id="{09C16D5C-A57D-432A-BC90-876205DA08CE}"/>
                  </a:ext>
                </a:extLst>
              </p:cNvPr>
              <p:cNvSpPr/>
              <p:nvPr/>
            </p:nvSpPr>
            <p:spPr>
              <a:xfrm flipH="1">
                <a:off x="2282984" y="3899074"/>
                <a:ext cx="5569" cy="24955"/>
              </a:xfrm>
              <a:custGeom>
                <a:avLst/>
                <a:gdLst/>
                <a:ahLst/>
                <a:cxnLst/>
                <a:rect l="l" t="t" r="r" b="b"/>
                <a:pathLst>
                  <a:path w="104" h="466" extrusionOk="0">
                    <a:moveTo>
                      <a:pt x="1" y="0"/>
                    </a:moveTo>
                    <a:lnTo>
                      <a:pt x="1" y="466"/>
                    </a:lnTo>
                    <a:lnTo>
                      <a:pt x="103" y="466"/>
                    </a:lnTo>
                    <a:lnTo>
                      <a:pt x="103" y="39"/>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0" name="Google Shape;1545;p55">
                <a:extLst>
                  <a:ext uri="{FF2B5EF4-FFF2-40B4-BE49-F238E27FC236}">
                    <a16:creationId xmlns:a16="http://schemas.microsoft.com/office/drawing/2014/main" id="{1B5344F2-324D-4367-9A5C-86F0C7566FC5}"/>
                  </a:ext>
                </a:extLst>
              </p:cNvPr>
              <p:cNvSpPr/>
              <p:nvPr/>
            </p:nvSpPr>
            <p:spPr>
              <a:xfrm flipH="1">
                <a:off x="2282984" y="3715710"/>
                <a:ext cx="5569" cy="185506"/>
              </a:xfrm>
              <a:custGeom>
                <a:avLst/>
                <a:gdLst/>
                <a:ahLst/>
                <a:cxnLst/>
                <a:rect l="l" t="t" r="r" b="b"/>
                <a:pathLst>
                  <a:path w="104" h="3464" extrusionOk="0">
                    <a:moveTo>
                      <a:pt x="1" y="0"/>
                    </a:moveTo>
                    <a:lnTo>
                      <a:pt x="1" y="3424"/>
                    </a:lnTo>
                    <a:lnTo>
                      <a:pt x="103" y="3463"/>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1" name="Google Shape;1546;p55">
                <a:extLst>
                  <a:ext uri="{FF2B5EF4-FFF2-40B4-BE49-F238E27FC236}">
                    <a16:creationId xmlns:a16="http://schemas.microsoft.com/office/drawing/2014/main" id="{F37ABD31-CFA0-4682-AB53-9829DBDE8D4D}"/>
                  </a:ext>
                </a:extLst>
              </p:cNvPr>
              <p:cNvSpPr/>
              <p:nvPr/>
            </p:nvSpPr>
            <p:spPr>
              <a:xfrm flipH="1">
                <a:off x="2269971" y="3904162"/>
                <a:ext cx="5355" cy="19868"/>
              </a:xfrm>
              <a:custGeom>
                <a:avLst/>
                <a:gdLst/>
                <a:ahLst/>
                <a:cxnLst/>
                <a:rect l="l" t="t" r="r" b="b"/>
                <a:pathLst>
                  <a:path w="100" h="371" extrusionOk="0">
                    <a:moveTo>
                      <a:pt x="0" y="0"/>
                    </a:moveTo>
                    <a:lnTo>
                      <a:pt x="0" y="371"/>
                    </a:lnTo>
                    <a:lnTo>
                      <a:pt x="99" y="371"/>
                    </a:lnTo>
                    <a:lnTo>
                      <a:pt x="99" y="39"/>
                    </a:lnTo>
                    <a:lnTo>
                      <a:pt x="0"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2" name="Google Shape;1547;p55">
                <a:extLst>
                  <a:ext uri="{FF2B5EF4-FFF2-40B4-BE49-F238E27FC236}">
                    <a16:creationId xmlns:a16="http://schemas.microsoft.com/office/drawing/2014/main" id="{7D2F3EF0-E917-4861-A736-2BD15262A6B3}"/>
                  </a:ext>
                </a:extLst>
              </p:cNvPr>
              <p:cNvSpPr/>
              <p:nvPr/>
            </p:nvSpPr>
            <p:spPr>
              <a:xfrm flipH="1">
                <a:off x="2269971" y="3715710"/>
                <a:ext cx="5355" cy="190593"/>
              </a:xfrm>
              <a:custGeom>
                <a:avLst/>
                <a:gdLst/>
                <a:ahLst/>
                <a:cxnLst/>
                <a:rect l="l" t="t" r="r" b="b"/>
                <a:pathLst>
                  <a:path w="100" h="3559" extrusionOk="0">
                    <a:moveTo>
                      <a:pt x="0" y="0"/>
                    </a:moveTo>
                    <a:lnTo>
                      <a:pt x="0" y="3519"/>
                    </a:lnTo>
                    <a:lnTo>
                      <a:pt x="99" y="3558"/>
                    </a:lnTo>
                    <a:lnTo>
                      <a:pt x="99"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3" name="Google Shape;1548;p55">
                <a:extLst>
                  <a:ext uri="{FF2B5EF4-FFF2-40B4-BE49-F238E27FC236}">
                    <a16:creationId xmlns:a16="http://schemas.microsoft.com/office/drawing/2014/main" id="{3418C823-BA8A-44D2-82DF-1F543BDAE84D}"/>
                  </a:ext>
                </a:extLst>
              </p:cNvPr>
              <p:cNvSpPr/>
              <p:nvPr/>
            </p:nvSpPr>
            <p:spPr>
              <a:xfrm flipH="1">
                <a:off x="2256743" y="3909088"/>
                <a:ext cx="5569" cy="14941"/>
              </a:xfrm>
              <a:custGeom>
                <a:avLst/>
                <a:gdLst/>
                <a:ahLst/>
                <a:cxnLst/>
                <a:rect l="l" t="t" r="r" b="b"/>
                <a:pathLst>
                  <a:path w="104" h="279" extrusionOk="0">
                    <a:moveTo>
                      <a:pt x="1" y="0"/>
                    </a:moveTo>
                    <a:lnTo>
                      <a:pt x="1" y="279"/>
                    </a:lnTo>
                    <a:lnTo>
                      <a:pt x="103" y="279"/>
                    </a:lnTo>
                    <a:lnTo>
                      <a:pt x="103" y="39"/>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4" name="Google Shape;1549;p55">
                <a:extLst>
                  <a:ext uri="{FF2B5EF4-FFF2-40B4-BE49-F238E27FC236}">
                    <a16:creationId xmlns:a16="http://schemas.microsoft.com/office/drawing/2014/main" id="{4F0A492B-48B8-431C-A176-299AB9E26880}"/>
                  </a:ext>
                </a:extLst>
              </p:cNvPr>
              <p:cNvSpPr/>
              <p:nvPr/>
            </p:nvSpPr>
            <p:spPr>
              <a:xfrm flipH="1">
                <a:off x="2256743" y="3715710"/>
                <a:ext cx="5569" cy="195467"/>
              </a:xfrm>
              <a:custGeom>
                <a:avLst/>
                <a:gdLst/>
                <a:ahLst/>
                <a:cxnLst/>
                <a:rect l="l" t="t" r="r" b="b"/>
                <a:pathLst>
                  <a:path w="104" h="3650" extrusionOk="0">
                    <a:moveTo>
                      <a:pt x="1" y="0"/>
                    </a:moveTo>
                    <a:lnTo>
                      <a:pt x="1" y="3611"/>
                    </a:lnTo>
                    <a:lnTo>
                      <a:pt x="103" y="3650"/>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5" name="Google Shape;1550;p55">
                <a:extLst>
                  <a:ext uri="{FF2B5EF4-FFF2-40B4-BE49-F238E27FC236}">
                    <a16:creationId xmlns:a16="http://schemas.microsoft.com/office/drawing/2014/main" id="{C6265969-9EC3-4F16-ADE6-8B779E3AF1C3}"/>
                  </a:ext>
                </a:extLst>
              </p:cNvPr>
              <p:cNvSpPr/>
              <p:nvPr/>
            </p:nvSpPr>
            <p:spPr>
              <a:xfrm flipH="1">
                <a:off x="2243569" y="3914176"/>
                <a:ext cx="5516" cy="9854"/>
              </a:xfrm>
              <a:custGeom>
                <a:avLst/>
                <a:gdLst/>
                <a:ahLst/>
                <a:cxnLst/>
                <a:rect l="l" t="t" r="r" b="b"/>
                <a:pathLst>
                  <a:path w="103" h="184" extrusionOk="0">
                    <a:moveTo>
                      <a:pt x="1" y="0"/>
                    </a:moveTo>
                    <a:lnTo>
                      <a:pt x="1" y="184"/>
                    </a:lnTo>
                    <a:lnTo>
                      <a:pt x="102" y="184"/>
                    </a:lnTo>
                    <a:lnTo>
                      <a:pt x="102" y="39"/>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6" name="Google Shape;1551;p55">
                <a:extLst>
                  <a:ext uri="{FF2B5EF4-FFF2-40B4-BE49-F238E27FC236}">
                    <a16:creationId xmlns:a16="http://schemas.microsoft.com/office/drawing/2014/main" id="{869AF46E-96D5-499B-9849-1C606FCD56F5}"/>
                  </a:ext>
                </a:extLst>
              </p:cNvPr>
              <p:cNvSpPr/>
              <p:nvPr/>
            </p:nvSpPr>
            <p:spPr>
              <a:xfrm flipH="1">
                <a:off x="2243569" y="3715710"/>
                <a:ext cx="5516" cy="200608"/>
              </a:xfrm>
              <a:custGeom>
                <a:avLst/>
                <a:gdLst/>
                <a:ahLst/>
                <a:cxnLst/>
                <a:rect l="l" t="t" r="r" b="b"/>
                <a:pathLst>
                  <a:path w="103" h="3746" extrusionOk="0">
                    <a:moveTo>
                      <a:pt x="1" y="0"/>
                    </a:moveTo>
                    <a:lnTo>
                      <a:pt x="1" y="3706"/>
                    </a:lnTo>
                    <a:lnTo>
                      <a:pt x="102" y="3745"/>
                    </a:lnTo>
                    <a:lnTo>
                      <a:pt x="102"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7" name="Google Shape;1552;p55">
                <a:extLst>
                  <a:ext uri="{FF2B5EF4-FFF2-40B4-BE49-F238E27FC236}">
                    <a16:creationId xmlns:a16="http://schemas.microsoft.com/office/drawing/2014/main" id="{524B5266-0038-4473-B80F-F2DE84AE6B1C}"/>
                  </a:ext>
                </a:extLst>
              </p:cNvPr>
              <p:cNvSpPr/>
              <p:nvPr/>
            </p:nvSpPr>
            <p:spPr>
              <a:xfrm flipH="1">
                <a:off x="2230503" y="3919049"/>
                <a:ext cx="5569" cy="4980"/>
              </a:xfrm>
              <a:custGeom>
                <a:avLst/>
                <a:gdLst/>
                <a:ahLst/>
                <a:cxnLst/>
                <a:rect l="l" t="t" r="r" b="b"/>
                <a:pathLst>
                  <a:path w="104" h="93" extrusionOk="0">
                    <a:moveTo>
                      <a:pt x="1" y="1"/>
                    </a:moveTo>
                    <a:lnTo>
                      <a:pt x="1" y="93"/>
                    </a:lnTo>
                    <a:lnTo>
                      <a:pt x="103" y="93"/>
                    </a:lnTo>
                    <a:lnTo>
                      <a:pt x="103" y="40"/>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8" name="Google Shape;1553;p55">
                <a:extLst>
                  <a:ext uri="{FF2B5EF4-FFF2-40B4-BE49-F238E27FC236}">
                    <a16:creationId xmlns:a16="http://schemas.microsoft.com/office/drawing/2014/main" id="{A423FD19-4D50-453B-AEC6-130C2B2199C5}"/>
                  </a:ext>
                </a:extLst>
              </p:cNvPr>
              <p:cNvSpPr/>
              <p:nvPr/>
            </p:nvSpPr>
            <p:spPr>
              <a:xfrm flipH="1">
                <a:off x="2230503" y="3715710"/>
                <a:ext cx="5569" cy="205481"/>
              </a:xfrm>
              <a:custGeom>
                <a:avLst/>
                <a:gdLst/>
                <a:ahLst/>
                <a:cxnLst/>
                <a:rect l="l" t="t" r="r" b="b"/>
                <a:pathLst>
                  <a:path w="104" h="3837" extrusionOk="0">
                    <a:moveTo>
                      <a:pt x="1" y="0"/>
                    </a:moveTo>
                    <a:lnTo>
                      <a:pt x="1" y="3798"/>
                    </a:lnTo>
                    <a:lnTo>
                      <a:pt x="103" y="3837"/>
                    </a:lnTo>
                    <a:lnTo>
                      <a:pt x="103"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9" name="Google Shape;1554;p55">
                <a:extLst>
                  <a:ext uri="{FF2B5EF4-FFF2-40B4-BE49-F238E27FC236}">
                    <a16:creationId xmlns:a16="http://schemas.microsoft.com/office/drawing/2014/main" id="{40E9DD5C-9921-4466-AF53-42C3E7BCDAB4}"/>
                  </a:ext>
                </a:extLst>
              </p:cNvPr>
              <p:cNvSpPr/>
              <p:nvPr/>
            </p:nvSpPr>
            <p:spPr>
              <a:xfrm flipH="1">
                <a:off x="2482414" y="3323652"/>
                <a:ext cx="13656" cy="607178"/>
              </a:xfrm>
              <a:custGeom>
                <a:avLst/>
                <a:gdLst/>
                <a:ahLst/>
                <a:cxnLst/>
                <a:rect l="l" t="t" r="r" b="b"/>
                <a:pathLst>
                  <a:path w="255" h="11338" extrusionOk="0">
                    <a:moveTo>
                      <a:pt x="127" y="1"/>
                    </a:moveTo>
                    <a:cubicBezTo>
                      <a:pt x="56" y="1"/>
                      <a:pt x="1" y="61"/>
                      <a:pt x="1" y="128"/>
                    </a:cubicBezTo>
                    <a:lnTo>
                      <a:pt x="1" y="11211"/>
                    </a:lnTo>
                    <a:cubicBezTo>
                      <a:pt x="1" y="11281"/>
                      <a:pt x="56" y="11338"/>
                      <a:pt x="127" y="11338"/>
                    </a:cubicBezTo>
                    <a:cubicBezTo>
                      <a:pt x="198" y="11338"/>
                      <a:pt x="254" y="11281"/>
                      <a:pt x="254" y="11211"/>
                    </a:cubicBezTo>
                    <a:lnTo>
                      <a:pt x="254" y="128"/>
                    </a:lnTo>
                    <a:cubicBezTo>
                      <a:pt x="254" y="61"/>
                      <a:pt x="198" y="1"/>
                      <a:pt x="127"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0" name="Google Shape;1555;p55">
                <a:extLst>
                  <a:ext uri="{FF2B5EF4-FFF2-40B4-BE49-F238E27FC236}">
                    <a16:creationId xmlns:a16="http://schemas.microsoft.com/office/drawing/2014/main" id="{682C2C28-1D4F-48BE-B23F-952696A2E0F4}"/>
                  </a:ext>
                </a:extLst>
              </p:cNvPr>
              <p:cNvSpPr/>
              <p:nvPr/>
            </p:nvSpPr>
            <p:spPr>
              <a:xfrm flipH="1">
                <a:off x="2409154" y="3923976"/>
                <a:ext cx="160390" cy="13656"/>
              </a:xfrm>
              <a:custGeom>
                <a:avLst/>
                <a:gdLst/>
                <a:ahLst/>
                <a:cxnLst/>
                <a:rect l="l" t="t" r="r" b="b"/>
                <a:pathLst>
                  <a:path w="2995" h="255" extrusionOk="0">
                    <a:moveTo>
                      <a:pt x="1" y="1"/>
                    </a:moveTo>
                    <a:lnTo>
                      <a:pt x="1" y="255"/>
                    </a:lnTo>
                    <a:lnTo>
                      <a:pt x="2994" y="255"/>
                    </a:lnTo>
                    <a:lnTo>
                      <a:pt x="2994" y="1"/>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4" name="Google Shape;1556;p55">
              <a:extLst>
                <a:ext uri="{FF2B5EF4-FFF2-40B4-BE49-F238E27FC236}">
                  <a16:creationId xmlns:a16="http://schemas.microsoft.com/office/drawing/2014/main" id="{A0DA054A-7EDC-4481-95D7-1B919A80A5A8}"/>
                </a:ext>
              </a:extLst>
            </p:cNvPr>
            <p:cNvSpPr/>
            <p:nvPr/>
          </p:nvSpPr>
          <p:spPr>
            <a:xfrm flipH="1">
              <a:off x="1265990" y="2911258"/>
              <a:ext cx="179877" cy="1821262"/>
            </a:xfrm>
            <a:custGeom>
              <a:avLst/>
              <a:gdLst/>
              <a:ahLst/>
              <a:cxnLst/>
              <a:rect l="l" t="t" r="r" b="b"/>
              <a:pathLst>
                <a:path w="2071" h="20969" extrusionOk="0">
                  <a:moveTo>
                    <a:pt x="1880" y="191"/>
                  </a:moveTo>
                  <a:lnTo>
                    <a:pt x="1880" y="20778"/>
                  </a:lnTo>
                  <a:lnTo>
                    <a:pt x="191" y="20778"/>
                  </a:lnTo>
                  <a:lnTo>
                    <a:pt x="191" y="191"/>
                  </a:lnTo>
                  <a:close/>
                  <a:moveTo>
                    <a:pt x="96" y="1"/>
                  </a:moveTo>
                  <a:cubicBezTo>
                    <a:pt x="43" y="1"/>
                    <a:pt x="1" y="47"/>
                    <a:pt x="1" y="96"/>
                  </a:cubicBezTo>
                  <a:lnTo>
                    <a:pt x="1" y="20873"/>
                  </a:lnTo>
                  <a:cubicBezTo>
                    <a:pt x="1" y="20926"/>
                    <a:pt x="43" y="20968"/>
                    <a:pt x="96" y="20968"/>
                  </a:cubicBezTo>
                  <a:lnTo>
                    <a:pt x="1976" y="20968"/>
                  </a:lnTo>
                  <a:cubicBezTo>
                    <a:pt x="2028" y="20968"/>
                    <a:pt x="2071" y="20926"/>
                    <a:pt x="2071" y="20873"/>
                  </a:cubicBezTo>
                  <a:lnTo>
                    <a:pt x="2071" y="96"/>
                  </a:lnTo>
                  <a:cubicBezTo>
                    <a:pt x="2071" y="47"/>
                    <a:pt x="2028" y="1"/>
                    <a:pt x="1976"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1557;p55">
              <a:extLst>
                <a:ext uri="{FF2B5EF4-FFF2-40B4-BE49-F238E27FC236}">
                  <a16:creationId xmlns:a16="http://schemas.microsoft.com/office/drawing/2014/main" id="{0B2F9164-ABAA-401B-8D01-0ECC55AC414B}"/>
                </a:ext>
              </a:extLst>
            </p:cNvPr>
            <p:cNvSpPr/>
            <p:nvPr/>
          </p:nvSpPr>
          <p:spPr>
            <a:xfrm flipH="1">
              <a:off x="1264166" y="4551854"/>
              <a:ext cx="182309" cy="180658"/>
            </a:xfrm>
            <a:custGeom>
              <a:avLst/>
              <a:gdLst/>
              <a:ahLst/>
              <a:cxnLst/>
              <a:rect l="l" t="t" r="r" b="b"/>
              <a:pathLst>
                <a:path w="2099" h="2080" extrusionOk="0">
                  <a:moveTo>
                    <a:pt x="1992" y="1"/>
                  </a:moveTo>
                  <a:cubicBezTo>
                    <a:pt x="1968" y="1"/>
                    <a:pt x="1944" y="9"/>
                    <a:pt x="1926" y="27"/>
                  </a:cubicBezTo>
                  <a:lnTo>
                    <a:pt x="36" y="1917"/>
                  </a:lnTo>
                  <a:cubicBezTo>
                    <a:pt x="1" y="1952"/>
                    <a:pt x="1" y="2012"/>
                    <a:pt x="36" y="2051"/>
                  </a:cubicBezTo>
                  <a:cubicBezTo>
                    <a:pt x="57" y="2069"/>
                    <a:pt x="79" y="2079"/>
                    <a:pt x="103" y="2079"/>
                  </a:cubicBezTo>
                  <a:cubicBezTo>
                    <a:pt x="128" y="2079"/>
                    <a:pt x="152" y="2069"/>
                    <a:pt x="170" y="2051"/>
                  </a:cubicBezTo>
                  <a:lnTo>
                    <a:pt x="2060" y="161"/>
                  </a:lnTo>
                  <a:cubicBezTo>
                    <a:pt x="2099" y="126"/>
                    <a:pt x="2099" y="66"/>
                    <a:pt x="2060" y="27"/>
                  </a:cubicBezTo>
                  <a:cubicBezTo>
                    <a:pt x="2041" y="9"/>
                    <a:pt x="2016" y="1"/>
                    <a:pt x="1992" y="1"/>
                  </a:cubicBezTo>
                  <a:close/>
                </a:path>
              </a:pathLst>
            </a:custGeom>
            <a:solidFill>
              <a:srgbClr val="1D262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1558;p55">
              <a:extLst>
                <a:ext uri="{FF2B5EF4-FFF2-40B4-BE49-F238E27FC236}">
                  <a16:creationId xmlns:a16="http://schemas.microsoft.com/office/drawing/2014/main" id="{0FF1BCDD-765F-4093-A233-C9CAB307DAAB}"/>
                </a:ext>
              </a:extLst>
            </p:cNvPr>
            <p:cNvSpPr/>
            <p:nvPr/>
          </p:nvSpPr>
          <p:spPr>
            <a:xfrm flipH="1">
              <a:off x="1264166" y="4551854"/>
              <a:ext cx="182309" cy="180658"/>
            </a:xfrm>
            <a:custGeom>
              <a:avLst/>
              <a:gdLst/>
              <a:ahLst/>
              <a:cxnLst/>
              <a:rect l="l" t="t" r="r" b="b"/>
              <a:pathLst>
                <a:path w="2099" h="2080" extrusionOk="0">
                  <a:moveTo>
                    <a:pt x="104" y="1"/>
                  </a:moveTo>
                  <a:cubicBezTo>
                    <a:pt x="80" y="1"/>
                    <a:pt x="56" y="9"/>
                    <a:pt x="36" y="27"/>
                  </a:cubicBezTo>
                  <a:cubicBezTo>
                    <a:pt x="1" y="66"/>
                    <a:pt x="1" y="126"/>
                    <a:pt x="36" y="161"/>
                  </a:cubicBezTo>
                  <a:lnTo>
                    <a:pt x="1926" y="2051"/>
                  </a:lnTo>
                  <a:cubicBezTo>
                    <a:pt x="1944" y="2069"/>
                    <a:pt x="1968" y="2079"/>
                    <a:pt x="1993" y="2079"/>
                  </a:cubicBezTo>
                  <a:cubicBezTo>
                    <a:pt x="2018" y="2079"/>
                    <a:pt x="2043" y="2069"/>
                    <a:pt x="2060" y="2051"/>
                  </a:cubicBezTo>
                  <a:cubicBezTo>
                    <a:pt x="2099" y="2012"/>
                    <a:pt x="2099" y="1952"/>
                    <a:pt x="2060" y="1917"/>
                  </a:cubicBezTo>
                  <a:lnTo>
                    <a:pt x="170" y="27"/>
                  </a:lnTo>
                  <a:cubicBezTo>
                    <a:pt x="152" y="9"/>
                    <a:pt x="129" y="1"/>
                    <a:pt x="104" y="1"/>
                  </a:cubicBezTo>
                  <a:close/>
                </a:path>
              </a:pathLst>
            </a:custGeom>
            <a:solidFill>
              <a:srgbClr val="1D262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1559;p55">
              <a:extLst>
                <a:ext uri="{FF2B5EF4-FFF2-40B4-BE49-F238E27FC236}">
                  <a16:creationId xmlns:a16="http://schemas.microsoft.com/office/drawing/2014/main" id="{EBA6D9AF-04F2-4F69-9693-E24C53C7D5CE}"/>
                </a:ext>
              </a:extLst>
            </p:cNvPr>
            <p:cNvSpPr/>
            <p:nvPr/>
          </p:nvSpPr>
          <p:spPr>
            <a:xfrm flipH="1">
              <a:off x="1264166" y="4387699"/>
              <a:ext cx="182309" cy="180658"/>
            </a:xfrm>
            <a:custGeom>
              <a:avLst/>
              <a:gdLst/>
              <a:ahLst/>
              <a:cxnLst/>
              <a:rect l="l" t="t" r="r" b="b"/>
              <a:pathLst>
                <a:path w="2099" h="2080" extrusionOk="0">
                  <a:moveTo>
                    <a:pt x="1992" y="0"/>
                  </a:moveTo>
                  <a:cubicBezTo>
                    <a:pt x="1968" y="0"/>
                    <a:pt x="1944" y="9"/>
                    <a:pt x="1926" y="27"/>
                  </a:cubicBezTo>
                  <a:lnTo>
                    <a:pt x="36" y="1917"/>
                  </a:lnTo>
                  <a:cubicBezTo>
                    <a:pt x="1" y="1956"/>
                    <a:pt x="1" y="2016"/>
                    <a:pt x="36" y="2051"/>
                  </a:cubicBezTo>
                  <a:cubicBezTo>
                    <a:pt x="57" y="2072"/>
                    <a:pt x="79" y="2079"/>
                    <a:pt x="103" y="2079"/>
                  </a:cubicBezTo>
                  <a:cubicBezTo>
                    <a:pt x="128" y="2079"/>
                    <a:pt x="152" y="2072"/>
                    <a:pt x="170" y="2051"/>
                  </a:cubicBezTo>
                  <a:lnTo>
                    <a:pt x="2060" y="165"/>
                  </a:lnTo>
                  <a:cubicBezTo>
                    <a:pt x="2099" y="126"/>
                    <a:pt x="2099" y="66"/>
                    <a:pt x="2060" y="27"/>
                  </a:cubicBezTo>
                  <a:cubicBezTo>
                    <a:pt x="2041" y="9"/>
                    <a:pt x="2016" y="0"/>
                    <a:pt x="1992" y="0"/>
                  </a:cubicBezTo>
                  <a:close/>
                </a:path>
              </a:pathLst>
            </a:custGeom>
            <a:solidFill>
              <a:srgbClr val="1D262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1560;p55">
              <a:extLst>
                <a:ext uri="{FF2B5EF4-FFF2-40B4-BE49-F238E27FC236}">
                  <a16:creationId xmlns:a16="http://schemas.microsoft.com/office/drawing/2014/main" id="{1C31D281-73F1-47A9-936C-D5061CBC0CF7}"/>
                </a:ext>
              </a:extLst>
            </p:cNvPr>
            <p:cNvSpPr/>
            <p:nvPr/>
          </p:nvSpPr>
          <p:spPr>
            <a:xfrm flipH="1">
              <a:off x="1264166" y="4387699"/>
              <a:ext cx="182309" cy="180658"/>
            </a:xfrm>
            <a:custGeom>
              <a:avLst/>
              <a:gdLst/>
              <a:ahLst/>
              <a:cxnLst/>
              <a:rect l="l" t="t" r="r" b="b"/>
              <a:pathLst>
                <a:path w="2099" h="2080" extrusionOk="0">
                  <a:moveTo>
                    <a:pt x="104" y="0"/>
                  </a:moveTo>
                  <a:cubicBezTo>
                    <a:pt x="80" y="0"/>
                    <a:pt x="56" y="9"/>
                    <a:pt x="36" y="27"/>
                  </a:cubicBezTo>
                  <a:cubicBezTo>
                    <a:pt x="1" y="66"/>
                    <a:pt x="1" y="126"/>
                    <a:pt x="36" y="165"/>
                  </a:cubicBezTo>
                  <a:lnTo>
                    <a:pt x="1926" y="2051"/>
                  </a:lnTo>
                  <a:cubicBezTo>
                    <a:pt x="1944" y="2072"/>
                    <a:pt x="1968" y="2079"/>
                    <a:pt x="1993" y="2079"/>
                  </a:cubicBezTo>
                  <a:cubicBezTo>
                    <a:pt x="2018" y="2079"/>
                    <a:pt x="2043" y="2072"/>
                    <a:pt x="2060" y="2051"/>
                  </a:cubicBezTo>
                  <a:cubicBezTo>
                    <a:pt x="2099" y="2016"/>
                    <a:pt x="2099" y="1956"/>
                    <a:pt x="2060" y="1917"/>
                  </a:cubicBezTo>
                  <a:lnTo>
                    <a:pt x="170" y="27"/>
                  </a:lnTo>
                  <a:cubicBezTo>
                    <a:pt x="152" y="9"/>
                    <a:pt x="129" y="0"/>
                    <a:pt x="104" y="0"/>
                  </a:cubicBezTo>
                  <a:close/>
                </a:path>
              </a:pathLst>
            </a:custGeom>
            <a:solidFill>
              <a:srgbClr val="1D262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1561;p55">
              <a:extLst>
                <a:ext uri="{FF2B5EF4-FFF2-40B4-BE49-F238E27FC236}">
                  <a16:creationId xmlns:a16="http://schemas.microsoft.com/office/drawing/2014/main" id="{6DE6C022-CA7A-4EED-9920-55B50F6A347C}"/>
                </a:ext>
              </a:extLst>
            </p:cNvPr>
            <p:cNvSpPr/>
            <p:nvPr/>
          </p:nvSpPr>
          <p:spPr>
            <a:xfrm flipH="1">
              <a:off x="1264166" y="4223631"/>
              <a:ext cx="182309" cy="180832"/>
            </a:xfrm>
            <a:custGeom>
              <a:avLst/>
              <a:gdLst/>
              <a:ahLst/>
              <a:cxnLst/>
              <a:rect l="l" t="t" r="r" b="b"/>
              <a:pathLst>
                <a:path w="2099" h="2082" extrusionOk="0">
                  <a:moveTo>
                    <a:pt x="1992" y="0"/>
                  </a:moveTo>
                  <a:cubicBezTo>
                    <a:pt x="1968" y="0"/>
                    <a:pt x="1944" y="10"/>
                    <a:pt x="1926" y="30"/>
                  </a:cubicBezTo>
                  <a:lnTo>
                    <a:pt x="36" y="1916"/>
                  </a:lnTo>
                  <a:cubicBezTo>
                    <a:pt x="1" y="1955"/>
                    <a:pt x="1" y="2015"/>
                    <a:pt x="36" y="2054"/>
                  </a:cubicBezTo>
                  <a:cubicBezTo>
                    <a:pt x="57" y="2071"/>
                    <a:pt x="79" y="2082"/>
                    <a:pt x="103" y="2082"/>
                  </a:cubicBezTo>
                  <a:cubicBezTo>
                    <a:pt x="128" y="2082"/>
                    <a:pt x="152" y="2071"/>
                    <a:pt x="170" y="2054"/>
                  </a:cubicBezTo>
                  <a:lnTo>
                    <a:pt x="2060" y="163"/>
                  </a:lnTo>
                  <a:cubicBezTo>
                    <a:pt x="2099" y="129"/>
                    <a:pt x="2099" y="65"/>
                    <a:pt x="2060" y="30"/>
                  </a:cubicBezTo>
                  <a:cubicBezTo>
                    <a:pt x="2041" y="10"/>
                    <a:pt x="2016" y="0"/>
                    <a:pt x="1992"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1562;p55">
              <a:extLst>
                <a:ext uri="{FF2B5EF4-FFF2-40B4-BE49-F238E27FC236}">
                  <a16:creationId xmlns:a16="http://schemas.microsoft.com/office/drawing/2014/main" id="{874F7565-43E6-4017-A2A5-4B481C16FF2A}"/>
                </a:ext>
              </a:extLst>
            </p:cNvPr>
            <p:cNvSpPr/>
            <p:nvPr/>
          </p:nvSpPr>
          <p:spPr>
            <a:xfrm flipH="1">
              <a:off x="1264166" y="4223631"/>
              <a:ext cx="182309" cy="180832"/>
            </a:xfrm>
            <a:custGeom>
              <a:avLst/>
              <a:gdLst/>
              <a:ahLst/>
              <a:cxnLst/>
              <a:rect l="l" t="t" r="r" b="b"/>
              <a:pathLst>
                <a:path w="2099" h="2082" extrusionOk="0">
                  <a:moveTo>
                    <a:pt x="104" y="0"/>
                  </a:moveTo>
                  <a:cubicBezTo>
                    <a:pt x="80" y="0"/>
                    <a:pt x="56" y="10"/>
                    <a:pt x="36" y="30"/>
                  </a:cubicBezTo>
                  <a:cubicBezTo>
                    <a:pt x="1" y="65"/>
                    <a:pt x="1" y="129"/>
                    <a:pt x="36" y="163"/>
                  </a:cubicBezTo>
                  <a:lnTo>
                    <a:pt x="1926" y="2054"/>
                  </a:lnTo>
                  <a:cubicBezTo>
                    <a:pt x="1944" y="2071"/>
                    <a:pt x="1968" y="2082"/>
                    <a:pt x="1993" y="2082"/>
                  </a:cubicBezTo>
                  <a:cubicBezTo>
                    <a:pt x="2018" y="2082"/>
                    <a:pt x="2043" y="2071"/>
                    <a:pt x="2060" y="2054"/>
                  </a:cubicBezTo>
                  <a:cubicBezTo>
                    <a:pt x="2099" y="2015"/>
                    <a:pt x="2099" y="1955"/>
                    <a:pt x="2060" y="1916"/>
                  </a:cubicBezTo>
                  <a:lnTo>
                    <a:pt x="170" y="30"/>
                  </a:lnTo>
                  <a:cubicBezTo>
                    <a:pt x="152" y="10"/>
                    <a:pt x="129" y="0"/>
                    <a:pt x="104"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1563;p55">
              <a:extLst>
                <a:ext uri="{FF2B5EF4-FFF2-40B4-BE49-F238E27FC236}">
                  <a16:creationId xmlns:a16="http://schemas.microsoft.com/office/drawing/2014/main" id="{A7CDA5B8-8687-4D85-8AC5-9DACC91C5F52}"/>
                </a:ext>
              </a:extLst>
            </p:cNvPr>
            <p:cNvSpPr/>
            <p:nvPr/>
          </p:nvSpPr>
          <p:spPr>
            <a:xfrm flipH="1">
              <a:off x="1264166" y="4059736"/>
              <a:ext cx="182309" cy="180572"/>
            </a:xfrm>
            <a:custGeom>
              <a:avLst/>
              <a:gdLst/>
              <a:ahLst/>
              <a:cxnLst/>
              <a:rect l="l" t="t" r="r" b="b"/>
              <a:pathLst>
                <a:path w="2099" h="2079" extrusionOk="0">
                  <a:moveTo>
                    <a:pt x="1992" y="0"/>
                  </a:moveTo>
                  <a:cubicBezTo>
                    <a:pt x="1968" y="0"/>
                    <a:pt x="1944" y="9"/>
                    <a:pt x="1926" y="27"/>
                  </a:cubicBezTo>
                  <a:lnTo>
                    <a:pt x="36" y="1917"/>
                  </a:lnTo>
                  <a:cubicBezTo>
                    <a:pt x="1" y="1952"/>
                    <a:pt x="1" y="2016"/>
                    <a:pt x="36" y="2050"/>
                  </a:cubicBezTo>
                  <a:cubicBezTo>
                    <a:pt x="57" y="2068"/>
                    <a:pt x="79" y="2079"/>
                    <a:pt x="103" y="2079"/>
                  </a:cubicBezTo>
                  <a:cubicBezTo>
                    <a:pt x="128" y="2079"/>
                    <a:pt x="152" y="2068"/>
                    <a:pt x="170" y="2050"/>
                  </a:cubicBezTo>
                  <a:lnTo>
                    <a:pt x="2060" y="164"/>
                  </a:lnTo>
                  <a:cubicBezTo>
                    <a:pt x="2099" y="125"/>
                    <a:pt x="2099" y="65"/>
                    <a:pt x="2060" y="27"/>
                  </a:cubicBezTo>
                  <a:cubicBezTo>
                    <a:pt x="2041" y="9"/>
                    <a:pt x="2016" y="0"/>
                    <a:pt x="1992"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1564;p55">
              <a:extLst>
                <a:ext uri="{FF2B5EF4-FFF2-40B4-BE49-F238E27FC236}">
                  <a16:creationId xmlns:a16="http://schemas.microsoft.com/office/drawing/2014/main" id="{BE0907E2-35D3-41F1-9A62-DD3572553C3A}"/>
                </a:ext>
              </a:extLst>
            </p:cNvPr>
            <p:cNvSpPr/>
            <p:nvPr/>
          </p:nvSpPr>
          <p:spPr>
            <a:xfrm flipH="1">
              <a:off x="1264166" y="4059736"/>
              <a:ext cx="182309" cy="180572"/>
            </a:xfrm>
            <a:custGeom>
              <a:avLst/>
              <a:gdLst/>
              <a:ahLst/>
              <a:cxnLst/>
              <a:rect l="l" t="t" r="r" b="b"/>
              <a:pathLst>
                <a:path w="2099" h="2079" extrusionOk="0">
                  <a:moveTo>
                    <a:pt x="104" y="0"/>
                  </a:moveTo>
                  <a:cubicBezTo>
                    <a:pt x="80" y="0"/>
                    <a:pt x="56" y="9"/>
                    <a:pt x="36" y="27"/>
                  </a:cubicBezTo>
                  <a:cubicBezTo>
                    <a:pt x="1" y="65"/>
                    <a:pt x="1" y="125"/>
                    <a:pt x="36" y="164"/>
                  </a:cubicBezTo>
                  <a:lnTo>
                    <a:pt x="1926" y="2050"/>
                  </a:lnTo>
                  <a:cubicBezTo>
                    <a:pt x="1944" y="2068"/>
                    <a:pt x="1968" y="2079"/>
                    <a:pt x="1993" y="2079"/>
                  </a:cubicBezTo>
                  <a:cubicBezTo>
                    <a:pt x="2018" y="2079"/>
                    <a:pt x="2043" y="2068"/>
                    <a:pt x="2060" y="2050"/>
                  </a:cubicBezTo>
                  <a:cubicBezTo>
                    <a:pt x="2099" y="2016"/>
                    <a:pt x="2099" y="1952"/>
                    <a:pt x="2060" y="1917"/>
                  </a:cubicBezTo>
                  <a:lnTo>
                    <a:pt x="170" y="27"/>
                  </a:lnTo>
                  <a:cubicBezTo>
                    <a:pt x="152" y="9"/>
                    <a:pt x="129" y="0"/>
                    <a:pt x="104"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1565;p55">
              <a:extLst>
                <a:ext uri="{FF2B5EF4-FFF2-40B4-BE49-F238E27FC236}">
                  <a16:creationId xmlns:a16="http://schemas.microsoft.com/office/drawing/2014/main" id="{4A2D03D1-E5AA-4AD1-8121-2FA95353693B}"/>
                </a:ext>
              </a:extLst>
            </p:cNvPr>
            <p:cNvSpPr/>
            <p:nvPr/>
          </p:nvSpPr>
          <p:spPr>
            <a:xfrm flipH="1">
              <a:off x="1264166" y="3895581"/>
              <a:ext cx="182309" cy="180572"/>
            </a:xfrm>
            <a:custGeom>
              <a:avLst/>
              <a:gdLst/>
              <a:ahLst/>
              <a:cxnLst/>
              <a:rect l="l" t="t" r="r" b="b"/>
              <a:pathLst>
                <a:path w="2099" h="2079" extrusionOk="0">
                  <a:moveTo>
                    <a:pt x="1992" y="1"/>
                  </a:moveTo>
                  <a:cubicBezTo>
                    <a:pt x="1968" y="1"/>
                    <a:pt x="1944" y="10"/>
                    <a:pt x="1926" y="29"/>
                  </a:cubicBezTo>
                  <a:lnTo>
                    <a:pt x="36" y="1917"/>
                  </a:lnTo>
                  <a:cubicBezTo>
                    <a:pt x="1" y="1955"/>
                    <a:pt x="1" y="2015"/>
                    <a:pt x="36" y="2054"/>
                  </a:cubicBezTo>
                  <a:cubicBezTo>
                    <a:pt x="57" y="2072"/>
                    <a:pt x="79" y="2078"/>
                    <a:pt x="103" y="2078"/>
                  </a:cubicBezTo>
                  <a:cubicBezTo>
                    <a:pt x="128" y="2078"/>
                    <a:pt x="152" y="2072"/>
                    <a:pt x="170" y="2054"/>
                  </a:cubicBezTo>
                  <a:lnTo>
                    <a:pt x="2060" y="164"/>
                  </a:lnTo>
                  <a:cubicBezTo>
                    <a:pt x="2099" y="125"/>
                    <a:pt x="2099" y="65"/>
                    <a:pt x="2060" y="29"/>
                  </a:cubicBezTo>
                  <a:cubicBezTo>
                    <a:pt x="2041" y="10"/>
                    <a:pt x="2016" y="1"/>
                    <a:pt x="1992"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1566;p55">
              <a:extLst>
                <a:ext uri="{FF2B5EF4-FFF2-40B4-BE49-F238E27FC236}">
                  <a16:creationId xmlns:a16="http://schemas.microsoft.com/office/drawing/2014/main" id="{C3AE9456-4110-4756-9B53-1629E60CB95A}"/>
                </a:ext>
              </a:extLst>
            </p:cNvPr>
            <p:cNvSpPr/>
            <p:nvPr/>
          </p:nvSpPr>
          <p:spPr>
            <a:xfrm flipH="1">
              <a:off x="1264166" y="3895581"/>
              <a:ext cx="182309" cy="180572"/>
            </a:xfrm>
            <a:custGeom>
              <a:avLst/>
              <a:gdLst/>
              <a:ahLst/>
              <a:cxnLst/>
              <a:rect l="l" t="t" r="r" b="b"/>
              <a:pathLst>
                <a:path w="2099" h="2079" extrusionOk="0">
                  <a:moveTo>
                    <a:pt x="104" y="1"/>
                  </a:moveTo>
                  <a:cubicBezTo>
                    <a:pt x="80" y="1"/>
                    <a:pt x="56" y="10"/>
                    <a:pt x="36" y="29"/>
                  </a:cubicBezTo>
                  <a:cubicBezTo>
                    <a:pt x="1" y="65"/>
                    <a:pt x="1" y="125"/>
                    <a:pt x="36" y="164"/>
                  </a:cubicBezTo>
                  <a:lnTo>
                    <a:pt x="1926" y="2054"/>
                  </a:lnTo>
                  <a:cubicBezTo>
                    <a:pt x="1944" y="2072"/>
                    <a:pt x="1968" y="2078"/>
                    <a:pt x="1993" y="2078"/>
                  </a:cubicBezTo>
                  <a:cubicBezTo>
                    <a:pt x="2018" y="2078"/>
                    <a:pt x="2043" y="2072"/>
                    <a:pt x="2060" y="2054"/>
                  </a:cubicBezTo>
                  <a:cubicBezTo>
                    <a:pt x="2099" y="2015"/>
                    <a:pt x="2099" y="1955"/>
                    <a:pt x="2060" y="1917"/>
                  </a:cubicBezTo>
                  <a:lnTo>
                    <a:pt x="170" y="29"/>
                  </a:lnTo>
                  <a:cubicBezTo>
                    <a:pt x="152" y="10"/>
                    <a:pt x="129" y="1"/>
                    <a:pt x="104"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1567;p55">
              <a:extLst>
                <a:ext uri="{FF2B5EF4-FFF2-40B4-BE49-F238E27FC236}">
                  <a16:creationId xmlns:a16="http://schemas.microsoft.com/office/drawing/2014/main" id="{D3406114-EF0C-48C6-A819-4BB19054A7CB}"/>
                </a:ext>
              </a:extLst>
            </p:cNvPr>
            <p:cNvSpPr/>
            <p:nvPr/>
          </p:nvSpPr>
          <p:spPr>
            <a:xfrm flipH="1">
              <a:off x="1264166" y="3731600"/>
              <a:ext cx="182309" cy="180658"/>
            </a:xfrm>
            <a:custGeom>
              <a:avLst/>
              <a:gdLst/>
              <a:ahLst/>
              <a:cxnLst/>
              <a:rect l="l" t="t" r="r" b="b"/>
              <a:pathLst>
                <a:path w="2099" h="2080" extrusionOk="0">
                  <a:moveTo>
                    <a:pt x="1992" y="1"/>
                  </a:moveTo>
                  <a:cubicBezTo>
                    <a:pt x="1968" y="1"/>
                    <a:pt x="1944" y="10"/>
                    <a:pt x="1926" y="28"/>
                  </a:cubicBezTo>
                  <a:lnTo>
                    <a:pt x="36" y="1917"/>
                  </a:lnTo>
                  <a:cubicBezTo>
                    <a:pt x="1" y="1953"/>
                    <a:pt x="1" y="2013"/>
                    <a:pt x="36" y="2052"/>
                  </a:cubicBezTo>
                  <a:cubicBezTo>
                    <a:pt x="57" y="2070"/>
                    <a:pt x="79" y="2080"/>
                    <a:pt x="103" y="2080"/>
                  </a:cubicBezTo>
                  <a:cubicBezTo>
                    <a:pt x="128" y="2080"/>
                    <a:pt x="152" y="2070"/>
                    <a:pt x="170" y="2052"/>
                  </a:cubicBezTo>
                  <a:lnTo>
                    <a:pt x="2060" y="161"/>
                  </a:lnTo>
                  <a:cubicBezTo>
                    <a:pt x="2099" y="127"/>
                    <a:pt x="2099" y="67"/>
                    <a:pt x="2060" y="28"/>
                  </a:cubicBezTo>
                  <a:cubicBezTo>
                    <a:pt x="2041" y="10"/>
                    <a:pt x="2016" y="1"/>
                    <a:pt x="1992"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1568;p55">
              <a:extLst>
                <a:ext uri="{FF2B5EF4-FFF2-40B4-BE49-F238E27FC236}">
                  <a16:creationId xmlns:a16="http://schemas.microsoft.com/office/drawing/2014/main" id="{FB7DEF5D-DB3B-4AD1-906E-D6C234DBD8D4}"/>
                </a:ext>
              </a:extLst>
            </p:cNvPr>
            <p:cNvSpPr/>
            <p:nvPr/>
          </p:nvSpPr>
          <p:spPr>
            <a:xfrm flipH="1">
              <a:off x="1264166" y="3731600"/>
              <a:ext cx="182309" cy="180658"/>
            </a:xfrm>
            <a:custGeom>
              <a:avLst/>
              <a:gdLst/>
              <a:ahLst/>
              <a:cxnLst/>
              <a:rect l="l" t="t" r="r" b="b"/>
              <a:pathLst>
                <a:path w="2099" h="2080" extrusionOk="0">
                  <a:moveTo>
                    <a:pt x="104" y="1"/>
                  </a:moveTo>
                  <a:cubicBezTo>
                    <a:pt x="80" y="1"/>
                    <a:pt x="56" y="10"/>
                    <a:pt x="36" y="28"/>
                  </a:cubicBezTo>
                  <a:cubicBezTo>
                    <a:pt x="1" y="67"/>
                    <a:pt x="1" y="127"/>
                    <a:pt x="36" y="161"/>
                  </a:cubicBezTo>
                  <a:lnTo>
                    <a:pt x="1926" y="2052"/>
                  </a:lnTo>
                  <a:cubicBezTo>
                    <a:pt x="1944" y="2070"/>
                    <a:pt x="1968" y="2080"/>
                    <a:pt x="1993" y="2080"/>
                  </a:cubicBezTo>
                  <a:cubicBezTo>
                    <a:pt x="2018" y="2080"/>
                    <a:pt x="2043" y="2070"/>
                    <a:pt x="2060" y="2052"/>
                  </a:cubicBezTo>
                  <a:cubicBezTo>
                    <a:pt x="2099" y="2013"/>
                    <a:pt x="2099" y="1953"/>
                    <a:pt x="2060" y="1917"/>
                  </a:cubicBezTo>
                  <a:lnTo>
                    <a:pt x="170" y="28"/>
                  </a:lnTo>
                  <a:cubicBezTo>
                    <a:pt x="152" y="10"/>
                    <a:pt x="129" y="1"/>
                    <a:pt x="104"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1569;p55">
              <a:extLst>
                <a:ext uri="{FF2B5EF4-FFF2-40B4-BE49-F238E27FC236}">
                  <a16:creationId xmlns:a16="http://schemas.microsoft.com/office/drawing/2014/main" id="{38A08A84-DB38-477C-9E9B-6235CD2F462B}"/>
                </a:ext>
              </a:extLst>
            </p:cNvPr>
            <p:cNvSpPr/>
            <p:nvPr/>
          </p:nvSpPr>
          <p:spPr>
            <a:xfrm flipH="1">
              <a:off x="1264166" y="3567531"/>
              <a:ext cx="182309" cy="180658"/>
            </a:xfrm>
            <a:custGeom>
              <a:avLst/>
              <a:gdLst/>
              <a:ahLst/>
              <a:cxnLst/>
              <a:rect l="l" t="t" r="r" b="b"/>
              <a:pathLst>
                <a:path w="2099" h="2080" extrusionOk="0">
                  <a:moveTo>
                    <a:pt x="1992" y="1"/>
                  </a:moveTo>
                  <a:cubicBezTo>
                    <a:pt x="1968" y="1"/>
                    <a:pt x="1944" y="11"/>
                    <a:pt x="1926" y="30"/>
                  </a:cubicBezTo>
                  <a:lnTo>
                    <a:pt x="36" y="1917"/>
                  </a:lnTo>
                  <a:cubicBezTo>
                    <a:pt x="1" y="1956"/>
                    <a:pt x="1" y="2016"/>
                    <a:pt x="36" y="2050"/>
                  </a:cubicBezTo>
                  <a:cubicBezTo>
                    <a:pt x="57" y="2071"/>
                    <a:pt x="79" y="2079"/>
                    <a:pt x="103" y="2079"/>
                  </a:cubicBezTo>
                  <a:cubicBezTo>
                    <a:pt x="128" y="2079"/>
                    <a:pt x="152" y="2071"/>
                    <a:pt x="170" y="2050"/>
                  </a:cubicBezTo>
                  <a:lnTo>
                    <a:pt x="2060" y="164"/>
                  </a:lnTo>
                  <a:cubicBezTo>
                    <a:pt x="2099" y="125"/>
                    <a:pt x="2099" y="66"/>
                    <a:pt x="2060" y="30"/>
                  </a:cubicBezTo>
                  <a:cubicBezTo>
                    <a:pt x="2041" y="11"/>
                    <a:pt x="2016" y="1"/>
                    <a:pt x="1992"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1570;p55">
              <a:extLst>
                <a:ext uri="{FF2B5EF4-FFF2-40B4-BE49-F238E27FC236}">
                  <a16:creationId xmlns:a16="http://schemas.microsoft.com/office/drawing/2014/main" id="{46C081C6-F37D-402C-8B2A-16DB0DF6E3BD}"/>
                </a:ext>
              </a:extLst>
            </p:cNvPr>
            <p:cNvSpPr/>
            <p:nvPr/>
          </p:nvSpPr>
          <p:spPr>
            <a:xfrm flipH="1">
              <a:off x="1264166" y="3567531"/>
              <a:ext cx="182309" cy="180658"/>
            </a:xfrm>
            <a:custGeom>
              <a:avLst/>
              <a:gdLst/>
              <a:ahLst/>
              <a:cxnLst/>
              <a:rect l="l" t="t" r="r" b="b"/>
              <a:pathLst>
                <a:path w="2099" h="2080" extrusionOk="0">
                  <a:moveTo>
                    <a:pt x="104" y="1"/>
                  </a:moveTo>
                  <a:cubicBezTo>
                    <a:pt x="80" y="1"/>
                    <a:pt x="56" y="11"/>
                    <a:pt x="36" y="30"/>
                  </a:cubicBezTo>
                  <a:cubicBezTo>
                    <a:pt x="1" y="66"/>
                    <a:pt x="1" y="125"/>
                    <a:pt x="36" y="164"/>
                  </a:cubicBezTo>
                  <a:lnTo>
                    <a:pt x="1926" y="2050"/>
                  </a:lnTo>
                  <a:cubicBezTo>
                    <a:pt x="1944" y="2071"/>
                    <a:pt x="1968" y="2079"/>
                    <a:pt x="1993" y="2079"/>
                  </a:cubicBezTo>
                  <a:cubicBezTo>
                    <a:pt x="2018" y="2079"/>
                    <a:pt x="2043" y="2071"/>
                    <a:pt x="2060" y="2050"/>
                  </a:cubicBezTo>
                  <a:cubicBezTo>
                    <a:pt x="2099" y="2016"/>
                    <a:pt x="2099" y="1956"/>
                    <a:pt x="2060" y="1917"/>
                  </a:cubicBezTo>
                  <a:lnTo>
                    <a:pt x="170" y="30"/>
                  </a:lnTo>
                  <a:cubicBezTo>
                    <a:pt x="152" y="11"/>
                    <a:pt x="129" y="1"/>
                    <a:pt x="10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1571;p55">
              <a:extLst>
                <a:ext uri="{FF2B5EF4-FFF2-40B4-BE49-F238E27FC236}">
                  <a16:creationId xmlns:a16="http://schemas.microsoft.com/office/drawing/2014/main" id="{EAD441E3-A88D-4C61-99F5-7EF828E4BE94}"/>
                </a:ext>
              </a:extLst>
            </p:cNvPr>
            <p:cNvSpPr/>
            <p:nvPr/>
          </p:nvSpPr>
          <p:spPr>
            <a:xfrm flipH="1">
              <a:off x="1264166" y="3403463"/>
              <a:ext cx="182309" cy="180832"/>
            </a:xfrm>
            <a:custGeom>
              <a:avLst/>
              <a:gdLst/>
              <a:ahLst/>
              <a:cxnLst/>
              <a:rect l="l" t="t" r="r" b="b"/>
              <a:pathLst>
                <a:path w="2099" h="2082" extrusionOk="0">
                  <a:moveTo>
                    <a:pt x="1992" y="0"/>
                  </a:moveTo>
                  <a:cubicBezTo>
                    <a:pt x="1968" y="0"/>
                    <a:pt x="1944" y="10"/>
                    <a:pt x="1926" y="29"/>
                  </a:cubicBezTo>
                  <a:lnTo>
                    <a:pt x="36" y="1919"/>
                  </a:lnTo>
                  <a:cubicBezTo>
                    <a:pt x="1" y="1955"/>
                    <a:pt x="1" y="2014"/>
                    <a:pt x="36" y="2053"/>
                  </a:cubicBezTo>
                  <a:cubicBezTo>
                    <a:pt x="57" y="2071"/>
                    <a:pt x="79" y="2082"/>
                    <a:pt x="103" y="2082"/>
                  </a:cubicBezTo>
                  <a:cubicBezTo>
                    <a:pt x="128" y="2082"/>
                    <a:pt x="152" y="2071"/>
                    <a:pt x="170" y="2053"/>
                  </a:cubicBezTo>
                  <a:lnTo>
                    <a:pt x="2060" y="163"/>
                  </a:lnTo>
                  <a:cubicBezTo>
                    <a:pt x="2099" y="128"/>
                    <a:pt x="2099" y="67"/>
                    <a:pt x="2060" y="29"/>
                  </a:cubicBezTo>
                  <a:cubicBezTo>
                    <a:pt x="2041" y="10"/>
                    <a:pt x="2016" y="0"/>
                    <a:pt x="1992"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1572;p55">
              <a:extLst>
                <a:ext uri="{FF2B5EF4-FFF2-40B4-BE49-F238E27FC236}">
                  <a16:creationId xmlns:a16="http://schemas.microsoft.com/office/drawing/2014/main" id="{91EC586F-C930-4FC1-B584-84EECDD63785}"/>
                </a:ext>
              </a:extLst>
            </p:cNvPr>
            <p:cNvSpPr/>
            <p:nvPr/>
          </p:nvSpPr>
          <p:spPr>
            <a:xfrm flipH="1">
              <a:off x="1264166" y="3403463"/>
              <a:ext cx="182309" cy="180832"/>
            </a:xfrm>
            <a:custGeom>
              <a:avLst/>
              <a:gdLst/>
              <a:ahLst/>
              <a:cxnLst/>
              <a:rect l="l" t="t" r="r" b="b"/>
              <a:pathLst>
                <a:path w="2099" h="2082" extrusionOk="0">
                  <a:moveTo>
                    <a:pt x="104" y="0"/>
                  </a:moveTo>
                  <a:cubicBezTo>
                    <a:pt x="80" y="0"/>
                    <a:pt x="56" y="10"/>
                    <a:pt x="36" y="29"/>
                  </a:cubicBezTo>
                  <a:cubicBezTo>
                    <a:pt x="1" y="67"/>
                    <a:pt x="1" y="128"/>
                    <a:pt x="36" y="163"/>
                  </a:cubicBezTo>
                  <a:lnTo>
                    <a:pt x="1926" y="2053"/>
                  </a:lnTo>
                  <a:cubicBezTo>
                    <a:pt x="1944" y="2071"/>
                    <a:pt x="1968" y="2082"/>
                    <a:pt x="1993" y="2082"/>
                  </a:cubicBezTo>
                  <a:cubicBezTo>
                    <a:pt x="2018" y="2082"/>
                    <a:pt x="2043" y="2071"/>
                    <a:pt x="2060" y="2053"/>
                  </a:cubicBezTo>
                  <a:cubicBezTo>
                    <a:pt x="2099" y="2014"/>
                    <a:pt x="2099" y="1955"/>
                    <a:pt x="2060" y="1919"/>
                  </a:cubicBezTo>
                  <a:lnTo>
                    <a:pt x="170" y="29"/>
                  </a:lnTo>
                  <a:cubicBezTo>
                    <a:pt x="152" y="10"/>
                    <a:pt x="129" y="0"/>
                    <a:pt x="104"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1573;p55">
              <a:extLst>
                <a:ext uri="{FF2B5EF4-FFF2-40B4-BE49-F238E27FC236}">
                  <a16:creationId xmlns:a16="http://schemas.microsoft.com/office/drawing/2014/main" id="{D313579F-A0AE-4163-9FC4-3A409A48E6C4}"/>
                </a:ext>
              </a:extLst>
            </p:cNvPr>
            <p:cNvSpPr/>
            <p:nvPr/>
          </p:nvSpPr>
          <p:spPr>
            <a:xfrm flipH="1">
              <a:off x="1264166" y="3239482"/>
              <a:ext cx="182309" cy="180572"/>
            </a:xfrm>
            <a:custGeom>
              <a:avLst/>
              <a:gdLst/>
              <a:ahLst/>
              <a:cxnLst/>
              <a:rect l="l" t="t" r="r" b="b"/>
              <a:pathLst>
                <a:path w="2099" h="2079" extrusionOk="0">
                  <a:moveTo>
                    <a:pt x="1992" y="1"/>
                  </a:moveTo>
                  <a:cubicBezTo>
                    <a:pt x="1968" y="1"/>
                    <a:pt x="1944" y="9"/>
                    <a:pt x="1926" y="27"/>
                  </a:cubicBezTo>
                  <a:lnTo>
                    <a:pt x="36" y="1917"/>
                  </a:lnTo>
                  <a:cubicBezTo>
                    <a:pt x="1" y="1955"/>
                    <a:pt x="1" y="2016"/>
                    <a:pt x="36" y="2051"/>
                  </a:cubicBezTo>
                  <a:cubicBezTo>
                    <a:pt x="57" y="2069"/>
                    <a:pt x="79" y="2079"/>
                    <a:pt x="103" y="2079"/>
                  </a:cubicBezTo>
                  <a:cubicBezTo>
                    <a:pt x="128" y="2079"/>
                    <a:pt x="152" y="2069"/>
                    <a:pt x="170" y="2051"/>
                  </a:cubicBezTo>
                  <a:lnTo>
                    <a:pt x="2060" y="165"/>
                  </a:lnTo>
                  <a:cubicBezTo>
                    <a:pt x="2099" y="126"/>
                    <a:pt x="2099" y="66"/>
                    <a:pt x="2060" y="27"/>
                  </a:cubicBezTo>
                  <a:cubicBezTo>
                    <a:pt x="2041" y="9"/>
                    <a:pt x="2016" y="1"/>
                    <a:pt x="1992"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1574;p55">
              <a:extLst>
                <a:ext uri="{FF2B5EF4-FFF2-40B4-BE49-F238E27FC236}">
                  <a16:creationId xmlns:a16="http://schemas.microsoft.com/office/drawing/2014/main" id="{1EF4E027-A605-4DD4-A31B-1D7C64159116}"/>
                </a:ext>
              </a:extLst>
            </p:cNvPr>
            <p:cNvSpPr/>
            <p:nvPr/>
          </p:nvSpPr>
          <p:spPr>
            <a:xfrm flipH="1">
              <a:off x="1264166" y="3239482"/>
              <a:ext cx="182309" cy="180572"/>
            </a:xfrm>
            <a:custGeom>
              <a:avLst/>
              <a:gdLst/>
              <a:ahLst/>
              <a:cxnLst/>
              <a:rect l="l" t="t" r="r" b="b"/>
              <a:pathLst>
                <a:path w="2099" h="2079" extrusionOk="0">
                  <a:moveTo>
                    <a:pt x="104" y="1"/>
                  </a:moveTo>
                  <a:cubicBezTo>
                    <a:pt x="80" y="1"/>
                    <a:pt x="56" y="9"/>
                    <a:pt x="36" y="27"/>
                  </a:cubicBezTo>
                  <a:cubicBezTo>
                    <a:pt x="1" y="66"/>
                    <a:pt x="1" y="126"/>
                    <a:pt x="36" y="165"/>
                  </a:cubicBezTo>
                  <a:lnTo>
                    <a:pt x="1926" y="2051"/>
                  </a:lnTo>
                  <a:cubicBezTo>
                    <a:pt x="1944" y="2069"/>
                    <a:pt x="1968" y="2079"/>
                    <a:pt x="1993" y="2079"/>
                  </a:cubicBezTo>
                  <a:cubicBezTo>
                    <a:pt x="2018" y="2079"/>
                    <a:pt x="2043" y="2069"/>
                    <a:pt x="2060" y="2051"/>
                  </a:cubicBezTo>
                  <a:cubicBezTo>
                    <a:pt x="2099" y="2016"/>
                    <a:pt x="2099" y="1955"/>
                    <a:pt x="2060" y="1917"/>
                  </a:cubicBezTo>
                  <a:lnTo>
                    <a:pt x="170" y="27"/>
                  </a:lnTo>
                  <a:cubicBezTo>
                    <a:pt x="152" y="9"/>
                    <a:pt x="129" y="1"/>
                    <a:pt x="10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1575;p55">
              <a:extLst>
                <a:ext uri="{FF2B5EF4-FFF2-40B4-BE49-F238E27FC236}">
                  <a16:creationId xmlns:a16="http://schemas.microsoft.com/office/drawing/2014/main" id="{BA0BA2F6-FEC5-4397-AC31-8B89D0565676}"/>
                </a:ext>
              </a:extLst>
            </p:cNvPr>
            <p:cNvSpPr/>
            <p:nvPr/>
          </p:nvSpPr>
          <p:spPr>
            <a:xfrm flipH="1">
              <a:off x="1264166" y="3075414"/>
              <a:ext cx="182309" cy="180832"/>
            </a:xfrm>
            <a:custGeom>
              <a:avLst/>
              <a:gdLst/>
              <a:ahLst/>
              <a:cxnLst/>
              <a:rect l="l" t="t" r="r" b="b"/>
              <a:pathLst>
                <a:path w="2099" h="2082" extrusionOk="0">
                  <a:moveTo>
                    <a:pt x="1992" y="0"/>
                  </a:moveTo>
                  <a:cubicBezTo>
                    <a:pt x="1968" y="0"/>
                    <a:pt x="1944" y="10"/>
                    <a:pt x="1926" y="29"/>
                  </a:cubicBezTo>
                  <a:lnTo>
                    <a:pt x="36" y="1916"/>
                  </a:lnTo>
                  <a:cubicBezTo>
                    <a:pt x="1" y="1955"/>
                    <a:pt x="1" y="2015"/>
                    <a:pt x="36" y="2054"/>
                  </a:cubicBezTo>
                  <a:cubicBezTo>
                    <a:pt x="57" y="2071"/>
                    <a:pt x="79" y="2082"/>
                    <a:pt x="103" y="2082"/>
                  </a:cubicBezTo>
                  <a:cubicBezTo>
                    <a:pt x="128" y="2082"/>
                    <a:pt x="152" y="2071"/>
                    <a:pt x="170" y="2054"/>
                  </a:cubicBezTo>
                  <a:lnTo>
                    <a:pt x="2060" y="163"/>
                  </a:lnTo>
                  <a:cubicBezTo>
                    <a:pt x="2099" y="128"/>
                    <a:pt x="2099" y="65"/>
                    <a:pt x="2060" y="29"/>
                  </a:cubicBezTo>
                  <a:cubicBezTo>
                    <a:pt x="2041" y="10"/>
                    <a:pt x="2016" y="0"/>
                    <a:pt x="1992"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1576;p55">
              <a:extLst>
                <a:ext uri="{FF2B5EF4-FFF2-40B4-BE49-F238E27FC236}">
                  <a16:creationId xmlns:a16="http://schemas.microsoft.com/office/drawing/2014/main" id="{B7A02D27-D781-43B8-BC9C-A7F54C42E3F0}"/>
                </a:ext>
              </a:extLst>
            </p:cNvPr>
            <p:cNvSpPr/>
            <p:nvPr/>
          </p:nvSpPr>
          <p:spPr>
            <a:xfrm flipH="1">
              <a:off x="1264166" y="3075414"/>
              <a:ext cx="182309" cy="180832"/>
            </a:xfrm>
            <a:custGeom>
              <a:avLst/>
              <a:gdLst/>
              <a:ahLst/>
              <a:cxnLst/>
              <a:rect l="l" t="t" r="r" b="b"/>
              <a:pathLst>
                <a:path w="2099" h="2082" extrusionOk="0">
                  <a:moveTo>
                    <a:pt x="104" y="0"/>
                  </a:moveTo>
                  <a:cubicBezTo>
                    <a:pt x="80" y="0"/>
                    <a:pt x="56" y="10"/>
                    <a:pt x="36" y="29"/>
                  </a:cubicBezTo>
                  <a:cubicBezTo>
                    <a:pt x="1" y="65"/>
                    <a:pt x="1" y="128"/>
                    <a:pt x="36" y="163"/>
                  </a:cubicBezTo>
                  <a:lnTo>
                    <a:pt x="1926" y="2054"/>
                  </a:lnTo>
                  <a:cubicBezTo>
                    <a:pt x="1944" y="2071"/>
                    <a:pt x="1968" y="2082"/>
                    <a:pt x="1993" y="2082"/>
                  </a:cubicBezTo>
                  <a:cubicBezTo>
                    <a:pt x="2018" y="2082"/>
                    <a:pt x="2043" y="2071"/>
                    <a:pt x="2060" y="2054"/>
                  </a:cubicBezTo>
                  <a:cubicBezTo>
                    <a:pt x="2099" y="2015"/>
                    <a:pt x="2099" y="1955"/>
                    <a:pt x="2060" y="1916"/>
                  </a:cubicBezTo>
                  <a:lnTo>
                    <a:pt x="170" y="29"/>
                  </a:lnTo>
                  <a:cubicBezTo>
                    <a:pt x="152" y="10"/>
                    <a:pt x="129" y="0"/>
                    <a:pt x="104"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1577;p55">
              <a:extLst>
                <a:ext uri="{FF2B5EF4-FFF2-40B4-BE49-F238E27FC236}">
                  <a16:creationId xmlns:a16="http://schemas.microsoft.com/office/drawing/2014/main" id="{621370BC-6144-4E83-8D4C-65A1A99D6545}"/>
                </a:ext>
              </a:extLst>
            </p:cNvPr>
            <p:cNvSpPr/>
            <p:nvPr/>
          </p:nvSpPr>
          <p:spPr>
            <a:xfrm flipH="1">
              <a:off x="1264166" y="2911432"/>
              <a:ext cx="182309" cy="180658"/>
            </a:xfrm>
            <a:custGeom>
              <a:avLst/>
              <a:gdLst/>
              <a:ahLst/>
              <a:cxnLst/>
              <a:rect l="l" t="t" r="r" b="b"/>
              <a:pathLst>
                <a:path w="2099" h="2080" extrusionOk="0">
                  <a:moveTo>
                    <a:pt x="1992" y="1"/>
                  </a:moveTo>
                  <a:cubicBezTo>
                    <a:pt x="1968" y="1"/>
                    <a:pt x="1944" y="10"/>
                    <a:pt x="1926" y="27"/>
                  </a:cubicBezTo>
                  <a:lnTo>
                    <a:pt x="36" y="1917"/>
                  </a:lnTo>
                  <a:cubicBezTo>
                    <a:pt x="1" y="1953"/>
                    <a:pt x="1" y="2016"/>
                    <a:pt x="36" y="2051"/>
                  </a:cubicBezTo>
                  <a:cubicBezTo>
                    <a:pt x="57" y="2069"/>
                    <a:pt x="79" y="2080"/>
                    <a:pt x="103" y="2080"/>
                  </a:cubicBezTo>
                  <a:cubicBezTo>
                    <a:pt x="128" y="2080"/>
                    <a:pt x="152" y="2069"/>
                    <a:pt x="170" y="2051"/>
                  </a:cubicBezTo>
                  <a:lnTo>
                    <a:pt x="2060" y="165"/>
                  </a:lnTo>
                  <a:cubicBezTo>
                    <a:pt x="2099" y="126"/>
                    <a:pt x="2099" y="66"/>
                    <a:pt x="2060" y="27"/>
                  </a:cubicBezTo>
                  <a:cubicBezTo>
                    <a:pt x="2041" y="10"/>
                    <a:pt x="2016" y="1"/>
                    <a:pt x="1992"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1578;p55">
              <a:extLst>
                <a:ext uri="{FF2B5EF4-FFF2-40B4-BE49-F238E27FC236}">
                  <a16:creationId xmlns:a16="http://schemas.microsoft.com/office/drawing/2014/main" id="{2804FB7C-FBA0-4BDF-A09D-EF0D44C50735}"/>
                </a:ext>
              </a:extLst>
            </p:cNvPr>
            <p:cNvSpPr/>
            <p:nvPr/>
          </p:nvSpPr>
          <p:spPr>
            <a:xfrm flipH="1">
              <a:off x="1264166" y="2911432"/>
              <a:ext cx="182309" cy="180658"/>
            </a:xfrm>
            <a:custGeom>
              <a:avLst/>
              <a:gdLst/>
              <a:ahLst/>
              <a:cxnLst/>
              <a:rect l="l" t="t" r="r" b="b"/>
              <a:pathLst>
                <a:path w="2099" h="2080" extrusionOk="0">
                  <a:moveTo>
                    <a:pt x="104" y="1"/>
                  </a:moveTo>
                  <a:cubicBezTo>
                    <a:pt x="80" y="1"/>
                    <a:pt x="56" y="10"/>
                    <a:pt x="36" y="27"/>
                  </a:cubicBezTo>
                  <a:cubicBezTo>
                    <a:pt x="1" y="66"/>
                    <a:pt x="1" y="126"/>
                    <a:pt x="36" y="165"/>
                  </a:cubicBezTo>
                  <a:lnTo>
                    <a:pt x="1926" y="2051"/>
                  </a:lnTo>
                  <a:cubicBezTo>
                    <a:pt x="1944" y="2069"/>
                    <a:pt x="1968" y="2080"/>
                    <a:pt x="1993" y="2080"/>
                  </a:cubicBezTo>
                  <a:cubicBezTo>
                    <a:pt x="2018" y="2080"/>
                    <a:pt x="2043" y="2069"/>
                    <a:pt x="2060" y="2051"/>
                  </a:cubicBezTo>
                  <a:cubicBezTo>
                    <a:pt x="2099" y="2016"/>
                    <a:pt x="2099" y="1953"/>
                    <a:pt x="2060" y="1917"/>
                  </a:cubicBezTo>
                  <a:lnTo>
                    <a:pt x="170" y="27"/>
                  </a:lnTo>
                  <a:cubicBezTo>
                    <a:pt x="152" y="10"/>
                    <a:pt x="129" y="1"/>
                    <a:pt x="10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1579;p55">
              <a:extLst>
                <a:ext uri="{FF2B5EF4-FFF2-40B4-BE49-F238E27FC236}">
                  <a16:creationId xmlns:a16="http://schemas.microsoft.com/office/drawing/2014/main" id="{2D61474E-0B5B-4ABD-A582-3074A4837F99}"/>
                </a:ext>
              </a:extLst>
            </p:cNvPr>
            <p:cNvSpPr/>
            <p:nvPr/>
          </p:nvSpPr>
          <p:spPr>
            <a:xfrm flipH="1">
              <a:off x="937059" y="2747451"/>
              <a:ext cx="2057942" cy="179877"/>
            </a:xfrm>
            <a:custGeom>
              <a:avLst/>
              <a:gdLst/>
              <a:ahLst/>
              <a:cxnLst/>
              <a:rect l="l" t="t" r="r" b="b"/>
              <a:pathLst>
                <a:path w="23694" h="2071" extrusionOk="0">
                  <a:moveTo>
                    <a:pt x="23503" y="191"/>
                  </a:moveTo>
                  <a:lnTo>
                    <a:pt x="23503" y="1880"/>
                  </a:lnTo>
                  <a:lnTo>
                    <a:pt x="410" y="1880"/>
                  </a:lnTo>
                  <a:lnTo>
                    <a:pt x="2853" y="191"/>
                  </a:lnTo>
                  <a:close/>
                  <a:moveTo>
                    <a:pt x="2825" y="0"/>
                  </a:moveTo>
                  <a:cubicBezTo>
                    <a:pt x="2804" y="0"/>
                    <a:pt x="2787" y="8"/>
                    <a:pt x="2769" y="18"/>
                  </a:cubicBezTo>
                  <a:lnTo>
                    <a:pt x="50" y="1894"/>
                  </a:lnTo>
                  <a:cubicBezTo>
                    <a:pt x="18" y="1919"/>
                    <a:pt x="0" y="1961"/>
                    <a:pt x="15" y="2003"/>
                  </a:cubicBezTo>
                  <a:cubicBezTo>
                    <a:pt x="26" y="2042"/>
                    <a:pt x="64" y="2070"/>
                    <a:pt x="106" y="2070"/>
                  </a:cubicBezTo>
                  <a:lnTo>
                    <a:pt x="23599" y="2070"/>
                  </a:lnTo>
                  <a:cubicBezTo>
                    <a:pt x="23652" y="2070"/>
                    <a:pt x="23694" y="2025"/>
                    <a:pt x="23694" y="1975"/>
                  </a:cubicBezTo>
                  <a:lnTo>
                    <a:pt x="23694" y="96"/>
                  </a:lnTo>
                  <a:cubicBezTo>
                    <a:pt x="23694" y="43"/>
                    <a:pt x="23652" y="0"/>
                    <a:pt x="23599"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1580;p55">
              <a:extLst>
                <a:ext uri="{FF2B5EF4-FFF2-40B4-BE49-F238E27FC236}">
                  <a16:creationId xmlns:a16="http://schemas.microsoft.com/office/drawing/2014/main" id="{A821C410-6C88-43CE-8166-FDFB83DBC78B}"/>
                </a:ext>
              </a:extLst>
            </p:cNvPr>
            <p:cNvSpPr/>
            <p:nvPr/>
          </p:nvSpPr>
          <p:spPr>
            <a:xfrm flipH="1">
              <a:off x="2576536" y="2747364"/>
              <a:ext cx="182309" cy="180572"/>
            </a:xfrm>
            <a:custGeom>
              <a:avLst/>
              <a:gdLst/>
              <a:ahLst/>
              <a:cxnLst/>
              <a:rect l="l" t="t" r="r" b="b"/>
              <a:pathLst>
                <a:path w="2099" h="2079" extrusionOk="0">
                  <a:moveTo>
                    <a:pt x="105" y="1"/>
                  </a:moveTo>
                  <a:cubicBezTo>
                    <a:pt x="81" y="1"/>
                    <a:pt x="57" y="11"/>
                    <a:pt x="40" y="30"/>
                  </a:cubicBezTo>
                  <a:cubicBezTo>
                    <a:pt x="1" y="65"/>
                    <a:pt x="1" y="125"/>
                    <a:pt x="40" y="164"/>
                  </a:cubicBezTo>
                  <a:lnTo>
                    <a:pt x="1926" y="2054"/>
                  </a:lnTo>
                  <a:cubicBezTo>
                    <a:pt x="1944" y="2071"/>
                    <a:pt x="1968" y="2078"/>
                    <a:pt x="1993" y="2078"/>
                  </a:cubicBezTo>
                  <a:cubicBezTo>
                    <a:pt x="2017" y="2078"/>
                    <a:pt x="2042" y="2071"/>
                    <a:pt x="2060" y="2054"/>
                  </a:cubicBezTo>
                  <a:cubicBezTo>
                    <a:pt x="2099" y="2015"/>
                    <a:pt x="2099" y="1955"/>
                    <a:pt x="2060" y="1916"/>
                  </a:cubicBezTo>
                  <a:lnTo>
                    <a:pt x="173" y="30"/>
                  </a:lnTo>
                  <a:cubicBezTo>
                    <a:pt x="154" y="11"/>
                    <a:pt x="129" y="1"/>
                    <a:pt x="105"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1581;p55">
              <a:extLst>
                <a:ext uri="{FF2B5EF4-FFF2-40B4-BE49-F238E27FC236}">
                  <a16:creationId xmlns:a16="http://schemas.microsoft.com/office/drawing/2014/main" id="{901F040C-A742-4F8C-957C-2F2AB338A552}"/>
                </a:ext>
              </a:extLst>
            </p:cNvPr>
            <p:cNvSpPr/>
            <p:nvPr/>
          </p:nvSpPr>
          <p:spPr>
            <a:xfrm flipH="1">
              <a:off x="2576536" y="2747364"/>
              <a:ext cx="182309" cy="180572"/>
            </a:xfrm>
            <a:custGeom>
              <a:avLst/>
              <a:gdLst/>
              <a:ahLst/>
              <a:cxnLst/>
              <a:rect l="l" t="t" r="r" b="b"/>
              <a:pathLst>
                <a:path w="2099" h="2079" extrusionOk="0">
                  <a:moveTo>
                    <a:pt x="1994" y="1"/>
                  </a:moveTo>
                  <a:cubicBezTo>
                    <a:pt x="1970" y="1"/>
                    <a:pt x="1946" y="11"/>
                    <a:pt x="1926" y="30"/>
                  </a:cubicBezTo>
                  <a:lnTo>
                    <a:pt x="40" y="1916"/>
                  </a:lnTo>
                  <a:cubicBezTo>
                    <a:pt x="1" y="1955"/>
                    <a:pt x="1" y="2015"/>
                    <a:pt x="40" y="2054"/>
                  </a:cubicBezTo>
                  <a:cubicBezTo>
                    <a:pt x="57" y="2071"/>
                    <a:pt x="82" y="2078"/>
                    <a:pt x="106" y="2078"/>
                  </a:cubicBezTo>
                  <a:cubicBezTo>
                    <a:pt x="131" y="2078"/>
                    <a:pt x="156" y="2071"/>
                    <a:pt x="173" y="2054"/>
                  </a:cubicBezTo>
                  <a:lnTo>
                    <a:pt x="2060" y="164"/>
                  </a:lnTo>
                  <a:cubicBezTo>
                    <a:pt x="2099" y="125"/>
                    <a:pt x="2099" y="65"/>
                    <a:pt x="2060" y="30"/>
                  </a:cubicBezTo>
                  <a:cubicBezTo>
                    <a:pt x="2042" y="11"/>
                    <a:pt x="2019" y="1"/>
                    <a:pt x="199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1582;p55">
              <a:extLst>
                <a:ext uri="{FF2B5EF4-FFF2-40B4-BE49-F238E27FC236}">
                  <a16:creationId xmlns:a16="http://schemas.microsoft.com/office/drawing/2014/main" id="{E1DE741A-1013-4AC6-A7AC-3317268B2594}"/>
                </a:ext>
              </a:extLst>
            </p:cNvPr>
            <p:cNvSpPr/>
            <p:nvPr/>
          </p:nvSpPr>
          <p:spPr>
            <a:xfrm flipH="1">
              <a:off x="1341633" y="2129394"/>
              <a:ext cx="1252797" cy="798545"/>
            </a:xfrm>
            <a:custGeom>
              <a:avLst/>
              <a:gdLst/>
              <a:ahLst/>
              <a:cxnLst/>
              <a:rect l="l" t="t" r="r" b="b"/>
              <a:pathLst>
                <a:path w="14424" h="9194" extrusionOk="0">
                  <a:moveTo>
                    <a:pt x="14315" y="0"/>
                  </a:moveTo>
                  <a:cubicBezTo>
                    <a:pt x="14301" y="0"/>
                    <a:pt x="14286" y="3"/>
                    <a:pt x="14272" y="11"/>
                  </a:cubicBezTo>
                  <a:lnTo>
                    <a:pt x="58" y="7127"/>
                  </a:lnTo>
                  <a:cubicBezTo>
                    <a:pt x="30" y="7141"/>
                    <a:pt x="12" y="7166"/>
                    <a:pt x="8" y="7197"/>
                  </a:cubicBezTo>
                  <a:cubicBezTo>
                    <a:pt x="1" y="7225"/>
                    <a:pt x="12" y="7258"/>
                    <a:pt x="33" y="7279"/>
                  </a:cubicBezTo>
                  <a:lnTo>
                    <a:pt x="1923" y="9169"/>
                  </a:lnTo>
                  <a:cubicBezTo>
                    <a:pt x="1941" y="9186"/>
                    <a:pt x="1965" y="9193"/>
                    <a:pt x="1990" y="9193"/>
                  </a:cubicBezTo>
                  <a:cubicBezTo>
                    <a:pt x="2015" y="9193"/>
                    <a:pt x="2040" y="9186"/>
                    <a:pt x="2057" y="9169"/>
                  </a:cubicBezTo>
                  <a:cubicBezTo>
                    <a:pt x="2096" y="9130"/>
                    <a:pt x="2096" y="9070"/>
                    <a:pt x="2057" y="9031"/>
                  </a:cubicBezTo>
                  <a:lnTo>
                    <a:pt x="262" y="7236"/>
                  </a:lnTo>
                  <a:lnTo>
                    <a:pt x="14357" y="180"/>
                  </a:lnTo>
                  <a:cubicBezTo>
                    <a:pt x="14406" y="159"/>
                    <a:pt x="14424" y="99"/>
                    <a:pt x="14399" y="53"/>
                  </a:cubicBezTo>
                  <a:cubicBezTo>
                    <a:pt x="14384" y="20"/>
                    <a:pt x="14351" y="0"/>
                    <a:pt x="14315"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1583;p55">
              <a:extLst>
                <a:ext uri="{FF2B5EF4-FFF2-40B4-BE49-F238E27FC236}">
                  <a16:creationId xmlns:a16="http://schemas.microsoft.com/office/drawing/2014/main" id="{655D56FA-BDE9-41F1-8EE1-AA9AEF34C67F}"/>
                </a:ext>
              </a:extLst>
            </p:cNvPr>
            <p:cNvSpPr/>
            <p:nvPr/>
          </p:nvSpPr>
          <p:spPr>
            <a:xfrm flipH="1">
              <a:off x="2412381" y="2747364"/>
              <a:ext cx="182309" cy="180572"/>
            </a:xfrm>
            <a:custGeom>
              <a:avLst/>
              <a:gdLst/>
              <a:ahLst/>
              <a:cxnLst/>
              <a:rect l="l" t="t" r="r" b="b"/>
              <a:pathLst>
                <a:path w="2099" h="2079" extrusionOk="0">
                  <a:moveTo>
                    <a:pt x="1992" y="1"/>
                  </a:moveTo>
                  <a:cubicBezTo>
                    <a:pt x="1968" y="1"/>
                    <a:pt x="1944" y="11"/>
                    <a:pt x="1926" y="30"/>
                  </a:cubicBezTo>
                  <a:lnTo>
                    <a:pt x="36" y="1916"/>
                  </a:lnTo>
                  <a:cubicBezTo>
                    <a:pt x="0" y="1955"/>
                    <a:pt x="0" y="2015"/>
                    <a:pt x="36" y="2054"/>
                  </a:cubicBezTo>
                  <a:cubicBezTo>
                    <a:pt x="54" y="2071"/>
                    <a:pt x="78" y="2078"/>
                    <a:pt x="103" y="2078"/>
                  </a:cubicBezTo>
                  <a:cubicBezTo>
                    <a:pt x="127" y="2078"/>
                    <a:pt x="152" y="2071"/>
                    <a:pt x="170" y="2054"/>
                  </a:cubicBezTo>
                  <a:lnTo>
                    <a:pt x="2060" y="164"/>
                  </a:lnTo>
                  <a:cubicBezTo>
                    <a:pt x="2099" y="125"/>
                    <a:pt x="2099" y="65"/>
                    <a:pt x="2060" y="30"/>
                  </a:cubicBezTo>
                  <a:cubicBezTo>
                    <a:pt x="2041" y="11"/>
                    <a:pt x="2016" y="1"/>
                    <a:pt x="1992"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1584;p55">
              <a:extLst>
                <a:ext uri="{FF2B5EF4-FFF2-40B4-BE49-F238E27FC236}">
                  <a16:creationId xmlns:a16="http://schemas.microsoft.com/office/drawing/2014/main" id="{B5D85B99-C127-4C9D-839E-5F56202DE663}"/>
                </a:ext>
              </a:extLst>
            </p:cNvPr>
            <p:cNvSpPr/>
            <p:nvPr/>
          </p:nvSpPr>
          <p:spPr>
            <a:xfrm flipH="1">
              <a:off x="2248487" y="2747364"/>
              <a:ext cx="182396" cy="180572"/>
            </a:xfrm>
            <a:custGeom>
              <a:avLst/>
              <a:gdLst/>
              <a:ahLst/>
              <a:cxnLst/>
              <a:rect l="l" t="t" r="r" b="b"/>
              <a:pathLst>
                <a:path w="2100" h="2079" extrusionOk="0">
                  <a:moveTo>
                    <a:pt x="106" y="1"/>
                  </a:moveTo>
                  <a:cubicBezTo>
                    <a:pt x="82" y="1"/>
                    <a:pt x="58" y="11"/>
                    <a:pt x="40" y="30"/>
                  </a:cubicBezTo>
                  <a:cubicBezTo>
                    <a:pt x="1" y="65"/>
                    <a:pt x="1" y="125"/>
                    <a:pt x="40" y="164"/>
                  </a:cubicBezTo>
                  <a:lnTo>
                    <a:pt x="1926" y="2054"/>
                  </a:lnTo>
                  <a:cubicBezTo>
                    <a:pt x="1947" y="2071"/>
                    <a:pt x="1973" y="2078"/>
                    <a:pt x="1994" y="2078"/>
                  </a:cubicBezTo>
                  <a:cubicBezTo>
                    <a:pt x="2019" y="2078"/>
                    <a:pt x="2043" y="2071"/>
                    <a:pt x="2064" y="2054"/>
                  </a:cubicBezTo>
                  <a:cubicBezTo>
                    <a:pt x="2100" y="2015"/>
                    <a:pt x="2100" y="1955"/>
                    <a:pt x="2064" y="1916"/>
                  </a:cubicBezTo>
                  <a:lnTo>
                    <a:pt x="174" y="30"/>
                  </a:lnTo>
                  <a:cubicBezTo>
                    <a:pt x="155" y="11"/>
                    <a:pt x="130" y="1"/>
                    <a:pt x="106"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1585;p55">
              <a:extLst>
                <a:ext uri="{FF2B5EF4-FFF2-40B4-BE49-F238E27FC236}">
                  <a16:creationId xmlns:a16="http://schemas.microsoft.com/office/drawing/2014/main" id="{AF328D9A-0441-41EC-B253-412B4A8AF04B}"/>
                </a:ext>
              </a:extLst>
            </p:cNvPr>
            <p:cNvSpPr/>
            <p:nvPr/>
          </p:nvSpPr>
          <p:spPr>
            <a:xfrm flipH="1">
              <a:off x="2248487" y="2747364"/>
              <a:ext cx="182396" cy="180572"/>
            </a:xfrm>
            <a:custGeom>
              <a:avLst/>
              <a:gdLst/>
              <a:ahLst/>
              <a:cxnLst/>
              <a:rect l="l" t="t" r="r" b="b"/>
              <a:pathLst>
                <a:path w="2100" h="2079" extrusionOk="0">
                  <a:moveTo>
                    <a:pt x="1995" y="1"/>
                  </a:moveTo>
                  <a:cubicBezTo>
                    <a:pt x="1971" y="1"/>
                    <a:pt x="1946" y="11"/>
                    <a:pt x="1926" y="30"/>
                  </a:cubicBezTo>
                  <a:lnTo>
                    <a:pt x="40" y="1916"/>
                  </a:lnTo>
                  <a:cubicBezTo>
                    <a:pt x="1" y="1955"/>
                    <a:pt x="1" y="2015"/>
                    <a:pt x="40" y="2054"/>
                  </a:cubicBezTo>
                  <a:cubicBezTo>
                    <a:pt x="58" y="2071"/>
                    <a:pt x="82" y="2078"/>
                    <a:pt x="107" y="2078"/>
                  </a:cubicBezTo>
                  <a:cubicBezTo>
                    <a:pt x="132" y="2078"/>
                    <a:pt x="157" y="2071"/>
                    <a:pt x="174" y="2054"/>
                  </a:cubicBezTo>
                  <a:lnTo>
                    <a:pt x="2064" y="164"/>
                  </a:lnTo>
                  <a:cubicBezTo>
                    <a:pt x="2100" y="125"/>
                    <a:pt x="2100" y="65"/>
                    <a:pt x="2064" y="30"/>
                  </a:cubicBezTo>
                  <a:cubicBezTo>
                    <a:pt x="2045" y="11"/>
                    <a:pt x="2020" y="1"/>
                    <a:pt x="1995"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1586;p55">
              <a:extLst>
                <a:ext uri="{FF2B5EF4-FFF2-40B4-BE49-F238E27FC236}">
                  <a16:creationId xmlns:a16="http://schemas.microsoft.com/office/drawing/2014/main" id="{C1CB229E-0148-4EEC-9936-58EB38648774}"/>
                </a:ext>
              </a:extLst>
            </p:cNvPr>
            <p:cNvSpPr/>
            <p:nvPr/>
          </p:nvSpPr>
          <p:spPr>
            <a:xfrm flipH="1">
              <a:off x="1341635" y="2129567"/>
              <a:ext cx="924398" cy="798371"/>
            </a:xfrm>
            <a:custGeom>
              <a:avLst/>
              <a:gdLst/>
              <a:ahLst/>
              <a:cxnLst/>
              <a:rect l="l" t="t" r="r" b="b"/>
              <a:pathLst>
                <a:path w="10643" h="9192" extrusionOk="0">
                  <a:moveTo>
                    <a:pt x="10533" y="0"/>
                  </a:moveTo>
                  <a:cubicBezTo>
                    <a:pt x="10515" y="0"/>
                    <a:pt x="10496" y="5"/>
                    <a:pt x="10480" y="16"/>
                  </a:cubicBezTo>
                  <a:lnTo>
                    <a:pt x="43" y="7132"/>
                  </a:lnTo>
                  <a:cubicBezTo>
                    <a:pt x="22" y="7146"/>
                    <a:pt x="4" y="7171"/>
                    <a:pt x="4" y="7199"/>
                  </a:cubicBezTo>
                  <a:cubicBezTo>
                    <a:pt x="0" y="7228"/>
                    <a:pt x="11" y="7256"/>
                    <a:pt x="28" y="7277"/>
                  </a:cubicBezTo>
                  <a:lnTo>
                    <a:pt x="1919" y="9167"/>
                  </a:lnTo>
                  <a:cubicBezTo>
                    <a:pt x="1937" y="9184"/>
                    <a:pt x="1961" y="9191"/>
                    <a:pt x="1986" y="9191"/>
                  </a:cubicBezTo>
                  <a:cubicBezTo>
                    <a:pt x="2010" y="9191"/>
                    <a:pt x="2035" y="9184"/>
                    <a:pt x="2053" y="9167"/>
                  </a:cubicBezTo>
                  <a:cubicBezTo>
                    <a:pt x="2092" y="9128"/>
                    <a:pt x="2092" y="9068"/>
                    <a:pt x="2053" y="9029"/>
                  </a:cubicBezTo>
                  <a:lnTo>
                    <a:pt x="247" y="7223"/>
                  </a:lnTo>
                  <a:lnTo>
                    <a:pt x="10590" y="174"/>
                  </a:lnTo>
                  <a:cubicBezTo>
                    <a:pt x="10633" y="143"/>
                    <a:pt x="10643" y="83"/>
                    <a:pt x="10615" y="41"/>
                  </a:cubicBezTo>
                  <a:cubicBezTo>
                    <a:pt x="10595" y="14"/>
                    <a:pt x="10564" y="0"/>
                    <a:pt x="10533"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1587;p55">
              <a:extLst>
                <a:ext uri="{FF2B5EF4-FFF2-40B4-BE49-F238E27FC236}">
                  <a16:creationId xmlns:a16="http://schemas.microsoft.com/office/drawing/2014/main" id="{FD967FB2-3052-4F66-916A-AF3B9F4AC935}"/>
                </a:ext>
              </a:extLst>
            </p:cNvPr>
            <p:cNvSpPr/>
            <p:nvPr/>
          </p:nvSpPr>
          <p:spPr>
            <a:xfrm flipH="1">
              <a:off x="2084332" y="2747364"/>
              <a:ext cx="182309" cy="180572"/>
            </a:xfrm>
            <a:custGeom>
              <a:avLst/>
              <a:gdLst/>
              <a:ahLst/>
              <a:cxnLst/>
              <a:rect l="l" t="t" r="r" b="b"/>
              <a:pathLst>
                <a:path w="2099" h="2079" extrusionOk="0">
                  <a:moveTo>
                    <a:pt x="1992" y="1"/>
                  </a:moveTo>
                  <a:cubicBezTo>
                    <a:pt x="1968" y="1"/>
                    <a:pt x="1943" y="11"/>
                    <a:pt x="1926" y="30"/>
                  </a:cubicBezTo>
                  <a:lnTo>
                    <a:pt x="35" y="1916"/>
                  </a:lnTo>
                  <a:cubicBezTo>
                    <a:pt x="1" y="1955"/>
                    <a:pt x="1" y="2015"/>
                    <a:pt x="35" y="2054"/>
                  </a:cubicBezTo>
                  <a:cubicBezTo>
                    <a:pt x="56" y="2071"/>
                    <a:pt x="82" y="2078"/>
                    <a:pt x="103" y="2078"/>
                  </a:cubicBezTo>
                  <a:cubicBezTo>
                    <a:pt x="128" y="2078"/>
                    <a:pt x="152" y="2071"/>
                    <a:pt x="173" y="2054"/>
                  </a:cubicBezTo>
                  <a:lnTo>
                    <a:pt x="2060" y="164"/>
                  </a:lnTo>
                  <a:cubicBezTo>
                    <a:pt x="2099" y="125"/>
                    <a:pt x="2099" y="65"/>
                    <a:pt x="2060" y="30"/>
                  </a:cubicBezTo>
                  <a:cubicBezTo>
                    <a:pt x="2042" y="11"/>
                    <a:pt x="2017" y="1"/>
                    <a:pt x="1992"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1588;p55">
              <a:extLst>
                <a:ext uri="{FF2B5EF4-FFF2-40B4-BE49-F238E27FC236}">
                  <a16:creationId xmlns:a16="http://schemas.microsoft.com/office/drawing/2014/main" id="{33AC8F6E-79D4-4979-B357-8DB790731687}"/>
                </a:ext>
              </a:extLst>
            </p:cNvPr>
            <p:cNvSpPr/>
            <p:nvPr/>
          </p:nvSpPr>
          <p:spPr>
            <a:xfrm flipH="1">
              <a:off x="1920438" y="2747364"/>
              <a:ext cx="182309" cy="180572"/>
            </a:xfrm>
            <a:custGeom>
              <a:avLst/>
              <a:gdLst/>
              <a:ahLst/>
              <a:cxnLst/>
              <a:rect l="l" t="t" r="r" b="b"/>
              <a:pathLst>
                <a:path w="2099" h="2079" extrusionOk="0">
                  <a:moveTo>
                    <a:pt x="105" y="1"/>
                  </a:moveTo>
                  <a:cubicBezTo>
                    <a:pt x="81" y="1"/>
                    <a:pt x="56" y="11"/>
                    <a:pt x="39" y="30"/>
                  </a:cubicBezTo>
                  <a:cubicBezTo>
                    <a:pt x="0" y="65"/>
                    <a:pt x="0" y="125"/>
                    <a:pt x="39" y="164"/>
                  </a:cubicBezTo>
                  <a:lnTo>
                    <a:pt x="1929" y="2054"/>
                  </a:lnTo>
                  <a:cubicBezTo>
                    <a:pt x="1947" y="2071"/>
                    <a:pt x="1971" y="2078"/>
                    <a:pt x="1996" y="2078"/>
                  </a:cubicBezTo>
                  <a:cubicBezTo>
                    <a:pt x="2020" y="2078"/>
                    <a:pt x="2041" y="2071"/>
                    <a:pt x="2062" y="2054"/>
                  </a:cubicBezTo>
                  <a:cubicBezTo>
                    <a:pt x="2098" y="2015"/>
                    <a:pt x="2098" y="1955"/>
                    <a:pt x="2062" y="1916"/>
                  </a:cubicBezTo>
                  <a:lnTo>
                    <a:pt x="173" y="30"/>
                  </a:lnTo>
                  <a:cubicBezTo>
                    <a:pt x="155" y="11"/>
                    <a:pt x="130" y="1"/>
                    <a:pt x="105"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1589;p55">
              <a:extLst>
                <a:ext uri="{FF2B5EF4-FFF2-40B4-BE49-F238E27FC236}">
                  <a16:creationId xmlns:a16="http://schemas.microsoft.com/office/drawing/2014/main" id="{A64BEEF1-EC8E-409B-B554-B235663DCD9C}"/>
                </a:ext>
              </a:extLst>
            </p:cNvPr>
            <p:cNvSpPr/>
            <p:nvPr/>
          </p:nvSpPr>
          <p:spPr>
            <a:xfrm flipH="1">
              <a:off x="1920438" y="2747364"/>
              <a:ext cx="182309" cy="180572"/>
            </a:xfrm>
            <a:custGeom>
              <a:avLst/>
              <a:gdLst/>
              <a:ahLst/>
              <a:cxnLst/>
              <a:rect l="l" t="t" r="r" b="b"/>
              <a:pathLst>
                <a:path w="2099" h="2079" extrusionOk="0">
                  <a:moveTo>
                    <a:pt x="1995" y="1"/>
                  </a:moveTo>
                  <a:cubicBezTo>
                    <a:pt x="1970" y="1"/>
                    <a:pt x="1947" y="11"/>
                    <a:pt x="1929" y="30"/>
                  </a:cubicBezTo>
                  <a:lnTo>
                    <a:pt x="39" y="1916"/>
                  </a:lnTo>
                  <a:cubicBezTo>
                    <a:pt x="0" y="1955"/>
                    <a:pt x="0" y="2015"/>
                    <a:pt x="39" y="2054"/>
                  </a:cubicBezTo>
                  <a:cubicBezTo>
                    <a:pt x="57" y="2071"/>
                    <a:pt x="81" y="2078"/>
                    <a:pt x="106" y="2078"/>
                  </a:cubicBezTo>
                  <a:cubicBezTo>
                    <a:pt x="130" y="2078"/>
                    <a:pt x="155" y="2071"/>
                    <a:pt x="173" y="2054"/>
                  </a:cubicBezTo>
                  <a:lnTo>
                    <a:pt x="2062" y="164"/>
                  </a:lnTo>
                  <a:cubicBezTo>
                    <a:pt x="2098" y="125"/>
                    <a:pt x="2098" y="65"/>
                    <a:pt x="2062" y="30"/>
                  </a:cubicBezTo>
                  <a:cubicBezTo>
                    <a:pt x="2043" y="11"/>
                    <a:pt x="2019" y="1"/>
                    <a:pt x="1995"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1590;p55">
              <a:extLst>
                <a:ext uri="{FF2B5EF4-FFF2-40B4-BE49-F238E27FC236}">
                  <a16:creationId xmlns:a16="http://schemas.microsoft.com/office/drawing/2014/main" id="{14E749AE-D3CC-4301-BD64-304739B896B4}"/>
                </a:ext>
              </a:extLst>
            </p:cNvPr>
            <p:cNvSpPr/>
            <p:nvPr/>
          </p:nvSpPr>
          <p:spPr>
            <a:xfrm flipH="1">
              <a:off x="1756370" y="2747364"/>
              <a:ext cx="182309" cy="180572"/>
            </a:xfrm>
            <a:custGeom>
              <a:avLst/>
              <a:gdLst/>
              <a:ahLst/>
              <a:cxnLst/>
              <a:rect l="l" t="t" r="r" b="b"/>
              <a:pathLst>
                <a:path w="2099" h="2079" extrusionOk="0">
                  <a:moveTo>
                    <a:pt x="106" y="1"/>
                  </a:moveTo>
                  <a:cubicBezTo>
                    <a:pt x="81" y="1"/>
                    <a:pt x="58" y="11"/>
                    <a:pt x="40" y="30"/>
                  </a:cubicBezTo>
                  <a:cubicBezTo>
                    <a:pt x="1" y="65"/>
                    <a:pt x="1" y="125"/>
                    <a:pt x="40" y="164"/>
                  </a:cubicBezTo>
                  <a:lnTo>
                    <a:pt x="1926" y="2054"/>
                  </a:lnTo>
                  <a:cubicBezTo>
                    <a:pt x="1944" y="2071"/>
                    <a:pt x="1969" y="2078"/>
                    <a:pt x="1993" y="2078"/>
                  </a:cubicBezTo>
                  <a:cubicBezTo>
                    <a:pt x="2018" y="2078"/>
                    <a:pt x="2043" y="2071"/>
                    <a:pt x="2061" y="2054"/>
                  </a:cubicBezTo>
                  <a:cubicBezTo>
                    <a:pt x="2099" y="2015"/>
                    <a:pt x="2099" y="1955"/>
                    <a:pt x="2061" y="1916"/>
                  </a:cubicBezTo>
                  <a:lnTo>
                    <a:pt x="173" y="30"/>
                  </a:lnTo>
                  <a:cubicBezTo>
                    <a:pt x="154" y="11"/>
                    <a:pt x="130" y="1"/>
                    <a:pt x="106"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1591;p55">
              <a:extLst>
                <a:ext uri="{FF2B5EF4-FFF2-40B4-BE49-F238E27FC236}">
                  <a16:creationId xmlns:a16="http://schemas.microsoft.com/office/drawing/2014/main" id="{D250B6E8-C97A-45BB-9B90-D63F1FF2215A}"/>
                </a:ext>
              </a:extLst>
            </p:cNvPr>
            <p:cNvSpPr/>
            <p:nvPr/>
          </p:nvSpPr>
          <p:spPr>
            <a:xfrm flipH="1">
              <a:off x="1756370" y="2747364"/>
              <a:ext cx="182309" cy="180572"/>
            </a:xfrm>
            <a:custGeom>
              <a:avLst/>
              <a:gdLst/>
              <a:ahLst/>
              <a:cxnLst/>
              <a:rect l="l" t="t" r="r" b="b"/>
              <a:pathLst>
                <a:path w="2099" h="2079" extrusionOk="0">
                  <a:moveTo>
                    <a:pt x="1995" y="1"/>
                  </a:moveTo>
                  <a:cubicBezTo>
                    <a:pt x="1970" y="1"/>
                    <a:pt x="1946" y="11"/>
                    <a:pt x="1926" y="30"/>
                  </a:cubicBezTo>
                  <a:lnTo>
                    <a:pt x="40" y="1916"/>
                  </a:lnTo>
                  <a:cubicBezTo>
                    <a:pt x="1" y="1955"/>
                    <a:pt x="1" y="2015"/>
                    <a:pt x="40" y="2054"/>
                  </a:cubicBezTo>
                  <a:cubicBezTo>
                    <a:pt x="58" y="2071"/>
                    <a:pt x="82" y="2078"/>
                    <a:pt x="107" y="2078"/>
                  </a:cubicBezTo>
                  <a:cubicBezTo>
                    <a:pt x="131" y="2078"/>
                    <a:pt x="152" y="2071"/>
                    <a:pt x="173" y="2054"/>
                  </a:cubicBezTo>
                  <a:lnTo>
                    <a:pt x="2061" y="164"/>
                  </a:lnTo>
                  <a:cubicBezTo>
                    <a:pt x="2099" y="125"/>
                    <a:pt x="2099" y="65"/>
                    <a:pt x="2061" y="30"/>
                  </a:cubicBezTo>
                  <a:cubicBezTo>
                    <a:pt x="2043" y="11"/>
                    <a:pt x="2019" y="1"/>
                    <a:pt x="1995"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1592;p55">
              <a:extLst>
                <a:ext uri="{FF2B5EF4-FFF2-40B4-BE49-F238E27FC236}">
                  <a16:creationId xmlns:a16="http://schemas.microsoft.com/office/drawing/2014/main" id="{68A48CCE-73B0-4B44-93FD-181A86303482}"/>
                </a:ext>
              </a:extLst>
            </p:cNvPr>
            <p:cNvSpPr/>
            <p:nvPr/>
          </p:nvSpPr>
          <p:spPr>
            <a:xfrm flipH="1">
              <a:off x="1592389" y="2747364"/>
              <a:ext cx="182048" cy="180572"/>
            </a:xfrm>
            <a:custGeom>
              <a:avLst/>
              <a:gdLst/>
              <a:ahLst/>
              <a:cxnLst/>
              <a:rect l="l" t="t" r="r" b="b"/>
              <a:pathLst>
                <a:path w="2096" h="2079" extrusionOk="0">
                  <a:moveTo>
                    <a:pt x="104" y="1"/>
                  </a:moveTo>
                  <a:cubicBezTo>
                    <a:pt x="79" y="1"/>
                    <a:pt x="55" y="11"/>
                    <a:pt x="35" y="30"/>
                  </a:cubicBezTo>
                  <a:cubicBezTo>
                    <a:pt x="1" y="65"/>
                    <a:pt x="1" y="125"/>
                    <a:pt x="35" y="164"/>
                  </a:cubicBezTo>
                  <a:lnTo>
                    <a:pt x="1926" y="2054"/>
                  </a:lnTo>
                  <a:cubicBezTo>
                    <a:pt x="1943" y="2071"/>
                    <a:pt x="1968" y="2078"/>
                    <a:pt x="1993" y="2078"/>
                  </a:cubicBezTo>
                  <a:cubicBezTo>
                    <a:pt x="2017" y="2078"/>
                    <a:pt x="2042" y="2071"/>
                    <a:pt x="2060" y="2054"/>
                  </a:cubicBezTo>
                  <a:cubicBezTo>
                    <a:pt x="2095" y="2015"/>
                    <a:pt x="2095" y="1955"/>
                    <a:pt x="2060" y="1916"/>
                  </a:cubicBezTo>
                  <a:lnTo>
                    <a:pt x="170" y="30"/>
                  </a:lnTo>
                  <a:cubicBezTo>
                    <a:pt x="152" y="11"/>
                    <a:pt x="128" y="1"/>
                    <a:pt x="10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1593;p55">
              <a:extLst>
                <a:ext uri="{FF2B5EF4-FFF2-40B4-BE49-F238E27FC236}">
                  <a16:creationId xmlns:a16="http://schemas.microsoft.com/office/drawing/2014/main" id="{3AC2B461-9C43-46DB-8E9D-7E7C4A9F840B}"/>
                </a:ext>
              </a:extLst>
            </p:cNvPr>
            <p:cNvSpPr/>
            <p:nvPr/>
          </p:nvSpPr>
          <p:spPr>
            <a:xfrm flipH="1">
              <a:off x="1592389" y="2747364"/>
              <a:ext cx="182048" cy="180572"/>
            </a:xfrm>
            <a:custGeom>
              <a:avLst/>
              <a:gdLst/>
              <a:ahLst/>
              <a:cxnLst/>
              <a:rect l="l" t="t" r="r" b="b"/>
              <a:pathLst>
                <a:path w="2096" h="2079" extrusionOk="0">
                  <a:moveTo>
                    <a:pt x="1991" y="1"/>
                  </a:moveTo>
                  <a:cubicBezTo>
                    <a:pt x="1967" y="1"/>
                    <a:pt x="1943" y="11"/>
                    <a:pt x="1926" y="30"/>
                  </a:cubicBezTo>
                  <a:lnTo>
                    <a:pt x="35" y="1916"/>
                  </a:lnTo>
                  <a:cubicBezTo>
                    <a:pt x="1" y="1955"/>
                    <a:pt x="1" y="2015"/>
                    <a:pt x="35" y="2054"/>
                  </a:cubicBezTo>
                  <a:cubicBezTo>
                    <a:pt x="53" y="2071"/>
                    <a:pt x="78" y="2078"/>
                    <a:pt x="102" y="2078"/>
                  </a:cubicBezTo>
                  <a:cubicBezTo>
                    <a:pt x="127" y="2078"/>
                    <a:pt x="152" y="2071"/>
                    <a:pt x="170" y="2054"/>
                  </a:cubicBezTo>
                  <a:lnTo>
                    <a:pt x="2060" y="164"/>
                  </a:lnTo>
                  <a:cubicBezTo>
                    <a:pt x="2095" y="125"/>
                    <a:pt x="2095" y="65"/>
                    <a:pt x="2060" y="30"/>
                  </a:cubicBezTo>
                  <a:cubicBezTo>
                    <a:pt x="2040" y="11"/>
                    <a:pt x="2015" y="1"/>
                    <a:pt x="1991"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1594;p55">
              <a:extLst>
                <a:ext uri="{FF2B5EF4-FFF2-40B4-BE49-F238E27FC236}">
                  <a16:creationId xmlns:a16="http://schemas.microsoft.com/office/drawing/2014/main" id="{04D14E6A-AF8B-485F-AC1B-15B457BD6537}"/>
                </a:ext>
              </a:extLst>
            </p:cNvPr>
            <p:cNvSpPr/>
            <p:nvPr/>
          </p:nvSpPr>
          <p:spPr>
            <a:xfrm flipH="1">
              <a:off x="1428321" y="2747364"/>
              <a:ext cx="182309" cy="180572"/>
            </a:xfrm>
            <a:custGeom>
              <a:avLst/>
              <a:gdLst/>
              <a:ahLst/>
              <a:cxnLst/>
              <a:rect l="l" t="t" r="r" b="b"/>
              <a:pathLst>
                <a:path w="2099" h="2079" extrusionOk="0">
                  <a:moveTo>
                    <a:pt x="105" y="1"/>
                  </a:moveTo>
                  <a:cubicBezTo>
                    <a:pt x="81" y="1"/>
                    <a:pt x="57" y="11"/>
                    <a:pt x="40" y="30"/>
                  </a:cubicBezTo>
                  <a:cubicBezTo>
                    <a:pt x="1" y="65"/>
                    <a:pt x="1" y="125"/>
                    <a:pt x="40" y="164"/>
                  </a:cubicBezTo>
                  <a:lnTo>
                    <a:pt x="1926" y="2054"/>
                  </a:lnTo>
                  <a:cubicBezTo>
                    <a:pt x="1947" y="2071"/>
                    <a:pt x="1969" y="2078"/>
                    <a:pt x="1993" y="2078"/>
                  </a:cubicBezTo>
                  <a:cubicBezTo>
                    <a:pt x="2018" y="2078"/>
                    <a:pt x="2042" y="2071"/>
                    <a:pt x="2060" y="2054"/>
                  </a:cubicBezTo>
                  <a:cubicBezTo>
                    <a:pt x="2099" y="2015"/>
                    <a:pt x="2099" y="1955"/>
                    <a:pt x="2060" y="1916"/>
                  </a:cubicBezTo>
                  <a:lnTo>
                    <a:pt x="174" y="30"/>
                  </a:lnTo>
                  <a:cubicBezTo>
                    <a:pt x="154" y="11"/>
                    <a:pt x="129" y="1"/>
                    <a:pt x="105"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1595;p55">
              <a:extLst>
                <a:ext uri="{FF2B5EF4-FFF2-40B4-BE49-F238E27FC236}">
                  <a16:creationId xmlns:a16="http://schemas.microsoft.com/office/drawing/2014/main" id="{1105C508-A455-45B1-BFC5-36DE1B07F96B}"/>
                </a:ext>
              </a:extLst>
            </p:cNvPr>
            <p:cNvSpPr/>
            <p:nvPr/>
          </p:nvSpPr>
          <p:spPr>
            <a:xfrm flipH="1">
              <a:off x="1428321" y="2747364"/>
              <a:ext cx="182309" cy="180572"/>
            </a:xfrm>
            <a:custGeom>
              <a:avLst/>
              <a:gdLst/>
              <a:ahLst/>
              <a:cxnLst/>
              <a:rect l="l" t="t" r="r" b="b"/>
              <a:pathLst>
                <a:path w="2099" h="2079" extrusionOk="0">
                  <a:moveTo>
                    <a:pt x="1994" y="1"/>
                  </a:moveTo>
                  <a:cubicBezTo>
                    <a:pt x="1970" y="1"/>
                    <a:pt x="1946" y="11"/>
                    <a:pt x="1926" y="30"/>
                  </a:cubicBezTo>
                  <a:lnTo>
                    <a:pt x="40" y="1916"/>
                  </a:lnTo>
                  <a:cubicBezTo>
                    <a:pt x="1" y="1955"/>
                    <a:pt x="1" y="2015"/>
                    <a:pt x="40" y="2054"/>
                  </a:cubicBezTo>
                  <a:cubicBezTo>
                    <a:pt x="57" y="2071"/>
                    <a:pt x="82" y="2078"/>
                    <a:pt x="107" y="2078"/>
                  </a:cubicBezTo>
                  <a:cubicBezTo>
                    <a:pt x="131" y="2078"/>
                    <a:pt x="156" y="2071"/>
                    <a:pt x="174" y="2054"/>
                  </a:cubicBezTo>
                  <a:lnTo>
                    <a:pt x="2060" y="164"/>
                  </a:lnTo>
                  <a:cubicBezTo>
                    <a:pt x="2099" y="125"/>
                    <a:pt x="2099" y="65"/>
                    <a:pt x="2060" y="30"/>
                  </a:cubicBezTo>
                  <a:cubicBezTo>
                    <a:pt x="2042" y="11"/>
                    <a:pt x="2019" y="1"/>
                    <a:pt x="199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1596;p55">
              <a:extLst>
                <a:ext uri="{FF2B5EF4-FFF2-40B4-BE49-F238E27FC236}">
                  <a16:creationId xmlns:a16="http://schemas.microsoft.com/office/drawing/2014/main" id="{A216F447-B54A-4BB9-B14F-E082DBEC8B03}"/>
                </a:ext>
              </a:extLst>
            </p:cNvPr>
            <p:cNvSpPr/>
            <p:nvPr/>
          </p:nvSpPr>
          <p:spPr>
            <a:xfrm flipH="1">
              <a:off x="1264166" y="2747364"/>
              <a:ext cx="182309" cy="180572"/>
            </a:xfrm>
            <a:custGeom>
              <a:avLst/>
              <a:gdLst/>
              <a:ahLst/>
              <a:cxnLst/>
              <a:rect l="l" t="t" r="r" b="b"/>
              <a:pathLst>
                <a:path w="2099" h="2079" extrusionOk="0">
                  <a:moveTo>
                    <a:pt x="104" y="1"/>
                  </a:moveTo>
                  <a:cubicBezTo>
                    <a:pt x="80" y="1"/>
                    <a:pt x="56" y="11"/>
                    <a:pt x="36" y="30"/>
                  </a:cubicBezTo>
                  <a:cubicBezTo>
                    <a:pt x="1" y="65"/>
                    <a:pt x="1" y="125"/>
                    <a:pt x="36" y="164"/>
                  </a:cubicBezTo>
                  <a:lnTo>
                    <a:pt x="1926" y="2054"/>
                  </a:lnTo>
                  <a:cubicBezTo>
                    <a:pt x="1944" y="2071"/>
                    <a:pt x="1968" y="2078"/>
                    <a:pt x="1993" y="2078"/>
                  </a:cubicBezTo>
                  <a:cubicBezTo>
                    <a:pt x="2018" y="2078"/>
                    <a:pt x="2043" y="2071"/>
                    <a:pt x="2060" y="2054"/>
                  </a:cubicBezTo>
                  <a:cubicBezTo>
                    <a:pt x="2099" y="2015"/>
                    <a:pt x="2099" y="1955"/>
                    <a:pt x="2060" y="1916"/>
                  </a:cubicBezTo>
                  <a:lnTo>
                    <a:pt x="170" y="30"/>
                  </a:lnTo>
                  <a:cubicBezTo>
                    <a:pt x="152" y="11"/>
                    <a:pt x="129" y="1"/>
                    <a:pt x="10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1597;p55">
              <a:extLst>
                <a:ext uri="{FF2B5EF4-FFF2-40B4-BE49-F238E27FC236}">
                  <a16:creationId xmlns:a16="http://schemas.microsoft.com/office/drawing/2014/main" id="{805BB238-9EE1-4F92-9B1B-A88011CF5606}"/>
                </a:ext>
              </a:extLst>
            </p:cNvPr>
            <p:cNvSpPr/>
            <p:nvPr/>
          </p:nvSpPr>
          <p:spPr>
            <a:xfrm flipH="1">
              <a:off x="1264166" y="2747364"/>
              <a:ext cx="182309" cy="180572"/>
            </a:xfrm>
            <a:custGeom>
              <a:avLst/>
              <a:gdLst/>
              <a:ahLst/>
              <a:cxnLst/>
              <a:rect l="l" t="t" r="r" b="b"/>
              <a:pathLst>
                <a:path w="2099" h="2079" extrusionOk="0">
                  <a:moveTo>
                    <a:pt x="1992" y="1"/>
                  </a:moveTo>
                  <a:cubicBezTo>
                    <a:pt x="1968" y="1"/>
                    <a:pt x="1944" y="11"/>
                    <a:pt x="1926" y="30"/>
                  </a:cubicBezTo>
                  <a:lnTo>
                    <a:pt x="36" y="1916"/>
                  </a:lnTo>
                  <a:cubicBezTo>
                    <a:pt x="1" y="1955"/>
                    <a:pt x="1" y="2015"/>
                    <a:pt x="36" y="2054"/>
                  </a:cubicBezTo>
                  <a:cubicBezTo>
                    <a:pt x="57" y="2071"/>
                    <a:pt x="79" y="2078"/>
                    <a:pt x="103" y="2078"/>
                  </a:cubicBezTo>
                  <a:cubicBezTo>
                    <a:pt x="128" y="2078"/>
                    <a:pt x="152" y="2071"/>
                    <a:pt x="170" y="2054"/>
                  </a:cubicBezTo>
                  <a:lnTo>
                    <a:pt x="2060" y="164"/>
                  </a:lnTo>
                  <a:cubicBezTo>
                    <a:pt x="2099" y="125"/>
                    <a:pt x="2099" y="65"/>
                    <a:pt x="2060" y="30"/>
                  </a:cubicBezTo>
                  <a:cubicBezTo>
                    <a:pt x="2041" y="11"/>
                    <a:pt x="2016" y="1"/>
                    <a:pt x="1992"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1598;p55">
              <a:extLst>
                <a:ext uri="{FF2B5EF4-FFF2-40B4-BE49-F238E27FC236}">
                  <a16:creationId xmlns:a16="http://schemas.microsoft.com/office/drawing/2014/main" id="{342BC83B-747D-438D-9CE9-621BAA0257D0}"/>
                </a:ext>
              </a:extLst>
            </p:cNvPr>
            <p:cNvSpPr/>
            <p:nvPr/>
          </p:nvSpPr>
          <p:spPr>
            <a:xfrm flipH="1">
              <a:off x="1100272" y="2747364"/>
              <a:ext cx="182309" cy="180572"/>
            </a:xfrm>
            <a:custGeom>
              <a:avLst/>
              <a:gdLst/>
              <a:ahLst/>
              <a:cxnLst/>
              <a:rect l="l" t="t" r="r" b="b"/>
              <a:pathLst>
                <a:path w="2099" h="2079" extrusionOk="0">
                  <a:moveTo>
                    <a:pt x="105" y="1"/>
                  </a:moveTo>
                  <a:cubicBezTo>
                    <a:pt x="81" y="1"/>
                    <a:pt x="57" y="11"/>
                    <a:pt x="39" y="30"/>
                  </a:cubicBezTo>
                  <a:cubicBezTo>
                    <a:pt x="0" y="65"/>
                    <a:pt x="0" y="125"/>
                    <a:pt x="39" y="164"/>
                  </a:cubicBezTo>
                  <a:lnTo>
                    <a:pt x="1926" y="2054"/>
                  </a:lnTo>
                  <a:cubicBezTo>
                    <a:pt x="1947" y="2071"/>
                    <a:pt x="1971" y="2078"/>
                    <a:pt x="1992" y="2078"/>
                  </a:cubicBezTo>
                  <a:cubicBezTo>
                    <a:pt x="2018" y="2078"/>
                    <a:pt x="2042" y="2071"/>
                    <a:pt x="2064" y="2054"/>
                  </a:cubicBezTo>
                  <a:cubicBezTo>
                    <a:pt x="2098" y="2015"/>
                    <a:pt x="2098" y="1955"/>
                    <a:pt x="2064" y="1916"/>
                  </a:cubicBezTo>
                  <a:lnTo>
                    <a:pt x="173" y="30"/>
                  </a:lnTo>
                  <a:cubicBezTo>
                    <a:pt x="154" y="11"/>
                    <a:pt x="129" y="1"/>
                    <a:pt x="105"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1599;p55">
              <a:extLst>
                <a:ext uri="{FF2B5EF4-FFF2-40B4-BE49-F238E27FC236}">
                  <a16:creationId xmlns:a16="http://schemas.microsoft.com/office/drawing/2014/main" id="{1F24F345-F137-4A37-8726-FBCF67D66CDE}"/>
                </a:ext>
              </a:extLst>
            </p:cNvPr>
            <p:cNvSpPr/>
            <p:nvPr/>
          </p:nvSpPr>
          <p:spPr>
            <a:xfrm flipH="1">
              <a:off x="1100272" y="2747364"/>
              <a:ext cx="182309" cy="180572"/>
            </a:xfrm>
            <a:custGeom>
              <a:avLst/>
              <a:gdLst/>
              <a:ahLst/>
              <a:cxnLst/>
              <a:rect l="l" t="t" r="r" b="b"/>
              <a:pathLst>
                <a:path w="2099" h="2079" extrusionOk="0">
                  <a:moveTo>
                    <a:pt x="1995" y="1"/>
                  </a:moveTo>
                  <a:cubicBezTo>
                    <a:pt x="1970" y="1"/>
                    <a:pt x="1945" y="11"/>
                    <a:pt x="1926" y="30"/>
                  </a:cubicBezTo>
                  <a:lnTo>
                    <a:pt x="39" y="1916"/>
                  </a:lnTo>
                  <a:cubicBezTo>
                    <a:pt x="0" y="1955"/>
                    <a:pt x="0" y="2015"/>
                    <a:pt x="39" y="2054"/>
                  </a:cubicBezTo>
                  <a:cubicBezTo>
                    <a:pt x="57" y="2071"/>
                    <a:pt x="81" y="2078"/>
                    <a:pt x="106" y="2078"/>
                  </a:cubicBezTo>
                  <a:cubicBezTo>
                    <a:pt x="131" y="2078"/>
                    <a:pt x="156" y="2071"/>
                    <a:pt x="173" y="2054"/>
                  </a:cubicBezTo>
                  <a:lnTo>
                    <a:pt x="2064" y="164"/>
                  </a:lnTo>
                  <a:cubicBezTo>
                    <a:pt x="2098" y="125"/>
                    <a:pt x="2098" y="65"/>
                    <a:pt x="2064" y="30"/>
                  </a:cubicBezTo>
                  <a:cubicBezTo>
                    <a:pt x="2044" y="11"/>
                    <a:pt x="2019" y="1"/>
                    <a:pt x="1995"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1600;p55">
              <a:extLst>
                <a:ext uri="{FF2B5EF4-FFF2-40B4-BE49-F238E27FC236}">
                  <a16:creationId xmlns:a16="http://schemas.microsoft.com/office/drawing/2014/main" id="{C97B30AA-6FA1-4136-8FFC-7A8AAE7C277E}"/>
                </a:ext>
              </a:extLst>
            </p:cNvPr>
            <p:cNvSpPr/>
            <p:nvPr/>
          </p:nvSpPr>
          <p:spPr>
            <a:xfrm flipH="1">
              <a:off x="936117" y="2747364"/>
              <a:ext cx="182309" cy="180572"/>
            </a:xfrm>
            <a:custGeom>
              <a:avLst/>
              <a:gdLst/>
              <a:ahLst/>
              <a:cxnLst/>
              <a:rect l="l" t="t" r="r" b="b"/>
              <a:pathLst>
                <a:path w="2099" h="2079" extrusionOk="0">
                  <a:moveTo>
                    <a:pt x="105" y="1"/>
                  </a:moveTo>
                  <a:cubicBezTo>
                    <a:pt x="80" y="1"/>
                    <a:pt x="55" y="11"/>
                    <a:pt x="36" y="30"/>
                  </a:cubicBezTo>
                  <a:cubicBezTo>
                    <a:pt x="1" y="65"/>
                    <a:pt x="1" y="125"/>
                    <a:pt x="36" y="164"/>
                  </a:cubicBezTo>
                  <a:lnTo>
                    <a:pt x="1926" y="2054"/>
                  </a:lnTo>
                  <a:cubicBezTo>
                    <a:pt x="1943" y="2071"/>
                    <a:pt x="1969" y="2078"/>
                    <a:pt x="1993" y="2078"/>
                  </a:cubicBezTo>
                  <a:cubicBezTo>
                    <a:pt x="2018" y="2078"/>
                    <a:pt x="2042" y="2071"/>
                    <a:pt x="2060" y="2054"/>
                  </a:cubicBezTo>
                  <a:cubicBezTo>
                    <a:pt x="2099" y="2015"/>
                    <a:pt x="2099" y="1955"/>
                    <a:pt x="2060" y="1916"/>
                  </a:cubicBezTo>
                  <a:lnTo>
                    <a:pt x="174" y="30"/>
                  </a:lnTo>
                  <a:cubicBezTo>
                    <a:pt x="154" y="11"/>
                    <a:pt x="129" y="1"/>
                    <a:pt x="105"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1601;p55">
              <a:extLst>
                <a:ext uri="{FF2B5EF4-FFF2-40B4-BE49-F238E27FC236}">
                  <a16:creationId xmlns:a16="http://schemas.microsoft.com/office/drawing/2014/main" id="{09DCB915-7CE2-4D32-AF98-4C2053122760}"/>
                </a:ext>
              </a:extLst>
            </p:cNvPr>
            <p:cNvSpPr/>
            <p:nvPr/>
          </p:nvSpPr>
          <p:spPr>
            <a:xfrm flipH="1">
              <a:off x="936115" y="2129394"/>
              <a:ext cx="424287" cy="798545"/>
            </a:xfrm>
            <a:custGeom>
              <a:avLst/>
              <a:gdLst/>
              <a:ahLst/>
              <a:cxnLst/>
              <a:rect l="l" t="t" r="r" b="b"/>
              <a:pathLst>
                <a:path w="4885" h="9194" extrusionOk="0">
                  <a:moveTo>
                    <a:pt x="110" y="1"/>
                  </a:moveTo>
                  <a:cubicBezTo>
                    <a:pt x="91" y="1"/>
                    <a:pt x="73" y="6"/>
                    <a:pt x="57" y="18"/>
                  </a:cubicBezTo>
                  <a:cubicBezTo>
                    <a:pt x="11" y="46"/>
                    <a:pt x="1" y="106"/>
                    <a:pt x="29" y="148"/>
                  </a:cubicBezTo>
                  <a:lnTo>
                    <a:pt x="4656" y="7197"/>
                  </a:lnTo>
                  <a:lnTo>
                    <a:pt x="2822" y="9031"/>
                  </a:lnTo>
                  <a:cubicBezTo>
                    <a:pt x="2787" y="9070"/>
                    <a:pt x="2787" y="9130"/>
                    <a:pt x="2822" y="9169"/>
                  </a:cubicBezTo>
                  <a:cubicBezTo>
                    <a:pt x="2843" y="9186"/>
                    <a:pt x="2867" y="9193"/>
                    <a:pt x="2888" y="9193"/>
                  </a:cubicBezTo>
                  <a:cubicBezTo>
                    <a:pt x="2914" y="9193"/>
                    <a:pt x="2938" y="9186"/>
                    <a:pt x="2960" y="9169"/>
                  </a:cubicBezTo>
                  <a:lnTo>
                    <a:pt x="4846" y="7279"/>
                  </a:lnTo>
                  <a:cubicBezTo>
                    <a:pt x="4877" y="7247"/>
                    <a:pt x="4885" y="7197"/>
                    <a:pt x="4860" y="7159"/>
                  </a:cubicBezTo>
                  <a:lnTo>
                    <a:pt x="188" y="43"/>
                  </a:lnTo>
                  <a:cubicBezTo>
                    <a:pt x="170" y="16"/>
                    <a:pt x="140" y="1"/>
                    <a:pt x="110"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1602;p55">
              <a:extLst>
                <a:ext uri="{FF2B5EF4-FFF2-40B4-BE49-F238E27FC236}">
                  <a16:creationId xmlns:a16="http://schemas.microsoft.com/office/drawing/2014/main" id="{4C2468B6-F98C-4905-BFEC-B017E7F127C9}"/>
                </a:ext>
              </a:extLst>
            </p:cNvPr>
            <p:cNvSpPr/>
            <p:nvPr/>
          </p:nvSpPr>
          <p:spPr>
            <a:xfrm flipH="1">
              <a:off x="1264774" y="2129394"/>
              <a:ext cx="181353" cy="634389"/>
            </a:xfrm>
            <a:custGeom>
              <a:avLst/>
              <a:gdLst/>
              <a:ahLst/>
              <a:cxnLst/>
              <a:rect l="l" t="t" r="r" b="b"/>
              <a:pathLst>
                <a:path w="2088" h="7304" extrusionOk="0">
                  <a:moveTo>
                    <a:pt x="1090" y="819"/>
                  </a:moveTo>
                  <a:lnTo>
                    <a:pt x="1880" y="7113"/>
                  </a:lnTo>
                  <a:lnTo>
                    <a:pt x="208" y="7113"/>
                  </a:lnTo>
                  <a:lnTo>
                    <a:pt x="1090" y="819"/>
                  </a:lnTo>
                  <a:close/>
                  <a:moveTo>
                    <a:pt x="1094" y="0"/>
                  </a:moveTo>
                  <a:cubicBezTo>
                    <a:pt x="1048" y="0"/>
                    <a:pt x="1006" y="36"/>
                    <a:pt x="1002" y="82"/>
                  </a:cubicBezTo>
                  <a:lnTo>
                    <a:pt x="8" y="7194"/>
                  </a:lnTo>
                  <a:cubicBezTo>
                    <a:pt x="0" y="7222"/>
                    <a:pt x="11" y="7247"/>
                    <a:pt x="29" y="7268"/>
                  </a:cubicBezTo>
                  <a:cubicBezTo>
                    <a:pt x="46" y="7289"/>
                    <a:pt x="75" y="7303"/>
                    <a:pt x="99" y="7303"/>
                  </a:cubicBezTo>
                  <a:lnTo>
                    <a:pt x="1989" y="7303"/>
                  </a:lnTo>
                  <a:cubicBezTo>
                    <a:pt x="2018" y="7303"/>
                    <a:pt x="2042" y="7289"/>
                    <a:pt x="2060" y="7268"/>
                  </a:cubicBezTo>
                  <a:cubicBezTo>
                    <a:pt x="2077" y="7251"/>
                    <a:pt x="2088" y="7222"/>
                    <a:pt x="2085" y="7194"/>
                  </a:cubicBezTo>
                  <a:lnTo>
                    <a:pt x="1188" y="85"/>
                  </a:lnTo>
                  <a:cubicBezTo>
                    <a:pt x="1182" y="36"/>
                    <a:pt x="1143" y="0"/>
                    <a:pt x="1097"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1603;p55">
              <a:extLst>
                <a:ext uri="{FF2B5EF4-FFF2-40B4-BE49-F238E27FC236}">
                  <a16:creationId xmlns:a16="http://schemas.microsoft.com/office/drawing/2014/main" id="{DBCA6872-D83A-4DA2-8290-AAC1CBCD43EB}"/>
                </a:ext>
              </a:extLst>
            </p:cNvPr>
            <p:cNvSpPr/>
            <p:nvPr/>
          </p:nvSpPr>
          <p:spPr>
            <a:xfrm flipH="1">
              <a:off x="1264166" y="2303971"/>
              <a:ext cx="162940" cy="459810"/>
            </a:xfrm>
            <a:custGeom>
              <a:avLst/>
              <a:gdLst/>
              <a:ahLst/>
              <a:cxnLst/>
              <a:rect l="l" t="t" r="r" b="b"/>
              <a:pathLst>
                <a:path w="1876" h="5294" extrusionOk="0">
                  <a:moveTo>
                    <a:pt x="602" y="1"/>
                  </a:moveTo>
                  <a:cubicBezTo>
                    <a:pt x="580" y="1"/>
                    <a:pt x="557" y="8"/>
                    <a:pt x="539" y="25"/>
                  </a:cubicBezTo>
                  <a:cubicBezTo>
                    <a:pt x="497" y="57"/>
                    <a:pt x="494" y="116"/>
                    <a:pt x="529" y="159"/>
                  </a:cubicBezTo>
                  <a:lnTo>
                    <a:pt x="1037" y="741"/>
                  </a:lnTo>
                  <a:lnTo>
                    <a:pt x="430" y="1436"/>
                  </a:lnTo>
                  <a:cubicBezTo>
                    <a:pt x="402" y="1470"/>
                    <a:pt x="402" y="1524"/>
                    <a:pt x="430" y="1559"/>
                  </a:cubicBezTo>
                  <a:lnTo>
                    <a:pt x="1210" y="2451"/>
                  </a:lnTo>
                  <a:lnTo>
                    <a:pt x="28" y="3594"/>
                  </a:lnTo>
                  <a:cubicBezTo>
                    <a:pt x="10" y="3612"/>
                    <a:pt x="0" y="3640"/>
                    <a:pt x="0" y="3664"/>
                  </a:cubicBezTo>
                  <a:cubicBezTo>
                    <a:pt x="0" y="3689"/>
                    <a:pt x="10" y="3717"/>
                    <a:pt x="32" y="3734"/>
                  </a:cubicBezTo>
                  <a:lnTo>
                    <a:pt x="1707" y="5269"/>
                  </a:lnTo>
                  <a:cubicBezTo>
                    <a:pt x="1724" y="5283"/>
                    <a:pt x="1745" y="5293"/>
                    <a:pt x="1770" y="5293"/>
                  </a:cubicBezTo>
                  <a:cubicBezTo>
                    <a:pt x="1795" y="5293"/>
                    <a:pt x="1820" y="5283"/>
                    <a:pt x="1841" y="5262"/>
                  </a:cubicBezTo>
                  <a:cubicBezTo>
                    <a:pt x="1876" y="5223"/>
                    <a:pt x="1872" y="5163"/>
                    <a:pt x="1833" y="5127"/>
                  </a:cubicBezTo>
                  <a:lnTo>
                    <a:pt x="236" y="3661"/>
                  </a:lnTo>
                  <a:lnTo>
                    <a:pt x="1407" y="2525"/>
                  </a:lnTo>
                  <a:cubicBezTo>
                    <a:pt x="1442" y="2490"/>
                    <a:pt x="1446" y="2434"/>
                    <a:pt x="1410" y="2395"/>
                  </a:cubicBezTo>
                  <a:lnTo>
                    <a:pt x="631" y="1496"/>
                  </a:lnTo>
                  <a:lnTo>
                    <a:pt x="1234" y="804"/>
                  </a:lnTo>
                  <a:cubicBezTo>
                    <a:pt x="1266" y="765"/>
                    <a:pt x="1266" y="713"/>
                    <a:pt x="1234" y="677"/>
                  </a:cubicBezTo>
                  <a:lnTo>
                    <a:pt x="673" y="32"/>
                  </a:lnTo>
                  <a:cubicBezTo>
                    <a:pt x="655" y="11"/>
                    <a:pt x="629" y="1"/>
                    <a:pt x="602"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1604;p55">
              <a:extLst>
                <a:ext uri="{FF2B5EF4-FFF2-40B4-BE49-F238E27FC236}">
                  <a16:creationId xmlns:a16="http://schemas.microsoft.com/office/drawing/2014/main" id="{FD8CD155-86A6-4B80-9A81-7FC8824DEE6B}"/>
                </a:ext>
              </a:extLst>
            </p:cNvPr>
            <p:cNvSpPr/>
            <p:nvPr/>
          </p:nvSpPr>
          <p:spPr>
            <a:xfrm flipH="1">
              <a:off x="1281276" y="2311354"/>
              <a:ext cx="165459" cy="452428"/>
            </a:xfrm>
            <a:custGeom>
              <a:avLst/>
              <a:gdLst/>
              <a:ahLst/>
              <a:cxnLst/>
              <a:rect l="l" t="t" r="r" b="b"/>
              <a:pathLst>
                <a:path w="1905" h="5209" extrusionOk="0">
                  <a:moveTo>
                    <a:pt x="1353" y="1"/>
                  </a:moveTo>
                  <a:cubicBezTo>
                    <a:pt x="1326" y="1"/>
                    <a:pt x="1300" y="12"/>
                    <a:pt x="1280" y="36"/>
                  </a:cubicBezTo>
                  <a:cubicBezTo>
                    <a:pt x="720" y="670"/>
                    <a:pt x="720" y="670"/>
                    <a:pt x="748" y="730"/>
                  </a:cubicBezTo>
                  <a:cubicBezTo>
                    <a:pt x="755" y="741"/>
                    <a:pt x="762" y="751"/>
                    <a:pt x="772" y="762"/>
                  </a:cubicBezTo>
                  <a:cubicBezTo>
                    <a:pt x="808" y="801"/>
                    <a:pt x="1107" y="1146"/>
                    <a:pt x="1333" y="1407"/>
                  </a:cubicBezTo>
                  <a:lnTo>
                    <a:pt x="533" y="2324"/>
                  </a:lnTo>
                  <a:cubicBezTo>
                    <a:pt x="501" y="2359"/>
                    <a:pt x="505" y="2415"/>
                    <a:pt x="536" y="2451"/>
                  </a:cubicBezTo>
                  <a:lnTo>
                    <a:pt x="1668" y="3618"/>
                  </a:lnTo>
                  <a:lnTo>
                    <a:pt x="46" y="5039"/>
                  </a:lnTo>
                  <a:cubicBezTo>
                    <a:pt x="4" y="5075"/>
                    <a:pt x="0" y="5135"/>
                    <a:pt x="36" y="5173"/>
                  </a:cubicBezTo>
                  <a:cubicBezTo>
                    <a:pt x="53" y="5194"/>
                    <a:pt x="82" y="5208"/>
                    <a:pt x="106" y="5208"/>
                  </a:cubicBezTo>
                  <a:cubicBezTo>
                    <a:pt x="131" y="5208"/>
                    <a:pt x="152" y="5198"/>
                    <a:pt x="170" y="5184"/>
                  </a:cubicBezTo>
                  <a:lnTo>
                    <a:pt x="1869" y="3696"/>
                  </a:lnTo>
                  <a:cubicBezTo>
                    <a:pt x="1890" y="3678"/>
                    <a:pt x="1901" y="3654"/>
                    <a:pt x="1905" y="3628"/>
                  </a:cubicBezTo>
                  <a:cubicBezTo>
                    <a:pt x="1905" y="3600"/>
                    <a:pt x="1894" y="3576"/>
                    <a:pt x="1877" y="3558"/>
                  </a:cubicBezTo>
                  <a:lnTo>
                    <a:pt x="734" y="2380"/>
                  </a:lnTo>
                  <a:lnTo>
                    <a:pt x="1531" y="1470"/>
                  </a:lnTo>
                  <a:cubicBezTo>
                    <a:pt x="1563" y="1432"/>
                    <a:pt x="1563" y="1379"/>
                    <a:pt x="1531" y="1343"/>
                  </a:cubicBezTo>
                  <a:cubicBezTo>
                    <a:pt x="1210" y="970"/>
                    <a:pt x="1047" y="783"/>
                    <a:pt x="959" y="691"/>
                  </a:cubicBezTo>
                  <a:cubicBezTo>
                    <a:pt x="1055" y="578"/>
                    <a:pt x="1277" y="328"/>
                    <a:pt x="1421" y="158"/>
                  </a:cubicBezTo>
                  <a:cubicBezTo>
                    <a:pt x="1457" y="120"/>
                    <a:pt x="1453" y="60"/>
                    <a:pt x="1415" y="25"/>
                  </a:cubicBezTo>
                  <a:cubicBezTo>
                    <a:pt x="1397" y="9"/>
                    <a:pt x="1375" y="1"/>
                    <a:pt x="1353"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1605;p55">
              <a:extLst>
                <a:ext uri="{FF2B5EF4-FFF2-40B4-BE49-F238E27FC236}">
                  <a16:creationId xmlns:a16="http://schemas.microsoft.com/office/drawing/2014/main" id="{27CCDF78-C1F3-4605-A94D-7A81B4132B0E}"/>
                </a:ext>
              </a:extLst>
            </p:cNvPr>
            <p:cNvSpPr/>
            <p:nvPr/>
          </p:nvSpPr>
          <p:spPr>
            <a:xfrm flipH="1">
              <a:off x="958433" y="4733901"/>
              <a:ext cx="1009950" cy="34742"/>
            </a:xfrm>
            <a:custGeom>
              <a:avLst/>
              <a:gdLst/>
              <a:ahLst/>
              <a:cxnLst/>
              <a:rect l="l" t="t" r="r" b="b"/>
              <a:pathLst>
                <a:path w="11628" h="400" extrusionOk="0">
                  <a:moveTo>
                    <a:pt x="1" y="1"/>
                  </a:moveTo>
                  <a:lnTo>
                    <a:pt x="1" y="399"/>
                  </a:lnTo>
                  <a:lnTo>
                    <a:pt x="11628" y="399"/>
                  </a:lnTo>
                  <a:lnTo>
                    <a:pt x="11628" y="1"/>
                  </a:lnTo>
                  <a:close/>
                </a:path>
              </a:pathLst>
            </a:custGeom>
            <a:solidFill>
              <a:srgbClr val="01010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1606;p55">
              <a:extLst>
                <a:ext uri="{FF2B5EF4-FFF2-40B4-BE49-F238E27FC236}">
                  <a16:creationId xmlns:a16="http://schemas.microsoft.com/office/drawing/2014/main" id="{0332BC90-7FF4-41D0-BAB2-1D5EE52EA131}"/>
                </a:ext>
              </a:extLst>
            </p:cNvPr>
            <p:cNvSpPr/>
            <p:nvPr/>
          </p:nvSpPr>
          <p:spPr>
            <a:xfrm flipH="1">
              <a:off x="1322268" y="3305752"/>
              <a:ext cx="732188" cy="437489"/>
            </a:xfrm>
            <a:custGeom>
              <a:avLst/>
              <a:gdLst/>
              <a:ahLst/>
              <a:cxnLst/>
              <a:rect l="l" t="t" r="r" b="b"/>
              <a:pathLst>
                <a:path w="8430" h="5037" extrusionOk="0">
                  <a:moveTo>
                    <a:pt x="1" y="1"/>
                  </a:moveTo>
                  <a:lnTo>
                    <a:pt x="1" y="5036"/>
                  </a:lnTo>
                  <a:lnTo>
                    <a:pt x="8429" y="5036"/>
                  </a:lnTo>
                  <a:lnTo>
                    <a:pt x="8429" y="1"/>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1607;p55">
              <a:extLst>
                <a:ext uri="{FF2B5EF4-FFF2-40B4-BE49-F238E27FC236}">
                  <a16:creationId xmlns:a16="http://schemas.microsoft.com/office/drawing/2014/main" id="{40EF5C04-F170-4DE8-860E-3C2E9F0A56A0}"/>
                </a:ext>
              </a:extLst>
            </p:cNvPr>
            <p:cNvSpPr/>
            <p:nvPr/>
          </p:nvSpPr>
          <p:spPr>
            <a:xfrm flipH="1">
              <a:off x="1807440" y="3379839"/>
              <a:ext cx="157816" cy="38737"/>
            </a:xfrm>
            <a:custGeom>
              <a:avLst/>
              <a:gdLst/>
              <a:ahLst/>
              <a:cxnLst/>
              <a:rect l="l" t="t" r="r" b="b"/>
              <a:pathLst>
                <a:path w="1817" h="446" extrusionOk="0">
                  <a:moveTo>
                    <a:pt x="0" y="1"/>
                  </a:moveTo>
                  <a:lnTo>
                    <a:pt x="0" y="445"/>
                  </a:lnTo>
                  <a:lnTo>
                    <a:pt x="1817" y="445"/>
                  </a:lnTo>
                  <a:lnTo>
                    <a:pt x="1817" y="1"/>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1608;p55">
              <a:extLst>
                <a:ext uri="{FF2B5EF4-FFF2-40B4-BE49-F238E27FC236}">
                  <a16:creationId xmlns:a16="http://schemas.microsoft.com/office/drawing/2014/main" id="{F8508CD3-5917-4B9D-8841-CA84B94E265C}"/>
                </a:ext>
              </a:extLst>
            </p:cNvPr>
            <p:cNvSpPr/>
            <p:nvPr/>
          </p:nvSpPr>
          <p:spPr>
            <a:xfrm flipH="1">
              <a:off x="1604114" y="3379839"/>
              <a:ext cx="157816" cy="38737"/>
            </a:xfrm>
            <a:custGeom>
              <a:avLst/>
              <a:gdLst/>
              <a:ahLst/>
              <a:cxnLst/>
              <a:rect l="l" t="t" r="r" b="b"/>
              <a:pathLst>
                <a:path w="1817" h="446" extrusionOk="0">
                  <a:moveTo>
                    <a:pt x="0" y="1"/>
                  </a:moveTo>
                  <a:lnTo>
                    <a:pt x="0" y="445"/>
                  </a:lnTo>
                  <a:lnTo>
                    <a:pt x="1817" y="445"/>
                  </a:lnTo>
                  <a:lnTo>
                    <a:pt x="1817" y="1"/>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1609;p55">
              <a:extLst>
                <a:ext uri="{FF2B5EF4-FFF2-40B4-BE49-F238E27FC236}">
                  <a16:creationId xmlns:a16="http://schemas.microsoft.com/office/drawing/2014/main" id="{341926D6-4B8E-4D07-AA69-FE90D6ED25DF}"/>
                </a:ext>
              </a:extLst>
            </p:cNvPr>
            <p:cNvSpPr/>
            <p:nvPr/>
          </p:nvSpPr>
          <p:spPr>
            <a:xfrm flipH="1">
              <a:off x="1400701" y="3379839"/>
              <a:ext cx="157816" cy="38737"/>
            </a:xfrm>
            <a:custGeom>
              <a:avLst/>
              <a:gdLst/>
              <a:ahLst/>
              <a:cxnLst/>
              <a:rect l="l" t="t" r="r" b="b"/>
              <a:pathLst>
                <a:path w="1817" h="446" extrusionOk="0">
                  <a:moveTo>
                    <a:pt x="0" y="1"/>
                  </a:moveTo>
                  <a:lnTo>
                    <a:pt x="0" y="445"/>
                  </a:lnTo>
                  <a:lnTo>
                    <a:pt x="1816" y="445"/>
                  </a:lnTo>
                  <a:lnTo>
                    <a:pt x="1816" y="1"/>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1610;p55">
              <a:extLst>
                <a:ext uri="{FF2B5EF4-FFF2-40B4-BE49-F238E27FC236}">
                  <a16:creationId xmlns:a16="http://schemas.microsoft.com/office/drawing/2014/main" id="{5D274879-FF47-4E67-9466-CE7EA60EAFBA}"/>
                </a:ext>
              </a:extLst>
            </p:cNvPr>
            <p:cNvSpPr/>
            <p:nvPr/>
          </p:nvSpPr>
          <p:spPr>
            <a:xfrm flipH="1">
              <a:off x="1807440" y="3446977"/>
              <a:ext cx="157816" cy="38650"/>
            </a:xfrm>
            <a:custGeom>
              <a:avLst/>
              <a:gdLst/>
              <a:ahLst/>
              <a:cxnLst/>
              <a:rect l="l" t="t" r="r" b="b"/>
              <a:pathLst>
                <a:path w="1817" h="445" extrusionOk="0">
                  <a:moveTo>
                    <a:pt x="0" y="1"/>
                  </a:moveTo>
                  <a:lnTo>
                    <a:pt x="0" y="445"/>
                  </a:lnTo>
                  <a:lnTo>
                    <a:pt x="1817" y="445"/>
                  </a:lnTo>
                  <a:lnTo>
                    <a:pt x="1817" y="1"/>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1611;p55">
              <a:extLst>
                <a:ext uri="{FF2B5EF4-FFF2-40B4-BE49-F238E27FC236}">
                  <a16:creationId xmlns:a16="http://schemas.microsoft.com/office/drawing/2014/main" id="{BB3803DA-1FF7-42D7-B77A-4EEC0A8741CD}"/>
                </a:ext>
              </a:extLst>
            </p:cNvPr>
            <p:cNvSpPr/>
            <p:nvPr/>
          </p:nvSpPr>
          <p:spPr>
            <a:xfrm flipH="1">
              <a:off x="1604114" y="3446977"/>
              <a:ext cx="157816" cy="38650"/>
            </a:xfrm>
            <a:custGeom>
              <a:avLst/>
              <a:gdLst/>
              <a:ahLst/>
              <a:cxnLst/>
              <a:rect l="l" t="t" r="r" b="b"/>
              <a:pathLst>
                <a:path w="1817" h="445" extrusionOk="0">
                  <a:moveTo>
                    <a:pt x="0" y="1"/>
                  </a:moveTo>
                  <a:lnTo>
                    <a:pt x="0" y="445"/>
                  </a:lnTo>
                  <a:lnTo>
                    <a:pt x="1817" y="445"/>
                  </a:lnTo>
                  <a:lnTo>
                    <a:pt x="1817" y="1"/>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1612;p55">
              <a:extLst>
                <a:ext uri="{FF2B5EF4-FFF2-40B4-BE49-F238E27FC236}">
                  <a16:creationId xmlns:a16="http://schemas.microsoft.com/office/drawing/2014/main" id="{A93262E8-3395-4A30-8521-900428C45E56}"/>
                </a:ext>
              </a:extLst>
            </p:cNvPr>
            <p:cNvSpPr/>
            <p:nvPr/>
          </p:nvSpPr>
          <p:spPr>
            <a:xfrm flipH="1">
              <a:off x="1400701" y="3446977"/>
              <a:ext cx="157816" cy="38650"/>
            </a:xfrm>
            <a:custGeom>
              <a:avLst/>
              <a:gdLst/>
              <a:ahLst/>
              <a:cxnLst/>
              <a:rect l="l" t="t" r="r" b="b"/>
              <a:pathLst>
                <a:path w="1817" h="445" extrusionOk="0">
                  <a:moveTo>
                    <a:pt x="0" y="1"/>
                  </a:moveTo>
                  <a:lnTo>
                    <a:pt x="0" y="445"/>
                  </a:lnTo>
                  <a:lnTo>
                    <a:pt x="1816" y="445"/>
                  </a:lnTo>
                  <a:lnTo>
                    <a:pt x="1816" y="1"/>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1613;p55">
              <a:extLst>
                <a:ext uri="{FF2B5EF4-FFF2-40B4-BE49-F238E27FC236}">
                  <a16:creationId xmlns:a16="http://schemas.microsoft.com/office/drawing/2014/main" id="{F3E7E9AF-6A06-4050-9A43-5A20240C8F0D}"/>
                </a:ext>
              </a:extLst>
            </p:cNvPr>
            <p:cNvSpPr/>
            <p:nvPr/>
          </p:nvSpPr>
          <p:spPr>
            <a:xfrm flipH="1">
              <a:off x="1807440" y="3514029"/>
              <a:ext cx="157816" cy="38998"/>
            </a:xfrm>
            <a:custGeom>
              <a:avLst/>
              <a:gdLst/>
              <a:ahLst/>
              <a:cxnLst/>
              <a:rect l="l" t="t" r="r" b="b"/>
              <a:pathLst>
                <a:path w="1817" h="449" extrusionOk="0">
                  <a:moveTo>
                    <a:pt x="0" y="0"/>
                  </a:moveTo>
                  <a:lnTo>
                    <a:pt x="0" y="449"/>
                  </a:lnTo>
                  <a:lnTo>
                    <a:pt x="1817" y="449"/>
                  </a:lnTo>
                  <a:lnTo>
                    <a:pt x="1817"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2" name="Google Shape;1614;p55">
              <a:extLst>
                <a:ext uri="{FF2B5EF4-FFF2-40B4-BE49-F238E27FC236}">
                  <a16:creationId xmlns:a16="http://schemas.microsoft.com/office/drawing/2014/main" id="{E8B7EB29-656D-4A7A-A045-635793E1942D}"/>
                </a:ext>
              </a:extLst>
            </p:cNvPr>
            <p:cNvSpPr/>
            <p:nvPr/>
          </p:nvSpPr>
          <p:spPr>
            <a:xfrm flipH="1">
              <a:off x="1604114" y="3514029"/>
              <a:ext cx="157816" cy="38998"/>
            </a:xfrm>
            <a:custGeom>
              <a:avLst/>
              <a:gdLst/>
              <a:ahLst/>
              <a:cxnLst/>
              <a:rect l="l" t="t" r="r" b="b"/>
              <a:pathLst>
                <a:path w="1817" h="449" extrusionOk="0">
                  <a:moveTo>
                    <a:pt x="0" y="0"/>
                  </a:moveTo>
                  <a:lnTo>
                    <a:pt x="0" y="449"/>
                  </a:lnTo>
                  <a:lnTo>
                    <a:pt x="1817" y="449"/>
                  </a:lnTo>
                  <a:lnTo>
                    <a:pt x="1817"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3" name="Google Shape;1615;p55">
              <a:extLst>
                <a:ext uri="{FF2B5EF4-FFF2-40B4-BE49-F238E27FC236}">
                  <a16:creationId xmlns:a16="http://schemas.microsoft.com/office/drawing/2014/main" id="{9CDA1751-46B5-43E1-A4A1-71683262DE5A}"/>
                </a:ext>
              </a:extLst>
            </p:cNvPr>
            <p:cNvSpPr/>
            <p:nvPr/>
          </p:nvSpPr>
          <p:spPr>
            <a:xfrm flipH="1">
              <a:off x="1400701" y="3514029"/>
              <a:ext cx="157816" cy="38998"/>
            </a:xfrm>
            <a:custGeom>
              <a:avLst/>
              <a:gdLst/>
              <a:ahLst/>
              <a:cxnLst/>
              <a:rect l="l" t="t" r="r" b="b"/>
              <a:pathLst>
                <a:path w="1817" h="449" extrusionOk="0">
                  <a:moveTo>
                    <a:pt x="0" y="0"/>
                  </a:moveTo>
                  <a:lnTo>
                    <a:pt x="0" y="449"/>
                  </a:lnTo>
                  <a:lnTo>
                    <a:pt x="1816" y="449"/>
                  </a:lnTo>
                  <a:lnTo>
                    <a:pt x="1816" y="0"/>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 name="Google Shape;1616;p55">
              <a:extLst>
                <a:ext uri="{FF2B5EF4-FFF2-40B4-BE49-F238E27FC236}">
                  <a16:creationId xmlns:a16="http://schemas.microsoft.com/office/drawing/2014/main" id="{29B833F5-E02E-4B94-9E5D-46FFF3EDB6A2}"/>
                </a:ext>
              </a:extLst>
            </p:cNvPr>
            <p:cNvSpPr/>
            <p:nvPr/>
          </p:nvSpPr>
          <p:spPr>
            <a:xfrm flipH="1">
              <a:off x="1807440" y="3581428"/>
              <a:ext cx="157816" cy="38650"/>
            </a:xfrm>
            <a:custGeom>
              <a:avLst/>
              <a:gdLst/>
              <a:ahLst/>
              <a:cxnLst/>
              <a:rect l="l" t="t" r="r" b="b"/>
              <a:pathLst>
                <a:path w="1817" h="445" extrusionOk="0">
                  <a:moveTo>
                    <a:pt x="0" y="0"/>
                  </a:moveTo>
                  <a:lnTo>
                    <a:pt x="0" y="445"/>
                  </a:lnTo>
                  <a:lnTo>
                    <a:pt x="1817" y="445"/>
                  </a:lnTo>
                  <a:lnTo>
                    <a:pt x="1817"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1617;p55">
              <a:extLst>
                <a:ext uri="{FF2B5EF4-FFF2-40B4-BE49-F238E27FC236}">
                  <a16:creationId xmlns:a16="http://schemas.microsoft.com/office/drawing/2014/main" id="{4EA80556-EA4A-4342-BCBF-CE18A2E1E454}"/>
                </a:ext>
              </a:extLst>
            </p:cNvPr>
            <p:cNvSpPr/>
            <p:nvPr/>
          </p:nvSpPr>
          <p:spPr>
            <a:xfrm flipH="1">
              <a:off x="1604114" y="3581428"/>
              <a:ext cx="157816" cy="38650"/>
            </a:xfrm>
            <a:custGeom>
              <a:avLst/>
              <a:gdLst/>
              <a:ahLst/>
              <a:cxnLst/>
              <a:rect l="l" t="t" r="r" b="b"/>
              <a:pathLst>
                <a:path w="1817" h="445" extrusionOk="0">
                  <a:moveTo>
                    <a:pt x="0" y="0"/>
                  </a:moveTo>
                  <a:lnTo>
                    <a:pt x="0" y="445"/>
                  </a:lnTo>
                  <a:lnTo>
                    <a:pt x="1817" y="445"/>
                  </a:lnTo>
                  <a:lnTo>
                    <a:pt x="1817"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1618;p55">
              <a:extLst>
                <a:ext uri="{FF2B5EF4-FFF2-40B4-BE49-F238E27FC236}">
                  <a16:creationId xmlns:a16="http://schemas.microsoft.com/office/drawing/2014/main" id="{985877DE-6CB3-4E90-B3DF-A11E14299AE7}"/>
                </a:ext>
              </a:extLst>
            </p:cNvPr>
            <p:cNvSpPr/>
            <p:nvPr/>
          </p:nvSpPr>
          <p:spPr>
            <a:xfrm flipH="1">
              <a:off x="1400701" y="3581428"/>
              <a:ext cx="157816" cy="38650"/>
            </a:xfrm>
            <a:custGeom>
              <a:avLst/>
              <a:gdLst/>
              <a:ahLst/>
              <a:cxnLst/>
              <a:rect l="l" t="t" r="r" b="b"/>
              <a:pathLst>
                <a:path w="1817" h="445" extrusionOk="0">
                  <a:moveTo>
                    <a:pt x="0" y="0"/>
                  </a:moveTo>
                  <a:lnTo>
                    <a:pt x="0" y="445"/>
                  </a:lnTo>
                  <a:lnTo>
                    <a:pt x="1816" y="445"/>
                  </a:lnTo>
                  <a:lnTo>
                    <a:pt x="1816"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7" name="Google Shape;1619;p55">
              <a:extLst>
                <a:ext uri="{FF2B5EF4-FFF2-40B4-BE49-F238E27FC236}">
                  <a16:creationId xmlns:a16="http://schemas.microsoft.com/office/drawing/2014/main" id="{6C6317C5-8521-4AFD-B1C7-2748A72574B7}"/>
                </a:ext>
              </a:extLst>
            </p:cNvPr>
            <p:cNvSpPr/>
            <p:nvPr/>
          </p:nvSpPr>
          <p:spPr>
            <a:xfrm flipH="1">
              <a:off x="1807440" y="3648567"/>
              <a:ext cx="157816" cy="38650"/>
            </a:xfrm>
            <a:custGeom>
              <a:avLst/>
              <a:gdLst/>
              <a:ahLst/>
              <a:cxnLst/>
              <a:rect l="l" t="t" r="r" b="b"/>
              <a:pathLst>
                <a:path w="1817" h="445" extrusionOk="0">
                  <a:moveTo>
                    <a:pt x="0" y="0"/>
                  </a:moveTo>
                  <a:lnTo>
                    <a:pt x="0" y="444"/>
                  </a:lnTo>
                  <a:lnTo>
                    <a:pt x="1817" y="444"/>
                  </a:lnTo>
                  <a:lnTo>
                    <a:pt x="1817"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8" name="Google Shape;1620;p55">
              <a:extLst>
                <a:ext uri="{FF2B5EF4-FFF2-40B4-BE49-F238E27FC236}">
                  <a16:creationId xmlns:a16="http://schemas.microsoft.com/office/drawing/2014/main" id="{DD97A3C2-95E1-49E8-8778-71D3EBF7532E}"/>
                </a:ext>
              </a:extLst>
            </p:cNvPr>
            <p:cNvSpPr/>
            <p:nvPr/>
          </p:nvSpPr>
          <p:spPr>
            <a:xfrm flipH="1">
              <a:off x="1604114" y="3648567"/>
              <a:ext cx="157816" cy="38650"/>
            </a:xfrm>
            <a:custGeom>
              <a:avLst/>
              <a:gdLst/>
              <a:ahLst/>
              <a:cxnLst/>
              <a:rect l="l" t="t" r="r" b="b"/>
              <a:pathLst>
                <a:path w="1817" h="445" extrusionOk="0">
                  <a:moveTo>
                    <a:pt x="0" y="0"/>
                  </a:moveTo>
                  <a:lnTo>
                    <a:pt x="0" y="444"/>
                  </a:lnTo>
                  <a:lnTo>
                    <a:pt x="1817" y="444"/>
                  </a:lnTo>
                  <a:lnTo>
                    <a:pt x="1817"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9" name="Google Shape;1621;p55">
              <a:extLst>
                <a:ext uri="{FF2B5EF4-FFF2-40B4-BE49-F238E27FC236}">
                  <a16:creationId xmlns:a16="http://schemas.microsoft.com/office/drawing/2014/main" id="{8A896BC2-BFCE-4CE4-8AC6-1A2781870C19}"/>
                </a:ext>
              </a:extLst>
            </p:cNvPr>
            <p:cNvSpPr/>
            <p:nvPr/>
          </p:nvSpPr>
          <p:spPr>
            <a:xfrm flipH="1">
              <a:off x="1400701" y="3648567"/>
              <a:ext cx="157816" cy="38650"/>
            </a:xfrm>
            <a:custGeom>
              <a:avLst/>
              <a:gdLst/>
              <a:ahLst/>
              <a:cxnLst/>
              <a:rect l="l" t="t" r="r" b="b"/>
              <a:pathLst>
                <a:path w="1817" h="445" extrusionOk="0">
                  <a:moveTo>
                    <a:pt x="0" y="0"/>
                  </a:moveTo>
                  <a:lnTo>
                    <a:pt x="0" y="444"/>
                  </a:lnTo>
                  <a:lnTo>
                    <a:pt x="1816" y="444"/>
                  </a:lnTo>
                  <a:lnTo>
                    <a:pt x="1816"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0" name="Google Shape;1622;p55">
              <a:extLst>
                <a:ext uri="{FF2B5EF4-FFF2-40B4-BE49-F238E27FC236}">
                  <a16:creationId xmlns:a16="http://schemas.microsoft.com/office/drawing/2014/main" id="{2B94B148-75B0-460F-837B-143E44806115}"/>
                </a:ext>
              </a:extLst>
            </p:cNvPr>
            <p:cNvSpPr/>
            <p:nvPr/>
          </p:nvSpPr>
          <p:spPr>
            <a:xfrm flipH="1">
              <a:off x="1550174" y="3743151"/>
              <a:ext cx="732101" cy="554743"/>
            </a:xfrm>
            <a:custGeom>
              <a:avLst/>
              <a:gdLst/>
              <a:ahLst/>
              <a:cxnLst/>
              <a:rect l="l" t="t" r="r" b="b"/>
              <a:pathLst>
                <a:path w="8429" h="6387" extrusionOk="0">
                  <a:moveTo>
                    <a:pt x="0" y="0"/>
                  </a:moveTo>
                  <a:lnTo>
                    <a:pt x="0" y="6387"/>
                  </a:lnTo>
                  <a:lnTo>
                    <a:pt x="8429" y="6387"/>
                  </a:lnTo>
                  <a:lnTo>
                    <a:pt x="8429" y="0"/>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1" name="Google Shape;1623;p55">
              <a:extLst>
                <a:ext uri="{FF2B5EF4-FFF2-40B4-BE49-F238E27FC236}">
                  <a16:creationId xmlns:a16="http://schemas.microsoft.com/office/drawing/2014/main" id="{9DBFB64E-B5BA-4A27-9CFD-281609F1368A}"/>
                </a:ext>
              </a:extLst>
            </p:cNvPr>
            <p:cNvSpPr/>
            <p:nvPr/>
          </p:nvSpPr>
          <p:spPr>
            <a:xfrm flipH="1">
              <a:off x="2035260" y="3866832"/>
              <a:ext cx="158163" cy="38737"/>
            </a:xfrm>
            <a:custGeom>
              <a:avLst/>
              <a:gdLst/>
              <a:ahLst/>
              <a:cxnLst/>
              <a:rect l="l" t="t" r="r" b="b"/>
              <a:pathLst>
                <a:path w="1821" h="446" extrusionOk="0">
                  <a:moveTo>
                    <a:pt x="1" y="1"/>
                  </a:moveTo>
                  <a:lnTo>
                    <a:pt x="1" y="445"/>
                  </a:lnTo>
                  <a:lnTo>
                    <a:pt x="1820" y="445"/>
                  </a:lnTo>
                  <a:lnTo>
                    <a:pt x="1820" y="1"/>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2" name="Google Shape;1624;p55">
              <a:extLst>
                <a:ext uri="{FF2B5EF4-FFF2-40B4-BE49-F238E27FC236}">
                  <a16:creationId xmlns:a16="http://schemas.microsoft.com/office/drawing/2014/main" id="{D50C8162-6B81-483E-9EEC-F04B557B8B76}"/>
                </a:ext>
              </a:extLst>
            </p:cNvPr>
            <p:cNvSpPr/>
            <p:nvPr/>
          </p:nvSpPr>
          <p:spPr>
            <a:xfrm flipH="1">
              <a:off x="1832020" y="3866832"/>
              <a:ext cx="158076" cy="38737"/>
            </a:xfrm>
            <a:custGeom>
              <a:avLst/>
              <a:gdLst/>
              <a:ahLst/>
              <a:cxnLst/>
              <a:rect l="l" t="t" r="r" b="b"/>
              <a:pathLst>
                <a:path w="1820" h="446" extrusionOk="0">
                  <a:moveTo>
                    <a:pt x="0" y="1"/>
                  </a:moveTo>
                  <a:lnTo>
                    <a:pt x="0" y="445"/>
                  </a:lnTo>
                  <a:lnTo>
                    <a:pt x="1820" y="445"/>
                  </a:lnTo>
                  <a:lnTo>
                    <a:pt x="1820" y="1"/>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3" name="Google Shape;1625;p55">
              <a:extLst>
                <a:ext uri="{FF2B5EF4-FFF2-40B4-BE49-F238E27FC236}">
                  <a16:creationId xmlns:a16="http://schemas.microsoft.com/office/drawing/2014/main" id="{7280BC09-5ECE-4A97-83E0-270C6423C31C}"/>
                </a:ext>
              </a:extLst>
            </p:cNvPr>
            <p:cNvSpPr/>
            <p:nvPr/>
          </p:nvSpPr>
          <p:spPr>
            <a:xfrm flipH="1">
              <a:off x="1628607" y="3866832"/>
              <a:ext cx="158076" cy="38737"/>
            </a:xfrm>
            <a:custGeom>
              <a:avLst/>
              <a:gdLst/>
              <a:ahLst/>
              <a:cxnLst/>
              <a:rect l="l" t="t" r="r" b="b"/>
              <a:pathLst>
                <a:path w="1820" h="446" extrusionOk="0">
                  <a:moveTo>
                    <a:pt x="0" y="1"/>
                  </a:moveTo>
                  <a:lnTo>
                    <a:pt x="0" y="445"/>
                  </a:lnTo>
                  <a:lnTo>
                    <a:pt x="1820" y="445"/>
                  </a:lnTo>
                  <a:lnTo>
                    <a:pt x="1820" y="1"/>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4" name="Google Shape;1626;p55">
              <a:extLst>
                <a:ext uri="{FF2B5EF4-FFF2-40B4-BE49-F238E27FC236}">
                  <a16:creationId xmlns:a16="http://schemas.microsoft.com/office/drawing/2014/main" id="{FA5006EF-E51F-4D7F-A6B3-1E7013296BF2}"/>
                </a:ext>
              </a:extLst>
            </p:cNvPr>
            <p:cNvSpPr/>
            <p:nvPr/>
          </p:nvSpPr>
          <p:spPr>
            <a:xfrm flipH="1">
              <a:off x="2035260" y="3933971"/>
              <a:ext cx="158163" cy="38650"/>
            </a:xfrm>
            <a:custGeom>
              <a:avLst/>
              <a:gdLst/>
              <a:ahLst/>
              <a:cxnLst/>
              <a:rect l="l" t="t" r="r" b="b"/>
              <a:pathLst>
                <a:path w="1821" h="445" extrusionOk="0">
                  <a:moveTo>
                    <a:pt x="1" y="0"/>
                  </a:moveTo>
                  <a:lnTo>
                    <a:pt x="1" y="445"/>
                  </a:lnTo>
                  <a:lnTo>
                    <a:pt x="1820" y="445"/>
                  </a:lnTo>
                  <a:lnTo>
                    <a:pt x="1820"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5" name="Google Shape;1627;p55">
              <a:extLst>
                <a:ext uri="{FF2B5EF4-FFF2-40B4-BE49-F238E27FC236}">
                  <a16:creationId xmlns:a16="http://schemas.microsoft.com/office/drawing/2014/main" id="{53831AB5-A814-4A65-A44D-2A5031930678}"/>
                </a:ext>
              </a:extLst>
            </p:cNvPr>
            <p:cNvSpPr/>
            <p:nvPr/>
          </p:nvSpPr>
          <p:spPr>
            <a:xfrm flipH="1">
              <a:off x="1832020" y="3933971"/>
              <a:ext cx="158076" cy="38650"/>
            </a:xfrm>
            <a:custGeom>
              <a:avLst/>
              <a:gdLst/>
              <a:ahLst/>
              <a:cxnLst/>
              <a:rect l="l" t="t" r="r" b="b"/>
              <a:pathLst>
                <a:path w="1820" h="445" extrusionOk="0">
                  <a:moveTo>
                    <a:pt x="0" y="0"/>
                  </a:moveTo>
                  <a:lnTo>
                    <a:pt x="0" y="445"/>
                  </a:lnTo>
                  <a:lnTo>
                    <a:pt x="1820" y="445"/>
                  </a:lnTo>
                  <a:lnTo>
                    <a:pt x="1820"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6" name="Google Shape;1628;p55">
              <a:extLst>
                <a:ext uri="{FF2B5EF4-FFF2-40B4-BE49-F238E27FC236}">
                  <a16:creationId xmlns:a16="http://schemas.microsoft.com/office/drawing/2014/main" id="{ADAFF986-437B-4FC4-B727-B6569365E167}"/>
                </a:ext>
              </a:extLst>
            </p:cNvPr>
            <p:cNvSpPr/>
            <p:nvPr/>
          </p:nvSpPr>
          <p:spPr>
            <a:xfrm flipH="1">
              <a:off x="1628607" y="3933971"/>
              <a:ext cx="158076" cy="38650"/>
            </a:xfrm>
            <a:custGeom>
              <a:avLst/>
              <a:gdLst/>
              <a:ahLst/>
              <a:cxnLst/>
              <a:rect l="l" t="t" r="r" b="b"/>
              <a:pathLst>
                <a:path w="1820" h="445" extrusionOk="0">
                  <a:moveTo>
                    <a:pt x="0" y="0"/>
                  </a:moveTo>
                  <a:lnTo>
                    <a:pt x="0" y="445"/>
                  </a:lnTo>
                  <a:lnTo>
                    <a:pt x="1820" y="445"/>
                  </a:lnTo>
                  <a:lnTo>
                    <a:pt x="1820"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7" name="Google Shape;1629;p55">
              <a:extLst>
                <a:ext uri="{FF2B5EF4-FFF2-40B4-BE49-F238E27FC236}">
                  <a16:creationId xmlns:a16="http://schemas.microsoft.com/office/drawing/2014/main" id="{BFA4BC0C-2838-48D8-95F5-669782268B2D}"/>
                </a:ext>
              </a:extLst>
            </p:cNvPr>
            <p:cNvSpPr/>
            <p:nvPr/>
          </p:nvSpPr>
          <p:spPr>
            <a:xfrm flipH="1">
              <a:off x="2035260" y="4001023"/>
              <a:ext cx="158163" cy="38998"/>
            </a:xfrm>
            <a:custGeom>
              <a:avLst/>
              <a:gdLst/>
              <a:ahLst/>
              <a:cxnLst/>
              <a:rect l="l" t="t" r="r" b="b"/>
              <a:pathLst>
                <a:path w="1821" h="449" extrusionOk="0">
                  <a:moveTo>
                    <a:pt x="1" y="0"/>
                  </a:moveTo>
                  <a:lnTo>
                    <a:pt x="1" y="449"/>
                  </a:lnTo>
                  <a:lnTo>
                    <a:pt x="1820" y="449"/>
                  </a:lnTo>
                  <a:lnTo>
                    <a:pt x="1820"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8" name="Google Shape;1630;p55">
              <a:extLst>
                <a:ext uri="{FF2B5EF4-FFF2-40B4-BE49-F238E27FC236}">
                  <a16:creationId xmlns:a16="http://schemas.microsoft.com/office/drawing/2014/main" id="{7456F778-0788-4BF5-86E2-B1DE0B74BC76}"/>
                </a:ext>
              </a:extLst>
            </p:cNvPr>
            <p:cNvSpPr/>
            <p:nvPr/>
          </p:nvSpPr>
          <p:spPr>
            <a:xfrm flipH="1">
              <a:off x="1832020" y="4001023"/>
              <a:ext cx="158076" cy="38998"/>
            </a:xfrm>
            <a:custGeom>
              <a:avLst/>
              <a:gdLst/>
              <a:ahLst/>
              <a:cxnLst/>
              <a:rect l="l" t="t" r="r" b="b"/>
              <a:pathLst>
                <a:path w="1820" h="449" extrusionOk="0">
                  <a:moveTo>
                    <a:pt x="0" y="0"/>
                  </a:moveTo>
                  <a:lnTo>
                    <a:pt x="0" y="449"/>
                  </a:lnTo>
                  <a:lnTo>
                    <a:pt x="1820" y="449"/>
                  </a:lnTo>
                  <a:lnTo>
                    <a:pt x="1820"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9" name="Google Shape;1631;p55">
              <a:extLst>
                <a:ext uri="{FF2B5EF4-FFF2-40B4-BE49-F238E27FC236}">
                  <a16:creationId xmlns:a16="http://schemas.microsoft.com/office/drawing/2014/main" id="{1B080345-4060-4D4C-A10E-5620A624C2F8}"/>
                </a:ext>
              </a:extLst>
            </p:cNvPr>
            <p:cNvSpPr/>
            <p:nvPr/>
          </p:nvSpPr>
          <p:spPr>
            <a:xfrm flipH="1">
              <a:off x="1628607" y="4001023"/>
              <a:ext cx="158076" cy="38998"/>
            </a:xfrm>
            <a:custGeom>
              <a:avLst/>
              <a:gdLst/>
              <a:ahLst/>
              <a:cxnLst/>
              <a:rect l="l" t="t" r="r" b="b"/>
              <a:pathLst>
                <a:path w="1820" h="449" extrusionOk="0">
                  <a:moveTo>
                    <a:pt x="0" y="0"/>
                  </a:moveTo>
                  <a:lnTo>
                    <a:pt x="0" y="449"/>
                  </a:lnTo>
                  <a:lnTo>
                    <a:pt x="1820" y="449"/>
                  </a:lnTo>
                  <a:lnTo>
                    <a:pt x="1820"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0" name="Google Shape;1632;p55">
              <a:extLst>
                <a:ext uri="{FF2B5EF4-FFF2-40B4-BE49-F238E27FC236}">
                  <a16:creationId xmlns:a16="http://schemas.microsoft.com/office/drawing/2014/main" id="{17CB7ED2-D2A5-4328-AC35-68824E771D2F}"/>
                </a:ext>
              </a:extLst>
            </p:cNvPr>
            <p:cNvSpPr/>
            <p:nvPr/>
          </p:nvSpPr>
          <p:spPr>
            <a:xfrm flipH="1">
              <a:off x="1832020" y="4068422"/>
              <a:ext cx="158076" cy="38650"/>
            </a:xfrm>
            <a:custGeom>
              <a:avLst/>
              <a:gdLst/>
              <a:ahLst/>
              <a:cxnLst/>
              <a:rect l="l" t="t" r="r" b="b"/>
              <a:pathLst>
                <a:path w="1820" h="445" extrusionOk="0">
                  <a:moveTo>
                    <a:pt x="0" y="0"/>
                  </a:moveTo>
                  <a:lnTo>
                    <a:pt x="0" y="445"/>
                  </a:lnTo>
                  <a:lnTo>
                    <a:pt x="1820" y="445"/>
                  </a:lnTo>
                  <a:lnTo>
                    <a:pt x="1820"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1" name="Google Shape;1633;p55">
              <a:extLst>
                <a:ext uri="{FF2B5EF4-FFF2-40B4-BE49-F238E27FC236}">
                  <a16:creationId xmlns:a16="http://schemas.microsoft.com/office/drawing/2014/main" id="{F50ECAB1-DD17-41D9-8823-757F29264556}"/>
                </a:ext>
              </a:extLst>
            </p:cNvPr>
            <p:cNvSpPr/>
            <p:nvPr/>
          </p:nvSpPr>
          <p:spPr>
            <a:xfrm flipH="1">
              <a:off x="1628607" y="4068422"/>
              <a:ext cx="158076" cy="38650"/>
            </a:xfrm>
            <a:custGeom>
              <a:avLst/>
              <a:gdLst/>
              <a:ahLst/>
              <a:cxnLst/>
              <a:rect l="l" t="t" r="r" b="b"/>
              <a:pathLst>
                <a:path w="1820" h="445" extrusionOk="0">
                  <a:moveTo>
                    <a:pt x="0" y="0"/>
                  </a:moveTo>
                  <a:lnTo>
                    <a:pt x="0" y="445"/>
                  </a:lnTo>
                  <a:lnTo>
                    <a:pt x="1820" y="445"/>
                  </a:lnTo>
                  <a:lnTo>
                    <a:pt x="1820"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2" name="Google Shape;1634;p55">
              <a:extLst>
                <a:ext uri="{FF2B5EF4-FFF2-40B4-BE49-F238E27FC236}">
                  <a16:creationId xmlns:a16="http://schemas.microsoft.com/office/drawing/2014/main" id="{5AE88C77-84D4-42C5-B615-8CCD5C2BA8E6}"/>
                </a:ext>
              </a:extLst>
            </p:cNvPr>
            <p:cNvSpPr/>
            <p:nvPr/>
          </p:nvSpPr>
          <p:spPr>
            <a:xfrm flipH="1">
              <a:off x="2035260" y="4135560"/>
              <a:ext cx="158163" cy="38650"/>
            </a:xfrm>
            <a:custGeom>
              <a:avLst/>
              <a:gdLst/>
              <a:ahLst/>
              <a:cxnLst/>
              <a:rect l="l" t="t" r="r" b="b"/>
              <a:pathLst>
                <a:path w="1821" h="445" extrusionOk="0">
                  <a:moveTo>
                    <a:pt x="1" y="0"/>
                  </a:moveTo>
                  <a:lnTo>
                    <a:pt x="1" y="444"/>
                  </a:lnTo>
                  <a:lnTo>
                    <a:pt x="1820" y="444"/>
                  </a:lnTo>
                  <a:lnTo>
                    <a:pt x="1820"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3" name="Google Shape;1635;p55">
              <a:extLst>
                <a:ext uri="{FF2B5EF4-FFF2-40B4-BE49-F238E27FC236}">
                  <a16:creationId xmlns:a16="http://schemas.microsoft.com/office/drawing/2014/main" id="{9004BD30-4442-43CD-B4F0-37F23D082C1C}"/>
                </a:ext>
              </a:extLst>
            </p:cNvPr>
            <p:cNvSpPr/>
            <p:nvPr/>
          </p:nvSpPr>
          <p:spPr>
            <a:xfrm flipH="1">
              <a:off x="1832020" y="4135560"/>
              <a:ext cx="158076" cy="38650"/>
            </a:xfrm>
            <a:custGeom>
              <a:avLst/>
              <a:gdLst/>
              <a:ahLst/>
              <a:cxnLst/>
              <a:rect l="l" t="t" r="r" b="b"/>
              <a:pathLst>
                <a:path w="1820" h="445" extrusionOk="0">
                  <a:moveTo>
                    <a:pt x="0" y="0"/>
                  </a:moveTo>
                  <a:lnTo>
                    <a:pt x="0" y="444"/>
                  </a:lnTo>
                  <a:lnTo>
                    <a:pt x="1820" y="444"/>
                  </a:lnTo>
                  <a:lnTo>
                    <a:pt x="1820"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4" name="Google Shape;1636;p55">
              <a:extLst>
                <a:ext uri="{FF2B5EF4-FFF2-40B4-BE49-F238E27FC236}">
                  <a16:creationId xmlns:a16="http://schemas.microsoft.com/office/drawing/2014/main" id="{0691C707-4865-4FBB-BB2C-5A99518D2148}"/>
                </a:ext>
              </a:extLst>
            </p:cNvPr>
            <p:cNvSpPr/>
            <p:nvPr/>
          </p:nvSpPr>
          <p:spPr>
            <a:xfrm flipH="1">
              <a:off x="1628607" y="4135560"/>
              <a:ext cx="158076" cy="38650"/>
            </a:xfrm>
            <a:custGeom>
              <a:avLst/>
              <a:gdLst/>
              <a:ahLst/>
              <a:cxnLst/>
              <a:rect l="l" t="t" r="r" b="b"/>
              <a:pathLst>
                <a:path w="1820" h="445" extrusionOk="0">
                  <a:moveTo>
                    <a:pt x="0" y="0"/>
                  </a:moveTo>
                  <a:lnTo>
                    <a:pt x="0" y="444"/>
                  </a:lnTo>
                  <a:lnTo>
                    <a:pt x="1820" y="444"/>
                  </a:lnTo>
                  <a:lnTo>
                    <a:pt x="1820"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5" name="Google Shape;1637;p55">
              <a:extLst>
                <a:ext uri="{FF2B5EF4-FFF2-40B4-BE49-F238E27FC236}">
                  <a16:creationId xmlns:a16="http://schemas.microsoft.com/office/drawing/2014/main" id="{7AAFA82D-2640-46B6-8755-CCCB5EBDD260}"/>
                </a:ext>
              </a:extLst>
            </p:cNvPr>
            <p:cNvSpPr/>
            <p:nvPr/>
          </p:nvSpPr>
          <p:spPr>
            <a:xfrm flipH="1">
              <a:off x="1550174" y="3743151"/>
              <a:ext cx="732101" cy="437749"/>
            </a:xfrm>
            <a:custGeom>
              <a:avLst/>
              <a:gdLst/>
              <a:ahLst/>
              <a:cxnLst/>
              <a:rect l="l" t="t" r="r" b="b"/>
              <a:pathLst>
                <a:path w="8429" h="5040" extrusionOk="0">
                  <a:moveTo>
                    <a:pt x="5184" y="1425"/>
                  </a:moveTo>
                  <a:lnTo>
                    <a:pt x="5184" y="1869"/>
                  </a:lnTo>
                  <a:lnTo>
                    <a:pt x="3364" y="1869"/>
                  </a:lnTo>
                  <a:lnTo>
                    <a:pt x="3364" y="1425"/>
                  </a:lnTo>
                  <a:close/>
                  <a:moveTo>
                    <a:pt x="7526" y="1425"/>
                  </a:moveTo>
                  <a:lnTo>
                    <a:pt x="7526" y="1869"/>
                  </a:lnTo>
                  <a:lnTo>
                    <a:pt x="5706" y="1869"/>
                  </a:lnTo>
                  <a:lnTo>
                    <a:pt x="5706" y="1425"/>
                  </a:lnTo>
                  <a:close/>
                  <a:moveTo>
                    <a:pt x="7526" y="2197"/>
                  </a:moveTo>
                  <a:lnTo>
                    <a:pt x="7526" y="2642"/>
                  </a:lnTo>
                  <a:lnTo>
                    <a:pt x="5706" y="2642"/>
                  </a:lnTo>
                  <a:lnTo>
                    <a:pt x="5706" y="2197"/>
                  </a:lnTo>
                  <a:close/>
                  <a:moveTo>
                    <a:pt x="0" y="0"/>
                  </a:moveTo>
                  <a:lnTo>
                    <a:pt x="2381" y="1425"/>
                  </a:lnTo>
                  <a:lnTo>
                    <a:pt x="2843" y="1425"/>
                  </a:lnTo>
                  <a:lnTo>
                    <a:pt x="2843" y="1700"/>
                  </a:lnTo>
                  <a:lnTo>
                    <a:pt x="3675" y="2197"/>
                  </a:lnTo>
                  <a:lnTo>
                    <a:pt x="5184" y="2197"/>
                  </a:lnTo>
                  <a:lnTo>
                    <a:pt x="5184" y="2642"/>
                  </a:lnTo>
                  <a:lnTo>
                    <a:pt x="4419" y="2642"/>
                  </a:lnTo>
                  <a:lnTo>
                    <a:pt x="4969" y="2969"/>
                  </a:lnTo>
                  <a:lnTo>
                    <a:pt x="5184" y="2969"/>
                  </a:lnTo>
                  <a:lnTo>
                    <a:pt x="5184" y="3100"/>
                  </a:lnTo>
                  <a:lnTo>
                    <a:pt x="5706" y="3410"/>
                  </a:lnTo>
                  <a:lnTo>
                    <a:pt x="5706" y="2969"/>
                  </a:lnTo>
                  <a:lnTo>
                    <a:pt x="7526" y="2969"/>
                  </a:lnTo>
                  <a:lnTo>
                    <a:pt x="7526" y="3418"/>
                  </a:lnTo>
                  <a:lnTo>
                    <a:pt x="5713" y="3418"/>
                  </a:lnTo>
                  <a:lnTo>
                    <a:pt x="6263" y="3745"/>
                  </a:lnTo>
                  <a:lnTo>
                    <a:pt x="7526" y="3745"/>
                  </a:lnTo>
                  <a:lnTo>
                    <a:pt x="7526" y="4190"/>
                  </a:lnTo>
                  <a:lnTo>
                    <a:pt x="7007" y="4190"/>
                  </a:lnTo>
                  <a:lnTo>
                    <a:pt x="8429" y="5039"/>
                  </a:lnTo>
                  <a:lnTo>
                    <a:pt x="8429" y="3185"/>
                  </a:lnTo>
                  <a:lnTo>
                    <a:pt x="8337" y="3185"/>
                  </a:lnTo>
                  <a:lnTo>
                    <a:pt x="8337" y="0"/>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6" name="Google Shape;1638;p55">
              <a:extLst>
                <a:ext uri="{FF2B5EF4-FFF2-40B4-BE49-F238E27FC236}">
                  <a16:creationId xmlns:a16="http://schemas.microsoft.com/office/drawing/2014/main" id="{F0F26A8B-543E-4003-A952-24E41E02A500}"/>
                </a:ext>
              </a:extLst>
            </p:cNvPr>
            <p:cNvSpPr/>
            <p:nvPr/>
          </p:nvSpPr>
          <p:spPr>
            <a:xfrm flipH="1">
              <a:off x="2035260" y="3866832"/>
              <a:ext cx="40214" cy="23972"/>
            </a:xfrm>
            <a:custGeom>
              <a:avLst/>
              <a:gdLst/>
              <a:ahLst/>
              <a:cxnLst/>
              <a:rect l="l" t="t" r="r" b="b"/>
              <a:pathLst>
                <a:path w="463" h="276" extrusionOk="0">
                  <a:moveTo>
                    <a:pt x="0" y="1"/>
                  </a:moveTo>
                  <a:lnTo>
                    <a:pt x="462" y="276"/>
                  </a:lnTo>
                  <a:lnTo>
                    <a:pt x="462" y="1"/>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7" name="Google Shape;1639;p55">
              <a:extLst>
                <a:ext uri="{FF2B5EF4-FFF2-40B4-BE49-F238E27FC236}">
                  <a16:creationId xmlns:a16="http://schemas.microsoft.com/office/drawing/2014/main" id="{73868A7F-31E8-43A7-B2B0-CF6811563A5E}"/>
                </a:ext>
              </a:extLst>
            </p:cNvPr>
            <p:cNvSpPr/>
            <p:nvPr/>
          </p:nvSpPr>
          <p:spPr>
            <a:xfrm flipH="1">
              <a:off x="1832020" y="3866832"/>
              <a:ext cx="158076" cy="38737"/>
            </a:xfrm>
            <a:custGeom>
              <a:avLst/>
              <a:gdLst/>
              <a:ahLst/>
              <a:cxnLst/>
              <a:rect l="l" t="t" r="r" b="b"/>
              <a:pathLst>
                <a:path w="1820" h="446" extrusionOk="0">
                  <a:moveTo>
                    <a:pt x="0" y="1"/>
                  </a:moveTo>
                  <a:lnTo>
                    <a:pt x="0" y="445"/>
                  </a:lnTo>
                  <a:lnTo>
                    <a:pt x="1820" y="445"/>
                  </a:lnTo>
                  <a:lnTo>
                    <a:pt x="1820" y="1"/>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8" name="Google Shape;1640;p55">
              <a:extLst>
                <a:ext uri="{FF2B5EF4-FFF2-40B4-BE49-F238E27FC236}">
                  <a16:creationId xmlns:a16="http://schemas.microsoft.com/office/drawing/2014/main" id="{95556DD2-07FA-4002-9C36-81D482B737BD}"/>
                </a:ext>
              </a:extLst>
            </p:cNvPr>
            <p:cNvSpPr/>
            <p:nvPr/>
          </p:nvSpPr>
          <p:spPr>
            <a:xfrm flipH="1">
              <a:off x="1628607" y="3866832"/>
              <a:ext cx="158076" cy="38737"/>
            </a:xfrm>
            <a:custGeom>
              <a:avLst/>
              <a:gdLst/>
              <a:ahLst/>
              <a:cxnLst/>
              <a:rect l="l" t="t" r="r" b="b"/>
              <a:pathLst>
                <a:path w="1820" h="446" extrusionOk="0">
                  <a:moveTo>
                    <a:pt x="0" y="1"/>
                  </a:moveTo>
                  <a:lnTo>
                    <a:pt x="0" y="445"/>
                  </a:lnTo>
                  <a:lnTo>
                    <a:pt x="1820" y="445"/>
                  </a:lnTo>
                  <a:lnTo>
                    <a:pt x="1820" y="1"/>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9" name="Google Shape;1641;p55">
              <a:extLst>
                <a:ext uri="{FF2B5EF4-FFF2-40B4-BE49-F238E27FC236}">
                  <a16:creationId xmlns:a16="http://schemas.microsoft.com/office/drawing/2014/main" id="{93B618CD-F876-4E02-A51F-E0C283F9888E}"/>
                </a:ext>
              </a:extLst>
            </p:cNvPr>
            <p:cNvSpPr/>
            <p:nvPr/>
          </p:nvSpPr>
          <p:spPr>
            <a:xfrm flipH="1">
              <a:off x="1832020" y="3933971"/>
              <a:ext cx="131064" cy="38650"/>
            </a:xfrm>
            <a:custGeom>
              <a:avLst/>
              <a:gdLst/>
              <a:ahLst/>
              <a:cxnLst/>
              <a:rect l="l" t="t" r="r" b="b"/>
              <a:pathLst>
                <a:path w="1509" h="445" extrusionOk="0">
                  <a:moveTo>
                    <a:pt x="0" y="0"/>
                  </a:moveTo>
                  <a:lnTo>
                    <a:pt x="744" y="445"/>
                  </a:lnTo>
                  <a:lnTo>
                    <a:pt x="1509" y="445"/>
                  </a:lnTo>
                  <a:lnTo>
                    <a:pt x="1509" y="0"/>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0" name="Google Shape;1642;p55">
              <a:extLst>
                <a:ext uri="{FF2B5EF4-FFF2-40B4-BE49-F238E27FC236}">
                  <a16:creationId xmlns:a16="http://schemas.microsoft.com/office/drawing/2014/main" id="{22ED9B59-049D-4715-98BC-73BE48D46B14}"/>
                </a:ext>
              </a:extLst>
            </p:cNvPr>
            <p:cNvSpPr/>
            <p:nvPr/>
          </p:nvSpPr>
          <p:spPr>
            <a:xfrm flipH="1">
              <a:off x="1628607" y="3933971"/>
              <a:ext cx="158076" cy="38650"/>
            </a:xfrm>
            <a:custGeom>
              <a:avLst/>
              <a:gdLst/>
              <a:ahLst/>
              <a:cxnLst/>
              <a:rect l="l" t="t" r="r" b="b"/>
              <a:pathLst>
                <a:path w="1820" h="445" extrusionOk="0">
                  <a:moveTo>
                    <a:pt x="0" y="0"/>
                  </a:moveTo>
                  <a:lnTo>
                    <a:pt x="0" y="445"/>
                  </a:lnTo>
                  <a:lnTo>
                    <a:pt x="1820" y="445"/>
                  </a:lnTo>
                  <a:lnTo>
                    <a:pt x="1820" y="0"/>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1" name="Google Shape;1643;p55">
              <a:extLst>
                <a:ext uri="{FF2B5EF4-FFF2-40B4-BE49-F238E27FC236}">
                  <a16:creationId xmlns:a16="http://schemas.microsoft.com/office/drawing/2014/main" id="{19696BA5-1661-4B04-93FE-201E28323D53}"/>
                </a:ext>
              </a:extLst>
            </p:cNvPr>
            <p:cNvSpPr/>
            <p:nvPr/>
          </p:nvSpPr>
          <p:spPr>
            <a:xfrm flipH="1">
              <a:off x="1832021" y="4001023"/>
              <a:ext cx="18674" cy="11465"/>
            </a:xfrm>
            <a:custGeom>
              <a:avLst/>
              <a:gdLst/>
              <a:ahLst/>
              <a:cxnLst/>
              <a:rect l="l" t="t" r="r" b="b"/>
              <a:pathLst>
                <a:path w="215" h="132" extrusionOk="0">
                  <a:moveTo>
                    <a:pt x="0" y="0"/>
                  </a:moveTo>
                  <a:lnTo>
                    <a:pt x="215" y="131"/>
                  </a:lnTo>
                  <a:lnTo>
                    <a:pt x="215" y="0"/>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2" name="Google Shape;1644;p55">
              <a:extLst>
                <a:ext uri="{FF2B5EF4-FFF2-40B4-BE49-F238E27FC236}">
                  <a16:creationId xmlns:a16="http://schemas.microsoft.com/office/drawing/2014/main" id="{E5D93CA8-E5A2-4127-A437-CBA649ACD4D8}"/>
                </a:ext>
              </a:extLst>
            </p:cNvPr>
            <p:cNvSpPr/>
            <p:nvPr/>
          </p:nvSpPr>
          <p:spPr>
            <a:xfrm flipH="1">
              <a:off x="1628607" y="4001023"/>
              <a:ext cx="158076" cy="38998"/>
            </a:xfrm>
            <a:custGeom>
              <a:avLst/>
              <a:gdLst/>
              <a:ahLst/>
              <a:cxnLst/>
              <a:rect l="l" t="t" r="r" b="b"/>
              <a:pathLst>
                <a:path w="1820" h="449" extrusionOk="0">
                  <a:moveTo>
                    <a:pt x="0" y="0"/>
                  </a:moveTo>
                  <a:lnTo>
                    <a:pt x="0" y="441"/>
                  </a:lnTo>
                  <a:lnTo>
                    <a:pt x="7" y="449"/>
                  </a:lnTo>
                  <a:lnTo>
                    <a:pt x="1820" y="449"/>
                  </a:lnTo>
                  <a:lnTo>
                    <a:pt x="1820" y="0"/>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3" name="Google Shape;1645;p55">
              <a:extLst>
                <a:ext uri="{FF2B5EF4-FFF2-40B4-BE49-F238E27FC236}">
                  <a16:creationId xmlns:a16="http://schemas.microsoft.com/office/drawing/2014/main" id="{82539F45-024E-43CD-8334-CAE3C9DCC4E7}"/>
                </a:ext>
              </a:extLst>
            </p:cNvPr>
            <p:cNvSpPr/>
            <p:nvPr/>
          </p:nvSpPr>
          <p:spPr>
            <a:xfrm flipH="1">
              <a:off x="1628608" y="4068422"/>
              <a:ext cx="109698" cy="38650"/>
            </a:xfrm>
            <a:custGeom>
              <a:avLst/>
              <a:gdLst/>
              <a:ahLst/>
              <a:cxnLst/>
              <a:rect l="l" t="t" r="r" b="b"/>
              <a:pathLst>
                <a:path w="1263" h="445" extrusionOk="0">
                  <a:moveTo>
                    <a:pt x="0" y="0"/>
                  </a:moveTo>
                  <a:lnTo>
                    <a:pt x="744" y="445"/>
                  </a:lnTo>
                  <a:lnTo>
                    <a:pt x="1263" y="445"/>
                  </a:lnTo>
                  <a:lnTo>
                    <a:pt x="1263" y="0"/>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4" name="Google Shape;1646;p55">
              <a:extLst>
                <a:ext uri="{FF2B5EF4-FFF2-40B4-BE49-F238E27FC236}">
                  <a16:creationId xmlns:a16="http://schemas.microsoft.com/office/drawing/2014/main" id="{304F72BD-644C-412D-97F8-B1F376FD1C3D}"/>
                </a:ext>
              </a:extLst>
            </p:cNvPr>
            <p:cNvSpPr/>
            <p:nvPr/>
          </p:nvSpPr>
          <p:spPr>
            <a:xfrm flipH="1">
              <a:off x="1322268" y="3305752"/>
              <a:ext cx="732188" cy="437489"/>
            </a:xfrm>
            <a:custGeom>
              <a:avLst/>
              <a:gdLst/>
              <a:ahLst/>
              <a:cxnLst/>
              <a:rect l="l" t="t" r="r" b="b"/>
              <a:pathLst>
                <a:path w="8430" h="5037" extrusionOk="0">
                  <a:moveTo>
                    <a:pt x="5185" y="854"/>
                  </a:moveTo>
                  <a:lnTo>
                    <a:pt x="5185" y="1298"/>
                  </a:lnTo>
                  <a:lnTo>
                    <a:pt x="3368" y="1298"/>
                  </a:lnTo>
                  <a:lnTo>
                    <a:pt x="3368" y="854"/>
                  </a:lnTo>
                  <a:close/>
                  <a:moveTo>
                    <a:pt x="7526" y="854"/>
                  </a:moveTo>
                  <a:lnTo>
                    <a:pt x="7526" y="1298"/>
                  </a:lnTo>
                  <a:lnTo>
                    <a:pt x="5710" y="1298"/>
                  </a:lnTo>
                  <a:lnTo>
                    <a:pt x="5710" y="854"/>
                  </a:lnTo>
                  <a:close/>
                  <a:moveTo>
                    <a:pt x="7526" y="1627"/>
                  </a:moveTo>
                  <a:lnTo>
                    <a:pt x="7526" y="2071"/>
                  </a:lnTo>
                  <a:lnTo>
                    <a:pt x="5710" y="2071"/>
                  </a:lnTo>
                  <a:lnTo>
                    <a:pt x="5710" y="1627"/>
                  </a:lnTo>
                  <a:close/>
                  <a:moveTo>
                    <a:pt x="7526" y="2398"/>
                  </a:moveTo>
                  <a:lnTo>
                    <a:pt x="7526" y="2847"/>
                  </a:lnTo>
                  <a:lnTo>
                    <a:pt x="5710" y="2847"/>
                  </a:lnTo>
                  <a:lnTo>
                    <a:pt x="5710" y="2398"/>
                  </a:lnTo>
                  <a:close/>
                  <a:moveTo>
                    <a:pt x="1" y="1"/>
                  </a:moveTo>
                  <a:lnTo>
                    <a:pt x="1429" y="854"/>
                  </a:lnTo>
                  <a:lnTo>
                    <a:pt x="2844" y="854"/>
                  </a:lnTo>
                  <a:lnTo>
                    <a:pt x="2844" y="1298"/>
                  </a:lnTo>
                  <a:lnTo>
                    <a:pt x="2177" y="1298"/>
                  </a:lnTo>
                  <a:lnTo>
                    <a:pt x="2723" y="1627"/>
                  </a:lnTo>
                  <a:lnTo>
                    <a:pt x="2844" y="1627"/>
                  </a:lnTo>
                  <a:lnTo>
                    <a:pt x="2844" y="1697"/>
                  </a:lnTo>
                  <a:lnTo>
                    <a:pt x="3368" y="2011"/>
                  </a:lnTo>
                  <a:lnTo>
                    <a:pt x="3368" y="1627"/>
                  </a:lnTo>
                  <a:lnTo>
                    <a:pt x="5185" y="1627"/>
                  </a:lnTo>
                  <a:lnTo>
                    <a:pt x="5185" y="2071"/>
                  </a:lnTo>
                  <a:lnTo>
                    <a:pt x="3471" y="2071"/>
                  </a:lnTo>
                  <a:lnTo>
                    <a:pt x="4018" y="2398"/>
                  </a:lnTo>
                  <a:lnTo>
                    <a:pt x="5185" y="2398"/>
                  </a:lnTo>
                  <a:lnTo>
                    <a:pt x="5185" y="2847"/>
                  </a:lnTo>
                  <a:lnTo>
                    <a:pt x="4761" y="2847"/>
                  </a:lnTo>
                  <a:lnTo>
                    <a:pt x="5710" y="3411"/>
                  </a:lnTo>
                  <a:lnTo>
                    <a:pt x="5710" y="3174"/>
                  </a:lnTo>
                  <a:lnTo>
                    <a:pt x="7526" y="3174"/>
                  </a:lnTo>
                  <a:lnTo>
                    <a:pt x="7526" y="3619"/>
                  </a:lnTo>
                  <a:lnTo>
                    <a:pt x="6055" y="3619"/>
                  </a:lnTo>
                  <a:lnTo>
                    <a:pt x="6606" y="3947"/>
                  </a:lnTo>
                  <a:lnTo>
                    <a:pt x="7526" y="3947"/>
                  </a:lnTo>
                  <a:lnTo>
                    <a:pt x="7526" y="4391"/>
                  </a:lnTo>
                  <a:lnTo>
                    <a:pt x="7350" y="4391"/>
                  </a:lnTo>
                  <a:lnTo>
                    <a:pt x="8429" y="5036"/>
                  </a:lnTo>
                  <a:lnTo>
                    <a:pt x="8429" y="3809"/>
                  </a:lnTo>
                  <a:lnTo>
                    <a:pt x="8429" y="3538"/>
                  </a:lnTo>
                  <a:lnTo>
                    <a:pt x="8429" y="1919"/>
                  </a:lnTo>
                  <a:lnTo>
                    <a:pt x="8429" y="1651"/>
                  </a:lnTo>
                  <a:lnTo>
                    <a:pt x="8429" y="1"/>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5" name="Google Shape;1647;p55">
              <a:extLst>
                <a:ext uri="{FF2B5EF4-FFF2-40B4-BE49-F238E27FC236}">
                  <a16:creationId xmlns:a16="http://schemas.microsoft.com/office/drawing/2014/main" id="{F7548226-D2DA-4C03-8038-B5321E683515}"/>
                </a:ext>
              </a:extLst>
            </p:cNvPr>
            <p:cNvSpPr/>
            <p:nvPr/>
          </p:nvSpPr>
          <p:spPr>
            <a:xfrm flipH="1">
              <a:off x="1807441" y="3379839"/>
              <a:ext cx="122900" cy="38737"/>
            </a:xfrm>
            <a:custGeom>
              <a:avLst/>
              <a:gdLst/>
              <a:ahLst/>
              <a:cxnLst/>
              <a:rect l="l" t="t" r="r" b="b"/>
              <a:pathLst>
                <a:path w="1415" h="446" extrusionOk="0">
                  <a:moveTo>
                    <a:pt x="0" y="1"/>
                  </a:moveTo>
                  <a:lnTo>
                    <a:pt x="748" y="445"/>
                  </a:lnTo>
                  <a:lnTo>
                    <a:pt x="1415" y="445"/>
                  </a:lnTo>
                  <a:lnTo>
                    <a:pt x="1415" y="1"/>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6" name="Google Shape;1648;p55">
              <a:extLst>
                <a:ext uri="{FF2B5EF4-FFF2-40B4-BE49-F238E27FC236}">
                  <a16:creationId xmlns:a16="http://schemas.microsoft.com/office/drawing/2014/main" id="{8E10548D-39F4-42AD-9CD3-B16A7D7B9AFE}"/>
                </a:ext>
              </a:extLst>
            </p:cNvPr>
            <p:cNvSpPr/>
            <p:nvPr/>
          </p:nvSpPr>
          <p:spPr>
            <a:xfrm flipH="1">
              <a:off x="1604114" y="3379839"/>
              <a:ext cx="157816" cy="38737"/>
            </a:xfrm>
            <a:custGeom>
              <a:avLst/>
              <a:gdLst/>
              <a:ahLst/>
              <a:cxnLst/>
              <a:rect l="l" t="t" r="r" b="b"/>
              <a:pathLst>
                <a:path w="1817" h="446" extrusionOk="0">
                  <a:moveTo>
                    <a:pt x="0" y="1"/>
                  </a:moveTo>
                  <a:lnTo>
                    <a:pt x="0" y="445"/>
                  </a:lnTo>
                  <a:lnTo>
                    <a:pt x="1817" y="445"/>
                  </a:lnTo>
                  <a:lnTo>
                    <a:pt x="1817" y="1"/>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7" name="Google Shape;1649;p55">
              <a:extLst>
                <a:ext uri="{FF2B5EF4-FFF2-40B4-BE49-F238E27FC236}">
                  <a16:creationId xmlns:a16="http://schemas.microsoft.com/office/drawing/2014/main" id="{7425ACF2-BE42-4223-BA66-0295E4023F48}"/>
                </a:ext>
              </a:extLst>
            </p:cNvPr>
            <p:cNvSpPr/>
            <p:nvPr/>
          </p:nvSpPr>
          <p:spPr>
            <a:xfrm flipH="1">
              <a:off x="1400701" y="3379839"/>
              <a:ext cx="157816" cy="38737"/>
            </a:xfrm>
            <a:custGeom>
              <a:avLst/>
              <a:gdLst/>
              <a:ahLst/>
              <a:cxnLst/>
              <a:rect l="l" t="t" r="r" b="b"/>
              <a:pathLst>
                <a:path w="1817" h="446" extrusionOk="0">
                  <a:moveTo>
                    <a:pt x="0" y="1"/>
                  </a:moveTo>
                  <a:lnTo>
                    <a:pt x="0" y="445"/>
                  </a:lnTo>
                  <a:lnTo>
                    <a:pt x="1816" y="445"/>
                  </a:lnTo>
                  <a:lnTo>
                    <a:pt x="1816" y="1"/>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8" name="Google Shape;1650;p55">
              <a:extLst>
                <a:ext uri="{FF2B5EF4-FFF2-40B4-BE49-F238E27FC236}">
                  <a16:creationId xmlns:a16="http://schemas.microsoft.com/office/drawing/2014/main" id="{38C45CB7-7F67-4BB5-9902-D93E962E4FAD}"/>
                </a:ext>
              </a:extLst>
            </p:cNvPr>
            <p:cNvSpPr/>
            <p:nvPr/>
          </p:nvSpPr>
          <p:spPr>
            <a:xfrm flipH="1">
              <a:off x="1807441" y="3446977"/>
              <a:ext cx="10509" cy="6167"/>
            </a:xfrm>
            <a:custGeom>
              <a:avLst/>
              <a:gdLst/>
              <a:ahLst/>
              <a:cxnLst/>
              <a:rect l="l" t="t" r="r" b="b"/>
              <a:pathLst>
                <a:path w="121" h="71" extrusionOk="0">
                  <a:moveTo>
                    <a:pt x="0" y="1"/>
                  </a:moveTo>
                  <a:lnTo>
                    <a:pt x="121" y="71"/>
                  </a:lnTo>
                  <a:lnTo>
                    <a:pt x="121" y="1"/>
                  </a:lnTo>
                  <a:close/>
                </a:path>
              </a:pathLst>
            </a:custGeom>
            <a:solidFill>
              <a:srgbClr val="FFEDE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9" name="Google Shape;1651;p55">
              <a:extLst>
                <a:ext uri="{FF2B5EF4-FFF2-40B4-BE49-F238E27FC236}">
                  <a16:creationId xmlns:a16="http://schemas.microsoft.com/office/drawing/2014/main" id="{8872D753-8A11-413A-A2CC-4D76A15067F2}"/>
                </a:ext>
              </a:extLst>
            </p:cNvPr>
            <p:cNvSpPr/>
            <p:nvPr/>
          </p:nvSpPr>
          <p:spPr>
            <a:xfrm flipH="1">
              <a:off x="1604114" y="3446977"/>
              <a:ext cx="157816" cy="38650"/>
            </a:xfrm>
            <a:custGeom>
              <a:avLst/>
              <a:gdLst/>
              <a:ahLst/>
              <a:cxnLst/>
              <a:rect l="l" t="t" r="r" b="b"/>
              <a:pathLst>
                <a:path w="1817" h="445" extrusionOk="0">
                  <a:moveTo>
                    <a:pt x="0" y="1"/>
                  </a:moveTo>
                  <a:lnTo>
                    <a:pt x="0" y="385"/>
                  </a:lnTo>
                  <a:lnTo>
                    <a:pt x="103" y="445"/>
                  </a:lnTo>
                  <a:lnTo>
                    <a:pt x="1817" y="445"/>
                  </a:lnTo>
                  <a:lnTo>
                    <a:pt x="1817" y="1"/>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0" name="Google Shape;1652;p55">
              <a:extLst>
                <a:ext uri="{FF2B5EF4-FFF2-40B4-BE49-F238E27FC236}">
                  <a16:creationId xmlns:a16="http://schemas.microsoft.com/office/drawing/2014/main" id="{9882CDC5-DADE-4AA2-90AF-34E1B719F276}"/>
                </a:ext>
              </a:extLst>
            </p:cNvPr>
            <p:cNvSpPr/>
            <p:nvPr/>
          </p:nvSpPr>
          <p:spPr>
            <a:xfrm flipH="1">
              <a:off x="1400701" y="3446977"/>
              <a:ext cx="157816" cy="38650"/>
            </a:xfrm>
            <a:custGeom>
              <a:avLst/>
              <a:gdLst/>
              <a:ahLst/>
              <a:cxnLst/>
              <a:rect l="l" t="t" r="r" b="b"/>
              <a:pathLst>
                <a:path w="1817" h="445" extrusionOk="0">
                  <a:moveTo>
                    <a:pt x="0" y="1"/>
                  </a:moveTo>
                  <a:lnTo>
                    <a:pt x="0" y="445"/>
                  </a:lnTo>
                  <a:lnTo>
                    <a:pt x="1816" y="445"/>
                  </a:lnTo>
                  <a:lnTo>
                    <a:pt x="1816" y="1"/>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1" name="Google Shape;1653;p55">
              <a:extLst>
                <a:ext uri="{FF2B5EF4-FFF2-40B4-BE49-F238E27FC236}">
                  <a16:creationId xmlns:a16="http://schemas.microsoft.com/office/drawing/2014/main" id="{BA903D8F-8CCA-4405-80EA-BAE25D05AAEE}"/>
                </a:ext>
              </a:extLst>
            </p:cNvPr>
            <p:cNvSpPr/>
            <p:nvPr/>
          </p:nvSpPr>
          <p:spPr>
            <a:xfrm flipH="1">
              <a:off x="1604115" y="3514029"/>
              <a:ext cx="101447" cy="38998"/>
            </a:xfrm>
            <a:custGeom>
              <a:avLst/>
              <a:gdLst/>
              <a:ahLst/>
              <a:cxnLst/>
              <a:rect l="l" t="t" r="r" b="b"/>
              <a:pathLst>
                <a:path w="1168" h="449" extrusionOk="0">
                  <a:moveTo>
                    <a:pt x="1" y="0"/>
                  </a:moveTo>
                  <a:lnTo>
                    <a:pt x="744" y="449"/>
                  </a:lnTo>
                  <a:lnTo>
                    <a:pt x="1168" y="449"/>
                  </a:lnTo>
                  <a:lnTo>
                    <a:pt x="1168" y="0"/>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2" name="Google Shape;1654;p55">
              <a:extLst>
                <a:ext uri="{FF2B5EF4-FFF2-40B4-BE49-F238E27FC236}">
                  <a16:creationId xmlns:a16="http://schemas.microsoft.com/office/drawing/2014/main" id="{48A5CB21-CF88-4EEE-85DD-C8FF14BA99E0}"/>
                </a:ext>
              </a:extLst>
            </p:cNvPr>
            <p:cNvSpPr/>
            <p:nvPr/>
          </p:nvSpPr>
          <p:spPr>
            <a:xfrm flipH="1">
              <a:off x="1400701" y="3514029"/>
              <a:ext cx="157816" cy="38998"/>
            </a:xfrm>
            <a:custGeom>
              <a:avLst/>
              <a:gdLst/>
              <a:ahLst/>
              <a:cxnLst/>
              <a:rect l="l" t="t" r="r" b="b"/>
              <a:pathLst>
                <a:path w="1817" h="449" extrusionOk="0">
                  <a:moveTo>
                    <a:pt x="0" y="0"/>
                  </a:moveTo>
                  <a:lnTo>
                    <a:pt x="0" y="449"/>
                  </a:lnTo>
                  <a:lnTo>
                    <a:pt x="1816" y="449"/>
                  </a:lnTo>
                  <a:lnTo>
                    <a:pt x="1816" y="0"/>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3" name="Google Shape;1655;p55">
              <a:extLst>
                <a:ext uri="{FF2B5EF4-FFF2-40B4-BE49-F238E27FC236}">
                  <a16:creationId xmlns:a16="http://schemas.microsoft.com/office/drawing/2014/main" id="{4CC399F2-A16C-4C64-9533-4DFA991DF9A3}"/>
                </a:ext>
              </a:extLst>
            </p:cNvPr>
            <p:cNvSpPr/>
            <p:nvPr/>
          </p:nvSpPr>
          <p:spPr>
            <a:xfrm flipH="1">
              <a:off x="1400701" y="3581428"/>
              <a:ext cx="157816" cy="38650"/>
            </a:xfrm>
            <a:custGeom>
              <a:avLst/>
              <a:gdLst/>
              <a:ahLst/>
              <a:cxnLst/>
              <a:rect l="l" t="t" r="r" b="b"/>
              <a:pathLst>
                <a:path w="1817" h="445" extrusionOk="0">
                  <a:moveTo>
                    <a:pt x="0" y="0"/>
                  </a:moveTo>
                  <a:lnTo>
                    <a:pt x="0" y="237"/>
                  </a:lnTo>
                  <a:lnTo>
                    <a:pt x="345" y="445"/>
                  </a:lnTo>
                  <a:lnTo>
                    <a:pt x="1816" y="445"/>
                  </a:lnTo>
                  <a:lnTo>
                    <a:pt x="1816" y="0"/>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4" name="Google Shape;1656;p55">
              <a:extLst>
                <a:ext uri="{FF2B5EF4-FFF2-40B4-BE49-F238E27FC236}">
                  <a16:creationId xmlns:a16="http://schemas.microsoft.com/office/drawing/2014/main" id="{2EEB8B78-6335-4F40-B2E0-F9A0A91346AC}"/>
                </a:ext>
              </a:extLst>
            </p:cNvPr>
            <p:cNvSpPr/>
            <p:nvPr/>
          </p:nvSpPr>
          <p:spPr>
            <a:xfrm flipH="1">
              <a:off x="1400702" y="3648567"/>
              <a:ext cx="80080" cy="38650"/>
            </a:xfrm>
            <a:custGeom>
              <a:avLst/>
              <a:gdLst/>
              <a:ahLst/>
              <a:cxnLst/>
              <a:rect l="l" t="t" r="r" b="b"/>
              <a:pathLst>
                <a:path w="922" h="445" extrusionOk="0">
                  <a:moveTo>
                    <a:pt x="1" y="0"/>
                  </a:moveTo>
                  <a:lnTo>
                    <a:pt x="745" y="444"/>
                  </a:lnTo>
                  <a:lnTo>
                    <a:pt x="921" y="444"/>
                  </a:lnTo>
                  <a:lnTo>
                    <a:pt x="921" y="0"/>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5" name="Google Shape;1657;p55">
              <a:extLst>
                <a:ext uri="{FF2B5EF4-FFF2-40B4-BE49-F238E27FC236}">
                  <a16:creationId xmlns:a16="http://schemas.microsoft.com/office/drawing/2014/main" id="{B104FE3B-3536-4DAC-8831-2F8FF8A36032}"/>
                </a:ext>
              </a:extLst>
            </p:cNvPr>
            <p:cNvSpPr/>
            <p:nvPr/>
          </p:nvSpPr>
          <p:spPr>
            <a:xfrm flipH="1">
              <a:off x="1829154" y="3161834"/>
              <a:ext cx="223130" cy="144006"/>
            </a:xfrm>
            <a:custGeom>
              <a:avLst/>
              <a:gdLst/>
              <a:ahLst/>
              <a:cxnLst/>
              <a:rect l="l" t="t" r="r" b="b"/>
              <a:pathLst>
                <a:path w="2569" h="1658" extrusionOk="0">
                  <a:moveTo>
                    <a:pt x="0" y="1"/>
                  </a:moveTo>
                  <a:lnTo>
                    <a:pt x="0" y="1658"/>
                  </a:lnTo>
                  <a:lnTo>
                    <a:pt x="2568" y="1658"/>
                  </a:lnTo>
                  <a:lnTo>
                    <a:pt x="2568" y="1"/>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6" name="Google Shape;1658;p55">
              <a:extLst>
                <a:ext uri="{FF2B5EF4-FFF2-40B4-BE49-F238E27FC236}">
                  <a16:creationId xmlns:a16="http://schemas.microsoft.com/office/drawing/2014/main" id="{CEFF0876-5513-4DBE-B5FE-E0F2DB7CDE2A}"/>
                </a:ext>
              </a:extLst>
            </p:cNvPr>
            <p:cNvSpPr/>
            <p:nvPr/>
          </p:nvSpPr>
          <p:spPr>
            <a:xfrm flipH="1">
              <a:off x="1829154" y="3018263"/>
              <a:ext cx="223130" cy="143658"/>
            </a:xfrm>
            <a:custGeom>
              <a:avLst/>
              <a:gdLst/>
              <a:ahLst/>
              <a:cxnLst/>
              <a:rect l="l" t="t" r="r" b="b"/>
              <a:pathLst>
                <a:path w="2569" h="1654" extrusionOk="0">
                  <a:moveTo>
                    <a:pt x="0" y="0"/>
                  </a:moveTo>
                  <a:lnTo>
                    <a:pt x="0" y="1654"/>
                  </a:lnTo>
                  <a:lnTo>
                    <a:pt x="2568" y="1654"/>
                  </a:lnTo>
                  <a:lnTo>
                    <a:pt x="2568"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7" name="Google Shape;1659;p55">
              <a:extLst>
                <a:ext uri="{FF2B5EF4-FFF2-40B4-BE49-F238E27FC236}">
                  <a16:creationId xmlns:a16="http://schemas.microsoft.com/office/drawing/2014/main" id="{038DDC96-FD6D-44BA-9BE0-7A8E48F7BF1D}"/>
                </a:ext>
              </a:extLst>
            </p:cNvPr>
            <p:cNvSpPr/>
            <p:nvPr/>
          </p:nvSpPr>
          <p:spPr>
            <a:xfrm flipH="1">
              <a:off x="1979847" y="3161834"/>
              <a:ext cx="36566" cy="109090"/>
            </a:xfrm>
            <a:custGeom>
              <a:avLst/>
              <a:gdLst/>
              <a:ahLst/>
              <a:cxnLst/>
              <a:rect l="l" t="t" r="r" b="b"/>
              <a:pathLst>
                <a:path w="421" h="1256" extrusionOk="0">
                  <a:moveTo>
                    <a:pt x="0" y="1"/>
                  </a:moveTo>
                  <a:lnTo>
                    <a:pt x="0" y="1256"/>
                  </a:lnTo>
                  <a:lnTo>
                    <a:pt x="420" y="1256"/>
                  </a:lnTo>
                  <a:lnTo>
                    <a:pt x="420" y="1"/>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8" name="Google Shape;1660;p55">
              <a:extLst>
                <a:ext uri="{FF2B5EF4-FFF2-40B4-BE49-F238E27FC236}">
                  <a16:creationId xmlns:a16="http://schemas.microsoft.com/office/drawing/2014/main" id="{75EBAEFF-726F-4B02-B494-CB39FD307C4E}"/>
                </a:ext>
              </a:extLst>
            </p:cNvPr>
            <p:cNvSpPr/>
            <p:nvPr/>
          </p:nvSpPr>
          <p:spPr>
            <a:xfrm flipH="1">
              <a:off x="939501" y="3743151"/>
              <a:ext cx="618755" cy="276720"/>
            </a:xfrm>
            <a:custGeom>
              <a:avLst/>
              <a:gdLst/>
              <a:ahLst/>
              <a:cxnLst/>
              <a:rect l="l" t="t" r="r" b="b"/>
              <a:pathLst>
                <a:path w="7124" h="3186" extrusionOk="0">
                  <a:moveTo>
                    <a:pt x="1" y="0"/>
                  </a:moveTo>
                  <a:lnTo>
                    <a:pt x="1" y="3185"/>
                  </a:lnTo>
                  <a:lnTo>
                    <a:pt x="7124" y="3185"/>
                  </a:lnTo>
                  <a:lnTo>
                    <a:pt x="7124" y="0"/>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9" name="Google Shape;1661;p55">
              <a:extLst>
                <a:ext uri="{FF2B5EF4-FFF2-40B4-BE49-F238E27FC236}">
                  <a16:creationId xmlns:a16="http://schemas.microsoft.com/office/drawing/2014/main" id="{182C3390-46EB-499F-8C84-4AA141AE4349}"/>
                </a:ext>
              </a:extLst>
            </p:cNvPr>
            <p:cNvSpPr/>
            <p:nvPr/>
          </p:nvSpPr>
          <p:spPr>
            <a:xfrm flipH="1">
              <a:off x="1544099" y="3746799"/>
              <a:ext cx="6167" cy="273072"/>
            </a:xfrm>
            <a:custGeom>
              <a:avLst/>
              <a:gdLst/>
              <a:ahLst/>
              <a:cxnLst/>
              <a:rect l="l" t="t" r="r" b="b"/>
              <a:pathLst>
                <a:path w="71" h="3144" extrusionOk="0">
                  <a:moveTo>
                    <a:pt x="1" y="1"/>
                  </a:moveTo>
                  <a:lnTo>
                    <a:pt x="1" y="3143"/>
                  </a:lnTo>
                  <a:lnTo>
                    <a:pt x="71" y="3143"/>
                  </a:lnTo>
                  <a:lnTo>
                    <a:pt x="71" y="33"/>
                  </a:lnTo>
                  <a:lnTo>
                    <a:pt x="1"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0" name="Google Shape;1662;p55">
              <a:extLst>
                <a:ext uri="{FF2B5EF4-FFF2-40B4-BE49-F238E27FC236}">
                  <a16:creationId xmlns:a16="http://schemas.microsoft.com/office/drawing/2014/main" id="{4EB63BA0-C0DF-4C27-B9C6-77B80E3644B7}"/>
                </a:ext>
              </a:extLst>
            </p:cNvPr>
            <p:cNvSpPr/>
            <p:nvPr/>
          </p:nvSpPr>
          <p:spPr>
            <a:xfrm flipH="1">
              <a:off x="1529073" y="3753313"/>
              <a:ext cx="6427" cy="266558"/>
            </a:xfrm>
            <a:custGeom>
              <a:avLst/>
              <a:gdLst/>
              <a:ahLst/>
              <a:cxnLst/>
              <a:rect l="l" t="t" r="r" b="b"/>
              <a:pathLst>
                <a:path w="74" h="3069" extrusionOk="0">
                  <a:moveTo>
                    <a:pt x="0" y="0"/>
                  </a:moveTo>
                  <a:lnTo>
                    <a:pt x="0" y="3068"/>
                  </a:lnTo>
                  <a:lnTo>
                    <a:pt x="74" y="3068"/>
                  </a:lnTo>
                  <a:lnTo>
                    <a:pt x="74" y="31"/>
                  </a:lnTo>
                  <a:lnTo>
                    <a:pt x="0"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1" name="Google Shape;1663;p55">
              <a:extLst>
                <a:ext uri="{FF2B5EF4-FFF2-40B4-BE49-F238E27FC236}">
                  <a16:creationId xmlns:a16="http://schemas.microsoft.com/office/drawing/2014/main" id="{A5B3573F-5B0C-4E97-9D63-7D282A953C10}"/>
                </a:ext>
              </a:extLst>
            </p:cNvPr>
            <p:cNvSpPr/>
            <p:nvPr/>
          </p:nvSpPr>
          <p:spPr>
            <a:xfrm flipH="1">
              <a:off x="1514395" y="3760001"/>
              <a:ext cx="6167" cy="259870"/>
            </a:xfrm>
            <a:custGeom>
              <a:avLst/>
              <a:gdLst/>
              <a:ahLst/>
              <a:cxnLst/>
              <a:rect l="l" t="t" r="r" b="b"/>
              <a:pathLst>
                <a:path w="71" h="2992" extrusionOk="0">
                  <a:moveTo>
                    <a:pt x="1" y="0"/>
                  </a:moveTo>
                  <a:lnTo>
                    <a:pt x="1" y="2991"/>
                  </a:lnTo>
                  <a:lnTo>
                    <a:pt x="71" y="2991"/>
                  </a:lnTo>
                  <a:lnTo>
                    <a:pt x="71" y="32"/>
                  </a:lnTo>
                  <a:lnTo>
                    <a:pt x="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2" name="Google Shape;1664;p55">
              <a:extLst>
                <a:ext uri="{FF2B5EF4-FFF2-40B4-BE49-F238E27FC236}">
                  <a16:creationId xmlns:a16="http://schemas.microsoft.com/office/drawing/2014/main" id="{4B093579-B262-4DFF-B68A-EADA43939DB4}"/>
                </a:ext>
              </a:extLst>
            </p:cNvPr>
            <p:cNvSpPr/>
            <p:nvPr/>
          </p:nvSpPr>
          <p:spPr>
            <a:xfrm flipH="1">
              <a:off x="1499369" y="3766776"/>
              <a:ext cx="6167" cy="253095"/>
            </a:xfrm>
            <a:custGeom>
              <a:avLst/>
              <a:gdLst/>
              <a:ahLst/>
              <a:cxnLst/>
              <a:rect l="l" t="t" r="r" b="b"/>
              <a:pathLst>
                <a:path w="71" h="2914" extrusionOk="0">
                  <a:moveTo>
                    <a:pt x="0" y="0"/>
                  </a:moveTo>
                  <a:lnTo>
                    <a:pt x="0" y="2913"/>
                  </a:lnTo>
                  <a:lnTo>
                    <a:pt x="71" y="2913"/>
                  </a:lnTo>
                  <a:lnTo>
                    <a:pt x="71" y="31"/>
                  </a:lnTo>
                  <a:lnTo>
                    <a:pt x="0"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3" name="Google Shape;1665;p55">
              <a:extLst>
                <a:ext uri="{FF2B5EF4-FFF2-40B4-BE49-F238E27FC236}">
                  <a16:creationId xmlns:a16="http://schemas.microsoft.com/office/drawing/2014/main" id="{8B2E306B-45C8-43B1-92FC-DF00BACCED3B}"/>
                </a:ext>
              </a:extLst>
            </p:cNvPr>
            <p:cNvSpPr/>
            <p:nvPr/>
          </p:nvSpPr>
          <p:spPr>
            <a:xfrm flipH="1">
              <a:off x="1484343" y="3773464"/>
              <a:ext cx="6514" cy="244149"/>
            </a:xfrm>
            <a:custGeom>
              <a:avLst/>
              <a:gdLst/>
              <a:ahLst/>
              <a:cxnLst/>
              <a:rect l="l" t="t" r="r" b="b"/>
              <a:pathLst>
                <a:path w="75" h="2811" extrusionOk="0">
                  <a:moveTo>
                    <a:pt x="1" y="1"/>
                  </a:moveTo>
                  <a:lnTo>
                    <a:pt x="1" y="2811"/>
                  </a:lnTo>
                  <a:lnTo>
                    <a:pt x="74" y="2811"/>
                  </a:lnTo>
                  <a:lnTo>
                    <a:pt x="74" y="32"/>
                  </a:lnTo>
                  <a:lnTo>
                    <a:pt x="1"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4" name="Google Shape;1666;p55">
              <a:extLst>
                <a:ext uri="{FF2B5EF4-FFF2-40B4-BE49-F238E27FC236}">
                  <a16:creationId xmlns:a16="http://schemas.microsoft.com/office/drawing/2014/main" id="{5CA6D7B4-FA42-44C3-A017-DE56416ED1AD}"/>
                </a:ext>
              </a:extLst>
            </p:cNvPr>
            <p:cNvSpPr/>
            <p:nvPr/>
          </p:nvSpPr>
          <p:spPr>
            <a:xfrm flipH="1">
              <a:off x="1469665" y="3779891"/>
              <a:ext cx="6167" cy="237722"/>
            </a:xfrm>
            <a:custGeom>
              <a:avLst/>
              <a:gdLst/>
              <a:ahLst/>
              <a:cxnLst/>
              <a:rect l="l" t="t" r="r" b="b"/>
              <a:pathLst>
                <a:path w="71" h="2737" extrusionOk="0">
                  <a:moveTo>
                    <a:pt x="0" y="1"/>
                  </a:moveTo>
                  <a:lnTo>
                    <a:pt x="0" y="2737"/>
                  </a:lnTo>
                  <a:lnTo>
                    <a:pt x="70" y="2737"/>
                  </a:lnTo>
                  <a:lnTo>
                    <a:pt x="70" y="33"/>
                  </a:lnTo>
                  <a:lnTo>
                    <a:pt x="0"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5" name="Google Shape;1667;p55">
              <a:extLst>
                <a:ext uri="{FF2B5EF4-FFF2-40B4-BE49-F238E27FC236}">
                  <a16:creationId xmlns:a16="http://schemas.microsoft.com/office/drawing/2014/main" id="{ADE9B9CC-24EE-4D40-8098-BEC09EFC1440}"/>
                </a:ext>
              </a:extLst>
            </p:cNvPr>
            <p:cNvSpPr/>
            <p:nvPr/>
          </p:nvSpPr>
          <p:spPr>
            <a:xfrm flipH="1">
              <a:off x="1454639" y="3786665"/>
              <a:ext cx="6254" cy="230947"/>
            </a:xfrm>
            <a:custGeom>
              <a:avLst/>
              <a:gdLst/>
              <a:ahLst/>
              <a:cxnLst/>
              <a:rect l="l" t="t" r="r" b="b"/>
              <a:pathLst>
                <a:path w="72" h="2659" extrusionOk="0">
                  <a:moveTo>
                    <a:pt x="1" y="0"/>
                  </a:moveTo>
                  <a:lnTo>
                    <a:pt x="1" y="2659"/>
                  </a:lnTo>
                  <a:lnTo>
                    <a:pt x="72" y="2659"/>
                  </a:lnTo>
                  <a:lnTo>
                    <a:pt x="72" y="32"/>
                  </a:lnTo>
                  <a:lnTo>
                    <a:pt x="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6" name="Google Shape;1668;p55">
              <a:extLst>
                <a:ext uri="{FF2B5EF4-FFF2-40B4-BE49-F238E27FC236}">
                  <a16:creationId xmlns:a16="http://schemas.microsoft.com/office/drawing/2014/main" id="{E57CB865-0F63-4A1E-9B57-807201689CA4}"/>
                </a:ext>
              </a:extLst>
            </p:cNvPr>
            <p:cNvSpPr/>
            <p:nvPr/>
          </p:nvSpPr>
          <p:spPr>
            <a:xfrm flipH="1">
              <a:off x="1439613" y="3793353"/>
              <a:ext cx="6254" cy="224260"/>
            </a:xfrm>
            <a:custGeom>
              <a:avLst/>
              <a:gdLst/>
              <a:ahLst/>
              <a:cxnLst/>
              <a:rect l="l" t="t" r="r" b="b"/>
              <a:pathLst>
                <a:path w="72" h="2582" extrusionOk="0">
                  <a:moveTo>
                    <a:pt x="1" y="0"/>
                  </a:moveTo>
                  <a:lnTo>
                    <a:pt x="1" y="2582"/>
                  </a:lnTo>
                  <a:lnTo>
                    <a:pt x="72" y="2582"/>
                  </a:lnTo>
                  <a:lnTo>
                    <a:pt x="72" y="33"/>
                  </a:lnTo>
                  <a:lnTo>
                    <a:pt x="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7" name="Google Shape;1669;p55">
              <a:extLst>
                <a:ext uri="{FF2B5EF4-FFF2-40B4-BE49-F238E27FC236}">
                  <a16:creationId xmlns:a16="http://schemas.microsoft.com/office/drawing/2014/main" id="{C3EB9AF0-D32F-431F-AA74-4D7F950704A7}"/>
                </a:ext>
              </a:extLst>
            </p:cNvPr>
            <p:cNvSpPr/>
            <p:nvPr/>
          </p:nvSpPr>
          <p:spPr>
            <a:xfrm flipH="1">
              <a:off x="1424587" y="3800128"/>
              <a:ext cx="6601" cy="217485"/>
            </a:xfrm>
            <a:custGeom>
              <a:avLst/>
              <a:gdLst/>
              <a:ahLst/>
              <a:cxnLst/>
              <a:rect l="l" t="t" r="r" b="b"/>
              <a:pathLst>
                <a:path w="76" h="2504" extrusionOk="0">
                  <a:moveTo>
                    <a:pt x="1" y="0"/>
                  </a:moveTo>
                  <a:lnTo>
                    <a:pt x="1" y="2504"/>
                  </a:lnTo>
                  <a:lnTo>
                    <a:pt x="75" y="2504"/>
                  </a:lnTo>
                  <a:lnTo>
                    <a:pt x="75" y="32"/>
                  </a:lnTo>
                  <a:lnTo>
                    <a:pt x="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8" name="Google Shape;1670;p55">
              <a:extLst>
                <a:ext uri="{FF2B5EF4-FFF2-40B4-BE49-F238E27FC236}">
                  <a16:creationId xmlns:a16="http://schemas.microsoft.com/office/drawing/2014/main" id="{B249E612-569F-48CA-BD69-714AC38B5C6F}"/>
                </a:ext>
              </a:extLst>
            </p:cNvPr>
            <p:cNvSpPr/>
            <p:nvPr/>
          </p:nvSpPr>
          <p:spPr>
            <a:xfrm flipH="1">
              <a:off x="1409909" y="3806903"/>
              <a:ext cx="6167" cy="210710"/>
            </a:xfrm>
            <a:custGeom>
              <a:avLst/>
              <a:gdLst/>
              <a:ahLst/>
              <a:cxnLst/>
              <a:rect l="l" t="t" r="r" b="b"/>
              <a:pathLst>
                <a:path w="71" h="2426" extrusionOk="0">
                  <a:moveTo>
                    <a:pt x="0" y="0"/>
                  </a:moveTo>
                  <a:lnTo>
                    <a:pt x="0" y="2426"/>
                  </a:lnTo>
                  <a:lnTo>
                    <a:pt x="71" y="2426"/>
                  </a:lnTo>
                  <a:lnTo>
                    <a:pt x="71" y="31"/>
                  </a:lnTo>
                  <a:lnTo>
                    <a:pt x="0"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9" name="Google Shape;1671;p55">
              <a:extLst>
                <a:ext uri="{FF2B5EF4-FFF2-40B4-BE49-F238E27FC236}">
                  <a16:creationId xmlns:a16="http://schemas.microsoft.com/office/drawing/2014/main" id="{D792ADF3-8E6E-494B-AA2B-7A07FC2B1B5E}"/>
                </a:ext>
              </a:extLst>
            </p:cNvPr>
            <p:cNvSpPr/>
            <p:nvPr/>
          </p:nvSpPr>
          <p:spPr>
            <a:xfrm flipH="1">
              <a:off x="1394883" y="3813243"/>
              <a:ext cx="6254" cy="204370"/>
            </a:xfrm>
            <a:custGeom>
              <a:avLst/>
              <a:gdLst/>
              <a:ahLst/>
              <a:cxnLst/>
              <a:rect l="l" t="t" r="r" b="b"/>
              <a:pathLst>
                <a:path w="72" h="2353" extrusionOk="0">
                  <a:moveTo>
                    <a:pt x="1" y="1"/>
                  </a:moveTo>
                  <a:lnTo>
                    <a:pt x="1" y="2353"/>
                  </a:lnTo>
                  <a:lnTo>
                    <a:pt x="71" y="2353"/>
                  </a:lnTo>
                  <a:lnTo>
                    <a:pt x="71" y="33"/>
                  </a:lnTo>
                  <a:lnTo>
                    <a:pt x="1"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0" name="Google Shape;1672;p55">
              <a:extLst>
                <a:ext uri="{FF2B5EF4-FFF2-40B4-BE49-F238E27FC236}">
                  <a16:creationId xmlns:a16="http://schemas.microsoft.com/office/drawing/2014/main" id="{75065002-229C-4556-B3A1-364A008D8921}"/>
                </a:ext>
              </a:extLst>
            </p:cNvPr>
            <p:cNvSpPr/>
            <p:nvPr/>
          </p:nvSpPr>
          <p:spPr>
            <a:xfrm flipH="1">
              <a:off x="1379944" y="3820018"/>
              <a:ext cx="6427" cy="197595"/>
            </a:xfrm>
            <a:custGeom>
              <a:avLst/>
              <a:gdLst/>
              <a:ahLst/>
              <a:cxnLst/>
              <a:rect l="l" t="t" r="r" b="b"/>
              <a:pathLst>
                <a:path w="74" h="2275" extrusionOk="0">
                  <a:moveTo>
                    <a:pt x="0" y="1"/>
                  </a:moveTo>
                  <a:lnTo>
                    <a:pt x="0" y="2275"/>
                  </a:lnTo>
                  <a:lnTo>
                    <a:pt x="74" y="2275"/>
                  </a:lnTo>
                  <a:lnTo>
                    <a:pt x="74" y="32"/>
                  </a:lnTo>
                  <a:lnTo>
                    <a:pt x="0"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1" name="Google Shape;1673;p55">
              <a:extLst>
                <a:ext uri="{FF2B5EF4-FFF2-40B4-BE49-F238E27FC236}">
                  <a16:creationId xmlns:a16="http://schemas.microsoft.com/office/drawing/2014/main" id="{CC865B08-D746-4571-92C9-386C487B2A4A}"/>
                </a:ext>
              </a:extLst>
            </p:cNvPr>
            <p:cNvSpPr/>
            <p:nvPr/>
          </p:nvSpPr>
          <p:spPr>
            <a:xfrm flipH="1">
              <a:off x="1365179" y="3826792"/>
              <a:ext cx="6254" cy="190820"/>
            </a:xfrm>
            <a:custGeom>
              <a:avLst/>
              <a:gdLst/>
              <a:ahLst/>
              <a:cxnLst/>
              <a:rect l="l" t="t" r="r" b="b"/>
              <a:pathLst>
                <a:path w="72" h="2197" extrusionOk="0">
                  <a:moveTo>
                    <a:pt x="1" y="0"/>
                  </a:moveTo>
                  <a:lnTo>
                    <a:pt x="1" y="2197"/>
                  </a:lnTo>
                  <a:lnTo>
                    <a:pt x="71" y="2197"/>
                  </a:lnTo>
                  <a:lnTo>
                    <a:pt x="71" y="32"/>
                  </a:lnTo>
                  <a:lnTo>
                    <a:pt x="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2" name="Google Shape;1674;p55">
              <a:extLst>
                <a:ext uri="{FF2B5EF4-FFF2-40B4-BE49-F238E27FC236}">
                  <a16:creationId xmlns:a16="http://schemas.microsoft.com/office/drawing/2014/main" id="{A5A673F4-088F-43B5-88F1-2386EBB3631B}"/>
                </a:ext>
              </a:extLst>
            </p:cNvPr>
            <p:cNvSpPr/>
            <p:nvPr/>
          </p:nvSpPr>
          <p:spPr>
            <a:xfrm flipH="1">
              <a:off x="1350240" y="3833480"/>
              <a:ext cx="6167" cy="184133"/>
            </a:xfrm>
            <a:custGeom>
              <a:avLst/>
              <a:gdLst/>
              <a:ahLst/>
              <a:cxnLst/>
              <a:rect l="l" t="t" r="r" b="b"/>
              <a:pathLst>
                <a:path w="71" h="2120" extrusionOk="0">
                  <a:moveTo>
                    <a:pt x="0" y="0"/>
                  </a:moveTo>
                  <a:lnTo>
                    <a:pt x="0" y="2120"/>
                  </a:lnTo>
                  <a:lnTo>
                    <a:pt x="71" y="2120"/>
                  </a:lnTo>
                  <a:lnTo>
                    <a:pt x="71" y="33"/>
                  </a:lnTo>
                  <a:lnTo>
                    <a:pt x="0"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3" name="Google Shape;1675;p55">
              <a:extLst>
                <a:ext uri="{FF2B5EF4-FFF2-40B4-BE49-F238E27FC236}">
                  <a16:creationId xmlns:a16="http://schemas.microsoft.com/office/drawing/2014/main" id="{242F933E-C5E3-470B-AF53-D1F1DFA55D24}"/>
                </a:ext>
              </a:extLst>
            </p:cNvPr>
            <p:cNvSpPr/>
            <p:nvPr/>
          </p:nvSpPr>
          <p:spPr>
            <a:xfrm flipH="1">
              <a:off x="1335127" y="3839907"/>
              <a:ext cx="6254" cy="177705"/>
            </a:xfrm>
            <a:custGeom>
              <a:avLst/>
              <a:gdLst/>
              <a:ahLst/>
              <a:cxnLst/>
              <a:rect l="l" t="t" r="r" b="b"/>
              <a:pathLst>
                <a:path w="72" h="2046" extrusionOk="0">
                  <a:moveTo>
                    <a:pt x="0" y="1"/>
                  </a:moveTo>
                  <a:lnTo>
                    <a:pt x="0" y="2046"/>
                  </a:lnTo>
                  <a:lnTo>
                    <a:pt x="71" y="2046"/>
                  </a:lnTo>
                  <a:lnTo>
                    <a:pt x="71" y="32"/>
                  </a:lnTo>
                  <a:lnTo>
                    <a:pt x="0"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4" name="Google Shape;1676;p55">
              <a:extLst>
                <a:ext uri="{FF2B5EF4-FFF2-40B4-BE49-F238E27FC236}">
                  <a16:creationId xmlns:a16="http://schemas.microsoft.com/office/drawing/2014/main" id="{C3799BA2-D41C-4F3A-81E6-F91D3A8C2BC5}"/>
                </a:ext>
              </a:extLst>
            </p:cNvPr>
            <p:cNvSpPr/>
            <p:nvPr/>
          </p:nvSpPr>
          <p:spPr>
            <a:xfrm flipH="1">
              <a:off x="1320188" y="3846595"/>
              <a:ext cx="6514" cy="171017"/>
            </a:xfrm>
            <a:custGeom>
              <a:avLst/>
              <a:gdLst/>
              <a:ahLst/>
              <a:cxnLst/>
              <a:rect l="l" t="t" r="r" b="b"/>
              <a:pathLst>
                <a:path w="75" h="1969" extrusionOk="0">
                  <a:moveTo>
                    <a:pt x="0" y="1"/>
                  </a:moveTo>
                  <a:lnTo>
                    <a:pt x="0" y="1969"/>
                  </a:lnTo>
                  <a:lnTo>
                    <a:pt x="75" y="1969"/>
                  </a:lnTo>
                  <a:lnTo>
                    <a:pt x="75" y="33"/>
                  </a:lnTo>
                  <a:lnTo>
                    <a:pt x="0"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5" name="Google Shape;1677;p55">
              <a:extLst>
                <a:ext uri="{FF2B5EF4-FFF2-40B4-BE49-F238E27FC236}">
                  <a16:creationId xmlns:a16="http://schemas.microsoft.com/office/drawing/2014/main" id="{CE7CF586-DF6E-47C8-836D-B1582F770FB7}"/>
                </a:ext>
              </a:extLst>
            </p:cNvPr>
            <p:cNvSpPr/>
            <p:nvPr/>
          </p:nvSpPr>
          <p:spPr>
            <a:xfrm flipH="1">
              <a:off x="1305423" y="3853370"/>
              <a:ext cx="6254" cy="164243"/>
            </a:xfrm>
            <a:custGeom>
              <a:avLst/>
              <a:gdLst/>
              <a:ahLst/>
              <a:cxnLst/>
              <a:rect l="l" t="t" r="r" b="b"/>
              <a:pathLst>
                <a:path w="72" h="1891" extrusionOk="0">
                  <a:moveTo>
                    <a:pt x="0" y="1"/>
                  </a:moveTo>
                  <a:lnTo>
                    <a:pt x="0" y="1891"/>
                  </a:lnTo>
                  <a:lnTo>
                    <a:pt x="71" y="1891"/>
                  </a:lnTo>
                  <a:lnTo>
                    <a:pt x="71" y="33"/>
                  </a:lnTo>
                  <a:lnTo>
                    <a:pt x="0"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6" name="Google Shape;1678;p55">
              <a:extLst>
                <a:ext uri="{FF2B5EF4-FFF2-40B4-BE49-F238E27FC236}">
                  <a16:creationId xmlns:a16="http://schemas.microsoft.com/office/drawing/2014/main" id="{1CBF52DC-9836-4FFA-BA8C-DFE969E1BED8}"/>
                </a:ext>
              </a:extLst>
            </p:cNvPr>
            <p:cNvSpPr/>
            <p:nvPr/>
          </p:nvSpPr>
          <p:spPr>
            <a:xfrm flipH="1">
              <a:off x="1290484" y="3860144"/>
              <a:ext cx="6167" cy="157468"/>
            </a:xfrm>
            <a:custGeom>
              <a:avLst/>
              <a:gdLst/>
              <a:ahLst/>
              <a:cxnLst/>
              <a:rect l="l" t="t" r="r" b="b"/>
              <a:pathLst>
                <a:path w="71" h="1813" extrusionOk="0">
                  <a:moveTo>
                    <a:pt x="1" y="1"/>
                  </a:moveTo>
                  <a:lnTo>
                    <a:pt x="1" y="1813"/>
                  </a:lnTo>
                  <a:lnTo>
                    <a:pt x="71" y="1813"/>
                  </a:lnTo>
                  <a:lnTo>
                    <a:pt x="71" y="32"/>
                  </a:lnTo>
                  <a:lnTo>
                    <a:pt x="1"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7" name="Google Shape;1679;p55">
              <a:extLst>
                <a:ext uri="{FF2B5EF4-FFF2-40B4-BE49-F238E27FC236}">
                  <a16:creationId xmlns:a16="http://schemas.microsoft.com/office/drawing/2014/main" id="{800F1FFD-E46B-4A79-B784-F461AD857FDF}"/>
                </a:ext>
              </a:extLst>
            </p:cNvPr>
            <p:cNvSpPr/>
            <p:nvPr/>
          </p:nvSpPr>
          <p:spPr>
            <a:xfrm flipH="1">
              <a:off x="1275458" y="3866832"/>
              <a:ext cx="6514" cy="150780"/>
            </a:xfrm>
            <a:custGeom>
              <a:avLst/>
              <a:gdLst/>
              <a:ahLst/>
              <a:cxnLst/>
              <a:rect l="l" t="t" r="r" b="b"/>
              <a:pathLst>
                <a:path w="75" h="1736" extrusionOk="0">
                  <a:moveTo>
                    <a:pt x="1" y="1"/>
                  </a:moveTo>
                  <a:lnTo>
                    <a:pt x="1" y="1736"/>
                  </a:lnTo>
                  <a:lnTo>
                    <a:pt x="74" y="1736"/>
                  </a:lnTo>
                  <a:lnTo>
                    <a:pt x="74" y="33"/>
                  </a:lnTo>
                  <a:lnTo>
                    <a:pt x="1"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8" name="Google Shape;1680;p55">
              <a:extLst>
                <a:ext uri="{FF2B5EF4-FFF2-40B4-BE49-F238E27FC236}">
                  <a16:creationId xmlns:a16="http://schemas.microsoft.com/office/drawing/2014/main" id="{3295D1FF-B654-4D2A-9E4A-EC8642E85F81}"/>
                </a:ext>
              </a:extLst>
            </p:cNvPr>
            <p:cNvSpPr/>
            <p:nvPr/>
          </p:nvSpPr>
          <p:spPr>
            <a:xfrm flipH="1">
              <a:off x="1260780" y="3873346"/>
              <a:ext cx="6167" cy="144266"/>
            </a:xfrm>
            <a:custGeom>
              <a:avLst/>
              <a:gdLst/>
              <a:ahLst/>
              <a:cxnLst/>
              <a:rect l="l" t="t" r="r" b="b"/>
              <a:pathLst>
                <a:path w="71" h="1661" extrusionOk="0">
                  <a:moveTo>
                    <a:pt x="0" y="0"/>
                  </a:moveTo>
                  <a:lnTo>
                    <a:pt x="0" y="1661"/>
                  </a:lnTo>
                  <a:lnTo>
                    <a:pt x="71" y="1661"/>
                  </a:lnTo>
                  <a:lnTo>
                    <a:pt x="71" y="32"/>
                  </a:lnTo>
                  <a:lnTo>
                    <a:pt x="0"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9" name="Google Shape;1681;p55">
              <a:extLst>
                <a:ext uri="{FF2B5EF4-FFF2-40B4-BE49-F238E27FC236}">
                  <a16:creationId xmlns:a16="http://schemas.microsoft.com/office/drawing/2014/main" id="{177143F1-868E-4FFD-A52B-97DE37E6D515}"/>
                </a:ext>
              </a:extLst>
            </p:cNvPr>
            <p:cNvSpPr/>
            <p:nvPr/>
          </p:nvSpPr>
          <p:spPr>
            <a:xfrm flipH="1">
              <a:off x="1245754" y="3880121"/>
              <a:ext cx="6167" cy="137491"/>
            </a:xfrm>
            <a:custGeom>
              <a:avLst/>
              <a:gdLst/>
              <a:ahLst/>
              <a:cxnLst/>
              <a:rect l="l" t="t" r="r" b="b"/>
              <a:pathLst>
                <a:path w="71" h="1583" extrusionOk="0">
                  <a:moveTo>
                    <a:pt x="0" y="0"/>
                  </a:moveTo>
                  <a:lnTo>
                    <a:pt x="0" y="1583"/>
                  </a:lnTo>
                  <a:lnTo>
                    <a:pt x="70" y="1583"/>
                  </a:lnTo>
                  <a:lnTo>
                    <a:pt x="70" y="31"/>
                  </a:lnTo>
                  <a:lnTo>
                    <a:pt x="0"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0" name="Google Shape;1682;p55">
              <a:extLst>
                <a:ext uri="{FF2B5EF4-FFF2-40B4-BE49-F238E27FC236}">
                  <a16:creationId xmlns:a16="http://schemas.microsoft.com/office/drawing/2014/main" id="{235B8437-2C1F-4E4B-BB4B-AEDF481C75CE}"/>
                </a:ext>
              </a:extLst>
            </p:cNvPr>
            <p:cNvSpPr/>
            <p:nvPr/>
          </p:nvSpPr>
          <p:spPr>
            <a:xfrm flipH="1">
              <a:off x="1230815" y="3886809"/>
              <a:ext cx="6167" cy="130804"/>
            </a:xfrm>
            <a:custGeom>
              <a:avLst/>
              <a:gdLst/>
              <a:ahLst/>
              <a:cxnLst/>
              <a:rect l="l" t="t" r="r" b="b"/>
              <a:pathLst>
                <a:path w="71" h="1506" extrusionOk="0">
                  <a:moveTo>
                    <a:pt x="1" y="0"/>
                  </a:moveTo>
                  <a:lnTo>
                    <a:pt x="1" y="1506"/>
                  </a:lnTo>
                  <a:lnTo>
                    <a:pt x="71" y="1506"/>
                  </a:lnTo>
                  <a:lnTo>
                    <a:pt x="71" y="32"/>
                  </a:lnTo>
                  <a:lnTo>
                    <a:pt x="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1" name="Google Shape;1683;p55">
              <a:extLst>
                <a:ext uri="{FF2B5EF4-FFF2-40B4-BE49-F238E27FC236}">
                  <a16:creationId xmlns:a16="http://schemas.microsoft.com/office/drawing/2014/main" id="{FBDC5B84-F8D0-409A-88E3-0E152E5E0711}"/>
                </a:ext>
              </a:extLst>
            </p:cNvPr>
            <p:cNvSpPr/>
            <p:nvPr/>
          </p:nvSpPr>
          <p:spPr>
            <a:xfrm flipH="1">
              <a:off x="1215702" y="3893497"/>
              <a:ext cx="6514" cy="124116"/>
            </a:xfrm>
            <a:custGeom>
              <a:avLst/>
              <a:gdLst/>
              <a:ahLst/>
              <a:cxnLst/>
              <a:rect l="l" t="t" r="r" b="b"/>
              <a:pathLst>
                <a:path w="75" h="1429" extrusionOk="0">
                  <a:moveTo>
                    <a:pt x="0" y="1"/>
                  </a:moveTo>
                  <a:lnTo>
                    <a:pt x="0" y="1429"/>
                  </a:lnTo>
                  <a:lnTo>
                    <a:pt x="74" y="1429"/>
                  </a:lnTo>
                  <a:lnTo>
                    <a:pt x="74" y="32"/>
                  </a:lnTo>
                  <a:lnTo>
                    <a:pt x="0"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2" name="Google Shape;1684;p55">
              <a:extLst>
                <a:ext uri="{FF2B5EF4-FFF2-40B4-BE49-F238E27FC236}">
                  <a16:creationId xmlns:a16="http://schemas.microsoft.com/office/drawing/2014/main" id="{1B9BD5AB-5780-40A4-AE0B-799EC2D44B7F}"/>
                </a:ext>
              </a:extLst>
            </p:cNvPr>
            <p:cNvSpPr/>
            <p:nvPr/>
          </p:nvSpPr>
          <p:spPr>
            <a:xfrm flipH="1">
              <a:off x="1201024" y="3899924"/>
              <a:ext cx="6254" cy="117689"/>
            </a:xfrm>
            <a:custGeom>
              <a:avLst/>
              <a:gdLst/>
              <a:ahLst/>
              <a:cxnLst/>
              <a:rect l="l" t="t" r="r" b="b"/>
              <a:pathLst>
                <a:path w="72" h="1355" extrusionOk="0">
                  <a:moveTo>
                    <a:pt x="1" y="1"/>
                  </a:moveTo>
                  <a:lnTo>
                    <a:pt x="1" y="1355"/>
                  </a:lnTo>
                  <a:lnTo>
                    <a:pt x="72" y="1355"/>
                  </a:lnTo>
                  <a:lnTo>
                    <a:pt x="72" y="33"/>
                  </a:lnTo>
                  <a:lnTo>
                    <a:pt x="1"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3" name="Google Shape;1685;p55">
              <a:extLst>
                <a:ext uri="{FF2B5EF4-FFF2-40B4-BE49-F238E27FC236}">
                  <a16:creationId xmlns:a16="http://schemas.microsoft.com/office/drawing/2014/main" id="{03330279-DAA1-4FF4-94D7-443CDB4D6299}"/>
                </a:ext>
              </a:extLst>
            </p:cNvPr>
            <p:cNvSpPr/>
            <p:nvPr/>
          </p:nvSpPr>
          <p:spPr>
            <a:xfrm flipH="1">
              <a:off x="1185998" y="3906698"/>
              <a:ext cx="6254" cy="110914"/>
            </a:xfrm>
            <a:custGeom>
              <a:avLst/>
              <a:gdLst/>
              <a:ahLst/>
              <a:cxnLst/>
              <a:rect l="l" t="t" r="r" b="b"/>
              <a:pathLst>
                <a:path w="72" h="1277" extrusionOk="0">
                  <a:moveTo>
                    <a:pt x="0" y="0"/>
                  </a:moveTo>
                  <a:lnTo>
                    <a:pt x="0" y="1277"/>
                  </a:lnTo>
                  <a:lnTo>
                    <a:pt x="71" y="1277"/>
                  </a:lnTo>
                  <a:lnTo>
                    <a:pt x="71" y="33"/>
                  </a:lnTo>
                  <a:lnTo>
                    <a:pt x="0"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4" name="Google Shape;1686;p55">
              <a:extLst>
                <a:ext uri="{FF2B5EF4-FFF2-40B4-BE49-F238E27FC236}">
                  <a16:creationId xmlns:a16="http://schemas.microsoft.com/office/drawing/2014/main" id="{989ABC11-C6D9-4936-BAB6-436190E69BDB}"/>
                </a:ext>
              </a:extLst>
            </p:cNvPr>
            <p:cNvSpPr/>
            <p:nvPr/>
          </p:nvSpPr>
          <p:spPr>
            <a:xfrm flipH="1">
              <a:off x="1170972" y="3913473"/>
              <a:ext cx="6601" cy="104139"/>
            </a:xfrm>
            <a:custGeom>
              <a:avLst/>
              <a:gdLst/>
              <a:ahLst/>
              <a:cxnLst/>
              <a:rect l="l" t="t" r="r" b="b"/>
              <a:pathLst>
                <a:path w="76" h="1199" extrusionOk="0">
                  <a:moveTo>
                    <a:pt x="1" y="0"/>
                  </a:moveTo>
                  <a:lnTo>
                    <a:pt x="1" y="1199"/>
                  </a:lnTo>
                  <a:lnTo>
                    <a:pt x="75" y="1199"/>
                  </a:lnTo>
                  <a:lnTo>
                    <a:pt x="75" y="32"/>
                  </a:lnTo>
                  <a:lnTo>
                    <a:pt x="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5" name="Google Shape;1687;p55">
              <a:extLst>
                <a:ext uri="{FF2B5EF4-FFF2-40B4-BE49-F238E27FC236}">
                  <a16:creationId xmlns:a16="http://schemas.microsoft.com/office/drawing/2014/main" id="{B2367128-DF77-457E-9F31-D7EFC8E0B5E7}"/>
                </a:ext>
              </a:extLst>
            </p:cNvPr>
            <p:cNvSpPr/>
            <p:nvPr/>
          </p:nvSpPr>
          <p:spPr>
            <a:xfrm flipH="1">
              <a:off x="1156294" y="3920161"/>
              <a:ext cx="6167" cy="97451"/>
            </a:xfrm>
            <a:custGeom>
              <a:avLst/>
              <a:gdLst/>
              <a:ahLst/>
              <a:cxnLst/>
              <a:rect l="l" t="t" r="r" b="b"/>
              <a:pathLst>
                <a:path w="71" h="1122" extrusionOk="0">
                  <a:moveTo>
                    <a:pt x="0" y="0"/>
                  </a:moveTo>
                  <a:lnTo>
                    <a:pt x="0" y="1122"/>
                  </a:lnTo>
                  <a:lnTo>
                    <a:pt x="70" y="1122"/>
                  </a:lnTo>
                  <a:lnTo>
                    <a:pt x="70" y="32"/>
                  </a:lnTo>
                  <a:lnTo>
                    <a:pt x="0"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6" name="Google Shape;1688;p55">
              <a:extLst>
                <a:ext uri="{FF2B5EF4-FFF2-40B4-BE49-F238E27FC236}">
                  <a16:creationId xmlns:a16="http://schemas.microsoft.com/office/drawing/2014/main" id="{F0B134FB-8212-4F22-B0C1-87C6038CAF8E}"/>
                </a:ext>
              </a:extLst>
            </p:cNvPr>
            <p:cNvSpPr/>
            <p:nvPr/>
          </p:nvSpPr>
          <p:spPr>
            <a:xfrm flipH="1">
              <a:off x="1141355" y="3926588"/>
              <a:ext cx="6167" cy="91024"/>
            </a:xfrm>
            <a:custGeom>
              <a:avLst/>
              <a:gdLst/>
              <a:ahLst/>
              <a:cxnLst/>
              <a:rect l="l" t="t" r="r" b="b"/>
              <a:pathLst>
                <a:path w="71" h="1048" extrusionOk="0">
                  <a:moveTo>
                    <a:pt x="1" y="1"/>
                  </a:moveTo>
                  <a:lnTo>
                    <a:pt x="1" y="1048"/>
                  </a:lnTo>
                  <a:lnTo>
                    <a:pt x="71" y="1048"/>
                  </a:lnTo>
                  <a:lnTo>
                    <a:pt x="71" y="36"/>
                  </a:lnTo>
                  <a:lnTo>
                    <a:pt x="1"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7" name="Google Shape;1689;p55">
              <a:extLst>
                <a:ext uri="{FF2B5EF4-FFF2-40B4-BE49-F238E27FC236}">
                  <a16:creationId xmlns:a16="http://schemas.microsoft.com/office/drawing/2014/main" id="{1390DC64-02A4-4924-971A-CA62B87A067F}"/>
                </a:ext>
              </a:extLst>
            </p:cNvPr>
            <p:cNvSpPr/>
            <p:nvPr/>
          </p:nvSpPr>
          <p:spPr>
            <a:xfrm flipH="1">
              <a:off x="1126329" y="3933363"/>
              <a:ext cx="6167" cy="84249"/>
            </a:xfrm>
            <a:custGeom>
              <a:avLst/>
              <a:gdLst/>
              <a:ahLst/>
              <a:cxnLst/>
              <a:rect l="l" t="t" r="r" b="b"/>
              <a:pathLst>
                <a:path w="71" h="970" extrusionOk="0">
                  <a:moveTo>
                    <a:pt x="0" y="1"/>
                  </a:moveTo>
                  <a:lnTo>
                    <a:pt x="0" y="970"/>
                  </a:lnTo>
                  <a:lnTo>
                    <a:pt x="71" y="970"/>
                  </a:lnTo>
                  <a:lnTo>
                    <a:pt x="71" y="32"/>
                  </a:lnTo>
                  <a:lnTo>
                    <a:pt x="0"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8" name="Google Shape;1690;p55">
              <a:extLst>
                <a:ext uri="{FF2B5EF4-FFF2-40B4-BE49-F238E27FC236}">
                  <a16:creationId xmlns:a16="http://schemas.microsoft.com/office/drawing/2014/main" id="{CFAD0E76-63C5-4B36-ABB5-D23FB704514C}"/>
                </a:ext>
              </a:extLst>
            </p:cNvPr>
            <p:cNvSpPr/>
            <p:nvPr/>
          </p:nvSpPr>
          <p:spPr>
            <a:xfrm flipH="1">
              <a:off x="1111303" y="3940051"/>
              <a:ext cx="6514" cy="77562"/>
            </a:xfrm>
            <a:custGeom>
              <a:avLst/>
              <a:gdLst/>
              <a:ahLst/>
              <a:cxnLst/>
              <a:rect l="l" t="t" r="r" b="b"/>
              <a:pathLst>
                <a:path w="75" h="893" extrusionOk="0">
                  <a:moveTo>
                    <a:pt x="1" y="1"/>
                  </a:moveTo>
                  <a:lnTo>
                    <a:pt x="1" y="893"/>
                  </a:lnTo>
                  <a:lnTo>
                    <a:pt x="74" y="893"/>
                  </a:lnTo>
                  <a:lnTo>
                    <a:pt x="74" y="33"/>
                  </a:lnTo>
                  <a:lnTo>
                    <a:pt x="1"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9" name="Google Shape;1691;p55">
              <a:extLst>
                <a:ext uri="{FF2B5EF4-FFF2-40B4-BE49-F238E27FC236}">
                  <a16:creationId xmlns:a16="http://schemas.microsoft.com/office/drawing/2014/main" id="{C08B41B4-6DC7-400B-A424-BD8AECE7F19D}"/>
                </a:ext>
              </a:extLst>
            </p:cNvPr>
            <p:cNvSpPr/>
            <p:nvPr/>
          </p:nvSpPr>
          <p:spPr>
            <a:xfrm flipH="1">
              <a:off x="1096625" y="3946825"/>
              <a:ext cx="6167" cy="70787"/>
            </a:xfrm>
            <a:custGeom>
              <a:avLst/>
              <a:gdLst/>
              <a:ahLst/>
              <a:cxnLst/>
              <a:rect l="l" t="t" r="r" b="b"/>
              <a:pathLst>
                <a:path w="71" h="815" extrusionOk="0">
                  <a:moveTo>
                    <a:pt x="0" y="1"/>
                  </a:moveTo>
                  <a:lnTo>
                    <a:pt x="0" y="815"/>
                  </a:lnTo>
                  <a:lnTo>
                    <a:pt x="71" y="815"/>
                  </a:lnTo>
                  <a:lnTo>
                    <a:pt x="71" y="32"/>
                  </a:lnTo>
                  <a:lnTo>
                    <a:pt x="0"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0" name="Google Shape;1692;p55">
              <a:extLst>
                <a:ext uri="{FF2B5EF4-FFF2-40B4-BE49-F238E27FC236}">
                  <a16:creationId xmlns:a16="http://schemas.microsoft.com/office/drawing/2014/main" id="{46D12461-7078-41E0-B917-D0709613FBDA}"/>
                </a:ext>
              </a:extLst>
            </p:cNvPr>
            <p:cNvSpPr/>
            <p:nvPr/>
          </p:nvSpPr>
          <p:spPr>
            <a:xfrm flipH="1">
              <a:off x="1081599" y="3953600"/>
              <a:ext cx="6254" cy="64012"/>
            </a:xfrm>
            <a:custGeom>
              <a:avLst/>
              <a:gdLst/>
              <a:ahLst/>
              <a:cxnLst/>
              <a:rect l="l" t="t" r="r" b="b"/>
              <a:pathLst>
                <a:path w="72" h="737" extrusionOk="0">
                  <a:moveTo>
                    <a:pt x="1" y="0"/>
                  </a:moveTo>
                  <a:lnTo>
                    <a:pt x="1" y="737"/>
                  </a:lnTo>
                  <a:lnTo>
                    <a:pt x="72" y="737"/>
                  </a:lnTo>
                  <a:lnTo>
                    <a:pt x="72" y="32"/>
                  </a:lnTo>
                  <a:lnTo>
                    <a:pt x="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1" name="Google Shape;1693;p55">
              <a:extLst>
                <a:ext uri="{FF2B5EF4-FFF2-40B4-BE49-F238E27FC236}">
                  <a16:creationId xmlns:a16="http://schemas.microsoft.com/office/drawing/2014/main" id="{713FFE88-8ADF-4E17-9F68-576A44304914}"/>
                </a:ext>
              </a:extLst>
            </p:cNvPr>
            <p:cNvSpPr/>
            <p:nvPr/>
          </p:nvSpPr>
          <p:spPr>
            <a:xfrm flipH="1">
              <a:off x="1066573" y="3960027"/>
              <a:ext cx="6514" cy="57585"/>
            </a:xfrm>
            <a:custGeom>
              <a:avLst/>
              <a:gdLst/>
              <a:ahLst/>
              <a:cxnLst/>
              <a:rect l="l" t="t" r="r" b="b"/>
              <a:pathLst>
                <a:path w="75" h="663" extrusionOk="0">
                  <a:moveTo>
                    <a:pt x="0" y="0"/>
                  </a:moveTo>
                  <a:lnTo>
                    <a:pt x="0" y="663"/>
                  </a:lnTo>
                  <a:lnTo>
                    <a:pt x="75" y="663"/>
                  </a:lnTo>
                  <a:lnTo>
                    <a:pt x="75" y="32"/>
                  </a:lnTo>
                  <a:lnTo>
                    <a:pt x="0"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2" name="Google Shape;1694;p55">
              <a:extLst>
                <a:ext uri="{FF2B5EF4-FFF2-40B4-BE49-F238E27FC236}">
                  <a16:creationId xmlns:a16="http://schemas.microsoft.com/office/drawing/2014/main" id="{AAB453E8-5D60-4114-9C7A-707B8999F522}"/>
                </a:ext>
              </a:extLst>
            </p:cNvPr>
            <p:cNvSpPr/>
            <p:nvPr/>
          </p:nvSpPr>
          <p:spPr>
            <a:xfrm flipH="1">
              <a:off x="1051895" y="3966715"/>
              <a:ext cx="6254" cy="50897"/>
            </a:xfrm>
            <a:custGeom>
              <a:avLst/>
              <a:gdLst/>
              <a:ahLst/>
              <a:cxnLst/>
              <a:rect l="l" t="t" r="r" b="b"/>
              <a:pathLst>
                <a:path w="72" h="586" extrusionOk="0">
                  <a:moveTo>
                    <a:pt x="1" y="1"/>
                  </a:moveTo>
                  <a:lnTo>
                    <a:pt x="1" y="586"/>
                  </a:lnTo>
                  <a:lnTo>
                    <a:pt x="72" y="586"/>
                  </a:lnTo>
                  <a:lnTo>
                    <a:pt x="72" y="32"/>
                  </a:lnTo>
                  <a:lnTo>
                    <a:pt x="1"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3" name="Google Shape;1695;p55">
              <a:extLst>
                <a:ext uri="{FF2B5EF4-FFF2-40B4-BE49-F238E27FC236}">
                  <a16:creationId xmlns:a16="http://schemas.microsoft.com/office/drawing/2014/main" id="{3358AE6B-7273-4B8A-BB01-78AA6C49325C}"/>
                </a:ext>
              </a:extLst>
            </p:cNvPr>
            <p:cNvSpPr/>
            <p:nvPr/>
          </p:nvSpPr>
          <p:spPr>
            <a:xfrm flipH="1">
              <a:off x="1036869" y="3973403"/>
              <a:ext cx="6167" cy="44209"/>
            </a:xfrm>
            <a:custGeom>
              <a:avLst/>
              <a:gdLst/>
              <a:ahLst/>
              <a:cxnLst/>
              <a:rect l="l" t="t" r="r" b="b"/>
              <a:pathLst>
                <a:path w="71" h="509" extrusionOk="0">
                  <a:moveTo>
                    <a:pt x="0" y="1"/>
                  </a:moveTo>
                  <a:lnTo>
                    <a:pt x="0" y="509"/>
                  </a:lnTo>
                  <a:lnTo>
                    <a:pt x="71" y="509"/>
                  </a:lnTo>
                  <a:lnTo>
                    <a:pt x="71" y="33"/>
                  </a:lnTo>
                  <a:lnTo>
                    <a:pt x="0"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4" name="Google Shape;1696;p55">
              <a:extLst>
                <a:ext uri="{FF2B5EF4-FFF2-40B4-BE49-F238E27FC236}">
                  <a16:creationId xmlns:a16="http://schemas.microsoft.com/office/drawing/2014/main" id="{4C88DC12-52EA-47F2-8AED-40ED88B81A28}"/>
                </a:ext>
              </a:extLst>
            </p:cNvPr>
            <p:cNvSpPr/>
            <p:nvPr/>
          </p:nvSpPr>
          <p:spPr>
            <a:xfrm flipH="1">
              <a:off x="1021843" y="3980177"/>
              <a:ext cx="6254" cy="37435"/>
            </a:xfrm>
            <a:custGeom>
              <a:avLst/>
              <a:gdLst/>
              <a:ahLst/>
              <a:cxnLst/>
              <a:rect l="l" t="t" r="r" b="b"/>
              <a:pathLst>
                <a:path w="72" h="431" extrusionOk="0">
                  <a:moveTo>
                    <a:pt x="1" y="1"/>
                  </a:moveTo>
                  <a:lnTo>
                    <a:pt x="1" y="431"/>
                  </a:lnTo>
                  <a:lnTo>
                    <a:pt x="71" y="431"/>
                  </a:lnTo>
                  <a:lnTo>
                    <a:pt x="71" y="33"/>
                  </a:lnTo>
                  <a:lnTo>
                    <a:pt x="1"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5" name="Google Shape;1697;p55">
              <a:extLst>
                <a:ext uri="{FF2B5EF4-FFF2-40B4-BE49-F238E27FC236}">
                  <a16:creationId xmlns:a16="http://schemas.microsoft.com/office/drawing/2014/main" id="{ED5AE0C3-ACC5-4FB1-8770-A5EA829BE7C8}"/>
                </a:ext>
              </a:extLst>
            </p:cNvPr>
            <p:cNvSpPr/>
            <p:nvPr/>
          </p:nvSpPr>
          <p:spPr>
            <a:xfrm flipH="1">
              <a:off x="1006904" y="3986692"/>
              <a:ext cx="6427" cy="30920"/>
            </a:xfrm>
            <a:custGeom>
              <a:avLst/>
              <a:gdLst/>
              <a:ahLst/>
              <a:cxnLst/>
              <a:rect l="l" t="t" r="r" b="b"/>
              <a:pathLst>
                <a:path w="74" h="356" extrusionOk="0">
                  <a:moveTo>
                    <a:pt x="0" y="0"/>
                  </a:moveTo>
                  <a:lnTo>
                    <a:pt x="0" y="356"/>
                  </a:lnTo>
                  <a:lnTo>
                    <a:pt x="74" y="356"/>
                  </a:lnTo>
                  <a:lnTo>
                    <a:pt x="74" y="35"/>
                  </a:lnTo>
                  <a:lnTo>
                    <a:pt x="0"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6" name="Google Shape;1698;p55">
              <a:extLst>
                <a:ext uri="{FF2B5EF4-FFF2-40B4-BE49-F238E27FC236}">
                  <a16:creationId xmlns:a16="http://schemas.microsoft.com/office/drawing/2014/main" id="{6E5EA700-2EA0-43E2-971C-294F00C8B6BA}"/>
                </a:ext>
              </a:extLst>
            </p:cNvPr>
            <p:cNvSpPr/>
            <p:nvPr/>
          </p:nvSpPr>
          <p:spPr>
            <a:xfrm flipH="1">
              <a:off x="992139" y="3993379"/>
              <a:ext cx="6254" cy="24233"/>
            </a:xfrm>
            <a:custGeom>
              <a:avLst/>
              <a:gdLst/>
              <a:ahLst/>
              <a:cxnLst/>
              <a:rect l="l" t="t" r="r" b="b"/>
              <a:pathLst>
                <a:path w="72" h="279" extrusionOk="0">
                  <a:moveTo>
                    <a:pt x="1" y="0"/>
                  </a:moveTo>
                  <a:lnTo>
                    <a:pt x="1" y="279"/>
                  </a:lnTo>
                  <a:lnTo>
                    <a:pt x="71" y="279"/>
                  </a:lnTo>
                  <a:lnTo>
                    <a:pt x="71" y="32"/>
                  </a:lnTo>
                  <a:lnTo>
                    <a:pt x="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7" name="Google Shape;1699;p55">
              <a:extLst>
                <a:ext uri="{FF2B5EF4-FFF2-40B4-BE49-F238E27FC236}">
                  <a16:creationId xmlns:a16="http://schemas.microsoft.com/office/drawing/2014/main" id="{D7610A88-95CE-4BF3-A952-AFCB7276326E}"/>
                </a:ext>
              </a:extLst>
            </p:cNvPr>
            <p:cNvSpPr/>
            <p:nvPr/>
          </p:nvSpPr>
          <p:spPr>
            <a:xfrm flipH="1">
              <a:off x="977200" y="4000154"/>
              <a:ext cx="6167" cy="17458"/>
            </a:xfrm>
            <a:custGeom>
              <a:avLst/>
              <a:gdLst/>
              <a:ahLst/>
              <a:cxnLst/>
              <a:rect l="l" t="t" r="r" b="b"/>
              <a:pathLst>
                <a:path w="71" h="201" extrusionOk="0">
                  <a:moveTo>
                    <a:pt x="1" y="0"/>
                  </a:moveTo>
                  <a:lnTo>
                    <a:pt x="1" y="201"/>
                  </a:lnTo>
                  <a:lnTo>
                    <a:pt x="71" y="201"/>
                  </a:lnTo>
                  <a:lnTo>
                    <a:pt x="71" y="31"/>
                  </a:lnTo>
                  <a:lnTo>
                    <a:pt x="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8" name="Google Shape;1700;p55">
              <a:extLst>
                <a:ext uri="{FF2B5EF4-FFF2-40B4-BE49-F238E27FC236}">
                  <a16:creationId xmlns:a16="http://schemas.microsoft.com/office/drawing/2014/main" id="{E1B0A5D2-F47B-4113-97A3-5B749C865785}"/>
                </a:ext>
              </a:extLst>
            </p:cNvPr>
            <p:cNvSpPr/>
            <p:nvPr/>
          </p:nvSpPr>
          <p:spPr>
            <a:xfrm flipH="1">
              <a:off x="962087" y="4006842"/>
              <a:ext cx="6601" cy="10770"/>
            </a:xfrm>
            <a:custGeom>
              <a:avLst/>
              <a:gdLst/>
              <a:ahLst/>
              <a:cxnLst/>
              <a:rect l="l" t="t" r="r" b="b"/>
              <a:pathLst>
                <a:path w="76" h="124" extrusionOk="0">
                  <a:moveTo>
                    <a:pt x="1" y="1"/>
                  </a:moveTo>
                  <a:lnTo>
                    <a:pt x="1" y="124"/>
                  </a:lnTo>
                  <a:lnTo>
                    <a:pt x="75" y="124"/>
                  </a:lnTo>
                  <a:lnTo>
                    <a:pt x="75" y="32"/>
                  </a:lnTo>
                  <a:lnTo>
                    <a:pt x="1"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9" name="Google Shape;1701;p55">
              <a:extLst>
                <a:ext uri="{FF2B5EF4-FFF2-40B4-BE49-F238E27FC236}">
                  <a16:creationId xmlns:a16="http://schemas.microsoft.com/office/drawing/2014/main" id="{DE09AE93-C72E-4464-81C3-AF99C6BE9D12}"/>
                </a:ext>
              </a:extLst>
            </p:cNvPr>
            <p:cNvSpPr/>
            <p:nvPr/>
          </p:nvSpPr>
          <p:spPr>
            <a:xfrm flipH="1">
              <a:off x="947409" y="4013530"/>
              <a:ext cx="6254" cy="4082"/>
            </a:xfrm>
            <a:custGeom>
              <a:avLst/>
              <a:gdLst/>
              <a:ahLst/>
              <a:cxnLst/>
              <a:rect l="l" t="t" r="r" b="b"/>
              <a:pathLst>
                <a:path w="72" h="47" extrusionOk="0">
                  <a:moveTo>
                    <a:pt x="0" y="1"/>
                  </a:moveTo>
                  <a:lnTo>
                    <a:pt x="0" y="47"/>
                  </a:lnTo>
                  <a:lnTo>
                    <a:pt x="72" y="47"/>
                  </a:lnTo>
                  <a:lnTo>
                    <a:pt x="72" y="33"/>
                  </a:lnTo>
                  <a:lnTo>
                    <a:pt x="0" y="1"/>
                  </a:lnTo>
                  <a:close/>
                </a:path>
              </a:pathLst>
            </a:custGeom>
            <a:solidFill>
              <a:srgbClr val="E04FF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0" name="Google Shape;1702;p55">
              <a:extLst>
                <a:ext uri="{FF2B5EF4-FFF2-40B4-BE49-F238E27FC236}">
                  <a16:creationId xmlns:a16="http://schemas.microsoft.com/office/drawing/2014/main" id="{C53865DE-91C7-4B86-B99F-FD279EEC0CEE}"/>
                </a:ext>
              </a:extLst>
            </p:cNvPr>
            <p:cNvSpPr/>
            <p:nvPr/>
          </p:nvSpPr>
          <p:spPr>
            <a:xfrm flipH="1">
              <a:off x="939501" y="3743151"/>
              <a:ext cx="618755" cy="274462"/>
            </a:xfrm>
            <a:custGeom>
              <a:avLst/>
              <a:gdLst/>
              <a:ahLst/>
              <a:cxnLst/>
              <a:rect l="l" t="t" r="r" b="b"/>
              <a:pathLst>
                <a:path w="7124" h="3160" extrusionOk="0">
                  <a:moveTo>
                    <a:pt x="1" y="0"/>
                  </a:moveTo>
                  <a:lnTo>
                    <a:pt x="93" y="43"/>
                  </a:lnTo>
                  <a:lnTo>
                    <a:pt x="93" y="0"/>
                  </a:lnTo>
                  <a:close/>
                  <a:moveTo>
                    <a:pt x="163" y="0"/>
                  </a:moveTo>
                  <a:lnTo>
                    <a:pt x="163" y="75"/>
                  </a:lnTo>
                  <a:lnTo>
                    <a:pt x="262" y="117"/>
                  </a:lnTo>
                  <a:lnTo>
                    <a:pt x="262" y="0"/>
                  </a:lnTo>
                  <a:close/>
                  <a:moveTo>
                    <a:pt x="336" y="0"/>
                  </a:moveTo>
                  <a:lnTo>
                    <a:pt x="336" y="148"/>
                  </a:lnTo>
                  <a:lnTo>
                    <a:pt x="435" y="194"/>
                  </a:lnTo>
                  <a:lnTo>
                    <a:pt x="435" y="0"/>
                  </a:lnTo>
                  <a:close/>
                  <a:moveTo>
                    <a:pt x="505" y="0"/>
                  </a:moveTo>
                  <a:lnTo>
                    <a:pt x="505" y="226"/>
                  </a:lnTo>
                  <a:lnTo>
                    <a:pt x="607" y="272"/>
                  </a:lnTo>
                  <a:lnTo>
                    <a:pt x="607" y="0"/>
                  </a:lnTo>
                  <a:close/>
                  <a:moveTo>
                    <a:pt x="678" y="0"/>
                  </a:moveTo>
                  <a:lnTo>
                    <a:pt x="678" y="303"/>
                  </a:lnTo>
                  <a:lnTo>
                    <a:pt x="777" y="350"/>
                  </a:lnTo>
                  <a:lnTo>
                    <a:pt x="777" y="0"/>
                  </a:lnTo>
                  <a:close/>
                  <a:moveTo>
                    <a:pt x="850" y="0"/>
                  </a:moveTo>
                  <a:lnTo>
                    <a:pt x="850" y="381"/>
                  </a:lnTo>
                  <a:lnTo>
                    <a:pt x="949" y="424"/>
                  </a:lnTo>
                  <a:lnTo>
                    <a:pt x="949" y="0"/>
                  </a:lnTo>
                  <a:close/>
                  <a:moveTo>
                    <a:pt x="1019" y="0"/>
                  </a:moveTo>
                  <a:lnTo>
                    <a:pt x="1019" y="456"/>
                  </a:lnTo>
                  <a:lnTo>
                    <a:pt x="1122" y="501"/>
                  </a:lnTo>
                  <a:lnTo>
                    <a:pt x="1122" y="0"/>
                  </a:lnTo>
                  <a:close/>
                  <a:moveTo>
                    <a:pt x="1193" y="0"/>
                  </a:moveTo>
                  <a:lnTo>
                    <a:pt x="1193" y="533"/>
                  </a:lnTo>
                  <a:lnTo>
                    <a:pt x="1295" y="578"/>
                  </a:lnTo>
                  <a:lnTo>
                    <a:pt x="1295" y="0"/>
                  </a:lnTo>
                  <a:close/>
                  <a:moveTo>
                    <a:pt x="1366" y="0"/>
                  </a:moveTo>
                  <a:lnTo>
                    <a:pt x="1366" y="611"/>
                  </a:lnTo>
                  <a:lnTo>
                    <a:pt x="1464" y="656"/>
                  </a:lnTo>
                  <a:lnTo>
                    <a:pt x="1464" y="0"/>
                  </a:lnTo>
                  <a:close/>
                  <a:moveTo>
                    <a:pt x="1538" y="0"/>
                  </a:moveTo>
                  <a:lnTo>
                    <a:pt x="1538" y="688"/>
                  </a:lnTo>
                  <a:lnTo>
                    <a:pt x="1637" y="734"/>
                  </a:lnTo>
                  <a:lnTo>
                    <a:pt x="1637" y="0"/>
                  </a:lnTo>
                  <a:close/>
                  <a:moveTo>
                    <a:pt x="1708" y="0"/>
                  </a:moveTo>
                  <a:lnTo>
                    <a:pt x="1708" y="765"/>
                  </a:lnTo>
                  <a:lnTo>
                    <a:pt x="1810" y="808"/>
                  </a:lnTo>
                  <a:lnTo>
                    <a:pt x="1810" y="0"/>
                  </a:lnTo>
                  <a:close/>
                  <a:moveTo>
                    <a:pt x="1880" y="0"/>
                  </a:moveTo>
                  <a:lnTo>
                    <a:pt x="1880" y="840"/>
                  </a:lnTo>
                  <a:lnTo>
                    <a:pt x="1979" y="886"/>
                  </a:lnTo>
                  <a:lnTo>
                    <a:pt x="1979" y="0"/>
                  </a:lnTo>
                  <a:close/>
                  <a:moveTo>
                    <a:pt x="2053" y="0"/>
                  </a:moveTo>
                  <a:lnTo>
                    <a:pt x="2053" y="917"/>
                  </a:lnTo>
                  <a:lnTo>
                    <a:pt x="2152" y="963"/>
                  </a:lnTo>
                  <a:lnTo>
                    <a:pt x="2152" y="0"/>
                  </a:lnTo>
                  <a:close/>
                  <a:moveTo>
                    <a:pt x="2222" y="0"/>
                  </a:moveTo>
                  <a:lnTo>
                    <a:pt x="2222" y="995"/>
                  </a:lnTo>
                  <a:lnTo>
                    <a:pt x="2324" y="1040"/>
                  </a:lnTo>
                  <a:lnTo>
                    <a:pt x="2324" y="0"/>
                  </a:lnTo>
                  <a:close/>
                  <a:moveTo>
                    <a:pt x="2395" y="0"/>
                  </a:moveTo>
                  <a:lnTo>
                    <a:pt x="2395" y="1073"/>
                  </a:lnTo>
                  <a:lnTo>
                    <a:pt x="2497" y="1115"/>
                  </a:lnTo>
                  <a:lnTo>
                    <a:pt x="2497" y="0"/>
                  </a:lnTo>
                  <a:close/>
                  <a:moveTo>
                    <a:pt x="2568" y="0"/>
                  </a:moveTo>
                  <a:lnTo>
                    <a:pt x="2568" y="1146"/>
                  </a:lnTo>
                  <a:lnTo>
                    <a:pt x="2666" y="1192"/>
                  </a:lnTo>
                  <a:lnTo>
                    <a:pt x="2666" y="0"/>
                  </a:lnTo>
                  <a:close/>
                  <a:moveTo>
                    <a:pt x="2741" y="0"/>
                  </a:moveTo>
                  <a:lnTo>
                    <a:pt x="2741" y="1224"/>
                  </a:lnTo>
                  <a:lnTo>
                    <a:pt x="2839" y="1270"/>
                  </a:lnTo>
                  <a:lnTo>
                    <a:pt x="2839" y="0"/>
                  </a:lnTo>
                  <a:close/>
                  <a:moveTo>
                    <a:pt x="2910" y="0"/>
                  </a:moveTo>
                  <a:lnTo>
                    <a:pt x="2910" y="1302"/>
                  </a:lnTo>
                  <a:lnTo>
                    <a:pt x="3013" y="1348"/>
                  </a:lnTo>
                  <a:lnTo>
                    <a:pt x="3013" y="0"/>
                  </a:lnTo>
                  <a:close/>
                  <a:moveTo>
                    <a:pt x="3083" y="0"/>
                  </a:moveTo>
                  <a:lnTo>
                    <a:pt x="3083" y="1379"/>
                  </a:lnTo>
                  <a:lnTo>
                    <a:pt x="3182" y="1425"/>
                  </a:lnTo>
                  <a:lnTo>
                    <a:pt x="3182" y="0"/>
                  </a:lnTo>
                  <a:close/>
                  <a:moveTo>
                    <a:pt x="3255" y="0"/>
                  </a:moveTo>
                  <a:lnTo>
                    <a:pt x="3255" y="1457"/>
                  </a:lnTo>
                  <a:lnTo>
                    <a:pt x="3354" y="1499"/>
                  </a:lnTo>
                  <a:lnTo>
                    <a:pt x="3354" y="0"/>
                  </a:lnTo>
                  <a:close/>
                  <a:moveTo>
                    <a:pt x="3425" y="0"/>
                  </a:moveTo>
                  <a:lnTo>
                    <a:pt x="3425" y="1531"/>
                  </a:lnTo>
                  <a:lnTo>
                    <a:pt x="3527" y="1577"/>
                  </a:lnTo>
                  <a:lnTo>
                    <a:pt x="3527" y="0"/>
                  </a:lnTo>
                  <a:close/>
                  <a:moveTo>
                    <a:pt x="3597" y="0"/>
                  </a:moveTo>
                  <a:lnTo>
                    <a:pt x="3597" y="1608"/>
                  </a:lnTo>
                  <a:lnTo>
                    <a:pt x="3700" y="1654"/>
                  </a:lnTo>
                  <a:lnTo>
                    <a:pt x="3700" y="0"/>
                  </a:lnTo>
                  <a:close/>
                  <a:moveTo>
                    <a:pt x="3770" y="0"/>
                  </a:moveTo>
                  <a:lnTo>
                    <a:pt x="3770" y="1686"/>
                  </a:lnTo>
                  <a:lnTo>
                    <a:pt x="3869" y="1732"/>
                  </a:lnTo>
                  <a:lnTo>
                    <a:pt x="3869" y="0"/>
                  </a:lnTo>
                  <a:close/>
                  <a:moveTo>
                    <a:pt x="3943" y="0"/>
                  </a:moveTo>
                  <a:lnTo>
                    <a:pt x="3943" y="1763"/>
                  </a:lnTo>
                  <a:lnTo>
                    <a:pt x="4042" y="1806"/>
                  </a:lnTo>
                  <a:lnTo>
                    <a:pt x="4042" y="0"/>
                  </a:lnTo>
                  <a:close/>
                  <a:moveTo>
                    <a:pt x="4113" y="0"/>
                  </a:moveTo>
                  <a:lnTo>
                    <a:pt x="4113" y="1838"/>
                  </a:lnTo>
                  <a:lnTo>
                    <a:pt x="4214" y="1883"/>
                  </a:lnTo>
                  <a:lnTo>
                    <a:pt x="4214" y="0"/>
                  </a:lnTo>
                  <a:close/>
                  <a:moveTo>
                    <a:pt x="4285" y="0"/>
                  </a:moveTo>
                  <a:lnTo>
                    <a:pt x="4285" y="1916"/>
                  </a:lnTo>
                  <a:lnTo>
                    <a:pt x="4384" y="1961"/>
                  </a:lnTo>
                  <a:lnTo>
                    <a:pt x="4384" y="0"/>
                  </a:lnTo>
                  <a:close/>
                  <a:moveTo>
                    <a:pt x="4458" y="0"/>
                  </a:moveTo>
                  <a:lnTo>
                    <a:pt x="4458" y="1993"/>
                  </a:lnTo>
                  <a:lnTo>
                    <a:pt x="4557" y="2038"/>
                  </a:lnTo>
                  <a:lnTo>
                    <a:pt x="4557" y="0"/>
                  </a:lnTo>
                  <a:close/>
                  <a:moveTo>
                    <a:pt x="4627" y="0"/>
                  </a:moveTo>
                  <a:lnTo>
                    <a:pt x="4627" y="2070"/>
                  </a:lnTo>
                  <a:lnTo>
                    <a:pt x="4730" y="2113"/>
                  </a:lnTo>
                  <a:lnTo>
                    <a:pt x="4730" y="0"/>
                  </a:lnTo>
                  <a:close/>
                  <a:moveTo>
                    <a:pt x="4800" y="0"/>
                  </a:moveTo>
                  <a:lnTo>
                    <a:pt x="4800" y="2148"/>
                  </a:lnTo>
                  <a:lnTo>
                    <a:pt x="4902" y="2191"/>
                  </a:lnTo>
                  <a:lnTo>
                    <a:pt x="4902" y="0"/>
                  </a:lnTo>
                  <a:close/>
                  <a:moveTo>
                    <a:pt x="4973" y="0"/>
                  </a:moveTo>
                  <a:lnTo>
                    <a:pt x="4973" y="2222"/>
                  </a:lnTo>
                  <a:lnTo>
                    <a:pt x="5072" y="2268"/>
                  </a:lnTo>
                  <a:lnTo>
                    <a:pt x="5072" y="0"/>
                  </a:lnTo>
                  <a:close/>
                  <a:moveTo>
                    <a:pt x="5145" y="0"/>
                  </a:moveTo>
                  <a:lnTo>
                    <a:pt x="5145" y="2300"/>
                  </a:lnTo>
                  <a:lnTo>
                    <a:pt x="5244" y="2346"/>
                  </a:lnTo>
                  <a:lnTo>
                    <a:pt x="5244" y="0"/>
                  </a:lnTo>
                  <a:close/>
                  <a:moveTo>
                    <a:pt x="5315" y="0"/>
                  </a:moveTo>
                  <a:lnTo>
                    <a:pt x="5315" y="2377"/>
                  </a:lnTo>
                  <a:lnTo>
                    <a:pt x="5417" y="2423"/>
                  </a:lnTo>
                  <a:lnTo>
                    <a:pt x="5417" y="0"/>
                  </a:lnTo>
                  <a:close/>
                  <a:moveTo>
                    <a:pt x="5488" y="0"/>
                  </a:moveTo>
                  <a:lnTo>
                    <a:pt x="5488" y="2455"/>
                  </a:lnTo>
                  <a:lnTo>
                    <a:pt x="5586" y="2497"/>
                  </a:lnTo>
                  <a:lnTo>
                    <a:pt x="5586" y="0"/>
                  </a:lnTo>
                  <a:close/>
                  <a:moveTo>
                    <a:pt x="5661" y="0"/>
                  </a:moveTo>
                  <a:lnTo>
                    <a:pt x="5661" y="2529"/>
                  </a:lnTo>
                  <a:lnTo>
                    <a:pt x="5759" y="2575"/>
                  </a:lnTo>
                  <a:lnTo>
                    <a:pt x="5759" y="0"/>
                  </a:lnTo>
                  <a:close/>
                  <a:moveTo>
                    <a:pt x="5830" y="0"/>
                  </a:moveTo>
                  <a:lnTo>
                    <a:pt x="5830" y="2606"/>
                  </a:lnTo>
                  <a:lnTo>
                    <a:pt x="5932" y="2652"/>
                  </a:lnTo>
                  <a:lnTo>
                    <a:pt x="5932" y="0"/>
                  </a:lnTo>
                  <a:close/>
                  <a:moveTo>
                    <a:pt x="6003" y="0"/>
                  </a:moveTo>
                  <a:lnTo>
                    <a:pt x="6003" y="2684"/>
                  </a:lnTo>
                  <a:lnTo>
                    <a:pt x="6105" y="2730"/>
                  </a:lnTo>
                  <a:lnTo>
                    <a:pt x="6105" y="0"/>
                  </a:lnTo>
                  <a:close/>
                  <a:moveTo>
                    <a:pt x="6175" y="0"/>
                  </a:moveTo>
                  <a:lnTo>
                    <a:pt x="6175" y="2762"/>
                  </a:lnTo>
                  <a:lnTo>
                    <a:pt x="6274" y="2804"/>
                  </a:lnTo>
                  <a:lnTo>
                    <a:pt x="6274" y="0"/>
                  </a:lnTo>
                  <a:close/>
                  <a:moveTo>
                    <a:pt x="6348" y="0"/>
                  </a:moveTo>
                  <a:lnTo>
                    <a:pt x="6348" y="2839"/>
                  </a:lnTo>
                  <a:lnTo>
                    <a:pt x="6447" y="2881"/>
                  </a:lnTo>
                  <a:lnTo>
                    <a:pt x="6447" y="0"/>
                  </a:lnTo>
                  <a:close/>
                  <a:moveTo>
                    <a:pt x="6517" y="0"/>
                  </a:moveTo>
                  <a:lnTo>
                    <a:pt x="6517" y="2913"/>
                  </a:lnTo>
                  <a:lnTo>
                    <a:pt x="6620" y="2959"/>
                  </a:lnTo>
                  <a:lnTo>
                    <a:pt x="6620" y="0"/>
                  </a:lnTo>
                  <a:close/>
                  <a:moveTo>
                    <a:pt x="6690" y="0"/>
                  </a:moveTo>
                  <a:lnTo>
                    <a:pt x="6690" y="2990"/>
                  </a:lnTo>
                  <a:lnTo>
                    <a:pt x="6789" y="3037"/>
                  </a:lnTo>
                  <a:lnTo>
                    <a:pt x="6789" y="0"/>
                  </a:lnTo>
                  <a:close/>
                  <a:moveTo>
                    <a:pt x="6863" y="0"/>
                  </a:moveTo>
                  <a:lnTo>
                    <a:pt x="6863" y="3068"/>
                  </a:lnTo>
                  <a:lnTo>
                    <a:pt x="6961" y="3114"/>
                  </a:lnTo>
                  <a:lnTo>
                    <a:pt x="6961" y="0"/>
                  </a:lnTo>
                  <a:close/>
                  <a:moveTo>
                    <a:pt x="7033" y="0"/>
                  </a:moveTo>
                  <a:lnTo>
                    <a:pt x="7033" y="3146"/>
                  </a:lnTo>
                  <a:lnTo>
                    <a:pt x="7067" y="3160"/>
                  </a:lnTo>
                  <a:lnTo>
                    <a:pt x="7124" y="3160"/>
                  </a:lnTo>
                  <a:lnTo>
                    <a:pt x="7124"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1" name="Google Shape;1703;p55">
              <a:extLst>
                <a:ext uri="{FF2B5EF4-FFF2-40B4-BE49-F238E27FC236}">
                  <a16:creationId xmlns:a16="http://schemas.microsoft.com/office/drawing/2014/main" id="{ADA4D496-6657-4927-880C-B140C3FCB829}"/>
                </a:ext>
              </a:extLst>
            </p:cNvPr>
            <p:cNvSpPr/>
            <p:nvPr/>
          </p:nvSpPr>
          <p:spPr>
            <a:xfrm flipH="1">
              <a:off x="1544099" y="3743151"/>
              <a:ext cx="6167" cy="6514"/>
            </a:xfrm>
            <a:custGeom>
              <a:avLst/>
              <a:gdLst/>
              <a:ahLst/>
              <a:cxnLst/>
              <a:rect l="l" t="t" r="r" b="b"/>
              <a:pathLst>
                <a:path w="71" h="75" extrusionOk="0">
                  <a:moveTo>
                    <a:pt x="1" y="0"/>
                  </a:moveTo>
                  <a:lnTo>
                    <a:pt x="1" y="43"/>
                  </a:lnTo>
                  <a:lnTo>
                    <a:pt x="71" y="75"/>
                  </a:lnTo>
                  <a:lnTo>
                    <a:pt x="7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2" name="Google Shape;1704;p55">
              <a:extLst>
                <a:ext uri="{FF2B5EF4-FFF2-40B4-BE49-F238E27FC236}">
                  <a16:creationId xmlns:a16="http://schemas.microsoft.com/office/drawing/2014/main" id="{9B4623E8-1F6C-4A41-AE5C-21832A6DF2F3}"/>
                </a:ext>
              </a:extLst>
            </p:cNvPr>
            <p:cNvSpPr/>
            <p:nvPr/>
          </p:nvSpPr>
          <p:spPr>
            <a:xfrm flipH="1">
              <a:off x="1529073" y="3743151"/>
              <a:ext cx="6427" cy="12941"/>
            </a:xfrm>
            <a:custGeom>
              <a:avLst/>
              <a:gdLst/>
              <a:ahLst/>
              <a:cxnLst/>
              <a:rect l="l" t="t" r="r" b="b"/>
              <a:pathLst>
                <a:path w="74" h="149" extrusionOk="0">
                  <a:moveTo>
                    <a:pt x="0" y="0"/>
                  </a:moveTo>
                  <a:lnTo>
                    <a:pt x="0" y="117"/>
                  </a:lnTo>
                  <a:lnTo>
                    <a:pt x="74" y="148"/>
                  </a:lnTo>
                  <a:lnTo>
                    <a:pt x="74"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3" name="Google Shape;1705;p55">
              <a:extLst>
                <a:ext uri="{FF2B5EF4-FFF2-40B4-BE49-F238E27FC236}">
                  <a16:creationId xmlns:a16="http://schemas.microsoft.com/office/drawing/2014/main" id="{D1ECBCE0-324C-4C86-89F0-BF77E8F2E2F6}"/>
                </a:ext>
              </a:extLst>
            </p:cNvPr>
            <p:cNvSpPr/>
            <p:nvPr/>
          </p:nvSpPr>
          <p:spPr>
            <a:xfrm flipH="1">
              <a:off x="1514395" y="3743151"/>
              <a:ext cx="6167" cy="19716"/>
            </a:xfrm>
            <a:custGeom>
              <a:avLst/>
              <a:gdLst/>
              <a:ahLst/>
              <a:cxnLst/>
              <a:rect l="l" t="t" r="r" b="b"/>
              <a:pathLst>
                <a:path w="71" h="227" extrusionOk="0">
                  <a:moveTo>
                    <a:pt x="1" y="0"/>
                  </a:moveTo>
                  <a:lnTo>
                    <a:pt x="1" y="194"/>
                  </a:lnTo>
                  <a:lnTo>
                    <a:pt x="71" y="226"/>
                  </a:lnTo>
                  <a:lnTo>
                    <a:pt x="7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4" name="Google Shape;1706;p55">
              <a:extLst>
                <a:ext uri="{FF2B5EF4-FFF2-40B4-BE49-F238E27FC236}">
                  <a16:creationId xmlns:a16="http://schemas.microsoft.com/office/drawing/2014/main" id="{EA84277D-06F8-4029-B31B-6876D04D1B9E}"/>
                </a:ext>
              </a:extLst>
            </p:cNvPr>
            <p:cNvSpPr/>
            <p:nvPr/>
          </p:nvSpPr>
          <p:spPr>
            <a:xfrm flipH="1">
              <a:off x="1499369" y="3743151"/>
              <a:ext cx="6167" cy="26404"/>
            </a:xfrm>
            <a:custGeom>
              <a:avLst/>
              <a:gdLst/>
              <a:ahLst/>
              <a:cxnLst/>
              <a:rect l="l" t="t" r="r" b="b"/>
              <a:pathLst>
                <a:path w="71" h="304" extrusionOk="0">
                  <a:moveTo>
                    <a:pt x="0" y="0"/>
                  </a:moveTo>
                  <a:lnTo>
                    <a:pt x="0" y="272"/>
                  </a:lnTo>
                  <a:lnTo>
                    <a:pt x="71" y="303"/>
                  </a:lnTo>
                  <a:lnTo>
                    <a:pt x="7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5" name="Google Shape;1707;p55">
              <a:extLst>
                <a:ext uri="{FF2B5EF4-FFF2-40B4-BE49-F238E27FC236}">
                  <a16:creationId xmlns:a16="http://schemas.microsoft.com/office/drawing/2014/main" id="{42EA9BFF-C490-484F-931D-2168D056A559}"/>
                </a:ext>
              </a:extLst>
            </p:cNvPr>
            <p:cNvSpPr/>
            <p:nvPr/>
          </p:nvSpPr>
          <p:spPr>
            <a:xfrm flipH="1">
              <a:off x="1484343" y="3743151"/>
              <a:ext cx="6514" cy="33179"/>
            </a:xfrm>
            <a:custGeom>
              <a:avLst/>
              <a:gdLst/>
              <a:ahLst/>
              <a:cxnLst/>
              <a:rect l="l" t="t" r="r" b="b"/>
              <a:pathLst>
                <a:path w="75" h="382" extrusionOk="0">
                  <a:moveTo>
                    <a:pt x="1" y="0"/>
                  </a:moveTo>
                  <a:lnTo>
                    <a:pt x="1" y="350"/>
                  </a:lnTo>
                  <a:lnTo>
                    <a:pt x="74" y="381"/>
                  </a:lnTo>
                  <a:lnTo>
                    <a:pt x="74"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6" name="Google Shape;1708;p55">
              <a:extLst>
                <a:ext uri="{FF2B5EF4-FFF2-40B4-BE49-F238E27FC236}">
                  <a16:creationId xmlns:a16="http://schemas.microsoft.com/office/drawing/2014/main" id="{14CB92D5-AE18-4AFB-B436-F79DFE39A903}"/>
                </a:ext>
              </a:extLst>
            </p:cNvPr>
            <p:cNvSpPr/>
            <p:nvPr/>
          </p:nvSpPr>
          <p:spPr>
            <a:xfrm flipH="1">
              <a:off x="1469665" y="3743151"/>
              <a:ext cx="6167" cy="39606"/>
            </a:xfrm>
            <a:custGeom>
              <a:avLst/>
              <a:gdLst/>
              <a:ahLst/>
              <a:cxnLst/>
              <a:rect l="l" t="t" r="r" b="b"/>
              <a:pathLst>
                <a:path w="71" h="456" extrusionOk="0">
                  <a:moveTo>
                    <a:pt x="0" y="0"/>
                  </a:moveTo>
                  <a:lnTo>
                    <a:pt x="0" y="424"/>
                  </a:lnTo>
                  <a:lnTo>
                    <a:pt x="70" y="456"/>
                  </a:lnTo>
                  <a:lnTo>
                    <a:pt x="70"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7" name="Google Shape;1709;p55">
              <a:extLst>
                <a:ext uri="{FF2B5EF4-FFF2-40B4-BE49-F238E27FC236}">
                  <a16:creationId xmlns:a16="http://schemas.microsoft.com/office/drawing/2014/main" id="{E939D804-58A5-4A39-8FEA-3C0BD67B1562}"/>
                </a:ext>
              </a:extLst>
            </p:cNvPr>
            <p:cNvSpPr/>
            <p:nvPr/>
          </p:nvSpPr>
          <p:spPr>
            <a:xfrm flipH="1">
              <a:off x="1454639" y="3743151"/>
              <a:ext cx="6254" cy="46294"/>
            </a:xfrm>
            <a:custGeom>
              <a:avLst/>
              <a:gdLst/>
              <a:ahLst/>
              <a:cxnLst/>
              <a:rect l="l" t="t" r="r" b="b"/>
              <a:pathLst>
                <a:path w="72" h="533" extrusionOk="0">
                  <a:moveTo>
                    <a:pt x="1" y="0"/>
                  </a:moveTo>
                  <a:lnTo>
                    <a:pt x="1" y="501"/>
                  </a:lnTo>
                  <a:lnTo>
                    <a:pt x="72" y="533"/>
                  </a:lnTo>
                  <a:lnTo>
                    <a:pt x="72"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8" name="Google Shape;1710;p55">
              <a:extLst>
                <a:ext uri="{FF2B5EF4-FFF2-40B4-BE49-F238E27FC236}">
                  <a16:creationId xmlns:a16="http://schemas.microsoft.com/office/drawing/2014/main" id="{49C4C82C-A6AF-46B9-905C-F3F11AA0F327}"/>
                </a:ext>
              </a:extLst>
            </p:cNvPr>
            <p:cNvSpPr/>
            <p:nvPr/>
          </p:nvSpPr>
          <p:spPr>
            <a:xfrm flipH="1">
              <a:off x="1439613" y="3743151"/>
              <a:ext cx="6254" cy="53068"/>
            </a:xfrm>
            <a:custGeom>
              <a:avLst/>
              <a:gdLst/>
              <a:ahLst/>
              <a:cxnLst/>
              <a:rect l="l" t="t" r="r" b="b"/>
              <a:pathLst>
                <a:path w="72" h="611" extrusionOk="0">
                  <a:moveTo>
                    <a:pt x="1" y="0"/>
                  </a:moveTo>
                  <a:lnTo>
                    <a:pt x="1" y="578"/>
                  </a:lnTo>
                  <a:lnTo>
                    <a:pt x="72" y="611"/>
                  </a:lnTo>
                  <a:lnTo>
                    <a:pt x="72"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9" name="Google Shape;1711;p55">
              <a:extLst>
                <a:ext uri="{FF2B5EF4-FFF2-40B4-BE49-F238E27FC236}">
                  <a16:creationId xmlns:a16="http://schemas.microsoft.com/office/drawing/2014/main" id="{0349C702-FB9A-4AE4-8AFF-E1CAC1D8FCDA}"/>
                </a:ext>
              </a:extLst>
            </p:cNvPr>
            <p:cNvSpPr/>
            <p:nvPr/>
          </p:nvSpPr>
          <p:spPr>
            <a:xfrm flipH="1">
              <a:off x="1424587" y="3743151"/>
              <a:ext cx="6601" cy="59843"/>
            </a:xfrm>
            <a:custGeom>
              <a:avLst/>
              <a:gdLst/>
              <a:ahLst/>
              <a:cxnLst/>
              <a:rect l="l" t="t" r="r" b="b"/>
              <a:pathLst>
                <a:path w="76" h="689" extrusionOk="0">
                  <a:moveTo>
                    <a:pt x="1" y="0"/>
                  </a:moveTo>
                  <a:lnTo>
                    <a:pt x="1" y="656"/>
                  </a:lnTo>
                  <a:lnTo>
                    <a:pt x="75" y="688"/>
                  </a:lnTo>
                  <a:lnTo>
                    <a:pt x="75"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0" name="Google Shape;1712;p55">
              <a:extLst>
                <a:ext uri="{FF2B5EF4-FFF2-40B4-BE49-F238E27FC236}">
                  <a16:creationId xmlns:a16="http://schemas.microsoft.com/office/drawing/2014/main" id="{40442200-42D6-4BA8-A72D-A4BC2B1902F9}"/>
                </a:ext>
              </a:extLst>
            </p:cNvPr>
            <p:cNvSpPr/>
            <p:nvPr/>
          </p:nvSpPr>
          <p:spPr>
            <a:xfrm flipH="1">
              <a:off x="1409909" y="3743151"/>
              <a:ext cx="6167" cy="66531"/>
            </a:xfrm>
            <a:custGeom>
              <a:avLst/>
              <a:gdLst/>
              <a:ahLst/>
              <a:cxnLst/>
              <a:rect l="l" t="t" r="r" b="b"/>
              <a:pathLst>
                <a:path w="71" h="766" extrusionOk="0">
                  <a:moveTo>
                    <a:pt x="0" y="0"/>
                  </a:moveTo>
                  <a:lnTo>
                    <a:pt x="0" y="734"/>
                  </a:lnTo>
                  <a:lnTo>
                    <a:pt x="71" y="765"/>
                  </a:lnTo>
                  <a:lnTo>
                    <a:pt x="7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1" name="Google Shape;1713;p55">
              <a:extLst>
                <a:ext uri="{FF2B5EF4-FFF2-40B4-BE49-F238E27FC236}">
                  <a16:creationId xmlns:a16="http://schemas.microsoft.com/office/drawing/2014/main" id="{B322D219-7646-47B7-9C46-58FCE72E22E7}"/>
                </a:ext>
              </a:extLst>
            </p:cNvPr>
            <p:cNvSpPr/>
            <p:nvPr/>
          </p:nvSpPr>
          <p:spPr>
            <a:xfrm flipH="1">
              <a:off x="1394883" y="3743151"/>
              <a:ext cx="6254" cy="72958"/>
            </a:xfrm>
            <a:custGeom>
              <a:avLst/>
              <a:gdLst/>
              <a:ahLst/>
              <a:cxnLst/>
              <a:rect l="l" t="t" r="r" b="b"/>
              <a:pathLst>
                <a:path w="72" h="840" extrusionOk="0">
                  <a:moveTo>
                    <a:pt x="1" y="0"/>
                  </a:moveTo>
                  <a:lnTo>
                    <a:pt x="1" y="808"/>
                  </a:lnTo>
                  <a:lnTo>
                    <a:pt x="71" y="840"/>
                  </a:lnTo>
                  <a:lnTo>
                    <a:pt x="7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2" name="Google Shape;1714;p55">
              <a:extLst>
                <a:ext uri="{FF2B5EF4-FFF2-40B4-BE49-F238E27FC236}">
                  <a16:creationId xmlns:a16="http://schemas.microsoft.com/office/drawing/2014/main" id="{5531F793-D1CA-400C-B6D6-3798409FC732}"/>
                </a:ext>
              </a:extLst>
            </p:cNvPr>
            <p:cNvSpPr/>
            <p:nvPr/>
          </p:nvSpPr>
          <p:spPr>
            <a:xfrm flipH="1">
              <a:off x="1379944" y="3743151"/>
              <a:ext cx="6427" cy="79646"/>
            </a:xfrm>
            <a:custGeom>
              <a:avLst/>
              <a:gdLst/>
              <a:ahLst/>
              <a:cxnLst/>
              <a:rect l="l" t="t" r="r" b="b"/>
              <a:pathLst>
                <a:path w="74" h="917" extrusionOk="0">
                  <a:moveTo>
                    <a:pt x="0" y="0"/>
                  </a:moveTo>
                  <a:lnTo>
                    <a:pt x="0" y="886"/>
                  </a:lnTo>
                  <a:lnTo>
                    <a:pt x="74" y="917"/>
                  </a:lnTo>
                  <a:lnTo>
                    <a:pt x="74"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3" name="Google Shape;1715;p55">
              <a:extLst>
                <a:ext uri="{FF2B5EF4-FFF2-40B4-BE49-F238E27FC236}">
                  <a16:creationId xmlns:a16="http://schemas.microsoft.com/office/drawing/2014/main" id="{1603CA19-7455-409A-A7DD-B66B5B7A1483}"/>
                </a:ext>
              </a:extLst>
            </p:cNvPr>
            <p:cNvSpPr/>
            <p:nvPr/>
          </p:nvSpPr>
          <p:spPr>
            <a:xfrm flipH="1">
              <a:off x="1365179" y="3743151"/>
              <a:ext cx="6254" cy="86421"/>
            </a:xfrm>
            <a:custGeom>
              <a:avLst/>
              <a:gdLst/>
              <a:ahLst/>
              <a:cxnLst/>
              <a:rect l="l" t="t" r="r" b="b"/>
              <a:pathLst>
                <a:path w="72" h="995" extrusionOk="0">
                  <a:moveTo>
                    <a:pt x="1" y="0"/>
                  </a:moveTo>
                  <a:lnTo>
                    <a:pt x="1" y="963"/>
                  </a:lnTo>
                  <a:lnTo>
                    <a:pt x="71" y="995"/>
                  </a:lnTo>
                  <a:lnTo>
                    <a:pt x="7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4" name="Google Shape;1716;p55">
              <a:extLst>
                <a:ext uri="{FF2B5EF4-FFF2-40B4-BE49-F238E27FC236}">
                  <a16:creationId xmlns:a16="http://schemas.microsoft.com/office/drawing/2014/main" id="{E4F55B0A-BF10-47F3-957B-2BC8A6B5FC60}"/>
                </a:ext>
              </a:extLst>
            </p:cNvPr>
            <p:cNvSpPr/>
            <p:nvPr/>
          </p:nvSpPr>
          <p:spPr>
            <a:xfrm flipH="1">
              <a:off x="1350240" y="3743151"/>
              <a:ext cx="6167" cy="93195"/>
            </a:xfrm>
            <a:custGeom>
              <a:avLst/>
              <a:gdLst/>
              <a:ahLst/>
              <a:cxnLst/>
              <a:rect l="l" t="t" r="r" b="b"/>
              <a:pathLst>
                <a:path w="71" h="1073" extrusionOk="0">
                  <a:moveTo>
                    <a:pt x="0" y="0"/>
                  </a:moveTo>
                  <a:lnTo>
                    <a:pt x="0" y="1040"/>
                  </a:lnTo>
                  <a:lnTo>
                    <a:pt x="71" y="1073"/>
                  </a:lnTo>
                  <a:lnTo>
                    <a:pt x="7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5" name="Google Shape;1717;p55">
              <a:extLst>
                <a:ext uri="{FF2B5EF4-FFF2-40B4-BE49-F238E27FC236}">
                  <a16:creationId xmlns:a16="http://schemas.microsoft.com/office/drawing/2014/main" id="{1C14DC51-73A6-4D1A-A0F7-1F4A93D5B05C}"/>
                </a:ext>
              </a:extLst>
            </p:cNvPr>
            <p:cNvSpPr/>
            <p:nvPr/>
          </p:nvSpPr>
          <p:spPr>
            <a:xfrm flipH="1">
              <a:off x="1335127" y="3743151"/>
              <a:ext cx="6254" cy="99623"/>
            </a:xfrm>
            <a:custGeom>
              <a:avLst/>
              <a:gdLst/>
              <a:ahLst/>
              <a:cxnLst/>
              <a:rect l="l" t="t" r="r" b="b"/>
              <a:pathLst>
                <a:path w="72" h="1147" extrusionOk="0">
                  <a:moveTo>
                    <a:pt x="0" y="0"/>
                  </a:moveTo>
                  <a:lnTo>
                    <a:pt x="0" y="1115"/>
                  </a:lnTo>
                  <a:lnTo>
                    <a:pt x="71" y="1146"/>
                  </a:lnTo>
                  <a:lnTo>
                    <a:pt x="7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6" name="Google Shape;1718;p55">
              <a:extLst>
                <a:ext uri="{FF2B5EF4-FFF2-40B4-BE49-F238E27FC236}">
                  <a16:creationId xmlns:a16="http://schemas.microsoft.com/office/drawing/2014/main" id="{974C4ABB-7F2A-4C2C-8FBA-72F085A4759E}"/>
                </a:ext>
              </a:extLst>
            </p:cNvPr>
            <p:cNvSpPr/>
            <p:nvPr/>
          </p:nvSpPr>
          <p:spPr>
            <a:xfrm flipH="1">
              <a:off x="1320188" y="3743151"/>
              <a:ext cx="6514" cy="106397"/>
            </a:xfrm>
            <a:custGeom>
              <a:avLst/>
              <a:gdLst/>
              <a:ahLst/>
              <a:cxnLst/>
              <a:rect l="l" t="t" r="r" b="b"/>
              <a:pathLst>
                <a:path w="75" h="1225" extrusionOk="0">
                  <a:moveTo>
                    <a:pt x="0" y="0"/>
                  </a:moveTo>
                  <a:lnTo>
                    <a:pt x="0" y="1192"/>
                  </a:lnTo>
                  <a:lnTo>
                    <a:pt x="75" y="1224"/>
                  </a:lnTo>
                  <a:lnTo>
                    <a:pt x="75"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7" name="Google Shape;1719;p55">
              <a:extLst>
                <a:ext uri="{FF2B5EF4-FFF2-40B4-BE49-F238E27FC236}">
                  <a16:creationId xmlns:a16="http://schemas.microsoft.com/office/drawing/2014/main" id="{D7FBDF38-DDD5-440F-A14D-D1B284F797D8}"/>
                </a:ext>
              </a:extLst>
            </p:cNvPr>
            <p:cNvSpPr/>
            <p:nvPr/>
          </p:nvSpPr>
          <p:spPr>
            <a:xfrm flipH="1">
              <a:off x="1305423" y="3743151"/>
              <a:ext cx="6254" cy="113172"/>
            </a:xfrm>
            <a:custGeom>
              <a:avLst/>
              <a:gdLst/>
              <a:ahLst/>
              <a:cxnLst/>
              <a:rect l="l" t="t" r="r" b="b"/>
              <a:pathLst>
                <a:path w="72" h="1303" extrusionOk="0">
                  <a:moveTo>
                    <a:pt x="0" y="0"/>
                  </a:moveTo>
                  <a:lnTo>
                    <a:pt x="0" y="1270"/>
                  </a:lnTo>
                  <a:lnTo>
                    <a:pt x="71" y="1302"/>
                  </a:lnTo>
                  <a:lnTo>
                    <a:pt x="7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8" name="Google Shape;1720;p55">
              <a:extLst>
                <a:ext uri="{FF2B5EF4-FFF2-40B4-BE49-F238E27FC236}">
                  <a16:creationId xmlns:a16="http://schemas.microsoft.com/office/drawing/2014/main" id="{A97CA241-A858-4E64-A43E-41F5BC356E2E}"/>
                </a:ext>
              </a:extLst>
            </p:cNvPr>
            <p:cNvSpPr/>
            <p:nvPr/>
          </p:nvSpPr>
          <p:spPr>
            <a:xfrm flipH="1">
              <a:off x="1290484" y="3743151"/>
              <a:ext cx="6167" cy="119860"/>
            </a:xfrm>
            <a:custGeom>
              <a:avLst/>
              <a:gdLst/>
              <a:ahLst/>
              <a:cxnLst/>
              <a:rect l="l" t="t" r="r" b="b"/>
              <a:pathLst>
                <a:path w="71" h="1380" extrusionOk="0">
                  <a:moveTo>
                    <a:pt x="1" y="0"/>
                  </a:moveTo>
                  <a:lnTo>
                    <a:pt x="1" y="1348"/>
                  </a:lnTo>
                  <a:lnTo>
                    <a:pt x="71" y="1379"/>
                  </a:lnTo>
                  <a:lnTo>
                    <a:pt x="7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9" name="Google Shape;1721;p55">
              <a:extLst>
                <a:ext uri="{FF2B5EF4-FFF2-40B4-BE49-F238E27FC236}">
                  <a16:creationId xmlns:a16="http://schemas.microsoft.com/office/drawing/2014/main" id="{30211B9F-1C56-40D4-9B01-DE0DC80A8A3D}"/>
                </a:ext>
              </a:extLst>
            </p:cNvPr>
            <p:cNvSpPr/>
            <p:nvPr/>
          </p:nvSpPr>
          <p:spPr>
            <a:xfrm flipH="1">
              <a:off x="1275458" y="3743151"/>
              <a:ext cx="6514" cy="126548"/>
            </a:xfrm>
            <a:custGeom>
              <a:avLst/>
              <a:gdLst/>
              <a:ahLst/>
              <a:cxnLst/>
              <a:rect l="l" t="t" r="r" b="b"/>
              <a:pathLst>
                <a:path w="75" h="1457" extrusionOk="0">
                  <a:moveTo>
                    <a:pt x="1" y="0"/>
                  </a:moveTo>
                  <a:lnTo>
                    <a:pt x="1" y="1425"/>
                  </a:lnTo>
                  <a:lnTo>
                    <a:pt x="74" y="1457"/>
                  </a:lnTo>
                  <a:lnTo>
                    <a:pt x="74"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0" name="Google Shape;1722;p55">
              <a:extLst>
                <a:ext uri="{FF2B5EF4-FFF2-40B4-BE49-F238E27FC236}">
                  <a16:creationId xmlns:a16="http://schemas.microsoft.com/office/drawing/2014/main" id="{279CF810-14EA-45FA-B27A-2EEE7A1778D9}"/>
                </a:ext>
              </a:extLst>
            </p:cNvPr>
            <p:cNvSpPr/>
            <p:nvPr/>
          </p:nvSpPr>
          <p:spPr>
            <a:xfrm flipH="1">
              <a:off x="1260780" y="3743151"/>
              <a:ext cx="6167" cy="132975"/>
            </a:xfrm>
            <a:custGeom>
              <a:avLst/>
              <a:gdLst/>
              <a:ahLst/>
              <a:cxnLst/>
              <a:rect l="l" t="t" r="r" b="b"/>
              <a:pathLst>
                <a:path w="71" h="1531" extrusionOk="0">
                  <a:moveTo>
                    <a:pt x="0" y="0"/>
                  </a:moveTo>
                  <a:lnTo>
                    <a:pt x="0" y="1499"/>
                  </a:lnTo>
                  <a:lnTo>
                    <a:pt x="71" y="1531"/>
                  </a:lnTo>
                  <a:lnTo>
                    <a:pt x="7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1" name="Google Shape;1723;p55">
              <a:extLst>
                <a:ext uri="{FF2B5EF4-FFF2-40B4-BE49-F238E27FC236}">
                  <a16:creationId xmlns:a16="http://schemas.microsoft.com/office/drawing/2014/main" id="{EB68F09E-D3F4-4EED-B973-95E1C4B13955}"/>
                </a:ext>
              </a:extLst>
            </p:cNvPr>
            <p:cNvSpPr/>
            <p:nvPr/>
          </p:nvSpPr>
          <p:spPr>
            <a:xfrm flipH="1">
              <a:off x="1245754" y="3743151"/>
              <a:ext cx="6167" cy="139750"/>
            </a:xfrm>
            <a:custGeom>
              <a:avLst/>
              <a:gdLst/>
              <a:ahLst/>
              <a:cxnLst/>
              <a:rect l="l" t="t" r="r" b="b"/>
              <a:pathLst>
                <a:path w="71" h="1609" extrusionOk="0">
                  <a:moveTo>
                    <a:pt x="0" y="0"/>
                  </a:moveTo>
                  <a:lnTo>
                    <a:pt x="0" y="1577"/>
                  </a:lnTo>
                  <a:lnTo>
                    <a:pt x="70" y="1608"/>
                  </a:lnTo>
                  <a:lnTo>
                    <a:pt x="70"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2" name="Google Shape;1724;p55">
              <a:extLst>
                <a:ext uri="{FF2B5EF4-FFF2-40B4-BE49-F238E27FC236}">
                  <a16:creationId xmlns:a16="http://schemas.microsoft.com/office/drawing/2014/main" id="{863C88CC-E667-412F-A969-BFED2E203ECF}"/>
                </a:ext>
              </a:extLst>
            </p:cNvPr>
            <p:cNvSpPr/>
            <p:nvPr/>
          </p:nvSpPr>
          <p:spPr>
            <a:xfrm flipH="1">
              <a:off x="1230815" y="3743151"/>
              <a:ext cx="6167" cy="146524"/>
            </a:xfrm>
            <a:custGeom>
              <a:avLst/>
              <a:gdLst/>
              <a:ahLst/>
              <a:cxnLst/>
              <a:rect l="l" t="t" r="r" b="b"/>
              <a:pathLst>
                <a:path w="71" h="1687" extrusionOk="0">
                  <a:moveTo>
                    <a:pt x="1" y="0"/>
                  </a:moveTo>
                  <a:lnTo>
                    <a:pt x="1" y="1654"/>
                  </a:lnTo>
                  <a:lnTo>
                    <a:pt x="71" y="1686"/>
                  </a:lnTo>
                  <a:lnTo>
                    <a:pt x="7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3" name="Google Shape;1725;p55">
              <a:extLst>
                <a:ext uri="{FF2B5EF4-FFF2-40B4-BE49-F238E27FC236}">
                  <a16:creationId xmlns:a16="http://schemas.microsoft.com/office/drawing/2014/main" id="{B771D1DB-CBBB-4729-B13A-1E454DF87CAA}"/>
                </a:ext>
              </a:extLst>
            </p:cNvPr>
            <p:cNvSpPr/>
            <p:nvPr/>
          </p:nvSpPr>
          <p:spPr>
            <a:xfrm flipH="1">
              <a:off x="1215702" y="3743151"/>
              <a:ext cx="6514" cy="153212"/>
            </a:xfrm>
            <a:custGeom>
              <a:avLst/>
              <a:gdLst/>
              <a:ahLst/>
              <a:cxnLst/>
              <a:rect l="l" t="t" r="r" b="b"/>
              <a:pathLst>
                <a:path w="75" h="1764" extrusionOk="0">
                  <a:moveTo>
                    <a:pt x="0" y="0"/>
                  </a:moveTo>
                  <a:lnTo>
                    <a:pt x="0" y="1732"/>
                  </a:lnTo>
                  <a:lnTo>
                    <a:pt x="74" y="1763"/>
                  </a:lnTo>
                  <a:lnTo>
                    <a:pt x="74"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4" name="Google Shape;1726;p55">
              <a:extLst>
                <a:ext uri="{FF2B5EF4-FFF2-40B4-BE49-F238E27FC236}">
                  <a16:creationId xmlns:a16="http://schemas.microsoft.com/office/drawing/2014/main" id="{BA31165B-1DFA-44B6-81A4-5E7EE6CF6B0B}"/>
                </a:ext>
              </a:extLst>
            </p:cNvPr>
            <p:cNvSpPr/>
            <p:nvPr/>
          </p:nvSpPr>
          <p:spPr>
            <a:xfrm flipH="1">
              <a:off x="1201024" y="3743151"/>
              <a:ext cx="6254" cy="159639"/>
            </a:xfrm>
            <a:custGeom>
              <a:avLst/>
              <a:gdLst/>
              <a:ahLst/>
              <a:cxnLst/>
              <a:rect l="l" t="t" r="r" b="b"/>
              <a:pathLst>
                <a:path w="72" h="1838" extrusionOk="0">
                  <a:moveTo>
                    <a:pt x="1" y="0"/>
                  </a:moveTo>
                  <a:lnTo>
                    <a:pt x="1" y="1806"/>
                  </a:lnTo>
                  <a:lnTo>
                    <a:pt x="72" y="1838"/>
                  </a:lnTo>
                  <a:lnTo>
                    <a:pt x="72"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5" name="Google Shape;1727;p55">
              <a:extLst>
                <a:ext uri="{FF2B5EF4-FFF2-40B4-BE49-F238E27FC236}">
                  <a16:creationId xmlns:a16="http://schemas.microsoft.com/office/drawing/2014/main" id="{5B758863-73F4-4352-B7F1-9A80D22C34E3}"/>
                </a:ext>
              </a:extLst>
            </p:cNvPr>
            <p:cNvSpPr/>
            <p:nvPr/>
          </p:nvSpPr>
          <p:spPr>
            <a:xfrm flipH="1">
              <a:off x="1185998" y="3743151"/>
              <a:ext cx="6254" cy="166414"/>
            </a:xfrm>
            <a:custGeom>
              <a:avLst/>
              <a:gdLst/>
              <a:ahLst/>
              <a:cxnLst/>
              <a:rect l="l" t="t" r="r" b="b"/>
              <a:pathLst>
                <a:path w="72" h="1916" extrusionOk="0">
                  <a:moveTo>
                    <a:pt x="0" y="0"/>
                  </a:moveTo>
                  <a:lnTo>
                    <a:pt x="0" y="1883"/>
                  </a:lnTo>
                  <a:lnTo>
                    <a:pt x="71" y="1916"/>
                  </a:lnTo>
                  <a:lnTo>
                    <a:pt x="7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6" name="Google Shape;1728;p55">
              <a:extLst>
                <a:ext uri="{FF2B5EF4-FFF2-40B4-BE49-F238E27FC236}">
                  <a16:creationId xmlns:a16="http://schemas.microsoft.com/office/drawing/2014/main" id="{441D1C4A-4AC5-4DC2-876E-B97E2E5CABEC}"/>
                </a:ext>
              </a:extLst>
            </p:cNvPr>
            <p:cNvSpPr/>
            <p:nvPr/>
          </p:nvSpPr>
          <p:spPr>
            <a:xfrm flipH="1">
              <a:off x="1170972" y="3743151"/>
              <a:ext cx="6601" cy="173102"/>
            </a:xfrm>
            <a:custGeom>
              <a:avLst/>
              <a:gdLst/>
              <a:ahLst/>
              <a:cxnLst/>
              <a:rect l="l" t="t" r="r" b="b"/>
              <a:pathLst>
                <a:path w="76" h="1993" extrusionOk="0">
                  <a:moveTo>
                    <a:pt x="1" y="0"/>
                  </a:moveTo>
                  <a:lnTo>
                    <a:pt x="1" y="1961"/>
                  </a:lnTo>
                  <a:lnTo>
                    <a:pt x="75" y="1993"/>
                  </a:lnTo>
                  <a:lnTo>
                    <a:pt x="75"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7" name="Google Shape;1729;p55">
              <a:extLst>
                <a:ext uri="{FF2B5EF4-FFF2-40B4-BE49-F238E27FC236}">
                  <a16:creationId xmlns:a16="http://schemas.microsoft.com/office/drawing/2014/main" id="{C501DF96-EF8B-459E-8CBC-1BF1EE83EA20}"/>
                </a:ext>
              </a:extLst>
            </p:cNvPr>
            <p:cNvSpPr/>
            <p:nvPr/>
          </p:nvSpPr>
          <p:spPr>
            <a:xfrm flipH="1">
              <a:off x="1156294" y="3743151"/>
              <a:ext cx="6167" cy="179877"/>
            </a:xfrm>
            <a:custGeom>
              <a:avLst/>
              <a:gdLst/>
              <a:ahLst/>
              <a:cxnLst/>
              <a:rect l="l" t="t" r="r" b="b"/>
              <a:pathLst>
                <a:path w="71" h="2071" extrusionOk="0">
                  <a:moveTo>
                    <a:pt x="0" y="0"/>
                  </a:moveTo>
                  <a:lnTo>
                    <a:pt x="0" y="2038"/>
                  </a:lnTo>
                  <a:lnTo>
                    <a:pt x="70" y="2070"/>
                  </a:lnTo>
                  <a:lnTo>
                    <a:pt x="70"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8" name="Google Shape;1730;p55">
              <a:extLst>
                <a:ext uri="{FF2B5EF4-FFF2-40B4-BE49-F238E27FC236}">
                  <a16:creationId xmlns:a16="http://schemas.microsoft.com/office/drawing/2014/main" id="{95E61B39-349C-48FF-8412-C077FA30E28A}"/>
                </a:ext>
              </a:extLst>
            </p:cNvPr>
            <p:cNvSpPr/>
            <p:nvPr/>
          </p:nvSpPr>
          <p:spPr>
            <a:xfrm flipH="1">
              <a:off x="1141355" y="3743151"/>
              <a:ext cx="6167" cy="186651"/>
            </a:xfrm>
            <a:custGeom>
              <a:avLst/>
              <a:gdLst/>
              <a:ahLst/>
              <a:cxnLst/>
              <a:rect l="l" t="t" r="r" b="b"/>
              <a:pathLst>
                <a:path w="71" h="2149" extrusionOk="0">
                  <a:moveTo>
                    <a:pt x="1" y="0"/>
                  </a:moveTo>
                  <a:lnTo>
                    <a:pt x="1" y="2113"/>
                  </a:lnTo>
                  <a:lnTo>
                    <a:pt x="71" y="2148"/>
                  </a:lnTo>
                  <a:lnTo>
                    <a:pt x="7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9" name="Google Shape;1731;p55">
              <a:extLst>
                <a:ext uri="{FF2B5EF4-FFF2-40B4-BE49-F238E27FC236}">
                  <a16:creationId xmlns:a16="http://schemas.microsoft.com/office/drawing/2014/main" id="{FFD7F330-6AE5-4BA7-A791-28F7B09522FF}"/>
                </a:ext>
              </a:extLst>
            </p:cNvPr>
            <p:cNvSpPr/>
            <p:nvPr/>
          </p:nvSpPr>
          <p:spPr>
            <a:xfrm flipH="1">
              <a:off x="1126329" y="3743151"/>
              <a:ext cx="6167" cy="192992"/>
            </a:xfrm>
            <a:custGeom>
              <a:avLst/>
              <a:gdLst/>
              <a:ahLst/>
              <a:cxnLst/>
              <a:rect l="l" t="t" r="r" b="b"/>
              <a:pathLst>
                <a:path w="71" h="2222" extrusionOk="0">
                  <a:moveTo>
                    <a:pt x="0" y="0"/>
                  </a:moveTo>
                  <a:lnTo>
                    <a:pt x="0" y="2191"/>
                  </a:lnTo>
                  <a:lnTo>
                    <a:pt x="71" y="2222"/>
                  </a:lnTo>
                  <a:lnTo>
                    <a:pt x="7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0" name="Google Shape;1732;p55">
              <a:extLst>
                <a:ext uri="{FF2B5EF4-FFF2-40B4-BE49-F238E27FC236}">
                  <a16:creationId xmlns:a16="http://schemas.microsoft.com/office/drawing/2014/main" id="{3C484034-6794-4AC3-8E4C-1C911E818A40}"/>
                </a:ext>
              </a:extLst>
            </p:cNvPr>
            <p:cNvSpPr/>
            <p:nvPr/>
          </p:nvSpPr>
          <p:spPr>
            <a:xfrm flipH="1">
              <a:off x="1111303" y="3743151"/>
              <a:ext cx="6514" cy="199767"/>
            </a:xfrm>
            <a:custGeom>
              <a:avLst/>
              <a:gdLst/>
              <a:ahLst/>
              <a:cxnLst/>
              <a:rect l="l" t="t" r="r" b="b"/>
              <a:pathLst>
                <a:path w="75" h="2300" extrusionOk="0">
                  <a:moveTo>
                    <a:pt x="1" y="0"/>
                  </a:moveTo>
                  <a:lnTo>
                    <a:pt x="1" y="2268"/>
                  </a:lnTo>
                  <a:lnTo>
                    <a:pt x="74" y="2300"/>
                  </a:lnTo>
                  <a:lnTo>
                    <a:pt x="74"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1" name="Google Shape;1733;p55">
              <a:extLst>
                <a:ext uri="{FF2B5EF4-FFF2-40B4-BE49-F238E27FC236}">
                  <a16:creationId xmlns:a16="http://schemas.microsoft.com/office/drawing/2014/main" id="{578FD34B-201D-4C2F-94D5-33FF12956788}"/>
                </a:ext>
              </a:extLst>
            </p:cNvPr>
            <p:cNvSpPr/>
            <p:nvPr/>
          </p:nvSpPr>
          <p:spPr>
            <a:xfrm flipH="1">
              <a:off x="1096625" y="3743151"/>
              <a:ext cx="6167" cy="206454"/>
            </a:xfrm>
            <a:custGeom>
              <a:avLst/>
              <a:gdLst/>
              <a:ahLst/>
              <a:cxnLst/>
              <a:rect l="l" t="t" r="r" b="b"/>
              <a:pathLst>
                <a:path w="71" h="2377" extrusionOk="0">
                  <a:moveTo>
                    <a:pt x="0" y="0"/>
                  </a:moveTo>
                  <a:lnTo>
                    <a:pt x="0" y="2346"/>
                  </a:lnTo>
                  <a:lnTo>
                    <a:pt x="71" y="2377"/>
                  </a:lnTo>
                  <a:lnTo>
                    <a:pt x="7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2" name="Google Shape;1734;p55">
              <a:extLst>
                <a:ext uri="{FF2B5EF4-FFF2-40B4-BE49-F238E27FC236}">
                  <a16:creationId xmlns:a16="http://schemas.microsoft.com/office/drawing/2014/main" id="{3BBAF4AF-6999-4858-BB32-66622A93CBAD}"/>
                </a:ext>
              </a:extLst>
            </p:cNvPr>
            <p:cNvSpPr/>
            <p:nvPr/>
          </p:nvSpPr>
          <p:spPr>
            <a:xfrm flipH="1">
              <a:off x="1081599" y="3743151"/>
              <a:ext cx="6254" cy="213229"/>
            </a:xfrm>
            <a:custGeom>
              <a:avLst/>
              <a:gdLst/>
              <a:ahLst/>
              <a:cxnLst/>
              <a:rect l="l" t="t" r="r" b="b"/>
              <a:pathLst>
                <a:path w="72" h="2455" extrusionOk="0">
                  <a:moveTo>
                    <a:pt x="1" y="0"/>
                  </a:moveTo>
                  <a:lnTo>
                    <a:pt x="1" y="2423"/>
                  </a:lnTo>
                  <a:lnTo>
                    <a:pt x="72" y="2455"/>
                  </a:lnTo>
                  <a:lnTo>
                    <a:pt x="72"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3" name="Google Shape;1735;p55">
              <a:extLst>
                <a:ext uri="{FF2B5EF4-FFF2-40B4-BE49-F238E27FC236}">
                  <a16:creationId xmlns:a16="http://schemas.microsoft.com/office/drawing/2014/main" id="{0064A49F-EF19-4A27-A56B-999E26FCE57B}"/>
                </a:ext>
              </a:extLst>
            </p:cNvPr>
            <p:cNvSpPr/>
            <p:nvPr/>
          </p:nvSpPr>
          <p:spPr>
            <a:xfrm flipH="1">
              <a:off x="1066573" y="3743151"/>
              <a:ext cx="6514" cy="219743"/>
            </a:xfrm>
            <a:custGeom>
              <a:avLst/>
              <a:gdLst/>
              <a:ahLst/>
              <a:cxnLst/>
              <a:rect l="l" t="t" r="r" b="b"/>
              <a:pathLst>
                <a:path w="75" h="2530" extrusionOk="0">
                  <a:moveTo>
                    <a:pt x="0" y="0"/>
                  </a:moveTo>
                  <a:lnTo>
                    <a:pt x="0" y="2497"/>
                  </a:lnTo>
                  <a:lnTo>
                    <a:pt x="75" y="2529"/>
                  </a:lnTo>
                  <a:lnTo>
                    <a:pt x="75"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4" name="Google Shape;1736;p55">
              <a:extLst>
                <a:ext uri="{FF2B5EF4-FFF2-40B4-BE49-F238E27FC236}">
                  <a16:creationId xmlns:a16="http://schemas.microsoft.com/office/drawing/2014/main" id="{65095857-CD39-4DAD-9408-4F571C95F042}"/>
                </a:ext>
              </a:extLst>
            </p:cNvPr>
            <p:cNvSpPr/>
            <p:nvPr/>
          </p:nvSpPr>
          <p:spPr>
            <a:xfrm flipH="1">
              <a:off x="1051895" y="3743151"/>
              <a:ext cx="6254" cy="226431"/>
            </a:xfrm>
            <a:custGeom>
              <a:avLst/>
              <a:gdLst/>
              <a:ahLst/>
              <a:cxnLst/>
              <a:rect l="l" t="t" r="r" b="b"/>
              <a:pathLst>
                <a:path w="72" h="2607" extrusionOk="0">
                  <a:moveTo>
                    <a:pt x="1" y="0"/>
                  </a:moveTo>
                  <a:lnTo>
                    <a:pt x="1" y="2575"/>
                  </a:lnTo>
                  <a:lnTo>
                    <a:pt x="72" y="2606"/>
                  </a:lnTo>
                  <a:lnTo>
                    <a:pt x="72"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5" name="Google Shape;1737;p55">
              <a:extLst>
                <a:ext uri="{FF2B5EF4-FFF2-40B4-BE49-F238E27FC236}">
                  <a16:creationId xmlns:a16="http://schemas.microsoft.com/office/drawing/2014/main" id="{CE4086FE-1650-4CF9-8793-3B73C9A7AC86}"/>
                </a:ext>
              </a:extLst>
            </p:cNvPr>
            <p:cNvSpPr/>
            <p:nvPr/>
          </p:nvSpPr>
          <p:spPr>
            <a:xfrm flipH="1">
              <a:off x="1036869" y="3743151"/>
              <a:ext cx="6167" cy="233206"/>
            </a:xfrm>
            <a:custGeom>
              <a:avLst/>
              <a:gdLst/>
              <a:ahLst/>
              <a:cxnLst/>
              <a:rect l="l" t="t" r="r" b="b"/>
              <a:pathLst>
                <a:path w="71" h="2685" extrusionOk="0">
                  <a:moveTo>
                    <a:pt x="0" y="0"/>
                  </a:moveTo>
                  <a:lnTo>
                    <a:pt x="0" y="2652"/>
                  </a:lnTo>
                  <a:lnTo>
                    <a:pt x="71" y="2684"/>
                  </a:lnTo>
                  <a:lnTo>
                    <a:pt x="7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6" name="Google Shape;1738;p55">
              <a:extLst>
                <a:ext uri="{FF2B5EF4-FFF2-40B4-BE49-F238E27FC236}">
                  <a16:creationId xmlns:a16="http://schemas.microsoft.com/office/drawing/2014/main" id="{E843DA59-A606-4B24-A9A3-2234B1007059}"/>
                </a:ext>
              </a:extLst>
            </p:cNvPr>
            <p:cNvSpPr/>
            <p:nvPr/>
          </p:nvSpPr>
          <p:spPr>
            <a:xfrm flipH="1">
              <a:off x="1021843" y="3743151"/>
              <a:ext cx="6254" cy="239894"/>
            </a:xfrm>
            <a:custGeom>
              <a:avLst/>
              <a:gdLst/>
              <a:ahLst/>
              <a:cxnLst/>
              <a:rect l="l" t="t" r="r" b="b"/>
              <a:pathLst>
                <a:path w="72" h="2762" extrusionOk="0">
                  <a:moveTo>
                    <a:pt x="1" y="0"/>
                  </a:moveTo>
                  <a:lnTo>
                    <a:pt x="1" y="2730"/>
                  </a:lnTo>
                  <a:lnTo>
                    <a:pt x="71" y="2762"/>
                  </a:lnTo>
                  <a:lnTo>
                    <a:pt x="7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7" name="Google Shape;1739;p55">
              <a:extLst>
                <a:ext uri="{FF2B5EF4-FFF2-40B4-BE49-F238E27FC236}">
                  <a16:creationId xmlns:a16="http://schemas.microsoft.com/office/drawing/2014/main" id="{9DD86518-0EE3-4536-A1ED-755EDEF1F673}"/>
                </a:ext>
              </a:extLst>
            </p:cNvPr>
            <p:cNvSpPr/>
            <p:nvPr/>
          </p:nvSpPr>
          <p:spPr>
            <a:xfrm flipH="1">
              <a:off x="1006904" y="3743151"/>
              <a:ext cx="6427" cy="246581"/>
            </a:xfrm>
            <a:custGeom>
              <a:avLst/>
              <a:gdLst/>
              <a:ahLst/>
              <a:cxnLst/>
              <a:rect l="l" t="t" r="r" b="b"/>
              <a:pathLst>
                <a:path w="74" h="2839" extrusionOk="0">
                  <a:moveTo>
                    <a:pt x="0" y="0"/>
                  </a:moveTo>
                  <a:lnTo>
                    <a:pt x="0" y="2804"/>
                  </a:lnTo>
                  <a:lnTo>
                    <a:pt x="74" y="2839"/>
                  </a:lnTo>
                  <a:lnTo>
                    <a:pt x="74"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8" name="Google Shape;1740;p55">
              <a:extLst>
                <a:ext uri="{FF2B5EF4-FFF2-40B4-BE49-F238E27FC236}">
                  <a16:creationId xmlns:a16="http://schemas.microsoft.com/office/drawing/2014/main" id="{886073FB-FA2B-496A-954D-3864FC8CC840}"/>
                </a:ext>
              </a:extLst>
            </p:cNvPr>
            <p:cNvSpPr/>
            <p:nvPr/>
          </p:nvSpPr>
          <p:spPr>
            <a:xfrm flipH="1">
              <a:off x="992139" y="3743151"/>
              <a:ext cx="6254" cy="253095"/>
            </a:xfrm>
            <a:custGeom>
              <a:avLst/>
              <a:gdLst/>
              <a:ahLst/>
              <a:cxnLst/>
              <a:rect l="l" t="t" r="r" b="b"/>
              <a:pathLst>
                <a:path w="72" h="2914" extrusionOk="0">
                  <a:moveTo>
                    <a:pt x="1" y="0"/>
                  </a:moveTo>
                  <a:lnTo>
                    <a:pt x="1" y="2881"/>
                  </a:lnTo>
                  <a:lnTo>
                    <a:pt x="71" y="2913"/>
                  </a:lnTo>
                  <a:lnTo>
                    <a:pt x="7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9" name="Google Shape;1741;p55">
              <a:extLst>
                <a:ext uri="{FF2B5EF4-FFF2-40B4-BE49-F238E27FC236}">
                  <a16:creationId xmlns:a16="http://schemas.microsoft.com/office/drawing/2014/main" id="{75FFC735-1887-4131-83E6-E4176B071DAE}"/>
                </a:ext>
              </a:extLst>
            </p:cNvPr>
            <p:cNvSpPr/>
            <p:nvPr/>
          </p:nvSpPr>
          <p:spPr>
            <a:xfrm flipH="1">
              <a:off x="977200" y="3743151"/>
              <a:ext cx="6167" cy="259783"/>
            </a:xfrm>
            <a:custGeom>
              <a:avLst/>
              <a:gdLst/>
              <a:ahLst/>
              <a:cxnLst/>
              <a:rect l="l" t="t" r="r" b="b"/>
              <a:pathLst>
                <a:path w="71" h="2991" extrusionOk="0">
                  <a:moveTo>
                    <a:pt x="1" y="0"/>
                  </a:moveTo>
                  <a:lnTo>
                    <a:pt x="1" y="2959"/>
                  </a:lnTo>
                  <a:lnTo>
                    <a:pt x="71" y="2990"/>
                  </a:lnTo>
                  <a:lnTo>
                    <a:pt x="7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0" name="Google Shape;1742;p55">
              <a:extLst>
                <a:ext uri="{FF2B5EF4-FFF2-40B4-BE49-F238E27FC236}">
                  <a16:creationId xmlns:a16="http://schemas.microsoft.com/office/drawing/2014/main" id="{786C85B9-1D24-4DC5-9E5C-FC6C04079702}"/>
                </a:ext>
              </a:extLst>
            </p:cNvPr>
            <p:cNvSpPr/>
            <p:nvPr/>
          </p:nvSpPr>
          <p:spPr>
            <a:xfrm flipH="1">
              <a:off x="962087" y="3743151"/>
              <a:ext cx="6601" cy="266558"/>
            </a:xfrm>
            <a:custGeom>
              <a:avLst/>
              <a:gdLst/>
              <a:ahLst/>
              <a:cxnLst/>
              <a:rect l="l" t="t" r="r" b="b"/>
              <a:pathLst>
                <a:path w="76" h="3069" extrusionOk="0">
                  <a:moveTo>
                    <a:pt x="1" y="0"/>
                  </a:moveTo>
                  <a:lnTo>
                    <a:pt x="1" y="3037"/>
                  </a:lnTo>
                  <a:lnTo>
                    <a:pt x="75" y="3068"/>
                  </a:lnTo>
                  <a:lnTo>
                    <a:pt x="75"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1" name="Google Shape;1743;p55">
              <a:extLst>
                <a:ext uri="{FF2B5EF4-FFF2-40B4-BE49-F238E27FC236}">
                  <a16:creationId xmlns:a16="http://schemas.microsoft.com/office/drawing/2014/main" id="{FF676741-4BC4-4AD6-91A3-627643311B34}"/>
                </a:ext>
              </a:extLst>
            </p:cNvPr>
            <p:cNvSpPr/>
            <p:nvPr/>
          </p:nvSpPr>
          <p:spPr>
            <a:xfrm flipH="1">
              <a:off x="947409" y="3743151"/>
              <a:ext cx="6254" cy="273333"/>
            </a:xfrm>
            <a:custGeom>
              <a:avLst/>
              <a:gdLst/>
              <a:ahLst/>
              <a:cxnLst/>
              <a:rect l="l" t="t" r="r" b="b"/>
              <a:pathLst>
                <a:path w="72" h="3147" extrusionOk="0">
                  <a:moveTo>
                    <a:pt x="0" y="0"/>
                  </a:moveTo>
                  <a:lnTo>
                    <a:pt x="0" y="3114"/>
                  </a:lnTo>
                  <a:lnTo>
                    <a:pt x="72" y="3146"/>
                  </a:lnTo>
                  <a:lnTo>
                    <a:pt x="72"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2" name="Google Shape;1744;p55">
              <a:extLst>
                <a:ext uri="{FF2B5EF4-FFF2-40B4-BE49-F238E27FC236}">
                  <a16:creationId xmlns:a16="http://schemas.microsoft.com/office/drawing/2014/main" id="{D0E5D214-9EB0-4AF9-A2B8-87F6A99476EB}"/>
                </a:ext>
              </a:extLst>
            </p:cNvPr>
            <p:cNvSpPr/>
            <p:nvPr/>
          </p:nvSpPr>
          <p:spPr>
            <a:xfrm flipH="1">
              <a:off x="875750" y="4017525"/>
              <a:ext cx="619102" cy="276720"/>
            </a:xfrm>
            <a:custGeom>
              <a:avLst/>
              <a:gdLst/>
              <a:ahLst/>
              <a:cxnLst/>
              <a:rect l="l" t="t" r="r" b="b"/>
              <a:pathLst>
                <a:path w="7128" h="3186" extrusionOk="0">
                  <a:moveTo>
                    <a:pt x="1" y="1"/>
                  </a:moveTo>
                  <a:lnTo>
                    <a:pt x="1" y="3185"/>
                  </a:lnTo>
                  <a:lnTo>
                    <a:pt x="7128" y="3185"/>
                  </a:lnTo>
                  <a:lnTo>
                    <a:pt x="7128"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3" name="Google Shape;1745;p55">
              <a:extLst>
                <a:ext uri="{FF2B5EF4-FFF2-40B4-BE49-F238E27FC236}">
                  <a16:creationId xmlns:a16="http://schemas.microsoft.com/office/drawing/2014/main" id="{C8B89A2E-6B1C-4DBE-91AF-DA17C5252D78}"/>
                </a:ext>
              </a:extLst>
            </p:cNvPr>
            <p:cNvSpPr/>
            <p:nvPr/>
          </p:nvSpPr>
          <p:spPr>
            <a:xfrm flipH="1">
              <a:off x="875750" y="4017525"/>
              <a:ext cx="619102" cy="276720"/>
            </a:xfrm>
            <a:custGeom>
              <a:avLst/>
              <a:gdLst/>
              <a:ahLst/>
              <a:cxnLst/>
              <a:rect l="l" t="t" r="r" b="b"/>
              <a:pathLst>
                <a:path w="7128" h="3186" extrusionOk="0">
                  <a:moveTo>
                    <a:pt x="1" y="1"/>
                  </a:moveTo>
                  <a:lnTo>
                    <a:pt x="92" y="40"/>
                  </a:lnTo>
                  <a:lnTo>
                    <a:pt x="92" y="1"/>
                  </a:lnTo>
                  <a:close/>
                  <a:moveTo>
                    <a:pt x="163" y="1"/>
                  </a:moveTo>
                  <a:lnTo>
                    <a:pt x="163" y="72"/>
                  </a:lnTo>
                  <a:lnTo>
                    <a:pt x="265" y="117"/>
                  </a:lnTo>
                  <a:lnTo>
                    <a:pt x="265" y="1"/>
                  </a:lnTo>
                  <a:close/>
                  <a:moveTo>
                    <a:pt x="336" y="1"/>
                  </a:moveTo>
                  <a:lnTo>
                    <a:pt x="336" y="149"/>
                  </a:lnTo>
                  <a:lnTo>
                    <a:pt x="438" y="195"/>
                  </a:lnTo>
                  <a:lnTo>
                    <a:pt x="438" y="1"/>
                  </a:lnTo>
                  <a:close/>
                  <a:moveTo>
                    <a:pt x="509" y="1"/>
                  </a:moveTo>
                  <a:lnTo>
                    <a:pt x="509" y="227"/>
                  </a:lnTo>
                  <a:lnTo>
                    <a:pt x="607" y="272"/>
                  </a:lnTo>
                  <a:lnTo>
                    <a:pt x="607" y="1"/>
                  </a:lnTo>
                  <a:close/>
                  <a:moveTo>
                    <a:pt x="681" y="1"/>
                  </a:moveTo>
                  <a:lnTo>
                    <a:pt x="681" y="304"/>
                  </a:lnTo>
                  <a:lnTo>
                    <a:pt x="780" y="347"/>
                  </a:lnTo>
                  <a:lnTo>
                    <a:pt x="780" y="1"/>
                  </a:lnTo>
                  <a:close/>
                  <a:moveTo>
                    <a:pt x="851" y="1"/>
                  </a:moveTo>
                  <a:lnTo>
                    <a:pt x="851" y="378"/>
                  </a:lnTo>
                  <a:lnTo>
                    <a:pt x="953" y="424"/>
                  </a:lnTo>
                  <a:lnTo>
                    <a:pt x="953" y="1"/>
                  </a:lnTo>
                  <a:close/>
                  <a:moveTo>
                    <a:pt x="1023" y="1"/>
                  </a:moveTo>
                  <a:lnTo>
                    <a:pt x="1023" y="456"/>
                  </a:lnTo>
                  <a:lnTo>
                    <a:pt x="1122" y="502"/>
                  </a:lnTo>
                  <a:lnTo>
                    <a:pt x="1122" y="1"/>
                  </a:lnTo>
                  <a:close/>
                  <a:moveTo>
                    <a:pt x="1196" y="1"/>
                  </a:moveTo>
                  <a:lnTo>
                    <a:pt x="1196" y="534"/>
                  </a:lnTo>
                  <a:lnTo>
                    <a:pt x="1295" y="580"/>
                  </a:lnTo>
                  <a:lnTo>
                    <a:pt x="1295" y="1"/>
                  </a:lnTo>
                  <a:close/>
                  <a:moveTo>
                    <a:pt x="1365" y="1"/>
                  </a:moveTo>
                  <a:lnTo>
                    <a:pt x="1365" y="611"/>
                  </a:lnTo>
                  <a:lnTo>
                    <a:pt x="1468" y="653"/>
                  </a:lnTo>
                  <a:lnTo>
                    <a:pt x="1468" y="1"/>
                  </a:lnTo>
                  <a:close/>
                  <a:moveTo>
                    <a:pt x="1538" y="1"/>
                  </a:moveTo>
                  <a:lnTo>
                    <a:pt x="1538" y="689"/>
                  </a:lnTo>
                  <a:lnTo>
                    <a:pt x="1640" y="731"/>
                  </a:lnTo>
                  <a:lnTo>
                    <a:pt x="1640" y="1"/>
                  </a:lnTo>
                  <a:close/>
                  <a:moveTo>
                    <a:pt x="1711" y="1"/>
                  </a:moveTo>
                  <a:lnTo>
                    <a:pt x="1711" y="762"/>
                  </a:lnTo>
                  <a:lnTo>
                    <a:pt x="1809" y="809"/>
                  </a:lnTo>
                  <a:lnTo>
                    <a:pt x="1809" y="1"/>
                  </a:lnTo>
                  <a:close/>
                  <a:moveTo>
                    <a:pt x="1884" y="1"/>
                  </a:moveTo>
                  <a:lnTo>
                    <a:pt x="1884" y="840"/>
                  </a:lnTo>
                  <a:lnTo>
                    <a:pt x="1982" y="886"/>
                  </a:lnTo>
                  <a:lnTo>
                    <a:pt x="1982" y="1"/>
                  </a:lnTo>
                  <a:close/>
                  <a:moveTo>
                    <a:pt x="2053" y="1"/>
                  </a:moveTo>
                  <a:lnTo>
                    <a:pt x="2053" y="918"/>
                  </a:lnTo>
                  <a:lnTo>
                    <a:pt x="2156" y="964"/>
                  </a:lnTo>
                  <a:lnTo>
                    <a:pt x="2156" y="1"/>
                  </a:lnTo>
                  <a:close/>
                  <a:moveTo>
                    <a:pt x="2226" y="1"/>
                  </a:moveTo>
                  <a:lnTo>
                    <a:pt x="2226" y="995"/>
                  </a:lnTo>
                  <a:lnTo>
                    <a:pt x="2325" y="1037"/>
                  </a:lnTo>
                  <a:lnTo>
                    <a:pt x="2325" y="1"/>
                  </a:lnTo>
                  <a:close/>
                  <a:moveTo>
                    <a:pt x="2398" y="1"/>
                  </a:moveTo>
                  <a:lnTo>
                    <a:pt x="2398" y="1070"/>
                  </a:lnTo>
                  <a:lnTo>
                    <a:pt x="2498" y="1115"/>
                  </a:lnTo>
                  <a:lnTo>
                    <a:pt x="2498" y="1"/>
                  </a:lnTo>
                  <a:close/>
                  <a:moveTo>
                    <a:pt x="2568" y="1"/>
                  </a:moveTo>
                  <a:lnTo>
                    <a:pt x="2568" y="1147"/>
                  </a:lnTo>
                  <a:lnTo>
                    <a:pt x="2670" y="1193"/>
                  </a:lnTo>
                  <a:lnTo>
                    <a:pt x="2670" y="1"/>
                  </a:lnTo>
                  <a:close/>
                  <a:moveTo>
                    <a:pt x="2740" y="1"/>
                  </a:moveTo>
                  <a:lnTo>
                    <a:pt x="2740" y="1224"/>
                  </a:lnTo>
                  <a:lnTo>
                    <a:pt x="2843" y="1270"/>
                  </a:lnTo>
                  <a:lnTo>
                    <a:pt x="2843" y="1"/>
                  </a:lnTo>
                  <a:close/>
                  <a:moveTo>
                    <a:pt x="2913" y="1"/>
                  </a:moveTo>
                  <a:lnTo>
                    <a:pt x="2913" y="1302"/>
                  </a:lnTo>
                  <a:lnTo>
                    <a:pt x="3012" y="1345"/>
                  </a:lnTo>
                  <a:lnTo>
                    <a:pt x="3012" y="1"/>
                  </a:lnTo>
                  <a:close/>
                  <a:moveTo>
                    <a:pt x="3087" y="1"/>
                  </a:moveTo>
                  <a:lnTo>
                    <a:pt x="3087" y="1380"/>
                  </a:lnTo>
                  <a:lnTo>
                    <a:pt x="3185" y="1422"/>
                  </a:lnTo>
                  <a:lnTo>
                    <a:pt x="3185" y="1"/>
                  </a:lnTo>
                  <a:close/>
                  <a:moveTo>
                    <a:pt x="3256" y="1"/>
                  </a:moveTo>
                  <a:lnTo>
                    <a:pt x="3256" y="1454"/>
                  </a:lnTo>
                  <a:lnTo>
                    <a:pt x="3357" y="1499"/>
                  </a:lnTo>
                  <a:lnTo>
                    <a:pt x="3357" y="1"/>
                  </a:lnTo>
                  <a:close/>
                  <a:moveTo>
                    <a:pt x="3428" y="1"/>
                  </a:moveTo>
                  <a:lnTo>
                    <a:pt x="3428" y="1532"/>
                  </a:lnTo>
                  <a:lnTo>
                    <a:pt x="3527" y="1577"/>
                  </a:lnTo>
                  <a:lnTo>
                    <a:pt x="3527" y="1"/>
                  </a:lnTo>
                  <a:close/>
                  <a:moveTo>
                    <a:pt x="3601" y="1"/>
                  </a:moveTo>
                  <a:lnTo>
                    <a:pt x="3601" y="1609"/>
                  </a:lnTo>
                  <a:lnTo>
                    <a:pt x="3700" y="1655"/>
                  </a:lnTo>
                  <a:lnTo>
                    <a:pt x="3700" y="1"/>
                  </a:lnTo>
                  <a:close/>
                  <a:moveTo>
                    <a:pt x="3770" y="1"/>
                  </a:moveTo>
                  <a:lnTo>
                    <a:pt x="3770" y="1687"/>
                  </a:lnTo>
                  <a:lnTo>
                    <a:pt x="3873" y="1729"/>
                  </a:lnTo>
                  <a:lnTo>
                    <a:pt x="3873" y="1"/>
                  </a:lnTo>
                  <a:close/>
                  <a:moveTo>
                    <a:pt x="3943" y="1"/>
                  </a:moveTo>
                  <a:lnTo>
                    <a:pt x="3943" y="1761"/>
                  </a:lnTo>
                  <a:lnTo>
                    <a:pt x="4045" y="1807"/>
                  </a:lnTo>
                  <a:lnTo>
                    <a:pt x="4045" y="1"/>
                  </a:lnTo>
                  <a:close/>
                  <a:moveTo>
                    <a:pt x="4116" y="1"/>
                  </a:moveTo>
                  <a:lnTo>
                    <a:pt x="4116" y="1838"/>
                  </a:lnTo>
                  <a:lnTo>
                    <a:pt x="4215" y="1884"/>
                  </a:lnTo>
                  <a:lnTo>
                    <a:pt x="4215" y="1"/>
                  </a:lnTo>
                  <a:close/>
                  <a:moveTo>
                    <a:pt x="4288" y="1"/>
                  </a:moveTo>
                  <a:lnTo>
                    <a:pt x="4288" y="1916"/>
                  </a:lnTo>
                  <a:lnTo>
                    <a:pt x="4387" y="1962"/>
                  </a:lnTo>
                  <a:lnTo>
                    <a:pt x="4387" y="1"/>
                  </a:lnTo>
                  <a:close/>
                  <a:moveTo>
                    <a:pt x="4458" y="1"/>
                  </a:moveTo>
                  <a:lnTo>
                    <a:pt x="4458" y="1994"/>
                  </a:lnTo>
                  <a:lnTo>
                    <a:pt x="4560" y="2036"/>
                  </a:lnTo>
                  <a:lnTo>
                    <a:pt x="4560" y="1"/>
                  </a:lnTo>
                  <a:close/>
                  <a:moveTo>
                    <a:pt x="4631" y="1"/>
                  </a:moveTo>
                  <a:lnTo>
                    <a:pt x="4631" y="2071"/>
                  </a:lnTo>
                  <a:lnTo>
                    <a:pt x="4729" y="2113"/>
                  </a:lnTo>
                  <a:lnTo>
                    <a:pt x="4729" y="1"/>
                  </a:lnTo>
                  <a:close/>
                  <a:moveTo>
                    <a:pt x="4804" y="1"/>
                  </a:moveTo>
                  <a:lnTo>
                    <a:pt x="4804" y="2145"/>
                  </a:lnTo>
                  <a:lnTo>
                    <a:pt x="4902" y="2191"/>
                  </a:lnTo>
                  <a:lnTo>
                    <a:pt x="4902" y="1"/>
                  </a:lnTo>
                  <a:close/>
                  <a:moveTo>
                    <a:pt x="4973" y="1"/>
                  </a:moveTo>
                  <a:lnTo>
                    <a:pt x="4973" y="2222"/>
                  </a:lnTo>
                  <a:lnTo>
                    <a:pt x="5075" y="2269"/>
                  </a:lnTo>
                  <a:lnTo>
                    <a:pt x="5075" y="1"/>
                  </a:lnTo>
                  <a:close/>
                  <a:moveTo>
                    <a:pt x="5146" y="1"/>
                  </a:moveTo>
                  <a:lnTo>
                    <a:pt x="5146" y="2300"/>
                  </a:lnTo>
                  <a:lnTo>
                    <a:pt x="5248" y="2346"/>
                  </a:lnTo>
                  <a:lnTo>
                    <a:pt x="5248" y="1"/>
                  </a:lnTo>
                  <a:close/>
                  <a:moveTo>
                    <a:pt x="5318" y="1"/>
                  </a:moveTo>
                  <a:lnTo>
                    <a:pt x="5318" y="2378"/>
                  </a:lnTo>
                  <a:lnTo>
                    <a:pt x="5417" y="2420"/>
                  </a:lnTo>
                  <a:lnTo>
                    <a:pt x="5417" y="1"/>
                  </a:lnTo>
                  <a:close/>
                  <a:moveTo>
                    <a:pt x="5491" y="1"/>
                  </a:moveTo>
                  <a:lnTo>
                    <a:pt x="5491" y="2452"/>
                  </a:lnTo>
                  <a:lnTo>
                    <a:pt x="5590" y="2497"/>
                  </a:lnTo>
                  <a:lnTo>
                    <a:pt x="5590" y="1"/>
                  </a:lnTo>
                  <a:close/>
                  <a:moveTo>
                    <a:pt x="5660" y="1"/>
                  </a:moveTo>
                  <a:lnTo>
                    <a:pt x="5660" y="2529"/>
                  </a:lnTo>
                  <a:lnTo>
                    <a:pt x="5763" y="2575"/>
                  </a:lnTo>
                  <a:lnTo>
                    <a:pt x="5763" y="1"/>
                  </a:lnTo>
                  <a:close/>
                  <a:moveTo>
                    <a:pt x="5833" y="1"/>
                  </a:moveTo>
                  <a:lnTo>
                    <a:pt x="5833" y="2607"/>
                  </a:lnTo>
                  <a:lnTo>
                    <a:pt x="5932" y="2653"/>
                  </a:lnTo>
                  <a:lnTo>
                    <a:pt x="5932" y="1"/>
                  </a:lnTo>
                  <a:close/>
                  <a:moveTo>
                    <a:pt x="6006" y="1"/>
                  </a:moveTo>
                  <a:lnTo>
                    <a:pt x="6006" y="2684"/>
                  </a:lnTo>
                  <a:lnTo>
                    <a:pt x="6105" y="2727"/>
                  </a:lnTo>
                  <a:lnTo>
                    <a:pt x="6105" y="1"/>
                  </a:lnTo>
                  <a:close/>
                  <a:moveTo>
                    <a:pt x="6176" y="1"/>
                  </a:moveTo>
                  <a:lnTo>
                    <a:pt x="6176" y="2762"/>
                  </a:lnTo>
                  <a:lnTo>
                    <a:pt x="6277" y="2805"/>
                  </a:lnTo>
                  <a:lnTo>
                    <a:pt x="6277" y="1"/>
                  </a:lnTo>
                  <a:close/>
                  <a:moveTo>
                    <a:pt x="6348" y="1"/>
                  </a:moveTo>
                  <a:lnTo>
                    <a:pt x="6348" y="2836"/>
                  </a:lnTo>
                  <a:lnTo>
                    <a:pt x="6451" y="2882"/>
                  </a:lnTo>
                  <a:lnTo>
                    <a:pt x="6451" y="1"/>
                  </a:lnTo>
                  <a:close/>
                  <a:moveTo>
                    <a:pt x="6521" y="1"/>
                  </a:moveTo>
                  <a:lnTo>
                    <a:pt x="6521" y="2914"/>
                  </a:lnTo>
                  <a:lnTo>
                    <a:pt x="6620" y="2959"/>
                  </a:lnTo>
                  <a:lnTo>
                    <a:pt x="6620" y="1"/>
                  </a:lnTo>
                  <a:close/>
                  <a:moveTo>
                    <a:pt x="6694" y="1"/>
                  </a:moveTo>
                  <a:lnTo>
                    <a:pt x="6694" y="2992"/>
                  </a:lnTo>
                  <a:lnTo>
                    <a:pt x="6793" y="3037"/>
                  </a:lnTo>
                  <a:lnTo>
                    <a:pt x="6793" y="1"/>
                  </a:lnTo>
                  <a:close/>
                  <a:moveTo>
                    <a:pt x="6863" y="1"/>
                  </a:moveTo>
                  <a:lnTo>
                    <a:pt x="6863" y="3069"/>
                  </a:lnTo>
                  <a:lnTo>
                    <a:pt x="6965" y="3111"/>
                  </a:lnTo>
                  <a:lnTo>
                    <a:pt x="6965" y="1"/>
                  </a:lnTo>
                  <a:close/>
                  <a:moveTo>
                    <a:pt x="7035" y="1"/>
                  </a:moveTo>
                  <a:lnTo>
                    <a:pt x="7035" y="3143"/>
                  </a:lnTo>
                  <a:lnTo>
                    <a:pt x="7128" y="3185"/>
                  </a:lnTo>
                  <a:lnTo>
                    <a:pt x="7128" y="1"/>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4" name="Google Shape;1746;p55">
              <a:extLst>
                <a:ext uri="{FF2B5EF4-FFF2-40B4-BE49-F238E27FC236}">
                  <a16:creationId xmlns:a16="http://schemas.microsoft.com/office/drawing/2014/main" id="{B5BFB5BC-F629-4385-93E5-D8526391ABE4}"/>
                </a:ext>
              </a:extLst>
            </p:cNvPr>
            <p:cNvSpPr/>
            <p:nvPr/>
          </p:nvSpPr>
          <p:spPr>
            <a:xfrm flipH="1">
              <a:off x="1480695" y="4020912"/>
              <a:ext cx="6167" cy="273333"/>
            </a:xfrm>
            <a:custGeom>
              <a:avLst/>
              <a:gdLst/>
              <a:ahLst/>
              <a:cxnLst/>
              <a:rect l="l" t="t" r="r" b="b"/>
              <a:pathLst>
                <a:path w="71" h="3147" extrusionOk="0">
                  <a:moveTo>
                    <a:pt x="0" y="1"/>
                  </a:moveTo>
                  <a:lnTo>
                    <a:pt x="0" y="3146"/>
                  </a:lnTo>
                  <a:lnTo>
                    <a:pt x="71" y="3146"/>
                  </a:lnTo>
                  <a:lnTo>
                    <a:pt x="71" y="33"/>
                  </a:lnTo>
                  <a:lnTo>
                    <a:pt x="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5" name="Google Shape;1747;p55">
              <a:extLst>
                <a:ext uri="{FF2B5EF4-FFF2-40B4-BE49-F238E27FC236}">
                  <a16:creationId xmlns:a16="http://schemas.microsoft.com/office/drawing/2014/main" id="{D0CFB96D-9F99-4222-8A9A-E3851B1B33B4}"/>
                </a:ext>
              </a:extLst>
            </p:cNvPr>
            <p:cNvSpPr/>
            <p:nvPr/>
          </p:nvSpPr>
          <p:spPr>
            <a:xfrm flipH="1">
              <a:off x="1480695" y="4017525"/>
              <a:ext cx="6167" cy="6254"/>
            </a:xfrm>
            <a:custGeom>
              <a:avLst/>
              <a:gdLst/>
              <a:ahLst/>
              <a:cxnLst/>
              <a:rect l="l" t="t" r="r" b="b"/>
              <a:pathLst>
                <a:path w="71" h="72" extrusionOk="0">
                  <a:moveTo>
                    <a:pt x="0" y="1"/>
                  </a:moveTo>
                  <a:lnTo>
                    <a:pt x="0" y="40"/>
                  </a:lnTo>
                  <a:lnTo>
                    <a:pt x="71" y="72"/>
                  </a:lnTo>
                  <a:lnTo>
                    <a:pt x="7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6" name="Google Shape;1748;p55">
              <a:extLst>
                <a:ext uri="{FF2B5EF4-FFF2-40B4-BE49-F238E27FC236}">
                  <a16:creationId xmlns:a16="http://schemas.microsoft.com/office/drawing/2014/main" id="{EF92F33D-360A-490F-A3A5-21790DECA8F8}"/>
                </a:ext>
              </a:extLst>
            </p:cNvPr>
            <p:cNvSpPr/>
            <p:nvPr/>
          </p:nvSpPr>
          <p:spPr>
            <a:xfrm flipH="1">
              <a:off x="1465582" y="4027687"/>
              <a:ext cx="6340" cy="266558"/>
            </a:xfrm>
            <a:custGeom>
              <a:avLst/>
              <a:gdLst/>
              <a:ahLst/>
              <a:cxnLst/>
              <a:rect l="l" t="t" r="r" b="b"/>
              <a:pathLst>
                <a:path w="73" h="3069" extrusionOk="0">
                  <a:moveTo>
                    <a:pt x="1" y="0"/>
                  </a:moveTo>
                  <a:lnTo>
                    <a:pt x="1" y="3068"/>
                  </a:lnTo>
                  <a:lnTo>
                    <a:pt x="72" y="3068"/>
                  </a:lnTo>
                  <a:lnTo>
                    <a:pt x="72" y="32"/>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7" name="Google Shape;1749;p55">
              <a:extLst>
                <a:ext uri="{FF2B5EF4-FFF2-40B4-BE49-F238E27FC236}">
                  <a16:creationId xmlns:a16="http://schemas.microsoft.com/office/drawing/2014/main" id="{128AD53C-A790-42AE-BA11-72B6036158C1}"/>
                </a:ext>
              </a:extLst>
            </p:cNvPr>
            <p:cNvSpPr/>
            <p:nvPr/>
          </p:nvSpPr>
          <p:spPr>
            <a:xfrm flipH="1">
              <a:off x="1465582" y="4017525"/>
              <a:ext cx="6340" cy="12941"/>
            </a:xfrm>
            <a:custGeom>
              <a:avLst/>
              <a:gdLst/>
              <a:ahLst/>
              <a:cxnLst/>
              <a:rect l="l" t="t" r="r" b="b"/>
              <a:pathLst>
                <a:path w="73" h="149" extrusionOk="0">
                  <a:moveTo>
                    <a:pt x="1" y="1"/>
                  </a:moveTo>
                  <a:lnTo>
                    <a:pt x="1" y="117"/>
                  </a:lnTo>
                  <a:lnTo>
                    <a:pt x="72" y="149"/>
                  </a:lnTo>
                  <a:lnTo>
                    <a:pt x="72"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8" name="Google Shape;1750;p55">
              <a:extLst>
                <a:ext uri="{FF2B5EF4-FFF2-40B4-BE49-F238E27FC236}">
                  <a16:creationId xmlns:a16="http://schemas.microsoft.com/office/drawing/2014/main" id="{2699FF50-535F-4EB7-AA56-E900AC73F1D7}"/>
                </a:ext>
              </a:extLst>
            </p:cNvPr>
            <p:cNvSpPr/>
            <p:nvPr/>
          </p:nvSpPr>
          <p:spPr>
            <a:xfrm flipH="1">
              <a:off x="1450644" y="4034462"/>
              <a:ext cx="6254" cy="259783"/>
            </a:xfrm>
            <a:custGeom>
              <a:avLst/>
              <a:gdLst/>
              <a:ahLst/>
              <a:cxnLst/>
              <a:rect l="l" t="t" r="r" b="b"/>
              <a:pathLst>
                <a:path w="72" h="2991" extrusionOk="0">
                  <a:moveTo>
                    <a:pt x="1" y="0"/>
                  </a:moveTo>
                  <a:lnTo>
                    <a:pt x="1" y="2990"/>
                  </a:lnTo>
                  <a:lnTo>
                    <a:pt x="72" y="2990"/>
                  </a:lnTo>
                  <a:lnTo>
                    <a:pt x="72" y="32"/>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9" name="Google Shape;1751;p55">
              <a:extLst>
                <a:ext uri="{FF2B5EF4-FFF2-40B4-BE49-F238E27FC236}">
                  <a16:creationId xmlns:a16="http://schemas.microsoft.com/office/drawing/2014/main" id="{7386726E-0EFD-4A1A-811A-F7DFE6583410}"/>
                </a:ext>
              </a:extLst>
            </p:cNvPr>
            <p:cNvSpPr/>
            <p:nvPr/>
          </p:nvSpPr>
          <p:spPr>
            <a:xfrm flipH="1">
              <a:off x="1450644" y="4017525"/>
              <a:ext cx="6254" cy="19716"/>
            </a:xfrm>
            <a:custGeom>
              <a:avLst/>
              <a:gdLst/>
              <a:ahLst/>
              <a:cxnLst/>
              <a:rect l="l" t="t" r="r" b="b"/>
              <a:pathLst>
                <a:path w="72" h="227" extrusionOk="0">
                  <a:moveTo>
                    <a:pt x="1" y="1"/>
                  </a:moveTo>
                  <a:lnTo>
                    <a:pt x="1" y="195"/>
                  </a:lnTo>
                  <a:lnTo>
                    <a:pt x="72" y="227"/>
                  </a:lnTo>
                  <a:lnTo>
                    <a:pt x="72"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0" name="Google Shape;1752;p55">
              <a:extLst>
                <a:ext uri="{FF2B5EF4-FFF2-40B4-BE49-F238E27FC236}">
                  <a16:creationId xmlns:a16="http://schemas.microsoft.com/office/drawing/2014/main" id="{36A5F11D-9B5A-4C8C-95BA-E8FCFC26B9DD}"/>
                </a:ext>
              </a:extLst>
            </p:cNvPr>
            <p:cNvSpPr/>
            <p:nvPr/>
          </p:nvSpPr>
          <p:spPr>
            <a:xfrm flipH="1">
              <a:off x="1435618" y="4041149"/>
              <a:ext cx="6601" cy="253095"/>
            </a:xfrm>
            <a:custGeom>
              <a:avLst/>
              <a:gdLst/>
              <a:ahLst/>
              <a:cxnLst/>
              <a:rect l="l" t="t" r="r" b="b"/>
              <a:pathLst>
                <a:path w="76" h="2914" extrusionOk="0">
                  <a:moveTo>
                    <a:pt x="1" y="0"/>
                  </a:moveTo>
                  <a:lnTo>
                    <a:pt x="1" y="2913"/>
                  </a:lnTo>
                  <a:lnTo>
                    <a:pt x="75" y="2913"/>
                  </a:lnTo>
                  <a:lnTo>
                    <a:pt x="75" y="32"/>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1" name="Google Shape;1753;p55">
              <a:extLst>
                <a:ext uri="{FF2B5EF4-FFF2-40B4-BE49-F238E27FC236}">
                  <a16:creationId xmlns:a16="http://schemas.microsoft.com/office/drawing/2014/main" id="{A6AA9D6A-FF9F-4A3D-BF95-D24B5968CD62}"/>
                </a:ext>
              </a:extLst>
            </p:cNvPr>
            <p:cNvSpPr/>
            <p:nvPr/>
          </p:nvSpPr>
          <p:spPr>
            <a:xfrm flipH="1">
              <a:off x="1435618" y="4017525"/>
              <a:ext cx="6601" cy="26491"/>
            </a:xfrm>
            <a:custGeom>
              <a:avLst/>
              <a:gdLst/>
              <a:ahLst/>
              <a:cxnLst/>
              <a:rect l="l" t="t" r="r" b="b"/>
              <a:pathLst>
                <a:path w="76" h="305" extrusionOk="0">
                  <a:moveTo>
                    <a:pt x="1" y="1"/>
                  </a:moveTo>
                  <a:lnTo>
                    <a:pt x="1" y="272"/>
                  </a:lnTo>
                  <a:lnTo>
                    <a:pt x="75" y="304"/>
                  </a:lnTo>
                  <a:lnTo>
                    <a:pt x="75"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2" name="Google Shape;1754;p55">
              <a:extLst>
                <a:ext uri="{FF2B5EF4-FFF2-40B4-BE49-F238E27FC236}">
                  <a16:creationId xmlns:a16="http://schemas.microsoft.com/office/drawing/2014/main" id="{A9CBC5E0-9FA8-471B-9F18-E9697C0994B4}"/>
                </a:ext>
              </a:extLst>
            </p:cNvPr>
            <p:cNvSpPr/>
            <p:nvPr/>
          </p:nvSpPr>
          <p:spPr>
            <a:xfrm flipH="1">
              <a:off x="1420939" y="4047577"/>
              <a:ext cx="6167" cy="246668"/>
            </a:xfrm>
            <a:custGeom>
              <a:avLst/>
              <a:gdLst/>
              <a:ahLst/>
              <a:cxnLst/>
              <a:rect l="l" t="t" r="r" b="b"/>
              <a:pathLst>
                <a:path w="71" h="2840" extrusionOk="0">
                  <a:moveTo>
                    <a:pt x="0" y="1"/>
                  </a:moveTo>
                  <a:lnTo>
                    <a:pt x="0" y="2839"/>
                  </a:lnTo>
                  <a:lnTo>
                    <a:pt x="71" y="2839"/>
                  </a:lnTo>
                  <a:lnTo>
                    <a:pt x="71" y="32"/>
                  </a:lnTo>
                  <a:lnTo>
                    <a:pt x="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3" name="Google Shape;1755;p55">
              <a:extLst>
                <a:ext uri="{FF2B5EF4-FFF2-40B4-BE49-F238E27FC236}">
                  <a16:creationId xmlns:a16="http://schemas.microsoft.com/office/drawing/2014/main" id="{CC736BA9-E008-4197-9690-C09026683D70}"/>
                </a:ext>
              </a:extLst>
            </p:cNvPr>
            <p:cNvSpPr/>
            <p:nvPr/>
          </p:nvSpPr>
          <p:spPr>
            <a:xfrm flipH="1">
              <a:off x="1420939" y="4017525"/>
              <a:ext cx="6167" cy="32918"/>
            </a:xfrm>
            <a:custGeom>
              <a:avLst/>
              <a:gdLst/>
              <a:ahLst/>
              <a:cxnLst/>
              <a:rect l="l" t="t" r="r" b="b"/>
              <a:pathLst>
                <a:path w="71" h="379" extrusionOk="0">
                  <a:moveTo>
                    <a:pt x="0" y="1"/>
                  </a:moveTo>
                  <a:lnTo>
                    <a:pt x="0" y="347"/>
                  </a:lnTo>
                  <a:lnTo>
                    <a:pt x="71" y="378"/>
                  </a:lnTo>
                  <a:lnTo>
                    <a:pt x="7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4" name="Google Shape;1756;p55">
              <a:extLst>
                <a:ext uri="{FF2B5EF4-FFF2-40B4-BE49-F238E27FC236}">
                  <a16:creationId xmlns:a16="http://schemas.microsoft.com/office/drawing/2014/main" id="{A9334ECB-B31B-4B2C-9E60-661ADF031B8D}"/>
                </a:ext>
              </a:extLst>
            </p:cNvPr>
            <p:cNvSpPr/>
            <p:nvPr/>
          </p:nvSpPr>
          <p:spPr>
            <a:xfrm flipH="1">
              <a:off x="1405914" y="4054264"/>
              <a:ext cx="6254" cy="239980"/>
            </a:xfrm>
            <a:custGeom>
              <a:avLst/>
              <a:gdLst/>
              <a:ahLst/>
              <a:cxnLst/>
              <a:rect l="l" t="t" r="r" b="b"/>
              <a:pathLst>
                <a:path w="72" h="2763" extrusionOk="0">
                  <a:moveTo>
                    <a:pt x="1" y="1"/>
                  </a:moveTo>
                  <a:lnTo>
                    <a:pt x="1" y="2762"/>
                  </a:lnTo>
                  <a:lnTo>
                    <a:pt x="71" y="2762"/>
                  </a:lnTo>
                  <a:lnTo>
                    <a:pt x="71" y="33"/>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5" name="Google Shape;1757;p55">
              <a:extLst>
                <a:ext uri="{FF2B5EF4-FFF2-40B4-BE49-F238E27FC236}">
                  <a16:creationId xmlns:a16="http://schemas.microsoft.com/office/drawing/2014/main" id="{382BCFB5-8294-4E13-97FE-93D818620D3C}"/>
                </a:ext>
              </a:extLst>
            </p:cNvPr>
            <p:cNvSpPr/>
            <p:nvPr/>
          </p:nvSpPr>
          <p:spPr>
            <a:xfrm flipH="1">
              <a:off x="1405914" y="4017525"/>
              <a:ext cx="6254" cy="39606"/>
            </a:xfrm>
            <a:custGeom>
              <a:avLst/>
              <a:gdLst/>
              <a:ahLst/>
              <a:cxnLst/>
              <a:rect l="l" t="t" r="r" b="b"/>
              <a:pathLst>
                <a:path w="72" h="456" extrusionOk="0">
                  <a:moveTo>
                    <a:pt x="1" y="1"/>
                  </a:moveTo>
                  <a:lnTo>
                    <a:pt x="1" y="424"/>
                  </a:lnTo>
                  <a:lnTo>
                    <a:pt x="71" y="456"/>
                  </a:lnTo>
                  <a:lnTo>
                    <a:pt x="7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6" name="Google Shape;1758;p55">
              <a:extLst>
                <a:ext uri="{FF2B5EF4-FFF2-40B4-BE49-F238E27FC236}">
                  <a16:creationId xmlns:a16="http://schemas.microsoft.com/office/drawing/2014/main" id="{A78711ED-AA26-46E5-9222-C24E95236DD8}"/>
                </a:ext>
              </a:extLst>
            </p:cNvPr>
            <p:cNvSpPr/>
            <p:nvPr/>
          </p:nvSpPr>
          <p:spPr>
            <a:xfrm flipH="1">
              <a:off x="1390975" y="4061039"/>
              <a:ext cx="6427" cy="233206"/>
            </a:xfrm>
            <a:custGeom>
              <a:avLst/>
              <a:gdLst/>
              <a:ahLst/>
              <a:cxnLst/>
              <a:rect l="l" t="t" r="r" b="b"/>
              <a:pathLst>
                <a:path w="74" h="2685" extrusionOk="0">
                  <a:moveTo>
                    <a:pt x="0" y="1"/>
                  </a:moveTo>
                  <a:lnTo>
                    <a:pt x="0" y="2684"/>
                  </a:lnTo>
                  <a:lnTo>
                    <a:pt x="74" y="2684"/>
                  </a:lnTo>
                  <a:lnTo>
                    <a:pt x="74" y="33"/>
                  </a:lnTo>
                  <a:lnTo>
                    <a:pt x="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7" name="Google Shape;1759;p55">
              <a:extLst>
                <a:ext uri="{FF2B5EF4-FFF2-40B4-BE49-F238E27FC236}">
                  <a16:creationId xmlns:a16="http://schemas.microsoft.com/office/drawing/2014/main" id="{F23732C4-34E9-4CF8-B341-0B183AD44420}"/>
                </a:ext>
              </a:extLst>
            </p:cNvPr>
            <p:cNvSpPr/>
            <p:nvPr/>
          </p:nvSpPr>
          <p:spPr>
            <a:xfrm flipH="1">
              <a:off x="1390975" y="4017525"/>
              <a:ext cx="6427" cy="46381"/>
            </a:xfrm>
            <a:custGeom>
              <a:avLst/>
              <a:gdLst/>
              <a:ahLst/>
              <a:cxnLst/>
              <a:rect l="l" t="t" r="r" b="b"/>
              <a:pathLst>
                <a:path w="74" h="534" extrusionOk="0">
                  <a:moveTo>
                    <a:pt x="0" y="1"/>
                  </a:moveTo>
                  <a:lnTo>
                    <a:pt x="0" y="502"/>
                  </a:lnTo>
                  <a:lnTo>
                    <a:pt x="74" y="534"/>
                  </a:lnTo>
                  <a:lnTo>
                    <a:pt x="74"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8" name="Google Shape;1760;p55">
              <a:extLst>
                <a:ext uri="{FF2B5EF4-FFF2-40B4-BE49-F238E27FC236}">
                  <a16:creationId xmlns:a16="http://schemas.microsoft.com/office/drawing/2014/main" id="{B3D3B4E4-10FE-4403-AA65-9E58FB31B392}"/>
                </a:ext>
              </a:extLst>
            </p:cNvPr>
            <p:cNvSpPr/>
            <p:nvPr/>
          </p:nvSpPr>
          <p:spPr>
            <a:xfrm flipH="1">
              <a:off x="1376209" y="4067814"/>
              <a:ext cx="6254" cy="226431"/>
            </a:xfrm>
            <a:custGeom>
              <a:avLst/>
              <a:gdLst/>
              <a:ahLst/>
              <a:cxnLst/>
              <a:rect l="l" t="t" r="r" b="b"/>
              <a:pathLst>
                <a:path w="72" h="2607" extrusionOk="0">
                  <a:moveTo>
                    <a:pt x="1" y="1"/>
                  </a:moveTo>
                  <a:lnTo>
                    <a:pt x="1" y="2606"/>
                  </a:lnTo>
                  <a:lnTo>
                    <a:pt x="71" y="2606"/>
                  </a:lnTo>
                  <a:lnTo>
                    <a:pt x="71" y="32"/>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9" name="Google Shape;1761;p55">
              <a:extLst>
                <a:ext uri="{FF2B5EF4-FFF2-40B4-BE49-F238E27FC236}">
                  <a16:creationId xmlns:a16="http://schemas.microsoft.com/office/drawing/2014/main" id="{F9AE8561-DF98-4857-B76C-49F271B20024}"/>
                </a:ext>
              </a:extLst>
            </p:cNvPr>
            <p:cNvSpPr/>
            <p:nvPr/>
          </p:nvSpPr>
          <p:spPr>
            <a:xfrm flipH="1">
              <a:off x="1376209" y="4017525"/>
              <a:ext cx="6254" cy="53068"/>
            </a:xfrm>
            <a:custGeom>
              <a:avLst/>
              <a:gdLst/>
              <a:ahLst/>
              <a:cxnLst/>
              <a:rect l="l" t="t" r="r" b="b"/>
              <a:pathLst>
                <a:path w="72" h="611" extrusionOk="0">
                  <a:moveTo>
                    <a:pt x="1" y="1"/>
                  </a:moveTo>
                  <a:lnTo>
                    <a:pt x="1" y="580"/>
                  </a:lnTo>
                  <a:lnTo>
                    <a:pt x="71" y="611"/>
                  </a:lnTo>
                  <a:lnTo>
                    <a:pt x="7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0" name="Google Shape;1762;p55">
              <a:extLst>
                <a:ext uri="{FF2B5EF4-FFF2-40B4-BE49-F238E27FC236}">
                  <a16:creationId xmlns:a16="http://schemas.microsoft.com/office/drawing/2014/main" id="{1AB69D70-FD39-423A-9E61-AFF60E22877B}"/>
                </a:ext>
              </a:extLst>
            </p:cNvPr>
            <p:cNvSpPr/>
            <p:nvPr/>
          </p:nvSpPr>
          <p:spPr>
            <a:xfrm flipH="1">
              <a:off x="1361270" y="4074241"/>
              <a:ext cx="6167" cy="220004"/>
            </a:xfrm>
            <a:custGeom>
              <a:avLst/>
              <a:gdLst/>
              <a:ahLst/>
              <a:cxnLst/>
              <a:rect l="l" t="t" r="r" b="b"/>
              <a:pathLst>
                <a:path w="71" h="2533" extrusionOk="0">
                  <a:moveTo>
                    <a:pt x="1" y="0"/>
                  </a:moveTo>
                  <a:lnTo>
                    <a:pt x="1" y="2532"/>
                  </a:lnTo>
                  <a:lnTo>
                    <a:pt x="71" y="2532"/>
                  </a:lnTo>
                  <a:lnTo>
                    <a:pt x="71" y="36"/>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1" name="Google Shape;1763;p55">
              <a:extLst>
                <a:ext uri="{FF2B5EF4-FFF2-40B4-BE49-F238E27FC236}">
                  <a16:creationId xmlns:a16="http://schemas.microsoft.com/office/drawing/2014/main" id="{F9C224C0-9ACE-4456-91E4-73FF6298822B}"/>
                </a:ext>
              </a:extLst>
            </p:cNvPr>
            <p:cNvSpPr/>
            <p:nvPr/>
          </p:nvSpPr>
          <p:spPr>
            <a:xfrm flipH="1">
              <a:off x="1361270" y="4017525"/>
              <a:ext cx="6167" cy="59843"/>
            </a:xfrm>
            <a:custGeom>
              <a:avLst/>
              <a:gdLst/>
              <a:ahLst/>
              <a:cxnLst/>
              <a:rect l="l" t="t" r="r" b="b"/>
              <a:pathLst>
                <a:path w="71" h="689" extrusionOk="0">
                  <a:moveTo>
                    <a:pt x="1" y="1"/>
                  </a:moveTo>
                  <a:lnTo>
                    <a:pt x="1" y="653"/>
                  </a:lnTo>
                  <a:lnTo>
                    <a:pt x="71" y="689"/>
                  </a:lnTo>
                  <a:lnTo>
                    <a:pt x="7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2" name="Google Shape;1764;p55">
              <a:extLst>
                <a:ext uri="{FF2B5EF4-FFF2-40B4-BE49-F238E27FC236}">
                  <a16:creationId xmlns:a16="http://schemas.microsoft.com/office/drawing/2014/main" id="{D512F314-9523-4BE8-BFDE-E9C22FED58E2}"/>
                </a:ext>
              </a:extLst>
            </p:cNvPr>
            <p:cNvSpPr/>
            <p:nvPr/>
          </p:nvSpPr>
          <p:spPr>
            <a:xfrm flipH="1">
              <a:off x="1346158" y="4081016"/>
              <a:ext cx="6254" cy="213229"/>
            </a:xfrm>
            <a:custGeom>
              <a:avLst/>
              <a:gdLst/>
              <a:ahLst/>
              <a:cxnLst/>
              <a:rect l="l" t="t" r="r" b="b"/>
              <a:pathLst>
                <a:path w="72" h="2455" extrusionOk="0">
                  <a:moveTo>
                    <a:pt x="0" y="0"/>
                  </a:moveTo>
                  <a:lnTo>
                    <a:pt x="0" y="2454"/>
                  </a:lnTo>
                  <a:lnTo>
                    <a:pt x="71" y="2454"/>
                  </a:lnTo>
                  <a:lnTo>
                    <a:pt x="71" y="31"/>
                  </a:lnTo>
                  <a:lnTo>
                    <a:pt x="0"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3" name="Google Shape;1765;p55">
              <a:extLst>
                <a:ext uri="{FF2B5EF4-FFF2-40B4-BE49-F238E27FC236}">
                  <a16:creationId xmlns:a16="http://schemas.microsoft.com/office/drawing/2014/main" id="{FBD2EF27-0418-4363-BBD0-51A6EF7E4680}"/>
                </a:ext>
              </a:extLst>
            </p:cNvPr>
            <p:cNvSpPr/>
            <p:nvPr/>
          </p:nvSpPr>
          <p:spPr>
            <a:xfrm flipH="1">
              <a:off x="1346158" y="4017525"/>
              <a:ext cx="6254" cy="66270"/>
            </a:xfrm>
            <a:custGeom>
              <a:avLst/>
              <a:gdLst/>
              <a:ahLst/>
              <a:cxnLst/>
              <a:rect l="l" t="t" r="r" b="b"/>
              <a:pathLst>
                <a:path w="72" h="763" extrusionOk="0">
                  <a:moveTo>
                    <a:pt x="0" y="1"/>
                  </a:moveTo>
                  <a:lnTo>
                    <a:pt x="0" y="731"/>
                  </a:lnTo>
                  <a:lnTo>
                    <a:pt x="71" y="762"/>
                  </a:lnTo>
                  <a:lnTo>
                    <a:pt x="7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4" name="Google Shape;1766;p55">
              <a:extLst>
                <a:ext uri="{FF2B5EF4-FFF2-40B4-BE49-F238E27FC236}">
                  <a16:creationId xmlns:a16="http://schemas.microsoft.com/office/drawing/2014/main" id="{1489A44F-2181-4713-AD6E-4BC55420A4B9}"/>
                </a:ext>
              </a:extLst>
            </p:cNvPr>
            <p:cNvSpPr/>
            <p:nvPr/>
          </p:nvSpPr>
          <p:spPr>
            <a:xfrm flipH="1">
              <a:off x="1331219" y="4087703"/>
              <a:ext cx="6514" cy="206541"/>
            </a:xfrm>
            <a:custGeom>
              <a:avLst/>
              <a:gdLst/>
              <a:ahLst/>
              <a:cxnLst/>
              <a:rect l="l" t="t" r="r" b="b"/>
              <a:pathLst>
                <a:path w="75" h="2378" extrusionOk="0">
                  <a:moveTo>
                    <a:pt x="0" y="1"/>
                  </a:moveTo>
                  <a:lnTo>
                    <a:pt x="0" y="2377"/>
                  </a:lnTo>
                  <a:lnTo>
                    <a:pt x="75" y="2377"/>
                  </a:lnTo>
                  <a:lnTo>
                    <a:pt x="75" y="32"/>
                  </a:lnTo>
                  <a:lnTo>
                    <a:pt x="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5" name="Google Shape;1767;p55">
              <a:extLst>
                <a:ext uri="{FF2B5EF4-FFF2-40B4-BE49-F238E27FC236}">
                  <a16:creationId xmlns:a16="http://schemas.microsoft.com/office/drawing/2014/main" id="{4E279A65-19AD-4F7A-8629-A230AA5E96E4}"/>
                </a:ext>
              </a:extLst>
            </p:cNvPr>
            <p:cNvSpPr/>
            <p:nvPr/>
          </p:nvSpPr>
          <p:spPr>
            <a:xfrm flipH="1">
              <a:off x="1331219" y="4017525"/>
              <a:ext cx="6514" cy="73045"/>
            </a:xfrm>
            <a:custGeom>
              <a:avLst/>
              <a:gdLst/>
              <a:ahLst/>
              <a:cxnLst/>
              <a:rect l="l" t="t" r="r" b="b"/>
              <a:pathLst>
                <a:path w="75" h="841" extrusionOk="0">
                  <a:moveTo>
                    <a:pt x="0" y="1"/>
                  </a:moveTo>
                  <a:lnTo>
                    <a:pt x="0" y="809"/>
                  </a:lnTo>
                  <a:lnTo>
                    <a:pt x="75" y="840"/>
                  </a:lnTo>
                  <a:lnTo>
                    <a:pt x="75"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6" name="Google Shape;1768;p55">
              <a:extLst>
                <a:ext uri="{FF2B5EF4-FFF2-40B4-BE49-F238E27FC236}">
                  <a16:creationId xmlns:a16="http://schemas.microsoft.com/office/drawing/2014/main" id="{73EA1EAB-409A-4135-BBD1-9D8A01A86588}"/>
                </a:ext>
              </a:extLst>
            </p:cNvPr>
            <p:cNvSpPr/>
            <p:nvPr/>
          </p:nvSpPr>
          <p:spPr>
            <a:xfrm flipH="1">
              <a:off x="1316453" y="4094391"/>
              <a:ext cx="6254" cy="199853"/>
            </a:xfrm>
            <a:custGeom>
              <a:avLst/>
              <a:gdLst/>
              <a:ahLst/>
              <a:cxnLst/>
              <a:rect l="l" t="t" r="r" b="b"/>
              <a:pathLst>
                <a:path w="72" h="2301" extrusionOk="0">
                  <a:moveTo>
                    <a:pt x="0" y="1"/>
                  </a:moveTo>
                  <a:lnTo>
                    <a:pt x="0" y="2300"/>
                  </a:lnTo>
                  <a:lnTo>
                    <a:pt x="71" y="2300"/>
                  </a:lnTo>
                  <a:lnTo>
                    <a:pt x="71" y="33"/>
                  </a:lnTo>
                  <a:lnTo>
                    <a:pt x="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7" name="Google Shape;1769;p55">
              <a:extLst>
                <a:ext uri="{FF2B5EF4-FFF2-40B4-BE49-F238E27FC236}">
                  <a16:creationId xmlns:a16="http://schemas.microsoft.com/office/drawing/2014/main" id="{84212A4A-7FB2-4ED0-B6F8-C0BCD43E49E9}"/>
                </a:ext>
              </a:extLst>
            </p:cNvPr>
            <p:cNvSpPr/>
            <p:nvPr/>
          </p:nvSpPr>
          <p:spPr>
            <a:xfrm flipH="1">
              <a:off x="1316453" y="4017525"/>
              <a:ext cx="6254" cy="79820"/>
            </a:xfrm>
            <a:custGeom>
              <a:avLst/>
              <a:gdLst/>
              <a:ahLst/>
              <a:cxnLst/>
              <a:rect l="l" t="t" r="r" b="b"/>
              <a:pathLst>
                <a:path w="72" h="919" extrusionOk="0">
                  <a:moveTo>
                    <a:pt x="0" y="1"/>
                  </a:moveTo>
                  <a:lnTo>
                    <a:pt x="0" y="886"/>
                  </a:lnTo>
                  <a:lnTo>
                    <a:pt x="71" y="918"/>
                  </a:lnTo>
                  <a:lnTo>
                    <a:pt x="7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8" name="Google Shape;1770;p55">
              <a:extLst>
                <a:ext uri="{FF2B5EF4-FFF2-40B4-BE49-F238E27FC236}">
                  <a16:creationId xmlns:a16="http://schemas.microsoft.com/office/drawing/2014/main" id="{479D9BBF-24C3-4580-B8A9-BAED5FECB7D0}"/>
                </a:ext>
              </a:extLst>
            </p:cNvPr>
            <p:cNvSpPr/>
            <p:nvPr/>
          </p:nvSpPr>
          <p:spPr>
            <a:xfrm flipH="1">
              <a:off x="1301515" y="4101166"/>
              <a:ext cx="6167" cy="193079"/>
            </a:xfrm>
            <a:custGeom>
              <a:avLst/>
              <a:gdLst/>
              <a:ahLst/>
              <a:cxnLst/>
              <a:rect l="l" t="t" r="r" b="b"/>
              <a:pathLst>
                <a:path w="71" h="2223" extrusionOk="0">
                  <a:moveTo>
                    <a:pt x="1" y="1"/>
                  </a:moveTo>
                  <a:lnTo>
                    <a:pt x="1" y="2222"/>
                  </a:lnTo>
                  <a:lnTo>
                    <a:pt x="71" y="2222"/>
                  </a:lnTo>
                  <a:lnTo>
                    <a:pt x="71" y="32"/>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9" name="Google Shape;1771;p55">
              <a:extLst>
                <a:ext uri="{FF2B5EF4-FFF2-40B4-BE49-F238E27FC236}">
                  <a16:creationId xmlns:a16="http://schemas.microsoft.com/office/drawing/2014/main" id="{310B703C-5A97-4E16-AE25-ABE20B424793}"/>
                </a:ext>
              </a:extLst>
            </p:cNvPr>
            <p:cNvSpPr/>
            <p:nvPr/>
          </p:nvSpPr>
          <p:spPr>
            <a:xfrm flipH="1">
              <a:off x="1301515" y="4017525"/>
              <a:ext cx="6167" cy="86508"/>
            </a:xfrm>
            <a:custGeom>
              <a:avLst/>
              <a:gdLst/>
              <a:ahLst/>
              <a:cxnLst/>
              <a:rect l="l" t="t" r="r" b="b"/>
              <a:pathLst>
                <a:path w="71" h="996" extrusionOk="0">
                  <a:moveTo>
                    <a:pt x="1" y="1"/>
                  </a:moveTo>
                  <a:lnTo>
                    <a:pt x="1" y="964"/>
                  </a:lnTo>
                  <a:lnTo>
                    <a:pt x="71" y="995"/>
                  </a:lnTo>
                  <a:lnTo>
                    <a:pt x="7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0" name="Google Shape;1772;p55">
              <a:extLst>
                <a:ext uri="{FF2B5EF4-FFF2-40B4-BE49-F238E27FC236}">
                  <a16:creationId xmlns:a16="http://schemas.microsoft.com/office/drawing/2014/main" id="{53BA14EB-06D7-47DC-8A7C-7A1787EDE03B}"/>
                </a:ext>
              </a:extLst>
            </p:cNvPr>
            <p:cNvSpPr/>
            <p:nvPr/>
          </p:nvSpPr>
          <p:spPr>
            <a:xfrm flipH="1">
              <a:off x="1286489" y="4107593"/>
              <a:ext cx="6514" cy="186651"/>
            </a:xfrm>
            <a:custGeom>
              <a:avLst/>
              <a:gdLst/>
              <a:ahLst/>
              <a:cxnLst/>
              <a:rect l="l" t="t" r="r" b="b"/>
              <a:pathLst>
                <a:path w="75" h="2149" extrusionOk="0">
                  <a:moveTo>
                    <a:pt x="1" y="0"/>
                  </a:moveTo>
                  <a:lnTo>
                    <a:pt x="1" y="2148"/>
                  </a:lnTo>
                  <a:lnTo>
                    <a:pt x="74" y="2148"/>
                  </a:lnTo>
                  <a:lnTo>
                    <a:pt x="74" y="33"/>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1" name="Google Shape;1773;p55">
              <a:extLst>
                <a:ext uri="{FF2B5EF4-FFF2-40B4-BE49-F238E27FC236}">
                  <a16:creationId xmlns:a16="http://schemas.microsoft.com/office/drawing/2014/main" id="{19AA2F86-F8D2-487D-8CB3-BAFA4FA28D21}"/>
                </a:ext>
              </a:extLst>
            </p:cNvPr>
            <p:cNvSpPr/>
            <p:nvPr/>
          </p:nvSpPr>
          <p:spPr>
            <a:xfrm flipH="1">
              <a:off x="1286489" y="4017525"/>
              <a:ext cx="6514" cy="92935"/>
            </a:xfrm>
            <a:custGeom>
              <a:avLst/>
              <a:gdLst/>
              <a:ahLst/>
              <a:cxnLst/>
              <a:rect l="l" t="t" r="r" b="b"/>
              <a:pathLst>
                <a:path w="75" h="1070" extrusionOk="0">
                  <a:moveTo>
                    <a:pt x="1" y="1"/>
                  </a:moveTo>
                  <a:lnTo>
                    <a:pt x="1" y="1037"/>
                  </a:lnTo>
                  <a:lnTo>
                    <a:pt x="74" y="1070"/>
                  </a:lnTo>
                  <a:lnTo>
                    <a:pt x="74"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2" name="Google Shape;1774;p55">
              <a:extLst>
                <a:ext uri="{FF2B5EF4-FFF2-40B4-BE49-F238E27FC236}">
                  <a16:creationId xmlns:a16="http://schemas.microsoft.com/office/drawing/2014/main" id="{6EFF8107-A26E-4EC5-B30D-0EC861DF0AC4}"/>
                </a:ext>
              </a:extLst>
            </p:cNvPr>
            <p:cNvSpPr/>
            <p:nvPr/>
          </p:nvSpPr>
          <p:spPr>
            <a:xfrm flipH="1">
              <a:off x="1271810" y="4114368"/>
              <a:ext cx="6167" cy="179877"/>
            </a:xfrm>
            <a:custGeom>
              <a:avLst/>
              <a:gdLst/>
              <a:ahLst/>
              <a:cxnLst/>
              <a:rect l="l" t="t" r="r" b="b"/>
              <a:pathLst>
                <a:path w="71" h="2071" extrusionOk="0">
                  <a:moveTo>
                    <a:pt x="1" y="0"/>
                  </a:moveTo>
                  <a:lnTo>
                    <a:pt x="1" y="2070"/>
                  </a:lnTo>
                  <a:lnTo>
                    <a:pt x="71" y="2070"/>
                  </a:lnTo>
                  <a:lnTo>
                    <a:pt x="71" y="32"/>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3" name="Google Shape;1775;p55">
              <a:extLst>
                <a:ext uri="{FF2B5EF4-FFF2-40B4-BE49-F238E27FC236}">
                  <a16:creationId xmlns:a16="http://schemas.microsoft.com/office/drawing/2014/main" id="{30B07C4B-F7B2-4FF5-914B-0EAF601EE515}"/>
                </a:ext>
              </a:extLst>
            </p:cNvPr>
            <p:cNvSpPr/>
            <p:nvPr/>
          </p:nvSpPr>
          <p:spPr>
            <a:xfrm flipH="1">
              <a:off x="1271810" y="4017525"/>
              <a:ext cx="6167" cy="99710"/>
            </a:xfrm>
            <a:custGeom>
              <a:avLst/>
              <a:gdLst/>
              <a:ahLst/>
              <a:cxnLst/>
              <a:rect l="l" t="t" r="r" b="b"/>
              <a:pathLst>
                <a:path w="71" h="1148" extrusionOk="0">
                  <a:moveTo>
                    <a:pt x="1" y="1"/>
                  </a:moveTo>
                  <a:lnTo>
                    <a:pt x="1" y="1115"/>
                  </a:lnTo>
                  <a:lnTo>
                    <a:pt x="71" y="1147"/>
                  </a:lnTo>
                  <a:lnTo>
                    <a:pt x="7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4" name="Google Shape;1776;p55">
              <a:extLst>
                <a:ext uri="{FF2B5EF4-FFF2-40B4-BE49-F238E27FC236}">
                  <a16:creationId xmlns:a16="http://schemas.microsoft.com/office/drawing/2014/main" id="{9EF9E42D-1DD1-43B7-AF40-FEF316473295}"/>
                </a:ext>
              </a:extLst>
            </p:cNvPr>
            <p:cNvSpPr/>
            <p:nvPr/>
          </p:nvSpPr>
          <p:spPr>
            <a:xfrm flipH="1">
              <a:off x="1256784" y="4121142"/>
              <a:ext cx="6167" cy="173102"/>
            </a:xfrm>
            <a:custGeom>
              <a:avLst/>
              <a:gdLst/>
              <a:ahLst/>
              <a:cxnLst/>
              <a:rect l="l" t="t" r="r" b="b"/>
              <a:pathLst>
                <a:path w="71" h="1993" extrusionOk="0">
                  <a:moveTo>
                    <a:pt x="0" y="0"/>
                  </a:moveTo>
                  <a:lnTo>
                    <a:pt x="0" y="1992"/>
                  </a:lnTo>
                  <a:lnTo>
                    <a:pt x="70" y="1992"/>
                  </a:lnTo>
                  <a:lnTo>
                    <a:pt x="70" y="31"/>
                  </a:lnTo>
                  <a:lnTo>
                    <a:pt x="0"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5" name="Google Shape;1777;p55">
              <a:extLst>
                <a:ext uri="{FF2B5EF4-FFF2-40B4-BE49-F238E27FC236}">
                  <a16:creationId xmlns:a16="http://schemas.microsoft.com/office/drawing/2014/main" id="{581FBC85-6914-4C12-B796-3A900B678281}"/>
                </a:ext>
              </a:extLst>
            </p:cNvPr>
            <p:cNvSpPr/>
            <p:nvPr/>
          </p:nvSpPr>
          <p:spPr>
            <a:xfrm flipH="1">
              <a:off x="1256784" y="4017525"/>
              <a:ext cx="6167" cy="106397"/>
            </a:xfrm>
            <a:custGeom>
              <a:avLst/>
              <a:gdLst/>
              <a:ahLst/>
              <a:cxnLst/>
              <a:rect l="l" t="t" r="r" b="b"/>
              <a:pathLst>
                <a:path w="71" h="1225" extrusionOk="0">
                  <a:moveTo>
                    <a:pt x="0" y="1"/>
                  </a:moveTo>
                  <a:lnTo>
                    <a:pt x="0" y="1193"/>
                  </a:lnTo>
                  <a:lnTo>
                    <a:pt x="70" y="1224"/>
                  </a:lnTo>
                  <a:lnTo>
                    <a:pt x="7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6" name="Google Shape;1778;p55">
              <a:extLst>
                <a:ext uri="{FF2B5EF4-FFF2-40B4-BE49-F238E27FC236}">
                  <a16:creationId xmlns:a16="http://schemas.microsoft.com/office/drawing/2014/main" id="{F13C0E79-0CC8-438A-A959-104BBCE04363}"/>
                </a:ext>
              </a:extLst>
            </p:cNvPr>
            <p:cNvSpPr/>
            <p:nvPr/>
          </p:nvSpPr>
          <p:spPr>
            <a:xfrm flipH="1">
              <a:off x="1241759" y="4127830"/>
              <a:ext cx="6254" cy="166414"/>
            </a:xfrm>
            <a:custGeom>
              <a:avLst/>
              <a:gdLst/>
              <a:ahLst/>
              <a:cxnLst/>
              <a:rect l="l" t="t" r="r" b="b"/>
              <a:pathLst>
                <a:path w="72" h="1916" extrusionOk="0">
                  <a:moveTo>
                    <a:pt x="1" y="0"/>
                  </a:moveTo>
                  <a:lnTo>
                    <a:pt x="1" y="1915"/>
                  </a:lnTo>
                  <a:lnTo>
                    <a:pt x="71" y="1915"/>
                  </a:lnTo>
                  <a:lnTo>
                    <a:pt x="71" y="32"/>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7" name="Google Shape;1779;p55">
              <a:extLst>
                <a:ext uri="{FF2B5EF4-FFF2-40B4-BE49-F238E27FC236}">
                  <a16:creationId xmlns:a16="http://schemas.microsoft.com/office/drawing/2014/main" id="{A24A7F3B-DECC-4F99-8E5C-13690FD3FC55}"/>
                </a:ext>
              </a:extLst>
            </p:cNvPr>
            <p:cNvSpPr/>
            <p:nvPr/>
          </p:nvSpPr>
          <p:spPr>
            <a:xfrm flipH="1">
              <a:off x="1241759" y="4017525"/>
              <a:ext cx="6254" cy="113172"/>
            </a:xfrm>
            <a:custGeom>
              <a:avLst/>
              <a:gdLst/>
              <a:ahLst/>
              <a:cxnLst/>
              <a:rect l="l" t="t" r="r" b="b"/>
              <a:pathLst>
                <a:path w="72" h="1303" extrusionOk="0">
                  <a:moveTo>
                    <a:pt x="1" y="1"/>
                  </a:moveTo>
                  <a:lnTo>
                    <a:pt x="1" y="1270"/>
                  </a:lnTo>
                  <a:lnTo>
                    <a:pt x="71" y="1302"/>
                  </a:lnTo>
                  <a:lnTo>
                    <a:pt x="7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8" name="Google Shape;1780;p55">
              <a:extLst>
                <a:ext uri="{FF2B5EF4-FFF2-40B4-BE49-F238E27FC236}">
                  <a16:creationId xmlns:a16="http://schemas.microsoft.com/office/drawing/2014/main" id="{6E533240-7071-4488-BCBD-CC11C82BAAEF}"/>
                </a:ext>
              </a:extLst>
            </p:cNvPr>
            <p:cNvSpPr/>
            <p:nvPr/>
          </p:nvSpPr>
          <p:spPr>
            <a:xfrm flipH="1">
              <a:off x="1226733" y="4134257"/>
              <a:ext cx="6514" cy="159987"/>
            </a:xfrm>
            <a:custGeom>
              <a:avLst/>
              <a:gdLst/>
              <a:ahLst/>
              <a:cxnLst/>
              <a:rect l="l" t="t" r="r" b="b"/>
              <a:pathLst>
                <a:path w="75" h="1842" extrusionOk="0">
                  <a:moveTo>
                    <a:pt x="0" y="1"/>
                  </a:moveTo>
                  <a:lnTo>
                    <a:pt x="0" y="1841"/>
                  </a:lnTo>
                  <a:lnTo>
                    <a:pt x="75" y="1841"/>
                  </a:lnTo>
                  <a:lnTo>
                    <a:pt x="75" y="36"/>
                  </a:lnTo>
                  <a:lnTo>
                    <a:pt x="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9" name="Google Shape;1781;p55">
              <a:extLst>
                <a:ext uri="{FF2B5EF4-FFF2-40B4-BE49-F238E27FC236}">
                  <a16:creationId xmlns:a16="http://schemas.microsoft.com/office/drawing/2014/main" id="{BE18938A-98A3-46B8-8C7D-E8F5611F0249}"/>
                </a:ext>
              </a:extLst>
            </p:cNvPr>
            <p:cNvSpPr/>
            <p:nvPr/>
          </p:nvSpPr>
          <p:spPr>
            <a:xfrm flipH="1">
              <a:off x="1226733" y="4017525"/>
              <a:ext cx="6514" cy="119947"/>
            </a:xfrm>
            <a:custGeom>
              <a:avLst/>
              <a:gdLst/>
              <a:ahLst/>
              <a:cxnLst/>
              <a:rect l="l" t="t" r="r" b="b"/>
              <a:pathLst>
                <a:path w="75" h="1381" extrusionOk="0">
                  <a:moveTo>
                    <a:pt x="0" y="1"/>
                  </a:moveTo>
                  <a:lnTo>
                    <a:pt x="0" y="1345"/>
                  </a:lnTo>
                  <a:lnTo>
                    <a:pt x="75" y="1380"/>
                  </a:lnTo>
                  <a:lnTo>
                    <a:pt x="75"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0" name="Google Shape;1782;p55">
              <a:extLst>
                <a:ext uri="{FF2B5EF4-FFF2-40B4-BE49-F238E27FC236}">
                  <a16:creationId xmlns:a16="http://schemas.microsoft.com/office/drawing/2014/main" id="{B743B182-8C47-4C37-A553-7DD689A238C8}"/>
                </a:ext>
              </a:extLst>
            </p:cNvPr>
            <p:cNvSpPr/>
            <p:nvPr/>
          </p:nvSpPr>
          <p:spPr>
            <a:xfrm flipH="1">
              <a:off x="1212054" y="4141032"/>
              <a:ext cx="6254" cy="153212"/>
            </a:xfrm>
            <a:custGeom>
              <a:avLst/>
              <a:gdLst/>
              <a:ahLst/>
              <a:cxnLst/>
              <a:rect l="l" t="t" r="r" b="b"/>
              <a:pathLst>
                <a:path w="72" h="1764" extrusionOk="0">
                  <a:moveTo>
                    <a:pt x="1" y="0"/>
                  </a:moveTo>
                  <a:lnTo>
                    <a:pt x="1" y="1763"/>
                  </a:lnTo>
                  <a:lnTo>
                    <a:pt x="72" y="1763"/>
                  </a:lnTo>
                  <a:lnTo>
                    <a:pt x="72" y="32"/>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1" name="Google Shape;1783;p55">
              <a:extLst>
                <a:ext uri="{FF2B5EF4-FFF2-40B4-BE49-F238E27FC236}">
                  <a16:creationId xmlns:a16="http://schemas.microsoft.com/office/drawing/2014/main" id="{33A34733-C48C-4154-ADFE-F93B756C5379}"/>
                </a:ext>
              </a:extLst>
            </p:cNvPr>
            <p:cNvSpPr/>
            <p:nvPr/>
          </p:nvSpPr>
          <p:spPr>
            <a:xfrm flipH="1">
              <a:off x="1212054" y="4017525"/>
              <a:ext cx="6254" cy="126287"/>
            </a:xfrm>
            <a:custGeom>
              <a:avLst/>
              <a:gdLst/>
              <a:ahLst/>
              <a:cxnLst/>
              <a:rect l="l" t="t" r="r" b="b"/>
              <a:pathLst>
                <a:path w="72" h="1454" extrusionOk="0">
                  <a:moveTo>
                    <a:pt x="1" y="1"/>
                  </a:moveTo>
                  <a:lnTo>
                    <a:pt x="1" y="1422"/>
                  </a:lnTo>
                  <a:lnTo>
                    <a:pt x="72" y="1454"/>
                  </a:lnTo>
                  <a:lnTo>
                    <a:pt x="72"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2" name="Google Shape;1784;p55">
              <a:extLst>
                <a:ext uri="{FF2B5EF4-FFF2-40B4-BE49-F238E27FC236}">
                  <a16:creationId xmlns:a16="http://schemas.microsoft.com/office/drawing/2014/main" id="{12D9F0C7-7DF3-4F4E-AD37-9FDE2C3C84E9}"/>
                </a:ext>
              </a:extLst>
            </p:cNvPr>
            <p:cNvSpPr/>
            <p:nvPr/>
          </p:nvSpPr>
          <p:spPr>
            <a:xfrm flipH="1">
              <a:off x="1197029" y="4147720"/>
              <a:ext cx="6254" cy="146524"/>
            </a:xfrm>
            <a:custGeom>
              <a:avLst/>
              <a:gdLst/>
              <a:ahLst/>
              <a:cxnLst/>
              <a:rect l="l" t="t" r="r" b="b"/>
              <a:pathLst>
                <a:path w="72" h="1687" extrusionOk="0">
                  <a:moveTo>
                    <a:pt x="0" y="0"/>
                  </a:moveTo>
                  <a:lnTo>
                    <a:pt x="0" y="1686"/>
                  </a:lnTo>
                  <a:lnTo>
                    <a:pt x="71" y="1686"/>
                  </a:lnTo>
                  <a:lnTo>
                    <a:pt x="71" y="33"/>
                  </a:lnTo>
                  <a:lnTo>
                    <a:pt x="0"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3" name="Google Shape;1785;p55">
              <a:extLst>
                <a:ext uri="{FF2B5EF4-FFF2-40B4-BE49-F238E27FC236}">
                  <a16:creationId xmlns:a16="http://schemas.microsoft.com/office/drawing/2014/main" id="{10FF70C6-2E48-47E5-85FC-792950848F9E}"/>
                </a:ext>
              </a:extLst>
            </p:cNvPr>
            <p:cNvSpPr/>
            <p:nvPr/>
          </p:nvSpPr>
          <p:spPr>
            <a:xfrm flipH="1">
              <a:off x="1197029" y="4017525"/>
              <a:ext cx="6254" cy="133062"/>
            </a:xfrm>
            <a:custGeom>
              <a:avLst/>
              <a:gdLst/>
              <a:ahLst/>
              <a:cxnLst/>
              <a:rect l="l" t="t" r="r" b="b"/>
              <a:pathLst>
                <a:path w="72" h="1532" extrusionOk="0">
                  <a:moveTo>
                    <a:pt x="0" y="1"/>
                  </a:moveTo>
                  <a:lnTo>
                    <a:pt x="0" y="1499"/>
                  </a:lnTo>
                  <a:lnTo>
                    <a:pt x="71" y="1532"/>
                  </a:lnTo>
                  <a:lnTo>
                    <a:pt x="7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4" name="Google Shape;1786;p55">
              <a:extLst>
                <a:ext uri="{FF2B5EF4-FFF2-40B4-BE49-F238E27FC236}">
                  <a16:creationId xmlns:a16="http://schemas.microsoft.com/office/drawing/2014/main" id="{349205BA-6F52-4963-8269-20A87751EEB1}"/>
                </a:ext>
              </a:extLst>
            </p:cNvPr>
            <p:cNvSpPr/>
            <p:nvPr/>
          </p:nvSpPr>
          <p:spPr>
            <a:xfrm flipH="1">
              <a:off x="1182003" y="4154495"/>
              <a:ext cx="6601" cy="139750"/>
            </a:xfrm>
            <a:custGeom>
              <a:avLst/>
              <a:gdLst/>
              <a:ahLst/>
              <a:cxnLst/>
              <a:rect l="l" t="t" r="r" b="b"/>
              <a:pathLst>
                <a:path w="76" h="1609" extrusionOk="0">
                  <a:moveTo>
                    <a:pt x="1" y="0"/>
                  </a:moveTo>
                  <a:lnTo>
                    <a:pt x="1" y="1608"/>
                  </a:lnTo>
                  <a:lnTo>
                    <a:pt x="75" y="1608"/>
                  </a:lnTo>
                  <a:lnTo>
                    <a:pt x="75" y="32"/>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5" name="Google Shape;1787;p55">
              <a:extLst>
                <a:ext uri="{FF2B5EF4-FFF2-40B4-BE49-F238E27FC236}">
                  <a16:creationId xmlns:a16="http://schemas.microsoft.com/office/drawing/2014/main" id="{EA602ECD-229D-407D-A7F7-3759423C0495}"/>
                </a:ext>
              </a:extLst>
            </p:cNvPr>
            <p:cNvSpPr/>
            <p:nvPr/>
          </p:nvSpPr>
          <p:spPr>
            <a:xfrm flipH="1">
              <a:off x="1182003" y="4017525"/>
              <a:ext cx="6601" cy="139750"/>
            </a:xfrm>
            <a:custGeom>
              <a:avLst/>
              <a:gdLst/>
              <a:ahLst/>
              <a:cxnLst/>
              <a:rect l="l" t="t" r="r" b="b"/>
              <a:pathLst>
                <a:path w="76" h="1609" extrusionOk="0">
                  <a:moveTo>
                    <a:pt x="1" y="1"/>
                  </a:moveTo>
                  <a:lnTo>
                    <a:pt x="1" y="1577"/>
                  </a:lnTo>
                  <a:lnTo>
                    <a:pt x="75" y="1609"/>
                  </a:lnTo>
                  <a:lnTo>
                    <a:pt x="75"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6" name="Google Shape;1788;p55">
              <a:extLst>
                <a:ext uri="{FF2B5EF4-FFF2-40B4-BE49-F238E27FC236}">
                  <a16:creationId xmlns:a16="http://schemas.microsoft.com/office/drawing/2014/main" id="{C516A88A-4334-407B-A28D-BA08CF48337D}"/>
                </a:ext>
              </a:extLst>
            </p:cNvPr>
            <p:cNvSpPr/>
            <p:nvPr/>
          </p:nvSpPr>
          <p:spPr>
            <a:xfrm flipH="1">
              <a:off x="1167324" y="4161269"/>
              <a:ext cx="6167" cy="132975"/>
            </a:xfrm>
            <a:custGeom>
              <a:avLst/>
              <a:gdLst/>
              <a:ahLst/>
              <a:cxnLst/>
              <a:rect l="l" t="t" r="r" b="b"/>
              <a:pathLst>
                <a:path w="71" h="1531" extrusionOk="0">
                  <a:moveTo>
                    <a:pt x="0" y="0"/>
                  </a:moveTo>
                  <a:lnTo>
                    <a:pt x="0" y="1530"/>
                  </a:lnTo>
                  <a:lnTo>
                    <a:pt x="70" y="1530"/>
                  </a:lnTo>
                  <a:lnTo>
                    <a:pt x="70" y="32"/>
                  </a:lnTo>
                  <a:lnTo>
                    <a:pt x="0"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7" name="Google Shape;1789;p55">
              <a:extLst>
                <a:ext uri="{FF2B5EF4-FFF2-40B4-BE49-F238E27FC236}">
                  <a16:creationId xmlns:a16="http://schemas.microsoft.com/office/drawing/2014/main" id="{879B6B76-531D-4C12-A9C6-110D1FA6A1EA}"/>
                </a:ext>
              </a:extLst>
            </p:cNvPr>
            <p:cNvSpPr/>
            <p:nvPr/>
          </p:nvSpPr>
          <p:spPr>
            <a:xfrm flipH="1">
              <a:off x="1167324" y="4017525"/>
              <a:ext cx="6167" cy="146524"/>
            </a:xfrm>
            <a:custGeom>
              <a:avLst/>
              <a:gdLst/>
              <a:ahLst/>
              <a:cxnLst/>
              <a:rect l="l" t="t" r="r" b="b"/>
              <a:pathLst>
                <a:path w="71" h="1687" extrusionOk="0">
                  <a:moveTo>
                    <a:pt x="0" y="1"/>
                  </a:moveTo>
                  <a:lnTo>
                    <a:pt x="0" y="1655"/>
                  </a:lnTo>
                  <a:lnTo>
                    <a:pt x="70" y="1687"/>
                  </a:lnTo>
                  <a:lnTo>
                    <a:pt x="7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8" name="Google Shape;1790;p55">
              <a:extLst>
                <a:ext uri="{FF2B5EF4-FFF2-40B4-BE49-F238E27FC236}">
                  <a16:creationId xmlns:a16="http://schemas.microsoft.com/office/drawing/2014/main" id="{6D4E8528-47D7-4734-AE41-06D93C2CF99B}"/>
                </a:ext>
              </a:extLst>
            </p:cNvPr>
            <p:cNvSpPr/>
            <p:nvPr/>
          </p:nvSpPr>
          <p:spPr>
            <a:xfrm flipH="1">
              <a:off x="1152385" y="4167610"/>
              <a:ext cx="6167" cy="126635"/>
            </a:xfrm>
            <a:custGeom>
              <a:avLst/>
              <a:gdLst/>
              <a:ahLst/>
              <a:cxnLst/>
              <a:rect l="l" t="t" r="r" b="b"/>
              <a:pathLst>
                <a:path w="71" h="1458" extrusionOk="0">
                  <a:moveTo>
                    <a:pt x="1" y="1"/>
                  </a:moveTo>
                  <a:lnTo>
                    <a:pt x="1" y="1457"/>
                  </a:lnTo>
                  <a:lnTo>
                    <a:pt x="71" y="1457"/>
                  </a:lnTo>
                  <a:lnTo>
                    <a:pt x="71" y="33"/>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9" name="Google Shape;1791;p55">
              <a:extLst>
                <a:ext uri="{FF2B5EF4-FFF2-40B4-BE49-F238E27FC236}">
                  <a16:creationId xmlns:a16="http://schemas.microsoft.com/office/drawing/2014/main" id="{2E31AE1D-F2B1-4D52-AD29-BDDFF41CEC8E}"/>
                </a:ext>
              </a:extLst>
            </p:cNvPr>
            <p:cNvSpPr/>
            <p:nvPr/>
          </p:nvSpPr>
          <p:spPr>
            <a:xfrm flipH="1">
              <a:off x="1152385" y="4017525"/>
              <a:ext cx="6167" cy="152952"/>
            </a:xfrm>
            <a:custGeom>
              <a:avLst/>
              <a:gdLst/>
              <a:ahLst/>
              <a:cxnLst/>
              <a:rect l="l" t="t" r="r" b="b"/>
              <a:pathLst>
                <a:path w="71" h="1761" extrusionOk="0">
                  <a:moveTo>
                    <a:pt x="1" y="1"/>
                  </a:moveTo>
                  <a:lnTo>
                    <a:pt x="1" y="1729"/>
                  </a:lnTo>
                  <a:lnTo>
                    <a:pt x="71" y="1761"/>
                  </a:lnTo>
                  <a:lnTo>
                    <a:pt x="7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0" name="Google Shape;1792;p55">
              <a:extLst>
                <a:ext uri="{FF2B5EF4-FFF2-40B4-BE49-F238E27FC236}">
                  <a16:creationId xmlns:a16="http://schemas.microsoft.com/office/drawing/2014/main" id="{2DD66C86-8B90-4B74-97B7-6FC045576226}"/>
                </a:ext>
              </a:extLst>
            </p:cNvPr>
            <p:cNvSpPr/>
            <p:nvPr/>
          </p:nvSpPr>
          <p:spPr>
            <a:xfrm flipH="1">
              <a:off x="1137360" y="4174384"/>
              <a:ext cx="6167" cy="119860"/>
            </a:xfrm>
            <a:custGeom>
              <a:avLst/>
              <a:gdLst/>
              <a:ahLst/>
              <a:cxnLst/>
              <a:rect l="l" t="t" r="r" b="b"/>
              <a:pathLst>
                <a:path w="71" h="1380" extrusionOk="0">
                  <a:moveTo>
                    <a:pt x="0" y="1"/>
                  </a:moveTo>
                  <a:lnTo>
                    <a:pt x="0" y="1379"/>
                  </a:lnTo>
                  <a:lnTo>
                    <a:pt x="71" y="1379"/>
                  </a:lnTo>
                  <a:lnTo>
                    <a:pt x="71" y="32"/>
                  </a:lnTo>
                  <a:lnTo>
                    <a:pt x="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1" name="Google Shape;1793;p55">
              <a:extLst>
                <a:ext uri="{FF2B5EF4-FFF2-40B4-BE49-F238E27FC236}">
                  <a16:creationId xmlns:a16="http://schemas.microsoft.com/office/drawing/2014/main" id="{B4C80B2F-9338-4295-B848-B29146DCED2E}"/>
                </a:ext>
              </a:extLst>
            </p:cNvPr>
            <p:cNvSpPr/>
            <p:nvPr/>
          </p:nvSpPr>
          <p:spPr>
            <a:xfrm flipH="1">
              <a:off x="1137360" y="4017525"/>
              <a:ext cx="6167" cy="159726"/>
            </a:xfrm>
            <a:custGeom>
              <a:avLst/>
              <a:gdLst/>
              <a:ahLst/>
              <a:cxnLst/>
              <a:rect l="l" t="t" r="r" b="b"/>
              <a:pathLst>
                <a:path w="71" h="1839" extrusionOk="0">
                  <a:moveTo>
                    <a:pt x="0" y="1"/>
                  </a:moveTo>
                  <a:lnTo>
                    <a:pt x="0" y="1807"/>
                  </a:lnTo>
                  <a:lnTo>
                    <a:pt x="71" y="1838"/>
                  </a:lnTo>
                  <a:lnTo>
                    <a:pt x="7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2" name="Google Shape;1794;p55">
              <a:extLst>
                <a:ext uri="{FF2B5EF4-FFF2-40B4-BE49-F238E27FC236}">
                  <a16:creationId xmlns:a16="http://schemas.microsoft.com/office/drawing/2014/main" id="{A2A1EA73-0BA3-4CC3-9FEE-0D641664E248}"/>
                </a:ext>
              </a:extLst>
            </p:cNvPr>
            <p:cNvSpPr/>
            <p:nvPr/>
          </p:nvSpPr>
          <p:spPr>
            <a:xfrm flipH="1">
              <a:off x="1122334" y="4181072"/>
              <a:ext cx="6514" cy="113172"/>
            </a:xfrm>
            <a:custGeom>
              <a:avLst/>
              <a:gdLst/>
              <a:ahLst/>
              <a:cxnLst/>
              <a:rect l="l" t="t" r="r" b="b"/>
              <a:pathLst>
                <a:path w="75" h="1303" extrusionOk="0">
                  <a:moveTo>
                    <a:pt x="1" y="1"/>
                  </a:moveTo>
                  <a:lnTo>
                    <a:pt x="1" y="1302"/>
                  </a:lnTo>
                  <a:lnTo>
                    <a:pt x="74" y="1302"/>
                  </a:lnTo>
                  <a:lnTo>
                    <a:pt x="74" y="33"/>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3" name="Google Shape;1795;p55">
              <a:extLst>
                <a:ext uri="{FF2B5EF4-FFF2-40B4-BE49-F238E27FC236}">
                  <a16:creationId xmlns:a16="http://schemas.microsoft.com/office/drawing/2014/main" id="{92AB8877-A6EA-4145-8713-64774A330129}"/>
                </a:ext>
              </a:extLst>
            </p:cNvPr>
            <p:cNvSpPr/>
            <p:nvPr/>
          </p:nvSpPr>
          <p:spPr>
            <a:xfrm flipH="1">
              <a:off x="1122334" y="4017525"/>
              <a:ext cx="6514" cy="166414"/>
            </a:xfrm>
            <a:custGeom>
              <a:avLst/>
              <a:gdLst/>
              <a:ahLst/>
              <a:cxnLst/>
              <a:rect l="l" t="t" r="r" b="b"/>
              <a:pathLst>
                <a:path w="75" h="1916" extrusionOk="0">
                  <a:moveTo>
                    <a:pt x="1" y="1"/>
                  </a:moveTo>
                  <a:lnTo>
                    <a:pt x="1" y="1884"/>
                  </a:lnTo>
                  <a:lnTo>
                    <a:pt x="74" y="1916"/>
                  </a:lnTo>
                  <a:lnTo>
                    <a:pt x="74"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4" name="Google Shape;1796;p55">
              <a:extLst>
                <a:ext uri="{FF2B5EF4-FFF2-40B4-BE49-F238E27FC236}">
                  <a16:creationId xmlns:a16="http://schemas.microsoft.com/office/drawing/2014/main" id="{C46079CD-32B5-4F2C-BDA4-65A132D91C62}"/>
                </a:ext>
              </a:extLst>
            </p:cNvPr>
            <p:cNvSpPr/>
            <p:nvPr/>
          </p:nvSpPr>
          <p:spPr>
            <a:xfrm flipH="1">
              <a:off x="1107655" y="4187847"/>
              <a:ext cx="6167" cy="106397"/>
            </a:xfrm>
            <a:custGeom>
              <a:avLst/>
              <a:gdLst/>
              <a:ahLst/>
              <a:cxnLst/>
              <a:rect l="l" t="t" r="r" b="b"/>
              <a:pathLst>
                <a:path w="71" h="1225" extrusionOk="0">
                  <a:moveTo>
                    <a:pt x="0" y="1"/>
                  </a:moveTo>
                  <a:lnTo>
                    <a:pt x="0" y="1224"/>
                  </a:lnTo>
                  <a:lnTo>
                    <a:pt x="71" y="1224"/>
                  </a:lnTo>
                  <a:lnTo>
                    <a:pt x="71" y="33"/>
                  </a:lnTo>
                  <a:lnTo>
                    <a:pt x="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5" name="Google Shape;1797;p55">
              <a:extLst>
                <a:ext uri="{FF2B5EF4-FFF2-40B4-BE49-F238E27FC236}">
                  <a16:creationId xmlns:a16="http://schemas.microsoft.com/office/drawing/2014/main" id="{4740FB10-8AB0-47C0-ABD9-5C9A6406CC2C}"/>
                </a:ext>
              </a:extLst>
            </p:cNvPr>
            <p:cNvSpPr/>
            <p:nvPr/>
          </p:nvSpPr>
          <p:spPr>
            <a:xfrm flipH="1">
              <a:off x="1107655" y="4017525"/>
              <a:ext cx="6167" cy="173189"/>
            </a:xfrm>
            <a:custGeom>
              <a:avLst/>
              <a:gdLst/>
              <a:ahLst/>
              <a:cxnLst/>
              <a:rect l="l" t="t" r="r" b="b"/>
              <a:pathLst>
                <a:path w="71" h="1994" extrusionOk="0">
                  <a:moveTo>
                    <a:pt x="0" y="1"/>
                  </a:moveTo>
                  <a:lnTo>
                    <a:pt x="0" y="1962"/>
                  </a:lnTo>
                  <a:lnTo>
                    <a:pt x="71" y="1994"/>
                  </a:lnTo>
                  <a:lnTo>
                    <a:pt x="7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6" name="Google Shape;1798;p55">
              <a:extLst>
                <a:ext uri="{FF2B5EF4-FFF2-40B4-BE49-F238E27FC236}">
                  <a16:creationId xmlns:a16="http://schemas.microsoft.com/office/drawing/2014/main" id="{58CDECA9-320C-41A7-B642-0ED3AB3FDBCC}"/>
                </a:ext>
              </a:extLst>
            </p:cNvPr>
            <p:cNvSpPr/>
            <p:nvPr/>
          </p:nvSpPr>
          <p:spPr>
            <a:xfrm flipH="1">
              <a:off x="1092543" y="4194361"/>
              <a:ext cx="6340" cy="99883"/>
            </a:xfrm>
            <a:custGeom>
              <a:avLst/>
              <a:gdLst/>
              <a:ahLst/>
              <a:cxnLst/>
              <a:rect l="l" t="t" r="r" b="b"/>
              <a:pathLst>
                <a:path w="73" h="1150" extrusionOk="0">
                  <a:moveTo>
                    <a:pt x="1" y="0"/>
                  </a:moveTo>
                  <a:lnTo>
                    <a:pt x="1" y="1149"/>
                  </a:lnTo>
                  <a:lnTo>
                    <a:pt x="72" y="1149"/>
                  </a:lnTo>
                  <a:lnTo>
                    <a:pt x="72" y="35"/>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7" name="Google Shape;1799;p55">
              <a:extLst>
                <a:ext uri="{FF2B5EF4-FFF2-40B4-BE49-F238E27FC236}">
                  <a16:creationId xmlns:a16="http://schemas.microsoft.com/office/drawing/2014/main" id="{B4062D3A-FDF2-4519-8B29-57900B178BA0}"/>
                </a:ext>
              </a:extLst>
            </p:cNvPr>
            <p:cNvSpPr/>
            <p:nvPr/>
          </p:nvSpPr>
          <p:spPr>
            <a:xfrm flipH="1">
              <a:off x="1092543" y="4017525"/>
              <a:ext cx="6340" cy="179877"/>
            </a:xfrm>
            <a:custGeom>
              <a:avLst/>
              <a:gdLst/>
              <a:ahLst/>
              <a:cxnLst/>
              <a:rect l="l" t="t" r="r" b="b"/>
              <a:pathLst>
                <a:path w="73" h="2071" extrusionOk="0">
                  <a:moveTo>
                    <a:pt x="1" y="1"/>
                  </a:moveTo>
                  <a:lnTo>
                    <a:pt x="1" y="2036"/>
                  </a:lnTo>
                  <a:lnTo>
                    <a:pt x="72" y="2071"/>
                  </a:lnTo>
                  <a:lnTo>
                    <a:pt x="72"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8" name="Google Shape;1800;p55">
              <a:extLst>
                <a:ext uri="{FF2B5EF4-FFF2-40B4-BE49-F238E27FC236}">
                  <a16:creationId xmlns:a16="http://schemas.microsoft.com/office/drawing/2014/main" id="{59CEDBEB-0179-4F58-8C8C-01CFAFD81918}"/>
                </a:ext>
              </a:extLst>
            </p:cNvPr>
            <p:cNvSpPr/>
            <p:nvPr/>
          </p:nvSpPr>
          <p:spPr>
            <a:xfrm flipH="1">
              <a:off x="1077604" y="4201049"/>
              <a:ext cx="6514" cy="93195"/>
            </a:xfrm>
            <a:custGeom>
              <a:avLst/>
              <a:gdLst/>
              <a:ahLst/>
              <a:cxnLst/>
              <a:rect l="l" t="t" r="r" b="b"/>
              <a:pathLst>
                <a:path w="75" h="1073" extrusionOk="0">
                  <a:moveTo>
                    <a:pt x="0" y="0"/>
                  </a:moveTo>
                  <a:lnTo>
                    <a:pt x="0" y="1072"/>
                  </a:lnTo>
                  <a:lnTo>
                    <a:pt x="75" y="1072"/>
                  </a:lnTo>
                  <a:lnTo>
                    <a:pt x="75" y="32"/>
                  </a:lnTo>
                  <a:lnTo>
                    <a:pt x="0"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9" name="Google Shape;1801;p55">
              <a:extLst>
                <a:ext uri="{FF2B5EF4-FFF2-40B4-BE49-F238E27FC236}">
                  <a16:creationId xmlns:a16="http://schemas.microsoft.com/office/drawing/2014/main" id="{153FD8FE-531A-464A-BFCC-A1524CEBE2C8}"/>
                </a:ext>
              </a:extLst>
            </p:cNvPr>
            <p:cNvSpPr/>
            <p:nvPr/>
          </p:nvSpPr>
          <p:spPr>
            <a:xfrm flipH="1">
              <a:off x="1077604" y="4017525"/>
              <a:ext cx="6514" cy="186391"/>
            </a:xfrm>
            <a:custGeom>
              <a:avLst/>
              <a:gdLst/>
              <a:ahLst/>
              <a:cxnLst/>
              <a:rect l="l" t="t" r="r" b="b"/>
              <a:pathLst>
                <a:path w="75" h="2146" extrusionOk="0">
                  <a:moveTo>
                    <a:pt x="0" y="1"/>
                  </a:moveTo>
                  <a:lnTo>
                    <a:pt x="0" y="2113"/>
                  </a:lnTo>
                  <a:lnTo>
                    <a:pt x="75" y="2145"/>
                  </a:lnTo>
                  <a:lnTo>
                    <a:pt x="75"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0" name="Google Shape;1802;p55">
              <a:extLst>
                <a:ext uri="{FF2B5EF4-FFF2-40B4-BE49-F238E27FC236}">
                  <a16:creationId xmlns:a16="http://schemas.microsoft.com/office/drawing/2014/main" id="{778E2934-4A37-43C4-B280-43DEAB12A791}"/>
                </a:ext>
              </a:extLst>
            </p:cNvPr>
            <p:cNvSpPr/>
            <p:nvPr/>
          </p:nvSpPr>
          <p:spPr>
            <a:xfrm flipH="1">
              <a:off x="1062925" y="4207736"/>
              <a:ext cx="6254" cy="86508"/>
            </a:xfrm>
            <a:custGeom>
              <a:avLst/>
              <a:gdLst/>
              <a:ahLst/>
              <a:cxnLst/>
              <a:rect l="l" t="t" r="r" b="b"/>
              <a:pathLst>
                <a:path w="72" h="996" extrusionOk="0">
                  <a:moveTo>
                    <a:pt x="1" y="1"/>
                  </a:moveTo>
                  <a:lnTo>
                    <a:pt x="1" y="995"/>
                  </a:lnTo>
                  <a:lnTo>
                    <a:pt x="72" y="995"/>
                  </a:lnTo>
                  <a:lnTo>
                    <a:pt x="72" y="32"/>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1" name="Google Shape;1803;p55">
              <a:extLst>
                <a:ext uri="{FF2B5EF4-FFF2-40B4-BE49-F238E27FC236}">
                  <a16:creationId xmlns:a16="http://schemas.microsoft.com/office/drawing/2014/main" id="{DEA17933-99C9-4925-A1ED-85504E39EA63}"/>
                </a:ext>
              </a:extLst>
            </p:cNvPr>
            <p:cNvSpPr/>
            <p:nvPr/>
          </p:nvSpPr>
          <p:spPr>
            <a:xfrm flipH="1">
              <a:off x="1062925" y="4017525"/>
              <a:ext cx="6254" cy="193079"/>
            </a:xfrm>
            <a:custGeom>
              <a:avLst/>
              <a:gdLst/>
              <a:ahLst/>
              <a:cxnLst/>
              <a:rect l="l" t="t" r="r" b="b"/>
              <a:pathLst>
                <a:path w="72" h="2223" extrusionOk="0">
                  <a:moveTo>
                    <a:pt x="1" y="1"/>
                  </a:moveTo>
                  <a:lnTo>
                    <a:pt x="1" y="2191"/>
                  </a:lnTo>
                  <a:lnTo>
                    <a:pt x="72" y="2222"/>
                  </a:lnTo>
                  <a:lnTo>
                    <a:pt x="72"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2" name="Google Shape;1804;p55">
              <a:extLst>
                <a:ext uri="{FF2B5EF4-FFF2-40B4-BE49-F238E27FC236}">
                  <a16:creationId xmlns:a16="http://schemas.microsoft.com/office/drawing/2014/main" id="{49789807-C9D7-4A6F-9B9C-C098BC3339FD}"/>
                </a:ext>
              </a:extLst>
            </p:cNvPr>
            <p:cNvSpPr/>
            <p:nvPr/>
          </p:nvSpPr>
          <p:spPr>
            <a:xfrm flipH="1">
              <a:off x="1047900" y="4214511"/>
              <a:ext cx="6167" cy="79733"/>
            </a:xfrm>
            <a:custGeom>
              <a:avLst/>
              <a:gdLst/>
              <a:ahLst/>
              <a:cxnLst/>
              <a:rect l="l" t="t" r="r" b="b"/>
              <a:pathLst>
                <a:path w="71" h="918" extrusionOk="0">
                  <a:moveTo>
                    <a:pt x="0" y="1"/>
                  </a:moveTo>
                  <a:lnTo>
                    <a:pt x="0" y="917"/>
                  </a:lnTo>
                  <a:lnTo>
                    <a:pt x="71" y="917"/>
                  </a:lnTo>
                  <a:lnTo>
                    <a:pt x="71" y="32"/>
                  </a:lnTo>
                  <a:lnTo>
                    <a:pt x="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3" name="Google Shape;1805;p55">
              <a:extLst>
                <a:ext uri="{FF2B5EF4-FFF2-40B4-BE49-F238E27FC236}">
                  <a16:creationId xmlns:a16="http://schemas.microsoft.com/office/drawing/2014/main" id="{4B328E32-2602-4AFC-82FC-C2D9C9455828}"/>
                </a:ext>
              </a:extLst>
            </p:cNvPr>
            <p:cNvSpPr/>
            <p:nvPr/>
          </p:nvSpPr>
          <p:spPr>
            <a:xfrm flipH="1">
              <a:off x="1047900" y="4017525"/>
              <a:ext cx="6167" cy="199853"/>
            </a:xfrm>
            <a:custGeom>
              <a:avLst/>
              <a:gdLst/>
              <a:ahLst/>
              <a:cxnLst/>
              <a:rect l="l" t="t" r="r" b="b"/>
              <a:pathLst>
                <a:path w="71" h="2301" extrusionOk="0">
                  <a:moveTo>
                    <a:pt x="0" y="1"/>
                  </a:moveTo>
                  <a:lnTo>
                    <a:pt x="0" y="2269"/>
                  </a:lnTo>
                  <a:lnTo>
                    <a:pt x="71" y="2300"/>
                  </a:lnTo>
                  <a:lnTo>
                    <a:pt x="7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4" name="Google Shape;1806;p55">
              <a:extLst>
                <a:ext uri="{FF2B5EF4-FFF2-40B4-BE49-F238E27FC236}">
                  <a16:creationId xmlns:a16="http://schemas.microsoft.com/office/drawing/2014/main" id="{F76F4C66-7A4F-4032-BC92-621A32FFD44A}"/>
                </a:ext>
              </a:extLst>
            </p:cNvPr>
            <p:cNvSpPr/>
            <p:nvPr/>
          </p:nvSpPr>
          <p:spPr>
            <a:xfrm flipH="1">
              <a:off x="1032874" y="4221199"/>
              <a:ext cx="6167" cy="73045"/>
            </a:xfrm>
            <a:custGeom>
              <a:avLst/>
              <a:gdLst/>
              <a:ahLst/>
              <a:cxnLst/>
              <a:rect l="l" t="t" r="r" b="b"/>
              <a:pathLst>
                <a:path w="71" h="841" extrusionOk="0">
                  <a:moveTo>
                    <a:pt x="0" y="1"/>
                  </a:moveTo>
                  <a:lnTo>
                    <a:pt x="0" y="840"/>
                  </a:lnTo>
                  <a:lnTo>
                    <a:pt x="70" y="840"/>
                  </a:lnTo>
                  <a:lnTo>
                    <a:pt x="70" y="33"/>
                  </a:lnTo>
                  <a:lnTo>
                    <a:pt x="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5" name="Google Shape;1807;p55">
              <a:extLst>
                <a:ext uri="{FF2B5EF4-FFF2-40B4-BE49-F238E27FC236}">
                  <a16:creationId xmlns:a16="http://schemas.microsoft.com/office/drawing/2014/main" id="{1880D2A8-20E4-49DD-8003-A8177D6DC21B}"/>
                </a:ext>
              </a:extLst>
            </p:cNvPr>
            <p:cNvSpPr/>
            <p:nvPr/>
          </p:nvSpPr>
          <p:spPr>
            <a:xfrm flipH="1">
              <a:off x="1032874" y="4017525"/>
              <a:ext cx="6167" cy="206541"/>
            </a:xfrm>
            <a:custGeom>
              <a:avLst/>
              <a:gdLst/>
              <a:ahLst/>
              <a:cxnLst/>
              <a:rect l="l" t="t" r="r" b="b"/>
              <a:pathLst>
                <a:path w="71" h="2378" extrusionOk="0">
                  <a:moveTo>
                    <a:pt x="0" y="1"/>
                  </a:moveTo>
                  <a:lnTo>
                    <a:pt x="0" y="2346"/>
                  </a:lnTo>
                  <a:lnTo>
                    <a:pt x="70" y="2378"/>
                  </a:lnTo>
                  <a:lnTo>
                    <a:pt x="7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6" name="Google Shape;1808;p55">
              <a:extLst>
                <a:ext uri="{FF2B5EF4-FFF2-40B4-BE49-F238E27FC236}">
                  <a16:creationId xmlns:a16="http://schemas.microsoft.com/office/drawing/2014/main" id="{F5C788C4-FB1B-4E44-B06A-E4BAF5DB14CC}"/>
                </a:ext>
              </a:extLst>
            </p:cNvPr>
            <p:cNvSpPr/>
            <p:nvPr/>
          </p:nvSpPr>
          <p:spPr>
            <a:xfrm flipH="1">
              <a:off x="1017935" y="4227713"/>
              <a:ext cx="6427" cy="66531"/>
            </a:xfrm>
            <a:custGeom>
              <a:avLst/>
              <a:gdLst/>
              <a:ahLst/>
              <a:cxnLst/>
              <a:rect l="l" t="t" r="r" b="b"/>
              <a:pathLst>
                <a:path w="74" h="766" extrusionOk="0">
                  <a:moveTo>
                    <a:pt x="0" y="0"/>
                  </a:moveTo>
                  <a:lnTo>
                    <a:pt x="0" y="765"/>
                  </a:lnTo>
                  <a:lnTo>
                    <a:pt x="74" y="765"/>
                  </a:lnTo>
                  <a:lnTo>
                    <a:pt x="74" y="32"/>
                  </a:lnTo>
                  <a:lnTo>
                    <a:pt x="0"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7" name="Google Shape;1809;p55">
              <a:extLst>
                <a:ext uri="{FF2B5EF4-FFF2-40B4-BE49-F238E27FC236}">
                  <a16:creationId xmlns:a16="http://schemas.microsoft.com/office/drawing/2014/main" id="{784DF4D2-0818-4476-AD5A-4F660EF48D12}"/>
                </a:ext>
              </a:extLst>
            </p:cNvPr>
            <p:cNvSpPr/>
            <p:nvPr/>
          </p:nvSpPr>
          <p:spPr>
            <a:xfrm flipH="1">
              <a:off x="1017935" y="4017525"/>
              <a:ext cx="6427" cy="212968"/>
            </a:xfrm>
            <a:custGeom>
              <a:avLst/>
              <a:gdLst/>
              <a:ahLst/>
              <a:cxnLst/>
              <a:rect l="l" t="t" r="r" b="b"/>
              <a:pathLst>
                <a:path w="74" h="2452" extrusionOk="0">
                  <a:moveTo>
                    <a:pt x="0" y="1"/>
                  </a:moveTo>
                  <a:lnTo>
                    <a:pt x="0" y="2420"/>
                  </a:lnTo>
                  <a:lnTo>
                    <a:pt x="74" y="2452"/>
                  </a:lnTo>
                  <a:lnTo>
                    <a:pt x="74"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8" name="Google Shape;1810;p55">
              <a:extLst>
                <a:ext uri="{FF2B5EF4-FFF2-40B4-BE49-F238E27FC236}">
                  <a16:creationId xmlns:a16="http://schemas.microsoft.com/office/drawing/2014/main" id="{E180FF6E-4D6C-45A9-8E12-81E974608E38}"/>
                </a:ext>
              </a:extLst>
            </p:cNvPr>
            <p:cNvSpPr/>
            <p:nvPr/>
          </p:nvSpPr>
          <p:spPr>
            <a:xfrm flipH="1">
              <a:off x="1003170" y="4234401"/>
              <a:ext cx="6254" cy="59843"/>
            </a:xfrm>
            <a:custGeom>
              <a:avLst/>
              <a:gdLst/>
              <a:ahLst/>
              <a:cxnLst/>
              <a:rect l="l" t="t" r="r" b="b"/>
              <a:pathLst>
                <a:path w="72" h="689" extrusionOk="0">
                  <a:moveTo>
                    <a:pt x="1" y="0"/>
                  </a:moveTo>
                  <a:lnTo>
                    <a:pt x="1" y="688"/>
                  </a:lnTo>
                  <a:lnTo>
                    <a:pt x="71" y="688"/>
                  </a:lnTo>
                  <a:lnTo>
                    <a:pt x="71" y="32"/>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9" name="Google Shape;1811;p55">
              <a:extLst>
                <a:ext uri="{FF2B5EF4-FFF2-40B4-BE49-F238E27FC236}">
                  <a16:creationId xmlns:a16="http://schemas.microsoft.com/office/drawing/2014/main" id="{52159D9D-CFF4-4830-9280-89778CB345BF}"/>
                </a:ext>
              </a:extLst>
            </p:cNvPr>
            <p:cNvSpPr/>
            <p:nvPr/>
          </p:nvSpPr>
          <p:spPr>
            <a:xfrm flipH="1">
              <a:off x="1003170" y="4017525"/>
              <a:ext cx="6254" cy="219743"/>
            </a:xfrm>
            <a:custGeom>
              <a:avLst/>
              <a:gdLst/>
              <a:ahLst/>
              <a:cxnLst/>
              <a:rect l="l" t="t" r="r" b="b"/>
              <a:pathLst>
                <a:path w="72" h="2530" extrusionOk="0">
                  <a:moveTo>
                    <a:pt x="1" y="1"/>
                  </a:moveTo>
                  <a:lnTo>
                    <a:pt x="1" y="2497"/>
                  </a:lnTo>
                  <a:lnTo>
                    <a:pt x="71" y="2529"/>
                  </a:lnTo>
                  <a:lnTo>
                    <a:pt x="7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0" name="Google Shape;1812;p55">
              <a:extLst>
                <a:ext uri="{FF2B5EF4-FFF2-40B4-BE49-F238E27FC236}">
                  <a16:creationId xmlns:a16="http://schemas.microsoft.com/office/drawing/2014/main" id="{DD8042C4-49D0-469D-88BE-AFA9EDD6423A}"/>
                </a:ext>
              </a:extLst>
            </p:cNvPr>
            <p:cNvSpPr/>
            <p:nvPr/>
          </p:nvSpPr>
          <p:spPr>
            <a:xfrm flipH="1">
              <a:off x="988231" y="4241175"/>
              <a:ext cx="6167" cy="53068"/>
            </a:xfrm>
            <a:custGeom>
              <a:avLst/>
              <a:gdLst/>
              <a:ahLst/>
              <a:cxnLst/>
              <a:rect l="l" t="t" r="r" b="b"/>
              <a:pathLst>
                <a:path w="71" h="611" extrusionOk="0">
                  <a:moveTo>
                    <a:pt x="1" y="0"/>
                  </a:moveTo>
                  <a:lnTo>
                    <a:pt x="1" y="610"/>
                  </a:lnTo>
                  <a:lnTo>
                    <a:pt x="71" y="610"/>
                  </a:lnTo>
                  <a:lnTo>
                    <a:pt x="71" y="32"/>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1" name="Google Shape;1813;p55">
              <a:extLst>
                <a:ext uri="{FF2B5EF4-FFF2-40B4-BE49-F238E27FC236}">
                  <a16:creationId xmlns:a16="http://schemas.microsoft.com/office/drawing/2014/main" id="{BF83F6BD-AE4B-41E2-82C7-4A9BB5DC9580}"/>
                </a:ext>
              </a:extLst>
            </p:cNvPr>
            <p:cNvSpPr/>
            <p:nvPr/>
          </p:nvSpPr>
          <p:spPr>
            <a:xfrm flipH="1">
              <a:off x="988231" y="4017525"/>
              <a:ext cx="6167" cy="226518"/>
            </a:xfrm>
            <a:custGeom>
              <a:avLst/>
              <a:gdLst/>
              <a:ahLst/>
              <a:cxnLst/>
              <a:rect l="l" t="t" r="r" b="b"/>
              <a:pathLst>
                <a:path w="71" h="2608" extrusionOk="0">
                  <a:moveTo>
                    <a:pt x="1" y="1"/>
                  </a:moveTo>
                  <a:lnTo>
                    <a:pt x="1" y="2575"/>
                  </a:lnTo>
                  <a:lnTo>
                    <a:pt x="71" y="2607"/>
                  </a:lnTo>
                  <a:lnTo>
                    <a:pt x="7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2" name="Google Shape;1814;p55">
              <a:extLst>
                <a:ext uri="{FF2B5EF4-FFF2-40B4-BE49-F238E27FC236}">
                  <a16:creationId xmlns:a16="http://schemas.microsoft.com/office/drawing/2014/main" id="{2351F714-ADEB-4545-A6FE-79AB70850B2A}"/>
                </a:ext>
              </a:extLst>
            </p:cNvPr>
            <p:cNvSpPr/>
            <p:nvPr/>
          </p:nvSpPr>
          <p:spPr>
            <a:xfrm flipH="1">
              <a:off x="973118" y="4247950"/>
              <a:ext cx="6601" cy="46294"/>
            </a:xfrm>
            <a:custGeom>
              <a:avLst/>
              <a:gdLst/>
              <a:ahLst/>
              <a:cxnLst/>
              <a:rect l="l" t="t" r="r" b="b"/>
              <a:pathLst>
                <a:path w="76" h="533" extrusionOk="0">
                  <a:moveTo>
                    <a:pt x="1" y="0"/>
                  </a:moveTo>
                  <a:lnTo>
                    <a:pt x="1" y="532"/>
                  </a:lnTo>
                  <a:lnTo>
                    <a:pt x="75" y="532"/>
                  </a:lnTo>
                  <a:lnTo>
                    <a:pt x="75" y="31"/>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3" name="Google Shape;1815;p55">
              <a:extLst>
                <a:ext uri="{FF2B5EF4-FFF2-40B4-BE49-F238E27FC236}">
                  <a16:creationId xmlns:a16="http://schemas.microsoft.com/office/drawing/2014/main" id="{051F4918-9C6A-4701-BC65-4722313B784C}"/>
                </a:ext>
              </a:extLst>
            </p:cNvPr>
            <p:cNvSpPr/>
            <p:nvPr/>
          </p:nvSpPr>
          <p:spPr>
            <a:xfrm flipH="1">
              <a:off x="973118" y="4017525"/>
              <a:ext cx="6601" cy="233206"/>
            </a:xfrm>
            <a:custGeom>
              <a:avLst/>
              <a:gdLst/>
              <a:ahLst/>
              <a:cxnLst/>
              <a:rect l="l" t="t" r="r" b="b"/>
              <a:pathLst>
                <a:path w="76" h="2685" extrusionOk="0">
                  <a:moveTo>
                    <a:pt x="1" y="1"/>
                  </a:moveTo>
                  <a:lnTo>
                    <a:pt x="1" y="2653"/>
                  </a:lnTo>
                  <a:lnTo>
                    <a:pt x="75" y="2684"/>
                  </a:lnTo>
                  <a:lnTo>
                    <a:pt x="75"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4" name="Google Shape;1816;p55">
              <a:extLst>
                <a:ext uri="{FF2B5EF4-FFF2-40B4-BE49-F238E27FC236}">
                  <a16:creationId xmlns:a16="http://schemas.microsoft.com/office/drawing/2014/main" id="{4141FA22-F43C-4AFB-89FB-53816E8C97AC}"/>
                </a:ext>
              </a:extLst>
            </p:cNvPr>
            <p:cNvSpPr/>
            <p:nvPr/>
          </p:nvSpPr>
          <p:spPr>
            <a:xfrm flipH="1">
              <a:off x="958440" y="4254290"/>
              <a:ext cx="6254" cy="39953"/>
            </a:xfrm>
            <a:custGeom>
              <a:avLst/>
              <a:gdLst/>
              <a:ahLst/>
              <a:cxnLst/>
              <a:rect l="l" t="t" r="r" b="b"/>
              <a:pathLst>
                <a:path w="72" h="460" extrusionOk="0">
                  <a:moveTo>
                    <a:pt x="1" y="1"/>
                  </a:moveTo>
                  <a:lnTo>
                    <a:pt x="1" y="459"/>
                  </a:lnTo>
                  <a:lnTo>
                    <a:pt x="72" y="459"/>
                  </a:lnTo>
                  <a:lnTo>
                    <a:pt x="72" y="36"/>
                  </a:lnTo>
                  <a:lnTo>
                    <a:pt x="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5" name="Google Shape;1817;p55">
              <a:extLst>
                <a:ext uri="{FF2B5EF4-FFF2-40B4-BE49-F238E27FC236}">
                  <a16:creationId xmlns:a16="http://schemas.microsoft.com/office/drawing/2014/main" id="{3F8B7310-8A3D-4813-A92A-B08CBDA70AFA}"/>
                </a:ext>
              </a:extLst>
            </p:cNvPr>
            <p:cNvSpPr/>
            <p:nvPr/>
          </p:nvSpPr>
          <p:spPr>
            <a:xfrm flipH="1">
              <a:off x="958440" y="4017525"/>
              <a:ext cx="6254" cy="239980"/>
            </a:xfrm>
            <a:custGeom>
              <a:avLst/>
              <a:gdLst/>
              <a:ahLst/>
              <a:cxnLst/>
              <a:rect l="l" t="t" r="r" b="b"/>
              <a:pathLst>
                <a:path w="72" h="2763" extrusionOk="0">
                  <a:moveTo>
                    <a:pt x="1" y="1"/>
                  </a:moveTo>
                  <a:lnTo>
                    <a:pt x="1" y="2727"/>
                  </a:lnTo>
                  <a:lnTo>
                    <a:pt x="72" y="2762"/>
                  </a:lnTo>
                  <a:lnTo>
                    <a:pt x="72"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6" name="Google Shape;1818;p55">
              <a:extLst>
                <a:ext uri="{FF2B5EF4-FFF2-40B4-BE49-F238E27FC236}">
                  <a16:creationId xmlns:a16="http://schemas.microsoft.com/office/drawing/2014/main" id="{AA73F8C8-3C16-44B3-902C-E67788483DE4}"/>
                </a:ext>
              </a:extLst>
            </p:cNvPr>
            <p:cNvSpPr/>
            <p:nvPr/>
          </p:nvSpPr>
          <p:spPr>
            <a:xfrm flipH="1">
              <a:off x="943414" y="4261065"/>
              <a:ext cx="6254" cy="33179"/>
            </a:xfrm>
            <a:custGeom>
              <a:avLst/>
              <a:gdLst/>
              <a:ahLst/>
              <a:cxnLst/>
              <a:rect l="l" t="t" r="r" b="b"/>
              <a:pathLst>
                <a:path w="72" h="382" extrusionOk="0">
                  <a:moveTo>
                    <a:pt x="0" y="1"/>
                  </a:moveTo>
                  <a:lnTo>
                    <a:pt x="0" y="381"/>
                  </a:lnTo>
                  <a:lnTo>
                    <a:pt x="71" y="381"/>
                  </a:lnTo>
                  <a:lnTo>
                    <a:pt x="71" y="32"/>
                  </a:lnTo>
                  <a:lnTo>
                    <a:pt x="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7" name="Google Shape;1819;p55">
              <a:extLst>
                <a:ext uri="{FF2B5EF4-FFF2-40B4-BE49-F238E27FC236}">
                  <a16:creationId xmlns:a16="http://schemas.microsoft.com/office/drawing/2014/main" id="{09A8E3BA-F709-4811-A57A-D15715BF338F}"/>
                </a:ext>
              </a:extLst>
            </p:cNvPr>
            <p:cNvSpPr/>
            <p:nvPr/>
          </p:nvSpPr>
          <p:spPr>
            <a:xfrm flipH="1">
              <a:off x="943414" y="4017525"/>
              <a:ext cx="6254" cy="246321"/>
            </a:xfrm>
            <a:custGeom>
              <a:avLst/>
              <a:gdLst/>
              <a:ahLst/>
              <a:cxnLst/>
              <a:rect l="l" t="t" r="r" b="b"/>
              <a:pathLst>
                <a:path w="72" h="2836" extrusionOk="0">
                  <a:moveTo>
                    <a:pt x="0" y="1"/>
                  </a:moveTo>
                  <a:lnTo>
                    <a:pt x="0" y="2805"/>
                  </a:lnTo>
                  <a:lnTo>
                    <a:pt x="71" y="2836"/>
                  </a:lnTo>
                  <a:lnTo>
                    <a:pt x="7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8" name="Google Shape;1820;p55">
              <a:extLst>
                <a:ext uri="{FF2B5EF4-FFF2-40B4-BE49-F238E27FC236}">
                  <a16:creationId xmlns:a16="http://schemas.microsoft.com/office/drawing/2014/main" id="{F7CD50DC-6A9B-4E9B-B900-18EDDFA0B5BB}"/>
                </a:ext>
              </a:extLst>
            </p:cNvPr>
            <p:cNvSpPr/>
            <p:nvPr/>
          </p:nvSpPr>
          <p:spPr>
            <a:xfrm flipH="1">
              <a:off x="928475" y="4267840"/>
              <a:ext cx="6167" cy="26404"/>
            </a:xfrm>
            <a:custGeom>
              <a:avLst/>
              <a:gdLst/>
              <a:ahLst/>
              <a:cxnLst/>
              <a:rect l="l" t="t" r="r" b="b"/>
              <a:pathLst>
                <a:path w="71" h="304" extrusionOk="0">
                  <a:moveTo>
                    <a:pt x="1" y="0"/>
                  </a:moveTo>
                  <a:lnTo>
                    <a:pt x="1" y="303"/>
                  </a:lnTo>
                  <a:lnTo>
                    <a:pt x="71" y="303"/>
                  </a:lnTo>
                  <a:lnTo>
                    <a:pt x="71" y="32"/>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9" name="Google Shape;1821;p55">
              <a:extLst>
                <a:ext uri="{FF2B5EF4-FFF2-40B4-BE49-F238E27FC236}">
                  <a16:creationId xmlns:a16="http://schemas.microsoft.com/office/drawing/2014/main" id="{BF73BE42-1C4B-45C2-8120-EA994A2DA776}"/>
                </a:ext>
              </a:extLst>
            </p:cNvPr>
            <p:cNvSpPr/>
            <p:nvPr/>
          </p:nvSpPr>
          <p:spPr>
            <a:xfrm flipH="1">
              <a:off x="928475" y="4017525"/>
              <a:ext cx="6167" cy="253095"/>
            </a:xfrm>
            <a:custGeom>
              <a:avLst/>
              <a:gdLst/>
              <a:ahLst/>
              <a:cxnLst/>
              <a:rect l="l" t="t" r="r" b="b"/>
              <a:pathLst>
                <a:path w="71" h="2914" extrusionOk="0">
                  <a:moveTo>
                    <a:pt x="1" y="1"/>
                  </a:moveTo>
                  <a:lnTo>
                    <a:pt x="1" y="2882"/>
                  </a:lnTo>
                  <a:lnTo>
                    <a:pt x="71" y="2914"/>
                  </a:lnTo>
                  <a:lnTo>
                    <a:pt x="7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0" name="Google Shape;1822;p55">
              <a:extLst>
                <a:ext uri="{FF2B5EF4-FFF2-40B4-BE49-F238E27FC236}">
                  <a16:creationId xmlns:a16="http://schemas.microsoft.com/office/drawing/2014/main" id="{02644FB8-C5A1-456E-A654-6FBE96B6B685}"/>
                </a:ext>
              </a:extLst>
            </p:cNvPr>
            <p:cNvSpPr/>
            <p:nvPr/>
          </p:nvSpPr>
          <p:spPr>
            <a:xfrm flipH="1">
              <a:off x="913449" y="4274528"/>
              <a:ext cx="6514" cy="19716"/>
            </a:xfrm>
            <a:custGeom>
              <a:avLst/>
              <a:gdLst/>
              <a:ahLst/>
              <a:cxnLst/>
              <a:rect l="l" t="t" r="r" b="b"/>
              <a:pathLst>
                <a:path w="75" h="227" extrusionOk="0">
                  <a:moveTo>
                    <a:pt x="1" y="0"/>
                  </a:moveTo>
                  <a:lnTo>
                    <a:pt x="1" y="226"/>
                  </a:lnTo>
                  <a:lnTo>
                    <a:pt x="75" y="226"/>
                  </a:lnTo>
                  <a:lnTo>
                    <a:pt x="75" y="33"/>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1" name="Google Shape;1823;p55">
              <a:extLst>
                <a:ext uri="{FF2B5EF4-FFF2-40B4-BE49-F238E27FC236}">
                  <a16:creationId xmlns:a16="http://schemas.microsoft.com/office/drawing/2014/main" id="{EAF60A01-C72F-4ABA-ACCF-F3175D93B484}"/>
                </a:ext>
              </a:extLst>
            </p:cNvPr>
            <p:cNvSpPr/>
            <p:nvPr/>
          </p:nvSpPr>
          <p:spPr>
            <a:xfrm flipH="1">
              <a:off x="913449" y="4017525"/>
              <a:ext cx="6514" cy="259870"/>
            </a:xfrm>
            <a:custGeom>
              <a:avLst/>
              <a:gdLst/>
              <a:ahLst/>
              <a:cxnLst/>
              <a:rect l="l" t="t" r="r" b="b"/>
              <a:pathLst>
                <a:path w="75" h="2992" extrusionOk="0">
                  <a:moveTo>
                    <a:pt x="1" y="1"/>
                  </a:moveTo>
                  <a:lnTo>
                    <a:pt x="1" y="2959"/>
                  </a:lnTo>
                  <a:lnTo>
                    <a:pt x="75" y="2992"/>
                  </a:lnTo>
                  <a:lnTo>
                    <a:pt x="75"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2" name="Google Shape;1824;p55">
              <a:extLst>
                <a:ext uri="{FF2B5EF4-FFF2-40B4-BE49-F238E27FC236}">
                  <a16:creationId xmlns:a16="http://schemas.microsoft.com/office/drawing/2014/main" id="{78C60289-FD34-43C1-86DE-2ECF60CF2F6F}"/>
                </a:ext>
              </a:extLst>
            </p:cNvPr>
            <p:cNvSpPr/>
            <p:nvPr/>
          </p:nvSpPr>
          <p:spPr>
            <a:xfrm flipH="1">
              <a:off x="898771" y="4281302"/>
              <a:ext cx="6167" cy="12941"/>
            </a:xfrm>
            <a:custGeom>
              <a:avLst/>
              <a:gdLst/>
              <a:ahLst/>
              <a:cxnLst/>
              <a:rect l="l" t="t" r="r" b="b"/>
              <a:pathLst>
                <a:path w="71" h="149" extrusionOk="0">
                  <a:moveTo>
                    <a:pt x="1" y="0"/>
                  </a:moveTo>
                  <a:lnTo>
                    <a:pt x="1" y="148"/>
                  </a:lnTo>
                  <a:lnTo>
                    <a:pt x="71" y="148"/>
                  </a:lnTo>
                  <a:lnTo>
                    <a:pt x="71" y="32"/>
                  </a:lnTo>
                  <a:lnTo>
                    <a:pt x="1"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3" name="Google Shape;1825;p55">
              <a:extLst>
                <a:ext uri="{FF2B5EF4-FFF2-40B4-BE49-F238E27FC236}">
                  <a16:creationId xmlns:a16="http://schemas.microsoft.com/office/drawing/2014/main" id="{F75C4ECE-5C78-4903-8A7D-C66B6AEB5290}"/>
                </a:ext>
              </a:extLst>
            </p:cNvPr>
            <p:cNvSpPr/>
            <p:nvPr/>
          </p:nvSpPr>
          <p:spPr>
            <a:xfrm flipH="1">
              <a:off x="898771" y="4017525"/>
              <a:ext cx="6167" cy="266558"/>
            </a:xfrm>
            <a:custGeom>
              <a:avLst/>
              <a:gdLst/>
              <a:ahLst/>
              <a:cxnLst/>
              <a:rect l="l" t="t" r="r" b="b"/>
              <a:pathLst>
                <a:path w="71" h="3069" extrusionOk="0">
                  <a:moveTo>
                    <a:pt x="1" y="1"/>
                  </a:moveTo>
                  <a:lnTo>
                    <a:pt x="1" y="3037"/>
                  </a:lnTo>
                  <a:lnTo>
                    <a:pt x="71" y="3069"/>
                  </a:lnTo>
                  <a:lnTo>
                    <a:pt x="7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4" name="Google Shape;1826;p55">
              <a:extLst>
                <a:ext uri="{FF2B5EF4-FFF2-40B4-BE49-F238E27FC236}">
                  <a16:creationId xmlns:a16="http://schemas.microsoft.com/office/drawing/2014/main" id="{4A38791B-B20D-4998-803F-834121D0AF77}"/>
                </a:ext>
              </a:extLst>
            </p:cNvPr>
            <p:cNvSpPr/>
            <p:nvPr/>
          </p:nvSpPr>
          <p:spPr>
            <a:xfrm flipH="1">
              <a:off x="883745" y="4287643"/>
              <a:ext cx="6167" cy="6601"/>
            </a:xfrm>
            <a:custGeom>
              <a:avLst/>
              <a:gdLst/>
              <a:ahLst/>
              <a:cxnLst/>
              <a:rect l="l" t="t" r="r" b="b"/>
              <a:pathLst>
                <a:path w="71" h="76" extrusionOk="0">
                  <a:moveTo>
                    <a:pt x="0" y="1"/>
                  </a:moveTo>
                  <a:lnTo>
                    <a:pt x="0" y="75"/>
                  </a:lnTo>
                  <a:lnTo>
                    <a:pt x="70" y="75"/>
                  </a:lnTo>
                  <a:lnTo>
                    <a:pt x="70" y="33"/>
                  </a:lnTo>
                  <a:lnTo>
                    <a:pt x="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5" name="Google Shape;1827;p55">
              <a:extLst>
                <a:ext uri="{FF2B5EF4-FFF2-40B4-BE49-F238E27FC236}">
                  <a16:creationId xmlns:a16="http://schemas.microsoft.com/office/drawing/2014/main" id="{0DDDE44E-430D-4107-B93A-B12BBB5644BE}"/>
                </a:ext>
              </a:extLst>
            </p:cNvPr>
            <p:cNvSpPr/>
            <p:nvPr/>
          </p:nvSpPr>
          <p:spPr>
            <a:xfrm flipH="1">
              <a:off x="883745" y="4017525"/>
              <a:ext cx="6167" cy="273072"/>
            </a:xfrm>
            <a:custGeom>
              <a:avLst/>
              <a:gdLst/>
              <a:ahLst/>
              <a:cxnLst/>
              <a:rect l="l" t="t" r="r" b="b"/>
              <a:pathLst>
                <a:path w="71" h="3144" extrusionOk="0">
                  <a:moveTo>
                    <a:pt x="0" y="1"/>
                  </a:moveTo>
                  <a:lnTo>
                    <a:pt x="0" y="3111"/>
                  </a:lnTo>
                  <a:lnTo>
                    <a:pt x="70" y="3143"/>
                  </a:lnTo>
                  <a:lnTo>
                    <a:pt x="7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6" name="Google Shape;1828;p55">
              <a:extLst>
                <a:ext uri="{FF2B5EF4-FFF2-40B4-BE49-F238E27FC236}">
                  <a16:creationId xmlns:a16="http://schemas.microsoft.com/office/drawing/2014/main" id="{4EBDD423-9620-414C-9BA5-68540F47D931}"/>
                </a:ext>
              </a:extLst>
            </p:cNvPr>
            <p:cNvSpPr/>
            <p:nvPr/>
          </p:nvSpPr>
          <p:spPr>
            <a:xfrm flipH="1">
              <a:off x="714010" y="4713751"/>
              <a:ext cx="3144672" cy="113693"/>
            </a:xfrm>
            <a:custGeom>
              <a:avLst/>
              <a:gdLst/>
              <a:ahLst/>
              <a:cxnLst/>
              <a:rect l="l" t="t" r="r" b="b"/>
              <a:pathLst>
                <a:path w="36206" h="1309" extrusionOk="0">
                  <a:moveTo>
                    <a:pt x="0" y="0"/>
                  </a:moveTo>
                  <a:lnTo>
                    <a:pt x="0" y="1309"/>
                  </a:lnTo>
                  <a:lnTo>
                    <a:pt x="36206" y="1309"/>
                  </a:lnTo>
                  <a:lnTo>
                    <a:pt x="36206"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7" name="Google Shape;1829;p55">
              <a:extLst>
                <a:ext uri="{FF2B5EF4-FFF2-40B4-BE49-F238E27FC236}">
                  <a16:creationId xmlns:a16="http://schemas.microsoft.com/office/drawing/2014/main" id="{AEC6C5B7-2BCF-4654-9DFD-C5CCE7DF1210}"/>
                </a:ext>
              </a:extLst>
            </p:cNvPr>
            <p:cNvSpPr/>
            <p:nvPr/>
          </p:nvSpPr>
          <p:spPr>
            <a:xfrm flipH="1">
              <a:off x="714007" y="4141640"/>
              <a:ext cx="3585374" cy="572201"/>
            </a:xfrm>
            <a:custGeom>
              <a:avLst/>
              <a:gdLst/>
              <a:ahLst/>
              <a:cxnLst/>
              <a:rect l="l" t="t" r="r" b="b"/>
              <a:pathLst>
                <a:path w="41280" h="6588" extrusionOk="0">
                  <a:moveTo>
                    <a:pt x="1" y="0"/>
                  </a:moveTo>
                  <a:cubicBezTo>
                    <a:pt x="3033" y="1805"/>
                    <a:pt x="4973" y="3766"/>
                    <a:pt x="5074" y="5991"/>
                  </a:cubicBezTo>
                  <a:lnTo>
                    <a:pt x="5074" y="6587"/>
                  </a:lnTo>
                  <a:lnTo>
                    <a:pt x="41280" y="6587"/>
                  </a:lnTo>
                  <a:lnTo>
                    <a:pt x="41280" y="1717"/>
                  </a:lnTo>
                  <a:lnTo>
                    <a:pt x="11577" y="1717"/>
                  </a:lnTo>
                  <a:cubicBezTo>
                    <a:pt x="10629" y="1717"/>
                    <a:pt x="9860" y="949"/>
                    <a:pt x="9860"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279" name="Google Shape;1831;p55">
              <a:extLst>
                <a:ext uri="{FF2B5EF4-FFF2-40B4-BE49-F238E27FC236}">
                  <a16:creationId xmlns:a16="http://schemas.microsoft.com/office/drawing/2014/main" id="{6D481E41-A57C-4268-BF1D-6788DC96EA6C}"/>
                </a:ext>
              </a:extLst>
            </p:cNvPr>
            <p:cNvGrpSpPr/>
            <p:nvPr/>
          </p:nvGrpSpPr>
          <p:grpSpPr>
            <a:xfrm>
              <a:off x="852475" y="4288450"/>
              <a:ext cx="2299300" cy="84223"/>
              <a:chOff x="852475" y="4288450"/>
              <a:chExt cx="2299300" cy="84223"/>
            </a:xfrm>
          </p:grpSpPr>
          <p:sp>
            <p:nvSpPr>
              <p:cNvPr id="292" name="Google Shape;1832;p55">
                <a:extLst>
                  <a:ext uri="{FF2B5EF4-FFF2-40B4-BE49-F238E27FC236}">
                    <a16:creationId xmlns:a16="http://schemas.microsoft.com/office/drawing/2014/main" id="{8FD2917B-D7E3-4A06-93E9-5090E2697771}"/>
                  </a:ext>
                </a:extLst>
              </p:cNvPr>
              <p:cNvSpPr/>
              <p:nvPr/>
            </p:nvSpPr>
            <p:spPr>
              <a:xfrm flipH="1">
                <a:off x="3069871" y="4288450"/>
                <a:ext cx="81904" cy="84223"/>
              </a:xfrm>
              <a:custGeom>
                <a:avLst/>
                <a:gdLst/>
                <a:ahLst/>
                <a:cxnLst/>
                <a:rect l="l" t="t" r="r" b="b"/>
                <a:pathLst>
                  <a:path w="943" h="2004" extrusionOk="0">
                    <a:moveTo>
                      <a:pt x="0" y="0"/>
                    </a:moveTo>
                    <a:lnTo>
                      <a:pt x="0" y="2003"/>
                    </a:lnTo>
                    <a:lnTo>
                      <a:pt x="942" y="2003"/>
                    </a:lnTo>
                    <a:lnTo>
                      <a:pt x="942"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3" name="Google Shape;1833;p55">
                <a:extLst>
                  <a:ext uri="{FF2B5EF4-FFF2-40B4-BE49-F238E27FC236}">
                    <a16:creationId xmlns:a16="http://schemas.microsoft.com/office/drawing/2014/main" id="{4C2A9A75-D588-4DA7-8532-0037ECD5209A}"/>
                  </a:ext>
                </a:extLst>
              </p:cNvPr>
              <p:cNvSpPr/>
              <p:nvPr/>
            </p:nvSpPr>
            <p:spPr>
              <a:xfrm flipH="1">
                <a:off x="2885218" y="4288450"/>
                <a:ext cx="81557" cy="84223"/>
              </a:xfrm>
              <a:custGeom>
                <a:avLst/>
                <a:gdLst/>
                <a:ahLst/>
                <a:cxnLst/>
                <a:rect l="l" t="t" r="r" b="b"/>
                <a:pathLst>
                  <a:path w="939" h="2004" extrusionOk="0">
                    <a:moveTo>
                      <a:pt x="0" y="0"/>
                    </a:moveTo>
                    <a:lnTo>
                      <a:pt x="0" y="2003"/>
                    </a:lnTo>
                    <a:lnTo>
                      <a:pt x="938" y="2003"/>
                    </a:lnTo>
                    <a:lnTo>
                      <a:pt x="938"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4" name="Google Shape;1834;p55">
                <a:extLst>
                  <a:ext uri="{FF2B5EF4-FFF2-40B4-BE49-F238E27FC236}">
                    <a16:creationId xmlns:a16="http://schemas.microsoft.com/office/drawing/2014/main" id="{79AC84FE-B8D9-4B47-8C30-06CF9F75F23A}"/>
                  </a:ext>
                </a:extLst>
              </p:cNvPr>
              <p:cNvSpPr/>
              <p:nvPr/>
            </p:nvSpPr>
            <p:spPr>
              <a:xfrm flipH="1">
                <a:off x="2700218" y="4288450"/>
                <a:ext cx="81904" cy="84223"/>
              </a:xfrm>
              <a:custGeom>
                <a:avLst/>
                <a:gdLst/>
                <a:ahLst/>
                <a:cxnLst/>
                <a:rect l="l" t="t" r="r" b="b"/>
                <a:pathLst>
                  <a:path w="943" h="2004" extrusionOk="0">
                    <a:moveTo>
                      <a:pt x="0" y="0"/>
                    </a:moveTo>
                    <a:lnTo>
                      <a:pt x="0" y="2003"/>
                    </a:lnTo>
                    <a:lnTo>
                      <a:pt x="942" y="2003"/>
                    </a:lnTo>
                    <a:lnTo>
                      <a:pt x="942"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5" name="Google Shape;1835;p55">
                <a:extLst>
                  <a:ext uri="{FF2B5EF4-FFF2-40B4-BE49-F238E27FC236}">
                    <a16:creationId xmlns:a16="http://schemas.microsoft.com/office/drawing/2014/main" id="{1059CC67-7B4C-495B-8C53-F5EFAE62BA47}"/>
                  </a:ext>
                </a:extLst>
              </p:cNvPr>
              <p:cNvSpPr/>
              <p:nvPr/>
            </p:nvSpPr>
            <p:spPr>
              <a:xfrm flipH="1">
                <a:off x="2515565" y="4288450"/>
                <a:ext cx="81817" cy="84223"/>
              </a:xfrm>
              <a:custGeom>
                <a:avLst/>
                <a:gdLst/>
                <a:ahLst/>
                <a:cxnLst/>
                <a:rect l="l" t="t" r="r" b="b"/>
                <a:pathLst>
                  <a:path w="942" h="2004" extrusionOk="0">
                    <a:moveTo>
                      <a:pt x="0" y="0"/>
                    </a:moveTo>
                    <a:lnTo>
                      <a:pt x="0" y="2003"/>
                    </a:lnTo>
                    <a:lnTo>
                      <a:pt x="941" y="2003"/>
                    </a:lnTo>
                    <a:lnTo>
                      <a:pt x="941"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6" name="Google Shape;1836;p55">
                <a:extLst>
                  <a:ext uri="{FF2B5EF4-FFF2-40B4-BE49-F238E27FC236}">
                    <a16:creationId xmlns:a16="http://schemas.microsoft.com/office/drawing/2014/main" id="{915EE0CA-0B04-427B-B613-A8D14FEFC8F4}"/>
                  </a:ext>
                </a:extLst>
              </p:cNvPr>
              <p:cNvSpPr/>
              <p:nvPr/>
            </p:nvSpPr>
            <p:spPr>
              <a:xfrm flipH="1">
                <a:off x="2330826" y="4288450"/>
                <a:ext cx="81904" cy="84223"/>
              </a:xfrm>
              <a:custGeom>
                <a:avLst/>
                <a:gdLst/>
                <a:ahLst/>
                <a:cxnLst/>
                <a:rect l="l" t="t" r="r" b="b"/>
                <a:pathLst>
                  <a:path w="943" h="2004" extrusionOk="0">
                    <a:moveTo>
                      <a:pt x="0" y="0"/>
                    </a:moveTo>
                    <a:lnTo>
                      <a:pt x="0" y="2003"/>
                    </a:lnTo>
                    <a:lnTo>
                      <a:pt x="942" y="2003"/>
                    </a:lnTo>
                    <a:lnTo>
                      <a:pt x="942"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7" name="Google Shape;1837;p55">
                <a:extLst>
                  <a:ext uri="{FF2B5EF4-FFF2-40B4-BE49-F238E27FC236}">
                    <a16:creationId xmlns:a16="http://schemas.microsoft.com/office/drawing/2014/main" id="{837291B5-2456-426A-A2FA-617F25D0039D}"/>
                  </a:ext>
                </a:extLst>
              </p:cNvPr>
              <p:cNvSpPr/>
              <p:nvPr/>
            </p:nvSpPr>
            <p:spPr>
              <a:xfrm flipH="1">
                <a:off x="2145912" y="4288450"/>
                <a:ext cx="81817" cy="84223"/>
              </a:xfrm>
              <a:custGeom>
                <a:avLst/>
                <a:gdLst/>
                <a:ahLst/>
                <a:cxnLst/>
                <a:rect l="l" t="t" r="r" b="b"/>
                <a:pathLst>
                  <a:path w="942" h="2004" extrusionOk="0">
                    <a:moveTo>
                      <a:pt x="0" y="0"/>
                    </a:moveTo>
                    <a:lnTo>
                      <a:pt x="0" y="2003"/>
                    </a:lnTo>
                    <a:lnTo>
                      <a:pt x="941" y="2003"/>
                    </a:lnTo>
                    <a:lnTo>
                      <a:pt x="941"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8" name="Google Shape;1838;p55">
                <a:extLst>
                  <a:ext uri="{FF2B5EF4-FFF2-40B4-BE49-F238E27FC236}">
                    <a16:creationId xmlns:a16="http://schemas.microsoft.com/office/drawing/2014/main" id="{8B8D032E-48DD-4402-8C65-84A9D30776DE}"/>
                  </a:ext>
                </a:extLst>
              </p:cNvPr>
              <p:cNvSpPr/>
              <p:nvPr/>
            </p:nvSpPr>
            <p:spPr>
              <a:xfrm flipH="1">
                <a:off x="1961173" y="4288450"/>
                <a:ext cx="81904" cy="84223"/>
              </a:xfrm>
              <a:custGeom>
                <a:avLst/>
                <a:gdLst/>
                <a:ahLst/>
                <a:cxnLst/>
                <a:rect l="l" t="t" r="r" b="b"/>
                <a:pathLst>
                  <a:path w="943" h="2004" extrusionOk="0">
                    <a:moveTo>
                      <a:pt x="0" y="0"/>
                    </a:moveTo>
                    <a:lnTo>
                      <a:pt x="0" y="2003"/>
                    </a:lnTo>
                    <a:lnTo>
                      <a:pt x="942" y="2003"/>
                    </a:lnTo>
                    <a:lnTo>
                      <a:pt x="942"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9" name="Google Shape;1839;p55">
                <a:extLst>
                  <a:ext uri="{FF2B5EF4-FFF2-40B4-BE49-F238E27FC236}">
                    <a16:creationId xmlns:a16="http://schemas.microsoft.com/office/drawing/2014/main" id="{6BBE4C1E-C35D-4D2C-A906-71339C16ED82}"/>
                  </a:ext>
                </a:extLst>
              </p:cNvPr>
              <p:cNvSpPr/>
              <p:nvPr/>
            </p:nvSpPr>
            <p:spPr>
              <a:xfrm flipH="1">
                <a:off x="1776520" y="4288450"/>
                <a:ext cx="81817" cy="84223"/>
              </a:xfrm>
              <a:custGeom>
                <a:avLst/>
                <a:gdLst/>
                <a:ahLst/>
                <a:cxnLst/>
                <a:rect l="l" t="t" r="r" b="b"/>
                <a:pathLst>
                  <a:path w="942" h="2004" extrusionOk="0">
                    <a:moveTo>
                      <a:pt x="0" y="0"/>
                    </a:moveTo>
                    <a:lnTo>
                      <a:pt x="0" y="2003"/>
                    </a:lnTo>
                    <a:lnTo>
                      <a:pt x="941" y="2003"/>
                    </a:lnTo>
                    <a:lnTo>
                      <a:pt x="941"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0" name="Google Shape;1840;p55">
                <a:extLst>
                  <a:ext uri="{FF2B5EF4-FFF2-40B4-BE49-F238E27FC236}">
                    <a16:creationId xmlns:a16="http://schemas.microsoft.com/office/drawing/2014/main" id="{2F6590B2-EC2F-4F12-9A87-DC80CC0DE164}"/>
                  </a:ext>
                </a:extLst>
              </p:cNvPr>
              <p:cNvSpPr/>
              <p:nvPr/>
            </p:nvSpPr>
            <p:spPr>
              <a:xfrm flipH="1">
                <a:off x="1591868" y="4288450"/>
                <a:ext cx="81470" cy="84223"/>
              </a:xfrm>
              <a:custGeom>
                <a:avLst/>
                <a:gdLst/>
                <a:ahLst/>
                <a:cxnLst/>
                <a:rect l="l" t="t" r="r" b="b"/>
                <a:pathLst>
                  <a:path w="938" h="2004" extrusionOk="0">
                    <a:moveTo>
                      <a:pt x="0" y="0"/>
                    </a:moveTo>
                    <a:lnTo>
                      <a:pt x="0" y="2003"/>
                    </a:lnTo>
                    <a:lnTo>
                      <a:pt x="938" y="2003"/>
                    </a:lnTo>
                    <a:lnTo>
                      <a:pt x="938"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1" name="Google Shape;1841;p55">
                <a:extLst>
                  <a:ext uri="{FF2B5EF4-FFF2-40B4-BE49-F238E27FC236}">
                    <a16:creationId xmlns:a16="http://schemas.microsoft.com/office/drawing/2014/main" id="{B7C0978E-BB2D-4882-8FE5-A1A5D9762815}"/>
                  </a:ext>
                </a:extLst>
              </p:cNvPr>
              <p:cNvSpPr/>
              <p:nvPr/>
            </p:nvSpPr>
            <p:spPr>
              <a:xfrm flipH="1">
                <a:off x="1406781" y="4288450"/>
                <a:ext cx="81904" cy="84223"/>
              </a:xfrm>
              <a:custGeom>
                <a:avLst/>
                <a:gdLst/>
                <a:ahLst/>
                <a:cxnLst/>
                <a:rect l="l" t="t" r="r" b="b"/>
                <a:pathLst>
                  <a:path w="943" h="2004" extrusionOk="0">
                    <a:moveTo>
                      <a:pt x="0" y="0"/>
                    </a:moveTo>
                    <a:lnTo>
                      <a:pt x="0" y="2003"/>
                    </a:lnTo>
                    <a:lnTo>
                      <a:pt x="942" y="2003"/>
                    </a:lnTo>
                    <a:lnTo>
                      <a:pt x="942"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2" name="Google Shape;1842;p55">
                <a:extLst>
                  <a:ext uri="{FF2B5EF4-FFF2-40B4-BE49-F238E27FC236}">
                    <a16:creationId xmlns:a16="http://schemas.microsoft.com/office/drawing/2014/main" id="{BCC37E9A-65E4-4DFA-AC77-374BAC0EBB1F}"/>
                  </a:ext>
                </a:extLst>
              </p:cNvPr>
              <p:cNvSpPr/>
              <p:nvPr/>
            </p:nvSpPr>
            <p:spPr>
              <a:xfrm flipH="1">
                <a:off x="1222128" y="4288450"/>
                <a:ext cx="81904" cy="84223"/>
              </a:xfrm>
              <a:custGeom>
                <a:avLst/>
                <a:gdLst/>
                <a:ahLst/>
                <a:cxnLst/>
                <a:rect l="l" t="t" r="r" b="b"/>
                <a:pathLst>
                  <a:path w="943" h="2004" extrusionOk="0">
                    <a:moveTo>
                      <a:pt x="1" y="0"/>
                    </a:moveTo>
                    <a:lnTo>
                      <a:pt x="1" y="2003"/>
                    </a:lnTo>
                    <a:lnTo>
                      <a:pt x="942" y="2003"/>
                    </a:lnTo>
                    <a:lnTo>
                      <a:pt x="942"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3" name="Google Shape;1843;p55">
                <a:extLst>
                  <a:ext uri="{FF2B5EF4-FFF2-40B4-BE49-F238E27FC236}">
                    <a16:creationId xmlns:a16="http://schemas.microsoft.com/office/drawing/2014/main" id="{6BC1284F-9740-48EB-A3DB-D22B74EADC61}"/>
                  </a:ext>
                </a:extLst>
              </p:cNvPr>
              <p:cNvSpPr/>
              <p:nvPr/>
            </p:nvSpPr>
            <p:spPr>
              <a:xfrm flipH="1">
                <a:off x="1037475" y="4288450"/>
                <a:ext cx="81904" cy="84223"/>
              </a:xfrm>
              <a:custGeom>
                <a:avLst/>
                <a:gdLst/>
                <a:ahLst/>
                <a:cxnLst/>
                <a:rect l="l" t="t" r="r" b="b"/>
                <a:pathLst>
                  <a:path w="943" h="2004" extrusionOk="0">
                    <a:moveTo>
                      <a:pt x="1" y="0"/>
                    </a:moveTo>
                    <a:lnTo>
                      <a:pt x="1" y="2003"/>
                    </a:lnTo>
                    <a:lnTo>
                      <a:pt x="943" y="2003"/>
                    </a:lnTo>
                    <a:lnTo>
                      <a:pt x="943"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4" name="Google Shape;1844;p55">
                <a:extLst>
                  <a:ext uri="{FF2B5EF4-FFF2-40B4-BE49-F238E27FC236}">
                    <a16:creationId xmlns:a16="http://schemas.microsoft.com/office/drawing/2014/main" id="{D023ED03-B320-43A6-A7A5-08E302775C05}"/>
                  </a:ext>
                </a:extLst>
              </p:cNvPr>
              <p:cNvSpPr/>
              <p:nvPr/>
            </p:nvSpPr>
            <p:spPr>
              <a:xfrm flipH="1">
                <a:off x="852475" y="4288450"/>
                <a:ext cx="81817" cy="84223"/>
              </a:xfrm>
              <a:custGeom>
                <a:avLst/>
                <a:gdLst/>
                <a:ahLst/>
                <a:cxnLst/>
                <a:rect l="l" t="t" r="r" b="b"/>
                <a:pathLst>
                  <a:path w="942" h="2004" extrusionOk="0">
                    <a:moveTo>
                      <a:pt x="0" y="0"/>
                    </a:moveTo>
                    <a:lnTo>
                      <a:pt x="0" y="2003"/>
                    </a:lnTo>
                    <a:lnTo>
                      <a:pt x="941" y="2003"/>
                    </a:lnTo>
                    <a:lnTo>
                      <a:pt x="941"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280" name="Google Shape;1845;p55">
              <a:extLst>
                <a:ext uri="{FF2B5EF4-FFF2-40B4-BE49-F238E27FC236}">
                  <a16:creationId xmlns:a16="http://schemas.microsoft.com/office/drawing/2014/main" id="{3F876CBC-14DA-4D0D-AC73-59AA7BDB8916}"/>
                </a:ext>
              </a:extLst>
            </p:cNvPr>
            <p:cNvSpPr/>
            <p:nvPr/>
          </p:nvSpPr>
          <p:spPr>
            <a:xfrm flipH="1">
              <a:off x="3915571" y="4180811"/>
              <a:ext cx="131412" cy="35611"/>
            </a:xfrm>
            <a:custGeom>
              <a:avLst/>
              <a:gdLst/>
              <a:ahLst/>
              <a:cxnLst/>
              <a:rect l="l" t="t" r="r" b="b"/>
              <a:pathLst>
                <a:path w="1513" h="410" extrusionOk="0">
                  <a:moveTo>
                    <a:pt x="0" y="0"/>
                  </a:moveTo>
                  <a:lnTo>
                    <a:pt x="0" y="410"/>
                  </a:lnTo>
                  <a:lnTo>
                    <a:pt x="1512" y="410"/>
                  </a:lnTo>
                  <a:lnTo>
                    <a:pt x="1512"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1" name="Google Shape;1846;p55">
              <a:extLst>
                <a:ext uri="{FF2B5EF4-FFF2-40B4-BE49-F238E27FC236}">
                  <a16:creationId xmlns:a16="http://schemas.microsoft.com/office/drawing/2014/main" id="{D7D5CB0E-8FD0-442F-90E6-8CE90B4F7B9C}"/>
                </a:ext>
              </a:extLst>
            </p:cNvPr>
            <p:cNvSpPr/>
            <p:nvPr/>
          </p:nvSpPr>
          <p:spPr>
            <a:xfrm flipH="1">
              <a:off x="3727184" y="4180811"/>
              <a:ext cx="131498" cy="35611"/>
            </a:xfrm>
            <a:custGeom>
              <a:avLst/>
              <a:gdLst/>
              <a:ahLst/>
              <a:cxnLst/>
              <a:rect l="l" t="t" r="r" b="b"/>
              <a:pathLst>
                <a:path w="1514" h="410" extrusionOk="0">
                  <a:moveTo>
                    <a:pt x="0" y="0"/>
                  </a:moveTo>
                  <a:lnTo>
                    <a:pt x="0" y="410"/>
                  </a:lnTo>
                  <a:lnTo>
                    <a:pt x="1513" y="410"/>
                  </a:lnTo>
                  <a:lnTo>
                    <a:pt x="1513"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2" name="Google Shape;1847;p55">
              <a:extLst>
                <a:ext uri="{FF2B5EF4-FFF2-40B4-BE49-F238E27FC236}">
                  <a16:creationId xmlns:a16="http://schemas.microsoft.com/office/drawing/2014/main" id="{307535BE-716D-456C-ABD1-C05CD99CD0FF}"/>
                </a:ext>
              </a:extLst>
            </p:cNvPr>
            <p:cNvSpPr/>
            <p:nvPr/>
          </p:nvSpPr>
          <p:spPr>
            <a:xfrm flipH="1">
              <a:off x="3538883" y="4180811"/>
              <a:ext cx="131672" cy="35611"/>
            </a:xfrm>
            <a:custGeom>
              <a:avLst/>
              <a:gdLst/>
              <a:ahLst/>
              <a:cxnLst/>
              <a:rect l="l" t="t" r="r" b="b"/>
              <a:pathLst>
                <a:path w="1516" h="410" extrusionOk="0">
                  <a:moveTo>
                    <a:pt x="0" y="0"/>
                  </a:moveTo>
                  <a:lnTo>
                    <a:pt x="0" y="410"/>
                  </a:lnTo>
                  <a:lnTo>
                    <a:pt x="1516" y="410"/>
                  </a:lnTo>
                  <a:lnTo>
                    <a:pt x="1516"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3" name="Google Shape;1848;p55">
              <a:extLst>
                <a:ext uri="{FF2B5EF4-FFF2-40B4-BE49-F238E27FC236}">
                  <a16:creationId xmlns:a16="http://schemas.microsoft.com/office/drawing/2014/main" id="{7A45AA07-09FE-42BD-96C8-6309FF4FFDE8}"/>
                </a:ext>
              </a:extLst>
            </p:cNvPr>
            <p:cNvSpPr/>
            <p:nvPr/>
          </p:nvSpPr>
          <p:spPr>
            <a:xfrm flipH="1">
              <a:off x="3807438" y="4408110"/>
              <a:ext cx="34395" cy="34655"/>
            </a:xfrm>
            <a:custGeom>
              <a:avLst/>
              <a:gdLst/>
              <a:ahLst/>
              <a:cxnLst/>
              <a:rect l="l" t="t" r="r" b="b"/>
              <a:pathLst>
                <a:path w="396" h="399" extrusionOk="0">
                  <a:moveTo>
                    <a:pt x="198" y="0"/>
                  </a:moveTo>
                  <a:cubicBezTo>
                    <a:pt x="89" y="0"/>
                    <a:pt x="1" y="92"/>
                    <a:pt x="1" y="201"/>
                  </a:cubicBezTo>
                  <a:cubicBezTo>
                    <a:pt x="1" y="311"/>
                    <a:pt x="89" y="399"/>
                    <a:pt x="198" y="399"/>
                  </a:cubicBezTo>
                  <a:cubicBezTo>
                    <a:pt x="307" y="399"/>
                    <a:pt x="395" y="311"/>
                    <a:pt x="395" y="201"/>
                  </a:cubicBezTo>
                  <a:cubicBezTo>
                    <a:pt x="395" y="92"/>
                    <a:pt x="307" y="0"/>
                    <a:pt x="198" y="0"/>
                  </a:cubicBez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4" name="Google Shape;1849;p55">
              <a:extLst>
                <a:ext uri="{FF2B5EF4-FFF2-40B4-BE49-F238E27FC236}">
                  <a16:creationId xmlns:a16="http://schemas.microsoft.com/office/drawing/2014/main" id="{4E0581B1-351F-49D1-85A0-24C28CCE7A78}"/>
                </a:ext>
              </a:extLst>
            </p:cNvPr>
            <p:cNvSpPr/>
            <p:nvPr/>
          </p:nvSpPr>
          <p:spPr>
            <a:xfrm flipH="1">
              <a:off x="3744989" y="4408110"/>
              <a:ext cx="34308" cy="34655"/>
            </a:xfrm>
            <a:custGeom>
              <a:avLst/>
              <a:gdLst/>
              <a:ahLst/>
              <a:cxnLst/>
              <a:rect l="l" t="t" r="r" b="b"/>
              <a:pathLst>
                <a:path w="395" h="399" extrusionOk="0">
                  <a:moveTo>
                    <a:pt x="197" y="0"/>
                  </a:moveTo>
                  <a:cubicBezTo>
                    <a:pt x="88" y="0"/>
                    <a:pt x="0" y="92"/>
                    <a:pt x="0" y="201"/>
                  </a:cubicBezTo>
                  <a:cubicBezTo>
                    <a:pt x="0" y="311"/>
                    <a:pt x="88" y="399"/>
                    <a:pt x="197" y="399"/>
                  </a:cubicBezTo>
                  <a:cubicBezTo>
                    <a:pt x="307" y="399"/>
                    <a:pt x="395" y="311"/>
                    <a:pt x="395" y="201"/>
                  </a:cubicBezTo>
                  <a:cubicBezTo>
                    <a:pt x="395" y="92"/>
                    <a:pt x="307" y="0"/>
                    <a:pt x="197" y="0"/>
                  </a:cubicBez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5" name="Google Shape;1850;p55">
              <a:extLst>
                <a:ext uri="{FF2B5EF4-FFF2-40B4-BE49-F238E27FC236}">
                  <a16:creationId xmlns:a16="http://schemas.microsoft.com/office/drawing/2014/main" id="{0F17901C-8DE1-4666-A97B-F36A4BDDE4D1}"/>
                </a:ext>
              </a:extLst>
            </p:cNvPr>
            <p:cNvSpPr/>
            <p:nvPr/>
          </p:nvSpPr>
          <p:spPr>
            <a:xfrm flipH="1">
              <a:off x="3682802" y="4408110"/>
              <a:ext cx="34395" cy="34655"/>
            </a:xfrm>
            <a:custGeom>
              <a:avLst/>
              <a:gdLst/>
              <a:ahLst/>
              <a:cxnLst/>
              <a:rect l="l" t="t" r="r" b="b"/>
              <a:pathLst>
                <a:path w="396" h="399" extrusionOk="0">
                  <a:moveTo>
                    <a:pt x="198" y="0"/>
                  </a:moveTo>
                  <a:cubicBezTo>
                    <a:pt x="89" y="0"/>
                    <a:pt x="0" y="92"/>
                    <a:pt x="0" y="201"/>
                  </a:cubicBezTo>
                  <a:cubicBezTo>
                    <a:pt x="0" y="311"/>
                    <a:pt x="89" y="399"/>
                    <a:pt x="198" y="399"/>
                  </a:cubicBezTo>
                  <a:cubicBezTo>
                    <a:pt x="308" y="399"/>
                    <a:pt x="396" y="311"/>
                    <a:pt x="396" y="201"/>
                  </a:cubicBezTo>
                  <a:cubicBezTo>
                    <a:pt x="396" y="92"/>
                    <a:pt x="308" y="0"/>
                    <a:pt x="198" y="0"/>
                  </a:cubicBez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6" name="Google Shape;1851;p55">
              <a:extLst>
                <a:ext uri="{FF2B5EF4-FFF2-40B4-BE49-F238E27FC236}">
                  <a16:creationId xmlns:a16="http://schemas.microsoft.com/office/drawing/2014/main" id="{12266503-7345-44F1-95A0-C2A9691191E2}"/>
                </a:ext>
              </a:extLst>
            </p:cNvPr>
            <p:cNvSpPr/>
            <p:nvPr/>
          </p:nvSpPr>
          <p:spPr>
            <a:xfrm flipH="1">
              <a:off x="3620266" y="4408110"/>
              <a:ext cx="34481" cy="34655"/>
            </a:xfrm>
            <a:custGeom>
              <a:avLst/>
              <a:gdLst/>
              <a:ahLst/>
              <a:cxnLst/>
              <a:rect l="l" t="t" r="r" b="b"/>
              <a:pathLst>
                <a:path w="397" h="399" extrusionOk="0">
                  <a:moveTo>
                    <a:pt x="199" y="0"/>
                  </a:moveTo>
                  <a:cubicBezTo>
                    <a:pt x="90" y="0"/>
                    <a:pt x="1" y="92"/>
                    <a:pt x="1" y="201"/>
                  </a:cubicBezTo>
                  <a:cubicBezTo>
                    <a:pt x="1" y="311"/>
                    <a:pt x="90" y="399"/>
                    <a:pt x="199" y="399"/>
                  </a:cubicBezTo>
                  <a:cubicBezTo>
                    <a:pt x="308" y="399"/>
                    <a:pt x="396" y="311"/>
                    <a:pt x="396" y="201"/>
                  </a:cubicBezTo>
                  <a:cubicBezTo>
                    <a:pt x="396" y="92"/>
                    <a:pt x="308" y="0"/>
                    <a:pt x="199" y="0"/>
                  </a:cubicBez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7" name="Google Shape;1852;p55">
              <a:extLst>
                <a:ext uri="{FF2B5EF4-FFF2-40B4-BE49-F238E27FC236}">
                  <a16:creationId xmlns:a16="http://schemas.microsoft.com/office/drawing/2014/main" id="{7C42CCB0-6573-4515-853F-16C15F569E73}"/>
                </a:ext>
              </a:extLst>
            </p:cNvPr>
            <p:cNvSpPr/>
            <p:nvPr/>
          </p:nvSpPr>
          <p:spPr>
            <a:xfrm flipH="1">
              <a:off x="3557818" y="4408110"/>
              <a:ext cx="34742" cy="34655"/>
            </a:xfrm>
            <a:custGeom>
              <a:avLst/>
              <a:gdLst/>
              <a:ahLst/>
              <a:cxnLst/>
              <a:rect l="l" t="t" r="r" b="b"/>
              <a:pathLst>
                <a:path w="400" h="399" extrusionOk="0">
                  <a:moveTo>
                    <a:pt x="199" y="0"/>
                  </a:moveTo>
                  <a:cubicBezTo>
                    <a:pt x="89" y="0"/>
                    <a:pt x="1" y="92"/>
                    <a:pt x="1" y="201"/>
                  </a:cubicBezTo>
                  <a:cubicBezTo>
                    <a:pt x="1" y="311"/>
                    <a:pt x="89" y="399"/>
                    <a:pt x="199" y="399"/>
                  </a:cubicBezTo>
                  <a:cubicBezTo>
                    <a:pt x="308" y="399"/>
                    <a:pt x="399" y="311"/>
                    <a:pt x="399" y="201"/>
                  </a:cubicBezTo>
                  <a:cubicBezTo>
                    <a:pt x="399" y="92"/>
                    <a:pt x="308" y="0"/>
                    <a:pt x="199" y="0"/>
                  </a:cubicBez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8" name="Google Shape;1853;p55">
              <a:extLst>
                <a:ext uri="{FF2B5EF4-FFF2-40B4-BE49-F238E27FC236}">
                  <a16:creationId xmlns:a16="http://schemas.microsoft.com/office/drawing/2014/main" id="{6160AEAB-69AF-46B6-BB8E-C27CA6C87687}"/>
                </a:ext>
              </a:extLst>
            </p:cNvPr>
            <p:cNvSpPr/>
            <p:nvPr/>
          </p:nvSpPr>
          <p:spPr>
            <a:xfrm flipH="1">
              <a:off x="3495630" y="4408110"/>
              <a:ext cx="34395" cy="34655"/>
            </a:xfrm>
            <a:custGeom>
              <a:avLst/>
              <a:gdLst/>
              <a:ahLst/>
              <a:cxnLst/>
              <a:rect l="l" t="t" r="r" b="b"/>
              <a:pathLst>
                <a:path w="396" h="399" extrusionOk="0">
                  <a:moveTo>
                    <a:pt x="198" y="0"/>
                  </a:moveTo>
                  <a:cubicBezTo>
                    <a:pt x="88" y="0"/>
                    <a:pt x="0" y="92"/>
                    <a:pt x="0" y="201"/>
                  </a:cubicBezTo>
                  <a:cubicBezTo>
                    <a:pt x="0" y="311"/>
                    <a:pt x="88" y="399"/>
                    <a:pt x="198" y="399"/>
                  </a:cubicBezTo>
                  <a:cubicBezTo>
                    <a:pt x="307" y="399"/>
                    <a:pt x="395" y="311"/>
                    <a:pt x="395" y="201"/>
                  </a:cubicBezTo>
                  <a:cubicBezTo>
                    <a:pt x="395" y="92"/>
                    <a:pt x="307" y="0"/>
                    <a:pt x="198" y="0"/>
                  </a:cubicBez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9" name="Google Shape;1854;p55">
              <a:extLst>
                <a:ext uri="{FF2B5EF4-FFF2-40B4-BE49-F238E27FC236}">
                  <a16:creationId xmlns:a16="http://schemas.microsoft.com/office/drawing/2014/main" id="{28544609-6A12-40E8-BDFE-48A4C237F9E2}"/>
                </a:ext>
              </a:extLst>
            </p:cNvPr>
            <p:cNvSpPr/>
            <p:nvPr/>
          </p:nvSpPr>
          <p:spPr>
            <a:xfrm flipH="1">
              <a:off x="3433182" y="4408110"/>
              <a:ext cx="34395" cy="34655"/>
            </a:xfrm>
            <a:custGeom>
              <a:avLst/>
              <a:gdLst/>
              <a:ahLst/>
              <a:cxnLst/>
              <a:rect l="l" t="t" r="r" b="b"/>
              <a:pathLst>
                <a:path w="396" h="399" extrusionOk="0">
                  <a:moveTo>
                    <a:pt x="199" y="0"/>
                  </a:moveTo>
                  <a:cubicBezTo>
                    <a:pt x="89" y="0"/>
                    <a:pt x="1" y="92"/>
                    <a:pt x="1" y="201"/>
                  </a:cubicBezTo>
                  <a:cubicBezTo>
                    <a:pt x="1" y="311"/>
                    <a:pt x="89" y="399"/>
                    <a:pt x="199" y="399"/>
                  </a:cubicBezTo>
                  <a:cubicBezTo>
                    <a:pt x="308" y="399"/>
                    <a:pt x="396" y="311"/>
                    <a:pt x="396" y="201"/>
                  </a:cubicBezTo>
                  <a:cubicBezTo>
                    <a:pt x="396" y="92"/>
                    <a:pt x="308" y="0"/>
                    <a:pt x="199" y="0"/>
                  </a:cubicBez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0" name="Google Shape;1855;p55">
              <a:extLst>
                <a:ext uri="{FF2B5EF4-FFF2-40B4-BE49-F238E27FC236}">
                  <a16:creationId xmlns:a16="http://schemas.microsoft.com/office/drawing/2014/main" id="{67147ABE-CDA4-409F-8EF1-10254BB58C24}"/>
                </a:ext>
              </a:extLst>
            </p:cNvPr>
            <p:cNvSpPr/>
            <p:nvPr/>
          </p:nvSpPr>
          <p:spPr>
            <a:xfrm flipH="1">
              <a:off x="3370994" y="4408110"/>
              <a:ext cx="34395" cy="34655"/>
            </a:xfrm>
            <a:custGeom>
              <a:avLst/>
              <a:gdLst/>
              <a:ahLst/>
              <a:cxnLst/>
              <a:rect l="l" t="t" r="r" b="b"/>
              <a:pathLst>
                <a:path w="396" h="399" extrusionOk="0">
                  <a:moveTo>
                    <a:pt x="198" y="0"/>
                  </a:moveTo>
                  <a:cubicBezTo>
                    <a:pt x="89" y="0"/>
                    <a:pt x="1" y="92"/>
                    <a:pt x="1" y="201"/>
                  </a:cubicBezTo>
                  <a:cubicBezTo>
                    <a:pt x="1" y="311"/>
                    <a:pt x="89" y="399"/>
                    <a:pt x="198" y="399"/>
                  </a:cubicBezTo>
                  <a:cubicBezTo>
                    <a:pt x="308" y="399"/>
                    <a:pt x="396" y="311"/>
                    <a:pt x="396" y="201"/>
                  </a:cubicBezTo>
                  <a:cubicBezTo>
                    <a:pt x="396" y="92"/>
                    <a:pt x="308" y="0"/>
                    <a:pt x="198" y="0"/>
                  </a:cubicBez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1" name="Google Shape;1856;p55">
              <a:extLst>
                <a:ext uri="{FF2B5EF4-FFF2-40B4-BE49-F238E27FC236}">
                  <a16:creationId xmlns:a16="http://schemas.microsoft.com/office/drawing/2014/main" id="{BA4B704C-2978-4B5E-A55F-164CD3F6DC3D}"/>
                </a:ext>
              </a:extLst>
            </p:cNvPr>
            <p:cNvSpPr/>
            <p:nvPr/>
          </p:nvSpPr>
          <p:spPr>
            <a:xfrm flipH="1">
              <a:off x="2035260" y="4068285"/>
              <a:ext cx="158163" cy="38998"/>
            </a:xfrm>
            <a:custGeom>
              <a:avLst/>
              <a:gdLst/>
              <a:ahLst/>
              <a:cxnLst/>
              <a:rect l="l" t="t" r="r" b="b"/>
              <a:pathLst>
                <a:path w="1821" h="449" extrusionOk="0">
                  <a:moveTo>
                    <a:pt x="1" y="0"/>
                  </a:moveTo>
                  <a:lnTo>
                    <a:pt x="1" y="449"/>
                  </a:lnTo>
                  <a:lnTo>
                    <a:pt x="1820" y="449"/>
                  </a:lnTo>
                  <a:lnTo>
                    <a:pt x="1820"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391" name="Rectangle 390">
            <a:extLst>
              <a:ext uri="{FF2B5EF4-FFF2-40B4-BE49-F238E27FC236}">
                <a16:creationId xmlns:a16="http://schemas.microsoft.com/office/drawing/2014/main" id="{66F3DC03-9441-4668-AD7B-7D5E207FE70D}"/>
              </a:ext>
            </a:extLst>
          </p:cNvPr>
          <p:cNvSpPr/>
          <p:nvPr/>
        </p:nvSpPr>
        <p:spPr>
          <a:xfrm>
            <a:off x="13770748" y="4384617"/>
            <a:ext cx="9436349" cy="831093"/>
          </a:xfrm>
          <a:prstGeom prst="rect">
            <a:avLst/>
          </a:prstGeom>
        </p:spPr>
        <p:txBody>
          <a:bodyPr wrap="square">
            <a:spAutoFit/>
          </a:bodyPr>
          <a:lstStyle/>
          <a:p>
            <a:pPr defTabSz="457246"/>
            <a:r>
              <a:rPr lang="en-US" dirty="0">
                <a:solidFill>
                  <a:srgbClr val="272E3A"/>
                </a:solidFill>
                <a:latin typeface="Montserrat"/>
              </a:rPr>
              <a:t>TITLE HERE </a:t>
            </a:r>
          </a:p>
        </p:txBody>
      </p:sp>
      <p:sp>
        <p:nvSpPr>
          <p:cNvPr id="392" name="Rectangle 391">
            <a:extLst>
              <a:ext uri="{FF2B5EF4-FFF2-40B4-BE49-F238E27FC236}">
                <a16:creationId xmlns:a16="http://schemas.microsoft.com/office/drawing/2014/main" id="{9C8BE48E-A662-4A4C-B23C-8A4567EB4FB3}"/>
              </a:ext>
            </a:extLst>
          </p:cNvPr>
          <p:cNvSpPr/>
          <p:nvPr/>
        </p:nvSpPr>
        <p:spPr>
          <a:xfrm>
            <a:off x="13770748" y="5375676"/>
            <a:ext cx="8320652" cy="4524839"/>
          </a:xfrm>
          <a:prstGeom prst="rect">
            <a:avLst/>
          </a:prstGeom>
        </p:spPr>
        <p:txBody>
          <a:bodyPr wrap="square">
            <a:spAutoFit/>
          </a:bodyPr>
          <a:lstStyle/>
          <a:p>
            <a:pPr defTabSz="457246"/>
            <a:r>
              <a:rPr lang="en-US" sz="2400" b="1" dirty="0">
                <a:solidFill>
                  <a:srgbClr val="272E3A"/>
                </a:solidFill>
                <a:latin typeface="Montserrat Light"/>
              </a:rPr>
              <a:t>Lorem Ipsum</a:t>
            </a:r>
            <a:r>
              <a:rPr lang="en-US" sz="2400" dirty="0">
                <a:solidFill>
                  <a:srgbClr val="272E3A"/>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400" dirty="0" err="1">
                <a:solidFill>
                  <a:srgbClr val="272E3A"/>
                </a:solidFill>
                <a:latin typeface="Montserrat Light"/>
              </a:rPr>
              <a:t>popularised</a:t>
            </a:r>
            <a:r>
              <a:rPr lang="en-US" sz="2400" dirty="0">
                <a:solidFill>
                  <a:srgbClr val="272E3A"/>
                </a:solidFill>
                <a:latin typeface="Montserrat Light"/>
              </a:rPr>
              <a:t> in the 1960s with the release of </a:t>
            </a:r>
            <a:r>
              <a:rPr lang="en-US" sz="2400" dirty="0" err="1">
                <a:solidFill>
                  <a:srgbClr val="272E3A"/>
                </a:solidFill>
                <a:latin typeface="Montserrat Light"/>
              </a:rPr>
              <a:t>Letraset</a:t>
            </a:r>
            <a:r>
              <a:rPr lang="en-US" sz="2400" dirty="0">
                <a:solidFill>
                  <a:srgbClr val="272E3A"/>
                </a:solidFill>
                <a:latin typeface="Montserrat Light"/>
              </a:rPr>
              <a:t> sheets containing Lorem Ipsum passages, and more recently with desktop publishing software like Aldus PageMaker including versions of Lorem Ipsum.</a:t>
            </a:r>
          </a:p>
        </p:txBody>
      </p:sp>
    </p:spTree>
    <p:extLst>
      <p:ext uri="{BB962C8B-B14F-4D97-AF65-F5344CB8AC3E}">
        <p14:creationId xmlns:p14="http://schemas.microsoft.com/office/powerpoint/2010/main" val="109892387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1918;p55">
            <a:extLst>
              <a:ext uri="{FF2B5EF4-FFF2-40B4-BE49-F238E27FC236}">
                <a16:creationId xmlns:a16="http://schemas.microsoft.com/office/drawing/2014/main" id="{04C400E7-E0A7-4AD1-83DA-0E7497433986}"/>
              </a:ext>
            </a:extLst>
          </p:cNvPr>
          <p:cNvGrpSpPr/>
          <p:nvPr/>
        </p:nvGrpSpPr>
        <p:grpSpPr>
          <a:xfrm>
            <a:off x="1180078" y="2219582"/>
            <a:ext cx="9884921" cy="9278424"/>
            <a:chOff x="3024631" y="3466342"/>
            <a:chExt cx="1527454" cy="1433736"/>
          </a:xfrm>
        </p:grpSpPr>
        <p:sp>
          <p:nvSpPr>
            <p:cNvPr id="3" name="Google Shape;1919;p55">
              <a:extLst>
                <a:ext uri="{FF2B5EF4-FFF2-40B4-BE49-F238E27FC236}">
                  <a16:creationId xmlns:a16="http://schemas.microsoft.com/office/drawing/2014/main" id="{AA1A02CA-4949-4B0F-871D-5F2C6F1D0920}"/>
                </a:ext>
              </a:extLst>
            </p:cNvPr>
            <p:cNvSpPr/>
            <p:nvPr/>
          </p:nvSpPr>
          <p:spPr>
            <a:xfrm>
              <a:off x="4035336" y="3466342"/>
              <a:ext cx="100039" cy="309487"/>
            </a:xfrm>
            <a:custGeom>
              <a:avLst/>
              <a:gdLst/>
              <a:ahLst/>
              <a:cxnLst/>
              <a:rect l="l" t="t" r="r" b="b"/>
              <a:pathLst>
                <a:path w="2671" h="8263" extrusionOk="0">
                  <a:moveTo>
                    <a:pt x="1274" y="798"/>
                  </a:moveTo>
                  <a:lnTo>
                    <a:pt x="2442" y="8055"/>
                  </a:lnTo>
                  <a:lnTo>
                    <a:pt x="227" y="8055"/>
                  </a:lnTo>
                  <a:lnTo>
                    <a:pt x="1274" y="798"/>
                  </a:lnTo>
                  <a:close/>
                  <a:moveTo>
                    <a:pt x="1270" y="1"/>
                  </a:moveTo>
                  <a:cubicBezTo>
                    <a:pt x="1218" y="1"/>
                    <a:pt x="1176" y="40"/>
                    <a:pt x="1168" y="92"/>
                  </a:cubicBezTo>
                  <a:lnTo>
                    <a:pt x="4" y="8143"/>
                  </a:lnTo>
                  <a:cubicBezTo>
                    <a:pt x="1" y="8171"/>
                    <a:pt x="9" y="8203"/>
                    <a:pt x="30" y="8224"/>
                  </a:cubicBezTo>
                  <a:cubicBezTo>
                    <a:pt x="47" y="8249"/>
                    <a:pt x="79" y="8262"/>
                    <a:pt x="107" y="8262"/>
                  </a:cubicBezTo>
                  <a:lnTo>
                    <a:pt x="2564" y="8262"/>
                  </a:lnTo>
                  <a:cubicBezTo>
                    <a:pt x="2593" y="8262"/>
                    <a:pt x="2621" y="8249"/>
                    <a:pt x="2642" y="8224"/>
                  </a:cubicBezTo>
                  <a:cubicBezTo>
                    <a:pt x="2663" y="8203"/>
                    <a:pt x="2670" y="8171"/>
                    <a:pt x="2667" y="8140"/>
                  </a:cubicBezTo>
                  <a:lnTo>
                    <a:pt x="1373" y="89"/>
                  </a:lnTo>
                  <a:cubicBezTo>
                    <a:pt x="1366" y="40"/>
                    <a:pt x="1320" y="1"/>
                    <a:pt x="1270"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 name="Google Shape;1920;p55">
              <a:extLst>
                <a:ext uri="{FF2B5EF4-FFF2-40B4-BE49-F238E27FC236}">
                  <a16:creationId xmlns:a16="http://schemas.microsoft.com/office/drawing/2014/main" id="{8A414E04-7DEE-4245-8B4D-5DC77D173D6E}"/>
                </a:ext>
              </a:extLst>
            </p:cNvPr>
            <p:cNvSpPr/>
            <p:nvPr/>
          </p:nvSpPr>
          <p:spPr>
            <a:xfrm>
              <a:off x="4042490" y="3850736"/>
              <a:ext cx="87492" cy="1049252"/>
            </a:xfrm>
            <a:custGeom>
              <a:avLst/>
              <a:gdLst/>
              <a:ahLst/>
              <a:cxnLst/>
              <a:rect l="l" t="t" r="r" b="b"/>
              <a:pathLst>
                <a:path w="2336" h="28014" extrusionOk="0">
                  <a:moveTo>
                    <a:pt x="2127" y="208"/>
                  </a:moveTo>
                  <a:lnTo>
                    <a:pt x="2127" y="27805"/>
                  </a:lnTo>
                  <a:lnTo>
                    <a:pt x="209" y="27805"/>
                  </a:lnTo>
                  <a:lnTo>
                    <a:pt x="209" y="208"/>
                  </a:lnTo>
                  <a:close/>
                  <a:moveTo>
                    <a:pt x="106" y="0"/>
                  </a:moveTo>
                  <a:cubicBezTo>
                    <a:pt x="46" y="0"/>
                    <a:pt x="0" y="49"/>
                    <a:pt x="0" y="106"/>
                  </a:cubicBezTo>
                  <a:lnTo>
                    <a:pt x="0" y="27907"/>
                  </a:lnTo>
                  <a:cubicBezTo>
                    <a:pt x="0" y="27968"/>
                    <a:pt x="46" y="28013"/>
                    <a:pt x="106" y="28013"/>
                  </a:cubicBezTo>
                  <a:lnTo>
                    <a:pt x="2233" y="28013"/>
                  </a:lnTo>
                  <a:cubicBezTo>
                    <a:pt x="2289" y="28013"/>
                    <a:pt x="2335" y="27968"/>
                    <a:pt x="2335" y="27907"/>
                  </a:cubicBezTo>
                  <a:lnTo>
                    <a:pt x="2335" y="106"/>
                  </a:lnTo>
                  <a:cubicBezTo>
                    <a:pt x="2335" y="49"/>
                    <a:pt x="2289" y="0"/>
                    <a:pt x="2233"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1921;p55">
              <a:extLst>
                <a:ext uri="{FF2B5EF4-FFF2-40B4-BE49-F238E27FC236}">
                  <a16:creationId xmlns:a16="http://schemas.microsoft.com/office/drawing/2014/main" id="{46C57938-F61C-478F-801C-5118EB8514BC}"/>
                </a:ext>
              </a:extLst>
            </p:cNvPr>
            <p:cNvSpPr/>
            <p:nvPr/>
          </p:nvSpPr>
          <p:spPr>
            <a:xfrm>
              <a:off x="4041703" y="4812172"/>
              <a:ext cx="88653" cy="87906"/>
            </a:xfrm>
            <a:custGeom>
              <a:avLst/>
              <a:gdLst/>
              <a:ahLst/>
              <a:cxnLst/>
              <a:rect l="l" t="t" r="r" b="b"/>
              <a:pathLst>
                <a:path w="2367" h="2347" extrusionOk="0">
                  <a:moveTo>
                    <a:pt x="114" y="0"/>
                  </a:moveTo>
                  <a:cubicBezTo>
                    <a:pt x="88" y="0"/>
                    <a:pt x="60" y="10"/>
                    <a:pt x="39" y="29"/>
                  </a:cubicBezTo>
                  <a:cubicBezTo>
                    <a:pt x="0" y="71"/>
                    <a:pt x="0" y="135"/>
                    <a:pt x="39" y="177"/>
                  </a:cubicBezTo>
                  <a:lnTo>
                    <a:pt x="2179" y="2314"/>
                  </a:lnTo>
                  <a:cubicBezTo>
                    <a:pt x="2201" y="2335"/>
                    <a:pt x="2225" y="2346"/>
                    <a:pt x="2254" y="2346"/>
                  </a:cubicBezTo>
                  <a:cubicBezTo>
                    <a:pt x="2279" y="2346"/>
                    <a:pt x="2306" y="2335"/>
                    <a:pt x="2328" y="2314"/>
                  </a:cubicBezTo>
                  <a:cubicBezTo>
                    <a:pt x="2367" y="2276"/>
                    <a:pt x="2367" y="2208"/>
                    <a:pt x="2328" y="2170"/>
                  </a:cubicBezTo>
                  <a:lnTo>
                    <a:pt x="187" y="29"/>
                  </a:lnTo>
                  <a:cubicBezTo>
                    <a:pt x="168" y="10"/>
                    <a:pt x="141" y="0"/>
                    <a:pt x="114"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1922;p55">
              <a:extLst>
                <a:ext uri="{FF2B5EF4-FFF2-40B4-BE49-F238E27FC236}">
                  <a16:creationId xmlns:a16="http://schemas.microsoft.com/office/drawing/2014/main" id="{C45A80E7-479E-43F0-8EB7-19832E0E39D1}"/>
                </a:ext>
              </a:extLst>
            </p:cNvPr>
            <p:cNvSpPr/>
            <p:nvPr/>
          </p:nvSpPr>
          <p:spPr>
            <a:xfrm>
              <a:off x="4041703" y="4812172"/>
              <a:ext cx="88653" cy="87906"/>
            </a:xfrm>
            <a:custGeom>
              <a:avLst/>
              <a:gdLst/>
              <a:ahLst/>
              <a:cxnLst/>
              <a:rect l="l" t="t" r="r" b="b"/>
              <a:pathLst>
                <a:path w="2367" h="2347" extrusionOk="0">
                  <a:moveTo>
                    <a:pt x="2252" y="0"/>
                  </a:moveTo>
                  <a:cubicBezTo>
                    <a:pt x="2225" y="0"/>
                    <a:pt x="2199" y="10"/>
                    <a:pt x="2179" y="29"/>
                  </a:cubicBezTo>
                  <a:lnTo>
                    <a:pt x="39" y="2170"/>
                  </a:lnTo>
                  <a:cubicBezTo>
                    <a:pt x="0" y="2208"/>
                    <a:pt x="0" y="2276"/>
                    <a:pt x="39" y="2314"/>
                  </a:cubicBezTo>
                  <a:cubicBezTo>
                    <a:pt x="60" y="2335"/>
                    <a:pt x="88" y="2346"/>
                    <a:pt x="114" y="2346"/>
                  </a:cubicBezTo>
                  <a:cubicBezTo>
                    <a:pt x="142" y="2346"/>
                    <a:pt x="166" y="2335"/>
                    <a:pt x="187" y="2314"/>
                  </a:cubicBezTo>
                  <a:lnTo>
                    <a:pt x="2328" y="177"/>
                  </a:lnTo>
                  <a:cubicBezTo>
                    <a:pt x="2367" y="135"/>
                    <a:pt x="2367" y="71"/>
                    <a:pt x="2328" y="29"/>
                  </a:cubicBezTo>
                  <a:cubicBezTo>
                    <a:pt x="2306" y="10"/>
                    <a:pt x="2279" y="0"/>
                    <a:pt x="2252"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1923;p55">
              <a:extLst>
                <a:ext uri="{FF2B5EF4-FFF2-40B4-BE49-F238E27FC236}">
                  <a16:creationId xmlns:a16="http://schemas.microsoft.com/office/drawing/2014/main" id="{93D9D11D-9E9F-4A2D-8AA0-F5FF18A8F027}"/>
                </a:ext>
              </a:extLst>
            </p:cNvPr>
            <p:cNvSpPr/>
            <p:nvPr/>
          </p:nvSpPr>
          <p:spPr>
            <a:xfrm>
              <a:off x="4041703" y="4732012"/>
              <a:ext cx="88653" cy="87868"/>
            </a:xfrm>
            <a:custGeom>
              <a:avLst/>
              <a:gdLst/>
              <a:ahLst/>
              <a:cxnLst/>
              <a:rect l="l" t="t" r="r" b="b"/>
              <a:pathLst>
                <a:path w="2367" h="2346" extrusionOk="0">
                  <a:moveTo>
                    <a:pt x="114" y="0"/>
                  </a:moveTo>
                  <a:cubicBezTo>
                    <a:pt x="88" y="0"/>
                    <a:pt x="60" y="11"/>
                    <a:pt x="39" y="32"/>
                  </a:cubicBezTo>
                  <a:cubicBezTo>
                    <a:pt x="0" y="71"/>
                    <a:pt x="0" y="138"/>
                    <a:pt x="39" y="177"/>
                  </a:cubicBezTo>
                  <a:lnTo>
                    <a:pt x="2179" y="2317"/>
                  </a:lnTo>
                  <a:cubicBezTo>
                    <a:pt x="2201" y="2338"/>
                    <a:pt x="2225" y="2346"/>
                    <a:pt x="2254" y="2346"/>
                  </a:cubicBezTo>
                  <a:cubicBezTo>
                    <a:pt x="2279" y="2346"/>
                    <a:pt x="2306" y="2338"/>
                    <a:pt x="2328" y="2317"/>
                  </a:cubicBezTo>
                  <a:cubicBezTo>
                    <a:pt x="2367" y="2275"/>
                    <a:pt x="2367" y="2211"/>
                    <a:pt x="2328" y="2169"/>
                  </a:cubicBezTo>
                  <a:lnTo>
                    <a:pt x="187" y="32"/>
                  </a:lnTo>
                  <a:cubicBezTo>
                    <a:pt x="168" y="11"/>
                    <a:pt x="141" y="0"/>
                    <a:pt x="114"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1924;p55">
              <a:extLst>
                <a:ext uri="{FF2B5EF4-FFF2-40B4-BE49-F238E27FC236}">
                  <a16:creationId xmlns:a16="http://schemas.microsoft.com/office/drawing/2014/main" id="{DD7FDE59-90FE-47B2-BFFE-96E71D8ABC5A}"/>
                </a:ext>
              </a:extLst>
            </p:cNvPr>
            <p:cNvSpPr/>
            <p:nvPr/>
          </p:nvSpPr>
          <p:spPr>
            <a:xfrm>
              <a:off x="4041703" y="4732012"/>
              <a:ext cx="88653" cy="87868"/>
            </a:xfrm>
            <a:custGeom>
              <a:avLst/>
              <a:gdLst/>
              <a:ahLst/>
              <a:cxnLst/>
              <a:rect l="l" t="t" r="r" b="b"/>
              <a:pathLst>
                <a:path w="2367" h="2346" extrusionOk="0">
                  <a:moveTo>
                    <a:pt x="2252" y="0"/>
                  </a:moveTo>
                  <a:cubicBezTo>
                    <a:pt x="2225" y="0"/>
                    <a:pt x="2199" y="11"/>
                    <a:pt x="2179" y="32"/>
                  </a:cubicBezTo>
                  <a:lnTo>
                    <a:pt x="39" y="2169"/>
                  </a:lnTo>
                  <a:cubicBezTo>
                    <a:pt x="0" y="2211"/>
                    <a:pt x="0" y="2275"/>
                    <a:pt x="39" y="2317"/>
                  </a:cubicBezTo>
                  <a:cubicBezTo>
                    <a:pt x="60" y="2338"/>
                    <a:pt x="88" y="2346"/>
                    <a:pt x="114" y="2346"/>
                  </a:cubicBezTo>
                  <a:cubicBezTo>
                    <a:pt x="142" y="2346"/>
                    <a:pt x="166" y="2338"/>
                    <a:pt x="187" y="2317"/>
                  </a:cubicBezTo>
                  <a:lnTo>
                    <a:pt x="2328" y="177"/>
                  </a:lnTo>
                  <a:cubicBezTo>
                    <a:pt x="2367" y="138"/>
                    <a:pt x="2367" y="71"/>
                    <a:pt x="2328" y="32"/>
                  </a:cubicBezTo>
                  <a:cubicBezTo>
                    <a:pt x="2306" y="11"/>
                    <a:pt x="2279" y="0"/>
                    <a:pt x="2252"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1925;p55">
              <a:extLst>
                <a:ext uri="{FF2B5EF4-FFF2-40B4-BE49-F238E27FC236}">
                  <a16:creationId xmlns:a16="http://schemas.microsoft.com/office/drawing/2014/main" id="{1A000B86-4F76-4FB8-A2CC-A7EE0F5CFDE7}"/>
                </a:ext>
              </a:extLst>
            </p:cNvPr>
            <p:cNvSpPr/>
            <p:nvPr/>
          </p:nvSpPr>
          <p:spPr>
            <a:xfrm>
              <a:off x="4041703" y="4651926"/>
              <a:ext cx="88653" cy="87906"/>
            </a:xfrm>
            <a:custGeom>
              <a:avLst/>
              <a:gdLst/>
              <a:ahLst/>
              <a:cxnLst/>
              <a:rect l="l" t="t" r="r" b="b"/>
              <a:pathLst>
                <a:path w="2367" h="2347" extrusionOk="0">
                  <a:moveTo>
                    <a:pt x="114" y="1"/>
                  </a:moveTo>
                  <a:cubicBezTo>
                    <a:pt x="88" y="1"/>
                    <a:pt x="60" y="10"/>
                    <a:pt x="39" y="30"/>
                  </a:cubicBezTo>
                  <a:cubicBezTo>
                    <a:pt x="0" y="72"/>
                    <a:pt x="0" y="136"/>
                    <a:pt x="39" y="178"/>
                  </a:cubicBezTo>
                  <a:lnTo>
                    <a:pt x="2179" y="2315"/>
                  </a:lnTo>
                  <a:cubicBezTo>
                    <a:pt x="2201" y="2336"/>
                    <a:pt x="2225" y="2347"/>
                    <a:pt x="2254" y="2347"/>
                  </a:cubicBezTo>
                  <a:cubicBezTo>
                    <a:pt x="2279" y="2347"/>
                    <a:pt x="2306" y="2336"/>
                    <a:pt x="2328" y="2315"/>
                  </a:cubicBezTo>
                  <a:cubicBezTo>
                    <a:pt x="2367" y="2276"/>
                    <a:pt x="2367" y="2209"/>
                    <a:pt x="2328" y="2170"/>
                  </a:cubicBezTo>
                  <a:lnTo>
                    <a:pt x="187" y="30"/>
                  </a:lnTo>
                  <a:cubicBezTo>
                    <a:pt x="168" y="10"/>
                    <a:pt x="141" y="1"/>
                    <a:pt x="11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1926;p55">
              <a:extLst>
                <a:ext uri="{FF2B5EF4-FFF2-40B4-BE49-F238E27FC236}">
                  <a16:creationId xmlns:a16="http://schemas.microsoft.com/office/drawing/2014/main" id="{68DCD747-B3BC-4550-A733-8EA3640BDA45}"/>
                </a:ext>
              </a:extLst>
            </p:cNvPr>
            <p:cNvSpPr/>
            <p:nvPr/>
          </p:nvSpPr>
          <p:spPr>
            <a:xfrm>
              <a:off x="4041703" y="4651926"/>
              <a:ext cx="88653" cy="87906"/>
            </a:xfrm>
            <a:custGeom>
              <a:avLst/>
              <a:gdLst/>
              <a:ahLst/>
              <a:cxnLst/>
              <a:rect l="l" t="t" r="r" b="b"/>
              <a:pathLst>
                <a:path w="2367" h="2347" extrusionOk="0">
                  <a:moveTo>
                    <a:pt x="2252" y="1"/>
                  </a:moveTo>
                  <a:cubicBezTo>
                    <a:pt x="2225" y="1"/>
                    <a:pt x="2199" y="10"/>
                    <a:pt x="2179" y="30"/>
                  </a:cubicBezTo>
                  <a:lnTo>
                    <a:pt x="39" y="2170"/>
                  </a:lnTo>
                  <a:cubicBezTo>
                    <a:pt x="0" y="2209"/>
                    <a:pt x="0" y="2276"/>
                    <a:pt x="39" y="2315"/>
                  </a:cubicBezTo>
                  <a:cubicBezTo>
                    <a:pt x="60" y="2336"/>
                    <a:pt x="88" y="2347"/>
                    <a:pt x="114" y="2347"/>
                  </a:cubicBezTo>
                  <a:cubicBezTo>
                    <a:pt x="142" y="2347"/>
                    <a:pt x="166" y="2336"/>
                    <a:pt x="187" y="2315"/>
                  </a:cubicBezTo>
                  <a:lnTo>
                    <a:pt x="2328" y="178"/>
                  </a:lnTo>
                  <a:cubicBezTo>
                    <a:pt x="2367" y="136"/>
                    <a:pt x="2367" y="72"/>
                    <a:pt x="2328" y="30"/>
                  </a:cubicBezTo>
                  <a:cubicBezTo>
                    <a:pt x="2306" y="10"/>
                    <a:pt x="2279" y="1"/>
                    <a:pt x="2252"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1927;p55">
              <a:extLst>
                <a:ext uri="{FF2B5EF4-FFF2-40B4-BE49-F238E27FC236}">
                  <a16:creationId xmlns:a16="http://schemas.microsoft.com/office/drawing/2014/main" id="{A580B750-80F9-4BFF-A227-E43FBD772CAE}"/>
                </a:ext>
              </a:extLst>
            </p:cNvPr>
            <p:cNvSpPr/>
            <p:nvPr/>
          </p:nvSpPr>
          <p:spPr>
            <a:xfrm>
              <a:off x="4041703" y="4571804"/>
              <a:ext cx="88653" cy="87868"/>
            </a:xfrm>
            <a:custGeom>
              <a:avLst/>
              <a:gdLst/>
              <a:ahLst/>
              <a:cxnLst/>
              <a:rect l="l" t="t" r="r" b="b"/>
              <a:pathLst>
                <a:path w="2367" h="2346" extrusionOk="0">
                  <a:moveTo>
                    <a:pt x="114" y="0"/>
                  </a:moveTo>
                  <a:cubicBezTo>
                    <a:pt x="88" y="0"/>
                    <a:pt x="60" y="11"/>
                    <a:pt x="39" y="32"/>
                  </a:cubicBezTo>
                  <a:cubicBezTo>
                    <a:pt x="0" y="71"/>
                    <a:pt x="0" y="138"/>
                    <a:pt x="39" y="177"/>
                  </a:cubicBezTo>
                  <a:lnTo>
                    <a:pt x="2179" y="2317"/>
                  </a:lnTo>
                  <a:cubicBezTo>
                    <a:pt x="2201" y="2338"/>
                    <a:pt x="2225" y="2346"/>
                    <a:pt x="2254" y="2346"/>
                  </a:cubicBezTo>
                  <a:cubicBezTo>
                    <a:pt x="2279" y="2346"/>
                    <a:pt x="2306" y="2338"/>
                    <a:pt x="2328" y="2317"/>
                  </a:cubicBezTo>
                  <a:cubicBezTo>
                    <a:pt x="2367" y="2275"/>
                    <a:pt x="2367" y="2211"/>
                    <a:pt x="2328" y="2169"/>
                  </a:cubicBezTo>
                  <a:lnTo>
                    <a:pt x="187" y="32"/>
                  </a:lnTo>
                  <a:cubicBezTo>
                    <a:pt x="168" y="11"/>
                    <a:pt x="141" y="0"/>
                    <a:pt x="114"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1928;p55">
              <a:extLst>
                <a:ext uri="{FF2B5EF4-FFF2-40B4-BE49-F238E27FC236}">
                  <a16:creationId xmlns:a16="http://schemas.microsoft.com/office/drawing/2014/main" id="{DB19F984-C4A1-4F7C-927F-85D10802E846}"/>
                </a:ext>
              </a:extLst>
            </p:cNvPr>
            <p:cNvSpPr/>
            <p:nvPr/>
          </p:nvSpPr>
          <p:spPr>
            <a:xfrm>
              <a:off x="4041703" y="4571804"/>
              <a:ext cx="88653" cy="87868"/>
            </a:xfrm>
            <a:custGeom>
              <a:avLst/>
              <a:gdLst/>
              <a:ahLst/>
              <a:cxnLst/>
              <a:rect l="l" t="t" r="r" b="b"/>
              <a:pathLst>
                <a:path w="2367" h="2346" extrusionOk="0">
                  <a:moveTo>
                    <a:pt x="2252" y="0"/>
                  </a:moveTo>
                  <a:cubicBezTo>
                    <a:pt x="2225" y="0"/>
                    <a:pt x="2199" y="11"/>
                    <a:pt x="2179" y="32"/>
                  </a:cubicBezTo>
                  <a:lnTo>
                    <a:pt x="39" y="2169"/>
                  </a:lnTo>
                  <a:cubicBezTo>
                    <a:pt x="0" y="2211"/>
                    <a:pt x="0" y="2275"/>
                    <a:pt x="39" y="2317"/>
                  </a:cubicBezTo>
                  <a:cubicBezTo>
                    <a:pt x="60" y="2338"/>
                    <a:pt x="88" y="2346"/>
                    <a:pt x="114" y="2346"/>
                  </a:cubicBezTo>
                  <a:cubicBezTo>
                    <a:pt x="142" y="2346"/>
                    <a:pt x="166" y="2338"/>
                    <a:pt x="187" y="2317"/>
                  </a:cubicBezTo>
                  <a:lnTo>
                    <a:pt x="2328" y="177"/>
                  </a:lnTo>
                  <a:cubicBezTo>
                    <a:pt x="2367" y="138"/>
                    <a:pt x="2367" y="71"/>
                    <a:pt x="2328" y="32"/>
                  </a:cubicBezTo>
                  <a:cubicBezTo>
                    <a:pt x="2306" y="11"/>
                    <a:pt x="2279" y="0"/>
                    <a:pt x="2252"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1929;p55">
              <a:extLst>
                <a:ext uri="{FF2B5EF4-FFF2-40B4-BE49-F238E27FC236}">
                  <a16:creationId xmlns:a16="http://schemas.microsoft.com/office/drawing/2014/main" id="{6302866E-3099-462D-80BE-1CDA5FFEED16}"/>
                </a:ext>
              </a:extLst>
            </p:cNvPr>
            <p:cNvSpPr/>
            <p:nvPr/>
          </p:nvSpPr>
          <p:spPr>
            <a:xfrm>
              <a:off x="4041703" y="4491718"/>
              <a:ext cx="88653" cy="87906"/>
            </a:xfrm>
            <a:custGeom>
              <a:avLst/>
              <a:gdLst/>
              <a:ahLst/>
              <a:cxnLst/>
              <a:rect l="l" t="t" r="r" b="b"/>
              <a:pathLst>
                <a:path w="2367" h="2347" extrusionOk="0">
                  <a:moveTo>
                    <a:pt x="114" y="0"/>
                  </a:moveTo>
                  <a:cubicBezTo>
                    <a:pt x="88" y="0"/>
                    <a:pt x="60" y="10"/>
                    <a:pt x="39" y="30"/>
                  </a:cubicBezTo>
                  <a:cubicBezTo>
                    <a:pt x="0" y="72"/>
                    <a:pt x="0" y="135"/>
                    <a:pt x="39" y="178"/>
                  </a:cubicBezTo>
                  <a:lnTo>
                    <a:pt x="2179" y="2315"/>
                  </a:lnTo>
                  <a:cubicBezTo>
                    <a:pt x="2201" y="2336"/>
                    <a:pt x="2225" y="2347"/>
                    <a:pt x="2254" y="2347"/>
                  </a:cubicBezTo>
                  <a:cubicBezTo>
                    <a:pt x="2279" y="2347"/>
                    <a:pt x="2306" y="2336"/>
                    <a:pt x="2328" y="2315"/>
                  </a:cubicBezTo>
                  <a:cubicBezTo>
                    <a:pt x="2367" y="2276"/>
                    <a:pt x="2367" y="2209"/>
                    <a:pt x="2328" y="2170"/>
                  </a:cubicBezTo>
                  <a:lnTo>
                    <a:pt x="187" y="30"/>
                  </a:lnTo>
                  <a:cubicBezTo>
                    <a:pt x="168" y="10"/>
                    <a:pt x="141" y="0"/>
                    <a:pt x="114"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1930;p55">
              <a:extLst>
                <a:ext uri="{FF2B5EF4-FFF2-40B4-BE49-F238E27FC236}">
                  <a16:creationId xmlns:a16="http://schemas.microsoft.com/office/drawing/2014/main" id="{194DD7DC-E7A2-42A4-BA70-8C3201825DCA}"/>
                </a:ext>
              </a:extLst>
            </p:cNvPr>
            <p:cNvSpPr/>
            <p:nvPr/>
          </p:nvSpPr>
          <p:spPr>
            <a:xfrm>
              <a:off x="4041703" y="4491718"/>
              <a:ext cx="88653" cy="87906"/>
            </a:xfrm>
            <a:custGeom>
              <a:avLst/>
              <a:gdLst/>
              <a:ahLst/>
              <a:cxnLst/>
              <a:rect l="l" t="t" r="r" b="b"/>
              <a:pathLst>
                <a:path w="2367" h="2347" extrusionOk="0">
                  <a:moveTo>
                    <a:pt x="2252" y="0"/>
                  </a:moveTo>
                  <a:cubicBezTo>
                    <a:pt x="2225" y="0"/>
                    <a:pt x="2199" y="10"/>
                    <a:pt x="2179" y="30"/>
                  </a:cubicBezTo>
                  <a:lnTo>
                    <a:pt x="39" y="2170"/>
                  </a:lnTo>
                  <a:cubicBezTo>
                    <a:pt x="0" y="2209"/>
                    <a:pt x="0" y="2276"/>
                    <a:pt x="39" y="2315"/>
                  </a:cubicBezTo>
                  <a:cubicBezTo>
                    <a:pt x="60" y="2336"/>
                    <a:pt x="88" y="2347"/>
                    <a:pt x="114" y="2347"/>
                  </a:cubicBezTo>
                  <a:cubicBezTo>
                    <a:pt x="142" y="2347"/>
                    <a:pt x="166" y="2336"/>
                    <a:pt x="187" y="2315"/>
                  </a:cubicBezTo>
                  <a:lnTo>
                    <a:pt x="2328" y="178"/>
                  </a:lnTo>
                  <a:cubicBezTo>
                    <a:pt x="2367" y="135"/>
                    <a:pt x="2367" y="72"/>
                    <a:pt x="2328" y="30"/>
                  </a:cubicBezTo>
                  <a:cubicBezTo>
                    <a:pt x="2306" y="10"/>
                    <a:pt x="2279" y="0"/>
                    <a:pt x="2252"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1931;p55">
              <a:extLst>
                <a:ext uri="{FF2B5EF4-FFF2-40B4-BE49-F238E27FC236}">
                  <a16:creationId xmlns:a16="http://schemas.microsoft.com/office/drawing/2014/main" id="{37147EB3-90B2-469D-B351-B38C4642EE51}"/>
                </a:ext>
              </a:extLst>
            </p:cNvPr>
            <p:cNvSpPr/>
            <p:nvPr/>
          </p:nvSpPr>
          <p:spPr>
            <a:xfrm>
              <a:off x="4041703" y="4411558"/>
              <a:ext cx="88653" cy="87868"/>
            </a:xfrm>
            <a:custGeom>
              <a:avLst/>
              <a:gdLst/>
              <a:ahLst/>
              <a:cxnLst/>
              <a:rect l="l" t="t" r="r" b="b"/>
              <a:pathLst>
                <a:path w="2367" h="2346" extrusionOk="0">
                  <a:moveTo>
                    <a:pt x="114" y="1"/>
                  </a:moveTo>
                  <a:cubicBezTo>
                    <a:pt x="88" y="1"/>
                    <a:pt x="60" y="11"/>
                    <a:pt x="39" y="33"/>
                  </a:cubicBezTo>
                  <a:cubicBezTo>
                    <a:pt x="0" y="71"/>
                    <a:pt x="0" y="138"/>
                    <a:pt x="39" y="177"/>
                  </a:cubicBezTo>
                  <a:lnTo>
                    <a:pt x="2179" y="2318"/>
                  </a:lnTo>
                  <a:cubicBezTo>
                    <a:pt x="2201" y="2339"/>
                    <a:pt x="2225" y="2346"/>
                    <a:pt x="2254" y="2346"/>
                  </a:cubicBezTo>
                  <a:cubicBezTo>
                    <a:pt x="2279" y="2346"/>
                    <a:pt x="2306" y="2339"/>
                    <a:pt x="2328" y="2318"/>
                  </a:cubicBezTo>
                  <a:cubicBezTo>
                    <a:pt x="2367" y="2275"/>
                    <a:pt x="2367" y="2212"/>
                    <a:pt x="2328" y="2170"/>
                  </a:cubicBezTo>
                  <a:lnTo>
                    <a:pt x="187" y="33"/>
                  </a:lnTo>
                  <a:cubicBezTo>
                    <a:pt x="168" y="11"/>
                    <a:pt x="141" y="1"/>
                    <a:pt x="11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1932;p55">
              <a:extLst>
                <a:ext uri="{FF2B5EF4-FFF2-40B4-BE49-F238E27FC236}">
                  <a16:creationId xmlns:a16="http://schemas.microsoft.com/office/drawing/2014/main" id="{B9AFB98E-F210-4F6D-8080-ED2133CAD70A}"/>
                </a:ext>
              </a:extLst>
            </p:cNvPr>
            <p:cNvSpPr/>
            <p:nvPr/>
          </p:nvSpPr>
          <p:spPr>
            <a:xfrm>
              <a:off x="4041703" y="4411558"/>
              <a:ext cx="88653" cy="87868"/>
            </a:xfrm>
            <a:custGeom>
              <a:avLst/>
              <a:gdLst/>
              <a:ahLst/>
              <a:cxnLst/>
              <a:rect l="l" t="t" r="r" b="b"/>
              <a:pathLst>
                <a:path w="2367" h="2346" extrusionOk="0">
                  <a:moveTo>
                    <a:pt x="2252" y="1"/>
                  </a:moveTo>
                  <a:cubicBezTo>
                    <a:pt x="2225" y="1"/>
                    <a:pt x="2199" y="11"/>
                    <a:pt x="2179" y="33"/>
                  </a:cubicBezTo>
                  <a:lnTo>
                    <a:pt x="39" y="2170"/>
                  </a:lnTo>
                  <a:cubicBezTo>
                    <a:pt x="0" y="2212"/>
                    <a:pt x="0" y="2275"/>
                    <a:pt x="39" y="2318"/>
                  </a:cubicBezTo>
                  <a:cubicBezTo>
                    <a:pt x="60" y="2339"/>
                    <a:pt x="88" y="2346"/>
                    <a:pt x="114" y="2346"/>
                  </a:cubicBezTo>
                  <a:cubicBezTo>
                    <a:pt x="142" y="2346"/>
                    <a:pt x="166" y="2339"/>
                    <a:pt x="187" y="2318"/>
                  </a:cubicBezTo>
                  <a:lnTo>
                    <a:pt x="2328" y="177"/>
                  </a:lnTo>
                  <a:cubicBezTo>
                    <a:pt x="2367" y="138"/>
                    <a:pt x="2367" y="71"/>
                    <a:pt x="2328" y="33"/>
                  </a:cubicBezTo>
                  <a:cubicBezTo>
                    <a:pt x="2306" y="11"/>
                    <a:pt x="2279" y="1"/>
                    <a:pt x="2252"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1933;p55">
              <a:extLst>
                <a:ext uri="{FF2B5EF4-FFF2-40B4-BE49-F238E27FC236}">
                  <a16:creationId xmlns:a16="http://schemas.microsoft.com/office/drawing/2014/main" id="{7DCED839-CDA6-4CB4-AEFF-52264CCDAC80}"/>
                </a:ext>
              </a:extLst>
            </p:cNvPr>
            <p:cNvSpPr/>
            <p:nvPr/>
          </p:nvSpPr>
          <p:spPr>
            <a:xfrm>
              <a:off x="4041703" y="4331510"/>
              <a:ext cx="88653" cy="87868"/>
            </a:xfrm>
            <a:custGeom>
              <a:avLst/>
              <a:gdLst/>
              <a:ahLst/>
              <a:cxnLst/>
              <a:rect l="l" t="t" r="r" b="b"/>
              <a:pathLst>
                <a:path w="2367" h="2346" extrusionOk="0">
                  <a:moveTo>
                    <a:pt x="114" y="0"/>
                  </a:moveTo>
                  <a:cubicBezTo>
                    <a:pt x="88" y="0"/>
                    <a:pt x="60" y="10"/>
                    <a:pt x="39" y="29"/>
                  </a:cubicBezTo>
                  <a:cubicBezTo>
                    <a:pt x="0" y="72"/>
                    <a:pt x="0" y="135"/>
                    <a:pt x="39" y="177"/>
                  </a:cubicBezTo>
                  <a:lnTo>
                    <a:pt x="2179" y="2314"/>
                  </a:lnTo>
                  <a:cubicBezTo>
                    <a:pt x="2201" y="2335"/>
                    <a:pt x="2225" y="2346"/>
                    <a:pt x="2254" y="2346"/>
                  </a:cubicBezTo>
                  <a:cubicBezTo>
                    <a:pt x="2279" y="2346"/>
                    <a:pt x="2306" y="2335"/>
                    <a:pt x="2328" y="2314"/>
                  </a:cubicBezTo>
                  <a:cubicBezTo>
                    <a:pt x="2367" y="2275"/>
                    <a:pt x="2367" y="2208"/>
                    <a:pt x="2328" y="2170"/>
                  </a:cubicBezTo>
                  <a:lnTo>
                    <a:pt x="187" y="29"/>
                  </a:lnTo>
                  <a:cubicBezTo>
                    <a:pt x="168" y="10"/>
                    <a:pt x="141" y="0"/>
                    <a:pt x="114"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1934;p55">
              <a:extLst>
                <a:ext uri="{FF2B5EF4-FFF2-40B4-BE49-F238E27FC236}">
                  <a16:creationId xmlns:a16="http://schemas.microsoft.com/office/drawing/2014/main" id="{C4B7585A-C3D0-49A2-AACA-8D6F3D4AFB30}"/>
                </a:ext>
              </a:extLst>
            </p:cNvPr>
            <p:cNvSpPr/>
            <p:nvPr/>
          </p:nvSpPr>
          <p:spPr>
            <a:xfrm>
              <a:off x="4041703" y="4331510"/>
              <a:ext cx="88653" cy="87868"/>
            </a:xfrm>
            <a:custGeom>
              <a:avLst/>
              <a:gdLst/>
              <a:ahLst/>
              <a:cxnLst/>
              <a:rect l="l" t="t" r="r" b="b"/>
              <a:pathLst>
                <a:path w="2367" h="2346" extrusionOk="0">
                  <a:moveTo>
                    <a:pt x="2252" y="0"/>
                  </a:moveTo>
                  <a:cubicBezTo>
                    <a:pt x="2225" y="0"/>
                    <a:pt x="2199" y="10"/>
                    <a:pt x="2179" y="29"/>
                  </a:cubicBezTo>
                  <a:lnTo>
                    <a:pt x="39" y="2170"/>
                  </a:lnTo>
                  <a:cubicBezTo>
                    <a:pt x="0" y="2208"/>
                    <a:pt x="0" y="2275"/>
                    <a:pt x="39" y="2314"/>
                  </a:cubicBezTo>
                  <a:cubicBezTo>
                    <a:pt x="60" y="2335"/>
                    <a:pt x="88" y="2346"/>
                    <a:pt x="114" y="2346"/>
                  </a:cubicBezTo>
                  <a:cubicBezTo>
                    <a:pt x="142" y="2346"/>
                    <a:pt x="166" y="2335"/>
                    <a:pt x="187" y="2314"/>
                  </a:cubicBezTo>
                  <a:lnTo>
                    <a:pt x="2328" y="177"/>
                  </a:lnTo>
                  <a:cubicBezTo>
                    <a:pt x="2367" y="135"/>
                    <a:pt x="2367" y="72"/>
                    <a:pt x="2328" y="29"/>
                  </a:cubicBezTo>
                  <a:cubicBezTo>
                    <a:pt x="2306" y="10"/>
                    <a:pt x="2279" y="0"/>
                    <a:pt x="2252"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1935;p55">
              <a:extLst>
                <a:ext uri="{FF2B5EF4-FFF2-40B4-BE49-F238E27FC236}">
                  <a16:creationId xmlns:a16="http://schemas.microsoft.com/office/drawing/2014/main" id="{96908EE5-3509-43D7-9110-BC67F556BA1D}"/>
                </a:ext>
              </a:extLst>
            </p:cNvPr>
            <p:cNvSpPr/>
            <p:nvPr/>
          </p:nvSpPr>
          <p:spPr>
            <a:xfrm>
              <a:off x="4041703" y="4251350"/>
              <a:ext cx="88653" cy="87868"/>
            </a:xfrm>
            <a:custGeom>
              <a:avLst/>
              <a:gdLst/>
              <a:ahLst/>
              <a:cxnLst/>
              <a:rect l="l" t="t" r="r" b="b"/>
              <a:pathLst>
                <a:path w="2367" h="2346" extrusionOk="0">
                  <a:moveTo>
                    <a:pt x="114" y="1"/>
                  </a:moveTo>
                  <a:cubicBezTo>
                    <a:pt x="88" y="1"/>
                    <a:pt x="60" y="11"/>
                    <a:pt x="39" y="32"/>
                  </a:cubicBezTo>
                  <a:cubicBezTo>
                    <a:pt x="0" y="71"/>
                    <a:pt x="0" y="138"/>
                    <a:pt x="39" y="177"/>
                  </a:cubicBezTo>
                  <a:lnTo>
                    <a:pt x="2179" y="2317"/>
                  </a:lnTo>
                  <a:cubicBezTo>
                    <a:pt x="2201" y="2338"/>
                    <a:pt x="2225" y="2345"/>
                    <a:pt x="2254" y="2345"/>
                  </a:cubicBezTo>
                  <a:cubicBezTo>
                    <a:pt x="2279" y="2345"/>
                    <a:pt x="2306" y="2338"/>
                    <a:pt x="2328" y="2317"/>
                  </a:cubicBezTo>
                  <a:cubicBezTo>
                    <a:pt x="2367" y="2275"/>
                    <a:pt x="2367" y="2212"/>
                    <a:pt x="2328" y="2169"/>
                  </a:cubicBezTo>
                  <a:lnTo>
                    <a:pt x="187" y="32"/>
                  </a:lnTo>
                  <a:cubicBezTo>
                    <a:pt x="168" y="11"/>
                    <a:pt x="141" y="1"/>
                    <a:pt x="11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1936;p55">
              <a:extLst>
                <a:ext uri="{FF2B5EF4-FFF2-40B4-BE49-F238E27FC236}">
                  <a16:creationId xmlns:a16="http://schemas.microsoft.com/office/drawing/2014/main" id="{CF7B7815-35FA-4F38-85C2-27F7D392F265}"/>
                </a:ext>
              </a:extLst>
            </p:cNvPr>
            <p:cNvSpPr/>
            <p:nvPr/>
          </p:nvSpPr>
          <p:spPr>
            <a:xfrm>
              <a:off x="4041703" y="4251350"/>
              <a:ext cx="88653" cy="87868"/>
            </a:xfrm>
            <a:custGeom>
              <a:avLst/>
              <a:gdLst/>
              <a:ahLst/>
              <a:cxnLst/>
              <a:rect l="l" t="t" r="r" b="b"/>
              <a:pathLst>
                <a:path w="2367" h="2346" extrusionOk="0">
                  <a:moveTo>
                    <a:pt x="2252" y="1"/>
                  </a:moveTo>
                  <a:cubicBezTo>
                    <a:pt x="2225" y="1"/>
                    <a:pt x="2199" y="11"/>
                    <a:pt x="2179" y="32"/>
                  </a:cubicBezTo>
                  <a:lnTo>
                    <a:pt x="39" y="2169"/>
                  </a:lnTo>
                  <a:cubicBezTo>
                    <a:pt x="0" y="2212"/>
                    <a:pt x="0" y="2275"/>
                    <a:pt x="39" y="2317"/>
                  </a:cubicBezTo>
                  <a:cubicBezTo>
                    <a:pt x="60" y="2338"/>
                    <a:pt x="88" y="2345"/>
                    <a:pt x="114" y="2345"/>
                  </a:cubicBezTo>
                  <a:cubicBezTo>
                    <a:pt x="142" y="2345"/>
                    <a:pt x="166" y="2338"/>
                    <a:pt x="187" y="2317"/>
                  </a:cubicBezTo>
                  <a:lnTo>
                    <a:pt x="2328" y="177"/>
                  </a:lnTo>
                  <a:cubicBezTo>
                    <a:pt x="2367" y="138"/>
                    <a:pt x="2367" y="71"/>
                    <a:pt x="2328" y="32"/>
                  </a:cubicBezTo>
                  <a:cubicBezTo>
                    <a:pt x="2306" y="11"/>
                    <a:pt x="2279" y="1"/>
                    <a:pt x="2252"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1937;p55">
              <a:extLst>
                <a:ext uri="{FF2B5EF4-FFF2-40B4-BE49-F238E27FC236}">
                  <a16:creationId xmlns:a16="http://schemas.microsoft.com/office/drawing/2014/main" id="{E319731D-011C-43EC-A830-63C7CD8E20BE}"/>
                </a:ext>
              </a:extLst>
            </p:cNvPr>
            <p:cNvSpPr/>
            <p:nvPr/>
          </p:nvSpPr>
          <p:spPr>
            <a:xfrm>
              <a:off x="4041703" y="4171265"/>
              <a:ext cx="88653" cy="87906"/>
            </a:xfrm>
            <a:custGeom>
              <a:avLst/>
              <a:gdLst/>
              <a:ahLst/>
              <a:cxnLst/>
              <a:rect l="l" t="t" r="r" b="b"/>
              <a:pathLst>
                <a:path w="2367" h="2347" extrusionOk="0">
                  <a:moveTo>
                    <a:pt x="114" y="1"/>
                  </a:moveTo>
                  <a:cubicBezTo>
                    <a:pt x="88" y="1"/>
                    <a:pt x="60" y="10"/>
                    <a:pt x="39" y="30"/>
                  </a:cubicBezTo>
                  <a:cubicBezTo>
                    <a:pt x="0" y="72"/>
                    <a:pt x="0" y="136"/>
                    <a:pt x="39" y="178"/>
                  </a:cubicBezTo>
                  <a:lnTo>
                    <a:pt x="2179" y="2315"/>
                  </a:lnTo>
                  <a:cubicBezTo>
                    <a:pt x="2201" y="2336"/>
                    <a:pt x="2225" y="2346"/>
                    <a:pt x="2254" y="2346"/>
                  </a:cubicBezTo>
                  <a:cubicBezTo>
                    <a:pt x="2279" y="2346"/>
                    <a:pt x="2306" y="2336"/>
                    <a:pt x="2328" y="2315"/>
                  </a:cubicBezTo>
                  <a:cubicBezTo>
                    <a:pt x="2367" y="2276"/>
                    <a:pt x="2367" y="2209"/>
                    <a:pt x="2328" y="2170"/>
                  </a:cubicBezTo>
                  <a:lnTo>
                    <a:pt x="187" y="30"/>
                  </a:lnTo>
                  <a:cubicBezTo>
                    <a:pt x="168" y="10"/>
                    <a:pt x="141" y="1"/>
                    <a:pt x="11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1938;p55">
              <a:extLst>
                <a:ext uri="{FF2B5EF4-FFF2-40B4-BE49-F238E27FC236}">
                  <a16:creationId xmlns:a16="http://schemas.microsoft.com/office/drawing/2014/main" id="{C54C4D96-401E-4375-B45E-486A36BF2C65}"/>
                </a:ext>
              </a:extLst>
            </p:cNvPr>
            <p:cNvSpPr/>
            <p:nvPr/>
          </p:nvSpPr>
          <p:spPr>
            <a:xfrm>
              <a:off x="4041703" y="4171265"/>
              <a:ext cx="88653" cy="87906"/>
            </a:xfrm>
            <a:custGeom>
              <a:avLst/>
              <a:gdLst/>
              <a:ahLst/>
              <a:cxnLst/>
              <a:rect l="l" t="t" r="r" b="b"/>
              <a:pathLst>
                <a:path w="2367" h="2347" extrusionOk="0">
                  <a:moveTo>
                    <a:pt x="2252" y="1"/>
                  </a:moveTo>
                  <a:cubicBezTo>
                    <a:pt x="2225" y="1"/>
                    <a:pt x="2199" y="10"/>
                    <a:pt x="2179" y="30"/>
                  </a:cubicBezTo>
                  <a:lnTo>
                    <a:pt x="39" y="2170"/>
                  </a:lnTo>
                  <a:cubicBezTo>
                    <a:pt x="0" y="2209"/>
                    <a:pt x="0" y="2276"/>
                    <a:pt x="39" y="2315"/>
                  </a:cubicBezTo>
                  <a:cubicBezTo>
                    <a:pt x="60" y="2336"/>
                    <a:pt x="88" y="2346"/>
                    <a:pt x="114" y="2346"/>
                  </a:cubicBezTo>
                  <a:cubicBezTo>
                    <a:pt x="142" y="2346"/>
                    <a:pt x="166" y="2336"/>
                    <a:pt x="187" y="2315"/>
                  </a:cubicBezTo>
                  <a:lnTo>
                    <a:pt x="2328" y="178"/>
                  </a:lnTo>
                  <a:cubicBezTo>
                    <a:pt x="2367" y="136"/>
                    <a:pt x="2367" y="72"/>
                    <a:pt x="2328" y="30"/>
                  </a:cubicBezTo>
                  <a:cubicBezTo>
                    <a:pt x="2306" y="10"/>
                    <a:pt x="2279" y="1"/>
                    <a:pt x="2252"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1939;p55">
              <a:extLst>
                <a:ext uri="{FF2B5EF4-FFF2-40B4-BE49-F238E27FC236}">
                  <a16:creationId xmlns:a16="http://schemas.microsoft.com/office/drawing/2014/main" id="{CF012C76-A238-4550-9452-5CB06EC9F6FA}"/>
                </a:ext>
              </a:extLst>
            </p:cNvPr>
            <p:cNvSpPr/>
            <p:nvPr/>
          </p:nvSpPr>
          <p:spPr>
            <a:xfrm>
              <a:off x="4041703" y="4091142"/>
              <a:ext cx="88653" cy="87831"/>
            </a:xfrm>
            <a:custGeom>
              <a:avLst/>
              <a:gdLst/>
              <a:ahLst/>
              <a:cxnLst/>
              <a:rect l="l" t="t" r="r" b="b"/>
              <a:pathLst>
                <a:path w="2367" h="2345" extrusionOk="0">
                  <a:moveTo>
                    <a:pt x="114" y="0"/>
                  </a:moveTo>
                  <a:cubicBezTo>
                    <a:pt x="88" y="0"/>
                    <a:pt x="60" y="11"/>
                    <a:pt x="39" y="32"/>
                  </a:cubicBezTo>
                  <a:cubicBezTo>
                    <a:pt x="0" y="71"/>
                    <a:pt x="0" y="138"/>
                    <a:pt x="39" y="177"/>
                  </a:cubicBezTo>
                  <a:lnTo>
                    <a:pt x="2179" y="2317"/>
                  </a:lnTo>
                  <a:cubicBezTo>
                    <a:pt x="2201" y="2338"/>
                    <a:pt x="2225" y="2345"/>
                    <a:pt x="2254" y="2345"/>
                  </a:cubicBezTo>
                  <a:cubicBezTo>
                    <a:pt x="2279" y="2345"/>
                    <a:pt x="2306" y="2338"/>
                    <a:pt x="2328" y="2317"/>
                  </a:cubicBezTo>
                  <a:cubicBezTo>
                    <a:pt x="2367" y="2275"/>
                    <a:pt x="2367" y="2211"/>
                    <a:pt x="2328" y="2169"/>
                  </a:cubicBezTo>
                  <a:lnTo>
                    <a:pt x="187" y="32"/>
                  </a:lnTo>
                  <a:cubicBezTo>
                    <a:pt x="168" y="11"/>
                    <a:pt x="141" y="0"/>
                    <a:pt x="114"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1940;p55">
              <a:extLst>
                <a:ext uri="{FF2B5EF4-FFF2-40B4-BE49-F238E27FC236}">
                  <a16:creationId xmlns:a16="http://schemas.microsoft.com/office/drawing/2014/main" id="{6D2A22A7-A1C6-4D68-8418-0033F817B3EA}"/>
                </a:ext>
              </a:extLst>
            </p:cNvPr>
            <p:cNvSpPr/>
            <p:nvPr/>
          </p:nvSpPr>
          <p:spPr>
            <a:xfrm>
              <a:off x="4041703" y="4091142"/>
              <a:ext cx="88653" cy="87831"/>
            </a:xfrm>
            <a:custGeom>
              <a:avLst/>
              <a:gdLst/>
              <a:ahLst/>
              <a:cxnLst/>
              <a:rect l="l" t="t" r="r" b="b"/>
              <a:pathLst>
                <a:path w="2367" h="2345" extrusionOk="0">
                  <a:moveTo>
                    <a:pt x="2252" y="0"/>
                  </a:moveTo>
                  <a:cubicBezTo>
                    <a:pt x="2225" y="0"/>
                    <a:pt x="2199" y="11"/>
                    <a:pt x="2179" y="32"/>
                  </a:cubicBezTo>
                  <a:lnTo>
                    <a:pt x="39" y="2169"/>
                  </a:lnTo>
                  <a:cubicBezTo>
                    <a:pt x="0" y="2211"/>
                    <a:pt x="0" y="2275"/>
                    <a:pt x="39" y="2317"/>
                  </a:cubicBezTo>
                  <a:cubicBezTo>
                    <a:pt x="60" y="2338"/>
                    <a:pt x="88" y="2345"/>
                    <a:pt x="114" y="2345"/>
                  </a:cubicBezTo>
                  <a:cubicBezTo>
                    <a:pt x="142" y="2345"/>
                    <a:pt x="166" y="2338"/>
                    <a:pt x="187" y="2317"/>
                  </a:cubicBezTo>
                  <a:lnTo>
                    <a:pt x="2328" y="177"/>
                  </a:lnTo>
                  <a:cubicBezTo>
                    <a:pt x="2367" y="138"/>
                    <a:pt x="2367" y="71"/>
                    <a:pt x="2328" y="32"/>
                  </a:cubicBezTo>
                  <a:cubicBezTo>
                    <a:pt x="2306" y="11"/>
                    <a:pt x="2279" y="0"/>
                    <a:pt x="2252"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1941;p55">
              <a:extLst>
                <a:ext uri="{FF2B5EF4-FFF2-40B4-BE49-F238E27FC236}">
                  <a16:creationId xmlns:a16="http://schemas.microsoft.com/office/drawing/2014/main" id="{B28C4DF5-AF01-43C3-9892-55965A64C46B}"/>
                </a:ext>
              </a:extLst>
            </p:cNvPr>
            <p:cNvSpPr/>
            <p:nvPr/>
          </p:nvSpPr>
          <p:spPr>
            <a:xfrm>
              <a:off x="4041703" y="4011057"/>
              <a:ext cx="88653" cy="87906"/>
            </a:xfrm>
            <a:custGeom>
              <a:avLst/>
              <a:gdLst/>
              <a:ahLst/>
              <a:cxnLst/>
              <a:rect l="l" t="t" r="r" b="b"/>
              <a:pathLst>
                <a:path w="2367" h="2347" extrusionOk="0">
                  <a:moveTo>
                    <a:pt x="114" y="0"/>
                  </a:moveTo>
                  <a:cubicBezTo>
                    <a:pt x="88" y="0"/>
                    <a:pt x="60" y="10"/>
                    <a:pt x="39" y="30"/>
                  </a:cubicBezTo>
                  <a:cubicBezTo>
                    <a:pt x="0" y="72"/>
                    <a:pt x="0" y="135"/>
                    <a:pt x="39" y="178"/>
                  </a:cubicBezTo>
                  <a:lnTo>
                    <a:pt x="2179" y="2315"/>
                  </a:lnTo>
                  <a:cubicBezTo>
                    <a:pt x="2201" y="2336"/>
                    <a:pt x="2225" y="2346"/>
                    <a:pt x="2254" y="2346"/>
                  </a:cubicBezTo>
                  <a:cubicBezTo>
                    <a:pt x="2279" y="2346"/>
                    <a:pt x="2306" y="2336"/>
                    <a:pt x="2328" y="2315"/>
                  </a:cubicBezTo>
                  <a:cubicBezTo>
                    <a:pt x="2367" y="2276"/>
                    <a:pt x="2367" y="2209"/>
                    <a:pt x="2328" y="2170"/>
                  </a:cubicBezTo>
                  <a:lnTo>
                    <a:pt x="187" y="30"/>
                  </a:lnTo>
                  <a:cubicBezTo>
                    <a:pt x="168" y="10"/>
                    <a:pt x="141" y="0"/>
                    <a:pt x="114"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1942;p55">
              <a:extLst>
                <a:ext uri="{FF2B5EF4-FFF2-40B4-BE49-F238E27FC236}">
                  <a16:creationId xmlns:a16="http://schemas.microsoft.com/office/drawing/2014/main" id="{4C6DC9B5-E062-43E3-8874-0C931846F355}"/>
                </a:ext>
              </a:extLst>
            </p:cNvPr>
            <p:cNvSpPr/>
            <p:nvPr/>
          </p:nvSpPr>
          <p:spPr>
            <a:xfrm>
              <a:off x="4041703" y="4011057"/>
              <a:ext cx="88653" cy="87906"/>
            </a:xfrm>
            <a:custGeom>
              <a:avLst/>
              <a:gdLst/>
              <a:ahLst/>
              <a:cxnLst/>
              <a:rect l="l" t="t" r="r" b="b"/>
              <a:pathLst>
                <a:path w="2367" h="2347" extrusionOk="0">
                  <a:moveTo>
                    <a:pt x="2252" y="0"/>
                  </a:moveTo>
                  <a:cubicBezTo>
                    <a:pt x="2225" y="0"/>
                    <a:pt x="2199" y="10"/>
                    <a:pt x="2179" y="30"/>
                  </a:cubicBezTo>
                  <a:lnTo>
                    <a:pt x="39" y="2170"/>
                  </a:lnTo>
                  <a:cubicBezTo>
                    <a:pt x="0" y="2209"/>
                    <a:pt x="0" y="2276"/>
                    <a:pt x="39" y="2315"/>
                  </a:cubicBezTo>
                  <a:cubicBezTo>
                    <a:pt x="60" y="2336"/>
                    <a:pt x="88" y="2346"/>
                    <a:pt x="114" y="2346"/>
                  </a:cubicBezTo>
                  <a:cubicBezTo>
                    <a:pt x="142" y="2346"/>
                    <a:pt x="166" y="2336"/>
                    <a:pt x="187" y="2315"/>
                  </a:cubicBezTo>
                  <a:lnTo>
                    <a:pt x="2328" y="178"/>
                  </a:lnTo>
                  <a:cubicBezTo>
                    <a:pt x="2367" y="135"/>
                    <a:pt x="2367" y="72"/>
                    <a:pt x="2328" y="30"/>
                  </a:cubicBezTo>
                  <a:cubicBezTo>
                    <a:pt x="2306" y="10"/>
                    <a:pt x="2279" y="0"/>
                    <a:pt x="2252"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1943;p55">
              <a:extLst>
                <a:ext uri="{FF2B5EF4-FFF2-40B4-BE49-F238E27FC236}">
                  <a16:creationId xmlns:a16="http://schemas.microsoft.com/office/drawing/2014/main" id="{37BC6A97-CC0A-4FD5-99EC-0235B5BF0A06}"/>
                </a:ext>
              </a:extLst>
            </p:cNvPr>
            <p:cNvSpPr/>
            <p:nvPr/>
          </p:nvSpPr>
          <p:spPr>
            <a:xfrm>
              <a:off x="4041703" y="3930934"/>
              <a:ext cx="88653" cy="87981"/>
            </a:xfrm>
            <a:custGeom>
              <a:avLst/>
              <a:gdLst/>
              <a:ahLst/>
              <a:cxnLst/>
              <a:rect l="l" t="t" r="r" b="b"/>
              <a:pathLst>
                <a:path w="2367" h="2349" extrusionOk="0">
                  <a:moveTo>
                    <a:pt x="114" y="0"/>
                  </a:moveTo>
                  <a:cubicBezTo>
                    <a:pt x="88" y="0"/>
                    <a:pt x="60" y="11"/>
                    <a:pt x="39" y="32"/>
                  </a:cubicBezTo>
                  <a:cubicBezTo>
                    <a:pt x="0" y="70"/>
                    <a:pt x="0" y="138"/>
                    <a:pt x="39" y="176"/>
                  </a:cubicBezTo>
                  <a:lnTo>
                    <a:pt x="2179" y="2317"/>
                  </a:lnTo>
                  <a:cubicBezTo>
                    <a:pt x="2201" y="2338"/>
                    <a:pt x="2225" y="2348"/>
                    <a:pt x="2254" y="2348"/>
                  </a:cubicBezTo>
                  <a:cubicBezTo>
                    <a:pt x="2279" y="2348"/>
                    <a:pt x="2306" y="2338"/>
                    <a:pt x="2328" y="2317"/>
                  </a:cubicBezTo>
                  <a:cubicBezTo>
                    <a:pt x="2367" y="2274"/>
                    <a:pt x="2367" y="2211"/>
                    <a:pt x="2328" y="2169"/>
                  </a:cubicBezTo>
                  <a:lnTo>
                    <a:pt x="187" y="32"/>
                  </a:lnTo>
                  <a:cubicBezTo>
                    <a:pt x="168" y="11"/>
                    <a:pt x="141" y="0"/>
                    <a:pt x="114"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1944;p55">
              <a:extLst>
                <a:ext uri="{FF2B5EF4-FFF2-40B4-BE49-F238E27FC236}">
                  <a16:creationId xmlns:a16="http://schemas.microsoft.com/office/drawing/2014/main" id="{FF5899F0-8A11-4652-BA6F-4883F7AC4F01}"/>
                </a:ext>
              </a:extLst>
            </p:cNvPr>
            <p:cNvSpPr/>
            <p:nvPr/>
          </p:nvSpPr>
          <p:spPr>
            <a:xfrm>
              <a:off x="4041703" y="3930934"/>
              <a:ext cx="88653" cy="87981"/>
            </a:xfrm>
            <a:custGeom>
              <a:avLst/>
              <a:gdLst/>
              <a:ahLst/>
              <a:cxnLst/>
              <a:rect l="l" t="t" r="r" b="b"/>
              <a:pathLst>
                <a:path w="2367" h="2349" extrusionOk="0">
                  <a:moveTo>
                    <a:pt x="2252" y="0"/>
                  </a:moveTo>
                  <a:cubicBezTo>
                    <a:pt x="2225" y="0"/>
                    <a:pt x="2199" y="11"/>
                    <a:pt x="2179" y="32"/>
                  </a:cubicBezTo>
                  <a:lnTo>
                    <a:pt x="39" y="2169"/>
                  </a:lnTo>
                  <a:cubicBezTo>
                    <a:pt x="0" y="2211"/>
                    <a:pt x="0" y="2274"/>
                    <a:pt x="39" y="2317"/>
                  </a:cubicBezTo>
                  <a:cubicBezTo>
                    <a:pt x="60" y="2338"/>
                    <a:pt x="88" y="2348"/>
                    <a:pt x="114" y="2348"/>
                  </a:cubicBezTo>
                  <a:cubicBezTo>
                    <a:pt x="142" y="2348"/>
                    <a:pt x="166" y="2338"/>
                    <a:pt x="187" y="2317"/>
                  </a:cubicBezTo>
                  <a:lnTo>
                    <a:pt x="2328" y="176"/>
                  </a:lnTo>
                  <a:cubicBezTo>
                    <a:pt x="2367" y="138"/>
                    <a:pt x="2367" y="70"/>
                    <a:pt x="2328" y="32"/>
                  </a:cubicBezTo>
                  <a:cubicBezTo>
                    <a:pt x="2306" y="11"/>
                    <a:pt x="2279" y="0"/>
                    <a:pt x="2252"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1945;p55">
              <a:extLst>
                <a:ext uri="{FF2B5EF4-FFF2-40B4-BE49-F238E27FC236}">
                  <a16:creationId xmlns:a16="http://schemas.microsoft.com/office/drawing/2014/main" id="{56A28AD2-01D1-47ED-AE31-AB09D6C477CA}"/>
                </a:ext>
              </a:extLst>
            </p:cNvPr>
            <p:cNvSpPr/>
            <p:nvPr/>
          </p:nvSpPr>
          <p:spPr>
            <a:xfrm>
              <a:off x="4041703" y="3850811"/>
              <a:ext cx="88653" cy="87906"/>
            </a:xfrm>
            <a:custGeom>
              <a:avLst/>
              <a:gdLst/>
              <a:ahLst/>
              <a:cxnLst/>
              <a:rect l="l" t="t" r="r" b="b"/>
              <a:pathLst>
                <a:path w="2367" h="2347" extrusionOk="0">
                  <a:moveTo>
                    <a:pt x="114" y="1"/>
                  </a:moveTo>
                  <a:cubicBezTo>
                    <a:pt x="88" y="1"/>
                    <a:pt x="60" y="11"/>
                    <a:pt x="39" y="30"/>
                  </a:cubicBezTo>
                  <a:cubicBezTo>
                    <a:pt x="0" y="72"/>
                    <a:pt x="0" y="135"/>
                    <a:pt x="39" y="178"/>
                  </a:cubicBezTo>
                  <a:lnTo>
                    <a:pt x="2179" y="2315"/>
                  </a:lnTo>
                  <a:cubicBezTo>
                    <a:pt x="2201" y="2336"/>
                    <a:pt x="2225" y="2347"/>
                    <a:pt x="2254" y="2347"/>
                  </a:cubicBezTo>
                  <a:cubicBezTo>
                    <a:pt x="2279" y="2347"/>
                    <a:pt x="2306" y="2336"/>
                    <a:pt x="2328" y="2315"/>
                  </a:cubicBezTo>
                  <a:cubicBezTo>
                    <a:pt x="2367" y="2277"/>
                    <a:pt x="2367" y="2209"/>
                    <a:pt x="2328" y="2171"/>
                  </a:cubicBezTo>
                  <a:lnTo>
                    <a:pt x="187" y="30"/>
                  </a:lnTo>
                  <a:cubicBezTo>
                    <a:pt x="168" y="11"/>
                    <a:pt x="141" y="1"/>
                    <a:pt x="11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1946;p55">
              <a:extLst>
                <a:ext uri="{FF2B5EF4-FFF2-40B4-BE49-F238E27FC236}">
                  <a16:creationId xmlns:a16="http://schemas.microsoft.com/office/drawing/2014/main" id="{09279E1D-FAD3-4FA6-A741-CE3229D9EB89}"/>
                </a:ext>
              </a:extLst>
            </p:cNvPr>
            <p:cNvSpPr/>
            <p:nvPr/>
          </p:nvSpPr>
          <p:spPr>
            <a:xfrm>
              <a:off x="4041703" y="3850811"/>
              <a:ext cx="88653" cy="87906"/>
            </a:xfrm>
            <a:custGeom>
              <a:avLst/>
              <a:gdLst/>
              <a:ahLst/>
              <a:cxnLst/>
              <a:rect l="l" t="t" r="r" b="b"/>
              <a:pathLst>
                <a:path w="2367" h="2347" extrusionOk="0">
                  <a:moveTo>
                    <a:pt x="2252" y="1"/>
                  </a:moveTo>
                  <a:cubicBezTo>
                    <a:pt x="2225" y="1"/>
                    <a:pt x="2199" y="11"/>
                    <a:pt x="2179" y="30"/>
                  </a:cubicBezTo>
                  <a:lnTo>
                    <a:pt x="39" y="2171"/>
                  </a:lnTo>
                  <a:cubicBezTo>
                    <a:pt x="0" y="2209"/>
                    <a:pt x="0" y="2277"/>
                    <a:pt x="39" y="2315"/>
                  </a:cubicBezTo>
                  <a:cubicBezTo>
                    <a:pt x="60" y="2336"/>
                    <a:pt x="88" y="2347"/>
                    <a:pt x="114" y="2347"/>
                  </a:cubicBezTo>
                  <a:cubicBezTo>
                    <a:pt x="142" y="2347"/>
                    <a:pt x="166" y="2336"/>
                    <a:pt x="187" y="2315"/>
                  </a:cubicBezTo>
                  <a:lnTo>
                    <a:pt x="2328" y="178"/>
                  </a:lnTo>
                  <a:cubicBezTo>
                    <a:pt x="2367" y="135"/>
                    <a:pt x="2367" y="72"/>
                    <a:pt x="2328" y="30"/>
                  </a:cubicBezTo>
                  <a:cubicBezTo>
                    <a:pt x="2306" y="11"/>
                    <a:pt x="2279" y="1"/>
                    <a:pt x="2252"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1947;p55">
              <a:extLst>
                <a:ext uri="{FF2B5EF4-FFF2-40B4-BE49-F238E27FC236}">
                  <a16:creationId xmlns:a16="http://schemas.microsoft.com/office/drawing/2014/main" id="{1084F586-D011-408B-90F1-18A68B15B9FD}"/>
                </a:ext>
              </a:extLst>
            </p:cNvPr>
            <p:cNvSpPr/>
            <p:nvPr/>
          </p:nvSpPr>
          <p:spPr>
            <a:xfrm>
              <a:off x="3024631" y="3770689"/>
              <a:ext cx="1526945" cy="87456"/>
            </a:xfrm>
            <a:custGeom>
              <a:avLst/>
              <a:gdLst/>
              <a:ahLst/>
              <a:cxnLst/>
              <a:rect l="l" t="t" r="r" b="b"/>
              <a:pathLst>
                <a:path w="40769" h="2335" extrusionOk="0">
                  <a:moveTo>
                    <a:pt x="40561" y="208"/>
                  </a:moveTo>
                  <a:lnTo>
                    <a:pt x="40561" y="2126"/>
                  </a:lnTo>
                  <a:lnTo>
                    <a:pt x="382" y="2126"/>
                  </a:lnTo>
                  <a:lnTo>
                    <a:pt x="2501" y="208"/>
                  </a:lnTo>
                  <a:close/>
                  <a:moveTo>
                    <a:pt x="2462" y="0"/>
                  </a:moveTo>
                  <a:cubicBezTo>
                    <a:pt x="2434" y="0"/>
                    <a:pt x="2410" y="10"/>
                    <a:pt x="2392" y="28"/>
                  </a:cubicBezTo>
                  <a:lnTo>
                    <a:pt x="43" y="2155"/>
                  </a:lnTo>
                  <a:cubicBezTo>
                    <a:pt x="11" y="2183"/>
                    <a:pt x="1" y="2229"/>
                    <a:pt x="15" y="2268"/>
                  </a:cubicBezTo>
                  <a:cubicBezTo>
                    <a:pt x="29" y="2310"/>
                    <a:pt x="68" y="2334"/>
                    <a:pt x="114" y="2334"/>
                  </a:cubicBezTo>
                  <a:lnTo>
                    <a:pt x="40663" y="2334"/>
                  </a:lnTo>
                  <a:cubicBezTo>
                    <a:pt x="40723" y="2334"/>
                    <a:pt x="40769" y="2289"/>
                    <a:pt x="40769" y="2232"/>
                  </a:cubicBezTo>
                  <a:lnTo>
                    <a:pt x="40769" y="103"/>
                  </a:lnTo>
                  <a:cubicBezTo>
                    <a:pt x="40769" y="46"/>
                    <a:pt x="40723" y="0"/>
                    <a:pt x="40663"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1948;p55">
              <a:extLst>
                <a:ext uri="{FF2B5EF4-FFF2-40B4-BE49-F238E27FC236}">
                  <a16:creationId xmlns:a16="http://schemas.microsoft.com/office/drawing/2014/main" id="{ED239194-D371-4005-BD3D-857B4C944950}"/>
                </a:ext>
              </a:extLst>
            </p:cNvPr>
            <p:cNvSpPr/>
            <p:nvPr/>
          </p:nvSpPr>
          <p:spPr>
            <a:xfrm>
              <a:off x="3437408" y="3466379"/>
              <a:ext cx="1114357" cy="392149"/>
            </a:xfrm>
            <a:custGeom>
              <a:avLst/>
              <a:gdLst/>
              <a:ahLst/>
              <a:cxnLst/>
              <a:rect l="l" t="t" r="r" b="b"/>
              <a:pathLst>
                <a:path w="29753" h="10470" extrusionOk="0">
                  <a:moveTo>
                    <a:pt x="17233" y="0"/>
                  </a:moveTo>
                  <a:cubicBezTo>
                    <a:pt x="17217" y="0"/>
                    <a:pt x="17202" y="4"/>
                    <a:pt x="17188" y="10"/>
                  </a:cubicBezTo>
                  <a:lnTo>
                    <a:pt x="74" y="8134"/>
                  </a:lnTo>
                  <a:cubicBezTo>
                    <a:pt x="22" y="8160"/>
                    <a:pt x="1" y="8219"/>
                    <a:pt x="25" y="8272"/>
                  </a:cubicBezTo>
                  <a:cubicBezTo>
                    <a:pt x="43" y="8310"/>
                    <a:pt x="79" y="8332"/>
                    <a:pt x="117" y="8332"/>
                  </a:cubicBezTo>
                  <a:cubicBezTo>
                    <a:pt x="132" y="8332"/>
                    <a:pt x="148" y="8328"/>
                    <a:pt x="162" y="8321"/>
                  </a:cubicBezTo>
                  <a:lnTo>
                    <a:pt x="17227" y="226"/>
                  </a:lnTo>
                  <a:lnTo>
                    <a:pt x="29480" y="8244"/>
                  </a:lnTo>
                  <a:lnTo>
                    <a:pt x="27432" y="10293"/>
                  </a:lnTo>
                  <a:cubicBezTo>
                    <a:pt x="27389" y="10335"/>
                    <a:pt x="27389" y="10398"/>
                    <a:pt x="27432" y="10441"/>
                  </a:cubicBezTo>
                  <a:cubicBezTo>
                    <a:pt x="27453" y="10462"/>
                    <a:pt x="27477" y="10469"/>
                    <a:pt x="27506" y="10469"/>
                  </a:cubicBezTo>
                  <a:cubicBezTo>
                    <a:pt x="27531" y="10469"/>
                    <a:pt x="27558" y="10462"/>
                    <a:pt x="27580" y="10441"/>
                  </a:cubicBezTo>
                  <a:lnTo>
                    <a:pt x="29717" y="8300"/>
                  </a:lnTo>
                  <a:cubicBezTo>
                    <a:pt x="29741" y="8279"/>
                    <a:pt x="29752" y="8248"/>
                    <a:pt x="29749" y="8216"/>
                  </a:cubicBezTo>
                  <a:cubicBezTo>
                    <a:pt x="29745" y="8188"/>
                    <a:pt x="29728" y="8160"/>
                    <a:pt x="29703" y="8142"/>
                  </a:cubicBezTo>
                  <a:lnTo>
                    <a:pt x="17290" y="17"/>
                  </a:lnTo>
                  <a:cubicBezTo>
                    <a:pt x="17272" y="6"/>
                    <a:pt x="17253" y="0"/>
                    <a:pt x="17233"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1949;p55">
              <a:extLst>
                <a:ext uri="{FF2B5EF4-FFF2-40B4-BE49-F238E27FC236}">
                  <a16:creationId xmlns:a16="http://schemas.microsoft.com/office/drawing/2014/main" id="{540F1298-2916-4763-B6C0-2007D1F35C31}"/>
                </a:ext>
              </a:extLst>
            </p:cNvPr>
            <p:cNvSpPr/>
            <p:nvPr/>
          </p:nvSpPr>
          <p:spPr>
            <a:xfrm>
              <a:off x="4463320" y="3770651"/>
              <a:ext cx="88765" cy="87906"/>
            </a:xfrm>
            <a:custGeom>
              <a:avLst/>
              <a:gdLst/>
              <a:ahLst/>
              <a:cxnLst/>
              <a:rect l="l" t="t" r="r" b="b"/>
              <a:pathLst>
                <a:path w="2370" h="2347" extrusionOk="0">
                  <a:moveTo>
                    <a:pt x="117" y="1"/>
                  </a:moveTo>
                  <a:cubicBezTo>
                    <a:pt x="90" y="1"/>
                    <a:pt x="64" y="11"/>
                    <a:pt x="43" y="33"/>
                  </a:cubicBezTo>
                  <a:cubicBezTo>
                    <a:pt x="0" y="72"/>
                    <a:pt x="0" y="138"/>
                    <a:pt x="43" y="177"/>
                  </a:cubicBezTo>
                  <a:lnTo>
                    <a:pt x="2179" y="2318"/>
                  </a:lnTo>
                  <a:cubicBezTo>
                    <a:pt x="2201" y="2339"/>
                    <a:pt x="2229" y="2346"/>
                    <a:pt x="2254" y="2346"/>
                  </a:cubicBezTo>
                  <a:cubicBezTo>
                    <a:pt x="2282" y="2346"/>
                    <a:pt x="2306" y="2339"/>
                    <a:pt x="2328" y="2318"/>
                  </a:cubicBezTo>
                  <a:cubicBezTo>
                    <a:pt x="2370" y="2275"/>
                    <a:pt x="2370" y="2212"/>
                    <a:pt x="2328" y="2170"/>
                  </a:cubicBezTo>
                  <a:lnTo>
                    <a:pt x="191" y="33"/>
                  </a:lnTo>
                  <a:cubicBezTo>
                    <a:pt x="169" y="11"/>
                    <a:pt x="143" y="1"/>
                    <a:pt x="117"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1950;p55">
              <a:extLst>
                <a:ext uri="{FF2B5EF4-FFF2-40B4-BE49-F238E27FC236}">
                  <a16:creationId xmlns:a16="http://schemas.microsoft.com/office/drawing/2014/main" id="{769A8124-128D-4C7D-A60E-ADECC2FC1E24}"/>
                </a:ext>
              </a:extLst>
            </p:cNvPr>
            <p:cNvSpPr/>
            <p:nvPr/>
          </p:nvSpPr>
          <p:spPr>
            <a:xfrm>
              <a:off x="4383274" y="3770651"/>
              <a:ext cx="88653" cy="87906"/>
            </a:xfrm>
            <a:custGeom>
              <a:avLst/>
              <a:gdLst/>
              <a:ahLst/>
              <a:cxnLst/>
              <a:rect l="l" t="t" r="r" b="b"/>
              <a:pathLst>
                <a:path w="2367" h="2347" extrusionOk="0">
                  <a:moveTo>
                    <a:pt x="2254" y="1"/>
                  </a:moveTo>
                  <a:cubicBezTo>
                    <a:pt x="2227" y="1"/>
                    <a:pt x="2201" y="11"/>
                    <a:pt x="2180" y="33"/>
                  </a:cubicBezTo>
                  <a:lnTo>
                    <a:pt x="43" y="2170"/>
                  </a:lnTo>
                  <a:cubicBezTo>
                    <a:pt x="0" y="2212"/>
                    <a:pt x="0" y="2275"/>
                    <a:pt x="43" y="2318"/>
                  </a:cubicBezTo>
                  <a:cubicBezTo>
                    <a:pt x="60" y="2339"/>
                    <a:pt x="88" y="2346"/>
                    <a:pt x="114" y="2346"/>
                  </a:cubicBezTo>
                  <a:cubicBezTo>
                    <a:pt x="142" y="2346"/>
                    <a:pt x="166" y="2339"/>
                    <a:pt x="187" y="2318"/>
                  </a:cubicBezTo>
                  <a:lnTo>
                    <a:pt x="2328" y="177"/>
                  </a:lnTo>
                  <a:cubicBezTo>
                    <a:pt x="2367" y="138"/>
                    <a:pt x="2367" y="72"/>
                    <a:pt x="2328" y="33"/>
                  </a:cubicBezTo>
                  <a:cubicBezTo>
                    <a:pt x="2306" y="11"/>
                    <a:pt x="2280" y="1"/>
                    <a:pt x="225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1951;p55">
              <a:extLst>
                <a:ext uri="{FF2B5EF4-FFF2-40B4-BE49-F238E27FC236}">
                  <a16:creationId xmlns:a16="http://schemas.microsoft.com/office/drawing/2014/main" id="{26F8DF72-3203-4DDD-A6C1-F0E3EF2F0336}"/>
                </a:ext>
              </a:extLst>
            </p:cNvPr>
            <p:cNvSpPr/>
            <p:nvPr/>
          </p:nvSpPr>
          <p:spPr>
            <a:xfrm>
              <a:off x="4383274" y="3770651"/>
              <a:ext cx="88653" cy="87906"/>
            </a:xfrm>
            <a:custGeom>
              <a:avLst/>
              <a:gdLst/>
              <a:ahLst/>
              <a:cxnLst/>
              <a:rect l="l" t="t" r="r" b="b"/>
              <a:pathLst>
                <a:path w="2367" h="2347" extrusionOk="0">
                  <a:moveTo>
                    <a:pt x="115" y="1"/>
                  </a:moveTo>
                  <a:cubicBezTo>
                    <a:pt x="88" y="1"/>
                    <a:pt x="62" y="11"/>
                    <a:pt x="43" y="33"/>
                  </a:cubicBezTo>
                  <a:cubicBezTo>
                    <a:pt x="0" y="72"/>
                    <a:pt x="0" y="138"/>
                    <a:pt x="43" y="177"/>
                  </a:cubicBezTo>
                  <a:lnTo>
                    <a:pt x="2180" y="2318"/>
                  </a:lnTo>
                  <a:cubicBezTo>
                    <a:pt x="2201" y="2339"/>
                    <a:pt x="2225" y="2346"/>
                    <a:pt x="2254" y="2346"/>
                  </a:cubicBezTo>
                  <a:cubicBezTo>
                    <a:pt x="2279" y="2346"/>
                    <a:pt x="2306" y="2339"/>
                    <a:pt x="2328" y="2318"/>
                  </a:cubicBezTo>
                  <a:cubicBezTo>
                    <a:pt x="2367" y="2275"/>
                    <a:pt x="2367" y="2212"/>
                    <a:pt x="2328" y="2170"/>
                  </a:cubicBezTo>
                  <a:lnTo>
                    <a:pt x="187" y="33"/>
                  </a:lnTo>
                  <a:cubicBezTo>
                    <a:pt x="168" y="11"/>
                    <a:pt x="141" y="1"/>
                    <a:pt x="115"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1952;p55">
              <a:extLst>
                <a:ext uri="{FF2B5EF4-FFF2-40B4-BE49-F238E27FC236}">
                  <a16:creationId xmlns:a16="http://schemas.microsoft.com/office/drawing/2014/main" id="{7988CFDF-8D10-46A1-99F3-EA0CF9BCCC5C}"/>
                </a:ext>
              </a:extLst>
            </p:cNvPr>
            <p:cNvSpPr/>
            <p:nvPr/>
          </p:nvSpPr>
          <p:spPr>
            <a:xfrm>
              <a:off x="4303079" y="3770651"/>
              <a:ext cx="88802" cy="87906"/>
            </a:xfrm>
            <a:custGeom>
              <a:avLst/>
              <a:gdLst/>
              <a:ahLst/>
              <a:cxnLst/>
              <a:rect l="l" t="t" r="r" b="b"/>
              <a:pathLst>
                <a:path w="2371" h="2347" extrusionOk="0">
                  <a:moveTo>
                    <a:pt x="2256" y="1"/>
                  </a:moveTo>
                  <a:cubicBezTo>
                    <a:pt x="2229" y="1"/>
                    <a:pt x="2203" y="11"/>
                    <a:pt x="2184" y="33"/>
                  </a:cubicBezTo>
                  <a:lnTo>
                    <a:pt x="43" y="2170"/>
                  </a:lnTo>
                  <a:cubicBezTo>
                    <a:pt x="1" y="2212"/>
                    <a:pt x="1" y="2275"/>
                    <a:pt x="43" y="2318"/>
                  </a:cubicBezTo>
                  <a:cubicBezTo>
                    <a:pt x="64" y="2339"/>
                    <a:pt x="89" y="2346"/>
                    <a:pt x="118" y="2346"/>
                  </a:cubicBezTo>
                  <a:cubicBezTo>
                    <a:pt x="142" y="2346"/>
                    <a:pt x="170" y="2339"/>
                    <a:pt x="191" y="2318"/>
                  </a:cubicBezTo>
                  <a:lnTo>
                    <a:pt x="2328" y="177"/>
                  </a:lnTo>
                  <a:cubicBezTo>
                    <a:pt x="2371" y="138"/>
                    <a:pt x="2371" y="72"/>
                    <a:pt x="2328" y="33"/>
                  </a:cubicBezTo>
                  <a:cubicBezTo>
                    <a:pt x="2309" y="11"/>
                    <a:pt x="2282" y="1"/>
                    <a:pt x="2256"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1953;p55">
              <a:extLst>
                <a:ext uri="{FF2B5EF4-FFF2-40B4-BE49-F238E27FC236}">
                  <a16:creationId xmlns:a16="http://schemas.microsoft.com/office/drawing/2014/main" id="{47AB3BD7-7011-4832-A8A4-FC69E192C832}"/>
                </a:ext>
              </a:extLst>
            </p:cNvPr>
            <p:cNvSpPr/>
            <p:nvPr/>
          </p:nvSpPr>
          <p:spPr>
            <a:xfrm>
              <a:off x="4303079" y="3770651"/>
              <a:ext cx="88802" cy="87906"/>
            </a:xfrm>
            <a:custGeom>
              <a:avLst/>
              <a:gdLst/>
              <a:ahLst/>
              <a:cxnLst/>
              <a:rect l="l" t="t" r="r" b="b"/>
              <a:pathLst>
                <a:path w="2371" h="2347" extrusionOk="0">
                  <a:moveTo>
                    <a:pt x="117" y="1"/>
                  </a:moveTo>
                  <a:cubicBezTo>
                    <a:pt x="91" y="1"/>
                    <a:pt x="64" y="11"/>
                    <a:pt x="43" y="33"/>
                  </a:cubicBezTo>
                  <a:cubicBezTo>
                    <a:pt x="1" y="72"/>
                    <a:pt x="1" y="138"/>
                    <a:pt x="43" y="177"/>
                  </a:cubicBezTo>
                  <a:lnTo>
                    <a:pt x="2184" y="2318"/>
                  </a:lnTo>
                  <a:cubicBezTo>
                    <a:pt x="2201" y="2339"/>
                    <a:pt x="2229" y="2346"/>
                    <a:pt x="2255" y="2346"/>
                  </a:cubicBezTo>
                  <a:cubicBezTo>
                    <a:pt x="2283" y="2346"/>
                    <a:pt x="2307" y="2339"/>
                    <a:pt x="2328" y="2318"/>
                  </a:cubicBezTo>
                  <a:cubicBezTo>
                    <a:pt x="2371" y="2275"/>
                    <a:pt x="2371" y="2212"/>
                    <a:pt x="2328" y="2170"/>
                  </a:cubicBezTo>
                  <a:lnTo>
                    <a:pt x="191" y="33"/>
                  </a:lnTo>
                  <a:cubicBezTo>
                    <a:pt x="170" y="11"/>
                    <a:pt x="144" y="1"/>
                    <a:pt x="117"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1954;p55">
              <a:extLst>
                <a:ext uri="{FF2B5EF4-FFF2-40B4-BE49-F238E27FC236}">
                  <a16:creationId xmlns:a16="http://schemas.microsoft.com/office/drawing/2014/main" id="{2E6D3F04-DCB2-4DDD-8520-D87053B3C75A}"/>
                </a:ext>
              </a:extLst>
            </p:cNvPr>
            <p:cNvSpPr/>
            <p:nvPr/>
          </p:nvSpPr>
          <p:spPr>
            <a:xfrm>
              <a:off x="4223033" y="3770651"/>
              <a:ext cx="88690" cy="87906"/>
            </a:xfrm>
            <a:custGeom>
              <a:avLst/>
              <a:gdLst/>
              <a:ahLst/>
              <a:cxnLst/>
              <a:rect l="l" t="t" r="r" b="b"/>
              <a:pathLst>
                <a:path w="2368" h="2347" extrusionOk="0">
                  <a:moveTo>
                    <a:pt x="2254" y="1"/>
                  </a:moveTo>
                  <a:cubicBezTo>
                    <a:pt x="2228" y="1"/>
                    <a:pt x="2201" y="11"/>
                    <a:pt x="2180" y="33"/>
                  </a:cubicBezTo>
                  <a:lnTo>
                    <a:pt x="43" y="2170"/>
                  </a:lnTo>
                  <a:cubicBezTo>
                    <a:pt x="1" y="2212"/>
                    <a:pt x="1" y="2275"/>
                    <a:pt x="43" y="2318"/>
                  </a:cubicBezTo>
                  <a:cubicBezTo>
                    <a:pt x="61" y="2339"/>
                    <a:pt x="89" y="2346"/>
                    <a:pt x="114" y="2346"/>
                  </a:cubicBezTo>
                  <a:cubicBezTo>
                    <a:pt x="142" y="2346"/>
                    <a:pt x="170" y="2339"/>
                    <a:pt x="188" y="2318"/>
                  </a:cubicBezTo>
                  <a:lnTo>
                    <a:pt x="2328" y="177"/>
                  </a:lnTo>
                  <a:cubicBezTo>
                    <a:pt x="2367" y="138"/>
                    <a:pt x="2367" y="72"/>
                    <a:pt x="2328" y="33"/>
                  </a:cubicBezTo>
                  <a:cubicBezTo>
                    <a:pt x="2307" y="11"/>
                    <a:pt x="2281" y="1"/>
                    <a:pt x="225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1955;p55">
              <a:extLst>
                <a:ext uri="{FF2B5EF4-FFF2-40B4-BE49-F238E27FC236}">
                  <a16:creationId xmlns:a16="http://schemas.microsoft.com/office/drawing/2014/main" id="{26CD4CE1-6F58-4D8A-9818-6029346DA227}"/>
                </a:ext>
              </a:extLst>
            </p:cNvPr>
            <p:cNvSpPr/>
            <p:nvPr/>
          </p:nvSpPr>
          <p:spPr>
            <a:xfrm>
              <a:off x="4223033" y="3770651"/>
              <a:ext cx="88690" cy="87906"/>
            </a:xfrm>
            <a:custGeom>
              <a:avLst/>
              <a:gdLst/>
              <a:ahLst/>
              <a:cxnLst/>
              <a:rect l="l" t="t" r="r" b="b"/>
              <a:pathLst>
                <a:path w="2368" h="2347" extrusionOk="0">
                  <a:moveTo>
                    <a:pt x="116" y="1"/>
                  </a:moveTo>
                  <a:cubicBezTo>
                    <a:pt x="89" y="1"/>
                    <a:pt x="63" y="11"/>
                    <a:pt x="43" y="33"/>
                  </a:cubicBezTo>
                  <a:cubicBezTo>
                    <a:pt x="1" y="72"/>
                    <a:pt x="1" y="138"/>
                    <a:pt x="43" y="177"/>
                  </a:cubicBezTo>
                  <a:lnTo>
                    <a:pt x="2180" y="2318"/>
                  </a:lnTo>
                  <a:cubicBezTo>
                    <a:pt x="2201" y="2339"/>
                    <a:pt x="2226" y="2346"/>
                    <a:pt x="2255" y="2346"/>
                  </a:cubicBezTo>
                  <a:cubicBezTo>
                    <a:pt x="2279" y="2346"/>
                    <a:pt x="2307" y="2339"/>
                    <a:pt x="2328" y="2318"/>
                  </a:cubicBezTo>
                  <a:cubicBezTo>
                    <a:pt x="2367" y="2275"/>
                    <a:pt x="2367" y="2212"/>
                    <a:pt x="2328" y="2170"/>
                  </a:cubicBezTo>
                  <a:lnTo>
                    <a:pt x="188" y="33"/>
                  </a:lnTo>
                  <a:cubicBezTo>
                    <a:pt x="169" y="11"/>
                    <a:pt x="142" y="1"/>
                    <a:pt x="116"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1956;p55">
              <a:extLst>
                <a:ext uri="{FF2B5EF4-FFF2-40B4-BE49-F238E27FC236}">
                  <a16:creationId xmlns:a16="http://schemas.microsoft.com/office/drawing/2014/main" id="{6F5B3C2B-F9CD-4EB4-8BE2-D9B01BD9262C}"/>
                </a:ext>
              </a:extLst>
            </p:cNvPr>
            <p:cNvSpPr/>
            <p:nvPr/>
          </p:nvSpPr>
          <p:spPr>
            <a:xfrm>
              <a:off x="4142875" y="3770651"/>
              <a:ext cx="88802" cy="87906"/>
            </a:xfrm>
            <a:custGeom>
              <a:avLst/>
              <a:gdLst/>
              <a:ahLst/>
              <a:cxnLst/>
              <a:rect l="l" t="t" r="r" b="b"/>
              <a:pathLst>
                <a:path w="2371" h="2347" extrusionOk="0">
                  <a:moveTo>
                    <a:pt x="2256" y="1"/>
                  </a:moveTo>
                  <a:cubicBezTo>
                    <a:pt x="2229" y="1"/>
                    <a:pt x="2203" y="11"/>
                    <a:pt x="2183" y="33"/>
                  </a:cubicBezTo>
                  <a:lnTo>
                    <a:pt x="43" y="2170"/>
                  </a:lnTo>
                  <a:cubicBezTo>
                    <a:pt x="1" y="2212"/>
                    <a:pt x="1" y="2275"/>
                    <a:pt x="43" y="2318"/>
                  </a:cubicBezTo>
                  <a:cubicBezTo>
                    <a:pt x="64" y="2339"/>
                    <a:pt x="89" y="2346"/>
                    <a:pt x="117" y="2346"/>
                  </a:cubicBezTo>
                  <a:cubicBezTo>
                    <a:pt x="142" y="2346"/>
                    <a:pt x="170" y="2339"/>
                    <a:pt x="191" y="2318"/>
                  </a:cubicBezTo>
                  <a:lnTo>
                    <a:pt x="2328" y="177"/>
                  </a:lnTo>
                  <a:cubicBezTo>
                    <a:pt x="2370" y="138"/>
                    <a:pt x="2370" y="72"/>
                    <a:pt x="2328" y="33"/>
                  </a:cubicBezTo>
                  <a:cubicBezTo>
                    <a:pt x="2309" y="11"/>
                    <a:pt x="2282" y="1"/>
                    <a:pt x="2256"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1957;p55">
              <a:extLst>
                <a:ext uri="{FF2B5EF4-FFF2-40B4-BE49-F238E27FC236}">
                  <a16:creationId xmlns:a16="http://schemas.microsoft.com/office/drawing/2014/main" id="{5BCA6E28-BD86-4769-ACB0-0C7FC289BEC0}"/>
                </a:ext>
              </a:extLst>
            </p:cNvPr>
            <p:cNvSpPr/>
            <p:nvPr/>
          </p:nvSpPr>
          <p:spPr>
            <a:xfrm>
              <a:off x="4142875" y="3770651"/>
              <a:ext cx="88802" cy="87906"/>
            </a:xfrm>
            <a:custGeom>
              <a:avLst/>
              <a:gdLst/>
              <a:ahLst/>
              <a:cxnLst/>
              <a:rect l="l" t="t" r="r" b="b"/>
              <a:pathLst>
                <a:path w="2371" h="2347" extrusionOk="0">
                  <a:moveTo>
                    <a:pt x="117" y="1"/>
                  </a:moveTo>
                  <a:cubicBezTo>
                    <a:pt x="91" y="1"/>
                    <a:pt x="64" y="11"/>
                    <a:pt x="43" y="33"/>
                  </a:cubicBezTo>
                  <a:cubicBezTo>
                    <a:pt x="1" y="72"/>
                    <a:pt x="1" y="138"/>
                    <a:pt x="43" y="177"/>
                  </a:cubicBezTo>
                  <a:lnTo>
                    <a:pt x="2183" y="2318"/>
                  </a:lnTo>
                  <a:cubicBezTo>
                    <a:pt x="2201" y="2339"/>
                    <a:pt x="2229" y="2346"/>
                    <a:pt x="2254" y="2346"/>
                  </a:cubicBezTo>
                  <a:cubicBezTo>
                    <a:pt x="2282" y="2346"/>
                    <a:pt x="2310" y="2339"/>
                    <a:pt x="2328" y="2318"/>
                  </a:cubicBezTo>
                  <a:cubicBezTo>
                    <a:pt x="2370" y="2275"/>
                    <a:pt x="2370" y="2212"/>
                    <a:pt x="2328" y="2170"/>
                  </a:cubicBezTo>
                  <a:lnTo>
                    <a:pt x="191" y="33"/>
                  </a:lnTo>
                  <a:cubicBezTo>
                    <a:pt x="170" y="11"/>
                    <a:pt x="143" y="1"/>
                    <a:pt x="117"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1958;p55">
              <a:extLst>
                <a:ext uri="{FF2B5EF4-FFF2-40B4-BE49-F238E27FC236}">
                  <a16:creationId xmlns:a16="http://schemas.microsoft.com/office/drawing/2014/main" id="{81577F9E-F2AD-492C-9AEC-2773E81F3A0E}"/>
                </a:ext>
              </a:extLst>
            </p:cNvPr>
            <p:cNvSpPr/>
            <p:nvPr/>
          </p:nvSpPr>
          <p:spPr>
            <a:xfrm>
              <a:off x="4062829" y="3770651"/>
              <a:ext cx="88653" cy="87906"/>
            </a:xfrm>
            <a:custGeom>
              <a:avLst/>
              <a:gdLst/>
              <a:ahLst/>
              <a:cxnLst/>
              <a:rect l="l" t="t" r="r" b="b"/>
              <a:pathLst>
                <a:path w="2367" h="2347" extrusionOk="0">
                  <a:moveTo>
                    <a:pt x="2254" y="1"/>
                  </a:moveTo>
                  <a:cubicBezTo>
                    <a:pt x="2228" y="1"/>
                    <a:pt x="2201" y="11"/>
                    <a:pt x="2180" y="33"/>
                  </a:cubicBezTo>
                  <a:lnTo>
                    <a:pt x="43" y="2170"/>
                  </a:lnTo>
                  <a:cubicBezTo>
                    <a:pt x="1" y="2212"/>
                    <a:pt x="1" y="2275"/>
                    <a:pt x="43" y="2318"/>
                  </a:cubicBezTo>
                  <a:cubicBezTo>
                    <a:pt x="61" y="2339"/>
                    <a:pt x="89" y="2346"/>
                    <a:pt x="113" y="2346"/>
                  </a:cubicBezTo>
                  <a:cubicBezTo>
                    <a:pt x="142" y="2346"/>
                    <a:pt x="170" y="2339"/>
                    <a:pt x="188" y="2318"/>
                  </a:cubicBezTo>
                  <a:lnTo>
                    <a:pt x="2328" y="177"/>
                  </a:lnTo>
                  <a:cubicBezTo>
                    <a:pt x="2367" y="138"/>
                    <a:pt x="2367" y="72"/>
                    <a:pt x="2328" y="33"/>
                  </a:cubicBezTo>
                  <a:cubicBezTo>
                    <a:pt x="2307" y="11"/>
                    <a:pt x="2280" y="1"/>
                    <a:pt x="225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1959;p55">
              <a:extLst>
                <a:ext uri="{FF2B5EF4-FFF2-40B4-BE49-F238E27FC236}">
                  <a16:creationId xmlns:a16="http://schemas.microsoft.com/office/drawing/2014/main" id="{ACA6B839-8D31-4509-99CB-1A028E64D35E}"/>
                </a:ext>
              </a:extLst>
            </p:cNvPr>
            <p:cNvSpPr/>
            <p:nvPr/>
          </p:nvSpPr>
          <p:spPr>
            <a:xfrm>
              <a:off x="3982671" y="3770651"/>
              <a:ext cx="88802" cy="87906"/>
            </a:xfrm>
            <a:custGeom>
              <a:avLst/>
              <a:gdLst/>
              <a:ahLst/>
              <a:cxnLst/>
              <a:rect l="l" t="t" r="r" b="b"/>
              <a:pathLst>
                <a:path w="2371" h="2347" extrusionOk="0">
                  <a:moveTo>
                    <a:pt x="2255" y="1"/>
                  </a:moveTo>
                  <a:cubicBezTo>
                    <a:pt x="2229" y="1"/>
                    <a:pt x="2202" y="11"/>
                    <a:pt x="2183" y="33"/>
                  </a:cubicBezTo>
                  <a:lnTo>
                    <a:pt x="43" y="2170"/>
                  </a:lnTo>
                  <a:cubicBezTo>
                    <a:pt x="0" y="2212"/>
                    <a:pt x="0" y="2275"/>
                    <a:pt x="43" y="2318"/>
                  </a:cubicBezTo>
                  <a:cubicBezTo>
                    <a:pt x="64" y="2339"/>
                    <a:pt x="88" y="2346"/>
                    <a:pt x="116" y="2346"/>
                  </a:cubicBezTo>
                  <a:cubicBezTo>
                    <a:pt x="141" y="2346"/>
                    <a:pt x="170" y="2339"/>
                    <a:pt x="191" y="2318"/>
                  </a:cubicBezTo>
                  <a:lnTo>
                    <a:pt x="2328" y="177"/>
                  </a:lnTo>
                  <a:cubicBezTo>
                    <a:pt x="2370" y="138"/>
                    <a:pt x="2370" y="72"/>
                    <a:pt x="2328" y="33"/>
                  </a:cubicBezTo>
                  <a:cubicBezTo>
                    <a:pt x="2308" y="11"/>
                    <a:pt x="2282" y="1"/>
                    <a:pt x="2255"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1960;p55">
              <a:extLst>
                <a:ext uri="{FF2B5EF4-FFF2-40B4-BE49-F238E27FC236}">
                  <a16:creationId xmlns:a16="http://schemas.microsoft.com/office/drawing/2014/main" id="{4650AE96-46E4-43D9-B486-D1D3D41975B1}"/>
                </a:ext>
              </a:extLst>
            </p:cNvPr>
            <p:cNvSpPr/>
            <p:nvPr/>
          </p:nvSpPr>
          <p:spPr>
            <a:xfrm>
              <a:off x="3982671" y="3770651"/>
              <a:ext cx="88802" cy="87906"/>
            </a:xfrm>
            <a:custGeom>
              <a:avLst/>
              <a:gdLst/>
              <a:ahLst/>
              <a:cxnLst/>
              <a:rect l="l" t="t" r="r" b="b"/>
              <a:pathLst>
                <a:path w="2371" h="2347" extrusionOk="0">
                  <a:moveTo>
                    <a:pt x="117" y="1"/>
                  </a:moveTo>
                  <a:cubicBezTo>
                    <a:pt x="90" y="1"/>
                    <a:pt x="64" y="11"/>
                    <a:pt x="43" y="33"/>
                  </a:cubicBezTo>
                  <a:cubicBezTo>
                    <a:pt x="0" y="72"/>
                    <a:pt x="0" y="138"/>
                    <a:pt x="43" y="177"/>
                  </a:cubicBezTo>
                  <a:lnTo>
                    <a:pt x="2183" y="2318"/>
                  </a:lnTo>
                  <a:cubicBezTo>
                    <a:pt x="2201" y="2339"/>
                    <a:pt x="2229" y="2346"/>
                    <a:pt x="2253" y="2346"/>
                  </a:cubicBezTo>
                  <a:cubicBezTo>
                    <a:pt x="2282" y="2346"/>
                    <a:pt x="2310" y="2339"/>
                    <a:pt x="2328" y="2318"/>
                  </a:cubicBezTo>
                  <a:cubicBezTo>
                    <a:pt x="2370" y="2275"/>
                    <a:pt x="2370" y="2212"/>
                    <a:pt x="2328" y="2170"/>
                  </a:cubicBezTo>
                  <a:lnTo>
                    <a:pt x="191" y="33"/>
                  </a:lnTo>
                  <a:cubicBezTo>
                    <a:pt x="170" y="11"/>
                    <a:pt x="143" y="1"/>
                    <a:pt x="117"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1961;p55">
              <a:extLst>
                <a:ext uri="{FF2B5EF4-FFF2-40B4-BE49-F238E27FC236}">
                  <a16:creationId xmlns:a16="http://schemas.microsoft.com/office/drawing/2014/main" id="{50A25460-3D8B-4B8F-B577-1F343E0FE3BD}"/>
                </a:ext>
              </a:extLst>
            </p:cNvPr>
            <p:cNvSpPr/>
            <p:nvPr/>
          </p:nvSpPr>
          <p:spPr>
            <a:xfrm>
              <a:off x="3902625" y="3770651"/>
              <a:ext cx="88653" cy="87906"/>
            </a:xfrm>
            <a:custGeom>
              <a:avLst/>
              <a:gdLst/>
              <a:ahLst/>
              <a:cxnLst/>
              <a:rect l="l" t="t" r="r" b="b"/>
              <a:pathLst>
                <a:path w="2367" h="2347" extrusionOk="0">
                  <a:moveTo>
                    <a:pt x="2254" y="1"/>
                  </a:moveTo>
                  <a:cubicBezTo>
                    <a:pt x="2227" y="1"/>
                    <a:pt x="2201" y="11"/>
                    <a:pt x="2180" y="33"/>
                  </a:cubicBezTo>
                  <a:lnTo>
                    <a:pt x="43" y="2170"/>
                  </a:lnTo>
                  <a:cubicBezTo>
                    <a:pt x="0" y="2212"/>
                    <a:pt x="0" y="2275"/>
                    <a:pt x="43" y="2318"/>
                  </a:cubicBezTo>
                  <a:cubicBezTo>
                    <a:pt x="61" y="2339"/>
                    <a:pt x="88" y="2346"/>
                    <a:pt x="113" y="2346"/>
                  </a:cubicBezTo>
                  <a:cubicBezTo>
                    <a:pt x="141" y="2346"/>
                    <a:pt x="170" y="2339"/>
                    <a:pt x="187" y="2318"/>
                  </a:cubicBezTo>
                  <a:lnTo>
                    <a:pt x="2328" y="177"/>
                  </a:lnTo>
                  <a:cubicBezTo>
                    <a:pt x="2367" y="138"/>
                    <a:pt x="2367" y="72"/>
                    <a:pt x="2328" y="33"/>
                  </a:cubicBezTo>
                  <a:cubicBezTo>
                    <a:pt x="2307" y="11"/>
                    <a:pt x="2280" y="1"/>
                    <a:pt x="225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1962;p55">
              <a:extLst>
                <a:ext uri="{FF2B5EF4-FFF2-40B4-BE49-F238E27FC236}">
                  <a16:creationId xmlns:a16="http://schemas.microsoft.com/office/drawing/2014/main" id="{86C9CA5C-1553-47AD-96FF-082309476AFC}"/>
                </a:ext>
              </a:extLst>
            </p:cNvPr>
            <p:cNvSpPr/>
            <p:nvPr/>
          </p:nvSpPr>
          <p:spPr>
            <a:xfrm>
              <a:off x="3902625" y="3770651"/>
              <a:ext cx="88653" cy="87906"/>
            </a:xfrm>
            <a:custGeom>
              <a:avLst/>
              <a:gdLst/>
              <a:ahLst/>
              <a:cxnLst/>
              <a:rect l="l" t="t" r="r" b="b"/>
              <a:pathLst>
                <a:path w="2367" h="2347" extrusionOk="0">
                  <a:moveTo>
                    <a:pt x="115" y="1"/>
                  </a:moveTo>
                  <a:cubicBezTo>
                    <a:pt x="89" y="1"/>
                    <a:pt x="62" y="11"/>
                    <a:pt x="43" y="33"/>
                  </a:cubicBezTo>
                  <a:cubicBezTo>
                    <a:pt x="0" y="72"/>
                    <a:pt x="0" y="138"/>
                    <a:pt x="43" y="177"/>
                  </a:cubicBezTo>
                  <a:lnTo>
                    <a:pt x="2180" y="2318"/>
                  </a:lnTo>
                  <a:cubicBezTo>
                    <a:pt x="2201" y="2339"/>
                    <a:pt x="2225" y="2346"/>
                    <a:pt x="2253" y="2346"/>
                  </a:cubicBezTo>
                  <a:cubicBezTo>
                    <a:pt x="2278" y="2346"/>
                    <a:pt x="2307" y="2339"/>
                    <a:pt x="2328" y="2318"/>
                  </a:cubicBezTo>
                  <a:cubicBezTo>
                    <a:pt x="2367" y="2275"/>
                    <a:pt x="2367" y="2212"/>
                    <a:pt x="2328" y="2170"/>
                  </a:cubicBezTo>
                  <a:lnTo>
                    <a:pt x="187" y="33"/>
                  </a:lnTo>
                  <a:cubicBezTo>
                    <a:pt x="168" y="11"/>
                    <a:pt x="142" y="1"/>
                    <a:pt x="115"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1963;p55">
              <a:extLst>
                <a:ext uri="{FF2B5EF4-FFF2-40B4-BE49-F238E27FC236}">
                  <a16:creationId xmlns:a16="http://schemas.microsoft.com/office/drawing/2014/main" id="{57B03091-B18C-4D31-B96B-45704B77B86A}"/>
                </a:ext>
              </a:extLst>
            </p:cNvPr>
            <p:cNvSpPr/>
            <p:nvPr/>
          </p:nvSpPr>
          <p:spPr>
            <a:xfrm>
              <a:off x="3822467" y="3770651"/>
              <a:ext cx="88765" cy="87906"/>
            </a:xfrm>
            <a:custGeom>
              <a:avLst/>
              <a:gdLst/>
              <a:ahLst/>
              <a:cxnLst/>
              <a:rect l="l" t="t" r="r" b="b"/>
              <a:pathLst>
                <a:path w="2370" h="2347" extrusionOk="0">
                  <a:moveTo>
                    <a:pt x="2255" y="1"/>
                  </a:moveTo>
                  <a:cubicBezTo>
                    <a:pt x="2229" y="1"/>
                    <a:pt x="2202" y="11"/>
                    <a:pt x="2183" y="33"/>
                  </a:cubicBezTo>
                  <a:lnTo>
                    <a:pt x="42" y="2170"/>
                  </a:lnTo>
                  <a:cubicBezTo>
                    <a:pt x="0" y="2212"/>
                    <a:pt x="0" y="2275"/>
                    <a:pt x="42" y="2318"/>
                  </a:cubicBezTo>
                  <a:cubicBezTo>
                    <a:pt x="64" y="2339"/>
                    <a:pt x="88" y="2346"/>
                    <a:pt x="116" y="2346"/>
                  </a:cubicBezTo>
                  <a:cubicBezTo>
                    <a:pt x="141" y="2346"/>
                    <a:pt x="169" y="2339"/>
                    <a:pt x="191" y="2318"/>
                  </a:cubicBezTo>
                  <a:lnTo>
                    <a:pt x="2327" y="177"/>
                  </a:lnTo>
                  <a:cubicBezTo>
                    <a:pt x="2370" y="138"/>
                    <a:pt x="2370" y="72"/>
                    <a:pt x="2327" y="33"/>
                  </a:cubicBezTo>
                  <a:cubicBezTo>
                    <a:pt x="2308" y="11"/>
                    <a:pt x="2282" y="1"/>
                    <a:pt x="2255"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1964;p55">
              <a:extLst>
                <a:ext uri="{FF2B5EF4-FFF2-40B4-BE49-F238E27FC236}">
                  <a16:creationId xmlns:a16="http://schemas.microsoft.com/office/drawing/2014/main" id="{A758D10D-0C7C-4D91-9B97-B68428921BB9}"/>
                </a:ext>
              </a:extLst>
            </p:cNvPr>
            <p:cNvSpPr/>
            <p:nvPr/>
          </p:nvSpPr>
          <p:spPr>
            <a:xfrm>
              <a:off x="3822467" y="3770651"/>
              <a:ext cx="88765" cy="87906"/>
            </a:xfrm>
            <a:custGeom>
              <a:avLst/>
              <a:gdLst/>
              <a:ahLst/>
              <a:cxnLst/>
              <a:rect l="l" t="t" r="r" b="b"/>
              <a:pathLst>
                <a:path w="2370" h="2347" extrusionOk="0">
                  <a:moveTo>
                    <a:pt x="116" y="1"/>
                  </a:moveTo>
                  <a:cubicBezTo>
                    <a:pt x="90" y="1"/>
                    <a:pt x="64" y="11"/>
                    <a:pt x="42" y="33"/>
                  </a:cubicBezTo>
                  <a:cubicBezTo>
                    <a:pt x="0" y="72"/>
                    <a:pt x="0" y="138"/>
                    <a:pt x="42" y="177"/>
                  </a:cubicBezTo>
                  <a:lnTo>
                    <a:pt x="2183" y="2318"/>
                  </a:lnTo>
                  <a:cubicBezTo>
                    <a:pt x="2201" y="2339"/>
                    <a:pt x="2228" y="2346"/>
                    <a:pt x="2253" y="2346"/>
                  </a:cubicBezTo>
                  <a:cubicBezTo>
                    <a:pt x="2281" y="2346"/>
                    <a:pt x="2310" y="2339"/>
                    <a:pt x="2327" y="2318"/>
                  </a:cubicBezTo>
                  <a:cubicBezTo>
                    <a:pt x="2370" y="2275"/>
                    <a:pt x="2370" y="2212"/>
                    <a:pt x="2327" y="2170"/>
                  </a:cubicBezTo>
                  <a:lnTo>
                    <a:pt x="191" y="33"/>
                  </a:lnTo>
                  <a:cubicBezTo>
                    <a:pt x="169" y="11"/>
                    <a:pt x="143" y="1"/>
                    <a:pt x="116"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1965;p55">
              <a:extLst>
                <a:ext uri="{FF2B5EF4-FFF2-40B4-BE49-F238E27FC236}">
                  <a16:creationId xmlns:a16="http://schemas.microsoft.com/office/drawing/2014/main" id="{035AB67C-5163-4DED-ABEC-B4AC7D3615E4}"/>
                </a:ext>
              </a:extLst>
            </p:cNvPr>
            <p:cNvSpPr/>
            <p:nvPr/>
          </p:nvSpPr>
          <p:spPr>
            <a:xfrm>
              <a:off x="3742421" y="3770651"/>
              <a:ext cx="88615" cy="87906"/>
            </a:xfrm>
            <a:custGeom>
              <a:avLst/>
              <a:gdLst/>
              <a:ahLst/>
              <a:cxnLst/>
              <a:rect l="l" t="t" r="r" b="b"/>
              <a:pathLst>
                <a:path w="2366" h="2347" extrusionOk="0">
                  <a:moveTo>
                    <a:pt x="2253" y="1"/>
                  </a:moveTo>
                  <a:cubicBezTo>
                    <a:pt x="2227" y="1"/>
                    <a:pt x="2201" y="11"/>
                    <a:pt x="2179" y="33"/>
                  </a:cubicBezTo>
                  <a:lnTo>
                    <a:pt x="42" y="2170"/>
                  </a:lnTo>
                  <a:cubicBezTo>
                    <a:pt x="0" y="2212"/>
                    <a:pt x="0" y="2275"/>
                    <a:pt x="42" y="2318"/>
                  </a:cubicBezTo>
                  <a:cubicBezTo>
                    <a:pt x="59" y="2339"/>
                    <a:pt x="88" y="2346"/>
                    <a:pt x="113" y="2346"/>
                  </a:cubicBezTo>
                  <a:cubicBezTo>
                    <a:pt x="141" y="2346"/>
                    <a:pt x="169" y="2339"/>
                    <a:pt x="186" y="2318"/>
                  </a:cubicBezTo>
                  <a:lnTo>
                    <a:pt x="2328" y="177"/>
                  </a:lnTo>
                  <a:cubicBezTo>
                    <a:pt x="2366" y="138"/>
                    <a:pt x="2366" y="72"/>
                    <a:pt x="2328" y="33"/>
                  </a:cubicBezTo>
                  <a:cubicBezTo>
                    <a:pt x="2306" y="11"/>
                    <a:pt x="2280" y="1"/>
                    <a:pt x="2253"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1966;p55">
              <a:extLst>
                <a:ext uri="{FF2B5EF4-FFF2-40B4-BE49-F238E27FC236}">
                  <a16:creationId xmlns:a16="http://schemas.microsoft.com/office/drawing/2014/main" id="{4D8B08B0-8043-4E42-ADA8-EA46B4FE71B9}"/>
                </a:ext>
              </a:extLst>
            </p:cNvPr>
            <p:cNvSpPr/>
            <p:nvPr/>
          </p:nvSpPr>
          <p:spPr>
            <a:xfrm>
              <a:off x="3742421" y="3770651"/>
              <a:ext cx="88615" cy="87906"/>
            </a:xfrm>
            <a:custGeom>
              <a:avLst/>
              <a:gdLst/>
              <a:ahLst/>
              <a:cxnLst/>
              <a:rect l="l" t="t" r="r" b="b"/>
              <a:pathLst>
                <a:path w="2366" h="2347" extrusionOk="0">
                  <a:moveTo>
                    <a:pt x="114" y="1"/>
                  </a:moveTo>
                  <a:cubicBezTo>
                    <a:pt x="88" y="1"/>
                    <a:pt x="62" y="11"/>
                    <a:pt x="42" y="33"/>
                  </a:cubicBezTo>
                  <a:cubicBezTo>
                    <a:pt x="0" y="72"/>
                    <a:pt x="0" y="138"/>
                    <a:pt x="42" y="177"/>
                  </a:cubicBezTo>
                  <a:lnTo>
                    <a:pt x="2179" y="2318"/>
                  </a:lnTo>
                  <a:cubicBezTo>
                    <a:pt x="2201" y="2339"/>
                    <a:pt x="2225" y="2346"/>
                    <a:pt x="2253" y="2346"/>
                  </a:cubicBezTo>
                  <a:cubicBezTo>
                    <a:pt x="2278" y="2346"/>
                    <a:pt x="2306" y="2339"/>
                    <a:pt x="2328" y="2318"/>
                  </a:cubicBezTo>
                  <a:cubicBezTo>
                    <a:pt x="2366" y="2275"/>
                    <a:pt x="2366" y="2212"/>
                    <a:pt x="2328" y="2170"/>
                  </a:cubicBezTo>
                  <a:lnTo>
                    <a:pt x="186" y="33"/>
                  </a:lnTo>
                  <a:cubicBezTo>
                    <a:pt x="167" y="11"/>
                    <a:pt x="141" y="1"/>
                    <a:pt x="11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1967;p55">
              <a:extLst>
                <a:ext uri="{FF2B5EF4-FFF2-40B4-BE49-F238E27FC236}">
                  <a16:creationId xmlns:a16="http://schemas.microsoft.com/office/drawing/2014/main" id="{FDDCE64F-3758-406C-A8A8-15BB18739940}"/>
                </a:ext>
              </a:extLst>
            </p:cNvPr>
            <p:cNvSpPr/>
            <p:nvPr/>
          </p:nvSpPr>
          <p:spPr>
            <a:xfrm>
              <a:off x="3662376" y="3770651"/>
              <a:ext cx="88615" cy="87906"/>
            </a:xfrm>
            <a:custGeom>
              <a:avLst/>
              <a:gdLst/>
              <a:ahLst/>
              <a:cxnLst/>
              <a:rect l="l" t="t" r="r" b="b"/>
              <a:pathLst>
                <a:path w="2366" h="2347" extrusionOk="0">
                  <a:moveTo>
                    <a:pt x="2251" y="1"/>
                  </a:moveTo>
                  <a:cubicBezTo>
                    <a:pt x="2225" y="1"/>
                    <a:pt x="2199" y="11"/>
                    <a:pt x="2179" y="33"/>
                  </a:cubicBezTo>
                  <a:lnTo>
                    <a:pt x="38" y="2170"/>
                  </a:lnTo>
                  <a:cubicBezTo>
                    <a:pt x="0" y="2212"/>
                    <a:pt x="0" y="2275"/>
                    <a:pt x="38" y="2318"/>
                  </a:cubicBezTo>
                  <a:cubicBezTo>
                    <a:pt x="59" y="2339"/>
                    <a:pt x="85" y="2346"/>
                    <a:pt x="113" y="2346"/>
                  </a:cubicBezTo>
                  <a:cubicBezTo>
                    <a:pt x="137" y="2346"/>
                    <a:pt x="165" y="2339"/>
                    <a:pt x="186" y="2318"/>
                  </a:cubicBezTo>
                  <a:lnTo>
                    <a:pt x="2323" y="177"/>
                  </a:lnTo>
                  <a:cubicBezTo>
                    <a:pt x="2366" y="138"/>
                    <a:pt x="2366" y="72"/>
                    <a:pt x="2323" y="33"/>
                  </a:cubicBezTo>
                  <a:cubicBezTo>
                    <a:pt x="2304" y="11"/>
                    <a:pt x="2278" y="1"/>
                    <a:pt x="2251"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1968;p55">
              <a:extLst>
                <a:ext uri="{FF2B5EF4-FFF2-40B4-BE49-F238E27FC236}">
                  <a16:creationId xmlns:a16="http://schemas.microsoft.com/office/drawing/2014/main" id="{37685E50-7E03-4131-B5A5-B5CB1A5AE3A6}"/>
                </a:ext>
              </a:extLst>
            </p:cNvPr>
            <p:cNvSpPr/>
            <p:nvPr/>
          </p:nvSpPr>
          <p:spPr>
            <a:xfrm>
              <a:off x="3662376" y="3770651"/>
              <a:ext cx="88615" cy="87906"/>
            </a:xfrm>
            <a:custGeom>
              <a:avLst/>
              <a:gdLst/>
              <a:ahLst/>
              <a:cxnLst/>
              <a:rect l="l" t="t" r="r" b="b"/>
              <a:pathLst>
                <a:path w="2366" h="2347" extrusionOk="0">
                  <a:moveTo>
                    <a:pt x="112" y="1"/>
                  </a:moveTo>
                  <a:cubicBezTo>
                    <a:pt x="86" y="1"/>
                    <a:pt x="59" y="11"/>
                    <a:pt x="38" y="33"/>
                  </a:cubicBezTo>
                  <a:cubicBezTo>
                    <a:pt x="0" y="72"/>
                    <a:pt x="0" y="138"/>
                    <a:pt x="38" y="177"/>
                  </a:cubicBezTo>
                  <a:lnTo>
                    <a:pt x="2179" y="2318"/>
                  </a:lnTo>
                  <a:cubicBezTo>
                    <a:pt x="2196" y="2339"/>
                    <a:pt x="2225" y="2346"/>
                    <a:pt x="2250" y="2346"/>
                  </a:cubicBezTo>
                  <a:cubicBezTo>
                    <a:pt x="2278" y="2346"/>
                    <a:pt x="2306" y="2339"/>
                    <a:pt x="2323" y="2318"/>
                  </a:cubicBezTo>
                  <a:cubicBezTo>
                    <a:pt x="2366" y="2275"/>
                    <a:pt x="2366" y="2212"/>
                    <a:pt x="2323" y="2170"/>
                  </a:cubicBezTo>
                  <a:lnTo>
                    <a:pt x="186" y="33"/>
                  </a:lnTo>
                  <a:cubicBezTo>
                    <a:pt x="165" y="11"/>
                    <a:pt x="139" y="1"/>
                    <a:pt x="112"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1969;p55">
              <a:extLst>
                <a:ext uri="{FF2B5EF4-FFF2-40B4-BE49-F238E27FC236}">
                  <a16:creationId xmlns:a16="http://schemas.microsoft.com/office/drawing/2014/main" id="{9521999F-AC1A-48BC-A0A5-C38700340032}"/>
                </a:ext>
              </a:extLst>
            </p:cNvPr>
            <p:cNvSpPr/>
            <p:nvPr/>
          </p:nvSpPr>
          <p:spPr>
            <a:xfrm>
              <a:off x="3582180" y="3770651"/>
              <a:ext cx="88653" cy="87906"/>
            </a:xfrm>
            <a:custGeom>
              <a:avLst/>
              <a:gdLst/>
              <a:ahLst/>
              <a:cxnLst/>
              <a:rect l="l" t="t" r="r" b="b"/>
              <a:pathLst>
                <a:path w="2367" h="2347" extrusionOk="0">
                  <a:moveTo>
                    <a:pt x="2253" y="1"/>
                  </a:moveTo>
                  <a:cubicBezTo>
                    <a:pt x="2227" y="1"/>
                    <a:pt x="2200" y="11"/>
                    <a:pt x="2179" y="33"/>
                  </a:cubicBezTo>
                  <a:lnTo>
                    <a:pt x="42" y="2170"/>
                  </a:lnTo>
                  <a:cubicBezTo>
                    <a:pt x="0" y="2212"/>
                    <a:pt x="0" y="2275"/>
                    <a:pt x="42" y="2318"/>
                  </a:cubicBezTo>
                  <a:cubicBezTo>
                    <a:pt x="60" y="2339"/>
                    <a:pt x="89" y="2346"/>
                    <a:pt x="113" y="2346"/>
                  </a:cubicBezTo>
                  <a:cubicBezTo>
                    <a:pt x="141" y="2346"/>
                    <a:pt x="169" y="2339"/>
                    <a:pt x="187" y="2318"/>
                  </a:cubicBezTo>
                  <a:lnTo>
                    <a:pt x="2327" y="177"/>
                  </a:lnTo>
                  <a:cubicBezTo>
                    <a:pt x="2366" y="138"/>
                    <a:pt x="2366" y="72"/>
                    <a:pt x="2327" y="33"/>
                  </a:cubicBezTo>
                  <a:cubicBezTo>
                    <a:pt x="2306" y="11"/>
                    <a:pt x="2280" y="1"/>
                    <a:pt x="2253"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1970;p55">
              <a:extLst>
                <a:ext uri="{FF2B5EF4-FFF2-40B4-BE49-F238E27FC236}">
                  <a16:creationId xmlns:a16="http://schemas.microsoft.com/office/drawing/2014/main" id="{172A28E2-92F3-462F-93AD-0E33EB69C2AB}"/>
                </a:ext>
              </a:extLst>
            </p:cNvPr>
            <p:cNvSpPr/>
            <p:nvPr/>
          </p:nvSpPr>
          <p:spPr>
            <a:xfrm>
              <a:off x="3582180" y="3770651"/>
              <a:ext cx="88653" cy="87906"/>
            </a:xfrm>
            <a:custGeom>
              <a:avLst/>
              <a:gdLst/>
              <a:ahLst/>
              <a:cxnLst/>
              <a:rect l="l" t="t" r="r" b="b"/>
              <a:pathLst>
                <a:path w="2367" h="2347" extrusionOk="0">
                  <a:moveTo>
                    <a:pt x="115" y="1"/>
                  </a:moveTo>
                  <a:cubicBezTo>
                    <a:pt x="88" y="1"/>
                    <a:pt x="62" y="11"/>
                    <a:pt x="42" y="33"/>
                  </a:cubicBezTo>
                  <a:cubicBezTo>
                    <a:pt x="0" y="72"/>
                    <a:pt x="0" y="138"/>
                    <a:pt x="42" y="177"/>
                  </a:cubicBezTo>
                  <a:lnTo>
                    <a:pt x="2179" y="2318"/>
                  </a:lnTo>
                  <a:cubicBezTo>
                    <a:pt x="2200" y="2339"/>
                    <a:pt x="2226" y="2346"/>
                    <a:pt x="2254" y="2346"/>
                  </a:cubicBezTo>
                  <a:cubicBezTo>
                    <a:pt x="2278" y="2346"/>
                    <a:pt x="2306" y="2339"/>
                    <a:pt x="2327" y="2318"/>
                  </a:cubicBezTo>
                  <a:cubicBezTo>
                    <a:pt x="2366" y="2275"/>
                    <a:pt x="2366" y="2212"/>
                    <a:pt x="2327" y="2170"/>
                  </a:cubicBezTo>
                  <a:lnTo>
                    <a:pt x="187" y="33"/>
                  </a:lnTo>
                  <a:cubicBezTo>
                    <a:pt x="168" y="11"/>
                    <a:pt x="141" y="1"/>
                    <a:pt x="115"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1971;p55">
              <a:extLst>
                <a:ext uri="{FF2B5EF4-FFF2-40B4-BE49-F238E27FC236}">
                  <a16:creationId xmlns:a16="http://schemas.microsoft.com/office/drawing/2014/main" id="{DE82FA65-E58A-4DF2-99A1-A07D5E6348E4}"/>
                </a:ext>
              </a:extLst>
            </p:cNvPr>
            <p:cNvSpPr/>
            <p:nvPr/>
          </p:nvSpPr>
          <p:spPr>
            <a:xfrm>
              <a:off x="3501984" y="3770651"/>
              <a:ext cx="88802" cy="87906"/>
            </a:xfrm>
            <a:custGeom>
              <a:avLst/>
              <a:gdLst/>
              <a:ahLst/>
              <a:cxnLst/>
              <a:rect l="l" t="t" r="r" b="b"/>
              <a:pathLst>
                <a:path w="2371" h="2347" extrusionOk="0">
                  <a:moveTo>
                    <a:pt x="2256" y="1"/>
                  </a:moveTo>
                  <a:cubicBezTo>
                    <a:pt x="2229" y="1"/>
                    <a:pt x="2203" y="11"/>
                    <a:pt x="2183" y="33"/>
                  </a:cubicBezTo>
                  <a:lnTo>
                    <a:pt x="43" y="2170"/>
                  </a:lnTo>
                  <a:cubicBezTo>
                    <a:pt x="1" y="2212"/>
                    <a:pt x="1" y="2275"/>
                    <a:pt x="43" y="2318"/>
                  </a:cubicBezTo>
                  <a:cubicBezTo>
                    <a:pt x="64" y="2339"/>
                    <a:pt x="89" y="2346"/>
                    <a:pt x="118" y="2346"/>
                  </a:cubicBezTo>
                  <a:cubicBezTo>
                    <a:pt x="142" y="2346"/>
                    <a:pt x="170" y="2339"/>
                    <a:pt x="191" y="2318"/>
                  </a:cubicBezTo>
                  <a:lnTo>
                    <a:pt x="2328" y="177"/>
                  </a:lnTo>
                  <a:cubicBezTo>
                    <a:pt x="2370" y="138"/>
                    <a:pt x="2370" y="72"/>
                    <a:pt x="2328" y="33"/>
                  </a:cubicBezTo>
                  <a:cubicBezTo>
                    <a:pt x="2309" y="11"/>
                    <a:pt x="2282" y="1"/>
                    <a:pt x="2256"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1972;p55">
              <a:extLst>
                <a:ext uri="{FF2B5EF4-FFF2-40B4-BE49-F238E27FC236}">
                  <a16:creationId xmlns:a16="http://schemas.microsoft.com/office/drawing/2014/main" id="{D9CFB6D9-1ABB-4A9A-9C10-ED012DE398D5}"/>
                </a:ext>
              </a:extLst>
            </p:cNvPr>
            <p:cNvSpPr/>
            <p:nvPr/>
          </p:nvSpPr>
          <p:spPr>
            <a:xfrm>
              <a:off x="3421939" y="3770651"/>
              <a:ext cx="88690" cy="87906"/>
            </a:xfrm>
            <a:custGeom>
              <a:avLst/>
              <a:gdLst/>
              <a:ahLst/>
              <a:cxnLst/>
              <a:rect l="l" t="t" r="r" b="b"/>
              <a:pathLst>
                <a:path w="2368" h="2347" extrusionOk="0">
                  <a:moveTo>
                    <a:pt x="2254" y="1"/>
                  </a:moveTo>
                  <a:cubicBezTo>
                    <a:pt x="2228" y="1"/>
                    <a:pt x="2201" y="11"/>
                    <a:pt x="2180" y="33"/>
                  </a:cubicBezTo>
                  <a:lnTo>
                    <a:pt x="43" y="2170"/>
                  </a:lnTo>
                  <a:cubicBezTo>
                    <a:pt x="1" y="2212"/>
                    <a:pt x="1" y="2275"/>
                    <a:pt x="43" y="2318"/>
                  </a:cubicBezTo>
                  <a:cubicBezTo>
                    <a:pt x="61" y="2339"/>
                    <a:pt x="89" y="2346"/>
                    <a:pt x="114" y="2346"/>
                  </a:cubicBezTo>
                  <a:cubicBezTo>
                    <a:pt x="142" y="2346"/>
                    <a:pt x="170" y="2339"/>
                    <a:pt x="188" y="2318"/>
                  </a:cubicBezTo>
                  <a:lnTo>
                    <a:pt x="2328" y="177"/>
                  </a:lnTo>
                  <a:cubicBezTo>
                    <a:pt x="2367" y="138"/>
                    <a:pt x="2367" y="72"/>
                    <a:pt x="2328" y="33"/>
                  </a:cubicBezTo>
                  <a:cubicBezTo>
                    <a:pt x="2307" y="11"/>
                    <a:pt x="2281" y="1"/>
                    <a:pt x="225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1973;p55">
              <a:extLst>
                <a:ext uri="{FF2B5EF4-FFF2-40B4-BE49-F238E27FC236}">
                  <a16:creationId xmlns:a16="http://schemas.microsoft.com/office/drawing/2014/main" id="{17462F02-1B14-4FE7-A39A-43C4CF3E2104}"/>
                </a:ext>
              </a:extLst>
            </p:cNvPr>
            <p:cNvSpPr/>
            <p:nvPr/>
          </p:nvSpPr>
          <p:spPr>
            <a:xfrm>
              <a:off x="3421939" y="3770651"/>
              <a:ext cx="88690" cy="87906"/>
            </a:xfrm>
            <a:custGeom>
              <a:avLst/>
              <a:gdLst/>
              <a:ahLst/>
              <a:cxnLst/>
              <a:rect l="l" t="t" r="r" b="b"/>
              <a:pathLst>
                <a:path w="2368" h="2347" extrusionOk="0">
                  <a:moveTo>
                    <a:pt x="115" y="1"/>
                  </a:moveTo>
                  <a:cubicBezTo>
                    <a:pt x="89" y="1"/>
                    <a:pt x="63" y="11"/>
                    <a:pt x="43" y="33"/>
                  </a:cubicBezTo>
                  <a:cubicBezTo>
                    <a:pt x="1" y="72"/>
                    <a:pt x="1" y="138"/>
                    <a:pt x="43" y="177"/>
                  </a:cubicBezTo>
                  <a:lnTo>
                    <a:pt x="2180" y="2318"/>
                  </a:lnTo>
                  <a:cubicBezTo>
                    <a:pt x="2201" y="2339"/>
                    <a:pt x="2226" y="2346"/>
                    <a:pt x="2255" y="2346"/>
                  </a:cubicBezTo>
                  <a:cubicBezTo>
                    <a:pt x="2279" y="2346"/>
                    <a:pt x="2307" y="2339"/>
                    <a:pt x="2328" y="2318"/>
                  </a:cubicBezTo>
                  <a:cubicBezTo>
                    <a:pt x="2367" y="2275"/>
                    <a:pt x="2367" y="2212"/>
                    <a:pt x="2328" y="2170"/>
                  </a:cubicBezTo>
                  <a:lnTo>
                    <a:pt x="188" y="33"/>
                  </a:lnTo>
                  <a:cubicBezTo>
                    <a:pt x="168" y="11"/>
                    <a:pt x="142" y="1"/>
                    <a:pt x="115"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1974;p55">
              <a:extLst>
                <a:ext uri="{FF2B5EF4-FFF2-40B4-BE49-F238E27FC236}">
                  <a16:creationId xmlns:a16="http://schemas.microsoft.com/office/drawing/2014/main" id="{09F3A8A5-E869-4CEE-8C9D-D9F28CA50CC0}"/>
                </a:ext>
              </a:extLst>
            </p:cNvPr>
            <p:cNvSpPr/>
            <p:nvPr/>
          </p:nvSpPr>
          <p:spPr>
            <a:xfrm>
              <a:off x="3341780" y="3770651"/>
              <a:ext cx="88802" cy="87906"/>
            </a:xfrm>
            <a:custGeom>
              <a:avLst/>
              <a:gdLst/>
              <a:ahLst/>
              <a:cxnLst/>
              <a:rect l="l" t="t" r="r" b="b"/>
              <a:pathLst>
                <a:path w="2371" h="2347" extrusionOk="0">
                  <a:moveTo>
                    <a:pt x="2255" y="1"/>
                  </a:moveTo>
                  <a:cubicBezTo>
                    <a:pt x="2229" y="1"/>
                    <a:pt x="2203" y="11"/>
                    <a:pt x="2183" y="33"/>
                  </a:cubicBezTo>
                  <a:lnTo>
                    <a:pt x="43" y="2170"/>
                  </a:lnTo>
                  <a:cubicBezTo>
                    <a:pt x="0" y="2212"/>
                    <a:pt x="0" y="2275"/>
                    <a:pt x="43" y="2318"/>
                  </a:cubicBezTo>
                  <a:cubicBezTo>
                    <a:pt x="64" y="2339"/>
                    <a:pt x="88" y="2346"/>
                    <a:pt x="117" y="2346"/>
                  </a:cubicBezTo>
                  <a:cubicBezTo>
                    <a:pt x="142" y="2346"/>
                    <a:pt x="170" y="2339"/>
                    <a:pt x="191" y="2318"/>
                  </a:cubicBezTo>
                  <a:lnTo>
                    <a:pt x="2328" y="177"/>
                  </a:lnTo>
                  <a:cubicBezTo>
                    <a:pt x="2370" y="138"/>
                    <a:pt x="2370" y="72"/>
                    <a:pt x="2328" y="33"/>
                  </a:cubicBezTo>
                  <a:cubicBezTo>
                    <a:pt x="2308" y="11"/>
                    <a:pt x="2282" y="1"/>
                    <a:pt x="2255"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1975;p55">
              <a:extLst>
                <a:ext uri="{FF2B5EF4-FFF2-40B4-BE49-F238E27FC236}">
                  <a16:creationId xmlns:a16="http://schemas.microsoft.com/office/drawing/2014/main" id="{3F747C5A-0E4E-447C-9E32-9038C93FA40B}"/>
                </a:ext>
              </a:extLst>
            </p:cNvPr>
            <p:cNvSpPr/>
            <p:nvPr/>
          </p:nvSpPr>
          <p:spPr>
            <a:xfrm>
              <a:off x="3341780" y="3770651"/>
              <a:ext cx="88802" cy="87906"/>
            </a:xfrm>
            <a:custGeom>
              <a:avLst/>
              <a:gdLst/>
              <a:ahLst/>
              <a:cxnLst/>
              <a:rect l="l" t="t" r="r" b="b"/>
              <a:pathLst>
                <a:path w="2371" h="2347" extrusionOk="0">
                  <a:moveTo>
                    <a:pt x="117" y="1"/>
                  </a:moveTo>
                  <a:cubicBezTo>
                    <a:pt x="90" y="1"/>
                    <a:pt x="64" y="11"/>
                    <a:pt x="43" y="33"/>
                  </a:cubicBezTo>
                  <a:cubicBezTo>
                    <a:pt x="0" y="72"/>
                    <a:pt x="0" y="138"/>
                    <a:pt x="43" y="177"/>
                  </a:cubicBezTo>
                  <a:lnTo>
                    <a:pt x="2183" y="2318"/>
                  </a:lnTo>
                  <a:cubicBezTo>
                    <a:pt x="2201" y="2339"/>
                    <a:pt x="2229" y="2346"/>
                    <a:pt x="2254" y="2346"/>
                  </a:cubicBezTo>
                  <a:cubicBezTo>
                    <a:pt x="2282" y="2346"/>
                    <a:pt x="2310" y="2339"/>
                    <a:pt x="2328" y="2318"/>
                  </a:cubicBezTo>
                  <a:cubicBezTo>
                    <a:pt x="2370" y="2275"/>
                    <a:pt x="2370" y="2212"/>
                    <a:pt x="2328" y="2170"/>
                  </a:cubicBezTo>
                  <a:lnTo>
                    <a:pt x="191" y="33"/>
                  </a:lnTo>
                  <a:cubicBezTo>
                    <a:pt x="170" y="11"/>
                    <a:pt x="143" y="1"/>
                    <a:pt x="117"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1976;p55">
              <a:extLst>
                <a:ext uri="{FF2B5EF4-FFF2-40B4-BE49-F238E27FC236}">
                  <a16:creationId xmlns:a16="http://schemas.microsoft.com/office/drawing/2014/main" id="{015A318B-6A49-4B9C-8A9A-36DBBF8B96C9}"/>
                </a:ext>
              </a:extLst>
            </p:cNvPr>
            <p:cNvSpPr/>
            <p:nvPr/>
          </p:nvSpPr>
          <p:spPr>
            <a:xfrm>
              <a:off x="3261735" y="3770651"/>
              <a:ext cx="88653" cy="87906"/>
            </a:xfrm>
            <a:custGeom>
              <a:avLst/>
              <a:gdLst/>
              <a:ahLst/>
              <a:cxnLst/>
              <a:rect l="l" t="t" r="r" b="b"/>
              <a:pathLst>
                <a:path w="2367" h="2347" extrusionOk="0">
                  <a:moveTo>
                    <a:pt x="2254" y="1"/>
                  </a:moveTo>
                  <a:cubicBezTo>
                    <a:pt x="2227" y="1"/>
                    <a:pt x="2201" y="11"/>
                    <a:pt x="2180" y="33"/>
                  </a:cubicBezTo>
                  <a:lnTo>
                    <a:pt x="43" y="2170"/>
                  </a:lnTo>
                  <a:cubicBezTo>
                    <a:pt x="1" y="2212"/>
                    <a:pt x="1" y="2275"/>
                    <a:pt x="43" y="2318"/>
                  </a:cubicBezTo>
                  <a:cubicBezTo>
                    <a:pt x="61" y="2339"/>
                    <a:pt x="89" y="2346"/>
                    <a:pt x="113" y="2346"/>
                  </a:cubicBezTo>
                  <a:cubicBezTo>
                    <a:pt x="142" y="2346"/>
                    <a:pt x="170" y="2339"/>
                    <a:pt x="188" y="2318"/>
                  </a:cubicBezTo>
                  <a:lnTo>
                    <a:pt x="2328" y="177"/>
                  </a:lnTo>
                  <a:cubicBezTo>
                    <a:pt x="2367" y="138"/>
                    <a:pt x="2367" y="72"/>
                    <a:pt x="2328" y="33"/>
                  </a:cubicBezTo>
                  <a:cubicBezTo>
                    <a:pt x="2307" y="11"/>
                    <a:pt x="2280" y="1"/>
                    <a:pt x="225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1977;p55">
              <a:extLst>
                <a:ext uri="{FF2B5EF4-FFF2-40B4-BE49-F238E27FC236}">
                  <a16:creationId xmlns:a16="http://schemas.microsoft.com/office/drawing/2014/main" id="{2B41D284-AB56-4644-AFFA-7D1E4BA95192}"/>
                </a:ext>
              </a:extLst>
            </p:cNvPr>
            <p:cNvSpPr/>
            <p:nvPr/>
          </p:nvSpPr>
          <p:spPr>
            <a:xfrm>
              <a:off x="3261735" y="3770651"/>
              <a:ext cx="88653" cy="87906"/>
            </a:xfrm>
            <a:custGeom>
              <a:avLst/>
              <a:gdLst/>
              <a:ahLst/>
              <a:cxnLst/>
              <a:rect l="l" t="t" r="r" b="b"/>
              <a:pathLst>
                <a:path w="2367" h="2347" extrusionOk="0">
                  <a:moveTo>
                    <a:pt x="115" y="1"/>
                  </a:moveTo>
                  <a:cubicBezTo>
                    <a:pt x="89" y="1"/>
                    <a:pt x="62" y="11"/>
                    <a:pt x="43" y="33"/>
                  </a:cubicBezTo>
                  <a:cubicBezTo>
                    <a:pt x="1" y="72"/>
                    <a:pt x="1" y="138"/>
                    <a:pt x="43" y="177"/>
                  </a:cubicBezTo>
                  <a:lnTo>
                    <a:pt x="2180" y="2318"/>
                  </a:lnTo>
                  <a:cubicBezTo>
                    <a:pt x="2201" y="2339"/>
                    <a:pt x="2225" y="2346"/>
                    <a:pt x="2254" y="2346"/>
                  </a:cubicBezTo>
                  <a:cubicBezTo>
                    <a:pt x="2279" y="2346"/>
                    <a:pt x="2307" y="2339"/>
                    <a:pt x="2328" y="2318"/>
                  </a:cubicBezTo>
                  <a:cubicBezTo>
                    <a:pt x="2367" y="2275"/>
                    <a:pt x="2367" y="2212"/>
                    <a:pt x="2328" y="2170"/>
                  </a:cubicBezTo>
                  <a:lnTo>
                    <a:pt x="188" y="33"/>
                  </a:lnTo>
                  <a:cubicBezTo>
                    <a:pt x="168" y="11"/>
                    <a:pt x="142" y="1"/>
                    <a:pt x="115"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2" name="Google Shape;1978;p55">
              <a:extLst>
                <a:ext uri="{FF2B5EF4-FFF2-40B4-BE49-F238E27FC236}">
                  <a16:creationId xmlns:a16="http://schemas.microsoft.com/office/drawing/2014/main" id="{F356909D-F3F3-4548-8C28-E8990F277CBD}"/>
                </a:ext>
              </a:extLst>
            </p:cNvPr>
            <p:cNvSpPr/>
            <p:nvPr/>
          </p:nvSpPr>
          <p:spPr>
            <a:xfrm>
              <a:off x="3181689" y="3770651"/>
              <a:ext cx="88653" cy="87906"/>
            </a:xfrm>
            <a:custGeom>
              <a:avLst/>
              <a:gdLst/>
              <a:ahLst/>
              <a:cxnLst/>
              <a:rect l="l" t="t" r="r" b="b"/>
              <a:pathLst>
                <a:path w="2367" h="2347" extrusionOk="0">
                  <a:moveTo>
                    <a:pt x="114" y="1"/>
                  </a:moveTo>
                  <a:cubicBezTo>
                    <a:pt x="87" y="1"/>
                    <a:pt x="61" y="11"/>
                    <a:pt x="40" y="33"/>
                  </a:cubicBezTo>
                  <a:cubicBezTo>
                    <a:pt x="1" y="72"/>
                    <a:pt x="1" y="138"/>
                    <a:pt x="40" y="177"/>
                  </a:cubicBezTo>
                  <a:lnTo>
                    <a:pt x="2180" y="2318"/>
                  </a:lnTo>
                  <a:cubicBezTo>
                    <a:pt x="2198" y="2339"/>
                    <a:pt x="2226" y="2346"/>
                    <a:pt x="2250" y="2346"/>
                  </a:cubicBezTo>
                  <a:cubicBezTo>
                    <a:pt x="2279" y="2346"/>
                    <a:pt x="2307" y="2339"/>
                    <a:pt x="2325" y="2318"/>
                  </a:cubicBezTo>
                  <a:cubicBezTo>
                    <a:pt x="2367" y="2275"/>
                    <a:pt x="2367" y="2212"/>
                    <a:pt x="2325" y="2170"/>
                  </a:cubicBezTo>
                  <a:lnTo>
                    <a:pt x="188" y="33"/>
                  </a:lnTo>
                  <a:cubicBezTo>
                    <a:pt x="166" y="11"/>
                    <a:pt x="140" y="1"/>
                    <a:pt x="11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3" name="Google Shape;1979;p55">
              <a:extLst>
                <a:ext uri="{FF2B5EF4-FFF2-40B4-BE49-F238E27FC236}">
                  <a16:creationId xmlns:a16="http://schemas.microsoft.com/office/drawing/2014/main" id="{B557AE33-2FC9-43B3-AD01-AC2DA8C55F78}"/>
                </a:ext>
              </a:extLst>
            </p:cNvPr>
            <p:cNvSpPr/>
            <p:nvPr/>
          </p:nvSpPr>
          <p:spPr>
            <a:xfrm>
              <a:off x="3101531" y="3770651"/>
              <a:ext cx="88653" cy="87906"/>
            </a:xfrm>
            <a:custGeom>
              <a:avLst/>
              <a:gdLst/>
              <a:ahLst/>
              <a:cxnLst/>
              <a:rect l="l" t="t" r="r" b="b"/>
              <a:pathLst>
                <a:path w="2367" h="2347" extrusionOk="0">
                  <a:moveTo>
                    <a:pt x="2254" y="1"/>
                  </a:moveTo>
                  <a:cubicBezTo>
                    <a:pt x="2227" y="1"/>
                    <a:pt x="2201" y="11"/>
                    <a:pt x="2180" y="33"/>
                  </a:cubicBezTo>
                  <a:lnTo>
                    <a:pt x="43" y="2170"/>
                  </a:lnTo>
                  <a:cubicBezTo>
                    <a:pt x="0" y="2212"/>
                    <a:pt x="0" y="2275"/>
                    <a:pt x="43" y="2318"/>
                  </a:cubicBezTo>
                  <a:cubicBezTo>
                    <a:pt x="60" y="2339"/>
                    <a:pt x="88" y="2346"/>
                    <a:pt x="113" y="2346"/>
                  </a:cubicBezTo>
                  <a:cubicBezTo>
                    <a:pt x="142" y="2346"/>
                    <a:pt x="170" y="2339"/>
                    <a:pt x="187" y="2318"/>
                  </a:cubicBezTo>
                  <a:lnTo>
                    <a:pt x="2328" y="177"/>
                  </a:lnTo>
                  <a:cubicBezTo>
                    <a:pt x="2367" y="138"/>
                    <a:pt x="2367" y="72"/>
                    <a:pt x="2328" y="33"/>
                  </a:cubicBezTo>
                  <a:cubicBezTo>
                    <a:pt x="2306" y="11"/>
                    <a:pt x="2280" y="1"/>
                    <a:pt x="225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 name="Google Shape;1980;p55">
              <a:extLst>
                <a:ext uri="{FF2B5EF4-FFF2-40B4-BE49-F238E27FC236}">
                  <a16:creationId xmlns:a16="http://schemas.microsoft.com/office/drawing/2014/main" id="{37C261CE-ED19-4E36-A601-1A037EF8E2B8}"/>
                </a:ext>
              </a:extLst>
            </p:cNvPr>
            <p:cNvSpPr/>
            <p:nvPr/>
          </p:nvSpPr>
          <p:spPr>
            <a:xfrm>
              <a:off x="4034961" y="3551559"/>
              <a:ext cx="84720" cy="224278"/>
            </a:xfrm>
            <a:custGeom>
              <a:avLst/>
              <a:gdLst/>
              <a:ahLst/>
              <a:cxnLst/>
              <a:rect l="l" t="t" r="r" b="b"/>
              <a:pathLst>
                <a:path w="2262" h="5988" extrusionOk="0">
                  <a:moveTo>
                    <a:pt x="1638" y="0"/>
                  </a:moveTo>
                  <a:cubicBezTo>
                    <a:pt x="1612" y="0"/>
                    <a:pt x="1584" y="11"/>
                    <a:pt x="1563" y="32"/>
                  </a:cubicBezTo>
                  <a:lnTo>
                    <a:pt x="833" y="761"/>
                  </a:lnTo>
                  <a:cubicBezTo>
                    <a:pt x="794" y="804"/>
                    <a:pt x="794" y="867"/>
                    <a:pt x="833" y="910"/>
                  </a:cubicBezTo>
                  <a:lnTo>
                    <a:pt x="1616" y="1692"/>
                  </a:lnTo>
                  <a:lnTo>
                    <a:pt x="603" y="2705"/>
                  </a:lnTo>
                  <a:cubicBezTo>
                    <a:pt x="561" y="2747"/>
                    <a:pt x="561" y="2810"/>
                    <a:pt x="603" y="2853"/>
                  </a:cubicBezTo>
                  <a:lnTo>
                    <a:pt x="2000" y="4249"/>
                  </a:lnTo>
                  <a:lnTo>
                    <a:pt x="53" y="5801"/>
                  </a:lnTo>
                  <a:cubicBezTo>
                    <a:pt x="8" y="5836"/>
                    <a:pt x="1" y="5903"/>
                    <a:pt x="36" y="5949"/>
                  </a:cubicBezTo>
                  <a:cubicBezTo>
                    <a:pt x="57" y="5974"/>
                    <a:pt x="85" y="5987"/>
                    <a:pt x="117" y="5987"/>
                  </a:cubicBezTo>
                  <a:cubicBezTo>
                    <a:pt x="141" y="5987"/>
                    <a:pt x="162" y="5981"/>
                    <a:pt x="184" y="5963"/>
                  </a:cubicBezTo>
                  <a:lnTo>
                    <a:pt x="2219" y="4337"/>
                  </a:lnTo>
                  <a:cubicBezTo>
                    <a:pt x="2244" y="4320"/>
                    <a:pt x="2257" y="4291"/>
                    <a:pt x="2257" y="4263"/>
                  </a:cubicBezTo>
                  <a:cubicBezTo>
                    <a:pt x="2261" y="4231"/>
                    <a:pt x="2250" y="4203"/>
                    <a:pt x="2229" y="4182"/>
                  </a:cubicBezTo>
                  <a:lnTo>
                    <a:pt x="826" y="2779"/>
                  </a:lnTo>
                  <a:lnTo>
                    <a:pt x="1838" y="1767"/>
                  </a:lnTo>
                  <a:cubicBezTo>
                    <a:pt x="1876" y="1725"/>
                    <a:pt x="1876" y="1661"/>
                    <a:pt x="1838" y="1619"/>
                  </a:cubicBezTo>
                  <a:lnTo>
                    <a:pt x="1055" y="836"/>
                  </a:lnTo>
                  <a:lnTo>
                    <a:pt x="1711" y="180"/>
                  </a:lnTo>
                  <a:cubicBezTo>
                    <a:pt x="1754" y="138"/>
                    <a:pt x="1754" y="74"/>
                    <a:pt x="1711" y="32"/>
                  </a:cubicBezTo>
                  <a:cubicBezTo>
                    <a:pt x="1692" y="11"/>
                    <a:pt x="1665" y="0"/>
                    <a:pt x="1638"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1981;p55">
              <a:extLst>
                <a:ext uri="{FF2B5EF4-FFF2-40B4-BE49-F238E27FC236}">
                  <a16:creationId xmlns:a16="http://schemas.microsoft.com/office/drawing/2014/main" id="{8764EA17-A6B6-4F02-BDEE-A1739C7DC50A}"/>
                </a:ext>
              </a:extLst>
            </p:cNvPr>
            <p:cNvSpPr/>
            <p:nvPr/>
          </p:nvSpPr>
          <p:spPr>
            <a:xfrm>
              <a:off x="4050543" y="3555267"/>
              <a:ext cx="85244" cy="220570"/>
            </a:xfrm>
            <a:custGeom>
              <a:avLst/>
              <a:gdLst/>
              <a:ahLst/>
              <a:cxnLst/>
              <a:rect l="l" t="t" r="r" b="b"/>
              <a:pathLst>
                <a:path w="2276" h="5889" extrusionOk="0">
                  <a:moveTo>
                    <a:pt x="538" y="0"/>
                  </a:moveTo>
                  <a:cubicBezTo>
                    <a:pt x="512" y="0"/>
                    <a:pt x="485" y="11"/>
                    <a:pt x="466" y="32"/>
                  </a:cubicBezTo>
                  <a:cubicBezTo>
                    <a:pt x="424" y="74"/>
                    <a:pt x="424" y="138"/>
                    <a:pt x="466" y="180"/>
                  </a:cubicBezTo>
                  <a:cubicBezTo>
                    <a:pt x="656" y="366"/>
                    <a:pt x="939" y="645"/>
                    <a:pt x="1066" y="776"/>
                  </a:cubicBezTo>
                  <a:cubicBezTo>
                    <a:pt x="957" y="878"/>
                    <a:pt x="748" y="1090"/>
                    <a:pt x="325" y="1513"/>
                  </a:cubicBezTo>
                  <a:cubicBezTo>
                    <a:pt x="286" y="1555"/>
                    <a:pt x="286" y="1622"/>
                    <a:pt x="325" y="1661"/>
                  </a:cubicBezTo>
                  <a:lnTo>
                    <a:pt x="1362" y="2698"/>
                  </a:lnTo>
                  <a:lnTo>
                    <a:pt x="33" y="4023"/>
                  </a:lnTo>
                  <a:cubicBezTo>
                    <a:pt x="11" y="4044"/>
                    <a:pt x="0" y="4073"/>
                    <a:pt x="5" y="4104"/>
                  </a:cubicBezTo>
                  <a:cubicBezTo>
                    <a:pt x="5" y="4132"/>
                    <a:pt x="18" y="4161"/>
                    <a:pt x="39" y="4179"/>
                  </a:cubicBezTo>
                  <a:lnTo>
                    <a:pt x="2092" y="5864"/>
                  </a:lnTo>
                  <a:cubicBezTo>
                    <a:pt x="2109" y="5878"/>
                    <a:pt x="2134" y="5888"/>
                    <a:pt x="2158" y="5888"/>
                  </a:cubicBezTo>
                  <a:cubicBezTo>
                    <a:pt x="2187" y="5888"/>
                    <a:pt x="2219" y="5875"/>
                    <a:pt x="2236" y="5850"/>
                  </a:cubicBezTo>
                  <a:cubicBezTo>
                    <a:pt x="2275" y="5804"/>
                    <a:pt x="2268" y="5740"/>
                    <a:pt x="2222" y="5702"/>
                  </a:cubicBezTo>
                  <a:lnTo>
                    <a:pt x="262" y="4090"/>
                  </a:lnTo>
                  <a:lnTo>
                    <a:pt x="1584" y="2768"/>
                  </a:lnTo>
                  <a:cubicBezTo>
                    <a:pt x="1602" y="2750"/>
                    <a:pt x="1613" y="2722"/>
                    <a:pt x="1613" y="2698"/>
                  </a:cubicBezTo>
                  <a:cubicBezTo>
                    <a:pt x="1613" y="2669"/>
                    <a:pt x="1602" y="2641"/>
                    <a:pt x="1584" y="2623"/>
                  </a:cubicBezTo>
                  <a:lnTo>
                    <a:pt x="547" y="1587"/>
                  </a:lnTo>
                  <a:cubicBezTo>
                    <a:pt x="840" y="1290"/>
                    <a:pt x="1228" y="903"/>
                    <a:pt x="1274" y="860"/>
                  </a:cubicBezTo>
                  <a:cubicBezTo>
                    <a:pt x="1288" y="849"/>
                    <a:pt x="1302" y="832"/>
                    <a:pt x="1309" y="815"/>
                  </a:cubicBezTo>
                  <a:cubicBezTo>
                    <a:pt x="1338" y="747"/>
                    <a:pt x="1338" y="747"/>
                    <a:pt x="611" y="32"/>
                  </a:cubicBezTo>
                  <a:cubicBezTo>
                    <a:pt x="591" y="11"/>
                    <a:pt x="565" y="0"/>
                    <a:pt x="538"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1982;p55">
              <a:extLst>
                <a:ext uri="{FF2B5EF4-FFF2-40B4-BE49-F238E27FC236}">
                  <a16:creationId xmlns:a16="http://schemas.microsoft.com/office/drawing/2014/main" id="{1127DDAC-8A70-45D4-A2FE-9BE45F5651A5}"/>
                </a:ext>
              </a:extLst>
            </p:cNvPr>
            <p:cNvSpPr/>
            <p:nvPr/>
          </p:nvSpPr>
          <p:spPr>
            <a:xfrm>
              <a:off x="3616116" y="3466379"/>
              <a:ext cx="471166" cy="312109"/>
            </a:xfrm>
            <a:custGeom>
              <a:avLst/>
              <a:gdLst/>
              <a:ahLst/>
              <a:cxnLst/>
              <a:rect l="l" t="t" r="r" b="b"/>
              <a:pathLst>
                <a:path w="12580" h="8333" extrusionOk="0">
                  <a:moveTo>
                    <a:pt x="12462" y="0"/>
                  </a:moveTo>
                  <a:cubicBezTo>
                    <a:pt x="12442" y="0"/>
                    <a:pt x="12423" y="6"/>
                    <a:pt x="12407" y="17"/>
                  </a:cubicBezTo>
                  <a:lnTo>
                    <a:pt x="64" y="8142"/>
                  </a:lnTo>
                  <a:cubicBezTo>
                    <a:pt x="15" y="8173"/>
                    <a:pt x="0" y="8237"/>
                    <a:pt x="33" y="8287"/>
                  </a:cubicBezTo>
                  <a:cubicBezTo>
                    <a:pt x="54" y="8315"/>
                    <a:pt x="85" y="8332"/>
                    <a:pt x="121" y="8332"/>
                  </a:cubicBezTo>
                  <a:cubicBezTo>
                    <a:pt x="138" y="8332"/>
                    <a:pt x="160" y="8325"/>
                    <a:pt x="177" y="8315"/>
                  </a:cubicBezTo>
                  <a:lnTo>
                    <a:pt x="12519" y="190"/>
                  </a:lnTo>
                  <a:cubicBezTo>
                    <a:pt x="12568" y="158"/>
                    <a:pt x="12579" y="94"/>
                    <a:pt x="12547" y="49"/>
                  </a:cubicBezTo>
                  <a:cubicBezTo>
                    <a:pt x="12529" y="17"/>
                    <a:pt x="12496" y="0"/>
                    <a:pt x="12462"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7" name="Google Shape;1983;p55">
              <a:extLst>
                <a:ext uri="{FF2B5EF4-FFF2-40B4-BE49-F238E27FC236}">
                  <a16:creationId xmlns:a16="http://schemas.microsoft.com/office/drawing/2014/main" id="{2109D18B-14AF-4C0A-8727-32B69512D83D}"/>
                </a:ext>
              </a:extLst>
            </p:cNvPr>
            <p:cNvSpPr/>
            <p:nvPr/>
          </p:nvSpPr>
          <p:spPr>
            <a:xfrm>
              <a:off x="3116027" y="3850174"/>
              <a:ext cx="409068" cy="387430"/>
            </a:xfrm>
            <a:custGeom>
              <a:avLst/>
              <a:gdLst/>
              <a:ahLst/>
              <a:cxnLst/>
              <a:rect l="l" t="t" r="r" b="b"/>
              <a:pathLst>
                <a:path w="10922" h="10344" extrusionOk="0">
                  <a:moveTo>
                    <a:pt x="5827" y="1"/>
                  </a:moveTo>
                  <a:lnTo>
                    <a:pt x="1" y="10164"/>
                  </a:lnTo>
                  <a:lnTo>
                    <a:pt x="160" y="10256"/>
                  </a:lnTo>
                  <a:lnTo>
                    <a:pt x="5816" y="385"/>
                  </a:lnTo>
                  <a:lnTo>
                    <a:pt x="10760" y="10344"/>
                  </a:lnTo>
                  <a:lnTo>
                    <a:pt x="10922" y="10262"/>
                  </a:lnTo>
                  <a:lnTo>
                    <a:pt x="5827" y="1"/>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8" name="Google Shape;1984;p55">
              <a:extLst>
                <a:ext uri="{FF2B5EF4-FFF2-40B4-BE49-F238E27FC236}">
                  <a16:creationId xmlns:a16="http://schemas.microsoft.com/office/drawing/2014/main" id="{858F4BAC-029B-4F35-A53E-AFD91D47A9D1}"/>
                </a:ext>
              </a:extLst>
            </p:cNvPr>
            <p:cNvSpPr/>
            <p:nvPr/>
          </p:nvSpPr>
          <p:spPr>
            <a:xfrm>
              <a:off x="3076023" y="4172876"/>
              <a:ext cx="488994" cy="304356"/>
            </a:xfrm>
            <a:custGeom>
              <a:avLst/>
              <a:gdLst/>
              <a:ahLst/>
              <a:cxnLst/>
              <a:rect l="l" t="t" r="r" b="b"/>
              <a:pathLst>
                <a:path w="13056" h="8126" extrusionOk="0">
                  <a:moveTo>
                    <a:pt x="12307" y="0"/>
                  </a:moveTo>
                  <a:lnTo>
                    <a:pt x="1" y="1355"/>
                  </a:lnTo>
                  <a:lnTo>
                    <a:pt x="748" y="8125"/>
                  </a:lnTo>
                  <a:lnTo>
                    <a:pt x="13055" y="6771"/>
                  </a:lnTo>
                  <a:lnTo>
                    <a:pt x="12307"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9" name="Google Shape;1985;p55">
              <a:extLst>
                <a:ext uri="{FF2B5EF4-FFF2-40B4-BE49-F238E27FC236}">
                  <a16:creationId xmlns:a16="http://schemas.microsoft.com/office/drawing/2014/main" id="{E980DC70-E965-41E4-8EB8-805C68DDAB77}"/>
                </a:ext>
              </a:extLst>
            </p:cNvPr>
            <p:cNvSpPr/>
            <p:nvPr/>
          </p:nvSpPr>
          <p:spPr>
            <a:xfrm>
              <a:off x="3113292" y="4219923"/>
              <a:ext cx="383937" cy="53260"/>
            </a:xfrm>
            <a:custGeom>
              <a:avLst/>
              <a:gdLst/>
              <a:ahLst/>
              <a:cxnLst/>
              <a:rect l="l" t="t" r="r" b="b"/>
              <a:pathLst>
                <a:path w="10251" h="1422" extrusionOk="0">
                  <a:moveTo>
                    <a:pt x="10219" y="0"/>
                  </a:moveTo>
                  <a:lnTo>
                    <a:pt x="0" y="1125"/>
                  </a:lnTo>
                  <a:lnTo>
                    <a:pt x="32" y="1421"/>
                  </a:lnTo>
                  <a:lnTo>
                    <a:pt x="10251" y="297"/>
                  </a:lnTo>
                  <a:lnTo>
                    <a:pt x="10219"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0" name="Google Shape;1986;p55">
              <a:extLst>
                <a:ext uri="{FF2B5EF4-FFF2-40B4-BE49-F238E27FC236}">
                  <a16:creationId xmlns:a16="http://schemas.microsoft.com/office/drawing/2014/main" id="{FAC22D2C-2617-45EF-A93F-3FCA65FF8E86}"/>
                </a:ext>
              </a:extLst>
            </p:cNvPr>
            <p:cNvSpPr/>
            <p:nvPr/>
          </p:nvSpPr>
          <p:spPr>
            <a:xfrm>
              <a:off x="3118536" y="4268506"/>
              <a:ext cx="384124" cy="53260"/>
            </a:xfrm>
            <a:custGeom>
              <a:avLst/>
              <a:gdLst/>
              <a:ahLst/>
              <a:cxnLst/>
              <a:rect l="l" t="t" r="r" b="b"/>
              <a:pathLst>
                <a:path w="10256" h="1422" extrusionOk="0">
                  <a:moveTo>
                    <a:pt x="10220" y="1"/>
                  </a:moveTo>
                  <a:lnTo>
                    <a:pt x="1" y="1126"/>
                  </a:lnTo>
                  <a:lnTo>
                    <a:pt x="36" y="1422"/>
                  </a:lnTo>
                  <a:lnTo>
                    <a:pt x="10256" y="297"/>
                  </a:lnTo>
                  <a:lnTo>
                    <a:pt x="1022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1" name="Google Shape;1987;p55">
              <a:extLst>
                <a:ext uri="{FF2B5EF4-FFF2-40B4-BE49-F238E27FC236}">
                  <a16:creationId xmlns:a16="http://schemas.microsoft.com/office/drawing/2014/main" id="{0C7783DF-9EEB-42E7-886F-260A7F910F95}"/>
                </a:ext>
              </a:extLst>
            </p:cNvPr>
            <p:cNvSpPr/>
            <p:nvPr/>
          </p:nvSpPr>
          <p:spPr>
            <a:xfrm>
              <a:off x="3129923" y="4370991"/>
              <a:ext cx="383974" cy="53148"/>
            </a:xfrm>
            <a:custGeom>
              <a:avLst/>
              <a:gdLst/>
              <a:ahLst/>
              <a:cxnLst/>
              <a:rect l="l" t="t" r="r" b="b"/>
              <a:pathLst>
                <a:path w="10252" h="1419" extrusionOk="0">
                  <a:moveTo>
                    <a:pt x="10220" y="1"/>
                  </a:moveTo>
                  <a:lnTo>
                    <a:pt x="1" y="1127"/>
                  </a:lnTo>
                  <a:lnTo>
                    <a:pt x="32" y="1419"/>
                  </a:lnTo>
                  <a:lnTo>
                    <a:pt x="10251" y="294"/>
                  </a:lnTo>
                  <a:lnTo>
                    <a:pt x="1022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2" name="Google Shape;1988;p55">
              <a:extLst>
                <a:ext uri="{FF2B5EF4-FFF2-40B4-BE49-F238E27FC236}">
                  <a16:creationId xmlns:a16="http://schemas.microsoft.com/office/drawing/2014/main" id="{D49678D5-CFBA-4986-B33A-52528D17AC60}"/>
                </a:ext>
              </a:extLst>
            </p:cNvPr>
            <p:cNvSpPr/>
            <p:nvPr/>
          </p:nvSpPr>
          <p:spPr>
            <a:xfrm>
              <a:off x="3124380" y="4339976"/>
              <a:ext cx="211613" cy="33971"/>
            </a:xfrm>
            <a:custGeom>
              <a:avLst/>
              <a:gdLst/>
              <a:ahLst/>
              <a:cxnLst/>
              <a:rect l="l" t="t" r="r" b="b"/>
              <a:pathLst>
                <a:path w="5650" h="907" extrusionOk="0">
                  <a:moveTo>
                    <a:pt x="5617" y="0"/>
                  </a:moveTo>
                  <a:lnTo>
                    <a:pt x="0" y="617"/>
                  </a:lnTo>
                  <a:lnTo>
                    <a:pt x="32" y="907"/>
                  </a:lnTo>
                  <a:lnTo>
                    <a:pt x="5650" y="290"/>
                  </a:lnTo>
                  <a:lnTo>
                    <a:pt x="5617"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3" name="Google Shape;1989;p55">
              <a:extLst>
                <a:ext uri="{FF2B5EF4-FFF2-40B4-BE49-F238E27FC236}">
                  <a16:creationId xmlns:a16="http://schemas.microsoft.com/office/drawing/2014/main" id="{76739E75-B79F-4F96-B20E-CD5F856E9926}"/>
                </a:ext>
              </a:extLst>
            </p:cNvPr>
            <p:cNvSpPr/>
            <p:nvPr/>
          </p:nvSpPr>
          <p:spPr>
            <a:xfrm>
              <a:off x="4062810" y="3770801"/>
              <a:ext cx="88653" cy="87906"/>
            </a:xfrm>
            <a:custGeom>
              <a:avLst/>
              <a:gdLst/>
              <a:ahLst/>
              <a:cxnLst/>
              <a:rect l="l" t="t" r="r" b="b"/>
              <a:pathLst>
                <a:path w="2367" h="2347" extrusionOk="0">
                  <a:moveTo>
                    <a:pt x="115" y="1"/>
                  </a:moveTo>
                  <a:cubicBezTo>
                    <a:pt x="89" y="1"/>
                    <a:pt x="62" y="11"/>
                    <a:pt x="43" y="33"/>
                  </a:cubicBezTo>
                  <a:cubicBezTo>
                    <a:pt x="1" y="72"/>
                    <a:pt x="1" y="138"/>
                    <a:pt x="43" y="177"/>
                  </a:cubicBezTo>
                  <a:lnTo>
                    <a:pt x="2180" y="2318"/>
                  </a:lnTo>
                  <a:cubicBezTo>
                    <a:pt x="2201" y="2339"/>
                    <a:pt x="2226" y="2346"/>
                    <a:pt x="2254" y="2346"/>
                  </a:cubicBezTo>
                  <a:cubicBezTo>
                    <a:pt x="2279" y="2346"/>
                    <a:pt x="2307" y="2339"/>
                    <a:pt x="2328" y="2318"/>
                  </a:cubicBezTo>
                  <a:cubicBezTo>
                    <a:pt x="2367" y="2275"/>
                    <a:pt x="2367" y="2212"/>
                    <a:pt x="2328" y="2170"/>
                  </a:cubicBezTo>
                  <a:lnTo>
                    <a:pt x="188" y="33"/>
                  </a:lnTo>
                  <a:cubicBezTo>
                    <a:pt x="168" y="11"/>
                    <a:pt x="142" y="1"/>
                    <a:pt x="115"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74" name="Rectangle 73">
            <a:extLst>
              <a:ext uri="{FF2B5EF4-FFF2-40B4-BE49-F238E27FC236}">
                <a16:creationId xmlns:a16="http://schemas.microsoft.com/office/drawing/2014/main" id="{B34478ED-8DD9-494A-BEAF-C8091CEC40DB}"/>
              </a:ext>
            </a:extLst>
          </p:cNvPr>
          <p:cNvSpPr/>
          <p:nvPr/>
        </p:nvSpPr>
        <p:spPr>
          <a:xfrm>
            <a:off x="13770748" y="4384617"/>
            <a:ext cx="9436349" cy="831093"/>
          </a:xfrm>
          <a:prstGeom prst="rect">
            <a:avLst/>
          </a:prstGeom>
        </p:spPr>
        <p:txBody>
          <a:bodyPr wrap="square">
            <a:spAutoFit/>
          </a:bodyPr>
          <a:lstStyle/>
          <a:p>
            <a:pPr defTabSz="457246"/>
            <a:r>
              <a:rPr lang="en-US" dirty="0">
                <a:solidFill>
                  <a:srgbClr val="272E3A"/>
                </a:solidFill>
                <a:latin typeface="Montserrat"/>
              </a:rPr>
              <a:t>TITLE HERE </a:t>
            </a:r>
          </a:p>
        </p:txBody>
      </p:sp>
      <p:sp>
        <p:nvSpPr>
          <p:cNvPr id="75" name="Rectangle 74">
            <a:extLst>
              <a:ext uri="{FF2B5EF4-FFF2-40B4-BE49-F238E27FC236}">
                <a16:creationId xmlns:a16="http://schemas.microsoft.com/office/drawing/2014/main" id="{5BCD62BF-6586-4EF9-A46B-6C7EDBBF6472}"/>
              </a:ext>
            </a:extLst>
          </p:cNvPr>
          <p:cNvSpPr/>
          <p:nvPr/>
        </p:nvSpPr>
        <p:spPr>
          <a:xfrm>
            <a:off x="13770748" y="5375676"/>
            <a:ext cx="8320652" cy="4524839"/>
          </a:xfrm>
          <a:prstGeom prst="rect">
            <a:avLst/>
          </a:prstGeom>
        </p:spPr>
        <p:txBody>
          <a:bodyPr wrap="square">
            <a:spAutoFit/>
          </a:bodyPr>
          <a:lstStyle/>
          <a:p>
            <a:pPr defTabSz="457246"/>
            <a:r>
              <a:rPr lang="en-US" sz="2400" b="1" dirty="0">
                <a:solidFill>
                  <a:srgbClr val="272E3A"/>
                </a:solidFill>
                <a:latin typeface="Montserrat Light"/>
              </a:rPr>
              <a:t>Lorem Ipsum</a:t>
            </a:r>
            <a:r>
              <a:rPr lang="en-US" sz="2400" dirty="0">
                <a:solidFill>
                  <a:srgbClr val="272E3A"/>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400" dirty="0" err="1">
                <a:solidFill>
                  <a:srgbClr val="272E3A"/>
                </a:solidFill>
                <a:latin typeface="Montserrat Light"/>
              </a:rPr>
              <a:t>popularised</a:t>
            </a:r>
            <a:r>
              <a:rPr lang="en-US" sz="2400" dirty="0">
                <a:solidFill>
                  <a:srgbClr val="272E3A"/>
                </a:solidFill>
                <a:latin typeface="Montserrat Light"/>
              </a:rPr>
              <a:t> in the 1960s with the release of </a:t>
            </a:r>
            <a:r>
              <a:rPr lang="en-US" sz="2400" dirty="0" err="1">
                <a:solidFill>
                  <a:srgbClr val="272E3A"/>
                </a:solidFill>
                <a:latin typeface="Montserrat Light"/>
              </a:rPr>
              <a:t>Letraset</a:t>
            </a:r>
            <a:r>
              <a:rPr lang="en-US" sz="2400" dirty="0">
                <a:solidFill>
                  <a:srgbClr val="272E3A"/>
                </a:solidFill>
                <a:latin typeface="Montserrat Light"/>
              </a:rPr>
              <a:t> sheets containing Lorem Ipsum passages, and more recently with desktop publishing software like Aldus PageMaker including versions of Lorem Ipsum.</a:t>
            </a:r>
          </a:p>
        </p:txBody>
      </p:sp>
    </p:spTree>
    <p:extLst>
      <p:ext uri="{BB962C8B-B14F-4D97-AF65-F5344CB8AC3E}">
        <p14:creationId xmlns:p14="http://schemas.microsoft.com/office/powerpoint/2010/main" val="314592063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1410;p55">
            <a:extLst>
              <a:ext uri="{FF2B5EF4-FFF2-40B4-BE49-F238E27FC236}">
                <a16:creationId xmlns:a16="http://schemas.microsoft.com/office/drawing/2014/main" id="{586CE4C1-010E-4444-AAB6-8C5F171DC6A4}"/>
              </a:ext>
            </a:extLst>
          </p:cNvPr>
          <p:cNvGrpSpPr/>
          <p:nvPr/>
        </p:nvGrpSpPr>
        <p:grpSpPr>
          <a:xfrm>
            <a:off x="2487031" y="3734329"/>
            <a:ext cx="5752773" cy="8950143"/>
            <a:chOff x="4123300" y="1387973"/>
            <a:chExt cx="2157040" cy="3355915"/>
          </a:xfrm>
        </p:grpSpPr>
        <p:sp>
          <p:nvSpPr>
            <p:cNvPr id="3" name="Google Shape;1411;p55">
              <a:extLst>
                <a:ext uri="{FF2B5EF4-FFF2-40B4-BE49-F238E27FC236}">
                  <a16:creationId xmlns:a16="http://schemas.microsoft.com/office/drawing/2014/main" id="{7D77920D-F336-4C83-BB92-0D00DF85ED17}"/>
                </a:ext>
              </a:extLst>
            </p:cNvPr>
            <p:cNvSpPr/>
            <p:nvPr/>
          </p:nvSpPr>
          <p:spPr>
            <a:xfrm>
              <a:off x="4653188" y="3573373"/>
              <a:ext cx="1107744" cy="1117768"/>
            </a:xfrm>
            <a:custGeom>
              <a:avLst/>
              <a:gdLst/>
              <a:ahLst/>
              <a:cxnLst/>
              <a:rect l="l" t="t" r="r" b="b"/>
              <a:pathLst>
                <a:path w="7183" h="7248" extrusionOk="0">
                  <a:moveTo>
                    <a:pt x="5695" y="1260"/>
                  </a:moveTo>
                  <a:lnTo>
                    <a:pt x="6178" y="3809"/>
                  </a:lnTo>
                  <a:lnTo>
                    <a:pt x="1005" y="3809"/>
                  </a:lnTo>
                  <a:lnTo>
                    <a:pt x="1488" y="1260"/>
                  </a:lnTo>
                  <a:close/>
                  <a:moveTo>
                    <a:pt x="1358" y="1"/>
                  </a:moveTo>
                  <a:lnTo>
                    <a:pt x="0" y="7248"/>
                  </a:lnTo>
                  <a:lnTo>
                    <a:pt x="356" y="7248"/>
                  </a:lnTo>
                  <a:lnTo>
                    <a:pt x="941" y="4155"/>
                  </a:lnTo>
                  <a:lnTo>
                    <a:pt x="6245" y="4155"/>
                  </a:lnTo>
                  <a:lnTo>
                    <a:pt x="6831" y="7248"/>
                  </a:lnTo>
                  <a:lnTo>
                    <a:pt x="7183" y="7248"/>
                  </a:lnTo>
                  <a:lnTo>
                    <a:pt x="5829" y="1"/>
                  </a:lnTo>
                  <a:lnTo>
                    <a:pt x="5472" y="82"/>
                  </a:lnTo>
                  <a:lnTo>
                    <a:pt x="5631" y="918"/>
                  </a:lnTo>
                  <a:lnTo>
                    <a:pt x="1555" y="918"/>
                  </a:lnTo>
                  <a:lnTo>
                    <a:pt x="1714" y="82"/>
                  </a:lnTo>
                  <a:lnTo>
                    <a:pt x="1358" y="1"/>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 name="Google Shape;1412;p55">
              <a:extLst>
                <a:ext uri="{FF2B5EF4-FFF2-40B4-BE49-F238E27FC236}">
                  <a16:creationId xmlns:a16="http://schemas.microsoft.com/office/drawing/2014/main" id="{4A2A0FE2-20A8-4582-8409-E6F769D29E63}"/>
                </a:ext>
              </a:extLst>
            </p:cNvPr>
            <p:cNvSpPr/>
            <p:nvPr/>
          </p:nvSpPr>
          <p:spPr>
            <a:xfrm>
              <a:off x="4684648" y="3402193"/>
              <a:ext cx="1051455" cy="267722"/>
            </a:xfrm>
            <a:custGeom>
              <a:avLst/>
              <a:gdLst/>
              <a:ahLst/>
              <a:cxnLst/>
              <a:rect l="l" t="t" r="r" b="b"/>
              <a:pathLst>
                <a:path w="6818" h="1736" extrusionOk="0">
                  <a:moveTo>
                    <a:pt x="783" y="0"/>
                  </a:moveTo>
                  <a:cubicBezTo>
                    <a:pt x="353" y="0"/>
                    <a:pt x="0" y="388"/>
                    <a:pt x="0" y="868"/>
                  </a:cubicBezTo>
                  <a:cubicBezTo>
                    <a:pt x="0" y="1343"/>
                    <a:pt x="353" y="1735"/>
                    <a:pt x="783" y="1735"/>
                  </a:cubicBezTo>
                  <a:lnTo>
                    <a:pt x="6034" y="1735"/>
                  </a:lnTo>
                  <a:cubicBezTo>
                    <a:pt x="6464" y="1735"/>
                    <a:pt x="6817" y="1343"/>
                    <a:pt x="6817" y="868"/>
                  </a:cubicBezTo>
                  <a:cubicBezTo>
                    <a:pt x="6817" y="388"/>
                    <a:pt x="6464" y="0"/>
                    <a:pt x="6034"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1413;p55">
              <a:extLst>
                <a:ext uri="{FF2B5EF4-FFF2-40B4-BE49-F238E27FC236}">
                  <a16:creationId xmlns:a16="http://schemas.microsoft.com/office/drawing/2014/main" id="{A2A7B255-18A7-42C9-9C6D-B65B876A95FE}"/>
                </a:ext>
              </a:extLst>
            </p:cNvPr>
            <p:cNvSpPr/>
            <p:nvPr/>
          </p:nvSpPr>
          <p:spPr>
            <a:xfrm>
              <a:off x="4549708" y="2128366"/>
              <a:ext cx="493342" cy="578470"/>
            </a:xfrm>
            <a:custGeom>
              <a:avLst/>
              <a:gdLst/>
              <a:ahLst/>
              <a:cxnLst/>
              <a:rect l="l" t="t" r="r" b="b"/>
              <a:pathLst>
                <a:path w="3199" h="3751" extrusionOk="0">
                  <a:moveTo>
                    <a:pt x="2972" y="0"/>
                  </a:moveTo>
                  <a:cubicBezTo>
                    <a:pt x="2691" y="0"/>
                    <a:pt x="2196" y="120"/>
                    <a:pt x="1753" y="837"/>
                  </a:cubicBezTo>
                  <a:cubicBezTo>
                    <a:pt x="1440" y="1345"/>
                    <a:pt x="1108" y="1843"/>
                    <a:pt x="731" y="2300"/>
                  </a:cubicBezTo>
                  <a:lnTo>
                    <a:pt x="248" y="2896"/>
                  </a:lnTo>
                  <a:cubicBezTo>
                    <a:pt x="1" y="3200"/>
                    <a:pt x="152" y="3662"/>
                    <a:pt x="523" y="3750"/>
                  </a:cubicBezTo>
                  <a:lnTo>
                    <a:pt x="2878" y="1835"/>
                  </a:lnTo>
                  <a:lnTo>
                    <a:pt x="3199" y="30"/>
                  </a:lnTo>
                  <a:cubicBezTo>
                    <a:pt x="3199" y="30"/>
                    <a:pt x="3112" y="0"/>
                    <a:pt x="2972"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1414;p55">
              <a:extLst>
                <a:ext uri="{FF2B5EF4-FFF2-40B4-BE49-F238E27FC236}">
                  <a16:creationId xmlns:a16="http://schemas.microsoft.com/office/drawing/2014/main" id="{2EEFA631-F024-40AA-A417-55C7EC941835}"/>
                </a:ext>
              </a:extLst>
            </p:cNvPr>
            <p:cNvSpPr/>
            <p:nvPr/>
          </p:nvSpPr>
          <p:spPr>
            <a:xfrm>
              <a:off x="5406843" y="2113561"/>
              <a:ext cx="493342" cy="578932"/>
            </a:xfrm>
            <a:custGeom>
              <a:avLst/>
              <a:gdLst/>
              <a:ahLst/>
              <a:cxnLst/>
              <a:rect l="l" t="t" r="r" b="b"/>
              <a:pathLst>
                <a:path w="3199" h="3754" extrusionOk="0">
                  <a:moveTo>
                    <a:pt x="226" y="1"/>
                  </a:moveTo>
                  <a:cubicBezTo>
                    <a:pt x="87" y="1"/>
                    <a:pt x="1" y="30"/>
                    <a:pt x="1" y="30"/>
                  </a:cubicBezTo>
                  <a:lnTo>
                    <a:pt x="321" y="1836"/>
                  </a:lnTo>
                  <a:lnTo>
                    <a:pt x="2677" y="3754"/>
                  </a:lnTo>
                  <a:cubicBezTo>
                    <a:pt x="3047" y="3663"/>
                    <a:pt x="3199" y="3200"/>
                    <a:pt x="2952" y="2901"/>
                  </a:cubicBezTo>
                  <a:lnTo>
                    <a:pt x="2468" y="2305"/>
                  </a:lnTo>
                  <a:cubicBezTo>
                    <a:pt x="2092" y="1843"/>
                    <a:pt x="1760" y="1346"/>
                    <a:pt x="1446" y="838"/>
                  </a:cubicBezTo>
                  <a:cubicBezTo>
                    <a:pt x="1003" y="120"/>
                    <a:pt x="507" y="1"/>
                    <a:pt x="226"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1415;p55">
              <a:extLst>
                <a:ext uri="{FF2B5EF4-FFF2-40B4-BE49-F238E27FC236}">
                  <a16:creationId xmlns:a16="http://schemas.microsoft.com/office/drawing/2014/main" id="{4F634221-AEE0-4756-8046-4894A7175A17}"/>
                </a:ext>
              </a:extLst>
            </p:cNvPr>
            <p:cNvSpPr/>
            <p:nvPr/>
          </p:nvSpPr>
          <p:spPr>
            <a:xfrm>
              <a:off x="4871250" y="2110014"/>
              <a:ext cx="671617" cy="1210453"/>
            </a:xfrm>
            <a:custGeom>
              <a:avLst/>
              <a:gdLst/>
              <a:ahLst/>
              <a:cxnLst/>
              <a:rect l="l" t="t" r="r" b="b"/>
              <a:pathLst>
                <a:path w="4355" h="7849" extrusionOk="0">
                  <a:moveTo>
                    <a:pt x="3373" y="0"/>
                  </a:moveTo>
                  <a:cubicBezTo>
                    <a:pt x="3316" y="0"/>
                    <a:pt x="3258" y="3"/>
                    <a:pt x="3198" y="7"/>
                  </a:cubicBezTo>
                  <a:lnTo>
                    <a:pt x="3061" y="11"/>
                  </a:lnTo>
                  <a:lnTo>
                    <a:pt x="2471" y="25"/>
                  </a:lnTo>
                  <a:lnTo>
                    <a:pt x="1855" y="40"/>
                  </a:lnTo>
                  <a:lnTo>
                    <a:pt x="1693" y="43"/>
                  </a:lnTo>
                  <a:lnTo>
                    <a:pt x="1545" y="64"/>
                  </a:lnTo>
                  <a:cubicBezTo>
                    <a:pt x="1280" y="68"/>
                    <a:pt x="1033" y="82"/>
                    <a:pt x="853" y="142"/>
                  </a:cubicBezTo>
                  <a:lnTo>
                    <a:pt x="910" y="734"/>
                  </a:lnTo>
                  <a:cubicBezTo>
                    <a:pt x="938" y="1044"/>
                    <a:pt x="902" y="1355"/>
                    <a:pt x="804" y="1648"/>
                  </a:cubicBezTo>
                  <a:cubicBezTo>
                    <a:pt x="741" y="1841"/>
                    <a:pt x="709" y="2042"/>
                    <a:pt x="709" y="2243"/>
                  </a:cubicBezTo>
                  <a:cubicBezTo>
                    <a:pt x="709" y="2480"/>
                    <a:pt x="754" y="2716"/>
                    <a:pt x="842" y="2938"/>
                  </a:cubicBezTo>
                  <a:lnTo>
                    <a:pt x="1117" y="3622"/>
                  </a:lnTo>
                  <a:lnTo>
                    <a:pt x="1160" y="3728"/>
                  </a:lnTo>
                  <a:cubicBezTo>
                    <a:pt x="1213" y="3866"/>
                    <a:pt x="1249" y="4010"/>
                    <a:pt x="1255" y="4154"/>
                  </a:cubicBezTo>
                  <a:cubicBezTo>
                    <a:pt x="1265" y="4363"/>
                    <a:pt x="1231" y="4567"/>
                    <a:pt x="1150" y="4758"/>
                  </a:cubicBezTo>
                  <a:lnTo>
                    <a:pt x="0" y="7128"/>
                  </a:lnTo>
                  <a:cubicBezTo>
                    <a:pt x="497" y="7484"/>
                    <a:pt x="977" y="7702"/>
                    <a:pt x="1442" y="7797"/>
                  </a:cubicBezTo>
                  <a:cubicBezTo>
                    <a:pt x="1617" y="7832"/>
                    <a:pt x="1788" y="7849"/>
                    <a:pt x="1958" y="7849"/>
                  </a:cubicBezTo>
                  <a:cubicBezTo>
                    <a:pt x="2507" y="7849"/>
                    <a:pt x="3027" y="7669"/>
                    <a:pt x="3512" y="7331"/>
                  </a:cubicBezTo>
                  <a:cubicBezTo>
                    <a:pt x="3783" y="7145"/>
                    <a:pt x="4041" y="6908"/>
                    <a:pt x="4288" y="6630"/>
                  </a:cubicBezTo>
                  <a:lnTo>
                    <a:pt x="3498" y="4976"/>
                  </a:lnTo>
                  <a:cubicBezTo>
                    <a:pt x="3449" y="4895"/>
                    <a:pt x="3420" y="4804"/>
                    <a:pt x="3413" y="4708"/>
                  </a:cubicBezTo>
                  <a:cubicBezTo>
                    <a:pt x="3410" y="4655"/>
                    <a:pt x="3407" y="4599"/>
                    <a:pt x="3407" y="4546"/>
                  </a:cubicBezTo>
                  <a:cubicBezTo>
                    <a:pt x="3407" y="4433"/>
                    <a:pt x="3417" y="4327"/>
                    <a:pt x="3449" y="4239"/>
                  </a:cubicBezTo>
                  <a:lnTo>
                    <a:pt x="3671" y="3795"/>
                  </a:lnTo>
                  <a:lnTo>
                    <a:pt x="3936" y="3259"/>
                  </a:lnTo>
                  <a:cubicBezTo>
                    <a:pt x="4190" y="2744"/>
                    <a:pt x="4355" y="2084"/>
                    <a:pt x="4115" y="1581"/>
                  </a:cubicBezTo>
                  <a:cubicBezTo>
                    <a:pt x="3882" y="1090"/>
                    <a:pt x="3981" y="354"/>
                    <a:pt x="3801" y="57"/>
                  </a:cubicBezTo>
                  <a:cubicBezTo>
                    <a:pt x="3672" y="18"/>
                    <a:pt x="3528" y="0"/>
                    <a:pt x="3373"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1416;p55">
              <a:extLst>
                <a:ext uri="{FF2B5EF4-FFF2-40B4-BE49-F238E27FC236}">
                  <a16:creationId xmlns:a16="http://schemas.microsoft.com/office/drawing/2014/main" id="{7B64E731-F017-41B0-A45F-849FA113BCDB}"/>
                </a:ext>
              </a:extLst>
            </p:cNvPr>
            <p:cNvSpPr/>
            <p:nvPr/>
          </p:nvSpPr>
          <p:spPr>
            <a:xfrm>
              <a:off x="4871250" y="2116029"/>
              <a:ext cx="329717" cy="1196419"/>
            </a:xfrm>
            <a:custGeom>
              <a:avLst/>
              <a:gdLst/>
              <a:ahLst/>
              <a:cxnLst/>
              <a:rect l="l" t="t" r="r" b="b"/>
              <a:pathLst>
                <a:path w="2138" h="7758" extrusionOk="0">
                  <a:moveTo>
                    <a:pt x="1855" y="1"/>
                  </a:moveTo>
                  <a:lnTo>
                    <a:pt x="1693" y="4"/>
                  </a:lnTo>
                  <a:lnTo>
                    <a:pt x="1545" y="25"/>
                  </a:lnTo>
                  <a:lnTo>
                    <a:pt x="1470" y="25"/>
                  </a:lnTo>
                  <a:cubicBezTo>
                    <a:pt x="1358" y="29"/>
                    <a:pt x="1249" y="35"/>
                    <a:pt x="1146" y="46"/>
                  </a:cubicBezTo>
                  <a:cubicBezTo>
                    <a:pt x="1037" y="56"/>
                    <a:pt x="938" y="78"/>
                    <a:pt x="853" y="103"/>
                  </a:cubicBezTo>
                  <a:lnTo>
                    <a:pt x="910" y="695"/>
                  </a:lnTo>
                  <a:cubicBezTo>
                    <a:pt x="938" y="1005"/>
                    <a:pt x="902" y="1316"/>
                    <a:pt x="804" y="1609"/>
                  </a:cubicBezTo>
                  <a:cubicBezTo>
                    <a:pt x="741" y="1802"/>
                    <a:pt x="709" y="2003"/>
                    <a:pt x="709" y="2204"/>
                  </a:cubicBezTo>
                  <a:cubicBezTo>
                    <a:pt x="709" y="2441"/>
                    <a:pt x="754" y="2677"/>
                    <a:pt x="842" y="2899"/>
                  </a:cubicBezTo>
                  <a:lnTo>
                    <a:pt x="1117" y="3583"/>
                  </a:lnTo>
                  <a:lnTo>
                    <a:pt x="1160" y="3689"/>
                  </a:lnTo>
                  <a:cubicBezTo>
                    <a:pt x="1213" y="3827"/>
                    <a:pt x="1249" y="3971"/>
                    <a:pt x="1255" y="4115"/>
                  </a:cubicBezTo>
                  <a:cubicBezTo>
                    <a:pt x="1259" y="4197"/>
                    <a:pt x="1255" y="4275"/>
                    <a:pt x="1244" y="4356"/>
                  </a:cubicBezTo>
                  <a:cubicBezTo>
                    <a:pt x="1234" y="4457"/>
                    <a:pt x="1210" y="4560"/>
                    <a:pt x="1174" y="4659"/>
                  </a:cubicBezTo>
                  <a:cubicBezTo>
                    <a:pt x="1167" y="4680"/>
                    <a:pt x="1160" y="4701"/>
                    <a:pt x="1150" y="4719"/>
                  </a:cubicBezTo>
                  <a:lnTo>
                    <a:pt x="995" y="5036"/>
                  </a:lnTo>
                  <a:lnTo>
                    <a:pt x="853" y="5329"/>
                  </a:lnTo>
                  <a:lnTo>
                    <a:pt x="0" y="7089"/>
                  </a:lnTo>
                  <a:cubicBezTo>
                    <a:pt x="497" y="7445"/>
                    <a:pt x="977" y="7663"/>
                    <a:pt x="1442" y="7758"/>
                  </a:cubicBezTo>
                  <a:cubicBezTo>
                    <a:pt x="1435" y="7102"/>
                    <a:pt x="1407" y="6446"/>
                    <a:pt x="1464" y="5787"/>
                  </a:cubicBezTo>
                  <a:cubicBezTo>
                    <a:pt x="1470" y="5689"/>
                    <a:pt x="1485" y="5586"/>
                    <a:pt x="1498" y="5487"/>
                  </a:cubicBezTo>
                  <a:cubicBezTo>
                    <a:pt x="1513" y="5378"/>
                    <a:pt x="1534" y="5272"/>
                    <a:pt x="1555" y="5167"/>
                  </a:cubicBezTo>
                  <a:cubicBezTo>
                    <a:pt x="1579" y="5033"/>
                    <a:pt x="1612" y="4906"/>
                    <a:pt x="1643" y="4775"/>
                  </a:cubicBezTo>
                  <a:cubicBezTo>
                    <a:pt x="1667" y="4673"/>
                    <a:pt x="1693" y="4574"/>
                    <a:pt x="1717" y="4472"/>
                  </a:cubicBezTo>
                  <a:cubicBezTo>
                    <a:pt x="1918" y="3696"/>
                    <a:pt x="2137" y="2927"/>
                    <a:pt x="2024" y="2109"/>
                  </a:cubicBezTo>
                  <a:cubicBezTo>
                    <a:pt x="1964" y="1686"/>
                    <a:pt x="1833" y="1277"/>
                    <a:pt x="1812" y="844"/>
                  </a:cubicBezTo>
                  <a:cubicBezTo>
                    <a:pt x="1799" y="554"/>
                    <a:pt x="1823" y="276"/>
                    <a:pt x="1855"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1417;p55">
              <a:extLst>
                <a:ext uri="{FF2B5EF4-FFF2-40B4-BE49-F238E27FC236}">
                  <a16:creationId xmlns:a16="http://schemas.microsoft.com/office/drawing/2014/main" id="{EAE8259E-31A7-470F-A76D-20924A5C24D3}"/>
                </a:ext>
              </a:extLst>
            </p:cNvPr>
            <p:cNvSpPr/>
            <p:nvPr/>
          </p:nvSpPr>
          <p:spPr>
            <a:xfrm>
              <a:off x="5286709" y="2110014"/>
              <a:ext cx="255693" cy="1130723"/>
            </a:xfrm>
            <a:custGeom>
              <a:avLst/>
              <a:gdLst/>
              <a:ahLst/>
              <a:cxnLst/>
              <a:rect l="l" t="t" r="r" b="b"/>
              <a:pathLst>
                <a:path w="1658" h="7332" extrusionOk="0">
                  <a:moveTo>
                    <a:pt x="674" y="1"/>
                  </a:moveTo>
                  <a:cubicBezTo>
                    <a:pt x="617" y="1"/>
                    <a:pt x="560" y="4"/>
                    <a:pt x="501" y="7"/>
                  </a:cubicBezTo>
                  <a:lnTo>
                    <a:pt x="360" y="11"/>
                  </a:lnTo>
                  <a:cubicBezTo>
                    <a:pt x="374" y="163"/>
                    <a:pt x="374" y="315"/>
                    <a:pt x="367" y="473"/>
                  </a:cubicBezTo>
                  <a:cubicBezTo>
                    <a:pt x="342" y="981"/>
                    <a:pt x="187" y="1457"/>
                    <a:pt x="116" y="1954"/>
                  </a:cubicBezTo>
                  <a:cubicBezTo>
                    <a:pt x="0" y="2800"/>
                    <a:pt x="190" y="3604"/>
                    <a:pt x="395" y="4412"/>
                  </a:cubicBezTo>
                  <a:cubicBezTo>
                    <a:pt x="430" y="4539"/>
                    <a:pt x="462" y="4666"/>
                    <a:pt x="493" y="4793"/>
                  </a:cubicBezTo>
                  <a:cubicBezTo>
                    <a:pt x="522" y="4906"/>
                    <a:pt x="550" y="5018"/>
                    <a:pt x="578" y="5131"/>
                  </a:cubicBezTo>
                  <a:cubicBezTo>
                    <a:pt x="603" y="5237"/>
                    <a:pt x="628" y="5343"/>
                    <a:pt x="649" y="5448"/>
                  </a:cubicBezTo>
                  <a:cubicBezTo>
                    <a:pt x="705" y="5717"/>
                    <a:pt x="751" y="5985"/>
                    <a:pt x="772" y="6260"/>
                  </a:cubicBezTo>
                  <a:cubicBezTo>
                    <a:pt x="804" y="6616"/>
                    <a:pt x="814" y="6976"/>
                    <a:pt x="814" y="7331"/>
                  </a:cubicBezTo>
                  <a:cubicBezTo>
                    <a:pt x="1083" y="7145"/>
                    <a:pt x="1343" y="6908"/>
                    <a:pt x="1590" y="6630"/>
                  </a:cubicBezTo>
                  <a:lnTo>
                    <a:pt x="991" y="5371"/>
                  </a:lnTo>
                  <a:lnTo>
                    <a:pt x="850" y="5075"/>
                  </a:lnTo>
                  <a:lnTo>
                    <a:pt x="801" y="4976"/>
                  </a:lnTo>
                  <a:cubicBezTo>
                    <a:pt x="758" y="4909"/>
                    <a:pt x="734" y="4835"/>
                    <a:pt x="719" y="4758"/>
                  </a:cubicBezTo>
                  <a:cubicBezTo>
                    <a:pt x="716" y="4740"/>
                    <a:pt x="716" y="4726"/>
                    <a:pt x="713" y="4708"/>
                  </a:cubicBezTo>
                  <a:cubicBezTo>
                    <a:pt x="708" y="4655"/>
                    <a:pt x="708" y="4599"/>
                    <a:pt x="708" y="4546"/>
                  </a:cubicBezTo>
                  <a:cubicBezTo>
                    <a:pt x="708" y="4493"/>
                    <a:pt x="713" y="4440"/>
                    <a:pt x="719" y="4391"/>
                  </a:cubicBezTo>
                  <a:cubicBezTo>
                    <a:pt x="723" y="4335"/>
                    <a:pt x="734" y="4285"/>
                    <a:pt x="751" y="4239"/>
                  </a:cubicBezTo>
                  <a:lnTo>
                    <a:pt x="970" y="3795"/>
                  </a:lnTo>
                  <a:lnTo>
                    <a:pt x="1237" y="3259"/>
                  </a:lnTo>
                  <a:cubicBezTo>
                    <a:pt x="1491" y="2744"/>
                    <a:pt x="1657" y="2084"/>
                    <a:pt x="1418" y="1581"/>
                  </a:cubicBezTo>
                  <a:cubicBezTo>
                    <a:pt x="1182" y="1090"/>
                    <a:pt x="1284" y="354"/>
                    <a:pt x="1104" y="57"/>
                  </a:cubicBezTo>
                  <a:cubicBezTo>
                    <a:pt x="1072" y="46"/>
                    <a:pt x="1040" y="40"/>
                    <a:pt x="1009" y="32"/>
                  </a:cubicBezTo>
                  <a:cubicBezTo>
                    <a:pt x="906" y="11"/>
                    <a:pt x="793" y="1"/>
                    <a:pt x="674"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1418;p55">
              <a:extLst>
                <a:ext uri="{FF2B5EF4-FFF2-40B4-BE49-F238E27FC236}">
                  <a16:creationId xmlns:a16="http://schemas.microsoft.com/office/drawing/2014/main" id="{8264E088-AD5A-4709-B5DE-140019F89248}"/>
                </a:ext>
              </a:extLst>
            </p:cNvPr>
            <p:cNvSpPr/>
            <p:nvPr/>
          </p:nvSpPr>
          <p:spPr>
            <a:xfrm>
              <a:off x="5002796" y="2892662"/>
              <a:ext cx="108261" cy="69706"/>
            </a:xfrm>
            <a:custGeom>
              <a:avLst/>
              <a:gdLst/>
              <a:ahLst/>
              <a:cxnLst/>
              <a:rect l="l" t="t" r="r" b="b"/>
              <a:pathLst>
                <a:path w="702" h="452" extrusionOk="0">
                  <a:moveTo>
                    <a:pt x="142" y="0"/>
                  </a:moveTo>
                  <a:lnTo>
                    <a:pt x="0" y="293"/>
                  </a:lnTo>
                  <a:cubicBezTo>
                    <a:pt x="215" y="367"/>
                    <a:pt x="430" y="420"/>
                    <a:pt x="645" y="451"/>
                  </a:cubicBezTo>
                  <a:cubicBezTo>
                    <a:pt x="660" y="342"/>
                    <a:pt x="681" y="236"/>
                    <a:pt x="702" y="131"/>
                  </a:cubicBezTo>
                  <a:cubicBezTo>
                    <a:pt x="515" y="106"/>
                    <a:pt x="328" y="64"/>
                    <a:pt x="142" y="0"/>
                  </a:cubicBezTo>
                  <a:close/>
                </a:path>
              </a:pathLst>
            </a:custGeom>
            <a:solidFill>
              <a:srgbClr val="FFBE2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1419;p55">
              <a:extLst>
                <a:ext uri="{FF2B5EF4-FFF2-40B4-BE49-F238E27FC236}">
                  <a16:creationId xmlns:a16="http://schemas.microsoft.com/office/drawing/2014/main" id="{E54CEDCF-A8FE-40A1-B165-EEA16854111E}"/>
                </a:ext>
              </a:extLst>
            </p:cNvPr>
            <p:cNvSpPr/>
            <p:nvPr/>
          </p:nvSpPr>
          <p:spPr>
            <a:xfrm>
              <a:off x="5375846" y="2892662"/>
              <a:ext cx="63846" cy="57677"/>
            </a:xfrm>
            <a:custGeom>
              <a:avLst/>
              <a:gdLst/>
              <a:ahLst/>
              <a:cxnLst/>
              <a:rect l="l" t="t" r="r" b="b"/>
              <a:pathLst>
                <a:path w="414" h="374" extrusionOk="0">
                  <a:moveTo>
                    <a:pt x="272" y="0"/>
                  </a:moveTo>
                  <a:cubicBezTo>
                    <a:pt x="180" y="21"/>
                    <a:pt x="88" y="39"/>
                    <a:pt x="0" y="56"/>
                  </a:cubicBezTo>
                  <a:cubicBezTo>
                    <a:pt x="25" y="162"/>
                    <a:pt x="50" y="268"/>
                    <a:pt x="71" y="373"/>
                  </a:cubicBezTo>
                  <a:cubicBezTo>
                    <a:pt x="184" y="349"/>
                    <a:pt x="300" y="324"/>
                    <a:pt x="413" y="296"/>
                  </a:cubicBezTo>
                  <a:lnTo>
                    <a:pt x="272" y="0"/>
                  </a:lnTo>
                  <a:close/>
                </a:path>
              </a:pathLst>
            </a:custGeom>
            <a:solidFill>
              <a:srgbClr val="FFBE2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1420;p55">
              <a:extLst>
                <a:ext uri="{FF2B5EF4-FFF2-40B4-BE49-F238E27FC236}">
                  <a16:creationId xmlns:a16="http://schemas.microsoft.com/office/drawing/2014/main" id="{CA07DD9E-35DD-4098-9E2E-4222E17EDAA5}"/>
                </a:ext>
              </a:extLst>
            </p:cNvPr>
            <p:cNvSpPr/>
            <p:nvPr/>
          </p:nvSpPr>
          <p:spPr>
            <a:xfrm>
              <a:off x="5033177" y="2119884"/>
              <a:ext cx="132935" cy="732533"/>
            </a:xfrm>
            <a:custGeom>
              <a:avLst/>
              <a:gdLst/>
              <a:ahLst/>
              <a:cxnLst/>
              <a:rect l="l" t="t" r="r" b="b"/>
              <a:pathLst>
                <a:path w="862" h="4750" extrusionOk="0">
                  <a:moveTo>
                    <a:pt x="420" y="0"/>
                  </a:moveTo>
                  <a:lnTo>
                    <a:pt x="420" y="0"/>
                  </a:lnTo>
                  <a:cubicBezTo>
                    <a:pt x="308" y="4"/>
                    <a:pt x="199" y="10"/>
                    <a:pt x="96" y="21"/>
                  </a:cubicBezTo>
                  <a:cubicBezTo>
                    <a:pt x="1" y="1470"/>
                    <a:pt x="544" y="2895"/>
                    <a:pt x="241" y="4344"/>
                  </a:cubicBezTo>
                  <a:cubicBezTo>
                    <a:pt x="226" y="4341"/>
                    <a:pt x="209" y="4334"/>
                    <a:pt x="194" y="4331"/>
                  </a:cubicBezTo>
                  <a:cubicBezTo>
                    <a:pt x="184" y="4432"/>
                    <a:pt x="160" y="4535"/>
                    <a:pt x="124" y="4634"/>
                  </a:cubicBezTo>
                  <a:cubicBezTo>
                    <a:pt x="272" y="4683"/>
                    <a:pt x="431" y="4722"/>
                    <a:pt x="593" y="4750"/>
                  </a:cubicBezTo>
                  <a:cubicBezTo>
                    <a:pt x="617" y="4648"/>
                    <a:pt x="643" y="4549"/>
                    <a:pt x="667" y="4447"/>
                  </a:cubicBezTo>
                  <a:cubicBezTo>
                    <a:pt x="628" y="4443"/>
                    <a:pt x="590" y="4437"/>
                    <a:pt x="551" y="4429"/>
                  </a:cubicBezTo>
                  <a:cubicBezTo>
                    <a:pt x="861" y="2945"/>
                    <a:pt x="311" y="1478"/>
                    <a:pt x="420" y="0"/>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1421;p55">
              <a:extLst>
                <a:ext uri="{FF2B5EF4-FFF2-40B4-BE49-F238E27FC236}">
                  <a16:creationId xmlns:a16="http://schemas.microsoft.com/office/drawing/2014/main" id="{817852AE-19E0-462C-85D0-2AD0FF06A803}"/>
                </a:ext>
              </a:extLst>
            </p:cNvPr>
            <p:cNvSpPr/>
            <p:nvPr/>
          </p:nvSpPr>
          <p:spPr>
            <a:xfrm>
              <a:off x="5311692" y="2110014"/>
              <a:ext cx="169793" cy="739164"/>
            </a:xfrm>
            <a:custGeom>
              <a:avLst/>
              <a:gdLst/>
              <a:ahLst/>
              <a:cxnLst/>
              <a:rect l="l" t="t" r="r" b="b"/>
              <a:pathLst>
                <a:path w="1101" h="4793" extrusionOk="0">
                  <a:moveTo>
                    <a:pt x="512" y="1"/>
                  </a:moveTo>
                  <a:cubicBezTo>
                    <a:pt x="818" y="1439"/>
                    <a:pt x="1" y="2927"/>
                    <a:pt x="233" y="4412"/>
                  </a:cubicBezTo>
                  <a:cubicBezTo>
                    <a:pt x="268" y="4539"/>
                    <a:pt x="300" y="4666"/>
                    <a:pt x="331" y="4793"/>
                  </a:cubicBezTo>
                  <a:cubicBezTo>
                    <a:pt x="409" y="4779"/>
                    <a:pt x="483" y="4768"/>
                    <a:pt x="557" y="4758"/>
                  </a:cubicBezTo>
                  <a:cubicBezTo>
                    <a:pt x="554" y="4740"/>
                    <a:pt x="554" y="4726"/>
                    <a:pt x="551" y="4708"/>
                  </a:cubicBezTo>
                  <a:cubicBezTo>
                    <a:pt x="546" y="4655"/>
                    <a:pt x="546" y="4599"/>
                    <a:pt x="546" y="4546"/>
                  </a:cubicBezTo>
                  <a:cubicBezTo>
                    <a:pt x="546" y="4493"/>
                    <a:pt x="551" y="4440"/>
                    <a:pt x="557" y="4391"/>
                  </a:cubicBezTo>
                  <a:cubicBezTo>
                    <a:pt x="293" y="2914"/>
                    <a:pt x="1101" y="1478"/>
                    <a:pt x="847" y="32"/>
                  </a:cubicBezTo>
                  <a:cubicBezTo>
                    <a:pt x="744" y="11"/>
                    <a:pt x="631" y="1"/>
                    <a:pt x="512"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1422;p55">
              <a:extLst>
                <a:ext uri="{FF2B5EF4-FFF2-40B4-BE49-F238E27FC236}">
                  <a16:creationId xmlns:a16="http://schemas.microsoft.com/office/drawing/2014/main" id="{3D1A98B6-4F0B-4DBF-9954-22F29AD6F7C9}"/>
                </a:ext>
              </a:extLst>
            </p:cNvPr>
            <p:cNvSpPr/>
            <p:nvPr/>
          </p:nvSpPr>
          <p:spPr>
            <a:xfrm>
              <a:off x="5177986" y="1959499"/>
              <a:ext cx="136482" cy="222073"/>
            </a:xfrm>
            <a:custGeom>
              <a:avLst/>
              <a:gdLst/>
              <a:ahLst/>
              <a:cxnLst/>
              <a:rect l="l" t="t" r="r" b="b"/>
              <a:pathLst>
                <a:path w="885" h="1440" extrusionOk="0">
                  <a:moveTo>
                    <a:pt x="842" y="0"/>
                  </a:moveTo>
                  <a:lnTo>
                    <a:pt x="0" y="204"/>
                  </a:lnTo>
                  <a:cubicBezTo>
                    <a:pt x="49" y="293"/>
                    <a:pt x="67" y="1065"/>
                    <a:pt x="64" y="1203"/>
                  </a:cubicBezTo>
                  <a:cubicBezTo>
                    <a:pt x="156" y="1360"/>
                    <a:pt x="313" y="1439"/>
                    <a:pt x="471" y="1439"/>
                  </a:cubicBezTo>
                  <a:cubicBezTo>
                    <a:pt x="621" y="1439"/>
                    <a:pt x="771" y="1368"/>
                    <a:pt x="868" y="1224"/>
                  </a:cubicBezTo>
                  <a:lnTo>
                    <a:pt x="884" y="1195"/>
                  </a:lnTo>
                  <a:cubicBezTo>
                    <a:pt x="881" y="1135"/>
                    <a:pt x="878" y="412"/>
                    <a:pt x="871" y="352"/>
                  </a:cubicBezTo>
                  <a:lnTo>
                    <a:pt x="842" y="0"/>
                  </a:lnTo>
                  <a:close/>
                </a:path>
              </a:pathLst>
            </a:custGeom>
            <a:solidFill>
              <a:srgbClr val="FFAC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1423;p55">
              <a:extLst>
                <a:ext uri="{FF2B5EF4-FFF2-40B4-BE49-F238E27FC236}">
                  <a16:creationId xmlns:a16="http://schemas.microsoft.com/office/drawing/2014/main" id="{77058F8D-FB47-410D-A1E9-65611F5D6269}"/>
                </a:ext>
              </a:extLst>
            </p:cNvPr>
            <p:cNvSpPr/>
            <p:nvPr/>
          </p:nvSpPr>
          <p:spPr>
            <a:xfrm>
              <a:off x="4993543" y="1503173"/>
              <a:ext cx="517862" cy="523260"/>
            </a:xfrm>
            <a:custGeom>
              <a:avLst/>
              <a:gdLst/>
              <a:ahLst/>
              <a:cxnLst/>
              <a:rect l="l" t="t" r="r" b="b"/>
              <a:pathLst>
                <a:path w="3358" h="3393" extrusionOk="0">
                  <a:moveTo>
                    <a:pt x="1678" y="0"/>
                  </a:moveTo>
                  <a:cubicBezTo>
                    <a:pt x="1629" y="0"/>
                    <a:pt x="1584" y="0"/>
                    <a:pt x="1535" y="7"/>
                  </a:cubicBezTo>
                  <a:cubicBezTo>
                    <a:pt x="1464" y="10"/>
                    <a:pt x="1390" y="36"/>
                    <a:pt x="1323" y="71"/>
                  </a:cubicBezTo>
                  <a:cubicBezTo>
                    <a:pt x="1192" y="127"/>
                    <a:pt x="1073" y="222"/>
                    <a:pt x="967" y="363"/>
                  </a:cubicBezTo>
                  <a:cubicBezTo>
                    <a:pt x="720" y="653"/>
                    <a:pt x="519" y="1073"/>
                    <a:pt x="434" y="1464"/>
                  </a:cubicBezTo>
                  <a:cubicBezTo>
                    <a:pt x="382" y="1430"/>
                    <a:pt x="326" y="1410"/>
                    <a:pt x="274" y="1410"/>
                  </a:cubicBezTo>
                  <a:cubicBezTo>
                    <a:pt x="266" y="1410"/>
                    <a:pt x="258" y="1410"/>
                    <a:pt x="251" y="1411"/>
                  </a:cubicBezTo>
                  <a:cubicBezTo>
                    <a:pt x="60" y="1425"/>
                    <a:pt x="0" y="1739"/>
                    <a:pt x="54" y="1971"/>
                  </a:cubicBezTo>
                  <a:cubicBezTo>
                    <a:pt x="117" y="2271"/>
                    <a:pt x="335" y="2363"/>
                    <a:pt x="540" y="2422"/>
                  </a:cubicBezTo>
                  <a:cubicBezTo>
                    <a:pt x="632" y="2621"/>
                    <a:pt x="765" y="2814"/>
                    <a:pt x="913" y="2977"/>
                  </a:cubicBezTo>
                  <a:cubicBezTo>
                    <a:pt x="1073" y="3171"/>
                    <a:pt x="1276" y="3311"/>
                    <a:pt x="1513" y="3371"/>
                  </a:cubicBezTo>
                  <a:cubicBezTo>
                    <a:pt x="1517" y="3371"/>
                    <a:pt x="1527" y="3375"/>
                    <a:pt x="1530" y="3375"/>
                  </a:cubicBezTo>
                  <a:cubicBezTo>
                    <a:pt x="1545" y="3379"/>
                    <a:pt x="1559" y="3382"/>
                    <a:pt x="1573" y="3386"/>
                  </a:cubicBezTo>
                  <a:cubicBezTo>
                    <a:pt x="1580" y="3389"/>
                    <a:pt x="1590" y="3389"/>
                    <a:pt x="1601" y="3389"/>
                  </a:cubicBezTo>
                  <a:cubicBezTo>
                    <a:pt x="1608" y="3389"/>
                    <a:pt x="1615" y="3389"/>
                    <a:pt x="1626" y="3392"/>
                  </a:cubicBezTo>
                  <a:lnTo>
                    <a:pt x="1732" y="3392"/>
                  </a:lnTo>
                  <a:cubicBezTo>
                    <a:pt x="1739" y="3389"/>
                    <a:pt x="1750" y="3389"/>
                    <a:pt x="1756" y="3389"/>
                  </a:cubicBezTo>
                  <a:cubicBezTo>
                    <a:pt x="1767" y="3389"/>
                    <a:pt x="1774" y="3389"/>
                    <a:pt x="1784" y="3386"/>
                  </a:cubicBezTo>
                  <a:cubicBezTo>
                    <a:pt x="1799" y="3382"/>
                    <a:pt x="1810" y="3379"/>
                    <a:pt x="1823" y="3375"/>
                  </a:cubicBezTo>
                  <a:cubicBezTo>
                    <a:pt x="1834" y="3375"/>
                    <a:pt x="1838" y="3371"/>
                    <a:pt x="1844" y="3371"/>
                  </a:cubicBezTo>
                  <a:cubicBezTo>
                    <a:pt x="2080" y="3311"/>
                    <a:pt x="2285" y="3171"/>
                    <a:pt x="2444" y="2977"/>
                  </a:cubicBezTo>
                  <a:cubicBezTo>
                    <a:pt x="2479" y="2938"/>
                    <a:pt x="2515" y="2899"/>
                    <a:pt x="2546" y="2857"/>
                  </a:cubicBezTo>
                  <a:cubicBezTo>
                    <a:pt x="2656" y="2723"/>
                    <a:pt x="2747" y="2575"/>
                    <a:pt x="2818" y="2422"/>
                  </a:cubicBezTo>
                  <a:cubicBezTo>
                    <a:pt x="3022" y="2363"/>
                    <a:pt x="3237" y="2271"/>
                    <a:pt x="3304" y="1971"/>
                  </a:cubicBezTo>
                  <a:cubicBezTo>
                    <a:pt x="3358" y="1739"/>
                    <a:pt x="3297" y="1425"/>
                    <a:pt x="3107" y="1411"/>
                  </a:cubicBezTo>
                  <a:cubicBezTo>
                    <a:pt x="3099" y="1410"/>
                    <a:pt x="3091" y="1410"/>
                    <a:pt x="3082" y="1410"/>
                  </a:cubicBezTo>
                  <a:cubicBezTo>
                    <a:pt x="3030" y="1410"/>
                    <a:pt x="2975" y="1430"/>
                    <a:pt x="2920" y="1464"/>
                  </a:cubicBezTo>
                  <a:cubicBezTo>
                    <a:pt x="2857" y="1167"/>
                    <a:pt x="2730" y="857"/>
                    <a:pt x="2564" y="600"/>
                  </a:cubicBezTo>
                  <a:cubicBezTo>
                    <a:pt x="2511" y="515"/>
                    <a:pt x="2451" y="434"/>
                    <a:pt x="2391" y="363"/>
                  </a:cubicBezTo>
                  <a:cubicBezTo>
                    <a:pt x="2285" y="222"/>
                    <a:pt x="2165" y="127"/>
                    <a:pt x="2035" y="71"/>
                  </a:cubicBezTo>
                  <a:cubicBezTo>
                    <a:pt x="1965" y="36"/>
                    <a:pt x="1894" y="10"/>
                    <a:pt x="1823" y="7"/>
                  </a:cubicBezTo>
                  <a:cubicBezTo>
                    <a:pt x="1774" y="0"/>
                    <a:pt x="1728" y="0"/>
                    <a:pt x="1678" y="0"/>
                  </a:cubicBezTo>
                  <a:close/>
                </a:path>
              </a:pathLst>
            </a:custGeom>
            <a:solidFill>
              <a:srgbClr val="FFAC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1424;p55">
              <a:extLst>
                <a:ext uri="{FF2B5EF4-FFF2-40B4-BE49-F238E27FC236}">
                  <a16:creationId xmlns:a16="http://schemas.microsoft.com/office/drawing/2014/main" id="{7C4A4490-D4D5-4F18-AD01-D83FB3F95CA0}"/>
                </a:ext>
              </a:extLst>
            </p:cNvPr>
            <p:cNvSpPr/>
            <p:nvPr/>
          </p:nvSpPr>
          <p:spPr>
            <a:xfrm>
              <a:off x="4845650" y="3108565"/>
              <a:ext cx="770625" cy="305813"/>
            </a:xfrm>
            <a:custGeom>
              <a:avLst/>
              <a:gdLst/>
              <a:ahLst/>
              <a:cxnLst/>
              <a:rect l="l" t="t" r="r" b="b"/>
              <a:pathLst>
                <a:path w="4997" h="1983" extrusionOk="0">
                  <a:moveTo>
                    <a:pt x="959" y="0"/>
                  </a:moveTo>
                  <a:cubicBezTo>
                    <a:pt x="430" y="0"/>
                    <a:pt x="0" y="448"/>
                    <a:pt x="0" y="991"/>
                  </a:cubicBezTo>
                  <a:cubicBezTo>
                    <a:pt x="0" y="1538"/>
                    <a:pt x="430" y="1982"/>
                    <a:pt x="959" y="1982"/>
                  </a:cubicBezTo>
                  <a:lnTo>
                    <a:pt x="4038" y="1982"/>
                  </a:lnTo>
                  <a:cubicBezTo>
                    <a:pt x="4567" y="1982"/>
                    <a:pt x="4997" y="1538"/>
                    <a:pt x="4997" y="991"/>
                  </a:cubicBezTo>
                  <a:cubicBezTo>
                    <a:pt x="4997" y="448"/>
                    <a:pt x="4567" y="0"/>
                    <a:pt x="4038"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1425;p55">
              <a:extLst>
                <a:ext uri="{FF2B5EF4-FFF2-40B4-BE49-F238E27FC236}">
                  <a16:creationId xmlns:a16="http://schemas.microsoft.com/office/drawing/2014/main" id="{B33ADB18-664B-4E65-8F48-5FF5EAE8D48C}"/>
                </a:ext>
              </a:extLst>
            </p:cNvPr>
            <p:cNvSpPr/>
            <p:nvPr/>
          </p:nvSpPr>
          <p:spPr>
            <a:xfrm>
              <a:off x="4868936" y="3313981"/>
              <a:ext cx="429187" cy="1041585"/>
            </a:xfrm>
            <a:custGeom>
              <a:avLst/>
              <a:gdLst/>
              <a:ahLst/>
              <a:cxnLst/>
              <a:rect l="l" t="t" r="r" b="b"/>
              <a:pathLst>
                <a:path w="2783" h="6754" extrusionOk="0">
                  <a:moveTo>
                    <a:pt x="503" y="0"/>
                  </a:moveTo>
                  <a:cubicBezTo>
                    <a:pt x="207" y="0"/>
                    <a:pt x="1" y="19"/>
                    <a:pt x="1" y="19"/>
                  </a:cubicBezTo>
                  <a:cubicBezTo>
                    <a:pt x="96" y="544"/>
                    <a:pt x="509" y="872"/>
                    <a:pt x="1122" y="1073"/>
                  </a:cubicBezTo>
                  <a:cubicBezTo>
                    <a:pt x="1154" y="1083"/>
                    <a:pt x="1433" y="1182"/>
                    <a:pt x="1464" y="1193"/>
                  </a:cubicBezTo>
                  <a:cubicBezTo>
                    <a:pt x="1048" y="1270"/>
                    <a:pt x="953" y="2734"/>
                    <a:pt x="974" y="4486"/>
                  </a:cubicBezTo>
                  <a:cubicBezTo>
                    <a:pt x="984" y="5220"/>
                    <a:pt x="1013" y="6003"/>
                    <a:pt x="1048" y="6754"/>
                  </a:cubicBezTo>
                  <a:cubicBezTo>
                    <a:pt x="1048" y="6754"/>
                    <a:pt x="1281" y="6746"/>
                    <a:pt x="1437" y="6746"/>
                  </a:cubicBezTo>
                  <a:cubicBezTo>
                    <a:pt x="1515" y="6746"/>
                    <a:pt x="1573" y="6748"/>
                    <a:pt x="1573" y="6754"/>
                  </a:cubicBezTo>
                  <a:cubicBezTo>
                    <a:pt x="1573" y="6736"/>
                    <a:pt x="1881" y="5837"/>
                    <a:pt x="2173" y="4691"/>
                  </a:cubicBezTo>
                  <a:cubicBezTo>
                    <a:pt x="2486" y="3450"/>
                    <a:pt x="2783" y="1920"/>
                    <a:pt x="2642" y="900"/>
                  </a:cubicBezTo>
                  <a:cubicBezTo>
                    <a:pt x="2534" y="113"/>
                    <a:pt x="1239" y="0"/>
                    <a:pt x="503"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1426;p55">
              <a:extLst>
                <a:ext uri="{FF2B5EF4-FFF2-40B4-BE49-F238E27FC236}">
                  <a16:creationId xmlns:a16="http://schemas.microsoft.com/office/drawing/2014/main" id="{EC0A6C74-4A26-4F1B-B7B5-8DD55C43F54E}"/>
                </a:ext>
              </a:extLst>
            </p:cNvPr>
            <p:cNvSpPr/>
            <p:nvPr/>
          </p:nvSpPr>
          <p:spPr>
            <a:xfrm>
              <a:off x="5051683" y="3129693"/>
              <a:ext cx="586952" cy="977431"/>
            </a:xfrm>
            <a:custGeom>
              <a:avLst/>
              <a:gdLst/>
              <a:ahLst/>
              <a:cxnLst/>
              <a:rect l="l" t="t" r="r" b="b"/>
              <a:pathLst>
                <a:path w="3806" h="6338" extrusionOk="0">
                  <a:moveTo>
                    <a:pt x="730" y="0"/>
                  </a:moveTo>
                  <a:cubicBezTo>
                    <a:pt x="540" y="0"/>
                    <a:pt x="371" y="75"/>
                    <a:pt x="244" y="202"/>
                  </a:cubicBezTo>
                  <a:cubicBezTo>
                    <a:pt x="117" y="328"/>
                    <a:pt x="36" y="501"/>
                    <a:pt x="29" y="698"/>
                  </a:cubicBezTo>
                  <a:cubicBezTo>
                    <a:pt x="1" y="1795"/>
                    <a:pt x="977" y="3185"/>
                    <a:pt x="2071" y="4609"/>
                  </a:cubicBezTo>
                  <a:cubicBezTo>
                    <a:pt x="2515" y="5184"/>
                    <a:pt x="2981" y="5766"/>
                    <a:pt x="3404" y="6337"/>
                  </a:cubicBezTo>
                  <a:lnTo>
                    <a:pt x="3806" y="6009"/>
                  </a:lnTo>
                  <a:lnTo>
                    <a:pt x="2970" y="3914"/>
                  </a:lnTo>
                  <a:lnTo>
                    <a:pt x="1665" y="642"/>
                  </a:lnTo>
                  <a:cubicBezTo>
                    <a:pt x="1510" y="254"/>
                    <a:pt x="1140" y="0"/>
                    <a:pt x="730"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1427;p55">
              <a:extLst>
                <a:ext uri="{FF2B5EF4-FFF2-40B4-BE49-F238E27FC236}">
                  <a16:creationId xmlns:a16="http://schemas.microsoft.com/office/drawing/2014/main" id="{D52464C7-AE91-4D91-A9EB-962AEEE7481E}"/>
                </a:ext>
              </a:extLst>
            </p:cNvPr>
            <p:cNvSpPr/>
            <p:nvPr/>
          </p:nvSpPr>
          <p:spPr>
            <a:xfrm>
              <a:off x="5186468" y="2553386"/>
              <a:ext cx="712022" cy="251529"/>
            </a:xfrm>
            <a:custGeom>
              <a:avLst/>
              <a:gdLst/>
              <a:ahLst/>
              <a:cxnLst/>
              <a:rect l="l" t="t" r="r" b="b"/>
              <a:pathLst>
                <a:path w="4617" h="1631" extrusionOk="0">
                  <a:moveTo>
                    <a:pt x="4096" y="1"/>
                  </a:moveTo>
                  <a:cubicBezTo>
                    <a:pt x="3423" y="1"/>
                    <a:pt x="2177" y="1004"/>
                    <a:pt x="2177" y="1004"/>
                  </a:cubicBezTo>
                  <a:lnTo>
                    <a:pt x="1856" y="1181"/>
                  </a:lnTo>
                  <a:lnTo>
                    <a:pt x="1835" y="1195"/>
                  </a:lnTo>
                  <a:cubicBezTo>
                    <a:pt x="1805" y="1211"/>
                    <a:pt x="1773" y="1220"/>
                    <a:pt x="1741" y="1220"/>
                  </a:cubicBezTo>
                  <a:cubicBezTo>
                    <a:pt x="1697" y="1220"/>
                    <a:pt x="1655" y="1204"/>
                    <a:pt x="1620" y="1174"/>
                  </a:cubicBezTo>
                  <a:lnTo>
                    <a:pt x="1239" y="849"/>
                  </a:lnTo>
                  <a:cubicBezTo>
                    <a:pt x="1175" y="794"/>
                    <a:pt x="1094" y="765"/>
                    <a:pt x="1011" y="765"/>
                  </a:cubicBezTo>
                  <a:cubicBezTo>
                    <a:pt x="962" y="765"/>
                    <a:pt x="912" y="775"/>
                    <a:pt x="865" y="796"/>
                  </a:cubicBezTo>
                  <a:lnTo>
                    <a:pt x="752" y="846"/>
                  </a:lnTo>
                  <a:cubicBezTo>
                    <a:pt x="653" y="888"/>
                    <a:pt x="1" y="1428"/>
                    <a:pt x="1" y="1428"/>
                  </a:cubicBezTo>
                  <a:cubicBezTo>
                    <a:pt x="29" y="1572"/>
                    <a:pt x="225" y="1630"/>
                    <a:pt x="437" y="1630"/>
                  </a:cubicBezTo>
                  <a:cubicBezTo>
                    <a:pt x="710" y="1630"/>
                    <a:pt x="1009" y="1534"/>
                    <a:pt x="1003" y="1403"/>
                  </a:cubicBezTo>
                  <a:lnTo>
                    <a:pt x="1003" y="1403"/>
                  </a:lnTo>
                  <a:lnTo>
                    <a:pt x="1560" y="1597"/>
                  </a:lnTo>
                  <a:cubicBezTo>
                    <a:pt x="1591" y="1607"/>
                    <a:pt x="1624" y="1613"/>
                    <a:pt x="1658" y="1613"/>
                  </a:cubicBezTo>
                  <a:cubicBezTo>
                    <a:pt x="1682" y="1613"/>
                    <a:pt x="1706" y="1610"/>
                    <a:pt x="1729" y="1604"/>
                  </a:cubicBezTo>
                  <a:lnTo>
                    <a:pt x="2008" y="1541"/>
                  </a:lnTo>
                  <a:lnTo>
                    <a:pt x="2431" y="1439"/>
                  </a:lnTo>
                  <a:lnTo>
                    <a:pt x="4003" y="1061"/>
                  </a:lnTo>
                  <a:cubicBezTo>
                    <a:pt x="4413" y="965"/>
                    <a:pt x="4617" y="483"/>
                    <a:pt x="4402" y="119"/>
                  </a:cubicBezTo>
                  <a:cubicBezTo>
                    <a:pt x="4328" y="36"/>
                    <a:pt x="4222" y="1"/>
                    <a:pt x="4096" y="1"/>
                  </a:cubicBezTo>
                  <a:close/>
                </a:path>
              </a:pathLst>
            </a:custGeom>
            <a:solidFill>
              <a:srgbClr val="FFAC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1428;p55">
              <a:extLst>
                <a:ext uri="{FF2B5EF4-FFF2-40B4-BE49-F238E27FC236}">
                  <a16:creationId xmlns:a16="http://schemas.microsoft.com/office/drawing/2014/main" id="{F897410B-E037-497F-A5A8-8DB0DEEEE220}"/>
                </a:ext>
              </a:extLst>
            </p:cNvPr>
            <p:cNvSpPr/>
            <p:nvPr/>
          </p:nvSpPr>
          <p:spPr>
            <a:xfrm>
              <a:off x="4542152" y="2580991"/>
              <a:ext cx="696755" cy="299799"/>
            </a:xfrm>
            <a:custGeom>
              <a:avLst/>
              <a:gdLst/>
              <a:ahLst/>
              <a:cxnLst/>
              <a:rect l="l" t="t" r="r" b="b"/>
              <a:pathLst>
                <a:path w="4518" h="1944" extrusionOk="0">
                  <a:moveTo>
                    <a:pt x="513" y="0"/>
                  </a:moveTo>
                  <a:cubicBezTo>
                    <a:pt x="410" y="0"/>
                    <a:pt x="320" y="29"/>
                    <a:pt x="251" y="96"/>
                  </a:cubicBezTo>
                  <a:cubicBezTo>
                    <a:pt x="1" y="438"/>
                    <a:pt x="162" y="935"/>
                    <a:pt x="564" y="1069"/>
                  </a:cubicBezTo>
                  <a:lnTo>
                    <a:pt x="2099" y="1577"/>
                  </a:lnTo>
                  <a:lnTo>
                    <a:pt x="2511" y="1714"/>
                  </a:lnTo>
                  <a:lnTo>
                    <a:pt x="2783" y="1806"/>
                  </a:lnTo>
                  <a:cubicBezTo>
                    <a:pt x="2812" y="1815"/>
                    <a:pt x="2843" y="1819"/>
                    <a:pt x="2874" y="1819"/>
                  </a:cubicBezTo>
                  <a:cubicBezTo>
                    <a:pt x="2901" y="1819"/>
                    <a:pt x="2927" y="1816"/>
                    <a:pt x="2952" y="1810"/>
                  </a:cubicBezTo>
                  <a:lnTo>
                    <a:pt x="3526" y="1665"/>
                  </a:lnTo>
                  <a:lnTo>
                    <a:pt x="3526" y="1665"/>
                  </a:lnTo>
                  <a:cubicBezTo>
                    <a:pt x="3507" y="1810"/>
                    <a:pt x="3865" y="1943"/>
                    <a:pt x="4157" y="1943"/>
                  </a:cubicBezTo>
                  <a:cubicBezTo>
                    <a:pt x="4333" y="1943"/>
                    <a:pt x="4484" y="1896"/>
                    <a:pt x="4517" y="1774"/>
                  </a:cubicBezTo>
                  <a:cubicBezTo>
                    <a:pt x="4517" y="1774"/>
                    <a:pt x="3918" y="1182"/>
                    <a:pt x="3823" y="1129"/>
                  </a:cubicBezTo>
                  <a:lnTo>
                    <a:pt x="3713" y="1069"/>
                  </a:lnTo>
                  <a:cubicBezTo>
                    <a:pt x="3658" y="1041"/>
                    <a:pt x="3599" y="1026"/>
                    <a:pt x="3541" y="1026"/>
                  </a:cubicBezTo>
                  <a:cubicBezTo>
                    <a:pt x="3468" y="1026"/>
                    <a:pt x="3397" y="1049"/>
                    <a:pt x="3336" y="1094"/>
                  </a:cubicBezTo>
                  <a:lnTo>
                    <a:pt x="2927" y="1383"/>
                  </a:lnTo>
                  <a:cubicBezTo>
                    <a:pt x="2894" y="1407"/>
                    <a:pt x="2856" y="1419"/>
                    <a:pt x="2817" y="1419"/>
                  </a:cubicBezTo>
                  <a:cubicBezTo>
                    <a:pt x="2781" y="1419"/>
                    <a:pt x="2744" y="1408"/>
                    <a:pt x="2712" y="1386"/>
                  </a:cubicBezTo>
                  <a:lnTo>
                    <a:pt x="2691" y="1372"/>
                  </a:lnTo>
                  <a:lnTo>
                    <a:pt x="2388" y="1164"/>
                  </a:lnTo>
                  <a:cubicBezTo>
                    <a:pt x="2388" y="1164"/>
                    <a:pt x="1172" y="0"/>
                    <a:pt x="513" y="0"/>
                  </a:cubicBezTo>
                  <a:close/>
                </a:path>
              </a:pathLst>
            </a:custGeom>
            <a:solidFill>
              <a:srgbClr val="FFAC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1429;p55">
              <a:extLst>
                <a:ext uri="{FF2B5EF4-FFF2-40B4-BE49-F238E27FC236}">
                  <a16:creationId xmlns:a16="http://schemas.microsoft.com/office/drawing/2014/main" id="{5A692504-CF10-40F2-9727-E54274A2E509}"/>
                </a:ext>
              </a:extLst>
            </p:cNvPr>
            <p:cNvSpPr/>
            <p:nvPr/>
          </p:nvSpPr>
          <p:spPr>
            <a:xfrm>
              <a:off x="4969023" y="4354170"/>
              <a:ext cx="233177" cy="337274"/>
            </a:xfrm>
            <a:custGeom>
              <a:avLst/>
              <a:gdLst/>
              <a:ahLst/>
              <a:cxnLst/>
              <a:rect l="l" t="t" r="r" b="b"/>
              <a:pathLst>
                <a:path w="1512" h="2187" extrusionOk="0">
                  <a:moveTo>
                    <a:pt x="788" y="1"/>
                  </a:moveTo>
                  <a:cubicBezTo>
                    <a:pt x="632" y="1"/>
                    <a:pt x="399" y="9"/>
                    <a:pt x="399" y="9"/>
                  </a:cubicBezTo>
                  <a:cubicBezTo>
                    <a:pt x="1" y="375"/>
                    <a:pt x="410" y="982"/>
                    <a:pt x="410" y="982"/>
                  </a:cubicBezTo>
                  <a:cubicBezTo>
                    <a:pt x="410" y="982"/>
                    <a:pt x="237" y="1998"/>
                    <a:pt x="530" y="2131"/>
                  </a:cubicBezTo>
                  <a:cubicBezTo>
                    <a:pt x="612" y="2169"/>
                    <a:pt x="732" y="2187"/>
                    <a:pt x="857" y="2187"/>
                  </a:cubicBezTo>
                  <a:cubicBezTo>
                    <a:pt x="1170" y="2187"/>
                    <a:pt x="1512" y="2072"/>
                    <a:pt x="1347" y="1860"/>
                  </a:cubicBezTo>
                  <a:cubicBezTo>
                    <a:pt x="1094" y="1522"/>
                    <a:pt x="1214" y="798"/>
                    <a:pt x="924" y="9"/>
                  </a:cubicBezTo>
                  <a:cubicBezTo>
                    <a:pt x="924" y="3"/>
                    <a:pt x="866" y="1"/>
                    <a:pt x="788" y="1"/>
                  </a:cubicBezTo>
                  <a:close/>
                </a:path>
              </a:pathLst>
            </a:custGeom>
            <a:solidFill>
              <a:schemeClr val="bg1">
                <a:lumMod val="95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1430;p55">
              <a:extLst>
                <a:ext uri="{FF2B5EF4-FFF2-40B4-BE49-F238E27FC236}">
                  <a16:creationId xmlns:a16="http://schemas.microsoft.com/office/drawing/2014/main" id="{8AECC43C-04E4-44DC-B4F6-CCCAE05769D5}"/>
                </a:ext>
              </a:extLst>
            </p:cNvPr>
            <p:cNvSpPr/>
            <p:nvPr/>
          </p:nvSpPr>
          <p:spPr>
            <a:xfrm>
              <a:off x="5576481" y="4056224"/>
              <a:ext cx="233331" cy="300878"/>
            </a:xfrm>
            <a:custGeom>
              <a:avLst/>
              <a:gdLst/>
              <a:ahLst/>
              <a:cxnLst/>
              <a:rect l="l" t="t" r="r" b="b"/>
              <a:pathLst>
                <a:path w="1513" h="1951" extrusionOk="0">
                  <a:moveTo>
                    <a:pt x="403" y="1"/>
                  </a:moveTo>
                  <a:lnTo>
                    <a:pt x="1" y="329"/>
                  </a:lnTo>
                  <a:cubicBezTo>
                    <a:pt x="209" y="1116"/>
                    <a:pt x="590" y="1514"/>
                    <a:pt x="872" y="1814"/>
                  </a:cubicBezTo>
                  <a:cubicBezTo>
                    <a:pt x="960" y="1909"/>
                    <a:pt x="1061" y="1951"/>
                    <a:pt x="1155" y="1951"/>
                  </a:cubicBezTo>
                  <a:cubicBezTo>
                    <a:pt x="1351" y="1951"/>
                    <a:pt x="1512" y="1768"/>
                    <a:pt x="1443" y="1503"/>
                  </a:cubicBezTo>
                  <a:cubicBezTo>
                    <a:pt x="1263" y="823"/>
                    <a:pt x="1030" y="541"/>
                    <a:pt x="403" y="1"/>
                  </a:cubicBezTo>
                  <a:close/>
                </a:path>
              </a:pathLst>
            </a:custGeom>
            <a:solidFill>
              <a:schemeClr val="bg1">
                <a:lumMod val="95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1431;p55">
              <a:extLst>
                <a:ext uri="{FF2B5EF4-FFF2-40B4-BE49-F238E27FC236}">
                  <a16:creationId xmlns:a16="http://schemas.microsoft.com/office/drawing/2014/main" id="{004FE37E-A579-44A4-94BD-F149B67BE8B7}"/>
                </a:ext>
              </a:extLst>
            </p:cNvPr>
            <p:cNvSpPr/>
            <p:nvPr/>
          </p:nvSpPr>
          <p:spPr>
            <a:xfrm>
              <a:off x="5026700" y="1445033"/>
              <a:ext cx="463424" cy="377062"/>
            </a:xfrm>
            <a:custGeom>
              <a:avLst/>
              <a:gdLst/>
              <a:ahLst/>
              <a:cxnLst/>
              <a:rect l="l" t="t" r="r" b="b"/>
              <a:pathLst>
                <a:path w="3005" h="2445" extrusionOk="0">
                  <a:moveTo>
                    <a:pt x="1507" y="0"/>
                  </a:moveTo>
                  <a:cubicBezTo>
                    <a:pt x="1085" y="0"/>
                    <a:pt x="690" y="196"/>
                    <a:pt x="434" y="519"/>
                  </a:cubicBezTo>
                  <a:cubicBezTo>
                    <a:pt x="254" y="744"/>
                    <a:pt x="78" y="1234"/>
                    <a:pt x="29" y="1527"/>
                  </a:cubicBezTo>
                  <a:cubicBezTo>
                    <a:pt x="0" y="1677"/>
                    <a:pt x="21" y="2444"/>
                    <a:pt x="236" y="2444"/>
                  </a:cubicBezTo>
                  <a:cubicBezTo>
                    <a:pt x="238" y="2444"/>
                    <a:pt x="239" y="2444"/>
                    <a:pt x="241" y="2444"/>
                  </a:cubicBezTo>
                  <a:lnTo>
                    <a:pt x="522" y="1922"/>
                  </a:lnTo>
                  <a:cubicBezTo>
                    <a:pt x="522" y="1922"/>
                    <a:pt x="1133" y="1305"/>
                    <a:pt x="1683" y="1107"/>
                  </a:cubicBezTo>
                  <a:cubicBezTo>
                    <a:pt x="1762" y="1079"/>
                    <a:pt x="1810" y="1057"/>
                    <a:pt x="1852" y="1057"/>
                  </a:cubicBezTo>
                  <a:cubicBezTo>
                    <a:pt x="1890" y="1057"/>
                    <a:pt x="1923" y="1076"/>
                    <a:pt x="1968" y="1128"/>
                  </a:cubicBezTo>
                  <a:cubicBezTo>
                    <a:pt x="2074" y="1245"/>
                    <a:pt x="2162" y="1424"/>
                    <a:pt x="2251" y="1555"/>
                  </a:cubicBezTo>
                  <a:cubicBezTo>
                    <a:pt x="2357" y="1713"/>
                    <a:pt x="2560" y="1856"/>
                    <a:pt x="2725" y="1856"/>
                  </a:cubicBezTo>
                  <a:cubicBezTo>
                    <a:pt x="2847" y="1856"/>
                    <a:pt x="2949" y="1776"/>
                    <a:pt x="2973" y="1562"/>
                  </a:cubicBezTo>
                  <a:cubicBezTo>
                    <a:pt x="3005" y="1312"/>
                    <a:pt x="2698" y="377"/>
                    <a:pt x="2046" y="109"/>
                  </a:cubicBezTo>
                  <a:cubicBezTo>
                    <a:pt x="1867" y="35"/>
                    <a:pt x="1685" y="0"/>
                    <a:pt x="1507"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1432;p55">
              <a:extLst>
                <a:ext uri="{FF2B5EF4-FFF2-40B4-BE49-F238E27FC236}">
                  <a16:creationId xmlns:a16="http://schemas.microsoft.com/office/drawing/2014/main" id="{5D20B98E-93BA-4FF4-8671-90413119FFD5}"/>
                </a:ext>
              </a:extLst>
            </p:cNvPr>
            <p:cNvSpPr/>
            <p:nvPr/>
          </p:nvSpPr>
          <p:spPr>
            <a:xfrm>
              <a:off x="4765149" y="2413512"/>
              <a:ext cx="814731" cy="485785"/>
            </a:xfrm>
            <a:custGeom>
              <a:avLst/>
              <a:gdLst/>
              <a:ahLst/>
              <a:cxnLst/>
              <a:rect l="l" t="t" r="r" b="b"/>
              <a:pathLst>
                <a:path w="5283" h="3150" extrusionOk="0">
                  <a:moveTo>
                    <a:pt x="272" y="0"/>
                  </a:moveTo>
                  <a:cubicBezTo>
                    <a:pt x="117" y="0"/>
                    <a:pt x="0" y="134"/>
                    <a:pt x="25" y="286"/>
                  </a:cubicBezTo>
                  <a:lnTo>
                    <a:pt x="388" y="2740"/>
                  </a:lnTo>
                  <a:cubicBezTo>
                    <a:pt x="300" y="2761"/>
                    <a:pt x="230" y="2842"/>
                    <a:pt x="230" y="2941"/>
                  </a:cubicBezTo>
                  <a:cubicBezTo>
                    <a:pt x="230" y="3054"/>
                    <a:pt x="324" y="3150"/>
                    <a:pt x="438" y="3150"/>
                  </a:cubicBezTo>
                  <a:lnTo>
                    <a:pt x="4810" y="3150"/>
                  </a:lnTo>
                  <a:cubicBezTo>
                    <a:pt x="4927" y="3150"/>
                    <a:pt x="5018" y="3054"/>
                    <a:pt x="5018" y="2941"/>
                  </a:cubicBezTo>
                  <a:cubicBezTo>
                    <a:pt x="5018" y="2829"/>
                    <a:pt x="4930" y="2740"/>
                    <a:pt x="4821" y="2733"/>
                  </a:cubicBezTo>
                  <a:lnTo>
                    <a:pt x="5254" y="293"/>
                  </a:lnTo>
                  <a:cubicBezTo>
                    <a:pt x="5283" y="137"/>
                    <a:pt x="5163" y="0"/>
                    <a:pt x="5008"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1433;p55">
              <a:extLst>
                <a:ext uri="{FF2B5EF4-FFF2-40B4-BE49-F238E27FC236}">
                  <a16:creationId xmlns:a16="http://schemas.microsoft.com/office/drawing/2014/main" id="{97D36413-3EDB-4588-A0FA-B85E5819192E}"/>
                </a:ext>
              </a:extLst>
            </p:cNvPr>
            <p:cNvSpPr/>
            <p:nvPr/>
          </p:nvSpPr>
          <p:spPr>
            <a:xfrm>
              <a:off x="5134805" y="2607208"/>
              <a:ext cx="101321" cy="91759"/>
            </a:xfrm>
            <a:custGeom>
              <a:avLst/>
              <a:gdLst/>
              <a:ahLst/>
              <a:cxnLst/>
              <a:rect l="l" t="t" r="r" b="b"/>
              <a:pathLst>
                <a:path w="657" h="595" extrusionOk="0">
                  <a:moveTo>
                    <a:pt x="329" y="1"/>
                  </a:moveTo>
                  <a:cubicBezTo>
                    <a:pt x="252" y="1"/>
                    <a:pt x="176" y="30"/>
                    <a:pt x="118" y="87"/>
                  </a:cubicBezTo>
                  <a:cubicBezTo>
                    <a:pt x="1" y="204"/>
                    <a:pt x="1" y="391"/>
                    <a:pt x="118" y="507"/>
                  </a:cubicBezTo>
                  <a:cubicBezTo>
                    <a:pt x="176" y="566"/>
                    <a:pt x="252" y="595"/>
                    <a:pt x="329" y="595"/>
                  </a:cubicBezTo>
                  <a:cubicBezTo>
                    <a:pt x="406" y="595"/>
                    <a:pt x="482" y="566"/>
                    <a:pt x="541" y="507"/>
                  </a:cubicBezTo>
                  <a:cubicBezTo>
                    <a:pt x="657" y="391"/>
                    <a:pt x="657" y="204"/>
                    <a:pt x="541" y="87"/>
                  </a:cubicBezTo>
                  <a:cubicBezTo>
                    <a:pt x="482" y="30"/>
                    <a:pt x="406" y="1"/>
                    <a:pt x="329"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1434;p55">
              <a:extLst>
                <a:ext uri="{FF2B5EF4-FFF2-40B4-BE49-F238E27FC236}">
                  <a16:creationId xmlns:a16="http://schemas.microsoft.com/office/drawing/2014/main" id="{D8EC01A9-301F-4B61-A19A-90BDD7492907}"/>
                </a:ext>
              </a:extLst>
            </p:cNvPr>
            <p:cNvSpPr/>
            <p:nvPr/>
          </p:nvSpPr>
          <p:spPr>
            <a:xfrm>
              <a:off x="5045668" y="1601100"/>
              <a:ext cx="423790" cy="118131"/>
            </a:xfrm>
            <a:custGeom>
              <a:avLst/>
              <a:gdLst/>
              <a:ahLst/>
              <a:cxnLst/>
              <a:rect l="l" t="t" r="r" b="b"/>
              <a:pathLst>
                <a:path w="2748" h="766" extrusionOk="0">
                  <a:moveTo>
                    <a:pt x="1" y="0"/>
                  </a:moveTo>
                  <a:cubicBezTo>
                    <a:pt x="1" y="25"/>
                    <a:pt x="1" y="53"/>
                    <a:pt x="4" y="78"/>
                  </a:cubicBezTo>
                  <a:cubicBezTo>
                    <a:pt x="12" y="179"/>
                    <a:pt x="33" y="275"/>
                    <a:pt x="68" y="363"/>
                  </a:cubicBezTo>
                  <a:cubicBezTo>
                    <a:pt x="163" y="603"/>
                    <a:pt x="350" y="765"/>
                    <a:pt x="562" y="765"/>
                  </a:cubicBezTo>
                  <a:lnTo>
                    <a:pt x="2187" y="765"/>
                  </a:lnTo>
                  <a:cubicBezTo>
                    <a:pt x="2343" y="765"/>
                    <a:pt x="2483" y="681"/>
                    <a:pt x="2585" y="539"/>
                  </a:cubicBezTo>
                  <a:cubicBezTo>
                    <a:pt x="2621" y="490"/>
                    <a:pt x="2657" y="430"/>
                    <a:pt x="2681" y="363"/>
                  </a:cubicBezTo>
                  <a:cubicBezTo>
                    <a:pt x="2723" y="257"/>
                    <a:pt x="2748" y="130"/>
                    <a:pt x="2748" y="0"/>
                  </a:cubicBezTo>
                  <a:close/>
                </a:path>
              </a:pathLst>
            </a:custGeom>
            <a:solidFill>
              <a:srgbClr val="FFD27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1435;p55">
              <a:extLst>
                <a:ext uri="{FF2B5EF4-FFF2-40B4-BE49-F238E27FC236}">
                  <a16:creationId xmlns:a16="http://schemas.microsoft.com/office/drawing/2014/main" id="{774B6DD9-D353-4FCA-B01B-BC540FA6E8A1}"/>
                </a:ext>
              </a:extLst>
            </p:cNvPr>
            <p:cNvSpPr/>
            <p:nvPr/>
          </p:nvSpPr>
          <p:spPr>
            <a:xfrm>
              <a:off x="5020068" y="1387973"/>
              <a:ext cx="474527" cy="307818"/>
            </a:xfrm>
            <a:custGeom>
              <a:avLst/>
              <a:gdLst/>
              <a:ahLst/>
              <a:cxnLst/>
              <a:rect l="l" t="t" r="r" b="b"/>
              <a:pathLst>
                <a:path w="3077" h="1996" extrusionOk="0">
                  <a:moveTo>
                    <a:pt x="1545" y="0"/>
                  </a:moveTo>
                  <a:cubicBezTo>
                    <a:pt x="1327" y="0"/>
                    <a:pt x="1126" y="38"/>
                    <a:pt x="943" y="116"/>
                  </a:cubicBezTo>
                  <a:cubicBezTo>
                    <a:pt x="647" y="236"/>
                    <a:pt x="403" y="448"/>
                    <a:pt x="241" y="715"/>
                  </a:cubicBezTo>
                  <a:cubicBezTo>
                    <a:pt x="89" y="962"/>
                    <a:pt x="1" y="1255"/>
                    <a:pt x="1" y="1572"/>
                  </a:cubicBezTo>
                  <a:cubicBezTo>
                    <a:pt x="1" y="1600"/>
                    <a:pt x="19" y="1996"/>
                    <a:pt x="19" y="1996"/>
                  </a:cubicBezTo>
                  <a:cubicBezTo>
                    <a:pt x="561" y="1689"/>
                    <a:pt x="1087" y="1537"/>
                    <a:pt x="1596" y="1537"/>
                  </a:cubicBezTo>
                  <a:cubicBezTo>
                    <a:pt x="2106" y="1537"/>
                    <a:pt x="2600" y="1690"/>
                    <a:pt x="3076" y="1996"/>
                  </a:cubicBezTo>
                  <a:lnTo>
                    <a:pt x="3076" y="1590"/>
                  </a:lnTo>
                  <a:cubicBezTo>
                    <a:pt x="3076" y="1301"/>
                    <a:pt x="3005" y="1029"/>
                    <a:pt x="2882" y="796"/>
                  </a:cubicBezTo>
                  <a:cubicBezTo>
                    <a:pt x="2727" y="504"/>
                    <a:pt x="2487" y="271"/>
                    <a:pt x="2184" y="134"/>
                  </a:cubicBezTo>
                  <a:cubicBezTo>
                    <a:pt x="1993" y="49"/>
                    <a:pt x="1778" y="0"/>
                    <a:pt x="1545" y="0"/>
                  </a:cubicBezTo>
                  <a:close/>
                </a:path>
              </a:pathLst>
            </a:custGeom>
            <a:solidFill>
              <a:srgbClr val="FFBE2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1436;p55">
              <a:extLst>
                <a:ext uri="{FF2B5EF4-FFF2-40B4-BE49-F238E27FC236}">
                  <a16:creationId xmlns:a16="http://schemas.microsoft.com/office/drawing/2014/main" id="{DFA10375-BEF3-4A58-8465-94C17246AEFA}"/>
                </a:ext>
              </a:extLst>
            </p:cNvPr>
            <p:cNvSpPr/>
            <p:nvPr/>
          </p:nvSpPr>
          <p:spPr>
            <a:xfrm>
              <a:off x="5057235" y="1405708"/>
              <a:ext cx="126767" cy="194931"/>
            </a:xfrm>
            <a:custGeom>
              <a:avLst/>
              <a:gdLst/>
              <a:ahLst/>
              <a:cxnLst/>
              <a:rect l="l" t="t" r="r" b="b"/>
              <a:pathLst>
                <a:path w="822" h="1264" extrusionOk="0">
                  <a:moveTo>
                    <a:pt x="702" y="1"/>
                  </a:moveTo>
                  <a:cubicBezTo>
                    <a:pt x="406" y="121"/>
                    <a:pt x="162" y="333"/>
                    <a:pt x="0" y="600"/>
                  </a:cubicBezTo>
                  <a:cubicBezTo>
                    <a:pt x="21" y="780"/>
                    <a:pt x="77" y="943"/>
                    <a:pt x="165" y="1112"/>
                  </a:cubicBezTo>
                  <a:cubicBezTo>
                    <a:pt x="222" y="1218"/>
                    <a:pt x="296" y="1264"/>
                    <a:pt x="370" y="1264"/>
                  </a:cubicBezTo>
                  <a:cubicBezTo>
                    <a:pt x="469" y="1264"/>
                    <a:pt x="567" y="1186"/>
                    <a:pt x="635" y="1055"/>
                  </a:cubicBezTo>
                  <a:cubicBezTo>
                    <a:pt x="769" y="787"/>
                    <a:pt x="821" y="417"/>
                    <a:pt x="744" y="125"/>
                  </a:cubicBezTo>
                  <a:cubicBezTo>
                    <a:pt x="733" y="79"/>
                    <a:pt x="720" y="40"/>
                    <a:pt x="702" y="1"/>
                  </a:cubicBezTo>
                  <a:close/>
                </a:path>
              </a:pathLst>
            </a:custGeom>
            <a:solidFill>
              <a:srgbClr val="FFA61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1437;p55">
              <a:extLst>
                <a:ext uri="{FF2B5EF4-FFF2-40B4-BE49-F238E27FC236}">
                  <a16:creationId xmlns:a16="http://schemas.microsoft.com/office/drawing/2014/main" id="{5F2A19CC-E699-43CA-A8F4-CD352FDE75A8}"/>
                </a:ext>
              </a:extLst>
            </p:cNvPr>
            <p:cNvSpPr/>
            <p:nvPr/>
          </p:nvSpPr>
          <p:spPr>
            <a:xfrm>
              <a:off x="5339296" y="1408484"/>
              <a:ext cx="125225" cy="192155"/>
            </a:xfrm>
            <a:custGeom>
              <a:avLst/>
              <a:gdLst/>
              <a:ahLst/>
              <a:cxnLst/>
              <a:rect l="l" t="t" r="r" b="b"/>
              <a:pathLst>
                <a:path w="812" h="1246" extrusionOk="0">
                  <a:moveTo>
                    <a:pt x="114" y="1"/>
                  </a:moveTo>
                  <a:cubicBezTo>
                    <a:pt x="100" y="36"/>
                    <a:pt x="89" y="71"/>
                    <a:pt x="79" y="107"/>
                  </a:cubicBezTo>
                  <a:cubicBezTo>
                    <a:pt x="1" y="399"/>
                    <a:pt x="54" y="769"/>
                    <a:pt x="188" y="1037"/>
                  </a:cubicBezTo>
                  <a:cubicBezTo>
                    <a:pt x="255" y="1168"/>
                    <a:pt x="354" y="1246"/>
                    <a:pt x="452" y="1246"/>
                  </a:cubicBezTo>
                  <a:cubicBezTo>
                    <a:pt x="527" y="1246"/>
                    <a:pt x="600" y="1200"/>
                    <a:pt x="660" y="1094"/>
                  </a:cubicBezTo>
                  <a:cubicBezTo>
                    <a:pt x="735" y="949"/>
                    <a:pt x="784" y="812"/>
                    <a:pt x="812" y="663"/>
                  </a:cubicBezTo>
                  <a:cubicBezTo>
                    <a:pt x="657" y="371"/>
                    <a:pt x="417" y="138"/>
                    <a:pt x="114" y="1"/>
                  </a:cubicBezTo>
                  <a:close/>
                </a:path>
              </a:pathLst>
            </a:custGeom>
            <a:solidFill>
              <a:srgbClr val="FFA61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1438;p55">
              <a:extLst>
                <a:ext uri="{FF2B5EF4-FFF2-40B4-BE49-F238E27FC236}">
                  <a16:creationId xmlns:a16="http://schemas.microsoft.com/office/drawing/2014/main" id="{E90F566F-C9BB-40D0-86CC-4C30E6CBBDBD}"/>
                </a:ext>
              </a:extLst>
            </p:cNvPr>
            <p:cNvSpPr/>
            <p:nvPr/>
          </p:nvSpPr>
          <p:spPr>
            <a:xfrm>
              <a:off x="4233719" y="2977481"/>
              <a:ext cx="58448" cy="1766407"/>
            </a:xfrm>
            <a:custGeom>
              <a:avLst/>
              <a:gdLst/>
              <a:ahLst/>
              <a:cxnLst/>
              <a:rect l="l" t="t" r="r" b="b"/>
              <a:pathLst>
                <a:path w="379" h="11454" extrusionOk="0">
                  <a:moveTo>
                    <a:pt x="1" y="0"/>
                  </a:moveTo>
                  <a:lnTo>
                    <a:pt x="1" y="11453"/>
                  </a:lnTo>
                  <a:lnTo>
                    <a:pt x="378" y="11453"/>
                  </a:lnTo>
                  <a:lnTo>
                    <a:pt x="378"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1439;p55">
              <a:extLst>
                <a:ext uri="{FF2B5EF4-FFF2-40B4-BE49-F238E27FC236}">
                  <a16:creationId xmlns:a16="http://schemas.microsoft.com/office/drawing/2014/main" id="{786FF378-F982-4424-838E-7E6954461D4F}"/>
                </a:ext>
              </a:extLst>
            </p:cNvPr>
            <p:cNvSpPr/>
            <p:nvPr/>
          </p:nvSpPr>
          <p:spPr>
            <a:xfrm>
              <a:off x="6079535" y="2977481"/>
              <a:ext cx="68164" cy="1766407"/>
            </a:xfrm>
            <a:custGeom>
              <a:avLst/>
              <a:gdLst/>
              <a:ahLst/>
              <a:cxnLst/>
              <a:rect l="l" t="t" r="r" b="b"/>
              <a:pathLst>
                <a:path w="442" h="11454" extrusionOk="0">
                  <a:moveTo>
                    <a:pt x="0" y="0"/>
                  </a:moveTo>
                  <a:lnTo>
                    <a:pt x="0" y="11453"/>
                  </a:lnTo>
                  <a:lnTo>
                    <a:pt x="441" y="11453"/>
                  </a:lnTo>
                  <a:lnTo>
                    <a:pt x="441"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1440;p55">
              <a:extLst>
                <a:ext uri="{FF2B5EF4-FFF2-40B4-BE49-F238E27FC236}">
                  <a16:creationId xmlns:a16="http://schemas.microsoft.com/office/drawing/2014/main" id="{1385A437-4069-4DE6-975A-E986DE5C5420}"/>
                </a:ext>
              </a:extLst>
            </p:cNvPr>
            <p:cNvSpPr/>
            <p:nvPr/>
          </p:nvSpPr>
          <p:spPr>
            <a:xfrm>
              <a:off x="4123300" y="2892662"/>
              <a:ext cx="2157040" cy="158844"/>
            </a:xfrm>
            <a:custGeom>
              <a:avLst/>
              <a:gdLst/>
              <a:ahLst/>
              <a:cxnLst/>
              <a:rect l="l" t="t" r="r" b="b"/>
              <a:pathLst>
                <a:path w="13987" h="1030" extrusionOk="0">
                  <a:moveTo>
                    <a:pt x="1" y="0"/>
                  </a:moveTo>
                  <a:lnTo>
                    <a:pt x="1" y="1029"/>
                  </a:lnTo>
                  <a:lnTo>
                    <a:pt x="13986" y="1029"/>
                  </a:lnTo>
                  <a:lnTo>
                    <a:pt x="13986"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3" name="Google Shape;1441;p55">
            <a:extLst>
              <a:ext uri="{FF2B5EF4-FFF2-40B4-BE49-F238E27FC236}">
                <a16:creationId xmlns:a16="http://schemas.microsoft.com/office/drawing/2014/main" id="{4D6C2B28-4992-4E1D-9AAF-E216B43EFC29}"/>
              </a:ext>
            </a:extLst>
          </p:cNvPr>
          <p:cNvGrpSpPr/>
          <p:nvPr/>
        </p:nvGrpSpPr>
        <p:grpSpPr>
          <a:xfrm>
            <a:off x="7266514" y="1637773"/>
            <a:ext cx="974092" cy="1751760"/>
            <a:chOff x="6481900" y="714075"/>
            <a:chExt cx="397347" cy="714572"/>
          </a:xfrm>
        </p:grpSpPr>
        <p:sp>
          <p:nvSpPr>
            <p:cNvPr id="34" name="Google Shape;1442;p55">
              <a:extLst>
                <a:ext uri="{FF2B5EF4-FFF2-40B4-BE49-F238E27FC236}">
                  <a16:creationId xmlns:a16="http://schemas.microsoft.com/office/drawing/2014/main" id="{C8B9632D-CE14-4C59-ACA7-577313D77E28}"/>
                </a:ext>
              </a:extLst>
            </p:cNvPr>
            <p:cNvSpPr/>
            <p:nvPr/>
          </p:nvSpPr>
          <p:spPr>
            <a:xfrm>
              <a:off x="6481900" y="714075"/>
              <a:ext cx="397347" cy="489938"/>
            </a:xfrm>
            <a:custGeom>
              <a:avLst/>
              <a:gdLst/>
              <a:ahLst/>
              <a:cxnLst/>
              <a:rect l="l" t="t" r="r" b="b"/>
              <a:pathLst>
                <a:path w="6729" h="8297" extrusionOk="0">
                  <a:moveTo>
                    <a:pt x="3401" y="1"/>
                  </a:moveTo>
                  <a:cubicBezTo>
                    <a:pt x="3271" y="1"/>
                    <a:pt x="3138" y="8"/>
                    <a:pt x="3004" y="24"/>
                  </a:cubicBezTo>
                  <a:cubicBezTo>
                    <a:pt x="1556" y="193"/>
                    <a:pt x="360" y="1328"/>
                    <a:pt x="127" y="2770"/>
                  </a:cubicBezTo>
                  <a:cubicBezTo>
                    <a:pt x="0" y="3539"/>
                    <a:pt x="141" y="4266"/>
                    <a:pt x="466" y="4879"/>
                  </a:cubicBezTo>
                  <a:cubicBezTo>
                    <a:pt x="1016" y="5909"/>
                    <a:pt x="1238" y="7083"/>
                    <a:pt x="1238" y="8247"/>
                  </a:cubicBezTo>
                  <a:lnTo>
                    <a:pt x="1238" y="8297"/>
                  </a:lnTo>
                  <a:lnTo>
                    <a:pt x="5480" y="8297"/>
                  </a:lnTo>
                  <a:cubicBezTo>
                    <a:pt x="5480" y="7104"/>
                    <a:pt x="5787" y="5934"/>
                    <a:pt x="6344" y="4876"/>
                  </a:cubicBezTo>
                  <a:cubicBezTo>
                    <a:pt x="6591" y="4414"/>
                    <a:pt x="6728" y="3888"/>
                    <a:pt x="6728" y="3328"/>
                  </a:cubicBezTo>
                  <a:cubicBezTo>
                    <a:pt x="6728" y="1491"/>
                    <a:pt x="5240" y="1"/>
                    <a:pt x="3401"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1443;p55">
              <a:extLst>
                <a:ext uri="{FF2B5EF4-FFF2-40B4-BE49-F238E27FC236}">
                  <a16:creationId xmlns:a16="http://schemas.microsoft.com/office/drawing/2014/main" id="{9431F779-907B-4AAB-9FF8-67420D3F9D2D}"/>
                </a:ext>
              </a:extLst>
            </p:cNvPr>
            <p:cNvSpPr/>
            <p:nvPr/>
          </p:nvSpPr>
          <p:spPr>
            <a:xfrm>
              <a:off x="6531620" y="1203961"/>
              <a:ext cx="302631" cy="224685"/>
            </a:xfrm>
            <a:custGeom>
              <a:avLst/>
              <a:gdLst/>
              <a:ahLst/>
              <a:cxnLst/>
              <a:rect l="l" t="t" r="r" b="b"/>
              <a:pathLst>
                <a:path w="5125" h="3805" extrusionOk="0">
                  <a:moveTo>
                    <a:pt x="533" y="1"/>
                  </a:moveTo>
                  <a:cubicBezTo>
                    <a:pt x="241" y="1"/>
                    <a:pt x="1" y="240"/>
                    <a:pt x="1" y="533"/>
                  </a:cubicBezTo>
                  <a:cubicBezTo>
                    <a:pt x="1" y="829"/>
                    <a:pt x="241" y="1065"/>
                    <a:pt x="533" y="1065"/>
                  </a:cubicBezTo>
                  <a:lnTo>
                    <a:pt x="1101" y="1065"/>
                  </a:lnTo>
                  <a:lnTo>
                    <a:pt x="1101" y="1069"/>
                  </a:lnTo>
                  <a:lnTo>
                    <a:pt x="533" y="1069"/>
                  </a:lnTo>
                  <a:cubicBezTo>
                    <a:pt x="241" y="1069"/>
                    <a:pt x="1" y="1305"/>
                    <a:pt x="1" y="1598"/>
                  </a:cubicBezTo>
                  <a:cubicBezTo>
                    <a:pt x="1" y="1894"/>
                    <a:pt x="241" y="2130"/>
                    <a:pt x="533" y="2130"/>
                  </a:cubicBezTo>
                  <a:lnTo>
                    <a:pt x="720" y="2130"/>
                  </a:lnTo>
                  <a:cubicBezTo>
                    <a:pt x="720" y="3051"/>
                    <a:pt x="1376" y="3805"/>
                    <a:pt x="2383" y="3805"/>
                  </a:cubicBezTo>
                  <a:cubicBezTo>
                    <a:pt x="2386" y="3805"/>
                    <a:pt x="2389" y="3805"/>
                    <a:pt x="2392" y="3805"/>
                  </a:cubicBezTo>
                  <a:cubicBezTo>
                    <a:pt x="3474" y="3798"/>
                    <a:pt x="4099" y="3294"/>
                    <a:pt x="4063" y="2130"/>
                  </a:cubicBezTo>
                  <a:lnTo>
                    <a:pt x="4589" y="2130"/>
                  </a:lnTo>
                  <a:cubicBezTo>
                    <a:pt x="4885" y="2130"/>
                    <a:pt x="5125" y="1894"/>
                    <a:pt x="5125" y="1598"/>
                  </a:cubicBezTo>
                  <a:cubicBezTo>
                    <a:pt x="5125" y="1305"/>
                    <a:pt x="4885" y="1069"/>
                    <a:pt x="4589" y="1069"/>
                  </a:cubicBezTo>
                  <a:lnTo>
                    <a:pt x="3682" y="1069"/>
                  </a:lnTo>
                  <a:lnTo>
                    <a:pt x="3682" y="1065"/>
                  </a:lnTo>
                  <a:lnTo>
                    <a:pt x="4592" y="1065"/>
                  </a:lnTo>
                  <a:cubicBezTo>
                    <a:pt x="4885" y="1065"/>
                    <a:pt x="5125" y="829"/>
                    <a:pt x="5125" y="533"/>
                  </a:cubicBezTo>
                  <a:cubicBezTo>
                    <a:pt x="5125" y="240"/>
                    <a:pt x="4885" y="1"/>
                    <a:pt x="4592" y="1"/>
                  </a:cubicBezTo>
                  <a:close/>
                </a:path>
              </a:pathLst>
            </a:custGeom>
            <a:solidFill>
              <a:schemeClr val="bg1">
                <a:lumMod val="85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6" name="Google Shape;1444;p55">
            <a:extLst>
              <a:ext uri="{FF2B5EF4-FFF2-40B4-BE49-F238E27FC236}">
                <a16:creationId xmlns:a16="http://schemas.microsoft.com/office/drawing/2014/main" id="{059F3523-75C9-48FC-8638-11D705BA2598}"/>
              </a:ext>
            </a:extLst>
          </p:cNvPr>
          <p:cNvGrpSpPr/>
          <p:nvPr/>
        </p:nvGrpSpPr>
        <p:grpSpPr>
          <a:xfrm>
            <a:off x="4440978" y="1510454"/>
            <a:ext cx="2032568" cy="1926908"/>
            <a:chOff x="1724550" y="1991100"/>
            <a:chExt cx="1576919" cy="1494946"/>
          </a:xfrm>
        </p:grpSpPr>
        <p:sp>
          <p:nvSpPr>
            <p:cNvPr id="37" name="Google Shape;1445;p55">
              <a:extLst>
                <a:ext uri="{FF2B5EF4-FFF2-40B4-BE49-F238E27FC236}">
                  <a16:creationId xmlns:a16="http://schemas.microsoft.com/office/drawing/2014/main" id="{8EBCAD9F-1982-4B52-8B62-B13DF6AD0F86}"/>
                </a:ext>
              </a:extLst>
            </p:cNvPr>
            <p:cNvSpPr/>
            <p:nvPr/>
          </p:nvSpPr>
          <p:spPr>
            <a:xfrm>
              <a:off x="1724550" y="2050912"/>
              <a:ext cx="1313815" cy="1435134"/>
            </a:xfrm>
            <a:custGeom>
              <a:avLst/>
              <a:gdLst/>
              <a:ahLst/>
              <a:cxnLst/>
              <a:rect l="l" t="t" r="r" b="b"/>
              <a:pathLst>
                <a:path w="11620" h="12693" extrusionOk="0">
                  <a:moveTo>
                    <a:pt x="4098" y="1"/>
                  </a:moveTo>
                  <a:lnTo>
                    <a:pt x="0" y="4123"/>
                  </a:lnTo>
                  <a:lnTo>
                    <a:pt x="8" y="6296"/>
                  </a:lnTo>
                  <a:lnTo>
                    <a:pt x="6440" y="12692"/>
                  </a:lnTo>
                  <a:lnTo>
                    <a:pt x="7218" y="11906"/>
                  </a:lnTo>
                  <a:lnTo>
                    <a:pt x="11619" y="7480"/>
                  </a:lnTo>
                  <a:lnTo>
                    <a:pt x="4616" y="515"/>
                  </a:lnTo>
                  <a:lnTo>
                    <a:pt x="4098" y="1"/>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1446;p55">
              <a:extLst>
                <a:ext uri="{FF2B5EF4-FFF2-40B4-BE49-F238E27FC236}">
                  <a16:creationId xmlns:a16="http://schemas.microsoft.com/office/drawing/2014/main" id="{9977417C-EED5-4CE2-BBB8-8A063EEE7C4F}"/>
                </a:ext>
              </a:extLst>
            </p:cNvPr>
            <p:cNvSpPr/>
            <p:nvPr/>
          </p:nvSpPr>
          <p:spPr>
            <a:xfrm>
              <a:off x="1724550" y="2516628"/>
              <a:ext cx="123354" cy="246143"/>
            </a:xfrm>
            <a:custGeom>
              <a:avLst/>
              <a:gdLst/>
              <a:ahLst/>
              <a:cxnLst/>
              <a:rect l="l" t="t" r="r" b="b"/>
              <a:pathLst>
                <a:path w="1091" h="2177" extrusionOk="0">
                  <a:moveTo>
                    <a:pt x="0" y="1"/>
                  </a:moveTo>
                  <a:lnTo>
                    <a:pt x="8" y="2177"/>
                  </a:lnTo>
                  <a:lnTo>
                    <a:pt x="1090" y="1087"/>
                  </a:lnTo>
                  <a:lnTo>
                    <a:pt x="0" y="1"/>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1447;p55">
              <a:extLst>
                <a:ext uri="{FF2B5EF4-FFF2-40B4-BE49-F238E27FC236}">
                  <a16:creationId xmlns:a16="http://schemas.microsoft.com/office/drawing/2014/main" id="{A68920E7-AB52-45EB-B144-2F8D8BCCFD05}"/>
                </a:ext>
              </a:extLst>
            </p:cNvPr>
            <p:cNvSpPr/>
            <p:nvPr/>
          </p:nvSpPr>
          <p:spPr>
            <a:xfrm>
              <a:off x="1917101" y="2365572"/>
              <a:ext cx="402059" cy="404434"/>
            </a:xfrm>
            <a:custGeom>
              <a:avLst/>
              <a:gdLst/>
              <a:ahLst/>
              <a:cxnLst/>
              <a:rect l="l" t="t" r="r" b="b"/>
              <a:pathLst>
                <a:path w="3556" h="3577" extrusionOk="0">
                  <a:moveTo>
                    <a:pt x="3372" y="0"/>
                  </a:moveTo>
                  <a:lnTo>
                    <a:pt x="1" y="3392"/>
                  </a:lnTo>
                  <a:lnTo>
                    <a:pt x="184" y="3576"/>
                  </a:lnTo>
                  <a:lnTo>
                    <a:pt x="3555" y="183"/>
                  </a:lnTo>
                  <a:lnTo>
                    <a:pt x="3372" y="0"/>
                  </a:lnTo>
                  <a:close/>
                </a:path>
              </a:pathLst>
            </a:custGeom>
            <a:solidFill>
              <a:srgbClr val="57C6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1448;p55">
              <a:extLst>
                <a:ext uri="{FF2B5EF4-FFF2-40B4-BE49-F238E27FC236}">
                  <a16:creationId xmlns:a16="http://schemas.microsoft.com/office/drawing/2014/main" id="{1EB9A679-2C2E-424A-8021-93F637E4619C}"/>
                </a:ext>
              </a:extLst>
            </p:cNvPr>
            <p:cNvSpPr/>
            <p:nvPr/>
          </p:nvSpPr>
          <p:spPr>
            <a:xfrm>
              <a:off x="1999299" y="2447319"/>
              <a:ext cx="401946" cy="403981"/>
            </a:xfrm>
            <a:custGeom>
              <a:avLst/>
              <a:gdLst/>
              <a:ahLst/>
              <a:cxnLst/>
              <a:rect l="l" t="t" r="r" b="b"/>
              <a:pathLst>
                <a:path w="3555" h="3573" extrusionOk="0">
                  <a:moveTo>
                    <a:pt x="3371" y="0"/>
                  </a:moveTo>
                  <a:lnTo>
                    <a:pt x="0" y="3389"/>
                  </a:lnTo>
                  <a:lnTo>
                    <a:pt x="184" y="3572"/>
                  </a:lnTo>
                  <a:lnTo>
                    <a:pt x="3555" y="180"/>
                  </a:lnTo>
                  <a:lnTo>
                    <a:pt x="3371" y="0"/>
                  </a:lnTo>
                  <a:close/>
                </a:path>
              </a:pathLst>
            </a:custGeom>
            <a:solidFill>
              <a:srgbClr val="57C6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1449;p55">
              <a:extLst>
                <a:ext uri="{FF2B5EF4-FFF2-40B4-BE49-F238E27FC236}">
                  <a16:creationId xmlns:a16="http://schemas.microsoft.com/office/drawing/2014/main" id="{A5A785DA-D388-4400-99C8-7813496FD4D6}"/>
                </a:ext>
              </a:extLst>
            </p:cNvPr>
            <p:cNvSpPr/>
            <p:nvPr/>
          </p:nvSpPr>
          <p:spPr>
            <a:xfrm>
              <a:off x="2080933" y="2528613"/>
              <a:ext cx="402398" cy="404434"/>
            </a:xfrm>
            <a:custGeom>
              <a:avLst/>
              <a:gdLst/>
              <a:ahLst/>
              <a:cxnLst/>
              <a:rect l="l" t="t" r="r" b="b"/>
              <a:pathLst>
                <a:path w="3559" h="3577" extrusionOk="0">
                  <a:moveTo>
                    <a:pt x="3376" y="0"/>
                  </a:moveTo>
                  <a:lnTo>
                    <a:pt x="1" y="3393"/>
                  </a:lnTo>
                  <a:lnTo>
                    <a:pt x="188" y="3576"/>
                  </a:lnTo>
                  <a:lnTo>
                    <a:pt x="3559" y="183"/>
                  </a:lnTo>
                  <a:lnTo>
                    <a:pt x="3376" y="0"/>
                  </a:lnTo>
                  <a:close/>
                </a:path>
              </a:pathLst>
            </a:custGeom>
            <a:solidFill>
              <a:srgbClr val="57C6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1450;p55">
              <a:extLst>
                <a:ext uri="{FF2B5EF4-FFF2-40B4-BE49-F238E27FC236}">
                  <a16:creationId xmlns:a16="http://schemas.microsoft.com/office/drawing/2014/main" id="{533431E9-1AFF-4776-906B-327C7F2251F1}"/>
                </a:ext>
              </a:extLst>
            </p:cNvPr>
            <p:cNvSpPr/>
            <p:nvPr/>
          </p:nvSpPr>
          <p:spPr>
            <a:xfrm>
              <a:off x="2163131" y="2609907"/>
              <a:ext cx="402059" cy="404434"/>
            </a:xfrm>
            <a:custGeom>
              <a:avLst/>
              <a:gdLst/>
              <a:ahLst/>
              <a:cxnLst/>
              <a:rect l="l" t="t" r="r" b="b"/>
              <a:pathLst>
                <a:path w="3556" h="3577" extrusionOk="0">
                  <a:moveTo>
                    <a:pt x="3372" y="1"/>
                  </a:moveTo>
                  <a:lnTo>
                    <a:pt x="1" y="3393"/>
                  </a:lnTo>
                  <a:lnTo>
                    <a:pt x="184" y="3577"/>
                  </a:lnTo>
                  <a:lnTo>
                    <a:pt x="3555" y="184"/>
                  </a:lnTo>
                  <a:lnTo>
                    <a:pt x="3372" y="1"/>
                  </a:lnTo>
                  <a:close/>
                </a:path>
              </a:pathLst>
            </a:custGeom>
            <a:solidFill>
              <a:srgbClr val="57C6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1451;p55">
              <a:extLst>
                <a:ext uri="{FF2B5EF4-FFF2-40B4-BE49-F238E27FC236}">
                  <a16:creationId xmlns:a16="http://schemas.microsoft.com/office/drawing/2014/main" id="{560910E6-62A4-4113-AB9B-11399FDBDEB2}"/>
                </a:ext>
              </a:extLst>
            </p:cNvPr>
            <p:cNvSpPr/>
            <p:nvPr/>
          </p:nvSpPr>
          <p:spPr>
            <a:xfrm>
              <a:off x="2245217" y="2691653"/>
              <a:ext cx="402059" cy="404434"/>
            </a:xfrm>
            <a:custGeom>
              <a:avLst/>
              <a:gdLst/>
              <a:ahLst/>
              <a:cxnLst/>
              <a:rect l="l" t="t" r="r" b="b"/>
              <a:pathLst>
                <a:path w="3556" h="3577" extrusionOk="0">
                  <a:moveTo>
                    <a:pt x="3372" y="1"/>
                  </a:moveTo>
                  <a:lnTo>
                    <a:pt x="1" y="3393"/>
                  </a:lnTo>
                  <a:lnTo>
                    <a:pt x="185" y="3576"/>
                  </a:lnTo>
                  <a:lnTo>
                    <a:pt x="3555" y="184"/>
                  </a:lnTo>
                  <a:lnTo>
                    <a:pt x="3372" y="1"/>
                  </a:lnTo>
                  <a:close/>
                </a:path>
              </a:pathLst>
            </a:custGeom>
            <a:solidFill>
              <a:srgbClr val="57C6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1452;p55">
              <a:extLst>
                <a:ext uri="{FF2B5EF4-FFF2-40B4-BE49-F238E27FC236}">
                  <a16:creationId xmlns:a16="http://schemas.microsoft.com/office/drawing/2014/main" id="{377786F7-6E9B-4A3F-A365-F17A2B96A2D6}"/>
                </a:ext>
              </a:extLst>
            </p:cNvPr>
            <p:cNvSpPr/>
            <p:nvPr/>
          </p:nvSpPr>
          <p:spPr>
            <a:xfrm>
              <a:off x="2326963" y="2772947"/>
              <a:ext cx="402398" cy="404434"/>
            </a:xfrm>
            <a:custGeom>
              <a:avLst/>
              <a:gdLst/>
              <a:ahLst/>
              <a:cxnLst/>
              <a:rect l="l" t="t" r="r" b="b"/>
              <a:pathLst>
                <a:path w="3559" h="3577" extrusionOk="0">
                  <a:moveTo>
                    <a:pt x="3376" y="1"/>
                  </a:moveTo>
                  <a:lnTo>
                    <a:pt x="1" y="3393"/>
                  </a:lnTo>
                  <a:lnTo>
                    <a:pt x="188" y="3577"/>
                  </a:lnTo>
                  <a:lnTo>
                    <a:pt x="3559" y="185"/>
                  </a:lnTo>
                  <a:lnTo>
                    <a:pt x="3376" y="1"/>
                  </a:lnTo>
                  <a:close/>
                </a:path>
              </a:pathLst>
            </a:custGeom>
            <a:solidFill>
              <a:srgbClr val="57C6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1453;p55">
              <a:extLst>
                <a:ext uri="{FF2B5EF4-FFF2-40B4-BE49-F238E27FC236}">
                  <a16:creationId xmlns:a16="http://schemas.microsoft.com/office/drawing/2014/main" id="{2DC38A36-2919-46A6-9B8E-AC986B028037}"/>
                </a:ext>
              </a:extLst>
            </p:cNvPr>
            <p:cNvSpPr/>
            <p:nvPr/>
          </p:nvSpPr>
          <p:spPr>
            <a:xfrm>
              <a:off x="1871309" y="2109140"/>
              <a:ext cx="1167057" cy="1287923"/>
            </a:xfrm>
            <a:custGeom>
              <a:avLst/>
              <a:gdLst/>
              <a:ahLst/>
              <a:cxnLst/>
              <a:rect l="l" t="t" r="r" b="b"/>
              <a:pathLst>
                <a:path w="10322" h="11391" extrusionOk="0">
                  <a:moveTo>
                    <a:pt x="3777" y="2268"/>
                  </a:moveTo>
                  <a:lnTo>
                    <a:pt x="3960" y="2451"/>
                  </a:lnTo>
                  <a:lnTo>
                    <a:pt x="589" y="5844"/>
                  </a:lnTo>
                  <a:lnTo>
                    <a:pt x="406" y="5660"/>
                  </a:lnTo>
                  <a:lnTo>
                    <a:pt x="3777" y="2268"/>
                  </a:lnTo>
                  <a:close/>
                  <a:moveTo>
                    <a:pt x="4503" y="2991"/>
                  </a:moveTo>
                  <a:lnTo>
                    <a:pt x="4687" y="3171"/>
                  </a:lnTo>
                  <a:lnTo>
                    <a:pt x="1316" y="6563"/>
                  </a:lnTo>
                  <a:lnTo>
                    <a:pt x="1132" y="6380"/>
                  </a:lnTo>
                  <a:lnTo>
                    <a:pt x="4503" y="2991"/>
                  </a:lnTo>
                  <a:close/>
                  <a:moveTo>
                    <a:pt x="5230" y="3710"/>
                  </a:moveTo>
                  <a:lnTo>
                    <a:pt x="5413" y="3893"/>
                  </a:lnTo>
                  <a:lnTo>
                    <a:pt x="2042" y="7286"/>
                  </a:lnTo>
                  <a:lnTo>
                    <a:pt x="1855" y="7103"/>
                  </a:lnTo>
                  <a:lnTo>
                    <a:pt x="5230" y="3710"/>
                  </a:lnTo>
                  <a:close/>
                  <a:moveTo>
                    <a:pt x="5953" y="4430"/>
                  </a:moveTo>
                  <a:lnTo>
                    <a:pt x="6136" y="4613"/>
                  </a:lnTo>
                  <a:lnTo>
                    <a:pt x="2765" y="8006"/>
                  </a:lnTo>
                  <a:lnTo>
                    <a:pt x="2582" y="7822"/>
                  </a:lnTo>
                  <a:lnTo>
                    <a:pt x="5953" y="4430"/>
                  </a:lnTo>
                  <a:close/>
                  <a:moveTo>
                    <a:pt x="6679" y="5153"/>
                  </a:moveTo>
                  <a:lnTo>
                    <a:pt x="6862" y="5336"/>
                  </a:lnTo>
                  <a:lnTo>
                    <a:pt x="3492" y="8728"/>
                  </a:lnTo>
                  <a:lnTo>
                    <a:pt x="3308" y="8545"/>
                  </a:lnTo>
                  <a:lnTo>
                    <a:pt x="6679" y="5153"/>
                  </a:lnTo>
                  <a:close/>
                  <a:moveTo>
                    <a:pt x="7406" y="5872"/>
                  </a:moveTo>
                  <a:lnTo>
                    <a:pt x="7589" y="6056"/>
                  </a:lnTo>
                  <a:lnTo>
                    <a:pt x="4218" y="9448"/>
                  </a:lnTo>
                  <a:lnTo>
                    <a:pt x="4031" y="9264"/>
                  </a:lnTo>
                  <a:lnTo>
                    <a:pt x="7406" y="5872"/>
                  </a:lnTo>
                  <a:close/>
                  <a:moveTo>
                    <a:pt x="3318" y="0"/>
                  </a:moveTo>
                  <a:lnTo>
                    <a:pt x="1" y="3333"/>
                  </a:lnTo>
                  <a:lnTo>
                    <a:pt x="7" y="5509"/>
                  </a:lnTo>
                  <a:lnTo>
                    <a:pt x="5920" y="11391"/>
                  </a:lnTo>
                  <a:lnTo>
                    <a:pt x="10321" y="6965"/>
                  </a:lnTo>
                  <a:lnTo>
                    <a:pt x="3318" y="0"/>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1454;p55">
              <a:extLst>
                <a:ext uri="{FF2B5EF4-FFF2-40B4-BE49-F238E27FC236}">
                  <a16:creationId xmlns:a16="http://schemas.microsoft.com/office/drawing/2014/main" id="{A813169D-8F5E-4776-BC48-D67830AAD224}"/>
                </a:ext>
              </a:extLst>
            </p:cNvPr>
            <p:cNvSpPr/>
            <p:nvPr/>
          </p:nvSpPr>
          <p:spPr>
            <a:xfrm>
              <a:off x="1917101" y="2365572"/>
              <a:ext cx="402059" cy="404434"/>
            </a:xfrm>
            <a:custGeom>
              <a:avLst/>
              <a:gdLst/>
              <a:ahLst/>
              <a:cxnLst/>
              <a:rect l="l" t="t" r="r" b="b"/>
              <a:pathLst>
                <a:path w="3556" h="3577" extrusionOk="0">
                  <a:moveTo>
                    <a:pt x="3372" y="0"/>
                  </a:moveTo>
                  <a:lnTo>
                    <a:pt x="1" y="3392"/>
                  </a:lnTo>
                  <a:lnTo>
                    <a:pt x="184" y="3576"/>
                  </a:lnTo>
                  <a:lnTo>
                    <a:pt x="3555" y="183"/>
                  </a:lnTo>
                  <a:lnTo>
                    <a:pt x="3372" y="0"/>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1455;p55">
              <a:extLst>
                <a:ext uri="{FF2B5EF4-FFF2-40B4-BE49-F238E27FC236}">
                  <a16:creationId xmlns:a16="http://schemas.microsoft.com/office/drawing/2014/main" id="{0A965DB9-CF38-45D4-B12C-66FFC9CD7E5C}"/>
                </a:ext>
              </a:extLst>
            </p:cNvPr>
            <p:cNvSpPr/>
            <p:nvPr/>
          </p:nvSpPr>
          <p:spPr>
            <a:xfrm>
              <a:off x="1999299" y="2447319"/>
              <a:ext cx="401946" cy="403981"/>
            </a:xfrm>
            <a:custGeom>
              <a:avLst/>
              <a:gdLst/>
              <a:ahLst/>
              <a:cxnLst/>
              <a:rect l="l" t="t" r="r" b="b"/>
              <a:pathLst>
                <a:path w="3555" h="3573" extrusionOk="0">
                  <a:moveTo>
                    <a:pt x="3371" y="0"/>
                  </a:moveTo>
                  <a:lnTo>
                    <a:pt x="0" y="3389"/>
                  </a:lnTo>
                  <a:lnTo>
                    <a:pt x="184" y="3572"/>
                  </a:lnTo>
                  <a:lnTo>
                    <a:pt x="3555" y="180"/>
                  </a:lnTo>
                  <a:lnTo>
                    <a:pt x="3371" y="0"/>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1456;p55">
              <a:extLst>
                <a:ext uri="{FF2B5EF4-FFF2-40B4-BE49-F238E27FC236}">
                  <a16:creationId xmlns:a16="http://schemas.microsoft.com/office/drawing/2014/main" id="{649A0B24-8013-4CEC-8DDF-E5B5DCD7C311}"/>
                </a:ext>
              </a:extLst>
            </p:cNvPr>
            <p:cNvSpPr/>
            <p:nvPr/>
          </p:nvSpPr>
          <p:spPr>
            <a:xfrm>
              <a:off x="2080933" y="2528613"/>
              <a:ext cx="402398" cy="404434"/>
            </a:xfrm>
            <a:custGeom>
              <a:avLst/>
              <a:gdLst/>
              <a:ahLst/>
              <a:cxnLst/>
              <a:rect l="l" t="t" r="r" b="b"/>
              <a:pathLst>
                <a:path w="3559" h="3577" extrusionOk="0">
                  <a:moveTo>
                    <a:pt x="3376" y="0"/>
                  </a:moveTo>
                  <a:lnTo>
                    <a:pt x="1" y="3393"/>
                  </a:lnTo>
                  <a:lnTo>
                    <a:pt x="188" y="3576"/>
                  </a:lnTo>
                  <a:lnTo>
                    <a:pt x="3559" y="183"/>
                  </a:lnTo>
                  <a:lnTo>
                    <a:pt x="3376" y="0"/>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1457;p55">
              <a:extLst>
                <a:ext uri="{FF2B5EF4-FFF2-40B4-BE49-F238E27FC236}">
                  <a16:creationId xmlns:a16="http://schemas.microsoft.com/office/drawing/2014/main" id="{7998BC59-3E56-4492-9001-23CD9435360F}"/>
                </a:ext>
              </a:extLst>
            </p:cNvPr>
            <p:cNvSpPr/>
            <p:nvPr/>
          </p:nvSpPr>
          <p:spPr>
            <a:xfrm>
              <a:off x="2163131" y="2609907"/>
              <a:ext cx="402059" cy="404434"/>
            </a:xfrm>
            <a:custGeom>
              <a:avLst/>
              <a:gdLst/>
              <a:ahLst/>
              <a:cxnLst/>
              <a:rect l="l" t="t" r="r" b="b"/>
              <a:pathLst>
                <a:path w="3556" h="3577" extrusionOk="0">
                  <a:moveTo>
                    <a:pt x="3372" y="1"/>
                  </a:moveTo>
                  <a:lnTo>
                    <a:pt x="1" y="3393"/>
                  </a:lnTo>
                  <a:lnTo>
                    <a:pt x="184" y="3577"/>
                  </a:lnTo>
                  <a:lnTo>
                    <a:pt x="3555" y="184"/>
                  </a:lnTo>
                  <a:lnTo>
                    <a:pt x="3372" y="1"/>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1458;p55">
              <a:extLst>
                <a:ext uri="{FF2B5EF4-FFF2-40B4-BE49-F238E27FC236}">
                  <a16:creationId xmlns:a16="http://schemas.microsoft.com/office/drawing/2014/main" id="{FDCE8A26-8E1C-4745-A879-F4613F053AF7}"/>
                </a:ext>
              </a:extLst>
            </p:cNvPr>
            <p:cNvSpPr/>
            <p:nvPr/>
          </p:nvSpPr>
          <p:spPr>
            <a:xfrm>
              <a:off x="2245217" y="2691653"/>
              <a:ext cx="402059" cy="404434"/>
            </a:xfrm>
            <a:custGeom>
              <a:avLst/>
              <a:gdLst/>
              <a:ahLst/>
              <a:cxnLst/>
              <a:rect l="l" t="t" r="r" b="b"/>
              <a:pathLst>
                <a:path w="3556" h="3577" extrusionOk="0">
                  <a:moveTo>
                    <a:pt x="3372" y="1"/>
                  </a:moveTo>
                  <a:lnTo>
                    <a:pt x="1" y="3393"/>
                  </a:lnTo>
                  <a:lnTo>
                    <a:pt x="185" y="3576"/>
                  </a:lnTo>
                  <a:lnTo>
                    <a:pt x="3555" y="184"/>
                  </a:lnTo>
                  <a:lnTo>
                    <a:pt x="3372" y="1"/>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1459;p55">
              <a:extLst>
                <a:ext uri="{FF2B5EF4-FFF2-40B4-BE49-F238E27FC236}">
                  <a16:creationId xmlns:a16="http://schemas.microsoft.com/office/drawing/2014/main" id="{DD9A7272-B1C0-4355-B015-A708284425B3}"/>
                </a:ext>
              </a:extLst>
            </p:cNvPr>
            <p:cNvSpPr/>
            <p:nvPr/>
          </p:nvSpPr>
          <p:spPr>
            <a:xfrm>
              <a:off x="2326963" y="2772947"/>
              <a:ext cx="402398" cy="404434"/>
            </a:xfrm>
            <a:custGeom>
              <a:avLst/>
              <a:gdLst/>
              <a:ahLst/>
              <a:cxnLst/>
              <a:rect l="l" t="t" r="r" b="b"/>
              <a:pathLst>
                <a:path w="3559" h="3577" extrusionOk="0">
                  <a:moveTo>
                    <a:pt x="3376" y="1"/>
                  </a:moveTo>
                  <a:lnTo>
                    <a:pt x="1" y="3393"/>
                  </a:lnTo>
                  <a:lnTo>
                    <a:pt x="188" y="3577"/>
                  </a:lnTo>
                  <a:lnTo>
                    <a:pt x="3559" y="185"/>
                  </a:lnTo>
                  <a:lnTo>
                    <a:pt x="3376" y="1"/>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1460;p55">
              <a:extLst>
                <a:ext uri="{FF2B5EF4-FFF2-40B4-BE49-F238E27FC236}">
                  <a16:creationId xmlns:a16="http://schemas.microsoft.com/office/drawing/2014/main" id="{96D8491B-8996-4304-89C0-9A32C67F92F3}"/>
                </a:ext>
              </a:extLst>
            </p:cNvPr>
            <p:cNvSpPr/>
            <p:nvPr/>
          </p:nvSpPr>
          <p:spPr>
            <a:xfrm>
              <a:off x="1988106" y="1991100"/>
              <a:ext cx="1313363" cy="1434682"/>
            </a:xfrm>
            <a:custGeom>
              <a:avLst/>
              <a:gdLst/>
              <a:ahLst/>
              <a:cxnLst/>
              <a:rect l="l" t="t" r="r" b="b"/>
              <a:pathLst>
                <a:path w="11616" h="12689" extrusionOk="0">
                  <a:moveTo>
                    <a:pt x="4094" y="1"/>
                  </a:moveTo>
                  <a:lnTo>
                    <a:pt x="0" y="4120"/>
                  </a:lnTo>
                  <a:lnTo>
                    <a:pt x="4" y="6296"/>
                  </a:lnTo>
                  <a:lnTo>
                    <a:pt x="6436" y="12689"/>
                  </a:lnTo>
                  <a:lnTo>
                    <a:pt x="11616" y="7480"/>
                  </a:lnTo>
                  <a:lnTo>
                    <a:pt x="4094" y="1"/>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1461;p55">
              <a:extLst>
                <a:ext uri="{FF2B5EF4-FFF2-40B4-BE49-F238E27FC236}">
                  <a16:creationId xmlns:a16="http://schemas.microsoft.com/office/drawing/2014/main" id="{9F2D4F75-381B-4F29-B626-6592BE309B31}"/>
                </a:ext>
              </a:extLst>
            </p:cNvPr>
            <p:cNvSpPr/>
            <p:nvPr/>
          </p:nvSpPr>
          <p:spPr>
            <a:xfrm>
              <a:off x="1988106" y="2456816"/>
              <a:ext cx="123354" cy="246143"/>
            </a:xfrm>
            <a:custGeom>
              <a:avLst/>
              <a:gdLst/>
              <a:ahLst/>
              <a:cxnLst/>
              <a:rect l="l" t="t" r="r" b="b"/>
              <a:pathLst>
                <a:path w="1091" h="2177" extrusionOk="0">
                  <a:moveTo>
                    <a:pt x="0" y="1"/>
                  </a:moveTo>
                  <a:lnTo>
                    <a:pt x="4" y="2177"/>
                  </a:lnTo>
                  <a:lnTo>
                    <a:pt x="1090" y="1083"/>
                  </a:lnTo>
                  <a:lnTo>
                    <a:pt x="0" y="1"/>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1462;p55">
              <a:extLst>
                <a:ext uri="{FF2B5EF4-FFF2-40B4-BE49-F238E27FC236}">
                  <a16:creationId xmlns:a16="http://schemas.microsoft.com/office/drawing/2014/main" id="{4470FF69-378A-4D15-908D-B1396B926CA1}"/>
                </a:ext>
              </a:extLst>
            </p:cNvPr>
            <p:cNvSpPr/>
            <p:nvPr/>
          </p:nvSpPr>
          <p:spPr>
            <a:xfrm>
              <a:off x="2180317" y="2305761"/>
              <a:ext cx="402398" cy="403868"/>
            </a:xfrm>
            <a:custGeom>
              <a:avLst/>
              <a:gdLst/>
              <a:ahLst/>
              <a:cxnLst/>
              <a:rect l="l" t="t" r="r" b="b"/>
              <a:pathLst>
                <a:path w="3559" h="3572" extrusionOk="0">
                  <a:moveTo>
                    <a:pt x="3375" y="0"/>
                  </a:moveTo>
                  <a:lnTo>
                    <a:pt x="0" y="3392"/>
                  </a:lnTo>
                  <a:lnTo>
                    <a:pt x="187" y="3572"/>
                  </a:lnTo>
                  <a:lnTo>
                    <a:pt x="3558" y="183"/>
                  </a:lnTo>
                  <a:lnTo>
                    <a:pt x="3375" y="0"/>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1463;p55">
              <a:extLst>
                <a:ext uri="{FF2B5EF4-FFF2-40B4-BE49-F238E27FC236}">
                  <a16:creationId xmlns:a16="http://schemas.microsoft.com/office/drawing/2014/main" id="{C61FA5E1-CA0C-424F-8D94-0C6E1ADD1678}"/>
                </a:ext>
              </a:extLst>
            </p:cNvPr>
            <p:cNvSpPr/>
            <p:nvPr/>
          </p:nvSpPr>
          <p:spPr>
            <a:xfrm>
              <a:off x="2262403" y="2387055"/>
              <a:ext cx="401946" cy="404434"/>
            </a:xfrm>
            <a:custGeom>
              <a:avLst/>
              <a:gdLst/>
              <a:ahLst/>
              <a:cxnLst/>
              <a:rect l="l" t="t" r="r" b="b"/>
              <a:pathLst>
                <a:path w="3555" h="3577" extrusionOk="0">
                  <a:moveTo>
                    <a:pt x="3371" y="1"/>
                  </a:moveTo>
                  <a:lnTo>
                    <a:pt x="0" y="3393"/>
                  </a:lnTo>
                  <a:lnTo>
                    <a:pt x="184" y="3576"/>
                  </a:lnTo>
                  <a:lnTo>
                    <a:pt x="3555" y="184"/>
                  </a:lnTo>
                  <a:lnTo>
                    <a:pt x="3371" y="1"/>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1464;p55">
              <a:extLst>
                <a:ext uri="{FF2B5EF4-FFF2-40B4-BE49-F238E27FC236}">
                  <a16:creationId xmlns:a16="http://schemas.microsoft.com/office/drawing/2014/main" id="{7A044829-5973-420F-8B5D-2AC4A4C4DDFD}"/>
                </a:ext>
              </a:extLst>
            </p:cNvPr>
            <p:cNvSpPr/>
            <p:nvPr/>
          </p:nvSpPr>
          <p:spPr>
            <a:xfrm>
              <a:off x="2344488" y="2468801"/>
              <a:ext cx="402059" cy="403981"/>
            </a:xfrm>
            <a:custGeom>
              <a:avLst/>
              <a:gdLst/>
              <a:ahLst/>
              <a:cxnLst/>
              <a:rect l="l" t="t" r="r" b="b"/>
              <a:pathLst>
                <a:path w="3556" h="3573" extrusionOk="0">
                  <a:moveTo>
                    <a:pt x="3372" y="1"/>
                  </a:moveTo>
                  <a:lnTo>
                    <a:pt x="1" y="3393"/>
                  </a:lnTo>
                  <a:lnTo>
                    <a:pt x="184" y="3573"/>
                  </a:lnTo>
                  <a:lnTo>
                    <a:pt x="3555" y="183"/>
                  </a:lnTo>
                  <a:lnTo>
                    <a:pt x="3372" y="1"/>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1465;p55">
              <a:extLst>
                <a:ext uri="{FF2B5EF4-FFF2-40B4-BE49-F238E27FC236}">
                  <a16:creationId xmlns:a16="http://schemas.microsoft.com/office/drawing/2014/main" id="{F1388C82-C5DC-40AB-8918-EF514E698BDF}"/>
                </a:ext>
              </a:extLst>
            </p:cNvPr>
            <p:cNvSpPr/>
            <p:nvPr/>
          </p:nvSpPr>
          <p:spPr>
            <a:xfrm>
              <a:off x="2426348" y="2550095"/>
              <a:ext cx="402398" cy="404434"/>
            </a:xfrm>
            <a:custGeom>
              <a:avLst/>
              <a:gdLst/>
              <a:ahLst/>
              <a:cxnLst/>
              <a:rect l="l" t="t" r="r" b="b"/>
              <a:pathLst>
                <a:path w="3559" h="3577" extrusionOk="0">
                  <a:moveTo>
                    <a:pt x="3374" y="1"/>
                  </a:moveTo>
                  <a:lnTo>
                    <a:pt x="0" y="3393"/>
                  </a:lnTo>
                  <a:lnTo>
                    <a:pt x="186" y="3577"/>
                  </a:lnTo>
                  <a:lnTo>
                    <a:pt x="3558" y="184"/>
                  </a:lnTo>
                  <a:lnTo>
                    <a:pt x="3374" y="1"/>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1466;p55">
              <a:extLst>
                <a:ext uri="{FF2B5EF4-FFF2-40B4-BE49-F238E27FC236}">
                  <a16:creationId xmlns:a16="http://schemas.microsoft.com/office/drawing/2014/main" id="{9980C1F4-02D4-414B-BC74-C895284F840D}"/>
                </a:ext>
              </a:extLst>
            </p:cNvPr>
            <p:cNvSpPr/>
            <p:nvPr/>
          </p:nvSpPr>
          <p:spPr>
            <a:xfrm>
              <a:off x="2508433" y="2631841"/>
              <a:ext cx="402398" cy="403981"/>
            </a:xfrm>
            <a:custGeom>
              <a:avLst/>
              <a:gdLst/>
              <a:ahLst/>
              <a:cxnLst/>
              <a:rect l="l" t="t" r="r" b="b"/>
              <a:pathLst>
                <a:path w="3559" h="3573" extrusionOk="0">
                  <a:moveTo>
                    <a:pt x="3371" y="1"/>
                  </a:moveTo>
                  <a:lnTo>
                    <a:pt x="0" y="3393"/>
                  </a:lnTo>
                  <a:lnTo>
                    <a:pt x="184" y="3573"/>
                  </a:lnTo>
                  <a:lnTo>
                    <a:pt x="3558" y="180"/>
                  </a:lnTo>
                  <a:lnTo>
                    <a:pt x="3371" y="1"/>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1467;p55">
              <a:extLst>
                <a:ext uri="{FF2B5EF4-FFF2-40B4-BE49-F238E27FC236}">
                  <a16:creationId xmlns:a16="http://schemas.microsoft.com/office/drawing/2014/main" id="{5C87648D-F60C-4433-BD46-B8C1C0835FBF}"/>
                </a:ext>
              </a:extLst>
            </p:cNvPr>
            <p:cNvSpPr/>
            <p:nvPr/>
          </p:nvSpPr>
          <p:spPr>
            <a:xfrm>
              <a:off x="2590519" y="2713248"/>
              <a:ext cx="401946" cy="404320"/>
            </a:xfrm>
            <a:custGeom>
              <a:avLst/>
              <a:gdLst/>
              <a:ahLst/>
              <a:cxnLst/>
              <a:rect l="l" t="t" r="r" b="b"/>
              <a:pathLst>
                <a:path w="3555" h="3576" extrusionOk="0">
                  <a:moveTo>
                    <a:pt x="3372" y="0"/>
                  </a:moveTo>
                  <a:lnTo>
                    <a:pt x="0" y="3392"/>
                  </a:lnTo>
                  <a:lnTo>
                    <a:pt x="184" y="3576"/>
                  </a:lnTo>
                  <a:lnTo>
                    <a:pt x="3555" y="184"/>
                  </a:lnTo>
                  <a:lnTo>
                    <a:pt x="3372" y="0"/>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60" name="Rectangle 59">
            <a:extLst>
              <a:ext uri="{FF2B5EF4-FFF2-40B4-BE49-F238E27FC236}">
                <a16:creationId xmlns:a16="http://schemas.microsoft.com/office/drawing/2014/main" id="{4FA1EBA7-6E8F-4355-873E-301F540E9AD3}"/>
              </a:ext>
            </a:extLst>
          </p:cNvPr>
          <p:cNvSpPr/>
          <p:nvPr/>
        </p:nvSpPr>
        <p:spPr>
          <a:xfrm>
            <a:off x="11621422" y="4476575"/>
            <a:ext cx="9436349" cy="831093"/>
          </a:xfrm>
          <a:prstGeom prst="rect">
            <a:avLst/>
          </a:prstGeom>
        </p:spPr>
        <p:txBody>
          <a:bodyPr wrap="square">
            <a:spAutoFit/>
          </a:bodyPr>
          <a:lstStyle/>
          <a:p>
            <a:pPr defTabSz="457246"/>
            <a:r>
              <a:rPr lang="en-US" dirty="0">
                <a:solidFill>
                  <a:srgbClr val="272E3A"/>
                </a:solidFill>
                <a:latin typeface="Montserrat"/>
              </a:rPr>
              <a:t>TITLE HERE </a:t>
            </a:r>
          </a:p>
        </p:txBody>
      </p:sp>
      <p:sp>
        <p:nvSpPr>
          <p:cNvPr id="61" name="Rectangle 60">
            <a:extLst>
              <a:ext uri="{FF2B5EF4-FFF2-40B4-BE49-F238E27FC236}">
                <a16:creationId xmlns:a16="http://schemas.microsoft.com/office/drawing/2014/main" id="{4DAEA97F-BBEA-4A61-9038-C92DDD8AA240}"/>
              </a:ext>
            </a:extLst>
          </p:cNvPr>
          <p:cNvSpPr/>
          <p:nvPr/>
        </p:nvSpPr>
        <p:spPr>
          <a:xfrm>
            <a:off x="11621422" y="5467633"/>
            <a:ext cx="8320652" cy="4524839"/>
          </a:xfrm>
          <a:prstGeom prst="rect">
            <a:avLst/>
          </a:prstGeom>
        </p:spPr>
        <p:txBody>
          <a:bodyPr wrap="square">
            <a:spAutoFit/>
          </a:bodyPr>
          <a:lstStyle/>
          <a:p>
            <a:pPr defTabSz="457246"/>
            <a:r>
              <a:rPr lang="en-US" sz="2400" b="1" dirty="0">
                <a:solidFill>
                  <a:srgbClr val="272E3A"/>
                </a:solidFill>
                <a:latin typeface="Montserrat Light"/>
              </a:rPr>
              <a:t>Lorem Ipsum</a:t>
            </a:r>
            <a:r>
              <a:rPr lang="en-US" sz="2400" dirty="0">
                <a:solidFill>
                  <a:srgbClr val="272E3A"/>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400" dirty="0" err="1">
                <a:solidFill>
                  <a:srgbClr val="272E3A"/>
                </a:solidFill>
                <a:latin typeface="Montserrat Light"/>
              </a:rPr>
              <a:t>popularised</a:t>
            </a:r>
            <a:r>
              <a:rPr lang="en-US" sz="2400" dirty="0">
                <a:solidFill>
                  <a:srgbClr val="272E3A"/>
                </a:solidFill>
                <a:latin typeface="Montserrat Light"/>
              </a:rPr>
              <a:t> in the 1960s with the release of </a:t>
            </a:r>
            <a:r>
              <a:rPr lang="en-US" sz="2400" dirty="0" err="1">
                <a:solidFill>
                  <a:srgbClr val="272E3A"/>
                </a:solidFill>
                <a:latin typeface="Montserrat Light"/>
              </a:rPr>
              <a:t>Letraset</a:t>
            </a:r>
            <a:r>
              <a:rPr lang="en-US" sz="2400" dirty="0">
                <a:solidFill>
                  <a:srgbClr val="272E3A"/>
                </a:solidFill>
                <a:latin typeface="Montserrat Light"/>
              </a:rPr>
              <a:t> sheets containing Lorem Ipsum passages, and more recently with desktop publishing software like Aldus PageMaker including versions of Lorem Ipsum.</a:t>
            </a:r>
          </a:p>
        </p:txBody>
      </p:sp>
    </p:spTree>
    <p:extLst>
      <p:ext uri="{BB962C8B-B14F-4D97-AF65-F5344CB8AC3E}">
        <p14:creationId xmlns:p14="http://schemas.microsoft.com/office/powerpoint/2010/main" val="218014353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1379;p55">
            <a:extLst>
              <a:ext uri="{FF2B5EF4-FFF2-40B4-BE49-F238E27FC236}">
                <a16:creationId xmlns:a16="http://schemas.microsoft.com/office/drawing/2014/main" id="{82BA988F-262C-44D7-9942-2AA503F63300}"/>
              </a:ext>
            </a:extLst>
          </p:cNvPr>
          <p:cNvGrpSpPr/>
          <p:nvPr/>
        </p:nvGrpSpPr>
        <p:grpSpPr>
          <a:xfrm>
            <a:off x="16991995" y="1707035"/>
            <a:ext cx="3680842" cy="10608353"/>
            <a:chOff x="5242676" y="538400"/>
            <a:chExt cx="1380156" cy="3977672"/>
          </a:xfrm>
        </p:grpSpPr>
        <p:sp>
          <p:nvSpPr>
            <p:cNvPr id="3" name="Google Shape;1380;p55">
              <a:extLst>
                <a:ext uri="{FF2B5EF4-FFF2-40B4-BE49-F238E27FC236}">
                  <a16:creationId xmlns:a16="http://schemas.microsoft.com/office/drawing/2014/main" id="{32484B4F-6DA3-4B07-B86E-956E4D2EB504}"/>
                </a:ext>
              </a:extLst>
            </p:cNvPr>
            <p:cNvSpPr/>
            <p:nvPr/>
          </p:nvSpPr>
          <p:spPr>
            <a:xfrm>
              <a:off x="5712350" y="793500"/>
              <a:ext cx="594220" cy="1003690"/>
            </a:xfrm>
            <a:custGeom>
              <a:avLst/>
              <a:gdLst/>
              <a:ahLst/>
              <a:cxnLst/>
              <a:rect l="l" t="t" r="r" b="b"/>
              <a:pathLst>
                <a:path w="9590" h="16199" extrusionOk="0">
                  <a:moveTo>
                    <a:pt x="4988" y="0"/>
                  </a:moveTo>
                  <a:cubicBezTo>
                    <a:pt x="4802" y="0"/>
                    <a:pt x="4613" y="11"/>
                    <a:pt x="4422" y="34"/>
                  </a:cubicBezTo>
                  <a:cubicBezTo>
                    <a:pt x="2769" y="239"/>
                    <a:pt x="1426" y="1290"/>
                    <a:pt x="1115" y="2627"/>
                  </a:cubicBezTo>
                  <a:cubicBezTo>
                    <a:pt x="618" y="4770"/>
                    <a:pt x="1" y="7778"/>
                    <a:pt x="12" y="8738"/>
                  </a:cubicBezTo>
                  <a:cubicBezTo>
                    <a:pt x="8" y="8382"/>
                    <a:pt x="199" y="8029"/>
                    <a:pt x="371" y="7775"/>
                  </a:cubicBezTo>
                  <a:lnTo>
                    <a:pt x="371" y="7775"/>
                  </a:lnTo>
                  <a:cubicBezTo>
                    <a:pt x="360" y="8297"/>
                    <a:pt x="226" y="8773"/>
                    <a:pt x="259" y="9313"/>
                  </a:cubicBezTo>
                  <a:cubicBezTo>
                    <a:pt x="297" y="9957"/>
                    <a:pt x="495" y="10568"/>
                    <a:pt x="727" y="11150"/>
                  </a:cubicBezTo>
                  <a:cubicBezTo>
                    <a:pt x="1108" y="12105"/>
                    <a:pt x="1693" y="13103"/>
                    <a:pt x="1979" y="14094"/>
                  </a:cubicBezTo>
                  <a:cubicBezTo>
                    <a:pt x="2082" y="12983"/>
                    <a:pt x="2127" y="11879"/>
                    <a:pt x="2561" y="10888"/>
                  </a:cubicBezTo>
                  <a:cubicBezTo>
                    <a:pt x="2734" y="12042"/>
                    <a:pt x="2928" y="12965"/>
                    <a:pt x="3633" y="13847"/>
                  </a:cubicBezTo>
                  <a:cubicBezTo>
                    <a:pt x="4334" y="14729"/>
                    <a:pt x="5516" y="15850"/>
                    <a:pt x="6458" y="16199"/>
                  </a:cubicBezTo>
                  <a:cubicBezTo>
                    <a:pt x="6398" y="15152"/>
                    <a:pt x="7173" y="13977"/>
                    <a:pt x="7456" y="13050"/>
                  </a:cubicBezTo>
                  <a:cubicBezTo>
                    <a:pt x="7713" y="12215"/>
                    <a:pt x="7837" y="11414"/>
                    <a:pt x="7770" y="10519"/>
                  </a:cubicBezTo>
                  <a:lnTo>
                    <a:pt x="7770" y="10519"/>
                  </a:lnTo>
                  <a:cubicBezTo>
                    <a:pt x="8034" y="11520"/>
                    <a:pt x="8242" y="12698"/>
                    <a:pt x="8178" y="13748"/>
                  </a:cubicBezTo>
                  <a:cubicBezTo>
                    <a:pt x="8725" y="12352"/>
                    <a:pt x="9145" y="11061"/>
                    <a:pt x="9131" y="9450"/>
                  </a:cubicBezTo>
                  <a:cubicBezTo>
                    <a:pt x="9124" y="8494"/>
                    <a:pt x="8866" y="7669"/>
                    <a:pt x="8722" y="6770"/>
                  </a:cubicBezTo>
                  <a:lnTo>
                    <a:pt x="8722" y="6770"/>
                  </a:lnTo>
                  <a:cubicBezTo>
                    <a:pt x="9053" y="7006"/>
                    <a:pt x="9466" y="7539"/>
                    <a:pt x="9589" y="8007"/>
                  </a:cubicBezTo>
                  <a:cubicBezTo>
                    <a:pt x="9462" y="6819"/>
                    <a:pt x="9445" y="5670"/>
                    <a:pt x="9230" y="4489"/>
                  </a:cubicBezTo>
                  <a:cubicBezTo>
                    <a:pt x="9131" y="3931"/>
                    <a:pt x="8792" y="2965"/>
                    <a:pt x="8439" y="2044"/>
                  </a:cubicBezTo>
                  <a:cubicBezTo>
                    <a:pt x="7966" y="805"/>
                    <a:pt x="6568" y="0"/>
                    <a:pt x="4988"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 name="Google Shape;1381;p55">
              <a:extLst>
                <a:ext uri="{FF2B5EF4-FFF2-40B4-BE49-F238E27FC236}">
                  <a16:creationId xmlns:a16="http://schemas.microsoft.com/office/drawing/2014/main" id="{0B17840E-A799-4974-89E2-A73A1A039679}"/>
                </a:ext>
              </a:extLst>
            </p:cNvPr>
            <p:cNvSpPr/>
            <p:nvPr/>
          </p:nvSpPr>
          <p:spPr>
            <a:xfrm>
              <a:off x="5382264" y="1234149"/>
              <a:ext cx="347481" cy="1119774"/>
            </a:xfrm>
            <a:custGeom>
              <a:avLst/>
              <a:gdLst/>
              <a:ahLst/>
              <a:cxnLst/>
              <a:rect l="l" t="t" r="r" b="b"/>
              <a:pathLst>
                <a:path w="5591" h="18018" extrusionOk="0">
                  <a:moveTo>
                    <a:pt x="5572" y="1"/>
                  </a:moveTo>
                  <a:cubicBezTo>
                    <a:pt x="5355" y="1"/>
                    <a:pt x="3349" y="76"/>
                    <a:pt x="2096" y="2826"/>
                  </a:cubicBezTo>
                  <a:cubicBezTo>
                    <a:pt x="1732" y="3622"/>
                    <a:pt x="449" y="10390"/>
                    <a:pt x="449" y="10390"/>
                  </a:cubicBezTo>
                  <a:cubicBezTo>
                    <a:pt x="132" y="11937"/>
                    <a:pt x="1" y="13518"/>
                    <a:pt x="64" y="15093"/>
                  </a:cubicBezTo>
                  <a:lnTo>
                    <a:pt x="174" y="18017"/>
                  </a:lnTo>
                  <a:lnTo>
                    <a:pt x="2040" y="17721"/>
                  </a:lnTo>
                  <a:lnTo>
                    <a:pt x="2618" y="13236"/>
                  </a:lnTo>
                  <a:cubicBezTo>
                    <a:pt x="2646" y="13016"/>
                    <a:pt x="2685" y="12802"/>
                    <a:pt x="2738" y="12590"/>
                  </a:cubicBezTo>
                  <a:lnTo>
                    <a:pt x="5217" y="2304"/>
                  </a:lnTo>
                  <a:lnTo>
                    <a:pt x="5591" y="1"/>
                  </a:lnTo>
                  <a:cubicBezTo>
                    <a:pt x="5591" y="1"/>
                    <a:pt x="5584" y="1"/>
                    <a:pt x="5572" y="1"/>
                  </a:cubicBezTo>
                  <a:close/>
                </a:path>
              </a:pathLst>
            </a:custGeom>
            <a:solidFill>
              <a:schemeClr val="bg1">
                <a:lumMod val="95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1382;p55">
              <a:extLst>
                <a:ext uri="{FF2B5EF4-FFF2-40B4-BE49-F238E27FC236}">
                  <a16:creationId xmlns:a16="http://schemas.microsoft.com/office/drawing/2014/main" id="{B6E3694A-0054-4D9C-99C9-64BC8C0051A8}"/>
                </a:ext>
              </a:extLst>
            </p:cNvPr>
            <p:cNvSpPr/>
            <p:nvPr/>
          </p:nvSpPr>
          <p:spPr>
            <a:xfrm>
              <a:off x="6082128" y="1269263"/>
              <a:ext cx="540705" cy="837438"/>
            </a:xfrm>
            <a:custGeom>
              <a:avLst/>
              <a:gdLst/>
              <a:ahLst/>
              <a:cxnLst/>
              <a:rect l="l" t="t" r="r" b="b"/>
              <a:pathLst>
                <a:path w="8700" h="13475" extrusionOk="0">
                  <a:moveTo>
                    <a:pt x="1359" y="0"/>
                  </a:moveTo>
                  <a:cubicBezTo>
                    <a:pt x="1329" y="0"/>
                    <a:pt x="1299" y="1"/>
                    <a:pt x="1270" y="4"/>
                  </a:cubicBezTo>
                  <a:lnTo>
                    <a:pt x="0" y="2600"/>
                  </a:lnTo>
                  <a:lnTo>
                    <a:pt x="5977" y="8876"/>
                  </a:lnTo>
                  <a:lnTo>
                    <a:pt x="3558" y="12155"/>
                  </a:lnTo>
                  <a:lnTo>
                    <a:pt x="4535" y="13475"/>
                  </a:lnTo>
                  <a:lnTo>
                    <a:pt x="8226" y="9701"/>
                  </a:lnTo>
                  <a:cubicBezTo>
                    <a:pt x="8660" y="9208"/>
                    <a:pt x="8699" y="8485"/>
                    <a:pt x="8325" y="7945"/>
                  </a:cubicBezTo>
                  <a:cubicBezTo>
                    <a:pt x="5828" y="4372"/>
                    <a:pt x="3183" y="0"/>
                    <a:pt x="1359" y="0"/>
                  </a:cubicBezTo>
                  <a:close/>
                </a:path>
              </a:pathLst>
            </a:custGeom>
            <a:solidFill>
              <a:schemeClr val="bg1">
                <a:lumMod val="95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1383;p55">
              <a:extLst>
                <a:ext uri="{FF2B5EF4-FFF2-40B4-BE49-F238E27FC236}">
                  <a16:creationId xmlns:a16="http://schemas.microsoft.com/office/drawing/2014/main" id="{7FBADFDD-3E07-41F1-AEE6-FE28F0D21EC4}"/>
                </a:ext>
              </a:extLst>
            </p:cNvPr>
            <p:cNvSpPr/>
            <p:nvPr/>
          </p:nvSpPr>
          <p:spPr>
            <a:xfrm>
              <a:off x="6116931" y="4353183"/>
              <a:ext cx="262832" cy="162889"/>
            </a:xfrm>
            <a:custGeom>
              <a:avLst/>
              <a:gdLst/>
              <a:ahLst/>
              <a:cxnLst/>
              <a:rect l="l" t="t" r="r" b="b"/>
              <a:pathLst>
                <a:path w="4229" h="2621" extrusionOk="0">
                  <a:moveTo>
                    <a:pt x="1784" y="0"/>
                  </a:moveTo>
                  <a:lnTo>
                    <a:pt x="484" y="33"/>
                  </a:lnTo>
                  <a:cubicBezTo>
                    <a:pt x="438" y="184"/>
                    <a:pt x="406" y="287"/>
                    <a:pt x="406" y="287"/>
                  </a:cubicBezTo>
                  <a:cubicBezTo>
                    <a:pt x="236" y="1006"/>
                    <a:pt x="0" y="1838"/>
                    <a:pt x="741" y="1841"/>
                  </a:cubicBezTo>
                  <a:lnTo>
                    <a:pt x="837" y="1841"/>
                  </a:lnTo>
                  <a:cubicBezTo>
                    <a:pt x="1125" y="1845"/>
                    <a:pt x="1400" y="1968"/>
                    <a:pt x="1587" y="2187"/>
                  </a:cubicBezTo>
                  <a:cubicBezTo>
                    <a:pt x="1865" y="2508"/>
                    <a:pt x="2441" y="2621"/>
                    <a:pt x="2985" y="2621"/>
                  </a:cubicBezTo>
                  <a:cubicBezTo>
                    <a:pt x="3283" y="2621"/>
                    <a:pt x="3570" y="2587"/>
                    <a:pt x="3794" y="2536"/>
                  </a:cubicBezTo>
                  <a:cubicBezTo>
                    <a:pt x="3827" y="2533"/>
                    <a:pt x="3858" y="2522"/>
                    <a:pt x="3893" y="2511"/>
                  </a:cubicBezTo>
                  <a:cubicBezTo>
                    <a:pt x="4162" y="2437"/>
                    <a:pt x="4229" y="2085"/>
                    <a:pt x="4003" y="1916"/>
                  </a:cubicBezTo>
                  <a:lnTo>
                    <a:pt x="1774" y="113"/>
                  </a:lnTo>
                  <a:cubicBezTo>
                    <a:pt x="1771" y="103"/>
                    <a:pt x="1774" y="64"/>
                    <a:pt x="1784"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1384;p55">
              <a:extLst>
                <a:ext uri="{FF2B5EF4-FFF2-40B4-BE49-F238E27FC236}">
                  <a16:creationId xmlns:a16="http://schemas.microsoft.com/office/drawing/2014/main" id="{9FFB6AC4-5335-4AE0-890E-D5C2C0052BDC}"/>
                </a:ext>
              </a:extLst>
            </p:cNvPr>
            <p:cNvSpPr/>
            <p:nvPr/>
          </p:nvSpPr>
          <p:spPr>
            <a:xfrm>
              <a:off x="5487048" y="4353183"/>
              <a:ext cx="262832" cy="162889"/>
            </a:xfrm>
            <a:custGeom>
              <a:avLst/>
              <a:gdLst/>
              <a:ahLst/>
              <a:cxnLst/>
              <a:rect l="l" t="t" r="r" b="b"/>
              <a:pathLst>
                <a:path w="4229" h="2621" extrusionOk="0">
                  <a:moveTo>
                    <a:pt x="2441" y="0"/>
                  </a:moveTo>
                  <a:lnTo>
                    <a:pt x="2441" y="0"/>
                  </a:lnTo>
                  <a:cubicBezTo>
                    <a:pt x="2452" y="64"/>
                    <a:pt x="2455" y="103"/>
                    <a:pt x="2455" y="113"/>
                  </a:cubicBezTo>
                  <a:lnTo>
                    <a:pt x="223" y="1916"/>
                  </a:lnTo>
                  <a:cubicBezTo>
                    <a:pt x="1" y="2085"/>
                    <a:pt x="68" y="2437"/>
                    <a:pt x="336" y="2511"/>
                  </a:cubicBezTo>
                  <a:cubicBezTo>
                    <a:pt x="371" y="2522"/>
                    <a:pt x="403" y="2533"/>
                    <a:pt x="435" y="2536"/>
                  </a:cubicBezTo>
                  <a:cubicBezTo>
                    <a:pt x="659" y="2587"/>
                    <a:pt x="946" y="2621"/>
                    <a:pt x="1243" y="2621"/>
                  </a:cubicBezTo>
                  <a:cubicBezTo>
                    <a:pt x="1785" y="2621"/>
                    <a:pt x="2360" y="2508"/>
                    <a:pt x="2639" y="2187"/>
                  </a:cubicBezTo>
                  <a:cubicBezTo>
                    <a:pt x="2829" y="1968"/>
                    <a:pt x="3104" y="1845"/>
                    <a:pt x="3389" y="1841"/>
                  </a:cubicBezTo>
                  <a:lnTo>
                    <a:pt x="3488" y="1841"/>
                  </a:lnTo>
                  <a:cubicBezTo>
                    <a:pt x="4229" y="1838"/>
                    <a:pt x="3989" y="1006"/>
                    <a:pt x="3820" y="287"/>
                  </a:cubicBezTo>
                  <a:cubicBezTo>
                    <a:pt x="3820" y="287"/>
                    <a:pt x="3788" y="184"/>
                    <a:pt x="3746" y="33"/>
                  </a:cubicBezTo>
                  <a:lnTo>
                    <a:pt x="2441" y="0"/>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1385;p55">
              <a:extLst>
                <a:ext uri="{FF2B5EF4-FFF2-40B4-BE49-F238E27FC236}">
                  <a16:creationId xmlns:a16="http://schemas.microsoft.com/office/drawing/2014/main" id="{6A01C8B1-4AE0-445F-B06D-FFB60E2476AE}"/>
                </a:ext>
              </a:extLst>
            </p:cNvPr>
            <p:cNvSpPr/>
            <p:nvPr/>
          </p:nvSpPr>
          <p:spPr>
            <a:xfrm>
              <a:off x="5505071" y="2318388"/>
              <a:ext cx="783090" cy="2050184"/>
            </a:xfrm>
            <a:custGeom>
              <a:avLst/>
              <a:gdLst/>
              <a:ahLst/>
              <a:cxnLst/>
              <a:rect l="l" t="t" r="r" b="b"/>
              <a:pathLst>
                <a:path w="12600" h="32989" extrusionOk="0">
                  <a:moveTo>
                    <a:pt x="998" y="0"/>
                  </a:moveTo>
                  <a:cubicBezTo>
                    <a:pt x="420" y="1693"/>
                    <a:pt x="0" y="3861"/>
                    <a:pt x="158" y="6463"/>
                  </a:cubicBezTo>
                  <a:lnTo>
                    <a:pt x="1449" y="15706"/>
                  </a:lnTo>
                  <a:lnTo>
                    <a:pt x="1425" y="15872"/>
                  </a:lnTo>
                  <a:lnTo>
                    <a:pt x="1294" y="16728"/>
                  </a:lnTo>
                  <a:cubicBezTo>
                    <a:pt x="881" y="19508"/>
                    <a:pt x="843" y="22328"/>
                    <a:pt x="1185" y="25118"/>
                  </a:cubicBezTo>
                  <a:cubicBezTo>
                    <a:pt x="1527" y="27921"/>
                    <a:pt x="1950" y="31352"/>
                    <a:pt x="2165" y="32854"/>
                  </a:cubicBezTo>
                  <a:lnTo>
                    <a:pt x="3498" y="32907"/>
                  </a:lnTo>
                  <a:lnTo>
                    <a:pt x="4997" y="15872"/>
                  </a:lnTo>
                  <a:lnTo>
                    <a:pt x="5811" y="6608"/>
                  </a:lnTo>
                  <a:lnTo>
                    <a:pt x="7405" y="15872"/>
                  </a:lnTo>
                  <a:lnTo>
                    <a:pt x="10332" y="32872"/>
                  </a:lnTo>
                  <a:lnTo>
                    <a:pt x="11689" y="32989"/>
                  </a:lnTo>
                  <a:cubicBezTo>
                    <a:pt x="11753" y="31796"/>
                    <a:pt x="11919" y="29416"/>
                    <a:pt x="12074" y="27152"/>
                  </a:cubicBezTo>
                  <a:cubicBezTo>
                    <a:pt x="12324" y="23584"/>
                    <a:pt x="12031" y="19994"/>
                    <a:pt x="11210" y="16510"/>
                  </a:cubicBezTo>
                  <a:lnTo>
                    <a:pt x="11260" y="15872"/>
                  </a:lnTo>
                  <a:lnTo>
                    <a:pt x="11883" y="7765"/>
                  </a:lnTo>
                  <a:cubicBezTo>
                    <a:pt x="12599" y="4947"/>
                    <a:pt x="12095" y="2140"/>
                    <a:pt x="11386" y="0"/>
                  </a:cubicBezTo>
                  <a:close/>
                </a:path>
              </a:pathLst>
            </a:custGeom>
            <a:solidFill>
              <a:srgbClr val="FFAC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1386;p55">
              <a:extLst>
                <a:ext uri="{FF2B5EF4-FFF2-40B4-BE49-F238E27FC236}">
                  <a16:creationId xmlns:a16="http://schemas.microsoft.com/office/drawing/2014/main" id="{399EE3D1-310F-430B-ABB8-C2E56C1D00E5}"/>
                </a:ext>
              </a:extLst>
            </p:cNvPr>
            <p:cNvSpPr/>
            <p:nvPr/>
          </p:nvSpPr>
          <p:spPr>
            <a:xfrm>
              <a:off x="5505071" y="2318388"/>
              <a:ext cx="783090" cy="986405"/>
            </a:xfrm>
            <a:custGeom>
              <a:avLst/>
              <a:gdLst/>
              <a:ahLst/>
              <a:cxnLst/>
              <a:rect l="l" t="t" r="r" b="b"/>
              <a:pathLst>
                <a:path w="12600" h="15872" extrusionOk="0">
                  <a:moveTo>
                    <a:pt x="998" y="0"/>
                  </a:moveTo>
                  <a:cubicBezTo>
                    <a:pt x="420" y="1693"/>
                    <a:pt x="0" y="3861"/>
                    <a:pt x="158" y="6463"/>
                  </a:cubicBezTo>
                  <a:lnTo>
                    <a:pt x="1449" y="15706"/>
                  </a:lnTo>
                  <a:lnTo>
                    <a:pt x="1425" y="15872"/>
                  </a:lnTo>
                  <a:lnTo>
                    <a:pt x="11260" y="15872"/>
                  </a:lnTo>
                  <a:lnTo>
                    <a:pt x="11883" y="7765"/>
                  </a:lnTo>
                  <a:cubicBezTo>
                    <a:pt x="12599" y="4947"/>
                    <a:pt x="12095" y="2140"/>
                    <a:pt x="11386"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1387;p55">
              <a:extLst>
                <a:ext uri="{FF2B5EF4-FFF2-40B4-BE49-F238E27FC236}">
                  <a16:creationId xmlns:a16="http://schemas.microsoft.com/office/drawing/2014/main" id="{0832C8A5-CE90-4F3B-94AA-72A2AF04526A}"/>
                </a:ext>
              </a:extLst>
            </p:cNvPr>
            <p:cNvSpPr/>
            <p:nvPr/>
          </p:nvSpPr>
          <p:spPr>
            <a:xfrm>
              <a:off x="5839062" y="1097423"/>
              <a:ext cx="153883" cy="286935"/>
            </a:xfrm>
            <a:custGeom>
              <a:avLst/>
              <a:gdLst/>
              <a:ahLst/>
              <a:cxnLst/>
              <a:rect l="l" t="t" r="r" b="b"/>
              <a:pathLst>
                <a:path w="2476" h="4617" extrusionOk="0">
                  <a:moveTo>
                    <a:pt x="406" y="1"/>
                  </a:moveTo>
                  <a:lnTo>
                    <a:pt x="176" y="1760"/>
                  </a:lnTo>
                  <a:cubicBezTo>
                    <a:pt x="148" y="1877"/>
                    <a:pt x="85" y="1975"/>
                    <a:pt x="0" y="2050"/>
                  </a:cubicBezTo>
                  <a:lnTo>
                    <a:pt x="1100" y="4616"/>
                  </a:lnTo>
                  <a:lnTo>
                    <a:pt x="2264" y="1895"/>
                  </a:lnTo>
                  <a:lnTo>
                    <a:pt x="2289" y="1898"/>
                  </a:lnTo>
                  <a:lnTo>
                    <a:pt x="2476" y="593"/>
                  </a:lnTo>
                  <a:lnTo>
                    <a:pt x="406" y="1"/>
                  </a:lnTo>
                  <a:close/>
                </a:path>
              </a:pathLst>
            </a:custGeom>
            <a:solidFill>
              <a:srgbClr val="FF926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1388;p55">
              <a:extLst>
                <a:ext uri="{FF2B5EF4-FFF2-40B4-BE49-F238E27FC236}">
                  <a16:creationId xmlns:a16="http://schemas.microsoft.com/office/drawing/2014/main" id="{AE19BF2C-E862-48D5-AC3E-22AB3C796D16}"/>
                </a:ext>
              </a:extLst>
            </p:cNvPr>
            <p:cNvSpPr/>
            <p:nvPr/>
          </p:nvSpPr>
          <p:spPr>
            <a:xfrm>
              <a:off x="5540061" y="1215132"/>
              <a:ext cx="703352" cy="1289934"/>
            </a:xfrm>
            <a:custGeom>
              <a:avLst/>
              <a:gdLst/>
              <a:ahLst/>
              <a:cxnLst/>
              <a:rect l="l" t="t" r="r" b="b"/>
              <a:pathLst>
                <a:path w="11317" h="20756" extrusionOk="0">
                  <a:moveTo>
                    <a:pt x="7075" y="1"/>
                  </a:moveTo>
                  <a:lnTo>
                    <a:pt x="5911" y="2722"/>
                  </a:lnTo>
                  <a:lnTo>
                    <a:pt x="4811" y="156"/>
                  </a:lnTo>
                  <a:cubicBezTo>
                    <a:pt x="4740" y="216"/>
                    <a:pt x="4656" y="261"/>
                    <a:pt x="4561" y="279"/>
                  </a:cubicBezTo>
                  <a:cubicBezTo>
                    <a:pt x="4522" y="293"/>
                    <a:pt x="4483" y="297"/>
                    <a:pt x="4444" y="297"/>
                  </a:cubicBezTo>
                  <a:cubicBezTo>
                    <a:pt x="4292" y="297"/>
                    <a:pt x="4127" y="300"/>
                    <a:pt x="3957" y="304"/>
                  </a:cubicBezTo>
                  <a:cubicBezTo>
                    <a:pt x="3926" y="304"/>
                    <a:pt x="3890" y="304"/>
                    <a:pt x="3856" y="307"/>
                  </a:cubicBezTo>
                  <a:cubicBezTo>
                    <a:pt x="3365" y="307"/>
                    <a:pt x="2899" y="310"/>
                    <a:pt x="2815" y="310"/>
                  </a:cubicBezTo>
                  <a:lnTo>
                    <a:pt x="2805" y="310"/>
                  </a:lnTo>
                  <a:cubicBezTo>
                    <a:pt x="2805" y="310"/>
                    <a:pt x="2787" y="356"/>
                    <a:pt x="2756" y="441"/>
                  </a:cubicBezTo>
                  <a:cubicBezTo>
                    <a:pt x="2512" y="1202"/>
                    <a:pt x="1270" y="5095"/>
                    <a:pt x="1451" y="6428"/>
                  </a:cubicBezTo>
                  <a:cubicBezTo>
                    <a:pt x="1655" y="7984"/>
                    <a:pt x="2378" y="9169"/>
                    <a:pt x="2459" y="10784"/>
                  </a:cubicBezTo>
                  <a:cubicBezTo>
                    <a:pt x="2484" y="11281"/>
                    <a:pt x="2349" y="12074"/>
                    <a:pt x="2167" y="12533"/>
                  </a:cubicBezTo>
                  <a:cubicBezTo>
                    <a:pt x="1066" y="15417"/>
                    <a:pt x="1" y="19247"/>
                    <a:pt x="1" y="19247"/>
                  </a:cubicBezTo>
                  <a:cubicBezTo>
                    <a:pt x="816" y="19864"/>
                    <a:pt x="1732" y="20270"/>
                    <a:pt x="2713" y="20498"/>
                  </a:cubicBezTo>
                  <a:cubicBezTo>
                    <a:pt x="3462" y="20676"/>
                    <a:pt x="4248" y="20755"/>
                    <a:pt x="5054" y="20755"/>
                  </a:cubicBezTo>
                  <a:cubicBezTo>
                    <a:pt x="7108" y="20755"/>
                    <a:pt x="9291" y="20244"/>
                    <a:pt x="11317" y="19561"/>
                  </a:cubicBezTo>
                  <a:cubicBezTo>
                    <a:pt x="11317" y="19561"/>
                    <a:pt x="10929" y="17794"/>
                    <a:pt x="10288" y="16165"/>
                  </a:cubicBezTo>
                  <a:cubicBezTo>
                    <a:pt x="9561" y="14307"/>
                    <a:pt x="8676" y="12484"/>
                    <a:pt x="8874" y="10442"/>
                  </a:cubicBezTo>
                  <a:cubicBezTo>
                    <a:pt x="8968" y="9486"/>
                    <a:pt x="9321" y="8513"/>
                    <a:pt x="9712" y="7660"/>
                  </a:cubicBezTo>
                  <a:cubicBezTo>
                    <a:pt x="10034" y="6962"/>
                    <a:pt x="10174" y="6249"/>
                    <a:pt x="10090" y="5487"/>
                  </a:cubicBezTo>
                  <a:cubicBezTo>
                    <a:pt x="10026" y="4913"/>
                    <a:pt x="9882" y="4359"/>
                    <a:pt x="9801" y="3791"/>
                  </a:cubicBezTo>
                  <a:cubicBezTo>
                    <a:pt x="9667" y="2839"/>
                    <a:pt x="9896" y="1824"/>
                    <a:pt x="9992" y="875"/>
                  </a:cubicBezTo>
                  <a:cubicBezTo>
                    <a:pt x="9992" y="875"/>
                    <a:pt x="8863" y="727"/>
                    <a:pt x="8260" y="635"/>
                  </a:cubicBezTo>
                  <a:lnTo>
                    <a:pt x="7900" y="582"/>
                  </a:lnTo>
                  <a:lnTo>
                    <a:pt x="7805" y="568"/>
                  </a:lnTo>
                  <a:lnTo>
                    <a:pt x="7326" y="497"/>
                  </a:lnTo>
                  <a:cubicBezTo>
                    <a:pt x="7173" y="470"/>
                    <a:pt x="7064" y="332"/>
                    <a:pt x="7075" y="177"/>
                  </a:cubicBezTo>
                  <a:lnTo>
                    <a:pt x="7100" y="4"/>
                  </a:lnTo>
                  <a:lnTo>
                    <a:pt x="7075" y="1"/>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1389;p55">
              <a:extLst>
                <a:ext uri="{FF2B5EF4-FFF2-40B4-BE49-F238E27FC236}">
                  <a16:creationId xmlns:a16="http://schemas.microsoft.com/office/drawing/2014/main" id="{7DE2C2CA-EFA4-4197-BA57-8CC082C89634}"/>
                </a:ext>
              </a:extLst>
            </p:cNvPr>
            <p:cNvSpPr/>
            <p:nvPr/>
          </p:nvSpPr>
          <p:spPr>
            <a:xfrm>
              <a:off x="5540061" y="1234212"/>
              <a:ext cx="316157" cy="1270668"/>
            </a:xfrm>
            <a:custGeom>
              <a:avLst/>
              <a:gdLst/>
              <a:ahLst/>
              <a:cxnLst/>
              <a:rect l="l" t="t" r="r" b="b"/>
              <a:pathLst>
                <a:path w="5087" h="20446" extrusionOk="0">
                  <a:moveTo>
                    <a:pt x="3246" y="0"/>
                  </a:moveTo>
                  <a:cubicBezTo>
                    <a:pt x="3026" y="0"/>
                    <a:pt x="2861" y="3"/>
                    <a:pt x="2815" y="3"/>
                  </a:cubicBezTo>
                  <a:lnTo>
                    <a:pt x="2805" y="3"/>
                  </a:lnTo>
                  <a:cubicBezTo>
                    <a:pt x="2805" y="3"/>
                    <a:pt x="2787" y="49"/>
                    <a:pt x="2756" y="134"/>
                  </a:cubicBezTo>
                  <a:cubicBezTo>
                    <a:pt x="2512" y="895"/>
                    <a:pt x="1270" y="4788"/>
                    <a:pt x="1451" y="6121"/>
                  </a:cubicBezTo>
                  <a:cubicBezTo>
                    <a:pt x="1630" y="7504"/>
                    <a:pt x="2227" y="8597"/>
                    <a:pt x="2409" y="9959"/>
                  </a:cubicBezTo>
                  <a:cubicBezTo>
                    <a:pt x="2434" y="10128"/>
                    <a:pt x="2448" y="10301"/>
                    <a:pt x="2459" y="10477"/>
                  </a:cubicBezTo>
                  <a:cubicBezTo>
                    <a:pt x="2473" y="10727"/>
                    <a:pt x="2442" y="11055"/>
                    <a:pt x="2388" y="11376"/>
                  </a:cubicBezTo>
                  <a:cubicBezTo>
                    <a:pt x="2336" y="11690"/>
                    <a:pt x="2258" y="11997"/>
                    <a:pt x="2167" y="12226"/>
                  </a:cubicBezTo>
                  <a:cubicBezTo>
                    <a:pt x="2117" y="12356"/>
                    <a:pt x="2071" y="12487"/>
                    <a:pt x="2022" y="12617"/>
                  </a:cubicBezTo>
                  <a:cubicBezTo>
                    <a:pt x="1916" y="12900"/>
                    <a:pt x="1810" y="13188"/>
                    <a:pt x="1708" y="13481"/>
                  </a:cubicBezTo>
                  <a:cubicBezTo>
                    <a:pt x="788" y="16105"/>
                    <a:pt x="1" y="18940"/>
                    <a:pt x="1" y="18940"/>
                  </a:cubicBezTo>
                  <a:cubicBezTo>
                    <a:pt x="816" y="19557"/>
                    <a:pt x="1732" y="19963"/>
                    <a:pt x="2713" y="20191"/>
                  </a:cubicBezTo>
                  <a:cubicBezTo>
                    <a:pt x="3425" y="20357"/>
                    <a:pt x="4169" y="20439"/>
                    <a:pt x="4935" y="20445"/>
                  </a:cubicBezTo>
                  <a:lnTo>
                    <a:pt x="4998" y="13876"/>
                  </a:lnTo>
                  <a:lnTo>
                    <a:pt x="5008" y="12970"/>
                  </a:lnTo>
                  <a:lnTo>
                    <a:pt x="5019" y="11743"/>
                  </a:lnTo>
                  <a:lnTo>
                    <a:pt x="5026" y="10829"/>
                  </a:lnTo>
                  <a:lnTo>
                    <a:pt x="5065" y="6961"/>
                  </a:lnTo>
                  <a:cubicBezTo>
                    <a:pt x="5086" y="4948"/>
                    <a:pt x="4787" y="2944"/>
                    <a:pt x="4183" y="1027"/>
                  </a:cubicBezTo>
                  <a:lnTo>
                    <a:pt x="3856"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1390;p55">
              <a:extLst>
                <a:ext uri="{FF2B5EF4-FFF2-40B4-BE49-F238E27FC236}">
                  <a16:creationId xmlns:a16="http://schemas.microsoft.com/office/drawing/2014/main" id="{690C7F96-1961-4F20-A1B0-73EFAEF54AED}"/>
                </a:ext>
              </a:extLst>
            </p:cNvPr>
            <p:cNvSpPr/>
            <p:nvPr/>
          </p:nvSpPr>
          <p:spPr>
            <a:xfrm>
              <a:off x="5916624" y="1251302"/>
              <a:ext cx="326785" cy="1251216"/>
            </a:xfrm>
            <a:custGeom>
              <a:avLst/>
              <a:gdLst/>
              <a:ahLst/>
              <a:cxnLst/>
              <a:rect l="l" t="t" r="r" b="b"/>
              <a:pathLst>
                <a:path w="5258" h="20133" extrusionOk="0">
                  <a:moveTo>
                    <a:pt x="1841" y="0"/>
                  </a:moveTo>
                  <a:lnTo>
                    <a:pt x="1280" y="1372"/>
                  </a:lnTo>
                  <a:cubicBezTo>
                    <a:pt x="536" y="3188"/>
                    <a:pt x="145" y="5131"/>
                    <a:pt x="128" y="7095"/>
                  </a:cubicBezTo>
                  <a:lnTo>
                    <a:pt x="95" y="10590"/>
                  </a:lnTo>
                  <a:lnTo>
                    <a:pt x="85" y="11503"/>
                  </a:lnTo>
                  <a:lnTo>
                    <a:pt x="74" y="12706"/>
                  </a:lnTo>
                  <a:lnTo>
                    <a:pt x="64" y="13616"/>
                  </a:lnTo>
                  <a:lnTo>
                    <a:pt x="1" y="20132"/>
                  </a:lnTo>
                  <a:cubicBezTo>
                    <a:pt x="1753" y="20005"/>
                    <a:pt x="3562" y="19553"/>
                    <a:pt x="5258" y="18979"/>
                  </a:cubicBezTo>
                  <a:cubicBezTo>
                    <a:pt x="5258" y="18979"/>
                    <a:pt x="4870" y="17212"/>
                    <a:pt x="4229" y="15583"/>
                  </a:cubicBezTo>
                  <a:cubicBezTo>
                    <a:pt x="3954" y="14874"/>
                    <a:pt x="3653" y="14172"/>
                    <a:pt x="3399" y="13460"/>
                  </a:cubicBezTo>
                  <a:cubicBezTo>
                    <a:pt x="3294" y="13167"/>
                    <a:pt x="3199" y="12875"/>
                    <a:pt x="3114" y="12579"/>
                  </a:cubicBezTo>
                  <a:cubicBezTo>
                    <a:pt x="3005" y="12201"/>
                    <a:pt x="2920" y="11817"/>
                    <a:pt x="2864" y="11429"/>
                  </a:cubicBezTo>
                  <a:cubicBezTo>
                    <a:pt x="2821" y="11140"/>
                    <a:pt x="2793" y="10844"/>
                    <a:pt x="2790" y="10548"/>
                  </a:cubicBezTo>
                  <a:cubicBezTo>
                    <a:pt x="2782" y="10318"/>
                    <a:pt x="2793" y="10092"/>
                    <a:pt x="2815" y="9860"/>
                  </a:cubicBezTo>
                  <a:cubicBezTo>
                    <a:pt x="2909" y="8904"/>
                    <a:pt x="3262" y="7931"/>
                    <a:pt x="3653" y="7078"/>
                  </a:cubicBezTo>
                  <a:cubicBezTo>
                    <a:pt x="3975" y="6380"/>
                    <a:pt x="4115" y="5667"/>
                    <a:pt x="4031" y="4905"/>
                  </a:cubicBezTo>
                  <a:cubicBezTo>
                    <a:pt x="3967" y="4331"/>
                    <a:pt x="3823" y="3777"/>
                    <a:pt x="3742" y="3209"/>
                  </a:cubicBezTo>
                  <a:cubicBezTo>
                    <a:pt x="3608" y="2257"/>
                    <a:pt x="3837" y="1242"/>
                    <a:pt x="3933" y="293"/>
                  </a:cubicBezTo>
                  <a:cubicBezTo>
                    <a:pt x="3933" y="293"/>
                    <a:pt x="3347" y="215"/>
                    <a:pt x="2793" y="138"/>
                  </a:cubicBezTo>
                  <a:cubicBezTo>
                    <a:pt x="2578" y="109"/>
                    <a:pt x="2367" y="78"/>
                    <a:pt x="2201" y="53"/>
                  </a:cubicBezTo>
                  <a:lnTo>
                    <a:pt x="1897" y="11"/>
                  </a:lnTo>
                  <a:lnTo>
                    <a:pt x="1841"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1391;p55">
              <a:extLst>
                <a:ext uri="{FF2B5EF4-FFF2-40B4-BE49-F238E27FC236}">
                  <a16:creationId xmlns:a16="http://schemas.microsoft.com/office/drawing/2014/main" id="{8263C5EF-EE80-4876-838F-D3E74DFB80B1}"/>
                </a:ext>
              </a:extLst>
            </p:cNvPr>
            <p:cNvSpPr/>
            <p:nvPr/>
          </p:nvSpPr>
          <p:spPr>
            <a:xfrm>
              <a:off x="5646150" y="2018274"/>
              <a:ext cx="205219" cy="78368"/>
            </a:xfrm>
            <a:custGeom>
              <a:avLst/>
              <a:gdLst/>
              <a:ahLst/>
              <a:cxnLst/>
              <a:rect l="l" t="t" r="r" b="b"/>
              <a:pathLst>
                <a:path w="3302" h="1261" extrusionOk="0">
                  <a:moveTo>
                    <a:pt x="315" y="1"/>
                  </a:moveTo>
                  <a:cubicBezTo>
                    <a:pt x="209" y="284"/>
                    <a:pt x="103" y="572"/>
                    <a:pt x="1" y="865"/>
                  </a:cubicBezTo>
                  <a:cubicBezTo>
                    <a:pt x="1077" y="1148"/>
                    <a:pt x="2173" y="1239"/>
                    <a:pt x="3291" y="1260"/>
                  </a:cubicBezTo>
                  <a:lnTo>
                    <a:pt x="3301" y="354"/>
                  </a:lnTo>
                  <a:cubicBezTo>
                    <a:pt x="2286" y="329"/>
                    <a:pt x="1288" y="248"/>
                    <a:pt x="315"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1392;p55">
              <a:extLst>
                <a:ext uri="{FF2B5EF4-FFF2-40B4-BE49-F238E27FC236}">
                  <a16:creationId xmlns:a16="http://schemas.microsoft.com/office/drawing/2014/main" id="{7C1773AB-DC11-49B4-B721-DFF12803EDA9}"/>
                </a:ext>
              </a:extLst>
            </p:cNvPr>
            <p:cNvSpPr/>
            <p:nvPr/>
          </p:nvSpPr>
          <p:spPr>
            <a:xfrm>
              <a:off x="5920601" y="2033003"/>
              <a:ext cx="207332" cy="64571"/>
            </a:xfrm>
            <a:custGeom>
              <a:avLst/>
              <a:gdLst/>
              <a:ahLst/>
              <a:cxnLst/>
              <a:rect l="l" t="t" r="r" b="b"/>
              <a:pathLst>
                <a:path w="3336" h="1039" extrusionOk="0">
                  <a:moveTo>
                    <a:pt x="3050" y="1"/>
                  </a:moveTo>
                  <a:cubicBezTo>
                    <a:pt x="2264" y="111"/>
                    <a:pt x="1466" y="131"/>
                    <a:pt x="666" y="131"/>
                  </a:cubicBezTo>
                  <a:cubicBezTo>
                    <a:pt x="447" y="131"/>
                    <a:pt x="229" y="129"/>
                    <a:pt x="10" y="128"/>
                  </a:cubicBezTo>
                  <a:lnTo>
                    <a:pt x="0" y="1038"/>
                  </a:lnTo>
                  <a:cubicBezTo>
                    <a:pt x="178" y="1038"/>
                    <a:pt x="356" y="1039"/>
                    <a:pt x="534" y="1039"/>
                  </a:cubicBezTo>
                  <a:cubicBezTo>
                    <a:pt x="1473" y="1039"/>
                    <a:pt x="2410" y="1021"/>
                    <a:pt x="3335" y="882"/>
                  </a:cubicBezTo>
                  <a:cubicBezTo>
                    <a:pt x="3230" y="589"/>
                    <a:pt x="3135" y="297"/>
                    <a:pt x="3050"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1393;p55">
              <a:extLst>
                <a:ext uri="{FF2B5EF4-FFF2-40B4-BE49-F238E27FC236}">
                  <a16:creationId xmlns:a16="http://schemas.microsoft.com/office/drawing/2014/main" id="{1D3BF0B5-D7EC-411F-89CB-BD577D653BC2}"/>
                </a:ext>
              </a:extLst>
            </p:cNvPr>
            <p:cNvSpPr/>
            <p:nvPr/>
          </p:nvSpPr>
          <p:spPr>
            <a:xfrm>
              <a:off x="5688474" y="1234212"/>
              <a:ext cx="164014" cy="729798"/>
            </a:xfrm>
            <a:custGeom>
              <a:avLst/>
              <a:gdLst/>
              <a:ahLst/>
              <a:cxnLst/>
              <a:rect l="l" t="t" r="r" b="b"/>
              <a:pathLst>
                <a:path w="2639" h="11743" extrusionOk="0">
                  <a:moveTo>
                    <a:pt x="858" y="0"/>
                  </a:moveTo>
                  <a:cubicBezTo>
                    <a:pt x="956" y="1728"/>
                    <a:pt x="702" y="3460"/>
                    <a:pt x="586" y="5180"/>
                  </a:cubicBezTo>
                  <a:cubicBezTo>
                    <a:pt x="477" y="6777"/>
                    <a:pt x="272" y="8375"/>
                    <a:pt x="21" y="9959"/>
                  </a:cubicBezTo>
                  <a:cubicBezTo>
                    <a:pt x="46" y="10128"/>
                    <a:pt x="60" y="10301"/>
                    <a:pt x="71" y="10477"/>
                  </a:cubicBezTo>
                  <a:cubicBezTo>
                    <a:pt x="85" y="10727"/>
                    <a:pt x="54" y="11055"/>
                    <a:pt x="0" y="11376"/>
                  </a:cubicBezTo>
                  <a:cubicBezTo>
                    <a:pt x="283" y="11464"/>
                    <a:pt x="572" y="11542"/>
                    <a:pt x="879" y="11584"/>
                  </a:cubicBezTo>
                  <a:cubicBezTo>
                    <a:pt x="1453" y="11661"/>
                    <a:pt x="2042" y="11715"/>
                    <a:pt x="2631" y="11743"/>
                  </a:cubicBezTo>
                  <a:lnTo>
                    <a:pt x="2638" y="10829"/>
                  </a:lnTo>
                  <a:cubicBezTo>
                    <a:pt x="2191" y="10805"/>
                    <a:pt x="1743" y="10773"/>
                    <a:pt x="1294" y="10724"/>
                  </a:cubicBezTo>
                  <a:cubicBezTo>
                    <a:pt x="1136" y="10706"/>
                    <a:pt x="977" y="10678"/>
                    <a:pt x="825" y="10646"/>
                  </a:cubicBezTo>
                  <a:cubicBezTo>
                    <a:pt x="1104" y="8982"/>
                    <a:pt x="1348" y="7299"/>
                    <a:pt x="1468" y="5625"/>
                  </a:cubicBezTo>
                  <a:cubicBezTo>
                    <a:pt x="1577" y="4101"/>
                    <a:pt x="1781" y="2560"/>
                    <a:pt x="1795" y="1027"/>
                  </a:cubicBezTo>
                  <a:lnTo>
                    <a:pt x="1468" y="0"/>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1394;p55">
              <a:extLst>
                <a:ext uri="{FF2B5EF4-FFF2-40B4-BE49-F238E27FC236}">
                  <a16:creationId xmlns:a16="http://schemas.microsoft.com/office/drawing/2014/main" id="{FA445281-04FB-4BB2-A265-DD871B3BD308}"/>
                </a:ext>
              </a:extLst>
            </p:cNvPr>
            <p:cNvSpPr/>
            <p:nvPr/>
          </p:nvSpPr>
          <p:spPr>
            <a:xfrm>
              <a:off x="5921907" y="1251986"/>
              <a:ext cx="172715" cy="714261"/>
            </a:xfrm>
            <a:custGeom>
              <a:avLst/>
              <a:gdLst/>
              <a:ahLst/>
              <a:cxnLst/>
              <a:rect l="l" t="t" r="r" b="b"/>
              <a:pathLst>
                <a:path w="2779" h="11493" extrusionOk="0">
                  <a:moveTo>
                    <a:pt x="1812" y="0"/>
                  </a:moveTo>
                  <a:cubicBezTo>
                    <a:pt x="1537" y="1664"/>
                    <a:pt x="1569" y="3364"/>
                    <a:pt x="1478" y="5042"/>
                  </a:cubicBezTo>
                  <a:cubicBezTo>
                    <a:pt x="1379" y="6887"/>
                    <a:pt x="1400" y="8745"/>
                    <a:pt x="1481" y="10589"/>
                  </a:cubicBezTo>
                  <a:cubicBezTo>
                    <a:pt x="1339" y="10591"/>
                    <a:pt x="1197" y="10592"/>
                    <a:pt x="1058" y="10592"/>
                  </a:cubicBezTo>
                  <a:cubicBezTo>
                    <a:pt x="721" y="10592"/>
                    <a:pt x="394" y="10587"/>
                    <a:pt x="85" y="10582"/>
                  </a:cubicBezTo>
                  <a:cubicBezTo>
                    <a:pt x="60" y="10582"/>
                    <a:pt x="35" y="10582"/>
                    <a:pt x="10" y="10579"/>
                  </a:cubicBezTo>
                  <a:lnTo>
                    <a:pt x="0" y="11492"/>
                  </a:lnTo>
                  <a:lnTo>
                    <a:pt x="515" y="11492"/>
                  </a:lnTo>
                  <a:cubicBezTo>
                    <a:pt x="1224" y="11492"/>
                    <a:pt x="1999" y="11481"/>
                    <a:pt x="2779" y="11418"/>
                  </a:cubicBezTo>
                  <a:cubicBezTo>
                    <a:pt x="2736" y="11129"/>
                    <a:pt x="2708" y="10833"/>
                    <a:pt x="2705" y="10537"/>
                  </a:cubicBezTo>
                  <a:cubicBezTo>
                    <a:pt x="2606" y="10547"/>
                    <a:pt x="2507" y="10550"/>
                    <a:pt x="2409" y="10558"/>
                  </a:cubicBezTo>
                  <a:cubicBezTo>
                    <a:pt x="2405" y="10526"/>
                    <a:pt x="2398" y="10498"/>
                    <a:pt x="2388" y="10469"/>
                  </a:cubicBezTo>
                  <a:cubicBezTo>
                    <a:pt x="2313" y="8819"/>
                    <a:pt x="2274" y="7140"/>
                    <a:pt x="2362" y="5490"/>
                  </a:cubicBezTo>
                  <a:cubicBezTo>
                    <a:pt x="2455" y="3716"/>
                    <a:pt x="2409" y="1883"/>
                    <a:pt x="2708" y="127"/>
                  </a:cubicBezTo>
                  <a:cubicBezTo>
                    <a:pt x="2493" y="98"/>
                    <a:pt x="2282" y="67"/>
                    <a:pt x="2116" y="42"/>
                  </a:cubicBezTo>
                  <a:lnTo>
                    <a:pt x="1812" y="0"/>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1395;p55">
              <a:extLst>
                <a:ext uri="{FF2B5EF4-FFF2-40B4-BE49-F238E27FC236}">
                  <a16:creationId xmlns:a16="http://schemas.microsoft.com/office/drawing/2014/main" id="{DDB91070-3F48-4BC7-ACB0-8E5EBF1C5494}"/>
                </a:ext>
              </a:extLst>
            </p:cNvPr>
            <p:cNvSpPr/>
            <p:nvPr/>
          </p:nvSpPr>
          <p:spPr>
            <a:xfrm>
              <a:off x="5664173" y="648154"/>
              <a:ext cx="520071" cy="509796"/>
            </a:xfrm>
            <a:custGeom>
              <a:avLst/>
              <a:gdLst/>
              <a:ahLst/>
              <a:cxnLst/>
              <a:rect l="l" t="t" r="r" b="b"/>
              <a:pathLst>
                <a:path w="8368" h="8203" extrusionOk="0">
                  <a:moveTo>
                    <a:pt x="4147" y="0"/>
                  </a:moveTo>
                  <a:cubicBezTo>
                    <a:pt x="4099" y="0"/>
                    <a:pt x="4051" y="2"/>
                    <a:pt x="4002" y="5"/>
                  </a:cubicBezTo>
                  <a:cubicBezTo>
                    <a:pt x="3826" y="11"/>
                    <a:pt x="3646" y="60"/>
                    <a:pt x="3467" y="138"/>
                  </a:cubicBezTo>
                  <a:cubicBezTo>
                    <a:pt x="3138" y="262"/>
                    <a:pt x="2832" y="473"/>
                    <a:pt x="2557" y="809"/>
                  </a:cubicBezTo>
                  <a:cubicBezTo>
                    <a:pt x="1908" y="1478"/>
                    <a:pt x="1365" y="2466"/>
                    <a:pt x="1118" y="3411"/>
                  </a:cubicBezTo>
                  <a:cubicBezTo>
                    <a:pt x="970" y="3314"/>
                    <a:pt x="820" y="3255"/>
                    <a:pt x="685" y="3255"/>
                  </a:cubicBezTo>
                  <a:cubicBezTo>
                    <a:pt x="677" y="3255"/>
                    <a:pt x="670" y="3255"/>
                    <a:pt x="663" y="3255"/>
                  </a:cubicBezTo>
                  <a:cubicBezTo>
                    <a:pt x="187" y="3276"/>
                    <a:pt x="0" y="4020"/>
                    <a:pt x="106" y="4596"/>
                  </a:cubicBezTo>
                  <a:cubicBezTo>
                    <a:pt x="240" y="5322"/>
                    <a:pt x="776" y="5573"/>
                    <a:pt x="1273" y="5738"/>
                  </a:cubicBezTo>
                  <a:cubicBezTo>
                    <a:pt x="1485" y="6225"/>
                    <a:pt x="1791" y="6704"/>
                    <a:pt x="2151" y="7114"/>
                  </a:cubicBezTo>
                  <a:cubicBezTo>
                    <a:pt x="2528" y="7596"/>
                    <a:pt x="3022" y="7963"/>
                    <a:pt x="3597" y="8129"/>
                  </a:cubicBezTo>
                  <a:cubicBezTo>
                    <a:pt x="3615" y="8133"/>
                    <a:pt x="3632" y="8139"/>
                    <a:pt x="3650" y="8143"/>
                  </a:cubicBezTo>
                  <a:cubicBezTo>
                    <a:pt x="3682" y="8154"/>
                    <a:pt x="3713" y="8164"/>
                    <a:pt x="3749" y="8172"/>
                  </a:cubicBezTo>
                  <a:cubicBezTo>
                    <a:pt x="3773" y="8175"/>
                    <a:pt x="3794" y="8178"/>
                    <a:pt x="3819" y="8182"/>
                  </a:cubicBezTo>
                  <a:cubicBezTo>
                    <a:pt x="3837" y="8185"/>
                    <a:pt x="3858" y="8185"/>
                    <a:pt x="3876" y="8188"/>
                  </a:cubicBezTo>
                  <a:cubicBezTo>
                    <a:pt x="3921" y="8196"/>
                    <a:pt x="3967" y="8199"/>
                    <a:pt x="4013" y="8203"/>
                  </a:cubicBezTo>
                  <a:cubicBezTo>
                    <a:pt x="4059" y="8203"/>
                    <a:pt x="4102" y="8203"/>
                    <a:pt x="4147" y="8199"/>
                  </a:cubicBezTo>
                  <a:lnTo>
                    <a:pt x="4207" y="8199"/>
                  </a:lnTo>
                  <a:cubicBezTo>
                    <a:pt x="4232" y="8196"/>
                    <a:pt x="4253" y="8196"/>
                    <a:pt x="4278" y="8193"/>
                  </a:cubicBezTo>
                  <a:cubicBezTo>
                    <a:pt x="4313" y="8188"/>
                    <a:pt x="4344" y="8182"/>
                    <a:pt x="4380" y="8175"/>
                  </a:cubicBezTo>
                  <a:cubicBezTo>
                    <a:pt x="4398" y="8172"/>
                    <a:pt x="4415" y="8167"/>
                    <a:pt x="4429" y="8164"/>
                  </a:cubicBezTo>
                  <a:cubicBezTo>
                    <a:pt x="5018" y="8048"/>
                    <a:pt x="5544" y="7723"/>
                    <a:pt x="5959" y="7275"/>
                  </a:cubicBezTo>
                  <a:cubicBezTo>
                    <a:pt x="6354" y="6902"/>
                    <a:pt x="6700" y="6450"/>
                    <a:pt x="6950" y="5981"/>
                  </a:cubicBezTo>
                  <a:cubicBezTo>
                    <a:pt x="7461" y="5861"/>
                    <a:pt x="8016" y="5657"/>
                    <a:pt x="8213" y="4945"/>
                  </a:cubicBezTo>
                  <a:cubicBezTo>
                    <a:pt x="8368" y="4380"/>
                    <a:pt x="8244" y="3623"/>
                    <a:pt x="7775" y="3563"/>
                  </a:cubicBezTo>
                  <a:cubicBezTo>
                    <a:pt x="7755" y="3560"/>
                    <a:pt x="7734" y="3559"/>
                    <a:pt x="7713" y="3559"/>
                  </a:cubicBezTo>
                  <a:cubicBezTo>
                    <a:pt x="7587" y="3559"/>
                    <a:pt x="7446" y="3603"/>
                    <a:pt x="7310" y="3675"/>
                  </a:cubicBezTo>
                  <a:cubicBezTo>
                    <a:pt x="7141" y="2716"/>
                    <a:pt x="6686" y="1683"/>
                    <a:pt x="6097" y="960"/>
                  </a:cubicBezTo>
                  <a:cubicBezTo>
                    <a:pt x="5853" y="604"/>
                    <a:pt x="5565" y="364"/>
                    <a:pt x="5247" y="216"/>
                  </a:cubicBezTo>
                  <a:cubicBezTo>
                    <a:pt x="5078" y="124"/>
                    <a:pt x="4901" y="57"/>
                    <a:pt x="4725" y="36"/>
                  </a:cubicBezTo>
                  <a:cubicBezTo>
                    <a:pt x="4605" y="18"/>
                    <a:pt x="4482" y="11"/>
                    <a:pt x="4366" y="8"/>
                  </a:cubicBezTo>
                  <a:cubicBezTo>
                    <a:pt x="4293" y="3"/>
                    <a:pt x="4220" y="0"/>
                    <a:pt x="4147" y="0"/>
                  </a:cubicBezTo>
                  <a:close/>
                </a:path>
              </a:pathLst>
            </a:custGeom>
            <a:solidFill>
              <a:srgbClr val="FFAC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1396;p55">
              <a:extLst>
                <a:ext uri="{FF2B5EF4-FFF2-40B4-BE49-F238E27FC236}">
                  <a16:creationId xmlns:a16="http://schemas.microsoft.com/office/drawing/2014/main" id="{2FEB40F6-E609-422A-91F4-59D2062003CF}"/>
                </a:ext>
              </a:extLst>
            </p:cNvPr>
            <p:cNvSpPr/>
            <p:nvPr/>
          </p:nvSpPr>
          <p:spPr>
            <a:xfrm>
              <a:off x="6035826" y="2024675"/>
              <a:ext cx="328152" cy="293771"/>
            </a:xfrm>
            <a:custGeom>
              <a:avLst/>
              <a:gdLst/>
              <a:ahLst/>
              <a:cxnLst/>
              <a:rect l="l" t="t" r="r" b="b"/>
              <a:pathLst>
                <a:path w="5280" h="4727" extrusionOk="0">
                  <a:moveTo>
                    <a:pt x="4303" y="0"/>
                  </a:moveTo>
                  <a:cubicBezTo>
                    <a:pt x="4303" y="0"/>
                    <a:pt x="3178" y="1365"/>
                    <a:pt x="3026" y="1475"/>
                  </a:cubicBezTo>
                  <a:cubicBezTo>
                    <a:pt x="3019" y="1481"/>
                    <a:pt x="3005" y="1485"/>
                    <a:pt x="2995" y="1492"/>
                  </a:cubicBezTo>
                  <a:lnTo>
                    <a:pt x="2998" y="1496"/>
                  </a:lnTo>
                  <a:cubicBezTo>
                    <a:pt x="2977" y="1510"/>
                    <a:pt x="2956" y="1527"/>
                    <a:pt x="2941" y="1531"/>
                  </a:cubicBezTo>
                  <a:cubicBezTo>
                    <a:pt x="2275" y="913"/>
                    <a:pt x="1774" y="770"/>
                    <a:pt x="1774" y="770"/>
                  </a:cubicBezTo>
                  <a:cubicBezTo>
                    <a:pt x="1700" y="741"/>
                    <a:pt x="1641" y="729"/>
                    <a:pt x="1596" y="729"/>
                  </a:cubicBezTo>
                  <a:cubicBezTo>
                    <a:pt x="1328" y="729"/>
                    <a:pt x="1503" y="1146"/>
                    <a:pt x="1503" y="1146"/>
                  </a:cubicBezTo>
                  <a:lnTo>
                    <a:pt x="1883" y="2074"/>
                  </a:lnTo>
                  <a:lnTo>
                    <a:pt x="875" y="2941"/>
                  </a:lnTo>
                  <a:cubicBezTo>
                    <a:pt x="99" y="3470"/>
                    <a:pt x="0" y="4003"/>
                    <a:pt x="36" y="4324"/>
                  </a:cubicBezTo>
                  <a:cubicBezTo>
                    <a:pt x="60" y="4557"/>
                    <a:pt x="263" y="4727"/>
                    <a:pt x="496" y="4727"/>
                  </a:cubicBezTo>
                  <a:cubicBezTo>
                    <a:pt x="502" y="4727"/>
                    <a:pt x="509" y="4726"/>
                    <a:pt x="516" y="4726"/>
                  </a:cubicBezTo>
                  <a:cubicBezTo>
                    <a:pt x="755" y="4712"/>
                    <a:pt x="1066" y="4648"/>
                    <a:pt x="1359" y="4570"/>
                  </a:cubicBezTo>
                  <a:cubicBezTo>
                    <a:pt x="1954" y="4422"/>
                    <a:pt x="2487" y="4091"/>
                    <a:pt x="2892" y="3633"/>
                  </a:cubicBezTo>
                  <a:lnTo>
                    <a:pt x="3615" y="2814"/>
                  </a:lnTo>
                  <a:cubicBezTo>
                    <a:pt x="3661" y="2762"/>
                    <a:pt x="3711" y="2708"/>
                    <a:pt x="3766" y="2663"/>
                  </a:cubicBezTo>
                  <a:lnTo>
                    <a:pt x="5280" y="1320"/>
                  </a:lnTo>
                  <a:lnTo>
                    <a:pt x="4303" y="0"/>
                  </a:lnTo>
                  <a:close/>
                </a:path>
              </a:pathLst>
            </a:custGeom>
            <a:solidFill>
              <a:srgbClr val="FFAC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1397;p55">
              <a:extLst>
                <a:ext uri="{FF2B5EF4-FFF2-40B4-BE49-F238E27FC236}">
                  <a16:creationId xmlns:a16="http://schemas.microsoft.com/office/drawing/2014/main" id="{E56C5252-6F94-4DD3-BC86-28BDFD54A422}"/>
                </a:ext>
              </a:extLst>
            </p:cNvPr>
            <p:cNvSpPr/>
            <p:nvPr/>
          </p:nvSpPr>
          <p:spPr>
            <a:xfrm>
              <a:off x="5242676" y="2156491"/>
              <a:ext cx="535298" cy="747510"/>
            </a:xfrm>
            <a:custGeom>
              <a:avLst/>
              <a:gdLst/>
              <a:ahLst/>
              <a:cxnLst/>
              <a:rect l="l" t="t" r="r" b="b"/>
              <a:pathLst>
                <a:path w="8613" h="12028" extrusionOk="0">
                  <a:moveTo>
                    <a:pt x="7204" y="0"/>
                  </a:moveTo>
                  <a:cubicBezTo>
                    <a:pt x="7052" y="0"/>
                    <a:pt x="6902" y="75"/>
                    <a:pt x="6814" y="214"/>
                  </a:cubicBezTo>
                  <a:lnTo>
                    <a:pt x="25" y="10930"/>
                  </a:lnTo>
                  <a:lnTo>
                    <a:pt x="1" y="10969"/>
                  </a:lnTo>
                  <a:lnTo>
                    <a:pt x="1274" y="11780"/>
                  </a:lnTo>
                  <a:lnTo>
                    <a:pt x="1659" y="12027"/>
                  </a:lnTo>
                  <a:lnTo>
                    <a:pt x="8475" y="1268"/>
                  </a:lnTo>
                  <a:cubicBezTo>
                    <a:pt x="8612" y="1056"/>
                    <a:pt x="8545" y="775"/>
                    <a:pt x="8334" y="637"/>
                  </a:cubicBezTo>
                  <a:lnTo>
                    <a:pt x="7452" y="73"/>
                  </a:lnTo>
                  <a:cubicBezTo>
                    <a:pt x="7399" y="37"/>
                    <a:pt x="7339" y="16"/>
                    <a:pt x="7279" y="6"/>
                  </a:cubicBezTo>
                  <a:cubicBezTo>
                    <a:pt x="7254" y="2"/>
                    <a:pt x="7229" y="0"/>
                    <a:pt x="7204" y="0"/>
                  </a:cubicBez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1398;p55">
              <a:extLst>
                <a:ext uri="{FF2B5EF4-FFF2-40B4-BE49-F238E27FC236}">
                  <a16:creationId xmlns:a16="http://schemas.microsoft.com/office/drawing/2014/main" id="{206F75B7-BB74-4E07-B4B0-4007419D74F4}"/>
                </a:ext>
              </a:extLst>
            </p:cNvPr>
            <p:cNvSpPr/>
            <p:nvPr/>
          </p:nvSpPr>
          <p:spPr>
            <a:xfrm>
              <a:off x="5331923" y="2196080"/>
              <a:ext cx="441886" cy="707922"/>
            </a:xfrm>
            <a:custGeom>
              <a:avLst/>
              <a:gdLst/>
              <a:ahLst/>
              <a:cxnLst/>
              <a:rect l="l" t="t" r="r" b="b"/>
              <a:pathLst>
                <a:path w="7110" h="11391" extrusionOk="0">
                  <a:moveTo>
                    <a:pt x="6898" y="0"/>
                  </a:moveTo>
                  <a:lnTo>
                    <a:pt x="0" y="10882"/>
                  </a:lnTo>
                  <a:cubicBezTo>
                    <a:pt x="152" y="11041"/>
                    <a:pt x="240" y="11193"/>
                    <a:pt x="240" y="11305"/>
                  </a:cubicBezTo>
                  <a:cubicBezTo>
                    <a:pt x="240" y="11337"/>
                    <a:pt x="233" y="11362"/>
                    <a:pt x="218" y="11387"/>
                  </a:cubicBezTo>
                  <a:lnTo>
                    <a:pt x="223" y="11390"/>
                  </a:lnTo>
                  <a:lnTo>
                    <a:pt x="7039" y="631"/>
                  </a:lnTo>
                  <a:cubicBezTo>
                    <a:pt x="7085" y="557"/>
                    <a:pt x="7109" y="473"/>
                    <a:pt x="7109" y="391"/>
                  </a:cubicBezTo>
                  <a:lnTo>
                    <a:pt x="7109" y="385"/>
                  </a:lnTo>
                  <a:cubicBezTo>
                    <a:pt x="7109" y="237"/>
                    <a:pt x="7031" y="88"/>
                    <a:pt x="6898" y="0"/>
                  </a:cubicBez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1399;p55">
              <a:extLst>
                <a:ext uri="{FF2B5EF4-FFF2-40B4-BE49-F238E27FC236}">
                  <a16:creationId xmlns:a16="http://schemas.microsoft.com/office/drawing/2014/main" id="{BACD8C84-0AA7-4583-A333-0F214E3CCDBE}"/>
                </a:ext>
              </a:extLst>
            </p:cNvPr>
            <p:cNvSpPr/>
            <p:nvPr/>
          </p:nvSpPr>
          <p:spPr>
            <a:xfrm>
              <a:off x="5773743" y="2219945"/>
              <a:ext cx="62" cy="497"/>
            </a:xfrm>
            <a:custGeom>
              <a:avLst/>
              <a:gdLst/>
              <a:ahLst/>
              <a:cxnLst/>
              <a:rect l="l" t="t" r="r" b="b"/>
              <a:pathLst>
                <a:path w="1" h="8" extrusionOk="0">
                  <a:moveTo>
                    <a:pt x="0" y="1"/>
                  </a:moveTo>
                  <a:lnTo>
                    <a:pt x="0" y="7"/>
                  </a:lnTo>
                  <a:lnTo>
                    <a:pt x="0" y="4"/>
                  </a:lnTo>
                  <a:close/>
                </a:path>
              </a:pathLst>
            </a:custGeom>
            <a:solidFill>
              <a:srgbClr val="D0EE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1400;p55">
              <a:extLst>
                <a:ext uri="{FF2B5EF4-FFF2-40B4-BE49-F238E27FC236}">
                  <a16:creationId xmlns:a16="http://schemas.microsoft.com/office/drawing/2014/main" id="{38518EA1-3DE5-4AA4-9936-B3918A63A9EA}"/>
                </a:ext>
              </a:extLst>
            </p:cNvPr>
            <p:cNvSpPr/>
            <p:nvPr/>
          </p:nvSpPr>
          <p:spPr>
            <a:xfrm>
              <a:off x="5245100" y="2156367"/>
              <a:ext cx="450028" cy="679645"/>
            </a:xfrm>
            <a:custGeom>
              <a:avLst/>
              <a:gdLst/>
              <a:ahLst/>
              <a:cxnLst/>
              <a:rect l="l" t="t" r="r" b="b"/>
              <a:pathLst>
                <a:path w="7241" h="10936" extrusionOk="0">
                  <a:moveTo>
                    <a:pt x="7163" y="0"/>
                  </a:moveTo>
                  <a:cubicBezTo>
                    <a:pt x="7011" y="0"/>
                    <a:pt x="6863" y="78"/>
                    <a:pt x="6775" y="216"/>
                  </a:cubicBezTo>
                  <a:lnTo>
                    <a:pt x="2240" y="7374"/>
                  </a:lnTo>
                  <a:lnTo>
                    <a:pt x="1" y="10911"/>
                  </a:lnTo>
                  <a:lnTo>
                    <a:pt x="1" y="10936"/>
                  </a:lnTo>
                  <a:cubicBezTo>
                    <a:pt x="46" y="10908"/>
                    <a:pt x="106" y="10893"/>
                    <a:pt x="184" y="10893"/>
                  </a:cubicBezTo>
                  <a:cubicBezTo>
                    <a:pt x="230" y="10893"/>
                    <a:pt x="283" y="10897"/>
                    <a:pt x="336" y="10908"/>
                  </a:cubicBezTo>
                  <a:lnTo>
                    <a:pt x="7240" y="8"/>
                  </a:lnTo>
                  <a:cubicBezTo>
                    <a:pt x="7216" y="5"/>
                    <a:pt x="7188" y="0"/>
                    <a:pt x="7163" y="0"/>
                  </a:cubicBez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1401;p55">
              <a:extLst>
                <a:ext uri="{FF2B5EF4-FFF2-40B4-BE49-F238E27FC236}">
                  <a16:creationId xmlns:a16="http://schemas.microsoft.com/office/drawing/2014/main" id="{20609097-A084-428A-B172-9587762B2355}"/>
                </a:ext>
              </a:extLst>
            </p:cNvPr>
            <p:cNvSpPr/>
            <p:nvPr/>
          </p:nvSpPr>
          <p:spPr>
            <a:xfrm>
              <a:off x="5318001" y="2481900"/>
              <a:ext cx="189930" cy="185883"/>
            </a:xfrm>
            <a:custGeom>
              <a:avLst/>
              <a:gdLst/>
              <a:ahLst/>
              <a:cxnLst/>
              <a:rect l="l" t="t" r="r" b="b"/>
              <a:pathLst>
                <a:path w="3056" h="2991" extrusionOk="0">
                  <a:moveTo>
                    <a:pt x="2021" y="1"/>
                  </a:moveTo>
                  <a:cubicBezTo>
                    <a:pt x="1241" y="1"/>
                    <a:pt x="517" y="1453"/>
                    <a:pt x="517" y="1453"/>
                  </a:cubicBezTo>
                  <a:cubicBezTo>
                    <a:pt x="0" y="2412"/>
                    <a:pt x="630" y="2990"/>
                    <a:pt x="1381" y="2990"/>
                  </a:cubicBezTo>
                  <a:cubicBezTo>
                    <a:pt x="1992" y="2990"/>
                    <a:pt x="2684" y="2607"/>
                    <a:pt x="2901" y="1734"/>
                  </a:cubicBezTo>
                  <a:cubicBezTo>
                    <a:pt x="3056" y="1106"/>
                    <a:pt x="3007" y="162"/>
                    <a:pt x="2125" y="10"/>
                  </a:cubicBezTo>
                  <a:cubicBezTo>
                    <a:pt x="2090" y="4"/>
                    <a:pt x="2055" y="1"/>
                    <a:pt x="2021" y="1"/>
                  </a:cubicBezTo>
                  <a:close/>
                </a:path>
              </a:pathLst>
            </a:custGeom>
            <a:solidFill>
              <a:srgbClr val="FFAC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1402;p55">
              <a:extLst>
                <a:ext uri="{FF2B5EF4-FFF2-40B4-BE49-F238E27FC236}">
                  <a16:creationId xmlns:a16="http://schemas.microsoft.com/office/drawing/2014/main" id="{7B1EFFA0-2511-4B11-A164-C675080BBCAD}"/>
                </a:ext>
              </a:extLst>
            </p:cNvPr>
            <p:cNvSpPr/>
            <p:nvPr/>
          </p:nvSpPr>
          <p:spPr>
            <a:xfrm>
              <a:off x="5479093" y="2588732"/>
              <a:ext cx="63269" cy="71843"/>
            </a:xfrm>
            <a:custGeom>
              <a:avLst/>
              <a:gdLst/>
              <a:ahLst/>
              <a:cxnLst/>
              <a:rect l="l" t="t" r="r" b="b"/>
              <a:pathLst>
                <a:path w="1018" h="1156" extrusionOk="0">
                  <a:moveTo>
                    <a:pt x="663" y="1"/>
                  </a:moveTo>
                  <a:cubicBezTo>
                    <a:pt x="402" y="1"/>
                    <a:pt x="203" y="541"/>
                    <a:pt x="203" y="541"/>
                  </a:cubicBezTo>
                  <a:cubicBezTo>
                    <a:pt x="1" y="907"/>
                    <a:pt x="227" y="1156"/>
                    <a:pt x="487" y="1156"/>
                  </a:cubicBezTo>
                  <a:cubicBezTo>
                    <a:pt x="681" y="1156"/>
                    <a:pt x="894" y="1018"/>
                    <a:pt x="965" y="689"/>
                  </a:cubicBezTo>
                  <a:cubicBezTo>
                    <a:pt x="1017" y="442"/>
                    <a:pt x="1000" y="64"/>
                    <a:pt x="700" y="4"/>
                  </a:cubicBezTo>
                  <a:cubicBezTo>
                    <a:pt x="687" y="2"/>
                    <a:pt x="675" y="1"/>
                    <a:pt x="663" y="1"/>
                  </a:cubicBezTo>
                  <a:close/>
                </a:path>
              </a:pathLst>
            </a:custGeom>
            <a:solidFill>
              <a:srgbClr val="FFAC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1403;p55">
              <a:extLst>
                <a:ext uri="{FF2B5EF4-FFF2-40B4-BE49-F238E27FC236}">
                  <a16:creationId xmlns:a16="http://schemas.microsoft.com/office/drawing/2014/main" id="{99FEAEC7-FEBC-43B5-A60C-169C03C26BAB}"/>
                </a:ext>
              </a:extLst>
            </p:cNvPr>
            <p:cNvSpPr/>
            <p:nvPr/>
          </p:nvSpPr>
          <p:spPr>
            <a:xfrm>
              <a:off x="5705565" y="608503"/>
              <a:ext cx="471718" cy="390783"/>
            </a:xfrm>
            <a:custGeom>
              <a:avLst/>
              <a:gdLst/>
              <a:ahLst/>
              <a:cxnLst/>
              <a:rect l="l" t="t" r="r" b="b"/>
              <a:pathLst>
                <a:path w="7590" h="6288" extrusionOk="0">
                  <a:moveTo>
                    <a:pt x="3700" y="1"/>
                  </a:moveTo>
                  <a:cubicBezTo>
                    <a:pt x="3348" y="1"/>
                    <a:pt x="2998" y="36"/>
                    <a:pt x="2681" y="109"/>
                  </a:cubicBezTo>
                  <a:cubicBezTo>
                    <a:pt x="2310" y="194"/>
                    <a:pt x="1929" y="262"/>
                    <a:pt x="1612" y="484"/>
                  </a:cubicBezTo>
                  <a:cubicBezTo>
                    <a:pt x="1354" y="664"/>
                    <a:pt x="1129" y="879"/>
                    <a:pt x="903" y="1094"/>
                  </a:cubicBezTo>
                  <a:cubicBezTo>
                    <a:pt x="720" y="1273"/>
                    <a:pt x="586" y="1489"/>
                    <a:pt x="452" y="1711"/>
                  </a:cubicBezTo>
                  <a:cubicBezTo>
                    <a:pt x="335" y="1908"/>
                    <a:pt x="300" y="2155"/>
                    <a:pt x="226" y="2373"/>
                  </a:cubicBezTo>
                  <a:cubicBezTo>
                    <a:pt x="110" y="2716"/>
                    <a:pt x="0" y="3110"/>
                    <a:pt x="54" y="3474"/>
                  </a:cubicBezTo>
                  <a:cubicBezTo>
                    <a:pt x="117" y="3911"/>
                    <a:pt x="159" y="4437"/>
                    <a:pt x="396" y="4828"/>
                  </a:cubicBezTo>
                  <a:cubicBezTo>
                    <a:pt x="448" y="5026"/>
                    <a:pt x="519" y="5219"/>
                    <a:pt x="614" y="5361"/>
                  </a:cubicBezTo>
                  <a:cubicBezTo>
                    <a:pt x="889" y="4666"/>
                    <a:pt x="1408" y="4038"/>
                    <a:pt x="2155" y="3880"/>
                  </a:cubicBezTo>
                  <a:cubicBezTo>
                    <a:pt x="2497" y="3809"/>
                    <a:pt x="2835" y="3724"/>
                    <a:pt x="3167" y="3611"/>
                  </a:cubicBezTo>
                  <a:cubicBezTo>
                    <a:pt x="3485" y="3502"/>
                    <a:pt x="3897" y="3325"/>
                    <a:pt x="4080" y="3022"/>
                  </a:cubicBezTo>
                  <a:cubicBezTo>
                    <a:pt x="4134" y="3259"/>
                    <a:pt x="4285" y="3424"/>
                    <a:pt x="4500" y="3537"/>
                  </a:cubicBezTo>
                  <a:cubicBezTo>
                    <a:pt x="4775" y="3682"/>
                    <a:pt x="5005" y="3784"/>
                    <a:pt x="5237" y="3996"/>
                  </a:cubicBezTo>
                  <a:cubicBezTo>
                    <a:pt x="5526" y="4256"/>
                    <a:pt x="5843" y="4567"/>
                    <a:pt x="5886" y="4972"/>
                  </a:cubicBezTo>
                  <a:cubicBezTo>
                    <a:pt x="5911" y="5192"/>
                    <a:pt x="5967" y="5420"/>
                    <a:pt x="5932" y="5639"/>
                  </a:cubicBezTo>
                  <a:cubicBezTo>
                    <a:pt x="5897" y="5851"/>
                    <a:pt x="5848" y="6090"/>
                    <a:pt x="5770" y="6288"/>
                  </a:cubicBezTo>
                  <a:cubicBezTo>
                    <a:pt x="6478" y="5128"/>
                    <a:pt x="7589" y="3957"/>
                    <a:pt x="7307" y="2479"/>
                  </a:cubicBezTo>
                  <a:cubicBezTo>
                    <a:pt x="7191" y="1877"/>
                    <a:pt x="6922" y="1256"/>
                    <a:pt x="6464" y="825"/>
                  </a:cubicBezTo>
                  <a:cubicBezTo>
                    <a:pt x="6256" y="635"/>
                    <a:pt x="5928" y="490"/>
                    <a:pt x="5678" y="360"/>
                  </a:cubicBezTo>
                  <a:cubicBezTo>
                    <a:pt x="5435" y="233"/>
                    <a:pt x="5138" y="194"/>
                    <a:pt x="4874" y="131"/>
                  </a:cubicBezTo>
                  <a:cubicBezTo>
                    <a:pt x="4509" y="46"/>
                    <a:pt x="4103" y="1"/>
                    <a:pt x="3700" y="1"/>
                  </a:cubicBezTo>
                  <a:close/>
                </a:path>
              </a:pathLst>
            </a:custGeom>
            <a:solidFill>
              <a:srgbClr val="00304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1404;p55">
              <a:extLst>
                <a:ext uri="{FF2B5EF4-FFF2-40B4-BE49-F238E27FC236}">
                  <a16:creationId xmlns:a16="http://schemas.microsoft.com/office/drawing/2014/main" id="{A60EF055-1886-41D9-9BDD-B794E35E2250}"/>
                </a:ext>
              </a:extLst>
            </p:cNvPr>
            <p:cNvSpPr/>
            <p:nvPr/>
          </p:nvSpPr>
          <p:spPr>
            <a:xfrm>
              <a:off x="5785986" y="1215132"/>
              <a:ext cx="239153" cy="215030"/>
            </a:xfrm>
            <a:custGeom>
              <a:avLst/>
              <a:gdLst/>
              <a:ahLst/>
              <a:cxnLst/>
              <a:rect l="l" t="t" r="r" b="b"/>
              <a:pathLst>
                <a:path w="3848" h="3460" extrusionOk="0">
                  <a:moveTo>
                    <a:pt x="3118" y="1"/>
                  </a:moveTo>
                  <a:lnTo>
                    <a:pt x="1954" y="2722"/>
                  </a:lnTo>
                  <a:lnTo>
                    <a:pt x="854" y="156"/>
                  </a:lnTo>
                  <a:lnTo>
                    <a:pt x="0" y="304"/>
                  </a:lnTo>
                  <a:lnTo>
                    <a:pt x="593" y="3424"/>
                  </a:lnTo>
                  <a:lnTo>
                    <a:pt x="1951" y="2733"/>
                  </a:lnTo>
                  <a:lnTo>
                    <a:pt x="1933" y="2765"/>
                  </a:lnTo>
                  <a:lnTo>
                    <a:pt x="3305" y="3460"/>
                  </a:lnTo>
                  <a:lnTo>
                    <a:pt x="3848" y="568"/>
                  </a:lnTo>
                  <a:lnTo>
                    <a:pt x="3143" y="4"/>
                  </a:lnTo>
                  <a:lnTo>
                    <a:pt x="3118" y="1"/>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1405;p55">
              <a:extLst>
                <a:ext uri="{FF2B5EF4-FFF2-40B4-BE49-F238E27FC236}">
                  <a16:creationId xmlns:a16="http://schemas.microsoft.com/office/drawing/2014/main" id="{20FED716-90C4-41BC-8E49-71F383CF05AD}"/>
                </a:ext>
              </a:extLst>
            </p:cNvPr>
            <p:cNvSpPr/>
            <p:nvPr/>
          </p:nvSpPr>
          <p:spPr>
            <a:xfrm>
              <a:off x="5370331" y="2335478"/>
              <a:ext cx="139216" cy="265743"/>
            </a:xfrm>
            <a:custGeom>
              <a:avLst/>
              <a:gdLst/>
              <a:ahLst/>
              <a:cxnLst/>
              <a:rect l="l" t="t" r="r" b="b"/>
              <a:pathLst>
                <a:path w="2240" h="4276" extrusionOk="0">
                  <a:moveTo>
                    <a:pt x="2232" y="0"/>
                  </a:moveTo>
                  <a:lnTo>
                    <a:pt x="366" y="296"/>
                  </a:lnTo>
                  <a:lnTo>
                    <a:pt x="468" y="2972"/>
                  </a:lnTo>
                  <a:lnTo>
                    <a:pt x="451" y="2972"/>
                  </a:lnTo>
                  <a:lnTo>
                    <a:pt x="45" y="4101"/>
                  </a:lnTo>
                  <a:cubicBezTo>
                    <a:pt x="1" y="4223"/>
                    <a:pt x="79" y="4276"/>
                    <a:pt x="225" y="4276"/>
                  </a:cubicBezTo>
                  <a:cubicBezTo>
                    <a:pt x="766" y="4276"/>
                    <a:pt x="2240" y="3556"/>
                    <a:pt x="1864" y="3050"/>
                  </a:cubicBezTo>
                  <a:cubicBezTo>
                    <a:pt x="1861" y="3033"/>
                    <a:pt x="1864" y="3008"/>
                    <a:pt x="1872" y="2979"/>
                  </a:cubicBezTo>
                  <a:lnTo>
                    <a:pt x="1872" y="2948"/>
                  </a:lnTo>
                  <a:cubicBezTo>
                    <a:pt x="1897" y="2761"/>
                    <a:pt x="1942" y="2377"/>
                    <a:pt x="1999" y="1820"/>
                  </a:cubicBezTo>
                  <a:lnTo>
                    <a:pt x="2232" y="0"/>
                  </a:lnTo>
                  <a:close/>
                </a:path>
              </a:pathLst>
            </a:custGeom>
            <a:solidFill>
              <a:srgbClr val="FFAC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1406;p55">
              <a:extLst>
                <a:ext uri="{FF2B5EF4-FFF2-40B4-BE49-F238E27FC236}">
                  <a16:creationId xmlns:a16="http://schemas.microsoft.com/office/drawing/2014/main" id="{0F4A417A-1280-448D-AB1B-BEE12CB49625}"/>
                </a:ext>
              </a:extLst>
            </p:cNvPr>
            <p:cNvSpPr/>
            <p:nvPr/>
          </p:nvSpPr>
          <p:spPr>
            <a:xfrm>
              <a:off x="5729430" y="743924"/>
              <a:ext cx="408823" cy="114041"/>
            </a:xfrm>
            <a:custGeom>
              <a:avLst/>
              <a:gdLst/>
              <a:ahLst/>
              <a:cxnLst/>
              <a:rect l="l" t="t" r="r" b="b"/>
              <a:pathLst>
                <a:path w="6578" h="1835" extrusionOk="0">
                  <a:moveTo>
                    <a:pt x="1" y="1"/>
                  </a:moveTo>
                  <a:cubicBezTo>
                    <a:pt x="1" y="64"/>
                    <a:pt x="5" y="127"/>
                    <a:pt x="8" y="188"/>
                  </a:cubicBezTo>
                  <a:cubicBezTo>
                    <a:pt x="26" y="435"/>
                    <a:pt x="82" y="667"/>
                    <a:pt x="163" y="876"/>
                  </a:cubicBezTo>
                  <a:cubicBezTo>
                    <a:pt x="389" y="1447"/>
                    <a:pt x="837" y="1834"/>
                    <a:pt x="1345" y="1834"/>
                  </a:cubicBezTo>
                  <a:lnTo>
                    <a:pt x="5238" y="1834"/>
                  </a:lnTo>
                  <a:cubicBezTo>
                    <a:pt x="5604" y="1834"/>
                    <a:pt x="5943" y="1630"/>
                    <a:pt x="6186" y="1299"/>
                  </a:cubicBezTo>
                  <a:cubicBezTo>
                    <a:pt x="6274" y="1175"/>
                    <a:pt x="6356" y="1030"/>
                    <a:pt x="6419" y="876"/>
                  </a:cubicBezTo>
                  <a:cubicBezTo>
                    <a:pt x="6521" y="617"/>
                    <a:pt x="6577" y="318"/>
                    <a:pt x="6577"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1407;p55">
              <a:extLst>
                <a:ext uri="{FF2B5EF4-FFF2-40B4-BE49-F238E27FC236}">
                  <a16:creationId xmlns:a16="http://schemas.microsoft.com/office/drawing/2014/main" id="{5DFD90EB-2B88-4C0F-AF16-B4A6C20A3A16}"/>
                </a:ext>
              </a:extLst>
            </p:cNvPr>
            <p:cNvSpPr/>
            <p:nvPr/>
          </p:nvSpPr>
          <p:spPr>
            <a:xfrm>
              <a:off x="5705130" y="538400"/>
              <a:ext cx="457486" cy="297003"/>
            </a:xfrm>
            <a:custGeom>
              <a:avLst/>
              <a:gdLst/>
              <a:ahLst/>
              <a:cxnLst/>
              <a:rect l="l" t="t" r="r" b="b"/>
              <a:pathLst>
                <a:path w="7361" h="4779" extrusionOk="0">
                  <a:moveTo>
                    <a:pt x="3692" y="0"/>
                  </a:moveTo>
                  <a:cubicBezTo>
                    <a:pt x="3171" y="0"/>
                    <a:pt x="2688" y="103"/>
                    <a:pt x="2250" y="282"/>
                  </a:cubicBezTo>
                  <a:cubicBezTo>
                    <a:pt x="1542" y="571"/>
                    <a:pt x="959" y="1076"/>
                    <a:pt x="568" y="1717"/>
                  </a:cubicBezTo>
                  <a:cubicBezTo>
                    <a:pt x="565" y="1721"/>
                    <a:pt x="568" y="1721"/>
                    <a:pt x="568" y="1721"/>
                  </a:cubicBezTo>
                  <a:cubicBezTo>
                    <a:pt x="205" y="2303"/>
                    <a:pt x="1" y="3005"/>
                    <a:pt x="1" y="3766"/>
                  </a:cubicBezTo>
                  <a:cubicBezTo>
                    <a:pt x="1" y="3836"/>
                    <a:pt x="39" y="4778"/>
                    <a:pt x="39" y="4778"/>
                  </a:cubicBezTo>
                  <a:cubicBezTo>
                    <a:pt x="1337" y="4044"/>
                    <a:pt x="2594" y="3679"/>
                    <a:pt x="3812" y="3679"/>
                  </a:cubicBezTo>
                  <a:cubicBezTo>
                    <a:pt x="5034" y="3679"/>
                    <a:pt x="6217" y="4047"/>
                    <a:pt x="7360" y="4778"/>
                  </a:cubicBezTo>
                  <a:cubicBezTo>
                    <a:pt x="7360" y="4778"/>
                    <a:pt x="7357" y="4144"/>
                    <a:pt x="7357" y="3805"/>
                  </a:cubicBezTo>
                  <a:cubicBezTo>
                    <a:pt x="7357" y="3114"/>
                    <a:pt x="7191" y="2469"/>
                    <a:pt x="6891" y="1911"/>
                  </a:cubicBezTo>
                  <a:cubicBezTo>
                    <a:pt x="6521" y="1210"/>
                    <a:pt x="5943" y="653"/>
                    <a:pt x="5220" y="328"/>
                  </a:cubicBezTo>
                  <a:cubicBezTo>
                    <a:pt x="4761" y="116"/>
                    <a:pt x="4247" y="0"/>
                    <a:pt x="3692"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1408;p55">
              <a:extLst>
                <a:ext uri="{FF2B5EF4-FFF2-40B4-BE49-F238E27FC236}">
                  <a16:creationId xmlns:a16="http://schemas.microsoft.com/office/drawing/2014/main" id="{61A6B39F-C5A6-4479-97D8-E0D671A1AA0C}"/>
                </a:ext>
              </a:extLst>
            </p:cNvPr>
            <p:cNvSpPr/>
            <p:nvPr/>
          </p:nvSpPr>
          <p:spPr>
            <a:xfrm>
              <a:off x="5740431" y="555864"/>
              <a:ext cx="122560" cy="187934"/>
            </a:xfrm>
            <a:custGeom>
              <a:avLst/>
              <a:gdLst/>
              <a:ahLst/>
              <a:cxnLst/>
              <a:rect l="l" t="t" r="r" b="b"/>
              <a:pathLst>
                <a:path w="1972" h="3024" extrusionOk="0">
                  <a:moveTo>
                    <a:pt x="1682" y="1"/>
                  </a:moveTo>
                  <a:cubicBezTo>
                    <a:pt x="974" y="290"/>
                    <a:pt x="391" y="795"/>
                    <a:pt x="0" y="1436"/>
                  </a:cubicBezTo>
                  <a:lnTo>
                    <a:pt x="0" y="1440"/>
                  </a:lnTo>
                  <a:cubicBezTo>
                    <a:pt x="56" y="1863"/>
                    <a:pt x="187" y="2251"/>
                    <a:pt x="399" y="2657"/>
                  </a:cubicBezTo>
                  <a:cubicBezTo>
                    <a:pt x="533" y="2914"/>
                    <a:pt x="709" y="3023"/>
                    <a:pt x="892" y="3023"/>
                  </a:cubicBezTo>
                  <a:cubicBezTo>
                    <a:pt x="1125" y="3023"/>
                    <a:pt x="1368" y="2833"/>
                    <a:pt x="1520" y="2526"/>
                  </a:cubicBezTo>
                  <a:cubicBezTo>
                    <a:pt x="1841" y="1881"/>
                    <a:pt x="1972" y="999"/>
                    <a:pt x="1784" y="297"/>
                  </a:cubicBezTo>
                  <a:cubicBezTo>
                    <a:pt x="1760" y="188"/>
                    <a:pt x="1728" y="89"/>
                    <a:pt x="1682"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1409;p55">
              <a:extLst>
                <a:ext uri="{FF2B5EF4-FFF2-40B4-BE49-F238E27FC236}">
                  <a16:creationId xmlns:a16="http://schemas.microsoft.com/office/drawing/2014/main" id="{D56F8373-11B6-47F1-AB4E-AD77A3EEF9BF}"/>
                </a:ext>
              </a:extLst>
            </p:cNvPr>
            <p:cNvSpPr/>
            <p:nvPr/>
          </p:nvSpPr>
          <p:spPr>
            <a:xfrm>
              <a:off x="6012831" y="558722"/>
              <a:ext cx="120633" cy="185075"/>
            </a:xfrm>
            <a:custGeom>
              <a:avLst/>
              <a:gdLst/>
              <a:ahLst/>
              <a:cxnLst/>
              <a:rect l="l" t="t" r="r" b="b"/>
              <a:pathLst>
                <a:path w="1941" h="2978" extrusionOk="0">
                  <a:moveTo>
                    <a:pt x="269" y="1"/>
                  </a:moveTo>
                  <a:cubicBezTo>
                    <a:pt x="233" y="79"/>
                    <a:pt x="209" y="163"/>
                    <a:pt x="184" y="251"/>
                  </a:cubicBezTo>
                  <a:cubicBezTo>
                    <a:pt x="0" y="953"/>
                    <a:pt x="131" y="1835"/>
                    <a:pt x="452" y="2480"/>
                  </a:cubicBezTo>
                  <a:cubicBezTo>
                    <a:pt x="603" y="2787"/>
                    <a:pt x="843" y="2977"/>
                    <a:pt x="1080" y="2977"/>
                  </a:cubicBezTo>
                  <a:cubicBezTo>
                    <a:pt x="1259" y="2977"/>
                    <a:pt x="1439" y="2868"/>
                    <a:pt x="1573" y="2611"/>
                  </a:cubicBezTo>
                  <a:cubicBezTo>
                    <a:pt x="1750" y="2269"/>
                    <a:pt x="1873" y="1934"/>
                    <a:pt x="1940" y="1584"/>
                  </a:cubicBezTo>
                  <a:cubicBezTo>
                    <a:pt x="1570" y="883"/>
                    <a:pt x="992" y="326"/>
                    <a:pt x="269"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33" name="Rectangle 32">
            <a:extLst>
              <a:ext uri="{FF2B5EF4-FFF2-40B4-BE49-F238E27FC236}">
                <a16:creationId xmlns:a16="http://schemas.microsoft.com/office/drawing/2014/main" id="{34DB7474-8753-4F7F-B123-4CE2384646F2}"/>
              </a:ext>
            </a:extLst>
          </p:cNvPr>
          <p:cNvSpPr/>
          <p:nvPr/>
        </p:nvSpPr>
        <p:spPr>
          <a:xfrm>
            <a:off x="1977203" y="4224693"/>
            <a:ext cx="9436349" cy="831093"/>
          </a:xfrm>
          <a:prstGeom prst="rect">
            <a:avLst/>
          </a:prstGeom>
        </p:spPr>
        <p:txBody>
          <a:bodyPr wrap="square">
            <a:spAutoFit/>
          </a:bodyPr>
          <a:lstStyle/>
          <a:p>
            <a:pPr algn="r" defTabSz="457246"/>
            <a:r>
              <a:rPr lang="en-US" dirty="0">
                <a:solidFill>
                  <a:srgbClr val="272E3A"/>
                </a:solidFill>
                <a:latin typeface="Montserrat"/>
              </a:rPr>
              <a:t>TITLE HERE </a:t>
            </a:r>
          </a:p>
        </p:txBody>
      </p:sp>
      <p:sp>
        <p:nvSpPr>
          <p:cNvPr id="34" name="Rectangle 33">
            <a:extLst>
              <a:ext uri="{FF2B5EF4-FFF2-40B4-BE49-F238E27FC236}">
                <a16:creationId xmlns:a16="http://schemas.microsoft.com/office/drawing/2014/main" id="{11DD6437-AD87-4788-BBD3-9D9848CB03AE}"/>
              </a:ext>
            </a:extLst>
          </p:cNvPr>
          <p:cNvSpPr/>
          <p:nvPr/>
        </p:nvSpPr>
        <p:spPr>
          <a:xfrm>
            <a:off x="1977204" y="5224163"/>
            <a:ext cx="9436349" cy="4155465"/>
          </a:xfrm>
          <a:prstGeom prst="rect">
            <a:avLst/>
          </a:prstGeom>
        </p:spPr>
        <p:txBody>
          <a:bodyPr wrap="square">
            <a:spAutoFit/>
          </a:bodyPr>
          <a:lstStyle/>
          <a:p>
            <a:pPr algn="r" defTabSz="457246"/>
            <a:r>
              <a:rPr lang="en-US" sz="2400" b="1" dirty="0">
                <a:solidFill>
                  <a:srgbClr val="272E3A"/>
                </a:solidFill>
                <a:latin typeface="Montserrat Light"/>
              </a:rPr>
              <a:t>Lorem Ipsum</a:t>
            </a:r>
            <a:r>
              <a:rPr lang="en-US" sz="2400" dirty="0">
                <a:solidFill>
                  <a:srgbClr val="272E3A"/>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400" dirty="0" err="1">
                <a:solidFill>
                  <a:srgbClr val="272E3A"/>
                </a:solidFill>
                <a:latin typeface="Montserrat Light"/>
              </a:rPr>
              <a:t>popularised</a:t>
            </a:r>
            <a:r>
              <a:rPr lang="en-US" sz="2400" dirty="0">
                <a:solidFill>
                  <a:srgbClr val="272E3A"/>
                </a:solidFill>
                <a:latin typeface="Montserrat Light"/>
              </a:rPr>
              <a:t> in the 1960s with the release of </a:t>
            </a:r>
            <a:r>
              <a:rPr lang="en-US" sz="2400" dirty="0" err="1">
                <a:solidFill>
                  <a:srgbClr val="272E3A"/>
                </a:solidFill>
                <a:latin typeface="Montserrat Light"/>
              </a:rPr>
              <a:t>Letraset</a:t>
            </a:r>
            <a:r>
              <a:rPr lang="en-US" sz="2400" dirty="0">
                <a:solidFill>
                  <a:srgbClr val="272E3A"/>
                </a:solidFill>
                <a:latin typeface="Montserrat Light"/>
              </a:rPr>
              <a:t> sheets containing Lorem Ipsum passages, and more recently with desktop publishing software like Aldus PageMaker including versions of Lorem Ipsum.</a:t>
            </a:r>
          </a:p>
        </p:txBody>
      </p:sp>
    </p:spTree>
    <p:extLst>
      <p:ext uri="{BB962C8B-B14F-4D97-AF65-F5344CB8AC3E}">
        <p14:creationId xmlns:p14="http://schemas.microsoft.com/office/powerpoint/2010/main" val="42001064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363AF6A7-5A01-40B4-956A-B63A2CFDF5D4}"/>
              </a:ext>
            </a:extLst>
          </p:cNvPr>
          <p:cNvGrpSpPr/>
          <p:nvPr/>
        </p:nvGrpSpPr>
        <p:grpSpPr>
          <a:xfrm>
            <a:off x="876521" y="1638685"/>
            <a:ext cx="11442856" cy="11376857"/>
            <a:chOff x="2072462" y="1520698"/>
            <a:chExt cx="11442856" cy="11376857"/>
          </a:xfrm>
        </p:grpSpPr>
        <p:sp>
          <p:nvSpPr>
            <p:cNvPr id="5" name="Freeform: Shape 4">
              <a:extLst>
                <a:ext uri="{FF2B5EF4-FFF2-40B4-BE49-F238E27FC236}">
                  <a16:creationId xmlns:a16="http://schemas.microsoft.com/office/drawing/2014/main" id="{964C2745-0AAC-4875-B7CC-906899625E82}"/>
                </a:ext>
              </a:extLst>
            </p:cNvPr>
            <p:cNvSpPr/>
            <p:nvPr/>
          </p:nvSpPr>
          <p:spPr>
            <a:xfrm>
              <a:off x="2695636" y="4619748"/>
              <a:ext cx="2301494" cy="1482694"/>
            </a:xfrm>
            <a:custGeom>
              <a:avLst/>
              <a:gdLst>
                <a:gd name="connsiteX0" fmla="*/ 50781 w 2641423"/>
                <a:gd name="connsiteY0" fmla="*/ 50781 h 1701686"/>
                <a:gd name="connsiteX1" fmla="*/ 68052 w 2641423"/>
                <a:gd name="connsiteY1" fmla="*/ 217902 h 1701686"/>
                <a:gd name="connsiteX2" fmla="*/ 2591373 w 2641423"/>
                <a:gd name="connsiteY2" fmla="*/ 1674748 h 1701686"/>
                <a:gd name="connsiteX3" fmla="*/ 2574103 w 2641423"/>
                <a:gd name="connsiteY3" fmla="*/ 1507628 h 1701686"/>
              </a:gdLst>
              <a:ahLst/>
              <a:cxnLst>
                <a:cxn ang="0">
                  <a:pos x="connsiteX0" y="connsiteY0"/>
                </a:cxn>
                <a:cxn ang="0">
                  <a:pos x="connsiteX1" y="connsiteY1"/>
                </a:cxn>
                <a:cxn ang="0">
                  <a:pos x="connsiteX2" y="connsiteY2"/>
                </a:cxn>
                <a:cxn ang="0">
                  <a:pos x="connsiteX3" y="connsiteY3"/>
                </a:cxn>
              </a:cxnLst>
              <a:rect l="l" t="t" r="r" b="b"/>
              <a:pathLst>
                <a:path w="2641423" h="1701686">
                  <a:moveTo>
                    <a:pt x="50781" y="50781"/>
                  </a:moveTo>
                  <a:lnTo>
                    <a:pt x="68052" y="217902"/>
                  </a:lnTo>
                  <a:lnTo>
                    <a:pt x="2591373" y="1674748"/>
                  </a:lnTo>
                  <a:lnTo>
                    <a:pt x="2574103" y="1507628"/>
                  </a:lnTo>
                  <a:close/>
                </a:path>
              </a:pathLst>
            </a:custGeom>
            <a:solidFill>
              <a:srgbClr val="1D2277"/>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 name="Freeform: Shape 5">
              <a:extLst>
                <a:ext uri="{FF2B5EF4-FFF2-40B4-BE49-F238E27FC236}">
                  <a16:creationId xmlns:a16="http://schemas.microsoft.com/office/drawing/2014/main" id="{5C84132A-57B4-4DB6-920A-6C561A108AD3}"/>
                </a:ext>
              </a:extLst>
            </p:cNvPr>
            <p:cNvSpPr/>
            <p:nvPr/>
          </p:nvSpPr>
          <p:spPr>
            <a:xfrm>
              <a:off x="4621368" y="3244826"/>
              <a:ext cx="2301494" cy="1482694"/>
            </a:xfrm>
            <a:custGeom>
              <a:avLst/>
              <a:gdLst>
                <a:gd name="connsiteX0" fmla="*/ 50781 w 2641423"/>
                <a:gd name="connsiteY0" fmla="*/ 50781 h 1701686"/>
                <a:gd name="connsiteX1" fmla="*/ 68306 w 2641423"/>
                <a:gd name="connsiteY1" fmla="*/ 217902 h 1701686"/>
                <a:gd name="connsiteX2" fmla="*/ 2591628 w 2641423"/>
                <a:gd name="connsiteY2" fmla="*/ 1674749 h 1701686"/>
                <a:gd name="connsiteX3" fmla="*/ 2574103 w 2641423"/>
                <a:gd name="connsiteY3" fmla="*/ 1507628 h 1701686"/>
              </a:gdLst>
              <a:ahLst/>
              <a:cxnLst>
                <a:cxn ang="0">
                  <a:pos x="connsiteX0" y="connsiteY0"/>
                </a:cxn>
                <a:cxn ang="0">
                  <a:pos x="connsiteX1" y="connsiteY1"/>
                </a:cxn>
                <a:cxn ang="0">
                  <a:pos x="connsiteX2" y="connsiteY2"/>
                </a:cxn>
                <a:cxn ang="0">
                  <a:pos x="connsiteX3" y="connsiteY3"/>
                </a:cxn>
              </a:cxnLst>
              <a:rect l="l" t="t" r="r" b="b"/>
              <a:pathLst>
                <a:path w="2641423" h="1701686">
                  <a:moveTo>
                    <a:pt x="50781" y="50781"/>
                  </a:moveTo>
                  <a:lnTo>
                    <a:pt x="68306" y="217902"/>
                  </a:lnTo>
                  <a:lnTo>
                    <a:pt x="2591628" y="1674749"/>
                  </a:lnTo>
                  <a:lnTo>
                    <a:pt x="2574103" y="1507628"/>
                  </a:lnTo>
                  <a:close/>
                </a:path>
              </a:pathLst>
            </a:custGeom>
            <a:solidFill>
              <a:srgbClr val="1D2277"/>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 name="Freeform: Shape 6">
              <a:extLst>
                <a:ext uri="{FF2B5EF4-FFF2-40B4-BE49-F238E27FC236}">
                  <a16:creationId xmlns:a16="http://schemas.microsoft.com/office/drawing/2014/main" id="{99893647-F0F3-46AC-8B54-43C53DFC6750}"/>
                </a:ext>
              </a:extLst>
            </p:cNvPr>
            <p:cNvSpPr/>
            <p:nvPr/>
          </p:nvSpPr>
          <p:spPr>
            <a:xfrm>
              <a:off x="2072462" y="3763326"/>
              <a:ext cx="5377531" cy="2589182"/>
            </a:xfrm>
            <a:custGeom>
              <a:avLst/>
              <a:gdLst>
                <a:gd name="connsiteX0" fmla="*/ 50781 w 6171787"/>
                <a:gd name="connsiteY0" fmla="*/ 1788787 h 2971601"/>
                <a:gd name="connsiteX1" fmla="*/ 50781 w 6171787"/>
                <a:gd name="connsiteY1" fmla="*/ 1912985 h 2971601"/>
                <a:gd name="connsiteX2" fmla="*/ 1834758 w 6171787"/>
                <a:gd name="connsiteY2" fmla="*/ 2933996 h 2971601"/>
                <a:gd name="connsiteX3" fmla="*/ 6132913 w 6171787"/>
                <a:gd name="connsiteY3" fmla="*/ 452582 h 2971601"/>
                <a:gd name="connsiteX4" fmla="*/ 6132913 w 6171787"/>
                <a:gd name="connsiteY4" fmla="*/ 332194 h 2971601"/>
                <a:gd name="connsiteX5" fmla="*/ 3431295 w 6171787"/>
                <a:gd name="connsiteY5" fmla="*/ 50781 h 29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71787" h="2971601">
                  <a:moveTo>
                    <a:pt x="50781" y="1788787"/>
                  </a:moveTo>
                  <a:lnTo>
                    <a:pt x="50781" y="1912985"/>
                  </a:lnTo>
                  <a:lnTo>
                    <a:pt x="1834758" y="2933996"/>
                  </a:lnTo>
                  <a:lnTo>
                    <a:pt x="6132913" y="452582"/>
                  </a:lnTo>
                  <a:lnTo>
                    <a:pt x="6132913" y="332194"/>
                  </a:lnTo>
                  <a:lnTo>
                    <a:pt x="3431295" y="50781"/>
                  </a:lnTo>
                  <a:close/>
                </a:path>
              </a:pathLst>
            </a:custGeom>
            <a:solidFill>
              <a:schemeClr val="bg1">
                <a:lumMod val="6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 name="Freeform: Shape 7">
              <a:extLst>
                <a:ext uri="{FF2B5EF4-FFF2-40B4-BE49-F238E27FC236}">
                  <a16:creationId xmlns:a16="http://schemas.microsoft.com/office/drawing/2014/main" id="{C7FE63B2-D752-4396-A67E-15A7937C583D}"/>
                </a:ext>
              </a:extLst>
            </p:cNvPr>
            <p:cNvSpPr/>
            <p:nvPr/>
          </p:nvSpPr>
          <p:spPr>
            <a:xfrm>
              <a:off x="2072462" y="3657989"/>
              <a:ext cx="4492341" cy="2589182"/>
            </a:xfrm>
            <a:custGeom>
              <a:avLst/>
              <a:gdLst>
                <a:gd name="connsiteX0" fmla="*/ 50781 w 5155855"/>
                <a:gd name="connsiteY0" fmla="*/ 1912985 h 2971601"/>
                <a:gd name="connsiteX1" fmla="*/ 1834758 w 5155855"/>
                <a:gd name="connsiteY1" fmla="*/ 2933997 h 2971601"/>
                <a:gd name="connsiteX2" fmla="*/ 5130187 w 5155855"/>
                <a:gd name="connsiteY2" fmla="*/ 1031410 h 2971601"/>
                <a:gd name="connsiteX3" fmla="*/ 3431295 w 5155855"/>
                <a:gd name="connsiteY3" fmla="*/ 50781 h 2971601"/>
              </a:gdLst>
              <a:ahLst/>
              <a:cxnLst>
                <a:cxn ang="0">
                  <a:pos x="connsiteX0" y="connsiteY0"/>
                </a:cxn>
                <a:cxn ang="0">
                  <a:pos x="connsiteX1" y="connsiteY1"/>
                </a:cxn>
                <a:cxn ang="0">
                  <a:pos x="connsiteX2" y="connsiteY2"/>
                </a:cxn>
                <a:cxn ang="0">
                  <a:pos x="connsiteX3" y="connsiteY3"/>
                </a:cxn>
              </a:cxnLst>
              <a:rect l="l" t="t" r="r" b="b"/>
              <a:pathLst>
                <a:path w="5155855" h="2971601">
                  <a:moveTo>
                    <a:pt x="50781" y="1912985"/>
                  </a:moveTo>
                  <a:lnTo>
                    <a:pt x="1834758" y="2933997"/>
                  </a:lnTo>
                  <a:lnTo>
                    <a:pt x="5130187" y="1031410"/>
                  </a:lnTo>
                  <a:lnTo>
                    <a:pt x="3431295" y="50781"/>
                  </a:lnTo>
                  <a:close/>
                </a:path>
              </a:pathLst>
            </a:custGeom>
            <a:solidFill>
              <a:schemeClr val="bg1">
                <a:lumMod val="8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 name="Freeform: Shape 8">
              <a:extLst>
                <a:ext uri="{FF2B5EF4-FFF2-40B4-BE49-F238E27FC236}">
                  <a16:creationId xmlns:a16="http://schemas.microsoft.com/office/drawing/2014/main" id="{75EDEF0A-7EE5-48BC-9BC0-85C3C3F22BA9}"/>
                </a:ext>
              </a:extLst>
            </p:cNvPr>
            <p:cNvSpPr/>
            <p:nvPr/>
          </p:nvSpPr>
          <p:spPr>
            <a:xfrm>
              <a:off x="4958404" y="2023928"/>
              <a:ext cx="1615472" cy="2567052"/>
            </a:xfrm>
            <a:custGeom>
              <a:avLst/>
              <a:gdLst>
                <a:gd name="connsiteX0" fmla="*/ 50781 w 1854075"/>
                <a:gd name="connsiteY0" fmla="*/ 1891396 h 2946202"/>
                <a:gd name="connsiteX1" fmla="*/ 1817995 w 1854075"/>
                <a:gd name="connsiteY1" fmla="*/ 2906820 h 2946202"/>
                <a:gd name="connsiteX2" fmla="*/ 1817995 w 1854075"/>
                <a:gd name="connsiteY2" fmla="*/ 1071031 h 2946202"/>
                <a:gd name="connsiteX3" fmla="*/ 50781 w 1854075"/>
                <a:gd name="connsiteY3" fmla="*/ 50781 h 2946202"/>
              </a:gdLst>
              <a:ahLst/>
              <a:cxnLst>
                <a:cxn ang="0">
                  <a:pos x="connsiteX0" y="connsiteY0"/>
                </a:cxn>
                <a:cxn ang="0">
                  <a:pos x="connsiteX1" y="connsiteY1"/>
                </a:cxn>
                <a:cxn ang="0">
                  <a:pos x="connsiteX2" y="connsiteY2"/>
                </a:cxn>
                <a:cxn ang="0">
                  <a:pos x="connsiteX3" y="connsiteY3"/>
                </a:cxn>
              </a:cxnLst>
              <a:rect l="l" t="t" r="r" b="b"/>
              <a:pathLst>
                <a:path w="1854075" h="2946202">
                  <a:moveTo>
                    <a:pt x="50781" y="1891396"/>
                  </a:moveTo>
                  <a:lnTo>
                    <a:pt x="1817995" y="2906820"/>
                  </a:lnTo>
                  <a:lnTo>
                    <a:pt x="1817995" y="1071031"/>
                  </a:lnTo>
                  <a:lnTo>
                    <a:pt x="50781" y="50781"/>
                  </a:lnTo>
                  <a:close/>
                </a:path>
              </a:pathLst>
            </a:custGeom>
            <a:solidFill>
              <a:schemeClr val="bg1">
                <a:lumMod val="8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 name="Freeform: Shape 9">
              <a:extLst>
                <a:ext uri="{FF2B5EF4-FFF2-40B4-BE49-F238E27FC236}">
                  <a16:creationId xmlns:a16="http://schemas.microsoft.com/office/drawing/2014/main" id="{6E2A6CB1-E544-4F83-B12B-02A3EFA85748}"/>
                </a:ext>
              </a:extLst>
            </p:cNvPr>
            <p:cNvSpPr/>
            <p:nvPr/>
          </p:nvSpPr>
          <p:spPr>
            <a:xfrm>
              <a:off x="6498192" y="2406994"/>
              <a:ext cx="951580" cy="2190847"/>
            </a:xfrm>
            <a:custGeom>
              <a:avLst/>
              <a:gdLst>
                <a:gd name="connsiteX0" fmla="*/ 50781 w 1092126"/>
                <a:gd name="connsiteY0" fmla="*/ 2467176 h 2514431"/>
                <a:gd name="connsiteX1" fmla="*/ 1053507 w 1092126"/>
                <a:gd name="connsiteY1" fmla="*/ 1888856 h 2514431"/>
                <a:gd name="connsiteX2" fmla="*/ 1053507 w 1092126"/>
                <a:gd name="connsiteY2" fmla="*/ 50781 h 2514431"/>
                <a:gd name="connsiteX3" fmla="*/ 50781 w 1092126"/>
                <a:gd name="connsiteY3" fmla="*/ 629863 h 2514431"/>
              </a:gdLst>
              <a:ahLst/>
              <a:cxnLst>
                <a:cxn ang="0">
                  <a:pos x="connsiteX0" y="connsiteY0"/>
                </a:cxn>
                <a:cxn ang="0">
                  <a:pos x="connsiteX1" y="connsiteY1"/>
                </a:cxn>
                <a:cxn ang="0">
                  <a:pos x="connsiteX2" y="connsiteY2"/>
                </a:cxn>
                <a:cxn ang="0">
                  <a:pos x="connsiteX3" y="connsiteY3"/>
                </a:cxn>
              </a:cxnLst>
              <a:rect l="l" t="t" r="r" b="b"/>
              <a:pathLst>
                <a:path w="1092126" h="2514431">
                  <a:moveTo>
                    <a:pt x="50781" y="2467176"/>
                  </a:moveTo>
                  <a:lnTo>
                    <a:pt x="1053507" y="1888856"/>
                  </a:lnTo>
                  <a:lnTo>
                    <a:pt x="1053507" y="50781"/>
                  </a:lnTo>
                  <a:lnTo>
                    <a:pt x="50781" y="629863"/>
                  </a:lnTo>
                  <a:close/>
                </a:path>
              </a:pathLst>
            </a:custGeom>
            <a:solidFill>
              <a:schemeClr val="bg1">
                <a:lumMod val="8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 name="Freeform: Shape 10">
              <a:extLst>
                <a:ext uri="{FF2B5EF4-FFF2-40B4-BE49-F238E27FC236}">
                  <a16:creationId xmlns:a16="http://schemas.microsoft.com/office/drawing/2014/main" id="{423DA460-9B3B-4677-9245-3A532181E9E0}"/>
                </a:ext>
              </a:extLst>
            </p:cNvPr>
            <p:cNvSpPr/>
            <p:nvPr/>
          </p:nvSpPr>
          <p:spPr>
            <a:xfrm>
              <a:off x="4958404" y="1520698"/>
              <a:ext cx="2478533" cy="1460564"/>
            </a:xfrm>
            <a:custGeom>
              <a:avLst/>
              <a:gdLst>
                <a:gd name="connsiteX0" fmla="*/ 50781 w 2844609"/>
                <a:gd name="connsiteY0" fmla="*/ 629863 h 1676287"/>
                <a:gd name="connsiteX1" fmla="*/ 1817995 w 2844609"/>
                <a:gd name="connsiteY1" fmla="*/ 1648588 h 1676287"/>
                <a:gd name="connsiteX2" fmla="*/ 2819195 w 2844609"/>
                <a:gd name="connsiteY2" fmla="*/ 1070269 h 1676287"/>
                <a:gd name="connsiteX3" fmla="*/ 1053506 w 2844609"/>
                <a:gd name="connsiteY3" fmla="*/ 50781 h 1676287"/>
              </a:gdLst>
              <a:ahLst/>
              <a:cxnLst>
                <a:cxn ang="0">
                  <a:pos x="connsiteX0" y="connsiteY0"/>
                </a:cxn>
                <a:cxn ang="0">
                  <a:pos x="connsiteX1" y="connsiteY1"/>
                </a:cxn>
                <a:cxn ang="0">
                  <a:pos x="connsiteX2" y="connsiteY2"/>
                </a:cxn>
                <a:cxn ang="0">
                  <a:pos x="connsiteX3" y="connsiteY3"/>
                </a:cxn>
              </a:cxnLst>
              <a:rect l="l" t="t" r="r" b="b"/>
              <a:pathLst>
                <a:path w="2844609" h="1676287">
                  <a:moveTo>
                    <a:pt x="50781" y="629863"/>
                  </a:moveTo>
                  <a:lnTo>
                    <a:pt x="1817995" y="1648588"/>
                  </a:lnTo>
                  <a:lnTo>
                    <a:pt x="2819195" y="1070269"/>
                  </a:lnTo>
                  <a:lnTo>
                    <a:pt x="1053506" y="50781"/>
                  </a:lnTo>
                  <a:close/>
                </a:path>
              </a:pathLst>
            </a:custGeom>
            <a:solidFill>
              <a:srgbClr val="F7F8FB"/>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 name="Freeform: Shape 11">
              <a:extLst>
                <a:ext uri="{FF2B5EF4-FFF2-40B4-BE49-F238E27FC236}">
                  <a16:creationId xmlns:a16="http://schemas.microsoft.com/office/drawing/2014/main" id="{B1AABD79-1D16-4FBB-A432-F2C7336BCD8B}"/>
                </a:ext>
              </a:extLst>
            </p:cNvPr>
            <p:cNvSpPr/>
            <p:nvPr/>
          </p:nvSpPr>
          <p:spPr>
            <a:xfrm>
              <a:off x="3641242" y="3705346"/>
              <a:ext cx="2677701" cy="2434274"/>
            </a:xfrm>
            <a:custGeom>
              <a:avLst/>
              <a:gdLst>
                <a:gd name="connsiteX0" fmla="*/ 50781 w 3073194"/>
                <a:gd name="connsiteY0" fmla="*/ 2765352 h 2793813"/>
                <a:gd name="connsiteX1" fmla="*/ 3033558 w 3073194"/>
                <a:gd name="connsiteY1" fmla="*/ 1043347 h 2793813"/>
                <a:gd name="connsiteX2" fmla="*/ 3033558 w 3073194"/>
                <a:gd name="connsiteY2" fmla="*/ 50781 h 2793813"/>
                <a:gd name="connsiteX3" fmla="*/ 50781 w 3073194"/>
                <a:gd name="connsiteY3" fmla="*/ 1772786 h 2793813"/>
              </a:gdLst>
              <a:ahLst/>
              <a:cxnLst>
                <a:cxn ang="0">
                  <a:pos x="connsiteX0" y="connsiteY0"/>
                </a:cxn>
                <a:cxn ang="0">
                  <a:pos x="connsiteX1" y="connsiteY1"/>
                </a:cxn>
                <a:cxn ang="0">
                  <a:pos x="connsiteX2" y="connsiteY2"/>
                </a:cxn>
                <a:cxn ang="0">
                  <a:pos x="connsiteX3" y="connsiteY3"/>
                </a:cxn>
              </a:cxnLst>
              <a:rect l="l" t="t" r="r" b="b"/>
              <a:pathLst>
                <a:path w="3073194" h="2793813">
                  <a:moveTo>
                    <a:pt x="50781" y="2765352"/>
                  </a:moveTo>
                  <a:lnTo>
                    <a:pt x="3033558" y="1043347"/>
                  </a:lnTo>
                  <a:lnTo>
                    <a:pt x="3033558" y="50781"/>
                  </a:lnTo>
                  <a:lnTo>
                    <a:pt x="50781" y="1772786"/>
                  </a:lnTo>
                  <a:close/>
                </a:path>
              </a:pathLst>
            </a:custGeom>
            <a:solidFill>
              <a:schemeClr val="accent5"/>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 name="Freeform: Shape 12">
              <a:extLst>
                <a:ext uri="{FF2B5EF4-FFF2-40B4-BE49-F238E27FC236}">
                  <a16:creationId xmlns:a16="http://schemas.microsoft.com/office/drawing/2014/main" id="{A60BFE62-DD62-41D0-B7EE-F21E4B61D78E}"/>
                </a:ext>
              </a:extLst>
            </p:cNvPr>
            <p:cNvSpPr/>
            <p:nvPr/>
          </p:nvSpPr>
          <p:spPr>
            <a:xfrm>
              <a:off x="7053650" y="2696672"/>
              <a:ext cx="398335" cy="1150748"/>
            </a:xfrm>
            <a:custGeom>
              <a:avLst/>
              <a:gdLst>
                <a:gd name="connsiteX0" fmla="*/ 50781 w 457169"/>
                <a:gd name="connsiteY0" fmla="*/ 1271932 h 1320711"/>
                <a:gd name="connsiteX1" fmla="*/ 416009 w 457169"/>
                <a:gd name="connsiteY1" fmla="*/ 1061126 h 1320711"/>
                <a:gd name="connsiteX2" fmla="*/ 416009 w 457169"/>
                <a:gd name="connsiteY2" fmla="*/ 50781 h 1320711"/>
                <a:gd name="connsiteX3" fmla="*/ 50781 w 457169"/>
                <a:gd name="connsiteY3" fmla="*/ 261587 h 1320711"/>
              </a:gdLst>
              <a:ahLst/>
              <a:cxnLst>
                <a:cxn ang="0">
                  <a:pos x="connsiteX0" y="connsiteY0"/>
                </a:cxn>
                <a:cxn ang="0">
                  <a:pos x="connsiteX1" y="connsiteY1"/>
                </a:cxn>
                <a:cxn ang="0">
                  <a:pos x="connsiteX2" y="connsiteY2"/>
                </a:cxn>
                <a:cxn ang="0">
                  <a:pos x="connsiteX3" y="connsiteY3"/>
                </a:cxn>
              </a:cxnLst>
              <a:rect l="l" t="t" r="r" b="b"/>
              <a:pathLst>
                <a:path w="457169" h="1320711">
                  <a:moveTo>
                    <a:pt x="50781" y="1271932"/>
                  </a:moveTo>
                  <a:lnTo>
                    <a:pt x="416009" y="1061126"/>
                  </a:lnTo>
                  <a:lnTo>
                    <a:pt x="416009" y="50781"/>
                  </a:lnTo>
                  <a:lnTo>
                    <a:pt x="50781" y="261587"/>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 name="Freeform: Shape 13">
              <a:extLst>
                <a:ext uri="{FF2B5EF4-FFF2-40B4-BE49-F238E27FC236}">
                  <a16:creationId xmlns:a16="http://schemas.microsoft.com/office/drawing/2014/main" id="{0B71AD17-6675-4A3D-8DD8-713FCFFC37EF}"/>
                </a:ext>
              </a:extLst>
            </p:cNvPr>
            <p:cNvSpPr/>
            <p:nvPr/>
          </p:nvSpPr>
          <p:spPr>
            <a:xfrm>
              <a:off x="2341338" y="4455545"/>
              <a:ext cx="1372046" cy="1681862"/>
            </a:xfrm>
            <a:custGeom>
              <a:avLst/>
              <a:gdLst>
                <a:gd name="connsiteX0" fmla="*/ 50781 w 1574694"/>
                <a:gd name="connsiteY0" fmla="*/ 1043347 h 1930270"/>
                <a:gd name="connsiteX1" fmla="*/ 1542170 w 1574694"/>
                <a:gd name="connsiteY1" fmla="*/ 1904350 h 1930270"/>
                <a:gd name="connsiteX2" fmla="*/ 1542170 w 1574694"/>
                <a:gd name="connsiteY2" fmla="*/ 911784 h 1930270"/>
                <a:gd name="connsiteX3" fmla="*/ 50781 w 1574694"/>
                <a:gd name="connsiteY3" fmla="*/ 50781 h 1930270"/>
              </a:gdLst>
              <a:ahLst/>
              <a:cxnLst>
                <a:cxn ang="0">
                  <a:pos x="connsiteX0" y="connsiteY0"/>
                </a:cxn>
                <a:cxn ang="0">
                  <a:pos x="connsiteX1" y="connsiteY1"/>
                </a:cxn>
                <a:cxn ang="0">
                  <a:pos x="connsiteX2" y="connsiteY2"/>
                </a:cxn>
                <a:cxn ang="0">
                  <a:pos x="connsiteX3" y="connsiteY3"/>
                </a:cxn>
              </a:cxnLst>
              <a:rect l="l" t="t" r="r" b="b"/>
              <a:pathLst>
                <a:path w="1574694" h="1930270">
                  <a:moveTo>
                    <a:pt x="50781" y="1043347"/>
                  </a:moveTo>
                  <a:lnTo>
                    <a:pt x="1542170" y="1904350"/>
                  </a:lnTo>
                  <a:lnTo>
                    <a:pt x="1542170" y="911784"/>
                  </a:lnTo>
                  <a:lnTo>
                    <a:pt x="50781" y="50781"/>
                  </a:lnTo>
                  <a:close/>
                </a:path>
              </a:pathLst>
            </a:custGeom>
            <a:solidFill>
              <a:schemeClr val="accent5">
                <a:lumMod val="7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 name="Freeform: Shape 14">
              <a:extLst>
                <a:ext uri="{FF2B5EF4-FFF2-40B4-BE49-F238E27FC236}">
                  <a16:creationId xmlns:a16="http://schemas.microsoft.com/office/drawing/2014/main" id="{759C7970-570A-4483-8761-6514B42AD6AF}"/>
                </a:ext>
              </a:extLst>
            </p:cNvPr>
            <p:cNvSpPr/>
            <p:nvPr/>
          </p:nvSpPr>
          <p:spPr>
            <a:xfrm>
              <a:off x="2349527" y="2959795"/>
              <a:ext cx="3961226" cy="2323625"/>
            </a:xfrm>
            <a:custGeom>
              <a:avLst/>
              <a:gdLst>
                <a:gd name="connsiteX0" fmla="*/ 50781 w 4546295"/>
                <a:gd name="connsiteY0" fmla="*/ 1772786 h 2666821"/>
                <a:gd name="connsiteX1" fmla="*/ 1532772 w 4546295"/>
                <a:gd name="connsiteY1" fmla="*/ 2628455 h 2666821"/>
                <a:gd name="connsiteX2" fmla="*/ 4515549 w 4546295"/>
                <a:gd name="connsiteY2" fmla="*/ 906450 h 2666821"/>
                <a:gd name="connsiteX3" fmla="*/ 3033304 w 4546295"/>
                <a:gd name="connsiteY3" fmla="*/ 50781 h 2666821"/>
              </a:gdLst>
              <a:ahLst/>
              <a:cxnLst>
                <a:cxn ang="0">
                  <a:pos x="connsiteX0" y="connsiteY0"/>
                </a:cxn>
                <a:cxn ang="0">
                  <a:pos x="connsiteX1" y="connsiteY1"/>
                </a:cxn>
                <a:cxn ang="0">
                  <a:pos x="connsiteX2" y="connsiteY2"/>
                </a:cxn>
                <a:cxn ang="0">
                  <a:pos x="connsiteX3" y="connsiteY3"/>
                </a:cxn>
              </a:cxnLst>
              <a:rect l="l" t="t" r="r" b="b"/>
              <a:pathLst>
                <a:path w="4546295" h="2666821">
                  <a:moveTo>
                    <a:pt x="50781" y="1772786"/>
                  </a:moveTo>
                  <a:lnTo>
                    <a:pt x="1532772" y="2628455"/>
                  </a:lnTo>
                  <a:lnTo>
                    <a:pt x="4515549" y="906450"/>
                  </a:lnTo>
                  <a:lnTo>
                    <a:pt x="3033304" y="50781"/>
                  </a:lnTo>
                  <a:close/>
                </a:path>
              </a:pathLst>
            </a:custGeom>
            <a:solidFill>
              <a:schemeClr val="accent5">
                <a:lumMod val="60000"/>
                <a:lumOff val="40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 name="Freeform: Shape 15">
              <a:extLst>
                <a:ext uri="{FF2B5EF4-FFF2-40B4-BE49-F238E27FC236}">
                  <a16:creationId xmlns:a16="http://schemas.microsoft.com/office/drawing/2014/main" id="{B25B0A47-113B-4455-A9B0-231388791E91}"/>
                </a:ext>
              </a:extLst>
            </p:cNvPr>
            <p:cNvSpPr/>
            <p:nvPr/>
          </p:nvSpPr>
          <p:spPr>
            <a:xfrm>
              <a:off x="4537275" y="5485734"/>
              <a:ext cx="752412" cy="863061"/>
            </a:xfrm>
            <a:custGeom>
              <a:avLst/>
              <a:gdLst>
                <a:gd name="connsiteX0" fmla="*/ 381467 w 863542"/>
                <a:gd name="connsiteY0" fmla="*/ 84252 h 990533"/>
                <a:gd name="connsiteX1" fmla="*/ 50781 w 863542"/>
                <a:gd name="connsiteY1" fmla="*/ 654698 h 990533"/>
                <a:gd name="connsiteX2" fmla="*/ 384769 w 863542"/>
                <a:gd name="connsiteY2" fmla="*/ 953890 h 990533"/>
                <a:gd name="connsiteX3" fmla="*/ 381467 w 863542"/>
                <a:gd name="connsiteY3" fmla="*/ 843153 h 990533"/>
                <a:gd name="connsiteX4" fmla="*/ 712153 w 863542"/>
                <a:gd name="connsiteY4" fmla="*/ 272708 h 990533"/>
                <a:gd name="connsiteX5" fmla="*/ 835081 w 863542"/>
                <a:gd name="connsiteY5" fmla="*/ 219625 h 990533"/>
                <a:gd name="connsiteX6" fmla="*/ 381467 w 863542"/>
                <a:gd name="connsiteY6" fmla="*/ 84252 h 990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3542" h="990533">
                  <a:moveTo>
                    <a:pt x="381467" y="84252"/>
                  </a:moveTo>
                  <a:cubicBezTo>
                    <a:pt x="198853" y="189655"/>
                    <a:pt x="50781" y="445162"/>
                    <a:pt x="50781" y="654698"/>
                  </a:cubicBezTo>
                  <a:cubicBezTo>
                    <a:pt x="50781" y="809628"/>
                    <a:pt x="268698" y="962018"/>
                    <a:pt x="384769" y="953890"/>
                  </a:cubicBezTo>
                  <a:cubicBezTo>
                    <a:pt x="425660" y="951096"/>
                    <a:pt x="333972" y="870584"/>
                    <a:pt x="381467" y="843153"/>
                  </a:cubicBezTo>
                  <a:cubicBezTo>
                    <a:pt x="564081" y="737751"/>
                    <a:pt x="712153" y="482244"/>
                    <a:pt x="712153" y="272708"/>
                  </a:cubicBezTo>
                  <a:cubicBezTo>
                    <a:pt x="712153" y="233340"/>
                    <a:pt x="844732" y="249595"/>
                    <a:pt x="835081" y="219625"/>
                  </a:cubicBezTo>
                  <a:cubicBezTo>
                    <a:pt x="793174" y="89332"/>
                    <a:pt x="529793" y="-1340"/>
                    <a:pt x="381467" y="84252"/>
                  </a:cubicBezTo>
                  <a:close/>
                </a:path>
              </a:pathLst>
            </a:custGeom>
            <a:solidFill>
              <a:srgbClr val="7F7F7F"/>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 name="Freeform: Shape 16">
              <a:extLst>
                <a:ext uri="{FF2B5EF4-FFF2-40B4-BE49-F238E27FC236}">
                  <a16:creationId xmlns:a16="http://schemas.microsoft.com/office/drawing/2014/main" id="{8832E487-6519-4C0E-B140-F08A22B23636}"/>
                </a:ext>
              </a:extLst>
            </p:cNvPr>
            <p:cNvSpPr/>
            <p:nvPr/>
          </p:nvSpPr>
          <p:spPr>
            <a:xfrm>
              <a:off x="4665185" y="5535076"/>
              <a:ext cx="663893" cy="818801"/>
            </a:xfrm>
            <a:custGeom>
              <a:avLst/>
              <a:gdLst>
                <a:gd name="connsiteX0" fmla="*/ 381467 w 761949"/>
                <a:gd name="connsiteY0" fmla="*/ 96196 h 939737"/>
                <a:gd name="connsiteX1" fmla="*/ 50781 w 761949"/>
                <a:gd name="connsiteY1" fmla="*/ 666388 h 939737"/>
                <a:gd name="connsiteX2" fmla="*/ 381467 w 761949"/>
                <a:gd name="connsiteY2" fmla="*/ 854844 h 939737"/>
                <a:gd name="connsiteX3" fmla="*/ 712153 w 761949"/>
                <a:gd name="connsiteY3" fmla="*/ 284398 h 939737"/>
                <a:gd name="connsiteX4" fmla="*/ 381467 w 761949"/>
                <a:gd name="connsiteY4" fmla="*/ 96196 h 9397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949" h="939737">
                  <a:moveTo>
                    <a:pt x="381467" y="96196"/>
                  </a:moveTo>
                  <a:cubicBezTo>
                    <a:pt x="198853" y="201599"/>
                    <a:pt x="50781" y="456852"/>
                    <a:pt x="50781" y="666388"/>
                  </a:cubicBezTo>
                  <a:cubicBezTo>
                    <a:pt x="50781" y="875924"/>
                    <a:pt x="198853" y="960247"/>
                    <a:pt x="381467" y="854844"/>
                  </a:cubicBezTo>
                  <a:cubicBezTo>
                    <a:pt x="564081" y="749441"/>
                    <a:pt x="712153" y="493934"/>
                    <a:pt x="712153" y="284398"/>
                  </a:cubicBezTo>
                  <a:cubicBezTo>
                    <a:pt x="712153" y="75116"/>
                    <a:pt x="564081" y="-9206"/>
                    <a:pt x="381467" y="96196"/>
                  </a:cubicBezTo>
                  <a:close/>
                </a:path>
              </a:pathLst>
            </a:custGeom>
            <a:solidFill>
              <a:schemeClr val="bg1">
                <a:lumMod val="7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 name="Freeform: Shape 17">
              <a:extLst>
                <a:ext uri="{FF2B5EF4-FFF2-40B4-BE49-F238E27FC236}">
                  <a16:creationId xmlns:a16="http://schemas.microsoft.com/office/drawing/2014/main" id="{C655B41F-6060-44A3-B9F0-AA711D64D30E}"/>
                </a:ext>
              </a:extLst>
            </p:cNvPr>
            <p:cNvSpPr/>
            <p:nvPr/>
          </p:nvSpPr>
          <p:spPr>
            <a:xfrm>
              <a:off x="4753926" y="5649063"/>
              <a:ext cx="486855" cy="597503"/>
            </a:xfrm>
            <a:custGeom>
              <a:avLst/>
              <a:gdLst>
                <a:gd name="connsiteX0" fmla="*/ 279619 w 558762"/>
                <a:gd name="connsiteY0" fmla="*/ 82207 h 685754"/>
                <a:gd name="connsiteX1" fmla="*/ 50781 w 558762"/>
                <a:gd name="connsiteY1" fmla="*/ 477150 h 685754"/>
                <a:gd name="connsiteX2" fmla="*/ 279619 w 558762"/>
                <a:gd name="connsiteY2" fmla="*/ 607697 h 685754"/>
                <a:gd name="connsiteX3" fmla="*/ 508458 w 558762"/>
                <a:gd name="connsiteY3" fmla="*/ 212754 h 685754"/>
                <a:gd name="connsiteX4" fmla="*/ 279619 w 558762"/>
                <a:gd name="connsiteY4" fmla="*/ 82207 h 6857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8762" h="685754">
                  <a:moveTo>
                    <a:pt x="279619" y="82207"/>
                  </a:moveTo>
                  <a:cubicBezTo>
                    <a:pt x="153136" y="155354"/>
                    <a:pt x="50781" y="331872"/>
                    <a:pt x="50781" y="477150"/>
                  </a:cubicBezTo>
                  <a:cubicBezTo>
                    <a:pt x="50781" y="622175"/>
                    <a:pt x="153390" y="680591"/>
                    <a:pt x="279619" y="607697"/>
                  </a:cubicBezTo>
                  <a:cubicBezTo>
                    <a:pt x="406103" y="534804"/>
                    <a:pt x="508458" y="358032"/>
                    <a:pt x="508458" y="212754"/>
                  </a:cubicBezTo>
                  <a:cubicBezTo>
                    <a:pt x="508458" y="67476"/>
                    <a:pt x="406103" y="9313"/>
                    <a:pt x="279619" y="82207"/>
                  </a:cubicBezTo>
                  <a:close/>
                </a:path>
              </a:pathLst>
            </a:custGeom>
            <a:solidFill>
              <a:srgbClr val="FFFFFF"/>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 name="Freeform: Shape 18">
              <a:extLst>
                <a:ext uri="{FF2B5EF4-FFF2-40B4-BE49-F238E27FC236}">
                  <a16:creationId xmlns:a16="http://schemas.microsoft.com/office/drawing/2014/main" id="{77EAD087-E7CF-47EF-929A-54A488D20FDD}"/>
                </a:ext>
              </a:extLst>
            </p:cNvPr>
            <p:cNvSpPr/>
            <p:nvPr/>
          </p:nvSpPr>
          <p:spPr>
            <a:xfrm>
              <a:off x="4820314" y="5734542"/>
              <a:ext cx="354076" cy="420466"/>
            </a:xfrm>
            <a:custGeom>
              <a:avLst/>
              <a:gdLst>
                <a:gd name="connsiteX0" fmla="*/ 203424 w 406372"/>
                <a:gd name="connsiteY0" fmla="*/ 71727 h 482567"/>
                <a:gd name="connsiteX1" fmla="*/ 50781 w 406372"/>
                <a:gd name="connsiteY1" fmla="*/ 334854 h 482567"/>
                <a:gd name="connsiteX2" fmla="*/ 203424 w 406372"/>
                <a:gd name="connsiteY2" fmla="*/ 421970 h 482567"/>
                <a:gd name="connsiteX3" fmla="*/ 356068 w 406372"/>
                <a:gd name="connsiteY3" fmla="*/ 158843 h 482567"/>
                <a:gd name="connsiteX4" fmla="*/ 203424 w 406372"/>
                <a:gd name="connsiteY4" fmla="*/ 71727 h 482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372" h="482567">
                  <a:moveTo>
                    <a:pt x="203424" y="71727"/>
                  </a:moveTo>
                  <a:cubicBezTo>
                    <a:pt x="119103" y="120492"/>
                    <a:pt x="50781" y="238340"/>
                    <a:pt x="50781" y="334854"/>
                  </a:cubicBezTo>
                  <a:cubicBezTo>
                    <a:pt x="50781" y="431621"/>
                    <a:pt x="119103" y="470480"/>
                    <a:pt x="203424" y="421970"/>
                  </a:cubicBezTo>
                  <a:cubicBezTo>
                    <a:pt x="287747" y="373205"/>
                    <a:pt x="356068" y="255357"/>
                    <a:pt x="356068" y="158843"/>
                  </a:cubicBezTo>
                  <a:cubicBezTo>
                    <a:pt x="356068" y="62329"/>
                    <a:pt x="287747" y="22962"/>
                    <a:pt x="203424" y="71727"/>
                  </a:cubicBezTo>
                  <a:close/>
                </a:path>
              </a:pathLst>
            </a:custGeom>
            <a:solidFill>
              <a:schemeClr val="bg1">
                <a:lumMod val="7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 name="Freeform: Shape 19">
              <a:extLst>
                <a:ext uri="{FF2B5EF4-FFF2-40B4-BE49-F238E27FC236}">
                  <a16:creationId xmlns:a16="http://schemas.microsoft.com/office/drawing/2014/main" id="{75A54047-B9CC-4693-A2BF-BED77561FA8B}"/>
                </a:ext>
              </a:extLst>
            </p:cNvPr>
            <p:cNvSpPr/>
            <p:nvPr/>
          </p:nvSpPr>
          <p:spPr>
            <a:xfrm>
              <a:off x="6701566" y="4229648"/>
              <a:ext cx="752412" cy="863061"/>
            </a:xfrm>
            <a:custGeom>
              <a:avLst/>
              <a:gdLst>
                <a:gd name="connsiteX0" fmla="*/ 381468 w 863542"/>
                <a:gd name="connsiteY0" fmla="*/ 84252 h 990533"/>
                <a:gd name="connsiteX1" fmla="*/ 50781 w 863542"/>
                <a:gd name="connsiteY1" fmla="*/ 654698 h 990533"/>
                <a:gd name="connsiteX2" fmla="*/ 384769 w 863542"/>
                <a:gd name="connsiteY2" fmla="*/ 953890 h 990533"/>
                <a:gd name="connsiteX3" fmla="*/ 381468 w 863542"/>
                <a:gd name="connsiteY3" fmla="*/ 843154 h 990533"/>
                <a:gd name="connsiteX4" fmla="*/ 712154 w 863542"/>
                <a:gd name="connsiteY4" fmla="*/ 272708 h 990533"/>
                <a:gd name="connsiteX5" fmla="*/ 835081 w 863542"/>
                <a:gd name="connsiteY5" fmla="*/ 219625 h 990533"/>
                <a:gd name="connsiteX6" fmla="*/ 381468 w 863542"/>
                <a:gd name="connsiteY6" fmla="*/ 84252 h 990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3542" h="990533">
                  <a:moveTo>
                    <a:pt x="381468" y="84252"/>
                  </a:moveTo>
                  <a:cubicBezTo>
                    <a:pt x="198854" y="189655"/>
                    <a:pt x="50781" y="445162"/>
                    <a:pt x="50781" y="654698"/>
                  </a:cubicBezTo>
                  <a:cubicBezTo>
                    <a:pt x="50781" y="809628"/>
                    <a:pt x="268699" y="962018"/>
                    <a:pt x="384769" y="953890"/>
                  </a:cubicBezTo>
                  <a:cubicBezTo>
                    <a:pt x="425660" y="951096"/>
                    <a:pt x="333973" y="870584"/>
                    <a:pt x="381468" y="843154"/>
                  </a:cubicBezTo>
                  <a:cubicBezTo>
                    <a:pt x="564081" y="737751"/>
                    <a:pt x="712154" y="482244"/>
                    <a:pt x="712154" y="272708"/>
                  </a:cubicBezTo>
                  <a:cubicBezTo>
                    <a:pt x="712154" y="233340"/>
                    <a:pt x="844732" y="249595"/>
                    <a:pt x="835081" y="219625"/>
                  </a:cubicBezTo>
                  <a:cubicBezTo>
                    <a:pt x="793427" y="89332"/>
                    <a:pt x="530047" y="-1340"/>
                    <a:pt x="381468" y="84252"/>
                  </a:cubicBezTo>
                  <a:close/>
                </a:path>
              </a:pathLst>
            </a:custGeom>
            <a:solidFill>
              <a:srgbClr val="7F7F7F"/>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 name="Freeform: Shape 20">
              <a:extLst>
                <a:ext uri="{FF2B5EF4-FFF2-40B4-BE49-F238E27FC236}">
                  <a16:creationId xmlns:a16="http://schemas.microsoft.com/office/drawing/2014/main" id="{DDE4D2E0-19E0-499F-899B-E863185D9F87}"/>
                </a:ext>
              </a:extLst>
            </p:cNvPr>
            <p:cNvSpPr/>
            <p:nvPr/>
          </p:nvSpPr>
          <p:spPr>
            <a:xfrm>
              <a:off x="6829697" y="4278996"/>
              <a:ext cx="663893" cy="818801"/>
            </a:xfrm>
            <a:custGeom>
              <a:avLst/>
              <a:gdLst>
                <a:gd name="connsiteX0" fmla="*/ 381466 w 761949"/>
                <a:gd name="connsiteY0" fmla="*/ 96190 h 939737"/>
                <a:gd name="connsiteX1" fmla="*/ 50781 w 761949"/>
                <a:gd name="connsiteY1" fmla="*/ 666636 h 939737"/>
                <a:gd name="connsiteX2" fmla="*/ 381466 w 761949"/>
                <a:gd name="connsiteY2" fmla="*/ 855091 h 939737"/>
                <a:gd name="connsiteX3" fmla="*/ 712152 w 761949"/>
                <a:gd name="connsiteY3" fmla="*/ 284646 h 939737"/>
                <a:gd name="connsiteX4" fmla="*/ 381466 w 761949"/>
                <a:gd name="connsiteY4" fmla="*/ 96190 h 9397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949" h="939737">
                  <a:moveTo>
                    <a:pt x="381466" y="96190"/>
                  </a:moveTo>
                  <a:cubicBezTo>
                    <a:pt x="198852" y="201593"/>
                    <a:pt x="50781" y="457100"/>
                    <a:pt x="50781" y="666636"/>
                  </a:cubicBezTo>
                  <a:cubicBezTo>
                    <a:pt x="50781" y="876172"/>
                    <a:pt x="198852" y="960494"/>
                    <a:pt x="381466" y="855091"/>
                  </a:cubicBezTo>
                  <a:cubicBezTo>
                    <a:pt x="564080" y="749688"/>
                    <a:pt x="712152" y="494182"/>
                    <a:pt x="712152" y="284646"/>
                  </a:cubicBezTo>
                  <a:cubicBezTo>
                    <a:pt x="711898" y="75110"/>
                    <a:pt x="564080" y="-9213"/>
                    <a:pt x="381466" y="96190"/>
                  </a:cubicBezTo>
                  <a:close/>
                </a:path>
              </a:pathLst>
            </a:custGeom>
            <a:solidFill>
              <a:schemeClr val="bg1">
                <a:lumMod val="7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 name="Freeform: Shape 21">
              <a:extLst>
                <a:ext uri="{FF2B5EF4-FFF2-40B4-BE49-F238E27FC236}">
                  <a16:creationId xmlns:a16="http://schemas.microsoft.com/office/drawing/2014/main" id="{4BDB33C7-4ECF-4614-BFE2-BCA7EA9E2319}"/>
                </a:ext>
              </a:extLst>
            </p:cNvPr>
            <p:cNvSpPr/>
            <p:nvPr/>
          </p:nvSpPr>
          <p:spPr>
            <a:xfrm>
              <a:off x="6918437" y="4392881"/>
              <a:ext cx="486855" cy="597503"/>
            </a:xfrm>
            <a:custGeom>
              <a:avLst/>
              <a:gdLst>
                <a:gd name="connsiteX0" fmla="*/ 279620 w 558762"/>
                <a:gd name="connsiteY0" fmla="*/ 82318 h 685754"/>
                <a:gd name="connsiteX1" fmla="*/ 50781 w 558762"/>
                <a:gd name="connsiteY1" fmla="*/ 477262 h 685754"/>
                <a:gd name="connsiteX2" fmla="*/ 279620 w 558762"/>
                <a:gd name="connsiteY2" fmla="*/ 607809 h 685754"/>
                <a:gd name="connsiteX3" fmla="*/ 508459 w 558762"/>
                <a:gd name="connsiteY3" fmla="*/ 212865 h 685754"/>
                <a:gd name="connsiteX4" fmla="*/ 279620 w 558762"/>
                <a:gd name="connsiteY4" fmla="*/ 82318 h 6857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8762" h="685754">
                  <a:moveTo>
                    <a:pt x="279620" y="82318"/>
                  </a:moveTo>
                  <a:cubicBezTo>
                    <a:pt x="153137" y="155212"/>
                    <a:pt x="50781" y="331984"/>
                    <a:pt x="50781" y="477262"/>
                  </a:cubicBezTo>
                  <a:cubicBezTo>
                    <a:pt x="50781" y="622286"/>
                    <a:pt x="153391" y="680702"/>
                    <a:pt x="279620" y="607809"/>
                  </a:cubicBezTo>
                  <a:cubicBezTo>
                    <a:pt x="406105" y="534916"/>
                    <a:pt x="508459" y="358144"/>
                    <a:pt x="508459" y="212865"/>
                  </a:cubicBezTo>
                  <a:cubicBezTo>
                    <a:pt x="508459" y="67587"/>
                    <a:pt x="405850" y="9171"/>
                    <a:pt x="279620" y="82318"/>
                  </a:cubicBezTo>
                  <a:close/>
                </a:path>
              </a:pathLst>
            </a:custGeom>
            <a:solidFill>
              <a:srgbClr val="FFFFFF"/>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 name="Freeform: Shape 22">
              <a:extLst>
                <a:ext uri="{FF2B5EF4-FFF2-40B4-BE49-F238E27FC236}">
                  <a16:creationId xmlns:a16="http://schemas.microsoft.com/office/drawing/2014/main" id="{EB12B981-556D-49B5-B62A-A10F17F00FB1}"/>
                </a:ext>
              </a:extLst>
            </p:cNvPr>
            <p:cNvSpPr/>
            <p:nvPr/>
          </p:nvSpPr>
          <p:spPr>
            <a:xfrm>
              <a:off x="6984827" y="4478293"/>
              <a:ext cx="354076" cy="420466"/>
            </a:xfrm>
            <a:custGeom>
              <a:avLst/>
              <a:gdLst>
                <a:gd name="connsiteX0" fmla="*/ 203425 w 406372"/>
                <a:gd name="connsiteY0" fmla="*/ 71662 h 482567"/>
                <a:gd name="connsiteX1" fmla="*/ 50781 w 406372"/>
                <a:gd name="connsiteY1" fmla="*/ 335042 h 482567"/>
                <a:gd name="connsiteX2" fmla="*/ 203425 w 406372"/>
                <a:gd name="connsiteY2" fmla="*/ 422158 h 482567"/>
                <a:gd name="connsiteX3" fmla="*/ 356069 w 406372"/>
                <a:gd name="connsiteY3" fmla="*/ 158778 h 482567"/>
                <a:gd name="connsiteX4" fmla="*/ 203425 w 406372"/>
                <a:gd name="connsiteY4" fmla="*/ 71662 h 482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372" h="482567">
                  <a:moveTo>
                    <a:pt x="203425" y="71662"/>
                  </a:moveTo>
                  <a:cubicBezTo>
                    <a:pt x="119103" y="120426"/>
                    <a:pt x="50781" y="238274"/>
                    <a:pt x="50781" y="335042"/>
                  </a:cubicBezTo>
                  <a:cubicBezTo>
                    <a:pt x="50781" y="431810"/>
                    <a:pt x="119103" y="470669"/>
                    <a:pt x="203425" y="422158"/>
                  </a:cubicBezTo>
                  <a:cubicBezTo>
                    <a:pt x="287748" y="373394"/>
                    <a:pt x="356069" y="255545"/>
                    <a:pt x="356069" y="158778"/>
                  </a:cubicBezTo>
                  <a:cubicBezTo>
                    <a:pt x="356069" y="62010"/>
                    <a:pt x="287494" y="23151"/>
                    <a:pt x="203425" y="71662"/>
                  </a:cubicBezTo>
                  <a:close/>
                </a:path>
              </a:pathLst>
            </a:custGeom>
            <a:solidFill>
              <a:schemeClr val="bg1">
                <a:lumMod val="7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 name="Freeform: Shape 23">
              <a:extLst>
                <a:ext uri="{FF2B5EF4-FFF2-40B4-BE49-F238E27FC236}">
                  <a16:creationId xmlns:a16="http://schemas.microsoft.com/office/drawing/2014/main" id="{492AED50-B3D1-4AB6-B32A-528F92233E2A}"/>
                </a:ext>
              </a:extLst>
            </p:cNvPr>
            <p:cNvSpPr/>
            <p:nvPr/>
          </p:nvSpPr>
          <p:spPr>
            <a:xfrm>
              <a:off x="4559309" y="5432131"/>
              <a:ext cx="6771706" cy="3961226"/>
            </a:xfrm>
            <a:custGeom>
              <a:avLst/>
              <a:gdLst>
                <a:gd name="connsiteX0" fmla="*/ 7628981 w 7771880"/>
                <a:gd name="connsiteY0" fmla="*/ 1012869 h 4546296"/>
                <a:gd name="connsiteX1" fmla="*/ 5761697 w 7771880"/>
                <a:gd name="connsiteY1" fmla="*/ 155168 h 4546296"/>
                <a:gd name="connsiteX2" fmla="*/ 4981971 w 7771880"/>
                <a:gd name="connsiteY2" fmla="*/ 155168 h 4546296"/>
                <a:gd name="connsiteX3" fmla="*/ 150197 w 7771880"/>
                <a:gd name="connsiteY3" fmla="*/ 2714809 h 4546296"/>
                <a:gd name="connsiteX4" fmla="*/ 165944 w 7771880"/>
                <a:gd name="connsiteY4" fmla="*/ 3306590 h 4546296"/>
                <a:gd name="connsiteX5" fmla="*/ 2057863 w 7771880"/>
                <a:gd name="connsiteY5" fmla="*/ 4398971 h 4546296"/>
                <a:gd name="connsiteX6" fmla="*/ 2834036 w 7771880"/>
                <a:gd name="connsiteY6" fmla="*/ 4398971 h 4546296"/>
                <a:gd name="connsiteX7" fmla="*/ 7593931 w 7771880"/>
                <a:gd name="connsiteY7" fmla="*/ 1650620 h 4546296"/>
                <a:gd name="connsiteX8" fmla="*/ 7628981 w 7771880"/>
                <a:gd name="connsiteY8" fmla="*/ 1012869 h 4546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71880" h="4546296">
                  <a:moveTo>
                    <a:pt x="7628981" y="1012869"/>
                  </a:moveTo>
                  <a:lnTo>
                    <a:pt x="5761697" y="155168"/>
                  </a:lnTo>
                  <a:cubicBezTo>
                    <a:pt x="5520413" y="15986"/>
                    <a:pt x="5223255" y="15986"/>
                    <a:pt x="4981971" y="155168"/>
                  </a:cubicBezTo>
                  <a:lnTo>
                    <a:pt x="150197" y="2714809"/>
                  </a:lnTo>
                  <a:cubicBezTo>
                    <a:pt x="7459" y="2797100"/>
                    <a:pt x="23459" y="3224299"/>
                    <a:pt x="165944" y="3306590"/>
                  </a:cubicBezTo>
                  <a:lnTo>
                    <a:pt x="2057863" y="4398971"/>
                  </a:lnTo>
                  <a:cubicBezTo>
                    <a:pt x="2297877" y="4537645"/>
                    <a:pt x="2593768" y="4537645"/>
                    <a:pt x="2834036" y="4398971"/>
                  </a:cubicBezTo>
                  <a:lnTo>
                    <a:pt x="7593931" y="1650620"/>
                  </a:lnTo>
                  <a:cubicBezTo>
                    <a:pt x="7762576" y="1553345"/>
                    <a:pt x="7797626" y="1110144"/>
                    <a:pt x="7628981" y="1012869"/>
                  </a:cubicBezTo>
                  <a:close/>
                </a:path>
              </a:pathLst>
            </a:custGeom>
            <a:solidFill>
              <a:schemeClr val="bg1">
                <a:lumMod val="7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 name="Freeform: Shape 24">
              <a:extLst>
                <a:ext uri="{FF2B5EF4-FFF2-40B4-BE49-F238E27FC236}">
                  <a16:creationId xmlns:a16="http://schemas.microsoft.com/office/drawing/2014/main" id="{29A6E614-5A90-4932-ADCE-FBBD2731893C}"/>
                </a:ext>
              </a:extLst>
            </p:cNvPr>
            <p:cNvSpPr/>
            <p:nvPr/>
          </p:nvSpPr>
          <p:spPr>
            <a:xfrm>
              <a:off x="4566376" y="5230751"/>
              <a:ext cx="6749576" cy="3961226"/>
            </a:xfrm>
            <a:custGeom>
              <a:avLst/>
              <a:gdLst>
                <a:gd name="connsiteX0" fmla="*/ 7585822 w 7746481"/>
                <a:gd name="connsiteY0" fmla="*/ 1213008 h 4546296"/>
                <a:gd name="connsiteX1" fmla="*/ 5753588 w 7746481"/>
                <a:gd name="connsiteY1" fmla="*/ 155168 h 4546296"/>
                <a:gd name="connsiteX2" fmla="*/ 4973862 w 7746481"/>
                <a:gd name="connsiteY2" fmla="*/ 155168 h 4546296"/>
                <a:gd name="connsiteX3" fmla="*/ 157835 w 7746481"/>
                <a:gd name="connsiteY3" fmla="*/ 2936028 h 4546296"/>
                <a:gd name="connsiteX4" fmla="*/ 157835 w 7746481"/>
                <a:gd name="connsiteY4" fmla="*/ 3306589 h 4546296"/>
                <a:gd name="connsiteX5" fmla="*/ 2049754 w 7746481"/>
                <a:gd name="connsiteY5" fmla="*/ 4398971 h 4546296"/>
                <a:gd name="connsiteX6" fmla="*/ 2825927 w 7746481"/>
                <a:gd name="connsiteY6" fmla="*/ 4398971 h 4546296"/>
                <a:gd name="connsiteX7" fmla="*/ 7585822 w 7746481"/>
                <a:gd name="connsiteY7" fmla="*/ 1650621 h 4546296"/>
                <a:gd name="connsiteX8" fmla="*/ 7585822 w 7746481"/>
                <a:gd name="connsiteY8" fmla="*/ 1213008 h 4546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46481" h="4546296">
                  <a:moveTo>
                    <a:pt x="7585822" y="1213008"/>
                  </a:moveTo>
                  <a:lnTo>
                    <a:pt x="5753588" y="155168"/>
                  </a:lnTo>
                  <a:cubicBezTo>
                    <a:pt x="5512304" y="15985"/>
                    <a:pt x="5215146" y="15985"/>
                    <a:pt x="4973862" y="155168"/>
                  </a:cubicBezTo>
                  <a:lnTo>
                    <a:pt x="157835" y="2936028"/>
                  </a:lnTo>
                  <a:cubicBezTo>
                    <a:pt x="15097" y="3018319"/>
                    <a:pt x="15097" y="3224299"/>
                    <a:pt x="157835" y="3306589"/>
                  </a:cubicBezTo>
                  <a:lnTo>
                    <a:pt x="2049754" y="4398971"/>
                  </a:lnTo>
                  <a:cubicBezTo>
                    <a:pt x="2289769" y="4537645"/>
                    <a:pt x="2585659" y="4537645"/>
                    <a:pt x="2825927" y="4398971"/>
                  </a:cubicBezTo>
                  <a:lnTo>
                    <a:pt x="7585822" y="1650621"/>
                  </a:lnTo>
                  <a:cubicBezTo>
                    <a:pt x="7754467" y="1553345"/>
                    <a:pt x="7754467" y="1310283"/>
                    <a:pt x="7585822" y="1213008"/>
                  </a:cubicBezTo>
                  <a:close/>
                </a:path>
              </a:pathLst>
            </a:custGeom>
            <a:solidFill>
              <a:schemeClr val="bg1">
                <a:lumMod val="8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 name="Freeform: Shape 25">
              <a:extLst>
                <a:ext uri="{FF2B5EF4-FFF2-40B4-BE49-F238E27FC236}">
                  <a16:creationId xmlns:a16="http://schemas.microsoft.com/office/drawing/2014/main" id="{714FD2C1-6D56-4CEB-B9FF-E627CC6D39EC}"/>
                </a:ext>
              </a:extLst>
            </p:cNvPr>
            <p:cNvSpPr/>
            <p:nvPr/>
          </p:nvSpPr>
          <p:spPr>
            <a:xfrm>
              <a:off x="9493567" y="5432131"/>
              <a:ext cx="1438434" cy="885190"/>
            </a:xfrm>
            <a:custGeom>
              <a:avLst/>
              <a:gdLst>
                <a:gd name="connsiteX0" fmla="*/ 79354 w 1650889"/>
                <a:gd name="connsiteY0" fmla="*/ 188948 h 1015932"/>
                <a:gd name="connsiteX1" fmla="*/ 79354 w 1650889"/>
                <a:gd name="connsiteY1" fmla="*/ 287747 h 1015932"/>
                <a:gd name="connsiteX2" fmla="*/ 1228373 w 1650889"/>
                <a:gd name="connsiteY2" fmla="*/ 951151 h 1015932"/>
                <a:gd name="connsiteX3" fmla="*/ 1360190 w 1650889"/>
                <a:gd name="connsiteY3" fmla="*/ 951151 h 1015932"/>
                <a:gd name="connsiteX4" fmla="*/ 1619506 w 1650889"/>
                <a:gd name="connsiteY4" fmla="*/ 801555 h 1015932"/>
                <a:gd name="connsiteX5" fmla="*/ 319113 w 1650889"/>
                <a:gd name="connsiteY5" fmla="*/ 50781 h 1015932"/>
                <a:gd name="connsiteX6" fmla="*/ 79354 w 1650889"/>
                <a:gd name="connsiteY6" fmla="*/ 188948 h 101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0889" h="1015932">
                  <a:moveTo>
                    <a:pt x="79354" y="188948"/>
                  </a:moveTo>
                  <a:cubicBezTo>
                    <a:pt x="41257" y="210791"/>
                    <a:pt x="41257" y="265905"/>
                    <a:pt x="79354" y="287747"/>
                  </a:cubicBezTo>
                  <a:lnTo>
                    <a:pt x="1228373" y="951151"/>
                  </a:lnTo>
                  <a:cubicBezTo>
                    <a:pt x="1269264" y="974772"/>
                    <a:pt x="1319298" y="974772"/>
                    <a:pt x="1360190" y="951151"/>
                  </a:cubicBezTo>
                  <a:lnTo>
                    <a:pt x="1619506" y="801555"/>
                  </a:lnTo>
                  <a:lnTo>
                    <a:pt x="319113" y="50781"/>
                  </a:lnTo>
                  <a:lnTo>
                    <a:pt x="79354" y="188948"/>
                  </a:lnTo>
                  <a:close/>
                </a:path>
              </a:pathLst>
            </a:custGeom>
            <a:solidFill>
              <a:srgbClr val="7F7F7F"/>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 name="Freeform: Shape 26">
              <a:extLst>
                <a:ext uri="{FF2B5EF4-FFF2-40B4-BE49-F238E27FC236}">
                  <a16:creationId xmlns:a16="http://schemas.microsoft.com/office/drawing/2014/main" id="{C26B596D-EAD8-49C3-B5FA-82D9F78E2A7E}"/>
                </a:ext>
              </a:extLst>
            </p:cNvPr>
            <p:cNvSpPr/>
            <p:nvPr/>
          </p:nvSpPr>
          <p:spPr>
            <a:xfrm>
              <a:off x="9850408" y="5641036"/>
              <a:ext cx="730283" cy="464725"/>
            </a:xfrm>
            <a:custGeom>
              <a:avLst/>
              <a:gdLst>
                <a:gd name="connsiteX0" fmla="*/ 64497 w 838143"/>
                <a:gd name="connsiteY0" fmla="*/ 116817 h 533364"/>
                <a:gd name="connsiteX1" fmla="*/ 64497 w 838143"/>
                <a:gd name="connsiteY1" fmla="*/ 164058 h 533364"/>
                <a:gd name="connsiteX2" fmla="*/ 613608 w 838143"/>
                <a:gd name="connsiteY2" fmla="*/ 481028 h 533364"/>
                <a:gd name="connsiteX3" fmla="*/ 676595 w 838143"/>
                <a:gd name="connsiteY3" fmla="*/ 481028 h 533364"/>
                <a:gd name="connsiteX4" fmla="*/ 800539 w 838143"/>
                <a:gd name="connsiteY4" fmla="*/ 409659 h 533364"/>
                <a:gd name="connsiteX5" fmla="*/ 179043 w 838143"/>
                <a:gd name="connsiteY5" fmla="*/ 50781 h 533364"/>
                <a:gd name="connsiteX6" fmla="*/ 64497 w 838143"/>
                <a:gd name="connsiteY6" fmla="*/ 116817 h 533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8143" h="533364">
                  <a:moveTo>
                    <a:pt x="64497" y="116817"/>
                  </a:moveTo>
                  <a:cubicBezTo>
                    <a:pt x="46209" y="127230"/>
                    <a:pt x="46209" y="153644"/>
                    <a:pt x="64497" y="164058"/>
                  </a:cubicBezTo>
                  <a:lnTo>
                    <a:pt x="613608" y="481028"/>
                  </a:lnTo>
                  <a:cubicBezTo>
                    <a:pt x="633165" y="492204"/>
                    <a:pt x="657040" y="492204"/>
                    <a:pt x="676595" y="481028"/>
                  </a:cubicBezTo>
                  <a:lnTo>
                    <a:pt x="800539" y="409659"/>
                  </a:lnTo>
                  <a:lnTo>
                    <a:pt x="179043" y="50781"/>
                  </a:lnTo>
                  <a:lnTo>
                    <a:pt x="64497" y="116817"/>
                  </a:lnTo>
                  <a:close/>
                </a:path>
              </a:pathLst>
            </a:custGeom>
            <a:solidFill>
              <a:schemeClr val="bg1">
                <a:lumMod val="9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 name="Freeform: Shape 27">
              <a:extLst>
                <a:ext uri="{FF2B5EF4-FFF2-40B4-BE49-F238E27FC236}">
                  <a16:creationId xmlns:a16="http://schemas.microsoft.com/office/drawing/2014/main" id="{03EB095B-249F-4F6A-BBEC-7155CA08DF31}"/>
                </a:ext>
              </a:extLst>
            </p:cNvPr>
            <p:cNvSpPr/>
            <p:nvPr/>
          </p:nvSpPr>
          <p:spPr>
            <a:xfrm>
              <a:off x="9955746" y="5666486"/>
              <a:ext cx="88519" cy="88519"/>
            </a:xfrm>
            <a:custGeom>
              <a:avLst/>
              <a:gdLst>
                <a:gd name="connsiteX0" fmla="*/ 50781 w 101593"/>
                <a:gd name="connsiteY0" fmla="*/ 50781 h 101593"/>
                <a:gd name="connsiteX1" fmla="*/ 55861 w 101593"/>
                <a:gd name="connsiteY1" fmla="*/ 54083 h 101593"/>
                <a:gd name="connsiteX2" fmla="*/ 63735 w 101593"/>
                <a:gd name="connsiteY2" fmla="*/ 51543 h 101593"/>
                <a:gd name="connsiteX3" fmla="*/ 50781 w 101593"/>
                <a:gd name="connsiteY3" fmla="*/ 50781 h 101593"/>
              </a:gdLst>
              <a:ahLst/>
              <a:cxnLst>
                <a:cxn ang="0">
                  <a:pos x="connsiteX0" y="connsiteY0"/>
                </a:cxn>
                <a:cxn ang="0">
                  <a:pos x="connsiteX1" y="connsiteY1"/>
                </a:cxn>
                <a:cxn ang="0">
                  <a:pos x="connsiteX2" y="connsiteY2"/>
                </a:cxn>
                <a:cxn ang="0">
                  <a:pos x="connsiteX3" y="connsiteY3"/>
                </a:cxn>
              </a:cxnLst>
              <a:rect l="l" t="t" r="r" b="b"/>
              <a:pathLst>
                <a:path w="101593" h="101593">
                  <a:moveTo>
                    <a:pt x="50781" y="50781"/>
                  </a:moveTo>
                  <a:cubicBezTo>
                    <a:pt x="52305" y="51797"/>
                    <a:pt x="54083" y="52813"/>
                    <a:pt x="55861" y="54083"/>
                  </a:cubicBezTo>
                  <a:cubicBezTo>
                    <a:pt x="58402" y="53067"/>
                    <a:pt x="61195" y="52305"/>
                    <a:pt x="63735" y="51543"/>
                  </a:cubicBezTo>
                  <a:lnTo>
                    <a:pt x="50781" y="50781"/>
                  </a:lnTo>
                  <a:close/>
                </a:path>
              </a:pathLst>
            </a:custGeom>
            <a:solidFill>
              <a:srgbClr val="27316B"/>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 name="Freeform: Shape 28">
              <a:extLst>
                <a:ext uri="{FF2B5EF4-FFF2-40B4-BE49-F238E27FC236}">
                  <a16:creationId xmlns:a16="http://schemas.microsoft.com/office/drawing/2014/main" id="{314A3C65-E21A-478B-8BE6-2E6112A035BE}"/>
                </a:ext>
              </a:extLst>
            </p:cNvPr>
            <p:cNvSpPr/>
            <p:nvPr/>
          </p:nvSpPr>
          <p:spPr>
            <a:xfrm>
              <a:off x="9862359" y="5640817"/>
              <a:ext cx="708153" cy="398335"/>
            </a:xfrm>
            <a:custGeom>
              <a:avLst/>
              <a:gdLst>
                <a:gd name="connsiteX0" fmla="*/ 487887 w 812745"/>
                <a:gd name="connsiteY0" fmla="*/ 216632 h 457169"/>
                <a:gd name="connsiteX1" fmla="*/ 172184 w 812745"/>
                <a:gd name="connsiteY1" fmla="*/ 54337 h 457169"/>
                <a:gd name="connsiteX2" fmla="*/ 164565 w 812745"/>
                <a:gd name="connsiteY2" fmla="*/ 50781 h 457169"/>
                <a:gd name="connsiteX3" fmla="*/ 159232 w 812745"/>
                <a:gd name="connsiteY3" fmla="*/ 53575 h 457169"/>
                <a:gd name="connsiteX4" fmla="*/ 50781 w 812745"/>
                <a:gd name="connsiteY4" fmla="*/ 116817 h 457169"/>
                <a:gd name="connsiteX5" fmla="*/ 163041 w 812745"/>
                <a:gd name="connsiteY5" fmla="*/ 83037 h 457169"/>
                <a:gd name="connsiteX6" fmla="*/ 157961 w 812745"/>
                <a:gd name="connsiteY6" fmla="*/ 79735 h 457169"/>
                <a:gd name="connsiteX7" fmla="*/ 170915 w 812745"/>
                <a:gd name="connsiteY7" fmla="*/ 80243 h 457169"/>
                <a:gd name="connsiteX8" fmla="*/ 163041 w 812745"/>
                <a:gd name="connsiteY8" fmla="*/ 82783 h 457169"/>
                <a:gd name="connsiteX9" fmla="*/ 464012 w 812745"/>
                <a:gd name="connsiteY9" fmla="*/ 259809 h 457169"/>
                <a:gd name="connsiteX10" fmla="*/ 622751 w 812745"/>
                <a:gd name="connsiteY10" fmla="*/ 339560 h 457169"/>
                <a:gd name="connsiteX11" fmla="*/ 786823 w 812745"/>
                <a:gd name="connsiteY11" fmla="*/ 409405 h 457169"/>
                <a:gd name="connsiteX12" fmla="*/ 640276 w 812745"/>
                <a:gd name="connsiteY12" fmla="*/ 307812 h 457169"/>
                <a:gd name="connsiteX13" fmla="*/ 487887 w 812745"/>
                <a:gd name="connsiteY13" fmla="*/ 216632 h 457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12745" h="457169">
                  <a:moveTo>
                    <a:pt x="487887" y="216632"/>
                  </a:moveTo>
                  <a:cubicBezTo>
                    <a:pt x="385276" y="157962"/>
                    <a:pt x="280381" y="103102"/>
                    <a:pt x="172184" y="54337"/>
                  </a:cubicBezTo>
                  <a:lnTo>
                    <a:pt x="164565" y="50781"/>
                  </a:lnTo>
                  <a:lnTo>
                    <a:pt x="159232" y="53575"/>
                  </a:lnTo>
                  <a:cubicBezTo>
                    <a:pt x="122405" y="73386"/>
                    <a:pt x="86085" y="93958"/>
                    <a:pt x="50781" y="116817"/>
                  </a:cubicBezTo>
                  <a:cubicBezTo>
                    <a:pt x="88879" y="107165"/>
                    <a:pt x="125961" y="95482"/>
                    <a:pt x="163041" y="83037"/>
                  </a:cubicBezTo>
                  <a:cubicBezTo>
                    <a:pt x="161517" y="82021"/>
                    <a:pt x="159739" y="81005"/>
                    <a:pt x="157961" y="79735"/>
                  </a:cubicBezTo>
                  <a:lnTo>
                    <a:pt x="170915" y="80243"/>
                  </a:lnTo>
                  <a:cubicBezTo>
                    <a:pt x="168375" y="81259"/>
                    <a:pt x="165582" y="82021"/>
                    <a:pt x="163041" y="82783"/>
                  </a:cubicBezTo>
                  <a:cubicBezTo>
                    <a:pt x="260571" y="147041"/>
                    <a:pt x="361148" y="205203"/>
                    <a:pt x="464012" y="259809"/>
                  </a:cubicBezTo>
                  <a:cubicBezTo>
                    <a:pt x="516078" y="287747"/>
                    <a:pt x="569160" y="314161"/>
                    <a:pt x="622751" y="339560"/>
                  </a:cubicBezTo>
                  <a:cubicBezTo>
                    <a:pt x="676596" y="364450"/>
                    <a:pt x="730694" y="388833"/>
                    <a:pt x="786823" y="409405"/>
                  </a:cubicBezTo>
                  <a:cubicBezTo>
                    <a:pt x="739329" y="372831"/>
                    <a:pt x="690056" y="340068"/>
                    <a:pt x="640276" y="307812"/>
                  </a:cubicBezTo>
                  <a:cubicBezTo>
                    <a:pt x="589987" y="276572"/>
                    <a:pt x="539190" y="245840"/>
                    <a:pt x="487887" y="216632"/>
                  </a:cubicBezTo>
                  <a:close/>
                </a:path>
              </a:pathLst>
            </a:custGeom>
            <a:solidFill>
              <a:schemeClr val="bg1">
                <a:lumMod val="8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 name="Freeform: Shape 29">
              <a:extLst>
                <a:ext uri="{FF2B5EF4-FFF2-40B4-BE49-F238E27FC236}">
                  <a16:creationId xmlns:a16="http://schemas.microsoft.com/office/drawing/2014/main" id="{ED491C78-E371-4765-8963-EC9FFF6ECA01}"/>
                </a:ext>
              </a:extLst>
            </p:cNvPr>
            <p:cNvSpPr/>
            <p:nvPr/>
          </p:nvSpPr>
          <p:spPr>
            <a:xfrm>
              <a:off x="5320474" y="7784441"/>
              <a:ext cx="1261396" cy="818801"/>
            </a:xfrm>
            <a:custGeom>
              <a:avLst/>
              <a:gdLst>
                <a:gd name="connsiteX0" fmla="*/ 1373240 w 1447703"/>
                <a:gd name="connsiteY0" fmla="*/ 540303 h 939737"/>
                <a:gd name="connsiteX1" fmla="*/ 628053 w 1447703"/>
                <a:gd name="connsiteY1" fmla="*/ 82625 h 939737"/>
                <a:gd name="connsiteX2" fmla="*/ 403787 w 1447703"/>
                <a:gd name="connsiteY2" fmla="*/ 83133 h 939737"/>
                <a:gd name="connsiteX3" fmla="*/ 86816 w 1447703"/>
                <a:gd name="connsiteY3" fmla="*/ 279461 h 939737"/>
                <a:gd name="connsiteX4" fmla="*/ 87323 w 1447703"/>
                <a:gd name="connsiteY4" fmla="*/ 412549 h 939737"/>
                <a:gd name="connsiteX5" fmla="*/ 819810 w 1447703"/>
                <a:gd name="connsiteY5" fmla="*/ 857527 h 939737"/>
                <a:gd name="connsiteX6" fmla="*/ 1071508 w 1447703"/>
                <a:gd name="connsiteY6" fmla="*/ 857527 h 939737"/>
                <a:gd name="connsiteX7" fmla="*/ 1372986 w 1447703"/>
                <a:gd name="connsiteY7" fmla="*/ 674406 h 939737"/>
                <a:gd name="connsiteX8" fmla="*/ 1373240 w 1447703"/>
                <a:gd name="connsiteY8" fmla="*/ 540303 h 939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7703" h="939737">
                  <a:moveTo>
                    <a:pt x="1373240" y="540303"/>
                  </a:moveTo>
                  <a:lnTo>
                    <a:pt x="628053" y="82625"/>
                  </a:lnTo>
                  <a:cubicBezTo>
                    <a:pt x="558716" y="39956"/>
                    <a:pt x="472870" y="40210"/>
                    <a:pt x="403787" y="83133"/>
                  </a:cubicBezTo>
                  <a:lnTo>
                    <a:pt x="86816" y="279461"/>
                  </a:lnTo>
                  <a:cubicBezTo>
                    <a:pt x="38559" y="309432"/>
                    <a:pt x="38813" y="383087"/>
                    <a:pt x="87323" y="412549"/>
                  </a:cubicBezTo>
                  <a:lnTo>
                    <a:pt x="819810" y="857527"/>
                  </a:lnTo>
                  <a:cubicBezTo>
                    <a:pt x="897783" y="904768"/>
                    <a:pt x="993789" y="904768"/>
                    <a:pt x="1071508" y="857527"/>
                  </a:cubicBezTo>
                  <a:lnTo>
                    <a:pt x="1372986" y="674406"/>
                  </a:lnTo>
                  <a:cubicBezTo>
                    <a:pt x="1422005" y="644689"/>
                    <a:pt x="1422005" y="570272"/>
                    <a:pt x="1373240" y="540303"/>
                  </a:cubicBezTo>
                  <a:close/>
                </a:path>
              </a:pathLst>
            </a:custGeom>
            <a:solidFill>
              <a:schemeClr val="bg1">
                <a:lumMod val="7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 name="Freeform: Shape 30">
              <a:extLst>
                <a:ext uri="{FF2B5EF4-FFF2-40B4-BE49-F238E27FC236}">
                  <a16:creationId xmlns:a16="http://schemas.microsoft.com/office/drawing/2014/main" id="{20A216A8-6C8D-418A-81BE-60F756B0C30D}"/>
                </a:ext>
              </a:extLst>
            </p:cNvPr>
            <p:cNvSpPr/>
            <p:nvPr/>
          </p:nvSpPr>
          <p:spPr>
            <a:xfrm>
              <a:off x="5462048" y="7872353"/>
              <a:ext cx="973709" cy="641763"/>
            </a:xfrm>
            <a:custGeom>
              <a:avLst/>
              <a:gdLst>
                <a:gd name="connsiteX0" fmla="*/ 1057095 w 1117525"/>
                <a:gd name="connsiteY0" fmla="*/ 423152 h 736550"/>
                <a:gd name="connsiteX1" fmla="*/ 490204 w 1117525"/>
                <a:gd name="connsiteY1" fmla="*/ 74941 h 736550"/>
                <a:gd name="connsiteX2" fmla="*/ 319528 w 1117525"/>
                <a:gd name="connsiteY2" fmla="*/ 75195 h 736550"/>
                <a:gd name="connsiteX3" fmla="*/ 78244 w 1117525"/>
                <a:gd name="connsiteY3" fmla="*/ 224538 h 736550"/>
                <a:gd name="connsiteX4" fmla="*/ 78752 w 1117525"/>
                <a:gd name="connsiteY4" fmla="*/ 325877 h 736550"/>
                <a:gd name="connsiteX5" fmla="*/ 635991 w 1117525"/>
                <a:gd name="connsiteY5" fmla="*/ 664436 h 736550"/>
                <a:gd name="connsiteX6" fmla="*/ 827494 w 1117525"/>
                <a:gd name="connsiteY6" fmla="*/ 664436 h 736550"/>
                <a:gd name="connsiteX7" fmla="*/ 1056841 w 1117525"/>
                <a:gd name="connsiteY7" fmla="*/ 524999 h 736550"/>
                <a:gd name="connsiteX8" fmla="*/ 1057095 w 1117525"/>
                <a:gd name="connsiteY8" fmla="*/ 423152 h 7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17525" h="736550">
                  <a:moveTo>
                    <a:pt x="1057095" y="423152"/>
                  </a:moveTo>
                  <a:lnTo>
                    <a:pt x="490204" y="74941"/>
                  </a:lnTo>
                  <a:cubicBezTo>
                    <a:pt x="437376" y="42686"/>
                    <a:pt x="372103" y="42686"/>
                    <a:pt x="319528" y="75195"/>
                  </a:cubicBezTo>
                  <a:lnTo>
                    <a:pt x="78244" y="224538"/>
                  </a:lnTo>
                  <a:cubicBezTo>
                    <a:pt x="41416" y="247396"/>
                    <a:pt x="41670" y="303272"/>
                    <a:pt x="78752" y="325877"/>
                  </a:cubicBezTo>
                  <a:lnTo>
                    <a:pt x="635991" y="664436"/>
                  </a:lnTo>
                  <a:cubicBezTo>
                    <a:pt x="695169" y="700501"/>
                    <a:pt x="768316" y="700501"/>
                    <a:pt x="827494" y="664436"/>
                  </a:cubicBezTo>
                  <a:lnTo>
                    <a:pt x="1056841" y="524999"/>
                  </a:lnTo>
                  <a:cubicBezTo>
                    <a:pt x="1093922" y="502394"/>
                    <a:pt x="1094176" y="446011"/>
                    <a:pt x="1057095" y="423152"/>
                  </a:cubicBezTo>
                  <a:close/>
                </a:path>
              </a:pathLst>
            </a:custGeom>
            <a:solidFill>
              <a:srgbClr val="D9D9D9"/>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 name="Freeform: Shape 31">
              <a:extLst>
                <a:ext uri="{FF2B5EF4-FFF2-40B4-BE49-F238E27FC236}">
                  <a16:creationId xmlns:a16="http://schemas.microsoft.com/office/drawing/2014/main" id="{F3794A5A-F09B-4D19-BDBC-F184D8A0A7D5}"/>
                </a:ext>
              </a:extLst>
            </p:cNvPr>
            <p:cNvSpPr/>
            <p:nvPr/>
          </p:nvSpPr>
          <p:spPr>
            <a:xfrm>
              <a:off x="10033643" y="4014250"/>
              <a:ext cx="1172878" cy="1526954"/>
            </a:xfrm>
            <a:custGeom>
              <a:avLst/>
              <a:gdLst>
                <a:gd name="connsiteX0" fmla="*/ 1132748 w 1346109"/>
                <a:gd name="connsiteY0" fmla="*/ 565637 h 1752482"/>
                <a:gd name="connsiteX1" fmla="*/ 295367 w 1346109"/>
                <a:gd name="connsiteY1" fmla="*/ 82308 h 1752482"/>
                <a:gd name="connsiteX2" fmla="*/ 50781 w 1346109"/>
                <a:gd name="connsiteY2" fmla="*/ 161042 h 1752482"/>
                <a:gd name="connsiteX3" fmla="*/ 111990 w 1346109"/>
                <a:gd name="connsiteY3" fmla="*/ 870925 h 1752482"/>
                <a:gd name="connsiteX4" fmla="*/ 295621 w 1346109"/>
                <a:gd name="connsiteY4" fmla="*/ 1187388 h 1752482"/>
                <a:gd name="connsiteX5" fmla="*/ 401023 w 1346109"/>
                <a:gd name="connsiteY5" fmla="*/ 1646081 h 1752482"/>
                <a:gd name="connsiteX6" fmla="*/ 477981 w 1346109"/>
                <a:gd name="connsiteY6" fmla="*/ 1292537 h 1752482"/>
                <a:gd name="connsiteX7" fmla="*/ 1101509 w 1346109"/>
                <a:gd name="connsiteY7" fmla="*/ 1688496 h 1752482"/>
                <a:gd name="connsiteX8" fmla="*/ 1316125 w 1346109"/>
                <a:gd name="connsiteY8" fmla="*/ 1566076 h 1752482"/>
                <a:gd name="connsiteX9" fmla="*/ 1316125 w 1346109"/>
                <a:gd name="connsiteY9" fmla="*/ 882100 h 1752482"/>
                <a:gd name="connsiteX10" fmla="*/ 1132748 w 1346109"/>
                <a:gd name="connsiteY10" fmla="*/ 565637 h 1752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6109" h="1752482">
                  <a:moveTo>
                    <a:pt x="1132748" y="565637"/>
                  </a:moveTo>
                  <a:lnTo>
                    <a:pt x="295367" y="82308"/>
                  </a:lnTo>
                  <a:cubicBezTo>
                    <a:pt x="194028" y="23891"/>
                    <a:pt x="50781" y="44718"/>
                    <a:pt x="50781" y="161042"/>
                  </a:cubicBezTo>
                  <a:lnTo>
                    <a:pt x="111990" y="870925"/>
                  </a:lnTo>
                  <a:cubicBezTo>
                    <a:pt x="111990" y="987249"/>
                    <a:pt x="194282" y="1128972"/>
                    <a:pt x="295621" y="1187388"/>
                  </a:cubicBezTo>
                  <a:lnTo>
                    <a:pt x="401023" y="1646081"/>
                  </a:lnTo>
                  <a:lnTo>
                    <a:pt x="477981" y="1292537"/>
                  </a:lnTo>
                  <a:lnTo>
                    <a:pt x="1101509" y="1688496"/>
                  </a:lnTo>
                  <a:cubicBezTo>
                    <a:pt x="1202848" y="1746912"/>
                    <a:pt x="1316125" y="1682401"/>
                    <a:pt x="1316125" y="1566076"/>
                  </a:cubicBezTo>
                  <a:lnTo>
                    <a:pt x="1316125" y="882100"/>
                  </a:lnTo>
                  <a:cubicBezTo>
                    <a:pt x="1316379" y="766030"/>
                    <a:pt x="1234089" y="624053"/>
                    <a:pt x="1132748" y="565637"/>
                  </a:cubicBezTo>
                  <a:close/>
                </a:path>
              </a:pathLst>
            </a:custGeom>
            <a:solidFill>
              <a:schemeClr val="bg1">
                <a:lumMod val="9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 name="Freeform: Shape 32">
              <a:extLst>
                <a:ext uri="{FF2B5EF4-FFF2-40B4-BE49-F238E27FC236}">
                  <a16:creationId xmlns:a16="http://schemas.microsoft.com/office/drawing/2014/main" id="{3A7E7884-5FE2-497C-9F35-62B4AE3D23FD}"/>
                </a:ext>
              </a:extLst>
            </p:cNvPr>
            <p:cNvSpPr/>
            <p:nvPr/>
          </p:nvSpPr>
          <p:spPr>
            <a:xfrm>
              <a:off x="10025455" y="4019795"/>
              <a:ext cx="1128618" cy="1504824"/>
            </a:xfrm>
            <a:custGeom>
              <a:avLst/>
              <a:gdLst>
                <a:gd name="connsiteX0" fmla="*/ 1071793 w 1295313"/>
                <a:gd name="connsiteY0" fmla="*/ 559272 h 1727084"/>
                <a:gd name="connsiteX1" fmla="*/ 234410 w 1295313"/>
                <a:gd name="connsiteY1" fmla="*/ 75943 h 1727084"/>
                <a:gd name="connsiteX2" fmla="*/ 50781 w 1295313"/>
                <a:gd name="connsiteY2" fmla="*/ 180584 h 1727084"/>
                <a:gd name="connsiteX3" fmla="*/ 50781 w 1295313"/>
                <a:gd name="connsiteY3" fmla="*/ 864560 h 1727084"/>
                <a:gd name="connsiteX4" fmla="*/ 234410 w 1295313"/>
                <a:gd name="connsiteY4" fmla="*/ 1181023 h 1727084"/>
                <a:gd name="connsiteX5" fmla="*/ 410168 w 1295313"/>
                <a:gd name="connsiteY5" fmla="*/ 1639716 h 1727084"/>
                <a:gd name="connsiteX6" fmla="*/ 416770 w 1295313"/>
                <a:gd name="connsiteY6" fmla="*/ 1286172 h 1727084"/>
                <a:gd name="connsiteX7" fmla="*/ 1071539 w 1295313"/>
                <a:gd name="connsiteY7" fmla="*/ 1664353 h 1727084"/>
                <a:gd name="connsiteX8" fmla="*/ 1255168 w 1295313"/>
                <a:gd name="connsiteY8" fmla="*/ 1559711 h 1727084"/>
                <a:gd name="connsiteX9" fmla="*/ 1255168 w 1295313"/>
                <a:gd name="connsiteY9" fmla="*/ 875735 h 1727084"/>
                <a:gd name="connsiteX10" fmla="*/ 1071793 w 1295313"/>
                <a:gd name="connsiteY10" fmla="*/ 559272 h 1727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95313" h="1727084">
                  <a:moveTo>
                    <a:pt x="1071793" y="559272"/>
                  </a:moveTo>
                  <a:lnTo>
                    <a:pt x="234410" y="75943"/>
                  </a:lnTo>
                  <a:cubicBezTo>
                    <a:pt x="133071" y="17527"/>
                    <a:pt x="50781" y="64260"/>
                    <a:pt x="50781" y="180584"/>
                  </a:cubicBezTo>
                  <a:lnTo>
                    <a:pt x="50781" y="864560"/>
                  </a:lnTo>
                  <a:cubicBezTo>
                    <a:pt x="50781" y="980884"/>
                    <a:pt x="133071" y="1122607"/>
                    <a:pt x="234410" y="1181023"/>
                  </a:cubicBezTo>
                  <a:lnTo>
                    <a:pt x="410168" y="1639716"/>
                  </a:lnTo>
                  <a:lnTo>
                    <a:pt x="416770" y="1286172"/>
                  </a:lnTo>
                  <a:lnTo>
                    <a:pt x="1071539" y="1664353"/>
                  </a:lnTo>
                  <a:cubicBezTo>
                    <a:pt x="1172878" y="1722769"/>
                    <a:pt x="1255168" y="1676036"/>
                    <a:pt x="1255168" y="1559711"/>
                  </a:cubicBezTo>
                  <a:lnTo>
                    <a:pt x="1255168" y="875735"/>
                  </a:lnTo>
                  <a:cubicBezTo>
                    <a:pt x="1255422" y="759665"/>
                    <a:pt x="1173132" y="617689"/>
                    <a:pt x="1071793" y="559272"/>
                  </a:cubicBezTo>
                  <a:close/>
                </a:path>
              </a:pathLst>
            </a:custGeom>
            <a:solidFill>
              <a:srgbClr val="F5F4F6"/>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 name="Freeform: Shape 33">
              <a:extLst>
                <a:ext uri="{FF2B5EF4-FFF2-40B4-BE49-F238E27FC236}">
                  <a16:creationId xmlns:a16="http://schemas.microsoft.com/office/drawing/2014/main" id="{444477B1-B316-4601-A452-9DBFCA29A49C}"/>
                </a:ext>
              </a:extLst>
            </p:cNvPr>
            <p:cNvSpPr/>
            <p:nvPr/>
          </p:nvSpPr>
          <p:spPr>
            <a:xfrm>
              <a:off x="10260252" y="4387078"/>
              <a:ext cx="619633" cy="752412"/>
            </a:xfrm>
            <a:custGeom>
              <a:avLst/>
              <a:gdLst>
                <a:gd name="connsiteX0" fmla="*/ 600655 w 711152"/>
                <a:gd name="connsiteY0" fmla="*/ 497891 h 863542"/>
                <a:gd name="connsiteX1" fmla="*/ 580082 w 711152"/>
                <a:gd name="connsiteY1" fmla="*/ 427792 h 863542"/>
                <a:gd name="connsiteX2" fmla="*/ 594812 w 711152"/>
                <a:gd name="connsiteY2" fmla="*/ 400869 h 863542"/>
                <a:gd name="connsiteX3" fmla="*/ 594812 w 711152"/>
                <a:gd name="connsiteY3" fmla="*/ 348549 h 863542"/>
                <a:gd name="connsiteX4" fmla="*/ 556208 w 711152"/>
                <a:gd name="connsiteY4" fmla="*/ 281751 h 863542"/>
                <a:gd name="connsiteX5" fmla="*/ 510744 w 711152"/>
                <a:gd name="connsiteY5" fmla="*/ 255337 h 863542"/>
                <a:gd name="connsiteX6" fmla="*/ 480774 w 711152"/>
                <a:gd name="connsiteY6" fmla="*/ 254575 h 863542"/>
                <a:gd name="connsiteX7" fmla="*/ 428708 w 711152"/>
                <a:gd name="connsiteY7" fmla="*/ 199715 h 863542"/>
                <a:gd name="connsiteX8" fmla="*/ 417787 w 711152"/>
                <a:gd name="connsiteY8" fmla="*/ 157300 h 863542"/>
                <a:gd name="connsiteX9" fmla="*/ 385531 w 711152"/>
                <a:gd name="connsiteY9" fmla="*/ 101677 h 863542"/>
                <a:gd name="connsiteX10" fmla="*/ 330925 w 711152"/>
                <a:gd name="connsiteY10" fmla="*/ 70184 h 863542"/>
                <a:gd name="connsiteX11" fmla="*/ 298669 w 711152"/>
                <a:gd name="connsiteY11" fmla="*/ 88471 h 863542"/>
                <a:gd name="connsiteX12" fmla="*/ 287748 w 711152"/>
                <a:gd name="connsiteY12" fmla="*/ 118187 h 863542"/>
                <a:gd name="connsiteX13" fmla="*/ 236188 w 711152"/>
                <a:gd name="connsiteY13" fmla="*/ 113107 h 863542"/>
                <a:gd name="connsiteX14" fmla="*/ 205712 w 711152"/>
                <a:gd name="connsiteY14" fmla="*/ 78565 h 863542"/>
                <a:gd name="connsiteX15" fmla="*/ 160248 w 711152"/>
                <a:gd name="connsiteY15" fmla="*/ 52151 h 863542"/>
                <a:gd name="connsiteX16" fmla="*/ 121643 w 711152"/>
                <a:gd name="connsiteY16" fmla="*/ 74247 h 863542"/>
                <a:gd name="connsiteX17" fmla="*/ 121643 w 711152"/>
                <a:gd name="connsiteY17" fmla="*/ 126568 h 863542"/>
                <a:gd name="connsiteX18" fmla="*/ 136882 w 711152"/>
                <a:gd name="connsiteY18" fmla="*/ 171269 h 863542"/>
                <a:gd name="connsiteX19" fmla="*/ 116818 w 711152"/>
                <a:gd name="connsiteY19" fmla="*/ 216732 h 863542"/>
                <a:gd name="connsiteX20" fmla="*/ 83038 w 711152"/>
                <a:gd name="connsiteY20" fmla="*/ 210890 h 863542"/>
                <a:gd name="connsiteX21" fmla="*/ 50781 w 711152"/>
                <a:gd name="connsiteY21" fmla="*/ 229177 h 863542"/>
                <a:gd name="connsiteX22" fmla="*/ 50781 w 711152"/>
                <a:gd name="connsiteY22" fmla="*/ 291911 h 863542"/>
                <a:gd name="connsiteX23" fmla="*/ 83038 w 711152"/>
                <a:gd name="connsiteY23" fmla="*/ 347533 h 863542"/>
                <a:gd name="connsiteX24" fmla="*/ 117833 w 711152"/>
                <a:gd name="connsiteY24" fmla="*/ 381567 h 863542"/>
                <a:gd name="connsiteX25" fmla="*/ 137643 w 711152"/>
                <a:gd name="connsiteY25" fmla="*/ 447094 h 863542"/>
                <a:gd name="connsiteX26" fmla="*/ 121389 w 711152"/>
                <a:gd name="connsiteY26" fmla="*/ 476557 h 863542"/>
                <a:gd name="connsiteX27" fmla="*/ 121389 w 711152"/>
                <a:gd name="connsiteY27" fmla="*/ 528877 h 863542"/>
                <a:gd name="connsiteX28" fmla="*/ 159994 w 711152"/>
                <a:gd name="connsiteY28" fmla="*/ 595674 h 863542"/>
                <a:gd name="connsiteX29" fmla="*/ 205458 w 711152"/>
                <a:gd name="connsiteY29" fmla="*/ 622089 h 863542"/>
                <a:gd name="connsiteX30" fmla="*/ 239999 w 711152"/>
                <a:gd name="connsiteY30" fmla="*/ 622851 h 863542"/>
                <a:gd name="connsiteX31" fmla="*/ 285715 w 711152"/>
                <a:gd name="connsiteY31" fmla="*/ 671107 h 863542"/>
                <a:gd name="connsiteX32" fmla="*/ 298415 w 711152"/>
                <a:gd name="connsiteY32" fmla="*/ 720380 h 863542"/>
                <a:gd name="connsiteX33" fmla="*/ 330671 w 711152"/>
                <a:gd name="connsiteY33" fmla="*/ 776002 h 863542"/>
                <a:gd name="connsiteX34" fmla="*/ 385276 w 711152"/>
                <a:gd name="connsiteY34" fmla="*/ 807496 h 863542"/>
                <a:gd name="connsiteX35" fmla="*/ 417533 w 711152"/>
                <a:gd name="connsiteY35" fmla="*/ 789210 h 863542"/>
                <a:gd name="connsiteX36" fmla="*/ 429978 w 711152"/>
                <a:gd name="connsiteY36" fmla="*/ 755176 h 863542"/>
                <a:gd name="connsiteX37" fmla="*/ 476203 w 711152"/>
                <a:gd name="connsiteY37" fmla="*/ 760256 h 863542"/>
                <a:gd name="connsiteX38" fmla="*/ 510491 w 711152"/>
                <a:gd name="connsiteY38" fmla="*/ 799115 h 863542"/>
                <a:gd name="connsiteX39" fmla="*/ 555954 w 711152"/>
                <a:gd name="connsiteY39" fmla="*/ 825529 h 863542"/>
                <a:gd name="connsiteX40" fmla="*/ 594560 w 711152"/>
                <a:gd name="connsiteY40" fmla="*/ 803433 h 863542"/>
                <a:gd name="connsiteX41" fmla="*/ 594560 w 711152"/>
                <a:gd name="connsiteY41" fmla="*/ 751112 h 863542"/>
                <a:gd name="connsiteX42" fmla="*/ 578559 w 711152"/>
                <a:gd name="connsiteY42" fmla="*/ 704125 h 863542"/>
                <a:gd name="connsiteX43" fmla="*/ 599131 w 711152"/>
                <a:gd name="connsiteY43" fmla="*/ 660948 h 863542"/>
                <a:gd name="connsiteX44" fmla="*/ 633418 w 711152"/>
                <a:gd name="connsiteY44" fmla="*/ 667044 h 863542"/>
                <a:gd name="connsiteX45" fmla="*/ 665675 w 711152"/>
                <a:gd name="connsiteY45" fmla="*/ 648757 h 863542"/>
                <a:gd name="connsiteX46" fmla="*/ 665675 w 711152"/>
                <a:gd name="connsiteY46" fmla="*/ 586023 h 863542"/>
                <a:gd name="connsiteX47" fmla="*/ 633418 w 711152"/>
                <a:gd name="connsiteY47" fmla="*/ 530401 h 863542"/>
                <a:gd name="connsiteX48" fmla="*/ 600655 w 711152"/>
                <a:gd name="connsiteY48" fmla="*/ 497891 h 863542"/>
                <a:gd name="connsiteX49" fmla="*/ 358102 w 711152"/>
                <a:gd name="connsiteY49" fmla="*/ 600754 h 863542"/>
                <a:gd name="connsiteX50" fmla="*/ 214855 w 711152"/>
                <a:gd name="connsiteY50" fmla="*/ 353883 h 863542"/>
                <a:gd name="connsiteX51" fmla="*/ 358102 w 711152"/>
                <a:gd name="connsiteY51" fmla="*/ 272354 h 863542"/>
                <a:gd name="connsiteX52" fmla="*/ 501347 w 711152"/>
                <a:gd name="connsiteY52" fmla="*/ 519226 h 863542"/>
                <a:gd name="connsiteX53" fmla="*/ 358102 w 711152"/>
                <a:gd name="connsiteY53" fmla="*/ 600754 h 863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711152" h="863542">
                  <a:moveTo>
                    <a:pt x="600655" y="497891"/>
                  </a:moveTo>
                  <a:cubicBezTo>
                    <a:pt x="595575" y="474525"/>
                    <a:pt x="588717" y="450904"/>
                    <a:pt x="580082" y="427792"/>
                  </a:cubicBezTo>
                  <a:cubicBezTo>
                    <a:pt x="585669" y="418140"/>
                    <a:pt x="592019" y="406965"/>
                    <a:pt x="594812" y="400869"/>
                  </a:cubicBezTo>
                  <a:cubicBezTo>
                    <a:pt x="599385" y="391472"/>
                    <a:pt x="607512" y="370392"/>
                    <a:pt x="594812" y="348549"/>
                  </a:cubicBezTo>
                  <a:lnTo>
                    <a:pt x="556208" y="281751"/>
                  </a:lnTo>
                  <a:cubicBezTo>
                    <a:pt x="543509" y="260163"/>
                    <a:pt x="521158" y="256353"/>
                    <a:pt x="510744" y="255337"/>
                  </a:cubicBezTo>
                  <a:cubicBezTo>
                    <a:pt x="504394" y="254829"/>
                    <a:pt x="491950" y="254575"/>
                    <a:pt x="480774" y="254575"/>
                  </a:cubicBezTo>
                  <a:cubicBezTo>
                    <a:pt x="464521" y="234765"/>
                    <a:pt x="446996" y="216224"/>
                    <a:pt x="428708" y="199715"/>
                  </a:cubicBezTo>
                  <a:cubicBezTo>
                    <a:pt x="424645" y="183968"/>
                    <a:pt x="420326" y="166189"/>
                    <a:pt x="417787" y="157300"/>
                  </a:cubicBezTo>
                  <a:cubicBezTo>
                    <a:pt x="413724" y="142823"/>
                    <a:pt x="403310" y="112091"/>
                    <a:pt x="385531" y="101677"/>
                  </a:cubicBezTo>
                  <a:lnTo>
                    <a:pt x="330925" y="70184"/>
                  </a:lnTo>
                  <a:cubicBezTo>
                    <a:pt x="313146" y="60024"/>
                    <a:pt x="302986" y="78819"/>
                    <a:pt x="298669" y="88471"/>
                  </a:cubicBezTo>
                  <a:cubicBezTo>
                    <a:pt x="296130" y="94566"/>
                    <a:pt x="291558" y="107011"/>
                    <a:pt x="287748" y="118187"/>
                  </a:cubicBezTo>
                  <a:cubicBezTo>
                    <a:pt x="269714" y="113869"/>
                    <a:pt x="252444" y="112091"/>
                    <a:pt x="236188" y="113107"/>
                  </a:cubicBezTo>
                  <a:cubicBezTo>
                    <a:pt x="225013" y="100154"/>
                    <a:pt x="212061" y="85677"/>
                    <a:pt x="205712" y="78565"/>
                  </a:cubicBezTo>
                  <a:cubicBezTo>
                    <a:pt x="195298" y="67390"/>
                    <a:pt x="172693" y="45039"/>
                    <a:pt x="160248" y="52151"/>
                  </a:cubicBezTo>
                  <a:lnTo>
                    <a:pt x="121643" y="74247"/>
                  </a:lnTo>
                  <a:cubicBezTo>
                    <a:pt x="108944" y="81359"/>
                    <a:pt x="117070" y="111837"/>
                    <a:pt x="121643" y="126568"/>
                  </a:cubicBezTo>
                  <a:cubicBezTo>
                    <a:pt x="124691" y="135965"/>
                    <a:pt x="131041" y="155014"/>
                    <a:pt x="136882" y="171269"/>
                  </a:cubicBezTo>
                  <a:cubicBezTo>
                    <a:pt x="128500" y="184476"/>
                    <a:pt x="121643" y="199461"/>
                    <a:pt x="116818" y="216732"/>
                  </a:cubicBezTo>
                  <a:cubicBezTo>
                    <a:pt x="104371" y="214446"/>
                    <a:pt x="90148" y="211652"/>
                    <a:pt x="83038" y="210890"/>
                  </a:cubicBezTo>
                  <a:cubicBezTo>
                    <a:pt x="72371" y="209620"/>
                    <a:pt x="50781" y="208858"/>
                    <a:pt x="50781" y="229177"/>
                  </a:cubicBezTo>
                  <a:lnTo>
                    <a:pt x="50781" y="291911"/>
                  </a:lnTo>
                  <a:cubicBezTo>
                    <a:pt x="50781" y="312230"/>
                    <a:pt x="72371" y="336612"/>
                    <a:pt x="83038" y="347533"/>
                  </a:cubicBezTo>
                  <a:cubicBezTo>
                    <a:pt x="90148" y="354899"/>
                    <a:pt x="105388" y="369630"/>
                    <a:pt x="117833" y="381567"/>
                  </a:cubicBezTo>
                  <a:cubicBezTo>
                    <a:pt x="122913" y="403409"/>
                    <a:pt x="129517" y="425252"/>
                    <a:pt x="137643" y="447094"/>
                  </a:cubicBezTo>
                  <a:cubicBezTo>
                    <a:pt x="131802" y="457254"/>
                    <a:pt x="124437" y="470207"/>
                    <a:pt x="121389" y="476557"/>
                  </a:cubicBezTo>
                  <a:cubicBezTo>
                    <a:pt x="116818" y="485954"/>
                    <a:pt x="108690" y="507034"/>
                    <a:pt x="121389" y="528877"/>
                  </a:cubicBezTo>
                  <a:lnTo>
                    <a:pt x="159994" y="595674"/>
                  </a:lnTo>
                  <a:cubicBezTo>
                    <a:pt x="172693" y="617263"/>
                    <a:pt x="195043" y="621073"/>
                    <a:pt x="205458" y="622089"/>
                  </a:cubicBezTo>
                  <a:cubicBezTo>
                    <a:pt x="212822" y="622597"/>
                    <a:pt x="227808" y="622851"/>
                    <a:pt x="239999" y="622851"/>
                  </a:cubicBezTo>
                  <a:cubicBezTo>
                    <a:pt x="254476" y="640121"/>
                    <a:pt x="269714" y="656376"/>
                    <a:pt x="285715" y="671107"/>
                  </a:cubicBezTo>
                  <a:cubicBezTo>
                    <a:pt x="290033" y="688378"/>
                    <a:pt x="295367" y="709967"/>
                    <a:pt x="298415" y="720380"/>
                  </a:cubicBezTo>
                  <a:cubicBezTo>
                    <a:pt x="302479" y="734857"/>
                    <a:pt x="312892" y="765589"/>
                    <a:pt x="330671" y="776002"/>
                  </a:cubicBezTo>
                  <a:lnTo>
                    <a:pt x="385276" y="807496"/>
                  </a:lnTo>
                  <a:cubicBezTo>
                    <a:pt x="403056" y="817656"/>
                    <a:pt x="413215" y="798861"/>
                    <a:pt x="417533" y="789210"/>
                  </a:cubicBezTo>
                  <a:cubicBezTo>
                    <a:pt x="420580" y="782352"/>
                    <a:pt x="425915" y="767367"/>
                    <a:pt x="429978" y="755176"/>
                  </a:cubicBezTo>
                  <a:cubicBezTo>
                    <a:pt x="446233" y="758986"/>
                    <a:pt x="461726" y="760763"/>
                    <a:pt x="476203" y="760256"/>
                  </a:cubicBezTo>
                  <a:cubicBezTo>
                    <a:pt x="488141" y="773971"/>
                    <a:pt x="503125" y="791242"/>
                    <a:pt x="510491" y="799115"/>
                  </a:cubicBezTo>
                  <a:cubicBezTo>
                    <a:pt x="520904" y="810290"/>
                    <a:pt x="543509" y="832641"/>
                    <a:pt x="555954" y="825529"/>
                  </a:cubicBezTo>
                  <a:lnTo>
                    <a:pt x="594560" y="803433"/>
                  </a:lnTo>
                  <a:cubicBezTo>
                    <a:pt x="607005" y="796321"/>
                    <a:pt x="599131" y="765843"/>
                    <a:pt x="594560" y="751112"/>
                  </a:cubicBezTo>
                  <a:cubicBezTo>
                    <a:pt x="591512" y="741207"/>
                    <a:pt x="584654" y="721142"/>
                    <a:pt x="578559" y="704125"/>
                  </a:cubicBezTo>
                  <a:cubicBezTo>
                    <a:pt x="586939" y="691680"/>
                    <a:pt x="593797" y="677203"/>
                    <a:pt x="599131" y="660948"/>
                  </a:cubicBezTo>
                  <a:cubicBezTo>
                    <a:pt x="611576" y="663234"/>
                    <a:pt x="626308" y="666028"/>
                    <a:pt x="633418" y="667044"/>
                  </a:cubicBezTo>
                  <a:cubicBezTo>
                    <a:pt x="644085" y="668313"/>
                    <a:pt x="665675" y="669075"/>
                    <a:pt x="665675" y="648757"/>
                  </a:cubicBezTo>
                  <a:lnTo>
                    <a:pt x="665675" y="586023"/>
                  </a:lnTo>
                  <a:cubicBezTo>
                    <a:pt x="665675" y="565705"/>
                    <a:pt x="644085" y="541322"/>
                    <a:pt x="633418" y="530401"/>
                  </a:cubicBezTo>
                  <a:cubicBezTo>
                    <a:pt x="626308" y="522781"/>
                    <a:pt x="612592" y="509574"/>
                    <a:pt x="600655" y="497891"/>
                  </a:cubicBezTo>
                  <a:close/>
                  <a:moveTo>
                    <a:pt x="358102" y="600754"/>
                  </a:moveTo>
                  <a:cubicBezTo>
                    <a:pt x="279112" y="555037"/>
                    <a:pt x="214855" y="444554"/>
                    <a:pt x="214855" y="353883"/>
                  </a:cubicBezTo>
                  <a:cubicBezTo>
                    <a:pt x="214855" y="263211"/>
                    <a:pt x="278859" y="226637"/>
                    <a:pt x="358102" y="272354"/>
                  </a:cubicBezTo>
                  <a:cubicBezTo>
                    <a:pt x="437090" y="318071"/>
                    <a:pt x="501347" y="428554"/>
                    <a:pt x="501347" y="519226"/>
                  </a:cubicBezTo>
                  <a:cubicBezTo>
                    <a:pt x="501347" y="609898"/>
                    <a:pt x="437344" y="646217"/>
                    <a:pt x="358102" y="600754"/>
                  </a:cubicBez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 name="Freeform: Shape 34">
              <a:extLst>
                <a:ext uri="{FF2B5EF4-FFF2-40B4-BE49-F238E27FC236}">
                  <a16:creationId xmlns:a16="http://schemas.microsoft.com/office/drawing/2014/main" id="{E0693A34-5DCD-46FE-BC93-6F90051340AB}"/>
                </a:ext>
              </a:extLst>
            </p:cNvPr>
            <p:cNvSpPr/>
            <p:nvPr/>
          </p:nvSpPr>
          <p:spPr>
            <a:xfrm>
              <a:off x="10466723" y="4644319"/>
              <a:ext cx="199168" cy="243427"/>
            </a:xfrm>
            <a:custGeom>
              <a:avLst/>
              <a:gdLst>
                <a:gd name="connsiteX0" fmla="*/ 121135 w 228584"/>
                <a:gd name="connsiteY0" fmla="*/ 60424 h 279381"/>
                <a:gd name="connsiteX1" fmla="*/ 50781 w 228584"/>
                <a:gd name="connsiteY1" fmla="*/ 100554 h 279381"/>
                <a:gd name="connsiteX2" fmla="*/ 121135 w 228584"/>
                <a:gd name="connsiteY2" fmla="*/ 221957 h 279381"/>
                <a:gd name="connsiteX3" fmla="*/ 191487 w 228584"/>
                <a:gd name="connsiteY3" fmla="*/ 181828 h 279381"/>
                <a:gd name="connsiteX4" fmla="*/ 121135 w 228584"/>
                <a:gd name="connsiteY4" fmla="*/ 60424 h 279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84" h="279381">
                  <a:moveTo>
                    <a:pt x="121135" y="60424"/>
                  </a:moveTo>
                  <a:cubicBezTo>
                    <a:pt x="82275" y="38074"/>
                    <a:pt x="50781" y="55853"/>
                    <a:pt x="50781" y="100554"/>
                  </a:cubicBezTo>
                  <a:cubicBezTo>
                    <a:pt x="50781" y="145254"/>
                    <a:pt x="82275" y="199607"/>
                    <a:pt x="121135" y="221957"/>
                  </a:cubicBezTo>
                  <a:cubicBezTo>
                    <a:pt x="159994" y="244308"/>
                    <a:pt x="191487" y="226529"/>
                    <a:pt x="191487" y="181828"/>
                  </a:cubicBezTo>
                  <a:cubicBezTo>
                    <a:pt x="191487" y="137127"/>
                    <a:pt x="159994" y="82775"/>
                    <a:pt x="121135" y="60424"/>
                  </a:cubicBez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 name="Freeform: Shape 35">
              <a:extLst>
                <a:ext uri="{FF2B5EF4-FFF2-40B4-BE49-F238E27FC236}">
                  <a16:creationId xmlns:a16="http://schemas.microsoft.com/office/drawing/2014/main" id="{455A1DD2-7F9C-4ED7-8B4E-8E868932444F}"/>
                </a:ext>
              </a:extLst>
            </p:cNvPr>
            <p:cNvSpPr/>
            <p:nvPr/>
          </p:nvSpPr>
          <p:spPr>
            <a:xfrm>
              <a:off x="10263115" y="4426898"/>
              <a:ext cx="553244" cy="708153"/>
            </a:xfrm>
            <a:custGeom>
              <a:avLst/>
              <a:gdLst>
                <a:gd name="connsiteX0" fmla="*/ 569177 w 634957"/>
                <a:gd name="connsiteY0" fmla="*/ 466159 h 812745"/>
                <a:gd name="connsiteX1" fmla="*/ 548604 w 634957"/>
                <a:gd name="connsiteY1" fmla="*/ 396059 h 812745"/>
                <a:gd name="connsiteX2" fmla="*/ 563588 w 634957"/>
                <a:gd name="connsiteY2" fmla="*/ 369137 h 812745"/>
                <a:gd name="connsiteX3" fmla="*/ 563588 w 634957"/>
                <a:gd name="connsiteY3" fmla="*/ 316817 h 812745"/>
                <a:gd name="connsiteX4" fmla="*/ 524982 w 634957"/>
                <a:gd name="connsiteY4" fmla="*/ 250019 h 812745"/>
                <a:gd name="connsiteX5" fmla="*/ 479520 w 634957"/>
                <a:gd name="connsiteY5" fmla="*/ 223605 h 812745"/>
                <a:gd name="connsiteX6" fmla="*/ 449550 w 634957"/>
                <a:gd name="connsiteY6" fmla="*/ 222843 h 812745"/>
                <a:gd name="connsiteX7" fmla="*/ 397484 w 634957"/>
                <a:gd name="connsiteY7" fmla="*/ 167982 h 812745"/>
                <a:gd name="connsiteX8" fmla="*/ 386563 w 634957"/>
                <a:gd name="connsiteY8" fmla="*/ 125567 h 812745"/>
                <a:gd name="connsiteX9" fmla="*/ 354307 w 634957"/>
                <a:gd name="connsiteY9" fmla="*/ 69945 h 812745"/>
                <a:gd name="connsiteX10" fmla="*/ 299700 w 634957"/>
                <a:gd name="connsiteY10" fmla="*/ 38451 h 812745"/>
                <a:gd name="connsiteX11" fmla="*/ 267445 w 634957"/>
                <a:gd name="connsiteY11" fmla="*/ 56738 h 812745"/>
                <a:gd name="connsiteX12" fmla="*/ 256524 w 634957"/>
                <a:gd name="connsiteY12" fmla="*/ 86454 h 812745"/>
                <a:gd name="connsiteX13" fmla="*/ 204964 w 634957"/>
                <a:gd name="connsiteY13" fmla="*/ 81374 h 812745"/>
                <a:gd name="connsiteX14" fmla="*/ 174232 w 634957"/>
                <a:gd name="connsiteY14" fmla="*/ 46832 h 812745"/>
                <a:gd name="connsiteX15" fmla="*/ 128770 w 634957"/>
                <a:gd name="connsiteY15" fmla="*/ 20418 h 812745"/>
                <a:gd name="connsiteX16" fmla="*/ 90164 w 634957"/>
                <a:gd name="connsiteY16" fmla="*/ 42515 h 812745"/>
                <a:gd name="connsiteX17" fmla="*/ 90164 w 634957"/>
                <a:gd name="connsiteY17" fmla="*/ 94835 h 812745"/>
                <a:gd name="connsiteX18" fmla="*/ 105149 w 634957"/>
                <a:gd name="connsiteY18" fmla="*/ 139536 h 812745"/>
                <a:gd name="connsiteX19" fmla="*/ 85085 w 634957"/>
                <a:gd name="connsiteY19" fmla="*/ 184999 h 812745"/>
                <a:gd name="connsiteX20" fmla="*/ 51305 w 634957"/>
                <a:gd name="connsiteY20" fmla="*/ 179158 h 812745"/>
                <a:gd name="connsiteX21" fmla="*/ 19049 w 634957"/>
                <a:gd name="connsiteY21" fmla="*/ 197445 h 812745"/>
                <a:gd name="connsiteX22" fmla="*/ 19049 w 634957"/>
                <a:gd name="connsiteY22" fmla="*/ 260178 h 812745"/>
                <a:gd name="connsiteX23" fmla="*/ 51305 w 634957"/>
                <a:gd name="connsiteY23" fmla="*/ 315801 h 812745"/>
                <a:gd name="connsiteX24" fmla="*/ 86101 w 634957"/>
                <a:gd name="connsiteY24" fmla="*/ 349834 h 812745"/>
                <a:gd name="connsiteX25" fmla="*/ 105910 w 634957"/>
                <a:gd name="connsiteY25" fmla="*/ 415362 h 812745"/>
                <a:gd name="connsiteX26" fmla="*/ 89403 w 634957"/>
                <a:gd name="connsiteY26" fmla="*/ 444824 h 812745"/>
                <a:gd name="connsiteX27" fmla="*/ 89403 w 634957"/>
                <a:gd name="connsiteY27" fmla="*/ 497145 h 812745"/>
                <a:gd name="connsiteX28" fmla="*/ 128007 w 634957"/>
                <a:gd name="connsiteY28" fmla="*/ 563942 h 812745"/>
                <a:gd name="connsiteX29" fmla="*/ 173471 w 634957"/>
                <a:gd name="connsiteY29" fmla="*/ 590356 h 812745"/>
                <a:gd name="connsiteX30" fmla="*/ 208012 w 634957"/>
                <a:gd name="connsiteY30" fmla="*/ 591118 h 812745"/>
                <a:gd name="connsiteX31" fmla="*/ 253729 w 634957"/>
                <a:gd name="connsiteY31" fmla="*/ 639375 h 812745"/>
                <a:gd name="connsiteX32" fmla="*/ 266428 w 634957"/>
                <a:gd name="connsiteY32" fmla="*/ 688648 h 812745"/>
                <a:gd name="connsiteX33" fmla="*/ 298684 w 634957"/>
                <a:gd name="connsiteY33" fmla="*/ 744270 h 812745"/>
                <a:gd name="connsiteX34" fmla="*/ 353291 w 634957"/>
                <a:gd name="connsiteY34" fmla="*/ 775764 h 812745"/>
                <a:gd name="connsiteX35" fmla="*/ 385546 w 634957"/>
                <a:gd name="connsiteY35" fmla="*/ 757477 h 812745"/>
                <a:gd name="connsiteX36" fmla="*/ 397991 w 634957"/>
                <a:gd name="connsiteY36" fmla="*/ 723443 h 812745"/>
                <a:gd name="connsiteX37" fmla="*/ 444216 w 634957"/>
                <a:gd name="connsiteY37" fmla="*/ 728523 h 812745"/>
                <a:gd name="connsiteX38" fmla="*/ 478505 w 634957"/>
                <a:gd name="connsiteY38" fmla="*/ 767383 h 812745"/>
                <a:gd name="connsiteX39" fmla="*/ 523967 w 634957"/>
                <a:gd name="connsiteY39" fmla="*/ 793797 h 812745"/>
                <a:gd name="connsiteX40" fmla="*/ 562573 w 634957"/>
                <a:gd name="connsiteY40" fmla="*/ 771700 h 812745"/>
                <a:gd name="connsiteX41" fmla="*/ 562573 w 634957"/>
                <a:gd name="connsiteY41" fmla="*/ 719380 h 812745"/>
                <a:gd name="connsiteX42" fmla="*/ 546572 w 634957"/>
                <a:gd name="connsiteY42" fmla="*/ 672393 h 812745"/>
                <a:gd name="connsiteX43" fmla="*/ 567145 w 634957"/>
                <a:gd name="connsiteY43" fmla="*/ 628961 h 812745"/>
                <a:gd name="connsiteX44" fmla="*/ 601432 w 634957"/>
                <a:gd name="connsiteY44" fmla="*/ 635057 h 812745"/>
                <a:gd name="connsiteX45" fmla="*/ 633688 w 634957"/>
                <a:gd name="connsiteY45" fmla="*/ 616770 h 812745"/>
                <a:gd name="connsiteX46" fmla="*/ 633688 w 634957"/>
                <a:gd name="connsiteY46" fmla="*/ 554037 h 812745"/>
                <a:gd name="connsiteX47" fmla="*/ 601432 w 634957"/>
                <a:gd name="connsiteY47" fmla="*/ 498414 h 812745"/>
                <a:gd name="connsiteX48" fmla="*/ 569177 w 634957"/>
                <a:gd name="connsiteY48" fmla="*/ 466159 h 812745"/>
                <a:gd name="connsiteX49" fmla="*/ 326876 w 634957"/>
                <a:gd name="connsiteY49" fmla="*/ 569021 h 812745"/>
                <a:gd name="connsiteX50" fmla="*/ 183629 w 634957"/>
                <a:gd name="connsiteY50" fmla="*/ 322150 h 812745"/>
                <a:gd name="connsiteX51" fmla="*/ 326876 w 634957"/>
                <a:gd name="connsiteY51" fmla="*/ 240622 h 812745"/>
                <a:gd name="connsiteX52" fmla="*/ 470123 w 634957"/>
                <a:gd name="connsiteY52" fmla="*/ 487493 h 812745"/>
                <a:gd name="connsiteX53" fmla="*/ 326876 w 634957"/>
                <a:gd name="connsiteY53" fmla="*/ 569021 h 81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34957" h="812745">
                  <a:moveTo>
                    <a:pt x="569177" y="466159"/>
                  </a:moveTo>
                  <a:cubicBezTo>
                    <a:pt x="564097" y="442792"/>
                    <a:pt x="557239" y="419172"/>
                    <a:pt x="548604" y="396059"/>
                  </a:cubicBezTo>
                  <a:cubicBezTo>
                    <a:pt x="554191" y="386408"/>
                    <a:pt x="560541" y="375233"/>
                    <a:pt x="563588" y="369137"/>
                  </a:cubicBezTo>
                  <a:cubicBezTo>
                    <a:pt x="568160" y="359740"/>
                    <a:pt x="576288" y="338659"/>
                    <a:pt x="563588" y="316817"/>
                  </a:cubicBezTo>
                  <a:lnTo>
                    <a:pt x="524982" y="250019"/>
                  </a:lnTo>
                  <a:cubicBezTo>
                    <a:pt x="512283" y="228431"/>
                    <a:pt x="489933" y="224621"/>
                    <a:pt x="479520" y="223605"/>
                  </a:cubicBezTo>
                  <a:cubicBezTo>
                    <a:pt x="473170" y="223097"/>
                    <a:pt x="460726" y="222843"/>
                    <a:pt x="449550" y="222843"/>
                  </a:cubicBezTo>
                  <a:cubicBezTo>
                    <a:pt x="433295" y="203032"/>
                    <a:pt x="415770" y="184491"/>
                    <a:pt x="397484" y="167982"/>
                  </a:cubicBezTo>
                  <a:cubicBezTo>
                    <a:pt x="393419" y="152236"/>
                    <a:pt x="389102" y="134457"/>
                    <a:pt x="386563" y="125567"/>
                  </a:cubicBezTo>
                  <a:cubicBezTo>
                    <a:pt x="382498" y="111090"/>
                    <a:pt x="372086" y="80358"/>
                    <a:pt x="354307" y="69945"/>
                  </a:cubicBezTo>
                  <a:lnTo>
                    <a:pt x="299700" y="38451"/>
                  </a:lnTo>
                  <a:cubicBezTo>
                    <a:pt x="281922" y="28292"/>
                    <a:pt x="271762" y="47087"/>
                    <a:pt x="267445" y="56738"/>
                  </a:cubicBezTo>
                  <a:cubicBezTo>
                    <a:pt x="264904" y="62833"/>
                    <a:pt x="260333" y="75279"/>
                    <a:pt x="256524" y="86454"/>
                  </a:cubicBezTo>
                  <a:cubicBezTo>
                    <a:pt x="238490" y="82136"/>
                    <a:pt x="221220" y="80358"/>
                    <a:pt x="204964" y="81374"/>
                  </a:cubicBezTo>
                  <a:cubicBezTo>
                    <a:pt x="193789" y="68421"/>
                    <a:pt x="180836" y="53944"/>
                    <a:pt x="174232" y="46832"/>
                  </a:cubicBezTo>
                  <a:cubicBezTo>
                    <a:pt x="163819" y="35657"/>
                    <a:pt x="141215" y="13307"/>
                    <a:pt x="128770" y="20418"/>
                  </a:cubicBezTo>
                  <a:lnTo>
                    <a:pt x="90164" y="42515"/>
                  </a:lnTo>
                  <a:cubicBezTo>
                    <a:pt x="77465" y="49626"/>
                    <a:pt x="85592" y="80104"/>
                    <a:pt x="90164" y="94835"/>
                  </a:cubicBezTo>
                  <a:cubicBezTo>
                    <a:pt x="92959" y="104233"/>
                    <a:pt x="99561" y="123282"/>
                    <a:pt x="105149" y="139536"/>
                  </a:cubicBezTo>
                  <a:cubicBezTo>
                    <a:pt x="96767" y="152489"/>
                    <a:pt x="89909" y="167729"/>
                    <a:pt x="85085" y="184999"/>
                  </a:cubicBezTo>
                  <a:cubicBezTo>
                    <a:pt x="72893" y="182714"/>
                    <a:pt x="58416" y="179920"/>
                    <a:pt x="51305" y="179158"/>
                  </a:cubicBezTo>
                  <a:cubicBezTo>
                    <a:pt x="40638" y="177888"/>
                    <a:pt x="19049" y="177126"/>
                    <a:pt x="19049" y="197445"/>
                  </a:cubicBezTo>
                  <a:lnTo>
                    <a:pt x="19049" y="260178"/>
                  </a:lnTo>
                  <a:cubicBezTo>
                    <a:pt x="19049" y="280497"/>
                    <a:pt x="40638" y="304879"/>
                    <a:pt x="51305" y="315801"/>
                  </a:cubicBezTo>
                  <a:cubicBezTo>
                    <a:pt x="58416" y="323166"/>
                    <a:pt x="73656" y="337897"/>
                    <a:pt x="86101" y="349834"/>
                  </a:cubicBezTo>
                  <a:cubicBezTo>
                    <a:pt x="91181" y="371677"/>
                    <a:pt x="97784" y="393520"/>
                    <a:pt x="105910" y="415362"/>
                  </a:cubicBezTo>
                  <a:cubicBezTo>
                    <a:pt x="99815" y="425521"/>
                    <a:pt x="92704" y="438474"/>
                    <a:pt x="89403" y="444824"/>
                  </a:cubicBezTo>
                  <a:cubicBezTo>
                    <a:pt x="84831" y="454221"/>
                    <a:pt x="76703" y="475302"/>
                    <a:pt x="89403" y="497145"/>
                  </a:cubicBezTo>
                  <a:lnTo>
                    <a:pt x="128007" y="563942"/>
                  </a:lnTo>
                  <a:cubicBezTo>
                    <a:pt x="140706" y="585531"/>
                    <a:pt x="163057" y="589340"/>
                    <a:pt x="173471" y="590356"/>
                  </a:cubicBezTo>
                  <a:cubicBezTo>
                    <a:pt x="180836" y="590864"/>
                    <a:pt x="195821" y="591118"/>
                    <a:pt x="208012" y="591118"/>
                  </a:cubicBezTo>
                  <a:cubicBezTo>
                    <a:pt x="222489" y="608389"/>
                    <a:pt x="237728" y="624390"/>
                    <a:pt x="253729" y="639375"/>
                  </a:cubicBezTo>
                  <a:cubicBezTo>
                    <a:pt x="258048" y="656646"/>
                    <a:pt x="263380" y="678234"/>
                    <a:pt x="266428" y="688648"/>
                  </a:cubicBezTo>
                  <a:cubicBezTo>
                    <a:pt x="270747" y="703125"/>
                    <a:pt x="280905" y="733857"/>
                    <a:pt x="298684" y="744270"/>
                  </a:cubicBezTo>
                  <a:lnTo>
                    <a:pt x="353291" y="775764"/>
                  </a:lnTo>
                  <a:cubicBezTo>
                    <a:pt x="371069" y="785923"/>
                    <a:pt x="381229" y="767128"/>
                    <a:pt x="385546" y="757477"/>
                  </a:cubicBezTo>
                  <a:cubicBezTo>
                    <a:pt x="388594" y="750620"/>
                    <a:pt x="393928" y="735635"/>
                    <a:pt x="397991" y="723443"/>
                  </a:cubicBezTo>
                  <a:cubicBezTo>
                    <a:pt x="414246" y="727253"/>
                    <a:pt x="429739" y="729031"/>
                    <a:pt x="444216" y="728523"/>
                  </a:cubicBezTo>
                  <a:cubicBezTo>
                    <a:pt x="456154" y="742238"/>
                    <a:pt x="471138" y="759509"/>
                    <a:pt x="478505" y="767383"/>
                  </a:cubicBezTo>
                  <a:cubicBezTo>
                    <a:pt x="488917" y="778557"/>
                    <a:pt x="511522" y="800908"/>
                    <a:pt x="523967" y="793797"/>
                  </a:cubicBezTo>
                  <a:lnTo>
                    <a:pt x="562573" y="771700"/>
                  </a:lnTo>
                  <a:cubicBezTo>
                    <a:pt x="575272" y="764589"/>
                    <a:pt x="567145" y="734110"/>
                    <a:pt x="562573" y="719380"/>
                  </a:cubicBezTo>
                  <a:cubicBezTo>
                    <a:pt x="559525" y="709474"/>
                    <a:pt x="552667" y="689156"/>
                    <a:pt x="546572" y="672393"/>
                  </a:cubicBezTo>
                  <a:cubicBezTo>
                    <a:pt x="554954" y="659947"/>
                    <a:pt x="561810" y="645471"/>
                    <a:pt x="567145" y="628961"/>
                  </a:cubicBezTo>
                  <a:cubicBezTo>
                    <a:pt x="579589" y="631248"/>
                    <a:pt x="594321" y="634041"/>
                    <a:pt x="601432" y="635057"/>
                  </a:cubicBezTo>
                  <a:cubicBezTo>
                    <a:pt x="612100" y="636327"/>
                    <a:pt x="633688" y="637089"/>
                    <a:pt x="633688" y="616770"/>
                  </a:cubicBezTo>
                  <a:lnTo>
                    <a:pt x="633688" y="554037"/>
                  </a:lnTo>
                  <a:cubicBezTo>
                    <a:pt x="633688" y="533718"/>
                    <a:pt x="612100" y="509336"/>
                    <a:pt x="601432" y="498414"/>
                  </a:cubicBezTo>
                  <a:cubicBezTo>
                    <a:pt x="595082" y="491303"/>
                    <a:pt x="581113" y="477842"/>
                    <a:pt x="569177" y="466159"/>
                  </a:cubicBezTo>
                  <a:close/>
                  <a:moveTo>
                    <a:pt x="326876" y="569021"/>
                  </a:moveTo>
                  <a:cubicBezTo>
                    <a:pt x="247888" y="523305"/>
                    <a:pt x="183629" y="412822"/>
                    <a:pt x="183629" y="322150"/>
                  </a:cubicBezTo>
                  <a:cubicBezTo>
                    <a:pt x="183629" y="231478"/>
                    <a:pt x="247633" y="194905"/>
                    <a:pt x="326876" y="240622"/>
                  </a:cubicBezTo>
                  <a:cubicBezTo>
                    <a:pt x="405864" y="286339"/>
                    <a:pt x="470123" y="396821"/>
                    <a:pt x="470123" y="487493"/>
                  </a:cubicBezTo>
                  <a:cubicBezTo>
                    <a:pt x="469869" y="578165"/>
                    <a:pt x="405864" y="614739"/>
                    <a:pt x="326876" y="569021"/>
                  </a:cubicBezTo>
                  <a:close/>
                </a:path>
              </a:pathLst>
            </a:custGeom>
            <a:solidFill>
              <a:srgbClr val="B5B6B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 name="Freeform: Shape 36">
              <a:extLst>
                <a:ext uri="{FF2B5EF4-FFF2-40B4-BE49-F238E27FC236}">
                  <a16:creationId xmlns:a16="http://schemas.microsoft.com/office/drawing/2014/main" id="{9964D752-EBDC-4EE8-BDE4-59C0A3709004}"/>
                </a:ext>
              </a:extLst>
            </p:cNvPr>
            <p:cNvSpPr/>
            <p:nvPr/>
          </p:nvSpPr>
          <p:spPr>
            <a:xfrm>
              <a:off x="10470029" y="4684140"/>
              <a:ext cx="154908" cy="177037"/>
            </a:xfrm>
            <a:custGeom>
              <a:avLst/>
              <a:gdLst>
                <a:gd name="connsiteX0" fmla="*/ 89401 w 177788"/>
                <a:gd name="connsiteY0" fmla="*/ 28692 h 203186"/>
                <a:gd name="connsiteX1" fmla="*/ 19049 w 177788"/>
                <a:gd name="connsiteY1" fmla="*/ 68821 h 203186"/>
                <a:gd name="connsiteX2" fmla="*/ 89401 w 177788"/>
                <a:gd name="connsiteY2" fmla="*/ 190225 h 203186"/>
                <a:gd name="connsiteX3" fmla="*/ 159755 w 177788"/>
                <a:gd name="connsiteY3" fmla="*/ 150096 h 203186"/>
                <a:gd name="connsiteX4" fmla="*/ 89401 w 177788"/>
                <a:gd name="connsiteY4" fmla="*/ 28692 h 203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788" h="203186">
                  <a:moveTo>
                    <a:pt x="89401" y="28692"/>
                  </a:moveTo>
                  <a:cubicBezTo>
                    <a:pt x="50542" y="6341"/>
                    <a:pt x="19049" y="24120"/>
                    <a:pt x="19049" y="68821"/>
                  </a:cubicBezTo>
                  <a:cubicBezTo>
                    <a:pt x="19049" y="113522"/>
                    <a:pt x="50542" y="167874"/>
                    <a:pt x="89401" y="190225"/>
                  </a:cubicBezTo>
                  <a:cubicBezTo>
                    <a:pt x="128261" y="212576"/>
                    <a:pt x="159755" y="194797"/>
                    <a:pt x="159755" y="150096"/>
                  </a:cubicBezTo>
                  <a:cubicBezTo>
                    <a:pt x="159755" y="105649"/>
                    <a:pt x="128261" y="51296"/>
                    <a:pt x="89401" y="28692"/>
                  </a:cubicBezTo>
                  <a:close/>
                </a:path>
              </a:pathLst>
            </a:custGeom>
            <a:solidFill>
              <a:srgbClr val="B5B6B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 name="Freeform: Shape 37">
              <a:extLst>
                <a:ext uri="{FF2B5EF4-FFF2-40B4-BE49-F238E27FC236}">
                  <a16:creationId xmlns:a16="http://schemas.microsoft.com/office/drawing/2014/main" id="{65064ADB-4DF2-4FAF-BE92-74D7C388CE2F}"/>
                </a:ext>
              </a:extLst>
            </p:cNvPr>
            <p:cNvSpPr/>
            <p:nvPr/>
          </p:nvSpPr>
          <p:spPr>
            <a:xfrm>
              <a:off x="8562679" y="4147721"/>
              <a:ext cx="641763" cy="1062228"/>
            </a:xfrm>
            <a:custGeom>
              <a:avLst/>
              <a:gdLst>
                <a:gd name="connsiteX0" fmla="*/ 50781 w 736550"/>
                <a:gd name="connsiteY0" fmla="*/ 1184815 h 1219118"/>
                <a:gd name="connsiteX1" fmla="*/ 708342 w 736550"/>
                <a:gd name="connsiteY1" fmla="*/ 805365 h 1219118"/>
                <a:gd name="connsiteX2" fmla="*/ 708342 w 736550"/>
                <a:gd name="connsiteY2" fmla="*/ 50781 h 1219118"/>
                <a:gd name="connsiteX3" fmla="*/ 50781 w 736550"/>
                <a:gd name="connsiteY3" fmla="*/ 430232 h 1219118"/>
              </a:gdLst>
              <a:ahLst/>
              <a:cxnLst>
                <a:cxn ang="0">
                  <a:pos x="connsiteX0" y="connsiteY0"/>
                </a:cxn>
                <a:cxn ang="0">
                  <a:pos x="connsiteX1" y="connsiteY1"/>
                </a:cxn>
                <a:cxn ang="0">
                  <a:pos x="connsiteX2" y="connsiteY2"/>
                </a:cxn>
                <a:cxn ang="0">
                  <a:pos x="connsiteX3" y="connsiteY3"/>
                </a:cxn>
              </a:cxnLst>
              <a:rect l="l" t="t" r="r" b="b"/>
              <a:pathLst>
                <a:path w="736550" h="1219118">
                  <a:moveTo>
                    <a:pt x="50781" y="1184815"/>
                  </a:moveTo>
                  <a:lnTo>
                    <a:pt x="708342" y="805365"/>
                  </a:lnTo>
                  <a:lnTo>
                    <a:pt x="708342" y="50781"/>
                  </a:lnTo>
                  <a:lnTo>
                    <a:pt x="50781" y="430232"/>
                  </a:lnTo>
                  <a:close/>
                </a:path>
              </a:pathLst>
            </a:custGeom>
            <a:solidFill>
              <a:srgbClr val="F5F4F6"/>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 name="Freeform: Shape 38">
              <a:extLst>
                <a:ext uri="{FF2B5EF4-FFF2-40B4-BE49-F238E27FC236}">
                  <a16:creationId xmlns:a16="http://schemas.microsoft.com/office/drawing/2014/main" id="{EC6A5CEC-FFD7-43A8-8567-6F018A1D2F73}"/>
                </a:ext>
              </a:extLst>
            </p:cNvPr>
            <p:cNvSpPr/>
            <p:nvPr/>
          </p:nvSpPr>
          <p:spPr>
            <a:xfrm>
              <a:off x="8454020" y="4048057"/>
              <a:ext cx="818801" cy="1239266"/>
            </a:xfrm>
            <a:custGeom>
              <a:avLst/>
              <a:gdLst>
                <a:gd name="connsiteX0" fmla="*/ 787078 w 939737"/>
                <a:gd name="connsiteY0" fmla="*/ 54429 h 1422304"/>
                <a:gd name="connsiteX1" fmla="*/ 98530 w 939737"/>
                <a:gd name="connsiteY1" fmla="*/ 451912 h 1422304"/>
                <a:gd name="connsiteX2" fmla="*/ 50781 w 939737"/>
                <a:gd name="connsiteY2" fmla="*/ 543092 h 1422304"/>
                <a:gd name="connsiteX3" fmla="*/ 50781 w 939737"/>
                <a:gd name="connsiteY3" fmla="*/ 1315454 h 1422304"/>
                <a:gd name="connsiteX4" fmla="*/ 155422 w 939737"/>
                <a:gd name="connsiteY4" fmla="*/ 1383014 h 1422304"/>
                <a:gd name="connsiteX5" fmla="*/ 787078 w 939737"/>
                <a:gd name="connsiteY5" fmla="*/ 954037 h 1422304"/>
                <a:gd name="connsiteX6" fmla="*/ 834827 w 939737"/>
                <a:gd name="connsiteY6" fmla="*/ 862857 h 1422304"/>
                <a:gd name="connsiteX7" fmla="*/ 895529 w 939737"/>
                <a:gd name="connsiteY7" fmla="*/ 108527 h 1422304"/>
                <a:gd name="connsiteX8" fmla="*/ 787078 w 939737"/>
                <a:gd name="connsiteY8" fmla="*/ 54429 h 142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9737" h="1422304">
                  <a:moveTo>
                    <a:pt x="787078" y="54429"/>
                  </a:moveTo>
                  <a:lnTo>
                    <a:pt x="98530" y="451912"/>
                  </a:lnTo>
                  <a:cubicBezTo>
                    <a:pt x="72116" y="467151"/>
                    <a:pt x="50781" y="507788"/>
                    <a:pt x="50781" y="543092"/>
                  </a:cubicBezTo>
                  <a:lnTo>
                    <a:pt x="50781" y="1315454"/>
                  </a:lnTo>
                  <a:cubicBezTo>
                    <a:pt x="50781" y="1350504"/>
                    <a:pt x="129008" y="1398253"/>
                    <a:pt x="155422" y="1383014"/>
                  </a:cubicBezTo>
                  <a:lnTo>
                    <a:pt x="787078" y="954037"/>
                  </a:lnTo>
                  <a:cubicBezTo>
                    <a:pt x="813493" y="938797"/>
                    <a:pt x="834827" y="898160"/>
                    <a:pt x="834827" y="862857"/>
                  </a:cubicBezTo>
                  <a:lnTo>
                    <a:pt x="895529" y="108527"/>
                  </a:lnTo>
                  <a:cubicBezTo>
                    <a:pt x="895275" y="73223"/>
                    <a:pt x="813239" y="39444"/>
                    <a:pt x="787078" y="54429"/>
                  </a:cubicBezTo>
                  <a:close/>
                </a:path>
              </a:pathLst>
            </a:custGeom>
            <a:solidFill>
              <a:srgbClr val="1D2277"/>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 name="Freeform: Shape 39">
              <a:extLst>
                <a:ext uri="{FF2B5EF4-FFF2-40B4-BE49-F238E27FC236}">
                  <a16:creationId xmlns:a16="http://schemas.microsoft.com/office/drawing/2014/main" id="{B34586DB-EC81-4B81-8147-6AFC0D6765C6}"/>
                </a:ext>
              </a:extLst>
            </p:cNvPr>
            <p:cNvSpPr/>
            <p:nvPr/>
          </p:nvSpPr>
          <p:spPr>
            <a:xfrm>
              <a:off x="8507575" y="4071793"/>
              <a:ext cx="752412" cy="1217137"/>
            </a:xfrm>
            <a:custGeom>
              <a:avLst/>
              <a:gdLst>
                <a:gd name="connsiteX0" fmla="*/ 787079 w 863542"/>
                <a:gd name="connsiteY0" fmla="*/ 56394 h 1396906"/>
                <a:gd name="connsiteX1" fmla="*/ 98530 w 863542"/>
                <a:gd name="connsiteY1" fmla="*/ 453878 h 1396906"/>
                <a:gd name="connsiteX2" fmla="*/ 50781 w 863542"/>
                <a:gd name="connsiteY2" fmla="*/ 545057 h 1396906"/>
                <a:gd name="connsiteX3" fmla="*/ 50781 w 863542"/>
                <a:gd name="connsiteY3" fmla="*/ 1317420 h 1396906"/>
                <a:gd name="connsiteX4" fmla="*/ 98530 w 863542"/>
                <a:gd name="connsiteY4" fmla="*/ 1353485 h 1396906"/>
                <a:gd name="connsiteX5" fmla="*/ 787079 w 863542"/>
                <a:gd name="connsiteY5" fmla="*/ 956002 h 1396906"/>
                <a:gd name="connsiteX6" fmla="*/ 834827 w 863542"/>
                <a:gd name="connsiteY6" fmla="*/ 865076 h 1396906"/>
                <a:gd name="connsiteX7" fmla="*/ 834827 w 863542"/>
                <a:gd name="connsiteY7" fmla="*/ 92714 h 1396906"/>
                <a:gd name="connsiteX8" fmla="*/ 787079 w 863542"/>
                <a:gd name="connsiteY8" fmla="*/ 56394 h 1396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63542" h="1396906">
                  <a:moveTo>
                    <a:pt x="787079" y="56394"/>
                  </a:moveTo>
                  <a:lnTo>
                    <a:pt x="98530" y="453878"/>
                  </a:lnTo>
                  <a:cubicBezTo>
                    <a:pt x="72116" y="469116"/>
                    <a:pt x="50781" y="509754"/>
                    <a:pt x="50781" y="545057"/>
                  </a:cubicBezTo>
                  <a:lnTo>
                    <a:pt x="50781" y="1317420"/>
                  </a:lnTo>
                  <a:cubicBezTo>
                    <a:pt x="50781" y="1352469"/>
                    <a:pt x="72116" y="1368724"/>
                    <a:pt x="98530" y="1353485"/>
                  </a:cubicBezTo>
                  <a:lnTo>
                    <a:pt x="787079" y="956002"/>
                  </a:lnTo>
                  <a:cubicBezTo>
                    <a:pt x="813493" y="940763"/>
                    <a:pt x="834827" y="900126"/>
                    <a:pt x="834827" y="865076"/>
                  </a:cubicBezTo>
                  <a:lnTo>
                    <a:pt x="834827" y="92714"/>
                  </a:lnTo>
                  <a:cubicBezTo>
                    <a:pt x="834574" y="57410"/>
                    <a:pt x="813239" y="41409"/>
                    <a:pt x="787079" y="56394"/>
                  </a:cubicBezTo>
                  <a:close/>
                </a:path>
              </a:pathLst>
            </a:custGeom>
            <a:solidFill>
              <a:srgbClr val="F5F4F6"/>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 name="Freeform: Shape 40">
              <a:extLst>
                <a:ext uri="{FF2B5EF4-FFF2-40B4-BE49-F238E27FC236}">
                  <a16:creationId xmlns:a16="http://schemas.microsoft.com/office/drawing/2014/main" id="{FFE2DAF1-49CB-43BA-9B72-ABA659AD5F61}"/>
                </a:ext>
              </a:extLst>
            </p:cNvPr>
            <p:cNvSpPr/>
            <p:nvPr/>
          </p:nvSpPr>
          <p:spPr>
            <a:xfrm>
              <a:off x="8587229" y="4189843"/>
              <a:ext cx="597503" cy="973709"/>
            </a:xfrm>
            <a:custGeom>
              <a:avLst/>
              <a:gdLst>
                <a:gd name="connsiteX0" fmla="*/ 632417 w 685754"/>
                <a:gd name="connsiteY0" fmla="*/ 26057 h 1117525"/>
                <a:gd name="connsiteX1" fmla="*/ 70100 w 685754"/>
                <a:gd name="connsiteY1" fmla="*/ 350647 h 1117525"/>
                <a:gd name="connsiteX2" fmla="*/ 19049 w 685754"/>
                <a:gd name="connsiteY2" fmla="*/ 438780 h 1117525"/>
                <a:gd name="connsiteX3" fmla="*/ 19049 w 685754"/>
                <a:gd name="connsiteY3" fmla="*/ 1083897 h 1117525"/>
                <a:gd name="connsiteX4" fmla="*/ 70100 w 685754"/>
                <a:gd name="connsiteY4" fmla="*/ 1113105 h 1117525"/>
                <a:gd name="connsiteX5" fmla="*/ 632417 w 685754"/>
                <a:gd name="connsiteY5" fmla="*/ 788514 h 1117525"/>
                <a:gd name="connsiteX6" fmla="*/ 683468 w 685754"/>
                <a:gd name="connsiteY6" fmla="*/ 700382 h 1117525"/>
                <a:gd name="connsiteX7" fmla="*/ 683468 w 685754"/>
                <a:gd name="connsiteY7" fmla="*/ 55265 h 1117525"/>
                <a:gd name="connsiteX8" fmla="*/ 632417 w 685754"/>
                <a:gd name="connsiteY8" fmla="*/ 26057 h 1117525"/>
                <a:gd name="connsiteX9" fmla="*/ 676864 w 685754"/>
                <a:gd name="connsiteY9" fmla="*/ 704192 h 1117525"/>
                <a:gd name="connsiteX10" fmla="*/ 632671 w 685754"/>
                <a:gd name="connsiteY10" fmla="*/ 780641 h 1117525"/>
                <a:gd name="connsiteX11" fmla="*/ 70352 w 685754"/>
                <a:gd name="connsiteY11" fmla="*/ 1105231 h 1117525"/>
                <a:gd name="connsiteX12" fmla="*/ 26159 w 685754"/>
                <a:gd name="connsiteY12" fmla="*/ 1080087 h 1117525"/>
                <a:gd name="connsiteX13" fmla="*/ 26159 w 685754"/>
                <a:gd name="connsiteY13" fmla="*/ 434970 h 1117525"/>
                <a:gd name="connsiteX14" fmla="*/ 70352 w 685754"/>
                <a:gd name="connsiteY14" fmla="*/ 358521 h 1117525"/>
                <a:gd name="connsiteX15" fmla="*/ 632417 w 685754"/>
                <a:gd name="connsiteY15" fmla="*/ 33677 h 1117525"/>
                <a:gd name="connsiteX16" fmla="*/ 676611 w 685754"/>
                <a:gd name="connsiteY16" fmla="*/ 58821 h 1117525"/>
                <a:gd name="connsiteX17" fmla="*/ 676611 w 685754"/>
                <a:gd name="connsiteY17" fmla="*/ 704192 h 111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5754" h="1117525">
                  <a:moveTo>
                    <a:pt x="632417" y="26057"/>
                  </a:moveTo>
                  <a:lnTo>
                    <a:pt x="70100" y="350647"/>
                  </a:lnTo>
                  <a:cubicBezTo>
                    <a:pt x="41906" y="366902"/>
                    <a:pt x="19049" y="406524"/>
                    <a:pt x="19049" y="438780"/>
                  </a:cubicBezTo>
                  <a:lnTo>
                    <a:pt x="19049" y="1083897"/>
                  </a:lnTo>
                  <a:cubicBezTo>
                    <a:pt x="19049" y="1116152"/>
                    <a:pt x="41906" y="1129359"/>
                    <a:pt x="70100" y="1113105"/>
                  </a:cubicBezTo>
                  <a:lnTo>
                    <a:pt x="632417" y="788514"/>
                  </a:lnTo>
                  <a:cubicBezTo>
                    <a:pt x="660610" y="772259"/>
                    <a:pt x="683468" y="732638"/>
                    <a:pt x="683468" y="700382"/>
                  </a:cubicBezTo>
                  <a:lnTo>
                    <a:pt x="683468" y="55265"/>
                  </a:lnTo>
                  <a:cubicBezTo>
                    <a:pt x="683468" y="22756"/>
                    <a:pt x="660610" y="9802"/>
                    <a:pt x="632417" y="26057"/>
                  </a:cubicBezTo>
                  <a:close/>
                  <a:moveTo>
                    <a:pt x="676864" y="704192"/>
                  </a:moveTo>
                  <a:cubicBezTo>
                    <a:pt x="676864" y="732130"/>
                    <a:pt x="657054" y="766418"/>
                    <a:pt x="632671" y="780641"/>
                  </a:cubicBezTo>
                  <a:lnTo>
                    <a:pt x="70352" y="1105231"/>
                  </a:lnTo>
                  <a:cubicBezTo>
                    <a:pt x="45971" y="1119200"/>
                    <a:pt x="26159" y="1108025"/>
                    <a:pt x="26159" y="1080087"/>
                  </a:cubicBezTo>
                  <a:lnTo>
                    <a:pt x="26159" y="434970"/>
                  </a:lnTo>
                  <a:cubicBezTo>
                    <a:pt x="26159" y="407032"/>
                    <a:pt x="45971" y="372744"/>
                    <a:pt x="70352" y="358521"/>
                  </a:cubicBezTo>
                  <a:lnTo>
                    <a:pt x="632417" y="33677"/>
                  </a:lnTo>
                  <a:cubicBezTo>
                    <a:pt x="656800" y="19708"/>
                    <a:pt x="676611" y="30883"/>
                    <a:pt x="676611" y="58821"/>
                  </a:cubicBezTo>
                  <a:lnTo>
                    <a:pt x="676611" y="704192"/>
                  </a:lnTo>
                  <a:close/>
                </a:path>
              </a:pathLst>
            </a:custGeom>
            <a:solidFill>
              <a:srgbClr val="D5D5D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 name="Freeform: Shape 41">
              <a:extLst>
                <a:ext uri="{FF2B5EF4-FFF2-40B4-BE49-F238E27FC236}">
                  <a16:creationId xmlns:a16="http://schemas.microsoft.com/office/drawing/2014/main" id="{B8B925F2-7636-40D1-A65A-F10FD578B0FF}"/>
                </a:ext>
              </a:extLst>
            </p:cNvPr>
            <p:cNvSpPr/>
            <p:nvPr/>
          </p:nvSpPr>
          <p:spPr>
            <a:xfrm>
              <a:off x="8691902" y="4342449"/>
              <a:ext cx="398335" cy="619633"/>
            </a:xfrm>
            <a:custGeom>
              <a:avLst/>
              <a:gdLst>
                <a:gd name="connsiteX0" fmla="*/ 19049 w 457169"/>
                <a:gd name="connsiteY0" fmla="*/ 413738 h 711152"/>
                <a:gd name="connsiteX1" fmla="*/ 19049 w 457169"/>
                <a:gd name="connsiteY1" fmla="*/ 653498 h 711152"/>
                <a:gd name="connsiteX2" fmla="*/ 120133 w 457169"/>
                <a:gd name="connsiteY2" fmla="*/ 711152 h 711152"/>
                <a:gd name="connsiteX3" fmla="*/ 230617 w 457169"/>
                <a:gd name="connsiteY3" fmla="*/ 647402 h 711152"/>
                <a:gd name="connsiteX4" fmla="*/ 443455 w 457169"/>
                <a:gd name="connsiteY4" fmla="*/ 524475 h 711152"/>
                <a:gd name="connsiteX5" fmla="*/ 443455 w 457169"/>
                <a:gd name="connsiteY5" fmla="*/ 19049 h 711152"/>
                <a:gd name="connsiteX6" fmla="*/ 19049 w 457169"/>
                <a:gd name="connsiteY6" fmla="*/ 264142 h 711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169" h="711152">
                  <a:moveTo>
                    <a:pt x="19049" y="413738"/>
                  </a:moveTo>
                  <a:lnTo>
                    <a:pt x="19049" y="653498"/>
                  </a:lnTo>
                  <a:lnTo>
                    <a:pt x="120133" y="711152"/>
                  </a:lnTo>
                  <a:lnTo>
                    <a:pt x="230617" y="647402"/>
                  </a:lnTo>
                  <a:lnTo>
                    <a:pt x="443455" y="524475"/>
                  </a:lnTo>
                  <a:lnTo>
                    <a:pt x="443455" y="19049"/>
                  </a:lnTo>
                  <a:lnTo>
                    <a:pt x="19049" y="264142"/>
                  </a:lnTo>
                  <a:close/>
                </a:path>
              </a:pathLst>
            </a:custGeom>
            <a:solidFill>
              <a:srgbClr val="B5B6B8"/>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 name="Freeform: Shape 42">
              <a:extLst>
                <a:ext uri="{FF2B5EF4-FFF2-40B4-BE49-F238E27FC236}">
                  <a16:creationId xmlns:a16="http://schemas.microsoft.com/office/drawing/2014/main" id="{EF2C7115-5244-41E3-9F08-CFFFB04B5273}"/>
                </a:ext>
              </a:extLst>
            </p:cNvPr>
            <p:cNvSpPr/>
            <p:nvPr/>
          </p:nvSpPr>
          <p:spPr>
            <a:xfrm>
              <a:off x="8689467" y="4836829"/>
              <a:ext cx="110649" cy="132778"/>
            </a:xfrm>
            <a:custGeom>
              <a:avLst/>
              <a:gdLst>
                <a:gd name="connsiteX0" fmla="*/ 24636 w 126991"/>
                <a:gd name="connsiteY0" fmla="*/ 91688 h 152389"/>
                <a:gd name="connsiteX1" fmla="*/ 117340 w 126991"/>
                <a:gd name="connsiteY1" fmla="*/ 38097 h 152389"/>
                <a:gd name="connsiteX2" fmla="*/ 117340 w 126991"/>
                <a:gd name="connsiteY2" fmla="*/ 143754 h 152389"/>
                <a:gd name="connsiteX3" fmla="*/ 128515 w 126991"/>
                <a:gd name="connsiteY3" fmla="*/ 143754 h 152389"/>
                <a:gd name="connsiteX4" fmla="*/ 128515 w 126991"/>
                <a:gd name="connsiteY4" fmla="*/ 19049 h 152389"/>
                <a:gd name="connsiteX5" fmla="*/ 19049 w 126991"/>
                <a:gd name="connsiteY5" fmla="*/ 82290 h 15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991" h="152389">
                  <a:moveTo>
                    <a:pt x="24636" y="91688"/>
                  </a:moveTo>
                  <a:lnTo>
                    <a:pt x="117340" y="38097"/>
                  </a:lnTo>
                  <a:lnTo>
                    <a:pt x="117340" y="143754"/>
                  </a:lnTo>
                  <a:lnTo>
                    <a:pt x="128515" y="143754"/>
                  </a:lnTo>
                  <a:lnTo>
                    <a:pt x="128515" y="19049"/>
                  </a:lnTo>
                  <a:lnTo>
                    <a:pt x="19049" y="82290"/>
                  </a:ln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 name="Freeform: Shape 43">
              <a:extLst>
                <a:ext uri="{FF2B5EF4-FFF2-40B4-BE49-F238E27FC236}">
                  <a16:creationId xmlns:a16="http://schemas.microsoft.com/office/drawing/2014/main" id="{FEE58501-5076-420F-B688-EE779406B17D}"/>
                </a:ext>
              </a:extLst>
            </p:cNvPr>
            <p:cNvSpPr/>
            <p:nvPr/>
          </p:nvSpPr>
          <p:spPr>
            <a:xfrm>
              <a:off x="8725540" y="4408838"/>
              <a:ext cx="331946" cy="221298"/>
            </a:xfrm>
            <a:custGeom>
              <a:avLst/>
              <a:gdLst>
                <a:gd name="connsiteX0" fmla="*/ 19049 w 380974"/>
                <a:gd name="connsiteY0" fmla="*/ 251951 h 253983"/>
                <a:gd name="connsiteX1" fmla="*/ 367767 w 380974"/>
                <a:gd name="connsiteY1" fmla="*/ 50797 h 253983"/>
                <a:gd name="connsiteX2" fmla="*/ 367767 w 380974"/>
                <a:gd name="connsiteY2" fmla="*/ 19049 h 253983"/>
                <a:gd name="connsiteX3" fmla="*/ 19049 w 380974"/>
                <a:gd name="connsiteY3" fmla="*/ 220203 h 253983"/>
              </a:gdLst>
              <a:ahLst/>
              <a:cxnLst>
                <a:cxn ang="0">
                  <a:pos x="connsiteX0" y="connsiteY0"/>
                </a:cxn>
                <a:cxn ang="0">
                  <a:pos x="connsiteX1" y="connsiteY1"/>
                </a:cxn>
                <a:cxn ang="0">
                  <a:pos x="connsiteX2" y="connsiteY2"/>
                </a:cxn>
                <a:cxn ang="0">
                  <a:pos x="connsiteX3" y="connsiteY3"/>
                </a:cxn>
              </a:cxnLst>
              <a:rect l="l" t="t" r="r" b="b"/>
              <a:pathLst>
                <a:path w="380974" h="253983">
                  <a:moveTo>
                    <a:pt x="19049" y="251951"/>
                  </a:moveTo>
                  <a:lnTo>
                    <a:pt x="367767" y="50797"/>
                  </a:lnTo>
                  <a:lnTo>
                    <a:pt x="367767" y="19049"/>
                  </a:lnTo>
                  <a:lnTo>
                    <a:pt x="19049" y="220203"/>
                  </a:ln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 name="Freeform: Shape 44">
              <a:extLst>
                <a:ext uri="{FF2B5EF4-FFF2-40B4-BE49-F238E27FC236}">
                  <a16:creationId xmlns:a16="http://schemas.microsoft.com/office/drawing/2014/main" id="{7EE83220-78BC-4A23-918F-E87E4F08BA31}"/>
                </a:ext>
              </a:extLst>
            </p:cNvPr>
            <p:cNvSpPr/>
            <p:nvPr/>
          </p:nvSpPr>
          <p:spPr>
            <a:xfrm>
              <a:off x="8725540" y="4456196"/>
              <a:ext cx="331946" cy="221298"/>
            </a:xfrm>
            <a:custGeom>
              <a:avLst/>
              <a:gdLst>
                <a:gd name="connsiteX0" fmla="*/ 19049 w 380974"/>
                <a:gd name="connsiteY0" fmla="*/ 252205 h 253983"/>
                <a:gd name="connsiteX1" fmla="*/ 367767 w 380974"/>
                <a:gd name="connsiteY1" fmla="*/ 50797 h 253983"/>
                <a:gd name="connsiteX2" fmla="*/ 367767 w 380974"/>
                <a:gd name="connsiteY2" fmla="*/ 19049 h 253983"/>
                <a:gd name="connsiteX3" fmla="*/ 19049 w 380974"/>
                <a:gd name="connsiteY3" fmla="*/ 220457 h 253983"/>
              </a:gdLst>
              <a:ahLst/>
              <a:cxnLst>
                <a:cxn ang="0">
                  <a:pos x="connsiteX0" y="connsiteY0"/>
                </a:cxn>
                <a:cxn ang="0">
                  <a:pos x="connsiteX1" y="connsiteY1"/>
                </a:cxn>
                <a:cxn ang="0">
                  <a:pos x="connsiteX2" y="connsiteY2"/>
                </a:cxn>
                <a:cxn ang="0">
                  <a:pos x="connsiteX3" y="connsiteY3"/>
                </a:cxn>
              </a:cxnLst>
              <a:rect l="l" t="t" r="r" b="b"/>
              <a:pathLst>
                <a:path w="380974" h="253983">
                  <a:moveTo>
                    <a:pt x="19049" y="252205"/>
                  </a:moveTo>
                  <a:lnTo>
                    <a:pt x="367767" y="50797"/>
                  </a:lnTo>
                  <a:lnTo>
                    <a:pt x="367767" y="19049"/>
                  </a:lnTo>
                  <a:lnTo>
                    <a:pt x="19049" y="220457"/>
                  </a:ln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 name="Freeform: Shape 45">
              <a:extLst>
                <a:ext uri="{FF2B5EF4-FFF2-40B4-BE49-F238E27FC236}">
                  <a16:creationId xmlns:a16="http://schemas.microsoft.com/office/drawing/2014/main" id="{8666108E-E91F-433C-8F52-8F2880A8B295}"/>
                </a:ext>
              </a:extLst>
            </p:cNvPr>
            <p:cNvSpPr/>
            <p:nvPr/>
          </p:nvSpPr>
          <p:spPr>
            <a:xfrm>
              <a:off x="8724876" y="4504217"/>
              <a:ext cx="331946" cy="221298"/>
            </a:xfrm>
            <a:custGeom>
              <a:avLst/>
              <a:gdLst>
                <a:gd name="connsiteX0" fmla="*/ 19049 w 380974"/>
                <a:gd name="connsiteY0" fmla="*/ 252205 h 253983"/>
                <a:gd name="connsiteX1" fmla="*/ 367768 w 380974"/>
                <a:gd name="connsiteY1" fmla="*/ 50797 h 253983"/>
                <a:gd name="connsiteX2" fmla="*/ 367768 w 380974"/>
                <a:gd name="connsiteY2" fmla="*/ 19049 h 253983"/>
                <a:gd name="connsiteX3" fmla="*/ 19049 w 380974"/>
                <a:gd name="connsiteY3" fmla="*/ 220457 h 253983"/>
              </a:gdLst>
              <a:ahLst/>
              <a:cxnLst>
                <a:cxn ang="0">
                  <a:pos x="connsiteX0" y="connsiteY0"/>
                </a:cxn>
                <a:cxn ang="0">
                  <a:pos x="connsiteX1" y="connsiteY1"/>
                </a:cxn>
                <a:cxn ang="0">
                  <a:pos x="connsiteX2" y="connsiteY2"/>
                </a:cxn>
                <a:cxn ang="0">
                  <a:pos x="connsiteX3" y="connsiteY3"/>
                </a:cxn>
              </a:cxnLst>
              <a:rect l="l" t="t" r="r" b="b"/>
              <a:pathLst>
                <a:path w="380974" h="253983">
                  <a:moveTo>
                    <a:pt x="19049" y="252205"/>
                  </a:moveTo>
                  <a:lnTo>
                    <a:pt x="367768" y="50797"/>
                  </a:lnTo>
                  <a:lnTo>
                    <a:pt x="367768" y="19049"/>
                  </a:lnTo>
                  <a:lnTo>
                    <a:pt x="19049" y="220457"/>
                  </a:ln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 name="Freeform: Shape 46">
              <a:extLst>
                <a:ext uri="{FF2B5EF4-FFF2-40B4-BE49-F238E27FC236}">
                  <a16:creationId xmlns:a16="http://schemas.microsoft.com/office/drawing/2014/main" id="{D3D3D67F-B614-42A3-B233-992AA5D8A7B5}"/>
                </a:ext>
              </a:extLst>
            </p:cNvPr>
            <p:cNvSpPr/>
            <p:nvPr/>
          </p:nvSpPr>
          <p:spPr>
            <a:xfrm>
              <a:off x="8724876" y="4551575"/>
              <a:ext cx="331946" cy="221298"/>
            </a:xfrm>
            <a:custGeom>
              <a:avLst/>
              <a:gdLst>
                <a:gd name="connsiteX0" fmla="*/ 19049 w 380974"/>
                <a:gd name="connsiteY0" fmla="*/ 252205 h 253983"/>
                <a:gd name="connsiteX1" fmla="*/ 367768 w 380974"/>
                <a:gd name="connsiteY1" fmla="*/ 50797 h 253983"/>
                <a:gd name="connsiteX2" fmla="*/ 367768 w 380974"/>
                <a:gd name="connsiteY2" fmla="*/ 19049 h 253983"/>
                <a:gd name="connsiteX3" fmla="*/ 19049 w 380974"/>
                <a:gd name="connsiteY3" fmla="*/ 220457 h 253983"/>
              </a:gdLst>
              <a:ahLst/>
              <a:cxnLst>
                <a:cxn ang="0">
                  <a:pos x="connsiteX0" y="connsiteY0"/>
                </a:cxn>
                <a:cxn ang="0">
                  <a:pos x="connsiteX1" y="connsiteY1"/>
                </a:cxn>
                <a:cxn ang="0">
                  <a:pos x="connsiteX2" y="connsiteY2"/>
                </a:cxn>
                <a:cxn ang="0">
                  <a:pos x="connsiteX3" y="connsiteY3"/>
                </a:cxn>
              </a:cxnLst>
              <a:rect l="l" t="t" r="r" b="b"/>
              <a:pathLst>
                <a:path w="380974" h="253983">
                  <a:moveTo>
                    <a:pt x="19049" y="252205"/>
                  </a:moveTo>
                  <a:lnTo>
                    <a:pt x="367768" y="50797"/>
                  </a:lnTo>
                  <a:lnTo>
                    <a:pt x="367768" y="19049"/>
                  </a:lnTo>
                  <a:lnTo>
                    <a:pt x="19049" y="220457"/>
                  </a:ln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 name="Freeform: Shape 47">
              <a:extLst>
                <a:ext uri="{FF2B5EF4-FFF2-40B4-BE49-F238E27FC236}">
                  <a16:creationId xmlns:a16="http://schemas.microsoft.com/office/drawing/2014/main" id="{E27E289A-E318-4D3B-B86D-2134AD9FA7B0}"/>
                </a:ext>
              </a:extLst>
            </p:cNvPr>
            <p:cNvSpPr/>
            <p:nvPr/>
          </p:nvSpPr>
          <p:spPr>
            <a:xfrm>
              <a:off x="8725540" y="4598711"/>
              <a:ext cx="331946" cy="221298"/>
            </a:xfrm>
            <a:custGeom>
              <a:avLst/>
              <a:gdLst>
                <a:gd name="connsiteX0" fmla="*/ 19049 w 380974"/>
                <a:gd name="connsiteY0" fmla="*/ 252205 h 253983"/>
                <a:gd name="connsiteX1" fmla="*/ 367767 w 380974"/>
                <a:gd name="connsiteY1" fmla="*/ 50797 h 253983"/>
                <a:gd name="connsiteX2" fmla="*/ 367767 w 380974"/>
                <a:gd name="connsiteY2" fmla="*/ 19049 h 253983"/>
                <a:gd name="connsiteX3" fmla="*/ 19049 w 380974"/>
                <a:gd name="connsiteY3" fmla="*/ 220457 h 253983"/>
              </a:gdLst>
              <a:ahLst/>
              <a:cxnLst>
                <a:cxn ang="0">
                  <a:pos x="connsiteX0" y="connsiteY0"/>
                </a:cxn>
                <a:cxn ang="0">
                  <a:pos x="connsiteX1" y="connsiteY1"/>
                </a:cxn>
                <a:cxn ang="0">
                  <a:pos x="connsiteX2" y="connsiteY2"/>
                </a:cxn>
                <a:cxn ang="0">
                  <a:pos x="connsiteX3" y="connsiteY3"/>
                </a:cxn>
              </a:cxnLst>
              <a:rect l="l" t="t" r="r" b="b"/>
              <a:pathLst>
                <a:path w="380974" h="253983">
                  <a:moveTo>
                    <a:pt x="19049" y="252205"/>
                  </a:moveTo>
                  <a:lnTo>
                    <a:pt x="367767" y="50797"/>
                  </a:lnTo>
                  <a:lnTo>
                    <a:pt x="367767" y="19049"/>
                  </a:lnTo>
                  <a:lnTo>
                    <a:pt x="19049" y="220457"/>
                  </a:ln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 name="Freeform: Shape 48">
              <a:extLst>
                <a:ext uri="{FF2B5EF4-FFF2-40B4-BE49-F238E27FC236}">
                  <a16:creationId xmlns:a16="http://schemas.microsoft.com/office/drawing/2014/main" id="{6650573E-A6A9-406E-BBEF-0C04332BED25}"/>
                </a:ext>
              </a:extLst>
            </p:cNvPr>
            <p:cNvSpPr/>
            <p:nvPr/>
          </p:nvSpPr>
          <p:spPr>
            <a:xfrm>
              <a:off x="8724876" y="4646733"/>
              <a:ext cx="331946" cy="221298"/>
            </a:xfrm>
            <a:custGeom>
              <a:avLst/>
              <a:gdLst>
                <a:gd name="connsiteX0" fmla="*/ 19049 w 380974"/>
                <a:gd name="connsiteY0" fmla="*/ 252205 h 253983"/>
                <a:gd name="connsiteX1" fmla="*/ 367768 w 380974"/>
                <a:gd name="connsiteY1" fmla="*/ 50797 h 253983"/>
                <a:gd name="connsiteX2" fmla="*/ 367768 w 380974"/>
                <a:gd name="connsiteY2" fmla="*/ 19049 h 253983"/>
                <a:gd name="connsiteX3" fmla="*/ 19049 w 380974"/>
                <a:gd name="connsiteY3" fmla="*/ 220457 h 253983"/>
              </a:gdLst>
              <a:ahLst/>
              <a:cxnLst>
                <a:cxn ang="0">
                  <a:pos x="connsiteX0" y="connsiteY0"/>
                </a:cxn>
                <a:cxn ang="0">
                  <a:pos x="connsiteX1" y="connsiteY1"/>
                </a:cxn>
                <a:cxn ang="0">
                  <a:pos x="connsiteX2" y="connsiteY2"/>
                </a:cxn>
                <a:cxn ang="0">
                  <a:pos x="connsiteX3" y="connsiteY3"/>
                </a:cxn>
              </a:cxnLst>
              <a:rect l="l" t="t" r="r" b="b"/>
              <a:pathLst>
                <a:path w="380974" h="253983">
                  <a:moveTo>
                    <a:pt x="19049" y="252205"/>
                  </a:moveTo>
                  <a:lnTo>
                    <a:pt x="367768" y="50797"/>
                  </a:lnTo>
                  <a:lnTo>
                    <a:pt x="367768" y="19049"/>
                  </a:lnTo>
                  <a:lnTo>
                    <a:pt x="19049" y="220457"/>
                  </a:ln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 name="Freeform: Shape 49">
              <a:extLst>
                <a:ext uri="{FF2B5EF4-FFF2-40B4-BE49-F238E27FC236}">
                  <a16:creationId xmlns:a16="http://schemas.microsoft.com/office/drawing/2014/main" id="{98754E45-DA40-47B0-BDC9-F9ACF7843035}"/>
                </a:ext>
              </a:extLst>
            </p:cNvPr>
            <p:cNvSpPr/>
            <p:nvPr/>
          </p:nvSpPr>
          <p:spPr>
            <a:xfrm>
              <a:off x="8823131" y="4693870"/>
              <a:ext cx="221298" cy="177037"/>
            </a:xfrm>
            <a:custGeom>
              <a:avLst/>
              <a:gdLst>
                <a:gd name="connsiteX0" fmla="*/ 19049 w 253983"/>
                <a:gd name="connsiteY0" fmla="*/ 187440 h 203186"/>
                <a:gd name="connsiteX1" fmla="*/ 255761 w 253983"/>
                <a:gd name="connsiteY1" fmla="*/ 50797 h 203186"/>
                <a:gd name="connsiteX2" fmla="*/ 255761 w 253983"/>
                <a:gd name="connsiteY2" fmla="*/ 19049 h 203186"/>
                <a:gd name="connsiteX3" fmla="*/ 19049 w 253983"/>
                <a:gd name="connsiteY3" fmla="*/ 155692 h 203186"/>
              </a:gdLst>
              <a:ahLst/>
              <a:cxnLst>
                <a:cxn ang="0">
                  <a:pos x="connsiteX0" y="connsiteY0"/>
                </a:cxn>
                <a:cxn ang="0">
                  <a:pos x="connsiteX1" y="connsiteY1"/>
                </a:cxn>
                <a:cxn ang="0">
                  <a:pos x="connsiteX2" y="connsiteY2"/>
                </a:cxn>
                <a:cxn ang="0">
                  <a:pos x="connsiteX3" y="connsiteY3"/>
                </a:cxn>
              </a:cxnLst>
              <a:rect l="l" t="t" r="r" b="b"/>
              <a:pathLst>
                <a:path w="253983" h="203186">
                  <a:moveTo>
                    <a:pt x="19049" y="187440"/>
                  </a:moveTo>
                  <a:lnTo>
                    <a:pt x="255761" y="50797"/>
                  </a:lnTo>
                  <a:lnTo>
                    <a:pt x="255761" y="19049"/>
                  </a:lnTo>
                  <a:lnTo>
                    <a:pt x="19049" y="155692"/>
                  </a:ln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 name="Freeform: Shape 50">
              <a:extLst>
                <a:ext uri="{FF2B5EF4-FFF2-40B4-BE49-F238E27FC236}">
                  <a16:creationId xmlns:a16="http://schemas.microsoft.com/office/drawing/2014/main" id="{756D18A5-F278-42E6-92DE-FCEA461BCF99}"/>
                </a:ext>
              </a:extLst>
            </p:cNvPr>
            <p:cNvSpPr/>
            <p:nvPr/>
          </p:nvSpPr>
          <p:spPr>
            <a:xfrm>
              <a:off x="7554665" y="4526577"/>
              <a:ext cx="818801" cy="1283526"/>
            </a:xfrm>
            <a:custGeom>
              <a:avLst/>
              <a:gdLst>
                <a:gd name="connsiteX0" fmla="*/ 813749 w 939737"/>
                <a:gd name="connsiteY0" fmla="*/ 55105 h 1473101"/>
                <a:gd name="connsiteX1" fmla="*/ 99802 w 939737"/>
                <a:gd name="connsiteY1" fmla="*/ 471891 h 1473101"/>
                <a:gd name="connsiteX2" fmla="*/ 50783 w 939737"/>
                <a:gd name="connsiteY2" fmla="*/ 566881 h 1473101"/>
                <a:gd name="connsiteX3" fmla="*/ 54848 w 939737"/>
                <a:gd name="connsiteY3" fmla="*/ 1369975 h 1473101"/>
                <a:gd name="connsiteX4" fmla="*/ 150092 w 939737"/>
                <a:gd name="connsiteY4" fmla="*/ 1438042 h 1473101"/>
                <a:gd name="connsiteX5" fmla="*/ 818575 w 939737"/>
                <a:gd name="connsiteY5" fmla="*/ 990270 h 1473101"/>
                <a:gd name="connsiteX6" fmla="*/ 867594 w 939737"/>
                <a:gd name="connsiteY6" fmla="*/ 895281 h 1473101"/>
                <a:gd name="connsiteX7" fmla="*/ 912802 w 939737"/>
                <a:gd name="connsiteY7" fmla="*/ 109203 h 1473101"/>
                <a:gd name="connsiteX8" fmla="*/ 813749 w 939737"/>
                <a:gd name="connsiteY8" fmla="*/ 55105 h 1473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9737" h="1473101">
                  <a:moveTo>
                    <a:pt x="813749" y="55105"/>
                  </a:moveTo>
                  <a:lnTo>
                    <a:pt x="99802" y="471891"/>
                  </a:lnTo>
                  <a:cubicBezTo>
                    <a:pt x="72373" y="487892"/>
                    <a:pt x="50531" y="530307"/>
                    <a:pt x="50783" y="566881"/>
                  </a:cubicBezTo>
                  <a:lnTo>
                    <a:pt x="54848" y="1369975"/>
                  </a:lnTo>
                  <a:cubicBezTo>
                    <a:pt x="55102" y="1406549"/>
                    <a:pt x="119105" y="1453027"/>
                    <a:pt x="150092" y="1438042"/>
                  </a:cubicBezTo>
                  <a:lnTo>
                    <a:pt x="818575" y="990270"/>
                  </a:lnTo>
                  <a:cubicBezTo>
                    <a:pt x="846004" y="974269"/>
                    <a:pt x="867848" y="931854"/>
                    <a:pt x="867594" y="895281"/>
                  </a:cubicBezTo>
                  <a:lnTo>
                    <a:pt x="912802" y="109203"/>
                  </a:lnTo>
                  <a:cubicBezTo>
                    <a:pt x="906198" y="69836"/>
                    <a:pt x="840926" y="39104"/>
                    <a:pt x="813749" y="55105"/>
                  </a:cubicBezTo>
                  <a:close/>
                </a:path>
              </a:pathLst>
            </a:custGeom>
            <a:solidFill>
              <a:srgbClr val="1D2277"/>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 name="Freeform: Shape 51">
              <a:extLst>
                <a:ext uri="{FF2B5EF4-FFF2-40B4-BE49-F238E27FC236}">
                  <a16:creationId xmlns:a16="http://schemas.microsoft.com/office/drawing/2014/main" id="{644277B7-0951-4613-ACC2-499097C65081}"/>
                </a:ext>
              </a:extLst>
            </p:cNvPr>
            <p:cNvSpPr/>
            <p:nvPr/>
          </p:nvSpPr>
          <p:spPr>
            <a:xfrm>
              <a:off x="7598262" y="4550034"/>
              <a:ext cx="796671" cy="1261396"/>
            </a:xfrm>
            <a:custGeom>
              <a:avLst/>
              <a:gdLst>
                <a:gd name="connsiteX0" fmla="*/ 813748 w 914338"/>
                <a:gd name="connsiteY0" fmla="*/ 56883 h 1447703"/>
                <a:gd name="connsiteX1" fmla="*/ 99802 w 914338"/>
                <a:gd name="connsiteY1" fmla="*/ 473670 h 1447703"/>
                <a:gd name="connsiteX2" fmla="*/ 50783 w 914338"/>
                <a:gd name="connsiteY2" fmla="*/ 568659 h 1447703"/>
                <a:gd name="connsiteX3" fmla="*/ 54846 w 914338"/>
                <a:gd name="connsiteY3" fmla="*/ 1371754 h 1447703"/>
                <a:gd name="connsiteX4" fmla="*/ 104628 w 914338"/>
                <a:gd name="connsiteY4" fmla="*/ 1409089 h 1447703"/>
                <a:gd name="connsiteX5" fmla="*/ 818574 w 914338"/>
                <a:gd name="connsiteY5" fmla="*/ 992303 h 1447703"/>
                <a:gd name="connsiteX6" fmla="*/ 867592 w 914338"/>
                <a:gd name="connsiteY6" fmla="*/ 897313 h 1447703"/>
                <a:gd name="connsiteX7" fmla="*/ 863783 w 914338"/>
                <a:gd name="connsiteY7" fmla="*/ 94219 h 1447703"/>
                <a:gd name="connsiteX8" fmla="*/ 813748 w 914338"/>
                <a:gd name="connsiteY8" fmla="*/ 56883 h 144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4338" h="1447703">
                  <a:moveTo>
                    <a:pt x="813748" y="56883"/>
                  </a:moveTo>
                  <a:lnTo>
                    <a:pt x="99802" y="473670"/>
                  </a:lnTo>
                  <a:cubicBezTo>
                    <a:pt x="72371" y="489670"/>
                    <a:pt x="50529" y="532085"/>
                    <a:pt x="50783" y="568659"/>
                  </a:cubicBezTo>
                  <a:lnTo>
                    <a:pt x="54846" y="1371754"/>
                  </a:lnTo>
                  <a:cubicBezTo>
                    <a:pt x="55101" y="1408327"/>
                    <a:pt x="77197" y="1424836"/>
                    <a:pt x="104628" y="1409089"/>
                  </a:cubicBezTo>
                  <a:lnTo>
                    <a:pt x="818574" y="992303"/>
                  </a:lnTo>
                  <a:cubicBezTo>
                    <a:pt x="846004" y="976302"/>
                    <a:pt x="867846" y="933887"/>
                    <a:pt x="867592" y="897313"/>
                  </a:cubicBezTo>
                  <a:lnTo>
                    <a:pt x="863783" y="94219"/>
                  </a:lnTo>
                  <a:cubicBezTo>
                    <a:pt x="863275" y="57391"/>
                    <a:pt x="841178" y="40882"/>
                    <a:pt x="813748" y="56883"/>
                  </a:cubicBezTo>
                  <a:close/>
                </a:path>
              </a:pathLst>
            </a:custGeom>
            <a:solidFill>
              <a:srgbClr val="F5F4F6"/>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 name="Freeform: Shape 52">
              <a:extLst>
                <a:ext uri="{FF2B5EF4-FFF2-40B4-BE49-F238E27FC236}">
                  <a16:creationId xmlns:a16="http://schemas.microsoft.com/office/drawing/2014/main" id="{AFF6D57B-82B5-43A2-91BB-C13EC679BC74}"/>
                </a:ext>
              </a:extLst>
            </p:cNvPr>
            <p:cNvSpPr/>
            <p:nvPr/>
          </p:nvSpPr>
          <p:spPr>
            <a:xfrm>
              <a:off x="7655358" y="4629043"/>
              <a:ext cx="663893" cy="1106488"/>
            </a:xfrm>
            <a:custGeom>
              <a:avLst/>
              <a:gdLst>
                <a:gd name="connsiteX0" fmla="*/ 50781 w 761949"/>
                <a:gd name="connsiteY0" fmla="*/ 448773 h 1269915"/>
                <a:gd name="connsiteX1" fmla="*/ 54590 w 761949"/>
                <a:gd name="connsiteY1" fmla="*/ 1233580 h 1269915"/>
                <a:gd name="connsiteX2" fmla="*/ 736535 w 761949"/>
                <a:gd name="connsiteY2" fmla="*/ 835335 h 1269915"/>
                <a:gd name="connsiteX3" fmla="*/ 732725 w 761949"/>
                <a:gd name="connsiteY3" fmla="*/ 50781 h 1269915"/>
              </a:gdLst>
              <a:ahLst/>
              <a:cxnLst>
                <a:cxn ang="0">
                  <a:pos x="connsiteX0" y="connsiteY0"/>
                </a:cxn>
                <a:cxn ang="0">
                  <a:pos x="connsiteX1" y="connsiteY1"/>
                </a:cxn>
                <a:cxn ang="0">
                  <a:pos x="connsiteX2" y="connsiteY2"/>
                </a:cxn>
                <a:cxn ang="0">
                  <a:pos x="connsiteX3" y="connsiteY3"/>
                </a:cxn>
              </a:cxnLst>
              <a:rect l="l" t="t" r="r" b="b"/>
              <a:pathLst>
                <a:path w="761949" h="1269915">
                  <a:moveTo>
                    <a:pt x="50781" y="448773"/>
                  </a:moveTo>
                  <a:lnTo>
                    <a:pt x="54590" y="1233580"/>
                  </a:lnTo>
                  <a:lnTo>
                    <a:pt x="736535" y="835335"/>
                  </a:lnTo>
                  <a:lnTo>
                    <a:pt x="732725" y="50781"/>
                  </a:lnTo>
                  <a:close/>
                </a:path>
              </a:pathLst>
            </a:custGeom>
            <a:solidFill>
              <a:srgbClr val="F5F4F6"/>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 name="Freeform: Shape 53">
              <a:extLst>
                <a:ext uri="{FF2B5EF4-FFF2-40B4-BE49-F238E27FC236}">
                  <a16:creationId xmlns:a16="http://schemas.microsoft.com/office/drawing/2014/main" id="{565F5A58-8711-4CF7-A9E7-4268404CDCC3}"/>
                </a:ext>
              </a:extLst>
            </p:cNvPr>
            <p:cNvSpPr/>
            <p:nvPr/>
          </p:nvSpPr>
          <p:spPr>
            <a:xfrm>
              <a:off x="7680129" y="4671813"/>
              <a:ext cx="619633" cy="1017969"/>
            </a:xfrm>
            <a:custGeom>
              <a:avLst/>
              <a:gdLst>
                <a:gd name="connsiteX0" fmla="*/ 654769 w 711152"/>
                <a:gd name="connsiteY0" fmla="*/ 26584 h 1168321"/>
                <a:gd name="connsiteX1" fmla="*/ 71625 w 711152"/>
                <a:gd name="connsiteY1" fmla="*/ 366921 h 1168321"/>
                <a:gd name="connsiteX2" fmla="*/ 19051 w 711152"/>
                <a:gd name="connsiteY2" fmla="*/ 458863 h 1168321"/>
                <a:gd name="connsiteX3" fmla="*/ 22353 w 711152"/>
                <a:gd name="connsiteY3" fmla="*/ 1129632 h 1168321"/>
                <a:gd name="connsiteX4" fmla="*/ 75688 w 711152"/>
                <a:gd name="connsiteY4" fmla="*/ 1159602 h 1168321"/>
                <a:gd name="connsiteX5" fmla="*/ 658834 w 711152"/>
                <a:gd name="connsiteY5" fmla="*/ 819265 h 1168321"/>
                <a:gd name="connsiteX6" fmla="*/ 711407 w 711152"/>
                <a:gd name="connsiteY6" fmla="*/ 727323 h 1168321"/>
                <a:gd name="connsiteX7" fmla="*/ 708107 w 711152"/>
                <a:gd name="connsiteY7" fmla="*/ 56300 h 1168321"/>
                <a:gd name="connsiteX8" fmla="*/ 654769 w 711152"/>
                <a:gd name="connsiteY8" fmla="*/ 26584 h 1168321"/>
                <a:gd name="connsiteX9" fmla="*/ 658580 w 711152"/>
                <a:gd name="connsiteY9" fmla="*/ 811138 h 1168321"/>
                <a:gd name="connsiteX10" fmla="*/ 75434 w 711152"/>
                <a:gd name="connsiteY10" fmla="*/ 1151475 h 1168321"/>
                <a:gd name="connsiteX11" fmla="*/ 29209 w 711152"/>
                <a:gd name="connsiteY11" fmla="*/ 1125314 h 1168321"/>
                <a:gd name="connsiteX12" fmla="*/ 25907 w 711152"/>
                <a:gd name="connsiteY12" fmla="*/ 454546 h 1168321"/>
                <a:gd name="connsiteX13" fmla="*/ 71625 w 711152"/>
                <a:gd name="connsiteY13" fmla="*/ 375049 h 1168321"/>
                <a:gd name="connsiteX14" fmla="*/ 654769 w 711152"/>
                <a:gd name="connsiteY14" fmla="*/ 34712 h 1168321"/>
                <a:gd name="connsiteX15" fmla="*/ 700995 w 711152"/>
                <a:gd name="connsiteY15" fmla="*/ 60618 h 1168321"/>
                <a:gd name="connsiteX16" fmla="*/ 704296 w 711152"/>
                <a:gd name="connsiteY16" fmla="*/ 731387 h 1168321"/>
                <a:gd name="connsiteX17" fmla="*/ 658580 w 711152"/>
                <a:gd name="connsiteY17" fmla="*/ 811138 h 116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11152" h="1168321">
                  <a:moveTo>
                    <a:pt x="654769" y="26584"/>
                  </a:moveTo>
                  <a:lnTo>
                    <a:pt x="71625" y="366921"/>
                  </a:lnTo>
                  <a:cubicBezTo>
                    <a:pt x="42417" y="383938"/>
                    <a:pt x="18797" y="425083"/>
                    <a:pt x="19051" y="458863"/>
                  </a:cubicBezTo>
                  <a:lnTo>
                    <a:pt x="22353" y="1129632"/>
                  </a:lnTo>
                  <a:cubicBezTo>
                    <a:pt x="22605" y="1163158"/>
                    <a:pt x="46480" y="1176619"/>
                    <a:pt x="75688" y="1159602"/>
                  </a:cubicBezTo>
                  <a:lnTo>
                    <a:pt x="658834" y="819265"/>
                  </a:lnTo>
                  <a:cubicBezTo>
                    <a:pt x="688041" y="802248"/>
                    <a:pt x="711661" y="761103"/>
                    <a:pt x="711407" y="727323"/>
                  </a:cubicBezTo>
                  <a:lnTo>
                    <a:pt x="708107" y="56300"/>
                  </a:lnTo>
                  <a:cubicBezTo>
                    <a:pt x="707853" y="22774"/>
                    <a:pt x="683978" y="9313"/>
                    <a:pt x="654769" y="26584"/>
                  </a:cubicBezTo>
                  <a:close/>
                  <a:moveTo>
                    <a:pt x="658580" y="811138"/>
                  </a:moveTo>
                  <a:lnTo>
                    <a:pt x="75434" y="1151475"/>
                  </a:lnTo>
                  <a:cubicBezTo>
                    <a:pt x="50036" y="1166206"/>
                    <a:pt x="29463" y="1154523"/>
                    <a:pt x="29209" y="1125314"/>
                  </a:cubicBezTo>
                  <a:lnTo>
                    <a:pt x="25907" y="454546"/>
                  </a:lnTo>
                  <a:cubicBezTo>
                    <a:pt x="25653" y="425337"/>
                    <a:pt x="46227" y="389780"/>
                    <a:pt x="71625" y="375049"/>
                  </a:cubicBezTo>
                  <a:lnTo>
                    <a:pt x="654769" y="34712"/>
                  </a:lnTo>
                  <a:cubicBezTo>
                    <a:pt x="680168" y="19981"/>
                    <a:pt x="700740" y="31664"/>
                    <a:pt x="700995" y="60618"/>
                  </a:cubicBezTo>
                  <a:lnTo>
                    <a:pt x="704296" y="731387"/>
                  </a:lnTo>
                  <a:cubicBezTo>
                    <a:pt x="704296" y="760595"/>
                    <a:pt x="683978" y="796406"/>
                    <a:pt x="658580" y="811138"/>
                  </a:cubicBezTo>
                  <a:close/>
                </a:path>
              </a:pathLst>
            </a:custGeom>
            <a:solidFill>
              <a:srgbClr val="D5D5D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 name="Freeform: Shape 54">
              <a:extLst>
                <a:ext uri="{FF2B5EF4-FFF2-40B4-BE49-F238E27FC236}">
                  <a16:creationId xmlns:a16="http://schemas.microsoft.com/office/drawing/2014/main" id="{73A61E2E-9558-4CD6-B493-CF70393AE5A0}"/>
                </a:ext>
              </a:extLst>
            </p:cNvPr>
            <p:cNvSpPr/>
            <p:nvPr/>
          </p:nvSpPr>
          <p:spPr>
            <a:xfrm>
              <a:off x="7729272" y="4832755"/>
              <a:ext cx="575374" cy="708153"/>
            </a:xfrm>
            <a:custGeom>
              <a:avLst/>
              <a:gdLst>
                <a:gd name="connsiteX0" fmla="*/ 579574 w 660355"/>
                <a:gd name="connsiteY0" fmla="*/ 193638 h 812745"/>
                <a:gd name="connsiteX1" fmla="*/ 539699 w 660355"/>
                <a:gd name="connsiteY1" fmla="*/ 216750 h 812745"/>
                <a:gd name="connsiteX2" fmla="*/ 522428 w 660355"/>
                <a:gd name="connsiteY2" fmla="*/ 178653 h 812745"/>
                <a:gd name="connsiteX3" fmla="*/ 550620 w 660355"/>
                <a:gd name="connsiteY3" fmla="*/ 129888 h 812745"/>
                <a:gd name="connsiteX4" fmla="*/ 550620 w 660355"/>
                <a:gd name="connsiteY4" fmla="*/ 76297 h 812745"/>
                <a:gd name="connsiteX5" fmla="*/ 509729 w 660355"/>
                <a:gd name="connsiteY5" fmla="*/ 52931 h 812745"/>
                <a:gd name="connsiteX6" fmla="*/ 463249 w 660355"/>
                <a:gd name="connsiteY6" fmla="*/ 79853 h 812745"/>
                <a:gd name="connsiteX7" fmla="*/ 435058 w 660355"/>
                <a:gd name="connsiteY7" fmla="*/ 128618 h 812745"/>
                <a:gd name="connsiteX8" fmla="*/ 393150 w 660355"/>
                <a:gd name="connsiteY8" fmla="*/ 132936 h 812745"/>
                <a:gd name="connsiteX9" fmla="*/ 393150 w 660355"/>
                <a:gd name="connsiteY9" fmla="*/ 86965 h 812745"/>
                <a:gd name="connsiteX10" fmla="*/ 360387 w 660355"/>
                <a:gd name="connsiteY10" fmla="*/ 68170 h 812745"/>
                <a:gd name="connsiteX11" fmla="*/ 302479 w 660355"/>
                <a:gd name="connsiteY11" fmla="*/ 101696 h 812745"/>
                <a:gd name="connsiteX12" fmla="*/ 269714 w 660355"/>
                <a:gd name="connsiteY12" fmla="*/ 158588 h 812745"/>
                <a:gd name="connsiteX13" fmla="*/ 269714 w 660355"/>
                <a:gd name="connsiteY13" fmla="*/ 204559 h 812745"/>
                <a:gd name="connsiteX14" fmla="*/ 228061 w 660355"/>
                <a:gd name="connsiteY14" fmla="*/ 248752 h 812745"/>
                <a:gd name="connsiteX15" fmla="*/ 199869 w 660355"/>
                <a:gd name="connsiteY15" fmla="*/ 232751 h 812745"/>
                <a:gd name="connsiteX16" fmla="*/ 153390 w 660355"/>
                <a:gd name="connsiteY16" fmla="*/ 259673 h 812745"/>
                <a:gd name="connsiteX17" fmla="*/ 112499 w 660355"/>
                <a:gd name="connsiteY17" fmla="*/ 330535 h 812745"/>
                <a:gd name="connsiteX18" fmla="*/ 112499 w 660355"/>
                <a:gd name="connsiteY18" fmla="*/ 384125 h 812745"/>
                <a:gd name="connsiteX19" fmla="*/ 140691 w 660355"/>
                <a:gd name="connsiteY19" fmla="*/ 400380 h 812745"/>
                <a:gd name="connsiteX20" fmla="*/ 123420 w 660355"/>
                <a:gd name="connsiteY20" fmla="*/ 458542 h 812745"/>
                <a:gd name="connsiteX21" fmla="*/ 83544 w 660355"/>
                <a:gd name="connsiteY21" fmla="*/ 481655 h 812745"/>
                <a:gd name="connsiteX22" fmla="*/ 50781 w 660355"/>
                <a:gd name="connsiteY22" fmla="*/ 538546 h 812745"/>
                <a:gd name="connsiteX23" fmla="*/ 50781 w 660355"/>
                <a:gd name="connsiteY23" fmla="*/ 605090 h 812745"/>
                <a:gd name="connsiteX24" fmla="*/ 83544 w 660355"/>
                <a:gd name="connsiteY24" fmla="*/ 623885 h 812745"/>
                <a:gd name="connsiteX25" fmla="*/ 123420 w 660355"/>
                <a:gd name="connsiteY25" fmla="*/ 600773 h 812745"/>
                <a:gd name="connsiteX26" fmla="*/ 140691 w 660355"/>
                <a:gd name="connsiteY26" fmla="*/ 638870 h 812745"/>
                <a:gd name="connsiteX27" fmla="*/ 112499 w 660355"/>
                <a:gd name="connsiteY27" fmla="*/ 687635 h 812745"/>
                <a:gd name="connsiteX28" fmla="*/ 112499 w 660355"/>
                <a:gd name="connsiteY28" fmla="*/ 741225 h 812745"/>
                <a:gd name="connsiteX29" fmla="*/ 153390 w 660355"/>
                <a:gd name="connsiteY29" fmla="*/ 764592 h 812745"/>
                <a:gd name="connsiteX30" fmla="*/ 199869 w 660355"/>
                <a:gd name="connsiteY30" fmla="*/ 737669 h 812745"/>
                <a:gd name="connsiteX31" fmla="*/ 228061 w 660355"/>
                <a:gd name="connsiteY31" fmla="*/ 688905 h 812745"/>
                <a:gd name="connsiteX32" fmla="*/ 269969 w 660355"/>
                <a:gd name="connsiteY32" fmla="*/ 684587 h 812745"/>
                <a:gd name="connsiteX33" fmla="*/ 269969 w 660355"/>
                <a:gd name="connsiteY33" fmla="*/ 730558 h 812745"/>
                <a:gd name="connsiteX34" fmla="*/ 302732 w 660355"/>
                <a:gd name="connsiteY34" fmla="*/ 749352 h 812745"/>
                <a:gd name="connsiteX35" fmla="*/ 360641 w 660355"/>
                <a:gd name="connsiteY35" fmla="*/ 715827 h 812745"/>
                <a:gd name="connsiteX36" fmla="*/ 393404 w 660355"/>
                <a:gd name="connsiteY36" fmla="*/ 658935 h 812745"/>
                <a:gd name="connsiteX37" fmla="*/ 393404 w 660355"/>
                <a:gd name="connsiteY37" fmla="*/ 612964 h 812745"/>
                <a:gd name="connsiteX38" fmla="*/ 435058 w 660355"/>
                <a:gd name="connsiteY38" fmla="*/ 568771 h 812745"/>
                <a:gd name="connsiteX39" fmla="*/ 463249 w 660355"/>
                <a:gd name="connsiteY39" fmla="*/ 585025 h 812745"/>
                <a:gd name="connsiteX40" fmla="*/ 509729 w 660355"/>
                <a:gd name="connsiteY40" fmla="*/ 558103 h 812745"/>
                <a:gd name="connsiteX41" fmla="*/ 550620 w 660355"/>
                <a:gd name="connsiteY41" fmla="*/ 487242 h 812745"/>
                <a:gd name="connsiteX42" fmla="*/ 550620 w 660355"/>
                <a:gd name="connsiteY42" fmla="*/ 433652 h 812745"/>
                <a:gd name="connsiteX43" fmla="*/ 522428 w 660355"/>
                <a:gd name="connsiteY43" fmla="*/ 417397 h 812745"/>
                <a:gd name="connsiteX44" fmla="*/ 539699 w 660355"/>
                <a:gd name="connsiteY44" fmla="*/ 359235 h 812745"/>
                <a:gd name="connsiteX45" fmla="*/ 579574 w 660355"/>
                <a:gd name="connsiteY45" fmla="*/ 336122 h 812745"/>
                <a:gd name="connsiteX46" fmla="*/ 612337 w 660355"/>
                <a:gd name="connsiteY46" fmla="*/ 279230 h 812745"/>
                <a:gd name="connsiteX47" fmla="*/ 612337 w 660355"/>
                <a:gd name="connsiteY47" fmla="*/ 212687 h 812745"/>
                <a:gd name="connsiteX48" fmla="*/ 579574 w 660355"/>
                <a:gd name="connsiteY48" fmla="*/ 193638 h 812745"/>
                <a:gd name="connsiteX49" fmla="*/ 331941 w 660355"/>
                <a:gd name="connsiteY49" fmla="*/ 536769 h 812745"/>
                <a:gd name="connsiteX50" fmla="*/ 220187 w 660355"/>
                <a:gd name="connsiteY50" fmla="*/ 472765 h 812745"/>
                <a:gd name="connsiteX51" fmla="*/ 331432 w 660355"/>
                <a:gd name="connsiteY51" fmla="*/ 279738 h 812745"/>
                <a:gd name="connsiteX52" fmla="*/ 443185 w 660355"/>
                <a:gd name="connsiteY52" fmla="*/ 343742 h 812745"/>
                <a:gd name="connsiteX53" fmla="*/ 331941 w 660355"/>
                <a:gd name="connsiteY53" fmla="*/ 536769 h 81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60355" h="812745">
                  <a:moveTo>
                    <a:pt x="579574" y="193638"/>
                  </a:moveTo>
                  <a:lnTo>
                    <a:pt x="539699" y="216750"/>
                  </a:lnTo>
                  <a:cubicBezTo>
                    <a:pt x="535381" y="202527"/>
                    <a:pt x="529540" y="189574"/>
                    <a:pt x="522428" y="178653"/>
                  </a:cubicBezTo>
                  <a:lnTo>
                    <a:pt x="550620" y="129888"/>
                  </a:lnTo>
                  <a:cubicBezTo>
                    <a:pt x="563319" y="107791"/>
                    <a:pt x="563319" y="83663"/>
                    <a:pt x="550620" y="76297"/>
                  </a:cubicBezTo>
                  <a:lnTo>
                    <a:pt x="509729" y="52931"/>
                  </a:lnTo>
                  <a:cubicBezTo>
                    <a:pt x="496775" y="45566"/>
                    <a:pt x="476203" y="57757"/>
                    <a:pt x="463249" y="79853"/>
                  </a:cubicBezTo>
                  <a:lnTo>
                    <a:pt x="435058" y="128618"/>
                  </a:lnTo>
                  <a:cubicBezTo>
                    <a:pt x="421850" y="128110"/>
                    <a:pt x="407881" y="129380"/>
                    <a:pt x="393150" y="132936"/>
                  </a:cubicBezTo>
                  <a:lnTo>
                    <a:pt x="393150" y="86965"/>
                  </a:lnTo>
                  <a:cubicBezTo>
                    <a:pt x="393150" y="66138"/>
                    <a:pt x="378420" y="57757"/>
                    <a:pt x="360387" y="68170"/>
                  </a:cubicBezTo>
                  <a:lnTo>
                    <a:pt x="302479" y="101696"/>
                  </a:lnTo>
                  <a:cubicBezTo>
                    <a:pt x="284446" y="112109"/>
                    <a:pt x="269714" y="137507"/>
                    <a:pt x="269714" y="158588"/>
                  </a:cubicBezTo>
                  <a:lnTo>
                    <a:pt x="269714" y="204559"/>
                  </a:lnTo>
                  <a:cubicBezTo>
                    <a:pt x="254983" y="218020"/>
                    <a:pt x="241014" y="232751"/>
                    <a:pt x="228061" y="248752"/>
                  </a:cubicBezTo>
                  <a:lnTo>
                    <a:pt x="199869" y="232751"/>
                  </a:lnTo>
                  <a:cubicBezTo>
                    <a:pt x="187170" y="225386"/>
                    <a:pt x="166343" y="237323"/>
                    <a:pt x="153390" y="259673"/>
                  </a:cubicBezTo>
                  <a:lnTo>
                    <a:pt x="112499" y="330535"/>
                  </a:lnTo>
                  <a:cubicBezTo>
                    <a:pt x="99800" y="352631"/>
                    <a:pt x="99800" y="376759"/>
                    <a:pt x="112499" y="384125"/>
                  </a:cubicBezTo>
                  <a:lnTo>
                    <a:pt x="140691" y="400380"/>
                  </a:lnTo>
                  <a:cubicBezTo>
                    <a:pt x="133580" y="419683"/>
                    <a:pt x="127739" y="439239"/>
                    <a:pt x="123420" y="458542"/>
                  </a:cubicBezTo>
                  <a:lnTo>
                    <a:pt x="83544" y="481655"/>
                  </a:lnTo>
                  <a:cubicBezTo>
                    <a:pt x="65513" y="492068"/>
                    <a:pt x="50781" y="517720"/>
                    <a:pt x="50781" y="538546"/>
                  </a:cubicBezTo>
                  <a:lnTo>
                    <a:pt x="50781" y="605090"/>
                  </a:lnTo>
                  <a:cubicBezTo>
                    <a:pt x="50781" y="625917"/>
                    <a:pt x="65513" y="634298"/>
                    <a:pt x="83544" y="623885"/>
                  </a:cubicBezTo>
                  <a:lnTo>
                    <a:pt x="123420" y="600773"/>
                  </a:lnTo>
                  <a:cubicBezTo>
                    <a:pt x="127739" y="614996"/>
                    <a:pt x="133580" y="627949"/>
                    <a:pt x="140691" y="638870"/>
                  </a:cubicBezTo>
                  <a:lnTo>
                    <a:pt x="112499" y="687635"/>
                  </a:lnTo>
                  <a:cubicBezTo>
                    <a:pt x="99800" y="709731"/>
                    <a:pt x="99800" y="733859"/>
                    <a:pt x="112499" y="741225"/>
                  </a:cubicBezTo>
                  <a:lnTo>
                    <a:pt x="153390" y="764592"/>
                  </a:lnTo>
                  <a:cubicBezTo>
                    <a:pt x="166089" y="771957"/>
                    <a:pt x="186916" y="760020"/>
                    <a:pt x="199869" y="737669"/>
                  </a:cubicBezTo>
                  <a:lnTo>
                    <a:pt x="228061" y="688905"/>
                  </a:lnTo>
                  <a:cubicBezTo>
                    <a:pt x="241268" y="689412"/>
                    <a:pt x="255237" y="688143"/>
                    <a:pt x="269969" y="684587"/>
                  </a:cubicBezTo>
                  <a:lnTo>
                    <a:pt x="269969" y="730558"/>
                  </a:lnTo>
                  <a:cubicBezTo>
                    <a:pt x="269969" y="751384"/>
                    <a:pt x="284700" y="759766"/>
                    <a:pt x="302732" y="749352"/>
                  </a:cubicBezTo>
                  <a:lnTo>
                    <a:pt x="360641" y="715827"/>
                  </a:lnTo>
                  <a:cubicBezTo>
                    <a:pt x="378674" y="705413"/>
                    <a:pt x="393404" y="680015"/>
                    <a:pt x="393404" y="658935"/>
                  </a:cubicBezTo>
                  <a:lnTo>
                    <a:pt x="393404" y="612964"/>
                  </a:lnTo>
                  <a:cubicBezTo>
                    <a:pt x="408135" y="599503"/>
                    <a:pt x="422104" y="584772"/>
                    <a:pt x="435058" y="568771"/>
                  </a:cubicBezTo>
                  <a:lnTo>
                    <a:pt x="463249" y="585025"/>
                  </a:lnTo>
                  <a:cubicBezTo>
                    <a:pt x="476203" y="592391"/>
                    <a:pt x="496775" y="580454"/>
                    <a:pt x="509729" y="558103"/>
                  </a:cubicBezTo>
                  <a:lnTo>
                    <a:pt x="550620" y="487242"/>
                  </a:lnTo>
                  <a:cubicBezTo>
                    <a:pt x="563319" y="465145"/>
                    <a:pt x="563319" y="441017"/>
                    <a:pt x="550620" y="433652"/>
                  </a:cubicBezTo>
                  <a:lnTo>
                    <a:pt x="522428" y="417397"/>
                  </a:lnTo>
                  <a:cubicBezTo>
                    <a:pt x="529540" y="398094"/>
                    <a:pt x="535381" y="378537"/>
                    <a:pt x="539699" y="359235"/>
                  </a:cubicBezTo>
                  <a:lnTo>
                    <a:pt x="579574" y="336122"/>
                  </a:lnTo>
                  <a:cubicBezTo>
                    <a:pt x="597607" y="325709"/>
                    <a:pt x="612337" y="300056"/>
                    <a:pt x="612337" y="279230"/>
                  </a:cubicBezTo>
                  <a:lnTo>
                    <a:pt x="612337" y="212687"/>
                  </a:lnTo>
                  <a:cubicBezTo>
                    <a:pt x="612337" y="191606"/>
                    <a:pt x="597607" y="183224"/>
                    <a:pt x="579574" y="193638"/>
                  </a:cubicBezTo>
                  <a:close/>
                  <a:moveTo>
                    <a:pt x="331941" y="536769"/>
                  </a:moveTo>
                  <a:cubicBezTo>
                    <a:pt x="270477" y="572326"/>
                    <a:pt x="220442" y="543880"/>
                    <a:pt x="220187" y="472765"/>
                  </a:cubicBezTo>
                  <a:cubicBezTo>
                    <a:pt x="220187" y="401904"/>
                    <a:pt x="269969" y="315296"/>
                    <a:pt x="331432" y="279738"/>
                  </a:cubicBezTo>
                  <a:cubicBezTo>
                    <a:pt x="392897" y="244180"/>
                    <a:pt x="442931" y="272627"/>
                    <a:pt x="443185" y="343742"/>
                  </a:cubicBezTo>
                  <a:cubicBezTo>
                    <a:pt x="443439" y="414857"/>
                    <a:pt x="393658" y="501211"/>
                    <a:pt x="331941" y="536769"/>
                  </a:cubicBezTo>
                  <a:close/>
                </a:path>
              </a:pathLst>
            </a:custGeom>
            <a:solidFill>
              <a:srgbClr val="B5B6B9"/>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 name="Freeform: Shape 55">
              <a:extLst>
                <a:ext uri="{FF2B5EF4-FFF2-40B4-BE49-F238E27FC236}">
                  <a16:creationId xmlns:a16="http://schemas.microsoft.com/office/drawing/2014/main" id="{41673B7C-5B77-489E-B319-39E76493E97E}"/>
                </a:ext>
              </a:extLst>
            </p:cNvPr>
            <p:cNvSpPr/>
            <p:nvPr/>
          </p:nvSpPr>
          <p:spPr>
            <a:xfrm>
              <a:off x="6639599" y="5058216"/>
              <a:ext cx="818801" cy="1283526"/>
            </a:xfrm>
            <a:custGeom>
              <a:avLst/>
              <a:gdLst>
                <a:gd name="connsiteX0" fmla="*/ 813748 w 939737"/>
                <a:gd name="connsiteY0" fmla="*/ 55011 h 1473101"/>
                <a:gd name="connsiteX1" fmla="*/ 99802 w 939737"/>
                <a:gd name="connsiteY1" fmla="*/ 471797 h 1473101"/>
                <a:gd name="connsiteX2" fmla="*/ 50783 w 939737"/>
                <a:gd name="connsiteY2" fmla="*/ 566787 h 1473101"/>
                <a:gd name="connsiteX3" fmla="*/ 54846 w 939737"/>
                <a:gd name="connsiteY3" fmla="*/ 1369881 h 1473101"/>
                <a:gd name="connsiteX4" fmla="*/ 150090 w 939737"/>
                <a:gd name="connsiteY4" fmla="*/ 1437949 h 1473101"/>
                <a:gd name="connsiteX5" fmla="*/ 818574 w 939737"/>
                <a:gd name="connsiteY5" fmla="*/ 990176 h 1473101"/>
                <a:gd name="connsiteX6" fmla="*/ 867592 w 939737"/>
                <a:gd name="connsiteY6" fmla="*/ 895187 h 1473101"/>
                <a:gd name="connsiteX7" fmla="*/ 912802 w 939737"/>
                <a:gd name="connsiteY7" fmla="*/ 109110 h 1473101"/>
                <a:gd name="connsiteX8" fmla="*/ 813748 w 939737"/>
                <a:gd name="connsiteY8" fmla="*/ 55011 h 1473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9737" h="1473101">
                  <a:moveTo>
                    <a:pt x="813748" y="55011"/>
                  </a:moveTo>
                  <a:lnTo>
                    <a:pt x="99802" y="471797"/>
                  </a:lnTo>
                  <a:cubicBezTo>
                    <a:pt x="72371" y="487798"/>
                    <a:pt x="50529" y="530213"/>
                    <a:pt x="50783" y="566787"/>
                  </a:cubicBezTo>
                  <a:lnTo>
                    <a:pt x="54846" y="1369881"/>
                  </a:lnTo>
                  <a:cubicBezTo>
                    <a:pt x="55101" y="1406455"/>
                    <a:pt x="119105" y="1452933"/>
                    <a:pt x="150090" y="1437949"/>
                  </a:cubicBezTo>
                  <a:lnTo>
                    <a:pt x="818574" y="990176"/>
                  </a:lnTo>
                  <a:cubicBezTo>
                    <a:pt x="845750" y="974176"/>
                    <a:pt x="867846" y="931761"/>
                    <a:pt x="867592" y="895187"/>
                  </a:cubicBezTo>
                  <a:lnTo>
                    <a:pt x="912802" y="109110"/>
                  </a:lnTo>
                  <a:cubicBezTo>
                    <a:pt x="906198" y="69742"/>
                    <a:pt x="840924" y="39264"/>
                    <a:pt x="813748" y="55011"/>
                  </a:cubicBezTo>
                  <a:close/>
                </a:path>
              </a:pathLst>
            </a:custGeom>
            <a:solidFill>
              <a:srgbClr val="1D2277"/>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 name="Freeform: Shape 56">
              <a:extLst>
                <a:ext uri="{FF2B5EF4-FFF2-40B4-BE49-F238E27FC236}">
                  <a16:creationId xmlns:a16="http://schemas.microsoft.com/office/drawing/2014/main" id="{45D3E39C-2AB3-4946-B14F-22E99E33BA44}"/>
                </a:ext>
              </a:extLst>
            </p:cNvPr>
            <p:cNvSpPr/>
            <p:nvPr/>
          </p:nvSpPr>
          <p:spPr>
            <a:xfrm>
              <a:off x="6683195" y="5081623"/>
              <a:ext cx="796671" cy="1261396"/>
            </a:xfrm>
            <a:custGeom>
              <a:avLst/>
              <a:gdLst>
                <a:gd name="connsiteX0" fmla="*/ 813749 w 914338"/>
                <a:gd name="connsiteY0" fmla="*/ 56846 h 1447703"/>
                <a:gd name="connsiteX1" fmla="*/ 99803 w 914338"/>
                <a:gd name="connsiteY1" fmla="*/ 473632 h 1447703"/>
                <a:gd name="connsiteX2" fmla="*/ 50783 w 914338"/>
                <a:gd name="connsiteY2" fmla="*/ 568621 h 1447703"/>
                <a:gd name="connsiteX3" fmla="*/ 54848 w 914338"/>
                <a:gd name="connsiteY3" fmla="*/ 1371716 h 1447703"/>
                <a:gd name="connsiteX4" fmla="*/ 104629 w 914338"/>
                <a:gd name="connsiteY4" fmla="*/ 1409051 h 1447703"/>
                <a:gd name="connsiteX5" fmla="*/ 818575 w 914338"/>
                <a:gd name="connsiteY5" fmla="*/ 992265 h 1447703"/>
                <a:gd name="connsiteX6" fmla="*/ 867594 w 914338"/>
                <a:gd name="connsiteY6" fmla="*/ 897276 h 1447703"/>
                <a:gd name="connsiteX7" fmla="*/ 863783 w 914338"/>
                <a:gd name="connsiteY7" fmla="*/ 94181 h 1447703"/>
                <a:gd name="connsiteX8" fmla="*/ 813749 w 914338"/>
                <a:gd name="connsiteY8" fmla="*/ 56846 h 144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4338" h="1447703">
                  <a:moveTo>
                    <a:pt x="813749" y="56846"/>
                  </a:moveTo>
                  <a:lnTo>
                    <a:pt x="99803" y="473632"/>
                  </a:lnTo>
                  <a:cubicBezTo>
                    <a:pt x="72627" y="489633"/>
                    <a:pt x="50531" y="532048"/>
                    <a:pt x="50783" y="568621"/>
                  </a:cubicBezTo>
                  <a:lnTo>
                    <a:pt x="54848" y="1371716"/>
                  </a:lnTo>
                  <a:cubicBezTo>
                    <a:pt x="55102" y="1408289"/>
                    <a:pt x="77199" y="1424798"/>
                    <a:pt x="104629" y="1409051"/>
                  </a:cubicBezTo>
                  <a:lnTo>
                    <a:pt x="818575" y="992265"/>
                  </a:lnTo>
                  <a:cubicBezTo>
                    <a:pt x="845751" y="976264"/>
                    <a:pt x="867848" y="933849"/>
                    <a:pt x="867594" y="897276"/>
                  </a:cubicBezTo>
                  <a:lnTo>
                    <a:pt x="863783" y="94181"/>
                  </a:lnTo>
                  <a:cubicBezTo>
                    <a:pt x="863529" y="57608"/>
                    <a:pt x="841180" y="40845"/>
                    <a:pt x="813749" y="56846"/>
                  </a:cubicBezTo>
                  <a:close/>
                </a:path>
              </a:pathLst>
            </a:custGeom>
            <a:solidFill>
              <a:srgbClr val="F5F4F6"/>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 name="Freeform: Shape 57">
              <a:extLst>
                <a:ext uri="{FF2B5EF4-FFF2-40B4-BE49-F238E27FC236}">
                  <a16:creationId xmlns:a16="http://schemas.microsoft.com/office/drawing/2014/main" id="{61306B45-0DE3-4FDD-A55A-F87CCB6B689B}"/>
                </a:ext>
              </a:extLst>
            </p:cNvPr>
            <p:cNvSpPr/>
            <p:nvPr/>
          </p:nvSpPr>
          <p:spPr>
            <a:xfrm>
              <a:off x="6740292" y="5160599"/>
              <a:ext cx="663893" cy="1106488"/>
            </a:xfrm>
            <a:custGeom>
              <a:avLst/>
              <a:gdLst>
                <a:gd name="connsiteX0" fmla="*/ 50781 w 761949"/>
                <a:gd name="connsiteY0" fmla="*/ 449027 h 1269915"/>
                <a:gd name="connsiteX1" fmla="*/ 54592 w 761949"/>
                <a:gd name="connsiteY1" fmla="*/ 1233580 h 1269915"/>
                <a:gd name="connsiteX2" fmla="*/ 736535 w 761949"/>
                <a:gd name="connsiteY2" fmla="*/ 835589 h 1269915"/>
                <a:gd name="connsiteX3" fmla="*/ 732727 w 761949"/>
                <a:gd name="connsiteY3" fmla="*/ 50781 h 1269915"/>
              </a:gdLst>
              <a:ahLst/>
              <a:cxnLst>
                <a:cxn ang="0">
                  <a:pos x="connsiteX0" y="connsiteY0"/>
                </a:cxn>
                <a:cxn ang="0">
                  <a:pos x="connsiteX1" y="connsiteY1"/>
                </a:cxn>
                <a:cxn ang="0">
                  <a:pos x="connsiteX2" y="connsiteY2"/>
                </a:cxn>
                <a:cxn ang="0">
                  <a:pos x="connsiteX3" y="connsiteY3"/>
                </a:cxn>
              </a:cxnLst>
              <a:rect l="l" t="t" r="r" b="b"/>
              <a:pathLst>
                <a:path w="761949" h="1269915">
                  <a:moveTo>
                    <a:pt x="50781" y="449027"/>
                  </a:moveTo>
                  <a:lnTo>
                    <a:pt x="54592" y="1233580"/>
                  </a:lnTo>
                  <a:lnTo>
                    <a:pt x="736535" y="835589"/>
                  </a:lnTo>
                  <a:lnTo>
                    <a:pt x="732727" y="50781"/>
                  </a:lnTo>
                  <a:close/>
                </a:path>
              </a:pathLst>
            </a:custGeom>
            <a:solidFill>
              <a:srgbClr val="F5F4F6"/>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 name="Freeform: Shape 58">
              <a:extLst>
                <a:ext uri="{FF2B5EF4-FFF2-40B4-BE49-F238E27FC236}">
                  <a16:creationId xmlns:a16="http://schemas.microsoft.com/office/drawing/2014/main" id="{B970D1DC-7D11-4B9F-9112-74E0096F05F1}"/>
                </a:ext>
              </a:extLst>
            </p:cNvPr>
            <p:cNvSpPr/>
            <p:nvPr/>
          </p:nvSpPr>
          <p:spPr>
            <a:xfrm>
              <a:off x="6765062" y="5203514"/>
              <a:ext cx="619633" cy="1017969"/>
            </a:xfrm>
            <a:custGeom>
              <a:avLst/>
              <a:gdLst>
                <a:gd name="connsiteX0" fmla="*/ 654771 w 711152"/>
                <a:gd name="connsiteY0" fmla="*/ 26419 h 1168321"/>
                <a:gd name="connsiteX1" fmla="*/ 71625 w 711152"/>
                <a:gd name="connsiteY1" fmla="*/ 366756 h 1168321"/>
                <a:gd name="connsiteX2" fmla="*/ 19051 w 711152"/>
                <a:gd name="connsiteY2" fmla="*/ 458698 h 1168321"/>
                <a:gd name="connsiteX3" fmla="*/ 22353 w 711152"/>
                <a:gd name="connsiteY3" fmla="*/ 1129467 h 1168321"/>
                <a:gd name="connsiteX4" fmla="*/ 75690 w 711152"/>
                <a:gd name="connsiteY4" fmla="*/ 1159437 h 1168321"/>
                <a:gd name="connsiteX5" fmla="*/ 658834 w 711152"/>
                <a:gd name="connsiteY5" fmla="*/ 819100 h 1168321"/>
                <a:gd name="connsiteX6" fmla="*/ 711409 w 711152"/>
                <a:gd name="connsiteY6" fmla="*/ 727158 h 1168321"/>
                <a:gd name="connsiteX7" fmla="*/ 708107 w 711152"/>
                <a:gd name="connsiteY7" fmla="*/ 56389 h 1168321"/>
                <a:gd name="connsiteX8" fmla="*/ 654771 w 711152"/>
                <a:gd name="connsiteY8" fmla="*/ 26419 h 1168321"/>
                <a:gd name="connsiteX9" fmla="*/ 658580 w 711152"/>
                <a:gd name="connsiteY9" fmla="*/ 810973 h 1168321"/>
                <a:gd name="connsiteX10" fmla="*/ 75436 w 711152"/>
                <a:gd name="connsiteY10" fmla="*/ 1151310 h 1168321"/>
                <a:gd name="connsiteX11" fmla="*/ 29211 w 711152"/>
                <a:gd name="connsiteY11" fmla="*/ 1125403 h 1168321"/>
                <a:gd name="connsiteX12" fmla="*/ 25909 w 711152"/>
                <a:gd name="connsiteY12" fmla="*/ 454634 h 1168321"/>
                <a:gd name="connsiteX13" fmla="*/ 71625 w 711152"/>
                <a:gd name="connsiteY13" fmla="*/ 375138 h 1168321"/>
                <a:gd name="connsiteX14" fmla="*/ 654771 w 711152"/>
                <a:gd name="connsiteY14" fmla="*/ 34801 h 1168321"/>
                <a:gd name="connsiteX15" fmla="*/ 700996 w 711152"/>
                <a:gd name="connsiteY15" fmla="*/ 60961 h 1168321"/>
                <a:gd name="connsiteX16" fmla="*/ 704298 w 711152"/>
                <a:gd name="connsiteY16" fmla="*/ 731730 h 1168321"/>
                <a:gd name="connsiteX17" fmla="*/ 658580 w 711152"/>
                <a:gd name="connsiteY17" fmla="*/ 810973 h 116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11152" h="1168321">
                  <a:moveTo>
                    <a:pt x="654771" y="26419"/>
                  </a:moveTo>
                  <a:lnTo>
                    <a:pt x="71625" y="366756"/>
                  </a:lnTo>
                  <a:cubicBezTo>
                    <a:pt x="42418" y="383773"/>
                    <a:pt x="18797" y="424918"/>
                    <a:pt x="19051" y="458698"/>
                  </a:cubicBezTo>
                  <a:lnTo>
                    <a:pt x="22353" y="1129467"/>
                  </a:lnTo>
                  <a:cubicBezTo>
                    <a:pt x="22607" y="1162993"/>
                    <a:pt x="46481" y="1176454"/>
                    <a:pt x="75690" y="1159437"/>
                  </a:cubicBezTo>
                  <a:lnTo>
                    <a:pt x="658834" y="819100"/>
                  </a:lnTo>
                  <a:cubicBezTo>
                    <a:pt x="688043" y="802083"/>
                    <a:pt x="711663" y="760938"/>
                    <a:pt x="711409" y="727158"/>
                  </a:cubicBezTo>
                  <a:lnTo>
                    <a:pt x="708107" y="56389"/>
                  </a:lnTo>
                  <a:cubicBezTo>
                    <a:pt x="707853" y="22863"/>
                    <a:pt x="683978" y="9402"/>
                    <a:pt x="654771" y="26419"/>
                  </a:cubicBezTo>
                  <a:close/>
                  <a:moveTo>
                    <a:pt x="658580" y="810973"/>
                  </a:moveTo>
                  <a:lnTo>
                    <a:pt x="75436" y="1151310"/>
                  </a:lnTo>
                  <a:cubicBezTo>
                    <a:pt x="50037" y="1166041"/>
                    <a:pt x="29465" y="1154357"/>
                    <a:pt x="29211" y="1125403"/>
                  </a:cubicBezTo>
                  <a:lnTo>
                    <a:pt x="25909" y="454634"/>
                  </a:lnTo>
                  <a:cubicBezTo>
                    <a:pt x="25655" y="425426"/>
                    <a:pt x="46227" y="389869"/>
                    <a:pt x="71625" y="375138"/>
                  </a:cubicBezTo>
                  <a:lnTo>
                    <a:pt x="654771" y="34801"/>
                  </a:lnTo>
                  <a:cubicBezTo>
                    <a:pt x="680169" y="20069"/>
                    <a:pt x="700742" y="31752"/>
                    <a:pt x="700996" y="60961"/>
                  </a:cubicBezTo>
                  <a:lnTo>
                    <a:pt x="704298" y="731730"/>
                  </a:lnTo>
                  <a:cubicBezTo>
                    <a:pt x="704551" y="760684"/>
                    <a:pt x="683978" y="796242"/>
                    <a:pt x="658580" y="810973"/>
                  </a:cubicBezTo>
                  <a:close/>
                </a:path>
              </a:pathLst>
            </a:custGeom>
            <a:solidFill>
              <a:srgbClr val="D5D5D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 name="Freeform: Shape 59">
              <a:extLst>
                <a:ext uri="{FF2B5EF4-FFF2-40B4-BE49-F238E27FC236}">
                  <a16:creationId xmlns:a16="http://schemas.microsoft.com/office/drawing/2014/main" id="{7FE5247D-2608-42EA-8FA7-2DBDB4FAFE8E}"/>
                </a:ext>
              </a:extLst>
            </p:cNvPr>
            <p:cNvSpPr/>
            <p:nvPr/>
          </p:nvSpPr>
          <p:spPr>
            <a:xfrm>
              <a:off x="6881668" y="5404488"/>
              <a:ext cx="420466" cy="597503"/>
            </a:xfrm>
            <a:custGeom>
              <a:avLst/>
              <a:gdLst>
                <a:gd name="connsiteX0" fmla="*/ 150381 w 482567"/>
                <a:gd name="connsiteY0" fmla="*/ 87333 h 685754"/>
                <a:gd name="connsiteX1" fmla="*/ 40660 w 482567"/>
                <a:gd name="connsiteY1" fmla="*/ 552376 h 685754"/>
                <a:gd name="connsiteX2" fmla="*/ 359410 w 482567"/>
                <a:gd name="connsiteY2" fmla="*/ 607998 h 685754"/>
                <a:gd name="connsiteX3" fmla="*/ 466336 w 482567"/>
                <a:gd name="connsiteY3" fmla="*/ 147527 h 685754"/>
                <a:gd name="connsiteX4" fmla="*/ 150381 w 482567"/>
                <a:gd name="connsiteY4" fmla="*/ 87333 h 6857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567" h="685754">
                  <a:moveTo>
                    <a:pt x="150381" y="87333"/>
                  </a:moveTo>
                  <a:cubicBezTo>
                    <a:pt x="37358" y="200102"/>
                    <a:pt x="-13184" y="410653"/>
                    <a:pt x="40660" y="552376"/>
                  </a:cubicBezTo>
                  <a:cubicBezTo>
                    <a:pt x="94505" y="694099"/>
                    <a:pt x="246388" y="720513"/>
                    <a:pt x="359410" y="607998"/>
                  </a:cubicBezTo>
                  <a:cubicBezTo>
                    <a:pt x="472431" y="495230"/>
                    <a:pt x="520180" y="288996"/>
                    <a:pt x="466336" y="147527"/>
                  </a:cubicBezTo>
                  <a:cubicBezTo>
                    <a:pt x="412492" y="5804"/>
                    <a:pt x="263404" y="-25181"/>
                    <a:pt x="150381" y="87333"/>
                  </a:cubicBezTo>
                  <a:close/>
                </a:path>
              </a:pathLst>
            </a:custGeom>
            <a:solidFill>
              <a:srgbClr val="B5B6B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 name="Freeform: Shape 60">
              <a:extLst>
                <a:ext uri="{FF2B5EF4-FFF2-40B4-BE49-F238E27FC236}">
                  <a16:creationId xmlns:a16="http://schemas.microsoft.com/office/drawing/2014/main" id="{3323EBA8-0D50-42A5-B3C6-64D840264106}"/>
                </a:ext>
              </a:extLst>
            </p:cNvPr>
            <p:cNvSpPr/>
            <p:nvPr/>
          </p:nvSpPr>
          <p:spPr>
            <a:xfrm>
              <a:off x="6906456" y="5424349"/>
              <a:ext cx="398335" cy="553244"/>
            </a:xfrm>
            <a:custGeom>
              <a:avLst/>
              <a:gdLst>
                <a:gd name="connsiteX0" fmla="*/ 140981 w 457169"/>
                <a:gd name="connsiteY0" fmla="*/ 86381 h 634957"/>
                <a:gd name="connsiteX1" fmla="*/ 39896 w 457169"/>
                <a:gd name="connsiteY1" fmla="*/ 521454 h 634957"/>
                <a:gd name="connsiteX2" fmla="*/ 325373 w 457169"/>
                <a:gd name="connsiteY2" fmla="*/ 570980 h 634957"/>
                <a:gd name="connsiteX3" fmla="*/ 426458 w 457169"/>
                <a:gd name="connsiteY3" fmla="*/ 135907 h 634957"/>
                <a:gd name="connsiteX4" fmla="*/ 140981 w 457169"/>
                <a:gd name="connsiteY4" fmla="*/ 86381 h 634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169" h="634957">
                  <a:moveTo>
                    <a:pt x="140981" y="86381"/>
                  </a:moveTo>
                  <a:cubicBezTo>
                    <a:pt x="34308" y="192800"/>
                    <a:pt x="-10900" y="387605"/>
                    <a:pt x="39896" y="521454"/>
                  </a:cubicBezTo>
                  <a:cubicBezTo>
                    <a:pt x="90947" y="655303"/>
                    <a:pt x="218700" y="677399"/>
                    <a:pt x="325373" y="570980"/>
                  </a:cubicBezTo>
                  <a:cubicBezTo>
                    <a:pt x="432046" y="464561"/>
                    <a:pt x="477254" y="269756"/>
                    <a:pt x="426458" y="135907"/>
                  </a:cubicBezTo>
                  <a:cubicBezTo>
                    <a:pt x="375661" y="2058"/>
                    <a:pt x="247654" y="-20038"/>
                    <a:pt x="140981" y="86381"/>
                  </a:cubicBezTo>
                  <a:close/>
                </a:path>
              </a:pathLst>
            </a:custGeom>
            <a:solidFill>
              <a:srgbClr val="F5F4F6"/>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 name="Freeform: Shape 61">
              <a:extLst>
                <a:ext uri="{FF2B5EF4-FFF2-40B4-BE49-F238E27FC236}">
                  <a16:creationId xmlns:a16="http://schemas.microsoft.com/office/drawing/2014/main" id="{AFFE017A-9AD0-44B1-9A21-F8ADF5549E06}"/>
                </a:ext>
              </a:extLst>
            </p:cNvPr>
            <p:cNvSpPr/>
            <p:nvPr/>
          </p:nvSpPr>
          <p:spPr>
            <a:xfrm>
              <a:off x="7006942" y="5476820"/>
              <a:ext cx="44260" cy="66390"/>
            </a:xfrm>
            <a:custGeom>
              <a:avLst/>
              <a:gdLst>
                <a:gd name="connsiteX0" fmla="*/ 19049 w 50796"/>
                <a:gd name="connsiteY0" fmla="*/ 33018 h 76194"/>
                <a:gd name="connsiteX1" fmla="*/ 34289 w 50796"/>
                <a:gd name="connsiteY1" fmla="*/ 72893 h 76194"/>
                <a:gd name="connsiteX2" fmla="*/ 48257 w 50796"/>
                <a:gd name="connsiteY2" fmla="*/ 58924 h 76194"/>
                <a:gd name="connsiteX3" fmla="*/ 33019 w 50796"/>
                <a:gd name="connsiteY3" fmla="*/ 19049 h 76194"/>
              </a:gdLst>
              <a:ahLst/>
              <a:cxnLst>
                <a:cxn ang="0">
                  <a:pos x="connsiteX0" y="connsiteY0"/>
                </a:cxn>
                <a:cxn ang="0">
                  <a:pos x="connsiteX1" y="connsiteY1"/>
                </a:cxn>
                <a:cxn ang="0">
                  <a:pos x="connsiteX2" y="connsiteY2"/>
                </a:cxn>
                <a:cxn ang="0">
                  <a:pos x="connsiteX3" y="connsiteY3"/>
                </a:cxn>
              </a:cxnLst>
              <a:rect l="l" t="t" r="r" b="b"/>
              <a:pathLst>
                <a:path w="50796" h="76194">
                  <a:moveTo>
                    <a:pt x="19049" y="33018"/>
                  </a:moveTo>
                  <a:lnTo>
                    <a:pt x="34289" y="72893"/>
                  </a:lnTo>
                  <a:lnTo>
                    <a:pt x="48257" y="58924"/>
                  </a:lnTo>
                  <a:lnTo>
                    <a:pt x="33019" y="19049"/>
                  </a:lnTo>
                  <a:close/>
                </a:path>
              </a:pathLst>
            </a:custGeom>
            <a:solidFill>
              <a:srgbClr val="B5B6B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 name="Freeform: Shape 62">
              <a:extLst>
                <a:ext uri="{FF2B5EF4-FFF2-40B4-BE49-F238E27FC236}">
                  <a16:creationId xmlns:a16="http://schemas.microsoft.com/office/drawing/2014/main" id="{C4D66500-4055-4324-8ED2-A8E7283A44D7}"/>
                </a:ext>
              </a:extLst>
            </p:cNvPr>
            <p:cNvSpPr/>
            <p:nvPr/>
          </p:nvSpPr>
          <p:spPr>
            <a:xfrm>
              <a:off x="6935685" y="5585920"/>
              <a:ext cx="44260" cy="66390"/>
            </a:xfrm>
            <a:custGeom>
              <a:avLst/>
              <a:gdLst>
                <a:gd name="connsiteX0" fmla="*/ 19049 w 50796"/>
                <a:gd name="connsiteY0" fmla="*/ 39876 h 76194"/>
                <a:gd name="connsiteX1" fmla="*/ 48256 w 50796"/>
                <a:gd name="connsiteY1" fmla="*/ 58416 h 76194"/>
                <a:gd name="connsiteX2" fmla="*/ 56892 w 50796"/>
                <a:gd name="connsiteY2" fmla="*/ 37590 h 76194"/>
                <a:gd name="connsiteX3" fmla="*/ 27938 w 50796"/>
                <a:gd name="connsiteY3" fmla="*/ 19049 h 76194"/>
              </a:gdLst>
              <a:ahLst/>
              <a:cxnLst>
                <a:cxn ang="0">
                  <a:pos x="connsiteX0" y="connsiteY0"/>
                </a:cxn>
                <a:cxn ang="0">
                  <a:pos x="connsiteX1" y="connsiteY1"/>
                </a:cxn>
                <a:cxn ang="0">
                  <a:pos x="connsiteX2" y="connsiteY2"/>
                </a:cxn>
                <a:cxn ang="0">
                  <a:pos x="connsiteX3" y="connsiteY3"/>
                </a:cxn>
              </a:cxnLst>
              <a:rect l="l" t="t" r="r" b="b"/>
              <a:pathLst>
                <a:path w="50796" h="76194">
                  <a:moveTo>
                    <a:pt x="19049" y="39876"/>
                  </a:moveTo>
                  <a:lnTo>
                    <a:pt x="48256" y="58416"/>
                  </a:lnTo>
                  <a:lnTo>
                    <a:pt x="56892" y="37590"/>
                  </a:lnTo>
                  <a:lnTo>
                    <a:pt x="27938" y="19049"/>
                  </a:lnTo>
                  <a:close/>
                </a:path>
              </a:pathLst>
            </a:custGeom>
            <a:solidFill>
              <a:srgbClr val="B5B6B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 name="Freeform: Shape 63">
              <a:extLst>
                <a:ext uri="{FF2B5EF4-FFF2-40B4-BE49-F238E27FC236}">
                  <a16:creationId xmlns:a16="http://schemas.microsoft.com/office/drawing/2014/main" id="{6B2B136F-9074-4B99-838F-590F39C23480}"/>
                </a:ext>
              </a:extLst>
            </p:cNvPr>
            <p:cNvSpPr/>
            <p:nvPr/>
          </p:nvSpPr>
          <p:spPr>
            <a:xfrm>
              <a:off x="6906696" y="5717371"/>
              <a:ext cx="44260" cy="44260"/>
            </a:xfrm>
            <a:custGeom>
              <a:avLst/>
              <a:gdLst>
                <a:gd name="connsiteX0" fmla="*/ 19049 w 50796"/>
                <a:gd name="connsiteY0" fmla="*/ 48765 h 50796"/>
                <a:gd name="connsiteX1" fmla="*/ 54099 w 50796"/>
                <a:gd name="connsiteY1" fmla="*/ 41146 h 50796"/>
                <a:gd name="connsiteX2" fmla="*/ 55368 w 50796"/>
                <a:gd name="connsiteY2" fmla="*/ 19049 h 50796"/>
                <a:gd name="connsiteX3" fmla="*/ 20318 w 50796"/>
                <a:gd name="connsiteY3" fmla="*/ 26668 h 50796"/>
              </a:gdLst>
              <a:ahLst/>
              <a:cxnLst>
                <a:cxn ang="0">
                  <a:pos x="connsiteX0" y="connsiteY0"/>
                </a:cxn>
                <a:cxn ang="0">
                  <a:pos x="connsiteX1" y="connsiteY1"/>
                </a:cxn>
                <a:cxn ang="0">
                  <a:pos x="connsiteX2" y="connsiteY2"/>
                </a:cxn>
                <a:cxn ang="0">
                  <a:pos x="connsiteX3" y="connsiteY3"/>
                </a:cxn>
              </a:cxnLst>
              <a:rect l="l" t="t" r="r" b="b"/>
              <a:pathLst>
                <a:path w="50796" h="50796">
                  <a:moveTo>
                    <a:pt x="19049" y="48765"/>
                  </a:moveTo>
                  <a:lnTo>
                    <a:pt x="54099" y="41146"/>
                  </a:lnTo>
                  <a:lnTo>
                    <a:pt x="55368" y="19049"/>
                  </a:lnTo>
                  <a:lnTo>
                    <a:pt x="20318" y="26668"/>
                  </a:lnTo>
                  <a:close/>
                </a:path>
              </a:pathLst>
            </a:custGeom>
            <a:solidFill>
              <a:srgbClr val="B5B6B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 name="Freeform: Shape 64">
              <a:extLst>
                <a:ext uri="{FF2B5EF4-FFF2-40B4-BE49-F238E27FC236}">
                  <a16:creationId xmlns:a16="http://schemas.microsoft.com/office/drawing/2014/main" id="{BA7A0BC7-B0F6-44B7-B5BF-DFB6AB3D2343}"/>
                </a:ext>
              </a:extLst>
            </p:cNvPr>
            <p:cNvSpPr/>
            <p:nvPr/>
          </p:nvSpPr>
          <p:spPr>
            <a:xfrm>
              <a:off x="6921743" y="5826249"/>
              <a:ext cx="66390" cy="66390"/>
            </a:xfrm>
            <a:custGeom>
              <a:avLst/>
              <a:gdLst>
                <a:gd name="connsiteX0" fmla="*/ 19049 w 76194"/>
                <a:gd name="connsiteY0" fmla="*/ 50797 h 76194"/>
                <a:gd name="connsiteX1" fmla="*/ 25907 w 76194"/>
                <a:gd name="connsiteY1" fmla="*/ 68321 h 76194"/>
                <a:gd name="connsiteX2" fmla="*/ 57655 w 76194"/>
                <a:gd name="connsiteY2" fmla="*/ 36574 h 76194"/>
                <a:gd name="connsiteX3" fmla="*/ 51051 w 76194"/>
                <a:gd name="connsiteY3" fmla="*/ 19049 h 76194"/>
              </a:gdLst>
              <a:ahLst/>
              <a:cxnLst>
                <a:cxn ang="0">
                  <a:pos x="connsiteX0" y="connsiteY0"/>
                </a:cxn>
                <a:cxn ang="0">
                  <a:pos x="connsiteX1" y="connsiteY1"/>
                </a:cxn>
                <a:cxn ang="0">
                  <a:pos x="connsiteX2" y="connsiteY2"/>
                </a:cxn>
                <a:cxn ang="0">
                  <a:pos x="connsiteX3" y="connsiteY3"/>
                </a:cxn>
              </a:cxnLst>
              <a:rect l="l" t="t" r="r" b="b"/>
              <a:pathLst>
                <a:path w="76194" h="76194">
                  <a:moveTo>
                    <a:pt x="19049" y="50797"/>
                  </a:moveTo>
                  <a:lnTo>
                    <a:pt x="25907" y="68321"/>
                  </a:lnTo>
                  <a:lnTo>
                    <a:pt x="57655" y="36574"/>
                  </a:lnTo>
                  <a:lnTo>
                    <a:pt x="51051" y="19049"/>
                  </a:lnTo>
                  <a:close/>
                </a:path>
              </a:pathLst>
            </a:custGeom>
            <a:solidFill>
              <a:srgbClr val="B5B6B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 name="Freeform: Shape 65">
              <a:extLst>
                <a:ext uri="{FF2B5EF4-FFF2-40B4-BE49-F238E27FC236}">
                  <a16:creationId xmlns:a16="http://schemas.microsoft.com/office/drawing/2014/main" id="{AA0F7AC5-AC89-4EED-AE2A-1C304C962654}"/>
                </a:ext>
              </a:extLst>
            </p:cNvPr>
            <p:cNvSpPr/>
            <p:nvPr/>
          </p:nvSpPr>
          <p:spPr>
            <a:xfrm>
              <a:off x="6981715" y="5899941"/>
              <a:ext cx="44260" cy="66390"/>
            </a:xfrm>
            <a:custGeom>
              <a:avLst/>
              <a:gdLst>
                <a:gd name="connsiteX0" fmla="*/ 19049 w 50796"/>
                <a:gd name="connsiteY0" fmla="*/ 66290 h 76194"/>
                <a:gd name="connsiteX1" fmla="*/ 31748 w 50796"/>
                <a:gd name="connsiteY1" fmla="*/ 74671 h 76194"/>
                <a:gd name="connsiteX2" fmla="*/ 51812 w 50796"/>
                <a:gd name="connsiteY2" fmla="*/ 27176 h 76194"/>
                <a:gd name="connsiteX3" fmla="*/ 39113 w 50796"/>
                <a:gd name="connsiteY3" fmla="*/ 19049 h 76194"/>
              </a:gdLst>
              <a:ahLst/>
              <a:cxnLst>
                <a:cxn ang="0">
                  <a:pos x="connsiteX0" y="connsiteY0"/>
                </a:cxn>
                <a:cxn ang="0">
                  <a:pos x="connsiteX1" y="connsiteY1"/>
                </a:cxn>
                <a:cxn ang="0">
                  <a:pos x="connsiteX2" y="connsiteY2"/>
                </a:cxn>
                <a:cxn ang="0">
                  <a:pos x="connsiteX3" y="connsiteY3"/>
                </a:cxn>
              </a:cxnLst>
              <a:rect l="l" t="t" r="r" b="b"/>
              <a:pathLst>
                <a:path w="50796" h="76194">
                  <a:moveTo>
                    <a:pt x="19049" y="66290"/>
                  </a:moveTo>
                  <a:lnTo>
                    <a:pt x="31748" y="74671"/>
                  </a:lnTo>
                  <a:lnTo>
                    <a:pt x="51812" y="27176"/>
                  </a:lnTo>
                  <a:lnTo>
                    <a:pt x="39113" y="19049"/>
                  </a:lnTo>
                  <a:close/>
                </a:path>
              </a:pathLst>
            </a:custGeom>
            <a:solidFill>
              <a:srgbClr val="B5B6B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 name="Freeform: Shape 66">
              <a:extLst>
                <a:ext uri="{FF2B5EF4-FFF2-40B4-BE49-F238E27FC236}">
                  <a16:creationId xmlns:a16="http://schemas.microsoft.com/office/drawing/2014/main" id="{A04B67EB-EFBC-4503-B42C-BBD8418E28B8}"/>
                </a:ext>
              </a:extLst>
            </p:cNvPr>
            <p:cNvSpPr/>
            <p:nvPr/>
          </p:nvSpPr>
          <p:spPr>
            <a:xfrm>
              <a:off x="7071563" y="5915432"/>
              <a:ext cx="44260" cy="66390"/>
            </a:xfrm>
            <a:custGeom>
              <a:avLst/>
              <a:gdLst>
                <a:gd name="connsiteX0" fmla="*/ 19049 w 50796"/>
                <a:gd name="connsiteY0" fmla="*/ 72639 h 76194"/>
                <a:gd name="connsiteX1" fmla="*/ 34541 w 50796"/>
                <a:gd name="connsiteY1" fmla="*/ 69338 h 76194"/>
                <a:gd name="connsiteX2" fmla="*/ 37081 w 50796"/>
                <a:gd name="connsiteY2" fmla="*/ 19049 h 76194"/>
                <a:gd name="connsiteX3" fmla="*/ 21842 w 50796"/>
                <a:gd name="connsiteY3" fmla="*/ 22351 h 76194"/>
              </a:gdLst>
              <a:ahLst/>
              <a:cxnLst>
                <a:cxn ang="0">
                  <a:pos x="connsiteX0" y="connsiteY0"/>
                </a:cxn>
                <a:cxn ang="0">
                  <a:pos x="connsiteX1" y="connsiteY1"/>
                </a:cxn>
                <a:cxn ang="0">
                  <a:pos x="connsiteX2" y="connsiteY2"/>
                </a:cxn>
                <a:cxn ang="0">
                  <a:pos x="connsiteX3" y="connsiteY3"/>
                </a:cxn>
              </a:cxnLst>
              <a:rect l="l" t="t" r="r" b="b"/>
              <a:pathLst>
                <a:path w="50796" h="76194">
                  <a:moveTo>
                    <a:pt x="19049" y="72639"/>
                  </a:moveTo>
                  <a:lnTo>
                    <a:pt x="34541" y="69338"/>
                  </a:lnTo>
                  <a:lnTo>
                    <a:pt x="37081" y="19049"/>
                  </a:lnTo>
                  <a:lnTo>
                    <a:pt x="21842" y="22351"/>
                  </a:lnTo>
                  <a:close/>
                </a:path>
              </a:pathLst>
            </a:custGeom>
            <a:solidFill>
              <a:srgbClr val="B5B6B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 name="Freeform: Shape 67">
              <a:extLst>
                <a:ext uri="{FF2B5EF4-FFF2-40B4-BE49-F238E27FC236}">
                  <a16:creationId xmlns:a16="http://schemas.microsoft.com/office/drawing/2014/main" id="{48464B0B-1DC6-42CB-AC29-9478A071C62B}"/>
                </a:ext>
              </a:extLst>
            </p:cNvPr>
            <p:cNvSpPr/>
            <p:nvPr/>
          </p:nvSpPr>
          <p:spPr>
            <a:xfrm>
              <a:off x="7153883" y="5864534"/>
              <a:ext cx="44260" cy="66390"/>
            </a:xfrm>
            <a:custGeom>
              <a:avLst/>
              <a:gdLst>
                <a:gd name="connsiteX0" fmla="*/ 19049 w 50796"/>
                <a:gd name="connsiteY0" fmla="*/ 33017 h 76194"/>
                <a:gd name="connsiteX1" fmla="*/ 34289 w 50796"/>
                <a:gd name="connsiteY1" fmla="*/ 72893 h 76194"/>
                <a:gd name="connsiteX2" fmla="*/ 48257 w 50796"/>
                <a:gd name="connsiteY2" fmla="*/ 58924 h 76194"/>
                <a:gd name="connsiteX3" fmla="*/ 33017 w 50796"/>
                <a:gd name="connsiteY3" fmla="*/ 19049 h 76194"/>
              </a:gdLst>
              <a:ahLst/>
              <a:cxnLst>
                <a:cxn ang="0">
                  <a:pos x="connsiteX0" y="connsiteY0"/>
                </a:cxn>
                <a:cxn ang="0">
                  <a:pos x="connsiteX1" y="connsiteY1"/>
                </a:cxn>
                <a:cxn ang="0">
                  <a:pos x="connsiteX2" y="connsiteY2"/>
                </a:cxn>
                <a:cxn ang="0">
                  <a:pos x="connsiteX3" y="connsiteY3"/>
                </a:cxn>
              </a:cxnLst>
              <a:rect l="l" t="t" r="r" b="b"/>
              <a:pathLst>
                <a:path w="50796" h="76194">
                  <a:moveTo>
                    <a:pt x="19049" y="33017"/>
                  </a:moveTo>
                  <a:lnTo>
                    <a:pt x="34289" y="72893"/>
                  </a:lnTo>
                  <a:lnTo>
                    <a:pt x="48257" y="58924"/>
                  </a:lnTo>
                  <a:lnTo>
                    <a:pt x="33017" y="19049"/>
                  </a:lnTo>
                  <a:close/>
                </a:path>
              </a:pathLst>
            </a:custGeom>
            <a:solidFill>
              <a:srgbClr val="B5B6B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 name="Freeform: Shape 68">
              <a:extLst>
                <a:ext uri="{FF2B5EF4-FFF2-40B4-BE49-F238E27FC236}">
                  <a16:creationId xmlns:a16="http://schemas.microsoft.com/office/drawing/2014/main" id="{F2F68567-33EA-4C20-93CC-CA6E025374C8}"/>
                </a:ext>
              </a:extLst>
            </p:cNvPr>
            <p:cNvSpPr/>
            <p:nvPr/>
          </p:nvSpPr>
          <p:spPr>
            <a:xfrm>
              <a:off x="7217619" y="5768048"/>
              <a:ext cx="44260" cy="66390"/>
            </a:xfrm>
            <a:custGeom>
              <a:avLst/>
              <a:gdLst>
                <a:gd name="connsiteX0" fmla="*/ 19049 w 50796"/>
                <a:gd name="connsiteY0" fmla="*/ 39621 h 76194"/>
                <a:gd name="connsiteX1" fmla="*/ 48003 w 50796"/>
                <a:gd name="connsiteY1" fmla="*/ 58416 h 76194"/>
                <a:gd name="connsiteX2" fmla="*/ 56638 w 50796"/>
                <a:gd name="connsiteY2" fmla="*/ 37589 h 76194"/>
                <a:gd name="connsiteX3" fmla="*/ 27685 w 50796"/>
                <a:gd name="connsiteY3" fmla="*/ 19049 h 76194"/>
              </a:gdLst>
              <a:ahLst/>
              <a:cxnLst>
                <a:cxn ang="0">
                  <a:pos x="connsiteX0" y="connsiteY0"/>
                </a:cxn>
                <a:cxn ang="0">
                  <a:pos x="connsiteX1" y="connsiteY1"/>
                </a:cxn>
                <a:cxn ang="0">
                  <a:pos x="connsiteX2" y="connsiteY2"/>
                </a:cxn>
                <a:cxn ang="0">
                  <a:pos x="connsiteX3" y="connsiteY3"/>
                </a:cxn>
              </a:cxnLst>
              <a:rect l="l" t="t" r="r" b="b"/>
              <a:pathLst>
                <a:path w="50796" h="76194">
                  <a:moveTo>
                    <a:pt x="19049" y="39621"/>
                  </a:moveTo>
                  <a:lnTo>
                    <a:pt x="48003" y="58416"/>
                  </a:lnTo>
                  <a:lnTo>
                    <a:pt x="56638" y="37589"/>
                  </a:lnTo>
                  <a:lnTo>
                    <a:pt x="27685" y="19049"/>
                  </a:lnTo>
                  <a:close/>
                </a:path>
              </a:pathLst>
            </a:custGeom>
            <a:solidFill>
              <a:srgbClr val="B5B6B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 name="Freeform: Shape 69">
              <a:extLst>
                <a:ext uri="{FF2B5EF4-FFF2-40B4-BE49-F238E27FC236}">
                  <a16:creationId xmlns:a16="http://schemas.microsoft.com/office/drawing/2014/main" id="{BA0B74A1-08A1-4E01-8572-4D88882B459B}"/>
                </a:ext>
              </a:extLst>
            </p:cNvPr>
            <p:cNvSpPr/>
            <p:nvPr/>
          </p:nvSpPr>
          <p:spPr>
            <a:xfrm>
              <a:off x="7247935" y="5645006"/>
              <a:ext cx="44260" cy="44260"/>
            </a:xfrm>
            <a:custGeom>
              <a:avLst/>
              <a:gdLst>
                <a:gd name="connsiteX0" fmla="*/ 19049 w 50796"/>
                <a:gd name="connsiteY0" fmla="*/ 48765 h 50796"/>
                <a:gd name="connsiteX1" fmla="*/ 54099 w 50796"/>
                <a:gd name="connsiteY1" fmla="*/ 41146 h 50796"/>
                <a:gd name="connsiteX2" fmla="*/ 55368 w 50796"/>
                <a:gd name="connsiteY2" fmla="*/ 19049 h 50796"/>
                <a:gd name="connsiteX3" fmla="*/ 20064 w 50796"/>
                <a:gd name="connsiteY3" fmla="*/ 26668 h 50796"/>
              </a:gdLst>
              <a:ahLst/>
              <a:cxnLst>
                <a:cxn ang="0">
                  <a:pos x="connsiteX0" y="connsiteY0"/>
                </a:cxn>
                <a:cxn ang="0">
                  <a:pos x="connsiteX1" y="connsiteY1"/>
                </a:cxn>
                <a:cxn ang="0">
                  <a:pos x="connsiteX2" y="connsiteY2"/>
                </a:cxn>
                <a:cxn ang="0">
                  <a:pos x="connsiteX3" y="connsiteY3"/>
                </a:cxn>
              </a:cxnLst>
              <a:rect l="l" t="t" r="r" b="b"/>
              <a:pathLst>
                <a:path w="50796" h="50796">
                  <a:moveTo>
                    <a:pt x="19049" y="48765"/>
                  </a:moveTo>
                  <a:lnTo>
                    <a:pt x="54099" y="41146"/>
                  </a:lnTo>
                  <a:lnTo>
                    <a:pt x="55368" y="19049"/>
                  </a:lnTo>
                  <a:lnTo>
                    <a:pt x="20064" y="26668"/>
                  </a:lnTo>
                  <a:close/>
                </a:path>
              </a:pathLst>
            </a:custGeom>
            <a:solidFill>
              <a:srgbClr val="B5B6B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 name="Freeform: Shape 70">
              <a:extLst>
                <a:ext uri="{FF2B5EF4-FFF2-40B4-BE49-F238E27FC236}">
                  <a16:creationId xmlns:a16="http://schemas.microsoft.com/office/drawing/2014/main" id="{47E1EAF8-E4CC-4583-955D-4EE16D16B4AD}"/>
                </a:ext>
              </a:extLst>
            </p:cNvPr>
            <p:cNvSpPr/>
            <p:nvPr/>
          </p:nvSpPr>
          <p:spPr>
            <a:xfrm>
              <a:off x="7230895" y="5519088"/>
              <a:ext cx="66390" cy="66390"/>
            </a:xfrm>
            <a:custGeom>
              <a:avLst/>
              <a:gdLst>
                <a:gd name="connsiteX0" fmla="*/ 19049 w 76194"/>
                <a:gd name="connsiteY0" fmla="*/ 50542 h 76194"/>
                <a:gd name="connsiteX1" fmla="*/ 25653 w 76194"/>
                <a:gd name="connsiteY1" fmla="*/ 68067 h 76194"/>
                <a:gd name="connsiteX2" fmla="*/ 57400 w 76194"/>
                <a:gd name="connsiteY2" fmla="*/ 36319 h 76194"/>
                <a:gd name="connsiteX3" fmla="*/ 50797 w 76194"/>
                <a:gd name="connsiteY3" fmla="*/ 19049 h 76194"/>
              </a:gdLst>
              <a:ahLst/>
              <a:cxnLst>
                <a:cxn ang="0">
                  <a:pos x="connsiteX0" y="connsiteY0"/>
                </a:cxn>
                <a:cxn ang="0">
                  <a:pos x="connsiteX1" y="connsiteY1"/>
                </a:cxn>
                <a:cxn ang="0">
                  <a:pos x="connsiteX2" y="connsiteY2"/>
                </a:cxn>
                <a:cxn ang="0">
                  <a:pos x="connsiteX3" y="connsiteY3"/>
                </a:cxn>
              </a:cxnLst>
              <a:rect l="l" t="t" r="r" b="b"/>
              <a:pathLst>
                <a:path w="76194" h="76194">
                  <a:moveTo>
                    <a:pt x="19049" y="50542"/>
                  </a:moveTo>
                  <a:lnTo>
                    <a:pt x="25653" y="68067"/>
                  </a:lnTo>
                  <a:lnTo>
                    <a:pt x="57400" y="36319"/>
                  </a:lnTo>
                  <a:lnTo>
                    <a:pt x="50797" y="19049"/>
                  </a:lnTo>
                  <a:close/>
                </a:path>
              </a:pathLst>
            </a:custGeom>
            <a:solidFill>
              <a:srgbClr val="B5B6B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 name="Freeform: Shape 71">
              <a:extLst>
                <a:ext uri="{FF2B5EF4-FFF2-40B4-BE49-F238E27FC236}">
                  <a16:creationId xmlns:a16="http://schemas.microsoft.com/office/drawing/2014/main" id="{9768EA46-BCDB-43A3-A7B2-C37CC812B93C}"/>
                </a:ext>
              </a:extLst>
            </p:cNvPr>
            <p:cNvSpPr/>
            <p:nvPr/>
          </p:nvSpPr>
          <p:spPr>
            <a:xfrm>
              <a:off x="7176014" y="5439863"/>
              <a:ext cx="44260" cy="66390"/>
            </a:xfrm>
            <a:custGeom>
              <a:avLst/>
              <a:gdLst>
                <a:gd name="connsiteX0" fmla="*/ 19049 w 50796"/>
                <a:gd name="connsiteY0" fmla="*/ 66543 h 76194"/>
                <a:gd name="connsiteX1" fmla="*/ 31748 w 50796"/>
                <a:gd name="connsiteY1" fmla="*/ 74671 h 76194"/>
                <a:gd name="connsiteX2" fmla="*/ 51812 w 50796"/>
                <a:gd name="connsiteY2" fmla="*/ 27176 h 76194"/>
                <a:gd name="connsiteX3" fmla="*/ 38860 w 50796"/>
                <a:gd name="connsiteY3" fmla="*/ 19049 h 76194"/>
              </a:gdLst>
              <a:ahLst/>
              <a:cxnLst>
                <a:cxn ang="0">
                  <a:pos x="connsiteX0" y="connsiteY0"/>
                </a:cxn>
                <a:cxn ang="0">
                  <a:pos x="connsiteX1" y="connsiteY1"/>
                </a:cxn>
                <a:cxn ang="0">
                  <a:pos x="connsiteX2" y="connsiteY2"/>
                </a:cxn>
                <a:cxn ang="0">
                  <a:pos x="connsiteX3" y="connsiteY3"/>
                </a:cxn>
              </a:cxnLst>
              <a:rect l="l" t="t" r="r" b="b"/>
              <a:pathLst>
                <a:path w="50796" h="76194">
                  <a:moveTo>
                    <a:pt x="19049" y="66543"/>
                  </a:moveTo>
                  <a:lnTo>
                    <a:pt x="31748" y="74671"/>
                  </a:lnTo>
                  <a:lnTo>
                    <a:pt x="51812" y="27176"/>
                  </a:lnTo>
                  <a:lnTo>
                    <a:pt x="38860" y="19049"/>
                  </a:lnTo>
                  <a:close/>
                </a:path>
              </a:pathLst>
            </a:custGeom>
            <a:solidFill>
              <a:srgbClr val="B5B6B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 name="Freeform: Shape 72">
              <a:extLst>
                <a:ext uri="{FF2B5EF4-FFF2-40B4-BE49-F238E27FC236}">
                  <a16:creationId xmlns:a16="http://schemas.microsoft.com/office/drawing/2014/main" id="{A0581A70-8528-4028-8F6C-66D6F85DAFA5}"/>
                </a:ext>
              </a:extLst>
            </p:cNvPr>
            <p:cNvSpPr/>
            <p:nvPr/>
          </p:nvSpPr>
          <p:spPr>
            <a:xfrm>
              <a:off x="7098781" y="5425921"/>
              <a:ext cx="44260" cy="66390"/>
            </a:xfrm>
            <a:custGeom>
              <a:avLst/>
              <a:gdLst>
                <a:gd name="connsiteX0" fmla="*/ 19049 w 50796"/>
                <a:gd name="connsiteY0" fmla="*/ 72893 h 76194"/>
                <a:gd name="connsiteX1" fmla="*/ 34541 w 50796"/>
                <a:gd name="connsiteY1" fmla="*/ 69591 h 76194"/>
                <a:gd name="connsiteX2" fmla="*/ 37335 w 50796"/>
                <a:gd name="connsiteY2" fmla="*/ 19049 h 76194"/>
                <a:gd name="connsiteX3" fmla="*/ 21842 w 50796"/>
                <a:gd name="connsiteY3" fmla="*/ 22351 h 76194"/>
              </a:gdLst>
              <a:ahLst/>
              <a:cxnLst>
                <a:cxn ang="0">
                  <a:pos x="connsiteX0" y="connsiteY0"/>
                </a:cxn>
                <a:cxn ang="0">
                  <a:pos x="connsiteX1" y="connsiteY1"/>
                </a:cxn>
                <a:cxn ang="0">
                  <a:pos x="connsiteX2" y="connsiteY2"/>
                </a:cxn>
                <a:cxn ang="0">
                  <a:pos x="connsiteX3" y="connsiteY3"/>
                </a:cxn>
              </a:cxnLst>
              <a:rect l="l" t="t" r="r" b="b"/>
              <a:pathLst>
                <a:path w="50796" h="76194">
                  <a:moveTo>
                    <a:pt x="19049" y="72893"/>
                  </a:moveTo>
                  <a:lnTo>
                    <a:pt x="34541" y="69591"/>
                  </a:lnTo>
                  <a:lnTo>
                    <a:pt x="37335" y="19049"/>
                  </a:lnTo>
                  <a:lnTo>
                    <a:pt x="21842" y="22351"/>
                  </a:lnTo>
                  <a:close/>
                </a:path>
              </a:pathLst>
            </a:custGeom>
            <a:solidFill>
              <a:srgbClr val="B5B6B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 name="Freeform: Shape 73">
              <a:extLst>
                <a:ext uri="{FF2B5EF4-FFF2-40B4-BE49-F238E27FC236}">
                  <a16:creationId xmlns:a16="http://schemas.microsoft.com/office/drawing/2014/main" id="{9D1A52F4-2E56-469D-AC70-371F35E852CA}"/>
                </a:ext>
              </a:extLst>
            </p:cNvPr>
            <p:cNvSpPr/>
            <p:nvPr/>
          </p:nvSpPr>
          <p:spPr>
            <a:xfrm>
              <a:off x="7094116" y="5570652"/>
              <a:ext cx="132778" cy="177037"/>
            </a:xfrm>
            <a:custGeom>
              <a:avLst/>
              <a:gdLst>
                <a:gd name="connsiteX0" fmla="*/ 19069 w 152389"/>
                <a:gd name="connsiteY0" fmla="*/ 189979 h 203186"/>
                <a:gd name="connsiteX1" fmla="*/ 75961 w 152389"/>
                <a:gd name="connsiteY1" fmla="*/ 133341 h 203186"/>
                <a:gd name="connsiteX2" fmla="*/ 149108 w 152389"/>
                <a:gd name="connsiteY2" fmla="*/ 19049 h 203186"/>
                <a:gd name="connsiteX3" fmla="*/ 53358 w 152389"/>
                <a:gd name="connsiteY3" fmla="*/ 127245 h 203186"/>
                <a:gd name="connsiteX4" fmla="*/ 19069 w 152389"/>
                <a:gd name="connsiteY4" fmla="*/ 189979 h 203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389" h="203186">
                  <a:moveTo>
                    <a:pt x="19069" y="189979"/>
                  </a:moveTo>
                  <a:cubicBezTo>
                    <a:pt x="19069" y="189979"/>
                    <a:pt x="39896" y="180582"/>
                    <a:pt x="75961" y="133341"/>
                  </a:cubicBezTo>
                  <a:cubicBezTo>
                    <a:pt x="111774" y="86100"/>
                    <a:pt x="149108" y="19049"/>
                    <a:pt x="149108" y="19049"/>
                  </a:cubicBezTo>
                  <a:cubicBezTo>
                    <a:pt x="149108" y="19049"/>
                    <a:pt x="89169" y="80004"/>
                    <a:pt x="53358" y="127245"/>
                  </a:cubicBezTo>
                  <a:cubicBezTo>
                    <a:pt x="17039" y="174232"/>
                    <a:pt x="19069" y="189979"/>
                    <a:pt x="19069" y="189979"/>
                  </a:cubicBezTo>
                  <a:close/>
                </a:path>
              </a:pathLst>
            </a:custGeom>
            <a:solidFill>
              <a:srgbClr val="B5B6B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 name="Freeform: Shape 74">
              <a:extLst>
                <a:ext uri="{FF2B5EF4-FFF2-40B4-BE49-F238E27FC236}">
                  <a16:creationId xmlns:a16="http://schemas.microsoft.com/office/drawing/2014/main" id="{B8A49164-E4BC-463C-952C-255FDF24B959}"/>
                </a:ext>
              </a:extLst>
            </p:cNvPr>
            <p:cNvSpPr/>
            <p:nvPr/>
          </p:nvSpPr>
          <p:spPr>
            <a:xfrm>
              <a:off x="6951840" y="5654965"/>
              <a:ext cx="199168" cy="66390"/>
            </a:xfrm>
            <a:custGeom>
              <a:avLst/>
              <a:gdLst>
                <a:gd name="connsiteX0" fmla="*/ 165089 w 228584"/>
                <a:gd name="connsiteY0" fmla="*/ 39113 h 76194"/>
                <a:gd name="connsiteX1" fmla="*/ 19049 w 228584"/>
                <a:gd name="connsiteY1" fmla="*/ 19049 h 76194"/>
                <a:gd name="connsiteX2" fmla="*/ 139945 w 228584"/>
                <a:gd name="connsiteY2" fmla="*/ 72639 h 76194"/>
                <a:gd name="connsiteX3" fmla="*/ 224267 w 228584"/>
                <a:gd name="connsiteY3" fmla="*/ 75687 h 76194"/>
                <a:gd name="connsiteX4" fmla="*/ 165089 w 228584"/>
                <a:gd name="connsiteY4" fmla="*/ 39113 h 76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84" h="76194">
                  <a:moveTo>
                    <a:pt x="165089" y="39113"/>
                  </a:moveTo>
                  <a:cubicBezTo>
                    <a:pt x="108451" y="23366"/>
                    <a:pt x="19049" y="19049"/>
                    <a:pt x="19049" y="19049"/>
                  </a:cubicBezTo>
                  <a:cubicBezTo>
                    <a:pt x="19049" y="19049"/>
                    <a:pt x="83307" y="56892"/>
                    <a:pt x="139945" y="72639"/>
                  </a:cubicBezTo>
                  <a:cubicBezTo>
                    <a:pt x="196583" y="88386"/>
                    <a:pt x="224267" y="75687"/>
                    <a:pt x="224267" y="75687"/>
                  </a:cubicBezTo>
                  <a:cubicBezTo>
                    <a:pt x="224267" y="75687"/>
                    <a:pt x="221728" y="54860"/>
                    <a:pt x="165089" y="39113"/>
                  </a:cubicBezTo>
                  <a:close/>
                </a:path>
              </a:pathLst>
            </a:custGeom>
            <a:solidFill>
              <a:srgbClr val="B5B6B9"/>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4" name="Freeform: Shape 143">
              <a:extLst>
                <a:ext uri="{FF2B5EF4-FFF2-40B4-BE49-F238E27FC236}">
                  <a16:creationId xmlns:a16="http://schemas.microsoft.com/office/drawing/2014/main" id="{33D2ABFA-A359-4385-960E-15AAADC9BF43}"/>
                </a:ext>
              </a:extLst>
            </p:cNvPr>
            <p:cNvSpPr/>
            <p:nvPr/>
          </p:nvSpPr>
          <p:spPr>
            <a:xfrm>
              <a:off x="11469864" y="4185341"/>
              <a:ext cx="2035938" cy="2500662"/>
            </a:xfrm>
            <a:custGeom>
              <a:avLst/>
              <a:gdLst>
                <a:gd name="connsiteX0" fmla="*/ 1405780 w 2336643"/>
                <a:gd name="connsiteY0" fmla="*/ 344385 h 2870008"/>
                <a:gd name="connsiteX1" fmla="*/ 1227483 w 2336643"/>
                <a:gd name="connsiteY1" fmla="*/ 627069 h 2870008"/>
                <a:gd name="connsiteX2" fmla="*/ 229076 w 2336643"/>
                <a:gd name="connsiteY2" fmla="*/ 50781 h 2870008"/>
                <a:gd name="connsiteX3" fmla="*/ 50781 w 2336643"/>
                <a:gd name="connsiteY3" fmla="*/ 135103 h 2870008"/>
                <a:gd name="connsiteX4" fmla="*/ 2118965 w 2336643"/>
                <a:gd name="connsiteY4" fmla="*/ 2843071 h 2870008"/>
                <a:gd name="connsiteX5" fmla="*/ 2297260 w 2336643"/>
                <a:gd name="connsiteY5" fmla="*/ 2758748 h 2870008"/>
                <a:gd name="connsiteX6" fmla="*/ 2297260 w 2336643"/>
                <a:gd name="connsiteY6" fmla="*/ 958262 h 2870008"/>
                <a:gd name="connsiteX7" fmla="*/ 2297260 w 2336643"/>
                <a:gd name="connsiteY7" fmla="*/ 672023 h 2870008"/>
                <a:gd name="connsiteX8" fmla="*/ 1584077 w 2336643"/>
                <a:gd name="connsiteY8" fmla="*/ 260317 h 2870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6643" h="2870008">
                  <a:moveTo>
                    <a:pt x="1405780" y="344385"/>
                  </a:moveTo>
                  <a:lnTo>
                    <a:pt x="1227483" y="627069"/>
                  </a:lnTo>
                  <a:lnTo>
                    <a:pt x="229076" y="50781"/>
                  </a:lnTo>
                  <a:lnTo>
                    <a:pt x="50781" y="135103"/>
                  </a:lnTo>
                  <a:lnTo>
                    <a:pt x="2118965" y="2843071"/>
                  </a:lnTo>
                  <a:lnTo>
                    <a:pt x="2297260" y="2758748"/>
                  </a:lnTo>
                  <a:lnTo>
                    <a:pt x="2297260" y="958262"/>
                  </a:lnTo>
                  <a:lnTo>
                    <a:pt x="2297260" y="672023"/>
                  </a:lnTo>
                  <a:lnTo>
                    <a:pt x="1584077" y="260317"/>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5" name="Freeform: Shape 144">
              <a:extLst>
                <a:ext uri="{FF2B5EF4-FFF2-40B4-BE49-F238E27FC236}">
                  <a16:creationId xmlns:a16="http://schemas.microsoft.com/office/drawing/2014/main" id="{63124B93-8681-443F-B7F2-368024DF6F3D}"/>
                </a:ext>
              </a:extLst>
            </p:cNvPr>
            <p:cNvSpPr/>
            <p:nvPr/>
          </p:nvSpPr>
          <p:spPr>
            <a:xfrm>
              <a:off x="12669297" y="2712605"/>
              <a:ext cx="752412" cy="553244"/>
            </a:xfrm>
            <a:custGeom>
              <a:avLst/>
              <a:gdLst>
                <a:gd name="connsiteX0" fmla="*/ 50781 w 863542"/>
                <a:gd name="connsiteY0" fmla="*/ 159486 h 634957"/>
                <a:gd name="connsiteX1" fmla="*/ 823399 w 863542"/>
                <a:gd name="connsiteY1" fmla="*/ 605734 h 634957"/>
                <a:gd name="connsiteX2" fmla="*/ 823399 w 863542"/>
                <a:gd name="connsiteY2" fmla="*/ 496775 h 634957"/>
                <a:gd name="connsiteX3" fmla="*/ 50781 w 863542"/>
                <a:gd name="connsiteY3" fmla="*/ 50781 h 634957"/>
              </a:gdLst>
              <a:ahLst/>
              <a:cxnLst>
                <a:cxn ang="0">
                  <a:pos x="connsiteX0" y="connsiteY0"/>
                </a:cxn>
                <a:cxn ang="0">
                  <a:pos x="connsiteX1" y="connsiteY1"/>
                </a:cxn>
                <a:cxn ang="0">
                  <a:pos x="connsiteX2" y="connsiteY2"/>
                </a:cxn>
                <a:cxn ang="0">
                  <a:pos x="connsiteX3" y="connsiteY3"/>
                </a:cxn>
              </a:cxnLst>
              <a:rect l="l" t="t" r="r" b="b"/>
              <a:pathLst>
                <a:path w="863542" h="634957">
                  <a:moveTo>
                    <a:pt x="50781" y="159486"/>
                  </a:moveTo>
                  <a:lnTo>
                    <a:pt x="823399" y="605734"/>
                  </a:lnTo>
                  <a:lnTo>
                    <a:pt x="823399" y="496775"/>
                  </a:lnTo>
                  <a:lnTo>
                    <a:pt x="50781" y="50781"/>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6" name="Freeform: Shape 145">
              <a:extLst>
                <a:ext uri="{FF2B5EF4-FFF2-40B4-BE49-F238E27FC236}">
                  <a16:creationId xmlns:a16="http://schemas.microsoft.com/office/drawing/2014/main" id="{E7982348-50C3-4EBD-995F-5B3F90BA79B3}"/>
                </a:ext>
              </a:extLst>
            </p:cNvPr>
            <p:cNvSpPr/>
            <p:nvPr/>
          </p:nvSpPr>
          <p:spPr>
            <a:xfrm>
              <a:off x="13058339" y="3170913"/>
              <a:ext cx="354076" cy="331946"/>
            </a:xfrm>
            <a:custGeom>
              <a:avLst/>
              <a:gdLst>
                <a:gd name="connsiteX0" fmla="*/ 50781 w 406372"/>
                <a:gd name="connsiteY0" fmla="*/ 159740 h 380974"/>
                <a:gd name="connsiteX1" fmla="*/ 372831 w 406372"/>
                <a:gd name="connsiteY1" fmla="*/ 345655 h 380974"/>
                <a:gd name="connsiteX2" fmla="*/ 372831 w 406372"/>
                <a:gd name="connsiteY2" fmla="*/ 236697 h 380974"/>
                <a:gd name="connsiteX3" fmla="*/ 50781 w 406372"/>
                <a:gd name="connsiteY3" fmla="*/ 50781 h 380974"/>
              </a:gdLst>
              <a:ahLst/>
              <a:cxnLst>
                <a:cxn ang="0">
                  <a:pos x="connsiteX0" y="connsiteY0"/>
                </a:cxn>
                <a:cxn ang="0">
                  <a:pos x="connsiteX1" y="connsiteY1"/>
                </a:cxn>
                <a:cxn ang="0">
                  <a:pos x="connsiteX2" y="connsiteY2"/>
                </a:cxn>
                <a:cxn ang="0">
                  <a:pos x="connsiteX3" y="connsiteY3"/>
                </a:cxn>
              </a:cxnLst>
              <a:rect l="l" t="t" r="r" b="b"/>
              <a:pathLst>
                <a:path w="406372" h="380974">
                  <a:moveTo>
                    <a:pt x="50781" y="159740"/>
                  </a:moveTo>
                  <a:lnTo>
                    <a:pt x="372831" y="345655"/>
                  </a:lnTo>
                  <a:lnTo>
                    <a:pt x="372831" y="236697"/>
                  </a:lnTo>
                  <a:lnTo>
                    <a:pt x="50781" y="50781"/>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7" name="Freeform: Shape 146">
              <a:extLst>
                <a:ext uri="{FF2B5EF4-FFF2-40B4-BE49-F238E27FC236}">
                  <a16:creationId xmlns:a16="http://schemas.microsoft.com/office/drawing/2014/main" id="{3A019DCC-3D06-4442-85E0-6A6FC9A589B7}"/>
                </a:ext>
              </a:extLst>
            </p:cNvPr>
            <p:cNvSpPr/>
            <p:nvPr/>
          </p:nvSpPr>
          <p:spPr>
            <a:xfrm>
              <a:off x="12338678" y="2894290"/>
              <a:ext cx="354076" cy="331946"/>
            </a:xfrm>
            <a:custGeom>
              <a:avLst/>
              <a:gdLst>
                <a:gd name="connsiteX0" fmla="*/ 50781 w 406372"/>
                <a:gd name="connsiteY0" fmla="*/ 159740 h 380974"/>
                <a:gd name="connsiteX1" fmla="*/ 372833 w 406372"/>
                <a:gd name="connsiteY1" fmla="*/ 345655 h 380974"/>
                <a:gd name="connsiteX2" fmla="*/ 372833 w 406372"/>
                <a:gd name="connsiteY2" fmla="*/ 236697 h 380974"/>
                <a:gd name="connsiteX3" fmla="*/ 50781 w 406372"/>
                <a:gd name="connsiteY3" fmla="*/ 50781 h 380974"/>
              </a:gdLst>
              <a:ahLst/>
              <a:cxnLst>
                <a:cxn ang="0">
                  <a:pos x="connsiteX0" y="connsiteY0"/>
                </a:cxn>
                <a:cxn ang="0">
                  <a:pos x="connsiteX1" y="connsiteY1"/>
                </a:cxn>
                <a:cxn ang="0">
                  <a:pos x="connsiteX2" y="connsiteY2"/>
                </a:cxn>
                <a:cxn ang="0">
                  <a:pos x="connsiteX3" y="connsiteY3"/>
                </a:cxn>
              </a:cxnLst>
              <a:rect l="l" t="t" r="r" b="b"/>
              <a:pathLst>
                <a:path w="406372" h="380974">
                  <a:moveTo>
                    <a:pt x="50781" y="159740"/>
                  </a:moveTo>
                  <a:lnTo>
                    <a:pt x="372833" y="345655"/>
                  </a:lnTo>
                  <a:lnTo>
                    <a:pt x="372833" y="236697"/>
                  </a:lnTo>
                  <a:lnTo>
                    <a:pt x="50781" y="50781"/>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8" name="Freeform: Shape 147">
              <a:extLst>
                <a:ext uri="{FF2B5EF4-FFF2-40B4-BE49-F238E27FC236}">
                  <a16:creationId xmlns:a16="http://schemas.microsoft.com/office/drawing/2014/main" id="{F3775D71-27B8-40A8-A792-4A327E6C9872}"/>
                </a:ext>
              </a:extLst>
            </p:cNvPr>
            <p:cNvSpPr/>
            <p:nvPr/>
          </p:nvSpPr>
          <p:spPr>
            <a:xfrm>
              <a:off x="12660446" y="2941206"/>
              <a:ext cx="420466" cy="376206"/>
            </a:xfrm>
            <a:custGeom>
              <a:avLst/>
              <a:gdLst>
                <a:gd name="connsiteX0" fmla="*/ 50781 w 482567"/>
                <a:gd name="connsiteY0" fmla="*/ 159740 h 431771"/>
                <a:gd name="connsiteX1" fmla="*/ 437088 w 482567"/>
                <a:gd name="connsiteY1" fmla="*/ 382737 h 431771"/>
                <a:gd name="connsiteX2" fmla="*/ 437088 w 482567"/>
                <a:gd name="connsiteY2" fmla="*/ 273778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740"/>
                  </a:moveTo>
                  <a:lnTo>
                    <a:pt x="437088" y="382737"/>
                  </a:lnTo>
                  <a:lnTo>
                    <a:pt x="437088" y="273778"/>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9" name="Freeform: Shape 148">
              <a:extLst>
                <a:ext uri="{FF2B5EF4-FFF2-40B4-BE49-F238E27FC236}">
                  <a16:creationId xmlns:a16="http://schemas.microsoft.com/office/drawing/2014/main" id="{3C8F8D42-0B70-4185-AC09-98B262A1EA5D}"/>
                </a:ext>
              </a:extLst>
            </p:cNvPr>
            <p:cNvSpPr/>
            <p:nvPr/>
          </p:nvSpPr>
          <p:spPr>
            <a:xfrm>
              <a:off x="12662659" y="3081287"/>
              <a:ext cx="752412" cy="553244"/>
            </a:xfrm>
            <a:custGeom>
              <a:avLst/>
              <a:gdLst>
                <a:gd name="connsiteX0" fmla="*/ 50781 w 863542"/>
                <a:gd name="connsiteY0" fmla="*/ 159740 h 634957"/>
                <a:gd name="connsiteX1" fmla="*/ 826953 w 863542"/>
                <a:gd name="connsiteY1" fmla="*/ 607766 h 634957"/>
                <a:gd name="connsiteX2" fmla="*/ 826953 w 863542"/>
                <a:gd name="connsiteY2" fmla="*/ 499061 h 634957"/>
                <a:gd name="connsiteX3" fmla="*/ 50781 w 863542"/>
                <a:gd name="connsiteY3" fmla="*/ 50781 h 634957"/>
              </a:gdLst>
              <a:ahLst/>
              <a:cxnLst>
                <a:cxn ang="0">
                  <a:pos x="connsiteX0" y="connsiteY0"/>
                </a:cxn>
                <a:cxn ang="0">
                  <a:pos x="connsiteX1" y="connsiteY1"/>
                </a:cxn>
                <a:cxn ang="0">
                  <a:pos x="connsiteX2" y="connsiteY2"/>
                </a:cxn>
                <a:cxn ang="0">
                  <a:pos x="connsiteX3" y="connsiteY3"/>
                </a:cxn>
              </a:cxnLst>
              <a:rect l="l" t="t" r="r" b="b"/>
              <a:pathLst>
                <a:path w="863542" h="634957">
                  <a:moveTo>
                    <a:pt x="50781" y="159740"/>
                  </a:moveTo>
                  <a:lnTo>
                    <a:pt x="826953" y="607766"/>
                  </a:lnTo>
                  <a:lnTo>
                    <a:pt x="826953" y="499061"/>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0" name="Freeform: Shape 149">
              <a:extLst>
                <a:ext uri="{FF2B5EF4-FFF2-40B4-BE49-F238E27FC236}">
                  <a16:creationId xmlns:a16="http://schemas.microsoft.com/office/drawing/2014/main" id="{569421C5-6ED2-4DAA-8351-B6D753C7C4FD}"/>
                </a:ext>
              </a:extLst>
            </p:cNvPr>
            <p:cNvSpPr/>
            <p:nvPr/>
          </p:nvSpPr>
          <p:spPr>
            <a:xfrm>
              <a:off x="13058339" y="3726591"/>
              <a:ext cx="354076" cy="331946"/>
            </a:xfrm>
            <a:custGeom>
              <a:avLst/>
              <a:gdLst>
                <a:gd name="connsiteX0" fmla="*/ 50781 w 406372"/>
                <a:gd name="connsiteY0" fmla="*/ 159740 h 380974"/>
                <a:gd name="connsiteX1" fmla="*/ 372831 w 406372"/>
                <a:gd name="connsiteY1" fmla="*/ 345401 h 380974"/>
                <a:gd name="connsiteX2" fmla="*/ 372831 w 406372"/>
                <a:gd name="connsiteY2" fmla="*/ 236697 h 380974"/>
                <a:gd name="connsiteX3" fmla="*/ 50781 w 406372"/>
                <a:gd name="connsiteY3" fmla="*/ 50781 h 380974"/>
              </a:gdLst>
              <a:ahLst/>
              <a:cxnLst>
                <a:cxn ang="0">
                  <a:pos x="connsiteX0" y="connsiteY0"/>
                </a:cxn>
                <a:cxn ang="0">
                  <a:pos x="connsiteX1" y="connsiteY1"/>
                </a:cxn>
                <a:cxn ang="0">
                  <a:pos x="connsiteX2" y="connsiteY2"/>
                </a:cxn>
                <a:cxn ang="0">
                  <a:pos x="connsiteX3" y="connsiteY3"/>
                </a:cxn>
              </a:cxnLst>
              <a:rect l="l" t="t" r="r" b="b"/>
              <a:pathLst>
                <a:path w="406372" h="380974">
                  <a:moveTo>
                    <a:pt x="50781" y="159740"/>
                  </a:moveTo>
                  <a:lnTo>
                    <a:pt x="372831" y="345401"/>
                  </a:lnTo>
                  <a:lnTo>
                    <a:pt x="372831" y="236697"/>
                  </a:lnTo>
                  <a:lnTo>
                    <a:pt x="50781" y="50781"/>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1" name="Freeform: Shape 150">
              <a:extLst>
                <a:ext uri="{FF2B5EF4-FFF2-40B4-BE49-F238E27FC236}">
                  <a16:creationId xmlns:a16="http://schemas.microsoft.com/office/drawing/2014/main" id="{0A7FE792-04E3-4DFA-A3A3-B6D2C3E21271}"/>
                </a:ext>
              </a:extLst>
            </p:cNvPr>
            <p:cNvSpPr/>
            <p:nvPr/>
          </p:nvSpPr>
          <p:spPr>
            <a:xfrm>
              <a:off x="12328721" y="3305241"/>
              <a:ext cx="752412" cy="553244"/>
            </a:xfrm>
            <a:custGeom>
              <a:avLst/>
              <a:gdLst>
                <a:gd name="connsiteX0" fmla="*/ 50781 w 863542"/>
                <a:gd name="connsiteY0" fmla="*/ 159740 h 634957"/>
                <a:gd name="connsiteX1" fmla="*/ 826699 w 863542"/>
                <a:gd name="connsiteY1" fmla="*/ 607766 h 634957"/>
                <a:gd name="connsiteX2" fmla="*/ 826699 w 863542"/>
                <a:gd name="connsiteY2" fmla="*/ 498807 h 634957"/>
                <a:gd name="connsiteX3" fmla="*/ 50781 w 863542"/>
                <a:gd name="connsiteY3" fmla="*/ 50781 h 634957"/>
              </a:gdLst>
              <a:ahLst/>
              <a:cxnLst>
                <a:cxn ang="0">
                  <a:pos x="connsiteX0" y="connsiteY0"/>
                </a:cxn>
                <a:cxn ang="0">
                  <a:pos x="connsiteX1" y="connsiteY1"/>
                </a:cxn>
                <a:cxn ang="0">
                  <a:pos x="connsiteX2" y="connsiteY2"/>
                </a:cxn>
                <a:cxn ang="0">
                  <a:pos x="connsiteX3" y="connsiteY3"/>
                </a:cxn>
              </a:cxnLst>
              <a:rect l="l" t="t" r="r" b="b"/>
              <a:pathLst>
                <a:path w="863542" h="634957">
                  <a:moveTo>
                    <a:pt x="50781" y="159740"/>
                  </a:moveTo>
                  <a:lnTo>
                    <a:pt x="826699" y="607766"/>
                  </a:lnTo>
                  <a:lnTo>
                    <a:pt x="826699" y="498807"/>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2" name="Freeform: Shape 151">
              <a:extLst>
                <a:ext uri="{FF2B5EF4-FFF2-40B4-BE49-F238E27FC236}">
                  <a16:creationId xmlns:a16="http://schemas.microsoft.com/office/drawing/2014/main" id="{A8E13996-2C2A-4527-B6E7-1717CC343996}"/>
                </a:ext>
              </a:extLst>
            </p:cNvPr>
            <p:cNvSpPr/>
            <p:nvPr/>
          </p:nvSpPr>
          <p:spPr>
            <a:xfrm>
              <a:off x="11611716" y="3199682"/>
              <a:ext cx="752412" cy="553244"/>
            </a:xfrm>
            <a:custGeom>
              <a:avLst/>
              <a:gdLst>
                <a:gd name="connsiteX0" fmla="*/ 50781 w 863542"/>
                <a:gd name="connsiteY0" fmla="*/ 159486 h 634957"/>
                <a:gd name="connsiteX1" fmla="*/ 826699 w 863542"/>
                <a:gd name="connsiteY1" fmla="*/ 607512 h 634957"/>
                <a:gd name="connsiteX2" fmla="*/ 826699 w 863542"/>
                <a:gd name="connsiteY2" fmla="*/ 498807 h 634957"/>
                <a:gd name="connsiteX3" fmla="*/ 50781 w 863542"/>
                <a:gd name="connsiteY3" fmla="*/ 50781 h 634957"/>
              </a:gdLst>
              <a:ahLst/>
              <a:cxnLst>
                <a:cxn ang="0">
                  <a:pos x="connsiteX0" y="connsiteY0"/>
                </a:cxn>
                <a:cxn ang="0">
                  <a:pos x="connsiteX1" y="connsiteY1"/>
                </a:cxn>
                <a:cxn ang="0">
                  <a:pos x="connsiteX2" y="connsiteY2"/>
                </a:cxn>
                <a:cxn ang="0">
                  <a:pos x="connsiteX3" y="connsiteY3"/>
                </a:cxn>
              </a:cxnLst>
              <a:rect l="l" t="t" r="r" b="b"/>
              <a:pathLst>
                <a:path w="863542" h="634957">
                  <a:moveTo>
                    <a:pt x="50781" y="159486"/>
                  </a:moveTo>
                  <a:lnTo>
                    <a:pt x="826699" y="607512"/>
                  </a:lnTo>
                  <a:lnTo>
                    <a:pt x="826699" y="498807"/>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3" name="Freeform: Shape 152">
              <a:extLst>
                <a:ext uri="{FF2B5EF4-FFF2-40B4-BE49-F238E27FC236}">
                  <a16:creationId xmlns:a16="http://schemas.microsoft.com/office/drawing/2014/main" id="{0960A058-BD50-46A5-8AF9-07A054E24DB6}"/>
                </a:ext>
              </a:extLst>
            </p:cNvPr>
            <p:cNvSpPr/>
            <p:nvPr/>
          </p:nvSpPr>
          <p:spPr>
            <a:xfrm>
              <a:off x="11597554" y="3608197"/>
              <a:ext cx="752412" cy="553244"/>
            </a:xfrm>
            <a:custGeom>
              <a:avLst/>
              <a:gdLst>
                <a:gd name="connsiteX0" fmla="*/ 50781 w 863542"/>
                <a:gd name="connsiteY0" fmla="*/ 159740 h 634957"/>
                <a:gd name="connsiteX1" fmla="*/ 826953 w 863542"/>
                <a:gd name="connsiteY1" fmla="*/ 607766 h 634957"/>
                <a:gd name="connsiteX2" fmla="*/ 826953 w 863542"/>
                <a:gd name="connsiteY2" fmla="*/ 498807 h 634957"/>
                <a:gd name="connsiteX3" fmla="*/ 50781 w 863542"/>
                <a:gd name="connsiteY3" fmla="*/ 50781 h 634957"/>
              </a:gdLst>
              <a:ahLst/>
              <a:cxnLst>
                <a:cxn ang="0">
                  <a:pos x="connsiteX0" y="connsiteY0"/>
                </a:cxn>
                <a:cxn ang="0">
                  <a:pos x="connsiteX1" y="connsiteY1"/>
                </a:cxn>
                <a:cxn ang="0">
                  <a:pos x="connsiteX2" y="connsiteY2"/>
                </a:cxn>
                <a:cxn ang="0">
                  <a:pos x="connsiteX3" y="connsiteY3"/>
                </a:cxn>
              </a:cxnLst>
              <a:rect l="l" t="t" r="r" b="b"/>
              <a:pathLst>
                <a:path w="863542" h="634957">
                  <a:moveTo>
                    <a:pt x="50781" y="159740"/>
                  </a:moveTo>
                  <a:lnTo>
                    <a:pt x="826953" y="607766"/>
                  </a:lnTo>
                  <a:lnTo>
                    <a:pt x="826953" y="498807"/>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4" name="Freeform: Shape 153">
              <a:extLst>
                <a:ext uri="{FF2B5EF4-FFF2-40B4-BE49-F238E27FC236}">
                  <a16:creationId xmlns:a16="http://schemas.microsoft.com/office/drawing/2014/main" id="{920F278B-40FB-439D-9136-0E0C22CBBDF1}"/>
                </a:ext>
              </a:extLst>
            </p:cNvPr>
            <p:cNvSpPr/>
            <p:nvPr/>
          </p:nvSpPr>
          <p:spPr>
            <a:xfrm>
              <a:off x="12282691" y="2723006"/>
              <a:ext cx="420466" cy="376206"/>
            </a:xfrm>
            <a:custGeom>
              <a:avLst/>
              <a:gdLst>
                <a:gd name="connsiteX0" fmla="*/ 50781 w 482567"/>
                <a:gd name="connsiteY0" fmla="*/ 159740 h 431771"/>
                <a:gd name="connsiteX1" fmla="*/ 437090 w 482567"/>
                <a:gd name="connsiteY1" fmla="*/ 382737 h 431771"/>
                <a:gd name="connsiteX2" fmla="*/ 437090 w 482567"/>
                <a:gd name="connsiteY2" fmla="*/ 273778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740"/>
                  </a:moveTo>
                  <a:lnTo>
                    <a:pt x="437090" y="382737"/>
                  </a:lnTo>
                  <a:lnTo>
                    <a:pt x="437090" y="273778"/>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5" name="Freeform: Shape 154">
              <a:extLst>
                <a:ext uri="{FF2B5EF4-FFF2-40B4-BE49-F238E27FC236}">
                  <a16:creationId xmlns:a16="http://schemas.microsoft.com/office/drawing/2014/main" id="{4C8BD0E8-4E54-41C7-8120-200576C37F80}"/>
                </a:ext>
              </a:extLst>
            </p:cNvPr>
            <p:cNvSpPr/>
            <p:nvPr/>
          </p:nvSpPr>
          <p:spPr>
            <a:xfrm>
              <a:off x="11901616" y="2503036"/>
              <a:ext cx="420466" cy="376206"/>
            </a:xfrm>
            <a:custGeom>
              <a:avLst/>
              <a:gdLst>
                <a:gd name="connsiteX0" fmla="*/ 50781 w 482567"/>
                <a:gd name="connsiteY0" fmla="*/ 159740 h 431771"/>
                <a:gd name="connsiteX1" fmla="*/ 437090 w 482567"/>
                <a:gd name="connsiteY1" fmla="*/ 382737 h 431771"/>
                <a:gd name="connsiteX2" fmla="*/ 437090 w 482567"/>
                <a:gd name="connsiteY2" fmla="*/ 274032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740"/>
                  </a:moveTo>
                  <a:lnTo>
                    <a:pt x="437090" y="382737"/>
                  </a:lnTo>
                  <a:lnTo>
                    <a:pt x="437090" y="274032"/>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6" name="Freeform: Shape 155">
              <a:extLst>
                <a:ext uri="{FF2B5EF4-FFF2-40B4-BE49-F238E27FC236}">
                  <a16:creationId xmlns:a16="http://schemas.microsoft.com/office/drawing/2014/main" id="{460E2F51-1550-4996-8333-BF1F4D047B2E}"/>
                </a:ext>
              </a:extLst>
            </p:cNvPr>
            <p:cNvSpPr/>
            <p:nvPr/>
          </p:nvSpPr>
          <p:spPr>
            <a:xfrm>
              <a:off x="12875989" y="3343525"/>
              <a:ext cx="354076" cy="331946"/>
            </a:xfrm>
            <a:custGeom>
              <a:avLst/>
              <a:gdLst>
                <a:gd name="connsiteX0" fmla="*/ 50781 w 406372"/>
                <a:gd name="connsiteY0" fmla="*/ 159486 h 380974"/>
                <a:gd name="connsiteX1" fmla="*/ 372831 w 406372"/>
                <a:gd name="connsiteY1" fmla="*/ 345401 h 380974"/>
                <a:gd name="connsiteX2" fmla="*/ 372831 w 406372"/>
                <a:gd name="connsiteY2" fmla="*/ 236697 h 380974"/>
                <a:gd name="connsiteX3" fmla="*/ 50781 w 406372"/>
                <a:gd name="connsiteY3" fmla="*/ 50781 h 380974"/>
              </a:gdLst>
              <a:ahLst/>
              <a:cxnLst>
                <a:cxn ang="0">
                  <a:pos x="connsiteX0" y="connsiteY0"/>
                </a:cxn>
                <a:cxn ang="0">
                  <a:pos x="connsiteX1" y="connsiteY1"/>
                </a:cxn>
                <a:cxn ang="0">
                  <a:pos x="connsiteX2" y="connsiteY2"/>
                </a:cxn>
                <a:cxn ang="0">
                  <a:pos x="connsiteX3" y="connsiteY3"/>
                </a:cxn>
              </a:cxnLst>
              <a:rect l="l" t="t" r="r" b="b"/>
              <a:pathLst>
                <a:path w="406372" h="380974">
                  <a:moveTo>
                    <a:pt x="50781" y="159486"/>
                  </a:moveTo>
                  <a:lnTo>
                    <a:pt x="372831" y="345401"/>
                  </a:lnTo>
                  <a:lnTo>
                    <a:pt x="372831" y="236697"/>
                  </a:lnTo>
                  <a:lnTo>
                    <a:pt x="50781" y="50781"/>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7" name="Freeform: Shape 156">
              <a:extLst>
                <a:ext uri="{FF2B5EF4-FFF2-40B4-BE49-F238E27FC236}">
                  <a16:creationId xmlns:a16="http://schemas.microsoft.com/office/drawing/2014/main" id="{4776E885-EDD2-494D-ABB5-67FE06F3780A}"/>
                </a:ext>
              </a:extLst>
            </p:cNvPr>
            <p:cNvSpPr/>
            <p:nvPr/>
          </p:nvSpPr>
          <p:spPr>
            <a:xfrm>
              <a:off x="13225640" y="3545349"/>
              <a:ext cx="199168" cy="243427"/>
            </a:xfrm>
            <a:custGeom>
              <a:avLst/>
              <a:gdLst>
                <a:gd name="connsiteX0" fmla="*/ 50781 w 228584"/>
                <a:gd name="connsiteY0" fmla="*/ 159486 h 279381"/>
                <a:gd name="connsiteX1" fmla="*/ 180820 w 228584"/>
                <a:gd name="connsiteY1" fmla="*/ 234665 h 279381"/>
                <a:gd name="connsiteX2" fmla="*/ 180820 w 228584"/>
                <a:gd name="connsiteY2" fmla="*/ 125706 h 279381"/>
                <a:gd name="connsiteX3" fmla="*/ 50781 w 228584"/>
                <a:gd name="connsiteY3" fmla="*/ 50781 h 279381"/>
              </a:gdLst>
              <a:ahLst/>
              <a:cxnLst>
                <a:cxn ang="0">
                  <a:pos x="connsiteX0" y="connsiteY0"/>
                </a:cxn>
                <a:cxn ang="0">
                  <a:pos x="connsiteX1" y="connsiteY1"/>
                </a:cxn>
                <a:cxn ang="0">
                  <a:pos x="connsiteX2" y="connsiteY2"/>
                </a:cxn>
                <a:cxn ang="0">
                  <a:pos x="connsiteX3" y="connsiteY3"/>
                </a:cxn>
              </a:cxnLst>
              <a:rect l="l" t="t" r="r" b="b"/>
              <a:pathLst>
                <a:path w="228584" h="279381">
                  <a:moveTo>
                    <a:pt x="50781" y="159486"/>
                  </a:moveTo>
                  <a:lnTo>
                    <a:pt x="180820" y="234665"/>
                  </a:lnTo>
                  <a:lnTo>
                    <a:pt x="180820" y="125706"/>
                  </a:lnTo>
                  <a:lnTo>
                    <a:pt x="50781" y="50781"/>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8" name="Freeform: Shape 157">
              <a:extLst>
                <a:ext uri="{FF2B5EF4-FFF2-40B4-BE49-F238E27FC236}">
                  <a16:creationId xmlns:a16="http://schemas.microsoft.com/office/drawing/2014/main" id="{B22290DD-F412-4B07-B160-7968D80B55D3}"/>
                </a:ext>
              </a:extLst>
            </p:cNvPr>
            <p:cNvSpPr/>
            <p:nvPr/>
          </p:nvSpPr>
          <p:spPr>
            <a:xfrm>
              <a:off x="12483408" y="3116695"/>
              <a:ext cx="420466" cy="376206"/>
            </a:xfrm>
            <a:custGeom>
              <a:avLst/>
              <a:gdLst>
                <a:gd name="connsiteX0" fmla="*/ 50781 w 482567"/>
                <a:gd name="connsiteY0" fmla="*/ 159740 h 431771"/>
                <a:gd name="connsiteX1" fmla="*/ 437088 w 482567"/>
                <a:gd name="connsiteY1" fmla="*/ 382737 h 431771"/>
                <a:gd name="connsiteX2" fmla="*/ 437088 w 482567"/>
                <a:gd name="connsiteY2" fmla="*/ 273778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740"/>
                  </a:moveTo>
                  <a:lnTo>
                    <a:pt x="437088" y="382737"/>
                  </a:lnTo>
                  <a:lnTo>
                    <a:pt x="437088" y="273778"/>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9" name="Freeform: Shape 158">
              <a:extLst>
                <a:ext uri="{FF2B5EF4-FFF2-40B4-BE49-F238E27FC236}">
                  <a16:creationId xmlns:a16="http://schemas.microsoft.com/office/drawing/2014/main" id="{C8F9069F-269D-492B-B368-0E816A956276}"/>
                </a:ext>
              </a:extLst>
            </p:cNvPr>
            <p:cNvSpPr/>
            <p:nvPr/>
          </p:nvSpPr>
          <p:spPr>
            <a:xfrm>
              <a:off x="12105431" y="2898495"/>
              <a:ext cx="420466" cy="376206"/>
            </a:xfrm>
            <a:custGeom>
              <a:avLst/>
              <a:gdLst>
                <a:gd name="connsiteX0" fmla="*/ 50781 w 482567"/>
                <a:gd name="connsiteY0" fmla="*/ 159740 h 431771"/>
                <a:gd name="connsiteX1" fmla="*/ 437090 w 482567"/>
                <a:gd name="connsiteY1" fmla="*/ 382737 h 431771"/>
                <a:gd name="connsiteX2" fmla="*/ 437090 w 482567"/>
                <a:gd name="connsiteY2" fmla="*/ 273778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740"/>
                  </a:moveTo>
                  <a:lnTo>
                    <a:pt x="437090" y="382737"/>
                  </a:lnTo>
                  <a:lnTo>
                    <a:pt x="437090" y="273778"/>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0" name="Freeform: Shape 159">
              <a:extLst>
                <a:ext uri="{FF2B5EF4-FFF2-40B4-BE49-F238E27FC236}">
                  <a16:creationId xmlns:a16="http://schemas.microsoft.com/office/drawing/2014/main" id="{2109A258-73A5-4E06-A680-40CDB030DE73}"/>
                </a:ext>
              </a:extLst>
            </p:cNvPr>
            <p:cNvSpPr/>
            <p:nvPr/>
          </p:nvSpPr>
          <p:spPr>
            <a:xfrm>
              <a:off x="11724578" y="2678747"/>
              <a:ext cx="420466" cy="376206"/>
            </a:xfrm>
            <a:custGeom>
              <a:avLst/>
              <a:gdLst>
                <a:gd name="connsiteX0" fmla="*/ 50781 w 482567"/>
                <a:gd name="connsiteY0" fmla="*/ 159486 h 431771"/>
                <a:gd name="connsiteX1" fmla="*/ 437090 w 482567"/>
                <a:gd name="connsiteY1" fmla="*/ 382483 h 431771"/>
                <a:gd name="connsiteX2" fmla="*/ 437090 w 482567"/>
                <a:gd name="connsiteY2" fmla="*/ 273778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486"/>
                  </a:moveTo>
                  <a:lnTo>
                    <a:pt x="437090" y="382483"/>
                  </a:lnTo>
                  <a:lnTo>
                    <a:pt x="437090" y="273778"/>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1" name="Freeform: Shape 160">
              <a:extLst>
                <a:ext uri="{FF2B5EF4-FFF2-40B4-BE49-F238E27FC236}">
                  <a16:creationId xmlns:a16="http://schemas.microsoft.com/office/drawing/2014/main" id="{108D0159-12F2-4293-B92C-2A2AFFAE4D6A}"/>
                </a:ext>
              </a:extLst>
            </p:cNvPr>
            <p:cNvSpPr/>
            <p:nvPr/>
          </p:nvSpPr>
          <p:spPr>
            <a:xfrm>
              <a:off x="12881300" y="3485377"/>
              <a:ext cx="354076" cy="331946"/>
            </a:xfrm>
            <a:custGeom>
              <a:avLst/>
              <a:gdLst>
                <a:gd name="connsiteX0" fmla="*/ 50781 w 406372"/>
                <a:gd name="connsiteY0" fmla="*/ 159740 h 380974"/>
                <a:gd name="connsiteX1" fmla="*/ 372577 w 406372"/>
                <a:gd name="connsiteY1" fmla="*/ 345402 h 380974"/>
                <a:gd name="connsiteX2" fmla="*/ 372577 w 406372"/>
                <a:gd name="connsiteY2" fmla="*/ 236697 h 380974"/>
                <a:gd name="connsiteX3" fmla="*/ 50781 w 406372"/>
                <a:gd name="connsiteY3" fmla="*/ 50781 h 380974"/>
              </a:gdLst>
              <a:ahLst/>
              <a:cxnLst>
                <a:cxn ang="0">
                  <a:pos x="connsiteX0" y="connsiteY0"/>
                </a:cxn>
                <a:cxn ang="0">
                  <a:pos x="connsiteX1" y="connsiteY1"/>
                </a:cxn>
                <a:cxn ang="0">
                  <a:pos x="connsiteX2" y="connsiteY2"/>
                </a:cxn>
                <a:cxn ang="0">
                  <a:pos x="connsiteX3" y="connsiteY3"/>
                </a:cxn>
              </a:cxnLst>
              <a:rect l="l" t="t" r="r" b="b"/>
              <a:pathLst>
                <a:path w="406372" h="380974">
                  <a:moveTo>
                    <a:pt x="50781" y="159740"/>
                  </a:moveTo>
                  <a:lnTo>
                    <a:pt x="372577" y="345402"/>
                  </a:lnTo>
                  <a:lnTo>
                    <a:pt x="372577" y="236697"/>
                  </a:lnTo>
                  <a:lnTo>
                    <a:pt x="50781" y="50781"/>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2" name="Freeform: Shape 161">
              <a:extLst>
                <a:ext uri="{FF2B5EF4-FFF2-40B4-BE49-F238E27FC236}">
                  <a16:creationId xmlns:a16="http://schemas.microsoft.com/office/drawing/2014/main" id="{8B2196CC-E4EB-433A-90AD-5324CE805541}"/>
                </a:ext>
              </a:extLst>
            </p:cNvPr>
            <p:cNvSpPr/>
            <p:nvPr/>
          </p:nvSpPr>
          <p:spPr>
            <a:xfrm>
              <a:off x="13225640" y="3684103"/>
              <a:ext cx="199168" cy="243427"/>
            </a:xfrm>
            <a:custGeom>
              <a:avLst/>
              <a:gdLst>
                <a:gd name="connsiteX0" fmla="*/ 50781 w 228584"/>
                <a:gd name="connsiteY0" fmla="*/ 159740 h 279381"/>
                <a:gd name="connsiteX1" fmla="*/ 180820 w 228584"/>
                <a:gd name="connsiteY1" fmla="*/ 234919 h 279381"/>
                <a:gd name="connsiteX2" fmla="*/ 180820 w 228584"/>
                <a:gd name="connsiteY2" fmla="*/ 125960 h 279381"/>
                <a:gd name="connsiteX3" fmla="*/ 50781 w 228584"/>
                <a:gd name="connsiteY3" fmla="*/ 50781 h 279381"/>
              </a:gdLst>
              <a:ahLst/>
              <a:cxnLst>
                <a:cxn ang="0">
                  <a:pos x="connsiteX0" y="connsiteY0"/>
                </a:cxn>
                <a:cxn ang="0">
                  <a:pos x="connsiteX1" y="connsiteY1"/>
                </a:cxn>
                <a:cxn ang="0">
                  <a:pos x="connsiteX2" y="connsiteY2"/>
                </a:cxn>
                <a:cxn ang="0">
                  <a:pos x="connsiteX3" y="connsiteY3"/>
                </a:cxn>
              </a:cxnLst>
              <a:rect l="l" t="t" r="r" b="b"/>
              <a:pathLst>
                <a:path w="228584" h="279381">
                  <a:moveTo>
                    <a:pt x="50781" y="159740"/>
                  </a:moveTo>
                  <a:lnTo>
                    <a:pt x="180820" y="234919"/>
                  </a:lnTo>
                  <a:lnTo>
                    <a:pt x="180820" y="125960"/>
                  </a:lnTo>
                  <a:lnTo>
                    <a:pt x="50781" y="50781"/>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3" name="Freeform: Shape 162">
              <a:extLst>
                <a:ext uri="{FF2B5EF4-FFF2-40B4-BE49-F238E27FC236}">
                  <a16:creationId xmlns:a16="http://schemas.microsoft.com/office/drawing/2014/main" id="{672285A0-E9C9-4626-AD13-6D5E6F6E9E89}"/>
                </a:ext>
              </a:extLst>
            </p:cNvPr>
            <p:cNvSpPr/>
            <p:nvPr/>
          </p:nvSpPr>
          <p:spPr>
            <a:xfrm>
              <a:off x="12488496" y="3258546"/>
              <a:ext cx="420466" cy="376206"/>
            </a:xfrm>
            <a:custGeom>
              <a:avLst/>
              <a:gdLst>
                <a:gd name="connsiteX0" fmla="*/ 50781 w 482567"/>
                <a:gd name="connsiteY0" fmla="*/ 159740 h 431771"/>
                <a:gd name="connsiteX1" fmla="*/ 437090 w 482567"/>
                <a:gd name="connsiteY1" fmla="*/ 382737 h 431771"/>
                <a:gd name="connsiteX2" fmla="*/ 437090 w 482567"/>
                <a:gd name="connsiteY2" fmla="*/ 274032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740"/>
                  </a:moveTo>
                  <a:lnTo>
                    <a:pt x="437090" y="382737"/>
                  </a:lnTo>
                  <a:lnTo>
                    <a:pt x="437090" y="274032"/>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4" name="Freeform: Shape 163">
              <a:extLst>
                <a:ext uri="{FF2B5EF4-FFF2-40B4-BE49-F238E27FC236}">
                  <a16:creationId xmlns:a16="http://schemas.microsoft.com/office/drawing/2014/main" id="{E145E54B-B9F7-4224-8867-79466C40E71C}"/>
                </a:ext>
              </a:extLst>
            </p:cNvPr>
            <p:cNvSpPr/>
            <p:nvPr/>
          </p:nvSpPr>
          <p:spPr>
            <a:xfrm>
              <a:off x="12110521" y="3040568"/>
              <a:ext cx="420466" cy="376206"/>
            </a:xfrm>
            <a:custGeom>
              <a:avLst/>
              <a:gdLst>
                <a:gd name="connsiteX0" fmla="*/ 50781 w 482567"/>
                <a:gd name="connsiteY0" fmla="*/ 159486 h 431771"/>
                <a:gd name="connsiteX1" fmla="*/ 437090 w 482567"/>
                <a:gd name="connsiteY1" fmla="*/ 382483 h 431771"/>
                <a:gd name="connsiteX2" fmla="*/ 437090 w 482567"/>
                <a:gd name="connsiteY2" fmla="*/ 273778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486"/>
                  </a:moveTo>
                  <a:lnTo>
                    <a:pt x="437090" y="382483"/>
                  </a:lnTo>
                  <a:lnTo>
                    <a:pt x="437090" y="273778"/>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5" name="Freeform: Shape 164">
              <a:extLst>
                <a:ext uri="{FF2B5EF4-FFF2-40B4-BE49-F238E27FC236}">
                  <a16:creationId xmlns:a16="http://schemas.microsoft.com/office/drawing/2014/main" id="{0F8358CC-6961-433A-A6A8-71B2B608AEC5}"/>
                </a:ext>
              </a:extLst>
            </p:cNvPr>
            <p:cNvSpPr/>
            <p:nvPr/>
          </p:nvSpPr>
          <p:spPr>
            <a:xfrm>
              <a:off x="11729668" y="2820598"/>
              <a:ext cx="420466" cy="376206"/>
            </a:xfrm>
            <a:custGeom>
              <a:avLst/>
              <a:gdLst>
                <a:gd name="connsiteX0" fmla="*/ 50781 w 482567"/>
                <a:gd name="connsiteY0" fmla="*/ 159486 h 431771"/>
                <a:gd name="connsiteX1" fmla="*/ 437088 w 482567"/>
                <a:gd name="connsiteY1" fmla="*/ 382737 h 431771"/>
                <a:gd name="connsiteX2" fmla="*/ 437088 w 482567"/>
                <a:gd name="connsiteY2" fmla="*/ 273778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486"/>
                  </a:moveTo>
                  <a:lnTo>
                    <a:pt x="437088" y="382737"/>
                  </a:lnTo>
                  <a:lnTo>
                    <a:pt x="437088" y="273778"/>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6" name="Freeform: Shape 165">
              <a:extLst>
                <a:ext uri="{FF2B5EF4-FFF2-40B4-BE49-F238E27FC236}">
                  <a16:creationId xmlns:a16="http://schemas.microsoft.com/office/drawing/2014/main" id="{AD38EACB-CCEE-4198-B1D4-6C4CFE02A704}"/>
                </a:ext>
              </a:extLst>
            </p:cNvPr>
            <p:cNvSpPr/>
            <p:nvPr/>
          </p:nvSpPr>
          <p:spPr>
            <a:xfrm>
              <a:off x="12343769" y="3622360"/>
              <a:ext cx="354076" cy="331946"/>
            </a:xfrm>
            <a:custGeom>
              <a:avLst/>
              <a:gdLst>
                <a:gd name="connsiteX0" fmla="*/ 50781 w 406372"/>
                <a:gd name="connsiteY0" fmla="*/ 159740 h 380974"/>
                <a:gd name="connsiteX1" fmla="*/ 372831 w 406372"/>
                <a:gd name="connsiteY1" fmla="*/ 345402 h 380974"/>
                <a:gd name="connsiteX2" fmla="*/ 372831 w 406372"/>
                <a:gd name="connsiteY2" fmla="*/ 236697 h 380974"/>
                <a:gd name="connsiteX3" fmla="*/ 50781 w 406372"/>
                <a:gd name="connsiteY3" fmla="*/ 50781 h 380974"/>
              </a:gdLst>
              <a:ahLst/>
              <a:cxnLst>
                <a:cxn ang="0">
                  <a:pos x="connsiteX0" y="connsiteY0"/>
                </a:cxn>
                <a:cxn ang="0">
                  <a:pos x="connsiteX1" y="connsiteY1"/>
                </a:cxn>
                <a:cxn ang="0">
                  <a:pos x="connsiteX2" y="connsiteY2"/>
                </a:cxn>
                <a:cxn ang="0">
                  <a:pos x="connsiteX3" y="connsiteY3"/>
                </a:cxn>
              </a:cxnLst>
              <a:rect l="l" t="t" r="r" b="b"/>
              <a:pathLst>
                <a:path w="406372" h="380974">
                  <a:moveTo>
                    <a:pt x="50781" y="159740"/>
                  </a:moveTo>
                  <a:lnTo>
                    <a:pt x="372831" y="345402"/>
                  </a:lnTo>
                  <a:lnTo>
                    <a:pt x="372831" y="236697"/>
                  </a:lnTo>
                  <a:lnTo>
                    <a:pt x="50781" y="50781"/>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7" name="Freeform: Shape 166">
              <a:extLst>
                <a:ext uri="{FF2B5EF4-FFF2-40B4-BE49-F238E27FC236}">
                  <a16:creationId xmlns:a16="http://schemas.microsoft.com/office/drawing/2014/main" id="{61B2FF49-8D47-4549-91C7-9A727BFE71C4}"/>
                </a:ext>
              </a:extLst>
            </p:cNvPr>
            <p:cNvSpPr/>
            <p:nvPr/>
          </p:nvSpPr>
          <p:spPr>
            <a:xfrm>
              <a:off x="12667969" y="3809356"/>
              <a:ext cx="752412" cy="553244"/>
            </a:xfrm>
            <a:custGeom>
              <a:avLst/>
              <a:gdLst>
                <a:gd name="connsiteX0" fmla="*/ 50781 w 863542"/>
                <a:gd name="connsiteY0" fmla="*/ 159740 h 634957"/>
                <a:gd name="connsiteX1" fmla="*/ 826701 w 863542"/>
                <a:gd name="connsiteY1" fmla="*/ 607766 h 634957"/>
                <a:gd name="connsiteX2" fmla="*/ 826701 w 863542"/>
                <a:gd name="connsiteY2" fmla="*/ 498807 h 634957"/>
                <a:gd name="connsiteX3" fmla="*/ 50781 w 863542"/>
                <a:gd name="connsiteY3" fmla="*/ 50781 h 634957"/>
              </a:gdLst>
              <a:ahLst/>
              <a:cxnLst>
                <a:cxn ang="0">
                  <a:pos x="connsiteX0" y="connsiteY0"/>
                </a:cxn>
                <a:cxn ang="0">
                  <a:pos x="connsiteX1" y="connsiteY1"/>
                </a:cxn>
                <a:cxn ang="0">
                  <a:pos x="connsiteX2" y="connsiteY2"/>
                </a:cxn>
                <a:cxn ang="0">
                  <a:pos x="connsiteX3" y="connsiteY3"/>
                </a:cxn>
              </a:cxnLst>
              <a:rect l="l" t="t" r="r" b="b"/>
              <a:pathLst>
                <a:path w="863542" h="634957">
                  <a:moveTo>
                    <a:pt x="50781" y="159740"/>
                  </a:moveTo>
                  <a:lnTo>
                    <a:pt x="826701" y="607766"/>
                  </a:lnTo>
                  <a:lnTo>
                    <a:pt x="826701" y="498807"/>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8" name="Freeform: Shape 167">
              <a:extLst>
                <a:ext uri="{FF2B5EF4-FFF2-40B4-BE49-F238E27FC236}">
                  <a16:creationId xmlns:a16="http://schemas.microsoft.com/office/drawing/2014/main" id="{A0DD31EE-BCE8-44BC-95DE-7CC111DC19B7}"/>
                </a:ext>
              </a:extLst>
            </p:cNvPr>
            <p:cNvSpPr/>
            <p:nvPr/>
          </p:nvSpPr>
          <p:spPr>
            <a:xfrm>
              <a:off x="13063649" y="4454660"/>
              <a:ext cx="354076" cy="331946"/>
            </a:xfrm>
            <a:custGeom>
              <a:avLst/>
              <a:gdLst>
                <a:gd name="connsiteX0" fmla="*/ 50781 w 406372"/>
                <a:gd name="connsiteY0" fmla="*/ 159486 h 380974"/>
                <a:gd name="connsiteX1" fmla="*/ 372579 w 406372"/>
                <a:gd name="connsiteY1" fmla="*/ 345402 h 380974"/>
                <a:gd name="connsiteX2" fmla="*/ 372579 w 406372"/>
                <a:gd name="connsiteY2" fmla="*/ 236443 h 380974"/>
                <a:gd name="connsiteX3" fmla="*/ 50781 w 406372"/>
                <a:gd name="connsiteY3" fmla="*/ 50781 h 380974"/>
              </a:gdLst>
              <a:ahLst/>
              <a:cxnLst>
                <a:cxn ang="0">
                  <a:pos x="connsiteX0" y="connsiteY0"/>
                </a:cxn>
                <a:cxn ang="0">
                  <a:pos x="connsiteX1" y="connsiteY1"/>
                </a:cxn>
                <a:cxn ang="0">
                  <a:pos x="connsiteX2" y="connsiteY2"/>
                </a:cxn>
                <a:cxn ang="0">
                  <a:pos x="connsiteX3" y="connsiteY3"/>
                </a:cxn>
              </a:cxnLst>
              <a:rect l="l" t="t" r="r" b="b"/>
              <a:pathLst>
                <a:path w="406372" h="380974">
                  <a:moveTo>
                    <a:pt x="50781" y="159486"/>
                  </a:moveTo>
                  <a:lnTo>
                    <a:pt x="372579" y="345402"/>
                  </a:lnTo>
                  <a:lnTo>
                    <a:pt x="372579" y="236443"/>
                  </a:lnTo>
                  <a:lnTo>
                    <a:pt x="50781" y="50781"/>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9" name="Freeform: Shape 168">
              <a:extLst>
                <a:ext uri="{FF2B5EF4-FFF2-40B4-BE49-F238E27FC236}">
                  <a16:creationId xmlns:a16="http://schemas.microsoft.com/office/drawing/2014/main" id="{12A7E57D-F8CC-4994-9065-5B35A4B881F3}"/>
                </a:ext>
              </a:extLst>
            </p:cNvPr>
            <p:cNvSpPr/>
            <p:nvPr/>
          </p:nvSpPr>
          <p:spPr>
            <a:xfrm>
              <a:off x="12333810" y="4033310"/>
              <a:ext cx="752412" cy="553244"/>
            </a:xfrm>
            <a:custGeom>
              <a:avLst/>
              <a:gdLst>
                <a:gd name="connsiteX0" fmla="*/ 50781 w 863542"/>
                <a:gd name="connsiteY0" fmla="*/ 159740 h 634957"/>
                <a:gd name="connsiteX1" fmla="*/ 826953 w 863542"/>
                <a:gd name="connsiteY1" fmla="*/ 607766 h 634957"/>
                <a:gd name="connsiteX2" fmla="*/ 826953 w 863542"/>
                <a:gd name="connsiteY2" fmla="*/ 498807 h 634957"/>
                <a:gd name="connsiteX3" fmla="*/ 50781 w 863542"/>
                <a:gd name="connsiteY3" fmla="*/ 50781 h 634957"/>
              </a:gdLst>
              <a:ahLst/>
              <a:cxnLst>
                <a:cxn ang="0">
                  <a:pos x="connsiteX0" y="connsiteY0"/>
                </a:cxn>
                <a:cxn ang="0">
                  <a:pos x="connsiteX1" y="connsiteY1"/>
                </a:cxn>
                <a:cxn ang="0">
                  <a:pos x="connsiteX2" y="connsiteY2"/>
                </a:cxn>
                <a:cxn ang="0">
                  <a:pos x="connsiteX3" y="connsiteY3"/>
                </a:cxn>
              </a:cxnLst>
              <a:rect l="l" t="t" r="r" b="b"/>
              <a:pathLst>
                <a:path w="863542" h="634957">
                  <a:moveTo>
                    <a:pt x="50781" y="159740"/>
                  </a:moveTo>
                  <a:lnTo>
                    <a:pt x="826953" y="607766"/>
                  </a:lnTo>
                  <a:lnTo>
                    <a:pt x="826953" y="498807"/>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0" name="Freeform: Shape 169">
              <a:extLst>
                <a:ext uri="{FF2B5EF4-FFF2-40B4-BE49-F238E27FC236}">
                  <a16:creationId xmlns:a16="http://schemas.microsoft.com/office/drawing/2014/main" id="{D759DED9-8F12-4CBE-8384-F739A6C17E1D}"/>
                </a:ext>
              </a:extLst>
            </p:cNvPr>
            <p:cNvSpPr/>
            <p:nvPr/>
          </p:nvSpPr>
          <p:spPr>
            <a:xfrm>
              <a:off x="12881300" y="4071595"/>
              <a:ext cx="354076" cy="331946"/>
            </a:xfrm>
            <a:custGeom>
              <a:avLst/>
              <a:gdLst>
                <a:gd name="connsiteX0" fmla="*/ 50781 w 406372"/>
                <a:gd name="connsiteY0" fmla="*/ 159486 h 380974"/>
                <a:gd name="connsiteX1" fmla="*/ 372577 w 406372"/>
                <a:gd name="connsiteY1" fmla="*/ 345401 h 380974"/>
                <a:gd name="connsiteX2" fmla="*/ 372577 w 406372"/>
                <a:gd name="connsiteY2" fmla="*/ 236443 h 380974"/>
                <a:gd name="connsiteX3" fmla="*/ 50781 w 406372"/>
                <a:gd name="connsiteY3" fmla="*/ 50781 h 380974"/>
              </a:gdLst>
              <a:ahLst/>
              <a:cxnLst>
                <a:cxn ang="0">
                  <a:pos x="connsiteX0" y="connsiteY0"/>
                </a:cxn>
                <a:cxn ang="0">
                  <a:pos x="connsiteX1" y="connsiteY1"/>
                </a:cxn>
                <a:cxn ang="0">
                  <a:pos x="connsiteX2" y="connsiteY2"/>
                </a:cxn>
                <a:cxn ang="0">
                  <a:pos x="connsiteX3" y="connsiteY3"/>
                </a:cxn>
              </a:cxnLst>
              <a:rect l="l" t="t" r="r" b="b"/>
              <a:pathLst>
                <a:path w="406372" h="380974">
                  <a:moveTo>
                    <a:pt x="50781" y="159486"/>
                  </a:moveTo>
                  <a:lnTo>
                    <a:pt x="372577" y="345401"/>
                  </a:lnTo>
                  <a:lnTo>
                    <a:pt x="372577" y="236443"/>
                  </a:lnTo>
                  <a:lnTo>
                    <a:pt x="50781" y="50781"/>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1" name="Freeform: Shape 170">
              <a:extLst>
                <a:ext uri="{FF2B5EF4-FFF2-40B4-BE49-F238E27FC236}">
                  <a16:creationId xmlns:a16="http://schemas.microsoft.com/office/drawing/2014/main" id="{8F3FA37A-5B59-4D14-AA11-BE1FCE266A49}"/>
                </a:ext>
              </a:extLst>
            </p:cNvPr>
            <p:cNvSpPr/>
            <p:nvPr/>
          </p:nvSpPr>
          <p:spPr>
            <a:xfrm>
              <a:off x="13230730" y="4273196"/>
              <a:ext cx="199168" cy="243427"/>
            </a:xfrm>
            <a:custGeom>
              <a:avLst/>
              <a:gdLst>
                <a:gd name="connsiteX0" fmla="*/ 50781 w 228584"/>
                <a:gd name="connsiteY0" fmla="*/ 159740 h 279381"/>
                <a:gd name="connsiteX1" fmla="*/ 180820 w 228584"/>
                <a:gd name="connsiteY1" fmla="*/ 234919 h 279381"/>
                <a:gd name="connsiteX2" fmla="*/ 180820 w 228584"/>
                <a:gd name="connsiteY2" fmla="*/ 125960 h 279381"/>
                <a:gd name="connsiteX3" fmla="*/ 50781 w 228584"/>
                <a:gd name="connsiteY3" fmla="*/ 50781 h 279381"/>
              </a:gdLst>
              <a:ahLst/>
              <a:cxnLst>
                <a:cxn ang="0">
                  <a:pos x="connsiteX0" y="connsiteY0"/>
                </a:cxn>
                <a:cxn ang="0">
                  <a:pos x="connsiteX1" y="connsiteY1"/>
                </a:cxn>
                <a:cxn ang="0">
                  <a:pos x="connsiteX2" y="connsiteY2"/>
                </a:cxn>
                <a:cxn ang="0">
                  <a:pos x="connsiteX3" y="connsiteY3"/>
                </a:cxn>
              </a:cxnLst>
              <a:rect l="l" t="t" r="r" b="b"/>
              <a:pathLst>
                <a:path w="228584" h="279381">
                  <a:moveTo>
                    <a:pt x="50781" y="159740"/>
                  </a:moveTo>
                  <a:lnTo>
                    <a:pt x="180820" y="234919"/>
                  </a:lnTo>
                  <a:lnTo>
                    <a:pt x="180820" y="125960"/>
                  </a:lnTo>
                  <a:lnTo>
                    <a:pt x="50781" y="50781"/>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2" name="Freeform: Shape 171">
              <a:extLst>
                <a:ext uri="{FF2B5EF4-FFF2-40B4-BE49-F238E27FC236}">
                  <a16:creationId xmlns:a16="http://schemas.microsoft.com/office/drawing/2014/main" id="{5FB18A9C-383B-45A0-8364-0E1F1CDB2C60}"/>
                </a:ext>
              </a:extLst>
            </p:cNvPr>
            <p:cNvSpPr/>
            <p:nvPr/>
          </p:nvSpPr>
          <p:spPr>
            <a:xfrm>
              <a:off x="12488496" y="3844763"/>
              <a:ext cx="420466" cy="376206"/>
            </a:xfrm>
            <a:custGeom>
              <a:avLst/>
              <a:gdLst>
                <a:gd name="connsiteX0" fmla="*/ 50781 w 482567"/>
                <a:gd name="connsiteY0" fmla="*/ 159740 h 431771"/>
                <a:gd name="connsiteX1" fmla="*/ 437090 w 482567"/>
                <a:gd name="connsiteY1" fmla="*/ 382737 h 431771"/>
                <a:gd name="connsiteX2" fmla="*/ 437090 w 482567"/>
                <a:gd name="connsiteY2" fmla="*/ 273778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740"/>
                  </a:moveTo>
                  <a:lnTo>
                    <a:pt x="437090" y="382737"/>
                  </a:lnTo>
                  <a:lnTo>
                    <a:pt x="437090" y="273778"/>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3" name="Freeform: Shape 172">
              <a:extLst>
                <a:ext uri="{FF2B5EF4-FFF2-40B4-BE49-F238E27FC236}">
                  <a16:creationId xmlns:a16="http://schemas.microsoft.com/office/drawing/2014/main" id="{91BE0E22-FAED-4545-884F-1F8359DB7365}"/>
                </a:ext>
              </a:extLst>
            </p:cNvPr>
            <p:cNvSpPr/>
            <p:nvPr/>
          </p:nvSpPr>
          <p:spPr>
            <a:xfrm>
              <a:off x="12110521" y="3626565"/>
              <a:ext cx="420466" cy="376206"/>
            </a:xfrm>
            <a:custGeom>
              <a:avLst/>
              <a:gdLst>
                <a:gd name="connsiteX0" fmla="*/ 50781 w 482567"/>
                <a:gd name="connsiteY0" fmla="*/ 159740 h 431771"/>
                <a:gd name="connsiteX1" fmla="*/ 437090 w 482567"/>
                <a:gd name="connsiteY1" fmla="*/ 382737 h 431771"/>
                <a:gd name="connsiteX2" fmla="*/ 437090 w 482567"/>
                <a:gd name="connsiteY2" fmla="*/ 273778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740"/>
                  </a:moveTo>
                  <a:lnTo>
                    <a:pt x="437090" y="382737"/>
                  </a:lnTo>
                  <a:lnTo>
                    <a:pt x="437090" y="273778"/>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4" name="Freeform: Shape 173">
              <a:extLst>
                <a:ext uri="{FF2B5EF4-FFF2-40B4-BE49-F238E27FC236}">
                  <a16:creationId xmlns:a16="http://schemas.microsoft.com/office/drawing/2014/main" id="{C9B6EC1C-8029-499D-92F9-E69BC600EC12}"/>
                </a:ext>
              </a:extLst>
            </p:cNvPr>
            <p:cNvSpPr/>
            <p:nvPr/>
          </p:nvSpPr>
          <p:spPr>
            <a:xfrm>
              <a:off x="11729668" y="3406594"/>
              <a:ext cx="420466" cy="376206"/>
            </a:xfrm>
            <a:custGeom>
              <a:avLst/>
              <a:gdLst>
                <a:gd name="connsiteX0" fmla="*/ 50781 w 482567"/>
                <a:gd name="connsiteY0" fmla="*/ 159740 h 431771"/>
                <a:gd name="connsiteX1" fmla="*/ 437088 w 482567"/>
                <a:gd name="connsiteY1" fmla="*/ 382737 h 431771"/>
                <a:gd name="connsiteX2" fmla="*/ 437088 w 482567"/>
                <a:gd name="connsiteY2" fmla="*/ 274032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740"/>
                  </a:moveTo>
                  <a:lnTo>
                    <a:pt x="437088" y="382737"/>
                  </a:lnTo>
                  <a:lnTo>
                    <a:pt x="437088" y="274032"/>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5" name="Freeform: Shape 174">
              <a:extLst>
                <a:ext uri="{FF2B5EF4-FFF2-40B4-BE49-F238E27FC236}">
                  <a16:creationId xmlns:a16="http://schemas.microsoft.com/office/drawing/2014/main" id="{85B5E76B-282C-4ED9-97C7-AE92E10B5956}"/>
                </a:ext>
              </a:extLst>
            </p:cNvPr>
            <p:cNvSpPr/>
            <p:nvPr/>
          </p:nvSpPr>
          <p:spPr>
            <a:xfrm>
              <a:off x="11767289" y="2981260"/>
              <a:ext cx="420466" cy="376206"/>
            </a:xfrm>
            <a:custGeom>
              <a:avLst/>
              <a:gdLst>
                <a:gd name="connsiteX0" fmla="*/ 50781 w 482567"/>
                <a:gd name="connsiteY0" fmla="*/ 159486 h 431771"/>
                <a:gd name="connsiteX1" fmla="*/ 437088 w 482567"/>
                <a:gd name="connsiteY1" fmla="*/ 382737 h 431771"/>
                <a:gd name="connsiteX2" fmla="*/ 437088 w 482567"/>
                <a:gd name="connsiteY2" fmla="*/ 273778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486"/>
                  </a:moveTo>
                  <a:lnTo>
                    <a:pt x="437088" y="382737"/>
                  </a:lnTo>
                  <a:lnTo>
                    <a:pt x="437088" y="273778"/>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6" name="Freeform: Shape 175">
              <a:extLst>
                <a:ext uri="{FF2B5EF4-FFF2-40B4-BE49-F238E27FC236}">
                  <a16:creationId xmlns:a16="http://schemas.microsoft.com/office/drawing/2014/main" id="{382133C8-FF7A-41EB-B510-48D705F0E676}"/>
                </a:ext>
              </a:extLst>
            </p:cNvPr>
            <p:cNvSpPr/>
            <p:nvPr/>
          </p:nvSpPr>
          <p:spPr>
            <a:xfrm>
              <a:off x="11906928" y="2645109"/>
              <a:ext cx="420466" cy="376206"/>
            </a:xfrm>
            <a:custGeom>
              <a:avLst/>
              <a:gdLst>
                <a:gd name="connsiteX0" fmla="*/ 50781 w 482567"/>
                <a:gd name="connsiteY0" fmla="*/ 159486 h 431771"/>
                <a:gd name="connsiteX1" fmla="*/ 437088 w 482567"/>
                <a:gd name="connsiteY1" fmla="*/ 382483 h 431771"/>
                <a:gd name="connsiteX2" fmla="*/ 437088 w 482567"/>
                <a:gd name="connsiteY2" fmla="*/ 273778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486"/>
                  </a:moveTo>
                  <a:lnTo>
                    <a:pt x="437088" y="382483"/>
                  </a:lnTo>
                  <a:lnTo>
                    <a:pt x="437088" y="273778"/>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7" name="Freeform: Shape 176">
              <a:extLst>
                <a:ext uri="{FF2B5EF4-FFF2-40B4-BE49-F238E27FC236}">
                  <a16:creationId xmlns:a16="http://schemas.microsoft.com/office/drawing/2014/main" id="{A803DAA6-40B6-4BCF-96DC-038318789C8A}"/>
                </a:ext>
              </a:extLst>
            </p:cNvPr>
            <p:cNvSpPr/>
            <p:nvPr/>
          </p:nvSpPr>
          <p:spPr>
            <a:xfrm>
              <a:off x="12886390" y="4213446"/>
              <a:ext cx="354076" cy="331946"/>
            </a:xfrm>
            <a:custGeom>
              <a:avLst/>
              <a:gdLst>
                <a:gd name="connsiteX0" fmla="*/ 50781 w 406372"/>
                <a:gd name="connsiteY0" fmla="*/ 159486 h 380974"/>
                <a:gd name="connsiteX1" fmla="*/ 372833 w 406372"/>
                <a:gd name="connsiteY1" fmla="*/ 345401 h 380974"/>
                <a:gd name="connsiteX2" fmla="*/ 372833 w 406372"/>
                <a:gd name="connsiteY2" fmla="*/ 236697 h 380974"/>
                <a:gd name="connsiteX3" fmla="*/ 50781 w 406372"/>
                <a:gd name="connsiteY3" fmla="*/ 50781 h 380974"/>
              </a:gdLst>
              <a:ahLst/>
              <a:cxnLst>
                <a:cxn ang="0">
                  <a:pos x="connsiteX0" y="connsiteY0"/>
                </a:cxn>
                <a:cxn ang="0">
                  <a:pos x="connsiteX1" y="connsiteY1"/>
                </a:cxn>
                <a:cxn ang="0">
                  <a:pos x="connsiteX2" y="connsiteY2"/>
                </a:cxn>
                <a:cxn ang="0">
                  <a:pos x="connsiteX3" y="connsiteY3"/>
                </a:cxn>
              </a:cxnLst>
              <a:rect l="l" t="t" r="r" b="b"/>
              <a:pathLst>
                <a:path w="406372" h="380974">
                  <a:moveTo>
                    <a:pt x="50781" y="159486"/>
                  </a:moveTo>
                  <a:lnTo>
                    <a:pt x="372833" y="345401"/>
                  </a:lnTo>
                  <a:lnTo>
                    <a:pt x="372833" y="236697"/>
                  </a:lnTo>
                  <a:lnTo>
                    <a:pt x="50781" y="50781"/>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8" name="Freeform: Shape 177">
              <a:extLst>
                <a:ext uri="{FF2B5EF4-FFF2-40B4-BE49-F238E27FC236}">
                  <a16:creationId xmlns:a16="http://schemas.microsoft.com/office/drawing/2014/main" id="{C24B3D4F-68BD-4AFC-BEC3-6386E93719ED}"/>
                </a:ext>
              </a:extLst>
            </p:cNvPr>
            <p:cNvSpPr/>
            <p:nvPr/>
          </p:nvSpPr>
          <p:spPr>
            <a:xfrm>
              <a:off x="13230730" y="4412171"/>
              <a:ext cx="199168" cy="243427"/>
            </a:xfrm>
            <a:custGeom>
              <a:avLst/>
              <a:gdLst>
                <a:gd name="connsiteX0" fmla="*/ 50781 w 228584"/>
                <a:gd name="connsiteY0" fmla="*/ 159740 h 279381"/>
                <a:gd name="connsiteX1" fmla="*/ 180820 w 228584"/>
                <a:gd name="connsiteY1" fmla="*/ 234665 h 279381"/>
                <a:gd name="connsiteX2" fmla="*/ 180820 w 228584"/>
                <a:gd name="connsiteY2" fmla="*/ 125960 h 279381"/>
                <a:gd name="connsiteX3" fmla="*/ 50781 w 228584"/>
                <a:gd name="connsiteY3" fmla="*/ 50781 h 279381"/>
              </a:gdLst>
              <a:ahLst/>
              <a:cxnLst>
                <a:cxn ang="0">
                  <a:pos x="connsiteX0" y="connsiteY0"/>
                </a:cxn>
                <a:cxn ang="0">
                  <a:pos x="connsiteX1" y="connsiteY1"/>
                </a:cxn>
                <a:cxn ang="0">
                  <a:pos x="connsiteX2" y="connsiteY2"/>
                </a:cxn>
                <a:cxn ang="0">
                  <a:pos x="connsiteX3" y="connsiteY3"/>
                </a:cxn>
              </a:cxnLst>
              <a:rect l="l" t="t" r="r" b="b"/>
              <a:pathLst>
                <a:path w="228584" h="279381">
                  <a:moveTo>
                    <a:pt x="50781" y="159740"/>
                  </a:moveTo>
                  <a:lnTo>
                    <a:pt x="180820" y="234665"/>
                  </a:lnTo>
                  <a:lnTo>
                    <a:pt x="180820" y="125960"/>
                  </a:lnTo>
                  <a:lnTo>
                    <a:pt x="50781" y="50781"/>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9" name="Freeform: Shape 178">
              <a:extLst>
                <a:ext uri="{FF2B5EF4-FFF2-40B4-BE49-F238E27FC236}">
                  <a16:creationId xmlns:a16="http://schemas.microsoft.com/office/drawing/2014/main" id="{F67B1463-A1FF-403F-AAD3-6FD5D52299C0}"/>
                </a:ext>
              </a:extLst>
            </p:cNvPr>
            <p:cNvSpPr/>
            <p:nvPr/>
          </p:nvSpPr>
          <p:spPr>
            <a:xfrm>
              <a:off x="12493808" y="3986615"/>
              <a:ext cx="420466" cy="376206"/>
            </a:xfrm>
            <a:custGeom>
              <a:avLst/>
              <a:gdLst>
                <a:gd name="connsiteX0" fmla="*/ 50781 w 482567"/>
                <a:gd name="connsiteY0" fmla="*/ 159740 h 431771"/>
                <a:gd name="connsiteX1" fmla="*/ 436836 w 482567"/>
                <a:gd name="connsiteY1" fmla="*/ 382737 h 431771"/>
                <a:gd name="connsiteX2" fmla="*/ 436836 w 482567"/>
                <a:gd name="connsiteY2" fmla="*/ 273778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740"/>
                  </a:moveTo>
                  <a:lnTo>
                    <a:pt x="436836" y="382737"/>
                  </a:lnTo>
                  <a:lnTo>
                    <a:pt x="436836" y="273778"/>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0" name="Freeform: Shape 179">
              <a:extLst>
                <a:ext uri="{FF2B5EF4-FFF2-40B4-BE49-F238E27FC236}">
                  <a16:creationId xmlns:a16="http://schemas.microsoft.com/office/drawing/2014/main" id="{C462A791-3DCE-4D37-904E-CC16FDA8E60B}"/>
                </a:ext>
              </a:extLst>
            </p:cNvPr>
            <p:cNvSpPr/>
            <p:nvPr/>
          </p:nvSpPr>
          <p:spPr>
            <a:xfrm>
              <a:off x="12115832" y="3768416"/>
              <a:ext cx="420466" cy="376206"/>
            </a:xfrm>
            <a:custGeom>
              <a:avLst/>
              <a:gdLst>
                <a:gd name="connsiteX0" fmla="*/ 50781 w 482567"/>
                <a:gd name="connsiteY0" fmla="*/ 159740 h 431771"/>
                <a:gd name="connsiteX1" fmla="*/ 437088 w 482567"/>
                <a:gd name="connsiteY1" fmla="*/ 382737 h 431771"/>
                <a:gd name="connsiteX2" fmla="*/ 437088 w 482567"/>
                <a:gd name="connsiteY2" fmla="*/ 273778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740"/>
                  </a:moveTo>
                  <a:lnTo>
                    <a:pt x="437088" y="382737"/>
                  </a:lnTo>
                  <a:lnTo>
                    <a:pt x="437088" y="273778"/>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1" name="Freeform: Shape 180">
              <a:extLst>
                <a:ext uri="{FF2B5EF4-FFF2-40B4-BE49-F238E27FC236}">
                  <a16:creationId xmlns:a16="http://schemas.microsoft.com/office/drawing/2014/main" id="{5C6BCE07-8EA1-41A4-82B2-1BA625C24D62}"/>
                </a:ext>
              </a:extLst>
            </p:cNvPr>
            <p:cNvSpPr/>
            <p:nvPr/>
          </p:nvSpPr>
          <p:spPr>
            <a:xfrm>
              <a:off x="11734979" y="3548668"/>
              <a:ext cx="420466" cy="376206"/>
            </a:xfrm>
            <a:custGeom>
              <a:avLst/>
              <a:gdLst>
                <a:gd name="connsiteX0" fmla="*/ 50781 w 482567"/>
                <a:gd name="connsiteY0" fmla="*/ 159486 h 431771"/>
                <a:gd name="connsiteX1" fmla="*/ 437090 w 482567"/>
                <a:gd name="connsiteY1" fmla="*/ 382483 h 431771"/>
                <a:gd name="connsiteX2" fmla="*/ 437090 w 482567"/>
                <a:gd name="connsiteY2" fmla="*/ 273778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486"/>
                  </a:moveTo>
                  <a:lnTo>
                    <a:pt x="437090" y="382483"/>
                  </a:lnTo>
                  <a:lnTo>
                    <a:pt x="437090" y="273778"/>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2" name="Freeform: Shape 181">
              <a:extLst>
                <a:ext uri="{FF2B5EF4-FFF2-40B4-BE49-F238E27FC236}">
                  <a16:creationId xmlns:a16="http://schemas.microsoft.com/office/drawing/2014/main" id="{D3CD620C-91F3-4908-B476-555B1B87E468}"/>
                </a:ext>
              </a:extLst>
            </p:cNvPr>
            <p:cNvSpPr/>
            <p:nvPr/>
          </p:nvSpPr>
          <p:spPr>
            <a:xfrm>
              <a:off x="11619683" y="3898760"/>
              <a:ext cx="752412" cy="553244"/>
            </a:xfrm>
            <a:custGeom>
              <a:avLst/>
              <a:gdLst>
                <a:gd name="connsiteX0" fmla="*/ 50781 w 863542"/>
                <a:gd name="connsiteY0" fmla="*/ 159740 h 634957"/>
                <a:gd name="connsiteX1" fmla="*/ 826953 w 863542"/>
                <a:gd name="connsiteY1" fmla="*/ 607766 h 634957"/>
                <a:gd name="connsiteX2" fmla="*/ 826953 w 863542"/>
                <a:gd name="connsiteY2" fmla="*/ 498807 h 634957"/>
                <a:gd name="connsiteX3" fmla="*/ 50781 w 863542"/>
                <a:gd name="connsiteY3" fmla="*/ 50781 h 634957"/>
              </a:gdLst>
              <a:ahLst/>
              <a:cxnLst>
                <a:cxn ang="0">
                  <a:pos x="connsiteX0" y="connsiteY0"/>
                </a:cxn>
                <a:cxn ang="0">
                  <a:pos x="connsiteX1" y="connsiteY1"/>
                </a:cxn>
                <a:cxn ang="0">
                  <a:pos x="connsiteX2" y="connsiteY2"/>
                </a:cxn>
                <a:cxn ang="0">
                  <a:pos x="connsiteX3" y="connsiteY3"/>
                </a:cxn>
              </a:cxnLst>
              <a:rect l="l" t="t" r="r" b="b"/>
              <a:pathLst>
                <a:path w="863542" h="634957">
                  <a:moveTo>
                    <a:pt x="50781" y="159740"/>
                  </a:moveTo>
                  <a:lnTo>
                    <a:pt x="826953" y="607766"/>
                  </a:lnTo>
                  <a:lnTo>
                    <a:pt x="826953" y="498807"/>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3" name="Freeform: Shape 182">
              <a:extLst>
                <a:ext uri="{FF2B5EF4-FFF2-40B4-BE49-F238E27FC236}">
                  <a16:creationId xmlns:a16="http://schemas.microsoft.com/office/drawing/2014/main" id="{310C0301-2729-480E-A3D9-4838229C29DC}"/>
                </a:ext>
              </a:extLst>
            </p:cNvPr>
            <p:cNvSpPr/>
            <p:nvPr/>
          </p:nvSpPr>
          <p:spPr>
            <a:xfrm>
              <a:off x="11605742" y="4307498"/>
              <a:ext cx="752412" cy="553244"/>
            </a:xfrm>
            <a:custGeom>
              <a:avLst/>
              <a:gdLst>
                <a:gd name="connsiteX0" fmla="*/ 50781 w 863542"/>
                <a:gd name="connsiteY0" fmla="*/ 159740 h 634957"/>
                <a:gd name="connsiteX1" fmla="*/ 826701 w 863542"/>
                <a:gd name="connsiteY1" fmla="*/ 607512 h 634957"/>
                <a:gd name="connsiteX2" fmla="*/ 826701 w 863542"/>
                <a:gd name="connsiteY2" fmla="*/ 498807 h 634957"/>
                <a:gd name="connsiteX3" fmla="*/ 50781 w 863542"/>
                <a:gd name="connsiteY3" fmla="*/ 50781 h 634957"/>
              </a:gdLst>
              <a:ahLst/>
              <a:cxnLst>
                <a:cxn ang="0">
                  <a:pos x="connsiteX0" y="connsiteY0"/>
                </a:cxn>
                <a:cxn ang="0">
                  <a:pos x="connsiteX1" y="connsiteY1"/>
                </a:cxn>
                <a:cxn ang="0">
                  <a:pos x="connsiteX2" y="connsiteY2"/>
                </a:cxn>
                <a:cxn ang="0">
                  <a:pos x="connsiteX3" y="connsiteY3"/>
                </a:cxn>
              </a:cxnLst>
              <a:rect l="l" t="t" r="r" b="b"/>
              <a:pathLst>
                <a:path w="863542" h="634957">
                  <a:moveTo>
                    <a:pt x="50781" y="159740"/>
                  </a:moveTo>
                  <a:lnTo>
                    <a:pt x="826701" y="607512"/>
                  </a:lnTo>
                  <a:lnTo>
                    <a:pt x="826701" y="498807"/>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4" name="Freeform: Shape 183">
              <a:extLst>
                <a:ext uri="{FF2B5EF4-FFF2-40B4-BE49-F238E27FC236}">
                  <a16:creationId xmlns:a16="http://schemas.microsoft.com/office/drawing/2014/main" id="{D9D1150E-4478-4925-B2C4-F02B2BF923A2}"/>
                </a:ext>
              </a:extLst>
            </p:cNvPr>
            <p:cNvSpPr/>
            <p:nvPr/>
          </p:nvSpPr>
          <p:spPr>
            <a:xfrm>
              <a:off x="12351957" y="4321661"/>
              <a:ext cx="354076" cy="331946"/>
            </a:xfrm>
            <a:custGeom>
              <a:avLst/>
              <a:gdLst>
                <a:gd name="connsiteX0" fmla="*/ 50781 w 406372"/>
                <a:gd name="connsiteY0" fmla="*/ 159486 h 380974"/>
                <a:gd name="connsiteX1" fmla="*/ 372831 w 406372"/>
                <a:gd name="connsiteY1" fmla="*/ 345401 h 380974"/>
                <a:gd name="connsiteX2" fmla="*/ 372831 w 406372"/>
                <a:gd name="connsiteY2" fmla="*/ 236443 h 380974"/>
                <a:gd name="connsiteX3" fmla="*/ 50781 w 406372"/>
                <a:gd name="connsiteY3" fmla="*/ 50781 h 380974"/>
              </a:gdLst>
              <a:ahLst/>
              <a:cxnLst>
                <a:cxn ang="0">
                  <a:pos x="connsiteX0" y="connsiteY0"/>
                </a:cxn>
                <a:cxn ang="0">
                  <a:pos x="connsiteX1" y="connsiteY1"/>
                </a:cxn>
                <a:cxn ang="0">
                  <a:pos x="connsiteX2" y="connsiteY2"/>
                </a:cxn>
                <a:cxn ang="0">
                  <a:pos x="connsiteX3" y="connsiteY3"/>
                </a:cxn>
              </a:cxnLst>
              <a:rect l="l" t="t" r="r" b="b"/>
              <a:pathLst>
                <a:path w="406372" h="380974">
                  <a:moveTo>
                    <a:pt x="50781" y="159486"/>
                  </a:moveTo>
                  <a:lnTo>
                    <a:pt x="372831" y="345401"/>
                  </a:lnTo>
                  <a:lnTo>
                    <a:pt x="372831" y="236443"/>
                  </a:lnTo>
                  <a:lnTo>
                    <a:pt x="50781" y="50781"/>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5" name="Freeform: Shape 184">
              <a:extLst>
                <a:ext uri="{FF2B5EF4-FFF2-40B4-BE49-F238E27FC236}">
                  <a16:creationId xmlns:a16="http://schemas.microsoft.com/office/drawing/2014/main" id="{0505119A-C166-4CA2-9CC4-3530EC58E057}"/>
                </a:ext>
              </a:extLst>
            </p:cNvPr>
            <p:cNvSpPr/>
            <p:nvPr/>
          </p:nvSpPr>
          <p:spPr>
            <a:xfrm>
              <a:off x="12675937" y="4508656"/>
              <a:ext cx="752412" cy="553244"/>
            </a:xfrm>
            <a:custGeom>
              <a:avLst/>
              <a:gdLst>
                <a:gd name="connsiteX0" fmla="*/ 50781 w 863542"/>
                <a:gd name="connsiteY0" fmla="*/ 159740 h 634957"/>
                <a:gd name="connsiteX1" fmla="*/ 826953 w 863542"/>
                <a:gd name="connsiteY1" fmla="*/ 607766 h 634957"/>
                <a:gd name="connsiteX2" fmla="*/ 826953 w 863542"/>
                <a:gd name="connsiteY2" fmla="*/ 498807 h 634957"/>
                <a:gd name="connsiteX3" fmla="*/ 50781 w 863542"/>
                <a:gd name="connsiteY3" fmla="*/ 50781 h 634957"/>
              </a:gdLst>
              <a:ahLst/>
              <a:cxnLst>
                <a:cxn ang="0">
                  <a:pos x="connsiteX0" y="connsiteY0"/>
                </a:cxn>
                <a:cxn ang="0">
                  <a:pos x="connsiteX1" y="connsiteY1"/>
                </a:cxn>
                <a:cxn ang="0">
                  <a:pos x="connsiteX2" y="connsiteY2"/>
                </a:cxn>
                <a:cxn ang="0">
                  <a:pos x="connsiteX3" y="connsiteY3"/>
                </a:cxn>
              </a:cxnLst>
              <a:rect l="l" t="t" r="r" b="b"/>
              <a:pathLst>
                <a:path w="863542" h="634957">
                  <a:moveTo>
                    <a:pt x="50781" y="159740"/>
                  </a:moveTo>
                  <a:lnTo>
                    <a:pt x="826953" y="607766"/>
                  </a:lnTo>
                  <a:lnTo>
                    <a:pt x="826953" y="498807"/>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6" name="Freeform: Shape 185">
              <a:extLst>
                <a:ext uri="{FF2B5EF4-FFF2-40B4-BE49-F238E27FC236}">
                  <a16:creationId xmlns:a16="http://schemas.microsoft.com/office/drawing/2014/main" id="{A073E12E-F43A-4B8B-8868-8140CA177F76}"/>
                </a:ext>
              </a:extLst>
            </p:cNvPr>
            <p:cNvSpPr/>
            <p:nvPr/>
          </p:nvSpPr>
          <p:spPr>
            <a:xfrm>
              <a:off x="13071618" y="5153740"/>
              <a:ext cx="354076" cy="331946"/>
            </a:xfrm>
            <a:custGeom>
              <a:avLst/>
              <a:gdLst>
                <a:gd name="connsiteX0" fmla="*/ 50781 w 406372"/>
                <a:gd name="connsiteY0" fmla="*/ 159740 h 380974"/>
                <a:gd name="connsiteX1" fmla="*/ 372831 w 406372"/>
                <a:gd name="connsiteY1" fmla="*/ 345655 h 380974"/>
                <a:gd name="connsiteX2" fmla="*/ 372831 w 406372"/>
                <a:gd name="connsiteY2" fmla="*/ 236697 h 380974"/>
                <a:gd name="connsiteX3" fmla="*/ 50781 w 406372"/>
                <a:gd name="connsiteY3" fmla="*/ 50781 h 380974"/>
              </a:gdLst>
              <a:ahLst/>
              <a:cxnLst>
                <a:cxn ang="0">
                  <a:pos x="connsiteX0" y="connsiteY0"/>
                </a:cxn>
                <a:cxn ang="0">
                  <a:pos x="connsiteX1" y="connsiteY1"/>
                </a:cxn>
                <a:cxn ang="0">
                  <a:pos x="connsiteX2" y="connsiteY2"/>
                </a:cxn>
                <a:cxn ang="0">
                  <a:pos x="connsiteX3" y="connsiteY3"/>
                </a:cxn>
              </a:cxnLst>
              <a:rect l="l" t="t" r="r" b="b"/>
              <a:pathLst>
                <a:path w="406372" h="380974">
                  <a:moveTo>
                    <a:pt x="50781" y="159740"/>
                  </a:moveTo>
                  <a:lnTo>
                    <a:pt x="372831" y="345655"/>
                  </a:lnTo>
                  <a:lnTo>
                    <a:pt x="372831" y="236697"/>
                  </a:lnTo>
                  <a:lnTo>
                    <a:pt x="50781" y="50781"/>
                  </a:lnTo>
                  <a:close/>
                </a:path>
              </a:pathLst>
            </a:custGeom>
            <a:solidFill>
              <a:srgbClr val="3F38E5"/>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7" name="Freeform: Shape 186">
              <a:extLst>
                <a:ext uri="{FF2B5EF4-FFF2-40B4-BE49-F238E27FC236}">
                  <a16:creationId xmlns:a16="http://schemas.microsoft.com/office/drawing/2014/main" id="{31E46694-7468-4C6F-B592-9A1C01BC2D7B}"/>
                </a:ext>
              </a:extLst>
            </p:cNvPr>
            <p:cNvSpPr/>
            <p:nvPr/>
          </p:nvSpPr>
          <p:spPr>
            <a:xfrm>
              <a:off x="12341999" y="4732610"/>
              <a:ext cx="752412" cy="553244"/>
            </a:xfrm>
            <a:custGeom>
              <a:avLst/>
              <a:gdLst>
                <a:gd name="connsiteX0" fmla="*/ 50781 w 863542"/>
                <a:gd name="connsiteY0" fmla="*/ 159740 h 634957"/>
                <a:gd name="connsiteX1" fmla="*/ 826699 w 863542"/>
                <a:gd name="connsiteY1" fmla="*/ 607512 h 634957"/>
                <a:gd name="connsiteX2" fmla="*/ 826699 w 863542"/>
                <a:gd name="connsiteY2" fmla="*/ 498807 h 634957"/>
                <a:gd name="connsiteX3" fmla="*/ 50781 w 863542"/>
                <a:gd name="connsiteY3" fmla="*/ 50781 h 634957"/>
              </a:gdLst>
              <a:ahLst/>
              <a:cxnLst>
                <a:cxn ang="0">
                  <a:pos x="connsiteX0" y="connsiteY0"/>
                </a:cxn>
                <a:cxn ang="0">
                  <a:pos x="connsiteX1" y="connsiteY1"/>
                </a:cxn>
                <a:cxn ang="0">
                  <a:pos x="connsiteX2" y="connsiteY2"/>
                </a:cxn>
                <a:cxn ang="0">
                  <a:pos x="connsiteX3" y="connsiteY3"/>
                </a:cxn>
              </a:cxnLst>
              <a:rect l="l" t="t" r="r" b="b"/>
              <a:pathLst>
                <a:path w="863542" h="634957">
                  <a:moveTo>
                    <a:pt x="50781" y="159740"/>
                  </a:moveTo>
                  <a:lnTo>
                    <a:pt x="826699" y="607512"/>
                  </a:lnTo>
                  <a:lnTo>
                    <a:pt x="826699" y="498807"/>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8" name="Freeform: Shape 187">
              <a:extLst>
                <a:ext uri="{FF2B5EF4-FFF2-40B4-BE49-F238E27FC236}">
                  <a16:creationId xmlns:a16="http://schemas.microsoft.com/office/drawing/2014/main" id="{D6C70118-3CC8-4D6A-A650-98D1E3E687C8}"/>
                </a:ext>
              </a:extLst>
            </p:cNvPr>
            <p:cNvSpPr/>
            <p:nvPr/>
          </p:nvSpPr>
          <p:spPr>
            <a:xfrm>
              <a:off x="12889267" y="4770674"/>
              <a:ext cx="354076" cy="331946"/>
            </a:xfrm>
            <a:custGeom>
              <a:avLst/>
              <a:gdLst>
                <a:gd name="connsiteX0" fmla="*/ 50781 w 406372"/>
                <a:gd name="connsiteY0" fmla="*/ 159740 h 380974"/>
                <a:gd name="connsiteX1" fmla="*/ 372833 w 406372"/>
                <a:gd name="connsiteY1" fmla="*/ 345655 h 380974"/>
                <a:gd name="connsiteX2" fmla="*/ 372833 w 406372"/>
                <a:gd name="connsiteY2" fmla="*/ 236697 h 380974"/>
                <a:gd name="connsiteX3" fmla="*/ 50781 w 406372"/>
                <a:gd name="connsiteY3" fmla="*/ 50781 h 380974"/>
              </a:gdLst>
              <a:ahLst/>
              <a:cxnLst>
                <a:cxn ang="0">
                  <a:pos x="connsiteX0" y="connsiteY0"/>
                </a:cxn>
                <a:cxn ang="0">
                  <a:pos x="connsiteX1" y="connsiteY1"/>
                </a:cxn>
                <a:cxn ang="0">
                  <a:pos x="connsiteX2" y="connsiteY2"/>
                </a:cxn>
                <a:cxn ang="0">
                  <a:pos x="connsiteX3" y="connsiteY3"/>
                </a:cxn>
              </a:cxnLst>
              <a:rect l="l" t="t" r="r" b="b"/>
              <a:pathLst>
                <a:path w="406372" h="380974">
                  <a:moveTo>
                    <a:pt x="50781" y="159740"/>
                  </a:moveTo>
                  <a:lnTo>
                    <a:pt x="372833" y="345655"/>
                  </a:lnTo>
                  <a:lnTo>
                    <a:pt x="372833" y="236697"/>
                  </a:lnTo>
                  <a:lnTo>
                    <a:pt x="50781" y="50781"/>
                  </a:lnTo>
                  <a:close/>
                </a:path>
              </a:pathLst>
            </a:custGeom>
            <a:solidFill>
              <a:srgbClr val="3F38E5"/>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9" name="Freeform: Shape 188">
              <a:extLst>
                <a:ext uri="{FF2B5EF4-FFF2-40B4-BE49-F238E27FC236}">
                  <a16:creationId xmlns:a16="http://schemas.microsoft.com/office/drawing/2014/main" id="{4BD74989-5473-4034-BEA4-3FC6E6D59973}"/>
                </a:ext>
              </a:extLst>
            </p:cNvPr>
            <p:cNvSpPr/>
            <p:nvPr/>
          </p:nvSpPr>
          <p:spPr>
            <a:xfrm>
              <a:off x="13238918" y="4972496"/>
              <a:ext cx="199168" cy="243427"/>
            </a:xfrm>
            <a:custGeom>
              <a:avLst/>
              <a:gdLst>
                <a:gd name="connsiteX0" fmla="*/ 50781 w 228584"/>
                <a:gd name="connsiteY0" fmla="*/ 159740 h 279381"/>
                <a:gd name="connsiteX1" fmla="*/ 180820 w 228584"/>
                <a:gd name="connsiteY1" fmla="*/ 234665 h 279381"/>
                <a:gd name="connsiteX2" fmla="*/ 180820 w 228584"/>
                <a:gd name="connsiteY2" fmla="*/ 125960 h 279381"/>
                <a:gd name="connsiteX3" fmla="*/ 50781 w 228584"/>
                <a:gd name="connsiteY3" fmla="*/ 50781 h 279381"/>
              </a:gdLst>
              <a:ahLst/>
              <a:cxnLst>
                <a:cxn ang="0">
                  <a:pos x="connsiteX0" y="connsiteY0"/>
                </a:cxn>
                <a:cxn ang="0">
                  <a:pos x="connsiteX1" y="connsiteY1"/>
                </a:cxn>
                <a:cxn ang="0">
                  <a:pos x="connsiteX2" y="connsiteY2"/>
                </a:cxn>
                <a:cxn ang="0">
                  <a:pos x="connsiteX3" y="connsiteY3"/>
                </a:cxn>
              </a:cxnLst>
              <a:rect l="l" t="t" r="r" b="b"/>
              <a:pathLst>
                <a:path w="228584" h="279381">
                  <a:moveTo>
                    <a:pt x="50781" y="159740"/>
                  </a:moveTo>
                  <a:lnTo>
                    <a:pt x="180820" y="234665"/>
                  </a:lnTo>
                  <a:lnTo>
                    <a:pt x="180820" y="125960"/>
                  </a:lnTo>
                  <a:lnTo>
                    <a:pt x="50781" y="50781"/>
                  </a:lnTo>
                  <a:close/>
                </a:path>
              </a:pathLst>
            </a:custGeom>
            <a:solidFill>
              <a:srgbClr val="3F38E5"/>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0" name="Freeform: Shape 189">
              <a:extLst>
                <a:ext uri="{FF2B5EF4-FFF2-40B4-BE49-F238E27FC236}">
                  <a16:creationId xmlns:a16="http://schemas.microsoft.com/office/drawing/2014/main" id="{467FF39E-E0D5-4CCA-AA43-761442AC5A80}"/>
                </a:ext>
              </a:extLst>
            </p:cNvPr>
            <p:cNvSpPr/>
            <p:nvPr/>
          </p:nvSpPr>
          <p:spPr>
            <a:xfrm>
              <a:off x="12496685" y="4544064"/>
              <a:ext cx="420466" cy="376206"/>
            </a:xfrm>
            <a:custGeom>
              <a:avLst/>
              <a:gdLst>
                <a:gd name="connsiteX0" fmla="*/ 50781 w 482567"/>
                <a:gd name="connsiteY0" fmla="*/ 159740 h 431771"/>
                <a:gd name="connsiteX1" fmla="*/ 437090 w 482567"/>
                <a:gd name="connsiteY1" fmla="*/ 382737 h 431771"/>
                <a:gd name="connsiteX2" fmla="*/ 437090 w 482567"/>
                <a:gd name="connsiteY2" fmla="*/ 273779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740"/>
                  </a:moveTo>
                  <a:lnTo>
                    <a:pt x="437090" y="382737"/>
                  </a:lnTo>
                  <a:lnTo>
                    <a:pt x="437090" y="273779"/>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1" name="Freeform: Shape 190">
              <a:extLst>
                <a:ext uri="{FF2B5EF4-FFF2-40B4-BE49-F238E27FC236}">
                  <a16:creationId xmlns:a16="http://schemas.microsoft.com/office/drawing/2014/main" id="{CE46762D-98ED-4932-B060-2CF07F135012}"/>
                </a:ext>
              </a:extLst>
            </p:cNvPr>
            <p:cNvSpPr/>
            <p:nvPr/>
          </p:nvSpPr>
          <p:spPr>
            <a:xfrm>
              <a:off x="12118710" y="4325865"/>
              <a:ext cx="420466" cy="376206"/>
            </a:xfrm>
            <a:custGeom>
              <a:avLst/>
              <a:gdLst>
                <a:gd name="connsiteX0" fmla="*/ 50781 w 482567"/>
                <a:gd name="connsiteY0" fmla="*/ 159740 h 431771"/>
                <a:gd name="connsiteX1" fmla="*/ 437088 w 482567"/>
                <a:gd name="connsiteY1" fmla="*/ 382737 h 431771"/>
                <a:gd name="connsiteX2" fmla="*/ 437088 w 482567"/>
                <a:gd name="connsiteY2" fmla="*/ 273778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740"/>
                  </a:moveTo>
                  <a:lnTo>
                    <a:pt x="437088" y="382737"/>
                  </a:lnTo>
                  <a:lnTo>
                    <a:pt x="437088" y="273778"/>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2" name="Freeform: Shape 191">
              <a:extLst>
                <a:ext uri="{FF2B5EF4-FFF2-40B4-BE49-F238E27FC236}">
                  <a16:creationId xmlns:a16="http://schemas.microsoft.com/office/drawing/2014/main" id="{38985C63-EB09-4491-A58C-4D451337F82B}"/>
                </a:ext>
              </a:extLst>
            </p:cNvPr>
            <p:cNvSpPr/>
            <p:nvPr/>
          </p:nvSpPr>
          <p:spPr>
            <a:xfrm>
              <a:off x="11737856" y="4105894"/>
              <a:ext cx="420466" cy="376206"/>
            </a:xfrm>
            <a:custGeom>
              <a:avLst/>
              <a:gdLst>
                <a:gd name="connsiteX0" fmla="*/ 50781 w 482567"/>
                <a:gd name="connsiteY0" fmla="*/ 159740 h 431771"/>
                <a:gd name="connsiteX1" fmla="*/ 437090 w 482567"/>
                <a:gd name="connsiteY1" fmla="*/ 382737 h 431771"/>
                <a:gd name="connsiteX2" fmla="*/ 437090 w 482567"/>
                <a:gd name="connsiteY2" fmla="*/ 273778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740"/>
                  </a:moveTo>
                  <a:lnTo>
                    <a:pt x="437090" y="382737"/>
                  </a:lnTo>
                  <a:lnTo>
                    <a:pt x="437090" y="273778"/>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3" name="Freeform: Shape 192">
              <a:extLst>
                <a:ext uri="{FF2B5EF4-FFF2-40B4-BE49-F238E27FC236}">
                  <a16:creationId xmlns:a16="http://schemas.microsoft.com/office/drawing/2014/main" id="{497C48D3-4A55-4B63-AEB7-1F46AC7D9453}"/>
                </a:ext>
              </a:extLst>
            </p:cNvPr>
            <p:cNvSpPr/>
            <p:nvPr/>
          </p:nvSpPr>
          <p:spPr>
            <a:xfrm>
              <a:off x="12894579" y="4912525"/>
              <a:ext cx="354076" cy="331946"/>
            </a:xfrm>
            <a:custGeom>
              <a:avLst/>
              <a:gdLst>
                <a:gd name="connsiteX0" fmla="*/ 50781 w 406372"/>
                <a:gd name="connsiteY0" fmla="*/ 159740 h 380974"/>
                <a:gd name="connsiteX1" fmla="*/ 372577 w 406372"/>
                <a:gd name="connsiteY1" fmla="*/ 345655 h 380974"/>
                <a:gd name="connsiteX2" fmla="*/ 372577 w 406372"/>
                <a:gd name="connsiteY2" fmla="*/ 236697 h 380974"/>
                <a:gd name="connsiteX3" fmla="*/ 50781 w 406372"/>
                <a:gd name="connsiteY3" fmla="*/ 50781 h 380974"/>
              </a:gdLst>
              <a:ahLst/>
              <a:cxnLst>
                <a:cxn ang="0">
                  <a:pos x="connsiteX0" y="connsiteY0"/>
                </a:cxn>
                <a:cxn ang="0">
                  <a:pos x="connsiteX1" y="connsiteY1"/>
                </a:cxn>
                <a:cxn ang="0">
                  <a:pos x="connsiteX2" y="connsiteY2"/>
                </a:cxn>
                <a:cxn ang="0">
                  <a:pos x="connsiteX3" y="connsiteY3"/>
                </a:cxn>
              </a:cxnLst>
              <a:rect l="l" t="t" r="r" b="b"/>
              <a:pathLst>
                <a:path w="406372" h="380974">
                  <a:moveTo>
                    <a:pt x="50781" y="159740"/>
                  </a:moveTo>
                  <a:lnTo>
                    <a:pt x="372577" y="345655"/>
                  </a:lnTo>
                  <a:lnTo>
                    <a:pt x="372577" y="236697"/>
                  </a:lnTo>
                  <a:lnTo>
                    <a:pt x="50781" y="50781"/>
                  </a:lnTo>
                  <a:close/>
                </a:path>
              </a:pathLst>
            </a:custGeom>
            <a:solidFill>
              <a:srgbClr val="3F38E5"/>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4" name="Freeform: Shape 193">
              <a:extLst>
                <a:ext uri="{FF2B5EF4-FFF2-40B4-BE49-F238E27FC236}">
                  <a16:creationId xmlns:a16="http://schemas.microsoft.com/office/drawing/2014/main" id="{2653AE7F-C2BB-4AA6-BF4A-B0481F541567}"/>
                </a:ext>
              </a:extLst>
            </p:cNvPr>
            <p:cNvSpPr/>
            <p:nvPr/>
          </p:nvSpPr>
          <p:spPr>
            <a:xfrm>
              <a:off x="13238918" y="5111471"/>
              <a:ext cx="199168" cy="243427"/>
            </a:xfrm>
            <a:custGeom>
              <a:avLst/>
              <a:gdLst>
                <a:gd name="connsiteX0" fmla="*/ 50781 w 228584"/>
                <a:gd name="connsiteY0" fmla="*/ 159740 h 279381"/>
                <a:gd name="connsiteX1" fmla="*/ 180820 w 228584"/>
                <a:gd name="connsiteY1" fmla="*/ 234665 h 279381"/>
                <a:gd name="connsiteX2" fmla="*/ 180820 w 228584"/>
                <a:gd name="connsiteY2" fmla="*/ 125960 h 279381"/>
                <a:gd name="connsiteX3" fmla="*/ 50781 w 228584"/>
                <a:gd name="connsiteY3" fmla="*/ 50781 h 279381"/>
              </a:gdLst>
              <a:ahLst/>
              <a:cxnLst>
                <a:cxn ang="0">
                  <a:pos x="connsiteX0" y="connsiteY0"/>
                </a:cxn>
                <a:cxn ang="0">
                  <a:pos x="connsiteX1" y="connsiteY1"/>
                </a:cxn>
                <a:cxn ang="0">
                  <a:pos x="connsiteX2" y="connsiteY2"/>
                </a:cxn>
                <a:cxn ang="0">
                  <a:pos x="connsiteX3" y="connsiteY3"/>
                </a:cxn>
              </a:cxnLst>
              <a:rect l="l" t="t" r="r" b="b"/>
              <a:pathLst>
                <a:path w="228584" h="279381">
                  <a:moveTo>
                    <a:pt x="50781" y="159740"/>
                  </a:moveTo>
                  <a:lnTo>
                    <a:pt x="180820" y="234665"/>
                  </a:lnTo>
                  <a:lnTo>
                    <a:pt x="180820" y="125960"/>
                  </a:lnTo>
                  <a:lnTo>
                    <a:pt x="50781" y="50781"/>
                  </a:lnTo>
                  <a:close/>
                </a:path>
              </a:pathLst>
            </a:custGeom>
            <a:solidFill>
              <a:srgbClr val="3F38E5"/>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5" name="Freeform: Shape 194">
              <a:extLst>
                <a:ext uri="{FF2B5EF4-FFF2-40B4-BE49-F238E27FC236}">
                  <a16:creationId xmlns:a16="http://schemas.microsoft.com/office/drawing/2014/main" id="{6384757F-3E38-4C34-86B7-7E3B498A9E00}"/>
                </a:ext>
              </a:extLst>
            </p:cNvPr>
            <p:cNvSpPr/>
            <p:nvPr/>
          </p:nvSpPr>
          <p:spPr>
            <a:xfrm>
              <a:off x="12501776" y="4685916"/>
              <a:ext cx="420466" cy="376206"/>
            </a:xfrm>
            <a:custGeom>
              <a:avLst/>
              <a:gdLst>
                <a:gd name="connsiteX0" fmla="*/ 50781 w 482567"/>
                <a:gd name="connsiteY0" fmla="*/ 159740 h 431771"/>
                <a:gd name="connsiteX1" fmla="*/ 437088 w 482567"/>
                <a:gd name="connsiteY1" fmla="*/ 382737 h 431771"/>
                <a:gd name="connsiteX2" fmla="*/ 437088 w 482567"/>
                <a:gd name="connsiteY2" fmla="*/ 273778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740"/>
                  </a:moveTo>
                  <a:lnTo>
                    <a:pt x="437088" y="382737"/>
                  </a:lnTo>
                  <a:lnTo>
                    <a:pt x="437088" y="273778"/>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6" name="Freeform: Shape 195">
              <a:extLst>
                <a:ext uri="{FF2B5EF4-FFF2-40B4-BE49-F238E27FC236}">
                  <a16:creationId xmlns:a16="http://schemas.microsoft.com/office/drawing/2014/main" id="{F7C3C1DC-07E6-4E34-A18E-493002287450}"/>
                </a:ext>
              </a:extLst>
            </p:cNvPr>
            <p:cNvSpPr/>
            <p:nvPr/>
          </p:nvSpPr>
          <p:spPr>
            <a:xfrm>
              <a:off x="12123799" y="4467716"/>
              <a:ext cx="420466" cy="376206"/>
            </a:xfrm>
            <a:custGeom>
              <a:avLst/>
              <a:gdLst>
                <a:gd name="connsiteX0" fmla="*/ 50781 w 482567"/>
                <a:gd name="connsiteY0" fmla="*/ 159740 h 431771"/>
                <a:gd name="connsiteX1" fmla="*/ 437088 w 482567"/>
                <a:gd name="connsiteY1" fmla="*/ 382737 h 431771"/>
                <a:gd name="connsiteX2" fmla="*/ 437088 w 482567"/>
                <a:gd name="connsiteY2" fmla="*/ 273778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740"/>
                  </a:moveTo>
                  <a:lnTo>
                    <a:pt x="437088" y="382737"/>
                  </a:lnTo>
                  <a:lnTo>
                    <a:pt x="437088" y="273778"/>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7" name="Freeform: Shape 196">
              <a:extLst>
                <a:ext uri="{FF2B5EF4-FFF2-40B4-BE49-F238E27FC236}">
                  <a16:creationId xmlns:a16="http://schemas.microsoft.com/office/drawing/2014/main" id="{314A2CAB-613A-49B0-ADFE-69B7B8D2297B}"/>
                </a:ext>
              </a:extLst>
            </p:cNvPr>
            <p:cNvSpPr/>
            <p:nvPr/>
          </p:nvSpPr>
          <p:spPr>
            <a:xfrm>
              <a:off x="11742946" y="4247747"/>
              <a:ext cx="420466" cy="376206"/>
            </a:xfrm>
            <a:custGeom>
              <a:avLst/>
              <a:gdLst>
                <a:gd name="connsiteX0" fmla="*/ 50781 w 482567"/>
                <a:gd name="connsiteY0" fmla="*/ 159740 h 431771"/>
                <a:gd name="connsiteX1" fmla="*/ 437090 w 482567"/>
                <a:gd name="connsiteY1" fmla="*/ 382737 h 431771"/>
                <a:gd name="connsiteX2" fmla="*/ 437090 w 482567"/>
                <a:gd name="connsiteY2" fmla="*/ 273779 h 431771"/>
                <a:gd name="connsiteX3" fmla="*/ 50781 w 482567"/>
                <a:gd name="connsiteY3" fmla="*/ 50781 h 431771"/>
              </a:gdLst>
              <a:ahLst/>
              <a:cxnLst>
                <a:cxn ang="0">
                  <a:pos x="connsiteX0" y="connsiteY0"/>
                </a:cxn>
                <a:cxn ang="0">
                  <a:pos x="connsiteX1" y="connsiteY1"/>
                </a:cxn>
                <a:cxn ang="0">
                  <a:pos x="connsiteX2" y="connsiteY2"/>
                </a:cxn>
                <a:cxn ang="0">
                  <a:pos x="connsiteX3" y="connsiteY3"/>
                </a:cxn>
              </a:cxnLst>
              <a:rect l="l" t="t" r="r" b="b"/>
              <a:pathLst>
                <a:path w="482567" h="431771">
                  <a:moveTo>
                    <a:pt x="50781" y="159740"/>
                  </a:moveTo>
                  <a:lnTo>
                    <a:pt x="437090" y="382737"/>
                  </a:lnTo>
                  <a:lnTo>
                    <a:pt x="437090" y="273779"/>
                  </a:lnTo>
                  <a:lnTo>
                    <a:pt x="50781" y="5078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8" name="Freeform: Shape 197">
              <a:extLst>
                <a:ext uri="{FF2B5EF4-FFF2-40B4-BE49-F238E27FC236}">
                  <a16:creationId xmlns:a16="http://schemas.microsoft.com/office/drawing/2014/main" id="{1C621A5D-EA28-40F4-831A-07BFC71E47FD}"/>
                </a:ext>
              </a:extLst>
            </p:cNvPr>
            <p:cNvSpPr/>
            <p:nvPr/>
          </p:nvSpPr>
          <p:spPr>
            <a:xfrm>
              <a:off x="11469864" y="4258811"/>
              <a:ext cx="1881030" cy="2434274"/>
            </a:xfrm>
            <a:custGeom>
              <a:avLst/>
              <a:gdLst>
                <a:gd name="connsiteX0" fmla="*/ 1227483 w 2158855"/>
                <a:gd name="connsiteY0" fmla="*/ 443693 h 2793813"/>
                <a:gd name="connsiteX1" fmla="*/ 1049188 w 2158855"/>
                <a:gd name="connsiteY1" fmla="*/ 627069 h 2793813"/>
                <a:gd name="connsiteX2" fmla="*/ 50781 w 2158855"/>
                <a:gd name="connsiteY2" fmla="*/ 50781 h 2793813"/>
                <a:gd name="connsiteX3" fmla="*/ 50781 w 2158855"/>
                <a:gd name="connsiteY3" fmla="*/ 1564774 h 2793813"/>
                <a:gd name="connsiteX4" fmla="*/ 2118965 w 2158855"/>
                <a:gd name="connsiteY4" fmla="*/ 2758748 h 2793813"/>
                <a:gd name="connsiteX5" fmla="*/ 2118965 w 2158855"/>
                <a:gd name="connsiteY5" fmla="*/ 958263 h 2793813"/>
                <a:gd name="connsiteX6" fmla="*/ 2118965 w 2158855"/>
                <a:gd name="connsiteY6" fmla="*/ 672024 h 2793813"/>
                <a:gd name="connsiteX7" fmla="*/ 1405780 w 2158855"/>
                <a:gd name="connsiteY7" fmla="*/ 260063 h 2793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58855" h="2793813">
                  <a:moveTo>
                    <a:pt x="1227483" y="443693"/>
                  </a:moveTo>
                  <a:lnTo>
                    <a:pt x="1049188" y="627069"/>
                  </a:lnTo>
                  <a:lnTo>
                    <a:pt x="50781" y="50781"/>
                  </a:lnTo>
                  <a:lnTo>
                    <a:pt x="50781" y="1564774"/>
                  </a:lnTo>
                  <a:lnTo>
                    <a:pt x="2118965" y="2758748"/>
                  </a:lnTo>
                  <a:lnTo>
                    <a:pt x="2118965" y="958263"/>
                  </a:lnTo>
                  <a:lnTo>
                    <a:pt x="2118965" y="672024"/>
                  </a:lnTo>
                  <a:lnTo>
                    <a:pt x="1405780" y="260063"/>
                  </a:lnTo>
                  <a:close/>
                </a:path>
              </a:pathLst>
            </a:custGeom>
            <a:solidFill>
              <a:schemeClr val="bg1">
                <a:lumMod val="8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9" name="Freeform: Shape 198">
              <a:extLst>
                <a:ext uri="{FF2B5EF4-FFF2-40B4-BE49-F238E27FC236}">
                  <a16:creationId xmlns:a16="http://schemas.microsoft.com/office/drawing/2014/main" id="{23D99972-D773-42C7-B125-8CF91487C033}"/>
                </a:ext>
              </a:extLst>
            </p:cNvPr>
            <p:cNvSpPr/>
            <p:nvPr/>
          </p:nvSpPr>
          <p:spPr>
            <a:xfrm>
              <a:off x="11625214" y="4847463"/>
              <a:ext cx="885190" cy="1195006"/>
            </a:xfrm>
            <a:custGeom>
              <a:avLst/>
              <a:gdLst>
                <a:gd name="connsiteX0" fmla="*/ 50781 w 1015932"/>
                <a:gd name="connsiteY0" fmla="*/ 787332 h 1371508"/>
                <a:gd name="connsiteX1" fmla="*/ 978073 w 1015932"/>
                <a:gd name="connsiteY1" fmla="*/ 1322728 h 1371508"/>
                <a:gd name="connsiteX2" fmla="*/ 978073 w 1015932"/>
                <a:gd name="connsiteY2" fmla="*/ 586177 h 1371508"/>
                <a:gd name="connsiteX3" fmla="*/ 50781 w 1015932"/>
                <a:gd name="connsiteY3" fmla="*/ 50781 h 1371508"/>
              </a:gdLst>
              <a:ahLst/>
              <a:cxnLst>
                <a:cxn ang="0">
                  <a:pos x="connsiteX0" y="connsiteY0"/>
                </a:cxn>
                <a:cxn ang="0">
                  <a:pos x="connsiteX1" y="connsiteY1"/>
                </a:cxn>
                <a:cxn ang="0">
                  <a:pos x="connsiteX2" y="connsiteY2"/>
                </a:cxn>
                <a:cxn ang="0">
                  <a:pos x="connsiteX3" y="connsiteY3"/>
                </a:cxn>
              </a:cxnLst>
              <a:rect l="l" t="t" r="r" b="b"/>
              <a:pathLst>
                <a:path w="1015932" h="1371508">
                  <a:moveTo>
                    <a:pt x="50781" y="787332"/>
                  </a:moveTo>
                  <a:lnTo>
                    <a:pt x="978073" y="1322728"/>
                  </a:lnTo>
                  <a:lnTo>
                    <a:pt x="978073" y="586177"/>
                  </a:lnTo>
                  <a:lnTo>
                    <a:pt x="50781" y="50781"/>
                  </a:lnTo>
                  <a:close/>
                </a:path>
              </a:pathLst>
            </a:custGeom>
            <a:solidFill>
              <a:srgbClr val="F6F6F6"/>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0" name="Freeform: Shape 199">
              <a:extLst>
                <a:ext uri="{FF2B5EF4-FFF2-40B4-BE49-F238E27FC236}">
                  <a16:creationId xmlns:a16="http://schemas.microsoft.com/office/drawing/2014/main" id="{137FFFC7-66A7-4A5E-ACB7-16D5178B3562}"/>
                </a:ext>
              </a:extLst>
            </p:cNvPr>
            <p:cNvSpPr/>
            <p:nvPr/>
          </p:nvSpPr>
          <p:spPr>
            <a:xfrm>
              <a:off x="11994769" y="5215026"/>
              <a:ext cx="331946" cy="265558"/>
            </a:xfrm>
            <a:custGeom>
              <a:avLst/>
              <a:gdLst>
                <a:gd name="connsiteX0" fmla="*/ 19049 w 380974"/>
                <a:gd name="connsiteY0" fmla="*/ 101085 h 304779"/>
                <a:gd name="connsiteX1" fmla="*/ 375640 w 380974"/>
                <a:gd name="connsiteY1" fmla="*/ 306812 h 304779"/>
                <a:gd name="connsiteX2" fmla="*/ 375640 w 380974"/>
                <a:gd name="connsiteY2" fmla="*/ 225029 h 304779"/>
                <a:gd name="connsiteX3" fmla="*/ 19049 w 380974"/>
                <a:gd name="connsiteY3" fmla="*/ 19049 h 304779"/>
              </a:gdLst>
              <a:ahLst/>
              <a:cxnLst>
                <a:cxn ang="0">
                  <a:pos x="connsiteX0" y="connsiteY0"/>
                </a:cxn>
                <a:cxn ang="0">
                  <a:pos x="connsiteX1" y="connsiteY1"/>
                </a:cxn>
                <a:cxn ang="0">
                  <a:pos x="connsiteX2" y="connsiteY2"/>
                </a:cxn>
                <a:cxn ang="0">
                  <a:pos x="connsiteX3" y="connsiteY3"/>
                </a:cxn>
              </a:cxnLst>
              <a:rect l="l" t="t" r="r" b="b"/>
              <a:pathLst>
                <a:path w="380974" h="304779">
                  <a:moveTo>
                    <a:pt x="19049" y="101085"/>
                  </a:moveTo>
                  <a:lnTo>
                    <a:pt x="375640" y="306812"/>
                  </a:lnTo>
                  <a:lnTo>
                    <a:pt x="375640" y="225029"/>
                  </a:lnTo>
                  <a:lnTo>
                    <a:pt x="19049" y="19049"/>
                  </a:lnTo>
                  <a:close/>
                </a:path>
              </a:pathLst>
            </a:custGeom>
            <a:solidFill>
              <a:srgbClr val="CBCBD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1" name="Freeform: Shape 200">
              <a:extLst>
                <a:ext uri="{FF2B5EF4-FFF2-40B4-BE49-F238E27FC236}">
                  <a16:creationId xmlns:a16="http://schemas.microsoft.com/office/drawing/2014/main" id="{BCB00084-3645-4E94-B0FD-4715D8DFAE44}"/>
                </a:ext>
              </a:extLst>
            </p:cNvPr>
            <p:cNvSpPr/>
            <p:nvPr/>
          </p:nvSpPr>
          <p:spPr>
            <a:xfrm>
              <a:off x="11808214" y="5249990"/>
              <a:ext cx="508985" cy="376206"/>
            </a:xfrm>
            <a:custGeom>
              <a:avLst/>
              <a:gdLst>
                <a:gd name="connsiteX0" fmla="*/ 19049 w 584160"/>
                <a:gd name="connsiteY0" fmla="*/ 101085 h 431771"/>
                <a:gd name="connsiteX1" fmla="*/ 589748 w 584160"/>
                <a:gd name="connsiteY1" fmla="*/ 430501 h 431771"/>
                <a:gd name="connsiteX2" fmla="*/ 589748 w 584160"/>
                <a:gd name="connsiteY2" fmla="*/ 348719 h 431771"/>
                <a:gd name="connsiteX3" fmla="*/ 19049 w 584160"/>
                <a:gd name="connsiteY3" fmla="*/ 19049 h 431771"/>
              </a:gdLst>
              <a:ahLst/>
              <a:cxnLst>
                <a:cxn ang="0">
                  <a:pos x="connsiteX0" y="connsiteY0"/>
                </a:cxn>
                <a:cxn ang="0">
                  <a:pos x="connsiteX1" y="connsiteY1"/>
                </a:cxn>
                <a:cxn ang="0">
                  <a:pos x="connsiteX2" y="connsiteY2"/>
                </a:cxn>
                <a:cxn ang="0">
                  <a:pos x="connsiteX3" y="connsiteY3"/>
                </a:cxn>
              </a:cxnLst>
              <a:rect l="l" t="t" r="r" b="b"/>
              <a:pathLst>
                <a:path w="584160" h="431771">
                  <a:moveTo>
                    <a:pt x="19049" y="101085"/>
                  </a:moveTo>
                  <a:lnTo>
                    <a:pt x="589748" y="430501"/>
                  </a:lnTo>
                  <a:lnTo>
                    <a:pt x="589748" y="348719"/>
                  </a:lnTo>
                  <a:lnTo>
                    <a:pt x="19049" y="19049"/>
                  </a:lnTo>
                  <a:close/>
                </a:path>
              </a:pathLst>
            </a:custGeom>
            <a:solidFill>
              <a:srgbClr val="CBCBD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2" name="Freeform: Shape 201">
              <a:extLst>
                <a:ext uri="{FF2B5EF4-FFF2-40B4-BE49-F238E27FC236}">
                  <a16:creationId xmlns:a16="http://schemas.microsoft.com/office/drawing/2014/main" id="{F4F37E39-2145-41C8-808D-B0A759C943FB}"/>
                </a:ext>
              </a:extLst>
            </p:cNvPr>
            <p:cNvSpPr/>
            <p:nvPr/>
          </p:nvSpPr>
          <p:spPr>
            <a:xfrm>
              <a:off x="11808214" y="5392727"/>
              <a:ext cx="508985" cy="376206"/>
            </a:xfrm>
            <a:custGeom>
              <a:avLst/>
              <a:gdLst>
                <a:gd name="connsiteX0" fmla="*/ 19049 w 584160"/>
                <a:gd name="connsiteY0" fmla="*/ 100831 h 431771"/>
                <a:gd name="connsiteX1" fmla="*/ 589748 w 584160"/>
                <a:gd name="connsiteY1" fmla="*/ 430247 h 431771"/>
                <a:gd name="connsiteX2" fmla="*/ 589748 w 584160"/>
                <a:gd name="connsiteY2" fmla="*/ 348465 h 431771"/>
                <a:gd name="connsiteX3" fmla="*/ 19049 w 584160"/>
                <a:gd name="connsiteY3" fmla="*/ 19049 h 431771"/>
              </a:gdLst>
              <a:ahLst/>
              <a:cxnLst>
                <a:cxn ang="0">
                  <a:pos x="connsiteX0" y="connsiteY0"/>
                </a:cxn>
                <a:cxn ang="0">
                  <a:pos x="connsiteX1" y="connsiteY1"/>
                </a:cxn>
                <a:cxn ang="0">
                  <a:pos x="connsiteX2" y="connsiteY2"/>
                </a:cxn>
                <a:cxn ang="0">
                  <a:pos x="connsiteX3" y="connsiteY3"/>
                </a:cxn>
              </a:cxnLst>
              <a:rect l="l" t="t" r="r" b="b"/>
              <a:pathLst>
                <a:path w="584160" h="431771">
                  <a:moveTo>
                    <a:pt x="19049" y="100831"/>
                  </a:moveTo>
                  <a:lnTo>
                    <a:pt x="589748" y="430247"/>
                  </a:lnTo>
                  <a:lnTo>
                    <a:pt x="589748" y="348465"/>
                  </a:lnTo>
                  <a:lnTo>
                    <a:pt x="19049" y="19049"/>
                  </a:lnTo>
                  <a:close/>
                </a:path>
              </a:pathLst>
            </a:custGeom>
            <a:solidFill>
              <a:srgbClr val="CBCBD0"/>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3" name="Freeform: Shape 202">
              <a:extLst>
                <a:ext uri="{FF2B5EF4-FFF2-40B4-BE49-F238E27FC236}">
                  <a16:creationId xmlns:a16="http://schemas.microsoft.com/office/drawing/2014/main" id="{9D51C5EB-BED9-411F-B479-0CAB333D83B0}"/>
                </a:ext>
              </a:extLst>
            </p:cNvPr>
            <p:cNvSpPr/>
            <p:nvPr/>
          </p:nvSpPr>
          <p:spPr>
            <a:xfrm>
              <a:off x="13271891" y="4726635"/>
              <a:ext cx="243427" cy="1969549"/>
            </a:xfrm>
            <a:custGeom>
              <a:avLst/>
              <a:gdLst>
                <a:gd name="connsiteX0" fmla="*/ 50781 w 279381"/>
                <a:gd name="connsiteY0" fmla="*/ 2221828 h 2260448"/>
                <a:gd name="connsiteX1" fmla="*/ 229076 w 279381"/>
                <a:gd name="connsiteY1" fmla="*/ 2137506 h 2260448"/>
                <a:gd name="connsiteX2" fmla="*/ 229076 w 279381"/>
                <a:gd name="connsiteY2" fmla="*/ 50781 h 2260448"/>
                <a:gd name="connsiteX3" fmla="*/ 50781 w 279381"/>
                <a:gd name="connsiteY3" fmla="*/ 135104 h 2260448"/>
              </a:gdLst>
              <a:ahLst/>
              <a:cxnLst>
                <a:cxn ang="0">
                  <a:pos x="connsiteX0" y="connsiteY0"/>
                </a:cxn>
                <a:cxn ang="0">
                  <a:pos x="connsiteX1" y="connsiteY1"/>
                </a:cxn>
                <a:cxn ang="0">
                  <a:pos x="connsiteX2" y="connsiteY2"/>
                </a:cxn>
                <a:cxn ang="0">
                  <a:pos x="connsiteX3" y="connsiteY3"/>
                </a:cxn>
              </a:cxnLst>
              <a:rect l="l" t="t" r="r" b="b"/>
              <a:pathLst>
                <a:path w="279381" h="2260448">
                  <a:moveTo>
                    <a:pt x="50781" y="2221828"/>
                  </a:moveTo>
                  <a:lnTo>
                    <a:pt x="229076" y="2137506"/>
                  </a:lnTo>
                  <a:lnTo>
                    <a:pt x="229076" y="50781"/>
                  </a:lnTo>
                  <a:lnTo>
                    <a:pt x="50781" y="135104"/>
                  </a:lnTo>
                  <a:close/>
                </a:path>
              </a:pathLst>
            </a:custGeom>
            <a:solidFill>
              <a:schemeClr val="bg1">
                <a:lumMod val="6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4" name="Freeform: Shape 203">
              <a:extLst>
                <a:ext uri="{FF2B5EF4-FFF2-40B4-BE49-F238E27FC236}">
                  <a16:creationId xmlns:a16="http://schemas.microsoft.com/office/drawing/2014/main" id="{F0A4F2CC-44C0-4A71-B204-F688A009A314}"/>
                </a:ext>
              </a:extLst>
            </p:cNvPr>
            <p:cNvSpPr/>
            <p:nvPr/>
          </p:nvSpPr>
          <p:spPr>
            <a:xfrm>
              <a:off x="4368232" y="3636312"/>
              <a:ext cx="508985" cy="464725"/>
            </a:xfrm>
            <a:custGeom>
              <a:avLst/>
              <a:gdLst>
                <a:gd name="connsiteX0" fmla="*/ 484043 w 584160"/>
                <a:gd name="connsiteY0" fmla="*/ 85311 h 533364"/>
                <a:gd name="connsiteX1" fmla="*/ 103831 w 584160"/>
                <a:gd name="connsiteY1" fmla="*/ 99534 h 533364"/>
                <a:gd name="connsiteX2" fmla="*/ 133293 w 584160"/>
                <a:gd name="connsiteY2" fmla="*/ 437332 h 533364"/>
                <a:gd name="connsiteX3" fmla="*/ 457629 w 584160"/>
                <a:gd name="connsiteY3" fmla="*/ 437840 h 533364"/>
                <a:gd name="connsiteX4" fmla="*/ 484043 w 584160"/>
                <a:gd name="connsiteY4" fmla="*/ 85311 h 533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4160" h="533364">
                  <a:moveTo>
                    <a:pt x="484043" y="85311"/>
                  </a:moveTo>
                  <a:cubicBezTo>
                    <a:pt x="395658" y="30705"/>
                    <a:pt x="191455" y="44928"/>
                    <a:pt x="103831" y="99534"/>
                  </a:cubicBezTo>
                  <a:cubicBezTo>
                    <a:pt x="18238" y="152871"/>
                    <a:pt x="42113" y="334215"/>
                    <a:pt x="133293" y="437332"/>
                  </a:cubicBezTo>
                  <a:cubicBezTo>
                    <a:pt x="202123" y="515051"/>
                    <a:pt x="391340" y="516828"/>
                    <a:pt x="457629" y="437840"/>
                  </a:cubicBezTo>
                  <a:cubicBezTo>
                    <a:pt x="554905" y="322785"/>
                    <a:pt x="571668" y="139410"/>
                    <a:pt x="484043" y="85311"/>
                  </a:cubicBezTo>
                  <a:close/>
                </a:path>
              </a:pathLst>
            </a:custGeom>
            <a:solidFill>
              <a:schemeClr val="bg1">
                <a:lumMod val="9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5" name="Freeform: Shape 204">
              <a:extLst>
                <a:ext uri="{FF2B5EF4-FFF2-40B4-BE49-F238E27FC236}">
                  <a16:creationId xmlns:a16="http://schemas.microsoft.com/office/drawing/2014/main" id="{795D13AF-AC51-4B64-9C9A-985DD92A4874}"/>
                </a:ext>
              </a:extLst>
            </p:cNvPr>
            <p:cNvSpPr/>
            <p:nvPr/>
          </p:nvSpPr>
          <p:spPr>
            <a:xfrm>
              <a:off x="4340505" y="3565314"/>
              <a:ext cx="553244" cy="508985"/>
            </a:xfrm>
            <a:custGeom>
              <a:avLst/>
              <a:gdLst>
                <a:gd name="connsiteX0" fmla="*/ 540501 w 634957"/>
                <a:gd name="connsiteY0" fmla="*/ 89838 h 584160"/>
                <a:gd name="connsiteX1" fmla="*/ 110762 w 634957"/>
                <a:gd name="connsiteY1" fmla="*/ 105839 h 584160"/>
                <a:gd name="connsiteX2" fmla="*/ 144288 w 634957"/>
                <a:gd name="connsiteY2" fmla="*/ 487830 h 584160"/>
                <a:gd name="connsiteX3" fmla="*/ 511040 w 634957"/>
                <a:gd name="connsiteY3" fmla="*/ 488592 h 584160"/>
                <a:gd name="connsiteX4" fmla="*/ 540501 w 634957"/>
                <a:gd name="connsiteY4" fmla="*/ 89838 h 584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4957" h="584160">
                  <a:moveTo>
                    <a:pt x="540501" y="89838"/>
                  </a:moveTo>
                  <a:cubicBezTo>
                    <a:pt x="440686" y="28121"/>
                    <a:pt x="209561" y="44122"/>
                    <a:pt x="110762" y="105839"/>
                  </a:cubicBezTo>
                  <a:cubicBezTo>
                    <a:pt x="13995" y="166287"/>
                    <a:pt x="40917" y="371252"/>
                    <a:pt x="144288" y="487830"/>
                  </a:cubicBezTo>
                  <a:cubicBezTo>
                    <a:pt x="222007" y="575708"/>
                    <a:pt x="436114" y="577740"/>
                    <a:pt x="511040" y="488592"/>
                  </a:cubicBezTo>
                  <a:cubicBezTo>
                    <a:pt x="620506" y="358553"/>
                    <a:pt x="639555" y="151048"/>
                    <a:pt x="540501" y="89838"/>
                  </a:cubicBezTo>
                  <a:close/>
                </a:path>
              </a:pathLst>
            </a:custGeom>
            <a:solidFill>
              <a:schemeClr val="bg1">
                <a:lumMod val="7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6" name="Freeform: Shape 205">
              <a:extLst>
                <a:ext uri="{FF2B5EF4-FFF2-40B4-BE49-F238E27FC236}">
                  <a16:creationId xmlns:a16="http://schemas.microsoft.com/office/drawing/2014/main" id="{DC2373A9-C3C3-4C44-8386-B333A6E138C9}"/>
                </a:ext>
              </a:extLst>
            </p:cNvPr>
            <p:cNvSpPr/>
            <p:nvPr/>
          </p:nvSpPr>
          <p:spPr>
            <a:xfrm>
              <a:off x="4327303" y="3483159"/>
              <a:ext cx="597503" cy="464725"/>
            </a:xfrm>
            <a:custGeom>
              <a:avLst/>
              <a:gdLst>
                <a:gd name="connsiteX0" fmla="*/ 555146 w 685754"/>
                <a:gd name="connsiteY0" fmla="*/ 105394 h 533364"/>
                <a:gd name="connsiteX1" fmla="*/ 134805 w 685754"/>
                <a:gd name="connsiteY1" fmla="*/ 100314 h 533364"/>
                <a:gd name="connsiteX2" fmla="*/ 134043 w 685754"/>
                <a:gd name="connsiteY2" fmla="*/ 435318 h 533364"/>
                <a:gd name="connsiteX3" fmla="*/ 546257 w 685754"/>
                <a:gd name="connsiteY3" fmla="*/ 436080 h 533364"/>
                <a:gd name="connsiteX4" fmla="*/ 555146 w 685754"/>
                <a:gd name="connsiteY4" fmla="*/ 105394 h 533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754" h="533364">
                  <a:moveTo>
                    <a:pt x="555146" y="105394"/>
                  </a:moveTo>
                  <a:cubicBezTo>
                    <a:pt x="442886" y="36056"/>
                    <a:pt x="246049" y="30977"/>
                    <a:pt x="134805" y="100314"/>
                  </a:cubicBezTo>
                  <a:cubicBezTo>
                    <a:pt x="25846" y="168128"/>
                    <a:pt x="20004" y="369536"/>
                    <a:pt x="134043" y="435318"/>
                  </a:cubicBezTo>
                  <a:cubicBezTo>
                    <a:pt x="248335" y="501353"/>
                    <a:pt x="432726" y="501607"/>
                    <a:pt x="546257" y="436080"/>
                  </a:cubicBezTo>
                  <a:cubicBezTo>
                    <a:pt x="659787" y="370298"/>
                    <a:pt x="666391" y="173969"/>
                    <a:pt x="555146" y="105394"/>
                  </a:cubicBezTo>
                  <a:close/>
                </a:path>
              </a:pathLst>
            </a:custGeom>
            <a:solidFill>
              <a:schemeClr val="bg1">
                <a:lumMod val="9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7" name="Freeform: Shape 206">
              <a:extLst>
                <a:ext uri="{FF2B5EF4-FFF2-40B4-BE49-F238E27FC236}">
                  <a16:creationId xmlns:a16="http://schemas.microsoft.com/office/drawing/2014/main" id="{D8D17DE2-500F-49D8-BD40-14176CC97CFD}"/>
                </a:ext>
              </a:extLst>
            </p:cNvPr>
            <p:cNvSpPr/>
            <p:nvPr/>
          </p:nvSpPr>
          <p:spPr>
            <a:xfrm>
              <a:off x="4321160" y="3475099"/>
              <a:ext cx="597503" cy="464725"/>
            </a:xfrm>
            <a:custGeom>
              <a:avLst/>
              <a:gdLst>
                <a:gd name="connsiteX0" fmla="*/ 573372 w 685754"/>
                <a:gd name="connsiteY0" fmla="*/ 104994 h 533364"/>
                <a:gd name="connsiteX1" fmla="*/ 126108 w 685754"/>
                <a:gd name="connsiteY1" fmla="*/ 100676 h 533364"/>
                <a:gd name="connsiteX2" fmla="*/ 143633 w 685754"/>
                <a:gd name="connsiteY2" fmla="*/ 434409 h 533364"/>
                <a:gd name="connsiteX3" fmla="*/ 555847 w 685754"/>
                <a:gd name="connsiteY3" fmla="*/ 435171 h 533364"/>
                <a:gd name="connsiteX4" fmla="*/ 573372 w 685754"/>
                <a:gd name="connsiteY4" fmla="*/ 104994 h 533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754" h="533364">
                  <a:moveTo>
                    <a:pt x="573372" y="104994"/>
                  </a:moveTo>
                  <a:cubicBezTo>
                    <a:pt x="461111" y="35656"/>
                    <a:pt x="237352" y="31338"/>
                    <a:pt x="126108" y="100676"/>
                  </a:cubicBezTo>
                  <a:cubicBezTo>
                    <a:pt x="17150" y="168489"/>
                    <a:pt x="29340" y="368628"/>
                    <a:pt x="143633" y="434409"/>
                  </a:cubicBezTo>
                  <a:cubicBezTo>
                    <a:pt x="257925" y="500445"/>
                    <a:pt x="442317" y="500699"/>
                    <a:pt x="555847" y="435171"/>
                  </a:cubicBezTo>
                  <a:cubicBezTo>
                    <a:pt x="669123" y="369898"/>
                    <a:pt x="684617" y="173823"/>
                    <a:pt x="573372" y="104994"/>
                  </a:cubicBezTo>
                  <a:close/>
                </a:path>
              </a:pathLst>
            </a:custGeom>
            <a:solidFill>
              <a:schemeClr val="bg1">
                <a:lumMod val="7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8" name="Freeform: Shape 207">
              <a:extLst>
                <a:ext uri="{FF2B5EF4-FFF2-40B4-BE49-F238E27FC236}">
                  <a16:creationId xmlns:a16="http://schemas.microsoft.com/office/drawing/2014/main" id="{C1C11925-0D38-40D2-9653-1746F9A579CD}"/>
                </a:ext>
              </a:extLst>
            </p:cNvPr>
            <p:cNvSpPr/>
            <p:nvPr/>
          </p:nvSpPr>
          <p:spPr>
            <a:xfrm>
              <a:off x="4327344" y="3497789"/>
              <a:ext cx="597503" cy="354076"/>
            </a:xfrm>
            <a:custGeom>
              <a:avLst/>
              <a:gdLst>
                <a:gd name="connsiteX0" fmla="*/ 547987 w 685754"/>
                <a:gd name="connsiteY0" fmla="*/ 77936 h 406372"/>
                <a:gd name="connsiteX1" fmla="*/ 135772 w 685754"/>
                <a:gd name="connsiteY1" fmla="*/ 77174 h 406372"/>
                <a:gd name="connsiteX2" fmla="*/ 137042 w 685754"/>
                <a:gd name="connsiteY2" fmla="*/ 315156 h 406372"/>
                <a:gd name="connsiteX3" fmla="*/ 549256 w 685754"/>
                <a:gd name="connsiteY3" fmla="*/ 315918 h 406372"/>
                <a:gd name="connsiteX4" fmla="*/ 547987 w 685754"/>
                <a:gd name="connsiteY4" fmla="*/ 77936 h 406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754" h="406372">
                  <a:moveTo>
                    <a:pt x="547987" y="77936"/>
                  </a:moveTo>
                  <a:cubicBezTo>
                    <a:pt x="420995" y="42886"/>
                    <a:pt x="261494" y="40854"/>
                    <a:pt x="135772" y="77174"/>
                  </a:cubicBezTo>
                  <a:cubicBezTo>
                    <a:pt x="21734" y="110192"/>
                    <a:pt x="22750" y="249374"/>
                    <a:pt x="137042" y="315156"/>
                  </a:cubicBezTo>
                  <a:cubicBezTo>
                    <a:pt x="251335" y="381192"/>
                    <a:pt x="435726" y="381446"/>
                    <a:pt x="549256" y="315918"/>
                  </a:cubicBezTo>
                  <a:cubicBezTo>
                    <a:pt x="662787" y="250390"/>
                    <a:pt x="664819" y="110192"/>
                    <a:pt x="547987" y="77936"/>
                  </a:cubicBezTo>
                  <a:close/>
                </a:path>
              </a:pathLst>
            </a:custGeom>
            <a:solidFill>
              <a:schemeClr val="bg1">
                <a:lumMod val="9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9" name="Freeform: Shape 208">
              <a:extLst>
                <a:ext uri="{FF2B5EF4-FFF2-40B4-BE49-F238E27FC236}">
                  <a16:creationId xmlns:a16="http://schemas.microsoft.com/office/drawing/2014/main" id="{E3A6557D-523B-4557-A3C9-E2C264BC9085}"/>
                </a:ext>
              </a:extLst>
            </p:cNvPr>
            <p:cNvSpPr/>
            <p:nvPr/>
          </p:nvSpPr>
          <p:spPr>
            <a:xfrm>
              <a:off x="4327732" y="3466621"/>
              <a:ext cx="575374" cy="376206"/>
            </a:xfrm>
            <a:custGeom>
              <a:avLst/>
              <a:gdLst>
                <a:gd name="connsiteX0" fmla="*/ 547796 w 660355"/>
                <a:gd name="connsiteY0" fmla="*/ 100499 h 431771"/>
                <a:gd name="connsiteX1" fmla="*/ 135581 w 660355"/>
                <a:gd name="connsiteY1" fmla="*/ 99737 h 431771"/>
                <a:gd name="connsiteX2" fmla="*/ 136851 w 660355"/>
                <a:gd name="connsiteY2" fmla="*/ 337719 h 431771"/>
                <a:gd name="connsiteX3" fmla="*/ 549066 w 660355"/>
                <a:gd name="connsiteY3" fmla="*/ 338481 h 431771"/>
                <a:gd name="connsiteX4" fmla="*/ 547796 w 660355"/>
                <a:gd name="connsiteY4" fmla="*/ 100499 h 431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355" h="431771">
                  <a:moveTo>
                    <a:pt x="547796" y="100499"/>
                  </a:moveTo>
                  <a:cubicBezTo>
                    <a:pt x="433504" y="34464"/>
                    <a:pt x="249112" y="34209"/>
                    <a:pt x="135581" y="99737"/>
                  </a:cubicBezTo>
                  <a:cubicBezTo>
                    <a:pt x="22051" y="165265"/>
                    <a:pt x="22558" y="271938"/>
                    <a:pt x="136851" y="337719"/>
                  </a:cubicBezTo>
                  <a:cubicBezTo>
                    <a:pt x="251143" y="403755"/>
                    <a:pt x="435535" y="404009"/>
                    <a:pt x="549066" y="338481"/>
                  </a:cubicBezTo>
                  <a:cubicBezTo>
                    <a:pt x="662596" y="272954"/>
                    <a:pt x="662088" y="166535"/>
                    <a:pt x="547796" y="100499"/>
                  </a:cubicBezTo>
                  <a:close/>
                </a:path>
              </a:pathLst>
            </a:custGeom>
            <a:solidFill>
              <a:srgbClr val="FCFFF9"/>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0" name="Freeform: Shape 209">
              <a:extLst>
                <a:ext uri="{FF2B5EF4-FFF2-40B4-BE49-F238E27FC236}">
                  <a16:creationId xmlns:a16="http://schemas.microsoft.com/office/drawing/2014/main" id="{0B53A3E2-0ACD-47BD-A6DA-11B34816889B}"/>
                </a:ext>
              </a:extLst>
            </p:cNvPr>
            <p:cNvSpPr/>
            <p:nvPr/>
          </p:nvSpPr>
          <p:spPr>
            <a:xfrm>
              <a:off x="4093573" y="2580269"/>
              <a:ext cx="1062228" cy="1261396"/>
            </a:xfrm>
            <a:custGeom>
              <a:avLst/>
              <a:gdLst>
                <a:gd name="connsiteX0" fmla="*/ 611068 w 1219118"/>
                <a:gd name="connsiteY0" fmla="*/ 50781 h 1447703"/>
                <a:gd name="connsiteX1" fmla="*/ 50781 w 1219118"/>
                <a:gd name="connsiteY1" fmla="*/ 549604 h 1447703"/>
                <a:gd name="connsiteX2" fmla="*/ 234410 w 1219118"/>
                <a:gd name="connsiteY2" fmla="*/ 918895 h 1447703"/>
                <a:gd name="connsiteX3" fmla="*/ 319495 w 1219118"/>
                <a:gd name="connsiteY3" fmla="*/ 1254407 h 1447703"/>
                <a:gd name="connsiteX4" fmla="*/ 405595 w 1219118"/>
                <a:gd name="connsiteY4" fmla="*/ 1360064 h 1447703"/>
                <a:gd name="connsiteX5" fmla="*/ 817809 w 1219118"/>
                <a:gd name="connsiteY5" fmla="*/ 1360825 h 1447703"/>
                <a:gd name="connsiteX6" fmla="*/ 902640 w 1219118"/>
                <a:gd name="connsiteY6" fmla="*/ 1254407 h 1447703"/>
                <a:gd name="connsiteX7" fmla="*/ 987724 w 1219118"/>
                <a:gd name="connsiteY7" fmla="*/ 918895 h 1447703"/>
                <a:gd name="connsiteX8" fmla="*/ 1171354 w 1219118"/>
                <a:gd name="connsiteY8" fmla="*/ 549604 h 1447703"/>
                <a:gd name="connsiteX9" fmla="*/ 611068 w 1219118"/>
                <a:gd name="connsiteY9" fmla="*/ 50781 h 144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118" h="1447703">
                  <a:moveTo>
                    <a:pt x="611068" y="50781"/>
                  </a:moveTo>
                  <a:cubicBezTo>
                    <a:pt x="301716" y="50781"/>
                    <a:pt x="50781" y="274032"/>
                    <a:pt x="50781" y="549604"/>
                  </a:cubicBezTo>
                  <a:cubicBezTo>
                    <a:pt x="50781" y="695898"/>
                    <a:pt x="121642" y="827715"/>
                    <a:pt x="234410" y="918895"/>
                  </a:cubicBezTo>
                  <a:lnTo>
                    <a:pt x="319495" y="1254407"/>
                  </a:lnTo>
                  <a:cubicBezTo>
                    <a:pt x="320003" y="1292504"/>
                    <a:pt x="348703" y="1330855"/>
                    <a:pt x="405595" y="1360064"/>
                  </a:cubicBezTo>
                  <a:cubicBezTo>
                    <a:pt x="519887" y="1418734"/>
                    <a:pt x="704279" y="1418988"/>
                    <a:pt x="817809" y="1360825"/>
                  </a:cubicBezTo>
                  <a:cubicBezTo>
                    <a:pt x="874701" y="1331618"/>
                    <a:pt x="902894" y="1293012"/>
                    <a:pt x="902640" y="1254407"/>
                  </a:cubicBezTo>
                  <a:lnTo>
                    <a:pt x="987724" y="918895"/>
                  </a:lnTo>
                  <a:cubicBezTo>
                    <a:pt x="1100493" y="827715"/>
                    <a:pt x="1171354" y="695898"/>
                    <a:pt x="1171354" y="549604"/>
                  </a:cubicBezTo>
                  <a:cubicBezTo>
                    <a:pt x="1171354" y="274032"/>
                    <a:pt x="920673" y="50781"/>
                    <a:pt x="611068" y="50781"/>
                  </a:cubicBezTo>
                  <a:close/>
                </a:path>
              </a:pathLst>
            </a:custGeom>
            <a:solidFill>
              <a:schemeClr val="bg1">
                <a:lumMod val="9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1" name="Freeform: Shape 210">
              <a:extLst>
                <a:ext uri="{FF2B5EF4-FFF2-40B4-BE49-F238E27FC236}">
                  <a16:creationId xmlns:a16="http://schemas.microsoft.com/office/drawing/2014/main" id="{FFDF40EC-14A5-4030-B9AA-76D45A9F5911}"/>
                </a:ext>
              </a:extLst>
            </p:cNvPr>
            <p:cNvSpPr/>
            <p:nvPr/>
          </p:nvSpPr>
          <p:spPr>
            <a:xfrm>
              <a:off x="4444080" y="3492154"/>
              <a:ext cx="354076" cy="243427"/>
            </a:xfrm>
            <a:custGeom>
              <a:avLst/>
              <a:gdLst>
                <a:gd name="connsiteX0" fmla="*/ 320544 w 406372"/>
                <a:gd name="connsiteY0" fmla="*/ 77799 h 279381"/>
                <a:gd name="connsiteX1" fmla="*/ 96785 w 406372"/>
                <a:gd name="connsiteY1" fmla="*/ 77291 h 279381"/>
                <a:gd name="connsiteX2" fmla="*/ 97547 w 406372"/>
                <a:gd name="connsiteY2" fmla="*/ 206569 h 279381"/>
                <a:gd name="connsiteX3" fmla="*/ 321306 w 406372"/>
                <a:gd name="connsiteY3" fmla="*/ 207077 h 279381"/>
                <a:gd name="connsiteX4" fmla="*/ 320544 w 406372"/>
                <a:gd name="connsiteY4" fmla="*/ 77799 h 279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372" h="279381">
                  <a:moveTo>
                    <a:pt x="320544" y="77799"/>
                  </a:moveTo>
                  <a:cubicBezTo>
                    <a:pt x="258572" y="41988"/>
                    <a:pt x="158249" y="41734"/>
                    <a:pt x="96785" y="77291"/>
                  </a:cubicBezTo>
                  <a:cubicBezTo>
                    <a:pt x="35067" y="112849"/>
                    <a:pt x="35575" y="170757"/>
                    <a:pt x="97547" y="206569"/>
                  </a:cubicBezTo>
                  <a:cubicBezTo>
                    <a:pt x="159519" y="242380"/>
                    <a:pt x="259842" y="242634"/>
                    <a:pt x="321306" y="207077"/>
                  </a:cubicBezTo>
                  <a:cubicBezTo>
                    <a:pt x="382770" y="171519"/>
                    <a:pt x="382516" y="113611"/>
                    <a:pt x="320544" y="77799"/>
                  </a:cubicBezTo>
                  <a:close/>
                </a:path>
              </a:pathLst>
            </a:custGeom>
            <a:solidFill>
              <a:schemeClr val="bg1">
                <a:lumMod val="7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2" name="Freeform: Shape 211">
              <a:extLst>
                <a:ext uri="{FF2B5EF4-FFF2-40B4-BE49-F238E27FC236}">
                  <a16:creationId xmlns:a16="http://schemas.microsoft.com/office/drawing/2014/main" id="{C57A7811-EF49-411A-B0C0-BDCEA0BBF230}"/>
                </a:ext>
              </a:extLst>
            </p:cNvPr>
            <p:cNvSpPr/>
            <p:nvPr/>
          </p:nvSpPr>
          <p:spPr>
            <a:xfrm>
              <a:off x="4372404" y="2796796"/>
              <a:ext cx="486855" cy="885190"/>
            </a:xfrm>
            <a:custGeom>
              <a:avLst/>
              <a:gdLst>
                <a:gd name="connsiteX0" fmla="*/ 406362 w 558762"/>
                <a:gd name="connsiteY0" fmla="*/ 234044 h 1015932"/>
                <a:gd name="connsiteX1" fmla="*/ 343629 w 558762"/>
                <a:gd name="connsiteY1" fmla="*/ 331320 h 1015932"/>
                <a:gd name="connsiteX2" fmla="*/ 343375 w 558762"/>
                <a:gd name="connsiteY2" fmla="*/ 541110 h 1015932"/>
                <a:gd name="connsiteX3" fmla="*/ 322803 w 558762"/>
                <a:gd name="connsiteY3" fmla="*/ 535776 h 1015932"/>
                <a:gd name="connsiteX4" fmla="*/ 295880 w 558762"/>
                <a:gd name="connsiteY4" fmla="*/ 523839 h 1015932"/>
                <a:gd name="connsiteX5" fmla="*/ 268958 w 558762"/>
                <a:gd name="connsiteY5" fmla="*/ 504790 h 1015932"/>
                <a:gd name="connsiteX6" fmla="*/ 238734 w 558762"/>
                <a:gd name="connsiteY6" fmla="*/ 476344 h 1015932"/>
                <a:gd name="connsiteX7" fmla="*/ 238734 w 558762"/>
                <a:gd name="connsiteY7" fmla="*/ 261474 h 1015932"/>
                <a:gd name="connsiteX8" fmla="*/ 238734 w 558762"/>
                <a:gd name="connsiteY8" fmla="*/ 259950 h 1015932"/>
                <a:gd name="connsiteX9" fmla="*/ 114790 w 558762"/>
                <a:gd name="connsiteY9" fmla="*/ 51938 h 1015932"/>
                <a:gd name="connsiteX10" fmla="*/ 64247 w 558762"/>
                <a:gd name="connsiteY10" fmla="*/ 68701 h 1015932"/>
                <a:gd name="connsiteX11" fmla="*/ 104123 w 558762"/>
                <a:gd name="connsiteY11" fmla="*/ 307191 h 1015932"/>
                <a:gd name="connsiteX12" fmla="*/ 218923 w 558762"/>
                <a:gd name="connsiteY12" fmla="*/ 483456 h 1015932"/>
                <a:gd name="connsiteX13" fmla="*/ 218923 w 558762"/>
                <a:gd name="connsiteY13" fmla="*/ 915735 h 1015932"/>
                <a:gd name="connsiteX14" fmla="*/ 238734 w 558762"/>
                <a:gd name="connsiteY14" fmla="*/ 915735 h 1015932"/>
                <a:gd name="connsiteX15" fmla="*/ 238734 w 558762"/>
                <a:gd name="connsiteY15" fmla="*/ 504282 h 1015932"/>
                <a:gd name="connsiteX16" fmla="*/ 248639 w 558762"/>
                <a:gd name="connsiteY16" fmla="*/ 513426 h 1015932"/>
                <a:gd name="connsiteX17" fmla="*/ 257529 w 558762"/>
                <a:gd name="connsiteY17" fmla="*/ 520537 h 1015932"/>
                <a:gd name="connsiteX18" fmla="*/ 285467 w 558762"/>
                <a:gd name="connsiteY18" fmla="*/ 540348 h 1015932"/>
                <a:gd name="connsiteX19" fmla="*/ 314929 w 558762"/>
                <a:gd name="connsiteY19" fmla="*/ 553809 h 1015932"/>
                <a:gd name="connsiteX20" fmla="*/ 343375 w 558762"/>
                <a:gd name="connsiteY20" fmla="*/ 560920 h 1015932"/>
                <a:gd name="connsiteX21" fmla="*/ 343375 w 558762"/>
                <a:gd name="connsiteY21" fmla="*/ 987866 h 1015932"/>
                <a:gd name="connsiteX22" fmla="*/ 363186 w 558762"/>
                <a:gd name="connsiteY22" fmla="*/ 987866 h 1015932"/>
                <a:gd name="connsiteX23" fmla="*/ 363186 w 558762"/>
                <a:gd name="connsiteY23" fmla="*/ 561428 h 1015932"/>
                <a:gd name="connsiteX24" fmla="*/ 475446 w 558762"/>
                <a:gd name="connsiteY24" fmla="*/ 515965 h 1015932"/>
                <a:gd name="connsiteX25" fmla="*/ 531068 w 558762"/>
                <a:gd name="connsiteY25" fmla="*/ 392530 h 1015932"/>
                <a:gd name="connsiteX26" fmla="*/ 475954 w 558762"/>
                <a:gd name="connsiteY26" fmla="*/ 260204 h 1015932"/>
                <a:gd name="connsiteX27" fmla="*/ 406362 w 558762"/>
                <a:gd name="connsiteY27" fmla="*/ 234044 h 1015932"/>
                <a:gd name="connsiteX28" fmla="*/ 219177 w 558762"/>
                <a:gd name="connsiteY28" fmla="*/ 453232 h 1015932"/>
                <a:gd name="connsiteX29" fmla="*/ 122155 w 558762"/>
                <a:gd name="connsiteY29" fmla="*/ 298810 h 1015932"/>
                <a:gd name="connsiteX30" fmla="*/ 80503 w 558762"/>
                <a:gd name="connsiteY30" fmla="*/ 80893 h 1015932"/>
                <a:gd name="connsiteX31" fmla="*/ 102345 w 558762"/>
                <a:gd name="connsiteY31" fmla="*/ 70987 h 1015932"/>
                <a:gd name="connsiteX32" fmla="*/ 111743 w 558762"/>
                <a:gd name="connsiteY32" fmla="*/ 72003 h 1015932"/>
                <a:gd name="connsiteX33" fmla="*/ 219431 w 558762"/>
                <a:gd name="connsiteY33" fmla="*/ 262744 h 1015932"/>
                <a:gd name="connsiteX34" fmla="*/ 219431 w 558762"/>
                <a:gd name="connsiteY34" fmla="*/ 453232 h 1015932"/>
                <a:gd name="connsiteX35" fmla="*/ 462747 w 558762"/>
                <a:gd name="connsiteY35" fmla="*/ 500980 h 1015932"/>
                <a:gd name="connsiteX36" fmla="*/ 363186 w 558762"/>
                <a:gd name="connsiteY36" fmla="*/ 542126 h 1015932"/>
                <a:gd name="connsiteX37" fmla="*/ 363186 w 558762"/>
                <a:gd name="connsiteY37" fmla="*/ 334367 h 1015932"/>
                <a:gd name="connsiteX38" fmla="*/ 412204 w 558762"/>
                <a:gd name="connsiteY38" fmla="*/ 252839 h 1015932"/>
                <a:gd name="connsiteX39" fmla="*/ 462239 w 558762"/>
                <a:gd name="connsiteY39" fmla="*/ 274173 h 1015932"/>
                <a:gd name="connsiteX40" fmla="*/ 511512 w 558762"/>
                <a:gd name="connsiteY40" fmla="*/ 391768 h 1015932"/>
                <a:gd name="connsiteX41" fmla="*/ 462747 w 558762"/>
                <a:gd name="connsiteY41" fmla="*/ 500980 h 101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58762" h="1015932">
                  <a:moveTo>
                    <a:pt x="406362" y="234044"/>
                  </a:moveTo>
                  <a:cubicBezTo>
                    <a:pt x="360646" y="248013"/>
                    <a:pt x="344391" y="328018"/>
                    <a:pt x="343629" y="331320"/>
                  </a:cubicBezTo>
                  <a:lnTo>
                    <a:pt x="343375" y="541110"/>
                  </a:lnTo>
                  <a:cubicBezTo>
                    <a:pt x="337787" y="540094"/>
                    <a:pt x="330676" y="538316"/>
                    <a:pt x="322803" y="535776"/>
                  </a:cubicBezTo>
                  <a:cubicBezTo>
                    <a:pt x="310865" y="531712"/>
                    <a:pt x="301722" y="527141"/>
                    <a:pt x="295880" y="523839"/>
                  </a:cubicBezTo>
                  <a:cubicBezTo>
                    <a:pt x="284705" y="517489"/>
                    <a:pt x="277594" y="511648"/>
                    <a:pt x="268958" y="504790"/>
                  </a:cubicBezTo>
                  <a:cubicBezTo>
                    <a:pt x="260831" y="498186"/>
                    <a:pt x="250163" y="488789"/>
                    <a:pt x="238734" y="476344"/>
                  </a:cubicBezTo>
                  <a:lnTo>
                    <a:pt x="238734" y="261474"/>
                  </a:lnTo>
                  <a:lnTo>
                    <a:pt x="238734" y="259950"/>
                  </a:lnTo>
                  <a:cubicBezTo>
                    <a:pt x="237464" y="252077"/>
                    <a:pt x="206478" y="68193"/>
                    <a:pt x="114790" y="51938"/>
                  </a:cubicBezTo>
                  <a:cubicBezTo>
                    <a:pt x="87106" y="47113"/>
                    <a:pt x="72121" y="58288"/>
                    <a:pt x="64247" y="68701"/>
                  </a:cubicBezTo>
                  <a:cubicBezTo>
                    <a:pt x="29452" y="115180"/>
                    <a:pt x="69073" y="236838"/>
                    <a:pt x="104123" y="307191"/>
                  </a:cubicBezTo>
                  <a:cubicBezTo>
                    <a:pt x="140442" y="380592"/>
                    <a:pt x="183874" y="443580"/>
                    <a:pt x="218923" y="483456"/>
                  </a:cubicBezTo>
                  <a:lnTo>
                    <a:pt x="218923" y="915735"/>
                  </a:lnTo>
                  <a:lnTo>
                    <a:pt x="238734" y="915735"/>
                  </a:lnTo>
                  <a:lnTo>
                    <a:pt x="238734" y="504282"/>
                  </a:lnTo>
                  <a:cubicBezTo>
                    <a:pt x="242035" y="507584"/>
                    <a:pt x="245337" y="510632"/>
                    <a:pt x="248639" y="513426"/>
                  </a:cubicBezTo>
                  <a:cubicBezTo>
                    <a:pt x="252449" y="516727"/>
                    <a:pt x="255496" y="519013"/>
                    <a:pt x="257529" y="520537"/>
                  </a:cubicBezTo>
                  <a:cubicBezTo>
                    <a:pt x="271752" y="531204"/>
                    <a:pt x="278863" y="536538"/>
                    <a:pt x="285467" y="540348"/>
                  </a:cubicBezTo>
                  <a:cubicBezTo>
                    <a:pt x="288515" y="542126"/>
                    <a:pt x="299436" y="548475"/>
                    <a:pt x="314929" y="553809"/>
                  </a:cubicBezTo>
                  <a:cubicBezTo>
                    <a:pt x="325596" y="557365"/>
                    <a:pt x="335502" y="559650"/>
                    <a:pt x="343375" y="560920"/>
                  </a:cubicBezTo>
                  <a:lnTo>
                    <a:pt x="343375" y="987866"/>
                  </a:lnTo>
                  <a:lnTo>
                    <a:pt x="363186" y="987866"/>
                  </a:lnTo>
                  <a:lnTo>
                    <a:pt x="363186" y="561428"/>
                  </a:lnTo>
                  <a:cubicBezTo>
                    <a:pt x="398236" y="560158"/>
                    <a:pt x="440143" y="546189"/>
                    <a:pt x="475446" y="515965"/>
                  </a:cubicBezTo>
                  <a:cubicBezTo>
                    <a:pt x="507702" y="488281"/>
                    <a:pt x="529544" y="440024"/>
                    <a:pt x="531068" y="392530"/>
                  </a:cubicBezTo>
                  <a:cubicBezTo>
                    <a:pt x="532084" y="357988"/>
                    <a:pt x="523702" y="306937"/>
                    <a:pt x="475954" y="260204"/>
                  </a:cubicBezTo>
                  <a:cubicBezTo>
                    <a:pt x="451571" y="236330"/>
                    <a:pt x="427951" y="227441"/>
                    <a:pt x="406362" y="234044"/>
                  </a:cubicBezTo>
                  <a:close/>
                  <a:moveTo>
                    <a:pt x="219177" y="453232"/>
                  </a:moveTo>
                  <a:cubicBezTo>
                    <a:pt x="188445" y="414880"/>
                    <a:pt x="152888" y="360782"/>
                    <a:pt x="122155" y="298810"/>
                  </a:cubicBezTo>
                  <a:cubicBezTo>
                    <a:pt x="82788" y="219567"/>
                    <a:pt x="55612" y="113910"/>
                    <a:pt x="80503" y="80893"/>
                  </a:cubicBezTo>
                  <a:cubicBezTo>
                    <a:pt x="85582" y="74289"/>
                    <a:pt x="92694" y="70987"/>
                    <a:pt x="102345" y="70987"/>
                  </a:cubicBezTo>
                  <a:cubicBezTo>
                    <a:pt x="105139" y="70987"/>
                    <a:pt x="108441" y="71241"/>
                    <a:pt x="111743" y="72003"/>
                  </a:cubicBezTo>
                  <a:cubicBezTo>
                    <a:pt x="186921" y="85210"/>
                    <a:pt x="217146" y="250299"/>
                    <a:pt x="219431" y="262744"/>
                  </a:cubicBezTo>
                  <a:lnTo>
                    <a:pt x="219431" y="453232"/>
                  </a:lnTo>
                  <a:close/>
                  <a:moveTo>
                    <a:pt x="462747" y="500980"/>
                  </a:moveTo>
                  <a:cubicBezTo>
                    <a:pt x="430999" y="528156"/>
                    <a:pt x="393918" y="540856"/>
                    <a:pt x="363186" y="542126"/>
                  </a:cubicBezTo>
                  <a:lnTo>
                    <a:pt x="363186" y="334367"/>
                  </a:lnTo>
                  <a:cubicBezTo>
                    <a:pt x="367503" y="313795"/>
                    <a:pt x="384012" y="261474"/>
                    <a:pt x="412204" y="252839"/>
                  </a:cubicBezTo>
                  <a:cubicBezTo>
                    <a:pt x="426427" y="248521"/>
                    <a:pt x="443190" y="255633"/>
                    <a:pt x="462239" y="274173"/>
                  </a:cubicBezTo>
                  <a:cubicBezTo>
                    <a:pt x="504654" y="315827"/>
                    <a:pt x="512528" y="361036"/>
                    <a:pt x="511512" y="391768"/>
                  </a:cubicBezTo>
                  <a:cubicBezTo>
                    <a:pt x="509988" y="434183"/>
                    <a:pt x="490939" y="476852"/>
                    <a:pt x="462747" y="500980"/>
                  </a:cubicBezTo>
                  <a:close/>
                </a:path>
              </a:pathLst>
            </a:custGeom>
            <a:solidFill>
              <a:schemeClr val="bg1">
                <a:lumMod val="7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3" name="Freeform: Shape 212">
              <a:extLst>
                <a:ext uri="{FF2B5EF4-FFF2-40B4-BE49-F238E27FC236}">
                  <a16:creationId xmlns:a16="http://schemas.microsoft.com/office/drawing/2014/main" id="{D9D440B8-0128-482E-B8C3-95D1E7788092}"/>
                </a:ext>
              </a:extLst>
            </p:cNvPr>
            <p:cNvSpPr/>
            <p:nvPr/>
          </p:nvSpPr>
          <p:spPr>
            <a:xfrm>
              <a:off x="5274417" y="6537513"/>
              <a:ext cx="243427" cy="354076"/>
            </a:xfrm>
            <a:custGeom>
              <a:avLst/>
              <a:gdLst>
                <a:gd name="connsiteX0" fmla="*/ 50781 w 279381"/>
                <a:gd name="connsiteY0" fmla="*/ 268444 h 406372"/>
                <a:gd name="connsiteX1" fmla="*/ 240507 w 279381"/>
                <a:gd name="connsiteY1" fmla="*/ 378165 h 406372"/>
                <a:gd name="connsiteX2" fmla="*/ 240507 w 279381"/>
                <a:gd name="connsiteY2" fmla="*/ 160248 h 406372"/>
                <a:gd name="connsiteX3" fmla="*/ 50781 w 279381"/>
                <a:gd name="connsiteY3" fmla="*/ 50781 h 406372"/>
              </a:gdLst>
              <a:ahLst/>
              <a:cxnLst>
                <a:cxn ang="0">
                  <a:pos x="connsiteX0" y="connsiteY0"/>
                </a:cxn>
                <a:cxn ang="0">
                  <a:pos x="connsiteX1" y="connsiteY1"/>
                </a:cxn>
                <a:cxn ang="0">
                  <a:pos x="connsiteX2" y="connsiteY2"/>
                </a:cxn>
                <a:cxn ang="0">
                  <a:pos x="connsiteX3" y="connsiteY3"/>
                </a:cxn>
              </a:cxnLst>
              <a:rect l="l" t="t" r="r" b="b"/>
              <a:pathLst>
                <a:path w="279381" h="406372">
                  <a:moveTo>
                    <a:pt x="50781" y="268444"/>
                  </a:moveTo>
                  <a:lnTo>
                    <a:pt x="240507" y="378165"/>
                  </a:lnTo>
                  <a:lnTo>
                    <a:pt x="240507" y="160248"/>
                  </a:lnTo>
                  <a:lnTo>
                    <a:pt x="50781" y="50781"/>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4" name="Freeform: Shape 213">
              <a:extLst>
                <a:ext uri="{FF2B5EF4-FFF2-40B4-BE49-F238E27FC236}">
                  <a16:creationId xmlns:a16="http://schemas.microsoft.com/office/drawing/2014/main" id="{D6CFE20C-B23D-4672-88D6-3AEE34F924EF}"/>
                </a:ext>
              </a:extLst>
            </p:cNvPr>
            <p:cNvSpPr/>
            <p:nvPr/>
          </p:nvSpPr>
          <p:spPr>
            <a:xfrm>
              <a:off x="5274417" y="6442798"/>
              <a:ext cx="398335" cy="265558"/>
            </a:xfrm>
            <a:custGeom>
              <a:avLst/>
              <a:gdLst>
                <a:gd name="connsiteX0" fmla="*/ 50781 w 457169"/>
                <a:gd name="connsiteY0" fmla="*/ 159486 h 304779"/>
                <a:gd name="connsiteX1" fmla="*/ 240507 w 457169"/>
                <a:gd name="connsiteY1" fmla="*/ 268953 h 304779"/>
                <a:gd name="connsiteX2" fmla="*/ 428962 w 457169"/>
                <a:gd name="connsiteY2" fmla="*/ 160248 h 304779"/>
                <a:gd name="connsiteX3" fmla="*/ 239237 w 457169"/>
                <a:gd name="connsiteY3" fmla="*/ 50781 h 304779"/>
              </a:gdLst>
              <a:ahLst/>
              <a:cxnLst>
                <a:cxn ang="0">
                  <a:pos x="connsiteX0" y="connsiteY0"/>
                </a:cxn>
                <a:cxn ang="0">
                  <a:pos x="connsiteX1" y="connsiteY1"/>
                </a:cxn>
                <a:cxn ang="0">
                  <a:pos x="connsiteX2" y="connsiteY2"/>
                </a:cxn>
                <a:cxn ang="0">
                  <a:pos x="connsiteX3" y="connsiteY3"/>
                </a:cxn>
              </a:cxnLst>
              <a:rect l="l" t="t" r="r" b="b"/>
              <a:pathLst>
                <a:path w="457169" h="304779">
                  <a:moveTo>
                    <a:pt x="50781" y="159486"/>
                  </a:moveTo>
                  <a:lnTo>
                    <a:pt x="240507" y="268953"/>
                  </a:lnTo>
                  <a:lnTo>
                    <a:pt x="428962" y="160248"/>
                  </a:lnTo>
                  <a:lnTo>
                    <a:pt x="239237" y="50781"/>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5" name="Freeform: Shape 214">
              <a:extLst>
                <a:ext uri="{FF2B5EF4-FFF2-40B4-BE49-F238E27FC236}">
                  <a16:creationId xmlns:a16="http://schemas.microsoft.com/office/drawing/2014/main" id="{5FA0DD98-7E3E-426C-A0F4-BA4E1FBFFBCF}"/>
                </a:ext>
              </a:extLst>
            </p:cNvPr>
            <p:cNvSpPr/>
            <p:nvPr/>
          </p:nvSpPr>
          <p:spPr>
            <a:xfrm>
              <a:off x="5439727" y="6537513"/>
              <a:ext cx="243427" cy="354076"/>
            </a:xfrm>
            <a:custGeom>
              <a:avLst/>
              <a:gdLst>
                <a:gd name="connsiteX0" fmla="*/ 50781 w 279381"/>
                <a:gd name="connsiteY0" fmla="*/ 378165 h 406372"/>
                <a:gd name="connsiteX1" fmla="*/ 240507 w 279381"/>
                <a:gd name="connsiteY1" fmla="*/ 268444 h 406372"/>
                <a:gd name="connsiteX2" fmla="*/ 240507 w 279381"/>
                <a:gd name="connsiteY2" fmla="*/ 50781 h 406372"/>
                <a:gd name="connsiteX3" fmla="*/ 50781 w 279381"/>
                <a:gd name="connsiteY3" fmla="*/ 160248 h 406372"/>
              </a:gdLst>
              <a:ahLst/>
              <a:cxnLst>
                <a:cxn ang="0">
                  <a:pos x="connsiteX0" y="connsiteY0"/>
                </a:cxn>
                <a:cxn ang="0">
                  <a:pos x="connsiteX1" y="connsiteY1"/>
                </a:cxn>
                <a:cxn ang="0">
                  <a:pos x="connsiteX2" y="connsiteY2"/>
                </a:cxn>
                <a:cxn ang="0">
                  <a:pos x="connsiteX3" y="connsiteY3"/>
                </a:cxn>
              </a:cxnLst>
              <a:rect l="l" t="t" r="r" b="b"/>
              <a:pathLst>
                <a:path w="279381" h="406372">
                  <a:moveTo>
                    <a:pt x="50781" y="378165"/>
                  </a:moveTo>
                  <a:lnTo>
                    <a:pt x="240507" y="268444"/>
                  </a:lnTo>
                  <a:lnTo>
                    <a:pt x="240507" y="50781"/>
                  </a:lnTo>
                  <a:lnTo>
                    <a:pt x="50781" y="160248"/>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6" name="Freeform: Shape 215">
              <a:extLst>
                <a:ext uri="{FF2B5EF4-FFF2-40B4-BE49-F238E27FC236}">
                  <a16:creationId xmlns:a16="http://schemas.microsoft.com/office/drawing/2014/main" id="{5DA22C56-F6B8-4A88-B4FE-0E62E34F20B0}"/>
                </a:ext>
              </a:extLst>
            </p:cNvPr>
            <p:cNvSpPr/>
            <p:nvPr/>
          </p:nvSpPr>
          <p:spPr>
            <a:xfrm>
              <a:off x="5310930" y="6633008"/>
              <a:ext cx="154908" cy="177037"/>
            </a:xfrm>
            <a:custGeom>
              <a:avLst/>
              <a:gdLst>
                <a:gd name="connsiteX0" fmla="*/ 96244 w 177788"/>
                <a:gd name="connsiteY0" fmla="*/ 56999 h 203186"/>
                <a:gd name="connsiteX1" fmla="*/ 50781 w 177788"/>
                <a:gd name="connsiteY1" fmla="*/ 82905 h 203186"/>
                <a:gd name="connsiteX2" fmla="*/ 96244 w 177788"/>
                <a:gd name="connsiteY2" fmla="*/ 161386 h 203186"/>
                <a:gd name="connsiteX3" fmla="*/ 141708 w 177788"/>
                <a:gd name="connsiteY3" fmla="*/ 135480 h 203186"/>
                <a:gd name="connsiteX4" fmla="*/ 96244 w 177788"/>
                <a:gd name="connsiteY4" fmla="*/ 56999 h 203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788" h="203186">
                  <a:moveTo>
                    <a:pt x="96244" y="56999"/>
                  </a:moveTo>
                  <a:cubicBezTo>
                    <a:pt x="71100" y="42522"/>
                    <a:pt x="50781" y="54205"/>
                    <a:pt x="50781" y="82905"/>
                  </a:cubicBezTo>
                  <a:cubicBezTo>
                    <a:pt x="50781" y="111860"/>
                    <a:pt x="71100" y="146909"/>
                    <a:pt x="96244" y="161386"/>
                  </a:cubicBezTo>
                  <a:cubicBezTo>
                    <a:pt x="121388" y="175863"/>
                    <a:pt x="141708" y="164180"/>
                    <a:pt x="141708" y="135480"/>
                  </a:cubicBezTo>
                  <a:cubicBezTo>
                    <a:pt x="141708" y="106780"/>
                    <a:pt x="121388" y="71477"/>
                    <a:pt x="96244" y="56999"/>
                  </a:cubicBezTo>
                  <a:close/>
                </a:path>
              </a:pathLst>
            </a:custGeom>
            <a:solidFill>
              <a:srgbClr val="FFFFFF"/>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7" name="Freeform: Shape 216">
              <a:extLst>
                <a:ext uri="{FF2B5EF4-FFF2-40B4-BE49-F238E27FC236}">
                  <a16:creationId xmlns:a16="http://schemas.microsoft.com/office/drawing/2014/main" id="{84F09B9B-F2D5-4622-A6DE-391B01250C1D}"/>
                </a:ext>
              </a:extLst>
            </p:cNvPr>
            <p:cNvSpPr/>
            <p:nvPr/>
          </p:nvSpPr>
          <p:spPr>
            <a:xfrm>
              <a:off x="5691342" y="6347640"/>
              <a:ext cx="243427" cy="354076"/>
            </a:xfrm>
            <a:custGeom>
              <a:avLst/>
              <a:gdLst>
                <a:gd name="connsiteX0" fmla="*/ 50781 w 279381"/>
                <a:gd name="connsiteY0" fmla="*/ 268445 h 406372"/>
                <a:gd name="connsiteX1" fmla="*/ 240507 w 279381"/>
                <a:gd name="connsiteY1" fmla="*/ 377911 h 406372"/>
                <a:gd name="connsiteX2" fmla="*/ 240507 w 279381"/>
                <a:gd name="connsiteY2" fmla="*/ 160248 h 406372"/>
                <a:gd name="connsiteX3" fmla="*/ 50781 w 279381"/>
                <a:gd name="connsiteY3" fmla="*/ 50781 h 406372"/>
              </a:gdLst>
              <a:ahLst/>
              <a:cxnLst>
                <a:cxn ang="0">
                  <a:pos x="connsiteX0" y="connsiteY0"/>
                </a:cxn>
                <a:cxn ang="0">
                  <a:pos x="connsiteX1" y="connsiteY1"/>
                </a:cxn>
                <a:cxn ang="0">
                  <a:pos x="connsiteX2" y="connsiteY2"/>
                </a:cxn>
                <a:cxn ang="0">
                  <a:pos x="connsiteX3" y="connsiteY3"/>
                </a:cxn>
              </a:cxnLst>
              <a:rect l="l" t="t" r="r" b="b"/>
              <a:pathLst>
                <a:path w="279381" h="406372">
                  <a:moveTo>
                    <a:pt x="50781" y="268445"/>
                  </a:moveTo>
                  <a:lnTo>
                    <a:pt x="240507" y="377911"/>
                  </a:lnTo>
                  <a:lnTo>
                    <a:pt x="240507" y="160248"/>
                  </a:lnTo>
                  <a:lnTo>
                    <a:pt x="50781" y="50781"/>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8" name="Freeform: Shape 217">
              <a:extLst>
                <a:ext uri="{FF2B5EF4-FFF2-40B4-BE49-F238E27FC236}">
                  <a16:creationId xmlns:a16="http://schemas.microsoft.com/office/drawing/2014/main" id="{6A7FD303-0266-40DB-9830-53D240C94DA9}"/>
                </a:ext>
              </a:extLst>
            </p:cNvPr>
            <p:cNvSpPr/>
            <p:nvPr/>
          </p:nvSpPr>
          <p:spPr>
            <a:xfrm>
              <a:off x="5691342" y="6252924"/>
              <a:ext cx="398335" cy="265558"/>
            </a:xfrm>
            <a:custGeom>
              <a:avLst/>
              <a:gdLst>
                <a:gd name="connsiteX0" fmla="*/ 50781 w 457169"/>
                <a:gd name="connsiteY0" fmla="*/ 159486 h 304779"/>
                <a:gd name="connsiteX1" fmla="*/ 240507 w 457169"/>
                <a:gd name="connsiteY1" fmla="*/ 268953 h 304779"/>
                <a:gd name="connsiteX2" fmla="*/ 428962 w 457169"/>
                <a:gd name="connsiteY2" fmla="*/ 160248 h 304779"/>
                <a:gd name="connsiteX3" fmla="*/ 239237 w 457169"/>
                <a:gd name="connsiteY3" fmla="*/ 50781 h 304779"/>
              </a:gdLst>
              <a:ahLst/>
              <a:cxnLst>
                <a:cxn ang="0">
                  <a:pos x="connsiteX0" y="connsiteY0"/>
                </a:cxn>
                <a:cxn ang="0">
                  <a:pos x="connsiteX1" y="connsiteY1"/>
                </a:cxn>
                <a:cxn ang="0">
                  <a:pos x="connsiteX2" y="connsiteY2"/>
                </a:cxn>
                <a:cxn ang="0">
                  <a:pos x="connsiteX3" y="connsiteY3"/>
                </a:cxn>
              </a:cxnLst>
              <a:rect l="l" t="t" r="r" b="b"/>
              <a:pathLst>
                <a:path w="457169" h="304779">
                  <a:moveTo>
                    <a:pt x="50781" y="159486"/>
                  </a:moveTo>
                  <a:lnTo>
                    <a:pt x="240507" y="268953"/>
                  </a:lnTo>
                  <a:lnTo>
                    <a:pt x="428962" y="160248"/>
                  </a:lnTo>
                  <a:lnTo>
                    <a:pt x="239237" y="50781"/>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9" name="Freeform: Shape 218">
              <a:extLst>
                <a:ext uri="{FF2B5EF4-FFF2-40B4-BE49-F238E27FC236}">
                  <a16:creationId xmlns:a16="http://schemas.microsoft.com/office/drawing/2014/main" id="{3E28EB13-3728-44B1-83D4-F9B39AA3CD84}"/>
                </a:ext>
              </a:extLst>
            </p:cNvPr>
            <p:cNvSpPr/>
            <p:nvPr/>
          </p:nvSpPr>
          <p:spPr>
            <a:xfrm>
              <a:off x="5856651" y="6347640"/>
              <a:ext cx="243427" cy="354076"/>
            </a:xfrm>
            <a:custGeom>
              <a:avLst/>
              <a:gdLst>
                <a:gd name="connsiteX0" fmla="*/ 50781 w 279381"/>
                <a:gd name="connsiteY0" fmla="*/ 377911 h 406372"/>
                <a:gd name="connsiteX1" fmla="*/ 240507 w 279381"/>
                <a:gd name="connsiteY1" fmla="*/ 268445 h 406372"/>
                <a:gd name="connsiteX2" fmla="*/ 240507 w 279381"/>
                <a:gd name="connsiteY2" fmla="*/ 50781 h 406372"/>
                <a:gd name="connsiteX3" fmla="*/ 50781 w 279381"/>
                <a:gd name="connsiteY3" fmla="*/ 160248 h 406372"/>
              </a:gdLst>
              <a:ahLst/>
              <a:cxnLst>
                <a:cxn ang="0">
                  <a:pos x="connsiteX0" y="connsiteY0"/>
                </a:cxn>
                <a:cxn ang="0">
                  <a:pos x="connsiteX1" y="connsiteY1"/>
                </a:cxn>
                <a:cxn ang="0">
                  <a:pos x="connsiteX2" y="connsiteY2"/>
                </a:cxn>
                <a:cxn ang="0">
                  <a:pos x="connsiteX3" y="connsiteY3"/>
                </a:cxn>
              </a:cxnLst>
              <a:rect l="l" t="t" r="r" b="b"/>
              <a:pathLst>
                <a:path w="279381" h="406372">
                  <a:moveTo>
                    <a:pt x="50781" y="377911"/>
                  </a:moveTo>
                  <a:lnTo>
                    <a:pt x="240507" y="268445"/>
                  </a:lnTo>
                  <a:lnTo>
                    <a:pt x="240507" y="50781"/>
                  </a:lnTo>
                  <a:lnTo>
                    <a:pt x="50781" y="160248"/>
                  </a:lnTo>
                  <a:close/>
                </a:path>
              </a:pathLst>
            </a:custGeom>
            <a:solidFill>
              <a:schemeClr val="accent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0" name="Freeform: Shape 219">
              <a:extLst>
                <a:ext uri="{FF2B5EF4-FFF2-40B4-BE49-F238E27FC236}">
                  <a16:creationId xmlns:a16="http://schemas.microsoft.com/office/drawing/2014/main" id="{E81429E0-4F77-4751-8D07-A3B40B47EBD6}"/>
                </a:ext>
              </a:extLst>
            </p:cNvPr>
            <p:cNvSpPr/>
            <p:nvPr/>
          </p:nvSpPr>
          <p:spPr>
            <a:xfrm>
              <a:off x="5757731" y="6433725"/>
              <a:ext cx="88519" cy="199168"/>
            </a:xfrm>
            <a:custGeom>
              <a:avLst/>
              <a:gdLst>
                <a:gd name="connsiteX0" fmla="*/ 50781 w 101593"/>
                <a:gd name="connsiteY0" fmla="*/ 165835 h 228584"/>
                <a:gd name="connsiteX1" fmla="*/ 75925 w 101593"/>
                <a:gd name="connsiteY1" fmla="*/ 180312 h 228584"/>
                <a:gd name="connsiteX2" fmla="*/ 75925 w 101593"/>
                <a:gd name="connsiteY2" fmla="*/ 65258 h 228584"/>
                <a:gd name="connsiteX3" fmla="*/ 50781 w 101593"/>
                <a:gd name="connsiteY3" fmla="*/ 50781 h 228584"/>
              </a:gdLst>
              <a:ahLst/>
              <a:cxnLst>
                <a:cxn ang="0">
                  <a:pos x="connsiteX0" y="connsiteY0"/>
                </a:cxn>
                <a:cxn ang="0">
                  <a:pos x="connsiteX1" y="connsiteY1"/>
                </a:cxn>
                <a:cxn ang="0">
                  <a:pos x="connsiteX2" y="connsiteY2"/>
                </a:cxn>
                <a:cxn ang="0">
                  <a:pos x="connsiteX3" y="connsiteY3"/>
                </a:cxn>
              </a:cxnLst>
              <a:rect l="l" t="t" r="r" b="b"/>
              <a:pathLst>
                <a:path w="101593" h="228584">
                  <a:moveTo>
                    <a:pt x="50781" y="165835"/>
                  </a:moveTo>
                  <a:lnTo>
                    <a:pt x="75925" y="180312"/>
                  </a:lnTo>
                  <a:lnTo>
                    <a:pt x="75925" y="65258"/>
                  </a:lnTo>
                  <a:lnTo>
                    <a:pt x="50781" y="50781"/>
                  </a:lnTo>
                  <a:close/>
                </a:path>
              </a:pathLst>
            </a:custGeom>
            <a:solidFill>
              <a:srgbClr val="FFFFFF"/>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1" name="Freeform: Shape 220">
              <a:extLst>
                <a:ext uri="{FF2B5EF4-FFF2-40B4-BE49-F238E27FC236}">
                  <a16:creationId xmlns:a16="http://schemas.microsoft.com/office/drawing/2014/main" id="{32A8E048-148F-4626-B56A-FF32DC118329}"/>
                </a:ext>
              </a:extLst>
            </p:cNvPr>
            <p:cNvSpPr/>
            <p:nvPr/>
          </p:nvSpPr>
          <p:spPr>
            <a:xfrm>
              <a:off x="5724978" y="6452313"/>
              <a:ext cx="154908" cy="154908"/>
            </a:xfrm>
            <a:custGeom>
              <a:avLst/>
              <a:gdLst>
                <a:gd name="connsiteX0" fmla="*/ 50781 w 177788"/>
                <a:gd name="connsiteY0" fmla="*/ 79735 h 177788"/>
                <a:gd name="connsiteX1" fmla="*/ 151105 w 177788"/>
                <a:gd name="connsiteY1" fmla="*/ 137643 h 177788"/>
                <a:gd name="connsiteX2" fmla="*/ 151105 w 177788"/>
                <a:gd name="connsiteY2" fmla="*/ 108689 h 177788"/>
                <a:gd name="connsiteX3" fmla="*/ 50781 w 177788"/>
                <a:gd name="connsiteY3" fmla="*/ 50781 h 177788"/>
              </a:gdLst>
              <a:ahLst/>
              <a:cxnLst>
                <a:cxn ang="0">
                  <a:pos x="connsiteX0" y="connsiteY0"/>
                </a:cxn>
                <a:cxn ang="0">
                  <a:pos x="connsiteX1" y="connsiteY1"/>
                </a:cxn>
                <a:cxn ang="0">
                  <a:pos x="connsiteX2" y="connsiteY2"/>
                </a:cxn>
                <a:cxn ang="0">
                  <a:pos x="connsiteX3" y="connsiteY3"/>
                </a:cxn>
              </a:cxnLst>
              <a:rect l="l" t="t" r="r" b="b"/>
              <a:pathLst>
                <a:path w="177788" h="177788">
                  <a:moveTo>
                    <a:pt x="50781" y="79735"/>
                  </a:moveTo>
                  <a:lnTo>
                    <a:pt x="151105" y="137643"/>
                  </a:lnTo>
                  <a:lnTo>
                    <a:pt x="151105" y="108689"/>
                  </a:lnTo>
                  <a:lnTo>
                    <a:pt x="50781" y="50781"/>
                  </a:lnTo>
                  <a:close/>
                </a:path>
              </a:pathLst>
            </a:custGeom>
            <a:solidFill>
              <a:srgbClr val="FFFFFF"/>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2" name="Freeform: Shape 221">
              <a:extLst>
                <a:ext uri="{FF2B5EF4-FFF2-40B4-BE49-F238E27FC236}">
                  <a16:creationId xmlns:a16="http://schemas.microsoft.com/office/drawing/2014/main" id="{39CE13B4-3809-47C4-9C2E-4A3CCF73B229}"/>
                </a:ext>
              </a:extLst>
            </p:cNvPr>
            <p:cNvSpPr/>
            <p:nvPr/>
          </p:nvSpPr>
          <p:spPr>
            <a:xfrm>
              <a:off x="9528864" y="2137453"/>
              <a:ext cx="398335" cy="442595"/>
            </a:xfrm>
            <a:custGeom>
              <a:avLst/>
              <a:gdLst>
                <a:gd name="connsiteX0" fmla="*/ 410420 w 457169"/>
                <a:gd name="connsiteY0" fmla="*/ 480774 h 507966"/>
                <a:gd name="connsiteX1" fmla="*/ 410420 w 457169"/>
                <a:gd name="connsiteY1" fmla="*/ 50781 h 507966"/>
                <a:gd name="connsiteX2" fmla="*/ 50781 w 457169"/>
                <a:gd name="connsiteY2" fmla="*/ 270477 h 507966"/>
              </a:gdLst>
              <a:ahLst/>
              <a:cxnLst>
                <a:cxn ang="0">
                  <a:pos x="connsiteX0" y="connsiteY0"/>
                </a:cxn>
                <a:cxn ang="0">
                  <a:pos x="connsiteX1" y="connsiteY1"/>
                </a:cxn>
                <a:cxn ang="0">
                  <a:pos x="connsiteX2" y="connsiteY2"/>
                </a:cxn>
              </a:cxnLst>
              <a:rect l="l" t="t" r="r" b="b"/>
              <a:pathLst>
                <a:path w="457169" h="507966">
                  <a:moveTo>
                    <a:pt x="410420" y="480774"/>
                  </a:moveTo>
                  <a:lnTo>
                    <a:pt x="410420" y="50781"/>
                  </a:lnTo>
                  <a:lnTo>
                    <a:pt x="50781" y="270477"/>
                  </a:lnTo>
                  <a:close/>
                </a:path>
              </a:pathLst>
            </a:custGeom>
            <a:solidFill>
              <a:schemeClr val="bg1">
                <a:lumMod val="85000"/>
              </a:schemeClr>
            </a:solidFill>
            <a:ln w="25392" cap="flat">
              <a:solidFill>
                <a:schemeClr val="bg1">
                  <a:lumMod val="75000"/>
                </a:schemeClr>
              </a:solid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3" name="Freeform: Shape 222">
              <a:extLst>
                <a:ext uri="{FF2B5EF4-FFF2-40B4-BE49-F238E27FC236}">
                  <a16:creationId xmlns:a16="http://schemas.microsoft.com/office/drawing/2014/main" id="{6B63794B-CA3F-4F4D-9A70-6937318DB300}"/>
                </a:ext>
              </a:extLst>
            </p:cNvPr>
            <p:cNvSpPr/>
            <p:nvPr/>
          </p:nvSpPr>
          <p:spPr>
            <a:xfrm>
              <a:off x="8821597" y="2719467"/>
              <a:ext cx="177037" cy="531114"/>
            </a:xfrm>
            <a:custGeom>
              <a:avLst/>
              <a:gdLst>
                <a:gd name="connsiteX0" fmla="*/ 50781 w 203186"/>
                <a:gd name="connsiteY0" fmla="*/ 50781 h 609559"/>
                <a:gd name="connsiteX1" fmla="*/ 50781 w 203186"/>
                <a:gd name="connsiteY1" fmla="*/ 562049 h 609559"/>
                <a:gd name="connsiteX2" fmla="*/ 169138 w 203186"/>
                <a:gd name="connsiteY2" fmla="*/ 562049 h 609559"/>
                <a:gd name="connsiteX3" fmla="*/ 167614 w 203186"/>
                <a:gd name="connsiteY3" fmla="*/ 50781 h 609559"/>
              </a:gdLst>
              <a:ahLst/>
              <a:cxnLst>
                <a:cxn ang="0">
                  <a:pos x="connsiteX0" y="connsiteY0"/>
                </a:cxn>
                <a:cxn ang="0">
                  <a:pos x="connsiteX1" y="connsiteY1"/>
                </a:cxn>
                <a:cxn ang="0">
                  <a:pos x="connsiteX2" y="connsiteY2"/>
                </a:cxn>
                <a:cxn ang="0">
                  <a:pos x="connsiteX3" y="connsiteY3"/>
                </a:cxn>
              </a:cxnLst>
              <a:rect l="l" t="t" r="r" b="b"/>
              <a:pathLst>
                <a:path w="203186" h="609559">
                  <a:moveTo>
                    <a:pt x="50781" y="50781"/>
                  </a:moveTo>
                  <a:lnTo>
                    <a:pt x="50781" y="562049"/>
                  </a:lnTo>
                  <a:lnTo>
                    <a:pt x="169138" y="562049"/>
                  </a:lnTo>
                  <a:lnTo>
                    <a:pt x="167614" y="50781"/>
                  </a:lnTo>
                  <a:close/>
                </a:path>
              </a:pathLst>
            </a:custGeom>
            <a:solidFill>
              <a:schemeClr val="bg1">
                <a:lumMod val="85000"/>
              </a:schemeClr>
            </a:solidFill>
            <a:ln w="25392" cap="flat">
              <a:solidFill>
                <a:schemeClr val="bg1">
                  <a:lumMod val="75000"/>
                </a:schemeClr>
              </a:solid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4" name="Freeform: Shape 223">
              <a:extLst>
                <a:ext uri="{FF2B5EF4-FFF2-40B4-BE49-F238E27FC236}">
                  <a16:creationId xmlns:a16="http://schemas.microsoft.com/office/drawing/2014/main" id="{1B26A4A2-F0DC-4FB5-9FD8-775CD19CE86F}"/>
                </a:ext>
              </a:extLst>
            </p:cNvPr>
            <p:cNvSpPr/>
            <p:nvPr/>
          </p:nvSpPr>
          <p:spPr>
            <a:xfrm>
              <a:off x="9288536" y="2466965"/>
              <a:ext cx="177037" cy="531114"/>
            </a:xfrm>
            <a:custGeom>
              <a:avLst/>
              <a:gdLst>
                <a:gd name="connsiteX0" fmla="*/ 50781 w 203186"/>
                <a:gd name="connsiteY0" fmla="*/ 50781 h 609559"/>
                <a:gd name="connsiteX1" fmla="*/ 50781 w 203186"/>
                <a:gd name="connsiteY1" fmla="*/ 562049 h 609559"/>
                <a:gd name="connsiteX2" fmla="*/ 169137 w 203186"/>
                <a:gd name="connsiteY2" fmla="*/ 562049 h 609559"/>
                <a:gd name="connsiteX3" fmla="*/ 167613 w 203186"/>
                <a:gd name="connsiteY3" fmla="*/ 50781 h 609559"/>
              </a:gdLst>
              <a:ahLst/>
              <a:cxnLst>
                <a:cxn ang="0">
                  <a:pos x="connsiteX0" y="connsiteY0"/>
                </a:cxn>
                <a:cxn ang="0">
                  <a:pos x="connsiteX1" y="connsiteY1"/>
                </a:cxn>
                <a:cxn ang="0">
                  <a:pos x="connsiteX2" y="connsiteY2"/>
                </a:cxn>
                <a:cxn ang="0">
                  <a:pos x="connsiteX3" y="connsiteY3"/>
                </a:cxn>
              </a:cxnLst>
              <a:rect l="l" t="t" r="r" b="b"/>
              <a:pathLst>
                <a:path w="203186" h="609559">
                  <a:moveTo>
                    <a:pt x="50781" y="50781"/>
                  </a:moveTo>
                  <a:lnTo>
                    <a:pt x="50781" y="562049"/>
                  </a:lnTo>
                  <a:lnTo>
                    <a:pt x="169137" y="562049"/>
                  </a:lnTo>
                  <a:lnTo>
                    <a:pt x="167613" y="50781"/>
                  </a:lnTo>
                  <a:close/>
                </a:path>
              </a:pathLst>
            </a:custGeom>
            <a:solidFill>
              <a:schemeClr val="bg1">
                <a:lumMod val="85000"/>
              </a:schemeClr>
            </a:solidFill>
            <a:ln w="25392" cap="flat">
              <a:solidFill>
                <a:schemeClr val="bg1">
                  <a:lumMod val="75000"/>
                </a:schemeClr>
              </a:solid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5" name="Freeform: Shape 224">
              <a:extLst>
                <a:ext uri="{FF2B5EF4-FFF2-40B4-BE49-F238E27FC236}">
                  <a16:creationId xmlns:a16="http://schemas.microsoft.com/office/drawing/2014/main" id="{C0EB4EB2-7FB6-41C9-84EB-52629E78BA9B}"/>
                </a:ext>
              </a:extLst>
            </p:cNvPr>
            <p:cNvSpPr/>
            <p:nvPr/>
          </p:nvSpPr>
          <p:spPr>
            <a:xfrm>
              <a:off x="9288535" y="2328876"/>
              <a:ext cx="553244" cy="752412"/>
            </a:xfrm>
            <a:custGeom>
              <a:avLst/>
              <a:gdLst>
                <a:gd name="connsiteX0" fmla="*/ 50781 w 634957"/>
                <a:gd name="connsiteY0" fmla="*/ 720534 h 863542"/>
                <a:gd name="connsiteX1" fmla="*/ 212822 w 634957"/>
                <a:gd name="connsiteY1" fmla="*/ 817048 h 863542"/>
                <a:gd name="connsiteX2" fmla="*/ 586685 w 634957"/>
                <a:gd name="connsiteY2" fmla="*/ 134849 h 863542"/>
                <a:gd name="connsiteX3" fmla="*/ 427691 w 634957"/>
                <a:gd name="connsiteY3" fmla="*/ 50781 h 863542"/>
              </a:gdLst>
              <a:ahLst/>
              <a:cxnLst>
                <a:cxn ang="0">
                  <a:pos x="connsiteX0" y="connsiteY0"/>
                </a:cxn>
                <a:cxn ang="0">
                  <a:pos x="connsiteX1" y="connsiteY1"/>
                </a:cxn>
                <a:cxn ang="0">
                  <a:pos x="connsiteX2" y="connsiteY2"/>
                </a:cxn>
                <a:cxn ang="0">
                  <a:pos x="connsiteX3" y="connsiteY3"/>
                </a:cxn>
              </a:cxnLst>
              <a:rect l="l" t="t" r="r" b="b"/>
              <a:pathLst>
                <a:path w="634957" h="863542">
                  <a:moveTo>
                    <a:pt x="50781" y="720534"/>
                  </a:moveTo>
                  <a:lnTo>
                    <a:pt x="212822" y="817048"/>
                  </a:lnTo>
                  <a:lnTo>
                    <a:pt x="586685" y="134849"/>
                  </a:lnTo>
                  <a:lnTo>
                    <a:pt x="427691" y="50781"/>
                  </a:lnTo>
                  <a:close/>
                </a:path>
              </a:pathLst>
            </a:custGeom>
            <a:solidFill>
              <a:schemeClr val="bg1">
                <a:lumMod val="85000"/>
              </a:schemeClr>
            </a:solidFill>
            <a:ln w="25392" cap="flat">
              <a:solidFill>
                <a:schemeClr val="bg1">
                  <a:lumMod val="75000"/>
                </a:schemeClr>
              </a:solid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6" name="Freeform: Shape 225">
              <a:extLst>
                <a:ext uri="{FF2B5EF4-FFF2-40B4-BE49-F238E27FC236}">
                  <a16:creationId xmlns:a16="http://schemas.microsoft.com/office/drawing/2014/main" id="{46914A44-84A7-49BA-9381-FD366562A5F1}"/>
                </a:ext>
              </a:extLst>
            </p:cNvPr>
            <p:cNvSpPr/>
            <p:nvPr/>
          </p:nvSpPr>
          <p:spPr>
            <a:xfrm>
              <a:off x="8821596" y="2397256"/>
              <a:ext cx="641763" cy="929451"/>
            </a:xfrm>
            <a:custGeom>
              <a:avLst/>
              <a:gdLst>
                <a:gd name="connsiteX0" fmla="*/ 50781 w 736550"/>
                <a:gd name="connsiteY0" fmla="*/ 932102 h 1066728"/>
                <a:gd name="connsiteX1" fmla="*/ 212822 w 736550"/>
                <a:gd name="connsiteY1" fmla="*/ 1028616 h 1066728"/>
                <a:gd name="connsiteX2" fmla="*/ 705042 w 736550"/>
                <a:gd name="connsiteY2" fmla="*/ 134850 h 1066728"/>
                <a:gd name="connsiteX3" fmla="*/ 546048 w 736550"/>
                <a:gd name="connsiteY3" fmla="*/ 50781 h 1066728"/>
              </a:gdLst>
              <a:ahLst/>
              <a:cxnLst>
                <a:cxn ang="0">
                  <a:pos x="connsiteX0" y="connsiteY0"/>
                </a:cxn>
                <a:cxn ang="0">
                  <a:pos x="connsiteX1" y="connsiteY1"/>
                </a:cxn>
                <a:cxn ang="0">
                  <a:pos x="connsiteX2" y="connsiteY2"/>
                </a:cxn>
                <a:cxn ang="0">
                  <a:pos x="connsiteX3" y="connsiteY3"/>
                </a:cxn>
              </a:cxnLst>
              <a:rect l="l" t="t" r="r" b="b"/>
              <a:pathLst>
                <a:path w="736550" h="1066728">
                  <a:moveTo>
                    <a:pt x="50781" y="932102"/>
                  </a:moveTo>
                  <a:lnTo>
                    <a:pt x="212822" y="1028616"/>
                  </a:lnTo>
                  <a:lnTo>
                    <a:pt x="705042" y="134850"/>
                  </a:lnTo>
                  <a:lnTo>
                    <a:pt x="546048" y="50781"/>
                  </a:lnTo>
                  <a:close/>
                </a:path>
              </a:pathLst>
            </a:custGeom>
            <a:solidFill>
              <a:schemeClr val="bg1">
                <a:lumMod val="85000"/>
              </a:schemeClr>
            </a:solidFill>
            <a:ln w="25392" cap="flat">
              <a:solidFill>
                <a:schemeClr val="bg1">
                  <a:lumMod val="75000"/>
                </a:schemeClr>
              </a:solid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7" name="Freeform: Shape 226">
              <a:extLst>
                <a:ext uri="{FF2B5EF4-FFF2-40B4-BE49-F238E27FC236}">
                  <a16:creationId xmlns:a16="http://schemas.microsoft.com/office/drawing/2014/main" id="{F0CC285D-517D-4AE4-B42F-95A9E3479253}"/>
                </a:ext>
              </a:extLst>
            </p:cNvPr>
            <p:cNvSpPr/>
            <p:nvPr/>
          </p:nvSpPr>
          <p:spPr>
            <a:xfrm>
              <a:off x="8354880" y="2646880"/>
              <a:ext cx="641763" cy="929451"/>
            </a:xfrm>
            <a:custGeom>
              <a:avLst/>
              <a:gdLst>
                <a:gd name="connsiteX0" fmla="*/ 50781 w 736550"/>
                <a:gd name="connsiteY0" fmla="*/ 932102 h 1066728"/>
                <a:gd name="connsiteX1" fmla="*/ 212822 w 736550"/>
                <a:gd name="connsiteY1" fmla="*/ 1028870 h 1066728"/>
                <a:gd name="connsiteX2" fmla="*/ 704787 w 736550"/>
                <a:gd name="connsiteY2" fmla="*/ 134850 h 1066728"/>
                <a:gd name="connsiteX3" fmla="*/ 546048 w 736550"/>
                <a:gd name="connsiteY3" fmla="*/ 50781 h 1066728"/>
              </a:gdLst>
              <a:ahLst/>
              <a:cxnLst>
                <a:cxn ang="0">
                  <a:pos x="connsiteX0" y="connsiteY0"/>
                </a:cxn>
                <a:cxn ang="0">
                  <a:pos x="connsiteX1" y="connsiteY1"/>
                </a:cxn>
                <a:cxn ang="0">
                  <a:pos x="connsiteX2" y="connsiteY2"/>
                </a:cxn>
                <a:cxn ang="0">
                  <a:pos x="connsiteX3" y="connsiteY3"/>
                </a:cxn>
              </a:cxnLst>
              <a:rect l="l" t="t" r="r" b="b"/>
              <a:pathLst>
                <a:path w="736550" h="1066728">
                  <a:moveTo>
                    <a:pt x="50781" y="932102"/>
                  </a:moveTo>
                  <a:lnTo>
                    <a:pt x="212822" y="1028870"/>
                  </a:lnTo>
                  <a:lnTo>
                    <a:pt x="704787" y="134850"/>
                  </a:lnTo>
                  <a:lnTo>
                    <a:pt x="546048" y="50781"/>
                  </a:lnTo>
                  <a:close/>
                </a:path>
              </a:pathLst>
            </a:custGeom>
            <a:solidFill>
              <a:schemeClr val="bg1">
                <a:lumMod val="85000"/>
              </a:schemeClr>
            </a:solidFill>
            <a:ln w="25392" cap="flat">
              <a:solidFill>
                <a:schemeClr val="bg1">
                  <a:lumMod val="75000"/>
                </a:schemeClr>
              </a:solid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8" name="Freeform: Shape 227">
              <a:extLst>
                <a:ext uri="{FF2B5EF4-FFF2-40B4-BE49-F238E27FC236}">
                  <a16:creationId xmlns:a16="http://schemas.microsoft.com/office/drawing/2014/main" id="{CD414CD2-C345-4C97-B42C-D069BD752225}"/>
                </a:ext>
              </a:extLst>
            </p:cNvPr>
            <p:cNvSpPr/>
            <p:nvPr/>
          </p:nvSpPr>
          <p:spPr>
            <a:xfrm>
              <a:off x="3901930" y="8195321"/>
              <a:ext cx="840930" cy="1062228"/>
            </a:xfrm>
            <a:custGeom>
              <a:avLst/>
              <a:gdLst>
                <a:gd name="connsiteX0" fmla="*/ 491950 w 965135"/>
                <a:gd name="connsiteY0" fmla="*/ 111406 h 1219118"/>
                <a:gd name="connsiteX1" fmla="*/ 50781 w 965135"/>
                <a:gd name="connsiteY1" fmla="*/ 363103 h 1219118"/>
                <a:gd name="connsiteX2" fmla="*/ 491950 w 965135"/>
                <a:gd name="connsiteY2" fmla="*/ 1124290 h 1219118"/>
                <a:gd name="connsiteX3" fmla="*/ 933372 w 965135"/>
                <a:gd name="connsiteY3" fmla="*/ 872593 h 1219118"/>
                <a:gd name="connsiteX4" fmla="*/ 491950 w 965135"/>
                <a:gd name="connsiteY4" fmla="*/ 111406 h 1219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5135" h="1219118">
                  <a:moveTo>
                    <a:pt x="491950" y="111406"/>
                  </a:moveTo>
                  <a:cubicBezTo>
                    <a:pt x="248126" y="-29301"/>
                    <a:pt x="50781" y="83214"/>
                    <a:pt x="50781" y="363103"/>
                  </a:cubicBezTo>
                  <a:cubicBezTo>
                    <a:pt x="50781" y="642738"/>
                    <a:pt x="248380" y="983583"/>
                    <a:pt x="491950" y="1124290"/>
                  </a:cubicBezTo>
                  <a:cubicBezTo>
                    <a:pt x="735773" y="1264997"/>
                    <a:pt x="933372" y="1152482"/>
                    <a:pt x="933372" y="872593"/>
                  </a:cubicBezTo>
                  <a:cubicBezTo>
                    <a:pt x="933118" y="592957"/>
                    <a:pt x="735519" y="252112"/>
                    <a:pt x="491950" y="111406"/>
                  </a:cubicBezTo>
                  <a:close/>
                </a:path>
              </a:pathLst>
            </a:custGeom>
            <a:solidFill>
              <a:srgbClr val="CB5719"/>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9" name="Freeform: Shape 228">
              <a:extLst>
                <a:ext uri="{FF2B5EF4-FFF2-40B4-BE49-F238E27FC236}">
                  <a16:creationId xmlns:a16="http://schemas.microsoft.com/office/drawing/2014/main" id="{C8B147A0-B3C1-4B7B-81F7-FA498E4E56DB}"/>
                </a:ext>
              </a:extLst>
            </p:cNvPr>
            <p:cNvSpPr/>
            <p:nvPr/>
          </p:nvSpPr>
          <p:spPr>
            <a:xfrm>
              <a:off x="4309559" y="8284657"/>
              <a:ext cx="442595" cy="951580"/>
            </a:xfrm>
            <a:custGeom>
              <a:avLst/>
              <a:gdLst>
                <a:gd name="connsiteX0" fmla="*/ 50781 w 507966"/>
                <a:gd name="connsiteY0" fmla="*/ 50781 h 1092126"/>
                <a:gd name="connsiteX1" fmla="*/ 372070 w 507966"/>
                <a:gd name="connsiteY1" fmla="*/ 1051983 h 1092126"/>
                <a:gd name="connsiteX2" fmla="*/ 464774 w 507966"/>
                <a:gd name="connsiteY2" fmla="*/ 795205 h 1092126"/>
                <a:gd name="connsiteX3" fmla="*/ 50781 w 507966"/>
                <a:gd name="connsiteY3" fmla="*/ 50781 h 1092126"/>
              </a:gdLst>
              <a:ahLst/>
              <a:cxnLst>
                <a:cxn ang="0">
                  <a:pos x="connsiteX0" y="connsiteY0"/>
                </a:cxn>
                <a:cxn ang="0">
                  <a:pos x="connsiteX1" y="connsiteY1"/>
                </a:cxn>
                <a:cxn ang="0">
                  <a:pos x="connsiteX2" y="connsiteY2"/>
                </a:cxn>
                <a:cxn ang="0">
                  <a:pos x="connsiteX3" y="connsiteY3"/>
                </a:cxn>
              </a:cxnLst>
              <a:rect l="l" t="t" r="r" b="b"/>
              <a:pathLst>
                <a:path w="507966" h="1092126">
                  <a:moveTo>
                    <a:pt x="50781" y="50781"/>
                  </a:moveTo>
                  <a:lnTo>
                    <a:pt x="372070" y="1051983"/>
                  </a:lnTo>
                  <a:cubicBezTo>
                    <a:pt x="430232" y="999662"/>
                    <a:pt x="464774" y="912038"/>
                    <a:pt x="464774" y="795205"/>
                  </a:cubicBezTo>
                  <a:cubicBezTo>
                    <a:pt x="465027" y="525984"/>
                    <a:pt x="281906" y="200378"/>
                    <a:pt x="50781" y="50781"/>
                  </a:cubicBezTo>
                  <a:close/>
                </a:path>
              </a:pathLst>
            </a:custGeom>
            <a:solidFill>
              <a:srgbClr val="CACAC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0" name="Freeform: Shape 229">
              <a:extLst>
                <a:ext uri="{FF2B5EF4-FFF2-40B4-BE49-F238E27FC236}">
                  <a16:creationId xmlns:a16="http://schemas.microsoft.com/office/drawing/2014/main" id="{891B890B-4FF3-4156-81E7-2FD4EBD393C4}"/>
                </a:ext>
              </a:extLst>
            </p:cNvPr>
            <p:cNvSpPr/>
            <p:nvPr/>
          </p:nvSpPr>
          <p:spPr>
            <a:xfrm>
              <a:off x="4034044" y="8217532"/>
              <a:ext cx="597503" cy="1062228"/>
            </a:xfrm>
            <a:custGeom>
              <a:avLst/>
              <a:gdLst>
                <a:gd name="connsiteX0" fmla="*/ 50781 w 685754"/>
                <a:gd name="connsiteY0" fmla="*/ 68390 h 1219118"/>
                <a:gd name="connsiteX1" fmla="*/ 398992 w 685754"/>
                <a:gd name="connsiteY1" fmla="*/ 1153405 h 1219118"/>
                <a:gd name="connsiteX2" fmla="*/ 647895 w 685754"/>
                <a:gd name="connsiteY2" fmla="*/ 1157977 h 1219118"/>
                <a:gd name="connsiteX3" fmla="*/ 306288 w 685754"/>
                <a:gd name="connsiteY3" fmla="*/ 93280 h 1219118"/>
                <a:gd name="connsiteX4" fmla="*/ 50781 w 685754"/>
                <a:gd name="connsiteY4" fmla="*/ 68390 h 1219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754" h="1219118">
                  <a:moveTo>
                    <a:pt x="50781" y="68390"/>
                  </a:moveTo>
                  <a:lnTo>
                    <a:pt x="398992" y="1153405"/>
                  </a:lnTo>
                  <a:cubicBezTo>
                    <a:pt x="495251" y="1194297"/>
                    <a:pt x="581606" y="1193789"/>
                    <a:pt x="647895" y="1157977"/>
                  </a:cubicBezTo>
                  <a:lnTo>
                    <a:pt x="306288" y="93280"/>
                  </a:lnTo>
                  <a:cubicBezTo>
                    <a:pt x="208759" y="45531"/>
                    <a:pt x="120118" y="39182"/>
                    <a:pt x="50781" y="68390"/>
                  </a:cubicBezTo>
                  <a:close/>
                </a:path>
              </a:pathLst>
            </a:custGeom>
            <a:solidFill>
              <a:srgbClr val="CACAC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1" name="Freeform: Shape 230">
              <a:extLst>
                <a:ext uri="{FF2B5EF4-FFF2-40B4-BE49-F238E27FC236}">
                  <a16:creationId xmlns:a16="http://schemas.microsoft.com/office/drawing/2014/main" id="{943A4306-2B1E-4057-8568-0D39E0E1B9D2}"/>
                </a:ext>
              </a:extLst>
            </p:cNvPr>
            <p:cNvSpPr/>
            <p:nvPr/>
          </p:nvSpPr>
          <p:spPr>
            <a:xfrm>
              <a:off x="3901487" y="8253454"/>
              <a:ext cx="464725" cy="973709"/>
            </a:xfrm>
            <a:custGeom>
              <a:avLst/>
              <a:gdLst>
                <a:gd name="connsiteX0" fmla="*/ 50781 w 533364"/>
                <a:gd name="connsiteY0" fmla="*/ 321527 h 1117525"/>
                <a:gd name="connsiteX1" fmla="*/ 491696 w 533364"/>
                <a:gd name="connsiteY1" fmla="*/ 1082461 h 1117525"/>
                <a:gd name="connsiteX2" fmla="*/ 160756 w 533364"/>
                <a:gd name="connsiteY2" fmla="*/ 50781 h 1117525"/>
                <a:gd name="connsiteX3" fmla="*/ 50781 w 533364"/>
                <a:gd name="connsiteY3" fmla="*/ 321527 h 1117525"/>
              </a:gdLst>
              <a:ahLst/>
              <a:cxnLst>
                <a:cxn ang="0">
                  <a:pos x="connsiteX0" y="connsiteY0"/>
                </a:cxn>
                <a:cxn ang="0">
                  <a:pos x="connsiteX1" y="connsiteY1"/>
                </a:cxn>
                <a:cxn ang="0">
                  <a:pos x="connsiteX2" y="connsiteY2"/>
                </a:cxn>
                <a:cxn ang="0">
                  <a:pos x="connsiteX3" y="connsiteY3"/>
                </a:cxn>
              </a:cxnLst>
              <a:rect l="l" t="t" r="r" b="b"/>
              <a:pathLst>
                <a:path w="533364" h="1117525">
                  <a:moveTo>
                    <a:pt x="50781" y="321527"/>
                  </a:moveTo>
                  <a:cubicBezTo>
                    <a:pt x="50781" y="600909"/>
                    <a:pt x="248126" y="941500"/>
                    <a:pt x="491696" y="1082461"/>
                  </a:cubicBezTo>
                  <a:lnTo>
                    <a:pt x="160756" y="50781"/>
                  </a:lnTo>
                  <a:cubicBezTo>
                    <a:pt x="92181" y="100562"/>
                    <a:pt x="50781" y="193520"/>
                    <a:pt x="50781" y="321527"/>
                  </a:cubicBezTo>
                  <a:close/>
                </a:path>
              </a:pathLst>
            </a:custGeom>
            <a:solidFill>
              <a:srgbClr val="CACAC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2" name="Freeform: Shape 231">
              <a:extLst>
                <a:ext uri="{FF2B5EF4-FFF2-40B4-BE49-F238E27FC236}">
                  <a16:creationId xmlns:a16="http://schemas.microsoft.com/office/drawing/2014/main" id="{5D99A323-FBBA-4D14-A722-F4C69A844086}"/>
                </a:ext>
              </a:extLst>
            </p:cNvPr>
            <p:cNvSpPr/>
            <p:nvPr/>
          </p:nvSpPr>
          <p:spPr>
            <a:xfrm>
              <a:off x="3997087" y="8232873"/>
              <a:ext cx="420466" cy="1017969"/>
            </a:xfrm>
            <a:custGeom>
              <a:avLst/>
              <a:gdLst>
                <a:gd name="connsiteX0" fmla="*/ 50781 w 482567"/>
                <a:gd name="connsiteY0" fmla="*/ 74401 h 1168321"/>
                <a:gd name="connsiteX1" fmla="*/ 381721 w 482567"/>
                <a:gd name="connsiteY1" fmla="*/ 1106081 h 1168321"/>
                <a:gd name="connsiteX2" fmla="*/ 382229 w 482567"/>
                <a:gd name="connsiteY2" fmla="*/ 1106335 h 1168321"/>
                <a:gd name="connsiteX3" fmla="*/ 441153 w 482567"/>
                <a:gd name="connsiteY3" fmla="*/ 1135797 h 1168321"/>
                <a:gd name="connsiteX4" fmla="*/ 92942 w 482567"/>
                <a:gd name="connsiteY4" fmla="*/ 50781 h 1168321"/>
                <a:gd name="connsiteX5" fmla="*/ 50781 w 482567"/>
                <a:gd name="connsiteY5" fmla="*/ 74401 h 116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2567" h="1168321">
                  <a:moveTo>
                    <a:pt x="50781" y="74401"/>
                  </a:moveTo>
                  <a:lnTo>
                    <a:pt x="381721" y="1106081"/>
                  </a:lnTo>
                  <a:cubicBezTo>
                    <a:pt x="381975" y="1106081"/>
                    <a:pt x="381975" y="1106335"/>
                    <a:pt x="382229" y="1106335"/>
                  </a:cubicBezTo>
                  <a:cubicBezTo>
                    <a:pt x="402294" y="1118018"/>
                    <a:pt x="421851" y="1127669"/>
                    <a:pt x="441153" y="1135797"/>
                  </a:cubicBezTo>
                  <a:lnTo>
                    <a:pt x="92942" y="50781"/>
                  </a:lnTo>
                  <a:cubicBezTo>
                    <a:pt x="78211" y="56877"/>
                    <a:pt x="63988" y="65004"/>
                    <a:pt x="50781" y="74401"/>
                  </a:cubicBezTo>
                  <a:close/>
                </a:path>
              </a:pathLst>
            </a:custGeom>
            <a:solidFill>
              <a:srgbClr val="FFFFFF"/>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3" name="Freeform: Shape 232">
              <a:extLst>
                <a:ext uri="{FF2B5EF4-FFF2-40B4-BE49-F238E27FC236}">
                  <a16:creationId xmlns:a16="http://schemas.microsoft.com/office/drawing/2014/main" id="{106B32FD-9D87-428F-94B2-CF48012452CA}"/>
                </a:ext>
              </a:extLst>
            </p:cNvPr>
            <p:cNvSpPr/>
            <p:nvPr/>
          </p:nvSpPr>
          <p:spPr>
            <a:xfrm>
              <a:off x="4256448" y="8254562"/>
              <a:ext cx="420466" cy="995839"/>
            </a:xfrm>
            <a:custGeom>
              <a:avLst/>
              <a:gdLst>
                <a:gd name="connsiteX0" fmla="*/ 84561 w 482567"/>
                <a:gd name="connsiteY0" fmla="*/ 68560 h 1142923"/>
                <a:gd name="connsiteX1" fmla="*/ 50781 w 482567"/>
                <a:gd name="connsiteY1" fmla="*/ 50781 h 1142923"/>
                <a:gd name="connsiteX2" fmla="*/ 392389 w 482567"/>
                <a:gd name="connsiteY2" fmla="*/ 1115478 h 1142923"/>
                <a:gd name="connsiteX3" fmla="*/ 433025 w 482567"/>
                <a:gd name="connsiteY3" fmla="*/ 1086778 h 1142923"/>
                <a:gd name="connsiteX4" fmla="*/ 111737 w 482567"/>
                <a:gd name="connsiteY4" fmla="*/ 85577 h 1142923"/>
                <a:gd name="connsiteX5" fmla="*/ 84561 w 482567"/>
                <a:gd name="connsiteY5" fmla="*/ 68560 h 1142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2567" h="1142923">
                  <a:moveTo>
                    <a:pt x="84561" y="68560"/>
                  </a:moveTo>
                  <a:cubicBezTo>
                    <a:pt x="73132" y="61956"/>
                    <a:pt x="61956" y="56115"/>
                    <a:pt x="50781" y="50781"/>
                  </a:cubicBezTo>
                  <a:lnTo>
                    <a:pt x="392389" y="1115478"/>
                  </a:lnTo>
                  <a:cubicBezTo>
                    <a:pt x="406865" y="1107604"/>
                    <a:pt x="420580" y="1097953"/>
                    <a:pt x="433025" y="1086778"/>
                  </a:cubicBezTo>
                  <a:lnTo>
                    <a:pt x="111737" y="85577"/>
                  </a:lnTo>
                  <a:cubicBezTo>
                    <a:pt x="102847" y="79481"/>
                    <a:pt x="93704" y="73894"/>
                    <a:pt x="84561" y="68560"/>
                  </a:cubicBezTo>
                  <a:close/>
                </a:path>
              </a:pathLst>
            </a:custGeom>
            <a:solidFill>
              <a:srgbClr val="FFFFFF"/>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4" name="Freeform: Shape 233">
              <a:extLst>
                <a:ext uri="{FF2B5EF4-FFF2-40B4-BE49-F238E27FC236}">
                  <a16:creationId xmlns:a16="http://schemas.microsoft.com/office/drawing/2014/main" id="{4A93A72A-E1B7-4574-9588-7D91C04FD7AB}"/>
                </a:ext>
              </a:extLst>
            </p:cNvPr>
            <p:cNvSpPr/>
            <p:nvPr/>
          </p:nvSpPr>
          <p:spPr>
            <a:xfrm>
              <a:off x="3742816" y="8074159"/>
              <a:ext cx="1526954" cy="1394174"/>
            </a:xfrm>
            <a:custGeom>
              <a:avLst/>
              <a:gdLst>
                <a:gd name="connsiteX0" fmla="*/ 698438 w 1752482"/>
                <a:gd name="connsiteY0" fmla="*/ 124996 h 1600093"/>
                <a:gd name="connsiteX1" fmla="*/ 50781 w 1752482"/>
                <a:gd name="connsiteY1" fmla="*/ 466604 h 1600093"/>
                <a:gd name="connsiteX2" fmla="*/ 648657 w 1752482"/>
                <a:gd name="connsiteY2" fmla="*/ 1486853 h 1600093"/>
                <a:gd name="connsiteX3" fmla="*/ 1255677 w 1752482"/>
                <a:gd name="connsiteY3" fmla="*/ 1213821 h 1600093"/>
                <a:gd name="connsiteX4" fmla="*/ 1724529 w 1752482"/>
                <a:gd name="connsiteY4" fmla="*/ 1484567 h 1600093"/>
                <a:gd name="connsiteX5" fmla="*/ 1724529 w 1752482"/>
                <a:gd name="connsiteY5" fmla="*/ 1251411 h 1600093"/>
                <a:gd name="connsiteX6" fmla="*/ 1255677 w 1752482"/>
                <a:gd name="connsiteY6" fmla="*/ 980665 h 1600093"/>
                <a:gd name="connsiteX7" fmla="*/ 698438 w 1752482"/>
                <a:gd name="connsiteY7" fmla="*/ 124996 h 1600093"/>
                <a:gd name="connsiteX8" fmla="*/ 698438 w 1752482"/>
                <a:gd name="connsiteY8" fmla="*/ 1281635 h 1600093"/>
                <a:gd name="connsiteX9" fmla="*/ 257269 w 1752482"/>
                <a:gd name="connsiteY9" fmla="*/ 520448 h 1600093"/>
                <a:gd name="connsiteX10" fmla="*/ 698438 w 1752482"/>
                <a:gd name="connsiteY10" fmla="*/ 268751 h 1600093"/>
                <a:gd name="connsiteX11" fmla="*/ 1139606 w 1752482"/>
                <a:gd name="connsiteY11" fmla="*/ 1029938 h 1600093"/>
                <a:gd name="connsiteX12" fmla="*/ 698438 w 1752482"/>
                <a:gd name="connsiteY12" fmla="*/ 1281635 h 1600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2482" h="1600093">
                  <a:moveTo>
                    <a:pt x="698438" y="124996"/>
                  </a:moveTo>
                  <a:cubicBezTo>
                    <a:pt x="385531" y="-55840"/>
                    <a:pt x="50781" y="107471"/>
                    <a:pt x="50781" y="466604"/>
                  </a:cubicBezTo>
                  <a:cubicBezTo>
                    <a:pt x="50781" y="825735"/>
                    <a:pt x="335750" y="1306017"/>
                    <a:pt x="648657" y="1486853"/>
                  </a:cubicBezTo>
                  <a:cubicBezTo>
                    <a:pt x="927023" y="1647625"/>
                    <a:pt x="1207928" y="1489647"/>
                    <a:pt x="1255677" y="1213821"/>
                  </a:cubicBezTo>
                  <a:lnTo>
                    <a:pt x="1724529" y="1484567"/>
                  </a:lnTo>
                  <a:lnTo>
                    <a:pt x="1724529" y="1251411"/>
                  </a:lnTo>
                  <a:lnTo>
                    <a:pt x="1255677" y="980665"/>
                  </a:lnTo>
                  <a:cubicBezTo>
                    <a:pt x="1207928" y="649471"/>
                    <a:pt x="976803" y="285768"/>
                    <a:pt x="698438" y="124996"/>
                  </a:cubicBezTo>
                  <a:close/>
                  <a:moveTo>
                    <a:pt x="698438" y="1281635"/>
                  </a:moveTo>
                  <a:cubicBezTo>
                    <a:pt x="454614" y="1140928"/>
                    <a:pt x="257269" y="800083"/>
                    <a:pt x="257269" y="520448"/>
                  </a:cubicBezTo>
                  <a:cubicBezTo>
                    <a:pt x="257269" y="240812"/>
                    <a:pt x="454868" y="128044"/>
                    <a:pt x="698438" y="268751"/>
                  </a:cubicBezTo>
                  <a:cubicBezTo>
                    <a:pt x="942262" y="409457"/>
                    <a:pt x="1139606" y="750302"/>
                    <a:pt x="1139606" y="1029938"/>
                  </a:cubicBezTo>
                  <a:cubicBezTo>
                    <a:pt x="1139861" y="1309827"/>
                    <a:pt x="942262" y="1422342"/>
                    <a:pt x="698438" y="1281635"/>
                  </a:cubicBezTo>
                  <a:close/>
                </a:path>
              </a:pathLst>
            </a:custGeom>
            <a:solidFill>
              <a:schemeClr val="bg1">
                <a:lumMod val="6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5" name="Freeform: Shape 234">
              <a:extLst>
                <a:ext uri="{FF2B5EF4-FFF2-40B4-BE49-F238E27FC236}">
                  <a16:creationId xmlns:a16="http://schemas.microsoft.com/office/drawing/2014/main" id="{669D570B-1E80-453D-9A42-E83684989765}"/>
                </a:ext>
              </a:extLst>
            </p:cNvPr>
            <p:cNvSpPr/>
            <p:nvPr/>
          </p:nvSpPr>
          <p:spPr>
            <a:xfrm>
              <a:off x="3736399" y="8114991"/>
              <a:ext cx="1460564" cy="1349915"/>
            </a:xfrm>
            <a:custGeom>
              <a:avLst/>
              <a:gdLst>
                <a:gd name="connsiteX0" fmla="*/ 617417 w 1676287"/>
                <a:gd name="connsiteY0" fmla="*/ 128676 h 1549296"/>
                <a:gd name="connsiteX1" fmla="*/ 50781 w 1676287"/>
                <a:gd name="connsiteY1" fmla="*/ 451742 h 1549296"/>
                <a:gd name="connsiteX2" fmla="*/ 617417 w 1676287"/>
                <a:gd name="connsiteY2" fmla="*/ 1429323 h 1549296"/>
                <a:gd name="connsiteX3" fmla="*/ 1174910 w 1676287"/>
                <a:gd name="connsiteY3" fmla="*/ 1217501 h 1549296"/>
                <a:gd name="connsiteX4" fmla="*/ 1643508 w 1676287"/>
                <a:gd name="connsiteY4" fmla="*/ 1487993 h 1549296"/>
                <a:gd name="connsiteX5" fmla="*/ 1643508 w 1676287"/>
                <a:gd name="connsiteY5" fmla="*/ 1254837 h 1549296"/>
                <a:gd name="connsiteX6" fmla="*/ 1174910 w 1676287"/>
                <a:gd name="connsiteY6" fmla="*/ 984344 h 1549296"/>
                <a:gd name="connsiteX7" fmla="*/ 617417 w 1676287"/>
                <a:gd name="connsiteY7" fmla="*/ 128676 h 1549296"/>
                <a:gd name="connsiteX8" fmla="*/ 617417 w 1676287"/>
                <a:gd name="connsiteY8" fmla="*/ 1285315 h 1549296"/>
                <a:gd name="connsiteX9" fmla="*/ 176249 w 1676287"/>
                <a:gd name="connsiteY9" fmla="*/ 524127 h 1549296"/>
                <a:gd name="connsiteX10" fmla="*/ 617417 w 1676287"/>
                <a:gd name="connsiteY10" fmla="*/ 272430 h 1549296"/>
                <a:gd name="connsiteX11" fmla="*/ 1058586 w 1676287"/>
                <a:gd name="connsiteY11" fmla="*/ 1033617 h 1549296"/>
                <a:gd name="connsiteX12" fmla="*/ 617417 w 1676287"/>
                <a:gd name="connsiteY12" fmla="*/ 1285315 h 1549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6287" h="1549296">
                  <a:moveTo>
                    <a:pt x="617417" y="128676"/>
                  </a:moveTo>
                  <a:cubicBezTo>
                    <a:pt x="304510" y="-52160"/>
                    <a:pt x="50781" y="92610"/>
                    <a:pt x="50781" y="451742"/>
                  </a:cubicBezTo>
                  <a:cubicBezTo>
                    <a:pt x="50781" y="810874"/>
                    <a:pt x="304510" y="1248487"/>
                    <a:pt x="617417" y="1429323"/>
                  </a:cubicBezTo>
                  <a:cubicBezTo>
                    <a:pt x="895782" y="1590094"/>
                    <a:pt x="1126907" y="1493327"/>
                    <a:pt x="1174910" y="1217501"/>
                  </a:cubicBezTo>
                  <a:lnTo>
                    <a:pt x="1643508" y="1487993"/>
                  </a:lnTo>
                  <a:lnTo>
                    <a:pt x="1643508" y="1254837"/>
                  </a:lnTo>
                  <a:lnTo>
                    <a:pt x="1174910" y="984344"/>
                  </a:lnTo>
                  <a:cubicBezTo>
                    <a:pt x="1127161" y="653151"/>
                    <a:pt x="895782" y="289447"/>
                    <a:pt x="617417" y="128676"/>
                  </a:cubicBezTo>
                  <a:close/>
                  <a:moveTo>
                    <a:pt x="617417" y="1285315"/>
                  </a:moveTo>
                  <a:cubicBezTo>
                    <a:pt x="373593" y="1144608"/>
                    <a:pt x="176249" y="803763"/>
                    <a:pt x="176249" y="524127"/>
                  </a:cubicBezTo>
                  <a:cubicBezTo>
                    <a:pt x="176249" y="244493"/>
                    <a:pt x="373848" y="131724"/>
                    <a:pt x="617417" y="272430"/>
                  </a:cubicBezTo>
                  <a:cubicBezTo>
                    <a:pt x="861241" y="413137"/>
                    <a:pt x="1058586" y="753982"/>
                    <a:pt x="1058586" y="1033617"/>
                  </a:cubicBezTo>
                  <a:cubicBezTo>
                    <a:pt x="1058840" y="1313507"/>
                    <a:pt x="861241" y="1426021"/>
                    <a:pt x="617417" y="1285315"/>
                  </a:cubicBezTo>
                  <a:close/>
                </a:path>
              </a:pathLst>
            </a:custGeom>
            <a:solidFill>
              <a:schemeClr val="bg1">
                <a:lumMod val="7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6" name="Freeform: Shape 235">
              <a:extLst>
                <a:ext uri="{FF2B5EF4-FFF2-40B4-BE49-F238E27FC236}">
                  <a16:creationId xmlns:a16="http://schemas.microsoft.com/office/drawing/2014/main" id="{E9B5C417-BA2C-4F15-B643-5501DF3126D4}"/>
                </a:ext>
              </a:extLst>
            </p:cNvPr>
            <p:cNvSpPr/>
            <p:nvPr/>
          </p:nvSpPr>
          <p:spPr>
            <a:xfrm>
              <a:off x="4879621" y="9002158"/>
              <a:ext cx="1040098" cy="863061"/>
            </a:xfrm>
            <a:custGeom>
              <a:avLst/>
              <a:gdLst>
                <a:gd name="connsiteX0" fmla="*/ 99547 w 1193720"/>
                <a:gd name="connsiteY0" fmla="*/ 466490 h 990533"/>
                <a:gd name="connsiteX1" fmla="*/ 930834 w 1193720"/>
                <a:gd name="connsiteY1" fmla="*/ 949565 h 990533"/>
                <a:gd name="connsiteX2" fmla="*/ 1165260 w 1193720"/>
                <a:gd name="connsiteY2" fmla="*/ 546241 h 990533"/>
                <a:gd name="connsiteX3" fmla="*/ 333974 w 1193720"/>
                <a:gd name="connsiteY3" fmla="*/ 63164 h 990533"/>
                <a:gd name="connsiteX4" fmla="*/ 99547 w 1193720"/>
                <a:gd name="connsiteY4" fmla="*/ 466490 h 9905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3720" h="990533">
                  <a:moveTo>
                    <a:pt x="99547" y="466490"/>
                  </a:moveTo>
                  <a:lnTo>
                    <a:pt x="930834" y="949565"/>
                  </a:lnTo>
                  <a:cubicBezTo>
                    <a:pt x="778952" y="861433"/>
                    <a:pt x="1011347" y="456838"/>
                    <a:pt x="1165260" y="546241"/>
                  </a:cubicBezTo>
                  <a:lnTo>
                    <a:pt x="333974" y="63164"/>
                  </a:lnTo>
                  <a:cubicBezTo>
                    <a:pt x="183108" y="-24459"/>
                    <a:pt x="-51572" y="378612"/>
                    <a:pt x="99547" y="466490"/>
                  </a:cubicBezTo>
                  <a:close/>
                </a:path>
              </a:pathLst>
            </a:custGeom>
            <a:solidFill>
              <a:schemeClr val="bg1">
                <a:lumMod val="8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7" name="Freeform: Shape 236">
              <a:extLst>
                <a:ext uri="{FF2B5EF4-FFF2-40B4-BE49-F238E27FC236}">
                  <a16:creationId xmlns:a16="http://schemas.microsoft.com/office/drawing/2014/main" id="{BB163475-E72F-41E0-ACA7-E739DF7EF179}"/>
                </a:ext>
              </a:extLst>
            </p:cNvPr>
            <p:cNvSpPr/>
            <p:nvPr/>
          </p:nvSpPr>
          <p:spPr>
            <a:xfrm>
              <a:off x="5600389" y="9422471"/>
              <a:ext cx="376206" cy="442595"/>
            </a:xfrm>
            <a:custGeom>
              <a:avLst/>
              <a:gdLst>
                <a:gd name="connsiteX0" fmla="*/ 217140 w 431771"/>
                <a:gd name="connsiteY0" fmla="*/ 73499 h 507966"/>
                <a:gd name="connsiteX1" fmla="*/ 50781 w 431771"/>
                <a:gd name="connsiteY1" fmla="*/ 360501 h 507966"/>
                <a:gd name="connsiteX2" fmla="*/ 217140 w 431771"/>
                <a:gd name="connsiteY2" fmla="*/ 455490 h 507966"/>
                <a:gd name="connsiteX3" fmla="*/ 383498 w 431771"/>
                <a:gd name="connsiteY3" fmla="*/ 168489 h 507966"/>
                <a:gd name="connsiteX4" fmla="*/ 217140 w 431771"/>
                <a:gd name="connsiteY4" fmla="*/ 73499 h 507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771" h="507966">
                  <a:moveTo>
                    <a:pt x="217140" y="73499"/>
                  </a:moveTo>
                  <a:cubicBezTo>
                    <a:pt x="125198" y="126582"/>
                    <a:pt x="50781" y="255098"/>
                    <a:pt x="50781" y="360501"/>
                  </a:cubicBezTo>
                  <a:cubicBezTo>
                    <a:pt x="50781" y="465903"/>
                    <a:pt x="125198" y="508319"/>
                    <a:pt x="217140" y="455490"/>
                  </a:cubicBezTo>
                  <a:cubicBezTo>
                    <a:pt x="309081" y="402408"/>
                    <a:pt x="383498" y="273892"/>
                    <a:pt x="383498" y="168489"/>
                  </a:cubicBezTo>
                  <a:cubicBezTo>
                    <a:pt x="383753" y="63086"/>
                    <a:pt x="309081" y="20671"/>
                    <a:pt x="217140" y="73499"/>
                  </a:cubicBezTo>
                  <a:close/>
                </a:path>
              </a:pathLst>
            </a:custGeom>
            <a:solidFill>
              <a:schemeClr val="bg1">
                <a:lumMod val="8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2" name="Freeform: Shape 261">
              <a:extLst>
                <a:ext uri="{FF2B5EF4-FFF2-40B4-BE49-F238E27FC236}">
                  <a16:creationId xmlns:a16="http://schemas.microsoft.com/office/drawing/2014/main" id="{49B82426-4016-4A7B-95EF-C2A4E8112214}"/>
                </a:ext>
              </a:extLst>
            </p:cNvPr>
            <p:cNvSpPr/>
            <p:nvPr/>
          </p:nvSpPr>
          <p:spPr>
            <a:xfrm>
              <a:off x="8721928" y="5667571"/>
              <a:ext cx="486855" cy="309817"/>
            </a:xfrm>
            <a:custGeom>
              <a:avLst/>
              <a:gdLst>
                <a:gd name="connsiteX0" fmla="*/ 488238 w 558762"/>
                <a:gd name="connsiteY0" fmla="*/ 139955 h 355576"/>
                <a:gd name="connsiteX1" fmla="*/ 363531 w 558762"/>
                <a:gd name="connsiteY1" fmla="*/ 68078 h 355576"/>
                <a:gd name="connsiteX2" fmla="*/ 191077 w 558762"/>
                <a:gd name="connsiteY2" fmla="*/ 75189 h 355576"/>
                <a:gd name="connsiteX3" fmla="*/ 93040 w 558762"/>
                <a:gd name="connsiteY3" fmla="*/ 131827 h 355576"/>
                <a:gd name="connsiteX4" fmla="*/ 80595 w 558762"/>
                <a:gd name="connsiteY4" fmla="*/ 231388 h 355576"/>
                <a:gd name="connsiteX5" fmla="*/ 205300 w 558762"/>
                <a:gd name="connsiteY5" fmla="*/ 303266 h 355576"/>
                <a:gd name="connsiteX6" fmla="*/ 377754 w 558762"/>
                <a:gd name="connsiteY6" fmla="*/ 296154 h 355576"/>
                <a:gd name="connsiteX7" fmla="*/ 475793 w 558762"/>
                <a:gd name="connsiteY7" fmla="*/ 239516 h 355576"/>
                <a:gd name="connsiteX8" fmla="*/ 488238 w 558762"/>
                <a:gd name="connsiteY8" fmla="*/ 139955 h 355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762" h="355576">
                  <a:moveTo>
                    <a:pt x="488238" y="139955"/>
                  </a:moveTo>
                  <a:lnTo>
                    <a:pt x="363531" y="68078"/>
                  </a:lnTo>
                  <a:cubicBezTo>
                    <a:pt x="319338" y="42425"/>
                    <a:pt x="242128" y="45727"/>
                    <a:pt x="191077" y="75189"/>
                  </a:cubicBezTo>
                  <a:lnTo>
                    <a:pt x="93040" y="131827"/>
                  </a:lnTo>
                  <a:cubicBezTo>
                    <a:pt x="41989" y="161289"/>
                    <a:pt x="36401" y="205990"/>
                    <a:pt x="80595" y="231388"/>
                  </a:cubicBezTo>
                  <a:lnTo>
                    <a:pt x="205300" y="303266"/>
                  </a:lnTo>
                  <a:cubicBezTo>
                    <a:pt x="249493" y="328664"/>
                    <a:pt x="326705" y="325616"/>
                    <a:pt x="377754" y="296154"/>
                  </a:cubicBezTo>
                  <a:lnTo>
                    <a:pt x="475793" y="239516"/>
                  </a:lnTo>
                  <a:cubicBezTo>
                    <a:pt x="526844" y="210054"/>
                    <a:pt x="532431" y="165353"/>
                    <a:pt x="488238" y="139955"/>
                  </a:cubicBezTo>
                  <a:close/>
                </a:path>
              </a:pathLst>
            </a:custGeom>
            <a:solidFill>
              <a:schemeClr val="bg1">
                <a:lumMod val="7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3" name="Freeform: Shape 262">
              <a:extLst>
                <a:ext uri="{FF2B5EF4-FFF2-40B4-BE49-F238E27FC236}">
                  <a16:creationId xmlns:a16="http://schemas.microsoft.com/office/drawing/2014/main" id="{55BEB333-9F99-494F-9D38-FE00336A2F57}"/>
                </a:ext>
              </a:extLst>
            </p:cNvPr>
            <p:cNvSpPr/>
            <p:nvPr/>
          </p:nvSpPr>
          <p:spPr>
            <a:xfrm>
              <a:off x="9016558" y="5837549"/>
              <a:ext cx="1637602" cy="973709"/>
            </a:xfrm>
            <a:custGeom>
              <a:avLst/>
              <a:gdLst>
                <a:gd name="connsiteX0" fmla="*/ 50781 w 1879474"/>
                <a:gd name="connsiteY0" fmla="*/ 214346 h 1117525"/>
                <a:gd name="connsiteX1" fmla="*/ 1562489 w 1879474"/>
                <a:gd name="connsiteY1" fmla="*/ 1087032 h 1117525"/>
                <a:gd name="connsiteX2" fmla="*/ 1845426 w 1879474"/>
                <a:gd name="connsiteY2" fmla="*/ 923721 h 1117525"/>
                <a:gd name="connsiteX3" fmla="*/ 333719 w 1879474"/>
                <a:gd name="connsiteY3" fmla="*/ 50781 h 1117525"/>
              </a:gdLst>
              <a:ahLst/>
              <a:cxnLst>
                <a:cxn ang="0">
                  <a:pos x="connsiteX0" y="connsiteY0"/>
                </a:cxn>
                <a:cxn ang="0">
                  <a:pos x="connsiteX1" y="connsiteY1"/>
                </a:cxn>
                <a:cxn ang="0">
                  <a:pos x="connsiteX2" y="connsiteY2"/>
                </a:cxn>
                <a:cxn ang="0">
                  <a:pos x="connsiteX3" y="connsiteY3"/>
                </a:cxn>
              </a:cxnLst>
              <a:rect l="l" t="t" r="r" b="b"/>
              <a:pathLst>
                <a:path w="1879474" h="1117525">
                  <a:moveTo>
                    <a:pt x="50781" y="214346"/>
                  </a:moveTo>
                  <a:lnTo>
                    <a:pt x="1562489" y="1087032"/>
                  </a:lnTo>
                  <a:lnTo>
                    <a:pt x="1845426" y="923721"/>
                  </a:lnTo>
                  <a:lnTo>
                    <a:pt x="333719" y="50781"/>
                  </a:lnTo>
                  <a:close/>
                </a:path>
              </a:pathLst>
            </a:custGeom>
            <a:solidFill>
              <a:schemeClr val="bg1">
                <a:lumMod val="7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4" name="Freeform: Shape 263">
              <a:extLst>
                <a:ext uri="{FF2B5EF4-FFF2-40B4-BE49-F238E27FC236}">
                  <a16:creationId xmlns:a16="http://schemas.microsoft.com/office/drawing/2014/main" id="{DC1FA0D1-5E95-4E5B-974A-838BD3FBB071}"/>
                </a:ext>
              </a:extLst>
            </p:cNvPr>
            <p:cNvSpPr/>
            <p:nvPr/>
          </p:nvSpPr>
          <p:spPr>
            <a:xfrm>
              <a:off x="8968539" y="6420889"/>
              <a:ext cx="1084358" cy="663893"/>
            </a:xfrm>
            <a:custGeom>
              <a:avLst/>
              <a:gdLst>
                <a:gd name="connsiteX0" fmla="*/ 50781 w 1244516"/>
                <a:gd name="connsiteY0" fmla="*/ 93704 h 761949"/>
                <a:gd name="connsiteX1" fmla="*/ 1129448 w 1244516"/>
                <a:gd name="connsiteY1" fmla="*/ 716471 h 761949"/>
                <a:gd name="connsiteX2" fmla="*/ 1203611 w 1244516"/>
                <a:gd name="connsiteY2" fmla="*/ 673801 h 761949"/>
                <a:gd name="connsiteX3" fmla="*/ 124691 w 1244516"/>
                <a:gd name="connsiteY3" fmla="*/ 50781 h 761949"/>
              </a:gdLst>
              <a:ahLst/>
              <a:cxnLst>
                <a:cxn ang="0">
                  <a:pos x="connsiteX0" y="connsiteY0"/>
                </a:cxn>
                <a:cxn ang="0">
                  <a:pos x="connsiteX1" y="connsiteY1"/>
                </a:cxn>
                <a:cxn ang="0">
                  <a:pos x="connsiteX2" y="connsiteY2"/>
                </a:cxn>
                <a:cxn ang="0">
                  <a:pos x="connsiteX3" y="connsiteY3"/>
                </a:cxn>
              </a:cxnLst>
              <a:rect l="l" t="t" r="r" b="b"/>
              <a:pathLst>
                <a:path w="1244516" h="761949">
                  <a:moveTo>
                    <a:pt x="50781" y="93704"/>
                  </a:moveTo>
                  <a:lnTo>
                    <a:pt x="1129448" y="716471"/>
                  </a:lnTo>
                  <a:lnTo>
                    <a:pt x="1203611" y="673801"/>
                  </a:lnTo>
                  <a:lnTo>
                    <a:pt x="124691" y="50781"/>
                  </a:lnTo>
                  <a:close/>
                </a:path>
              </a:pathLst>
            </a:custGeom>
            <a:solidFill>
              <a:schemeClr val="bg1">
                <a:lumMod val="50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5" name="Freeform: Shape 264">
              <a:extLst>
                <a:ext uri="{FF2B5EF4-FFF2-40B4-BE49-F238E27FC236}">
                  <a16:creationId xmlns:a16="http://schemas.microsoft.com/office/drawing/2014/main" id="{9489B941-BECF-4876-9C8C-0B8349B3843B}"/>
                </a:ext>
              </a:extLst>
            </p:cNvPr>
            <p:cNvSpPr/>
            <p:nvPr/>
          </p:nvSpPr>
          <p:spPr>
            <a:xfrm>
              <a:off x="8818719" y="6507416"/>
              <a:ext cx="1084358" cy="663893"/>
            </a:xfrm>
            <a:custGeom>
              <a:avLst/>
              <a:gdLst>
                <a:gd name="connsiteX0" fmla="*/ 50781 w 1244516"/>
                <a:gd name="connsiteY0" fmla="*/ 93704 h 761949"/>
                <a:gd name="connsiteX1" fmla="*/ 1129448 w 1244516"/>
                <a:gd name="connsiteY1" fmla="*/ 716470 h 761949"/>
                <a:gd name="connsiteX2" fmla="*/ 1203356 w 1244516"/>
                <a:gd name="connsiteY2" fmla="*/ 673802 h 761949"/>
                <a:gd name="connsiteX3" fmla="*/ 124691 w 1244516"/>
                <a:gd name="connsiteY3" fmla="*/ 50781 h 761949"/>
              </a:gdLst>
              <a:ahLst/>
              <a:cxnLst>
                <a:cxn ang="0">
                  <a:pos x="connsiteX0" y="connsiteY0"/>
                </a:cxn>
                <a:cxn ang="0">
                  <a:pos x="connsiteX1" y="connsiteY1"/>
                </a:cxn>
                <a:cxn ang="0">
                  <a:pos x="connsiteX2" y="connsiteY2"/>
                </a:cxn>
                <a:cxn ang="0">
                  <a:pos x="connsiteX3" y="connsiteY3"/>
                </a:cxn>
              </a:cxnLst>
              <a:rect l="l" t="t" r="r" b="b"/>
              <a:pathLst>
                <a:path w="1244516" h="761949">
                  <a:moveTo>
                    <a:pt x="50781" y="93704"/>
                  </a:moveTo>
                  <a:lnTo>
                    <a:pt x="1129448" y="716470"/>
                  </a:lnTo>
                  <a:lnTo>
                    <a:pt x="1203356" y="673802"/>
                  </a:lnTo>
                  <a:lnTo>
                    <a:pt x="124691" y="50781"/>
                  </a:lnTo>
                  <a:close/>
                </a:path>
              </a:pathLst>
            </a:custGeom>
            <a:solidFill>
              <a:schemeClr val="bg1">
                <a:lumMod val="50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6" name="Freeform: Shape 265">
              <a:extLst>
                <a:ext uri="{FF2B5EF4-FFF2-40B4-BE49-F238E27FC236}">
                  <a16:creationId xmlns:a16="http://schemas.microsoft.com/office/drawing/2014/main" id="{EF7B0D55-54C7-494C-A553-FEA89F81A70D}"/>
                </a:ext>
              </a:extLst>
            </p:cNvPr>
            <p:cNvSpPr/>
            <p:nvPr/>
          </p:nvSpPr>
          <p:spPr>
            <a:xfrm>
              <a:off x="8668902" y="6594165"/>
              <a:ext cx="1084358" cy="663893"/>
            </a:xfrm>
            <a:custGeom>
              <a:avLst/>
              <a:gdLst>
                <a:gd name="connsiteX0" fmla="*/ 50781 w 1244516"/>
                <a:gd name="connsiteY0" fmla="*/ 93450 h 761949"/>
                <a:gd name="connsiteX1" fmla="*/ 1129446 w 1244516"/>
                <a:gd name="connsiteY1" fmla="*/ 716216 h 761949"/>
                <a:gd name="connsiteX2" fmla="*/ 1203356 w 1244516"/>
                <a:gd name="connsiteY2" fmla="*/ 673547 h 761949"/>
                <a:gd name="connsiteX3" fmla="*/ 124690 w 1244516"/>
                <a:gd name="connsiteY3" fmla="*/ 50781 h 761949"/>
              </a:gdLst>
              <a:ahLst/>
              <a:cxnLst>
                <a:cxn ang="0">
                  <a:pos x="connsiteX0" y="connsiteY0"/>
                </a:cxn>
                <a:cxn ang="0">
                  <a:pos x="connsiteX1" y="connsiteY1"/>
                </a:cxn>
                <a:cxn ang="0">
                  <a:pos x="connsiteX2" y="connsiteY2"/>
                </a:cxn>
                <a:cxn ang="0">
                  <a:pos x="connsiteX3" y="connsiteY3"/>
                </a:cxn>
              </a:cxnLst>
              <a:rect l="l" t="t" r="r" b="b"/>
              <a:pathLst>
                <a:path w="1244516" h="761949">
                  <a:moveTo>
                    <a:pt x="50781" y="93450"/>
                  </a:moveTo>
                  <a:lnTo>
                    <a:pt x="1129446" y="716216"/>
                  </a:lnTo>
                  <a:lnTo>
                    <a:pt x="1203356" y="673547"/>
                  </a:lnTo>
                  <a:lnTo>
                    <a:pt x="124690" y="50781"/>
                  </a:lnTo>
                  <a:close/>
                </a:path>
              </a:pathLst>
            </a:custGeom>
            <a:solidFill>
              <a:schemeClr val="bg1">
                <a:lumMod val="50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7" name="Freeform: Shape 266">
              <a:extLst>
                <a:ext uri="{FF2B5EF4-FFF2-40B4-BE49-F238E27FC236}">
                  <a16:creationId xmlns:a16="http://schemas.microsoft.com/office/drawing/2014/main" id="{1ECCF977-1A29-4586-8A93-39EDCC0D0061}"/>
                </a:ext>
              </a:extLst>
            </p:cNvPr>
            <p:cNvSpPr/>
            <p:nvPr/>
          </p:nvSpPr>
          <p:spPr>
            <a:xfrm>
              <a:off x="8518861" y="6680692"/>
              <a:ext cx="1084358" cy="663893"/>
            </a:xfrm>
            <a:custGeom>
              <a:avLst/>
              <a:gdLst>
                <a:gd name="connsiteX0" fmla="*/ 50781 w 1244516"/>
                <a:gd name="connsiteY0" fmla="*/ 93450 h 761949"/>
                <a:gd name="connsiteX1" fmla="*/ 1129448 w 1244516"/>
                <a:gd name="connsiteY1" fmla="*/ 716216 h 761949"/>
                <a:gd name="connsiteX2" fmla="*/ 1203611 w 1244516"/>
                <a:gd name="connsiteY2" fmla="*/ 673547 h 761949"/>
                <a:gd name="connsiteX3" fmla="*/ 124691 w 1244516"/>
                <a:gd name="connsiteY3" fmla="*/ 50781 h 761949"/>
              </a:gdLst>
              <a:ahLst/>
              <a:cxnLst>
                <a:cxn ang="0">
                  <a:pos x="connsiteX0" y="connsiteY0"/>
                </a:cxn>
                <a:cxn ang="0">
                  <a:pos x="connsiteX1" y="connsiteY1"/>
                </a:cxn>
                <a:cxn ang="0">
                  <a:pos x="connsiteX2" y="connsiteY2"/>
                </a:cxn>
                <a:cxn ang="0">
                  <a:pos x="connsiteX3" y="connsiteY3"/>
                </a:cxn>
              </a:cxnLst>
              <a:rect l="l" t="t" r="r" b="b"/>
              <a:pathLst>
                <a:path w="1244516" h="761949">
                  <a:moveTo>
                    <a:pt x="50781" y="93450"/>
                  </a:moveTo>
                  <a:lnTo>
                    <a:pt x="1129448" y="716216"/>
                  </a:lnTo>
                  <a:lnTo>
                    <a:pt x="1203611" y="673547"/>
                  </a:lnTo>
                  <a:lnTo>
                    <a:pt x="124691" y="50781"/>
                  </a:lnTo>
                  <a:close/>
                </a:path>
              </a:pathLst>
            </a:custGeom>
            <a:solidFill>
              <a:schemeClr val="bg1">
                <a:lumMod val="50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8" name="Freeform: Shape 267">
              <a:extLst>
                <a:ext uri="{FF2B5EF4-FFF2-40B4-BE49-F238E27FC236}">
                  <a16:creationId xmlns:a16="http://schemas.microsoft.com/office/drawing/2014/main" id="{972D8B71-9D6E-4FA7-ADCD-B1736F252724}"/>
                </a:ext>
              </a:extLst>
            </p:cNvPr>
            <p:cNvSpPr/>
            <p:nvPr/>
          </p:nvSpPr>
          <p:spPr>
            <a:xfrm>
              <a:off x="8547409" y="5829362"/>
              <a:ext cx="1814640" cy="1084358"/>
            </a:xfrm>
            <a:custGeom>
              <a:avLst/>
              <a:gdLst>
                <a:gd name="connsiteX0" fmla="*/ 50781 w 2082660"/>
                <a:gd name="connsiteY0" fmla="*/ 100308 h 1244516"/>
                <a:gd name="connsiteX1" fmla="*/ 1953367 w 2082660"/>
                <a:gd name="connsiteY1" fmla="*/ 1198784 h 1244516"/>
                <a:gd name="connsiteX2" fmla="*/ 2039214 w 2082660"/>
                <a:gd name="connsiteY2" fmla="*/ 1149258 h 1244516"/>
                <a:gd name="connsiteX3" fmla="*/ 136373 w 2082660"/>
                <a:gd name="connsiteY3" fmla="*/ 50781 h 1244516"/>
              </a:gdLst>
              <a:ahLst/>
              <a:cxnLst>
                <a:cxn ang="0">
                  <a:pos x="connsiteX0" y="connsiteY0"/>
                </a:cxn>
                <a:cxn ang="0">
                  <a:pos x="connsiteX1" y="connsiteY1"/>
                </a:cxn>
                <a:cxn ang="0">
                  <a:pos x="connsiteX2" y="connsiteY2"/>
                </a:cxn>
                <a:cxn ang="0">
                  <a:pos x="connsiteX3" y="connsiteY3"/>
                </a:cxn>
              </a:cxnLst>
              <a:rect l="l" t="t" r="r" b="b"/>
              <a:pathLst>
                <a:path w="2082660" h="1244516">
                  <a:moveTo>
                    <a:pt x="50781" y="100308"/>
                  </a:moveTo>
                  <a:lnTo>
                    <a:pt x="1953367" y="1198784"/>
                  </a:lnTo>
                  <a:lnTo>
                    <a:pt x="2039214" y="1149258"/>
                  </a:lnTo>
                  <a:lnTo>
                    <a:pt x="136373" y="50781"/>
                  </a:lnTo>
                  <a:close/>
                </a:path>
              </a:pathLst>
            </a:custGeom>
            <a:solidFill>
              <a:srgbClr val="7F7F7F"/>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9" name="Freeform: Shape 268">
              <a:extLst>
                <a:ext uri="{FF2B5EF4-FFF2-40B4-BE49-F238E27FC236}">
                  <a16:creationId xmlns:a16="http://schemas.microsoft.com/office/drawing/2014/main" id="{41E7151E-A610-4AD4-985E-0A923116E59E}"/>
                </a:ext>
              </a:extLst>
            </p:cNvPr>
            <p:cNvSpPr/>
            <p:nvPr/>
          </p:nvSpPr>
          <p:spPr>
            <a:xfrm>
              <a:off x="8405778" y="5911020"/>
              <a:ext cx="1814640" cy="1084358"/>
            </a:xfrm>
            <a:custGeom>
              <a:avLst/>
              <a:gdLst>
                <a:gd name="connsiteX0" fmla="*/ 50781 w 2082660"/>
                <a:gd name="connsiteY0" fmla="*/ 100308 h 1244516"/>
                <a:gd name="connsiteX1" fmla="*/ 1953622 w 2082660"/>
                <a:gd name="connsiteY1" fmla="*/ 1198784 h 1244516"/>
                <a:gd name="connsiteX2" fmla="*/ 2039468 w 2082660"/>
                <a:gd name="connsiteY2" fmla="*/ 1149258 h 1244516"/>
                <a:gd name="connsiteX3" fmla="*/ 136628 w 2082660"/>
                <a:gd name="connsiteY3" fmla="*/ 50781 h 1244516"/>
              </a:gdLst>
              <a:ahLst/>
              <a:cxnLst>
                <a:cxn ang="0">
                  <a:pos x="connsiteX0" y="connsiteY0"/>
                </a:cxn>
                <a:cxn ang="0">
                  <a:pos x="connsiteX1" y="connsiteY1"/>
                </a:cxn>
                <a:cxn ang="0">
                  <a:pos x="connsiteX2" y="connsiteY2"/>
                </a:cxn>
                <a:cxn ang="0">
                  <a:pos x="connsiteX3" y="connsiteY3"/>
                </a:cxn>
              </a:cxnLst>
              <a:rect l="l" t="t" r="r" b="b"/>
              <a:pathLst>
                <a:path w="2082660" h="1244516">
                  <a:moveTo>
                    <a:pt x="50781" y="100308"/>
                  </a:moveTo>
                  <a:lnTo>
                    <a:pt x="1953622" y="1198784"/>
                  </a:lnTo>
                  <a:lnTo>
                    <a:pt x="2039468" y="1149258"/>
                  </a:lnTo>
                  <a:lnTo>
                    <a:pt x="136628" y="50781"/>
                  </a:lnTo>
                  <a:close/>
                </a:path>
              </a:pathLst>
            </a:custGeom>
            <a:solidFill>
              <a:srgbClr val="7F7F7F"/>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0" name="Freeform: Shape 269">
              <a:extLst>
                <a:ext uri="{FF2B5EF4-FFF2-40B4-BE49-F238E27FC236}">
                  <a16:creationId xmlns:a16="http://schemas.microsoft.com/office/drawing/2014/main" id="{B3F9CAE6-7865-429D-A8C2-C6CABF255E17}"/>
                </a:ext>
              </a:extLst>
            </p:cNvPr>
            <p:cNvSpPr/>
            <p:nvPr/>
          </p:nvSpPr>
          <p:spPr>
            <a:xfrm>
              <a:off x="7696962" y="6009718"/>
              <a:ext cx="1305656" cy="796671"/>
            </a:xfrm>
            <a:custGeom>
              <a:avLst/>
              <a:gdLst>
                <a:gd name="connsiteX0" fmla="*/ 50781 w 1498499"/>
                <a:gd name="connsiteY0" fmla="*/ 456646 h 914338"/>
                <a:gd name="connsiteX1" fmla="*/ 758125 w 1498499"/>
                <a:gd name="connsiteY1" fmla="*/ 865305 h 914338"/>
                <a:gd name="connsiteX2" fmla="*/ 1461404 w 1498499"/>
                <a:gd name="connsiteY2" fmla="*/ 459186 h 914338"/>
                <a:gd name="connsiteX3" fmla="*/ 753808 w 1498499"/>
                <a:gd name="connsiteY3" fmla="*/ 50781 h 914338"/>
              </a:gdLst>
              <a:ahLst/>
              <a:cxnLst>
                <a:cxn ang="0">
                  <a:pos x="connsiteX0" y="connsiteY0"/>
                </a:cxn>
                <a:cxn ang="0">
                  <a:pos x="connsiteX1" y="connsiteY1"/>
                </a:cxn>
                <a:cxn ang="0">
                  <a:pos x="connsiteX2" y="connsiteY2"/>
                </a:cxn>
                <a:cxn ang="0">
                  <a:pos x="connsiteX3" y="connsiteY3"/>
                </a:cxn>
              </a:cxnLst>
              <a:rect l="l" t="t" r="r" b="b"/>
              <a:pathLst>
                <a:path w="1498499" h="914338">
                  <a:moveTo>
                    <a:pt x="50781" y="456646"/>
                  </a:moveTo>
                  <a:lnTo>
                    <a:pt x="758125" y="865305"/>
                  </a:lnTo>
                  <a:lnTo>
                    <a:pt x="1461404" y="459186"/>
                  </a:lnTo>
                  <a:lnTo>
                    <a:pt x="753808" y="50781"/>
                  </a:lnTo>
                  <a:close/>
                </a:path>
              </a:pathLst>
            </a:custGeom>
            <a:solidFill>
              <a:schemeClr val="bg1">
                <a:lumMod val="7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1" name="Freeform: Shape 270">
              <a:extLst>
                <a:ext uri="{FF2B5EF4-FFF2-40B4-BE49-F238E27FC236}">
                  <a16:creationId xmlns:a16="http://schemas.microsoft.com/office/drawing/2014/main" id="{DCF5E3A0-9A2F-48F2-875A-548BBDF457C8}"/>
                </a:ext>
              </a:extLst>
            </p:cNvPr>
            <p:cNvSpPr/>
            <p:nvPr/>
          </p:nvSpPr>
          <p:spPr>
            <a:xfrm>
              <a:off x="8721928" y="5637252"/>
              <a:ext cx="486855" cy="309817"/>
            </a:xfrm>
            <a:custGeom>
              <a:avLst/>
              <a:gdLst>
                <a:gd name="connsiteX0" fmla="*/ 488238 w 558762"/>
                <a:gd name="connsiteY0" fmla="*/ 139955 h 355576"/>
                <a:gd name="connsiteX1" fmla="*/ 363531 w 558762"/>
                <a:gd name="connsiteY1" fmla="*/ 68077 h 355576"/>
                <a:gd name="connsiteX2" fmla="*/ 191077 w 558762"/>
                <a:gd name="connsiteY2" fmla="*/ 75189 h 355576"/>
                <a:gd name="connsiteX3" fmla="*/ 93040 w 558762"/>
                <a:gd name="connsiteY3" fmla="*/ 131827 h 355576"/>
                <a:gd name="connsiteX4" fmla="*/ 80595 w 558762"/>
                <a:gd name="connsiteY4" fmla="*/ 231389 h 355576"/>
                <a:gd name="connsiteX5" fmla="*/ 205300 w 558762"/>
                <a:gd name="connsiteY5" fmla="*/ 303266 h 355576"/>
                <a:gd name="connsiteX6" fmla="*/ 377754 w 558762"/>
                <a:gd name="connsiteY6" fmla="*/ 296154 h 355576"/>
                <a:gd name="connsiteX7" fmla="*/ 475793 w 558762"/>
                <a:gd name="connsiteY7" fmla="*/ 239516 h 355576"/>
                <a:gd name="connsiteX8" fmla="*/ 488238 w 558762"/>
                <a:gd name="connsiteY8" fmla="*/ 139955 h 355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762" h="355576">
                  <a:moveTo>
                    <a:pt x="488238" y="139955"/>
                  </a:moveTo>
                  <a:lnTo>
                    <a:pt x="363531" y="68077"/>
                  </a:lnTo>
                  <a:cubicBezTo>
                    <a:pt x="319338" y="42425"/>
                    <a:pt x="242128" y="45727"/>
                    <a:pt x="191077" y="75189"/>
                  </a:cubicBezTo>
                  <a:lnTo>
                    <a:pt x="93040" y="131827"/>
                  </a:lnTo>
                  <a:cubicBezTo>
                    <a:pt x="41989" y="161289"/>
                    <a:pt x="36401" y="205990"/>
                    <a:pt x="80595" y="231389"/>
                  </a:cubicBezTo>
                  <a:lnTo>
                    <a:pt x="205300" y="303266"/>
                  </a:lnTo>
                  <a:cubicBezTo>
                    <a:pt x="249493" y="328664"/>
                    <a:pt x="326705" y="325616"/>
                    <a:pt x="377754" y="296154"/>
                  </a:cubicBezTo>
                  <a:lnTo>
                    <a:pt x="475793" y="239516"/>
                  </a:lnTo>
                  <a:cubicBezTo>
                    <a:pt x="526844" y="210054"/>
                    <a:pt x="532431" y="165353"/>
                    <a:pt x="488238" y="139955"/>
                  </a:cubicBezTo>
                  <a:close/>
                </a:path>
              </a:pathLst>
            </a:custGeom>
            <a:solidFill>
              <a:schemeClr val="bg1">
                <a:lumMod val="6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2" name="Freeform: Shape 271">
              <a:extLst>
                <a:ext uri="{FF2B5EF4-FFF2-40B4-BE49-F238E27FC236}">
                  <a16:creationId xmlns:a16="http://schemas.microsoft.com/office/drawing/2014/main" id="{818360C9-316C-4255-957A-CE740D3F085A}"/>
                </a:ext>
              </a:extLst>
            </p:cNvPr>
            <p:cNvSpPr/>
            <p:nvPr/>
          </p:nvSpPr>
          <p:spPr>
            <a:xfrm>
              <a:off x="9016558" y="5807452"/>
              <a:ext cx="1637602" cy="973709"/>
            </a:xfrm>
            <a:custGeom>
              <a:avLst/>
              <a:gdLst>
                <a:gd name="connsiteX0" fmla="*/ 50781 w 1879474"/>
                <a:gd name="connsiteY0" fmla="*/ 214092 h 1117525"/>
                <a:gd name="connsiteX1" fmla="*/ 1562489 w 1879474"/>
                <a:gd name="connsiteY1" fmla="*/ 1086778 h 1117525"/>
                <a:gd name="connsiteX2" fmla="*/ 1845426 w 1879474"/>
                <a:gd name="connsiteY2" fmla="*/ 923467 h 1117525"/>
                <a:gd name="connsiteX3" fmla="*/ 333719 w 1879474"/>
                <a:gd name="connsiteY3" fmla="*/ 50781 h 1117525"/>
              </a:gdLst>
              <a:ahLst/>
              <a:cxnLst>
                <a:cxn ang="0">
                  <a:pos x="connsiteX0" y="connsiteY0"/>
                </a:cxn>
                <a:cxn ang="0">
                  <a:pos x="connsiteX1" y="connsiteY1"/>
                </a:cxn>
                <a:cxn ang="0">
                  <a:pos x="connsiteX2" y="connsiteY2"/>
                </a:cxn>
                <a:cxn ang="0">
                  <a:pos x="connsiteX3" y="connsiteY3"/>
                </a:cxn>
              </a:cxnLst>
              <a:rect l="l" t="t" r="r" b="b"/>
              <a:pathLst>
                <a:path w="1879474" h="1117525">
                  <a:moveTo>
                    <a:pt x="50781" y="214092"/>
                  </a:moveTo>
                  <a:lnTo>
                    <a:pt x="1562489" y="1086778"/>
                  </a:lnTo>
                  <a:lnTo>
                    <a:pt x="1845426" y="923467"/>
                  </a:lnTo>
                  <a:lnTo>
                    <a:pt x="333719" y="50781"/>
                  </a:lnTo>
                  <a:close/>
                </a:path>
              </a:pathLst>
            </a:custGeom>
            <a:solidFill>
              <a:srgbClr val="A6A6A6"/>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3" name="Freeform: Shape 272">
              <a:extLst>
                <a:ext uri="{FF2B5EF4-FFF2-40B4-BE49-F238E27FC236}">
                  <a16:creationId xmlns:a16="http://schemas.microsoft.com/office/drawing/2014/main" id="{0BCB5363-1E08-4BFB-826E-99BA057C9115}"/>
                </a:ext>
              </a:extLst>
            </p:cNvPr>
            <p:cNvSpPr/>
            <p:nvPr/>
          </p:nvSpPr>
          <p:spPr>
            <a:xfrm>
              <a:off x="8968539" y="6390793"/>
              <a:ext cx="1084358" cy="663893"/>
            </a:xfrm>
            <a:custGeom>
              <a:avLst/>
              <a:gdLst>
                <a:gd name="connsiteX0" fmla="*/ 50781 w 1244516"/>
                <a:gd name="connsiteY0" fmla="*/ 93450 h 761949"/>
                <a:gd name="connsiteX1" fmla="*/ 1129448 w 1244516"/>
                <a:gd name="connsiteY1" fmla="*/ 716216 h 761949"/>
                <a:gd name="connsiteX2" fmla="*/ 1203611 w 1244516"/>
                <a:gd name="connsiteY2" fmla="*/ 673547 h 761949"/>
                <a:gd name="connsiteX3" fmla="*/ 124691 w 1244516"/>
                <a:gd name="connsiteY3" fmla="*/ 50781 h 761949"/>
              </a:gdLst>
              <a:ahLst/>
              <a:cxnLst>
                <a:cxn ang="0">
                  <a:pos x="connsiteX0" y="connsiteY0"/>
                </a:cxn>
                <a:cxn ang="0">
                  <a:pos x="connsiteX1" y="connsiteY1"/>
                </a:cxn>
                <a:cxn ang="0">
                  <a:pos x="connsiteX2" y="connsiteY2"/>
                </a:cxn>
                <a:cxn ang="0">
                  <a:pos x="connsiteX3" y="connsiteY3"/>
                </a:cxn>
              </a:cxnLst>
              <a:rect l="l" t="t" r="r" b="b"/>
              <a:pathLst>
                <a:path w="1244516" h="761949">
                  <a:moveTo>
                    <a:pt x="50781" y="93450"/>
                  </a:moveTo>
                  <a:lnTo>
                    <a:pt x="1129448" y="716216"/>
                  </a:lnTo>
                  <a:lnTo>
                    <a:pt x="1203611" y="673547"/>
                  </a:lnTo>
                  <a:lnTo>
                    <a:pt x="124691" y="50781"/>
                  </a:lnTo>
                  <a:close/>
                </a:path>
              </a:pathLst>
            </a:custGeom>
            <a:solidFill>
              <a:schemeClr val="bg1">
                <a:lumMod val="6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4" name="Freeform: Shape 273">
              <a:extLst>
                <a:ext uri="{FF2B5EF4-FFF2-40B4-BE49-F238E27FC236}">
                  <a16:creationId xmlns:a16="http://schemas.microsoft.com/office/drawing/2014/main" id="{29682F89-815A-4BE4-A746-4A059E6113D0}"/>
                </a:ext>
              </a:extLst>
            </p:cNvPr>
            <p:cNvSpPr/>
            <p:nvPr/>
          </p:nvSpPr>
          <p:spPr>
            <a:xfrm>
              <a:off x="8818719" y="6477320"/>
              <a:ext cx="1084358" cy="663893"/>
            </a:xfrm>
            <a:custGeom>
              <a:avLst/>
              <a:gdLst>
                <a:gd name="connsiteX0" fmla="*/ 50781 w 1244516"/>
                <a:gd name="connsiteY0" fmla="*/ 93451 h 761949"/>
                <a:gd name="connsiteX1" fmla="*/ 1129448 w 1244516"/>
                <a:gd name="connsiteY1" fmla="*/ 716217 h 761949"/>
                <a:gd name="connsiteX2" fmla="*/ 1203356 w 1244516"/>
                <a:gd name="connsiteY2" fmla="*/ 673548 h 761949"/>
                <a:gd name="connsiteX3" fmla="*/ 124691 w 1244516"/>
                <a:gd name="connsiteY3" fmla="*/ 50781 h 761949"/>
              </a:gdLst>
              <a:ahLst/>
              <a:cxnLst>
                <a:cxn ang="0">
                  <a:pos x="connsiteX0" y="connsiteY0"/>
                </a:cxn>
                <a:cxn ang="0">
                  <a:pos x="connsiteX1" y="connsiteY1"/>
                </a:cxn>
                <a:cxn ang="0">
                  <a:pos x="connsiteX2" y="connsiteY2"/>
                </a:cxn>
                <a:cxn ang="0">
                  <a:pos x="connsiteX3" y="connsiteY3"/>
                </a:cxn>
              </a:cxnLst>
              <a:rect l="l" t="t" r="r" b="b"/>
              <a:pathLst>
                <a:path w="1244516" h="761949">
                  <a:moveTo>
                    <a:pt x="50781" y="93451"/>
                  </a:moveTo>
                  <a:lnTo>
                    <a:pt x="1129448" y="716217"/>
                  </a:lnTo>
                  <a:lnTo>
                    <a:pt x="1203356" y="673548"/>
                  </a:lnTo>
                  <a:lnTo>
                    <a:pt x="124691" y="50781"/>
                  </a:lnTo>
                  <a:close/>
                </a:path>
              </a:pathLst>
            </a:custGeom>
            <a:solidFill>
              <a:schemeClr val="bg1">
                <a:lumMod val="6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5" name="Freeform: Shape 274">
              <a:extLst>
                <a:ext uri="{FF2B5EF4-FFF2-40B4-BE49-F238E27FC236}">
                  <a16:creationId xmlns:a16="http://schemas.microsoft.com/office/drawing/2014/main" id="{A06B57AC-25A3-4AE3-9307-4092CD608D48}"/>
                </a:ext>
              </a:extLst>
            </p:cNvPr>
            <p:cNvSpPr/>
            <p:nvPr/>
          </p:nvSpPr>
          <p:spPr>
            <a:xfrm>
              <a:off x="8668902" y="6563847"/>
              <a:ext cx="1084358" cy="663893"/>
            </a:xfrm>
            <a:custGeom>
              <a:avLst/>
              <a:gdLst>
                <a:gd name="connsiteX0" fmla="*/ 50781 w 1244516"/>
                <a:gd name="connsiteY0" fmla="*/ 93451 h 761949"/>
                <a:gd name="connsiteX1" fmla="*/ 1129446 w 1244516"/>
                <a:gd name="connsiteY1" fmla="*/ 716217 h 761949"/>
                <a:gd name="connsiteX2" fmla="*/ 1203356 w 1244516"/>
                <a:gd name="connsiteY2" fmla="*/ 673548 h 761949"/>
                <a:gd name="connsiteX3" fmla="*/ 124690 w 1244516"/>
                <a:gd name="connsiteY3" fmla="*/ 50781 h 761949"/>
              </a:gdLst>
              <a:ahLst/>
              <a:cxnLst>
                <a:cxn ang="0">
                  <a:pos x="connsiteX0" y="connsiteY0"/>
                </a:cxn>
                <a:cxn ang="0">
                  <a:pos x="connsiteX1" y="connsiteY1"/>
                </a:cxn>
                <a:cxn ang="0">
                  <a:pos x="connsiteX2" y="connsiteY2"/>
                </a:cxn>
                <a:cxn ang="0">
                  <a:pos x="connsiteX3" y="connsiteY3"/>
                </a:cxn>
              </a:cxnLst>
              <a:rect l="l" t="t" r="r" b="b"/>
              <a:pathLst>
                <a:path w="1244516" h="761949">
                  <a:moveTo>
                    <a:pt x="50781" y="93451"/>
                  </a:moveTo>
                  <a:lnTo>
                    <a:pt x="1129446" y="716217"/>
                  </a:lnTo>
                  <a:lnTo>
                    <a:pt x="1203356" y="673548"/>
                  </a:lnTo>
                  <a:lnTo>
                    <a:pt x="124690" y="50781"/>
                  </a:lnTo>
                  <a:close/>
                </a:path>
              </a:pathLst>
            </a:custGeom>
            <a:solidFill>
              <a:srgbClr val="A6A6A6"/>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6" name="Freeform: Shape 275">
              <a:extLst>
                <a:ext uri="{FF2B5EF4-FFF2-40B4-BE49-F238E27FC236}">
                  <a16:creationId xmlns:a16="http://schemas.microsoft.com/office/drawing/2014/main" id="{FBC8EDE5-4ABD-48EF-9270-ADAF03ADC783}"/>
                </a:ext>
              </a:extLst>
            </p:cNvPr>
            <p:cNvSpPr/>
            <p:nvPr/>
          </p:nvSpPr>
          <p:spPr>
            <a:xfrm>
              <a:off x="8518861" y="6650375"/>
              <a:ext cx="1084358" cy="663893"/>
            </a:xfrm>
            <a:custGeom>
              <a:avLst/>
              <a:gdLst>
                <a:gd name="connsiteX0" fmla="*/ 50781 w 1244516"/>
                <a:gd name="connsiteY0" fmla="*/ 93451 h 761949"/>
                <a:gd name="connsiteX1" fmla="*/ 1129448 w 1244516"/>
                <a:gd name="connsiteY1" fmla="*/ 716217 h 761949"/>
                <a:gd name="connsiteX2" fmla="*/ 1203611 w 1244516"/>
                <a:gd name="connsiteY2" fmla="*/ 673548 h 761949"/>
                <a:gd name="connsiteX3" fmla="*/ 124691 w 1244516"/>
                <a:gd name="connsiteY3" fmla="*/ 50781 h 761949"/>
              </a:gdLst>
              <a:ahLst/>
              <a:cxnLst>
                <a:cxn ang="0">
                  <a:pos x="connsiteX0" y="connsiteY0"/>
                </a:cxn>
                <a:cxn ang="0">
                  <a:pos x="connsiteX1" y="connsiteY1"/>
                </a:cxn>
                <a:cxn ang="0">
                  <a:pos x="connsiteX2" y="connsiteY2"/>
                </a:cxn>
                <a:cxn ang="0">
                  <a:pos x="connsiteX3" y="connsiteY3"/>
                </a:cxn>
              </a:cxnLst>
              <a:rect l="l" t="t" r="r" b="b"/>
              <a:pathLst>
                <a:path w="1244516" h="761949">
                  <a:moveTo>
                    <a:pt x="50781" y="93451"/>
                  </a:moveTo>
                  <a:lnTo>
                    <a:pt x="1129448" y="716217"/>
                  </a:lnTo>
                  <a:lnTo>
                    <a:pt x="1203611" y="673548"/>
                  </a:lnTo>
                  <a:lnTo>
                    <a:pt x="124691" y="50781"/>
                  </a:lnTo>
                  <a:close/>
                </a:path>
              </a:pathLst>
            </a:custGeom>
            <a:solidFill>
              <a:schemeClr val="bg1">
                <a:lumMod val="6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7" name="Freeform: Shape 276">
              <a:extLst>
                <a:ext uri="{FF2B5EF4-FFF2-40B4-BE49-F238E27FC236}">
                  <a16:creationId xmlns:a16="http://schemas.microsoft.com/office/drawing/2014/main" id="{48484113-FCE7-416E-BFD2-D7E3B409AFC2}"/>
                </a:ext>
              </a:extLst>
            </p:cNvPr>
            <p:cNvSpPr/>
            <p:nvPr/>
          </p:nvSpPr>
          <p:spPr>
            <a:xfrm>
              <a:off x="8547409" y="5799043"/>
              <a:ext cx="1814640" cy="1084358"/>
            </a:xfrm>
            <a:custGeom>
              <a:avLst/>
              <a:gdLst>
                <a:gd name="connsiteX0" fmla="*/ 50781 w 2082660"/>
                <a:gd name="connsiteY0" fmla="*/ 100308 h 1244516"/>
                <a:gd name="connsiteX1" fmla="*/ 1953367 w 2082660"/>
                <a:gd name="connsiteY1" fmla="*/ 1198784 h 1244516"/>
                <a:gd name="connsiteX2" fmla="*/ 2039214 w 2082660"/>
                <a:gd name="connsiteY2" fmla="*/ 1149258 h 1244516"/>
                <a:gd name="connsiteX3" fmla="*/ 136373 w 2082660"/>
                <a:gd name="connsiteY3" fmla="*/ 50781 h 1244516"/>
              </a:gdLst>
              <a:ahLst/>
              <a:cxnLst>
                <a:cxn ang="0">
                  <a:pos x="connsiteX0" y="connsiteY0"/>
                </a:cxn>
                <a:cxn ang="0">
                  <a:pos x="connsiteX1" y="connsiteY1"/>
                </a:cxn>
                <a:cxn ang="0">
                  <a:pos x="connsiteX2" y="connsiteY2"/>
                </a:cxn>
                <a:cxn ang="0">
                  <a:pos x="connsiteX3" y="connsiteY3"/>
                </a:cxn>
              </a:cxnLst>
              <a:rect l="l" t="t" r="r" b="b"/>
              <a:pathLst>
                <a:path w="2082660" h="1244516">
                  <a:moveTo>
                    <a:pt x="50781" y="100308"/>
                  </a:moveTo>
                  <a:lnTo>
                    <a:pt x="1953367" y="1198784"/>
                  </a:lnTo>
                  <a:lnTo>
                    <a:pt x="2039214" y="1149258"/>
                  </a:lnTo>
                  <a:lnTo>
                    <a:pt x="136373" y="50781"/>
                  </a:lnTo>
                  <a:close/>
                </a:path>
              </a:pathLst>
            </a:custGeom>
            <a:solidFill>
              <a:srgbClr val="A6A6A6"/>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8" name="Freeform: Shape 277">
              <a:extLst>
                <a:ext uri="{FF2B5EF4-FFF2-40B4-BE49-F238E27FC236}">
                  <a16:creationId xmlns:a16="http://schemas.microsoft.com/office/drawing/2014/main" id="{38C40160-418D-44DE-8374-4BFDAC0E230F}"/>
                </a:ext>
              </a:extLst>
            </p:cNvPr>
            <p:cNvSpPr/>
            <p:nvPr/>
          </p:nvSpPr>
          <p:spPr>
            <a:xfrm>
              <a:off x="8405778" y="5880703"/>
              <a:ext cx="1814640" cy="1084358"/>
            </a:xfrm>
            <a:custGeom>
              <a:avLst/>
              <a:gdLst>
                <a:gd name="connsiteX0" fmla="*/ 50781 w 2082660"/>
                <a:gd name="connsiteY0" fmla="*/ 100308 h 1244516"/>
                <a:gd name="connsiteX1" fmla="*/ 1953622 w 2082660"/>
                <a:gd name="connsiteY1" fmla="*/ 1198784 h 1244516"/>
                <a:gd name="connsiteX2" fmla="*/ 2039468 w 2082660"/>
                <a:gd name="connsiteY2" fmla="*/ 1149257 h 1244516"/>
                <a:gd name="connsiteX3" fmla="*/ 136628 w 2082660"/>
                <a:gd name="connsiteY3" fmla="*/ 50781 h 1244516"/>
              </a:gdLst>
              <a:ahLst/>
              <a:cxnLst>
                <a:cxn ang="0">
                  <a:pos x="connsiteX0" y="connsiteY0"/>
                </a:cxn>
                <a:cxn ang="0">
                  <a:pos x="connsiteX1" y="connsiteY1"/>
                </a:cxn>
                <a:cxn ang="0">
                  <a:pos x="connsiteX2" y="connsiteY2"/>
                </a:cxn>
                <a:cxn ang="0">
                  <a:pos x="connsiteX3" y="connsiteY3"/>
                </a:cxn>
              </a:cxnLst>
              <a:rect l="l" t="t" r="r" b="b"/>
              <a:pathLst>
                <a:path w="2082660" h="1244516">
                  <a:moveTo>
                    <a:pt x="50781" y="100308"/>
                  </a:moveTo>
                  <a:lnTo>
                    <a:pt x="1953622" y="1198784"/>
                  </a:lnTo>
                  <a:lnTo>
                    <a:pt x="2039468" y="1149257"/>
                  </a:lnTo>
                  <a:lnTo>
                    <a:pt x="136628" y="50781"/>
                  </a:lnTo>
                  <a:close/>
                </a:path>
              </a:pathLst>
            </a:custGeom>
            <a:solidFill>
              <a:srgbClr val="A6A6A6"/>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9" name="Freeform: Shape 278">
              <a:extLst>
                <a:ext uri="{FF2B5EF4-FFF2-40B4-BE49-F238E27FC236}">
                  <a16:creationId xmlns:a16="http://schemas.microsoft.com/office/drawing/2014/main" id="{5D8249F5-C5BB-4E63-B484-198BBC33C857}"/>
                </a:ext>
              </a:extLst>
            </p:cNvPr>
            <p:cNvSpPr/>
            <p:nvPr/>
          </p:nvSpPr>
          <p:spPr>
            <a:xfrm>
              <a:off x="7696962" y="5979401"/>
              <a:ext cx="1305656" cy="796671"/>
            </a:xfrm>
            <a:custGeom>
              <a:avLst/>
              <a:gdLst>
                <a:gd name="connsiteX0" fmla="*/ 50781 w 1498499"/>
                <a:gd name="connsiteY0" fmla="*/ 456646 h 914338"/>
                <a:gd name="connsiteX1" fmla="*/ 758125 w 1498499"/>
                <a:gd name="connsiteY1" fmla="*/ 865305 h 914338"/>
                <a:gd name="connsiteX2" fmla="*/ 1461404 w 1498499"/>
                <a:gd name="connsiteY2" fmla="*/ 459186 h 914338"/>
                <a:gd name="connsiteX3" fmla="*/ 753808 w 1498499"/>
                <a:gd name="connsiteY3" fmla="*/ 50781 h 914338"/>
              </a:gdLst>
              <a:ahLst/>
              <a:cxnLst>
                <a:cxn ang="0">
                  <a:pos x="connsiteX0" y="connsiteY0"/>
                </a:cxn>
                <a:cxn ang="0">
                  <a:pos x="connsiteX1" y="connsiteY1"/>
                </a:cxn>
                <a:cxn ang="0">
                  <a:pos x="connsiteX2" y="connsiteY2"/>
                </a:cxn>
                <a:cxn ang="0">
                  <a:pos x="connsiteX3" y="connsiteY3"/>
                </a:cxn>
              </a:cxnLst>
              <a:rect l="l" t="t" r="r" b="b"/>
              <a:pathLst>
                <a:path w="1498499" h="914338">
                  <a:moveTo>
                    <a:pt x="50781" y="456646"/>
                  </a:moveTo>
                  <a:lnTo>
                    <a:pt x="758125" y="865305"/>
                  </a:lnTo>
                  <a:lnTo>
                    <a:pt x="1461404" y="459186"/>
                  </a:lnTo>
                  <a:lnTo>
                    <a:pt x="753808" y="50781"/>
                  </a:lnTo>
                  <a:close/>
                </a:path>
              </a:pathLst>
            </a:custGeom>
            <a:solidFill>
              <a:schemeClr val="bg1">
                <a:lumMod val="6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0" name="Freeform: Shape 279">
              <a:extLst>
                <a:ext uri="{FF2B5EF4-FFF2-40B4-BE49-F238E27FC236}">
                  <a16:creationId xmlns:a16="http://schemas.microsoft.com/office/drawing/2014/main" id="{003643FA-412E-48B5-BCF4-FBC89B9FA640}"/>
                </a:ext>
              </a:extLst>
            </p:cNvPr>
            <p:cNvSpPr/>
            <p:nvPr/>
          </p:nvSpPr>
          <p:spPr>
            <a:xfrm>
              <a:off x="8328627" y="6214197"/>
              <a:ext cx="243427" cy="177037"/>
            </a:xfrm>
            <a:custGeom>
              <a:avLst/>
              <a:gdLst>
                <a:gd name="connsiteX0" fmla="*/ 223395 w 279381"/>
                <a:gd name="connsiteY0" fmla="*/ 68053 h 203186"/>
                <a:gd name="connsiteX1" fmla="*/ 80148 w 279381"/>
                <a:gd name="connsiteY1" fmla="*/ 67799 h 203186"/>
                <a:gd name="connsiteX2" fmla="*/ 80657 w 279381"/>
                <a:gd name="connsiteY2" fmla="*/ 150597 h 203186"/>
                <a:gd name="connsiteX3" fmla="*/ 223904 w 279381"/>
                <a:gd name="connsiteY3" fmla="*/ 150851 h 203186"/>
                <a:gd name="connsiteX4" fmla="*/ 223395 w 279381"/>
                <a:gd name="connsiteY4" fmla="*/ 68053 h 203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381" h="203186">
                  <a:moveTo>
                    <a:pt x="223395" y="68053"/>
                  </a:moveTo>
                  <a:cubicBezTo>
                    <a:pt x="183774" y="45194"/>
                    <a:pt x="119515" y="44940"/>
                    <a:pt x="80148" y="67799"/>
                  </a:cubicBezTo>
                  <a:cubicBezTo>
                    <a:pt x="40781" y="90657"/>
                    <a:pt x="41035" y="127485"/>
                    <a:pt x="80657" y="150597"/>
                  </a:cubicBezTo>
                  <a:cubicBezTo>
                    <a:pt x="120278" y="173455"/>
                    <a:pt x="184536" y="173710"/>
                    <a:pt x="223904" y="150851"/>
                  </a:cubicBezTo>
                  <a:cubicBezTo>
                    <a:pt x="263271" y="127993"/>
                    <a:pt x="263271" y="90911"/>
                    <a:pt x="223395" y="68053"/>
                  </a:cubicBezTo>
                  <a:close/>
                </a:path>
              </a:pathLst>
            </a:custGeom>
            <a:solidFill>
              <a:schemeClr val="bg1">
                <a:lumMod val="9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1" name="Freeform: Shape 280">
              <a:extLst>
                <a:ext uri="{FF2B5EF4-FFF2-40B4-BE49-F238E27FC236}">
                  <a16:creationId xmlns:a16="http://schemas.microsoft.com/office/drawing/2014/main" id="{87938321-B150-41C1-BADE-3E1C4E775992}"/>
                </a:ext>
              </a:extLst>
            </p:cNvPr>
            <p:cNvSpPr/>
            <p:nvPr/>
          </p:nvSpPr>
          <p:spPr>
            <a:xfrm>
              <a:off x="8105920" y="6264017"/>
              <a:ext cx="398335" cy="265558"/>
            </a:xfrm>
            <a:custGeom>
              <a:avLst/>
              <a:gdLst>
                <a:gd name="connsiteX0" fmla="*/ 347942 w 457169"/>
                <a:gd name="connsiteY0" fmla="*/ 86562 h 304779"/>
                <a:gd name="connsiteX1" fmla="*/ 50781 w 457169"/>
                <a:gd name="connsiteY1" fmla="*/ 86054 h 304779"/>
                <a:gd name="connsiteX2" fmla="*/ 348957 w 457169"/>
                <a:gd name="connsiteY2" fmla="*/ 258254 h 304779"/>
                <a:gd name="connsiteX3" fmla="*/ 347942 w 457169"/>
                <a:gd name="connsiteY3" fmla="*/ 86562 h 304779"/>
              </a:gdLst>
              <a:ahLst/>
              <a:cxnLst>
                <a:cxn ang="0">
                  <a:pos x="connsiteX0" y="connsiteY0"/>
                </a:cxn>
                <a:cxn ang="0">
                  <a:pos x="connsiteX1" y="connsiteY1"/>
                </a:cxn>
                <a:cxn ang="0">
                  <a:pos x="connsiteX2" y="connsiteY2"/>
                </a:cxn>
                <a:cxn ang="0">
                  <a:pos x="connsiteX3" y="connsiteY3"/>
                </a:cxn>
              </a:cxnLst>
              <a:rect l="l" t="t" r="r" b="b"/>
              <a:pathLst>
                <a:path w="457169" h="304779">
                  <a:moveTo>
                    <a:pt x="347942" y="86562"/>
                  </a:moveTo>
                  <a:cubicBezTo>
                    <a:pt x="265650" y="39067"/>
                    <a:pt x="132563" y="38813"/>
                    <a:pt x="50781" y="86054"/>
                  </a:cubicBezTo>
                  <a:lnTo>
                    <a:pt x="348957" y="258254"/>
                  </a:lnTo>
                  <a:cubicBezTo>
                    <a:pt x="430739" y="211014"/>
                    <a:pt x="430232" y="134056"/>
                    <a:pt x="347942" y="86562"/>
                  </a:cubicBezTo>
                  <a:close/>
                </a:path>
              </a:pathLst>
            </a:custGeom>
            <a:solidFill>
              <a:schemeClr val="bg1">
                <a:lumMod val="9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2" name="Freeform: Shape 281">
              <a:extLst>
                <a:ext uri="{FF2B5EF4-FFF2-40B4-BE49-F238E27FC236}">
                  <a16:creationId xmlns:a16="http://schemas.microsoft.com/office/drawing/2014/main" id="{98306E72-D103-4548-9618-D5632FEC15B3}"/>
                </a:ext>
              </a:extLst>
            </p:cNvPr>
            <p:cNvSpPr/>
            <p:nvPr/>
          </p:nvSpPr>
          <p:spPr>
            <a:xfrm>
              <a:off x="8858097" y="5719141"/>
              <a:ext cx="221298" cy="110649"/>
            </a:xfrm>
            <a:custGeom>
              <a:avLst/>
              <a:gdLst>
                <a:gd name="connsiteX0" fmla="*/ 19049 w 253983"/>
                <a:gd name="connsiteY0" fmla="*/ 118102 h 126991"/>
                <a:gd name="connsiteX1" fmla="*/ 44193 w 253983"/>
                <a:gd name="connsiteY1" fmla="*/ 131055 h 126991"/>
                <a:gd name="connsiteX2" fmla="*/ 237221 w 253983"/>
                <a:gd name="connsiteY2" fmla="*/ 32002 h 126991"/>
                <a:gd name="connsiteX3" fmla="*/ 212075 w 253983"/>
                <a:gd name="connsiteY3" fmla="*/ 19049 h 126991"/>
              </a:gdLst>
              <a:ahLst/>
              <a:cxnLst>
                <a:cxn ang="0">
                  <a:pos x="connsiteX0" y="connsiteY0"/>
                </a:cxn>
                <a:cxn ang="0">
                  <a:pos x="connsiteX1" y="connsiteY1"/>
                </a:cxn>
                <a:cxn ang="0">
                  <a:pos x="connsiteX2" y="connsiteY2"/>
                </a:cxn>
                <a:cxn ang="0">
                  <a:pos x="connsiteX3" y="connsiteY3"/>
                </a:cxn>
              </a:cxnLst>
              <a:rect l="l" t="t" r="r" b="b"/>
              <a:pathLst>
                <a:path w="253983" h="126991">
                  <a:moveTo>
                    <a:pt x="19049" y="118102"/>
                  </a:moveTo>
                  <a:lnTo>
                    <a:pt x="44193" y="131055"/>
                  </a:lnTo>
                  <a:lnTo>
                    <a:pt x="237221" y="32002"/>
                  </a:lnTo>
                  <a:lnTo>
                    <a:pt x="212075" y="19049"/>
                  </a:ln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3" name="Freeform: Shape 282">
              <a:extLst>
                <a:ext uri="{FF2B5EF4-FFF2-40B4-BE49-F238E27FC236}">
                  <a16:creationId xmlns:a16="http://schemas.microsoft.com/office/drawing/2014/main" id="{C26C0339-6B84-4046-BF3B-BDC033386A87}"/>
                </a:ext>
              </a:extLst>
            </p:cNvPr>
            <p:cNvSpPr/>
            <p:nvPr/>
          </p:nvSpPr>
          <p:spPr>
            <a:xfrm>
              <a:off x="8857653" y="5718920"/>
              <a:ext cx="221298" cy="110649"/>
            </a:xfrm>
            <a:custGeom>
              <a:avLst/>
              <a:gdLst>
                <a:gd name="connsiteX0" fmla="*/ 19049 w 253983"/>
                <a:gd name="connsiteY0" fmla="*/ 32002 h 126991"/>
                <a:gd name="connsiteX1" fmla="*/ 213346 w 253983"/>
                <a:gd name="connsiteY1" fmla="*/ 131563 h 126991"/>
                <a:gd name="connsiteX2" fmla="*/ 238236 w 253983"/>
                <a:gd name="connsiteY2" fmla="*/ 118610 h 126991"/>
                <a:gd name="connsiteX3" fmla="*/ 43940 w 253983"/>
                <a:gd name="connsiteY3" fmla="*/ 19049 h 126991"/>
              </a:gdLst>
              <a:ahLst/>
              <a:cxnLst>
                <a:cxn ang="0">
                  <a:pos x="connsiteX0" y="connsiteY0"/>
                </a:cxn>
                <a:cxn ang="0">
                  <a:pos x="connsiteX1" y="connsiteY1"/>
                </a:cxn>
                <a:cxn ang="0">
                  <a:pos x="connsiteX2" y="connsiteY2"/>
                </a:cxn>
                <a:cxn ang="0">
                  <a:pos x="connsiteX3" y="connsiteY3"/>
                </a:cxn>
              </a:cxnLst>
              <a:rect l="l" t="t" r="r" b="b"/>
              <a:pathLst>
                <a:path w="253983" h="126991">
                  <a:moveTo>
                    <a:pt x="19049" y="32002"/>
                  </a:moveTo>
                  <a:lnTo>
                    <a:pt x="213346" y="131563"/>
                  </a:lnTo>
                  <a:lnTo>
                    <a:pt x="238236" y="118610"/>
                  </a:lnTo>
                  <a:lnTo>
                    <a:pt x="43940" y="19049"/>
                  </a:ln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4" name="Freeform: Shape 283">
              <a:extLst>
                <a:ext uri="{FF2B5EF4-FFF2-40B4-BE49-F238E27FC236}">
                  <a16:creationId xmlns:a16="http://schemas.microsoft.com/office/drawing/2014/main" id="{49769E2B-22C0-4B8C-89B0-52EE40FD1482}"/>
                </a:ext>
              </a:extLst>
            </p:cNvPr>
            <p:cNvSpPr/>
            <p:nvPr/>
          </p:nvSpPr>
          <p:spPr>
            <a:xfrm>
              <a:off x="7312913" y="7308306"/>
              <a:ext cx="376206" cy="221298"/>
            </a:xfrm>
            <a:custGeom>
              <a:avLst/>
              <a:gdLst>
                <a:gd name="connsiteX0" fmla="*/ 369895 w 431771"/>
                <a:gd name="connsiteY0" fmla="*/ 54067 h 253983"/>
                <a:gd name="connsiteX1" fmla="*/ 78830 w 431771"/>
                <a:gd name="connsiteY1" fmla="*/ 53559 h 253983"/>
                <a:gd name="connsiteX2" fmla="*/ 79847 w 431771"/>
                <a:gd name="connsiteY2" fmla="*/ 221696 h 253983"/>
                <a:gd name="connsiteX3" fmla="*/ 370910 w 431771"/>
                <a:gd name="connsiteY3" fmla="*/ 222204 h 253983"/>
                <a:gd name="connsiteX4" fmla="*/ 369895 w 431771"/>
                <a:gd name="connsiteY4" fmla="*/ 54067 h 2539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771" h="253983">
                  <a:moveTo>
                    <a:pt x="369895" y="54067"/>
                  </a:moveTo>
                  <a:cubicBezTo>
                    <a:pt x="289383" y="7588"/>
                    <a:pt x="159090" y="7334"/>
                    <a:pt x="78830" y="53559"/>
                  </a:cubicBezTo>
                  <a:cubicBezTo>
                    <a:pt x="-1174" y="99784"/>
                    <a:pt x="-919" y="174963"/>
                    <a:pt x="79847" y="221696"/>
                  </a:cubicBezTo>
                  <a:cubicBezTo>
                    <a:pt x="160359" y="268175"/>
                    <a:pt x="290653" y="268429"/>
                    <a:pt x="370910" y="222204"/>
                  </a:cubicBezTo>
                  <a:cubicBezTo>
                    <a:pt x="450916" y="175979"/>
                    <a:pt x="450662" y="100800"/>
                    <a:pt x="369895" y="54067"/>
                  </a:cubicBez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5" name="Freeform: Shape 284">
              <a:extLst>
                <a:ext uri="{FF2B5EF4-FFF2-40B4-BE49-F238E27FC236}">
                  <a16:creationId xmlns:a16="http://schemas.microsoft.com/office/drawing/2014/main" id="{4B866271-94DA-4EA9-AE46-116DD8A6EBD5}"/>
                </a:ext>
              </a:extLst>
            </p:cNvPr>
            <p:cNvSpPr/>
            <p:nvPr/>
          </p:nvSpPr>
          <p:spPr>
            <a:xfrm>
              <a:off x="6902047" y="7111738"/>
              <a:ext cx="1128618" cy="663893"/>
            </a:xfrm>
            <a:custGeom>
              <a:avLst/>
              <a:gdLst>
                <a:gd name="connsiteX0" fmla="*/ 1245534 w 1295313"/>
                <a:gd name="connsiteY0" fmla="*/ 421644 h 761949"/>
                <a:gd name="connsiteX1" fmla="*/ 1202611 w 1295313"/>
                <a:gd name="connsiteY1" fmla="*/ 396754 h 761949"/>
                <a:gd name="connsiteX2" fmla="*/ 1211500 w 1295313"/>
                <a:gd name="connsiteY2" fmla="*/ 391675 h 761949"/>
                <a:gd name="connsiteX3" fmla="*/ 1210991 w 1295313"/>
                <a:gd name="connsiteY3" fmla="*/ 307606 h 761949"/>
                <a:gd name="connsiteX4" fmla="*/ 793191 w 1295313"/>
                <a:gd name="connsiteY4" fmla="*/ 66322 h 761949"/>
                <a:gd name="connsiteX5" fmla="*/ 647657 w 1295313"/>
                <a:gd name="connsiteY5" fmla="*/ 66068 h 761949"/>
                <a:gd name="connsiteX6" fmla="*/ 638769 w 1295313"/>
                <a:gd name="connsiteY6" fmla="*/ 71148 h 761949"/>
                <a:gd name="connsiteX7" fmla="*/ 595845 w 1295313"/>
                <a:gd name="connsiteY7" fmla="*/ 46257 h 761949"/>
                <a:gd name="connsiteX8" fmla="*/ 369800 w 1295313"/>
                <a:gd name="connsiteY8" fmla="*/ 45750 h 761949"/>
                <a:gd name="connsiteX9" fmla="*/ 65529 w 1295313"/>
                <a:gd name="connsiteY9" fmla="*/ 221506 h 761949"/>
                <a:gd name="connsiteX10" fmla="*/ 66290 w 1295313"/>
                <a:gd name="connsiteY10" fmla="*/ 352053 h 761949"/>
                <a:gd name="connsiteX11" fmla="*/ 715979 w 1295313"/>
                <a:gd name="connsiteY11" fmla="*/ 727186 h 761949"/>
                <a:gd name="connsiteX12" fmla="*/ 942024 w 1295313"/>
                <a:gd name="connsiteY12" fmla="*/ 727694 h 761949"/>
                <a:gd name="connsiteX13" fmla="*/ 1246295 w 1295313"/>
                <a:gd name="connsiteY13" fmla="*/ 551938 h 761949"/>
                <a:gd name="connsiteX14" fmla="*/ 1245534 w 1295313"/>
                <a:gd name="connsiteY14" fmla="*/ 421644 h 761949"/>
                <a:gd name="connsiteX15" fmla="*/ 870655 w 1295313"/>
                <a:gd name="connsiteY15" fmla="*/ 464060 h 761949"/>
                <a:gd name="connsiteX16" fmla="*/ 523713 w 1295313"/>
                <a:gd name="connsiteY16" fmla="*/ 463298 h 761949"/>
                <a:gd name="connsiteX17" fmla="*/ 522698 w 1295313"/>
                <a:gd name="connsiteY17" fmla="*/ 262905 h 761949"/>
                <a:gd name="connsiteX18" fmla="*/ 869892 w 1295313"/>
                <a:gd name="connsiteY18" fmla="*/ 263413 h 761949"/>
                <a:gd name="connsiteX19" fmla="*/ 870655 w 1295313"/>
                <a:gd name="connsiteY19" fmla="*/ 464060 h 761949"/>
                <a:gd name="connsiteX20" fmla="*/ 1195753 w 1295313"/>
                <a:gd name="connsiteY20" fmla="*/ 363229 h 761949"/>
                <a:gd name="connsiteX21" fmla="*/ 1133527 w 1295313"/>
                <a:gd name="connsiteY21" fmla="*/ 363229 h 761949"/>
                <a:gd name="connsiteX22" fmla="*/ 1133273 w 1295313"/>
                <a:gd name="connsiteY22" fmla="*/ 327163 h 761949"/>
                <a:gd name="connsiteX23" fmla="*/ 1195753 w 1295313"/>
                <a:gd name="connsiteY23" fmla="*/ 327163 h 761949"/>
                <a:gd name="connsiteX24" fmla="*/ 1195753 w 1295313"/>
                <a:gd name="connsiteY24" fmla="*/ 363229 h 761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95313" h="761949">
                  <a:moveTo>
                    <a:pt x="1245534" y="421644"/>
                  </a:moveTo>
                  <a:lnTo>
                    <a:pt x="1202611" y="396754"/>
                  </a:lnTo>
                  <a:lnTo>
                    <a:pt x="1211500" y="391675"/>
                  </a:lnTo>
                  <a:cubicBezTo>
                    <a:pt x="1251630" y="368562"/>
                    <a:pt x="1251375" y="330972"/>
                    <a:pt x="1210991" y="307606"/>
                  </a:cubicBezTo>
                  <a:lnTo>
                    <a:pt x="793191" y="66322"/>
                  </a:lnTo>
                  <a:cubicBezTo>
                    <a:pt x="752807" y="42956"/>
                    <a:pt x="687787" y="42956"/>
                    <a:pt x="647657" y="66068"/>
                  </a:cubicBezTo>
                  <a:lnTo>
                    <a:pt x="638769" y="71148"/>
                  </a:lnTo>
                  <a:lnTo>
                    <a:pt x="595845" y="46257"/>
                  </a:lnTo>
                  <a:cubicBezTo>
                    <a:pt x="533111" y="10192"/>
                    <a:pt x="432026" y="9938"/>
                    <a:pt x="369800" y="45750"/>
                  </a:cubicBezTo>
                  <a:lnTo>
                    <a:pt x="65529" y="221506"/>
                  </a:lnTo>
                  <a:cubicBezTo>
                    <a:pt x="3302" y="257317"/>
                    <a:pt x="3557" y="315987"/>
                    <a:pt x="66290" y="352053"/>
                  </a:cubicBezTo>
                  <a:lnTo>
                    <a:pt x="715979" y="727186"/>
                  </a:lnTo>
                  <a:cubicBezTo>
                    <a:pt x="778713" y="763252"/>
                    <a:pt x="879798" y="763505"/>
                    <a:pt x="942024" y="727694"/>
                  </a:cubicBezTo>
                  <a:lnTo>
                    <a:pt x="1246295" y="551938"/>
                  </a:lnTo>
                  <a:cubicBezTo>
                    <a:pt x="1308522" y="516126"/>
                    <a:pt x="1308013" y="457710"/>
                    <a:pt x="1245534" y="421644"/>
                  </a:cubicBezTo>
                  <a:close/>
                  <a:moveTo>
                    <a:pt x="870655" y="464060"/>
                  </a:moveTo>
                  <a:cubicBezTo>
                    <a:pt x="775157" y="519174"/>
                    <a:pt x="619720" y="518920"/>
                    <a:pt x="523713" y="463298"/>
                  </a:cubicBezTo>
                  <a:cubicBezTo>
                    <a:pt x="427454" y="407929"/>
                    <a:pt x="427200" y="318020"/>
                    <a:pt x="522698" y="262905"/>
                  </a:cubicBezTo>
                  <a:cubicBezTo>
                    <a:pt x="618196" y="207791"/>
                    <a:pt x="773633" y="208045"/>
                    <a:pt x="869892" y="263413"/>
                  </a:cubicBezTo>
                  <a:cubicBezTo>
                    <a:pt x="965645" y="319035"/>
                    <a:pt x="966153" y="408945"/>
                    <a:pt x="870655" y="464060"/>
                  </a:cubicBezTo>
                  <a:close/>
                  <a:moveTo>
                    <a:pt x="1195753" y="363229"/>
                  </a:moveTo>
                  <a:cubicBezTo>
                    <a:pt x="1178482" y="373133"/>
                    <a:pt x="1150798" y="373133"/>
                    <a:pt x="1133527" y="363229"/>
                  </a:cubicBezTo>
                  <a:cubicBezTo>
                    <a:pt x="1116256" y="353323"/>
                    <a:pt x="1116256" y="337068"/>
                    <a:pt x="1133273" y="327163"/>
                  </a:cubicBezTo>
                  <a:cubicBezTo>
                    <a:pt x="1150543" y="317258"/>
                    <a:pt x="1178228" y="317258"/>
                    <a:pt x="1195753" y="327163"/>
                  </a:cubicBezTo>
                  <a:cubicBezTo>
                    <a:pt x="1213024" y="337068"/>
                    <a:pt x="1213024" y="353323"/>
                    <a:pt x="1195753" y="363229"/>
                  </a:cubicBez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6" name="Freeform: Shape 285">
              <a:extLst>
                <a:ext uri="{FF2B5EF4-FFF2-40B4-BE49-F238E27FC236}">
                  <a16:creationId xmlns:a16="http://schemas.microsoft.com/office/drawing/2014/main" id="{997520C1-AF57-4E2A-9CF4-97A890ADAFBC}"/>
                </a:ext>
              </a:extLst>
            </p:cNvPr>
            <p:cNvSpPr/>
            <p:nvPr/>
          </p:nvSpPr>
          <p:spPr>
            <a:xfrm>
              <a:off x="6872964" y="6753501"/>
              <a:ext cx="199168" cy="177037"/>
            </a:xfrm>
            <a:custGeom>
              <a:avLst/>
              <a:gdLst>
                <a:gd name="connsiteX0" fmla="*/ 189325 w 228584"/>
                <a:gd name="connsiteY0" fmla="*/ 63735 h 203186"/>
                <a:gd name="connsiteX1" fmla="*/ 166721 w 228584"/>
                <a:gd name="connsiteY1" fmla="*/ 50781 h 203186"/>
                <a:gd name="connsiteX2" fmla="*/ 153767 w 228584"/>
                <a:gd name="connsiteY2" fmla="*/ 54337 h 203186"/>
                <a:gd name="connsiteX3" fmla="*/ 65127 w 228584"/>
                <a:gd name="connsiteY3" fmla="*/ 105642 h 203186"/>
                <a:gd name="connsiteX4" fmla="*/ 65127 w 228584"/>
                <a:gd name="connsiteY4" fmla="*/ 105642 h 203186"/>
                <a:gd name="connsiteX5" fmla="*/ 64873 w 228584"/>
                <a:gd name="connsiteY5" fmla="*/ 105642 h 203186"/>
                <a:gd name="connsiteX6" fmla="*/ 64873 w 228584"/>
                <a:gd name="connsiteY6" fmla="*/ 105642 h 203186"/>
                <a:gd name="connsiteX7" fmla="*/ 63858 w 228584"/>
                <a:gd name="connsiteY7" fmla="*/ 106150 h 203186"/>
                <a:gd name="connsiteX8" fmla="*/ 63858 w 228584"/>
                <a:gd name="connsiteY8" fmla="*/ 106150 h 203186"/>
                <a:gd name="connsiteX9" fmla="*/ 63858 w 228584"/>
                <a:gd name="connsiteY9" fmla="*/ 106150 h 203186"/>
                <a:gd name="connsiteX10" fmla="*/ 63858 w 228584"/>
                <a:gd name="connsiteY10" fmla="*/ 106150 h 203186"/>
                <a:gd name="connsiteX11" fmla="*/ 63858 w 228584"/>
                <a:gd name="connsiteY11" fmla="*/ 106150 h 203186"/>
                <a:gd name="connsiteX12" fmla="*/ 63858 w 228584"/>
                <a:gd name="connsiteY12" fmla="*/ 106150 h 203186"/>
                <a:gd name="connsiteX13" fmla="*/ 63858 w 228584"/>
                <a:gd name="connsiteY13" fmla="*/ 106150 h 203186"/>
                <a:gd name="connsiteX14" fmla="*/ 63858 w 228584"/>
                <a:gd name="connsiteY14" fmla="*/ 106150 h 203186"/>
                <a:gd name="connsiteX15" fmla="*/ 63858 w 228584"/>
                <a:gd name="connsiteY15" fmla="*/ 106150 h 203186"/>
                <a:gd name="connsiteX16" fmla="*/ 63858 w 228584"/>
                <a:gd name="connsiteY16" fmla="*/ 106150 h 203186"/>
                <a:gd name="connsiteX17" fmla="*/ 63858 w 228584"/>
                <a:gd name="connsiteY17" fmla="*/ 106150 h 203186"/>
                <a:gd name="connsiteX18" fmla="*/ 63858 w 228584"/>
                <a:gd name="connsiteY18" fmla="*/ 106150 h 203186"/>
                <a:gd name="connsiteX19" fmla="*/ 63858 w 228584"/>
                <a:gd name="connsiteY19" fmla="*/ 106150 h 203186"/>
                <a:gd name="connsiteX20" fmla="*/ 54206 w 228584"/>
                <a:gd name="connsiteY20" fmla="*/ 141708 h 203186"/>
                <a:gd name="connsiteX21" fmla="*/ 76811 w 228584"/>
                <a:gd name="connsiteY21" fmla="*/ 154660 h 203186"/>
                <a:gd name="connsiteX22" fmla="*/ 89764 w 228584"/>
                <a:gd name="connsiteY22" fmla="*/ 151105 h 203186"/>
                <a:gd name="connsiteX23" fmla="*/ 180182 w 228584"/>
                <a:gd name="connsiteY23" fmla="*/ 99039 h 203186"/>
                <a:gd name="connsiteX24" fmla="*/ 189325 w 228584"/>
                <a:gd name="connsiteY24" fmla="*/ 63735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28584" h="203186">
                  <a:moveTo>
                    <a:pt x="189325" y="63735"/>
                  </a:moveTo>
                  <a:cubicBezTo>
                    <a:pt x="184500" y="55353"/>
                    <a:pt x="175611" y="50781"/>
                    <a:pt x="166721" y="50781"/>
                  </a:cubicBezTo>
                  <a:cubicBezTo>
                    <a:pt x="162403" y="50781"/>
                    <a:pt x="157832" y="51797"/>
                    <a:pt x="153767" y="54337"/>
                  </a:cubicBezTo>
                  <a:lnTo>
                    <a:pt x="65127" y="105642"/>
                  </a:lnTo>
                  <a:lnTo>
                    <a:pt x="65127" y="105642"/>
                  </a:lnTo>
                  <a:lnTo>
                    <a:pt x="64873" y="105642"/>
                  </a:lnTo>
                  <a:cubicBezTo>
                    <a:pt x="64873" y="105642"/>
                    <a:pt x="64873" y="105642"/>
                    <a:pt x="64873" y="105642"/>
                  </a:cubicBezTo>
                  <a:lnTo>
                    <a:pt x="63858" y="106150"/>
                  </a:lnTo>
                  <a:cubicBezTo>
                    <a:pt x="63858" y="106150"/>
                    <a:pt x="63858" y="106150"/>
                    <a:pt x="63858" y="106150"/>
                  </a:cubicBezTo>
                  <a:lnTo>
                    <a:pt x="63858" y="106150"/>
                  </a:lnTo>
                  <a:lnTo>
                    <a:pt x="63858" y="106150"/>
                  </a:lnTo>
                  <a:lnTo>
                    <a:pt x="63858" y="106150"/>
                  </a:lnTo>
                  <a:lnTo>
                    <a:pt x="63858" y="106150"/>
                  </a:lnTo>
                  <a:lnTo>
                    <a:pt x="63858" y="106150"/>
                  </a:lnTo>
                  <a:cubicBezTo>
                    <a:pt x="63858" y="106150"/>
                    <a:pt x="63858" y="106150"/>
                    <a:pt x="63858" y="106150"/>
                  </a:cubicBezTo>
                  <a:lnTo>
                    <a:pt x="63858" y="106150"/>
                  </a:lnTo>
                  <a:lnTo>
                    <a:pt x="63858" y="106150"/>
                  </a:lnTo>
                  <a:lnTo>
                    <a:pt x="63858" y="106150"/>
                  </a:lnTo>
                  <a:lnTo>
                    <a:pt x="63858" y="106150"/>
                  </a:lnTo>
                  <a:lnTo>
                    <a:pt x="63858" y="106150"/>
                  </a:lnTo>
                  <a:cubicBezTo>
                    <a:pt x="51413" y="113262"/>
                    <a:pt x="47096" y="129262"/>
                    <a:pt x="54206" y="141708"/>
                  </a:cubicBezTo>
                  <a:cubicBezTo>
                    <a:pt x="59032" y="150089"/>
                    <a:pt x="67921" y="154660"/>
                    <a:pt x="76811" y="154660"/>
                  </a:cubicBezTo>
                  <a:cubicBezTo>
                    <a:pt x="81128" y="154660"/>
                    <a:pt x="85700" y="153645"/>
                    <a:pt x="89764" y="151105"/>
                  </a:cubicBezTo>
                  <a:lnTo>
                    <a:pt x="180182" y="99039"/>
                  </a:lnTo>
                  <a:cubicBezTo>
                    <a:pt x="192373" y="92181"/>
                    <a:pt x="196690" y="76179"/>
                    <a:pt x="189325" y="63735"/>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7" name="Freeform: Shape 286">
              <a:extLst>
                <a:ext uri="{FF2B5EF4-FFF2-40B4-BE49-F238E27FC236}">
                  <a16:creationId xmlns:a16="http://schemas.microsoft.com/office/drawing/2014/main" id="{5356435C-45D1-4070-8B07-A0689DAD46BD}"/>
                </a:ext>
              </a:extLst>
            </p:cNvPr>
            <p:cNvSpPr/>
            <p:nvPr/>
          </p:nvSpPr>
          <p:spPr>
            <a:xfrm>
              <a:off x="6605809" y="7895839"/>
              <a:ext cx="199168" cy="177037"/>
            </a:xfrm>
            <a:custGeom>
              <a:avLst/>
              <a:gdLst>
                <a:gd name="connsiteX0" fmla="*/ 180238 w 228584"/>
                <a:gd name="connsiteY0" fmla="*/ 106403 h 203186"/>
                <a:gd name="connsiteX1" fmla="*/ 89820 w 228584"/>
                <a:gd name="connsiteY1" fmla="*/ 54337 h 203186"/>
                <a:gd name="connsiteX2" fmla="*/ 76866 w 228584"/>
                <a:gd name="connsiteY2" fmla="*/ 50781 h 203186"/>
                <a:gd name="connsiteX3" fmla="*/ 54262 w 228584"/>
                <a:gd name="connsiteY3" fmla="*/ 63734 h 203186"/>
                <a:gd name="connsiteX4" fmla="*/ 63913 w 228584"/>
                <a:gd name="connsiteY4" fmla="*/ 99291 h 203186"/>
                <a:gd name="connsiteX5" fmla="*/ 154331 w 228584"/>
                <a:gd name="connsiteY5" fmla="*/ 151358 h 203186"/>
                <a:gd name="connsiteX6" fmla="*/ 167284 w 228584"/>
                <a:gd name="connsiteY6" fmla="*/ 154914 h 203186"/>
                <a:gd name="connsiteX7" fmla="*/ 189889 w 228584"/>
                <a:gd name="connsiteY7" fmla="*/ 141961 h 203186"/>
                <a:gd name="connsiteX8" fmla="*/ 180238 w 228584"/>
                <a:gd name="connsiteY8" fmla="*/ 106403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84" h="203186">
                  <a:moveTo>
                    <a:pt x="180238" y="106403"/>
                  </a:moveTo>
                  <a:lnTo>
                    <a:pt x="89820" y="54337"/>
                  </a:lnTo>
                  <a:cubicBezTo>
                    <a:pt x="85755" y="52051"/>
                    <a:pt x="81184" y="50781"/>
                    <a:pt x="76866" y="50781"/>
                  </a:cubicBezTo>
                  <a:cubicBezTo>
                    <a:pt x="67723" y="50781"/>
                    <a:pt x="59087" y="55353"/>
                    <a:pt x="54262" y="63734"/>
                  </a:cubicBezTo>
                  <a:cubicBezTo>
                    <a:pt x="47151" y="76179"/>
                    <a:pt x="51214" y="92180"/>
                    <a:pt x="63913" y="99291"/>
                  </a:cubicBezTo>
                  <a:lnTo>
                    <a:pt x="154331" y="151358"/>
                  </a:lnTo>
                  <a:cubicBezTo>
                    <a:pt x="158395" y="153644"/>
                    <a:pt x="162967" y="154914"/>
                    <a:pt x="167284" y="154914"/>
                  </a:cubicBezTo>
                  <a:cubicBezTo>
                    <a:pt x="176427" y="154914"/>
                    <a:pt x="185063" y="150342"/>
                    <a:pt x="189889" y="141961"/>
                  </a:cubicBezTo>
                  <a:cubicBezTo>
                    <a:pt x="197000" y="129515"/>
                    <a:pt x="192683" y="113514"/>
                    <a:pt x="180238" y="106403"/>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8" name="Freeform: Shape 287">
              <a:extLst>
                <a:ext uri="{FF2B5EF4-FFF2-40B4-BE49-F238E27FC236}">
                  <a16:creationId xmlns:a16="http://schemas.microsoft.com/office/drawing/2014/main" id="{034D0F25-C14D-4052-A2FC-B2AFD907D94E}"/>
                </a:ext>
              </a:extLst>
            </p:cNvPr>
            <p:cNvSpPr/>
            <p:nvPr/>
          </p:nvSpPr>
          <p:spPr>
            <a:xfrm>
              <a:off x="6763373" y="7986791"/>
              <a:ext cx="199168" cy="177037"/>
            </a:xfrm>
            <a:custGeom>
              <a:avLst/>
              <a:gdLst>
                <a:gd name="connsiteX0" fmla="*/ 180238 w 228584"/>
                <a:gd name="connsiteY0" fmla="*/ 106404 h 203186"/>
                <a:gd name="connsiteX1" fmla="*/ 89820 w 228584"/>
                <a:gd name="connsiteY1" fmla="*/ 54337 h 203186"/>
                <a:gd name="connsiteX2" fmla="*/ 76866 w 228584"/>
                <a:gd name="connsiteY2" fmla="*/ 50781 h 203186"/>
                <a:gd name="connsiteX3" fmla="*/ 54262 w 228584"/>
                <a:gd name="connsiteY3" fmla="*/ 63735 h 203186"/>
                <a:gd name="connsiteX4" fmla="*/ 63913 w 228584"/>
                <a:gd name="connsiteY4" fmla="*/ 99292 h 203186"/>
                <a:gd name="connsiteX5" fmla="*/ 154331 w 228584"/>
                <a:gd name="connsiteY5" fmla="*/ 151358 h 203186"/>
                <a:gd name="connsiteX6" fmla="*/ 167284 w 228584"/>
                <a:gd name="connsiteY6" fmla="*/ 154914 h 203186"/>
                <a:gd name="connsiteX7" fmla="*/ 189889 w 228584"/>
                <a:gd name="connsiteY7" fmla="*/ 141961 h 203186"/>
                <a:gd name="connsiteX8" fmla="*/ 180238 w 228584"/>
                <a:gd name="connsiteY8" fmla="*/ 106404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84" h="203186">
                  <a:moveTo>
                    <a:pt x="180238" y="106404"/>
                  </a:moveTo>
                  <a:lnTo>
                    <a:pt x="89820" y="54337"/>
                  </a:lnTo>
                  <a:cubicBezTo>
                    <a:pt x="85755" y="52051"/>
                    <a:pt x="81184" y="50781"/>
                    <a:pt x="76866" y="50781"/>
                  </a:cubicBezTo>
                  <a:cubicBezTo>
                    <a:pt x="67723" y="50781"/>
                    <a:pt x="59087" y="55353"/>
                    <a:pt x="54262" y="63735"/>
                  </a:cubicBezTo>
                  <a:cubicBezTo>
                    <a:pt x="47151" y="76179"/>
                    <a:pt x="51214" y="92181"/>
                    <a:pt x="63913" y="99292"/>
                  </a:cubicBezTo>
                  <a:lnTo>
                    <a:pt x="154331" y="151358"/>
                  </a:lnTo>
                  <a:cubicBezTo>
                    <a:pt x="158395" y="153644"/>
                    <a:pt x="162967" y="154914"/>
                    <a:pt x="167284" y="154914"/>
                  </a:cubicBezTo>
                  <a:cubicBezTo>
                    <a:pt x="176427" y="154914"/>
                    <a:pt x="185063" y="150343"/>
                    <a:pt x="189889" y="141961"/>
                  </a:cubicBezTo>
                  <a:cubicBezTo>
                    <a:pt x="197000" y="129516"/>
                    <a:pt x="192683" y="113515"/>
                    <a:pt x="180238" y="106404"/>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9" name="Freeform: Shape 288">
              <a:extLst>
                <a:ext uri="{FF2B5EF4-FFF2-40B4-BE49-F238E27FC236}">
                  <a16:creationId xmlns:a16="http://schemas.microsoft.com/office/drawing/2014/main" id="{A27DE9DE-BF02-4A83-B51A-79821FD0C7BA}"/>
                </a:ext>
              </a:extLst>
            </p:cNvPr>
            <p:cNvSpPr/>
            <p:nvPr/>
          </p:nvSpPr>
          <p:spPr>
            <a:xfrm>
              <a:off x="6557835" y="6935407"/>
              <a:ext cx="199168" cy="177037"/>
            </a:xfrm>
            <a:custGeom>
              <a:avLst/>
              <a:gdLst>
                <a:gd name="connsiteX0" fmla="*/ 189833 w 228584"/>
                <a:gd name="connsiteY0" fmla="*/ 63735 h 203186"/>
                <a:gd name="connsiteX1" fmla="*/ 167230 w 228584"/>
                <a:gd name="connsiteY1" fmla="*/ 50781 h 203186"/>
                <a:gd name="connsiteX2" fmla="*/ 154276 w 228584"/>
                <a:gd name="connsiteY2" fmla="*/ 54337 h 203186"/>
                <a:gd name="connsiteX3" fmla="*/ 104241 w 228584"/>
                <a:gd name="connsiteY3" fmla="*/ 83291 h 203186"/>
                <a:gd name="connsiteX4" fmla="*/ 103988 w 228584"/>
                <a:gd name="connsiteY4" fmla="*/ 83291 h 203186"/>
                <a:gd name="connsiteX5" fmla="*/ 103480 w 228584"/>
                <a:gd name="connsiteY5" fmla="*/ 83545 h 203186"/>
                <a:gd name="connsiteX6" fmla="*/ 102971 w 228584"/>
                <a:gd name="connsiteY6" fmla="*/ 83799 h 203186"/>
                <a:gd name="connsiteX7" fmla="*/ 102971 w 228584"/>
                <a:gd name="connsiteY7" fmla="*/ 83799 h 203186"/>
                <a:gd name="connsiteX8" fmla="*/ 102464 w 228584"/>
                <a:gd name="connsiteY8" fmla="*/ 84053 h 203186"/>
                <a:gd name="connsiteX9" fmla="*/ 102210 w 228584"/>
                <a:gd name="connsiteY9" fmla="*/ 84053 h 203186"/>
                <a:gd name="connsiteX10" fmla="*/ 101447 w 228584"/>
                <a:gd name="connsiteY10" fmla="*/ 84561 h 203186"/>
                <a:gd name="connsiteX11" fmla="*/ 101193 w 228584"/>
                <a:gd name="connsiteY11" fmla="*/ 84561 h 203186"/>
                <a:gd name="connsiteX12" fmla="*/ 100432 w 228584"/>
                <a:gd name="connsiteY12" fmla="*/ 85069 h 203186"/>
                <a:gd name="connsiteX13" fmla="*/ 100178 w 228584"/>
                <a:gd name="connsiteY13" fmla="*/ 85323 h 203186"/>
                <a:gd name="connsiteX14" fmla="*/ 98400 w 228584"/>
                <a:gd name="connsiteY14" fmla="*/ 86339 h 203186"/>
                <a:gd name="connsiteX15" fmla="*/ 98400 w 228584"/>
                <a:gd name="connsiteY15" fmla="*/ 86339 h 203186"/>
                <a:gd name="connsiteX16" fmla="*/ 63858 w 228584"/>
                <a:gd name="connsiteY16" fmla="*/ 106404 h 203186"/>
                <a:gd name="connsiteX17" fmla="*/ 54207 w 228584"/>
                <a:gd name="connsiteY17" fmla="*/ 141961 h 203186"/>
                <a:gd name="connsiteX18" fmla="*/ 76812 w 228584"/>
                <a:gd name="connsiteY18" fmla="*/ 154914 h 203186"/>
                <a:gd name="connsiteX19" fmla="*/ 89765 w 228584"/>
                <a:gd name="connsiteY19" fmla="*/ 151359 h 203186"/>
                <a:gd name="connsiteX20" fmla="*/ 180183 w 228584"/>
                <a:gd name="connsiteY20" fmla="*/ 99292 h 203186"/>
                <a:gd name="connsiteX21" fmla="*/ 189833 w 228584"/>
                <a:gd name="connsiteY21" fmla="*/ 63735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8584" h="203186">
                  <a:moveTo>
                    <a:pt x="189833" y="63735"/>
                  </a:moveTo>
                  <a:cubicBezTo>
                    <a:pt x="185009" y="55353"/>
                    <a:pt x="176118" y="50781"/>
                    <a:pt x="167230" y="50781"/>
                  </a:cubicBezTo>
                  <a:cubicBezTo>
                    <a:pt x="162911" y="50781"/>
                    <a:pt x="158339" y="52052"/>
                    <a:pt x="154276" y="54337"/>
                  </a:cubicBezTo>
                  <a:lnTo>
                    <a:pt x="104241" y="83291"/>
                  </a:lnTo>
                  <a:cubicBezTo>
                    <a:pt x="104241" y="83291"/>
                    <a:pt x="104241" y="83291"/>
                    <a:pt x="103988" y="83291"/>
                  </a:cubicBezTo>
                  <a:lnTo>
                    <a:pt x="103480" y="83545"/>
                  </a:lnTo>
                  <a:cubicBezTo>
                    <a:pt x="103480" y="83545"/>
                    <a:pt x="103225" y="83799"/>
                    <a:pt x="102971" y="83799"/>
                  </a:cubicBezTo>
                  <a:lnTo>
                    <a:pt x="102971" y="83799"/>
                  </a:lnTo>
                  <a:cubicBezTo>
                    <a:pt x="102971" y="83799"/>
                    <a:pt x="102717" y="84053"/>
                    <a:pt x="102464" y="84053"/>
                  </a:cubicBezTo>
                  <a:lnTo>
                    <a:pt x="102210" y="84053"/>
                  </a:lnTo>
                  <a:cubicBezTo>
                    <a:pt x="101956" y="84307"/>
                    <a:pt x="101702" y="84307"/>
                    <a:pt x="101447" y="84561"/>
                  </a:cubicBezTo>
                  <a:lnTo>
                    <a:pt x="101193" y="84561"/>
                  </a:lnTo>
                  <a:cubicBezTo>
                    <a:pt x="100939" y="84815"/>
                    <a:pt x="100686" y="84815"/>
                    <a:pt x="100432" y="85069"/>
                  </a:cubicBezTo>
                  <a:lnTo>
                    <a:pt x="100178" y="85323"/>
                  </a:lnTo>
                  <a:cubicBezTo>
                    <a:pt x="99669" y="85577"/>
                    <a:pt x="98908" y="86085"/>
                    <a:pt x="98400" y="86339"/>
                  </a:cubicBezTo>
                  <a:lnTo>
                    <a:pt x="98400" y="86339"/>
                  </a:lnTo>
                  <a:cubicBezTo>
                    <a:pt x="79859" y="97006"/>
                    <a:pt x="63858" y="106404"/>
                    <a:pt x="63858" y="106404"/>
                  </a:cubicBezTo>
                  <a:cubicBezTo>
                    <a:pt x="51413" y="113515"/>
                    <a:pt x="47095" y="129516"/>
                    <a:pt x="54207" y="141961"/>
                  </a:cubicBezTo>
                  <a:cubicBezTo>
                    <a:pt x="59033" y="150343"/>
                    <a:pt x="67921" y="154914"/>
                    <a:pt x="76812" y="154914"/>
                  </a:cubicBezTo>
                  <a:cubicBezTo>
                    <a:pt x="81129" y="154914"/>
                    <a:pt x="85701" y="153898"/>
                    <a:pt x="89765" y="151359"/>
                  </a:cubicBezTo>
                  <a:lnTo>
                    <a:pt x="180183" y="99292"/>
                  </a:lnTo>
                  <a:cubicBezTo>
                    <a:pt x="192628" y="92181"/>
                    <a:pt x="196945" y="76179"/>
                    <a:pt x="189833" y="63735"/>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0" name="Freeform: Shape 289">
              <a:extLst>
                <a:ext uri="{FF2B5EF4-FFF2-40B4-BE49-F238E27FC236}">
                  <a16:creationId xmlns:a16="http://schemas.microsoft.com/office/drawing/2014/main" id="{4E153D70-220F-4E35-BC32-FEF582F507D6}"/>
                </a:ext>
              </a:extLst>
            </p:cNvPr>
            <p:cNvSpPr/>
            <p:nvPr/>
          </p:nvSpPr>
          <p:spPr>
            <a:xfrm>
              <a:off x="6715179" y="6844453"/>
              <a:ext cx="199168" cy="177037"/>
            </a:xfrm>
            <a:custGeom>
              <a:avLst/>
              <a:gdLst>
                <a:gd name="connsiteX0" fmla="*/ 189834 w 228584"/>
                <a:gd name="connsiteY0" fmla="*/ 63735 h 203186"/>
                <a:gd name="connsiteX1" fmla="*/ 167229 w 228584"/>
                <a:gd name="connsiteY1" fmla="*/ 50781 h 203186"/>
                <a:gd name="connsiteX2" fmla="*/ 154276 w 228584"/>
                <a:gd name="connsiteY2" fmla="*/ 54337 h 203186"/>
                <a:gd name="connsiteX3" fmla="*/ 63858 w 228584"/>
                <a:gd name="connsiteY3" fmla="*/ 106404 h 203186"/>
                <a:gd name="connsiteX4" fmla="*/ 54206 w 228584"/>
                <a:gd name="connsiteY4" fmla="*/ 141961 h 203186"/>
                <a:gd name="connsiteX5" fmla="*/ 76811 w 228584"/>
                <a:gd name="connsiteY5" fmla="*/ 154914 h 203186"/>
                <a:gd name="connsiteX6" fmla="*/ 89764 w 228584"/>
                <a:gd name="connsiteY6" fmla="*/ 151358 h 203186"/>
                <a:gd name="connsiteX7" fmla="*/ 180182 w 228584"/>
                <a:gd name="connsiteY7" fmla="*/ 99292 h 203186"/>
                <a:gd name="connsiteX8" fmla="*/ 189834 w 228584"/>
                <a:gd name="connsiteY8" fmla="*/ 63735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84" h="203186">
                  <a:moveTo>
                    <a:pt x="189834" y="63735"/>
                  </a:moveTo>
                  <a:cubicBezTo>
                    <a:pt x="185008" y="55353"/>
                    <a:pt x="176118" y="50781"/>
                    <a:pt x="167229" y="50781"/>
                  </a:cubicBezTo>
                  <a:cubicBezTo>
                    <a:pt x="162912" y="50781"/>
                    <a:pt x="158340" y="51797"/>
                    <a:pt x="154276" y="54337"/>
                  </a:cubicBezTo>
                  <a:lnTo>
                    <a:pt x="63858" y="106404"/>
                  </a:lnTo>
                  <a:cubicBezTo>
                    <a:pt x="51413" y="113515"/>
                    <a:pt x="47096" y="129516"/>
                    <a:pt x="54206" y="141961"/>
                  </a:cubicBezTo>
                  <a:cubicBezTo>
                    <a:pt x="59032" y="150342"/>
                    <a:pt x="67922" y="154914"/>
                    <a:pt x="76811" y="154914"/>
                  </a:cubicBezTo>
                  <a:cubicBezTo>
                    <a:pt x="81128" y="154914"/>
                    <a:pt x="85700" y="153898"/>
                    <a:pt x="89764" y="151358"/>
                  </a:cubicBezTo>
                  <a:lnTo>
                    <a:pt x="180182" y="99292"/>
                  </a:lnTo>
                  <a:cubicBezTo>
                    <a:pt x="192627" y="92181"/>
                    <a:pt x="196945" y="76179"/>
                    <a:pt x="189834" y="63735"/>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1" name="Freeform: Shape 290">
              <a:extLst>
                <a:ext uri="{FF2B5EF4-FFF2-40B4-BE49-F238E27FC236}">
                  <a16:creationId xmlns:a16="http://schemas.microsoft.com/office/drawing/2014/main" id="{83B05BA9-726C-45C7-9807-90351C2A9071}"/>
                </a:ext>
              </a:extLst>
            </p:cNvPr>
            <p:cNvSpPr/>
            <p:nvPr/>
          </p:nvSpPr>
          <p:spPr>
            <a:xfrm>
              <a:off x="7235614" y="8259431"/>
              <a:ext cx="199168" cy="177037"/>
            </a:xfrm>
            <a:custGeom>
              <a:avLst/>
              <a:gdLst>
                <a:gd name="connsiteX0" fmla="*/ 180246 w 228584"/>
                <a:gd name="connsiteY0" fmla="*/ 106404 h 203186"/>
                <a:gd name="connsiteX1" fmla="*/ 89828 w 228584"/>
                <a:gd name="connsiteY1" fmla="*/ 54337 h 203186"/>
                <a:gd name="connsiteX2" fmla="*/ 76876 w 228584"/>
                <a:gd name="connsiteY2" fmla="*/ 50781 h 203186"/>
                <a:gd name="connsiteX3" fmla="*/ 54271 w 228584"/>
                <a:gd name="connsiteY3" fmla="*/ 63734 h 203186"/>
                <a:gd name="connsiteX4" fmla="*/ 63669 w 228584"/>
                <a:gd name="connsiteY4" fmla="*/ 99292 h 203186"/>
                <a:gd name="connsiteX5" fmla="*/ 94654 w 228584"/>
                <a:gd name="connsiteY5" fmla="*/ 117070 h 203186"/>
                <a:gd name="connsiteX6" fmla="*/ 94654 w 228584"/>
                <a:gd name="connsiteY6" fmla="*/ 117070 h 203186"/>
                <a:gd name="connsiteX7" fmla="*/ 94654 w 228584"/>
                <a:gd name="connsiteY7" fmla="*/ 117070 h 203186"/>
                <a:gd name="connsiteX8" fmla="*/ 95162 w 228584"/>
                <a:gd name="connsiteY8" fmla="*/ 117325 h 203186"/>
                <a:gd name="connsiteX9" fmla="*/ 95162 w 228584"/>
                <a:gd name="connsiteY9" fmla="*/ 117325 h 203186"/>
                <a:gd name="connsiteX10" fmla="*/ 95671 w 228584"/>
                <a:gd name="connsiteY10" fmla="*/ 117579 h 203186"/>
                <a:gd name="connsiteX11" fmla="*/ 95671 w 228584"/>
                <a:gd name="connsiteY11" fmla="*/ 117579 h 203186"/>
                <a:gd name="connsiteX12" fmla="*/ 96178 w 228584"/>
                <a:gd name="connsiteY12" fmla="*/ 117832 h 203186"/>
                <a:gd name="connsiteX13" fmla="*/ 96178 w 228584"/>
                <a:gd name="connsiteY13" fmla="*/ 117832 h 203186"/>
                <a:gd name="connsiteX14" fmla="*/ 153832 w 228584"/>
                <a:gd name="connsiteY14" fmla="*/ 151104 h 203186"/>
                <a:gd name="connsiteX15" fmla="*/ 166786 w 228584"/>
                <a:gd name="connsiteY15" fmla="*/ 154660 h 203186"/>
                <a:gd name="connsiteX16" fmla="*/ 189391 w 228584"/>
                <a:gd name="connsiteY16" fmla="*/ 141707 h 203186"/>
                <a:gd name="connsiteX17" fmla="*/ 180246 w 228584"/>
                <a:gd name="connsiteY17" fmla="*/ 106404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8584" h="203186">
                  <a:moveTo>
                    <a:pt x="180246" y="106404"/>
                  </a:moveTo>
                  <a:lnTo>
                    <a:pt x="89828" y="54337"/>
                  </a:lnTo>
                  <a:cubicBezTo>
                    <a:pt x="85765" y="52051"/>
                    <a:pt x="81194" y="50781"/>
                    <a:pt x="76876" y="50781"/>
                  </a:cubicBezTo>
                  <a:cubicBezTo>
                    <a:pt x="67732" y="50781"/>
                    <a:pt x="59097" y="55353"/>
                    <a:pt x="54271" y="63734"/>
                  </a:cubicBezTo>
                  <a:cubicBezTo>
                    <a:pt x="47159" y="76179"/>
                    <a:pt x="51224" y="92181"/>
                    <a:pt x="63669" y="99292"/>
                  </a:cubicBezTo>
                  <a:lnTo>
                    <a:pt x="94654" y="117070"/>
                  </a:lnTo>
                  <a:cubicBezTo>
                    <a:pt x="94654" y="117070"/>
                    <a:pt x="94654" y="117070"/>
                    <a:pt x="94654" y="117070"/>
                  </a:cubicBezTo>
                  <a:lnTo>
                    <a:pt x="94654" y="117070"/>
                  </a:lnTo>
                  <a:cubicBezTo>
                    <a:pt x="94908" y="117070"/>
                    <a:pt x="94908" y="117325"/>
                    <a:pt x="95162" y="117325"/>
                  </a:cubicBezTo>
                  <a:lnTo>
                    <a:pt x="95162" y="117325"/>
                  </a:lnTo>
                  <a:cubicBezTo>
                    <a:pt x="95417" y="117325"/>
                    <a:pt x="95417" y="117579"/>
                    <a:pt x="95671" y="117579"/>
                  </a:cubicBezTo>
                  <a:lnTo>
                    <a:pt x="95671" y="117579"/>
                  </a:lnTo>
                  <a:cubicBezTo>
                    <a:pt x="95925" y="117579"/>
                    <a:pt x="95925" y="117832"/>
                    <a:pt x="96178" y="117832"/>
                  </a:cubicBezTo>
                  <a:lnTo>
                    <a:pt x="96178" y="117832"/>
                  </a:lnTo>
                  <a:cubicBezTo>
                    <a:pt x="122084" y="132817"/>
                    <a:pt x="153832" y="151104"/>
                    <a:pt x="153832" y="151104"/>
                  </a:cubicBezTo>
                  <a:cubicBezTo>
                    <a:pt x="157897" y="153390"/>
                    <a:pt x="162468" y="154660"/>
                    <a:pt x="166786" y="154660"/>
                  </a:cubicBezTo>
                  <a:cubicBezTo>
                    <a:pt x="175929" y="154660"/>
                    <a:pt x="184565" y="150089"/>
                    <a:pt x="189391" y="141707"/>
                  </a:cubicBezTo>
                  <a:cubicBezTo>
                    <a:pt x="197010" y="129516"/>
                    <a:pt x="192693" y="113515"/>
                    <a:pt x="180246" y="106404"/>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2" name="Freeform: Shape 291">
              <a:extLst>
                <a:ext uri="{FF2B5EF4-FFF2-40B4-BE49-F238E27FC236}">
                  <a16:creationId xmlns:a16="http://schemas.microsoft.com/office/drawing/2014/main" id="{01D68940-CD12-4249-BC5E-689D533301BC}"/>
                </a:ext>
              </a:extLst>
            </p:cNvPr>
            <p:cNvSpPr/>
            <p:nvPr/>
          </p:nvSpPr>
          <p:spPr>
            <a:xfrm>
              <a:off x="7187427" y="6571815"/>
              <a:ext cx="199168" cy="177037"/>
            </a:xfrm>
            <a:custGeom>
              <a:avLst/>
              <a:gdLst>
                <a:gd name="connsiteX0" fmla="*/ 189833 w 228584"/>
                <a:gd name="connsiteY0" fmla="*/ 63735 h 203186"/>
                <a:gd name="connsiteX1" fmla="*/ 167230 w 228584"/>
                <a:gd name="connsiteY1" fmla="*/ 50781 h 203186"/>
                <a:gd name="connsiteX2" fmla="*/ 154277 w 228584"/>
                <a:gd name="connsiteY2" fmla="*/ 54337 h 203186"/>
                <a:gd name="connsiteX3" fmla="*/ 63859 w 228584"/>
                <a:gd name="connsiteY3" fmla="*/ 106404 h 203186"/>
                <a:gd name="connsiteX4" fmla="*/ 54207 w 228584"/>
                <a:gd name="connsiteY4" fmla="*/ 141961 h 203186"/>
                <a:gd name="connsiteX5" fmla="*/ 76811 w 228584"/>
                <a:gd name="connsiteY5" fmla="*/ 154914 h 203186"/>
                <a:gd name="connsiteX6" fmla="*/ 89764 w 228584"/>
                <a:gd name="connsiteY6" fmla="*/ 151358 h 203186"/>
                <a:gd name="connsiteX7" fmla="*/ 180182 w 228584"/>
                <a:gd name="connsiteY7" fmla="*/ 99292 h 203186"/>
                <a:gd name="connsiteX8" fmla="*/ 189833 w 228584"/>
                <a:gd name="connsiteY8" fmla="*/ 63735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84" h="203186">
                  <a:moveTo>
                    <a:pt x="189833" y="63735"/>
                  </a:moveTo>
                  <a:cubicBezTo>
                    <a:pt x="185008" y="55353"/>
                    <a:pt x="176119" y="50781"/>
                    <a:pt x="167230" y="50781"/>
                  </a:cubicBezTo>
                  <a:cubicBezTo>
                    <a:pt x="162911" y="50781"/>
                    <a:pt x="158340" y="51797"/>
                    <a:pt x="154277" y="54337"/>
                  </a:cubicBezTo>
                  <a:lnTo>
                    <a:pt x="63859" y="106404"/>
                  </a:lnTo>
                  <a:cubicBezTo>
                    <a:pt x="51412" y="113769"/>
                    <a:pt x="47095" y="129516"/>
                    <a:pt x="54207" y="141961"/>
                  </a:cubicBezTo>
                  <a:cubicBezTo>
                    <a:pt x="59033" y="150343"/>
                    <a:pt x="67922" y="154914"/>
                    <a:pt x="76811" y="154914"/>
                  </a:cubicBezTo>
                  <a:cubicBezTo>
                    <a:pt x="81129" y="154914"/>
                    <a:pt x="85701" y="153898"/>
                    <a:pt x="89764" y="151358"/>
                  </a:cubicBezTo>
                  <a:lnTo>
                    <a:pt x="180182" y="99292"/>
                  </a:lnTo>
                  <a:cubicBezTo>
                    <a:pt x="192881" y="92181"/>
                    <a:pt x="197200" y="76179"/>
                    <a:pt x="189833" y="63735"/>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3" name="Freeform: Shape 292">
              <a:extLst>
                <a:ext uri="{FF2B5EF4-FFF2-40B4-BE49-F238E27FC236}">
                  <a16:creationId xmlns:a16="http://schemas.microsoft.com/office/drawing/2014/main" id="{8B329969-93B9-4F87-B805-8974D265BE88}"/>
                </a:ext>
              </a:extLst>
            </p:cNvPr>
            <p:cNvSpPr/>
            <p:nvPr/>
          </p:nvSpPr>
          <p:spPr>
            <a:xfrm>
              <a:off x="6920715" y="8077524"/>
              <a:ext cx="199168" cy="177037"/>
            </a:xfrm>
            <a:custGeom>
              <a:avLst/>
              <a:gdLst>
                <a:gd name="connsiteX0" fmla="*/ 180237 w 228584"/>
                <a:gd name="connsiteY0" fmla="*/ 106404 h 203186"/>
                <a:gd name="connsiteX1" fmla="*/ 89819 w 228584"/>
                <a:gd name="connsiteY1" fmla="*/ 54337 h 203186"/>
                <a:gd name="connsiteX2" fmla="*/ 76866 w 228584"/>
                <a:gd name="connsiteY2" fmla="*/ 50781 h 203186"/>
                <a:gd name="connsiteX3" fmla="*/ 54263 w 228584"/>
                <a:gd name="connsiteY3" fmla="*/ 63734 h 203186"/>
                <a:gd name="connsiteX4" fmla="*/ 63913 w 228584"/>
                <a:gd name="connsiteY4" fmla="*/ 99292 h 203186"/>
                <a:gd name="connsiteX5" fmla="*/ 125632 w 228584"/>
                <a:gd name="connsiteY5" fmla="*/ 134849 h 203186"/>
                <a:gd name="connsiteX6" fmla="*/ 125632 w 228584"/>
                <a:gd name="connsiteY6" fmla="*/ 134849 h 203186"/>
                <a:gd name="connsiteX7" fmla="*/ 127408 w 228584"/>
                <a:gd name="connsiteY7" fmla="*/ 135866 h 203186"/>
                <a:gd name="connsiteX8" fmla="*/ 127408 w 228584"/>
                <a:gd name="connsiteY8" fmla="*/ 135866 h 203186"/>
                <a:gd name="connsiteX9" fmla="*/ 128171 w 228584"/>
                <a:gd name="connsiteY9" fmla="*/ 136373 h 203186"/>
                <a:gd name="connsiteX10" fmla="*/ 128171 w 228584"/>
                <a:gd name="connsiteY10" fmla="*/ 136373 h 203186"/>
                <a:gd name="connsiteX11" fmla="*/ 128679 w 228584"/>
                <a:gd name="connsiteY11" fmla="*/ 136628 h 203186"/>
                <a:gd name="connsiteX12" fmla="*/ 128679 w 228584"/>
                <a:gd name="connsiteY12" fmla="*/ 136628 h 203186"/>
                <a:gd name="connsiteX13" fmla="*/ 128932 w 228584"/>
                <a:gd name="connsiteY13" fmla="*/ 136628 h 203186"/>
                <a:gd name="connsiteX14" fmla="*/ 129186 w 228584"/>
                <a:gd name="connsiteY14" fmla="*/ 136628 h 203186"/>
                <a:gd name="connsiteX15" fmla="*/ 129695 w 228584"/>
                <a:gd name="connsiteY15" fmla="*/ 136881 h 203186"/>
                <a:gd name="connsiteX16" fmla="*/ 129695 w 228584"/>
                <a:gd name="connsiteY16" fmla="*/ 136881 h 203186"/>
                <a:gd name="connsiteX17" fmla="*/ 129695 w 228584"/>
                <a:gd name="connsiteY17" fmla="*/ 136881 h 203186"/>
                <a:gd name="connsiteX18" fmla="*/ 129949 w 228584"/>
                <a:gd name="connsiteY18" fmla="*/ 136881 h 203186"/>
                <a:gd name="connsiteX19" fmla="*/ 130458 w 228584"/>
                <a:gd name="connsiteY19" fmla="*/ 137135 h 203186"/>
                <a:gd name="connsiteX20" fmla="*/ 130458 w 228584"/>
                <a:gd name="connsiteY20" fmla="*/ 137135 h 203186"/>
                <a:gd name="connsiteX21" fmla="*/ 131473 w 228584"/>
                <a:gd name="connsiteY21" fmla="*/ 137643 h 203186"/>
                <a:gd name="connsiteX22" fmla="*/ 131473 w 228584"/>
                <a:gd name="connsiteY22" fmla="*/ 137643 h 203186"/>
                <a:gd name="connsiteX23" fmla="*/ 131727 w 228584"/>
                <a:gd name="connsiteY23" fmla="*/ 137643 h 203186"/>
                <a:gd name="connsiteX24" fmla="*/ 131727 w 228584"/>
                <a:gd name="connsiteY24" fmla="*/ 137643 h 203186"/>
                <a:gd name="connsiteX25" fmla="*/ 153824 w 228584"/>
                <a:gd name="connsiteY25" fmla="*/ 150342 h 203186"/>
                <a:gd name="connsiteX26" fmla="*/ 166777 w 228584"/>
                <a:gd name="connsiteY26" fmla="*/ 153898 h 203186"/>
                <a:gd name="connsiteX27" fmla="*/ 189380 w 228584"/>
                <a:gd name="connsiteY27" fmla="*/ 140945 h 203186"/>
                <a:gd name="connsiteX28" fmla="*/ 180237 w 228584"/>
                <a:gd name="connsiteY28" fmla="*/ 106404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28584" h="203186">
                  <a:moveTo>
                    <a:pt x="180237" y="106404"/>
                  </a:moveTo>
                  <a:lnTo>
                    <a:pt x="89819" y="54337"/>
                  </a:lnTo>
                  <a:cubicBezTo>
                    <a:pt x="85756" y="52051"/>
                    <a:pt x="81185" y="50781"/>
                    <a:pt x="76866" y="50781"/>
                  </a:cubicBezTo>
                  <a:cubicBezTo>
                    <a:pt x="67977" y="50781"/>
                    <a:pt x="59087" y="55353"/>
                    <a:pt x="54263" y="63734"/>
                  </a:cubicBezTo>
                  <a:cubicBezTo>
                    <a:pt x="47150" y="76179"/>
                    <a:pt x="51213" y="92181"/>
                    <a:pt x="63913" y="99292"/>
                  </a:cubicBezTo>
                  <a:cubicBezTo>
                    <a:pt x="63913" y="99292"/>
                    <a:pt x="99217" y="119610"/>
                    <a:pt x="125632" y="134849"/>
                  </a:cubicBezTo>
                  <a:lnTo>
                    <a:pt x="125632" y="134849"/>
                  </a:lnTo>
                  <a:cubicBezTo>
                    <a:pt x="126139" y="135104"/>
                    <a:pt x="126901" y="135611"/>
                    <a:pt x="127408" y="135866"/>
                  </a:cubicBezTo>
                  <a:lnTo>
                    <a:pt x="127408" y="135866"/>
                  </a:lnTo>
                  <a:cubicBezTo>
                    <a:pt x="127663" y="136119"/>
                    <a:pt x="127917" y="136119"/>
                    <a:pt x="128171" y="136373"/>
                  </a:cubicBezTo>
                  <a:lnTo>
                    <a:pt x="128171" y="136373"/>
                  </a:lnTo>
                  <a:cubicBezTo>
                    <a:pt x="128171" y="136373"/>
                    <a:pt x="128425" y="136628"/>
                    <a:pt x="128679" y="136628"/>
                  </a:cubicBezTo>
                  <a:lnTo>
                    <a:pt x="128679" y="136628"/>
                  </a:lnTo>
                  <a:cubicBezTo>
                    <a:pt x="128679" y="136628"/>
                    <a:pt x="128679" y="136628"/>
                    <a:pt x="128932" y="136628"/>
                  </a:cubicBezTo>
                  <a:cubicBezTo>
                    <a:pt x="128932" y="136628"/>
                    <a:pt x="128932" y="136628"/>
                    <a:pt x="129186" y="136628"/>
                  </a:cubicBezTo>
                  <a:lnTo>
                    <a:pt x="129695" y="136881"/>
                  </a:lnTo>
                  <a:cubicBezTo>
                    <a:pt x="129695" y="136881"/>
                    <a:pt x="129695" y="136881"/>
                    <a:pt x="129695" y="136881"/>
                  </a:cubicBezTo>
                  <a:lnTo>
                    <a:pt x="129695" y="136881"/>
                  </a:lnTo>
                  <a:cubicBezTo>
                    <a:pt x="129695" y="136881"/>
                    <a:pt x="129695" y="136881"/>
                    <a:pt x="129949" y="136881"/>
                  </a:cubicBezTo>
                  <a:lnTo>
                    <a:pt x="130458" y="137135"/>
                  </a:lnTo>
                  <a:cubicBezTo>
                    <a:pt x="130458" y="137135"/>
                    <a:pt x="130458" y="137135"/>
                    <a:pt x="130458" y="137135"/>
                  </a:cubicBezTo>
                  <a:lnTo>
                    <a:pt x="131473" y="137643"/>
                  </a:lnTo>
                  <a:lnTo>
                    <a:pt x="131473" y="137643"/>
                  </a:lnTo>
                  <a:lnTo>
                    <a:pt x="131727" y="137643"/>
                  </a:lnTo>
                  <a:cubicBezTo>
                    <a:pt x="131727" y="137643"/>
                    <a:pt x="131727" y="137643"/>
                    <a:pt x="131727" y="137643"/>
                  </a:cubicBezTo>
                  <a:lnTo>
                    <a:pt x="153824" y="150342"/>
                  </a:lnTo>
                  <a:cubicBezTo>
                    <a:pt x="157887" y="152628"/>
                    <a:pt x="162458" y="153898"/>
                    <a:pt x="166777" y="153898"/>
                  </a:cubicBezTo>
                  <a:cubicBezTo>
                    <a:pt x="175666" y="153898"/>
                    <a:pt x="184554" y="149327"/>
                    <a:pt x="189380" y="140945"/>
                  </a:cubicBezTo>
                  <a:cubicBezTo>
                    <a:pt x="197001" y="129770"/>
                    <a:pt x="192682" y="113768"/>
                    <a:pt x="180237" y="106404"/>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4" name="Freeform: Shape 293">
              <a:extLst>
                <a:ext uri="{FF2B5EF4-FFF2-40B4-BE49-F238E27FC236}">
                  <a16:creationId xmlns:a16="http://schemas.microsoft.com/office/drawing/2014/main" id="{2D709C1B-704C-4EF2-9D4A-89CF2A02DA3F}"/>
                </a:ext>
              </a:extLst>
            </p:cNvPr>
            <p:cNvSpPr/>
            <p:nvPr/>
          </p:nvSpPr>
          <p:spPr>
            <a:xfrm>
              <a:off x="7030085" y="6662547"/>
              <a:ext cx="199168" cy="177037"/>
            </a:xfrm>
            <a:custGeom>
              <a:avLst/>
              <a:gdLst>
                <a:gd name="connsiteX0" fmla="*/ 189834 w 228584"/>
                <a:gd name="connsiteY0" fmla="*/ 63735 h 203186"/>
                <a:gd name="connsiteX1" fmla="*/ 167229 w 228584"/>
                <a:gd name="connsiteY1" fmla="*/ 50781 h 203186"/>
                <a:gd name="connsiteX2" fmla="*/ 154276 w 228584"/>
                <a:gd name="connsiteY2" fmla="*/ 54337 h 203186"/>
                <a:gd name="connsiteX3" fmla="*/ 63858 w 228584"/>
                <a:gd name="connsiteY3" fmla="*/ 106404 h 203186"/>
                <a:gd name="connsiteX4" fmla="*/ 54206 w 228584"/>
                <a:gd name="connsiteY4" fmla="*/ 141961 h 203186"/>
                <a:gd name="connsiteX5" fmla="*/ 76811 w 228584"/>
                <a:gd name="connsiteY5" fmla="*/ 154914 h 203186"/>
                <a:gd name="connsiteX6" fmla="*/ 89764 w 228584"/>
                <a:gd name="connsiteY6" fmla="*/ 151358 h 203186"/>
                <a:gd name="connsiteX7" fmla="*/ 180182 w 228584"/>
                <a:gd name="connsiteY7" fmla="*/ 99292 h 203186"/>
                <a:gd name="connsiteX8" fmla="*/ 189834 w 228584"/>
                <a:gd name="connsiteY8" fmla="*/ 63735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84" h="203186">
                  <a:moveTo>
                    <a:pt x="189834" y="63735"/>
                  </a:moveTo>
                  <a:cubicBezTo>
                    <a:pt x="185008" y="55353"/>
                    <a:pt x="176119" y="50781"/>
                    <a:pt x="167229" y="50781"/>
                  </a:cubicBezTo>
                  <a:cubicBezTo>
                    <a:pt x="162912" y="50781"/>
                    <a:pt x="158340" y="51797"/>
                    <a:pt x="154276" y="54337"/>
                  </a:cubicBezTo>
                  <a:lnTo>
                    <a:pt x="63858" y="106404"/>
                  </a:lnTo>
                  <a:cubicBezTo>
                    <a:pt x="51413" y="113515"/>
                    <a:pt x="47096" y="129516"/>
                    <a:pt x="54206" y="141961"/>
                  </a:cubicBezTo>
                  <a:cubicBezTo>
                    <a:pt x="59032" y="150342"/>
                    <a:pt x="67922" y="154914"/>
                    <a:pt x="76811" y="154914"/>
                  </a:cubicBezTo>
                  <a:cubicBezTo>
                    <a:pt x="81130" y="154914"/>
                    <a:pt x="85701" y="153898"/>
                    <a:pt x="89764" y="151358"/>
                  </a:cubicBezTo>
                  <a:lnTo>
                    <a:pt x="180182" y="99292"/>
                  </a:lnTo>
                  <a:cubicBezTo>
                    <a:pt x="192627" y="92181"/>
                    <a:pt x="196946" y="76434"/>
                    <a:pt x="189834" y="63735"/>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5" name="Freeform: Shape 294">
              <a:extLst>
                <a:ext uri="{FF2B5EF4-FFF2-40B4-BE49-F238E27FC236}">
                  <a16:creationId xmlns:a16="http://schemas.microsoft.com/office/drawing/2014/main" id="{D9AE292F-36AF-4C3E-9643-831451E01844}"/>
                </a:ext>
              </a:extLst>
            </p:cNvPr>
            <p:cNvSpPr/>
            <p:nvPr/>
          </p:nvSpPr>
          <p:spPr>
            <a:xfrm>
              <a:off x="6448467" y="7804885"/>
              <a:ext cx="199168" cy="177037"/>
            </a:xfrm>
            <a:custGeom>
              <a:avLst/>
              <a:gdLst>
                <a:gd name="connsiteX0" fmla="*/ 180238 w 228584"/>
                <a:gd name="connsiteY0" fmla="*/ 106404 h 203186"/>
                <a:gd name="connsiteX1" fmla="*/ 89819 w 228584"/>
                <a:gd name="connsiteY1" fmla="*/ 54337 h 203186"/>
                <a:gd name="connsiteX2" fmla="*/ 76866 w 228584"/>
                <a:gd name="connsiteY2" fmla="*/ 50781 h 203186"/>
                <a:gd name="connsiteX3" fmla="*/ 54262 w 228584"/>
                <a:gd name="connsiteY3" fmla="*/ 63735 h 203186"/>
                <a:gd name="connsiteX4" fmla="*/ 63913 w 228584"/>
                <a:gd name="connsiteY4" fmla="*/ 99292 h 203186"/>
                <a:gd name="connsiteX5" fmla="*/ 154331 w 228584"/>
                <a:gd name="connsiteY5" fmla="*/ 151358 h 203186"/>
                <a:gd name="connsiteX6" fmla="*/ 167285 w 228584"/>
                <a:gd name="connsiteY6" fmla="*/ 154914 h 203186"/>
                <a:gd name="connsiteX7" fmla="*/ 189889 w 228584"/>
                <a:gd name="connsiteY7" fmla="*/ 141961 h 203186"/>
                <a:gd name="connsiteX8" fmla="*/ 180238 w 228584"/>
                <a:gd name="connsiteY8" fmla="*/ 106404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84" h="203186">
                  <a:moveTo>
                    <a:pt x="180238" y="106404"/>
                  </a:moveTo>
                  <a:lnTo>
                    <a:pt x="89819" y="54337"/>
                  </a:lnTo>
                  <a:cubicBezTo>
                    <a:pt x="85756" y="52051"/>
                    <a:pt x="81184" y="50781"/>
                    <a:pt x="76866" y="50781"/>
                  </a:cubicBezTo>
                  <a:cubicBezTo>
                    <a:pt x="67723" y="50781"/>
                    <a:pt x="59088" y="55353"/>
                    <a:pt x="54262" y="63735"/>
                  </a:cubicBezTo>
                  <a:cubicBezTo>
                    <a:pt x="47150" y="76179"/>
                    <a:pt x="51214" y="92181"/>
                    <a:pt x="63913" y="99292"/>
                  </a:cubicBezTo>
                  <a:lnTo>
                    <a:pt x="154331" y="151358"/>
                  </a:lnTo>
                  <a:cubicBezTo>
                    <a:pt x="158394" y="153644"/>
                    <a:pt x="162966" y="154914"/>
                    <a:pt x="167285" y="154914"/>
                  </a:cubicBezTo>
                  <a:cubicBezTo>
                    <a:pt x="176428" y="154914"/>
                    <a:pt x="185064" y="150343"/>
                    <a:pt x="189889" y="141961"/>
                  </a:cubicBezTo>
                  <a:cubicBezTo>
                    <a:pt x="197000" y="129516"/>
                    <a:pt x="192683" y="113769"/>
                    <a:pt x="180238" y="106404"/>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6" name="Freeform: Shape 295">
              <a:extLst>
                <a:ext uri="{FF2B5EF4-FFF2-40B4-BE49-F238E27FC236}">
                  <a16:creationId xmlns:a16="http://schemas.microsoft.com/office/drawing/2014/main" id="{39F02BAB-5A47-48A0-8291-EFAA388562FA}"/>
                </a:ext>
              </a:extLst>
            </p:cNvPr>
            <p:cNvSpPr/>
            <p:nvPr/>
          </p:nvSpPr>
          <p:spPr>
            <a:xfrm>
              <a:off x="6085432" y="7208045"/>
              <a:ext cx="199168" cy="177037"/>
            </a:xfrm>
            <a:custGeom>
              <a:avLst/>
              <a:gdLst>
                <a:gd name="connsiteX0" fmla="*/ 189757 w 228584"/>
                <a:gd name="connsiteY0" fmla="*/ 63735 h 203186"/>
                <a:gd name="connsiteX1" fmla="*/ 167153 w 228584"/>
                <a:gd name="connsiteY1" fmla="*/ 50781 h 203186"/>
                <a:gd name="connsiteX2" fmla="*/ 154199 w 228584"/>
                <a:gd name="connsiteY2" fmla="*/ 54337 h 203186"/>
                <a:gd name="connsiteX3" fmla="*/ 88672 w 228584"/>
                <a:gd name="connsiteY3" fmla="*/ 92181 h 203186"/>
                <a:gd name="connsiteX4" fmla="*/ 88418 w 228584"/>
                <a:gd name="connsiteY4" fmla="*/ 92181 h 203186"/>
                <a:gd name="connsiteX5" fmla="*/ 87656 w 228584"/>
                <a:gd name="connsiteY5" fmla="*/ 92688 h 203186"/>
                <a:gd name="connsiteX6" fmla="*/ 87656 w 228584"/>
                <a:gd name="connsiteY6" fmla="*/ 92688 h 203186"/>
                <a:gd name="connsiteX7" fmla="*/ 87147 w 228584"/>
                <a:gd name="connsiteY7" fmla="*/ 92942 h 203186"/>
                <a:gd name="connsiteX8" fmla="*/ 87147 w 228584"/>
                <a:gd name="connsiteY8" fmla="*/ 92942 h 203186"/>
                <a:gd name="connsiteX9" fmla="*/ 86894 w 228584"/>
                <a:gd name="connsiteY9" fmla="*/ 92942 h 203186"/>
                <a:gd name="connsiteX10" fmla="*/ 63781 w 228584"/>
                <a:gd name="connsiteY10" fmla="*/ 106149 h 203186"/>
                <a:gd name="connsiteX11" fmla="*/ 54384 w 228584"/>
                <a:gd name="connsiteY11" fmla="*/ 141708 h 203186"/>
                <a:gd name="connsiteX12" fmla="*/ 76988 w 228584"/>
                <a:gd name="connsiteY12" fmla="*/ 154660 h 203186"/>
                <a:gd name="connsiteX13" fmla="*/ 89942 w 228584"/>
                <a:gd name="connsiteY13" fmla="*/ 151105 h 203186"/>
                <a:gd name="connsiteX14" fmla="*/ 180359 w 228584"/>
                <a:gd name="connsiteY14" fmla="*/ 99038 h 203186"/>
                <a:gd name="connsiteX15" fmla="*/ 189757 w 228584"/>
                <a:gd name="connsiteY15" fmla="*/ 63735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8584" h="203186">
                  <a:moveTo>
                    <a:pt x="189757" y="63735"/>
                  </a:moveTo>
                  <a:cubicBezTo>
                    <a:pt x="184931" y="55353"/>
                    <a:pt x="176041" y="50781"/>
                    <a:pt x="167153" y="50781"/>
                  </a:cubicBezTo>
                  <a:cubicBezTo>
                    <a:pt x="162835" y="50781"/>
                    <a:pt x="158263" y="51797"/>
                    <a:pt x="154199" y="54337"/>
                  </a:cubicBezTo>
                  <a:cubicBezTo>
                    <a:pt x="154199" y="54337"/>
                    <a:pt x="115340" y="76687"/>
                    <a:pt x="88672" y="92181"/>
                  </a:cubicBezTo>
                  <a:lnTo>
                    <a:pt x="88418" y="92181"/>
                  </a:lnTo>
                  <a:cubicBezTo>
                    <a:pt x="88164" y="92435"/>
                    <a:pt x="87909" y="92435"/>
                    <a:pt x="87656" y="92688"/>
                  </a:cubicBezTo>
                  <a:lnTo>
                    <a:pt x="87656" y="92688"/>
                  </a:lnTo>
                  <a:cubicBezTo>
                    <a:pt x="87402" y="92688"/>
                    <a:pt x="87402" y="92942"/>
                    <a:pt x="87147" y="92942"/>
                  </a:cubicBezTo>
                  <a:lnTo>
                    <a:pt x="87147" y="92942"/>
                  </a:lnTo>
                  <a:cubicBezTo>
                    <a:pt x="87147" y="92942"/>
                    <a:pt x="86894" y="92942"/>
                    <a:pt x="86894" y="92942"/>
                  </a:cubicBezTo>
                  <a:lnTo>
                    <a:pt x="63781" y="106149"/>
                  </a:lnTo>
                  <a:cubicBezTo>
                    <a:pt x="51336" y="113261"/>
                    <a:pt x="47018" y="129262"/>
                    <a:pt x="54384" y="141708"/>
                  </a:cubicBezTo>
                  <a:cubicBezTo>
                    <a:pt x="59210" y="150089"/>
                    <a:pt x="68099" y="154660"/>
                    <a:pt x="76988" y="154660"/>
                  </a:cubicBezTo>
                  <a:cubicBezTo>
                    <a:pt x="81306" y="154660"/>
                    <a:pt x="85878" y="153644"/>
                    <a:pt x="89942" y="151105"/>
                  </a:cubicBezTo>
                  <a:lnTo>
                    <a:pt x="180359" y="99038"/>
                  </a:lnTo>
                  <a:cubicBezTo>
                    <a:pt x="192804" y="92181"/>
                    <a:pt x="197122" y="76179"/>
                    <a:pt x="189757" y="63735"/>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7" name="Freeform: Shape 296">
              <a:extLst>
                <a:ext uri="{FF2B5EF4-FFF2-40B4-BE49-F238E27FC236}">
                  <a16:creationId xmlns:a16="http://schemas.microsoft.com/office/drawing/2014/main" id="{F2D8A5BB-9F3D-459F-AB2F-C20E26F8CDEE}"/>
                </a:ext>
              </a:extLst>
            </p:cNvPr>
            <p:cNvSpPr/>
            <p:nvPr/>
          </p:nvSpPr>
          <p:spPr>
            <a:xfrm>
              <a:off x="5975996" y="7532247"/>
              <a:ext cx="199168" cy="177037"/>
            </a:xfrm>
            <a:custGeom>
              <a:avLst/>
              <a:gdLst>
                <a:gd name="connsiteX0" fmla="*/ 180237 w 228584"/>
                <a:gd name="connsiteY0" fmla="*/ 106404 h 203186"/>
                <a:gd name="connsiteX1" fmla="*/ 89819 w 228584"/>
                <a:gd name="connsiteY1" fmla="*/ 54337 h 203186"/>
                <a:gd name="connsiteX2" fmla="*/ 76867 w 228584"/>
                <a:gd name="connsiteY2" fmla="*/ 50781 h 203186"/>
                <a:gd name="connsiteX3" fmla="*/ 54262 w 228584"/>
                <a:gd name="connsiteY3" fmla="*/ 63735 h 203186"/>
                <a:gd name="connsiteX4" fmla="*/ 63913 w 228584"/>
                <a:gd name="connsiteY4" fmla="*/ 99292 h 203186"/>
                <a:gd name="connsiteX5" fmla="*/ 63913 w 228584"/>
                <a:gd name="connsiteY5" fmla="*/ 99292 h 203186"/>
                <a:gd name="connsiteX6" fmla="*/ 63913 w 228584"/>
                <a:gd name="connsiteY6" fmla="*/ 99292 h 203186"/>
                <a:gd name="connsiteX7" fmla="*/ 64168 w 228584"/>
                <a:gd name="connsiteY7" fmla="*/ 99292 h 203186"/>
                <a:gd name="connsiteX8" fmla="*/ 64168 w 228584"/>
                <a:gd name="connsiteY8" fmla="*/ 99292 h 203186"/>
                <a:gd name="connsiteX9" fmla="*/ 64168 w 228584"/>
                <a:gd name="connsiteY9" fmla="*/ 99292 h 203186"/>
                <a:gd name="connsiteX10" fmla="*/ 64168 w 228584"/>
                <a:gd name="connsiteY10" fmla="*/ 99292 h 203186"/>
                <a:gd name="connsiteX11" fmla="*/ 64421 w 228584"/>
                <a:gd name="connsiteY11" fmla="*/ 99292 h 203186"/>
                <a:gd name="connsiteX12" fmla="*/ 64421 w 228584"/>
                <a:gd name="connsiteY12" fmla="*/ 99292 h 203186"/>
                <a:gd name="connsiteX13" fmla="*/ 64421 w 228584"/>
                <a:gd name="connsiteY13" fmla="*/ 99292 h 203186"/>
                <a:gd name="connsiteX14" fmla="*/ 64421 w 228584"/>
                <a:gd name="connsiteY14" fmla="*/ 99292 h 203186"/>
                <a:gd name="connsiteX15" fmla="*/ 64421 w 228584"/>
                <a:gd name="connsiteY15" fmla="*/ 99292 h 203186"/>
                <a:gd name="connsiteX16" fmla="*/ 64675 w 228584"/>
                <a:gd name="connsiteY16" fmla="*/ 99292 h 203186"/>
                <a:gd name="connsiteX17" fmla="*/ 64675 w 228584"/>
                <a:gd name="connsiteY17" fmla="*/ 99292 h 203186"/>
                <a:gd name="connsiteX18" fmla="*/ 64675 w 228584"/>
                <a:gd name="connsiteY18" fmla="*/ 99292 h 203186"/>
                <a:gd name="connsiteX19" fmla="*/ 64675 w 228584"/>
                <a:gd name="connsiteY19" fmla="*/ 99292 h 203186"/>
                <a:gd name="connsiteX20" fmla="*/ 64675 w 228584"/>
                <a:gd name="connsiteY20" fmla="*/ 99292 h 203186"/>
                <a:gd name="connsiteX21" fmla="*/ 64675 w 228584"/>
                <a:gd name="connsiteY21" fmla="*/ 99292 h 203186"/>
                <a:gd name="connsiteX22" fmla="*/ 64675 w 228584"/>
                <a:gd name="connsiteY22" fmla="*/ 99292 h 203186"/>
                <a:gd name="connsiteX23" fmla="*/ 64675 w 228584"/>
                <a:gd name="connsiteY23" fmla="*/ 99292 h 203186"/>
                <a:gd name="connsiteX24" fmla="*/ 64929 w 228584"/>
                <a:gd name="connsiteY24" fmla="*/ 99546 h 203186"/>
                <a:gd name="connsiteX25" fmla="*/ 64929 w 228584"/>
                <a:gd name="connsiteY25" fmla="*/ 99546 h 203186"/>
                <a:gd name="connsiteX26" fmla="*/ 65183 w 228584"/>
                <a:gd name="connsiteY26" fmla="*/ 99800 h 203186"/>
                <a:gd name="connsiteX27" fmla="*/ 65183 w 228584"/>
                <a:gd name="connsiteY27" fmla="*/ 99800 h 203186"/>
                <a:gd name="connsiteX28" fmla="*/ 65183 w 228584"/>
                <a:gd name="connsiteY28" fmla="*/ 99800 h 203186"/>
                <a:gd name="connsiteX29" fmla="*/ 65183 w 228584"/>
                <a:gd name="connsiteY29" fmla="*/ 99800 h 203186"/>
                <a:gd name="connsiteX30" fmla="*/ 65183 w 228584"/>
                <a:gd name="connsiteY30" fmla="*/ 99800 h 203186"/>
                <a:gd name="connsiteX31" fmla="*/ 65183 w 228584"/>
                <a:gd name="connsiteY31" fmla="*/ 99800 h 203186"/>
                <a:gd name="connsiteX32" fmla="*/ 65183 w 228584"/>
                <a:gd name="connsiteY32" fmla="*/ 99800 h 203186"/>
                <a:gd name="connsiteX33" fmla="*/ 65183 w 228584"/>
                <a:gd name="connsiteY33" fmla="*/ 99800 h 203186"/>
                <a:gd name="connsiteX34" fmla="*/ 65183 w 228584"/>
                <a:gd name="connsiteY34" fmla="*/ 99800 h 203186"/>
                <a:gd name="connsiteX35" fmla="*/ 65691 w 228584"/>
                <a:gd name="connsiteY35" fmla="*/ 100054 h 203186"/>
                <a:gd name="connsiteX36" fmla="*/ 65691 w 228584"/>
                <a:gd name="connsiteY36" fmla="*/ 100054 h 203186"/>
                <a:gd name="connsiteX37" fmla="*/ 65691 w 228584"/>
                <a:gd name="connsiteY37" fmla="*/ 100054 h 203186"/>
                <a:gd name="connsiteX38" fmla="*/ 65945 w 228584"/>
                <a:gd name="connsiteY38" fmla="*/ 100054 h 203186"/>
                <a:gd name="connsiteX39" fmla="*/ 65945 w 228584"/>
                <a:gd name="connsiteY39" fmla="*/ 100054 h 203186"/>
                <a:gd name="connsiteX40" fmla="*/ 65945 w 228584"/>
                <a:gd name="connsiteY40" fmla="*/ 100054 h 203186"/>
                <a:gd name="connsiteX41" fmla="*/ 65945 w 228584"/>
                <a:gd name="connsiteY41" fmla="*/ 100054 h 203186"/>
                <a:gd name="connsiteX42" fmla="*/ 65945 w 228584"/>
                <a:gd name="connsiteY42" fmla="*/ 100054 h 203186"/>
                <a:gd name="connsiteX43" fmla="*/ 65945 w 228584"/>
                <a:gd name="connsiteY43" fmla="*/ 100054 h 203186"/>
                <a:gd name="connsiteX44" fmla="*/ 65945 w 228584"/>
                <a:gd name="connsiteY44" fmla="*/ 100054 h 203186"/>
                <a:gd name="connsiteX45" fmla="*/ 153062 w 228584"/>
                <a:gd name="connsiteY45" fmla="*/ 150343 h 203186"/>
                <a:gd name="connsiteX46" fmla="*/ 166014 w 228584"/>
                <a:gd name="connsiteY46" fmla="*/ 153898 h 203186"/>
                <a:gd name="connsiteX47" fmla="*/ 188619 w 228584"/>
                <a:gd name="connsiteY47" fmla="*/ 140946 h 203186"/>
                <a:gd name="connsiteX48" fmla="*/ 180237 w 228584"/>
                <a:gd name="connsiteY48" fmla="*/ 106404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28584" h="203186">
                  <a:moveTo>
                    <a:pt x="180237" y="106404"/>
                  </a:moveTo>
                  <a:lnTo>
                    <a:pt x="89819" y="54337"/>
                  </a:lnTo>
                  <a:cubicBezTo>
                    <a:pt x="85756" y="52052"/>
                    <a:pt x="81184" y="50781"/>
                    <a:pt x="76867" y="50781"/>
                  </a:cubicBezTo>
                  <a:cubicBezTo>
                    <a:pt x="67723" y="50781"/>
                    <a:pt x="59088" y="55353"/>
                    <a:pt x="54262" y="63735"/>
                  </a:cubicBezTo>
                  <a:cubicBezTo>
                    <a:pt x="47150" y="76179"/>
                    <a:pt x="51214" y="92181"/>
                    <a:pt x="63913" y="99292"/>
                  </a:cubicBezTo>
                  <a:cubicBezTo>
                    <a:pt x="63913" y="99292"/>
                    <a:pt x="63913" y="99292"/>
                    <a:pt x="63913" y="99292"/>
                  </a:cubicBezTo>
                  <a:cubicBezTo>
                    <a:pt x="63913" y="99292"/>
                    <a:pt x="63913" y="99292"/>
                    <a:pt x="63913" y="99292"/>
                  </a:cubicBezTo>
                  <a:cubicBezTo>
                    <a:pt x="63913" y="99292"/>
                    <a:pt x="63913" y="99292"/>
                    <a:pt x="64168" y="99292"/>
                  </a:cubicBezTo>
                  <a:lnTo>
                    <a:pt x="64168" y="99292"/>
                  </a:lnTo>
                  <a:cubicBezTo>
                    <a:pt x="64168" y="99292"/>
                    <a:pt x="64168" y="99292"/>
                    <a:pt x="64168" y="99292"/>
                  </a:cubicBezTo>
                  <a:lnTo>
                    <a:pt x="64168" y="99292"/>
                  </a:lnTo>
                  <a:cubicBezTo>
                    <a:pt x="64168" y="99292"/>
                    <a:pt x="64168" y="99292"/>
                    <a:pt x="64421" y="99292"/>
                  </a:cubicBezTo>
                  <a:lnTo>
                    <a:pt x="64421" y="99292"/>
                  </a:lnTo>
                  <a:cubicBezTo>
                    <a:pt x="64421" y="99292"/>
                    <a:pt x="64421" y="99292"/>
                    <a:pt x="64421" y="99292"/>
                  </a:cubicBezTo>
                  <a:cubicBezTo>
                    <a:pt x="64421" y="99292"/>
                    <a:pt x="64421" y="99292"/>
                    <a:pt x="64421" y="99292"/>
                  </a:cubicBezTo>
                  <a:lnTo>
                    <a:pt x="64421" y="99292"/>
                  </a:lnTo>
                  <a:cubicBezTo>
                    <a:pt x="64421" y="99292"/>
                    <a:pt x="64421" y="99292"/>
                    <a:pt x="64675" y="99292"/>
                  </a:cubicBezTo>
                  <a:lnTo>
                    <a:pt x="64675" y="99292"/>
                  </a:lnTo>
                  <a:cubicBezTo>
                    <a:pt x="64675" y="99292"/>
                    <a:pt x="64675" y="99292"/>
                    <a:pt x="64675" y="99292"/>
                  </a:cubicBezTo>
                  <a:lnTo>
                    <a:pt x="64675" y="99292"/>
                  </a:lnTo>
                  <a:cubicBezTo>
                    <a:pt x="64675" y="99292"/>
                    <a:pt x="64675" y="99292"/>
                    <a:pt x="64675" y="99292"/>
                  </a:cubicBezTo>
                  <a:lnTo>
                    <a:pt x="64675" y="99292"/>
                  </a:lnTo>
                  <a:cubicBezTo>
                    <a:pt x="64675" y="99292"/>
                    <a:pt x="64675" y="99292"/>
                    <a:pt x="64675" y="99292"/>
                  </a:cubicBezTo>
                  <a:lnTo>
                    <a:pt x="64675" y="99292"/>
                  </a:lnTo>
                  <a:cubicBezTo>
                    <a:pt x="64675" y="99292"/>
                    <a:pt x="64929" y="99292"/>
                    <a:pt x="64929" y="99546"/>
                  </a:cubicBezTo>
                  <a:lnTo>
                    <a:pt x="64929" y="99546"/>
                  </a:lnTo>
                  <a:cubicBezTo>
                    <a:pt x="64929" y="99546"/>
                    <a:pt x="65183" y="99546"/>
                    <a:pt x="65183" y="99800"/>
                  </a:cubicBezTo>
                  <a:lnTo>
                    <a:pt x="65183" y="99800"/>
                  </a:lnTo>
                  <a:cubicBezTo>
                    <a:pt x="65183" y="99800"/>
                    <a:pt x="65183" y="99800"/>
                    <a:pt x="65183" y="99800"/>
                  </a:cubicBezTo>
                  <a:lnTo>
                    <a:pt x="65183" y="99800"/>
                  </a:lnTo>
                  <a:cubicBezTo>
                    <a:pt x="65183" y="99800"/>
                    <a:pt x="65183" y="99800"/>
                    <a:pt x="65183" y="99800"/>
                  </a:cubicBezTo>
                  <a:lnTo>
                    <a:pt x="65183" y="99800"/>
                  </a:lnTo>
                  <a:cubicBezTo>
                    <a:pt x="65183" y="99800"/>
                    <a:pt x="65183" y="99800"/>
                    <a:pt x="65183" y="99800"/>
                  </a:cubicBezTo>
                  <a:lnTo>
                    <a:pt x="65183" y="99800"/>
                  </a:lnTo>
                  <a:lnTo>
                    <a:pt x="65183" y="99800"/>
                  </a:lnTo>
                  <a:lnTo>
                    <a:pt x="65691" y="100054"/>
                  </a:lnTo>
                  <a:cubicBezTo>
                    <a:pt x="65691" y="100054"/>
                    <a:pt x="65691" y="100054"/>
                    <a:pt x="65691" y="100054"/>
                  </a:cubicBezTo>
                  <a:lnTo>
                    <a:pt x="65691" y="100054"/>
                  </a:lnTo>
                  <a:cubicBezTo>
                    <a:pt x="65691" y="100054"/>
                    <a:pt x="65691" y="100054"/>
                    <a:pt x="65945" y="100054"/>
                  </a:cubicBezTo>
                  <a:lnTo>
                    <a:pt x="65945" y="100054"/>
                  </a:lnTo>
                  <a:cubicBezTo>
                    <a:pt x="65945" y="100054"/>
                    <a:pt x="65945" y="100054"/>
                    <a:pt x="65945" y="100054"/>
                  </a:cubicBezTo>
                  <a:lnTo>
                    <a:pt x="65945" y="100054"/>
                  </a:lnTo>
                  <a:cubicBezTo>
                    <a:pt x="65945" y="100054"/>
                    <a:pt x="65945" y="100054"/>
                    <a:pt x="65945" y="100054"/>
                  </a:cubicBezTo>
                  <a:lnTo>
                    <a:pt x="65945" y="100054"/>
                  </a:lnTo>
                  <a:cubicBezTo>
                    <a:pt x="65945" y="100054"/>
                    <a:pt x="65945" y="100054"/>
                    <a:pt x="65945" y="100054"/>
                  </a:cubicBezTo>
                  <a:lnTo>
                    <a:pt x="153062" y="150343"/>
                  </a:lnTo>
                  <a:cubicBezTo>
                    <a:pt x="157125" y="152629"/>
                    <a:pt x="161697" y="153898"/>
                    <a:pt x="166014" y="153898"/>
                  </a:cubicBezTo>
                  <a:cubicBezTo>
                    <a:pt x="175158" y="153898"/>
                    <a:pt x="183793" y="149327"/>
                    <a:pt x="188619" y="140946"/>
                  </a:cubicBezTo>
                  <a:cubicBezTo>
                    <a:pt x="197000" y="129516"/>
                    <a:pt x="192683" y="113515"/>
                    <a:pt x="180237" y="106404"/>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8" name="Freeform: Shape 297">
              <a:extLst>
                <a:ext uri="{FF2B5EF4-FFF2-40B4-BE49-F238E27FC236}">
                  <a16:creationId xmlns:a16="http://schemas.microsoft.com/office/drawing/2014/main" id="{34FECBC4-4033-4BB2-A65B-53E93388BEBA}"/>
                </a:ext>
              </a:extLst>
            </p:cNvPr>
            <p:cNvSpPr/>
            <p:nvPr/>
          </p:nvSpPr>
          <p:spPr>
            <a:xfrm>
              <a:off x="5928023" y="7298999"/>
              <a:ext cx="199168" cy="177037"/>
            </a:xfrm>
            <a:custGeom>
              <a:avLst/>
              <a:gdLst>
                <a:gd name="connsiteX0" fmla="*/ 189834 w 228584"/>
                <a:gd name="connsiteY0" fmla="*/ 63734 h 203186"/>
                <a:gd name="connsiteX1" fmla="*/ 167229 w 228584"/>
                <a:gd name="connsiteY1" fmla="*/ 50781 h 203186"/>
                <a:gd name="connsiteX2" fmla="*/ 154275 w 228584"/>
                <a:gd name="connsiteY2" fmla="*/ 54337 h 203186"/>
                <a:gd name="connsiteX3" fmla="*/ 63857 w 228584"/>
                <a:gd name="connsiteY3" fmla="*/ 106403 h 203186"/>
                <a:gd name="connsiteX4" fmla="*/ 54207 w 228584"/>
                <a:gd name="connsiteY4" fmla="*/ 141961 h 203186"/>
                <a:gd name="connsiteX5" fmla="*/ 76811 w 228584"/>
                <a:gd name="connsiteY5" fmla="*/ 154914 h 203186"/>
                <a:gd name="connsiteX6" fmla="*/ 89764 w 228584"/>
                <a:gd name="connsiteY6" fmla="*/ 151358 h 203186"/>
                <a:gd name="connsiteX7" fmla="*/ 180182 w 228584"/>
                <a:gd name="connsiteY7" fmla="*/ 99291 h 203186"/>
                <a:gd name="connsiteX8" fmla="*/ 189834 w 228584"/>
                <a:gd name="connsiteY8" fmla="*/ 63734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84" h="203186">
                  <a:moveTo>
                    <a:pt x="189834" y="63734"/>
                  </a:moveTo>
                  <a:cubicBezTo>
                    <a:pt x="185008" y="55353"/>
                    <a:pt x="176118" y="50781"/>
                    <a:pt x="167229" y="50781"/>
                  </a:cubicBezTo>
                  <a:cubicBezTo>
                    <a:pt x="162911" y="50781"/>
                    <a:pt x="158339" y="51797"/>
                    <a:pt x="154275" y="54337"/>
                  </a:cubicBezTo>
                  <a:lnTo>
                    <a:pt x="63857" y="106403"/>
                  </a:lnTo>
                  <a:cubicBezTo>
                    <a:pt x="51413" y="113515"/>
                    <a:pt x="47095" y="129515"/>
                    <a:pt x="54207" y="141961"/>
                  </a:cubicBezTo>
                  <a:cubicBezTo>
                    <a:pt x="59032" y="150342"/>
                    <a:pt x="67921" y="154914"/>
                    <a:pt x="76811" y="154914"/>
                  </a:cubicBezTo>
                  <a:cubicBezTo>
                    <a:pt x="81129" y="154914"/>
                    <a:pt x="85700" y="153898"/>
                    <a:pt x="89764" y="151358"/>
                  </a:cubicBezTo>
                  <a:lnTo>
                    <a:pt x="180182" y="99291"/>
                  </a:lnTo>
                  <a:cubicBezTo>
                    <a:pt x="192627" y="92180"/>
                    <a:pt x="196945" y="76179"/>
                    <a:pt x="189834" y="63734"/>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9" name="Freeform: Shape 298">
              <a:extLst>
                <a:ext uri="{FF2B5EF4-FFF2-40B4-BE49-F238E27FC236}">
                  <a16:creationId xmlns:a16="http://schemas.microsoft.com/office/drawing/2014/main" id="{FBA5E9E9-7F22-4EEB-A52F-73F5F1BB106B}"/>
                </a:ext>
              </a:extLst>
            </p:cNvPr>
            <p:cNvSpPr/>
            <p:nvPr/>
          </p:nvSpPr>
          <p:spPr>
            <a:xfrm>
              <a:off x="5772780" y="7389729"/>
              <a:ext cx="243427" cy="221298"/>
            </a:xfrm>
            <a:custGeom>
              <a:avLst/>
              <a:gdLst>
                <a:gd name="connsiteX0" fmla="*/ 232887 w 279381"/>
                <a:gd name="connsiteY0" fmla="*/ 165582 h 253983"/>
                <a:gd name="connsiteX1" fmla="*/ 148057 w 279381"/>
                <a:gd name="connsiteY1" fmla="*/ 116563 h 253983"/>
                <a:gd name="connsiteX2" fmla="*/ 177773 w 279381"/>
                <a:gd name="connsiteY2" fmla="*/ 99292 h 253983"/>
                <a:gd name="connsiteX3" fmla="*/ 187424 w 279381"/>
                <a:gd name="connsiteY3" fmla="*/ 63735 h 253983"/>
                <a:gd name="connsiteX4" fmla="*/ 164820 w 279381"/>
                <a:gd name="connsiteY4" fmla="*/ 50781 h 253983"/>
                <a:gd name="connsiteX5" fmla="*/ 151867 w 279381"/>
                <a:gd name="connsiteY5" fmla="*/ 54337 h 253983"/>
                <a:gd name="connsiteX6" fmla="*/ 70592 w 279381"/>
                <a:gd name="connsiteY6" fmla="*/ 101324 h 253983"/>
                <a:gd name="connsiteX7" fmla="*/ 70592 w 279381"/>
                <a:gd name="connsiteY7" fmla="*/ 101324 h 253983"/>
                <a:gd name="connsiteX8" fmla="*/ 70338 w 279381"/>
                <a:gd name="connsiteY8" fmla="*/ 101578 h 253983"/>
                <a:gd name="connsiteX9" fmla="*/ 70338 w 279381"/>
                <a:gd name="connsiteY9" fmla="*/ 101578 h 253983"/>
                <a:gd name="connsiteX10" fmla="*/ 70338 w 279381"/>
                <a:gd name="connsiteY10" fmla="*/ 101578 h 253983"/>
                <a:gd name="connsiteX11" fmla="*/ 70338 w 279381"/>
                <a:gd name="connsiteY11" fmla="*/ 101578 h 253983"/>
                <a:gd name="connsiteX12" fmla="*/ 70084 w 279381"/>
                <a:gd name="connsiteY12" fmla="*/ 101832 h 253983"/>
                <a:gd name="connsiteX13" fmla="*/ 69830 w 279381"/>
                <a:gd name="connsiteY13" fmla="*/ 101832 h 253983"/>
                <a:gd name="connsiteX14" fmla="*/ 69830 w 279381"/>
                <a:gd name="connsiteY14" fmla="*/ 101832 h 253983"/>
                <a:gd name="connsiteX15" fmla="*/ 69576 w 279381"/>
                <a:gd name="connsiteY15" fmla="*/ 101832 h 253983"/>
                <a:gd name="connsiteX16" fmla="*/ 69576 w 279381"/>
                <a:gd name="connsiteY16" fmla="*/ 101832 h 253983"/>
                <a:gd name="connsiteX17" fmla="*/ 69322 w 279381"/>
                <a:gd name="connsiteY17" fmla="*/ 101832 h 253983"/>
                <a:gd name="connsiteX18" fmla="*/ 69322 w 279381"/>
                <a:gd name="connsiteY18" fmla="*/ 101832 h 253983"/>
                <a:gd name="connsiteX19" fmla="*/ 69322 w 279381"/>
                <a:gd name="connsiteY19" fmla="*/ 101832 h 253983"/>
                <a:gd name="connsiteX20" fmla="*/ 68815 w 279381"/>
                <a:gd name="connsiteY20" fmla="*/ 102086 h 253983"/>
                <a:gd name="connsiteX21" fmla="*/ 68815 w 279381"/>
                <a:gd name="connsiteY21" fmla="*/ 102086 h 253983"/>
                <a:gd name="connsiteX22" fmla="*/ 62211 w 279381"/>
                <a:gd name="connsiteY22" fmla="*/ 105896 h 253983"/>
                <a:gd name="connsiteX23" fmla="*/ 50781 w 279381"/>
                <a:gd name="connsiteY23" fmla="*/ 119611 h 253983"/>
                <a:gd name="connsiteX24" fmla="*/ 96752 w 279381"/>
                <a:gd name="connsiteY24" fmla="*/ 146279 h 253983"/>
                <a:gd name="connsiteX25" fmla="*/ 104880 w 279381"/>
                <a:gd name="connsiteY25" fmla="*/ 141453 h 253983"/>
                <a:gd name="connsiteX26" fmla="*/ 117071 w 279381"/>
                <a:gd name="connsiteY26" fmla="*/ 157962 h 253983"/>
                <a:gd name="connsiteX27" fmla="*/ 207489 w 279381"/>
                <a:gd name="connsiteY27" fmla="*/ 210282 h 253983"/>
                <a:gd name="connsiteX28" fmla="*/ 220442 w 279381"/>
                <a:gd name="connsiteY28" fmla="*/ 213839 h 253983"/>
                <a:gd name="connsiteX29" fmla="*/ 243047 w 279381"/>
                <a:gd name="connsiteY29" fmla="*/ 200885 h 253983"/>
                <a:gd name="connsiteX30" fmla="*/ 232887 w 279381"/>
                <a:gd name="connsiteY30" fmla="*/ 165582 h 253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79381" h="253983">
                  <a:moveTo>
                    <a:pt x="232887" y="165582"/>
                  </a:moveTo>
                  <a:lnTo>
                    <a:pt x="148057" y="116563"/>
                  </a:lnTo>
                  <a:lnTo>
                    <a:pt x="177773" y="99292"/>
                  </a:lnTo>
                  <a:cubicBezTo>
                    <a:pt x="190218" y="92181"/>
                    <a:pt x="194536" y="76179"/>
                    <a:pt x="187424" y="63735"/>
                  </a:cubicBezTo>
                  <a:cubicBezTo>
                    <a:pt x="182598" y="55353"/>
                    <a:pt x="173709" y="50781"/>
                    <a:pt x="164820" y="50781"/>
                  </a:cubicBezTo>
                  <a:cubicBezTo>
                    <a:pt x="160502" y="50781"/>
                    <a:pt x="155931" y="51797"/>
                    <a:pt x="151867" y="54337"/>
                  </a:cubicBezTo>
                  <a:cubicBezTo>
                    <a:pt x="151867" y="54337"/>
                    <a:pt x="93451" y="88117"/>
                    <a:pt x="70592" y="101324"/>
                  </a:cubicBezTo>
                  <a:lnTo>
                    <a:pt x="70592" y="101324"/>
                  </a:lnTo>
                  <a:cubicBezTo>
                    <a:pt x="70592" y="101324"/>
                    <a:pt x="70338" y="101324"/>
                    <a:pt x="70338" y="101578"/>
                  </a:cubicBezTo>
                  <a:lnTo>
                    <a:pt x="70338" y="101578"/>
                  </a:lnTo>
                  <a:cubicBezTo>
                    <a:pt x="70338" y="101578"/>
                    <a:pt x="70338" y="101578"/>
                    <a:pt x="70338" y="101578"/>
                  </a:cubicBezTo>
                  <a:lnTo>
                    <a:pt x="70338" y="101578"/>
                  </a:lnTo>
                  <a:lnTo>
                    <a:pt x="70084" y="101832"/>
                  </a:lnTo>
                  <a:cubicBezTo>
                    <a:pt x="70084" y="101832"/>
                    <a:pt x="70084" y="101832"/>
                    <a:pt x="69830" y="101832"/>
                  </a:cubicBezTo>
                  <a:lnTo>
                    <a:pt x="69830" y="101832"/>
                  </a:lnTo>
                  <a:cubicBezTo>
                    <a:pt x="69830" y="101832"/>
                    <a:pt x="69576" y="101832"/>
                    <a:pt x="69576" y="101832"/>
                  </a:cubicBezTo>
                  <a:lnTo>
                    <a:pt x="69576" y="101832"/>
                  </a:lnTo>
                  <a:cubicBezTo>
                    <a:pt x="69576" y="101832"/>
                    <a:pt x="69576" y="101832"/>
                    <a:pt x="69322" y="101832"/>
                  </a:cubicBezTo>
                  <a:lnTo>
                    <a:pt x="69322" y="101832"/>
                  </a:lnTo>
                  <a:cubicBezTo>
                    <a:pt x="69322" y="101832"/>
                    <a:pt x="69322" y="101832"/>
                    <a:pt x="69322" y="101832"/>
                  </a:cubicBezTo>
                  <a:lnTo>
                    <a:pt x="68815" y="102086"/>
                  </a:lnTo>
                  <a:cubicBezTo>
                    <a:pt x="68815" y="102086"/>
                    <a:pt x="68815" y="102086"/>
                    <a:pt x="68815" y="102086"/>
                  </a:cubicBezTo>
                  <a:lnTo>
                    <a:pt x="62211" y="105896"/>
                  </a:lnTo>
                  <a:cubicBezTo>
                    <a:pt x="56623" y="109198"/>
                    <a:pt x="52813" y="114023"/>
                    <a:pt x="50781" y="119611"/>
                  </a:cubicBezTo>
                  <a:lnTo>
                    <a:pt x="96752" y="146279"/>
                  </a:lnTo>
                  <a:lnTo>
                    <a:pt x="104880" y="141453"/>
                  </a:lnTo>
                  <a:cubicBezTo>
                    <a:pt x="106404" y="148311"/>
                    <a:pt x="110722" y="154407"/>
                    <a:pt x="117071" y="157962"/>
                  </a:cubicBezTo>
                  <a:lnTo>
                    <a:pt x="207489" y="210282"/>
                  </a:lnTo>
                  <a:cubicBezTo>
                    <a:pt x="211553" y="212569"/>
                    <a:pt x="216124" y="213839"/>
                    <a:pt x="220442" y="213839"/>
                  </a:cubicBezTo>
                  <a:cubicBezTo>
                    <a:pt x="229585" y="213839"/>
                    <a:pt x="238221" y="209267"/>
                    <a:pt x="243047" y="200885"/>
                  </a:cubicBezTo>
                  <a:cubicBezTo>
                    <a:pt x="249650" y="188695"/>
                    <a:pt x="245332" y="172693"/>
                    <a:pt x="232887" y="165582"/>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0" name="Freeform: Shape 299">
              <a:extLst>
                <a:ext uri="{FF2B5EF4-FFF2-40B4-BE49-F238E27FC236}">
                  <a16:creationId xmlns:a16="http://schemas.microsoft.com/office/drawing/2014/main" id="{C3BA9467-6541-438D-A3E5-0E5FB6120EC4}"/>
                </a:ext>
              </a:extLst>
            </p:cNvPr>
            <p:cNvSpPr/>
            <p:nvPr/>
          </p:nvSpPr>
          <p:spPr>
            <a:xfrm>
              <a:off x="6290894" y="7713933"/>
              <a:ext cx="199168" cy="177037"/>
            </a:xfrm>
            <a:custGeom>
              <a:avLst/>
              <a:gdLst>
                <a:gd name="connsiteX0" fmla="*/ 180246 w 228584"/>
                <a:gd name="connsiteY0" fmla="*/ 106403 h 203186"/>
                <a:gd name="connsiteX1" fmla="*/ 89829 w 228584"/>
                <a:gd name="connsiteY1" fmla="*/ 54337 h 203186"/>
                <a:gd name="connsiteX2" fmla="*/ 76875 w 228584"/>
                <a:gd name="connsiteY2" fmla="*/ 50781 h 203186"/>
                <a:gd name="connsiteX3" fmla="*/ 54271 w 228584"/>
                <a:gd name="connsiteY3" fmla="*/ 63734 h 203186"/>
                <a:gd name="connsiteX4" fmla="*/ 63668 w 228584"/>
                <a:gd name="connsiteY4" fmla="*/ 99291 h 203186"/>
                <a:gd name="connsiteX5" fmla="*/ 154086 w 228584"/>
                <a:gd name="connsiteY5" fmla="*/ 151612 h 203186"/>
                <a:gd name="connsiteX6" fmla="*/ 167040 w 228584"/>
                <a:gd name="connsiteY6" fmla="*/ 155168 h 203186"/>
                <a:gd name="connsiteX7" fmla="*/ 189644 w 228584"/>
                <a:gd name="connsiteY7" fmla="*/ 142214 h 203186"/>
                <a:gd name="connsiteX8" fmla="*/ 180246 w 228584"/>
                <a:gd name="connsiteY8" fmla="*/ 106403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84" h="203186">
                  <a:moveTo>
                    <a:pt x="180246" y="106403"/>
                  </a:moveTo>
                  <a:lnTo>
                    <a:pt x="89829" y="54337"/>
                  </a:lnTo>
                  <a:cubicBezTo>
                    <a:pt x="85765" y="52051"/>
                    <a:pt x="81193" y="50781"/>
                    <a:pt x="76875" y="50781"/>
                  </a:cubicBezTo>
                  <a:cubicBezTo>
                    <a:pt x="67986" y="50781"/>
                    <a:pt x="59097" y="55353"/>
                    <a:pt x="54271" y="63734"/>
                  </a:cubicBezTo>
                  <a:cubicBezTo>
                    <a:pt x="47160" y="76179"/>
                    <a:pt x="51223" y="92180"/>
                    <a:pt x="63668" y="99291"/>
                  </a:cubicBezTo>
                  <a:lnTo>
                    <a:pt x="154086" y="151612"/>
                  </a:lnTo>
                  <a:cubicBezTo>
                    <a:pt x="158150" y="153898"/>
                    <a:pt x="162722" y="155168"/>
                    <a:pt x="167040" y="155168"/>
                  </a:cubicBezTo>
                  <a:cubicBezTo>
                    <a:pt x="175928" y="155168"/>
                    <a:pt x="184818" y="150596"/>
                    <a:pt x="189644" y="142214"/>
                  </a:cubicBezTo>
                  <a:cubicBezTo>
                    <a:pt x="197009" y="129770"/>
                    <a:pt x="192691" y="113768"/>
                    <a:pt x="180246" y="106403"/>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1" name="Freeform: Shape 300">
              <a:extLst>
                <a:ext uri="{FF2B5EF4-FFF2-40B4-BE49-F238E27FC236}">
                  <a16:creationId xmlns:a16="http://schemas.microsoft.com/office/drawing/2014/main" id="{1510EA69-4C02-435A-9FAB-2CC7D80C247E}"/>
                </a:ext>
              </a:extLst>
            </p:cNvPr>
            <p:cNvSpPr/>
            <p:nvPr/>
          </p:nvSpPr>
          <p:spPr>
            <a:xfrm>
              <a:off x="6400560" y="7026139"/>
              <a:ext cx="199168" cy="177037"/>
            </a:xfrm>
            <a:custGeom>
              <a:avLst/>
              <a:gdLst>
                <a:gd name="connsiteX0" fmla="*/ 189503 w 228584"/>
                <a:gd name="connsiteY0" fmla="*/ 63735 h 203186"/>
                <a:gd name="connsiteX1" fmla="*/ 166898 w 228584"/>
                <a:gd name="connsiteY1" fmla="*/ 50781 h 203186"/>
                <a:gd name="connsiteX2" fmla="*/ 153946 w 228584"/>
                <a:gd name="connsiteY2" fmla="*/ 54337 h 203186"/>
                <a:gd name="connsiteX3" fmla="*/ 104673 w 228584"/>
                <a:gd name="connsiteY3" fmla="*/ 82783 h 203186"/>
                <a:gd name="connsiteX4" fmla="*/ 104419 w 228584"/>
                <a:gd name="connsiteY4" fmla="*/ 82783 h 203186"/>
                <a:gd name="connsiteX5" fmla="*/ 103403 w 228584"/>
                <a:gd name="connsiteY5" fmla="*/ 83291 h 203186"/>
                <a:gd name="connsiteX6" fmla="*/ 103403 w 228584"/>
                <a:gd name="connsiteY6" fmla="*/ 83291 h 203186"/>
                <a:gd name="connsiteX7" fmla="*/ 102895 w 228584"/>
                <a:gd name="connsiteY7" fmla="*/ 83545 h 203186"/>
                <a:gd name="connsiteX8" fmla="*/ 102895 w 228584"/>
                <a:gd name="connsiteY8" fmla="*/ 83545 h 203186"/>
                <a:gd name="connsiteX9" fmla="*/ 102641 w 228584"/>
                <a:gd name="connsiteY9" fmla="*/ 83545 h 203186"/>
                <a:gd name="connsiteX10" fmla="*/ 102641 w 228584"/>
                <a:gd name="connsiteY10" fmla="*/ 83545 h 203186"/>
                <a:gd name="connsiteX11" fmla="*/ 102641 w 228584"/>
                <a:gd name="connsiteY11" fmla="*/ 83545 h 203186"/>
                <a:gd name="connsiteX12" fmla="*/ 101879 w 228584"/>
                <a:gd name="connsiteY12" fmla="*/ 84053 h 203186"/>
                <a:gd name="connsiteX13" fmla="*/ 101879 w 228584"/>
                <a:gd name="connsiteY13" fmla="*/ 84053 h 203186"/>
                <a:gd name="connsiteX14" fmla="*/ 63781 w 228584"/>
                <a:gd name="connsiteY14" fmla="*/ 106149 h 203186"/>
                <a:gd name="connsiteX15" fmla="*/ 54384 w 228584"/>
                <a:gd name="connsiteY15" fmla="*/ 141708 h 203186"/>
                <a:gd name="connsiteX16" fmla="*/ 76989 w 228584"/>
                <a:gd name="connsiteY16" fmla="*/ 154660 h 203186"/>
                <a:gd name="connsiteX17" fmla="*/ 89942 w 228584"/>
                <a:gd name="connsiteY17" fmla="*/ 151105 h 203186"/>
                <a:gd name="connsiteX18" fmla="*/ 180359 w 228584"/>
                <a:gd name="connsiteY18" fmla="*/ 99038 h 203186"/>
                <a:gd name="connsiteX19" fmla="*/ 189503 w 228584"/>
                <a:gd name="connsiteY19" fmla="*/ 63735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28584" h="203186">
                  <a:moveTo>
                    <a:pt x="189503" y="63735"/>
                  </a:moveTo>
                  <a:cubicBezTo>
                    <a:pt x="184678" y="55353"/>
                    <a:pt x="175788" y="50781"/>
                    <a:pt x="166898" y="50781"/>
                  </a:cubicBezTo>
                  <a:cubicBezTo>
                    <a:pt x="162581" y="50781"/>
                    <a:pt x="158009" y="51797"/>
                    <a:pt x="153946" y="54337"/>
                  </a:cubicBezTo>
                  <a:cubicBezTo>
                    <a:pt x="153946" y="54337"/>
                    <a:pt x="128547" y="69068"/>
                    <a:pt x="104673" y="82783"/>
                  </a:cubicBezTo>
                  <a:lnTo>
                    <a:pt x="104419" y="82783"/>
                  </a:lnTo>
                  <a:cubicBezTo>
                    <a:pt x="104165" y="83037"/>
                    <a:pt x="103911" y="83037"/>
                    <a:pt x="103403" y="83291"/>
                  </a:cubicBezTo>
                  <a:lnTo>
                    <a:pt x="103403" y="83291"/>
                  </a:lnTo>
                  <a:cubicBezTo>
                    <a:pt x="103149" y="83291"/>
                    <a:pt x="103149" y="83545"/>
                    <a:pt x="102895" y="83545"/>
                  </a:cubicBezTo>
                  <a:lnTo>
                    <a:pt x="102895" y="83545"/>
                  </a:lnTo>
                  <a:cubicBezTo>
                    <a:pt x="102895" y="83545"/>
                    <a:pt x="102641" y="83545"/>
                    <a:pt x="102641" y="83545"/>
                  </a:cubicBezTo>
                  <a:lnTo>
                    <a:pt x="102641" y="83545"/>
                  </a:lnTo>
                  <a:cubicBezTo>
                    <a:pt x="102641" y="83545"/>
                    <a:pt x="102641" y="83545"/>
                    <a:pt x="102641" y="83545"/>
                  </a:cubicBezTo>
                  <a:lnTo>
                    <a:pt x="101879" y="84053"/>
                  </a:lnTo>
                  <a:cubicBezTo>
                    <a:pt x="101879" y="84053"/>
                    <a:pt x="101879" y="84053"/>
                    <a:pt x="101879" y="84053"/>
                  </a:cubicBezTo>
                  <a:lnTo>
                    <a:pt x="63781" y="106149"/>
                  </a:lnTo>
                  <a:cubicBezTo>
                    <a:pt x="51336" y="113261"/>
                    <a:pt x="47018" y="129262"/>
                    <a:pt x="54384" y="141708"/>
                  </a:cubicBezTo>
                  <a:cubicBezTo>
                    <a:pt x="59210" y="150089"/>
                    <a:pt x="68099" y="154660"/>
                    <a:pt x="76989" y="154660"/>
                  </a:cubicBezTo>
                  <a:cubicBezTo>
                    <a:pt x="81306" y="154660"/>
                    <a:pt x="85878" y="153645"/>
                    <a:pt x="89942" y="151105"/>
                  </a:cubicBezTo>
                  <a:lnTo>
                    <a:pt x="180359" y="99038"/>
                  </a:lnTo>
                  <a:cubicBezTo>
                    <a:pt x="192551" y="92181"/>
                    <a:pt x="196615" y="76434"/>
                    <a:pt x="189503" y="63735"/>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2" name="Freeform: Shape 301">
              <a:extLst>
                <a:ext uri="{FF2B5EF4-FFF2-40B4-BE49-F238E27FC236}">
                  <a16:creationId xmlns:a16="http://schemas.microsoft.com/office/drawing/2014/main" id="{2AD87AEA-6B42-4190-9542-128908AA57FC}"/>
                </a:ext>
              </a:extLst>
            </p:cNvPr>
            <p:cNvSpPr/>
            <p:nvPr/>
          </p:nvSpPr>
          <p:spPr>
            <a:xfrm>
              <a:off x="6133552" y="7623199"/>
              <a:ext cx="199168" cy="177037"/>
            </a:xfrm>
            <a:custGeom>
              <a:avLst/>
              <a:gdLst>
                <a:gd name="connsiteX0" fmla="*/ 180247 w 228584"/>
                <a:gd name="connsiteY0" fmla="*/ 106404 h 203186"/>
                <a:gd name="connsiteX1" fmla="*/ 89829 w 228584"/>
                <a:gd name="connsiteY1" fmla="*/ 54337 h 203186"/>
                <a:gd name="connsiteX2" fmla="*/ 76876 w 228584"/>
                <a:gd name="connsiteY2" fmla="*/ 50781 h 203186"/>
                <a:gd name="connsiteX3" fmla="*/ 54271 w 228584"/>
                <a:gd name="connsiteY3" fmla="*/ 63734 h 203186"/>
                <a:gd name="connsiteX4" fmla="*/ 63668 w 228584"/>
                <a:gd name="connsiteY4" fmla="*/ 99292 h 203186"/>
                <a:gd name="connsiteX5" fmla="*/ 154087 w 228584"/>
                <a:gd name="connsiteY5" fmla="*/ 151612 h 203186"/>
                <a:gd name="connsiteX6" fmla="*/ 167040 w 228584"/>
                <a:gd name="connsiteY6" fmla="*/ 155168 h 203186"/>
                <a:gd name="connsiteX7" fmla="*/ 189644 w 228584"/>
                <a:gd name="connsiteY7" fmla="*/ 142215 h 203186"/>
                <a:gd name="connsiteX8" fmla="*/ 180247 w 228584"/>
                <a:gd name="connsiteY8" fmla="*/ 106404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84" h="203186">
                  <a:moveTo>
                    <a:pt x="180247" y="106404"/>
                  </a:moveTo>
                  <a:lnTo>
                    <a:pt x="89829" y="54337"/>
                  </a:lnTo>
                  <a:cubicBezTo>
                    <a:pt x="85766" y="52051"/>
                    <a:pt x="81193" y="50781"/>
                    <a:pt x="76876" y="50781"/>
                  </a:cubicBezTo>
                  <a:cubicBezTo>
                    <a:pt x="67986" y="50781"/>
                    <a:pt x="59097" y="55353"/>
                    <a:pt x="54271" y="63734"/>
                  </a:cubicBezTo>
                  <a:cubicBezTo>
                    <a:pt x="47160" y="76179"/>
                    <a:pt x="51223" y="92181"/>
                    <a:pt x="63668" y="99292"/>
                  </a:cubicBezTo>
                  <a:lnTo>
                    <a:pt x="154087" y="151612"/>
                  </a:lnTo>
                  <a:cubicBezTo>
                    <a:pt x="158150" y="153898"/>
                    <a:pt x="162722" y="155168"/>
                    <a:pt x="167040" y="155168"/>
                  </a:cubicBezTo>
                  <a:cubicBezTo>
                    <a:pt x="175929" y="155168"/>
                    <a:pt x="184819" y="150596"/>
                    <a:pt x="189644" y="142215"/>
                  </a:cubicBezTo>
                  <a:cubicBezTo>
                    <a:pt x="197009" y="129516"/>
                    <a:pt x="192692" y="113515"/>
                    <a:pt x="180247" y="106404"/>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3" name="Freeform: Shape 302">
              <a:extLst>
                <a:ext uri="{FF2B5EF4-FFF2-40B4-BE49-F238E27FC236}">
                  <a16:creationId xmlns:a16="http://schemas.microsoft.com/office/drawing/2014/main" id="{ABC4C9AA-98E3-4549-8E9B-B059F91C00F5}"/>
                </a:ext>
              </a:extLst>
            </p:cNvPr>
            <p:cNvSpPr/>
            <p:nvPr/>
          </p:nvSpPr>
          <p:spPr>
            <a:xfrm>
              <a:off x="7393186" y="8350383"/>
              <a:ext cx="177037" cy="132778"/>
            </a:xfrm>
            <a:custGeom>
              <a:avLst/>
              <a:gdLst>
                <a:gd name="connsiteX0" fmla="*/ 140870 w 203186"/>
                <a:gd name="connsiteY0" fmla="*/ 53067 h 152389"/>
                <a:gd name="connsiteX1" fmla="*/ 127918 w 203186"/>
                <a:gd name="connsiteY1" fmla="*/ 56623 h 152389"/>
                <a:gd name="connsiteX2" fmla="*/ 110900 w 203186"/>
                <a:gd name="connsiteY2" fmla="*/ 66528 h 152389"/>
                <a:gd name="connsiteX3" fmla="*/ 89820 w 203186"/>
                <a:gd name="connsiteY3" fmla="*/ 54337 h 152389"/>
                <a:gd name="connsiteX4" fmla="*/ 76867 w 203186"/>
                <a:gd name="connsiteY4" fmla="*/ 50781 h 152389"/>
                <a:gd name="connsiteX5" fmla="*/ 54262 w 203186"/>
                <a:gd name="connsiteY5" fmla="*/ 63735 h 152389"/>
                <a:gd name="connsiteX6" fmla="*/ 63914 w 203186"/>
                <a:gd name="connsiteY6" fmla="*/ 99292 h 152389"/>
                <a:gd name="connsiteX7" fmla="*/ 106328 w 203186"/>
                <a:gd name="connsiteY7" fmla="*/ 123928 h 152389"/>
                <a:gd name="connsiteX8" fmla="*/ 106328 w 203186"/>
                <a:gd name="connsiteY8" fmla="*/ 123928 h 152389"/>
                <a:gd name="connsiteX9" fmla="*/ 106328 w 203186"/>
                <a:gd name="connsiteY9" fmla="*/ 123928 h 152389"/>
                <a:gd name="connsiteX10" fmla="*/ 106328 w 203186"/>
                <a:gd name="connsiteY10" fmla="*/ 123928 h 152389"/>
                <a:gd name="connsiteX11" fmla="*/ 106583 w 203186"/>
                <a:gd name="connsiteY11" fmla="*/ 123928 h 152389"/>
                <a:gd name="connsiteX12" fmla="*/ 106837 w 203186"/>
                <a:gd name="connsiteY12" fmla="*/ 124183 h 152389"/>
                <a:gd name="connsiteX13" fmla="*/ 106837 w 203186"/>
                <a:gd name="connsiteY13" fmla="*/ 124183 h 152389"/>
                <a:gd name="connsiteX14" fmla="*/ 106837 w 203186"/>
                <a:gd name="connsiteY14" fmla="*/ 124183 h 152389"/>
                <a:gd name="connsiteX15" fmla="*/ 106837 w 203186"/>
                <a:gd name="connsiteY15" fmla="*/ 124183 h 152389"/>
                <a:gd name="connsiteX16" fmla="*/ 106837 w 203186"/>
                <a:gd name="connsiteY16" fmla="*/ 124183 h 152389"/>
                <a:gd name="connsiteX17" fmla="*/ 107091 w 203186"/>
                <a:gd name="connsiteY17" fmla="*/ 124183 h 152389"/>
                <a:gd name="connsiteX18" fmla="*/ 107344 w 203186"/>
                <a:gd name="connsiteY18" fmla="*/ 124183 h 152389"/>
                <a:gd name="connsiteX19" fmla="*/ 107344 w 203186"/>
                <a:gd name="connsiteY19" fmla="*/ 124183 h 152389"/>
                <a:gd name="connsiteX20" fmla="*/ 107344 w 203186"/>
                <a:gd name="connsiteY20" fmla="*/ 124183 h 152389"/>
                <a:gd name="connsiteX21" fmla="*/ 107344 w 203186"/>
                <a:gd name="connsiteY21" fmla="*/ 124183 h 152389"/>
                <a:gd name="connsiteX22" fmla="*/ 107344 w 203186"/>
                <a:gd name="connsiteY22" fmla="*/ 124183 h 152389"/>
                <a:gd name="connsiteX23" fmla="*/ 107344 w 203186"/>
                <a:gd name="connsiteY23" fmla="*/ 124183 h 152389"/>
                <a:gd name="connsiteX24" fmla="*/ 107344 w 203186"/>
                <a:gd name="connsiteY24" fmla="*/ 124183 h 152389"/>
                <a:gd name="connsiteX25" fmla="*/ 107344 w 203186"/>
                <a:gd name="connsiteY25" fmla="*/ 124183 h 152389"/>
                <a:gd name="connsiteX26" fmla="*/ 107344 w 203186"/>
                <a:gd name="connsiteY26" fmla="*/ 124183 h 152389"/>
                <a:gd name="connsiteX27" fmla="*/ 107344 w 203186"/>
                <a:gd name="connsiteY27" fmla="*/ 124183 h 152389"/>
                <a:gd name="connsiteX28" fmla="*/ 107852 w 203186"/>
                <a:gd name="connsiteY28" fmla="*/ 124436 h 152389"/>
                <a:gd name="connsiteX29" fmla="*/ 108361 w 203186"/>
                <a:gd name="connsiteY29" fmla="*/ 124690 h 152389"/>
                <a:gd name="connsiteX30" fmla="*/ 108361 w 203186"/>
                <a:gd name="connsiteY30" fmla="*/ 124690 h 152389"/>
                <a:gd name="connsiteX31" fmla="*/ 108615 w 203186"/>
                <a:gd name="connsiteY31" fmla="*/ 124690 h 152389"/>
                <a:gd name="connsiteX32" fmla="*/ 108615 w 203186"/>
                <a:gd name="connsiteY32" fmla="*/ 124690 h 152389"/>
                <a:gd name="connsiteX33" fmla="*/ 108615 w 203186"/>
                <a:gd name="connsiteY33" fmla="*/ 124690 h 152389"/>
                <a:gd name="connsiteX34" fmla="*/ 108869 w 203186"/>
                <a:gd name="connsiteY34" fmla="*/ 124690 h 152389"/>
                <a:gd name="connsiteX35" fmla="*/ 108869 w 203186"/>
                <a:gd name="connsiteY35" fmla="*/ 124690 h 152389"/>
                <a:gd name="connsiteX36" fmla="*/ 109122 w 203186"/>
                <a:gd name="connsiteY36" fmla="*/ 124690 h 152389"/>
                <a:gd name="connsiteX37" fmla="*/ 109122 w 203186"/>
                <a:gd name="connsiteY37" fmla="*/ 124690 h 152389"/>
                <a:gd name="connsiteX38" fmla="*/ 109122 w 203186"/>
                <a:gd name="connsiteY38" fmla="*/ 124690 h 152389"/>
                <a:gd name="connsiteX39" fmla="*/ 109122 w 203186"/>
                <a:gd name="connsiteY39" fmla="*/ 124690 h 152389"/>
                <a:gd name="connsiteX40" fmla="*/ 109122 w 203186"/>
                <a:gd name="connsiteY40" fmla="*/ 124690 h 152389"/>
                <a:gd name="connsiteX41" fmla="*/ 109122 w 203186"/>
                <a:gd name="connsiteY41" fmla="*/ 124690 h 152389"/>
                <a:gd name="connsiteX42" fmla="*/ 109376 w 203186"/>
                <a:gd name="connsiteY42" fmla="*/ 124945 h 152389"/>
                <a:gd name="connsiteX43" fmla="*/ 109376 w 203186"/>
                <a:gd name="connsiteY43" fmla="*/ 124945 h 152389"/>
                <a:gd name="connsiteX44" fmla="*/ 109376 w 203186"/>
                <a:gd name="connsiteY44" fmla="*/ 124945 h 152389"/>
                <a:gd name="connsiteX45" fmla="*/ 109376 w 203186"/>
                <a:gd name="connsiteY45" fmla="*/ 124945 h 152389"/>
                <a:gd name="connsiteX46" fmla="*/ 109376 w 203186"/>
                <a:gd name="connsiteY46" fmla="*/ 124945 h 152389"/>
                <a:gd name="connsiteX47" fmla="*/ 109376 w 203186"/>
                <a:gd name="connsiteY47" fmla="*/ 124945 h 152389"/>
                <a:gd name="connsiteX48" fmla="*/ 109376 w 203186"/>
                <a:gd name="connsiteY48" fmla="*/ 124945 h 152389"/>
                <a:gd name="connsiteX49" fmla="*/ 109376 w 203186"/>
                <a:gd name="connsiteY49" fmla="*/ 124945 h 152389"/>
                <a:gd name="connsiteX50" fmla="*/ 109376 w 203186"/>
                <a:gd name="connsiteY50" fmla="*/ 124945 h 152389"/>
                <a:gd name="connsiteX51" fmla="*/ 109376 w 203186"/>
                <a:gd name="connsiteY51" fmla="*/ 124945 h 152389"/>
                <a:gd name="connsiteX52" fmla="*/ 109376 w 203186"/>
                <a:gd name="connsiteY52" fmla="*/ 124945 h 152389"/>
                <a:gd name="connsiteX53" fmla="*/ 109376 w 203186"/>
                <a:gd name="connsiteY53" fmla="*/ 124945 h 152389"/>
                <a:gd name="connsiteX54" fmla="*/ 109376 w 203186"/>
                <a:gd name="connsiteY54" fmla="*/ 124945 h 152389"/>
                <a:gd name="connsiteX55" fmla="*/ 109376 w 203186"/>
                <a:gd name="connsiteY55" fmla="*/ 124945 h 152389"/>
                <a:gd name="connsiteX56" fmla="*/ 109630 w 203186"/>
                <a:gd name="connsiteY56" fmla="*/ 124945 h 152389"/>
                <a:gd name="connsiteX57" fmla="*/ 152808 w 203186"/>
                <a:gd name="connsiteY57" fmla="*/ 100054 h 152389"/>
                <a:gd name="connsiteX58" fmla="*/ 162459 w 203186"/>
                <a:gd name="connsiteY58" fmla="*/ 64496 h 152389"/>
                <a:gd name="connsiteX59" fmla="*/ 140870 w 203186"/>
                <a:gd name="connsiteY59" fmla="*/ 53067 h 15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203186" h="152389">
                  <a:moveTo>
                    <a:pt x="140870" y="53067"/>
                  </a:moveTo>
                  <a:cubicBezTo>
                    <a:pt x="136552" y="53067"/>
                    <a:pt x="131981" y="54083"/>
                    <a:pt x="127918" y="56623"/>
                  </a:cubicBezTo>
                  <a:lnTo>
                    <a:pt x="110900" y="66528"/>
                  </a:lnTo>
                  <a:lnTo>
                    <a:pt x="89820" y="54337"/>
                  </a:lnTo>
                  <a:cubicBezTo>
                    <a:pt x="85756" y="52052"/>
                    <a:pt x="81184" y="50781"/>
                    <a:pt x="76867" y="50781"/>
                  </a:cubicBezTo>
                  <a:cubicBezTo>
                    <a:pt x="67723" y="50781"/>
                    <a:pt x="59088" y="55353"/>
                    <a:pt x="54262" y="63735"/>
                  </a:cubicBezTo>
                  <a:cubicBezTo>
                    <a:pt x="47150" y="76179"/>
                    <a:pt x="51215" y="92181"/>
                    <a:pt x="63914" y="99292"/>
                  </a:cubicBezTo>
                  <a:cubicBezTo>
                    <a:pt x="63914" y="99292"/>
                    <a:pt x="94392" y="117071"/>
                    <a:pt x="106328" y="123928"/>
                  </a:cubicBezTo>
                  <a:lnTo>
                    <a:pt x="106328" y="123928"/>
                  </a:lnTo>
                  <a:cubicBezTo>
                    <a:pt x="106328" y="123928"/>
                    <a:pt x="106328" y="123928"/>
                    <a:pt x="106328" y="123928"/>
                  </a:cubicBezTo>
                  <a:lnTo>
                    <a:pt x="106328" y="123928"/>
                  </a:lnTo>
                  <a:cubicBezTo>
                    <a:pt x="106328" y="123928"/>
                    <a:pt x="106328" y="123928"/>
                    <a:pt x="106583" y="123928"/>
                  </a:cubicBezTo>
                  <a:cubicBezTo>
                    <a:pt x="106583" y="123928"/>
                    <a:pt x="106837" y="123928"/>
                    <a:pt x="106837" y="124183"/>
                  </a:cubicBezTo>
                  <a:lnTo>
                    <a:pt x="106837" y="124183"/>
                  </a:lnTo>
                  <a:cubicBezTo>
                    <a:pt x="106837" y="124183"/>
                    <a:pt x="106837" y="124183"/>
                    <a:pt x="106837" y="124183"/>
                  </a:cubicBezTo>
                  <a:lnTo>
                    <a:pt x="106837" y="124183"/>
                  </a:lnTo>
                  <a:cubicBezTo>
                    <a:pt x="106837" y="124183"/>
                    <a:pt x="106837" y="124183"/>
                    <a:pt x="106837" y="124183"/>
                  </a:cubicBezTo>
                  <a:lnTo>
                    <a:pt x="107091" y="124183"/>
                  </a:lnTo>
                  <a:cubicBezTo>
                    <a:pt x="107091" y="124183"/>
                    <a:pt x="107091" y="124183"/>
                    <a:pt x="107344" y="124183"/>
                  </a:cubicBezTo>
                  <a:cubicBezTo>
                    <a:pt x="107344" y="124183"/>
                    <a:pt x="107344" y="124183"/>
                    <a:pt x="107344" y="124183"/>
                  </a:cubicBezTo>
                  <a:lnTo>
                    <a:pt x="107344" y="124183"/>
                  </a:lnTo>
                  <a:cubicBezTo>
                    <a:pt x="107344" y="124183"/>
                    <a:pt x="107344" y="124183"/>
                    <a:pt x="107344" y="124183"/>
                  </a:cubicBezTo>
                  <a:cubicBezTo>
                    <a:pt x="107344" y="124183"/>
                    <a:pt x="107344" y="124183"/>
                    <a:pt x="107344" y="124183"/>
                  </a:cubicBezTo>
                  <a:lnTo>
                    <a:pt x="107344" y="124183"/>
                  </a:lnTo>
                  <a:lnTo>
                    <a:pt x="107344" y="124183"/>
                  </a:lnTo>
                  <a:lnTo>
                    <a:pt x="107344" y="124183"/>
                  </a:lnTo>
                  <a:cubicBezTo>
                    <a:pt x="107344" y="124183"/>
                    <a:pt x="107344" y="124183"/>
                    <a:pt x="107344" y="124183"/>
                  </a:cubicBezTo>
                  <a:lnTo>
                    <a:pt x="107344" y="124183"/>
                  </a:lnTo>
                  <a:cubicBezTo>
                    <a:pt x="107598" y="124183"/>
                    <a:pt x="107598" y="124436"/>
                    <a:pt x="107852" y="124436"/>
                  </a:cubicBezTo>
                  <a:cubicBezTo>
                    <a:pt x="108106" y="124436"/>
                    <a:pt x="108106" y="124690"/>
                    <a:pt x="108361" y="124690"/>
                  </a:cubicBezTo>
                  <a:lnTo>
                    <a:pt x="108361" y="124690"/>
                  </a:lnTo>
                  <a:cubicBezTo>
                    <a:pt x="108361" y="124690"/>
                    <a:pt x="108615" y="124690"/>
                    <a:pt x="108615" y="124690"/>
                  </a:cubicBezTo>
                  <a:cubicBezTo>
                    <a:pt x="108615" y="124690"/>
                    <a:pt x="108615" y="124690"/>
                    <a:pt x="108615" y="124690"/>
                  </a:cubicBezTo>
                  <a:lnTo>
                    <a:pt x="108615" y="124690"/>
                  </a:lnTo>
                  <a:cubicBezTo>
                    <a:pt x="108615" y="124690"/>
                    <a:pt x="108615" y="124690"/>
                    <a:pt x="108869" y="124690"/>
                  </a:cubicBezTo>
                  <a:lnTo>
                    <a:pt x="108869" y="124690"/>
                  </a:lnTo>
                  <a:cubicBezTo>
                    <a:pt x="108869" y="124690"/>
                    <a:pt x="108869" y="124690"/>
                    <a:pt x="109122" y="124690"/>
                  </a:cubicBezTo>
                  <a:lnTo>
                    <a:pt x="109122" y="124690"/>
                  </a:lnTo>
                  <a:lnTo>
                    <a:pt x="109122" y="124690"/>
                  </a:lnTo>
                  <a:lnTo>
                    <a:pt x="109122" y="124690"/>
                  </a:lnTo>
                  <a:cubicBezTo>
                    <a:pt x="109122" y="124690"/>
                    <a:pt x="109122" y="124690"/>
                    <a:pt x="109122" y="124690"/>
                  </a:cubicBezTo>
                  <a:lnTo>
                    <a:pt x="109122" y="124690"/>
                  </a:lnTo>
                  <a:cubicBezTo>
                    <a:pt x="109122" y="124690"/>
                    <a:pt x="109376" y="124690"/>
                    <a:pt x="109376" y="124945"/>
                  </a:cubicBezTo>
                  <a:lnTo>
                    <a:pt x="109376" y="124945"/>
                  </a:lnTo>
                  <a:cubicBezTo>
                    <a:pt x="109376" y="124945"/>
                    <a:pt x="109376" y="124945"/>
                    <a:pt x="109376" y="124945"/>
                  </a:cubicBezTo>
                  <a:lnTo>
                    <a:pt x="109376" y="124945"/>
                  </a:lnTo>
                  <a:cubicBezTo>
                    <a:pt x="109376" y="124945"/>
                    <a:pt x="109376" y="124945"/>
                    <a:pt x="109376" y="124945"/>
                  </a:cubicBezTo>
                  <a:lnTo>
                    <a:pt x="109376" y="124945"/>
                  </a:lnTo>
                  <a:cubicBezTo>
                    <a:pt x="109376" y="124945"/>
                    <a:pt x="109376" y="124945"/>
                    <a:pt x="109376" y="124945"/>
                  </a:cubicBezTo>
                  <a:lnTo>
                    <a:pt x="109376" y="124945"/>
                  </a:lnTo>
                  <a:cubicBezTo>
                    <a:pt x="109376" y="124945"/>
                    <a:pt x="109376" y="124945"/>
                    <a:pt x="109376" y="124945"/>
                  </a:cubicBezTo>
                  <a:cubicBezTo>
                    <a:pt x="109376" y="124945"/>
                    <a:pt x="109376" y="124945"/>
                    <a:pt x="109376" y="124945"/>
                  </a:cubicBezTo>
                  <a:cubicBezTo>
                    <a:pt x="109376" y="124945"/>
                    <a:pt x="109376" y="124945"/>
                    <a:pt x="109376" y="124945"/>
                  </a:cubicBezTo>
                  <a:cubicBezTo>
                    <a:pt x="109376" y="124945"/>
                    <a:pt x="109376" y="124945"/>
                    <a:pt x="109376" y="124945"/>
                  </a:cubicBezTo>
                  <a:lnTo>
                    <a:pt x="109376" y="124945"/>
                  </a:lnTo>
                  <a:cubicBezTo>
                    <a:pt x="109376" y="124945"/>
                    <a:pt x="109376" y="124945"/>
                    <a:pt x="109376" y="124945"/>
                  </a:cubicBezTo>
                  <a:cubicBezTo>
                    <a:pt x="109376" y="124945"/>
                    <a:pt x="109376" y="124945"/>
                    <a:pt x="109630" y="124945"/>
                  </a:cubicBezTo>
                  <a:lnTo>
                    <a:pt x="152808" y="100054"/>
                  </a:lnTo>
                  <a:cubicBezTo>
                    <a:pt x="165253" y="92942"/>
                    <a:pt x="169570" y="76941"/>
                    <a:pt x="162459" y="64496"/>
                  </a:cubicBezTo>
                  <a:cubicBezTo>
                    <a:pt x="158649" y="57639"/>
                    <a:pt x="150014" y="53067"/>
                    <a:pt x="140870" y="53067"/>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4" name="Freeform: Shape 303">
              <a:extLst>
                <a:ext uri="{FF2B5EF4-FFF2-40B4-BE49-F238E27FC236}">
                  <a16:creationId xmlns:a16="http://schemas.microsoft.com/office/drawing/2014/main" id="{D6B185E2-D04B-41B9-92C3-6A77834B1051}"/>
                </a:ext>
              </a:extLst>
            </p:cNvPr>
            <p:cNvSpPr/>
            <p:nvPr/>
          </p:nvSpPr>
          <p:spPr>
            <a:xfrm>
              <a:off x="6243593" y="7117092"/>
              <a:ext cx="199168" cy="177037"/>
            </a:xfrm>
            <a:custGeom>
              <a:avLst/>
              <a:gdLst>
                <a:gd name="connsiteX0" fmla="*/ 189072 w 228584"/>
                <a:gd name="connsiteY0" fmla="*/ 63734 h 203186"/>
                <a:gd name="connsiteX1" fmla="*/ 166467 w 228584"/>
                <a:gd name="connsiteY1" fmla="*/ 50781 h 203186"/>
                <a:gd name="connsiteX2" fmla="*/ 153514 w 228584"/>
                <a:gd name="connsiteY2" fmla="*/ 54337 h 203186"/>
                <a:gd name="connsiteX3" fmla="*/ 146910 w 228584"/>
                <a:gd name="connsiteY3" fmla="*/ 58146 h 203186"/>
                <a:gd name="connsiteX4" fmla="*/ 145895 w 228584"/>
                <a:gd name="connsiteY4" fmla="*/ 58655 h 203186"/>
                <a:gd name="connsiteX5" fmla="*/ 145895 w 228584"/>
                <a:gd name="connsiteY5" fmla="*/ 58655 h 203186"/>
                <a:gd name="connsiteX6" fmla="*/ 144371 w 228584"/>
                <a:gd name="connsiteY6" fmla="*/ 59670 h 203186"/>
                <a:gd name="connsiteX7" fmla="*/ 144371 w 228584"/>
                <a:gd name="connsiteY7" fmla="*/ 59670 h 203186"/>
                <a:gd name="connsiteX8" fmla="*/ 144371 w 228584"/>
                <a:gd name="connsiteY8" fmla="*/ 59670 h 203186"/>
                <a:gd name="connsiteX9" fmla="*/ 144371 w 228584"/>
                <a:gd name="connsiteY9" fmla="*/ 59670 h 203186"/>
                <a:gd name="connsiteX10" fmla="*/ 144117 w 228584"/>
                <a:gd name="connsiteY10" fmla="*/ 59924 h 203186"/>
                <a:gd name="connsiteX11" fmla="*/ 143609 w 228584"/>
                <a:gd name="connsiteY11" fmla="*/ 60178 h 203186"/>
                <a:gd name="connsiteX12" fmla="*/ 143609 w 228584"/>
                <a:gd name="connsiteY12" fmla="*/ 60178 h 203186"/>
                <a:gd name="connsiteX13" fmla="*/ 143355 w 228584"/>
                <a:gd name="connsiteY13" fmla="*/ 60432 h 203186"/>
                <a:gd name="connsiteX14" fmla="*/ 142847 w 228584"/>
                <a:gd name="connsiteY14" fmla="*/ 60686 h 203186"/>
                <a:gd name="connsiteX15" fmla="*/ 142593 w 228584"/>
                <a:gd name="connsiteY15" fmla="*/ 60686 h 203186"/>
                <a:gd name="connsiteX16" fmla="*/ 142593 w 228584"/>
                <a:gd name="connsiteY16" fmla="*/ 60686 h 203186"/>
                <a:gd name="connsiteX17" fmla="*/ 142339 w 228584"/>
                <a:gd name="connsiteY17" fmla="*/ 60940 h 203186"/>
                <a:gd name="connsiteX18" fmla="*/ 142339 w 228584"/>
                <a:gd name="connsiteY18" fmla="*/ 60940 h 203186"/>
                <a:gd name="connsiteX19" fmla="*/ 141577 w 228584"/>
                <a:gd name="connsiteY19" fmla="*/ 61448 h 203186"/>
                <a:gd name="connsiteX20" fmla="*/ 141577 w 228584"/>
                <a:gd name="connsiteY20" fmla="*/ 61448 h 203186"/>
                <a:gd name="connsiteX21" fmla="*/ 140815 w 228584"/>
                <a:gd name="connsiteY21" fmla="*/ 61956 h 203186"/>
                <a:gd name="connsiteX22" fmla="*/ 140815 w 228584"/>
                <a:gd name="connsiteY22" fmla="*/ 61956 h 203186"/>
                <a:gd name="connsiteX23" fmla="*/ 140561 w 228584"/>
                <a:gd name="connsiteY23" fmla="*/ 62210 h 203186"/>
                <a:gd name="connsiteX24" fmla="*/ 140307 w 228584"/>
                <a:gd name="connsiteY24" fmla="*/ 62464 h 203186"/>
                <a:gd name="connsiteX25" fmla="*/ 140053 w 228584"/>
                <a:gd name="connsiteY25" fmla="*/ 62464 h 203186"/>
                <a:gd name="connsiteX26" fmla="*/ 139291 w 228584"/>
                <a:gd name="connsiteY26" fmla="*/ 62972 h 203186"/>
                <a:gd name="connsiteX27" fmla="*/ 138529 w 228584"/>
                <a:gd name="connsiteY27" fmla="*/ 63480 h 203186"/>
                <a:gd name="connsiteX28" fmla="*/ 138529 w 228584"/>
                <a:gd name="connsiteY28" fmla="*/ 63480 h 203186"/>
                <a:gd name="connsiteX29" fmla="*/ 63858 w 228584"/>
                <a:gd name="connsiteY29" fmla="*/ 106657 h 203186"/>
                <a:gd name="connsiteX30" fmla="*/ 54207 w 228584"/>
                <a:gd name="connsiteY30" fmla="*/ 142214 h 203186"/>
                <a:gd name="connsiteX31" fmla="*/ 76811 w 228584"/>
                <a:gd name="connsiteY31" fmla="*/ 155168 h 203186"/>
                <a:gd name="connsiteX32" fmla="*/ 89764 w 228584"/>
                <a:gd name="connsiteY32" fmla="*/ 151612 h 203186"/>
                <a:gd name="connsiteX33" fmla="*/ 180183 w 228584"/>
                <a:gd name="connsiteY33" fmla="*/ 99545 h 203186"/>
                <a:gd name="connsiteX34" fmla="*/ 189072 w 228584"/>
                <a:gd name="connsiteY34" fmla="*/ 63734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28584" h="203186">
                  <a:moveTo>
                    <a:pt x="189072" y="63734"/>
                  </a:moveTo>
                  <a:cubicBezTo>
                    <a:pt x="184246" y="55353"/>
                    <a:pt x="175357" y="50781"/>
                    <a:pt x="166467" y="50781"/>
                  </a:cubicBezTo>
                  <a:cubicBezTo>
                    <a:pt x="162149" y="50781"/>
                    <a:pt x="157578" y="51797"/>
                    <a:pt x="153514" y="54337"/>
                  </a:cubicBezTo>
                  <a:lnTo>
                    <a:pt x="146910" y="58146"/>
                  </a:lnTo>
                  <a:lnTo>
                    <a:pt x="145895" y="58655"/>
                  </a:lnTo>
                  <a:cubicBezTo>
                    <a:pt x="145895" y="58655"/>
                    <a:pt x="145895" y="58655"/>
                    <a:pt x="145895" y="58655"/>
                  </a:cubicBezTo>
                  <a:lnTo>
                    <a:pt x="144371" y="59670"/>
                  </a:lnTo>
                  <a:cubicBezTo>
                    <a:pt x="144371" y="59670"/>
                    <a:pt x="144371" y="59670"/>
                    <a:pt x="144371" y="59670"/>
                  </a:cubicBezTo>
                  <a:lnTo>
                    <a:pt x="144371" y="59670"/>
                  </a:lnTo>
                  <a:cubicBezTo>
                    <a:pt x="144371" y="59670"/>
                    <a:pt x="144371" y="59670"/>
                    <a:pt x="144371" y="59670"/>
                  </a:cubicBezTo>
                  <a:lnTo>
                    <a:pt x="144117" y="59924"/>
                  </a:lnTo>
                  <a:cubicBezTo>
                    <a:pt x="143863" y="59924"/>
                    <a:pt x="143863" y="60178"/>
                    <a:pt x="143609" y="60178"/>
                  </a:cubicBezTo>
                  <a:lnTo>
                    <a:pt x="143609" y="60178"/>
                  </a:lnTo>
                  <a:cubicBezTo>
                    <a:pt x="143609" y="60178"/>
                    <a:pt x="143355" y="60178"/>
                    <a:pt x="143355" y="60432"/>
                  </a:cubicBezTo>
                  <a:lnTo>
                    <a:pt x="142847" y="60686"/>
                  </a:lnTo>
                  <a:cubicBezTo>
                    <a:pt x="142847" y="60686"/>
                    <a:pt x="142847" y="60686"/>
                    <a:pt x="142593" y="60686"/>
                  </a:cubicBezTo>
                  <a:lnTo>
                    <a:pt x="142593" y="60686"/>
                  </a:lnTo>
                  <a:cubicBezTo>
                    <a:pt x="142593" y="60686"/>
                    <a:pt x="142339" y="60940"/>
                    <a:pt x="142339" y="60940"/>
                  </a:cubicBezTo>
                  <a:lnTo>
                    <a:pt x="142339" y="60940"/>
                  </a:lnTo>
                  <a:cubicBezTo>
                    <a:pt x="142085" y="60940"/>
                    <a:pt x="141831" y="61194"/>
                    <a:pt x="141577" y="61448"/>
                  </a:cubicBezTo>
                  <a:lnTo>
                    <a:pt x="141577" y="61448"/>
                  </a:lnTo>
                  <a:cubicBezTo>
                    <a:pt x="141323" y="61448"/>
                    <a:pt x="141069" y="61702"/>
                    <a:pt x="140815" y="61956"/>
                  </a:cubicBezTo>
                  <a:lnTo>
                    <a:pt x="140815" y="61956"/>
                  </a:lnTo>
                  <a:cubicBezTo>
                    <a:pt x="140815" y="61956"/>
                    <a:pt x="140561" y="61956"/>
                    <a:pt x="140561" y="62210"/>
                  </a:cubicBezTo>
                  <a:cubicBezTo>
                    <a:pt x="140561" y="62210"/>
                    <a:pt x="140307" y="62210"/>
                    <a:pt x="140307" y="62464"/>
                  </a:cubicBezTo>
                  <a:lnTo>
                    <a:pt x="140053" y="62464"/>
                  </a:lnTo>
                  <a:cubicBezTo>
                    <a:pt x="139799" y="62718"/>
                    <a:pt x="139545" y="62718"/>
                    <a:pt x="139291" y="62972"/>
                  </a:cubicBezTo>
                  <a:cubicBezTo>
                    <a:pt x="139037" y="63226"/>
                    <a:pt x="138783" y="63226"/>
                    <a:pt x="138529" y="63480"/>
                  </a:cubicBezTo>
                  <a:lnTo>
                    <a:pt x="138529" y="63480"/>
                  </a:lnTo>
                  <a:cubicBezTo>
                    <a:pt x="112623" y="78465"/>
                    <a:pt x="63858" y="106657"/>
                    <a:pt x="63858" y="106657"/>
                  </a:cubicBezTo>
                  <a:cubicBezTo>
                    <a:pt x="51413" y="113768"/>
                    <a:pt x="47095" y="129770"/>
                    <a:pt x="54207" y="142214"/>
                  </a:cubicBezTo>
                  <a:cubicBezTo>
                    <a:pt x="59032" y="150596"/>
                    <a:pt x="67922" y="155168"/>
                    <a:pt x="76811" y="155168"/>
                  </a:cubicBezTo>
                  <a:cubicBezTo>
                    <a:pt x="81129" y="155168"/>
                    <a:pt x="85701" y="154152"/>
                    <a:pt x="89764" y="151612"/>
                  </a:cubicBezTo>
                  <a:lnTo>
                    <a:pt x="180183" y="99545"/>
                  </a:lnTo>
                  <a:cubicBezTo>
                    <a:pt x="191866" y="92180"/>
                    <a:pt x="196183" y="76179"/>
                    <a:pt x="189072" y="63734"/>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5" name="Freeform: Shape 304">
              <a:extLst>
                <a:ext uri="{FF2B5EF4-FFF2-40B4-BE49-F238E27FC236}">
                  <a16:creationId xmlns:a16="http://schemas.microsoft.com/office/drawing/2014/main" id="{62AD1DC1-3E99-4B80-973D-A6F7BE42861F}"/>
                </a:ext>
              </a:extLst>
            </p:cNvPr>
            <p:cNvSpPr/>
            <p:nvPr/>
          </p:nvSpPr>
          <p:spPr>
            <a:xfrm>
              <a:off x="7078059" y="8168476"/>
              <a:ext cx="199168" cy="177037"/>
            </a:xfrm>
            <a:custGeom>
              <a:avLst/>
              <a:gdLst>
                <a:gd name="connsiteX0" fmla="*/ 180237 w 228584"/>
                <a:gd name="connsiteY0" fmla="*/ 106404 h 203186"/>
                <a:gd name="connsiteX1" fmla="*/ 89819 w 228584"/>
                <a:gd name="connsiteY1" fmla="*/ 54337 h 203186"/>
                <a:gd name="connsiteX2" fmla="*/ 76867 w 228584"/>
                <a:gd name="connsiteY2" fmla="*/ 50781 h 203186"/>
                <a:gd name="connsiteX3" fmla="*/ 54262 w 228584"/>
                <a:gd name="connsiteY3" fmla="*/ 63735 h 203186"/>
                <a:gd name="connsiteX4" fmla="*/ 63914 w 228584"/>
                <a:gd name="connsiteY4" fmla="*/ 99292 h 203186"/>
                <a:gd name="connsiteX5" fmla="*/ 154332 w 228584"/>
                <a:gd name="connsiteY5" fmla="*/ 151359 h 203186"/>
                <a:gd name="connsiteX6" fmla="*/ 167285 w 228584"/>
                <a:gd name="connsiteY6" fmla="*/ 154914 h 203186"/>
                <a:gd name="connsiteX7" fmla="*/ 189888 w 228584"/>
                <a:gd name="connsiteY7" fmla="*/ 141961 h 203186"/>
                <a:gd name="connsiteX8" fmla="*/ 180237 w 228584"/>
                <a:gd name="connsiteY8" fmla="*/ 106404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84" h="203186">
                  <a:moveTo>
                    <a:pt x="180237" y="106404"/>
                  </a:moveTo>
                  <a:lnTo>
                    <a:pt x="89819" y="54337"/>
                  </a:lnTo>
                  <a:cubicBezTo>
                    <a:pt x="85756" y="52052"/>
                    <a:pt x="81184" y="50781"/>
                    <a:pt x="76867" y="50781"/>
                  </a:cubicBezTo>
                  <a:cubicBezTo>
                    <a:pt x="67977" y="50781"/>
                    <a:pt x="59088" y="55353"/>
                    <a:pt x="54262" y="63735"/>
                  </a:cubicBezTo>
                  <a:cubicBezTo>
                    <a:pt x="47150" y="76179"/>
                    <a:pt x="51215" y="92181"/>
                    <a:pt x="63914" y="99292"/>
                  </a:cubicBezTo>
                  <a:lnTo>
                    <a:pt x="154332" y="151359"/>
                  </a:lnTo>
                  <a:cubicBezTo>
                    <a:pt x="158395" y="153645"/>
                    <a:pt x="162966" y="154914"/>
                    <a:pt x="167285" y="154914"/>
                  </a:cubicBezTo>
                  <a:cubicBezTo>
                    <a:pt x="176174" y="154914"/>
                    <a:pt x="185063" y="150343"/>
                    <a:pt x="189888" y="141961"/>
                  </a:cubicBezTo>
                  <a:cubicBezTo>
                    <a:pt x="197001" y="129516"/>
                    <a:pt x="192936" y="113769"/>
                    <a:pt x="180237" y="106404"/>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6" name="Freeform: Shape 305">
              <a:extLst>
                <a:ext uri="{FF2B5EF4-FFF2-40B4-BE49-F238E27FC236}">
                  <a16:creationId xmlns:a16="http://schemas.microsoft.com/office/drawing/2014/main" id="{F533DFA5-C64A-418F-B700-96BBAA757607}"/>
                </a:ext>
              </a:extLst>
            </p:cNvPr>
            <p:cNvSpPr/>
            <p:nvPr/>
          </p:nvSpPr>
          <p:spPr>
            <a:xfrm>
              <a:off x="8191848" y="6937399"/>
              <a:ext cx="199168" cy="177037"/>
            </a:xfrm>
            <a:custGeom>
              <a:avLst/>
              <a:gdLst>
                <a:gd name="connsiteX0" fmla="*/ 180238 w 228584"/>
                <a:gd name="connsiteY0" fmla="*/ 106404 h 203186"/>
                <a:gd name="connsiteX1" fmla="*/ 89820 w 228584"/>
                <a:gd name="connsiteY1" fmla="*/ 54337 h 203186"/>
                <a:gd name="connsiteX2" fmla="*/ 76866 w 228584"/>
                <a:gd name="connsiteY2" fmla="*/ 50781 h 203186"/>
                <a:gd name="connsiteX3" fmla="*/ 54262 w 228584"/>
                <a:gd name="connsiteY3" fmla="*/ 63735 h 203186"/>
                <a:gd name="connsiteX4" fmla="*/ 63913 w 228584"/>
                <a:gd name="connsiteY4" fmla="*/ 99292 h 203186"/>
                <a:gd name="connsiteX5" fmla="*/ 154331 w 228584"/>
                <a:gd name="connsiteY5" fmla="*/ 151359 h 203186"/>
                <a:gd name="connsiteX6" fmla="*/ 167284 w 228584"/>
                <a:gd name="connsiteY6" fmla="*/ 154914 h 203186"/>
                <a:gd name="connsiteX7" fmla="*/ 189889 w 228584"/>
                <a:gd name="connsiteY7" fmla="*/ 141962 h 203186"/>
                <a:gd name="connsiteX8" fmla="*/ 180238 w 228584"/>
                <a:gd name="connsiteY8" fmla="*/ 106404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84" h="203186">
                  <a:moveTo>
                    <a:pt x="180238" y="106404"/>
                  </a:moveTo>
                  <a:lnTo>
                    <a:pt x="89820" y="54337"/>
                  </a:lnTo>
                  <a:cubicBezTo>
                    <a:pt x="85757" y="52052"/>
                    <a:pt x="81185" y="50781"/>
                    <a:pt x="76866" y="50781"/>
                  </a:cubicBezTo>
                  <a:cubicBezTo>
                    <a:pt x="67978" y="50781"/>
                    <a:pt x="59087" y="55353"/>
                    <a:pt x="54262" y="63735"/>
                  </a:cubicBezTo>
                  <a:cubicBezTo>
                    <a:pt x="47151" y="76179"/>
                    <a:pt x="51214" y="92181"/>
                    <a:pt x="63913" y="99292"/>
                  </a:cubicBezTo>
                  <a:lnTo>
                    <a:pt x="154331" y="151359"/>
                  </a:lnTo>
                  <a:cubicBezTo>
                    <a:pt x="158395" y="153645"/>
                    <a:pt x="162967" y="154914"/>
                    <a:pt x="167284" y="154914"/>
                  </a:cubicBezTo>
                  <a:cubicBezTo>
                    <a:pt x="176175" y="154914"/>
                    <a:pt x="185063" y="150343"/>
                    <a:pt x="189889" y="141962"/>
                  </a:cubicBezTo>
                  <a:cubicBezTo>
                    <a:pt x="197001" y="129516"/>
                    <a:pt x="192683" y="113515"/>
                    <a:pt x="180238" y="106404"/>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7" name="Freeform: Shape 306">
              <a:extLst>
                <a:ext uri="{FF2B5EF4-FFF2-40B4-BE49-F238E27FC236}">
                  <a16:creationId xmlns:a16="http://schemas.microsoft.com/office/drawing/2014/main" id="{61C0026A-6080-46E5-A0F4-D8025F080A41}"/>
                </a:ext>
              </a:extLst>
            </p:cNvPr>
            <p:cNvSpPr/>
            <p:nvPr/>
          </p:nvSpPr>
          <p:spPr>
            <a:xfrm>
              <a:off x="8507198" y="7119084"/>
              <a:ext cx="199168" cy="177037"/>
            </a:xfrm>
            <a:custGeom>
              <a:avLst/>
              <a:gdLst>
                <a:gd name="connsiteX0" fmla="*/ 179729 w 228584"/>
                <a:gd name="connsiteY0" fmla="*/ 106404 h 203186"/>
                <a:gd name="connsiteX1" fmla="*/ 169317 w 228584"/>
                <a:gd name="connsiteY1" fmla="*/ 100307 h 203186"/>
                <a:gd name="connsiteX2" fmla="*/ 169317 w 228584"/>
                <a:gd name="connsiteY2" fmla="*/ 100307 h 203186"/>
                <a:gd name="connsiteX3" fmla="*/ 169317 w 228584"/>
                <a:gd name="connsiteY3" fmla="*/ 100307 h 203186"/>
                <a:gd name="connsiteX4" fmla="*/ 169317 w 228584"/>
                <a:gd name="connsiteY4" fmla="*/ 100307 h 203186"/>
                <a:gd name="connsiteX5" fmla="*/ 169317 w 228584"/>
                <a:gd name="connsiteY5" fmla="*/ 100307 h 203186"/>
                <a:gd name="connsiteX6" fmla="*/ 169317 w 228584"/>
                <a:gd name="connsiteY6" fmla="*/ 100307 h 203186"/>
                <a:gd name="connsiteX7" fmla="*/ 168808 w 228584"/>
                <a:gd name="connsiteY7" fmla="*/ 100054 h 203186"/>
                <a:gd name="connsiteX8" fmla="*/ 168808 w 228584"/>
                <a:gd name="connsiteY8" fmla="*/ 100054 h 203186"/>
                <a:gd name="connsiteX9" fmla="*/ 168554 w 228584"/>
                <a:gd name="connsiteY9" fmla="*/ 99800 h 203186"/>
                <a:gd name="connsiteX10" fmla="*/ 168554 w 228584"/>
                <a:gd name="connsiteY10" fmla="*/ 99800 h 203186"/>
                <a:gd name="connsiteX11" fmla="*/ 168301 w 228584"/>
                <a:gd name="connsiteY11" fmla="*/ 99545 h 203186"/>
                <a:gd name="connsiteX12" fmla="*/ 168047 w 228584"/>
                <a:gd name="connsiteY12" fmla="*/ 99545 h 203186"/>
                <a:gd name="connsiteX13" fmla="*/ 168047 w 228584"/>
                <a:gd name="connsiteY13" fmla="*/ 99545 h 203186"/>
                <a:gd name="connsiteX14" fmla="*/ 167793 w 228584"/>
                <a:gd name="connsiteY14" fmla="*/ 99292 h 203186"/>
                <a:gd name="connsiteX15" fmla="*/ 167539 w 228584"/>
                <a:gd name="connsiteY15" fmla="*/ 99292 h 203186"/>
                <a:gd name="connsiteX16" fmla="*/ 166777 w 228584"/>
                <a:gd name="connsiteY16" fmla="*/ 98784 h 203186"/>
                <a:gd name="connsiteX17" fmla="*/ 89820 w 228584"/>
                <a:gd name="connsiteY17" fmla="*/ 54337 h 203186"/>
                <a:gd name="connsiteX18" fmla="*/ 76866 w 228584"/>
                <a:gd name="connsiteY18" fmla="*/ 50781 h 203186"/>
                <a:gd name="connsiteX19" fmla="*/ 54262 w 228584"/>
                <a:gd name="connsiteY19" fmla="*/ 63734 h 203186"/>
                <a:gd name="connsiteX20" fmla="*/ 63913 w 228584"/>
                <a:gd name="connsiteY20" fmla="*/ 99292 h 203186"/>
                <a:gd name="connsiteX21" fmla="*/ 154331 w 228584"/>
                <a:gd name="connsiteY21" fmla="*/ 151358 h 203186"/>
                <a:gd name="connsiteX22" fmla="*/ 167284 w 228584"/>
                <a:gd name="connsiteY22" fmla="*/ 154914 h 203186"/>
                <a:gd name="connsiteX23" fmla="*/ 189889 w 228584"/>
                <a:gd name="connsiteY23" fmla="*/ 141961 h 203186"/>
                <a:gd name="connsiteX24" fmla="*/ 179729 w 228584"/>
                <a:gd name="connsiteY24" fmla="*/ 106404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28584" h="203186">
                  <a:moveTo>
                    <a:pt x="179729" y="106404"/>
                  </a:moveTo>
                  <a:lnTo>
                    <a:pt x="169317" y="100307"/>
                  </a:lnTo>
                  <a:cubicBezTo>
                    <a:pt x="169317" y="100307"/>
                    <a:pt x="169317" y="100307"/>
                    <a:pt x="169317" y="100307"/>
                  </a:cubicBezTo>
                  <a:lnTo>
                    <a:pt x="169317" y="100307"/>
                  </a:lnTo>
                  <a:cubicBezTo>
                    <a:pt x="169317" y="100307"/>
                    <a:pt x="169317" y="100307"/>
                    <a:pt x="169317" y="100307"/>
                  </a:cubicBezTo>
                  <a:lnTo>
                    <a:pt x="169317" y="100307"/>
                  </a:lnTo>
                  <a:lnTo>
                    <a:pt x="169317" y="100307"/>
                  </a:lnTo>
                  <a:lnTo>
                    <a:pt x="168808" y="100054"/>
                  </a:lnTo>
                  <a:cubicBezTo>
                    <a:pt x="168808" y="100054"/>
                    <a:pt x="168808" y="100054"/>
                    <a:pt x="168808" y="100054"/>
                  </a:cubicBezTo>
                  <a:lnTo>
                    <a:pt x="168554" y="99800"/>
                  </a:lnTo>
                  <a:cubicBezTo>
                    <a:pt x="168554" y="99800"/>
                    <a:pt x="168554" y="99800"/>
                    <a:pt x="168554" y="99800"/>
                  </a:cubicBezTo>
                  <a:lnTo>
                    <a:pt x="168301" y="99545"/>
                  </a:lnTo>
                  <a:cubicBezTo>
                    <a:pt x="168301" y="99545"/>
                    <a:pt x="168301" y="99545"/>
                    <a:pt x="168047" y="99545"/>
                  </a:cubicBezTo>
                  <a:lnTo>
                    <a:pt x="168047" y="99545"/>
                  </a:lnTo>
                  <a:cubicBezTo>
                    <a:pt x="168047" y="99545"/>
                    <a:pt x="167793" y="99545"/>
                    <a:pt x="167793" y="99292"/>
                  </a:cubicBezTo>
                  <a:lnTo>
                    <a:pt x="167539" y="99292"/>
                  </a:lnTo>
                  <a:cubicBezTo>
                    <a:pt x="167284" y="99292"/>
                    <a:pt x="167030" y="99038"/>
                    <a:pt x="166777" y="98784"/>
                  </a:cubicBezTo>
                  <a:cubicBezTo>
                    <a:pt x="141632" y="84306"/>
                    <a:pt x="89820" y="54337"/>
                    <a:pt x="89820" y="54337"/>
                  </a:cubicBezTo>
                  <a:cubicBezTo>
                    <a:pt x="85757" y="52051"/>
                    <a:pt x="81185" y="50781"/>
                    <a:pt x="76866" y="50781"/>
                  </a:cubicBezTo>
                  <a:cubicBezTo>
                    <a:pt x="67723" y="50781"/>
                    <a:pt x="59087" y="55353"/>
                    <a:pt x="54262" y="63734"/>
                  </a:cubicBezTo>
                  <a:cubicBezTo>
                    <a:pt x="47151" y="76179"/>
                    <a:pt x="51214" y="92181"/>
                    <a:pt x="63913" y="99292"/>
                  </a:cubicBezTo>
                  <a:lnTo>
                    <a:pt x="154331" y="151358"/>
                  </a:lnTo>
                  <a:cubicBezTo>
                    <a:pt x="158395" y="153644"/>
                    <a:pt x="162967" y="154914"/>
                    <a:pt x="167284" y="154914"/>
                  </a:cubicBezTo>
                  <a:cubicBezTo>
                    <a:pt x="176429" y="154914"/>
                    <a:pt x="185063" y="150342"/>
                    <a:pt x="189889" y="141961"/>
                  </a:cubicBezTo>
                  <a:cubicBezTo>
                    <a:pt x="196239" y="129770"/>
                    <a:pt x="192176" y="113768"/>
                    <a:pt x="179729" y="106404"/>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8" name="Freeform: Shape 307">
              <a:extLst>
                <a:ext uri="{FF2B5EF4-FFF2-40B4-BE49-F238E27FC236}">
                  <a16:creationId xmlns:a16="http://schemas.microsoft.com/office/drawing/2014/main" id="{5BA19F2B-9703-4976-826E-F731FECB283B}"/>
                </a:ext>
              </a:extLst>
            </p:cNvPr>
            <p:cNvSpPr/>
            <p:nvPr/>
          </p:nvSpPr>
          <p:spPr>
            <a:xfrm>
              <a:off x="8629845" y="7625191"/>
              <a:ext cx="199168" cy="177037"/>
            </a:xfrm>
            <a:custGeom>
              <a:avLst/>
              <a:gdLst>
                <a:gd name="connsiteX0" fmla="*/ 167230 w 228584"/>
                <a:gd name="connsiteY0" fmla="*/ 50781 h 203186"/>
                <a:gd name="connsiteX1" fmla="*/ 154276 w 228584"/>
                <a:gd name="connsiteY1" fmla="*/ 54337 h 203186"/>
                <a:gd name="connsiteX2" fmla="*/ 63858 w 228584"/>
                <a:gd name="connsiteY2" fmla="*/ 106404 h 203186"/>
                <a:gd name="connsiteX3" fmla="*/ 54207 w 228584"/>
                <a:gd name="connsiteY3" fmla="*/ 141961 h 203186"/>
                <a:gd name="connsiteX4" fmla="*/ 76812 w 228584"/>
                <a:gd name="connsiteY4" fmla="*/ 154914 h 203186"/>
                <a:gd name="connsiteX5" fmla="*/ 89764 w 228584"/>
                <a:gd name="connsiteY5" fmla="*/ 151358 h 203186"/>
                <a:gd name="connsiteX6" fmla="*/ 180182 w 228584"/>
                <a:gd name="connsiteY6" fmla="*/ 99292 h 203186"/>
                <a:gd name="connsiteX7" fmla="*/ 189833 w 228584"/>
                <a:gd name="connsiteY7" fmla="*/ 63735 h 203186"/>
                <a:gd name="connsiteX8" fmla="*/ 167230 w 228584"/>
                <a:gd name="connsiteY8" fmla="*/ 50781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84" h="203186">
                  <a:moveTo>
                    <a:pt x="167230" y="50781"/>
                  </a:moveTo>
                  <a:cubicBezTo>
                    <a:pt x="162911" y="50781"/>
                    <a:pt x="158339" y="51797"/>
                    <a:pt x="154276" y="54337"/>
                  </a:cubicBezTo>
                  <a:lnTo>
                    <a:pt x="63858" y="106404"/>
                  </a:lnTo>
                  <a:cubicBezTo>
                    <a:pt x="51413" y="113515"/>
                    <a:pt x="47095" y="129516"/>
                    <a:pt x="54207" y="141961"/>
                  </a:cubicBezTo>
                  <a:cubicBezTo>
                    <a:pt x="59033" y="150342"/>
                    <a:pt x="67921" y="154914"/>
                    <a:pt x="76812" y="154914"/>
                  </a:cubicBezTo>
                  <a:cubicBezTo>
                    <a:pt x="81129" y="154914"/>
                    <a:pt x="85701" y="153898"/>
                    <a:pt x="89764" y="151358"/>
                  </a:cubicBezTo>
                  <a:lnTo>
                    <a:pt x="180182" y="99292"/>
                  </a:lnTo>
                  <a:cubicBezTo>
                    <a:pt x="192628" y="92181"/>
                    <a:pt x="196945" y="76179"/>
                    <a:pt x="189833" y="63735"/>
                  </a:cubicBezTo>
                  <a:cubicBezTo>
                    <a:pt x="185007" y="55353"/>
                    <a:pt x="176118" y="50781"/>
                    <a:pt x="167230" y="50781"/>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9" name="Freeform: Shape 308">
              <a:extLst>
                <a:ext uri="{FF2B5EF4-FFF2-40B4-BE49-F238E27FC236}">
                  <a16:creationId xmlns:a16="http://schemas.microsoft.com/office/drawing/2014/main" id="{6D42A756-85FD-4829-AD41-1F6F0DE140E3}"/>
                </a:ext>
              </a:extLst>
            </p:cNvPr>
            <p:cNvSpPr/>
            <p:nvPr/>
          </p:nvSpPr>
          <p:spPr>
            <a:xfrm>
              <a:off x="8349192" y="7028351"/>
              <a:ext cx="199168" cy="177037"/>
            </a:xfrm>
            <a:custGeom>
              <a:avLst/>
              <a:gdLst>
                <a:gd name="connsiteX0" fmla="*/ 180237 w 228584"/>
                <a:gd name="connsiteY0" fmla="*/ 106404 h 203186"/>
                <a:gd name="connsiteX1" fmla="*/ 89819 w 228584"/>
                <a:gd name="connsiteY1" fmla="*/ 54337 h 203186"/>
                <a:gd name="connsiteX2" fmla="*/ 76866 w 228584"/>
                <a:gd name="connsiteY2" fmla="*/ 50781 h 203186"/>
                <a:gd name="connsiteX3" fmla="*/ 54262 w 228584"/>
                <a:gd name="connsiteY3" fmla="*/ 63735 h 203186"/>
                <a:gd name="connsiteX4" fmla="*/ 63914 w 228584"/>
                <a:gd name="connsiteY4" fmla="*/ 99292 h 203186"/>
                <a:gd name="connsiteX5" fmla="*/ 154332 w 228584"/>
                <a:gd name="connsiteY5" fmla="*/ 151358 h 203186"/>
                <a:gd name="connsiteX6" fmla="*/ 167285 w 228584"/>
                <a:gd name="connsiteY6" fmla="*/ 154914 h 203186"/>
                <a:gd name="connsiteX7" fmla="*/ 189888 w 228584"/>
                <a:gd name="connsiteY7" fmla="*/ 141961 h 203186"/>
                <a:gd name="connsiteX8" fmla="*/ 180237 w 228584"/>
                <a:gd name="connsiteY8" fmla="*/ 106404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84" h="203186">
                  <a:moveTo>
                    <a:pt x="180237" y="106404"/>
                  </a:moveTo>
                  <a:lnTo>
                    <a:pt x="89819" y="54337"/>
                  </a:lnTo>
                  <a:cubicBezTo>
                    <a:pt x="85756" y="52051"/>
                    <a:pt x="81184" y="50781"/>
                    <a:pt x="76866" y="50781"/>
                  </a:cubicBezTo>
                  <a:cubicBezTo>
                    <a:pt x="67723" y="50781"/>
                    <a:pt x="59088" y="55353"/>
                    <a:pt x="54262" y="63735"/>
                  </a:cubicBezTo>
                  <a:cubicBezTo>
                    <a:pt x="47150" y="76179"/>
                    <a:pt x="51215" y="92181"/>
                    <a:pt x="63914" y="99292"/>
                  </a:cubicBezTo>
                  <a:lnTo>
                    <a:pt x="154332" y="151358"/>
                  </a:lnTo>
                  <a:cubicBezTo>
                    <a:pt x="158395" y="153644"/>
                    <a:pt x="162966" y="154914"/>
                    <a:pt x="167285" y="154914"/>
                  </a:cubicBezTo>
                  <a:cubicBezTo>
                    <a:pt x="176428" y="154914"/>
                    <a:pt x="185063" y="150342"/>
                    <a:pt x="189888" y="141961"/>
                  </a:cubicBezTo>
                  <a:cubicBezTo>
                    <a:pt x="197001" y="129516"/>
                    <a:pt x="192683" y="113515"/>
                    <a:pt x="180237" y="106404"/>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0" name="Freeform: Shape 309">
              <a:extLst>
                <a:ext uri="{FF2B5EF4-FFF2-40B4-BE49-F238E27FC236}">
                  <a16:creationId xmlns:a16="http://schemas.microsoft.com/office/drawing/2014/main" id="{AD797569-E8FC-4E55-9260-95C70710149A}"/>
                </a:ext>
              </a:extLst>
            </p:cNvPr>
            <p:cNvSpPr/>
            <p:nvPr/>
          </p:nvSpPr>
          <p:spPr>
            <a:xfrm>
              <a:off x="8314939" y="7806876"/>
              <a:ext cx="199168" cy="177037"/>
            </a:xfrm>
            <a:custGeom>
              <a:avLst/>
              <a:gdLst>
                <a:gd name="connsiteX0" fmla="*/ 167229 w 228584"/>
                <a:gd name="connsiteY0" fmla="*/ 50781 h 203186"/>
                <a:gd name="connsiteX1" fmla="*/ 154275 w 228584"/>
                <a:gd name="connsiteY1" fmla="*/ 54337 h 203186"/>
                <a:gd name="connsiteX2" fmla="*/ 63857 w 228584"/>
                <a:gd name="connsiteY2" fmla="*/ 106404 h 203186"/>
                <a:gd name="connsiteX3" fmla="*/ 54207 w 228584"/>
                <a:gd name="connsiteY3" fmla="*/ 141961 h 203186"/>
                <a:gd name="connsiteX4" fmla="*/ 76811 w 228584"/>
                <a:gd name="connsiteY4" fmla="*/ 154914 h 203186"/>
                <a:gd name="connsiteX5" fmla="*/ 89764 w 228584"/>
                <a:gd name="connsiteY5" fmla="*/ 151358 h 203186"/>
                <a:gd name="connsiteX6" fmla="*/ 180182 w 228584"/>
                <a:gd name="connsiteY6" fmla="*/ 99292 h 203186"/>
                <a:gd name="connsiteX7" fmla="*/ 189833 w 228584"/>
                <a:gd name="connsiteY7" fmla="*/ 63735 h 203186"/>
                <a:gd name="connsiteX8" fmla="*/ 167229 w 228584"/>
                <a:gd name="connsiteY8" fmla="*/ 50781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84" h="203186">
                  <a:moveTo>
                    <a:pt x="167229" y="50781"/>
                  </a:moveTo>
                  <a:cubicBezTo>
                    <a:pt x="162911" y="50781"/>
                    <a:pt x="158340" y="51797"/>
                    <a:pt x="154275" y="54337"/>
                  </a:cubicBezTo>
                  <a:lnTo>
                    <a:pt x="63857" y="106404"/>
                  </a:lnTo>
                  <a:cubicBezTo>
                    <a:pt x="51412" y="113515"/>
                    <a:pt x="47095" y="129516"/>
                    <a:pt x="54207" y="141961"/>
                  </a:cubicBezTo>
                  <a:cubicBezTo>
                    <a:pt x="59032" y="150343"/>
                    <a:pt x="67922" y="154914"/>
                    <a:pt x="76811" y="154914"/>
                  </a:cubicBezTo>
                  <a:cubicBezTo>
                    <a:pt x="81129" y="154914"/>
                    <a:pt x="85701" y="153898"/>
                    <a:pt x="89764" y="151358"/>
                  </a:cubicBezTo>
                  <a:lnTo>
                    <a:pt x="180182" y="99292"/>
                  </a:lnTo>
                  <a:cubicBezTo>
                    <a:pt x="192627" y="92181"/>
                    <a:pt x="196946" y="76179"/>
                    <a:pt x="189833" y="63735"/>
                  </a:cubicBezTo>
                  <a:cubicBezTo>
                    <a:pt x="185008" y="55607"/>
                    <a:pt x="176119" y="50781"/>
                    <a:pt x="167229" y="50781"/>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1" name="Freeform: Shape 310">
              <a:extLst>
                <a:ext uri="{FF2B5EF4-FFF2-40B4-BE49-F238E27FC236}">
                  <a16:creationId xmlns:a16="http://schemas.microsoft.com/office/drawing/2014/main" id="{D0586120-9C5D-4A8D-9DEC-D860D8A45A87}"/>
                </a:ext>
              </a:extLst>
            </p:cNvPr>
            <p:cNvSpPr/>
            <p:nvPr/>
          </p:nvSpPr>
          <p:spPr>
            <a:xfrm>
              <a:off x="8472281" y="7716145"/>
              <a:ext cx="199168" cy="177037"/>
            </a:xfrm>
            <a:custGeom>
              <a:avLst/>
              <a:gdLst>
                <a:gd name="connsiteX0" fmla="*/ 167230 w 228584"/>
                <a:gd name="connsiteY0" fmla="*/ 50781 h 203186"/>
                <a:gd name="connsiteX1" fmla="*/ 154276 w 228584"/>
                <a:gd name="connsiteY1" fmla="*/ 54337 h 203186"/>
                <a:gd name="connsiteX2" fmla="*/ 63858 w 228584"/>
                <a:gd name="connsiteY2" fmla="*/ 106404 h 203186"/>
                <a:gd name="connsiteX3" fmla="*/ 54207 w 228584"/>
                <a:gd name="connsiteY3" fmla="*/ 141961 h 203186"/>
                <a:gd name="connsiteX4" fmla="*/ 76812 w 228584"/>
                <a:gd name="connsiteY4" fmla="*/ 154914 h 203186"/>
                <a:gd name="connsiteX5" fmla="*/ 89764 w 228584"/>
                <a:gd name="connsiteY5" fmla="*/ 151359 h 203186"/>
                <a:gd name="connsiteX6" fmla="*/ 144116 w 228584"/>
                <a:gd name="connsiteY6" fmla="*/ 120119 h 203186"/>
                <a:gd name="connsiteX7" fmla="*/ 144116 w 228584"/>
                <a:gd name="connsiteY7" fmla="*/ 120119 h 203186"/>
                <a:gd name="connsiteX8" fmla="*/ 144625 w 228584"/>
                <a:gd name="connsiteY8" fmla="*/ 119865 h 203186"/>
                <a:gd name="connsiteX9" fmla="*/ 144625 w 228584"/>
                <a:gd name="connsiteY9" fmla="*/ 119865 h 203186"/>
                <a:gd name="connsiteX10" fmla="*/ 144625 w 228584"/>
                <a:gd name="connsiteY10" fmla="*/ 119865 h 203186"/>
                <a:gd name="connsiteX11" fmla="*/ 144879 w 228584"/>
                <a:gd name="connsiteY11" fmla="*/ 119865 h 203186"/>
                <a:gd name="connsiteX12" fmla="*/ 145132 w 228584"/>
                <a:gd name="connsiteY12" fmla="*/ 119865 h 203186"/>
                <a:gd name="connsiteX13" fmla="*/ 146403 w 228584"/>
                <a:gd name="connsiteY13" fmla="*/ 119103 h 203186"/>
                <a:gd name="connsiteX14" fmla="*/ 146403 w 228584"/>
                <a:gd name="connsiteY14" fmla="*/ 119103 h 203186"/>
                <a:gd name="connsiteX15" fmla="*/ 147164 w 228584"/>
                <a:gd name="connsiteY15" fmla="*/ 118595 h 203186"/>
                <a:gd name="connsiteX16" fmla="*/ 147418 w 228584"/>
                <a:gd name="connsiteY16" fmla="*/ 118595 h 203186"/>
                <a:gd name="connsiteX17" fmla="*/ 147418 w 228584"/>
                <a:gd name="connsiteY17" fmla="*/ 118595 h 203186"/>
                <a:gd name="connsiteX18" fmla="*/ 147673 w 228584"/>
                <a:gd name="connsiteY18" fmla="*/ 118595 h 203186"/>
                <a:gd name="connsiteX19" fmla="*/ 147673 w 228584"/>
                <a:gd name="connsiteY19" fmla="*/ 118595 h 203186"/>
                <a:gd name="connsiteX20" fmla="*/ 147673 w 228584"/>
                <a:gd name="connsiteY20" fmla="*/ 118595 h 203186"/>
                <a:gd name="connsiteX21" fmla="*/ 147927 w 228584"/>
                <a:gd name="connsiteY21" fmla="*/ 118595 h 203186"/>
                <a:gd name="connsiteX22" fmla="*/ 147927 w 228584"/>
                <a:gd name="connsiteY22" fmla="*/ 118595 h 203186"/>
                <a:gd name="connsiteX23" fmla="*/ 148434 w 228584"/>
                <a:gd name="connsiteY23" fmla="*/ 118341 h 203186"/>
                <a:gd name="connsiteX24" fmla="*/ 148434 w 228584"/>
                <a:gd name="connsiteY24" fmla="*/ 118341 h 203186"/>
                <a:gd name="connsiteX25" fmla="*/ 149196 w 228584"/>
                <a:gd name="connsiteY25" fmla="*/ 117833 h 203186"/>
                <a:gd name="connsiteX26" fmla="*/ 149451 w 228584"/>
                <a:gd name="connsiteY26" fmla="*/ 117833 h 203186"/>
                <a:gd name="connsiteX27" fmla="*/ 150466 w 228584"/>
                <a:gd name="connsiteY27" fmla="*/ 117325 h 203186"/>
                <a:gd name="connsiteX28" fmla="*/ 150466 w 228584"/>
                <a:gd name="connsiteY28" fmla="*/ 117325 h 203186"/>
                <a:gd name="connsiteX29" fmla="*/ 150974 w 228584"/>
                <a:gd name="connsiteY29" fmla="*/ 117071 h 203186"/>
                <a:gd name="connsiteX30" fmla="*/ 150974 w 228584"/>
                <a:gd name="connsiteY30" fmla="*/ 117071 h 203186"/>
                <a:gd name="connsiteX31" fmla="*/ 151229 w 228584"/>
                <a:gd name="connsiteY31" fmla="*/ 116817 h 203186"/>
                <a:gd name="connsiteX32" fmla="*/ 151481 w 228584"/>
                <a:gd name="connsiteY32" fmla="*/ 116563 h 203186"/>
                <a:gd name="connsiteX33" fmla="*/ 179929 w 228584"/>
                <a:gd name="connsiteY33" fmla="*/ 100054 h 203186"/>
                <a:gd name="connsiteX34" fmla="*/ 189579 w 228584"/>
                <a:gd name="connsiteY34" fmla="*/ 64496 h 203186"/>
                <a:gd name="connsiteX35" fmla="*/ 167230 w 228584"/>
                <a:gd name="connsiteY35" fmla="*/ 50781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28584" h="203186">
                  <a:moveTo>
                    <a:pt x="167230" y="50781"/>
                  </a:moveTo>
                  <a:cubicBezTo>
                    <a:pt x="162911" y="50781"/>
                    <a:pt x="158339" y="51797"/>
                    <a:pt x="154276" y="54337"/>
                  </a:cubicBezTo>
                  <a:lnTo>
                    <a:pt x="63858" y="106404"/>
                  </a:lnTo>
                  <a:cubicBezTo>
                    <a:pt x="51413" y="113515"/>
                    <a:pt x="47095" y="129516"/>
                    <a:pt x="54207" y="141961"/>
                  </a:cubicBezTo>
                  <a:cubicBezTo>
                    <a:pt x="59033" y="150343"/>
                    <a:pt x="67921" y="154914"/>
                    <a:pt x="76812" y="154914"/>
                  </a:cubicBezTo>
                  <a:cubicBezTo>
                    <a:pt x="81129" y="154914"/>
                    <a:pt x="85701" y="153898"/>
                    <a:pt x="89764" y="151359"/>
                  </a:cubicBezTo>
                  <a:lnTo>
                    <a:pt x="144116" y="120119"/>
                  </a:lnTo>
                  <a:cubicBezTo>
                    <a:pt x="144116" y="120119"/>
                    <a:pt x="144116" y="120119"/>
                    <a:pt x="144116" y="120119"/>
                  </a:cubicBezTo>
                  <a:lnTo>
                    <a:pt x="144625" y="119865"/>
                  </a:lnTo>
                  <a:cubicBezTo>
                    <a:pt x="144625" y="119865"/>
                    <a:pt x="144625" y="119865"/>
                    <a:pt x="144625" y="119865"/>
                  </a:cubicBezTo>
                  <a:lnTo>
                    <a:pt x="144625" y="119865"/>
                  </a:lnTo>
                  <a:cubicBezTo>
                    <a:pt x="144625" y="119865"/>
                    <a:pt x="144625" y="119865"/>
                    <a:pt x="144879" y="119865"/>
                  </a:cubicBezTo>
                  <a:lnTo>
                    <a:pt x="145132" y="119865"/>
                  </a:lnTo>
                  <a:lnTo>
                    <a:pt x="146403" y="119103"/>
                  </a:lnTo>
                  <a:cubicBezTo>
                    <a:pt x="146403" y="119103"/>
                    <a:pt x="146403" y="119103"/>
                    <a:pt x="146403" y="119103"/>
                  </a:cubicBezTo>
                  <a:lnTo>
                    <a:pt x="147164" y="118595"/>
                  </a:lnTo>
                  <a:lnTo>
                    <a:pt x="147418" y="118595"/>
                  </a:lnTo>
                  <a:cubicBezTo>
                    <a:pt x="147418" y="118595"/>
                    <a:pt x="147418" y="118595"/>
                    <a:pt x="147418" y="118595"/>
                  </a:cubicBezTo>
                  <a:lnTo>
                    <a:pt x="147673" y="118595"/>
                  </a:lnTo>
                  <a:cubicBezTo>
                    <a:pt x="147673" y="118595"/>
                    <a:pt x="147673" y="118595"/>
                    <a:pt x="147673" y="118595"/>
                  </a:cubicBezTo>
                  <a:lnTo>
                    <a:pt x="147673" y="118595"/>
                  </a:lnTo>
                  <a:cubicBezTo>
                    <a:pt x="147673" y="118595"/>
                    <a:pt x="147927" y="118595"/>
                    <a:pt x="147927" y="118595"/>
                  </a:cubicBezTo>
                  <a:lnTo>
                    <a:pt x="147927" y="118595"/>
                  </a:lnTo>
                  <a:cubicBezTo>
                    <a:pt x="148181" y="118595"/>
                    <a:pt x="148181" y="118341"/>
                    <a:pt x="148434" y="118341"/>
                  </a:cubicBezTo>
                  <a:lnTo>
                    <a:pt x="148434" y="118341"/>
                  </a:lnTo>
                  <a:cubicBezTo>
                    <a:pt x="148688" y="118087"/>
                    <a:pt x="148942" y="118087"/>
                    <a:pt x="149196" y="117833"/>
                  </a:cubicBezTo>
                  <a:lnTo>
                    <a:pt x="149451" y="117833"/>
                  </a:lnTo>
                  <a:cubicBezTo>
                    <a:pt x="149705" y="117579"/>
                    <a:pt x="149957" y="117579"/>
                    <a:pt x="150466" y="117325"/>
                  </a:cubicBezTo>
                  <a:lnTo>
                    <a:pt x="150466" y="117325"/>
                  </a:lnTo>
                  <a:cubicBezTo>
                    <a:pt x="150720" y="117325"/>
                    <a:pt x="150720" y="117071"/>
                    <a:pt x="150974" y="117071"/>
                  </a:cubicBezTo>
                  <a:lnTo>
                    <a:pt x="150974" y="117071"/>
                  </a:lnTo>
                  <a:cubicBezTo>
                    <a:pt x="150974" y="117071"/>
                    <a:pt x="151229" y="117071"/>
                    <a:pt x="151229" y="116817"/>
                  </a:cubicBezTo>
                  <a:lnTo>
                    <a:pt x="151481" y="116563"/>
                  </a:lnTo>
                  <a:cubicBezTo>
                    <a:pt x="167230" y="107420"/>
                    <a:pt x="179929" y="100054"/>
                    <a:pt x="179929" y="100054"/>
                  </a:cubicBezTo>
                  <a:cubicBezTo>
                    <a:pt x="192374" y="92942"/>
                    <a:pt x="196691" y="76941"/>
                    <a:pt x="189579" y="64496"/>
                  </a:cubicBezTo>
                  <a:cubicBezTo>
                    <a:pt x="185007" y="55353"/>
                    <a:pt x="176373" y="50781"/>
                    <a:pt x="167230" y="50781"/>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2" name="Freeform: Shape 311">
              <a:extLst>
                <a:ext uri="{FF2B5EF4-FFF2-40B4-BE49-F238E27FC236}">
                  <a16:creationId xmlns:a16="http://schemas.microsoft.com/office/drawing/2014/main" id="{C282433A-15B9-46AC-A25A-691F1AACFA3D}"/>
                </a:ext>
              </a:extLst>
            </p:cNvPr>
            <p:cNvSpPr/>
            <p:nvPr/>
          </p:nvSpPr>
          <p:spPr>
            <a:xfrm>
              <a:off x="8944309" y="7392607"/>
              <a:ext cx="243427" cy="221298"/>
            </a:xfrm>
            <a:custGeom>
              <a:avLst/>
              <a:gdLst>
                <a:gd name="connsiteX0" fmla="*/ 220058 w 279381"/>
                <a:gd name="connsiteY0" fmla="*/ 105642 h 253983"/>
                <a:gd name="connsiteX1" fmla="*/ 191358 w 279381"/>
                <a:gd name="connsiteY1" fmla="*/ 89133 h 253983"/>
                <a:gd name="connsiteX2" fmla="*/ 191358 w 279381"/>
                <a:gd name="connsiteY2" fmla="*/ 89133 h 253983"/>
                <a:gd name="connsiteX3" fmla="*/ 187295 w 279381"/>
                <a:gd name="connsiteY3" fmla="*/ 86847 h 253983"/>
                <a:gd name="connsiteX4" fmla="*/ 187295 w 279381"/>
                <a:gd name="connsiteY4" fmla="*/ 86847 h 253983"/>
                <a:gd name="connsiteX5" fmla="*/ 186278 w 279381"/>
                <a:gd name="connsiteY5" fmla="*/ 86339 h 253983"/>
                <a:gd name="connsiteX6" fmla="*/ 186278 w 279381"/>
                <a:gd name="connsiteY6" fmla="*/ 86339 h 253983"/>
                <a:gd name="connsiteX7" fmla="*/ 185262 w 279381"/>
                <a:gd name="connsiteY7" fmla="*/ 85831 h 253983"/>
                <a:gd name="connsiteX8" fmla="*/ 185008 w 279381"/>
                <a:gd name="connsiteY8" fmla="*/ 85831 h 253983"/>
                <a:gd name="connsiteX9" fmla="*/ 183993 w 279381"/>
                <a:gd name="connsiteY9" fmla="*/ 85323 h 253983"/>
                <a:gd name="connsiteX10" fmla="*/ 183993 w 279381"/>
                <a:gd name="connsiteY10" fmla="*/ 85323 h 253983"/>
                <a:gd name="connsiteX11" fmla="*/ 183484 w 279381"/>
                <a:gd name="connsiteY11" fmla="*/ 85069 h 253983"/>
                <a:gd name="connsiteX12" fmla="*/ 183484 w 279381"/>
                <a:gd name="connsiteY12" fmla="*/ 85069 h 253983"/>
                <a:gd name="connsiteX13" fmla="*/ 183230 w 279381"/>
                <a:gd name="connsiteY13" fmla="*/ 85069 h 253983"/>
                <a:gd name="connsiteX14" fmla="*/ 182723 w 279381"/>
                <a:gd name="connsiteY14" fmla="*/ 84815 h 253983"/>
                <a:gd name="connsiteX15" fmla="*/ 182469 w 279381"/>
                <a:gd name="connsiteY15" fmla="*/ 84561 h 253983"/>
                <a:gd name="connsiteX16" fmla="*/ 182469 w 279381"/>
                <a:gd name="connsiteY16" fmla="*/ 84561 h 253983"/>
                <a:gd name="connsiteX17" fmla="*/ 182215 w 279381"/>
                <a:gd name="connsiteY17" fmla="*/ 84307 h 253983"/>
                <a:gd name="connsiteX18" fmla="*/ 181960 w 279381"/>
                <a:gd name="connsiteY18" fmla="*/ 84053 h 253983"/>
                <a:gd name="connsiteX19" fmla="*/ 181452 w 279381"/>
                <a:gd name="connsiteY19" fmla="*/ 83799 h 253983"/>
                <a:gd name="connsiteX20" fmla="*/ 181452 w 279381"/>
                <a:gd name="connsiteY20" fmla="*/ 83799 h 253983"/>
                <a:gd name="connsiteX21" fmla="*/ 180945 w 279381"/>
                <a:gd name="connsiteY21" fmla="*/ 83545 h 253983"/>
                <a:gd name="connsiteX22" fmla="*/ 180691 w 279381"/>
                <a:gd name="connsiteY22" fmla="*/ 83545 h 253983"/>
                <a:gd name="connsiteX23" fmla="*/ 180182 w 279381"/>
                <a:gd name="connsiteY23" fmla="*/ 83291 h 253983"/>
                <a:gd name="connsiteX24" fmla="*/ 180182 w 279381"/>
                <a:gd name="connsiteY24" fmla="*/ 83291 h 253983"/>
                <a:gd name="connsiteX25" fmla="*/ 179674 w 279381"/>
                <a:gd name="connsiteY25" fmla="*/ 83038 h 253983"/>
                <a:gd name="connsiteX26" fmla="*/ 179421 w 279381"/>
                <a:gd name="connsiteY26" fmla="*/ 83038 h 253983"/>
                <a:gd name="connsiteX27" fmla="*/ 179421 w 279381"/>
                <a:gd name="connsiteY27" fmla="*/ 83038 h 253983"/>
                <a:gd name="connsiteX28" fmla="*/ 179421 w 279381"/>
                <a:gd name="connsiteY28" fmla="*/ 83038 h 253983"/>
                <a:gd name="connsiteX29" fmla="*/ 179167 w 279381"/>
                <a:gd name="connsiteY29" fmla="*/ 83038 h 253983"/>
                <a:gd name="connsiteX30" fmla="*/ 178913 w 279381"/>
                <a:gd name="connsiteY30" fmla="*/ 83038 h 253983"/>
                <a:gd name="connsiteX31" fmla="*/ 178913 w 279381"/>
                <a:gd name="connsiteY31" fmla="*/ 83038 h 253983"/>
                <a:gd name="connsiteX32" fmla="*/ 129132 w 279381"/>
                <a:gd name="connsiteY32" fmla="*/ 54337 h 253983"/>
                <a:gd name="connsiteX33" fmla="*/ 116178 w 279381"/>
                <a:gd name="connsiteY33" fmla="*/ 50781 h 253983"/>
                <a:gd name="connsiteX34" fmla="*/ 93575 w 279381"/>
                <a:gd name="connsiteY34" fmla="*/ 63735 h 253983"/>
                <a:gd name="connsiteX35" fmla="*/ 103226 w 279381"/>
                <a:gd name="connsiteY35" fmla="*/ 99292 h 253983"/>
                <a:gd name="connsiteX36" fmla="*/ 140815 w 279381"/>
                <a:gd name="connsiteY36" fmla="*/ 121135 h 253983"/>
                <a:gd name="connsiteX37" fmla="*/ 63858 w 279381"/>
                <a:gd name="connsiteY37" fmla="*/ 165582 h 253983"/>
                <a:gd name="connsiteX38" fmla="*/ 54206 w 279381"/>
                <a:gd name="connsiteY38" fmla="*/ 201139 h 253983"/>
                <a:gd name="connsiteX39" fmla="*/ 76811 w 279381"/>
                <a:gd name="connsiteY39" fmla="*/ 214092 h 253983"/>
                <a:gd name="connsiteX40" fmla="*/ 89764 w 279381"/>
                <a:gd name="connsiteY40" fmla="*/ 210537 h 253983"/>
                <a:gd name="connsiteX41" fmla="*/ 143355 w 279381"/>
                <a:gd name="connsiteY41" fmla="*/ 179551 h 253983"/>
                <a:gd name="connsiteX42" fmla="*/ 143609 w 279381"/>
                <a:gd name="connsiteY42" fmla="*/ 179551 h 253983"/>
                <a:gd name="connsiteX43" fmla="*/ 144371 w 279381"/>
                <a:gd name="connsiteY43" fmla="*/ 179043 h 253983"/>
                <a:gd name="connsiteX44" fmla="*/ 144626 w 279381"/>
                <a:gd name="connsiteY44" fmla="*/ 179043 h 253983"/>
                <a:gd name="connsiteX45" fmla="*/ 145133 w 279381"/>
                <a:gd name="connsiteY45" fmla="*/ 178789 h 253983"/>
                <a:gd name="connsiteX46" fmla="*/ 145133 w 279381"/>
                <a:gd name="connsiteY46" fmla="*/ 178789 h 253983"/>
                <a:gd name="connsiteX47" fmla="*/ 145133 w 279381"/>
                <a:gd name="connsiteY47" fmla="*/ 178789 h 253983"/>
                <a:gd name="connsiteX48" fmla="*/ 180182 w 279381"/>
                <a:gd name="connsiteY48" fmla="*/ 158471 h 253983"/>
                <a:gd name="connsiteX49" fmla="*/ 189580 w 279381"/>
                <a:gd name="connsiteY49" fmla="*/ 149327 h 253983"/>
                <a:gd name="connsiteX50" fmla="*/ 192882 w 279381"/>
                <a:gd name="connsiteY50" fmla="*/ 151358 h 253983"/>
                <a:gd name="connsiteX51" fmla="*/ 232503 w 279381"/>
                <a:gd name="connsiteY51" fmla="*/ 128500 h 253983"/>
                <a:gd name="connsiteX52" fmla="*/ 220058 w 279381"/>
                <a:gd name="connsiteY52" fmla="*/ 105642 h 253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279381" h="253983">
                  <a:moveTo>
                    <a:pt x="220058" y="105642"/>
                  </a:moveTo>
                  <a:cubicBezTo>
                    <a:pt x="220058" y="105642"/>
                    <a:pt x="207359" y="98276"/>
                    <a:pt x="191358" y="89133"/>
                  </a:cubicBezTo>
                  <a:lnTo>
                    <a:pt x="191358" y="89133"/>
                  </a:lnTo>
                  <a:cubicBezTo>
                    <a:pt x="190088" y="88371"/>
                    <a:pt x="188818" y="87609"/>
                    <a:pt x="187295" y="86847"/>
                  </a:cubicBezTo>
                  <a:lnTo>
                    <a:pt x="187295" y="86847"/>
                  </a:lnTo>
                  <a:cubicBezTo>
                    <a:pt x="187040" y="86593"/>
                    <a:pt x="186532" y="86339"/>
                    <a:pt x="186278" y="86339"/>
                  </a:cubicBezTo>
                  <a:lnTo>
                    <a:pt x="186278" y="86339"/>
                  </a:lnTo>
                  <a:cubicBezTo>
                    <a:pt x="186023" y="86085"/>
                    <a:pt x="185517" y="86085"/>
                    <a:pt x="185262" y="85831"/>
                  </a:cubicBezTo>
                  <a:lnTo>
                    <a:pt x="185008" y="85831"/>
                  </a:lnTo>
                  <a:cubicBezTo>
                    <a:pt x="184754" y="85577"/>
                    <a:pt x="184500" y="85577"/>
                    <a:pt x="183993" y="85323"/>
                  </a:cubicBezTo>
                  <a:lnTo>
                    <a:pt x="183993" y="85323"/>
                  </a:lnTo>
                  <a:cubicBezTo>
                    <a:pt x="183739" y="85323"/>
                    <a:pt x="183739" y="85069"/>
                    <a:pt x="183484" y="85069"/>
                  </a:cubicBezTo>
                  <a:lnTo>
                    <a:pt x="183484" y="85069"/>
                  </a:lnTo>
                  <a:cubicBezTo>
                    <a:pt x="183484" y="85069"/>
                    <a:pt x="183484" y="85069"/>
                    <a:pt x="183230" y="85069"/>
                  </a:cubicBezTo>
                  <a:lnTo>
                    <a:pt x="182723" y="84815"/>
                  </a:lnTo>
                  <a:cubicBezTo>
                    <a:pt x="182723" y="84815"/>
                    <a:pt x="182469" y="84561"/>
                    <a:pt x="182469" y="84561"/>
                  </a:cubicBezTo>
                  <a:lnTo>
                    <a:pt x="182469" y="84561"/>
                  </a:lnTo>
                  <a:cubicBezTo>
                    <a:pt x="182469" y="84561"/>
                    <a:pt x="182215" y="84561"/>
                    <a:pt x="182215" y="84307"/>
                  </a:cubicBezTo>
                  <a:lnTo>
                    <a:pt x="181960" y="84053"/>
                  </a:lnTo>
                  <a:cubicBezTo>
                    <a:pt x="181706" y="84053"/>
                    <a:pt x="181706" y="83799"/>
                    <a:pt x="181452" y="83799"/>
                  </a:cubicBezTo>
                  <a:lnTo>
                    <a:pt x="181452" y="83799"/>
                  </a:lnTo>
                  <a:cubicBezTo>
                    <a:pt x="181452" y="83799"/>
                    <a:pt x="181198" y="83545"/>
                    <a:pt x="180945" y="83545"/>
                  </a:cubicBezTo>
                  <a:lnTo>
                    <a:pt x="180691" y="83545"/>
                  </a:lnTo>
                  <a:cubicBezTo>
                    <a:pt x="180437" y="83545"/>
                    <a:pt x="180437" y="83291"/>
                    <a:pt x="180182" y="83291"/>
                  </a:cubicBezTo>
                  <a:lnTo>
                    <a:pt x="180182" y="83291"/>
                  </a:lnTo>
                  <a:cubicBezTo>
                    <a:pt x="179928" y="83291"/>
                    <a:pt x="179928" y="83038"/>
                    <a:pt x="179674" y="83038"/>
                  </a:cubicBezTo>
                  <a:lnTo>
                    <a:pt x="179421" y="83038"/>
                  </a:lnTo>
                  <a:lnTo>
                    <a:pt x="179421" y="83038"/>
                  </a:lnTo>
                  <a:lnTo>
                    <a:pt x="179421" y="83038"/>
                  </a:lnTo>
                  <a:cubicBezTo>
                    <a:pt x="179421" y="83038"/>
                    <a:pt x="179421" y="83038"/>
                    <a:pt x="179167" y="83038"/>
                  </a:cubicBezTo>
                  <a:lnTo>
                    <a:pt x="178913" y="83038"/>
                  </a:lnTo>
                  <a:cubicBezTo>
                    <a:pt x="178913" y="83038"/>
                    <a:pt x="178913" y="83038"/>
                    <a:pt x="178913" y="83038"/>
                  </a:cubicBezTo>
                  <a:lnTo>
                    <a:pt x="129132" y="54337"/>
                  </a:lnTo>
                  <a:cubicBezTo>
                    <a:pt x="125068" y="52052"/>
                    <a:pt x="120497" y="50781"/>
                    <a:pt x="116178" y="50781"/>
                  </a:cubicBezTo>
                  <a:cubicBezTo>
                    <a:pt x="107289" y="50781"/>
                    <a:pt x="98401" y="55353"/>
                    <a:pt x="93575" y="63735"/>
                  </a:cubicBezTo>
                  <a:cubicBezTo>
                    <a:pt x="86463" y="76179"/>
                    <a:pt x="90527" y="92181"/>
                    <a:pt x="103226" y="99292"/>
                  </a:cubicBezTo>
                  <a:lnTo>
                    <a:pt x="140815" y="121135"/>
                  </a:lnTo>
                  <a:lnTo>
                    <a:pt x="63858" y="165582"/>
                  </a:lnTo>
                  <a:cubicBezTo>
                    <a:pt x="51413" y="172693"/>
                    <a:pt x="47096" y="188694"/>
                    <a:pt x="54206" y="201139"/>
                  </a:cubicBezTo>
                  <a:cubicBezTo>
                    <a:pt x="59032" y="209521"/>
                    <a:pt x="67922" y="214092"/>
                    <a:pt x="76811" y="214092"/>
                  </a:cubicBezTo>
                  <a:cubicBezTo>
                    <a:pt x="81130" y="214092"/>
                    <a:pt x="85701" y="213077"/>
                    <a:pt x="89764" y="210537"/>
                  </a:cubicBezTo>
                  <a:cubicBezTo>
                    <a:pt x="89764" y="210537"/>
                    <a:pt x="118210" y="194028"/>
                    <a:pt x="143355" y="179551"/>
                  </a:cubicBezTo>
                  <a:lnTo>
                    <a:pt x="143609" y="179551"/>
                  </a:lnTo>
                  <a:cubicBezTo>
                    <a:pt x="143863" y="179297"/>
                    <a:pt x="144117" y="179297"/>
                    <a:pt x="144371" y="179043"/>
                  </a:cubicBezTo>
                  <a:lnTo>
                    <a:pt x="144626" y="179043"/>
                  </a:lnTo>
                  <a:cubicBezTo>
                    <a:pt x="144878" y="179043"/>
                    <a:pt x="144878" y="178789"/>
                    <a:pt x="145133" y="178789"/>
                  </a:cubicBezTo>
                  <a:lnTo>
                    <a:pt x="145133" y="178789"/>
                  </a:lnTo>
                  <a:cubicBezTo>
                    <a:pt x="145133" y="178789"/>
                    <a:pt x="145133" y="178789"/>
                    <a:pt x="145133" y="178789"/>
                  </a:cubicBezTo>
                  <a:lnTo>
                    <a:pt x="180182" y="158471"/>
                  </a:lnTo>
                  <a:cubicBezTo>
                    <a:pt x="184247" y="156184"/>
                    <a:pt x="187295" y="152883"/>
                    <a:pt x="189580" y="149327"/>
                  </a:cubicBezTo>
                  <a:lnTo>
                    <a:pt x="192882" y="151358"/>
                  </a:lnTo>
                  <a:lnTo>
                    <a:pt x="232503" y="128500"/>
                  </a:lnTo>
                  <a:cubicBezTo>
                    <a:pt x="232757" y="118595"/>
                    <a:pt x="228186" y="110213"/>
                    <a:pt x="220058" y="105642"/>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3" name="Freeform: Shape 312">
              <a:extLst>
                <a:ext uri="{FF2B5EF4-FFF2-40B4-BE49-F238E27FC236}">
                  <a16:creationId xmlns:a16="http://schemas.microsoft.com/office/drawing/2014/main" id="{618D607D-B690-4DE5-A5EF-9671F2F7700A}"/>
                </a:ext>
              </a:extLst>
            </p:cNvPr>
            <p:cNvSpPr/>
            <p:nvPr/>
          </p:nvSpPr>
          <p:spPr>
            <a:xfrm>
              <a:off x="8821661" y="7300769"/>
              <a:ext cx="199168" cy="177037"/>
            </a:xfrm>
            <a:custGeom>
              <a:avLst/>
              <a:gdLst>
                <a:gd name="connsiteX0" fmla="*/ 180238 w 228584"/>
                <a:gd name="connsiteY0" fmla="*/ 106658 h 203186"/>
                <a:gd name="connsiteX1" fmla="*/ 145188 w 228584"/>
                <a:gd name="connsiteY1" fmla="*/ 86339 h 203186"/>
                <a:gd name="connsiteX2" fmla="*/ 144934 w 228584"/>
                <a:gd name="connsiteY2" fmla="*/ 86085 h 203186"/>
                <a:gd name="connsiteX3" fmla="*/ 144425 w 228584"/>
                <a:gd name="connsiteY3" fmla="*/ 85831 h 203186"/>
                <a:gd name="connsiteX4" fmla="*/ 144425 w 228584"/>
                <a:gd name="connsiteY4" fmla="*/ 85831 h 203186"/>
                <a:gd name="connsiteX5" fmla="*/ 143410 w 228584"/>
                <a:gd name="connsiteY5" fmla="*/ 85322 h 203186"/>
                <a:gd name="connsiteX6" fmla="*/ 143410 w 228584"/>
                <a:gd name="connsiteY6" fmla="*/ 85322 h 203186"/>
                <a:gd name="connsiteX7" fmla="*/ 89820 w 228584"/>
                <a:gd name="connsiteY7" fmla="*/ 54337 h 203186"/>
                <a:gd name="connsiteX8" fmla="*/ 76866 w 228584"/>
                <a:gd name="connsiteY8" fmla="*/ 50781 h 203186"/>
                <a:gd name="connsiteX9" fmla="*/ 54262 w 228584"/>
                <a:gd name="connsiteY9" fmla="*/ 63735 h 203186"/>
                <a:gd name="connsiteX10" fmla="*/ 63913 w 228584"/>
                <a:gd name="connsiteY10" fmla="*/ 99292 h 203186"/>
                <a:gd name="connsiteX11" fmla="*/ 154331 w 228584"/>
                <a:gd name="connsiteY11" fmla="*/ 151358 h 203186"/>
                <a:gd name="connsiteX12" fmla="*/ 167284 w 228584"/>
                <a:gd name="connsiteY12" fmla="*/ 154914 h 203186"/>
                <a:gd name="connsiteX13" fmla="*/ 189889 w 228584"/>
                <a:gd name="connsiteY13" fmla="*/ 141961 h 203186"/>
                <a:gd name="connsiteX14" fmla="*/ 180238 w 228584"/>
                <a:gd name="connsiteY14" fmla="*/ 106658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8584" h="203186">
                  <a:moveTo>
                    <a:pt x="180238" y="106658"/>
                  </a:moveTo>
                  <a:lnTo>
                    <a:pt x="145188" y="86339"/>
                  </a:lnTo>
                  <a:cubicBezTo>
                    <a:pt x="145188" y="86339"/>
                    <a:pt x="144934" y="86339"/>
                    <a:pt x="144934" y="86085"/>
                  </a:cubicBezTo>
                  <a:cubicBezTo>
                    <a:pt x="144679" y="86085"/>
                    <a:pt x="144679" y="85831"/>
                    <a:pt x="144425" y="85831"/>
                  </a:cubicBezTo>
                  <a:lnTo>
                    <a:pt x="144425" y="85831"/>
                  </a:lnTo>
                  <a:cubicBezTo>
                    <a:pt x="144171" y="85577"/>
                    <a:pt x="143664" y="85577"/>
                    <a:pt x="143410" y="85322"/>
                  </a:cubicBezTo>
                  <a:lnTo>
                    <a:pt x="143410" y="85322"/>
                  </a:lnTo>
                  <a:cubicBezTo>
                    <a:pt x="118520" y="70846"/>
                    <a:pt x="89820" y="54337"/>
                    <a:pt x="89820" y="54337"/>
                  </a:cubicBezTo>
                  <a:cubicBezTo>
                    <a:pt x="85755" y="52051"/>
                    <a:pt x="81184" y="50781"/>
                    <a:pt x="76866" y="50781"/>
                  </a:cubicBezTo>
                  <a:cubicBezTo>
                    <a:pt x="67976" y="50781"/>
                    <a:pt x="59087" y="55353"/>
                    <a:pt x="54262" y="63735"/>
                  </a:cubicBezTo>
                  <a:cubicBezTo>
                    <a:pt x="47151" y="76179"/>
                    <a:pt x="51214" y="92181"/>
                    <a:pt x="63913" y="99292"/>
                  </a:cubicBezTo>
                  <a:lnTo>
                    <a:pt x="154331" y="151358"/>
                  </a:lnTo>
                  <a:cubicBezTo>
                    <a:pt x="158395" y="153644"/>
                    <a:pt x="162967" y="154914"/>
                    <a:pt x="167284" y="154914"/>
                  </a:cubicBezTo>
                  <a:cubicBezTo>
                    <a:pt x="176173" y="154914"/>
                    <a:pt x="185063" y="150343"/>
                    <a:pt x="189889" y="141961"/>
                  </a:cubicBezTo>
                  <a:cubicBezTo>
                    <a:pt x="196746" y="129770"/>
                    <a:pt x="192683" y="113769"/>
                    <a:pt x="180238" y="106658"/>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4" name="Freeform: Shape 313">
              <a:extLst>
                <a:ext uri="{FF2B5EF4-FFF2-40B4-BE49-F238E27FC236}">
                  <a16:creationId xmlns:a16="http://schemas.microsoft.com/office/drawing/2014/main" id="{4631A3F8-CCD4-47A4-B232-0A7ABFAC9B2F}"/>
                </a:ext>
              </a:extLst>
            </p:cNvPr>
            <p:cNvSpPr/>
            <p:nvPr/>
          </p:nvSpPr>
          <p:spPr>
            <a:xfrm>
              <a:off x="8787187" y="7534238"/>
              <a:ext cx="199168" cy="177037"/>
            </a:xfrm>
            <a:custGeom>
              <a:avLst/>
              <a:gdLst>
                <a:gd name="connsiteX0" fmla="*/ 167229 w 228584"/>
                <a:gd name="connsiteY0" fmla="*/ 50781 h 203186"/>
                <a:gd name="connsiteX1" fmla="*/ 154276 w 228584"/>
                <a:gd name="connsiteY1" fmla="*/ 54337 h 203186"/>
                <a:gd name="connsiteX2" fmla="*/ 63858 w 228584"/>
                <a:gd name="connsiteY2" fmla="*/ 106404 h 203186"/>
                <a:gd name="connsiteX3" fmla="*/ 54206 w 228584"/>
                <a:gd name="connsiteY3" fmla="*/ 141962 h 203186"/>
                <a:gd name="connsiteX4" fmla="*/ 76811 w 228584"/>
                <a:gd name="connsiteY4" fmla="*/ 154914 h 203186"/>
                <a:gd name="connsiteX5" fmla="*/ 89764 w 228584"/>
                <a:gd name="connsiteY5" fmla="*/ 151359 h 203186"/>
                <a:gd name="connsiteX6" fmla="*/ 120750 w 228584"/>
                <a:gd name="connsiteY6" fmla="*/ 133580 h 203186"/>
                <a:gd name="connsiteX7" fmla="*/ 120750 w 228584"/>
                <a:gd name="connsiteY7" fmla="*/ 133580 h 203186"/>
                <a:gd name="connsiteX8" fmla="*/ 121004 w 228584"/>
                <a:gd name="connsiteY8" fmla="*/ 133580 h 203186"/>
                <a:gd name="connsiteX9" fmla="*/ 121258 w 228584"/>
                <a:gd name="connsiteY9" fmla="*/ 133326 h 203186"/>
                <a:gd name="connsiteX10" fmla="*/ 121512 w 228584"/>
                <a:gd name="connsiteY10" fmla="*/ 133326 h 203186"/>
                <a:gd name="connsiteX11" fmla="*/ 121767 w 228584"/>
                <a:gd name="connsiteY11" fmla="*/ 133326 h 203186"/>
                <a:gd name="connsiteX12" fmla="*/ 121767 w 228584"/>
                <a:gd name="connsiteY12" fmla="*/ 133326 h 203186"/>
                <a:gd name="connsiteX13" fmla="*/ 121767 w 228584"/>
                <a:gd name="connsiteY13" fmla="*/ 133326 h 203186"/>
                <a:gd name="connsiteX14" fmla="*/ 122019 w 228584"/>
                <a:gd name="connsiteY14" fmla="*/ 133072 h 203186"/>
                <a:gd name="connsiteX15" fmla="*/ 122528 w 228584"/>
                <a:gd name="connsiteY15" fmla="*/ 132818 h 203186"/>
                <a:gd name="connsiteX16" fmla="*/ 122528 w 228584"/>
                <a:gd name="connsiteY16" fmla="*/ 132818 h 203186"/>
                <a:gd name="connsiteX17" fmla="*/ 122782 w 228584"/>
                <a:gd name="connsiteY17" fmla="*/ 132818 h 203186"/>
                <a:gd name="connsiteX18" fmla="*/ 123290 w 228584"/>
                <a:gd name="connsiteY18" fmla="*/ 132564 h 203186"/>
                <a:gd name="connsiteX19" fmla="*/ 123290 w 228584"/>
                <a:gd name="connsiteY19" fmla="*/ 132564 h 203186"/>
                <a:gd name="connsiteX20" fmla="*/ 124306 w 228584"/>
                <a:gd name="connsiteY20" fmla="*/ 132056 h 203186"/>
                <a:gd name="connsiteX21" fmla="*/ 125321 w 228584"/>
                <a:gd name="connsiteY21" fmla="*/ 131548 h 203186"/>
                <a:gd name="connsiteX22" fmla="*/ 125321 w 228584"/>
                <a:gd name="connsiteY22" fmla="*/ 131548 h 203186"/>
                <a:gd name="connsiteX23" fmla="*/ 126338 w 228584"/>
                <a:gd name="connsiteY23" fmla="*/ 131040 h 203186"/>
                <a:gd name="connsiteX24" fmla="*/ 126338 w 228584"/>
                <a:gd name="connsiteY24" fmla="*/ 131040 h 203186"/>
                <a:gd name="connsiteX25" fmla="*/ 179928 w 228584"/>
                <a:gd name="connsiteY25" fmla="*/ 100054 h 203186"/>
                <a:gd name="connsiteX26" fmla="*/ 189580 w 228584"/>
                <a:gd name="connsiteY26" fmla="*/ 64496 h 203186"/>
                <a:gd name="connsiteX27" fmla="*/ 167229 w 228584"/>
                <a:gd name="connsiteY27" fmla="*/ 50781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28584" h="203186">
                  <a:moveTo>
                    <a:pt x="167229" y="50781"/>
                  </a:moveTo>
                  <a:cubicBezTo>
                    <a:pt x="162912" y="50781"/>
                    <a:pt x="158339" y="51797"/>
                    <a:pt x="154276" y="54337"/>
                  </a:cubicBezTo>
                  <a:lnTo>
                    <a:pt x="63858" y="106404"/>
                  </a:lnTo>
                  <a:cubicBezTo>
                    <a:pt x="51413" y="113515"/>
                    <a:pt x="47096" y="129516"/>
                    <a:pt x="54206" y="141962"/>
                  </a:cubicBezTo>
                  <a:cubicBezTo>
                    <a:pt x="59032" y="150343"/>
                    <a:pt x="67921" y="154914"/>
                    <a:pt x="76811" y="154914"/>
                  </a:cubicBezTo>
                  <a:cubicBezTo>
                    <a:pt x="81128" y="154914"/>
                    <a:pt x="85700" y="153898"/>
                    <a:pt x="89764" y="151359"/>
                  </a:cubicBezTo>
                  <a:lnTo>
                    <a:pt x="120750" y="133580"/>
                  </a:lnTo>
                  <a:lnTo>
                    <a:pt x="120750" y="133580"/>
                  </a:lnTo>
                  <a:lnTo>
                    <a:pt x="121004" y="133580"/>
                  </a:lnTo>
                  <a:cubicBezTo>
                    <a:pt x="121004" y="133580"/>
                    <a:pt x="121258" y="133326"/>
                    <a:pt x="121258" y="133326"/>
                  </a:cubicBezTo>
                  <a:lnTo>
                    <a:pt x="121512" y="133326"/>
                  </a:lnTo>
                  <a:lnTo>
                    <a:pt x="121767" y="133326"/>
                  </a:lnTo>
                  <a:cubicBezTo>
                    <a:pt x="121767" y="133326"/>
                    <a:pt x="121767" y="133326"/>
                    <a:pt x="121767" y="133326"/>
                  </a:cubicBezTo>
                  <a:lnTo>
                    <a:pt x="121767" y="133326"/>
                  </a:lnTo>
                  <a:cubicBezTo>
                    <a:pt x="121767" y="133326"/>
                    <a:pt x="122019" y="133326"/>
                    <a:pt x="122019" y="133072"/>
                  </a:cubicBezTo>
                  <a:lnTo>
                    <a:pt x="122528" y="132818"/>
                  </a:lnTo>
                  <a:cubicBezTo>
                    <a:pt x="122528" y="132818"/>
                    <a:pt x="122528" y="132818"/>
                    <a:pt x="122528" y="132818"/>
                  </a:cubicBezTo>
                  <a:lnTo>
                    <a:pt x="122782" y="132818"/>
                  </a:lnTo>
                  <a:cubicBezTo>
                    <a:pt x="122782" y="132818"/>
                    <a:pt x="123036" y="132564"/>
                    <a:pt x="123290" y="132564"/>
                  </a:cubicBezTo>
                  <a:lnTo>
                    <a:pt x="123290" y="132564"/>
                  </a:lnTo>
                  <a:cubicBezTo>
                    <a:pt x="123543" y="132310"/>
                    <a:pt x="124052" y="132056"/>
                    <a:pt x="124306" y="132056"/>
                  </a:cubicBezTo>
                  <a:cubicBezTo>
                    <a:pt x="124560" y="131802"/>
                    <a:pt x="125067" y="131548"/>
                    <a:pt x="125321" y="131548"/>
                  </a:cubicBezTo>
                  <a:lnTo>
                    <a:pt x="125321" y="131548"/>
                  </a:lnTo>
                  <a:cubicBezTo>
                    <a:pt x="125575" y="131294"/>
                    <a:pt x="126084" y="131294"/>
                    <a:pt x="126338" y="131040"/>
                  </a:cubicBezTo>
                  <a:lnTo>
                    <a:pt x="126338" y="131040"/>
                  </a:lnTo>
                  <a:cubicBezTo>
                    <a:pt x="151228" y="116563"/>
                    <a:pt x="179928" y="100054"/>
                    <a:pt x="179928" y="100054"/>
                  </a:cubicBezTo>
                  <a:cubicBezTo>
                    <a:pt x="192373" y="92942"/>
                    <a:pt x="196690" y="76941"/>
                    <a:pt x="189580" y="64496"/>
                  </a:cubicBezTo>
                  <a:cubicBezTo>
                    <a:pt x="185008" y="55607"/>
                    <a:pt x="176372" y="50781"/>
                    <a:pt x="167229" y="50781"/>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5" name="Freeform: Shape 314">
              <a:extLst>
                <a:ext uri="{FF2B5EF4-FFF2-40B4-BE49-F238E27FC236}">
                  <a16:creationId xmlns:a16="http://schemas.microsoft.com/office/drawing/2014/main" id="{B0C80683-C2F5-4037-97C9-3FFB3C0AEF06}"/>
                </a:ext>
              </a:extLst>
            </p:cNvPr>
            <p:cNvSpPr/>
            <p:nvPr/>
          </p:nvSpPr>
          <p:spPr>
            <a:xfrm>
              <a:off x="8664099" y="7210037"/>
              <a:ext cx="199168" cy="177037"/>
            </a:xfrm>
            <a:custGeom>
              <a:avLst/>
              <a:gdLst>
                <a:gd name="connsiteX0" fmla="*/ 180238 w 228584"/>
                <a:gd name="connsiteY0" fmla="*/ 106404 h 203186"/>
                <a:gd name="connsiteX1" fmla="*/ 89820 w 228584"/>
                <a:gd name="connsiteY1" fmla="*/ 54337 h 203186"/>
                <a:gd name="connsiteX2" fmla="*/ 76866 w 228584"/>
                <a:gd name="connsiteY2" fmla="*/ 50781 h 203186"/>
                <a:gd name="connsiteX3" fmla="*/ 54262 w 228584"/>
                <a:gd name="connsiteY3" fmla="*/ 63735 h 203186"/>
                <a:gd name="connsiteX4" fmla="*/ 63913 w 228584"/>
                <a:gd name="connsiteY4" fmla="*/ 99292 h 203186"/>
                <a:gd name="connsiteX5" fmla="*/ 154331 w 228584"/>
                <a:gd name="connsiteY5" fmla="*/ 151358 h 203186"/>
                <a:gd name="connsiteX6" fmla="*/ 167284 w 228584"/>
                <a:gd name="connsiteY6" fmla="*/ 154914 h 203186"/>
                <a:gd name="connsiteX7" fmla="*/ 189889 w 228584"/>
                <a:gd name="connsiteY7" fmla="*/ 141961 h 203186"/>
                <a:gd name="connsiteX8" fmla="*/ 180238 w 228584"/>
                <a:gd name="connsiteY8" fmla="*/ 106404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84" h="203186">
                  <a:moveTo>
                    <a:pt x="180238" y="106404"/>
                  </a:moveTo>
                  <a:lnTo>
                    <a:pt x="89820" y="54337"/>
                  </a:lnTo>
                  <a:cubicBezTo>
                    <a:pt x="85755" y="52052"/>
                    <a:pt x="81184" y="50781"/>
                    <a:pt x="76866" y="50781"/>
                  </a:cubicBezTo>
                  <a:cubicBezTo>
                    <a:pt x="67976" y="50781"/>
                    <a:pt x="59087" y="55353"/>
                    <a:pt x="54262" y="63735"/>
                  </a:cubicBezTo>
                  <a:cubicBezTo>
                    <a:pt x="47151" y="76179"/>
                    <a:pt x="51214" y="92181"/>
                    <a:pt x="63913" y="99292"/>
                  </a:cubicBezTo>
                  <a:lnTo>
                    <a:pt x="154331" y="151358"/>
                  </a:lnTo>
                  <a:cubicBezTo>
                    <a:pt x="158394" y="153645"/>
                    <a:pt x="162967" y="154914"/>
                    <a:pt x="167284" y="154914"/>
                  </a:cubicBezTo>
                  <a:cubicBezTo>
                    <a:pt x="176173" y="154914"/>
                    <a:pt x="185063" y="150343"/>
                    <a:pt x="189889" y="141961"/>
                  </a:cubicBezTo>
                  <a:cubicBezTo>
                    <a:pt x="197000" y="129516"/>
                    <a:pt x="192683" y="113515"/>
                    <a:pt x="180238" y="106404"/>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6" name="Freeform: Shape 315">
              <a:extLst>
                <a:ext uri="{FF2B5EF4-FFF2-40B4-BE49-F238E27FC236}">
                  <a16:creationId xmlns:a16="http://schemas.microsoft.com/office/drawing/2014/main" id="{2035CDC1-1404-40CB-9D41-536258799057}"/>
                </a:ext>
              </a:extLst>
            </p:cNvPr>
            <p:cNvSpPr/>
            <p:nvPr/>
          </p:nvSpPr>
          <p:spPr>
            <a:xfrm>
              <a:off x="8000032" y="7988784"/>
              <a:ext cx="199168" cy="177037"/>
            </a:xfrm>
            <a:custGeom>
              <a:avLst/>
              <a:gdLst>
                <a:gd name="connsiteX0" fmla="*/ 167229 w 228584"/>
                <a:gd name="connsiteY0" fmla="*/ 50781 h 203186"/>
                <a:gd name="connsiteX1" fmla="*/ 154276 w 228584"/>
                <a:gd name="connsiteY1" fmla="*/ 54337 h 203186"/>
                <a:gd name="connsiteX2" fmla="*/ 63858 w 228584"/>
                <a:gd name="connsiteY2" fmla="*/ 106404 h 203186"/>
                <a:gd name="connsiteX3" fmla="*/ 54206 w 228584"/>
                <a:gd name="connsiteY3" fmla="*/ 141961 h 203186"/>
                <a:gd name="connsiteX4" fmla="*/ 76811 w 228584"/>
                <a:gd name="connsiteY4" fmla="*/ 154914 h 203186"/>
                <a:gd name="connsiteX5" fmla="*/ 89764 w 228584"/>
                <a:gd name="connsiteY5" fmla="*/ 151358 h 203186"/>
                <a:gd name="connsiteX6" fmla="*/ 180182 w 228584"/>
                <a:gd name="connsiteY6" fmla="*/ 99292 h 203186"/>
                <a:gd name="connsiteX7" fmla="*/ 189834 w 228584"/>
                <a:gd name="connsiteY7" fmla="*/ 63735 h 203186"/>
                <a:gd name="connsiteX8" fmla="*/ 167229 w 228584"/>
                <a:gd name="connsiteY8" fmla="*/ 50781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84" h="203186">
                  <a:moveTo>
                    <a:pt x="167229" y="50781"/>
                  </a:moveTo>
                  <a:cubicBezTo>
                    <a:pt x="162912" y="50781"/>
                    <a:pt x="158340" y="51797"/>
                    <a:pt x="154276" y="54337"/>
                  </a:cubicBezTo>
                  <a:lnTo>
                    <a:pt x="63858" y="106404"/>
                  </a:lnTo>
                  <a:cubicBezTo>
                    <a:pt x="51413" y="113515"/>
                    <a:pt x="47096" y="129516"/>
                    <a:pt x="54206" y="141961"/>
                  </a:cubicBezTo>
                  <a:cubicBezTo>
                    <a:pt x="59032" y="150343"/>
                    <a:pt x="67922" y="154914"/>
                    <a:pt x="76811" y="154914"/>
                  </a:cubicBezTo>
                  <a:cubicBezTo>
                    <a:pt x="81128" y="154914"/>
                    <a:pt x="85700" y="153898"/>
                    <a:pt x="89764" y="151358"/>
                  </a:cubicBezTo>
                  <a:lnTo>
                    <a:pt x="180182" y="99292"/>
                  </a:lnTo>
                  <a:cubicBezTo>
                    <a:pt x="192627" y="92181"/>
                    <a:pt x="196945" y="76179"/>
                    <a:pt x="189834" y="63735"/>
                  </a:cubicBezTo>
                  <a:cubicBezTo>
                    <a:pt x="185008" y="55353"/>
                    <a:pt x="176118" y="50781"/>
                    <a:pt x="167229" y="50781"/>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7" name="Freeform: Shape 316">
              <a:extLst>
                <a:ext uri="{FF2B5EF4-FFF2-40B4-BE49-F238E27FC236}">
                  <a16:creationId xmlns:a16="http://schemas.microsoft.com/office/drawing/2014/main" id="{D8AAE404-B3CC-4F6C-9FBB-190758463518}"/>
                </a:ext>
              </a:extLst>
            </p:cNvPr>
            <p:cNvSpPr/>
            <p:nvPr/>
          </p:nvSpPr>
          <p:spPr>
            <a:xfrm>
              <a:off x="7562037" y="6573807"/>
              <a:ext cx="199168" cy="177037"/>
            </a:xfrm>
            <a:custGeom>
              <a:avLst/>
              <a:gdLst>
                <a:gd name="connsiteX0" fmla="*/ 180237 w 228584"/>
                <a:gd name="connsiteY0" fmla="*/ 106404 h 203186"/>
                <a:gd name="connsiteX1" fmla="*/ 89819 w 228584"/>
                <a:gd name="connsiteY1" fmla="*/ 54337 h 203186"/>
                <a:gd name="connsiteX2" fmla="*/ 76867 w 228584"/>
                <a:gd name="connsiteY2" fmla="*/ 50781 h 203186"/>
                <a:gd name="connsiteX3" fmla="*/ 54262 w 228584"/>
                <a:gd name="connsiteY3" fmla="*/ 63735 h 203186"/>
                <a:gd name="connsiteX4" fmla="*/ 63914 w 228584"/>
                <a:gd name="connsiteY4" fmla="*/ 99292 h 203186"/>
                <a:gd name="connsiteX5" fmla="*/ 154332 w 228584"/>
                <a:gd name="connsiteY5" fmla="*/ 151358 h 203186"/>
                <a:gd name="connsiteX6" fmla="*/ 167285 w 228584"/>
                <a:gd name="connsiteY6" fmla="*/ 154914 h 203186"/>
                <a:gd name="connsiteX7" fmla="*/ 189888 w 228584"/>
                <a:gd name="connsiteY7" fmla="*/ 141961 h 203186"/>
                <a:gd name="connsiteX8" fmla="*/ 180237 w 228584"/>
                <a:gd name="connsiteY8" fmla="*/ 106404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84" h="203186">
                  <a:moveTo>
                    <a:pt x="180237" y="106404"/>
                  </a:moveTo>
                  <a:lnTo>
                    <a:pt x="89819" y="54337"/>
                  </a:lnTo>
                  <a:cubicBezTo>
                    <a:pt x="85756" y="52051"/>
                    <a:pt x="81184" y="50781"/>
                    <a:pt x="76867" y="50781"/>
                  </a:cubicBezTo>
                  <a:cubicBezTo>
                    <a:pt x="67723" y="50781"/>
                    <a:pt x="59088" y="55353"/>
                    <a:pt x="54262" y="63735"/>
                  </a:cubicBezTo>
                  <a:cubicBezTo>
                    <a:pt x="47150" y="76179"/>
                    <a:pt x="51215" y="92181"/>
                    <a:pt x="63914" y="99292"/>
                  </a:cubicBezTo>
                  <a:lnTo>
                    <a:pt x="154332" y="151358"/>
                  </a:lnTo>
                  <a:cubicBezTo>
                    <a:pt x="158395" y="153645"/>
                    <a:pt x="162966" y="154914"/>
                    <a:pt x="167285" y="154914"/>
                  </a:cubicBezTo>
                  <a:cubicBezTo>
                    <a:pt x="176428" y="154914"/>
                    <a:pt x="185063" y="150343"/>
                    <a:pt x="189888" y="141961"/>
                  </a:cubicBezTo>
                  <a:cubicBezTo>
                    <a:pt x="197001" y="129516"/>
                    <a:pt x="192683" y="113515"/>
                    <a:pt x="180237" y="106404"/>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8" name="Freeform: Shape 317">
              <a:extLst>
                <a:ext uri="{FF2B5EF4-FFF2-40B4-BE49-F238E27FC236}">
                  <a16:creationId xmlns:a16="http://schemas.microsoft.com/office/drawing/2014/main" id="{EEAD4DA3-F8A0-4CD2-B648-847017CC5AA5}"/>
                </a:ext>
              </a:extLst>
            </p:cNvPr>
            <p:cNvSpPr/>
            <p:nvPr/>
          </p:nvSpPr>
          <p:spPr>
            <a:xfrm>
              <a:off x="7719379" y="6664760"/>
              <a:ext cx="199168" cy="177037"/>
            </a:xfrm>
            <a:custGeom>
              <a:avLst/>
              <a:gdLst>
                <a:gd name="connsiteX0" fmla="*/ 180238 w 228584"/>
                <a:gd name="connsiteY0" fmla="*/ 106404 h 203186"/>
                <a:gd name="connsiteX1" fmla="*/ 89820 w 228584"/>
                <a:gd name="connsiteY1" fmla="*/ 54337 h 203186"/>
                <a:gd name="connsiteX2" fmla="*/ 76866 w 228584"/>
                <a:gd name="connsiteY2" fmla="*/ 50781 h 203186"/>
                <a:gd name="connsiteX3" fmla="*/ 54262 w 228584"/>
                <a:gd name="connsiteY3" fmla="*/ 63734 h 203186"/>
                <a:gd name="connsiteX4" fmla="*/ 63913 w 228584"/>
                <a:gd name="connsiteY4" fmla="*/ 99292 h 203186"/>
                <a:gd name="connsiteX5" fmla="*/ 154331 w 228584"/>
                <a:gd name="connsiteY5" fmla="*/ 151358 h 203186"/>
                <a:gd name="connsiteX6" fmla="*/ 167284 w 228584"/>
                <a:gd name="connsiteY6" fmla="*/ 154914 h 203186"/>
                <a:gd name="connsiteX7" fmla="*/ 189889 w 228584"/>
                <a:gd name="connsiteY7" fmla="*/ 141961 h 203186"/>
                <a:gd name="connsiteX8" fmla="*/ 180238 w 228584"/>
                <a:gd name="connsiteY8" fmla="*/ 106404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84" h="203186">
                  <a:moveTo>
                    <a:pt x="180238" y="106404"/>
                  </a:moveTo>
                  <a:lnTo>
                    <a:pt x="89820" y="54337"/>
                  </a:lnTo>
                  <a:cubicBezTo>
                    <a:pt x="85755" y="52051"/>
                    <a:pt x="81184" y="50781"/>
                    <a:pt x="76866" y="50781"/>
                  </a:cubicBezTo>
                  <a:cubicBezTo>
                    <a:pt x="67723" y="50781"/>
                    <a:pt x="59087" y="55353"/>
                    <a:pt x="54262" y="63734"/>
                  </a:cubicBezTo>
                  <a:cubicBezTo>
                    <a:pt x="47151" y="76179"/>
                    <a:pt x="51214" y="92181"/>
                    <a:pt x="63913" y="99292"/>
                  </a:cubicBezTo>
                  <a:lnTo>
                    <a:pt x="154331" y="151358"/>
                  </a:lnTo>
                  <a:cubicBezTo>
                    <a:pt x="158394" y="153644"/>
                    <a:pt x="162967" y="154914"/>
                    <a:pt x="167284" y="154914"/>
                  </a:cubicBezTo>
                  <a:cubicBezTo>
                    <a:pt x="176427" y="154914"/>
                    <a:pt x="185063" y="150342"/>
                    <a:pt x="189889" y="141961"/>
                  </a:cubicBezTo>
                  <a:cubicBezTo>
                    <a:pt x="197000" y="129515"/>
                    <a:pt x="192683" y="113515"/>
                    <a:pt x="180238" y="106404"/>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9" name="Freeform: Shape 318">
              <a:extLst>
                <a:ext uri="{FF2B5EF4-FFF2-40B4-BE49-F238E27FC236}">
                  <a16:creationId xmlns:a16="http://schemas.microsoft.com/office/drawing/2014/main" id="{01910168-7EC1-40B1-A8AB-6009BC0042CC}"/>
                </a:ext>
              </a:extLst>
            </p:cNvPr>
            <p:cNvSpPr/>
            <p:nvPr/>
          </p:nvSpPr>
          <p:spPr>
            <a:xfrm>
              <a:off x="8157374" y="7897830"/>
              <a:ext cx="199168" cy="177037"/>
            </a:xfrm>
            <a:custGeom>
              <a:avLst/>
              <a:gdLst>
                <a:gd name="connsiteX0" fmla="*/ 167229 w 228584"/>
                <a:gd name="connsiteY0" fmla="*/ 50781 h 203186"/>
                <a:gd name="connsiteX1" fmla="*/ 154276 w 228584"/>
                <a:gd name="connsiteY1" fmla="*/ 54337 h 203186"/>
                <a:gd name="connsiteX2" fmla="*/ 63858 w 228584"/>
                <a:gd name="connsiteY2" fmla="*/ 106404 h 203186"/>
                <a:gd name="connsiteX3" fmla="*/ 54206 w 228584"/>
                <a:gd name="connsiteY3" fmla="*/ 141961 h 203186"/>
                <a:gd name="connsiteX4" fmla="*/ 76811 w 228584"/>
                <a:gd name="connsiteY4" fmla="*/ 154914 h 203186"/>
                <a:gd name="connsiteX5" fmla="*/ 89764 w 228584"/>
                <a:gd name="connsiteY5" fmla="*/ 151358 h 203186"/>
                <a:gd name="connsiteX6" fmla="*/ 169516 w 228584"/>
                <a:gd name="connsiteY6" fmla="*/ 105387 h 203186"/>
                <a:gd name="connsiteX7" fmla="*/ 169516 w 228584"/>
                <a:gd name="connsiteY7" fmla="*/ 105387 h 203186"/>
                <a:gd name="connsiteX8" fmla="*/ 170531 w 228584"/>
                <a:gd name="connsiteY8" fmla="*/ 104879 h 203186"/>
                <a:gd name="connsiteX9" fmla="*/ 170531 w 228584"/>
                <a:gd name="connsiteY9" fmla="*/ 104879 h 203186"/>
                <a:gd name="connsiteX10" fmla="*/ 170531 w 228584"/>
                <a:gd name="connsiteY10" fmla="*/ 104879 h 203186"/>
                <a:gd name="connsiteX11" fmla="*/ 170531 w 228584"/>
                <a:gd name="connsiteY11" fmla="*/ 104879 h 203186"/>
                <a:gd name="connsiteX12" fmla="*/ 170531 w 228584"/>
                <a:gd name="connsiteY12" fmla="*/ 104879 h 203186"/>
                <a:gd name="connsiteX13" fmla="*/ 170531 w 228584"/>
                <a:gd name="connsiteY13" fmla="*/ 104879 h 203186"/>
                <a:gd name="connsiteX14" fmla="*/ 170785 w 228584"/>
                <a:gd name="connsiteY14" fmla="*/ 104625 h 203186"/>
                <a:gd name="connsiteX15" fmla="*/ 171548 w 228584"/>
                <a:gd name="connsiteY15" fmla="*/ 104371 h 203186"/>
                <a:gd name="connsiteX16" fmla="*/ 171548 w 228584"/>
                <a:gd name="connsiteY16" fmla="*/ 104371 h 203186"/>
                <a:gd name="connsiteX17" fmla="*/ 171548 w 228584"/>
                <a:gd name="connsiteY17" fmla="*/ 104371 h 203186"/>
                <a:gd name="connsiteX18" fmla="*/ 171801 w 228584"/>
                <a:gd name="connsiteY18" fmla="*/ 104371 h 203186"/>
                <a:gd name="connsiteX19" fmla="*/ 171801 w 228584"/>
                <a:gd name="connsiteY19" fmla="*/ 104371 h 203186"/>
                <a:gd name="connsiteX20" fmla="*/ 172055 w 228584"/>
                <a:gd name="connsiteY20" fmla="*/ 104371 h 203186"/>
                <a:gd name="connsiteX21" fmla="*/ 172055 w 228584"/>
                <a:gd name="connsiteY21" fmla="*/ 104371 h 203186"/>
                <a:gd name="connsiteX22" fmla="*/ 172309 w 228584"/>
                <a:gd name="connsiteY22" fmla="*/ 104117 h 203186"/>
                <a:gd name="connsiteX23" fmla="*/ 172309 w 228584"/>
                <a:gd name="connsiteY23" fmla="*/ 104117 h 203186"/>
                <a:gd name="connsiteX24" fmla="*/ 172309 w 228584"/>
                <a:gd name="connsiteY24" fmla="*/ 104117 h 203186"/>
                <a:gd name="connsiteX25" fmla="*/ 172309 w 228584"/>
                <a:gd name="connsiteY25" fmla="*/ 104117 h 203186"/>
                <a:gd name="connsiteX26" fmla="*/ 172309 w 228584"/>
                <a:gd name="connsiteY26" fmla="*/ 104117 h 203186"/>
                <a:gd name="connsiteX27" fmla="*/ 172309 w 228584"/>
                <a:gd name="connsiteY27" fmla="*/ 104117 h 203186"/>
                <a:gd name="connsiteX28" fmla="*/ 172309 w 228584"/>
                <a:gd name="connsiteY28" fmla="*/ 104117 h 203186"/>
                <a:gd name="connsiteX29" fmla="*/ 172309 w 228584"/>
                <a:gd name="connsiteY29" fmla="*/ 104117 h 203186"/>
                <a:gd name="connsiteX30" fmla="*/ 172309 w 228584"/>
                <a:gd name="connsiteY30" fmla="*/ 104117 h 203186"/>
                <a:gd name="connsiteX31" fmla="*/ 172309 w 228584"/>
                <a:gd name="connsiteY31" fmla="*/ 104117 h 203186"/>
                <a:gd name="connsiteX32" fmla="*/ 172563 w 228584"/>
                <a:gd name="connsiteY32" fmla="*/ 103864 h 203186"/>
                <a:gd name="connsiteX33" fmla="*/ 172817 w 228584"/>
                <a:gd name="connsiteY33" fmla="*/ 103864 h 203186"/>
                <a:gd name="connsiteX34" fmla="*/ 172817 w 228584"/>
                <a:gd name="connsiteY34" fmla="*/ 103864 h 203186"/>
                <a:gd name="connsiteX35" fmla="*/ 173324 w 228584"/>
                <a:gd name="connsiteY35" fmla="*/ 103609 h 203186"/>
                <a:gd name="connsiteX36" fmla="*/ 173833 w 228584"/>
                <a:gd name="connsiteY36" fmla="*/ 103355 h 203186"/>
                <a:gd name="connsiteX37" fmla="*/ 173833 w 228584"/>
                <a:gd name="connsiteY37" fmla="*/ 103355 h 203186"/>
                <a:gd name="connsiteX38" fmla="*/ 174341 w 228584"/>
                <a:gd name="connsiteY38" fmla="*/ 103102 h 203186"/>
                <a:gd name="connsiteX39" fmla="*/ 174341 w 228584"/>
                <a:gd name="connsiteY39" fmla="*/ 103102 h 203186"/>
                <a:gd name="connsiteX40" fmla="*/ 174596 w 228584"/>
                <a:gd name="connsiteY40" fmla="*/ 103102 h 203186"/>
                <a:gd name="connsiteX41" fmla="*/ 174596 w 228584"/>
                <a:gd name="connsiteY41" fmla="*/ 103102 h 203186"/>
                <a:gd name="connsiteX42" fmla="*/ 174596 w 228584"/>
                <a:gd name="connsiteY42" fmla="*/ 103102 h 203186"/>
                <a:gd name="connsiteX43" fmla="*/ 174596 w 228584"/>
                <a:gd name="connsiteY43" fmla="*/ 103102 h 203186"/>
                <a:gd name="connsiteX44" fmla="*/ 174596 w 228584"/>
                <a:gd name="connsiteY44" fmla="*/ 103102 h 203186"/>
                <a:gd name="connsiteX45" fmla="*/ 174848 w 228584"/>
                <a:gd name="connsiteY45" fmla="*/ 103102 h 203186"/>
                <a:gd name="connsiteX46" fmla="*/ 176372 w 228584"/>
                <a:gd name="connsiteY46" fmla="*/ 102085 h 203186"/>
                <a:gd name="connsiteX47" fmla="*/ 176372 w 228584"/>
                <a:gd name="connsiteY47" fmla="*/ 102085 h 203186"/>
                <a:gd name="connsiteX48" fmla="*/ 177643 w 228584"/>
                <a:gd name="connsiteY48" fmla="*/ 101324 h 203186"/>
                <a:gd name="connsiteX49" fmla="*/ 178659 w 228584"/>
                <a:gd name="connsiteY49" fmla="*/ 100816 h 203186"/>
                <a:gd name="connsiteX50" fmla="*/ 188310 w 228584"/>
                <a:gd name="connsiteY50" fmla="*/ 65258 h 203186"/>
                <a:gd name="connsiteX51" fmla="*/ 167229 w 228584"/>
                <a:gd name="connsiteY51" fmla="*/ 50781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28584" h="203186">
                  <a:moveTo>
                    <a:pt x="167229" y="50781"/>
                  </a:moveTo>
                  <a:cubicBezTo>
                    <a:pt x="162912" y="50781"/>
                    <a:pt x="158340" y="51797"/>
                    <a:pt x="154276" y="54337"/>
                  </a:cubicBezTo>
                  <a:lnTo>
                    <a:pt x="63858" y="106404"/>
                  </a:lnTo>
                  <a:cubicBezTo>
                    <a:pt x="51413" y="113515"/>
                    <a:pt x="47096" y="129515"/>
                    <a:pt x="54206" y="141961"/>
                  </a:cubicBezTo>
                  <a:cubicBezTo>
                    <a:pt x="59032" y="150342"/>
                    <a:pt x="67922" y="154914"/>
                    <a:pt x="76811" y="154914"/>
                  </a:cubicBezTo>
                  <a:cubicBezTo>
                    <a:pt x="81128" y="154914"/>
                    <a:pt x="85701" y="153898"/>
                    <a:pt x="89764" y="151358"/>
                  </a:cubicBezTo>
                  <a:lnTo>
                    <a:pt x="169516" y="105387"/>
                  </a:lnTo>
                  <a:cubicBezTo>
                    <a:pt x="169516" y="105387"/>
                    <a:pt x="169516" y="105387"/>
                    <a:pt x="169516" y="105387"/>
                  </a:cubicBezTo>
                  <a:lnTo>
                    <a:pt x="170531" y="104879"/>
                  </a:lnTo>
                  <a:cubicBezTo>
                    <a:pt x="170531" y="104879"/>
                    <a:pt x="170531" y="104879"/>
                    <a:pt x="170531" y="104879"/>
                  </a:cubicBezTo>
                  <a:lnTo>
                    <a:pt x="170531" y="104879"/>
                  </a:lnTo>
                  <a:cubicBezTo>
                    <a:pt x="170531" y="104879"/>
                    <a:pt x="170531" y="104879"/>
                    <a:pt x="170531" y="104879"/>
                  </a:cubicBezTo>
                  <a:lnTo>
                    <a:pt x="170531" y="104879"/>
                  </a:lnTo>
                  <a:cubicBezTo>
                    <a:pt x="170531" y="104879"/>
                    <a:pt x="170531" y="104879"/>
                    <a:pt x="170531" y="104879"/>
                  </a:cubicBezTo>
                  <a:lnTo>
                    <a:pt x="170785" y="104625"/>
                  </a:lnTo>
                  <a:lnTo>
                    <a:pt x="171548" y="104371"/>
                  </a:lnTo>
                  <a:cubicBezTo>
                    <a:pt x="171548" y="104371"/>
                    <a:pt x="171548" y="104371"/>
                    <a:pt x="171548" y="104371"/>
                  </a:cubicBezTo>
                  <a:lnTo>
                    <a:pt x="171548" y="104371"/>
                  </a:lnTo>
                  <a:cubicBezTo>
                    <a:pt x="171548" y="104371"/>
                    <a:pt x="171801" y="104371"/>
                    <a:pt x="171801" y="104371"/>
                  </a:cubicBezTo>
                  <a:lnTo>
                    <a:pt x="171801" y="104371"/>
                  </a:lnTo>
                  <a:cubicBezTo>
                    <a:pt x="171801" y="104371"/>
                    <a:pt x="172055" y="104371"/>
                    <a:pt x="172055" y="104371"/>
                  </a:cubicBezTo>
                  <a:lnTo>
                    <a:pt x="172055" y="104371"/>
                  </a:lnTo>
                  <a:cubicBezTo>
                    <a:pt x="172055" y="104371"/>
                    <a:pt x="172309" y="104371"/>
                    <a:pt x="172309" y="104117"/>
                  </a:cubicBezTo>
                  <a:lnTo>
                    <a:pt x="172309" y="104117"/>
                  </a:lnTo>
                  <a:cubicBezTo>
                    <a:pt x="172309" y="104117"/>
                    <a:pt x="172309" y="104117"/>
                    <a:pt x="172309" y="104117"/>
                  </a:cubicBezTo>
                  <a:lnTo>
                    <a:pt x="172309" y="104117"/>
                  </a:lnTo>
                  <a:cubicBezTo>
                    <a:pt x="172309" y="104117"/>
                    <a:pt x="172309" y="104117"/>
                    <a:pt x="172309" y="104117"/>
                  </a:cubicBezTo>
                  <a:lnTo>
                    <a:pt x="172309" y="104117"/>
                  </a:lnTo>
                  <a:cubicBezTo>
                    <a:pt x="172309" y="104117"/>
                    <a:pt x="172309" y="104117"/>
                    <a:pt x="172309" y="104117"/>
                  </a:cubicBezTo>
                  <a:lnTo>
                    <a:pt x="172309" y="104117"/>
                  </a:lnTo>
                  <a:cubicBezTo>
                    <a:pt x="172309" y="104117"/>
                    <a:pt x="172309" y="104117"/>
                    <a:pt x="172309" y="104117"/>
                  </a:cubicBezTo>
                  <a:lnTo>
                    <a:pt x="172309" y="104117"/>
                  </a:lnTo>
                  <a:cubicBezTo>
                    <a:pt x="172309" y="104117"/>
                    <a:pt x="172563" y="104117"/>
                    <a:pt x="172563" y="103864"/>
                  </a:cubicBezTo>
                  <a:cubicBezTo>
                    <a:pt x="172563" y="103864"/>
                    <a:pt x="172817" y="103864"/>
                    <a:pt x="172817" y="103864"/>
                  </a:cubicBezTo>
                  <a:lnTo>
                    <a:pt x="172817" y="103864"/>
                  </a:lnTo>
                  <a:cubicBezTo>
                    <a:pt x="173072" y="103864"/>
                    <a:pt x="173072" y="103609"/>
                    <a:pt x="173324" y="103609"/>
                  </a:cubicBezTo>
                  <a:cubicBezTo>
                    <a:pt x="173579" y="103609"/>
                    <a:pt x="173579" y="103355"/>
                    <a:pt x="173833" y="103355"/>
                  </a:cubicBezTo>
                  <a:lnTo>
                    <a:pt x="173833" y="103355"/>
                  </a:lnTo>
                  <a:cubicBezTo>
                    <a:pt x="174087" y="103355"/>
                    <a:pt x="174087" y="103102"/>
                    <a:pt x="174341" y="103102"/>
                  </a:cubicBezTo>
                  <a:lnTo>
                    <a:pt x="174341" y="103102"/>
                  </a:lnTo>
                  <a:cubicBezTo>
                    <a:pt x="174341" y="103102"/>
                    <a:pt x="174341" y="103102"/>
                    <a:pt x="174596" y="103102"/>
                  </a:cubicBezTo>
                  <a:lnTo>
                    <a:pt x="174596" y="103102"/>
                  </a:lnTo>
                  <a:cubicBezTo>
                    <a:pt x="174596" y="103102"/>
                    <a:pt x="174596" y="103102"/>
                    <a:pt x="174596" y="103102"/>
                  </a:cubicBezTo>
                  <a:lnTo>
                    <a:pt x="174596" y="103102"/>
                  </a:lnTo>
                  <a:cubicBezTo>
                    <a:pt x="174596" y="103102"/>
                    <a:pt x="174596" y="103102"/>
                    <a:pt x="174596" y="103102"/>
                  </a:cubicBezTo>
                  <a:lnTo>
                    <a:pt x="174848" y="103102"/>
                  </a:lnTo>
                  <a:cubicBezTo>
                    <a:pt x="175357" y="102847"/>
                    <a:pt x="175865" y="102340"/>
                    <a:pt x="176372" y="102085"/>
                  </a:cubicBezTo>
                  <a:lnTo>
                    <a:pt x="176372" y="102085"/>
                  </a:lnTo>
                  <a:cubicBezTo>
                    <a:pt x="176880" y="101831"/>
                    <a:pt x="177135" y="101578"/>
                    <a:pt x="177643" y="101324"/>
                  </a:cubicBezTo>
                  <a:cubicBezTo>
                    <a:pt x="178404" y="100816"/>
                    <a:pt x="178659" y="100816"/>
                    <a:pt x="178659" y="100816"/>
                  </a:cubicBezTo>
                  <a:cubicBezTo>
                    <a:pt x="191103" y="93704"/>
                    <a:pt x="195421" y="77703"/>
                    <a:pt x="188310" y="65258"/>
                  </a:cubicBezTo>
                  <a:cubicBezTo>
                    <a:pt x="185008" y="55353"/>
                    <a:pt x="176372" y="50781"/>
                    <a:pt x="167229" y="50781"/>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0" name="Freeform: Shape 319">
              <a:extLst>
                <a:ext uri="{FF2B5EF4-FFF2-40B4-BE49-F238E27FC236}">
                  <a16:creationId xmlns:a16="http://schemas.microsoft.com/office/drawing/2014/main" id="{204411EB-3FA1-4C36-BBE3-FBC3F46E70CF}"/>
                </a:ext>
              </a:extLst>
            </p:cNvPr>
            <p:cNvSpPr/>
            <p:nvPr/>
          </p:nvSpPr>
          <p:spPr>
            <a:xfrm>
              <a:off x="7527784" y="8261422"/>
              <a:ext cx="199168" cy="177037"/>
            </a:xfrm>
            <a:custGeom>
              <a:avLst/>
              <a:gdLst>
                <a:gd name="connsiteX0" fmla="*/ 167228 w 228584"/>
                <a:gd name="connsiteY0" fmla="*/ 50781 h 203186"/>
                <a:gd name="connsiteX1" fmla="*/ 154277 w 228584"/>
                <a:gd name="connsiteY1" fmla="*/ 54337 h 203186"/>
                <a:gd name="connsiteX2" fmla="*/ 63859 w 228584"/>
                <a:gd name="connsiteY2" fmla="*/ 106404 h 203186"/>
                <a:gd name="connsiteX3" fmla="*/ 54207 w 228584"/>
                <a:gd name="connsiteY3" fmla="*/ 141961 h 203186"/>
                <a:gd name="connsiteX4" fmla="*/ 76811 w 228584"/>
                <a:gd name="connsiteY4" fmla="*/ 154914 h 203186"/>
                <a:gd name="connsiteX5" fmla="*/ 89764 w 228584"/>
                <a:gd name="connsiteY5" fmla="*/ 151358 h 203186"/>
                <a:gd name="connsiteX6" fmla="*/ 162657 w 228584"/>
                <a:gd name="connsiteY6" fmla="*/ 109197 h 203186"/>
                <a:gd name="connsiteX7" fmla="*/ 162657 w 228584"/>
                <a:gd name="connsiteY7" fmla="*/ 109197 h 203186"/>
                <a:gd name="connsiteX8" fmla="*/ 163420 w 228584"/>
                <a:gd name="connsiteY8" fmla="*/ 108689 h 203186"/>
                <a:gd name="connsiteX9" fmla="*/ 163420 w 228584"/>
                <a:gd name="connsiteY9" fmla="*/ 108689 h 203186"/>
                <a:gd name="connsiteX10" fmla="*/ 164181 w 228584"/>
                <a:gd name="connsiteY10" fmla="*/ 108182 h 203186"/>
                <a:gd name="connsiteX11" fmla="*/ 180182 w 228584"/>
                <a:gd name="connsiteY11" fmla="*/ 99038 h 203186"/>
                <a:gd name="connsiteX12" fmla="*/ 189833 w 228584"/>
                <a:gd name="connsiteY12" fmla="*/ 63480 h 203186"/>
                <a:gd name="connsiteX13" fmla="*/ 167228 w 228584"/>
                <a:gd name="connsiteY13" fmla="*/ 50781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8584" h="203186">
                  <a:moveTo>
                    <a:pt x="167228" y="50781"/>
                  </a:moveTo>
                  <a:cubicBezTo>
                    <a:pt x="162911" y="50781"/>
                    <a:pt x="158340" y="51797"/>
                    <a:pt x="154277" y="54337"/>
                  </a:cubicBezTo>
                  <a:lnTo>
                    <a:pt x="63859" y="106404"/>
                  </a:lnTo>
                  <a:cubicBezTo>
                    <a:pt x="51412" y="113515"/>
                    <a:pt x="47095" y="129516"/>
                    <a:pt x="54207" y="141961"/>
                  </a:cubicBezTo>
                  <a:cubicBezTo>
                    <a:pt x="59033" y="150342"/>
                    <a:pt x="67922" y="154914"/>
                    <a:pt x="76811" y="154914"/>
                  </a:cubicBezTo>
                  <a:cubicBezTo>
                    <a:pt x="81129" y="154914"/>
                    <a:pt x="85701" y="153898"/>
                    <a:pt x="89764" y="151358"/>
                  </a:cubicBezTo>
                  <a:cubicBezTo>
                    <a:pt x="89764" y="151358"/>
                    <a:pt x="136498" y="124436"/>
                    <a:pt x="162657" y="109197"/>
                  </a:cubicBezTo>
                  <a:lnTo>
                    <a:pt x="162657" y="109197"/>
                  </a:lnTo>
                  <a:cubicBezTo>
                    <a:pt x="162911" y="108944"/>
                    <a:pt x="163165" y="108944"/>
                    <a:pt x="163420" y="108689"/>
                  </a:cubicBezTo>
                  <a:lnTo>
                    <a:pt x="163420" y="108689"/>
                  </a:lnTo>
                  <a:cubicBezTo>
                    <a:pt x="163674" y="108689"/>
                    <a:pt x="163928" y="108435"/>
                    <a:pt x="164181" y="108182"/>
                  </a:cubicBezTo>
                  <a:lnTo>
                    <a:pt x="180182" y="99038"/>
                  </a:lnTo>
                  <a:cubicBezTo>
                    <a:pt x="192627" y="91926"/>
                    <a:pt x="196946" y="75925"/>
                    <a:pt x="189833" y="63480"/>
                  </a:cubicBezTo>
                  <a:cubicBezTo>
                    <a:pt x="185008" y="55607"/>
                    <a:pt x="176119" y="50781"/>
                    <a:pt x="167228" y="50781"/>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1" name="Freeform: Shape 320">
              <a:extLst>
                <a:ext uri="{FF2B5EF4-FFF2-40B4-BE49-F238E27FC236}">
                  <a16:creationId xmlns:a16="http://schemas.microsoft.com/office/drawing/2014/main" id="{0ACFE4FC-6C36-407E-87F5-8D41BE9C09DB}"/>
                </a:ext>
              </a:extLst>
            </p:cNvPr>
            <p:cNvSpPr/>
            <p:nvPr/>
          </p:nvSpPr>
          <p:spPr>
            <a:xfrm>
              <a:off x="7685126" y="8170469"/>
              <a:ext cx="199168" cy="177037"/>
            </a:xfrm>
            <a:custGeom>
              <a:avLst/>
              <a:gdLst>
                <a:gd name="connsiteX0" fmla="*/ 167230 w 228584"/>
                <a:gd name="connsiteY0" fmla="*/ 50781 h 203186"/>
                <a:gd name="connsiteX1" fmla="*/ 154276 w 228584"/>
                <a:gd name="connsiteY1" fmla="*/ 54337 h 203186"/>
                <a:gd name="connsiteX2" fmla="*/ 63858 w 228584"/>
                <a:gd name="connsiteY2" fmla="*/ 106404 h 203186"/>
                <a:gd name="connsiteX3" fmla="*/ 54207 w 228584"/>
                <a:gd name="connsiteY3" fmla="*/ 141962 h 203186"/>
                <a:gd name="connsiteX4" fmla="*/ 76812 w 228584"/>
                <a:gd name="connsiteY4" fmla="*/ 154914 h 203186"/>
                <a:gd name="connsiteX5" fmla="*/ 89764 w 228584"/>
                <a:gd name="connsiteY5" fmla="*/ 151359 h 203186"/>
                <a:gd name="connsiteX6" fmla="*/ 180183 w 228584"/>
                <a:gd name="connsiteY6" fmla="*/ 99292 h 203186"/>
                <a:gd name="connsiteX7" fmla="*/ 189833 w 228584"/>
                <a:gd name="connsiteY7" fmla="*/ 63735 h 203186"/>
                <a:gd name="connsiteX8" fmla="*/ 167230 w 228584"/>
                <a:gd name="connsiteY8" fmla="*/ 50781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84" h="203186">
                  <a:moveTo>
                    <a:pt x="167230" y="50781"/>
                  </a:moveTo>
                  <a:cubicBezTo>
                    <a:pt x="162911" y="50781"/>
                    <a:pt x="158339" y="51797"/>
                    <a:pt x="154276" y="54337"/>
                  </a:cubicBezTo>
                  <a:lnTo>
                    <a:pt x="63858" y="106404"/>
                  </a:lnTo>
                  <a:cubicBezTo>
                    <a:pt x="51413" y="113515"/>
                    <a:pt x="47095" y="129516"/>
                    <a:pt x="54207" y="141962"/>
                  </a:cubicBezTo>
                  <a:cubicBezTo>
                    <a:pt x="59033" y="150343"/>
                    <a:pt x="67921" y="154914"/>
                    <a:pt x="76812" y="154914"/>
                  </a:cubicBezTo>
                  <a:cubicBezTo>
                    <a:pt x="81129" y="154914"/>
                    <a:pt x="85701" y="153898"/>
                    <a:pt x="89764" y="151359"/>
                  </a:cubicBezTo>
                  <a:lnTo>
                    <a:pt x="180183" y="99292"/>
                  </a:lnTo>
                  <a:cubicBezTo>
                    <a:pt x="192628" y="92181"/>
                    <a:pt x="196945" y="76179"/>
                    <a:pt x="189833" y="63735"/>
                  </a:cubicBezTo>
                  <a:cubicBezTo>
                    <a:pt x="185007" y="55607"/>
                    <a:pt x="176373" y="50781"/>
                    <a:pt x="167230" y="50781"/>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2" name="Freeform: Shape 321">
              <a:extLst>
                <a:ext uri="{FF2B5EF4-FFF2-40B4-BE49-F238E27FC236}">
                  <a16:creationId xmlns:a16="http://schemas.microsoft.com/office/drawing/2014/main" id="{56C60BA4-90FD-4C61-A64E-638A5788EF84}"/>
                </a:ext>
              </a:extLst>
            </p:cNvPr>
            <p:cNvSpPr/>
            <p:nvPr/>
          </p:nvSpPr>
          <p:spPr>
            <a:xfrm>
              <a:off x="8034284" y="6846445"/>
              <a:ext cx="199168" cy="177037"/>
            </a:xfrm>
            <a:custGeom>
              <a:avLst/>
              <a:gdLst>
                <a:gd name="connsiteX0" fmla="*/ 180238 w 228584"/>
                <a:gd name="connsiteY0" fmla="*/ 106404 h 203186"/>
                <a:gd name="connsiteX1" fmla="*/ 89820 w 228584"/>
                <a:gd name="connsiteY1" fmla="*/ 54337 h 203186"/>
                <a:gd name="connsiteX2" fmla="*/ 76866 w 228584"/>
                <a:gd name="connsiteY2" fmla="*/ 50781 h 203186"/>
                <a:gd name="connsiteX3" fmla="*/ 54262 w 228584"/>
                <a:gd name="connsiteY3" fmla="*/ 63735 h 203186"/>
                <a:gd name="connsiteX4" fmla="*/ 63913 w 228584"/>
                <a:gd name="connsiteY4" fmla="*/ 99292 h 203186"/>
                <a:gd name="connsiteX5" fmla="*/ 154331 w 228584"/>
                <a:gd name="connsiteY5" fmla="*/ 151358 h 203186"/>
                <a:gd name="connsiteX6" fmla="*/ 167284 w 228584"/>
                <a:gd name="connsiteY6" fmla="*/ 154914 h 203186"/>
                <a:gd name="connsiteX7" fmla="*/ 189889 w 228584"/>
                <a:gd name="connsiteY7" fmla="*/ 141961 h 203186"/>
                <a:gd name="connsiteX8" fmla="*/ 180238 w 228584"/>
                <a:gd name="connsiteY8" fmla="*/ 106404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84" h="203186">
                  <a:moveTo>
                    <a:pt x="180238" y="106404"/>
                  </a:moveTo>
                  <a:lnTo>
                    <a:pt x="89820" y="54337"/>
                  </a:lnTo>
                  <a:cubicBezTo>
                    <a:pt x="85757" y="52051"/>
                    <a:pt x="81184" y="50781"/>
                    <a:pt x="76866" y="50781"/>
                  </a:cubicBezTo>
                  <a:cubicBezTo>
                    <a:pt x="67978" y="50781"/>
                    <a:pt x="59087" y="55353"/>
                    <a:pt x="54262" y="63735"/>
                  </a:cubicBezTo>
                  <a:cubicBezTo>
                    <a:pt x="47151" y="76179"/>
                    <a:pt x="51214" y="92181"/>
                    <a:pt x="63913" y="99292"/>
                  </a:cubicBezTo>
                  <a:lnTo>
                    <a:pt x="154331" y="151358"/>
                  </a:lnTo>
                  <a:cubicBezTo>
                    <a:pt x="158395" y="153644"/>
                    <a:pt x="162967" y="154914"/>
                    <a:pt x="167284" y="154914"/>
                  </a:cubicBezTo>
                  <a:cubicBezTo>
                    <a:pt x="176175" y="154914"/>
                    <a:pt x="185063" y="150343"/>
                    <a:pt x="189889" y="141961"/>
                  </a:cubicBezTo>
                  <a:cubicBezTo>
                    <a:pt x="197000" y="129516"/>
                    <a:pt x="192683" y="113515"/>
                    <a:pt x="180238" y="106404"/>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3" name="Freeform: Shape 322">
              <a:extLst>
                <a:ext uri="{FF2B5EF4-FFF2-40B4-BE49-F238E27FC236}">
                  <a16:creationId xmlns:a16="http://schemas.microsoft.com/office/drawing/2014/main" id="{48F7F3EE-0921-4F51-A16E-26DB6F5BFEA4}"/>
                </a:ext>
              </a:extLst>
            </p:cNvPr>
            <p:cNvSpPr/>
            <p:nvPr/>
          </p:nvSpPr>
          <p:spPr>
            <a:xfrm>
              <a:off x="7842689" y="8079737"/>
              <a:ext cx="199168" cy="177037"/>
            </a:xfrm>
            <a:custGeom>
              <a:avLst/>
              <a:gdLst>
                <a:gd name="connsiteX0" fmla="*/ 167230 w 228584"/>
                <a:gd name="connsiteY0" fmla="*/ 50781 h 203186"/>
                <a:gd name="connsiteX1" fmla="*/ 154276 w 228584"/>
                <a:gd name="connsiteY1" fmla="*/ 54337 h 203186"/>
                <a:gd name="connsiteX2" fmla="*/ 63858 w 228584"/>
                <a:gd name="connsiteY2" fmla="*/ 106404 h 203186"/>
                <a:gd name="connsiteX3" fmla="*/ 54207 w 228584"/>
                <a:gd name="connsiteY3" fmla="*/ 141961 h 203186"/>
                <a:gd name="connsiteX4" fmla="*/ 76812 w 228584"/>
                <a:gd name="connsiteY4" fmla="*/ 154914 h 203186"/>
                <a:gd name="connsiteX5" fmla="*/ 89765 w 228584"/>
                <a:gd name="connsiteY5" fmla="*/ 151358 h 203186"/>
                <a:gd name="connsiteX6" fmla="*/ 171801 w 228584"/>
                <a:gd name="connsiteY6" fmla="*/ 104117 h 203186"/>
                <a:gd name="connsiteX7" fmla="*/ 171801 w 228584"/>
                <a:gd name="connsiteY7" fmla="*/ 104117 h 203186"/>
                <a:gd name="connsiteX8" fmla="*/ 173071 w 228584"/>
                <a:gd name="connsiteY8" fmla="*/ 103355 h 203186"/>
                <a:gd name="connsiteX9" fmla="*/ 173071 w 228584"/>
                <a:gd name="connsiteY9" fmla="*/ 103355 h 203186"/>
                <a:gd name="connsiteX10" fmla="*/ 173325 w 228584"/>
                <a:gd name="connsiteY10" fmla="*/ 103102 h 203186"/>
                <a:gd name="connsiteX11" fmla="*/ 173325 w 228584"/>
                <a:gd name="connsiteY11" fmla="*/ 103102 h 203186"/>
                <a:gd name="connsiteX12" fmla="*/ 173579 w 228584"/>
                <a:gd name="connsiteY12" fmla="*/ 103102 h 203186"/>
                <a:gd name="connsiteX13" fmla="*/ 173579 w 228584"/>
                <a:gd name="connsiteY13" fmla="*/ 103102 h 203186"/>
                <a:gd name="connsiteX14" fmla="*/ 173579 w 228584"/>
                <a:gd name="connsiteY14" fmla="*/ 103102 h 203186"/>
                <a:gd name="connsiteX15" fmla="*/ 173833 w 228584"/>
                <a:gd name="connsiteY15" fmla="*/ 103102 h 203186"/>
                <a:gd name="connsiteX16" fmla="*/ 173833 w 228584"/>
                <a:gd name="connsiteY16" fmla="*/ 103102 h 203186"/>
                <a:gd name="connsiteX17" fmla="*/ 179929 w 228584"/>
                <a:gd name="connsiteY17" fmla="*/ 99545 h 203186"/>
                <a:gd name="connsiteX18" fmla="*/ 189580 w 228584"/>
                <a:gd name="connsiteY18" fmla="*/ 63988 h 203186"/>
                <a:gd name="connsiteX19" fmla="*/ 167230 w 228584"/>
                <a:gd name="connsiteY19" fmla="*/ 50781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28584" h="203186">
                  <a:moveTo>
                    <a:pt x="167230" y="50781"/>
                  </a:moveTo>
                  <a:cubicBezTo>
                    <a:pt x="162911" y="50781"/>
                    <a:pt x="158339" y="51797"/>
                    <a:pt x="154276" y="54337"/>
                  </a:cubicBezTo>
                  <a:lnTo>
                    <a:pt x="63858" y="106404"/>
                  </a:lnTo>
                  <a:cubicBezTo>
                    <a:pt x="51413" y="113515"/>
                    <a:pt x="47095" y="129515"/>
                    <a:pt x="54207" y="141961"/>
                  </a:cubicBezTo>
                  <a:cubicBezTo>
                    <a:pt x="59033" y="150342"/>
                    <a:pt x="67921" y="154914"/>
                    <a:pt x="76812" y="154914"/>
                  </a:cubicBezTo>
                  <a:cubicBezTo>
                    <a:pt x="81129" y="154914"/>
                    <a:pt x="85701" y="153898"/>
                    <a:pt x="89765" y="151358"/>
                  </a:cubicBezTo>
                  <a:cubicBezTo>
                    <a:pt x="89765" y="151358"/>
                    <a:pt x="149451" y="117070"/>
                    <a:pt x="171801" y="104117"/>
                  </a:cubicBezTo>
                  <a:lnTo>
                    <a:pt x="171801" y="104117"/>
                  </a:lnTo>
                  <a:cubicBezTo>
                    <a:pt x="172310" y="103864"/>
                    <a:pt x="172562" y="103609"/>
                    <a:pt x="173071" y="103355"/>
                  </a:cubicBezTo>
                  <a:lnTo>
                    <a:pt x="173071" y="103355"/>
                  </a:lnTo>
                  <a:cubicBezTo>
                    <a:pt x="173071" y="103355"/>
                    <a:pt x="173325" y="103355"/>
                    <a:pt x="173325" y="103102"/>
                  </a:cubicBezTo>
                  <a:lnTo>
                    <a:pt x="173325" y="103102"/>
                  </a:lnTo>
                  <a:cubicBezTo>
                    <a:pt x="173325" y="103102"/>
                    <a:pt x="173579" y="103102"/>
                    <a:pt x="173579" y="103102"/>
                  </a:cubicBezTo>
                  <a:lnTo>
                    <a:pt x="173579" y="103102"/>
                  </a:lnTo>
                  <a:cubicBezTo>
                    <a:pt x="173579" y="103102"/>
                    <a:pt x="173579" y="103102"/>
                    <a:pt x="173579" y="103102"/>
                  </a:cubicBezTo>
                  <a:lnTo>
                    <a:pt x="173833" y="103102"/>
                  </a:lnTo>
                  <a:cubicBezTo>
                    <a:pt x="173833" y="103102"/>
                    <a:pt x="173833" y="103102"/>
                    <a:pt x="173833" y="103102"/>
                  </a:cubicBezTo>
                  <a:lnTo>
                    <a:pt x="179929" y="99545"/>
                  </a:lnTo>
                  <a:cubicBezTo>
                    <a:pt x="192374" y="92434"/>
                    <a:pt x="196691" y="76433"/>
                    <a:pt x="189580" y="63988"/>
                  </a:cubicBezTo>
                  <a:cubicBezTo>
                    <a:pt x="185009" y="55353"/>
                    <a:pt x="176118" y="50781"/>
                    <a:pt x="167230" y="50781"/>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4" name="Freeform: Shape 323">
              <a:extLst>
                <a:ext uri="{FF2B5EF4-FFF2-40B4-BE49-F238E27FC236}">
                  <a16:creationId xmlns:a16="http://schemas.microsoft.com/office/drawing/2014/main" id="{86C77837-D903-4DF0-9010-66590451AD47}"/>
                </a:ext>
              </a:extLst>
            </p:cNvPr>
            <p:cNvSpPr/>
            <p:nvPr/>
          </p:nvSpPr>
          <p:spPr>
            <a:xfrm>
              <a:off x="7344991" y="6483738"/>
              <a:ext cx="265558" cy="177037"/>
            </a:xfrm>
            <a:custGeom>
              <a:avLst/>
              <a:gdLst>
                <a:gd name="connsiteX0" fmla="*/ 248757 w 304779"/>
                <a:gd name="connsiteY0" fmla="*/ 105387 h 203186"/>
                <a:gd name="connsiteX1" fmla="*/ 154276 w 304779"/>
                <a:gd name="connsiteY1" fmla="*/ 50781 h 203186"/>
                <a:gd name="connsiteX2" fmla="*/ 153768 w 304779"/>
                <a:gd name="connsiteY2" fmla="*/ 51035 h 203186"/>
                <a:gd name="connsiteX3" fmla="*/ 119735 w 304779"/>
                <a:gd name="connsiteY3" fmla="*/ 70592 h 203186"/>
                <a:gd name="connsiteX4" fmla="*/ 63858 w 304779"/>
                <a:gd name="connsiteY4" fmla="*/ 102848 h 203186"/>
                <a:gd name="connsiteX5" fmla="*/ 54207 w 304779"/>
                <a:gd name="connsiteY5" fmla="*/ 138405 h 203186"/>
                <a:gd name="connsiteX6" fmla="*/ 76812 w 304779"/>
                <a:gd name="connsiteY6" fmla="*/ 151358 h 203186"/>
                <a:gd name="connsiteX7" fmla="*/ 89764 w 304779"/>
                <a:gd name="connsiteY7" fmla="*/ 147802 h 203186"/>
                <a:gd name="connsiteX8" fmla="*/ 154022 w 304779"/>
                <a:gd name="connsiteY8" fmla="*/ 110721 h 203186"/>
                <a:gd name="connsiteX9" fmla="*/ 222344 w 304779"/>
                <a:gd name="connsiteY9" fmla="*/ 150089 h 203186"/>
                <a:gd name="connsiteX10" fmla="*/ 235297 w 304779"/>
                <a:gd name="connsiteY10" fmla="*/ 153644 h 203186"/>
                <a:gd name="connsiteX11" fmla="*/ 257900 w 304779"/>
                <a:gd name="connsiteY11" fmla="*/ 140691 h 203186"/>
                <a:gd name="connsiteX12" fmla="*/ 248757 w 304779"/>
                <a:gd name="connsiteY12" fmla="*/ 105387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4779" h="203186">
                  <a:moveTo>
                    <a:pt x="248757" y="105387"/>
                  </a:moveTo>
                  <a:lnTo>
                    <a:pt x="154276" y="50781"/>
                  </a:lnTo>
                  <a:cubicBezTo>
                    <a:pt x="154276" y="50781"/>
                    <a:pt x="154022" y="50781"/>
                    <a:pt x="153768" y="51035"/>
                  </a:cubicBezTo>
                  <a:lnTo>
                    <a:pt x="119735" y="70592"/>
                  </a:lnTo>
                  <a:cubicBezTo>
                    <a:pt x="94337" y="85323"/>
                    <a:pt x="63858" y="102848"/>
                    <a:pt x="63858" y="102848"/>
                  </a:cubicBezTo>
                  <a:cubicBezTo>
                    <a:pt x="51413" y="109959"/>
                    <a:pt x="47095" y="125960"/>
                    <a:pt x="54207" y="138405"/>
                  </a:cubicBezTo>
                  <a:cubicBezTo>
                    <a:pt x="59033" y="146787"/>
                    <a:pt x="67921" y="151358"/>
                    <a:pt x="76812" y="151358"/>
                  </a:cubicBezTo>
                  <a:cubicBezTo>
                    <a:pt x="81129" y="151358"/>
                    <a:pt x="85701" y="150342"/>
                    <a:pt x="89764" y="147802"/>
                  </a:cubicBezTo>
                  <a:lnTo>
                    <a:pt x="154022" y="110721"/>
                  </a:lnTo>
                  <a:lnTo>
                    <a:pt x="222344" y="150089"/>
                  </a:lnTo>
                  <a:cubicBezTo>
                    <a:pt x="226407" y="152374"/>
                    <a:pt x="230978" y="153644"/>
                    <a:pt x="235297" y="153644"/>
                  </a:cubicBezTo>
                  <a:cubicBezTo>
                    <a:pt x="244186" y="153644"/>
                    <a:pt x="253076" y="149072"/>
                    <a:pt x="257900" y="140691"/>
                  </a:cubicBezTo>
                  <a:cubicBezTo>
                    <a:pt x="265267" y="128500"/>
                    <a:pt x="261202" y="112753"/>
                    <a:pt x="248757" y="105387"/>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5" name="Freeform: Shape 324">
              <a:extLst>
                <a:ext uri="{FF2B5EF4-FFF2-40B4-BE49-F238E27FC236}">
                  <a16:creationId xmlns:a16="http://schemas.microsoft.com/office/drawing/2014/main" id="{408FDDCD-7311-45D3-845D-F73B49822563}"/>
                </a:ext>
              </a:extLst>
            </p:cNvPr>
            <p:cNvSpPr/>
            <p:nvPr/>
          </p:nvSpPr>
          <p:spPr>
            <a:xfrm>
              <a:off x="7876943" y="6755491"/>
              <a:ext cx="199168" cy="177037"/>
            </a:xfrm>
            <a:custGeom>
              <a:avLst/>
              <a:gdLst>
                <a:gd name="connsiteX0" fmla="*/ 180238 w 228584"/>
                <a:gd name="connsiteY0" fmla="*/ 106404 h 203186"/>
                <a:gd name="connsiteX1" fmla="*/ 89820 w 228584"/>
                <a:gd name="connsiteY1" fmla="*/ 54337 h 203186"/>
                <a:gd name="connsiteX2" fmla="*/ 76866 w 228584"/>
                <a:gd name="connsiteY2" fmla="*/ 50781 h 203186"/>
                <a:gd name="connsiteX3" fmla="*/ 54262 w 228584"/>
                <a:gd name="connsiteY3" fmla="*/ 63735 h 203186"/>
                <a:gd name="connsiteX4" fmla="*/ 63913 w 228584"/>
                <a:gd name="connsiteY4" fmla="*/ 99292 h 203186"/>
                <a:gd name="connsiteX5" fmla="*/ 154331 w 228584"/>
                <a:gd name="connsiteY5" fmla="*/ 151359 h 203186"/>
                <a:gd name="connsiteX6" fmla="*/ 167284 w 228584"/>
                <a:gd name="connsiteY6" fmla="*/ 154914 h 203186"/>
                <a:gd name="connsiteX7" fmla="*/ 189889 w 228584"/>
                <a:gd name="connsiteY7" fmla="*/ 141962 h 203186"/>
                <a:gd name="connsiteX8" fmla="*/ 180238 w 228584"/>
                <a:gd name="connsiteY8" fmla="*/ 106404 h 20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84" h="203186">
                  <a:moveTo>
                    <a:pt x="180238" y="106404"/>
                  </a:moveTo>
                  <a:lnTo>
                    <a:pt x="89820" y="54337"/>
                  </a:lnTo>
                  <a:cubicBezTo>
                    <a:pt x="85755" y="52052"/>
                    <a:pt x="81184" y="50781"/>
                    <a:pt x="76866" y="50781"/>
                  </a:cubicBezTo>
                  <a:cubicBezTo>
                    <a:pt x="67978" y="50781"/>
                    <a:pt x="59087" y="55353"/>
                    <a:pt x="54262" y="63735"/>
                  </a:cubicBezTo>
                  <a:cubicBezTo>
                    <a:pt x="47151" y="76179"/>
                    <a:pt x="51214" y="92181"/>
                    <a:pt x="63913" y="99292"/>
                  </a:cubicBezTo>
                  <a:lnTo>
                    <a:pt x="154331" y="151359"/>
                  </a:lnTo>
                  <a:cubicBezTo>
                    <a:pt x="158395" y="153645"/>
                    <a:pt x="162967" y="154914"/>
                    <a:pt x="167284" y="154914"/>
                  </a:cubicBezTo>
                  <a:cubicBezTo>
                    <a:pt x="176173" y="154914"/>
                    <a:pt x="185063" y="150343"/>
                    <a:pt x="189889" y="141962"/>
                  </a:cubicBezTo>
                  <a:cubicBezTo>
                    <a:pt x="197000" y="129516"/>
                    <a:pt x="192683" y="113769"/>
                    <a:pt x="180238" y="106404"/>
                  </a:cubicBezTo>
                  <a:close/>
                </a:path>
              </a:pathLst>
            </a:custGeom>
            <a:solidFill>
              <a:srgbClr val="FFFFFF">
                <a:alpha val="70000"/>
              </a:srgb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6" name="Freeform: Shape 325">
              <a:extLst>
                <a:ext uri="{FF2B5EF4-FFF2-40B4-BE49-F238E27FC236}">
                  <a16:creationId xmlns:a16="http://schemas.microsoft.com/office/drawing/2014/main" id="{A9D773CA-9AAA-46EF-A886-FEACCE1E7AF8}"/>
                </a:ext>
              </a:extLst>
            </p:cNvPr>
            <p:cNvSpPr/>
            <p:nvPr/>
          </p:nvSpPr>
          <p:spPr>
            <a:xfrm>
              <a:off x="7518558" y="7072248"/>
              <a:ext cx="5023455" cy="3098167"/>
            </a:xfrm>
            <a:custGeom>
              <a:avLst/>
              <a:gdLst>
                <a:gd name="connsiteX0" fmla="*/ 5043368 w 5765414"/>
                <a:gd name="connsiteY0" fmla="*/ 928962 h 3555762"/>
                <a:gd name="connsiteX1" fmla="*/ 4564611 w 5765414"/>
                <a:gd name="connsiteY1" fmla="*/ 652629 h 3555762"/>
                <a:gd name="connsiteX2" fmla="*/ 5143183 w 5765414"/>
                <a:gd name="connsiteY2" fmla="*/ 318641 h 3555762"/>
                <a:gd name="connsiteX3" fmla="*/ 5143183 w 5765414"/>
                <a:gd name="connsiteY3" fmla="*/ 53483 h 3555762"/>
                <a:gd name="connsiteX4" fmla="*/ 3984006 w 5765414"/>
                <a:gd name="connsiteY4" fmla="*/ 217302 h 3555762"/>
                <a:gd name="connsiteX5" fmla="*/ 3863109 w 5765414"/>
                <a:gd name="connsiteY5" fmla="*/ 1057732 h 3555762"/>
                <a:gd name="connsiteX6" fmla="*/ 136417 w 5765414"/>
                <a:gd name="connsiteY6" fmla="*/ 2946349 h 3555762"/>
                <a:gd name="connsiteX7" fmla="*/ 165116 w 5765414"/>
                <a:gd name="connsiteY7" fmla="*/ 3469300 h 3555762"/>
                <a:gd name="connsiteX8" fmla="*/ 642351 w 5765414"/>
                <a:gd name="connsiteY8" fmla="*/ 3470062 h 3555762"/>
                <a:gd name="connsiteX9" fmla="*/ 4341867 w 5765414"/>
                <a:gd name="connsiteY9" fmla="*/ 1334066 h 3555762"/>
                <a:gd name="connsiteX10" fmla="*/ 5429677 w 5765414"/>
                <a:gd name="connsiteY10" fmla="*/ 1223074 h 3555762"/>
                <a:gd name="connsiteX11" fmla="*/ 5622196 w 5765414"/>
                <a:gd name="connsiteY11" fmla="*/ 330071 h 3555762"/>
                <a:gd name="connsiteX12" fmla="*/ 5043368 w 5765414"/>
                <a:gd name="connsiteY12" fmla="*/ 928962 h 3555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65414" h="3555762">
                  <a:moveTo>
                    <a:pt x="5043368" y="928962"/>
                  </a:moveTo>
                  <a:lnTo>
                    <a:pt x="4564611" y="652629"/>
                  </a:lnTo>
                  <a:lnTo>
                    <a:pt x="5143183" y="318641"/>
                  </a:lnTo>
                  <a:cubicBezTo>
                    <a:pt x="5143183" y="217302"/>
                    <a:pt x="5143183" y="206889"/>
                    <a:pt x="5143183" y="53483"/>
                  </a:cubicBezTo>
                  <a:cubicBezTo>
                    <a:pt x="4864310" y="37228"/>
                    <a:pt x="4196844" y="94628"/>
                    <a:pt x="3984006" y="217302"/>
                  </a:cubicBezTo>
                  <a:cubicBezTo>
                    <a:pt x="3690654" y="386709"/>
                    <a:pt x="3698275" y="850989"/>
                    <a:pt x="3863109" y="1057732"/>
                  </a:cubicBezTo>
                  <a:lnTo>
                    <a:pt x="136417" y="2946349"/>
                  </a:lnTo>
                  <a:cubicBezTo>
                    <a:pt x="5107" y="3022291"/>
                    <a:pt x="32792" y="3392852"/>
                    <a:pt x="165116" y="3469300"/>
                  </a:cubicBezTo>
                  <a:cubicBezTo>
                    <a:pt x="297187" y="3545495"/>
                    <a:pt x="511042" y="3546004"/>
                    <a:pt x="642351" y="3470062"/>
                  </a:cubicBezTo>
                  <a:lnTo>
                    <a:pt x="4341867" y="1334066"/>
                  </a:lnTo>
                  <a:cubicBezTo>
                    <a:pt x="4699984" y="1429309"/>
                    <a:pt x="5136327" y="1392481"/>
                    <a:pt x="5429677" y="1223074"/>
                  </a:cubicBezTo>
                  <a:cubicBezTo>
                    <a:pt x="5723027" y="1053668"/>
                    <a:pt x="5820557" y="569577"/>
                    <a:pt x="5622196" y="330071"/>
                  </a:cubicBezTo>
                  <a:lnTo>
                    <a:pt x="5043368" y="928962"/>
                  </a:lnTo>
                  <a:close/>
                </a:path>
              </a:pathLst>
            </a:custGeom>
            <a:solidFill>
              <a:schemeClr val="bg1">
                <a:lumMod val="8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7" name="Freeform: Shape 326">
              <a:extLst>
                <a:ext uri="{FF2B5EF4-FFF2-40B4-BE49-F238E27FC236}">
                  <a16:creationId xmlns:a16="http://schemas.microsoft.com/office/drawing/2014/main" id="{0A5B1D6A-63B8-476F-9D31-8EF5C154E770}"/>
                </a:ext>
              </a:extLst>
            </p:cNvPr>
            <p:cNvSpPr/>
            <p:nvPr/>
          </p:nvSpPr>
          <p:spPr>
            <a:xfrm>
              <a:off x="7531153" y="7030016"/>
              <a:ext cx="5001326" cy="2921128"/>
            </a:xfrm>
            <a:custGeom>
              <a:avLst/>
              <a:gdLst>
                <a:gd name="connsiteX0" fmla="*/ 5028913 w 5740016"/>
                <a:gd name="connsiteY0" fmla="*/ 712529 h 3352575"/>
                <a:gd name="connsiteX1" fmla="*/ 4550156 w 5740016"/>
                <a:gd name="connsiteY1" fmla="*/ 436196 h 3352575"/>
                <a:gd name="connsiteX2" fmla="*/ 5128728 w 5740016"/>
                <a:gd name="connsiteY2" fmla="*/ 102208 h 3352575"/>
                <a:gd name="connsiteX3" fmla="*/ 4040920 w 5740016"/>
                <a:gd name="connsiteY3" fmla="*/ 213199 h 3352575"/>
                <a:gd name="connsiteX4" fmla="*/ 3848400 w 5740016"/>
                <a:gd name="connsiteY4" fmla="*/ 841299 h 3352575"/>
                <a:gd name="connsiteX5" fmla="*/ 148884 w 5740016"/>
                <a:gd name="connsiteY5" fmla="*/ 2977296 h 3352575"/>
                <a:gd name="connsiteX6" fmla="*/ 150408 w 5740016"/>
                <a:gd name="connsiteY6" fmla="*/ 3252867 h 3352575"/>
                <a:gd name="connsiteX7" fmla="*/ 627642 w 5740016"/>
                <a:gd name="connsiteY7" fmla="*/ 3253629 h 3352575"/>
                <a:gd name="connsiteX8" fmla="*/ 4327158 w 5740016"/>
                <a:gd name="connsiteY8" fmla="*/ 1117632 h 3352575"/>
                <a:gd name="connsiteX9" fmla="*/ 5414967 w 5740016"/>
                <a:gd name="connsiteY9" fmla="*/ 1006641 h 3352575"/>
                <a:gd name="connsiteX10" fmla="*/ 5607487 w 5740016"/>
                <a:gd name="connsiteY10" fmla="*/ 378542 h 3352575"/>
                <a:gd name="connsiteX11" fmla="*/ 5028913 w 5740016"/>
                <a:gd name="connsiteY11" fmla="*/ 712529 h 3352575"/>
                <a:gd name="connsiteX12" fmla="*/ 458997 w 5740016"/>
                <a:gd name="connsiteY12" fmla="*/ 3168291 h 3352575"/>
                <a:gd name="connsiteX13" fmla="*/ 297209 w 5740016"/>
                <a:gd name="connsiteY13" fmla="*/ 3168037 h 3352575"/>
                <a:gd name="connsiteX14" fmla="*/ 296701 w 5740016"/>
                <a:gd name="connsiteY14" fmla="*/ 3074572 h 3352575"/>
                <a:gd name="connsiteX15" fmla="*/ 458490 w 5740016"/>
                <a:gd name="connsiteY15" fmla="*/ 3074825 h 3352575"/>
                <a:gd name="connsiteX16" fmla="*/ 458997 w 5740016"/>
                <a:gd name="connsiteY16" fmla="*/ 3168291 h 3352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740016" h="3352575">
                  <a:moveTo>
                    <a:pt x="5028913" y="712529"/>
                  </a:moveTo>
                  <a:lnTo>
                    <a:pt x="4550156" y="436196"/>
                  </a:lnTo>
                  <a:lnTo>
                    <a:pt x="5128728" y="102208"/>
                  </a:lnTo>
                  <a:cubicBezTo>
                    <a:pt x="4770867" y="6965"/>
                    <a:pt x="4334270" y="44046"/>
                    <a:pt x="4040920" y="213199"/>
                  </a:cubicBezTo>
                  <a:cubicBezTo>
                    <a:pt x="3747570" y="382605"/>
                    <a:pt x="3683566" y="634556"/>
                    <a:pt x="3848400" y="841299"/>
                  </a:cubicBezTo>
                  <a:lnTo>
                    <a:pt x="148884" y="2977296"/>
                  </a:lnTo>
                  <a:cubicBezTo>
                    <a:pt x="17574" y="3053237"/>
                    <a:pt x="18082" y="3176418"/>
                    <a:pt x="150408" y="3252867"/>
                  </a:cubicBezTo>
                  <a:cubicBezTo>
                    <a:pt x="282478" y="3329062"/>
                    <a:pt x="496333" y="3329570"/>
                    <a:pt x="627642" y="3253629"/>
                  </a:cubicBezTo>
                  <a:lnTo>
                    <a:pt x="4327158" y="1117632"/>
                  </a:lnTo>
                  <a:cubicBezTo>
                    <a:pt x="4685275" y="1212875"/>
                    <a:pt x="5121617" y="1175794"/>
                    <a:pt x="5414967" y="1006641"/>
                  </a:cubicBezTo>
                  <a:cubicBezTo>
                    <a:pt x="5708317" y="837235"/>
                    <a:pt x="5772322" y="585284"/>
                    <a:pt x="5607487" y="378542"/>
                  </a:cubicBezTo>
                  <a:lnTo>
                    <a:pt x="5028913" y="712529"/>
                  </a:lnTo>
                  <a:close/>
                  <a:moveTo>
                    <a:pt x="458997" y="3168291"/>
                  </a:moveTo>
                  <a:cubicBezTo>
                    <a:pt x="414549" y="3193943"/>
                    <a:pt x="342165" y="3193943"/>
                    <a:pt x="297209" y="3168037"/>
                  </a:cubicBezTo>
                  <a:cubicBezTo>
                    <a:pt x="252508" y="3142131"/>
                    <a:pt x="252254" y="3100478"/>
                    <a:pt x="296701" y="3074572"/>
                  </a:cubicBezTo>
                  <a:cubicBezTo>
                    <a:pt x="341148" y="3048919"/>
                    <a:pt x="413534" y="3048919"/>
                    <a:pt x="458490" y="3074825"/>
                  </a:cubicBezTo>
                  <a:cubicBezTo>
                    <a:pt x="503189" y="3100732"/>
                    <a:pt x="503444" y="3142385"/>
                    <a:pt x="458997" y="3168291"/>
                  </a:cubicBezTo>
                  <a:close/>
                </a:path>
              </a:pathLst>
            </a:custGeom>
            <a:solidFill>
              <a:srgbClr val="B5B6B9"/>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8" name="Freeform: Shape 327">
              <a:extLst>
                <a:ext uri="{FF2B5EF4-FFF2-40B4-BE49-F238E27FC236}">
                  <a16:creationId xmlns:a16="http://schemas.microsoft.com/office/drawing/2014/main" id="{CBA9D5DA-B98B-4664-88CF-A4106A8A7ED5}"/>
                </a:ext>
              </a:extLst>
            </p:cNvPr>
            <p:cNvSpPr/>
            <p:nvPr/>
          </p:nvSpPr>
          <p:spPr>
            <a:xfrm>
              <a:off x="6757392" y="10161268"/>
              <a:ext cx="398335" cy="331946"/>
            </a:xfrm>
            <a:custGeom>
              <a:avLst/>
              <a:gdLst>
                <a:gd name="connsiteX0" fmla="*/ 70271 w 457169"/>
                <a:gd name="connsiteY0" fmla="*/ 56868 h 380974"/>
                <a:gd name="connsiteX1" fmla="*/ 86524 w 457169"/>
                <a:gd name="connsiteY1" fmla="*/ 91664 h 380974"/>
                <a:gd name="connsiteX2" fmla="*/ 209961 w 457169"/>
                <a:gd name="connsiteY2" fmla="*/ 131285 h 380974"/>
                <a:gd name="connsiteX3" fmla="*/ 233327 w 457169"/>
                <a:gd name="connsiteY3" fmla="*/ 217639 h 380974"/>
                <a:gd name="connsiteX4" fmla="*/ 347111 w 457169"/>
                <a:gd name="connsiteY4" fmla="*/ 345139 h 380974"/>
                <a:gd name="connsiteX5" fmla="*/ 411115 w 457169"/>
                <a:gd name="connsiteY5" fmla="*/ 211798 h 380974"/>
                <a:gd name="connsiteX6" fmla="*/ 209961 w 457169"/>
                <a:gd name="connsiteY6" fmla="*/ 67789 h 380974"/>
                <a:gd name="connsiteX7" fmla="*/ 70271 w 457169"/>
                <a:gd name="connsiteY7" fmla="*/ 56868 h 38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169" h="380974">
                  <a:moveTo>
                    <a:pt x="70271" y="56868"/>
                  </a:moveTo>
                  <a:cubicBezTo>
                    <a:pt x="45633" y="59916"/>
                    <a:pt x="37760" y="83028"/>
                    <a:pt x="86524" y="91664"/>
                  </a:cubicBezTo>
                  <a:cubicBezTo>
                    <a:pt x="135290" y="100299"/>
                    <a:pt x="209961" y="131285"/>
                    <a:pt x="209961" y="131285"/>
                  </a:cubicBezTo>
                  <a:cubicBezTo>
                    <a:pt x="209961" y="131285"/>
                    <a:pt x="224437" y="164557"/>
                    <a:pt x="233327" y="217639"/>
                  </a:cubicBezTo>
                  <a:cubicBezTo>
                    <a:pt x="255169" y="247610"/>
                    <a:pt x="347111" y="345139"/>
                    <a:pt x="347111" y="345139"/>
                  </a:cubicBezTo>
                  <a:lnTo>
                    <a:pt x="411115" y="211798"/>
                  </a:lnTo>
                  <a:cubicBezTo>
                    <a:pt x="411115" y="211798"/>
                    <a:pt x="260249" y="95473"/>
                    <a:pt x="209961" y="67789"/>
                  </a:cubicBezTo>
                  <a:cubicBezTo>
                    <a:pt x="159417" y="40105"/>
                    <a:pt x="94906" y="53821"/>
                    <a:pt x="70271" y="56868"/>
                  </a:cubicBezTo>
                  <a:close/>
                </a:path>
              </a:pathLst>
            </a:custGeom>
            <a:solidFill>
              <a:srgbClr val="E09B5B"/>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9" name="Freeform: Shape 328">
              <a:extLst>
                <a:ext uri="{FF2B5EF4-FFF2-40B4-BE49-F238E27FC236}">
                  <a16:creationId xmlns:a16="http://schemas.microsoft.com/office/drawing/2014/main" id="{31F55A72-B19E-4A60-8C60-DE31B5F9B39B}"/>
                </a:ext>
              </a:extLst>
            </p:cNvPr>
            <p:cNvSpPr/>
            <p:nvPr/>
          </p:nvSpPr>
          <p:spPr>
            <a:xfrm>
              <a:off x="7184026" y="12066619"/>
              <a:ext cx="309817" cy="575374"/>
            </a:xfrm>
            <a:custGeom>
              <a:avLst/>
              <a:gdLst>
                <a:gd name="connsiteX0" fmla="*/ 330888 w 355576"/>
                <a:gd name="connsiteY0" fmla="*/ 19049 h 660355"/>
                <a:gd name="connsiteX1" fmla="*/ 124145 w 355576"/>
                <a:gd name="connsiteY1" fmla="*/ 65528 h 660355"/>
                <a:gd name="connsiteX2" fmla="*/ 154369 w 355576"/>
                <a:gd name="connsiteY2" fmla="*/ 530571 h 660355"/>
                <a:gd name="connsiteX3" fmla="*/ 69540 w 355576"/>
                <a:gd name="connsiteY3" fmla="*/ 499331 h 660355"/>
                <a:gd name="connsiteX4" fmla="*/ 22552 w 355576"/>
                <a:gd name="connsiteY4" fmla="*/ 525237 h 660355"/>
                <a:gd name="connsiteX5" fmla="*/ 123637 w 355576"/>
                <a:gd name="connsiteY5" fmla="*/ 628608 h 660355"/>
                <a:gd name="connsiteX6" fmla="*/ 266123 w 355576"/>
                <a:gd name="connsiteY6" fmla="*/ 645372 h 660355"/>
                <a:gd name="connsiteX7" fmla="*/ 333427 w 355576"/>
                <a:gd name="connsiteY7" fmla="*/ 615655 h 660355"/>
                <a:gd name="connsiteX8" fmla="*/ 331142 w 355576"/>
                <a:gd name="connsiteY8" fmla="*/ 495013 h 660355"/>
                <a:gd name="connsiteX9" fmla="*/ 330888 w 355576"/>
                <a:gd name="connsiteY9" fmla="*/ 19049 h 660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576" h="660355">
                  <a:moveTo>
                    <a:pt x="330888" y="19049"/>
                  </a:moveTo>
                  <a:cubicBezTo>
                    <a:pt x="330888" y="19049"/>
                    <a:pt x="116018" y="20827"/>
                    <a:pt x="124145" y="65528"/>
                  </a:cubicBezTo>
                  <a:cubicBezTo>
                    <a:pt x="148274" y="201917"/>
                    <a:pt x="154369" y="530571"/>
                    <a:pt x="154369" y="530571"/>
                  </a:cubicBezTo>
                  <a:cubicBezTo>
                    <a:pt x="154369" y="530571"/>
                    <a:pt x="126178" y="517872"/>
                    <a:pt x="69540" y="499331"/>
                  </a:cubicBezTo>
                  <a:cubicBezTo>
                    <a:pt x="50744" y="502379"/>
                    <a:pt x="31188" y="509490"/>
                    <a:pt x="22552" y="525237"/>
                  </a:cubicBezTo>
                  <a:cubicBezTo>
                    <a:pt x="4012" y="560287"/>
                    <a:pt x="62173" y="597877"/>
                    <a:pt x="123637" y="628608"/>
                  </a:cubicBezTo>
                  <a:cubicBezTo>
                    <a:pt x="185102" y="659341"/>
                    <a:pt x="235390" y="659341"/>
                    <a:pt x="266123" y="645372"/>
                  </a:cubicBezTo>
                  <a:cubicBezTo>
                    <a:pt x="288726" y="635212"/>
                    <a:pt x="318697" y="622004"/>
                    <a:pt x="333427" y="615655"/>
                  </a:cubicBezTo>
                  <a:cubicBezTo>
                    <a:pt x="329364" y="588480"/>
                    <a:pt x="326062" y="551398"/>
                    <a:pt x="331142" y="495013"/>
                  </a:cubicBezTo>
                  <a:cubicBezTo>
                    <a:pt x="345365" y="326876"/>
                    <a:pt x="338761" y="50289"/>
                    <a:pt x="330888" y="19049"/>
                  </a:cubicBezTo>
                  <a:close/>
                </a:path>
              </a:pathLst>
            </a:custGeom>
            <a:solidFill>
              <a:srgbClr val="EEBEA3"/>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0" name="Freeform: Shape 329">
              <a:extLst>
                <a:ext uri="{FF2B5EF4-FFF2-40B4-BE49-F238E27FC236}">
                  <a16:creationId xmlns:a16="http://schemas.microsoft.com/office/drawing/2014/main" id="{F20BF908-4B41-4B10-A080-5C6295E139C3}"/>
                </a:ext>
              </a:extLst>
            </p:cNvPr>
            <p:cNvSpPr/>
            <p:nvPr/>
          </p:nvSpPr>
          <p:spPr>
            <a:xfrm>
              <a:off x="7068706" y="12464242"/>
              <a:ext cx="420466" cy="243427"/>
            </a:xfrm>
            <a:custGeom>
              <a:avLst/>
              <a:gdLst>
                <a:gd name="connsiteX0" fmla="*/ 398475 w 482567"/>
                <a:gd name="connsiteY0" fmla="*/ 189021 h 279381"/>
                <a:gd name="connsiteX1" fmla="*/ 255989 w 482567"/>
                <a:gd name="connsiteY1" fmla="*/ 172257 h 279381"/>
                <a:gd name="connsiteX2" fmla="*/ 154905 w 482567"/>
                <a:gd name="connsiteY2" fmla="*/ 68886 h 279381"/>
                <a:gd name="connsiteX3" fmla="*/ 201893 w 482567"/>
                <a:gd name="connsiteY3" fmla="*/ 42981 h 279381"/>
                <a:gd name="connsiteX4" fmla="*/ 173699 w 482567"/>
                <a:gd name="connsiteY4" fmla="*/ 33836 h 279381"/>
                <a:gd name="connsiteX5" fmla="*/ 20294 w 482567"/>
                <a:gd name="connsiteY5" fmla="*/ 67871 h 279381"/>
                <a:gd name="connsiteX6" fmla="*/ 89377 w 482567"/>
                <a:gd name="connsiteY6" fmla="*/ 148637 h 279381"/>
                <a:gd name="connsiteX7" fmla="*/ 304755 w 482567"/>
                <a:gd name="connsiteY7" fmla="*/ 258358 h 279381"/>
                <a:gd name="connsiteX8" fmla="*/ 468320 w 482567"/>
                <a:gd name="connsiteY8" fmla="*/ 248452 h 279381"/>
                <a:gd name="connsiteX9" fmla="*/ 465780 w 482567"/>
                <a:gd name="connsiteY9" fmla="*/ 159051 h 279381"/>
                <a:gd name="connsiteX10" fmla="*/ 398475 w 482567"/>
                <a:gd name="connsiteY10" fmla="*/ 189021 h 279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2567" h="279381">
                  <a:moveTo>
                    <a:pt x="398475" y="189021"/>
                  </a:moveTo>
                  <a:cubicBezTo>
                    <a:pt x="367743" y="202990"/>
                    <a:pt x="317454" y="202990"/>
                    <a:pt x="255989" y="172257"/>
                  </a:cubicBezTo>
                  <a:cubicBezTo>
                    <a:pt x="194526" y="141526"/>
                    <a:pt x="136110" y="103936"/>
                    <a:pt x="154905" y="68886"/>
                  </a:cubicBezTo>
                  <a:cubicBezTo>
                    <a:pt x="163287" y="53139"/>
                    <a:pt x="182844" y="46029"/>
                    <a:pt x="201893" y="42981"/>
                  </a:cubicBezTo>
                  <a:cubicBezTo>
                    <a:pt x="193256" y="40186"/>
                    <a:pt x="183859" y="37138"/>
                    <a:pt x="173699" y="33836"/>
                  </a:cubicBezTo>
                  <a:cubicBezTo>
                    <a:pt x="71091" y="1836"/>
                    <a:pt x="9373" y="25710"/>
                    <a:pt x="20294" y="67871"/>
                  </a:cubicBezTo>
                  <a:cubicBezTo>
                    <a:pt x="28167" y="98095"/>
                    <a:pt x="28929" y="103936"/>
                    <a:pt x="89377" y="148637"/>
                  </a:cubicBezTo>
                  <a:cubicBezTo>
                    <a:pt x="149825" y="193338"/>
                    <a:pt x="219924" y="227880"/>
                    <a:pt x="304755" y="258358"/>
                  </a:cubicBezTo>
                  <a:cubicBezTo>
                    <a:pt x="400506" y="292899"/>
                    <a:pt x="447748" y="297471"/>
                    <a:pt x="468320" y="248452"/>
                  </a:cubicBezTo>
                  <a:cubicBezTo>
                    <a:pt x="480765" y="218991"/>
                    <a:pt x="472129" y="199942"/>
                    <a:pt x="465780" y="159051"/>
                  </a:cubicBezTo>
                  <a:cubicBezTo>
                    <a:pt x="451050" y="165654"/>
                    <a:pt x="420826" y="178861"/>
                    <a:pt x="398475" y="189021"/>
                  </a:cubicBezTo>
                  <a:close/>
                </a:path>
              </a:pathLst>
            </a:custGeom>
            <a:solidFill>
              <a:srgbClr val="36304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1" name="Freeform: Shape 330">
              <a:extLst>
                <a:ext uri="{FF2B5EF4-FFF2-40B4-BE49-F238E27FC236}">
                  <a16:creationId xmlns:a16="http://schemas.microsoft.com/office/drawing/2014/main" id="{B97396E8-B455-4974-BD75-E7BB5CEDDD97}"/>
                </a:ext>
              </a:extLst>
            </p:cNvPr>
            <p:cNvSpPr/>
            <p:nvPr/>
          </p:nvSpPr>
          <p:spPr>
            <a:xfrm>
              <a:off x="6895844" y="12042172"/>
              <a:ext cx="354076" cy="774542"/>
            </a:xfrm>
            <a:custGeom>
              <a:avLst/>
              <a:gdLst>
                <a:gd name="connsiteX0" fmla="*/ 353806 w 406372"/>
                <a:gd name="connsiteY0" fmla="*/ 102222 h 888940"/>
                <a:gd name="connsiteX1" fmla="*/ 131571 w 406372"/>
                <a:gd name="connsiteY1" fmla="*/ 64124 h 888940"/>
                <a:gd name="connsiteX2" fmla="*/ 186177 w 406372"/>
                <a:gd name="connsiteY2" fmla="*/ 731846 h 888940"/>
                <a:gd name="connsiteX3" fmla="*/ 101347 w 406372"/>
                <a:gd name="connsiteY3" fmla="*/ 700606 h 888940"/>
                <a:gd name="connsiteX4" fmla="*/ 54359 w 406372"/>
                <a:gd name="connsiteY4" fmla="*/ 726512 h 888940"/>
                <a:gd name="connsiteX5" fmla="*/ 155446 w 406372"/>
                <a:gd name="connsiteY5" fmla="*/ 829883 h 888940"/>
                <a:gd name="connsiteX6" fmla="*/ 297930 w 406372"/>
                <a:gd name="connsiteY6" fmla="*/ 846647 h 888940"/>
                <a:gd name="connsiteX7" fmla="*/ 365236 w 406372"/>
                <a:gd name="connsiteY7" fmla="*/ 816929 h 888940"/>
                <a:gd name="connsiteX8" fmla="*/ 362949 w 406372"/>
                <a:gd name="connsiteY8" fmla="*/ 696288 h 888940"/>
                <a:gd name="connsiteX9" fmla="*/ 353806 w 406372"/>
                <a:gd name="connsiteY9" fmla="*/ 102222 h 888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372" h="888940">
                  <a:moveTo>
                    <a:pt x="353806" y="102222"/>
                  </a:moveTo>
                  <a:cubicBezTo>
                    <a:pt x="353806" y="102222"/>
                    <a:pt x="123698" y="19169"/>
                    <a:pt x="131571" y="64124"/>
                  </a:cubicBezTo>
                  <a:cubicBezTo>
                    <a:pt x="155700" y="200513"/>
                    <a:pt x="186177" y="731846"/>
                    <a:pt x="186177" y="731846"/>
                  </a:cubicBezTo>
                  <a:cubicBezTo>
                    <a:pt x="186177" y="731846"/>
                    <a:pt x="157985" y="719147"/>
                    <a:pt x="101347" y="700606"/>
                  </a:cubicBezTo>
                  <a:cubicBezTo>
                    <a:pt x="82298" y="703654"/>
                    <a:pt x="62996" y="710765"/>
                    <a:pt x="54359" y="726512"/>
                  </a:cubicBezTo>
                  <a:cubicBezTo>
                    <a:pt x="35565" y="761561"/>
                    <a:pt x="93981" y="799150"/>
                    <a:pt x="155446" y="829883"/>
                  </a:cubicBezTo>
                  <a:cubicBezTo>
                    <a:pt x="216909" y="860615"/>
                    <a:pt x="267197" y="860615"/>
                    <a:pt x="297930" y="846647"/>
                  </a:cubicBezTo>
                  <a:cubicBezTo>
                    <a:pt x="320280" y="836487"/>
                    <a:pt x="350504" y="823279"/>
                    <a:pt x="365236" y="816929"/>
                  </a:cubicBezTo>
                  <a:cubicBezTo>
                    <a:pt x="361171" y="789753"/>
                    <a:pt x="358124" y="752673"/>
                    <a:pt x="362949" y="696288"/>
                  </a:cubicBezTo>
                  <a:cubicBezTo>
                    <a:pt x="377427" y="528151"/>
                    <a:pt x="361680" y="133715"/>
                    <a:pt x="353806" y="102222"/>
                  </a:cubicBezTo>
                  <a:close/>
                </a:path>
              </a:pathLst>
            </a:custGeom>
            <a:solidFill>
              <a:srgbClr val="E09B5B"/>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2" name="Freeform: Shape 331">
              <a:extLst>
                <a:ext uri="{FF2B5EF4-FFF2-40B4-BE49-F238E27FC236}">
                  <a16:creationId xmlns:a16="http://schemas.microsoft.com/office/drawing/2014/main" id="{E0C021F7-75DD-4799-8A90-A0EFB8F3DA4C}"/>
                </a:ext>
              </a:extLst>
            </p:cNvPr>
            <p:cNvSpPr/>
            <p:nvPr/>
          </p:nvSpPr>
          <p:spPr>
            <a:xfrm>
              <a:off x="6780764" y="12587738"/>
              <a:ext cx="464725" cy="309817"/>
            </a:xfrm>
            <a:custGeom>
              <a:avLst/>
              <a:gdLst>
                <a:gd name="connsiteX0" fmla="*/ 430008 w 533364"/>
                <a:gd name="connsiteY0" fmla="*/ 220753 h 355576"/>
                <a:gd name="connsiteX1" fmla="*/ 287524 w 533364"/>
                <a:gd name="connsiteY1" fmla="*/ 203991 h 355576"/>
                <a:gd name="connsiteX2" fmla="*/ 186437 w 533364"/>
                <a:gd name="connsiteY2" fmla="*/ 100620 h 355576"/>
                <a:gd name="connsiteX3" fmla="*/ 233425 w 533364"/>
                <a:gd name="connsiteY3" fmla="*/ 74713 h 355576"/>
                <a:gd name="connsiteX4" fmla="*/ 205233 w 533364"/>
                <a:gd name="connsiteY4" fmla="*/ 65570 h 355576"/>
                <a:gd name="connsiteX5" fmla="*/ 52081 w 533364"/>
                <a:gd name="connsiteY5" fmla="*/ 99604 h 355576"/>
                <a:gd name="connsiteX6" fmla="*/ 121165 w 533364"/>
                <a:gd name="connsiteY6" fmla="*/ 180371 h 355576"/>
                <a:gd name="connsiteX7" fmla="*/ 336542 w 533364"/>
                <a:gd name="connsiteY7" fmla="*/ 290091 h 355576"/>
                <a:gd name="connsiteX8" fmla="*/ 500107 w 533364"/>
                <a:gd name="connsiteY8" fmla="*/ 280186 h 355576"/>
                <a:gd name="connsiteX9" fmla="*/ 497567 w 533364"/>
                <a:gd name="connsiteY9" fmla="*/ 190783 h 355576"/>
                <a:gd name="connsiteX10" fmla="*/ 430008 w 533364"/>
                <a:gd name="connsiteY10" fmla="*/ 220753 h 355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364" h="355576">
                  <a:moveTo>
                    <a:pt x="430008" y="220753"/>
                  </a:moveTo>
                  <a:cubicBezTo>
                    <a:pt x="399275" y="234723"/>
                    <a:pt x="348987" y="234723"/>
                    <a:pt x="287524" y="203991"/>
                  </a:cubicBezTo>
                  <a:cubicBezTo>
                    <a:pt x="226059" y="173258"/>
                    <a:pt x="167643" y="135669"/>
                    <a:pt x="186437" y="100620"/>
                  </a:cubicBezTo>
                  <a:cubicBezTo>
                    <a:pt x="194819" y="84873"/>
                    <a:pt x="214376" y="77760"/>
                    <a:pt x="233425" y="74713"/>
                  </a:cubicBezTo>
                  <a:cubicBezTo>
                    <a:pt x="224535" y="71919"/>
                    <a:pt x="215392" y="68872"/>
                    <a:pt x="205233" y="65570"/>
                  </a:cubicBezTo>
                  <a:cubicBezTo>
                    <a:pt x="102623" y="33568"/>
                    <a:pt x="40906" y="57442"/>
                    <a:pt x="52081" y="99604"/>
                  </a:cubicBezTo>
                  <a:cubicBezTo>
                    <a:pt x="59954" y="129828"/>
                    <a:pt x="60717" y="135669"/>
                    <a:pt x="121165" y="180371"/>
                  </a:cubicBezTo>
                  <a:cubicBezTo>
                    <a:pt x="181612" y="225072"/>
                    <a:pt x="251711" y="259613"/>
                    <a:pt x="336542" y="290091"/>
                  </a:cubicBezTo>
                  <a:cubicBezTo>
                    <a:pt x="432294" y="324633"/>
                    <a:pt x="479535" y="328950"/>
                    <a:pt x="500107" y="280186"/>
                  </a:cubicBezTo>
                  <a:cubicBezTo>
                    <a:pt x="512552" y="250724"/>
                    <a:pt x="503916" y="231676"/>
                    <a:pt x="497567" y="190783"/>
                  </a:cubicBezTo>
                  <a:cubicBezTo>
                    <a:pt x="482837" y="197387"/>
                    <a:pt x="452613" y="210340"/>
                    <a:pt x="430008" y="220753"/>
                  </a:cubicBezTo>
                  <a:close/>
                </a:path>
              </a:pathLst>
            </a:custGeom>
            <a:solidFill>
              <a:srgbClr val="36304F"/>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3" name="Freeform: Shape 332">
              <a:extLst>
                <a:ext uri="{FF2B5EF4-FFF2-40B4-BE49-F238E27FC236}">
                  <a16:creationId xmlns:a16="http://schemas.microsoft.com/office/drawing/2014/main" id="{9C596993-3387-428C-862D-E86CDA10861C}"/>
                </a:ext>
              </a:extLst>
            </p:cNvPr>
            <p:cNvSpPr/>
            <p:nvPr/>
          </p:nvSpPr>
          <p:spPr>
            <a:xfrm>
              <a:off x="7213263" y="11188746"/>
              <a:ext cx="376206" cy="1526954"/>
            </a:xfrm>
            <a:custGeom>
              <a:avLst/>
              <a:gdLst>
                <a:gd name="connsiteX0" fmla="*/ 75605 w 431771"/>
                <a:gd name="connsiteY0" fmla="*/ 113261 h 1752482"/>
                <a:gd name="connsiteX1" fmla="*/ 60110 w 431771"/>
                <a:gd name="connsiteY1" fmla="*/ 360894 h 1752482"/>
                <a:gd name="connsiteX2" fmla="*/ 95923 w 431771"/>
                <a:gd name="connsiteY2" fmla="*/ 1317394 h 1752482"/>
                <a:gd name="connsiteX3" fmla="*/ 50967 w 431771"/>
                <a:gd name="connsiteY3" fmla="*/ 1511438 h 1752482"/>
                <a:gd name="connsiteX4" fmla="*/ 170594 w 431771"/>
                <a:gd name="connsiteY4" fmla="*/ 1706497 h 1752482"/>
                <a:gd name="connsiteX5" fmla="*/ 394099 w 431771"/>
                <a:gd name="connsiteY5" fmla="*/ 1620396 h 1752482"/>
                <a:gd name="connsiteX6" fmla="*/ 373780 w 431771"/>
                <a:gd name="connsiteY6" fmla="*/ 1136304 h 1752482"/>
                <a:gd name="connsiteX7" fmla="*/ 394099 w 431771"/>
                <a:gd name="connsiteY7" fmla="*/ 546048 h 1752482"/>
                <a:gd name="connsiteX8" fmla="*/ 394099 w 431771"/>
                <a:gd name="connsiteY8" fmla="*/ 50781 h 1752482"/>
                <a:gd name="connsiteX9" fmla="*/ 75605 w 431771"/>
                <a:gd name="connsiteY9" fmla="*/ 113261 h 1752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1771" h="1752482">
                  <a:moveTo>
                    <a:pt x="75605" y="113261"/>
                  </a:moveTo>
                  <a:cubicBezTo>
                    <a:pt x="60619" y="108182"/>
                    <a:pt x="62143" y="170154"/>
                    <a:pt x="60110" y="360894"/>
                  </a:cubicBezTo>
                  <a:cubicBezTo>
                    <a:pt x="58080" y="551636"/>
                    <a:pt x="98208" y="1170846"/>
                    <a:pt x="95923" y="1317394"/>
                  </a:cubicBezTo>
                  <a:cubicBezTo>
                    <a:pt x="93636" y="1463943"/>
                    <a:pt x="50967" y="1511438"/>
                    <a:pt x="50967" y="1511438"/>
                  </a:cubicBezTo>
                  <a:cubicBezTo>
                    <a:pt x="50967" y="1511438"/>
                    <a:pt x="40807" y="1680083"/>
                    <a:pt x="170594" y="1706497"/>
                  </a:cubicBezTo>
                  <a:cubicBezTo>
                    <a:pt x="320951" y="1737229"/>
                    <a:pt x="394099" y="1620396"/>
                    <a:pt x="394099" y="1620396"/>
                  </a:cubicBezTo>
                  <a:cubicBezTo>
                    <a:pt x="394099" y="1620396"/>
                    <a:pt x="383178" y="1265074"/>
                    <a:pt x="373780" y="1136304"/>
                  </a:cubicBezTo>
                  <a:cubicBezTo>
                    <a:pt x="364383" y="1007281"/>
                    <a:pt x="392575" y="679897"/>
                    <a:pt x="394099" y="546048"/>
                  </a:cubicBezTo>
                  <a:cubicBezTo>
                    <a:pt x="395623" y="412199"/>
                    <a:pt x="394099" y="50781"/>
                    <a:pt x="394099" y="50781"/>
                  </a:cubicBezTo>
                  <a:cubicBezTo>
                    <a:pt x="394099" y="50781"/>
                    <a:pt x="90589" y="118087"/>
                    <a:pt x="75605" y="113261"/>
                  </a:cubicBezTo>
                  <a:close/>
                </a:path>
              </a:pathLst>
            </a:custGeom>
            <a:solidFill>
              <a:schemeClr val="bg1">
                <a:lumMod val="9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4" name="Freeform: Shape 333">
              <a:extLst>
                <a:ext uri="{FF2B5EF4-FFF2-40B4-BE49-F238E27FC236}">
                  <a16:creationId xmlns:a16="http://schemas.microsoft.com/office/drawing/2014/main" id="{A5C9756A-EC1D-472B-A9B1-5D68A8D04180}"/>
                </a:ext>
              </a:extLst>
            </p:cNvPr>
            <p:cNvSpPr/>
            <p:nvPr/>
          </p:nvSpPr>
          <p:spPr>
            <a:xfrm>
              <a:off x="6910677" y="11326515"/>
              <a:ext cx="464725" cy="1526954"/>
            </a:xfrm>
            <a:custGeom>
              <a:avLst/>
              <a:gdLst>
                <a:gd name="connsiteX0" fmla="*/ 483585 w 533364"/>
                <a:gd name="connsiteY0" fmla="*/ 145378 h 1752482"/>
                <a:gd name="connsiteX1" fmla="*/ 51559 w 533364"/>
                <a:gd name="connsiteY1" fmla="*/ 77564 h 1752482"/>
                <a:gd name="connsiteX2" fmla="*/ 65021 w 533364"/>
                <a:gd name="connsiteY2" fmla="*/ 853228 h 1752482"/>
                <a:gd name="connsiteX3" fmla="*/ 71371 w 533364"/>
                <a:gd name="connsiteY3" fmla="*/ 1517901 h 1752482"/>
                <a:gd name="connsiteX4" fmla="*/ 246620 w 533364"/>
                <a:gd name="connsiteY4" fmla="*/ 1702293 h 1752482"/>
                <a:gd name="connsiteX5" fmla="*/ 407644 w 533364"/>
                <a:gd name="connsiteY5" fmla="*/ 1636004 h 1752482"/>
                <a:gd name="connsiteX6" fmla="*/ 396723 w 533364"/>
                <a:gd name="connsiteY6" fmla="*/ 1081559 h 1752482"/>
                <a:gd name="connsiteX7" fmla="*/ 387326 w 533364"/>
                <a:gd name="connsiteY7" fmla="*/ 695758 h 1752482"/>
                <a:gd name="connsiteX8" fmla="*/ 483585 w 533364"/>
                <a:gd name="connsiteY8" fmla="*/ 145378 h 1752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364" h="1752482">
                  <a:moveTo>
                    <a:pt x="483585" y="145378"/>
                  </a:moveTo>
                  <a:cubicBezTo>
                    <a:pt x="483585" y="145378"/>
                    <a:pt x="56132" y="-10061"/>
                    <a:pt x="51559" y="77564"/>
                  </a:cubicBezTo>
                  <a:cubicBezTo>
                    <a:pt x="46988" y="165188"/>
                    <a:pt x="64006" y="741984"/>
                    <a:pt x="65021" y="853228"/>
                  </a:cubicBezTo>
                  <a:cubicBezTo>
                    <a:pt x="66291" y="964219"/>
                    <a:pt x="107436" y="1404879"/>
                    <a:pt x="71371" y="1517901"/>
                  </a:cubicBezTo>
                  <a:cubicBezTo>
                    <a:pt x="35560" y="1630924"/>
                    <a:pt x="159250" y="1697722"/>
                    <a:pt x="246620" y="1702293"/>
                  </a:cubicBezTo>
                  <a:cubicBezTo>
                    <a:pt x="333990" y="1707119"/>
                    <a:pt x="395199" y="1650481"/>
                    <a:pt x="407644" y="1636004"/>
                  </a:cubicBezTo>
                  <a:cubicBezTo>
                    <a:pt x="419835" y="1621781"/>
                    <a:pt x="409676" y="1215915"/>
                    <a:pt x="396723" y="1081559"/>
                  </a:cubicBezTo>
                  <a:cubicBezTo>
                    <a:pt x="383770" y="947201"/>
                    <a:pt x="381230" y="800399"/>
                    <a:pt x="387326" y="695758"/>
                  </a:cubicBezTo>
                  <a:cubicBezTo>
                    <a:pt x="393421" y="590863"/>
                    <a:pt x="483585" y="145378"/>
                    <a:pt x="483585" y="145378"/>
                  </a:cubicBezTo>
                  <a:close/>
                </a:path>
              </a:pathLst>
            </a:custGeom>
            <a:solidFill>
              <a:schemeClr val="bg1">
                <a:lumMod val="9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5" name="Freeform: Shape 334">
              <a:extLst>
                <a:ext uri="{FF2B5EF4-FFF2-40B4-BE49-F238E27FC236}">
                  <a16:creationId xmlns:a16="http://schemas.microsoft.com/office/drawing/2014/main" id="{B3978E62-B650-4E9F-BCE4-0BF1D36DF680}"/>
                </a:ext>
              </a:extLst>
            </p:cNvPr>
            <p:cNvSpPr/>
            <p:nvPr/>
          </p:nvSpPr>
          <p:spPr>
            <a:xfrm>
              <a:off x="7031110" y="9590560"/>
              <a:ext cx="420466" cy="641763"/>
            </a:xfrm>
            <a:custGeom>
              <a:avLst/>
              <a:gdLst>
                <a:gd name="connsiteX0" fmla="*/ 425114 w 482567"/>
                <a:gd name="connsiteY0" fmla="*/ 154887 h 736550"/>
                <a:gd name="connsiteX1" fmla="*/ 188402 w 482567"/>
                <a:gd name="connsiteY1" fmla="*/ 73866 h 736550"/>
                <a:gd name="connsiteX2" fmla="*/ 54554 w 482567"/>
                <a:gd name="connsiteY2" fmla="*/ 300673 h 736550"/>
                <a:gd name="connsiteX3" fmla="*/ 116524 w 482567"/>
                <a:gd name="connsiteY3" fmla="*/ 519353 h 736550"/>
                <a:gd name="connsiteX4" fmla="*/ 190943 w 482567"/>
                <a:gd name="connsiteY4" fmla="*/ 535607 h 736550"/>
                <a:gd name="connsiteX5" fmla="*/ 188402 w 482567"/>
                <a:gd name="connsiteY5" fmla="*/ 678346 h 736550"/>
                <a:gd name="connsiteX6" fmla="*/ 352476 w 482567"/>
                <a:gd name="connsiteY6" fmla="*/ 678346 h 736550"/>
                <a:gd name="connsiteX7" fmla="*/ 432734 w 482567"/>
                <a:gd name="connsiteY7" fmla="*/ 645328 h 736550"/>
                <a:gd name="connsiteX8" fmla="*/ 406574 w 482567"/>
                <a:gd name="connsiteY8" fmla="*/ 497764 h 736550"/>
                <a:gd name="connsiteX9" fmla="*/ 425114 w 482567"/>
                <a:gd name="connsiteY9" fmla="*/ 154887 h 7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2567" h="736550">
                  <a:moveTo>
                    <a:pt x="425114" y="154887"/>
                  </a:moveTo>
                  <a:cubicBezTo>
                    <a:pt x="372540" y="43896"/>
                    <a:pt x="251391" y="30181"/>
                    <a:pt x="188402" y="73866"/>
                  </a:cubicBezTo>
                  <a:cubicBezTo>
                    <a:pt x="165290" y="89867"/>
                    <a:pt x="79698" y="109931"/>
                    <a:pt x="54554" y="300673"/>
                  </a:cubicBezTo>
                  <a:cubicBezTo>
                    <a:pt x="37790" y="428681"/>
                    <a:pt x="80205" y="485827"/>
                    <a:pt x="116524" y="519353"/>
                  </a:cubicBezTo>
                  <a:cubicBezTo>
                    <a:pt x="131764" y="533322"/>
                    <a:pt x="190943" y="535607"/>
                    <a:pt x="190943" y="535607"/>
                  </a:cubicBezTo>
                  <a:lnTo>
                    <a:pt x="188402" y="678346"/>
                  </a:lnTo>
                  <a:cubicBezTo>
                    <a:pt x="188402" y="678346"/>
                    <a:pt x="271964" y="711364"/>
                    <a:pt x="352476" y="678346"/>
                  </a:cubicBezTo>
                  <a:cubicBezTo>
                    <a:pt x="432734" y="645328"/>
                    <a:pt x="432734" y="645328"/>
                    <a:pt x="432734" y="645328"/>
                  </a:cubicBezTo>
                  <a:cubicBezTo>
                    <a:pt x="432734" y="645328"/>
                    <a:pt x="401240" y="591230"/>
                    <a:pt x="406574" y="497764"/>
                  </a:cubicBezTo>
                  <a:cubicBezTo>
                    <a:pt x="413178" y="381439"/>
                    <a:pt x="454323" y="216097"/>
                    <a:pt x="425114" y="154887"/>
                  </a:cubicBezTo>
                  <a:close/>
                </a:path>
              </a:pathLst>
            </a:custGeom>
            <a:solidFill>
              <a:srgbClr val="E09B5B"/>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6" name="Freeform: Shape 335">
              <a:extLst>
                <a:ext uri="{FF2B5EF4-FFF2-40B4-BE49-F238E27FC236}">
                  <a16:creationId xmlns:a16="http://schemas.microsoft.com/office/drawing/2014/main" id="{FE659F07-89D9-46A5-A14D-690078450547}"/>
                </a:ext>
              </a:extLst>
            </p:cNvPr>
            <p:cNvSpPr/>
            <p:nvPr/>
          </p:nvSpPr>
          <p:spPr>
            <a:xfrm>
              <a:off x="6880373" y="10081372"/>
              <a:ext cx="730283" cy="1460564"/>
            </a:xfrm>
            <a:custGeom>
              <a:avLst/>
              <a:gdLst>
                <a:gd name="connsiteX0" fmla="*/ 805365 w 838143"/>
                <a:gd name="connsiteY0" fmla="*/ 1177196 h 1676287"/>
                <a:gd name="connsiteX1" fmla="*/ 761171 w 838143"/>
                <a:gd name="connsiteY1" fmla="*/ 369530 h 1676287"/>
                <a:gd name="connsiteX2" fmla="*/ 608528 w 838143"/>
                <a:gd name="connsiteY2" fmla="*/ 50781 h 1676287"/>
                <a:gd name="connsiteX3" fmla="*/ 361656 w 838143"/>
                <a:gd name="connsiteY3" fmla="*/ 77958 h 1676287"/>
                <a:gd name="connsiteX4" fmla="*/ 235173 w 838143"/>
                <a:gd name="connsiteY4" fmla="*/ 184122 h 1676287"/>
                <a:gd name="connsiteX5" fmla="*/ 98530 w 838143"/>
                <a:gd name="connsiteY5" fmla="*/ 514809 h 1676287"/>
                <a:gd name="connsiteX6" fmla="*/ 91418 w 838143"/>
                <a:gd name="connsiteY6" fmla="*/ 1016171 h 1676287"/>
                <a:gd name="connsiteX7" fmla="*/ 50781 w 838143"/>
                <a:gd name="connsiteY7" fmla="*/ 1468007 h 1676287"/>
                <a:gd name="connsiteX8" fmla="*/ 359624 w 838143"/>
                <a:gd name="connsiteY8" fmla="*/ 1628270 h 1676287"/>
                <a:gd name="connsiteX9" fmla="*/ 811461 w 838143"/>
                <a:gd name="connsiteY9" fmla="*/ 1431687 h 1676287"/>
                <a:gd name="connsiteX10" fmla="*/ 805365 w 838143"/>
                <a:gd name="connsiteY10" fmla="*/ 1177196 h 167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8143" h="1676287">
                  <a:moveTo>
                    <a:pt x="805365" y="1177196"/>
                  </a:moveTo>
                  <a:cubicBezTo>
                    <a:pt x="787586" y="948104"/>
                    <a:pt x="802063" y="593289"/>
                    <a:pt x="761171" y="369530"/>
                  </a:cubicBezTo>
                  <a:cubicBezTo>
                    <a:pt x="737044" y="237713"/>
                    <a:pt x="608528" y="50781"/>
                    <a:pt x="608528" y="50781"/>
                  </a:cubicBezTo>
                  <a:lnTo>
                    <a:pt x="361656" y="77958"/>
                  </a:lnTo>
                  <a:cubicBezTo>
                    <a:pt x="361656" y="77958"/>
                    <a:pt x="265143" y="118087"/>
                    <a:pt x="235173" y="184122"/>
                  </a:cubicBezTo>
                  <a:cubicBezTo>
                    <a:pt x="204949" y="250158"/>
                    <a:pt x="82021" y="404326"/>
                    <a:pt x="98530" y="514809"/>
                  </a:cubicBezTo>
                  <a:cubicBezTo>
                    <a:pt x="131548" y="735519"/>
                    <a:pt x="103356" y="805873"/>
                    <a:pt x="91418" y="1016171"/>
                  </a:cubicBezTo>
                  <a:cubicBezTo>
                    <a:pt x="80751" y="1204118"/>
                    <a:pt x="56877" y="1259995"/>
                    <a:pt x="50781" y="1468007"/>
                  </a:cubicBezTo>
                  <a:cubicBezTo>
                    <a:pt x="127991" y="1558678"/>
                    <a:pt x="209266" y="1614809"/>
                    <a:pt x="359624" y="1628270"/>
                  </a:cubicBezTo>
                  <a:cubicBezTo>
                    <a:pt x="583130" y="1647827"/>
                    <a:pt x="717995" y="1546741"/>
                    <a:pt x="811461" y="1431687"/>
                  </a:cubicBezTo>
                  <a:cubicBezTo>
                    <a:pt x="809937" y="1365905"/>
                    <a:pt x="816032" y="1317394"/>
                    <a:pt x="805365" y="1177196"/>
                  </a:cubicBez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7" name="Freeform: Shape 336">
              <a:extLst>
                <a:ext uri="{FF2B5EF4-FFF2-40B4-BE49-F238E27FC236}">
                  <a16:creationId xmlns:a16="http://schemas.microsoft.com/office/drawing/2014/main" id="{3A7336B3-734E-4627-8D58-81C07A37017E}"/>
                </a:ext>
              </a:extLst>
            </p:cNvPr>
            <p:cNvSpPr/>
            <p:nvPr/>
          </p:nvSpPr>
          <p:spPr>
            <a:xfrm>
              <a:off x="6890216" y="10090182"/>
              <a:ext cx="774542" cy="1195006"/>
            </a:xfrm>
            <a:custGeom>
              <a:avLst/>
              <a:gdLst>
                <a:gd name="connsiteX0" fmla="*/ 757241 w 888940"/>
                <a:gd name="connsiteY0" fmla="*/ 62006 h 1371508"/>
                <a:gd name="connsiteX1" fmla="*/ 454746 w 888940"/>
                <a:gd name="connsiteY1" fmla="*/ 89436 h 1371508"/>
                <a:gd name="connsiteX2" fmla="*/ 176888 w 888940"/>
                <a:gd name="connsiteY2" fmla="*/ 168679 h 1371508"/>
                <a:gd name="connsiteX3" fmla="*/ 148697 w 888940"/>
                <a:gd name="connsiteY3" fmla="*/ 321323 h 1371508"/>
                <a:gd name="connsiteX4" fmla="*/ 119742 w 888940"/>
                <a:gd name="connsiteY4" fmla="*/ 563622 h 1371508"/>
                <a:gd name="connsiteX5" fmla="*/ 69454 w 888940"/>
                <a:gd name="connsiteY5" fmla="*/ 969487 h 1371508"/>
                <a:gd name="connsiteX6" fmla="*/ 50914 w 888940"/>
                <a:gd name="connsiteY6" fmla="*/ 1198834 h 1371508"/>
                <a:gd name="connsiteX7" fmla="*/ 178160 w 888940"/>
                <a:gd name="connsiteY7" fmla="*/ 1299919 h 1371508"/>
                <a:gd name="connsiteX8" fmla="*/ 506559 w 888940"/>
                <a:gd name="connsiteY8" fmla="*/ 1311857 h 1371508"/>
                <a:gd name="connsiteX9" fmla="*/ 765368 w 888940"/>
                <a:gd name="connsiteY9" fmla="*/ 1211025 h 1371508"/>
                <a:gd name="connsiteX10" fmla="*/ 798640 w 888940"/>
                <a:gd name="connsiteY10" fmla="*/ 1054317 h 1371508"/>
                <a:gd name="connsiteX11" fmla="*/ 770701 w 888940"/>
                <a:gd name="connsiteY11" fmla="*/ 694677 h 1371508"/>
                <a:gd name="connsiteX12" fmla="*/ 853245 w 888940"/>
                <a:gd name="connsiteY12" fmla="*/ 447044 h 1371508"/>
                <a:gd name="connsiteX13" fmla="*/ 757241 w 888940"/>
                <a:gd name="connsiteY13" fmla="*/ 62006 h 1371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88940" h="1371508">
                  <a:moveTo>
                    <a:pt x="757241" y="62006"/>
                  </a:moveTo>
                  <a:cubicBezTo>
                    <a:pt x="694506" y="34576"/>
                    <a:pt x="603073" y="62767"/>
                    <a:pt x="454746" y="89436"/>
                  </a:cubicBezTo>
                  <a:cubicBezTo>
                    <a:pt x="379821" y="102897"/>
                    <a:pt x="213462" y="97055"/>
                    <a:pt x="176888" y="168679"/>
                  </a:cubicBezTo>
                  <a:cubicBezTo>
                    <a:pt x="140315" y="240302"/>
                    <a:pt x="149205" y="267224"/>
                    <a:pt x="148697" y="321323"/>
                  </a:cubicBezTo>
                  <a:cubicBezTo>
                    <a:pt x="148188" y="375167"/>
                    <a:pt x="111869" y="446790"/>
                    <a:pt x="119742" y="563622"/>
                  </a:cubicBezTo>
                  <a:cubicBezTo>
                    <a:pt x="127870" y="680454"/>
                    <a:pt x="83423" y="763253"/>
                    <a:pt x="69454" y="969487"/>
                  </a:cubicBezTo>
                  <a:cubicBezTo>
                    <a:pt x="63104" y="1063969"/>
                    <a:pt x="56246" y="1143211"/>
                    <a:pt x="50914" y="1198834"/>
                  </a:cubicBezTo>
                  <a:cubicBezTo>
                    <a:pt x="46849" y="1240995"/>
                    <a:pt x="137267" y="1289252"/>
                    <a:pt x="178160" y="1299919"/>
                  </a:cubicBezTo>
                  <a:cubicBezTo>
                    <a:pt x="285340" y="1327857"/>
                    <a:pt x="445349" y="1323794"/>
                    <a:pt x="506559" y="1311857"/>
                  </a:cubicBezTo>
                  <a:cubicBezTo>
                    <a:pt x="596469" y="1294585"/>
                    <a:pt x="703903" y="1267155"/>
                    <a:pt x="765368" y="1211025"/>
                  </a:cubicBezTo>
                  <a:cubicBezTo>
                    <a:pt x="813117" y="1167340"/>
                    <a:pt x="809307" y="1116797"/>
                    <a:pt x="798640" y="1054317"/>
                  </a:cubicBezTo>
                  <a:cubicBezTo>
                    <a:pt x="784417" y="969741"/>
                    <a:pt x="779083" y="757665"/>
                    <a:pt x="770701" y="694677"/>
                  </a:cubicBezTo>
                  <a:cubicBezTo>
                    <a:pt x="762320" y="631690"/>
                    <a:pt x="853245" y="515873"/>
                    <a:pt x="853245" y="447044"/>
                  </a:cubicBezTo>
                  <a:cubicBezTo>
                    <a:pt x="853500" y="394469"/>
                    <a:pt x="819974" y="89436"/>
                    <a:pt x="757241" y="62006"/>
                  </a:cubicBezTo>
                  <a:close/>
                </a:path>
              </a:pathLst>
            </a:custGeom>
            <a:solidFill>
              <a:schemeClr val="tx1">
                <a:lumMod val="50000"/>
                <a:lumOff val="50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8" name="Freeform: Shape 337">
              <a:extLst>
                <a:ext uri="{FF2B5EF4-FFF2-40B4-BE49-F238E27FC236}">
                  <a16:creationId xmlns:a16="http://schemas.microsoft.com/office/drawing/2014/main" id="{5407993E-19B3-4490-B353-CFA46AA352FF}"/>
                </a:ext>
              </a:extLst>
            </p:cNvPr>
            <p:cNvSpPr/>
            <p:nvPr/>
          </p:nvSpPr>
          <p:spPr>
            <a:xfrm>
              <a:off x="7096359" y="10023835"/>
              <a:ext cx="354076" cy="221298"/>
            </a:xfrm>
            <a:custGeom>
              <a:avLst/>
              <a:gdLst>
                <a:gd name="connsiteX0" fmla="*/ 120629 w 406372"/>
                <a:gd name="connsiteY0" fmla="*/ 89641 h 253983"/>
                <a:gd name="connsiteX1" fmla="*/ 50784 w 406372"/>
                <a:gd name="connsiteY1" fmla="*/ 179805 h 253983"/>
                <a:gd name="connsiteX2" fmla="*/ 286225 w 406372"/>
                <a:gd name="connsiteY2" fmla="*/ 198345 h 253983"/>
                <a:gd name="connsiteX3" fmla="*/ 380199 w 406372"/>
                <a:gd name="connsiteY3" fmla="*/ 132310 h 253983"/>
                <a:gd name="connsiteX4" fmla="*/ 341341 w 406372"/>
                <a:gd name="connsiteY4" fmla="*/ 50781 h 253983"/>
                <a:gd name="connsiteX5" fmla="*/ 120629 w 406372"/>
                <a:gd name="connsiteY5" fmla="*/ 89641 h 253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372" h="253983">
                  <a:moveTo>
                    <a:pt x="120629" y="89641"/>
                  </a:moveTo>
                  <a:cubicBezTo>
                    <a:pt x="120629" y="89641"/>
                    <a:pt x="50275" y="126976"/>
                    <a:pt x="50784" y="179805"/>
                  </a:cubicBezTo>
                  <a:cubicBezTo>
                    <a:pt x="131042" y="219426"/>
                    <a:pt x="204698" y="224252"/>
                    <a:pt x="286225" y="198345"/>
                  </a:cubicBezTo>
                  <a:cubicBezTo>
                    <a:pt x="367754" y="172439"/>
                    <a:pt x="380199" y="132310"/>
                    <a:pt x="380199" y="132310"/>
                  </a:cubicBezTo>
                  <a:lnTo>
                    <a:pt x="341341" y="50781"/>
                  </a:lnTo>
                  <a:lnTo>
                    <a:pt x="120629" y="89641"/>
                  </a:ln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9" name="Freeform: Shape 338">
              <a:extLst>
                <a:ext uri="{FF2B5EF4-FFF2-40B4-BE49-F238E27FC236}">
                  <a16:creationId xmlns:a16="http://schemas.microsoft.com/office/drawing/2014/main" id="{444F466A-E3C5-4F2A-BB65-998D09ABE976}"/>
                </a:ext>
              </a:extLst>
            </p:cNvPr>
            <p:cNvSpPr/>
            <p:nvPr/>
          </p:nvSpPr>
          <p:spPr>
            <a:xfrm>
              <a:off x="6732893" y="10173244"/>
              <a:ext cx="508985" cy="708153"/>
            </a:xfrm>
            <a:custGeom>
              <a:avLst/>
              <a:gdLst>
                <a:gd name="connsiteX0" fmla="*/ 476060 w 584160"/>
                <a:gd name="connsiteY0" fmla="*/ 62173 h 812745"/>
                <a:gd name="connsiteX1" fmla="*/ 327987 w 584160"/>
                <a:gd name="connsiteY1" fmla="*/ 85540 h 812745"/>
                <a:gd name="connsiteX2" fmla="*/ 236552 w 584160"/>
                <a:gd name="connsiteY2" fmla="*/ 392859 h 812745"/>
                <a:gd name="connsiteX3" fmla="*/ 53177 w 584160"/>
                <a:gd name="connsiteY3" fmla="*/ 615856 h 812745"/>
                <a:gd name="connsiteX4" fmla="*/ 113625 w 584160"/>
                <a:gd name="connsiteY4" fmla="*/ 761643 h 812745"/>
                <a:gd name="connsiteX5" fmla="*/ 291668 w 584160"/>
                <a:gd name="connsiteY5" fmla="*/ 736752 h 812745"/>
                <a:gd name="connsiteX6" fmla="*/ 456757 w 584160"/>
                <a:gd name="connsiteY6" fmla="*/ 489373 h 812745"/>
                <a:gd name="connsiteX7" fmla="*/ 553016 w 584160"/>
                <a:gd name="connsiteY7" fmla="*/ 214309 h 812745"/>
                <a:gd name="connsiteX8" fmla="*/ 476060 w 584160"/>
                <a:gd name="connsiteY8" fmla="*/ 62173 h 81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4160" h="812745">
                  <a:moveTo>
                    <a:pt x="476060" y="62173"/>
                  </a:moveTo>
                  <a:cubicBezTo>
                    <a:pt x="451168" y="49220"/>
                    <a:pt x="374466" y="37537"/>
                    <a:pt x="327987" y="85540"/>
                  </a:cubicBezTo>
                  <a:cubicBezTo>
                    <a:pt x="275667" y="139638"/>
                    <a:pt x="289635" y="290504"/>
                    <a:pt x="236552" y="392859"/>
                  </a:cubicBezTo>
                  <a:cubicBezTo>
                    <a:pt x="184740" y="492675"/>
                    <a:pt x="67655" y="542455"/>
                    <a:pt x="53177" y="615856"/>
                  </a:cubicBezTo>
                  <a:cubicBezTo>
                    <a:pt x="39463" y="684178"/>
                    <a:pt x="87973" y="748435"/>
                    <a:pt x="113625" y="761643"/>
                  </a:cubicBezTo>
                  <a:cubicBezTo>
                    <a:pt x="140039" y="775357"/>
                    <a:pt x="241632" y="790851"/>
                    <a:pt x="291668" y="736752"/>
                  </a:cubicBezTo>
                  <a:cubicBezTo>
                    <a:pt x="341956" y="682400"/>
                    <a:pt x="406721" y="585886"/>
                    <a:pt x="456757" y="489373"/>
                  </a:cubicBezTo>
                  <a:cubicBezTo>
                    <a:pt x="514157" y="378636"/>
                    <a:pt x="541840" y="289996"/>
                    <a:pt x="553016" y="214309"/>
                  </a:cubicBezTo>
                  <a:cubicBezTo>
                    <a:pt x="561143" y="158179"/>
                    <a:pt x="498663" y="73856"/>
                    <a:pt x="476060" y="62173"/>
                  </a:cubicBez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0" name="Freeform: Shape 339">
              <a:extLst>
                <a:ext uri="{FF2B5EF4-FFF2-40B4-BE49-F238E27FC236}">
                  <a16:creationId xmlns:a16="http://schemas.microsoft.com/office/drawing/2014/main" id="{49C77E81-66FA-431A-A9CF-3C5BA4D18921}"/>
                </a:ext>
              </a:extLst>
            </p:cNvPr>
            <p:cNvSpPr/>
            <p:nvPr/>
          </p:nvSpPr>
          <p:spPr>
            <a:xfrm>
              <a:off x="6341356" y="10344526"/>
              <a:ext cx="508985" cy="531114"/>
            </a:xfrm>
            <a:custGeom>
              <a:avLst/>
              <a:gdLst>
                <a:gd name="connsiteX0" fmla="*/ 538610 w 584160"/>
                <a:gd name="connsiteY0" fmla="*/ 444673 h 609559"/>
                <a:gd name="connsiteX1" fmla="*/ 539372 w 584160"/>
                <a:gd name="connsiteY1" fmla="*/ 360352 h 609559"/>
                <a:gd name="connsiteX2" fmla="*/ 354472 w 584160"/>
                <a:gd name="connsiteY2" fmla="*/ 196787 h 609559"/>
                <a:gd name="connsiteX3" fmla="*/ 278278 w 584160"/>
                <a:gd name="connsiteY3" fmla="*/ 100527 h 609559"/>
                <a:gd name="connsiteX4" fmla="*/ 199543 w 584160"/>
                <a:gd name="connsiteY4" fmla="*/ 51762 h 609559"/>
                <a:gd name="connsiteX5" fmla="*/ 215544 w 584160"/>
                <a:gd name="connsiteY5" fmla="*/ 110686 h 609559"/>
                <a:gd name="connsiteX6" fmla="*/ 208178 w 584160"/>
                <a:gd name="connsiteY6" fmla="*/ 142688 h 609559"/>
                <a:gd name="connsiteX7" fmla="*/ 52486 w 584160"/>
                <a:gd name="connsiteY7" fmla="*/ 94177 h 609559"/>
                <a:gd name="connsiteX8" fmla="*/ 163731 w 584160"/>
                <a:gd name="connsiteY8" fmla="*/ 238694 h 609559"/>
                <a:gd name="connsiteX9" fmla="*/ 487306 w 584160"/>
                <a:gd name="connsiteY9" fmla="*/ 557442 h 609559"/>
                <a:gd name="connsiteX10" fmla="*/ 548007 w 584160"/>
                <a:gd name="connsiteY10" fmla="*/ 539155 h 609559"/>
                <a:gd name="connsiteX11" fmla="*/ 547754 w 584160"/>
                <a:gd name="connsiteY11" fmla="*/ 538140 h 609559"/>
                <a:gd name="connsiteX12" fmla="*/ 538610 w 584160"/>
                <a:gd name="connsiteY12" fmla="*/ 444673 h 609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4160" h="609559">
                  <a:moveTo>
                    <a:pt x="538610" y="444673"/>
                  </a:moveTo>
                  <a:cubicBezTo>
                    <a:pt x="540896" y="416989"/>
                    <a:pt x="527180" y="384988"/>
                    <a:pt x="539372" y="360352"/>
                  </a:cubicBezTo>
                  <a:cubicBezTo>
                    <a:pt x="482733" y="319206"/>
                    <a:pt x="368695" y="237932"/>
                    <a:pt x="354472" y="196787"/>
                  </a:cubicBezTo>
                  <a:cubicBezTo>
                    <a:pt x="336440" y="144466"/>
                    <a:pt x="335169" y="132529"/>
                    <a:pt x="278278" y="100527"/>
                  </a:cubicBezTo>
                  <a:cubicBezTo>
                    <a:pt x="233576" y="75383"/>
                    <a:pt x="221639" y="44904"/>
                    <a:pt x="199543" y="51762"/>
                  </a:cubicBezTo>
                  <a:cubicBezTo>
                    <a:pt x="185573" y="56080"/>
                    <a:pt x="194209" y="87573"/>
                    <a:pt x="215544" y="110686"/>
                  </a:cubicBezTo>
                  <a:cubicBezTo>
                    <a:pt x="244752" y="142688"/>
                    <a:pt x="216814" y="143450"/>
                    <a:pt x="208178" y="142688"/>
                  </a:cubicBezTo>
                  <a:cubicBezTo>
                    <a:pt x="172112" y="139132"/>
                    <a:pt x="52486" y="94177"/>
                    <a:pt x="52486" y="94177"/>
                  </a:cubicBezTo>
                  <a:cubicBezTo>
                    <a:pt x="52486" y="94177"/>
                    <a:pt x="28104" y="178753"/>
                    <a:pt x="163731" y="238694"/>
                  </a:cubicBezTo>
                  <a:cubicBezTo>
                    <a:pt x="281072" y="290252"/>
                    <a:pt x="381140" y="534584"/>
                    <a:pt x="487306" y="557442"/>
                  </a:cubicBezTo>
                  <a:cubicBezTo>
                    <a:pt x="514228" y="563284"/>
                    <a:pt x="533784" y="554903"/>
                    <a:pt x="548007" y="539155"/>
                  </a:cubicBezTo>
                  <a:cubicBezTo>
                    <a:pt x="548007" y="538902"/>
                    <a:pt x="548007" y="538393"/>
                    <a:pt x="547754" y="538140"/>
                  </a:cubicBezTo>
                  <a:cubicBezTo>
                    <a:pt x="533784" y="503598"/>
                    <a:pt x="532006" y="473374"/>
                    <a:pt x="538610" y="444673"/>
                  </a:cubicBezTo>
                  <a:close/>
                </a:path>
              </a:pathLst>
            </a:custGeom>
            <a:solidFill>
              <a:srgbClr val="E09B5B"/>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1" name="Freeform: Shape 340">
              <a:extLst>
                <a:ext uri="{FF2B5EF4-FFF2-40B4-BE49-F238E27FC236}">
                  <a16:creationId xmlns:a16="http://schemas.microsoft.com/office/drawing/2014/main" id="{0473B426-99EF-45E6-A7B8-80252AD03EC8}"/>
                </a:ext>
              </a:extLst>
            </p:cNvPr>
            <p:cNvSpPr/>
            <p:nvPr/>
          </p:nvSpPr>
          <p:spPr>
            <a:xfrm>
              <a:off x="7021434" y="9535138"/>
              <a:ext cx="508985" cy="531114"/>
            </a:xfrm>
            <a:custGeom>
              <a:avLst/>
              <a:gdLst>
                <a:gd name="connsiteX0" fmla="*/ 419709 w 584160"/>
                <a:gd name="connsiteY0" fmla="*/ 88708 h 609559"/>
                <a:gd name="connsiteX1" fmla="*/ 195189 w 584160"/>
                <a:gd name="connsiteY1" fmla="*/ 52897 h 609559"/>
                <a:gd name="connsiteX2" fmla="*/ 56007 w 584160"/>
                <a:gd name="connsiteY2" fmla="*/ 153220 h 609559"/>
                <a:gd name="connsiteX3" fmla="*/ 70482 w 584160"/>
                <a:gd name="connsiteY3" fmla="*/ 231447 h 609559"/>
                <a:gd name="connsiteX4" fmla="*/ 133725 w 584160"/>
                <a:gd name="connsiteY4" fmla="*/ 273354 h 609559"/>
                <a:gd name="connsiteX5" fmla="*/ 125089 w 584160"/>
                <a:gd name="connsiteY5" fmla="*/ 337612 h 609559"/>
                <a:gd name="connsiteX6" fmla="*/ 167758 w 584160"/>
                <a:gd name="connsiteY6" fmla="*/ 405679 h 609559"/>
                <a:gd name="connsiteX7" fmla="*/ 206873 w 584160"/>
                <a:gd name="connsiteY7" fmla="*/ 445808 h 609559"/>
                <a:gd name="connsiteX8" fmla="*/ 285861 w 584160"/>
                <a:gd name="connsiteY8" fmla="*/ 445808 h 609559"/>
                <a:gd name="connsiteX9" fmla="*/ 304401 w 584160"/>
                <a:gd name="connsiteY9" fmla="*/ 575340 h 609559"/>
                <a:gd name="connsiteX10" fmla="*/ 414376 w 584160"/>
                <a:gd name="connsiteY10" fmla="*/ 561625 h 609559"/>
                <a:gd name="connsiteX11" fmla="*/ 534764 w 584160"/>
                <a:gd name="connsiteY11" fmla="*/ 409489 h 609559"/>
                <a:gd name="connsiteX12" fmla="*/ 548226 w 584160"/>
                <a:gd name="connsiteY12" fmla="*/ 253035 h 609559"/>
                <a:gd name="connsiteX13" fmla="*/ 419709 w 584160"/>
                <a:gd name="connsiteY13" fmla="*/ 88708 h 609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4160" h="609559">
                  <a:moveTo>
                    <a:pt x="419709" y="88708"/>
                  </a:moveTo>
                  <a:cubicBezTo>
                    <a:pt x="376533" y="60770"/>
                    <a:pt x="250557" y="44770"/>
                    <a:pt x="195189" y="52897"/>
                  </a:cubicBezTo>
                  <a:cubicBezTo>
                    <a:pt x="139821" y="61024"/>
                    <a:pt x="64133" y="129346"/>
                    <a:pt x="56007" y="153220"/>
                  </a:cubicBezTo>
                  <a:cubicBezTo>
                    <a:pt x="47879" y="177349"/>
                    <a:pt x="46862" y="223573"/>
                    <a:pt x="70482" y="231447"/>
                  </a:cubicBezTo>
                  <a:cubicBezTo>
                    <a:pt x="94104" y="239321"/>
                    <a:pt x="118231" y="241352"/>
                    <a:pt x="133725" y="273354"/>
                  </a:cubicBezTo>
                  <a:cubicBezTo>
                    <a:pt x="149218" y="305356"/>
                    <a:pt x="121533" y="309420"/>
                    <a:pt x="125089" y="337612"/>
                  </a:cubicBezTo>
                  <a:cubicBezTo>
                    <a:pt x="128645" y="365550"/>
                    <a:pt x="164202" y="377741"/>
                    <a:pt x="167758" y="405679"/>
                  </a:cubicBezTo>
                  <a:cubicBezTo>
                    <a:pt x="171314" y="433871"/>
                    <a:pt x="167251" y="445808"/>
                    <a:pt x="206873" y="445808"/>
                  </a:cubicBezTo>
                  <a:cubicBezTo>
                    <a:pt x="246240" y="445808"/>
                    <a:pt x="250303" y="433618"/>
                    <a:pt x="285861" y="445808"/>
                  </a:cubicBezTo>
                  <a:cubicBezTo>
                    <a:pt x="321165" y="457746"/>
                    <a:pt x="280781" y="567466"/>
                    <a:pt x="304401" y="575340"/>
                  </a:cubicBezTo>
                  <a:cubicBezTo>
                    <a:pt x="328021" y="583213"/>
                    <a:pt x="414376" y="561625"/>
                    <a:pt x="414376" y="561625"/>
                  </a:cubicBezTo>
                  <a:cubicBezTo>
                    <a:pt x="414376" y="561625"/>
                    <a:pt x="506572" y="453428"/>
                    <a:pt x="534764" y="409489"/>
                  </a:cubicBezTo>
                  <a:cubicBezTo>
                    <a:pt x="562956" y="365296"/>
                    <a:pt x="555591" y="309166"/>
                    <a:pt x="548226" y="253035"/>
                  </a:cubicBezTo>
                  <a:cubicBezTo>
                    <a:pt x="540859" y="196651"/>
                    <a:pt x="462886" y="116647"/>
                    <a:pt x="419709" y="88708"/>
                  </a:cubicBezTo>
                  <a:close/>
                </a:path>
              </a:pathLst>
            </a:custGeom>
            <a:solidFill>
              <a:schemeClr val="bg1">
                <a:lumMod val="8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2" name="Freeform: Shape 341">
              <a:extLst>
                <a:ext uri="{FF2B5EF4-FFF2-40B4-BE49-F238E27FC236}">
                  <a16:creationId xmlns:a16="http://schemas.microsoft.com/office/drawing/2014/main" id="{D24D193A-39FE-45AB-9B64-E00CA5074C74}"/>
                </a:ext>
              </a:extLst>
            </p:cNvPr>
            <p:cNvSpPr/>
            <p:nvPr/>
          </p:nvSpPr>
          <p:spPr>
            <a:xfrm>
              <a:off x="6680866" y="10587702"/>
              <a:ext cx="287687" cy="331946"/>
            </a:xfrm>
            <a:custGeom>
              <a:avLst/>
              <a:gdLst>
                <a:gd name="connsiteX0" fmla="*/ 171050 w 330177"/>
                <a:gd name="connsiteY0" fmla="*/ 161264 h 380974"/>
                <a:gd name="connsiteX1" fmla="*/ 175622 w 330177"/>
                <a:gd name="connsiteY1" fmla="*/ 50781 h 380974"/>
                <a:gd name="connsiteX2" fmla="*/ 55234 w 330177"/>
                <a:gd name="connsiteY2" fmla="*/ 197583 h 380974"/>
                <a:gd name="connsiteX3" fmla="*/ 181210 w 330177"/>
                <a:gd name="connsiteY3" fmla="*/ 344131 h 380974"/>
                <a:gd name="connsiteX4" fmla="*/ 297789 w 330177"/>
                <a:gd name="connsiteY4" fmla="*/ 291557 h 380974"/>
                <a:gd name="connsiteX5" fmla="*/ 239117 w 330177"/>
                <a:gd name="connsiteY5" fmla="*/ 276064 h 380974"/>
                <a:gd name="connsiteX6" fmla="*/ 171050 w 330177"/>
                <a:gd name="connsiteY6" fmla="*/ 161264 h 38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177" h="380974">
                  <a:moveTo>
                    <a:pt x="171050" y="161264"/>
                  </a:moveTo>
                  <a:cubicBezTo>
                    <a:pt x="158351" y="87862"/>
                    <a:pt x="166987" y="83291"/>
                    <a:pt x="175622" y="50781"/>
                  </a:cubicBezTo>
                  <a:cubicBezTo>
                    <a:pt x="96379" y="58147"/>
                    <a:pt x="68950" y="126722"/>
                    <a:pt x="55234" y="197583"/>
                  </a:cubicBezTo>
                  <a:cubicBezTo>
                    <a:pt x="33137" y="311114"/>
                    <a:pt x="96126" y="349973"/>
                    <a:pt x="181210" y="344131"/>
                  </a:cubicBezTo>
                  <a:cubicBezTo>
                    <a:pt x="266294" y="338544"/>
                    <a:pt x="297789" y="291557"/>
                    <a:pt x="297789" y="291557"/>
                  </a:cubicBezTo>
                  <a:cubicBezTo>
                    <a:pt x="297789" y="291557"/>
                    <a:pt x="264770" y="290541"/>
                    <a:pt x="239117" y="276064"/>
                  </a:cubicBezTo>
                  <a:cubicBezTo>
                    <a:pt x="202037" y="255237"/>
                    <a:pt x="183749" y="234665"/>
                    <a:pt x="171050" y="161264"/>
                  </a:cubicBezTo>
                  <a:close/>
                </a:path>
              </a:pathLst>
            </a:custGeom>
            <a:solidFill>
              <a:srgbClr val="CBCCD1"/>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3" name="Freeform: Shape 342">
              <a:extLst>
                <a:ext uri="{FF2B5EF4-FFF2-40B4-BE49-F238E27FC236}">
                  <a16:creationId xmlns:a16="http://schemas.microsoft.com/office/drawing/2014/main" id="{252A6D0C-C656-40FA-B1B9-57863436C01E}"/>
                </a:ext>
              </a:extLst>
            </p:cNvPr>
            <p:cNvSpPr/>
            <p:nvPr/>
          </p:nvSpPr>
          <p:spPr>
            <a:xfrm>
              <a:off x="5932777" y="9509098"/>
              <a:ext cx="376206" cy="243427"/>
            </a:xfrm>
            <a:custGeom>
              <a:avLst/>
              <a:gdLst>
                <a:gd name="connsiteX0" fmla="*/ 338544 w 431771"/>
                <a:gd name="connsiteY0" fmla="*/ 53575 h 279381"/>
                <a:gd name="connsiteX1" fmla="*/ 337274 w 431771"/>
                <a:gd name="connsiteY1" fmla="*/ 53067 h 279381"/>
                <a:gd name="connsiteX2" fmla="*/ 335750 w 431771"/>
                <a:gd name="connsiteY2" fmla="*/ 52558 h 279381"/>
                <a:gd name="connsiteX3" fmla="*/ 333210 w 431771"/>
                <a:gd name="connsiteY3" fmla="*/ 51797 h 279381"/>
                <a:gd name="connsiteX4" fmla="*/ 329655 w 431771"/>
                <a:gd name="connsiteY4" fmla="*/ 51035 h 279381"/>
                <a:gd name="connsiteX5" fmla="*/ 328893 w 431771"/>
                <a:gd name="connsiteY5" fmla="*/ 51035 h 279381"/>
                <a:gd name="connsiteX6" fmla="*/ 328384 w 431771"/>
                <a:gd name="connsiteY6" fmla="*/ 51035 h 279381"/>
                <a:gd name="connsiteX7" fmla="*/ 326606 w 431771"/>
                <a:gd name="connsiteY7" fmla="*/ 50781 h 279381"/>
                <a:gd name="connsiteX8" fmla="*/ 324067 w 431771"/>
                <a:gd name="connsiteY8" fmla="*/ 50781 h 279381"/>
                <a:gd name="connsiteX9" fmla="*/ 321781 w 431771"/>
                <a:gd name="connsiteY9" fmla="*/ 51035 h 279381"/>
                <a:gd name="connsiteX10" fmla="*/ 321781 w 431771"/>
                <a:gd name="connsiteY10" fmla="*/ 51035 h 279381"/>
                <a:gd name="connsiteX11" fmla="*/ 319749 w 431771"/>
                <a:gd name="connsiteY11" fmla="*/ 51543 h 279381"/>
                <a:gd name="connsiteX12" fmla="*/ 317718 w 431771"/>
                <a:gd name="connsiteY12" fmla="*/ 52305 h 279381"/>
                <a:gd name="connsiteX13" fmla="*/ 315940 w 431771"/>
                <a:gd name="connsiteY13" fmla="*/ 53067 h 279381"/>
                <a:gd name="connsiteX14" fmla="*/ 315685 w 431771"/>
                <a:gd name="connsiteY14" fmla="*/ 53067 h 279381"/>
                <a:gd name="connsiteX15" fmla="*/ 50781 w 431771"/>
                <a:gd name="connsiteY15" fmla="*/ 206981 h 279381"/>
                <a:gd name="connsiteX16" fmla="*/ 56623 w 431771"/>
                <a:gd name="connsiteY16" fmla="*/ 204948 h 279381"/>
                <a:gd name="connsiteX17" fmla="*/ 56623 w 431771"/>
                <a:gd name="connsiteY17" fmla="*/ 204948 h 279381"/>
                <a:gd name="connsiteX18" fmla="*/ 63480 w 431771"/>
                <a:gd name="connsiteY18" fmla="*/ 204948 h 279381"/>
                <a:gd name="connsiteX19" fmla="*/ 63988 w 431771"/>
                <a:gd name="connsiteY19" fmla="*/ 204948 h 279381"/>
                <a:gd name="connsiteX20" fmla="*/ 70846 w 431771"/>
                <a:gd name="connsiteY20" fmla="*/ 206726 h 279381"/>
                <a:gd name="connsiteX21" fmla="*/ 72370 w 431771"/>
                <a:gd name="connsiteY21" fmla="*/ 207235 h 279381"/>
                <a:gd name="connsiteX22" fmla="*/ 80243 w 431771"/>
                <a:gd name="connsiteY22" fmla="*/ 211044 h 279381"/>
                <a:gd name="connsiteX23" fmla="*/ 125960 w 431771"/>
                <a:gd name="connsiteY23" fmla="*/ 238474 h 279381"/>
                <a:gd name="connsiteX24" fmla="*/ 390865 w 431771"/>
                <a:gd name="connsiteY24" fmla="*/ 84561 h 279381"/>
                <a:gd name="connsiteX25" fmla="*/ 345147 w 431771"/>
                <a:gd name="connsiteY25" fmla="*/ 57131 h 279381"/>
                <a:gd name="connsiteX26" fmla="*/ 338544 w 431771"/>
                <a:gd name="connsiteY26" fmla="*/ 53575 h 279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31771" h="279381">
                  <a:moveTo>
                    <a:pt x="338544" y="53575"/>
                  </a:moveTo>
                  <a:cubicBezTo>
                    <a:pt x="338036" y="53321"/>
                    <a:pt x="337782" y="53321"/>
                    <a:pt x="337274" y="53067"/>
                  </a:cubicBezTo>
                  <a:cubicBezTo>
                    <a:pt x="336766" y="52813"/>
                    <a:pt x="336258" y="52813"/>
                    <a:pt x="335750" y="52558"/>
                  </a:cubicBezTo>
                  <a:cubicBezTo>
                    <a:pt x="334988" y="52305"/>
                    <a:pt x="333972" y="52051"/>
                    <a:pt x="333210" y="51797"/>
                  </a:cubicBezTo>
                  <a:cubicBezTo>
                    <a:pt x="331941" y="51543"/>
                    <a:pt x="330670" y="51289"/>
                    <a:pt x="329655" y="51035"/>
                  </a:cubicBezTo>
                  <a:cubicBezTo>
                    <a:pt x="329401" y="51035"/>
                    <a:pt x="329146" y="51035"/>
                    <a:pt x="328893" y="51035"/>
                  </a:cubicBezTo>
                  <a:cubicBezTo>
                    <a:pt x="328639" y="51035"/>
                    <a:pt x="328639" y="51035"/>
                    <a:pt x="328384" y="51035"/>
                  </a:cubicBezTo>
                  <a:cubicBezTo>
                    <a:pt x="327877" y="51035"/>
                    <a:pt x="327115" y="50781"/>
                    <a:pt x="326606" y="50781"/>
                  </a:cubicBezTo>
                  <a:cubicBezTo>
                    <a:pt x="325591" y="50781"/>
                    <a:pt x="324829" y="50781"/>
                    <a:pt x="324067" y="50781"/>
                  </a:cubicBezTo>
                  <a:cubicBezTo>
                    <a:pt x="323305" y="50781"/>
                    <a:pt x="322543" y="51035"/>
                    <a:pt x="321781" y="51035"/>
                  </a:cubicBezTo>
                  <a:cubicBezTo>
                    <a:pt x="321781" y="51035"/>
                    <a:pt x="321781" y="51035"/>
                    <a:pt x="321781" y="51035"/>
                  </a:cubicBezTo>
                  <a:cubicBezTo>
                    <a:pt x="321019" y="51035"/>
                    <a:pt x="320257" y="51289"/>
                    <a:pt x="319749" y="51543"/>
                  </a:cubicBezTo>
                  <a:cubicBezTo>
                    <a:pt x="318987" y="51797"/>
                    <a:pt x="318480" y="52051"/>
                    <a:pt x="317718" y="52305"/>
                  </a:cubicBezTo>
                  <a:cubicBezTo>
                    <a:pt x="317209" y="52558"/>
                    <a:pt x="316447" y="52813"/>
                    <a:pt x="315940" y="53067"/>
                  </a:cubicBezTo>
                  <a:cubicBezTo>
                    <a:pt x="315940" y="53067"/>
                    <a:pt x="315940" y="53067"/>
                    <a:pt x="315685" y="53067"/>
                  </a:cubicBezTo>
                  <a:lnTo>
                    <a:pt x="50781" y="206981"/>
                  </a:lnTo>
                  <a:cubicBezTo>
                    <a:pt x="52559" y="205964"/>
                    <a:pt x="54591" y="205203"/>
                    <a:pt x="56623" y="204948"/>
                  </a:cubicBezTo>
                  <a:lnTo>
                    <a:pt x="56623" y="204948"/>
                  </a:lnTo>
                  <a:cubicBezTo>
                    <a:pt x="58655" y="204695"/>
                    <a:pt x="60940" y="204695"/>
                    <a:pt x="63480" y="204948"/>
                  </a:cubicBezTo>
                  <a:cubicBezTo>
                    <a:pt x="63735" y="204948"/>
                    <a:pt x="63735" y="204948"/>
                    <a:pt x="63988" y="204948"/>
                  </a:cubicBezTo>
                  <a:cubicBezTo>
                    <a:pt x="66020" y="205203"/>
                    <a:pt x="68560" y="205711"/>
                    <a:pt x="70846" y="206726"/>
                  </a:cubicBezTo>
                  <a:cubicBezTo>
                    <a:pt x="71354" y="206981"/>
                    <a:pt x="71861" y="206981"/>
                    <a:pt x="72370" y="207235"/>
                  </a:cubicBezTo>
                  <a:cubicBezTo>
                    <a:pt x="74910" y="208250"/>
                    <a:pt x="77703" y="209521"/>
                    <a:pt x="80243" y="211044"/>
                  </a:cubicBezTo>
                  <a:lnTo>
                    <a:pt x="125960" y="238474"/>
                  </a:lnTo>
                  <a:lnTo>
                    <a:pt x="390865" y="84561"/>
                  </a:lnTo>
                  <a:lnTo>
                    <a:pt x="345147" y="57131"/>
                  </a:lnTo>
                  <a:cubicBezTo>
                    <a:pt x="343116" y="55607"/>
                    <a:pt x="340830" y="54591"/>
                    <a:pt x="338544" y="53575"/>
                  </a:cubicBezTo>
                  <a:close/>
                </a:path>
              </a:pathLst>
            </a:custGeom>
            <a:solidFill>
              <a:srgbClr val="C6C4C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4" name="Freeform: Shape 343">
              <a:extLst>
                <a:ext uri="{FF2B5EF4-FFF2-40B4-BE49-F238E27FC236}">
                  <a16:creationId xmlns:a16="http://schemas.microsoft.com/office/drawing/2014/main" id="{8D431B57-E504-4131-845C-5B26A996884B}"/>
                </a:ext>
              </a:extLst>
            </p:cNvPr>
            <p:cNvSpPr/>
            <p:nvPr/>
          </p:nvSpPr>
          <p:spPr>
            <a:xfrm>
              <a:off x="6362738" y="9928456"/>
              <a:ext cx="88519" cy="88519"/>
            </a:xfrm>
            <a:custGeom>
              <a:avLst/>
              <a:gdLst>
                <a:gd name="connsiteX0" fmla="*/ 64014 w 101593"/>
                <a:gd name="connsiteY0" fmla="*/ 50781 h 101593"/>
                <a:gd name="connsiteX1" fmla="*/ 64014 w 101593"/>
                <a:gd name="connsiteY1" fmla="*/ 50781 h 101593"/>
                <a:gd name="connsiteX2" fmla="*/ 64014 w 101593"/>
                <a:gd name="connsiteY2" fmla="*/ 50781 h 101593"/>
              </a:gdLst>
              <a:ahLst/>
              <a:cxnLst>
                <a:cxn ang="0">
                  <a:pos x="connsiteX0" y="connsiteY0"/>
                </a:cxn>
                <a:cxn ang="0">
                  <a:pos x="connsiteX1" y="connsiteY1"/>
                </a:cxn>
                <a:cxn ang="0">
                  <a:pos x="connsiteX2" y="connsiteY2"/>
                </a:cxn>
              </a:cxnLst>
              <a:rect l="l" t="t" r="r" b="b"/>
              <a:pathLst>
                <a:path w="101593" h="101593">
                  <a:moveTo>
                    <a:pt x="64014" y="50781"/>
                  </a:moveTo>
                  <a:cubicBezTo>
                    <a:pt x="42425" y="63227"/>
                    <a:pt x="50806" y="58401"/>
                    <a:pt x="64014" y="50781"/>
                  </a:cubicBezTo>
                  <a:lnTo>
                    <a:pt x="64014" y="50781"/>
                  </a:lnTo>
                  <a:close/>
                </a:path>
              </a:pathLst>
            </a:custGeom>
            <a:solidFill>
              <a:srgbClr val="4E4E4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5" name="Freeform: Shape 344">
              <a:extLst>
                <a:ext uri="{FF2B5EF4-FFF2-40B4-BE49-F238E27FC236}">
                  <a16:creationId xmlns:a16="http://schemas.microsoft.com/office/drawing/2014/main" id="{D08722FC-2861-4D12-B3F4-28229E5BAD4B}"/>
                </a:ext>
              </a:extLst>
            </p:cNvPr>
            <p:cNvSpPr/>
            <p:nvPr/>
          </p:nvSpPr>
          <p:spPr>
            <a:xfrm>
              <a:off x="6093658" y="9602486"/>
              <a:ext cx="508985" cy="464725"/>
            </a:xfrm>
            <a:custGeom>
              <a:avLst/>
              <a:gdLst>
                <a:gd name="connsiteX0" fmla="*/ 532336 w 584160"/>
                <a:gd name="connsiteY0" fmla="*/ 331432 h 533364"/>
                <a:gd name="connsiteX1" fmla="*/ 458427 w 584160"/>
                <a:gd name="connsiteY1" fmla="*/ 323304 h 533364"/>
                <a:gd name="connsiteX2" fmla="*/ 440647 w 584160"/>
                <a:gd name="connsiteY2" fmla="*/ 314161 h 533364"/>
                <a:gd name="connsiteX3" fmla="*/ 352008 w 584160"/>
                <a:gd name="connsiteY3" fmla="*/ 224759 h 533364"/>
                <a:gd name="connsiteX4" fmla="*/ 336261 w 584160"/>
                <a:gd name="connsiteY4" fmla="*/ 196313 h 533364"/>
                <a:gd name="connsiteX5" fmla="*/ 346420 w 584160"/>
                <a:gd name="connsiteY5" fmla="*/ 50781 h 533364"/>
                <a:gd name="connsiteX6" fmla="*/ 81516 w 584160"/>
                <a:gd name="connsiteY6" fmla="*/ 204695 h 533364"/>
                <a:gd name="connsiteX7" fmla="*/ 50783 w 584160"/>
                <a:gd name="connsiteY7" fmla="*/ 266667 h 533364"/>
                <a:gd name="connsiteX8" fmla="*/ 57133 w 584160"/>
                <a:gd name="connsiteY8" fmla="*/ 312638 h 533364"/>
                <a:gd name="connsiteX9" fmla="*/ 63737 w 584160"/>
                <a:gd name="connsiteY9" fmla="*/ 332702 h 533364"/>
                <a:gd name="connsiteX10" fmla="*/ 77705 w 584160"/>
                <a:gd name="connsiteY10" fmla="*/ 362672 h 533364"/>
                <a:gd name="connsiteX11" fmla="*/ 95485 w 584160"/>
                <a:gd name="connsiteY11" fmla="*/ 391626 h 533364"/>
                <a:gd name="connsiteX12" fmla="*/ 114533 w 584160"/>
                <a:gd name="connsiteY12" fmla="*/ 416009 h 533364"/>
                <a:gd name="connsiteX13" fmla="*/ 134344 w 584160"/>
                <a:gd name="connsiteY13" fmla="*/ 436327 h 533364"/>
                <a:gd name="connsiteX14" fmla="*/ 159235 w 584160"/>
                <a:gd name="connsiteY14" fmla="*/ 456900 h 533364"/>
                <a:gd name="connsiteX15" fmla="*/ 175998 w 584160"/>
                <a:gd name="connsiteY15" fmla="*/ 468075 h 533364"/>
                <a:gd name="connsiteX16" fmla="*/ 199364 w 584160"/>
                <a:gd name="connsiteY16" fmla="*/ 480012 h 533364"/>
                <a:gd name="connsiteX17" fmla="*/ 216381 w 584160"/>
                <a:gd name="connsiteY17" fmla="*/ 485854 h 533364"/>
                <a:gd name="connsiteX18" fmla="*/ 228826 w 584160"/>
                <a:gd name="connsiteY18" fmla="*/ 488393 h 533364"/>
                <a:gd name="connsiteX19" fmla="*/ 239239 w 584160"/>
                <a:gd name="connsiteY19" fmla="*/ 489410 h 533364"/>
                <a:gd name="connsiteX20" fmla="*/ 248129 w 584160"/>
                <a:gd name="connsiteY20" fmla="*/ 489410 h 533364"/>
                <a:gd name="connsiteX21" fmla="*/ 263114 w 584160"/>
                <a:gd name="connsiteY21" fmla="*/ 486870 h 533364"/>
                <a:gd name="connsiteX22" fmla="*/ 373088 w 584160"/>
                <a:gd name="connsiteY22" fmla="*/ 424644 h 533364"/>
                <a:gd name="connsiteX23" fmla="*/ 541224 w 584160"/>
                <a:gd name="connsiteY23" fmla="*/ 327368 h 533364"/>
                <a:gd name="connsiteX24" fmla="*/ 532336 w 584160"/>
                <a:gd name="connsiteY24" fmla="*/ 331432 h 533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84160" h="533364">
                  <a:moveTo>
                    <a:pt x="532336" y="331432"/>
                  </a:moveTo>
                  <a:cubicBezTo>
                    <a:pt x="533605" y="331178"/>
                    <a:pt x="514302" y="343877"/>
                    <a:pt x="458427" y="323304"/>
                  </a:cubicBezTo>
                  <a:lnTo>
                    <a:pt x="440647" y="314161"/>
                  </a:lnTo>
                  <a:cubicBezTo>
                    <a:pt x="441918" y="315178"/>
                    <a:pt x="398995" y="289525"/>
                    <a:pt x="352008" y="224759"/>
                  </a:cubicBezTo>
                  <a:lnTo>
                    <a:pt x="336261" y="196313"/>
                  </a:lnTo>
                  <a:cubicBezTo>
                    <a:pt x="336768" y="197583"/>
                    <a:pt x="346420" y="52051"/>
                    <a:pt x="346420" y="50781"/>
                  </a:cubicBezTo>
                  <a:cubicBezTo>
                    <a:pt x="258034" y="102085"/>
                    <a:pt x="169648" y="153390"/>
                    <a:pt x="81516" y="204695"/>
                  </a:cubicBezTo>
                  <a:cubicBezTo>
                    <a:pt x="73134" y="212822"/>
                    <a:pt x="50530" y="212314"/>
                    <a:pt x="50783" y="266667"/>
                  </a:cubicBezTo>
                  <a:cubicBezTo>
                    <a:pt x="50783" y="294858"/>
                    <a:pt x="55863" y="306034"/>
                    <a:pt x="57133" y="312638"/>
                  </a:cubicBezTo>
                  <a:lnTo>
                    <a:pt x="63737" y="332702"/>
                  </a:lnTo>
                  <a:lnTo>
                    <a:pt x="77705" y="362672"/>
                  </a:lnTo>
                  <a:lnTo>
                    <a:pt x="95485" y="391626"/>
                  </a:lnTo>
                  <a:lnTo>
                    <a:pt x="114533" y="416009"/>
                  </a:lnTo>
                  <a:lnTo>
                    <a:pt x="134344" y="436327"/>
                  </a:lnTo>
                  <a:lnTo>
                    <a:pt x="159235" y="456900"/>
                  </a:lnTo>
                  <a:lnTo>
                    <a:pt x="175998" y="468075"/>
                  </a:lnTo>
                  <a:lnTo>
                    <a:pt x="199364" y="480012"/>
                  </a:lnTo>
                  <a:lnTo>
                    <a:pt x="216381" y="485854"/>
                  </a:lnTo>
                  <a:lnTo>
                    <a:pt x="228826" y="488393"/>
                  </a:lnTo>
                  <a:lnTo>
                    <a:pt x="239239" y="489410"/>
                  </a:lnTo>
                  <a:lnTo>
                    <a:pt x="248129" y="489410"/>
                  </a:lnTo>
                  <a:cubicBezTo>
                    <a:pt x="246858" y="489664"/>
                    <a:pt x="261843" y="487124"/>
                    <a:pt x="263114" y="486870"/>
                  </a:cubicBezTo>
                  <a:cubicBezTo>
                    <a:pt x="449283" y="380197"/>
                    <a:pt x="401280" y="408389"/>
                    <a:pt x="373088" y="424644"/>
                  </a:cubicBezTo>
                  <a:cubicBezTo>
                    <a:pt x="393915" y="412707"/>
                    <a:pt x="441918" y="384769"/>
                    <a:pt x="541224" y="327368"/>
                  </a:cubicBezTo>
                  <a:lnTo>
                    <a:pt x="532336" y="331432"/>
                  </a:lnTo>
                  <a:close/>
                </a:path>
              </a:pathLst>
            </a:custGeom>
            <a:solidFill>
              <a:srgbClr val="C6C4C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6" name="Freeform: Shape 345">
              <a:extLst>
                <a:ext uri="{FF2B5EF4-FFF2-40B4-BE49-F238E27FC236}">
                  <a16:creationId xmlns:a16="http://schemas.microsoft.com/office/drawing/2014/main" id="{EFAD2E6E-7EBA-4F53-BC69-ADAFBD099D22}"/>
                </a:ext>
              </a:extLst>
            </p:cNvPr>
            <p:cNvSpPr/>
            <p:nvPr/>
          </p:nvSpPr>
          <p:spPr>
            <a:xfrm>
              <a:off x="5988102" y="9401503"/>
              <a:ext cx="398335" cy="243427"/>
            </a:xfrm>
            <a:custGeom>
              <a:avLst/>
              <a:gdLst>
                <a:gd name="connsiteX0" fmla="*/ 386039 w 457169"/>
                <a:gd name="connsiteY0" fmla="*/ 53626 h 279381"/>
                <a:gd name="connsiteX1" fmla="*/ 318225 w 457169"/>
                <a:gd name="connsiteY1" fmla="*/ 69881 h 279381"/>
                <a:gd name="connsiteX2" fmla="*/ 50781 w 457169"/>
                <a:gd name="connsiteY2" fmla="*/ 225065 h 279381"/>
                <a:gd name="connsiteX3" fmla="*/ 53321 w 457169"/>
                <a:gd name="connsiteY3" fmla="*/ 223794 h 279381"/>
                <a:gd name="connsiteX4" fmla="*/ 154660 w 457169"/>
                <a:gd name="connsiteY4" fmla="*/ 237764 h 279381"/>
                <a:gd name="connsiteX5" fmla="*/ 419564 w 457169"/>
                <a:gd name="connsiteY5" fmla="*/ 83850 h 279381"/>
                <a:gd name="connsiteX6" fmla="*/ 386039 w 457169"/>
                <a:gd name="connsiteY6" fmla="*/ 53626 h 279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169" h="279381">
                  <a:moveTo>
                    <a:pt x="386039" y="53626"/>
                  </a:moveTo>
                  <a:cubicBezTo>
                    <a:pt x="369276" y="46768"/>
                    <a:pt x="368514" y="52356"/>
                    <a:pt x="318225" y="69881"/>
                  </a:cubicBezTo>
                  <a:cubicBezTo>
                    <a:pt x="316194" y="70643"/>
                    <a:pt x="337020" y="58705"/>
                    <a:pt x="50781" y="225065"/>
                  </a:cubicBezTo>
                  <a:cubicBezTo>
                    <a:pt x="51543" y="224556"/>
                    <a:pt x="52559" y="224049"/>
                    <a:pt x="53321" y="223794"/>
                  </a:cubicBezTo>
                  <a:cubicBezTo>
                    <a:pt x="94212" y="210587"/>
                    <a:pt x="121388" y="184173"/>
                    <a:pt x="154660" y="237764"/>
                  </a:cubicBezTo>
                  <a:lnTo>
                    <a:pt x="419564" y="83850"/>
                  </a:lnTo>
                  <a:cubicBezTo>
                    <a:pt x="405341" y="61245"/>
                    <a:pt x="387309" y="54388"/>
                    <a:pt x="386039" y="53626"/>
                  </a:cubicBezTo>
                  <a:close/>
                </a:path>
              </a:pathLst>
            </a:custGeom>
            <a:solidFill>
              <a:srgbClr val="4E4E4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7" name="Freeform: Shape 346">
              <a:extLst>
                <a:ext uri="{FF2B5EF4-FFF2-40B4-BE49-F238E27FC236}">
                  <a16:creationId xmlns:a16="http://schemas.microsoft.com/office/drawing/2014/main" id="{31AFE3C2-AD56-4F44-9EA7-DC7BA234D2D1}"/>
                </a:ext>
              </a:extLst>
            </p:cNvPr>
            <p:cNvSpPr/>
            <p:nvPr/>
          </p:nvSpPr>
          <p:spPr>
            <a:xfrm>
              <a:off x="6393519" y="9938193"/>
              <a:ext cx="354076" cy="309817"/>
            </a:xfrm>
            <a:custGeom>
              <a:avLst/>
              <a:gdLst>
                <a:gd name="connsiteX0" fmla="*/ 50781 w 406372"/>
                <a:gd name="connsiteY0" fmla="*/ 204695 h 355576"/>
                <a:gd name="connsiteX1" fmla="*/ 83799 w 406372"/>
                <a:gd name="connsiteY1" fmla="*/ 306288 h 355576"/>
                <a:gd name="connsiteX2" fmla="*/ 348703 w 406372"/>
                <a:gd name="connsiteY2" fmla="*/ 152374 h 355576"/>
                <a:gd name="connsiteX3" fmla="*/ 315685 w 406372"/>
                <a:gd name="connsiteY3" fmla="*/ 50781 h 355576"/>
                <a:gd name="connsiteX4" fmla="*/ 50781 w 406372"/>
                <a:gd name="connsiteY4" fmla="*/ 204695 h 35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372" h="355576">
                  <a:moveTo>
                    <a:pt x="50781" y="204695"/>
                  </a:moveTo>
                  <a:cubicBezTo>
                    <a:pt x="65766" y="228824"/>
                    <a:pt x="113261" y="289272"/>
                    <a:pt x="83799" y="306288"/>
                  </a:cubicBezTo>
                  <a:lnTo>
                    <a:pt x="348703" y="152374"/>
                  </a:lnTo>
                  <a:cubicBezTo>
                    <a:pt x="377657" y="135611"/>
                    <a:pt x="331432" y="76179"/>
                    <a:pt x="315685" y="50781"/>
                  </a:cubicBezTo>
                  <a:lnTo>
                    <a:pt x="50781" y="204695"/>
                  </a:lnTo>
                  <a:close/>
                </a:path>
              </a:pathLst>
            </a:custGeom>
            <a:solidFill>
              <a:srgbClr val="4E4E4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8" name="Freeform: Shape 347">
              <a:extLst>
                <a:ext uri="{FF2B5EF4-FFF2-40B4-BE49-F238E27FC236}">
                  <a16:creationId xmlns:a16="http://schemas.microsoft.com/office/drawing/2014/main" id="{4337C7B5-5B57-4867-87BF-25B75926361D}"/>
                </a:ext>
              </a:extLst>
            </p:cNvPr>
            <p:cNvSpPr/>
            <p:nvPr/>
          </p:nvSpPr>
          <p:spPr>
            <a:xfrm>
              <a:off x="6078612" y="9430316"/>
              <a:ext cx="376206" cy="265558"/>
            </a:xfrm>
            <a:custGeom>
              <a:avLst/>
              <a:gdLst>
                <a:gd name="connsiteX0" fmla="*/ 315685 w 431771"/>
                <a:gd name="connsiteY0" fmla="*/ 50781 h 304779"/>
                <a:gd name="connsiteX1" fmla="*/ 50781 w 431771"/>
                <a:gd name="connsiteY1" fmla="*/ 204695 h 304779"/>
                <a:gd name="connsiteX2" fmla="*/ 82275 w 431771"/>
                <a:gd name="connsiteY2" fmla="*/ 255745 h 304779"/>
                <a:gd name="connsiteX3" fmla="*/ 130786 w 431771"/>
                <a:gd name="connsiteY3" fmla="*/ 265143 h 304779"/>
                <a:gd name="connsiteX4" fmla="*/ 395691 w 431771"/>
                <a:gd name="connsiteY4" fmla="*/ 111228 h 304779"/>
                <a:gd name="connsiteX5" fmla="*/ 347180 w 431771"/>
                <a:gd name="connsiteY5" fmla="*/ 101831 h 304779"/>
                <a:gd name="connsiteX6" fmla="*/ 315685 w 431771"/>
                <a:gd name="connsiteY6" fmla="*/ 50781 h 304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771" h="304779">
                  <a:moveTo>
                    <a:pt x="315685" y="50781"/>
                  </a:moveTo>
                  <a:lnTo>
                    <a:pt x="50781" y="204695"/>
                  </a:lnTo>
                  <a:lnTo>
                    <a:pt x="82275" y="255745"/>
                  </a:lnTo>
                  <a:cubicBezTo>
                    <a:pt x="97514" y="256761"/>
                    <a:pt x="116055" y="260571"/>
                    <a:pt x="130786" y="265143"/>
                  </a:cubicBezTo>
                  <a:lnTo>
                    <a:pt x="395691" y="111228"/>
                  </a:lnTo>
                  <a:cubicBezTo>
                    <a:pt x="380959" y="106657"/>
                    <a:pt x="362672" y="102847"/>
                    <a:pt x="347180" y="101831"/>
                  </a:cubicBezTo>
                  <a:lnTo>
                    <a:pt x="315685" y="50781"/>
                  </a:lnTo>
                  <a:close/>
                </a:path>
              </a:pathLst>
            </a:custGeom>
            <a:solidFill>
              <a:srgbClr val="9E9E9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9" name="Freeform: Shape 348">
              <a:extLst>
                <a:ext uri="{FF2B5EF4-FFF2-40B4-BE49-F238E27FC236}">
                  <a16:creationId xmlns:a16="http://schemas.microsoft.com/office/drawing/2014/main" id="{C615A77C-8C01-475B-B092-368B19DDBC4E}"/>
                </a:ext>
              </a:extLst>
            </p:cNvPr>
            <p:cNvSpPr/>
            <p:nvPr/>
          </p:nvSpPr>
          <p:spPr>
            <a:xfrm>
              <a:off x="6253217" y="9907654"/>
              <a:ext cx="464725" cy="331946"/>
            </a:xfrm>
            <a:custGeom>
              <a:avLst/>
              <a:gdLst>
                <a:gd name="connsiteX0" fmla="*/ 325844 w 533364"/>
                <a:gd name="connsiteY0" fmla="*/ 114531 h 380974"/>
                <a:gd name="connsiteX1" fmla="*/ 60940 w 533364"/>
                <a:gd name="connsiteY1" fmla="*/ 268445 h 380974"/>
                <a:gd name="connsiteX2" fmla="*/ 50781 w 533364"/>
                <a:gd name="connsiteY2" fmla="*/ 331433 h 380974"/>
                <a:gd name="connsiteX3" fmla="*/ 214092 w 533364"/>
                <a:gd name="connsiteY3" fmla="*/ 236443 h 380974"/>
                <a:gd name="connsiteX4" fmla="*/ 211806 w 533364"/>
                <a:gd name="connsiteY4" fmla="*/ 239745 h 380974"/>
                <a:gd name="connsiteX5" fmla="*/ 476710 w 533364"/>
                <a:gd name="connsiteY5" fmla="*/ 85831 h 380974"/>
                <a:gd name="connsiteX6" fmla="*/ 497537 w 533364"/>
                <a:gd name="connsiteY6" fmla="*/ 50781 h 380974"/>
                <a:gd name="connsiteX7" fmla="*/ 324828 w 533364"/>
                <a:gd name="connsiteY7" fmla="*/ 151105 h 380974"/>
                <a:gd name="connsiteX8" fmla="*/ 325844 w 533364"/>
                <a:gd name="connsiteY8" fmla="*/ 114531 h 38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364" h="380974">
                  <a:moveTo>
                    <a:pt x="325844" y="114531"/>
                  </a:moveTo>
                  <a:lnTo>
                    <a:pt x="60940" y="268445"/>
                  </a:lnTo>
                  <a:cubicBezTo>
                    <a:pt x="58146" y="303240"/>
                    <a:pt x="64750" y="323305"/>
                    <a:pt x="50781" y="331433"/>
                  </a:cubicBezTo>
                  <a:lnTo>
                    <a:pt x="214092" y="236443"/>
                  </a:lnTo>
                  <a:cubicBezTo>
                    <a:pt x="213330" y="237459"/>
                    <a:pt x="212568" y="238729"/>
                    <a:pt x="211806" y="239745"/>
                  </a:cubicBezTo>
                  <a:lnTo>
                    <a:pt x="476710" y="85831"/>
                  </a:lnTo>
                  <a:cubicBezTo>
                    <a:pt x="485347" y="75926"/>
                    <a:pt x="492203" y="64242"/>
                    <a:pt x="497537" y="50781"/>
                  </a:cubicBezTo>
                  <a:lnTo>
                    <a:pt x="324828" y="151105"/>
                  </a:lnTo>
                  <a:lnTo>
                    <a:pt x="325844" y="114531"/>
                  </a:lnTo>
                  <a:close/>
                </a:path>
              </a:pathLst>
            </a:custGeom>
            <a:solidFill>
              <a:srgbClr val="82828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0" name="Freeform: Shape 349">
              <a:extLst>
                <a:ext uri="{FF2B5EF4-FFF2-40B4-BE49-F238E27FC236}">
                  <a16:creationId xmlns:a16="http://schemas.microsoft.com/office/drawing/2014/main" id="{10CA1760-19C0-4842-B3B6-9A68D27007E0}"/>
                </a:ext>
              </a:extLst>
            </p:cNvPr>
            <p:cNvSpPr/>
            <p:nvPr/>
          </p:nvSpPr>
          <p:spPr>
            <a:xfrm>
              <a:off x="6156953" y="9425864"/>
              <a:ext cx="331946" cy="221298"/>
            </a:xfrm>
            <a:custGeom>
              <a:avLst/>
              <a:gdLst>
                <a:gd name="connsiteX0" fmla="*/ 315685 w 380974"/>
                <a:gd name="connsiteY0" fmla="*/ 53350 h 253983"/>
                <a:gd name="connsiteX1" fmla="*/ 50781 w 380974"/>
                <a:gd name="connsiteY1" fmla="*/ 207264 h 253983"/>
                <a:gd name="connsiteX2" fmla="*/ 80243 w 380974"/>
                <a:gd name="connsiteY2" fmla="*/ 211073 h 253983"/>
                <a:gd name="connsiteX3" fmla="*/ 345147 w 380974"/>
                <a:gd name="connsiteY3" fmla="*/ 57160 h 253983"/>
                <a:gd name="connsiteX4" fmla="*/ 315685 w 380974"/>
                <a:gd name="connsiteY4" fmla="*/ 53350 h 2539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974" h="253983">
                  <a:moveTo>
                    <a:pt x="315685" y="53350"/>
                  </a:moveTo>
                  <a:lnTo>
                    <a:pt x="50781" y="207264"/>
                  </a:lnTo>
                  <a:cubicBezTo>
                    <a:pt x="59671" y="202184"/>
                    <a:pt x="71608" y="205994"/>
                    <a:pt x="80243" y="211073"/>
                  </a:cubicBezTo>
                  <a:lnTo>
                    <a:pt x="345147" y="57160"/>
                  </a:lnTo>
                  <a:cubicBezTo>
                    <a:pt x="326099" y="45730"/>
                    <a:pt x="316955" y="53096"/>
                    <a:pt x="315685" y="53350"/>
                  </a:cubicBezTo>
                  <a:close/>
                </a:path>
              </a:pathLst>
            </a:custGeom>
            <a:solidFill>
              <a:srgbClr val="4E4E4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1" name="Freeform: Shape 350">
              <a:extLst>
                <a:ext uri="{FF2B5EF4-FFF2-40B4-BE49-F238E27FC236}">
                  <a16:creationId xmlns:a16="http://schemas.microsoft.com/office/drawing/2014/main" id="{7F264CE8-D334-4756-B778-C6FF34E7044A}"/>
                </a:ext>
              </a:extLst>
            </p:cNvPr>
            <p:cNvSpPr/>
            <p:nvPr/>
          </p:nvSpPr>
          <p:spPr>
            <a:xfrm>
              <a:off x="6271806" y="9556677"/>
              <a:ext cx="354076" cy="243427"/>
            </a:xfrm>
            <a:custGeom>
              <a:avLst/>
              <a:gdLst>
                <a:gd name="connsiteX0" fmla="*/ 315685 w 406372"/>
                <a:gd name="connsiteY0" fmla="*/ 50781 h 279381"/>
                <a:gd name="connsiteX1" fmla="*/ 50781 w 406372"/>
                <a:gd name="connsiteY1" fmla="*/ 204695 h 279381"/>
                <a:gd name="connsiteX2" fmla="*/ 98276 w 406372"/>
                <a:gd name="connsiteY2" fmla="*/ 252698 h 279381"/>
                <a:gd name="connsiteX3" fmla="*/ 363180 w 406372"/>
                <a:gd name="connsiteY3" fmla="*/ 98784 h 279381"/>
                <a:gd name="connsiteX4" fmla="*/ 315685 w 406372"/>
                <a:gd name="connsiteY4" fmla="*/ 50781 h 279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372" h="279381">
                  <a:moveTo>
                    <a:pt x="315685" y="50781"/>
                  </a:moveTo>
                  <a:lnTo>
                    <a:pt x="50781" y="204695"/>
                  </a:lnTo>
                  <a:cubicBezTo>
                    <a:pt x="65004" y="217394"/>
                    <a:pt x="83799" y="236188"/>
                    <a:pt x="98276" y="252698"/>
                  </a:cubicBezTo>
                  <a:lnTo>
                    <a:pt x="363180" y="98784"/>
                  </a:lnTo>
                  <a:cubicBezTo>
                    <a:pt x="348957" y="82529"/>
                    <a:pt x="331178" y="64496"/>
                    <a:pt x="315685" y="50781"/>
                  </a:cubicBezTo>
                  <a:close/>
                </a:path>
              </a:pathLst>
            </a:custGeom>
            <a:solidFill>
              <a:srgbClr val="A6A6A6"/>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2" name="Freeform: Shape 351">
              <a:extLst>
                <a:ext uri="{FF2B5EF4-FFF2-40B4-BE49-F238E27FC236}">
                  <a16:creationId xmlns:a16="http://schemas.microsoft.com/office/drawing/2014/main" id="{71229C4E-D519-4DC3-B5E1-D2B9DC3347A9}"/>
                </a:ext>
              </a:extLst>
            </p:cNvPr>
            <p:cNvSpPr/>
            <p:nvPr/>
          </p:nvSpPr>
          <p:spPr>
            <a:xfrm>
              <a:off x="6182622" y="9431421"/>
              <a:ext cx="376206" cy="243427"/>
            </a:xfrm>
            <a:custGeom>
              <a:avLst/>
              <a:gdLst>
                <a:gd name="connsiteX0" fmla="*/ 50781 w 431771"/>
                <a:gd name="connsiteY0" fmla="*/ 204695 h 279381"/>
                <a:gd name="connsiteX1" fmla="*/ 117325 w 431771"/>
                <a:gd name="connsiteY1" fmla="*/ 244316 h 279381"/>
                <a:gd name="connsiteX2" fmla="*/ 382229 w 431771"/>
                <a:gd name="connsiteY2" fmla="*/ 90402 h 279381"/>
                <a:gd name="connsiteX3" fmla="*/ 315940 w 431771"/>
                <a:gd name="connsiteY3" fmla="*/ 50781 h 279381"/>
              </a:gdLst>
              <a:ahLst/>
              <a:cxnLst>
                <a:cxn ang="0">
                  <a:pos x="connsiteX0" y="connsiteY0"/>
                </a:cxn>
                <a:cxn ang="0">
                  <a:pos x="connsiteX1" y="connsiteY1"/>
                </a:cxn>
                <a:cxn ang="0">
                  <a:pos x="connsiteX2" y="connsiteY2"/>
                </a:cxn>
                <a:cxn ang="0">
                  <a:pos x="connsiteX3" y="connsiteY3"/>
                </a:cxn>
              </a:cxnLst>
              <a:rect l="l" t="t" r="r" b="b"/>
              <a:pathLst>
                <a:path w="431771" h="279381">
                  <a:moveTo>
                    <a:pt x="50781" y="204695"/>
                  </a:moveTo>
                  <a:lnTo>
                    <a:pt x="117325" y="244316"/>
                  </a:lnTo>
                  <a:lnTo>
                    <a:pt x="382229" y="90402"/>
                  </a:lnTo>
                  <a:lnTo>
                    <a:pt x="315940" y="50781"/>
                  </a:lnTo>
                  <a:close/>
                </a:path>
              </a:pathLst>
            </a:custGeom>
            <a:solidFill>
              <a:srgbClr val="ADADAD"/>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3" name="Freeform: Shape 352">
              <a:extLst>
                <a:ext uri="{FF2B5EF4-FFF2-40B4-BE49-F238E27FC236}">
                  <a16:creationId xmlns:a16="http://schemas.microsoft.com/office/drawing/2014/main" id="{163CCCB0-5F8A-452F-B6DF-7D4F41C50502}"/>
                </a:ext>
              </a:extLst>
            </p:cNvPr>
            <p:cNvSpPr/>
            <p:nvPr/>
          </p:nvSpPr>
          <p:spPr>
            <a:xfrm>
              <a:off x="6398388" y="9735927"/>
              <a:ext cx="331946" cy="265558"/>
            </a:xfrm>
            <a:custGeom>
              <a:avLst/>
              <a:gdLst>
                <a:gd name="connsiteX0" fmla="*/ 315685 w 380974"/>
                <a:gd name="connsiteY0" fmla="*/ 50781 h 304779"/>
                <a:gd name="connsiteX1" fmla="*/ 50781 w 380974"/>
                <a:gd name="connsiteY1" fmla="*/ 204695 h 304779"/>
                <a:gd name="connsiteX2" fmla="*/ 69576 w 380974"/>
                <a:gd name="connsiteY2" fmla="*/ 263365 h 304779"/>
                <a:gd name="connsiteX3" fmla="*/ 334481 w 380974"/>
                <a:gd name="connsiteY3" fmla="*/ 109451 h 304779"/>
                <a:gd name="connsiteX4" fmla="*/ 317971 w 380974"/>
                <a:gd name="connsiteY4" fmla="*/ 56369 h 304779"/>
                <a:gd name="connsiteX5" fmla="*/ 315685 w 380974"/>
                <a:gd name="connsiteY5" fmla="*/ 50781 h 304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0974" h="304779">
                  <a:moveTo>
                    <a:pt x="315685" y="50781"/>
                  </a:moveTo>
                  <a:lnTo>
                    <a:pt x="50781" y="204695"/>
                  </a:lnTo>
                  <a:cubicBezTo>
                    <a:pt x="58655" y="224251"/>
                    <a:pt x="65766" y="248380"/>
                    <a:pt x="69576" y="263365"/>
                  </a:cubicBezTo>
                  <a:lnTo>
                    <a:pt x="334481" y="109451"/>
                  </a:lnTo>
                  <a:cubicBezTo>
                    <a:pt x="330416" y="92181"/>
                    <a:pt x="325083" y="74401"/>
                    <a:pt x="317971" y="56369"/>
                  </a:cubicBezTo>
                  <a:cubicBezTo>
                    <a:pt x="317210" y="54591"/>
                    <a:pt x="316447" y="52558"/>
                    <a:pt x="315685" y="50781"/>
                  </a:cubicBezTo>
                  <a:close/>
                </a:path>
              </a:pathLst>
            </a:custGeom>
            <a:solidFill>
              <a:srgbClr val="8F8F8F"/>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4" name="Freeform: Shape 353">
              <a:extLst>
                <a:ext uri="{FF2B5EF4-FFF2-40B4-BE49-F238E27FC236}">
                  <a16:creationId xmlns:a16="http://schemas.microsoft.com/office/drawing/2014/main" id="{7A7D794D-8097-48E4-9921-898881C4B0BB}"/>
                </a:ext>
              </a:extLst>
            </p:cNvPr>
            <p:cNvSpPr/>
            <p:nvPr/>
          </p:nvSpPr>
          <p:spPr>
            <a:xfrm>
              <a:off x="6271584" y="9517507"/>
              <a:ext cx="309817" cy="243427"/>
            </a:xfrm>
            <a:custGeom>
              <a:avLst/>
              <a:gdLst>
                <a:gd name="connsiteX0" fmla="*/ 50781 w 355576"/>
                <a:gd name="connsiteY0" fmla="*/ 249650 h 279381"/>
                <a:gd name="connsiteX1" fmla="*/ 315940 w 355576"/>
                <a:gd name="connsiteY1" fmla="*/ 95736 h 279381"/>
                <a:gd name="connsiteX2" fmla="*/ 316956 w 355576"/>
                <a:gd name="connsiteY2" fmla="*/ 50781 h 279381"/>
                <a:gd name="connsiteX3" fmla="*/ 51797 w 355576"/>
                <a:gd name="connsiteY3" fmla="*/ 204948 h 279381"/>
              </a:gdLst>
              <a:ahLst/>
              <a:cxnLst>
                <a:cxn ang="0">
                  <a:pos x="connsiteX0" y="connsiteY0"/>
                </a:cxn>
                <a:cxn ang="0">
                  <a:pos x="connsiteX1" y="connsiteY1"/>
                </a:cxn>
                <a:cxn ang="0">
                  <a:pos x="connsiteX2" y="connsiteY2"/>
                </a:cxn>
                <a:cxn ang="0">
                  <a:pos x="connsiteX3" y="connsiteY3"/>
                </a:cxn>
              </a:cxnLst>
              <a:rect l="l" t="t" r="r" b="b"/>
              <a:pathLst>
                <a:path w="355576" h="279381">
                  <a:moveTo>
                    <a:pt x="50781" y="249650"/>
                  </a:moveTo>
                  <a:lnTo>
                    <a:pt x="315940" y="95736"/>
                  </a:lnTo>
                  <a:lnTo>
                    <a:pt x="316956" y="50781"/>
                  </a:lnTo>
                  <a:lnTo>
                    <a:pt x="51797" y="204948"/>
                  </a:lnTo>
                  <a:close/>
                </a:path>
              </a:pathLst>
            </a:custGeom>
            <a:solidFill>
              <a:srgbClr val="838383"/>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5" name="Freeform: Shape 354">
              <a:extLst>
                <a:ext uri="{FF2B5EF4-FFF2-40B4-BE49-F238E27FC236}">
                  <a16:creationId xmlns:a16="http://schemas.microsoft.com/office/drawing/2014/main" id="{DF1A6F43-FBAA-4919-A7F7-717A87AD1CB1}"/>
                </a:ext>
              </a:extLst>
            </p:cNvPr>
            <p:cNvSpPr/>
            <p:nvPr/>
          </p:nvSpPr>
          <p:spPr>
            <a:xfrm>
              <a:off x="6240602" y="9465944"/>
              <a:ext cx="331946" cy="265558"/>
            </a:xfrm>
            <a:custGeom>
              <a:avLst/>
              <a:gdLst>
                <a:gd name="connsiteX0" fmla="*/ 315685 w 380974"/>
                <a:gd name="connsiteY0" fmla="*/ 50781 h 304779"/>
                <a:gd name="connsiteX1" fmla="*/ 50781 w 380974"/>
                <a:gd name="connsiteY1" fmla="*/ 204695 h 304779"/>
                <a:gd name="connsiteX2" fmla="*/ 87608 w 380974"/>
                <a:gd name="connsiteY2" fmla="*/ 263873 h 304779"/>
                <a:gd name="connsiteX3" fmla="*/ 352513 w 380974"/>
                <a:gd name="connsiteY3" fmla="*/ 109960 h 304779"/>
                <a:gd name="connsiteX4" fmla="*/ 315685 w 380974"/>
                <a:gd name="connsiteY4" fmla="*/ 50781 h 304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974" h="304779">
                  <a:moveTo>
                    <a:pt x="315685" y="50781"/>
                  </a:moveTo>
                  <a:lnTo>
                    <a:pt x="50781" y="204695"/>
                  </a:lnTo>
                  <a:cubicBezTo>
                    <a:pt x="72623" y="217648"/>
                    <a:pt x="88117" y="245078"/>
                    <a:pt x="87608" y="263873"/>
                  </a:cubicBezTo>
                  <a:lnTo>
                    <a:pt x="352513" y="109960"/>
                  </a:lnTo>
                  <a:cubicBezTo>
                    <a:pt x="353021" y="88371"/>
                    <a:pt x="334480" y="61956"/>
                    <a:pt x="315685" y="50781"/>
                  </a:cubicBezTo>
                  <a:close/>
                </a:path>
              </a:pathLst>
            </a:custGeom>
            <a:solidFill>
              <a:srgbClr val="4E4E4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6" name="Freeform: Shape 355">
              <a:extLst>
                <a:ext uri="{FF2B5EF4-FFF2-40B4-BE49-F238E27FC236}">
                  <a16:creationId xmlns:a16="http://schemas.microsoft.com/office/drawing/2014/main" id="{F30404AF-0902-4217-8FA0-0FA8076BEA6C}"/>
                </a:ext>
              </a:extLst>
            </p:cNvPr>
            <p:cNvSpPr/>
            <p:nvPr/>
          </p:nvSpPr>
          <p:spPr>
            <a:xfrm>
              <a:off x="6414543" y="9787047"/>
              <a:ext cx="354076" cy="243427"/>
            </a:xfrm>
            <a:custGeom>
              <a:avLst/>
              <a:gdLst>
                <a:gd name="connsiteX0" fmla="*/ 50781 w 406372"/>
                <a:gd name="connsiteY0" fmla="*/ 204695 h 279381"/>
                <a:gd name="connsiteX1" fmla="*/ 96499 w 406372"/>
                <a:gd name="connsiteY1" fmla="*/ 232125 h 279381"/>
                <a:gd name="connsiteX2" fmla="*/ 361657 w 406372"/>
                <a:gd name="connsiteY2" fmla="*/ 78211 h 279381"/>
                <a:gd name="connsiteX3" fmla="*/ 315686 w 406372"/>
                <a:gd name="connsiteY3" fmla="*/ 50781 h 279381"/>
              </a:gdLst>
              <a:ahLst/>
              <a:cxnLst>
                <a:cxn ang="0">
                  <a:pos x="connsiteX0" y="connsiteY0"/>
                </a:cxn>
                <a:cxn ang="0">
                  <a:pos x="connsiteX1" y="connsiteY1"/>
                </a:cxn>
                <a:cxn ang="0">
                  <a:pos x="connsiteX2" y="connsiteY2"/>
                </a:cxn>
                <a:cxn ang="0">
                  <a:pos x="connsiteX3" y="connsiteY3"/>
                </a:cxn>
              </a:cxnLst>
              <a:rect l="l" t="t" r="r" b="b"/>
              <a:pathLst>
                <a:path w="406372" h="279381">
                  <a:moveTo>
                    <a:pt x="50781" y="204695"/>
                  </a:moveTo>
                  <a:lnTo>
                    <a:pt x="96499" y="232125"/>
                  </a:lnTo>
                  <a:lnTo>
                    <a:pt x="361657" y="78211"/>
                  </a:lnTo>
                  <a:lnTo>
                    <a:pt x="315686" y="50781"/>
                  </a:lnTo>
                  <a:close/>
                </a:path>
              </a:pathLst>
            </a:custGeom>
            <a:solidFill>
              <a:srgbClr val="ADADAD"/>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7" name="Freeform: Shape 356">
              <a:extLst>
                <a:ext uri="{FF2B5EF4-FFF2-40B4-BE49-F238E27FC236}">
                  <a16:creationId xmlns:a16="http://schemas.microsoft.com/office/drawing/2014/main" id="{38A8ED01-7724-4550-84FD-AE4B606F31F3}"/>
                </a:ext>
              </a:extLst>
            </p:cNvPr>
            <p:cNvSpPr/>
            <p:nvPr/>
          </p:nvSpPr>
          <p:spPr>
            <a:xfrm>
              <a:off x="6477170" y="9862510"/>
              <a:ext cx="309817" cy="287687"/>
            </a:xfrm>
            <a:custGeom>
              <a:avLst/>
              <a:gdLst>
                <a:gd name="connsiteX0" fmla="*/ 61448 w 355576"/>
                <a:gd name="connsiteY0" fmla="*/ 204695 h 330177"/>
                <a:gd name="connsiteX1" fmla="*/ 50781 w 355576"/>
                <a:gd name="connsiteY1" fmla="*/ 287747 h 330177"/>
                <a:gd name="connsiteX2" fmla="*/ 315686 w 355576"/>
                <a:gd name="connsiteY2" fmla="*/ 133833 h 330177"/>
                <a:gd name="connsiteX3" fmla="*/ 326353 w 355576"/>
                <a:gd name="connsiteY3" fmla="*/ 50781 h 330177"/>
                <a:gd name="connsiteX4" fmla="*/ 61448 w 355576"/>
                <a:gd name="connsiteY4" fmla="*/ 204695 h 3301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576" h="330177">
                  <a:moveTo>
                    <a:pt x="61448" y="204695"/>
                  </a:moveTo>
                  <a:cubicBezTo>
                    <a:pt x="57893" y="261333"/>
                    <a:pt x="65258" y="279366"/>
                    <a:pt x="50781" y="287747"/>
                  </a:cubicBezTo>
                  <a:lnTo>
                    <a:pt x="315686" y="133833"/>
                  </a:lnTo>
                  <a:cubicBezTo>
                    <a:pt x="330162" y="125452"/>
                    <a:pt x="322797" y="105642"/>
                    <a:pt x="326353" y="50781"/>
                  </a:cubicBezTo>
                  <a:lnTo>
                    <a:pt x="61448" y="204695"/>
                  </a:lnTo>
                  <a:close/>
                </a:path>
              </a:pathLst>
            </a:custGeom>
            <a:solidFill>
              <a:srgbClr val="838383"/>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8" name="Freeform: Shape 357">
              <a:extLst>
                <a:ext uri="{FF2B5EF4-FFF2-40B4-BE49-F238E27FC236}">
                  <a16:creationId xmlns:a16="http://schemas.microsoft.com/office/drawing/2014/main" id="{70E43628-A76E-451C-A834-96D161F9DC66}"/>
                </a:ext>
              </a:extLst>
            </p:cNvPr>
            <p:cNvSpPr/>
            <p:nvPr/>
          </p:nvSpPr>
          <p:spPr>
            <a:xfrm>
              <a:off x="6454596" y="9810947"/>
              <a:ext cx="331946" cy="265558"/>
            </a:xfrm>
            <a:custGeom>
              <a:avLst/>
              <a:gdLst>
                <a:gd name="connsiteX0" fmla="*/ 315686 w 380974"/>
                <a:gd name="connsiteY0" fmla="*/ 50781 h 304779"/>
                <a:gd name="connsiteX1" fmla="*/ 50781 w 380974"/>
                <a:gd name="connsiteY1" fmla="*/ 204695 h 304779"/>
                <a:gd name="connsiteX2" fmla="*/ 81514 w 380974"/>
                <a:gd name="connsiteY2" fmla="*/ 239490 h 304779"/>
                <a:gd name="connsiteX3" fmla="*/ 87609 w 380974"/>
                <a:gd name="connsiteY3" fmla="*/ 263873 h 304779"/>
                <a:gd name="connsiteX4" fmla="*/ 352514 w 380974"/>
                <a:gd name="connsiteY4" fmla="*/ 109960 h 304779"/>
                <a:gd name="connsiteX5" fmla="*/ 346671 w 380974"/>
                <a:gd name="connsiteY5" fmla="*/ 85831 h 304779"/>
                <a:gd name="connsiteX6" fmla="*/ 315686 w 380974"/>
                <a:gd name="connsiteY6" fmla="*/ 50781 h 304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0974" h="304779">
                  <a:moveTo>
                    <a:pt x="315686" y="50781"/>
                  </a:moveTo>
                  <a:lnTo>
                    <a:pt x="50781" y="204695"/>
                  </a:lnTo>
                  <a:cubicBezTo>
                    <a:pt x="62465" y="211806"/>
                    <a:pt x="74402" y="224505"/>
                    <a:pt x="81514" y="239490"/>
                  </a:cubicBezTo>
                  <a:cubicBezTo>
                    <a:pt x="81005" y="238221"/>
                    <a:pt x="87863" y="251682"/>
                    <a:pt x="87609" y="263873"/>
                  </a:cubicBezTo>
                  <a:lnTo>
                    <a:pt x="352514" y="109960"/>
                  </a:lnTo>
                  <a:cubicBezTo>
                    <a:pt x="352767" y="101832"/>
                    <a:pt x="350227" y="93197"/>
                    <a:pt x="346671" y="85831"/>
                  </a:cubicBezTo>
                  <a:cubicBezTo>
                    <a:pt x="347434" y="87101"/>
                    <a:pt x="336513" y="63227"/>
                    <a:pt x="315686" y="50781"/>
                  </a:cubicBezTo>
                  <a:close/>
                </a:path>
              </a:pathLst>
            </a:custGeom>
            <a:solidFill>
              <a:srgbClr val="4E4E4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9" name="Freeform: Shape 358">
              <a:extLst>
                <a:ext uri="{FF2B5EF4-FFF2-40B4-BE49-F238E27FC236}">
                  <a16:creationId xmlns:a16="http://schemas.microsoft.com/office/drawing/2014/main" id="{835C9294-7F3E-4A3B-AB48-3828A2DD1C3B}"/>
                </a:ext>
              </a:extLst>
            </p:cNvPr>
            <p:cNvSpPr/>
            <p:nvPr/>
          </p:nvSpPr>
          <p:spPr>
            <a:xfrm>
              <a:off x="6313188" y="9587643"/>
              <a:ext cx="376206" cy="243427"/>
            </a:xfrm>
            <a:custGeom>
              <a:avLst/>
              <a:gdLst>
                <a:gd name="connsiteX0" fmla="*/ 401277 w 431771"/>
                <a:gd name="connsiteY0" fmla="*/ 81784 h 279381"/>
                <a:gd name="connsiteX1" fmla="*/ 401277 w 431771"/>
                <a:gd name="connsiteY1" fmla="*/ 81784 h 279381"/>
                <a:gd name="connsiteX2" fmla="*/ 50781 w 431771"/>
                <a:gd name="connsiteY2" fmla="*/ 217158 h 279381"/>
                <a:gd name="connsiteX3" fmla="*/ 89895 w 431771"/>
                <a:gd name="connsiteY3" fmla="*/ 203696 h 279381"/>
                <a:gd name="connsiteX4" fmla="*/ 137135 w 431771"/>
                <a:gd name="connsiteY4" fmla="*/ 236714 h 279381"/>
                <a:gd name="connsiteX5" fmla="*/ 402040 w 431771"/>
                <a:gd name="connsiteY5" fmla="*/ 82800 h 279381"/>
                <a:gd name="connsiteX6" fmla="*/ 401277 w 431771"/>
                <a:gd name="connsiteY6" fmla="*/ 81784 h 279381"/>
                <a:gd name="connsiteX7" fmla="*/ 401277 w 431771"/>
                <a:gd name="connsiteY7" fmla="*/ 81784 h 279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771" h="279381">
                  <a:moveTo>
                    <a:pt x="401277" y="81784"/>
                  </a:moveTo>
                  <a:lnTo>
                    <a:pt x="401277" y="81784"/>
                  </a:lnTo>
                  <a:cubicBezTo>
                    <a:pt x="358608" y="14986"/>
                    <a:pt x="333210" y="54354"/>
                    <a:pt x="50781" y="217158"/>
                  </a:cubicBezTo>
                  <a:cubicBezTo>
                    <a:pt x="84307" y="204966"/>
                    <a:pt x="84053" y="203950"/>
                    <a:pt x="89895" y="203696"/>
                  </a:cubicBezTo>
                  <a:cubicBezTo>
                    <a:pt x="88624" y="203188"/>
                    <a:pt x="116055" y="202426"/>
                    <a:pt x="137135" y="236714"/>
                  </a:cubicBezTo>
                  <a:lnTo>
                    <a:pt x="402040" y="82800"/>
                  </a:lnTo>
                  <a:cubicBezTo>
                    <a:pt x="401786" y="82292"/>
                    <a:pt x="401532" y="82038"/>
                    <a:pt x="401277" y="81784"/>
                  </a:cubicBezTo>
                  <a:lnTo>
                    <a:pt x="401277" y="81784"/>
                  </a:lnTo>
                  <a:close/>
                </a:path>
              </a:pathLst>
            </a:custGeom>
            <a:solidFill>
              <a:srgbClr val="4E4E4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0" name="Freeform: Shape 359">
              <a:extLst>
                <a:ext uri="{FF2B5EF4-FFF2-40B4-BE49-F238E27FC236}">
                  <a16:creationId xmlns:a16="http://schemas.microsoft.com/office/drawing/2014/main" id="{1544A481-0973-403A-92AA-38277F676F7B}"/>
                </a:ext>
              </a:extLst>
            </p:cNvPr>
            <p:cNvSpPr/>
            <p:nvPr/>
          </p:nvSpPr>
          <p:spPr>
            <a:xfrm>
              <a:off x="6388209" y="9615541"/>
              <a:ext cx="354076" cy="265558"/>
            </a:xfrm>
            <a:custGeom>
              <a:avLst/>
              <a:gdLst>
                <a:gd name="connsiteX0" fmla="*/ 50781 w 406372"/>
                <a:gd name="connsiteY0" fmla="*/ 204695 h 304779"/>
                <a:gd name="connsiteX1" fmla="*/ 96753 w 406372"/>
                <a:gd name="connsiteY1" fmla="*/ 278604 h 304779"/>
                <a:gd name="connsiteX2" fmla="*/ 361657 w 406372"/>
                <a:gd name="connsiteY2" fmla="*/ 124436 h 304779"/>
                <a:gd name="connsiteX3" fmla="*/ 315686 w 406372"/>
                <a:gd name="connsiteY3" fmla="*/ 50781 h 304779"/>
              </a:gdLst>
              <a:ahLst/>
              <a:cxnLst>
                <a:cxn ang="0">
                  <a:pos x="connsiteX0" y="connsiteY0"/>
                </a:cxn>
                <a:cxn ang="0">
                  <a:pos x="connsiteX1" y="connsiteY1"/>
                </a:cxn>
                <a:cxn ang="0">
                  <a:pos x="connsiteX2" y="connsiteY2"/>
                </a:cxn>
                <a:cxn ang="0">
                  <a:pos x="connsiteX3" y="connsiteY3"/>
                </a:cxn>
              </a:cxnLst>
              <a:rect l="l" t="t" r="r" b="b"/>
              <a:pathLst>
                <a:path w="406372" h="304779">
                  <a:moveTo>
                    <a:pt x="50781" y="204695"/>
                  </a:moveTo>
                  <a:lnTo>
                    <a:pt x="96753" y="278604"/>
                  </a:lnTo>
                  <a:lnTo>
                    <a:pt x="361657" y="124436"/>
                  </a:lnTo>
                  <a:lnTo>
                    <a:pt x="315686" y="50781"/>
                  </a:lnTo>
                  <a:close/>
                </a:path>
              </a:pathLst>
            </a:custGeom>
            <a:solidFill>
              <a:srgbClr val="A0A0A0"/>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1" name="Freeform: Shape 360">
              <a:extLst>
                <a:ext uri="{FF2B5EF4-FFF2-40B4-BE49-F238E27FC236}">
                  <a16:creationId xmlns:a16="http://schemas.microsoft.com/office/drawing/2014/main" id="{BE09A00C-E30B-480D-9B1A-85489731392E}"/>
                </a:ext>
              </a:extLst>
            </p:cNvPr>
            <p:cNvSpPr/>
            <p:nvPr/>
          </p:nvSpPr>
          <p:spPr>
            <a:xfrm>
              <a:off x="6428263" y="9679940"/>
              <a:ext cx="309817" cy="265558"/>
            </a:xfrm>
            <a:custGeom>
              <a:avLst/>
              <a:gdLst>
                <a:gd name="connsiteX0" fmla="*/ 50781 w 355576"/>
                <a:gd name="connsiteY0" fmla="*/ 204695 h 304779"/>
                <a:gd name="connsiteX1" fmla="*/ 52051 w 355576"/>
                <a:gd name="connsiteY1" fmla="*/ 255491 h 304779"/>
                <a:gd name="connsiteX2" fmla="*/ 316955 w 355576"/>
                <a:gd name="connsiteY2" fmla="*/ 101578 h 304779"/>
                <a:gd name="connsiteX3" fmla="*/ 315431 w 355576"/>
                <a:gd name="connsiteY3" fmla="*/ 50781 h 304779"/>
                <a:gd name="connsiteX4" fmla="*/ 50781 w 355576"/>
                <a:gd name="connsiteY4" fmla="*/ 204695 h 304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576" h="304779">
                  <a:moveTo>
                    <a:pt x="50781" y="204695"/>
                  </a:moveTo>
                  <a:cubicBezTo>
                    <a:pt x="61194" y="221204"/>
                    <a:pt x="67290" y="246856"/>
                    <a:pt x="52051" y="255491"/>
                  </a:cubicBezTo>
                  <a:lnTo>
                    <a:pt x="316955" y="101578"/>
                  </a:lnTo>
                  <a:cubicBezTo>
                    <a:pt x="332193" y="92688"/>
                    <a:pt x="325083" y="66020"/>
                    <a:pt x="315431" y="50781"/>
                  </a:cubicBezTo>
                  <a:lnTo>
                    <a:pt x="50781" y="204695"/>
                  </a:lnTo>
                  <a:close/>
                </a:path>
              </a:pathLst>
            </a:custGeom>
            <a:solidFill>
              <a:srgbClr val="4E4E4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2" name="Freeform: Shape 361">
              <a:extLst>
                <a:ext uri="{FF2B5EF4-FFF2-40B4-BE49-F238E27FC236}">
                  <a16:creationId xmlns:a16="http://schemas.microsoft.com/office/drawing/2014/main" id="{9853663C-7678-4D6C-A0DD-6033E7D41F7F}"/>
                </a:ext>
              </a:extLst>
            </p:cNvPr>
            <p:cNvSpPr/>
            <p:nvPr/>
          </p:nvSpPr>
          <p:spPr>
            <a:xfrm>
              <a:off x="5923695" y="9535701"/>
              <a:ext cx="641763" cy="730283"/>
            </a:xfrm>
            <a:custGeom>
              <a:avLst/>
              <a:gdLst>
                <a:gd name="connsiteX0" fmla="*/ 659844 w 736550"/>
                <a:gd name="connsiteY0" fmla="*/ 520594 h 838143"/>
                <a:gd name="connsiteX1" fmla="*/ 614127 w 736550"/>
                <a:gd name="connsiteY1" fmla="*/ 493164 h 838143"/>
                <a:gd name="connsiteX2" fmla="*/ 595332 w 736550"/>
                <a:gd name="connsiteY2" fmla="*/ 434494 h 838143"/>
                <a:gd name="connsiteX3" fmla="*/ 628350 w 736550"/>
                <a:gd name="connsiteY3" fmla="*/ 422303 h 838143"/>
                <a:gd name="connsiteX4" fmla="*/ 629620 w 736550"/>
                <a:gd name="connsiteY4" fmla="*/ 370236 h 838143"/>
                <a:gd name="connsiteX5" fmla="*/ 583903 w 736550"/>
                <a:gd name="connsiteY5" fmla="*/ 296327 h 838143"/>
                <a:gd name="connsiteX6" fmla="*/ 530567 w 736550"/>
                <a:gd name="connsiteY6" fmla="*/ 264579 h 838143"/>
                <a:gd name="connsiteX7" fmla="*/ 497549 w 736550"/>
                <a:gd name="connsiteY7" fmla="*/ 276771 h 838143"/>
                <a:gd name="connsiteX8" fmla="*/ 450054 w 736550"/>
                <a:gd name="connsiteY8" fmla="*/ 228768 h 838143"/>
                <a:gd name="connsiteX9" fmla="*/ 451070 w 736550"/>
                <a:gd name="connsiteY9" fmla="*/ 184066 h 838143"/>
                <a:gd name="connsiteX10" fmla="*/ 414242 w 736550"/>
                <a:gd name="connsiteY10" fmla="*/ 124889 h 838143"/>
                <a:gd name="connsiteX11" fmla="*/ 347953 w 736550"/>
                <a:gd name="connsiteY11" fmla="*/ 85267 h 838143"/>
                <a:gd name="connsiteX12" fmla="*/ 309347 w 736550"/>
                <a:gd name="connsiteY12" fmla="*/ 99490 h 838143"/>
                <a:gd name="connsiteX13" fmla="*/ 308332 w 736550"/>
                <a:gd name="connsiteY13" fmla="*/ 144192 h 838143"/>
                <a:gd name="connsiteX14" fmla="*/ 259821 w 736550"/>
                <a:gd name="connsiteY14" fmla="*/ 134794 h 838143"/>
                <a:gd name="connsiteX15" fmla="*/ 228326 w 736550"/>
                <a:gd name="connsiteY15" fmla="*/ 83744 h 838143"/>
                <a:gd name="connsiteX16" fmla="*/ 175244 w 736550"/>
                <a:gd name="connsiteY16" fmla="*/ 51996 h 838143"/>
                <a:gd name="connsiteX17" fmla="*/ 127242 w 736550"/>
                <a:gd name="connsiteY17" fmla="*/ 69774 h 838143"/>
                <a:gd name="connsiteX18" fmla="*/ 125971 w 736550"/>
                <a:gd name="connsiteY18" fmla="*/ 121841 h 838143"/>
                <a:gd name="connsiteX19" fmla="*/ 157466 w 736550"/>
                <a:gd name="connsiteY19" fmla="*/ 172891 h 838143"/>
                <a:gd name="connsiteX20" fmla="*/ 136639 w 736550"/>
                <a:gd name="connsiteY20" fmla="*/ 207941 h 838143"/>
                <a:gd name="connsiteX21" fmla="*/ 90922 w 736550"/>
                <a:gd name="connsiteY21" fmla="*/ 180511 h 838143"/>
                <a:gd name="connsiteX22" fmla="*/ 52316 w 736550"/>
                <a:gd name="connsiteY22" fmla="*/ 194734 h 838143"/>
                <a:gd name="connsiteX23" fmla="*/ 50793 w 736550"/>
                <a:gd name="connsiteY23" fmla="*/ 259754 h 838143"/>
                <a:gd name="connsiteX24" fmla="*/ 87620 w 736550"/>
                <a:gd name="connsiteY24" fmla="*/ 319186 h 838143"/>
                <a:gd name="connsiteX25" fmla="*/ 133337 w 736550"/>
                <a:gd name="connsiteY25" fmla="*/ 346616 h 838143"/>
                <a:gd name="connsiteX26" fmla="*/ 152132 w 736550"/>
                <a:gd name="connsiteY26" fmla="*/ 405286 h 838143"/>
                <a:gd name="connsiteX27" fmla="*/ 119114 w 736550"/>
                <a:gd name="connsiteY27" fmla="*/ 417477 h 838143"/>
                <a:gd name="connsiteX28" fmla="*/ 117844 w 736550"/>
                <a:gd name="connsiteY28" fmla="*/ 469544 h 838143"/>
                <a:gd name="connsiteX29" fmla="*/ 163815 w 736550"/>
                <a:gd name="connsiteY29" fmla="*/ 543453 h 838143"/>
                <a:gd name="connsiteX30" fmla="*/ 217152 w 736550"/>
                <a:gd name="connsiteY30" fmla="*/ 575201 h 838143"/>
                <a:gd name="connsiteX31" fmla="*/ 250169 w 736550"/>
                <a:gd name="connsiteY31" fmla="*/ 562755 h 838143"/>
                <a:gd name="connsiteX32" fmla="*/ 297664 w 736550"/>
                <a:gd name="connsiteY32" fmla="*/ 610758 h 838143"/>
                <a:gd name="connsiteX33" fmla="*/ 296648 w 736550"/>
                <a:gd name="connsiteY33" fmla="*/ 655459 h 838143"/>
                <a:gd name="connsiteX34" fmla="*/ 333476 w 736550"/>
                <a:gd name="connsiteY34" fmla="*/ 714892 h 838143"/>
                <a:gd name="connsiteX35" fmla="*/ 399765 w 736550"/>
                <a:gd name="connsiteY35" fmla="*/ 754513 h 838143"/>
                <a:gd name="connsiteX36" fmla="*/ 438371 w 736550"/>
                <a:gd name="connsiteY36" fmla="*/ 740290 h 838143"/>
                <a:gd name="connsiteX37" fmla="*/ 439387 w 736550"/>
                <a:gd name="connsiteY37" fmla="*/ 695589 h 838143"/>
                <a:gd name="connsiteX38" fmla="*/ 487897 w 736550"/>
                <a:gd name="connsiteY38" fmla="*/ 704986 h 838143"/>
                <a:gd name="connsiteX39" fmla="*/ 519392 w 736550"/>
                <a:gd name="connsiteY39" fmla="*/ 755783 h 838143"/>
                <a:gd name="connsiteX40" fmla="*/ 572728 w 736550"/>
                <a:gd name="connsiteY40" fmla="*/ 787530 h 838143"/>
                <a:gd name="connsiteX41" fmla="*/ 620731 w 736550"/>
                <a:gd name="connsiteY41" fmla="*/ 769751 h 838143"/>
                <a:gd name="connsiteX42" fmla="*/ 622000 w 736550"/>
                <a:gd name="connsiteY42" fmla="*/ 717685 h 838143"/>
                <a:gd name="connsiteX43" fmla="*/ 590507 w 736550"/>
                <a:gd name="connsiteY43" fmla="*/ 666888 h 838143"/>
                <a:gd name="connsiteX44" fmla="*/ 611333 w 736550"/>
                <a:gd name="connsiteY44" fmla="*/ 631839 h 838143"/>
                <a:gd name="connsiteX45" fmla="*/ 657050 w 736550"/>
                <a:gd name="connsiteY45" fmla="*/ 659269 h 838143"/>
                <a:gd name="connsiteX46" fmla="*/ 695656 w 736550"/>
                <a:gd name="connsiteY46" fmla="*/ 645046 h 838143"/>
                <a:gd name="connsiteX47" fmla="*/ 697180 w 736550"/>
                <a:gd name="connsiteY47" fmla="*/ 580280 h 838143"/>
                <a:gd name="connsiteX48" fmla="*/ 659844 w 736550"/>
                <a:gd name="connsiteY48" fmla="*/ 520594 h 838143"/>
                <a:gd name="connsiteX49" fmla="*/ 370811 w 736550"/>
                <a:gd name="connsiteY49" fmla="*/ 544723 h 838143"/>
                <a:gd name="connsiteX50" fmla="*/ 245851 w 736550"/>
                <a:gd name="connsiteY50" fmla="*/ 343314 h 838143"/>
                <a:gd name="connsiteX51" fmla="*/ 376653 w 736550"/>
                <a:gd name="connsiteY51" fmla="*/ 294549 h 838143"/>
                <a:gd name="connsiteX52" fmla="*/ 501612 w 736550"/>
                <a:gd name="connsiteY52" fmla="*/ 496212 h 838143"/>
                <a:gd name="connsiteX53" fmla="*/ 370811 w 736550"/>
                <a:gd name="connsiteY53" fmla="*/ 544723 h 838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736550" h="838143">
                  <a:moveTo>
                    <a:pt x="659844" y="520594"/>
                  </a:moveTo>
                  <a:lnTo>
                    <a:pt x="614127" y="493164"/>
                  </a:lnTo>
                  <a:cubicBezTo>
                    <a:pt x="609555" y="473861"/>
                    <a:pt x="603460" y="454051"/>
                    <a:pt x="595332" y="434494"/>
                  </a:cubicBezTo>
                  <a:lnTo>
                    <a:pt x="628350" y="422303"/>
                  </a:lnTo>
                  <a:cubicBezTo>
                    <a:pt x="643335" y="416715"/>
                    <a:pt x="644097" y="393349"/>
                    <a:pt x="629620" y="370236"/>
                  </a:cubicBezTo>
                  <a:lnTo>
                    <a:pt x="583903" y="296327"/>
                  </a:lnTo>
                  <a:cubicBezTo>
                    <a:pt x="569426" y="273215"/>
                    <a:pt x="545805" y="258992"/>
                    <a:pt x="530567" y="264579"/>
                  </a:cubicBezTo>
                  <a:lnTo>
                    <a:pt x="497549" y="276771"/>
                  </a:lnTo>
                  <a:cubicBezTo>
                    <a:pt x="482564" y="259754"/>
                    <a:pt x="466817" y="243753"/>
                    <a:pt x="450054" y="228768"/>
                  </a:cubicBezTo>
                  <a:lnTo>
                    <a:pt x="451070" y="184066"/>
                  </a:lnTo>
                  <a:cubicBezTo>
                    <a:pt x="451578" y="163748"/>
                    <a:pt x="435069" y="137080"/>
                    <a:pt x="414242" y="124889"/>
                  </a:cubicBezTo>
                  <a:lnTo>
                    <a:pt x="347953" y="85267"/>
                  </a:lnTo>
                  <a:cubicBezTo>
                    <a:pt x="327126" y="72822"/>
                    <a:pt x="309856" y="79426"/>
                    <a:pt x="309347" y="99490"/>
                  </a:cubicBezTo>
                  <a:lnTo>
                    <a:pt x="308332" y="144192"/>
                  </a:lnTo>
                  <a:cubicBezTo>
                    <a:pt x="291315" y="139112"/>
                    <a:pt x="275060" y="135810"/>
                    <a:pt x="259821" y="134794"/>
                  </a:cubicBezTo>
                  <a:lnTo>
                    <a:pt x="228326" y="83744"/>
                  </a:lnTo>
                  <a:cubicBezTo>
                    <a:pt x="213850" y="60631"/>
                    <a:pt x="190229" y="46408"/>
                    <a:pt x="175244" y="51996"/>
                  </a:cubicBezTo>
                  <a:lnTo>
                    <a:pt x="127242" y="69774"/>
                  </a:lnTo>
                  <a:cubicBezTo>
                    <a:pt x="112257" y="75362"/>
                    <a:pt x="111748" y="98729"/>
                    <a:pt x="125971" y="121841"/>
                  </a:cubicBezTo>
                  <a:lnTo>
                    <a:pt x="157466" y="172891"/>
                  </a:lnTo>
                  <a:cubicBezTo>
                    <a:pt x="148830" y="182797"/>
                    <a:pt x="141719" y="194480"/>
                    <a:pt x="136639" y="207941"/>
                  </a:cubicBezTo>
                  <a:lnTo>
                    <a:pt x="90922" y="180511"/>
                  </a:lnTo>
                  <a:cubicBezTo>
                    <a:pt x="70096" y="168065"/>
                    <a:pt x="52825" y="174669"/>
                    <a:pt x="52316" y="194734"/>
                  </a:cubicBezTo>
                  <a:lnTo>
                    <a:pt x="50793" y="259754"/>
                  </a:lnTo>
                  <a:cubicBezTo>
                    <a:pt x="50285" y="280072"/>
                    <a:pt x="66794" y="306741"/>
                    <a:pt x="87620" y="319186"/>
                  </a:cubicBezTo>
                  <a:lnTo>
                    <a:pt x="133337" y="346616"/>
                  </a:lnTo>
                  <a:cubicBezTo>
                    <a:pt x="137909" y="365918"/>
                    <a:pt x="144005" y="385729"/>
                    <a:pt x="152132" y="405286"/>
                  </a:cubicBezTo>
                  <a:lnTo>
                    <a:pt x="119114" y="417477"/>
                  </a:lnTo>
                  <a:cubicBezTo>
                    <a:pt x="104129" y="423065"/>
                    <a:pt x="103367" y="446431"/>
                    <a:pt x="117844" y="469544"/>
                  </a:cubicBezTo>
                  <a:lnTo>
                    <a:pt x="163815" y="543453"/>
                  </a:lnTo>
                  <a:cubicBezTo>
                    <a:pt x="178292" y="566565"/>
                    <a:pt x="201913" y="580788"/>
                    <a:pt x="217152" y="575201"/>
                  </a:cubicBezTo>
                  <a:lnTo>
                    <a:pt x="250169" y="562755"/>
                  </a:lnTo>
                  <a:cubicBezTo>
                    <a:pt x="265154" y="579772"/>
                    <a:pt x="280901" y="596027"/>
                    <a:pt x="297664" y="610758"/>
                  </a:cubicBezTo>
                  <a:lnTo>
                    <a:pt x="296648" y="655459"/>
                  </a:lnTo>
                  <a:cubicBezTo>
                    <a:pt x="296140" y="675778"/>
                    <a:pt x="312649" y="702446"/>
                    <a:pt x="333476" y="714892"/>
                  </a:cubicBezTo>
                  <a:lnTo>
                    <a:pt x="399765" y="754513"/>
                  </a:lnTo>
                  <a:cubicBezTo>
                    <a:pt x="420592" y="766958"/>
                    <a:pt x="437862" y="760608"/>
                    <a:pt x="438371" y="740290"/>
                  </a:cubicBezTo>
                  <a:lnTo>
                    <a:pt x="439387" y="695589"/>
                  </a:lnTo>
                  <a:cubicBezTo>
                    <a:pt x="456149" y="700668"/>
                    <a:pt x="472405" y="703970"/>
                    <a:pt x="487897" y="704986"/>
                  </a:cubicBezTo>
                  <a:lnTo>
                    <a:pt x="519392" y="755783"/>
                  </a:lnTo>
                  <a:cubicBezTo>
                    <a:pt x="533868" y="778895"/>
                    <a:pt x="557742" y="793372"/>
                    <a:pt x="572728" y="787530"/>
                  </a:cubicBezTo>
                  <a:lnTo>
                    <a:pt x="620731" y="769751"/>
                  </a:lnTo>
                  <a:cubicBezTo>
                    <a:pt x="635715" y="764164"/>
                    <a:pt x="636224" y="740798"/>
                    <a:pt x="622000" y="717685"/>
                  </a:cubicBezTo>
                  <a:lnTo>
                    <a:pt x="590507" y="666888"/>
                  </a:lnTo>
                  <a:cubicBezTo>
                    <a:pt x="599142" y="656983"/>
                    <a:pt x="606000" y="645300"/>
                    <a:pt x="611333" y="631839"/>
                  </a:cubicBezTo>
                  <a:lnTo>
                    <a:pt x="657050" y="659269"/>
                  </a:lnTo>
                  <a:cubicBezTo>
                    <a:pt x="677877" y="671714"/>
                    <a:pt x="695147" y="665365"/>
                    <a:pt x="695656" y="645046"/>
                  </a:cubicBezTo>
                  <a:lnTo>
                    <a:pt x="697180" y="580280"/>
                  </a:lnTo>
                  <a:cubicBezTo>
                    <a:pt x="697180" y="559708"/>
                    <a:pt x="680671" y="533040"/>
                    <a:pt x="659844" y="520594"/>
                  </a:cubicBezTo>
                  <a:close/>
                  <a:moveTo>
                    <a:pt x="370811" y="544723"/>
                  </a:moveTo>
                  <a:cubicBezTo>
                    <a:pt x="299950" y="502561"/>
                    <a:pt x="244074" y="412398"/>
                    <a:pt x="245851" y="343314"/>
                  </a:cubicBezTo>
                  <a:cubicBezTo>
                    <a:pt x="247375" y="274231"/>
                    <a:pt x="306046" y="252388"/>
                    <a:pt x="376653" y="294549"/>
                  </a:cubicBezTo>
                  <a:cubicBezTo>
                    <a:pt x="447260" y="336711"/>
                    <a:pt x="503391" y="426874"/>
                    <a:pt x="501612" y="496212"/>
                  </a:cubicBezTo>
                  <a:cubicBezTo>
                    <a:pt x="500089" y="565295"/>
                    <a:pt x="441419" y="587137"/>
                    <a:pt x="370811" y="544723"/>
                  </a:cubicBezTo>
                  <a:close/>
                </a:path>
              </a:pathLst>
            </a:custGeom>
            <a:solidFill>
              <a:srgbClr val="4E4E4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3" name="Freeform: Shape 362">
              <a:extLst>
                <a:ext uri="{FF2B5EF4-FFF2-40B4-BE49-F238E27FC236}">
                  <a16:creationId xmlns:a16="http://schemas.microsoft.com/office/drawing/2014/main" id="{1F96E7A0-4083-47D8-B919-D1D8FBE8CCA3}"/>
                </a:ext>
              </a:extLst>
            </p:cNvPr>
            <p:cNvSpPr/>
            <p:nvPr/>
          </p:nvSpPr>
          <p:spPr>
            <a:xfrm>
              <a:off x="6409673" y="10070087"/>
              <a:ext cx="221298" cy="154908"/>
            </a:xfrm>
            <a:custGeom>
              <a:avLst/>
              <a:gdLst>
                <a:gd name="connsiteX0" fmla="*/ 187171 w 253983"/>
                <a:gd name="connsiteY0" fmla="*/ 52051 h 177788"/>
                <a:gd name="connsiteX1" fmla="*/ 186662 w 253983"/>
                <a:gd name="connsiteY1" fmla="*/ 51797 h 177788"/>
                <a:gd name="connsiteX2" fmla="*/ 185900 w 253983"/>
                <a:gd name="connsiteY2" fmla="*/ 51543 h 177788"/>
                <a:gd name="connsiteX3" fmla="*/ 184631 w 253983"/>
                <a:gd name="connsiteY3" fmla="*/ 51035 h 177788"/>
                <a:gd name="connsiteX4" fmla="*/ 182853 w 253983"/>
                <a:gd name="connsiteY4" fmla="*/ 50781 h 177788"/>
                <a:gd name="connsiteX5" fmla="*/ 182598 w 253983"/>
                <a:gd name="connsiteY5" fmla="*/ 50781 h 177788"/>
                <a:gd name="connsiteX6" fmla="*/ 182345 w 253983"/>
                <a:gd name="connsiteY6" fmla="*/ 50781 h 177788"/>
                <a:gd name="connsiteX7" fmla="*/ 181583 w 253983"/>
                <a:gd name="connsiteY7" fmla="*/ 50781 h 177788"/>
                <a:gd name="connsiteX8" fmla="*/ 180313 w 253983"/>
                <a:gd name="connsiteY8" fmla="*/ 50781 h 177788"/>
                <a:gd name="connsiteX9" fmla="*/ 179297 w 253983"/>
                <a:gd name="connsiteY9" fmla="*/ 50781 h 177788"/>
                <a:gd name="connsiteX10" fmla="*/ 179297 w 253983"/>
                <a:gd name="connsiteY10" fmla="*/ 50781 h 177788"/>
                <a:gd name="connsiteX11" fmla="*/ 178281 w 253983"/>
                <a:gd name="connsiteY11" fmla="*/ 51035 h 177788"/>
                <a:gd name="connsiteX12" fmla="*/ 177265 w 253983"/>
                <a:gd name="connsiteY12" fmla="*/ 51289 h 177788"/>
                <a:gd name="connsiteX13" fmla="*/ 176503 w 253983"/>
                <a:gd name="connsiteY13" fmla="*/ 51797 h 177788"/>
                <a:gd name="connsiteX14" fmla="*/ 176503 w 253983"/>
                <a:gd name="connsiteY14" fmla="*/ 51797 h 177788"/>
                <a:gd name="connsiteX15" fmla="*/ 50781 w 253983"/>
                <a:gd name="connsiteY15" fmla="*/ 124690 h 177788"/>
                <a:gd name="connsiteX16" fmla="*/ 53575 w 253983"/>
                <a:gd name="connsiteY16" fmla="*/ 123674 h 177788"/>
                <a:gd name="connsiteX17" fmla="*/ 53575 w 253983"/>
                <a:gd name="connsiteY17" fmla="*/ 123674 h 177788"/>
                <a:gd name="connsiteX18" fmla="*/ 56877 w 253983"/>
                <a:gd name="connsiteY18" fmla="*/ 123674 h 177788"/>
                <a:gd name="connsiteX19" fmla="*/ 57131 w 253983"/>
                <a:gd name="connsiteY19" fmla="*/ 123674 h 177788"/>
                <a:gd name="connsiteX20" fmla="*/ 60433 w 253983"/>
                <a:gd name="connsiteY20" fmla="*/ 124436 h 177788"/>
                <a:gd name="connsiteX21" fmla="*/ 61195 w 253983"/>
                <a:gd name="connsiteY21" fmla="*/ 124690 h 177788"/>
                <a:gd name="connsiteX22" fmla="*/ 65004 w 253983"/>
                <a:gd name="connsiteY22" fmla="*/ 126468 h 177788"/>
                <a:gd name="connsiteX23" fmla="*/ 86593 w 253983"/>
                <a:gd name="connsiteY23" fmla="*/ 139421 h 177788"/>
                <a:gd name="connsiteX24" fmla="*/ 212314 w 253983"/>
                <a:gd name="connsiteY24" fmla="*/ 66274 h 177788"/>
                <a:gd name="connsiteX25" fmla="*/ 190726 w 253983"/>
                <a:gd name="connsiteY25" fmla="*/ 53320 h 177788"/>
                <a:gd name="connsiteX26" fmla="*/ 187171 w 253983"/>
                <a:gd name="connsiteY26" fmla="*/ 52051 h 177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53983" h="177788">
                  <a:moveTo>
                    <a:pt x="187171" y="52051"/>
                  </a:moveTo>
                  <a:cubicBezTo>
                    <a:pt x="186916" y="52051"/>
                    <a:pt x="186916" y="52051"/>
                    <a:pt x="186662" y="51797"/>
                  </a:cubicBezTo>
                  <a:cubicBezTo>
                    <a:pt x="186409" y="51797"/>
                    <a:pt x="186155" y="51543"/>
                    <a:pt x="185900" y="51543"/>
                  </a:cubicBezTo>
                  <a:cubicBezTo>
                    <a:pt x="185393" y="51543"/>
                    <a:pt x="185138" y="51289"/>
                    <a:pt x="184631" y="51035"/>
                  </a:cubicBezTo>
                  <a:cubicBezTo>
                    <a:pt x="184122" y="50781"/>
                    <a:pt x="183360" y="50781"/>
                    <a:pt x="182853" y="50781"/>
                  </a:cubicBezTo>
                  <a:cubicBezTo>
                    <a:pt x="182853" y="50781"/>
                    <a:pt x="182598" y="50781"/>
                    <a:pt x="182598" y="50781"/>
                  </a:cubicBezTo>
                  <a:cubicBezTo>
                    <a:pt x="182598" y="50781"/>
                    <a:pt x="182345" y="50781"/>
                    <a:pt x="182345" y="50781"/>
                  </a:cubicBezTo>
                  <a:cubicBezTo>
                    <a:pt x="182091" y="50781"/>
                    <a:pt x="181837" y="50781"/>
                    <a:pt x="181583" y="50781"/>
                  </a:cubicBezTo>
                  <a:cubicBezTo>
                    <a:pt x="181075" y="50781"/>
                    <a:pt x="180821" y="50781"/>
                    <a:pt x="180313" y="50781"/>
                  </a:cubicBezTo>
                  <a:cubicBezTo>
                    <a:pt x="179805" y="50781"/>
                    <a:pt x="179551" y="50781"/>
                    <a:pt x="179297" y="50781"/>
                  </a:cubicBezTo>
                  <a:lnTo>
                    <a:pt x="179297" y="50781"/>
                  </a:lnTo>
                  <a:cubicBezTo>
                    <a:pt x="179043" y="50781"/>
                    <a:pt x="178535" y="51035"/>
                    <a:pt x="178281" y="51035"/>
                  </a:cubicBezTo>
                  <a:cubicBezTo>
                    <a:pt x="178027" y="51035"/>
                    <a:pt x="177773" y="51289"/>
                    <a:pt x="177265" y="51289"/>
                  </a:cubicBezTo>
                  <a:cubicBezTo>
                    <a:pt x="177011" y="51289"/>
                    <a:pt x="176757" y="51543"/>
                    <a:pt x="176503" y="51797"/>
                  </a:cubicBezTo>
                  <a:cubicBezTo>
                    <a:pt x="176503" y="51797"/>
                    <a:pt x="176503" y="51797"/>
                    <a:pt x="176503" y="51797"/>
                  </a:cubicBezTo>
                  <a:lnTo>
                    <a:pt x="50781" y="124690"/>
                  </a:lnTo>
                  <a:cubicBezTo>
                    <a:pt x="51543" y="124182"/>
                    <a:pt x="52559" y="123928"/>
                    <a:pt x="53575" y="123674"/>
                  </a:cubicBezTo>
                  <a:cubicBezTo>
                    <a:pt x="53575" y="123674"/>
                    <a:pt x="53575" y="123674"/>
                    <a:pt x="53575" y="123674"/>
                  </a:cubicBezTo>
                  <a:cubicBezTo>
                    <a:pt x="54592" y="123420"/>
                    <a:pt x="55607" y="123420"/>
                    <a:pt x="56877" y="123674"/>
                  </a:cubicBezTo>
                  <a:cubicBezTo>
                    <a:pt x="56877" y="123674"/>
                    <a:pt x="57131" y="123674"/>
                    <a:pt x="57131" y="123674"/>
                  </a:cubicBezTo>
                  <a:cubicBezTo>
                    <a:pt x="58147" y="123928"/>
                    <a:pt x="59163" y="124182"/>
                    <a:pt x="60433" y="124436"/>
                  </a:cubicBezTo>
                  <a:cubicBezTo>
                    <a:pt x="60687" y="124436"/>
                    <a:pt x="60941" y="124690"/>
                    <a:pt x="61195" y="124690"/>
                  </a:cubicBezTo>
                  <a:cubicBezTo>
                    <a:pt x="62465" y="125198"/>
                    <a:pt x="63735" y="125706"/>
                    <a:pt x="65004" y="126468"/>
                  </a:cubicBezTo>
                  <a:lnTo>
                    <a:pt x="86593" y="139421"/>
                  </a:lnTo>
                  <a:lnTo>
                    <a:pt x="212314" y="66274"/>
                  </a:lnTo>
                  <a:lnTo>
                    <a:pt x="190726" y="53320"/>
                  </a:lnTo>
                  <a:cubicBezTo>
                    <a:pt x="189456" y="53067"/>
                    <a:pt x="188186" y="52558"/>
                    <a:pt x="187171" y="52051"/>
                  </a:cubicBezTo>
                  <a:close/>
                </a:path>
              </a:pathLst>
            </a:custGeom>
            <a:solidFill>
              <a:srgbClr val="4E4E4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4" name="Freeform: Shape 363">
              <a:extLst>
                <a:ext uri="{FF2B5EF4-FFF2-40B4-BE49-F238E27FC236}">
                  <a16:creationId xmlns:a16="http://schemas.microsoft.com/office/drawing/2014/main" id="{265C9A2E-9022-4229-9C7D-11DEBFA15A7F}"/>
                </a:ext>
              </a:extLst>
            </p:cNvPr>
            <p:cNvSpPr/>
            <p:nvPr/>
          </p:nvSpPr>
          <p:spPr>
            <a:xfrm>
              <a:off x="6613439" y="10268148"/>
              <a:ext cx="88519" cy="88519"/>
            </a:xfrm>
            <a:custGeom>
              <a:avLst/>
              <a:gdLst>
                <a:gd name="connsiteX0" fmla="*/ 58459 w 101593"/>
                <a:gd name="connsiteY0" fmla="*/ 50781 h 101593"/>
                <a:gd name="connsiteX1" fmla="*/ 58459 w 101593"/>
                <a:gd name="connsiteY1" fmla="*/ 50781 h 101593"/>
                <a:gd name="connsiteX2" fmla="*/ 58459 w 101593"/>
                <a:gd name="connsiteY2" fmla="*/ 50781 h 101593"/>
              </a:gdLst>
              <a:ahLst/>
              <a:cxnLst>
                <a:cxn ang="0">
                  <a:pos x="connsiteX0" y="connsiteY0"/>
                </a:cxn>
                <a:cxn ang="0">
                  <a:pos x="connsiteX1" y="connsiteY1"/>
                </a:cxn>
                <a:cxn ang="0">
                  <a:pos x="connsiteX2" y="connsiteY2"/>
                </a:cxn>
              </a:cxnLst>
              <a:rect l="l" t="t" r="r" b="b"/>
              <a:pathLst>
                <a:path w="101593" h="101593">
                  <a:moveTo>
                    <a:pt x="58459" y="50781"/>
                  </a:moveTo>
                  <a:cubicBezTo>
                    <a:pt x="45505" y="58147"/>
                    <a:pt x="51348" y="55099"/>
                    <a:pt x="58459" y="50781"/>
                  </a:cubicBezTo>
                  <a:lnTo>
                    <a:pt x="58459" y="50781"/>
                  </a:lnTo>
                  <a:close/>
                </a:path>
              </a:pathLst>
            </a:custGeom>
            <a:solidFill>
              <a:srgbClr val="4E4E4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5" name="Freeform: Shape 364">
              <a:extLst>
                <a:ext uri="{FF2B5EF4-FFF2-40B4-BE49-F238E27FC236}">
                  <a16:creationId xmlns:a16="http://schemas.microsoft.com/office/drawing/2014/main" id="{285362D4-C92A-4B42-941C-F71EBD47B2A6}"/>
                </a:ext>
              </a:extLst>
            </p:cNvPr>
            <p:cNvSpPr/>
            <p:nvPr/>
          </p:nvSpPr>
          <p:spPr>
            <a:xfrm>
              <a:off x="6485797" y="10114346"/>
              <a:ext cx="287687" cy="265558"/>
            </a:xfrm>
            <a:custGeom>
              <a:avLst/>
              <a:gdLst>
                <a:gd name="connsiteX0" fmla="*/ 279116 w 330177"/>
                <a:gd name="connsiteY0" fmla="*/ 183868 h 304779"/>
                <a:gd name="connsiteX1" fmla="*/ 244066 w 330177"/>
                <a:gd name="connsiteY1" fmla="*/ 180058 h 304779"/>
                <a:gd name="connsiteX2" fmla="*/ 235686 w 330177"/>
                <a:gd name="connsiteY2" fmla="*/ 175740 h 304779"/>
                <a:gd name="connsiteX3" fmla="*/ 193524 w 330177"/>
                <a:gd name="connsiteY3" fmla="*/ 133326 h 304779"/>
                <a:gd name="connsiteX4" fmla="*/ 186159 w 330177"/>
                <a:gd name="connsiteY4" fmla="*/ 119864 h 304779"/>
                <a:gd name="connsiteX5" fmla="*/ 190985 w 330177"/>
                <a:gd name="connsiteY5" fmla="*/ 50781 h 304779"/>
                <a:gd name="connsiteX6" fmla="*/ 65263 w 330177"/>
                <a:gd name="connsiteY6" fmla="*/ 123928 h 304779"/>
                <a:gd name="connsiteX7" fmla="*/ 50786 w 330177"/>
                <a:gd name="connsiteY7" fmla="*/ 153390 h 304779"/>
                <a:gd name="connsiteX8" fmla="*/ 53833 w 330177"/>
                <a:gd name="connsiteY8" fmla="*/ 175233 h 304779"/>
                <a:gd name="connsiteX9" fmla="*/ 56882 w 330177"/>
                <a:gd name="connsiteY9" fmla="*/ 184630 h 304779"/>
                <a:gd name="connsiteX10" fmla="*/ 63485 w 330177"/>
                <a:gd name="connsiteY10" fmla="*/ 198853 h 304779"/>
                <a:gd name="connsiteX11" fmla="*/ 71867 w 330177"/>
                <a:gd name="connsiteY11" fmla="*/ 212568 h 304779"/>
                <a:gd name="connsiteX12" fmla="*/ 81010 w 330177"/>
                <a:gd name="connsiteY12" fmla="*/ 224251 h 304779"/>
                <a:gd name="connsiteX13" fmla="*/ 90407 w 330177"/>
                <a:gd name="connsiteY13" fmla="*/ 233903 h 304779"/>
                <a:gd name="connsiteX14" fmla="*/ 102091 w 330177"/>
                <a:gd name="connsiteY14" fmla="*/ 243554 h 304779"/>
                <a:gd name="connsiteX15" fmla="*/ 109964 w 330177"/>
                <a:gd name="connsiteY15" fmla="*/ 248888 h 304779"/>
                <a:gd name="connsiteX16" fmla="*/ 121139 w 330177"/>
                <a:gd name="connsiteY16" fmla="*/ 254475 h 304779"/>
                <a:gd name="connsiteX17" fmla="*/ 129267 w 330177"/>
                <a:gd name="connsiteY17" fmla="*/ 257269 h 304779"/>
                <a:gd name="connsiteX18" fmla="*/ 135108 w 330177"/>
                <a:gd name="connsiteY18" fmla="*/ 258539 h 304779"/>
                <a:gd name="connsiteX19" fmla="*/ 139934 w 330177"/>
                <a:gd name="connsiteY19" fmla="*/ 259047 h 304779"/>
                <a:gd name="connsiteX20" fmla="*/ 144251 w 330177"/>
                <a:gd name="connsiteY20" fmla="*/ 259047 h 304779"/>
                <a:gd name="connsiteX21" fmla="*/ 151363 w 330177"/>
                <a:gd name="connsiteY21" fmla="*/ 257777 h 304779"/>
                <a:gd name="connsiteX22" fmla="*/ 204953 w 330177"/>
                <a:gd name="connsiteY22" fmla="*/ 227553 h 304779"/>
                <a:gd name="connsiteX23" fmla="*/ 283181 w 330177"/>
                <a:gd name="connsiteY23" fmla="*/ 182090 h 304779"/>
                <a:gd name="connsiteX24" fmla="*/ 279116 w 330177"/>
                <a:gd name="connsiteY24" fmla="*/ 183868 h 304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30177" h="304779">
                  <a:moveTo>
                    <a:pt x="279116" y="183868"/>
                  </a:moveTo>
                  <a:cubicBezTo>
                    <a:pt x="279625" y="183614"/>
                    <a:pt x="270736" y="189709"/>
                    <a:pt x="244066" y="180058"/>
                  </a:cubicBezTo>
                  <a:lnTo>
                    <a:pt x="235686" y="175740"/>
                  </a:lnTo>
                  <a:cubicBezTo>
                    <a:pt x="236193" y="176248"/>
                    <a:pt x="215875" y="164057"/>
                    <a:pt x="193524" y="133326"/>
                  </a:cubicBezTo>
                  <a:lnTo>
                    <a:pt x="186159" y="119864"/>
                  </a:lnTo>
                  <a:cubicBezTo>
                    <a:pt x="186413" y="120372"/>
                    <a:pt x="190985" y="51543"/>
                    <a:pt x="190985" y="50781"/>
                  </a:cubicBezTo>
                  <a:cubicBezTo>
                    <a:pt x="149077" y="75163"/>
                    <a:pt x="107170" y="99545"/>
                    <a:pt x="65263" y="123928"/>
                  </a:cubicBezTo>
                  <a:cubicBezTo>
                    <a:pt x="61199" y="127738"/>
                    <a:pt x="50532" y="127484"/>
                    <a:pt x="50786" y="153390"/>
                  </a:cubicBezTo>
                  <a:cubicBezTo>
                    <a:pt x="50786" y="166851"/>
                    <a:pt x="53326" y="172185"/>
                    <a:pt x="53833" y="175233"/>
                  </a:cubicBezTo>
                  <a:lnTo>
                    <a:pt x="56882" y="184630"/>
                  </a:lnTo>
                  <a:lnTo>
                    <a:pt x="63485" y="198853"/>
                  </a:lnTo>
                  <a:lnTo>
                    <a:pt x="71867" y="212568"/>
                  </a:lnTo>
                  <a:lnTo>
                    <a:pt x="81010" y="224251"/>
                  </a:lnTo>
                  <a:lnTo>
                    <a:pt x="90407" y="233903"/>
                  </a:lnTo>
                  <a:lnTo>
                    <a:pt x="102091" y="243554"/>
                  </a:lnTo>
                  <a:lnTo>
                    <a:pt x="109964" y="248888"/>
                  </a:lnTo>
                  <a:lnTo>
                    <a:pt x="121139" y="254475"/>
                  </a:lnTo>
                  <a:lnTo>
                    <a:pt x="129267" y="257269"/>
                  </a:lnTo>
                  <a:lnTo>
                    <a:pt x="135108" y="258539"/>
                  </a:lnTo>
                  <a:lnTo>
                    <a:pt x="139934" y="259047"/>
                  </a:lnTo>
                  <a:lnTo>
                    <a:pt x="144251" y="259047"/>
                  </a:lnTo>
                  <a:cubicBezTo>
                    <a:pt x="143744" y="259047"/>
                    <a:pt x="150855" y="258031"/>
                    <a:pt x="151363" y="257777"/>
                  </a:cubicBezTo>
                  <a:cubicBezTo>
                    <a:pt x="236701" y="208758"/>
                    <a:pt x="218161" y="219680"/>
                    <a:pt x="204953" y="227553"/>
                  </a:cubicBezTo>
                  <a:cubicBezTo>
                    <a:pt x="215620" y="221457"/>
                    <a:pt x="238479" y="208250"/>
                    <a:pt x="283181" y="182090"/>
                  </a:cubicBezTo>
                  <a:lnTo>
                    <a:pt x="279116" y="183868"/>
                  </a:lnTo>
                  <a:close/>
                </a:path>
              </a:pathLst>
            </a:custGeom>
            <a:solidFill>
              <a:srgbClr val="C6C4C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6" name="Freeform: Shape 365">
              <a:extLst>
                <a:ext uri="{FF2B5EF4-FFF2-40B4-BE49-F238E27FC236}">
                  <a16:creationId xmlns:a16="http://schemas.microsoft.com/office/drawing/2014/main" id="{58D4C464-F418-4D52-BD95-D3D8C29AEBD2}"/>
                </a:ext>
              </a:extLst>
            </p:cNvPr>
            <p:cNvSpPr/>
            <p:nvPr/>
          </p:nvSpPr>
          <p:spPr>
            <a:xfrm>
              <a:off x="6435786" y="10019113"/>
              <a:ext cx="221298" cy="154908"/>
            </a:xfrm>
            <a:custGeom>
              <a:avLst/>
              <a:gdLst>
                <a:gd name="connsiteX0" fmla="*/ 209774 w 253983"/>
                <a:gd name="connsiteY0" fmla="*/ 52138 h 177788"/>
                <a:gd name="connsiteX1" fmla="*/ 177518 w 253983"/>
                <a:gd name="connsiteY1" fmla="*/ 59757 h 177788"/>
                <a:gd name="connsiteX2" fmla="*/ 50781 w 253983"/>
                <a:gd name="connsiteY2" fmla="*/ 133412 h 177788"/>
                <a:gd name="connsiteX3" fmla="*/ 52051 w 253983"/>
                <a:gd name="connsiteY3" fmla="*/ 132905 h 177788"/>
                <a:gd name="connsiteX4" fmla="*/ 100054 w 253983"/>
                <a:gd name="connsiteY4" fmla="*/ 139508 h 177788"/>
                <a:gd name="connsiteX5" fmla="*/ 225775 w 253983"/>
                <a:gd name="connsiteY5" fmla="*/ 66615 h 177788"/>
                <a:gd name="connsiteX6" fmla="*/ 209774 w 253983"/>
                <a:gd name="connsiteY6" fmla="*/ 52138 h 177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983" h="177788">
                  <a:moveTo>
                    <a:pt x="209774" y="52138"/>
                  </a:moveTo>
                  <a:cubicBezTo>
                    <a:pt x="201901" y="48836"/>
                    <a:pt x="201392" y="51630"/>
                    <a:pt x="177518" y="59757"/>
                  </a:cubicBezTo>
                  <a:cubicBezTo>
                    <a:pt x="176502" y="60012"/>
                    <a:pt x="186408" y="54424"/>
                    <a:pt x="50781" y="133412"/>
                  </a:cubicBezTo>
                  <a:cubicBezTo>
                    <a:pt x="51035" y="133158"/>
                    <a:pt x="51543" y="132905"/>
                    <a:pt x="52051" y="132905"/>
                  </a:cubicBezTo>
                  <a:cubicBezTo>
                    <a:pt x="71354" y="126555"/>
                    <a:pt x="84306" y="114109"/>
                    <a:pt x="100054" y="139508"/>
                  </a:cubicBezTo>
                  <a:lnTo>
                    <a:pt x="225775" y="66615"/>
                  </a:lnTo>
                  <a:cubicBezTo>
                    <a:pt x="218917" y="55694"/>
                    <a:pt x="210537" y="52392"/>
                    <a:pt x="209774" y="52138"/>
                  </a:cubicBezTo>
                  <a:close/>
                </a:path>
              </a:pathLst>
            </a:custGeom>
            <a:solidFill>
              <a:srgbClr val="C6C4C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7" name="Freeform: Shape 366">
              <a:extLst>
                <a:ext uri="{FF2B5EF4-FFF2-40B4-BE49-F238E27FC236}">
                  <a16:creationId xmlns:a16="http://schemas.microsoft.com/office/drawing/2014/main" id="{A7546A63-71AB-4729-A10F-2AC40D6BF272}"/>
                </a:ext>
              </a:extLst>
            </p:cNvPr>
            <p:cNvSpPr/>
            <p:nvPr/>
          </p:nvSpPr>
          <p:spPr>
            <a:xfrm>
              <a:off x="6628094" y="10273460"/>
              <a:ext cx="199168" cy="177037"/>
            </a:xfrm>
            <a:custGeom>
              <a:avLst/>
              <a:gdLst>
                <a:gd name="connsiteX0" fmla="*/ 50781 w 228584"/>
                <a:gd name="connsiteY0" fmla="*/ 123675 h 203186"/>
                <a:gd name="connsiteX1" fmla="*/ 66528 w 228584"/>
                <a:gd name="connsiteY1" fmla="*/ 171932 h 203186"/>
                <a:gd name="connsiteX2" fmla="*/ 192250 w 228584"/>
                <a:gd name="connsiteY2" fmla="*/ 99039 h 203186"/>
                <a:gd name="connsiteX3" fmla="*/ 176503 w 228584"/>
                <a:gd name="connsiteY3" fmla="*/ 50781 h 203186"/>
                <a:gd name="connsiteX4" fmla="*/ 50781 w 228584"/>
                <a:gd name="connsiteY4" fmla="*/ 123675 h 203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84" h="203186">
                  <a:moveTo>
                    <a:pt x="50781" y="123675"/>
                  </a:moveTo>
                  <a:cubicBezTo>
                    <a:pt x="57893" y="135104"/>
                    <a:pt x="80498" y="163804"/>
                    <a:pt x="66528" y="171932"/>
                  </a:cubicBezTo>
                  <a:lnTo>
                    <a:pt x="192250" y="99039"/>
                  </a:lnTo>
                  <a:cubicBezTo>
                    <a:pt x="205966" y="91165"/>
                    <a:pt x="184122" y="62973"/>
                    <a:pt x="176503" y="50781"/>
                  </a:cubicBezTo>
                  <a:lnTo>
                    <a:pt x="50781" y="123675"/>
                  </a:lnTo>
                  <a:close/>
                </a:path>
              </a:pathLst>
            </a:custGeom>
            <a:solidFill>
              <a:srgbClr val="4E4E4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8" name="Freeform: Shape 367">
              <a:extLst>
                <a:ext uri="{FF2B5EF4-FFF2-40B4-BE49-F238E27FC236}">
                  <a16:creationId xmlns:a16="http://schemas.microsoft.com/office/drawing/2014/main" id="{CC6035E2-F7EE-48DB-8B59-173B0A25328C}"/>
                </a:ext>
              </a:extLst>
            </p:cNvPr>
            <p:cNvSpPr/>
            <p:nvPr/>
          </p:nvSpPr>
          <p:spPr>
            <a:xfrm>
              <a:off x="6478718" y="10032687"/>
              <a:ext cx="221298" cy="154908"/>
            </a:xfrm>
            <a:custGeom>
              <a:avLst/>
              <a:gdLst>
                <a:gd name="connsiteX0" fmla="*/ 176502 w 253983"/>
                <a:gd name="connsiteY0" fmla="*/ 50781 h 177788"/>
                <a:gd name="connsiteX1" fmla="*/ 50781 w 253983"/>
                <a:gd name="connsiteY1" fmla="*/ 123674 h 177788"/>
                <a:gd name="connsiteX2" fmla="*/ 65766 w 253983"/>
                <a:gd name="connsiteY2" fmla="*/ 147802 h 177788"/>
                <a:gd name="connsiteX3" fmla="*/ 88879 w 253983"/>
                <a:gd name="connsiteY3" fmla="*/ 152120 h 177788"/>
                <a:gd name="connsiteX4" fmla="*/ 214600 w 253983"/>
                <a:gd name="connsiteY4" fmla="*/ 79227 h 177788"/>
                <a:gd name="connsiteX5" fmla="*/ 191741 w 253983"/>
                <a:gd name="connsiteY5" fmla="*/ 74909 h 177788"/>
                <a:gd name="connsiteX6" fmla="*/ 176502 w 253983"/>
                <a:gd name="connsiteY6" fmla="*/ 50781 h 177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983" h="177788">
                  <a:moveTo>
                    <a:pt x="176502" y="50781"/>
                  </a:moveTo>
                  <a:lnTo>
                    <a:pt x="50781" y="123674"/>
                  </a:lnTo>
                  <a:lnTo>
                    <a:pt x="65766" y="147802"/>
                  </a:lnTo>
                  <a:cubicBezTo>
                    <a:pt x="73131" y="148311"/>
                    <a:pt x="81767" y="150088"/>
                    <a:pt x="88879" y="152120"/>
                  </a:cubicBezTo>
                  <a:lnTo>
                    <a:pt x="214600" y="79227"/>
                  </a:lnTo>
                  <a:cubicBezTo>
                    <a:pt x="207489" y="77195"/>
                    <a:pt x="198853" y="75418"/>
                    <a:pt x="191741" y="74909"/>
                  </a:cubicBezTo>
                  <a:lnTo>
                    <a:pt x="176502" y="50781"/>
                  </a:lnTo>
                  <a:close/>
                </a:path>
              </a:pathLst>
            </a:custGeom>
            <a:solidFill>
              <a:srgbClr val="9E9E9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9" name="Freeform: Shape 368">
              <a:extLst>
                <a:ext uri="{FF2B5EF4-FFF2-40B4-BE49-F238E27FC236}">
                  <a16:creationId xmlns:a16="http://schemas.microsoft.com/office/drawing/2014/main" id="{906874EC-1CDD-48C5-A0EB-9BD07874408F}"/>
                </a:ext>
              </a:extLst>
            </p:cNvPr>
            <p:cNvSpPr/>
            <p:nvPr/>
          </p:nvSpPr>
          <p:spPr>
            <a:xfrm>
              <a:off x="6561484" y="10259075"/>
              <a:ext cx="265558" cy="199168"/>
            </a:xfrm>
            <a:custGeom>
              <a:avLst/>
              <a:gdLst>
                <a:gd name="connsiteX0" fmla="*/ 181329 w 304779"/>
                <a:gd name="connsiteY0" fmla="*/ 81005 h 228584"/>
                <a:gd name="connsiteX1" fmla="*/ 55607 w 304779"/>
                <a:gd name="connsiteY1" fmla="*/ 153898 h 228584"/>
                <a:gd name="connsiteX2" fmla="*/ 50781 w 304779"/>
                <a:gd name="connsiteY2" fmla="*/ 183615 h 228584"/>
                <a:gd name="connsiteX3" fmla="*/ 128247 w 304779"/>
                <a:gd name="connsiteY3" fmla="*/ 138660 h 228584"/>
                <a:gd name="connsiteX4" fmla="*/ 127230 w 304779"/>
                <a:gd name="connsiteY4" fmla="*/ 140184 h 228584"/>
                <a:gd name="connsiteX5" fmla="*/ 252952 w 304779"/>
                <a:gd name="connsiteY5" fmla="*/ 67290 h 228584"/>
                <a:gd name="connsiteX6" fmla="*/ 262858 w 304779"/>
                <a:gd name="connsiteY6" fmla="*/ 50781 h 228584"/>
                <a:gd name="connsiteX7" fmla="*/ 181075 w 304779"/>
                <a:gd name="connsiteY7" fmla="*/ 98276 h 228584"/>
                <a:gd name="connsiteX8" fmla="*/ 181329 w 304779"/>
                <a:gd name="connsiteY8" fmla="*/ 81005 h 228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4779" h="228584">
                  <a:moveTo>
                    <a:pt x="181329" y="81005"/>
                  </a:moveTo>
                  <a:lnTo>
                    <a:pt x="55607" y="153898"/>
                  </a:lnTo>
                  <a:cubicBezTo>
                    <a:pt x="54337" y="170408"/>
                    <a:pt x="57385" y="179805"/>
                    <a:pt x="50781" y="183615"/>
                  </a:cubicBezTo>
                  <a:lnTo>
                    <a:pt x="128247" y="138660"/>
                  </a:lnTo>
                  <a:cubicBezTo>
                    <a:pt x="127739" y="139168"/>
                    <a:pt x="127485" y="139675"/>
                    <a:pt x="127230" y="140184"/>
                  </a:cubicBezTo>
                  <a:lnTo>
                    <a:pt x="252952" y="67290"/>
                  </a:lnTo>
                  <a:cubicBezTo>
                    <a:pt x="257017" y="62718"/>
                    <a:pt x="260317" y="57131"/>
                    <a:pt x="262858" y="50781"/>
                  </a:cubicBezTo>
                  <a:lnTo>
                    <a:pt x="181075" y="98276"/>
                  </a:lnTo>
                  <a:lnTo>
                    <a:pt x="181329" y="81005"/>
                  </a:lnTo>
                  <a:close/>
                </a:path>
              </a:pathLst>
            </a:custGeom>
            <a:solidFill>
              <a:srgbClr val="828282"/>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0" name="Freeform: Shape 369">
              <a:extLst>
                <a:ext uri="{FF2B5EF4-FFF2-40B4-BE49-F238E27FC236}">
                  <a16:creationId xmlns:a16="http://schemas.microsoft.com/office/drawing/2014/main" id="{8EAB419E-FB76-4D7C-8C8B-3A2ABB63869C}"/>
                </a:ext>
              </a:extLst>
            </p:cNvPr>
            <p:cNvSpPr/>
            <p:nvPr/>
          </p:nvSpPr>
          <p:spPr>
            <a:xfrm>
              <a:off x="6515896" y="10030610"/>
              <a:ext cx="199168" cy="132778"/>
            </a:xfrm>
            <a:custGeom>
              <a:avLst/>
              <a:gdLst>
                <a:gd name="connsiteX0" fmla="*/ 176502 w 228584"/>
                <a:gd name="connsiteY0" fmla="*/ 51896 h 152389"/>
                <a:gd name="connsiteX1" fmla="*/ 50781 w 228584"/>
                <a:gd name="connsiteY1" fmla="*/ 125043 h 152389"/>
                <a:gd name="connsiteX2" fmla="*/ 64750 w 228584"/>
                <a:gd name="connsiteY2" fmla="*/ 126821 h 152389"/>
                <a:gd name="connsiteX3" fmla="*/ 190471 w 228584"/>
                <a:gd name="connsiteY3" fmla="*/ 53928 h 152389"/>
                <a:gd name="connsiteX4" fmla="*/ 176502 w 228584"/>
                <a:gd name="connsiteY4" fmla="*/ 51896 h 1523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84" h="152389">
                  <a:moveTo>
                    <a:pt x="176502" y="51896"/>
                  </a:moveTo>
                  <a:lnTo>
                    <a:pt x="50781" y="125043"/>
                  </a:lnTo>
                  <a:cubicBezTo>
                    <a:pt x="55098" y="122503"/>
                    <a:pt x="60686" y="124281"/>
                    <a:pt x="64750" y="126821"/>
                  </a:cubicBezTo>
                  <a:lnTo>
                    <a:pt x="190471" y="53928"/>
                  </a:lnTo>
                  <a:cubicBezTo>
                    <a:pt x="181328" y="48341"/>
                    <a:pt x="177011" y="51896"/>
                    <a:pt x="176502" y="51896"/>
                  </a:cubicBezTo>
                  <a:close/>
                </a:path>
              </a:pathLst>
            </a:custGeom>
            <a:solidFill>
              <a:srgbClr val="4E4E4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1" name="Freeform: Shape 370">
              <a:extLst>
                <a:ext uri="{FF2B5EF4-FFF2-40B4-BE49-F238E27FC236}">
                  <a16:creationId xmlns:a16="http://schemas.microsoft.com/office/drawing/2014/main" id="{88FD5879-2443-4E3E-9A33-3FE558AFDFA1}"/>
                </a:ext>
              </a:extLst>
            </p:cNvPr>
            <p:cNvSpPr/>
            <p:nvPr/>
          </p:nvSpPr>
          <p:spPr>
            <a:xfrm>
              <a:off x="6570336" y="10092438"/>
              <a:ext cx="199168" cy="154908"/>
            </a:xfrm>
            <a:custGeom>
              <a:avLst/>
              <a:gdLst>
                <a:gd name="connsiteX0" fmla="*/ 176503 w 228584"/>
                <a:gd name="connsiteY0" fmla="*/ 50781 h 177788"/>
                <a:gd name="connsiteX1" fmla="*/ 50781 w 228584"/>
                <a:gd name="connsiteY1" fmla="*/ 123928 h 177788"/>
                <a:gd name="connsiteX2" fmla="*/ 73386 w 228584"/>
                <a:gd name="connsiteY2" fmla="*/ 146787 h 177788"/>
                <a:gd name="connsiteX3" fmla="*/ 199108 w 228584"/>
                <a:gd name="connsiteY3" fmla="*/ 73639 h 177788"/>
                <a:gd name="connsiteX4" fmla="*/ 176503 w 228584"/>
                <a:gd name="connsiteY4" fmla="*/ 50781 h 177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84" h="177788">
                  <a:moveTo>
                    <a:pt x="176503" y="50781"/>
                  </a:moveTo>
                  <a:lnTo>
                    <a:pt x="50781" y="123928"/>
                  </a:lnTo>
                  <a:cubicBezTo>
                    <a:pt x="57639" y="130024"/>
                    <a:pt x="66528" y="138913"/>
                    <a:pt x="73386" y="146787"/>
                  </a:cubicBezTo>
                  <a:lnTo>
                    <a:pt x="199108" y="73639"/>
                  </a:lnTo>
                  <a:cubicBezTo>
                    <a:pt x="192250" y="66020"/>
                    <a:pt x="183868" y="57385"/>
                    <a:pt x="176503" y="50781"/>
                  </a:cubicBezTo>
                  <a:close/>
                </a:path>
              </a:pathLst>
            </a:custGeom>
            <a:solidFill>
              <a:srgbClr val="A6A6A6"/>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2" name="Freeform: Shape 371">
              <a:extLst>
                <a:ext uri="{FF2B5EF4-FFF2-40B4-BE49-F238E27FC236}">
                  <a16:creationId xmlns:a16="http://schemas.microsoft.com/office/drawing/2014/main" id="{045F8735-440D-476D-AFEA-EA7319921D02}"/>
                </a:ext>
              </a:extLst>
            </p:cNvPr>
            <p:cNvSpPr/>
            <p:nvPr/>
          </p:nvSpPr>
          <p:spPr>
            <a:xfrm>
              <a:off x="6528067" y="10033129"/>
              <a:ext cx="221298" cy="154908"/>
            </a:xfrm>
            <a:custGeom>
              <a:avLst/>
              <a:gdLst>
                <a:gd name="connsiteX0" fmla="*/ 50781 w 253983"/>
                <a:gd name="connsiteY0" fmla="*/ 123928 h 177788"/>
                <a:gd name="connsiteX1" fmla="*/ 82276 w 253983"/>
                <a:gd name="connsiteY1" fmla="*/ 142723 h 177788"/>
                <a:gd name="connsiteX2" fmla="*/ 207998 w 253983"/>
                <a:gd name="connsiteY2" fmla="*/ 69576 h 177788"/>
                <a:gd name="connsiteX3" fmla="*/ 176502 w 253983"/>
                <a:gd name="connsiteY3" fmla="*/ 50781 h 177788"/>
              </a:gdLst>
              <a:ahLst/>
              <a:cxnLst>
                <a:cxn ang="0">
                  <a:pos x="connsiteX0" y="connsiteY0"/>
                </a:cxn>
                <a:cxn ang="0">
                  <a:pos x="connsiteX1" y="connsiteY1"/>
                </a:cxn>
                <a:cxn ang="0">
                  <a:pos x="connsiteX2" y="connsiteY2"/>
                </a:cxn>
                <a:cxn ang="0">
                  <a:pos x="connsiteX3" y="connsiteY3"/>
                </a:cxn>
              </a:cxnLst>
              <a:rect l="l" t="t" r="r" b="b"/>
              <a:pathLst>
                <a:path w="253983" h="177788">
                  <a:moveTo>
                    <a:pt x="50781" y="123928"/>
                  </a:moveTo>
                  <a:lnTo>
                    <a:pt x="82276" y="142723"/>
                  </a:lnTo>
                  <a:lnTo>
                    <a:pt x="207998" y="69576"/>
                  </a:lnTo>
                  <a:lnTo>
                    <a:pt x="176502" y="50781"/>
                  </a:lnTo>
                  <a:close/>
                </a:path>
              </a:pathLst>
            </a:custGeom>
            <a:solidFill>
              <a:srgbClr val="ADADAD"/>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3" name="Freeform: Shape 372">
              <a:extLst>
                <a:ext uri="{FF2B5EF4-FFF2-40B4-BE49-F238E27FC236}">
                  <a16:creationId xmlns:a16="http://schemas.microsoft.com/office/drawing/2014/main" id="{0E113C20-7E6E-46C6-98E2-CFC9E2C693D9}"/>
                </a:ext>
              </a:extLst>
            </p:cNvPr>
            <p:cNvSpPr/>
            <p:nvPr/>
          </p:nvSpPr>
          <p:spPr>
            <a:xfrm>
              <a:off x="6630309" y="10177637"/>
              <a:ext cx="199168" cy="154908"/>
            </a:xfrm>
            <a:custGeom>
              <a:avLst/>
              <a:gdLst>
                <a:gd name="connsiteX0" fmla="*/ 176502 w 228584"/>
                <a:gd name="connsiteY0" fmla="*/ 50781 h 177788"/>
                <a:gd name="connsiteX1" fmla="*/ 50781 w 228584"/>
                <a:gd name="connsiteY1" fmla="*/ 123674 h 177788"/>
                <a:gd name="connsiteX2" fmla="*/ 59670 w 228584"/>
                <a:gd name="connsiteY2" fmla="*/ 151612 h 177788"/>
                <a:gd name="connsiteX3" fmla="*/ 185392 w 228584"/>
                <a:gd name="connsiteY3" fmla="*/ 78465 h 177788"/>
                <a:gd name="connsiteX4" fmla="*/ 177518 w 228584"/>
                <a:gd name="connsiteY4" fmla="*/ 53321 h 177788"/>
                <a:gd name="connsiteX5" fmla="*/ 176502 w 228584"/>
                <a:gd name="connsiteY5" fmla="*/ 50781 h 177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8584" h="177788">
                  <a:moveTo>
                    <a:pt x="176502" y="50781"/>
                  </a:moveTo>
                  <a:lnTo>
                    <a:pt x="50781" y="123674"/>
                  </a:lnTo>
                  <a:cubicBezTo>
                    <a:pt x="54590" y="133071"/>
                    <a:pt x="57892" y="144247"/>
                    <a:pt x="59670" y="151612"/>
                  </a:cubicBezTo>
                  <a:lnTo>
                    <a:pt x="185392" y="78465"/>
                  </a:lnTo>
                  <a:cubicBezTo>
                    <a:pt x="183360" y="70338"/>
                    <a:pt x="180820" y="61956"/>
                    <a:pt x="177518" y="53321"/>
                  </a:cubicBezTo>
                  <a:cubicBezTo>
                    <a:pt x="177264" y="52559"/>
                    <a:pt x="176756" y="51543"/>
                    <a:pt x="176502" y="50781"/>
                  </a:cubicBezTo>
                  <a:close/>
                </a:path>
              </a:pathLst>
            </a:custGeom>
            <a:solidFill>
              <a:srgbClr val="8F8F8F"/>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4" name="Freeform: Shape 373">
              <a:extLst>
                <a:ext uri="{FF2B5EF4-FFF2-40B4-BE49-F238E27FC236}">
                  <a16:creationId xmlns:a16="http://schemas.microsoft.com/office/drawing/2014/main" id="{4E2BD149-65FC-4A92-A01F-5C1EB722AEAD}"/>
                </a:ext>
              </a:extLst>
            </p:cNvPr>
            <p:cNvSpPr/>
            <p:nvPr/>
          </p:nvSpPr>
          <p:spPr>
            <a:xfrm>
              <a:off x="6570336" y="10074070"/>
              <a:ext cx="177037" cy="154908"/>
            </a:xfrm>
            <a:custGeom>
              <a:avLst/>
              <a:gdLst>
                <a:gd name="connsiteX0" fmla="*/ 50781 w 203186"/>
                <a:gd name="connsiteY0" fmla="*/ 145009 h 177788"/>
                <a:gd name="connsiteX1" fmla="*/ 176503 w 203186"/>
                <a:gd name="connsiteY1" fmla="*/ 71861 h 177788"/>
                <a:gd name="connsiteX2" fmla="*/ 176757 w 203186"/>
                <a:gd name="connsiteY2" fmla="*/ 50781 h 177788"/>
                <a:gd name="connsiteX3" fmla="*/ 51290 w 203186"/>
                <a:gd name="connsiteY3" fmla="*/ 123674 h 177788"/>
              </a:gdLst>
              <a:ahLst/>
              <a:cxnLst>
                <a:cxn ang="0">
                  <a:pos x="connsiteX0" y="connsiteY0"/>
                </a:cxn>
                <a:cxn ang="0">
                  <a:pos x="connsiteX1" y="connsiteY1"/>
                </a:cxn>
                <a:cxn ang="0">
                  <a:pos x="connsiteX2" y="connsiteY2"/>
                </a:cxn>
                <a:cxn ang="0">
                  <a:pos x="connsiteX3" y="connsiteY3"/>
                </a:cxn>
              </a:cxnLst>
              <a:rect l="l" t="t" r="r" b="b"/>
              <a:pathLst>
                <a:path w="203186" h="177788">
                  <a:moveTo>
                    <a:pt x="50781" y="145009"/>
                  </a:moveTo>
                  <a:lnTo>
                    <a:pt x="176503" y="71861"/>
                  </a:lnTo>
                  <a:lnTo>
                    <a:pt x="176757" y="50781"/>
                  </a:lnTo>
                  <a:lnTo>
                    <a:pt x="51290" y="123674"/>
                  </a:lnTo>
                  <a:close/>
                </a:path>
              </a:pathLst>
            </a:custGeom>
            <a:solidFill>
              <a:srgbClr val="838383"/>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5" name="Freeform: Shape 374">
              <a:extLst>
                <a:ext uri="{FF2B5EF4-FFF2-40B4-BE49-F238E27FC236}">
                  <a16:creationId xmlns:a16="http://schemas.microsoft.com/office/drawing/2014/main" id="{BB78C74A-E5F1-4C3C-A2BB-4DF40AC89CC4}"/>
                </a:ext>
              </a:extLst>
            </p:cNvPr>
            <p:cNvSpPr/>
            <p:nvPr/>
          </p:nvSpPr>
          <p:spPr>
            <a:xfrm>
              <a:off x="6555509" y="10049505"/>
              <a:ext cx="199168" cy="154908"/>
            </a:xfrm>
            <a:custGeom>
              <a:avLst/>
              <a:gdLst>
                <a:gd name="connsiteX0" fmla="*/ 176503 w 228584"/>
                <a:gd name="connsiteY0" fmla="*/ 50781 h 177788"/>
                <a:gd name="connsiteX1" fmla="*/ 50781 w 228584"/>
                <a:gd name="connsiteY1" fmla="*/ 123928 h 177788"/>
                <a:gd name="connsiteX2" fmla="*/ 68306 w 228584"/>
                <a:gd name="connsiteY2" fmla="*/ 152121 h 177788"/>
                <a:gd name="connsiteX3" fmla="*/ 194028 w 228584"/>
                <a:gd name="connsiteY3" fmla="*/ 78974 h 177788"/>
                <a:gd name="connsiteX4" fmla="*/ 176503 w 228584"/>
                <a:gd name="connsiteY4" fmla="*/ 50781 h 177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84" h="177788">
                  <a:moveTo>
                    <a:pt x="176503" y="50781"/>
                  </a:moveTo>
                  <a:lnTo>
                    <a:pt x="50781" y="123928"/>
                  </a:lnTo>
                  <a:cubicBezTo>
                    <a:pt x="61194" y="130024"/>
                    <a:pt x="68560" y="142977"/>
                    <a:pt x="68306" y="152121"/>
                  </a:cubicBezTo>
                  <a:lnTo>
                    <a:pt x="194028" y="78974"/>
                  </a:lnTo>
                  <a:cubicBezTo>
                    <a:pt x="194281" y="68815"/>
                    <a:pt x="185392" y="56115"/>
                    <a:pt x="176503" y="50781"/>
                  </a:cubicBezTo>
                  <a:close/>
                </a:path>
              </a:pathLst>
            </a:custGeom>
            <a:solidFill>
              <a:srgbClr val="4E4E4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6" name="Freeform: Shape 375">
              <a:extLst>
                <a:ext uri="{FF2B5EF4-FFF2-40B4-BE49-F238E27FC236}">
                  <a16:creationId xmlns:a16="http://schemas.microsoft.com/office/drawing/2014/main" id="{9F98C91E-3F4A-416D-97E0-DEB728391FCB}"/>
                </a:ext>
              </a:extLst>
            </p:cNvPr>
            <p:cNvSpPr/>
            <p:nvPr/>
          </p:nvSpPr>
          <p:spPr>
            <a:xfrm>
              <a:off x="6638054" y="10201758"/>
              <a:ext cx="199168" cy="154908"/>
            </a:xfrm>
            <a:custGeom>
              <a:avLst/>
              <a:gdLst>
                <a:gd name="connsiteX0" fmla="*/ 50781 w 228584"/>
                <a:gd name="connsiteY0" fmla="*/ 123928 h 177788"/>
                <a:gd name="connsiteX1" fmla="*/ 72623 w 228584"/>
                <a:gd name="connsiteY1" fmla="*/ 136882 h 177788"/>
                <a:gd name="connsiteX2" fmla="*/ 198091 w 228584"/>
                <a:gd name="connsiteY2" fmla="*/ 63735 h 177788"/>
                <a:gd name="connsiteX3" fmla="*/ 176503 w 228584"/>
                <a:gd name="connsiteY3" fmla="*/ 50781 h 177788"/>
              </a:gdLst>
              <a:ahLst/>
              <a:cxnLst>
                <a:cxn ang="0">
                  <a:pos x="connsiteX0" y="connsiteY0"/>
                </a:cxn>
                <a:cxn ang="0">
                  <a:pos x="connsiteX1" y="connsiteY1"/>
                </a:cxn>
                <a:cxn ang="0">
                  <a:pos x="connsiteX2" y="connsiteY2"/>
                </a:cxn>
                <a:cxn ang="0">
                  <a:pos x="connsiteX3" y="connsiteY3"/>
                </a:cxn>
              </a:cxnLst>
              <a:rect l="l" t="t" r="r" b="b"/>
              <a:pathLst>
                <a:path w="228584" h="177788">
                  <a:moveTo>
                    <a:pt x="50781" y="123928"/>
                  </a:moveTo>
                  <a:lnTo>
                    <a:pt x="72623" y="136882"/>
                  </a:lnTo>
                  <a:lnTo>
                    <a:pt x="198091" y="63735"/>
                  </a:lnTo>
                  <a:lnTo>
                    <a:pt x="176503" y="50781"/>
                  </a:lnTo>
                  <a:close/>
                </a:path>
              </a:pathLst>
            </a:custGeom>
            <a:solidFill>
              <a:srgbClr val="ADADAD"/>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7" name="Freeform: Shape 376">
              <a:extLst>
                <a:ext uri="{FF2B5EF4-FFF2-40B4-BE49-F238E27FC236}">
                  <a16:creationId xmlns:a16="http://schemas.microsoft.com/office/drawing/2014/main" id="{08F516F2-2435-48A8-965F-EF6E0B976715}"/>
                </a:ext>
              </a:extLst>
            </p:cNvPr>
            <p:cNvSpPr/>
            <p:nvPr/>
          </p:nvSpPr>
          <p:spPr>
            <a:xfrm>
              <a:off x="6667707" y="10237609"/>
              <a:ext cx="199168" cy="177037"/>
            </a:xfrm>
            <a:custGeom>
              <a:avLst/>
              <a:gdLst>
                <a:gd name="connsiteX0" fmla="*/ 55860 w 228584"/>
                <a:gd name="connsiteY0" fmla="*/ 123674 h 203186"/>
                <a:gd name="connsiteX1" fmla="*/ 50781 w 228584"/>
                <a:gd name="connsiteY1" fmla="*/ 163042 h 203186"/>
                <a:gd name="connsiteX2" fmla="*/ 176502 w 228584"/>
                <a:gd name="connsiteY2" fmla="*/ 90149 h 203186"/>
                <a:gd name="connsiteX3" fmla="*/ 181582 w 228584"/>
                <a:gd name="connsiteY3" fmla="*/ 50781 h 203186"/>
                <a:gd name="connsiteX4" fmla="*/ 55860 w 228584"/>
                <a:gd name="connsiteY4" fmla="*/ 123674 h 203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84" h="203186">
                  <a:moveTo>
                    <a:pt x="55860" y="123674"/>
                  </a:moveTo>
                  <a:cubicBezTo>
                    <a:pt x="54083" y="150597"/>
                    <a:pt x="57638" y="159232"/>
                    <a:pt x="50781" y="163042"/>
                  </a:cubicBezTo>
                  <a:lnTo>
                    <a:pt x="176502" y="90149"/>
                  </a:lnTo>
                  <a:cubicBezTo>
                    <a:pt x="183360" y="86085"/>
                    <a:pt x="179803" y="76941"/>
                    <a:pt x="181582" y="50781"/>
                  </a:cubicBezTo>
                  <a:lnTo>
                    <a:pt x="55860" y="123674"/>
                  </a:lnTo>
                  <a:close/>
                </a:path>
              </a:pathLst>
            </a:custGeom>
            <a:solidFill>
              <a:srgbClr val="838383"/>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8" name="Freeform: Shape 377">
              <a:extLst>
                <a:ext uri="{FF2B5EF4-FFF2-40B4-BE49-F238E27FC236}">
                  <a16:creationId xmlns:a16="http://schemas.microsoft.com/office/drawing/2014/main" id="{176523AD-24AA-4382-ABA5-63BD463576F4}"/>
                </a:ext>
              </a:extLst>
            </p:cNvPr>
            <p:cNvSpPr/>
            <p:nvPr/>
          </p:nvSpPr>
          <p:spPr>
            <a:xfrm>
              <a:off x="6656863" y="10213045"/>
              <a:ext cx="199168" cy="154908"/>
            </a:xfrm>
            <a:custGeom>
              <a:avLst/>
              <a:gdLst>
                <a:gd name="connsiteX0" fmla="*/ 176503 w 228584"/>
                <a:gd name="connsiteY0" fmla="*/ 50781 h 177788"/>
                <a:gd name="connsiteX1" fmla="*/ 50781 w 228584"/>
                <a:gd name="connsiteY1" fmla="*/ 123674 h 177788"/>
                <a:gd name="connsiteX2" fmla="*/ 65513 w 228584"/>
                <a:gd name="connsiteY2" fmla="*/ 140183 h 177788"/>
                <a:gd name="connsiteX3" fmla="*/ 68306 w 228584"/>
                <a:gd name="connsiteY3" fmla="*/ 151866 h 177788"/>
                <a:gd name="connsiteX4" fmla="*/ 194028 w 228584"/>
                <a:gd name="connsiteY4" fmla="*/ 78973 h 177788"/>
                <a:gd name="connsiteX5" fmla="*/ 191235 w 228584"/>
                <a:gd name="connsiteY5" fmla="*/ 67544 h 177788"/>
                <a:gd name="connsiteX6" fmla="*/ 176503 w 228584"/>
                <a:gd name="connsiteY6" fmla="*/ 50781 h 177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584" h="177788">
                  <a:moveTo>
                    <a:pt x="176503" y="50781"/>
                  </a:moveTo>
                  <a:lnTo>
                    <a:pt x="50781" y="123674"/>
                  </a:lnTo>
                  <a:cubicBezTo>
                    <a:pt x="56370" y="126976"/>
                    <a:pt x="61956" y="133071"/>
                    <a:pt x="65513" y="140183"/>
                  </a:cubicBezTo>
                  <a:cubicBezTo>
                    <a:pt x="65258" y="139675"/>
                    <a:pt x="68560" y="146025"/>
                    <a:pt x="68306" y="151866"/>
                  </a:cubicBezTo>
                  <a:lnTo>
                    <a:pt x="194028" y="78973"/>
                  </a:lnTo>
                  <a:cubicBezTo>
                    <a:pt x="194028" y="75163"/>
                    <a:pt x="193013" y="71100"/>
                    <a:pt x="191235" y="67544"/>
                  </a:cubicBezTo>
                  <a:cubicBezTo>
                    <a:pt x="191743" y="68052"/>
                    <a:pt x="186409" y="56877"/>
                    <a:pt x="176503" y="50781"/>
                  </a:cubicBezTo>
                  <a:close/>
                </a:path>
              </a:pathLst>
            </a:custGeom>
            <a:solidFill>
              <a:srgbClr val="4E4E4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9" name="Freeform: Shape 378">
              <a:extLst>
                <a:ext uri="{FF2B5EF4-FFF2-40B4-BE49-F238E27FC236}">
                  <a16:creationId xmlns:a16="http://schemas.microsoft.com/office/drawing/2014/main" id="{49088FC9-52AB-460B-800F-41CBACA9CD08}"/>
                </a:ext>
              </a:extLst>
            </p:cNvPr>
            <p:cNvSpPr/>
            <p:nvPr/>
          </p:nvSpPr>
          <p:spPr>
            <a:xfrm>
              <a:off x="6589809" y="10107273"/>
              <a:ext cx="221298" cy="154908"/>
            </a:xfrm>
            <a:custGeom>
              <a:avLst/>
              <a:gdLst>
                <a:gd name="connsiteX0" fmla="*/ 217140 w 253983"/>
                <a:gd name="connsiteY0" fmla="*/ 65502 h 177788"/>
                <a:gd name="connsiteX1" fmla="*/ 217140 w 253983"/>
                <a:gd name="connsiteY1" fmla="*/ 65502 h 177788"/>
                <a:gd name="connsiteX2" fmla="*/ 50781 w 253983"/>
                <a:gd name="connsiteY2" fmla="*/ 129760 h 177788"/>
                <a:gd name="connsiteX3" fmla="*/ 69321 w 253983"/>
                <a:gd name="connsiteY3" fmla="*/ 123410 h 177788"/>
                <a:gd name="connsiteX4" fmla="*/ 91672 w 253983"/>
                <a:gd name="connsiteY4" fmla="*/ 138904 h 177788"/>
                <a:gd name="connsiteX5" fmla="*/ 217394 w 253983"/>
                <a:gd name="connsiteY5" fmla="*/ 66011 h 177788"/>
                <a:gd name="connsiteX6" fmla="*/ 217140 w 253983"/>
                <a:gd name="connsiteY6" fmla="*/ 65502 h 177788"/>
                <a:gd name="connsiteX7" fmla="*/ 217140 w 253983"/>
                <a:gd name="connsiteY7" fmla="*/ 65502 h 177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3983" h="177788">
                  <a:moveTo>
                    <a:pt x="217140" y="65502"/>
                  </a:moveTo>
                  <a:lnTo>
                    <a:pt x="217140" y="65502"/>
                  </a:lnTo>
                  <a:cubicBezTo>
                    <a:pt x="197076" y="33754"/>
                    <a:pt x="184883" y="52550"/>
                    <a:pt x="50781" y="129760"/>
                  </a:cubicBezTo>
                  <a:cubicBezTo>
                    <a:pt x="66782" y="123919"/>
                    <a:pt x="66528" y="123410"/>
                    <a:pt x="69321" y="123410"/>
                  </a:cubicBezTo>
                  <a:cubicBezTo>
                    <a:pt x="68815" y="123157"/>
                    <a:pt x="81766" y="122648"/>
                    <a:pt x="91672" y="138904"/>
                  </a:cubicBezTo>
                  <a:lnTo>
                    <a:pt x="217394" y="66011"/>
                  </a:lnTo>
                  <a:cubicBezTo>
                    <a:pt x="217394" y="65757"/>
                    <a:pt x="217394" y="65502"/>
                    <a:pt x="217140" y="65502"/>
                  </a:cubicBezTo>
                  <a:lnTo>
                    <a:pt x="217140" y="65502"/>
                  </a:lnTo>
                  <a:close/>
                </a:path>
              </a:pathLst>
            </a:custGeom>
            <a:solidFill>
              <a:srgbClr val="4E4E4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0" name="Freeform: Shape 379">
              <a:extLst>
                <a:ext uri="{FF2B5EF4-FFF2-40B4-BE49-F238E27FC236}">
                  <a16:creationId xmlns:a16="http://schemas.microsoft.com/office/drawing/2014/main" id="{F9E6DA31-8953-4BBE-AE3C-56F525012CC3}"/>
                </a:ext>
              </a:extLst>
            </p:cNvPr>
            <p:cNvSpPr/>
            <p:nvPr/>
          </p:nvSpPr>
          <p:spPr>
            <a:xfrm>
              <a:off x="6625661" y="10120543"/>
              <a:ext cx="199168" cy="177037"/>
            </a:xfrm>
            <a:custGeom>
              <a:avLst/>
              <a:gdLst>
                <a:gd name="connsiteX0" fmla="*/ 50781 w 228584"/>
                <a:gd name="connsiteY0" fmla="*/ 123674 h 203186"/>
                <a:gd name="connsiteX1" fmla="*/ 72369 w 228584"/>
                <a:gd name="connsiteY1" fmla="*/ 158724 h 203186"/>
                <a:gd name="connsiteX2" fmla="*/ 198091 w 228584"/>
                <a:gd name="connsiteY2" fmla="*/ 85577 h 203186"/>
                <a:gd name="connsiteX3" fmla="*/ 176249 w 228584"/>
                <a:gd name="connsiteY3" fmla="*/ 50781 h 203186"/>
              </a:gdLst>
              <a:ahLst/>
              <a:cxnLst>
                <a:cxn ang="0">
                  <a:pos x="connsiteX0" y="connsiteY0"/>
                </a:cxn>
                <a:cxn ang="0">
                  <a:pos x="connsiteX1" y="connsiteY1"/>
                </a:cxn>
                <a:cxn ang="0">
                  <a:pos x="connsiteX2" y="connsiteY2"/>
                </a:cxn>
                <a:cxn ang="0">
                  <a:pos x="connsiteX3" y="connsiteY3"/>
                </a:cxn>
              </a:cxnLst>
              <a:rect l="l" t="t" r="r" b="b"/>
              <a:pathLst>
                <a:path w="228584" h="203186">
                  <a:moveTo>
                    <a:pt x="50781" y="123674"/>
                  </a:moveTo>
                  <a:lnTo>
                    <a:pt x="72369" y="158724"/>
                  </a:lnTo>
                  <a:lnTo>
                    <a:pt x="198091" y="85577"/>
                  </a:lnTo>
                  <a:lnTo>
                    <a:pt x="176249" y="50781"/>
                  </a:lnTo>
                  <a:close/>
                </a:path>
              </a:pathLst>
            </a:custGeom>
            <a:solidFill>
              <a:srgbClr val="A0A0A0"/>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1" name="Freeform: Shape 380">
              <a:extLst>
                <a:ext uri="{FF2B5EF4-FFF2-40B4-BE49-F238E27FC236}">
                  <a16:creationId xmlns:a16="http://schemas.microsoft.com/office/drawing/2014/main" id="{4692B329-1043-4321-A6E9-89CF57D0F035}"/>
                </a:ext>
              </a:extLst>
            </p:cNvPr>
            <p:cNvSpPr/>
            <p:nvPr/>
          </p:nvSpPr>
          <p:spPr>
            <a:xfrm>
              <a:off x="6644470" y="10150860"/>
              <a:ext cx="199168" cy="154908"/>
            </a:xfrm>
            <a:custGeom>
              <a:avLst/>
              <a:gdLst>
                <a:gd name="connsiteX0" fmla="*/ 50781 w 228584"/>
                <a:gd name="connsiteY0" fmla="*/ 123928 h 177788"/>
                <a:gd name="connsiteX1" fmla="*/ 51544 w 228584"/>
                <a:gd name="connsiteY1" fmla="*/ 148056 h 177788"/>
                <a:gd name="connsiteX2" fmla="*/ 177266 w 228584"/>
                <a:gd name="connsiteY2" fmla="*/ 74909 h 177788"/>
                <a:gd name="connsiteX3" fmla="*/ 176503 w 228584"/>
                <a:gd name="connsiteY3" fmla="*/ 50781 h 177788"/>
                <a:gd name="connsiteX4" fmla="*/ 50781 w 228584"/>
                <a:gd name="connsiteY4" fmla="*/ 123928 h 177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84" h="177788">
                  <a:moveTo>
                    <a:pt x="50781" y="123928"/>
                  </a:moveTo>
                  <a:cubicBezTo>
                    <a:pt x="55607" y="131802"/>
                    <a:pt x="58655" y="143993"/>
                    <a:pt x="51544" y="148056"/>
                  </a:cubicBezTo>
                  <a:lnTo>
                    <a:pt x="177266" y="74909"/>
                  </a:lnTo>
                  <a:cubicBezTo>
                    <a:pt x="184631" y="70592"/>
                    <a:pt x="181075" y="57893"/>
                    <a:pt x="176503" y="50781"/>
                  </a:cubicBezTo>
                  <a:lnTo>
                    <a:pt x="50781" y="123928"/>
                  </a:lnTo>
                  <a:close/>
                </a:path>
              </a:pathLst>
            </a:custGeom>
            <a:solidFill>
              <a:srgbClr val="4E4E4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2" name="Freeform: Shape 381">
              <a:extLst>
                <a:ext uri="{FF2B5EF4-FFF2-40B4-BE49-F238E27FC236}">
                  <a16:creationId xmlns:a16="http://schemas.microsoft.com/office/drawing/2014/main" id="{09A222C0-A2D8-413A-AC55-32C789254117}"/>
                </a:ext>
              </a:extLst>
            </p:cNvPr>
            <p:cNvSpPr/>
            <p:nvPr/>
          </p:nvSpPr>
          <p:spPr>
            <a:xfrm>
              <a:off x="6405244" y="10082820"/>
              <a:ext cx="354076" cy="376206"/>
            </a:xfrm>
            <a:custGeom>
              <a:avLst/>
              <a:gdLst>
                <a:gd name="connsiteX0" fmla="*/ 339819 w 406372"/>
                <a:gd name="connsiteY0" fmla="*/ 273387 h 431771"/>
                <a:gd name="connsiteX1" fmla="*/ 318231 w 406372"/>
                <a:gd name="connsiteY1" fmla="*/ 260434 h 431771"/>
                <a:gd name="connsiteX2" fmla="*/ 309342 w 406372"/>
                <a:gd name="connsiteY2" fmla="*/ 232496 h 431771"/>
                <a:gd name="connsiteX3" fmla="*/ 325089 w 406372"/>
                <a:gd name="connsiteY3" fmla="*/ 226655 h 431771"/>
                <a:gd name="connsiteX4" fmla="*/ 325596 w 406372"/>
                <a:gd name="connsiteY4" fmla="*/ 202018 h 431771"/>
                <a:gd name="connsiteX5" fmla="*/ 304008 w 406372"/>
                <a:gd name="connsiteY5" fmla="*/ 166968 h 431771"/>
                <a:gd name="connsiteX6" fmla="*/ 278610 w 406372"/>
                <a:gd name="connsiteY6" fmla="*/ 151984 h 431771"/>
                <a:gd name="connsiteX7" fmla="*/ 262863 w 406372"/>
                <a:gd name="connsiteY7" fmla="*/ 157825 h 431771"/>
                <a:gd name="connsiteX8" fmla="*/ 240258 w 406372"/>
                <a:gd name="connsiteY8" fmla="*/ 134966 h 431771"/>
                <a:gd name="connsiteX9" fmla="*/ 240767 w 406372"/>
                <a:gd name="connsiteY9" fmla="*/ 113886 h 431771"/>
                <a:gd name="connsiteX10" fmla="*/ 223242 w 406372"/>
                <a:gd name="connsiteY10" fmla="*/ 85694 h 431771"/>
                <a:gd name="connsiteX11" fmla="*/ 191747 w 406372"/>
                <a:gd name="connsiteY11" fmla="*/ 66899 h 431771"/>
                <a:gd name="connsiteX12" fmla="*/ 173461 w 406372"/>
                <a:gd name="connsiteY12" fmla="*/ 73756 h 431771"/>
                <a:gd name="connsiteX13" fmla="*/ 172953 w 406372"/>
                <a:gd name="connsiteY13" fmla="*/ 94837 h 431771"/>
                <a:gd name="connsiteX14" fmla="*/ 149840 w 406372"/>
                <a:gd name="connsiteY14" fmla="*/ 90519 h 431771"/>
                <a:gd name="connsiteX15" fmla="*/ 134855 w 406372"/>
                <a:gd name="connsiteY15" fmla="*/ 66391 h 431771"/>
                <a:gd name="connsiteX16" fmla="*/ 109711 w 406372"/>
                <a:gd name="connsiteY16" fmla="*/ 51406 h 431771"/>
                <a:gd name="connsiteX17" fmla="*/ 86852 w 406372"/>
                <a:gd name="connsiteY17" fmla="*/ 59788 h 431771"/>
                <a:gd name="connsiteX18" fmla="*/ 86345 w 406372"/>
                <a:gd name="connsiteY18" fmla="*/ 84424 h 431771"/>
                <a:gd name="connsiteX19" fmla="*/ 101330 w 406372"/>
                <a:gd name="connsiteY19" fmla="*/ 108552 h 431771"/>
                <a:gd name="connsiteX20" fmla="*/ 91425 w 406372"/>
                <a:gd name="connsiteY20" fmla="*/ 125061 h 431771"/>
                <a:gd name="connsiteX21" fmla="*/ 69836 w 406372"/>
                <a:gd name="connsiteY21" fmla="*/ 112108 h 431771"/>
                <a:gd name="connsiteX22" fmla="*/ 51549 w 406372"/>
                <a:gd name="connsiteY22" fmla="*/ 118965 h 431771"/>
                <a:gd name="connsiteX23" fmla="*/ 50787 w 406372"/>
                <a:gd name="connsiteY23" fmla="*/ 149697 h 431771"/>
                <a:gd name="connsiteX24" fmla="*/ 68312 w 406372"/>
                <a:gd name="connsiteY24" fmla="*/ 177890 h 431771"/>
                <a:gd name="connsiteX25" fmla="*/ 89901 w 406372"/>
                <a:gd name="connsiteY25" fmla="*/ 190843 h 431771"/>
                <a:gd name="connsiteX26" fmla="*/ 98790 w 406372"/>
                <a:gd name="connsiteY26" fmla="*/ 218527 h 431771"/>
                <a:gd name="connsiteX27" fmla="*/ 83043 w 406372"/>
                <a:gd name="connsiteY27" fmla="*/ 224368 h 431771"/>
                <a:gd name="connsiteX28" fmla="*/ 82535 w 406372"/>
                <a:gd name="connsiteY28" fmla="*/ 249004 h 431771"/>
                <a:gd name="connsiteX29" fmla="*/ 104377 w 406372"/>
                <a:gd name="connsiteY29" fmla="*/ 284054 h 431771"/>
                <a:gd name="connsiteX30" fmla="*/ 129522 w 406372"/>
                <a:gd name="connsiteY30" fmla="*/ 299039 h 431771"/>
                <a:gd name="connsiteX31" fmla="*/ 145269 w 406372"/>
                <a:gd name="connsiteY31" fmla="*/ 293198 h 431771"/>
                <a:gd name="connsiteX32" fmla="*/ 167873 w 406372"/>
                <a:gd name="connsiteY32" fmla="*/ 316056 h 431771"/>
                <a:gd name="connsiteX33" fmla="*/ 167365 w 406372"/>
                <a:gd name="connsiteY33" fmla="*/ 337137 h 431771"/>
                <a:gd name="connsiteX34" fmla="*/ 184890 w 406372"/>
                <a:gd name="connsiteY34" fmla="*/ 365329 h 431771"/>
                <a:gd name="connsiteX35" fmla="*/ 216384 w 406372"/>
                <a:gd name="connsiteY35" fmla="*/ 384124 h 431771"/>
                <a:gd name="connsiteX36" fmla="*/ 234671 w 406372"/>
                <a:gd name="connsiteY36" fmla="*/ 377266 h 431771"/>
                <a:gd name="connsiteX37" fmla="*/ 235178 w 406372"/>
                <a:gd name="connsiteY37" fmla="*/ 356185 h 431771"/>
                <a:gd name="connsiteX38" fmla="*/ 258037 w 406372"/>
                <a:gd name="connsiteY38" fmla="*/ 360503 h 431771"/>
                <a:gd name="connsiteX39" fmla="*/ 273022 w 406372"/>
                <a:gd name="connsiteY39" fmla="*/ 384631 h 431771"/>
                <a:gd name="connsiteX40" fmla="*/ 298167 w 406372"/>
                <a:gd name="connsiteY40" fmla="*/ 399870 h 431771"/>
                <a:gd name="connsiteX41" fmla="*/ 321025 w 406372"/>
                <a:gd name="connsiteY41" fmla="*/ 391489 h 431771"/>
                <a:gd name="connsiteX42" fmla="*/ 321533 w 406372"/>
                <a:gd name="connsiteY42" fmla="*/ 366853 h 431771"/>
                <a:gd name="connsiteX43" fmla="*/ 306547 w 406372"/>
                <a:gd name="connsiteY43" fmla="*/ 342724 h 431771"/>
                <a:gd name="connsiteX44" fmla="*/ 316453 w 406372"/>
                <a:gd name="connsiteY44" fmla="*/ 326216 h 431771"/>
                <a:gd name="connsiteX45" fmla="*/ 338041 w 406372"/>
                <a:gd name="connsiteY45" fmla="*/ 339169 h 431771"/>
                <a:gd name="connsiteX46" fmla="*/ 356329 w 406372"/>
                <a:gd name="connsiteY46" fmla="*/ 332311 h 431771"/>
                <a:gd name="connsiteX47" fmla="*/ 357090 w 406372"/>
                <a:gd name="connsiteY47" fmla="*/ 301579 h 431771"/>
                <a:gd name="connsiteX48" fmla="*/ 339819 w 406372"/>
                <a:gd name="connsiteY48" fmla="*/ 273387 h 431771"/>
                <a:gd name="connsiteX49" fmla="*/ 202669 w 406372"/>
                <a:gd name="connsiteY49" fmla="*/ 284816 h 431771"/>
                <a:gd name="connsiteX50" fmla="*/ 143491 w 406372"/>
                <a:gd name="connsiteY50" fmla="*/ 189319 h 431771"/>
                <a:gd name="connsiteX51" fmla="*/ 205463 w 406372"/>
                <a:gd name="connsiteY51" fmla="*/ 166207 h 431771"/>
                <a:gd name="connsiteX52" fmla="*/ 264641 w 406372"/>
                <a:gd name="connsiteY52" fmla="*/ 261704 h 431771"/>
                <a:gd name="connsiteX53" fmla="*/ 202669 w 406372"/>
                <a:gd name="connsiteY53" fmla="*/ 284816 h 43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406372" h="431771">
                  <a:moveTo>
                    <a:pt x="339819" y="273387"/>
                  </a:moveTo>
                  <a:lnTo>
                    <a:pt x="318231" y="260434"/>
                  </a:lnTo>
                  <a:cubicBezTo>
                    <a:pt x="316199" y="251290"/>
                    <a:pt x="313151" y="241893"/>
                    <a:pt x="309342" y="232496"/>
                  </a:cubicBezTo>
                  <a:lnTo>
                    <a:pt x="325089" y="226655"/>
                  </a:lnTo>
                  <a:cubicBezTo>
                    <a:pt x="332200" y="224115"/>
                    <a:pt x="332454" y="212939"/>
                    <a:pt x="325596" y="202018"/>
                  </a:cubicBezTo>
                  <a:lnTo>
                    <a:pt x="304008" y="166968"/>
                  </a:lnTo>
                  <a:cubicBezTo>
                    <a:pt x="297150" y="156047"/>
                    <a:pt x="285975" y="149189"/>
                    <a:pt x="278610" y="151984"/>
                  </a:cubicBezTo>
                  <a:lnTo>
                    <a:pt x="262863" y="157825"/>
                  </a:lnTo>
                  <a:cubicBezTo>
                    <a:pt x="255751" y="149697"/>
                    <a:pt x="248132" y="142078"/>
                    <a:pt x="240258" y="134966"/>
                  </a:cubicBezTo>
                  <a:lnTo>
                    <a:pt x="240767" y="113886"/>
                  </a:lnTo>
                  <a:cubicBezTo>
                    <a:pt x="241021" y="104235"/>
                    <a:pt x="233148" y="91535"/>
                    <a:pt x="223242" y="85694"/>
                  </a:cubicBezTo>
                  <a:lnTo>
                    <a:pt x="191747" y="66899"/>
                  </a:lnTo>
                  <a:cubicBezTo>
                    <a:pt x="181842" y="61057"/>
                    <a:pt x="173715" y="64105"/>
                    <a:pt x="173461" y="73756"/>
                  </a:cubicBezTo>
                  <a:lnTo>
                    <a:pt x="172953" y="94837"/>
                  </a:lnTo>
                  <a:cubicBezTo>
                    <a:pt x="164825" y="92297"/>
                    <a:pt x="157206" y="91027"/>
                    <a:pt x="149840" y="90519"/>
                  </a:cubicBezTo>
                  <a:lnTo>
                    <a:pt x="134855" y="66391"/>
                  </a:lnTo>
                  <a:cubicBezTo>
                    <a:pt x="127998" y="55470"/>
                    <a:pt x="116823" y="48612"/>
                    <a:pt x="109711" y="51406"/>
                  </a:cubicBezTo>
                  <a:lnTo>
                    <a:pt x="86852" y="59788"/>
                  </a:lnTo>
                  <a:cubicBezTo>
                    <a:pt x="79741" y="62328"/>
                    <a:pt x="79487" y="73502"/>
                    <a:pt x="86345" y="84424"/>
                  </a:cubicBezTo>
                  <a:lnTo>
                    <a:pt x="101330" y="108552"/>
                  </a:lnTo>
                  <a:cubicBezTo>
                    <a:pt x="97266" y="113124"/>
                    <a:pt x="93964" y="118712"/>
                    <a:pt x="91425" y="125061"/>
                  </a:cubicBezTo>
                  <a:lnTo>
                    <a:pt x="69836" y="112108"/>
                  </a:lnTo>
                  <a:cubicBezTo>
                    <a:pt x="59930" y="106266"/>
                    <a:pt x="51803" y="109314"/>
                    <a:pt x="51549" y="118965"/>
                  </a:cubicBezTo>
                  <a:lnTo>
                    <a:pt x="50787" y="149697"/>
                  </a:lnTo>
                  <a:cubicBezTo>
                    <a:pt x="50533" y="159348"/>
                    <a:pt x="58406" y="172048"/>
                    <a:pt x="68312" y="177890"/>
                  </a:cubicBezTo>
                  <a:lnTo>
                    <a:pt x="89901" y="190843"/>
                  </a:lnTo>
                  <a:cubicBezTo>
                    <a:pt x="91932" y="199986"/>
                    <a:pt x="94980" y="209383"/>
                    <a:pt x="98790" y="218527"/>
                  </a:cubicBezTo>
                  <a:lnTo>
                    <a:pt x="83043" y="224368"/>
                  </a:lnTo>
                  <a:cubicBezTo>
                    <a:pt x="75931" y="226908"/>
                    <a:pt x="75677" y="238083"/>
                    <a:pt x="82535" y="249004"/>
                  </a:cubicBezTo>
                  <a:lnTo>
                    <a:pt x="104377" y="284054"/>
                  </a:lnTo>
                  <a:cubicBezTo>
                    <a:pt x="111235" y="294975"/>
                    <a:pt x="122411" y="301833"/>
                    <a:pt x="129522" y="299039"/>
                  </a:cubicBezTo>
                  <a:lnTo>
                    <a:pt x="145269" y="293198"/>
                  </a:lnTo>
                  <a:cubicBezTo>
                    <a:pt x="152380" y="301325"/>
                    <a:pt x="160000" y="308945"/>
                    <a:pt x="167873" y="316056"/>
                  </a:cubicBezTo>
                  <a:lnTo>
                    <a:pt x="167365" y="337137"/>
                  </a:lnTo>
                  <a:cubicBezTo>
                    <a:pt x="167111" y="346788"/>
                    <a:pt x="174984" y="359487"/>
                    <a:pt x="184890" y="365329"/>
                  </a:cubicBezTo>
                  <a:lnTo>
                    <a:pt x="216384" y="384124"/>
                  </a:lnTo>
                  <a:cubicBezTo>
                    <a:pt x="226290" y="389966"/>
                    <a:pt x="234417" y="386918"/>
                    <a:pt x="234671" y="377266"/>
                  </a:cubicBezTo>
                  <a:lnTo>
                    <a:pt x="235178" y="356185"/>
                  </a:lnTo>
                  <a:cubicBezTo>
                    <a:pt x="243306" y="358725"/>
                    <a:pt x="250925" y="360249"/>
                    <a:pt x="258037" y="360503"/>
                  </a:cubicBezTo>
                  <a:lnTo>
                    <a:pt x="273022" y="384631"/>
                  </a:lnTo>
                  <a:cubicBezTo>
                    <a:pt x="279880" y="395553"/>
                    <a:pt x="291055" y="402410"/>
                    <a:pt x="298167" y="399870"/>
                  </a:cubicBezTo>
                  <a:lnTo>
                    <a:pt x="321025" y="391489"/>
                  </a:lnTo>
                  <a:cubicBezTo>
                    <a:pt x="328137" y="388695"/>
                    <a:pt x="328391" y="377774"/>
                    <a:pt x="321533" y="366853"/>
                  </a:cubicBezTo>
                  <a:lnTo>
                    <a:pt x="306547" y="342724"/>
                  </a:lnTo>
                  <a:cubicBezTo>
                    <a:pt x="310612" y="338153"/>
                    <a:pt x="313914" y="332565"/>
                    <a:pt x="316453" y="326216"/>
                  </a:cubicBezTo>
                  <a:lnTo>
                    <a:pt x="338041" y="339169"/>
                  </a:lnTo>
                  <a:cubicBezTo>
                    <a:pt x="347947" y="345010"/>
                    <a:pt x="356074" y="341962"/>
                    <a:pt x="356329" y="332311"/>
                  </a:cubicBezTo>
                  <a:lnTo>
                    <a:pt x="357090" y="301579"/>
                  </a:lnTo>
                  <a:cubicBezTo>
                    <a:pt x="357344" y="291928"/>
                    <a:pt x="349471" y="279229"/>
                    <a:pt x="339819" y="273387"/>
                  </a:cubicBezTo>
                  <a:close/>
                  <a:moveTo>
                    <a:pt x="202669" y="284816"/>
                  </a:moveTo>
                  <a:cubicBezTo>
                    <a:pt x="169143" y="264752"/>
                    <a:pt x="142729" y="222082"/>
                    <a:pt x="143491" y="189319"/>
                  </a:cubicBezTo>
                  <a:cubicBezTo>
                    <a:pt x="144253" y="156555"/>
                    <a:pt x="172191" y="146142"/>
                    <a:pt x="205463" y="166207"/>
                  </a:cubicBezTo>
                  <a:cubicBezTo>
                    <a:pt x="238989" y="186271"/>
                    <a:pt x="265402" y="228940"/>
                    <a:pt x="264641" y="261704"/>
                  </a:cubicBezTo>
                  <a:cubicBezTo>
                    <a:pt x="263879" y="294468"/>
                    <a:pt x="236195" y="304881"/>
                    <a:pt x="202669" y="284816"/>
                  </a:cubicBezTo>
                  <a:close/>
                </a:path>
              </a:pathLst>
            </a:custGeom>
            <a:solidFill>
              <a:srgbClr val="4E4E4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3" name="Freeform: Shape 382">
              <a:extLst>
                <a:ext uri="{FF2B5EF4-FFF2-40B4-BE49-F238E27FC236}">
                  <a16:creationId xmlns:a16="http://schemas.microsoft.com/office/drawing/2014/main" id="{A6BA9002-29FA-424A-AD76-6D393DD120E1}"/>
                </a:ext>
              </a:extLst>
            </p:cNvPr>
            <p:cNvSpPr/>
            <p:nvPr/>
          </p:nvSpPr>
          <p:spPr>
            <a:xfrm>
              <a:off x="9651462" y="10104167"/>
              <a:ext cx="730283" cy="2235106"/>
            </a:xfrm>
            <a:custGeom>
              <a:avLst/>
              <a:gdLst>
                <a:gd name="connsiteX0" fmla="*/ 540715 w 838143"/>
                <a:gd name="connsiteY0" fmla="*/ 143993 h 2565228"/>
                <a:gd name="connsiteX1" fmla="*/ 379435 w 838143"/>
                <a:gd name="connsiteY1" fmla="*/ 50781 h 2565228"/>
                <a:gd name="connsiteX2" fmla="*/ 379435 w 838143"/>
                <a:gd name="connsiteY2" fmla="*/ 2093313 h 2565228"/>
                <a:gd name="connsiteX3" fmla="*/ 137390 w 838143"/>
                <a:gd name="connsiteY3" fmla="*/ 1953622 h 2565228"/>
                <a:gd name="connsiteX4" fmla="*/ 50781 w 838143"/>
                <a:gd name="connsiteY4" fmla="*/ 2003657 h 2565228"/>
                <a:gd name="connsiteX5" fmla="*/ 379435 w 838143"/>
                <a:gd name="connsiteY5" fmla="*/ 2232242 h 2565228"/>
                <a:gd name="connsiteX6" fmla="*/ 716217 w 838143"/>
                <a:gd name="connsiteY6" fmla="*/ 2526608 h 2565228"/>
                <a:gd name="connsiteX7" fmla="*/ 802826 w 838143"/>
                <a:gd name="connsiteY7" fmla="*/ 2476573 h 2565228"/>
                <a:gd name="connsiteX8" fmla="*/ 802826 w 838143"/>
                <a:gd name="connsiteY8" fmla="*/ 2337899 h 2565228"/>
                <a:gd name="connsiteX9" fmla="*/ 540715 w 838143"/>
                <a:gd name="connsiteY9" fmla="*/ 2186524 h 256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8143" h="2565228">
                  <a:moveTo>
                    <a:pt x="540715" y="143993"/>
                  </a:moveTo>
                  <a:lnTo>
                    <a:pt x="379435" y="50781"/>
                  </a:lnTo>
                  <a:lnTo>
                    <a:pt x="379435" y="2093313"/>
                  </a:lnTo>
                  <a:lnTo>
                    <a:pt x="137390" y="1953622"/>
                  </a:lnTo>
                  <a:lnTo>
                    <a:pt x="50781" y="2003657"/>
                  </a:lnTo>
                  <a:lnTo>
                    <a:pt x="379435" y="2232242"/>
                  </a:lnTo>
                  <a:lnTo>
                    <a:pt x="716217" y="2526608"/>
                  </a:lnTo>
                  <a:lnTo>
                    <a:pt x="802826" y="2476573"/>
                  </a:lnTo>
                  <a:lnTo>
                    <a:pt x="802826" y="2337899"/>
                  </a:lnTo>
                  <a:lnTo>
                    <a:pt x="540715" y="2186524"/>
                  </a:lnTo>
                  <a:close/>
                </a:path>
              </a:pathLst>
            </a:custGeom>
            <a:solidFill>
              <a:srgbClr val="7C7C7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4" name="Freeform: Shape 383">
              <a:extLst>
                <a:ext uri="{FF2B5EF4-FFF2-40B4-BE49-F238E27FC236}">
                  <a16:creationId xmlns:a16="http://schemas.microsoft.com/office/drawing/2014/main" id="{3C8AA344-F4BE-487A-9575-A72689A536D2}"/>
                </a:ext>
              </a:extLst>
            </p:cNvPr>
            <p:cNvSpPr/>
            <p:nvPr/>
          </p:nvSpPr>
          <p:spPr>
            <a:xfrm>
              <a:off x="10641768" y="9529014"/>
              <a:ext cx="730283" cy="2235106"/>
            </a:xfrm>
            <a:custGeom>
              <a:avLst/>
              <a:gdLst>
                <a:gd name="connsiteX0" fmla="*/ 540715 w 838143"/>
                <a:gd name="connsiteY0" fmla="*/ 143993 h 2565228"/>
                <a:gd name="connsiteX1" fmla="*/ 379435 w 838143"/>
                <a:gd name="connsiteY1" fmla="*/ 50781 h 2565228"/>
                <a:gd name="connsiteX2" fmla="*/ 379435 w 838143"/>
                <a:gd name="connsiteY2" fmla="*/ 2093566 h 2565228"/>
                <a:gd name="connsiteX3" fmla="*/ 137390 w 838143"/>
                <a:gd name="connsiteY3" fmla="*/ 1953876 h 2565228"/>
                <a:gd name="connsiteX4" fmla="*/ 50781 w 838143"/>
                <a:gd name="connsiteY4" fmla="*/ 2003910 h 2565228"/>
                <a:gd name="connsiteX5" fmla="*/ 379435 w 838143"/>
                <a:gd name="connsiteY5" fmla="*/ 2232241 h 2565228"/>
                <a:gd name="connsiteX6" fmla="*/ 716217 w 838143"/>
                <a:gd name="connsiteY6" fmla="*/ 2526861 h 2565228"/>
                <a:gd name="connsiteX7" fmla="*/ 802826 w 838143"/>
                <a:gd name="connsiteY7" fmla="*/ 2476827 h 2565228"/>
                <a:gd name="connsiteX8" fmla="*/ 802826 w 838143"/>
                <a:gd name="connsiteY8" fmla="*/ 2337898 h 2565228"/>
                <a:gd name="connsiteX9" fmla="*/ 540715 w 838143"/>
                <a:gd name="connsiteY9" fmla="*/ 2186524 h 256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8143" h="2565228">
                  <a:moveTo>
                    <a:pt x="540715" y="143993"/>
                  </a:moveTo>
                  <a:lnTo>
                    <a:pt x="379435" y="50781"/>
                  </a:lnTo>
                  <a:lnTo>
                    <a:pt x="379435" y="2093566"/>
                  </a:lnTo>
                  <a:lnTo>
                    <a:pt x="137390" y="1953876"/>
                  </a:lnTo>
                  <a:lnTo>
                    <a:pt x="50781" y="2003910"/>
                  </a:lnTo>
                  <a:lnTo>
                    <a:pt x="379435" y="2232241"/>
                  </a:lnTo>
                  <a:lnTo>
                    <a:pt x="716217" y="2526861"/>
                  </a:lnTo>
                  <a:lnTo>
                    <a:pt x="802826" y="2476827"/>
                  </a:lnTo>
                  <a:lnTo>
                    <a:pt x="802826" y="2337898"/>
                  </a:lnTo>
                  <a:lnTo>
                    <a:pt x="540715" y="2186524"/>
                  </a:lnTo>
                  <a:close/>
                </a:path>
              </a:pathLst>
            </a:custGeom>
            <a:solidFill>
              <a:srgbClr val="7C7C7E"/>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5" name="Freeform: Shape 384">
              <a:extLst>
                <a:ext uri="{FF2B5EF4-FFF2-40B4-BE49-F238E27FC236}">
                  <a16:creationId xmlns:a16="http://schemas.microsoft.com/office/drawing/2014/main" id="{94150D6D-29D2-4C2B-876E-609BB77A571C}"/>
                </a:ext>
              </a:extLst>
            </p:cNvPr>
            <p:cNvSpPr/>
            <p:nvPr/>
          </p:nvSpPr>
          <p:spPr>
            <a:xfrm>
              <a:off x="9651462" y="10147762"/>
              <a:ext cx="663893" cy="2190847"/>
            </a:xfrm>
            <a:custGeom>
              <a:avLst/>
              <a:gdLst>
                <a:gd name="connsiteX0" fmla="*/ 454106 w 761949"/>
                <a:gd name="connsiteY0" fmla="*/ 143993 h 2514431"/>
                <a:gd name="connsiteX1" fmla="*/ 292828 w 761949"/>
                <a:gd name="connsiteY1" fmla="*/ 50781 h 2514431"/>
                <a:gd name="connsiteX2" fmla="*/ 292828 w 761949"/>
                <a:gd name="connsiteY2" fmla="*/ 2093313 h 2514431"/>
                <a:gd name="connsiteX3" fmla="*/ 50781 w 761949"/>
                <a:gd name="connsiteY3" fmla="*/ 1953622 h 2514431"/>
                <a:gd name="connsiteX4" fmla="*/ 50781 w 761949"/>
                <a:gd name="connsiteY4" fmla="*/ 2092551 h 2514431"/>
                <a:gd name="connsiteX5" fmla="*/ 292828 w 761949"/>
                <a:gd name="connsiteY5" fmla="*/ 2232242 h 2514431"/>
                <a:gd name="connsiteX6" fmla="*/ 454106 w 761949"/>
                <a:gd name="connsiteY6" fmla="*/ 2325200 h 2514431"/>
                <a:gd name="connsiteX7" fmla="*/ 716217 w 761949"/>
                <a:gd name="connsiteY7" fmla="*/ 2476573 h 2514431"/>
                <a:gd name="connsiteX8" fmla="*/ 716217 w 761949"/>
                <a:gd name="connsiteY8" fmla="*/ 2337899 h 2514431"/>
                <a:gd name="connsiteX9" fmla="*/ 454106 w 761949"/>
                <a:gd name="connsiteY9" fmla="*/ 2186524 h 2514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1949" h="2514431">
                  <a:moveTo>
                    <a:pt x="454106" y="143993"/>
                  </a:moveTo>
                  <a:lnTo>
                    <a:pt x="292828" y="50781"/>
                  </a:lnTo>
                  <a:lnTo>
                    <a:pt x="292828" y="2093313"/>
                  </a:lnTo>
                  <a:lnTo>
                    <a:pt x="50781" y="1953622"/>
                  </a:lnTo>
                  <a:lnTo>
                    <a:pt x="50781" y="2092551"/>
                  </a:lnTo>
                  <a:lnTo>
                    <a:pt x="292828" y="2232242"/>
                  </a:lnTo>
                  <a:lnTo>
                    <a:pt x="454106" y="2325200"/>
                  </a:lnTo>
                  <a:lnTo>
                    <a:pt x="716217" y="2476573"/>
                  </a:lnTo>
                  <a:lnTo>
                    <a:pt x="716217" y="2337899"/>
                  </a:lnTo>
                  <a:lnTo>
                    <a:pt x="454106" y="2186524"/>
                  </a:lnTo>
                  <a:close/>
                </a:path>
              </a:pathLst>
            </a:custGeom>
            <a:solidFill>
              <a:srgbClr val="B5B6B9"/>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6" name="Freeform: Shape 385">
              <a:extLst>
                <a:ext uri="{FF2B5EF4-FFF2-40B4-BE49-F238E27FC236}">
                  <a16:creationId xmlns:a16="http://schemas.microsoft.com/office/drawing/2014/main" id="{95D251A5-5BE2-48E0-99A4-70E8634233FD}"/>
                </a:ext>
              </a:extLst>
            </p:cNvPr>
            <p:cNvSpPr/>
            <p:nvPr/>
          </p:nvSpPr>
          <p:spPr>
            <a:xfrm>
              <a:off x="10641768" y="9575929"/>
              <a:ext cx="663893" cy="2190847"/>
            </a:xfrm>
            <a:custGeom>
              <a:avLst/>
              <a:gdLst>
                <a:gd name="connsiteX0" fmla="*/ 454106 w 761949"/>
                <a:gd name="connsiteY0" fmla="*/ 143993 h 2514431"/>
                <a:gd name="connsiteX1" fmla="*/ 292828 w 761949"/>
                <a:gd name="connsiteY1" fmla="*/ 50781 h 2514431"/>
                <a:gd name="connsiteX2" fmla="*/ 292828 w 761949"/>
                <a:gd name="connsiteY2" fmla="*/ 2093313 h 2514431"/>
                <a:gd name="connsiteX3" fmla="*/ 50781 w 761949"/>
                <a:gd name="connsiteY3" fmla="*/ 1953622 h 2514431"/>
                <a:gd name="connsiteX4" fmla="*/ 50781 w 761949"/>
                <a:gd name="connsiteY4" fmla="*/ 2092551 h 2514431"/>
                <a:gd name="connsiteX5" fmla="*/ 292828 w 761949"/>
                <a:gd name="connsiteY5" fmla="*/ 2232242 h 2514431"/>
                <a:gd name="connsiteX6" fmla="*/ 454106 w 761949"/>
                <a:gd name="connsiteY6" fmla="*/ 2325199 h 2514431"/>
                <a:gd name="connsiteX7" fmla="*/ 716217 w 761949"/>
                <a:gd name="connsiteY7" fmla="*/ 2476573 h 2514431"/>
                <a:gd name="connsiteX8" fmla="*/ 716217 w 761949"/>
                <a:gd name="connsiteY8" fmla="*/ 2337898 h 2514431"/>
                <a:gd name="connsiteX9" fmla="*/ 454106 w 761949"/>
                <a:gd name="connsiteY9" fmla="*/ 2186524 h 2514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1949" h="2514431">
                  <a:moveTo>
                    <a:pt x="454106" y="143993"/>
                  </a:moveTo>
                  <a:lnTo>
                    <a:pt x="292828" y="50781"/>
                  </a:lnTo>
                  <a:lnTo>
                    <a:pt x="292828" y="2093313"/>
                  </a:lnTo>
                  <a:lnTo>
                    <a:pt x="50781" y="1953622"/>
                  </a:lnTo>
                  <a:lnTo>
                    <a:pt x="50781" y="2092551"/>
                  </a:lnTo>
                  <a:lnTo>
                    <a:pt x="292828" y="2232242"/>
                  </a:lnTo>
                  <a:lnTo>
                    <a:pt x="454106" y="2325199"/>
                  </a:lnTo>
                  <a:lnTo>
                    <a:pt x="716217" y="2476573"/>
                  </a:lnTo>
                  <a:lnTo>
                    <a:pt x="716217" y="2337898"/>
                  </a:lnTo>
                  <a:lnTo>
                    <a:pt x="454106" y="2186524"/>
                  </a:lnTo>
                  <a:close/>
                </a:path>
              </a:pathLst>
            </a:custGeom>
            <a:solidFill>
              <a:srgbClr val="B5B6B9"/>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7" name="Freeform: Shape 386">
              <a:extLst>
                <a:ext uri="{FF2B5EF4-FFF2-40B4-BE49-F238E27FC236}">
                  <a16:creationId xmlns:a16="http://schemas.microsoft.com/office/drawing/2014/main" id="{A5F54ADD-417D-490A-B2E2-0DB5296F7191}"/>
                </a:ext>
              </a:extLst>
            </p:cNvPr>
            <p:cNvSpPr/>
            <p:nvPr/>
          </p:nvSpPr>
          <p:spPr>
            <a:xfrm>
              <a:off x="9747357" y="8769457"/>
              <a:ext cx="1593343" cy="2876869"/>
            </a:xfrm>
            <a:custGeom>
              <a:avLst/>
              <a:gdLst>
                <a:gd name="connsiteX0" fmla="*/ 1382331 w 1828677"/>
                <a:gd name="connsiteY0" fmla="*/ 208832 h 3301779"/>
                <a:gd name="connsiteX1" fmla="*/ 1070948 w 1828677"/>
                <a:gd name="connsiteY1" fmla="*/ 107493 h 3301779"/>
                <a:gd name="connsiteX2" fmla="*/ 244996 w 1828677"/>
                <a:gd name="connsiteY2" fmla="*/ 740164 h 3301779"/>
                <a:gd name="connsiteX3" fmla="*/ 58572 w 1828677"/>
                <a:gd name="connsiteY3" fmla="*/ 1222732 h 3301779"/>
                <a:gd name="connsiteX4" fmla="*/ 462660 w 1828677"/>
                <a:gd name="connsiteY4" fmla="*/ 3110842 h 3301779"/>
                <a:gd name="connsiteX5" fmla="*/ 774042 w 1828677"/>
                <a:gd name="connsiteY5" fmla="*/ 3212181 h 3301779"/>
                <a:gd name="connsiteX6" fmla="*/ 1599995 w 1828677"/>
                <a:gd name="connsiteY6" fmla="*/ 2579509 h 3301779"/>
                <a:gd name="connsiteX7" fmla="*/ 1786419 w 1828677"/>
                <a:gd name="connsiteY7" fmla="*/ 2096941 h 3301779"/>
                <a:gd name="connsiteX8" fmla="*/ 1382331 w 1828677"/>
                <a:gd name="connsiteY8" fmla="*/ 208832 h 3301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28677" h="3301779">
                  <a:moveTo>
                    <a:pt x="1382331" y="208832"/>
                  </a:moveTo>
                  <a:cubicBezTo>
                    <a:pt x="1347790" y="47552"/>
                    <a:pt x="1208354" y="2343"/>
                    <a:pt x="1070948" y="107493"/>
                  </a:cubicBezTo>
                  <a:lnTo>
                    <a:pt x="244996" y="740164"/>
                  </a:lnTo>
                  <a:cubicBezTo>
                    <a:pt x="107590" y="845313"/>
                    <a:pt x="24031" y="1061453"/>
                    <a:pt x="58572" y="1222732"/>
                  </a:cubicBezTo>
                  <a:lnTo>
                    <a:pt x="462660" y="3110842"/>
                  </a:lnTo>
                  <a:cubicBezTo>
                    <a:pt x="497201" y="3272121"/>
                    <a:pt x="636638" y="3317330"/>
                    <a:pt x="774042" y="3212181"/>
                  </a:cubicBezTo>
                  <a:lnTo>
                    <a:pt x="1599995" y="2579509"/>
                  </a:lnTo>
                  <a:cubicBezTo>
                    <a:pt x="1737401" y="2474361"/>
                    <a:pt x="1820961" y="2258221"/>
                    <a:pt x="1786419" y="2096941"/>
                  </a:cubicBezTo>
                  <a:lnTo>
                    <a:pt x="1382331" y="208832"/>
                  </a:lnTo>
                  <a:close/>
                </a:path>
              </a:pathLst>
            </a:custGeom>
            <a:solidFill>
              <a:schemeClr val="bg1">
                <a:lumMod val="8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8" name="Freeform: Shape 387">
              <a:extLst>
                <a:ext uri="{FF2B5EF4-FFF2-40B4-BE49-F238E27FC236}">
                  <a16:creationId xmlns:a16="http://schemas.microsoft.com/office/drawing/2014/main" id="{922ED495-B4D1-4F59-A5BD-B35FD8A4D020}"/>
                </a:ext>
              </a:extLst>
            </p:cNvPr>
            <p:cNvSpPr/>
            <p:nvPr/>
          </p:nvSpPr>
          <p:spPr>
            <a:xfrm>
              <a:off x="9768981" y="8637372"/>
              <a:ext cx="1504823" cy="2898998"/>
            </a:xfrm>
            <a:custGeom>
              <a:avLst/>
              <a:gdLst>
                <a:gd name="connsiteX0" fmla="*/ 1268112 w 1727084"/>
                <a:gd name="connsiteY0" fmla="*/ 195337 h 3327177"/>
                <a:gd name="connsiteX1" fmla="*/ 983397 w 1727084"/>
                <a:gd name="connsiteY1" fmla="*/ 102634 h 3327177"/>
                <a:gd name="connsiteX2" fmla="*/ 228306 w 1727084"/>
                <a:gd name="connsiteY2" fmla="*/ 680953 h 3327177"/>
                <a:gd name="connsiteX3" fmla="*/ 57882 w 1727084"/>
                <a:gd name="connsiteY3" fmla="*/ 1122121 h 3327177"/>
                <a:gd name="connsiteX4" fmla="*/ 482796 w 1727084"/>
                <a:gd name="connsiteY4" fmla="*/ 3134429 h 3327177"/>
                <a:gd name="connsiteX5" fmla="*/ 767511 w 1727084"/>
                <a:gd name="connsiteY5" fmla="*/ 3227133 h 3327177"/>
                <a:gd name="connsiteX6" fmla="*/ 1522602 w 1727084"/>
                <a:gd name="connsiteY6" fmla="*/ 2648814 h 3327177"/>
                <a:gd name="connsiteX7" fmla="*/ 1693025 w 1727084"/>
                <a:gd name="connsiteY7" fmla="*/ 2207645 h 3327177"/>
                <a:gd name="connsiteX8" fmla="*/ 1268112 w 1727084"/>
                <a:gd name="connsiteY8" fmla="*/ 195337 h 3327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27084" h="3327177">
                  <a:moveTo>
                    <a:pt x="1268112" y="195337"/>
                  </a:moveTo>
                  <a:cubicBezTo>
                    <a:pt x="1236617" y="48028"/>
                    <a:pt x="1109119" y="6374"/>
                    <a:pt x="983397" y="102634"/>
                  </a:cubicBezTo>
                  <a:lnTo>
                    <a:pt x="228306" y="680953"/>
                  </a:lnTo>
                  <a:cubicBezTo>
                    <a:pt x="102584" y="777213"/>
                    <a:pt x="26389" y="974557"/>
                    <a:pt x="57882" y="1122121"/>
                  </a:cubicBezTo>
                  <a:lnTo>
                    <a:pt x="482796" y="3134429"/>
                  </a:lnTo>
                  <a:cubicBezTo>
                    <a:pt x="514289" y="3281739"/>
                    <a:pt x="641789" y="3323392"/>
                    <a:pt x="767511" y="3227133"/>
                  </a:cubicBezTo>
                  <a:lnTo>
                    <a:pt x="1522602" y="2648814"/>
                  </a:lnTo>
                  <a:cubicBezTo>
                    <a:pt x="1648324" y="2552554"/>
                    <a:pt x="1724519" y="2355209"/>
                    <a:pt x="1693025" y="2207645"/>
                  </a:cubicBezTo>
                  <a:lnTo>
                    <a:pt x="1268112" y="195337"/>
                  </a:lnTo>
                  <a:close/>
                </a:path>
              </a:pathLst>
            </a:custGeom>
            <a:solidFill>
              <a:srgbClr val="F5F4F6"/>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9" name="Freeform: Shape 388">
              <a:extLst>
                <a:ext uri="{FF2B5EF4-FFF2-40B4-BE49-F238E27FC236}">
                  <a16:creationId xmlns:a16="http://schemas.microsoft.com/office/drawing/2014/main" id="{D4421259-2503-4300-9FC5-B98709515D64}"/>
                </a:ext>
              </a:extLst>
            </p:cNvPr>
            <p:cNvSpPr/>
            <p:nvPr/>
          </p:nvSpPr>
          <p:spPr>
            <a:xfrm>
              <a:off x="10791587" y="10090225"/>
              <a:ext cx="309817" cy="553244"/>
            </a:xfrm>
            <a:custGeom>
              <a:avLst/>
              <a:gdLst>
                <a:gd name="connsiteX0" fmla="*/ 50781 w 355576"/>
                <a:gd name="connsiteY0" fmla="*/ 220950 h 634957"/>
                <a:gd name="connsiteX1" fmla="*/ 125706 w 355576"/>
                <a:gd name="connsiteY1" fmla="*/ 599893 h 634957"/>
                <a:gd name="connsiteX2" fmla="*/ 320003 w 355576"/>
                <a:gd name="connsiteY2" fmla="*/ 429978 h 634957"/>
                <a:gd name="connsiteX3" fmla="*/ 244825 w 355576"/>
                <a:gd name="connsiteY3" fmla="*/ 50781 h 634957"/>
              </a:gdLst>
              <a:ahLst/>
              <a:cxnLst>
                <a:cxn ang="0">
                  <a:pos x="connsiteX0" y="connsiteY0"/>
                </a:cxn>
                <a:cxn ang="0">
                  <a:pos x="connsiteX1" y="connsiteY1"/>
                </a:cxn>
                <a:cxn ang="0">
                  <a:pos x="connsiteX2" y="connsiteY2"/>
                </a:cxn>
                <a:cxn ang="0">
                  <a:pos x="connsiteX3" y="connsiteY3"/>
                </a:cxn>
              </a:cxnLst>
              <a:rect l="l" t="t" r="r" b="b"/>
              <a:pathLst>
                <a:path w="355576" h="634957">
                  <a:moveTo>
                    <a:pt x="50781" y="220950"/>
                  </a:moveTo>
                  <a:lnTo>
                    <a:pt x="125706" y="599893"/>
                  </a:lnTo>
                  <a:lnTo>
                    <a:pt x="320003" y="429978"/>
                  </a:lnTo>
                  <a:lnTo>
                    <a:pt x="244825" y="50781"/>
                  </a:lnTo>
                  <a:close/>
                </a:path>
              </a:pathLst>
            </a:custGeom>
            <a:solidFill>
              <a:schemeClr val="bg1">
                <a:lumMod val="8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0" name="Freeform: Shape 389">
              <a:extLst>
                <a:ext uri="{FF2B5EF4-FFF2-40B4-BE49-F238E27FC236}">
                  <a16:creationId xmlns:a16="http://schemas.microsoft.com/office/drawing/2014/main" id="{3D0B0B9C-86B2-4A2D-8310-F4B88059E146}"/>
                </a:ext>
              </a:extLst>
            </p:cNvPr>
            <p:cNvSpPr/>
            <p:nvPr/>
          </p:nvSpPr>
          <p:spPr>
            <a:xfrm>
              <a:off x="10490843" y="10386321"/>
              <a:ext cx="331946" cy="531114"/>
            </a:xfrm>
            <a:custGeom>
              <a:avLst/>
              <a:gdLst>
                <a:gd name="connsiteX0" fmla="*/ 50781 w 380974"/>
                <a:gd name="connsiteY0" fmla="*/ 261841 h 609559"/>
                <a:gd name="connsiteX1" fmla="*/ 112753 w 380974"/>
                <a:gd name="connsiteY1" fmla="*/ 574241 h 609559"/>
                <a:gd name="connsiteX2" fmla="*/ 353784 w 380974"/>
                <a:gd name="connsiteY2" fmla="*/ 363181 h 609559"/>
                <a:gd name="connsiteX3" fmla="*/ 291812 w 380974"/>
                <a:gd name="connsiteY3" fmla="*/ 50781 h 609559"/>
              </a:gdLst>
              <a:ahLst/>
              <a:cxnLst>
                <a:cxn ang="0">
                  <a:pos x="connsiteX0" y="connsiteY0"/>
                </a:cxn>
                <a:cxn ang="0">
                  <a:pos x="connsiteX1" y="connsiteY1"/>
                </a:cxn>
                <a:cxn ang="0">
                  <a:pos x="connsiteX2" y="connsiteY2"/>
                </a:cxn>
                <a:cxn ang="0">
                  <a:pos x="connsiteX3" y="connsiteY3"/>
                </a:cxn>
              </a:cxnLst>
              <a:rect l="l" t="t" r="r" b="b"/>
              <a:pathLst>
                <a:path w="380974" h="609559">
                  <a:moveTo>
                    <a:pt x="50781" y="261841"/>
                  </a:moveTo>
                  <a:lnTo>
                    <a:pt x="112753" y="574241"/>
                  </a:lnTo>
                  <a:lnTo>
                    <a:pt x="353784" y="363181"/>
                  </a:lnTo>
                  <a:lnTo>
                    <a:pt x="291812" y="50781"/>
                  </a:lnTo>
                  <a:close/>
                </a:path>
              </a:pathLst>
            </a:custGeom>
            <a:solidFill>
              <a:schemeClr val="bg1">
                <a:lumMod val="8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1" name="Freeform: Shape 390">
              <a:extLst>
                <a:ext uri="{FF2B5EF4-FFF2-40B4-BE49-F238E27FC236}">
                  <a16:creationId xmlns:a16="http://schemas.microsoft.com/office/drawing/2014/main" id="{2F7E9A69-B38C-41B7-B369-FC9E059EC6AE}"/>
                </a:ext>
              </a:extLst>
            </p:cNvPr>
            <p:cNvSpPr/>
            <p:nvPr/>
          </p:nvSpPr>
          <p:spPr>
            <a:xfrm>
              <a:off x="10136990" y="10342505"/>
              <a:ext cx="398335" cy="840930"/>
            </a:xfrm>
            <a:custGeom>
              <a:avLst/>
              <a:gdLst>
                <a:gd name="connsiteX0" fmla="*/ 50781 w 457169"/>
                <a:gd name="connsiteY0" fmla="*/ 262094 h 965135"/>
                <a:gd name="connsiteX1" fmla="*/ 181075 w 457169"/>
                <a:gd name="connsiteY1" fmla="*/ 920165 h 965135"/>
                <a:gd name="connsiteX2" fmla="*/ 422358 w 457169"/>
                <a:gd name="connsiteY2" fmla="*/ 709105 h 965135"/>
                <a:gd name="connsiteX3" fmla="*/ 291811 w 457169"/>
                <a:gd name="connsiteY3" fmla="*/ 50781 h 965135"/>
              </a:gdLst>
              <a:ahLst/>
              <a:cxnLst>
                <a:cxn ang="0">
                  <a:pos x="connsiteX0" y="connsiteY0"/>
                </a:cxn>
                <a:cxn ang="0">
                  <a:pos x="connsiteX1" y="connsiteY1"/>
                </a:cxn>
                <a:cxn ang="0">
                  <a:pos x="connsiteX2" y="connsiteY2"/>
                </a:cxn>
                <a:cxn ang="0">
                  <a:pos x="connsiteX3" y="connsiteY3"/>
                </a:cxn>
              </a:cxnLst>
              <a:rect l="l" t="t" r="r" b="b"/>
              <a:pathLst>
                <a:path w="457169" h="965135">
                  <a:moveTo>
                    <a:pt x="50781" y="262094"/>
                  </a:moveTo>
                  <a:lnTo>
                    <a:pt x="181075" y="920165"/>
                  </a:lnTo>
                  <a:lnTo>
                    <a:pt x="422358" y="709105"/>
                  </a:lnTo>
                  <a:lnTo>
                    <a:pt x="291811" y="50781"/>
                  </a:lnTo>
                  <a:close/>
                </a:path>
              </a:pathLst>
            </a:custGeom>
            <a:solidFill>
              <a:schemeClr val="bg1">
                <a:lumMod val="8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2" name="Freeform: Shape 391">
              <a:extLst>
                <a:ext uri="{FF2B5EF4-FFF2-40B4-BE49-F238E27FC236}">
                  <a16:creationId xmlns:a16="http://schemas.microsoft.com/office/drawing/2014/main" id="{6E2F27C8-7DD1-48C0-80EB-E124D1B6C563}"/>
                </a:ext>
              </a:extLst>
            </p:cNvPr>
            <p:cNvSpPr/>
            <p:nvPr/>
          </p:nvSpPr>
          <p:spPr>
            <a:xfrm>
              <a:off x="10121148" y="9228292"/>
              <a:ext cx="686022" cy="1084358"/>
            </a:xfrm>
            <a:custGeom>
              <a:avLst/>
              <a:gdLst>
                <a:gd name="connsiteX0" fmla="*/ 764876 w 787347"/>
                <a:gd name="connsiteY0" fmla="*/ 20788 h 1244516"/>
                <a:gd name="connsiteX1" fmla="*/ 729063 w 787347"/>
                <a:gd name="connsiteY1" fmla="*/ 37042 h 1244516"/>
                <a:gd name="connsiteX2" fmla="*/ 533752 w 787347"/>
                <a:gd name="connsiteY2" fmla="*/ 562533 h 1244516"/>
                <a:gd name="connsiteX3" fmla="*/ 357233 w 787347"/>
                <a:gd name="connsiteY3" fmla="*/ 547802 h 1244516"/>
                <a:gd name="connsiteX4" fmla="*/ 308976 w 787347"/>
                <a:gd name="connsiteY4" fmla="*/ 816262 h 1244516"/>
                <a:gd name="connsiteX5" fmla="*/ 154301 w 787347"/>
                <a:gd name="connsiteY5" fmla="*/ 905918 h 1244516"/>
                <a:gd name="connsiteX6" fmla="*/ 21721 w 787347"/>
                <a:gd name="connsiteY6" fmla="*/ 1187077 h 1244516"/>
                <a:gd name="connsiteX7" fmla="*/ 34929 w 787347"/>
                <a:gd name="connsiteY7" fmla="*/ 1224158 h 1244516"/>
                <a:gd name="connsiteX8" fmla="*/ 46865 w 787347"/>
                <a:gd name="connsiteY8" fmla="*/ 1226698 h 1244516"/>
                <a:gd name="connsiteX9" fmla="*/ 72010 w 787347"/>
                <a:gd name="connsiteY9" fmla="*/ 1210697 h 1244516"/>
                <a:gd name="connsiteX10" fmla="*/ 196970 w 787347"/>
                <a:gd name="connsiteY10" fmla="*/ 945286 h 1244516"/>
                <a:gd name="connsiteX11" fmla="*/ 359012 w 787347"/>
                <a:gd name="connsiteY11" fmla="*/ 851566 h 1244516"/>
                <a:gd name="connsiteX12" fmla="*/ 402950 w 787347"/>
                <a:gd name="connsiteY12" fmla="*/ 607488 h 1244516"/>
                <a:gd name="connsiteX13" fmla="*/ 571087 w 787347"/>
                <a:gd name="connsiteY13" fmla="*/ 621457 h 1244516"/>
                <a:gd name="connsiteX14" fmla="*/ 780877 w 787347"/>
                <a:gd name="connsiteY14" fmla="*/ 56598 h 1244516"/>
                <a:gd name="connsiteX15" fmla="*/ 764876 w 787347"/>
                <a:gd name="connsiteY15" fmla="*/ 20788 h 1244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87347" h="1244516">
                  <a:moveTo>
                    <a:pt x="764876" y="20788"/>
                  </a:moveTo>
                  <a:cubicBezTo>
                    <a:pt x="750653" y="15453"/>
                    <a:pt x="734398" y="22819"/>
                    <a:pt x="729063" y="37042"/>
                  </a:cubicBezTo>
                  <a:lnTo>
                    <a:pt x="533752" y="562533"/>
                  </a:lnTo>
                  <a:lnTo>
                    <a:pt x="357233" y="547802"/>
                  </a:lnTo>
                  <a:lnTo>
                    <a:pt x="308976" y="816262"/>
                  </a:lnTo>
                  <a:lnTo>
                    <a:pt x="154301" y="905918"/>
                  </a:lnTo>
                  <a:lnTo>
                    <a:pt x="21721" y="1187077"/>
                  </a:lnTo>
                  <a:cubicBezTo>
                    <a:pt x="15118" y="1201047"/>
                    <a:pt x="21213" y="1217555"/>
                    <a:pt x="34929" y="1224158"/>
                  </a:cubicBezTo>
                  <a:cubicBezTo>
                    <a:pt x="38738" y="1225937"/>
                    <a:pt x="42802" y="1226698"/>
                    <a:pt x="46865" y="1226698"/>
                  </a:cubicBezTo>
                  <a:cubicBezTo>
                    <a:pt x="57280" y="1226698"/>
                    <a:pt x="67184" y="1220857"/>
                    <a:pt x="72010" y="1210697"/>
                  </a:cubicBezTo>
                  <a:lnTo>
                    <a:pt x="196970" y="945286"/>
                  </a:lnTo>
                  <a:lnTo>
                    <a:pt x="359012" y="851566"/>
                  </a:lnTo>
                  <a:lnTo>
                    <a:pt x="402950" y="607488"/>
                  </a:lnTo>
                  <a:lnTo>
                    <a:pt x="571087" y="621457"/>
                  </a:lnTo>
                  <a:lnTo>
                    <a:pt x="780877" y="56598"/>
                  </a:lnTo>
                  <a:cubicBezTo>
                    <a:pt x="786718" y="42375"/>
                    <a:pt x="779353" y="26375"/>
                    <a:pt x="764876" y="20788"/>
                  </a:cubicBez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3" name="Freeform: Shape 392">
              <a:extLst>
                <a:ext uri="{FF2B5EF4-FFF2-40B4-BE49-F238E27FC236}">
                  <a16:creationId xmlns:a16="http://schemas.microsoft.com/office/drawing/2014/main" id="{282D0FC8-F439-4AA1-8AB9-0CA81E1A78FA}"/>
                </a:ext>
              </a:extLst>
            </p:cNvPr>
            <p:cNvSpPr/>
            <p:nvPr/>
          </p:nvSpPr>
          <p:spPr>
            <a:xfrm>
              <a:off x="11265714" y="11801039"/>
              <a:ext cx="287687" cy="619633"/>
            </a:xfrm>
            <a:custGeom>
              <a:avLst/>
              <a:gdLst>
                <a:gd name="connsiteX0" fmla="*/ 312261 w 330177"/>
                <a:gd name="connsiteY0" fmla="*/ 59713 h 711152"/>
                <a:gd name="connsiteX1" fmla="*/ 114407 w 330177"/>
                <a:gd name="connsiteY1" fmla="*/ 30759 h 711152"/>
                <a:gd name="connsiteX2" fmla="*/ 150219 w 330177"/>
                <a:gd name="connsiteY2" fmla="*/ 596380 h 711152"/>
                <a:gd name="connsiteX3" fmla="*/ 67928 w 330177"/>
                <a:gd name="connsiteY3" fmla="*/ 569711 h 711152"/>
                <a:gd name="connsiteX4" fmla="*/ 22465 w 330177"/>
                <a:gd name="connsiteY4" fmla="*/ 591808 h 711152"/>
                <a:gd name="connsiteX5" fmla="*/ 120502 w 330177"/>
                <a:gd name="connsiteY5" fmla="*/ 679940 h 711152"/>
                <a:gd name="connsiteX6" fmla="*/ 258415 w 330177"/>
                <a:gd name="connsiteY6" fmla="*/ 694163 h 711152"/>
                <a:gd name="connsiteX7" fmla="*/ 323689 w 330177"/>
                <a:gd name="connsiteY7" fmla="*/ 668765 h 711152"/>
                <a:gd name="connsiteX8" fmla="*/ 321404 w 330177"/>
                <a:gd name="connsiteY8" fmla="*/ 565902 h 711152"/>
                <a:gd name="connsiteX9" fmla="*/ 312261 w 330177"/>
                <a:gd name="connsiteY9" fmla="*/ 59713 h 711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177" h="711152">
                  <a:moveTo>
                    <a:pt x="312261" y="59713"/>
                  </a:moveTo>
                  <a:cubicBezTo>
                    <a:pt x="312261" y="59713"/>
                    <a:pt x="106533" y="-7338"/>
                    <a:pt x="114407" y="30759"/>
                  </a:cubicBezTo>
                  <a:cubicBezTo>
                    <a:pt x="137773" y="146830"/>
                    <a:pt x="150219" y="596380"/>
                    <a:pt x="150219" y="596380"/>
                  </a:cubicBezTo>
                  <a:cubicBezTo>
                    <a:pt x="150219" y="596380"/>
                    <a:pt x="122789" y="585458"/>
                    <a:pt x="67928" y="569711"/>
                  </a:cubicBezTo>
                  <a:cubicBezTo>
                    <a:pt x="49641" y="572505"/>
                    <a:pt x="30593" y="578347"/>
                    <a:pt x="22465" y="591808"/>
                  </a:cubicBezTo>
                  <a:cubicBezTo>
                    <a:pt x="4432" y="621778"/>
                    <a:pt x="60817" y="653779"/>
                    <a:pt x="120502" y="679940"/>
                  </a:cubicBezTo>
                  <a:cubicBezTo>
                    <a:pt x="179935" y="706099"/>
                    <a:pt x="228699" y="706099"/>
                    <a:pt x="258415" y="694163"/>
                  </a:cubicBezTo>
                  <a:cubicBezTo>
                    <a:pt x="280259" y="685527"/>
                    <a:pt x="309466" y="674351"/>
                    <a:pt x="323689" y="668765"/>
                  </a:cubicBezTo>
                  <a:cubicBezTo>
                    <a:pt x="319626" y="645653"/>
                    <a:pt x="316578" y="614158"/>
                    <a:pt x="321404" y="565902"/>
                  </a:cubicBezTo>
                  <a:cubicBezTo>
                    <a:pt x="335118" y="422655"/>
                    <a:pt x="319880" y="86635"/>
                    <a:pt x="312261" y="59713"/>
                  </a:cubicBezTo>
                  <a:close/>
                </a:path>
              </a:pathLst>
            </a:custGeom>
            <a:solidFill>
              <a:srgbClr val="DE995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4" name="Freeform: Shape 393">
              <a:extLst>
                <a:ext uri="{FF2B5EF4-FFF2-40B4-BE49-F238E27FC236}">
                  <a16:creationId xmlns:a16="http://schemas.microsoft.com/office/drawing/2014/main" id="{7396C905-7B6C-4F11-8FC1-9850170F6A07}"/>
                </a:ext>
              </a:extLst>
            </p:cNvPr>
            <p:cNvSpPr/>
            <p:nvPr/>
          </p:nvSpPr>
          <p:spPr>
            <a:xfrm>
              <a:off x="11153828" y="12263264"/>
              <a:ext cx="398335" cy="221298"/>
            </a:xfrm>
            <a:custGeom>
              <a:avLst/>
              <a:gdLst>
                <a:gd name="connsiteX0" fmla="*/ 386575 w 457169"/>
                <a:gd name="connsiteY0" fmla="*/ 163667 h 253983"/>
                <a:gd name="connsiteX1" fmla="*/ 248661 w 457169"/>
                <a:gd name="connsiteY1" fmla="*/ 149444 h 253983"/>
                <a:gd name="connsiteX2" fmla="*/ 150624 w 457169"/>
                <a:gd name="connsiteY2" fmla="*/ 61312 h 253983"/>
                <a:gd name="connsiteX3" fmla="*/ 196088 w 457169"/>
                <a:gd name="connsiteY3" fmla="*/ 39216 h 253983"/>
                <a:gd name="connsiteX4" fmla="*/ 168657 w 457169"/>
                <a:gd name="connsiteY4" fmla="*/ 31596 h 253983"/>
                <a:gd name="connsiteX5" fmla="*/ 20330 w 457169"/>
                <a:gd name="connsiteY5" fmla="*/ 60550 h 253983"/>
                <a:gd name="connsiteX6" fmla="*/ 87128 w 457169"/>
                <a:gd name="connsiteY6" fmla="*/ 129380 h 253983"/>
                <a:gd name="connsiteX7" fmla="*/ 295648 w 457169"/>
                <a:gd name="connsiteY7" fmla="*/ 222846 h 253983"/>
                <a:gd name="connsiteX8" fmla="*/ 454134 w 457169"/>
                <a:gd name="connsiteY8" fmla="*/ 214464 h 253983"/>
                <a:gd name="connsiteX9" fmla="*/ 451594 w 457169"/>
                <a:gd name="connsiteY9" fmla="*/ 138269 h 253983"/>
                <a:gd name="connsiteX10" fmla="*/ 386575 w 457169"/>
                <a:gd name="connsiteY10" fmla="*/ 163667 h 253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7169" h="253983">
                  <a:moveTo>
                    <a:pt x="386575" y="163667"/>
                  </a:moveTo>
                  <a:cubicBezTo>
                    <a:pt x="356858" y="175604"/>
                    <a:pt x="308093" y="175604"/>
                    <a:pt x="248661" y="149444"/>
                  </a:cubicBezTo>
                  <a:cubicBezTo>
                    <a:pt x="189230" y="123283"/>
                    <a:pt x="132592" y="91283"/>
                    <a:pt x="150624" y="61312"/>
                  </a:cubicBezTo>
                  <a:cubicBezTo>
                    <a:pt x="158751" y="47851"/>
                    <a:pt x="177800" y="41756"/>
                    <a:pt x="196088" y="39216"/>
                  </a:cubicBezTo>
                  <a:cubicBezTo>
                    <a:pt x="187706" y="36676"/>
                    <a:pt x="178563" y="34136"/>
                    <a:pt x="168657" y="31596"/>
                  </a:cubicBezTo>
                  <a:cubicBezTo>
                    <a:pt x="69096" y="4420"/>
                    <a:pt x="9409" y="24739"/>
                    <a:pt x="20330" y="60550"/>
                  </a:cubicBezTo>
                  <a:cubicBezTo>
                    <a:pt x="27951" y="86203"/>
                    <a:pt x="28712" y="91283"/>
                    <a:pt x="87128" y="129380"/>
                  </a:cubicBezTo>
                  <a:cubicBezTo>
                    <a:pt x="145544" y="167478"/>
                    <a:pt x="213358" y="196939"/>
                    <a:pt x="295648" y="222846"/>
                  </a:cubicBezTo>
                  <a:cubicBezTo>
                    <a:pt x="388351" y="252307"/>
                    <a:pt x="434324" y="256117"/>
                    <a:pt x="454134" y="214464"/>
                  </a:cubicBezTo>
                  <a:cubicBezTo>
                    <a:pt x="466072" y="189320"/>
                    <a:pt x="457690" y="173065"/>
                    <a:pt x="451594" y="138269"/>
                  </a:cubicBezTo>
                  <a:cubicBezTo>
                    <a:pt x="437624" y="143856"/>
                    <a:pt x="408417" y="155031"/>
                    <a:pt x="386575" y="163667"/>
                  </a:cubicBezTo>
                  <a:close/>
                </a:path>
              </a:pathLst>
            </a:custGeom>
            <a:solidFill>
              <a:srgbClr val="36304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5" name="Freeform: Shape 394">
              <a:extLst>
                <a:ext uri="{FF2B5EF4-FFF2-40B4-BE49-F238E27FC236}">
                  <a16:creationId xmlns:a16="http://schemas.microsoft.com/office/drawing/2014/main" id="{2436570F-EED4-4C95-B82F-8D49323427CB}"/>
                </a:ext>
              </a:extLst>
            </p:cNvPr>
            <p:cNvSpPr/>
            <p:nvPr/>
          </p:nvSpPr>
          <p:spPr>
            <a:xfrm>
              <a:off x="11855189" y="11799156"/>
              <a:ext cx="309817" cy="597503"/>
            </a:xfrm>
            <a:custGeom>
              <a:avLst/>
              <a:gdLst>
                <a:gd name="connsiteX0" fmla="*/ 183055 w 355576"/>
                <a:gd name="connsiteY0" fmla="*/ 47906 h 685754"/>
                <a:gd name="connsiteX1" fmla="*/ 19236 w 355576"/>
                <a:gd name="connsiteY1" fmla="*/ 32921 h 685754"/>
                <a:gd name="connsiteX2" fmla="*/ 168578 w 355576"/>
                <a:gd name="connsiteY2" fmla="*/ 569587 h 685754"/>
                <a:gd name="connsiteX3" fmla="*/ 87049 w 355576"/>
                <a:gd name="connsiteY3" fmla="*/ 540633 h 685754"/>
                <a:gd name="connsiteX4" fmla="*/ 41078 w 355576"/>
                <a:gd name="connsiteY4" fmla="*/ 561459 h 685754"/>
                <a:gd name="connsiteX5" fmla="*/ 136322 w 355576"/>
                <a:gd name="connsiteY5" fmla="*/ 652386 h 685754"/>
                <a:gd name="connsiteX6" fmla="*/ 273727 w 355576"/>
                <a:gd name="connsiteY6" fmla="*/ 670672 h 685754"/>
                <a:gd name="connsiteX7" fmla="*/ 339508 w 355576"/>
                <a:gd name="connsiteY7" fmla="*/ 647306 h 685754"/>
                <a:gd name="connsiteX8" fmla="*/ 317157 w 355576"/>
                <a:gd name="connsiteY8" fmla="*/ 539871 h 685754"/>
                <a:gd name="connsiteX9" fmla="*/ 183055 w 355576"/>
                <a:gd name="connsiteY9" fmla="*/ 47906 h 68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576" h="685754">
                  <a:moveTo>
                    <a:pt x="183055" y="47906"/>
                  </a:moveTo>
                  <a:cubicBezTo>
                    <a:pt x="183055" y="47906"/>
                    <a:pt x="12632" y="-5431"/>
                    <a:pt x="19236" y="32921"/>
                  </a:cubicBezTo>
                  <a:cubicBezTo>
                    <a:pt x="39300" y="149753"/>
                    <a:pt x="168578" y="569587"/>
                    <a:pt x="168578" y="569587"/>
                  </a:cubicBezTo>
                  <a:cubicBezTo>
                    <a:pt x="168578" y="569587"/>
                    <a:pt x="141402" y="557903"/>
                    <a:pt x="87049" y="540633"/>
                  </a:cubicBezTo>
                  <a:cubicBezTo>
                    <a:pt x="68763" y="542665"/>
                    <a:pt x="49460" y="548252"/>
                    <a:pt x="41078" y="561459"/>
                  </a:cubicBezTo>
                  <a:cubicBezTo>
                    <a:pt x="22029" y="590667"/>
                    <a:pt x="77652" y="624447"/>
                    <a:pt x="136322" y="652386"/>
                  </a:cubicBezTo>
                  <a:cubicBezTo>
                    <a:pt x="194992" y="680323"/>
                    <a:pt x="243756" y="681593"/>
                    <a:pt x="273727" y="670672"/>
                  </a:cubicBezTo>
                  <a:cubicBezTo>
                    <a:pt x="295824" y="662544"/>
                    <a:pt x="325285" y="652132"/>
                    <a:pt x="339508" y="647306"/>
                  </a:cubicBezTo>
                  <a:cubicBezTo>
                    <a:pt x="336206" y="623940"/>
                    <a:pt x="326048" y="587365"/>
                    <a:pt x="317157" y="539871"/>
                  </a:cubicBezTo>
                  <a:cubicBezTo>
                    <a:pt x="294046" y="415927"/>
                    <a:pt x="189659" y="74828"/>
                    <a:pt x="183055" y="47906"/>
                  </a:cubicBezTo>
                  <a:close/>
                </a:path>
              </a:pathLst>
            </a:custGeom>
            <a:solidFill>
              <a:srgbClr val="DE995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6" name="Freeform: Shape 395">
              <a:extLst>
                <a:ext uri="{FF2B5EF4-FFF2-40B4-BE49-F238E27FC236}">
                  <a16:creationId xmlns:a16="http://schemas.microsoft.com/office/drawing/2014/main" id="{12DC0B4E-D6A5-4476-BBF4-FFBB0A8CE210}"/>
                </a:ext>
              </a:extLst>
            </p:cNvPr>
            <p:cNvSpPr/>
            <p:nvPr/>
          </p:nvSpPr>
          <p:spPr>
            <a:xfrm>
              <a:off x="11759537" y="12233280"/>
              <a:ext cx="398335" cy="221298"/>
            </a:xfrm>
            <a:custGeom>
              <a:avLst/>
              <a:gdLst>
                <a:gd name="connsiteX0" fmla="*/ 383251 w 457169"/>
                <a:gd name="connsiteY0" fmla="*/ 172429 h 253983"/>
                <a:gd name="connsiteX1" fmla="*/ 245846 w 457169"/>
                <a:gd name="connsiteY1" fmla="*/ 154143 h 253983"/>
                <a:gd name="connsiteX2" fmla="*/ 150602 w 457169"/>
                <a:gd name="connsiteY2" fmla="*/ 63216 h 253983"/>
                <a:gd name="connsiteX3" fmla="*/ 196573 w 457169"/>
                <a:gd name="connsiteY3" fmla="*/ 42390 h 253983"/>
                <a:gd name="connsiteX4" fmla="*/ 169397 w 457169"/>
                <a:gd name="connsiteY4" fmla="*/ 34008 h 253983"/>
                <a:gd name="connsiteX5" fmla="*/ 20056 w 457169"/>
                <a:gd name="connsiteY5" fmla="*/ 58898 h 253983"/>
                <a:gd name="connsiteX6" fmla="*/ 84821 w 457169"/>
                <a:gd name="connsiteY6" fmla="*/ 129760 h 253983"/>
                <a:gd name="connsiteX7" fmla="*/ 290547 w 457169"/>
                <a:gd name="connsiteY7" fmla="*/ 229321 h 253983"/>
                <a:gd name="connsiteX8" fmla="*/ 449032 w 457169"/>
                <a:gd name="connsiteY8" fmla="*/ 225512 h 253983"/>
                <a:gd name="connsiteX9" fmla="*/ 448778 w 457169"/>
                <a:gd name="connsiteY9" fmla="*/ 149317 h 253983"/>
                <a:gd name="connsiteX10" fmla="*/ 383251 w 457169"/>
                <a:gd name="connsiteY10" fmla="*/ 172429 h 253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7169" h="253983">
                  <a:moveTo>
                    <a:pt x="383251" y="172429"/>
                  </a:moveTo>
                  <a:cubicBezTo>
                    <a:pt x="353282" y="183350"/>
                    <a:pt x="304516" y="182080"/>
                    <a:pt x="245846" y="154143"/>
                  </a:cubicBezTo>
                  <a:cubicBezTo>
                    <a:pt x="187176" y="126204"/>
                    <a:pt x="131553" y="92679"/>
                    <a:pt x="150602" y="63216"/>
                  </a:cubicBezTo>
                  <a:cubicBezTo>
                    <a:pt x="159238" y="50009"/>
                    <a:pt x="178287" y="44422"/>
                    <a:pt x="196573" y="42390"/>
                  </a:cubicBezTo>
                  <a:cubicBezTo>
                    <a:pt x="188193" y="39596"/>
                    <a:pt x="179302" y="36802"/>
                    <a:pt x="169397" y="34008"/>
                  </a:cubicBezTo>
                  <a:cubicBezTo>
                    <a:pt x="70853" y="4038"/>
                    <a:pt x="10405" y="22579"/>
                    <a:pt x="20056" y="58898"/>
                  </a:cubicBezTo>
                  <a:cubicBezTo>
                    <a:pt x="27167" y="84805"/>
                    <a:pt x="27421" y="89884"/>
                    <a:pt x="84821" y="129760"/>
                  </a:cubicBezTo>
                  <a:cubicBezTo>
                    <a:pt x="142222" y="169381"/>
                    <a:pt x="209019" y="200875"/>
                    <a:pt x="290547" y="229321"/>
                  </a:cubicBezTo>
                  <a:cubicBezTo>
                    <a:pt x="382235" y="261323"/>
                    <a:pt x="428205" y="266403"/>
                    <a:pt x="449032" y="225512"/>
                  </a:cubicBezTo>
                  <a:cubicBezTo>
                    <a:pt x="461731" y="200875"/>
                    <a:pt x="453858" y="184367"/>
                    <a:pt x="448778" y="149317"/>
                  </a:cubicBezTo>
                  <a:cubicBezTo>
                    <a:pt x="434809" y="153889"/>
                    <a:pt x="405348" y="164301"/>
                    <a:pt x="383251" y="172429"/>
                  </a:cubicBezTo>
                  <a:close/>
                </a:path>
              </a:pathLst>
            </a:custGeom>
            <a:solidFill>
              <a:srgbClr val="36304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7" name="Freeform: Shape 396">
              <a:extLst>
                <a:ext uri="{FF2B5EF4-FFF2-40B4-BE49-F238E27FC236}">
                  <a16:creationId xmlns:a16="http://schemas.microsoft.com/office/drawing/2014/main" id="{CF1B8F1A-83C9-44A9-982A-4AA7F1B51361}"/>
                </a:ext>
              </a:extLst>
            </p:cNvPr>
            <p:cNvSpPr/>
            <p:nvPr/>
          </p:nvSpPr>
          <p:spPr>
            <a:xfrm>
              <a:off x="11310667" y="10668428"/>
              <a:ext cx="863061" cy="1748251"/>
            </a:xfrm>
            <a:custGeom>
              <a:avLst/>
              <a:gdLst>
                <a:gd name="connsiteX0" fmla="*/ 773967 w 990533"/>
                <a:gd name="connsiteY0" fmla="*/ 1117820 h 2006465"/>
                <a:gd name="connsiteX1" fmla="*/ 769650 w 990533"/>
                <a:gd name="connsiteY1" fmla="*/ 1097755 h 2006465"/>
                <a:gd name="connsiteX2" fmla="*/ 802413 w 990533"/>
                <a:gd name="connsiteY2" fmla="*/ 834375 h 2006465"/>
                <a:gd name="connsiteX3" fmla="*/ 807747 w 990533"/>
                <a:gd name="connsiteY3" fmla="*/ 615441 h 2006465"/>
                <a:gd name="connsiteX4" fmla="*/ 733331 w 990533"/>
                <a:gd name="connsiteY4" fmla="*/ 268755 h 2006465"/>
                <a:gd name="connsiteX5" fmla="*/ 521762 w 990533"/>
                <a:gd name="connsiteY5" fmla="*/ 147604 h 2006465"/>
                <a:gd name="connsiteX6" fmla="*/ 508809 w 990533"/>
                <a:gd name="connsiteY6" fmla="*/ 141763 h 2006465"/>
                <a:gd name="connsiteX7" fmla="*/ 187774 w 990533"/>
                <a:gd name="connsiteY7" fmla="*/ 133128 h 2006465"/>
                <a:gd name="connsiteX8" fmla="*/ 147391 w 990533"/>
                <a:gd name="connsiteY8" fmla="*/ 328949 h 2006465"/>
                <a:gd name="connsiteX9" fmla="*/ 145359 w 990533"/>
                <a:gd name="connsiteY9" fmla="*/ 336568 h 2006465"/>
                <a:gd name="connsiteX10" fmla="*/ 55196 w 990533"/>
                <a:gd name="connsiteY10" fmla="*/ 820406 h 2006465"/>
                <a:gd name="connsiteX11" fmla="*/ 59767 w 990533"/>
                <a:gd name="connsiteY11" fmla="*/ 1178014 h 2006465"/>
                <a:gd name="connsiteX12" fmla="*/ 59513 w 990533"/>
                <a:gd name="connsiteY12" fmla="*/ 1186649 h 2006465"/>
                <a:gd name="connsiteX13" fmla="*/ 77800 w 990533"/>
                <a:gd name="connsiteY13" fmla="*/ 1614611 h 2006465"/>
                <a:gd name="connsiteX14" fmla="*/ 232729 w 990533"/>
                <a:gd name="connsiteY14" fmla="*/ 1977045 h 2006465"/>
                <a:gd name="connsiteX15" fmla="*/ 316037 w 990533"/>
                <a:gd name="connsiteY15" fmla="*/ 1539178 h 2006465"/>
                <a:gd name="connsiteX16" fmla="*/ 298512 w 990533"/>
                <a:gd name="connsiteY16" fmla="*/ 1186649 h 2006465"/>
                <a:gd name="connsiteX17" fmla="*/ 301051 w 990533"/>
                <a:gd name="connsiteY17" fmla="*/ 1166838 h 2006465"/>
                <a:gd name="connsiteX18" fmla="*/ 429566 w 990533"/>
                <a:gd name="connsiteY18" fmla="*/ 778752 h 2006465"/>
                <a:gd name="connsiteX19" fmla="*/ 435916 w 990533"/>
                <a:gd name="connsiteY19" fmla="*/ 735321 h 2006465"/>
                <a:gd name="connsiteX20" fmla="*/ 475283 w 990533"/>
                <a:gd name="connsiteY20" fmla="*/ 727448 h 2006465"/>
                <a:gd name="connsiteX21" fmla="*/ 475791 w 990533"/>
                <a:gd name="connsiteY21" fmla="*/ 728210 h 2006465"/>
                <a:gd name="connsiteX22" fmla="*/ 478585 w 990533"/>
                <a:gd name="connsiteY22" fmla="*/ 738115 h 2006465"/>
                <a:gd name="connsiteX23" fmla="*/ 489253 w 990533"/>
                <a:gd name="connsiteY23" fmla="*/ 873488 h 2006465"/>
                <a:gd name="connsiteX24" fmla="*/ 558590 w 990533"/>
                <a:gd name="connsiteY24" fmla="*/ 1223730 h 2006465"/>
                <a:gd name="connsiteX25" fmla="*/ 562907 w 990533"/>
                <a:gd name="connsiteY25" fmla="*/ 1233890 h 2006465"/>
                <a:gd name="connsiteX26" fmla="*/ 680502 w 990533"/>
                <a:gd name="connsiteY26" fmla="*/ 1610293 h 2006465"/>
                <a:gd name="connsiteX27" fmla="*/ 917975 w 990533"/>
                <a:gd name="connsiteY27" fmla="*/ 1924977 h 2006465"/>
                <a:gd name="connsiteX28" fmla="*/ 893848 w 990533"/>
                <a:gd name="connsiteY28" fmla="*/ 1480000 h 2006465"/>
                <a:gd name="connsiteX29" fmla="*/ 773967 w 990533"/>
                <a:gd name="connsiteY29" fmla="*/ 1117820 h 2006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990533" h="2006465">
                  <a:moveTo>
                    <a:pt x="773967" y="1117820"/>
                  </a:moveTo>
                  <a:cubicBezTo>
                    <a:pt x="769141" y="1112486"/>
                    <a:pt x="767618" y="1104866"/>
                    <a:pt x="769650" y="1097755"/>
                  </a:cubicBezTo>
                  <a:cubicBezTo>
                    <a:pt x="789714" y="1028164"/>
                    <a:pt x="799111" y="938254"/>
                    <a:pt x="802413" y="834375"/>
                  </a:cubicBezTo>
                  <a:cubicBezTo>
                    <a:pt x="805207" y="747004"/>
                    <a:pt x="807747" y="675128"/>
                    <a:pt x="807747" y="615441"/>
                  </a:cubicBezTo>
                  <a:cubicBezTo>
                    <a:pt x="837463" y="496323"/>
                    <a:pt x="819938" y="372634"/>
                    <a:pt x="733331" y="268755"/>
                  </a:cubicBezTo>
                  <a:cubicBezTo>
                    <a:pt x="675676" y="199671"/>
                    <a:pt x="593640" y="152939"/>
                    <a:pt x="521762" y="147604"/>
                  </a:cubicBezTo>
                  <a:cubicBezTo>
                    <a:pt x="516936" y="147351"/>
                    <a:pt x="512365" y="145319"/>
                    <a:pt x="508809" y="141763"/>
                  </a:cubicBezTo>
                  <a:cubicBezTo>
                    <a:pt x="400866" y="38646"/>
                    <a:pt x="240349" y="6898"/>
                    <a:pt x="187774" y="133128"/>
                  </a:cubicBezTo>
                  <a:cubicBezTo>
                    <a:pt x="167710" y="181385"/>
                    <a:pt x="152978" y="252245"/>
                    <a:pt x="147391" y="328949"/>
                  </a:cubicBezTo>
                  <a:cubicBezTo>
                    <a:pt x="147137" y="331489"/>
                    <a:pt x="146629" y="334028"/>
                    <a:pt x="145359" y="336568"/>
                  </a:cubicBezTo>
                  <a:cubicBezTo>
                    <a:pt x="92278" y="443495"/>
                    <a:pt x="58497" y="643887"/>
                    <a:pt x="55196" y="820406"/>
                  </a:cubicBezTo>
                  <a:cubicBezTo>
                    <a:pt x="52148" y="984225"/>
                    <a:pt x="45036" y="1105121"/>
                    <a:pt x="59767" y="1178014"/>
                  </a:cubicBezTo>
                  <a:cubicBezTo>
                    <a:pt x="60276" y="1181061"/>
                    <a:pt x="60276" y="1183856"/>
                    <a:pt x="59513" y="1186649"/>
                  </a:cubicBezTo>
                  <a:cubicBezTo>
                    <a:pt x="35893" y="1284178"/>
                    <a:pt x="72975" y="1447490"/>
                    <a:pt x="77800" y="1614611"/>
                  </a:cubicBezTo>
                  <a:cubicBezTo>
                    <a:pt x="85165" y="1874181"/>
                    <a:pt x="32845" y="2001172"/>
                    <a:pt x="232729" y="1977045"/>
                  </a:cubicBezTo>
                  <a:cubicBezTo>
                    <a:pt x="313750" y="1967393"/>
                    <a:pt x="295971" y="1881039"/>
                    <a:pt x="316037" y="1539178"/>
                  </a:cubicBezTo>
                  <a:cubicBezTo>
                    <a:pt x="324671" y="1394153"/>
                    <a:pt x="327212" y="1267162"/>
                    <a:pt x="298512" y="1186649"/>
                  </a:cubicBezTo>
                  <a:cubicBezTo>
                    <a:pt x="296225" y="1180046"/>
                    <a:pt x="296988" y="1172680"/>
                    <a:pt x="301051" y="1166838"/>
                  </a:cubicBezTo>
                  <a:cubicBezTo>
                    <a:pt x="360484" y="1082770"/>
                    <a:pt x="400105" y="946381"/>
                    <a:pt x="429566" y="778752"/>
                  </a:cubicBezTo>
                  <a:cubicBezTo>
                    <a:pt x="432107" y="764022"/>
                    <a:pt x="434392" y="749544"/>
                    <a:pt x="435916" y="735321"/>
                  </a:cubicBezTo>
                  <a:cubicBezTo>
                    <a:pt x="438202" y="715257"/>
                    <a:pt x="464870" y="709923"/>
                    <a:pt x="475283" y="727448"/>
                  </a:cubicBezTo>
                  <a:cubicBezTo>
                    <a:pt x="475283" y="727702"/>
                    <a:pt x="475537" y="727956"/>
                    <a:pt x="475791" y="728210"/>
                  </a:cubicBezTo>
                  <a:cubicBezTo>
                    <a:pt x="477569" y="731258"/>
                    <a:pt x="478585" y="734560"/>
                    <a:pt x="478585" y="738115"/>
                  </a:cubicBezTo>
                  <a:cubicBezTo>
                    <a:pt x="480109" y="783324"/>
                    <a:pt x="483665" y="829295"/>
                    <a:pt x="489253" y="873488"/>
                  </a:cubicBezTo>
                  <a:cubicBezTo>
                    <a:pt x="511857" y="1053816"/>
                    <a:pt x="519984" y="1173442"/>
                    <a:pt x="558590" y="1223730"/>
                  </a:cubicBezTo>
                  <a:cubicBezTo>
                    <a:pt x="560875" y="1226779"/>
                    <a:pt x="562399" y="1230080"/>
                    <a:pt x="562907" y="1233890"/>
                  </a:cubicBezTo>
                  <a:cubicBezTo>
                    <a:pt x="576622" y="1332436"/>
                    <a:pt x="640626" y="1466792"/>
                    <a:pt x="680502" y="1610293"/>
                  </a:cubicBezTo>
                  <a:cubicBezTo>
                    <a:pt x="749838" y="1860720"/>
                    <a:pt x="729520" y="1996348"/>
                    <a:pt x="917975" y="1924977"/>
                  </a:cubicBezTo>
                  <a:cubicBezTo>
                    <a:pt x="994170" y="1896024"/>
                    <a:pt x="956327" y="1816781"/>
                    <a:pt x="893848" y="1480000"/>
                  </a:cubicBezTo>
                  <a:cubicBezTo>
                    <a:pt x="864385" y="1319228"/>
                    <a:pt x="832891" y="1182585"/>
                    <a:pt x="773967" y="1117820"/>
                  </a:cubicBezTo>
                  <a:close/>
                </a:path>
              </a:pathLst>
            </a:custGeom>
            <a:solidFill>
              <a:schemeClr val="bg1">
                <a:lumMod val="9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8" name="Freeform: Shape 397">
              <a:extLst>
                <a:ext uri="{FF2B5EF4-FFF2-40B4-BE49-F238E27FC236}">
                  <a16:creationId xmlns:a16="http://schemas.microsoft.com/office/drawing/2014/main" id="{6159ADF0-0107-400C-9359-4A97386832CD}"/>
                </a:ext>
              </a:extLst>
            </p:cNvPr>
            <p:cNvSpPr/>
            <p:nvPr/>
          </p:nvSpPr>
          <p:spPr>
            <a:xfrm>
              <a:off x="11522249" y="9409215"/>
              <a:ext cx="442595" cy="641763"/>
            </a:xfrm>
            <a:custGeom>
              <a:avLst/>
              <a:gdLst>
                <a:gd name="connsiteX0" fmla="*/ 246927 w 507966"/>
                <a:gd name="connsiteY0" fmla="*/ 60776 h 736550"/>
                <a:gd name="connsiteX1" fmla="*/ 71426 w 507966"/>
                <a:gd name="connsiteY1" fmla="*/ 255581 h 736550"/>
                <a:gd name="connsiteX2" fmla="*/ 88696 w 507966"/>
                <a:gd name="connsiteY2" fmla="*/ 481118 h 736550"/>
                <a:gd name="connsiteX3" fmla="*/ 158287 w 507966"/>
                <a:gd name="connsiteY3" fmla="*/ 511850 h 736550"/>
                <a:gd name="connsiteX4" fmla="*/ 122729 w 507966"/>
                <a:gd name="connsiteY4" fmla="*/ 672367 h 736550"/>
                <a:gd name="connsiteX5" fmla="*/ 287566 w 507966"/>
                <a:gd name="connsiteY5" fmla="*/ 683035 h 736550"/>
                <a:gd name="connsiteX6" fmla="*/ 372395 w 507966"/>
                <a:gd name="connsiteY6" fmla="*/ 666525 h 736550"/>
                <a:gd name="connsiteX7" fmla="*/ 376205 w 507966"/>
                <a:gd name="connsiteY7" fmla="*/ 517184 h 736550"/>
                <a:gd name="connsiteX8" fmla="*/ 462052 w 507966"/>
                <a:gd name="connsiteY8" fmla="*/ 186243 h 736550"/>
                <a:gd name="connsiteX9" fmla="*/ 246927 w 507966"/>
                <a:gd name="connsiteY9" fmla="*/ 60776 h 7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7966" h="736550">
                  <a:moveTo>
                    <a:pt x="246927" y="60776"/>
                  </a:moveTo>
                  <a:cubicBezTo>
                    <a:pt x="221022" y="71951"/>
                    <a:pt x="133652" y="74491"/>
                    <a:pt x="71426" y="255581"/>
                  </a:cubicBezTo>
                  <a:cubicBezTo>
                    <a:pt x="29518" y="377239"/>
                    <a:pt x="59742" y="441497"/>
                    <a:pt x="88696" y="481118"/>
                  </a:cubicBezTo>
                  <a:cubicBezTo>
                    <a:pt x="100633" y="497627"/>
                    <a:pt x="158287" y="511850"/>
                    <a:pt x="158287" y="511850"/>
                  </a:cubicBezTo>
                  <a:lnTo>
                    <a:pt x="122729" y="672367"/>
                  </a:lnTo>
                  <a:cubicBezTo>
                    <a:pt x="122729" y="672367"/>
                    <a:pt x="202734" y="699543"/>
                    <a:pt x="287566" y="683035"/>
                  </a:cubicBezTo>
                  <a:cubicBezTo>
                    <a:pt x="372395" y="666525"/>
                    <a:pt x="372395" y="666525"/>
                    <a:pt x="372395" y="666525"/>
                  </a:cubicBezTo>
                  <a:cubicBezTo>
                    <a:pt x="372395" y="666525"/>
                    <a:pt x="352585" y="607602"/>
                    <a:pt x="376205" y="517184"/>
                  </a:cubicBezTo>
                  <a:cubicBezTo>
                    <a:pt x="405412" y="405177"/>
                    <a:pt x="478305" y="252026"/>
                    <a:pt x="462052" y="186243"/>
                  </a:cubicBezTo>
                  <a:cubicBezTo>
                    <a:pt x="432335" y="67888"/>
                    <a:pt x="317027" y="30552"/>
                    <a:pt x="246927" y="60776"/>
                  </a:cubicBezTo>
                  <a:close/>
                </a:path>
              </a:pathLst>
            </a:custGeom>
            <a:solidFill>
              <a:srgbClr val="DE995B"/>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9" name="Freeform: Shape 398">
              <a:extLst>
                <a:ext uri="{FF2B5EF4-FFF2-40B4-BE49-F238E27FC236}">
                  <a16:creationId xmlns:a16="http://schemas.microsoft.com/office/drawing/2014/main" id="{0ABE9A5A-E8C9-4419-A1DE-457E62A37A67}"/>
                </a:ext>
              </a:extLst>
            </p:cNvPr>
            <p:cNvSpPr/>
            <p:nvPr/>
          </p:nvSpPr>
          <p:spPr>
            <a:xfrm>
              <a:off x="11556067" y="9345003"/>
              <a:ext cx="486855" cy="553244"/>
            </a:xfrm>
            <a:custGeom>
              <a:avLst/>
              <a:gdLst>
                <a:gd name="connsiteX0" fmla="*/ 220308 w 558762"/>
                <a:gd name="connsiteY0" fmla="*/ 50911 h 634957"/>
                <a:gd name="connsiteX1" fmla="*/ 64616 w 558762"/>
                <a:gd name="connsiteY1" fmla="*/ 121264 h 634957"/>
                <a:gd name="connsiteX2" fmla="*/ 63345 w 558762"/>
                <a:gd name="connsiteY2" fmla="*/ 200506 h 634957"/>
                <a:gd name="connsiteX3" fmla="*/ 116683 w 558762"/>
                <a:gd name="connsiteY3" fmla="*/ 253843 h 634957"/>
                <a:gd name="connsiteX4" fmla="*/ 95602 w 558762"/>
                <a:gd name="connsiteY4" fmla="*/ 314799 h 634957"/>
                <a:gd name="connsiteX5" fmla="*/ 123793 w 558762"/>
                <a:gd name="connsiteY5" fmla="*/ 389724 h 634957"/>
                <a:gd name="connsiteX6" fmla="*/ 154017 w 558762"/>
                <a:gd name="connsiteY6" fmla="*/ 436457 h 634957"/>
                <a:gd name="connsiteX7" fmla="*/ 230975 w 558762"/>
                <a:gd name="connsiteY7" fmla="*/ 451950 h 634957"/>
                <a:gd name="connsiteX8" fmla="*/ 223608 w 558762"/>
                <a:gd name="connsiteY8" fmla="*/ 582243 h 634957"/>
                <a:gd name="connsiteX9" fmla="*/ 333584 w 558762"/>
                <a:gd name="connsiteY9" fmla="*/ 590625 h 634957"/>
                <a:gd name="connsiteX10" fmla="*/ 481148 w 558762"/>
                <a:gd name="connsiteY10" fmla="*/ 465919 h 634957"/>
                <a:gd name="connsiteX11" fmla="*/ 525340 w 558762"/>
                <a:gd name="connsiteY11" fmla="*/ 315815 h 634957"/>
                <a:gd name="connsiteX12" fmla="*/ 432383 w 558762"/>
                <a:gd name="connsiteY12" fmla="*/ 130153 h 634957"/>
                <a:gd name="connsiteX13" fmla="*/ 220308 w 558762"/>
                <a:gd name="connsiteY13" fmla="*/ 50911 h 634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8762" h="634957">
                  <a:moveTo>
                    <a:pt x="220308" y="50911"/>
                  </a:moveTo>
                  <a:cubicBezTo>
                    <a:pt x="164686" y="47863"/>
                    <a:pt x="77316" y="99421"/>
                    <a:pt x="64616" y="121264"/>
                  </a:cubicBezTo>
                  <a:cubicBezTo>
                    <a:pt x="51917" y="143107"/>
                    <a:pt x="41757" y="188061"/>
                    <a:pt x="63345" y="200506"/>
                  </a:cubicBezTo>
                  <a:cubicBezTo>
                    <a:pt x="84680" y="212952"/>
                    <a:pt x="108046" y="219555"/>
                    <a:pt x="116683" y="253843"/>
                  </a:cubicBezTo>
                  <a:cubicBezTo>
                    <a:pt x="125317" y="288131"/>
                    <a:pt x="97634" y="286607"/>
                    <a:pt x="95602" y="314799"/>
                  </a:cubicBezTo>
                  <a:cubicBezTo>
                    <a:pt x="93569" y="342991"/>
                    <a:pt x="125826" y="361531"/>
                    <a:pt x="123793" y="389724"/>
                  </a:cubicBezTo>
                  <a:cubicBezTo>
                    <a:pt x="121763" y="417916"/>
                    <a:pt x="115413" y="428838"/>
                    <a:pt x="154017" y="436457"/>
                  </a:cubicBezTo>
                  <a:cubicBezTo>
                    <a:pt x="192623" y="444330"/>
                    <a:pt x="198973" y="433155"/>
                    <a:pt x="230975" y="451950"/>
                  </a:cubicBezTo>
                  <a:cubicBezTo>
                    <a:pt x="263230" y="470745"/>
                    <a:pt x="202020" y="569798"/>
                    <a:pt x="223608" y="582243"/>
                  </a:cubicBezTo>
                  <a:cubicBezTo>
                    <a:pt x="244944" y="594688"/>
                    <a:pt x="333584" y="590625"/>
                    <a:pt x="333584" y="590625"/>
                  </a:cubicBezTo>
                  <a:cubicBezTo>
                    <a:pt x="333584" y="590625"/>
                    <a:pt x="445082" y="503254"/>
                    <a:pt x="481148" y="465919"/>
                  </a:cubicBezTo>
                  <a:cubicBezTo>
                    <a:pt x="517213" y="428329"/>
                    <a:pt x="521277" y="372199"/>
                    <a:pt x="525340" y="315815"/>
                  </a:cubicBezTo>
                  <a:cubicBezTo>
                    <a:pt x="529405" y="259685"/>
                    <a:pt x="468957" y="165965"/>
                    <a:pt x="432383" y="130153"/>
                  </a:cubicBezTo>
                  <a:cubicBezTo>
                    <a:pt x="395810" y="94596"/>
                    <a:pt x="275929" y="53958"/>
                    <a:pt x="220308" y="50911"/>
                  </a:cubicBezTo>
                  <a:close/>
                </a:path>
              </a:pathLst>
            </a:custGeom>
            <a:solidFill>
              <a:schemeClr val="bg1">
                <a:lumMod val="7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0" name="Freeform: Shape 399">
              <a:extLst>
                <a:ext uri="{FF2B5EF4-FFF2-40B4-BE49-F238E27FC236}">
                  <a16:creationId xmlns:a16="http://schemas.microsoft.com/office/drawing/2014/main" id="{27908583-7E57-4C13-A101-8A40DB5BFCF2}"/>
                </a:ext>
              </a:extLst>
            </p:cNvPr>
            <p:cNvSpPr/>
            <p:nvPr/>
          </p:nvSpPr>
          <p:spPr>
            <a:xfrm>
              <a:off x="11151570" y="10313018"/>
              <a:ext cx="287687" cy="221298"/>
            </a:xfrm>
            <a:custGeom>
              <a:avLst/>
              <a:gdLst>
                <a:gd name="connsiteX0" fmla="*/ 293669 w 330177"/>
                <a:gd name="connsiteY0" fmla="*/ 146085 h 253983"/>
                <a:gd name="connsiteX1" fmla="*/ 239062 w 330177"/>
                <a:gd name="connsiteY1" fmla="*/ 88939 h 253983"/>
                <a:gd name="connsiteX2" fmla="*/ 239062 w 330177"/>
                <a:gd name="connsiteY2" fmla="*/ 88939 h 253983"/>
                <a:gd name="connsiteX3" fmla="*/ 197408 w 330177"/>
                <a:gd name="connsiteY3" fmla="*/ 58969 h 253983"/>
                <a:gd name="connsiteX4" fmla="*/ 137977 w 330177"/>
                <a:gd name="connsiteY4" fmla="*/ 25189 h 253983"/>
                <a:gd name="connsiteX5" fmla="*/ 173534 w 330177"/>
                <a:gd name="connsiteY5" fmla="*/ 88939 h 253983"/>
                <a:gd name="connsiteX6" fmla="*/ 195123 w 330177"/>
                <a:gd name="connsiteY6" fmla="*/ 111797 h 253983"/>
                <a:gd name="connsiteX7" fmla="*/ 183185 w 330177"/>
                <a:gd name="connsiteY7" fmla="*/ 116370 h 253983"/>
                <a:gd name="connsiteX8" fmla="*/ 105975 w 330177"/>
                <a:gd name="connsiteY8" fmla="*/ 91733 h 253983"/>
                <a:gd name="connsiteX9" fmla="*/ 33843 w 330177"/>
                <a:gd name="connsiteY9" fmla="*/ 74208 h 253983"/>
                <a:gd name="connsiteX10" fmla="*/ 20383 w 330177"/>
                <a:gd name="connsiteY10" fmla="*/ 111036 h 253983"/>
                <a:gd name="connsiteX11" fmla="*/ 46290 w 330177"/>
                <a:gd name="connsiteY11" fmla="*/ 147356 h 253983"/>
                <a:gd name="connsiteX12" fmla="*/ 88704 w 330177"/>
                <a:gd name="connsiteY12" fmla="*/ 192565 h 253983"/>
                <a:gd name="connsiteX13" fmla="*/ 248967 w 330177"/>
                <a:gd name="connsiteY13" fmla="*/ 236503 h 253983"/>
                <a:gd name="connsiteX14" fmla="*/ 311448 w 330177"/>
                <a:gd name="connsiteY14" fmla="*/ 226598 h 253983"/>
                <a:gd name="connsiteX15" fmla="*/ 315257 w 330177"/>
                <a:gd name="connsiteY15" fmla="*/ 162341 h 253983"/>
                <a:gd name="connsiteX16" fmla="*/ 293669 w 330177"/>
                <a:gd name="connsiteY16" fmla="*/ 146085 h 253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30177" h="253983">
                  <a:moveTo>
                    <a:pt x="293669" y="146085"/>
                  </a:moveTo>
                  <a:cubicBezTo>
                    <a:pt x="272079" y="129831"/>
                    <a:pt x="252015" y="87923"/>
                    <a:pt x="239062" y="88939"/>
                  </a:cubicBezTo>
                  <a:cubicBezTo>
                    <a:pt x="239062" y="88939"/>
                    <a:pt x="239062" y="88939"/>
                    <a:pt x="239062" y="88939"/>
                  </a:cubicBezTo>
                  <a:cubicBezTo>
                    <a:pt x="231951" y="77510"/>
                    <a:pt x="212394" y="73954"/>
                    <a:pt x="197408" y="58969"/>
                  </a:cubicBezTo>
                  <a:cubicBezTo>
                    <a:pt x="170994" y="32809"/>
                    <a:pt x="144581" y="6903"/>
                    <a:pt x="137977" y="25189"/>
                  </a:cubicBezTo>
                  <a:cubicBezTo>
                    <a:pt x="131373" y="43476"/>
                    <a:pt x="147120" y="62779"/>
                    <a:pt x="173534" y="88939"/>
                  </a:cubicBezTo>
                  <a:cubicBezTo>
                    <a:pt x="181154" y="96559"/>
                    <a:pt x="188519" y="104433"/>
                    <a:pt x="195123" y="111797"/>
                  </a:cubicBezTo>
                  <a:cubicBezTo>
                    <a:pt x="190806" y="113830"/>
                    <a:pt x="186741" y="115608"/>
                    <a:pt x="183185" y="116370"/>
                  </a:cubicBezTo>
                  <a:cubicBezTo>
                    <a:pt x="166169" y="120179"/>
                    <a:pt x="154993" y="118656"/>
                    <a:pt x="105975" y="91733"/>
                  </a:cubicBezTo>
                  <a:cubicBezTo>
                    <a:pt x="56956" y="64811"/>
                    <a:pt x="45018" y="75986"/>
                    <a:pt x="33843" y="74208"/>
                  </a:cubicBezTo>
                  <a:cubicBezTo>
                    <a:pt x="22668" y="72430"/>
                    <a:pt x="16065" y="90971"/>
                    <a:pt x="20383" y="111036"/>
                  </a:cubicBezTo>
                  <a:cubicBezTo>
                    <a:pt x="24700" y="131100"/>
                    <a:pt x="41971" y="127291"/>
                    <a:pt x="46290" y="147356"/>
                  </a:cubicBezTo>
                  <a:cubicBezTo>
                    <a:pt x="50607" y="167420"/>
                    <a:pt x="67115" y="176309"/>
                    <a:pt x="88704" y="192565"/>
                  </a:cubicBezTo>
                  <a:cubicBezTo>
                    <a:pt x="110292" y="208819"/>
                    <a:pt x="232712" y="227360"/>
                    <a:pt x="248967" y="236503"/>
                  </a:cubicBezTo>
                  <a:cubicBezTo>
                    <a:pt x="265223" y="245393"/>
                    <a:pt x="321860" y="241075"/>
                    <a:pt x="311448" y="226598"/>
                  </a:cubicBezTo>
                  <a:lnTo>
                    <a:pt x="315257" y="162341"/>
                  </a:lnTo>
                  <a:cubicBezTo>
                    <a:pt x="315257" y="162341"/>
                    <a:pt x="315257" y="162341"/>
                    <a:pt x="293669" y="146085"/>
                  </a:cubicBezTo>
                  <a:close/>
                </a:path>
              </a:pathLst>
            </a:custGeom>
            <a:solidFill>
              <a:srgbClr val="CF8045"/>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1" name="Freeform: Shape 400">
              <a:extLst>
                <a:ext uri="{FF2B5EF4-FFF2-40B4-BE49-F238E27FC236}">
                  <a16:creationId xmlns:a16="http://schemas.microsoft.com/office/drawing/2014/main" id="{DA0D4700-6990-4A58-94F6-A4CFDA0F0A24}"/>
                </a:ext>
              </a:extLst>
            </p:cNvPr>
            <p:cNvSpPr/>
            <p:nvPr/>
          </p:nvSpPr>
          <p:spPr>
            <a:xfrm>
              <a:off x="11325157" y="10380405"/>
              <a:ext cx="464725" cy="199168"/>
            </a:xfrm>
            <a:custGeom>
              <a:avLst/>
              <a:gdLst>
                <a:gd name="connsiteX0" fmla="*/ 442145 w 533364"/>
                <a:gd name="connsiteY0" fmla="*/ 29887 h 228584"/>
                <a:gd name="connsiteX1" fmla="*/ 238450 w 533364"/>
                <a:gd name="connsiteY1" fmla="*/ 40046 h 228584"/>
                <a:gd name="connsiteX2" fmla="*/ 20532 w 533364"/>
                <a:gd name="connsiteY2" fmla="*/ 94145 h 228584"/>
                <a:gd name="connsiteX3" fmla="*/ 220164 w 533364"/>
                <a:gd name="connsiteY3" fmla="*/ 205135 h 228584"/>
                <a:gd name="connsiteX4" fmla="*/ 516562 w 533364"/>
                <a:gd name="connsiteY4" fmla="*/ 176943 h 228584"/>
                <a:gd name="connsiteX5" fmla="*/ 442145 w 533364"/>
                <a:gd name="connsiteY5" fmla="*/ 29887 h 228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3364" h="228584">
                  <a:moveTo>
                    <a:pt x="442145" y="29887"/>
                  </a:moveTo>
                  <a:cubicBezTo>
                    <a:pt x="391094" y="6774"/>
                    <a:pt x="317184" y="54016"/>
                    <a:pt x="238450" y="40046"/>
                  </a:cubicBezTo>
                  <a:cubicBezTo>
                    <a:pt x="78187" y="11600"/>
                    <a:pt x="31454" y="-2115"/>
                    <a:pt x="20532" y="94145"/>
                  </a:cubicBezTo>
                  <a:cubicBezTo>
                    <a:pt x="9357" y="190150"/>
                    <a:pt x="59901" y="176689"/>
                    <a:pt x="220164" y="205135"/>
                  </a:cubicBezTo>
                  <a:cubicBezTo>
                    <a:pt x="380428" y="233581"/>
                    <a:pt x="490655" y="249836"/>
                    <a:pt x="516562" y="176943"/>
                  </a:cubicBezTo>
                  <a:cubicBezTo>
                    <a:pt x="523927" y="156116"/>
                    <a:pt x="495481" y="54016"/>
                    <a:pt x="442145" y="29887"/>
                  </a:cubicBezTo>
                  <a:close/>
                </a:path>
              </a:pathLst>
            </a:custGeom>
            <a:solidFill>
              <a:schemeClr val="bg1">
                <a:lumMod val="9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2" name="Freeform: Shape 401">
              <a:extLst>
                <a:ext uri="{FF2B5EF4-FFF2-40B4-BE49-F238E27FC236}">
                  <a16:creationId xmlns:a16="http://schemas.microsoft.com/office/drawing/2014/main" id="{F96D0672-793B-4A36-99C3-C291A683EB87}"/>
                </a:ext>
              </a:extLst>
            </p:cNvPr>
            <p:cNvSpPr/>
            <p:nvPr/>
          </p:nvSpPr>
          <p:spPr>
            <a:xfrm>
              <a:off x="11353277" y="9933471"/>
              <a:ext cx="774542" cy="1195006"/>
            </a:xfrm>
            <a:custGeom>
              <a:avLst/>
              <a:gdLst>
                <a:gd name="connsiteX0" fmla="*/ 838087 w 888940"/>
                <a:gd name="connsiteY0" fmla="*/ 260658 h 1371508"/>
                <a:gd name="connsiteX1" fmla="*/ 711604 w 888940"/>
                <a:gd name="connsiteY1" fmla="*/ 70678 h 1371508"/>
                <a:gd name="connsiteX2" fmla="*/ 404538 w 888940"/>
                <a:gd name="connsiteY2" fmla="*/ 57471 h 1371508"/>
                <a:gd name="connsiteX3" fmla="*/ 130745 w 888940"/>
                <a:gd name="connsiteY3" fmla="*/ 129856 h 1371508"/>
                <a:gd name="connsiteX4" fmla="*/ 95441 w 888940"/>
                <a:gd name="connsiteY4" fmla="*/ 571787 h 1371508"/>
                <a:gd name="connsiteX5" fmla="*/ 55057 w 888940"/>
                <a:gd name="connsiteY5" fmla="*/ 1203443 h 1371508"/>
                <a:gd name="connsiteX6" fmla="*/ 65978 w 888940"/>
                <a:gd name="connsiteY6" fmla="*/ 1234174 h 1371508"/>
                <a:gd name="connsiteX7" fmla="*/ 447206 w 888940"/>
                <a:gd name="connsiteY7" fmla="*/ 1344150 h 1371508"/>
                <a:gd name="connsiteX8" fmla="*/ 777384 w 888940"/>
                <a:gd name="connsiteY8" fmla="*/ 1290051 h 1371508"/>
                <a:gd name="connsiteX9" fmla="*/ 803545 w 888940"/>
                <a:gd name="connsiteY9" fmla="*/ 1248397 h 1371508"/>
                <a:gd name="connsiteX10" fmla="*/ 760622 w 888940"/>
                <a:gd name="connsiteY10" fmla="*/ 865645 h 1371508"/>
                <a:gd name="connsiteX11" fmla="*/ 838087 w 888940"/>
                <a:gd name="connsiteY11" fmla="*/ 260658 h 1371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8940" h="1371508">
                  <a:moveTo>
                    <a:pt x="838087" y="260658"/>
                  </a:moveTo>
                  <a:cubicBezTo>
                    <a:pt x="829959" y="212655"/>
                    <a:pt x="834531" y="151445"/>
                    <a:pt x="711604" y="70678"/>
                  </a:cubicBezTo>
                  <a:cubicBezTo>
                    <a:pt x="649632" y="30041"/>
                    <a:pt x="487845" y="65598"/>
                    <a:pt x="404538" y="57471"/>
                  </a:cubicBezTo>
                  <a:cubicBezTo>
                    <a:pt x="293801" y="46550"/>
                    <a:pt x="215828" y="57979"/>
                    <a:pt x="130745" y="129856"/>
                  </a:cubicBezTo>
                  <a:cubicBezTo>
                    <a:pt x="32706" y="212909"/>
                    <a:pt x="85281" y="436668"/>
                    <a:pt x="95441" y="571787"/>
                  </a:cubicBezTo>
                  <a:cubicBezTo>
                    <a:pt x="125156" y="974096"/>
                    <a:pt x="29913" y="969016"/>
                    <a:pt x="55057" y="1203443"/>
                  </a:cubicBezTo>
                  <a:cubicBezTo>
                    <a:pt x="56326" y="1214364"/>
                    <a:pt x="57850" y="1226555"/>
                    <a:pt x="65978" y="1234174"/>
                  </a:cubicBezTo>
                  <a:cubicBezTo>
                    <a:pt x="73851" y="1241794"/>
                    <a:pt x="177477" y="1332212"/>
                    <a:pt x="447206" y="1344150"/>
                  </a:cubicBezTo>
                  <a:cubicBezTo>
                    <a:pt x="600105" y="1351007"/>
                    <a:pt x="766718" y="1295384"/>
                    <a:pt x="777384" y="1290051"/>
                  </a:cubicBezTo>
                  <a:cubicBezTo>
                    <a:pt x="792370" y="1282431"/>
                    <a:pt x="798974" y="1264653"/>
                    <a:pt x="803545" y="1248397"/>
                  </a:cubicBezTo>
                  <a:cubicBezTo>
                    <a:pt x="840626" y="1117851"/>
                    <a:pt x="770528" y="1001018"/>
                    <a:pt x="760622" y="865645"/>
                  </a:cubicBezTo>
                  <a:cubicBezTo>
                    <a:pt x="746653" y="674904"/>
                    <a:pt x="869580" y="448859"/>
                    <a:pt x="838087" y="260658"/>
                  </a:cubicBezTo>
                  <a:close/>
                </a:path>
              </a:pathLst>
            </a:custGeom>
            <a:solidFill>
              <a:schemeClr val="bg1">
                <a:lumMod val="8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3" name="Freeform: Shape 402">
              <a:extLst>
                <a:ext uri="{FF2B5EF4-FFF2-40B4-BE49-F238E27FC236}">
                  <a16:creationId xmlns:a16="http://schemas.microsoft.com/office/drawing/2014/main" id="{3D63D858-0B90-4F42-BA33-8582DA23A02D}"/>
                </a:ext>
              </a:extLst>
            </p:cNvPr>
            <p:cNvSpPr/>
            <p:nvPr/>
          </p:nvSpPr>
          <p:spPr>
            <a:xfrm>
              <a:off x="10758586" y="9489320"/>
              <a:ext cx="243427" cy="243427"/>
            </a:xfrm>
            <a:custGeom>
              <a:avLst/>
              <a:gdLst>
                <a:gd name="connsiteX0" fmla="*/ 228603 w 279381"/>
                <a:gd name="connsiteY0" fmla="*/ 117673 h 279381"/>
                <a:gd name="connsiteX1" fmla="*/ 216412 w 279381"/>
                <a:gd name="connsiteY1" fmla="*/ 111323 h 279381"/>
                <a:gd name="connsiteX2" fmla="*/ 152408 w 279381"/>
                <a:gd name="connsiteY2" fmla="*/ 54431 h 279381"/>
                <a:gd name="connsiteX3" fmla="*/ 63514 w 279381"/>
                <a:gd name="connsiteY3" fmla="*/ 20905 h 279381"/>
                <a:gd name="connsiteX4" fmla="*/ 107198 w 279381"/>
                <a:gd name="connsiteY4" fmla="*/ 69416 h 279381"/>
                <a:gd name="connsiteX5" fmla="*/ 128025 w 279381"/>
                <a:gd name="connsiteY5" fmla="*/ 83385 h 279381"/>
                <a:gd name="connsiteX6" fmla="*/ 70118 w 279381"/>
                <a:gd name="connsiteY6" fmla="*/ 121737 h 279381"/>
                <a:gd name="connsiteX7" fmla="*/ 45735 w 279381"/>
                <a:gd name="connsiteY7" fmla="*/ 161104 h 279381"/>
                <a:gd name="connsiteX8" fmla="*/ 21606 w 279381"/>
                <a:gd name="connsiteY8" fmla="*/ 190312 h 279381"/>
                <a:gd name="connsiteX9" fmla="*/ 42179 w 279381"/>
                <a:gd name="connsiteY9" fmla="*/ 231203 h 279381"/>
                <a:gd name="connsiteX10" fmla="*/ 132090 w 279381"/>
                <a:gd name="connsiteY10" fmla="*/ 244664 h 279381"/>
                <a:gd name="connsiteX11" fmla="*/ 165616 w 279381"/>
                <a:gd name="connsiteY11" fmla="*/ 255332 h 279381"/>
                <a:gd name="connsiteX12" fmla="*/ 198379 w 279381"/>
                <a:gd name="connsiteY12" fmla="*/ 277428 h 279381"/>
                <a:gd name="connsiteX13" fmla="*/ 267970 w 279381"/>
                <a:gd name="connsiteY13" fmla="*/ 239839 h 279381"/>
                <a:gd name="connsiteX14" fmla="*/ 259588 w 279381"/>
                <a:gd name="connsiteY14" fmla="*/ 179137 h 279381"/>
                <a:gd name="connsiteX15" fmla="*/ 228603 w 279381"/>
                <a:gd name="connsiteY15" fmla="*/ 117673 h 279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9381" h="279381">
                  <a:moveTo>
                    <a:pt x="228603" y="117673"/>
                  </a:moveTo>
                  <a:cubicBezTo>
                    <a:pt x="225301" y="116149"/>
                    <a:pt x="221238" y="113863"/>
                    <a:pt x="216412" y="111323"/>
                  </a:cubicBezTo>
                  <a:cubicBezTo>
                    <a:pt x="209554" y="99640"/>
                    <a:pt x="179076" y="75257"/>
                    <a:pt x="152408" y="54431"/>
                  </a:cubicBezTo>
                  <a:cubicBezTo>
                    <a:pt x="119645" y="28779"/>
                    <a:pt x="68085" y="13540"/>
                    <a:pt x="63514" y="20905"/>
                  </a:cubicBezTo>
                  <a:cubicBezTo>
                    <a:pt x="51323" y="40462"/>
                    <a:pt x="74181" y="44018"/>
                    <a:pt x="107198" y="69416"/>
                  </a:cubicBezTo>
                  <a:cubicBezTo>
                    <a:pt x="113041" y="73988"/>
                    <a:pt x="120406" y="78813"/>
                    <a:pt x="128025" y="83385"/>
                  </a:cubicBezTo>
                  <a:cubicBezTo>
                    <a:pt x="105420" y="93036"/>
                    <a:pt x="82308" y="102180"/>
                    <a:pt x="70118" y="121737"/>
                  </a:cubicBezTo>
                  <a:cubicBezTo>
                    <a:pt x="57925" y="141293"/>
                    <a:pt x="57419" y="151452"/>
                    <a:pt x="45735" y="161104"/>
                  </a:cubicBezTo>
                  <a:cubicBezTo>
                    <a:pt x="34051" y="170755"/>
                    <a:pt x="11448" y="169993"/>
                    <a:pt x="21606" y="190312"/>
                  </a:cubicBezTo>
                  <a:cubicBezTo>
                    <a:pt x="32020" y="210885"/>
                    <a:pt x="8400" y="229934"/>
                    <a:pt x="42179" y="231203"/>
                  </a:cubicBezTo>
                  <a:cubicBezTo>
                    <a:pt x="75959" y="232473"/>
                    <a:pt x="120660" y="244157"/>
                    <a:pt x="132090" y="244664"/>
                  </a:cubicBezTo>
                  <a:cubicBezTo>
                    <a:pt x="143265" y="245172"/>
                    <a:pt x="154693" y="244157"/>
                    <a:pt x="165616" y="255332"/>
                  </a:cubicBezTo>
                  <a:cubicBezTo>
                    <a:pt x="176282" y="266507"/>
                    <a:pt x="198379" y="277428"/>
                    <a:pt x="198379" y="277428"/>
                  </a:cubicBezTo>
                  <a:lnTo>
                    <a:pt x="267970" y="239839"/>
                  </a:lnTo>
                  <a:cubicBezTo>
                    <a:pt x="267970" y="239839"/>
                    <a:pt x="270002" y="199710"/>
                    <a:pt x="259588" y="179137"/>
                  </a:cubicBezTo>
                  <a:cubicBezTo>
                    <a:pt x="249175" y="158564"/>
                    <a:pt x="250699" y="128340"/>
                    <a:pt x="228603" y="117673"/>
                  </a:cubicBezTo>
                  <a:close/>
                </a:path>
              </a:pathLst>
            </a:custGeom>
            <a:solidFill>
              <a:srgbClr val="DE995B"/>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4" name="Freeform: Shape 403">
              <a:extLst>
                <a:ext uri="{FF2B5EF4-FFF2-40B4-BE49-F238E27FC236}">
                  <a16:creationId xmlns:a16="http://schemas.microsoft.com/office/drawing/2014/main" id="{822C850B-18D9-4427-8333-A7D2BFD4EED3}"/>
                </a:ext>
              </a:extLst>
            </p:cNvPr>
            <p:cNvSpPr/>
            <p:nvPr/>
          </p:nvSpPr>
          <p:spPr>
            <a:xfrm>
              <a:off x="10951120" y="9894410"/>
              <a:ext cx="641763" cy="354076"/>
            </a:xfrm>
            <a:custGeom>
              <a:avLst/>
              <a:gdLst>
                <a:gd name="connsiteX0" fmla="*/ 697703 w 736550"/>
                <a:gd name="connsiteY0" fmla="*/ 129732 h 406372"/>
                <a:gd name="connsiteX1" fmla="*/ 389621 w 736550"/>
                <a:gd name="connsiteY1" fmla="*/ 97730 h 406372"/>
                <a:gd name="connsiteX2" fmla="*/ 145290 w 736550"/>
                <a:gd name="connsiteY2" fmla="*/ 19249 h 406372"/>
                <a:gd name="connsiteX3" fmla="*/ 23887 w 736550"/>
                <a:gd name="connsiteY3" fmla="*/ 81729 h 406372"/>
                <a:gd name="connsiteX4" fmla="*/ 66556 w 736550"/>
                <a:gd name="connsiteY4" fmla="*/ 154114 h 406372"/>
                <a:gd name="connsiteX5" fmla="*/ 340857 w 736550"/>
                <a:gd name="connsiteY5" fmla="*/ 306504 h 406372"/>
                <a:gd name="connsiteX6" fmla="*/ 577569 w 736550"/>
                <a:gd name="connsiteY6" fmla="*/ 404033 h 406372"/>
                <a:gd name="connsiteX7" fmla="*/ 717768 w 736550"/>
                <a:gd name="connsiteY7" fmla="*/ 310060 h 406372"/>
                <a:gd name="connsiteX8" fmla="*/ 697703 w 736550"/>
                <a:gd name="connsiteY8" fmla="*/ 129732 h 40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6550" h="406372">
                  <a:moveTo>
                    <a:pt x="697703" y="129732"/>
                  </a:moveTo>
                  <a:cubicBezTo>
                    <a:pt x="567918" y="40076"/>
                    <a:pt x="486134" y="128716"/>
                    <a:pt x="389621" y="97730"/>
                  </a:cubicBezTo>
                  <a:cubicBezTo>
                    <a:pt x="295647" y="67506"/>
                    <a:pt x="211579" y="23059"/>
                    <a:pt x="145290" y="19249"/>
                  </a:cubicBezTo>
                  <a:cubicBezTo>
                    <a:pt x="83318" y="15694"/>
                    <a:pt x="32521" y="60394"/>
                    <a:pt x="23887" y="81729"/>
                  </a:cubicBezTo>
                  <a:cubicBezTo>
                    <a:pt x="14996" y="103826"/>
                    <a:pt x="12965" y="120589"/>
                    <a:pt x="66556" y="154114"/>
                  </a:cubicBezTo>
                  <a:cubicBezTo>
                    <a:pt x="120146" y="187894"/>
                    <a:pt x="249931" y="277042"/>
                    <a:pt x="340857" y="306504"/>
                  </a:cubicBezTo>
                  <a:cubicBezTo>
                    <a:pt x="445244" y="340030"/>
                    <a:pt x="509756" y="403018"/>
                    <a:pt x="577569" y="404033"/>
                  </a:cubicBezTo>
                  <a:cubicBezTo>
                    <a:pt x="627857" y="404796"/>
                    <a:pt x="693640" y="360094"/>
                    <a:pt x="717768" y="310060"/>
                  </a:cubicBezTo>
                  <a:cubicBezTo>
                    <a:pt x="757897" y="227261"/>
                    <a:pt x="744691" y="161987"/>
                    <a:pt x="697703" y="129732"/>
                  </a:cubicBez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5" name="Freeform: Shape 404">
              <a:extLst>
                <a:ext uri="{FF2B5EF4-FFF2-40B4-BE49-F238E27FC236}">
                  <a16:creationId xmlns:a16="http://schemas.microsoft.com/office/drawing/2014/main" id="{F35D6460-BB38-4988-ADB8-6E6C4D544D00}"/>
                </a:ext>
              </a:extLst>
            </p:cNvPr>
            <p:cNvSpPr/>
            <p:nvPr/>
          </p:nvSpPr>
          <p:spPr>
            <a:xfrm>
              <a:off x="10862237" y="9644266"/>
              <a:ext cx="243427" cy="376206"/>
            </a:xfrm>
            <a:custGeom>
              <a:avLst/>
              <a:gdLst>
                <a:gd name="connsiteX0" fmla="*/ 87546 w 279381"/>
                <a:gd name="connsiteY0" fmla="*/ 19845 h 431771"/>
                <a:gd name="connsiteX1" fmla="*/ 36495 w 279381"/>
                <a:gd name="connsiteY1" fmla="*/ 197126 h 431771"/>
                <a:gd name="connsiteX2" fmla="*/ 146977 w 279381"/>
                <a:gd name="connsiteY2" fmla="*/ 428250 h 431771"/>
                <a:gd name="connsiteX3" fmla="*/ 267874 w 279381"/>
                <a:gd name="connsiteY3" fmla="*/ 344690 h 431771"/>
                <a:gd name="connsiteX4" fmla="*/ 200822 w 279381"/>
                <a:gd name="connsiteY4" fmla="*/ 184426 h 431771"/>
                <a:gd name="connsiteX5" fmla="*/ 87546 w 279381"/>
                <a:gd name="connsiteY5" fmla="*/ 19845 h 43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381" h="431771">
                  <a:moveTo>
                    <a:pt x="87546" y="19845"/>
                  </a:moveTo>
                  <a:cubicBezTo>
                    <a:pt x="-8206" y="26957"/>
                    <a:pt x="18970" y="64801"/>
                    <a:pt x="36495" y="197126"/>
                  </a:cubicBezTo>
                  <a:cubicBezTo>
                    <a:pt x="54020" y="329450"/>
                    <a:pt x="69259" y="419868"/>
                    <a:pt x="146977" y="428250"/>
                  </a:cubicBezTo>
                  <a:cubicBezTo>
                    <a:pt x="169074" y="430536"/>
                    <a:pt x="259746" y="390915"/>
                    <a:pt x="267874" y="344690"/>
                  </a:cubicBezTo>
                  <a:cubicBezTo>
                    <a:pt x="276001" y="300243"/>
                    <a:pt x="209458" y="249192"/>
                    <a:pt x="200822" y="184426"/>
                  </a:cubicBezTo>
                  <a:cubicBezTo>
                    <a:pt x="183297" y="52101"/>
                    <a:pt x="183551" y="12734"/>
                    <a:pt x="87546" y="19845"/>
                  </a:cubicBezTo>
                  <a:close/>
                </a:path>
              </a:pathLst>
            </a:custGeom>
            <a:solidFill>
              <a:schemeClr val="bg1">
                <a:lumMod val="7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6" name="Freeform: Shape 405">
              <a:extLst>
                <a:ext uri="{FF2B5EF4-FFF2-40B4-BE49-F238E27FC236}">
                  <a16:creationId xmlns:a16="http://schemas.microsoft.com/office/drawing/2014/main" id="{0623BD10-D794-46E0-A36F-93DAF648B73C}"/>
                </a:ext>
              </a:extLst>
            </p:cNvPr>
            <p:cNvSpPr/>
            <p:nvPr/>
          </p:nvSpPr>
          <p:spPr>
            <a:xfrm>
              <a:off x="12658883" y="8407050"/>
              <a:ext cx="619633" cy="1150748"/>
            </a:xfrm>
            <a:custGeom>
              <a:avLst/>
              <a:gdLst>
                <a:gd name="connsiteX0" fmla="*/ 357355 w 711152"/>
                <a:gd name="connsiteY0" fmla="*/ 65242 h 1320711"/>
                <a:gd name="connsiteX1" fmla="*/ 19049 w 711152"/>
                <a:gd name="connsiteY1" fmla="*/ 258015 h 1320711"/>
                <a:gd name="connsiteX2" fmla="*/ 353799 w 711152"/>
                <a:gd name="connsiteY2" fmla="*/ 1316109 h 1320711"/>
                <a:gd name="connsiteX3" fmla="*/ 693374 w 711152"/>
                <a:gd name="connsiteY3" fmla="*/ 647372 h 1320711"/>
                <a:gd name="connsiteX4" fmla="*/ 357355 w 711152"/>
                <a:gd name="connsiteY4" fmla="*/ 65242 h 1320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152" h="1320711">
                  <a:moveTo>
                    <a:pt x="357355" y="65242"/>
                  </a:moveTo>
                  <a:cubicBezTo>
                    <a:pt x="171185" y="-42193"/>
                    <a:pt x="19810" y="44162"/>
                    <a:pt x="19049" y="258015"/>
                  </a:cubicBezTo>
                  <a:cubicBezTo>
                    <a:pt x="18541" y="471870"/>
                    <a:pt x="337037" y="1273948"/>
                    <a:pt x="353799" y="1316109"/>
                  </a:cubicBezTo>
                  <a:cubicBezTo>
                    <a:pt x="370815" y="1293251"/>
                    <a:pt x="692865" y="861225"/>
                    <a:pt x="693374" y="647372"/>
                  </a:cubicBezTo>
                  <a:cubicBezTo>
                    <a:pt x="693882" y="433264"/>
                    <a:pt x="543525" y="172678"/>
                    <a:pt x="357355" y="65242"/>
                  </a:cubicBez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7" name="Freeform: Shape 406">
              <a:extLst>
                <a:ext uri="{FF2B5EF4-FFF2-40B4-BE49-F238E27FC236}">
                  <a16:creationId xmlns:a16="http://schemas.microsoft.com/office/drawing/2014/main" id="{20F30C27-4FC6-4F57-B018-FED7B701A574}"/>
                </a:ext>
              </a:extLst>
            </p:cNvPr>
            <p:cNvSpPr/>
            <p:nvPr/>
          </p:nvSpPr>
          <p:spPr>
            <a:xfrm>
              <a:off x="12716655" y="8274181"/>
              <a:ext cx="752412" cy="1305656"/>
            </a:xfrm>
            <a:custGeom>
              <a:avLst/>
              <a:gdLst>
                <a:gd name="connsiteX0" fmla="*/ 817810 w 863542"/>
                <a:gd name="connsiteY0" fmla="*/ 551722 h 1498499"/>
                <a:gd name="connsiteX1" fmla="*/ 624275 w 863542"/>
                <a:gd name="connsiteY1" fmla="*/ 199448 h 1498499"/>
                <a:gd name="connsiteX2" fmla="*/ 257524 w 863542"/>
                <a:gd name="connsiteY2" fmla="*/ 74235 h 1498499"/>
                <a:gd name="connsiteX3" fmla="*/ 50781 w 863542"/>
                <a:gd name="connsiteY3" fmla="*/ 194369 h 1498499"/>
                <a:gd name="connsiteX4" fmla="*/ 187424 w 863542"/>
                <a:gd name="connsiteY4" fmla="*/ 176844 h 1498499"/>
                <a:gd name="connsiteX5" fmla="*/ 193265 w 863542"/>
                <a:gd name="connsiteY5" fmla="*/ 178113 h 1498499"/>
                <a:gd name="connsiteX6" fmla="*/ 371308 w 863542"/>
                <a:gd name="connsiteY6" fmla="*/ 275643 h 1498499"/>
                <a:gd name="connsiteX7" fmla="*/ 509220 w 863542"/>
                <a:gd name="connsiteY7" fmla="*/ 436922 h 1498499"/>
                <a:gd name="connsiteX8" fmla="*/ 600147 w 863542"/>
                <a:gd name="connsiteY8" fmla="*/ 632489 h 1498499"/>
                <a:gd name="connsiteX9" fmla="*/ 622243 w 863542"/>
                <a:gd name="connsiteY9" fmla="*/ 847105 h 1498499"/>
                <a:gd name="connsiteX10" fmla="*/ 621736 w 863542"/>
                <a:gd name="connsiteY10" fmla="*/ 850661 h 1498499"/>
                <a:gd name="connsiteX11" fmla="*/ 542746 w 863542"/>
                <a:gd name="connsiteY11" fmla="*/ 1062483 h 1498499"/>
                <a:gd name="connsiteX12" fmla="*/ 541222 w 863542"/>
                <a:gd name="connsiteY12" fmla="*/ 1065530 h 1498499"/>
                <a:gd name="connsiteX13" fmla="*/ 287239 w 863542"/>
                <a:gd name="connsiteY13" fmla="*/ 1468855 h 1498499"/>
                <a:gd name="connsiteX14" fmla="*/ 493982 w 863542"/>
                <a:gd name="connsiteY14" fmla="*/ 1348721 h 1498499"/>
                <a:gd name="connsiteX15" fmla="*/ 498808 w 863542"/>
                <a:gd name="connsiteY15" fmla="*/ 1342117 h 1498499"/>
                <a:gd name="connsiteX16" fmla="*/ 499316 w 863542"/>
                <a:gd name="connsiteY16" fmla="*/ 1341355 h 1498499"/>
                <a:gd name="connsiteX17" fmla="*/ 716725 w 863542"/>
                <a:gd name="connsiteY17" fmla="*/ 1004574 h 1498499"/>
                <a:gd name="connsiteX18" fmla="*/ 717741 w 863542"/>
                <a:gd name="connsiteY18" fmla="*/ 1002542 h 1498499"/>
                <a:gd name="connsiteX19" fmla="*/ 819334 w 863542"/>
                <a:gd name="connsiteY19" fmla="*/ 559342 h 1498499"/>
                <a:gd name="connsiteX20" fmla="*/ 817810 w 863542"/>
                <a:gd name="connsiteY20" fmla="*/ 551722 h 1498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63542" h="1498499">
                  <a:moveTo>
                    <a:pt x="817810" y="551722"/>
                  </a:moveTo>
                  <a:cubicBezTo>
                    <a:pt x="788602" y="429303"/>
                    <a:pt x="720027" y="299263"/>
                    <a:pt x="624275" y="199448"/>
                  </a:cubicBezTo>
                  <a:cubicBezTo>
                    <a:pt x="528777" y="99633"/>
                    <a:pt x="375626" y="5659"/>
                    <a:pt x="257524" y="74235"/>
                  </a:cubicBezTo>
                  <a:lnTo>
                    <a:pt x="50781" y="194369"/>
                  </a:lnTo>
                  <a:cubicBezTo>
                    <a:pt x="91926" y="170494"/>
                    <a:pt x="140184" y="166938"/>
                    <a:pt x="187424" y="176844"/>
                  </a:cubicBezTo>
                  <a:cubicBezTo>
                    <a:pt x="189456" y="177352"/>
                    <a:pt x="191235" y="177606"/>
                    <a:pt x="193265" y="178113"/>
                  </a:cubicBezTo>
                  <a:cubicBezTo>
                    <a:pt x="258285" y="193098"/>
                    <a:pt x="320511" y="231958"/>
                    <a:pt x="371308" y="275643"/>
                  </a:cubicBezTo>
                  <a:cubicBezTo>
                    <a:pt x="424137" y="321106"/>
                    <a:pt x="470362" y="376220"/>
                    <a:pt x="509220" y="436922"/>
                  </a:cubicBezTo>
                  <a:cubicBezTo>
                    <a:pt x="547826" y="497370"/>
                    <a:pt x="579320" y="563914"/>
                    <a:pt x="600147" y="632489"/>
                  </a:cubicBezTo>
                  <a:cubicBezTo>
                    <a:pt x="619958" y="697509"/>
                    <a:pt x="633927" y="779292"/>
                    <a:pt x="622243" y="847105"/>
                  </a:cubicBezTo>
                  <a:cubicBezTo>
                    <a:pt x="621989" y="848375"/>
                    <a:pt x="621736" y="849390"/>
                    <a:pt x="621736" y="850661"/>
                  </a:cubicBezTo>
                  <a:cubicBezTo>
                    <a:pt x="609037" y="920252"/>
                    <a:pt x="574494" y="999240"/>
                    <a:pt x="542746" y="1062483"/>
                  </a:cubicBezTo>
                  <a:cubicBezTo>
                    <a:pt x="542239" y="1063498"/>
                    <a:pt x="541731" y="1064514"/>
                    <a:pt x="541222" y="1065530"/>
                  </a:cubicBezTo>
                  <a:cubicBezTo>
                    <a:pt x="475696" y="1195824"/>
                    <a:pt x="373340" y="1353293"/>
                    <a:pt x="287239" y="1468855"/>
                  </a:cubicBezTo>
                  <a:lnTo>
                    <a:pt x="493982" y="1348721"/>
                  </a:lnTo>
                  <a:cubicBezTo>
                    <a:pt x="494745" y="1347705"/>
                    <a:pt x="496521" y="1345419"/>
                    <a:pt x="498808" y="1342117"/>
                  </a:cubicBezTo>
                  <a:cubicBezTo>
                    <a:pt x="499062" y="1341864"/>
                    <a:pt x="499062" y="1341610"/>
                    <a:pt x="499316" y="1341355"/>
                  </a:cubicBezTo>
                  <a:cubicBezTo>
                    <a:pt x="570685" y="1244588"/>
                    <a:pt x="655008" y="1116835"/>
                    <a:pt x="716725" y="1004574"/>
                  </a:cubicBezTo>
                  <a:cubicBezTo>
                    <a:pt x="717232" y="1003813"/>
                    <a:pt x="717487" y="1003304"/>
                    <a:pt x="717741" y="1002542"/>
                  </a:cubicBezTo>
                  <a:cubicBezTo>
                    <a:pt x="800285" y="851676"/>
                    <a:pt x="856923" y="726209"/>
                    <a:pt x="819334" y="559342"/>
                  </a:cubicBezTo>
                  <a:cubicBezTo>
                    <a:pt x="819080" y="556548"/>
                    <a:pt x="818573" y="554008"/>
                    <a:pt x="817810" y="551722"/>
                  </a:cubicBezTo>
                  <a:close/>
                </a:path>
              </a:pathLst>
            </a:custGeom>
            <a:solidFill>
              <a:schemeClr val="bg1">
                <a:lumMod val="6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8" name="Freeform: Shape 407">
              <a:extLst>
                <a:ext uri="{FF2B5EF4-FFF2-40B4-BE49-F238E27FC236}">
                  <a16:creationId xmlns:a16="http://schemas.microsoft.com/office/drawing/2014/main" id="{CFB7D3A6-D88F-4487-A094-1A6C93D551AA}"/>
                </a:ext>
              </a:extLst>
            </p:cNvPr>
            <p:cNvSpPr/>
            <p:nvPr/>
          </p:nvSpPr>
          <p:spPr>
            <a:xfrm>
              <a:off x="12710224" y="8592407"/>
              <a:ext cx="376206" cy="464725"/>
            </a:xfrm>
            <a:custGeom>
              <a:avLst/>
              <a:gdLst>
                <a:gd name="connsiteX0" fmla="*/ 216901 w 431771"/>
                <a:gd name="connsiteY0" fmla="*/ 46042 h 533364"/>
                <a:gd name="connsiteX1" fmla="*/ 19049 w 431771"/>
                <a:gd name="connsiteY1" fmla="*/ 158810 h 533364"/>
                <a:gd name="connsiteX2" fmla="*/ 215632 w 431771"/>
                <a:gd name="connsiteY2" fmla="*/ 499147 h 533364"/>
                <a:gd name="connsiteX3" fmla="*/ 413484 w 431771"/>
                <a:gd name="connsiteY3" fmla="*/ 386379 h 533364"/>
                <a:gd name="connsiteX4" fmla="*/ 216901 w 431771"/>
                <a:gd name="connsiteY4" fmla="*/ 46042 h 533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771" h="533364">
                  <a:moveTo>
                    <a:pt x="216901" y="46042"/>
                  </a:moveTo>
                  <a:cubicBezTo>
                    <a:pt x="107943" y="-16692"/>
                    <a:pt x="19558" y="33597"/>
                    <a:pt x="19049" y="158810"/>
                  </a:cubicBezTo>
                  <a:cubicBezTo>
                    <a:pt x="18795" y="283770"/>
                    <a:pt x="106674" y="436160"/>
                    <a:pt x="215632" y="499147"/>
                  </a:cubicBezTo>
                  <a:cubicBezTo>
                    <a:pt x="324590" y="561881"/>
                    <a:pt x="412977" y="511593"/>
                    <a:pt x="413484" y="386379"/>
                  </a:cubicBezTo>
                  <a:cubicBezTo>
                    <a:pt x="413738" y="261165"/>
                    <a:pt x="325607" y="108776"/>
                    <a:pt x="216901" y="46042"/>
                  </a:cubicBezTo>
                  <a:close/>
                </a:path>
              </a:pathLst>
            </a:custGeom>
            <a:solidFill>
              <a:schemeClr val="bg1">
                <a:lumMod val="85000"/>
              </a:schemeClr>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9" name="Freeform: Shape 408">
              <a:extLst>
                <a:ext uri="{FF2B5EF4-FFF2-40B4-BE49-F238E27FC236}">
                  <a16:creationId xmlns:a16="http://schemas.microsoft.com/office/drawing/2014/main" id="{8EAD4A94-26D7-4C05-8C25-563CB17FA458}"/>
                </a:ext>
              </a:extLst>
            </p:cNvPr>
            <p:cNvSpPr/>
            <p:nvPr/>
          </p:nvSpPr>
          <p:spPr>
            <a:xfrm>
              <a:off x="12733031" y="8529757"/>
              <a:ext cx="420466" cy="553244"/>
            </a:xfrm>
            <a:custGeom>
              <a:avLst/>
              <a:gdLst>
                <a:gd name="connsiteX0" fmla="*/ 336766 w 482567"/>
                <a:gd name="connsiteY0" fmla="*/ 140550 h 634957"/>
                <a:gd name="connsiteX1" fmla="*/ 335497 w 482567"/>
                <a:gd name="connsiteY1" fmla="*/ 139280 h 634957"/>
                <a:gd name="connsiteX2" fmla="*/ 330163 w 482567"/>
                <a:gd name="connsiteY2" fmla="*/ 133692 h 634957"/>
                <a:gd name="connsiteX3" fmla="*/ 119611 w 482567"/>
                <a:gd name="connsiteY3" fmla="*/ 64355 h 634957"/>
                <a:gd name="connsiteX4" fmla="*/ 50781 w 482567"/>
                <a:gd name="connsiteY4" fmla="*/ 104484 h 634957"/>
                <a:gd name="connsiteX5" fmla="*/ 314924 w 482567"/>
                <a:gd name="connsiteY5" fmla="*/ 240365 h 634957"/>
                <a:gd name="connsiteX6" fmla="*/ 322798 w 482567"/>
                <a:gd name="connsiteY6" fmla="*/ 253064 h 634957"/>
                <a:gd name="connsiteX7" fmla="*/ 330163 w 482567"/>
                <a:gd name="connsiteY7" fmla="*/ 585020 h 634957"/>
                <a:gd name="connsiteX8" fmla="*/ 330163 w 482567"/>
                <a:gd name="connsiteY8" fmla="*/ 585020 h 634957"/>
                <a:gd name="connsiteX9" fmla="*/ 446996 w 482567"/>
                <a:gd name="connsiteY9" fmla="*/ 482157 h 634957"/>
                <a:gd name="connsiteX10" fmla="*/ 448011 w 482567"/>
                <a:gd name="connsiteY10" fmla="*/ 479363 h 634957"/>
                <a:gd name="connsiteX11" fmla="*/ 448774 w 482567"/>
                <a:gd name="connsiteY11" fmla="*/ 476823 h 634957"/>
                <a:gd name="connsiteX12" fmla="*/ 338544 w 482567"/>
                <a:gd name="connsiteY12" fmla="*/ 142582 h 634957"/>
                <a:gd name="connsiteX13" fmla="*/ 336766 w 482567"/>
                <a:gd name="connsiteY13" fmla="*/ 140550 h 634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82567" h="634957">
                  <a:moveTo>
                    <a:pt x="336766" y="140550"/>
                  </a:moveTo>
                  <a:cubicBezTo>
                    <a:pt x="336259" y="140042"/>
                    <a:pt x="335751" y="139534"/>
                    <a:pt x="335497" y="139280"/>
                  </a:cubicBezTo>
                  <a:cubicBezTo>
                    <a:pt x="333719" y="137248"/>
                    <a:pt x="331941" y="135470"/>
                    <a:pt x="330163" y="133692"/>
                  </a:cubicBezTo>
                  <a:cubicBezTo>
                    <a:pt x="275049" y="77562"/>
                    <a:pt x="187170" y="25242"/>
                    <a:pt x="119611" y="64355"/>
                  </a:cubicBezTo>
                  <a:lnTo>
                    <a:pt x="50781" y="104484"/>
                  </a:lnTo>
                  <a:cubicBezTo>
                    <a:pt x="138660" y="53434"/>
                    <a:pt x="257269" y="153503"/>
                    <a:pt x="314924" y="240365"/>
                  </a:cubicBezTo>
                  <a:cubicBezTo>
                    <a:pt x="317718" y="244429"/>
                    <a:pt x="320258" y="248746"/>
                    <a:pt x="322798" y="253064"/>
                  </a:cubicBezTo>
                  <a:cubicBezTo>
                    <a:pt x="385024" y="353642"/>
                    <a:pt x="429216" y="527366"/>
                    <a:pt x="330163" y="585020"/>
                  </a:cubicBezTo>
                  <a:cubicBezTo>
                    <a:pt x="330163" y="585020"/>
                    <a:pt x="330163" y="585020"/>
                    <a:pt x="330163" y="585020"/>
                  </a:cubicBezTo>
                  <a:cubicBezTo>
                    <a:pt x="382991" y="548955"/>
                    <a:pt x="425406" y="546669"/>
                    <a:pt x="446996" y="482157"/>
                  </a:cubicBezTo>
                  <a:cubicBezTo>
                    <a:pt x="447250" y="481142"/>
                    <a:pt x="447757" y="480125"/>
                    <a:pt x="448011" y="479363"/>
                  </a:cubicBezTo>
                  <a:cubicBezTo>
                    <a:pt x="448265" y="478347"/>
                    <a:pt x="448519" y="477585"/>
                    <a:pt x="448774" y="476823"/>
                  </a:cubicBezTo>
                  <a:cubicBezTo>
                    <a:pt x="480013" y="370150"/>
                    <a:pt x="414231" y="224110"/>
                    <a:pt x="338544" y="142582"/>
                  </a:cubicBezTo>
                  <a:cubicBezTo>
                    <a:pt x="337529" y="141312"/>
                    <a:pt x="337021" y="141058"/>
                    <a:pt x="336766" y="140550"/>
                  </a:cubicBezTo>
                  <a:close/>
                </a:path>
              </a:pathLst>
            </a:custGeom>
            <a:solidFill>
              <a:srgbClr val="7F7F7F"/>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0" name="Freeform: Shape 409">
              <a:extLst>
                <a:ext uri="{FF2B5EF4-FFF2-40B4-BE49-F238E27FC236}">
                  <a16:creationId xmlns:a16="http://schemas.microsoft.com/office/drawing/2014/main" id="{C2BF1CC9-F19D-4AD8-BE41-C2CB9AA4AD66}"/>
                </a:ext>
              </a:extLst>
            </p:cNvPr>
            <p:cNvSpPr/>
            <p:nvPr/>
          </p:nvSpPr>
          <p:spPr>
            <a:xfrm>
              <a:off x="12744525" y="8720316"/>
              <a:ext cx="66390" cy="88519"/>
            </a:xfrm>
            <a:custGeom>
              <a:avLst/>
              <a:gdLst>
                <a:gd name="connsiteX0" fmla="*/ 51051 w 76194"/>
                <a:gd name="connsiteY0" fmla="*/ 23693 h 101593"/>
                <a:gd name="connsiteX1" fmla="*/ 19049 w 76194"/>
                <a:gd name="connsiteY1" fmla="*/ 43758 h 101593"/>
                <a:gd name="connsiteX2" fmla="*/ 49781 w 76194"/>
                <a:gd name="connsiteY2" fmla="*/ 100142 h 101593"/>
                <a:gd name="connsiteX3" fmla="*/ 50288 w 76194"/>
                <a:gd name="connsiteY3" fmla="*/ 100396 h 101593"/>
                <a:gd name="connsiteX4" fmla="*/ 82290 w 76194"/>
                <a:gd name="connsiteY4" fmla="*/ 80332 h 101593"/>
                <a:gd name="connsiteX5" fmla="*/ 51051 w 76194"/>
                <a:gd name="connsiteY5" fmla="*/ 23693 h 101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194" h="101593">
                  <a:moveTo>
                    <a:pt x="51051" y="23693"/>
                  </a:moveTo>
                  <a:cubicBezTo>
                    <a:pt x="32511" y="13026"/>
                    <a:pt x="19049" y="21154"/>
                    <a:pt x="19049" y="43758"/>
                  </a:cubicBezTo>
                  <a:cubicBezTo>
                    <a:pt x="19049" y="65854"/>
                    <a:pt x="31748" y="89729"/>
                    <a:pt x="49781" y="100142"/>
                  </a:cubicBezTo>
                  <a:lnTo>
                    <a:pt x="50288" y="100396"/>
                  </a:lnTo>
                  <a:cubicBezTo>
                    <a:pt x="70100" y="111825"/>
                    <a:pt x="82290" y="102428"/>
                    <a:pt x="82290" y="80332"/>
                  </a:cubicBezTo>
                  <a:cubicBezTo>
                    <a:pt x="82544" y="57727"/>
                    <a:pt x="69591" y="34361"/>
                    <a:pt x="51051" y="23693"/>
                  </a:cubicBezTo>
                  <a:close/>
                </a:path>
              </a:pathLst>
            </a:custGeom>
            <a:solidFill>
              <a:srgbClr val="CACACE"/>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1" name="Freeform: Shape 410">
              <a:extLst>
                <a:ext uri="{FF2B5EF4-FFF2-40B4-BE49-F238E27FC236}">
                  <a16:creationId xmlns:a16="http://schemas.microsoft.com/office/drawing/2014/main" id="{8CB21E95-C77C-4E28-80C3-F1C3327BA046}"/>
                </a:ext>
              </a:extLst>
            </p:cNvPr>
            <p:cNvSpPr/>
            <p:nvPr/>
          </p:nvSpPr>
          <p:spPr>
            <a:xfrm>
              <a:off x="12840569" y="8775640"/>
              <a:ext cx="66390" cy="88519"/>
            </a:xfrm>
            <a:custGeom>
              <a:avLst/>
              <a:gdLst>
                <a:gd name="connsiteX0" fmla="*/ 51049 w 76194"/>
                <a:gd name="connsiteY0" fmla="*/ 23693 h 101593"/>
                <a:gd name="connsiteX1" fmla="*/ 19049 w 76194"/>
                <a:gd name="connsiteY1" fmla="*/ 43758 h 101593"/>
                <a:gd name="connsiteX2" fmla="*/ 49780 w 76194"/>
                <a:gd name="connsiteY2" fmla="*/ 100142 h 101593"/>
                <a:gd name="connsiteX3" fmla="*/ 50288 w 76194"/>
                <a:gd name="connsiteY3" fmla="*/ 100396 h 101593"/>
                <a:gd name="connsiteX4" fmla="*/ 82290 w 76194"/>
                <a:gd name="connsiteY4" fmla="*/ 80332 h 101593"/>
                <a:gd name="connsiteX5" fmla="*/ 51049 w 76194"/>
                <a:gd name="connsiteY5" fmla="*/ 23693 h 101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194" h="101593">
                  <a:moveTo>
                    <a:pt x="51049" y="23693"/>
                  </a:moveTo>
                  <a:cubicBezTo>
                    <a:pt x="32509" y="13026"/>
                    <a:pt x="19049" y="21154"/>
                    <a:pt x="19049" y="43758"/>
                  </a:cubicBezTo>
                  <a:cubicBezTo>
                    <a:pt x="19049" y="65854"/>
                    <a:pt x="31748" y="89475"/>
                    <a:pt x="49780" y="100142"/>
                  </a:cubicBezTo>
                  <a:lnTo>
                    <a:pt x="50288" y="100396"/>
                  </a:lnTo>
                  <a:cubicBezTo>
                    <a:pt x="70098" y="111825"/>
                    <a:pt x="82290" y="102428"/>
                    <a:pt x="82290" y="80332"/>
                  </a:cubicBezTo>
                  <a:cubicBezTo>
                    <a:pt x="82290" y="57727"/>
                    <a:pt x="69591" y="34615"/>
                    <a:pt x="51049" y="23693"/>
                  </a:cubicBezTo>
                  <a:close/>
                </a:path>
              </a:pathLst>
            </a:custGeom>
            <a:solidFill>
              <a:srgbClr val="CACACE"/>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2" name="Freeform: Shape 411">
              <a:extLst>
                <a:ext uri="{FF2B5EF4-FFF2-40B4-BE49-F238E27FC236}">
                  <a16:creationId xmlns:a16="http://schemas.microsoft.com/office/drawing/2014/main" id="{06F66EC0-DAAA-4A53-8C40-C62C0F9092E4}"/>
                </a:ext>
              </a:extLst>
            </p:cNvPr>
            <p:cNvSpPr/>
            <p:nvPr/>
          </p:nvSpPr>
          <p:spPr>
            <a:xfrm>
              <a:off x="12936389" y="8831186"/>
              <a:ext cx="66390" cy="88519"/>
            </a:xfrm>
            <a:custGeom>
              <a:avLst/>
              <a:gdLst>
                <a:gd name="connsiteX0" fmla="*/ 51051 w 76194"/>
                <a:gd name="connsiteY0" fmla="*/ 23693 h 101593"/>
                <a:gd name="connsiteX1" fmla="*/ 19049 w 76194"/>
                <a:gd name="connsiteY1" fmla="*/ 43758 h 101593"/>
                <a:gd name="connsiteX2" fmla="*/ 49781 w 76194"/>
                <a:gd name="connsiteY2" fmla="*/ 100142 h 101593"/>
                <a:gd name="connsiteX3" fmla="*/ 50290 w 76194"/>
                <a:gd name="connsiteY3" fmla="*/ 100396 h 101593"/>
                <a:gd name="connsiteX4" fmla="*/ 82290 w 76194"/>
                <a:gd name="connsiteY4" fmla="*/ 80332 h 101593"/>
                <a:gd name="connsiteX5" fmla="*/ 51051 w 76194"/>
                <a:gd name="connsiteY5" fmla="*/ 23693 h 101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194" h="101593">
                  <a:moveTo>
                    <a:pt x="51051" y="23693"/>
                  </a:moveTo>
                  <a:cubicBezTo>
                    <a:pt x="32511" y="13026"/>
                    <a:pt x="19049" y="21153"/>
                    <a:pt x="19049" y="43758"/>
                  </a:cubicBezTo>
                  <a:cubicBezTo>
                    <a:pt x="19049" y="65854"/>
                    <a:pt x="31748" y="89475"/>
                    <a:pt x="49781" y="100142"/>
                  </a:cubicBezTo>
                  <a:lnTo>
                    <a:pt x="50290" y="100396"/>
                  </a:lnTo>
                  <a:cubicBezTo>
                    <a:pt x="70100" y="111825"/>
                    <a:pt x="82290" y="102428"/>
                    <a:pt x="82290" y="80332"/>
                  </a:cubicBezTo>
                  <a:cubicBezTo>
                    <a:pt x="82544" y="57727"/>
                    <a:pt x="69845" y="34361"/>
                    <a:pt x="51051" y="23693"/>
                  </a:cubicBezTo>
                  <a:close/>
                </a:path>
              </a:pathLst>
            </a:custGeom>
            <a:solidFill>
              <a:srgbClr val="CACACE"/>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3" name="Freeform: Shape 412">
              <a:extLst>
                <a:ext uri="{FF2B5EF4-FFF2-40B4-BE49-F238E27FC236}">
                  <a16:creationId xmlns:a16="http://schemas.microsoft.com/office/drawing/2014/main" id="{5AB1D8C5-AB7B-461F-AA53-51576AFF1F9F}"/>
                </a:ext>
              </a:extLst>
            </p:cNvPr>
            <p:cNvSpPr/>
            <p:nvPr/>
          </p:nvSpPr>
          <p:spPr>
            <a:xfrm>
              <a:off x="12736116" y="8720316"/>
              <a:ext cx="66390" cy="88519"/>
            </a:xfrm>
            <a:custGeom>
              <a:avLst/>
              <a:gdLst>
                <a:gd name="connsiteX0" fmla="*/ 51051 w 76194"/>
                <a:gd name="connsiteY0" fmla="*/ 23693 h 101593"/>
                <a:gd name="connsiteX1" fmla="*/ 19049 w 76194"/>
                <a:gd name="connsiteY1" fmla="*/ 43758 h 101593"/>
                <a:gd name="connsiteX2" fmla="*/ 49781 w 76194"/>
                <a:gd name="connsiteY2" fmla="*/ 100142 h 101593"/>
                <a:gd name="connsiteX3" fmla="*/ 50288 w 76194"/>
                <a:gd name="connsiteY3" fmla="*/ 100396 h 101593"/>
                <a:gd name="connsiteX4" fmla="*/ 82290 w 76194"/>
                <a:gd name="connsiteY4" fmla="*/ 80332 h 101593"/>
                <a:gd name="connsiteX5" fmla="*/ 51051 w 76194"/>
                <a:gd name="connsiteY5" fmla="*/ 23693 h 101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194" h="101593">
                  <a:moveTo>
                    <a:pt x="51051" y="23693"/>
                  </a:moveTo>
                  <a:cubicBezTo>
                    <a:pt x="32511" y="13026"/>
                    <a:pt x="19049" y="21154"/>
                    <a:pt x="19049" y="43758"/>
                  </a:cubicBezTo>
                  <a:cubicBezTo>
                    <a:pt x="19049" y="65854"/>
                    <a:pt x="31748" y="89729"/>
                    <a:pt x="49781" y="100142"/>
                  </a:cubicBezTo>
                  <a:lnTo>
                    <a:pt x="50288" y="100396"/>
                  </a:lnTo>
                  <a:cubicBezTo>
                    <a:pt x="70100" y="111825"/>
                    <a:pt x="82290" y="102428"/>
                    <a:pt x="82290" y="80332"/>
                  </a:cubicBezTo>
                  <a:cubicBezTo>
                    <a:pt x="82290" y="57727"/>
                    <a:pt x="69591" y="34361"/>
                    <a:pt x="51051" y="23693"/>
                  </a:cubicBez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4" name="Freeform: Shape 413">
              <a:extLst>
                <a:ext uri="{FF2B5EF4-FFF2-40B4-BE49-F238E27FC236}">
                  <a16:creationId xmlns:a16="http://schemas.microsoft.com/office/drawing/2014/main" id="{03A4A7E5-01E7-4181-ADCA-5C5EBEB12A13}"/>
                </a:ext>
              </a:extLst>
            </p:cNvPr>
            <p:cNvSpPr/>
            <p:nvPr/>
          </p:nvSpPr>
          <p:spPr>
            <a:xfrm>
              <a:off x="12831938" y="8775640"/>
              <a:ext cx="66390" cy="88519"/>
            </a:xfrm>
            <a:custGeom>
              <a:avLst/>
              <a:gdLst>
                <a:gd name="connsiteX0" fmla="*/ 51051 w 76194"/>
                <a:gd name="connsiteY0" fmla="*/ 23693 h 101593"/>
                <a:gd name="connsiteX1" fmla="*/ 19049 w 76194"/>
                <a:gd name="connsiteY1" fmla="*/ 43758 h 101593"/>
                <a:gd name="connsiteX2" fmla="*/ 49780 w 76194"/>
                <a:gd name="connsiteY2" fmla="*/ 100142 h 101593"/>
                <a:gd name="connsiteX3" fmla="*/ 50288 w 76194"/>
                <a:gd name="connsiteY3" fmla="*/ 100396 h 101593"/>
                <a:gd name="connsiteX4" fmla="*/ 82290 w 76194"/>
                <a:gd name="connsiteY4" fmla="*/ 80332 h 101593"/>
                <a:gd name="connsiteX5" fmla="*/ 51051 w 76194"/>
                <a:gd name="connsiteY5" fmla="*/ 23693 h 101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194" h="101593">
                  <a:moveTo>
                    <a:pt x="51051" y="23693"/>
                  </a:moveTo>
                  <a:cubicBezTo>
                    <a:pt x="32509" y="13026"/>
                    <a:pt x="19049" y="21154"/>
                    <a:pt x="19049" y="43758"/>
                  </a:cubicBezTo>
                  <a:cubicBezTo>
                    <a:pt x="19049" y="65854"/>
                    <a:pt x="31748" y="89475"/>
                    <a:pt x="49780" y="100142"/>
                  </a:cubicBezTo>
                  <a:lnTo>
                    <a:pt x="50288" y="100396"/>
                  </a:lnTo>
                  <a:cubicBezTo>
                    <a:pt x="69845" y="111825"/>
                    <a:pt x="82290" y="102428"/>
                    <a:pt x="82290" y="80332"/>
                  </a:cubicBezTo>
                  <a:cubicBezTo>
                    <a:pt x="82544" y="57727"/>
                    <a:pt x="69845" y="34615"/>
                    <a:pt x="51051" y="23693"/>
                  </a:cubicBez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5" name="Freeform: Shape 414">
              <a:extLst>
                <a:ext uri="{FF2B5EF4-FFF2-40B4-BE49-F238E27FC236}">
                  <a16:creationId xmlns:a16="http://schemas.microsoft.com/office/drawing/2014/main" id="{ECE78F06-98BB-4903-B092-551B3A9C94C0}"/>
                </a:ext>
              </a:extLst>
            </p:cNvPr>
            <p:cNvSpPr/>
            <p:nvPr/>
          </p:nvSpPr>
          <p:spPr>
            <a:xfrm>
              <a:off x="12927980" y="8831186"/>
              <a:ext cx="66390" cy="88519"/>
            </a:xfrm>
            <a:custGeom>
              <a:avLst/>
              <a:gdLst>
                <a:gd name="connsiteX0" fmla="*/ 51051 w 76194"/>
                <a:gd name="connsiteY0" fmla="*/ 23693 h 101593"/>
                <a:gd name="connsiteX1" fmla="*/ 19049 w 76194"/>
                <a:gd name="connsiteY1" fmla="*/ 43758 h 101593"/>
                <a:gd name="connsiteX2" fmla="*/ 49781 w 76194"/>
                <a:gd name="connsiteY2" fmla="*/ 100142 h 101593"/>
                <a:gd name="connsiteX3" fmla="*/ 50290 w 76194"/>
                <a:gd name="connsiteY3" fmla="*/ 100396 h 101593"/>
                <a:gd name="connsiteX4" fmla="*/ 82292 w 76194"/>
                <a:gd name="connsiteY4" fmla="*/ 80332 h 101593"/>
                <a:gd name="connsiteX5" fmla="*/ 51051 w 76194"/>
                <a:gd name="connsiteY5" fmla="*/ 23693 h 101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194" h="101593">
                  <a:moveTo>
                    <a:pt x="51051" y="23693"/>
                  </a:moveTo>
                  <a:cubicBezTo>
                    <a:pt x="32511" y="13026"/>
                    <a:pt x="19049" y="21153"/>
                    <a:pt x="19049" y="43758"/>
                  </a:cubicBezTo>
                  <a:cubicBezTo>
                    <a:pt x="19049" y="65854"/>
                    <a:pt x="31748" y="89475"/>
                    <a:pt x="49781" y="100142"/>
                  </a:cubicBezTo>
                  <a:lnTo>
                    <a:pt x="50290" y="100396"/>
                  </a:lnTo>
                  <a:cubicBezTo>
                    <a:pt x="70100" y="111825"/>
                    <a:pt x="82292" y="102428"/>
                    <a:pt x="82292" y="80332"/>
                  </a:cubicBezTo>
                  <a:cubicBezTo>
                    <a:pt x="82292" y="57727"/>
                    <a:pt x="69593" y="34361"/>
                    <a:pt x="51051" y="23693"/>
                  </a:cubicBezTo>
                  <a:close/>
                </a:path>
              </a:pathLst>
            </a:custGeom>
            <a:solidFill>
              <a:srgbClr val="FFFFFF"/>
            </a:solidFill>
            <a:ln w="9525"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6" name="Freeform: Shape 415">
              <a:extLst>
                <a:ext uri="{FF2B5EF4-FFF2-40B4-BE49-F238E27FC236}">
                  <a16:creationId xmlns:a16="http://schemas.microsoft.com/office/drawing/2014/main" id="{8A7FE937-0F9F-42EC-84E1-E101B6087C0A}"/>
                </a:ext>
              </a:extLst>
            </p:cNvPr>
            <p:cNvSpPr/>
            <p:nvPr/>
          </p:nvSpPr>
          <p:spPr>
            <a:xfrm>
              <a:off x="4028484" y="10643607"/>
              <a:ext cx="1128618" cy="774542"/>
            </a:xfrm>
            <a:custGeom>
              <a:avLst/>
              <a:gdLst>
                <a:gd name="connsiteX0" fmla="*/ 1086809 w 1295313"/>
                <a:gd name="connsiteY0" fmla="*/ 151708 h 888940"/>
                <a:gd name="connsiteX1" fmla="*/ 217933 w 1295313"/>
                <a:gd name="connsiteY1" fmla="*/ 151963 h 888940"/>
                <a:gd name="connsiteX2" fmla="*/ 233934 w 1295313"/>
                <a:gd name="connsiteY2" fmla="*/ 751363 h 888940"/>
                <a:gd name="connsiteX3" fmla="*/ 1078682 w 1295313"/>
                <a:gd name="connsiteY3" fmla="*/ 752886 h 888940"/>
                <a:gd name="connsiteX4" fmla="*/ 1086809 w 1295313"/>
                <a:gd name="connsiteY4" fmla="*/ 151708 h 888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5313" h="888940">
                  <a:moveTo>
                    <a:pt x="1086809" y="151708"/>
                  </a:moveTo>
                  <a:cubicBezTo>
                    <a:pt x="852890" y="16589"/>
                    <a:pt x="450581" y="17605"/>
                    <a:pt x="217933" y="151963"/>
                  </a:cubicBezTo>
                  <a:cubicBezTo>
                    <a:pt x="-14716" y="286319"/>
                    <a:pt x="16" y="616243"/>
                    <a:pt x="233934" y="751363"/>
                  </a:cubicBezTo>
                  <a:cubicBezTo>
                    <a:pt x="467852" y="886481"/>
                    <a:pt x="846287" y="887243"/>
                    <a:pt x="1078682" y="752886"/>
                  </a:cubicBezTo>
                  <a:cubicBezTo>
                    <a:pt x="1311329" y="618783"/>
                    <a:pt x="1320727" y="286827"/>
                    <a:pt x="1086809" y="151708"/>
                  </a:cubicBezTo>
                  <a:close/>
                </a:path>
              </a:pathLst>
            </a:custGeom>
            <a:solidFill>
              <a:schemeClr val="bg1">
                <a:lumMod val="6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7" name="Freeform: Shape 416">
              <a:extLst>
                <a:ext uri="{FF2B5EF4-FFF2-40B4-BE49-F238E27FC236}">
                  <a16:creationId xmlns:a16="http://schemas.microsoft.com/office/drawing/2014/main" id="{1C1B5303-AA6D-478B-8CF1-C7C2FB53B79B}"/>
                </a:ext>
              </a:extLst>
            </p:cNvPr>
            <p:cNvSpPr/>
            <p:nvPr/>
          </p:nvSpPr>
          <p:spPr>
            <a:xfrm>
              <a:off x="4034511" y="10637520"/>
              <a:ext cx="1128618" cy="686022"/>
            </a:xfrm>
            <a:custGeom>
              <a:avLst/>
              <a:gdLst>
                <a:gd name="connsiteX0" fmla="*/ 1069224 w 1295313"/>
                <a:gd name="connsiteY0" fmla="*/ 152599 h 787347"/>
                <a:gd name="connsiteX1" fmla="*/ 224477 w 1295313"/>
                <a:gd name="connsiteY1" fmla="*/ 151075 h 787347"/>
                <a:gd name="connsiteX2" fmla="*/ 227017 w 1295313"/>
                <a:gd name="connsiteY2" fmla="*/ 638722 h 787347"/>
                <a:gd name="connsiteX3" fmla="*/ 1071764 w 1295313"/>
                <a:gd name="connsiteY3" fmla="*/ 640246 h 787347"/>
                <a:gd name="connsiteX4" fmla="*/ 1069224 w 1295313"/>
                <a:gd name="connsiteY4" fmla="*/ 152599 h 7873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5313" h="787347">
                  <a:moveTo>
                    <a:pt x="1069224" y="152599"/>
                  </a:moveTo>
                  <a:cubicBezTo>
                    <a:pt x="835305" y="17479"/>
                    <a:pt x="456871" y="16717"/>
                    <a:pt x="224477" y="151075"/>
                  </a:cubicBezTo>
                  <a:cubicBezTo>
                    <a:pt x="-8172" y="285431"/>
                    <a:pt x="-6902" y="503603"/>
                    <a:pt x="227017" y="638722"/>
                  </a:cubicBezTo>
                  <a:cubicBezTo>
                    <a:pt x="460935" y="773841"/>
                    <a:pt x="839369" y="774603"/>
                    <a:pt x="1071764" y="640246"/>
                  </a:cubicBezTo>
                  <a:cubicBezTo>
                    <a:pt x="1304412" y="506142"/>
                    <a:pt x="1303397" y="287717"/>
                    <a:pt x="1069224" y="152599"/>
                  </a:cubicBezTo>
                  <a:close/>
                </a:path>
              </a:pathLst>
            </a:custGeom>
            <a:solidFill>
              <a:schemeClr val="bg1">
                <a:lumMod val="75000"/>
              </a:schemeClr>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8" name="Freeform: Shape 417">
              <a:extLst>
                <a:ext uri="{FF2B5EF4-FFF2-40B4-BE49-F238E27FC236}">
                  <a16:creationId xmlns:a16="http://schemas.microsoft.com/office/drawing/2014/main" id="{C201BF84-BBC0-4739-AA50-3A150C8B082E}"/>
                </a:ext>
              </a:extLst>
            </p:cNvPr>
            <p:cNvSpPr/>
            <p:nvPr/>
          </p:nvSpPr>
          <p:spPr>
            <a:xfrm>
              <a:off x="4264834" y="10764998"/>
              <a:ext cx="796671" cy="331946"/>
            </a:xfrm>
            <a:custGeom>
              <a:avLst/>
              <a:gdLst>
                <a:gd name="connsiteX0" fmla="*/ 842474 w 914338"/>
                <a:gd name="connsiteY0" fmla="*/ 174683 h 380974"/>
                <a:gd name="connsiteX1" fmla="*/ 178308 w 914338"/>
                <a:gd name="connsiteY1" fmla="*/ 247829 h 380974"/>
                <a:gd name="connsiteX2" fmla="*/ 226565 w 914338"/>
                <a:gd name="connsiteY2" fmla="*/ 197541 h 380974"/>
                <a:gd name="connsiteX3" fmla="*/ 291077 w 914338"/>
                <a:gd name="connsiteY3" fmla="*/ 84264 h 380974"/>
                <a:gd name="connsiteX4" fmla="*/ 200405 w 914338"/>
                <a:gd name="connsiteY4" fmla="*/ 70295 h 380974"/>
                <a:gd name="connsiteX5" fmla="*/ 111003 w 914338"/>
                <a:gd name="connsiteY5" fmla="*/ 207192 h 380974"/>
                <a:gd name="connsiteX6" fmla="*/ 50809 w 914338"/>
                <a:gd name="connsiteY6" fmla="*/ 308277 h 380974"/>
                <a:gd name="connsiteX7" fmla="*/ 120909 w 914338"/>
                <a:gd name="connsiteY7" fmla="*/ 331897 h 380974"/>
                <a:gd name="connsiteX8" fmla="*/ 819108 w 914338"/>
                <a:gd name="connsiteY8" fmla="*/ 226749 h 380974"/>
                <a:gd name="connsiteX9" fmla="*/ 842474 w 914338"/>
                <a:gd name="connsiteY9" fmla="*/ 174683 h 38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14338" h="380974">
                  <a:moveTo>
                    <a:pt x="842474" y="174683"/>
                  </a:moveTo>
                  <a:cubicBezTo>
                    <a:pt x="608556" y="122616"/>
                    <a:pt x="380225" y="178746"/>
                    <a:pt x="178308" y="247829"/>
                  </a:cubicBezTo>
                  <a:cubicBezTo>
                    <a:pt x="194055" y="230813"/>
                    <a:pt x="212596" y="214304"/>
                    <a:pt x="226565" y="197541"/>
                  </a:cubicBezTo>
                  <a:cubicBezTo>
                    <a:pt x="256536" y="161475"/>
                    <a:pt x="277616" y="123632"/>
                    <a:pt x="291077" y="84264"/>
                  </a:cubicBezTo>
                  <a:cubicBezTo>
                    <a:pt x="302760" y="50485"/>
                    <a:pt x="212089" y="36262"/>
                    <a:pt x="200405" y="70295"/>
                  </a:cubicBezTo>
                  <a:cubicBezTo>
                    <a:pt x="183642" y="119314"/>
                    <a:pt x="153672" y="163761"/>
                    <a:pt x="111003" y="207192"/>
                  </a:cubicBezTo>
                  <a:cubicBezTo>
                    <a:pt x="79255" y="239702"/>
                    <a:pt x="53349" y="270434"/>
                    <a:pt x="50809" y="308277"/>
                  </a:cubicBezTo>
                  <a:cubicBezTo>
                    <a:pt x="49539" y="328088"/>
                    <a:pt x="91700" y="342565"/>
                    <a:pt x="120909" y="331897"/>
                  </a:cubicBezTo>
                  <a:cubicBezTo>
                    <a:pt x="327143" y="255702"/>
                    <a:pt x="566903" y="170619"/>
                    <a:pt x="819108" y="226749"/>
                  </a:cubicBezTo>
                  <a:cubicBezTo>
                    <a:pt x="875238" y="239448"/>
                    <a:pt x="898350" y="187128"/>
                    <a:pt x="842474" y="174683"/>
                  </a:cubicBezTo>
                  <a:close/>
                </a:path>
              </a:pathLst>
            </a:custGeom>
            <a:solidFill>
              <a:srgbClr val="FFFFFF"/>
            </a:solidFill>
            <a:ln w="25392"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sp>
        <p:nvSpPr>
          <p:cNvPr id="420" name="Freeform: Shape 419">
            <a:extLst>
              <a:ext uri="{FF2B5EF4-FFF2-40B4-BE49-F238E27FC236}">
                <a16:creationId xmlns:a16="http://schemas.microsoft.com/office/drawing/2014/main" id="{5ACD8FB6-82FB-4D74-89D9-F9D840464D96}"/>
              </a:ext>
            </a:extLst>
          </p:cNvPr>
          <p:cNvSpPr/>
          <p:nvPr/>
        </p:nvSpPr>
        <p:spPr>
          <a:xfrm>
            <a:off x="18185479" y="9546872"/>
            <a:ext cx="76592" cy="160907"/>
          </a:xfrm>
          <a:custGeom>
            <a:avLst/>
            <a:gdLst>
              <a:gd name="connsiteX0" fmla="*/ 0 w 76583"/>
              <a:gd name="connsiteY0" fmla="*/ 28467 h 160888"/>
              <a:gd name="connsiteX1" fmla="*/ 26081 w 76583"/>
              <a:gd name="connsiteY1" fmla="*/ 648 h 160888"/>
              <a:gd name="connsiteX2" fmla="*/ 71288 w 76583"/>
              <a:gd name="connsiteY2" fmla="*/ 94538 h 160888"/>
              <a:gd name="connsiteX3" fmla="*/ 71288 w 76583"/>
              <a:gd name="connsiteY3" fmla="*/ 158871 h 160888"/>
              <a:gd name="connsiteX4" fmla="*/ 31298 w 76583"/>
              <a:gd name="connsiteY4" fmla="*/ 40639 h 160888"/>
              <a:gd name="connsiteX5" fmla="*/ 0 w 76583"/>
              <a:gd name="connsiteY5" fmla="*/ 28467 h 160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83" h="160888">
                <a:moveTo>
                  <a:pt x="0" y="28467"/>
                </a:moveTo>
                <a:cubicBezTo>
                  <a:pt x="0" y="23251"/>
                  <a:pt x="12171" y="-4569"/>
                  <a:pt x="26081" y="648"/>
                </a:cubicBezTo>
                <a:cubicBezTo>
                  <a:pt x="48685" y="7603"/>
                  <a:pt x="62594" y="51070"/>
                  <a:pt x="71288" y="94538"/>
                </a:cubicBezTo>
                <a:cubicBezTo>
                  <a:pt x="79981" y="138006"/>
                  <a:pt x="76504" y="169303"/>
                  <a:pt x="71288" y="158871"/>
                </a:cubicBezTo>
                <a:cubicBezTo>
                  <a:pt x="64333" y="141484"/>
                  <a:pt x="57378" y="89322"/>
                  <a:pt x="31298" y="40639"/>
                </a:cubicBezTo>
                <a:cubicBezTo>
                  <a:pt x="13911" y="5864"/>
                  <a:pt x="3478" y="75413"/>
                  <a:pt x="0" y="28467"/>
                </a:cubicBezTo>
                <a:close/>
              </a:path>
            </a:pathLst>
          </a:custGeom>
          <a:solidFill>
            <a:srgbClr val="EA9F6C"/>
          </a:solidFill>
          <a:ln w="17378" cap="flat">
            <a:noFill/>
            <a:prstDash val="solid"/>
            <a:miter/>
          </a:ln>
        </p:spPr>
        <p:txBody>
          <a:bodyPr rtlCol="0" anchor="ctr"/>
          <a:lstStyle/>
          <a:p>
            <a:pPr marL="0" marR="0" lvl="0" indent="0" algn="l" defTabSz="2438522"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5" name="Rectangle 424">
            <a:extLst>
              <a:ext uri="{FF2B5EF4-FFF2-40B4-BE49-F238E27FC236}">
                <a16:creationId xmlns:a16="http://schemas.microsoft.com/office/drawing/2014/main" id="{7E20800A-778E-48EB-957B-65223728CBB8}"/>
              </a:ext>
            </a:extLst>
          </p:cNvPr>
          <p:cNvSpPr/>
          <p:nvPr/>
        </p:nvSpPr>
        <p:spPr>
          <a:xfrm>
            <a:off x="15594920" y="8632898"/>
            <a:ext cx="2045753" cy="400110"/>
          </a:xfrm>
          <a:prstGeom prst="rect">
            <a:avLst/>
          </a:prstGeom>
        </p:spPr>
        <p:txBody>
          <a:bodyPr wrap="none">
            <a:spAutoFit/>
          </a:bodyPr>
          <a:lstStyle/>
          <a:p>
            <a:pPr marL="0" marR="0" lvl="0" indent="0" algn="ctr" defTabSz="2438522"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a:ln>
                  <a:noFill/>
                </a:ln>
                <a:solidFill>
                  <a:srgbClr val="FFFFFF"/>
                </a:solidFill>
                <a:effectLst/>
                <a:uLnTx/>
                <a:uFillTx/>
                <a:latin typeface="Montserrat Light "/>
                <a:ea typeface="+mn-ea"/>
                <a:cs typeface="+mn-cs"/>
              </a:rPr>
              <a:t>Lorem Ipsum</a:t>
            </a:r>
            <a:r>
              <a:rPr kumimoji="0" lang="en-US" sz="2000" b="0" i="0" u="none" strike="noStrike" kern="1200" cap="none" spc="0" normalizeH="0" baseline="0" noProof="0">
                <a:ln>
                  <a:noFill/>
                </a:ln>
                <a:solidFill>
                  <a:srgbClr val="FFFFFF"/>
                </a:solidFill>
                <a:effectLst/>
                <a:uLnTx/>
                <a:uFillTx/>
                <a:latin typeface="Montserrat Light "/>
                <a:ea typeface="+mn-ea"/>
                <a:cs typeface="+mn-cs"/>
              </a:rPr>
              <a:t> </a:t>
            </a:r>
          </a:p>
        </p:txBody>
      </p:sp>
      <p:sp>
        <p:nvSpPr>
          <p:cNvPr id="419" name="Freeform: Shape 418">
            <a:extLst>
              <a:ext uri="{FF2B5EF4-FFF2-40B4-BE49-F238E27FC236}">
                <a16:creationId xmlns:a16="http://schemas.microsoft.com/office/drawing/2014/main" id="{DC8F0932-1025-4C83-8CB3-EE8540C5D060}"/>
              </a:ext>
            </a:extLst>
          </p:cNvPr>
          <p:cNvSpPr/>
          <p:nvPr/>
        </p:nvSpPr>
        <p:spPr>
          <a:xfrm>
            <a:off x="14990890" y="9681454"/>
            <a:ext cx="2905240" cy="895783"/>
          </a:xfrm>
          <a:custGeom>
            <a:avLst/>
            <a:gdLst>
              <a:gd name="connsiteX0" fmla="*/ 2466887 w 2904904"/>
              <a:gd name="connsiteY0" fmla="*/ 866285 h 895678"/>
              <a:gd name="connsiteX1" fmla="*/ 456209 w 2904904"/>
              <a:gd name="connsiteY1" fmla="*/ 866285 h 895678"/>
              <a:gd name="connsiteX2" fmla="*/ 46134 w 2904904"/>
              <a:gd name="connsiteY2" fmla="*/ 456209 h 895678"/>
              <a:gd name="connsiteX3" fmla="*/ 46134 w 2904904"/>
              <a:gd name="connsiteY3" fmla="*/ 456209 h 895678"/>
              <a:gd name="connsiteX4" fmla="*/ 456209 w 2904904"/>
              <a:gd name="connsiteY4" fmla="*/ 46134 h 895678"/>
              <a:gd name="connsiteX5" fmla="*/ 2466887 w 2904904"/>
              <a:gd name="connsiteY5" fmla="*/ 46134 h 895678"/>
              <a:gd name="connsiteX6" fmla="*/ 2876963 w 2904904"/>
              <a:gd name="connsiteY6" fmla="*/ 456209 h 895678"/>
              <a:gd name="connsiteX7" fmla="*/ 2876963 w 2904904"/>
              <a:gd name="connsiteY7" fmla="*/ 456209 h 895678"/>
              <a:gd name="connsiteX8" fmla="*/ 2466887 w 2904904"/>
              <a:gd name="connsiteY8" fmla="*/ 866285 h 89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04904" h="895678">
                <a:moveTo>
                  <a:pt x="2466887" y="866285"/>
                </a:moveTo>
                <a:lnTo>
                  <a:pt x="456209" y="866285"/>
                </a:lnTo>
                <a:cubicBezTo>
                  <a:pt x="229627" y="866285"/>
                  <a:pt x="46134" y="682792"/>
                  <a:pt x="46134" y="456209"/>
                </a:cubicBezTo>
                <a:lnTo>
                  <a:pt x="46134" y="456209"/>
                </a:lnTo>
                <a:cubicBezTo>
                  <a:pt x="46134" y="229626"/>
                  <a:pt x="229627" y="46134"/>
                  <a:pt x="456209" y="46134"/>
                </a:cubicBezTo>
                <a:lnTo>
                  <a:pt x="2466887" y="46134"/>
                </a:lnTo>
                <a:cubicBezTo>
                  <a:pt x="2693470" y="46134"/>
                  <a:pt x="2876963" y="229626"/>
                  <a:pt x="2876963" y="456209"/>
                </a:cubicBezTo>
                <a:lnTo>
                  <a:pt x="2876963" y="456209"/>
                </a:lnTo>
                <a:cubicBezTo>
                  <a:pt x="2876963" y="682792"/>
                  <a:pt x="2693470" y="866285"/>
                  <a:pt x="2466887" y="866285"/>
                </a:cubicBezTo>
                <a:close/>
              </a:path>
            </a:pathLst>
          </a:custGeom>
          <a:solidFill>
            <a:schemeClr val="accent5"/>
          </a:solidFill>
          <a:ln w="24203" cap="flat">
            <a:noFill/>
            <a:prstDash val="solid"/>
            <a:miter/>
          </a:ln>
        </p:spPr>
        <p:txBody>
          <a:bodyPr rtlCol="0" anchor="ctr"/>
          <a:lstStyle/>
          <a:p>
            <a:pPr marL="0" marR="0" lvl="0" indent="0" algn="l" defTabSz="45724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21" name="TextBox 420">
            <a:extLst>
              <a:ext uri="{FF2B5EF4-FFF2-40B4-BE49-F238E27FC236}">
                <a16:creationId xmlns:a16="http://schemas.microsoft.com/office/drawing/2014/main" id="{1ED9A9E5-40BF-4379-87F1-42BA8A619D59}"/>
              </a:ext>
            </a:extLst>
          </p:cNvPr>
          <p:cNvSpPr txBox="1"/>
          <p:nvPr/>
        </p:nvSpPr>
        <p:spPr>
          <a:xfrm>
            <a:off x="14935246" y="3597758"/>
            <a:ext cx="8600791" cy="923330"/>
          </a:xfrm>
          <a:prstGeom prst="rect">
            <a:avLst/>
          </a:prstGeom>
          <a:noFill/>
        </p:spPr>
        <p:txBody>
          <a:bodyPr wrap="square" rtlCol="0">
            <a:spAutoFit/>
          </a:bodyPr>
          <a:lstStyle/>
          <a:p>
            <a:pPr marL="0" marR="0" lvl="0" indent="0" algn="l" defTabSz="457246"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a:ln>
                  <a:noFill/>
                </a:ln>
                <a:solidFill>
                  <a:srgbClr val="272E3A"/>
                </a:solidFill>
                <a:effectLst/>
                <a:uLnTx/>
                <a:uFillTx/>
                <a:latin typeface="Montserrat" panose="00000500000000000000" pitchFamily="2" charset="0"/>
                <a:ea typeface="+mn-ea"/>
                <a:cs typeface="+mn-cs"/>
              </a:rPr>
              <a:t>App Development </a:t>
            </a:r>
          </a:p>
        </p:txBody>
      </p:sp>
      <p:sp>
        <p:nvSpPr>
          <p:cNvPr id="426" name="Rectangle 425">
            <a:extLst>
              <a:ext uri="{FF2B5EF4-FFF2-40B4-BE49-F238E27FC236}">
                <a16:creationId xmlns:a16="http://schemas.microsoft.com/office/drawing/2014/main" id="{91891180-F030-4DA4-91C4-72BA680F5833}"/>
              </a:ext>
            </a:extLst>
          </p:cNvPr>
          <p:cNvSpPr/>
          <p:nvPr/>
        </p:nvSpPr>
        <p:spPr>
          <a:xfrm>
            <a:off x="14973240" y="4942994"/>
            <a:ext cx="8021760" cy="3569632"/>
          </a:xfrm>
          <a:prstGeom prst="rect">
            <a:avLst/>
          </a:prstGeom>
        </p:spPr>
        <p:txBody>
          <a:bodyPr wrap="square">
            <a:spAutoFit/>
          </a:bodyPr>
          <a:lstStyle/>
          <a:p>
            <a:pPr marL="0" marR="0" lvl="0" indent="0" algn="l" defTabSz="457246" rtl="0" eaLnBrk="1" fontAlgn="auto" latinLnBrk="0" hangingPunct="1">
              <a:lnSpc>
                <a:spcPct val="16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72E3A"/>
                </a:solidFill>
                <a:effectLst/>
                <a:uLnTx/>
                <a:uFillTx/>
                <a:latin typeface="Montserrat Light" panose="00000400000000000000" pitchFamily="2" charset="0"/>
                <a:ea typeface="+mn-ea"/>
                <a:cs typeface="+mn-cs"/>
              </a:rPr>
              <a:t>Lorem Ipsum is simply dummy text </a:t>
            </a:r>
            <a:r>
              <a:rPr kumimoji="0" lang="en-US" sz="2400" b="0" i="0" u="none" strike="noStrike" kern="1200" cap="none" spc="0" normalizeH="0" baseline="0" noProof="0">
                <a:ln>
                  <a:noFill/>
                </a:ln>
                <a:solidFill>
                  <a:srgbClr val="272E3A"/>
                </a:solidFill>
                <a:effectLst/>
                <a:uLnTx/>
                <a:uFillTx/>
                <a:latin typeface="Montserrat Light" panose="00000400000000000000" pitchFamily="2" charset="0"/>
                <a:ea typeface="+mn-ea"/>
                <a:cs typeface="+mn-cs"/>
              </a:rPr>
              <a:t>of the printing and typesetting industry. Lorem Ipsum has been the industry's standard dummy text ever since the 1500s, when an unknown printer took a galley of type and scrambled it to make a type specimen unknown printer took book. </a:t>
            </a:r>
          </a:p>
        </p:txBody>
      </p:sp>
      <p:sp>
        <p:nvSpPr>
          <p:cNvPr id="427" name="TextBox 426">
            <a:extLst>
              <a:ext uri="{FF2B5EF4-FFF2-40B4-BE49-F238E27FC236}">
                <a16:creationId xmlns:a16="http://schemas.microsoft.com/office/drawing/2014/main" id="{E032C15B-AE77-4D43-8348-4AD87EB8A12C}"/>
              </a:ext>
            </a:extLst>
          </p:cNvPr>
          <p:cNvSpPr txBox="1"/>
          <p:nvPr/>
        </p:nvSpPr>
        <p:spPr>
          <a:xfrm>
            <a:off x="15051081" y="9921058"/>
            <a:ext cx="2796540" cy="461718"/>
          </a:xfrm>
          <a:prstGeom prst="rect">
            <a:avLst/>
          </a:prstGeom>
          <a:noFill/>
        </p:spPr>
        <p:txBody>
          <a:bodyPr wrap="square" rtlCol="0">
            <a:spAutoFit/>
          </a:bodyPr>
          <a:lstStyle/>
          <a:p>
            <a:pPr marL="0" marR="0" lvl="0" indent="0" algn="ctr" defTabSz="457246"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white"/>
                </a:solidFill>
                <a:effectLst/>
                <a:uLnTx/>
                <a:uFillTx/>
                <a:latin typeface="Montserrat" panose="00000500000000000000" pitchFamily="2" charset="0"/>
                <a:ea typeface="+mn-ea"/>
                <a:cs typeface="+mn-cs"/>
              </a:rPr>
              <a:t>Learn More </a:t>
            </a:r>
          </a:p>
        </p:txBody>
      </p:sp>
    </p:spTree>
    <p:extLst>
      <p:ext uri="{BB962C8B-B14F-4D97-AF65-F5344CB8AC3E}">
        <p14:creationId xmlns:p14="http://schemas.microsoft.com/office/powerpoint/2010/main" val="56795302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70ED9-555B-4FB7-A04D-FB583D8929D5}"/>
              </a:ext>
            </a:extLst>
          </p:cNvPr>
          <p:cNvSpPr>
            <a:spLocks noGrp="1"/>
          </p:cNvSpPr>
          <p:nvPr>
            <p:ph type="title"/>
          </p:nvPr>
        </p:nvSpPr>
        <p:spPr/>
        <p:txBody>
          <a:bodyPr/>
          <a:lstStyle/>
          <a:p>
            <a:r>
              <a:rPr lang="en-US" dirty="0">
                <a:solidFill>
                  <a:schemeClr val="bg1"/>
                </a:solidFill>
              </a:rPr>
              <a:t>COMPUTER SKILLS </a:t>
            </a:r>
          </a:p>
        </p:txBody>
      </p:sp>
      <p:sp>
        <p:nvSpPr>
          <p:cNvPr id="34" name="Google Shape;283;p20">
            <a:extLst>
              <a:ext uri="{FF2B5EF4-FFF2-40B4-BE49-F238E27FC236}">
                <a16:creationId xmlns:a16="http://schemas.microsoft.com/office/drawing/2014/main" id="{AA4A1412-03B7-4663-A35F-9026AD036985}"/>
              </a:ext>
            </a:extLst>
          </p:cNvPr>
          <p:cNvSpPr/>
          <p:nvPr/>
        </p:nvSpPr>
        <p:spPr>
          <a:xfrm>
            <a:off x="6034598" y="8576792"/>
            <a:ext cx="1974629" cy="1974629"/>
          </a:xfrm>
          <a:prstGeom prst="rect">
            <a:avLst/>
          </a:prstGeom>
          <a:no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284;p20">
            <a:extLst>
              <a:ext uri="{FF2B5EF4-FFF2-40B4-BE49-F238E27FC236}">
                <a16:creationId xmlns:a16="http://schemas.microsoft.com/office/drawing/2014/main" id="{0551138E-DDE3-402E-9B4F-45610916E213}"/>
              </a:ext>
            </a:extLst>
          </p:cNvPr>
          <p:cNvSpPr/>
          <p:nvPr/>
        </p:nvSpPr>
        <p:spPr>
          <a:xfrm>
            <a:off x="6125868" y="8668009"/>
            <a:ext cx="1792207" cy="1792207"/>
          </a:xfrm>
          <a:prstGeom prst="rect">
            <a:avLst/>
          </a:prstGeom>
          <a:solidFill>
            <a:schemeClr val="accent1">
              <a:lumMod val="20000"/>
              <a:lumOff val="80000"/>
              <a:alpha val="5229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cxnSp>
        <p:nvCxnSpPr>
          <p:cNvPr id="36" name="Google Shape;285;p20">
            <a:extLst>
              <a:ext uri="{FF2B5EF4-FFF2-40B4-BE49-F238E27FC236}">
                <a16:creationId xmlns:a16="http://schemas.microsoft.com/office/drawing/2014/main" id="{5D98EE58-897D-47EA-BC7A-B7ECA67CE0E0}"/>
              </a:ext>
            </a:extLst>
          </p:cNvPr>
          <p:cNvCxnSpPr/>
          <p:nvPr/>
        </p:nvCxnSpPr>
        <p:spPr>
          <a:xfrm rot="-5400000">
            <a:off x="6764296" y="8410379"/>
            <a:ext cx="515260" cy="0"/>
          </a:xfrm>
          <a:prstGeom prst="straightConnector1">
            <a:avLst/>
          </a:prstGeom>
          <a:noFill/>
          <a:ln w="19050" cap="flat" cmpd="sng">
            <a:solidFill>
              <a:srgbClr val="051357"/>
            </a:solidFill>
            <a:prstDash val="solid"/>
            <a:round/>
            <a:headEnd type="none" w="med" len="med"/>
            <a:tailEnd type="none" w="med" len="med"/>
          </a:ln>
        </p:spPr>
      </p:cxnSp>
      <p:sp>
        <p:nvSpPr>
          <p:cNvPr id="37" name="Google Shape;286;p20">
            <a:extLst>
              <a:ext uri="{FF2B5EF4-FFF2-40B4-BE49-F238E27FC236}">
                <a16:creationId xmlns:a16="http://schemas.microsoft.com/office/drawing/2014/main" id="{6C996D64-979F-4D90-AD16-6849118A40D4}"/>
              </a:ext>
            </a:extLst>
          </p:cNvPr>
          <p:cNvSpPr/>
          <p:nvPr/>
        </p:nvSpPr>
        <p:spPr>
          <a:xfrm>
            <a:off x="6034558" y="7367695"/>
            <a:ext cx="1974629" cy="390445"/>
          </a:xfrm>
          <a:prstGeom prst="rect">
            <a:avLst/>
          </a:prstGeom>
          <a:solidFill>
            <a:schemeClr val="accent1">
              <a:lumMod val="20000"/>
              <a:lumOff val="80000"/>
              <a:alpha val="52290"/>
            </a:schemeClr>
          </a:solid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287;p20">
            <a:extLst>
              <a:ext uri="{FF2B5EF4-FFF2-40B4-BE49-F238E27FC236}">
                <a16:creationId xmlns:a16="http://schemas.microsoft.com/office/drawing/2014/main" id="{FAD6A924-57C0-4321-976E-FED7FB932A5E}"/>
              </a:ext>
            </a:extLst>
          </p:cNvPr>
          <p:cNvSpPr/>
          <p:nvPr/>
        </p:nvSpPr>
        <p:spPr>
          <a:xfrm>
            <a:off x="6034558" y="6687581"/>
            <a:ext cx="1974629" cy="390445"/>
          </a:xfrm>
          <a:prstGeom prst="rect">
            <a:avLst/>
          </a:prstGeom>
          <a:solidFill>
            <a:schemeClr val="accent1">
              <a:lumMod val="20000"/>
              <a:lumOff val="80000"/>
              <a:alpha val="52290"/>
            </a:schemeClr>
          </a:solid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288;p20">
            <a:extLst>
              <a:ext uri="{FF2B5EF4-FFF2-40B4-BE49-F238E27FC236}">
                <a16:creationId xmlns:a16="http://schemas.microsoft.com/office/drawing/2014/main" id="{88A830A7-0271-4D0B-8766-975B84E324AA}"/>
              </a:ext>
            </a:extLst>
          </p:cNvPr>
          <p:cNvSpPr/>
          <p:nvPr/>
        </p:nvSpPr>
        <p:spPr>
          <a:xfrm>
            <a:off x="6034558" y="6007469"/>
            <a:ext cx="1974629" cy="390445"/>
          </a:xfrm>
          <a:prstGeom prst="rect">
            <a:avLst/>
          </a:prstGeom>
          <a:solidFill>
            <a:schemeClr val="accent1">
              <a:lumMod val="20000"/>
              <a:lumOff val="80000"/>
              <a:alpha val="52290"/>
            </a:schemeClr>
          </a:solid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289;p20">
            <a:extLst>
              <a:ext uri="{FF2B5EF4-FFF2-40B4-BE49-F238E27FC236}">
                <a16:creationId xmlns:a16="http://schemas.microsoft.com/office/drawing/2014/main" id="{24332DF1-E0A1-43AA-AFD2-51914D60349D}"/>
              </a:ext>
            </a:extLst>
          </p:cNvPr>
          <p:cNvSpPr/>
          <p:nvPr/>
        </p:nvSpPr>
        <p:spPr>
          <a:xfrm>
            <a:off x="6034558" y="5327358"/>
            <a:ext cx="1974629" cy="390445"/>
          </a:xfrm>
          <a:prstGeom prst="rect">
            <a:avLst/>
          </a:prstGeom>
          <a:no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290;p20">
            <a:extLst>
              <a:ext uri="{FF2B5EF4-FFF2-40B4-BE49-F238E27FC236}">
                <a16:creationId xmlns:a16="http://schemas.microsoft.com/office/drawing/2014/main" id="{FFA5F97D-A849-401C-BE59-E7BB85FCD8B7}"/>
              </a:ext>
            </a:extLst>
          </p:cNvPr>
          <p:cNvSpPr/>
          <p:nvPr/>
        </p:nvSpPr>
        <p:spPr>
          <a:xfrm>
            <a:off x="6034558" y="4647244"/>
            <a:ext cx="1974629" cy="390445"/>
          </a:xfrm>
          <a:prstGeom prst="rect">
            <a:avLst/>
          </a:prstGeom>
          <a:no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42" name="Google Shape;291;p20">
            <a:extLst>
              <a:ext uri="{FF2B5EF4-FFF2-40B4-BE49-F238E27FC236}">
                <a16:creationId xmlns:a16="http://schemas.microsoft.com/office/drawing/2014/main" id="{13AFF1D3-03AB-4F9D-982C-55F9BDAE46B2}"/>
              </a:ext>
            </a:extLst>
          </p:cNvPr>
          <p:cNvGrpSpPr/>
          <p:nvPr/>
        </p:nvGrpSpPr>
        <p:grpSpPr>
          <a:xfrm rot="-5400000">
            <a:off x="6578188" y="9126091"/>
            <a:ext cx="887316" cy="889676"/>
            <a:chOff x="-44528075" y="1982825"/>
            <a:chExt cx="300900" cy="301700"/>
          </a:xfrm>
        </p:grpSpPr>
        <p:sp>
          <p:nvSpPr>
            <p:cNvPr id="43" name="Google Shape;292;p20">
              <a:extLst>
                <a:ext uri="{FF2B5EF4-FFF2-40B4-BE49-F238E27FC236}">
                  <a16:creationId xmlns:a16="http://schemas.microsoft.com/office/drawing/2014/main" id="{87843162-5196-4480-A163-FF8B76956500}"/>
                </a:ext>
              </a:extLst>
            </p:cNvPr>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293;p20">
              <a:extLst>
                <a:ext uri="{FF2B5EF4-FFF2-40B4-BE49-F238E27FC236}">
                  <a16:creationId xmlns:a16="http://schemas.microsoft.com/office/drawing/2014/main" id="{16B93794-5555-4ACE-BDCD-2E85187FCF99}"/>
                </a:ext>
              </a:extLst>
            </p:cNvPr>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294;p20">
              <a:extLst>
                <a:ext uri="{FF2B5EF4-FFF2-40B4-BE49-F238E27FC236}">
                  <a16:creationId xmlns:a16="http://schemas.microsoft.com/office/drawing/2014/main" id="{93E18378-AB78-4C6D-8E49-A15983569F89}"/>
                </a:ext>
              </a:extLst>
            </p:cNvPr>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295;p20">
              <a:extLst>
                <a:ext uri="{FF2B5EF4-FFF2-40B4-BE49-F238E27FC236}">
                  <a16:creationId xmlns:a16="http://schemas.microsoft.com/office/drawing/2014/main" id="{D98FE785-1C9F-493A-9B27-C0018A2A5CE0}"/>
                </a:ext>
              </a:extLst>
            </p:cNvPr>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296;p20">
              <a:extLst>
                <a:ext uri="{FF2B5EF4-FFF2-40B4-BE49-F238E27FC236}">
                  <a16:creationId xmlns:a16="http://schemas.microsoft.com/office/drawing/2014/main" id="{E9DB6FA4-DE17-45F2-84C5-90C093186B0D}"/>
                </a:ext>
              </a:extLst>
            </p:cNvPr>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297;p20">
              <a:extLst>
                <a:ext uri="{FF2B5EF4-FFF2-40B4-BE49-F238E27FC236}">
                  <a16:creationId xmlns:a16="http://schemas.microsoft.com/office/drawing/2014/main" id="{15FEF129-F77D-4188-8CFE-208B7EFFC88D}"/>
                </a:ext>
              </a:extLst>
            </p:cNvPr>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298;p20">
              <a:extLst>
                <a:ext uri="{FF2B5EF4-FFF2-40B4-BE49-F238E27FC236}">
                  <a16:creationId xmlns:a16="http://schemas.microsoft.com/office/drawing/2014/main" id="{2E3BA06D-8E40-4988-B1D1-E9D7BFED618E}"/>
                </a:ext>
              </a:extLst>
            </p:cNvPr>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50" name="Google Shape;299;p20">
            <a:extLst>
              <a:ext uri="{FF2B5EF4-FFF2-40B4-BE49-F238E27FC236}">
                <a16:creationId xmlns:a16="http://schemas.microsoft.com/office/drawing/2014/main" id="{DDD1ED58-C88B-4AA4-8185-2924E0D26E7D}"/>
              </a:ext>
            </a:extLst>
          </p:cNvPr>
          <p:cNvSpPr/>
          <p:nvPr/>
        </p:nvSpPr>
        <p:spPr>
          <a:xfrm>
            <a:off x="9737329" y="8576792"/>
            <a:ext cx="1974629" cy="1974629"/>
          </a:xfrm>
          <a:prstGeom prst="rect">
            <a:avLst/>
          </a:prstGeom>
          <a:no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300;p20">
            <a:extLst>
              <a:ext uri="{FF2B5EF4-FFF2-40B4-BE49-F238E27FC236}">
                <a16:creationId xmlns:a16="http://schemas.microsoft.com/office/drawing/2014/main" id="{9753705D-29B4-46A1-8167-3B678AF33A8F}"/>
              </a:ext>
            </a:extLst>
          </p:cNvPr>
          <p:cNvSpPr/>
          <p:nvPr/>
        </p:nvSpPr>
        <p:spPr>
          <a:xfrm>
            <a:off x="9828596" y="8668009"/>
            <a:ext cx="1792207" cy="1792207"/>
          </a:xfrm>
          <a:prstGeom prst="rect">
            <a:avLst/>
          </a:prstGeom>
          <a:solidFill>
            <a:schemeClr val="accent1">
              <a:lumMod val="20000"/>
              <a:lumOff val="80000"/>
              <a:alpha val="5229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cxnSp>
        <p:nvCxnSpPr>
          <p:cNvPr id="52" name="Google Shape;301;p20">
            <a:extLst>
              <a:ext uri="{FF2B5EF4-FFF2-40B4-BE49-F238E27FC236}">
                <a16:creationId xmlns:a16="http://schemas.microsoft.com/office/drawing/2014/main" id="{0C6FFDD6-D400-42D7-A3F5-BECB08DEFA2C}"/>
              </a:ext>
            </a:extLst>
          </p:cNvPr>
          <p:cNvCxnSpPr/>
          <p:nvPr/>
        </p:nvCxnSpPr>
        <p:spPr>
          <a:xfrm rot="-5400000">
            <a:off x="10467023" y="8410379"/>
            <a:ext cx="515260" cy="0"/>
          </a:xfrm>
          <a:prstGeom prst="straightConnector1">
            <a:avLst/>
          </a:prstGeom>
          <a:noFill/>
          <a:ln w="19050" cap="flat" cmpd="sng">
            <a:solidFill>
              <a:srgbClr val="051357"/>
            </a:solidFill>
            <a:prstDash val="solid"/>
            <a:round/>
            <a:headEnd type="none" w="med" len="med"/>
            <a:tailEnd type="none" w="med" len="med"/>
          </a:ln>
        </p:spPr>
      </p:cxnSp>
      <p:sp>
        <p:nvSpPr>
          <p:cNvPr id="53" name="Google Shape;302;p20">
            <a:extLst>
              <a:ext uri="{FF2B5EF4-FFF2-40B4-BE49-F238E27FC236}">
                <a16:creationId xmlns:a16="http://schemas.microsoft.com/office/drawing/2014/main" id="{61B36C3B-4718-4A5D-942D-202AD5EFE742}"/>
              </a:ext>
            </a:extLst>
          </p:cNvPr>
          <p:cNvSpPr/>
          <p:nvPr/>
        </p:nvSpPr>
        <p:spPr>
          <a:xfrm>
            <a:off x="9737288" y="7367695"/>
            <a:ext cx="1974629" cy="390445"/>
          </a:xfrm>
          <a:prstGeom prst="rect">
            <a:avLst/>
          </a:prstGeom>
          <a:solidFill>
            <a:schemeClr val="accent1">
              <a:lumMod val="20000"/>
              <a:lumOff val="80000"/>
              <a:alpha val="52290"/>
            </a:schemeClr>
          </a:solid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303;p20">
            <a:extLst>
              <a:ext uri="{FF2B5EF4-FFF2-40B4-BE49-F238E27FC236}">
                <a16:creationId xmlns:a16="http://schemas.microsoft.com/office/drawing/2014/main" id="{7C7D6F70-AC15-4338-B6B2-D5CB2C47BB1D}"/>
              </a:ext>
            </a:extLst>
          </p:cNvPr>
          <p:cNvSpPr/>
          <p:nvPr/>
        </p:nvSpPr>
        <p:spPr>
          <a:xfrm>
            <a:off x="9737288" y="6687581"/>
            <a:ext cx="1974629" cy="390445"/>
          </a:xfrm>
          <a:prstGeom prst="rect">
            <a:avLst/>
          </a:prstGeom>
          <a:solidFill>
            <a:schemeClr val="accent1">
              <a:lumMod val="20000"/>
              <a:lumOff val="80000"/>
              <a:alpha val="52290"/>
            </a:schemeClr>
          </a:solid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304;p20">
            <a:extLst>
              <a:ext uri="{FF2B5EF4-FFF2-40B4-BE49-F238E27FC236}">
                <a16:creationId xmlns:a16="http://schemas.microsoft.com/office/drawing/2014/main" id="{09FE3878-06A8-49EC-9173-E75B756D7574}"/>
              </a:ext>
            </a:extLst>
          </p:cNvPr>
          <p:cNvSpPr/>
          <p:nvPr/>
        </p:nvSpPr>
        <p:spPr>
          <a:xfrm>
            <a:off x="9737288" y="6007469"/>
            <a:ext cx="1974629" cy="390445"/>
          </a:xfrm>
          <a:prstGeom prst="rect">
            <a:avLst/>
          </a:prstGeom>
          <a:solidFill>
            <a:schemeClr val="accent1">
              <a:lumMod val="20000"/>
              <a:lumOff val="80000"/>
              <a:alpha val="52290"/>
            </a:schemeClr>
          </a:solid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305;p20">
            <a:extLst>
              <a:ext uri="{FF2B5EF4-FFF2-40B4-BE49-F238E27FC236}">
                <a16:creationId xmlns:a16="http://schemas.microsoft.com/office/drawing/2014/main" id="{8B180F59-485E-467B-A431-0E249607B163}"/>
              </a:ext>
            </a:extLst>
          </p:cNvPr>
          <p:cNvSpPr/>
          <p:nvPr/>
        </p:nvSpPr>
        <p:spPr>
          <a:xfrm>
            <a:off x="9737288" y="5327358"/>
            <a:ext cx="1974629" cy="390445"/>
          </a:xfrm>
          <a:prstGeom prst="rect">
            <a:avLst/>
          </a:prstGeom>
          <a:no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306;p20">
            <a:extLst>
              <a:ext uri="{FF2B5EF4-FFF2-40B4-BE49-F238E27FC236}">
                <a16:creationId xmlns:a16="http://schemas.microsoft.com/office/drawing/2014/main" id="{B9C3351C-8758-4207-A848-BE2B220AC864}"/>
              </a:ext>
            </a:extLst>
          </p:cNvPr>
          <p:cNvSpPr/>
          <p:nvPr/>
        </p:nvSpPr>
        <p:spPr>
          <a:xfrm>
            <a:off x="9737288" y="4647244"/>
            <a:ext cx="1974629" cy="390445"/>
          </a:xfrm>
          <a:prstGeom prst="rect">
            <a:avLst/>
          </a:prstGeom>
          <a:no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307;p20">
            <a:extLst>
              <a:ext uri="{FF2B5EF4-FFF2-40B4-BE49-F238E27FC236}">
                <a16:creationId xmlns:a16="http://schemas.microsoft.com/office/drawing/2014/main" id="{B242D7A2-327E-4AE7-9A31-4002C5DA5A3E}"/>
              </a:ext>
            </a:extLst>
          </p:cNvPr>
          <p:cNvSpPr/>
          <p:nvPr/>
        </p:nvSpPr>
        <p:spPr>
          <a:xfrm>
            <a:off x="13411186" y="8576792"/>
            <a:ext cx="1974629" cy="1974629"/>
          </a:xfrm>
          <a:prstGeom prst="rect">
            <a:avLst/>
          </a:prstGeom>
          <a:no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308;p20">
            <a:extLst>
              <a:ext uri="{FF2B5EF4-FFF2-40B4-BE49-F238E27FC236}">
                <a16:creationId xmlns:a16="http://schemas.microsoft.com/office/drawing/2014/main" id="{4419FC69-11A9-4C30-8BB1-8FA83105A427}"/>
              </a:ext>
            </a:extLst>
          </p:cNvPr>
          <p:cNvSpPr/>
          <p:nvPr/>
        </p:nvSpPr>
        <p:spPr>
          <a:xfrm>
            <a:off x="13502455" y="8668009"/>
            <a:ext cx="1792207" cy="1792207"/>
          </a:xfrm>
          <a:prstGeom prst="rect">
            <a:avLst/>
          </a:prstGeom>
          <a:solidFill>
            <a:schemeClr val="accent1">
              <a:lumMod val="20000"/>
              <a:lumOff val="80000"/>
              <a:alpha val="5229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309;p20">
            <a:extLst>
              <a:ext uri="{FF2B5EF4-FFF2-40B4-BE49-F238E27FC236}">
                <a16:creationId xmlns:a16="http://schemas.microsoft.com/office/drawing/2014/main" id="{4784768F-7199-4563-9779-BEFD85BE7C8A}"/>
              </a:ext>
            </a:extLst>
          </p:cNvPr>
          <p:cNvSpPr/>
          <p:nvPr/>
        </p:nvSpPr>
        <p:spPr>
          <a:xfrm>
            <a:off x="13411146" y="7367695"/>
            <a:ext cx="1974629" cy="390445"/>
          </a:xfrm>
          <a:prstGeom prst="rect">
            <a:avLst/>
          </a:prstGeom>
          <a:solidFill>
            <a:schemeClr val="accent1">
              <a:lumMod val="20000"/>
              <a:lumOff val="80000"/>
              <a:alpha val="52290"/>
            </a:schemeClr>
          </a:solid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310;p20">
            <a:extLst>
              <a:ext uri="{FF2B5EF4-FFF2-40B4-BE49-F238E27FC236}">
                <a16:creationId xmlns:a16="http://schemas.microsoft.com/office/drawing/2014/main" id="{97CE3607-5E1C-4695-87D7-81F704F622F9}"/>
              </a:ext>
            </a:extLst>
          </p:cNvPr>
          <p:cNvSpPr/>
          <p:nvPr/>
        </p:nvSpPr>
        <p:spPr>
          <a:xfrm>
            <a:off x="13411146" y="6687581"/>
            <a:ext cx="1974629" cy="390445"/>
          </a:xfrm>
          <a:prstGeom prst="rect">
            <a:avLst/>
          </a:prstGeom>
          <a:solidFill>
            <a:schemeClr val="accent1">
              <a:lumMod val="20000"/>
              <a:lumOff val="80000"/>
              <a:alpha val="52290"/>
            </a:schemeClr>
          </a:solid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2" name="Google Shape;311;p20">
            <a:extLst>
              <a:ext uri="{FF2B5EF4-FFF2-40B4-BE49-F238E27FC236}">
                <a16:creationId xmlns:a16="http://schemas.microsoft.com/office/drawing/2014/main" id="{1F15BA2F-A220-460F-9444-0DECAC869210}"/>
              </a:ext>
            </a:extLst>
          </p:cNvPr>
          <p:cNvSpPr/>
          <p:nvPr/>
        </p:nvSpPr>
        <p:spPr>
          <a:xfrm>
            <a:off x="13411146" y="6007469"/>
            <a:ext cx="1974629" cy="390445"/>
          </a:xfrm>
          <a:prstGeom prst="rect">
            <a:avLst/>
          </a:prstGeom>
          <a:solidFill>
            <a:schemeClr val="accent1">
              <a:lumMod val="20000"/>
              <a:lumOff val="80000"/>
              <a:alpha val="52290"/>
            </a:schemeClr>
          </a:solid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3" name="Google Shape;312;p20">
            <a:extLst>
              <a:ext uri="{FF2B5EF4-FFF2-40B4-BE49-F238E27FC236}">
                <a16:creationId xmlns:a16="http://schemas.microsoft.com/office/drawing/2014/main" id="{F042B18F-C084-4CA5-8E7D-2FDDDBFA16CE}"/>
              </a:ext>
            </a:extLst>
          </p:cNvPr>
          <p:cNvSpPr/>
          <p:nvPr/>
        </p:nvSpPr>
        <p:spPr>
          <a:xfrm>
            <a:off x="13411146" y="5327358"/>
            <a:ext cx="1974629" cy="390445"/>
          </a:xfrm>
          <a:prstGeom prst="rect">
            <a:avLst/>
          </a:prstGeom>
          <a:no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 name="Google Shape;313;p20">
            <a:extLst>
              <a:ext uri="{FF2B5EF4-FFF2-40B4-BE49-F238E27FC236}">
                <a16:creationId xmlns:a16="http://schemas.microsoft.com/office/drawing/2014/main" id="{B9EA3450-F849-405C-A5F0-FD7D7CED8A69}"/>
              </a:ext>
            </a:extLst>
          </p:cNvPr>
          <p:cNvSpPr/>
          <p:nvPr/>
        </p:nvSpPr>
        <p:spPr>
          <a:xfrm>
            <a:off x="13411146" y="4647244"/>
            <a:ext cx="1974629" cy="390445"/>
          </a:xfrm>
          <a:prstGeom prst="rect">
            <a:avLst/>
          </a:prstGeom>
          <a:no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314;p20">
            <a:extLst>
              <a:ext uri="{FF2B5EF4-FFF2-40B4-BE49-F238E27FC236}">
                <a16:creationId xmlns:a16="http://schemas.microsoft.com/office/drawing/2014/main" id="{8E8B5CFF-BEAB-4EAD-AB9D-C69062E6AEFE}"/>
              </a:ext>
            </a:extLst>
          </p:cNvPr>
          <p:cNvSpPr/>
          <p:nvPr/>
        </p:nvSpPr>
        <p:spPr>
          <a:xfrm>
            <a:off x="10313338" y="9127285"/>
            <a:ext cx="884958" cy="887316"/>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315;p20">
            <a:extLst>
              <a:ext uri="{FF2B5EF4-FFF2-40B4-BE49-F238E27FC236}">
                <a16:creationId xmlns:a16="http://schemas.microsoft.com/office/drawing/2014/main" id="{EF9E1372-B961-433E-A623-B1211676E224}"/>
              </a:ext>
            </a:extLst>
          </p:cNvPr>
          <p:cNvSpPr/>
          <p:nvPr/>
        </p:nvSpPr>
        <p:spPr>
          <a:xfrm>
            <a:off x="17085045" y="8576792"/>
            <a:ext cx="1974629" cy="1974629"/>
          </a:xfrm>
          <a:prstGeom prst="rect">
            <a:avLst/>
          </a:prstGeom>
          <a:no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7" name="Google Shape;316;p20">
            <a:extLst>
              <a:ext uri="{FF2B5EF4-FFF2-40B4-BE49-F238E27FC236}">
                <a16:creationId xmlns:a16="http://schemas.microsoft.com/office/drawing/2014/main" id="{3EEE2B30-A711-40C0-B206-A51B90F03523}"/>
              </a:ext>
            </a:extLst>
          </p:cNvPr>
          <p:cNvSpPr/>
          <p:nvPr/>
        </p:nvSpPr>
        <p:spPr>
          <a:xfrm>
            <a:off x="17176312" y="8668009"/>
            <a:ext cx="1792207" cy="1792207"/>
          </a:xfrm>
          <a:prstGeom prst="rect">
            <a:avLst/>
          </a:prstGeom>
          <a:solidFill>
            <a:schemeClr val="accent1">
              <a:lumMod val="20000"/>
              <a:lumOff val="80000"/>
              <a:alpha val="5229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cxnSp>
        <p:nvCxnSpPr>
          <p:cNvPr id="68" name="Google Shape;317;p20">
            <a:extLst>
              <a:ext uri="{FF2B5EF4-FFF2-40B4-BE49-F238E27FC236}">
                <a16:creationId xmlns:a16="http://schemas.microsoft.com/office/drawing/2014/main" id="{3E41D57E-85D8-4ACD-A0B9-24F907448935}"/>
              </a:ext>
            </a:extLst>
          </p:cNvPr>
          <p:cNvCxnSpPr/>
          <p:nvPr/>
        </p:nvCxnSpPr>
        <p:spPr>
          <a:xfrm rot="-5400000">
            <a:off x="17814740" y="8410379"/>
            <a:ext cx="515260" cy="0"/>
          </a:xfrm>
          <a:prstGeom prst="straightConnector1">
            <a:avLst/>
          </a:prstGeom>
          <a:noFill/>
          <a:ln w="19050" cap="flat" cmpd="sng">
            <a:solidFill>
              <a:srgbClr val="051357"/>
            </a:solidFill>
            <a:prstDash val="solid"/>
            <a:round/>
            <a:headEnd type="none" w="med" len="med"/>
            <a:tailEnd type="none" w="med" len="med"/>
          </a:ln>
        </p:spPr>
      </p:cxnSp>
      <p:sp>
        <p:nvSpPr>
          <p:cNvPr id="69" name="Google Shape;318;p20">
            <a:extLst>
              <a:ext uri="{FF2B5EF4-FFF2-40B4-BE49-F238E27FC236}">
                <a16:creationId xmlns:a16="http://schemas.microsoft.com/office/drawing/2014/main" id="{C065DA31-ADB1-453E-9B42-D4A481D6D2A7}"/>
              </a:ext>
            </a:extLst>
          </p:cNvPr>
          <p:cNvSpPr/>
          <p:nvPr/>
        </p:nvSpPr>
        <p:spPr>
          <a:xfrm>
            <a:off x="17085005" y="7367695"/>
            <a:ext cx="1974629" cy="390445"/>
          </a:xfrm>
          <a:prstGeom prst="rect">
            <a:avLst/>
          </a:prstGeom>
          <a:solidFill>
            <a:schemeClr val="accent1">
              <a:lumMod val="20000"/>
              <a:lumOff val="80000"/>
              <a:alpha val="52290"/>
            </a:schemeClr>
          </a:solid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0" name="Google Shape;319;p20">
            <a:extLst>
              <a:ext uri="{FF2B5EF4-FFF2-40B4-BE49-F238E27FC236}">
                <a16:creationId xmlns:a16="http://schemas.microsoft.com/office/drawing/2014/main" id="{1E42F066-C2F5-4836-B3C4-6028415623D3}"/>
              </a:ext>
            </a:extLst>
          </p:cNvPr>
          <p:cNvSpPr/>
          <p:nvPr/>
        </p:nvSpPr>
        <p:spPr>
          <a:xfrm>
            <a:off x="17085005" y="6687581"/>
            <a:ext cx="1974629" cy="390445"/>
          </a:xfrm>
          <a:prstGeom prst="rect">
            <a:avLst/>
          </a:prstGeom>
          <a:solidFill>
            <a:schemeClr val="accent1">
              <a:lumMod val="20000"/>
              <a:lumOff val="80000"/>
              <a:alpha val="52290"/>
            </a:schemeClr>
          </a:solid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1" name="Google Shape;320;p20">
            <a:extLst>
              <a:ext uri="{FF2B5EF4-FFF2-40B4-BE49-F238E27FC236}">
                <a16:creationId xmlns:a16="http://schemas.microsoft.com/office/drawing/2014/main" id="{B6D3543A-2695-46E1-B926-D6B66EA883E5}"/>
              </a:ext>
            </a:extLst>
          </p:cNvPr>
          <p:cNvSpPr/>
          <p:nvPr/>
        </p:nvSpPr>
        <p:spPr>
          <a:xfrm>
            <a:off x="13958384" y="9118395"/>
            <a:ext cx="880313" cy="891370"/>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2" name="Google Shape;321;p20">
            <a:extLst>
              <a:ext uri="{FF2B5EF4-FFF2-40B4-BE49-F238E27FC236}">
                <a16:creationId xmlns:a16="http://schemas.microsoft.com/office/drawing/2014/main" id="{9606B634-AE03-4EC5-9F98-B6C8FFA741DD}"/>
              </a:ext>
            </a:extLst>
          </p:cNvPr>
          <p:cNvSpPr/>
          <p:nvPr/>
        </p:nvSpPr>
        <p:spPr>
          <a:xfrm>
            <a:off x="17085005" y="6007469"/>
            <a:ext cx="1974629" cy="390445"/>
          </a:xfrm>
          <a:prstGeom prst="rect">
            <a:avLst/>
          </a:prstGeom>
          <a:solidFill>
            <a:schemeClr val="accent1">
              <a:lumMod val="20000"/>
              <a:lumOff val="80000"/>
              <a:alpha val="52290"/>
            </a:schemeClr>
          </a:solid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3" name="Google Shape;322;p20">
            <a:extLst>
              <a:ext uri="{FF2B5EF4-FFF2-40B4-BE49-F238E27FC236}">
                <a16:creationId xmlns:a16="http://schemas.microsoft.com/office/drawing/2014/main" id="{3B2B72E3-7294-42D0-BBD0-434AD0B2F73D}"/>
              </a:ext>
            </a:extLst>
          </p:cNvPr>
          <p:cNvSpPr/>
          <p:nvPr/>
        </p:nvSpPr>
        <p:spPr>
          <a:xfrm>
            <a:off x="17085005" y="5327358"/>
            <a:ext cx="1974629" cy="390445"/>
          </a:xfrm>
          <a:prstGeom prst="rect">
            <a:avLst/>
          </a:prstGeom>
          <a:no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4" name="Google Shape;323;p20">
            <a:extLst>
              <a:ext uri="{FF2B5EF4-FFF2-40B4-BE49-F238E27FC236}">
                <a16:creationId xmlns:a16="http://schemas.microsoft.com/office/drawing/2014/main" id="{37FFAD6B-E8DF-4BD8-B597-7A9692D49B69}"/>
              </a:ext>
            </a:extLst>
          </p:cNvPr>
          <p:cNvSpPr/>
          <p:nvPr/>
        </p:nvSpPr>
        <p:spPr>
          <a:xfrm>
            <a:off x="17085005" y="4647244"/>
            <a:ext cx="1974629" cy="390445"/>
          </a:xfrm>
          <a:prstGeom prst="rect">
            <a:avLst/>
          </a:prstGeom>
          <a:no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cxnSp>
        <p:nvCxnSpPr>
          <p:cNvPr id="75" name="Google Shape;324;p20">
            <a:extLst>
              <a:ext uri="{FF2B5EF4-FFF2-40B4-BE49-F238E27FC236}">
                <a16:creationId xmlns:a16="http://schemas.microsoft.com/office/drawing/2014/main" id="{837963F5-CE66-4997-8AAB-E5A446D68B65}"/>
              </a:ext>
            </a:extLst>
          </p:cNvPr>
          <p:cNvCxnSpPr/>
          <p:nvPr/>
        </p:nvCxnSpPr>
        <p:spPr>
          <a:xfrm rot="-5400000">
            <a:off x="14155517" y="8438280"/>
            <a:ext cx="515260" cy="0"/>
          </a:xfrm>
          <a:prstGeom prst="straightConnector1">
            <a:avLst/>
          </a:prstGeom>
          <a:noFill/>
          <a:ln w="19050" cap="flat" cmpd="sng">
            <a:solidFill>
              <a:srgbClr val="051357"/>
            </a:solidFill>
            <a:prstDash val="solid"/>
            <a:round/>
            <a:headEnd type="none" w="med" len="med"/>
            <a:tailEnd type="none" w="med" len="med"/>
          </a:ln>
        </p:spPr>
      </p:cxnSp>
      <p:grpSp>
        <p:nvGrpSpPr>
          <p:cNvPr id="76" name="Google Shape;325;p20">
            <a:extLst>
              <a:ext uri="{FF2B5EF4-FFF2-40B4-BE49-F238E27FC236}">
                <a16:creationId xmlns:a16="http://schemas.microsoft.com/office/drawing/2014/main" id="{8F123C42-3467-426D-B7D6-F8691057D4CC}"/>
              </a:ext>
            </a:extLst>
          </p:cNvPr>
          <p:cNvGrpSpPr/>
          <p:nvPr/>
        </p:nvGrpSpPr>
        <p:grpSpPr>
          <a:xfrm>
            <a:off x="17598659" y="9062586"/>
            <a:ext cx="874296" cy="876621"/>
            <a:chOff x="-1700225" y="2768875"/>
            <a:chExt cx="291450" cy="292225"/>
          </a:xfrm>
        </p:grpSpPr>
        <p:sp>
          <p:nvSpPr>
            <p:cNvPr id="77" name="Google Shape;326;p20">
              <a:extLst>
                <a:ext uri="{FF2B5EF4-FFF2-40B4-BE49-F238E27FC236}">
                  <a16:creationId xmlns:a16="http://schemas.microsoft.com/office/drawing/2014/main" id="{D60932EC-8975-4342-9BD7-4BC2119F1B52}"/>
                </a:ext>
              </a:extLst>
            </p:cNvPr>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8" name="Google Shape;327;p20">
              <a:extLst>
                <a:ext uri="{FF2B5EF4-FFF2-40B4-BE49-F238E27FC236}">
                  <a16:creationId xmlns:a16="http://schemas.microsoft.com/office/drawing/2014/main" id="{1C199746-DBAA-496F-ADA4-4A59FD52E7BB}"/>
                </a:ext>
              </a:extLst>
            </p:cNvPr>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9" name="Google Shape;328;p20">
              <a:extLst>
                <a:ext uri="{FF2B5EF4-FFF2-40B4-BE49-F238E27FC236}">
                  <a16:creationId xmlns:a16="http://schemas.microsoft.com/office/drawing/2014/main" id="{FEA3026D-35E2-4B78-991A-C699701CCDA9}"/>
                </a:ext>
              </a:extLst>
            </p:cNvPr>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0" name="Google Shape;329;p20">
              <a:extLst>
                <a:ext uri="{FF2B5EF4-FFF2-40B4-BE49-F238E27FC236}">
                  <a16:creationId xmlns:a16="http://schemas.microsoft.com/office/drawing/2014/main" id="{72ECFC5F-6A13-4FD6-907D-BCF143606EC2}"/>
                </a:ext>
              </a:extLst>
            </p:cNvPr>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1" name="Google Shape;330;p20">
              <a:extLst>
                <a:ext uri="{FF2B5EF4-FFF2-40B4-BE49-F238E27FC236}">
                  <a16:creationId xmlns:a16="http://schemas.microsoft.com/office/drawing/2014/main" id="{BE1F95E9-FAC9-4C72-9007-D5632A274B58}"/>
                </a:ext>
              </a:extLst>
            </p:cNvPr>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2" name="Google Shape;331;p20">
              <a:extLst>
                <a:ext uri="{FF2B5EF4-FFF2-40B4-BE49-F238E27FC236}">
                  <a16:creationId xmlns:a16="http://schemas.microsoft.com/office/drawing/2014/main" id="{406DCC0F-23C8-493A-841D-45C6B8B9A72C}"/>
                </a:ext>
              </a:extLst>
            </p:cNvPr>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18225570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0AA79-C5A5-4F5D-9376-05F363BDCC16}"/>
              </a:ext>
            </a:extLst>
          </p:cNvPr>
          <p:cNvSpPr>
            <a:spLocks noGrp="1"/>
          </p:cNvSpPr>
          <p:nvPr>
            <p:ph type="title"/>
          </p:nvPr>
        </p:nvSpPr>
        <p:spPr/>
        <p:txBody>
          <a:bodyPr/>
          <a:lstStyle/>
          <a:p>
            <a:r>
              <a:rPr lang="es" dirty="0">
                <a:solidFill>
                  <a:schemeClr val="bg1"/>
                </a:solidFill>
              </a:rPr>
              <a:t>VOLUNTEER WORK</a:t>
            </a:r>
            <a:endParaRPr lang="en-US" dirty="0">
              <a:solidFill>
                <a:schemeClr val="bg1"/>
              </a:solidFill>
            </a:endParaRPr>
          </a:p>
        </p:txBody>
      </p:sp>
      <p:grpSp>
        <p:nvGrpSpPr>
          <p:cNvPr id="7" name="Google Shape;342;p21">
            <a:extLst>
              <a:ext uri="{FF2B5EF4-FFF2-40B4-BE49-F238E27FC236}">
                <a16:creationId xmlns:a16="http://schemas.microsoft.com/office/drawing/2014/main" id="{1A26D3E7-0FA3-41F8-87AC-3A16F850C75D}"/>
              </a:ext>
            </a:extLst>
          </p:cNvPr>
          <p:cNvGrpSpPr/>
          <p:nvPr/>
        </p:nvGrpSpPr>
        <p:grpSpPr>
          <a:xfrm>
            <a:off x="7207259" y="4546902"/>
            <a:ext cx="7160696" cy="5680102"/>
            <a:chOff x="3949916" y="1945650"/>
            <a:chExt cx="2684950" cy="2129792"/>
          </a:xfrm>
        </p:grpSpPr>
        <p:sp>
          <p:nvSpPr>
            <p:cNvPr id="8" name="Google Shape;343;p21">
              <a:extLst>
                <a:ext uri="{FF2B5EF4-FFF2-40B4-BE49-F238E27FC236}">
                  <a16:creationId xmlns:a16="http://schemas.microsoft.com/office/drawing/2014/main" id="{D1C6CDD4-5CCB-44F4-9327-003B95586F3D}"/>
                </a:ext>
              </a:extLst>
            </p:cNvPr>
            <p:cNvSpPr/>
            <p:nvPr/>
          </p:nvSpPr>
          <p:spPr>
            <a:xfrm rot="5400000">
              <a:off x="4207949" y="1945650"/>
              <a:ext cx="1007400" cy="1007400"/>
            </a:xfrm>
            <a:prstGeom prst="rect">
              <a:avLst/>
            </a:prstGeom>
            <a:no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344;p21">
              <a:extLst>
                <a:ext uri="{FF2B5EF4-FFF2-40B4-BE49-F238E27FC236}">
                  <a16:creationId xmlns:a16="http://schemas.microsoft.com/office/drawing/2014/main" id="{FEB2EBA7-6584-4830-B199-8458EF99FE65}"/>
                </a:ext>
              </a:extLst>
            </p:cNvPr>
            <p:cNvSpPr/>
            <p:nvPr/>
          </p:nvSpPr>
          <p:spPr>
            <a:xfrm rot="5400000">
              <a:off x="4254716" y="1992210"/>
              <a:ext cx="914100" cy="914100"/>
            </a:xfrm>
            <a:prstGeom prst="rect">
              <a:avLst/>
            </a:prstGeom>
            <a:solidFill>
              <a:schemeClr val="accent1">
                <a:lumMod val="20000"/>
                <a:lumOff val="80000"/>
                <a:alpha val="5229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345;p21">
              <a:extLst>
                <a:ext uri="{FF2B5EF4-FFF2-40B4-BE49-F238E27FC236}">
                  <a16:creationId xmlns:a16="http://schemas.microsoft.com/office/drawing/2014/main" id="{3B112497-B105-471C-82FD-7C6388D5A9A0}"/>
                </a:ext>
              </a:extLst>
            </p:cNvPr>
            <p:cNvSpPr/>
            <p:nvPr/>
          </p:nvSpPr>
          <p:spPr>
            <a:xfrm rot="5400000">
              <a:off x="5322674" y="1945650"/>
              <a:ext cx="1007400" cy="1007400"/>
            </a:xfrm>
            <a:prstGeom prst="rect">
              <a:avLst/>
            </a:prstGeom>
            <a:no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346;p21">
              <a:extLst>
                <a:ext uri="{FF2B5EF4-FFF2-40B4-BE49-F238E27FC236}">
                  <a16:creationId xmlns:a16="http://schemas.microsoft.com/office/drawing/2014/main" id="{0A2FF697-A01E-4EB4-BDB7-9789D302B769}"/>
                </a:ext>
              </a:extLst>
            </p:cNvPr>
            <p:cNvSpPr/>
            <p:nvPr/>
          </p:nvSpPr>
          <p:spPr>
            <a:xfrm rot="5400000">
              <a:off x="5369441" y="1992210"/>
              <a:ext cx="914100" cy="914100"/>
            </a:xfrm>
            <a:prstGeom prst="rect">
              <a:avLst/>
            </a:prstGeom>
            <a:solidFill>
              <a:schemeClr val="accent1">
                <a:lumMod val="20000"/>
                <a:lumOff val="80000"/>
                <a:alpha val="5229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347;p21">
              <a:extLst>
                <a:ext uri="{FF2B5EF4-FFF2-40B4-BE49-F238E27FC236}">
                  <a16:creationId xmlns:a16="http://schemas.microsoft.com/office/drawing/2014/main" id="{DCB4C260-A445-459E-995D-CC194B5150EF}"/>
                </a:ext>
              </a:extLst>
            </p:cNvPr>
            <p:cNvSpPr/>
            <p:nvPr/>
          </p:nvSpPr>
          <p:spPr>
            <a:xfrm rot="5400000">
              <a:off x="4207949" y="3068042"/>
              <a:ext cx="1007400" cy="1007400"/>
            </a:xfrm>
            <a:prstGeom prst="rect">
              <a:avLst/>
            </a:prstGeom>
            <a:no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348;p21">
              <a:extLst>
                <a:ext uri="{FF2B5EF4-FFF2-40B4-BE49-F238E27FC236}">
                  <a16:creationId xmlns:a16="http://schemas.microsoft.com/office/drawing/2014/main" id="{D1036CE9-7094-420B-A61A-9747A61386DF}"/>
                </a:ext>
              </a:extLst>
            </p:cNvPr>
            <p:cNvSpPr/>
            <p:nvPr/>
          </p:nvSpPr>
          <p:spPr>
            <a:xfrm rot="5400000">
              <a:off x="4254716" y="3114602"/>
              <a:ext cx="914100" cy="914100"/>
            </a:xfrm>
            <a:prstGeom prst="rect">
              <a:avLst/>
            </a:prstGeom>
            <a:solidFill>
              <a:schemeClr val="accent1">
                <a:lumMod val="20000"/>
                <a:lumOff val="80000"/>
                <a:alpha val="5229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349;p21">
              <a:extLst>
                <a:ext uri="{FF2B5EF4-FFF2-40B4-BE49-F238E27FC236}">
                  <a16:creationId xmlns:a16="http://schemas.microsoft.com/office/drawing/2014/main" id="{CDDCC16B-F318-4F7E-ACDC-20AE3A7A971A}"/>
                </a:ext>
              </a:extLst>
            </p:cNvPr>
            <p:cNvSpPr/>
            <p:nvPr/>
          </p:nvSpPr>
          <p:spPr>
            <a:xfrm rot="5400000">
              <a:off x="5322674" y="3068042"/>
              <a:ext cx="1007400" cy="1007400"/>
            </a:xfrm>
            <a:prstGeom prst="rect">
              <a:avLst/>
            </a:prstGeom>
            <a:no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350;p21">
              <a:extLst>
                <a:ext uri="{FF2B5EF4-FFF2-40B4-BE49-F238E27FC236}">
                  <a16:creationId xmlns:a16="http://schemas.microsoft.com/office/drawing/2014/main" id="{5FEBC779-D00C-4A74-8455-F866FBDB6D91}"/>
                </a:ext>
              </a:extLst>
            </p:cNvPr>
            <p:cNvSpPr/>
            <p:nvPr/>
          </p:nvSpPr>
          <p:spPr>
            <a:xfrm rot="5400000">
              <a:off x="5369441" y="3114602"/>
              <a:ext cx="914100" cy="914100"/>
            </a:xfrm>
            <a:prstGeom prst="rect">
              <a:avLst/>
            </a:prstGeom>
            <a:solidFill>
              <a:schemeClr val="accent1">
                <a:lumMod val="20000"/>
                <a:lumOff val="80000"/>
                <a:alpha val="5229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cxnSp>
          <p:nvCxnSpPr>
            <p:cNvPr id="16" name="Google Shape;351;p21">
              <a:extLst>
                <a:ext uri="{FF2B5EF4-FFF2-40B4-BE49-F238E27FC236}">
                  <a16:creationId xmlns:a16="http://schemas.microsoft.com/office/drawing/2014/main" id="{E7AA4B23-8E96-45F7-87AB-D288FA1AF724}"/>
                </a:ext>
              </a:extLst>
            </p:cNvPr>
            <p:cNvCxnSpPr>
              <a:stCxn id="9" idx="2"/>
            </p:cNvCxnSpPr>
            <p:nvPr/>
          </p:nvCxnSpPr>
          <p:spPr>
            <a:xfrm rot="10800000">
              <a:off x="3949916" y="2449260"/>
              <a:ext cx="304800" cy="0"/>
            </a:xfrm>
            <a:prstGeom prst="straightConnector1">
              <a:avLst/>
            </a:prstGeom>
            <a:noFill/>
            <a:ln w="19050" cap="flat" cmpd="sng">
              <a:solidFill>
                <a:srgbClr val="051357"/>
              </a:solidFill>
              <a:prstDash val="solid"/>
              <a:round/>
              <a:headEnd type="none" w="med" len="med"/>
              <a:tailEnd type="none" w="med" len="med"/>
            </a:ln>
          </p:spPr>
        </p:cxnSp>
        <p:cxnSp>
          <p:nvCxnSpPr>
            <p:cNvPr id="17" name="Google Shape;352;p21">
              <a:extLst>
                <a:ext uri="{FF2B5EF4-FFF2-40B4-BE49-F238E27FC236}">
                  <a16:creationId xmlns:a16="http://schemas.microsoft.com/office/drawing/2014/main" id="{DED21D40-8CAD-4092-BA78-24605D07952A}"/>
                </a:ext>
              </a:extLst>
            </p:cNvPr>
            <p:cNvCxnSpPr/>
            <p:nvPr/>
          </p:nvCxnSpPr>
          <p:spPr>
            <a:xfrm rot="10800000">
              <a:off x="3949916" y="3571760"/>
              <a:ext cx="304800" cy="0"/>
            </a:xfrm>
            <a:prstGeom prst="straightConnector1">
              <a:avLst/>
            </a:prstGeom>
            <a:noFill/>
            <a:ln w="19050" cap="flat" cmpd="sng">
              <a:solidFill>
                <a:srgbClr val="051357"/>
              </a:solidFill>
              <a:prstDash val="solid"/>
              <a:round/>
              <a:headEnd type="none" w="med" len="med"/>
              <a:tailEnd type="none" w="med" len="med"/>
            </a:ln>
          </p:spPr>
        </p:cxnSp>
        <p:cxnSp>
          <p:nvCxnSpPr>
            <p:cNvPr id="18" name="Google Shape;353;p21">
              <a:extLst>
                <a:ext uri="{FF2B5EF4-FFF2-40B4-BE49-F238E27FC236}">
                  <a16:creationId xmlns:a16="http://schemas.microsoft.com/office/drawing/2014/main" id="{754CC33A-E05B-4A32-9E7D-E856573A0FAA}"/>
                </a:ext>
              </a:extLst>
            </p:cNvPr>
            <p:cNvCxnSpPr/>
            <p:nvPr/>
          </p:nvCxnSpPr>
          <p:spPr>
            <a:xfrm rot="10800000">
              <a:off x="6330066" y="2449260"/>
              <a:ext cx="304800" cy="0"/>
            </a:xfrm>
            <a:prstGeom prst="straightConnector1">
              <a:avLst/>
            </a:prstGeom>
            <a:noFill/>
            <a:ln w="19050" cap="flat" cmpd="sng">
              <a:solidFill>
                <a:srgbClr val="051357"/>
              </a:solidFill>
              <a:prstDash val="solid"/>
              <a:round/>
              <a:headEnd type="none" w="med" len="med"/>
              <a:tailEnd type="none" w="med" len="med"/>
            </a:ln>
          </p:spPr>
        </p:cxnSp>
        <p:cxnSp>
          <p:nvCxnSpPr>
            <p:cNvPr id="19" name="Google Shape;354;p21">
              <a:extLst>
                <a:ext uri="{FF2B5EF4-FFF2-40B4-BE49-F238E27FC236}">
                  <a16:creationId xmlns:a16="http://schemas.microsoft.com/office/drawing/2014/main" id="{CA16F5C6-1538-4E78-AD78-F7C6CC2FA7E8}"/>
                </a:ext>
              </a:extLst>
            </p:cNvPr>
            <p:cNvCxnSpPr/>
            <p:nvPr/>
          </p:nvCxnSpPr>
          <p:spPr>
            <a:xfrm rot="10800000">
              <a:off x="6330066" y="3571760"/>
              <a:ext cx="304800" cy="0"/>
            </a:xfrm>
            <a:prstGeom prst="straightConnector1">
              <a:avLst/>
            </a:prstGeom>
            <a:noFill/>
            <a:ln w="19050" cap="flat" cmpd="sng">
              <a:solidFill>
                <a:srgbClr val="051357"/>
              </a:solidFill>
              <a:prstDash val="solid"/>
              <a:round/>
              <a:headEnd type="none" w="med" len="med"/>
              <a:tailEnd type="none" w="med" len="med"/>
            </a:ln>
          </p:spPr>
        </p:cxnSp>
        <p:grpSp>
          <p:nvGrpSpPr>
            <p:cNvPr id="20" name="Google Shape;355;p21">
              <a:extLst>
                <a:ext uri="{FF2B5EF4-FFF2-40B4-BE49-F238E27FC236}">
                  <a16:creationId xmlns:a16="http://schemas.microsoft.com/office/drawing/2014/main" id="{9FCE2DFA-DF21-46F8-B3E2-AC1FC5F444CB}"/>
                </a:ext>
              </a:extLst>
            </p:cNvPr>
            <p:cNvGrpSpPr/>
            <p:nvPr/>
          </p:nvGrpSpPr>
          <p:grpSpPr>
            <a:xfrm>
              <a:off x="4548306" y="2286448"/>
              <a:ext cx="326943" cy="325611"/>
              <a:chOff x="-42062025" y="2316000"/>
              <a:chExt cx="319000" cy="317700"/>
            </a:xfrm>
          </p:grpSpPr>
          <p:sp>
            <p:nvSpPr>
              <p:cNvPr id="37" name="Google Shape;356;p21">
                <a:extLst>
                  <a:ext uri="{FF2B5EF4-FFF2-40B4-BE49-F238E27FC236}">
                    <a16:creationId xmlns:a16="http://schemas.microsoft.com/office/drawing/2014/main" id="{809DD9BB-37C1-4823-BE20-DB19C3104EEE}"/>
                  </a:ext>
                </a:extLst>
              </p:cNvPr>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357;p21">
                <a:extLst>
                  <a:ext uri="{FF2B5EF4-FFF2-40B4-BE49-F238E27FC236}">
                    <a16:creationId xmlns:a16="http://schemas.microsoft.com/office/drawing/2014/main" id="{F69BF203-C9E5-4958-83CC-92C2C9908B20}"/>
                  </a:ext>
                </a:extLst>
              </p:cNvPr>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21" name="Google Shape;358;p21">
              <a:extLst>
                <a:ext uri="{FF2B5EF4-FFF2-40B4-BE49-F238E27FC236}">
                  <a16:creationId xmlns:a16="http://schemas.microsoft.com/office/drawing/2014/main" id="{A6A5F0BA-9B15-4917-BD4A-C6EB0D88300D}"/>
                </a:ext>
              </a:extLst>
            </p:cNvPr>
            <p:cNvGrpSpPr/>
            <p:nvPr/>
          </p:nvGrpSpPr>
          <p:grpSpPr>
            <a:xfrm>
              <a:off x="5671216" y="2283857"/>
              <a:ext cx="310582" cy="330800"/>
              <a:chOff x="5421475" y="1945825"/>
              <a:chExt cx="278050" cy="296150"/>
            </a:xfrm>
          </p:grpSpPr>
          <p:sp>
            <p:nvSpPr>
              <p:cNvPr id="29" name="Google Shape;359;p21">
                <a:extLst>
                  <a:ext uri="{FF2B5EF4-FFF2-40B4-BE49-F238E27FC236}">
                    <a16:creationId xmlns:a16="http://schemas.microsoft.com/office/drawing/2014/main" id="{D63579EB-73C2-4620-8D7B-AB87450F9D95}"/>
                  </a:ext>
                </a:extLst>
              </p:cNvPr>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360;p21">
                <a:extLst>
                  <a:ext uri="{FF2B5EF4-FFF2-40B4-BE49-F238E27FC236}">
                    <a16:creationId xmlns:a16="http://schemas.microsoft.com/office/drawing/2014/main" id="{EC2852D7-2B57-4335-A43B-3D35E4BA4E2C}"/>
                  </a:ext>
                </a:extLst>
              </p:cNvPr>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361;p21">
                <a:extLst>
                  <a:ext uri="{FF2B5EF4-FFF2-40B4-BE49-F238E27FC236}">
                    <a16:creationId xmlns:a16="http://schemas.microsoft.com/office/drawing/2014/main" id="{45CCA8E9-E39C-4641-A6B0-1EEFFD692218}"/>
                  </a:ext>
                </a:extLst>
              </p:cNvPr>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362;p21">
                <a:extLst>
                  <a:ext uri="{FF2B5EF4-FFF2-40B4-BE49-F238E27FC236}">
                    <a16:creationId xmlns:a16="http://schemas.microsoft.com/office/drawing/2014/main" id="{C4FBDE96-8C79-4107-9980-528122F8F769}"/>
                  </a:ext>
                </a:extLst>
              </p:cNvPr>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363;p21">
                <a:extLst>
                  <a:ext uri="{FF2B5EF4-FFF2-40B4-BE49-F238E27FC236}">
                    <a16:creationId xmlns:a16="http://schemas.microsoft.com/office/drawing/2014/main" id="{6864CC0E-4668-4BF0-8041-B854C5A83025}"/>
                  </a:ext>
                </a:extLst>
              </p:cNvPr>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364;p21">
                <a:extLst>
                  <a:ext uri="{FF2B5EF4-FFF2-40B4-BE49-F238E27FC236}">
                    <a16:creationId xmlns:a16="http://schemas.microsoft.com/office/drawing/2014/main" id="{4834E396-BD4C-4CA2-B6E0-D761D5CDD5F5}"/>
                  </a:ext>
                </a:extLst>
              </p:cNvPr>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365;p21">
                <a:extLst>
                  <a:ext uri="{FF2B5EF4-FFF2-40B4-BE49-F238E27FC236}">
                    <a16:creationId xmlns:a16="http://schemas.microsoft.com/office/drawing/2014/main" id="{6B369E47-0A4F-406A-B3DE-DEA4804056C2}"/>
                  </a:ext>
                </a:extLst>
              </p:cNvPr>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366;p21">
                <a:extLst>
                  <a:ext uri="{FF2B5EF4-FFF2-40B4-BE49-F238E27FC236}">
                    <a16:creationId xmlns:a16="http://schemas.microsoft.com/office/drawing/2014/main" id="{903BFEEC-0025-4D4C-93F7-017C3A2B2FF1}"/>
                  </a:ext>
                </a:extLst>
              </p:cNvPr>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22" name="Google Shape;367;p21">
              <a:extLst>
                <a:ext uri="{FF2B5EF4-FFF2-40B4-BE49-F238E27FC236}">
                  <a16:creationId xmlns:a16="http://schemas.microsoft.com/office/drawing/2014/main" id="{087F2F37-ACBC-4C3E-9BA5-F41746E5065E}"/>
                </a:ext>
              </a:extLst>
            </p:cNvPr>
            <p:cNvGrpSpPr/>
            <p:nvPr/>
          </p:nvGrpSpPr>
          <p:grpSpPr>
            <a:xfrm>
              <a:off x="4552501" y="3413674"/>
              <a:ext cx="318298" cy="315953"/>
              <a:chOff x="-40171725" y="2705875"/>
              <a:chExt cx="319000" cy="316650"/>
            </a:xfrm>
          </p:grpSpPr>
          <p:sp>
            <p:nvSpPr>
              <p:cNvPr id="27" name="Google Shape;368;p21">
                <a:extLst>
                  <a:ext uri="{FF2B5EF4-FFF2-40B4-BE49-F238E27FC236}">
                    <a16:creationId xmlns:a16="http://schemas.microsoft.com/office/drawing/2014/main" id="{D21B214F-CD5D-41E7-94ED-F87A7599CE7F}"/>
                  </a:ext>
                </a:extLst>
              </p:cNvPr>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369;p21">
                <a:extLst>
                  <a:ext uri="{FF2B5EF4-FFF2-40B4-BE49-F238E27FC236}">
                    <a16:creationId xmlns:a16="http://schemas.microsoft.com/office/drawing/2014/main" id="{BD555FA2-37A6-4B53-8A35-68EBC2EFEC45}"/>
                  </a:ext>
                </a:extLst>
              </p:cNvPr>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23" name="Google Shape;370;p21">
              <a:extLst>
                <a:ext uri="{FF2B5EF4-FFF2-40B4-BE49-F238E27FC236}">
                  <a16:creationId xmlns:a16="http://schemas.microsoft.com/office/drawing/2014/main" id="{C00DF251-3172-4AF6-829C-3B4339A4E11D}"/>
                </a:ext>
              </a:extLst>
            </p:cNvPr>
            <p:cNvGrpSpPr/>
            <p:nvPr/>
          </p:nvGrpSpPr>
          <p:grpSpPr>
            <a:xfrm>
              <a:off x="5652228" y="3396019"/>
              <a:ext cx="348568" cy="351458"/>
              <a:chOff x="-61782550" y="2664925"/>
              <a:chExt cx="316650" cy="319275"/>
            </a:xfrm>
          </p:grpSpPr>
          <p:sp>
            <p:nvSpPr>
              <p:cNvPr id="24" name="Google Shape;371;p21">
                <a:extLst>
                  <a:ext uri="{FF2B5EF4-FFF2-40B4-BE49-F238E27FC236}">
                    <a16:creationId xmlns:a16="http://schemas.microsoft.com/office/drawing/2014/main" id="{4A4E82CC-BBB4-4835-A9A7-8D7D723461A0}"/>
                  </a:ext>
                </a:extLst>
              </p:cNvPr>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372;p21">
                <a:extLst>
                  <a:ext uri="{FF2B5EF4-FFF2-40B4-BE49-F238E27FC236}">
                    <a16:creationId xmlns:a16="http://schemas.microsoft.com/office/drawing/2014/main" id="{E4FBCCFB-2D34-471F-8993-92A6498922B9}"/>
                  </a:ext>
                </a:extLst>
              </p:cNvPr>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373;p21">
                <a:extLst>
                  <a:ext uri="{FF2B5EF4-FFF2-40B4-BE49-F238E27FC236}">
                    <a16:creationId xmlns:a16="http://schemas.microsoft.com/office/drawing/2014/main" id="{8249092B-EB88-4121-9DDC-D5C4DA5619DC}"/>
                  </a:ext>
                </a:extLst>
              </p:cNvPr>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sp>
        <p:nvSpPr>
          <p:cNvPr id="39" name="Rectangle 38">
            <a:extLst>
              <a:ext uri="{FF2B5EF4-FFF2-40B4-BE49-F238E27FC236}">
                <a16:creationId xmlns:a16="http://schemas.microsoft.com/office/drawing/2014/main" id="{EFE791CD-3620-4992-BC09-1C0330C430B8}"/>
              </a:ext>
            </a:extLst>
          </p:cNvPr>
          <p:cNvSpPr/>
          <p:nvPr/>
        </p:nvSpPr>
        <p:spPr>
          <a:xfrm>
            <a:off x="1559302" y="6115261"/>
            <a:ext cx="4832459" cy="831093"/>
          </a:xfrm>
          <a:prstGeom prst="rect">
            <a:avLst/>
          </a:prstGeom>
        </p:spPr>
        <p:txBody>
          <a:bodyPr wrap="square">
            <a:spAutoFit/>
          </a:bodyPr>
          <a:lstStyle/>
          <a:p>
            <a:pPr algn="r" defTabSz="457246">
              <a:buClr>
                <a:srgbClr val="272E3A"/>
              </a:buClr>
              <a:buSzPts val="1100"/>
            </a:pPr>
            <a:r>
              <a:rPr lang="en-US" sz="2400" dirty="0">
                <a:solidFill>
                  <a:srgbClr val="272E3A"/>
                </a:solidFill>
                <a:latin typeface="Montserrat Light"/>
              </a:rPr>
              <a:t>Lorem Ipsum is simply dummy text of the printing </a:t>
            </a:r>
          </a:p>
        </p:txBody>
      </p:sp>
      <p:sp>
        <p:nvSpPr>
          <p:cNvPr id="40" name="Rectangle 39">
            <a:extLst>
              <a:ext uri="{FF2B5EF4-FFF2-40B4-BE49-F238E27FC236}">
                <a16:creationId xmlns:a16="http://schemas.microsoft.com/office/drawing/2014/main" id="{5ECA6436-41EA-4B24-989B-7C36DAC50E0B}"/>
              </a:ext>
            </a:extLst>
          </p:cNvPr>
          <p:cNvSpPr/>
          <p:nvPr/>
        </p:nvSpPr>
        <p:spPr>
          <a:xfrm>
            <a:off x="2938269" y="5276255"/>
            <a:ext cx="3453493" cy="707968"/>
          </a:xfrm>
          <a:prstGeom prst="rect">
            <a:avLst/>
          </a:prstGeom>
        </p:spPr>
        <p:txBody>
          <a:bodyPr wrap="square">
            <a:spAutoFit/>
          </a:bodyPr>
          <a:lstStyle/>
          <a:p>
            <a:pPr algn="r" defTabSz="457246">
              <a:spcAft>
                <a:spcPts val="4267"/>
              </a:spcAft>
            </a:pPr>
            <a:r>
              <a:rPr lang="en-US" sz="4000" dirty="0">
                <a:solidFill>
                  <a:srgbClr val="272E3A"/>
                </a:solidFill>
                <a:latin typeface="Montserrat"/>
                <a:ea typeface="Teko Medium"/>
                <a:cs typeface="Teko Medium"/>
                <a:sym typeface="Teko Medium"/>
              </a:rPr>
              <a:t>Title Here </a:t>
            </a:r>
          </a:p>
        </p:txBody>
      </p:sp>
      <p:sp>
        <p:nvSpPr>
          <p:cNvPr id="41" name="Rectangle 40">
            <a:extLst>
              <a:ext uri="{FF2B5EF4-FFF2-40B4-BE49-F238E27FC236}">
                <a16:creationId xmlns:a16="http://schemas.microsoft.com/office/drawing/2014/main" id="{AD9DC555-6C31-43C2-AE44-D357CB51F1DA}"/>
              </a:ext>
            </a:extLst>
          </p:cNvPr>
          <p:cNvSpPr/>
          <p:nvPr/>
        </p:nvSpPr>
        <p:spPr>
          <a:xfrm>
            <a:off x="1559302" y="9202736"/>
            <a:ext cx="4832459" cy="831093"/>
          </a:xfrm>
          <a:prstGeom prst="rect">
            <a:avLst/>
          </a:prstGeom>
        </p:spPr>
        <p:txBody>
          <a:bodyPr wrap="square">
            <a:spAutoFit/>
          </a:bodyPr>
          <a:lstStyle/>
          <a:p>
            <a:pPr algn="r" defTabSz="457246">
              <a:buClr>
                <a:srgbClr val="272E3A"/>
              </a:buClr>
              <a:buSzPts val="1100"/>
            </a:pPr>
            <a:r>
              <a:rPr lang="en-US" sz="2400" dirty="0">
                <a:solidFill>
                  <a:srgbClr val="272E3A"/>
                </a:solidFill>
                <a:latin typeface="Montserrat Light"/>
              </a:rPr>
              <a:t>Lorem Ipsum is simply dummy text of the printing </a:t>
            </a:r>
          </a:p>
        </p:txBody>
      </p:sp>
      <p:sp>
        <p:nvSpPr>
          <p:cNvPr id="42" name="Rectangle 41">
            <a:extLst>
              <a:ext uri="{FF2B5EF4-FFF2-40B4-BE49-F238E27FC236}">
                <a16:creationId xmlns:a16="http://schemas.microsoft.com/office/drawing/2014/main" id="{259D302B-511E-4AEA-8C7A-9C1C59755F34}"/>
              </a:ext>
            </a:extLst>
          </p:cNvPr>
          <p:cNvSpPr/>
          <p:nvPr/>
        </p:nvSpPr>
        <p:spPr>
          <a:xfrm>
            <a:off x="2938269" y="8363730"/>
            <a:ext cx="3453493" cy="707968"/>
          </a:xfrm>
          <a:prstGeom prst="rect">
            <a:avLst/>
          </a:prstGeom>
        </p:spPr>
        <p:txBody>
          <a:bodyPr wrap="square">
            <a:spAutoFit/>
          </a:bodyPr>
          <a:lstStyle/>
          <a:p>
            <a:pPr algn="r" defTabSz="457246">
              <a:spcAft>
                <a:spcPts val="4267"/>
              </a:spcAft>
            </a:pPr>
            <a:r>
              <a:rPr lang="en-US" sz="4000" dirty="0">
                <a:solidFill>
                  <a:srgbClr val="272E3A"/>
                </a:solidFill>
                <a:latin typeface="Montserrat"/>
                <a:ea typeface="Teko Medium"/>
                <a:cs typeface="Teko Medium"/>
                <a:sym typeface="Teko Medium"/>
              </a:rPr>
              <a:t>Title Here </a:t>
            </a:r>
          </a:p>
        </p:txBody>
      </p:sp>
      <p:sp>
        <p:nvSpPr>
          <p:cNvPr id="43" name="Rectangle 42">
            <a:extLst>
              <a:ext uri="{FF2B5EF4-FFF2-40B4-BE49-F238E27FC236}">
                <a16:creationId xmlns:a16="http://schemas.microsoft.com/office/drawing/2014/main" id="{F5091E40-AF87-4E72-9722-13EE335F5971}"/>
              </a:ext>
            </a:extLst>
          </p:cNvPr>
          <p:cNvSpPr/>
          <p:nvPr/>
        </p:nvSpPr>
        <p:spPr>
          <a:xfrm>
            <a:off x="14887738" y="9202736"/>
            <a:ext cx="4832459" cy="831093"/>
          </a:xfrm>
          <a:prstGeom prst="rect">
            <a:avLst/>
          </a:prstGeom>
        </p:spPr>
        <p:txBody>
          <a:bodyPr wrap="square">
            <a:spAutoFit/>
          </a:bodyPr>
          <a:lstStyle/>
          <a:p>
            <a:pPr defTabSz="457246">
              <a:buClr>
                <a:srgbClr val="272E3A"/>
              </a:buClr>
              <a:buSzPts val="1100"/>
            </a:pPr>
            <a:r>
              <a:rPr lang="en-US" sz="2400" dirty="0">
                <a:solidFill>
                  <a:srgbClr val="272E3A"/>
                </a:solidFill>
                <a:latin typeface="Montserrat Light"/>
              </a:rPr>
              <a:t>Lorem Ipsum is simply dummy text of the printing </a:t>
            </a:r>
          </a:p>
        </p:txBody>
      </p:sp>
      <p:sp>
        <p:nvSpPr>
          <p:cNvPr id="44" name="Rectangle 43">
            <a:extLst>
              <a:ext uri="{FF2B5EF4-FFF2-40B4-BE49-F238E27FC236}">
                <a16:creationId xmlns:a16="http://schemas.microsoft.com/office/drawing/2014/main" id="{D7B3DAAD-0E88-4A9A-83BD-96CF6BF5522C}"/>
              </a:ext>
            </a:extLst>
          </p:cNvPr>
          <p:cNvSpPr/>
          <p:nvPr/>
        </p:nvSpPr>
        <p:spPr>
          <a:xfrm>
            <a:off x="14887739" y="8363729"/>
            <a:ext cx="4832459" cy="707968"/>
          </a:xfrm>
          <a:prstGeom prst="rect">
            <a:avLst/>
          </a:prstGeom>
        </p:spPr>
        <p:txBody>
          <a:bodyPr wrap="square">
            <a:spAutoFit/>
          </a:bodyPr>
          <a:lstStyle/>
          <a:p>
            <a:pPr defTabSz="457246">
              <a:spcAft>
                <a:spcPts val="4267"/>
              </a:spcAft>
            </a:pPr>
            <a:r>
              <a:rPr lang="en-US" sz="4000" dirty="0">
                <a:solidFill>
                  <a:srgbClr val="272E3A"/>
                </a:solidFill>
                <a:latin typeface="Montserrat"/>
                <a:ea typeface="Teko Medium"/>
                <a:cs typeface="Teko Medium"/>
                <a:sym typeface="Teko Medium"/>
              </a:rPr>
              <a:t>Title Here </a:t>
            </a:r>
          </a:p>
        </p:txBody>
      </p:sp>
      <p:sp>
        <p:nvSpPr>
          <p:cNvPr id="45" name="Rectangle 44">
            <a:extLst>
              <a:ext uri="{FF2B5EF4-FFF2-40B4-BE49-F238E27FC236}">
                <a16:creationId xmlns:a16="http://schemas.microsoft.com/office/drawing/2014/main" id="{244E8E4F-D882-4F8B-A0EF-48194A8951BB}"/>
              </a:ext>
            </a:extLst>
          </p:cNvPr>
          <p:cNvSpPr/>
          <p:nvPr/>
        </p:nvSpPr>
        <p:spPr>
          <a:xfrm>
            <a:off x="14887738" y="5699713"/>
            <a:ext cx="4832459" cy="831093"/>
          </a:xfrm>
          <a:prstGeom prst="rect">
            <a:avLst/>
          </a:prstGeom>
        </p:spPr>
        <p:txBody>
          <a:bodyPr wrap="square">
            <a:spAutoFit/>
          </a:bodyPr>
          <a:lstStyle/>
          <a:p>
            <a:pPr defTabSz="457246">
              <a:buClr>
                <a:srgbClr val="272E3A"/>
              </a:buClr>
              <a:buSzPts val="1100"/>
            </a:pPr>
            <a:r>
              <a:rPr lang="en-US" sz="2400" dirty="0">
                <a:solidFill>
                  <a:srgbClr val="272E3A"/>
                </a:solidFill>
                <a:latin typeface="Montserrat Light"/>
              </a:rPr>
              <a:t>Lorem Ipsum is simply dummy text of the printing </a:t>
            </a:r>
          </a:p>
        </p:txBody>
      </p:sp>
      <p:sp>
        <p:nvSpPr>
          <p:cNvPr id="46" name="Rectangle 45">
            <a:extLst>
              <a:ext uri="{FF2B5EF4-FFF2-40B4-BE49-F238E27FC236}">
                <a16:creationId xmlns:a16="http://schemas.microsoft.com/office/drawing/2014/main" id="{0A2AB4ED-B4CA-4F5F-8951-4AE0C5206FD4}"/>
              </a:ext>
            </a:extLst>
          </p:cNvPr>
          <p:cNvSpPr/>
          <p:nvPr/>
        </p:nvSpPr>
        <p:spPr>
          <a:xfrm>
            <a:off x="14887739" y="4860707"/>
            <a:ext cx="4832459" cy="707968"/>
          </a:xfrm>
          <a:prstGeom prst="rect">
            <a:avLst/>
          </a:prstGeom>
        </p:spPr>
        <p:txBody>
          <a:bodyPr wrap="square">
            <a:spAutoFit/>
          </a:bodyPr>
          <a:lstStyle/>
          <a:p>
            <a:pPr defTabSz="457246">
              <a:spcAft>
                <a:spcPts val="4267"/>
              </a:spcAft>
            </a:pPr>
            <a:r>
              <a:rPr lang="en-US" sz="4000" dirty="0">
                <a:solidFill>
                  <a:srgbClr val="272E3A"/>
                </a:solidFill>
                <a:latin typeface="Montserrat"/>
                <a:ea typeface="Teko Medium"/>
                <a:cs typeface="Teko Medium"/>
                <a:sym typeface="Teko Medium"/>
              </a:rPr>
              <a:t>Title Here </a:t>
            </a:r>
          </a:p>
        </p:txBody>
      </p:sp>
    </p:spTree>
    <p:extLst>
      <p:ext uri="{BB962C8B-B14F-4D97-AF65-F5344CB8AC3E}">
        <p14:creationId xmlns:p14="http://schemas.microsoft.com/office/powerpoint/2010/main" val="308461007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0AB0F-3D20-4A2E-B9BE-6D6118F3F23F}"/>
              </a:ext>
            </a:extLst>
          </p:cNvPr>
          <p:cNvSpPr>
            <a:spLocks noGrp="1"/>
          </p:cNvSpPr>
          <p:nvPr>
            <p:ph type="title"/>
          </p:nvPr>
        </p:nvSpPr>
        <p:spPr/>
        <p:txBody>
          <a:bodyPr/>
          <a:lstStyle/>
          <a:p>
            <a:r>
              <a:rPr lang="es" dirty="0">
                <a:solidFill>
                  <a:schemeClr val="bg1"/>
                </a:solidFill>
              </a:rPr>
              <a:t>CONTAC</a:t>
            </a:r>
            <a:endParaRPr lang="en-US" dirty="0">
              <a:solidFill>
                <a:schemeClr val="bg1"/>
              </a:solidFill>
            </a:endParaRPr>
          </a:p>
        </p:txBody>
      </p:sp>
      <p:sp>
        <p:nvSpPr>
          <p:cNvPr id="3" name="Google Shape;407;p23">
            <a:extLst>
              <a:ext uri="{FF2B5EF4-FFF2-40B4-BE49-F238E27FC236}">
                <a16:creationId xmlns:a16="http://schemas.microsoft.com/office/drawing/2014/main" id="{814E2A89-E41F-4DE9-9352-E8801701CEE6}"/>
              </a:ext>
            </a:extLst>
          </p:cNvPr>
          <p:cNvSpPr/>
          <p:nvPr/>
        </p:nvSpPr>
        <p:spPr>
          <a:xfrm>
            <a:off x="12521854" y="5984058"/>
            <a:ext cx="5499036" cy="1909021"/>
          </a:xfrm>
          <a:prstGeom prst="rect">
            <a:avLst/>
          </a:prstGeom>
          <a:no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 name="Google Shape;408;p23">
            <a:extLst>
              <a:ext uri="{FF2B5EF4-FFF2-40B4-BE49-F238E27FC236}">
                <a16:creationId xmlns:a16="http://schemas.microsoft.com/office/drawing/2014/main" id="{625A9923-DE1B-425D-BF9B-B85E5330039B}"/>
              </a:ext>
            </a:extLst>
          </p:cNvPr>
          <p:cNvSpPr/>
          <p:nvPr/>
        </p:nvSpPr>
        <p:spPr>
          <a:xfrm>
            <a:off x="6366276" y="5984026"/>
            <a:ext cx="5499036" cy="1909021"/>
          </a:xfrm>
          <a:prstGeom prst="rect">
            <a:avLst/>
          </a:prstGeom>
          <a:no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409;p23">
            <a:extLst>
              <a:ext uri="{FF2B5EF4-FFF2-40B4-BE49-F238E27FC236}">
                <a16:creationId xmlns:a16="http://schemas.microsoft.com/office/drawing/2014/main" id="{50989F3C-761C-49FA-8461-206719CB880F}"/>
              </a:ext>
            </a:extLst>
          </p:cNvPr>
          <p:cNvSpPr/>
          <p:nvPr/>
        </p:nvSpPr>
        <p:spPr>
          <a:xfrm>
            <a:off x="12521654" y="8482781"/>
            <a:ext cx="5499036" cy="1909021"/>
          </a:xfrm>
          <a:prstGeom prst="rect">
            <a:avLst/>
          </a:prstGeom>
          <a:no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410;p23">
            <a:extLst>
              <a:ext uri="{FF2B5EF4-FFF2-40B4-BE49-F238E27FC236}">
                <a16:creationId xmlns:a16="http://schemas.microsoft.com/office/drawing/2014/main" id="{CECC341D-9D19-4F48-B686-FFEB89958F03}"/>
              </a:ext>
            </a:extLst>
          </p:cNvPr>
          <p:cNvSpPr/>
          <p:nvPr/>
        </p:nvSpPr>
        <p:spPr>
          <a:xfrm>
            <a:off x="6366276" y="8482581"/>
            <a:ext cx="5499036" cy="1909021"/>
          </a:xfrm>
          <a:prstGeom prst="rect">
            <a:avLst/>
          </a:prstGeom>
          <a:no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411;p23">
            <a:extLst>
              <a:ext uri="{FF2B5EF4-FFF2-40B4-BE49-F238E27FC236}">
                <a16:creationId xmlns:a16="http://schemas.microsoft.com/office/drawing/2014/main" id="{CB10B943-7587-4781-B357-8B089BAAB574}"/>
              </a:ext>
            </a:extLst>
          </p:cNvPr>
          <p:cNvSpPr txBox="1">
            <a:spLocks/>
          </p:cNvSpPr>
          <p:nvPr/>
        </p:nvSpPr>
        <p:spPr>
          <a:xfrm>
            <a:off x="14148248" y="5984058"/>
            <a:ext cx="3872448" cy="1909021"/>
          </a:xfrm>
          <a:prstGeom prst="rect">
            <a:avLst/>
          </a:prstGeom>
        </p:spPr>
        <p:txBody>
          <a:bodyPr spcFirstLastPara="1" vert="horz" wrap="square" lIns="243828" tIns="243828" rIns="243828" bIns="243828"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defTabSz="1828983"/>
            <a:r>
              <a:rPr lang="en-US" sz="2933">
                <a:solidFill>
                  <a:srgbClr val="272E3A"/>
                </a:solidFill>
                <a:latin typeface="Abel"/>
                <a:ea typeface="Abel"/>
                <a:cs typeface="Abel"/>
                <a:sym typeface="Abel"/>
              </a:rPr>
              <a:t>Your address here</a:t>
            </a:r>
          </a:p>
        </p:txBody>
      </p:sp>
      <p:sp>
        <p:nvSpPr>
          <p:cNvPr id="8" name="Google Shape;412;p23">
            <a:extLst>
              <a:ext uri="{FF2B5EF4-FFF2-40B4-BE49-F238E27FC236}">
                <a16:creationId xmlns:a16="http://schemas.microsoft.com/office/drawing/2014/main" id="{286E72DD-3470-487A-A296-5AD9A5ED8B3F}"/>
              </a:ext>
            </a:extLst>
          </p:cNvPr>
          <p:cNvSpPr txBox="1">
            <a:spLocks/>
          </p:cNvSpPr>
          <p:nvPr/>
        </p:nvSpPr>
        <p:spPr>
          <a:xfrm>
            <a:off x="6366281" y="5984026"/>
            <a:ext cx="3872448" cy="1909021"/>
          </a:xfrm>
          <a:prstGeom prst="rect">
            <a:avLst/>
          </a:prstGeom>
        </p:spPr>
        <p:txBody>
          <a:bodyPr spcFirstLastPara="1" vert="horz" wrap="square" lIns="243828" tIns="243828" rIns="243828" bIns="243828"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defTabSz="1828983"/>
            <a:r>
              <a:rPr lang="es" sz="2933" dirty="0">
                <a:solidFill>
                  <a:srgbClr val="272E3A"/>
                </a:solidFill>
                <a:latin typeface="Abel"/>
                <a:ea typeface="Abel"/>
                <a:cs typeface="Abel"/>
                <a:sym typeface="Abel"/>
              </a:rPr>
              <a:t>001 664 123 4567</a:t>
            </a:r>
          </a:p>
        </p:txBody>
      </p:sp>
      <p:sp>
        <p:nvSpPr>
          <p:cNvPr id="9" name="Google Shape;413;p23">
            <a:extLst>
              <a:ext uri="{FF2B5EF4-FFF2-40B4-BE49-F238E27FC236}">
                <a16:creationId xmlns:a16="http://schemas.microsoft.com/office/drawing/2014/main" id="{127A4863-AA38-4B89-8184-853AE3EAAD4D}"/>
              </a:ext>
            </a:extLst>
          </p:cNvPr>
          <p:cNvSpPr txBox="1">
            <a:spLocks/>
          </p:cNvSpPr>
          <p:nvPr/>
        </p:nvSpPr>
        <p:spPr>
          <a:xfrm>
            <a:off x="14148048" y="8482781"/>
            <a:ext cx="3872448" cy="1909021"/>
          </a:xfrm>
          <a:prstGeom prst="rect">
            <a:avLst/>
          </a:prstGeom>
        </p:spPr>
        <p:txBody>
          <a:bodyPr spcFirstLastPara="1" vert="horz" wrap="square" lIns="243828" tIns="243828" rIns="243828" bIns="243828"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defTabSz="1828983"/>
            <a:r>
              <a:rPr lang="en-US" sz="2933">
                <a:solidFill>
                  <a:srgbClr val="272E3A"/>
                </a:solidFill>
                <a:latin typeface="Abel"/>
                <a:ea typeface="Abel"/>
                <a:cs typeface="Abel"/>
                <a:sym typeface="Abel"/>
              </a:rPr>
              <a:t>Your email here</a:t>
            </a:r>
          </a:p>
        </p:txBody>
      </p:sp>
      <p:sp>
        <p:nvSpPr>
          <p:cNvPr id="10" name="Google Shape;414;p23">
            <a:extLst>
              <a:ext uri="{FF2B5EF4-FFF2-40B4-BE49-F238E27FC236}">
                <a16:creationId xmlns:a16="http://schemas.microsoft.com/office/drawing/2014/main" id="{BBED57A4-DED7-403E-A782-A690B145E012}"/>
              </a:ext>
            </a:extLst>
          </p:cNvPr>
          <p:cNvSpPr txBox="1">
            <a:spLocks/>
          </p:cNvSpPr>
          <p:nvPr/>
        </p:nvSpPr>
        <p:spPr>
          <a:xfrm>
            <a:off x="6366281" y="8482581"/>
            <a:ext cx="3872448" cy="1909021"/>
          </a:xfrm>
          <a:prstGeom prst="rect">
            <a:avLst/>
          </a:prstGeom>
        </p:spPr>
        <p:txBody>
          <a:bodyPr spcFirstLastPara="1" vert="horz" wrap="square" lIns="243828" tIns="243828" rIns="243828" bIns="243828"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defTabSz="1828983"/>
            <a:r>
              <a:rPr lang="es" sz="2933">
                <a:solidFill>
                  <a:srgbClr val="272E3A"/>
                </a:solidFill>
                <a:latin typeface="Abel"/>
                <a:ea typeface="Abel"/>
                <a:cs typeface="Abel"/>
                <a:sym typeface="Abel"/>
              </a:rPr>
              <a:t>001 664 123 4567</a:t>
            </a:r>
          </a:p>
        </p:txBody>
      </p:sp>
      <p:sp>
        <p:nvSpPr>
          <p:cNvPr id="11" name="Google Shape;415;p23">
            <a:extLst>
              <a:ext uri="{FF2B5EF4-FFF2-40B4-BE49-F238E27FC236}">
                <a16:creationId xmlns:a16="http://schemas.microsoft.com/office/drawing/2014/main" id="{20182575-036C-414A-8184-31387F858C4A}"/>
              </a:ext>
            </a:extLst>
          </p:cNvPr>
          <p:cNvSpPr/>
          <p:nvPr/>
        </p:nvSpPr>
        <p:spPr>
          <a:xfrm>
            <a:off x="12666575" y="6129099"/>
            <a:ext cx="1618587" cy="1618587"/>
          </a:xfrm>
          <a:prstGeom prst="rect">
            <a:avLst/>
          </a:prstGeom>
          <a:solidFill>
            <a:schemeClr val="accent1">
              <a:lumMod val="20000"/>
              <a:lumOff val="80000"/>
              <a:alpha val="5229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416;p23">
            <a:extLst>
              <a:ext uri="{FF2B5EF4-FFF2-40B4-BE49-F238E27FC236}">
                <a16:creationId xmlns:a16="http://schemas.microsoft.com/office/drawing/2014/main" id="{D249AC44-3F88-49F9-97D0-57C9C68DC771}"/>
              </a:ext>
            </a:extLst>
          </p:cNvPr>
          <p:cNvSpPr/>
          <p:nvPr/>
        </p:nvSpPr>
        <p:spPr>
          <a:xfrm>
            <a:off x="10063274" y="6129064"/>
            <a:ext cx="1618587" cy="1618587"/>
          </a:xfrm>
          <a:prstGeom prst="rect">
            <a:avLst/>
          </a:prstGeom>
          <a:solidFill>
            <a:schemeClr val="accent1">
              <a:lumMod val="20000"/>
              <a:lumOff val="80000"/>
              <a:alpha val="5229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417;p23">
            <a:extLst>
              <a:ext uri="{FF2B5EF4-FFF2-40B4-BE49-F238E27FC236}">
                <a16:creationId xmlns:a16="http://schemas.microsoft.com/office/drawing/2014/main" id="{1B494C5F-3ED3-41AA-AF13-17BDC128B933}"/>
              </a:ext>
            </a:extLst>
          </p:cNvPr>
          <p:cNvSpPr/>
          <p:nvPr/>
        </p:nvSpPr>
        <p:spPr>
          <a:xfrm>
            <a:off x="11384294" y="11023019"/>
            <a:ext cx="1618587" cy="1618587"/>
          </a:xfrm>
          <a:prstGeom prst="rect">
            <a:avLst/>
          </a:prstGeom>
          <a:solidFill>
            <a:schemeClr val="accent1">
              <a:lumMod val="20000"/>
              <a:lumOff val="80000"/>
              <a:alpha val="5229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418;p23">
            <a:extLst>
              <a:ext uri="{FF2B5EF4-FFF2-40B4-BE49-F238E27FC236}">
                <a16:creationId xmlns:a16="http://schemas.microsoft.com/office/drawing/2014/main" id="{52E4D4A9-D1EE-4032-8D7A-D700E44CDBE6}"/>
              </a:ext>
            </a:extLst>
          </p:cNvPr>
          <p:cNvSpPr/>
          <p:nvPr/>
        </p:nvSpPr>
        <p:spPr>
          <a:xfrm>
            <a:off x="11841483" y="11496741"/>
            <a:ext cx="704230" cy="671113"/>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419;p23">
            <a:extLst>
              <a:ext uri="{FF2B5EF4-FFF2-40B4-BE49-F238E27FC236}">
                <a16:creationId xmlns:a16="http://schemas.microsoft.com/office/drawing/2014/main" id="{C5FC9263-03CE-41A6-869C-B9652B1CD155}"/>
              </a:ext>
            </a:extLst>
          </p:cNvPr>
          <p:cNvSpPr/>
          <p:nvPr/>
        </p:nvSpPr>
        <p:spPr>
          <a:xfrm>
            <a:off x="12666375" y="8627820"/>
            <a:ext cx="1618587" cy="1618587"/>
          </a:xfrm>
          <a:prstGeom prst="rect">
            <a:avLst/>
          </a:prstGeom>
          <a:solidFill>
            <a:schemeClr val="accent1">
              <a:lumMod val="20000"/>
              <a:lumOff val="80000"/>
              <a:alpha val="5229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420;p23">
            <a:extLst>
              <a:ext uri="{FF2B5EF4-FFF2-40B4-BE49-F238E27FC236}">
                <a16:creationId xmlns:a16="http://schemas.microsoft.com/office/drawing/2014/main" id="{BE4B84AB-1236-4F0C-9658-A9580F393A42}"/>
              </a:ext>
            </a:extLst>
          </p:cNvPr>
          <p:cNvSpPr/>
          <p:nvPr/>
        </p:nvSpPr>
        <p:spPr>
          <a:xfrm>
            <a:off x="10063274" y="8627620"/>
            <a:ext cx="1618587" cy="1618587"/>
          </a:xfrm>
          <a:prstGeom prst="rect">
            <a:avLst/>
          </a:prstGeom>
          <a:solidFill>
            <a:schemeClr val="accent1">
              <a:lumMod val="20000"/>
              <a:lumOff val="80000"/>
              <a:alpha val="5229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421;p23">
            <a:extLst>
              <a:ext uri="{FF2B5EF4-FFF2-40B4-BE49-F238E27FC236}">
                <a16:creationId xmlns:a16="http://schemas.microsoft.com/office/drawing/2014/main" id="{4A6C9335-D155-480F-A9C4-C237246FA8E4}"/>
              </a:ext>
            </a:extLst>
          </p:cNvPr>
          <p:cNvSpPr/>
          <p:nvPr/>
        </p:nvSpPr>
        <p:spPr>
          <a:xfrm>
            <a:off x="13167258" y="9238493"/>
            <a:ext cx="616924" cy="397641"/>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18" name="Google Shape;422;p23">
            <a:extLst>
              <a:ext uri="{FF2B5EF4-FFF2-40B4-BE49-F238E27FC236}">
                <a16:creationId xmlns:a16="http://schemas.microsoft.com/office/drawing/2014/main" id="{0486D5E0-FC7C-47E0-AF45-948FE902ED51}"/>
              </a:ext>
            </a:extLst>
          </p:cNvPr>
          <p:cNvSpPr/>
          <p:nvPr/>
        </p:nvSpPr>
        <p:spPr>
          <a:xfrm>
            <a:off x="10551948" y="9128689"/>
            <a:ext cx="641314" cy="616860"/>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grpSp>
        <p:nvGrpSpPr>
          <p:cNvPr id="19" name="Google Shape;423;p23">
            <a:extLst>
              <a:ext uri="{FF2B5EF4-FFF2-40B4-BE49-F238E27FC236}">
                <a16:creationId xmlns:a16="http://schemas.microsoft.com/office/drawing/2014/main" id="{178FCBA4-CC6D-4BFC-8B76-C0BFA95112B4}"/>
              </a:ext>
            </a:extLst>
          </p:cNvPr>
          <p:cNvGrpSpPr/>
          <p:nvPr/>
        </p:nvGrpSpPr>
        <p:grpSpPr>
          <a:xfrm>
            <a:off x="10627203" y="6634147"/>
            <a:ext cx="433778" cy="616956"/>
            <a:chOff x="3342275" y="2615925"/>
            <a:chExt cx="339700" cy="483150"/>
          </a:xfrm>
        </p:grpSpPr>
        <p:sp>
          <p:nvSpPr>
            <p:cNvPr id="20" name="Google Shape;424;p23">
              <a:extLst>
                <a:ext uri="{FF2B5EF4-FFF2-40B4-BE49-F238E27FC236}">
                  <a16:creationId xmlns:a16="http://schemas.microsoft.com/office/drawing/2014/main" id="{8C9702F9-73A3-443B-9D3D-A20451449758}"/>
                </a:ext>
              </a:extLst>
            </p:cNvPr>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21" name="Google Shape;425;p23">
              <a:extLst>
                <a:ext uri="{FF2B5EF4-FFF2-40B4-BE49-F238E27FC236}">
                  <a16:creationId xmlns:a16="http://schemas.microsoft.com/office/drawing/2014/main" id="{F141361E-B902-4ECE-A76E-D2BF1D55670E}"/>
                </a:ext>
              </a:extLst>
            </p:cNvPr>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grpSp>
      <p:grpSp>
        <p:nvGrpSpPr>
          <p:cNvPr id="22" name="Google Shape;426;p23">
            <a:extLst>
              <a:ext uri="{FF2B5EF4-FFF2-40B4-BE49-F238E27FC236}">
                <a16:creationId xmlns:a16="http://schemas.microsoft.com/office/drawing/2014/main" id="{DAB5B26B-2E05-495F-9CBE-A8E13A4853CE}"/>
              </a:ext>
            </a:extLst>
          </p:cNvPr>
          <p:cNvGrpSpPr/>
          <p:nvPr/>
        </p:nvGrpSpPr>
        <p:grpSpPr>
          <a:xfrm>
            <a:off x="13134890" y="6634163"/>
            <a:ext cx="625003" cy="616988"/>
            <a:chOff x="6238300" y="1426975"/>
            <a:chExt cx="489450" cy="483175"/>
          </a:xfrm>
        </p:grpSpPr>
        <p:sp>
          <p:nvSpPr>
            <p:cNvPr id="23" name="Google Shape;427;p23">
              <a:extLst>
                <a:ext uri="{FF2B5EF4-FFF2-40B4-BE49-F238E27FC236}">
                  <a16:creationId xmlns:a16="http://schemas.microsoft.com/office/drawing/2014/main" id="{26F007D4-5A9D-4556-A490-E5CC9D5EC935}"/>
                </a:ext>
              </a:extLst>
            </p:cNvPr>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24" name="Google Shape;428;p23">
              <a:extLst>
                <a:ext uri="{FF2B5EF4-FFF2-40B4-BE49-F238E27FC236}">
                  <a16:creationId xmlns:a16="http://schemas.microsoft.com/office/drawing/2014/main" id="{3E7E01A8-DF82-49E5-9E22-C430C19D11B9}"/>
                </a:ext>
              </a:extLst>
            </p:cNvPr>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25" name="Google Shape;429;p23">
              <a:extLst>
                <a:ext uri="{FF2B5EF4-FFF2-40B4-BE49-F238E27FC236}">
                  <a16:creationId xmlns:a16="http://schemas.microsoft.com/office/drawing/2014/main" id="{21FCA2A3-11BF-41B1-A3C7-40EBA0D76704}"/>
                </a:ext>
              </a:extLst>
            </p:cNvPr>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grpSp>
      <p:sp>
        <p:nvSpPr>
          <p:cNvPr id="26" name="Google Shape;430;p23">
            <a:extLst>
              <a:ext uri="{FF2B5EF4-FFF2-40B4-BE49-F238E27FC236}">
                <a16:creationId xmlns:a16="http://schemas.microsoft.com/office/drawing/2014/main" id="{5C2AF041-D7E4-4669-BC40-680CF4313FAC}"/>
              </a:ext>
            </a:extLst>
          </p:cNvPr>
          <p:cNvSpPr/>
          <p:nvPr/>
        </p:nvSpPr>
        <p:spPr>
          <a:xfrm>
            <a:off x="11239477" y="10877981"/>
            <a:ext cx="1908221" cy="1909021"/>
          </a:xfrm>
          <a:prstGeom prst="rect">
            <a:avLst/>
          </a:prstGeom>
          <a:noFill/>
          <a:ln w="19050" cap="flat" cmpd="sng">
            <a:solidFill>
              <a:srgbClr val="051357"/>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cxnSp>
        <p:nvCxnSpPr>
          <p:cNvPr id="27" name="Google Shape;431;p23">
            <a:extLst>
              <a:ext uri="{FF2B5EF4-FFF2-40B4-BE49-F238E27FC236}">
                <a16:creationId xmlns:a16="http://schemas.microsoft.com/office/drawing/2014/main" id="{8F58A3AC-33AC-4AA9-A9E4-04A64ADCF176}"/>
              </a:ext>
            </a:extLst>
          </p:cNvPr>
          <p:cNvCxnSpPr/>
          <p:nvPr/>
        </p:nvCxnSpPr>
        <p:spPr>
          <a:xfrm rot="10800000">
            <a:off x="12193587" y="5344384"/>
            <a:ext cx="0" cy="5687058"/>
          </a:xfrm>
          <a:prstGeom prst="straightConnector1">
            <a:avLst/>
          </a:prstGeom>
          <a:noFill/>
          <a:ln w="19050" cap="flat" cmpd="sng">
            <a:solidFill>
              <a:srgbClr val="051357"/>
            </a:solidFill>
            <a:prstDash val="solid"/>
            <a:round/>
            <a:headEnd type="none" w="med" len="med"/>
            <a:tailEnd type="none" w="med" len="med"/>
          </a:ln>
        </p:spPr>
      </p:cxnSp>
      <p:sp>
        <p:nvSpPr>
          <p:cNvPr id="28" name="Google Shape;433;p23">
            <a:extLst>
              <a:ext uri="{FF2B5EF4-FFF2-40B4-BE49-F238E27FC236}">
                <a16:creationId xmlns:a16="http://schemas.microsoft.com/office/drawing/2014/main" id="{14410B73-F4A8-4BB5-B92D-5889D827F7A6}"/>
              </a:ext>
            </a:extLst>
          </p:cNvPr>
          <p:cNvSpPr/>
          <p:nvPr/>
        </p:nvSpPr>
        <p:spPr>
          <a:xfrm>
            <a:off x="11384294" y="3784125"/>
            <a:ext cx="1618587" cy="1618587"/>
          </a:xfrm>
          <a:prstGeom prst="rect">
            <a:avLst/>
          </a:prstGeom>
          <a:solidFill>
            <a:schemeClr val="accent1">
              <a:lumMod val="20000"/>
              <a:lumOff val="80000"/>
              <a:alpha val="5229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29" name="Google Shape;434;p23">
            <a:extLst>
              <a:ext uri="{FF2B5EF4-FFF2-40B4-BE49-F238E27FC236}">
                <a16:creationId xmlns:a16="http://schemas.microsoft.com/office/drawing/2014/main" id="{F996FA6D-91CF-48DA-8329-46FA1AAC4D7C}"/>
              </a:ext>
            </a:extLst>
          </p:cNvPr>
          <p:cNvGrpSpPr/>
          <p:nvPr/>
        </p:nvGrpSpPr>
        <p:grpSpPr>
          <a:xfrm>
            <a:off x="11799505" y="4147143"/>
            <a:ext cx="788187" cy="892548"/>
            <a:chOff x="-57950750" y="2296300"/>
            <a:chExt cx="279625" cy="316650"/>
          </a:xfrm>
        </p:grpSpPr>
        <p:sp>
          <p:nvSpPr>
            <p:cNvPr id="30" name="Google Shape;435;p23">
              <a:extLst>
                <a:ext uri="{FF2B5EF4-FFF2-40B4-BE49-F238E27FC236}">
                  <a16:creationId xmlns:a16="http://schemas.microsoft.com/office/drawing/2014/main" id="{69674C17-4F3E-4C0E-A1A4-B36C25F250A4}"/>
                </a:ext>
              </a:extLst>
            </p:cNvPr>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436;p23">
              <a:extLst>
                <a:ext uri="{FF2B5EF4-FFF2-40B4-BE49-F238E27FC236}">
                  <a16:creationId xmlns:a16="http://schemas.microsoft.com/office/drawing/2014/main" id="{93CB2B30-2562-4F61-A99B-0A62F20A7B22}"/>
                </a:ext>
              </a:extLst>
            </p:cNvPr>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437;p23">
              <a:extLst>
                <a:ext uri="{FF2B5EF4-FFF2-40B4-BE49-F238E27FC236}">
                  <a16:creationId xmlns:a16="http://schemas.microsoft.com/office/drawing/2014/main" id="{BF983BF2-BD72-403F-929B-0ADDB9B257B5}"/>
                </a:ext>
              </a:extLst>
            </p:cNvPr>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438;p23">
              <a:extLst>
                <a:ext uri="{FF2B5EF4-FFF2-40B4-BE49-F238E27FC236}">
                  <a16:creationId xmlns:a16="http://schemas.microsoft.com/office/drawing/2014/main" id="{31735913-2041-4240-A599-6275A05D0344}"/>
                </a:ext>
              </a:extLst>
            </p:cNvPr>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147078822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pic>
        <p:nvPicPr>
          <p:cNvPr id="622" name="Google Shape;622;p28"/>
          <p:cNvPicPr preferRelativeResize="0"/>
          <p:nvPr/>
        </p:nvPicPr>
        <p:blipFill>
          <a:blip r:embed="rId3">
            <a:alphaModFix/>
          </a:blip>
          <a:stretch>
            <a:fillRect/>
          </a:stretch>
        </p:blipFill>
        <p:spPr>
          <a:xfrm rot="-5400000">
            <a:off x="-229214" y="4939342"/>
            <a:ext cx="8992638" cy="3838911"/>
          </a:xfrm>
          <a:prstGeom prst="rect">
            <a:avLst/>
          </a:prstGeom>
          <a:noFill/>
          <a:ln>
            <a:noFill/>
          </a:ln>
        </p:spPr>
      </p:pic>
      <p:grpSp>
        <p:nvGrpSpPr>
          <p:cNvPr id="624" name="Google Shape;624;p28"/>
          <p:cNvGrpSpPr/>
          <p:nvPr/>
        </p:nvGrpSpPr>
        <p:grpSpPr>
          <a:xfrm>
            <a:off x="7592702" y="7401117"/>
            <a:ext cx="16794287" cy="4376169"/>
            <a:chOff x="2735900" y="3141850"/>
            <a:chExt cx="4615000" cy="1024950"/>
          </a:xfrm>
        </p:grpSpPr>
        <p:sp>
          <p:nvSpPr>
            <p:cNvPr id="625" name="Google Shape;625;p28"/>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26" name="Google Shape;626;p28"/>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6" name="Rectangle 5">
            <a:extLst>
              <a:ext uri="{FF2B5EF4-FFF2-40B4-BE49-F238E27FC236}">
                <a16:creationId xmlns:a16="http://schemas.microsoft.com/office/drawing/2014/main" id="{CFFC1055-F97F-4BC7-B28B-8922136E7EF5}"/>
              </a:ext>
            </a:extLst>
          </p:cNvPr>
          <p:cNvSpPr/>
          <p:nvPr/>
        </p:nvSpPr>
        <p:spPr>
          <a:xfrm>
            <a:off x="6094905" y="6319278"/>
            <a:ext cx="3838910" cy="707968"/>
          </a:xfrm>
          <a:prstGeom prst="rect">
            <a:avLst/>
          </a:prstGeom>
        </p:spPr>
        <p:txBody>
          <a:bodyPr wrap="square">
            <a:spAutoFit/>
          </a:bodyPr>
          <a:lstStyle/>
          <a:p>
            <a:pPr algn="ctr" defTabSz="457246"/>
            <a:r>
              <a:rPr lang="es" sz="4000" dirty="0">
                <a:solidFill>
                  <a:srgbClr val="F3F3F3"/>
                </a:solidFill>
                <a:latin typeface="Montserrat"/>
                <a:ea typeface="Teko"/>
                <a:cs typeface="Teko"/>
                <a:sym typeface="Teko"/>
              </a:rPr>
              <a:t>PROBLEM</a:t>
            </a:r>
            <a:endParaRPr lang="en-US" sz="4000" dirty="0">
              <a:solidFill>
                <a:srgbClr val="272E3A"/>
              </a:solidFill>
              <a:latin typeface="Montserrat"/>
            </a:endParaRPr>
          </a:p>
        </p:txBody>
      </p:sp>
      <p:sp>
        <p:nvSpPr>
          <p:cNvPr id="7" name="Rectangle 6">
            <a:extLst>
              <a:ext uri="{FF2B5EF4-FFF2-40B4-BE49-F238E27FC236}">
                <a16:creationId xmlns:a16="http://schemas.microsoft.com/office/drawing/2014/main" id="{0EAA82D1-891C-4069-A7AB-29FDF502142D}"/>
              </a:ext>
            </a:extLst>
          </p:cNvPr>
          <p:cNvSpPr/>
          <p:nvPr/>
        </p:nvSpPr>
        <p:spPr>
          <a:xfrm>
            <a:off x="10988424" y="8428407"/>
            <a:ext cx="9853977" cy="1688349"/>
          </a:xfrm>
          <a:prstGeom prst="rect">
            <a:avLst/>
          </a:prstGeom>
        </p:spPr>
        <p:txBody>
          <a:bodyPr wrap="square">
            <a:spAutoFit/>
          </a:bodyPr>
          <a:lstStyle/>
          <a:p>
            <a:pPr defTabSz="457246">
              <a:lnSpc>
                <a:spcPct val="150000"/>
              </a:lnSpc>
            </a:pPr>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and typesetting industry. Lorem Ipsum has been the industry's standard dummy</a:t>
            </a: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630"/>
        <p:cNvGrpSpPr/>
        <p:nvPr/>
      </p:nvGrpSpPr>
      <p:grpSpPr>
        <a:xfrm>
          <a:off x="0" y="0"/>
          <a:ext cx="0" cy="0"/>
          <a:chOff x="0" y="0"/>
          <a:chExt cx="0" cy="0"/>
        </a:xfrm>
      </p:grpSpPr>
      <p:grpSp>
        <p:nvGrpSpPr>
          <p:cNvPr id="635" name="Google Shape;635;p29"/>
          <p:cNvGrpSpPr/>
          <p:nvPr/>
        </p:nvGrpSpPr>
        <p:grpSpPr>
          <a:xfrm>
            <a:off x="-1319390" y="1962235"/>
            <a:ext cx="26470919" cy="9747960"/>
            <a:chOff x="259425" y="1569525"/>
            <a:chExt cx="7038325" cy="2591875"/>
          </a:xfrm>
        </p:grpSpPr>
        <p:sp>
          <p:nvSpPr>
            <p:cNvPr id="636" name="Google Shape;636;p29"/>
            <p:cNvSpPr/>
            <p:nvPr/>
          </p:nvSpPr>
          <p:spPr>
            <a:xfrm>
              <a:off x="259425" y="1569525"/>
              <a:ext cx="7038325" cy="2591875"/>
            </a:xfrm>
            <a:custGeom>
              <a:avLst/>
              <a:gdLst/>
              <a:ahLst/>
              <a:cxnLst/>
              <a:rect l="l" t="t" r="r" b="b"/>
              <a:pathLst>
                <a:path w="281533" h="103675" fill="none" extrusionOk="0">
                  <a:moveTo>
                    <a:pt x="281533" y="284"/>
                  </a:moveTo>
                  <a:lnTo>
                    <a:pt x="202438" y="0"/>
                  </a:lnTo>
                  <a:lnTo>
                    <a:pt x="75469" y="103675"/>
                  </a:lnTo>
                  <a:lnTo>
                    <a:pt x="1" y="103675"/>
                  </a:lnTo>
                </a:path>
              </a:pathLst>
            </a:custGeom>
            <a:noFill/>
            <a:ln w="10800" cap="flat" cmpd="sng">
              <a:solidFill>
                <a:srgbClr val="FFFAF0"/>
              </a:solidFill>
              <a:prstDash val="solid"/>
              <a:miter lim="11369"/>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F3F3F3"/>
                </a:solidFill>
                <a:latin typeface="Arial"/>
                <a:cs typeface="Arial"/>
                <a:sym typeface="Arial"/>
              </a:endParaRPr>
            </a:p>
          </p:txBody>
        </p:sp>
        <p:sp>
          <p:nvSpPr>
            <p:cNvPr id="637" name="Google Shape;637;p29"/>
            <p:cNvSpPr/>
            <p:nvPr/>
          </p:nvSpPr>
          <p:spPr>
            <a:xfrm>
              <a:off x="2872537" y="3568962"/>
              <a:ext cx="547725" cy="288800"/>
            </a:xfrm>
            <a:custGeom>
              <a:avLst/>
              <a:gdLst/>
              <a:ahLst/>
              <a:cxnLst/>
              <a:rect l="l" t="t" r="r" b="b"/>
              <a:pathLst>
                <a:path w="21909" h="11552" fill="none" extrusionOk="0">
                  <a:moveTo>
                    <a:pt x="0" y="1"/>
                  </a:moveTo>
                  <a:lnTo>
                    <a:pt x="11551" y="11552"/>
                  </a:lnTo>
                  <a:lnTo>
                    <a:pt x="21908" y="11552"/>
                  </a:lnTo>
                </a:path>
              </a:pathLst>
            </a:custGeom>
            <a:noFill/>
            <a:ln w="10800" cap="flat" cmpd="sng">
              <a:solidFill>
                <a:srgbClr val="FFFAF0"/>
              </a:solidFill>
              <a:prstDash val="solid"/>
              <a:miter lim="11369"/>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F3F3F3"/>
                </a:solidFill>
                <a:latin typeface="Arial"/>
                <a:cs typeface="Arial"/>
                <a:sym typeface="Arial"/>
              </a:endParaRPr>
            </a:p>
          </p:txBody>
        </p:sp>
        <p:sp>
          <p:nvSpPr>
            <p:cNvPr id="638" name="Google Shape;638;p29"/>
            <p:cNvSpPr/>
            <p:nvPr/>
          </p:nvSpPr>
          <p:spPr>
            <a:xfrm>
              <a:off x="4036225" y="1878750"/>
              <a:ext cx="547725" cy="288800"/>
            </a:xfrm>
            <a:custGeom>
              <a:avLst/>
              <a:gdLst/>
              <a:ahLst/>
              <a:cxnLst/>
              <a:rect l="l" t="t" r="r" b="b"/>
              <a:pathLst>
                <a:path w="21909" h="11552" fill="none" extrusionOk="0">
                  <a:moveTo>
                    <a:pt x="21909" y="11552"/>
                  </a:moveTo>
                  <a:lnTo>
                    <a:pt x="10358" y="1"/>
                  </a:lnTo>
                  <a:lnTo>
                    <a:pt x="1" y="1"/>
                  </a:lnTo>
                </a:path>
              </a:pathLst>
            </a:custGeom>
            <a:noFill/>
            <a:ln w="10800" cap="flat" cmpd="sng">
              <a:solidFill>
                <a:srgbClr val="FFFAF0"/>
              </a:solidFill>
              <a:prstDash val="solid"/>
              <a:miter lim="11369"/>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F3F3F3"/>
                </a:solidFill>
                <a:latin typeface="Arial"/>
                <a:cs typeface="Arial"/>
                <a:sym typeface="Arial"/>
              </a:endParaRPr>
            </a:p>
          </p:txBody>
        </p:sp>
        <p:sp>
          <p:nvSpPr>
            <p:cNvPr id="639" name="Google Shape;639;p29"/>
            <p:cNvSpPr/>
            <p:nvPr/>
          </p:nvSpPr>
          <p:spPr>
            <a:xfrm>
              <a:off x="3416837" y="3826785"/>
              <a:ext cx="60275" cy="60575"/>
            </a:xfrm>
            <a:custGeom>
              <a:avLst/>
              <a:gdLst/>
              <a:ahLst/>
              <a:cxnLst/>
              <a:rect l="l" t="t" r="r" b="b"/>
              <a:pathLst>
                <a:path w="2411" h="2423" fill="none" extrusionOk="0">
                  <a:moveTo>
                    <a:pt x="0" y="1"/>
                  </a:moveTo>
                  <a:lnTo>
                    <a:pt x="2410" y="1"/>
                  </a:lnTo>
                  <a:lnTo>
                    <a:pt x="2410" y="2423"/>
                  </a:lnTo>
                  <a:lnTo>
                    <a:pt x="0" y="2423"/>
                  </a:lnTo>
                  <a:close/>
                </a:path>
              </a:pathLst>
            </a:custGeom>
            <a:noFill/>
            <a:ln w="10800" cap="flat" cmpd="sng">
              <a:solidFill>
                <a:srgbClr val="FFFAF0"/>
              </a:solidFill>
              <a:prstDash val="solid"/>
              <a:miter lim="11369"/>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F3F3F3"/>
                </a:solidFill>
                <a:latin typeface="Arial"/>
                <a:cs typeface="Arial"/>
                <a:sym typeface="Arial"/>
              </a:endParaRPr>
            </a:p>
          </p:txBody>
        </p:sp>
        <p:sp>
          <p:nvSpPr>
            <p:cNvPr id="640" name="Google Shape;640;p29"/>
            <p:cNvSpPr/>
            <p:nvPr/>
          </p:nvSpPr>
          <p:spPr>
            <a:xfrm>
              <a:off x="3979904" y="1847821"/>
              <a:ext cx="60275" cy="60575"/>
            </a:xfrm>
            <a:custGeom>
              <a:avLst/>
              <a:gdLst/>
              <a:ahLst/>
              <a:cxnLst/>
              <a:rect l="l" t="t" r="r" b="b"/>
              <a:pathLst>
                <a:path w="2411" h="2423" fill="none" extrusionOk="0">
                  <a:moveTo>
                    <a:pt x="0" y="1"/>
                  </a:moveTo>
                  <a:lnTo>
                    <a:pt x="2410" y="1"/>
                  </a:lnTo>
                  <a:lnTo>
                    <a:pt x="2410" y="2423"/>
                  </a:lnTo>
                  <a:lnTo>
                    <a:pt x="0" y="2423"/>
                  </a:lnTo>
                  <a:close/>
                </a:path>
              </a:pathLst>
            </a:custGeom>
            <a:noFill/>
            <a:ln w="10800" cap="flat" cmpd="sng">
              <a:solidFill>
                <a:srgbClr val="FFFAF0"/>
              </a:solidFill>
              <a:prstDash val="solid"/>
              <a:miter lim="11369"/>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F3F3F3"/>
                </a:solidFill>
                <a:latin typeface="Arial"/>
                <a:cs typeface="Arial"/>
                <a:sym typeface="Arial"/>
              </a:endParaRPr>
            </a:p>
          </p:txBody>
        </p:sp>
      </p:grpSp>
      <p:grpSp>
        <p:nvGrpSpPr>
          <p:cNvPr id="642" name="Google Shape;642;p29"/>
          <p:cNvGrpSpPr/>
          <p:nvPr/>
        </p:nvGrpSpPr>
        <p:grpSpPr>
          <a:xfrm>
            <a:off x="10733614" y="2415363"/>
            <a:ext cx="944440" cy="1119341"/>
            <a:chOff x="1598350" y="238125"/>
            <a:chExt cx="4404525" cy="5220200"/>
          </a:xfrm>
        </p:grpSpPr>
        <p:sp>
          <p:nvSpPr>
            <p:cNvPr id="643" name="Google Shape;643;p29"/>
            <p:cNvSpPr/>
            <p:nvPr/>
          </p:nvSpPr>
          <p:spPr>
            <a:xfrm>
              <a:off x="1598350" y="238125"/>
              <a:ext cx="4404525" cy="5220200"/>
            </a:xfrm>
            <a:custGeom>
              <a:avLst/>
              <a:gdLst/>
              <a:ahLst/>
              <a:cxnLst/>
              <a:rect l="l" t="t" r="r" b="b"/>
              <a:pathLst>
                <a:path w="176181" h="208808" extrusionOk="0">
                  <a:moveTo>
                    <a:pt x="88107" y="6524"/>
                  </a:moveTo>
                  <a:cubicBezTo>
                    <a:pt x="133090" y="6524"/>
                    <a:pt x="169657" y="43123"/>
                    <a:pt x="169657" y="88106"/>
                  </a:cubicBezTo>
                  <a:lnTo>
                    <a:pt x="169657" y="198100"/>
                  </a:lnTo>
                  <a:lnTo>
                    <a:pt x="153901" y="183585"/>
                  </a:lnTo>
                  <a:cubicBezTo>
                    <a:pt x="153282" y="183014"/>
                    <a:pt x="152491" y="182728"/>
                    <a:pt x="151700" y="182728"/>
                  </a:cubicBezTo>
                  <a:cubicBezTo>
                    <a:pt x="150909" y="182728"/>
                    <a:pt x="150118" y="183014"/>
                    <a:pt x="149498" y="183585"/>
                  </a:cubicBezTo>
                  <a:lnTo>
                    <a:pt x="130480" y="201101"/>
                  </a:lnTo>
                  <a:lnTo>
                    <a:pt x="111463" y="183585"/>
                  </a:lnTo>
                  <a:cubicBezTo>
                    <a:pt x="110848" y="183002"/>
                    <a:pt x="110063" y="182716"/>
                    <a:pt x="109278" y="182716"/>
                  </a:cubicBezTo>
                  <a:cubicBezTo>
                    <a:pt x="108481" y="182716"/>
                    <a:pt x="107683" y="183010"/>
                    <a:pt x="107059" y="183585"/>
                  </a:cubicBezTo>
                  <a:lnTo>
                    <a:pt x="88075" y="201101"/>
                  </a:lnTo>
                  <a:lnTo>
                    <a:pt x="69090" y="183585"/>
                  </a:lnTo>
                  <a:cubicBezTo>
                    <a:pt x="68454" y="182997"/>
                    <a:pt x="67655" y="182704"/>
                    <a:pt x="66859" y="182704"/>
                  </a:cubicBezTo>
                  <a:cubicBezTo>
                    <a:pt x="66064" y="182704"/>
                    <a:pt x="65273" y="182997"/>
                    <a:pt x="64654" y="183585"/>
                  </a:cubicBezTo>
                  <a:lnTo>
                    <a:pt x="45669" y="201101"/>
                  </a:lnTo>
                  <a:lnTo>
                    <a:pt x="26684" y="183585"/>
                  </a:lnTo>
                  <a:cubicBezTo>
                    <a:pt x="26064" y="182997"/>
                    <a:pt x="25265" y="182704"/>
                    <a:pt x="24466" y="182704"/>
                  </a:cubicBezTo>
                  <a:cubicBezTo>
                    <a:pt x="23667" y="182704"/>
                    <a:pt x="22867" y="182997"/>
                    <a:pt x="22248" y="183585"/>
                  </a:cubicBezTo>
                  <a:lnTo>
                    <a:pt x="6525" y="198100"/>
                  </a:lnTo>
                  <a:lnTo>
                    <a:pt x="6525" y="88106"/>
                  </a:lnTo>
                  <a:cubicBezTo>
                    <a:pt x="6525" y="43123"/>
                    <a:pt x="43124" y="6524"/>
                    <a:pt x="88107" y="6524"/>
                  </a:cubicBezTo>
                  <a:close/>
                  <a:moveTo>
                    <a:pt x="88107" y="0"/>
                  </a:moveTo>
                  <a:cubicBezTo>
                    <a:pt x="64556" y="0"/>
                    <a:pt x="42439" y="9166"/>
                    <a:pt x="25803" y="25802"/>
                  </a:cubicBezTo>
                  <a:cubicBezTo>
                    <a:pt x="9167" y="42438"/>
                    <a:pt x="1" y="64555"/>
                    <a:pt x="1" y="88106"/>
                  </a:cubicBezTo>
                  <a:lnTo>
                    <a:pt x="1" y="205538"/>
                  </a:lnTo>
                  <a:cubicBezTo>
                    <a:pt x="1" y="205570"/>
                    <a:pt x="1" y="205603"/>
                    <a:pt x="1" y="205636"/>
                  </a:cubicBezTo>
                  <a:cubicBezTo>
                    <a:pt x="1" y="205701"/>
                    <a:pt x="1" y="205766"/>
                    <a:pt x="34" y="205831"/>
                  </a:cubicBezTo>
                  <a:cubicBezTo>
                    <a:pt x="34" y="205864"/>
                    <a:pt x="34" y="205929"/>
                    <a:pt x="34" y="205962"/>
                  </a:cubicBezTo>
                  <a:cubicBezTo>
                    <a:pt x="34" y="206027"/>
                    <a:pt x="34" y="206060"/>
                    <a:pt x="66" y="206125"/>
                  </a:cubicBezTo>
                  <a:cubicBezTo>
                    <a:pt x="66" y="206190"/>
                    <a:pt x="66" y="206223"/>
                    <a:pt x="99" y="206288"/>
                  </a:cubicBezTo>
                  <a:cubicBezTo>
                    <a:pt x="99" y="206321"/>
                    <a:pt x="99" y="206386"/>
                    <a:pt x="131" y="206451"/>
                  </a:cubicBezTo>
                  <a:cubicBezTo>
                    <a:pt x="131" y="206484"/>
                    <a:pt x="164" y="206549"/>
                    <a:pt x="164" y="206582"/>
                  </a:cubicBezTo>
                  <a:cubicBezTo>
                    <a:pt x="197" y="206647"/>
                    <a:pt x="197" y="206679"/>
                    <a:pt x="229" y="206745"/>
                  </a:cubicBezTo>
                  <a:cubicBezTo>
                    <a:pt x="262" y="206777"/>
                    <a:pt x="262" y="206843"/>
                    <a:pt x="295" y="206875"/>
                  </a:cubicBezTo>
                  <a:cubicBezTo>
                    <a:pt x="327" y="206940"/>
                    <a:pt x="327" y="206973"/>
                    <a:pt x="360" y="207038"/>
                  </a:cubicBezTo>
                  <a:cubicBezTo>
                    <a:pt x="392" y="207071"/>
                    <a:pt x="425" y="207136"/>
                    <a:pt x="425" y="207169"/>
                  </a:cubicBezTo>
                  <a:cubicBezTo>
                    <a:pt x="458" y="207201"/>
                    <a:pt x="490" y="207267"/>
                    <a:pt x="523" y="207299"/>
                  </a:cubicBezTo>
                  <a:cubicBezTo>
                    <a:pt x="555" y="207364"/>
                    <a:pt x="588" y="207397"/>
                    <a:pt x="621" y="207430"/>
                  </a:cubicBezTo>
                  <a:cubicBezTo>
                    <a:pt x="653" y="207495"/>
                    <a:pt x="686" y="207528"/>
                    <a:pt x="686" y="207560"/>
                  </a:cubicBezTo>
                  <a:cubicBezTo>
                    <a:pt x="751" y="207625"/>
                    <a:pt x="784" y="207658"/>
                    <a:pt x="816" y="207691"/>
                  </a:cubicBezTo>
                  <a:cubicBezTo>
                    <a:pt x="849" y="207723"/>
                    <a:pt x="849" y="207756"/>
                    <a:pt x="882" y="207756"/>
                  </a:cubicBezTo>
                  <a:cubicBezTo>
                    <a:pt x="882" y="207789"/>
                    <a:pt x="914" y="207789"/>
                    <a:pt x="914" y="207821"/>
                  </a:cubicBezTo>
                  <a:cubicBezTo>
                    <a:pt x="947" y="207854"/>
                    <a:pt x="1012" y="207886"/>
                    <a:pt x="1045" y="207952"/>
                  </a:cubicBezTo>
                  <a:cubicBezTo>
                    <a:pt x="1077" y="207984"/>
                    <a:pt x="1110" y="208017"/>
                    <a:pt x="1143" y="208049"/>
                  </a:cubicBezTo>
                  <a:cubicBezTo>
                    <a:pt x="1208" y="208082"/>
                    <a:pt x="1240" y="208115"/>
                    <a:pt x="1306" y="208147"/>
                  </a:cubicBezTo>
                  <a:cubicBezTo>
                    <a:pt x="1338" y="208180"/>
                    <a:pt x="1371" y="208213"/>
                    <a:pt x="1436" y="208245"/>
                  </a:cubicBezTo>
                  <a:cubicBezTo>
                    <a:pt x="1469" y="208278"/>
                    <a:pt x="1534" y="208310"/>
                    <a:pt x="1567" y="208343"/>
                  </a:cubicBezTo>
                  <a:cubicBezTo>
                    <a:pt x="1599" y="208376"/>
                    <a:pt x="1665" y="208376"/>
                    <a:pt x="1697" y="208408"/>
                  </a:cubicBezTo>
                  <a:cubicBezTo>
                    <a:pt x="1762" y="208441"/>
                    <a:pt x="1828" y="208474"/>
                    <a:pt x="1893" y="208506"/>
                  </a:cubicBezTo>
                  <a:cubicBezTo>
                    <a:pt x="1926" y="208506"/>
                    <a:pt x="1958" y="208539"/>
                    <a:pt x="1991" y="208539"/>
                  </a:cubicBezTo>
                  <a:cubicBezTo>
                    <a:pt x="2284" y="208669"/>
                    <a:pt x="2611" y="208767"/>
                    <a:pt x="2937" y="208800"/>
                  </a:cubicBezTo>
                  <a:lnTo>
                    <a:pt x="3589" y="208800"/>
                  </a:lnTo>
                  <a:cubicBezTo>
                    <a:pt x="3622" y="208800"/>
                    <a:pt x="3654" y="208800"/>
                    <a:pt x="3687" y="208767"/>
                  </a:cubicBezTo>
                  <a:lnTo>
                    <a:pt x="3883" y="208767"/>
                  </a:lnTo>
                  <a:cubicBezTo>
                    <a:pt x="3948" y="208735"/>
                    <a:pt x="3981" y="208735"/>
                    <a:pt x="4013" y="208735"/>
                  </a:cubicBezTo>
                  <a:cubicBezTo>
                    <a:pt x="4078" y="208702"/>
                    <a:pt x="4144" y="208702"/>
                    <a:pt x="4209" y="208669"/>
                  </a:cubicBezTo>
                  <a:cubicBezTo>
                    <a:pt x="4242" y="208669"/>
                    <a:pt x="4274" y="208637"/>
                    <a:pt x="4339" y="208637"/>
                  </a:cubicBezTo>
                  <a:cubicBezTo>
                    <a:pt x="4372" y="208604"/>
                    <a:pt x="4437" y="208604"/>
                    <a:pt x="4502" y="208571"/>
                  </a:cubicBezTo>
                  <a:cubicBezTo>
                    <a:pt x="4535" y="208571"/>
                    <a:pt x="4568" y="208539"/>
                    <a:pt x="4633" y="208506"/>
                  </a:cubicBezTo>
                  <a:cubicBezTo>
                    <a:pt x="4666" y="208506"/>
                    <a:pt x="4731" y="208474"/>
                    <a:pt x="4763" y="208441"/>
                  </a:cubicBezTo>
                  <a:cubicBezTo>
                    <a:pt x="4796" y="208408"/>
                    <a:pt x="4861" y="208408"/>
                    <a:pt x="4894" y="208376"/>
                  </a:cubicBezTo>
                  <a:cubicBezTo>
                    <a:pt x="4959" y="208343"/>
                    <a:pt x="4992" y="208310"/>
                    <a:pt x="5024" y="208278"/>
                  </a:cubicBezTo>
                  <a:cubicBezTo>
                    <a:pt x="5090" y="208278"/>
                    <a:pt x="5122" y="208245"/>
                    <a:pt x="5155" y="208213"/>
                  </a:cubicBezTo>
                  <a:cubicBezTo>
                    <a:pt x="5220" y="208180"/>
                    <a:pt x="5253" y="208147"/>
                    <a:pt x="5285" y="208115"/>
                  </a:cubicBezTo>
                  <a:cubicBezTo>
                    <a:pt x="5318" y="208082"/>
                    <a:pt x="5383" y="208049"/>
                    <a:pt x="5416" y="208017"/>
                  </a:cubicBezTo>
                  <a:cubicBezTo>
                    <a:pt x="5448" y="207984"/>
                    <a:pt x="5448" y="207984"/>
                    <a:pt x="5481" y="207952"/>
                  </a:cubicBezTo>
                  <a:lnTo>
                    <a:pt x="24466" y="190402"/>
                  </a:lnTo>
                  <a:lnTo>
                    <a:pt x="43451" y="207952"/>
                  </a:lnTo>
                  <a:cubicBezTo>
                    <a:pt x="44070" y="208522"/>
                    <a:pt x="44861" y="208808"/>
                    <a:pt x="45657" y="208808"/>
                  </a:cubicBezTo>
                  <a:cubicBezTo>
                    <a:pt x="46452" y="208808"/>
                    <a:pt x="47251" y="208522"/>
                    <a:pt x="47887" y="207952"/>
                  </a:cubicBezTo>
                  <a:lnTo>
                    <a:pt x="66872" y="190402"/>
                  </a:lnTo>
                  <a:lnTo>
                    <a:pt x="85856" y="207952"/>
                  </a:lnTo>
                  <a:cubicBezTo>
                    <a:pt x="86476" y="208522"/>
                    <a:pt x="87267" y="208808"/>
                    <a:pt x="88062" y="208808"/>
                  </a:cubicBezTo>
                  <a:cubicBezTo>
                    <a:pt x="88857" y="208808"/>
                    <a:pt x="89657" y="208522"/>
                    <a:pt x="90293" y="207952"/>
                  </a:cubicBezTo>
                  <a:lnTo>
                    <a:pt x="109277" y="190402"/>
                  </a:lnTo>
                  <a:lnTo>
                    <a:pt x="128262" y="207952"/>
                  </a:lnTo>
                  <a:cubicBezTo>
                    <a:pt x="128882" y="208522"/>
                    <a:pt x="129673" y="208808"/>
                    <a:pt x="130468" y="208808"/>
                  </a:cubicBezTo>
                  <a:cubicBezTo>
                    <a:pt x="131263" y="208808"/>
                    <a:pt x="132062" y="208522"/>
                    <a:pt x="132699" y="207952"/>
                  </a:cubicBezTo>
                  <a:lnTo>
                    <a:pt x="151716" y="190402"/>
                  </a:lnTo>
                  <a:lnTo>
                    <a:pt x="170733" y="207952"/>
                  </a:lnTo>
                  <a:cubicBezTo>
                    <a:pt x="170733" y="207984"/>
                    <a:pt x="170766" y="207984"/>
                    <a:pt x="170799" y="208017"/>
                  </a:cubicBezTo>
                  <a:cubicBezTo>
                    <a:pt x="170831" y="208049"/>
                    <a:pt x="170864" y="208082"/>
                    <a:pt x="170929" y="208115"/>
                  </a:cubicBezTo>
                  <a:cubicBezTo>
                    <a:pt x="170962" y="208147"/>
                    <a:pt x="170994" y="208180"/>
                    <a:pt x="171027" y="208213"/>
                  </a:cubicBezTo>
                  <a:cubicBezTo>
                    <a:pt x="171092" y="208245"/>
                    <a:pt x="171125" y="208278"/>
                    <a:pt x="171190" y="208310"/>
                  </a:cubicBezTo>
                  <a:cubicBezTo>
                    <a:pt x="171223" y="208343"/>
                    <a:pt x="171255" y="208343"/>
                    <a:pt x="171320" y="208376"/>
                  </a:cubicBezTo>
                  <a:cubicBezTo>
                    <a:pt x="171353" y="208408"/>
                    <a:pt x="171418" y="208441"/>
                    <a:pt x="171451" y="208474"/>
                  </a:cubicBezTo>
                  <a:cubicBezTo>
                    <a:pt x="171516" y="208474"/>
                    <a:pt x="171549" y="208506"/>
                    <a:pt x="171614" y="208539"/>
                  </a:cubicBezTo>
                  <a:cubicBezTo>
                    <a:pt x="171647" y="208539"/>
                    <a:pt x="171679" y="208571"/>
                    <a:pt x="171745" y="208604"/>
                  </a:cubicBezTo>
                  <a:cubicBezTo>
                    <a:pt x="171810" y="208604"/>
                    <a:pt x="171842" y="208637"/>
                    <a:pt x="171908" y="208637"/>
                  </a:cubicBezTo>
                  <a:cubicBezTo>
                    <a:pt x="171940" y="208669"/>
                    <a:pt x="172005" y="208669"/>
                    <a:pt x="172038" y="208702"/>
                  </a:cubicBezTo>
                  <a:cubicBezTo>
                    <a:pt x="172103" y="208702"/>
                    <a:pt x="172136" y="208702"/>
                    <a:pt x="172201" y="208735"/>
                  </a:cubicBezTo>
                  <a:cubicBezTo>
                    <a:pt x="172266" y="208735"/>
                    <a:pt x="172299" y="208767"/>
                    <a:pt x="172364" y="208767"/>
                  </a:cubicBezTo>
                  <a:cubicBezTo>
                    <a:pt x="172397" y="208767"/>
                    <a:pt x="172462" y="208767"/>
                    <a:pt x="172527" y="208800"/>
                  </a:cubicBezTo>
                  <a:lnTo>
                    <a:pt x="173310" y="208800"/>
                  </a:lnTo>
                  <a:cubicBezTo>
                    <a:pt x="173376" y="208767"/>
                    <a:pt x="173408" y="208767"/>
                    <a:pt x="173473" y="208767"/>
                  </a:cubicBezTo>
                  <a:cubicBezTo>
                    <a:pt x="173539" y="208767"/>
                    <a:pt x="173571" y="208735"/>
                    <a:pt x="173636" y="208735"/>
                  </a:cubicBezTo>
                  <a:cubicBezTo>
                    <a:pt x="173702" y="208735"/>
                    <a:pt x="173734" y="208702"/>
                    <a:pt x="173767" y="208702"/>
                  </a:cubicBezTo>
                  <a:cubicBezTo>
                    <a:pt x="173832" y="208669"/>
                    <a:pt x="173897" y="208669"/>
                    <a:pt x="173963" y="208637"/>
                  </a:cubicBezTo>
                  <a:cubicBezTo>
                    <a:pt x="173995" y="208637"/>
                    <a:pt x="174028" y="208604"/>
                    <a:pt x="174093" y="208604"/>
                  </a:cubicBezTo>
                  <a:cubicBezTo>
                    <a:pt x="174126" y="208571"/>
                    <a:pt x="174191" y="208571"/>
                    <a:pt x="174256" y="208539"/>
                  </a:cubicBezTo>
                  <a:cubicBezTo>
                    <a:pt x="174289" y="208506"/>
                    <a:pt x="174321" y="208506"/>
                    <a:pt x="174387" y="208474"/>
                  </a:cubicBezTo>
                  <a:cubicBezTo>
                    <a:pt x="174419" y="208441"/>
                    <a:pt x="174485" y="208408"/>
                    <a:pt x="174517" y="208408"/>
                  </a:cubicBezTo>
                  <a:cubicBezTo>
                    <a:pt x="174582" y="208376"/>
                    <a:pt x="174615" y="208343"/>
                    <a:pt x="174648" y="208310"/>
                  </a:cubicBezTo>
                  <a:cubicBezTo>
                    <a:pt x="174713" y="208278"/>
                    <a:pt x="174746" y="208245"/>
                    <a:pt x="174778" y="208245"/>
                  </a:cubicBezTo>
                  <a:cubicBezTo>
                    <a:pt x="174843" y="208213"/>
                    <a:pt x="174876" y="208180"/>
                    <a:pt x="174909" y="208147"/>
                  </a:cubicBezTo>
                  <a:cubicBezTo>
                    <a:pt x="174974" y="208115"/>
                    <a:pt x="175007" y="208082"/>
                    <a:pt x="175039" y="208017"/>
                  </a:cubicBezTo>
                  <a:cubicBezTo>
                    <a:pt x="175072" y="207984"/>
                    <a:pt x="175137" y="207952"/>
                    <a:pt x="175170" y="207919"/>
                  </a:cubicBezTo>
                  <a:cubicBezTo>
                    <a:pt x="175202" y="207886"/>
                    <a:pt x="175235" y="207854"/>
                    <a:pt x="175267" y="207821"/>
                  </a:cubicBezTo>
                  <a:cubicBezTo>
                    <a:pt x="175300" y="207789"/>
                    <a:pt x="175300" y="207789"/>
                    <a:pt x="175333" y="207756"/>
                  </a:cubicBezTo>
                  <a:cubicBezTo>
                    <a:pt x="175333" y="207756"/>
                    <a:pt x="175365" y="207723"/>
                    <a:pt x="175398" y="207691"/>
                  </a:cubicBezTo>
                  <a:cubicBezTo>
                    <a:pt x="175431" y="207658"/>
                    <a:pt x="175463" y="207625"/>
                    <a:pt x="175496" y="207560"/>
                  </a:cubicBezTo>
                  <a:cubicBezTo>
                    <a:pt x="175528" y="207528"/>
                    <a:pt x="175561" y="207495"/>
                    <a:pt x="175594" y="207430"/>
                  </a:cubicBezTo>
                  <a:cubicBezTo>
                    <a:pt x="175626" y="207397"/>
                    <a:pt x="175659" y="207364"/>
                    <a:pt x="175692" y="207299"/>
                  </a:cubicBezTo>
                  <a:cubicBezTo>
                    <a:pt x="175692" y="207267"/>
                    <a:pt x="175724" y="207201"/>
                    <a:pt x="175757" y="207169"/>
                  </a:cubicBezTo>
                  <a:cubicBezTo>
                    <a:pt x="175789" y="207136"/>
                    <a:pt x="175822" y="207071"/>
                    <a:pt x="175822" y="207038"/>
                  </a:cubicBezTo>
                  <a:cubicBezTo>
                    <a:pt x="175855" y="206973"/>
                    <a:pt x="175887" y="206940"/>
                    <a:pt x="175920" y="206875"/>
                  </a:cubicBezTo>
                  <a:cubicBezTo>
                    <a:pt x="175920" y="206843"/>
                    <a:pt x="175952" y="206777"/>
                    <a:pt x="175952" y="206745"/>
                  </a:cubicBezTo>
                  <a:cubicBezTo>
                    <a:pt x="175985" y="206679"/>
                    <a:pt x="176018" y="206647"/>
                    <a:pt x="176018" y="206582"/>
                  </a:cubicBezTo>
                  <a:cubicBezTo>
                    <a:pt x="176050" y="206549"/>
                    <a:pt x="176050" y="206484"/>
                    <a:pt x="176083" y="206451"/>
                  </a:cubicBezTo>
                  <a:cubicBezTo>
                    <a:pt x="176083" y="206386"/>
                    <a:pt x="176083" y="206321"/>
                    <a:pt x="176116" y="206288"/>
                  </a:cubicBezTo>
                  <a:cubicBezTo>
                    <a:pt x="176116" y="206223"/>
                    <a:pt x="176116" y="206190"/>
                    <a:pt x="176148" y="206125"/>
                  </a:cubicBezTo>
                  <a:cubicBezTo>
                    <a:pt x="176148" y="206060"/>
                    <a:pt x="176148" y="206027"/>
                    <a:pt x="176148" y="205962"/>
                  </a:cubicBezTo>
                  <a:cubicBezTo>
                    <a:pt x="176181" y="205929"/>
                    <a:pt x="176181" y="205864"/>
                    <a:pt x="176181" y="205799"/>
                  </a:cubicBezTo>
                  <a:cubicBezTo>
                    <a:pt x="176181" y="205766"/>
                    <a:pt x="176181" y="205701"/>
                    <a:pt x="176181" y="205636"/>
                  </a:cubicBezTo>
                  <a:cubicBezTo>
                    <a:pt x="176181" y="205603"/>
                    <a:pt x="176181" y="205570"/>
                    <a:pt x="176181" y="205538"/>
                  </a:cubicBezTo>
                  <a:lnTo>
                    <a:pt x="176181" y="88106"/>
                  </a:lnTo>
                  <a:cubicBezTo>
                    <a:pt x="176181" y="64555"/>
                    <a:pt x="167015" y="42438"/>
                    <a:pt x="150379" y="25802"/>
                  </a:cubicBezTo>
                  <a:cubicBezTo>
                    <a:pt x="133742" y="9166"/>
                    <a:pt x="111626" y="0"/>
                    <a:pt x="88107"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4" name="Google Shape;644;p29"/>
            <p:cNvSpPr/>
            <p:nvPr/>
          </p:nvSpPr>
          <p:spPr>
            <a:xfrm>
              <a:off x="2413850" y="2033025"/>
              <a:ext cx="979450" cy="978625"/>
            </a:xfrm>
            <a:custGeom>
              <a:avLst/>
              <a:gdLst/>
              <a:ahLst/>
              <a:cxnLst/>
              <a:rect l="l" t="t" r="r" b="b"/>
              <a:pathLst>
                <a:path w="39178" h="39145" extrusionOk="0">
                  <a:moveTo>
                    <a:pt x="19605" y="0"/>
                  </a:moveTo>
                  <a:cubicBezTo>
                    <a:pt x="8808" y="0"/>
                    <a:pt x="1" y="8775"/>
                    <a:pt x="1" y="19572"/>
                  </a:cubicBezTo>
                  <a:cubicBezTo>
                    <a:pt x="1" y="30369"/>
                    <a:pt x="8808" y="39144"/>
                    <a:pt x="19605" y="39144"/>
                  </a:cubicBezTo>
                  <a:cubicBezTo>
                    <a:pt x="30370" y="39144"/>
                    <a:pt x="39177" y="30369"/>
                    <a:pt x="39177" y="19572"/>
                  </a:cubicBezTo>
                  <a:cubicBezTo>
                    <a:pt x="39177" y="16832"/>
                    <a:pt x="38623" y="14190"/>
                    <a:pt x="37514" y="11711"/>
                  </a:cubicBezTo>
                  <a:cubicBezTo>
                    <a:pt x="36985" y="10486"/>
                    <a:pt x="35802" y="9756"/>
                    <a:pt x="34564" y="9756"/>
                  </a:cubicBezTo>
                  <a:cubicBezTo>
                    <a:pt x="34121" y="9756"/>
                    <a:pt x="33670" y="9849"/>
                    <a:pt x="33240" y="10047"/>
                  </a:cubicBezTo>
                  <a:cubicBezTo>
                    <a:pt x="31577" y="10765"/>
                    <a:pt x="30827" y="12689"/>
                    <a:pt x="31544" y="14320"/>
                  </a:cubicBezTo>
                  <a:cubicBezTo>
                    <a:pt x="32262" y="15984"/>
                    <a:pt x="32653" y="17746"/>
                    <a:pt x="32653" y="19572"/>
                  </a:cubicBezTo>
                  <a:cubicBezTo>
                    <a:pt x="32653" y="26749"/>
                    <a:pt x="26782" y="32620"/>
                    <a:pt x="19573" y="32620"/>
                  </a:cubicBezTo>
                  <a:cubicBezTo>
                    <a:pt x="12396" y="32620"/>
                    <a:pt x="6525" y="26749"/>
                    <a:pt x="6525" y="19572"/>
                  </a:cubicBezTo>
                  <a:cubicBezTo>
                    <a:pt x="6525" y="12363"/>
                    <a:pt x="12396" y="6524"/>
                    <a:pt x="19573" y="6524"/>
                  </a:cubicBezTo>
                  <a:cubicBezTo>
                    <a:pt x="21399" y="6524"/>
                    <a:pt x="23161" y="6883"/>
                    <a:pt x="24792" y="7601"/>
                  </a:cubicBezTo>
                  <a:cubicBezTo>
                    <a:pt x="25219" y="7785"/>
                    <a:pt x="25664" y="7873"/>
                    <a:pt x="26101" y="7873"/>
                  </a:cubicBezTo>
                  <a:cubicBezTo>
                    <a:pt x="27365" y="7873"/>
                    <a:pt x="28564" y="7141"/>
                    <a:pt x="29098" y="5905"/>
                  </a:cubicBezTo>
                  <a:cubicBezTo>
                    <a:pt x="29815" y="4241"/>
                    <a:pt x="29065" y="2349"/>
                    <a:pt x="27401" y="1599"/>
                  </a:cubicBezTo>
                  <a:cubicBezTo>
                    <a:pt x="24955" y="522"/>
                    <a:pt x="22313" y="0"/>
                    <a:pt x="19605"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5" name="Google Shape;645;p29"/>
            <p:cNvSpPr/>
            <p:nvPr/>
          </p:nvSpPr>
          <p:spPr>
            <a:xfrm>
              <a:off x="4208775" y="2033025"/>
              <a:ext cx="978600" cy="978625"/>
            </a:xfrm>
            <a:custGeom>
              <a:avLst/>
              <a:gdLst/>
              <a:ahLst/>
              <a:cxnLst/>
              <a:rect l="l" t="t" r="r" b="b"/>
              <a:pathLst>
                <a:path w="39144" h="39145" extrusionOk="0">
                  <a:moveTo>
                    <a:pt x="19572" y="0"/>
                  </a:moveTo>
                  <a:cubicBezTo>
                    <a:pt x="8775" y="0"/>
                    <a:pt x="0" y="8775"/>
                    <a:pt x="0" y="19572"/>
                  </a:cubicBezTo>
                  <a:cubicBezTo>
                    <a:pt x="0" y="30369"/>
                    <a:pt x="8775" y="39144"/>
                    <a:pt x="19572" y="39144"/>
                  </a:cubicBezTo>
                  <a:cubicBezTo>
                    <a:pt x="30369" y="39144"/>
                    <a:pt x="39144" y="30369"/>
                    <a:pt x="39144" y="19572"/>
                  </a:cubicBezTo>
                  <a:cubicBezTo>
                    <a:pt x="39144" y="16832"/>
                    <a:pt x="38589" y="14190"/>
                    <a:pt x="37513" y="11711"/>
                  </a:cubicBezTo>
                  <a:cubicBezTo>
                    <a:pt x="36984" y="10486"/>
                    <a:pt x="35802" y="9756"/>
                    <a:pt x="34550" y="9756"/>
                  </a:cubicBezTo>
                  <a:cubicBezTo>
                    <a:pt x="34102" y="9756"/>
                    <a:pt x="33646" y="9849"/>
                    <a:pt x="33207" y="10047"/>
                  </a:cubicBezTo>
                  <a:cubicBezTo>
                    <a:pt x="31576" y="10765"/>
                    <a:pt x="30826" y="12689"/>
                    <a:pt x="31544" y="14320"/>
                  </a:cubicBezTo>
                  <a:cubicBezTo>
                    <a:pt x="32261" y="15984"/>
                    <a:pt x="32620" y="17746"/>
                    <a:pt x="32620" y="19572"/>
                  </a:cubicBezTo>
                  <a:cubicBezTo>
                    <a:pt x="32620" y="26749"/>
                    <a:pt x="26781" y="32620"/>
                    <a:pt x="19572" y="32620"/>
                  </a:cubicBezTo>
                  <a:cubicBezTo>
                    <a:pt x="12363" y="32620"/>
                    <a:pt x="6524" y="26749"/>
                    <a:pt x="6524" y="19572"/>
                  </a:cubicBezTo>
                  <a:cubicBezTo>
                    <a:pt x="6524" y="12363"/>
                    <a:pt x="12363" y="6524"/>
                    <a:pt x="19572" y="6524"/>
                  </a:cubicBezTo>
                  <a:cubicBezTo>
                    <a:pt x="21399" y="6524"/>
                    <a:pt x="23128" y="6883"/>
                    <a:pt x="24791" y="7601"/>
                  </a:cubicBezTo>
                  <a:cubicBezTo>
                    <a:pt x="25219" y="7785"/>
                    <a:pt x="25661" y="7873"/>
                    <a:pt x="26095" y="7873"/>
                  </a:cubicBezTo>
                  <a:cubicBezTo>
                    <a:pt x="27352" y="7873"/>
                    <a:pt x="28540" y="7141"/>
                    <a:pt x="29097" y="5905"/>
                  </a:cubicBezTo>
                  <a:cubicBezTo>
                    <a:pt x="29815" y="4241"/>
                    <a:pt x="29064" y="2349"/>
                    <a:pt x="27401" y="1599"/>
                  </a:cubicBezTo>
                  <a:cubicBezTo>
                    <a:pt x="24922" y="522"/>
                    <a:pt x="22279" y="0"/>
                    <a:pt x="19572"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646" name="Google Shape;646;p29"/>
          <p:cNvGrpSpPr/>
          <p:nvPr/>
        </p:nvGrpSpPr>
        <p:grpSpPr>
          <a:xfrm>
            <a:off x="11678071" y="10004258"/>
            <a:ext cx="1173413" cy="1173413"/>
            <a:chOff x="1190625" y="238125"/>
            <a:chExt cx="5219200" cy="5219200"/>
          </a:xfrm>
        </p:grpSpPr>
        <p:sp>
          <p:nvSpPr>
            <p:cNvPr id="647" name="Google Shape;647;p29"/>
            <p:cNvSpPr/>
            <p:nvPr/>
          </p:nvSpPr>
          <p:spPr>
            <a:xfrm>
              <a:off x="1190625" y="238125"/>
              <a:ext cx="4486050" cy="5219200"/>
            </a:xfrm>
            <a:custGeom>
              <a:avLst/>
              <a:gdLst/>
              <a:ahLst/>
              <a:cxnLst/>
              <a:rect l="l" t="t" r="r" b="b"/>
              <a:pathLst>
                <a:path w="179442" h="208768" extrusionOk="0">
                  <a:moveTo>
                    <a:pt x="104384" y="6524"/>
                  </a:moveTo>
                  <a:cubicBezTo>
                    <a:pt x="129436" y="6524"/>
                    <a:pt x="153020" y="15886"/>
                    <a:pt x="171222" y="32913"/>
                  </a:cubicBezTo>
                  <a:lnTo>
                    <a:pt x="102068" y="102068"/>
                  </a:lnTo>
                  <a:cubicBezTo>
                    <a:pt x="100795" y="103340"/>
                    <a:pt x="100795" y="105395"/>
                    <a:pt x="102068" y="106700"/>
                  </a:cubicBezTo>
                  <a:lnTo>
                    <a:pt x="171222" y="175854"/>
                  </a:lnTo>
                  <a:cubicBezTo>
                    <a:pt x="153020" y="192881"/>
                    <a:pt x="129436" y="202243"/>
                    <a:pt x="104384" y="202243"/>
                  </a:cubicBezTo>
                  <a:cubicBezTo>
                    <a:pt x="78255" y="202243"/>
                    <a:pt x="53660" y="192066"/>
                    <a:pt x="35197" y="173570"/>
                  </a:cubicBezTo>
                  <a:cubicBezTo>
                    <a:pt x="16701" y="155075"/>
                    <a:pt x="6524" y="130512"/>
                    <a:pt x="6524" y="104384"/>
                  </a:cubicBezTo>
                  <a:cubicBezTo>
                    <a:pt x="6524" y="78255"/>
                    <a:pt x="16701" y="53660"/>
                    <a:pt x="35197" y="35197"/>
                  </a:cubicBezTo>
                  <a:cubicBezTo>
                    <a:pt x="53660" y="16701"/>
                    <a:pt x="78255" y="6524"/>
                    <a:pt x="104384" y="6524"/>
                  </a:cubicBezTo>
                  <a:close/>
                  <a:moveTo>
                    <a:pt x="104384" y="0"/>
                  </a:moveTo>
                  <a:cubicBezTo>
                    <a:pt x="76494" y="0"/>
                    <a:pt x="50300" y="10862"/>
                    <a:pt x="30565" y="30565"/>
                  </a:cubicBezTo>
                  <a:cubicBezTo>
                    <a:pt x="10862" y="50300"/>
                    <a:pt x="0" y="76494"/>
                    <a:pt x="0" y="104384"/>
                  </a:cubicBezTo>
                  <a:cubicBezTo>
                    <a:pt x="0" y="132274"/>
                    <a:pt x="10862" y="158467"/>
                    <a:pt x="30565" y="178170"/>
                  </a:cubicBezTo>
                  <a:cubicBezTo>
                    <a:pt x="50300" y="197905"/>
                    <a:pt x="76494" y="208767"/>
                    <a:pt x="104384" y="208767"/>
                  </a:cubicBezTo>
                  <a:cubicBezTo>
                    <a:pt x="132274" y="208767"/>
                    <a:pt x="158467" y="197905"/>
                    <a:pt x="178170" y="178170"/>
                  </a:cubicBezTo>
                  <a:cubicBezTo>
                    <a:pt x="179442" y="176898"/>
                    <a:pt x="179442" y="174842"/>
                    <a:pt x="178170" y="173570"/>
                  </a:cubicBezTo>
                  <a:lnTo>
                    <a:pt x="108983" y="104384"/>
                  </a:lnTo>
                  <a:lnTo>
                    <a:pt x="178170" y="35197"/>
                  </a:lnTo>
                  <a:cubicBezTo>
                    <a:pt x="178789" y="34577"/>
                    <a:pt x="179148" y="33729"/>
                    <a:pt x="179148" y="32881"/>
                  </a:cubicBezTo>
                  <a:cubicBezTo>
                    <a:pt x="179148" y="32000"/>
                    <a:pt x="178789" y="31185"/>
                    <a:pt x="178170" y="30565"/>
                  </a:cubicBezTo>
                  <a:cubicBezTo>
                    <a:pt x="158467" y="10862"/>
                    <a:pt x="132274" y="0"/>
                    <a:pt x="104384"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8" name="Google Shape;648;p29"/>
            <p:cNvSpPr/>
            <p:nvPr/>
          </p:nvSpPr>
          <p:spPr>
            <a:xfrm>
              <a:off x="3637100" y="1053600"/>
              <a:ext cx="570875" cy="570875"/>
            </a:xfrm>
            <a:custGeom>
              <a:avLst/>
              <a:gdLst/>
              <a:ahLst/>
              <a:cxnLst/>
              <a:rect l="l" t="t" r="r" b="b"/>
              <a:pathLst>
                <a:path w="22835" h="22835" extrusionOk="0">
                  <a:moveTo>
                    <a:pt x="11418" y="1"/>
                  </a:moveTo>
                  <a:cubicBezTo>
                    <a:pt x="5122" y="1"/>
                    <a:pt x="1" y="5122"/>
                    <a:pt x="1" y="11418"/>
                  </a:cubicBezTo>
                  <a:cubicBezTo>
                    <a:pt x="1" y="17713"/>
                    <a:pt x="5122" y="22835"/>
                    <a:pt x="11418" y="22835"/>
                  </a:cubicBezTo>
                  <a:cubicBezTo>
                    <a:pt x="17713" y="22835"/>
                    <a:pt x="22835" y="17713"/>
                    <a:pt x="22835" y="11418"/>
                  </a:cubicBezTo>
                  <a:cubicBezTo>
                    <a:pt x="22835" y="9624"/>
                    <a:pt x="21367" y="8156"/>
                    <a:pt x="19573" y="8156"/>
                  </a:cubicBezTo>
                  <a:cubicBezTo>
                    <a:pt x="17778" y="8156"/>
                    <a:pt x="16311" y="9624"/>
                    <a:pt x="16311" y="11418"/>
                  </a:cubicBezTo>
                  <a:cubicBezTo>
                    <a:pt x="16311" y="14125"/>
                    <a:pt x="14125" y="16311"/>
                    <a:pt x="11418" y="16311"/>
                  </a:cubicBezTo>
                  <a:cubicBezTo>
                    <a:pt x="8710" y="16311"/>
                    <a:pt x="6525" y="14125"/>
                    <a:pt x="6525" y="11418"/>
                  </a:cubicBezTo>
                  <a:cubicBezTo>
                    <a:pt x="6525" y="8710"/>
                    <a:pt x="8710" y="6525"/>
                    <a:pt x="11418" y="6525"/>
                  </a:cubicBezTo>
                  <a:cubicBezTo>
                    <a:pt x="13212" y="6525"/>
                    <a:pt x="14680" y="5057"/>
                    <a:pt x="14680" y="3263"/>
                  </a:cubicBezTo>
                  <a:cubicBezTo>
                    <a:pt x="14680" y="1469"/>
                    <a:pt x="13212" y="1"/>
                    <a:pt x="11418"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9" name="Google Shape;649;p29"/>
            <p:cNvSpPr/>
            <p:nvPr/>
          </p:nvSpPr>
          <p:spPr>
            <a:xfrm>
              <a:off x="4452600" y="2603050"/>
              <a:ext cx="489325" cy="489325"/>
            </a:xfrm>
            <a:custGeom>
              <a:avLst/>
              <a:gdLst/>
              <a:ahLst/>
              <a:cxnLst/>
              <a:rect l="l" t="t" r="r" b="b"/>
              <a:pathLst>
                <a:path w="19573" h="19573" extrusionOk="0">
                  <a:moveTo>
                    <a:pt x="9786" y="1"/>
                  </a:moveTo>
                  <a:cubicBezTo>
                    <a:pt x="4372" y="1"/>
                    <a:pt x="0" y="4372"/>
                    <a:pt x="0" y="9787"/>
                  </a:cubicBezTo>
                  <a:cubicBezTo>
                    <a:pt x="0" y="15169"/>
                    <a:pt x="4372" y="19573"/>
                    <a:pt x="9786" y="19573"/>
                  </a:cubicBezTo>
                  <a:cubicBezTo>
                    <a:pt x="15169" y="19573"/>
                    <a:pt x="19572" y="15169"/>
                    <a:pt x="19572" y="9787"/>
                  </a:cubicBezTo>
                  <a:cubicBezTo>
                    <a:pt x="19572" y="7992"/>
                    <a:pt x="18104" y="6525"/>
                    <a:pt x="16310" y="6525"/>
                  </a:cubicBezTo>
                  <a:cubicBezTo>
                    <a:pt x="14516" y="6525"/>
                    <a:pt x="13048" y="7992"/>
                    <a:pt x="13048" y="9787"/>
                  </a:cubicBezTo>
                  <a:cubicBezTo>
                    <a:pt x="13048" y="11581"/>
                    <a:pt x="11581" y="13049"/>
                    <a:pt x="9786" y="13049"/>
                  </a:cubicBezTo>
                  <a:cubicBezTo>
                    <a:pt x="7992" y="13049"/>
                    <a:pt x="6524" y="11581"/>
                    <a:pt x="6524" y="9787"/>
                  </a:cubicBezTo>
                  <a:cubicBezTo>
                    <a:pt x="6524" y="7992"/>
                    <a:pt x="7992" y="6525"/>
                    <a:pt x="9786" y="6525"/>
                  </a:cubicBezTo>
                  <a:cubicBezTo>
                    <a:pt x="11581" y="6525"/>
                    <a:pt x="13048" y="5057"/>
                    <a:pt x="13048" y="3263"/>
                  </a:cubicBezTo>
                  <a:cubicBezTo>
                    <a:pt x="13048" y="1469"/>
                    <a:pt x="11581" y="1"/>
                    <a:pt x="9786"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0" name="Google Shape;650;p29"/>
            <p:cNvSpPr/>
            <p:nvPr/>
          </p:nvSpPr>
          <p:spPr>
            <a:xfrm>
              <a:off x="5186550" y="2603050"/>
              <a:ext cx="489325" cy="489325"/>
            </a:xfrm>
            <a:custGeom>
              <a:avLst/>
              <a:gdLst/>
              <a:ahLst/>
              <a:cxnLst/>
              <a:rect l="l" t="t" r="r" b="b"/>
              <a:pathLst>
                <a:path w="19573" h="19573" extrusionOk="0">
                  <a:moveTo>
                    <a:pt x="9786" y="1"/>
                  </a:moveTo>
                  <a:cubicBezTo>
                    <a:pt x="4371" y="1"/>
                    <a:pt x="0" y="4372"/>
                    <a:pt x="0" y="9787"/>
                  </a:cubicBezTo>
                  <a:cubicBezTo>
                    <a:pt x="0" y="15169"/>
                    <a:pt x="4371" y="19573"/>
                    <a:pt x="9786" y="19573"/>
                  </a:cubicBezTo>
                  <a:cubicBezTo>
                    <a:pt x="15169" y="19573"/>
                    <a:pt x="19572" y="15169"/>
                    <a:pt x="19572" y="9787"/>
                  </a:cubicBezTo>
                  <a:cubicBezTo>
                    <a:pt x="19572" y="7992"/>
                    <a:pt x="18104" y="6525"/>
                    <a:pt x="16310" y="6525"/>
                  </a:cubicBezTo>
                  <a:cubicBezTo>
                    <a:pt x="14484" y="6525"/>
                    <a:pt x="13048" y="7992"/>
                    <a:pt x="13048" y="9787"/>
                  </a:cubicBezTo>
                  <a:cubicBezTo>
                    <a:pt x="13048" y="11581"/>
                    <a:pt x="11580" y="13049"/>
                    <a:pt x="9786" y="13049"/>
                  </a:cubicBezTo>
                  <a:cubicBezTo>
                    <a:pt x="7992" y="13049"/>
                    <a:pt x="6524" y="11581"/>
                    <a:pt x="6524" y="9787"/>
                  </a:cubicBezTo>
                  <a:cubicBezTo>
                    <a:pt x="6524" y="7992"/>
                    <a:pt x="7992" y="6525"/>
                    <a:pt x="9786" y="6525"/>
                  </a:cubicBezTo>
                  <a:cubicBezTo>
                    <a:pt x="11580" y="6525"/>
                    <a:pt x="13048" y="5057"/>
                    <a:pt x="13048" y="3263"/>
                  </a:cubicBezTo>
                  <a:cubicBezTo>
                    <a:pt x="13048" y="1469"/>
                    <a:pt x="11580" y="1"/>
                    <a:pt x="9786"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1" name="Google Shape;651;p29"/>
            <p:cNvSpPr/>
            <p:nvPr/>
          </p:nvSpPr>
          <p:spPr>
            <a:xfrm>
              <a:off x="5920500" y="2603050"/>
              <a:ext cx="489325" cy="489325"/>
            </a:xfrm>
            <a:custGeom>
              <a:avLst/>
              <a:gdLst/>
              <a:ahLst/>
              <a:cxnLst/>
              <a:rect l="l" t="t" r="r" b="b"/>
              <a:pathLst>
                <a:path w="19573" h="19573" extrusionOk="0">
                  <a:moveTo>
                    <a:pt x="9786" y="1"/>
                  </a:moveTo>
                  <a:cubicBezTo>
                    <a:pt x="4371" y="1"/>
                    <a:pt x="0" y="4372"/>
                    <a:pt x="0" y="9787"/>
                  </a:cubicBezTo>
                  <a:cubicBezTo>
                    <a:pt x="0" y="15169"/>
                    <a:pt x="4371" y="19573"/>
                    <a:pt x="9786" y="19573"/>
                  </a:cubicBezTo>
                  <a:cubicBezTo>
                    <a:pt x="15168" y="19573"/>
                    <a:pt x="19572" y="15169"/>
                    <a:pt x="19572" y="9787"/>
                  </a:cubicBezTo>
                  <a:cubicBezTo>
                    <a:pt x="19572" y="7992"/>
                    <a:pt x="18104" y="6525"/>
                    <a:pt x="16310" y="6525"/>
                  </a:cubicBezTo>
                  <a:cubicBezTo>
                    <a:pt x="14483" y="6525"/>
                    <a:pt x="13048" y="7992"/>
                    <a:pt x="13048" y="9787"/>
                  </a:cubicBezTo>
                  <a:cubicBezTo>
                    <a:pt x="13048" y="11581"/>
                    <a:pt x="11580" y="13049"/>
                    <a:pt x="9786" y="13049"/>
                  </a:cubicBezTo>
                  <a:cubicBezTo>
                    <a:pt x="7992" y="13049"/>
                    <a:pt x="6524" y="11581"/>
                    <a:pt x="6524" y="9787"/>
                  </a:cubicBezTo>
                  <a:cubicBezTo>
                    <a:pt x="6524" y="7992"/>
                    <a:pt x="7992" y="6525"/>
                    <a:pt x="9786" y="6525"/>
                  </a:cubicBezTo>
                  <a:cubicBezTo>
                    <a:pt x="11580" y="6525"/>
                    <a:pt x="13048" y="5057"/>
                    <a:pt x="13048" y="3263"/>
                  </a:cubicBezTo>
                  <a:cubicBezTo>
                    <a:pt x="13048" y="1469"/>
                    <a:pt x="11580" y="1"/>
                    <a:pt x="9786"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4" name="Rectangle 3">
            <a:extLst>
              <a:ext uri="{FF2B5EF4-FFF2-40B4-BE49-F238E27FC236}">
                <a16:creationId xmlns:a16="http://schemas.microsoft.com/office/drawing/2014/main" id="{E6CB7EAD-F5B2-474A-B224-C4DF0B4706B7}"/>
              </a:ext>
            </a:extLst>
          </p:cNvPr>
          <p:cNvSpPr/>
          <p:nvPr/>
        </p:nvSpPr>
        <p:spPr>
          <a:xfrm>
            <a:off x="11939321" y="6674107"/>
            <a:ext cx="508532" cy="369375"/>
          </a:xfrm>
          <a:prstGeom prst="rect">
            <a:avLst/>
          </a:prstGeom>
        </p:spPr>
        <p:txBody>
          <a:bodyPr wrap="none">
            <a:spAutoFit/>
          </a:bodyPr>
          <a:lstStyle/>
          <a:p>
            <a:pPr defTabSz="457246"/>
            <a:r>
              <a:rPr lang="en-US" sz="1800" dirty="0">
                <a:solidFill>
                  <a:srgbClr val="F3F3F3"/>
                </a:solidFill>
                <a:latin typeface="Montserrat Light"/>
              </a:rPr>
              <a:t>US</a:t>
            </a:r>
          </a:p>
        </p:txBody>
      </p:sp>
      <p:sp>
        <p:nvSpPr>
          <p:cNvPr id="5" name="Rectangle 4">
            <a:extLst>
              <a:ext uri="{FF2B5EF4-FFF2-40B4-BE49-F238E27FC236}">
                <a16:creationId xmlns:a16="http://schemas.microsoft.com/office/drawing/2014/main" id="{3561749A-91F6-4DC6-A715-3D2C5A69AAEC}"/>
              </a:ext>
            </a:extLst>
          </p:cNvPr>
          <p:cNvSpPr/>
          <p:nvPr/>
        </p:nvSpPr>
        <p:spPr>
          <a:xfrm>
            <a:off x="4466367" y="3545517"/>
            <a:ext cx="6442110" cy="3031950"/>
          </a:xfrm>
          <a:prstGeom prst="rect">
            <a:avLst/>
          </a:prstGeom>
        </p:spPr>
        <p:txBody>
          <a:bodyPr wrap="square">
            <a:spAutoFit/>
          </a:bodyPr>
          <a:lstStyle/>
          <a:p>
            <a:pPr marR="1169542" algn="r" defTabSz="457246">
              <a:lnSpc>
                <a:spcPct val="115000"/>
              </a:lnSpc>
              <a:buClr>
                <a:srgbClr val="272E3A"/>
              </a:buClr>
              <a:buSzPts val="1100"/>
            </a:pPr>
            <a:r>
              <a:rPr lang="en-US" sz="2400" dirty="0">
                <a:solidFill>
                  <a:srgbClr val="F3F3F3"/>
                </a:solidFill>
                <a:latin typeface="Montserrat Light"/>
              </a:rPr>
              <a:t>Lorem Ipsum is simply dummy text of the printing and typesetting industry. Lorem Ipsum has been the industry's standard dummy text ever since the 1500s, when an unknown printer took a galley </a:t>
            </a:r>
          </a:p>
        </p:txBody>
      </p:sp>
      <p:sp>
        <p:nvSpPr>
          <p:cNvPr id="6" name="Rectangle 5">
            <a:extLst>
              <a:ext uri="{FF2B5EF4-FFF2-40B4-BE49-F238E27FC236}">
                <a16:creationId xmlns:a16="http://schemas.microsoft.com/office/drawing/2014/main" id="{98955BB8-1068-410B-ADD4-EA4B53F49EC5}"/>
              </a:ext>
            </a:extLst>
          </p:cNvPr>
          <p:cNvSpPr/>
          <p:nvPr/>
        </p:nvSpPr>
        <p:spPr>
          <a:xfrm>
            <a:off x="7149225" y="2353278"/>
            <a:ext cx="2508676" cy="769530"/>
          </a:xfrm>
          <a:prstGeom prst="rect">
            <a:avLst/>
          </a:prstGeom>
        </p:spPr>
        <p:txBody>
          <a:bodyPr wrap="square">
            <a:spAutoFit/>
          </a:bodyPr>
          <a:lstStyle/>
          <a:p>
            <a:pPr algn="r" defTabSz="457246"/>
            <a:r>
              <a:rPr lang="es" sz="4400" dirty="0">
                <a:solidFill>
                  <a:srgbClr val="F3F3F3"/>
                </a:solidFill>
                <a:latin typeface="Montserrat"/>
              </a:rPr>
              <a:t>THEM</a:t>
            </a:r>
            <a:endParaRPr lang="en-US" sz="4400" dirty="0">
              <a:solidFill>
                <a:srgbClr val="272E3A"/>
              </a:solidFill>
              <a:latin typeface="Montserrat"/>
            </a:endParaRPr>
          </a:p>
        </p:txBody>
      </p:sp>
      <p:sp>
        <p:nvSpPr>
          <p:cNvPr id="28" name="Rectangle 27">
            <a:extLst>
              <a:ext uri="{FF2B5EF4-FFF2-40B4-BE49-F238E27FC236}">
                <a16:creationId xmlns:a16="http://schemas.microsoft.com/office/drawing/2014/main" id="{9ACC0633-3344-4825-9222-BFFFD24981EC}"/>
              </a:ext>
            </a:extLst>
          </p:cNvPr>
          <p:cNvSpPr/>
          <p:nvPr/>
        </p:nvSpPr>
        <p:spPr>
          <a:xfrm>
            <a:off x="13582493" y="9585839"/>
            <a:ext cx="7804629" cy="2182389"/>
          </a:xfrm>
          <a:prstGeom prst="rect">
            <a:avLst/>
          </a:prstGeom>
        </p:spPr>
        <p:txBody>
          <a:bodyPr wrap="square">
            <a:spAutoFit/>
          </a:bodyPr>
          <a:lstStyle/>
          <a:p>
            <a:pPr marR="1169542" defTabSz="457246">
              <a:lnSpc>
                <a:spcPct val="115000"/>
              </a:lnSpc>
              <a:buClr>
                <a:srgbClr val="272E3A"/>
              </a:buClr>
              <a:buSzPts val="1100"/>
            </a:pPr>
            <a:r>
              <a:rPr lang="en-US" sz="2400" dirty="0">
                <a:solidFill>
                  <a:srgbClr val="F3F3F3"/>
                </a:solidFill>
                <a:latin typeface="Montserrat Light"/>
              </a:rPr>
              <a:t>Lorem Ipsum is simply dummy text of the printing and typesetting industry. Lorem Ipsum has been the industry's standard dummy text ever since the 1500s, when an unknown printer took a galley </a:t>
            </a:r>
          </a:p>
        </p:txBody>
      </p:sp>
      <p:sp>
        <p:nvSpPr>
          <p:cNvPr id="29" name="Rectangle 28">
            <a:extLst>
              <a:ext uri="{FF2B5EF4-FFF2-40B4-BE49-F238E27FC236}">
                <a16:creationId xmlns:a16="http://schemas.microsoft.com/office/drawing/2014/main" id="{613532AA-7354-46A0-A79B-F3D61E275D9F}"/>
              </a:ext>
            </a:extLst>
          </p:cNvPr>
          <p:cNvSpPr/>
          <p:nvPr/>
        </p:nvSpPr>
        <p:spPr>
          <a:xfrm>
            <a:off x="13582493" y="8712525"/>
            <a:ext cx="3039267" cy="769530"/>
          </a:xfrm>
          <a:prstGeom prst="rect">
            <a:avLst/>
          </a:prstGeom>
        </p:spPr>
        <p:txBody>
          <a:bodyPr wrap="square">
            <a:spAutoFit/>
          </a:bodyPr>
          <a:lstStyle/>
          <a:p>
            <a:pPr defTabSz="457246"/>
            <a:r>
              <a:rPr lang="en-US" sz="4400" dirty="0">
                <a:solidFill>
                  <a:srgbClr val="F3F3F3"/>
                </a:solidFill>
                <a:latin typeface="Montserrat"/>
              </a:rPr>
              <a:t>US</a:t>
            </a:r>
            <a:endParaRPr lang="en-US" sz="4400" dirty="0">
              <a:solidFill>
                <a:srgbClr val="272E3A"/>
              </a:solidFill>
              <a:latin typeface="Montserrat"/>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grpSp>
        <p:nvGrpSpPr>
          <p:cNvPr id="656" name="Google Shape;656;p30"/>
          <p:cNvGrpSpPr/>
          <p:nvPr/>
        </p:nvGrpSpPr>
        <p:grpSpPr>
          <a:xfrm rot="10800000">
            <a:off x="148" y="1962983"/>
            <a:ext cx="15854051" cy="3521042"/>
            <a:chOff x="2735900" y="3141850"/>
            <a:chExt cx="4615000" cy="1024950"/>
          </a:xfrm>
        </p:grpSpPr>
        <p:sp>
          <p:nvSpPr>
            <p:cNvPr id="657" name="Google Shape;657;p30"/>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8" name="Google Shape;658;p30"/>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661" name="Google Shape;661;p30"/>
          <p:cNvSpPr txBox="1">
            <a:spLocks noGrp="1"/>
          </p:cNvSpPr>
          <p:nvPr>
            <p:ph type="title"/>
          </p:nvPr>
        </p:nvSpPr>
        <p:spPr>
          <a:xfrm>
            <a:off x="13705755" y="0"/>
            <a:ext cx="5858703" cy="2651433"/>
          </a:xfrm>
          <a:prstGeom prst="rect">
            <a:avLst/>
          </a:prstGeom>
        </p:spPr>
        <p:txBody>
          <a:bodyPr spcFirstLastPara="1" vert="horz" wrap="square" lIns="243828" tIns="243828" rIns="243828" bIns="243828" rtlCol="0" anchor="b" anchorCtr="0">
            <a:noAutofit/>
          </a:bodyPr>
          <a:lstStyle/>
          <a:p>
            <a:pPr algn="r"/>
            <a:r>
              <a:rPr lang="es" dirty="0">
                <a:solidFill>
                  <a:srgbClr val="F3F3F3"/>
                </a:solidFill>
              </a:rPr>
              <a:t>SOLUTION</a:t>
            </a:r>
            <a:endParaRPr dirty="0">
              <a:solidFill>
                <a:srgbClr val="F3F3F3"/>
              </a:solidFill>
            </a:endParaRPr>
          </a:p>
        </p:txBody>
      </p:sp>
      <p:sp>
        <p:nvSpPr>
          <p:cNvPr id="660" name="Google Shape;660;p30"/>
          <p:cNvSpPr txBox="1">
            <a:spLocks noGrp="1"/>
          </p:cNvSpPr>
          <p:nvPr>
            <p:ph type="sldNum" idx="4294967295"/>
          </p:nvPr>
        </p:nvSpPr>
        <p:spPr>
          <a:xfrm>
            <a:off x="22925088" y="12668250"/>
            <a:ext cx="1462087" cy="1049338"/>
          </a:xfrm>
          <a:prstGeom prst="rect">
            <a:avLst/>
          </a:prstGeom>
          <a:noFill/>
          <a:ln>
            <a:noFill/>
          </a:ln>
        </p:spPr>
        <p:txBody>
          <a:bodyPr spcFirstLastPara="1" vert="horz" wrap="square" lIns="243828" tIns="243828" rIns="243828" bIns="243828" rtlCol="0" anchor="ctr" anchorCtr="0">
            <a:noAutofit/>
          </a:bodyPr>
          <a:lstStyle/>
          <a:p>
            <a:pPr defTabSz="2438674">
              <a:buClr>
                <a:srgbClr val="000000"/>
              </a:buClr>
            </a:pPr>
            <a:fld id="{00000000-1234-1234-1234-123412341234}" type="slidenum">
              <a:rPr lang="es" sz="3733" kern="0">
                <a:solidFill>
                  <a:srgbClr val="000000"/>
                </a:solidFill>
                <a:latin typeface="Arial"/>
                <a:cs typeface="Arial"/>
                <a:sym typeface="Arial"/>
              </a:rPr>
              <a:pPr defTabSz="2438674">
                <a:buClr>
                  <a:srgbClr val="000000"/>
                </a:buClr>
              </a:pPr>
              <a:t>75</a:t>
            </a:fld>
            <a:endParaRPr sz="3733" kern="0">
              <a:solidFill>
                <a:srgbClr val="000000"/>
              </a:solidFill>
              <a:latin typeface="Arial"/>
              <a:cs typeface="Arial"/>
              <a:sym typeface="Arial"/>
            </a:endParaRPr>
          </a:p>
        </p:txBody>
      </p:sp>
      <p:pic>
        <p:nvPicPr>
          <p:cNvPr id="662" name="Google Shape;662;p30"/>
          <p:cNvPicPr preferRelativeResize="0"/>
          <p:nvPr/>
        </p:nvPicPr>
        <p:blipFill>
          <a:blip r:embed="rId3">
            <a:alphaModFix/>
          </a:blip>
          <a:stretch>
            <a:fillRect/>
          </a:stretch>
        </p:blipFill>
        <p:spPr>
          <a:xfrm rot="5400000" flipH="1">
            <a:off x="15663959" y="4939342"/>
            <a:ext cx="8992638" cy="3838911"/>
          </a:xfrm>
          <a:prstGeom prst="rect">
            <a:avLst/>
          </a:prstGeom>
          <a:noFill/>
          <a:ln>
            <a:noFill/>
          </a:ln>
        </p:spPr>
      </p:pic>
      <p:sp>
        <p:nvSpPr>
          <p:cNvPr id="9" name="Rectangle 8">
            <a:extLst>
              <a:ext uri="{FF2B5EF4-FFF2-40B4-BE49-F238E27FC236}">
                <a16:creationId xmlns:a16="http://schemas.microsoft.com/office/drawing/2014/main" id="{C6953EF3-2508-49BF-AD6C-960A82492120}"/>
              </a:ext>
            </a:extLst>
          </p:cNvPr>
          <p:cNvSpPr/>
          <p:nvPr/>
        </p:nvSpPr>
        <p:spPr>
          <a:xfrm>
            <a:off x="1361709" y="3551423"/>
            <a:ext cx="8765900" cy="1688349"/>
          </a:xfrm>
          <a:prstGeom prst="rect">
            <a:avLst/>
          </a:prstGeom>
        </p:spPr>
        <p:txBody>
          <a:bodyPr wrap="square">
            <a:spAutoFit/>
          </a:bodyPr>
          <a:lstStyle/>
          <a:p>
            <a:pPr algn="r" defTabSz="457246">
              <a:lnSpc>
                <a:spcPct val="150000"/>
              </a:lnSpc>
            </a:pPr>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and typesetting industry. Lorem Ipsum has been the industry's standard dummy</a:t>
            </a: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7F9F9-4A85-49B3-9116-76720FEEAF2A}"/>
              </a:ext>
            </a:extLst>
          </p:cNvPr>
          <p:cNvSpPr>
            <a:spLocks noGrp="1"/>
          </p:cNvSpPr>
          <p:nvPr>
            <p:ph type="title"/>
          </p:nvPr>
        </p:nvSpPr>
        <p:spPr/>
        <p:txBody>
          <a:bodyPr/>
          <a:lstStyle/>
          <a:p>
            <a:r>
              <a:rPr lang="en-US" dirty="0">
                <a:solidFill>
                  <a:srgbClr val="F3F3F3"/>
                </a:solidFill>
              </a:rPr>
              <a:t>SWOT ANALYSIS</a:t>
            </a:r>
            <a:br>
              <a:rPr lang="en-US" dirty="0">
                <a:solidFill>
                  <a:srgbClr val="F3F3F3"/>
                </a:solidFill>
              </a:rPr>
            </a:br>
            <a:endParaRPr lang="en-US" dirty="0"/>
          </a:p>
        </p:txBody>
      </p:sp>
      <p:pic>
        <p:nvPicPr>
          <p:cNvPr id="33" name="Google Shape;668;p31">
            <a:extLst>
              <a:ext uri="{FF2B5EF4-FFF2-40B4-BE49-F238E27FC236}">
                <a16:creationId xmlns:a16="http://schemas.microsoft.com/office/drawing/2014/main" id="{84CEB4A8-B9BC-4B71-A8D8-0151F2ADC4C0}"/>
              </a:ext>
            </a:extLst>
          </p:cNvPr>
          <p:cNvPicPr preferRelativeResize="0"/>
          <p:nvPr/>
        </p:nvPicPr>
        <p:blipFill rotWithShape="1">
          <a:blip r:embed="rId2">
            <a:alphaModFix/>
          </a:blip>
          <a:srcRect l="5927" t="2783" r="2177" b="2555"/>
          <a:stretch/>
        </p:blipFill>
        <p:spPr>
          <a:xfrm>
            <a:off x="7900118" y="3694325"/>
            <a:ext cx="8865623" cy="9122787"/>
          </a:xfrm>
          <a:prstGeom prst="rect">
            <a:avLst/>
          </a:prstGeom>
          <a:noFill/>
          <a:ln>
            <a:noFill/>
          </a:ln>
        </p:spPr>
      </p:pic>
      <p:sp>
        <p:nvSpPr>
          <p:cNvPr id="34" name="Google Shape;669;p31">
            <a:extLst>
              <a:ext uri="{FF2B5EF4-FFF2-40B4-BE49-F238E27FC236}">
                <a16:creationId xmlns:a16="http://schemas.microsoft.com/office/drawing/2014/main" id="{5F02304E-A92F-4FA1-AC40-15D2E8A4784A}"/>
              </a:ext>
            </a:extLst>
          </p:cNvPr>
          <p:cNvSpPr txBox="1">
            <a:spLocks/>
          </p:cNvSpPr>
          <p:nvPr/>
        </p:nvSpPr>
        <p:spPr>
          <a:xfrm>
            <a:off x="1120331" y="4894203"/>
            <a:ext cx="5017381" cy="1183857"/>
          </a:xfrm>
          <a:prstGeom prst="rect">
            <a:avLst/>
          </a:prstGeom>
        </p:spPr>
        <p:txBody>
          <a:bodyPr spcFirstLastPara="1" wrap="square" lIns="243828" tIns="243828" rIns="243828" bIns="243828"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defTabSz="1828983"/>
            <a:r>
              <a:rPr lang="en-US" sz="4000" dirty="0">
                <a:solidFill>
                  <a:srgbClr val="F3F3F3"/>
                </a:solidFill>
                <a:latin typeface="Montserrat Light"/>
                <a:ea typeface="Teko"/>
                <a:cs typeface="Teko"/>
                <a:sym typeface="Teko"/>
              </a:rPr>
              <a:t>STRENGTHS</a:t>
            </a:r>
          </a:p>
        </p:txBody>
      </p:sp>
      <p:sp>
        <p:nvSpPr>
          <p:cNvPr id="39" name="Google Shape;674;p31">
            <a:extLst>
              <a:ext uri="{FF2B5EF4-FFF2-40B4-BE49-F238E27FC236}">
                <a16:creationId xmlns:a16="http://schemas.microsoft.com/office/drawing/2014/main" id="{C807C025-75D5-42DB-AABA-1BB858312D5F}"/>
              </a:ext>
            </a:extLst>
          </p:cNvPr>
          <p:cNvSpPr txBox="1">
            <a:spLocks/>
          </p:cNvSpPr>
          <p:nvPr/>
        </p:nvSpPr>
        <p:spPr>
          <a:xfrm>
            <a:off x="17646245" y="3546880"/>
            <a:ext cx="5017381" cy="1012070"/>
          </a:xfrm>
          <a:prstGeom prst="rect">
            <a:avLst/>
          </a:prstGeom>
          <a:ln>
            <a:noFill/>
          </a:ln>
        </p:spPr>
        <p:txBody>
          <a:bodyPr spcFirstLastPara="1" wrap="square" lIns="243828" tIns="243828" rIns="243828" bIns="243828"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4400" dirty="0">
                <a:solidFill>
                  <a:srgbClr val="F3F3F3"/>
                </a:solidFill>
                <a:latin typeface="Montserrat Light"/>
                <a:ea typeface="Teko"/>
                <a:cs typeface="Teko"/>
                <a:sym typeface="Teko"/>
              </a:rPr>
              <a:t>WEAKNESSES</a:t>
            </a:r>
          </a:p>
        </p:txBody>
      </p:sp>
      <p:sp>
        <p:nvSpPr>
          <p:cNvPr id="40" name="Google Shape;675;p31">
            <a:extLst>
              <a:ext uri="{FF2B5EF4-FFF2-40B4-BE49-F238E27FC236}">
                <a16:creationId xmlns:a16="http://schemas.microsoft.com/office/drawing/2014/main" id="{AFF892BC-11D6-4A10-B312-C677F5891DDF}"/>
              </a:ext>
            </a:extLst>
          </p:cNvPr>
          <p:cNvSpPr txBox="1">
            <a:spLocks/>
          </p:cNvSpPr>
          <p:nvPr/>
        </p:nvSpPr>
        <p:spPr>
          <a:xfrm>
            <a:off x="17641844" y="8296697"/>
            <a:ext cx="5017381" cy="1147967"/>
          </a:xfrm>
          <a:prstGeom prst="rect">
            <a:avLst/>
          </a:prstGeom>
          <a:ln>
            <a:noFill/>
          </a:ln>
        </p:spPr>
        <p:txBody>
          <a:bodyPr spcFirstLastPara="1" wrap="square" lIns="243828" tIns="243828" rIns="243828" bIns="243828"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4000" dirty="0">
                <a:solidFill>
                  <a:srgbClr val="F3F3F3"/>
                </a:solidFill>
                <a:latin typeface="Montserrat Light"/>
                <a:ea typeface="Teko"/>
                <a:cs typeface="Teko"/>
                <a:sym typeface="Teko"/>
              </a:rPr>
              <a:t>OPPORTUNITIES</a:t>
            </a:r>
          </a:p>
        </p:txBody>
      </p:sp>
      <p:sp>
        <p:nvSpPr>
          <p:cNvPr id="41" name="Google Shape;676;p31">
            <a:extLst>
              <a:ext uri="{FF2B5EF4-FFF2-40B4-BE49-F238E27FC236}">
                <a16:creationId xmlns:a16="http://schemas.microsoft.com/office/drawing/2014/main" id="{8930524B-45F1-41D4-89F7-49AB6E74ECB6}"/>
              </a:ext>
            </a:extLst>
          </p:cNvPr>
          <p:cNvSpPr txBox="1">
            <a:spLocks/>
          </p:cNvSpPr>
          <p:nvPr/>
        </p:nvSpPr>
        <p:spPr>
          <a:xfrm>
            <a:off x="1120331" y="9419710"/>
            <a:ext cx="5017381" cy="1160334"/>
          </a:xfrm>
          <a:prstGeom prst="rect">
            <a:avLst/>
          </a:prstGeom>
          <a:ln>
            <a:noFill/>
          </a:ln>
        </p:spPr>
        <p:txBody>
          <a:bodyPr spcFirstLastPara="1" wrap="square" lIns="243828" tIns="243828" rIns="243828" bIns="243828"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defTabSz="1828983"/>
            <a:r>
              <a:rPr lang="en-US" sz="4000" dirty="0">
                <a:solidFill>
                  <a:srgbClr val="F3F3F3"/>
                </a:solidFill>
                <a:latin typeface="Montserrat Light"/>
                <a:ea typeface="Teko"/>
                <a:cs typeface="Teko"/>
                <a:sym typeface="Teko"/>
              </a:rPr>
              <a:t>THREATS</a:t>
            </a:r>
          </a:p>
        </p:txBody>
      </p:sp>
      <p:sp>
        <p:nvSpPr>
          <p:cNvPr id="42" name="Google Shape;677;p31">
            <a:extLst>
              <a:ext uri="{FF2B5EF4-FFF2-40B4-BE49-F238E27FC236}">
                <a16:creationId xmlns:a16="http://schemas.microsoft.com/office/drawing/2014/main" id="{CDBA0E22-BFEA-473E-B626-6EFC56CFB576}"/>
              </a:ext>
            </a:extLst>
          </p:cNvPr>
          <p:cNvSpPr/>
          <p:nvPr/>
        </p:nvSpPr>
        <p:spPr>
          <a:xfrm>
            <a:off x="11977589" y="10840884"/>
            <a:ext cx="329638" cy="329638"/>
          </a:xfrm>
          <a:prstGeom prst="rect">
            <a:avLst/>
          </a:pr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43" name="Google Shape;678;p31">
            <a:extLst>
              <a:ext uri="{FF2B5EF4-FFF2-40B4-BE49-F238E27FC236}">
                <a16:creationId xmlns:a16="http://schemas.microsoft.com/office/drawing/2014/main" id="{086A3E2E-1438-47AC-BD59-7C1FC97D9F13}"/>
              </a:ext>
            </a:extLst>
          </p:cNvPr>
          <p:cNvSpPr/>
          <p:nvPr/>
        </p:nvSpPr>
        <p:spPr>
          <a:xfrm>
            <a:off x="14752310" y="8080497"/>
            <a:ext cx="329638" cy="329638"/>
          </a:xfrm>
          <a:prstGeom prst="rect">
            <a:avLst/>
          </a:pr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44" name="Google Shape;679;p31">
            <a:extLst>
              <a:ext uri="{FF2B5EF4-FFF2-40B4-BE49-F238E27FC236}">
                <a16:creationId xmlns:a16="http://schemas.microsoft.com/office/drawing/2014/main" id="{ED015E34-7938-40D3-B273-02330A0FE1A3}"/>
              </a:ext>
            </a:extLst>
          </p:cNvPr>
          <p:cNvSpPr/>
          <p:nvPr/>
        </p:nvSpPr>
        <p:spPr>
          <a:xfrm>
            <a:off x="11977589" y="5321312"/>
            <a:ext cx="329638" cy="329638"/>
          </a:xfrm>
          <a:prstGeom prst="rect">
            <a:avLst/>
          </a:pr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cxnSp>
        <p:nvCxnSpPr>
          <p:cNvPr id="45" name="Google Shape;680;p31">
            <a:extLst>
              <a:ext uri="{FF2B5EF4-FFF2-40B4-BE49-F238E27FC236}">
                <a16:creationId xmlns:a16="http://schemas.microsoft.com/office/drawing/2014/main" id="{00C00ADD-9A3F-497A-8B65-5FFB2F3ACE72}"/>
              </a:ext>
            </a:extLst>
          </p:cNvPr>
          <p:cNvCxnSpPr>
            <a:stCxn id="44" idx="3"/>
          </p:cNvCxnSpPr>
          <p:nvPr/>
        </p:nvCxnSpPr>
        <p:spPr>
          <a:xfrm rot="10800000" flipH="1">
            <a:off x="12307227" y="4558824"/>
            <a:ext cx="5009380" cy="927307"/>
          </a:xfrm>
          <a:prstGeom prst="bentConnector3">
            <a:avLst>
              <a:gd name="adj1" fmla="val 50000"/>
            </a:avLst>
          </a:prstGeom>
          <a:noFill/>
          <a:ln w="9525" cap="flat" cmpd="sng">
            <a:solidFill>
              <a:schemeClr val="lt2"/>
            </a:solidFill>
            <a:prstDash val="lgDash"/>
            <a:round/>
            <a:headEnd type="none" w="med" len="med"/>
            <a:tailEnd type="none" w="med" len="med"/>
          </a:ln>
        </p:spPr>
      </p:cxnSp>
      <p:cxnSp>
        <p:nvCxnSpPr>
          <p:cNvPr id="46" name="Google Shape;681;p31">
            <a:extLst>
              <a:ext uri="{FF2B5EF4-FFF2-40B4-BE49-F238E27FC236}">
                <a16:creationId xmlns:a16="http://schemas.microsoft.com/office/drawing/2014/main" id="{E2A34600-0A8C-4390-8EE5-2A1F47436B24}"/>
              </a:ext>
            </a:extLst>
          </p:cNvPr>
          <p:cNvCxnSpPr>
            <a:stCxn id="43" idx="3"/>
          </p:cNvCxnSpPr>
          <p:nvPr/>
        </p:nvCxnSpPr>
        <p:spPr>
          <a:xfrm>
            <a:off x="15081948" y="8245316"/>
            <a:ext cx="2306667" cy="1244944"/>
          </a:xfrm>
          <a:prstGeom prst="bentConnector3">
            <a:avLst>
              <a:gd name="adj1" fmla="val 50000"/>
            </a:avLst>
          </a:prstGeom>
          <a:noFill/>
          <a:ln w="9525" cap="flat" cmpd="sng">
            <a:solidFill>
              <a:schemeClr val="lt2"/>
            </a:solidFill>
            <a:prstDash val="lgDash"/>
            <a:round/>
            <a:headEnd type="none" w="med" len="med"/>
            <a:tailEnd type="none" w="med" len="med"/>
          </a:ln>
        </p:spPr>
      </p:cxnSp>
      <p:cxnSp>
        <p:nvCxnSpPr>
          <p:cNvPr id="47" name="Google Shape;682;p31">
            <a:extLst>
              <a:ext uri="{FF2B5EF4-FFF2-40B4-BE49-F238E27FC236}">
                <a16:creationId xmlns:a16="http://schemas.microsoft.com/office/drawing/2014/main" id="{3AD53097-9854-4D05-AE38-EA761EC20CDD}"/>
              </a:ext>
            </a:extLst>
          </p:cNvPr>
          <p:cNvCxnSpPr/>
          <p:nvPr/>
        </p:nvCxnSpPr>
        <p:spPr>
          <a:xfrm rot="10800000">
            <a:off x="6302532" y="5783099"/>
            <a:ext cx="2986746" cy="2319468"/>
          </a:xfrm>
          <a:prstGeom prst="bentConnector3">
            <a:avLst>
              <a:gd name="adj1" fmla="val 50000"/>
            </a:avLst>
          </a:prstGeom>
          <a:noFill/>
          <a:ln w="9525" cap="flat" cmpd="sng">
            <a:solidFill>
              <a:schemeClr val="lt2"/>
            </a:solidFill>
            <a:prstDash val="lgDash"/>
            <a:round/>
            <a:headEnd type="none" w="med" len="med"/>
            <a:tailEnd type="none" w="med" len="med"/>
          </a:ln>
        </p:spPr>
      </p:cxnSp>
      <p:cxnSp>
        <p:nvCxnSpPr>
          <p:cNvPr id="48" name="Google Shape;683;p31">
            <a:extLst>
              <a:ext uri="{FF2B5EF4-FFF2-40B4-BE49-F238E27FC236}">
                <a16:creationId xmlns:a16="http://schemas.microsoft.com/office/drawing/2014/main" id="{1A389A2E-6750-48B7-B7AD-17210216E0C7}"/>
              </a:ext>
            </a:extLst>
          </p:cNvPr>
          <p:cNvCxnSpPr>
            <a:stCxn id="42" idx="1"/>
          </p:cNvCxnSpPr>
          <p:nvPr/>
        </p:nvCxnSpPr>
        <p:spPr>
          <a:xfrm rot="10800000">
            <a:off x="6288931" y="10617658"/>
            <a:ext cx="5688658" cy="388045"/>
          </a:xfrm>
          <a:prstGeom prst="bentConnector3">
            <a:avLst>
              <a:gd name="adj1" fmla="val 50000"/>
            </a:avLst>
          </a:prstGeom>
          <a:noFill/>
          <a:ln w="9525" cap="flat" cmpd="sng">
            <a:solidFill>
              <a:schemeClr val="lt2"/>
            </a:solidFill>
            <a:prstDash val="lgDash"/>
            <a:round/>
            <a:headEnd type="none" w="med" len="med"/>
            <a:tailEnd type="none" w="med" len="med"/>
          </a:ln>
        </p:spPr>
      </p:cxnSp>
      <p:grpSp>
        <p:nvGrpSpPr>
          <p:cNvPr id="49" name="Google Shape;684;p31">
            <a:extLst>
              <a:ext uri="{FF2B5EF4-FFF2-40B4-BE49-F238E27FC236}">
                <a16:creationId xmlns:a16="http://schemas.microsoft.com/office/drawing/2014/main" id="{7CA65B85-37EC-4FDF-982C-EED4B06F0F62}"/>
              </a:ext>
            </a:extLst>
          </p:cNvPr>
          <p:cNvGrpSpPr/>
          <p:nvPr/>
        </p:nvGrpSpPr>
        <p:grpSpPr>
          <a:xfrm>
            <a:off x="11647474" y="7861742"/>
            <a:ext cx="1007770" cy="768345"/>
            <a:chOff x="1190625" y="858100"/>
            <a:chExt cx="5219200" cy="3979225"/>
          </a:xfrm>
        </p:grpSpPr>
        <p:sp>
          <p:nvSpPr>
            <p:cNvPr id="50" name="Google Shape;685;p31">
              <a:extLst>
                <a:ext uri="{FF2B5EF4-FFF2-40B4-BE49-F238E27FC236}">
                  <a16:creationId xmlns:a16="http://schemas.microsoft.com/office/drawing/2014/main" id="{C2078564-9DCC-4141-8607-38FA68F9950D}"/>
                </a:ext>
              </a:extLst>
            </p:cNvPr>
            <p:cNvSpPr/>
            <p:nvPr/>
          </p:nvSpPr>
          <p:spPr>
            <a:xfrm>
              <a:off x="1190625" y="1346375"/>
              <a:ext cx="309900" cy="300125"/>
            </a:xfrm>
            <a:custGeom>
              <a:avLst/>
              <a:gdLst/>
              <a:ahLst/>
              <a:cxnLst/>
              <a:rect l="l" t="t" r="r" b="b"/>
              <a:pathLst>
                <a:path w="12396" h="12005" extrusionOk="0">
                  <a:moveTo>
                    <a:pt x="3099" y="0"/>
                  </a:moveTo>
                  <a:cubicBezTo>
                    <a:pt x="1403" y="0"/>
                    <a:pt x="0" y="1370"/>
                    <a:pt x="0" y="3099"/>
                  </a:cubicBezTo>
                  <a:lnTo>
                    <a:pt x="0" y="8906"/>
                  </a:lnTo>
                  <a:cubicBezTo>
                    <a:pt x="0" y="10602"/>
                    <a:pt x="1403" y="12005"/>
                    <a:pt x="3099" y="12005"/>
                  </a:cubicBezTo>
                  <a:cubicBezTo>
                    <a:pt x="4828" y="12005"/>
                    <a:pt x="6198" y="10602"/>
                    <a:pt x="6198" y="8906"/>
                  </a:cubicBezTo>
                  <a:lnTo>
                    <a:pt x="6198" y="6198"/>
                  </a:lnTo>
                  <a:lnTo>
                    <a:pt x="9264" y="6198"/>
                  </a:lnTo>
                  <a:cubicBezTo>
                    <a:pt x="10993" y="6198"/>
                    <a:pt x="12396" y="4828"/>
                    <a:pt x="12396" y="3099"/>
                  </a:cubicBezTo>
                  <a:cubicBezTo>
                    <a:pt x="12396" y="1370"/>
                    <a:pt x="10993" y="0"/>
                    <a:pt x="9264"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51" name="Google Shape;686;p31">
              <a:extLst>
                <a:ext uri="{FF2B5EF4-FFF2-40B4-BE49-F238E27FC236}">
                  <a16:creationId xmlns:a16="http://schemas.microsoft.com/office/drawing/2014/main" id="{83EE9DDA-3183-40AC-9EE1-5F4330D5602D}"/>
                </a:ext>
              </a:extLst>
            </p:cNvPr>
            <p:cNvSpPr/>
            <p:nvPr/>
          </p:nvSpPr>
          <p:spPr>
            <a:xfrm>
              <a:off x="6099900" y="1346375"/>
              <a:ext cx="309925" cy="300125"/>
            </a:xfrm>
            <a:custGeom>
              <a:avLst/>
              <a:gdLst/>
              <a:ahLst/>
              <a:cxnLst/>
              <a:rect l="l" t="t" r="r" b="b"/>
              <a:pathLst>
                <a:path w="12397" h="12005" extrusionOk="0">
                  <a:moveTo>
                    <a:pt x="3132" y="0"/>
                  </a:moveTo>
                  <a:cubicBezTo>
                    <a:pt x="1403" y="0"/>
                    <a:pt x="1" y="1370"/>
                    <a:pt x="1" y="3099"/>
                  </a:cubicBezTo>
                  <a:cubicBezTo>
                    <a:pt x="1" y="4828"/>
                    <a:pt x="1403" y="6198"/>
                    <a:pt x="3132" y="6198"/>
                  </a:cubicBezTo>
                  <a:lnTo>
                    <a:pt x="6198" y="6198"/>
                  </a:lnTo>
                  <a:lnTo>
                    <a:pt x="6198" y="8906"/>
                  </a:lnTo>
                  <a:cubicBezTo>
                    <a:pt x="6198" y="10602"/>
                    <a:pt x="7568" y="12005"/>
                    <a:pt x="9297" y="12005"/>
                  </a:cubicBezTo>
                  <a:cubicBezTo>
                    <a:pt x="10993" y="12005"/>
                    <a:pt x="12396" y="10602"/>
                    <a:pt x="12396" y="8906"/>
                  </a:cubicBezTo>
                  <a:lnTo>
                    <a:pt x="12396" y="3099"/>
                  </a:lnTo>
                  <a:cubicBezTo>
                    <a:pt x="12396" y="1370"/>
                    <a:pt x="10993" y="0"/>
                    <a:pt x="9297"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52" name="Google Shape;687;p31">
              <a:extLst>
                <a:ext uri="{FF2B5EF4-FFF2-40B4-BE49-F238E27FC236}">
                  <a16:creationId xmlns:a16="http://schemas.microsoft.com/office/drawing/2014/main" id="{CAFF0783-EDE0-43A8-9A45-AE9E50CCF4F7}"/>
                </a:ext>
              </a:extLst>
            </p:cNvPr>
            <p:cNvSpPr/>
            <p:nvPr/>
          </p:nvSpPr>
          <p:spPr>
            <a:xfrm>
              <a:off x="1190625" y="4048925"/>
              <a:ext cx="309900" cy="300125"/>
            </a:xfrm>
            <a:custGeom>
              <a:avLst/>
              <a:gdLst/>
              <a:ahLst/>
              <a:cxnLst/>
              <a:rect l="l" t="t" r="r" b="b"/>
              <a:pathLst>
                <a:path w="12396" h="12005" extrusionOk="0">
                  <a:moveTo>
                    <a:pt x="3099" y="1"/>
                  </a:moveTo>
                  <a:cubicBezTo>
                    <a:pt x="1403" y="1"/>
                    <a:pt x="0" y="1403"/>
                    <a:pt x="0" y="3100"/>
                  </a:cubicBezTo>
                  <a:lnTo>
                    <a:pt x="0" y="8906"/>
                  </a:lnTo>
                  <a:cubicBezTo>
                    <a:pt x="0" y="10602"/>
                    <a:pt x="1403" y="12005"/>
                    <a:pt x="3099" y="12005"/>
                  </a:cubicBezTo>
                  <a:lnTo>
                    <a:pt x="9264" y="12005"/>
                  </a:lnTo>
                  <a:cubicBezTo>
                    <a:pt x="10993" y="12005"/>
                    <a:pt x="12396" y="10602"/>
                    <a:pt x="12396" y="8906"/>
                  </a:cubicBezTo>
                  <a:cubicBezTo>
                    <a:pt x="12396" y="7177"/>
                    <a:pt x="10993" y="5807"/>
                    <a:pt x="9264" y="5807"/>
                  </a:cubicBezTo>
                  <a:lnTo>
                    <a:pt x="6198" y="5807"/>
                  </a:lnTo>
                  <a:lnTo>
                    <a:pt x="6198" y="3100"/>
                  </a:lnTo>
                  <a:cubicBezTo>
                    <a:pt x="6198" y="1403"/>
                    <a:pt x="4828" y="1"/>
                    <a:pt x="3099"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53" name="Google Shape;688;p31">
              <a:extLst>
                <a:ext uri="{FF2B5EF4-FFF2-40B4-BE49-F238E27FC236}">
                  <a16:creationId xmlns:a16="http://schemas.microsoft.com/office/drawing/2014/main" id="{9892133E-716B-46E7-943E-F5A59D027E7B}"/>
                </a:ext>
              </a:extLst>
            </p:cNvPr>
            <p:cNvSpPr/>
            <p:nvPr/>
          </p:nvSpPr>
          <p:spPr>
            <a:xfrm>
              <a:off x="6099900" y="4048925"/>
              <a:ext cx="309925" cy="300125"/>
            </a:xfrm>
            <a:custGeom>
              <a:avLst/>
              <a:gdLst/>
              <a:ahLst/>
              <a:cxnLst/>
              <a:rect l="l" t="t" r="r" b="b"/>
              <a:pathLst>
                <a:path w="12397" h="12005" extrusionOk="0">
                  <a:moveTo>
                    <a:pt x="9297" y="1"/>
                  </a:moveTo>
                  <a:cubicBezTo>
                    <a:pt x="7568" y="1"/>
                    <a:pt x="6198" y="1403"/>
                    <a:pt x="6198" y="3100"/>
                  </a:cubicBezTo>
                  <a:lnTo>
                    <a:pt x="6198" y="5807"/>
                  </a:lnTo>
                  <a:lnTo>
                    <a:pt x="3132" y="5807"/>
                  </a:lnTo>
                  <a:cubicBezTo>
                    <a:pt x="1403" y="5807"/>
                    <a:pt x="1" y="7177"/>
                    <a:pt x="1" y="8906"/>
                  </a:cubicBezTo>
                  <a:cubicBezTo>
                    <a:pt x="1" y="10602"/>
                    <a:pt x="1403" y="12005"/>
                    <a:pt x="3132" y="12005"/>
                  </a:cubicBezTo>
                  <a:lnTo>
                    <a:pt x="9297" y="12005"/>
                  </a:lnTo>
                  <a:cubicBezTo>
                    <a:pt x="10993" y="12005"/>
                    <a:pt x="12396" y="10602"/>
                    <a:pt x="12396" y="8906"/>
                  </a:cubicBezTo>
                  <a:lnTo>
                    <a:pt x="12396" y="3100"/>
                  </a:lnTo>
                  <a:cubicBezTo>
                    <a:pt x="12396" y="1403"/>
                    <a:pt x="10993" y="1"/>
                    <a:pt x="9297"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54" name="Google Shape;689;p31">
              <a:extLst>
                <a:ext uri="{FF2B5EF4-FFF2-40B4-BE49-F238E27FC236}">
                  <a16:creationId xmlns:a16="http://schemas.microsoft.com/office/drawing/2014/main" id="{CC4EFE60-2B3F-4740-A6F8-ACF31947689B}"/>
                </a:ext>
              </a:extLst>
            </p:cNvPr>
            <p:cNvSpPr/>
            <p:nvPr/>
          </p:nvSpPr>
          <p:spPr>
            <a:xfrm>
              <a:off x="3612650" y="858100"/>
              <a:ext cx="375150" cy="257500"/>
            </a:xfrm>
            <a:custGeom>
              <a:avLst/>
              <a:gdLst/>
              <a:ahLst/>
              <a:cxnLst/>
              <a:rect l="l" t="t" r="r" b="b"/>
              <a:pathLst>
                <a:path w="15006" h="10300" extrusionOk="0">
                  <a:moveTo>
                    <a:pt x="3409" y="0"/>
                  </a:moveTo>
                  <a:cubicBezTo>
                    <a:pt x="2610" y="0"/>
                    <a:pt x="1810" y="302"/>
                    <a:pt x="1207" y="905"/>
                  </a:cubicBezTo>
                  <a:cubicBezTo>
                    <a:pt x="0" y="2145"/>
                    <a:pt x="0" y="4102"/>
                    <a:pt x="1207" y="5309"/>
                  </a:cubicBezTo>
                  <a:lnTo>
                    <a:pt x="5317" y="9387"/>
                  </a:lnTo>
                  <a:cubicBezTo>
                    <a:pt x="5904" y="10006"/>
                    <a:pt x="6720" y="10300"/>
                    <a:pt x="7503" y="10300"/>
                  </a:cubicBezTo>
                  <a:cubicBezTo>
                    <a:pt x="8285" y="10300"/>
                    <a:pt x="9101" y="10006"/>
                    <a:pt x="9688" y="9387"/>
                  </a:cubicBezTo>
                  <a:lnTo>
                    <a:pt x="13798" y="5309"/>
                  </a:lnTo>
                  <a:cubicBezTo>
                    <a:pt x="15005" y="4102"/>
                    <a:pt x="15005" y="2145"/>
                    <a:pt x="13798" y="905"/>
                  </a:cubicBezTo>
                  <a:cubicBezTo>
                    <a:pt x="13195" y="302"/>
                    <a:pt x="12396" y="0"/>
                    <a:pt x="11596" y="0"/>
                  </a:cubicBezTo>
                  <a:cubicBezTo>
                    <a:pt x="10797" y="0"/>
                    <a:pt x="9998" y="302"/>
                    <a:pt x="9395" y="905"/>
                  </a:cubicBezTo>
                  <a:lnTo>
                    <a:pt x="7503" y="2830"/>
                  </a:lnTo>
                  <a:lnTo>
                    <a:pt x="5611" y="905"/>
                  </a:lnTo>
                  <a:cubicBezTo>
                    <a:pt x="5007" y="302"/>
                    <a:pt x="4208" y="0"/>
                    <a:pt x="3409"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55" name="Google Shape;690;p31">
              <a:extLst>
                <a:ext uri="{FF2B5EF4-FFF2-40B4-BE49-F238E27FC236}">
                  <a16:creationId xmlns:a16="http://schemas.microsoft.com/office/drawing/2014/main" id="{357DDCF0-5FFF-432E-BF26-45AA6E0D982C}"/>
                </a:ext>
              </a:extLst>
            </p:cNvPr>
            <p:cNvSpPr/>
            <p:nvPr/>
          </p:nvSpPr>
          <p:spPr>
            <a:xfrm>
              <a:off x="3612650" y="4579400"/>
              <a:ext cx="375150" cy="257925"/>
            </a:xfrm>
            <a:custGeom>
              <a:avLst/>
              <a:gdLst/>
              <a:ahLst/>
              <a:cxnLst/>
              <a:rect l="l" t="t" r="r" b="b"/>
              <a:pathLst>
                <a:path w="15006" h="10317" extrusionOk="0">
                  <a:moveTo>
                    <a:pt x="7503" y="1"/>
                  </a:moveTo>
                  <a:cubicBezTo>
                    <a:pt x="6712" y="1"/>
                    <a:pt x="5921" y="311"/>
                    <a:pt x="5317" y="931"/>
                  </a:cubicBezTo>
                  <a:lnTo>
                    <a:pt x="1207" y="5008"/>
                  </a:lnTo>
                  <a:cubicBezTo>
                    <a:pt x="0" y="6215"/>
                    <a:pt x="0" y="8172"/>
                    <a:pt x="1207" y="9412"/>
                  </a:cubicBezTo>
                  <a:cubicBezTo>
                    <a:pt x="1810" y="10015"/>
                    <a:pt x="2610" y="10317"/>
                    <a:pt x="3409" y="10317"/>
                  </a:cubicBezTo>
                  <a:cubicBezTo>
                    <a:pt x="4208" y="10317"/>
                    <a:pt x="5007" y="10015"/>
                    <a:pt x="5611" y="9412"/>
                  </a:cubicBezTo>
                  <a:lnTo>
                    <a:pt x="7503" y="7487"/>
                  </a:lnTo>
                  <a:lnTo>
                    <a:pt x="9395" y="9412"/>
                  </a:lnTo>
                  <a:cubicBezTo>
                    <a:pt x="10014" y="9999"/>
                    <a:pt x="10797" y="10292"/>
                    <a:pt x="11613" y="10292"/>
                  </a:cubicBezTo>
                  <a:cubicBezTo>
                    <a:pt x="12396" y="10292"/>
                    <a:pt x="13178" y="9999"/>
                    <a:pt x="13798" y="9412"/>
                  </a:cubicBezTo>
                  <a:cubicBezTo>
                    <a:pt x="15005" y="8172"/>
                    <a:pt x="15005" y="6215"/>
                    <a:pt x="13798" y="5008"/>
                  </a:cubicBezTo>
                  <a:lnTo>
                    <a:pt x="9688" y="931"/>
                  </a:lnTo>
                  <a:cubicBezTo>
                    <a:pt x="9085" y="311"/>
                    <a:pt x="8294" y="1"/>
                    <a:pt x="7503"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56" name="Google Shape;691;p31">
              <a:extLst>
                <a:ext uri="{FF2B5EF4-FFF2-40B4-BE49-F238E27FC236}">
                  <a16:creationId xmlns:a16="http://schemas.microsoft.com/office/drawing/2014/main" id="{04604DD6-58C7-4A31-A0B7-EF631E7FF443}"/>
                </a:ext>
              </a:extLst>
            </p:cNvPr>
            <p:cNvSpPr/>
            <p:nvPr/>
          </p:nvSpPr>
          <p:spPr>
            <a:xfrm>
              <a:off x="3203250" y="2222225"/>
              <a:ext cx="1193925" cy="1250975"/>
            </a:xfrm>
            <a:custGeom>
              <a:avLst/>
              <a:gdLst/>
              <a:ahLst/>
              <a:cxnLst/>
              <a:rect l="l" t="t" r="r" b="b"/>
              <a:pathLst>
                <a:path w="47757" h="50039" extrusionOk="0">
                  <a:moveTo>
                    <a:pt x="33730" y="6198"/>
                  </a:moveTo>
                  <a:cubicBezTo>
                    <a:pt x="38036" y="6198"/>
                    <a:pt x="41559" y="9721"/>
                    <a:pt x="41559" y="14027"/>
                  </a:cubicBezTo>
                  <a:cubicBezTo>
                    <a:pt x="41559" y="18332"/>
                    <a:pt x="38036" y="21823"/>
                    <a:pt x="33730" y="21823"/>
                  </a:cubicBezTo>
                  <a:cubicBezTo>
                    <a:pt x="29424" y="21823"/>
                    <a:pt x="25934" y="18332"/>
                    <a:pt x="25934" y="14027"/>
                  </a:cubicBezTo>
                  <a:cubicBezTo>
                    <a:pt x="25934" y="9721"/>
                    <a:pt x="29424" y="6198"/>
                    <a:pt x="33730" y="6198"/>
                  </a:cubicBezTo>
                  <a:close/>
                  <a:moveTo>
                    <a:pt x="20062" y="11026"/>
                  </a:moveTo>
                  <a:lnTo>
                    <a:pt x="20062" y="11026"/>
                  </a:lnTo>
                  <a:cubicBezTo>
                    <a:pt x="19834" y="12004"/>
                    <a:pt x="19736" y="12983"/>
                    <a:pt x="19736" y="14027"/>
                  </a:cubicBezTo>
                  <a:cubicBezTo>
                    <a:pt x="19736" y="21758"/>
                    <a:pt x="26031" y="28021"/>
                    <a:pt x="33730" y="28021"/>
                  </a:cubicBezTo>
                  <a:cubicBezTo>
                    <a:pt x="35687" y="28021"/>
                    <a:pt x="37514" y="27629"/>
                    <a:pt x="39210" y="26912"/>
                  </a:cubicBezTo>
                  <a:cubicBezTo>
                    <a:pt x="39210" y="27075"/>
                    <a:pt x="39210" y="27205"/>
                    <a:pt x="39210" y="27336"/>
                  </a:cubicBezTo>
                  <a:cubicBezTo>
                    <a:pt x="39210" y="36437"/>
                    <a:pt x="31805" y="43841"/>
                    <a:pt x="22704" y="43841"/>
                  </a:cubicBezTo>
                  <a:cubicBezTo>
                    <a:pt x="13603" y="43841"/>
                    <a:pt x="6199" y="36437"/>
                    <a:pt x="6199" y="27336"/>
                  </a:cubicBezTo>
                  <a:cubicBezTo>
                    <a:pt x="6199" y="19115"/>
                    <a:pt x="12201" y="12298"/>
                    <a:pt x="20062" y="11026"/>
                  </a:cubicBezTo>
                  <a:close/>
                  <a:moveTo>
                    <a:pt x="33730" y="0"/>
                  </a:moveTo>
                  <a:cubicBezTo>
                    <a:pt x="29620" y="0"/>
                    <a:pt x="25901" y="1794"/>
                    <a:pt x="23357" y="4632"/>
                  </a:cubicBezTo>
                  <a:cubicBezTo>
                    <a:pt x="23128" y="4632"/>
                    <a:pt x="22933" y="4600"/>
                    <a:pt x="22704" y="4600"/>
                  </a:cubicBezTo>
                  <a:cubicBezTo>
                    <a:pt x="10178" y="4600"/>
                    <a:pt x="1" y="14810"/>
                    <a:pt x="1" y="27336"/>
                  </a:cubicBezTo>
                  <a:cubicBezTo>
                    <a:pt x="1" y="39862"/>
                    <a:pt x="10178" y="50039"/>
                    <a:pt x="22704" y="50039"/>
                  </a:cubicBezTo>
                  <a:cubicBezTo>
                    <a:pt x="35230" y="50039"/>
                    <a:pt x="45408" y="39862"/>
                    <a:pt x="45408" y="27336"/>
                  </a:cubicBezTo>
                  <a:cubicBezTo>
                    <a:pt x="45408" y="25672"/>
                    <a:pt x="45245" y="24041"/>
                    <a:pt x="44886" y="22508"/>
                  </a:cubicBezTo>
                  <a:cubicBezTo>
                    <a:pt x="46680" y="20127"/>
                    <a:pt x="47756" y="17191"/>
                    <a:pt x="47756" y="14027"/>
                  </a:cubicBezTo>
                  <a:cubicBezTo>
                    <a:pt x="47756" y="6296"/>
                    <a:pt x="41461" y="0"/>
                    <a:pt x="33730"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57" name="Google Shape;692;p31">
              <a:extLst>
                <a:ext uri="{FF2B5EF4-FFF2-40B4-BE49-F238E27FC236}">
                  <a16:creationId xmlns:a16="http://schemas.microsoft.com/office/drawing/2014/main" id="{0058BFB4-DF2E-4296-8EE4-227FF68038AA}"/>
                </a:ext>
              </a:extLst>
            </p:cNvPr>
            <p:cNvSpPr/>
            <p:nvPr/>
          </p:nvSpPr>
          <p:spPr>
            <a:xfrm>
              <a:off x="1243625" y="1283575"/>
              <a:ext cx="5113175" cy="3129100"/>
            </a:xfrm>
            <a:custGeom>
              <a:avLst/>
              <a:gdLst/>
              <a:ahLst/>
              <a:cxnLst/>
              <a:rect l="l" t="t" r="r" b="b"/>
              <a:pathLst>
                <a:path w="204527" h="125164" extrusionOk="0">
                  <a:moveTo>
                    <a:pt x="102264" y="7373"/>
                  </a:moveTo>
                  <a:cubicBezTo>
                    <a:pt x="111136" y="7373"/>
                    <a:pt x="119585" y="9428"/>
                    <a:pt x="127413" y="13440"/>
                  </a:cubicBezTo>
                  <a:cubicBezTo>
                    <a:pt x="134883" y="17257"/>
                    <a:pt x="141505" y="22867"/>
                    <a:pt x="146529" y="29620"/>
                  </a:cubicBezTo>
                  <a:cubicBezTo>
                    <a:pt x="147127" y="30430"/>
                    <a:pt x="148057" y="30853"/>
                    <a:pt x="149001" y="30853"/>
                  </a:cubicBezTo>
                  <a:cubicBezTo>
                    <a:pt x="149651" y="30853"/>
                    <a:pt x="150308" y="30652"/>
                    <a:pt x="150867" y="30239"/>
                  </a:cubicBezTo>
                  <a:cubicBezTo>
                    <a:pt x="152237" y="29195"/>
                    <a:pt x="152531" y="27271"/>
                    <a:pt x="151487" y="25901"/>
                  </a:cubicBezTo>
                  <a:cubicBezTo>
                    <a:pt x="147540" y="20551"/>
                    <a:pt x="142680" y="15887"/>
                    <a:pt x="137199" y="12103"/>
                  </a:cubicBezTo>
                  <a:lnTo>
                    <a:pt x="137199" y="12103"/>
                  </a:lnTo>
                  <a:cubicBezTo>
                    <a:pt x="143528" y="14288"/>
                    <a:pt x="149660" y="17061"/>
                    <a:pt x="155499" y="20388"/>
                  </a:cubicBezTo>
                  <a:cubicBezTo>
                    <a:pt x="172755" y="30239"/>
                    <a:pt x="187010" y="44429"/>
                    <a:pt x="197905" y="62566"/>
                  </a:cubicBezTo>
                  <a:cubicBezTo>
                    <a:pt x="183291" y="86867"/>
                    <a:pt x="161991" y="104482"/>
                    <a:pt x="137102" y="113061"/>
                  </a:cubicBezTo>
                  <a:cubicBezTo>
                    <a:pt x="153151" y="101970"/>
                    <a:pt x="163654" y="83475"/>
                    <a:pt x="163654" y="62566"/>
                  </a:cubicBezTo>
                  <a:cubicBezTo>
                    <a:pt x="163654" y="57281"/>
                    <a:pt x="162969" y="52062"/>
                    <a:pt x="161664" y="47006"/>
                  </a:cubicBezTo>
                  <a:cubicBezTo>
                    <a:pt x="161309" y="45613"/>
                    <a:pt x="160063" y="44678"/>
                    <a:pt x="158691" y="44678"/>
                  </a:cubicBezTo>
                  <a:cubicBezTo>
                    <a:pt x="158423" y="44678"/>
                    <a:pt x="158151" y="44713"/>
                    <a:pt x="157880" y="44788"/>
                  </a:cubicBezTo>
                  <a:cubicBezTo>
                    <a:pt x="156217" y="45212"/>
                    <a:pt x="155238" y="46908"/>
                    <a:pt x="155662" y="48572"/>
                  </a:cubicBezTo>
                  <a:cubicBezTo>
                    <a:pt x="156837" y="53106"/>
                    <a:pt x="157456" y="57836"/>
                    <a:pt x="157456" y="62566"/>
                  </a:cubicBezTo>
                  <a:cubicBezTo>
                    <a:pt x="157456" y="93000"/>
                    <a:pt x="132698" y="117758"/>
                    <a:pt x="102264" y="117758"/>
                  </a:cubicBezTo>
                  <a:cubicBezTo>
                    <a:pt x="71829" y="117758"/>
                    <a:pt x="47071" y="93000"/>
                    <a:pt x="47071" y="62566"/>
                  </a:cubicBezTo>
                  <a:cubicBezTo>
                    <a:pt x="47071" y="32131"/>
                    <a:pt x="71829" y="7373"/>
                    <a:pt x="102264" y="7373"/>
                  </a:cubicBezTo>
                  <a:close/>
                  <a:moveTo>
                    <a:pt x="102264" y="1"/>
                  </a:moveTo>
                  <a:cubicBezTo>
                    <a:pt x="82626" y="1"/>
                    <a:pt x="63152" y="5187"/>
                    <a:pt x="45929" y="15006"/>
                  </a:cubicBezTo>
                  <a:cubicBezTo>
                    <a:pt x="27597" y="25509"/>
                    <a:pt x="12461" y="40612"/>
                    <a:pt x="946" y="59956"/>
                  </a:cubicBezTo>
                  <a:cubicBezTo>
                    <a:pt x="0" y="61554"/>
                    <a:pt x="0" y="63577"/>
                    <a:pt x="946" y="65175"/>
                  </a:cubicBezTo>
                  <a:cubicBezTo>
                    <a:pt x="7079" y="75483"/>
                    <a:pt x="14386" y="84747"/>
                    <a:pt x="22671" y="92706"/>
                  </a:cubicBezTo>
                  <a:cubicBezTo>
                    <a:pt x="23274" y="93278"/>
                    <a:pt x="24055" y="93563"/>
                    <a:pt x="24833" y="93563"/>
                  </a:cubicBezTo>
                  <a:cubicBezTo>
                    <a:pt x="25654" y="93563"/>
                    <a:pt x="26472" y="93245"/>
                    <a:pt x="27075" y="92608"/>
                  </a:cubicBezTo>
                  <a:cubicBezTo>
                    <a:pt x="28249" y="91369"/>
                    <a:pt x="28216" y="89412"/>
                    <a:pt x="26977" y="88205"/>
                  </a:cubicBezTo>
                  <a:cubicBezTo>
                    <a:pt x="19246" y="80800"/>
                    <a:pt x="12396" y="72188"/>
                    <a:pt x="6622" y="62566"/>
                  </a:cubicBezTo>
                  <a:cubicBezTo>
                    <a:pt x="17517" y="44429"/>
                    <a:pt x="31772" y="30239"/>
                    <a:pt x="49028" y="20388"/>
                  </a:cubicBezTo>
                  <a:cubicBezTo>
                    <a:pt x="54900" y="17061"/>
                    <a:pt x="61032" y="14256"/>
                    <a:pt x="67393" y="12070"/>
                  </a:cubicBezTo>
                  <a:lnTo>
                    <a:pt x="67393" y="12070"/>
                  </a:lnTo>
                  <a:cubicBezTo>
                    <a:pt x="51377" y="23161"/>
                    <a:pt x="40873" y="41656"/>
                    <a:pt x="40873" y="62566"/>
                  </a:cubicBezTo>
                  <a:cubicBezTo>
                    <a:pt x="40873" y="83475"/>
                    <a:pt x="51409" y="102003"/>
                    <a:pt x="67426" y="113094"/>
                  </a:cubicBezTo>
                  <a:cubicBezTo>
                    <a:pt x="59238" y="110256"/>
                    <a:pt x="51409" y="106472"/>
                    <a:pt x="44004" y="101677"/>
                  </a:cubicBezTo>
                  <a:cubicBezTo>
                    <a:pt x="43486" y="101347"/>
                    <a:pt x="42903" y="101187"/>
                    <a:pt x="42326" y="101187"/>
                  </a:cubicBezTo>
                  <a:cubicBezTo>
                    <a:pt x="41306" y="101187"/>
                    <a:pt x="40303" y="101685"/>
                    <a:pt x="39699" y="102623"/>
                  </a:cubicBezTo>
                  <a:cubicBezTo>
                    <a:pt x="38785" y="104058"/>
                    <a:pt x="39209" y="105983"/>
                    <a:pt x="40645" y="106896"/>
                  </a:cubicBezTo>
                  <a:cubicBezTo>
                    <a:pt x="53725" y="115345"/>
                    <a:pt x="68078" y="120923"/>
                    <a:pt x="83246" y="123532"/>
                  </a:cubicBezTo>
                  <a:cubicBezTo>
                    <a:pt x="89607" y="124609"/>
                    <a:pt x="95935" y="125163"/>
                    <a:pt x="102296" y="125163"/>
                  </a:cubicBezTo>
                  <a:cubicBezTo>
                    <a:pt x="110940" y="125163"/>
                    <a:pt x="119585" y="124152"/>
                    <a:pt x="128099" y="122129"/>
                  </a:cubicBezTo>
                  <a:cubicBezTo>
                    <a:pt x="159283" y="114823"/>
                    <a:pt x="186097" y="94566"/>
                    <a:pt x="203581" y="65175"/>
                  </a:cubicBezTo>
                  <a:cubicBezTo>
                    <a:pt x="204527" y="63577"/>
                    <a:pt x="204527" y="61554"/>
                    <a:pt x="203581" y="59956"/>
                  </a:cubicBezTo>
                  <a:cubicBezTo>
                    <a:pt x="192066" y="40612"/>
                    <a:pt x="176930" y="25509"/>
                    <a:pt x="158598" y="15006"/>
                  </a:cubicBezTo>
                  <a:cubicBezTo>
                    <a:pt x="141375" y="5187"/>
                    <a:pt x="121901" y="1"/>
                    <a:pt x="102264"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58" name="Google Shape;693;p31">
              <a:extLst>
                <a:ext uri="{FF2B5EF4-FFF2-40B4-BE49-F238E27FC236}">
                  <a16:creationId xmlns:a16="http://schemas.microsoft.com/office/drawing/2014/main" id="{DBF8EAB6-089F-4989-BE07-F3E46B69BCF4}"/>
                </a:ext>
              </a:extLst>
            </p:cNvPr>
            <p:cNvSpPr/>
            <p:nvPr/>
          </p:nvSpPr>
          <p:spPr>
            <a:xfrm>
              <a:off x="4627125" y="2767775"/>
              <a:ext cx="307450" cy="685875"/>
            </a:xfrm>
            <a:custGeom>
              <a:avLst/>
              <a:gdLst/>
              <a:ahLst/>
              <a:cxnLst/>
              <a:rect l="l" t="t" r="r" b="b"/>
              <a:pathLst>
                <a:path w="12298" h="27435" extrusionOk="0">
                  <a:moveTo>
                    <a:pt x="9199" y="1"/>
                  </a:moveTo>
                  <a:cubicBezTo>
                    <a:pt x="7470" y="1"/>
                    <a:pt x="6100" y="1371"/>
                    <a:pt x="6100" y="3100"/>
                  </a:cubicBezTo>
                  <a:lnTo>
                    <a:pt x="6100" y="3198"/>
                  </a:lnTo>
                  <a:cubicBezTo>
                    <a:pt x="6100" y="10080"/>
                    <a:pt x="4273" y="16865"/>
                    <a:pt x="848" y="22769"/>
                  </a:cubicBezTo>
                  <a:cubicBezTo>
                    <a:pt x="0" y="24270"/>
                    <a:pt x="522" y="26162"/>
                    <a:pt x="1990" y="27010"/>
                  </a:cubicBezTo>
                  <a:cubicBezTo>
                    <a:pt x="2479" y="27304"/>
                    <a:pt x="3001" y="27434"/>
                    <a:pt x="3556" y="27434"/>
                  </a:cubicBezTo>
                  <a:cubicBezTo>
                    <a:pt x="4600" y="27434"/>
                    <a:pt x="5643" y="26880"/>
                    <a:pt x="6231" y="25901"/>
                  </a:cubicBezTo>
                  <a:cubicBezTo>
                    <a:pt x="10210" y="19018"/>
                    <a:pt x="12298" y="11157"/>
                    <a:pt x="12298" y="3165"/>
                  </a:cubicBezTo>
                  <a:lnTo>
                    <a:pt x="12298" y="3100"/>
                  </a:lnTo>
                  <a:cubicBezTo>
                    <a:pt x="12298" y="1371"/>
                    <a:pt x="10928" y="1"/>
                    <a:pt x="9199"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59" name="Google Shape;694;p31">
              <a:extLst>
                <a:ext uri="{FF2B5EF4-FFF2-40B4-BE49-F238E27FC236}">
                  <a16:creationId xmlns:a16="http://schemas.microsoft.com/office/drawing/2014/main" id="{2A482788-9C28-4736-8B95-D8C2947EB681}"/>
                </a:ext>
              </a:extLst>
            </p:cNvPr>
            <p:cNvSpPr/>
            <p:nvPr/>
          </p:nvSpPr>
          <p:spPr>
            <a:xfrm>
              <a:off x="4238125" y="1853850"/>
              <a:ext cx="565150" cy="541275"/>
            </a:xfrm>
            <a:custGeom>
              <a:avLst/>
              <a:gdLst/>
              <a:ahLst/>
              <a:cxnLst/>
              <a:rect l="l" t="t" r="r" b="b"/>
              <a:pathLst>
                <a:path w="22606" h="21651" extrusionOk="0">
                  <a:moveTo>
                    <a:pt x="3548" y="1"/>
                  </a:moveTo>
                  <a:cubicBezTo>
                    <a:pt x="2485" y="1"/>
                    <a:pt x="1449" y="552"/>
                    <a:pt x="881" y="1557"/>
                  </a:cubicBezTo>
                  <a:cubicBezTo>
                    <a:pt x="0" y="3025"/>
                    <a:pt x="522" y="4917"/>
                    <a:pt x="2023" y="5797"/>
                  </a:cubicBezTo>
                  <a:cubicBezTo>
                    <a:pt x="7960" y="9222"/>
                    <a:pt x="12918" y="14148"/>
                    <a:pt x="16376" y="20085"/>
                  </a:cubicBezTo>
                  <a:cubicBezTo>
                    <a:pt x="16963" y="21096"/>
                    <a:pt x="18007" y="21651"/>
                    <a:pt x="19050" y="21651"/>
                  </a:cubicBezTo>
                  <a:cubicBezTo>
                    <a:pt x="19605" y="21651"/>
                    <a:pt x="20127" y="21520"/>
                    <a:pt x="20616" y="21226"/>
                  </a:cubicBezTo>
                  <a:cubicBezTo>
                    <a:pt x="22084" y="20346"/>
                    <a:pt x="22606" y="18454"/>
                    <a:pt x="21725" y="16986"/>
                  </a:cubicBezTo>
                  <a:cubicBezTo>
                    <a:pt x="17746" y="10103"/>
                    <a:pt x="12005" y="4362"/>
                    <a:pt x="5089" y="415"/>
                  </a:cubicBezTo>
                  <a:cubicBezTo>
                    <a:pt x="4604" y="135"/>
                    <a:pt x="4073" y="1"/>
                    <a:pt x="3548"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60" name="Google Shape;695;p31">
              <a:extLst>
                <a:ext uri="{FF2B5EF4-FFF2-40B4-BE49-F238E27FC236}">
                  <a16:creationId xmlns:a16="http://schemas.microsoft.com/office/drawing/2014/main" id="{252EC684-02A5-452D-8F28-4ECA5D7C7579}"/>
                </a:ext>
              </a:extLst>
            </p:cNvPr>
            <p:cNvSpPr/>
            <p:nvPr/>
          </p:nvSpPr>
          <p:spPr>
            <a:xfrm>
              <a:off x="2665850" y="2242850"/>
              <a:ext cx="306650" cy="683975"/>
            </a:xfrm>
            <a:custGeom>
              <a:avLst/>
              <a:gdLst/>
              <a:ahLst/>
              <a:cxnLst/>
              <a:rect l="l" t="t" r="r" b="b"/>
              <a:pathLst>
                <a:path w="12266" h="27359" extrusionOk="0">
                  <a:moveTo>
                    <a:pt x="8726" y="0"/>
                  </a:moveTo>
                  <a:cubicBezTo>
                    <a:pt x="7654" y="0"/>
                    <a:pt x="6603" y="552"/>
                    <a:pt x="6035" y="1556"/>
                  </a:cubicBezTo>
                  <a:cubicBezTo>
                    <a:pt x="2088" y="8407"/>
                    <a:pt x="0" y="16235"/>
                    <a:pt x="0" y="24227"/>
                  </a:cubicBezTo>
                  <a:cubicBezTo>
                    <a:pt x="0" y="25956"/>
                    <a:pt x="1370" y="27359"/>
                    <a:pt x="3099" y="27359"/>
                  </a:cubicBezTo>
                  <a:cubicBezTo>
                    <a:pt x="4828" y="27359"/>
                    <a:pt x="6198" y="25956"/>
                    <a:pt x="6198" y="24227"/>
                  </a:cubicBezTo>
                  <a:lnTo>
                    <a:pt x="6198" y="24195"/>
                  </a:lnTo>
                  <a:cubicBezTo>
                    <a:pt x="6198" y="17312"/>
                    <a:pt x="7992" y="10559"/>
                    <a:pt x="11417" y="4655"/>
                  </a:cubicBezTo>
                  <a:cubicBezTo>
                    <a:pt x="12265" y="3155"/>
                    <a:pt x="11776" y="1263"/>
                    <a:pt x="10276" y="415"/>
                  </a:cubicBezTo>
                  <a:cubicBezTo>
                    <a:pt x="9791" y="134"/>
                    <a:pt x="9256" y="0"/>
                    <a:pt x="8726"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61" name="Google Shape;696;p31">
              <a:extLst>
                <a:ext uri="{FF2B5EF4-FFF2-40B4-BE49-F238E27FC236}">
                  <a16:creationId xmlns:a16="http://schemas.microsoft.com/office/drawing/2014/main" id="{C3248B21-6BB9-45FF-B7A9-8FE002B9313D}"/>
                </a:ext>
              </a:extLst>
            </p:cNvPr>
            <p:cNvSpPr/>
            <p:nvPr/>
          </p:nvSpPr>
          <p:spPr>
            <a:xfrm>
              <a:off x="2796325" y="3299700"/>
              <a:ext cx="564350" cy="541300"/>
            </a:xfrm>
            <a:custGeom>
              <a:avLst/>
              <a:gdLst/>
              <a:ahLst/>
              <a:cxnLst/>
              <a:rect l="l" t="t" r="r" b="b"/>
              <a:pathLst>
                <a:path w="22574" h="21652" extrusionOk="0">
                  <a:moveTo>
                    <a:pt x="3561" y="0"/>
                  </a:moveTo>
                  <a:cubicBezTo>
                    <a:pt x="3029" y="0"/>
                    <a:pt x="2488" y="135"/>
                    <a:pt x="1990" y="416"/>
                  </a:cubicBezTo>
                  <a:cubicBezTo>
                    <a:pt x="522" y="1264"/>
                    <a:pt x="1" y="3156"/>
                    <a:pt x="881" y="4657"/>
                  </a:cubicBezTo>
                  <a:cubicBezTo>
                    <a:pt x="4861" y="11539"/>
                    <a:pt x="10602" y="17281"/>
                    <a:pt x="17485" y="21228"/>
                  </a:cubicBezTo>
                  <a:cubicBezTo>
                    <a:pt x="17974" y="21521"/>
                    <a:pt x="18529" y="21652"/>
                    <a:pt x="19051" y="21652"/>
                  </a:cubicBezTo>
                  <a:cubicBezTo>
                    <a:pt x="20127" y="21652"/>
                    <a:pt x="21138" y="21097"/>
                    <a:pt x="21725" y="20118"/>
                  </a:cubicBezTo>
                  <a:cubicBezTo>
                    <a:pt x="22573" y="18618"/>
                    <a:pt x="22084" y="16726"/>
                    <a:pt x="20584" y="15878"/>
                  </a:cubicBezTo>
                  <a:cubicBezTo>
                    <a:pt x="14647" y="12420"/>
                    <a:pt x="9689" y="7495"/>
                    <a:pt x="6231" y="1525"/>
                  </a:cubicBezTo>
                  <a:cubicBezTo>
                    <a:pt x="5664" y="544"/>
                    <a:pt x="4632" y="0"/>
                    <a:pt x="3561"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62" name="Google Shape;697;p31">
              <a:extLst>
                <a:ext uri="{FF2B5EF4-FFF2-40B4-BE49-F238E27FC236}">
                  <a16:creationId xmlns:a16="http://schemas.microsoft.com/office/drawing/2014/main" id="{D88007B8-7646-49D3-957F-F7E7AF0A2AC0}"/>
                </a:ext>
              </a:extLst>
            </p:cNvPr>
            <p:cNvSpPr/>
            <p:nvPr/>
          </p:nvSpPr>
          <p:spPr>
            <a:xfrm>
              <a:off x="3723550" y="3685450"/>
              <a:ext cx="694000" cy="296625"/>
            </a:xfrm>
            <a:custGeom>
              <a:avLst/>
              <a:gdLst/>
              <a:ahLst/>
              <a:cxnLst/>
              <a:rect l="l" t="t" r="r" b="b"/>
              <a:pathLst>
                <a:path w="27760" h="11865" extrusionOk="0">
                  <a:moveTo>
                    <a:pt x="24220" y="1"/>
                  </a:moveTo>
                  <a:cubicBezTo>
                    <a:pt x="23691" y="1"/>
                    <a:pt x="23156" y="135"/>
                    <a:pt x="22671" y="415"/>
                  </a:cubicBezTo>
                  <a:cubicBezTo>
                    <a:pt x="16734" y="3840"/>
                    <a:pt x="9982" y="5667"/>
                    <a:pt x="3099" y="5667"/>
                  </a:cubicBezTo>
                  <a:cubicBezTo>
                    <a:pt x="1370" y="5667"/>
                    <a:pt x="0" y="7070"/>
                    <a:pt x="0" y="8766"/>
                  </a:cubicBezTo>
                  <a:cubicBezTo>
                    <a:pt x="0" y="10495"/>
                    <a:pt x="1370" y="11865"/>
                    <a:pt x="3099" y="11865"/>
                  </a:cubicBezTo>
                  <a:cubicBezTo>
                    <a:pt x="11058" y="11865"/>
                    <a:pt x="18920" y="9777"/>
                    <a:pt x="25770" y="5798"/>
                  </a:cubicBezTo>
                  <a:cubicBezTo>
                    <a:pt x="27271" y="4917"/>
                    <a:pt x="27760" y="3025"/>
                    <a:pt x="26912" y="1557"/>
                  </a:cubicBezTo>
                  <a:cubicBezTo>
                    <a:pt x="26344" y="552"/>
                    <a:pt x="25293" y="1"/>
                    <a:pt x="24220"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63" name="Google Shape;698;p31">
              <a:extLst>
                <a:ext uri="{FF2B5EF4-FFF2-40B4-BE49-F238E27FC236}">
                  <a16:creationId xmlns:a16="http://schemas.microsoft.com/office/drawing/2014/main" id="{4D9437D1-EB7F-47F9-8549-32B87427A6B3}"/>
                </a:ext>
              </a:extLst>
            </p:cNvPr>
            <p:cNvSpPr/>
            <p:nvPr/>
          </p:nvSpPr>
          <p:spPr>
            <a:xfrm>
              <a:off x="3182050" y="1713350"/>
              <a:ext cx="694025" cy="297675"/>
            </a:xfrm>
            <a:custGeom>
              <a:avLst/>
              <a:gdLst/>
              <a:ahLst/>
              <a:cxnLst/>
              <a:rect l="l" t="t" r="r" b="b"/>
              <a:pathLst>
                <a:path w="27761" h="11907" extrusionOk="0">
                  <a:moveTo>
                    <a:pt x="24661" y="0"/>
                  </a:moveTo>
                  <a:cubicBezTo>
                    <a:pt x="16669" y="0"/>
                    <a:pt x="8841" y="2121"/>
                    <a:pt x="1958" y="6100"/>
                  </a:cubicBezTo>
                  <a:cubicBezTo>
                    <a:pt x="490" y="6981"/>
                    <a:pt x="1" y="8873"/>
                    <a:pt x="849" y="10341"/>
                  </a:cubicBezTo>
                  <a:cubicBezTo>
                    <a:pt x="1436" y="11352"/>
                    <a:pt x="2480" y="11907"/>
                    <a:pt x="3524" y="11907"/>
                  </a:cubicBezTo>
                  <a:cubicBezTo>
                    <a:pt x="4078" y="11907"/>
                    <a:pt x="4600" y="11743"/>
                    <a:pt x="5089" y="11483"/>
                  </a:cubicBezTo>
                  <a:cubicBezTo>
                    <a:pt x="10994" y="8025"/>
                    <a:pt x="17779" y="6198"/>
                    <a:pt x="24661" y="6198"/>
                  </a:cubicBezTo>
                  <a:cubicBezTo>
                    <a:pt x="26358" y="6198"/>
                    <a:pt x="27760" y="4795"/>
                    <a:pt x="27760" y="3099"/>
                  </a:cubicBezTo>
                  <a:cubicBezTo>
                    <a:pt x="27760" y="1370"/>
                    <a:pt x="26358" y="0"/>
                    <a:pt x="24661"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grpSp>
      <p:sp>
        <p:nvSpPr>
          <p:cNvPr id="64" name="Google Shape;699;p31">
            <a:extLst>
              <a:ext uri="{FF2B5EF4-FFF2-40B4-BE49-F238E27FC236}">
                <a16:creationId xmlns:a16="http://schemas.microsoft.com/office/drawing/2014/main" id="{F3C0D30B-E1A3-4204-9224-8B09F2744E83}"/>
              </a:ext>
            </a:extLst>
          </p:cNvPr>
          <p:cNvSpPr/>
          <p:nvPr/>
        </p:nvSpPr>
        <p:spPr>
          <a:xfrm>
            <a:off x="9124126" y="7927214"/>
            <a:ext cx="329638" cy="329638"/>
          </a:xfrm>
          <a:prstGeom prst="rect">
            <a:avLst/>
          </a:pr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65" name="Rectangle 64">
            <a:extLst>
              <a:ext uri="{FF2B5EF4-FFF2-40B4-BE49-F238E27FC236}">
                <a16:creationId xmlns:a16="http://schemas.microsoft.com/office/drawing/2014/main" id="{E292148A-4110-4347-A12B-A5018ED7A308}"/>
              </a:ext>
            </a:extLst>
          </p:cNvPr>
          <p:cNvSpPr/>
          <p:nvPr/>
        </p:nvSpPr>
        <p:spPr>
          <a:xfrm>
            <a:off x="1120332" y="6093726"/>
            <a:ext cx="4865703" cy="1200468"/>
          </a:xfrm>
          <a:prstGeom prst="rect">
            <a:avLst/>
          </a:prstGeom>
        </p:spPr>
        <p:txBody>
          <a:bodyPr wrap="square">
            <a:spAutoFit/>
          </a:bodyPr>
          <a:lstStyle/>
          <a:p>
            <a:pPr algn="r" defTabSz="457246"/>
            <a:r>
              <a:rPr lang="en-US" sz="1800" b="1" dirty="0">
                <a:solidFill>
                  <a:prstClr val="white"/>
                </a:solidFill>
                <a:latin typeface="Open Sans" panose="020B0606030504020204" pitchFamily="34" charset="0"/>
              </a:rPr>
              <a:t>Lorem Ipsum</a:t>
            </a:r>
            <a:r>
              <a:rPr lang="en-US" sz="1800" dirty="0">
                <a:solidFill>
                  <a:prstClr val="white"/>
                </a:solidFill>
                <a:latin typeface="Open Sans" panose="020B0606030504020204" pitchFamily="34" charset="0"/>
              </a:rPr>
              <a:t> is simply dummy text of the printing and typesetting industry. Lorem Ipsum has been the industry's standard dummy</a:t>
            </a:r>
            <a:endParaRPr lang="en-US" sz="1800" dirty="0">
              <a:solidFill>
                <a:prstClr val="white"/>
              </a:solidFill>
              <a:latin typeface="Montserrat Light"/>
            </a:endParaRPr>
          </a:p>
        </p:txBody>
      </p:sp>
      <p:sp>
        <p:nvSpPr>
          <p:cNvPr id="68" name="Rectangle 67">
            <a:extLst>
              <a:ext uri="{FF2B5EF4-FFF2-40B4-BE49-F238E27FC236}">
                <a16:creationId xmlns:a16="http://schemas.microsoft.com/office/drawing/2014/main" id="{6FB45D9F-5872-4345-88C1-AAAB4FCC27C8}"/>
              </a:ext>
            </a:extLst>
          </p:cNvPr>
          <p:cNvSpPr/>
          <p:nvPr/>
        </p:nvSpPr>
        <p:spPr>
          <a:xfrm>
            <a:off x="1120332" y="10487435"/>
            <a:ext cx="4865703" cy="1200468"/>
          </a:xfrm>
          <a:prstGeom prst="rect">
            <a:avLst/>
          </a:prstGeom>
        </p:spPr>
        <p:txBody>
          <a:bodyPr wrap="square">
            <a:spAutoFit/>
          </a:bodyPr>
          <a:lstStyle/>
          <a:p>
            <a:pPr algn="r" defTabSz="457246"/>
            <a:r>
              <a:rPr lang="en-US" sz="1800" b="1" dirty="0">
                <a:solidFill>
                  <a:prstClr val="white"/>
                </a:solidFill>
                <a:latin typeface="Open Sans" panose="020B0606030504020204" pitchFamily="34" charset="0"/>
              </a:rPr>
              <a:t>Lorem Ipsum</a:t>
            </a:r>
            <a:r>
              <a:rPr lang="en-US" sz="1800" dirty="0">
                <a:solidFill>
                  <a:prstClr val="white"/>
                </a:solidFill>
                <a:latin typeface="Open Sans" panose="020B0606030504020204" pitchFamily="34" charset="0"/>
              </a:rPr>
              <a:t> is simply dummy text of the printing and typesetting industry. Lorem Ipsum has been the industry's standard dummy</a:t>
            </a:r>
            <a:endParaRPr lang="en-US" sz="1800" dirty="0">
              <a:solidFill>
                <a:prstClr val="white"/>
              </a:solidFill>
              <a:latin typeface="Montserrat Light"/>
            </a:endParaRPr>
          </a:p>
        </p:txBody>
      </p:sp>
      <p:sp>
        <p:nvSpPr>
          <p:cNvPr id="70" name="Rectangle 69">
            <a:extLst>
              <a:ext uri="{FF2B5EF4-FFF2-40B4-BE49-F238E27FC236}">
                <a16:creationId xmlns:a16="http://schemas.microsoft.com/office/drawing/2014/main" id="{B60CD077-C377-441F-B9FD-092C830D1ABC}"/>
              </a:ext>
            </a:extLst>
          </p:cNvPr>
          <p:cNvSpPr/>
          <p:nvPr/>
        </p:nvSpPr>
        <p:spPr>
          <a:xfrm>
            <a:off x="17844701" y="9611213"/>
            <a:ext cx="4865703" cy="1200468"/>
          </a:xfrm>
          <a:prstGeom prst="rect">
            <a:avLst/>
          </a:prstGeom>
        </p:spPr>
        <p:txBody>
          <a:bodyPr wrap="square">
            <a:spAutoFit/>
          </a:bodyPr>
          <a:lstStyle/>
          <a:p>
            <a:pPr defTabSz="457246"/>
            <a:r>
              <a:rPr lang="en-US" sz="1800" b="1" dirty="0">
                <a:solidFill>
                  <a:prstClr val="white"/>
                </a:solidFill>
                <a:latin typeface="Open Sans" panose="020B0606030504020204" pitchFamily="34" charset="0"/>
              </a:rPr>
              <a:t>Lorem Ipsum</a:t>
            </a:r>
            <a:r>
              <a:rPr lang="en-US" sz="1800" dirty="0">
                <a:solidFill>
                  <a:prstClr val="white"/>
                </a:solidFill>
                <a:latin typeface="Open Sans" panose="020B0606030504020204" pitchFamily="34" charset="0"/>
              </a:rPr>
              <a:t> is simply dummy text of the printing and typesetting industry. Lorem Ipsum has been the industry's standard dummy</a:t>
            </a:r>
            <a:endParaRPr lang="en-US" sz="1800" dirty="0">
              <a:solidFill>
                <a:prstClr val="white"/>
              </a:solidFill>
              <a:latin typeface="Montserrat Light"/>
            </a:endParaRPr>
          </a:p>
        </p:txBody>
      </p:sp>
      <p:sp>
        <p:nvSpPr>
          <p:cNvPr id="71" name="Rectangle 70">
            <a:extLst>
              <a:ext uri="{FF2B5EF4-FFF2-40B4-BE49-F238E27FC236}">
                <a16:creationId xmlns:a16="http://schemas.microsoft.com/office/drawing/2014/main" id="{F04A4918-ABD2-475E-8C90-82D8A31B7882}"/>
              </a:ext>
            </a:extLst>
          </p:cNvPr>
          <p:cNvSpPr/>
          <p:nvPr/>
        </p:nvSpPr>
        <p:spPr>
          <a:xfrm>
            <a:off x="17844701" y="4553695"/>
            <a:ext cx="4865703" cy="1200468"/>
          </a:xfrm>
          <a:prstGeom prst="rect">
            <a:avLst/>
          </a:prstGeom>
        </p:spPr>
        <p:txBody>
          <a:bodyPr wrap="square">
            <a:spAutoFit/>
          </a:bodyPr>
          <a:lstStyle/>
          <a:p>
            <a:pPr defTabSz="457246"/>
            <a:r>
              <a:rPr lang="en-US" sz="1800" b="1" dirty="0">
                <a:solidFill>
                  <a:prstClr val="white"/>
                </a:solidFill>
                <a:latin typeface="Open Sans" panose="020B0606030504020204" pitchFamily="34" charset="0"/>
              </a:rPr>
              <a:t>Lorem Ipsum</a:t>
            </a:r>
            <a:r>
              <a:rPr lang="en-US" sz="1800" dirty="0">
                <a:solidFill>
                  <a:prstClr val="white"/>
                </a:solidFill>
                <a:latin typeface="Open Sans" panose="020B0606030504020204" pitchFamily="34" charset="0"/>
              </a:rPr>
              <a:t> is simply dummy text of the printing and typesetting industry. Lorem Ipsum has been the industry's standard dummy</a:t>
            </a:r>
            <a:endParaRPr lang="en-US" sz="1800" dirty="0">
              <a:solidFill>
                <a:prstClr val="white"/>
              </a:solidFill>
              <a:latin typeface="Montserrat Light"/>
            </a:endParaRPr>
          </a:p>
        </p:txBody>
      </p:sp>
    </p:spTree>
    <p:extLst>
      <p:ext uri="{BB962C8B-B14F-4D97-AF65-F5344CB8AC3E}">
        <p14:creationId xmlns:p14="http://schemas.microsoft.com/office/powerpoint/2010/main" val="190121975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F72C35-5313-4A1C-A61E-7F5871816284}"/>
              </a:ext>
            </a:extLst>
          </p:cNvPr>
          <p:cNvSpPr>
            <a:spLocks noGrp="1"/>
          </p:cNvSpPr>
          <p:nvPr>
            <p:ph type="title"/>
          </p:nvPr>
        </p:nvSpPr>
        <p:spPr/>
        <p:txBody>
          <a:bodyPr/>
          <a:lstStyle/>
          <a:p>
            <a:r>
              <a:rPr lang="es" dirty="0">
                <a:solidFill>
                  <a:srgbClr val="F3F3F3"/>
                </a:solidFill>
              </a:rPr>
              <a:t>OUR PLANS</a:t>
            </a:r>
            <a:endParaRPr lang="en-US" dirty="0"/>
          </a:p>
        </p:txBody>
      </p:sp>
      <p:sp>
        <p:nvSpPr>
          <p:cNvPr id="3" name="Google Shape;723;p33">
            <a:extLst>
              <a:ext uri="{FF2B5EF4-FFF2-40B4-BE49-F238E27FC236}">
                <a16:creationId xmlns:a16="http://schemas.microsoft.com/office/drawing/2014/main" id="{9C5D7DCC-C048-427B-B608-2A592E9CD875}"/>
              </a:ext>
            </a:extLst>
          </p:cNvPr>
          <p:cNvSpPr txBox="1"/>
          <p:nvPr/>
        </p:nvSpPr>
        <p:spPr>
          <a:xfrm>
            <a:off x="10456980" y="8116663"/>
            <a:ext cx="2633905" cy="752087"/>
          </a:xfrm>
          <a:prstGeom prst="rect">
            <a:avLst/>
          </a:prstGeom>
          <a:noFill/>
          <a:ln>
            <a:noFill/>
          </a:ln>
        </p:spPr>
        <p:txBody>
          <a:bodyPr spcFirstLastPara="1" wrap="square" lIns="0" tIns="180288" rIns="0" bIns="0" anchor="t" anchorCtr="0">
            <a:noAutofit/>
          </a:bodyPr>
          <a:lstStyle/>
          <a:p>
            <a:pPr defTabSz="2438674">
              <a:buClr>
                <a:srgbClr val="000000"/>
              </a:buClr>
            </a:pPr>
            <a:r>
              <a:rPr lang="es" kern="0">
                <a:solidFill>
                  <a:srgbClr val="F3F3F3"/>
                </a:solidFill>
                <a:latin typeface="Teko"/>
                <a:ea typeface="Teko"/>
                <a:cs typeface="Teko"/>
                <a:sym typeface="Teko"/>
              </a:rPr>
              <a:t>BASIC</a:t>
            </a:r>
            <a:endParaRPr kern="0">
              <a:solidFill>
                <a:srgbClr val="F3F3F3"/>
              </a:solidFill>
              <a:latin typeface="Teko"/>
              <a:ea typeface="Teko"/>
              <a:cs typeface="Teko"/>
              <a:sym typeface="Teko"/>
            </a:endParaRPr>
          </a:p>
        </p:txBody>
      </p:sp>
      <p:sp>
        <p:nvSpPr>
          <p:cNvPr id="4" name="Google Shape;724;p33">
            <a:extLst>
              <a:ext uri="{FF2B5EF4-FFF2-40B4-BE49-F238E27FC236}">
                <a16:creationId xmlns:a16="http://schemas.microsoft.com/office/drawing/2014/main" id="{7084526D-BD7B-49DD-B9FD-AEB37F13C31A}"/>
              </a:ext>
            </a:extLst>
          </p:cNvPr>
          <p:cNvSpPr txBox="1"/>
          <p:nvPr/>
        </p:nvSpPr>
        <p:spPr>
          <a:xfrm>
            <a:off x="10456980" y="11794816"/>
            <a:ext cx="2633905" cy="752087"/>
          </a:xfrm>
          <a:prstGeom prst="rect">
            <a:avLst/>
          </a:prstGeom>
          <a:noFill/>
          <a:ln>
            <a:noFill/>
          </a:ln>
        </p:spPr>
        <p:txBody>
          <a:bodyPr spcFirstLastPara="1" wrap="square" lIns="0" tIns="180288" rIns="0" bIns="0" anchor="t" anchorCtr="0">
            <a:noAutofit/>
          </a:bodyPr>
          <a:lstStyle/>
          <a:p>
            <a:pPr defTabSz="2438674">
              <a:buClr>
                <a:srgbClr val="000000"/>
              </a:buClr>
            </a:pPr>
            <a:r>
              <a:rPr lang="es" kern="0">
                <a:solidFill>
                  <a:srgbClr val="F3F3F3"/>
                </a:solidFill>
                <a:latin typeface="Teko"/>
                <a:ea typeface="Teko"/>
                <a:cs typeface="Teko"/>
                <a:sym typeface="Teko"/>
              </a:rPr>
              <a:t>PREMIUM</a:t>
            </a:r>
            <a:endParaRPr kern="0">
              <a:solidFill>
                <a:srgbClr val="F3F3F3"/>
              </a:solidFill>
              <a:latin typeface="Teko"/>
              <a:ea typeface="Teko"/>
              <a:cs typeface="Teko"/>
              <a:sym typeface="Teko"/>
            </a:endParaRPr>
          </a:p>
        </p:txBody>
      </p:sp>
      <p:sp>
        <p:nvSpPr>
          <p:cNvPr id="5" name="Google Shape;725;p33">
            <a:extLst>
              <a:ext uri="{FF2B5EF4-FFF2-40B4-BE49-F238E27FC236}">
                <a16:creationId xmlns:a16="http://schemas.microsoft.com/office/drawing/2014/main" id="{BDD92334-7902-430F-BE9B-830A80D0B86B}"/>
              </a:ext>
            </a:extLst>
          </p:cNvPr>
          <p:cNvSpPr txBox="1"/>
          <p:nvPr/>
        </p:nvSpPr>
        <p:spPr>
          <a:xfrm>
            <a:off x="10456980" y="9945583"/>
            <a:ext cx="2633905" cy="752087"/>
          </a:xfrm>
          <a:prstGeom prst="rect">
            <a:avLst/>
          </a:prstGeom>
          <a:noFill/>
          <a:ln>
            <a:noFill/>
          </a:ln>
        </p:spPr>
        <p:txBody>
          <a:bodyPr spcFirstLastPara="1" wrap="square" lIns="0" tIns="180288" rIns="0" bIns="0" anchor="t" anchorCtr="0">
            <a:noAutofit/>
          </a:bodyPr>
          <a:lstStyle/>
          <a:p>
            <a:pPr defTabSz="2438674">
              <a:buClr>
                <a:srgbClr val="000000"/>
              </a:buClr>
            </a:pPr>
            <a:r>
              <a:rPr lang="es" kern="0">
                <a:solidFill>
                  <a:srgbClr val="F3F3F3"/>
                </a:solidFill>
                <a:latin typeface="Teko"/>
                <a:ea typeface="Teko"/>
                <a:cs typeface="Teko"/>
                <a:sym typeface="Teko"/>
              </a:rPr>
              <a:t>PRO</a:t>
            </a:r>
            <a:endParaRPr kern="0">
              <a:solidFill>
                <a:srgbClr val="F3F3F3"/>
              </a:solidFill>
              <a:latin typeface="Teko"/>
              <a:ea typeface="Teko"/>
              <a:cs typeface="Teko"/>
              <a:sym typeface="Teko"/>
            </a:endParaRPr>
          </a:p>
        </p:txBody>
      </p:sp>
      <p:grpSp>
        <p:nvGrpSpPr>
          <p:cNvPr id="9" name="Google Shape;730;p33">
            <a:extLst>
              <a:ext uri="{FF2B5EF4-FFF2-40B4-BE49-F238E27FC236}">
                <a16:creationId xmlns:a16="http://schemas.microsoft.com/office/drawing/2014/main" id="{53A70CCE-63EA-4149-99B7-8DB77E89A29D}"/>
              </a:ext>
            </a:extLst>
          </p:cNvPr>
          <p:cNvGrpSpPr/>
          <p:nvPr/>
        </p:nvGrpSpPr>
        <p:grpSpPr>
          <a:xfrm>
            <a:off x="1048408" y="3704794"/>
            <a:ext cx="9802286" cy="9082648"/>
            <a:chOff x="985625" y="238500"/>
            <a:chExt cx="5643225" cy="5228925"/>
          </a:xfrm>
        </p:grpSpPr>
        <p:sp>
          <p:nvSpPr>
            <p:cNvPr id="10" name="Google Shape;731;p33">
              <a:extLst>
                <a:ext uri="{FF2B5EF4-FFF2-40B4-BE49-F238E27FC236}">
                  <a16:creationId xmlns:a16="http://schemas.microsoft.com/office/drawing/2014/main" id="{A72402A8-79F1-4E19-AA67-5346CDE9435D}"/>
                </a:ext>
              </a:extLst>
            </p:cNvPr>
            <p:cNvSpPr/>
            <p:nvPr/>
          </p:nvSpPr>
          <p:spPr>
            <a:xfrm>
              <a:off x="5612675" y="5222325"/>
              <a:ext cx="236000" cy="245100"/>
            </a:xfrm>
            <a:custGeom>
              <a:avLst/>
              <a:gdLst/>
              <a:ahLst/>
              <a:cxnLst/>
              <a:rect l="l" t="t" r="r" b="b"/>
              <a:pathLst>
                <a:path w="9440" h="9804" extrusionOk="0">
                  <a:moveTo>
                    <a:pt x="0" y="0"/>
                  </a:moveTo>
                  <a:lnTo>
                    <a:pt x="0" y="9803"/>
                  </a:lnTo>
                  <a:lnTo>
                    <a:pt x="9440" y="4910"/>
                  </a:lnTo>
                  <a:lnTo>
                    <a:pt x="0"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732;p33">
              <a:extLst>
                <a:ext uri="{FF2B5EF4-FFF2-40B4-BE49-F238E27FC236}">
                  <a16:creationId xmlns:a16="http://schemas.microsoft.com/office/drawing/2014/main" id="{CAE47649-5D4A-4089-A4FC-C4292B491FBA}"/>
                </a:ext>
              </a:extLst>
            </p:cNvPr>
            <p:cNvSpPr/>
            <p:nvPr/>
          </p:nvSpPr>
          <p:spPr>
            <a:xfrm>
              <a:off x="5631600" y="334000"/>
              <a:ext cx="202475" cy="123950"/>
            </a:xfrm>
            <a:custGeom>
              <a:avLst/>
              <a:gdLst/>
              <a:ahLst/>
              <a:cxnLst/>
              <a:rect l="l" t="t" r="r" b="b"/>
              <a:pathLst>
                <a:path w="8099" h="4958" extrusionOk="0">
                  <a:moveTo>
                    <a:pt x="1" y="1"/>
                  </a:moveTo>
                  <a:lnTo>
                    <a:pt x="1" y="4137"/>
                  </a:lnTo>
                  <a:lnTo>
                    <a:pt x="1121" y="4168"/>
                  </a:lnTo>
                  <a:cubicBezTo>
                    <a:pt x="1453" y="4168"/>
                    <a:pt x="1848" y="4200"/>
                    <a:pt x="2274" y="4231"/>
                  </a:cubicBezTo>
                  <a:cubicBezTo>
                    <a:pt x="2700" y="4263"/>
                    <a:pt x="3158" y="4279"/>
                    <a:pt x="3600" y="4358"/>
                  </a:cubicBezTo>
                  <a:cubicBezTo>
                    <a:pt x="4799" y="4484"/>
                    <a:pt x="5983" y="4689"/>
                    <a:pt x="7167" y="4957"/>
                  </a:cubicBezTo>
                  <a:lnTo>
                    <a:pt x="8099" y="916"/>
                  </a:lnTo>
                  <a:cubicBezTo>
                    <a:pt x="6757" y="616"/>
                    <a:pt x="5415" y="380"/>
                    <a:pt x="4058" y="238"/>
                  </a:cubicBezTo>
                  <a:cubicBezTo>
                    <a:pt x="3552" y="159"/>
                    <a:pt x="3047" y="143"/>
                    <a:pt x="2574" y="96"/>
                  </a:cubicBezTo>
                  <a:cubicBezTo>
                    <a:pt x="2100" y="64"/>
                    <a:pt x="1642" y="32"/>
                    <a:pt x="1264" y="32"/>
                  </a:cubicBezTo>
                  <a:lnTo>
                    <a:pt x="1"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733;p33">
              <a:extLst>
                <a:ext uri="{FF2B5EF4-FFF2-40B4-BE49-F238E27FC236}">
                  <a16:creationId xmlns:a16="http://schemas.microsoft.com/office/drawing/2014/main" id="{DE7BE2EF-7FA7-426C-869B-23A866A6C125}"/>
                </a:ext>
              </a:extLst>
            </p:cNvPr>
            <p:cNvSpPr/>
            <p:nvPr/>
          </p:nvSpPr>
          <p:spPr>
            <a:xfrm>
              <a:off x="5915750" y="392800"/>
              <a:ext cx="130250" cy="134200"/>
            </a:xfrm>
            <a:custGeom>
              <a:avLst/>
              <a:gdLst/>
              <a:ahLst/>
              <a:cxnLst/>
              <a:rect l="l" t="t" r="r" b="b"/>
              <a:pathLst>
                <a:path w="5210" h="5368" extrusionOk="0">
                  <a:moveTo>
                    <a:pt x="1484" y="1"/>
                  </a:moveTo>
                  <a:lnTo>
                    <a:pt x="0" y="3884"/>
                  </a:lnTo>
                  <a:lnTo>
                    <a:pt x="537" y="4089"/>
                  </a:lnTo>
                  <a:lnTo>
                    <a:pt x="1073" y="4310"/>
                  </a:lnTo>
                  <a:lnTo>
                    <a:pt x="1673" y="4579"/>
                  </a:lnTo>
                  <a:cubicBezTo>
                    <a:pt x="2084" y="4768"/>
                    <a:pt x="2510" y="4957"/>
                    <a:pt x="2810" y="5115"/>
                  </a:cubicBezTo>
                  <a:lnTo>
                    <a:pt x="3299" y="5368"/>
                  </a:lnTo>
                  <a:lnTo>
                    <a:pt x="5209" y="1674"/>
                  </a:lnTo>
                  <a:lnTo>
                    <a:pt x="4641" y="1390"/>
                  </a:lnTo>
                  <a:cubicBezTo>
                    <a:pt x="4309" y="1201"/>
                    <a:pt x="3836" y="1011"/>
                    <a:pt x="3378" y="790"/>
                  </a:cubicBezTo>
                  <a:lnTo>
                    <a:pt x="2684" y="490"/>
                  </a:lnTo>
                  <a:lnTo>
                    <a:pt x="2084" y="238"/>
                  </a:lnTo>
                  <a:lnTo>
                    <a:pt x="1484"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734;p33">
              <a:extLst>
                <a:ext uri="{FF2B5EF4-FFF2-40B4-BE49-F238E27FC236}">
                  <a16:creationId xmlns:a16="http://schemas.microsoft.com/office/drawing/2014/main" id="{C4A427C2-BC12-4AFA-A66F-954F6024CC71}"/>
                </a:ext>
              </a:extLst>
            </p:cNvPr>
            <p:cNvSpPr/>
            <p:nvPr/>
          </p:nvSpPr>
          <p:spPr>
            <a:xfrm>
              <a:off x="5121750" y="333625"/>
              <a:ext cx="509875" cy="222200"/>
            </a:xfrm>
            <a:custGeom>
              <a:avLst/>
              <a:gdLst/>
              <a:ahLst/>
              <a:cxnLst/>
              <a:rect l="l" t="t" r="r" b="b"/>
              <a:pathLst>
                <a:path w="20395" h="8888" extrusionOk="0">
                  <a:moveTo>
                    <a:pt x="20395" y="0"/>
                  </a:moveTo>
                  <a:lnTo>
                    <a:pt x="19463" y="32"/>
                  </a:lnTo>
                  <a:cubicBezTo>
                    <a:pt x="19163" y="32"/>
                    <a:pt x="18816" y="47"/>
                    <a:pt x="18406" y="63"/>
                  </a:cubicBezTo>
                  <a:lnTo>
                    <a:pt x="17017" y="174"/>
                  </a:lnTo>
                  <a:cubicBezTo>
                    <a:pt x="14538" y="395"/>
                    <a:pt x="12092" y="884"/>
                    <a:pt x="9724" y="1610"/>
                  </a:cubicBezTo>
                  <a:cubicBezTo>
                    <a:pt x="7340" y="2352"/>
                    <a:pt x="5051" y="3331"/>
                    <a:pt x="2873" y="4546"/>
                  </a:cubicBezTo>
                  <a:lnTo>
                    <a:pt x="1673" y="5241"/>
                  </a:lnTo>
                  <a:lnTo>
                    <a:pt x="774" y="5809"/>
                  </a:lnTo>
                  <a:lnTo>
                    <a:pt x="190" y="6188"/>
                  </a:lnTo>
                  <a:cubicBezTo>
                    <a:pt x="63" y="6283"/>
                    <a:pt x="0" y="6330"/>
                    <a:pt x="0" y="6330"/>
                  </a:cubicBezTo>
                  <a:lnTo>
                    <a:pt x="1768" y="8887"/>
                  </a:lnTo>
                  <a:lnTo>
                    <a:pt x="1942" y="8761"/>
                  </a:lnTo>
                  <a:lnTo>
                    <a:pt x="2478" y="8414"/>
                  </a:lnTo>
                  <a:lnTo>
                    <a:pt x="3283" y="7893"/>
                  </a:lnTo>
                  <a:lnTo>
                    <a:pt x="4388" y="7261"/>
                  </a:lnTo>
                  <a:cubicBezTo>
                    <a:pt x="8366" y="5036"/>
                    <a:pt x="12770" y="3678"/>
                    <a:pt x="17301" y="3268"/>
                  </a:cubicBezTo>
                  <a:lnTo>
                    <a:pt x="18564" y="3173"/>
                  </a:lnTo>
                  <a:cubicBezTo>
                    <a:pt x="18942" y="3157"/>
                    <a:pt x="19274" y="3141"/>
                    <a:pt x="19542" y="3141"/>
                  </a:cubicBezTo>
                  <a:lnTo>
                    <a:pt x="20395" y="3126"/>
                  </a:lnTo>
                  <a:lnTo>
                    <a:pt x="20395"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735;p33">
              <a:extLst>
                <a:ext uri="{FF2B5EF4-FFF2-40B4-BE49-F238E27FC236}">
                  <a16:creationId xmlns:a16="http://schemas.microsoft.com/office/drawing/2014/main" id="{ECA38CA2-3D58-47A5-BA2F-FF84D80F5751}"/>
                </a:ext>
              </a:extLst>
            </p:cNvPr>
            <p:cNvSpPr/>
            <p:nvPr/>
          </p:nvSpPr>
          <p:spPr>
            <a:xfrm>
              <a:off x="6144625" y="516725"/>
              <a:ext cx="108950" cy="103800"/>
            </a:xfrm>
            <a:custGeom>
              <a:avLst/>
              <a:gdLst/>
              <a:ahLst/>
              <a:cxnLst/>
              <a:rect l="l" t="t" r="r" b="b"/>
              <a:pathLst>
                <a:path w="4358" h="4152" extrusionOk="0">
                  <a:moveTo>
                    <a:pt x="1248" y="0"/>
                  </a:moveTo>
                  <a:lnTo>
                    <a:pt x="1" y="1642"/>
                  </a:lnTo>
                  <a:lnTo>
                    <a:pt x="474" y="2021"/>
                  </a:lnTo>
                  <a:cubicBezTo>
                    <a:pt x="758" y="2242"/>
                    <a:pt x="1137" y="2542"/>
                    <a:pt x="1500" y="2858"/>
                  </a:cubicBezTo>
                  <a:cubicBezTo>
                    <a:pt x="1847" y="3173"/>
                    <a:pt x="2226" y="3489"/>
                    <a:pt x="2479" y="3726"/>
                  </a:cubicBezTo>
                  <a:lnTo>
                    <a:pt x="2921" y="4152"/>
                  </a:lnTo>
                  <a:lnTo>
                    <a:pt x="4357" y="2637"/>
                  </a:lnTo>
                  <a:lnTo>
                    <a:pt x="3884" y="2210"/>
                  </a:lnTo>
                  <a:cubicBezTo>
                    <a:pt x="3615" y="1942"/>
                    <a:pt x="3221" y="1611"/>
                    <a:pt x="2842" y="1279"/>
                  </a:cubicBezTo>
                  <a:cubicBezTo>
                    <a:pt x="2463" y="932"/>
                    <a:pt x="2053" y="632"/>
                    <a:pt x="1753" y="395"/>
                  </a:cubicBezTo>
                  <a:lnTo>
                    <a:pt x="1248"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736;p33">
              <a:extLst>
                <a:ext uri="{FF2B5EF4-FFF2-40B4-BE49-F238E27FC236}">
                  <a16:creationId xmlns:a16="http://schemas.microsoft.com/office/drawing/2014/main" id="{DBD2C340-F830-43CE-B41C-3E0AB8B63010}"/>
                </a:ext>
              </a:extLst>
            </p:cNvPr>
            <p:cNvSpPr/>
            <p:nvPr/>
          </p:nvSpPr>
          <p:spPr>
            <a:xfrm>
              <a:off x="6355750" y="1595650"/>
              <a:ext cx="92775" cy="112100"/>
            </a:xfrm>
            <a:custGeom>
              <a:avLst/>
              <a:gdLst/>
              <a:ahLst/>
              <a:cxnLst/>
              <a:rect l="l" t="t" r="r" b="b"/>
              <a:pathLst>
                <a:path w="3711" h="4484" extrusionOk="0">
                  <a:moveTo>
                    <a:pt x="1832" y="0"/>
                  </a:moveTo>
                  <a:lnTo>
                    <a:pt x="1769" y="143"/>
                  </a:lnTo>
                  <a:cubicBezTo>
                    <a:pt x="1721" y="237"/>
                    <a:pt x="1658" y="379"/>
                    <a:pt x="1563" y="537"/>
                  </a:cubicBezTo>
                  <a:cubicBezTo>
                    <a:pt x="1406" y="869"/>
                    <a:pt x="1200" y="1311"/>
                    <a:pt x="964" y="1721"/>
                  </a:cubicBezTo>
                  <a:cubicBezTo>
                    <a:pt x="727" y="2147"/>
                    <a:pt x="490" y="2558"/>
                    <a:pt x="316" y="2873"/>
                  </a:cubicBezTo>
                  <a:cubicBezTo>
                    <a:pt x="127" y="3189"/>
                    <a:pt x="1" y="3394"/>
                    <a:pt x="1" y="3394"/>
                  </a:cubicBezTo>
                  <a:lnTo>
                    <a:pt x="1769" y="4484"/>
                  </a:lnTo>
                  <a:cubicBezTo>
                    <a:pt x="1769" y="4484"/>
                    <a:pt x="1911" y="4263"/>
                    <a:pt x="2100" y="3931"/>
                  </a:cubicBezTo>
                  <a:cubicBezTo>
                    <a:pt x="2289" y="3600"/>
                    <a:pt x="2574" y="3173"/>
                    <a:pt x="2795" y="2700"/>
                  </a:cubicBezTo>
                  <a:cubicBezTo>
                    <a:pt x="3031" y="2242"/>
                    <a:pt x="3268" y="1800"/>
                    <a:pt x="3442" y="1453"/>
                  </a:cubicBezTo>
                  <a:cubicBezTo>
                    <a:pt x="3521" y="1279"/>
                    <a:pt x="3600" y="1137"/>
                    <a:pt x="3631" y="1042"/>
                  </a:cubicBezTo>
                  <a:lnTo>
                    <a:pt x="3710" y="884"/>
                  </a:lnTo>
                  <a:lnTo>
                    <a:pt x="1832"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737;p33">
              <a:extLst>
                <a:ext uri="{FF2B5EF4-FFF2-40B4-BE49-F238E27FC236}">
                  <a16:creationId xmlns:a16="http://schemas.microsoft.com/office/drawing/2014/main" id="{9FB1A64A-BC80-4AA2-B23F-51BFB8B58D3C}"/>
                </a:ext>
              </a:extLst>
            </p:cNvPr>
            <p:cNvSpPr/>
            <p:nvPr/>
          </p:nvSpPr>
          <p:spPr>
            <a:xfrm>
              <a:off x="5981650" y="1856100"/>
              <a:ext cx="184300" cy="143675"/>
            </a:xfrm>
            <a:custGeom>
              <a:avLst/>
              <a:gdLst/>
              <a:ahLst/>
              <a:cxnLst/>
              <a:rect l="l" t="t" r="r" b="b"/>
              <a:pathLst>
                <a:path w="7372" h="5747" extrusionOk="0">
                  <a:moveTo>
                    <a:pt x="6078" y="1"/>
                  </a:moveTo>
                  <a:lnTo>
                    <a:pt x="5194" y="695"/>
                  </a:lnTo>
                  <a:cubicBezTo>
                    <a:pt x="4641" y="1106"/>
                    <a:pt x="3915" y="1642"/>
                    <a:pt x="3157" y="2116"/>
                  </a:cubicBezTo>
                  <a:lnTo>
                    <a:pt x="2573" y="2479"/>
                  </a:lnTo>
                  <a:lnTo>
                    <a:pt x="2021" y="2811"/>
                  </a:lnTo>
                  <a:cubicBezTo>
                    <a:pt x="1642" y="3016"/>
                    <a:pt x="1310" y="3221"/>
                    <a:pt x="1010" y="3379"/>
                  </a:cubicBezTo>
                  <a:lnTo>
                    <a:pt x="0" y="3884"/>
                  </a:lnTo>
                  <a:lnTo>
                    <a:pt x="900" y="5747"/>
                  </a:lnTo>
                  <a:lnTo>
                    <a:pt x="1973" y="5210"/>
                  </a:lnTo>
                  <a:cubicBezTo>
                    <a:pt x="2305" y="5052"/>
                    <a:pt x="2668" y="4815"/>
                    <a:pt x="3063" y="4594"/>
                  </a:cubicBezTo>
                  <a:lnTo>
                    <a:pt x="3647" y="4247"/>
                  </a:lnTo>
                  <a:lnTo>
                    <a:pt x="4262" y="3852"/>
                  </a:lnTo>
                  <a:cubicBezTo>
                    <a:pt x="5067" y="3347"/>
                    <a:pt x="5841" y="2779"/>
                    <a:pt x="6425" y="2353"/>
                  </a:cubicBezTo>
                  <a:lnTo>
                    <a:pt x="7372" y="1611"/>
                  </a:lnTo>
                  <a:lnTo>
                    <a:pt x="6078"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738;p33">
              <a:extLst>
                <a:ext uri="{FF2B5EF4-FFF2-40B4-BE49-F238E27FC236}">
                  <a16:creationId xmlns:a16="http://schemas.microsoft.com/office/drawing/2014/main" id="{4DCB95EE-A60E-4171-B501-07B9199FD407}"/>
                </a:ext>
              </a:extLst>
            </p:cNvPr>
            <p:cNvSpPr/>
            <p:nvPr/>
          </p:nvSpPr>
          <p:spPr>
            <a:xfrm>
              <a:off x="5058200" y="597225"/>
              <a:ext cx="174075" cy="152350"/>
            </a:xfrm>
            <a:custGeom>
              <a:avLst/>
              <a:gdLst/>
              <a:ahLst/>
              <a:cxnLst/>
              <a:rect l="l" t="t" r="r" b="b"/>
              <a:pathLst>
                <a:path w="6963" h="6094" extrusionOk="0">
                  <a:moveTo>
                    <a:pt x="6757" y="1"/>
                  </a:moveTo>
                  <a:lnTo>
                    <a:pt x="6441" y="206"/>
                  </a:lnTo>
                  <a:cubicBezTo>
                    <a:pt x="6220" y="332"/>
                    <a:pt x="5936" y="522"/>
                    <a:pt x="5589" y="774"/>
                  </a:cubicBezTo>
                  <a:cubicBezTo>
                    <a:pt x="5257" y="1027"/>
                    <a:pt x="4847" y="1295"/>
                    <a:pt x="4436" y="1627"/>
                  </a:cubicBezTo>
                  <a:cubicBezTo>
                    <a:pt x="4026" y="1958"/>
                    <a:pt x="3584" y="2305"/>
                    <a:pt x="3158" y="2668"/>
                  </a:cubicBezTo>
                  <a:cubicBezTo>
                    <a:pt x="2953" y="2858"/>
                    <a:pt x="2732" y="3031"/>
                    <a:pt x="2542" y="3221"/>
                  </a:cubicBezTo>
                  <a:lnTo>
                    <a:pt x="1942" y="3789"/>
                  </a:lnTo>
                  <a:cubicBezTo>
                    <a:pt x="1548" y="4136"/>
                    <a:pt x="1232" y="4499"/>
                    <a:pt x="932" y="4799"/>
                  </a:cubicBezTo>
                  <a:cubicBezTo>
                    <a:pt x="648" y="5115"/>
                    <a:pt x="411" y="5368"/>
                    <a:pt x="253" y="5557"/>
                  </a:cubicBezTo>
                  <a:lnTo>
                    <a:pt x="1" y="5841"/>
                  </a:lnTo>
                  <a:lnTo>
                    <a:pt x="285" y="6094"/>
                  </a:lnTo>
                  <a:lnTo>
                    <a:pt x="537" y="5810"/>
                  </a:lnTo>
                  <a:cubicBezTo>
                    <a:pt x="695" y="5620"/>
                    <a:pt x="932" y="5368"/>
                    <a:pt x="1216" y="5068"/>
                  </a:cubicBezTo>
                  <a:cubicBezTo>
                    <a:pt x="1500" y="4768"/>
                    <a:pt x="1832" y="4405"/>
                    <a:pt x="2211" y="4057"/>
                  </a:cubicBezTo>
                  <a:lnTo>
                    <a:pt x="2795" y="3505"/>
                  </a:lnTo>
                  <a:cubicBezTo>
                    <a:pt x="2984" y="3316"/>
                    <a:pt x="3205" y="3142"/>
                    <a:pt x="3410" y="2952"/>
                  </a:cubicBezTo>
                  <a:cubicBezTo>
                    <a:pt x="3821" y="2589"/>
                    <a:pt x="4263" y="2242"/>
                    <a:pt x="4673" y="1926"/>
                  </a:cubicBezTo>
                  <a:cubicBezTo>
                    <a:pt x="5084" y="1611"/>
                    <a:pt x="5478" y="1342"/>
                    <a:pt x="5810" y="1090"/>
                  </a:cubicBezTo>
                  <a:cubicBezTo>
                    <a:pt x="6141" y="837"/>
                    <a:pt x="6441" y="648"/>
                    <a:pt x="6646" y="522"/>
                  </a:cubicBezTo>
                  <a:lnTo>
                    <a:pt x="6962" y="316"/>
                  </a:lnTo>
                  <a:lnTo>
                    <a:pt x="6757"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739;p33">
              <a:extLst>
                <a:ext uri="{FF2B5EF4-FFF2-40B4-BE49-F238E27FC236}">
                  <a16:creationId xmlns:a16="http://schemas.microsoft.com/office/drawing/2014/main" id="{44CF05FB-B74C-4690-8B37-7A54C40D56C4}"/>
                </a:ext>
              </a:extLst>
            </p:cNvPr>
            <p:cNvSpPr/>
            <p:nvPr/>
          </p:nvSpPr>
          <p:spPr>
            <a:xfrm>
              <a:off x="5410600" y="480025"/>
              <a:ext cx="221025" cy="42250"/>
            </a:xfrm>
            <a:custGeom>
              <a:avLst/>
              <a:gdLst/>
              <a:ahLst/>
              <a:cxnLst/>
              <a:rect l="l" t="t" r="r" b="b"/>
              <a:pathLst>
                <a:path w="8841" h="1690" extrusionOk="0">
                  <a:moveTo>
                    <a:pt x="8841" y="0"/>
                  </a:moveTo>
                  <a:lnTo>
                    <a:pt x="7436" y="48"/>
                  </a:lnTo>
                  <a:cubicBezTo>
                    <a:pt x="7010" y="64"/>
                    <a:pt x="6520" y="111"/>
                    <a:pt x="5999" y="142"/>
                  </a:cubicBezTo>
                  <a:cubicBezTo>
                    <a:pt x="5478" y="174"/>
                    <a:pt x="4926" y="269"/>
                    <a:pt x="4358" y="348"/>
                  </a:cubicBezTo>
                  <a:cubicBezTo>
                    <a:pt x="3805" y="411"/>
                    <a:pt x="3253" y="537"/>
                    <a:pt x="2732" y="632"/>
                  </a:cubicBezTo>
                  <a:lnTo>
                    <a:pt x="1343" y="948"/>
                  </a:lnTo>
                  <a:lnTo>
                    <a:pt x="1" y="1326"/>
                  </a:lnTo>
                  <a:lnTo>
                    <a:pt x="111" y="1689"/>
                  </a:lnTo>
                  <a:lnTo>
                    <a:pt x="1437" y="1311"/>
                  </a:lnTo>
                  <a:lnTo>
                    <a:pt x="2827" y="995"/>
                  </a:lnTo>
                  <a:cubicBezTo>
                    <a:pt x="3332" y="900"/>
                    <a:pt x="3868" y="790"/>
                    <a:pt x="4421" y="711"/>
                  </a:cubicBezTo>
                  <a:cubicBezTo>
                    <a:pt x="4973" y="632"/>
                    <a:pt x="5526" y="569"/>
                    <a:pt x="6047" y="521"/>
                  </a:cubicBezTo>
                  <a:cubicBezTo>
                    <a:pt x="6552" y="474"/>
                    <a:pt x="7041" y="427"/>
                    <a:pt x="7452" y="411"/>
                  </a:cubicBezTo>
                  <a:lnTo>
                    <a:pt x="8841" y="379"/>
                  </a:lnTo>
                  <a:lnTo>
                    <a:pt x="8841"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740;p33">
              <a:extLst>
                <a:ext uri="{FF2B5EF4-FFF2-40B4-BE49-F238E27FC236}">
                  <a16:creationId xmlns:a16="http://schemas.microsoft.com/office/drawing/2014/main" id="{D3FE8B77-C432-42FB-B6F5-90BD802E3A41}"/>
                </a:ext>
              </a:extLst>
            </p:cNvPr>
            <p:cNvSpPr/>
            <p:nvPr/>
          </p:nvSpPr>
          <p:spPr>
            <a:xfrm>
              <a:off x="5495850" y="518300"/>
              <a:ext cx="135775" cy="88025"/>
            </a:xfrm>
            <a:custGeom>
              <a:avLst/>
              <a:gdLst/>
              <a:ahLst/>
              <a:cxnLst/>
              <a:rect l="l" t="t" r="r" b="b"/>
              <a:pathLst>
                <a:path w="5431" h="3521" extrusionOk="0">
                  <a:moveTo>
                    <a:pt x="5431" y="1"/>
                  </a:moveTo>
                  <a:lnTo>
                    <a:pt x="4578" y="32"/>
                  </a:lnTo>
                  <a:cubicBezTo>
                    <a:pt x="4057" y="32"/>
                    <a:pt x="3394" y="79"/>
                    <a:pt x="2700" y="143"/>
                  </a:cubicBezTo>
                  <a:cubicBezTo>
                    <a:pt x="2005" y="190"/>
                    <a:pt x="1342" y="300"/>
                    <a:pt x="837" y="379"/>
                  </a:cubicBezTo>
                  <a:lnTo>
                    <a:pt x="1" y="521"/>
                  </a:lnTo>
                  <a:lnTo>
                    <a:pt x="569" y="3521"/>
                  </a:lnTo>
                  <a:lnTo>
                    <a:pt x="1327" y="3379"/>
                  </a:lnTo>
                  <a:cubicBezTo>
                    <a:pt x="1769" y="3300"/>
                    <a:pt x="2368" y="3237"/>
                    <a:pt x="2984" y="3173"/>
                  </a:cubicBezTo>
                  <a:cubicBezTo>
                    <a:pt x="3600" y="3110"/>
                    <a:pt x="4199" y="3063"/>
                    <a:pt x="4657" y="3063"/>
                  </a:cubicBezTo>
                  <a:lnTo>
                    <a:pt x="5431" y="3047"/>
                  </a:lnTo>
                  <a:lnTo>
                    <a:pt x="5431"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741;p33">
              <a:extLst>
                <a:ext uri="{FF2B5EF4-FFF2-40B4-BE49-F238E27FC236}">
                  <a16:creationId xmlns:a16="http://schemas.microsoft.com/office/drawing/2014/main" id="{30DF62A7-0FBB-4574-B126-6E46C9C012B7}"/>
                </a:ext>
              </a:extLst>
            </p:cNvPr>
            <p:cNvSpPr/>
            <p:nvPr/>
          </p:nvSpPr>
          <p:spPr>
            <a:xfrm>
              <a:off x="5360100" y="566050"/>
              <a:ext cx="92750" cy="58425"/>
            </a:xfrm>
            <a:custGeom>
              <a:avLst/>
              <a:gdLst/>
              <a:ahLst/>
              <a:cxnLst/>
              <a:rect l="l" t="t" r="r" b="b"/>
              <a:pathLst>
                <a:path w="3710" h="2337" extrusionOk="0">
                  <a:moveTo>
                    <a:pt x="3363" y="1"/>
                  </a:moveTo>
                  <a:cubicBezTo>
                    <a:pt x="3363" y="1"/>
                    <a:pt x="2510" y="237"/>
                    <a:pt x="1658" y="537"/>
                  </a:cubicBezTo>
                  <a:cubicBezTo>
                    <a:pt x="1232" y="664"/>
                    <a:pt x="837" y="837"/>
                    <a:pt x="521" y="963"/>
                  </a:cubicBezTo>
                  <a:lnTo>
                    <a:pt x="0" y="1153"/>
                  </a:lnTo>
                  <a:lnTo>
                    <a:pt x="506" y="2337"/>
                  </a:lnTo>
                  <a:lnTo>
                    <a:pt x="995" y="2147"/>
                  </a:lnTo>
                  <a:cubicBezTo>
                    <a:pt x="1295" y="2037"/>
                    <a:pt x="1689" y="1863"/>
                    <a:pt x="2084" y="1737"/>
                  </a:cubicBezTo>
                  <a:cubicBezTo>
                    <a:pt x="2873" y="1453"/>
                    <a:pt x="3710" y="1232"/>
                    <a:pt x="3710" y="1232"/>
                  </a:cubicBezTo>
                  <a:lnTo>
                    <a:pt x="3363"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742;p33">
              <a:extLst>
                <a:ext uri="{FF2B5EF4-FFF2-40B4-BE49-F238E27FC236}">
                  <a16:creationId xmlns:a16="http://schemas.microsoft.com/office/drawing/2014/main" id="{EAC54CBC-A034-48A0-B37B-29A757183212}"/>
                </a:ext>
              </a:extLst>
            </p:cNvPr>
            <p:cNvSpPr/>
            <p:nvPr/>
          </p:nvSpPr>
          <p:spPr>
            <a:xfrm>
              <a:off x="5631600" y="632350"/>
              <a:ext cx="53300" cy="78175"/>
            </a:xfrm>
            <a:custGeom>
              <a:avLst/>
              <a:gdLst/>
              <a:ahLst/>
              <a:cxnLst/>
              <a:rect l="l" t="t" r="r" b="b"/>
              <a:pathLst>
                <a:path w="2132" h="3127" extrusionOk="0">
                  <a:moveTo>
                    <a:pt x="1" y="1"/>
                  </a:moveTo>
                  <a:lnTo>
                    <a:pt x="1" y="3047"/>
                  </a:lnTo>
                  <a:lnTo>
                    <a:pt x="932" y="3063"/>
                  </a:lnTo>
                  <a:cubicBezTo>
                    <a:pt x="1169" y="3063"/>
                    <a:pt x="1390" y="3110"/>
                    <a:pt x="1579" y="3110"/>
                  </a:cubicBezTo>
                  <a:lnTo>
                    <a:pt x="1863" y="3126"/>
                  </a:lnTo>
                  <a:lnTo>
                    <a:pt x="2132" y="111"/>
                  </a:lnTo>
                  <a:lnTo>
                    <a:pt x="1800" y="79"/>
                  </a:lnTo>
                  <a:cubicBezTo>
                    <a:pt x="1595" y="64"/>
                    <a:pt x="1327" y="32"/>
                    <a:pt x="1058" y="32"/>
                  </a:cubicBezTo>
                  <a:lnTo>
                    <a:pt x="1"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743;p33">
              <a:extLst>
                <a:ext uri="{FF2B5EF4-FFF2-40B4-BE49-F238E27FC236}">
                  <a16:creationId xmlns:a16="http://schemas.microsoft.com/office/drawing/2014/main" id="{AB8989EA-4F3C-40A4-8B4D-67DE1E9931D6}"/>
                </a:ext>
              </a:extLst>
            </p:cNvPr>
            <p:cNvSpPr/>
            <p:nvPr/>
          </p:nvSpPr>
          <p:spPr>
            <a:xfrm>
              <a:off x="5898375" y="715625"/>
              <a:ext cx="83300" cy="90775"/>
            </a:xfrm>
            <a:custGeom>
              <a:avLst/>
              <a:gdLst/>
              <a:ahLst/>
              <a:cxnLst/>
              <a:rect l="l" t="t" r="r" b="b"/>
              <a:pathLst>
                <a:path w="3332" h="3631" extrusionOk="0">
                  <a:moveTo>
                    <a:pt x="1532" y="0"/>
                  </a:moveTo>
                  <a:lnTo>
                    <a:pt x="1" y="2605"/>
                  </a:lnTo>
                  <a:lnTo>
                    <a:pt x="253" y="2763"/>
                  </a:lnTo>
                  <a:lnTo>
                    <a:pt x="790" y="3110"/>
                  </a:lnTo>
                  <a:cubicBezTo>
                    <a:pt x="979" y="3220"/>
                    <a:pt x="1184" y="3347"/>
                    <a:pt x="1326" y="3457"/>
                  </a:cubicBezTo>
                  <a:lnTo>
                    <a:pt x="1563" y="3631"/>
                  </a:lnTo>
                  <a:lnTo>
                    <a:pt x="3331" y="1168"/>
                  </a:lnTo>
                  <a:lnTo>
                    <a:pt x="3047" y="963"/>
                  </a:lnTo>
                  <a:cubicBezTo>
                    <a:pt x="2889" y="837"/>
                    <a:pt x="2668" y="695"/>
                    <a:pt x="2447" y="553"/>
                  </a:cubicBezTo>
                  <a:lnTo>
                    <a:pt x="1816" y="158"/>
                  </a:lnTo>
                  <a:lnTo>
                    <a:pt x="1532"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744;p33">
              <a:extLst>
                <a:ext uri="{FF2B5EF4-FFF2-40B4-BE49-F238E27FC236}">
                  <a16:creationId xmlns:a16="http://schemas.microsoft.com/office/drawing/2014/main" id="{730EF079-2780-474B-A94F-A7675A98FE02}"/>
                </a:ext>
              </a:extLst>
            </p:cNvPr>
            <p:cNvSpPr/>
            <p:nvPr/>
          </p:nvSpPr>
          <p:spPr>
            <a:xfrm>
              <a:off x="5991500" y="1587350"/>
              <a:ext cx="89225" cy="88825"/>
            </a:xfrm>
            <a:custGeom>
              <a:avLst/>
              <a:gdLst/>
              <a:ahLst/>
              <a:cxnLst/>
              <a:rect l="l" t="t" r="r" b="b"/>
              <a:pathLst>
                <a:path w="3569" h="3553" extrusionOk="0">
                  <a:moveTo>
                    <a:pt x="1311" y="1"/>
                  </a:moveTo>
                  <a:cubicBezTo>
                    <a:pt x="1248" y="80"/>
                    <a:pt x="1185" y="143"/>
                    <a:pt x="1122" y="222"/>
                  </a:cubicBezTo>
                  <a:lnTo>
                    <a:pt x="664" y="680"/>
                  </a:lnTo>
                  <a:cubicBezTo>
                    <a:pt x="522" y="853"/>
                    <a:pt x="348" y="1011"/>
                    <a:pt x="206" y="1138"/>
                  </a:cubicBezTo>
                  <a:lnTo>
                    <a:pt x="1" y="1327"/>
                  </a:lnTo>
                  <a:lnTo>
                    <a:pt x="2069" y="3553"/>
                  </a:lnTo>
                  <a:cubicBezTo>
                    <a:pt x="2069" y="3553"/>
                    <a:pt x="2179" y="3458"/>
                    <a:pt x="2321" y="3316"/>
                  </a:cubicBezTo>
                  <a:cubicBezTo>
                    <a:pt x="2463" y="3174"/>
                    <a:pt x="2653" y="3000"/>
                    <a:pt x="2842" y="2795"/>
                  </a:cubicBezTo>
                  <a:lnTo>
                    <a:pt x="3347" y="2274"/>
                  </a:lnTo>
                  <a:cubicBezTo>
                    <a:pt x="3489" y="2132"/>
                    <a:pt x="3568" y="2021"/>
                    <a:pt x="3568" y="2021"/>
                  </a:cubicBezTo>
                  <a:lnTo>
                    <a:pt x="1311"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745;p33">
              <a:extLst>
                <a:ext uri="{FF2B5EF4-FFF2-40B4-BE49-F238E27FC236}">
                  <a16:creationId xmlns:a16="http://schemas.microsoft.com/office/drawing/2014/main" id="{2BB55573-22B4-47B6-8A99-96B1E9325E67}"/>
                </a:ext>
              </a:extLst>
            </p:cNvPr>
            <p:cNvSpPr/>
            <p:nvPr/>
          </p:nvSpPr>
          <p:spPr>
            <a:xfrm>
              <a:off x="5836025" y="1702200"/>
              <a:ext cx="77375" cy="89600"/>
            </a:xfrm>
            <a:custGeom>
              <a:avLst/>
              <a:gdLst/>
              <a:ahLst/>
              <a:cxnLst/>
              <a:rect l="l" t="t" r="r" b="b"/>
              <a:pathLst>
                <a:path w="3095" h="3584" extrusionOk="0">
                  <a:moveTo>
                    <a:pt x="1674" y="1"/>
                  </a:moveTo>
                  <a:lnTo>
                    <a:pt x="1421" y="127"/>
                  </a:lnTo>
                  <a:cubicBezTo>
                    <a:pt x="1263" y="206"/>
                    <a:pt x="1058" y="316"/>
                    <a:pt x="837" y="411"/>
                  </a:cubicBezTo>
                  <a:lnTo>
                    <a:pt x="0" y="790"/>
                  </a:lnTo>
                  <a:lnTo>
                    <a:pt x="1169" y="3584"/>
                  </a:lnTo>
                  <a:lnTo>
                    <a:pt x="2147" y="3158"/>
                  </a:lnTo>
                  <a:cubicBezTo>
                    <a:pt x="2384" y="3047"/>
                    <a:pt x="2621" y="2905"/>
                    <a:pt x="2794" y="2826"/>
                  </a:cubicBezTo>
                  <a:lnTo>
                    <a:pt x="3094" y="2668"/>
                  </a:lnTo>
                  <a:lnTo>
                    <a:pt x="1674"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746;p33">
              <a:extLst>
                <a:ext uri="{FF2B5EF4-FFF2-40B4-BE49-F238E27FC236}">
                  <a16:creationId xmlns:a16="http://schemas.microsoft.com/office/drawing/2014/main" id="{D8091BDF-1559-441C-A0A8-FC862D68A7C8}"/>
                </a:ext>
              </a:extLst>
            </p:cNvPr>
            <p:cNvSpPr/>
            <p:nvPr/>
          </p:nvSpPr>
          <p:spPr>
            <a:xfrm>
              <a:off x="5373125" y="669850"/>
              <a:ext cx="75400" cy="89600"/>
            </a:xfrm>
            <a:custGeom>
              <a:avLst/>
              <a:gdLst/>
              <a:ahLst/>
              <a:cxnLst/>
              <a:rect l="l" t="t" r="r" b="b"/>
              <a:pathLst>
                <a:path w="3016" h="3584" extrusionOk="0">
                  <a:moveTo>
                    <a:pt x="1958" y="0"/>
                  </a:moveTo>
                  <a:lnTo>
                    <a:pt x="979" y="395"/>
                  </a:lnTo>
                  <a:lnTo>
                    <a:pt x="0" y="837"/>
                  </a:lnTo>
                  <a:lnTo>
                    <a:pt x="1311" y="3583"/>
                  </a:lnTo>
                  <a:lnTo>
                    <a:pt x="2147" y="3189"/>
                  </a:lnTo>
                  <a:lnTo>
                    <a:pt x="3015" y="2841"/>
                  </a:lnTo>
                  <a:lnTo>
                    <a:pt x="1958"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747;p33">
              <a:extLst>
                <a:ext uri="{FF2B5EF4-FFF2-40B4-BE49-F238E27FC236}">
                  <a16:creationId xmlns:a16="http://schemas.microsoft.com/office/drawing/2014/main" id="{C47B4CC5-3EF6-4E56-A644-7C2481BCDA9E}"/>
                </a:ext>
              </a:extLst>
            </p:cNvPr>
            <p:cNvSpPr/>
            <p:nvPr/>
          </p:nvSpPr>
          <p:spPr>
            <a:xfrm>
              <a:off x="5473350" y="642225"/>
              <a:ext cx="65150" cy="84475"/>
            </a:xfrm>
            <a:custGeom>
              <a:avLst/>
              <a:gdLst/>
              <a:ahLst/>
              <a:cxnLst/>
              <a:rect l="l" t="t" r="r" b="b"/>
              <a:pathLst>
                <a:path w="2606" h="3379" extrusionOk="0">
                  <a:moveTo>
                    <a:pt x="2069" y="0"/>
                  </a:moveTo>
                  <a:lnTo>
                    <a:pt x="1753" y="48"/>
                  </a:lnTo>
                  <a:cubicBezTo>
                    <a:pt x="1548" y="79"/>
                    <a:pt x="1295" y="142"/>
                    <a:pt x="1027" y="205"/>
                  </a:cubicBezTo>
                  <a:lnTo>
                    <a:pt x="317" y="363"/>
                  </a:lnTo>
                  <a:lnTo>
                    <a:pt x="1" y="458"/>
                  </a:lnTo>
                  <a:lnTo>
                    <a:pt x="790" y="3378"/>
                  </a:lnTo>
                  <a:lnTo>
                    <a:pt x="1058" y="3299"/>
                  </a:lnTo>
                  <a:lnTo>
                    <a:pt x="1690" y="3157"/>
                  </a:lnTo>
                  <a:cubicBezTo>
                    <a:pt x="1927" y="3110"/>
                    <a:pt x="2148" y="3047"/>
                    <a:pt x="2321" y="3031"/>
                  </a:cubicBezTo>
                  <a:lnTo>
                    <a:pt x="2605" y="2984"/>
                  </a:lnTo>
                  <a:lnTo>
                    <a:pt x="2069"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748;p33">
              <a:extLst>
                <a:ext uri="{FF2B5EF4-FFF2-40B4-BE49-F238E27FC236}">
                  <a16:creationId xmlns:a16="http://schemas.microsoft.com/office/drawing/2014/main" id="{D62FE554-B3A8-44D3-800C-136B549DFB15}"/>
                </a:ext>
              </a:extLst>
            </p:cNvPr>
            <p:cNvSpPr/>
            <p:nvPr/>
          </p:nvSpPr>
          <p:spPr>
            <a:xfrm>
              <a:off x="5578325" y="632350"/>
              <a:ext cx="53300" cy="78175"/>
            </a:xfrm>
            <a:custGeom>
              <a:avLst/>
              <a:gdLst/>
              <a:ahLst/>
              <a:cxnLst/>
              <a:rect l="l" t="t" r="r" b="b"/>
              <a:pathLst>
                <a:path w="2132" h="3127" extrusionOk="0">
                  <a:moveTo>
                    <a:pt x="2132" y="1"/>
                  </a:moveTo>
                  <a:lnTo>
                    <a:pt x="1058" y="32"/>
                  </a:lnTo>
                  <a:cubicBezTo>
                    <a:pt x="790" y="32"/>
                    <a:pt x="522" y="64"/>
                    <a:pt x="332" y="79"/>
                  </a:cubicBezTo>
                  <a:lnTo>
                    <a:pt x="1" y="111"/>
                  </a:lnTo>
                  <a:lnTo>
                    <a:pt x="253" y="3126"/>
                  </a:lnTo>
                  <a:lnTo>
                    <a:pt x="537" y="3110"/>
                  </a:lnTo>
                  <a:cubicBezTo>
                    <a:pt x="727" y="3094"/>
                    <a:pt x="948" y="3063"/>
                    <a:pt x="1185" y="3063"/>
                  </a:cubicBezTo>
                  <a:lnTo>
                    <a:pt x="2132" y="3047"/>
                  </a:lnTo>
                  <a:lnTo>
                    <a:pt x="2132"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749;p33">
              <a:extLst>
                <a:ext uri="{FF2B5EF4-FFF2-40B4-BE49-F238E27FC236}">
                  <a16:creationId xmlns:a16="http://schemas.microsoft.com/office/drawing/2014/main" id="{94464D99-AB31-486B-9758-1C814BF07DC3}"/>
                </a:ext>
              </a:extLst>
            </p:cNvPr>
            <p:cNvSpPr/>
            <p:nvPr/>
          </p:nvSpPr>
          <p:spPr>
            <a:xfrm>
              <a:off x="5633975" y="1877025"/>
              <a:ext cx="6725" cy="89200"/>
            </a:xfrm>
            <a:custGeom>
              <a:avLst/>
              <a:gdLst/>
              <a:ahLst/>
              <a:cxnLst/>
              <a:rect l="l" t="t" r="r" b="b"/>
              <a:pathLst>
                <a:path w="269" h="3568" extrusionOk="0">
                  <a:moveTo>
                    <a:pt x="0" y="0"/>
                  </a:moveTo>
                  <a:lnTo>
                    <a:pt x="16" y="2384"/>
                  </a:lnTo>
                  <a:lnTo>
                    <a:pt x="16" y="3568"/>
                  </a:lnTo>
                  <a:lnTo>
                    <a:pt x="269" y="3568"/>
                  </a:lnTo>
                  <a:lnTo>
                    <a:pt x="269"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750;p33">
              <a:extLst>
                <a:ext uri="{FF2B5EF4-FFF2-40B4-BE49-F238E27FC236}">
                  <a16:creationId xmlns:a16="http://schemas.microsoft.com/office/drawing/2014/main" id="{FCCF9788-73EC-4079-A279-6E1819C05F2E}"/>
                </a:ext>
              </a:extLst>
            </p:cNvPr>
            <p:cNvSpPr/>
            <p:nvPr/>
          </p:nvSpPr>
          <p:spPr>
            <a:xfrm>
              <a:off x="5047950" y="1708900"/>
              <a:ext cx="171300" cy="155925"/>
            </a:xfrm>
            <a:custGeom>
              <a:avLst/>
              <a:gdLst/>
              <a:ahLst/>
              <a:cxnLst/>
              <a:rect l="l" t="t" r="r" b="b"/>
              <a:pathLst>
                <a:path w="6852" h="6237" extrusionOk="0">
                  <a:moveTo>
                    <a:pt x="284" y="1"/>
                  </a:moveTo>
                  <a:lnTo>
                    <a:pt x="0" y="238"/>
                  </a:lnTo>
                  <a:cubicBezTo>
                    <a:pt x="0" y="238"/>
                    <a:pt x="95" y="348"/>
                    <a:pt x="253" y="538"/>
                  </a:cubicBezTo>
                  <a:cubicBezTo>
                    <a:pt x="427" y="727"/>
                    <a:pt x="648" y="995"/>
                    <a:pt x="916" y="1311"/>
                  </a:cubicBezTo>
                  <a:cubicBezTo>
                    <a:pt x="1200" y="1611"/>
                    <a:pt x="1547" y="1974"/>
                    <a:pt x="1910" y="2353"/>
                  </a:cubicBezTo>
                  <a:cubicBezTo>
                    <a:pt x="2273" y="2716"/>
                    <a:pt x="2668" y="3126"/>
                    <a:pt x="3094" y="3489"/>
                  </a:cubicBezTo>
                  <a:cubicBezTo>
                    <a:pt x="3520" y="3852"/>
                    <a:pt x="3931" y="4231"/>
                    <a:pt x="4357" y="4563"/>
                  </a:cubicBezTo>
                  <a:cubicBezTo>
                    <a:pt x="4767" y="4879"/>
                    <a:pt x="5131" y="5194"/>
                    <a:pt x="5478" y="5431"/>
                  </a:cubicBezTo>
                  <a:cubicBezTo>
                    <a:pt x="5825" y="5684"/>
                    <a:pt x="6125" y="5889"/>
                    <a:pt x="6314" y="6031"/>
                  </a:cubicBezTo>
                  <a:cubicBezTo>
                    <a:pt x="6520" y="6173"/>
                    <a:pt x="6630" y="6236"/>
                    <a:pt x="6630" y="6236"/>
                  </a:cubicBezTo>
                  <a:lnTo>
                    <a:pt x="6851" y="5920"/>
                  </a:lnTo>
                  <a:cubicBezTo>
                    <a:pt x="6851" y="5920"/>
                    <a:pt x="6725" y="5841"/>
                    <a:pt x="6520" y="5715"/>
                  </a:cubicBezTo>
                  <a:cubicBezTo>
                    <a:pt x="6330" y="5573"/>
                    <a:pt x="6030" y="5368"/>
                    <a:pt x="5715" y="5131"/>
                  </a:cubicBezTo>
                  <a:cubicBezTo>
                    <a:pt x="5383" y="4894"/>
                    <a:pt x="5004" y="4579"/>
                    <a:pt x="4594" y="4263"/>
                  </a:cubicBezTo>
                  <a:cubicBezTo>
                    <a:pt x="4183" y="3947"/>
                    <a:pt x="3757" y="3584"/>
                    <a:pt x="3347" y="3205"/>
                  </a:cubicBezTo>
                  <a:cubicBezTo>
                    <a:pt x="2936" y="2826"/>
                    <a:pt x="2542" y="2463"/>
                    <a:pt x="2163" y="2085"/>
                  </a:cubicBezTo>
                  <a:cubicBezTo>
                    <a:pt x="1800" y="1706"/>
                    <a:pt x="1453" y="1374"/>
                    <a:pt x="1184" y="1058"/>
                  </a:cubicBezTo>
                  <a:cubicBezTo>
                    <a:pt x="916" y="743"/>
                    <a:pt x="679" y="474"/>
                    <a:pt x="521" y="301"/>
                  </a:cubicBezTo>
                  <a:cubicBezTo>
                    <a:pt x="363" y="111"/>
                    <a:pt x="284" y="1"/>
                    <a:pt x="284"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751;p33">
              <a:extLst>
                <a:ext uri="{FF2B5EF4-FFF2-40B4-BE49-F238E27FC236}">
                  <a16:creationId xmlns:a16="http://schemas.microsoft.com/office/drawing/2014/main" id="{3CDA7591-1E90-4507-A6A0-C41BE9D13D97}"/>
                </a:ext>
              </a:extLst>
            </p:cNvPr>
            <p:cNvSpPr/>
            <p:nvPr/>
          </p:nvSpPr>
          <p:spPr>
            <a:xfrm>
              <a:off x="5342725" y="1822950"/>
              <a:ext cx="86850" cy="93175"/>
            </a:xfrm>
            <a:custGeom>
              <a:avLst/>
              <a:gdLst/>
              <a:ahLst/>
              <a:cxnLst/>
              <a:rect l="l" t="t" r="r" b="b"/>
              <a:pathLst>
                <a:path w="3474" h="3727" extrusionOk="0">
                  <a:moveTo>
                    <a:pt x="1232" y="1"/>
                  </a:moveTo>
                  <a:lnTo>
                    <a:pt x="175" y="2384"/>
                  </a:lnTo>
                  <a:lnTo>
                    <a:pt x="1" y="2779"/>
                  </a:lnTo>
                  <a:cubicBezTo>
                    <a:pt x="1" y="2779"/>
                    <a:pt x="143" y="2842"/>
                    <a:pt x="380" y="2937"/>
                  </a:cubicBezTo>
                  <a:cubicBezTo>
                    <a:pt x="617" y="3047"/>
                    <a:pt x="932" y="3174"/>
                    <a:pt x="1248" y="3284"/>
                  </a:cubicBezTo>
                  <a:cubicBezTo>
                    <a:pt x="1548" y="3410"/>
                    <a:pt x="1879" y="3521"/>
                    <a:pt x="2116" y="3600"/>
                  </a:cubicBezTo>
                  <a:cubicBezTo>
                    <a:pt x="2353" y="3679"/>
                    <a:pt x="2511" y="3726"/>
                    <a:pt x="2511" y="3726"/>
                  </a:cubicBezTo>
                  <a:lnTo>
                    <a:pt x="2637" y="3332"/>
                  </a:lnTo>
                  <a:lnTo>
                    <a:pt x="3474" y="853"/>
                  </a:lnTo>
                  <a:lnTo>
                    <a:pt x="3126" y="727"/>
                  </a:lnTo>
                  <a:cubicBezTo>
                    <a:pt x="2905" y="664"/>
                    <a:pt x="2621" y="553"/>
                    <a:pt x="2337" y="443"/>
                  </a:cubicBezTo>
                  <a:cubicBezTo>
                    <a:pt x="2069" y="348"/>
                    <a:pt x="1785" y="238"/>
                    <a:pt x="1579" y="143"/>
                  </a:cubicBezTo>
                  <a:cubicBezTo>
                    <a:pt x="1374" y="64"/>
                    <a:pt x="1232" y="1"/>
                    <a:pt x="1232"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752;p33">
              <a:extLst>
                <a:ext uri="{FF2B5EF4-FFF2-40B4-BE49-F238E27FC236}">
                  <a16:creationId xmlns:a16="http://schemas.microsoft.com/office/drawing/2014/main" id="{93D6E5BC-0FC7-45D5-ADC9-30B0D69D64B1}"/>
                </a:ext>
              </a:extLst>
            </p:cNvPr>
            <p:cNvSpPr/>
            <p:nvPr/>
          </p:nvSpPr>
          <p:spPr>
            <a:xfrm>
              <a:off x="5212100" y="1755875"/>
              <a:ext cx="94750" cy="98275"/>
            </a:xfrm>
            <a:custGeom>
              <a:avLst/>
              <a:gdLst/>
              <a:ahLst/>
              <a:cxnLst/>
              <a:rect l="l" t="t" r="r" b="b"/>
              <a:pathLst>
                <a:path w="3790" h="3931" extrusionOk="0">
                  <a:moveTo>
                    <a:pt x="1785" y="0"/>
                  </a:moveTo>
                  <a:lnTo>
                    <a:pt x="254" y="2131"/>
                  </a:lnTo>
                  <a:lnTo>
                    <a:pt x="1" y="2463"/>
                  </a:lnTo>
                  <a:cubicBezTo>
                    <a:pt x="1" y="2463"/>
                    <a:pt x="143" y="2558"/>
                    <a:pt x="348" y="2700"/>
                  </a:cubicBezTo>
                  <a:cubicBezTo>
                    <a:pt x="553" y="2857"/>
                    <a:pt x="822" y="3047"/>
                    <a:pt x="1106" y="3221"/>
                  </a:cubicBezTo>
                  <a:cubicBezTo>
                    <a:pt x="1390" y="3410"/>
                    <a:pt x="1674" y="3599"/>
                    <a:pt x="1879" y="3726"/>
                  </a:cubicBezTo>
                  <a:cubicBezTo>
                    <a:pt x="2100" y="3852"/>
                    <a:pt x="2242" y="3931"/>
                    <a:pt x="2242" y="3931"/>
                  </a:cubicBezTo>
                  <a:lnTo>
                    <a:pt x="2448" y="3568"/>
                  </a:lnTo>
                  <a:lnTo>
                    <a:pt x="3789" y="1310"/>
                  </a:lnTo>
                  <a:cubicBezTo>
                    <a:pt x="3789" y="1310"/>
                    <a:pt x="3647" y="1247"/>
                    <a:pt x="3458" y="1121"/>
                  </a:cubicBezTo>
                  <a:cubicBezTo>
                    <a:pt x="3269" y="995"/>
                    <a:pt x="3016" y="837"/>
                    <a:pt x="2763" y="679"/>
                  </a:cubicBezTo>
                  <a:cubicBezTo>
                    <a:pt x="2511" y="521"/>
                    <a:pt x="2274" y="348"/>
                    <a:pt x="2085" y="221"/>
                  </a:cubicBezTo>
                  <a:cubicBezTo>
                    <a:pt x="1911" y="79"/>
                    <a:pt x="1785" y="0"/>
                    <a:pt x="1785"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753;p33">
              <a:extLst>
                <a:ext uri="{FF2B5EF4-FFF2-40B4-BE49-F238E27FC236}">
                  <a16:creationId xmlns:a16="http://schemas.microsoft.com/office/drawing/2014/main" id="{6C6208BA-3082-40B5-9ECF-6A45AB64E8A0}"/>
                </a:ext>
              </a:extLst>
            </p:cNvPr>
            <p:cNvSpPr/>
            <p:nvPr/>
          </p:nvSpPr>
          <p:spPr>
            <a:xfrm>
              <a:off x="5122525" y="1654450"/>
              <a:ext cx="112100" cy="109725"/>
            </a:xfrm>
            <a:custGeom>
              <a:avLst/>
              <a:gdLst/>
              <a:ahLst/>
              <a:cxnLst/>
              <a:rect l="l" t="t" r="r" b="b"/>
              <a:pathLst>
                <a:path w="4484" h="4389" extrusionOk="0">
                  <a:moveTo>
                    <a:pt x="948" y="0"/>
                  </a:moveTo>
                  <a:lnTo>
                    <a:pt x="1" y="853"/>
                  </a:lnTo>
                  <a:cubicBezTo>
                    <a:pt x="1" y="853"/>
                    <a:pt x="190" y="1105"/>
                    <a:pt x="522" y="1453"/>
                  </a:cubicBezTo>
                  <a:cubicBezTo>
                    <a:pt x="853" y="1800"/>
                    <a:pt x="1279" y="2274"/>
                    <a:pt x="1769" y="2716"/>
                  </a:cubicBezTo>
                  <a:cubicBezTo>
                    <a:pt x="2369" y="3300"/>
                    <a:pt x="3016" y="3852"/>
                    <a:pt x="3694" y="4389"/>
                  </a:cubicBezTo>
                  <a:lnTo>
                    <a:pt x="4484" y="3379"/>
                  </a:lnTo>
                  <a:cubicBezTo>
                    <a:pt x="4484" y="3379"/>
                    <a:pt x="3521" y="2637"/>
                    <a:pt x="2637" y="1784"/>
                  </a:cubicBezTo>
                  <a:cubicBezTo>
                    <a:pt x="2179" y="1374"/>
                    <a:pt x="1769" y="916"/>
                    <a:pt x="1453" y="585"/>
                  </a:cubicBezTo>
                  <a:cubicBezTo>
                    <a:pt x="1153" y="253"/>
                    <a:pt x="948" y="0"/>
                    <a:pt x="948"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754;p33">
              <a:extLst>
                <a:ext uri="{FF2B5EF4-FFF2-40B4-BE49-F238E27FC236}">
                  <a16:creationId xmlns:a16="http://schemas.microsoft.com/office/drawing/2014/main" id="{38F64E7C-16CE-49A6-9809-21D0C224223A}"/>
                </a:ext>
              </a:extLst>
            </p:cNvPr>
            <p:cNvSpPr/>
            <p:nvPr/>
          </p:nvSpPr>
          <p:spPr>
            <a:xfrm>
              <a:off x="5654900" y="1758250"/>
              <a:ext cx="56450" cy="79725"/>
            </a:xfrm>
            <a:custGeom>
              <a:avLst/>
              <a:gdLst/>
              <a:ahLst/>
              <a:cxnLst/>
              <a:rect l="l" t="t" r="r" b="b"/>
              <a:pathLst>
                <a:path w="2258" h="3189" extrusionOk="0">
                  <a:moveTo>
                    <a:pt x="1863" y="0"/>
                  </a:moveTo>
                  <a:lnTo>
                    <a:pt x="1579" y="32"/>
                  </a:lnTo>
                  <a:cubicBezTo>
                    <a:pt x="1389" y="63"/>
                    <a:pt x="1168" y="95"/>
                    <a:pt x="931" y="95"/>
                  </a:cubicBezTo>
                  <a:lnTo>
                    <a:pt x="284" y="158"/>
                  </a:lnTo>
                  <a:lnTo>
                    <a:pt x="0" y="158"/>
                  </a:lnTo>
                  <a:lnTo>
                    <a:pt x="126" y="3189"/>
                  </a:lnTo>
                  <a:cubicBezTo>
                    <a:pt x="237" y="3189"/>
                    <a:pt x="347" y="3189"/>
                    <a:pt x="458" y="3173"/>
                  </a:cubicBezTo>
                  <a:lnTo>
                    <a:pt x="1184" y="3126"/>
                  </a:lnTo>
                  <a:cubicBezTo>
                    <a:pt x="1468" y="3110"/>
                    <a:pt x="1721" y="3078"/>
                    <a:pt x="1926" y="3047"/>
                  </a:cubicBezTo>
                  <a:lnTo>
                    <a:pt x="2257" y="2999"/>
                  </a:lnTo>
                  <a:lnTo>
                    <a:pt x="1863"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755;p33">
              <a:extLst>
                <a:ext uri="{FF2B5EF4-FFF2-40B4-BE49-F238E27FC236}">
                  <a16:creationId xmlns:a16="http://schemas.microsoft.com/office/drawing/2014/main" id="{B5598187-E330-45D6-B136-7D4BFB9BA32B}"/>
                </a:ext>
              </a:extLst>
            </p:cNvPr>
            <p:cNvSpPr/>
            <p:nvPr/>
          </p:nvSpPr>
          <p:spPr>
            <a:xfrm>
              <a:off x="5551500" y="1758250"/>
              <a:ext cx="56450" cy="79725"/>
            </a:xfrm>
            <a:custGeom>
              <a:avLst/>
              <a:gdLst/>
              <a:ahLst/>
              <a:cxnLst/>
              <a:rect l="l" t="t" r="r" b="b"/>
              <a:pathLst>
                <a:path w="2258" h="3189" extrusionOk="0">
                  <a:moveTo>
                    <a:pt x="395" y="0"/>
                  </a:moveTo>
                  <a:lnTo>
                    <a:pt x="0" y="2999"/>
                  </a:lnTo>
                  <a:cubicBezTo>
                    <a:pt x="0" y="2999"/>
                    <a:pt x="142" y="3015"/>
                    <a:pt x="332" y="3047"/>
                  </a:cubicBezTo>
                  <a:cubicBezTo>
                    <a:pt x="521" y="3078"/>
                    <a:pt x="790" y="3110"/>
                    <a:pt x="1058" y="3126"/>
                  </a:cubicBezTo>
                  <a:lnTo>
                    <a:pt x="1800" y="3173"/>
                  </a:lnTo>
                  <a:cubicBezTo>
                    <a:pt x="1910" y="3189"/>
                    <a:pt x="2021" y="3189"/>
                    <a:pt x="2116" y="3189"/>
                  </a:cubicBezTo>
                  <a:lnTo>
                    <a:pt x="2258" y="158"/>
                  </a:lnTo>
                  <a:lnTo>
                    <a:pt x="2258" y="158"/>
                  </a:lnTo>
                  <a:cubicBezTo>
                    <a:pt x="2226" y="163"/>
                    <a:pt x="2194" y="165"/>
                    <a:pt x="2163" y="165"/>
                  </a:cubicBezTo>
                  <a:cubicBezTo>
                    <a:pt x="2100" y="165"/>
                    <a:pt x="2037" y="158"/>
                    <a:pt x="1973" y="158"/>
                  </a:cubicBezTo>
                  <a:lnTo>
                    <a:pt x="1326" y="95"/>
                  </a:lnTo>
                  <a:cubicBezTo>
                    <a:pt x="1121" y="95"/>
                    <a:pt x="900" y="63"/>
                    <a:pt x="695" y="32"/>
                  </a:cubicBezTo>
                  <a:lnTo>
                    <a:pt x="395"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756;p33">
              <a:extLst>
                <a:ext uri="{FF2B5EF4-FFF2-40B4-BE49-F238E27FC236}">
                  <a16:creationId xmlns:a16="http://schemas.microsoft.com/office/drawing/2014/main" id="{494B79CE-4518-4DD1-BE1C-0C7FF1F0B942}"/>
                </a:ext>
              </a:extLst>
            </p:cNvPr>
            <p:cNvSpPr/>
            <p:nvPr/>
          </p:nvSpPr>
          <p:spPr>
            <a:xfrm>
              <a:off x="5447700" y="1737725"/>
              <a:ext cx="67900" cy="86450"/>
            </a:xfrm>
            <a:custGeom>
              <a:avLst/>
              <a:gdLst/>
              <a:ahLst/>
              <a:cxnLst/>
              <a:rect l="l" t="t" r="r" b="b"/>
              <a:pathLst>
                <a:path w="2716" h="3458" extrusionOk="0">
                  <a:moveTo>
                    <a:pt x="916" y="0"/>
                  </a:moveTo>
                  <a:lnTo>
                    <a:pt x="1" y="2889"/>
                  </a:lnTo>
                  <a:cubicBezTo>
                    <a:pt x="95" y="2936"/>
                    <a:pt x="206" y="2968"/>
                    <a:pt x="316" y="2999"/>
                  </a:cubicBezTo>
                  <a:cubicBezTo>
                    <a:pt x="506" y="3047"/>
                    <a:pt x="758" y="3126"/>
                    <a:pt x="1011" y="3189"/>
                  </a:cubicBezTo>
                  <a:cubicBezTo>
                    <a:pt x="1248" y="3268"/>
                    <a:pt x="1485" y="3331"/>
                    <a:pt x="1737" y="3378"/>
                  </a:cubicBezTo>
                  <a:cubicBezTo>
                    <a:pt x="1927" y="3426"/>
                    <a:pt x="2053" y="3457"/>
                    <a:pt x="2053" y="3457"/>
                  </a:cubicBezTo>
                  <a:lnTo>
                    <a:pt x="2716" y="490"/>
                  </a:lnTo>
                  <a:lnTo>
                    <a:pt x="2432" y="426"/>
                  </a:lnTo>
                  <a:cubicBezTo>
                    <a:pt x="2258" y="395"/>
                    <a:pt x="2037" y="347"/>
                    <a:pt x="1800" y="269"/>
                  </a:cubicBezTo>
                  <a:lnTo>
                    <a:pt x="1185" y="95"/>
                  </a:lnTo>
                  <a:cubicBezTo>
                    <a:pt x="1090" y="79"/>
                    <a:pt x="1011" y="48"/>
                    <a:pt x="916"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757;p33">
              <a:extLst>
                <a:ext uri="{FF2B5EF4-FFF2-40B4-BE49-F238E27FC236}">
                  <a16:creationId xmlns:a16="http://schemas.microsoft.com/office/drawing/2014/main" id="{2F8101A2-1424-46D4-9D15-7D035188DDF4}"/>
                </a:ext>
              </a:extLst>
            </p:cNvPr>
            <p:cNvSpPr/>
            <p:nvPr/>
          </p:nvSpPr>
          <p:spPr>
            <a:xfrm>
              <a:off x="5118200" y="1512375"/>
              <a:ext cx="90375" cy="84475"/>
            </a:xfrm>
            <a:custGeom>
              <a:avLst/>
              <a:gdLst/>
              <a:ahLst/>
              <a:cxnLst/>
              <a:rect l="l" t="t" r="r" b="b"/>
              <a:pathLst>
                <a:path w="3615" h="3379" extrusionOk="0">
                  <a:moveTo>
                    <a:pt x="2573" y="1"/>
                  </a:moveTo>
                  <a:lnTo>
                    <a:pt x="0" y="1611"/>
                  </a:lnTo>
                  <a:cubicBezTo>
                    <a:pt x="0" y="1611"/>
                    <a:pt x="268" y="2053"/>
                    <a:pt x="584" y="2495"/>
                  </a:cubicBezTo>
                  <a:cubicBezTo>
                    <a:pt x="884" y="2937"/>
                    <a:pt x="1200" y="3379"/>
                    <a:pt x="1200" y="3379"/>
                  </a:cubicBezTo>
                  <a:lnTo>
                    <a:pt x="3615" y="1564"/>
                  </a:lnTo>
                  <a:lnTo>
                    <a:pt x="3078" y="790"/>
                  </a:lnTo>
                  <a:cubicBezTo>
                    <a:pt x="2826" y="395"/>
                    <a:pt x="2573" y="1"/>
                    <a:pt x="2573"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758;p33">
              <a:extLst>
                <a:ext uri="{FF2B5EF4-FFF2-40B4-BE49-F238E27FC236}">
                  <a16:creationId xmlns:a16="http://schemas.microsoft.com/office/drawing/2014/main" id="{095AABB4-4F72-4CEC-AF0D-BDF059050053}"/>
                </a:ext>
              </a:extLst>
            </p:cNvPr>
            <p:cNvSpPr/>
            <p:nvPr/>
          </p:nvSpPr>
          <p:spPr>
            <a:xfrm>
              <a:off x="4633975" y="238500"/>
              <a:ext cx="1994875" cy="1994500"/>
            </a:xfrm>
            <a:custGeom>
              <a:avLst/>
              <a:gdLst/>
              <a:ahLst/>
              <a:cxnLst/>
              <a:rect l="l" t="t" r="r" b="b"/>
              <a:pathLst>
                <a:path w="79795" h="79780" extrusionOk="0">
                  <a:moveTo>
                    <a:pt x="40600" y="1232"/>
                  </a:moveTo>
                  <a:cubicBezTo>
                    <a:pt x="41042" y="1264"/>
                    <a:pt x="41721" y="1248"/>
                    <a:pt x="42621" y="1327"/>
                  </a:cubicBezTo>
                  <a:cubicBezTo>
                    <a:pt x="45178" y="1500"/>
                    <a:pt x="47719" y="1927"/>
                    <a:pt x="50198" y="2621"/>
                  </a:cubicBezTo>
                  <a:cubicBezTo>
                    <a:pt x="59132" y="5099"/>
                    <a:pt x="66883" y="10703"/>
                    <a:pt x="72029" y="18406"/>
                  </a:cubicBezTo>
                  <a:cubicBezTo>
                    <a:pt x="73670" y="20869"/>
                    <a:pt x="75044" y="23521"/>
                    <a:pt x="76085" y="26299"/>
                  </a:cubicBezTo>
                  <a:cubicBezTo>
                    <a:pt x="77206" y="29267"/>
                    <a:pt x="77948" y="32376"/>
                    <a:pt x="78311" y="35534"/>
                  </a:cubicBezTo>
                  <a:cubicBezTo>
                    <a:pt x="78453" y="36812"/>
                    <a:pt x="78532" y="38107"/>
                    <a:pt x="78548" y="39401"/>
                  </a:cubicBezTo>
                  <a:lnTo>
                    <a:pt x="78548" y="40395"/>
                  </a:lnTo>
                  <a:cubicBezTo>
                    <a:pt x="78516" y="42100"/>
                    <a:pt x="78390" y="43821"/>
                    <a:pt x="78153" y="45510"/>
                  </a:cubicBezTo>
                  <a:cubicBezTo>
                    <a:pt x="77901" y="47230"/>
                    <a:pt x="77522" y="48919"/>
                    <a:pt x="77048" y="50593"/>
                  </a:cubicBezTo>
                  <a:cubicBezTo>
                    <a:pt x="76812" y="51429"/>
                    <a:pt x="76527" y="52266"/>
                    <a:pt x="76243" y="53103"/>
                  </a:cubicBezTo>
                  <a:cubicBezTo>
                    <a:pt x="76085" y="53513"/>
                    <a:pt x="75912" y="53923"/>
                    <a:pt x="75754" y="54350"/>
                  </a:cubicBezTo>
                  <a:cubicBezTo>
                    <a:pt x="75596" y="54760"/>
                    <a:pt x="75423" y="55155"/>
                    <a:pt x="75233" y="55565"/>
                  </a:cubicBezTo>
                  <a:cubicBezTo>
                    <a:pt x="72250" y="62290"/>
                    <a:pt x="67404" y="68020"/>
                    <a:pt x="61279" y="72092"/>
                  </a:cubicBezTo>
                  <a:cubicBezTo>
                    <a:pt x="59716" y="73134"/>
                    <a:pt x="58090" y="74065"/>
                    <a:pt x="56385" y="74855"/>
                  </a:cubicBezTo>
                  <a:cubicBezTo>
                    <a:pt x="54681" y="75660"/>
                    <a:pt x="52913" y="76339"/>
                    <a:pt x="51097" y="76891"/>
                  </a:cubicBezTo>
                  <a:cubicBezTo>
                    <a:pt x="47593" y="77964"/>
                    <a:pt x="43947" y="78517"/>
                    <a:pt x="40269" y="78533"/>
                  </a:cubicBezTo>
                  <a:lnTo>
                    <a:pt x="39511" y="78533"/>
                  </a:lnTo>
                  <a:cubicBezTo>
                    <a:pt x="32029" y="78485"/>
                    <a:pt x="24736" y="76244"/>
                    <a:pt x="18501" y="72092"/>
                  </a:cubicBezTo>
                  <a:cubicBezTo>
                    <a:pt x="12376" y="68020"/>
                    <a:pt x="7546" y="62290"/>
                    <a:pt x="4563" y="55565"/>
                  </a:cubicBezTo>
                  <a:cubicBezTo>
                    <a:pt x="4357" y="55155"/>
                    <a:pt x="4199" y="54744"/>
                    <a:pt x="4042" y="54334"/>
                  </a:cubicBezTo>
                  <a:cubicBezTo>
                    <a:pt x="3884" y="53923"/>
                    <a:pt x="3710" y="53513"/>
                    <a:pt x="3552" y="53103"/>
                  </a:cubicBezTo>
                  <a:cubicBezTo>
                    <a:pt x="3268" y="52250"/>
                    <a:pt x="2968" y="51429"/>
                    <a:pt x="2747" y="50577"/>
                  </a:cubicBezTo>
                  <a:cubicBezTo>
                    <a:pt x="2258" y="48919"/>
                    <a:pt x="1895" y="47215"/>
                    <a:pt x="1642" y="45494"/>
                  </a:cubicBezTo>
                  <a:cubicBezTo>
                    <a:pt x="1405" y="43805"/>
                    <a:pt x="1279" y="42100"/>
                    <a:pt x="1248" y="40380"/>
                  </a:cubicBezTo>
                  <a:cubicBezTo>
                    <a:pt x="1232" y="40048"/>
                    <a:pt x="1232" y="39732"/>
                    <a:pt x="1248" y="39401"/>
                  </a:cubicBezTo>
                  <a:cubicBezTo>
                    <a:pt x="1263" y="38107"/>
                    <a:pt x="1342" y="36812"/>
                    <a:pt x="1484" y="35518"/>
                  </a:cubicBezTo>
                  <a:cubicBezTo>
                    <a:pt x="1847" y="32361"/>
                    <a:pt x="2589" y="29267"/>
                    <a:pt x="3710" y="26299"/>
                  </a:cubicBezTo>
                  <a:cubicBezTo>
                    <a:pt x="6599" y="18612"/>
                    <a:pt x="11855" y="12045"/>
                    <a:pt x="18722" y="7562"/>
                  </a:cubicBezTo>
                  <a:cubicBezTo>
                    <a:pt x="22068" y="5352"/>
                    <a:pt x="25731" y="3695"/>
                    <a:pt x="29598" y="2621"/>
                  </a:cubicBezTo>
                  <a:cubicBezTo>
                    <a:pt x="32076" y="1942"/>
                    <a:pt x="34618" y="1500"/>
                    <a:pt x="37175" y="1327"/>
                  </a:cubicBezTo>
                  <a:cubicBezTo>
                    <a:pt x="38059" y="1264"/>
                    <a:pt x="38738" y="1264"/>
                    <a:pt x="39195" y="1248"/>
                  </a:cubicBezTo>
                  <a:lnTo>
                    <a:pt x="40269" y="1248"/>
                  </a:lnTo>
                  <a:cubicBezTo>
                    <a:pt x="40363" y="1232"/>
                    <a:pt x="40474" y="1232"/>
                    <a:pt x="40600" y="1232"/>
                  </a:cubicBezTo>
                  <a:close/>
                  <a:moveTo>
                    <a:pt x="39180" y="1"/>
                  </a:moveTo>
                  <a:cubicBezTo>
                    <a:pt x="38722" y="1"/>
                    <a:pt x="38011" y="1"/>
                    <a:pt x="37096" y="80"/>
                  </a:cubicBezTo>
                  <a:cubicBezTo>
                    <a:pt x="34444" y="269"/>
                    <a:pt x="31824" y="711"/>
                    <a:pt x="29266" y="1421"/>
                  </a:cubicBezTo>
                  <a:cubicBezTo>
                    <a:pt x="25273" y="2526"/>
                    <a:pt x="21484" y="4231"/>
                    <a:pt x="18012" y="6504"/>
                  </a:cubicBezTo>
                  <a:cubicBezTo>
                    <a:pt x="13544" y="9456"/>
                    <a:pt x="9709" y="13260"/>
                    <a:pt x="6725" y="17712"/>
                  </a:cubicBezTo>
                  <a:cubicBezTo>
                    <a:pt x="5020" y="20253"/>
                    <a:pt x="3631" y="23000"/>
                    <a:pt x="2542" y="25857"/>
                  </a:cubicBezTo>
                  <a:cubicBezTo>
                    <a:pt x="1390" y="28919"/>
                    <a:pt x="616" y="32124"/>
                    <a:pt x="253" y="35391"/>
                  </a:cubicBezTo>
                  <a:cubicBezTo>
                    <a:pt x="95" y="36717"/>
                    <a:pt x="16" y="38059"/>
                    <a:pt x="1" y="39401"/>
                  </a:cubicBezTo>
                  <a:lnTo>
                    <a:pt x="1" y="40380"/>
                  </a:lnTo>
                  <a:cubicBezTo>
                    <a:pt x="16" y="42163"/>
                    <a:pt x="158" y="43931"/>
                    <a:pt x="411" y="45683"/>
                  </a:cubicBezTo>
                  <a:cubicBezTo>
                    <a:pt x="664" y="47451"/>
                    <a:pt x="1042" y="49204"/>
                    <a:pt x="1548" y="50924"/>
                  </a:cubicBezTo>
                  <a:cubicBezTo>
                    <a:pt x="1784" y="51792"/>
                    <a:pt x="2084" y="52661"/>
                    <a:pt x="2384" y="53513"/>
                  </a:cubicBezTo>
                  <a:cubicBezTo>
                    <a:pt x="2542" y="53939"/>
                    <a:pt x="2716" y="54365"/>
                    <a:pt x="2874" y="54792"/>
                  </a:cubicBezTo>
                  <a:cubicBezTo>
                    <a:pt x="3047" y="55218"/>
                    <a:pt x="3221" y="55644"/>
                    <a:pt x="3410" y="56070"/>
                  </a:cubicBezTo>
                  <a:cubicBezTo>
                    <a:pt x="6504" y="63000"/>
                    <a:pt x="11492" y="68919"/>
                    <a:pt x="17822" y="73134"/>
                  </a:cubicBezTo>
                  <a:cubicBezTo>
                    <a:pt x="19432" y="74192"/>
                    <a:pt x="21121" y="75155"/>
                    <a:pt x="22873" y="75975"/>
                  </a:cubicBezTo>
                  <a:cubicBezTo>
                    <a:pt x="26409" y="77649"/>
                    <a:pt x="30182" y="78785"/>
                    <a:pt x="34065" y="79354"/>
                  </a:cubicBezTo>
                  <a:cubicBezTo>
                    <a:pt x="35865" y="79622"/>
                    <a:pt x="37680" y="79764"/>
                    <a:pt x="39511" y="79780"/>
                  </a:cubicBezTo>
                  <a:lnTo>
                    <a:pt x="40269" y="79780"/>
                  </a:lnTo>
                  <a:cubicBezTo>
                    <a:pt x="42100" y="79764"/>
                    <a:pt x="43915" y="79622"/>
                    <a:pt x="45730" y="79354"/>
                  </a:cubicBezTo>
                  <a:cubicBezTo>
                    <a:pt x="49598" y="78785"/>
                    <a:pt x="53371" y="77649"/>
                    <a:pt x="56906" y="75975"/>
                  </a:cubicBezTo>
                  <a:cubicBezTo>
                    <a:pt x="58659" y="75155"/>
                    <a:pt x="60348" y="74192"/>
                    <a:pt x="61973" y="73134"/>
                  </a:cubicBezTo>
                  <a:cubicBezTo>
                    <a:pt x="68288" y="68919"/>
                    <a:pt x="73291" y="63000"/>
                    <a:pt x="76370" y="56070"/>
                  </a:cubicBezTo>
                  <a:cubicBezTo>
                    <a:pt x="76575" y="55644"/>
                    <a:pt x="76748" y="55218"/>
                    <a:pt x="76906" y="54792"/>
                  </a:cubicBezTo>
                  <a:cubicBezTo>
                    <a:pt x="77080" y="54365"/>
                    <a:pt x="77254" y="53939"/>
                    <a:pt x="77411" y="53513"/>
                  </a:cubicBezTo>
                  <a:cubicBezTo>
                    <a:pt x="77696" y="52661"/>
                    <a:pt x="77996" y="51792"/>
                    <a:pt x="78248" y="50924"/>
                  </a:cubicBezTo>
                  <a:cubicBezTo>
                    <a:pt x="78737" y="49204"/>
                    <a:pt x="79116" y="47451"/>
                    <a:pt x="79369" y="45683"/>
                  </a:cubicBezTo>
                  <a:cubicBezTo>
                    <a:pt x="79621" y="43931"/>
                    <a:pt x="79763" y="42163"/>
                    <a:pt x="79779" y="40380"/>
                  </a:cubicBezTo>
                  <a:cubicBezTo>
                    <a:pt x="79795" y="40048"/>
                    <a:pt x="79795" y="39732"/>
                    <a:pt x="79779" y="39401"/>
                  </a:cubicBezTo>
                  <a:cubicBezTo>
                    <a:pt x="79763" y="38059"/>
                    <a:pt x="79685" y="36717"/>
                    <a:pt x="79527" y="35376"/>
                  </a:cubicBezTo>
                  <a:cubicBezTo>
                    <a:pt x="79164" y="32124"/>
                    <a:pt x="78406" y="28919"/>
                    <a:pt x="77254" y="25857"/>
                  </a:cubicBezTo>
                  <a:cubicBezTo>
                    <a:pt x="76164" y="23000"/>
                    <a:pt x="74760" y="20253"/>
                    <a:pt x="73070" y="17712"/>
                  </a:cubicBezTo>
                  <a:cubicBezTo>
                    <a:pt x="70087" y="13260"/>
                    <a:pt x="66235" y="9456"/>
                    <a:pt x="61768" y="6520"/>
                  </a:cubicBezTo>
                  <a:cubicBezTo>
                    <a:pt x="58311" y="4247"/>
                    <a:pt x="54523" y="2526"/>
                    <a:pt x="50529" y="1421"/>
                  </a:cubicBezTo>
                  <a:cubicBezTo>
                    <a:pt x="47972" y="711"/>
                    <a:pt x="45352" y="269"/>
                    <a:pt x="42700" y="95"/>
                  </a:cubicBezTo>
                  <a:cubicBezTo>
                    <a:pt x="41784" y="17"/>
                    <a:pt x="41090" y="17"/>
                    <a:pt x="40616"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759;p33">
              <a:extLst>
                <a:ext uri="{FF2B5EF4-FFF2-40B4-BE49-F238E27FC236}">
                  <a16:creationId xmlns:a16="http://schemas.microsoft.com/office/drawing/2014/main" id="{ED69FEFF-6129-4131-BFEF-AB0FBD2779A3}"/>
                </a:ext>
              </a:extLst>
            </p:cNvPr>
            <p:cNvSpPr/>
            <p:nvPr/>
          </p:nvSpPr>
          <p:spPr>
            <a:xfrm>
              <a:off x="5621350" y="279550"/>
              <a:ext cx="965675" cy="968850"/>
            </a:xfrm>
            <a:custGeom>
              <a:avLst/>
              <a:gdLst/>
              <a:ahLst/>
              <a:cxnLst/>
              <a:rect l="l" t="t" r="r" b="b"/>
              <a:pathLst>
                <a:path w="38627" h="38754" extrusionOk="0">
                  <a:moveTo>
                    <a:pt x="0" y="0"/>
                  </a:moveTo>
                  <a:lnTo>
                    <a:pt x="0" y="648"/>
                  </a:lnTo>
                  <a:lnTo>
                    <a:pt x="1058" y="648"/>
                  </a:lnTo>
                  <a:cubicBezTo>
                    <a:pt x="1516" y="663"/>
                    <a:pt x="2163" y="663"/>
                    <a:pt x="3031" y="727"/>
                  </a:cubicBezTo>
                  <a:cubicBezTo>
                    <a:pt x="5525" y="900"/>
                    <a:pt x="8003" y="1326"/>
                    <a:pt x="10419" y="1989"/>
                  </a:cubicBezTo>
                  <a:cubicBezTo>
                    <a:pt x="14175" y="3031"/>
                    <a:pt x="17759" y="4641"/>
                    <a:pt x="21010" y="6788"/>
                  </a:cubicBezTo>
                  <a:cubicBezTo>
                    <a:pt x="27688" y="11161"/>
                    <a:pt x="32802" y="17554"/>
                    <a:pt x="35612" y="25020"/>
                  </a:cubicBezTo>
                  <a:cubicBezTo>
                    <a:pt x="36701" y="27925"/>
                    <a:pt x="37427" y="30940"/>
                    <a:pt x="37774" y="34018"/>
                  </a:cubicBezTo>
                  <a:cubicBezTo>
                    <a:pt x="37932" y="35249"/>
                    <a:pt x="38011" y="36512"/>
                    <a:pt x="38011" y="37759"/>
                  </a:cubicBezTo>
                  <a:cubicBezTo>
                    <a:pt x="38027" y="38090"/>
                    <a:pt x="38027" y="38422"/>
                    <a:pt x="38011" y="38753"/>
                  </a:cubicBezTo>
                  <a:lnTo>
                    <a:pt x="38627" y="38753"/>
                  </a:lnTo>
                  <a:lnTo>
                    <a:pt x="38627" y="37759"/>
                  </a:lnTo>
                  <a:cubicBezTo>
                    <a:pt x="38627" y="36480"/>
                    <a:pt x="38548" y="35202"/>
                    <a:pt x="38390" y="33939"/>
                  </a:cubicBezTo>
                  <a:cubicBezTo>
                    <a:pt x="38043" y="30813"/>
                    <a:pt x="37301" y="27735"/>
                    <a:pt x="36196" y="24799"/>
                  </a:cubicBezTo>
                  <a:cubicBezTo>
                    <a:pt x="33339" y="17206"/>
                    <a:pt x="28145" y="10703"/>
                    <a:pt x="21358" y="6251"/>
                  </a:cubicBezTo>
                  <a:cubicBezTo>
                    <a:pt x="18043" y="4073"/>
                    <a:pt x="14412" y="2431"/>
                    <a:pt x="10592" y="1358"/>
                  </a:cubicBezTo>
                  <a:cubicBezTo>
                    <a:pt x="8145" y="679"/>
                    <a:pt x="5620" y="253"/>
                    <a:pt x="3078" y="79"/>
                  </a:cubicBezTo>
                  <a:cubicBezTo>
                    <a:pt x="2210" y="16"/>
                    <a:pt x="1547" y="16"/>
                    <a:pt x="1089"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760;p33">
              <a:extLst>
                <a:ext uri="{FF2B5EF4-FFF2-40B4-BE49-F238E27FC236}">
                  <a16:creationId xmlns:a16="http://schemas.microsoft.com/office/drawing/2014/main" id="{08D30E04-D840-412B-8912-6F0C256B4DA9}"/>
                </a:ext>
              </a:extLst>
            </p:cNvPr>
            <p:cNvSpPr/>
            <p:nvPr/>
          </p:nvSpPr>
          <p:spPr>
            <a:xfrm>
              <a:off x="4703825" y="307975"/>
              <a:ext cx="1855200" cy="1855175"/>
            </a:xfrm>
            <a:custGeom>
              <a:avLst/>
              <a:gdLst/>
              <a:ahLst/>
              <a:cxnLst/>
              <a:rect l="l" t="t" r="r" b="b"/>
              <a:pathLst>
                <a:path w="74208" h="74207" extrusionOk="0">
                  <a:moveTo>
                    <a:pt x="37759" y="316"/>
                  </a:moveTo>
                  <a:cubicBezTo>
                    <a:pt x="38201" y="347"/>
                    <a:pt x="38848" y="331"/>
                    <a:pt x="39685" y="410"/>
                  </a:cubicBezTo>
                  <a:cubicBezTo>
                    <a:pt x="42131" y="568"/>
                    <a:pt x="44547" y="979"/>
                    <a:pt x="46914" y="1642"/>
                  </a:cubicBezTo>
                  <a:cubicBezTo>
                    <a:pt x="50592" y="2652"/>
                    <a:pt x="54081" y="4230"/>
                    <a:pt x="57269" y="6330"/>
                  </a:cubicBezTo>
                  <a:cubicBezTo>
                    <a:pt x="66425" y="12313"/>
                    <a:pt x="72439" y="22084"/>
                    <a:pt x="73670" y="32944"/>
                  </a:cubicBezTo>
                  <a:cubicBezTo>
                    <a:pt x="73812" y="34159"/>
                    <a:pt x="73891" y="35391"/>
                    <a:pt x="73891" y="36622"/>
                  </a:cubicBezTo>
                  <a:lnTo>
                    <a:pt x="73891" y="37601"/>
                  </a:lnTo>
                  <a:cubicBezTo>
                    <a:pt x="73876" y="39226"/>
                    <a:pt x="73749" y="40852"/>
                    <a:pt x="73512" y="42462"/>
                  </a:cubicBezTo>
                  <a:cubicBezTo>
                    <a:pt x="73276" y="44088"/>
                    <a:pt x="72928" y="45698"/>
                    <a:pt x="72471" y="47293"/>
                  </a:cubicBezTo>
                  <a:cubicBezTo>
                    <a:pt x="72250" y="48098"/>
                    <a:pt x="71966" y="48887"/>
                    <a:pt x="71697" y="49676"/>
                  </a:cubicBezTo>
                  <a:cubicBezTo>
                    <a:pt x="71539" y="50071"/>
                    <a:pt x="71381" y="50466"/>
                    <a:pt x="71239" y="50860"/>
                  </a:cubicBezTo>
                  <a:cubicBezTo>
                    <a:pt x="71082" y="51255"/>
                    <a:pt x="70924" y="51650"/>
                    <a:pt x="70750" y="52028"/>
                  </a:cubicBezTo>
                  <a:cubicBezTo>
                    <a:pt x="67893" y="58421"/>
                    <a:pt x="63299" y="63883"/>
                    <a:pt x="57475" y="67766"/>
                  </a:cubicBezTo>
                  <a:cubicBezTo>
                    <a:pt x="55975" y="68745"/>
                    <a:pt x="54428" y="69629"/>
                    <a:pt x="52802" y="70387"/>
                  </a:cubicBezTo>
                  <a:cubicBezTo>
                    <a:pt x="51176" y="71160"/>
                    <a:pt x="49503" y="71807"/>
                    <a:pt x="47783" y="72328"/>
                  </a:cubicBezTo>
                  <a:cubicBezTo>
                    <a:pt x="44436" y="73339"/>
                    <a:pt x="40979" y="73875"/>
                    <a:pt x="37491" y="73891"/>
                  </a:cubicBezTo>
                  <a:lnTo>
                    <a:pt x="36733" y="73891"/>
                  </a:lnTo>
                  <a:cubicBezTo>
                    <a:pt x="33244" y="73875"/>
                    <a:pt x="29772" y="73339"/>
                    <a:pt x="26441" y="72328"/>
                  </a:cubicBezTo>
                  <a:cubicBezTo>
                    <a:pt x="24720" y="71807"/>
                    <a:pt x="23047" y="71160"/>
                    <a:pt x="21421" y="70387"/>
                  </a:cubicBezTo>
                  <a:cubicBezTo>
                    <a:pt x="19795" y="69629"/>
                    <a:pt x="18248" y="68745"/>
                    <a:pt x="16765" y="67766"/>
                  </a:cubicBezTo>
                  <a:cubicBezTo>
                    <a:pt x="10924" y="63883"/>
                    <a:pt x="6315" y="58421"/>
                    <a:pt x="3458" y="52028"/>
                  </a:cubicBezTo>
                  <a:cubicBezTo>
                    <a:pt x="3284" y="51634"/>
                    <a:pt x="3126" y="51255"/>
                    <a:pt x="2968" y="50860"/>
                  </a:cubicBezTo>
                  <a:cubicBezTo>
                    <a:pt x="2810" y="50466"/>
                    <a:pt x="2653" y="50071"/>
                    <a:pt x="2510" y="49676"/>
                  </a:cubicBezTo>
                  <a:cubicBezTo>
                    <a:pt x="2242" y="48887"/>
                    <a:pt x="1958" y="48082"/>
                    <a:pt x="1737" y="47293"/>
                  </a:cubicBezTo>
                  <a:cubicBezTo>
                    <a:pt x="1279" y="45698"/>
                    <a:pt x="932" y="44088"/>
                    <a:pt x="695" y="42447"/>
                  </a:cubicBezTo>
                  <a:cubicBezTo>
                    <a:pt x="458" y="40837"/>
                    <a:pt x="348" y="39226"/>
                    <a:pt x="316" y="37601"/>
                  </a:cubicBezTo>
                  <a:cubicBezTo>
                    <a:pt x="301" y="37269"/>
                    <a:pt x="301" y="36938"/>
                    <a:pt x="316" y="36606"/>
                  </a:cubicBezTo>
                  <a:cubicBezTo>
                    <a:pt x="332" y="35391"/>
                    <a:pt x="411" y="34159"/>
                    <a:pt x="553" y="32944"/>
                  </a:cubicBezTo>
                  <a:cubicBezTo>
                    <a:pt x="885" y="29945"/>
                    <a:pt x="1595" y="26993"/>
                    <a:pt x="2653" y="24167"/>
                  </a:cubicBezTo>
                  <a:cubicBezTo>
                    <a:pt x="5415" y="16859"/>
                    <a:pt x="10419" y="10608"/>
                    <a:pt x="16954" y="6330"/>
                  </a:cubicBezTo>
                  <a:cubicBezTo>
                    <a:pt x="20127" y="4230"/>
                    <a:pt x="23631" y="2652"/>
                    <a:pt x="27309" y="1642"/>
                  </a:cubicBezTo>
                  <a:cubicBezTo>
                    <a:pt x="29661" y="979"/>
                    <a:pt x="32076" y="568"/>
                    <a:pt x="34523" y="395"/>
                  </a:cubicBezTo>
                  <a:cubicBezTo>
                    <a:pt x="35375" y="331"/>
                    <a:pt x="36023" y="331"/>
                    <a:pt x="36449" y="316"/>
                  </a:cubicBezTo>
                  <a:close/>
                  <a:moveTo>
                    <a:pt x="36433" y="0"/>
                  </a:moveTo>
                  <a:cubicBezTo>
                    <a:pt x="35991" y="16"/>
                    <a:pt x="35344" y="0"/>
                    <a:pt x="34491" y="95"/>
                  </a:cubicBezTo>
                  <a:cubicBezTo>
                    <a:pt x="32029" y="253"/>
                    <a:pt x="29598" y="663"/>
                    <a:pt x="27214" y="1342"/>
                  </a:cubicBezTo>
                  <a:cubicBezTo>
                    <a:pt x="18643" y="3710"/>
                    <a:pt x="11192" y="9077"/>
                    <a:pt x="6252" y="16480"/>
                  </a:cubicBezTo>
                  <a:cubicBezTo>
                    <a:pt x="4673" y="18848"/>
                    <a:pt x="3363" y="21389"/>
                    <a:pt x="2368" y="24041"/>
                  </a:cubicBezTo>
                  <a:cubicBezTo>
                    <a:pt x="1295" y="26898"/>
                    <a:pt x="585" y="29882"/>
                    <a:pt x="253" y="32912"/>
                  </a:cubicBezTo>
                  <a:cubicBezTo>
                    <a:pt x="95" y="34144"/>
                    <a:pt x="16" y="35375"/>
                    <a:pt x="16" y="36622"/>
                  </a:cubicBezTo>
                  <a:cubicBezTo>
                    <a:pt x="1" y="36938"/>
                    <a:pt x="1" y="37269"/>
                    <a:pt x="16" y="37601"/>
                  </a:cubicBezTo>
                  <a:cubicBezTo>
                    <a:pt x="32" y="39242"/>
                    <a:pt x="158" y="40868"/>
                    <a:pt x="395" y="42494"/>
                  </a:cubicBezTo>
                  <a:cubicBezTo>
                    <a:pt x="632" y="44136"/>
                    <a:pt x="995" y="45777"/>
                    <a:pt x="1453" y="47372"/>
                  </a:cubicBezTo>
                  <a:cubicBezTo>
                    <a:pt x="1658" y="48177"/>
                    <a:pt x="1958" y="48982"/>
                    <a:pt x="2226" y="49787"/>
                  </a:cubicBezTo>
                  <a:cubicBezTo>
                    <a:pt x="2368" y="50182"/>
                    <a:pt x="2526" y="50576"/>
                    <a:pt x="2684" y="50971"/>
                  </a:cubicBezTo>
                  <a:cubicBezTo>
                    <a:pt x="2842" y="51365"/>
                    <a:pt x="3016" y="51760"/>
                    <a:pt x="3189" y="52139"/>
                  </a:cubicBezTo>
                  <a:cubicBezTo>
                    <a:pt x="6062" y="58595"/>
                    <a:pt x="10703" y="64104"/>
                    <a:pt x="16575" y="68019"/>
                  </a:cubicBezTo>
                  <a:cubicBezTo>
                    <a:pt x="18090" y="69013"/>
                    <a:pt x="19653" y="69897"/>
                    <a:pt x="21279" y="70671"/>
                  </a:cubicBezTo>
                  <a:cubicBezTo>
                    <a:pt x="22921" y="71444"/>
                    <a:pt x="24610" y="72092"/>
                    <a:pt x="26346" y="72612"/>
                  </a:cubicBezTo>
                  <a:cubicBezTo>
                    <a:pt x="28098" y="73149"/>
                    <a:pt x="29882" y="73544"/>
                    <a:pt x="31682" y="73812"/>
                  </a:cubicBezTo>
                  <a:cubicBezTo>
                    <a:pt x="33355" y="74049"/>
                    <a:pt x="35044" y="74191"/>
                    <a:pt x="36733" y="74207"/>
                  </a:cubicBezTo>
                  <a:lnTo>
                    <a:pt x="37491" y="74207"/>
                  </a:lnTo>
                  <a:cubicBezTo>
                    <a:pt x="39180" y="74191"/>
                    <a:pt x="40869" y="74049"/>
                    <a:pt x="42542" y="73812"/>
                  </a:cubicBezTo>
                  <a:cubicBezTo>
                    <a:pt x="44341" y="73544"/>
                    <a:pt x="46125" y="73149"/>
                    <a:pt x="47861" y="72612"/>
                  </a:cubicBezTo>
                  <a:cubicBezTo>
                    <a:pt x="49598" y="72092"/>
                    <a:pt x="51287" y="71444"/>
                    <a:pt x="52929" y="70671"/>
                  </a:cubicBezTo>
                  <a:cubicBezTo>
                    <a:pt x="54554" y="69897"/>
                    <a:pt x="56117" y="69013"/>
                    <a:pt x="57633" y="68019"/>
                  </a:cubicBezTo>
                  <a:cubicBezTo>
                    <a:pt x="63505" y="64104"/>
                    <a:pt x="68145" y="58595"/>
                    <a:pt x="71018" y="52155"/>
                  </a:cubicBezTo>
                  <a:cubicBezTo>
                    <a:pt x="71208" y="51760"/>
                    <a:pt x="71366" y="51365"/>
                    <a:pt x="71524" y="50971"/>
                  </a:cubicBezTo>
                  <a:cubicBezTo>
                    <a:pt x="71666" y="50576"/>
                    <a:pt x="71839" y="50182"/>
                    <a:pt x="71981" y="49787"/>
                  </a:cubicBezTo>
                  <a:cubicBezTo>
                    <a:pt x="72250" y="48982"/>
                    <a:pt x="72550" y="48193"/>
                    <a:pt x="72771" y="47372"/>
                  </a:cubicBezTo>
                  <a:cubicBezTo>
                    <a:pt x="73228" y="45777"/>
                    <a:pt x="73576" y="44152"/>
                    <a:pt x="73812" y="42510"/>
                  </a:cubicBezTo>
                  <a:cubicBezTo>
                    <a:pt x="74049" y="40884"/>
                    <a:pt x="74175" y="39242"/>
                    <a:pt x="74191" y="37601"/>
                  </a:cubicBezTo>
                  <a:cubicBezTo>
                    <a:pt x="74207" y="37285"/>
                    <a:pt x="74207" y="36953"/>
                    <a:pt x="74191" y="36622"/>
                  </a:cubicBezTo>
                  <a:cubicBezTo>
                    <a:pt x="74191" y="35391"/>
                    <a:pt x="74112" y="34144"/>
                    <a:pt x="73954" y="32928"/>
                  </a:cubicBezTo>
                  <a:cubicBezTo>
                    <a:pt x="73623" y="29897"/>
                    <a:pt x="72913" y="26914"/>
                    <a:pt x="71839" y="24057"/>
                  </a:cubicBezTo>
                  <a:cubicBezTo>
                    <a:pt x="70829" y="21389"/>
                    <a:pt x="69519" y="18863"/>
                    <a:pt x="67940" y="16480"/>
                  </a:cubicBezTo>
                  <a:cubicBezTo>
                    <a:pt x="65162" y="12344"/>
                    <a:pt x="61595" y="8808"/>
                    <a:pt x="57427" y="6077"/>
                  </a:cubicBezTo>
                  <a:cubicBezTo>
                    <a:pt x="54223" y="3962"/>
                    <a:pt x="50687" y="2368"/>
                    <a:pt x="46993" y="1342"/>
                  </a:cubicBezTo>
                  <a:cubicBezTo>
                    <a:pt x="44610" y="679"/>
                    <a:pt x="42179" y="253"/>
                    <a:pt x="39716" y="95"/>
                  </a:cubicBezTo>
                  <a:cubicBezTo>
                    <a:pt x="38864" y="16"/>
                    <a:pt x="38201" y="32"/>
                    <a:pt x="37775" y="16"/>
                  </a:cubicBezTo>
                  <a:lnTo>
                    <a:pt x="37096" y="16"/>
                  </a:lnTo>
                  <a:cubicBezTo>
                    <a:pt x="37096" y="16"/>
                    <a:pt x="36970" y="0"/>
                    <a:pt x="36717"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761;p33">
              <a:extLst>
                <a:ext uri="{FF2B5EF4-FFF2-40B4-BE49-F238E27FC236}">
                  <a16:creationId xmlns:a16="http://schemas.microsoft.com/office/drawing/2014/main" id="{C84767FB-F049-4B1D-B307-FE1391AD3E2D}"/>
                </a:ext>
              </a:extLst>
            </p:cNvPr>
            <p:cNvSpPr/>
            <p:nvPr/>
          </p:nvSpPr>
          <p:spPr>
            <a:xfrm>
              <a:off x="6422450" y="1153275"/>
              <a:ext cx="59225" cy="192200"/>
            </a:xfrm>
            <a:custGeom>
              <a:avLst/>
              <a:gdLst/>
              <a:ahLst/>
              <a:cxnLst/>
              <a:rect l="l" t="t" r="r" b="b"/>
              <a:pathLst>
                <a:path w="2369" h="7688" extrusionOk="0">
                  <a:moveTo>
                    <a:pt x="2194" y="0"/>
                  </a:moveTo>
                  <a:lnTo>
                    <a:pt x="127" y="205"/>
                  </a:lnTo>
                  <a:cubicBezTo>
                    <a:pt x="127" y="205"/>
                    <a:pt x="158" y="647"/>
                    <a:pt x="221" y="1326"/>
                  </a:cubicBezTo>
                  <a:cubicBezTo>
                    <a:pt x="253" y="1673"/>
                    <a:pt x="253" y="2068"/>
                    <a:pt x="253" y="2478"/>
                  </a:cubicBezTo>
                  <a:cubicBezTo>
                    <a:pt x="253" y="2905"/>
                    <a:pt x="284" y="3362"/>
                    <a:pt x="253" y="3804"/>
                  </a:cubicBezTo>
                  <a:cubicBezTo>
                    <a:pt x="253" y="5020"/>
                    <a:pt x="158" y="6220"/>
                    <a:pt x="0" y="7419"/>
                  </a:cubicBezTo>
                  <a:lnTo>
                    <a:pt x="2052" y="7688"/>
                  </a:lnTo>
                  <a:cubicBezTo>
                    <a:pt x="2226" y="6409"/>
                    <a:pt x="2321" y="5130"/>
                    <a:pt x="2337" y="3852"/>
                  </a:cubicBezTo>
                  <a:cubicBezTo>
                    <a:pt x="2368" y="3362"/>
                    <a:pt x="2352" y="2873"/>
                    <a:pt x="2337" y="2431"/>
                  </a:cubicBezTo>
                  <a:cubicBezTo>
                    <a:pt x="2321" y="1989"/>
                    <a:pt x="2321" y="1563"/>
                    <a:pt x="2289" y="1200"/>
                  </a:cubicBezTo>
                  <a:cubicBezTo>
                    <a:pt x="2242" y="489"/>
                    <a:pt x="2194" y="0"/>
                    <a:pt x="2194"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762;p33">
              <a:extLst>
                <a:ext uri="{FF2B5EF4-FFF2-40B4-BE49-F238E27FC236}">
                  <a16:creationId xmlns:a16="http://schemas.microsoft.com/office/drawing/2014/main" id="{0BECD1C4-C927-4A45-B1A4-B1385B718DD0}"/>
                </a:ext>
              </a:extLst>
            </p:cNvPr>
            <p:cNvSpPr/>
            <p:nvPr/>
          </p:nvSpPr>
          <p:spPr>
            <a:xfrm>
              <a:off x="6381400" y="927925"/>
              <a:ext cx="127100" cy="121975"/>
            </a:xfrm>
            <a:custGeom>
              <a:avLst/>
              <a:gdLst/>
              <a:ahLst/>
              <a:cxnLst/>
              <a:rect l="l" t="t" r="r" b="b"/>
              <a:pathLst>
                <a:path w="5084" h="4879" extrusionOk="0">
                  <a:moveTo>
                    <a:pt x="3915" y="1"/>
                  </a:moveTo>
                  <a:lnTo>
                    <a:pt x="1" y="1421"/>
                  </a:lnTo>
                  <a:cubicBezTo>
                    <a:pt x="1" y="1421"/>
                    <a:pt x="80" y="1627"/>
                    <a:pt x="190" y="1958"/>
                  </a:cubicBezTo>
                  <a:cubicBezTo>
                    <a:pt x="285" y="2274"/>
                    <a:pt x="443" y="2700"/>
                    <a:pt x="569" y="3142"/>
                  </a:cubicBezTo>
                  <a:cubicBezTo>
                    <a:pt x="695" y="3568"/>
                    <a:pt x="821" y="4010"/>
                    <a:pt x="916" y="4342"/>
                  </a:cubicBezTo>
                  <a:lnTo>
                    <a:pt x="1042" y="4878"/>
                  </a:lnTo>
                  <a:lnTo>
                    <a:pt x="5084" y="3915"/>
                  </a:lnTo>
                  <a:cubicBezTo>
                    <a:pt x="5084" y="3915"/>
                    <a:pt x="5036" y="3663"/>
                    <a:pt x="4926" y="3300"/>
                  </a:cubicBezTo>
                  <a:cubicBezTo>
                    <a:pt x="4831" y="2937"/>
                    <a:pt x="4689" y="2432"/>
                    <a:pt x="4547" y="1942"/>
                  </a:cubicBezTo>
                  <a:cubicBezTo>
                    <a:pt x="4421" y="1453"/>
                    <a:pt x="4231" y="964"/>
                    <a:pt x="4121" y="601"/>
                  </a:cubicBezTo>
                  <a:lnTo>
                    <a:pt x="3915"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763;p33">
              <a:extLst>
                <a:ext uri="{FF2B5EF4-FFF2-40B4-BE49-F238E27FC236}">
                  <a16:creationId xmlns:a16="http://schemas.microsoft.com/office/drawing/2014/main" id="{7062ABEF-9558-44C5-99A3-F52537333965}"/>
                </a:ext>
              </a:extLst>
            </p:cNvPr>
            <p:cNvSpPr/>
            <p:nvPr/>
          </p:nvSpPr>
          <p:spPr>
            <a:xfrm>
              <a:off x="6275250" y="733775"/>
              <a:ext cx="94350" cy="106575"/>
            </a:xfrm>
            <a:custGeom>
              <a:avLst/>
              <a:gdLst/>
              <a:ahLst/>
              <a:cxnLst/>
              <a:rect l="l" t="t" r="r" b="b"/>
              <a:pathLst>
                <a:path w="3774" h="4263" extrusionOk="0">
                  <a:moveTo>
                    <a:pt x="1674" y="0"/>
                  </a:moveTo>
                  <a:lnTo>
                    <a:pt x="0" y="1232"/>
                  </a:lnTo>
                  <a:lnTo>
                    <a:pt x="332" y="1689"/>
                  </a:lnTo>
                  <a:cubicBezTo>
                    <a:pt x="537" y="1958"/>
                    <a:pt x="790" y="2321"/>
                    <a:pt x="1026" y="2715"/>
                  </a:cubicBezTo>
                  <a:cubicBezTo>
                    <a:pt x="1532" y="3473"/>
                    <a:pt x="1974" y="4262"/>
                    <a:pt x="1974" y="4262"/>
                  </a:cubicBezTo>
                  <a:lnTo>
                    <a:pt x="3773" y="3236"/>
                  </a:lnTo>
                  <a:cubicBezTo>
                    <a:pt x="3773" y="3236"/>
                    <a:pt x="3315" y="2384"/>
                    <a:pt x="2779" y="1579"/>
                  </a:cubicBezTo>
                  <a:cubicBezTo>
                    <a:pt x="2526" y="1184"/>
                    <a:pt x="2242" y="790"/>
                    <a:pt x="2037" y="490"/>
                  </a:cubicBezTo>
                  <a:lnTo>
                    <a:pt x="1674"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764;p33">
              <a:extLst>
                <a:ext uri="{FF2B5EF4-FFF2-40B4-BE49-F238E27FC236}">
                  <a16:creationId xmlns:a16="http://schemas.microsoft.com/office/drawing/2014/main" id="{05F113B5-9F0F-410C-92A9-0930C25DA59B}"/>
                </a:ext>
              </a:extLst>
            </p:cNvPr>
            <p:cNvSpPr/>
            <p:nvPr/>
          </p:nvSpPr>
          <p:spPr>
            <a:xfrm>
              <a:off x="5870350" y="553025"/>
              <a:ext cx="491350" cy="694975"/>
            </a:xfrm>
            <a:custGeom>
              <a:avLst/>
              <a:gdLst/>
              <a:ahLst/>
              <a:cxnLst/>
              <a:rect l="l" t="t" r="r" b="b"/>
              <a:pathLst>
                <a:path w="19654" h="27799" extrusionOk="0">
                  <a:moveTo>
                    <a:pt x="853" y="1"/>
                  </a:moveTo>
                  <a:lnTo>
                    <a:pt x="1" y="2226"/>
                  </a:lnTo>
                  <a:cubicBezTo>
                    <a:pt x="1" y="2226"/>
                    <a:pt x="932" y="2574"/>
                    <a:pt x="1832" y="3016"/>
                  </a:cubicBezTo>
                  <a:cubicBezTo>
                    <a:pt x="2290" y="3205"/>
                    <a:pt x="2716" y="3458"/>
                    <a:pt x="3063" y="3616"/>
                  </a:cubicBezTo>
                  <a:cubicBezTo>
                    <a:pt x="3221" y="3694"/>
                    <a:pt x="3347" y="3773"/>
                    <a:pt x="3458" y="3837"/>
                  </a:cubicBezTo>
                  <a:cubicBezTo>
                    <a:pt x="3505" y="3868"/>
                    <a:pt x="3552" y="3900"/>
                    <a:pt x="3600" y="3915"/>
                  </a:cubicBezTo>
                  <a:lnTo>
                    <a:pt x="3000" y="4957"/>
                  </a:lnTo>
                  <a:cubicBezTo>
                    <a:pt x="3000" y="4957"/>
                    <a:pt x="3158" y="5052"/>
                    <a:pt x="3395" y="5178"/>
                  </a:cubicBezTo>
                  <a:cubicBezTo>
                    <a:pt x="3647" y="5305"/>
                    <a:pt x="3931" y="5494"/>
                    <a:pt x="4231" y="5683"/>
                  </a:cubicBezTo>
                  <a:cubicBezTo>
                    <a:pt x="4531" y="5873"/>
                    <a:pt x="4831" y="6078"/>
                    <a:pt x="5052" y="6236"/>
                  </a:cubicBezTo>
                  <a:cubicBezTo>
                    <a:pt x="5273" y="6378"/>
                    <a:pt x="5415" y="6488"/>
                    <a:pt x="5415" y="6488"/>
                  </a:cubicBezTo>
                  <a:lnTo>
                    <a:pt x="6110" y="5526"/>
                  </a:lnTo>
                  <a:cubicBezTo>
                    <a:pt x="6110" y="5526"/>
                    <a:pt x="6299" y="5636"/>
                    <a:pt x="6567" y="5857"/>
                  </a:cubicBezTo>
                  <a:cubicBezTo>
                    <a:pt x="6836" y="6078"/>
                    <a:pt x="7199" y="6362"/>
                    <a:pt x="7562" y="6646"/>
                  </a:cubicBezTo>
                  <a:lnTo>
                    <a:pt x="8525" y="7483"/>
                  </a:lnTo>
                  <a:cubicBezTo>
                    <a:pt x="8777" y="7720"/>
                    <a:pt x="8951" y="7878"/>
                    <a:pt x="8951" y="7878"/>
                  </a:cubicBezTo>
                  <a:lnTo>
                    <a:pt x="8114" y="8730"/>
                  </a:lnTo>
                  <a:cubicBezTo>
                    <a:pt x="8114" y="8730"/>
                    <a:pt x="8588" y="9156"/>
                    <a:pt x="9219" y="9851"/>
                  </a:cubicBezTo>
                  <a:cubicBezTo>
                    <a:pt x="9551" y="10182"/>
                    <a:pt x="9930" y="10608"/>
                    <a:pt x="10293" y="11066"/>
                  </a:cubicBezTo>
                  <a:cubicBezTo>
                    <a:pt x="10656" y="11524"/>
                    <a:pt x="11035" y="12029"/>
                    <a:pt x="11398" y="12534"/>
                  </a:cubicBezTo>
                  <a:cubicBezTo>
                    <a:pt x="11777" y="13039"/>
                    <a:pt x="12092" y="13576"/>
                    <a:pt x="12408" y="14065"/>
                  </a:cubicBezTo>
                  <a:cubicBezTo>
                    <a:pt x="12708" y="14586"/>
                    <a:pt x="12992" y="15060"/>
                    <a:pt x="13197" y="15470"/>
                  </a:cubicBezTo>
                  <a:cubicBezTo>
                    <a:pt x="13418" y="15896"/>
                    <a:pt x="13592" y="16244"/>
                    <a:pt x="13702" y="16496"/>
                  </a:cubicBezTo>
                  <a:cubicBezTo>
                    <a:pt x="13813" y="16733"/>
                    <a:pt x="13876" y="16891"/>
                    <a:pt x="13876" y="16891"/>
                  </a:cubicBezTo>
                  <a:lnTo>
                    <a:pt x="14965" y="16402"/>
                  </a:lnTo>
                  <a:cubicBezTo>
                    <a:pt x="14965" y="16402"/>
                    <a:pt x="15455" y="17522"/>
                    <a:pt x="15865" y="18690"/>
                  </a:cubicBezTo>
                  <a:cubicBezTo>
                    <a:pt x="16260" y="19859"/>
                    <a:pt x="16544" y="21058"/>
                    <a:pt x="16544" y="21058"/>
                  </a:cubicBezTo>
                  <a:lnTo>
                    <a:pt x="15391" y="21342"/>
                  </a:lnTo>
                  <a:lnTo>
                    <a:pt x="15486" y="21753"/>
                  </a:lnTo>
                  <a:cubicBezTo>
                    <a:pt x="15549" y="22021"/>
                    <a:pt x="15628" y="22400"/>
                    <a:pt x="15707" y="22874"/>
                  </a:cubicBezTo>
                  <a:cubicBezTo>
                    <a:pt x="15897" y="23994"/>
                    <a:pt x="16023" y="25147"/>
                    <a:pt x="16070" y="26299"/>
                  </a:cubicBezTo>
                  <a:cubicBezTo>
                    <a:pt x="16086" y="26473"/>
                    <a:pt x="16086" y="26646"/>
                    <a:pt x="16086" y="26820"/>
                  </a:cubicBezTo>
                  <a:cubicBezTo>
                    <a:pt x="16102" y="27151"/>
                    <a:pt x="16102" y="27483"/>
                    <a:pt x="16086" y="27799"/>
                  </a:cubicBezTo>
                  <a:lnTo>
                    <a:pt x="19653" y="27799"/>
                  </a:lnTo>
                  <a:lnTo>
                    <a:pt x="19653" y="26820"/>
                  </a:lnTo>
                  <a:cubicBezTo>
                    <a:pt x="19653" y="26220"/>
                    <a:pt x="19622" y="25604"/>
                    <a:pt x="19559" y="25020"/>
                  </a:cubicBezTo>
                  <a:cubicBezTo>
                    <a:pt x="19480" y="23789"/>
                    <a:pt x="19306" y="22558"/>
                    <a:pt x="19054" y="21358"/>
                  </a:cubicBezTo>
                  <a:cubicBezTo>
                    <a:pt x="18801" y="20174"/>
                    <a:pt x="18485" y="19006"/>
                    <a:pt x="18106" y="17870"/>
                  </a:cubicBezTo>
                  <a:cubicBezTo>
                    <a:pt x="17728" y="16765"/>
                    <a:pt x="17286" y="15675"/>
                    <a:pt x="16780" y="14634"/>
                  </a:cubicBezTo>
                  <a:cubicBezTo>
                    <a:pt x="16291" y="13623"/>
                    <a:pt x="15739" y="12645"/>
                    <a:pt x="15155" y="11713"/>
                  </a:cubicBezTo>
                  <a:cubicBezTo>
                    <a:pt x="13134" y="8509"/>
                    <a:pt x="10498" y="5731"/>
                    <a:pt x="7420" y="3537"/>
                  </a:cubicBezTo>
                  <a:cubicBezTo>
                    <a:pt x="6804" y="3063"/>
                    <a:pt x="6189" y="2684"/>
                    <a:pt x="5620" y="2321"/>
                  </a:cubicBezTo>
                  <a:cubicBezTo>
                    <a:pt x="5036" y="1990"/>
                    <a:pt x="4531" y="1674"/>
                    <a:pt x="4026" y="1437"/>
                  </a:cubicBezTo>
                  <a:cubicBezTo>
                    <a:pt x="3047" y="916"/>
                    <a:pt x="2258" y="537"/>
                    <a:pt x="1706" y="332"/>
                  </a:cubicBezTo>
                  <a:cubicBezTo>
                    <a:pt x="1153" y="111"/>
                    <a:pt x="853" y="1"/>
                    <a:pt x="853"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765;p33">
              <a:extLst>
                <a:ext uri="{FF2B5EF4-FFF2-40B4-BE49-F238E27FC236}">
                  <a16:creationId xmlns:a16="http://schemas.microsoft.com/office/drawing/2014/main" id="{F770B7EB-2D9C-4919-A38B-FD1E6D6E1E81}"/>
                </a:ext>
              </a:extLst>
            </p:cNvPr>
            <p:cNvSpPr/>
            <p:nvPr/>
          </p:nvSpPr>
          <p:spPr>
            <a:xfrm>
              <a:off x="5352600" y="480425"/>
              <a:ext cx="1033950" cy="1510275"/>
            </a:xfrm>
            <a:custGeom>
              <a:avLst/>
              <a:gdLst/>
              <a:ahLst/>
              <a:cxnLst/>
              <a:rect l="l" t="t" r="r" b="b"/>
              <a:pathLst>
                <a:path w="41358" h="60411" extrusionOk="0">
                  <a:moveTo>
                    <a:pt x="11145" y="0"/>
                  </a:moveTo>
                  <a:lnTo>
                    <a:pt x="11161" y="379"/>
                  </a:lnTo>
                  <a:lnTo>
                    <a:pt x="11540" y="379"/>
                  </a:lnTo>
                  <a:cubicBezTo>
                    <a:pt x="11729" y="395"/>
                    <a:pt x="11997" y="411"/>
                    <a:pt x="12345" y="411"/>
                  </a:cubicBezTo>
                  <a:cubicBezTo>
                    <a:pt x="13450" y="442"/>
                    <a:pt x="14555" y="553"/>
                    <a:pt x="15659" y="711"/>
                  </a:cubicBezTo>
                  <a:cubicBezTo>
                    <a:pt x="17364" y="979"/>
                    <a:pt x="19053" y="1389"/>
                    <a:pt x="20679" y="1942"/>
                  </a:cubicBezTo>
                  <a:cubicBezTo>
                    <a:pt x="28209" y="4467"/>
                    <a:pt x="34428" y="9913"/>
                    <a:pt x="37932" y="17033"/>
                  </a:cubicBezTo>
                  <a:cubicBezTo>
                    <a:pt x="38627" y="18437"/>
                    <a:pt x="39195" y="19890"/>
                    <a:pt x="39669" y="21373"/>
                  </a:cubicBezTo>
                  <a:cubicBezTo>
                    <a:pt x="40142" y="22905"/>
                    <a:pt x="40490" y="24467"/>
                    <a:pt x="40711" y="26062"/>
                  </a:cubicBezTo>
                  <a:cubicBezTo>
                    <a:pt x="40884" y="27277"/>
                    <a:pt x="40979" y="28493"/>
                    <a:pt x="40995" y="29708"/>
                  </a:cubicBezTo>
                  <a:lnTo>
                    <a:pt x="40995" y="30703"/>
                  </a:lnTo>
                  <a:lnTo>
                    <a:pt x="40995" y="30924"/>
                  </a:lnTo>
                  <a:cubicBezTo>
                    <a:pt x="40947" y="32565"/>
                    <a:pt x="40774" y="34191"/>
                    <a:pt x="40458" y="35801"/>
                  </a:cubicBezTo>
                  <a:cubicBezTo>
                    <a:pt x="40142" y="37411"/>
                    <a:pt x="39700" y="38990"/>
                    <a:pt x="39148" y="40537"/>
                  </a:cubicBezTo>
                  <a:cubicBezTo>
                    <a:pt x="38580" y="42068"/>
                    <a:pt x="37885" y="43536"/>
                    <a:pt x="37080" y="44941"/>
                  </a:cubicBezTo>
                  <a:cubicBezTo>
                    <a:pt x="34034" y="50308"/>
                    <a:pt x="29408" y="54602"/>
                    <a:pt x="23820" y="57222"/>
                  </a:cubicBezTo>
                  <a:cubicBezTo>
                    <a:pt x="22573" y="57790"/>
                    <a:pt x="21295" y="58295"/>
                    <a:pt x="19985" y="58706"/>
                  </a:cubicBezTo>
                  <a:cubicBezTo>
                    <a:pt x="19353" y="58879"/>
                    <a:pt x="18738" y="59085"/>
                    <a:pt x="18106" y="59211"/>
                  </a:cubicBezTo>
                  <a:cubicBezTo>
                    <a:pt x="17791" y="59290"/>
                    <a:pt x="17475" y="59369"/>
                    <a:pt x="17175" y="59432"/>
                  </a:cubicBezTo>
                  <a:cubicBezTo>
                    <a:pt x="16859" y="59495"/>
                    <a:pt x="16559" y="59542"/>
                    <a:pt x="16259" y="59590"/>
                  </a:cubicBezTo>
                  <a:cubicBezTo>
                    <a:pt x="14697" y="59874"/>
                    <a:pt x="13102" y="60016"/>
                    <a:pt x="11524" y="60032"/>
                  </a:cubicBezTo>
                  <a:lnTo>
                    <a:pt x="10766" y="60032"/>
                  </a:lnTo>
                  <a:cubicBezTo>
                    <a:pt x="8635" y="60016"/>
                    <a:pt x="6520" y="59763"/>
                    <a:pt x="4452" y="59274"/>
                  </a:cubicBezTo>
                  <a:cubicBezTo>
                    <a:pt x="3363" y="59037"/>
                    <a:pt x="2305" y="58722"/>
                    <a:pt x="1248" y="58358"/>
                  </a:cubicBezTo>
                  <a:cubicBezTo>
                    <a:pt x="885" y="58232"/>
                    <a:pt x="616" y="58122"/>
                    <a:pt x="427" y="58043"/>
                  </a:cubicBezTo>
                  <a:lnTo>
                    <a:pt x="143" y="57932"/>
                  </a:lnTo>
                  <a:lnTo>
                    <a:pt x="1" y="58295"/>
                  </a:lnTo>
                  <a:cubicBezTo>
                    <a:pt x="1" y="58295"/>
                    <a:pt x="111" y="58327"/>
                    <a:pt x="285" y="58406"/>
                  </a:cubicBezTo>
                  <a:cubicBezTo>
                    <a:pt x="474" y="58469"/>
                    <a:pt x="758" y="58595"/>
                    <a:pt x="1121" y="58706"/>
                  </a:cubicBezTo>
                  <a:cubicBezTo>
                    <a:pt x="2195" y="59085"/>
                    <a:pt x="3268" y="59400"/>
                    <a:pt x="4373" y="59653"/>
                  </a:cubicBezTo>
                  <a:cubicBezTo>
                    <a:pt x="6472" y="60142"/>
                    <a:pt x="8619" y="60395"/>
                    <a:pt x="10766" y="60411"/>
                  </a:cubicBezTo>
                  <a:lnTo>
                    <a:pt x="11524" y="60411"/>
                  </a:lnTo>
                  <a:cubicBezTo>
                    <a:pt x="13134" y="60395"/>
                    <a:pt x="14744" y="60253"/>
                    <a:pt x="16322" y="59969"/>
                  </a:cubicBezTo>
                  <a:lnTo>
                    <a:pt x="17254" y="59795"/>
                  </a:lnTo>
                  <a:cubicBezTo>
                    <a:pt x="17570" y="59732"/>
                    <a:pt x="17869" y="59653"/>
                    <a:pt x="18201" y="59590"/>
                  </a:cubicBezTo>
                  <a:cubicBezTo>
                    <a:pt x="18817" y="59448"/>
                    <a:pt x="19448" y="59242"/>
                    <a:pt x="20111" y="59069"/>
                  </a:cubicBezTo>
                  <a:cubicBezTo>
                    <a:pt x="21437" y="58658"/>
                    <a:pt x="22731" y="58153"/>
                    <a:pt x="23978" y="57553"/>
                  </a:cubicBezTo>
                  <a:cubicBezTo>
                    <a:pt x="31176" y="54191"/>
                    <a:pt x="36749" y="48114"/>
                    <a:pt x="39511" y="40663"/>
                  </a:cubicBezTo>
                  <a:cubicBezTo>
                    <a:pt x="40063" y="39100"/>
                    <a:pt x="40505" y="37506"/>
                    <a:pt x="40821" y="35880"/>
                  </a:cubicBezTo>
                  <a:cubicBezTo>
                    <a:pt x="41137" y="34239"/>
                    <a:pt x="41311" y="32581"/>
                    <a:pt x="41358" y="30924"/>
                  </a:cubicBezTo>
                  <a:cubicBezTo>
                    <a:pt x="41358" y="30845"/>
                    <a:pt x="41358" y="30766"/>
                    <a:pt x="41358" y="30703"/>
                  </a:cubicBezTo>
                  <a:lnTo>
                    <a:pt x="41358" y="29708"/>
                  </a:lnTo>
                  <a:cubicBezTo>
                    <a:pt x="41342" y="28477"/>
                    <a:pt x="41247" y="27230"/>
                    <a:pt x="41074" y="26014"/>
                  </a:cubicBezTo>
                  <a:cubicBezTo>
                    <a:pt x="40853" y="24404"/>
                    <a:pt x="40490" y="22810"/>
                    <a:pt x="40016" y="21263"/>
                  </a:cubicBezTo>
                  <a:cubicBezTo>
                    <a:pt x="39543" y="19748"/>
                    <a:pt x="38959" y="18280"/>
                    <a:pt x="38264" y="16859"/>
                  </a:cubicBezTo>
                  <a:cubicBezTo>
                    <a:pt x="35738" y="11729"/>
                    <a:pt x="31808" y="7435"/>
                    <a:pt x="26946" y="4452"/>
                  </a:cubicBezTo>
                  <a:cubicBezTo>
                    <a:pt x="25004" y="3252"/>
                    <a:pt x="22936" y="2289"/>
                    <a:pt x="20790" y="1563"/>
                  </a:cubicBezTo>
                  <a:cubicBezTo>
                    <a:pt x="19132" y="1010"/>
                    <a:pt x="17427" y="600"/>
                    <a:pt x="15707" y="332"/>
                  </a:cubicBezTo>
                  <a:cubicBezTo>
                    <a:pt x="14586" y="158"/>
                    <a:pt x="13465" y="63"/>
                    <a:pt x="12345" y="16"/>
                  </a:cubicBezTo>
                  <a:cubicBezTo>
                    <a:pt x="11997" y="16"/>
                    <a:pt x="11729" y="0"/>
                    <a:pt x="11524"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766;p33">
              <a:extLst>
                <a:ext uri="{FF2B5EF4-FFF2-40B4-BE49-F238E27FC236}">
                  <a16:creationId xmlns:a16="http://schemas.microsoft.com/office/drawing/2014/main" id="{0945E152-E5EE-4726-A16E-691D7DEE9E83}"/>
                </a:ext>
              </a:extLst>
            </p:cNvPr>
            <p:cNvSpPr/>
            <p:nvPr/>
          </p:nvSpPr>
          <p:spPr>
            <a:xfrm>
              <a:off x="4904300" y="508050"/>
              <a:ext cx="726925" cy="1448725"/>
            </a:xfrm>
            <a:custGeom>
              <a:avLst/>
              <a:gdLst/>
              <a:ahLst/>
              <a:cxnLst/>
              <a:rect l="l" t="t" r="r" b="b"/>
              <a:pathLst>
                <a:path w="29077" h="57949" extrusionOk="0">
                  <a:moveTo>
                    <a:pt x="28698" y="0"/>
                  </a:moveTo>
                  <a:cubicBezTo>
                    <a:pt x="28556" y="16"/>
                    <a:pt x="28351" y="16"/>
                    <a:pt x="28098" y="16"/>
                  </a:cubicBezTo>
                  <a:cubicBezTo>
                    <a:pt x="28019" y="24"/>
                    <a:pt x="27936" y="24"/>
                    <a:pt x="27850" y="24"/>
                  </a:cubicBezTo>
                  <a:cubicBezTo>
                    <a:pt x="27763" y="24"/>
                    <a:pt x="27672" y="24"/>
                    <a:pt x="27577" y="32"/>
                  </a:cubicBezTo>
                  <a:cubicBezTo>
                    <a:pt x="27372" y="48"/>
                    <a:pt x="27167" y="63"/>
                    <a:pt x="26930" y="79"/>
                  </a:cubicBezTo>
                  <a:cubicBezTo>
                    <a:pt x="26693" y="111"/>
                    <a:pt x="26441" y="111"/>
                    <a:pt x="26172" y="142"/>
                  </a:cubicBezTo>
                  <a:cubicBezTo>
                    <a:pt x="25920" y="174"/>
                    <a:pt x="25636" y="205"/>
                    <a:pt x="25336" y="253"/>
                  </a:cubicBezTo>
                  <a:cubicBezTo>
                    <a:pt x="23915" y="426"/>
                    <a:pt x="22494" y="710"/>
                    <a:pt x="21121" y="1121"/>
                  </a:cubicBezTo>
                  <a:cubicBezTo>
                    <a:pt x="17191" y="2226"/>
                    <a:pt x="13528" y="4167"/>
                    <a:pt x="10403" y="6788"/>
                  </a:cubicBezTo>
                  <a:cubicBezTo>
                    <a:pt x="8509" y="8366"/>
                    <a:pt x="6836" y="10182"/>
                    <a:pt x="5399" y="12202"/>
                  </a:cubicBezTo>
                  <a:cubicBezTo>
                    <a:pt x="3868" y="14349"/>
                    <a:pt x="2621" y="16685"/>
                    <a:pt x="1721" y="19164"/>
                  </a:cubicBezTo>
                  <a:cubicBezTo>
                    <a:pt x="1263" y="20442"/>
                    <a:pt x="900" y="21752"/>
                    <a:pt x="616" y="23078"/>
                  </a:cubicBezTo>
                  <a:cubicBezTo>
                    <a:pt x="348" y="24420"/>
                    <a:pt x="158" y="25762"/>
                    <a:pt x="64" y="27135"/>
                  </a:cubicBezTo>
                  <a:cubicBezTo>
                    <a:pt x="32" y="27467"/>
                    <a:pt x="16" y="27814"/>
                    <a:pt x="16" y="28161"/>
                  </a:cubicBezTo>
                  <a:lnTo>
                    <a:pt x="16" y="28635"/>
                  </a:lnTo>
                  <a:lnTo>
                    <a:pt x="0" y="29171"/>
                  </a:lnTo>
                  <a:cubicBezTo>
                    <a:pt x="16" y="29329"/>
                    <a:pt x="16" y="29471"/>
                    <a:pt x="16" y="29613"/>
                  </a:cubicBezTo>
                  <a:cubicBezTo>
                    <a:pt x="16" y="30150"/>
                    <a:pt x="32" y="30687"/>
                    <a:pt x="79" y="31223"/>
                  </a:cubicBezTo>
                  <a:cubicBezTo>
                    <a:pt x="174" y="32565"/>
                    <a:pt x="364" y="33907"/>
                    <a:pt x="648" y="35233"/>
                  </a:cubicBezTo>
                  <a:cubicBezTo>
                    <a:pt x="932" y="36543"/>
                    <a:pt x="1295" y="37822"/>
                    <a:pt x="1753" y="39085"/>
                  </a:cubicBezTo>
                  <a:cubicBezTo>
                    <a:pt x="2195" y="40300"/>
                    <a:pt x="2731" y="41484"/>
                    <a:pt x="3331" y="42636"/>
                  </a:cubicBezTo>
                  <a:cubicBezTo>
                    <a:pt x="4484" y="44815"/>
                    <a:pt x="5888" y="46851"/>
                    <a:pt x="7546" y="48682"/>
                  </a:cubicBezTo>
                  <a:cubicBezTo>
                    <a:pt x="9045" y="50308"/>
                    <a:pt x="10703" y="51760"/>
                    <a:pt x="12518" y="53023"/>
                  </a:cubicBezTo>
                  <a:cubicBezTo>
                    <a:pt x="15233" y="54917"/>
                    <a:pt x="18264" y="56322"/>
                    <a:pt x="21453" y="57190"/>
                  </a:cubicBezTo>
                  <a:cubicBezTo>
                    <a:pt x="22352" y="57443"/>
                    <a:pt x="23252" y="57632"/>
                    <a:pt x="24152" y="57790"/>
                  </a:cubicBezTo>
                  <a:cubicBezTo>
                    <a:pt x="24483" y="57838"/>
                    <a:pt x="24720" y="57885"/>
                    <a:pt x="24894" y="57901"/>
                  </a:cubicBezTo>
                  <a:lnTo>
                    <a:pt x="25131" y="57948"/>
                  </a:lnTo>
                  <a:lnTo>
                    <a:pt x="25257" y="57111"/>
                  </a:lnTo>
                  <a:cubicBezTo>
                    <a:pt x="25257" y="57111"/>
                    <a:pt x="25162" y="57096"/>
                    <a:pt x="25004" y="57080"/>
                  </a:cubicBezTo>
                  <a:cubicBezTo>
                    <a:pt x="24846" y="57064"/>
                    <a:pt x="24610" y="57017"/>
                    <a:pt x="24310" y="56969"/>
                  </a:cubicBezTo>
                  <a:cubicBezTo>
                    <a:pt x="23694" y="56859"/>
                    <a:pt x="22794" y="56685"/>
                    <a:pt x="21674" y="56385"/>
                  </a:cubicBezTo>
                  <a:cubicBezTo>
                    <a:pt x="21216" y="56259"/>
                    <a:pt x="20727" y="56101"/>
                    <a:pt x="20206" y="55928"/>
                  </a:cubicBezTo>
                  <a:cubicBezTo>
                    <a:pt x="19432" y="55675"/>
                    <a:pt x="18611" y="55375"/>
                    <a:pt x="17743" y="54996"/>
                  </a:cubicBezTo>
                  <a:cubicBezTo>
                    <a:pt x="16733" y="54538"/>
                    <a:pt x="15738" y="54033"/>
                    <a:pt x="14775" y="53481"/>
                  </a:cubicBezTo>
                  <a:cubicBezTo>
                    <a:pt x="14191" y="53118"/>
                    <a:pt x="13576" y="52755"/>
                    <a:pt x="12992" y="52328"/>
                  </a:cubicBezTo>
                  <a:cubicBezTo>
                    <a:pt x="12850" y="52234"/>
                    <a:pt x="12723" y="52139"/>
                    <a:pt x="12581" y="52044"/>
                  </a:cubicBezTo>
                  <a:cubicBezTo>
                    <a:pt x="10971" y="50876"/>
                    <a:pt x="9503" y="49550"/>
                    <a:pt x="8161" y="48098"/>
                  </a:cubicBezTo>
                  <a:cubicBezTo>
                    <a:pt x="7167" y="46993"/>
                    <a:pt x="6267" y="45809"/>
                    <a:pt x="5446" y="44562"/>
                  </a:cubicBezTo>
                  <a:cubicBezTo>
                    <a:pt x="4957" y="43820"/>
                    <a:pt x="4499" y="43047"/>
                    <a:pt x="4057" y="42226"/>
                  </a:cubicBezTo>
                  <a:cubicBezTo>
                    <a:pt x="3473" y="41105"/>
                    <a:pt x="2968" y="39953"/>
                    <a:pt x="2526" y="38769"/>
                  </a:cubicBezTo>
                  <a:cubicBezTo>
                    <a:pt x="2084" y="37553"/>
                    <a:pt x="1721" y="36306"/>
                    <a:pt x="1453" y="35044"/>
                  </a:cubicBezTo>
                  <a:cubicBezTo>
                    <a:pt x="1184" y="33749"/>
                    <a:pt x="995" y="32439"/>
                    <a:pt x="900" y="31129"/>
                  </a:cubicBezTo>
                  <a:cubicBezTo>
                    <a:pt x="853" y="30624"/>
                    <a:pt x="837" y="30103"/>
                    <a:pt x="837" y="29582"/>
                  </a:cubicBezTo>
                  <a:cubicBezTo>
                    <a:pt x="821" y="29440"/>
                    <a:pt x="821" y="29298"/>
                    <a:pt x="821" y="29156"/>
                  </a:cubicBezTo>
                  <a:lnTo>
                    <a:pt x="837" y="28603"/>
                  </a:lnTo>
                  <a:lnTo>
                    <a:pt x="837" y="28161"/>
                  </a:lnTo>
                  <a:cubicBezTo>
                    <a:pt x="853" y="27830"/>
                    <a:pt x="869" y="27498"/>
                    <a:pt x="884" y="27167"/>
                  </a:cubicBezTo>
                  <a:cubicBezTo>
                    <a:pt x="979" y="25841"/>
                    <a:pt x="1153" y="24515"/>
                    <a:pt x="1437" y="23220"/>
                  </a:cubicBezTo>
                  <a:cubicBezTo>
                    <a:pt x="1705" y="21942"/>
                    <a:pt x="2068" y="20663"/>
                    <a:pt x="2510" y="19432"/>
                  </a:cubicBezTo>
                  <a:cubicBezTo>
                    <a:pt x="3047" y="17948"/>
                    <a:pt x="3710" y="16527"/>
                    <a:pt x="4484" y="15154"/>
                  </a:cubicBezTo>
                  <a:cubicBezTo>
                    <a:pt x="4973" y="14302"/>
                    <a:pt x="5510" y="13465"/>
                    <a:pt x="6078" y="12660"/>
                  </a:cubicBezTo>
                  <a:cubicBezTo>
                    <a:pt x="8730" y="8950"/>
                    <a:pt x="12234" y="5935"/>
                    <a:pt x="16291" y="3868"/>
                  </a:cubicBezTo>
                  <a:cubicBezTo>
                    <a:pt x="17917" y="3063"/>
                    <a:pt x="19606" y="2400"/>
                    <a:pt x="21342" y="1894"/>
                  </a:cubicBezTo>
                  <a:cubicBezTo>
                    <a:pt x="22195" y="1658"/>
                    <a:pt x="23000" y="1468"/>
                    <a:pt x="23742" y="1342"/>
                  </a:cubicBezTo>
                  <a:cubicBezTo>
                    <a:pt x="24357" y="1216"/>
                    <a:pt x="24925" y="1121"/>
                    <a:pt x="25446" y="1058"/>
                  </a:cubicBezTo>
                  <a:cubicBezTo>
                    <a:pt x="25730" y="1026"/>
                    <a:pt x="25999" y="979"/>
                    <a:pt x="26267" y="963"/>
                  </a:cubicBezTo>
                  <a:cubicBezTo>
                    <a:pt x="26520" y="947"/>
                    <a:pt x="26756" y="916"/>
                    <a:pt x="26993" y="916"/>
                  </a:cubicBezTo>
                  <a:cubicBezTo>
                    <a:pt x="27214" y="900"/>
                    <a:pt x="27419" y="853"/>
                    <a:pt x="27609" y="853"/>
                  </a:cubicBezTo>
                  <a:lnTo>
                    <a:pt x="28130" y="853"/>
                  </a:lnTo>
                  <a:cubicBezTo>
                    <a:pt x="28367" y="837"/>
                    <a:pt x="28556" y="837"/>
                    <a:pt x="28698" y="837"/>
                  </a:cubicBezTo>
                  <a:lnTo>
                    <a:pt x="29077" y="837"/>
                  </a:lnTo>
                  <a:lnTo>
                    <a:pt x="29077"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767;p33">
              <a:extLst>
                <a:ext uri="{FF2B5EF4-FFF2-40B4-BE49-F238E27FC236}">
                  <a16:creationId xmlns:a16="http://schemas.microsoft.com/office/drawing/2014/main" id="{5D449C2D-E7B1-4AF1-8AA3-6CD7F7291B02}"/>
                </a:ext>
              </a:extLst>
            </p:cNvPr>
            <p:cNvSpPr/>
            <p:nvPr/>
          </p:nvSpPr>
          <p:spPr>
            <a:xfrm>
              <a:off x="5974150" y="777575"/>
              <a:ext cx="88425" cy="89600"/>
            </a:xfrm>
            <a:custGeom>
              <a:avLst/>
              <a:gdLst/>
              <a:ahLst/>
              <a:cxnLst/>
              <a:rect l="l" t="t" r="r" b="b"/>
              <a:pathLst>
                <a:path w="3537" h="3584" extrusionOk="0">
                  <a:moveTo>
                    <a:pt x="1973" y="1"/>
                  </a:moveTo>
                  <a:lnTo>
                    <a:pt x="0" y="2289"/>
                  </a:lnTo>
                  <a:lnTo>
                    <a:pt x="221" y="2495"/>
                  </a:lnTo>
                  <a:cubicBezTo>
                    <a:pt x="363" y="2605"/>
                    <a:pt x="537" y="2763"/>
                    <a:pt x="711" y="2921"/>
                  </a:cubicBezTo>
                  <a:lnTo>
                    <a:pt x="1168" y="3363"/>
                  </a:lnTo>
                  <a:cubicBezTo>
                    <a:pt x="1295" y="3489"/>
                    <a:pt x="1374" y="3584"/>
                    <a:pt x="1374" y="3584"/>
                  </a:cubicBezTo>
                  <a:lnTo>
                    <a:pt x="3536" y="1453"/>
                  </a:lnTo>
                  <a:cubicBezTo>
                    <a:pt x="3536" y="1453"/>
                    <a:pt x="3441" y="1358"/>
                    <a:pt x="3315" y="1216"/>
                  </a:cubicBezTo>
                  <a:cubicBezTo>
                    <a:pt x="3173" y="1074"/>
                    <a:pt x="2968" y="900"/>
                    <a:pt x="2778" y="711"/>
                  </a:cubicBezTo>
                  <a:cubicBezTo>
                    <a:pt x="2589" y="521"/>
                    <a:pt x="2384" y="348"/>
                    <a:pt x="2226" y="206"/>
                  </a:cubicBezTo>
                  <a:lnTo>
                    <a:pt x="1973"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768;p33">
              <a:extLst>
                <a:ext uri="{FF2B5EF4-FFF2-40B4-BE49-F238E27FC236}">
                  <a16:creationId xmlns:a16="http://schemas.microsoft.com/office/drawing/2014/main" id="{D4B2D425-E249-4585-A1A8-8E85430675D8}"/>
                </a:ext>
              </a:extLst>
            </p:cNvPr>
            <p:cNvSpPr/>
            <p:nvPr/>
          </p:nvSpPr>
          <p:spPr>
            <a:xfrm>
              <a:off x="6092150" y="941750"/>
              <a:ext cx="90000" cy="78950"/>
            </a:xfrm>
            <a:custGeom>
              <a:avLst/>
              <a:gdLst/>
              <a:ahLst/>
              <a:cxnLst/>
              <a:rect l="l" t="t" r="r" b="b"/>
              <a:pathLst>
                <a:path w="3600" h="3158" extrusionOk="0">
                  <a:moveTo>
                    <a:pt x="2636" y="0"/>
                  </a:moveTo>
                  <a:lnTo>
                    <a:pt x="0" y="1484"/>
                  </a:lnTo>
                  <a:lnTo>
                    <a:pt x="142" y="1737"/>
                  </a:lnTo>
                  <a:lnTo>
                    <a:pt x="426" y="2305"/>
                  </a:lnTo>
                  <a:cubicBezTo>
                    <a:pt x="537" y="2494"/>
                    <a:pt x="631" y="2684"/>
                    <a:pt x="710" y="2889"/>
                  </a:cubicBezTo>
                  <a:lnTo>
                    <a:pt x="837" y="3157"/>
                  </a:lnTo>
                  <a:lnTo>
                    <a:pt x="3599" y="1910"/>
                  </a:lnTo>
                  <a:cubicBezTo>
                    <a:pt x="3599" y="1910"/>
                    <a:pt x="3536" y="1800"/>
                    <a:pt x="3457" y="1610"/>
                  </a:cubicBezTo>
                  <a:cubicBezTo>
                    <a:pt x="3378" y="1421"/>
                    <a:pt x="3268" y="1184"/>
                    <a:pt x="3141" y="947"/>
                  </a:cubicBezTo>
                  <a:lnTo>
                    <a:pt x="2810" y="300"/>
                  </a:lnTo>
                  <a:cubicBezTo>
                    <a:pt x="2715" y="126"/>
                    <a:pt x="2636" y="0"/>
                    <a:pt x="2636"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769;p33">
              <a:extLst>
                <a:ext uri="{FF2B5EF4-FFF2-40B4-BE49-F238E27FC236}">
                  <a16:creationId xmlns:a16="http://schemas.microsoft.com/office/drawing/2014/main" id="{90820A45-94EA-4A4F-92A3-22E76070D3E1}"/>
                </a:ext>
              </a:extLst>
            </p:cNvPr>
            <p:cNvSpPr/>
            <p:nvPr/>
          </p:nvSpPr>
          <p:spPr>
            <a:xfrm>
              <a:off x="6152525" y="1142600"/>
              <a:ext cx="80525" cy="58050"/>
            </a:xfrm>
            <a:custGeom>
              <a:avLst/>
              <a:gdLst/>
              <a:ahLst/>
              <a:cxnLst/>
              <a:rect l="l" t="t" r="r" b="b"/>
              <a:pathLst>
                <a:path w="3221" h="2322" extrusionOk="0">
                  <a:moveTo>
                    <a:pt x="2999" y="1"/>
                  </a:moveTo>
                  <a:lnTo>
                    <a:pt x="0" y="459"/>
                  </a:lnTo>
                  <a:cubicBezTo>
                    <a:pt x="0" y="459"/>
                    <a:pt x="16" y="569"/>
                    <a:pt x="32" y="743"/>
                  </a:cubicBezTo>
                  <a:cubicBezTo>
                    <a:pt x="63" y="916"/>
                    <a:pt x="79" y="1153"/>
                    <a:pt x="111" y="1390"/>
                  </a:cubicBezTo>
                  <a:cubicBezTo>
                    <a:pt x="158" y="1611"/>
                    <a:pt x="158" y="1848"/>
                    <a:pt x="174" y="2021"/>
                  </a:cubicBezTo>
                  <a:cubicBezTo>
                    <a:pt x="190" y="2195"/>
                    <a:pt x="190" y="2321"/>
                    <a:pt x="190" y="2321"/>
                  </a:cubicBezTo>
                  <a:lnTo>
                    <a:pt x="3220" y="2116"/>
                  </a:lnTo>
                  <a:cubicBezTo>
                    <a:pt x="3220" y="2116"/>
                    <a:pt x="3220" y="1990"/>
                    <a:pt x="3205" y="1785"/>
                  </a:cubicBezTo>
                  <a:cubicBezTo>
                    <a:pt x="3173" y="1595"/>
                    <a:pt x="3173" y="1327"/>
                    <a:pt x="3126" y="1059"/>
                  </a:cubicBezTo>
                  <a:cubicBezTo>
                    <a:pt x="3094" y="790"/>
                    <a:pt x="3063" y="522"/>
                    <a:pt x="3047" y="332"/>
                  </a:cubicBezTo>
                  <a:cubicBezTo>
                    <a:pt x="3015" y="127"/>
                    <a:pt x="2999" y="1"/>
                    <a:pt x="2999"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770;p33">
              <a:extLst>
                <a:ext uri="{FF2B5EF4-FFF2-40B4-BE49-F238E27FC236}">
                  <a16:creationId xmlns:a16="http://schemas.microsoft.com/office/drawing/2014/main" id="{392562EF-01A6-4ADB-BD68-984261FF5F0C}"/>
                </a:ext>
              </a:extLst>
            </p:cNvPr>
            <p:cNvSpPr/>
            <p:nvPr/>
          </p:nvSpPr>
          <p:spPr>
            <a:xfrm>
              <a:off x="6155275" y="1247200"/>
              <a:ext cx="78175" cy="55250"/>
            </a:xfrm>
            <a:custGeom>
              <a:avLst/>
              <a:gdLst/>
              <a:ahLst/>
              <a:cxnLst/>
              <a:rect l="l" t="t" r="r" b="b"/>
              <a:pathLst>
                <a:path w="3127" h="2210" extrusionOk="0">
                  <a:moveTo>
                    <a:pt x="95" y="0"/>
                  </a:moveTo>
                  <a:lnTo>
                    <a:pt x="95" y="300"/>
                  </a:lnTo>
                  <a:cubicBezTo>
                    <a:pt x="95" y="474"/>
                    <a:pt x="80" y="710"/>
                    <a:pt x="64" y="947"/>
                  </a:cubicBezTo>
                  <a:cubicBezTo>
                    <a:pt x="48" y="1184"/>
                    <a:pt x="32" y="1405"/>
                    <a:pt x="17" y="1579"/>
                  </a:cubicBezTo>
                  <a:cubicBezTo>
                    <a:pt x="17" y="1673"/>
                    <a:pt x="1" y="1736"/>
                    <a:pt x="1" y="1800"/>
                  </a:cubicBezTo>
                  <a:lnTo>
                    <a:pt x="1" y="1878"/>
                  </a:lnTo>
                  <a:lnTo>
                    <a:pt x="3000" y="2210"/>
                  </a:lnTo>
                  <a:lnTo>
                    <a:pt x="3016" y="2115"/>
                  </a:lnTo>
                  <a:cubicBezTo>
                    <a:pt x="3031" y="2052"/>
                    <a:pt x="3047" y="1973"/>
                    <a:pt x="3047" y="1878"/>
                  </a:cubicBezTo>
                  <a:cubicBezTo>
                    <a:pt x="3047" y="1673"/>
                    <a:pt x="3063" y="1405"/>
                    <a:pt x="3095" y="1137"/>
                  </a:cubicBezTo>
                  <a:cubicBezTo>
                    <a:pt x="3126" y="868"/>
                    <a:pt x="3126" y="600"/>
                    <a:pt x="3126" y="410"/>
                  </a:cubicBezTo>
                  <a:lnTo>
                    <a:pt x="3126" y="79"/>
                  </a:lnTo>
                  <a:lnTo>
                    <a:pt x="95"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771;p33">
              <a:extLst>
                <a:ext uri="{FF2B5EF4-FFF2-40B4-BE49-F238E27FC236}">
                  <a16:creationId xmlns:a16="http://schemas.microsoft.com/office/drawing/2014/main" id="{DCCE9B8E-A21D-4503-94DC-F43CAA2F55C0}"/>
                </a:ext>
              </a:extLst>
            </p:cNvPr>
            <p:cNvSpPr/>
            <p:nvPr/>
          </p:nvSpPr>
          <p:spPr>
            <a:xfrm>
              <a:off x="6137125" y="1340325"/>
              <a:ext cx="85650" cy="66325"/>
            </a:xfrm>
            <a:custGeom>
              <a:avLst/>
              <a:gdLst/>
              <a:ahLst/>
              <a:cxnLst/>
              <a:rect l="l" t="t" r="r" b="b"/>
              <a:pathLst>
                <a:path w="3426" h="2653" extrusionOk="0">
                  <a:moveTo>
                    <a:pt x="443" y="0"/>
                  </a:moveTo>
                  <a:cubicBezTo>
                    <a:pt x="443" y="0"/>
                    <a:pt x="427" y="111"/>
                    <a:pt x="395" y="285"/>
                  </a:cubicBezTo>
                  <a:cubicBezTo>
                    <a:pt x="348" y="442"/>
                    <a:pt x="285" y="679"/>
                    <a:pt x="237" y="900"/>
                  </a:cubicBezTo>
                  <a:cubicBezTo>
                    <a:pt x="206" y="1121"/>
                    <a:pt x="127" y="1358"/>
                    <a:pt x="80" y="1516"/>
                  </a:cubicBezTo>
                  <a:lnTo>
                    <a:pt x="1" y="1800"/>
                  </a:lnTo>
                  <a:lnTo>
                    <a:pt x="2905" y="2652"/>
                  </a:lnTo>
                  <a:cubicBezTo>
                    <a:pt x="2905" y="2652"/>
                    <a:pt x="2937" y="2526"/>
                    <a:pt x="2984" y="2337"/>
                  </a:cubicBezTo>
                  <a:cubicBezTo>
                    <a:pt x="3047" y="2131"/>
                    <a:pt x="3126" y="1879"/>
                    <a:pt x="3189" y="1626"/>
                  </a:cubicBezTo>
                  <a:cubicBezTo>
                    <a:pt x="3252" y="1358"/>
                    <a:pt x="3300" y="1105"/>
                    <a:pt x="3347" y="916"/>
                  </a:cubicBezTo>
                  <a:cubicBezTo>
                    <a:pt x="3394" y="711"/>
                    <a:pt x="3426" y="584"/>
                    <a:pt x="3426" y="584"/>
                  </a:cubicBezTo>
                  <a:lnTo>
                    <a:pt x="443"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772;p33">
              <a:extLst>
                <a:ext uri="{FF2B5EF4-FFF2-40B4-BE49-F238E27FC236}">
                  <a16:creationId xmlns:a16="http://schemas.microsoft.com/office/drawing/2014/main" id="{7163EABD-A7D0-4402-A13B-78E7042F8C8A}"/>
                </a:ext>
              </a:extLst>
            </p:cNvPr>
            <p:cNvSpPr/>
            <p:nvPr/>
          </p:nvSpPr>
          <p:spPr>
            <a:xfrm>
              <a:off x="5132800" y="853750"/>
              <a:ext cx="90375" cy="85650"/>
            </a:xfrm>
            <a:custGeom>
              <a:avLst/>
              <a:gdLst/>
              <a:ahLst/>
              <a:cxnLst/>
              <a:rect l="l" t="t" r="r" b="b"/>
              <a:pathLst>
                <a:path w="3615" h="3426" extrusionOk="0">
                  <a:moveTo>
                    <a:pt x="1279" y="0"/>
                  </a:moveTo>
                  <a:lnTo>
                    <a:pt x="616" y="837"/>
                  </a:lnTo>
                  <a:lnTo>
                    <a:pt x="0" y="1705"/>
                  </a:lnTo>
                  <a:lnTo>
                    <a:pt x="2494" y="3425"/>
                  </a:lnTo>
                  <a:cubicBezTo>
                    <a:pt x="2494" y="3425"/>
                    <a:pt x="2747" y="3031"/>
                    <a:pt x="3047" y="2652"/>
                  </a:cubicBezTo>
                  <a:cubicBezTo>
                    <a:pt x="3331" y="2289"/>
                    <a:pt x="3615" y="1926"/>
                    <a:pt x="3615" y="1926"/>
                  </a:cubicBezTo>
                  <a:lnTo>
                    <a:pt x="1279"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773;p33">
              <a:extLst>
                <a:ext uri="{FF2B5EF4-FFF2-40B4-BE49-F238E27FC236}">
                  <a16:creationId xmlns:a16="http://schemas.microsoft.com/office/drawing/2014/main" id="{11233157-60A4-43AA-9C5C-57AA160165F3}"/>
                </a:ext>
              </a:extLst>
            </p:cNvPr>
            <p:cNvSpPr/>
            <p:nvPr/>
          </p:nvSpPr>
          <p:spPr>
            <a:xfrm>
              <a:off x="5200275" y="777575"/>
              <a:ext cx="88425" cy="89600"/>
            </a:xfrm>
            <a:custGeom>
              <a:avLst/>
              <a:gdLst/>
              <a:ahLst/>
              <a:cxnLst/>
              <a:rect l="l" t="t" r="r" b="b"/>
              <a:pathLst>
                <a:path w="3537" h="3584" extrusionOk="0">
                  <a:moveTo>
                    <a:pt x="1563" y="1"/>
                  </a:moveTo>
                  <a:cubicBezTo>
                    <a:pt x="1563" y="1"/>
                    <a:pt x="1468" y="95"/>
                    <a:pt x="1311" y="222"/>
                  </a:cubicBezTo>
                  <a:cubicBezTo>
                    <a:pt x="1169" y="348"/>
                    <a:pt x="963" y="521"/>
                    <a:pt x="774" y="711"/>
                  </a:cubicBezTo>
                  <a:lnTo>
                    <a:pt x="237" y="1232"/>
                  </a:lnTo>
                  <a:cubicBezTo>
                    <a:pt x="95" y="1358"/>
                    <a:pt x="0" y="1469"/>
                    <a:pt x="0" y="1469"/>
                  </a:cubicBezTo>
                  <a:lnTo>
                    <a:pt x="2179" y="3584"/>
                  </a:lnTo>
                  <a:cubicBezTo>
                    <a:pt x="2179" y="3584"/>
                    <a:pt x="2242" y="3489"/>
                    <a:pt x="2368" y="3379"/>
                  </a:cubicBezTo>
                  <a:lnTo>
                    <a:pt x="2842" y="2937"/>
                  </a:lnTo>
                  <a:cubicBezTo>
                    <a:pt x="3000" y="2763"/>
                    <a:pt x="3173" y="2605"/>
                    <a:pt x="3315" y="2495"/>
                  </a:cubicBezTo>
                  <a:lnTo>
                    <a:pt x="3536" y="2305"/>
                  </a:lnTo>
                  <a:lnTo>
                    <a:pt x="1563"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774;p33">
              <a:extLst>
                <a:ext uri="{FF2B5EF4-FFF2-40B4-BE49-F238E27FC236}">
                  <a16:creationId xmlns:a16="http://schemas.microsoft.com/office/drawing/2014/main" id="{E9714A2E-ADE1-4966-8585-2276A0144A80}"/>
                </a:ext>
              </a:extLst>
            </p:cNvPr>
            <p:cNvSpPr/>
            <p:nvPr/>
          </p:nvSpPr>
          <p:spPr>
            <a:xfrm>
              <a:off x="5123325" y="727450"/>
              <a:ext cx="1016200" cy="1016600"/>
            </a:xfrm>
            <a:custGeom>
              <a:avLst/>
              <a:gdLst/>
              <a:ahLst/>
              <a:cxnLst/>
              <a:rect l="l" t="t" r="r" b="b"/>
              <a:pathLst>
                <a:path w="40648" h="40664" extrusionOk="0">
                  <a:moveTo>
                    <a:pt x="19953" y="1"/>
                  </a:moveTo>
                  <a:cubicBezTo>
                    <a:pt x="19716" y="17"/>
                    <a:pt x="19353" y="1"/>
                    <a:pt x="18895" y="48"/>
                  </a:cubicBezTo>
                  <a:cubicBezTo>
                    <a:pt x="17538" y="127"/>
                    <a:pt x="16212" y="364"/>
                    <a:pt x="14902" y="727"/>
                  </a:cubicBezTo>
                  <a:cubicBezTo>
                    <a:pt x="12881" y="1279"/>
                    <a:pt x="10955" y="2163"/>
                    <a:pt x="9203" y="3316"/>
                  </a:cubicBezTo>
                  <a:cubicBezTo>
                    <a:pt x="6914" y="4815"/>
                    <a:pt x="4941" y="6757"/>
                    <a:pt x="3426" y="9030"/>
                  </a:cubicBezTo>
                  <a:cubicBezTo>
                    <a:pt x="2558" y="10340"/>
                    <a:pt x="1847" y="11729"/>
                    <a:pt x="1295" y="13182"/>
                  </a:cubicBezTo>
                  <a:cubicBezTo>
                    <a:pt x="711" y="14744"/>
                    <a:pt x="316" y="16370"/>
                    <a:pt x="127" y="18028"/>
                  </a:cubicBezTo>
                  <a:cubicBezTo>
                    <a:pt x="63" y="18627"/>
                    <a:pt x="16" y="19227"/>
                    <a:pt x="0" y="19843"/>
                  </a:cubicBezTo>
                  <a:cubicBezTo>
                    <a:pt x="0" y="20174"/>
                    <a:pt x="0" y="20490"/>
                    <a:pt x="0" y="20822"/>
                  </a:cubicBezTo>
                  <a:cubicBezTo>
                    <a:pt x="32" y="21658"/>
                    <a:pt x="95" y="22479"/>
                    <a:pt x="206" y="23300"/>
                  </a:cubicBezTo>
                  <a:cubicBezTo>
                    <a:pt x="332" y="24200"/>
                    <a:pt x="521" y="25084"/>
                    <a:pt x="774" y="25952"/>
                  </a:cubicBezTo>
                  <a:cubicBezTo>
                    <a:pt x="884" y="26410"/>
                    <a:pt x="1058" y="26836"/>
                    <a:pt x="1200" y="27278"/>
                  </a:cubicBezTo>
                  <a:lnTo>
                    <a:pt x="1453" y="27925"/>
                  </a:lnTo>
                  <a:cubicBezTo>
                    <a:pt x="1531" y="28146"/>
                    <a:pt x="1626" y="28351"/>
                    <a:pt x="1737" y="28572"/>
                  </a:cubicBezTo>
                  <a:cubicBezTo>
                    <a:pt x="4925" y="35802"/>
                    <a:pt x="12029" y="40506"/>
                    <a:pt x="19937" y="40664"/>
                  </a:cubicBezTo>
                  <a:lnTo>
                    <a:pt x="20695" y="40664"/>
                  </a:lnTo>
                  <a:cubicBezTo>
                    <a:pt x="28603" y="40522"/>
                    <a:pt x="35707" y="35802"/>
                    <a:pt x="38911" y="28572"/>
                  </a:cubicBezTo>
                  <a:cubicBezTo>
                    <a:pt x="39006" y="28351"/>
                    <a:pt x="39100" y="28146"/>
                    <a:pt x="39179" y="27925"/>
                  </a:cubicBezTo>
                  <a:lnTo>
                    <a:pt x="39432" y="27278"/>
                  </a:lnTo>
                  <a:cubicBezTo>
                    <a:pt x="39574" y="26836"/>
                    <a:pt x="39748" y="26410"/>
                    <a:pt x="39858" y="25952"/>
                  </a:cubicBezTo>
                  <a:cubicBezTo>
                    <a:pt x="40111" y="25084"/>
                    <a:pt x="40300" y="24200"/>
                    <a:pt x="40442" y="23300"/>
                  </a:cubicBezTo>
                  <a:cubicBezTo>
                    <a:pt x="40553" y="22479"/>
                    <a:pt x="40616" y="21658"/>
                    <a:pt x="40632" y="20822"/>
                  </a:cubicBezTo>
                  <a:cubicBezTo>
                    <a:pt x="40647" y="20490"/>
                    <a:pt x="40647" y="20159"/>
                    <a:pt x="40632" y="19843"/>
                  </a:cubicBezTo>
                  <a:lnTo>
                    <a:pt x="39400" y="19843"/>
                  </a:lnTo>
                  <a:cubicBezTo>
                    <a:pt x="39416" y="20159"/>
                    <a:pt x="39416" y="20490"/>
                    <a:pt x="39400" y="20822"/>
                  </a:cubicBezTo>
                  <a:cubicBezTo>
                    <a:pt x="39384" y="21595"/>
                    <a:pt x="39306" y="22353"/>
                    <a:pt x="39195" y="23110"/>
                  </a:cubicBezTo>
                  <a:cubicBezTo>
                    <a:pt x="39085" y="23963"/>
                    <a:pt x="38895" y="24800"/>
                    <a:pt x="38658" y="25620"/>
                  </a:cubicBezTo>
                  <a:cubicBezTo>
                    <a:pt x="38564" y="26031"/>
                    <a:pt x="38406" y="26441"/>
                    <a:pt x="38264" y="26852"/>
                  </a:cubicBezTo>
                  <a:lnTo>
                    <a:pt x="38027" y="27467"/>
                  </a:lnTo>
                  <a:cubicBezTo>
                    <a:pt x="37964" y="27657"/>
                    <a:pt x="37869" y="27862"/>
                    <a:pt x="37774" y="28051"/>
                  </a:cubicBezTo>
                  <a:cubicBezTo>
                    <a:pt x="36306" y="31382"/>
                    <a:pt x="33907" y="34223"/>
                    <a:pt x="30876" y="36228"/>
                  </a:cubicBezTo>
                  <a:cubicBezTo>
                    <a:pt x="27845" y="38233"/>
                    <a:pt x="24325" y="39338"/>
                    <a:pt x="20695" y="39401"/>
                  </a:cubicBezTo>
                  <a:lnTo>
                    <a:pt x="19937" y="39401"/>
                  </a:lnTo>
                  <a:cubicBezTo>
                    <a:pt x="12518" y="39259"/>
                    <a:pt x="5857" y="34823"/>
                    <a:pt x="2857" y="28051"/>
                  </a:cubicBezTo>
                  <a:cubicBezTo>
                    <a:pt x="2763" y="27846"/>
                    <a:pt x="2684" y="27657"/>
                    <a:pt x="2605" y="27451"/>
                  </a:cubicBezTo>
                  <a:lnTo>
                    <a:pt x="2352" y="26852"/>
                  </a:lnTo>
                  <a:cubicBezTo>
                    <a:pt x="2226" y="26425"/>
                    <a:pt x="2068" y="26031"/>
                    <a:pt x="1958" y="25605"/>
                  </a:cubicBezTo>
                  <a:cubicBezTo>
                    <a:pt x="1721" y="24784"/>
                    <a:pt x="1547" y="23947"/>
                    <a:pt x="1421" y="23110"/>
                  </a:cubicBezTo>
                  <a:cubicBezTo>
                    <a:pt x="1310" y="22353"/>
                    <a:pt x="1247" y="21579"/>
                    <a:pt x="1216" y="20822"/>
                  </a:cubicBezTo>
                  <a:lnTo>
                    <a:pt x="1216" y="19827"/>
                  </a:lnTo>
                  <a:cubicBezTo>
                    <a:pt x="1232" y="19275"/>
                    <a:pt x="1279" y="18706"/>
                    <a:pt x="1342" y="18154"/>
                  </a:cubicBezTo>
                  <a:cubicBezTo>
                    <a:pt x="1674" y="15139"/>
                    <a:pt x="2747" y="12234"/>
                    <a:pt x="4436" y="9725"/>
                  </a:cubicBezTo>
                  <a:cubicBezTo>
                    <a:pt x="5857" y="7578"/>
                    <a:pt x="7704" y="5762"/>
                    <a:pt x="9850" y="4342"/>
                  </a:cubicBezTo>
                  <a:cubicBezTo>
                    <a:pt x="11508" y="3268"/>
                    <a:pt x="13307" y="2448"/>
                    <a:pt x="15217" y="1927"/>
                  </a:cubicBezTo>
                  <a:cubicBezTo>
                    <a:pt x="16433" y="1579"/>
                    <a:pt x="17696" y="1358"/>
                    <a:pt x="18958" y="1279"/>
                  </a:cubicBezTo>
                  <a:cubicBezTo>
                    <a:pt x="19201" y="1256"/>
                    <a:pt x="19435" y="1242"/>
                    <a:pt x="19673" y="1242"/>
                  </a:cubicBezTo>
                  <a:cubicBezTo>
                    <a:pt x="19761" y="1242"/>
                    <a:pt x="19848" y="1244"/>
                    <a:pt x="19937" y="1248"/>
                  </a:cubicBezTo>
                  <a:lnTo>
                    <a:pt x="19969" y="1248"/>
                  </a:lnTo>
                  <a:cubicBezTo>
                    <a:pt x="20205" y="1232"/>
                    <a:pt x="20316" y="1232"/>
                    <a:pt x="20316" y="1232"/>
                  </a:cubicBezTo>
                  <a:cubicBezTo>
                    <a:pt x="20316" y="1232"/>
                    <a:pt x="20426" y="1248"/>
                    <a:pt x="20663" y="1248"/>
                  </a:cubicBezTo>
                  <a:lnTo>
                    <a:pt x="20695" y="1248"/>
                  </a:lnTo>
                  <a:lnTo>
                    <a:pt x="20695"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775;p33">
              <a:extLst>
                <a:ext uri="{FF2B5EF4-FFF2-40B4-BE49-F238E27FC236}">
                  <a16:creationId xmlns:a16="http://schemas.microsoft.com/office/drawing/2014/main" id="{BD6A89C7-5F79-4AF2-B02A-CD142DDA9233}"/>
                </a:ext>
              </a:extLst>
            </p:cNvPr>
            <p:cNvSpPr/>
            <p:nvPr/>
          </p:nvSpPr>
          <p:spPr>
            <a:xfrm>
              <a:off x="5192775" y="796925"/>
              <a:ext cx="877300" cy="877275"/>
            </a:xfrm>
            <a:custGeom>
              <a:avLst/>
              <a:gdLst/>
              <a:ahLst/>
              <a:cxnLst/>
              <a:rect l="l" t="t" r="r" b="b"/>
              <a:pathLst>
                <a:path w="35092" h="35091" extrusionOk="0">
                  <a:moveTo>
                    <a:pt x="17538" y="0"/>
                  </a:moveTo>
                  <a:cubicBezTo>
                    <a:pt x="17538" y="0"/>
                    <a:pt x="17443" y="0"/>
                    <a:pt x="17254" y="16"/>
                  </a:cubicBezTo>
                  <a:lnTo>
                    <a:pt x="17191" y="16"/>
                  </a:lnTo>
                  <a:lnTo>
                    <a:pt x="17191" y="2731"/>
                  </a:lnTo>
                  <a:lnTo>
                    <a:pt x="17317" y="2731"/>
                  </a:lnTo>
                  <a:cubicBezTo>
                    <a:pt x="17491" y="2715"/>
                    <a:pt x="17569" y="2715"/>
                    <a:pt x="17569" y="2715"/>
                  </a:cubicBezTo>
                  <a:cubicBezTo>
                    <a:pt x="17569" y="2715"/>
                    <a:pt x="17680" y="2731"/>
                    <a:pt x="17854" y="2731"/>
                  </a:cubicBezTo>
                  <a:lnTo>
                    <a:pt x="17948" y="2731"/>
                  </a:lnTo>
                  <a:cubicBezTo>
                    <a:pt x="18012" y="2727"/>
                    <a:pt x="18074" y="2725"/>
                    <a:pt x="18136" y="2725"/>
                  </a:cubicBezTo>
                  <a:cubicBezTo>
                    <a:pt x="18305" y="2725"/>
                    <a:pt x="18470" y="2739"/>
                    <a:pt x="18643" y="2762"/>
                  </a:cubicBezTo>
                  <a:cubicBezTo>
                    <a:pt x="19622" y="2810"/>
                    <a:pt x="20600" y="2983"/>
                    <a:pt x="21547" y="3252"/>
                  </a:cubicBezTo>
                  <a:cubicBezTo>
                    <a:pt x="23015" y="3646"/>
                    <a:pt x="24420" y="4294"/>
                    <a:pt x="25699" y="5130"/>
                  </a:cubicBezTo>
                  <a:cubicBezTo>
                    <a:pt x="28335" y="6851"/>
                    <a:pt x="30356" y="9376"/>
                    <a:pt x="31476" y="12328"/>
                  </a:cubicBezTo>
                  <a:cubicBezTo>
                    <a:pt x="31902" y="13465"/>
                    <a:pt x="32187" y="14649"/>
                    <a:pt x="32313" y="15848"/>
                  </a:cubicBezTo>
                  <a:cubicBezTo>
                    <a:pt x="32360" y="16259"/>
                    <a:pt x="32392" y="16654"/>
                    <a:pt x="32408" y="17064"/>
                  </a:cubicBezTo>
                  <a:cubicBezTo>
                    <a:pt x="32423" y="17380"/>
                    <a:pt x="32423" y="17711"/>
                    <a:pt x="32408" y="18043"/>
                  </a:cubicBezTo>
                  <a:cubicBezTo>
                    <a:pt x="32376" y="18611"/>
                    <a:pt x="32329" y="19163"/>
                    <a:pt x="32250" y="19732"/>
                  </a:cubicBezTo>
                  <a:cubicBezTo>
                    <a:pt x="32155" y="20379"/>
                    <a:pt x="32013" y="21026"/>
                    <a:pt x="31839" y="21657"/>
                  </a:cubicBezTo>
                  <a:cubicBezTo>
                    <a:pt x="31760" y="21989"/>
                    <a:pt x="31634" y="22289"/>
                    <a:pt x="31539" y="22620"/>
                  </a:cubicBezTo>
                  <a:lnTo>
                    <a:pt x="31334" y="23078"/>
                  </a:lnTo>
                  <a:cubicBezTo>
                    <a:pt x="31271" y="23252"/>
                    <a:pt x="31208" y="23394"/>
                    <a:pt x="31145" y="23552"/>
                  </a:cubicBezTo>
                  <a:cubicBezTo>
                    <a:pt x="29992" y="26140"/>
                    <a:pt x="28130" y="28350"/>
                    <a:pt x="25762" y="29913"/>
                  </a:cubicBezTo>
                  <a:cubicBezTo>
                    <a:pt x="23442" y="31460"/>
                    <a:pt x="20727" y="32313"/>
                    <a:pt x="17948" y="32376"/>
                  </a:cubicBezTo>
                  <a:lnTo>
                    <a:pt x="17191" y="32376"/>
                  </a:lnTo>
                  <a:cubicBezTo>
                    <a:pt x="14397" y="32313"/>
                    <a:pt x="11682" y="31460"/>
                    <a:pt x="9361" y="29913"/>
                  </a:cubicBezTo>
                  <a:cubicBezTo>
                    <a:pt x="7009" y="28350"/>
                    <a:pt x="5146" y="26140"/>
                    <a:pt x="3994" y="23552"/>
                  </a:cubicBezTo>
                  <a:cubicBezTo>
                    <a:pt x="3915" y="23410"/>
                    <a:pt x="3852" y="23252"/>
                    <a:pt x="3805" y="23078"/>
                  </a:cubicBezTo>
                  <a:lnTo>
                    <a:pt x="3600" y="22620"/>
                  </a:lnTo>
                  <a:cubicBezTo>
                    <a:pt x="3505" y="22289"/>
                    <a:pt x="3379" y="21989"/>
                    <a:pt x="3300" y="21657"/>
                  </a:cubicBezTo>
                  <a:cubicBezTo>
                    <a:pt x="3110" y="21026"/>
                    <a:pt x="2968" y="20379"/>
                    <a:pt x="2873" y="19732"/>
                  </a:cubicBezTo>
                  <a:cubicBezTo>
                    <a:pt x="2810" y="19163"/>
                    <a:pt x="2747" y="18611"/>
                    <a:pt x="2731" y="18043"/>
                  </a:cubicBezTo>
                  <a:cubicBezTo>
                    <a:pt x="2716" y="17711"/>
                    <a:pt x="2716" y="17380"/>
                    <a:pt x="2731" y="17064"/>
                  </a:cubicBezTo>
                  <a:lnTo>
                    <a:pt x="32" y="17064"/>
                  </a:lnTo>
                  <a:cubicBezTo>
                    <a:pt x="1" y="17380"/>
                    <a:pt x="1" y="17711"/>
                    <a:pt x="32" y="18043"/>
                  </a:cubicBezTo>
                  <a:cubicBezTo>
                    <a:pt x="48" y="18737"/>
                    <a:pt x="95" y="19432"/>
                    <a:pt x="190" y="20110"/>
                  </a:cubicBezTo>
                  <a:cubicBezTo>
                    <a:pt x="300" y="20884"/>
                    <a:pt x="474" y="21657"/>
                    <a:pt x="695" y="22415"/>
                  </a:cubicBezTo>
                  <a:cubicBezTo>
                    <a:pt x="790" y="22794"/>
                    <a:pt x="932" y="23157"/>
                    <a:pt x="1058" y="23536"/>
                  </a:cubicBezTo>
                  <a:lnTo>
                    <a:pt x="1263" y="24104"/>
                  </a:lnTo>
                  <a:cubicBezTo>
                    <a:pt x="1342" y="24294"/>
                    <a:pt x="1421" y="24467"/>
                    <a:pt x="1500" y="24657"/>
                  </a:cubicBezTo>
                  <a:cubicBezTo>
                    <a:pt x="4263" y="30876"/>
                    <a:pt x="10356" y="34949"/>
                    <a:pt x="17159" y="35091"/>
                  </a:cubicBezTo>
                  <a:lnTo>
                    <a:pt x="17917" y="35091"/>
                  </a:lnTo>
                  <a:cubicBezTo>
                    <a:pt x="24720" y="34933"/>
                    <a:pt x="30829" y="30876"/>
                    <a:pt x="33592" y="24657"/>
                  </a:cubicBezTo>
                  <a:cubicBezTo>
                    <a:pt x="33670" y="24467"/>
                    <a:pt x="33749" y="24294"/>
                    <a:pt x="33828" y="24104"/>
                  </a:cubicBezTo>
                  <a:lnTo>
                    <a:pt x="34033" y="23536"/>
                  </a:lnTo>
                  <a:cubicBezTo>
                    <a:pt x="34160" y="23157"/>
                    <a:pt x="34302" y="22810"/>
                    <a:pt x="34412" y="22415"/>
                  </a:cubicBezTo>
                  <a:cubicBezTo>
                    <a:pt x="34618" y="21657"/>
                    <a:pt x="34791" y="20884"/>
                    <a:pt x="34902" y="20110"/>
                  </a:cubicBezTo>
                  <a:cubicBezTo>
                    <a:pt x="34996" y="19432"/>
                    <a:pt x="35044" y="18737"/>
                    <a:pt x="35060" y="18043"/>
                  </a:cubicBezTo>
                  <a:cubicBezTo>
                    <a:pt x="35091" y="17711"/>
                    <a:pt x="35091" y="17380"/>
                    <a:pt x="35060" y="17064"/>
                  </a:cubicBezTo>
                  <a:cubicBezTo>
                    <a:pt x="35060" y="16559"/>
                    <a:pt x="35028" y="16054"/>
                    <a:pt x="34965" y="15549"/>
                  </a:cubicBezTo>
                  <a:cubicBezTo>
                    <a:pt x="34807" y="14128"/>
                    <a:pt x="34460" y="12723"/>
                    <a:pt x="33970" y="11381"/>
                  </a:cubicBezTo>
                  <a:cubicBezTo>
                    <a:pt x="32644" y="7893"/>
                    <a:pt x="30261" y="4909"/>
                    <a:pt x="27151" y="2873"/>
                  </a:cubicBezTo>
                  <a:cubicBezTo>
                    <a:pt x="25636" y="1878"/>
                    <a:pt x="23978" y="1121"/>
                    <a:pt x="22226" y="647"/>
                  </a:cubicBezTo>
                  <a:cubicBezTo>
                    <a:pt x="21105" y="316"/>
                    <a:pt x="19953" y="126"/>
                    <a:pt x="18801" y="47"/>
                  </a:cubicBezTo>
                  <a:cubicBezTo>
                    <a:pt x="18422" y="0"/>
                    <a:pt x="18138" y="16"/>
                    <a:pt x="17917"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776;p33">
              <a:extLst>
                <a:ext uri="{FF2B5EF4-FFF2-40B4-BE49-F238E27FC236}">
                  <a16:creationId xmlns:a16="http://schemas.microsoft.com/office/drawing/2014/main" id="{70B4ED48-58A0-4E87-A752-5C2675B82F72}"/>
                </a:ext>
              </a:extLst>
            </p:cNvPr>
            <p:cNvSpPr/>
            <p:nvPr/>
          </p:nvSpPr>
          <p:spPr>
            <a:xfrm>
              <a:off x="985625" y="1148125"/>
              <a:ext cx="3454625" cy="25"/>
            </a:xfrm>
            <a:custGeom>
              <a:avLst/>
              <a:gdLst/>
              <a:ahLst/>
              <a:cxnLst/>
              <a:rect l="l" t="t" r="r" b="b"/>
              <a:pathLst>
                <a:path w="138185" h="1" extrusionOk="0">
                  <a:moveTo>
                    <a:pt x="138184" y="1"/>
                  </a:moveTo>
                  <a:lnTo>
                    <a:pt x="0" y="1"/>
                  </a:lnTo>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777;p33">
              <a:extLst>
                <a:ext uri="{FF2B5EF4-FFF2-40B4-BE49-F238E27FC236}">
                  <a16:creationId xmlns:a16="http://schemas.microsoft.com/office/drawing/2014/main" id="{5FDC9009-9793-457D-9730-7CB707A83F92}"/>
                </a:ext>
              </a:extLst>
            </p:cNvPr>
            <p:cNvSpPr/>
            <p:nvPr/>
          </p:nvSpPr>
          <p:spPr>
            <a:xfrm>
              <a:off x="4390875" y="1143000"/>
              <a:ext cx="49375" cy="9900"/>
            </a:xfrm>
            <a:custGeom>
              <a:avLst/>
              <a:gdLst/>
              <a:ahLst/>
              <a:cxnLst/>
              <a:rect l="l" t="t" r="r" b="b"/>
              <a:pathLst>
                <a:path w="1975" h="396" extrusionOk="0">
                  <a:moveTo>
                    <a:pt x="1" y="1"/>
                  </a:moveTo>
                  <a:lnTo>
                    <a:pt x="1" y="395"/>
                  </a:lnTo>
                  <a:lnTo>
                    <a:pt x="1974" y="395"/>
                  </a:lnTo>
                  <a:lnTo>
                    <a:pt x="1974"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778;p33">
              <a:extLst>
                <a:ext uri="{FF2B5EF4-FFF2-40B4-BE49-F238E27FC236}">
                  <a16:creationId xmlns:a16="http://schemas.microsoft.com/office/drawing/2014/main" id="{40A5E903-4794-4B48-AA4D-4F8D9C5C69C1}"/>
                </a:ext>
              </a:extLst>
            </p:cNvPr>
            <p:cNvSpPr/>
            <p:nvPr/>
          </p:nvSpPr>
          <p:spPr>
            <a:xfrm>
              <a:off x="1182925" y="1143000"/>
              <a:ext cx="3060000" cy="9900"/>
            </a:xfrm>
            <a:custGeom>
              <a:avLst/>
              <a:gdLst/>
              <a:ahLst/>
              <a:cxnLst/>
              <a:rect l="l" t="t" r="r" b="b"/>
              <a:pathLst>
                <a:path w="122400" h="396" extrusionOk="0">
                  <a:moveTo>
                    <a:pt x="1" y="1"/>
                  </a:moveTo>
                  <a:lnTo>
                    <a:pt x="1" y="395"/>
                  </a:lnTo>
                  <a:lnTo>
                    <a:pt x="4010" y="395"/>
                  </a:lnTo>
                  <a:lnTo>
                    <a:pt x="3947" y="1"/>
                  </a:lnTo>
                  <a:close/>
                  <a:moveTo>
                    <a:pt x="9866" y="1"/>
                  </a:moveTo>
                  <a:lnTo>
                    <a:pt x="9866" y="395"/>
                  </a:lnTo>
                  <a:lnTo>
                    <a:pt x="13876" y="395"/>
                  </a:lnTo>
                  <a:lnTo>
                    <a:pt x="13813" y="1"/>
                  </a:lnTo>
                  <a:close/>
                  <a:moveTo>
                    <a:pt x="19795" y="1"/>
                  </a:moveTo>
                  <a:lnTo>
                    <a:pt x="19795" y="395"/>
                  </a:lnTo>
                  <a:lnTo>
                    <a:pt x="23742" y="395"/>
                  </a:lnTo>
                  <a:lnTo>
                    <a:pt x="23742" y="1"/>
                  </a:lnTo>
                  <a:close/>
                  <a:moveTo>
                    <a:pt x="29661" y="1"/>
                  </a:moveTo>
                  <a:lnTo>
                    <a:pt x="29661" y="395"/>
                  </a:lnTo>
                  <a:lnTo>
                    <a:pt x="33607" y="395"/>
                  </a:lnTo>
                  <a:lnTo>
                    <a:pt x="33607" y="1"/>
                  </a:lnTo>
                  <a:close/>
                  <a:moveTo>
                    <a:pt x="39527" y="1"/>
                  </a:moveTo>
                  <a:lnTo>
                    <a:pt x="39527" y="395"/>
                  </a:lnTo>
                  <a:lnTo>
                    <a:pt x="43473" y="395"/>
                  </a:lnTo>
                  <a:lnTo>
                    <a:pt x="43473" y="1"/>
                  </a:lnTo>
                  <a:close/>
                  <a:moveTo>
                    <a:pt x="49393" y="1"/>
                  </a:moveTo>
                  <a:lnTo>
                    <a:pt x="49393" y="395"/>
                  </a:lnTo>
                  <a:lnTo>
                    <a:pt x="53339" y="395"/>
                  </a:lnTo>
                  <a:lnTo>
                    <a:pt x="53339" y="1"/>
                  </a:lnTo>
                  <a:close/>
                  <a:moveTo>
                    <a:pt x="59258" y="1"/>
                  </a:moveTo>
                  <a:lnTo>
                    <a:pt x="59258" y="395"/>
                  </a:lnTo>
                  <a:lnTo>
                    <a:pt x="63205" y="395"/>
                  </a:lnTo>
                  <a:lnTo>
                    <a:pt x="63205" y="1"/>
                  </a:lnTo>
                  <a:close/>
                  <a:moveTo>
                    <a:pt x="69124" y="1"/>
                  </a:moveTo>
                  <a:lnTo>
                    <a:pt x="69124" y="395"/>
                  </a:lnTo>
                  <a:lnTo>
                    <a:pt x="73071" y="395"/>
                  </a:lnTo>
                  <a:lnTo>
                    <a:pt x="73071" y="1"/>
                  </a:lnTo>
                  <a:close/>
                  <a:moveTo>
                    <a:pt x="78990" y="1"/>
                  </a:moveTo>
                  <a:lnTo>
                    <a:pt x="78990" y="395"/>
                  </a:lnTo>
                  <a:lnTo>
                    <a:pt x="82936" y="395"/>
                  </a:lnTo>
                  <a:lnTo>
                    <a:pt x="82936" y="1"/>
                  </a:lnTo>
                  <a:close/>
                  <a:moveTo>
                    <a:pt x="88856" y="1"/>
                  </a:moveTo>
                  <a:lnTo>
                    <a:pt x="88856" y="395"/>
                  </a:lnTo>
                  <a:lnTo>
                    <a:pt x="92802" y="395"/>
                  </a:lnTo>
                  <a:lnTo>
                    <a:pt x="92802" y="1"/>
                  </a:lnTo>
                  <a:close/>
                  <a:moveTo>
                    <a:pt x="98722" y="1"/>
                  </a:moveTo>
                  <a:lnTo>
                    <a:pt x="98722" y="395"/>
                  </a:lnTo>
                  <a:lnTo>
                    <a:pt x="102668" y="395"/>
                  </a:lnTo>
                  <a:lnTo>
                    <a:pt x="102668" y="1"/>
                  </a:lnTo>
                  <a:close/>
                  <a:moveTo>
                    <a:pt x="108587" y="1"/>
                  </a:moveTo>
                  <a:lnTo>
                    <a:pt x="108587" y="395"/>
                  </a:lnTo>
                  <a:lnTo>
                    <a:pt x="112534" y="395"/>
                  </a:lnTo>
                  <a:lnTo>
                    <a:pt x="112534" y="1"/>
                  </a:lnTo>
                  <a:close/>
                  <a:moveTo>
                    <a:pt x="118453" y="1"/>
                  </a:moveTo>
                  <a:lnTo>
                    <a:pt x="118453" y="395"/>
                  </a:lnTo>
                  <a:lnTo>
                    <a:pt x="122399" y="395"/>
                  </a:lnTo>
                  <a:lnTo>
                    <a:pt x="122399"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779;p33">
              <a:extLst>
                <a:ext uri="{FF2B5EF4-FFF2-40B4-BE49-F238E27FC236}">
                  <a16:creationId xmlns:a16="http://schemas.microsoft.com/office/drawing/2014/main" id="{A8C1B33C-0B58-4D5B-A00D-D52B70D86E09}"/>
                </a:ext>
              </a:extLst>
            </p:cNvPr>
            <p:cNvSpPr/>
            <p:nvPr/>
          </p:nvSpPr>
          <p:spPr>
            <a:xfrm>
              <a:off x="985625" y="1143000"/>
              <a:ext cx="49350" cy="9900"/>
            </a:xfrm>
            <a:custGeom>
              <a:avLst/>
              <a:gdLst/>
              <a:ahLst/>
              <a:cxnLst/>
              <a:rect l="l" t="t" r="r" b="b"/>
              <a:pathLst>
                <a:path w="1974" h="396" extrusionOk="0">
                  <a:moveTo>
                    <a:pt x="0" y="1"/>
                  </a:moveTo>
                  <a:lnTo>
                    <a:pt x="0" y="395"/>
                  </a:lnTo>
                  <a:lnTo>
                    <a:pt x="1973" y="395"/>
                  </a:lnTo>
                  <a:lnTo>
                    <a:pt x="1973"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780;p33">
              <a:extLst>
                <a:ext uri="{FF2B5EF4-FFF2-40B4-BE49-F238E27FC236}">
                  <a16:creationId xmlns:a16="http://schemas.microsoft.com/office/drawing/2014/main" id="{5F3C0164-14C3-4D99-84F8-39F4D1D572E7}"/>
                </a:ext>
              </a:extLst>
            </p:cNvPr>
            <p:cNvSpPr/>
            <p:nvPr/>
          </p:nvSpPr>
          <p:spPr>
            <a:xfrm>
              <a:off x="3768950" y="1234950"/>
              <a:ext cx="1996075" cy="1983850"/>
            </a:xfrm>
            <a:custGeom>
              <a:avLst/>
              <a:gdLst/>
              <a:ahLst/>
              <a:cxnLst/>
              <a:rect l="l" t="t" r="r" b="b"/>
              <a:pathLst>
                <a:path w="79843" h="79354" extrusionOk="0">
                  <a:moveTo>
                    <a:pt x="48" y="1"/>
                  </a:moveTo>
                  <a:cubicBezTo>
                    <a:pt x="16" y="916"/>
                    <a:pt x="0" y="1832"/>
                    <a:pt x="0" y="2716"/>
                  </a:cubicBezTo>
                  <a:cubicBezTo>
                    <a:pt x="0" y="12992"/>
                    <a:pt x="2226" y="23158"/>
                    <a:pt x="6535" y="32503"/>
                  </a:cubicBezTo>
                  <a:cubicBezTo>
                    <a:pt x="10687" y="41579"/>
                    <a:pt x="16606" y="49756"/>
                    <a:pt x="24104" y="56844"/>
                  </a:cubicBezTo>
                  <a:cubicBezTo>
                    <a:pt x="31508" y="63836"/>
                    <a:pt x="40142" y="69409"/>
                    <a:pt x="49566" y="73276"/>
                  </a:cubicBezTo>
                  <a:cubicBezTo>
                    <a:pt x="59163" y="77254"/>
                    <a:pt x="69455" y="79322"/>
                    <a:pt x="79842" y="79353"/>
                  </a:cubicBezTo>
                  <a:lnTo>
                    <a:pt x="79842" y="78959"/>
                  </a:lnTo>
                  <a:cubicBezTo>
                    <a:pt x="36780" y="78833"/>
                    <a:pt x="395" y="43915"/>
                    <a:pt x="395" y="2716"/>
                  </a:cubicBezTo>
                  <a:cubicBezTo>
                    <a:pt x="395" y="1832"/>
                    <a:pt x="411" y="932"/>
                    <a:pt x="442" y="16"/>
                  </a:cubicBezTo>
                  <a:lnTo>
                    <a:pt x="48"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781;p33">
              <a:extLst>
                <a:ext uri="{FF2B5EF4-FFF2-40B4-BE49-F238E27FC236}">
                  <a16:creationId xmlns:a16="http://schemas.microsoft.com/office/drawing/2014/main" id="{5C3332F4-5C2B-48B0-A457-2332C38EBB97}"/>
                </a:ext>
              </a:extLst>
            </p:cNvPr>
            <p:cNvSpPr/>
            <p:nvPr/>
          </p:nvSpPr>
          <p:spPr>
            <a:xfrm>
              <a:off x="2737775" y="1234950"/>
              <a:ext cx="3052900" cy="3052525"/>
            </a:xfrm>
            <a:custGeom>
              <a:avLst/>
              <a:gdLst/>
              <a:ahLst/>
              <a:cxnLst/>
              <a:rect l="l" t="t" r="r" b="b"/>
              <a:pathLst>
                <a:path w="122116" h="122101" extrusionOk="0">
                  <a:moveTo>
                    <a:pt x="48" y="1"/>
                  </a:moveTo>
                  <a:cubicBezTo>
                    <a:pt x="32" y="964"/>
                    <a:pt x="16" y="1848"/>
                    <a:pt x="16" y="2716"/>
                  </a:cubicBezTo>
                  <a:cubicBezTo>
                    <a:pt x="0" y="18722"/>
                    <a:pt x="3347" y="34555"/>
                    <a:pt x="9835" y="49188"/>
                  </a:cubicBezTo>
                  <a:cubicBezTo>
                    <a:pt x="16086" y="63363"/>
                    <a:pt x="25004" y="76133"/>
                    <a:pt x="36370" y="87136"/>
                  </a:cubicBezTo>
                  <a:cubicBezTo>
                    <a:pt x="47593" y="98043"/>
                    <a:pt x="60789" y="106725"/>
                    <a:pt x="75233" y="112724"/>
                  </a:cubicBezTo>
                  <a:cubicBezTo>
                    <a:pt x="90050" y="118912"/>
                    <a:pt x="105951" y="122100"/>
                    <a:pt x="121996" y="122100"/>
                  </a:cubicBezTo>
                  <a:cubicBezTo>
                    <a:pt x="122036" y="122100"/>
                    <a:pt x="122076" y="122100"/>
                    <a:pt x="122115" y="122100"/>
                  </a:cubicBezTo>
                  <a:lnTo>
                    <a:pt x="122115" y="121690"/>
                  </a:lnTo>
                  <a:cubicBezTo>
                    <a:pt x="56149" y="121690"/>
                    <a:pt x="411" y="67199"/>
                    <a:pt x="411" y="2700"/>
                  </a:cubicBezTo>
                  <a:cubicBezTo>
                    <a:pt x="411" y="1848"/>
                    <a:pt x="427" y="964"/>
                    <a:pt x="442"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782;p33">
              <a:extLst>
                <a:ext uri="{FF2B5EF4-FFF2-40B4-BE49-F238E27FC236}">
                  <a16:creationId xmlns:a16="http://schemas.microsoft.com/office/drawing/2014/main" id="{9958F3C1-F298-4050-AEC5-771899601861}"/>
                </a:ext>
              </a:extLst>
            </p:cNvPr>
            <p:cNvSpPr/>
            <p:nvPr/>
          </p:nvSpPr>
          <p:spPr>
            <a:xfrm>
              <a:off x="1722000" y="1234950"/>
              <a:ext cx="4036700" cy="4103025"/>
            </a:xfrm>
            <a:custGeom>
              <a:avLst/>
              <a:gdLst/>
              <a:ahLst/>
              <a:cxnLst/>
              <a:rect l="l" t="t" r="r" b="b"/>
              <a:pathLst>
                <a:path w="161468" h="164121" extrusionOk="0">
                  <a:moveTo>
                    <a:pt x="79" y="1"/>
                  </a:moveTo>
                  <a:cubicBezTo>
                    <a:pt x="63" y="1043"/>
                    <a:pt x="63" y="1911"/>
                    <a:pt x="63" y="2716"/>
                  </a:cubicBezTo>
                  <a:cubicBezTo>
                    <a:pt x="0" y="67609"/>
                    <a:pt x="38848" y="126204"/>
                    <a:pt x="98626" y="151429"/>
                  </a:cubicBezTo>
                  <a:cubicBezTo>
                    <a:pt x="118392" y="159797"/>
                    <a:pt x="139642" y="164121"/>
                    <a:pt x="161101" y="164121"/>
                  </a:cubicBezTo>
                  <a:cubicBezTo>
                    <a:pt x="161218" y="164121"/>
                    <a:pt x="161335" y="164121"/>
                    <a:pt x="161452" y="164121"/>
                  </a:cubicBezTo>
                  <a:lnTo>
                    <a:pt x="161468" y="163726"/>
                  </a:lnTo>
                  <a:cubicBezTo>
                    <a:pt x="72676" y="163726"/>
                    <a:pt x="458" y="91492"/>
                    <a:pt x="458" y="2716"/>
                  </a:cubicBezTo>
                  <a:cubicBezTo>
                    <a:pt x="458" y="1895"/>
                    <a:pt x="458" y="1043"/>
                    <a:pt x="474"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2" name="Google Shape;783;p33">
              <a:extLst>
                <a:ext uri="{FF2B5EF4-FFF2-40B4-BE49-F238E27FC236}">
                  <a16:creationId xmlns:a16="http://schemas.microsoft.com/office/drawing/2014/main" id="{725148A5-5F8E-46CC-9339-48270CBD1600}"/>
                </a:ext>
              </a:extLst>
            </p:cNvPr>
            <p:cNvSpPr/>
            <p:nvPr/>
          </p:nvSpPr>
          <p:spPr>
            <a:xfrm>
              <a:off x="1600450" y="999750"/>
              <a:ext cx="252575" cy="252600"/>
            </a:xfrm>
            <a:custGeom>
              <a:avLst/>
              <a:gdLst/>
              <a:ahLst/>
              <a:cxnLst/>
              <a:rect l="l" t="t" r="r" b="b"/>
              <a:pathLst>
                <a:path w="10103" h="10104" extrusionOk="0">
                  <a:moveTo>
                    <a:pt x="0" y="1"/>
                  </a:moveTo>
                  <a:lnTo>
                    <a:pt x="0" y="10103"/>
                  </a:lnTo>
                  <a:lnTo>
                    <a:pt x="10103" y="10103"/>
                  </a:lnTo>
                  <a:lnTo>
                    <a:pt x="10103"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3" name="Google Shape;784;p33">
              <a:extLst>
                <a:ext uri="{FF2B5EF4-FFF2-40B4-BE49-F238E27FC236}">
                  <a16:creationId xmlns:a16="http://schemas.microsoft.com/office/drawing/2014/main" id="{C0ECB3C5-1373-49BC-9EE3-340CDE430A38}"/>
                </a:ext>
              </a:extLst>
            </p:cNvPr>
            <p:cNvSpPr/>
            <p:nvPr/>
          </p:nvSpPr>
          <p:spPr>
            <a:xfrm>
              <a:off x="2617800" y="999750"/>
              <a:ext cx="252600" cy="252600"/>
            </a:xfrm>
            <a:custGeom>
              <a:avLst/>
              <a:gdLst/>
              <a:ahLst/>
              <a:cxnLst/>
              <a:rect l="l" t="t" r="r" b="b"/>
              <a:pathLst>
                <a:path w="10104" h="10104" extrusionOk="0">
                  <a:moveTo>
                    <a:pt x="1" y="1"/>
                  </a:moveTo>
                  <a:lnTo>
                    <a:pt x="1" y="10103"/>
                  </a:lnTo>
                  <a:lnTo>
                    <a:pt x="10103" y="10103"/>
                  </a:lnTo>
                  <a:lnTo>
                    <a:pt x="10103"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 name="Google Shape;785;p33">
              <a:extLst>
                <a:ext uri="{FF2B5EF4-FFF2-40B4-BE49-F238E27FC236}">
                  <a16:creationId xmlns:a16="http://schemas.microsoft.com/office/drawing/2014/main" id="{2A9D76C6-7DAD-482F-BC3A-E85F7E3D53E2}"/>
                </a:ext>
              </a:extLst>
            </p:cNvPr>
            <p:cNvSpPr/>
            <p:nvPr/>
          </p:nvSpPr>
          <p:spPr>
            <a:xfrm>
              <a:off x="3649775" y="999750"/>
              <a:ext cx="252575" cy="252600"/>
            </a:xfrm>
            <a:custGeom>
              <a:avLst/>
              <a:gdLst/>
              <a:ahLst/>
              <a:cxnLst/>
              <a:rect l="l" t="t" r="r" b="b"/>
              <a:pathLst>
                <a:path w="10103" h="10104" extrusionOk="0">
                  <a:moveTo>
                    <a:pt x="0" y="1"/>
                  </a:moveTo>
                  <a:lnTo>
                    <a:pt x="0" y="10103"/>
                  </a:lnTo>
                  <a:lnTo>
                    <a:pt x="10103" y="10103"/>
                  </a:lnTo>
                  <a:lnTo>
                    <a:pt x="10103"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786;p33">
              <a:extLst>
                <a:ext uri="{FF2B5EF4-FFF2-40B4-BE49-F238E27FC236}">
                  <a16:creationId xmlns:a16="http://schemas.microsoft.com/office/drawing/2014/main" id="{5D9EDC45-6CB7-4410-8AE6-7340223106F2}"/>
                </a:ext>
              </a:extLst>
            </p:cNvPr>
            <p:cNvSpPr/>
            <p:nvPr/>
          </p:nvSpPr>
          <p:spPr>
            <a:xfrm>
              <a:off x="5612675" y="4156825"/>
              <a:ext cx="236000" cy="245075"/>
            </a:xfrm>
            <a:custGeom>
              <a:avLst/>
              <a:gdLst/>
              <a:ahLst/>
              <a:cxnLst/>
              <a:rect l="l" t="t" r="r" b="b"/>
              <a:pathLst>
                <a:path w="9440" h="9803" extrusionOk="0">
                  <a:moveTo>
                    <a:pt x="0" y="0"/>
                  </a:moveTo>
                  <a:lnTo>
                    <a:pt x="0" y="9803"/>
                  </a:lnTo>
                  <a:lnTo>
                    <a:pt x="9440" y="4909"/>
                  </a:lnTo>
                  <a:lnTo>
                    <a:pt x="0"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787;p33">
              <a:extLst>
                <a:ext uri="{FF2B5EF4-FFF2-40B4-BE49-F238E27FC236}">
                  <a16:creationId xmlns:a16="http://schemas.microsoft.com/office/drawing/2014/main" id="{957C6BED-3B8D-452A-80B5-699379AB6704}"/>
                </a:ext>
              </a:extLst>
            </p:cNvPr>
            <p:cNvSpPr/>
            <p:nvPr/>
          </p:nvSpPr>
          <p:spPr>
            <a:xfrm>
              <a:off x="5615025" y="3092875"/>
              <a:ext cx="236025" cy="245500"/>
            </a:xfrm>
            <a:custGeom>
              <a:avLst/>
              <a:gdLst/>
              <a:ahLst/>
              <a:cxnLst/>
              <a:rect l="l" t="t" r="r" b="b"/>
              <a:pathLst>
                <a:path w="9441" h="9820" extrusionOk="0">
                  <a:moveTo>
                    <a:pt x="1" y="1"/>
                  </a:moveTo>
                  <a:lnTo>
                    <a:pt x="1" y="9819"/>
                  </a:lnTo>
                  <a:lnTo>
                    <a:pt x="9440" y="4910"/>
                  </a:lnTo>
                  <a:lnTo>
                    <a:pt x="1"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67" name="Rectangle 66">
            <a:extLst>
              <a:ext uri="{FF2B5EF4-FFF2-40B4-BE49-F238E27FC236}">
                <a16:creationId xmlns:a16="http://schemas.microsoft.com/office/drawing/2014/main" id="{ADDD5ABC-C3AA-48D5-8B3F-DBE13A5239F6}"/>
              </a:ext>
            </a:extLst>
          </p:cNvPr>
          <p:cNvSpPr/>
          <p:nvPr/>
        </p:nvSpPr>
        <p:spPr>
          <a:xfrm>
            <a:off x="13831881" y="8339643"/>
            <a:ext cx="8878523" cy="1200468"/>
          </a:xfrm>
          <a:prstGeom prst="rect">
            <a:avLst/>
          </a:prstGeom>
        </p:spPr>
        <p:txBody>
          <a:bodyPr wrap="square">
            <a:spAutoFit/>
          </a:bodyPr>
          <a:lstStyle/>
          <a:p>
            <a:pPr defTabSz="457246"/>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and typesetting industry. Lorem Ipsum has been the industry's standard dummy</a:t>
            </a:r>
          </a:p>
        </p:txBody>
      </p:sp>
      <p:sp>
        <p:nvSpPr>
          <p:cNvPr id="70" name="Rectangle 69">
            <a:extLst>
              <a:ext uri="{FF2B5EF4-FFF2-40B4-BE49-F238E27FC236}">
                <a16:creationId xmlns:a16="http://schemas.microsoft.com/office/drawing/2014/main" id="{5E90AAE3-4B67-4A41-9038-57C119194FE3}"/>
              </a:ext>
            </a:extLst>
          </p:cNvPr>
          <p:cNvSpPr/>
          <p:nvPr/>
        </p:nvSpPr>
        <p:spPr>
          <a:xfrm>
            <a:off x="13831881" y="10137632"/>
            <a:ext cx="8878523" cy="1200468"/>
          </a:xfrm>
          <a:prstGeom prst="rect">
            <a:avLst/>
          </a:prstGeom>
        </p:spPr>
        <p:txBody>
          <a:bodyPr wrap="square">
            <a:spAutoFit/>
          </a:bodyPr>
          <a:lstStyle/>
          <a:p>
            <a:pPr defTabSz="457246"/>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and typesetting industry. Lorem Ipsum has been the industry's standard dummy</a:t>
            </a:r>
          </a:p>
        </p:txBody>
      </p:sp>
      <p:sp>
        <p:nvSpPr>
          <p:cNvPr id="71" name="Rectangle 70">
            <a:extLst>
              <a:ext uri="{FF2B5EF4-FFF2-40B4-BE49-F238E27FC236}">
                <a16:creationId xmlns:a16="http://schemas.microsoft.com/office/drawing/2014/main" id="{0D9EB83C-535C-441B-AC04-3BF46665334B}"/>
              </a:ext>
            </a:extLst>
          </p:cNvPr>
          <p:cNvSpPr/>
          <p:nvPr/>
        </p:nvSpPr>
        <p:spPr>
          <a:xfrm>
            <a:off x="13831881" y="11797297"/>
            <a:ext cx="8878523" cy="1200468"/>
          </a:xfrm>
          <a:prstGeom prst="rect">
            <a:avLst/>
          </a:prstGeom>
        </p:spPr>
        <p:txBody>
          <a:bodyPr wrap="square">
            <a:spAutoFit/>
          </a:bodyPr>
          <a:lstStyle/>
          <a:p>
            <a:pPr defTabSz="457246"/>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and typesetting industry. Lorem Ipsum has been the industry's standard dummy</a:t>
            </a:r>
          </a:p>
        </p:txBody>
      </p:sp>
    </p:spTree>
    <p:extLst>
      <p:ext uri="{BB962C8B-B14F-4D97-AF65-F5344CB8AC3E}">
        <p14:creationId xmlns:p14="http://schemas.microsoft.com/office/powerpoint/2010/main" val="156329994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49E95-5A9F-4CD4-969D-38E4CD0017F1}"/>
              </a:ext>
            </a:extLst>
          </p:cNvPr>
          <p:cNvSpPr>
            <a:spLocks noGrp="1"/>
          </p:cNvSpPr>
          <p:nvPr>
            <p:ph type="title"/>
          </p:nvPr>
        </p:nvSpPr>
        <p:spPr/>
        <p:txBody>
          <a:bodyPr/>
          <a:lstStyle/>
          <a:p>
            <a:r>
              <a:rPr lang="es" dirty="0">
                <a:solidFill>
                  <a:schemeClr val="bg1"/>
                </a:solidFill>
              </a:rPr>
              <a:t>CASE STUDY</a:t>
            </a:r>
            <a:endParaRPr lang="en-US" dirty="0">
              <a:solidFill>
                <a:schemeClr val="bg1"/>
              </a:solidFill>
            </a:endParaRPr>
          </a:p>
        </p:txBody>
      </p:sp>
      <p:sp>
        <p:nvSpPr>
          <p:cNvPr id="4" name="Google Shape;1077;p36">
            <a:extLst>
              <a:ext uri="{FF2B5EF4-FFF2-40B4-BE49-F238E27FC236}">
                <a16:creationId xmlns:a16="http://schemas.microsoft.com/office/drawing/2014/main" id="{A54AC7DE-CC4C-46B6-9D60-E479C6666684}"/>
              </a:ext>
            </a:extLst>
          </p:cNvPr>
          <p:cNvSpPr txBox="1">
            <a:spLocks/>
          </p:cNvSpPr>
          <p:nvPr/>
        </p:nvSpPr>
        <p:spPr>
          <a:xfrm>
            <a:off x="17948790" y="6345535"/>
            <a:ext cx="6985608" cy="1026519"/>
          </a:xfrm>
          <a:prstGeom prst="rect">
            <a:avLst/>
          </a:prstGeom>
        </p:spPr>
        <p:txBody>
          <a:bodyPr spcFirstLastPara="1" wrap="square" lIns="243828" tIns="243828" rIns="243828" bIns="243828"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4000" dirty="0">
                <a:solidFill>
                  <a:prstClr val="white"/>
                </a:solidFill>
                <a:latin typeface="Montserrat Light"/>
              </a:rPr>
              <a:t>SOLUTION</a:t>
            </a:r>
          </a:p>
        </p:txBody>
      </p:sp>
      <p:sp>
        <p:nvSpPr>
          <p:cNvPr id="7" name="Google Shape;1080;p36">
            <a:extLst>
              <a:ext uri="{FF2B5EF4-FFF2-40B4-BE49-F238E27FC236}">
                <a16:creationId xmlns:a16="http://schemas.microsoft.com/office/drawing/2014/main" id="{E7508081-BABF-44E7-8940-05F7EB98C3D3}"/>
              </a:ext>
            </a:extLst>
          </p:cNvPr>
          <p:cNvSpPr txBox="1">
            <a:spLocks/>
          </p:cNvSpPr>
          <p:nvPr/>
        </p:nvSpPr>
        <p:spPr>
          <a:xfrm>
            <a:off x="10563105" y="7636912"/>
            <a:ext cx="6985608" cy="1026519"/>
          </a:xfrm>
          <a:prstGeom prst="rect">
            <a:avLst/>
          </a:prstGeom>
          <a:ln>
            <a:noFill/>
          </a:ln>
        </p:spPr>
        <p:txBody>
          <a:bodyPr spcFirstLastPara="1" wrap="square" lIns="243828" tIns="243828" rIns="243828" bIns="243828"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4000">
                <a:solidFill>
                  <a:prstClr val="white"/>
                </a:solidFill>
                <a:latin typeface="Montserrat Light"/>
              </a:rPr>
              <a:t>RESULTS</a:t>
            </a:r>
          </a:p>
        </p:txBody>
      </p:sp>
      <p:sp>
        <p:nvSpPr>
          <p:cNvPr id="8" name="Google Shape;1081;p36">
            <a:extLst>
              <a:ext uri="{FF2B5EF4-FFF2-40B4-BE49-F238E27FC236}">
                <a16:creationId xmlns:a16="http://schemas.microsoft.com/office/drawing/2014/main" id="{DCD3E896-A1E8-46C7-B2D0-85D62B9E0478}"/>
              </a:ext>
            </a:extLst>
          </p:cNvPr>
          <p:cNvSpPr txBox="1">
            <a:spLocks/>
          </p:cNvSpPr>
          <p:nvPr/>
        </p:nvSpPr>
        <p:spPr>
          <a:xfrm>
            <a:off x="2876856" y="8212472"/>
            <a:ext cx="6985608" cy="1026519"/>
          </a:xfrm>
          <a:prstGeom prst="rect">
            <a:avLst/>
          </a:prstGeom>
          <a:ln>
            <a:noFill/>
          </a:ln>
        </p:spPr>
        <p:txBody>
          <a:bodyPr spcFirstLastPara="1" wrap="square" lIns="243828" tIns="243828" rIns="243828" bIns="243828"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4000" dirty="0">
                <a:solidFill>
                  <a:prstClr val="white"/>
                </a:solidFill>
                <a:latin typeface="Montserrat Light"/>
              </a:rPr>
              <a:t>CHALLENGE</a:t>
            </a:r>
          </a:p>
        </p:txBody>
      </p:sp>
      <p:grpSp>
        <p:nvGrpSpPr>
          <p:cNvPr id="9" name="Google Shape;1082;p36">
            <a:extLst>
              <a:ext uri="{FF2B5EF4-FFF2-40B4-BE49-F238E27FC236}">
                <a16:creationId xmlns:a16="http://schemas.microsoft.com/office/drawing/2014/main" id="{99352A62-20EC-4D51-B6BC-DA6704D46D99}"/>
              </a:ext>
            </a:extLst>
          </p:cNvPr>
          <p:cNvGrpSpPr/>
          <p:nvPr/>
        </p:nvGrpSpPr>
        <p:grpSpPr>
          <a:xfrm>
            <a:off x="3396798" y="5591793"/>
            <a:ext cx="2542643" cy="2132764"/>
            <a:chOff x="1606521" y="1292928"/>
            <a:chExt cx="953381" cy="799694"/>
          </a:xfrm>
        </p:grpSpPr>
        <p:sp>
          <p:nvSpPr>
            <p:cNvPr id="10" name="Google Shape;1083;p36">
              <a:extLst>
                <a:ext uri="{FF2B5EF4-FFF2-40B4-BE49-F238E27FC236}">
                  <a16:creationId xmlns:a16="http://schemas.microsoft.com/office/drawing/2014/main" id="{C70ACCEC-EEF5-413C-B44C-014ED089643D}"/>
                </a:ext>
              </a:extLst>
            </p:cNvPr>
            <p:cNvSpPr/>
            <p:nvPr/>
          </p:nvSpPr>
          <p:spPr>
            <a:xfrm>
              <a:off x="1636265" y="1348894"/>
              <a:ext cx="893897" cy="743727"/>
            </a:xfrm>
            <a:custGeom>
              <a:avLst/>
              <a:gdLst/>
              <a:ahLst/>
              <a:cxnLst/>
              <a:rect l="l" t="t" r="r" b="b"/>
              <a:pathLst>
                <a:path w="57615" h="47936" extrusionOk="0">
                  <a:moveTo>
                    <a:pt x="57174" y="334"/>
                  </a:moveTo>
                  <a:lnTo>
                    <a:pt x="57174" y="47602"/>
                  </a:lnTo>
                  <a:lnTo>
                    <a:pt x="452" y="47602"/>
                  </a:lnTo>
                  <a:lnTo>
                    <a:pt x="452" y="334"/>
                  </a:lnTo>
                  <a:close/>
                  <a:moveTo>
                    <a:pt x="0" y="1"/>
                  </a:moveTo>
                  <a:lnTo>
                    <a:pt x="0" y="47935"/>
                  </a:lnTo>
                  <a:lnTo>
                    <a:pt x="57614" y="47935"/>
                  </a:lnTo>
                  <a:lnTo>
                    <a:pt x="57614" y="1"/>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11" name="Google Shape;1084;p36">
              <a:extLst>
                <a:ext uri="{FF2B5EF4-FFF2-40B4-BE49-F238E27FC236}">
                  <a16:creationId xmlns:a16="http://schemas.microsoft.com/office/drawing/2014/main" id="{D63D642E-564C-403E-97A9-A49F98547F04}"/>
                </a:ext>
              </a:extLst>
            </p:cNvPr>
            <p:cNvSpPr/>
            <p:nvPr/>
          </p:nvSpPr>
          <p:spPr>
            <a:xfrm>
              <a:off x="1606521" y="1319150"/>
              <a:ext cx="953381" cy="693660"/>
            </a:xfrm>
            <a:custGeom>
              <a:avLst/>
              <a:gdLst/>
              <a:ahLst/>
              <a:cxnLst/>
              <a:rect l="l" t="t" r="r" b="b"/>
              <a:pathLst>
                <a:path w="61449" h="44709" extrusionOk="0">
                  <a:moveTo>
                    <a:pt x="0" y="1"/>
                  </a:moveTo>
                  <a:lnTo>
                    <a:pt x="0" y="44709"/>
                  </a:lnTo>
                  <a:lnTo>
                    <a:pt x="453" y="44709"/>
                  </a:lnTo>
                  <a:lnTo>
                    <a:pt x="453" y="453"/>
                  </a:lnTo>
                  <a:lnTo>
                    <a:pt x="60996" y="453"/>
                  </a:lnTo>
                  <a:lnTo>
                    <a:pt x="60996" y="23337"/>
                  </a:lnTo>
                  <a:lnTo>
                    <a:pt x="59150" y="25182"/>
                  </a:lnTo>
                  <a:lnTo>
                    <a:pt x="59472" y="25492"/>
                  </a:lnTo>
                  <a:lnTo>
                    <a:pt x="61448" y="23516"/>
                  </a:lnTo>
                  <a:lnTo>
                    <a:pt x="61448" y="1"/>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12" name="Google Shape;1085;p36">
              <a:extLst>
                <a:ext uri="{FF2B5EF4-FFF2-40B4-BE49-F238E27FC236}">
                  <a16:creationId xmlns:a16="http://schemas.microsoft.com/office/drawing/2014/main" id="{6D0FC271-D26E-4902-9863-3A41548B69AE}"/>
                </a:ext>
              </a:extLst>
            </p:cNvPr>
            <p:cNvSpPr/>
            <p:nvPr/>
          </p:nvSpPr>
          <p:spPr>
            <a:xfrm>
              <a:off x="1610027" y="1292928"/>
              <a:ext cx="698640" cy="29758"/>
            </a:xfrm>
            <a:custGeom>
              <a:avLst/>
              <a:gdLst/>
              <a:ahLst/>
              <a:cxnLst/>
              <a:rect l="l" t="t" r="r" b="b"/>
              <a:pathLst>
                <a:path w="45030" h="1918" extrusionOk="0">
                  <a:moveTo>
                    <a:pt x="0" y="0"/>
                  </a:moveTo>
                  <a:lnTo>
                    <a:pt x="0" y="1917"/>
                  </a:lnTo>
                  <a:lnTo>
                    <a:pt x="45030" y="1917"/>
                  </a:lnTo>
                  <a:lnTo>
                    <a:pt x="43125" y="0"/>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13" name="Google Shape;1086;p36">
              <a:extLst>
                <a:ext uri="{FF2B5EF4-FFF2-40B4-BE49-F238E27FC236}">
                  <a16:creationId xmlns:a16="http://schemas.microsoft.com/office/drawing/2014/main" id="{0F53FAA2-AB4E-498A-94E0-EE1094CD5337}"/>
                </a:ext>
              </a:extLst>
            </p:cNvPr>
            <p:cNvSpPr/>
            <p:nvPr/>
          </p:nvSpPr>
          <p:spPr>
            <a:xfrm>
              <a:off x="2428968" y="1408383"/>
              <a:ext cx="41766" cy="41766"/>
            </a:xfrm>
            <a:custGeom>
              <a:avLst/>
              <a:gdLst/>
              <a:ahLst/>
              <a:cxnLst/>
              <a:rect l="l" t="t" r="r" b="b"/>
              <a:pathLst>
                <a:path w="2692" h="2692" extrusionOk="0">
                  <a:moveTo>
                    <a:pt x="1" y="1"/>
                  </a:moveTo>
                  <a:lnTo>
                    <a:pt x="1" y="441"/>
                  </a:lnTo>
                  <a:lnTo>
                    <a:pt x="2251" y="441"/>
                  </a:lnTo>
                  <a:lnTo>
                    <a:pt x="2251" y="2691"/>
                  </a:lnTo>
                  <a:lnTo>
                    <a:pt x="2692" y="2691"/>
                  </a:lnTo>
                  <a:lnTo>
                    <a:pt x="2692" y="1"/>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14" name="Google Shape;1087;p36">
              <a:extLst>
                <a:ext uri="{FF2B5EF4-FFF2-40B4-BE49-F238E27FC236}">
                  <a16:creationId xmlns:a16="http://schemas.microsoft.com/office/drawing/2014/main" id="{A4A76729-9184-4A4A-947E-AA90D4B05FCC}"/>
                </a:ext>
              </a:extLst>
            </p:cNvPr>
            <p:cNvSpPr/>
            <p:nvPr/>
          </p:nvSpPr>
          <p:spPr>
            <a:xfrm>
              <a:off x="2428968" y="1981999"/>
              <a:ext cx="41766" cy="41766"/>
            </a:xfrm>
            <a:custGeom>
              <a:avLst/>
              <a:gdLst/>
              <a:ahLst/>
              <a:cxnLst/>
              <a:rect l="l" t="t" r="r" b="b"/>
              <a:pathLst>
                <a:path w="2692" h="2692" extrusionOk="0">
                  <a:moveTo>
                    <a:pt x="2251" y="0"/>
                  </a:moveTo>
                  <a:lnTo>
                    <a:pt x="2251" y="2251"/>
                  </a:lnTo>
                  <a:lnTo>
                    <a:pt x="1" y="2251"/>
                  </a:lnTo>
                  <a:lnTo>
                    <a:pt x="1" y="2691"/>
                  </a:lnTo>
                  <a:lnTo>
                    <a:pt x="2692" y="2691"/>
                  </a:lnTo>
                  <a:lnTo>
                    <a:pt x="2692" y="0"/>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15" name="Google Shape;1088;p36">
              <a:extLst>
                <a:ext uri="{FF2B5EF4-FFF2-40B4-BE49-F238E27FC236}">
                  <a16:creationId xmlns:a16="http://schemas.microsoft.com/office/drawing/2014/main" id="{718CD0B6-5D82-4471-8649-6A95BA12AA70}"/>
                </a:ext>
              </a:extLst>
            </p:cNvPr>
            <p:cNvSpPr/>
            <p:nvPr/>
          </p:nvSpPr>
          <p:spPr>
            <a:xfrm>
              <a:off x="1695738" y="1981999"/>
              <a:ext cx="41766" cy="41766"/>
            </a:xfrm>
            <a:custGeom>
              <a:avLst/>
              <a:gdLst/>
              <a:ahLst/>
              <a:cxnLst/>
              <a:rect l="l" t="t" r="r" b="b"/>
              <a:pathLst>
                <a:path w="2692" h="2692" extrusionOk="0">
                  <a:moveTo>
                    <a:pt x="1" y="0"/>
                  </a:moveTo>
                  <a:lnTo>
                    <a:pt x="1" y="2691"/>
                  </a:lnTo>
                  <a:lnTo>
                    <a:pt x="2692" y="2691"/>
                  </a:lnTo>
                  <a:lnTo>
                    <a:pt x="2692" y="2251"/>
                  </a:lnTo>
                  <a:lnTo>
                    <a:pt x="441" y="2251"/>
                  </a:lnTo>
                  <a:lnTo>
                    <a:pt x="441" y="0"/>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16" name="Google Shape;1089;p36">
              <a:extLst>
                <a:ext uri="{FF2B5EF4-FFF2-40B4-BE49-F238E27FC236}">
                  <a16:creationId xmlns:a16="http://schemas.microsoft.com/office/drawing/2014/main" id="{49E63261-DE5F-44C2-89AD-2D7C1072EC7F}"/>
                </a:ext>
              </a:extLst>
            </p:cNvPr>
            <p:cNvSpPr/>
            <p:nvPr/>
          </p:nvSpPr>
          <p:spPr>
            <a:xfrm>
              <a:off x="1695738" y="1408383"/>
              <a:ext cx="41766" cy="41766"/>
            </a:xfrm>
            <a:custGeom>
              <a:avLst/>
              <a:gdLst/>
              <a:ahLst/>
              <a:cxnLst/>
              <a:rect l="l" t="t" r="r" b="b"/>
              <a:pathLst>
                <a:path w="2692" h="2692" extrusionOk="0">
                  <a:moveTo>
                    <a:pt x="1" y="1"/>
                  </a:moveTo>
                  <a:lnTo>
                    <a:pt x="1" y="2691"/>
                  </a:lnTo>
                  <a:lnTo>
                    <a:pt x="441" y="2691"/>
                  </a:lnTo>
                  <a:lnTo>
                    <a:pt x="441" y="441"/>
                  </a:lnTo>
                  <a:lnTo>
                    <a:pt x="2692" y="441"/>
                  </a:lnTo>
                  <a:lnTo>
                    <a:pt x="2692" y="1"/>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grpSp>
      <p:grpSp>
        <p:nvGrpSpPr>
          <p:cNvPr id="17" name="Google Shape;1090;p36">
            <a:extLst>
              <a:ext uri="{FF2B5EF4-FFF2-40B4-BE49-F238E27FC236}">
                <a16:creationId xmlns:a16="http://schemas.microsoft.com/office/drawing/2014/main" id="{5E60F5BD-D8EC-4154-8FC7-0ED3761F260B}"/>
              </a:ext>
            </a:extLst>
          </p:cNvPr>
          <p:cNvGrpSpPr/>
          <p:nvPr/>
        </p:nvGrpSpPr>
        <p:grpSpPr>
          <a:xfrm>
            <a:off x="10840792" y="5021060"/>
            <a:ext cx="2542643" cy="2132764"/>
            <a:chOff x="1606521" y="1292928"/>
            <a:chExt cx="953381" cy="799694"/>
          </a:xfrm>
        </p:grpSpPr>
        <p:sp>
          <p:nvSpPr>
            <p:cNvPr id="18" name="Google Shape;1091;p36">
              <a:extLst>
                <a:ext uri="{FF2B5EF4-FFF2-40B4-BE49-F238E27FC236}">
                  <a16:creationId xmlns:a16="http://schemas.microsoft.com/office/drawing/2014/main" id="{B2EFCA85-53E2-4C6A-948C-4E4B62588F23}"/>
                </a:ext>
              </a:extLst>
            </p:cNvPr>
            <p:cNvSpPr/>
            <p:nvPr/>
          </p:nvSpPr>
          <p:spPr>
            <a:xfrm>
              <a:off x="1636265" y="1348894"/>
              <a:ext cx="893897" cy="743727"/>
            </a:xfrm>
            <a:custGeom>
              <a:avLst/>
              <a:gdLst/>
              <a:ahLst/>
              <a:cxnLst/>
              <a:rect l="l" t="t" r="r" b="b"/>
              <a:pathLst>
                <a:path w="57615" h="47936" extrusionOk="0">
                  <a:moveTo>
                    <a:pt x="57174" y="334"/>
                  </a:moveTo>
                  <a:lnTo>
                    <a:pt x="57174" y="47602"/>
                  </a:lnTo>
                  <a:lnTo>
                    <a:pt x="452" y="47602"/>
                  </a:lnTo>
                  <a:lnTo>
                    <a:pt x="452" y="334"/>
                  </a:lnTo>
                  <a:close/>
                  <a:moveTo>
                    <a:pt x="0" y="1"/>
                  </a:moveTo>
                  <a:lnTo>
                    <a:pt x="0" y="47935"/>
                  </a:lnTo>
                  <a:lnTo>
                    <a:pt x="57614" y="47935"/>
                  </a:lnTo>
                  <a:lnTo>
                    <a:pt x="57614" y="1"/>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19" name="Google Shape;1092;p36">
              <a:extLst>
                <a:ext uri="{FF2B5EF4-FFF2-40B4-BE49-F238E27FC236}">
                  <a16:creationId xmlns:a16="http://schemas.microsoft.com/office/drawing/2014/main" id="{38180B7E-4627-4F7E-A6EB-AF20FC6FEBE0}"/>
                </a:ext>
              </a:extLst>
            </p:cNvPr>
            <p:cNvSpPr/>
            <p:nvPr/>
          </p:nvSpPr>
          <p:spPr>
            <a:xfrm>
              <a:off x="1606521" y="1319150"/>
              <a:ext cx="953381" cy="693660"/>
            </a:xfrm>
            <a:custGeom>
              <a:avLst/>
              <a:gdLst/>
              <a:ahLst/>
              <a:cxnLst/>
              <a:rect l="l" t="t" r="r" b="b"/>
              <a:pathLst>
                <a:path w="61449" h="44709" extrusionOk="0">
                  <a:moveTo>
                    <a:pt x="0" y="1"/>
                  </a:moveTo>
                  <a:lnTo>
                    <a:pt x="0" y="44709"/>
                  </a:lnTo>
                  <a:lnTo>
                    <a:pt x="453" y="44709"/>
                  </a:lnTo>
                  <a:lnTo>
                    <a:pt x="453" y="453"/>
                  </a:lnTo>
                  <a:lnTo>
                    <a:pt x="60996" y="453"/>
                  </a:lnTo>
                  <a:lnTo>
                    <a:pt x="60996" y="23337"/>
                  </a:lnTo>
                  <a:lnTo>
                    <a:pt x="59150" y="25182"/>
                  </a:lnTo>
                  <a:lnTo>
                    <a:pt x="59472" y="25492"/>
                  </a:lnTo>
                  <a:lnTo>
                    <a:pt x="61448" y="23516"/>
                  </a:lnTo>
                  <a:lnTo>
                    <a:pt x="61448" y="1"/>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20" name="Google Shape;1093;p36">
              <a:extLst>
                <a:ext uri="{FF2B5EF4-FFF2-40B4-BE49-F238E27FC236}">
                  <a16:creationId xmlns:a16="http://schemas.microsoft.com/office/drawing/2014/main" id="{A92663C4-80F0-4060-AE7D-FDA939EED136}"/>
                </a:ext>
              </a:extLst>
            </p:cNvPr>
            <p:cNvSpPr/>
            <p:nvPr/>
          </p:nvSpPr>
          <p:spPr>
            <a:xfrm>
              <a:off x="1610027" y="1292928"/>
              <a:ext cx="698640" cy="29758"/>
            </a:xfrm>
            <a:custGeom>
              <a:avLst/>
              <a:gdLst/>
              <a:ahLst/>
              <a:cxnLst/>
              <a:rect l="l" t="t" r="r" b="b"/>
              <a:pathLst>
                <a:path w="45030" h="1918" extrusionOk="0">
                  <a:moveTo>
                    <a:pt x="0" y="0"/>
                  </a:moveTo>
                  <a:lnTo>
                    <a:pt x="0" y="1917"/>
                  </a:lnTo>
                  <a:lnTo>
                    <a:pt x="45030" y="1917"/>
                  </a:lnTo>
                  <a:lnTo>
                    <a:pt x="43125" y="0"/>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21" name="Google Shape;1094;p36">
              <a:extLst>
                <a:ext uri="{FF2B5EF4-FFF2-40B4-BE49-F238E27FC236}">
                  <a16:creationId xmlns:a16="http://schemas.microsoft.com/office/drawing/2014/main" id="{B582159E-8669-437E-A14F-C3FED8D92D0D}"/>
                </a:ext>
              </a:extLst>
            </p:cNvPr>
            <p:cNvSpPr/>
            <p:nvPr/>
          </p:nvSpPr>
          <p:spPr>
            <a:xfrm>
              <a:off x="2428968" y="1408383"/>
              <a:ext cx="41766" cy="41766"/>
            </a:xfrm>
            <a:custGeom>
              <a:avLst/>
              <a:gdLst/>
              <a:ahLst/>
              <a:cxnLst/>
              <a:rect l="l" t="t" r="r" b="b"/>
              <a:pathLst>
                <a:path w="2692" h="2692" extrusionOk="0">
                  <a:moveTo>
                    <a:pt x="1" y="1"/>
                  </a:moveTo>
                  <a:lnTo>
                    <a:pt x="1" y="441"/>
                  </a:lnTo>
                  <a:lnTo>
                    <a:pt x="2251" y="441"/>
                  </a:lnTo>
                  <a:lnTo>
                    <a:pt x="2251" y="2691"/>
                  </a:lnTo>
                  <a:lnTo>
                    <a:pt x="2692" y="2691"/>
                  </a:lnTo>
                  <a:lnTo>
                    <a:pt x="2692" y="1"/>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22" name="Google Shape;1095;p36">
              <a:extLst>
                <a:ext uri="{FF2B5EF4-FFF2-40B4-BE49-F238E27FC236}">
                  <a16:creationId xmlns:a16="http://schemas.microsoft.com/office/drawing/2014/main" id="{D7ABFE6C-7229-45C5-B90E-B221A24B9DF8}"/>
                </a:ext>
              </a:extLst>
            </p:cNvPr>
            <p:cNvSpPr/>
            <p:nvPr/>
          </p:nvSpPr>
          <p:spPr>
            <a:xfrm>
              <a:off x="2428968" y="1981999"/>
              <a:ext cx="41766" cy="41766"/>
            </a:xfrm>
            <a:custGeom>
              <a:avLst/>
              <a:gdLst/>
              <a:ahLst/>
              <a:cxnLst/>
              <a:rect l="l" t="t" r="r" b="b"/>
              <a:pathLst>
                <a:path w="2692" h="2692" extrusionOk="0">
                  <a:moveTo>
                    <a:pt x="2251" y="0"/>
                  </a:moveTo>
                  <a:lnTo>
                    <a:pt x="2251" y="2251"/>
                  </a:lnTo>
                  <a:lnTo>
                    <a:pt x="1" y="2251"/>
                  </a:lnTo>
                  <a:lnTo>
                    <a:pt x="1" y="2691"/>
                  </a:lnTo>
                  <a:lnTo>
                    <a:pt x="2692" y="2691"/>
                  </a:lnTo>
                  <a:lnTo>
                    <a:pt x="2692" y="0"/>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23" name="Google Shape;1096;p36">
              <a:extLst>
                <a:ext uri="{FF2B5EF4-FFF2-40B4-BE49-F238E27FC236}">
                  <a16:creationId xmlns:a16="http://schemas.microsoft.com/office/drawing/2014/main" id="{5643722B-A964-40FB-B76B-B6BC381E6FEA}"/>
                </a:ext>
              </a:extLst>
            </p:cNvPr>
            <p:cNvSpPr/>
            <p:nvPr/>
          </p:nvSpPr>
          <p:spPr>
            <a:xfrm>
              <a:off x="1695738" y="1981999"/>
              <a:ext cx="41766" cy="41766"/>
            </a:xfrm>
            <a:custGeom>
              <a:avLst/>
              <a:gdLst/>
              <a:ahLst/>
              <a:cxnLst/>
              <a:rect l="l" t="t" r="r" b="b"/>
              <a:pathLst>
                <a:path w="2692" h="2692" extrusionOk="0">
                  <a:moveTo>
                    <a:pt x="1" y="0"/>
                  </a:moveTo>
                  <a:lnTo>
                    <a:pt x="1" y="2691"/>
                  </a:lnTo>
                  <a:lnTo>
                    <a:pt x="2692" y="2691"/>
                  </a:lnTo>
                  <a:lnTo>
                    <a:pt x="2692" y="2251"/>
                  </a:lnTo>
                  <a:lnTo>
                    <a:pt x="441" y="2251"/>
                  </a:lnTo>
                  <a:lnTo>
                    <a:pt x="441" y="0"/>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24" name="Google Shape;1097;p36">
              <a:extLst>
                <a:ext uri="{FF2B5EF4-FFF2-40B4-BE49-F238E27FC236}">
                  <a16:creationId xmlns:a16="http://schemas.microsoft.com/office/drawing/2014/main" id="{0B4916A9-19C6-4354-8527-E869599F6CB7}"/>
                </a:ext>
              </a:extLst>
            </p:cNvPr>
            <p:cNvSpPr/>
            <p:nvPr/>
          </p:nvSpPr>
          <p:spPr>
            <a:xfrm>
              <a:off x="1695738" y="1408383"/>
              <a:ext cx="41766" cy="41766"/>
            </a:xfrm>
            <a:custGeom>
              <a:avLst/>
              <a:gdLst/>
              <a:ahLst/>
              <a:cxnLst/>
              <a:rect l="l" t="t" r="r" b="b"/>
              <a:pathLst>
                <a:path w="2692" h="2692" extrusionOk="0">
                  <a:moveTo>
                    <a:pt x="1" y="1"/>
                  </a:moveTo>
                  <a:lnTo>
                    <a:pt x="1" y="2691"/>
                  </a:lnTo>
                  <a:lnTo>
                    <a:pt x="441" y="2691"/>
                  </a:lnTo>
                  <a:lnTo>
                    <a:pt x="441" y="441"/>
                  </a:lnTo>
                  <a:lnTo>
                    <a:pt x="2692" y="441"/>
                  </a:lnTo>
                  <a:lnTo>
                    <a:pt x="2692" y="1"/>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grpSp>
      <p:grpSp>
        <p:nvGrpSpPr>
          <p:cNvPr id="25" name="Google Shape;1098;p36">
            <a:extLst>
              <a:ext uri="{FF2B5EF4-FFF2-40B4-BE49-F238E27FC236}">
                <a16:creationId xmlns:a16="http://schemas.microsoft.com/office/drawing/2014/main" id="{57FDA5CD-FC24-4B97-9B13-EA83A13AC025}"/>
              </a:ext>
            </a:extLst>
          </p:cNvPr>
          <p:cNvGrpSpPr/>
          <p:nvPr/>
        </p:nvGrpSpPr>
        <p:grpSpPr>
          <a:xfrm>
            <a:off x="18284788" y="3878728"/>
            <a:ext cx="2542643" cy="2132764"/>
            <a:chOff x="1606521" y="1292928"/>
            <a:chExt cx="953381" cy="799694"/>
          </a:xfrm>
        </p:grpSpPr>
        <p:sp>
          <p:nvSpPr>
            <p:cNvPr id="26" name="Google Shape;1099;p36">
              <a:extLst>
                <a:ext uri="{FF2B5EF4-FFF2-40B4-BE49-F238E27FC236}">
                  <a16:creationId xmlns:a16="http://schemas.microsoft.com/office/drawing/2014/main" id="{66F0BA3A-45E7-4A50-A7F2-17FB50CE153D}"/>
                </a:ext>
              </a:extLst>
            </p:cNvPr>
            <p:cNvSpPr/>
            <p:nvPr/>
          </p:nvSpPr>
          <p:spPr>
            <a:xfrm>
              <a:off x="1636265" y="1348894"/>
              <a:ext cx="893897" cy="743727"/>
            </a:xfrm>
            <a:custGeom>
              <a:avLst/>
              <a:gdLst/>
              <a:ahLst/>
              <a:cxnLst/>
              <a:rect l="l" t="t" r="r" b="b"/>
              <a:pathLst>
                <a:path w="57615" h="47936" extrusionOk="0">
                  <a:moveTo>
                    <a:pt x="57174" y="334"/>
                  </a:moveTo>
                  <a:lnTo>
                    <a:pt x="57174" y="47602"/>
                  </a:lnTo>
                  <a:lnTo>
                    <a:pt x="452" y="47602"/>
                  </a:lnTo>
                  <a:lnTo>
                    <a:pt x="452" y="334"/>
                  </a:lnTo>
                  <a:close/>
                  <a:moveTo>
                    <a:pt x="0" y="1"/>
                  </a:moveTo>
                  <a:lnTo>
                    <a:pt x="0" y="47935"/>
                  </a:lnTo>
                  <a:lnTo>
                    <a:pt x="57614" y="47935"/>
                  </a:lnTo>
                  <a:lnTo>
                    <a:pt x="57614" y="1"/>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27" name="Google Shape;1100;p36">
              <a:extLst>
                <a:ext uri="{FF2B5EF4-FFF2-40B4-BE49-F238E27FC236}">
                  <a16:creationId xmlns:a16="http://schemas.microsoft.com/office/drawing/2014/main" id="{BD15BB8F-B09B-452F-90F8-66B2DD0AAB79}"/>
                </a:ext>
              </a:extLst>
            </p:cNvPr>
            <p:cNvSpPr/>
            <p:nvPr/>
          </p:nvSpPr>
          <p:spPr>
            <a:xfrm>
              <a:off x="1606521" y="1319150"/>
              <a:ext cx="953381" cy="693660"/>
            </a:xfrm>
            <a:custGeom>
              <a:avLst/>
              <a:gdLst/>
              <a:ahLst/>
              <a:cxnLst/>
              <a:rect l="l" t="t" r="r" b="b"/>
              <a:pathLst>
                <a:path w="61449" h="44709" extrusionOk="0">
                  <a:moveTo>
                    <a:pt x="0" y="1"/>
                  </a:moveTo>
                  <a:lnTo>
                    <a:pt x="0" y="44709"/>
                  </a:lnTo>
                  <a:lnTo>
                    <a:pt x="453" y="44709"/>
                  </a:lnTo>
                  <a:lnTo>
                    <a:pt x="453" y="453"/>
                  </a:lnTo>
                  <a:lnTo>
                    <a:pt x="60996" y="453"/>
                  </a:lnTo>
                  <a:lnTo>
                    <a:pt x="60996" y="23337"/>
                  </a:lnTo>
                  <a:lnTo>
                    <a:pt x="59150" y="25182"/>
                  </a:lnTo>
                  <a:lnTo>
                    <a:pt x="59472" y="25492"/>
                  </a:lnTo>
                  <a:lnTo>
                    <a:pt x="61448" y="23516"/>
                  </a:lnTo>
                  <a:lnTo>
                    <a:pt x="61448" y="1"/>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28" name="Google Shape;1101;p36">
              <a:extLst>
                <a:ext uri="{FF2B5EF4-FFF2-40B4-BE49-F238E27FC236}">
                  <a16:creationId xmlns:a16="http://schemas.microsoft.com/office/drawing/2014/main" id="{B12453A2-E0EC-4EDB-996E-DC9C9B8B9426}"/>
                </a:ext>
              </a:extLst>
            </p:cNvPr>
            <p:cNvSpPr/>
            <p:nvPr/>
          </p:nvSpPr>
          <p:spPr>
            <a:xfrm>
              <a:off x="1610027" y="1292928"/>
              <a:ext cx="698640" cy="29758"/>
            </a:xfrm>
            <a:custGeom>
              <a:avLst/>
              <a:gdLst/>
              <a:ahLst/>
              <a:cxnLst/>
              <a:rect l="l" t="t" r="r" b="b"/>
              <a:pathLst>
                <a:path w="45030" h="1918" extrusionOk="0">
                  <a:moveTo>
                    <a:pt x="0" y="0"/>
                  </a:moveTo>
                  <a:lnTo>
                    <a:pt x="0" y="1917"/>
                  </a:lnTo>
                  <a:lnTo>
                    <a:pt x="45030" y="1917"/>
                  </a:lnTo>
                  <a:lnTo>
                    <a:pt x="43125" y="0"/>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29" name="Google Shape;1102;p36">
              <a:extLst>
                <a:ext uri="{FF2B5EF4-FFF2-40B4-BE49-F238E27FC236}">
                  <a16:creationId xmlns:a16="http://schemas.microsoft.com/office/drawing/2014/main" id="{964BE370-58E9-46B8-81CC-28FF49103EA1}"/>
                </a:ext>
              </a:extLst>
            </p:cNvPr>
            <p:cNvSpPr/>
            <p:nvPr/>
          </p:nvSpPr>
          <p:spPr>
            <a:xfrm>
              <a:off x="2428968" y="1408383"/>
              <a:ext cx="41766" cy="41766"/>
            </a:xfrm>
            <a:custGeom>
              <a:avLst/>
              <a:gdLst/>
              <a:ahLst/>
              <a:cxnLst/>
              <a:rect l="l" t="t" r="r" b="b"/>
              <a:pathLst>
                <a:path w="2692" h="2692" extrusionOk="0">
                  <a:moveTo>
                    <a:pt x="1" y="1"/>
                  </a:moveTo>
                  <a:lnTo>
                    <a:pt x="1" y="441"/>
                  </a:lnTo>
                  <a:lnTo>
                    <a:pt x="2251" y="441"/>
                  </a:lnTo>
                  <a:lnTo>
                    <a:pt x="2251" y="2691"/>
                  </a:lnTo>
                  <a:lnTo>
                    <a:pt x="2692" y="2691"/>
                  </a:lnTo>
                  <a:lnTo>
                    <a:pt x="2692" y="1"/>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30" name="Google Shape;1103;p36">
              <a:extLst>
                <a:ext uri="{FF2B5EF4-FFF2-40B4-BE49-F238E27FC236}">
                  <a16:creationId xmlns:a16="http://schemas.microsoft.com/office/drawing/2014/main" id="{7289C571-BC3F-46C3-B03C-363DE68228D1}"/>
                </a:ext>
              </a:extLst>
            </p:cNvPr>
            <p:cNvSpPr/>
            <p:nvPr/>
          </p:nvSpPr>
          <p:spPr>
            <a:xfrm>
              <a:off x="2428968" y="1981999"/>
              <a:ext cx="41766" cy="41766"/>
            </a:xfrm>
            <a:custGeom>
              <a:avLst/>
              <a:gdLst/>
              <a:ahLst/>
              <a:cxnLst/>
              <a:rect l="l" t="t" r="r" b="b"/>
              <a:pathLst>
                <a:path w="2692" h="2692" extrusionOk="0">
                  <a:moveTo>
                    <a:pt x="2251" y="0"/>
                  </a:moveTo>
                  <a:lnTo>
                    <a:pt x="2251" y="2251"/>
                  </a:lnTo>
                  <a:lnTo>
                    <a:pt x="1" y="2251"/>
                  </a:lnTo>
                  <a:lnTo>
                    <a:pt x="1" y="2691"/>
                  </a:lnTo>
                  <a:lnTo>
                    <a:pt x="2692" y="2691"/>
                  </a:lnTo>
                  <a:lnTo>
                    <a:pt x="2692" y="0"/>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31" name="Google Shape;1104;p36">
              <a:extLst>
                <a:ext uri="{FF2B5EF4-FFF2-40B4-BE49-F238E27FC236}">
                  <a16:creationId xmlns:a16="http://schemas.microsoft.com/office/drawing/2014/main" id="{9429F2B6-0CD2-4C72-A2A3-1E8D1F532A1C}"/>
                </a:ext>
              </a:extLst>
            </p:cNvPr>
            <p:cNvSpPr/>
            <p:nvPr/>
          </p:nvSpPr>
          <p:spPr>
            <a:xfrm>
              <a:off x="1695738" y="1981999"/>
              <a:ext cx="41766" cy="41766"/>
            </a:xfrm>
            <a:custGeom>
              <a:avLst/>
              <a:gdLst/>
              <a:ahLst/>
              <a:cxnLst/>
              <a:rect l="l" t="t" r="r" b="b"/>
              <a:pathLst>
                <a:path w="2692" h="2692" extrusionOk="0">
                  <a:moveTo>
                    <a:pt x="1" y="0"/>
                  </a:moveTo>
                  <a:lnTo>
                    <a:pt x="1" y="2691"/>
                  </a:lnTo>
                  <a:lnTo>
                    <a:pt x="2692" y="2691"/>
                  </a:lnTo>
                  <a:lnTo>
                    <a:pt x="2692" y="2251"/>
                  </a:lnTo>
                  <a:lnTo>
                    <a:pt x="441" y="2251"/>
                  </a:lnTo>
                  <a:lnTo>
                    <a:pt x="441" y="0"/>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32" name="Google Shape;1105;p36">
              <a:extLst>
                <a:ext uri="{FF2B5EF4-FFF2-40B4-BE49-F238E27FC236}">
                  <a16:creationId xmlns:a16="http://schemas.microsoft.com/office/drawing/2014/main" id="{1FBF9616-152A-4823-9C6E-89C0EA3656B0}"/>
                </a:ext>
              </a:extLst>
            </p:cNvPr>
            <p:cNvSpPr/>
            <p:nvPr/>
          </p:nvSpPr>
          <p:spPr>
            <a:xfrm>
              <a:off x="1695738" y="1408383"/>
              <a:ext cx="41766" cy="41766"/>
            </a:xfrm>
            <a:custGeom>
              <a:avLst/>
              <a:gdLst/>
              <a:ahLst/>
              <a:cxnLst/>
              <a:rect l="l" t="t" r="r" b="b"/>
              <a:pathLst>
                <a:path w="2692" h="2692" extrusionOk="0">
                  <a:moveTo>
                    <a:pt x="1" y="1"/>
                  </a:moveTo>
                  <a:lnTo>
                    <a:pt x="1" y="2691"/>
                  </a:lnTo>
                  <a:lnTo>
                    <a:pt x="441" y="2691"/>
                  </a:lnTo>
                  <a:lnTo>
                    <a:pt x="441" y="441"/>
                  </a:lnTo>
                  <a:lnTo>
                    <a:pt x="2692" y="441"/>
                  </a:lnTo>
                  <a:lnTo>
                    <a:pt x="2692" y="1"/>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grpSp>
      <p:cxnSp>
        <p:nvCxnSpPr>
          <p:cNvPr id="33" name="Google Shape;1106;p36">
            <a:extLst>
              <a:ext uri="{FF2B5EF4-FFF2-40B4-BE49-F238E27FC236}">
                <a16:creationId xmlns:a16="http://schemas.microsoft.com/office/drawing/2014/main" id="{C93BD88F-0525-40DF-9B55-C9C4E06A43E7}"/>
              </a:ext>
            </a:extLst>
          </p:cNvPr>
          <p:cNvCxnSpPr/>
          <p:nvPr/>
        </p:nvCxnSpPr>
        <p:spPr>
          <a:xfrm rot="10800000" flipH="1">
            <a:off x="6617346" y="5914123"/>
            <a:ext cx="3556412" cy="1117729"/>
          </a:xfrm>
          <a:prstGeom prst="bentConnector3">
            <a:avLst>
              <a:gd name="adj1" fmla="val 50000"/>
            </a:avLst>
          </a:prstGeom>
          <a:noFill/>
          <a:ln w="9525" cap="flat" cmpd="sng">
            <a:solidFill>
              <a:srgbClr val="11FFFF"/>
            </a:solidFill>
            <a:prstDash val="solid"/>
            <a:round/>
            <a:headEnd type="oval" w="med" len="med"/>
            <a:tailEnd type="oval" w="med" len="med"/>
          </a:ln>
        </p:spPr>
      </p:cxnSp>
      <p:cxnSp>
        <p:nvCxnSpPr>
          <p:cNvPr id="34" name="Google Shape;1107;p36">
            <a:extLst>
              <a:ext uri="{FF2B5EF4-FFF2-40B4-BE49-F238E27FC236}">
                <a16:creationId xmlns:a16="http://schemas.microsoft.com/office/drawing/2014/main" id="{89D8643C-21BA-4594-AE17-7B89FCF73EE6}"/>
              </a:ext>
            </a:extLst>
          </p:cNvPr>
          <p:cNvCxnSpPr/>
          <p:nvPr/>
        </p:nvCxnSpPr>
        <p:spPr>
          <a:xfrm rot="10800000" flipH="1">
            <a:off x="14055908" y="4981583"/>
            <a:ext cx="3556412" cy="1117729"/>
          </a:xfrm>
          <a:prstGeom prst="bentConnector3">
            <a:avLst>
              <a:gd name="adj1" fmla="val 50000"/>
            </a:avLst>
          </a:prstGeom>
          <a:noFill/>
          <a:ln w="9525" cap="flat" cmpd="sng">
            <a:solidFill>
              <a:srgbClr val="11FFFF"/>
            </a:solidFill>
            <a:prstDash val="solid"/>
            <a:round/>
            <a:headEnd type="oval" w="med" len="med"/>
            <a:tailEnd type="oval" w="med" len="med"/>
          </a:ln>
        </p:spPr>
      </p:cxnSp>
      <p:grpSp>
        <p:nvGrpSpPr>
          <p:cNvPr id="35" name="Google Shape;1108;p36">
            <a:extLst>
              <a:ext uri="{FF2B5EF4-FFF2-40B4-BE49-F238E27FC236}">
                <a16:creationId xmlns:a16="http://schemas.microsoft.com/office/drawing/2014/main" id="{ACEE478B-A1AB-4629-8D2E-05A9D5F6BFC2}"/>
              </a:ext>
            </a:extLst>
          </p:cNvPr>
          <p:cNvGrpSpPr/>
          <p:nvPr/>
        </p:nvGrpSpPr>
        <p:grpSpPr>
          <a:xfrm>
            <a:off x="4208508" y="6305928"/>
            <a:ext cx="938173" cy="938173"/>
            <a:chOff x="1190625" y="238125"/>
            <a:chExt cx="5219200" cy="5219200"/>
          </a:xfrm>
        </p:grpSpPr>
        <p:sp>
          <p:nvSpPr>
            <p:cNvPr id="36" name="Google Shape;1109;p36">
              <a:extLst>
                <a:ext uri="{FF2B5EF4-FFF2-40B4-BE49-F238E27FC236}">
                  <a16:creationId xmlns:a16="http://schemas.microsoft.com/office/drawing/2014/main" id="{1D5154C0-EDA0-47DD-8D4E-50F242068442}"/>
                </a:ext>
              </a:extLst>
            </p:cNvPr>
            <p:cNvSpPr/>
            <p:nvPr/>
          </p:nvSpPr>
          <p:spPr>
            <a:xfrm>
              <a:off x="2098250" y="2766150"/>
              <a:ext cx="1375775" cy="163125"/>
            </a:xfrm>
            <a:custGeom>
              <a:avLst/>
              <a:gdLst/>
              <a:ahLst/>
              <a:cxnLst/>
              <a:rect l="l" t="t" r="r" b="b"/>
              <a:pathLst>
                <a:path w="55031" h="6525" extrusionOk="0">
                  <a:moveTo>
                    <a:pt x="3263" y="1"/>
                  </a:moveTo>
                  <a:cubicBezTo>
                    <a:pt x="1436" y="1"/>
                    <a:pt x="1" y="1468"/>
                    <a:pt x="1" y="3263"/>
                  </a:cubicBezTo>
                  <a:cubicBezTo>
                    <a:pt x="1" y="5057"/>
                    <a:pt x="1436" y="6525"/>
                    <a:pt x="3263" y="6525"/>
                  </a:cubicBezTo>
                  <a:lnTo>
                    <a:pt x="51769" y="6525"/>
                  </a:lnTo>
                  <a:cubicBezTo>
                    <a:pt x="53563" y="6525"/>
                    <a:pt x="55031" y="5057"/>
                    <a:pt x="55031" y="3263"/>
                  </a:cubicBezTo>
                  <a:cubicBezTo>
                    <a:pt x="55031" y="1468"/>
                    <a:pt x="53563" y="1"/>
                    <a:pt x="51769"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37" name="Google Shape;1110;p36">
              <a:extLst>
                <a:ext uri="{FF2B5EF4-FFF2-40B4-BE49-F238E27FC236}">
                  <a16:creationId xmlns:a16="http://schemas.microsoft.com/office/drawing/2014/main" id="{ABB1A6D9-F4E1-4066-AD24-B1877CF2DA5C}"/>
                </a:ext>
              </a:extLst>
            </p:cNvPr>
            <p:cNvSpPr/>
            <p:nvPr/>
          </p:nvSpPr>
          <p:spPr>
            <a:xfrm>
              <a:off x="4126400" y="2766150"/>
              <a:ext cx="1386375" cy="163125"/>
            </a:xfrm>
            <a:custGeom>
              <a:avLst/>
              <a:gdLst/>
              <a:ahLst/>
              <a:cxnLst/>
              <a:rect l="l" t="t" r="r" b="b"/>
              <a:pathLst>
                <a:path w="55455" h="6525" extrusionOk="0">
                  <a:moveTo>
                    <a:pt x="3263" y="1"/>
                  </a:moveTo>
                  <a:cubicBezTo>
                    <a:pt x="1468" y="1"/>
                    <a:pt x="1" y="1468"/>
                    <a:pt x="1" y="3263"/>
                  </a:cubicBezTo>
                  <a:cubicBezTo>
                    <a:pt x="1" y="5057"/>
                    <a:pt x="1468" y="6525"/>
                    <a:pt x="3263" y="6525"/>
                  </a:cubicBezTo>
                  <a:lnTo>
                    <a:pt x="52192" y="6525"/>
                  </a:lnTo>
                  <a:cubicBezTo>
                    <a:pt x="53986" y="6525"/>
                    <a:pt x="55454" y="5057"/>
                    <a:pt x="55454" y="3263"/>
                  </a:cubicBezTo>
                  <a:cubicBezTo>
                    <a:pt x="55454" y="1468"/>
                    <a:pt x="53986" y="1"/>
                    <a:pt x="52192"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38" name="Google Shape;1111;p36">
              <a:extLst>
                <a:ext uri="{FF2B5EF4-FFF2-40B4-BE49-F238E27FC236}">
                  <a16:creationId xmlns:a16="http://schemas.microsoft.com/office/drawing/2014/main" id="{05027E6E-57FE-41C2-985B-55367108383A}"/>
                </a:ext>
              </a:extLst>
            </p:cNvPr>
            <p:cNvSpPr/>
            <p:nvPr/>
          </p:nvSpPr>
          <p:spPr>
            <a:xfrm>
              <a:off x="1190625" y="238125"/>
              <a:ext cx="5219200" cy="5219200"/>
            </a:xfrm>
            <a:custGeom>
              <a:avLst/>
              <a:gdLst/>
              <a:ahLst/>
              <a:cxnLst/>
              <a:rect l="l" t="t" r="r" b="b"/>
              <a:pathLst>
                <a:path w="208768" h="208768" extrusionOk="0">
                  <a:moveTo>
                    <a:pt x="101122" y="16375"/>
                  </a:moveTo>
                  <a:lnTo>
                    <a:pt x="101122" y="22899"/>
                  </a:lnTo>
                  <a:cubicBezTo>
                    <a:pt x="58748" y="24595"/>
                    <a:pt x="24595" y="58748"/>
                    <a:pt x="22899" y="101122"/>
                  </a:cubicBezTo>
                  <a:lnTo>
                    <a:pt x="16375" y="101122"/>
                  </a:lnTo>
                  <a:cubicBezTo>
                    <a:pt x="17191" y="78810"/>
                    <a:pt x="26259" y="57966"/>
                    <a:pt x="42112" y="42112"/>
                  </a:cubicBezTo>
                  <a:cubicBezTo>
                    <a:pt x="57966" y="26259"/>
                    <a:pt x="78810" y="17191"/>
                    <a:pt x="101122" y="16375"/>
                  </a:cubicBezTo>
                  <a:close/>
                  <a:moveTo>
                    <a:pt x="107646" y="16375"/>
                  </a:moveTo>
                  <a:cubicBezTo>
                    <a:pt x="129958" y="17191"/>
                    <a:pt x="150802" y="26259"/>
                    <a:pt x="166655" y="42112"/>
                  </a:cubicBezTo>
                  <a:cubicBezTo>
                    <a:pt x="182541" y="57966"/>
                    <a:pt x="191576" y="78810"/>
                    <a:pt x="192392" y="101122"/>
                  </a:cubicBezTo>
                  <a:lnTo>
                    <a:pt x="185868" y="101122"/>
                  </a:lnTo>
                  <a:cubicBezTo>
                    <a:pt x="185118" y="82822"/>
                    <a:pt x="178235" y="65240"/>
                    <a:pt x="166296" y="51278"/>
                  </a:cubicBezTo>
                  <a:cubicBezTo>
                    <a:pt x="165656" y="50532"/>
                    <a:pt x="164755" y="50154"/>
                    <a:pt x="163846" y="50154"/>
                  </a:cubicBezTo>
                  <a:cubicBezTo>
                    <a:pt x="163086" y="50154"/>
                    <a:pt x="162320" y="50418"/>
                    <a:pt x="161697" y="50952"/>
                  </a:cubicBezTo>
                  <a:cubicBezTo>
                    <a:pt x="160327" y="52127"/>
                    <a:pt x="160164" y="54182"/>
                    <a:pt x="161338" y="55552"/>
                  </a:cubicBezTo>
                  <a:cubicBezTo>
                    <a:pt x="172983" y="69121"/>
                    <a:pt x="179409" y="86475"/>
                    <a:pt x="179409" y="104384"/>
                  </a:cubicBezTo>
                  <a:cubicBezTo>
                    <a:pt x="179409" y="145746"/>
                    <a:pt x="145746" y="179409"/>
                    <a:pt x="104384" y="179409"/>
                  </a:cubicBezTo>
                  <a:cubicBezTo>
                    <a:pt x="63022" y="179409"/>
                    <a:pt x="29358" y="145746"/>
                    <a:pt x="29358" y="104384"/>
                  </a:cubicBezTo>
                  <a:cubicBezTo>
                    <a:pt x="29358" y="63022"/>
                    <a:pt x="63022" y="29358"/>
                    <a:pt x="104384" y="29358"/>
                  </a:cubicBezTo>
                  <a:cubicBezTo>
                    <a:pt x="122292" y="29358"/>
                    <a:pt x="139646" y="35784"/>
                    <a:pt x="153216" y="47429"/>
                  </a:cubicBezTo>
                  <a:cubicBezTo>
                    <a:pt x="153830" y="47956"/>
                    <a:pt x="154583" y="48214"/>
                    <a:pt x="155333" y="48214"/>
                  </a:cubicBezTo>
                  <a:cubicBezTo>
                    <a:pt x="156253" y="48214"/>
                    <a:pt x="157168" y="47826"/>
                    <a:pt x="157815" y="47070"/>
                  </a:cubicBezTo>
                  <a:cubicBezTo>
                    <a:pt x="158989" y="45700"/>
                    <a:pt x="158859" y="43645"/>
                    <a:pt x="157489" y="42471"/>
                  </a:cubicBezTo>
                  <a:cubicBezTo>
                    <a:pt x="143527" y="30532"/>
                    <a:pt x="125945" y="23649"/>
                    <a:pt x="107646" y="22899"/>
                  </a:cubicBezTo>
                  <a:lnTo>
                    <a:pt x="107646" y="16375"/>
                  </a:lnTo>
                  <a:close/>
                  <a:moveTo>
                    <a:pt x="22899" y="107646"/>
                  </a:moveTo>
                  <a:cubicBezTo>
                    <a:pt x="24595" y="150019"/>
                    <a:pt x="58748" y="184172"/>
                    <a:pt x="101122" y="185868"/>
                  </a:cubicBezTo>
                  <a:lnTo>
                    <a:pt x="101122" y="192392"/>
                  </a:lnTo>
                  <a:cubicBezTo>
                    <a:pt x="78810" y="191576"/>
                    <a:pt x="57966" y="182541"/>
                    <a:pt x="42112" y="166655"/>
                  </a:cubicBezTo>
                  <a:cubicBezTo>
                    <a:pt x="26259" y="150802"/>
                    <a:pt x="17191" y="129958"/>
                    <a:pt x="16375" y="107646"/>
                  </a:cubicBezTo>
                  <a:close/>
                  <a:moveTo>
                    <a:pt x="192392" y="107646"/>
                  </a:moveTo>
                  <a:cubicBezTo>
                    <a:pt x="191576" y="129958"/>
                    <a:pt x="182541" y="150802"/>
                    <a:pt x="166655" y="166655"/>
                  </a:cubicBezTo>
                  <a:cubicBezTo>
                    <a:pt x="150802" y="182541"/>
                    <a:pt x="129958" y="191576"/>
                    <a:pt x="107646" y="192392"/>
                  </a:cubicBezTo>
                  <a:lnTo>
                    <a:pt x="107646" y="185868"/>
                  </a:lnTo>
                  <a:cubicBezTo>
                    <a:pt x="150019" y="184172"/>
                    <a:pt x="184172" y="150019"/>
                    <a:pt x="185868" y="107646"/>
                  </a:cubicBezTo>
                  <a:close/>
                  <a:moveTo>
                    <a:pt x="104384" y="0"/>
                  </a:moveTo>
                  <a:cubicBezTo>
                    <a:pt x="102589" y="0"/>
                    <a:pt x="101122" y="1468"/>
                    <a:pt x="101122" y="3262"/>
                  </a:cubicBezTo>
                  <a:lnTo>
                    <a:pt x="101122" y="9851"/>
                  </a:lnTo>
                  <a:cubicBezTo>
                    <a:pt x="77081" y="10667"/>
                    <a:pt x="54573" y="20387"/>
                    <a:pt x="37480" y="37480"/>
                  </a:cubicBezTo>
                  <a:cubicBezTo>
                    <a:pt x="20387" y="54573"/>
                    <a:pt x="10667" y="77081"/>
                    <a:pt x="9851" y="101122"/>
                  </a:cubicBezTo>
                  <a:lnTo>
                    <a:pt x="3262" y="101122"/>
                  </a:lnTo>
                  <a:cubicBezTo>
                    <a:pt x="1468" y="101122"/>
                    <a:pt x="0" y="102589"/>
                    <a:pt x="0" y="104384"/>
                  </a:cubicBezTo>
                  <a:cubicBezTo>
                    <a:pt x="0" y="106178"/>
                    <a:pt x="1468" y="107646"/>
                    <a:pt x="3262" y="107646"/>
                  </a:cubicBezTo>
                  <a:lnTo>
                    <a:pt x="9851" y="107646"/>
                  </a:lnTo>
                  <a:cubicBezTo>
                    <a:pt x="10667" y="131686"/>
                    <a:pt x="20387" y="154194"/>
                    <a:pt x="37480" y="171287"/>
                  </a:cubicBezTo>
                  <a:cubicBezTo>
                    <a:pt x="54573" y="188380"/>
                    <a:pt x="77081" y="198100"/>
                    <a:pt x="101122" y="198916"/>
                  </a:cubicBezTo>
                  <a:lnTo>
                    <a:pt x="101122" y="205505"/>
                  </a:lnTo>
                  <a:cubicBezTo>
                    <a:pt x="101122" y="207299"/>
                    <a:pt x="102589" y="208767"/>
                    <a:pt x="104384" y="208767"/>
                  </a:cubicBezTo>
                  <a:cubicBezTo>
                    <a:pt x="106178" y="208767"/>
                    <a:pt x="107646" y="207299"/>
                    <a:pt x="107646" y="205505"/>
                  </a:cubicBezTo>
                  <a:lnTo>
                    <a:pt x="107646" y="198916"/>
                  </a:lnTo>
                  <a:cubicBezTo>
                    <a:pt x="131686" y="198100"/>
                    <a:pt x="154194" y="188380"/>
                    <a:pt x="171287" y="171287"/>
                  </a:cubicBezTo>
                  <a:cubicBezTo>
                    <a:pt x="188380" y="154194"/>
                    <a:pt x="198100" y="131686"/>
                    <a:pt x="198916" y="107646"/>
                  </a:cubicBezTo>
                  <a:lnTo>
                    <a:pt x="205505" y="107646"/>
                  </a:lnTo>
                  <a:cubicBezTo>
                    <a:pt x="207299" y="107646"/>
                    <a:pt x="208767" y="106178"/>
                    <a:pt x="208767" y="104384"/>
                  </a:cubicBezTo>
                  <a:cubicBezTo>
                    <a:pt x="208767" y="102589"/>
                    <a:pt x="207299" y="101122"/>
                    <a:pt x="205505" y="101122"/>
                  </a:cubicBezTo>
                  <a:lnTo>
                    <a:pt x="198916" y="101122"/>
                  </a:lnTo>
                  <a:cubicBezTo>
                    <a:pt x="198100" y="77081"/>
                    <a:pt x="188380" y="54573"/>
                    <a:pt x="171287" y="37480"/>
                  </a:cubicBezTo>
                  <a:cubicBezTo>
                    <a:pt x="154194" y="20387"/>
                    <a:pt x="131686" y="10667"/>
                    <a:pt x="107646" y="9851"/>
                  </a:cubicBezTo>
                  <a:lnTo>
                    <a:pt x="107646" y="3262"/>
                  </a:lnTo>
                  <a:cubicBezTo>
                    <a:pt x="107646" y="1468"/>
                    <a:pt x="106178" y="0"/>
                    <a:pt x="104384"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39" name="Google Shape;1112;p36">
              <a:extLst>
                <a:ext uri="{FF2B5EF4-FFF2-40B4-BE49-F238E27FC236}">
                  <a16:creationId xmlns:a16="http://schemas.microsoft.com/office/drawing/2014/main" id="{4224BDFF-70D6-41AF-BC7A-2C09B3EB8966}"/>
                </a:ext>
              </a:extLst>
            </p:cNvPr>
            <p:cNvSpPr/>
            <p:nvPr/>
          </p:nvSpPr>
          <p:spPr>
            <a:xfrm>
              <a:off x="3718650" y="3173900"/>
              <a:ext cx="163125" cy="1376575"/>
            </a:xfrm>
            <a:custGeom>
              <a:avLst/>
              <a:gdLst/>
              <a:ahLst/>
              <a:cxnLst/>
              <a:rect l="l" t="t" r="r" b="b"/>
              <a:pathLst>
                <a:path w="6525" h="55063" extrusionOk="0">
                  <a:moveTo>
                    <a:pt x="3263" y="1"/>
                  </a:moveTo>
                  <a:cubicBezTo>
                    <a:pt x="1468" y="1"/>
                    <a:pt x="1" y="1468"/>
                    <a:pt x="1" y="3262"/>
                  </a:cubicBezTo>
                  <a:lnTo>
                    <a:pt x="1" y="51801"/>
                  </a:lnTo>
                  <a:cubicBezTo>
                    <a:pt x="1" y="53595"/>
                    <a:pt x="1468" y="55063"/>
                    <a:pt x="3263" y="55063"/>
                  </a:cubicBezTo>
                  <a:cubicBezTo>
                    <a:pt x="5057" y="55063"/>
                    <a:pt x="6525" y="53595"/>
                    <a:pt x="6525" y="51801"/>
                  </a:cubicBezTo>
                  <a:lnTo>
                    <a:pt x="6525" y="3262"/>
                  </a:lnTo>
                  <a:cubicBezTo>
                    <a:pt x="6525" y="1468"/>
                    <a:pt x="5057" y="1"/>
                    <a:pt x="3263"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40" name="Google Shape;1113;p36">
              <a:extLst>
                <a:ext uri="{FF2B5EF4-FFF2-40B4-BE49-F238E27FC236}">
                  <a16:creationId xmlns:a16="http://schemas.microsoft.com/office/drawing/2014/main" id="{0242CC26-435E-4B4B-B2A2-A1992281B582}"/>
                </a:ext>
              </a:extLst>
            </p:cNvPr>
            <p:cNvSpPr/>
            <p:nvPr/>
          </p:nvSpPr>
          <p:spPr>
            <a:xfrm>
              <a:off x="3718650" y="1135150"/>
              <a:ext cx="163125" cy="1386375"/>
            </a:xfrm>
            <a:custGeom>
              <a:avLst/>
              <a:gdLst/>
              <a:ahLst/>
              <a:cxnLst/>
              <a:rect l="l" t="t" r="r" b="b"/>
              <a:pathLst>
                <a:path w="6525" h="55455" extrusionOk="0">
                  <a:moveTo>
                    <a:pt x="3263" y="1"/>
                  </a:moveTo>
                  <a:cubicBezTo>
                    <a:pt x="1468" y="1"/>
                    <a:pt x="1" y="1469"/>
                    <a:pt x="1" y="3263"/>
                  </a:cubicBezTo>
                  <a:lnTo>
                    <a:pt x="1" y="52193"/>
                  </a:lnTo>
                  <a:cubicBezTo>
                    <a:pt x="1" y="53987"/>
                    <a:pt x="1468" y="55455"/>
                    <a:pt x="3263" y="55455"/>
                  </a:cubicBezTo>
                  <a:cubicBezTo>
                    <a:pt x="5057" y="55455"/>
                    <a:pt x="6525" y="53987"/>
                    <a:pt x="6525" y="52193"/>
                  </a:cubicBezTo>
                  <a:lnTo>
                    <a:pt x="6525" y="3263"/>
                  </a:lnTo>
                  <a:cubicBezTo>
                    <a:pt x="6525" y="1469"/>
                    <a:pt x="5057" y="1"/>
                    <a:pt x="3263"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grpSp>
      <p:grpSp>
        <p:nvGrpSpPr>
          <p:cNvPr id="41" name="Google Shape;1114;p36">
            <a:extLst>
              <a:ext uri="{FF2B5EF4-FFF2-40B4-BE49-F238E27FC236}">
                <a16:creationId xmlns:a16="http://schemas.microsoft.com/office/drawing/2014/main" id="{2E5F042B-1B26-4335-857E-CE2F2E3686ED}"/>
              </a:ext>
            </a:extLst>
          </p:cNvPr>
          <p:cNvGrpSpPr/>
          <p:nvPr/>
        </p:nvGrpSpPr>
        <p:grpSpPr>
          <a:xfrm>
            <a:off x="11854084" y="5777811"/>
            <a:ext cx="521505" cy="878321"/>
            <a:chOff x="2250750" y="238125"/>
            <a:chExt cx="3098925" cy="5219200"/>
          </a:xfrm>
        </p:grpSpPr>
        <p:sp>
          <p:nvSpPr>
            <p:cNvPr id="42" name="Google Shape;1115;p36">
              <a:extLst>
                <a:ext uri="{FF2B5EF4-FFF2-40B4-BE49-F238E27FC236}">
                  <a16:creationId xmlns:a16="http://schemas.microsoft.com/office/drawing/2014/main" id="{4252011B-E9D4-4CC0-A10B-D95B572B5F96}"/>
                </a:ext>
              </a:extLst>
            </p:cNvPr>
            <p:cNvSpPr/>
            <p:nvPr/>
          </p:nvSpPr>
          <p:spPr>
            <a:xfrm>
              <a:off x="2250750" y="238125"/>
              <a:ext cx="3098925" cy="489300"/>
            </a:xfrm>
            <a:custGeom>
              <a:avLst/>
              <a:gdLst/>
              <a:ahLst/>
              <a:cxnLst/>
              <a:rect l="l" t="t" r="r" b="b"/>
              <a:pathLst>
                <a:path w="123957" h="19572" extrusionOk="0">
                  <a:moveTo>
                    <a:pt x="9787" y="0"/>
                  </a:moveTo>
                  <a:cubicBezTo>
                    <a:pt x="4405" y="0"/>
                    <a:pt x="1" y="4404"/>
                    <a:pt x="1" y="9786"/>
                  </a:cubicBezTo>
                  <a:cubicBezTo>
                    <a:pt x="1" y="15168"/>
                    <a:pt x="4405" y="19572"/>
                    <a:pt x="9787" y="19572"/>
                  </a:cubicBezTo>
                  <a:lnTo>
                    <a:pt x="91402" y="19572"/>
                  </a:lnTo>
                  <a:cubicBezTo>
                    <a:pt x="93196" y="19572"/>
                    <a:pt x="94664" y="18104"/>
                    <a:pt x="94664" y="16310"/>
                  </a:cubicBezTo>
                  <a:cubicBezTo>
                    <a:pt x="94664" y="14516"/>
                    <a:pt x="93196" y="13048"/>
                    <a:pt x="91402" y="13048"/>
                  </a:cubicBezTo>
                  <a:lnTo>
                    <a:pt x="9787" y="13048"/>
                  </a:lnTo>
                  <a:cubicBezTo>
                    <a:pt x="7993" y="13048"/>
                    <a:pt x="6525" y="11580"/>
                    <a:pt x="6525" y="9786"/>
                  </a:cubicBezTo>
                  <a:cubicBezTo>
                    <a:pt x="6525" y="7992"/>
                    <a:pt x="7993" y="6524"/>
                    <a:pt x="9787" y="6524"/>
                  </a:cubicBezTo>
                  <a:lnTo>
                    <a:pt x="114170" y="6524"/>
                  </a:lnTo>
                  <a:cubicBezTo>
                    <a:pt x="115964" y="6524"/>
                    <a:pt x="117432" y="7992"/>
                    <a:pt x="117432" y="9786"/>
                  </a:cubicBezTo>
                  <a:cubicBezTo>
                    <a:pt x="117432" y="11580"/>
                    <a:pt x="115964" y="13048"/>
                    <a:pt x="114170" y="13048"/>
                  </a:cubicBezTo>
                  <a:lnTo>
                    <a:pt x="104384" y="13048"/>
                  </a:lnTo>
                  <a:cubicBezTo>
                    <a:pt x="102590" y="13048"/>
                    <a:pt x="101122" y="14516"/>
                    <a:pt x="101122" y="16310"/>
                  </a:cubicBezTo>
                  <a:cubicBezTo>
                    <a:pt x="101122" y="18104"/>
                    <a:pt x="102590" y="19572"/>
                    <a:pt x="104384" y="19572"/>
                  </a:cubicBezTo>
                  <a:lnTo>
                    <a:pt x="114170" y="19572"/>
                  </a:lnTo>
                  <a:cubicBezTo>
                    <a:pt x="119553" y="19572"/>
                    <a:pt x="123956" y="15168"/>
                    <a:pt x="123956" y="9786"/>
                  </a:cubicBezTo>
                  <a:cubicBezTo>
                    <a:pt x="123956" y="4404"/>
                    <a:pt x="119553" y="0"/>
                    <a:pt x="114170"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43" name="Google Shape;1116;p36">
              <a:extLst>
                <a:ext uri="{FF2B5EF4-FFF2-40B4-BE49-F238E27FC236}">
                  <a16:creationId xmlns:a16="http://schemas.microsoft.com/office/drawing/2014/main" id="{E03DA6C4-D99B-4E79-A28D-322F79A6557F}"/>
                </a:ext>
              </a:extLst>
            </p:cNvPr>
            <p:cNvSpPr/>
            <p:nvPr/>
          </p:nvSpPr>
          <p:spPr>
            <a:xfrm>
              <a:off x="2250750" y="4968000"/>
              <a:ext cx="3098925" cy="489325"/>
            </a:xfrm>
            <a:custGeom>
              <a:avLst/>
              <a:gdLst/>
              <a:ahLst/>
              <a:cxnLst/>
              <a:rect l="l" t="t" r="r" b="b"/>
              <a:pathLst>
                <a:path w="123957" h="19573" extrusionOk="0">
                  <a:moveTo>
                    <a:pt x="9787" y="0"/>
                  </a:moveTo>
                  <a:cubicBezTo>
                    <a:pt x="4405" y="0"/>
                    <a:pt x="1" y="4404"/>
                    <a:pt x="1" y="9786"/>
                  </a:cubicBezTo>
                  <a:cubicBezTo>
                    <a:pt x="1" y="15168"/>
                    <a:pt x="4405" y="19572"/>
                    <a:pt x="9787" y="19572"/>
                  </a:cubicBezTo>
                  <a:lnTo>
                    <a:pt x="114170" y="19572"/>
                  </a:lnTo>
                  <a:cubicBezTo>
                    <a:pt x="119553" y="19572"/>
                    <a:pt x="123956" y="15168"/>
                    <a:pt x="123956" y="9786"/>
                  </a:cubicBezTo>
                  <a:cubicBezTo>
                    <a:pt x="123956" y="4404"/>
                    <a:pt x="119553" y="0"/>
                    <a:pt x="114170" y="0"/>
                  </a:cubicBezTo>
                  <a:lnTo>
                    <a:pt x="104384" y="0"/>
                  </a:lnTo>
                  <a:cubicBezTo>
                    <a:pt x="102590" y="0"/>
                    <a:pt x="101122" y="1468"/>
                    <a:pt x="101122" y="3262"/>
                  </a:cubicBezTo>
                  <a:cubicBezTo>
                    <a:pt x="101122" y="5056"/>
                    <a:pt x="102590" y="6524"/>
                    <a:pt x="104384" y="6524"/>
                  </a:cubicBezTo>
                  <a:lnTo>
                    <a:pt x="114170" y="6524"/>
                  </a:lnTo>
                  <a:cubicBezTo>
                    <a:pt x="115964" y="6524"/>
                    <a:pt x="117432" y="7992"/>
                    <a:pt x="117432" y="9786"/>
                  </a:cubicBezTo>
                  <a:cubicBezTo>
                    <a:pt x="117432" y="11580"/>
                    <a:pt x="115964" y="13048"/>
                    <a:pt x="114170" y="13048"/>
                  </a:cubicBezTo>
                  <a:lnTo>
                    <a:pt x="9787" y="13048"/>
                  </a:lnTo>
                  <a:cubicBezTo>
                    <a:pt x="7993" y="13048"/>
                    <a:pt x="6525" y="11580"/>
                    <a:pt x="6525" y="9786"/>
                  </a:cubicBezTo>
                  <a:cubicBezTo>
                    <a:pt x="6525" y="7992"/>
                    <a:pt x="7993" y="6524"/>
                    <a:pt x="9787" y="6524"/>
                  </a:cubicBezTo>
                  <a:lnTo>
                    <a:pt x="91402" y="6524"/>
                  </a:lnTo>
                  <a:cubicBezTo>
                    <a:pt x="93196" y="6524"/>
                    <a:pt x="94664" y="5056"/>
                    <a:pt x="94664" y="3262"/>
                  </a:cubicBezTo>
                  <a:cubicBezTo>
                    <a:pt x="94664" y="1468"/>
                    <a:pt x="93196" y="0"/>
                    <a:pt x="91402"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44" name="Google Shape;1117;p36">
              <a:extLst>
                <a:ext uri="{FF2B5EF4-FFF2-40B4-BE49-F238E27FC236}">
                  <a16:creationId xmlns:a16="http://schemas.microsoft.com/office/drawing/2014/main" id="{A60E84E0-ACDD-464E-AAF5-AD38EF54CCF0}"/>
                </a:ext>
              </a:extLst>
            </p:cNvPr>
            <p:cNvSpPr/>
            <p:nvPr/>
          </p:nvSpPr>
          <p:spPr>
            <a:xfrm>
              <a:off x="3928225" y="564300"/>
              <a:ext cx="1259975" cy="4566825"/>
            </a:xfrm>
            <a:custGeom>
              <a:avLst/>
              <a:gdLst/>
              <a:ahLst/>
              <a:cxnLst/>
              <a:rect l="l" t="t" r="r" b="b"/>
              <a:pathLst>
                <a:path w="50399" h="182673" extrusionOk="0">
                  <a:moveTo>
                    <a:pt x="37351" y="1"/>
                  </a:moveTo>
                  <a:cubicBezTo>
                    <a:pt x="35557" y="1"/>
                    <a:pt x="34089" y="1469"/>
                    <a:pt x="34089" y="3263"/>
                  </a:cubicBezTo>
                  <a:cubicBezTo>
                    <a:pt x="34089" y="5057"/>
                    <a:pt x="35557" y="6525"/>
                    <a:pt x="37351" y="6525"/>
                  </a:cubicBezTo>
                  <a:lnTo>
                    <a:pt x="43875" y="6525"/>
                  </a:lnTo>
                  <a:lnTo>
                    <a:pt x="43875" y="22019"/>
                  </a:lnTo>
                  <a:cubicBezTo>
                    <a:pt x="43875" y="24955"/>
                    <a:pt x="42407" y="29620"/>
                    <a:pt x="40743" y="32034"/>
                  </a:cubicBezTo>
                  <a:lnTo>
                    <a:pt x="784" y="89477"/>
                  </a:lnTo>
                  <a:cubicBezTo>
                    <a:pt x="1" y="90586"/>
                    <a:pt x="1" y="92087"/>
                    <a:pt x="784" y="93196"/>
                  </a:cubicBezTo>
                  <a:lnTo>
                    <a:pt x="40743" y="150639"/>
                  </a:lnTo>
                  <a:cubicBezTo>
                    <a:pt x="42407" y="153053"/>
                    <a:pt x="43875" y="157718"/>
                    <a:pt x="43875" y="160654"/>
                  </a:cubicBezTo>
                  <a:lnTo>
                    <a:pt x="43875" y="176148"/>
                  </a:lnTo>
                  <a:lnTo>
                    <a:pt x="37351" y="176148"/>
                  </a:lnTo>
                  <a:cubicBezTo>
                    <a:pt x="35557" y="176148"/>
                    <a:pt x="34089" y="177616"/>
                    <a:pt x="34089" y="179410"/>
                  </a:cubicBezTo>
                  <a:cubicBezTo>
                    <a:pt x="34089" y="181204"/>
                    <a:pt x="35557" y="182672"/>
                    <a:pt x="37351" y="182672"/>
                  </a:cubicBezTo>
                  <a:lnTo>
                    <a:pt x="47137" y="182672"/>
                  </a:lnTo>
                  <a:cubicBezTo>
                    <a:pt x="48931" y="182672"/>
                    <a:pt x="50399" y="181204"/>
                    <a:pt x="50399" y="179410"/>
                  </a:cubicBezTo>
                  <a:lnTo>
                    <a:pt x="50399" y="160654"/>
                  </a:lnTo>
                  <a:cubicBezTo>
                    <a:pt x="50399" y="156413"/>
                    <a:pt x="48507" y="150379"/>
                    <a:pt x="46093" y="146921"/>
                  </a:cubicBezTo>
                  <a:lnTo>
                    <a:pt x="7438" y="91337"/>
                  </a:lnTo>
                  <a:lnTo>
                    <a:pt x="46093" y="35752"/>
                  </a:lnTo>
                  <a:cubicBezTo>
                    <a:pt x="48507" y="32295"/>
                    <a:pt x="50399" y="26260"/>
                    <a:pt x="50399" y="22019"/>
                  </a:cubicBezTo>
                  <a:lnTo>
                    <a:pt x="50399" y="3263"/>
                  </a:lnTo>
                  <a:cubicBezTo>
                    <a:pt x="50399" y="1469"/>
                    <a:pt x="48931" y="1"/>
                    <a:pt x="47137"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45" name="Google Shape;1118;p36">
              <a:extLst>
                <a:ext uri="{FF2B5EF4-FFF2-40B4-BE49-F238E27FC236}">
                  <a16:creationId xmlns:a16="http://schemas.microsoft.com/office/drawing/2014/main" id="{1414593F-616E-4EBC-9387-D60FBCE83F1D}"/>
                </a:ext>
              </a:extLst>
            </p:cNvPr>
            <p:cNvSpPr/>
            <p:nvPr/>
          </p:nvSpPr>
          <p:spPr>
            <a:xfrm>
              <a:off x="2415500" y="564300"/>
              <a:ext cx="2212450" cy="4566825"/>
            </a:xfrm>
            <a:custGeom>
              <a:avLst/>
              <a:gdLst/>
              <a:ahLst/>
              <a:cxnLst/>
              <a:rect l="l" t="t" r="r" b="b"/>
              <a:pathLst>
                <a:path w="88498" h="182673" extrusionOk="0">
                  <a:moveTo>
                    <a:pt x="3262" y="1"/>
                  </a:moveTo>
                  <a:cubicBezTo>
                    <a:pt x="1468" y="1"/>
                    <a:pt x="0" y="1469"/>
                    <a:pt x="0" y="3263"/>
                  </a:cubicBezTo>
                  <a:lnTo>
                    <a:pt x="0" y="22019"/>
                  </a:lnTo>
                  <a:cubicBezTo>
                    <a:pt x="0" y="26260"/>
                    <a:pt x="1892" y="32295"/>
                    <a:pt x="4306" y="35752"/>
                  </a:cubicBezTo>
                  <a:lnTo>
                    <a:pt x="42960" y="91337"/>
                  </a:lnTo>
                  <a:lnTo>
                    <a:pt x="4306" y="146921"/>
                  </a:lnTo>
                  <a:cubicBezTo>
                    <a:pt x="1892" y="150379"/>
                    <a:pt x="0" y="156413"/>
                    <a:pt x="0" y="160654"/>
                  </a:cubicBezTo>
                  <a:lnTo>
                    <a:pt x="0" y="179410"/>
                  </a:lnTo>
                  <a:cubicBezTo>
                    <a:pt x="0" y="181204"/>
                    <a:pt x="1468" y="182672"/>
                    <a:pt x="3262" y="182672"/>
                  </a:cubicBezTo>
                  <a:lnTo>
                    <a:pt x="85236" y="182672"/>
                  </a:lnTo>
                  <a:cubicBezTo>
                    <a:pt x="87030" y="182672"/>
                    <a:pt x="88498" y="181204"/>
                    <a:pt x="88498" y="179410"/>
                  </a:cubicBezTo>
                  <a:cubicBezTo>
                    <a:pt x="88498" y="177616"/>
                    <a:pt x="87030" y="176148"/>
                    <a:pt x="85236" y="176148"/>
                  </a:cubicBezTo>
                  <a:lnTo>
                    <a:pt x="6524" y="176148"/>
                  </a:lnTo>
                  <a:lnTo>
                    <a:pt x="6524" y="160654"/>
                  </a:lnTo>
                  <a:cubicBezTo>
                    <a:pt x="6524" y="157718"/>
                    <a:pt x="7992" y="153053"/>
                    <a:pt x="9656" y="150639"/>
                  </a:cubicBezTo>
                  <a:lnTo>
                    <a:pt x="49615" y="93196"/>
                  </a:lnTo>
                  <a:cubicBezTo>
                    <a:pt x="50398" y="92087"/>
                    <a:pt x="50398" y="90586"/>
                    <a:pt x="49615" y="89477"/>
                  </a:cubicBezTo>
                  <a:lnTo>
                    <a:pt x="9656" y="32034"/>
                  </a:lnTo>
                  <a:cubicBezTo>
                    <a:pt x="7992" y="29620"/>
                    <a:pt x="6524" y="24955"/>
                    <a:pt x="6524" y="22019"/>
                  </a:cubicBezTo>
                  <a:lnTo>
                    <a:pt x="6524" y="6525"/>
                  </a:lnTo>
                  <a:lnTo>
                    <a:pt x="84420" y="6525"/>
                  </a:lnTo>
                  <a:cubicBezTo>
                    <a:pt x="86214" y="6525"/>
                    <a:pt x="87682" y="5057"/>
                    <a:pt x="87682" y="3263"/>
                  </a:cubicBezTo>
                  <a:cubicBezTo>
                    <a:pt x="87682" y="1469"/>
                    <a:pt x="86214" y="1"/>
                    <a:pt x="84420"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46" name="Google Shape;1119;p36">
              <a:extLst>
                <a:ext uri="{FF2B5EF4-FFF2-40B4-BE49-F238E27FC236}">
                  <a16:creationId xmlns:a16="http://schemas.microsoft.com/office/drawing/2014/main" id="{CFE4347E-190E-4BDA-93D8-270C649DDB4A}"/>
                </a:ext>
              </a:extLst>
            </p:cNvPr>
            <p:cNvSpPr/>
            <p:nvPr/>
          </p:nvSpPr>
          <p:spPr>
            <a:xfrm>
              <a:off x="2741675" y="3031200"/>
              <a:ext cx="2120325" cy="1773725"/>
            </a:xfrm>
            <a:custGeom>
              <a:avLst/>
              <a:gdLst/>
              <a:ahLst/>
              <a:cxnLst/>
              <a:rect l="l" t="t" r="r" b="b"/>
              <a:pathLst>
                <a:path w="84813" h="70949" extrusionOk="0">
                  <a:moveTo>
                    <a:pt x="42407" y="9003"/>
                  </a:moveTo>
                  <a:lnTo>
                    <a:pt x="77408" y="59336"/>
                  </a:lnTo>
                  <a:cubicBezTo>
                    <a:pt x="77734" y="59857"/>
                    <a:pt x="78223" y="61488"/>
                    <a:pt x="78289" y="62076"/>
                  </a:cubicBezTo>
                  <a:lnTo>
                    <a:pt x="78289" y="64424"/>
                  </a:lnTo>
                  <a:lnTo>
                    <a:pt x="6525" y="64424"/>
                  </a:lnTo>
                  <a:lnTo>
                    <a:pt x="6525" y="62076"/>
                  </a:lnTo>
                  <a:cubicBezTo>
                    <a:pt x="6590" y="61488"/>
                    <a:pt x="7112" y="59825"/>
                    <a:pt x="7406" y="59336"/>
                  </a:cubicBezTo>
                  <a:lnTo>
                    <a:pt x="42407" y="9003"/>
                  </a:lnTo>
                  <a:close/>
                  <a:moveTo>
                    <a:pt x="42407" y="0"/>
                  </a:moveTo>
                  <a:cubicBezTo>
                    <a:pt x="41330" y="0"/>
                    <a:pt x="40352" y="522"/>
                    <a:pt x="39732" y="1403"/>
                  </a:cubicBezTo>
                  <a:lnTo>
                    <a:pt x="1991" y="55682"/>
                  </a:lnTo>
                  <a:cubicBezTo>
                    <a:pt x="1958" y="55715"/>
                    <a:pt x="1958" y="55747"/>
                    <a:pt x="1926" y="55780"/>
                  </a:cubicBezTo>
                  <a:cubicBezTo>
                    <a:pt x="1045" y="57150"/>
                    <a:pt x="66" y="60249"/>
                    <a:pt x="1" y="61880"/>
                  </a:cubicBezTo>
                  <a:cubicBezTo>
                    <a:pt x="1" y="61913"/>
                    <a:pt x="1" y="61945"/>
                    <a:pt x="1" y="62010"/>
                  </a:cubicBezTo>
                  <a:lnTo>
                    <a:pt x="1" y="67686"/>
                  </a:lnTo>
                  <a:cubicBezTo>
                    <a:pt x="1" y="69480"/>
                    <a:pt x="1469" y="70948"/>
                    <a:pt x="3263" y="70948"/>
                  </a:cubicBezTo>
                  <a:lnTo>
                    <a:pt x="81551" y="70948"/>
                  </a:lnTo>
                  <a:cubicBezTo>
                    <a:pt x="83345" y="70948"/>
                    <a:pt x="84813" y="69480"/>
                    <a:pt x="84813" y="67686"/>
                  </a:cubicBezTo>
                  <a:lnTo>
                    <a:pt x="84813" y="61978"/>
                  </a:lnTo>
                  <a:cubicBezTo>
                    <a:pt x="84813" y="61945"/>
                    <a:pt x="84813" y="61913"/>
                    <a:pt x="84813" y="61880"/>
                  </a:cubicBezTo>
                  <a:cubicBezTo>
                    <a:pt x="84747" y="60249"/>
                    <a:pt x="83801" y="57150"/>
                    <a:pt x="82888" y="55780"/>
                  </a:cubicBezTo>
                  <a:cubicBezTo>
                    <a:pt x="82888" y="55747"/>
                    <a:pt x="82855" y="55715"/>
                    <a:pt x="82823" y="55682"/>
                  </a:cubicBezTo>
                  <a:lnTo>
                    <a:pt x="45082" y="1403"/>
                  </a:lnTo>
                  <a:cubicBezTo>
                    <a:pt x="44462" y="522"/>
                    <a:pt x="43483" y="0"/>
                    <a:pt x="42407"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47" name="Google Shape;1120;p36">
              <a:extLst>
                <a:ext uri="{FF2B5EF4-FFF2-40B4-BE49-F238E27FC236}">
                  <a16:creationId xmlns:a16="http://schemas.microsoft.com/office/drawing/2014/main" id="{D7716E0D-BECD-4C66-A855-39E14043A5DF}"/>
                </a:ext>
              </a:extLst>
            </p:cNvPr>
            <p:cNvSpPr/>
            <p:nvPr/>
          </p:nvSpPr>
          <p:spPr>
            <a:xfrm>
              <a:off x="3332925" y="1950650"/>
              <a:ext cx="937850" cy="713600"/>
            </a:xfrm>
            <a:custGeom>
              <a:avLst/>
              <a:gdLst/>
              <a:ahLst/>
              <a:cxnLst/>
              <a:rect l="l" t="t" r="r" b="b"/>
              <a:pathLst>
                <a:path w="37514" h="28544" extrusionOk="0">
                  <a:moveTo>
                    <a:pt x="27825" y="6525"/>
                  </a:moveTo>
                  <a:lnTo>
                    <a:pt x="18757" y="19540"/>
                  </a:lnTo>
                  <a:lnTo>
                    <a:pt x="9688" y="6525"/>
                  </a:lnTo>
                  <a:close/>
                  <a:moveTo>
                    <a:pt x="3458" y="1"/>
                  </a:moveTo>
                  <a:cubicBezTo>
                    <a:pt x="2251" y="1"/>
                    <a:pt x="1109" y="686"/>
                    <a:pt x="555" y="1762"/>
                  </a:cubicBezTo>
                  <a:cubicBezTo>
                    <a:pt x="0" y="2839"/>
                    <a:pt x="66" y="4143"/>
                    <a:pt x="783" y="5122"/>
                  </a:cubicBezTo>
                  <a:lnTo>
                    <a:pt x="16082" y="27140"/>
                  </a:lnTo>
                  <a:cubicBezTo>
                    <a:pt x="16702" y="28021"/>
                    <a:pt x="17680" y="28543"/>
                    <a:pt x="18757" y="28543"/>
                  </a:cubicBezTo>
                  <a:cubicBezTo>
                    <a:pt x="19833" y="28543"/>
                    <a:pt x="20812" y="28021"/>
                    <a:pt x="21432" y="27140"/>
                  </a:cubicBezTo>
                  <a:lnTo>
                    <a:pt x="36730" y="5122"/>
                  </a:lnTo>
                  <a:cubicBezTo>
                    <a:pt x="37448" y="4143"/>
                    <a:pt x="37513" y="2839"/>
                    <a:pt x="36959" y="1762"/>
                  </a:cubicBezTo>
                  <a:cubicBezTo>
                    <a:pt x="36404" y="686"/>
                    <a:pt x="35295" y="1"/>
                    <a:pt x="34056"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grpSp>
      <p:grpSp>
        <p:nvGrpSpPr>
          <p:cNvPr id="48" name="Google Shape;1121;p36">
            <a:extLst>
              <a:ext uri="{FF2B5EF4-FFF2-40B4-BE49-F238E27FC236}">
                <a16:creationId xmlns:a16="http://schemas.microsoft.com/office/drawing/2014/main" id="{2216CE2C-869E-415A-80C4-004FD5C5056F}"/>
              </a:ext>
            </a:extLst>
          </p:cNvPr>
          <p:cNvGrpSpPr/>
          <p:nvPr/>
        </p:nvGrpSpPr>
        <p:grpSpPr>
          <a:xfrm>
            <a:off x="19292958" y="4584553"/>
            <a:ext cx="560801" cy="883185"/>
            <a:chOff x="2143925" y="238125"/>
            <a:chExt cx="3316650" cy="5223275"/>
          </a:xfrm>
        </p:grpSpPr>
        <p:sp>
          <p:nvSpPr>
            <p:cNvPr id="49" name="Google Shape;1122;p36">
              <a:extLst>
                <a:ext uri="{FF2B5EF4-FFF2-40B4-BE49-F238E27FC236}">
                  <a16:creationId xmlns:a16="http://schemas.microsoft.com/office/drawing/2014/main" id="{8DC2A8B9-E59A-4534-9599-CCE32BE05009}"/>
                </a:ext>
              </a:extLst>
            </p:cNvPr>
            <p:cNvSpPr/>
            <p:nvPr/>
          </p:nvSpPr>
          <p:spPr>
            <a:xfrm>
              <a:off x="2143925" y="238125"/>
              <a:ext cx="3316650" cy="5223275"/>
            </a:xfrm>
            <a:custGeom>
              <a:avLst/>
              <a:gdLst/>
              <a:ahLst/>
              <a:cxnLst/>
              <a:rect l="l" t="t" r="r" b="b"/>
              <a:pathLst>
                <a:path w="132666" h="208931" extrusionOk="0">
                  <a:moveTo>
                    <a:pt x="71145" y="9753"/>
                  </a:moveTo>
                  <a:lnTo>
                    <a:pt x="59369" y="84290"/>
                  </a:lnTo>
                  <a:cubicBezTo>
                    <a:pt x="59206" y="85236"/>
                    <a:pt x="59499" y="86214"/>
                    <a:pt x="60119" y="86932"/>
                  </a:cubicBezTo>
                  <a:cubicBezTo>
                    <a:pt x="60739" y="87650"/>
                    <a:pt x="61620" y="88074"/>
                    <a:pt x="62598" y="88074"/>
                  </a:cubicBezTo>
                  <a:lnTo>
                    <a:pt x="120694" y="88074"/>
                  </a:lnTo>
                  <a:cubicBezTo>
                    <a:pt x="123238" y="88074"/>
                    <a:pt x="124511" y="88791"/>
                    <a:pt x="124869" y="89476"/>
                  </a:cubicBezTo>
                  <a:cubicBezTo>
                    <a:pt x="125196" y="90161"/>
                    <a:pt x="125065" y="91629"/>
                    <a:pt x="123630" y="93684"/>
                  </a:cubicBezTo>
                  <a:lnTo>
                    <a:pt x="50039" y="199210"/>
                  </a:lnTo>
                  <a:lnTo>
                    <a:pt x="50039" y="199210"/>
                  </a:lnTo>
                  <a:lnTo>
                    <a:pt x="63838" y="111625"/>
                  </a:lnTo>
                  <a:cubicBezTo>
                    <a:pt x="63968" y="110679"/>
                    <a:pt x="63707" y="109701"/>
                    <a:pt x="63087" y="108983"/>
                  </a:cubicBezTo>
                  <a:cubicBezTo>
                    <a:pt x="62468" y="108265"/>
                    <a:pt x="61554" y="107841"/>
                    <a:pt x="60608" y="107841"/>
                  </a:cubicBezTo>
                  <a:lnTo>
                    <a:pt x="11972" y="107841"/>
                  </a:lnTo>
                  <a:cubicBezTo>
                    <a:pt x="9852" y="107841"/>
                    <a:pt x="8253" y="107319"/>
                    <a:pt x="7797" y="106439"/>
                  </a:cubicBezTo>
                  <a:cubicBezTo>
                    <a:pt x="7340" y="105558"/>
                    <a:pt x="7829" y="103960"/>
                    <a:pt x="9036" y="102231"/>
                  </a:cubicBezTo>
                  <a:cubicBezTo>
                    <a:pt x="9036" y="102198"/>
                    <a:pt x="9069" y="102198"/>
                    <a:pt x="9069" y="102165"/>
                  </a:cubicBezTo>
                  <a:lnTo>
                    <a:pt x="71145" y="9753"/>
                  </a:lnTo>
                  <a:close/>
                  <a:moveTo>
                    <a:pt x="73297" y="0"/>
                  </a:moveTo>
                  <a:cubicBezTo>
                    <a:pt x="71047" y="0"/>
                    <a:pt x="68829" y="1664"/>
                    <a:pt x="66317" y="5252"/>
                  </a:cubicBezTo>
                  <a:cubicBezTo>
                    <a:pt x="66317" y="5284"/>
                    <a:pt x="66284" y="5284"/>
                    <a:pt x="66284" y="5317"/>
                  </a:cubicBezTo>
                  <a:lnTo>
                    <a:pt x="3654" y="98512"/>
                  </a:lnTo>
                  <a:cubicBezTo>
                    <a:pt x="1" y="103764"/>
                    <a:pt x="1077" y="107613"/>
                    <a:pt x="2023" y="109472"/>
                  </a:cubicBezTo>
                  <a:cubicBezTo>
                    <a:pt x="2969" y="111299"/>
                    <a:pt x="5546" y="114365"/>
                    <a:pt x="11972" y="114365"/>
                  </a:cubicBezTo>
                  <a:lnTo>
                    <a:pt x="56792" y="114365"/>
                  </a:lnTo>
                  <a:lnTo>
                    <a:pt x="43450" y="199112"/>
                  </a:lnTo>
                  <a:cubicBezTo>
                    <a:pt x="42863" y="203157"/>
                    <a:pt x="43222" y="205799"/>
                    <a:pt x="44592" y="207397"/>
                  </a:cubicBezTo>
                  <a:cubicBezTo>
                    <a:pt x="45440" y="208376"/>
                    <a:pt x="46614" y="208930"/>
                    <a:pt x="47887" y="208930"/>
                  </a:cubicBezTo>
                  <a:cubicBezTo>
                    <a:pt x="50170" y="208930"/>
                    <a:pt x="52388" y="207267"/>
                    <a:pt x="54900" y="203678"/>
                  </a:cubicBezTo>
                  <a:lnTo>
                    <a:pt x="128980" y="97403"/>
                  </a:lnTo>
                  <a:cubicBezTo>
                    <a:pt x="132666" y="92151"/>
                    <a:pt x="131589" y="88302"/>
                    <a:pt x="130643" y="86443"/>
                  </a:cubicBezTo>
                  <a:cubicBezTo>
                    <a:pt x="129697" y="84616"/>
                    <a:pt x="127120" y="81550"/>
                    <a:pt x="120694" y="81550"/>
                  </a:cubicBezTo>
                  <a:lnTo>
                    <a:pt x="66415" y="81550"/>
                  </a:lnTo>
                  <a:lnTo>
                    <a:pt x="77734" y="9819"/>
                  </a:lnTo>
                  <a:cubicBezTo>
                    <a:pt x="78354" y="5774"/>
                    <a:pt x="77995" y="3132"/>
                    <a:pt x="76625" y="1533"/>
                  </a:cubicBezTo>
                  <a:cubicBezTo>
                    <a:pt x="75777" y="555"/>
                    <a:pt x="74602" y="0"/>
                    <a:pt x="73297"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50" name="Google Shape;1123;p36">
              <a:extLst>
                <a:ext uri="{FF2B5EF4-FFF2-40B4-BE49-F238E27FC236}">
                  <a16:creationId xmlns:a16="http://schemas.microsoft.com/office/drawing/2014/main" id="{59266757-F0C7-4EBE-8669-446952EFE4E1}"/>
                </a:ext>
              </a:extLst>
            </p:cNvPr>
            <p:cNvSpPr/>
            <p:nvPr/>
          </p:nvSpPr>
          <p:spPr>
            <a:xfrm>
              <a:off x="3354950" y="1405375"/>
              <a:ext cx="264225" cy="683950"/>
            </a:xfrm>
            <a:custGeom>
              <a:avLst/>
              <a:gdLst/>
              <a:ahLst/>
              <a:cxnLst/>
              <a:rect l="l" t="t" r="r" b="b"/>
              <a:pathLst>
                <a:path w="10569" h="27358" extrusionOk="0">
                  <a:moveTo>
                    <a:pt x="7014" y="1"/>
                  </a:moveTo>
                  <a:cubicBezTo>
                    <a:pt x="5456" y="1"/>
                    <a:pt x="4110" y="1129"/>
                    <a:pt x="3849" y="2696"/>
                  </a:cubicBezTo>
                  <a:lnTo>
                    <a:pt x="294" y="23541"/>
                  </a:lnTo>
                  <a:cubicBezTo>
                    <a:pt x="0" y="25335"/>
                    <a:pt x="1207" y="26998"/>
                    <a:pt x="2969" y="27292"/>
                  </a:cubicBezTo>
                  <a:cubicBezTo>
                    <a:pt x="3164" y="27324"/>
                    <a:pt x="3327" y="27357"/>
                    <a:pt x="3523" y="27357"/>
                  </a:cubicBezTo>
                  <a:cubicBezTo>
                    <a:pt x="5089" y="27357"/>
                    <a:pt x="6459" y="26215"/>
                    <a:pt x="6720" y="24650"/>
                  </a:cubicBezTo>
                  <a:lnTo>
                    <a:pt x="10275" y="3806"/>
                  </a:lnTo>
                  <a:cubicBezTo>
                    <a:pt x="10569" y="2011"/>
                    <a:pt x="9362" y="348"/>
                    <a:pt x="7601" y="54"/>
                  </a:cubicBezTo>
                  <a:cubicBezTo>
                    <a:pt x="7403" y="18"/>
                    <a:pt x="7206" y="1"/>
                    <a:pt x="7014"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51" name="Google Shape;1124;p36">
              <a:extLst>
                <a:ext uri="{FF2B5EF4-FFF2-40B4-BE49-F238E27FC236}">
                  <a16:creationId xmlns:a16="http://schemas.microsoft.com/office/drawing/2014/main" id="{F02D20BD-2273-4EEE-BC7D-85892C443AA2}"/>
                </a:ext>
              </a:extLst>
            </p:cNvPr>
            <p:cNvSpPr/>
            <p:nvPr/>
          </p:nvSpPr>
          <p:spPr>
            <a:xfrm>
              <a:off x="4601825" y="2686575"/>
              <a:ext cx="293625" cy="319350"/>
            </a:xfrm>
            <a:custGeom>
              <a:avLst/>
              <a:gdLst/>
              <a:ahLst/>
              <a:cxnLst/>
              <a:rect l="l" t="t" r="r" b="b"/>
              <a:pathLst>
                <a:path w="11745" h="12774" extrusionOk="0">
                  <a:moveTo>
                    <a:pt x="8064" y="0"/>
                  </a:moveTo>
                  <a:cubicBezTo>
                    <a:pt x="7028" y="0"/>
                    <a:pt x="6007" y="484"/>
                    <a:pt x="5383" y="1389"/>
                  </a:cubicBezTo>
                  <a:lnTo>
                    <a:pt x="1012" y="7620"/>
                  </a:lnTo>
                  <a:cubicBezTo>
                    <a:pt x="1" y="9120"/>
                    <a:pt x="360" y="11143"/>
                    <a:pt x="1828" y="12187"/>
                  </a:cubicBezTo>
                  <a:cubicBezTo>
                    <a:pt x="2415" y="12578"/>
                    <a:pt x="3067" y="12774"/>
                    <a:pt x="3687" y="12774"/>
                  </a:cubicBezTo>
                  <a:cubicBezTo>
                    <a:pt x="4731" y="12774"/>
                    <a:pt x="5742" y="12285"/>
                    <a:pt x="6362" y="11371"/>
                  </a:cubicBezTo>
                  <a:lnTo>
                    <a:pt x="10733" y="5108"/>
                  </a:lnTo>
                  <a:cubicBezTo>
                    <a:pt x="11744" y="3640"/>
                    <a:pt x="11385" y="1618"/>
                    <a:pt x="9917" y="574"/>
                  </a:cubicBezTo>
                  <a:cubicBezTo>
                    <a:pt x="9355" y="187"/>
                    <a:pt x="8707" y="0"/>
                    <a:pt x="8064"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sp>
          <p:nvSpPr>
            <p:cNvPr id="52" name="Google Shape;1125;p36">
              <a:extLst>
                <a:ext uri="{FF2B5EF4-FFF2-40B4-BE49-F238E27FC236}">
                  <a16:creationId xmlns:a16="http://schemas.microsoft.com/office/drawing/2014/main" id="{A026B657-4066-44E4-900F-07AB4A226FDA}"/>
                </a:ext>
              </a:extLst>
            </p:cNvPr>
            <p:cNvSpPr/>
            <p:nvPr/>
          </p:nvSpPr>
          <p:spPr>
            <a:xfrm>
              <a:off x="3900500" y="3083150"/>
              <a:ext cx="718475" cy="929100"/>
            </a:xfrm>
            <a:custGeom>
              <a:avLst/>
              <a:gdLst/>
              <a:ahLst/>
              <a:cxnLst/>
              <a:rect l="l" t="t" r="r" b="b"/>
              <a:pathLst>
                <a:path w="28739" h="37164" extrusionOk="0">
                  <a:moveTo>
                    <a:pt x="25044" y="0"/>
                  </a:moveTo>
                  <a:cubicBezTo>
                    <a:pt x="24014" y="0"/>
                    <a:pt x="22999" y="491"/>
                    <a:pt x="22378" y="1412"/>
                  </a:cubicBezTo>
                  <a:lnTo>
                    <a:pt x="1012" y="32042"/>
                  </a:lnTo>
                  <a:cubicBezTo>
                    <a:pt x="1" y="33510"/>
                    <a:pt x="360" y="35533"/>
                    <a:pt x="1828" y="36577"/>
                  </a:cubicBezTo>
                  <a:cubicBezTo>
                    <a:pt x="2415" y="36968"/>
                    <a:pt x="3034" y="37164"/>
                    <a:pt x="3687" y="37164"/>
                  </a:cubicBezTo>
                  <a:cubicBezTo>
                    <a:pt x="4731" y="37164"/>
                    <a:pt x="5742" y="36674"/>
                    <a:pt x="6362" y="35761"/>
                  </a:cubicBezTo>
                  <a:lnTo>
                    <a:pt x="27728" y="5131"/>
                  </a:lnTo>
                  <a:cubicBezTo>
                    <a:pt x="28739" y="3663"/>
                    <a:pt x="28380" y="1608"/>
                    <a:pt x="26912" y="597"/>
                  </a:cubicBezTo>
                  <a:cubicBezTo>
                    <a:pt x="26346" y="194"/>
                    <a:pt x="25692" y="0"/>
                    <a:pt x="25044"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800" kern="0">
                <a:solidFill>
                  <a:prstClr val="white"/>
                </a:solidFill>
                <a:latin typeface="Montserrat Light"/>
                <a:cs typeface="Arial"/>
                <a:sym typeface="Arial"/>
              </a:endParaRPr>
            </a:p>
          </p:txBody>
        </p:sp>
      </p:grpSp>
      <p:sp>
        <p:nvSpPr>
          <p:cNvPr id="53" name="Rectangle 52">
            <a:extLst>
              <a:ext uri="{FF2B5EF4-FFF2-40B4-BE49-F238E27FC236}">
                <a16:creationId xmlns:a16="http://schemas.microsoft.com/office/drawing/2014/main" id="{2CEF9E4B-6CCC-4CAE-B352-3E4CAD1A55AE}"/>
              </a:ext>
            </a:extLst>
          </p:cNvPr>
          <p:cNvSpPr/>
          <p:nvPr/>
        </p:nvSpPr>
        <p:spPr>
          <a:xfrm>
            <a:off x="3157675" y="9554625"/>
            <a:ext cx="3967139" cy="2308591"/>
          </a:xfrm>
          <a:prstGeom prst="rect">
            <a:avLst/>
          </a:prstGeom>
        </p:spPr>
        <p:txBody>
          <a:bodyPr wrap="square">
            <a:spAutoFit/>
          </a:bodyPr>
          <a:lstStyle/>
          <a:p>
            <a:pPr defTabSz="457246"/>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and typesetting industry. Lorem Ipsum has been the industry's standard dummy</a:t>
            </a:r>
          </a:p>
        </p:txBody>
      </p:sp>
      <p:sp>
        <p:nvSpPr>
          <p:cNvPr id="54" name="Rectangle 53">
            <a:extLst>
              <a:ext uri="{FF2B5EF4-FFF2-40B4-BE49-F238E27FC236}">
                <a16:creationId xmlns:a16="http://schemas.microsoft.com/office/drawing/2014/main" id="{38C1DD08-1632-421D-9E92-BE05FD058981}"/>
              </a:ext>
            </a:extLst>
          </p:cNvPr>
          <p:cNvSpPr/>
          <p:nvPr/>
        </p:nvSpPr>
        <p:spPr>
          <a:xfrm>
            <a:off x="10850142" y="8663431"/>
            <a:ext cx="3967139" cy="2308591"/>
          </a:xfrm>
          <a:prstGeom prst="rect">
            <a:avLst/>
          </a:prstGeom>
        </p:spPr>
        <p:txBody>
          <a:bodyPr wrap="square">
            <a:spAutoFit/>
          </a:bodyPr>
          <a:lstStyle/>
          <a:p>
            <a:pPr defTabSz="457246"/>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and typesetting industry. Lorem Ipsum has been the industry's standard dummy</a:t>
            </a:r>
          </a:p>
        </p:txBody>
      </p:sp>
      <p:sp>
        <p:nvSpPr>
          <p:cNvPr id="55" name="Rectangle 54">
            <a:extLst>
              <a:ext uri="{FF2B5EF4-FFF2-40B4-BE49-F238E27FC236}">
                <a16:creationId xmlns:a16="http://schemas.microsoft.com/office/drawing/2014/main" id="{699E7267-CDB7-45B0-A562-68EC495990A0}"/>
              </a:ext>
            </a:extLst>
          </p:cNvPr>
          <p:cNvSpPr/>
          <p:nvPr/>
        </p:nvSpPr>
        <p:spPr>
          <a:xfrm>
            <a:off x="18249353" y="7437681"/>
            <a:ext cx="3967139" cy="2308591"/>
          </a:xfrm>
          <a:prstGeom prst="rect">
            <a:avLst/>
          </a:prstGeom>
        </p:spPr>
        <p:txBody>
          <a:bodyPr wrap="square">
            <a:spAutoFit/>
          </a:bodyPr>
          <a:lstStyle/>
          <a:p>
            <a:pPr defTabSz="457246"/>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and typesetting industry. Lorem Ipsum has been the industry's standard dummy</a:t>
            </a:r>
          </a:p>
        </p:txBody>
      </p:sp>
    </p:spTree>
    <p:extLst>
      <p:ext uri="{BB962C8B-B14F-4D97-AF65-F5344CB8AC3E}">
        <p14:creationId xmlns:p14="http://schemas.microsoft.com/office/powerpoint/2010/main" val="176582186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1C1361-78D4-4117-B52F-67E2ADD1FDE2}"/>
              </a:ext>
            </a:extLst>
          </p:cNvPr>
          <p:cNvSpPr>
            <a:spLocks noGrp="1"/>
          </p:cNvSpPr>
          <p:nvPr>
            <p:ph type="title"/>
          </p:nvPr>
        </p:nvSpPr>
        <p:spPr/>
        <p:txBody>
          <a:bodyPr/>
          <a:lstStyle/>
          <a:p>
            <a:r>
              <a:rPr lang="es" dirty="0">
                <a:solidFill>
                  <a:srgbClr val="F3F3F3"/>
                </a:solidFill>
              </a:rPr>
              <a:t>REVIEWS</a:t>
            </a:r>
            <a:endParaRPr lang="en-US" dirty="0"/>
          </a:p>
        </p:txBody>
      </p:sp>
      <p:sp>
        <p:nvSpPr>
          <p:cNvPr id="3" name="Google Shape;1132;p37">
            <a:extLst>
              <a:ext uri="{FF2B5EF4-FFF2-40B4-BE49-F238E27FC236}">
                <a16:creationId xmlns:a16="http://schemas.microsoft.com/office/drawing/2014/main" id="{9B960C7C-304C-42D7-A10B-42A39F302A60}"/>
              </a:ext>
            </a:extLst>
          </p:cNvPr>
          <p:cNvSpPr/>
          <p:nvPr/>
        </p:nvSpPr>
        <p:spPr>
          <a:xfrm>
            <a:off x="16215860" y="5178192"/>
            <a:ext cx="1233522" cy="1333418"/>
          </a:xfrm>
          <a:custGeom>
            <a:avLst/>
            <a:gdLst/>
            <a:ahLst/>
            <a:cxnLst/>
            <a:rect l="l" t="t" r="r" b="b"/>
            <a:pathLst>
              <a:path w="10002" h="10812" extrusionOk="0">
                <a:moveTo>
                  <a:pt x="0" y="1"/>
                </a:moveTo>
                <a:lnTo>
                  <a:pt x="0" y="10812"/>
                </a:lnTo>
                <a:lnTo>
                  <a:pt x="10001" y="10812"/>
                </a:lnTo>
                <a:lnTo>
                  <a:pt x="10001" y="1108"/>
                </a:lnTo>
                <a:lnTo>
                  <a:pt x="6882" y="1108"/>
                </a:lnTo>
                <a:lnTo>
                  <a:pt x="5763" y="1"/>
                </a:lnTo>
                <a:close/>
              </a:path>
            </a:pathLst>
          </a:custGeom>
          <a:solidFill>
            <a:srgbClr val="0068E8">
              <a:alpha val="30000"/>
            </a:srgbClr>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4" name="Google Shape;1133;p37">
            <a:extLst>
              <a:ext uri="{FF2B5EF4-FFF2-40B4-BE49-F238E27FC236}">
                <a16:creationId xmlns:a16="http://schemas.microsoft.com/office/drawing/2014/main" id="{7D11BC69-0F1C-437B-979B-E3F661C35F34}"/>
              </a:ext>
            </a:extLst>
          </p:cNvPr>
          <p:cNvSpPr/>
          <p:nvPr/>
        </p:nvSpPr>
        <p:spPr>
          <a:xfrm>
            <a:off x="9202066" y="4218665"/>
            <a:ext cx="1233522" cy="1333418"/>
          </a:xfrm>
          <a:custGeom>
            <a:avLst/>
            <a:gdLst/>
            <a:ahLst/>
            <a:cxnLst/>
            <a:rect l="l" t="t" r="r" b="b"/>
            <a:pathLst>
              <a:path w="10002" h="10812" extrusionOk="0">
                <a:moveTo>
                  <a:pt x="0" y="1"/>
                </a:moveTo>
                <a:lnTo>
                  <a:pt x="0" y="10812"/>
                </a:lnTo>
                <a:lnTo>
                  <a:pt x="10001" y="10812"/>
                </a:lnTo>
                <a:lnTo>
                  <a:pt x="10001" y="1108"/>
                </a:lnTo>
                <a:lnTo>
                  <a:pt x="6882" y="1108"/>
                </a:lnTo>
                <a:lnTo>
                  <a:pt x="5763" y="1"/>
                </a:lnTo>
                <a:close/>
              </a:path>
            </a:pathLst>
          </a:custGeom>
          <a:solidFill>
            <a:srgbClr val="0068E8">
              <a:alpha val="30000"/>
            </a:srgbClr>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5" name="Google Shape;1134;p37">
            <a:extLst>
              <a:ext uri="{FF2B5EF4-FFF2-40B4-BE49-F238E27FC236}">
                <a16:creationId xmlns:a16="http://schemas.microsoft.com/office/drawing/2014/main" id="{9A81C1CB-25F1-4B6C-83AF-9B504669C332}"/>
              </a:ext>
            </a:extLst>
          </p:cNvPr>
          <p:cNvSpPr/>
          <p:nvPr/>
        </p:nvSpPr>
        <p:spPr>
          <a:xfrm>
            <a:off x="2287114" y="3014330"/>
            <a:ext cx="1233522" cy="1333418"/>
          </a:xfrm>
          <a:custGeom>
            <a:avLst/>
            <a:gdLst/>
            <a:ahLst/>
            <a:cxnLst/>
            <a:rect l="l" t="t" r="r" b="b"/>
            <a:pathLst>
              <a:path w="10002" h="10812" extrusionOk="0">
                <a:moveTo>
                  <a:pt x="0" y="1"/>
                </a:moveTo>
                <a:lnTo>
                  <a:pt x="0" y="10812"/>
                </a:lnTo>
                <a:lnTo>
                  <a:pt x="10001" y="10812"/>
                </a:lnTo>
                <a:lnTo>
                  <a:pt x="10001" y="1108"/>
                </a:lnTo>
                <a:lnTo>
                  <a:pt x="6882" y="1108"/>
                </a:lnTo>
                <a:lnTo>
                  <a:pt x="5763" y="1"/>
                </a:lnTo>
                <a:close/>
              </a:path>
            </a:pathLst>
          </a:custGeom>
          <a:solidFill>
            <a:srgbClr val="0068E8">
              <a:alpha val="30000"/>
            </a:srgbClr>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7" name="Google Shape;1136;p37">
            <a:extLst>
              <a:ext uri="{FF2B5EF4-FFF2-40B4-BE49-F238E27FC236}">
                <a16:creationId xmlns:a16="http://schemas.microsoft.com/office/drawing/2014/main" id="{2AE0E8BF-8D18-4F31-97E3-3B8720A44BE5}"/>
              </a:ext>
            </a:extLst>
          </p:cNvPr>
          <p:cNvSpPr txBox="1">
            <a:spLocks/>
          </p:cNvSpPr>
          <p:nvPr/>
        </p:nvSpPr>
        <p:spPr>
          <a:xfrm>
            <a:off x="17854805" y="5638402"/>
            <a:ext cx="6985608" cy="1026519"/>
          </a:xfrm>
          <a:prstGeom prst="rect">
            <a:avLst/>
          </a:prstGeom>
        </p:spPr>
        <p:txBody>
          <a:bodyPr spcFirstLastPara="1" wrap="square" lIns="243828" tIns="243828" rIns="243828" bIns="243828"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3200" dirty="0">
                <a:solidFill>
                  <a:srgbClr val="F3F3F3"/>
                </a:solidFill>
                <a:latin typeface="Montserrat Light"/>
              </a:rPr>
              <a:t>JOHN SMITH</a:t>
            </a:r>
          </a:p>
        </p:txBody>
      </p:sp>
      <p:sp>
        <p:nvSpPr>
          <p:cNvPr id="10" name="Google Shape;1139;p37">
            <a:extLst>
              <a:ext uri="{FF2B5EF4-FFF2-40B4-BE49-F238E27FC236}">
                <a16:creationId xmlns:a16="http://schemas.microsoft.com/office/drawing/2014/main" id="{97CB7E47-415C-4B41-A24E-D1D3FD65DCFA}"/>
              </a:ext>
            </a:extLst>
          </p:cNvPr>
          <p:cNvSpPr txBox="1">
            <a:spLocks/>
          </p:cNvSpPr>
          <p:nvPr/>
        </p:nvSpPr>
        <p:spPr>
          <a:xfrm>
            <a:off x="3648693" y="3370449"/>
            <a:ext cx="6985608" cy="1026519"/>
          </a:xfrm>
          <a:prstGeom prst="rect">
            <a:avLst/>
          </a:prstGeom>
        </p:spPr>
        <p:txBody>
          <a:bodyPr spcFirstLastPara="1" wrap="square" lIns="243828" tIns="243828" rIns="243828" bIns="243828"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3200" dirty="0">
                <a:solidFill>
                  <a:prstClr val="white"/>
                </a:solidFill>
                <a:latin typeface="Montserrat Light"/>
              </a:rPr>
              <a:t>HELENA JAMES</a:t>
            </a:r>
          </a:p>
        </p:txBody>
      </p:sp>
      <p:sp>
        <p:nvSpPr>
          <p:cNvPr id="11" name="Google Shape;1140;p37">
            <a:extLst>
              <a:ext uri="{FF2B5EF4-FFF2-40B4-BE49-F238E27FC236}">
                <a16:creationId xmlns:a16="http://schemas.microsoft.com/office/drawing/2014/main" id="{B85156A7-451D-458E-B751-B6A8530AFDE6}"/>
              </a:ext>
            </a:extLst>
          </p:cNvPr>
          <p:cNvSpPr txBox="1">
            <a:spLocks/>
          </p:cNvSpPr>
          <p:nvPr/>
        </p:nvSpPr>
        <p:spPr>
          <a:xfrm>
            <a:off x="10813786" y="4593848"/>
            <a:ext cx="6985608" cy="1026519"/>
          </a:xfrm>
          <a:prstGeom prst="rect">
            <a:avLst/>
          </a:prstGeom>
        </p:spPr>
        <p:txBody>
          <a:bodyPr spcFirstLastPara="1" wrap="square" lIns="243828" tIns="243828" rIns="243828" bIns="243828"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3200">
                <a:solidFill>
                  <a:srgbClr val="F3F3F3"/>
                </a:solidFill>
                <a:latin typeface="Montserrat Light"/>
              </a:rPr>
              <a:t>JENNA DOE</a:t>
            </a:r>
            <a:endParaRPr lang="en-US" sz="3200" dirty="0">
              <a:solidFill>
                <a:srgbClr val="F3F3F3"/>
              </a:solidFill>
              <a:latin typeface="Montserrat Light"/>
            </a:endParaRPr>
          </a:p>
        </p:txBody>
      </p:sp>
      <p:sp>
        <p:nvSpPr>
          <p:cNvPr id="12" name="Google Shape;1141;p37">
            <a:extLst>
              <a:ext uri="{FF2B5EF4-FFF2-40B4-BE49-F238E27FC236}">
                <a16:creationId xmlns:a16="http://schemas.microsoft.com/office/drawing/2014/main" id="{512F32A1-E960-4172-B911-9C0BD6D2FA23}"/>
              </a:ext>
            </a:extLst>
          </p:cNvPr>
          <p:cNvSpPr/>
          <p:nvPr/>
        </p:nvSpPr>
        <p:spPr>
          <a:xfrm>
            <a:off x="2278235" y="3004094"/>
            <a:ext cx="1251158" cy="1352410"/>
          </a:xfrm>
          <a:custGeom>
            <a:avLst/>
            <a:gdLst/>
            <a:ahLst/>
            <a:cxnLst/>
            <a:rect l="l" t="t" r="r" b="b"/>
            <a:pathLst>
              <a:path w="10145" h="10966" extrusionOk="0">
                <a:moveTo>
                  <a:pt x="5799" y="155"/>
                </a:moveTo>
                <a:lnTo>
                  <a:pt x="6918" y="1274"/>
                </a:lnTo>
                <a:lnTo>
                  <a:pt x="9990" y="1274"/>
                </a:lnTo>
                <a:lnTo>
                  <a:pt x="9990" y="10823"/>
                </a:lnTo>
                <a:lnTo>
                  <a:pt x="144" y="10823"/>
                </a:lnTo>
                <a:lnTo>
                  <a:pt x="144" y="155"/>
                </a:lnTo>
                <a:close/>
                <a:moveTo>
                  <a:pt x="1" y="0"/>
                </a:moveTo>
                <a:lnTo>
                  <a:pt x="1" y="10966"/>
                </a:lnTo>
                <a:lnTo>
                  <a:pt x="10145" y="10966"/>
                </a:lnTo>
                <a:lnTo>
                  <a:pt x="10133" y="1120"/>
                </a:lnTo>
                <a:lnTo>
                  <a:pt x="6978" y="1120"/>
                </a:lnTo>
                <a:lnTo>
                  <a:pt x="5859" y="0"/>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13" name="Google Shape;1142;p37">
            <a:extLst>
              <a:ext uri="{FF2B5EF4-FFF2-40B4-BE49-F238E27FC236}">
                <a16:creationId xmlns:a16="http://schemas.microsoft.com/office/drawing/2014/main" id="{CCCE153A-306A-43E3-9CE8-539A8D4A6A1C}"/>
              </a:ext>
            </a:extLst>
          </p:cNvPr>
          <p:cNvSpPr/>
          <p:nvPr/>
        </p:nvSpPr>
        <p:spPr>
          <a:xfrm>
            <a:off x="6115624" y="3243472"/>
            <a:ext cx="1553559" cy="919285"/>
          </a:xfrm>
          <a:custGeom>
            <a:avLst/>
            <a:gdLst/>
            <a:ahLst/>
            <a:cxnLst/>
            <a:rect l="l" t="t" r="r" b="b"/>
            <a:pathLst>
              <a:path w="12597" h="7454" extrusionOk="0">
                <a:moveTo>
                  <a:pt x="0" y="0"/>
                </a:moveTo>
                <a:lnTo>
                  <a:pt x="0" y="191"/>
                </a:lnTo>
                <a:lnTo>
                  <a:pt x="9287" y="191"/>
                </a:lnTo>
                <a:lnTo>
                  <a:pt x="12395" y="3310"/>
                </a:lnTo>
                <a:lnTo>
                  <a:pt x="12395" y="7453"/>
                </a:lnTo>
                <a:lnTo>
                  <a:pt x="12597" y="7453"/>
                </a:lnTo>
                <a:lnTo>
                  <a:pt x="12597" y="3227"/>
                </a:lnTo>
                <a:lnTo>
                  <a:pt x="9370" y="0"/>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14" name="Google Shape;1143;p37">
            <a:extLst>
              <a:ext uri="{FF2B5EF4-FFF2-40B4-BE49-F238E27FC236}">
                <a16:creationId xmlns:a16="http://schemas.microsoft.com/office/drawing/2014/main" id="{5C463152-9B60-4A83-A2D8-C42511040565}"/>
              </a:ext>
            </a:extLst>
          </p:cNvPr>
          <p:cNvSpPr/>
          <p:nvPr/>
        </p:nvSpPr>
        <p:spPr>
          <a:xfrm flipH="1">
            <a:off x="6117156" y="8419410"/>
            <a:ext cx="1555161" cy="919285"/>
          </a:xfrm>
          <a:custGeom>
            <a:avLst/>
            <a:gdLst/>
            <a:ahLst/>
            <a:cxnLst/>
            <a:rect l="l" t="t" r="r" b="b"/>
            <a:pathLst>
              <a:path w="12610" h="7454" extrusionOk="0">
                <a:moveTo>
                  <a:pt x="1" y="1"/>
                </a:moveTo>
                <a:lnTo>
                  <a:pt x="1" y="4215"/>
                </a:lnTo>
                <a:lnTo>
                  <a:pt x="3227" y="7454"/>
                </a:lnTo>
                <a:lnTo>
                  <a:pt x="12609" y="7454"/>
                </a:lnTo>
                <a:lnTo>
                  <a:pt x="12609" y="7251"/>
                </a:lnTo>
                <a:lnTo>
                  <a:pt x="3311" y="7251"/>
                </a:lnTo>
                <a:lnTo>
                  <a:pt x="203" y="4132"/>
                </a:lnTo>
                <a:lnTo>
                  <a:pt x="203" y="1"/>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15" name="Google Shape;1144;p37">
            <a:extLst>
              <a:ext uri="{FF2B5EF4-FFF2-40B4-BE49-F238E27FC236}">
                <a16:creationId xmlns:a16="http://schemas.microsoft.com/office/drawing/2014/main" id="{CEAD8D0E-7CB0-4C41-B41F-19FC9D4D232C}"/>
              </a:ext>
            </a:extLst>
          </p:cNvPr>
          <p:cNvSpPr/>
          <p:nvPr/>
        </p:nvSpPr>
        <p:spPr>
          <a:xfrm>
            <a:off x="2147630" y="2874845"/>
            <a:ext cx="1512490" cy="1612384"/>
          </a:xfrm>
          <a:custGeom>
            <a:avLst/>
            <a:gdLst/>
            <a:ahLst/>
            <a:cxnLst/>
            <a:rect l="l" t="t" r="r" b="b"/>
            <a:pathLst>
              <a:path w="12264" h="13074" extrusionOk="0">
                <a:moveTo>
                  <a:pt x="7239" y="298"/>
                </a:moveTo>
                <a:lnTo>
                  <a:pt x="8358" y="1417"/>
                </a:lnTo>
                <a:lnTo>
                  <a:pt x="11954" y="1417"/>
                </a:lnTo>
                <a:lnTo>
                  <a:pt x="11954" y="12776"/>
                </a:lnTo>
                <a:lnTo>
                  <a:pt x="298" y="12776"/>
                </a:lnTo>
                <a:lnTo>
                  <a:pt x="298" y="298"/>
                </a:lnTo>
                <a:close/>
                <a:moveTo>
                  <a:pt x="0" y="1"/>
                </a:moveTo>
                <a:lnTo>
                  <a:pt x="0" y="13074"/>
                </a:lnTo>
                <a:lnTo>
                  <a:pt x="12264" y="13074"/>
                </a:lnTo>
                <a:lnTo>
                  <a:pt x="12264" y="1108"/>
                </a:lnTo>
                <a:lnTo>
                  <a:pt x="8477" y="1108"/>
                </a:lnTo>
                <a:lnTo>
                  <a:pt x="7370" y="1"/>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16" name="Google Shape;1145;p37">
            <a:extLst>
              <a:ext uri="{FF2B5EF4-FFF2-40B4-BE49-F238E27FC236}">
                <a16:creationId xmlns:a16="http://schemas.microsoft.com/office/drawing/2014/main" id="{CC422D19-5F20-4A3A-8303-ECA6D7856B9B}"/>
              </a:ext>
            </a:extLst>
          </p:cNvPr>
          <p:cNvSpPr/>
          <p:nvPr/>
        </p:nvSpPr>
        <p:spPr>
          <a:xfrm>
            <a:off x="1920389" y="4067179"/>
            <a:ext cx="154407" cy="100020"/>
          </a:xfrm>
          <a:custGeom>
            <a:avLst/>
            <a:gdLst/>
            <a:ahLst/>
            <a:cxnLst/>
            <a:rect l="l" t="t" r="r" b="b"/>
            <a:pathLst>
              <a:path w="1252" h="811" extrusionOk="0">
                <a:moveTo>
                  <a:pt x="1" y="0"/>
                </a:moveTo>
                <a:lnTo>
                  <a:pt x="1" y="334"/>
                </a:lnTo>
                <a:lnTo>
                  <a:pt x="1251" y="810"/>
                </a:lnTo>
                <a:lnTo>
                  <a:pt x="1251" y="477"/>
                </a:lnTo>
                <a:lnTo>
                  <a:pt x="1" y="0"/>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17" name="Google Shape;1146;p37">
            <a:extLst>
              <a:ext uri="{FF2B5EF4-FFF2-40B4-BE49-F238E27FC236}">
                <a16:creationId xmlns:a16="http://schemas.microsoft.com/office/drawing/2014/main" id="{09474AB1-10AB-44E3-9159-89E7F54C06DC}"/>
              </a:ext>
            </a:extLst>
          </p:cNvPr>
          <p:cNvSpPr/>
          <p:nvPr/>
        </p:nvSpPr>
        <p:spPr>
          <a:xfrm>
            <a:off x="1920389" y="3926214"/>
            <a:ext cx="154407" cy="101500"/>
          </a:xfrm>
          <a:custGeom>
            <a:avLst/>
            <a:gdLst/>
            <a:ahLst/>
            <a:cxnLst/>
            <a:rect l="l" t="t" r="r" b="b"/>
            <a:pathLst>
              <a:path w="1252" h="823" extrusionOk="0">
                <a:moveTo>
                  <a:pt x="1" y="0"/>
                </a:moveTo>
                <a:lnTo>
                  <a:pt x="1" y="334"/>
                </a:lnTo>
                <a:lnTo>
                  <a:pt x="1251" y="822"/>
                </a:lnTo>
                <a:lnTo>
                  <a:pt x="1251" y="489"/>
                </a:lnTo>
                <a:lnTo>
                  <a:pt x="1" y="0"/>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18" name="Google Shape;1147;p37">
            <a:extLst>
              <a:ext uri="{FF2B5EF4-FFF2-40B4-BE49-F238E27FC236}">
                <a16:creationId xmlns:a16="http://schemas.microsoft.com/office/drawing/2014/main" id="{497065FA-3A17-4A50-BB0D-008DD24F8241}"/>
              </a:ext>
            </a:extLst>
          </p:cNvPr>
          <p:cNvSpPr/>
          <p:nvPr/>
        </p:nvSpPr>
        <p:spPr>
          <a:xfrm>
            <a:off x="1920389" y="3645768"/>
            <a:ext cx="154407" cy="101375"/>
          </a:xfrm>
          <a:custGeom>
            <a:avLst/>
            <a:gdLst/>
            <a:ahLst/>
            <a:cxnLst/>
            <a:rect l="l" t="t" r="r" b="b"/>
            <a:pathLst>
              <a:path w="1252" h="822" extrusionOk="0">
                <a:moveTo>
                  <a:pt x="1" y="0"/>
                </a:moveTo>
                <a:lnTo>
                  <a:pt x="1" y="334"/>
                </a:lnTo>
                <a:lnTo>
                  <a:pt x="1251" y="822"/>
                </a:lnTo>
                <a:lnTo>
                  <a:pt x="1251" y="489"/>
                </a:lnTo>
                <a:lnTo>
                  <a:pt x="1" y="0"/>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19" name="Google Shape;1148;p37">
            <a:extLst>
              <a:ext uri="{FF2B5EF4-FFF2-40B4-BE49-F238E27FC236}">
                <a16:creationId xmlns:a16="http://schemas.microsoft.com/office/drawing/2014/main" id="{5B65EB5A-EB9B-4347-A1ED-22BDA1B3D898}"/>
              </a:ext>
            </a:extLst>
          </p:cNvPr>
          <p:cNvSpPr/>
          <p:nvPr/>
        </p:nvSpPr>
        <p:spPr>
          <a:xfrm>
            <a:off x="1920389" y="3785249"/>
            <a:ext cx="154407" cy="101500"/>
          </a:xfrm>
          <a:custGeom>
            <a:avLst/>
            <a:gdLst/>
            <a:ahLst/>
            <a:cxnLst/>
            <a:rect l="l" t="t" r="r" b="b"/>
            <a:pathLst>
              <a:path w="1252" h="823" extrusionOk="0">
                <a:moveTo>
                  <a:pt x="1" y="0"/>
                </a:moveTo>
                <a:lnTo>
                  <a:pt x="1" y="334"/>
                </a:lnTo>
                <a:lnTo>
                  <a:pt x="1251" y="822"/>
                </a:lnTo>
                <a:lnTo>
                  <a:pt x="1251" y="489"/>
                </a:lnTo>
                <a:lnTo>
                  <a:pt x="1" y="0"/>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cxnSp>
        <p:nvCxnSpPr>
          <p:cNvPr id="20" name="Google Shape;1149;p37">
            <a:extLst>
              <a:ext uri="{FF2B5EF4-FFF2-40B4-BE49-F238E27FC236}">
                <a16:creationId xmlns:a16="http://schemas.microsoft.com/office/drawing/2014/main" id="{D40FD9AE-8298-43FB-A8EE-4C87D3892138}"/>
              </a:ext>
            </a:extLst>
          </p:cNvPr>
          <p:cNvCxnSpPr/>
          <p:nvPr/>
        </p:nvCxnSpPr>
        <p:spPr>
          <a:xfrm rot="10800000">
            <a:off x="2806680" y="4463309"/>
            <a:ext cx="0" cy="3652423"/>
          </a:xfrm>
          <a:prstGeom prst="straightConnector1">
            <a:avLst/>
          </a:prstGeom>
          <a:noFill/>
          <a:ln w="9525" cap="flat" cmpd="sng">
            <a:solidFill>
              <a:srgbClr val="11FFFF"/>
            </a:solidFill>
            <a:prstDash val="solid"/>
            <a:round/>
            <a:headEnd type="none" w="med" len="med"/>
            <a:tailEnd type="none" w="med" len="med"/>
          </a:ln>
        </p:spPr>
      </p:cxnSp>
      <p:sp>
        <p:nvSpPr>
          <p:cNvPr id="21" name="Google Shape;1150;p37">
            <a:extLst>
              <a:ext uri="{FF2B5EF4-FFF2-40B4-BE49-F238E27FC236}">
                <a16:creationId xmlns:a16="http://schemas.microsoft.com/office/drawing/2014/main" id="{FB3AED53-64C5-4872-A0D1-BF5413F1C3CE}"/>
              </a:ext>
            </a:extLst>
          </p:cNvPr>
          <p:cNvSpPr/>
          <p:nvPr/>
        </p:nvSpPr>
        <p:spPr>
          <a:xfrm>
            <a:off x="9193184" y="4208431"/>
            <a:ext cx="1251158" cy="1352410"/>
          </a:xfrm>
          <a:custGeom>
            <a:avLst/>
            <a:gdLst/>
            <a:ahLst/>
            <a:cxnLst/>
            <a:rect l="l" t="t" r="r" b="b"/>
            <a:pathLst>
              <a:path w="10145" h="10966" extrusionOk="0">
                <a:moveTo>
                  <a:pt x="5799" y="155"/>
                </a:moveTo>
                <a:lnTo>
                  <a:pt x="6918" y="1274"/>
                </a:lnTo>
                <a:lnTo>
                  <a:pt x="9990" y="1274"/>
                </a:lnTo>
                <a:lnTo>
                  <a:pt x="9990" y="10823"/>
                </a:lnTo>
                <a:lnTo>
                  <a:pt x="144" y="10823"/>
                </a:lnTo>
                <a:lnTo>
                  <a:pt x="144" y="155"/>
                </a:lnTo>
                <a:close/>
                <a:moveTo>
                  <a:pt x="1" y="0"/>
                </a:moveTo>
                <a:lnTo>
                  <a:pt x="1" y="10966"/>
                </a:lnTo>
                <a:lnTo>
                  <a:pt x="10145" y="10966"/>
                </a:lnTo>
                <a:lnTo>
                  <a:pt x="10133" y="1120"/>
                </a:lnTo>
                <a:lnTo>
                  <a:pt x="6978" y="1120"/>
                </a:lnTo>
                <a:lnTo>
                  <a:pt x="5859" y="0"/>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22" name="Google Shape;1151;p37">
            <a:extLst>
              <a:ext uri="{FF2B5EF4-FFF2-40B4-BE49-F238E27FC236}">
                <a16:creationId xmlns:a16="http://schemas.microsoft.com/office/drawing/2014/main" id="{64D444C9-E5A3-4A81-8980-52BE7FB01560}"/>
              </a:ext>
            </a:extLst>
          </p:cNvPr>
          <p:cNvSpPr/>
          <p:nvPr/>
        </p:nvSpPr>
        <p:spPr>
          <a:xfrm>
            <a:off x="13134367" y="4447809"/>
            <a:ext cx="1553559" cy="919285"/>
          </a:xfrm>
          <a:custGeom>
            <a:avLst/>
            <a:gdLst/>
            <a:ahLst/>
            <a:cxnLst/>
            <a:rect l="l" t="t" r="r" b="b"/>
            <a:pathLst>
              <a:path w="12597" h="7454" extrusionOk="0">
                <a:moveTo>
                  <a:pt x="0" y="0"/>
                </a:moveTo>
                <a:lnTo>
                  <a:pt x="0" y="191"/>
                </a:lnTo>
                <a:lnTo>
                  <a:pt x="9287" y="191"/>
                </a:lnTo>
                <a:lnTo>
                  <a:pt x="12395" y="3310"/>
                </a:lnTo>
                <a:lnTo>
                  <a:pt x="12395" y="7453"/>
                </a:lnTo>
                <a:lnTo>
                  <a:pt x="12597" y="7453"/>
                </a:lnTo>
                <a:lnTo>
                  <a:pt x="12597" y="3227"/>
                </a:lnTo>
                <a:lnTo>
                  <a:pt x="9370" y="0"/>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23" name="Google Shape;1152;p37">
            <a:extLst>
              <a:ext uri="{FF2B5EF4-FFF2-40B4-BE49-F238E27FC236}">
                <a16:creationId xmlns:a16="http://schemas.microsoft.com/office/drawing/2014/main" id="{49C1DDE1-EE56-4513-894F-4B9667CA3AF5}"/>
              </a:ext>
            </a:extLst>
          </p:cNvPr>
          <p:cNvSpPr/>
          <p:nvPr/>
        </p:nvSpPr>
        <p:spPr>
          <a:xfrm flipH="1">
            <a:off x="13135897" y="9623744"/>
            <a:ext cx="1555161" cy="919285"/>
          </a:xfrm>
          <a:custGeom>
            <a:avLst/>
            <a:gdLst/>
            <a:ahLst/>
            <a:cxnLst/>
            <a:rect l="l" t="t" r="r" b="b"/>
            <a:pathLst>
              <a:path w="12610" h="7454" extrusionOk="0">
                <a:moveTo>
                  <a:pt x="1" y="1"/>
                </a:moveTo>
                <a:lnTo>
                  <a:pt x="1" y="4215"/>
                </a:lnTo>
                <a:lnTo>
                  <a:pt x="3227" y="7454"/>
                </a:lnTo>
                <a:lnTo>
                  <a:pt x="12609" y="7454"/>
                </a:lnTo>
                <a:lnTo>
                  <a:pt x="12609" y="7251"/>
                </a:lnTo>
                <a:lnTo>
                  <a:pt x="3311" y="7251"/>
                </a:lnTo>
                <a:lnTo>
                  <a:pt x="203" y="4132"/>
                </a:lnTo>
                <a:lnTo>
                  <a:pt x="203" y="1"/>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24" name="Google Shape;1153;p37">
            <a:extLst>
              <a:ext uri="{FF2B5EF4-FFF2-40B4-BE49-F238E27FC236}">
                <a16:creationId xmlns:a16="http://schemas.microsoft.com/office/drawing/2014/main" id="{1D909D19-FF19-4BF9-9F4C-A6487D65397B}"/>
              </a:ext>
            </a:extLst>
          </p:cNvPr>
          <p:cNvSpPr/>
          <p:nvPr/>
        </p:nvSpPr>
        <p:spPr>
          <a:xfrm>
            <a:off x="9062582" y="4079183"/>
            <a:ext cx="1512490" cy="1612384"/>
          </a:xfrm>
          <a:custGeom>
            <a:avLst/>
            <a:gdLst/>
            <a:ahLst/>
            <a:cxnLst/>
            <a:rect l="l" t="t" r="r" b="b"/>
            <a:pathLst>
              <a:path w="12264" h="13074" extrusionOk="0">
                <a:moveTo>
                  <a:pt x="7239" y="298"/>
                </a:moveTo>
                <a:lnTo>
                  <a:pt x="8358" y="1417"/>
                </a:lnTo>
                <a:lnTo>
                  <a:pt x="11954" y="1417"/>
                </a:lnTo>
                <a:lnTo>
                  <a:pt x="11954" y="12776"/>
                </a:lnTo>
                <a:lnTo>
                  <a:pt x="298" y="12776"/>
                </a:lnTo>
                <a:lnTo>
                  <a:pt x="298" y="298"/>
                </a:lnTo>
                <a:close/>
                <a:moveTo>
                  <a:pt x="0" y="1"/>
                </a:moveTo>
                <a:lnTo>
                  <a:pt x="0" y="13074"/>
                </a:lnTo>
                <a:lnTo>
                  <a:pt x="12264" y="13074"/>
                </a:lnTo>
                <a:lnTo>
                  <a:pt x="12264" y="1108"/>
                </a:lnTo>
                <a:lnTo>
                  <a:pt x="8477" y="1108"/>
                </a:lnTo>
                <a:lnTo>
                  <a:pt x="7370" y="1"/>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cxnSp>
        <p:nvCxnSpPr>
          <p:cNvPr id="25" name="Google Shape;1154;p37">
            <a:extLst>
              <a:ext uri="{FF2B5EF4-FFF2-40B4-BE49-F238E27FC236}">
                <a16:creationId xmlns:a16="http://schemas.microsoft.com/office/drawing/2014/main" id="{C0127EFD-4AC2-4C20-B46A-6E672E5DE478}"/>
              </a:ext>
            </a:extLst>
          </p:cNvPr>
          <p:cNvCxnSpPr/>
          <p:nvPr/>
        </p:nvCxnSpPr>
        <p:spPr>
          <a:xfrm rot="10800000">
            <a:off x="9721632" y="5667645"/>
            <a:ext cx="0" cy="3652423"/>
          </a:xfrm>
          <a:prstGeom prst="straightConnector1">
            <a:avLst/>
          </a:prstGeom>
          <a:noFill/>
          <a:ln w="9525" cap="flat" cmpd="sng">
            <a:solidFill>
              <a:srgbClr val="11FFFF"/>
            </a:solidFill>
            <a:prstDash val="solid"/>
            <a:round/>
            <a:headEnd type="none" w="med" len="med"/>
            <a:tailEnd type="none" w="med" len="med"/>
          </a:ln>
        </p:spPr>
      </p:cxnSp>
      <p:sp>
        <p:nvSpPr>
          <p:cNvPr id="26" name="Google Shape;1155;p37">
            <a:extLst>
              <a:ext uri="{FF2B5EF4-FFF2-40B4-BE49-F238E27FC236}">
                <a16:creationId xmlns:a16="http://schemas.microsoft.com/office/drawing/2014/main" id="{F9FB3E56-3DFA-4A27-B73C-4EF14D256600}"/>
              </a:ext>
            </a:extLst>
          </p:cNvPr>
          <p:cNvSpPr/>
          <p:nvPr/>
        </p:nvSpPr>
        <p:spPr>
          <a:xfrm>
            <a:off x="16189981" y="5184955"/>
            <a:ext cx="1251158" cy="1352410"/>
          </a:xfrm>
          <a:custGeom>
            <a:avLst/>
            <a:gdLst/>
            <a:ahLst/>
            <a:cxnLst/>
            <a:rect l="l" t="t" r="r" b="b"/>
            <a:pathLst>
              <a:path w="10145" h="10966" extrusionOk="0">
                <a:moveTo>
                  <a:pt x="5799" y="155"/>
                </a:moveTo>
                <a:lnTo>
                  <a:pt x="6918" y="1274"/>
                </a:lnTo>
                <a:lnTo>
                  <a:pt x="9990" y="1274"/>
                </a:lnTo>
                <a:lnTo>
                  <a:pt x="9990" y="10823"/>
                </a:lnTo>
                <a:lnTo>
                  <a:pt x="144" y="10823"/>
                </a:lnTo>
                <a:lnTo>
                  <a:pt x="144" y="155"/>
                </a:lnTo>
                <a:close/>
                <a:moveTo>
                  <a:pt x="1" y="0"/>
                </a:moveTo>
                <a:lnTo>
                  <a:pt x="1" y="10966"/>
                </a:lnTo>
                <a:lnTo>
                  <a:pt x="10145" y="10966"/>
                </a:lnTo>
                <a:lnTo>
                  <a:pt x="10133" y="1120"/>
                </a:lnTo>
                <a:lnTo>
                  <a:pt x="6978" y="1120"/>
                </a:lnTo>
                <a:lnTo>
                  <a:pt x="5859" y="0"/>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27" name="Google Shape;1156;p37">
            <a:extLst>
              <a:ext uri="{FF2B5EF4-FFF2-40B4-BE49-F238E27FC236}">
                <a16:creationId xmlns:a16="http://schemas.microsoft.com/office/drawing/2014/main" id="{8D559A9C-75C8-47C2-BBA7-AE451F86E1AD}"/>
              </a:ext>
            </a:extLst>
          </p:cNvPr>
          <p:cNvSpPr/>
          <p:nvPr/>
        </p:nvSpPr>
        <p:spPr>
          <a:xfrm>
            <a:off x="20373338" y="5424333"/>
            <a:ext cx="1553559" cy="919285"/>
          </a:xfrm>
          <a:custGeom>
            <a:avLst/>
            <a:gdLst/>
            <a:ahLst/>
            <a:cxnLst/>
            <a:rect l="l" t="t" r="r" b="b"/>
            <a:pathLst>
              <a:path w="12597" h="7454" extrusionOk="0">
                <a:moveTo>
                  <a:pt x="0" y="0"/>
                </a:moveTo>
                <a:lnTo>
                  <a:pt x="0" y="191"/>
                </a:lnTo>
                <a:lnTo>
                  <a:pt x="9287" y="191"/>
                </a:lnTo>
                <a:lnTo>
                  <a:pt x="12395" y="3310"/>
                </a:lnTo>
                <a:lnTo>
                  <a:pt x="12395" y="7453"/>
                </a:lnTo>
                <a:lnTo>
                  <a:pt x="12597" y="7453"/>
                </a:lnTo>
                <a:lnTo>
                  <a:pt x="12597" y="3227"/>
                </a:lnTo>
                <a:lnTo>
                  <a:pt x="9370" y="0"/>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28" name="Google Shape;1157;p37">
            <a:extLst>
              <a:ext uri="{FF2B5EF4-FFF2-40B4-BE49-F238E27FC236}">
                <a16:creationId xmlns:a16="http://schemas.microsoft.com/office/drawing/2014/main" id="{60096974-72E4-4A80-A244-343A33794636}"/>
              </a:ext>
            </a:extLst>
          </p:cNvPr>
          <p:cNvSpPr/>
          <p:nvPr/>
        </p:nvSpPr>
        <p:spPr>
          <a:xfrm flipH="1">
            <a:off x="20374868" y="10600268"/>
            <a:ext cx="1555161" cy="919285"/>
          </a:xfrm>
          <a:custGeom>
            <a:avLst/>
            <a:gdLst/>
            <a:ahLst/>
            <a:cxnLst/>
            <a:rect l="l" t="t" r="r" b="b"/>
            <a:pathLst>
              <a:path w="12610" h="7454" extrusionOk="0">
                <a:moveTo>
                  <a:pt x="1" y="1"/>
                </a:moveTo>
                <a:lnTo>
                  <a:pt x="1" y="4215"/>
                </a:lnTo>
                <a:lnTo>
                  <a:pt x="3227" y="7454"/>
                </a:lnTo>
                <a:lnTo>
                  <a:pt x="12609" y="7454"/>
                </a:lnTo>
                <a:lnTo>
                  <a:pt x="12609" y="7251"/>
                </a:lnTo>
                <a:lnTo>
                  <a:pt x="3311" y="7251"/>
                </a:lnTo>
                <a:lnTo>
                  <a:pt x="203" y="4132"/>
                </a:lnTo>
                <a:lnTo>
                  <a:pt x="203" y="1"/>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29" name="Google Shape;1158;p37">
            <a:extLst>
              <a:ext uri="{FF2B5EF4-FFF2-40B4-BE49-F238E27FC236}">
                <a16:creationId xmlns:a16="http://schemas.microsoft.com/office/drawing/2014/main" id="{FDBE1272-E8D2-426E-9AC9-331FFBC5E739}"/>
              </a:ext>
            </a:extLst>
          </p:cNvPr>
          <p:cNvSpPr/>
          <p:nvPr/>
        </p:nvSpPr>
        <p:spPr>
          <a:xfrm>
            <a:off x="16059376" y="5055706"/>
            <a:ext cx="1512490" cy="1612384"/>
          </a:xfrm>
          <a:custGeom>
            <a:avLst/>
            <a:gdLst/>
            <a:ahLst/>
            <a:cxnLst/>
            <a:rect l="l" t="t" r="r" b="b"/>
            <a:pathLst>
              <a:path w="12264" h="13074" extrusionOk="0">
                <a:moveTo>
                  <a:pt x="7239" y="298"/>
                </a:moveTo>
                <a:lnTo>
                  <a:pt x="8358" y="1417"/>
                </a:lnTo>
                <a:lnTo>
                  <a:pt x="11954" y="1417"/>
                </a:lnTo>
                <a:lnTo>
                  <a:pt x="11954" y="12776"/>
                </a:lnTo>
                <a:lnTo>
                  <a:pt x="298" y="12776"/>
                </a:lnTo>
                <a:lnTo>
                  <a:pt x="298" y="298"/>
                </a:lnTo>
                <a:close/>
                <a:moveTo>
                  <a:pt x="0" y="1"/>
                </a:moveTo>
                <a:lnTo>
                  <a:pt x="0" y="13074"/>
                </a:lnTo>
                <a:lnTo>
                  <a:pt x="12264" y="13074"/>
                </a:lnTo>
                <a:lnTo>
                  <a:pt x="12264" y="1108"/>
                </a:lnTo>
                <a:lnTo>
                  <a:pt x="8477" y="1108"/>
                </a:lnTo>
                <a:lnTo>
                  <a:pt x="7370" y="1"/>
                </a:lnTo>
                <a:close/>
              </a:path>
            </a:pathLst>
          </a:custGeom>
          <a:solidFill>
            <a:srgbClr val="4DFFFF"/>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cxnSp>
        <p:nvCxnSpPr>
          <p:cNvPr id="30" name="Google Shape;1159;p37">
            <a:extLst>
              <a:ext uri="{FF2B5EF4-FFF2-40B4-BE49-F238E27FC236}">
                <a16:creationId xmlns:a16="http://schemas.microsoft.com/office/drawing/2014/main" id="{4370C07A-3608-4263-BA5F-4125F8309877}"/>
              </a:ext>
            </a:extLst>
          </p:cNvPr>
          <p:cNvCxnSpPr/>
          <p:nvPr/>
        </p:nvCxnSpPr>
        <p:spPr>
          <a:xfrm rot="10800000">
            <a:off x="16718426" y="6644169"/>
            <a:ext cx="0" cy="3652423"/>
          </a:xfrm>
          <a:prstGeom prst="straightConnector1">
            <a:avLst/>
          </a:prstGeom>
          <a:noFill/>
          <a:ln w="9525" cap="flat" cmpd="sng">
            <a:solidFill>
              <a:srgbClr val="11FFFF"/>
            </a:solidFill>
            <a:prstDash val="solid"/>
            <a:round/>
            <a:headEnd type="none" w="med" len="med"/>
            <a:tailEnd type="none" w="med" len="med"/>
          </a:ln>
        </p:spPr>
      </p:cxnSp>
      <p:grpSp>
        <p:nvGrpSpPr>
          <p:cNvPr id="31" name="Google Shape;1160;p37">
            <a:extLst>
              <a:ext uri="{FF2B5EF4-FFF2-40B4-BE49-F238E27FC236}">
                <a16:creationId xmlns:a16="http://schemas.microsoft.com/office/drawing/2014/main" id="{3A590DA0-9C37-4C68-A122-C3ED2212F73C}"/>
              </a:ext>
            </a:extLst>
          </p:cNvPr>
          <p:cNvGrpSpPr/>
          <p:nvPr/>
        </p:nvGrpSpPr>
        <p:grpSpPr>
          <a:xfrm>
            <a:off x="2543974" y="3222848"/>
            <a:ext cx="719734" cy="960444"/>
            <a:chOff x="1844650" y="238125"/>
            <a:chExt cx="3911150" cy="5219200"/>
          </a:xfrm>
        </p:grpSpPr>
        <p:sp>
          <p:nvSpPr>
            <p:cNvPr id="32" name="Google Shape;1161;p37">
              <a:extLst>
                <a:ext uri="{FF2B5EF4-FFF2-40B4-BE49-F238E27FC236}">
                  <a16:creationId xmlns:a16="http://schemas.microsoft.com/office/drawing/2014/main" id="{08F831BB-3960-4575-B8BA-52C34332F4E7}"/>
                </a:ext>
              </a:extLst>
            </p:cNvPr>
            <p:cNvSpPr/>
            <p:nvPr/>
          </p:nvSpPr>
          <p:spPr>
            <a:xfrm>
              <a:off x="1844650" y="238125"/>
              <a:ext cx="3911150" cy="5219200"/>
            </a:xfrm>
            <a:custGeom>
              <a:avLst/>
              <a:gdLst/>
              <a:ahLst/>
              <a:cxnLst/>
              <a:rect l="l" t="t" r="r" b="b"/>
              <a:pathLst>
                <a:path w="156446" h="208768" extrusionOk="0">
                  <a:moveTo>
                    <a:pt x="68632" y="71503"/>
                  </a:moveTo>
                  <a:lnTo>
                    <a:pt x="68632" y="74960"/>
                  </a:lnTo>
                  <a:cubicBezTo>
                    <a:pt x="68632" y="80473"/>
                    <a:pt x="64131" y="84975"/>
                    <a:pt x="58618" y="84975"/>
                  </a:cubicBezTo>
                  <a:cubicBezTo>
                    <a:pt x="53073" y="84975"/>
                    <a:pt x="48604" y="80473"/>
                    <a:pt x="48604" y="74960"/>
                  </a:cubicBezTo>
                  <a:lnTo>
                    <a:pt x="48604" y="71503"/>
                  </a:lnTo>
                  <a:lnTo>
                    <a:pt x="55552" y="71503"/>
                  </a:lnTo>
                  <a:lnTo>
                    <a:pt x="55552" y="75254"/>
                  </a:lnTo>
                  <a:cubicBezTo>
                    <a:pt x="55552" y="76950"/>
                    <a:pt x="56922" y="78320"/>
                    <a:pt x="58618" y="78320"/>
                  </a:cubicBezTo>
                  <a:cubicBezTo>
                    <a:pt x="60314" y="78320"/>
                    <a:pt x="61684" y="76950"/>
                    <a:pt x="61684" y="75254"/>
                  </a:cubicBezTo>
                  <a:lnTo>
                    <a:pt x="61684" y="71503"/>
                  </a:lnTo>
                  <a:close/>
                  <a:moveTo>
                    <a:pt x="107841" y="71503"/>
                  </a:moveTo>
                  <a:lnTo>
                    <a:pt x="107841" y="74960"/>
                  </a:lnTo>
                  <a:cubicBezTo>
                    <a:pt x="107841" y="80473"/>
                    <a:pt x="103372" y="84975"/>
                    <a:pt x="97827" y="84975"/>
                  </a:cubicBezTo>
                  <a:cubicBezTo>
                    <a:pt x="92314" y="84975"/>
                    <a:pt x="87813" y="80473"/>
                    <a:pt x="87813" y="74960"/>
                  </a:cubicBezTo>
                  <a:lnTo>
                    <a:pt x="87813" y="71503"/>
                  </a:lnTo>
                  <a:lnTo>
                    <a:pt x="94761" y="71503"/>
                  </a:lnTo>
                  <a:lnTo>
                    <a:pt x="94761" y="75254"/>
                  </a:lnTo>
                  <a:cubicBezTo>
                    <a:pt x="94761" y="76950"/>
                    <a:pt x="96131" y="78320"/>
                    <a:pt x="97827" y="78320"/>
                  </a:cubicBezTo>
                  <a:cubicBezTo>
                    <a:pt x="99523" y="78320"/>
                    <a:pt x="100893" y="76950"/>
                    <a:pt x="100893" y="75254"/>
                  </a:cubicBezTo>
                  <a:lnTo>
                    <a:pt x="100893" y="71503"/>
                  </a:lnTo>
                  <a:close/>
                  <a:moveTo>
                    <a:pt x="117660" y="71503"/>
                  </a:moveTo>
                  <a:lnTo>
                    <a:pt x="117660" y="84779"/>
                  </a:lnTo>
                  <a:cubicBezTo>
                    <a:pt x="117660" y="95641"/>
                    <a:pt x="113322" y="105786"/>
                    <a:pt x="105428" y="113321"/>
                  </a:cubicBezTo>
                  <a:cubicBezTo>
                    <a:pt x="98038" y="120374"/>
                    <a:pt x="88458" y="124198"/>
                    <a:pt x="78258" y="124198"/>
                  </a:cubicBezTo>
                  <a:cubicBezTo>
                    <a:pt x="77607" y="124198"/>
                    <a:pt x="76954" y="124183"/>
                    <a:pt x="76298" y="124151"/>
                  </a:cubicBezTo>
                  <a:cubicBezTo>
                    <a:pt x="66153" y="123695"/>
                    <a:pt x="56661" y="119193"/>
                    <a:pt x="49648" y="111495"/>
                  </a:cubicBezTo>
                  <a:cubicBezTo>
                    <a:pt x="42634" y="103862"/>
                    <a:pt x="38785" y="93945"/>
                    <a:pt x="38785" y="83572"/>
                  </a:cubicBezTo>
                  <a:lnTo>
                    <a:pt x="38785" y="71503"/>
                  </a:lnTo>
                  <a:lnTo>
                    <a:pt x="42471" y="71503"/>
                  </a:lnTo>
                  <a:lnTo>
                    <a:pt x="42471" y="74960"/>
                  </a:lnTo>
                  <a:cubicBezTo>
                    <a:pt x="42471" y="83866"/>
                    <a:pt x="49713" y="91107"/>
                    <a:pt x="58618" y="91107"/>
                  </a:cubicBezTo>
                  <a:cubicBezTo>
                    <a:pt x="67491" y="91107"/>
                    <a:pt x="74732" y="83866"/>
                    <a:pt x="74732" y="74960"/>
                  </a:cubicBezTo>
                  <a:lnTo>
                    <a:pt x="74732" y="74765"/>
                  </a:lnTo>
                  <a:lnTo>
                    <a:pt x="81713" y="74765"/>
                  </a:lnTo>
                  <a:lnTo>
                    <a:pt x="81713" y="74960"/>
                  </a:lnTo>
                  <a:cubicBezTo>
                    <a:pt x="81713" y="83866"/>
                    <a:pt x="88922" y="91107"/>
                    <a:pt x="97827" y="91107"/>
                  </a:cubicBezTo>
                  <a:cubicBezTo>
                    <a:pt x="106732" y="91107"/>
                    <a:pt x="113974" y="83866"/>
                    <a:pt x="113974" y="74960"/>
                  </a:cubicBezTo>
                  <a:lnTo>
                    <a:pt x="113974" y="71503"/>
                  </a:lnTo>
                  <a:close/>
                  <a:moveTo>
                    <a:pt x="78223" y="6133"/>
                  </a:moveTo>
                  <a:cubicBezTo>
                    <a:pt x="105949" y="6133"/>
                    <a:pt x="128946" y="27792"/>
                    <a:pt x="130610" y="55454"/>
                  </a:cubicBezTo>
                  <a:lnTo>
                    <a:pt x="133546" y="104677"/>
                  </a:lnTo>
                  <a:cubicBezTo>
                    <a:pt x="134590" y="121933"/>
                    <a:pt x="127772" y="138243"/>
                    <a:pt x="114822" y="149627"/>
                  </a:cubicBezTo>
                  <a:lnTo>
                    <a:pt x="107580" y="147083"/>
                  </a:lnTo>
                  <a:cubicBezTo>
                    <a:pt x="103568" y="145648"/>
                    <a:pt x="100893" y="141864"/>
                    <a:pt x="100893" y="137623"/>
                  </a:cubicBezTo>
                  <a:lnTo>
                    <a:pt x="100893" y="124314"/>
                  </a:lnTo>
                  <a:cubicBezTo>
                    <a:pt x="104025" y="122488"/>
                    <a:pt x="106961" y="120302"/>
                    <a:pt x="109668" y="117725"/>
                  </a:cubicBezTo>
                  <a:cubicBezTo>
                    <a:pt x="118769" y="109048"/>
                    <a:pt x="123760" y="97338"/>
                    <a:pt x="123760" y="84779"/>
                  </a:cubicBezTo>
                  <a:lnTo>
                    <a:pt x="123760" y="58618"/>
                  </a:lnTo>
                  <a:cubicBezTo>
                    <a:pt x="123760" y="47919"/>
                    <a:pt x="115083" y="39209"/>
                    <a:pt x="104384" y="39209"/>
                  </a:cubicBezTo>
                  <a:lnTo>
                    <a:pt x="101089" y="39209"/>
                  </a:lnTo>
                  <a:cubicBezTo>
                    <a:pt x="99425" y="39209"/>
                    <a:pt x="98055" y="40579"/>
                    <a:pt x="98055" y="42275"/>
                  </a:cubicBezTo>
                  <a:cubicBezTo>
                    <a:pt x="98055" y="43972"/>
                    <a:pt x="99425" y="45342"/>
                    <a:pt x="101089" y="45342"/>
                  </a:cubicBezTo>
                  <a:lnTo>
                    <a:pt x="104384" y="45342"/>
                  </a:lnTo>
                  <a:cubicBezTo>
                    <a:pt x="111691" y="45342"/>
                    <a:pt x="117660" y="51311"/>
                    <a:pt x="117660" y="58618"/>
                  </a:cubicBezTo>
                  <a:lnTo>
                    <a:pt x="117660" y="65370"/>
                  </a:lnTo>
                  <a:lnTo>
                    <a:pt x="84747" y="65370"/>
                  </a:lnTo>
                  <a:cubicBezTo>
                    <a:pt x="83083" y="65370"/>
                    <a:pt x="81713" y="66740"/>
                    <a:pt x="81713" y="68436"/>
                  </a:cubicBezTo>
                  <a:lnTo>
                    <a:pt x="81713" y="68632"/>
                  </a:lnTo>
                  <a:lnTo>
                    <a:pt x="74732" y="68632"/>
                  </a:lnTo>
                  <a:lnTo>
                    <a:pt x="74732" y="68436"/>
                  </a:lnTo>
                  <a:cubicBezTo>
                    <a:pt x="74732" y="66740"/>
                    <a:pt x="73362" y="65370"/>
                    <a:pt x="71699" y="65370"/>
                  </a:cubicBezTo>
                  <a:lnTo>
                    <a:pt x="38785" y="65370"/>
                  </a:lnTo>
                  <a:lnTo>
                    <a:pt x="38785" y="58618"/>
                  </a:lnTo>
                  <a:cubicBezTo>
                    <a:pt x="38785" y="51311"/>
                    <a:pt x="44755" y="45342"/>
                    <a:pt x="52061" y="45342"/>
                  </a:cubicBezTo>
                  <a:lnTo>
                    <a:pt x="88041" y="45342"/>
                  </a:lnTo>
                  <a:cubicBezTo>
                    <a:pt x="89705" y="45342"/>
                    <a:pt x="91075" y="43972"/>
                    <a:pt x="91075" y="42275"/>
                  </a:cubicBezTo>
                  <a:cubicBezTo>
                    <a:pt x="91075" y="40579"/>
                    <a:pt x="89705" y="39209"/>
                    <a:pt x="88041" y="39209"/>
                  </a:cubicBezTo>
                  <a:lnTo>
                    <a:pt x="52061" y="39209"/>
                  </a:lnTo>
                  <a:cubicBezTo>
                    <a:pt x="41362" y="39209"/>
                    <a:pt x="32685" y="47919"/>
                    <a:pt x="32685" y="58618"/>
                  </a:cubicBezTo>
                  <a:lnTo>
                    <a:pt x="32685" y="83572"/>
                  </a:lnTo>
                  <a:cubicBezTo>
                    <a:pt x="32685" y="95478"/>
                    <a:pt x="37089" y="106863"/>
                    <a:pt x="45113" y="115637"/>
                  </a:cubicBezTo>
                  <a:cubicBezTo>
                    <a:pt x="48212" y="119030"/>
                    <a:pt x="51735" y="121868"/>
                    <a:pt x="55552" y="124119"/>
                  </a:cubicBezTo>
                  <a:lnTo>
                    <a:pt x="55552" y="137623"/>
                  </a:lnTo>
                  <a:cubicBezTo>
                    <a:pt x="55552" y="141864"/>
                    <a:pt x="52877" y="145648"/>
                    <a:pt x="48865" y="147083"/>
                  </a:cubicBezTo>
                  <a:lnTo>
                    <a:pt x="41623" y="149627"/>
                  </a:lnTo>
                  <a:cubicBezTo>
                    <a:pt x="28673" y="138243"/>
                    <a:pt x="21855" y="121933"/>
                    <a:pt x="22899" y="104677"/>
                  </a:cubicBezTo>
                  <a:lnTo>
                    <a:pt x="25835" y="55454"/>
                  </a:lnTo>
                  <a:cubicBezTo>
                    <a:pt x="27499" y="27792"/>
                    <a:pt x="50528" y="6133"/>
                    <a:pt x="78223" y="6133"/>
                  </a:cubicBezTo>
                  <a:close/>
                  <a:moveTo>
                    <a:pt x="78223" y="0"/>
                  </a:moveTo>
                  <a:cubicBezTo>
                    <a:pt x="47266" y="0"/>
                    <a:pt x="21594" y="24204"/>
                    <a:pt x="19735" y="55062"/>
                  </a:cubicBezTo>
                  <a:lnTo>
                    <a:pt x="16799" y="104318"/>
                  </a:lnTo>
                  <a:cubicBezTo>
                    <a:pt x="16180" y="114235"/>
                    <a:pt x="17908" y="123825"/>
                    <a:pt x="21888" y="132828"/>
                  </a:cubicBezTo>
                  <a:cubicBezTo>
                    <a:pt x="25020" y="139939"/>
                    <a:pt x="29554" y="146463"/>
                    <a:pt x="35132" y="151911"/>
                  </a:cubicBezTo>
                  <a:lnTo>
                    <a:pt x="15103" y="158989"/>
                  </a:lnTo>
                  <a:cubicBezTo>
                    <a:pt x="6067" y="162186"/>
                    <a:pt x="0" y="170765"/>
                    <a:pt x="0" y="180355"/>
                  </a:cubicBezTo>
                  <a:lnTo>
                    <a:pt x="0" y="205701"/>
                  </a:lnTo>
                  <a:cubicBezTo>
                    <a:pt x="0" y="207397"/>
                    <a:pt x="1370" y="208767"/>
                    <a:pt x="3034" y="208767"/>
                  </a:cubicBezTo>
                  <a:cubicBezTo>
                    <a:pt x="4730" y="208767"/>
                    <a:pt x="6100" y="207397"/>
                    <a:pt x="6100" y="205701"/>
                  </a:cubicBezTo>
                  <a:lnTo>
                    <a:pt x="6100" y="180355"/>
                  </a:lnTo>
                  <a:cubicBezTo>
                    <a:pt x="6100" y="173342"/>
                    <a:pt x="10536" y="167079"/>
                    <a:pt x="17158" y="164763"/>
                  </a:cubicBezTo>
                  <a:lnTo>
                    <a:pt x="31119" y="159837"/>
                  </a:lnTo>
                  <a:cubicBezTo>
                    <a:pt x="35099" y="164404"/>
                    <a:pt x="50333" y="180681"/>
                    <a:pt x="73264" y="190630"/>
                  </a:cubicBezTo>
                  <a:cubicBezTo>
                    <a:pt x="74830" y="191316"/>
                    <a:pt x="76526" y="191674"/>
                    <a:pt x="78223" y="191674"/>
                  </a:cubicBezTo>
                  <a:cubicBezTo>
                    <a:pt x="79919" y="191674"/>
                    <a:pt x="81615" y="191316"/>
                    <a:pt x="83181" y="190630"/>
                  </a:cubicBezTo>
                  <a:cubicBezTo>
                    <a:pt x="91042" y="187205"/>
                    <a:pt x="98806" y="182704"/>
                    <a:pt x="106178" y="177224"/>
                  </a:cubicBezTo>
                  <a:cubicBezTo>
                    <a:pt x="107548" y="176213"/>
                    <a:pt x="107841" y="174288"/>
                    <a:pt x="106830" y="172951"/>
                  </a:cubicBezTo>
                  <a:cubicBezTo>
                    <a:pt x="106225" y="172131"/>
                    <a:pt x="105293" y="171696"/>
                    <a:pt x="104355" y="171696"/>
                  </a:cubicBezTo>
                  <a:cubicBezTo>
                    <a:pt x="103726" y="171696"/>
                    <a:pt x="103094" y="171892"/>
                    <a:pt x="102557" y="172298"/>
                  </a:cubicBezTo>
                  <a:cubicBezTo>
                    <a:pt x="95511" y="177517"/>
                    <a:pt x="88204" y="181791"/>
                    <a:pt x="80767" y="185020"/>
                  </a:cubicBezTo>
                  <a:cubicBezTo>
                    <a:pt x="79951" y="185362"/>
                    <a:pt x="79087" y="185534"/>
                    <a:pt x="78223" y="185534"/>
                  </a:cubicBezTo>
                  <a:cubicBezTo>
                    <a:pt x="77358" y="185534"/>
                    <a:pt x="76494" y="185362"/>
                    <a:pt x="75678" y="185020"/>
                  </a:cubicBezTo>
                  <a:cubicBezTo>
                    <a:pt x="56530" y="176702"/>
                    <a:pt x="42797" y="163393"/>
                    <a:pt x="37382" y="157619"/>
                  </a:cubicBezTo>
                  <a:lnTo>
                    <a:pt x="50920" y="152824"/>
                  </a:lnTo>
                  <a:cubicBezTo>
                    <a:pt x="57346" y="150573"/>
                    <a:pt x="61684" y="144441"/>
                    <a:pt x="61684" y="137623"/>
                  </a:cubicBezTo>
                  <a:lnTo>
                    <a:pt x="61684" y="127152"/>
                  </a:lnTo>
                  <a:cubicBezTo>
                    <a:pt x="66218" y="128979"/>
                    <a:pt x="71046" y="130023"/>
                    <a:pt x="76037" y="130284"/>
                  </a:cubicBezTo>
                  <a:cubicBezTo>
                    <a:pt x="76755" y="130316"/>
                    <a:pt x="77505" y="130316"/>
                    <a:pt x="78255" y="130316"/>
                  </a:cubicBezTo>
                  <a:cubicBezTo>
                    <a:pt x="83996" y="130316"/>
                    <a:pt x="89574" y="129273"/>
                    <a:pt x="94761" y="127250"/>
                  </a:cubicBezTo>
                  <a:lnTo>
                    <a:pt x="94761" y="137623"/>
                  </a:lnTo>
                  <a:cubicBezTo>
                    <a:pt x="94761" y="144441"/>
                    <a:pt x="99099" y="150573"/>
                    <a:pt x="105525" y="152824"/>
                  </a:cubicBezTo>
                  <a:lnTo>
                    <a:pt x="119063" y="157619"/>
                  </a:lnTo>
                  <a:cubicBezTo>
                    <a:pt x="117497" y="159283"/>
                    <a:pt x="115246" y="161599"/>
                    <a:pt x="112376" y="164241"/>
                  </a:cubicBezTo>
                  <a:cubicBezTo>
                    <a:pt x="111136" y="165350"/>
                    <a:pt x="111038" y="167307"/>
                    <a:pt x="112180" y="168547"/>
                  </a:cubicBezTo>
                  <a:cubicBezTo>
                    <a:pt x="112767" y="169199"/>
                    <a:pt x="113615" y="169558"/>
                    <a:pt x="114431" y="169558"/>
                  </a:cubicBezTo>
                  <a:cubicBezTo>
                    <a:pt x="115181" y="169558"/>
                    <a:pt x="115899" y="169297"/>
                    <a:pt x="116486" y="168743"/>
                  </a:cubicBezTo>
                  <a:cubicBezTo>
                    <a:pt x="120857" y="164763"/>
                    <a:pt x="123858" y="161501"/>
                    <a:pt x="125326" y="159805"/>
                  </a:cubicBezTo>
                  <a:lnTo>
                    <a:pt x="139287" y="164763"/>
                  </a:lnTo>
                  <a:cubicBezTo>
                    <a:pt x="145909" y="167079"/>
                    <a:pt x="150345" y="173342"/>
                    <a:pt x="150345" y="180355"/>
                  </a:cubicBezTo>
                  <a:lnTo>
                    <a:pt x="150345" y="205701"/>
                  </a:lnTo>
                  <a:cubicBezTo>
                    <a:pt x="150345" y="207397"/>
                    <a:pt x="151715" y="208767"/>
                    <a:pt x="153411" y="208767"/>
                  </a:cubicBezTo>
                  <a:cubicBezTo>
                    <a:pt x="155075" y="208767"/>
                    <a:pt x="156445" y="207397"/>
                    <a:pt x="156445" y="205701"/>
                  </a:cubicBezTo>
                  <a:lnTo>
                    <a:pt x="156445" y="180355"/>
                  </a:lnTo>
                  <a:cubicBezTo>
                    <a:pt x="156445" y="170765"/>
                    <a:pt x="150378" y="162186"/>
                    <a:pt x="141342" y="158989"/>
                  </a:cubicBezTo>
                  <a:lnTo>
                    <a:pt x="121313" y="151911"/>
                  </a:lnTo>
                  <a:cubicBezTo>
                    <a:pt x="126891" y="146431"/>
                    <a:pt x="131458" y="139874"/>
                    <a:pt x="134590" y="132763"/>
                  </a:cubicBezTo>
                  <a:cubicBezTo>
                    <a:pt x="138537" y="123760"/>
                    <a:pt x="140266" y="114202"/>
                    <a:pt x="139646" y="104318"/>
                  </a:cubicBezTo>
                  <a:lnTo>
                    <a:pt x="136710" y="55062"/>
                  </a:lnTo>
                  <a:cubicBezTo>
                    <a:pt x="134851" y="24204"/>
                    <a:pt x="109179" y="0"/>
                    <a:pt x="78223"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33" name="Google Shape;1162;p37">
              <a:extLst>
                <a:ext uri="{FF2B5EF4-FFF2-40B4-BE49-F238E27FC236}">
                  <a16:creationId xmlns:a16="http://schemas.microsoft.com/office/drawing/2014/main" id="{295CA766-E630-4167-AC9B-1103E5CC06B0}"/>
                </a:ext>
              </a:extLst>
            </p:cNvPr>
            <p:cNvSpPr/>
            <p:nvPr/>
          </p:nvSpPr>
          <p:spPr>
            <a:xfrm>
              <a:off x="3470750" y="2689600"/>
              <a:ext cx="658925" cy="234775"/>
            </a:xfrm>
            <a:custGeom>
              <a:avLst/>
              <a:gdLst/>
              <a:ahLst/>
              <a:cxnLst/>
              <a:rect l="l" t="t" r="r" b="b"/>
              <a:pathLst>
                <a:path w="26357" h="9391" extrusionOk="0">
                  <a:moveTo>
                    <a:pt x="3364" y="0"/>
                  </a:moveTo>
                  <a:cubicBezTo>
                    <a:pt x="2580" y="0"/>
                    <a:pt x="1798" y="302"/>
                    <a:pt x="1207" y="910"/>
                  </a:cubicBezTo>
                  <a:cubicBezTo>
                    <a:pt x="0" y="2117"/>
                    <a:pt x="33" y="4041"/>
                    <a:pt x="1240" y="5248"/>
                  </a:cubicBezTo>
                  <a:cubicBezTo>
                    <a:pt x="3849" y="7825"/>
                    <a:pt x="8318" y="9391"/>
                    <a:pt x="13179" y="9391"/>
                  </a:cubicBezTo>
                  <a:cubicBezTo>
                    <a:pt x="18039" y="9391"/>
                    <a:pt x="22508" y="7825"/>
                    <a:pt x="25117" y="5248"/>
                  </a:cubicBezTo>
                  <a:cubicBezTo>
                    <a:pt x="26324" y="4041"/>
                    <a:pt x="26357" y="2117"/>
                    <a:pt x="25150" y="910"/>
                  </a:cubicBezTo>
                  <a:cubicBezTo>
                    <a:pt x="24559" y="302"/>
                    <a:pt x="23778" y="0"/>
                    <a:pt x="22993" y="0"/>
                  </a:cubicBezTo>
                  <a:cubicBezTo>
                    <a:pt x="22220" y="0"/>
                    <a:pt x="21444" y="294"/>
                    <a:pt x="20844" y="877"/>
                  </a:cubicBezTo>
                  <a:cubicBezTo>
                    <a:pt x="19735" y="1986"/>
                    <a:pt x="17060" y="3258"/>
                    <a:pt x="13179" y="3258"/>
                  </a:cubicBezTo>
                  <a:cubicBezTo>
                    <a:pt x="9297" y="3258"/>
                    <a:pt x="6622" y="1986"/>
                    <a:pt x="5513" y="877"/>
                  </a:cubicBezTo>
                  <a:cubicBezTo>
                    <a:pt x="4914" y="294"/>
                    <a:pt x="4137" y="0"/>
                    <a:pt x="3364"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34" name="Google Shape;1163;p37">
              <a:extLst>
                <a:ext uri="{FF2B5EF4-FFF2-40B4-BE49-F238E27FC236}">
                  <a16:creationId xmlns:a16="http://schemas.microsoft.com/office/drawing/2014/main" id="{D3FA5AA8-2E30-4CE6-A572-8CC7C8111201}"/>
                </a:ext>
              </a:extLst>
            </p:cNvPr>
            <p:cNvSpPr/>
            <p:nvPr/>
          </p:nvSpPr>
          <p:spPr>
            <a:xfrm>
              <a:off x="3143725" y="1586425"/>
              <a:ext cx="332750" cy="193825"/>
            </a:xfrm>
            <a:custGeom>
              <a:avLst/>
              <a:gdLst/>
              <a:ahLst/>
              <a:cxnLst/>
              <a:rect l="l" t="t" r="r" b="b"/>
              <a:pathLst>
                <a:path w="13310" h="7753" extrusionOk="0">
                  <a:moveTo>
                    <a:pt x="9892" y="0"/>
                  </a:moveTo>
                  <a:cubicBezTo>
                    <a:pt x="9652" y="0"/>
                    <a:pt x="9409" y="28"/>
                    <a:pt x="9167" y="86"/>
                  </a:cubicBezTo>
                  <a:lnTo>
                    <a:pt x="2643" y="1717"/>
                  </a:lnTo>
                  <a:cubicBezTo>
                    <a:pt x="1012" y="2142"/>
                    <a:pt x="1" y="3805"/>
                    <a:pt x="425" y="5436"/>
                  </a:cubicBezTo>
                  <a:cubicBezTo>
                    <a:pt x="751" y="6839"/>
                    <a:pt x="2023" y="7752"/>
                    <a:pt x="3393" y="7752"/>
                  </a:cubicBezTo>
                  <a:cubicBezTo>
                    <a:pt x="3621" y="7752"/>
                    <a:pt x="3882" y="7720"/>
                    <a:pt x="4111" y="7654"/>
                  </a:cubicBezTo>
                  <a:lnTo>
                    <a:pt x="10667" y="6023"/>
                  </a:lnTo>
                  <a:cubicBezTo>
                    <a:pt x="12298" y="5599"/>
                    <a:pt x="13309" y="3968"/>
                    <a:pt x="12885" y="2305"/>
                  </a:cubicBezTo>
                  <a:cubicBezTo>
                    <a:pt x="12524" y="916"/>
                    <a:pt x="11265" y="0"/>
                    <a:pt x="9892"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35" name="Google Shape;1164;p37">
              <a:extLst>
                <a:ext uri="{FF2B5EF4-FFF2-40B4-BE49-F238E27FC236}">
                  <a16:creationId xmlns:a16="http://schemas.microsoft.com/office/drawing/2014/main" id="{5EC8CA51-7208-412B-86ED-6A81CCCAB861}"/>
                </a:ext>
              </a:extLst>
            </p:cNvPr>
            <p:cNvSpPr/>
            <p:nvPr/>
          </p:nvSpPr>
          <p:spPr>
            <a:xfrm>
              <a:off x="4124775" y="1586425"/>
              <a:ext cx="331925" cy="193825"/>
            </a:xfrm>
            <a:custGeom>
              <a:avLst/>
              <a:gdLst/>
              <a:ahLst/>
              <a:cxnLst/>
              <a:rect l="l" t="t" r="r" b="b"/>
              <a:pathLst>
                <a:path w="13277" h="7753" extrusionOk="0">
                  <a:moveTo>
                    <a:pt x="3385" y="0"/>
                  </a:moveTo>
                  <a:cubicBezTo>
                    <a:pt x="2012" y="0"/>
                    <a:pt x="753" y="916"/>
                    <a:pt x="392" y="2305"/>
                  </a:cubicBezTo>
                  <a:cubicBezTo>
                    <a:pt x="0" y="3968"/>
                    <a:pt x="979" y="5599"/>
                    <a:pt x="2610" y="6023"/>
                  </a:cubicBezTo>
                  <a:lnTo>
                    <a:pt x="9166" y="7654"/>
                  </a:lnTo>
                  <a:cubicBezTo>
                    <a:pt x="9395" y="7720"/>
                    <a:pt x="9656" y="7752"/>
                    <a:pt x="9884" y="7752"/>
                  </a:cubicBezTo>
                  <a:cubicBezTo>
                    <a:pt x="11254" y="7752"/>
                    <a:pt x="12526" y="6839"/>
                    <a:pt x="12853" y="5436"/>
                  </a:cubicBezTo>
                  <a:cubicBezTo>
                    <a:pt x="13277" y="3805"/>
                    <a:pt x="12265" y="2142"/>
                    <a:pt x="10634" y="1717"/>
                  </a:cubicBezTo>
                  <a:lnTo>
                    <a:pt x="4110" y="86"/>
                  </a:lnTo>
                  <a:cubicBezTo>
                    <a:pt x="3868" y="28"/>
                    <a:pt x="3625" y="0"/>
                    <a:pt x="3385"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grpSp>
      <p:grpSp>
        <p:nvGrpSpPr>
          <p:cNvPr id="36" name="Google Shape;1165;p37">
            <a:extLst>
              <a:ext uri="{FF2B5EF4-FFF2-40B4-BE49-F238E27FC236}">
                <a16:creationId xmlns:a16="http://schemas.microsoft.com/office/drawing/2014/main" id="{1E953732-76FE-4E30-9406-EDA0B10E608F}"/>
              </a:ext>
            </a:extLst>
          </p:cNvPr>
          <p:cNvGrpSpPr/>
          <p:nvPr/>
        </p:nvGrpSpPr>
        <p:grpSpPr>
          <a:xfrm>
            <a:off x="9465172" y="4421002"/>
            <a:ext cx="712434" cy="950699"/>
            <a:chOff x="1844650" y="238125"/>
            <a:chExt cx="3911150" cy="5219200"/>
          </a:xfrm>
        </p:grpSpPr>
        <p:sp>
          <p:nvSpPr>
            <p:cNvPr id="37" name="Google Shape;1166;p37">
              <a:extLst>
                <a:ext uri="{FF2B5EF4-FFF2-40B4-BE49-F238E27FC236}">
                  <a16:creationId xmlns:a16="http://schemas.microsoft.com/office/drawing/2014/main" id="{8423A27F-4443-4FC2-BBD2-42D2DDA2D277}"/>
                </a:ext>
              </a:extLst>
            </p:cNvPr>
            <p:cNvSpPr/>
            <p:nvPr/>
          </p:nvSpPr>
          <p:spPr>
            <a:xfrm>
              <a:off x="3474825" y="3016600"/>
              <a:ext cx="658125" cy="234800"/>
            </a:xfrm>
            <a:custGeom>
              <a:avLst/>
              <a:gdLst/>
              <a:ahLst/>
              <a:cxnLst/>
              <a:rect l="l" t="t" r="r" b="b"/>
              <a:pathLst>
                <a:path w="26325" h="9392" extrusionOk="0">
                  <a:moveTo>
                    <a:pt x="3360" y="1"/>
                  </a:moveTo>
                  <a:cubicBezTo>
                    <a:pt x="2572" y="1"/>
                    <a:pt x="1782" y="303"/>
                    <a:pt x="1175" y="910"/>
                  </a:cubicBezTo>
                  <a:cubicBezTo>
                    <a:pt x="0" y="2117"/>
                    <a:pt x="0" y="4042"/>
                    <a:pt x="1207" y="5216"/>
                  </a:cubicBezTo>
                  <a:cubicBezTo>
                    <a:pt x="3849" y="7826"/>
                    <a:pt x="8318" y="9391"/>
                    <a:pt x="13146" y="9391"/>
                  </a:cubicBezTo>
                  <a:cubicBezTo>
                    <a:pt x="18006" y="9391"/>
                    <a:pt x="22475" y="7826"/>
                    <a:pt x="25118" y="5216"/>
                  </a:cubicBezTo>
                  <a:cubicBezTo>
                    <a:pt x="26324" y="4042"/>
                    <a:pt x="26324" y="2117"/>
                    <a:pt x="25150" y="910"/>
                  </a:cubicBezTo>
                  <a:cubicBezTo>
                    <a:pt x="24543" y="303"/>
                    <a:pt x="23753" y="1"/>
                    <a:pt x="22965" y="1"/>
                  </a:cubicBezTo>
                  <a:cubicBezTo>
                    <a:pt x="22187" y="1"/>
                    <a:pt x="21411" y="294"/>
                    <a:pt x="20812" y="878"/>
                  </a:cubicBezTo>
                  <a:cubicBezTo>
                    <a:pt x="19703" y="1987"/>
                    <a:pt x="17028" y="3259"/>
                    <a:pt x="13146" y="3259"/>
                  </a:cubicBezTo>
                  <a:cubicBezTo>
                    <a:pt x="9297" y="3259"/>
                    <a:pt x="6622" y="1987"/>
                    <a:pt x="5513" y="878"/>
                  </a:cubicBezTo>
                  <a:cubicBezTo>
                    <a:pt x="4914" y="294"/>
                    <a:pt x="4137" y="1"/>
                    <a:pt x="3360"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38" name="Google Shape;1167;p37">
              <a:extLst>
                <a:ext uri="{FF2B5EF4-FFF2-40B4-BE49-F238E27FC236}">
                  <a16:creationId xmlns:a16="http://schemas.microsoft.com/office/drawing/2014/main" id="{CFEE8BC8-58FC-498F-8D0E-52DBA5C7CF8C}"/>
                </a:ext>
              </a:extLst>
            </p:cNvPr>
            <p:cNvSpPr/>
            <p:nvPr/>
          </p:nvSpPr>
          <p:spPr>
            <a:xfrm>
              <a:off x="3237500" y="2443225"/>
              <a:ext cx="152525" cy="234875"/>
            </a:xfrm>
            <a:custGeom>
              <a:avLst/>
              <a:gdLst/>
              <a:ahLst/>
              <a:cxnLst/>
              <a:rect l="l" t="t" r="r" b="b"/>
              <a:pathLst>
                <a:path w="6101" h="9395" extrusionOk="0">
                  <a:moveTo>
                    <a:pt x="3035" y="0"/>
                  </a:moveTo>
                  <a:cubicBezTo>
                    <a:pt x="1371" y="0"/>
                    <a:pt x="1" y="1370"/>
                    <a:pt x="1" y="3066"/>
                  </a:cubicBezTo>
                  <a:lnTo>
                    <a:pt x="1" y="6328"/>
                  </a:lnTo>
                  <a:cubicBezTo>
                    <a:pt x="1" y="8025"/>
                    <a:pt x="1371" y="9395"/>
                    <a:pt x="3035" y="9395"/>
                  </a:cubicBezTo>
                  <a:cubicBezTo>
                    <a:pt x="4731" y="9395"/>
                    <a:pt x="6101" y="8025"/>
                    <a:pt x="6101" y="6328"/>
                  </a:cubicBezTo>
                  <a:lnTo>
                    <a:pt x="6101" y="3066"/>
                  </a:lnTo>
                  <a:cubicBezTo>
                    <a:pt x="6101" y="1370"/>
                    <a:pt x="4731" y="0"/>
                    <a:pt x="3035"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39" name="Google Shape;1168;p37">
              <a:extLst>
                <a:ext uri="{FF2B5EF4-FFF2-40B4-BE49-F238E27FC236}">
                  <a16:creationId xmlns:a16="http://schemas.microsoft.com/office/drawing/2014/main" id="{FE827140-AFD2-47B5-B9D6-BA101279C28A}"/>
                </a:ext>
              </a:extLst>
            </p:cNvPr>
            <p:cNvSpPr/>
            <p:nvPr/>
          </p:nvSpPr>
          <p:spPr>
            <a:xfrm>
              <a:off x="4217725" y="2443225"/>
              <a:ext cx="152525" cy="234875"/>
            </a:xfrm>
            <a:custGeom>
              <a:avLst/>
              <a:gdLst/>
              <a:ahLst/>
              <a:cxnLst/>
              <a:rect l="l" t="t" r="r" b="b"/>
              <a:pathLst>
                <a:path w="6101" h="9395" extrusionOk="0">
                  <a:moveTo>
                    <a:pt x="3067" y="0"/>
                  </a:moveTo>
                  <a:cubicBezTo>
                    <a:pt x="1371" y="0"/>
                    <a:pt x="1" y="1370"/>
                    <a:pt x="1" y="3066"/>
                  </a:cubicBezTo>
                  <a:lnTo>
                    <a:pt x="1" y="6328"/>
                  </a:lnTo>
                  <a:cubicBezTo>
                    <a:pt x="1" y="8025"/>
                    <a:pt x="1371" y="9395"/>
                    <a:pt x="3067" y="9395"/>
                  </a:cubicBezTo>
                  <a:cubicBezTo>
                    <a:pt x="4731" y="9395"/>
                    <a:pt x="6101" y="8025"/>
                    <a:pt x="6101" y="6328"/>
                  </a:cubicBezTo>
                  <a:lnTo>
                    <a:pt x="6101" y="3066"/>
                  </a:lnTo>
                  <a:cubicBezTo>
                    <a:pt x="6101" y="1370"/>
                    <a:pt x="4731" y="0"/>
                    <a:pt x="3067"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40" name="Google Shape;1169;p37">
              <a:extLst>
                <a:ext uri="{FF2B5EF4-FFF2-40B4-BE49-F238E27FC236}">
                  <a16:creationId xmlns:a16="http://schemas.microsoft.com/office/drawing/2014/main" id="{335271A5-A23E-446F-9407-11617B75180C}"/>
                </a:ext>
              </a:extLst>
            </p:cNvPr>
            <p:cNvSpPr/>
            <p:nvPr/>
          </p:nvSpPr>
          <p:spPr>
            <a:xfrm>
              <a:off x="3155150" y="2197750"/>
              <a:ext cx="316425" cy="153350"/>
            </a:xfrm>
            <a:custGeom>
              <a:avLst/>
              <a:gdLst/>
              <a:ahLst/>
              <a:cxnLst/>
              <a:rect l="l" t="t" r="r" b="b"/>
              <a:pathLst>
                <a:path w="12657" h="6134" extrusionOk="0">
                  <a:moveTo>
                    <a:pt x="3067" y="1"/>
                  </a:moveTo>
                  <a:cubicBezTo>
                    <a:pt x="1370" y="1"/>
                    <a:pt x="0" y="1371"/>
                    <a:pt x="0" y="3067"/>
                  </a:cubicBezTo>
                  <a:cubicBezTo>
                    <a:pt x="0" y="4763"/>
                    <a:pt x="1370" y="6133"/>
                    <a:pt x="3067" y="6133"/>
                  </a:cubicBezTo>
                  <a:lnTo>
                    <a:pt x="9590" y="6133"/>
                  </a:lnTo>
                  <a:cubicBezTo>
                    <a:pt x="11287" y="6133"/>
                    <a:pt x="12657" y="4763"/>
                    <a:pt x="12657" y="3067"/>
                  </a:cubicBezTo>
                  <a:cubicBezTo>
                    <a:pt x="12657" y="1371"/>
                    <a:pt x="11287" y="1"/>
                    <a:pt x="9590"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41" name="Google Shape;1170;p37">
              <a:extLst>
                <a:ext uri="{FF2B5EF4-FFF2-40B4-BE49-F238E27FC236}">
                  <a16:creationId xmlns:a16="http://schemas.microsoft.com/office/drawing/2014/main" id="{50977ED2-7529-4442-855F-2F17D62767CA}"/>
                </a:ext>
              </a:extLst>
            </p:cNvPr>
            <p:cNvSpPr/>
            <p:nvPr/>
          </p:nvSpPr>
          <p:spPr>
            <a:xfrm>
              <a:off x="4136175" y="2197750"/>
              <a:ext cx="316450" cy="153350"/>
            </a:xfrm>
            <a:custGeom>
              <a:avLst/>
              <a:gdLst/>
              <a:ahLst/>
              <a:cxnLst/>
              <a:rect l="l" t="t" r="r" b="b"/>
              <a:pathLst>
                <a:path w="12658" h="6134" extrusionOk="0">
                  <a:moveTo>
                    <a:pt x="3067" y="1"/>
                  </a:moveTo>
                  <a:cubicBezTo>
                    <a:pt x="1371" y="1"/>
                    <a:pt x="1" y="1371"/>
                    <a:pt x="1" y="3067"/>
                  </a:cubicBezTo>
                  <a:cubicBezTo>
                    <a:pt x="1" y="4763"/>
                    <a:pt x="1371" y="6133"/>
                    <a:pt x="3067" y="6133"/>
                  </a:cubicBezTo>
                  <a:lnTo>
                    <a:pt x="9591" y="6133"/>
                  </a:lnTo>
                  <a:cubicBezTo>
                    <a:pt x="11287" y="6133"/>
                    <a:pt x="12657" y="4763"/>
                    <a:pt x="12657" y="3067"/>
                  </a:cubicBezTo>
                  <a:cubicBezTo>
                    <a:pt x="12657" y="1371"/>
                    <a:pt x="11287" y="1"/>
                    <a:pt x="9591"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42" name="Google Shape;1171;p37">
              <a:extLst>
                <a:ext uri="{FF2B5EF4-FFF2-40B4-BE49-F238E27FC236}">
                  <a16:creationId xmlns:a16="http://schemas.microsoft.com/office/drawing/2014/main" id="{0EF95CCE-9611-4606-9BF4-83E73E9DB3BD}"/>
                </a:ext>
              </a:extLst>
            </p:cNvPr>
            <p:cNvSpPr/>
            <p:nvPr/>
          </p:nvSpPr>
          <p:spPr>
            <a:xfrm>
              <a:off x="1844650" y="238125"/>
              <a:ext cx="3911150" cy="5219200"/>
            </a:xfrm>
            <a:custGeom>
              <a:avLst/>
              <a:gdLst/>
              <a:ahLst/>
              <a:cxnLst/>
              <a:rect l="l" t="t" r="r" b="b"/>
              <a:pathLst>
                <a:path w="156446" h="208768" extrusionOk="0">
                  <a:moveTo>
                    <a:pt x="78223" y="6133"/>
                  </a:moveTo>
                  <a:cubicBezTo>
                    <a:pt x="108983" y="6133"/>
                    <a:pt x="134003" y="31152"/>
                    <a:pt x="134003" y="61880"/>
                  </a:cubicBezTo>
                  <a:lnTo>
                    <a:pt x="134003" y="72579"/>
                  </a:lnTo>
                  <a:cubicBezTo>
                    <a:pt x="132926" y="72155"/>
                    <a:pt x="131752" y="71894"/>
                    <a:pt x="130512" y="71894"/>
                  </a:cubicBezTo>
                  <a:lnTo>
                    <a:pt x="130316" y="71894"/>
                  </a:lnTo>
                  <a:lnTo>
                    <a:pt x="130316" y="65174"/>
                  </a:lnTo>
                  <a:cubicBezTo>
                    <a:pt x="130316" y="36436"/>
                    <a:pt x="106928" y="13081"/>
                    <a:pt x="78223" y="13081"/>
                  </a:cubicBezTo>
                  <a:cubicBezTo>
                    <a:pt x="49517" y="13081"/>
                    <a:pt x="26129" y="36436"/>
                    <a:pt x="26129" y="65174"/>
                  </a:cubicBezTo>
                  <a:lnTo>
                    <a:pt x="26129" y="71894"/>
                  </a:lnTo>
                  <a:lnTo>
                    <a:pt x="25933" y="71894"/>
                  </a:lnTo>
                  <a:cubicBezTo>
                    <a:pt x="24693" y="71894"/>
                    <a:pt x="23519" y="72155"/>
                    <a:pt x="22443" y="72579"/>
                  </a:cubicBezTo>
                  <a:lnTo>
                    <a:pt x="22443" y="61880"/>
                  </a:lnTo>
                  <a:cubicBezTo>
                    <a:pt x="22443" y="31152"/>
                    <a:pt x="47462" y="6133"/>
                    <a:pt x="78223" y="6133"/>
                  </a:cubicBezTo>
                  <a:close/>
                  <a:moveTo>
                    <a:pt x="32685" y="78027"/>
                  </a:moveTo>
                  <a:lnTo>
                    <a:pt x="32685" y="98055"/>
                  </a:lnTo>
                  <a:lnTo>
                    <a:pt x="25933" y="98055"/>
                  </a:lnTo>
                  <a:cubicBezTo>
                    <a:pt x="24008" y="98055"/>
                    <a:pt x="22443" y="96490"/>
                    <a:pt x="22443" y="94565"/>
                  </a:cubicBezTo>
                  <a:lnTo>
                    <a:pt x="22443" y="81517"/>
                  </a:lnTo>
                  <a:cubicBezTo>
                    <a:pt x="22443" y="79592"/>
                    <a:pt x="24008" y="78027"/>
                    <a:pt x="25933" y="78027"/>
                  </a:cubicBezTo>
                  <a:close/>
                  <a:moveTo>
                    <a:pt x="130512" y="78027"/>
                  </a:moveTo>
                  <a:cubicBezTo>
                    <a:pt x="132437" y="78027"/>
                    <a:pt x="134003" y="79592"/>
                    <a:pt x="134003" y="81517"/>
                  </a:cubicBezTo>
                  <a:lnTo>
                    <a:pt x="134003" y="94565"/>
                  </a:lnTo>
                  <a:cubicBezTo>
                    <a:pt x="134003" y="96490"/>
                    <a:pt x="132437" y="98055"/>
                    <a:pt x="130512" y="98055"/>
                  </a:cubicBezTo>
                  <a:lnTo>
                    <a:pt x="123923" y="98055"/>
                  </a:lnTo>
                  <a:cubicBezTo>
                    <a:pt x="123923" y="97990"/>
                    <a:pt x="123923" y="97925"/>
                    <a:pt x="123923" y="97860"/>
                  </a:cubicBezTo>
                  <a:lnTo>
                    <a:pt x="123923" y="78027"/>
                  </a:lnTo>
                  <a:close/>
                  <a:moveTo>
                    <a:pt x="22443" y="103503"/>
                  </a:moveTo>
                  <a:cubicBezTo>
                    <a:pt x="23519" y="103927"/>
                    <a:pt x="24693" y="104188"/>
                    <a:pt x="25933" y="104188"/>
                  </a:cubicBezTo>
                  <a:lnTo>
                    <a:pt x="32587" y="104188"/>
                  </a:lnTo>
                  <a:cubicBezTo>
                    <a:pt x="32457" y="106569"/>
                    <a:pt x="32196" y="108885"/>
                    <a:pt x="31805" y="111136"/>
                  </a:cubicBezTo>
                  <a:lnTo>
                    <a:pt x="29195" y="111136"/>
                  </a:lnTo>
                  <a:cubicBezTo>
                    <a:pt x="25476" y="111136"/>
                    <a:pt x="22443" y="108102"/>
                    <a:pt x="22443" y="104384"/>
                  </a:cubicBezTo>
                  <a:lnTo>
                    <a:pt x="22443" y="103503"/>
                  </a:lnTo>
                  <a:close/>
                  <a:moveTo>
                    <a:pt x="78201" y="19180"/>
                  </a:moveTo>
                  <a:cubicBezTo>
                    <a:pt x="103568" y="19180"/>
                    <a:pt x="124184" y="39811"/>
                    <a:pt x="124184" y="65174"/>
                  </a:cubicBezTo>
                  <a:lnTo>
                    <a:pt x="124184" y="71894"/>
                  </a:lnTo>
                  <a:lnTo>
                    <a:pt x="123923" y="71894"/>
                  </a:lnTo>
                  <a:lnTo>
                    <a:pt x="123923" y="71601"/>
                  </a:lnTo>
                  <a:cubicBezTo>
                    <a:pt x="123923" y="68502"/>
                    <a:pt x="122520" y="65533"/>
                    <a:pt x="120041" y="63674"/>
                  </a:cubicBezTo>
                  <a:cubicBezTo>
                    <a:pt x="118371" y="62427"/>
                    <a:pt x="116398" y="61788"/>
                    <a:pt x="114390" y="61788"/>
                  </a:cubicBezTo>
                  <a:cubicBezTo>
                    <a:pt x="113456" y="61788"/>
                    <a:pt x="112514" y="61926"/>
                    <a:pt x="111593" y="62206"/>
                  </a:cubicBezTo>
                  <a:cubicBezTo>
                    <a:pt x="104840" y="64229"/>
                    <a:pt x="98219" y="64946"/>
                    <a:pt x="94500" y="65207"/>
                  </a:cubicBezTo>
                  <a:lnTo>
                    <a:pt x="94500" y="52127"/>
                  </a:lnTo>
                  <a:cubicBezTo>
                    <a:pt x="94500" y="51181"/>
                    <a:pt x="94108" y="50235"/>
                    <a:pt x="93358" y="49647"/>
                  </a:cubicBezTo>
                  <a:cubicBezTo>
                    <a:pt x="92782" y="49199"/>
                    <a:pt x="92103" y="48979"/>
                    <a:pt x="91430" y="48979"/>
                  </a:cubicBezTo>
                  <a:cubicBezTo>
                    <a:pt x="90732" y="48979"/>
                    <a:pt x="90041" y="49215"/>
                    <a:pt x="89476" y="49680"/>
                  </a:cubicBezTo>
                  <a:cubicBezTo>
                    <a:pt x="82626" y="55421"/>
                    <a:pt x="70524" y="60771"/>
                    <a:pt x="54541" y="65207"/>
                  </a:cubicBezTo>
                  <a:cubicBezTo>
                    <a:pt x="52910" y="65631"/>
                    <a:pt x="51931" y="67327"/>
                    <a:pt x="52388" y="68958"/>
                  </a:cubicBezTo>
                  <a:cubicBezTo>
                    <a:pt x="52767" y="70312"/>
                    <a:pt x="53999" y="71194"/>
                    <a:pt x="55340" y="71194"/>
                  </a:cubicBezTo>
                  <a:cubicBezTo>
                    <a:pt x="55614" y="71194"/>
                    <a:pt x="55894" y="71156"/>
                    <a:pt x="56172" y="71079"/>
                  </a:cubicBezTo>
                  <a:cubicBezTo>
                    <a:pt x="69905" y="67295"/>
                    <a:pt x="80702" y="62891"/>
                    <a:pt x="88400" y="58031"/>
                  </a:cubicBezTo>
                  <a:lnTo>
                    <a:pt x="88400" y="68371"/>
                  </a:lnTo>
                  <a:cubicBezTo>
                    <a:pt x="88400" y="70067"/>
                    <a:pt x="89770" y="71438"/>
                    <a:pt x="91434" y="71438"/>
                  </a:cubicBezTo>
                  <a:cubicBezTo>
                    <a:pt x="91890" y="71438"/>
                    <a:pt x="102296" y="71405"/>
                    <a:pt x="113354" y="68045"/>
                  </a:cubicBezTo>
                  <a:cubicBezTo>
                    <a:pt x="113671" y="67956"/>
                    <a:pt x="113993" y="67912"/>
                    <a:pt x="114313" y="67912"/>
                  </a:cubicBezTo>
                  <a:cubicBezTo>
                    <a:pt x="115049" y="67912"/>
                    <a:pt x="115774" y="68145"/>
                    <a:pt x="116388" y="68600"/>
                  </a:cubicBezTo>
                  <a:lnTo>
                    <a:pt x="116420" y="68600"/>
                  </a:lnTo>
                  <a:cubicBezTo>
                    <a:pt x="117236" y="69219"/>
                    <a:pt x="117660" y="70198"/>
                    <a:pt x="117660" y="71209"/>
                  </a:cubicBezTo>
                  <a:lnTo>
                    <a:pt x="117660" y="101122"/>
                  </a:lnTo>
                  <a:cubicBezTo>
                    <a:pt x="117660" y="101154"/>
                    <a:pt x="117660" y="101187"/>
                    <a:pt x="117660" y="101252"/>
                  </a:cubicBezTo>
                  <a:cubicBezTo>
                    <a:pt x="116844" y="110810"/>
                    <a:pt x="112637" y="119650"/>
                    <a:pt x="105591" y="126369"/>
                  </a:cubicBezTo>
                  <a:cubicBezTo>
                    <a:pt x="98170" y="133453"/>
                    <a:pt x="88588" y="137279"/>
                    <a:pt x="78415" y="137279"/>
                  </a:cubicBezTo>
                  <a:cubicBezTo>
                    <a:pt x="77766" y="137279"/>
                    <a:pt x="77115" y="137263"/>
                    <a:pt x="76461" y="137232"/>
                  </a:cubicBezTo>
                  <a:cubicBezTo>
                    <a:pt x="66284" y="136742"/>
                    <a:pt x="56824" y="132274"/>
                    <a:pt x="49778" y="124575"/>
                  </a:cubicBezTo>
                  <a:cubicBezTo>
                    <a:pt x="47723" y="122324"/>
                    <a:pt x="45929" y="119845"/>
                    <a:pt x="44428" y="117236"/>
                  </a:cubicBezTo>
                  <a:lnTo>
                    <a:pt x="55226" y="117236"/>
                  </a:lnTo>
                  <a:cubicBezTo>
                    <a:pt x="56889" y="117236"/>
                    <a:pt x="58357" y="115964"/>
                    <a:pt x="58390" y="114267"/>
                  </a:cubicBezTo>
                  <a:cubicBezTo>
                    <a:pt x="58455" y="112539"/>
                    <a:pt x="57052" y="111136"/>
                    <a:pt x="55356" y="111136"/>
                  </a:cubicBezTo>
                  <a:lnTo>
                    <a:pt x="41558" y="111136"/>
                  </a:lnTo>
                  <a:cubicBezTo>
                    <a:pt x="39829" y="106536"/>
                    <a:pt x="38948" y="101643"/>
                    <a:pt x="38948" y="96653"/>
                  </a:cubicBezTo>
                  <a:lnTo>
                    <a:pt x="38948" y="75189"/>
                  </a:lnTo>
                  <a:cubicBezTo>
                    <a:pt x="40220" y="74928"/>
                    <a:pt x="41525" y="74667"/>
                    <a:pt x="42797" y="74373"/>
                  </a:cubicBezTo>
                  <a:cubicBezTo>
                    <a:pt x="44428" y="74014"/>
                    <a:pt x="45570" y="72449"/>
                    <a:pt x="45277" y="70785"/>
                  </a:cubicBezTo>
                  <a:cubicBezTo>
                    <a:pt x="44993" y="69309"/>
                    <a:pt x="43696" y="68302"/>
                    <a:pt x="42268" y="68302"/>
                  </a:cubicBezTo>
                  <a:cubicBezTo>
                    <a:pt x="42055" y="68302"/>
                    <a:pt x="41839" y="68325"/>
                    <a:pt x="41623" y="68371"/>
                  </a:cubicBezTo>
                  <a:cubicBezTo>
                    <a:pt x="38524" y="69056"/>
                    <a:pt x="35393" y="69676"/>
                    <a:pt x="32261" y="70263"/>
                  </a:cubicBezTo>
                  <a:lnTo>
                    <a:pt x="32261" y="65664"/>
                  </a:lnTo>
                  <a:cubicBezTo>
                    <a:pt x="32261" y="40286"/>
                    <a:pt x="52583" y="19344"/>
                    <a:pt x="77962" y="19180"/>
                  </a:cubicBezTo>
                  <a:cubicBezTo>
                    <a:pt x="78042" y="19180"/>
                    <a:pt x="78121" y="19180"/>
                    <a:pt x="78201" y="19180"/>
                  </a:cubicBezTo>
                  <a:close/>
                  <a:moveTo>
                    <a:pt x="37513" y="117236"/>
                  </a:moveTo>
                  <a:cubicBezTo>
                    <a:pt x="39503" y="121379"/>
                    <a:pt x="42112" y="125260"/>
                    <a:pt x="45277" y="128718"/>
                  </a:cubicBezTo>
                  <a:cubicBezTo>
                    <a:pt x="48343" y="132045"/>
                    <a:pt x="51800" y="134883"/>
                    <a:pt x="55552" y="137134"/>
                  </a:cubicBezTo>
                  <a:lnTo>
                    <a:pt x="55552" y="147442"/>
                  </a:lnTo>
                  <a:cubicBezTo>
                    <a:pt x="55552" y="151682"/>
                    <a:pt x="52877" y="155466"/>
                    <a:pt x="48865" y="156869"/>
                  </a:cubicBezTo>
                  <a:lnTo>
                    <a:pt x="31609" y="162969"/>
                  </a:lnTo>
                  <a:cubicBezTo>
                    <a:pt x="28738" y="147540"/>
                    <a:pt x="31576" y="137101"/>
                    <a:pt x="34577" y="126076"/>
                  </a:cubicBezTo>
                  <a:cubicBezTo>
                    <a:pt x="35360" y="123205"/>
                    <a:pt x="36143" y="120269"/>
                    <a:pt x="36828" y="117236"/>
                  </a:cubicBezTo>
                  <a:close/>
                  <a:moveTo>
                    <a:pt x="119617" y="117236"/>
                  </a:moveTo>
                  <a:cubicBezTo>
                    <a:pt x="120302" y="120269"/>
                    <a:pt x="121085" y="123205"/>
                    <a:pt x="121868" y="126076"/>
                  </a:cubicBezTo>
                  <a:cubicBezTo>
                    <a:pt x="124869" y="137101"/>
                    <a:pt x="127707" y="147540"/>
                    <a:pt x="124836" y="162969"/>
                  </a:cubicBezTo>
                  <a:lnTo>
                    <a:pt x="107580" y="156869"/>
                  </a:lnTo>
                  <a:cubicBezTo>
                    <a:pt x="103568" y="155466"/>
                    <a:pt x="100893" y="151682"/>
                    <a:pt x="100893" y="147442"/>
                  </a:cubicBezTo>
                  <a:lnTo>
                    <a:pt x="100893" y="137460"/>
                  </a:lnTo>
                  <a:cubicBezTo>
                    <a:pt x="104090" y="135633"/>
                    <a:pt x="107059" y="133415"/>
                    <a:pt x="109799" y="130806"/>
                  </a:cubicBezTo>
                  <a:cubicBezTo>
                    <a:pt x="113941" y="126859"/>
                    <a:pt x="117236" y="122259"/>
                    <a:pt x="119617" y="117236"/>
                  </a:cubicBezTo>
                  <a:close/>
                  <a:moveTo>
                    <a:pt x="78223" y="0"/>
                  </a:moveTo>
                  <a:cubicBezTo>
                    <a:pt x="44102" y="0"/>
                    <a:pt x="16343" y="27760"/>
                    <a:pt x="16343" y="61880"/>
                  </a:cubicBezTo>
                  <a:lnTo>
                    <a:pt x="16343" y="104384"/>
                  </a:lnTo>
                  <a:cubicBezTo>
                    <a:pt x="16343" y="111462"/>
                    <a:pt x="22116" y="117236"/>
                    <a:pt x="29195" y="117236"/>
                  </a:cubicBezTo>
                  <a:lnTo>
                    <a:pt x="30565" y="117236"/>
                  </a:lnTo>
                  <a:cubicBezTo>
                    <a:pt x="29978" y="119650"/>
                    <a:pt x="29325" y="122031"/>
                    <a:pt x="28673" y="124477"/>
                  </a:cubicBezTo>
                  <a:cubicBezTo>
                    <a:pt x="25574" y="135894"/>
                    <a:pt x="22345" y="147670"/>
                    <a:pt x="25770" y="165024"/>
                  </a:cubicBezTo>
                  <a:lnTo>
                    <a:pt x="15103" y="168775"/>
                  </a:lnTo>
                  <a:cubicBezTo>
                    <a:pt x="6067" y="171972"/>
                    <a:pt x="0" y="180584"/>
                    <a:pt x="0" y="190174"/>
                  </a:cubicBezTo>
                  <a:lnTo>
                    <a:pt x="0" y="205701"/>
                  </a:lnTo>
                  <a:cubicBezTo>
                    <a:pt x="0" y="207397"/>
                    <a:pt x="1370" y="208767"/>
                    <a:pt x="3034" y="208767"/>
                  </a:cubicBezTo>
                  <a:cubicBezTo>
                    <a:pt x="4730" y="208767"/>
                    <a:pt x="6100" y="207397"/>
                    <a:pt x="6100" y="205701"/>
                  </a:cubicBezTo>
                  <a:lnTo>
                    <a:pt x="6100" y="190174"/>
                  </a:lnTo>
                  <a:cubicBezTo>
                    <a:pt x="6100" y="187205"/>
                    <a:pt x="6916" y="184335"/>
                    <a:pt x="8351" y="181888"/>
                  </a:cubicBezTo>
                  <a:lnTo>
                    <a:pt x="22769" y="194251"/>
                  </a:lnTo>
                  <a:cubicBezTo>
                    <a:pt x="25020" y="196176"/>
                    <a:pt x="26292" y="198949"/>
                    <a:pt x="26292" y="201884"/>
                  </a:cubicBezTo>
                  <a:lnTo>
                    <a:pt x="26292" y="205668"/>
                  </a:lnTo>
                  <a:cubicBezTo>
                    <a:pt x="26292" y="207364"/>
                    <a:pt x="27662" y="208735"/>
                    <a:pt x="29325" y="208735"/>
                  </a:cubicBezTo>
                  <a:cubicBezTo>
                    <a:pt x="31022" y="208735"/>
                    <a:pt x="32392" y="207364"/>
                    <a:pt x="32392" y="205668"/>
                  </a:cubicBezTo>
                  <a:lnTo>
                    <a:pt x="32392" y="201884"/>
                  </a:lnTo>
                  <a:cubicBezTo>
                    <a:pt x="32392" y="197154"/>
                    <a:pt x="30337" y="192686"/>
                    <a:pt x="26781" y="189619"/>
                  </a:cubicBezTo>
                  <a:lnTo>
                    <a:pt x="12330" y="177256"/>
                  </a:lnTo>
                  <a:cubicBezTo>
                    <a:pt x="13733" y="176115"/>
                    <a:pt x="15364" y="175201"/>
                    <a:pt x="17158" y="174549"/>
                  </a:cubicBezTo>
                  <a:lnTo>
                    <a:pt x="46614" y="164143"/>
                  </a:lnTo>
                  <a:cubicBezTo>
                    <a:pt x="50039" y="178626"/>
                    <a:pt x="63054" y="189163"/>
                    <a:pt x="78223" y="189163"/>
                  </a:cubicBezTo>
                  <a:cubicBezTo>
                    <a:pt x="83409" y="189163"/>
                    <a:pt x="88563" y="187890"/>
                    <a:pt x="93130" y="185542"/>
                  </a:cubicBezTo>
                  <a:cubicBezTo>
                    <a:pt x="94630" y="184759"/>
                    <a:pt x="95218" y="182932"/>
                    <a:pt x="94435" y="181432"/>
                  </a:cubicBezTo>
                  <a:cubicBezTo>
                    <a:pt x="93887" y="180383"/>
                    <a:pt x="92814" y="179780"/>
                    <a:pt x="91704" y="179780"/>
                  </a:cubicBezTo>
                  <a:cubicBezTo>
                    <a:pt x="91227" y="179780"/>
                    <a:pt x="90743" y="179891"/>
                    <a:pt x="90292" y="180127"/>
                  </a:cubicBezTo>
                  <a:cubicBezTo>
                    <a:pt x="86541" y="182051"/>
                    <a:pt x="82496" y="183030"/>
                    <a:pt x="78223" y="183030"/>
                  </a:cubicBezTo>
                  <a:cubicBezTo>
                    <a:pt x="65664" y="183030"/>
                    <a:pt x="54899" y="174125"/>
                    <a:pt x="52420" y="162023"/>
                  </a:cubicBezTo>
                  <a:cubicBezTo>
                    <a:pt x="57998" y="159381"/>
                    <a:pt x="61684" y="153705"/>
                    <a:pt x="61684" y="147442"/>
                  </a:cubicBezTo>
                  <a:lnTo>
                    <a:pt x="61684" y="140168"/>
                  </a:lnTo>
                  <a:cubicBezTo>
                    <a:pt x="66251" y="142027"/>
                    <a:pt x="71144" y="143103"/>
                    <a:pt x="76168" y="143332"/>
                  </a:cubicBezTo>
                  <a:cubicBezTo>
                    <a:pt x="76918" y="143364"/>
                    <a:pt x="77668" y="143397"/>
                    <a:pt x="78386" y="143397"/>
                  </a:cubicBezTo>
                  <a:cubicBezTo>
                    <a:pt x="84094" y="143397"/>
                    <a:pt x="89607" y="142353"/>
                    <a:pt x="94761" y="140363"/>
                  </a:cubicBezTo>
                  <a:lnTo>
                    <a:pt x="94761" y="147442"/>
                  </a:lnTo>
                  <a:cubicBezTo>
                    <a:pt x="94761" y="153705"/>
                    <a:pt x="98447" y="159381"/>
                    <a:pt x="104025" y="162023"/>
                  </a:cubicBezTo>
                  <a:cubicBezTo>
                    <a:pt x="103275" y="165774"/>
                    <a:pt x="101676" y="169330"/>
                    <a:pt x="99393" y="172396"/>
                  </a:cubicBezTo>
                  <a:cubicBezTo>
                    <a:pt x="98382" y="173766"/>
                    <a:pt x="98643" y="175658"/>
                    <a:pt x="100013" y="176669"/>
                  </a:cubicBezTo>
                  <a:cubicBezTo>
                    <a:pt x="100567" y="177093"/>
                    <a:pt x="101187" y="177289"/>
                    <a:pt x="101839" y="177289"/>
                  </a:cubicBezTo>
                  <a:cubicBezTo>
                    <a:pt x="102785" y="177289"/>
                    <a:pt x="103699" y="176865"/>
                    <a:pt x="104286" y="176049"/>
                  </a:cubicBezTo>
                  <a:cubicBezTo>
                    <a:pt x="106928" y="172494"/>
                    <a:pt x="108820" y="168449"/>
                    <a:pt x="109831" y="164143"/>
                  </a:cubicBezTo>
                  <a:lnTo>
                    <a:pt x="139287" y="174549"/>
                  </a:lnTo>
                  <a:cubicBezTo>
                    <a:pt x="141146" y="175201"/>
                    <a:pt x="142810" y="176180"/>
                    <a:pt x="144278" y="177354"/>
                  </a:cubicBezTo>
                  <a:lnTo>
                    <a:pt x="129958" y="189619"/>
                  </a:lnTo>
                  <a:cubicBezTo>
                    <a:pt x="126402" y="192686"/>
                    <a:pt x="124347" y="197154"/>
                    <a:pt x="124347" y="201852"/>
                  </a:cubicBezTo>
                  <a:lnTo>
                    <a:pt x="124347" y="205668"/>
                  </a:lnTo>
                  <a:cubicBezTo>
                    <a:pt x="124347" y="207364"/>
                    <a:pt x="125717" y="208702"/>
                    <a:pt x="127413" y="208702"/>
                  </a:cubicBezTo>
                  <a:cubicBezTo>
                    <a:pt x="129077" y="208702"/>
                    <a:pt x="130447" y="207364"/>
                    <a:pt x="130447" y="205668"/>
                  </a:cubicBezTo>
                  <a:lnTo>
                    <a:pt x="130447" y="201852"/>
                  </a:lnTo>
                  <a:cubicBezTo>
                    <a:pt x="130447" y="198949"/>
                    <a:pt x="131719" y="196176"/>
                    <a:pt x="133937" y="194251"/>
                  </a:cubicBezTo>
                  <a:lnTo>
                    <a:pt x="148192" y="182051"/>
                  </a:lnTo>
                  <a:cubicBezTo>
                    <a:pt x="149562" y="184465"/>
                    <a:pt x="150345" y="187271"/>
                    <a:pt x="150345" y="190174"/>
                  </a:cubicBezTo>
                  <a:lnTo>
                    <a:pt x="150345" y="205701"/>
                  </a:lnTo>
                  <a:cubicBezTo>
                    <a:pt x="150345" y="207397"/>
                    <a:pt x="151715" y="208767"/>
                    <a:pt x="153411" y="208767"/>
                  </a:cubicBezTo>
                  <a:cubicBezTo>
                    <a:pt x="155075" y="208767"/>
                    <a:pt x="156445" y="207397"/>
                    <a:pt x="156445" y="205701"/>
                  </a:cubicBezTo>
                  <a:lnTo>
                    <a:pt x="156445" y="190174"/>
                  </a:lnTo>
                  <a:cubicBezTo>
                    <a:pt x="156445" y="180584"/>
                    <a:pt x="150378" y="171972"/>
                    <a:pt x="141342" y="168775"/>
                  </a:cubicBezTo>
                  <a:lnTo>
                    <a:pt x="130675" y="165024"/>
                  </a:lnTo>
                  <a:cubicBezTo>
                    <a:pt x="134100" y="147670"/>
                    <a:pt x="130871" y="135894"/>
                    <a:pt x="127772" y="124477"/>
                  </a:cubicBezTo>
                  <a:cubicBezTo>
                    <a:pt x="125978" y="117823"/>
                    <a:pt x="124249" y="111495"/>
                    <a:pt x="123858" y="104188"/>
                  </a:cubicBezTo>
                  <a:lnTo>
                    <a:pt x="130512" y="104188"/>
                  </a:lnTo>
                  <a:cubicBezTo>
                    <a:pt x="135797" y="104188"/>
                    <a:pt x="140102" y="99882"/>
                    <a:pt x="140102" y="94565"/>
                  </a:cubicBezTo>
                  <a:lnTo>
                    <a:pt x="140102" y="61880"/>
                  </a:lnTo>
                  <a:cubicBezTo>
                    <a:pt x="140102" y="27760"/>
                    <a:pt x="112343" y="0"/>
                    <a:pt x="78223"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grpSp>
      <p:grpSp>
        <p:nvGrpSpPr>
          <p:cNvPr id="43" name="Google Shape;1172;p37">
            <a:extLst>
              <a:ext uri="{FF2B5EF4-FFF2-40B4-BE49-F238E27FC236}">
                <a16:creationId xmlns:a16="http://schemas.microsoft.com/office/drawing/2014/main" id="{CF3D4C04-E3F4-435D-B4E5-B3C8322C03CE}"/>
              </a:ext>
            </a:extLst>
          </p:cNvPr>
          <p:cNvGrpSpPr/>
          <p:nvPr/>
        </p:nvGrpSpPr>
        <p:grpSpPr>
          <a:xfrm>
            <a:off x="16422164" y="5385591"/>
            <a:ext cx="715264" cy="918669"/>
            <a:chOff x="1762275" y="238225"/>
            <a:chExt cx="4075875" cy="5219100"/>
          </a:xfrm>
        </p:grpSpPr>
        <p:sp>
          <p:nvSpPr>
            <p:cNvPr id="44" name="Google Shape;1173;p37">
              <a:extLst>
                <a:ext uri="{FF2B5EF4-FFF2-40B4-BE49-F238E27FC236}">
                  <a16:creationId xmlns:a16="http://schemas.microsoft.com/office/drawing/2014/main" id="{0D11EC04-C670-430F-959D-ABE883A56AAA}"/>
                </a:ext>
              </a:extLst>
            </p:cNvPr>
            <p:cNvSpPr/>
            <p:nvPr/>
          </p:nvSpPr>
          <p:spPr>
            <a:xfrm>
              <a:off x="3234250" y="2035475"/>
              <a:ext cx="153325" cy="234875"/>
            </a:xfrm>
            <a:custGeom>
              <a:avLst/>
              <a:gdLst/>
              <a:ahLst/>
              <a:cxnLst/>
              <a:rect l="l" t="t" r="r" b="b"/>
              <a:pathLst>
                <a:path w="6133" h="9395" extrusionOk="0">
                  <a:moveTo>
                    <a:pt x="3067" y="0"/>
                  </a:moveTo>
                  <a:cubicBezTo>
                    <a:pt x="1370" y="0"/>
                    <a:pt x="0" y="1370"/>
                    <a:pt x="0" y="3066"/>
                  </a:cubicBezTo>
                  <a:lnTo>
                    <a:pt x="0" y="6328"/>
                  </a:lnTo>
                  <a:cubicBezTo>
                    <a:pt x="0" y="8025"/>
                    <a:pt x="1370" y="9395"/>
                    <a:pt x="3067" y="9395"/>
                  </a:cubicBezTo>
                  <a:cubicBezTo>
                    <a:pt x="4763" y="9395"/>
                    <a:pt x="6133" y="8025"/>
                    <a:pt x="6133" y="6328"/>
                  </a:cubicBezTo>
                  <a:lnTo>
                    <a:pt x="6133" y="3066"/>
                  </a:lnTo>
                  <a:cubicBezTo>
                    <a:pt x="6133" y="1370"/>
                    <a:pt x="4763" y="0"/>
                    <a:pt x="3067"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45" name="Google Shape;1174;p37">
              <a:extLst>
                <a:ext uri="{FF2B5EF4-FFF2-40B4-BE49-F238E27FC236}">
                  <a16:creationId xmlns:a16="http://schemas.microsoft.com/office/drawing/2014/main" id="{ED93640E-8838-4B71-A813-20FDE1B6E422}"/>
                </a:ext>
              </a:extLst>
            </p:cNvPr>
            <p:cNvSpPr/>
            <p:nvPr/>
          </p:nvSpPr>
          <p:spPr>
            <a:xfrm>
              <a:off x="4214475" y="2035475"/>
              <a:ext cx="153325" cy="234875"/>
            </a:xfrm>
            <a:custGeom>
              <a:avLst/>
              <a:gdLst/>
              <a:ahLst/>
              <a:cxnLst/>
              <a:rect l="l" t="t" r="r" b="b"/>
              <a:pathLst>
                <a:path w="6133" h="9395" extrusionOk="0">
                  <a:moveTo>
                    <a:pt x="3067" y="0"/>
                  </a:moveTo>
                  <a:cubicBezTo>
                    <a:pt x="1370" y="0"/>
                    <a:pt x="0" y="1370"/>
                    <a:pt x="0" y="3066"/>
                  </a:cubicBezTo>
                  <a:lnTo>
                    <a:pt x="0" y="6328"/>
                  </a:lnTo>
                  <a:cubicBezTo>
                    <a:pt x="0" y="8025"/>
                    <a:pt x="1370" y="9395"/>
                    <a:pt x="3067" y="9395"/>
                  </a:cubicBezTo>
                  <a:cubicBezTo>
                    <a:pt x="4763" y="9395"/>
                    <a:pt x="6133" y="8025"/>
                    <a:pt x="6133" y="6328"/>
                  </a:cubicBezTo>
                  <a:lnTo>
                    <a:pt x="6133" y="3066"/>
                  </a:lnTo>
                  <a:cubicBezTo>
                    <a:pt x="6133" y="1370"/>
                    <a:pt x="4763" y="0"/>
                    <a:pt x="3067"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46" name="Google Shape;1175;p37">
              <a:extLst>
                <a:ext uri="{FF2B5EF4-FFF2-40B4-BE49-F238E27FC236}">
                  <a16:creationId xmlns:a16="http://schemas.microsoft.com/office/drawing/2014/main" id="{F2BEFE09-933E-446B-B0CD-56A321866F3C}"/>
                </a:ext>
              </a:extLst>
            </p:cNvPr>
            <p:cNvSpPr/>
            <p:nvPr/>
          </p:nvSpPr>
          <p:spPr>
            <a:xfrm>
              <a:off x="3471550" y="2607750"/>
              <a:ext cx="658950" cy="235075"/>
            </a:xfrm>
            <a:custGeom>
              <a:avLst/>
              <a:gdLst/>
              <a:ahLst/>
              <a:cxnLst/>
              <a:rect l="l" t="t" r="r" b="b"/>
              <a:pathLst>
                <a:path w="26358" h="9403" extrusionOk="0">
                  <a:moveTo>
                    <a:pt x="3380" y="0"/>
                  </a:moveTo>
                  <a:cubicBezTo>
                    <a:pt x="2591" y="0"/>
                    <a:pt x="1803" y="310"/>
                    <a:pt x="1208" y="922"/>
                  </a:cubicBezTo>
                  <a:cubicBezTo>
                    <a:pt x="1" y="2129"/>
                    <a:pt x="33" y="4053"/>
                    <a:pt x="1240" y="5228"/>
                  </a:cubicBezTo>
                  <a:cubicBezTo>
                    <a:pt x="3850" y="7837"/>
                    <a:pt x="8319" y="9403"/>
                    <a:pt x="13179" y="9403"/>
                  </a:cubicBezTo>
                  <a:cubicBezTo>
                    <a:pt x="18040" y="9403"/>
                    <a:pt x="22508" y="7837"/>
                    <a:pt x="25118" y="5228"/>
                  </a:cubicBezTo>
                  <a:cubicBezTo>
                    <a:pt x="26325" y="4053"/>
                    <a:pt x="26358" y="2129"/>
                    <a:pt x="25151" y="922"/>
                  </a:cubicBezTo>
                  <a:cubicBezTo>
                    <a:pt x="24559" y="314"/>
                    <a:pt x="23778" y="12"/>
                    <a:pt x="22994" y="12"/>
                  </a:cubicBezTo>
                  <a:cubicBezTo>
                    <a:pt x="22220" y="12"/>
                    <a:pt x="21444" y="306"/>
                    <a:pt x="20845" y="889"/>
                  </a:cubicBezTo>
                  <a:cubicBezTo>
                    <a:pt x="19736" y="1998"/>
                    <a:pt x="17061" y="3270"/>
                    <a:pt x="13179" y="3270"/>
                  </a:cubicBezTo>
                  <a:cubicBezTo>
                    <a:pt x="9297" y="3270"/>
                    <a:pt x="6623" y="1998"/>
                    <a:pt x="5514" y="889"/>
                  </a:cubicBezTo>
                  <a:cubicBezTo>
                    <a:pt x="4918" y="294"/>
                    <a:pt x="4148" y="0"/>
                    <a:pt x="3380"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sp>
          <p:nvSpPr>
            <p:cNvPr id="47" name="Google Shape;1176;p37">
              <a:extLst>
                <a:ext uri="{FF2B5EF4-FFF2-40B4-BE49-F238E27FC236}">
                  <a16:creationId xmlns:a16="http://schemas.microsoft.com/office/drawing/2014/main" id="{9C1D4718-2A14-460E-9A89-89FC4F79355E}"/>
                </a:ext>
              </a:extLst>
            </p:cNvPr>
            <p:cNvSpPr/>
            <p:nvPr/>
          </p:nvSpPr>
          <p:spPr>
            <a:xfrm>
              <a:off x="1762275" y="238225"/>
              <a:ext cx="4075875" cy="5219100"/>
            </a:xfrm>
            <a:custGeom>
              <a:avLst/>
              <a:gdLst/>
              <a:ahLst/>
              <a:cxnLst/>
              <a:rect l="l" t="t" r="r" b="b"/>
              <a:pathLst>
                <a:path w="163035" h="208764" extrusionOk="0">
                  <a:moveTo>
                    <a:pt x="100046" y="6292"/>
                  </a:moveTo>
                  <a:lnTo>
                    <a:pt x="108788" y="15034"/>
                  </a:lnTo>
                  <a:cubicBezTo>
                    <a:pt x="109342" y="15588"/>
                    <a:pt x="110125" y="15914"/>
                    <a:pt x="110941" y="15914"/>
                  </a:cubicBezTo>
                  <a:lnTo>
                    <a:pt x="126044" y="15914"/>
                  </a:lnTo>
                  <a:lnTo>
                    <a:pt x="121183" y="28082"/>
                  </a:lnTo>
                  <a:cubicBezTo>
                    <a:pt x="120792" y="28995"/>
                    <a:pt x="120922" y="30072"/>
                    <a:pt x="121477" y="30920"/>
                  </a:cubicBezTo>
                  <a:cubicBezTo>
                    <a:pt x="122031" y="31768"/>
                    <a:pt x="123010" y="32257"/>
                    <a:pt x="124021" y="32257"/>
                  </a:cubicBezTo>
                  <a:lnTo>
                    <a:pt x="136123" y="32257"/>
                  </a:lnTo>
                  <a:lnTo>
                    <a:pt x="130904" y="47849"/>
                  </a:lnTo>
                  <a:cubicBezTo>
                    <a:pt x="130545" y="48958"/>
                    <a:pt x="130839" y="50165"/>
                    <a:pt x="131654" y="50981"/>
                  </a:cubicBezTo>
                  <a:lnTo>
                    <a:pt x="136776" y="56102"/>
                  </a:lnTo>
                  <a:lnTo>
                    <a:pt x="131622" y="68954"/>
                  </a:lnTo>
                  <a:cubicBezTo>
                    <a:pt x="130741" y="68759"/>
                    <a:pt x="129860" y="68628"/>
                    <a:pt x="128947" y="68628"/>
                  </a:cubicBezTo>
                  <a:lnTo>
                    <a:pt x="124054" y="68628"/>
                  </a:lnTo>
                  <a:cubicBezTo>
                    <a:pt x="122129" y="68628"/>
                    <a:pt x="120564" y="67062"/>
                    <a:pt x="120564" y="65138"/>
                  </a:cubicBezTo>
                  <a:lnTo>
                    <a:pt x="120531" y="58614"/>
                  </a:lnTo>
                  <a:cubicBezTo>
                    <a:pt x="120531" y="57603"/>
                    <a:pt x="120009" y="56624"/>
                    <a:pt x="119161" y="56070"/>
                  </a:cubicBezTo>
                  <a:lnTo>
                    <a:pt x="99556" y="42989"/>
                  </a:lnTo>
                  <a:cubicBezTo>
                    <a:pt x="99044" y="42653"/>
                    <a:pt x="98455" y="42480"/>
                    <a:pt x="97868" y="42480"/>
                  </a:cubicBezTo>
                  <a:cubicBezTo>
                    <a:pt x="97370" y="42480"/>
                    <a:pt x="96873" y="42604"/>
                    <a:pt x="96425" y="42859"/>
                  </a:cubicBezTo>
                  <a:cubicBezTo>
                    <a:pt x="95414" y="43380"/>
                    <a:pt x="94794" y="44424"/>
                    <a:pt x="94794" y="45533"/>
                  </a:cubicBezTo>
                  <a:lnTo>
                    <a:pt x="94794" y="53362"/>
                  </a:lnTo>
                  <a:lnTo>
                    <a:pt x="76494" y="42891"/>
                  </a:lnTo>
                  <a:cubicBezTo>
                    <a:pt x="76010" y="42621"/>
                    <a:pt x="75484" y="42491"/>
                    <a:pt x="74966" y="42491"/>
                  </a:cubicBezTo>
                  <a:cubicBezTo>
                    <a:pt x="73981" y="42491"/>
                    <a:pt x="73026" y="42961"/>
                    <a:pt x="72449" y="43837"/>
                  </a:cubicBezTo>
                  <a:lnTo>
                    <a:pt x="67361" y="51470"/>
                  </a:lnTo>
                  <a:lnTo>
                    <a:pt x="59923" y="48012"/>
                  </a:lnTo>
                  <a:cubicBezTo>
                    <a:pt x="59501" y="47815"/>
                    <a:pt x="59059" y="47721"/>
                    <a:pt x="58625" y="47721"/>
                  </a:cubicBezTo>
                  <a:cubicBezTo>
                    <a:pt x="57483" y="47721"/>
                    <a:pt x="56398" y="48370"/>
                    <a:pt x="55878" y="49480"/>
                  </a:cubicBezTo>
                  <a:cubicBezTo>
                    <a:pt x="55161" y="51013"/>
                    <a:pt x="55813" y="52840"/>
                    <a:pt x="57346" y="53558"/>
                  </a:cubicBezTo>
                  <a:lnTo>
                    <a:pt x="67165" y="58125"/>
                  </a:lnTo>
                  <a:cubicBezTo>
                    <a:pt x="67585" y="58325"/>
                    <a:pt x="68026" y="58420"/>
                    <a:pt x="68461" y="58420"/>
                  </a:cubicBezTo>
                  <a:cubicBezTo>
                    <a:pt x="69444" y="58420"/>
                    <a:pt x="70393" y="57930"/>
                    <a:pt x="70981" y="57048"/>
                  </a:cubicBezTo>
                  <a:lnTo>
                    <a:pt x="75940" y="49611"/>
                  </a:lnTo>
                  <a:lnTo>
                    <a:pt x="96327" y="61289"/>
                  </a:lnTo>
                  <a:cubicBezTo>
                    <a:pt x="96793" y="61546"/>
                    <a:pt x="97314" y="61676"/>
                    <a:pt x="97836" y="61676"/>
                  </a:cubicBezTo>
                  <a:cubicBezTo>
                    <a:pt x="98374" y="61676"/>
                    <a:pt x="98913" y="61538"/>
                    <a:pt x="99393" y="61256"/>
                  </a:cubicBezTo>
                  <a:cubicBezTo>
                    <a:pt x="100339" y="60702"/>
                    <a:pt x="100926" y="59723"/>
                    <a:pt x="100926" y="58614"/>
                  </a:cubicBezTo>
                  <a:lnTo>
                    <a:pt x="100926" y="51274"/>
                  </a:lnTo>
                  <a:lnTo>
                    <a:pt x="114431" y="60278"/>
                  </a:lnTo>
                  <a:lnTo>
                    <a:pt x="114431" y="65170"/>
                  </a:lnTo>
                  <a:cubicBezTo>
                    <a:pt x="114431" y="70455"/>
                    <a:pt x="118737" y="74761"/>
                    <a:pt x="124054" y="74761"/>
                  </a:cubicBezTo>
                  <a:lnTo>
                    <a:pt x="128947" y="74761"/>
                  </a:lnTo>
                  <a:cubicBezTo>
                    <a:pt x="130382" y="74761"/>
                    <a:pt x="131785" y="75381"/>
                    <a:pt x="132731" y="76424"/>
                  </a:cubicBezTo>
                  <a:cubicBezTo>
                    <a:pt x="133709" y="77533"/>
                    <a:pt x="134166" y="78936"/>
                    <a:pt x="134036" y="80404"/>
                  </a:cubicBezTo>
                  <a:cubicBezTo>
                    <a:pt x="133775" y="82981"/>
                    <a:pt x="131328" y="84971"/>
                    <a:pt x="128490" y="84971"/>
                  </a:cubicBezTo>
                  <a:lnTo>
                    <a:pt x="127088" y="84971"/>
                  </a:lnTo>
                  <a:lnTo>
                    <a:pt x="127088" y="84808"/>
                  </a:lnTo>
                  <a:cubicBezTo>
                    <a:pt x="127088" y="83111"/>
                    <a:pt x="125717" y="81741"/>
                    <a:pt x="124054" y="81741"/>
                  </a:cubicBezTo>
                  <a:cubicBezTo>
                    <a:pt x="122358" y="81741"/>
                    <a:pt x="120988" y="83111"/>
                    <a:pt x="120988" y="84808"/>
                  </a:cubicBezTo>
                  <a:cubicBezTo>
                    <a:pt x="120955" y="106532"/>
                    <a:pt x="103275" y="124212"/>
                    <a:pt x="81550" y="124212"/>
                  </a:cubicBezTo>
                  <a:cubicBezTo>
                    <a:pt x="59793" y="124212"/>
                    <a:pt x="42113" y="106500"/>
                    <a:pt x="42113" y="84775"/>
                  </a:cubicBezTo>
                  <a:cubicBezTo>
                    <a:pt x="42113" y="83079"/>
                    <a:pt x="40743" y="81709"/>
                    <a:pt x="39047" y="81709"/>
                  </a:cubicBezTo>
                  <a:cubicBezTo>
                    <a:pt x="37383" y="81709"/>
                    <a:pt x="36013" y="83079"/>
                    <a:pt x="36013" y="84775"/>
                  </a:cubicBezTo>
                  <a:lnTo>
                    <a:pt x="36013" y="84971"/>
                  </a:lnTo>
                  <a:lnTo>
                    <a:pt x="34154" y="84971"/>
                  </a:lnTo>
                  <a:cubicBezTo>
                    <a:pt x="32718" y="84971"/>
                    <a:pt x="31316" y="84351"/>
                    <a:pt x="30370" y="83307"/>
                  </a:cubicBezTo>
                  <a:cubicBezTo>
                    <a:pt x="29391" y="82198"/>
                    <a:pt x="28934" y="80795"/>
                    <a:pt x="29065" y="79328"/>
                  </a:cubicBezTo>
                  <a:cubicBezTo>
                    <a:pt x="29326" y="76751"/>
                    <a:pt x="31772" y="74761"/>
                    <a:pt x="34610" y="74761"/>
                  </a:cubicBezTo>
                  <a:lnTo>
                    <a:pt x="39047" y="74761"/>
                  </a:lnTo>
                  <a:cubicBezTo>
                    <a:pt x="44364" y="74761"/>
                    <a:pt x="48669" y="70455"/>
                    <a:pt x="48669" y="65138"/>
                  </a:cubicBezTo>
                  <a:lnTo>
                    <a:pt x="48637" y="45533"/>
                  </a:lnTo>
                  <a:cubicBezTo>
                    <a:pt x="48604" y="43837"/>
                    <a:pt x="47234" y="42500"/>
                    <a:pt x="45570" y="42500"/>
                  </a:cubicBezTo>
                  <a:cubicBezTo>
                    <a:pt x="43874" y="42500"/>
                    <a:pt x="42504" y="43870"/>
                    <a:pt x="42504" y="45566"/>
                  </a:cubicBezTo>
                  <a:lnTo>
                    <a:pt x="42537" y="65170"/>
                  </a:lnTo>
                  <a:cubicBezTo>
                    <a:pt x="42537" y="67062"/>
                    <a:pt x="40971" y="68628"/>
                    <a:pt x="39047" y="68628"/>
                  </a:cubicBezTo>
                  <a:lnTo>
                    <a:pt x="34610" y="68628"/>
                  </a:lnTo>
                  <a:cubicBezTo>
                    <a:pt x="33534" y="68628"/>
                    <a:pt x="32457" y="68791"/>
                    <a:pt x="31446" y="69052"/>
                  </a:cubicBezTo>
                  <a:lnTo>
                    <a:pt x="26260" y="56102"/>
                  </a:lnTo>
                  <a:lnTo>
                    <a:pt x="31381" y="50981"/>
                  </a:lnTo>
                  <a:cubicBezTo>
                    <a:pt x="32196" y="50165"/>
                    <a:pt x="32490" y="48958"/>
                    <a:pt x="32131" y="47849"/>
                  </a:cubicBezTo>
                  <a:lnTo>
                    <a:pt x="26912" y="32257"/>
                  </a:lnTo>
                  <a:lnTo>
                    <a:pt x="35752" y="32257"/>
                  </a:lnTo>
                  <a:cubicBezTo>
                    <a:pt x="37448" y="32257"/>
                    <a:pt x="38818" y="30887"/>
                    <a:pt x="38818" y="29191"/>
                  </a:cubicBezTo>
                  <a:lnTo>
                    <a:pt x="38818" y="15914"/>
                  </a:lnTo>
                  <a:lnTo>
                    <a:pt x="52094" y="15914"/>
                  </a:lnTo>
                  <a:cubicBezTo>
                    <a:pt x="52747" y="15914"/>
                    <a:pt x="53399" y="15719"/>
                    <a:pt x="53921" y="15295"/>
                  </a:cubicBezTo>
                  <a:lnTo>
                    <a:pt x="65860" y="6389"/>
                  </a:lnTo>
                  <a:lnTo>
                    <a:pt x="77505" y="9293"/>
                  </a:lnTo>
                  <a:cubicBezTo>
                    <a:pt x="77753" y="9355"/>
                    <a:pt x="78002" y="9377"/>
                    <a:pt x="78250" y="9377"/>
                  </a:cubicBezTo>
                  <a:cubicBezTo>
                    <a:pt x="78393" y="9377"/>
                    <a:pt x="78536" y="9370"/>
                    <a:pt x="78680" y="9358"/>
                  </a:cubicBezTo>
                  <a:lnTo>
                    <a:pt x="100046" y="6292"/>
                  </a:lnTo>
                  <a:close/>
                  <a:moveTo>
                    <a:pt x="53518" y="134832"/>
                  </a:moveTo>
                  <a:cubicBezTo>
                    <a:pt x="53566" y="134832"/>
                    <a:pt x="53595" y="134847"/>
                    <a:pt x="53595" y="134847"/>
                  </a:cubicBezTo>
                  <a:lnTo>
                    <a:pt x="76201" y="147405"/>
                  </a:lnTo>
                  <a:lnTo>
                    <a:pt x="59662" y="161595"/>
                  </a:lnTo>
                  <a:cubicBezTo>
                    <a:pt x="59636" y="161595"/>
                    <a:pt x="59589" y="161637"/>
                    <a:pt x="59521" y="161637"/>
                  </a:cubicBezTo>
                  <a:cubicBezTo>
                    <a:pt x="59504" y="161637"/>
                    <a:pt x="59486" y="161634"/>
                    <a:pt x="59467" y="161627"/>
                  </a:cubicBezTo>
                  <a:cubicBezTo>
                    <a:pt x="59369" y="161627"/>
                    <a:pt x="59336" y="161562"/>
                    <a:pt x="59336" y="161530"/>
                  </a:cubicBezTo>
                  <a:lnTo>
                    <a:pt x="49028" y="143491"/>
                  </a:lnTo>
                  <a:lnTo>
                    <a:pt x="53301" y="134944"/>
                  </a:lnTo>
                  <a:cubicBezTo>
                    <a:pt x="53301" y="134944"/>
                    <a:pt x="53334" y="134879"/>
                    <a:pt x="53432" y="134847"/>
                  </a:cubicBezTo>
                  <a:cubicBezTo>
                    <a:pt x="53464" y="134836"/>
                    <a:pt x="53493" y="134832"/>
                    <a:pt x="53518" y="134832"/>
                  </a:cubicBezTo>
                  <a:close/>
                  <a:moveTo>
                    <a:pt x="61685" y="125746"/>
                  </a:moveTo>
                  <a:cubicBezTo>
                    <a:pt x="67687" y="128681"/>
                    <a:pt x="74439" y="130312"/>
                    <a:pt x="81550" y="130312"/>
                  </a:cubicBezTo>
                  <a:cubicBezTo>
                    <a:pt x="88629" y="130312"/>
                    <a:pt x="95348" y="128681"/>
                    <a:pt x="101350" y="125778"/>
                  </a:cubicBezTo>
                  <a:lnTo>
                    <a:pt x="101350" y="132367"/>
                  </a:lnTo>
                  <a:lnTo>
                    <a:pt x="97697" y="134390"/>
                  </a:lnTo>
                  <a:cubicBezTo>
                    <a:pt x="96229" y="135205"/>
                    <a:pt x="95707" y="137065"/>
                    <a:pt x="96523" y="138533"/>
                  </a:cubicBezTo>
                  <a:cubicBezTo>
                    <a:pt x="97078" y="139555"/>
                    <a:pt x="98119" y="140123"/>
                    <a:pt x="99190" y="140123"/>
                  </a:cubicBezTo>
                  <a:cubicBezTo>
                    <a:pt x="99691" y="140123"/>
                    <a:pt x="100198" y="139999"/>
                    <a:pt x="100665" y="139740"/>
                  </a:cubicBezTo>
                  <a:lnTo>
                    <a:pt x="109440" y="134847"/>
                  </a:lnTo>
                  <a:cubicBezTo>
                    <a:pt x="109440" y="134847"/>
                    <a:pt x="109469" y="134832"/>
                    <a:pt x="109517" y="134832"/>
                  </a:cubicBezTo>
                  <a:cubicBezTo>
                    <a:pt x="109542" y="134832"/>
                    <a:pt x="109571" y="134836"/>
                    <a:pt x="109603" y="134847"/>
                  </a:cubicBezTo>
                  <a:cubicBezTo>
                    <a:pt x="109701" y="134879"/>
                    <a:pt x="109701" y="134944"/>
                    <a:pt x="109734" y="134944"/>
                  </a:cubicBezTo>
                  <a:lnTo>
                    <a:pt x="114007" y="143491"/>
                  </a:lnTo>
                  <a:lnTo>
                    <a:pt x="103699" y="161530"/>
                  </a:lnTo>
                  <a:cubicBezTo>
                    <a:pt x="103699" y="161562"/>
                    <a:pt x="103666" y="161627"/>
                    <a:pt x="103569" y="161627"/>
                  </a:cubicBezTo>
                  <a:cubicBezTo>
                    <a:pt x="103549" y="161634"/>
                    <a:pt x="103531" y="161637"/>
                    <a:pt x="103514" y="161637"/>
                  </a:cubicBezTo>
                  <a:cubicBezTo>
                    <a:pt x="103446" y="161637"/>
                    <a:pt x="103399" y="161595"/>
                    <a:pt x="103373" y="161595"/>
                  </a:cubicBezTo>
                  <a:lnTo>
                    <a:pt x="86835" y="147405"/>
                  </a:lnTo>
                  <a:lnTo>
                    <a:pt x="89542" y="145905"/>
                  </a:lnTo>
                  <a:cubicBezTo>
                    <a:pt x="91010" y="145089"/>
                    <a:pt x="91564" y="143230"/>
                    <a:pt x="90716" y="141762"/>
                  </a:cubicBezTo>
                  <a:cubicBezTo>
                    <a:pt x="90161" y="140739"/>
                    <a:pt x="89120" y="140171"/>
                    <a:pt x="88049" y="140171"/>
                  </a:cubicBezTo>
                  <a:cubicBezTo>
                    <a:pt x="87548" y="140171"/>
                    <a:pt x="87041" y="140295"/>
                    <a:pt x="86574" y="140555"/>
                  </a:cubicBezTo>
                  <a:lnTo>
                    <a:pt x="81518" y="143360"/>
                  </a:lnTo>
                  <a:lnTo>
                    <a:pt x="61685" y="132367"/>
                  </a:lnTo>
                  <a:lnTo>
                    <a:pt x="61685" y="125746"/>
                  </a:lnTo>
                  <a:close/>
                  <a:moveTo>
                    <a:pt x="81518" y="150895"/>
                  </a:moveTo>
                  <a:lnTo>
                    <a:pt x="85008" y="153897"/>
                  </a:lnTo>
                  <a:lnTo>
                    <a:pt x="85008" y="179568"/>
                  </a:lnTo>
                  <a:cubicBezTo>
                    <a:pt x="85008" y="179666"/>
                    <a:pt x="84910" y="179764"/>
                    <a:pt x="84780" y="179764"/>
                  </a:cubicBezTo>
                  <a:lnTo>
                    <a:pt x="78256" y="179764"/>
                  </a:lnTo>
                  <a:cubicBezTo>
                    <a:pt x="78125" y="179764"/>
                    <a:pt x="78027" y="179666"/>
                    <a:pt x="78027" y="179568"/>
                  </a:cubicBezTo>
                  <a:lnTo>
                    <a:pt x="78027" y="153897"/>
                  </a:lnTo>
                  <a:lnTo>
                    <a:pt x="81518" y="150895"/>
                  </a:lnTo>
                  <a:close/>
                  <a:moveTo>
                    <a:pt x="8449" y="162965"/>
                  </a:moveTo>
                  <a:lnTo>
                    <a:pt x="25933" y="177970"/>
                  </a:lnTo>
                  <a:cubicBezTo>
                    <a:pt x="28151" y="179862"/>
                    <a:pt x="29424" y="182635"/>
                    <a:pt x="29424" y="185570"/>
                  </a:cubicBezTo>
                  <a:lnTo>
                    <a:pt x="29424" y="188832"/>
                  </a:lnTo>
                  <a:lnTo>
                    <a:pt x="6133" y="183646"/>
                  </a:lnTo>
                  <a:lnTo>
                    <a:pt x="6133" y="171348"/>
                  </a:lnTo>
                  <a:cubicBezTo>
                    <a:pt x="6133" y="168347"/>
                    <a:pt x="6949" y="165444"/>
                    <a:pt x="8449" y="162965"/>
                  </a:cubicBezTo>
                  <a:close/>
                  <a:moveTo>
                    <a:pt x="101113" y="0"/>
                  </a:moveTo>
                  <a:cubicBezTo>
                    <a:pt x="100975" y="0"/>
                    <a:pt x="100836" y="10"/>
                    <a:pt x="100698" y="29"/>
                  </a:cubicBezTo>
                  <a:lnTo>
                    <a:pt x="78419" y="3225"/>
                  </a:lnTo>
                  <a:lnTo>
                    <a:pt x="65925" y="94"/>
                  </a:lnTo>
                  <a:cubicBezTo>
                    <a:pt x="65674" y="31"/>
                    <a:pt x="65420" y="0"/>
                    <a:pt x="65170" y="0"/>
                  </a:cubicBezTo>
                  <a:cubicBezTo>
                    <a:pt x="64509" y="0"/>
                    <a:pt x="63869" y="214"/>
                    <a:pt x="63348" y="616"/>
                  </a:cubicBezTo>
                  <a:lnTo>
                    <a:pt x="51083" y="9815"/>
                  </a:lnTo>
                  <a:lnTo>
                    <a:pt x="35752" y="9815"/>
                  </a:lnTo>
                  <a:cubicBezTo>
                    <a:pt x="34056" y="9815"/>
                    <a:pt x="32686" y="11185"/>
                    <a:pt x="32686" y="12848"/>
                  </a:cubicBezTo>
                  <a:lnTo>
                    <a:pt x="32686" y="26157"/>
                  </a:lnTo>
                  <a:lnTo>
                    <a:pt x="22671" y="26157"/>
                  </a:lnTo>
                  <a:cubicBezTo>
                    <a:pt x="21693" y="26157"/>
                    <a:pt x="20779" y="26614"/>
                    <a:pt x="20192" y="27429"/>
                  </a:cubicBezTo>
                  <a:cubicBezTo>
                    <a:pt x="19638" y="28212"/>
                    <a:pt x="19475" y="29223"/>
                    <a:pt x="19768" y="30169"/>
                  </a:cubicBezTo>
                  <a:lnTo>
                    <a:pt x="25705" y="47980"/>
                  </a:lnTo>
                  <a:lnTo>
                    <a:pt x="20518" y="53199"/>
                  </a:lnTo>
                  <a:cubicBezTo>
                    <a:pt x="19670" y="54047"/>
                    <a:pt x="19377" y="55352"/>
                    <a:pt x="19833" y="56494"/>
                  </a:cubicBezTo>
                  <a:lnTo>
                    <a:pt x="26129" y="72184"/>
                  </a:lnTo>
                  <a:cubicBezTo>
                    <a:pt x="24400" y="73913"/>
                    <a:pt x="23226" y="76196"/>
                    <a:pt x="22998" y="78708"/>
                  </a:cubicBezTo>
                  <a:cubicBezTo>
                    <a:pt x="22671" y="81872"/>
                    <a:pt x="23715" y="85036"/>
                    <a:pt x="25835" y="87385"/>
                  </a:cubicBezTo>
                  <a:cubicBezTo>
                    <a:pt x="27956" y="89733"/>
                    <a:pt x="30989" y="91103"/>
                    <a:pt x="34154" y="91103"/>
                  </a:cubicBezTo>
                  <a:lnTo>
                    <a:pt x="36437" y="91103"/>
                  </a:lnTo>
                  <a:cubicBezTo>
                    <a:pt x="38231" y="103923"/>
                    <a:pt x="45407" y="115079"/>
                    <a:pt x="55585" y="122157"/>
                  </a:cubicBezTo>
                  <a:lnTo>
                    <a:pt x="55585" y="129073"/>
                  </a:lnTo>
                  <a:cubicBezTo>
                    <a:pt x="54900" y="128845"/>
                    <a:pt x="54178" y="128720"/>
                    <a:pt x="53458" y="128720"/>
                  </a:cubicBezTo>
                  <a:cubicBezTo>
                    <a:pt x="52840" y="128720"/>
                    <a:pt x="52225" y="128812"/>
                    <a:pt x="51638" y="129008"/>
                  </a:cubicBezTo>
                  <a:cubicBezTo>
                    <a:pt x="49974" y="129497"/>
                    <a:pt x="48604" y="130671"/>
                    <a:pt x="47854" y="132204"/>
                  </a:cubicBezTo>
                  <a:lnTo>
                    <a:pt x="43091" y="141729"/>
                  </a:lnTo>
                  <a:lnTo>
                    <a:pt x="16278" y="149591"/>
                  </a:lnTo>
                  <a:cubicBezTo>
                    <a:pt x="6720" y="152429"/>
                    <a:pt x="1" y="161366"/>
                    <a:pt x="1" y="171348"/>
                  </a:cubicBezTo>
                  <a:lnTo>
                    <a:pt x="1" y="205697"/>
                  </a:lnTo>
                  <a:cubicBezTo>
                    <a:pt x="1" y="207393"/>
                    <a:pt x="1371" y="208763"/>
                    <a:pt x="3067" y="208763"/>
                  </a:cubicBezTo>
                  <a:cubicBezTo>
                    <a:pt x="4763" y="208763"/>
                    <a:pt x="6133" y="207393"/>
                    <a:pt x="6133" y="205697"/>
                  </a:cubicBezTo>
                  <a:lnTo>
                    <a:pt x="6133" y="189909"/>
                  </a:lnTo>
                  <a:lnTo>
                    <a:pt x="29424" y="195095"/>
                  </a:lnTo>
                  <a:lnTo>
                    <a:pt x="29424" y="205697"/>
                  </a:lnTo>
                  <a:cubicBezTo>
                    <a:pt x="29424" y="207393"/>
                    <a:pt x="30794" y="208763"/>
                    <a:pt x="32490" y="208763"/>
                  </a:cubicBezTo>
                  <a:cubicBezTo>
                    <a:pt x="34186" y="208763"/>
                    <a:pt x="35556" y="207393"/>
                    <a:pt x="35556" y="205697"/>
                  </a:cubicBezTo>
                  <a:lnTo>
                    <a:pt x="35556" y="185570"/>
                  </a:lnTo>
                  <a:cubicBezTo>
                    <a:pt x="35556" y="180841"/>
                    <a:pt x="33501" y="176404"/>
                    <a:pt x="29913" y="173305"/>
                  </a:cubicBezTo>
                  <a:lnTo>
                    <a:pt x="12461" y="158365"/>
                  </a:lnTo>
                  <a:cubicBezTo>
                    <a:pt x="14092" y="157061"/>
                    <a:pt x="15952" y="156082"/>
                    <a:pt x="18007" y="155462"/>
                  </a:cubicBezTo>
                  <a:lnTo>
                    <a:pt x="44396" y="147699"/>
                  </a:lnTo>
                  <a:lnTo>
                    <a:pt x="54019" y="164563"/>
                  </a:lnTo>
                  <a:cubicBezTo>
                    <a:pt x="54965" y="166194"/>
                    <a:pt x="56563" y="167336"/>
                    <a:pt x="58423" y="167662"/>
                  </a:cubicBezTo>
                  <a:cubicBezTo>
                    <a:pt x="58782" y="167727"/>
                    <a:pt x="59173" y="167760"/>
                    <a:pt x="59532" y="167760"/>
                  </a:cubicBezTo>
                  <a:cubicBezTo>
                    <a:pt x="61032" y="167760"/>
                    <a:pt x="62468" y="167238"/>
                    <a:pt x="63642" y="166227"/>
                  </a:cubicBezTo>
                  <a:lnTo>
                    <a:pt x="71927" y="159116"/>
                  </a:lnTo>
                  <a:lnTo>
                    <a:pt x="71927" y="179568"/>
                  </a:lnTo>
                  <a:cubicBezTo>
                    <a:pt x="71927" y="183059"/>
                    <a:pt x="74765" y="185897"/>
                    <a:pt x="78256" y="185897"/>
                  </a:cubicBezTo>
                  <a:lnTo>
                    <a:pt x="84780" y="185897"/>
                  </a:lnTo>
                  <a:cubicBezTo>
                    <a:pt x="88270" y="185897"/>
                    <a:pt x="91108" y="183059"/>
                    <a:pt x="91108" y="179568"/>
                  </a:cubicBezTo>
                  <a:lnTo>
                    <a:pt x="91108" y="159116"/>
                  </a:lnTo>
                  <a:lnTo>
                    <a:pt x="99393" y="166227"/>
                  </a:lnTo>
                  <a:cubicBezTo>
                    <a:pt x="100568" y="167238"/>
                    <a:pt x="102003" y="167760"/>
                    <a:pt x="103503" y="167760"/>
                  </a:cubicBezTo>
                  <a:cubicBezTo>
                    <a:pt x="103862" y="167760"/>
                    <a:pt x="104254" y="167727"/>
                    <a:pt x="104612" y="167662"/>
                  </a:cubicBezTo>
                  <a:cubicBezTo>
                    <a:pt x="106472" y="167336"/>
                    <a:pt x="108070" y="166194"/>
                    <a:pt x="109016" y="164563"/>
                  </a:cubicBezTo>
                  <a:lnTo>
                    <a:pt x="118639" y="147699"/>
                  </a:lnTo>
                  <a:lnTo>
                    <a:pt x="145028" y="155462"/>
                  </a:lnTo>
                  <a:cubicBezTo>
                    <a:pt x="147083" y="156082"/>
                    <a:pt x="148943" y="157061"/>
                    <a:pt x="150574" y="158365"/>
                  </a:cubicBezTo>
                  <a:lnTo>
                    <a:pt x="133122" y="173305"/>
                  </a:lnTo>
                  <a:cubicBezTo>
                    <a:pt x="129534" y="176404"/>
                    <a:pt x="127479" y="180841"/>
                    <a:pt x="127479" y="185570"/>
                  </a:cubicBezTo>
                  <a:lnTo>
                    <a:pt x="127479" y="205697"/>
                  </a:lnTo>
                  <a:cubicBezTo>
                    <a:pt x="127479" y="207393"/>
                    <a:pt x="128849" y="208763"/>
                    <a:pt x="130545" y="208763"/>
                  </a:cubicBezTo>
                  <a:cubicBezTo>
                    <a:pt x="132241" y="208763"/>
                    <a:pt x="133611" y="207393"/>
                    <a:pt x="133611" y="205697"/>
                  </a:cubicBezTo>
                  <a:lnTo>
                    <a:pt x="133611" y="195095"/>
                  </a:lnTo>
                  <a:lnTo>
                    <a:pt x="137754" y="194149"/>
                  </a:lnTo>
                  <a:cubicBezTo>
                    <a:pt x="139385" y="193791"/>
                    <a:pt x="140429" y="192160"/>
                    <a:pt x="140070" y="190529"/>
                  </a:cubicBezTo>
                  <a:cubicBezTo>
                    <a:pt x="139759" y="189086"/>
                    <a:pt x="138491" y="188109"/>
                    <a:pt x="137075" y="188109"/>
                  </a:cubicBezTo>
                  <a:cubicBezTo>
                    <a:pt x="136858" y="188109"/>
                    <a:pt x="136638" y="188132"/>
                    <a:pt x="136417" y="188180"/>
                  </a:cubicBezTo>
                  <a:lnTo>
                    <a:pt x="133611" y="188832"/>
                  </a:lnTo>
                  <a:lnTo>
                    <a:pt x="133611" y="185570"/>
                  </a:lnTo>
                  <a:cubicBezTo>
                    <a:pt x="133611" y="182635"/>
                    <a:pt x="134884" y="179862"/>
                    <a:pt x="137102" y="177970"/>
                  </a:cubicBezTo>
                  <a:lnTo>
                    <a:pt x="154586" y="162965"/>
                  </a:lnTo>
                  <a:cubicBezTo>
                    <a:pt x="156054" y="165444"/>
                    <a:pt x="156902" y="168347"/>
                    <a:pt x="156902" y="171348"/>
                  </a:cubicBezTo>
                  <a:lnTo>
                    <a:pt x="156902" y="183646"/>
                  </a:lnTo>
                  <a:lnTo>
                    <a:pt x="149497" y="185277"/>
                  </a:lnTo>
                  <a:cubicBezTo>
                    <a:pt x="147834" y="185668"/>
                    <a:pt x="146823" y="187299"/>
                    <a:pt x="147181" y="188930"/>
                  </a:cubicBezTo>
                  <a:cubicBezTo>
                    <a:pt x="147475" y="190366"/>
                    <a:pt x="148747" y="191344"/>
                    <a:pt x="150150" y="191344"/>
                  </a:cubicBezTo>
                  <a:cubicBezTo>
                    <a:pt x="150378" y="191344"/>
                    <a:pt x="150606" y="191312"/>
                    <a:pt x="150835" y="191246"/>
                  </a:cubicBezTo>
                  <a:lnTo>
                    <a:pt x="156902" y="189909"/>
                  </a:lnTo>
                  <a:lnTo>
                    <a:pt x="156902" y="205697"/>
                  </a:lnTo>
                  <a:cubicBezTo>
                    <a:pt x="156902" y="207393"/>
                    <a:pt x="158272" y="208763"/>
                    <a:pt x="159968" y="208763"/>
                  </a:cubicBezTo>
                  <a:cubicBezTo>
                    <a:pt x="161665" y="208763"/>
                    <a:pt x="163035" y="207393"/>
                    <a:pt x="163035" y="205697"/>
                  </a:cubicBezTo>
                  <a:lnTo>
                    <a:pt x="163035" y="171348"/>
                  </a:lnTo>
                  <a:cubicBezTo>
                    <a:pt x="163035" y="161366"/>
                    <a:pt x="156315" y="152429"/>
                    <a:pt x="146757" y="149591"/>
                  </a:cubicBezTo>
                  <a:lnTo>
                    <a:pt x="119944" y="141729"/>
                  </a:lnTo>
                  <a:lnTo>
                    <a:pt x="115181" y="132204"/>
                  </a:lnTo>
                  <a:cubicBezTo>
                    <a:pt x="114431" y="130671"/>
                    <a:pt x="113061" y="129497"/>
                    <a:pt x="111397" y="129008"/>
                  </a:cubicBezTo>
                  <a:cubicBezTo>
                    <a:pt x="110810" y="128812"/>
                    <a:pt x="110195" y="128720"/>
                    <a:pt x="109577" y="128720"/>
                  </a:cubicBezTo>
                  <a:cubicBezTo>
                    <a:pt x="108858" y="128720"/>
                    <a:pt x="108135" y="128845"/>
                    <a:pt x="107450" y="129073"/>
                  </a:cubicBezTo>
                  <a:lnTo>
                    <a:pt x="107450" y="122223"/>
                  </a:lnTo>
                  <a:cubicBezTo>
                    <a:pt x="117660" y="115112"/>
                    <a:pt x="124869" y="103956"/>
                    <a:pt x="126663" y="91103"/>
                  </a:cubicBezTo>
                  <a:lnTo>
                    <a:pt x="128490" y="91103"/>
                  </a:lnTo>
                  <a:cubicBezTo>
                    <a:pt x="134427" y="91103"/>
                    <a:pt x="139548" y="86667"/>
                    <a:pt x="140103" y="81024"/>
                  </a:cubicBezTo>
                  <a:cubicBezTo>
                    <a:pt x="140429" y="77827"/>
                    <a:pt x="139385" y="74695"/>
                    <a:pt x="137265" y="72347"/>
                  </a:cubicBezTo>
                  <a:cubicBezTo>
                    <a:pt x="137167" y="72216"/>
                    <a:pt x="137069" y="72119"/>
                    <a:pt x="136971" y="72021"/>
                  </a:cubicBezTo>
                  <a:lnTo>
                    <a:pt x="143202" y="56494"/>
                  </a:lnTo>
                  <a:cubicBezTo>
                    <a:pt x="143658" y="55352"/>
                    <a:pt x="143365" y="54047"/>
                    <a:pt x="142517" y="53199"/>
                  </a:cubicBezTo>
                  <a:lnTo>
                    <a:pt x="137298" y="47980"/>
                  </a:lnTo>
                  <a:lnTo>
                    <a:pt x="143267" y="30169"/>
                  </a:lnTo>
                  <a:cubicBezTo>
                    <a:pt x="143561" y="29223"/>
                    <a:pt x="143397" y="28212"/>
                    <a:pt x="142843" y="27429"/>
                  </a:cubicBezTo>
                  <a:cubicBezTo>
                    <a:pt x="142256" y="26614"/>
                    <a:pt x="141342" y="26157"/>
                    <a:pt x="140364" y="26157"/>
                  </a:cubicBezTo>
                  <a:lnTo>
                    <a:pt x="128523" y="26157"/>
                  </a:lnTo>
                  <a:lnTo>
                    <a:pt x="133383" y="13990"/>
                  </a:lnTo>
                  <a:cubicBezTo>
                    <a:pt x="133775" y="13044"/>
                    <a:pt x="133644" y="12000"/>
                    <a:pt x="133090" y="11152"/>
                  </a:cubicBezTo>
                  <a:cubicBezTo>
                    <a:pt x="132502" y="10304"/>
                    <a:pt x="131556" y="9815"/>
                    <a:pt x="130545" y="9815"/>
                  </a:cubicBezTo>
                  <a:lnTo>
                    <a:pt x="112213" y="9815"/>
                  </a:lnTo>
                  <a:lnTo>
                    <a:pt x="103275" y="877"/>
                  </a:lnTo>
                  <a:cubicBezTo>
                    <a:pt x="102718" y="320"/>
                    <a:pt x="101923" y="0"/>
                    <a:pt x="101113"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1100" kern="0">
                <a:solidFill>
                  <a:srgbClr val="000000"/>
                </a:solidFill>
                <a:latin typeface="Montserrat Light"/>
                <a:cs typeface="Arial"/>
                <a:sym typeface="Arial"/>
              </a:endParaRPr>
            </a:p>
          </p:txBody>
        </p:sp>
      </p:grpSp>
      <p:sp>
        <p:nvSpPr>
          <p:cNvPr id="48" name="Rectangle 47">
            <a:extLst>
              <a:ext uri="{FF2B5EF4-FFF2-40B4-BE49-F238E27FC236}">
                <a16:creationId xmlns:a16="http://schemas.microsoft.com/office/drawing/2014/main" id="{A8A459BA-8FF7-490A-BEBA-7667F4D134FB}"/>
              </a:ext>
            </a:extLst>
          </p:cNvPr>
          <p:cNvSpPr/>
          <p:nvPr/>
        </p:nvSpPr>
        <p:spPr>
          <a:xfrm>
            <a:off x="3071638" y="4822670"/>
            <a:ext cx="3967139" cy="3350536"/>
          </a:xfrm>
          <a:prstGeom prst="rect">
            <a:avLst/>
          </a:prstGeom>
        </p:spPr>
        <p:txBody>
          <a:bodyPr wrap="square">
            <a:spAutoFit/>
          </a:bodyPr>
          <a:lstStyle/>
          <a:p>
            <a:pPr defTabSz="457246">
              <a:lnSpc>
                <a:spcPct val="150000"/>
              </a:lnSpc>
            </a:pPr>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and typesetting industry. Lorem Ipsum has been the industry's standard dummy</a:t>
            </a:r>
          </a:p>
        </p:txBody>
      </p:sp>
      <p:sp>
        <p:nvSpPr>
          <p:cNvPr id="49" name="Rectangle 48">
            <a:extLst>
              <a:ext uri="{FF2B5EF4-FFF2-40B4-BE49-F238E27FC236}">
                <a16:creationId xmlns:a16="http://schemas.microsoft.com/office/drawing/2014/main" id="{90F470B9-CFB4-490A-A4D2-61A045AE0A03}"/>
              </a:ext>
            </a:extLst>
          </p:cNvPr>
          <p:cNvSpPr/>
          <p:nvPr/>
        </p:nvSpPr>
        <p:spPr>
          <a:xfrm>
            <a:off x="9940930" y="5880590"/>
            <a:ext cx="3967139" cy="3350536"/>
          </a:xfrm>
          <a:prstGeom prst="rect">
            <a:avLst/>
          </a:prstGeom>
        </p:spPr>
        <p:txBody>
          <a:bodyPr wrap="square">
            <a:spAutoFit/>
          </a:bodyPr>
          <a:lstStyle/>
          <a:p>
            <a:pPr defTabSz="457246">
              <a:lnSpc>
                <a:spcPct val="150000"/>
              </a:lnSpc>
            </a:pPr>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and typesetting industry. Lorem Ipsum has been the industry's standard dummy</a:t>
            </a:r>
          </a:p>
        </p:txBody>
      </p:sp>
      <p:sp>
        <p:nvSpPr>
          <p:cNvPr id="50" name="Rectangle 49">
            <a:extLst>
              <a:ext uri="{FF2B5EF4-FFF2-40B4-BE49-F238E27FC236}">
                <a16:creationId xmlns:a16="http://schemas.microsoft.com/office/drawing/2014/main" id="{8FB352C6-9F12-40E2-9F3C-80AC2979DEFA}"/>
              </a:ext>
            </a:extLst>
          </p:cNvPr>
          <p:cNvSpPr/>
          <p:nvPr/>
        </p:nvSpPr>
        <p:spPr>
          <a:xfrm>
            <a:off x="17065478" y="7117644"/>
            <a:ext cx="3967139" cy="3350536"/>
          </a:xfrm>
          <a:prstGeom prst="rect">
            <a:avLst/>
          </a:prstGeom>
        </p:spPr>
        <p:txBody>
          <a:bodyPr wrap="square">
            <a:spAutoFit/>
          </a:bodyPr>
          <a:lstStyle/>
          <a:p>
            <a:pPr defTabSz="457246">
              <a:lnSpc>
                <a:spcPct val="150000"/>
              </a:lnSpc>
            </a:pPr>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and typesetting industry. Lorem Ipsum has been the industry's standard dummy</a:t>
            </a:r>
          </a:p>
        </p:txBody>
      </p:sp>
    </p:spTree>
    <p:extLst>
      <p:ext uri="{BB962C8B-B14F-4D97-AF65-F5344CB8AC3E}">
        <p14:creationId xmlns:p14="http://schemas.microsoft.com/office/powerpoint/2010/main" val="33814482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oogle Shape;3321;p46">
            <a:extLst>
              <a:ext uri="{FF2B5EF4-FFF2-40B4-BE49-F238E27FC236}">
                <a16:creationId xmlns:a16="http://schemas.microsoft.com/office/drawing/2014/main" id="{0DF7A70F-E151-4FD6-AE0A-C08F5BB215FC}"/>
              </a:ext>
            </a:extLst>
          </p:cNvPr>
          <p:cNvGrpSpPr/>
          <p:nvPr/>
        </p:nvGrpSpPr>
        <p:grpSpPr>
          <a:xfrm>
            <a:off x="16190439" y="2173621"/>
            <a:ext cx="3971400" cy="10042287"/>
            <a:chOff x="7042300" y="1388275"/>
            <a:chExt cx="1255127" cy="3173775"/>
          </a:xfrm>
        </p:grpSpPr>
        <p:sp>
          <p:nvSpPr>
            <p:cNvPr id="4" name="Google Shape;3322;p46">
              <a:extLst>
                <a:ext uri="{FF2B5EF4-FFF2-40B4-BE49-F238E27FC236}">
                  <a16:creationId xmlns:a16="http://schemas.microsoft.com/office/drawing/2014/main" id="{8971605F-6814-4071-BD97-EAEDC739422C}"/>
                </a:ext>
              </a:extLst>
            </p:cNvPr>
            <p:cNvSpPr/>
            <p:nvPr/>
          </p:nvSpPr>
          <p:spPr>
            <a:xfrm>
              <a:off x="8053138" y="4183691"/>
              <a:ext cx="244288" cy="328700"/>
            </a:xfrm>
            <a:custGeom>
              <a:avLst/>
              <a:gdLst/>
              <a:ahLst/>
              <a:cxnLst/>
              <a:rect l="l" t="t" r="r" b="b"/>
              <a:pathLst>
                <a:path w="4969" h="6686" extrusionOk="0">
                  <a:moveTo>
                    <a:pt x="2823" y="1"/>
                  </a:moveTo>
                  <a:lnTo>
                    <a:pt x="109" y="2736"/>
                  </a:lnTo>
                  <a:lnTo>
                    <a:pt x="1560" y="4196"/>
                  </a:lnTo>
                  <a:cubicBezTo>
                    <a:pt x="1560" y="4196"/>
                    <a:pt x="0" y="6686"/>
                    <a:pt x="396" y="6686"/>
                  </a:cubicBezTo>
                  <a:cubicBezTo>
                    <a:pt x="423" y="6686"/>
                    <a:pt x="460" y="6674"/>
                    <a:pt x="507" y="6649"/>
                  </a:cubicBezTo>
                  <a:cubicBezTo>
                    <a:pt x="1163" y="6294"/>
                    <a:pt x="4103" y="3091"/>
                    <a:pt x="4811" y="2291"/>
                  </a:cubicBezTo>
                  <a:lnTo>
                    <a:pt x="4969" y="2112"/>
                  </a:lnTo>
                  <a:lnTo>
                    <a:pt x="2823" y="1"/>
                  </a:lnTo>
                  <a:close/>
                </a:path>
              </a:pathLst>
            </a:custGeom>
            <a:solidFill>
              <a:srgbClr val="FFD9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3323;p46">
              <a:extLst>
                <a:ext uri="{FF2B5EF4-FFF2-40B4-BE49-F238E27FC236}">
                  <a16:creationId xmlns:a16="http://schemas.microsoft.com/office/drawing/2014/main" id="{44EC0B08-6703-4461-9A51-A8B0A24E9EA0}"/>
                </a:ext>
              </a:extLst>
            </p:cNvPr>
            <p:cNvSpPr/>
            <p:nvPr/>
          </p:nvSpPr>
          <p:spPr>
            <a:xfrm>
              <a:off x="8234451" y="4248390"/>
              <a:ext cx="60863" cy="86870"/>
            </a:xfrm>
            <a:custGeom>
              <a:avLst/>
              <a:gdLst/>
              <a:ahLst/>
              <a:cxnLst/>
              <a:rect l="l" t="t" r="r" b="b"/>
              <a:pathLst>
                <a:path w="1238" h="1767" extrusionOk="0">
                  <a:moveTo>
                    <a:pt x="472" y="0"/>
                  </a:moveTo>
                  <a:cubicBezTo>
                    <a:pt x="224" y="214"/>
                    <a:pt x="75" y="516"/>
                    <a:pt x="36" y="839"/>
                  </a:cubicBezTo>
                  <a:cubicBezTo>
                    <a:pt x="0" y="1163"/>
                    <a:pt x="84" y="1499"/>
                    <a:pt x="276" y="1766"/>
                  </a:cubicBezTo>
                  <a:lnTo>
                    <a:pt x="1238" y="761"/>
                  </a:lnTo>
                  <a:lnTo>
                    <a:pt x="472" y="0"/>
                  </a:ln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3324;p46">
              <a:extLst>
                <a:ext uri="{FF2B5EF4-FFF2-40B4-BE49-F238E27FC236}">
                  <a16:creationId xmlns:a16="http://schemas.microsoft.com/office/drawing/2014/main" id="{D7E1C292-222C-44B4-9690-8DCB161AA98B}"/>
                </a:ext>
              </a:extLst>
            </p:cNvPr>
            <p:cNvSpPr/>
            <p:nvPr/>
          </p:nvSpPr>
          <p:spPr>
            <a:xfrm>
              <a:off x="8060857" y="4284672"/>
              <a:ext cx="236570" cy="228704"/>
            </a:xfrm>
            <a:custGeom>
              <a:avLst/>
              <a:gdLst/>
              <a:ahLst/>
              <a:cxnLst/>
              <a:rect l="l" t="t" r="r" b="b"/>
              <a:pathLst>
                <a:path w="4812" h="4652" extrusionOk="0">
                  <a:moveTo>
                    <a:pt x="4747" y="1"/>
                  </a:moveTo>
                  <a:lnTo>
                    <a:pt x="1163" y="3681"/>
                  </a:lnTo>
                  <a:cubicBezTo>
                    <a:pt x="1163" y="3681"/>
                    <a:pt x="909" y="3524"/>
                    <a:pt x="717" y="3524"/>
                  </a:cubicBezTo>
                  <a:cubicBezTo>
                    <a:pt x="661" y="3524"/>
                    <a:pt x="611" y="3537"/>
                    <a:pt x="573" y="3572"/>
                  </a:cubicBezTo>
                  <a:cubicBezTo>
                    <a:pt x="573" y="3572"/>
                    <a:pt x="1" y="4621"/>
                    <a:pt x="237" y="4651"/>
                  </a:cubicBezTo>
                  <a:cubicBezTo>
                    <a:pt x="238" y="4651"/>
                    <a:pt x="239" y="4651"/>
                    <a:pt x="240" y="4651"/>
                  </a:cubicBezTo>
                  <a:cubicBezTo>
                    <a:pt x="498" y="4651"/>
                    <a:pt x="3573" y="1550"/>
                    <a:pt x="4812" y="58"/>
                  </a:cubicBezTo>
                  <a:lnTo>
                    <a:pt x="4747" y="1"/>
                  </a:ln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3325;p46">
              <a:extLst>
                <a:ext uri="{FF2B5EF4-FFF2-40B4-BE49-F238E27FC236}">
                  <a16:creationId xmlns:a16="http://schemas.microsoft.com/office/drawing/2014/main" id="{75C125D7-205F-4906-9A03-E49A81907747}"/>
                </a:ext>
              </a:extLst>
            </p:cNvPr>
            <p:cNvSpPr/>
            <p:nvPr/>
          </p:nvSpPr>
          <p:spPr>
            <a:xfrm>
              <a:off x="8070099" y="4282558"/>
              <a:ext cx="226049" cy="228655"/>
            </a:xfrm>
            <a:custGeom>
              <a:avLst/>
              <a:gdLst/>
              <a:ahLst/>
              <a:cxnLst/>
              <a:rect l="l" t="t" r="r" b="b"/>
              <a:pathLst>
                <a:path w="4598" h="4651" extrusionOk="0">
                  <a:moveTo>
                    <a:pt x="4598" y="1"/>
                  </a:moveTo>
                  <a:cubicBezTo>
                    <a:pt x="4597" y="1"/>
                    <a:pt x="4581" y="13"/>
                    <a:pt x="4549" y="44"/>
                  </a:cubicBezTo>
                  <a:cubicBezTo>
                    <a:pt x="4510" y="88"/>
                    <a:pt x="4466" y="132"/>
                    <a:pt x="4418" y="184"/>
                  </a:cubicBezTo>
                  <a:cubicBezTo>
                    <a:pt x="4287" y="319"/>
                    <a:pt x="4126" y="489"/>
                    <a:pt x="3938" y="691"/>
                  </a:cubicBezTo>
                  <a:cubicBezTo>
                    <a:pt x="3527" y="1119"/>
                    <a:pt x="2963" y="1713"/>
                    <a:pt x="2330" y="2351"/>
                  </a:cubicBezTo>
                  <a:cubicBezTo>
                    <a:pt x="1691" y="2994"/>
                    <a:pt x="1110" y="3567"/>
                    <a:pt x="682" y="3982"/>
                  </a:cubicBezTo>
                  <a:cubicBezTo>
                    <a:pt x="485" y="4174"/>
                    <a:pt x="319" y="4335"/>
                    <a:pt x="180" y="4467"/>
                  </a:cubicBezTo>
                  <a:cubicBezTo>
                    <a:pt x="132" y="4519"/>
                    <a:pt x="88" y="4563"/>
                    <a:pt x="45" y="4602"/>
                  </a:cubicBezTo>
                  <a:cubicBezTo>
                    <a:pt x="13" y="4632"/>
                    <a:pt x="0" y="4650"/>
                    <a:pt x="0" y="4650"/>
                  </a:cubicBezTo>
                  <a:cubicBezTo>
                    <a:pt x="0" y="4650"/>
                    <a:pt x="18" y="4638"/>
                    <a:pt x="53" y="4606"/>
                  </a:cubicBezTo>
                  <a:cubicBezTo>
                    <a:pt x="92" y="4571"/>
                    <a:pt x="140" y="4527"/>
                    <a:pt x="192" y="4480"/>
                  </a:cubicBezTo>
                  <a:cubicBezTo>
                    <a:pt x="333" y="4353"/>
                    <a:pt x="503" y="4192"/>
                    <a:pt x="708" y="4003"/>
                  </a:cubicBezTo>
                  <a:cubicBezTo>
                    <a:pt x="1136" y="3597"/>
                    <a:pt x="1727" y="3029"/>
                    <a:pt x="2360" y="2387"/>
                  </a:cubicBezTo>
                  <a:cubicBezTo>
                    <a:pt x="2998" y="1744"/>
                    <a:pt x="3558" y="1150"/>
                    <a:pt x="3960" y="713"/>
                  </a:cubicBezTo>
                  <a:cubicBezTo>
                    <a:pt x="4148" y="511"/>
                    <a:pt x="4305" y="337"/>
                    <a:pt x="4432" y="197"/>
                  </a:cubicBezTo>
                  <a:cubicBezTo>
                    <a:pt x="4480" y="140"/>
                    <a:pt x="4519" y="96"/>
                    <a:pt x="4559" y="53"/>
                  </a:cubicBezTo>
                  <a:cubicBezTo>
                    <a:pt x="4585" y="17"/>
                    <a:pt x="4597" y="1"/>
                    <a:pt x="4598"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3326;p46">
              <a:extLst>
                <a:ext uri="{FF2B5EF4-FFF2-40B4-BE49-F238E27FC236}">
                  <a16:creationId xmlns:a16="http://schemas.microsoft.com/office/drawing/2014/main" id="{A32188FD-EEF2-4439-8284-A4850CAC539A}"/>
                </a:ext>
              </a:extLst>
            </p:cNvPr>
            <p:cNvSpPr/>
            <p:nvPr/>
          </p:nvSpPr>
          <p:spPr>
            <a:xfrm>
              <a:off x="8086077" y="4457431"/>
              <a:ext cx="34758" cy="10177"/>
            </a:xfrm>
            <a:custGeom>
              <a:avLst/>
              <a:gdLst/>
              <a:ahLst/>
              <a:cxnLst/>
              <a:rect l="l" t="t" r="r" b="b"/>
              <a:pathLst>
                <a:path w="707" h="207" extrusionOk="0">
                  <a:moveTo>
                    <a:pt x="223" y="1"/>
                  </a:moveTo>
                  <a:cubicBezTo>
                    <a:pt x="92" y="1"/>
                    <a:pt x="1" y="38"/>
                    <a:pt x="8" y="44"/>
                  </a:cubicBezTo>
                  <a:cubicBezTo>
                    <a:pt x="9" y="46"/>
                    <a:pt x="13" y="47"/>
                    <a:pt x="22" y="47"/>
                  </a:cubicBezTo>
                  <a:cubicBezTo>
                    <a:pt x="44" y="47"/>
                    <a:pt x="92" y="42"/>
                    <a:pt x="155" y="42"/>
                  </a:cubicBezTo>
                  <a:cubicBezTo>
                    <a:pt x="215" y="42"/>
                    <a:pt x="288" y="47"/>
                    <a:pt x="366" y="66"/>
                  </a:cubicBezTo>
                  <a:cubicBezTo>
                    <a:pt x="547" y="108"/>
                    <a:pt x="670" y="207"/>
                    <a:pt x="691" y="207"/>
                  </a:cubicBezTo>
                  <a:cubicBezTo>
                    <a:pt x="692" y="207"/>
                    <a:pt x="693" y="207"/>
                    <a:pt x="694" y="206"/>
                  </a:cubicBezTo>
                  <a:cubicBezTo>
                    <a:pt x="706" y="202"/>
                    <a:pt x="585" y="66"/>
                    <a:pt x="375" y="18"/>
                  </a:cubicBezTo>
                  <a:cubicBezTo>
                    <a:pt x="321" y="5"/>
                    <a:pt x="269" y="1"/>
                    <a:pt x="223"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3327;p46">
              <a:extLst>
                <a:ext uri="{FF2B5EF4-FFF2-40B4-BE49-F238E27FC236}">
                  <a16:creationId xmlns:a16="http://schemas.microsoft.com/office/drawing/2014/main" id="{DB7F607B-34D0-4169-957A-C61C3223C15D}"/>
                </a:ext>
              </a:extLst>
            </p:cNvPr>
            <p:cNvSpPr/>
            <p:nvPr/>
          </p:nvSpPr>
          <p:spPr>
            <a:xfrm>
              <a:off x="8120983" y="4403647"/>
              <a:ext cx="18583" cy="4523"/>
            </a:xfrm>
            <a:custGeom>
              <a:avLst/>
              <a:gdLst/>
              <a:ahLst/>
              <a:cxnLst/>
              <a:rect l="l" t="t" r="r" b="b"/>
              <a:pathLst>
                <a:path w="378" h="92" extrusionOk="0">
                  <a:moveTo>
                    <a:pt x="30" y="0"/>
                  </a:moveTo>
                  <a:cubicBezTo>
                    <a:pt x="15" y="0"/>
                    <a:pt x="6" y="2"/>
                    <a:pt x="6" y="7"/>
                  </a:cubicBezTo>
                  <a:cubicBezTo>
                    <a:pt x="1" y="19"/>
                    <a:pt x="85" y="45"/>
                    <a:pt x="184" y="67"/>
                  </a:cubicBezTo>
                  <a:cubicBezTo>
                    <a:pt x="256" y="82"/>
                    <a:pt x="318" y="91"/>
                    <a:pt x="351" y="91"/>
                  </a:cubicBezTo>
                  <a:cubicBezTo>
                    <a:pt x="367" y="91"/>
                    <a:pt x="376" y="89"/>
                    <a:pt x="377" y="85"/>
                  </a:cubicBezTo>
                  <a:cubicBezTo>
                    <a:pt x="377" y="72"/>
                    <a:pt x="299" y="45"/>
                    <a:pt x="194" y="24"/>
                  </a:cubicBezTo>
                  <a:cubicBezTo>
                    <a:pt x="125" y="9"/>
                    <a:pt x="63" y="0"/>
                    <a:pt x="30"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3328;p46">
              <a:extLst>
                <a:ext uri="{FF2B5EF4-FFF2-40B4-BE49-F238E27FC236}">
                  <a16:creationId xmlns:a16="http://schemas.microsoft.com/office/drawing/2014/main" id="{18A8E2B5-A9D6-4303-95C0-D7C138B9F841}"/>
                </a:ext>
              </a:extLst>
            </p:cNvPr>
            <p:cNvSpPr/>
            <p:nvPr/>
          </p:nvSpPr>
          <p:spPr>
            <a:xfrm>
              <a:off x="8128505" y="4390520"/>
              <a:ext cx="15978" cy="2556"/>
            </a:xfrm>
            <a:custGeom>
              <a:avLst/>
              <a:gdLst/>
              <a:ahLst/>
              <a:cxnLst/>
              <a:rect l="l" t="t" r="r" b="b"/>
              <a:pathLst>
                <a:path w="325" h="52" extrusionOk="0">
                  <a:moveTo>
                    <a:pt x="227" y="1"/>
                  </a:moveTo>
                  <a:cubicBezTo>
                    <a:pt x="207" y="1"/>
                    <a:pt x="185" y="2"/>
                    <a:pt x="162" y="3"/>
                  </a:cubicBezTo>
                  <a:cubicBezTo>
                    <a:pt x="71" y="7"/>
                    <a:pt x="1" y="20"/>
                    <a:pt x="1" y="33"/>
                  </a:cubicBezTo>
                  <a:cubicBezTo>
                    <a:pt x="1" y="44"/>
                    <a:pt x="49" y="52"/>
                    <a:pt x="114" y="52"/>
                  </a:cubicBezTo>
                  <a:cubicBezTo>
                    <a:pt x="129" y="52"/>
                    <a:pt x="146" y="51"/>
                    <a:pt x="162" y="50"/>
                  </a:cubicBezTo>
                  <a:cubicBezTo>
                    <a:pt x="255" y="42"/>
                    <a:pt x="325" y="29"/>
                    <a:pt x="325" y="16"/>
                  </a:cubicBezTo>
                  <a:cubicBezTo>
                    <a:pt x="325" y="6"/>
                    <a:pt x="284" y="1"/>
                    <a:pt x="227"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3329;p46">
              <a:extLst>
                <a:ext uri="{FF2B5EF4-FFF2-40B4-BE49-F238E27FC236}">
                  <a16:creationId xmlns:a16="http://schemas.microsoft.com/office/drawing/2014/main" id="{83651FB3-9D5D-49BF-99B1-5C48A024D95E}"/>
                </a:ext>
              </a:extLst>
            </p:cNvPr>
            <p:cNvSpPr/>
            <p:nvPr/>
          </p:nvSpPr>
          <p:spPr>
            <a:xfrm>
              <a:off x="8124424" y="4371691"/>
              <a:ext cx="14650" cy="14503"/>
            </a:xfrm>
            <a:custGeom>
              <a:avLst/>
              <a:gdLst/>
              <a:ahLst/>
              <a:cxnLst/>
              <a:rect l="l" t="t" r="r" b="b"/>
              <a:pathLst>
                <a:path w="298" h="295" extrusionOk="0">
                  <a:moveTo>
                    <a:pt x="287" y="0"/>
                  </a:moveTo>
                  <a:cubicBezTo>
                    <a:pt x="272" y="0"/>
                    <a:pt x="206" y="58"/>
                    <a:pt x="132" y="132"/>
                  </a:cubicBezTo>
                  <a:cubicBezTo>
                    <a:pt x="53" y="211"/>
                    <a:pt x="1" y="285"/>
                    <a:pt x="9" y="294"/>
                  </a:cubicBezTo>
                  <a:cubicBezTo>
                    <a:pt x="10" y="294"/>
                    <a:pt x="11" y="294"/>
                    <a:pt x="12" y="294"/>
                  </a:cubicBezTo>
                  <a:cubicBezTo>
                    <a:pt x="28" y="294"/>
                    <a:pt x="93" y="240"/>
                    <a:pt x="167" y="163"/>
                  </a:cubicBezTo>
                  <a:cubicBezTo>
                    <a:pt x="241" y="84"/>
                    <a:pt x="298" y="9"/>
                    <a:pt x="289" y="1"/>
                  </a:cubicBezTo>
                  <a:cubicBezTo>
                    <a:pt x="289" y="1"/>
                    <a:pt x="288" y="0"/>
                    <a:pt x="287"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3330;p46">
              <a:extLst>
                <a:ext uri="{FF2B5EF4-FFF2-40B4-BE49-F238E27FC236}">
                  <a16:creationId xmlns:a16="http://schemas.microsoft.com/office/drawing/2014/main" id="{47D704C2-A297-4E71-B565-6C9C64FEA044}"/>
                </a:ext>
              </a:extLst>
            </p:cNvPr>
            <p:cNvSpPr/>
            <p:nvPr/>
          </p:nvSpPr>
          <p:spPr>
            <a:xfrm>
              <a:off x="8116903" y="4360531"/>
              <a:ext cx="15732" cy="17305"/>
            </a:xfrm>
            <a:custGeom>
              <a:avLst/>
              <a:gdLst/>
              <a:ahLst/>
              <a:cxnLst/>
              <a:rect l="l" t="t" r="r" b="b"/>
              <a:pathLst>
                <a:path w="320" h="352" extrusionOk="0">
                  <a:moveTo>
                    <a:pt x="306" y="0"/>
                  </a:moveTo>
                  <a:cubicBezTo>
                    <a:pt x="291" y="0"/>
                    <a:pt x="239" y="85"/>
                    <a:pt x="158" y="176"/>
                  </a:cubicBezTo>
                  <a:cubicBezTo>
                    <a:pt x="79" y="272"/>
                    <a:pt x="1" y="337"/>
                    <a:pt x="10" y="351"/>
                  </a:cubicBezTo>
                  <a:cubicBezTo>
                    <a:pt x="11" y="351"/>
                    <a:pt x="12" y="352"/>
                    <a:pt x="13" y="352"/>
                  </a:cubicBezTo>
                  <a:cubicBezTo>
                    <a:pt x="31" y="352"/>
                    <a:pt x="116" y="300"/>
                    <a:pt x="194" y="206"/>
                  </a:cubicBezTo>
                  <a:cubicBezTo>
                    <a:pt x="281" y="105"/>
                    <a:pt x="320" y="5"/>
                    <a:pt x="307" y="0"/>
                  </a:cubicBezTo>
                  <a:cubicBezTo>
                    <a:pt x="307" y="0"/>
                    <a:pt x="306" y="0"/>
                    <a:pt x="306"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3331;p46">
              <a:extLst>
                <a:ext uri="{FF2B5EF4-FFF2-40B4-BE49-F238E27FC236}">
                  <a16:creationId xmlns:a16="http://schemas.microsoft.com/office/drawing/2014/main" id="{262322B9-380F-422B-B05A-BF11BF4885BA}"/>
                </a:ext>
              </a:extLst>
            </p:cNvPr>
            <p:cNvSpPr/>
            <p:nvPr/>
          </p:nvSpPr>
          <p:spPr>
            <a:xfrm>
              <a:off x="8088781" y="4399222"/>
              <a:ext cx="35495" cy="20845"/>
            </a:xfrm>
            <a:custGeom>
              <a:avLst/>
              <a:gdLst/>
              <a:ahLst/>
              <a:cxnLst/>
              <a:rect l="l" t="t" r="r" b="b"/>
              <a:pathLst>
                <a:path w="722" h="424" extrusionOk="0">
                  <a:moveTo>
                    <a:pt x="447" y="37"/>
                  </a:moveTo>
                  <a:cubicBezTo>
                    <a:pt x="462" y="37"/>
                    <a:pt x="476" y="38"/>
                    <a:pt x="490" y="40"/>
                  </a:cubicBezTo>
                  <a:cubicBezTo>
                    <a:pt x="556" y="44"/>
                    <a:pt x="607" y="58"/>
                    <a:pt x="645" y="73"/>
                  </a:cubicBezTo>
                  <a:lnTo>
                    <a:pt x="645" y="73"/>
                  </a:lnTo>
                  <a:cubicBezTo>
                    <a:pt x="612" y="100"/>
                    <a:pt x="564" y="138"/>
                    <a:pt x="504" y="179"/>
                  </a:cubicBezTo>
                  <a:cubicBezTo>
                    <a:pt x="442" y="223"/>
                    <a:pt x="367" y="272"/>
                    <a:pt x="276" y="315"/>
                  </a:cubicBezTo>
                  <a:cubicBezTo>
                    <a:pt x="232" y="337"/>
                    <a:pt x="184" y="363"/>
                    <a:pt x="137" y="371"/>
                  </a:cubicBezTo>
                  <a:cubicBezTo>
                    <a:pt x="127" y="374"/>
                    <a:pt x="118" y="375"/>
                    <a:pt x="109" y="375"/>
                  </a:cubicBezTo>
                  <a:cubicBezTo>
                    <a:pt x="73" y="375"/>
                    <a:pt x="46" y="353"/>
                    <a:pt x="53" y="315"/>
                  </a:cubicBezTo>
                  <a:cubicBezTo>
                    <a:pt x="75" y="219"/>
                    <a:pt x="167" y="135"/>
                    <a:pt x="246" y="92"/>
                  </a:cubicBezTo>
                  <a:cubicBezTo>
                    <a:pt x="312" y="54"/>
                    <a:pt x="384" y="37"/>
                    <a:pt x="447" y="37"/>
                  </a:cubicBezTo>
                  <a:close/>
                  <a:moveTo>
                    <a:pt x="444" y="1"/>
                  </a:moveTo>
                  <a:cubicBezTo>
                    <a:pt x="293" y="1"/>
                    <a:pt x="76" y="84"/>
                    <a:pt x="5" y="311"/>
                  </a:cubicBezTo>
                  <a:cubicBezTo>
                    <a:pt x="0" y="345"/>
                    <a:pt x="14" y="389"/>
                    <a:pt x="48" y="407"/>
                  </a:cubicBezTo>
                  <a:cubicBezTo>
                    <a:pt x="69" y="420"/>
                    <a:pt x="89" y="423"/>
                    <a:pt x="108" y="423"/>
                  </a:cubicBezTo>
                  <a:cubicBezTo>
                    <a:pt x="123" y="423"/>
                    <a:pt x="136" y="421"/>
                    <a:pt x="149" y="420"/>
                  </a:cubicBezTo>
                  <a:cubicBezTo>
                    <a:pt x="206" y="403"/>
                    <a:pt x="250" y="377"/>
                    <a:pt x="298" y="355"/>
                  </a:cubicBezTo>
                  <a:cubicBezTo>
                    <a:pt x="389" y="306"/>
                    <a:pt x="464" y="254"/>
                    <a:pt x="525" y="210"/>
                  </a:cubicBezTo>
                  <a:cubicBezTo>
                    <a:pt x="588" y="159"/>
                    <a:pt x="635" y="113"/>
                    <a:pt x="664" y="81"/>
                  </a:cubicBezTo>
                  <a:lnTo>
                    <a:pt x="664" y="81"/>
                  </a:lnTo>
                  <a:cubicBezTo>
                    <a:pt x="695" y="94"/>
                    <a:pt x="714" y="106"/>
                    <a:pt x="720" y="106"/>
                  </a:cubicBezTo>
                  <a:cubicBezTo>
                    <a:pt x="721" y="106"/>
                    <a:pt x="721" y="106"/>
                    <a:pt x="722" y="105"/>
                  </a:cubicBezTo>
                  <a:cubicBezTo>
                    <a:pt x="722" y="105"/>
                    <a:pt x="706" y="90"/>
                    <a:pt x="674" y="69"/>
                  </a:cubicBezTo>
                  <a:lnTo>
                    <a:pt x="674" y="69"/>
                  </a:lnTo>
                  <a:cubicBezTo>
                    <a:pt x="693" y="48"/>
                    <a:pt x="701" y="36"/>
                    <a:pt x="700" y="36"/>
                  </a:cubicBezTo>
                  <a:cubicBezTo>
                    <a:pt x="699" y="35"/>
                    <a:pt x="699" y="35"/>
                    <a:pt x="698" y="35"/>
                  </a:cubicBezTo>
                  <a:cubicBezTo>
                    <a:pt x="694" y="35"/>
                    <a:pt x="681" y="45"/>
                    <a:pt x="661" y="61"/>
                  </a:cubicBezTo>
                  <a:lnTo>
                    <a:pt x="661" y="61"/>
                  </a:lnTo>
                  <a:cubicBezTo>
                    <a:pt x="625" y="40"/>
                    <a:pt x="567" y="13"/>
                    <a:pt x="494" y="4"/>
                  </a:cubicBezTo>
                  <a:cubicBezTo>
                    <a:pt x="478" y="2"/>
                    <a:pt x="462" y="1"/>
                    <a:pt x="444"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3332;p46">
              <a:extLst>
                <a:ext uri="{FF2B5EF4-FFF2-40B4-BE49-F238E27FC236}">
                  <a16:creationId xmlns:a16="http://schemas.microsoft.com/office/drawing/2014/main" id="{7F3183ED-E85D-49C9-A0E2-58DA6A887B94}"/>
                </a:ext>
              </a:extLst>
            </p:cNvPr>
            <p:cNvSpPr/>
            <p:nvPr/>
          </p:nvSpPr>
          <p:spPr>
            <a:xfrm>
              <a:off x="8109184" y="4377590"/>
              <a:ext cx="14208" cy="26007"/>
            </a:xfrm>
            <a:custGeom>
              <a:avLst/>
              <a:gdLst/>
              <a:ahLst/>
              <a:cxnLst/>
              <a:rect l="l" t="t" r="r" b="b"/>
              <a:pathLst>
                <a:path w="289" h="529" extrusionOk="0">
                  <a:moveTo>
                    <a:pt x="131" y="0"/>
                  </a:moveTo>
                  <a:cubicBezTo>
                    <a:pt x="113" y="0"/>
                    <a:pt x="95" y="5"/>
                    <a:pt x="79" y="16"/>
                  </a:cubicBezTo>
                  <a:cubicBezTo>
                    <a:pt x="0" y="87"/>
                    <a:pt x="18" y="182"/>
                    <a:pt x="27" y="252"/>
                  </a:cubicBezTo>
                  <a:cubicBezTo>
                    <a:pt x="40" y="323"/>
                    <a:pt x="71" y="383"/>
                    <a:pt x="105" y="427"/>
                  </a:cubicBezTo>
                  <a:cubicBezTo>
                    <a:pt x="170" y="507"/>
                    <a:pt x="237" y="529"/>
                    <a:pt x="248" y="529"/>
                  </a:cubicBezTo>
                  <a:cubicBezTo>
                    <a:pt x="250" y="529"/>
                    <a:pt x="250" y="529"/>
                    <a:pt x="250" y="528"/>
                  </a:cubicBezTo>
                  <a:cubicBezTo>
                    <a:pt x="254" y="519"/>
                    <a:pt x="188" y="493"/>
                    <a:pt x="132" y="405"/>
                  </a:cubicBezTo>
                  <a:cubicBezTo>
                    <a:pt x="105" y="366"/>
                    <a:pt x="79" y="309"/>
                    <a:pt x="67" y="244"/>
                  </a:cubicBezTo>
                  <a:cubicBezTo>
                    <a:pt x="57" y="182"/>
                    <a:pt x="57" y="95"/>
                    <a:pt x="105" y="56"/>
                  </a:cubicBezTo>
                  <a:cubicBezTo>
                    <a:pt x="115" y="49"/>
                    <a:pt x="124" y="46"/>
                    <a:pt x="134" y="46"/>
                  </a:cubicBezTo>
                  <a:cubicBezTo>
                    <a:pt x="176" y="46"/>
                    <a:pt x="213" y="110"/>
                    <a:pt x="224" y="161"/>
                  </a:cubicBezTo>
                  <a:cubicBezTo>
                    <a:pt x="241" y="226"/>
                    <a:pt x="250" y="287"/>
                    <a:pt x="254" y="339"/>
                  </a:cubicBezTo>
                  <a:cubicBezTo>
                    <a:pt x="263" y="444"/>
                    <a:pt x="254" y="510"/>
                    <a:pt x="259" y="510"/>
                  </a:cubicBezTo>
                  <a:cubicBezTo>
                    <a:pt x="267" y="510"/>
                    <a:pt x="289" y="450"/>
                    <a:pt x="289" y="339"/>
                  </a:cubicBezTo>
                  <a:cubicBezTo>
                    <a:pt x="289" y="283"/>
                    <a:pt x="281" y="218"/>
                    <a:pt x="263" y="152"/>
                  </a:cubicBezTo>
                  <a:cubicBezTo>
                    <a:pt x="254" y="117"/>
                    <a:pt x="241" y="77"/>
                    <a:pt x="214" y="43"/>
                  </a:cubicBezTo>
                  <a:cubicBezTo>
                    <a:pt x="200" y="19"/>
                    <a:pt x="166" y="0"/>
                    <a:pt x="131"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3333;p46">
              <a:extLst>
                <a:ext uri="{FF2B5EF4-FFF2-40B4-BE49-F238E27FC236}">
                  <a16:creationId xmlns:a16="http://schemas.microsoft.com/office/drawing/2014/main" id="{3F4E8FB6-2346-4931-90F4-731F6BE24E23}"/>
                </a:ext>
              </a:extLst>
            </p:cNvPr>
            <p:cNvSpPr/>
            <p:nvPr/>
          </p:nvSpPr>
          <p:spPr>
            <a:xfrm>
              <a:off x="8230813" y="4248783"/>
              <a:ext cx="26056" cy="85592"/>
            </a:xfrm>
            <a:custGeom>
              <a:avLst/>
              <a:gdLst/>
              <a:ahLst/>
              <a:cxnLst/>
              <a:rect l="l" t="t" r="r" b="b"/>
              <a:pathLst>
                <a:path w="530" h="1741" extrusionOk="0">
                  <a:moveTo>
                    <a:pt x="524" y="1"/>
                  </a:moveTo>
                  <a:cubicBezTo>
                    <a:pt x="519" y="1"/>
                    <a:pt x="494" y="17"/>
                    <a:pt x="459" y="40"/>
                  </a:cubicBezTo>
                  <a:cubicBezTo>
                    <a:pt x="420" y="71"/>
                    <a:pt x="363" y="119"/>
                    <a:pt x="306" y="189"/>
                  </a:cubicBezTo>
                  <a:cubicBezTo>
                    <a:pt x="188" y="325"/>
                    <a:pt x="62" y="552"/>
                    <a:pt x="31" y="827"/>
                  </a:cubicBezTo>
                  <a:cubicBezTo>
                    <a:pt x="1" y="1103"/>
                    <a:pt x="79" y="1352"/>
                    <a:pt x="162" y="1509"/>
                  </a:cubicBezTo>
                  <a:cubicBezTo>
                    <a:pt x="205" y="1588"/>
                    <a:pt x="249" y="1648"/>
                    <a:pt x="280" y="1684"/>
                  </a:cubicBezTo>
                  <a:cubicBezTo>
                    <a:pt x="315" y="1723"/>
                    <a:pt x="336" y="1741"/>
                    <a:pt x="336" y="1741"/>
                  </a:cubicBezTo>
                  <a:cubicBezTo>
                    <a:pt x="346" y="1732"/>
                    <a:pt x="271" y="1654"/>
                    <a:pt x="193" y="1491"/>
                  </a:cubicBezTo>
                  <a:cubicBezTo>
                    <a:pt x="118" y="1339"/>
                    <a:pt x="48" y="1098"/>
                    <a:pt x="74" y="831"/>
                  </a:cubicBezTo>
                  <a:cubicBezTo>
                    <a:pt x="106" y="565"/>
                    <a:pt x="223" y="347"/>
                    <a:pt x="332" y="211"/>
                  </a:cubicBezTo>
                  <a:cubicBezTo>
                    <a:pt x="441" y="71"/>
                    <a:pt x="529" y="6"/>
                    <a:pt x="525" y="2"/>
                  </a:cubicBezTo>
                  <a:cubicBezTo>
                    <a:pt x="525" y="1"/>
                    <a:pt x="525" y="1"/>
                    <a:pt x="524"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3334;p46">
              <a:extLst>
                <a:ext uri="{FF2B5EF4-FFF2-40B4-BE49-F238E27FC236}">
                  <a16:creationId xmlns:a16="http://schemas.microsoft.com/office/drawing/2014/main" id="{DE65E8F3-EC34-4EC6-A3E5-DC7459EDA4AB}"/>
                </a:ext>
              </a:extLst>
            </p:cNvPr>
            <p:cNvSpPr/>
            <p:nvPr/>
          </p:nvSpPr>
          <p:spPr>
            <a:xfrm>
              <a:off x="8186321" y="4207289"/>
              <a:ext cx="56979" cy="54030"/>
            </a:xfrm>
            <a:custGeom>
              <a:avLst/>
              <a:gdLst/>
              <a:ahLst/>
              <a:cxnLst/>
              <a:rect l="l" t="t" r="r" b="b"/>
              <a:pathLst>
                <a:path w="1159" h="1099" extrusionOk="0">
                  <a:moveTo>
                    <a:pt x="10" y="1"/>
                  </a:moveTo>
                  <a:cubicBezTo>
                    <a:pt x="10" y="1"/>
                    <a:pt x="9" y="1"/>
                    <a:pt x="9" y="1"/>
                  </a:cubicBezTo>
                  <a:cubicBezTo>
                    <a:pt x="1" y="11"/>
                    <a:pt x="250" y="264"/>
                    <a:pt x="565" y="566"/>
                  </a:cubicBezTo>
                  <a:cubicBezTo>
                    <a:pt x="873" y="866"/>
                    <a:pt x="1132" y="1099"/>
                    <a:pt x="1149" y="1099"/>
                  </a:cubicBezTo>
                  <a:cubicBezTo>
                    <a:pt x="1150" y="1099"/>
                    <a:pt x="1150" y="1099"/>
                    <a:pt x="1150" y="1098"/>
                  </a:cubicBezTo>
                  <a:cubicBezTo>
                    <a:pt x="1158" y="1090"/>
                    <a:pt x="910" y="836"/>
                    <a:pt x="595" y="535"/>
                  </a:cubicBezTo>
                  <a:cubicBezTo>
                    <a:pt x="288" y="237"/>
                    <a:pt x="32" y="1"/>
                    <a:pt x="10"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3335;p46">
              <a:extLst>
                <a:ext uri="{FF2B5EF4-FFF2-40B4-BE49-F238E27FC236}">
                  <a16:creationId xmlns:a16="http://schemas.microsoft.com/office/drawing/2014/main" id="{E75DD74A-0F9B-46FA-BD00-AD030B8A6CCF}"/>
                </a:ext>
              </a:extLst>
            </p:cNvPr>
            <p:cNvSpPr/>
            <p:nvPr/>
          </p:nvSpPr>
          <p:spPr>
            <a:xfrm>
              <a:off x="8178995" y="4339243"/>
              <a:ext cx="39625" cy="39625"/>
            </a:xfrm>
            <a:custGeom>
              <a:avLst/>
              <a:gdLst/>
              <a:ahLst/>
              <a:cxnLst/>
              <a:rect l="l" t="t" r="r" b="b"/>
              <a:pathLst>
                <a:path w="806" h="806" extrusionOk="0">
                  <a:moveTo>
                    <a:pt x="795" y="1"/>
                  </a:moveTo>
                  <a:cubicBezTo>
                    <a:pt x="775" y="1"/>
                    <a:pt x="616" y="190"/>
                    <a:pt x="403" y="407"/>
                  </a:cubicBezTo>
                  <a:cubicBezTo>
                    <a:pt x="189" y="631"/>
                    <a:pt x="1" y="796"/>
                    <a:pt x="10" y="805"/>
                  </a:cubicBezTo>
                  <a:cubicBezTo>
                    <a:pt x="10" y="805"/>
                    <a:pt x="11" y="806"/>
                    <a:pt x="12" y="806"/>
                  </a:cubicBezTo>
                  <a:cubicBezTo>
                    <a:pt x="35" y="806"/>
                    <a:pt x="229" y="652"/>
                    <a:pt x="438" y="438"/>
                  </a:cubicBezTo>
                  <a:cubicBezTo>
                    <a:pt x="656" y="215"/>
                    <a:pt x="805" y="6"/>
                    <a:pt x="797" y="1"/>
                  </a:cubicBezTo>
                  <a:cubicBezTo>
                    <a:pt x="796" y="1"/>
                    <a:pt x="796" y="1"/>
                    <a:pt x="795"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3336;p46">
              <a:extLst>
                <a:ext uri="{FF2B5EF4-FFF2-40B4-BE49-F238E27FC236}">
                  <a16:creationId xmlns:a16="http://schemas.microsoft.com/office/drawing/2014/main" id="{6AC8F61B-DD09-4E24-B64E-E98F823BB6C7}"/>
                </a:ext>
              </a:extLst>
            </p:cNvPr>
            <p:cNvSpPr/>
            <p:nvPr/>
          </p:nvSpPr>
          <p:spPr>
            <a:xfrm>
              <a:off x="8243104" y="4312843"/>
              <a:ext cx="5801" cy="11062"/>
            </a:xfrm>
            <a:custGeom>
              <a:avLst/>
              <a:gdLst/>
              <a:ahLst/>
              <a:cxnLst/>
              <a:rect l="l" t="t" r="r" b="b"/>
              <a:pathLst>
                <a:path w="118" h="225" extrusionOk="0">
                  <a:moveTo>
                    <a:pt x="20" y="0"/>
                  </a:moveTo>
                  <a:lnTo>
                    <a:pt x="20" y="0"/>
                  </a:lnTo>
                  <a:cubicBezTo>
                    <a:pt x="7" y="0"/>
                    <a:pt x="0" y="59"/>
                    <a:pt x="25" y="127"/>
                  </a:cubicBezTo>
                  <a:cubicBezTo>
                    <a:pt x="49" y="187"/>
                    <a:pt x="91" y="225"/>
                    <a:pt x="105" y="225"/>
                  </a:cubicBezTo>
                  <a:cubicBezTo>
                    <a:pt x="106" y="225"/>
                    <a:pt x="108" y="224"/>
                    <a:pt x="108" y="224"/>
                  </a:cubicBezTo>
                  <a:cubicBezTo>
                    <a:pt x="118" y="214"/>
                    <a:pt x="92" y="171"/>
                    <a:pt x="70" y="109"/>
                  </a:cubicBezTo>
                  <a:cubicBezTo>
                    <a:pt x="43" y="49"/>
                    <a:pt x="34" y="0"/>
                    <a:pt x="21" y="0"/>
                  </a:cubicBezTo>
                  <a:cubicBezTo>
                    <a:pt x="21" y="0"/>
                    <a:pt x="20" y="0"/>
                    <a:pt x="20"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3337;p46">
              <a:extLst>
                <a:ext uri="{FF2B5EF4-FFF2-40B4-BE49-F238E27FC236}">
                  <a16:creationId xmlns:a16="http://schemas.microsoft.com/office/drawing/2014/main" id="{CEE5B3AC-3159-4568-B46B-5285BF232FEB}"/>
                </a:ext>
              </a:extLst>
            </p:cNvPr>
            <p:cNvSpPr/>
            <p:nvPr/>
          </p:nvSpPr>
          <p:spPr>
            <a:xfrm>
              <a:off x="8240449" y="4290522"/>
              <a:ext cx="2458" cy="10127"/>
            </a:xfrm>
            <a:custGeom>
              <a:avLst/>
              <a:gdLst/>
              <a:ahLst/>
              <a:cxnLst/>
              <a:rect l="l" t="t" r="r" b="b"/>
              <a:pathLst>
                <a:path w="50" h="206" extrusionOk="0">
                  <a:moveTo>
                    <a:pt x="23" y="0"/>
                  </a:moveTo>
                  <a:cubicBezTo>
                    <a:pt x="9" y="0"/>
                    <a:pt x="1" y="48"/>
                    <a:pt x="1" y="105"/>
                  </a:cubicBezTo>
                  <a:cubicBezTo>
                    <a:pt x="1" y="162"/>
                    <a:pt x="14" y="206"/>
                    <a:pt x="27" y="206"/>
                  </a:cubicBezTo>
                  <a:cubicBezTo>
                    <a:pt x="41" y="206"/>
                    <a:pt x="49" y="162"/>
                    <a:pt x="49" y="105"/>
                  </a:cubicBezTo>
                  <a:cubicBezTo>
                    <a:pt x="49" y="48"/>
                    <a:pt x="35" y="0"/>
                    <a:pt x="23"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3338;p46">
              <a:extLst>
                <a:ext uri="{FF2B5EF4-FFF2-40B4-BE49-F238E27FC236}">
                  <a16:creationId xmlns:a16="http://schemas.microsoft.com/office/drawing/2014/main" id="{3B9E04EE-5220-41A3-AADA-9452F525DB03}"/>
                </a:ext>
              </a:extLst>
            </p:cNvPr>
            <p:cNvSpPr/>
            <p:nvPr/>
          </p:nvSpPr>
          <p:spPr>
            <a:xfrm>
              <a:off x="8243792" y="4270562"/>
              <a:ext cx="6637" cy="10324"/>
            </a:xfrm>
            <a:custGeom>
              <a:avLst/>
              <a:gdLst/>
              <a:ahLst/>
              <a:cxnLst/>
              <a:rect l="l" t="t" r="r" b="b"/>
              <a:pathLst>
                <a:path w="135" h="210" extrusionOk="0">
                  <a:moveTo>
                    <a:pt x="121" y="1"/>
                  </a:moveTo>
                  <a:cubicBezTo>
                    <a:pt x="102" y="1"/>
                    <a:pt x="58" y="28"/>
                    <a:pt x="29" y="83"/>
                  </a:cubicBezTo>
                  <a:cubicBezTo>
                    <a:pt x="0" y="150"/>
                    <a:pt x="14" y="209"/>
                    <a:pt x="24" y="209"/>
                  </a:cubicBezTo>
                  <a:cubicBezTo>
                    <a:pt x="24" y="209"/>
                    <a:pt x="25" y="209"/>
                    <a:pt x="25" y="209"/>
                  </a:cubicBezTo>
                  <a:cubicBezTo>
                    <a:pt x="38" y="209"/>
                    <a:pt x="46" y="157"/>
                    <a:pt x="72" y="104"/>
                  </a:cubicBezTo>
                  <a:cubicBezTo>
                    <a:pt x="99" y="52"/>
                    <a:pt x="134" y="13"/>
                    <a:pt x="130" y="4"/>
                  </a:cubicBezTo>
                  <a:cubicBezTo>
                    <a:pt x="128" y="2"/>
                    <a:pt x="125" y="1"/>
                    <a:pt x="121"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3339;p46">
              <a:extLst>
                <a:ext uri="{FF2B5EF4-FFF2-40B4-BE49-F238E27FC236}">
                  <a16:creationId xmlns:a16="http://schemas.microsoft.com/office/drawing/2014/main" id="{FB424E92-0C64-48E9-B12B-0C69B31D72D1}"/>
                </a:ext>
              </a:extLst>
            </p:cNvPr>
            <p:cNvSpPr/>
            <p:nvPr/>
          </p:nvSpPr>
          <p:spPr>
            <a:xfrm>
              <a:off x="8254460" y="4257829"/>
              <a:ext cx="3687" cy="5900"/>
            </a:xfrm>
            <a:custGeom>
              <a:avLst/>
              <a:gdLst/>
              <a:ahLst/>
              <a:cxnLst/>
              <a:rect l="l" t="t" r="r" b="b"/>
              <a:pathLst>
                <a:path w="75" h="120" extrusionOk="0">
                  <a:moveTo>
                    <a:pt x="57" y="0"/>
                  </a:moveTo>
                  <a:cubicBezTo>
                    <a:pt x="44" y="0"/>
                    <a:pt x="25" y="21"/>
                    <a:pt x="13" y="48"/>
                  </a:cubicBezTo>
                  <a:cubicBezTo>
                    <a:pt x="0" y="84"/>
                    <a:pt x="0" y="110"/>
                    <a:pt x="8" y="119"/>
                  </a:cubicBezTo>
                  <a:cubicBezTo>
                    <a:pt x="10" y="119"/>
                    <a:pt x="11" y="119"/>
                    <a:pt x="12" y="119"/>
                  </a:cubicBezTo>
                  <a:cubicBezTo>
                    <a:pt x="26" y="119"/>
                    <a:pt x="45" y="98"/>
                    <a:pt x="57" y="70"/>
                  </a:cubicBezTo>
                  <a:cubicBezTo>
                    <a:pt x="70" y="36"/>
                    <a:pt x="75" y="10"/>
                    <a:pt x="61" y="1"/>
                  </a:cubicBezTo>
                  <a:cubicBezTo>
                    <a:pt x="60" y="1"/>
                    <a:pt x="58" y="0"/>
                    <a:pt x="57"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3340;p46">
              <a:extLst>
                <a:ext uri="{FF2B5EF4-FFF2-40B4-BE49-F238E27FC236}">
                  <a16:creationId xmlns:a16="http://schemas.microsoft.com/office/drawing/2014/main" id="{0FC88A25-4CCD-4A34-BCCB-27631B4E8B3D}"/>
                </a:ext>
              </a:extLst>
            </p:cNvPr>
            <p:cNvSpPr/>
            <p:nvPr/>
          </p:nvSpPr>
          <p:spPr>
            <a:xfrm>
              <a:off x="7422083" y="4407383"/>
              <a:ext cx="353478" cy="154370"/>
            </a:xfrm>
            <a:custGeom>
              <a:avLst/>
              <a:gdLst/>
              <a:ahLst/>
              <a:cxnLst/>
              <a:rect l="l" t="t" r="r" b="b"/>
              <a:pathLst>
                <a:path w="7190" h="3140" extrusionOk="0">
                  <a:moveTo>
                    <a:pt x="3340" y="1"/>
                  </a:moveTo>
                  <a:lnTo>
                    <a:pt x="3288" y="2054"/>
                  </a:lnTo>
                  <a:cubicBezTo>
                    <a:pt x="3288" y="2054"/>
                    <a:pt x="1" y="2736"/>
                    <a:pt x="787" y="2990"/>
                  </a:cubicBezTo>
                  <a:cubicBezTo>
                    <a:pt x="1150" y="3106"/>
                    <a:pt x="2468" y="3140"/>
                    <a:pt x="3810" y="3140"/>
                  </a:cubicBezTo>
                  <a:cubicBezTo>
                    <a:pt x="5090" y="3140"/>
                    <a:pt x="6392" y="3109"/>
                    <a:pt x="6911" y="3090"/>
                  </a:cubicBezTo>
                  <a:lnTo>
                    <a:pt x="7151" y="3077"/>
                  </a:lnTo>
                  <a:lnTo>
                    <a:pt x="7189" y="66"/>
                  </a:lnTo>
                  <a:lnTo>
                    <a:pt x="3340" y="1"/>
                  </a:lnTo>
                  <a:close/>
                </a:path>
              </a:pathLst>
            </a:custGeom>
            <a:solidFill>
              <a:srgbClr val="FFD9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3341;p46">
              <a:extLst>
                <a:ext uri="{FF2B5EF4-FFF2-40B4-BE49-F238E27FC236}">
                  <a16:creationId xmlns:a16="http://schemas.microsoft.com/office/drawing/2014/main" id="{26DA78BF-B572-4EBB-93E1-1E2D2E7C3037}"/>
                </a:ext>
              </a:extLst>
            </p:cNvPr>
            <p:cNvSpPr/>
            <p:nvPr/>
          </p:nvSpPr>
          <p:spPr>
            <a:xfrm>
              <a:off x="7704868" y="4502711"/>
              <a:ext cx="69663" cy="53390"/>
            </a:xfrm>
            <a:custGeom>
              <a:avLst/>
              <a:gdLst/>
              <a:ahLst/>
              <a:cxnLst/>
              <a:rect l="l" t="t" r="r" b="b"/>
              <a:pathLst>
                <a:path w="1417" h="1086" extrusionOk="0">
                  <a:moveTo>
                    <a:pt x="1300" y="1"/>
                  </a:moveTo>
                  <a:cubicBezTo>
                    <a:pt x="1013" y="1"/>
                    <a:pt x="738" y="99"/>
                    <a:pt x="507" y="273"/>
                  </a:cubicBezTo>
                  <a:cubicBezTo>
                    <a:pt x="249" y="465"/>
                    <a:pt x="61" y="763"/>
                    <a:pt x="1" y="1086"/>
                  </a:cubicBezTo>
                  <a:lnTo>
                    <a:pt x="1394" y="1086"/>
                  </a:lnTo>
                  <a:lnTo>
                    <a:pt x="1417" y="6"/>
                  </a:lnTo>
                  <a:cubicBezTo>
                    <a:pt x="1378" y="3"/>
                    <a:pt x="1339" y="1"/>
                    <a:pt x="1300"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3342;p46">
              <a:extLst>
                <a:ext uri="{FF2B5EF4-FFF2-40B4-BE49-F238E27FC236}">
                  <a16:creationId xmlns:a16="http://schemas.microsoft.com/office/drawing/2014/main" id="{2AFDDDDF-6BB0-4978-B7A1-0FCD0091D1AE}"/>
                </a:ext>
              </a:extLst>
            </p:cNvPr>
            <p:cNvSpPr/>
            <p:nvPr/>
          </p:nvSpPr>
          <p:spPr>
            <a:xfrm>
              <a:off x="7448091" y="4527489"/>
              <a:ext cx="325554" cy="34561"/>
            </a:xfrm>
            <a:custGeom>
              <a:avLst/>
              <a:gdLst/>
              <a:ahLst/>
              <a:cxnLst/>
              <a:rect l="l" t="t" r="r" b="b"/>
              <a:pathLst>
                <a:path w="6622" h="703" extrusionOk="0">
                  <a:moveTo>
                    <a:pt x="1150" y="1"/>
                  </a:moveTo>
                  <a:cubicBezTo>
                    <a:pt x="1150" y="1"/>
                    <a:pt x="0" y="311"/>
                    <a:pt x="141" y="503"/>
                  </a:cubicBezTo>
                  <a:cubicBezTo>
                    <a:pt x="229" y="628"/>
                    <a:pt x="2123" y="703"/>
                    <a:pt x="3971" y="703"/>
                  </a:cubicBezTo>
                  <a:cubicBezTo>
                    <a:pt x="4963" y="703"/>
                    <a:pt x="5942" y="681"/>
                    <a:pt x="6622" y="634"/>
                  </a:cubicBezTo>
                  <a:lnTo>
                    <a:pt x="6617" y="547"/>
                  </a:lnTo>
                  <a:lnTo>
                    <a:pt x="1482" y="503"/>
                  </a:lnTo>
                  <a:cubicBezTo>
                    <a:pt x="1482" y="503"/>
                    <a:pt x="1378" y="13"/>
                    <a:pt x="1150"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3343;p46">
              <a:extLst>
                <a:ext uri="{FF2B5EF4-FFF2-40B4-BE49-F238E27FC236}">
                  <a16:creationId xmlns:a16="http://schemas.microsoft.com/office/drawing/2014/main" id="{9CA2A52F-3B71-4153-AFC3-E66B83CBA94D}"/>
                </a:ext>
              </a:extLst>
            </p:cNvPr>
            <p:cNvSpPr/>
            <p:nvPr/>
          </p:nvSpPr>
          <p:spPr>
            <a:xfrm>
              <a:off x="7502907" y="4525276"/>
              <a:ext cx="19321" cy="29940"/>
            </a:xfrm>
            <a:custGeom>
              <a:avLst/>
              <a:gdLst/>
              <a:ahLst/>
              <a:cxnLst/>
              <a:rect l="l" t="t" r="r" b="b"/>
              <a:pathLst>
                <a:path w="393" h="609" extrusionOk="0">
                  <a:moveTo>
                    <a:pt x="12" y="0"/>
                  </a:moveTo>
                  <a:cubicBezTo>
                    <a:pt x="10" y="0"/>
                    <a:pt x="9" y="1"/>
                    <a:pt x="9" y="2"/>
                  </a:cubicBezTo>
                  <a:cubicBezTo>
                    <a:pt x="0" y="10"/>
                    <a:pt x="144" y="102"/>
                    <a:pt x="245" y="272"/>
                  </a:cubicBezTo>
                  <a:cubicBezTo>
                    <a:pt x="345" y="443"/>
                    <a:pt x="354" y="609"/>
                    <a:pt x="367" y="609"/>
                  </a:cubicBezTo>
                  <a:cubicBezTo>
                    <a:pt x="368" y="609"/>
                    <a:pt x="368" y="609"/>
                    <a:pt x="368" y="609"/>
                  </a:cubicBezTo>
                  <a:cubicBezTo>
                    <a:pt x="380" y="609"/>
                    <a:pt x="392" y="427"/>
                    <a:pt x="285" y="251"/>
                  </a:cubicBezTo>
                  <a:cubicBezTo>
                    <a:pt x="183" y="76"/>
                    <a:pt x="36" y="0"/>
                    <a:pt x="12"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3344;p46">
              <a:extLst>
                <a:ext uri="{FF2B5EF4-FFF2-40B4-BE49-F238E27FC236}">
                  <a16:creationId xmlns:a16="http://schemas.microsoft.com/office/drawing/2014/main" id="{8D8A8B7D-444D-4C3A-82A4-31FCF5CEEE9D}"/>
                </a:ext>
              </a:extLst>
            </p:cNvPr>
            <p:cNvSpPr/>
            <p:nvPr/>
          </p:nvSpPr>
          <p:spPr>
            <a:xfrm>
              <a:off x="7567163" y="4511806"/>
              <a:ext cx="10767" cy="15978"/>
            </a:xfrm>
            <a:custGeom>
              <a:avLst/>
              <a:gdLst/>
              <a:ahLst/>
              <a:cxnLst/>
              <a:rect l="l" t="t" r="r" b="b"/>
              <a:pathLst>
                <a:path w="219" h="325" extrusionOk="0">
                  <a:moveTo>
                    <a:pt x="14" y="0"/>
                  </a:moveTo>
                  <a:cubicBezTo>
                    <a:pt x="14" y="0"/>
                    <a:pt x="13" y="1"/>
                    <a:pt x="13" y="1"/>
                  </a:cubicBezTo>
                  <a:cubicBezTo>
                    <a:pt x="0" y="9"/>
                    <a:pt x="35" y="88"/>
                    <a:pt x="91" y="175"/>
                  </a:cubicBezTo>
                  <a:cubicBezTo>
                    <a:pt x="141" y="262"/>
                    <a:pt x="190" y="324"/>
                    <a:pt x="207" y="324"/>
                  </a:cubicBezTo>
                  <a:cubicBezTo>
                    <a:pt x="208" y="324"/>
                    <a:pt x="209" y="324"/>
                    <a:pt x="210" y="324"/>
                  </a:cubicBezTo>
                  <a:cubicBezTo>
                    <a:pt x="218" y="320"/>
                    <a:pt x="184" y="241"/>
                    <a:pt x="131" y="153"/>
                  </a:cubicBezTo>
                  <a:cubicBezTo>
                    <a:pt x="77" y="65"/>
                    <a:pt x="26" y="0"/>
                    <a:pt x="14"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3345;p46">
              <a:extLst>
                <a:ext uri="{FF2B5EF4-FFF2-40B4-BE49-F238E27FC236}">
                  <a16:creationId xmlns:a16="http://schemas.microsoft.com/office/drawing/2014/main" id="{AD0314DF-49DF-47AA-BB93-50CC190D6BCF}"/>
                </a:ext>
              </a:extLst>
            </p:cNvPr>
            <p:cNvSpPr/>
            <p:nvPr/>
          </p:nvSpPr>
          <p:spPr>
            <a:xfrm>
              <a:off x="7580879" y="4509102"/>
              <a:ext cx="12487" cy="10963"/>
            </a:xfrm>
            <a:custGeom>
              <a:avLst/>
              <a:gdLst/>
              <a:ahLst/>
              <a:cxnLst/>
              <a:rect l="l" t="t" r="r" b="b"/>
              <a:pathLst>
                <a:path w="254" h="223" extrusionOk="0">
                  <a:moveTo>
                    <a:pt x="15" y="1"/>
                  </a:moveTo>
                  <a:cubicBezTo>
                    <a:pt x="12" y="1"/>
                    <a:pt x="11" y="2"/>
                    <a:pt x="10" y="3"/>
                  </a:cubicBezTo>
                  <a:cubicBezTo>
                    <a:pt x="0" y="12"/>
                    <a:pt x="44" y="68"/>
                    <a:pt x="110" y="129"/>
                  </a:cubicBezTo>
                  <a:cubicBezTo>
                    <a:pt x="169" y="185"/>
                    <a:pt x="225" y="223"/>
                    <a:pt x="242" y="223"/>
                  </a:cubicBezTo>
                  <a:cubicBezTo>
                    <a:pt x="243" y="223"/>
                    <a:pt x="245" y="222"/>
                    <a:pt x="246" y="221"/>
                  </a:cubicBezTo>
                  <a:cubicBezTo>
                    <a:pt x="254" y="213"/>
                    <a:pt x="206" y="155"/>
                    <a:pt x="145" y="95"/>
                  </a:cubicBezTo>
                  <a:cubicBezTo>
                    <a:pt x="87" y="41"/>
                    <a:pt x="33" y="1"/>
                    <a:pt x="15"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3346;p46">
              <a:extLst>
                <a:ext uri="{FF2B5EF4-FFF2-40B4-BE49-F238E27FC236}">
                  <a16:creationId xmlns:a16="http://schemas.microsoft.com/office/drawing/2014/main" id="{25C99A46-57DF-46CA-BDE2-5B0287FD7FF7}"/>
                </a:ext>
              </a:extLst>
            </p:cNvPr>
            <p:cNvSpPr/>
            <p:nvPr/>
          </p:nvSpPr>
          <p:spPr>
            <a:xfrm>
              <a:off x="7583043" y="4501039"/>
              <a:ext cx="20058" cy="2409"/>
            </a:xfrm>
            <a:custGeom>
              <a:avLst/>
              <a:gdLst/>
              <a:ahLst/>
              <a:cxnLst/>
              <a:rect l="l" t="t" r="r" b="b"/>
              <a:pathLst>
                <a:path w="408" h="49" extrusionOk="0">
                  <a:moveTo>
                    <a:pt x="202" y="1"/>
                  </a:moveTo>
                  <a:cubicBezTo>
                    <a:pt x="93" y="1"/>
                    <a:pt x="0" y="10"/>
                    <a:pt x="0" y="23"/>
                  </a:cubicBezTo>
                  <a:cubicBezTo>
                    <a:pt x="0" y="36"/>
                    <a:pt x="93" y="45"/>
                    <a:pt x="202" y="49"/>
                  </a:cubicBezTo>
                  <a:cubicBezTo>
                    <a:pt x="315" y="49"/>
                    <a:pt x="407" y="36"/>
                    <a:pt x="407" y="23"/>
                  </a:cubicBezTo>
                  <a:cubicBezTo>
                    <a:pt x="407" y="14"/>
                    <a:pt x="315" y="1"/>
                    <a:pt x="202"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3347;p46">
              <a:extLst>
                <a:ext uri="{FF2B5EF4-FFF2-40B4-BE49-F238E27FC236}">
                  <a16:creationId xmlns:a16="http://schemas.microsoft.com/office/drawing/2014/main" id="{EE331964-366B-4220-AC26-48333E46F636}"/>
                </a:ext>
              </a:extLst>
            </p:cNvPr>
            <p:cNvSpPr/>
            <p:nvPr/>
          </p:nvSpPr>
          <p:spPr>
            <a:xfrm>
              <a:off x="7583928" y="4489437"/>
              <a:ext cx="22762" cy="3392"/>
            </a:xfrm>
            <a:custGeom>
              <a:avLst/>
              <a:gdLst/>
              <a:ahLst/>
              <a:cxnLst/>
              <a:rect l="l" t="t" r="r" b="b"/>
              <a:pathLst>
                <a:path w="463" h="69" extrusionOk="0">
                  <a:moveTo>
                    <a:pt x="443" y="1"/>
                  </a:moveTo>
                  <a:cubicBezTo>
                    <a:pt x="409" y="1"/>
                    <a:pt x="327" y="15"/>
                    <a:pt x="232" y="18"/>
                  </a:cubicBezTo>
                  <a:cubicBezTo>
                    <a:pt x="105" y="27"/>
                    <a:pt x="4" y="18"/>
                    <a:pt x="4" y="31"/>
                  </a:cubicBezTo>
                  <a:cubicBezTo>
                    <a:pt x="1" y="43"/>
                    <a:pt x="78" y="68"/>
                    <a:pt x="187" y="68"/>
                  </a:cubicBezTo>
                  <a:cubicBezTo>
                    <a:pt x="201" y="68"/>
                    <a:pt x="216" y="68"/>
                    <a:pt x="232" y="67"/>
                  </a:cubicBezTo>
                  <a:cubicBezTo>
                    <a:pt x="363" y="57"/>
                    <a:pt x="463" y="18"/>
                    <a:pt x="458" y="5"/>
                  </a:cubicBezTo>
                  <a:cubicBezTo>
                    <a:pt x="457" y="2"/>
                    <a:pt x="452" y="1"/>
                    <a:pt x="443"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3348;p46">
              <a:extLst>
                <a:ext uri="{FF2B5EF4-FFF2-40B4-BE49-F238E27FC236}">
                  <a16:creationId xmlns:a16="http://schemas.microsoft.com/office/drawing/2014/main" id="{C610CF6D-D248-4091-B35C-04D35F1C1777}"/>
                </a:ext>
              </a:extLst>
            </p:cNvPr>
            <p:cNvSpPr/>
            <p:nvPr/>
          </p:nvSpPr>
          <p:spPr>
            <a:xfrm>
              <a:off x="7535355" y="4493665"/>
              <a:ext cx="35938" cy="20796"/>
            </a:xfrm>
            <a:custGeom>
              <a:avLst/>
              <a:gdLst/>
              <a:ahLst/>
              <a:cxnLst/>
              <a:rect l="l" t="t" r="r" b="b"/>
              <a:pathLst>
                <a:path w="731" h="423" extrusionOk="0">
                  <a:moveTo>
                    <a:pt x="235" y="47"/>
                  </a:moveTo>
                  <a:cubicBezTo>
                    <a:pt x="285" y="47"/>
                    <a:pt x="335" y="55"/>
                    <a:pt x="376" y="68"/>
                  </a:cubicBezTo>
                  <a:cubicBezTo>
                    <a:pt x="468" y="98"/>
                    <a:pt x="538" y="155"/>
                    <a:pt x="585" y="207"/>
                  </a:cubicBezTo>
                  <a:cubicBezTo>
                    <a:pt x="626" y="259"/>
                    <a:pt x="650" y="307"/>
                    <a:pt x="665" y="345"/>
                  </a:cubicBezTo>
                  <a:lnTo>
                    <a:pt x="665" y="345"/>
                  </a:lnTo>
                  <a:cubicBezTo>
                    <a:pt x="624" y="340"/>
                    <a:pt x="564" y="332"/>
                    <a:pt x="490" y="317"/>
                  </a:cubicBezTo>
                  <a:cubicBezTo>
                    <a:pt x="415" y="304"/>
                    <a:pt x="328" y="282"/>
                    <a:pt x="236" y="247"/>
                  </a:cubicBezTo>
                  <a:cubicBezTo>
                    <a:pt x="188" y="229"/>
                    <a:pt x="135" y="212"/>
                    <a:pt x="97" y="186"/>
                  </a:cubicBezTo>
                  <a:cubicBezTo>
                    <a:pt x="52" y="160"/>
                    <a:pt x="40" y="112"/>
                    <a:pt x="79" y="85"/>
                  </a:cubicBezTo>
                  <a:cubicBezTo>
                    <a:pt x="123" y="58"/>
                    <a:pt x="179" y="47"/>
                    <a:pt x="235" y="47"/>
                  </a:cubicBezTo>
                  <a:close/>
                  <a:moveTo>
                    <a:pt x="241" y="1"/>
                  </a:moveTo>
                  <a:cubicBezTo>
                    <a:pt x="180" y="1"/>
                    <a:pt x="116" y="14"/>
                    <a:pt x="52" y="46"/>
                  </a:cubicBezTo>
                  <a:cubicBezTo>
                    <a:pt x="22" y="68"/>
                    <a:pt x="0" y="108"/>
                    <a:pt x="14" y="146"/>
                  </a:cubicBezTo>
                  <a:cubicBezTo>
                    <a:pt x="22" y="181"/>
                    <a:pt x="48" y="207"/>
                    <a:pt x="70" y="225"/>
                  </a:cubicBezTo>
                  <a:cubicBezTo>
                    <a:pt x="123" y="255"/>
                    <a:pt x="175" y="269"/>
                    <a:pt x="223" y="286"/>
                  </a:cubicBezTo>
                  <a:cubicBezTo>
                    <a:pt x="319" y="321"/>
                    <a:pt x="407" y="338"/>
                    <a:pt x="486" y="352"/>
                  </a:cubicBezTo>
                  <a:cubicBezTo>
                    <a:pt x="550" y="361"/>
                    <a:pt x="603" y="364"/>
                    <a:pt x="643" y="364"/>
                  </a:cubicBezTo>
                  <a:cubicBezTo>
                    <a:pt x="654" y="364"/>
                    <a:pt x="664" y="364"/>
                    <a:pt x="673" y="364"/>
                  </a:cubicBezTo>
                  <a:lnTo>
                    <a:pt x="673" y="364"/>
                  </a:lnTo>
                  <a:cubicBezTo>
                    <a:pt x="686" y="400"/>
                    <a:pt x="690" y="422"/>
                    <a:pt x="695" y="422"/>
                  </a:cubicBezTo>
                  <a:cubicBezTo>
                    <a:pt x="695" y="422"/>
                    <a:pt x="695" y="422"/>
                    <a:pt x="695" y="422"/>
                  </a:cubicBezTo>
                  <a:cubicBezTo>
                    <a:pt x="695" y="422"/>
                    <a:pt x="695" y="402"/>
                    <a:pt x="687" y="363"/>
                  </a:cubicBezTo>
                  <a:lnTo>
                    <a:pt x="687" y="363"/>
                  </a:lnTo>
                  <a:cubicBezTo>
                    <a:pt x="715" y="361"/>
                    <a:pt x="730" y="358"/>
                    <a:pt x="730" y="356"/>
                  </a:cubicBezTo>
                  <a:cubicBezTo>
                    <a:pt x="730" y="353"/>
                    <a:pt x="714" y="351"/>
                    <a:pt x="684" y="347"/>
                  </a:cubicBezTo>
                  <a:lnTo>
                    <a:pt x="684" y="347"/>
                  </a:lnTo>
                  <a:cubicBezTo>
                    <a:pt x="675" y="304"/>
                    <a:pt x="653" y="247"/>
                    <a:pt x="612" y="190"/>
                  </a:cubicBezTo>
                  <a:cubicBezTo>
                    <a:pt x="548" y="98"/>
                    <a:pt x="405" y="1"/>
                    <a:pt x="241"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3349;p46">
              <a:extLst>
                <a:ext uri="{FF2B5EF4-FFF2-40B4-BE49-F238E27FC236}">
                  <a16:creationId xmlns:a16="http://schemas.microsoft.com/office/drawing/2014/main" id="{DB2CA6D0-218B-4950-814D-26CB462D6C24}"/>
                </a:ext>
              </a:extLst>
            </p:cNvPr>
            <p:cNvSpPr/>
            <p:nvPr/>
          </p:nvSpPr>
          <p:spPr>
            <a:xfrm>
              <a:off x="7566278" y="4488306"/>
              <a:ext cx="18485" cy="23549"/>
            </a:xfrm>
            <a:custGeom>
              <a:avLst/>
              <a:gdLst/>
              <a:ahLst/>
              <a:cxnLst/>
              <a:rect l="l" t="t" r="r" b="b"/>
              <a:pathLst>
                <a:path w="376" h="479" extrusionOk="0">
                  <a:moveTo>
                    <a:pt x="277" y="1"/>
                  </a:moveTo>
                  <a:cubicBezTo>
                    <a:pt x="178" y="1"/>
                    <a:pt x="125" y="74"/>
                    <a:pt x="83" y="124"/>
                  </a:cubicBezTo>
                  <a:cubicBezTo>
                    <a:pt x="40" y="185"/>
                    <a:pt x="18" y="251"/>
                    <a:pt x="14" y="304"/>
                  </a:cubicBezTo>
                  <a:cubicBezTo>
                    <a:pt x="0" y="417"/>
                    <a:pt x="35" y="479"/>
                    <a:pt x="40" y="479"/>
                  </a:cubicBezTo>
                  <a:cubicBezTo>
                    <a:pt x="44" y="473"/>
                    <a:pt x="22" y="408"/>
                    <a:pt x="44" y="308"/>
                  </a:cubicBezTo>
                  <a:cubicBezTo>
                    <a:pt x="57" y="260"/>
                    <a:pt x="79" y="203"/>
                    <a:pt x="119" y="150"/>
                  </a:cubicBezTo>
                  <a:cubicBezTo>
                    <a:pt x="156" y="104"/>
                    <a:pt x="215" y="45"/>
                    <a:pt x="278" y="45"/>
                  </a:cubicBezTo>
                  <a:cubicBezTo>
                    <a:pt x="280" y="45"/>
                    <a:pt x="282" y="45"/>
                    <a:pt x="285" y="46"/>
                  </a:cubicBezTo>
                  <a:cubicBezTo>
                    <a:pt x="345" y="59"/>
                    <a:pt x="319" y="155"/>
                    <a:pt x="285" y="203"/>
                  </a:cubicBezTo>
                  <a:cubicBezTo>
                    <a:pt x="250" y="264"/>
                    <a:pt x="214" y="312"/>
                    <a:pt x="180" y="352"/>
                  </a:cubicBezTo>
                  <a:cubicBezTo>
                    <a:pt x="109" y="430"/>
                    <a:pt x="53" y="465"/>
                    <a:pt x="57" y="473"/>
                  </a:cubicBezTo>
                  <a:cubicBezTo>
                    <a:pt x="57" y="474"/>
                    <a:pt x="58" y="474"/>
                    <a:pt x="59" y="474"/>
                  </a:cubicBezTo>
                  <a:cubicBezTo>
                    <a:pt x="70" y="474"/>
                    <a:pt x="129" y="442"/>
                    <a:pt x="202" y="374"/>
                  </a:cubicBezTo>
                  <a:cubicBezTo>
                    <a:pt x="241" y="338"/>
                    <a:pt x="285" y="290"/>
                    <a:pt x="323" y="229"/>
                  </a:cubicBezTo>
                  <a:cubicBezTo>
                    <a:pt x="341" y="199"/>
                    <a:pt x="359" y="159"/>
                    <a:pt x="367" y="116"/>
                  </a:cubicBezTo>
                  <a:cubicBezTo>
                    <a:pt x="376" y="76"/>
                    <a:pt x="350" y="11"/>
                    <a:pt x="293" y="2"/>
                  </a:cubicBezTo>
                  <a:cubicBezTo>
                    <a:pt x="288" y="1"/>
                    <a:pt x="282" y="1"/>
                    <a:pt x="277"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3350;p46">
              <a:extLst>
                <a:ext uri="{FF2B5EF4-FFF2-40B4-BE49-F238E27FC236}">
                  <a16:creationId xmlns:a16="http://schemas.microsoft.com/office/drawing/2014/main" id="{512ED5C6-AC85-4370-88B9-0761C348F5DE}"/>
                </a:ext>
              </a:extLst>
            </p:cNvPr>
            <p:cNvSpPr/>
            <p:nvPr/>
          </p:nvSpPr>
          <p:spPr>
            <a:xfrm>
              <a:off x="7705065" y="4500941"/>
              <a:ext cx="68385" cy="54079"/>
            </a:xfrm>
            <a:custGeom>
              <a:avLst/>
              <a:gdLst/>
              <a:ahLst/>
              <a:cxnLst/>
              <a:rect l="l" t="t" r="r" b="b"/>
              <a:pathLst>
                <a:path w="1391" h="1100" extrusionOk="0">
                  <a:moveTo>
                    <a:pt x="1170" y="1"/>
                  </a:moveTo>
                  <a:cubicBezTo>
                    <a:pt x="1149" y="1"/>
                    <a:pt x="1126" y="1"/>
                    <a:pt x="1102" y="3"/>
                  </a:cubicBezTo>
                  <a:cubicBezTo>
                    <a:pt x="923" y="12"/>
                    <a:pt x="673" y="77"/>
                    <a:pt x="451" y="243"/>
                  </a:cubicBezTo>
                  <a:cubicBezTo>
                    <a:pt x="233" y="414"/>
                    <a:pt x="106" y="641"/>
                    <a:pt x="53" y="811"/>
                  </a:cubicBezTo>
                  <a:cubicBezTo>
                    <a:pt x="23" y="898"/>
                    <a:pt x="9" y="968"/>
                    <a:pt x="5" y="1021"/>
                  </a:cubicBezTo>
                  <a:cubicBezTo>
                    <a:pt x="1" y="1069"/>
                    <a:pt x="1" y="1095"/>
                    <a:pt x="5" y="1100"/>
                  </a:cubicBezTo>
                  <a:cubicBezTo>
                    <a:pt x="13" y="1100"/>
                    <a:pt x="23" y="986"/>
                    <a:pt x="84" y="825"/>
                  </a:cubicBezTo>
                  <a:cubicBezTo>
                    <a:pt x="140" y="662"/>
                    <a:pt x="267" y="444"/>
                    <a:pt x="481" y="283"/>
                  </a:cubicBezTo>
                  <a:cubicBezTo>
                    <a:pt x="691" y="121"/>
                    <a:pt x="931" y="51"/>
                    <a:pt x="1106" y="38"/>
                  </a:cubicBezTo>
                  <a:cubicBezTo>
                    <a:pt x="1160" y="33"/>
                    <a:pt x="1208" y="31"/>
                    <a:pt x="1249" y="31"/>
                  </a:cubicBezTo>
                  <a:cubicBezTo>
                    <a:pt x="1314" y="31"/>
                    <a:pt x="1359" y="35"/>
                    <a:pt x="1379" y="35"/>
                  </a:cubicBezTo>
                  <a:cubicBezTo>
                    <a:pt x="1386" y="35"/>
                    <a:pt x="1390" y="35"/>
                    <a:pt x="1390" y="33"/>
                  </a:cubicBezTo>
                  <a:cubicBezTo>
                    <a:pt x="1390" y="29"/>
                    <a:pt x="1364" y="20"/>
                    <a:pt x="1316" y="12"/>
                  </a:cubicBezTo>
                  <a:cubicBezTo>
                    <a:pt x="1277" y="5"/>
                    <a:pt x="1229" y="1"/>
                    <a:pt x="1170"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3351;p46">
              <a:extLst>
                <a:ext uri="{FF2B5EF4-FFF2-40B4-BE49-F238E27FC236}">
                  <a16:creationId xmlns:a16="http://schemas.microsoft.com/office/drawing/2014/main" id="{B0192645-79F1-4CC5-B908-BD704EE81247}"/>
                </a:ext>
              </a:extLst>
            </p:cNvPr>
            <p:cNvSpPr/>
            <p:nvPr/>
          </p:nvSpPr>
          <p:spPr>
            <a:xfrm>
              <a:off x="7753589" y="4423263"/>
              <a:ext cx="2655" cy="77824"/>
            </a:xfrm>
            <a:custGeom>
              <a:avLst/>
              <a:gdLst/>
              <a:ahLst/>
              <a:cxnLst/>
              <a:rect l="l" t="t" r="r" b="b"/>
              <a:pathLst>
                <a:path w="54" h="1583" extrusionOk="0">
                  <a:moveTo>
                    <a:pt x="32" y="1"/>
                  </a:moveTo>
                  <a:cubicBezTo>
                    <a:pt x="19" y="1"/>
                    <a:pt x="6" y="354"/>
                    <a:pt x="6" y="792"/>
                  </a:cubicBezTo>
                  <a:cubicBezTo>
                    <a:pt x="1" y="1229"/>
                    <a:pt x="10" y="1583"/>
                    <a:pt x="23" y="1583"/>
                  </a:cubicBezTo>
                  <a:cubicBezTo>
                    <a:pt x="23" y="1583"/>
                    <a:pt x="23" y="1583"/>
                    <a:pt x="23" y="1583"/>
                  </a:cubicBezTo>
                  <a:cubicBezTo>
                    <a:pt x="37" y="1583"/>
                    <a:pt x="49" y="1227"/>
                    <a:pt x="49" y="792"/>
                  </a:cubicBezTo>
                  <a:cubicBezTo>
                    <a:pt x="53" y="354"/>
                    <a:pt x="45" y="1"/>
                    <a:pt x="32"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3352;p46">
              <a:extLst>
                <a:ext uri="{FF2B5EF4-FFF2-40B4-BE49-F238E27FC236}">
                  <a16:creationId xmlns:a16="http://schemas.microsoft.com/office/drawing/2014/main" id="{AD32C724-CC29-49C0-AFE5-5DE2D7731872}"/>
                </a:ext>
              </a:extLst>
            </p:cNvPr>
            <p:cNvSpPr/>
            <p:nvPr/>
          </p:nvSpPr>
          <p:spPr>
            <a:xfrm>
              <a:off x="7625962" y="4536486"/>
              <a:ext cx="55504" cy="2901"/>
            </a:xfrm>
            <a:custGeom>
              <a:avLst/>
              <a:gdLst/>
              <a:ahLst/>
              <a:cxnLst/>
              <a:rect l="l" t="t" r="r" b="b"/>
              <a:pathLst>
                <a:path w="1129" h="59" extrusionOk="0">
                  <a:moveTo>
                    <a:pt x="54" y="0"/>
                  </a:moveTo>
                  <a:cubicBezTo>
                    <a:pt x="21" y="0"/>
                    <a:pt x="2" y="2"/>
                    <a:pt x="1" y="5"/>
                  </a:cubicBezTo>
                  <a:cubicBezTo>
                    <a:pt x="1" y="14"/>
                    <a:pt x="251" y="58"/>
                    <a:pt x="565" y="58"/>
                  </a:cubicBezTo>
                  <a:cubicBezTo>
                    <a:pt x="581" y="58"/>
                    <a:pt x="597" y="58"/>
                    <a:pt x="613" y="58"/>
                  </a:cubicBezTo>
                  <a:cubicBezTo>
                    <a:pt x="905" y="58"/>
                    <a:pt x="1128" y="23"/>
                    <a:pt x="1128" y="14"/>
                  </a:cubicBezTo>
                  <a:cubicBezTo>
                    <a:pt x="1128" y="10"/>
                    <a:pt x="1100" y="8"/>
                    <a:pt x="1051" y="8"/>
                  </a:cubicBezTo>
                  <a:cubicBezTo>
                    <a:pt x="953" y="8"/>
                    <a:pt x="772" y="14"/>
                    <a:pt x="565" y="14"/>
                  </a:cubicBezTo>
                  <a:cubicBezTo>
                    <a:pt x="338" y="11"/>
                    <a:pt x="144" y="0"/>
                    <a:pt x="54"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3353;p46">
              <a:extLst>
                <a:ext uri="{FF2B5EF4-FFF2-40B4-BE49-F238E27FC236}">
                  <a16:creationId xmlns:a16="http://schemas.microsoft.com/office/drawing/2014/main" id="{D7D6492D-BDEB-403C-86B0-305A9C84CC50}"/>
                </a:ext>
              </a:extLst>
            </p:cNvPr>
            <p:cNvSpPr/>
            <p:nvPr/>
          </p:nvSpPr>
          <p:spPr>
            <a:xfrm>
              <a:off x="7712587" y="4537518"/>
              <a:ext cx="6539" cy="10865"/>
            </a:xfrm>
            <a:custGeom>
              <a:avLst/>
              <a:gdLst/>
              <a:ahLst/>
              <a:cxnLst/>
              <a:rect l="l" t="t" r="r" b="b"/>
              <a:pathLst>
                <a:path w="133" h="221" extrusionOk="0">
                  <a:moveTo>
                    <a:pt x="118" y="1"/>
                  </a:moveTo>
                  <a:cubicBezTo>
                    <a:pt x="103" y="1"/>
                    <a:pt x="59" y="35"/>
                    <a:pt x="31" y="93"/>
                  </a:cubicBezTo>
                  <a:cubicBezTo>
                    <a:pt x="1" y="159"/>
                    <a:pt x="5" y="220"/>
                    <a:pt x="18" y="220"/>
                  </a:cubicBezTo>
                  <a:cubicBezTo>
                    <a:pt x="31" y="220"/>
                    <a:pt x="44" y="172"/>
                    <a:pt x="74" y="115"/>
                  </a:cubicBezTo>
                  <a:cubicBezTo>
                    <a:pt x="101" y="59"/>
                    <a:pt x="132" y="15"/>
                    <a:pt x="123" y="2"/>
                  </a:cubicBezTo>
                  <a:cubicBezTo>
                    <a:pt x="122" y="1"/>
                    <a:pt x="120" y="1"/>
                    <a:pt x="118"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3354;p46">
              <a:extLst>
                <a:ext uri="{FF2B5EF4-FFF2-40B4-BE49-F238E27FC236}">
                  <a16:creationId xmlns:a16="http://schemas.microsoft.com/office/drawing/2014/main" id="{C395351C-A02E-4322-8486-B615B3D67D39}"/>
                </a:ext>
              </a:extLst>
            </p:cNvPr>
            <p:cNvSpPr/>
            <p:nvPr/>
          </p:nvSpPr>
          <p:spPr>
            <a:xfrm>
              <a:off x="7725222" y="4520311"/>
              <a:ext cx="8063" cy="7325"/>
            </a:xfrm>
            <a:custGeom>
              <a:avLst/>
              <a:gdLst/>
              <a:ahLst/>
              <a:cxnLst/>
              <a:rect l="l" t="t" r="r" b="b"/>
              <a:pathLst>
                <a:path w="164" h="149" extrusionOk="0">
                  <a:moveTo>
                    <a:pt x="149" y="0"/>
                  </a:moveTo>
                  <a:cubicBezTo>
                    <a:pt x="136" y="0"/>
                    <a:pt x="101" y="25"/>
                    <a:pt x="67" y="58"/>
                  </a:cubicBezTo>
                  <a:cubicBezTo>
                    <a:pt x="23" y="98"/>
                    <a:pt x="1" y="137"/>
                    <a:pt x="10" y="147"/>
                  </a:cubicBezTo>
                  <a:cubicBezTo>
                    <a:pt x="12" y="148"/>
                    <a:pt x="13" y="148"/>
                    <a:pt x="16" y="148"/>
                  </a:cubicBezTo>
                  <a:cubicBezTo>
                    <a:pt x="30" y="148"/>
                    <a:pt x="64" y="127"/>
                    <a:pt x="97" y="94"/>
                  </a:cubicBezTo>
                  <a:cubicBezTo>
                    <a:pt x="141" y="54"/>
                    <a:pt x="163" y="15"/>
                    <a:pt x="154" y="2"/>
                  </a:cubicBezTo>
                  <a:cubicBezTo>
                    <a:pt x="153" y="1"/>
                    <a:pt x="151" y="0"/>
                    <a:pt x="149"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3355;p46">
              <a:extLst>
                <a:ext uri="{FF2B5EF4-FFF2-40B4-BE49-F238E27FC236}">
                  <a16:creationId xmlns:a16="http://schemas.microsoft.com/office/drawing/2014/main" id="{4AA8C16F-1C3A-4D88-9358-93F277D3E594}"/>
                </a:ext>
              </a:extLst>
            </p:cNvPr>
            <p:cNvSpPr/>
            <p:nvPr/>
          </p:nvSpPr>
          <p:spPr>
            <a:xfrm>
              <a:off x="7741790" y="4511757"/>
              <a:ext cx="11406" cy="4670"/>
            </a:xfrm>
            <a:custGeom>
              <a:avLst/>
              <a:gdLst/>
              <a:ahLst/>
              <a:cxnLst/>
              <a:rect l="l" t="t" r="r" b="b"/>
              <a:pathLst>
                <a:path w="232" h="95" extrusionOk="0">
                  <a:moveTo>
                    <a:pt x="164" y="1"/>
                  </a:moveTo>
                  <a:cubicBezTo>
                    <a:pt x="145" y="1"/>
                    <a:pt x="124" y="3"/>
                    <a:pt x="101" y="10"/>
                  </a:cubicBezTo>
                  <a:cubicBezTo>
                    <a:pt x="31" y="32"/>
                    <a:pt x="1" y="85"/>
                    <a:pt x="10" y="93"/>
                  </a:cubicBezTo>
                  <a:cubicBezTo>
                    <a:pt x="11" y="94"/>
                    <a:pt x="12" y="94"/>
                    <a:pt x="14" y="94"/>
                  </a:cubicBezTo>
                  <a:cubicBezTo>
                    <a:pt x="29" y="94"/>
                    <a:pt x="69" y="69"/>
                    <a:pt x="119" y="54"/>
                  </a:cubicBezTo>
                  <a:cubicBezTo>
                    <a:pt x="176" y="36"/>
                    <a:pt x="224" y="36"/>
                    <a:pt x="228" y="23"/>
                  </a:cubicBezTo>
                  <a:cubicBezTo>
                    <a:pt x="231" y="14"/>
                    <a:pt x="205" y="1"/>
                    <a:pt x="164"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3356;p46">
              <a:extLst>
                <a:ext uri="{FF2B5EF4-FFF2-40B4-BE49-F238E27FC236}">
                  <a16:creationId xmlns:a16="http://schemas.microsoft.com/office/drawing/2014/main" id="{C4E55276-1481-49AA-9F65-8DF5BBA6AA6A}"/>
                </a:ext>
              </a:extLst>
            </p:cNvPr>
            <p:cNvSpPr/>
            <p:nvPr/>
          </p:nvSpPr>
          <p:spPr>
            <a:xfrm>
              <a:off x="7761356" y="4508954"/>
              <a:ext cx="6244" cy="2999"/>
            </a:xfrm>
            <a:custGeom>
              <a:avLst/>
              <a:gdLst/>
              <a:ahLst/>
              <a:cxnLst/>
              <a:rect l="l" t="t" r="r" b="b"/>
              <a:pathLst>
                <a:path w="127" h="61" extrusionOk="0">
                  <a:moveTo>
                    <a:pt x="100" y="0"/>
                  </a:moveTo>
                  <a:cubicBezTo>
                    <a:pt x="88" y="0"/>
                    <a:pt x="73" y="4"/>
                    <a:pt x="58" y="10"/>
                  </a:cubicBezTo>
                  <a:cubicBezTo>
                    <a:pt x="22" y="19"/>
                    <a:pt x="0" y="41"/>
                    <a:pt x="5" y="53"/>
                  </a:cubicBezTo>
                  <a:cubicBezTo>
                    <a:pt x="7" y="58"/>
                    <a:pt x="16" y="61"/>
                    <a:pt x="28" y="61"/>
                  </a:cubicBezTo>
                  <a:cubicBezTo>
                    <a:pt x="40" y="61"/>
                    <a:pt x="55" y="58"/>
                    <a:pt x="70" y="53"/>
                  </a:cubicBezTo>
                  <a:cubicBezTo>
                    <a:pt x="105" y="41"/>
                    <a:pt x="127" y="19"/>
                    <a:pt x="123" y="10"/>
                  </a:cubicBezTo>
                  <a:cubicBezTo>
                    <a:pt x="121" y="4"/>
                    <a:pt x="112" y="0"/>
                    <a:pt x="100"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3357;p46">
              <a:extLst>
                <a:ext uri="{FF2B5EF4-FFF2-40B4-BE49-F238E27FC236}">
                  <a16:creationId xmlns:a16="http://schemas.microsoft.com/office/drawing/2014/main" id="{519866E8-67DA-44F6-96C0-C05B840B66E9}"/>
                </a:ext>
              </a:extLst>
            </p:cNvPr>
            <p:cNvSpPr/>
            <p:nvPr/>
          </p:nvSpPr>
          <p:spPr>
            <a:xfrm>
              <a:off x="7378279" y="2300349"/>
              <a:ext cx="514191" cy="879370"/>
            </a:xfrm>
            <a:custGeom>
              <a:avLst/>
              <a:gdLst/>
              <a:ahLst/>
              <a:cxnLst/>
              <a:rect l="l" t="t" r="r" b="b"/>
              <a:pathLst>
                <a:path w="10459" h="17887" extrusionOk="0">
                  <a:moveTo>
                    <a:pt x="10458" y="0"/>
                  </a:moveTo>
                  <a:lnTo>
                    <a:pt x="6245" y="827"/>
                  </a:lnTo>
                  <a:cubicBezTo>
                    <a:pt x="4817" y="5043"/>
                    <a:pt x="2243" y="12683"/>
                    <a:pt x="2243" y="12683"/>
                  </a:cubicBezTo>
                  <a:cubicBezTo>
                    <a:pt x="2059" y="12792"/>
                    <a:pt x="1382" y="13151"/>
                    <a:pt x="1176" y="13194"/>
                  </a:cubicBezTo>
                  <a:cubicBezTo>
                    <a:pt x="972" y="13236"/>
                    <a:pt x="714" y="13281"/>
                    <a:pt x="519" y="13281"/>
                  </a:cubicBezTo>
                  <a:cubicBezTo>
                    <a:pt x="471" y="13281"/>
                    <a:pt x="428" y="13278"/>
                    <a:pt x="389" y="13272"/>
                  </a:cubicBezTo>
                  <a:cubicBezTo>
                    <a:pt x="377" y="13271"/>
                    <a:pt x="365" y="13270"/>
                    <a:pt x="353" y="13270"/>
                  </a:cubicBezTo>
                  <a:cubicBezTo>
                    <a:pt x="134" y="13270"/>
                    <a:pt x="0" y="13525"/>
                    <a:pt x="149" y="13670"/>
                  </a:cubicBezTo>
                  <a:cubicBezTo>
                    <a:pt x="242" y="13760"/>
                    <a:pt x="510" y="13835"/>
                    <a:pt x="868" y="13835"/>
                  </a:cubicBezTo>
                  <a:cubicBezTo>
                    <a:pt x="1118" y="13835"/>
                    <a:pt x="1411" y="13798"/>
                    <a:pt x="1718" y="13705"/>
                  </a:cubicBezTo>
                  <a:cubicBezTo>
                    <a:pt x="1785" y="13686"/>
                    <a:pt x="1841" y="13677"/>
                    <a:pt x="1887" y="13677"/>
                  </a:cubicBezTo>
                  <a:cubicBezTo>
                    <a:pt x="2373" y="13677"/>
                    <a:pt x="1889" y="14652"/>
                    <a:pt x="1666" y="14994"/>
                  </a:cubicBezTo>
                  <a:cubicBezTo>
                    <a:pt x="1420" y="15370"/>
                    <a:pt x="722" y="16602"/>
                    <a:pt x="779" y="16769"/>
                  </a:cubicBezTo>
                  <a:cubicBezTo>
                    <a:pt x="809" y="16858"/>
                    <a:pt x="868" y="16902"/>
                    <a:pt x="942" y="16902"/>
                  </a:cubicBezTo>
                  <a:cubicBezTo>
                    <a:pt x="1071" y="16902"/>
                    <a:pt x="1246" y="16772"/>
                    <a:pt x="1399" y="16528"/>
                  </a:cubicBezTo>
                  <a:cubicBezTo>
                    <a:pt x="1629" y="16154"/>
                    <a:pt x="2310" y="15101"/>
                    <a:pt x="2439" y="15101"/>
                  </a:cubicBezTo>
                  <a:cubicBezTo>
                    <a:pt x="2442" y="15101"/>
                    <a:pt x="2446" y="15102"/>
                    <a:pt x="2448" y="15104"/>
                  </a:cubicBezTo>
                  <a:cubicBezTo>
                    <a:pt x="2653" y="15217"/>
                    <a:pt x="1426" y="17175"/>
                    <a:pt x="1426" y="17175"/>
                  </a:cubicBezTo>
                  <a:cubicBezTo>
                    <a:pt x="1426" y="17175"/>
                    <a:pt x="1141" y="17520"/>
                    <a:pt x="1360" y="17687"/>
                  </a:cubicBezTo>
                  <a:cubicBezTo>
                    <a:pt x="1386" y="17707"/>
                    <a:pt x="1416" y="17717"/>
                    <a:pt x="1448" y="17717"/>
                  </a:cubicBezTo>
                  <a:cubicBezTo>
                    <a:pt x="1905" y="17717"/>
                    <a:pt x="2958" y="15868"/>
                    <a:pt x="3060" y="15680"/>
                  </a:cubicBezTo>
                  <a:cubicBezTo>
                    <a:pt x="3085" y="15633"/>
                    <a:pt x="3113" y="15614"/>
                    <a:pt x="3137" y="15614"/>
                  </a:cubicBezTo>
                  <a:cubicBezTo>
                    <a:pt x="3184" y="15614"/>
                    <a:pt x="3210" y="15697"/>
                    <a:pt x="3151" y="15794"/>
                  </a:cubicBezTo>
                  <a:cubicBezTo>
                    <a:pt x="3056" y="15947"/>
                    <a:pt x="2011" y="17673"/>
                    <a:pt x="2326" y="17870"/>
                  </a:cubicBezTo>
                  <a:cubicBezTo>
                    <a:pt x="2343" y="17881"/>
                    <a:pt x="2362" y="17886"/>
                    <a:pt x="2383" y="17886"/>
                  </a:cubicBezTo>
                  <a:cubicBezTo>
                    <a:pt x="2732" y="17886"/>
                    <a:pt x="3403" y="16327"/>
                    <a:pt x="3689" y="16025"/>
                  </a:cubicBezTo>
                  <a:cubicBezTo>
                    <a:pt x="3720" y="15992"/>
                    <a:pt x="3740" y="15977"/>
                    <a:pt x="3750" y="15977"/>
                  </a:cubicBezTo>
                  <a:cubicBezTo>
                    <a:pt x="3853" y="15977"/>
                    <a:pt x="3026" y="17483"/>
                    <a:pt x="3300" y="17682"/>
                  </a:cubicBezTo>
                  <a:cubicBezTo>
                    <a:pt x="3326" y="17701"/>
                    <a:pt x="3352" y="17718"/>
                    <a:pt x="3383" y="17718"/>
                  </a:cubicBezTo>
                  <a:cubicBezTo>
                    <a:pt x="3481" y="17718"/>
                    <a:pt x="3631" y="17552"/>
                    <a:pt x="4022" y="16764"/>
                  </a:cubicBezTo>
                  <a:cubicBezTo>
                    <a:pt x="4349" y="16100"/>
                    <a:pt x="4847" y="14645"/>
                    <a:pt x="5175" y="13635"/>
                  </a:cubicBezTo>
                  <a:cubicBezTo>
                    <a:pt x="6271" y="11433"/>
                    <a:pt x="9418" y="4633"/>
                    <a:pt x="10458" y="0"/>
                  </a:cubicBezTo>
                  <a:close/>
                </a:path>
              </a:pathLst>
            </a:custGeom>
            <a:solidFill>
              <a:srgbClr val="E5BAA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3358;p46">
              <a:extLst>
                <a:ext uri="{FF2B5EF4-FFF2-40B4-BE49-F238E27FC236}">
                  <a16:creationId xmlns:a16="http://schemas.microsoft.com/office/drawing/2014/main" id="{0DEE24D5-6112-4C26-A742-CD2AB8AF671A}"/>
                </a:ext>
              </a:extLst>
            </p:cNvPr>
            <p:cNvSpPr/>
            <p:nvPr/>
          </p:nvSpPr>
          <p:spPr>
            <a:xfrm>
              <a:off x="7515788" y="1831481"/>
              <a:ext cx="471862" cy="981087"/>
            </a:xfrm>
            <a:custGeom>
              <a:avLst/>
              <a:gdLst/>
              <a:ahLst/>
              <a:cxnLst/>
              <a:rect l="l" t="t" r="r" b="b"/>
              <a:pathLst>
                <a:path w="9598" h="19956" extrusionOk="0">
                  <a:moveTo>
                    <a:pt x="4783" y="0"/>
                  </a:moveTo>
                  <a:cubicBezTo>
                    <a:pt x="4435" y="0"/>
                    <a:pt x="4204" y="67"/>
                    <a:pt x="4204" y="67"/>
                  </a:cubicBezTo>
                  <a:cubicBezTo>
                    <a:pt x="1945" y="72"/>
                    <a:pt x="1644" y="102"/>
                    <a:pt x="1172" y="1532"/>
                  </a:cubicBezTo>
                  <a:cubicBezTo>
                    <a:pt x="682" y="3026"/>
                    <a:pt x="686" y="13930"/>
                    <a:pt x="346" y="18309"/>
                  </a:cubicBezTo>
                  <a:cubicBezTo>
                    <a:pt x="324" y="18614"/>
                    <a:pt x="1" y="18833"/>
                    <a:pt x="1" y="19322"/>
                  </a:cubicBezTo>
                  <a:cubicBezTo>
                    <a:pt x="5" y="19943"/>
                    <a:pt x="688" y="19955"/>
                    <a:pt x="744" y="19955"/>
                  </a:cubicBezTo>
                  <a:cubicBezTo>
                    <a:pt x="746" y="19955"/>
                    <a:pt x="747" y="19955"/>
                    <a:pt x="747" y="19955"/>
                  </a:cubicBezTo>
                  <a:lnTo>
                    <a:pt x="8740" y="19576"/>
                  </a:lnTo>
                  <a:cubicBezTo>
                    <a:pt x="8740" y="19576"/>
                    <a:pt x="8741" y="19576"/>
                    <a:pt x="8743" y="19576"/>
                  </a:cubicBezTo>
                  <a:cubicBezTo>
                    <a:pt x="8795" y="19576"/>
                    <a:pt x="9597" y="19564"/>
                    <a:pt x="9597" y="18837"/>
                  </a:cubicBezTo>
                  <a:cubicBezTo>
                    <a:pt x="9597" y="18601"/>
                    <a:pt x="9305" y="18335"/>
                    <a:pt x="9274" y="18007"/>
                  </a:cubicBezTo>
                  <a:cubicBezTo>
                    <a:pt x="9252" y="17722"/>
                    <a:pt x="9466" y="17853"/>
                    <a:pt x="9436" y="17513"/>
                  </a:cubicBezTo>
                  <a:cubicBezTo>
                    <a:pt x="9103" y="13872"/>
                    <a:pt x="8246" y="6792"/>
                    <a:pt x="7867" y="3861"/>
                  </a:cubicBezTo>
                  <a:cubicBezTo>
                    <a:pt x="7429" y="467"/>
                    <a:pt x="5701" y="0"/>
                    <a:pt x="4783" y="0"/>
                  </a:cubicBezTo>
                  <a:close/>
                </a:path>
              </a:pathLst>
            </a:custGeom>
            <a:solidFill>
              <a:srgbClr val="FFE59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3359;p46">
              <a:extLst>
                <a:ext uri="{FF2B5EF4-FFF2-40B4-BE49-F238E27FC236}">
                  <a16:creationId xmlns:a16="http://schemas.microsoft.com/office/drawing/2014/main" id="{1149801F-6C0F-4F5E-9CEA-0F34468DE4CE}"/>
                </a:ext>
              </a:extLst>
            </p:cNvPr>
            <p:cNvSpPr/>
            <p:nvPr/>
          </p:nvSpPr>
          <p:spPr>
            <a:xfrm>
              <a:off x="7752114" y="1845689"/>
              <a:ext cx="58258" cy="71236"/>
            </a:xfrm>
            <a:custGeom>
              <a:avLst/>
              <a:gdLst/>
              <a:ahLst/>
              <a:cxnLst/>
              <a:rect l="l" t="t" r="r" b="b"/>
              <a:pathLst>
                <a:path w="1185" h="1449" extrusionOk="0">
                  <a:moveTo>
                    <a:pt x="5" y="1"/>
                  </a:moveTo>
                  <a:cubicBezTo>
                    <a:pt x="5" y="1"/>
                    <a:pt x="5" y="1"/>
                    <a:pt x="5" y="1"/>
                  </a:cubicBezTo>
                  <a:cubicBezTo>
                    <a:pt x="0" y="6"/>
                    <a:pt x="62" y="93"/>
                    <a:pt x="167" y="224"/>
                  </a:cubicBezTo>
                  <a:cubicBezTo>
                    <a:pt x="272" y="355"/>
                    <a:pt x="424" y="530"/>
                    <a:pt x="591" y="726"/>
                  </a:cubicBezTo>
                  <a:cubicBezTo>
                    <a:pt x="761" y="918"/>
                    <a:pt x="905" y="1102"/>
                    <a:pt x="1006" y="1233"/>
                  </a:cubicBezTo>
                  <a:cubicBezTo>
                    <a:pt x="1109" y="1366"/>
                    <a:pt x="1169" y="1448"/>
                    <a:pt x="1180" y="1448"/>
                  </a:cubicBezTo>
                  <a:cubicBezTo>
                    <a:pt x="1180" y="1448"/>
                    <a:pt x="1180" y="1448"/>
                    <a:pt x="1180" y="1448"/>
                  </a:cubicBezTo>
                  <a:cubicBezTo>
                    <a:pt x="1184" y="1443"/>
                    <a:pt x="1132" y="1356"/>
                    <a:pt x="1037" y="1216"/>
                  </a:cubicBezTo>
                  <a:cubicBezTo>
                    <a:pt x="936" y="1076"/>
                    <a:pt x="796" y="892"/>
                    <a:pt x="630" y="696"/>
                  </a:cubicBezTo>
                  <a:cubicBezTo>
                    <a:pt x="460" y="499"/>
                    <a:pt x="302" y="329"/>
                    <a:pt x="193" y="202"/>
                  </a:cubicBezTo>
                  <a:cubicBezTo>
                    <a:pt x="82" y="78"/>
                    <a:pt x="13" y="1"/>
                    <a:pt x="5"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3360;p46">
              <a:extLst>
                <a:ext uri="{FF2B5EF4-FFF2-40B4-BE49-F238E27FC236}">
                  <a16:creationId xmlns:a16="http://schemas.microsoft.com/office/drawing/2014/main" id="{36121800-E37D-450C-9DB4-41D40AB88142}"/>
                </a:ext>
              </a:extLst>
            </p:cNvPr>
            <p:cNvSpPr/>
            <p:nvPr/>
          </p:nvSpPr>
          <p:spPr>
            <a:xfrm>
              <a:off x="7603839" y="1841805"/>
              <a:ext cx="165973" cy="57520"/>
            </a:xfrm>
            <a:custGeom>
              <a:avLst/>
              <a:gdLst/>
              <a:ahLst/>
              <a:cxnLst/>
              <a:rect l="l" t="t" r="r" b="b"/>
              <a:pathLst>
                <a:path w="3376" h="1170" extrusionOk="0">
                  <a:moveTo>
                    <a:pt x="3369" y="0"/>
                  </a:moveTo>
                  <a:cubicBezTo>
                    <a:pt x="3361" y="0"/>
                    <a:pt x="3315" y="18"/>
                    <a:pt x="3240" y="45"/>
                  </a:cubicBezTo>
                  <a:cubicBezTo>
                    <a:pt x="3125" y="85"/>
                    <a:pt x="3008" y="128"/>
                    <a:pt x="2881" y="176"/>
                  </a:cubicBezTo>
                  <a:cubicBezTo>
                    <a:pt x="2580" y="289"/>
                    <a:pt x="2160" y="443"/>
                    <a:pt x="1693" y="600"/>
                  </a:cubicBezTo>
                  <a:cubicBezTo>
                    <a:pt x="1229" y="761"/>
                    <a:pt x="805" y="902"/>
                    <a:pt x="499" y="1003"/>
                  </a:cubicBezTo>
                  <a:cubicBezTo>
                    <a:pt x="368" y="1046"/>
                    <a:pt x="246" y="1086"/>
                    <a:pt x="136" y="1120"/>
                  </a:cubicBezTo>
                  <a:cubicBezTo>
                    <a:pt x="49" y="1151"/>
                    <a:pt x="1" y="1168"/>
                    <a:pt x="1" y="1168"/>
                  </a:cubicBezTo>
                  <a:cubicBezTo>
                    <a:pt x="1" y="1169"/>
                    <a:pt x="3" y="1169"/>
                    <a:pt x="5" y="1169"/>
                  </a:cubicBezTo>
                  <a:cubicBezTo>
                    <a:pt x="18" y="1169"/>
                    <a:pt x="65" y="1157"/>
                    <a:pt x="141" y="1138"/>
                  </a:cubicBezTo>
                  <a:cubicBezTo>
                    <a:pt x="255" y="1108"/>
                    <a:pt x="377" y="1072"/>
                    <a:pt x="509" y="1033"/>
                  </a:cubicBezTo>
                  <a:cubicBezTo>
                    <a:pt x="818" y="941"/>
                    <a:pt x="1243" y="810"/>
                    <a:pt x="1709" y="648"/>
                  </a:cubicBezTo>
                  <a:cubicBezTo>
                    <a:pt x="2173" y="487"/>
                    <a:pt x="2593" y="325"/>
                    <a:pt x="2895" y="207"/>
                  </a:cubicBezTo>
                  <a:cubicBezTo>
                    <a:pt x="3021" y="154"/>
                    <a:pt x="3135" y="106"/>
                    <a:pt x="3244" y="63"/>
                  </a:cubicBezTo>
                  <a:cubicBezTo>
                    <a:pt x="3327" y="27"/>
                    <a:pt x="3375" y="6"/>
                    <a:pt x="3371" y="1"/>
                  </a:cubicBezTo>
                  <a:cubicBezTo>
                    <a:pt x="3371" y="1"/>
                    <a:pt x="3370" y="0"/>
                    <a:pt x="3369" y="0"/>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3361;p46">
              <a:extLst>
                <a:ext uri="{FF2B5EF4-FFF2-40B4-BE49-F238E27FC236}">
                  <a16:creationId xmlns:a16="http://schemas.microsoft.com/office/drawing/2014/main" id="{4F0DD38A-F20A-432A-B4AF-975E84806C96}"/>
                </a:ext>
              </a:extLst>
            </p:cNvPr>
            <p:cNvSpPr/>
            <p:nvPr/>
          </p:nvSpPr>
          <p:spPr>
            <a:xfrm>
              <a:off x="7604330" y="1857095"/>
              <a:ext cx="2360" cy="41985"/>
            </a:xfrm>
            <a:custGeom>
              <a:avLst/>
              <a:gdLst/>
              <a:ahLst/>
              <a:cxnLst/>
              <a:rect l="l" t="t" r="r" b="b"/>
              <a:pathLst>
                <a:path w="48" h="854" extrusionOk="0">
                  <a:moveTo>
                    <a:pt x="27" y="0"/>
                  </a:moveTo>
                  <a:cubicBezTo>
                    <a:pt x="13" y="0"/>
                    <a:pt x="0" y="193"/>
                    <a:pt x="0" y="429"/>
                  </a:cubicBezTo>
                  <a:cubicBezTo>
                    <a:pt x="0" y="665"/>
                    <a:pt x="13" y="853"/>
                    <a:pt x="27" y="853"/>
                  </a:cubicBezTo>
                  <a:cubicBezTo>
                    <a:pt x="39" y="853"/>
                    <a:pt x="48" y="665"/>
                    <a:pt x="48" y="429"/>
                  </a:cubicBezTo>
                  <a:cubicBezTo>
                    <a:pt x="48" y="193"/>
                    <a:pt x="39" y="0"/>
                    <a:pt x="27" y="0"/>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3362;p46">
              <a:extLst>
                <a:ext uri="{FF2B5EF4-FFF2-40B4-BE49-F238E27FC236}">
                  <a16:creationId xmlns:a16="http://schemas.microsoft.com/office/drawing/2014/main" id="{8F6DA16F-CBC8-4C59-B998-E60A22C57CA1}"/>
                </a:ext>
              </a:extLst>
            </p:cNvPr>
            <p:cNvSpPr/>
            <p:nvPr/>
          </p:nvSpPr>
          <p:spPr>
            <a:xfrm>
              <a:off x="7576160" y="1915795"/>
              <a:ext cx="298466" cy="2163"/>
            </a:xfrm>
            <a:custGeom>
              <a:avLst/>
              <a:gdLst/>
              <a:ahLst/>
              <a:cxnLst/>
              <a:rect l="l" t="t" r="r" b="b"/>
              <a:pathLst>
                <a:path w="6071" h="44" extrusionOk="0">
                  <a:moveTo>
                    <a:pt x="3038" y="0"/>
                  </a:moveTo>
                  <a:cubicBezTo>
                    <a:pt x="1360" y="0"/>
                    <a:pt x="1" y="8"/>
                    <a:pt x="1" y="22"/>
                  </a:cubicBezTo>
                  <a:cubicBezTo>
                    <a:pt x="1" y="35"/>
                    <a:pt x="1360" y="43"/>
                    <a:pt x="3038" y="43"/>
                  </a:cubicBezTo>
                  <a:cubicBezTo>
                    <a:pt x="4711" y="43"/>
                    <a:pt x="6070" y="35"/>
                    <a:pt x="6070" y="22"/>
                  </a:cubicBezTo>
                  <a:cubicBezTo>
                    <a:pt x="6070" y="8"/>
                    <a:pt x="4711" y="0"/>
                    <a:pt x="3038" y="0"/>
                  </a:cubicBezTo>
                  <a:close/>
                </a:path>
              </a:pathLst>
            </a:custGeom>
            <a:solidFill>
              <a:srgbClr val="4343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3363;p46">
              <a:extLst>
                <a:ext uri="{FF2B5EF4-FFF2-40B4-BE49-F238E27FC236}">
                  <a16:creationId xmlns:a16="http://schemas.microsoft.com/office/drawing/2014/main" id="{B2C37044-161B-4038-B383-BC4EACFEBF4C}"/>
                </a:ext>
              </a:extLst>
            </p:cNvPr>
            <p:cNvSpPr/>
            <p:nvPr/>
          </p:nvSpPr>
          <p:spPr>
            <a:xfrm>
              <a:off x="7563279" y="1957043"/>
              <a:ext cx="330470" cy="9046"/>
            </a:xfrm>
            <a:custGeom>
              <a:avLst/>
              <a:gdLst/>
              <a:ahLst/>
              <a:cxnLst/>
              <a:rect l="l" t="t" r="r" b="b"/>
              <a:pathLst>
                <a:path w="6722" h="184" extrusionOk="0">
                  <a:moveTo>
                    <a:pt x="983" y="0"/>
                  </a:moveTo>
                  <a:cubicBezTo>
                    <a:pt x="699" y="4"/>
                    <a:pt x="459" y="4"/>
                    <a:pt x="263" y="4"/>
                  </a:cubicBezTo>
                  <a:cubicBezTo>
                    <a:pt x="192" y="9"/>
                    <a:pt x="127" y="9"/>
                    <a:pt x="70" y="9"/>
                  </a:cubicBezTo>
                  <a:cubicBezTo>
                    <a:pt x="23" y="13"/>
                    <a:pt x="1" y="13"/>
                    <a:pt x="1" y="13"/>
                  </a:cubicBezTo>
                  <a:cubicBezTo>
                    <a:pt x="1" y="17"/>
                    <a:pt x="23" y="17"/>
                    <a:pt x="70" y="17"/>
                  </a:cubicBezTo>
                  <a:cubicBezTo>
                    <a:pt x="127" y="22"/>
                    <a:pt x="192" y="22"/>
                    <a:pt x="263" y="22"/>
                  </a:cubicBezTo>
                  <a:cubicBezTo>
                    <a:pt x="459" y="26"/>
                    <a:pt x="699" y="31"/>
                    <a:pt x="983" y="35"/>
                  </a:cubicBezTo>
                  <a:cubicBezTo>
                    <a:pt x="1622" y="43"/>
                    <a:pt x="2447" y="61"/>
                    <a:pt x="3361" y="79"/>
                  </a:cubicBezTo>
                  <a:cubicBezTo>
                    <a:pt x="4279" y="105"/>
                    <a:pt x="5104" y="131"/>
                    <a:pt x="5739" y="153"/>
                  </a:cubicBezTo>
                  <a:cubicBezTo>
                    <a:pt x="6022" y="162"/>
                    <a:pt x="6263" y="170"/>
                    <a:pt x="6459" y="179"/>
                  </a:cubicBezTo>
                  <a:cubicBezTo>
                    <a:pt x="6534" y="179"/>
                    <a:pt x="6595" y="184"/>
                    <a:pt x="6656" y="184"/>
                  </a:cubicBezTo>
                  <a:lnTo>
                    <a:pt x="6721" y="184"/>
                  </a:lnTo>
                  <a:cubicBezTo>
                    <a:pt x="6721" y="179"/>
                    <a:pt x="6699" y="179"/>
                    <a:pt x="6656" y="174"/>
                  </a:cubicBezTo>
                  <a:cubicBezTo>
                    <a:pt x="6595" y="170"/>
                    <a:pt x="6534" y="166"/>
                    <a:pt x="6459" y="162"/>
                  </a:cubicBezTo>
                  <a:cubicBezTo>
                    <a:pt x="6267" y="148"/>
                    <a:pt x="6027" y="135"/>
                    <a:pt x="5739" y="118"/>
                  </a:cubicBezTo>
                  <a:cubicBezTo>
                    <a:pt x="5130" y="87"/>
                    <a:pt x="4291" y="53"/>
                    <a:pt x="3365" y="31"/>
                  </a:cubicBezTo>
                  <a:cubicBezTo>
                    <a:pt x="2435" y="9"/>
                    <a:pt x="1596" y="0"/>
                    <a:pt x="983" y="0"/>
                  </a:cubicBezTo>
                  <a:close/>
                </a:path>
              </a:pathLst>
            </a:custGeom>
            <a:solidFill>
              <a:srgbClr val="4343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3364;p46">
              <a:extLst>
                <a:ext uri="{FF2B5EF4-FFF2-40B4-BE49-F238E27FC236}">
                  <a16:creationId xmlns:a16="http://schemas.microsoft.com/office/drawing/2014/main" id="{A6C365E2-4FB5-410A-8194-F8FAEFDB1299}"/>
                </a:ext>
              </a:extLst>
            </p:cNvPr>
            <p:cNvSpPr/>
            <p:nvPr/>
          </p:nvSpPr>
          <p:spPr>
            <a:xfrm>
              <a:off x="7561313" y="2008124"/>
              <a:ext cx="337156" cy="2409"/>
            </a:xfrm>
            <a:custGeom>
              <a:avLst/>
              <a:gdLst/>
              <a:ahLst/>
              <a:cxnLst/>
              <a:rect l="l" t="t" r="r" b="b"/>
              <a:pathLst>
                <a:path w="6858" h="49" extrusionOk="0">
                  <a:moveTo>
                    <a:pt x="3431" y="1"/>
                  </a:moveTo>
                  <a:cubicBezTo>
                    <a:pt x="1535" y="1"/>
                    <a:pt x="1" y="10"/>
                    <a:pt x="1" y="23"/>
                  </a:cubicBezTo>
                  <a:cubicBezTo>
                    <a:pt x="1" y="36"/>
                    <a:pt x="1535" y="49"/>
                    <a:pt x="3431" y="49"/>
                  </a:cubicBezTo>
                  <a:cubicBezTo>
                    <a:pt x="5323" y="49"/>
                    <a:pt x="6858" y="36"/>
                    <a:pt x="6858" y="23"/>
                  </a:cubicBezTo>
                  <a:cubicBezTo>
                    <a:pt x="6858" y="10"/>
                    <a:pt x="5323" y="1"/>
                    <a:pt x="3431" y="1"/>
                  </a:cubicBezTo>
                  <a:close/>
                </a:path>
              </a:pathLst>
            </a:custGeom>
            <a:solidFill>
              <a:srgbClr val="4343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3365;p46">
              <a:extLst>
                <a:ext uri="{FF2B5EF4-FFF2-40B4-BE49-F238E27FC236}">
                  <a16:creationId xmlns:a16="http://schemas.microsoft.com/office/drawing/2014/main" id="{F0E093F2-3B84-4ECF-81A7-252F48DEEB24}"/>
                </a:ext>
              </a:extLst>
            </p:cNvPr>
            <p:cNvSpPr/>
            <p:nvPr/>
          </p:nvSpPr>
          <p:spPr>
            <a:xfrm>
              <a:off x="7557675" y="2054976"/>
              <a:ext cx="349398" cy="2458"/>
            </a:xfrm>
            <a:custGeom>
              <a:avLst/>
              <a:gdLst/>
              <a:ahLst/>
              <a:cxnLst/>
              <a:rect l="l" t="t" r="r" b="b"/>
              <a:pathLst>
                <a:path w="7107" h="50" extrusionOk="0">
                  <a:moveTo>
                    <a:pt x="3554" y="1"/>
                  </a:moveTo>
                  <a:cubicBezTo>
                    <a:pt x="1591" y="1"/>
                    <a:pt x="0" y="13"/>
                    <a:pt x="0" y="27"/>
                  </a:cubicBezTo>
                  <a:cubicBezTo>
                    <a:pt x="0" y="40"/>
                    <a:pt x="1591" y="49"/>
                    <a:pt x="3554" y="49"/>
                  </a:cubicBezTo>
                  <a:cubicBezTo>
                    <a:pt x="5516" y="49"/>
                    <a:pt x="7106" y="40"/>
                    <a:pt x="7106" y="27"/>
                  </a:cubicBezTo>
                  <a:cubicBezTo>
                    <a:pt x="7106" y="13"/>
                    <a:pt x="5516" y="1"/>
                    <a:pt x="3554" y="1"/>
                  </a:cubicBezTo>
                  <a:close/>
                </a:path>
              </a:pathLst>
            </a:custGeom>
            <a:solidFill>
              <a:srgbClr val="4343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3366;p46">
              <a:extLst>
                <a:ext uri="{FF2B5EF4-FFF2-40B4-BE49-F238E27FC236}">
                  <a16:creationId xmlns:a16="http://schemas.microsoft.com/office/drawing/2014/main" id="{61DBD171-CDB4-42D9-9946-746F4A990E76}"/>
                </a:ext>
              </a:extLst>
            </p:cNvPr>
            <p:cNvSpPr/>
            <p:nvPr/>
          </p:nvSpPr>
          <p:spPr>
            <a:xfrm>
              <a:off x="7557675" y="2106548"/>
              <a:ext cx="357362" cy="2409"/>
            </a:xfrm>
            <a:custGeom>
              <a:avLst/>
              <a:gdLst/>
              <a:ahLst/>
              <a:cxnLst/>
              <a:rect l="l" t="t" r="r" b="b"/>
              <a:pathLst>
                <a:path w="7269" h="49" extrusionOk="0">
                  <a:moveTo>
                    <a:pt x="3636" y="1"/>
                  </a:moveTo>
                  <a:cubicBezTo>
                    <a:pt x="1626" y="1"/>
                    <a:pt x="0" y="13"/>
                    <a:pt x="0" y="27"/>
                  </a:cubicBezTo>
                  <a:cubicBezTo>
                    <a:pt x="0" y="40"/>
                    <a:pt x="1626" y="49"/>
                    <a:pt x="3636" y="49"/>
                  </a:cubicBezTo>
                  <a:cubicBezTo>
                    <a:pt x="5643" y="49"/>
                    <a:pt x="7269" y="40"/>
                    <a:pt x="7269" y="27"/>
                  </a:cubicBezTo>
                  <a:cubicBezTo>
                    <a:pt x="7269" y="13"/>
                    <a:pt x="5643" y="1"/>
                    <a:pt x="3636" y="1"/>
                  </a:cubicBezTo>
                  <a:close/>
                </a:path>
              </a:pathLst>
            </a:custGeom>
            <a:solidFill>
              <a:srgbClr val="4343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3367;p46">
              <a:extLst>
                <a:ext uri="{FF2B5EF4-FFF2-40B4-BE49-F238E27FC236}">
                  <a16:creationId xmlns:a16="http://schemas.microsoft.com/office/drawing/2014/main" id="{145A90B6-3063-411E-AE9C-8E1D229BCC97}"/>
                </a:ext>
              </a:extLst>
            </p:cNvPr>
            <p:cNvSpPr/>
            <p:nvPr/>
          </p:nvSpPr>
          <p:spPr>
            <a:xfrm>
              <a:off x="7557675" y="2158121"/>
              <a:ext cx="362278" cy="2409"/>
            </a:xfrm>
            <a:custGeom>
              <a:avLst/>
              <a:gdLst/>
              <a:ahLst/>
              <a:cxnLst/>
              <a:rect l="l" t="t" r="r" b="b"/>
              <a:pathLst>
                <a:path w="7369" h="49" extrusionOk="0">
                  <a:moveTo>
                    <a:pt x="3685" y="1"/>
                  </a:moveTo>
                  <a:cubicBezTo>
                    <a:pt x="1648" y="1"/>
                    <a:pt x="0" y="13"/>
                    <a:pt x="0" y="27"/>
                  </a:cubicBezTo>
                  <a:cubicBezTo>
                    <a:pt x="0" y="39"/>
                    <a:pt x="1648" y="49"/>
                    <a:pt x="3685" y="49"/>
                  </a:cubicBezTo>
                  <a:cubicBezTo>
                    <a:pt x="5716" y="49"/>
                    <a:pt x="7368" y="39"/>
                    <a:pt x="7368" y="27"/>
                  </a:cubicBezTo>
                  <a:cubicBezTo>
                    <a:pt x="7368" y="13"/>
                    <a:pt x="5716" y="1"/>
                    <a:pt x="3685" y="1"/>
                  </a:cubicBezTo>
                  <a:close/>
                </a:path>
              </a:pathLst>
            </a:custGeom>
            <a:solidFill>
              <a:srgbClr val="4343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3368;p46">
              <a:extLst>
                <a:ext uri="{FF2B5EF4-FFF2-40B4-BE49-F238E27FC236}">
                  <a16:creationId xmlns:a16="http://schemas.microsoft.com/office/drawing/2014/main" id="{AC9490BD-F961-44BC-B01C-13885D08C9F2}"/>
                </a:ext>
              </a:extLst>
            </p:cNvPr>
            <p:cNvSpPr/>
            <p:nvPr/>
          </p:nvSpPr>
          <p:spPr>
            <a:xfrm>
              <a:off x="7557675" y="2213331"/>
              <a:ext cx="368522" cy="2409"/>
            </a:xfrm>
            <a:custGeom>
              <a:avLst/>
              <a:gdLst/>
              <a:ahLst/>
              <a:cxnLst/>
              <a:rect l="l" t="t" r="r" b="b"/>
              <a:pathLst>
                <a:path w="7496" h="49" extrusionOk="0">
                  <a:moveTo>
                    <a:pt x="3750" y="1"/>
                  </a:moveTo>
                  <a:cubicBezTo>
                    <a:pt x="1678" y="1"/>
                    <a:pt x="0" y="13"/>
                    <a:pt x="0" y="27"/>
                  </a:cubicBezTo>
                  <a:cubicBezTo>
                    <a:pt x="0" y="40"/>
                    <a:pt x="1678" y="48"/>
                    <a:pt x="3750" y="48"/>
                  </a:cubicBezTo>
                  <a:cubicBezTo>
                    <a:pt x="5817" y="48"/>
                    <a:pt x="7495" y="40"/>
                    <a:pt x="7495" y="27"/>
                  </a:cubicBezTo>
                  <a:cubicBezTo>
                    <a:pt x="7495" y="13"/>
                    <a:pt x="5817" y="1"/>
                    <a:pt x="3750" y="1"/>
                  </a:cubicBezTo>
                  <a:close/>
                </a:path>
              </a:pathLst>
            </a:custGeom>
            <a:solidFill>
              <a:srgbClr val="4343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3369;p46">
              <a:extLst>
                <a:ext uri="{FF2B5EF4-FFF2-40B4-BE49-F238E27FC236}">
                  <a16:creationId xmlns:a16="http://schemas.microsoft.com/office/drawing/2014/main" id="{B9A7EA3E-FD65-4B06-8F39-90460ED6B82B}"/>
                </a:ext>
              </a:extLst>
            </p:cNvPr>
            <p:cNvSpPr/>
            <p:nvPr/>
          </p:nvSpPr>
          <p:spPr>
            <a:xfrm>
              <a:off x="7557675" y="2261265"/>
              <a:ext cx="374766" cy="2409"/>
            </a:xfrm>
            <a:custGeom>
              <a:avLst/>
              <a:gdLst/>
              <a:ahLst/>
              <a:cxnLst/>
              <a:rect l="l" t="t" r="r" b="b"/>
              <a:pathLst>
                <a:path w="7623" h="49" extrusionOk="0">
                  <a:moveTo>
                    <a:pt x="3812" y="0"/>
                  </a:moveTo>
                  <a:cubicBezTo>
                    <a:pt x="1710" y="0"/>
                    <a:pt x="0" y="13"/>
                    <a:pt x="0" y="26"/>
                  </a:cubicBezTo>
                  <a:cubicBezTo>
                    <a:pt x="0" y="39"/>
                    <a:pt x="1710" y="48"/>
                    <a:pt x="3812" y="48"/>
                  </a:cubicBezTo>
                  <a:cubicBezTo>
                    <a:pt x="5913" y="48"/>
                    <a:pt x="7622" y="39"/>
                    <a:pt x="7622" y="26"/>
                  </a:cubicBezTo>
                  <a:cubicBezTo>
                    <a:pt x="7622" y="13"/>
                    <a:pt x="5913" y="0"/>
                    <a:pt x="3812" y="0"/>
                  </a:cubicBezTo>
                  <a:close/>
                </a:path>
              </a:pathLst>
            </a:custGeom>
            <a:solidFill>
              <a:srgbClr val="4343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3370;p46">
              <a:extLst>
                <a:ext uri="{FF2B5EF4-FFF2-40B4-BE49-F238E27FC236}">
                  <a16:creationId xmlns:a16="http://schemas.microsoft.com/office/drawing/2014/main" id="{2B8E3950-99E9-4111-9722-161075A220DE}"/>
                </a:ext>
              </a:extLst>
            </p:cNvPr>
            <p:cNvSpPr/>
            <p:nvPr/>
          </p:nvSpPr>
          <p:spPr>
            <a:xfrm>
              <a:off x="7557675" y="2313918"/>
              <a:ext cx="382681" cy="2360"/>
            </a:xfrm>
            <a:custGeom>
              <a:avLst/>
              <a:gdLst/>
              <a:ahLst/>
              <a:cxnLst/>
              <a:rect l="l" t="t" r="r" b="b"/>
              <a:pathLst>
                <a:path w="7784" h="48" extrusionOk="0">
                  <a:moveTo>
                    <a:pt x="3894" y="0"/>
                  </a:moveTo>
                  <a:cubicBezTo>
                    <a:pt x="1744" y="0"/>
                    <a:pt x="0" y="9"/>
                    <a:pt x="0" y="21"/>
                  </a:cubicBezTo>
                  <a:cubicBezTo>
                    <a:pt x="0" y="35"/>
                    <a:pt x="1744" y="47"/>
                    <a:pt x="3894" y="47"/>
                  </a:cubicBezTo>
                  <a:cubicBezTo>
                    <a:pt x="6040" y="47"/>
                    <a:pt x="7784" y="35"/>
                    <a:pt x="7784" y="21"/>
                  </a:cubicBezTo>
                  <a:cubicBezTo>
                    <a:pt x="7784" y="9"/>
                    <a:pt x="6040" y="0"/>
                    <a:pt x="3894" y="0"/>
                  </a:cubicBezTo>
                  <a:close/>
                </a:path>
              </a:pathLst>
            </a:custGeom>
            <a:solidFill>
              <a:srgbClr val="4343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3371;p46">
              <a:extLst>
                <a:ext uri="{FF2B5EF4-FFF2-40B4-BE49-F238E27FC236}">
                  <a16:creationId xmlns:a16="http://schemas.microsoft.com/office/drawing/2014/main" id="{1D50FC14-0321-4DF3-8C56-8C831C1A2957}"/>
                </a:ext>
              </a:extLst>
            </p:cNvPr>
            <p:cNvSpPr/>
            <p:nvPr/>
          </p:nvSpPr>
          <p:spPr>
            <a:xfrm>
              <a:off x="7557675" y="2366474"/>
              <a:ext cx="387204" cy="2212"/>
            </a:xfrm>
            <a:custGeom>
              <a:avLst/>
              <a:gdLst/>
              <a:ahLst/>
              <a:cxnLst/>
              <a:rect l="l" t="t" r="r" b="b"/>
              <a:pathLst>
                <a:path w="7876" h="45" extrusionOk="0">
                  <a:moveTo>
                    <a:pt x="3939" y="1"/>
                  </a:moveTo>
                  <a:cubicBezTo>
                    <a:pt x="1762" y="1"/>
                    <a:pt x="0" y="10"/>
                    <a:pt x="0" y="23"/>
                  </a:cubicBezTo>
                  <a:cubicBezTo>
                    <a:pt x="0" y="37"/>
                    <a:pt x="1762" y="45"/>
                    <a:pt x="3939" y="45"/>
                  </a:cubicBezTo>
                  <a:cubicBezTo>
                    <a:pt x="6110" y="45"/>
                    <a:pt x="7876" y="37"/>
                    <a:pt x="7876" y="23"/>
                  </a:cubicBezTo>
                  <a:cubicBezTo>
                    <a:pt x="7876" y="10"/>
                    <a:pt x="6110" y="1"/>
                    <a:pt x="3939" y="1"/>
                  </a:cubicBezTo>
                  <a:close/>
                </a:path>
              </a:pathLst>
            </a:custGeom>
            <a:solidFill>
              <a:srgbClr val="4343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3372;p46">
              <a:extLst>
                <a:ext uri="{FF2B5EF4-FFF2-40B4-BE49-F238E27FC236}">
                  <a16:creationId xmlns:a16="http://schemas.microsoft.com/office/drawing/2014/main" id="{2A97A3A8-1182-4E28-8D04-EE4844E796EA}"/>
                </a:ext>
              </a:extLst>
            </p:cNvPr>
            <p:cNvSpPr/>
            <p:nvPr/>
          </p:nvSpPr>
          <p:spPr>
            <a:xfrm>
              <a:off x="7557675" y="2418931"/>
              <a:ext cx="393202" cy="2409"/>
            </a:xfrm>
            <a:custGeom>
              <a:avLst/>
              <a:gdLst/>
              <a:ahLst/>
              <a:cxnLst/>
              <a:rect l="l" t="t" r="r" b="b"/>
              <a:pathLst>
                <a:path w="7998" h="49" extrusionOk="0">
                  <a:moveTo>
                    <a:pt x="3999" y="1"/>
                  </a:moveTo>
                  <a:cubicBezTo>
                    <a:pt x="1793" y="1"/>
                    <a:pt x="0" y="14"/>
                    <a:pt x="0" y="27"/>
                  </a:cubicBezTo>
                  <a:cubicBezTo>
                    <a:pt x="0" y="35"/>
                    <a:pt x="1793" y="49"/>
                    <a:pt x="3999" y="49"/>
                  </a:cubicBezTo>
                  <a:cubicBezTo>
                    <a:pt x="6206" y="49"/>
                    <a:pt x="7998" y="35"/>
                    <a:pt x="7998" y="27"/>
                  </a:cubicBezTo>
                  <a:cubicBezTo>
                    <a:pt x="7998" y="14"/>
                    <a:pt x="6206" y="1"/>
                    <a:pt x="3999" y="1"/>
                  </a:cubicBezTo>
                  <a:close/>
                </a:path>
              </a:pathLst>
            </a:custGeom>
            <a:solidFill>
              <a:srgbClr val="4343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3373;p46">
              <a:extLst>
                <a:ext uri="{FF2B5EF4-FFF2-40B4-BE49-F238E27FC236}">
                  <a16:creationId xmlns:a16="http://schemas.microsoft.com/office/drawing/2014/main" id="{A87700F2-E2E5-4A52-88C8-6264C888A6CE}"/>
                </a:ext>
              </a:extLst>
            </p:cNvPr>
            <p:cNvSpPr/>
            <p:nvPr/>
          </p:nvSpPr>
          <p:spPr>
            <a:xfrm>
              <a:off x="7557675" y="2471585"/>
              <a:ext cx="399052" cy="2409"/>
            </a:xfrm>
            <a:custGeom>
              <a:avLst/>
              <a:gdLst/>
              <a:ahLst/>
              <a:cxnLst/>
              <a:rect l="l" t="t" r="r" b="b"/>
              <a:pathLst>
                <a:path w="8117" h="49" extrusionOk="0">
                  <a:moveTo>
                    <a:pt x="4060" y="0"/>
                  </a:moveTo>
                  <a:cubicBezTo>
                    <a:pt x="1819" y="0"/>
                    <a:pt x="0" y="9"/>
                    <a:pt x="0" y="22"/>
                  </a:cubicBezTo>
                  <a:cubicBezTo>
                    <a:pt x="0" y="35"/>
                    <a:pt x="1819" y="49"/>
                    <a:pt x="4060" y="49"/>
                  </a:cubicBezTo>
                  <a:cubicBezTo>
                    <a:pt x="6303" y="49"/>
                    <a:pt x="8116" y="35"/>
                    <a:pt x="8116" y="22"/>
                  </a:cubicBezTo>
                  <a:cubicBezTo>
                    <a:pt x="8116" y="9"/>
                    <a:pt x="6303" y="0"/>
                    <a:pt x="4060" y="0"/>
                  </a:cubicBezTo>
                  <a:close/>
                </a:path>
              </a:pathLst>
            </a:custGeom>
            <a:solidFill>
              <a:srgbClr val="4343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3374;p46">
              <a:extLst>
                <a:ext uri="{FF2B5EF4-FFF2-40B4-BE49-F238E27FC236}">
                  <a16:creationId xmlns:a16="http://schemas.microsoft.com/office/drawing/2014/main" id="{F5C9FEEB-62DB-46E4-A674-302C11644CC7}"/>
                </a:ext>
              </a:extLst>
            </p:cNvPr>
            <p:cNvSpPr/>
            <p:nvPr/>
          </p:nvSpPr>
          <p:spPr>
            <a:xfrm>
              <a:off x="7548432" y="2524042"/>
              <a:ext cx="414047" cy="2360"/>
            </a:xfrm>
            <a:custGeom>
              <a:avLst/>
              <a:gdLst/>
              <a:ahLst/>
              <a:cxnLst/>
              <a:rect l="l" t="t" r="r" b="b"/>
              <a:pathLst>
                <a:path w="8422" h="48" extrusionOk="0">
                  <a:moveTo>
                    <a:pt x="4214" y="0"/>
                  </a:moveTo>
                  <a:cubicBezTo>
                    <a:pt x="1884" y="0"/>
                    <a:pt x="0" y="13"/>
                    <a:pt x="0" y="26"/>
                  </a:cubicBezTo>
                  <a:cubicBezTo>
                    <a:pt x="0" y="39"/>
                    <a:pt x="1884" y="47"/>
                    <a:pt x="4214" y="47"/>
                  </a:cubicBezTo>
                  <a:cubicBezTo>
                    <a:pt x="6539" y="47"/>
                    <a:pt x="8422" y="39"/>
                    <a:pt x="8422" y="26"/>
                  </a:cubicBezTo>
                  <a:cubicBezTo>
                    <a:pt x="8422" y="13"/>
                    <a:pt x="6539" y="0"/>
                    <a:pt x="4214" y="0"/>
                  </a:cubicBezTo>
                  <a:close/>
                </a:path>
              </a:pathLst>
            </a:custGeom>
            <a:solidFill>
              <a:srgbClr val="4343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3375;p46">
              <a:extLst>
                <a:ext uri="{FF2B5EF4-FFF2-40B4-BE49-F238E27FC236}">
                  <a16:creationId xmlns:a16="http://schemas.microsoft.com/office/drawing/2014/main" id="{67778855-C4EB-41D9-9F79-C50A7880B5EF}"/>
                </a:ext>
              </a:extLst>
            </p:cNvPr>
            <p:cNvSpPr/>
            <p:nvPr/>
          </p:nvSpPr>
          <p:spPr>
            <a:xfrm>
              <a:off x="7540713" y="2576597"/>
              <a:ext cx="427615" cy="2458"/>
            </a:xfrm>
            <a:custGeom>
              <a:avLst/>
              <a:gdLst/>
              <a:ahLst/>
              <a:cxnLst/>
              <a:rect l="l" t="t" r="r" b="b"/>
              <a:pathLst>
                <a:path w="8698" h="50" extrusionOk="0">
                  <a:moveTo>
                    <a:pt x="4349" y="1"/>
                  </a:moveTo>
                  <a:cubicBezTo>
                    <a:pt x="1950" y="1"/>
                    <a:pt x="0" y="15"/>
                    <a:pt x="0" y="23"/>
                  </a:cubicBezTo>
                  <a:cubicBezTo>
                    <a:pt x="0" y="37"/>
                    <a:pt x="1950" y="49"/>
                    <a:pt x="4349" y="49"/>
                  </a:cubicBezTo>
                  <a:cubicBezTo>
                    <a:pt x="6748" y="49"/>
                    <a:pt x="8697" y="37"/>
                    <a:pt x="8697" y="23"/>
                  </a:cubicBezTo>
                  <a:cubicBezTo>
                    <a:pt x="8697" y="15"/>
                    <a:pt x="6748" y="1"/>
                    <a:pt x="4349" y="1"/>
                  </a:cubicBezTo>
                  <a:close/>
                </a:path>
              </a:pathLst>
            </a:custGeom>
            <a:solidFill>
              <a:srgbClr val="4343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3376;p46">
              <a:extLst>
                <a:ext uri="{FF2B5EF4-FFF2-40B4-BE49-F238E27FC236}">
                  <a16:creationId xmlns:a16="http://schemas.microsoft.com/office/drawing/2014/main" id="{1858D594-6A75-46BC-BCF2-F69BBD5623C3}"/>
                </a:ext>
              </a:extLst>
            </p:cNvPr>
            <p:cNvSpPr/>
            <p:nvPr/>
          </p:nvSpPr>
          <p:spPr>
            <a:xfrm>
              <a:off x="7539189" y="2629251"/>
              <a:ext cx="434498" cy="2212"/>
            </a:xfrm>
            <a:custGeom>
              <a:avLst/>
              <a:gdLst/>
              <a:ahLst/>
              <a:cxnLst/>
              <a:rect l="l" t="t" r="r" b="b"/>
              <a:pathLst>
                <a:path w="8838" h="45" extrusionOk="0">
                  <a:moveTo>
                    <a:pt x="4419" y="1"/>
                  </a:moveTo>
                  <a:cubicBezTo>
                    <a:pt x="1976" y="1"/>
                    <a:pt x="1" y="10"/>
                    <a:pt x="1" y="23"/>
                  </a:cubicBezTo>
                  <a:cubicBezTo>
                    <a:pt x="1" y="36"/>
                    <a:pt x="1976" y="45"/>
                    <a:pt x="4419" y="45"/>
                  </a:cubicBezTo>
                  <a:cubicBezTo>
                    <a:pt x="6858" y="45"/>
                    <a:pt x="8837" y="36"/>
                    <a:pt x="8837" y="23"/>
                  </a:cubicBezTo>
                  <a:cubicBezTo>
                    <a:pt x="8837" y="10"/>
                    <a:pt x="6858" y="1"/>
                    <a:pt x="4419" y="1"/>
                  </a:cubicBezTo>
                  <a:close/>
                </a:path>
              </a:pathLst>
            </a:custGeom>
            <a:solidFill>
              <a:srgbClr val="4343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3377;p46">
              <a:extLst>
                <a:ext uri="{FF2B5EF4-FFF2-40B4-BE49-F238E27FC236}">
                  <a16:creationId xmlns:a16="http://schemas.microsoft.com/office/drawing/2014/main" id="{3B36924E-2328-487C-8B22-22171BD66372}"/>
                </a:ext>
              </a:extLst>
            </p:cNvPr>
            <p:cNvSpPr/>
            <p:nvPr/>
          </p:nvSpPr>
          <p:spPr>
            <a:xfrm>
              <a:off x="7539189" y="2681708"/>
              <a:ext cx="439611" cy="2409"/>
            </a:xfrm>
            <a:custGeom>
              <a:avLst/>
              <a:gdLst/>
              <a:ahLst/>
              <a:cxnLst/>
              <a:rect l="l" t="t" r="r" b="b"/>
              <a:pathLst>
                <a:path w="8942" h="49" extrusionOk="0">
                  <a:moveTo>
                    <a:pt x="4472" y="0"/>
                  </a:moveTo>
                  <a:cubicBezTo>
                    <a:pt x="2002" y="0"/>
                    <a:pt x="1" y="13"/>
                    <a:pt x="1" y="27"/>
                  </a:cubicBezTo>
                  <a:cubicBezTo>
                    <a:pt x="1" y="39"/>
                    <a:pt x="2002" y="49"/>
                    <a:pt x="4472" y="49"/>
                  </a:cubicBezTo>
                  <a:cubicBezTo>
                    <a:pt x="6941" y="49"/>
                    <a:pt x="8942" y="39"/>
                    <a:pt x="8942" y="27"/>
                  </a:cubicBezTo>
                  <a:cubicBezTo>
                    <a:pt x="8942" y="13"/>
                    <a:pt x="6941" y="0"/>
                    <a:pt x="4472" y="0"/>
                  </a:cubicBezTo>
                  <a:close/>
                </a:path>
              </a:pathLst>
            </a:custGeom>
            <a:solidFill>
              <a:srgbClr val="4343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3378;p46">
              <a:extLst>
                <a:ext uri="{FF2B5EF4-FFF2-40B4-BE49-F238E27FC236}">
                  <a16:creationId xmlns:a16="http://schemas.microsoft.com/office/drawing/2014/main" id="{38F48341-C5ED-4F65-A562-3F2F5BC489F4}"/>
                </a:ext>
              </a:extLst>
            </p:cNvPr>
            <p:cNvSpPr/>
            <p:nvPr/>
          </p:nvSpPr>
          <p:spPr>
            <a:xfrm>
              <a:off x="7532749" y="2731264"/>
              <a:ext cx="443102" cy="4572"/>
            </a:xfrm>
            <a:custGeom>
              <a:avLst/>
              <a:gdLst/>
              <a:ahLst/>
              <a:cxnLst/>
              <a:rect l="l" t="t" r="r" b="b"/>
              <a:pathLst>
                <a:path w="9013" h="93" extrusionOk="0">
                  <a:moveTo>
                    <a:pt x="606" y="0"/>
                  </a:moveTo>
                  <a:cubicBezTo>
                    <a:pt x="221" y="0"/>
                    <a:pt x="1" y="2"/>
                    <a:pt x="1" y="7"/>
                  </a:cubicBezTo>
                  <a:cubicBezTo>
                    <a:pt x="1" y="19"/>
                    <a:pt x="2020" y="45"/>
                    <a:pt x="4506" y="68"/>
                  </a:cubicBezTo>
                  <a:cubicBezTo>
                    <a:pt x="6110" y="84"/>
                    <a:pt x="7519" y="92"/>
                    <a:pt x="8317" y="92"/>
                  </a:cubicBezTo>
                  <a:cubicBezTo>
                    <a:pt x="8757" y="92"/>
                    <a:pt x="9012" y="90"/>
                    <a:pt x="9012" y="85"/>
                  </a:cubicBezTo>
                  <a:cubicBezTo>
                    <a:pt x="9012" y="72"/>
                    <a:pt x="6993" y="45"/>
                    <a:pt x="4506" y="23"/>
                  </a:cubicBezTo>
                  <a:cubicBezTo>
                    <a:pt x="2841" y="9"/>
                    <a:pt x="1385" y="0"/>
                    <a:pt x="606" y="0"/>
                  </a:cubicBezTo>
                  <a:close/>
                </a:path>
              </a:pathLst>
            </a:custGeom>
            <a:solidFill>
              <a:srgbClr val="4343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3379;p46">
              <a:extLst>
                <a:ext uri="{FF2B5EF4-FFF2-40B4-BE49-F238E27FC236}">
                  <a16:creationId xmlns:a16="http://schemas.microsoft.com/office/drawing/2014/main" id="{9E2D53F3-F1E8-44D9-8682-C06CF77189A7}"/>
                </a:ext>
              </a:extLst>
            </p:cNvPr>
            <p:cNvSpPr/>
            <p:nvPr/>
          </p:nvSpPr>
          <p:spPr>
            <a:xfrm>
              <a:off x="7516673" y="2783672"/>
              <a:ext cx="459178" cy="5162"/>
            </a:xfrm>
            <a:custGeom>
              <a:avLst/>
              <a:gdLst/>
              <a:ahLst/>
              <a:cxnLst/>
              <a:rect l="l" t="t" r="r" b="b"/>
              <a:pathLst>
                <a:path w="9340" h="105" extrusionOk="0">
                  <a:moveTo>
                    <a:pt x="8794" y="1"/>
                  </a:moveTo>
                  <a:cubicBezTo>
                    <a:pt x="8010" y="1"/>
                    <a:pt x="6457" y="10"/>
                    <a:pt x="4668" y="28"/>
                  </a:cubicBezTo>
                  <a:cubicBezTo>
                    <a:pt x="2089" y="55"/>
                    <a:pt x="0" y="85"/>
                    <a:pt x="0" y="99"/>
                  </a:cubicBezTo>
                  <a:cubicBezTo>
                    <a:pt x="0" y="102"/>
                    <a:pt x="197" y="104"/>
                    <a:pt x="545" y="104"/>
                  </a:cubicBezTo>
                  <a:cubicBezTo>
                    <a:pt x="1330" y="104"/>
                    <a:pt x="2882" y="95"/>
                    <a:pt x="4672" y="77"/>
                  </a:cubicBezTo>
                  <a:cubicBezTo>
                    <a:pt x="7250" y="50"/>
                    <a:pt x="9339" y="20"/>
                    <a:pt x="9339" y="6"/>
                  </a:cubicBezTo>
                  <a:cubicBezTo>
                    <a:pt x="9339" y="2"/>
                    <a:pt x="9142" y="1"/>
                    <a:pt x="8794" y="1"/>
                  </a:cubicBezTo>
                  <a:close/>
                </a:path>
              </a:pathLst>
            </a:custGeom>
            <a:solidFill>
              <a:srgbClr val="4343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2" name="Google Shape;3380;p46">
              <a:extLst>
                <a:ext uri="{FF2B5EF4-FFF2-40B4-BE49-F238E27FC236}">
                  <a16:creationId xmlns:a16="http://schemas.microsoft.com/office/drawing/2014/main" id="{6FDEB4D0-FFC1-466C-A52E-2681D66C10A0}"/>
                </a:ext>
              </a:extLst>
            </p:cNvPr>
            <p:cNvSpPr/>
            <p:nvPr/>
          </p:nvSpPr>
          <p:spPr>
            <a:xfrm>
              <a:off x="7679500" y="2059499"/>
              <a:ext cx="215725" cy="479039"/>
            </a:xfrm>
            <a:custGeom>
              <a:avLst/>
              <a:gdLst/>
              <a:ahLst/>
              <a:cxnLst/>
              <a:rect l="l" t="t" r="r" b="b"/>
              <a:pathLst>
                <a:path w="4388" h="9744" extrusionOk="0">
                  <a:moveTo>
                    <a:pt x="4297" y="0"/>
                  </a:moveTo>
                  <a:cubicBezTo>
                    <a:pt x="4030" y="2033"/>
                    <a:pt x="3409" y="4240"/>
                    <a:pt x="2889" y="5476"/>
                  </a:cubicBezTo>
                  <a:cubicBezTo>
                    <a:pt x="2216" y="7067"/>
                    <a:pt x="1578" y="8217"/>
                    <a:pt x="451" y="9523"/>
                  </a:cubicBezTo>
                  <a:lnTo>
                    <a:pt x="1" y="9728"/>
                  </a:lnTo>
                  <a:cubicBezTo>
                    <a:pt x="83" y="9739"/>
                    <a:pt x="166" y="9744"/>
                    <a:pt x="248" y="9744"/>
                  </a:cubicBezTo>
                  <a:cubicBezTo>
                    <a:pt x="682" y="9744"/>
                    <a:pt x="1108" y="9601"/>
                    <a:pt x="1461" y="9348"/>
                  </a:cubicBezTo>
                  <a:cubicBezTo>
                    <a:pt x="1884" y="9042"/>
                    <a:pt x="2212" y="8627"/>
                    <a:pt x="2500" y="8195"/>
                  </a:cubicBezTo>
                  <a:cubicBezTo>
                    <a:pt x="3558" y="6630"/>
                    <a:pt x="4192" y="4782"/>
                    <a:pt x="4313" y="2898"/>
                  </a:cubicBezTo>
                  <a:cubicBezTo>
                    <a:pt x="4340" y="2474"/>
                    <a:pt x="4388" y="712"/>
                    <a:pt x="4297" y="0"/>
                  </a:cubicBezTo>
                  <a:close/>
                </a:path>
              </a:pathLst>
            </a:custGeom>
            <a:solidFill>
              <a:srgbClr val="FFD9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3" name="Google Shape;3381;p46">
              <a:extLst>
                <a:ext uri="{FF2B5EF4-FFF2-40B4-BE49-F238E27FC236}">
                  <a16:creationId xmlns:a16="http://schemas.microsoft.com/office/drawing/2014/main" id="{FA83883C-082B-481A-BBD0-F2361ACB232B}"/>
                </a:ext>
              </a:extLst>
            </p:cNvPr>
            <p:cNvSpPr/>
            <p:nvPr/>
          </p:nvSpPr>
          <p:spPr>
            <a:xfrm>
              <a:off x="7601282" y="2585397"/>
              <a:ext cx="325997" cy="154567"/>
            </a:xfrm>
            <a:custGeom>
              <a:avLst/>
              <a:gdLst/>
              <a:ahLst/>
              <a:cxnLst/>
              <a:rect l="l" t="t" r="r" b="b"/>
              <a:pathLst>
                <a:path w="6631" h="3144" extrusionOk="0">
                  <a:moveTo>
                    <a:pt x="6630" y="1"/>
                  </a:moveTo>
                  <a:cubicBezTo>
                    <a:pt x="6627" y="1"/>
                    <a:pt x="6609" y="18"/>
                    <a:pt x="6574" y="50"/>
                  </a:cubicBezTo>
                  <a:cubicBezTo>
                    <a:pt x="6529" y="94"/>
                    <a:pt x="6477" y="142"/>
                    <a:pt x="6416" y="198"/>
                  </a:cubicBezTo>
                  <a:cubicBezTo>
                    <a:pt x="6281" y="334"/>
                    <a:pt x="6075" y="513"/>
                    <a:pt x="5813" y="731"/>
                  </a:cubicBezTo>
                  <a:cubicBezTo>
                    <a:pt x="5555" y="945"/>
                    <a:pt x="5228" y="1185"/>
                    <a:pt x="4856" y="1431"/>
                  </a:cubicBezTo>
                  <a:cubicBezTo>
                    <a:pt x="4480" y="1671"/>
                    <a:pt x="4052" y="1920"/>
                    <a:pt x="3584" y="2143"/>
                  </a:cubicBezTo>
                  <a:cubicBezTo>
                    <a:pt x="3117" y="2361"/>
                    <a:pt x="2658" y="2536"/>
                    <a:pt x="2233" y="2676"/>
                  </a:cubicBezTo>
                  <a:cubicBezTo>
                    <a:pt x="1806" y="2807"/>
                    <a:pt x="1412" y="2908"/>
                    <a:pt x="1080" y="2974"/>
                  </a:cubicBezTo>
                  <a:cubicBezTo>
                    <a:pt x="748" y="3039"/>
                    <a:pt x="477" y="3083"/>
                    <a:pt x="289" y="3105"/>
                  </a:cubicBezTo>
                  <a:cubicBezTo>
                    <a:pt x="210" y="3113"/>
                    <a:pt x="136" y="3122"/>
                    <a:pt x="75" y="3131"/>
                  </a:cubicBezTo>
                  <a:cubicBezTo>
                    <a:pt x="23" y="3139"/>
                    <a:pt x="0" y="3144"/>
                    <a:pt x="0" y="3144"/>
                  </a:cubicBezTo>
                  <a:cubicBezTo>
                    <a:pt x="0" y="3144"/>
                    <a:pt x="420" y="3131"/>
                    <a:pt x="1089" y="3004"/>
                  </a:cubicBezTo>
                  <a:cubicBezTo>
                    <a:pt x="1421" y="2942"/>
                    <a:pt x="1814" y="2847"/>
                    <a:pt x="2247" y="2716"/>
                  </a:cubicBezTo>
                  <a:cubicBezTo>
                    <a:pt x="2671" y="2580"/>
                    <a:pt x="3134" y="2405"/>
                    <a:pt x="3606" y="2182"/>
                  </a:cubicBezTo>
                  <a:cubicBezTo>
                    <a:pt x="4074" y="1959"/>
                    <a:pt x="4502" y="1710"/>
                    <a:pt x="4878" y="1465"/>
                  </a:cubicBezTo>
                  <a:cubicBezTo>
                    <a:pt x="5254" y="1217"/>
                    <a:pt x="5577" y="976"/>
                    <a:pt x="5835" y="753"/>
                  </a:cubicBezTo>
                  <a:cubicBezTo>
                    <a:pt x="6355" y="316"/>
                    <a:pt x="6630" y="1"/>
                    <a:pt x="6630" y="1"/>
                  </a:cubicBezTo>
                  <a:cubicBezTo>
                    <a:pt x="6630" y="1"/>
                    <a:pt x="6630" y="1"/>
                    <a:pt x="6630"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 name="Google Shape;3382;p46">
              <a:extLst>
                <a:ext uri="{FF2B5EF4-FFF2-40B4-BE49-F238E27FC236}">
                  <a16:creationId xmlns:a16="http://schemas.microsoft.com/office/drawing/2014/main" id="{D81E1CE7-7C0A-4FA9-B227-009129DFDA77}"/>
                </a:ext>
              </a:extLst>
            </p:cNvPr>
            <p:cNvSpPr/>
            <p:nvPr/>
          </p:nvSpPr>
          <p:spPr>
            <a:xfrm>
              <a:off x="7608214" y="2265050"/>
              <a:ext cx="211153" cy="71826"/>
            </a:xfrm>
            <a:custGeom>
              <a:avLst/>
              <a:gdLst/>
              <a:ahLst/>
              <a:cxnLst/>
              <a:rect l="l" t="t" r="r" b="b"/>
              <a:pathLst>
                <a:path w="4295" h="1461" extrusionOk="0">
                  <a:moveTo>
                    <a:pt x="3" y="0"/>
                  </a:moveTo>
                  <a:cubicBezTo>
                    <a:pt x="1" y="0"/>
                    <a:pt x="0" y="1"/>
                    <a:pt x="0" y="2"/>
                  </a:cubicBezTo>
                  <a:cubicBezTo>
                    <a:pt x="0" y="2"/>
                    <a:pt x="13" y="6"/>
                    <a:pt x="43" y="14"/>
                  </a:cubicBezTo>
                  <a:cubicBezTo>
                    <a:pt x="83" y="28"/>
                    <a:pt x="126" y="41"/>
                    <a:pt x="170" y="54"/>
                  </a:cubicBezTo>
                  <a:cubicBezTo>
                    <a:pt x="305" y="89"/>
                    <a:pt x="463" y="133"/>
                    <a:pt x="638" y="185"/>
                  </a:cubicBezTo>
                  <a:cubicBezTo>
                    <a:pt x="1031" y="299"/>
                    <a:pt x="1573" y="470"/>
                    <a:pt x="2159" y="688"/>
                  </a:cubicBezTo>
                  <a:cubicBezTo>
                    <a:pt x="2731" y="902"/>
                    <a:pt x="3246" y="1090"/>
                    <a:pt x="3666" y="1247"/>
                  </a:cubicBezTo>
                  <a:cubicBezTo>
                    <a:pt x="3837" y="1309"/>
                    <a:pt x="3990" y="1361"/>
                    <a:pt x="4125" y="1408"/>
                  </a:cubicBezTo>
                  <a:cubicBezTo>
                    <a:pt x="4169" y="1422"/>
                    <a:pt x="4212" y="1435"/>
                    <a:pt x="4252" y="1448"/>
                  </a:cubicBezTo>
                  <a:cubicBezTo>
                    <a:pt x="4282" y="1457"/>
                    <a:pt x="4295" y="1461"/>
                    <a:pt x="4295" y="1461"/>
                  </a:cubicBezTo>
                  <a:cubicBezTo>
                    <a:pt x="4295" y="1457"/>
                    <a:pt x="4282" y="1452"/>
                    <a:pt x="4256" y="1440"/>
                  </a:cubicBezTo>
                  <a:cubicBezTo>
                    <a:pt x="4216" y="1422"/>
                    <a:pt x="4173" y="1408"/>
                    <a:pt x="4133" y="1392"/>
                  </a:cubicBezTo>
                  <a:cubicBezTo>
                    <a:pt x="3998" y="1339"/>
                    <a:pt x="3849" y="1283"/>
                    <a:pt x="3679" y="1216"/>
                  </a:cubicBezTo>
                  <a:cubicBezTo>
                    <a:pt x="3294" y="1073"/>
                    <a:pt x="2766" y="863"/>
                    <a:pt x="2176" y="644"/>
                  </a:cubicBezTo>
                  <a:cubicBezTo>
                    <a:pt x="1586" y="426"/>
                    <a:pt x="1044" y="260"/>
                    <a:pt x="646" y="150"/>
                  </a:cubicBezTo>
                  <a:cubicBezTo>
                    <a:pt x="446" y="97"/>
                    <a:pt x="288" y="59"/>
                    <a:pt x="174" y="32"/>
                  </a:cubicBezTo>
                  <a:cubicBezTo>
                    <a:pt x="126" y="24"/>
                    <a:pt x="87" y="14"/>
                    <a:pt x="43" y="6"/>
                  </a:cubicBezTo>
                  <a:cubicBezTo>
                    <a:pt x="22" y="3"/>
                    <a:pt x="9" y="0"/>
                    <a:pt x="3" y="0"/>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3383;p46">
              <a:extLst>
                <a:ext uri="{FF2B5EF4-FFF2-40B4-BE49-F238E27FC236}">
                  <a16:creationId xmlns:a16="http://schemas.microsoft.com/office/drawing/2014/main" id="{3A577B7A-6D33-4C7B-9265-3563FD26E572}"/>
                </a:ext>
              </a:extLst>
            </p:cNvPr>
            <p:cNvSpPr/>
            <p:nvPr/>
          </p:nvSpPr>
          <p:spPr>
            <a:xfrm>
              <a:off x="7609689" y="1915746"/>
              <a:ext cx="284749" cy="421126"/>
            </a:xfrm>
            <a:custGeom>
              <a:avLst/>
              <a:gdLst/>
              <a:ahLst/>
              <a:cxnLst/>
              <a:rect l="l" t="t" r="r" b="b"/>
              <a:pathLst>
                <a:path w="5792" h="8566" extrusionOk="0">
                  <a:moveTo>
                    <a:pt x="3818" y="1"/>
                  </a:moveTo>
                  <a:cubicBezTo>
                    <a:pt x="3707" y="1"/>
                    <a:pt x="3598" y="12"/>
                    <a:pt x="3492" y="31"/>
                  </a:cubicBezTo>
                  <a:cubicBezTo>
                    <a:pt x="3186" y="80"/>
                    <a:pt x="2902" y="207"/>
                    <a:pt x="2653" y="377"/>
                  </a:cubicBezTo>
                  <a:cubicBezTo>
                    <a:pt x="2403" y="542"/>
                    <a:pt x="2199" y="766"/>
                    <a:pt x="2058" y="1019"/>
                  </a:cubicBezTo>
                  <a:cubicBezTo>
                    <a:pt x="1915" y="1268"/>
                    <a:pt x="1814" y="1530"/>
                    <a:pt x="1727" y="1788"/>
                  </a:cubicBezTo>
                  <a:cubicBezTo>
                    <a:pt x="1386" y="2819"/>
                    <a:pt x="1080" y="3751"/>
                    <a:pt x="822" y="4537"/>
                  </a:cubicBezTo>
                  <a:cubicBezTo>
                    <a:pt x="568" y="5310"/>
                    <a:pt x="363" y="5944"/>
                    <a:pt x="214" y="6390"/>
                  </a:cubicBezTo>
                  <a:cubicBezTo>
                    <a:pt x="148" y="6605"/>
                    <a:pt x="96" y="6770"/>
                    <a:pt x="53" y="6897"/>
                  </a:cubicBezTo>
                  <a:cubicBezTo>
                    <a:pt x="17" y="7010"/>
                    <a:pt x="0" y="7071"/>
                    <a:pt x="0" y="7071"/>
                  </a:cubicBezTo>
                  <a:cubicBezTo>
                    <a:pt x="0" y="7071"/>
                    <a:pt x="22" y="7015"/>
                    <a:pt x="61" y="6901"/>
                  </a:cubicBezTo>
                  <a:cubicBezTo>
                    <a:pt x="105" y="6774"/>
                    <a:pt x="162" y="6609"/>
                    <a:pt x="232" y="6399"/>
                  </a:cubicBezTo>
                  <a:cubicBezTo>
                    <a:pt x="384" y="5949"/>
                    <a:pt x="594" y="5320"/>
                    <a:pt x="852" y="4546"/>
                  </a:cubicBezTo>
                  <a:cubicBezTo>
                    <a:pt x="1114" y="3763"/>
                    <a:pt x="1425" y="2833"/>
                    <a:pt x="1766" y="1801"/>
                  </a:cubicBezTo>
                  <a:cubicBezTo>
                    <a:pt x="1941" y="1294"/>
                    <a:pt x="2173" y="735"/>
                    <a:pt x="2679" y="411"/>
                  </a:cubicBezTo>
                  <a:cubicBezTo>
                    <a:pt x="2919" y="250"/>
                    <a:pt x="3199" y="128"/>
                    <a:pt x="3500" y="76"/>
                  </a:cubicBezTo>
                  <a:cubicBezTo>
                    <a:pt x="3601" y="57"/>
                    <a:pt x="3705" y="48"/>
                    <a:pt x="3810" y="48"/>
                  </a:cubicBezTo>
                  <a:cubicBezTo>
                    <a:pt x="4011" y="48"/>
                    <a:pt x="4213" y="83"/>
                    <a:pt x="4396" y="167"/>
                  </a:cubicBezTo>
                  <a:cubicBezTo>
                    <a:pt x="4541" y="228"/>
                    <a:pt x="4664" y="320"/>
                    <a:pt x="4777" y="425"/>
                  </a:cubicBezTo>
                  <a:cubicBezTo>
                    <a:pt x="4894" y="525"/>
                    <a:pt x="5004" y="635"/>
                    <a:pt x="5104" y="748"/>
                  </a:cubicBezTo>
                  <a:cubicBezTo>
                    <a:pt x="5305" y="975"/>
                    <a:pt x="5459" y="1238"/>
                    <a:pt x="5555" y="1512"/>
                  </a:cubicBezTo>
                  <a:cubicBezTo>
                    <a:pt x="5743" y="2073"/>
                    <a:pt x="5707" y="2658"/>
                    <a:pt x="5624" y="3191"/>
                  </a:cubicBezTo>
                  <a:cubicBezTo>
                    <a:pt x="5471" y="4271"/>
                    <a:pt x="5319" y="5241"/>
                    <a:pt x="5104" y="6036"/>
                  </a:cubicBezTo>
                  <a:cubicBezTo>
                    <a:pt x="4890" y="6831"/>
                    <a:pt x="4664" y="7456"/>
                    <a:pt x="4510" y="7894"/>
                  </a:cubicBezTo>
                  <a:cubicBezTo>
                    <a:pt x="4436" y="8099"/>
                    <a:pt x="4375" y="8265"/>
                    <a:pt x="4327" y="8392"/>
                  </a:cubicBezTo>
                  <a:cubicBezTo>
                    <a:pt x="4287" y="8505"/>
                    <a:pt x="4265" y="8566"/>
                    <a:pt x="4265" y="8566"/>
                  </a:cubicBezTo>
                  <a:cubicBezTo>
                    <a:pt x="4265" y="8566"/>
                    <a:pt x="4366" y="8330"/>
                    <a:pt x="4527" y="7898"/>
                  </a:cubicBezTo>
                  <a:cubicBezTo>
                    <a:pt x="4685" y="7465"/>
                    <a:pt x="4916" y="6841"/>
                    <a:pt x="5136" y="6044"/>
                  </a:cubicBezTo>
                  <a:cubicBezTo>
                    <a:pt x="5354" y="5245"/>
                    <a:pt x="5511" y="4275"/>
                    <a:pt x="5668" y="3200"/>
                  </a:cubicBezTo>
                  <a:cubicBezTo>
                    <a:pt x="5751" y="2662"/>
                    <a:pt x="5791" y="2073"/>
                    <a:pt x="5598" y="1500"/>
                  </a:cubicBezTo>
                  <a:cubicBezTo>
                    <a:pt x="5497" y="1216"/>
                    <a:pt x="5345" y="949"/>
                    <a:pt x="5140" y="717"/>
                  </a:cubicBezTo>
                  <a:cubicBezTo>
                    <a:pt x="5039" y="600"/>
                    <a:pt x="4926" y="490"/>
                    <a:pt x="4807" y="390"/>
                  </a:cubicBezTo>
                  <a:cubicBezTo>
                    <a:pt x="4694" y="285"/>
                    <a:pt x="4563" y="189"/>
                    <a:pt x="4418" y="123"/>
                  </a:cubicBezTo>
                  <a:cubicBezTo>
                    <a:pt x="4228" y="38"/>
                    <a:pt x="4022" y="1"/>
                    <a:pt x="3818"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3384;p46">
              <a:extLst>
                <a:ext uri="{FF2B5EF4-FFF2-40B4-BE49-F238E27FC236}">
                  <a16:creationId xmlns:a16="http://schemas.microsoft.com/office/drawing/2014/main" id="{A90AD7ED-2577-4216-B322-0A4856B34198}"/>
                </a:ext>
              </a:extLst>
            </p:cNvPr>
            <p:cNvSpPr/>
            <p:nvPr/>
          </p:nvSpPr>
          <p:spPr>
            <a:xfrm>
              <a:off x="7724632" y="2967690"/>
              <a:ext cx="512421" cy="1414553"/>
            </a:xfrm>
            <a:custGeom>
              <a:avLst/>
              <a:gdLst/>
              <a:ahLst/>
              <a:cxnLst/>
              <a:rect l="l" t="t" r="r" b="b"/>
              <a:pathLst>
                <a:path w="10423" h="28773" extrusionOk="0">
                  <a:moveTo>
                    <a:pt x="3824" y="0"/>
                  </a:moveTo>
                  <a:lnTo>
                    <a:pt x="218" y="1267"/>
                  </a:lnTo>
                  <a:cubicBezTo>
                    <a:pt x="218" y="1267"/>
                    <a:pt x="0" y="16113"/>
                    <a:pt x="218" y="18595"/>
                  </a:cubicBezTo>
                  <a:cubicBezTo>
                    <a:pt x="647" y="23481"/>
                    <a:pt x="7290" y="28773"/>
                    <a:pt x="7290" y="28773"/>
                  </a:cubicBezTo>
                  <a:lnTo>
                    <a:pt x="10423" y="25110"/>
                  </a:lnTo>
                  <a:cubicBezTo>
                    <a:pt x="10423" y="25110"/>
                    <a:pt x="6699" y="20937"/>
                    <a:pt x="5642" y="19460"/>
                  </a:cubicBezTo>
                  <a:cubicBezTo>
                    <a:pt x="4948" y="18486"/>
                    <a:pt x="4523" y="16921"/>
                    <a:pt x="4283" y="15715"/>
                  </a:cubicBezTo>
                  <a:cubicBezTo>
                    <a:pt x="4103" y="14832"/>
                    <a:pt x="4012" y="13936"/>
                    <a:pt x="3998" y="13036"/>
                  </a:cubicBezTo>
                  <a:lnTo>
                    <a:pt x="3824" y="0"/>
                  </a:lnTo>
                  <a:close/>
                </a:path>
              </a:pathLst>
            </a:custGeom>
            <a:solidFill>
              <a:srgbClr val="4343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7" name="Google Shape;3385;p46">
              <a:extLst>
                <a:ext uri="{FF2B5EF4-FFF2-40B4-BE49-F238E27FC236}">
                  <a16:creationId xmlns:a16="http://schemas.microsoft.com/office/drawing/2014/main" id="{2C7A2FB2-1E03-4204-B051-2B843229A6F2}"/>
                </a:ext>
              </a:extLst>
            </p:cNvPr>
            <p:cNvSpPr/>
            <p:nvPr/>
          </p:nvSpPr>
          <p:spPr>
            <a:xfrm>
              <a:off x="7548432" y="2793849"/>
              <a:ext cx="404804" cy="1676933"/>
            </a:xfrm>
            <a:custGeom>
              <a:avLst/>
              <a:gdLst/>
              <a:ahLst/>
              <a:cxnLst/>
              <a:rect l="l" t="t" r="r" b="b"/>
              <a:pathLst>
                <a:path w="8234" h="34110" extrusionOk="0">
                  <a:moveTo>
                    <a:pt x="8076" y="1"/>
                  </a:moveTo>
                  <a:lnTo>
                    <a:pt x="83" y="380"/>
                  </a:lnTo>
                  <a:lnTo>
                    <a:pt x="0" y="34110"/>
                  </a:lnTo>
                  <a:lnTo>
                    <a:pt x="5192" y="34110"/>
                  </a:lnTo>
                  <a:lnTo>
                    <a:pt x="6110" y="4764"/>
                  </a:lnTo>
                  <a:cubicBezTo>
                    <a:pt x="6110" y="4764"/>
                    <a:pt x="7614" y="3772"/>
                    <a:pt x="7876" y="2509"/>
                  </a:cubicBezTo>
                  <a:cubicBezTo>
                    <a:pt x="8234" y="796"/>
                    <a:pt x="8076" y="1"/>
                    <a:pt x="8076" y="1"/>
                  </a:cubicBezTo>
                  <a:close/>
                </a:path>
              </a:pathLst>
            </a:custGeom>
            <a:solidFill>
              <a:srgbClr val="43434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8" name="Google Shape;3386;p46">
              <a:extLst>
                <a:ext uri="{FF2B5EF4-FFF2-40B4-BE49-F238E27FC236}">
                  <a16:creationId xmlns:a16="http://schemas.microsoft.com/office/drawing/2014/main" id="{2D6256EF-1067-46DB-A661-2F5106D10B2A}"/>
                </a:ext>
              </a:extLst>
            </p:cNvPr>
            <p:cNvSpPr/>
            <p:nvPr/>
          </p:nvSpPr>
          <p:spPr>
            <a:xfrm>
              <a:off x="7536830" y="4430834"/>
              <a:ext cx="277424" cy="39969"/>
            </a:xfrm>
            <a:custGeom>
              <a:avLst/>
              <a:gdLst/>
              <a:ahLst/>
              <a:cxnLst/>
              <a:rect l="l" t="t" r="r" b="b"/>
              <a:pathLst>
                <a:path w="5643" h="813" extrusionOk="0">
                  <a:moveTo>
                    <a:pt x="0" y="0"/>
                  </a:moveTo>
                  <a:lnTo>
                    <a:pt x="0" y="813"/>
                  </a:lnTo>
                  <a:lnTo>
                    <a:pt x="5642" y="813"/>
                  </a:lnTo>
                  <a:lnTo>
                    <a:pt x="5642" y="0"/>
                  </a:ln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9" name="Google Shape;3387;p46">
              <a:extLst>
                <a:ext uri="{FF2B5EF4-FFF2-40B4-BE49-F238E27FC236}">
                  <a16:creationId xmlns:a16="http://schemas.microsoft.com/office/drawing/2014/main" id="{BA015CD0-8D00-466F-A597-C10821823B66}"/>
                </a:ext>
              </a:extLst>
            </p:cNvPr>
            <p:cNvSpPr/>
            <p:nvPr/>
          </p:nvSpPr>
          <p:spPr>
            <a:xfrm>
              <a:off x="8041044" y="4165255"/>
              <a:ext cx="220101" cy="228851"/>
            </a:xfrm>
            <a:custGeom>
              <a:avLst/>
              <a:gdLst/>
              <a:ahLst/>
              <a:cxnLst/>
              <a:rect l="l" t="t" r="r" b="b"/>
              <a:pathLst>
                <a:path w="4477" h="4655" extrusionOk="0">
                  <a:moveTo>
                    <a:pt x="3887" y="1"/>
                  </a:moveTo>
                  <a:lnTo>
                    <a:pt x="1" y="4095"/>
                  </a:lnTo>
                  <a:lnTo>
                    <a:pt x="591" y="4654"/>
                  </a:lnTo>
                  <a:lnTo>
                    <a:pt x="4476" y="560"/>
                  </a:lnTo>
                  <a:lnTo>
                    <a:pt x="3887" y="1"/>
                  </a:ln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0" name="Google Shape;3388;p46">
              <a:extLst>
                <a:ext uri="{FF2B5EF4-FFF2-40B4-BE49-F238E27FC236}">
                  <a16:creationId xmlns:a16="http://schemas.microsoft.com/office/drawing/2014/main" id="{FF9813D8-4FD4-4DD2-BEE3-9DADDC50E63C}"/>
                </a:ext>
              </a:extLst>
            </p:cNvPr>
            <p:cNvSpPr/>
            <p:nvPr/>
          </p:nvSpPr>
          <p:spPr>
            <a:xfrm>
              <a:off x="8052647" y="4179807"/>
              <a:ext cx="168529" cy="174330"/>
            </a:xfrm>
            <a:custGeom>
              <a:avLst/>
              <a:gdLst/>
              <a:ahLst/>
              <a:cxnLst/>
              <a:rect l="l" t="t" r="r" b="b"/>
              <a:pathLst>
                <a:path w="3428" h="3546" extrusionOk="0">
                  <a:moveTo>
                    <a:pt x="3427" y="1"/>
                  </a:moveTo>
                  <a:cubicBezTo>
                    <a:pt x="3424" y="1"/>
                    <a:pt x="3412" y="13"/>
                    <a:pt x="3389" y="32"/>
                  </a:cubicBezTo>
                  <a:cubicBezTo>
                    <a:pt x="3357" y="62"/>
                    <a:pt x="3323" y="98"/>
                    <a:pt x="3288" y="132"/>
                  </a:cubicBezTo>
                  <a:cubicBezTo>
                    <a:pt x="3196" y="219"/>
                    <a:pt x="3069" y="346"/>
                    <a:pt x="2917" y="508"/>
                  </a:cubicBezTo>
                  <a:cubicBezTo>
                    <a:pt x="2584" y="858"/>
                    <a:pt x="2173" y="1295"/>
                    <a:pt x="1719" y="1776"/>
                  </a:cubicBezTo>
                  <a:cubicBezTo>
                    <a:pt x="1255" y="2248"/>
                    <a:pt x="836" y="2676"/>
                    <a:pt x="499" y="3021"/>
                  </a:cubicBezTo>
                  <a:cubicBezTo>
                    <a:pt x="360" y="3166"/>
                    <a:pt x="242" y="3293"/>
                    <a:pt x="132" y="3402"/>
                  </a:cubicBezTo>
                  <a:cubicBezTo>
                    <a:pt x="97" y="3440"/>
                    <a:pt x="67" y="3471"/>
                    <a:pt x="37" y="3507"/>
                  </a:cubicBezTo>
                  <a:cubicBezTo>
                    <a:pt x="15" y="3533"/>
                    <a:pt x="1" y="3545"/>
                    <a:pt x="6" y="3545"/>
                  </a:cubicBezTo>
                  <a:cubicBezTo>
                    <a:pt x="6" y="3545"/>
                    <a:pt x="19" y="3537"/>
                    <a:pt x="45" y="3515"/>
                  </a:cubicBezTo>
                  <a:cubicBezTo>
                    <a:pt x="75" y="3480"/>
                    <a:pt x="111" y="3450"/>
                    <a:pt x="146" y="3414"/>
                  </a:cubicBezTo>
                  <a:cubicBezTo>
                    <a:pt x="255" y="3305"/>
                    <a:pt x="382" y="3182"/>
                    <a:pt x="525" y="3043"/>
                  </a:cubicBezTo>
                  <a:cubicBezTo>
                    <a:pt x="862" y="2702"/>
                    <a:pt x="1286" y="2278"/>
                    <a:pt x="1754" y="1806"/>
                  </a:cubicBezTo>
                  <a:cubicBezTo>
                    <a:pt x="2226" y="1317"/>
                    <a:pt x="2637" y="858"/>
                    <a:pt x="2938" y="530"/>
                  </a:cubicBezTo>
                  <a:cubicBezTo>
                    <a:pt x="3078" y="386"/>
                    <a:pt x="3196" y="255"/>
                    <a:pt x="3301" y="146"/>
                  </a:cubicBezTo>
                  <a:cubicBezTo>
                    <a:pt x="3336" y="106"/>
                    <a:pt x="3367" y="72"/>
                    <a:pt x="3397" y="41"/>
                  </a:cubicBezTo>
                  <a:cubicBezTo>
                    <a:pt x="3419" y="15"/>
                    <a:pt x="3428" y="1"/>
                    <a:pt x="3428" y="1"/>
                  </a:cubicBezTo>
                  <a:cubicBezTo>
                    <a:pt x="3428" y="1"/>
                    <a:pt x="3427" y="1"/>
                    <a:pt x="3427"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1" name="Google Shape;3389;p46">
              <a:extLst>
                <a:ext uri="{FF2B5EF4-FFF2-40B4-BE49-F238E27FC236}">
                  <a16:creationId xmlns:a16="http://schemas.microsoft.com/office/drawing/2014/main" id="{CFDF4B93-972D-4BF9-9E0D-FC98ED3E369C}"/>
                </a:ext>
              </a:extLst>
            </p:cNvPr>
            <p:cNvSpPr/>
            <p:nvPr/>
          </p:nvSpPr>
          <p:spPr>
            <a:xfrm>
              <a:off x="7646414" y="2803977"/>
              <a:ext cx="100586" cy="1629835"/>
            </a:xfrm>
            <a:custGeom>
              <a:avLst/>
              <a:gdLst/>
              <a:ahLst/>
              <a:cxnLst/>
              <a:rect l="l" t="t" r="r" b="b"/>
              <a:pathLst>
                <a:path w="2046" h="33152" extrusionOk="0">
                  <a:moveTo>
                    <a:pt x="2045" y="0"/>
                  </a:moveTo>
                  <a:cubicBezTo>
                    <a:pt x="2045" y="0"/>
                    <a:pt x="2037" y="27"/>
                    <a:pt x="2023" y="83"/>
                  </a:cubicBezTo>
                  <a:cubicBezTo>
                    <a:pt x="2011" y="136"/>
                    <a:pt x="1985" y="218"/>
                    <a:pt x="1941" y="323"/>
                  </a:cubicBezTo>
                  <a:cubicBezTo>
                    <a:pt x="1898" y="424"/>
                    <a:pt x="1823" y="541"/>
                    <a:pt x="1718" y="668"/>
                  </a:cubicBezTo>
                  <a:cubicBezTo>
                    <a:pt x="1613" y="791"/>
                    <a:pt x="1473" y="922"/>
                    <a:pt x="1321" y="1066"/>
                  </a:cubicBezTo>
                  <a:cubicBezTo>
                    <a:pt x="1168" y="1215"/>
                    <a:pt x="992" y="1376"/>
                    <a:pt x="839" y="1590"/>
                  </a:cubicBezTo>
                  <a:cubicBezTo>
                    <a:pt x="682" y="1809"/>
                    <a:pt x="696" y="2115"/>
                    <a:pt x="678" y="2408"/>
                  </a:cubicBezTo>
                  <a:cubicBezTo>
                    <a:pt x="656" y="3016"/>
                    <a:pt x="630" y="3702"/>
                    <a:pt x="603" y="4462"/>
                  </a:cubicBezTo>
                  <a:cubicBezTo>
                    <a:pt x="573" y="5222"/>
                    <a:pt x="547" y="6053"/>
                    <a:pt x="512" y="6949"/>
                  </a:cubicBezTo>
                  <a:cubicBezTo>
                    <a:pt x="486" y="7840"/>
                    <a:pt x="460" y="8797"/>
                    <a:pt x="429" y="9803"/>
                  </a:cubicBezTo>
                  <a:cubicBezTo>
                    <a:pt x="377" y="11812"/>
                    <a:pt x="298" y="14024"/>
                    <a:pt x="250" y="16344"/>
                  </a:cubicBezTo>
                  <a:cubicBezTo>
                    <a:pt x="175" y="20981"/>
                    <a:pt x="109" y="25181"/>
                    <a:pt x="66" y="28231"/>
                  </a:cubicBezTo>
                  <a:cubicBezTo>
                    <a:pt x="44" y="29747"/>
                    <a:pt x="26" y="30976"/>
                    <a:pt x="14" y="31832"/>
                  </a:cubicBezTo>
                  <a:cubicBezTo>
                    <a:pt x="10" y="32252"/>
                    <a:pt x="4" y="32579"/>
                    <a:pt x="0" y="32811"/>
                  </a:cubicBezTo>
                  <a:lnTo>
                    <a:pt x="0" y="33152"/>
                  </a:lnTo>
                  <a:cubicBezTo>
                    <a:pt x="10" y="32837"/>
                    <a:pt x="40" y="31199"/>
                    <a:pt x="97" y="28231"/>
                  </a:cubicBezTo>
                  <a:cubicBezTo>
                    <a:pt x="149" y="25185"/>
                    <a:pt x="219" y="20985"/>
                    <a:pt x="298" y="16344"/>
                  </a:cubicBezTo>
                  <a:cubicBezTo>
                    <a:pt x="341" y="14024"/>
                    <a:pt x="420" y="11812"/>
                    <a:pt x="472" y="9803"/>
                  </a:cubicBezTo>
                  <a:cubicBezTo>
                    <a:pt x="498" y="8797"/>
                    <a:pt x="525" y="7844"/>
                    <a:pt x="551" y="6949"/>
                  </a:cubicBezTo>
                  <a:cubicBezTo>
                    <a:pt x="581" y="6057"/>
                    <a:pt x="607" y="5222"/>
                    <a:pt x="634" y="4462"/>
                  </a:cubicBezTo>
                  <a:cubicBezTo>
                    <a:pt x="660" y="3702"/>
                    <a:pt x="682" y="3016"/>
                    <a:pt x="704" y="2413"/>
                  </a:cubicBezTo>
                  <a:cubicBezTo>
                    <a:pt x="722" y="2115"/>
                    <a:pt x="708" y="1818"/>
                    <a:pt x="857" y="1600"/>
                  </a:cubicBezTo>
                  <a:cubicBezTo>
                    <a:pt x="1006" y="1394"/>
                    <a:pt x="1180" y="1228"/>
                    <a:pt x="1333" y="1079"/>
                  </a:cubicBezTo>
                  <a:cubicBezTo>
                    <a:pt x="1486" y="931"/>
                    <a:pt x="1626" y="804"/>
                    <a:pt x="1731" y="678"/>
                  </a:cubicBezTo>
                  <a:cubicBezTo>
                    <a:pt x="1836" y="551"/>
                    <a:pt x="1906" y="428"/>
                    <a:pt x="1950" y="323"/>
                  </a:cubicBezTo>
                  <a:cubicBezTo>
                    <a:pt x="1993" y="223"/>
                    <a:pt x="2015" y="140"/>
                    <a:pt x="2029" y="83"/>
                  </a:cubicBezTo>
                  <a:cubicBezTo>
                    <a:pt x="2041" y="27"/>
                    <a:pt x="2045" y="0"/>
                    <a:pt x="2045"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2" name="Google Shape;3390;p46">
              <a:extLst>
                <a:ext uri="{FF2B5EF4-FFF2-40B4-BE49-F238E27FC236}">
                  <a16:creationId xmlns:a16="http://schemas.microsoft.com/office/drawing/2014/main" id="{242DA94B-DA56-4E1D-A728-F8E8435C7680}"/>
                </a:ext>
              </a:extLst>
            </p:cNvPr>
            <p:cNvSpPr/>
            <p:nvPr/>
          </p:nvSpPr>
          <p:spPr>
            <a:xfrm>
              <a:off x="7588598" y="2814055"/>
              <a:ext cx="6293" cy="9783"/>
            </a:xfrm>
            <a:custGeom>
              <a:avLst/>
              <a:gdLst/>
              <a:ahLst/>
              <a:cxnLst/>
              <a:rect l="l" t="t" r="r" b="b"/>
              <a:pathLst>
                <a:path w="128" h="199" extrusionOk="0">
                  <a:moveTo>
                    <a:pt x="16" y="0"/>
                  </a:moveTo>
                  <a:cubicBezTo>
                    <a:pt x="15" y="0"/>
                    <a:pt x="15" y="1"/>
                    <a:pt x="14" y="1"/>
                  </a:cubicBezTo>
                  <a:cubicBezTo>
                    <a:pt x="0" y="5"/>
                    <a:pt x="14" y="57"/>
                    <a:pt x="45" y="110"/>
                  </a:cubicBezTo>
                  <a:cubicBezTo>
                    <a:pt x="72" y="161"/>
                    <a:pt x="100" y="198"/>
                    <a:pt x="115" y="198"/>
                  </a:cubicBezTo>
                  <a:cubicBezTo>
                    <a:pt x="116" y="198"/>
                    <a:pt x="118" y="198"/>
                    <a:pt x="119" y="197"/>
                  </a:cubicBezTo>
                  <a:cubicBezTo>
                    <a:pt x="127" y="193"/>
                    <a:pt x="115" y="140"/>
                    <a:pt x="84" y="88"/>
                  </a:cubicBezTo>
                  <a:cubicBezTo>
                    <a:pt x="60" y="39"/>
                    <a:pt x="27" y="0"/>
                    <a:pt x="16"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3" name="Google Shape;3391;p46">
              <a:extLst>
                <a:ext uri="{FF2B5EF4-FFF2-40B4-BE49-F238E27FC236}">
                  <a16:creationId xmlns:a16="http://schemas.microsoft.com/office/drawing/2014/main" id="{F35C22B1-87DC-4770-95F6-6E77C3899124}"/>
                </a:ext>
              </a:extLst>
            </p:cNvPr>
            <p:cNvSpPr/>
            <p:nvPr/>
          </p:nvSpPr>
          <p:spPr>
            <a:xfrm>
              <a:off x="7600643" y="2832442"/>
              <a:ext cx="8898" cy="7964"/>
            </a:xfrm>
            <a:custGeom>
              <a:avLst/>
              <a:gdLst/>
              <a:ahLst/>
              <a:cxnLst/>
              <a:rect l="l" t="t" r="r" b="b"/>
              <a:pathLst>
                <a:path w="181" h="162" extrusionOk="0">
                  <a:moveTo>
                    <a:pt x="14" y="1"/>
                  </a:moveTo>
                  <a:cubicBezTo>
                    <a:pt x="12" y="1"/>
                    <a:pt x="10" y="1"/>
                    <a:pt x="9" y="2"/>
                  </a:cubicBezTo>
                  <a:cubicBezTo>
                    <a:pt x="1" y="11"/>
                    <a:pt x="27" y="55"/>
                    <a:pt x="75" y="99"/>
                  </a:cubicBezTo>
                  <a:cubicBezTo>
                    <a:pt x="113" y="136"/>
                    <a:pt x="151" y="161"/>
                    <a:pt x="166" y="161"/>
                  </a:cubicBezTo>
                  <a:cubicBezTo>
                    <a:pt x="168" y="161"/>
                    <a:pt x="170" y="161"/>
                    <a:pt x="171" y="160"/>
                  </a:cubicBezTo>
                  <a:cubicBezTo>
                    <a:pt x="180" y="146"/>
                    <a:pt x="149" y="107"/>
                    <a:pt x="106" y="63"/>
                  </a:cubicBezTo>
                  <a:cubicBezTo>
                    <a:pt x="67" y="26"/>
                    <a:pt x="29" y="1"/>
                    <a:pt x="14"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4" name="Google Shape;3392;p46">
              <a:extLst>
                <a:ext uri="{FF2B5EF4-FFF2-40B4-BE49-F238E27FC236}">
                  <a16:creationId xmlns:a16="http://schemas.microsoft.com/office/drawing/2014/main" id="{AE65AB31-7DA5-4B38-B25F-E543276E8D0F}"/>
                </a:ext>
              </a:extLst>
            </p:cNvPr>
            <p:cNvSpPr/>
            <p:nvPr/>
          </p:nvSpPr>
          <p:spPr>
            <a:xfrm>
              <a:off x="7617604" y="2846503"/>
              <a:ext cx="10373" cy="5654"/>
            </a:xfrm>
            <a:custGeom>
              <a:avLst/>
              <a:gdLst/>
              <a:ahLst/>
              <a:cxnLst/>
              <a:rect l="l" t="t" r="r" b="b"/>
              <a:pathLst>
                <a:path w="211" h="115" extrusionOk="0">
                  <a:moveTo>
                    <a:pt x="17" y="0"/>
                  </a:moveTo>
                  <a:cubicBezTo>
                    <a:pt x="11" y="0"/>
                    <a:pt x="7" y="1"/>
                    <a:pt x="5" y="5"/>
                  </a:cubicBezTo>
                  <a:cubicBezTo>
                    <a:pt x="1" y="13"/>
                    <a:pt x="40" y="49"/>
                    <a:pt x="97" y="79"/>
                  </a:cubicBezTo>
                  <a:cubicBezTo>
                    <a:pt x="136" y="102"/>
                    <a:pt x="175" y="114"/>
                    <a:pt x="194" y="114"/>
                  </a:cubicBezTo>
                  <a:cubicBezTo>
                    <a:pt x="201" y="114"/>
                    <a:pt x="205" y="113"/>
                    <a:pt x="207" y="110"/>
                  </a:cubicBezTo>
                  <a:cubicBezTo>
                    <a:pt x="211" y="96"/>
                    <a:pt x="171" y="66"/>
                    <a:pt x="118" y="35"/>
                  </a:cubicBezTo>
                  <a:cubicBezTo>
                    <a:pt x="75" y="15"/>
                    <a:pt x="37" y="0"/>
                    <a:pt x="17"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5" name="Google Shape;3393;p46">
              <a:extLst>
                <a:ext uri="{FF2B5EF4-FFF2-40B4-BE49-F238E27FC236}">
                  <a16:creationId xmlns:a16="http://schemas.microsoft.com/office/drawing/2014/main" id="{321442CC-98D3-4E64-A2F7-17EB45FB7DCB}"/>
                </a:ext>
              </a:extLst>
            </p:cNvPr>
            <p:cNvSpPr/>
            <p:nvPr/>
          </p:nvSpPr>
          <p:spPr>
            <a:xfrm>
              <a:off x="7637859" y="2855205"/>
              <a:ext cx="11160" cy="3196"/>
            </a:xfrm>
            <a:custGeom>
              <a:avLst/>
              <a:gdLst/>
              <a:ahLst/>
              <a:cxnLst/>
              <a:rect l="l" t="t" r="r" b="b"/>
              <a:pathLst>
                <a:path w="227" h="65" extrusionOk="0">
                  <a:moveTo>
                    <a:pt x="41" y="0"/>
                  </a:moveTo>
                  <a:cubicBezTo>
                    <a:pt x="21" y="0"/>
                    <a:pt x="6" y="2"/>
                    <a:pt x="4" y="7"/>
                  </a:cubicBezTo>
                  <a:cubicBezTo>
                    <a:pt x="0" y="20"/>
                    <a:pt x="47" y="42"/>
                    <a:pt x="109" y="55"/>
                  </a:cubicBezTo>
                  <a:cubicBezTo>
                    <a:pt x="140" y="62"/>
                    <a:pt x="168" y="65"/>
                    <a:pt x="189" y="65"/>
                  </a:cubicBezTo>
                  <a:cubicBezTo>
                    <a:pt x="209" y="65"/>
                    <a:pt x="222" y="62"/>
                    <a:pt x="222" y="55"/>
                  </a:cubicBezTo>
                  <a:cubicBezTo>
                    <a:pt x="227" y="42"/>
                    <a:pt x="178" y="20"/>
                    <a:pt x="118" y="7"/>
                  </a:cubicBezTo>
                  <a:cubicBezTo>
                    <a:pt x="89" y="2"/>
                    <a:pt x="62" y="0"/>
                    <a:pt x="41"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6" name="Google Shape;3394;p46">
              <a:extLst>
                <a:ext uri="{FF2B5EF4-FFF2-40B4-BE49-F238E27FC236}">
                  <a16:creationId xmlns:a16="http://schemas.microsoft.com/office/drawing/2014/main" id="{F6F80534-A126-4F0E-B0A4-C3BA466B5774}"/>
                </a:ext>
              </a:extLst>
            </p:cNvPr>
            <p:cNvSpPr/>
            <p:nvPr/>
          </p:nvSpPr>
          <p:spPr>
            <a:xfrm>
              <a:off x="7659983" y="2856385"/>
              <a:ext cx="10963" cy="2802"/>
            </a:xfrm>
            <a:custGeom>
              <a:avLst/>
              <a:gdLst/>
              <a:ahLst/>
              <a:cxnLst/>
              <a:rect l="l" t="t" r="r" b="b"/>
              <a:pathLst>
                <a:path w="223" h="57" extrusionOk="0">
                  <a:moveTo>
                    <a:pt x="167" y="0"/>
                  </a:moveTo>
                  <a:cubicBezTo>
                    <a:pt x="148" y="0"/>
                    <a:pt x="127" y="2"/>
                    <a:pt x="105" y="5"/>
                  </a:cubicBezTo>
                  <a:cubicBezTo>
                    <a:pt x="48" y="13"/>
                    <a:pt x="0" y="26"/>
                    <a:pt x="0" y="40"/>
                  </a:cubicBezTo>
                  <a:cubicBezTo>
                    <a:pt x="0" y="49"/>
                    <a:pt x="25" y="56"/>
                    <a:pt x="63" y="56"/>
                  </a:cubicBezTo>
                  <a:cubicBezTo>
                    <a:pt x="78" y="56"/>
                    <a:pt x="95" y="55"/>
                    <a:pt x="113" y="52"/>
                  </a:cubicBezTo>
                  <a:cubicBezTo>
                    <a:pt x="174" y="44"/>
                    <a:pt x="222" y="26"/>
                    <a:pt x="222" y="13"/>
                  </a:cubicBezTo>
                  <a:cubicBezTo>
                    <a:pt x="220" y="5"/>
                    <a:pt x="198" y="0"/>
                    <a:pt x="167"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7" name="Google Shape;3395;p46">
              <a:extLst>
                <a:ext uri="{FF2B5EF4-FFF2-40B4-BE49-F238E27FC236}">
                  <a16:creationId xmlns:a16="http://schemas.microsoft.com/office/drawing/2014/main" id="{4636AD79-9908-4C4B-9C76-F6E1637418F2}"/>
                </a:ext>
              </a:extLst>
            </p:cNvPr>
            <p:cNvSpPr/>
            <p:nvPr/>
          </p:nvSpPr>
          <p:spPr>
            <a:xfrm>
              <a:off x="7681221" y="2849256"/>
              <a:ext cx="10570" cy="5064"/>
            </a:xfrm>
            <a:custGeom>
              <a:avLst/>
              <a:gdLst/>
              <a:ahLst/>
              <a:cxnLst/>
              <a:rect l="l" t="t" r="r" b="b"/>
              <a:pathLst>
                <a:path w="215" h="103" extrusionOk="0">
                  <a:moveTo>
                    <a:pt x="195" y="0"/>
                  </a:moveTo>
                  <a:cubicBezTo>
                    <a:pt x="175" y="0"/>
                    <a:pt x="138" y="12"/>
                    <a:pt x="97" y="32"/>
                  </a:cubicBezTo>
                  <a:cubicBezTo>
                    <a:pt x="40" y="54"/>
                    <a:pt x="0" y="84"/>
                    <a:pt x="4" y="98"/>
                  </a:cubicBezTo>
                  <a:cubicBezTo>
                    <a:pt x="6" y="101"/>
                    <a:pt x="10" y="103"/>
                    <a:pt x="17" y="103"/>
                  </a:cubicBezTo>
                  <a:cubicBezTo>
                    <a:pt x="36" y="103"/>
                    <a:pt x="72" y="91"/>
                    <a:pt x="115" y="71"/>
                  </a:cubicBezTo>
                  <a:cubicBezTo>
                    <a:pt x="175" y="45"/>
                    <a:pt x="214" y="14"/>
                    <a:pt x="210" y="5"/>
                  </a:cubicBezTo>
                  <a:cubicBezTo>
                    <a:pt x="208" y="2"/>
                    <a:pt x="203" y="0"/>
                    <a:pt x="195"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8" name="Google Shape;3396;p46">
              <a:extLst>
                <a:ext uri="{FF2B5EF4-FFF2-40B4-BE49-F238E27FC236}">
                  <a16:creationId xmlns:a16="http://schemas.microsoft.com/office/drawing/2014/main" id="{4DD68972-5969-40CE-9CEB-1069D066486C}"/>
                </a:ext>
              </a:extLst>
            </p:cNvPr>
            <p:cNvSpPr/>
            <p:nvPr/>
          </p:nvSpPr>
          <p:spPr>
            <a:xfrm>
              <a:off x="7700345" y="2836326"/>
              <a:ext cx="9292" cy="7374"/>
            </a:xfrm>
            <a:custGeom>
              <a:avLst/>
              <a:gdLst/>
              <a:ahLst/>
              <a:cxnLst/>
              <a:rect l="l" t="t" r="r" b="b"/>
              <a:pathLst>
                <a:path w="189" h="150" extrusionOk="0">
                  <a:moveTo>
                    <a:pt x="174" y="0"/>
                  </a:moveTo>
                  <a:cubicBezTo>
                    <a:pt x="158" y="0"/>
                    <a:pt x="120" y="20"/>
                    <a:pt x="79" y="54"/>
                  </a:cubicBezTo>
                  <a:cubicBezTo>
                    <a:pt x="31" y="98"/>
                    <a:pt x="0" y="137"/>
                    <a:pt x="9" y="146"/>
                  </a:cubicBezTo>
                  <a:cubicBezTo>
                    <a:pt x="10" y="148"/>
                    <a:pt x="13" y="149"/>
                    <a:pt x="17" y="149"/>
                  </a:cubicBezTo>
                  <a:cubicBezTo>
                    <a:pt x="34" y="149"/>
                    <a:pt x="70" y="126"/>
                    <a:pt x="109" y="93"/>
                  </a:cubicBezTo>
                  <a:cubicBezTo>
                    <a:pt x="158" y="50"/>
                    <a:pt x="188" y="10"/>
                    <a:pt x="180" y="2"/>
                  </a:cubicBezTo>
                  <a:cubicBezTo>
                    <a:pt x="178" y="1"/>
                    <a:pt x="176" y="0"/>
                    <a:pt x="174"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9" name="Google Shape;3397;p46">
              <a:extLst>
                <a:ext uri="{FF2B5EF4-FFF2-40B4-BE49-F238E27FC236}">
                  <a16:creationId xmlns:a16="http://schemas.microsoft.com/office/drawing/2014/main" id="{A22DAE24-9D3B-47E7-8FB0-A6442C41601D}"/>
                </a:ext>
              </a:extLst>
            </p:cNvPr>
            <p:cNvSpPr/>
            <p:nvPr/>
          </p:nvSpPr>
          <p:spPr>
            <a:xfrm>
              <a:off x="7715782" y="2818726"/>
              <a:ext cx="7178" cy="9390"/>
            </a:xfrm>
            <a:custGeom>
              <a:avLst/>
              <a:gdLst/>
              <a:ahLst/>
              <a:cxnLst/>
              <a:rect l="l" t="t" r="r" b="b"/>
              <a:pathLst>
                <a:path w="146" h="191" extrusionOk="0">
                  <a:moveTo>
                    <a:pt x="134" y="1"/>
                  </a:moveTo>
                  <a:cubicBezTo>
                    <a:pt x="120" y="1"/>
                    <a:pt x="86" y="35"/>
                    <a:pt x="53" y="84"/>
                  </a:cubicBezTo>
                  <a:cubicBezTo>
                    <a:pt x="23" y="137"/>
                    <a:pt x="1" y="181"/>
                    <a:pt x="15" y="189"/>
                  </a:cubicBezTo>
                  <a:cubicBezTo>
                    <a:pt x="15" y="190"/>
                    <a:pt x="17" y="191"/>
                    <a:pt x="18" y="191"/>
                  </a:cubicBezTo>
                  <a:cubicBezTo>
                    <a:pt x="30" y="191"/>
                    <a:pt x="61" y="157"/>
                    <a:pt x="93" y="110"/>
                  </a:cubicBezTo>
                  <a:cubicBezTo>
                    <a:pt x="128" y="58"/>
                    <a:pt x="146" y="11"/>
                    <a:pt x="136" y="1"/>
                  </a:cubicBezTo>
                  <a:cubicBezTo>
                    <a:pt x="136" y="1"/>
                    <a:pt x="135" y="1"/>
                    <a:pt x="134"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0" name="Google Shape;3398;p46">
              <a:extLst>
                <a:ext uri="{FF2B5EF4-FFF2-40B4-BE49-F238E27FC236}">
                  <a16:creationId xmlns:a16="http://schemas.microsoft.com/office/drawing/2014/main" id="{861D8E4E-1182-46B1-A603-661F76D1ECFF}"/>
                </a:ext>
              </a:extLst>
            </p:cNvPr>
            <p:cNvSpPr/>
            <p:nvPr/>
          </p:nvSpPr>
          <p:spPr>
            <a:xfrm>
              <a:off x="7726107" y="2805009"/>
              <a:ext cx="2851" cy="3736"/>
            </a:xfrm>
            <a:custGeom>
              <a:avLst/>
              <a:gdLst/>
              <a:ahLst/>
              <a:cxnLst/>
              <a:rect l="l" t="t" r="r" b="b"/>
              <a:pathLst>
                <a:path w="58" h="76" extrusionOk="0">
                  <a:moveTo>
                    <a:pt x="36" y="0"/>
                  </a:moveTo>
                  <a:cubicBezTo>
                    <a:pt x="26" y="0"/>
                    <a:pt x="13" y="13"/>
                    <a:pt x="5" y="32"/>
                  </a:cubicBezTo>
                  <a:cubicBezTo>
                    <a:pt x="1" y="54"/>
                    <a:pt x="5" y="70"/>
                    <a:pt x="19" y="75"/>
                  </a:cubicBezTo>
                  <a:cubicBezTo>
                    <a:pt x="20" y="75"/>
                    <a:pt x="22" y="76"/>
                    <a:pt x="24" y="76"/>
                  </a:cubicBezTo>
                  <a:cubicBezTo>
                    <a:pt x="35" y="76"/>
                    <a:pt x="46" y="63"/>
                    <a:pt x="53" y="44"/>
                  </a:cubicBezTo>
                  <a:cubicBezTo>
                    <a:pt x="57" y="27"/>
                    <a:pt x="53" y="5"/>
                    <a:pt x="41" y="1"/>
                  </a:cubicBezTo>
                  <a:cubicBezTo>
                    <a:pt x="39" y="1"/>
                    <a:pt x="38" y="0"/>
                    <a:pt x="36"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1" name="Google Shape;3399;p46">
              <a:extLst>
                <a:ext uri="{FF2B5EF4-FFF2-40B4-BE49-F238E27FC236}">
                  <a16:creationId xmlns:a16="http://schemas.microsoft.com/office/drawing/2014/main" id="{44CF2F84-A208-4342-9766-5DD87E9123DB}"/>
                </a:ext>
              </a:extLst>
            </p:cNvPr>
            <p:cNvSpPr/>
            <p:nvPr/>
          </p:nvSpPr>
          <p:spPr>
            <a:xfrm>
              <a:off x="7659294" y="2889275"/>
              <a:ext cx="2606" cy="10963"/>
            </a:xfrm>
            <a:custGeom>
              <a:avLst/>
              <a:gdLst/>
              <a:ahLst/>
              <a:cxnLst/>
              <a:rect l="l" t="t" r="r" b="b"/>
              <a:pathLst>
                <a:path w="53" h="223" extrusionOk="0">
                  <a:moveTo>
                    <a:pt x="31" y="0"/>
                  </a:moveTo>
                  <a:cubicBezTo>
                    <a:pt x="18" y="0"/>
                    <a:pt x="5" y="48"/>
                    <a:pt x="0" y="109"/>
                  </a:cubicBezTo>
                  <a:cubicBezTo>
                    <a:pt x="0" y="170"/>
                    <a:pt x="10" y="222"/>
                    <a:pt x="22" y="222"/>
                  </a:cubicBezTo>
                  <a:cubicBezTo>
                    <a:pt x="36" y="222"/>
                    <a:pt x="49" y="175"/>
                    <a:pt x="49" y="109"/>
                  </a:cubicBezTo>
                  <a:cubicBezTo>
                    <a:pt x="53" y="48"/>
                    <a:pt x="44" y="0"/>
                    <a:pt x="31"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2" name="Google Shape;3400;p46">
              <a:extLst>
                <a:ext uri="{FF2B5EF4-FFF2-40B4-BE49-F238E27FC236}">
                  <a16:creationId xmlns:a16="http://schemas.microsoft.com/office/drawing/2014/main" id="{9CAB5DE9-F3EA-4C96-8E70-8BEA33D19631}"/>
                </a:ext>
              </a:extLst>
            </p:cNvPr>
            <p:cNvSpPr/>
            <p:nvPr/>
          </p:nvSpPr>
          <p:spPr>
            <a:xfrm>
              <a:off x="7658655" y="2911152"/>
              <a:ext cx="2458" cy="11012"/>
            </a:xfrm>
            <a:custGeom>
              <a:avLst/>
              <a:gdLst/>
              <a:ahLst/>
              <a:cxnLst/>
              <a:rect l="l" t="t" r="r" b="b"/>
              <a:pathLst>
                <a:path w="50" h="224" extrusionOk="0">
                  <a:moveTo>
                    <a:pt x="27" y="1"/>
                  </a:moveTo>
                  <a:cubicBezTo>
                    <a:pt x="13" y="1"/>
                    <a:pt x="1" y="53"/>
                    <a:pt x="1" y="114"/>
                  </a:cubicBezTo>
                  <a:cubicBezTo>
                    <a:pt x="1" y="176"/>
                    <a:pt x="9" y="223"/>
                    <a:pt x="18" y="223"/>
                  </a:cubicBezTo>
                  <a:cubicBezTo>
                    <a:pt x="18" y="223"/>
                    <a:pt x="19" y="223"/>
                    <a:pt x="20" y="223"/>
                  </a:cubicBezTo>
                  <a:cubicBezTo>
                    <a:pt x="32" y="223"/>
                    <a:pt x="44" y="173"/>
                    <a:pt x="49" y="114"/>
                  </a:cubicBezTo>
                  <a:cubicBezTo>
                    <a:pt x="49" y="53"/>
                    <a:pt x="40" y="1"/>
                    <a:pt x="27"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3" name="Google Shape;3401;p46">
              <a:extLst>
                <a:ext uri="{FF2B5EF4-FFF2-40B4-BE49-F238E27FC236}">
                  <a16:creationId xmlns:a16="http://schemas.microsoft.com/office/drawing/2014/main" id="{F0B5CDB8-3F1A-4559-8799-3A4D7D7F5526}"/>
                </a:ext>
              </a:extLst>
            </p:cNvPr>
            <p:cNvSpPr/>
            <p:nvPr/>
          </p:nvSpPr>
          <p:spPr>
            <a:xfrm>
              <a:off x="7657819" y="2933276"/>
              <a:ext cx="2606" cy="11062"/>
            </a:xfrm>
            <a:custGeom>
              <a:avLst/>
              <a:gdLst/>
              <a:ahLst/>
              <a:cxnLst/>
              <a:rect l="l" t="t" r="r" b="b"/>
              <a:pathLst>
                <a:path w="53" h="225" extrusionOk="0">
                  <a:moveTo>
                    <a:pt x="30" y="1"/>
                  </a:moveTo>
                  <a:cubicBezTo>
                    <a:pt x="18" y="1"/>
                    <a:pt x="4" y="49"/>
                    <a:pt x="4" y="110"/>
                  </a:cubicBezTo>
                  <a:cubicBezTo>
                    <a:pt x="0" y="172"/>
                    <a:pt x="8" y="224"/>
                    <a:pt x="22" y="224"/>
                  </a:cubicBezTo>
                  <a:cubicBezTo>
                    <a:pt x="35" y="224"/>
                    <a:pt x="48" y="176"/>
                    <a:pt x="48" y="114"/>
                  </a:cubicBezTo>
                  <a:cubicBezTo>
                    <a:pt x="52" y="49"/>
                    <a:pt x="44" y="1"/>
                    <a:pt x="30"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4" name="Google Shape;3402;p46">
              <a:extLst>
                <a:ext uri="{FF2B5EF4-FFF2-40B4-BE49-F238E27FC236}">
                  <a16:creationId xmlns:a16="http://schemas.microsoft.com/office/drawing/2014/main" id="{3EE425FA-8262-4449-BCF6-2326AE38BB6A}"/>
                </a:ext>
              </a:extLst>
            </p:cNvPr>
            <p:cNvSpPr/>
            <p:nvPr/>
          </p:nvSpPr>
          <p:spPr>
            <a:xfrm>
              <a:off x="7657180" y="2955202"/>
              <a:ext cx="2360" cy="11258"/>
            </a:xfrm>
            <a:custGeom>
              <a:avLst/>
              <a:gdLst/>
              <a:ahLst/>
              <a:cxnLst/>
              <a:rect l="l" t="t" r="r" b="b"/>
              <a:pathLst>
                <a:path w="48" h="229" extrusionOk="0">
                  <a:moveTo>
                    <a:pt x="27" y="0"/>
                  </a:moveTo>
                  <a:cubicBezTo>
                    <a:pt x="17" y="0"/>
                    <a:pt x="5" y="53"/>
                    <a:pt x="0" y="114"/>
                  </a:cubicBezTo>
                  <a:cubicBezTo>
                    <a:pt x="0" y="176"/>
                    <a:pt x="9" y="228"/>
                    <a:pt x="21" y="228"/>
                  </a:cubicBezTo>
                  <a:cubicBezTo>
                    <a:pt x="35" y="228"/>
                    <a:pt x="48" y="176"/>
                    <a:pt x="48" y="114"/>
                  </a:cubicBezTo>
                  <a:cubicBezTo>
                    <a:pt x="48" y="53"/>
                    <a:pt x="39" y="0"/>
                    <a:pt x="27"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5" name="Google Shape;3403;p46">
              <a:extLst>
                <a:ext uri="{FF2B5EF4-FFF2-40B4-BE49-F238E27FC236}">
                  <a16:creationId xmlns:a16="http://schemas.microsoft.com/office/drawing/2014/main" id="{CCF1A55A-F58B-4BA5-9690-C74781EB5BC3}"/>
                </a:ext>
              </a:extLst>
            </p:cNvPr>
            <p:cNvSpPr/>
            <p:nvPr/>
          </p:nvSpPr>
          <p:spPr>
            <a:xfrm>
              <a:off x="7656492" y="2977326"/>
              <a:ext cx="2458" cy="11012"/>
            </a:xfrm>
            <a:custGeom>
              <a:avLst/>
              <a:gdLst/>
              <a:ahLst/>
              <a:cxnLst/>
              <a:rect l="l" t="t" r="r" b="b"/>
              <a:pathLst>
                <a:path w="50" h="224" extrusionOk="0">
                  <a:moveTo>
                    <a:pt x="27" y="0"/>
                  </a:moveTo>
                  <a:cubicBezTo>
                    <a:pt x="14" y="0"/>
                    <a:pt x="5" y="49"/>
                    <a:pt x="1" y="110"/>
                  </a:cubicBezTo>
                  <a:cubicBezTo>
                    <a:pt x="1" y="176"/>
                    <a:pt x="9" y="224"/>
                    <a:pt x="23" y="224"/>
                  </a:cubicBezTo>
                  <a:cubicBezTo>
                    <a:pt x="35" y="224"/>
                    <a:pt x="45" y="176"/>
                    <a:pt x="49" y="115"/>
                  </a:cubicBezTo>
                  <a:cubicBezTo>
                    <a:pt x="49" y="53"/>
                    <a:pt x="41" y="0"/>
                    <a:pt x="27"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6" name="Google Shape;3404;p46">
              <a:extLst>
                <a:ext uri="{FF2B5EF4-FFF2-40B4-BE49-F238E27FC236}">
                  <a16:creationId xmlns:a16="http://schemas.microsoft.com/office/drawing/2014/main" id="{3959DC17-D38E-43B6-85A7-EB1B928DFAA9}"/>
                </a:ext>
              </a:extLst>
            </p:cNvPr>
            <p:cNvSpPr/>
            <p:nvPr/>
          </p:nvSpPr>
          <p:spPr>
            <a:xfrm>
              <a:off x="7655902" y="2999449"/>
              <a:ext cx="2360" cy="11012"/>
            </a:xfrm>
            <a:custGeom>
              <a:avLst/>
              <a:gdLst/>
              <a:ahLst/>
              <a:cxnLst/>
              <a:rect l="l" t="t" r="r" b="b"/>
              <a:pathLst>
                <a:path w="48" h="224" extrusionOk="0">
                  <a:moveTo>
                    <a:pt x="25" y="0"/>
                  </a:moveTo>
                  <a:cubicBezTo>
                    <a:pt x="12" y="0"/>
                    <a:pt x="0" y="51"/>
                    <a:pt x="0" y="111"/>
                  </a:cubicBezTo>
                  <a:cubicBezTo>
                    <a:pt x="0" y="171"/>
                    <a:pt x="9" y="224"/>
                    <a:pt x="21" y="224"/>
                  </a:cubicBezTo>
                  <a:cubicBezTo>
                    <a:pt x="31" y="224"/>
                    <a:pt x="43" y="176"/>
                    <a:pt x="47" y="111"/>
                  </a:cubicBezTo>
                  <a:cubicBezTo>
                    <a:pt x="47" y="49"/>
                    <a:pt x="39" y="0"/>
                    <a:pt x="26" y="0"/>
                  </a:cubicBezTo>
                  <a:cubicBezTo>
                    <a:pt x="26" y="0"/>
                    <a:pt x="25" y="0"/>
                    <a:pt x="25"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7" name="Google Shape;3405;p46">
              <a:extLst>
                <a:ext uri="{FF2B5EF4-FFF2-40B4-BE49-F238E27FC236}">
                  <a16:creationId xmlns:a16="http://schemas.microsoft.com/office/drawing/2014/main" id="{A9009825-E51D-46A6-8D21-4DA4286D68C3}"/>
                </a:ext>
              </a:extLst>
            </p:cNvPr>
            <p:cNvSpPr/>
            <p:nvPr/>
          </p:nvSpPr>
          <p:spPr>
            <a:xfrm>
              <a:off x="7655017" y="3021376"/>
              <a:ext cx="2606" cy="11012"/>
            </a:xfrm>
            <a:custGeom>
              <a:avLst/>
              <a:gdLst/>
              <a:ahLst/>
              <a:cxnLst/>
              <a:rect l="l" t="t" r="r" b="b"/>
              <a:pathLst>
                <a:path w="53" h="224" extrusionOk="0">
                  <a:moveTo>
                    <a:pt x="31" y="0"/>
                  </a:moveTo>
                  <a:cubicBezTo>
                    <a:pt x="18" y="0"/>
                    <a:pt x="5" y="48"/>
                    <a:pt x="5" y="114"/>
                  </a:cubicBezTo>
                  <a:cubicBezTo>
                    <a:pt x="0" y="175"/>
                    <a:pt x="13" y="224"/>
                    <a:pt x="22" y="224"/>
                  </a:cubicBezTo>
                  <a:cubicBezTo>
                    <a:pt x="23" y="224"/>
                    <a:pt x="23" y="224"/>
                    <a:pt x="24" y="224"/>
                  </a:cubicBezTo>
                  <a:cubicBezTo>
                    <a:pt x="36" y="224"/>
                    <a:pt x="49" y="173"/>
                    <a:pt x="53" y="114"/>
                  </a:cubicBezTo>
                  <a:cubicBezTo>
                    <a:pt x="53" y="53"/>
                    <a:pt x="44" y="0"/>
                    <a:pt x="31"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8" name="Google Shape;3406;p46">
              <a:extLst>
                <a:ext uri="{FF2B5EF4-FFF2-40B4-BE49-F238E27FC236}">
                  <a16:creationId xmlns:a16="http://schemas.microsoft.com/office/drawing/2014/main" id="{A6F21057-BE98-4421-841D-CC9892B2D4DE}"/>
                </a:ext>
              </a:extLst>
            </p:cNvPr>
            <p:cNvSpPr/>
            <p:nvPr/>
          </p:nvSpPr>
          <p:spPr>
            <a:xfrm>
              <a:off x="7654329" y="3043549"/>
              <a:ext cx="2655" cy="10963"/>
            </a:xfrm>
            <a:custGeom>
              <a:avLst/>
              <a:gdLst/>
              <a:ahLst/>
              <a:cxnLst/>
              <a:rect l="l" t="t" r="r" b="b"/>
              <a:pathLst>
                <a:path w="54" h="223" extrusionOk="0">
                  <a:moveTo>
                    <a:pt x="32" y="0"/>
                  </a:moveTo>
                  <a:cubicBezTo>
                    <a:pt x="19" y="0"/>
                    <a:pt x="6" y="47"/>
                    <a:pt x="6" y="109"/>
                  </a:cubicBezTo>
                  <a:cubicBezTo>
                    <a:pt x="1" y="170"/>
                    <a:pt x="14" y="222"/>
                    <a:pt x="23" y="222"/>
                  </a:cubicBezTo>
                  <a:cubicBezTo>
                    <a:pt x="36" y="222"/>
                    <a:pt x="49" y="174"/>
                    <a:pt x="53" y="113"/>
                  </a:cubicBezTo>
                  <a:cubicBezTo>
                    <a:pt x="53" y="47"/>
                    <a:pt x="45" y="0"/>
                    <a:pt x="32"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9" name="Google Shape;3407;p46">
              <a:extLst>
                <a:ext uri="{FF2B5EF4-FFF2-40B4-BE49-F238E27FC236}">
                  <a16:creationId xmlns:a16="http://schemas.microsoft.com/office/drawing/2014/main" id="{E6B2C34A-BD49-44F9-9B4B-EFADEE8D305C}"/>
                </a:ext>
              </a:extLst>
            </p:cNvPr>
            <p:cNvSpPr/>
            <p:nvPr/>
          </p:nvSpPr>
          <p:spPr>
            <a:xfrm>
              <a:off x="7653936" y="3065426"/>
              <a:ext cx="2409" cy="11209"/>
            </a:xfrm>
            <a:custGeom>
              <a:avLst/>
              <a:gdLst/>
              <a:ahLst/>
              <a:cxnLst/>
              <a:rect l="l" t="t" r="r" b="b"/>
              <a:pathLst>
                <a:path w="49" h="228" extrusionOk="0">
                  <a:moveTo>
                    <a:pt x="27" y="1"/>
                  </a:moveTo>
                  <a:cubicBezTo>
                    <a:pt x="14" y="1"/>
                    <a:pt x="0" y="53"/>
                    <a:pt x="0" y="114"/>
                  </a:cubicBezTo>
                  <a:cubicBezTo>
                    <a:pt x="0" y="175"/>
                    <a:pt x="9" y="227"/>
                    <a:pt x="22" y="227"/>
                  </a:cubicBezTo>
                  <a:cubicBezTo>
                    <a:pt x="35" y="227"/>
                    <a:pt x="44" y="175"/>
                    <a:pt x="49" y="114"/>
                  </a:cubicBezTo>
                  <a:cubicBezTo>
                    <a:pt x="49" y="53"/>
                    <a:pt x="40" y="5"/>
                    <a:pt x="27"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0" name="Google Shape;3408;p46">
              <a:extLst>
                <a:ext uri="{FF2B5EF4-FFF2-40B4-BE49-F238E27FC236}">
                  <a16:creationId xmlns:a16="http://schemas.microsoft.com/office/drawing/2014/main" id="{60A43623-8BFC-43B1-A169-6BF2069C6E2B}"/>
                </a:ext>
              </a:extLst>
            </p:cNvPr>
            <p:cNvSpPr/>
            <p:nvPr/>
          </p:nvSpPr>
          <p:spPr>
            <a:xfrm>
              <a:off x="7653296" y="3087550"/>
              <a:ext cx="2360" cy="11209"/>
            </a:xfrm>
            <a:custGeom>
              <a:avLst/>
              <a:gdLst/>
              <a:ahLst/>
              <a:cxnLst/>
              <a:rect l="l" t="t" r="r" b="b"/>
              <a:pathLst>
                <a:path w="48" h="228" extrusionOk="0">
                  <a:moveTo>
                    <a:pt x="27" y="1"/>
                  </a:moveTo>
                  <a:cubicBezTo>
                    <a:pt x="13" y="1"/>
                    <a:pt x="1" y="53"/>
                    <a:pt x="1" y="114"/>
                  </a:cubicBezTo>
                  <a:cubicBezTo>
                    <a:pt x="1" y="175"/>
                    <a:pt x="9" y="223"/>
                    <a:pt x="22" y="227"/>
                  </a:cubicBezTo>
                  <a:cubicBezTo>
                    <a:pt x="35" y="227"/>
                    <a:pt x="44" y="175"/>
                    <a:pt x="48" y="114"/>
                  </a:cubicBezTo>
                  <a:cubicBezTo>
                    <a:pt x="48" y="53"/>
                    <a:pt x="40" y="1"/>
                    <a:pt x="27"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1" name="Google Shape;3409;p46">
              <a:extLst>
                <a:ext uri="{FF2B5EF4-FFF2-40B4-BE49-F238E27FC236}">
                  <a16:creationId xmlns:a16="http://schemas.microsoft.com/office/drawing/2014/main" id="{12091F88-8F0D-41EA-A40A-441552EABA3C}"/>
                </a:ext>
              </a:extLst>
            </p:cNvPr>
            <p:cNvSpPr/>
            <p:nvPr/>
          </p:nvSpPr>
          <p:spPr>
            <a:xfrm>
              <a:off x="7652657" y="3109673"/>
              <a:ext cx="2409" cy="11012"/>
            </a:xfrm>
            <a:custGeom>
              <a:avLst/>
              <a:gdLst/>
              <a:ahLst/>
              <a:cxnLst/>
              <a:rect l="l" t="t" r="r" b="b"/>
              <a:pathLst>
                <a:path w="49" h="224" extrusionOk="0">
                  <a:moveTo>
                    <a:pt x="26" y="1"/>
                  </a:moveTo>
                  <a:cubicBezTo>
                    <a:pt x="14" y="1"/>
                    <a:pt x="4" y="49"/>
                    <a:pt x="0" y="110"/>
                  </a:cubicBezTo>
                  <a:cubicBezTo>
                    <a:pt x="0" y="176"/>
                    <a:pt x="9" y="223"/>
                    <a:pt x="22" y="223"/>
                  </a:cubicBezTo>
                  <a:cubicBezTo>
                    <a:pt x="35" y="223"/>
                    <a:pt x="48" y="176"/>
                    <a:pt x="48" y="114"/>
                  </a:cubicBezTo>
                  <a:cubicBezTo>
                    <a:pt x="48" y="53"/>
                    <a:pt x="40" y="1"/>
                    <a:pt x="26"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2" name="Google Shape;3410;p46">
              <a:extLst>
                <a:ext uri="{FF2B5EF4-FFF2-40B4-BE49-F238E27FC236}">
                  <a16:creationId xmlns:a16="http://schemas.microsoft.com/office/drawing/2014/main" id="{8DF90558-0A21-4973-814E-56B8A5F3E1F4}"/>
                </a:ext>
              </a:extLst>
            </p:cNvPr>
            <p:cNvSpPr/>
            <p:nvPr/>
          </p:nvSpPr>
          <p:spPr>
            <a:xfrm>
              <a:off x="7652018" y="3131796"/>
              <a:ext cx="2606" cy="11062"/>
            </a:xfrm>
            <a:custGeom>
              <a:avLst/>
              <a:gdLst/>
              <a:ahLst/>
              <a:cxnLst/>
              <a:rect l="l" t="t" r="r" b="b"/>
              <a:pathLst>
                <a:path w="53" h="225" extrusionOk="0">
                  <a:moveTo>
                    <a:pt x="31" y="1"/>
                  </a:moveTo>
                  <a:cubicBezTo>
                    <a:pt x="17" y="1"/>
                    <a:pt x="5" y="49"/>
                    <a:pt x="5" y="110"/>
                  </a:cubicBezTo>
                  <a:cubicBezTo>
                    <a:pt x="1" y="172"/>
                    <a:pt x="9" y="224"/>
                    <a:pt x="22" y="224"/>
                  </a:cubicBezTo>
                  <a:cubicBezTo>
                    <a:pt x="35" y="224"/>
                    <a:pt x="48" y="176"/>
                    <a:pt x="48" y="110"/>
                  </a:cubicBezTo>
                  <a:cubicBezTo>
                    <a:pt x="53" y="49"/>
                    <a:pt x="39" y="1"/>
                    <a:pt x="31"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3" name="Google Shape;3411;p46">
              <a:extLst>
                <a:ext uri="{FF2B5EF4-FFF2-40B4-BE49-F238E27FC236}">
                  <a16:creationId xmlns:a16="http://schemas.microsoft.com/office/drawing/2014/main" id="{DB3787F2-738C-4C15-B60C-1940A3BA796B}"/>
                </a:ext>
              </a:extLst>
            </p:cNvPr>
            <p:cNvSpPr/>
            <p:nvPr/>
          </p:nvSpPr>
          <p:spPr>
            <a:xfrm>
              <a:off x="7651330" y="3153723"/>
              <a:ext cx="2655" cy="11258"/>
            </a:xfrm>
            <a:custGeom>
              <a:avLst/>
              <a:gdLst/>
              <a:ahLst/>
              <a:cxnLst/>
              <a:rect l="l" t="t" r="r" b="b"/>
              <a:pathLst>
                <a:path w="54" h="229" extrusionOk="0">
                  <a:moveTo>
                    <a:pt x="31" y="0"/>
                  </a:moveTo>
                  <a:cubicBezTo>
                    <a:pt x="19" y="0"/>
                    <a:pt x="5" y="53"/>
                    <a:pt x="5" y="114"/>
                  </a:cubicBezTo>
                  <a:cubicBezTo>
                    <a:pt x="1" y="176"/>
                    <a:pt x="15" y="228"/>
                    <a:pt x="27" y="228"/>
                  </a:cubicBezTo>
                  <a:cubicBezTo>
                    <a:pt x="36" y="228"/>
                    <a:pt x="49" y="176"/>
                    <a:pt x="53" y="114"/>
                  </a:cubicBezTo>
                  <a:cubicBezTo>
                    <a:pt x="53" y="53"/>
                    <a:pt x="45" y="0"/>
                    <a:pt x="31"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4" name="Google Shape;3412;p46">
              <a:extLst>
                <a:ext uri="{FF2B5EF4-FFF2-40B4-BE49-F238E27FC236}">
                  <a16:creationId xmlns:a16="http://schemas.microsoft.com/office/drawing/2014/main" id="{974CE9B6-F578-40DA-BBB6-D5D0D170A273}"/>
                </a:ext>
              </a:extLst>
            </p:cNvPr>
            <p:cNvSpPr/>
            <p:nvPr/>
          </p:nvSpPr>
          <p:spPr>
            <a:xfrm>
              <a:off x="7650937" y="3175847"/>
              <a:ext cx="2409" cy="11062"/>
            </a:xfrm>
            <a:custGeom>
              <a:avLst/>
              <a:gdLst/>
              <a:ahLst/>
              <a:cxnLst/>
              <a:rect l="l" t="t" r="r" b="b"/>
              <a:pathLst>
                <a:path w="49" h="225" extrusionOk="0">
                  <a:moveTo>
                    <a:pt x="27" y="0"/>
                  </a:moveTo>
                  <a:cubicBezTo>
                    <a:pt x="13" y="0"/>
                    <a:pt x="5" y="49"/>
                    <a:pt x="1" y="115"/>
                  </a:cubicBezTo>
                  <a:cubicBezTo>
                    <a:pt x="1" y="176"/>
                    <a:pt x="9" y="224"/>
                    <a:pt x="23" y="224"/>
                  </a:cubicBezTo>
                  <a:cubicBezTo>
                    <a:pt x="23" y="224"/>
                    <a:pt x="23" y="224"/>
                    <a:pt x="24" y="224"/>
                  </a:cubicBezTo>
                  <a:cubicBezTo>
                    <a:pt x="36" y="224"/>
                    <a:pt x="49" y="173"/>
                    <a:pt x="49" y="115"/>
                  </a:cubicBezTo>
                  <a:cubicBezTo>
                    <a:pt x="49" y="53"/>
                    <a:pt x="39" y="0"/>
                    <a:pt x="27"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5" name="Google Shape;3413;p46">
              <a:extLst>
                <a:ext uri="{FF2B5EF4-FFF2-40B4-BE49-F238E27FC236}">
                  <a16:creationId xmlns:a16="http://schemas.microsoft.com/office/drawing/2014/main" id="{160FEB0E-EB27-4A4A-9FD9-72E0854F8C2C}"/>
                </a:ext>
              </a:extLst>
            </p:cNvPr>
            <p:cNvSpPr/>
            <p:nvPr/>
          </p:nvSpPr>
          <p:spPr>
            <a:xfrm>
              <a:off x="7650248" y="3197970"/>
              <a:ext cx="2655" cy="11012"/>
            </a:xfrm>
            <a:custGeom>
              <a:avLst/>
              <a:gdLst/>
              <a:ahLst/>
              <a:cxnLst/>
              <a:rect l="l" t="t" r="r" b="b"/>
              <a:pathLst>
                <a:path w="54" h="224" extrusionOk="0">
                  <a:moveTo>
                    <a:pt x="31" y="0"/>
                  </a:moveTo>
                  <a:cubicBezTo>
                    <a:pt x="19" y="0"/>
                    <a:pt x="5" y="49"/>
                    <a:pt x="5" y="111"/>
                  </a:cubicBezTo>
                  <a:cubicBezTo>
                    <a:pt x="1" y="176"/>
                    <a:pt x="10" y="224"/>
                    <a:pt x="23" y="224"/>
                  </a:cubicBezTo>
                  <a:cubicBezTo>
                    <a:pt x="37" y="224"/>
                    <a:pt x="49" y="176"/>
                    <a:pt x="49" y="115"/>
                  </a:cubicBezTo>
                  <a:cubicBezTo>
                    <a:pt x="53" y="53"/>
                    <a:pt x="45" y="0"/>
                    <a:pt x="31"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6" name="Google Shape;3414;p46">
              <a:extLst>
                <a:ext uri="{FF2B5EF4-FFF2-40B4-BE49-F238E27FC236}">
                  <a16:creationId xmlns:a16="http://schemas.microsoft.com/office/drawing/2014/main" id="{9B3A9FD2-7625-4C58-B8D3-3635321CB98C}"/>
                </a:ext>
              </a:extLst>
            </p:cNvPr>
            <p:cNvSpPr/>
            <p:nvPr/>
          </p:nvSpPr>
          <p:spPr>
            <a:xfrm>
              <a:off x="7649855" y="3220143"/>
              <a:ext cx="2409" cy="10963"/>
            </a:xfrm>
            <a:custGeom>
              <a:avLst/>
              <a:gdLst/>
              <a:ahLst/>
              <a:cxnLst/>
              <a:rect l="l" t="t" r="r" b="b"/>
              <a:pathLst>
                <a:path w="49" h="223" extrusionOk="0">
                  <a:moveTo>
                    <a:pt x="27" y="0"/>
                  </a:moveTo>
                  <a:cubicBezTo>
                    <a:pt x="13" y="0"/>
                    <a:pt x="0" y="48"/>
                    <a:pt x="0" y="109"/>
                  </a:cubicBezTo>
                  <a:cubicBezTo>
                    <a:pt x="0" y="170"/>
                    <a:pt x="9" y="223"/>
                    <a:pt x="23" y="223"/>
                  </a:cubicBezTo>
                  <a:cubicBezTo>
                    <a:pt x="35" y="223"/>
                    <a:pt x="45" y="175"/>
                    <a:pt x="49" y="109"/>
                  </a:cubicBezTo>
                  <a:cubicBezTo>
                    <a:pt x="49" y="48"/>
                    <a:pt x="39" y="0"/>
                    <a:pt x="27"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7" name="Google Shape;3415;p46">
              <a:extLst>
                <a:ext uri="{FF2B5EF4-FFF2-40B4-BE49-F238E27FC236}">
                  <a16:creationId xmlns:a16="http://schemas.microsoft.com/office/drawing/2014/main" id="{5DF0EF15-9B55-4FCD-BC1D-71522662435A}"/>
                </a:ext>
              </a:extLst>
            </p:cNvPr>
            <p:cNvSpPr/>
            <p:nvPr/>
          </p:nvSpPr>
          <p:spPr>
            <a:xfrm>
              <a:off x="7649167" y="3242069"/>
              <a:ext cx="2655" cy="11160"/>
            </a:xfrm>
            <a:custGeom>
              <a:avLst/>
              <a:gdLst/>
              <a:ahLst/>
              <a:cxnLst/>
              <a:rect l="l" t="t" r="r" b="b"/>
              <a:pathLst>
                <a:path w="54" h="227" extrusionOk="0">
                  <a:moveTo>
                    <a:pt x="32" y="0"/>
                  </a:moveTo>
                  <a:cubicBezTo>
                    <a:pt x="19" y="0"/>
                    <a:pt x="6" y="53"/>
                    <a:pt x="6" y="113"/>
                  </a:cubicBezTo>
                  <a:cubicBezTo>
                    <a:pt x="1" y="174"/>
                    <a:pt x="10" y="227"/>
                    <a:pt x="23" y="227"/>
                  </a:cubicBezTo>
                  <a:cubicBezTo>
                    <a:pt x="37" y="227"/>
                    <a:pt x="49" y="174"/>
                    <a:pt x="49" y="113"/>
                  </a:cubicBezTo>
                  <a:cubicBezTo>
                    <a:pt x="53" y="53"/>
                    <a:pt x="45" y="4"/>
                    <a:pt x="32"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8" name="Google Shape;3416;p46">
              <a:extLst>
                <a:ext uri="{FF2B5EF4-FFF2-40B4-BE49-F238E27FC236}">
                  <a16:creationId xmlns:a16="http://schemas.microsoft.com/office/drawing/2014/main" id="{7878357C-534B-48BA-A7EA-F4F2D5AD442E}"/>
                </a:ext>
              </a:extLst>
            </p:cNvPr>
            <p:cNvSpPr/>
            <p:nvPr/>
          </p:nvSpPr>
          <p:spPr>
            <a:xfrm>
              <a:off x="7648773" y="3264193"/>
              <a:ext cx="2409" cy="11160"/>
            </a:xfrm>
            <a:custGeom>
              <a:avLst/>
              <a:gdLst/>
              <a:ahLst/>
              <a:cxnLst/>
              <a:rect l="l" t="t" r="r" b="b"/>
              <a:pathLst>
                <a:path w="49" h="227" extrusionOk="0">
                  <a:moveTo>
                    <a:pt x="27" y="0"/>
                  </a:moveTo>
                  <a:cubicBezTo>
                    <a:pt x="14" y="0"/>
                    <a:pt x="5" y="53"/>
                    <a:pt x="0" y="113"/>
                  </a:cubicBezTo>
                  <a:cubicBezTo>
                    <a:pt x="0" y="174"/>
                    <a:pt x="9" y="227"/>
                    <a:pt x="22" y="227"/>
                  </a:cubicBezTo>
                  <a:cubicBezTo>
                    <a:pt x="35" y="227"/>
                    <a:pt x="49" y="174"/>
                    <a:pt x="49" y="113"/>
                  </a:cubicBezTo>
                  <a:cubicBezTo>
                    <a:pt x="49" y="53"/>
                    <a:pt x="40" y="0"/>
                    <a:pt x="27"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9" name="Google Shape;3417;p46">
              <a:extLst>
                <a:ext uri="{FF2B5EF4-FFF2-40B4-BE49-F238E27FC236}">
                  <a16:creationId xmlns:a16="http://schemas.microsoft.com/office/drawing/2014/main" id="{598654A2-FE61-4B5D-BFFC-BF193CC973B5}"/>
                </a:ext>
              </a:extLst>
            </p:cNvPr>
            <p:cNvSpPr/>
            <p:nvPr/>
          </p:nvSpPr>
          <p:spPr>
            <a:xfrm>
              <a:off x="7648134" y="3286316"/>
              <a:ext cx="2655" cy="11209"/>
            </a:xfrm>
            <a:custGeom>
              <a:avLst/>
              <a:gdLst/>
              <a:ahLst/>
              <a:cxnLst/>
              <a:rect l="l" t="t" r="r" b="b"/>
              <a:pathLst>
                <a:path w="54" h="228" extrusionOk="0">
                  <a:moveTo>
                    <a:pt x="31" y="0"/>
                  </a:moveTo>
                  <a:cubicBezTo>
                    <a:pt x="18" y="0"/>
                    <a:pt x="5" y="48"/>
                    <a:pt x="5" y="113"/>
                  </a:cubicBezTo>
                  <a:cubicBezTo>
                    <a:pt x="1" y="175"/>
                    <a:pt x="13" y="222"/>
                    <a:pt x="27" y="228"/>
                  </a:cubicBezTo>
                  <a:cubicBezTo>
                    <a:pt x="40" y="228"/>
                    <a:pt x="48" y="175"/>
                    <a:pt x="53" y="113"/>
                  </a:cubicBezTo>
                  <a:cubicBezTo>
                    <a:pt x="53" y="52"/>
                    <a:pt x="44" y="0"/>
                    <a:pt x="31"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0" name="Google Shape;3418;p46">
              <a:extLst>
                <a:ext uri="{FF2B5EF4-FFF2-40B4-BE49-F238E27FC236}">
                  <a16:creationId xmlns:a16="http://schemas.microsoft.com/office/drawing/2014/main" id="{9E1AA35C-5080-4150-B7E3-F5F2A9EFB95B}"/>
                </a:ext>
              </a:extLst>
            </p:cNvPr>
            <p:cNvSpPr/>
            <p:nvPr/>
          </p:nvSpPr>
          <p:spPr>
            <a:xfrm>
              <a:off x="7647692" y="3308440"/>
              <a:ext cx="2409" cy="11012"/>
            </a:xfrm>
            <a:custGeom>
              <a:avLst/>
              <a:gdLst/>
              <a:ahLst/>
              <a:cxnLst/>
              <a:rect l="l" t="t" r="r" b="b"/>
              <a:pathLst>
                <a:path w="49" h="224" extrusionOk="0">
                  <a:moveTo>
                    <a:pt x="27" y="0"/>
                  </a:moveTo>
                  <a:cubicBezTo>
                    <a:pt x="14" y="0"/>
                    <a:pt x="5" y="48"/>
                    <a:pt x="0" y="113"/>
                  </a:cubicBezTo>
                  <a:cubicBezTo>
                    <a:pt x="0" y="175"/>
                    <a:pt x="10" y="223"/>
                    <a:pt x="22" y="223"/>
                  </a:cubicBezTo>
                  <a:cubicBezTo>
                    <a:pt x="36" y="223"/>
                    <a:pt x="49" y="175"/>
                    <a:pt x="49" y="113"/>
                  </a:cubicBezTo>
                  <a:cubicBezTo>
                    <a:pt x="49" y="52"/>
                    <a:pt x="40" y="0"/>
                    <a:pt x="27"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1" name="Google Shape;3419;p46">
              <a:extLst>
                <a:ext uri="{FF2B5EF4-FFF2-40B4-BE49-F238E27FC236}">
                  <a16:creationId xmlns:a16="http://schemas.microsoft.com/office/drawing/2014/main" id="{CB147CBD-8779-4F9D-9B05-0ABF48C22C85}"/>
                </a:ext>
              </a:extLst>
            </p:cNvPr>
            <p:cNvSpPr/>
            <p:nvPr/>
          </p:nvSpPr>
          <p:spPr>
            <a:xfrm>
              <a:off x="7647299" y="3330514"/>
              <a:ext cx="2409" cy="11062"/>
            </a:xfrm>
            <a:custGeom>
              <a:avLst/>
              <a:gdLst/>
              <a:ahLst/>
              <a:cxnLst/>
              <a:rect l="l" t="t" r="r" b="b"/>
              <a:pathLst>
                <a:path w="49" h="225" extrusionOk="0">
                  <a:moveTo>
                    <a:pt x="26" y="1"/>
                  </a:moveTo>
                  <a:cubicBezTo>
                    <a:pt x="13" y="1"/>
                    <a:pt x="0" y="49"/>
                    <a:pt x="0" y="110"/>
                  </a:cubicBezTo>
                  <a:cubicBezTo>
                    <a:pt x="0" y="176"/>
                    <a:pt x="8" y="224"/>
                    <a:pt x="22" y="224"/>
                  </a:cubicBezTo>
                  <a:cubicBezTo>
                    <a:pt x="35" y="224"/>
                    <a:pt x="48" y="176"/>
                    <a:pt x="48" y="115"/>
                  </a:cubicBezTo>
                  <a:cubicBezTo>
                    <a:pt x="48" y="49"/>
                    <a:pt x="39" y="1"/>
                    <a:pt x="26"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2" name="Google Shape;3420;p46">
              <a:extLst>
                <a:ext uri="{FF2B5EF4-FFF2-40B4-BE49-F238E27FC236}">
                  <a16:creationId xmlns:a16="http://schemas.microsoft.com/office/drawing/2014/main" id="{DAA89F60-E145-4E12-B098-B894C6DCA20C}"/>
                </a:ext>
              </a:extLst>
            </p:cNvPr>
            <p:cNvSpPr/>
            <p:nvPr/>
          </p:nvSpPr>
          <p:spPr>
            <a:xfrm>
              <a:off x="7646856" y="3352637"/>
              <a:ext cx="2360" cy="11062"/>
            </a:xfrm>
            <a:custGeom>
              <a:avLst/>
              <a:gdLst/>
              <a:ahLst/>
              <a:cxnLst/>
              <a:rect l="l" t="t" r="r" b="b"/>
              <a:pathLst>
                <a:path w="48" h="225" extrusionOk="0">
                  <a:moveTo>
                    <a:pt x="27" y="1"/>
                  </a:moveTo>
                  <a:cubicBezTo>
                    <a:pt x="13" y="1"/>
                    <a:pt x="1" y="49"/>
                    <a:pt x="1" y="111"/>
                  </a:cubicBezTo>
                  <a:cubicBezTo>
                    <a:pt x="1" y="172"/>
                    <a:pt x="9" y="224"/>
                    <a:pt x="22" y="224"/>
                  </a:cubicBezTo>
                  <a:cubicBezTo>
                    <a:pt x="35" y="224"/>
                    <a:pt x="44" y="176"/>
                    <a:pt x="48" y="111"/>
                  </a:cubicBezTo>
                  <a:cubicBezTo>
                    <a:pt x="48" y="49"/>
                    <a:pt x="39" y="1"/>
                    <a:pt x="27"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3" name="Google Shape;3421;p46">
              <a:extLst>
                <a:ext uri="{FF2B5EF4-FFF2-40B4-BE49-F238E27FC236}">
                  <a16:creationId xmlns:a16="http://schemas.microsoft.com/office/drawing/2014/main" id="{C1FA3758-2785-48EA-B8C8-B98C3EFA9CAE}"/>
                </a:ext>
              </a:extLst>
            </p:cNvPr>
            <p:cNvSpPr/>
            <p:nvPr/>
          </p:nvSpPr>
          <p:spPr>
            <a:xfrm>
              <a:off x="7646217" y="3374810"/>
              <a:ext cx="2606" cy="11012"/>
            </a:xfrm>
            <a:custGeom>
              <a:avLst/>
              <a:gdLst/>
              <a:ahLst/>
              <a:cxnLst/>
              <a:rect l="l" t="t" r="r" b="b"/>
              <a:pathLst>
                <a:path w="53" h="224" extrusionOk="0">
                  <a:moveTo>
                    <a:pt x="29" y="1"/>
                  </a:moveTo>
                  <a:cubicBezTo>
                    <a:pt x="17" y="1"/>
                    <a:pt x="4" y="51"/>
                    <a:pt x="4" y="110"/>
                  </a:cubicBezTo>
                  <a:cubicBezTo>
                    <a:pt x="0" y="171"/>
                    <a:pt x="14" y="223"/>
                    <a:pt x="26" y="223"/>
                  </a:cubicBezTo>
                  <a:cubicBezTo>
                    <a:pt x="35" y="223"/>
                    <a:pt x="48" y="175"/>
                    <a:pt x="48" y="110"/>
                  </a:cubicBezTo>
                  <a:cubicBezTo>
                    <a:pt x="52" y="48"/>
                    <a:pt x="44" y="1"/>
                    <a:pt x="30" y="1"/>
                  </a:cubicBezTo>
                  <a:cubicBezTo>
                    <a:pt x="30" y="1"/>
                    <a:pt x="29" y="1"/>
                    <a:pt x="29"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4" name="Google Shape;3422;p46">
              <a:extLst>
                <a:ext uri="{FF2B5EF4-FFF2-40B4-BE49-F238E27FC236}">
                  <a16:creationId xmlns:a16="http://schemas.microsoft.com/office/drawing/2014/main" id="{8ABF9AE0-2413-4AA2-AEFB-664F6E7E8BDE}"/>
                </a:ext>
              </a:extLst>
            </p:cNvPr>
            <p:cNvSpPr/>
            <p:nvPr/>
          </p:nvSpPr>
          <p:spPr>
            <a:xfrm>
              <a:off x="7645775" y="3396737"/>
              <a:ext cx="2655" cy="11209"/>
            </a:xfrm>
            <a:custGeom>
              <a:avLst/>
              <a:gdLst/>
              <a:ahLst/>
              <a:cxnLst/>
              <a:rect l="l" t="t" r="r" b="b"/>
              <a:pathLst>
                <a:path w="54" h="228" extrusionOk="0">
                  <a:moveTo>
                    <a:pt x="27" y="1"/>
                  </a:moveTo>
                  <a:cubicBezTo>
                    <a:pt x="13" y="1"/>
                    <a:pt x="5" y="53"/>
                    <a:pt x="5" y="114"/>
                  </a:cubicBezTo>
                  <a:cubicBezTo>
                    <a:pt x="1" y="175"/>
                    <a:pt x="9" y="227"/>
                    <a:pt x="23" y="227"/>
                  </a:cubicBezTo>
                  <a:cubicBezTo>
                    <a:pt x="35" y="227"/>
                    <a:pt x="49" y="175"/>
                    <a:pt x="49" y="114"/>
                  </a:cubicBezTo>
                  <a:cubicBezTo>
                    <a:pt x="53" y="53"/>
                    <a:pt x="39" y="1"/>
                    <a:pt x="27"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5" name="Google Shape;3423;p46">
              <a:extLst>
                <a:ext uri="{FF2B5EF4-FFF2-40B4-BE49-F238E27FC236}">
                  <a16:creationId xmlns:a16="http://schemas.microsoft.com/office/drawing/2014/main" id="{AA694256-2F2F-46CB-B01E-BB4FA44DBCFD}"/>
                </a:ext>
              </a:extLst>
            </p:cNvPr>
            <p:cNvSpPr/>
            <p:nvPr/>
          </p:nvSpPr>
          <p:spPr>
            <a:xfrm>
              <a:off x="7645332" y="3418860"/>
              <a:ext cx="2409" cy="11209"/>
            </a:xfrm>
            <a:custGeom>
              <a:avLst/>
              <a:gdLst/>
              <a:ahLst/>
              <a:cxnLst/>
              <a:rect l="l" t="t" r="r" b="b"/>
              <a:pathLst>
                <a:path w="49" h="228" extrusionOk="0">
                  <a:moveTo>
                    <a:pt x="26" y="1"/>
                  </a:moveTo>
                  <a:cubicBezTo>
                    <a:pt x="14" y="1"/>
                    <a:pt x="5" y="53"/>
                    <a:pt x="0" y="114"/>
                  </a:cubicBezTo>
                  <a:cubicBezTo>
                    <a:pt x="0" y="175"/>
                    <a:pt x="10" y="227"/>
                    <a:pt x="22" y="227"/>
                  </a:cubicBezTo>
                  <a:cubicBezTo>
                    <a:pt x="36" y="227"/>
                    <a:pt x="48" y="175"/>
                    <a:pt x="48" y="114"/>
                  </a:cubicBezTo>
                  <a:cubicBezTo>
                    <a:pt x="48" y="53"/>
                    <a:pt x="40" y="1"/>
                    <a:pt x="26"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6" name="Google Shape;3424;p46">
              <a:extLst>
                <a:ext uri="{FF2B5EF4-FFF2-40B4-BE49-F238E27FC236}">
                  <a16:creationId xmlns:a16="http://schemas.microsoft.com/office/drawing/2014/main" id="{A18C7292-9BF4-4215-BB9C-18213D0A8EAE}"/>
                </a:ext>
              </a:extLst>
            </p:cNvPr>
            <p:cNvSpPr/>
            <p:nvPr/>
          </p:nvSpPr>
          <p:spPr>
            <a:xfrm>
              <a:off x="7644890" y="3440983"/>
              <a:ext cx="2458" cy="11258"/>
            </a:xfrm>
            <a:custGeom>
              <a:avLst/>
              <a:gdLst/>
              <a:ahLst/>
              <a:cxnLst/>
              <a:rect l="l" t="t" r="r" b="b"/>
              <a:pathLst>
                <a:path w="50" h="229" extrusionOk="0">
                  <a:moveTo>
                    <a:pt x="27" y="1"/>
                  </a:moveTo>
                  <a:cubicBezTo>
                    <a:pt x="14" y="1"/>
                    <a:pt x="5" y="53"/>
                    <a:pt x="1" y="114"/>
                  </a:cubicBezTo>
                  <a:cubicBezTo>
                    <a:pt x="1" y="176"/>
                    <a:pt x="9" y="228"/>
                    <a:pt x="23" y="228"/>
                  </a:cubicBezTo>
                  <a:cubicBezTo>
                    <a:pt x="35" y="228"/>
                    <a:pt x="49" y="176"/>
                    <a:pt x="49" y="114"/>
                  </a:cubicBezTo>
                  <a:cubicBezTo>
                    <a:pt x="49" y="53"/>
                    <a:pt x="41" y="1"/>
                    <a:pt x="27"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7" name="Google Shape;3425;p46">
              <a:extLst>
                <a:ext uri="{FF2B5EF4-FFF2-40B4-BE49-F238E27FC236}">
                  <a16:creationId xmlns:a16="http://schemas.microsoft.com/office/drawing/2014/main" id="{81B24D97-9EDC-4838-AB7F-1FE55EB2BC76}"/>
                </a:ext>
              </a:extLst>
            </p:cNvPr>
            <p:cNvSpPr/>
            <p:nvPr/>
          </p:nvSpPr>
          <p:spPr>
            <a:xfrm>
              <a:off x="7644496" y="3463107"/>
              <a:ext cx="2409" cy="11258"/>
            </a:xfrm>
            <a:custGeom>
              <a:avLst/>
              <a:gdLst/>
              <a:ahLst/>
              <a:cxnLst/>
              <a:rect l="l" t="t" r="r" b="b"/>
              <a:pathLst>
                <a:path w="49" h="229" extrusionOk="0">
                  <a:moveTo>
                    <a:pt x="27" y="1"/>
                  </a:moveTo>
                  <a:cubicBezTo>
                    <a:pt x="13" y="1"/>
                    <a:pt x="0" y="49"/>
                    <a:pt x="0" y="114"/>
                  </a:cubicBezTo>
                  <a:cubicBezTo>
                    <a:pt x="0" y="176"/>
                    <a:pt x="9" y="224"/>
                    <a:pt x="22" y="228"/>
                  </a:cubicBezTo>
                  <a:cubicBezTo>
                    <a:pt x="35" y="228"/>
                    <a:pt x="49" y="176"/>
                    <a:pt x="49" y="114"/>
                  </a:cubicBezTo>
                  <a:cubicBezTo>
                    <a:pt x="49" y="53"/>
                    <a:pt x="39" y="1"/>
                    <a:pt x="27"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8" name="Google Shape;3426;p46">
              <a:extLst>
                <a:ext uri="{FF2B5EF4-FFF2-40B4-BE49-F238E27FC236}">
                  <a16:creationId xmlns:a16="http://schemas.microsoft.com/office/drawing/2014/main" id="{B790E651-CA87-4609-8ABD-6B4488D7171F}"/>
                </a:ext>
              </a:extLst>
            </p:cNvPr>
            <p:cNvSpPr/>
            <p:nvPr/>
          </p:nvSpPr>
          <p:spPr>
            <a:xfrm>
              <a:off x="7644005" y="3485230"/>
              <a:ext cx="2458" cy="11012"/>
            </a:xfrm>
            <a:custGeom>
              <a:avLst/>
              <a:gdLst/>
              <a:ahLst/>
              <a:cxnLst/>
              <a:rect l="l" t="t" r="r" b="b"/>
              <a:pathLst>
                <a:path w="50" h="224" extrusionOk="0">
                  <a:moveTo>
                    <a:pt x="27" y="0"/>
                  </a:moveTo>
                  <a:cubicBezTo>
                    <a:pt x="15" y="0"/>
                    <a:pt x="1" y="49"/>
                    <a:pt x="1" y="115"/>
                  </a:cubicBezTo>
                  <a:cubicBezTo>
                    <a:pt x="1" y="176"/>
                    <a:pt x="10" y="224"/>
                    <a:pt x="23" y="224"/>
                  </a:cubicBezTo>
                  <a:cubicBezTo>
                    <a:pt x="37" y="224"/>
                    <a:pt x="49" y="176"/>
                    <a:pt x="49" y="115"/>
                  </a:cubicBezTo>
                  <a:cubicBezTo>
                    <a:pt x="49" y="53"/>
                    <a:pt x="41" y="0"/>
                    <a:pt x="27"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9" name="Google Shape;3427;p46">
              <a:extLst>
                <a:ext uri="{FF2B5EF4-FFF2-40B4-BE49-F238E27FC236}">
                  <a16:creationId xmlns:a16="http://schemas.microsoft.com/office/drawing/2014/main" id="{8EBB8B93-ED87-442D-87E5-E19BD70245FF}"/>
                </a:ext>
              </a:extLst>
            </p:cNvPr>
            <p:cNvSpPr/>
            <p:nvPr/>
          </p:nvSpPr>
          <p:spPr>
            <a:xfrm>
              <a:off x="7643611" y="3507354"/>
              <a:ext cx="2409" cy="11012"/>
            </a:xfrm>
            <a:custGeom>
              <a:avLst/>
              <a:gdLst/>
              <a:ahLst/>
              <a:cxnLst/>
              <a:rect l="l" t="t" r="r" b="b"/>
              <a:pathLst>
                <a:path w="49" h="224" extrusionOk="0">
                  <a:moveTo>
                    <a:pt x="27" y="0"/>
                  </a:moveTo>
                  <a:cubicBezTo>
                    <a:pt x="14" y="0"/>
                    <a:pt x="1" y="49"/>
                    <a:pt x="1" y="115"/>
                  </a:cubicBezTo>
                  <a:cubicBezTo>
                    <a:pt x="1" y="176"/>
                    <a:pt x="9" y="224"/>
                    <a:pt x="23" y="224"/>
                  </a:cubicBezTo>
                  <a:cubicBezTo>
                    <a:pt x="35" y="224"/>
                    <a:pt x="49" y="176"/>
                    <a:pt x="49" y="115"/>
                  </a:cubicBezTo>
                  <a:cubicBezTo>
                    <a:pt x="49" y="53"/>
                    <a:pt x="40" y="0"/>
                    <a:pt x="27"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0" name="Google Shape;3428;p46">
              <a:extLst>
                <a:ext uri="{FF2B5EF4-FFF2-40B4-BE49-F238E27FC236}">
                  <a16:creationId xmlns:a16="http://schemas.microsoft.com/office/drawing/2014/main" id="{B33BD18E-9B01-41BC-9C27-E2348A8F2972}"/>
                </a:ext>
              </a:extLst>
            </p:cNvPr>
            <p:cNvSpPr/>
            <p:nvPr/>
          </p:nvSpPr>
          <p:spPr>
            <a:xfrm>
              <a:off x="7643218" y="3529526"/>
              <a:ext cx="2409" cy="10963"/>
            </a:xfrm>
            <a:custGeom>
              <a:avLst/>
              <a:gdLst/>
              <a:ahLst/>
              <a:cxnLst/>
              <a:rect l="l" t="t" r="r" b="b"/>
              <a:pathLst>
                <a:path w="49" h="223" extrusionOk="0">
                  <a:moveTo>
                    <a:pt x="26" y="0"/>
                  </a:moveTo>
                  <a:cubicBezTo>
                    <a:pt x="13" y="0"/>
                    <a:pt x="0" y="48"/>
                    <a:pt x="0" y="109"/>
                  </a:cubicBezTo>
                  <a:cubicBezTo>
                    <a:pt x="0" y="175"/>
                    <a:pt x="9" y="223"/>
                    <a:pt x="22" y="223"/>
                  </a:cubicBezTo>
                  <a:cubicBezTo>
                    <a:pt x="35" y="223"/>
                    <a:pt x="48" y="175"/>
                    <a:pt x="48" y="114"/>
                  </a:cubicBezTo>
                  <a:cubicBezTo>
                    <a:pt x="48" y="48"/>
                    <a:pt x="39" y="0"/>
                    <a:pt x="26"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1" name="Google Shape;3429;p46">
              <a:extLst>
                <a:ext uri="{FF2B5EF4-FFF2-40B4-BE49-F238E27FC236}">
                  <a16:creationId xmlns:a16="http://schemas.microsoft.com/office/drawing/2014/main" id="{14A2D251-BC5F-4E77-954E-98EBA2A69BED}"/>
                </a:ext>
              </a:extLst>
            </p:cNvPr>
            <p:cNvSpPr/>
            <p:nvPr/>
          </p:nvSpPr>
          <p:spPr>
            <a:xfrm>
              <a:off x="7642726" y="3551650"/>
              <a:ext cx="2409" cy="10963"/>
            </a:xfrm>
            <a:custGeom>
              <a:avLst/>
              <a:gdLst/>
              <a:ahLst/>
              <a:cxnLst/>
              <a:rect l="l" t="t" r="r" b="b"/>
              <a:pathLst>
                <a:path w="49" h="223" extrusionOk="0">
                  <a:moveTo>
                    <a:pt x="27" y="0"/>
                  </a:moveTo>
                  <a:cubicBezTo>
                    <a:pt x="14" y="0"/>
                    <a:pt x="1" y="49"/>
                    <a:pt x="1" y="109"/>
                  </a:cubicBezTo>
                  <a:cubicBezTo>
                    <a:pt x="1" y="174"/>
                    <a:pt x="10" y="223"/>
                    <a:pt x="23" y="223"/>
                  </a:cubicBezTo>
                  <a:cubicBezTo>
                    <a:pt x="36" y="223"/>
                    <a:pt x="49" y="174"/>
                    <a:pt x="49" y="114"/>
                  </a:cubicBezTo>
                  <a:cubicBezTo>
                    <a:pt x="49" y="49"/>
                    <a:pt x="41" y="0"/>
                    <a:pt x="27"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2" name="Google Shape;3430;p46">
              <a:extLst>
                <a:ext uri="{FF2B5EF4-FFF2-40B4-BE49-F238E27FC236}">
                  <a16:creationId xmlns:a16="http://schemas.microsoft.com/office/drawing/2014/main" id="{8BC8A145-2328-4A8D-BCD3-7147603689CD}"/>
                </a:ext>
              </a:extLst>
            </p:cNvPr>
            <p:cNvSpPr/>
            <p:nvPr/>
          </p:nvSpPr>
          <p:spPr>
            <a:xfrm>
              <a:off x="7642333" y="3573773"/>
              <a:ext cx="2409" cy="10963"/>
            </a:xfrm>
            <a:custGeom>
              <a:avLst/>
              <a:gdLst/>
              <a:ahLst/>
              <a:cxnLst/>
              <a:rect l="l" t="t" r="r" b="b"/>
              <a:pathLst>
                <a:path w="49" h="223" extrusionOk="0">
                  <a:moveTo>
                    <a:pt x="27" y="0"/>
                  </a:moveTo>
                  <a:cubicBezTo>
                    <a:pt x="14" y="0"/>
                    <a:pt x="0" y="49"/>
                    <a:pt x="0" y="109"/>
                  </a:cubicBezTo>
                  <a:cubicBezTo>
                    <a:pt x="0" y="175"/>
                    <a:pt x="9" y="223"/>
                    <a:pt x="22" y="223"/>
                  </a:cubicBezTo>
                  <a:cubicBezTo>
                    <a:pt x="35" y="223"/>
                    <a:pt x="49" y="175"/>
                    <a:pt x="49" y="114"/>
                  </a:cubicBezTo>
                  <a:cubicBezTo>
                    <a:pt x="49" y="49"/>
                    <a:pt x="40" y="0"/>
                    <a:pt x="27"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3" name="Google Shape;3431;p46">
              <a:extLst>
                <a:ext uri="{FF2B5EF4-FFF2-40B4-BE49-F238E27FC236}">
                  <a16:creationId xmlns:a16="http://schemas.microsoft.com/office/drawing/2014/main" id="{1A439114-991A-4E22-AEA7-BDDEC9EF93D3}"/>
                </a:ext>
              </a:extLst>
            </p:cNvPr>
            <p:cNvSpPr/>
            <p:nvPr/>
          </p:nvSpPr>
          <p:spPr>
            <a:xfrm>
              <a:off x="7641891" y="3595896"/>
              <a:ext cx="2458" cy="11012"/>
            </a:xfrm>
            <a:custGeom>
              <a:avLst/>
              <a:gdLst/>
              <a:ahLst/>
              <a:cxnLst/>
              <a:rect l="l" t="t" r="r" b="b"/>
              <a:pathLst>
                <a:path w="50" h="224" extrusionOk="0">
                  <a:moveTo>
                    <a:pt x="27" y="0"/>
                  </a:moveTo>
                  <a:cubicBezTo>
                    <a:pt x="14" y="0"/>
                    <a:pt x="1" y="49"/>
                    <a:pt x="1" y="109"/>
                  </a:cubicBezTo>
                  <a:cubicBezTo>
                    <a:pt x="1" y="171"/>
                    <a:pt x="9" y="224"/>
                    <a:pt x="23" y="224"/>
                  </a:cubicBezTo>
                  <a:cubicBezTo>
                    <a:pt x="36" y="224"/>
                    <a:pt x="49" y="175"/>
                    <a:pt x="49" y="109"/>
                  </a:cubicBezTo>
                  <a:cubicBezTo>
                    <a:pt x="49" y="49"/>
                    <a:pt x="40" y="0"/>
                    <a:pt x="27"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4" name="Google Shape;3432;p46">
              <a:extLst>
                <a:ext uri="{FF2B5EF4-FFF2-40B4-BE49-F238E27FC236}">
                  <a16:creationId xmlns:a16="http://schemas.microsoft.com/office/drawing/2014/main" id="{1CC30ABE-3E54-4CA9-9303-7C66049BF861}"/>
                </a:ext>
              </a:extLst>
            </p:cNvPr>
            <p:cNvSpPr/>
            <p:nvPr/>
          </p:nvSpPr>
          <p:spPr>
            <a:xfrm>
              <a:off x="7641448" y="3617971"/>
              <a:ext cx="2409" cy="11062"/>
            </a:xfrm>
            <a:custGeom>
              <a:avLst/>
              <a:gdLst/>
              <a:ahLst/>
              <a:cxnLst/>
              <a:rect l="l" t="t" r="r" b="b"/>
              <a:pathLst>
                <a:path w="49" h="225" extrusionOk="0">
                  <a:moveTo>
                    <a:pt x="25" y="1"/>
                  </a:moveTo>
                  <a:cubicBezTo>
                    <a:pt x="14" y="1"/>
                    <a:pt x="6" y="52"/>
                    <a:pt x="1" y="110"/>
                  </a:cubicBezTo>
                  <a:cubicBezTo>
                    <a:pt x="1" y="172"/>
                    <a:pt x="10" y="225"/>
                    <a:pt x="23" y="225"/>
                  </a:cubicBezTo>
                  <a:cubicBezTo>
                    <a:pt x="36" y="225"/>
                    <a:pt x="49" y="176"/>
                    <a:pt x="49" y="110"/>
                  </a:cubicBezTo>
                  <a:cubicBezTo>
                    <a:pt x="49" y="49"/>
                    <a:pt x="40" y="1"/>
                    <a:pt x="27" y="1"/>
                  </a:cubicBezTo>
                  <a:cubicBezTo>
                    <a:pt x="26" y="1"/>
                    <a:pt x="26" y="1"/>
                    <a:pt x="25"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5" name="Google Shape;3433;p46">
              <a:extLst>
                <a:ext uri="{FF2B5EF4-FFF2-40B4-BE49-F238E27FC236}">
                  <a16:creationId xmlns:a16="http://schemas.microsoft.com/office/drawing/2014/main" id="{3EC33EBB-C5C0-4EC0-BF88-4E995F1A2233}"/>
                </a:ext>
              </a:extLst>
            </p:cNvPr>
            <p:cNvSpPr/>
            <p:nvPr/>
          </p:nvSpPr>
          <p:spPr>
            <a:xfrm>
              <a:off x="7641055" y="3639898"/>
              <a:ext cx="2409" cy="11258"/>
            </a:xfrm>
            <a:custGeom>
              <a:avLst/>
              <a:gdLst/>
              <a:ahLst/>
              <a:cxnLst/>
              <a:rect l="l" t="t" r="r" b="b"/>
              <a:pathLst>
                <a:path w="49" h="229" extrusionOk="0">
                  <a:moveTo>
                    <a:pt x="26" y="1"/>
                  </a:moveTo>
                  <a:cubicBezTo>
                    <a:pt x="14" y="1"/>
                    <a:pt x="4" y="53"/>
                    <a:pt x="0" y="115"/>
                  </a:cubicBezTo>
                  <a:cubicBezTo>
                    <a:pt x="0" y="176"/>
                    <a:pt x="9" y="229"/>
                    <a:pt x="22" y="229"/>
                  </a:cubicBezTo>
                  <a:cubicBezTo>
                    <a:pt x="35" y="229"/>
                    <a:pt x="48" y="180"/>
                    <a:pt x="48" y="115"/>
                  </a:cubicBezTo>
                  <a:cubicBezTo>
                    <a:pt x="48" y="53"/>
                    <a:pt x="40" y="5"/>
                    <a:pt x="26"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6" name="Google Shape;3434;p46">
              <a:extLst>
                <a:ext uri="{FF2B5EF4-FFF2-40B4-BE49-F238E27FC236}">
                  <a16:creationId xmlns:a16="http://schemas.microsoft.com/office/drawing/2014/main" id="{854EE9F1-B751-4613-B0FC-7E4083AD1145}"/>
                </a:ext>
              </a:extLst>
            </p:cNvPr>
            <p:cNvSpPr/>
            <p:nvPr/>
          </p:nvSpPr>
          <p:spPr>
            <a:xfrm>
              <a:off x="7640612" y="3662021"/>
              <a:ext cx="2409" cy="11258"/>
            </a:xfrm>
            <a:custGeom>
              <a:avLst/>
              <a:gdLst/>
              <a:ahLst/>
              <a:cxnLst/>
              <a:rect l="l" t="t" r="r" b="b"/>
              <a:pathLst>
                <a:path w="49" h="229" extrusionOk="0">
                  <a:moveTo>
                    <a:pt x="27" y="1"/>
                  </a:moveTo>
                  <a:cubicBezTo>
                    <a:pt x="13" y="1"/>
                    <a:pt x="5" y="53"/>
                    <a:pt x="1" y="115"/>
                  </a:cubicBezTo>
                  <a:cubicBezTo>
                    <a:pt x="1" y="176"/>
                    <a:pt x="9" y="229"/>
                    <a:pt x="23" y="229"/>
                  </a:cubicBezTo>
                  <a:cubicBezTo>
                    <a:pt x="35" y="229"/>
                    <a:pt x="49" y="176"/>
                    <a:pt x="49" y="115"/>
                  </a:cubicBezTo>
                  <a:cubicBezTo>
                    <a:pt x="49" y="53"/>
                    <a:pt x="40" y="1"/>
                    <a:pt x="27"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7" name="Google Shape;3435;p46">
              <a:extLst>
                <a:ext uri="{FF2B5EF4-FFF2-40B4-BE49-F238E27FC236}">
                  <a16:creationId xmlns:a16="http://schemas.microsoft.com/office/drawing/2014/main" id="{CCC2CD38-4689-46DD-8A76-57A0411D770C}"/>
                </a:ext>
              </a:extLst>
            </p:cNvPr>
            <p:cNvSpPr/>
            <p:nvPr/>
          </p:nvSpPr>
          <p:spPr>
            <a:xfrm>
              <a:off x="7640170" y="3684193"/>
              <a:ext cx="2409" cy="11209"/>
            </a:xfrm>
            <a:custGeom>
              <a:avLst/>
              <a:gdLst/>
              <a:ahLst/>
              <a:cxnLst/>
              <a:rect l="l" t="t" r="r" b="b"/>
              <a:pathLst>
                <a:path w="49" h="228" extrusionOk="0">
                  <a:moveTo>
                    <a:pt x="27" y="1"/>
                  </a:moveTo>
                  <a:cubicBezTo>
                    <a:pt x="14" y="1"/>
                    <a:pt x="6" y="53"/>
                    <a:pt x="6" y="114"/>
                  </a:cubicBezTo>
                  <a:cubicBezTo>
                    <a:pt x="0" y="175"/>
                    <a:pt x="10" y="227"/>
                    <a:pt x="22" y="227"/>
                  </a:cubicBezTo>
                  <a:cubicBezTo>
                    <a:pt x="36" y="227"/>
                    <a:pt x="49" y="175"/>
                    <a:pt x="49" y="114"/>
                  </a:cubicBezTo>
                  <a:cubicBezTo>
                    <a:pt x="49" y="53"/>
                    <a:pt x="40" y="1"/>
                    <a:pt x="27"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8" name="Google Shape;3436;p46">
              <a:extLst>
                <a:ext uri="{FF2B5EF4-FFF2-40B4-BE49-F238E27FC236}">
                  <a16:creationId xmlns:a16="http://schemas.microsoft.com/office/drawing/2014/main" id="{E6DE5D96-84DE-4BDF-BF76-C24637D8DCC7}"/>
                </a:ext>
              </a:extLst>
            </p:cNvPr>
            <p:cNvSpPr/>
            <p:nvPr/>
          </p:nvSpPr>
          <p:spPr>
            <a:xfrm>
              <a:off x="7639727" y="3706317"/>
              <a:ext cx="2655" cy="11209"/>
            </a:xfrm>
            <a:custGeom>
              <a:avLst/>
              <a:gdLst/>
              <a:ahLst/>
              <a:cxnLst/>
              <a:rect l="l" t="t" r="r" b="b"/>
              <a:pathLst>
                <a:path w="54" h="228" extrusionOk="0">
                  <a:moveTo>
                    <a:pt x="27" y="1"/>
                  </a:moveTo>
                  <a:cubicBezTo>
                    <a:pt x="19" y="1"/>
                    <a:pt x="5" y="53"/>
                    <a:pt x="5" y="114"/>
                  </a:cubicBezTo>
                  <a:cubicBezTo>
                    <a:pt x="1" y="175"/>
                    <a:pt x="15" y="227"/>
                    <a:pt x="27" y="227"/>
                  </a:cubicBezTo>
                  <a:cubicBezTo>
                    <a:pt x="36" y="227"/>
                    <a:pt x="49" y="175"/>
                    <a:pt x="49" y="114"/>
                  </a:cubicBezTo>
                  <a:cubicBezTo>
                    <a:pt x="53" y="53"/>
                    <a:pt x="41" y="1"/>
                    <a:pt x="27"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9" name="Google Shape;3437;p46">
              <a:extLst>
                <a:ext uri="{FF2B5EF4-FFF2-40B4-BE49-F238E27FC236}">
                  <a16:creationId xmlns:a16="http://schemas.microsoft.com/office/drawing/2014/main" id="{EA346BAE-C881-4A32-B0E7-06658216100B}"/>
                </a:ext>
              </a:extLst>
            </p:cNvPr>
            <p:cNvSpPr/>
            <p:nvPr/>
          </p:nvSpPr>
          <p:spPr>
            <a:xfrm>
              <a:off x="7639531" y="3728440"/>
              <a:ext cx="2409" cy="11258"/>
            </a:xfrm>
            <a:custGeom>
              <a:avLst/>
              <a:gdLst/>
              <a:ahLst/>
              <a:cxnLst/>
              <a:rect l="l" t="t" r="r" b="b"/>
              <a:pathLst>
                <a:path w="49" h="229" extrusionOk="0">
                  <a:moveTo>
                    <a:pt x="27" y="1"/>
                  </a:moveTo>
                  <a:cubicBezTo>
                    <a:pt x="13" y="1"/>
                    <a:pt x="1" y="53"/>
                    <a:pt x="1" y="114"/>
                  </a:cubicBezTo>
                  <a:cubicBezTo>
                    <a:pt x="1" y="176"/>
                    <a:pt x="9" y="228"/>
                    <a:pt x="23" y="228"/>
                  </a:cubicBezTo>
                  <a:cubicBezTo>
                    <a:pt x="35" y="228"/>
                    <a:pt x="45" y="176"/>
                    <a:pt x="45" y="114"/>
                  </a:cubicBezTo>
                  <a:cubicBezTo>
                    <a:pt x="49" y="53"/>
                    <a:pt x="40" y="1"/>
                    <a:pt x="27"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0" name="Google Shape;3438;p46">
              <a:extLst>
                <a:ext uri="{FF2B5EF4-FFF2-40B4-BE49-F238E27FC236}">
                  <a16:creationId xmlns:a16="http://schemas.microsoft.com/office/drawing/2014/main" id="{22B99F2D-91C8-46D6-BAFF-6AF29950134E}"/>
                </a:ext>
              </a:extLst>
            </p:cNvPr>
            <p:cNvSpPr/>
            <p:nvPr/>
          </p:nvSpPr>
          <p:spPr>
            <a:xfrm>
              <a:off x="7639138" y="3750564"/>
              <a:ext cx="2360" cy="11258"/>
            </a:xfrm>
            <a:custGeom>
              <a:avLst/>
              <a:gdLst/>
              <a:ahLst/>
              <a:cxnLst/>
              <a:rect l="l" t="t" r="r" b="b"/>
              <a:pathLst>
                <a:path w="48" h="229" extrusionOk="0">
                  <a:moveTo>
                    <a:pt x="27" y="1"/>
                  </a:moveTo>
                  <a:cubicBezTo>
                    <a:pt x="13" y="1"/>
                    <a:pt x="0" y="53"/>
                    <a:pt x="0" y="114"/>
                  </a:cubicBezTo>
                  <a:cubicBezTo>
                    <a:pt x="0" y="176"/>
                    <a:pt x="9" y="228"/>
                    <a:pt x="21" y="228"/>
                  </a:cubicBezTo>
                  <a:cubicBezTo>
                    <a:pt x="35" y="228"/>
                    <a:pt x="43" y="176"/>
                    <a:pt x="48" y="114"/>
                  </a:cubicBezTo>
                  <a:cubicBezTo>
                    <a:pt x="48" y="53"/>
                    <a:pt x="39" y="1"/>
                    <a:pt x="27"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1" name="Google Shape;3439;p46">
              <a:extLst>
                <a:ext uri="{FF2B5EF4-FFF2-40B4-BE49-F238E27FC236}">
                  <a16:creationId xmlns:a16="http://schemas.microsoft.com/office/drawing/2014/main" id="{91312568-5D0E-4EF6-8360-191955073FE6}"/>
                </a:ext>
              </a:extLst>
            </p:cNvPr>
            <p:cNvSpPr/>
            <p:nvPr/>
          </p:nvSpPr>
          <p:spPr>
            <a:xfrm>
              <a:off x="7638646" y="3772687"/>
              <a:ext cx="2458" cy="11258"/>
            </a:xfrm>
            <a:custGeom>
              <a:avLst/>
              <a:gdLst/>
              <a:ahLst/>
              <a:cxnLst/>
              <a:rect l="l" t="t" r="r" b="b"/>
              <a:pathLst>
                <a:path w="50" h="229" extrusionOk="0">
                  <a:moveTo>
                    <a:pt x="27" y="1"/>
                  </a:moveTo>
                  <a:cubicBezTo>
                    <a:pt x="15" y="1"/>
                    <a:pt x="1" y="53"/>
                    <a:pt x="1" y="115"/>
                  </a:cubicBezTo>
                  <a:cubicBezTo>
                    <a:pt x="1" y="176"/>
                    <a:pt x="10" y="228"/>
                    <a:pt x="23" y="228"/>
                  </a:cubicBezTo>
                  <a:cubicBezTo>
                    <a:pt x="37" y="228"/>
                    <a:pt x="45" y="176"/>
                    <a:pt x="49" y="115"/>
                  </a:cubicBezTo>
                  <a:cubicBezTo>
                    <a:pt x="49" y="53"/>
                    <a:pt x="41" y="1"/>
                    <a:pt x="27"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2" name="Google Shape;3440;p46">
              <a:extLst>
                <a:ext uri="{FF2B5EF4-FFF2-40B4-BE49-F238E27FC236}">
                  <a16:creationId xmlns:a16="http://schemas.microsoft.com/office/drawing/2014/main" id="{85BC6FBB-2BF8-4DF6-A5EC-426A6A2098A3}"/>
                </a:ext>
              </a:extLst>
            </p:cNvPr>
            <p:cNvSpPr/>
            <p:nvPr/>
          </p:nvSpPr>
          <p:spPr>
            <a:xfrm>
              <a:off x="7638253" y="3794811"/>
              <a:ext cx="2409" cy="11258"/>
            </a:xfrm>
            <a:custGeom>
              <a:avLst/>
              <a:gdLst/>
              <a:ahLst/>
              <a:cxnLst/>
              <a:rect l="l" t="t" r="r" b="b"/>
              <a:pathLst>
                <a:path w="49" h="229" extrusionOk="0">
                  <a:moveTo>
                    <a:pt x="27" y="1"/>
                  </a:moveTo>
                  <a:cubicBezTo>
                    <a:pt x="13" y="1"/>
                    <a:pt x="1" y="49"/>
                    <a:pt x="1" y="115"/>
                  </a:cubicBezTo>
                  <a:cubicBezTo>
                    <a:pt x="1" y="176"/>
                    <a:pt x="9" y="224"/>
                    <a:pt x="23" y="228"/>
                  </a:cubicBezTo>
                  <a:cubicBezTo>
                    <a:pt x="35" y="228"/>
                    <a:pt x="49" y="176"/>
                    <a:pt x="49" y="115"/>
                  </a:cubicBezTo>
                  <a:cubicBezTo>
                    <a:pt x="49" y="53"/>
                    <a:pt x="39" y="1"/>
                    <a:pt x="27"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3" name="Google Shape;3441;p46">
              <a:extLst>
                <a:ext uri="{FF2B5EF4-FFF2-40B4-BE49-F238E27FC236}">
                  <a16:creationId xmlns:a16="http://schemas.microsoft.com/office/drawing/2014/main" id="{5B3FC92D-6A4D-4A0D-BBA2-B11CD842E7DD}"/>
                </a:ext>
              </a:extLst>
            </p:cNvPr>
            <p:cNvSpPr/>
            <p:nvPr/>
          </p:nvSpPr>
          <p:spPr>
            <a:xfrm>
              <a:off x="7637859" y="3816983"/>
              <a:ext cx="2360" cy="11012"/>
            </a:xfrm>
            <a:custGeom>
              <a:avLst/>
              <a:gdLst/>
              <a:ahLst/>
              <a:cxnLst/>
              <a:rect l="l" t="t" r="r" b="b"/>
              <a:pathLst>
                <a:path w="48" h="224" extrusionOk="0">
                  <a:moveTo>
                    <a:pt x="26" y="1"/>
                  </a:moveTo>
                  <a:cubicBezTo>
                    <a:pt x="13" y="1"/>
                    <a:pt x="0" y="48"/>
                    <a:pt x="0" y="114"/>
                  </a:cubicBezTo>
                  <a:cubicBezTo>
                    <a:pt x="0" y="175"/>
                    <a:pt x="9" y="223"/>
                    <a:pt x="21" y="223"/>
                  </a:cubicBezTo>
                  <a:cubicBezTo>
                    <a:pt x="22" y="223"/>
                    <a:pt x="22" y="223"/>
                    <a:pt x="23" y="223"/>
                  </a:cubicBezTo>
                  <a:cubicBezTo>
                    <a:pt x="36" y="223"/>
                    <a:pt x="47" y="172"/>
                    <a:pt x="47" y="114"/>
                  </a:cubicBezTo>
                  <a:cubicBezTo>
                    <a:pt x="47" y="53"/>
                    <a:pt x="39" y="1"/>
                    <a:pt x="26"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4" name="Google Shape;3442;p46">
              <a:extLst>
                <a:ext uri="{FF2B5EF4-FFF2-40B4-BE49-F238E27FC236}">
                  <a16:creationId xmlns:a16="http://schemas.microsoft.com/office/drawing/2014/main" id="{CE65CD7C-FB4C-4B30-8CD1-B311700F3613}"/>
                </a:ext>
              </a:extLst>
            </p:cNvPr>
            <p:cNvSpPr/>
            <p:nvPr/>
          </p:nvSpPr>
          <p:spPr>
            <a:xfrm>
              <a:off x="7637368" y="3839107"/>
              <a:ext cx="2409" cy="10963"/>
            </a:xfrm>
            <a:custGeom>
              <a:avLst/>
              <a:gdLst/>
              <a:ahLst/>
              <a:cxnLst/>
              <a:rect l="l" t="t" r="r" b="b"/>
              <a:pathLst>
                <a:path w="49" h="223" extrusionOk="0">
                  <a:moveTo>
                    <a:pt x="27" y="1"/>
                  </a:moveTo>
                  <a:cubicBezTo>
                    <a:pt x="14" y="1"/>
                    <a:pt x="5" y="49"/>
                    <a:pt x="1" y="114"/>
                  </a:cubicBezTo>
                  <a:cubicBezTo>
                    <a:pt x="1" y="175"/>
                    <a:pt x="10" y="223"/>
                    <a:pt x="23" y="223"/>
                  </a:cubicBezTo>
                  <a:cubicBezTo>
                    <a:pt x="36" y="223"/>
                    <a:pt x="49" y="175"/>
                    <a:pt x="49" y="114"/>
                  </a:cubicBezTo>
                  <a:cubicBezTo>
                    <a:pt x="49" y="53"/>
                    <a:pt x="41" y="1"/>
                    <a:pt x="27"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5" name="Google Shape;3443;p46">
              <a:extLst>
                <a:ext uri="{FF2B5EF4-FFF2-40B4-BE49-F238E27FC236}">
                  <a16:creationId xmlns:a16="http://schemas.microsoft.com/office/drawing/2014/main" id="{A0C914AD-F1F7-44EF-BB8F-20CD4B80A55B}"/>
                </a:ext>
              </a:extLst>
            </p:cNvPr>
            <p:cNvSpPr/>
            <p:nvPr/>
          </p:nvSpPr>
          <p:spPr>
            <a:xfrm>
              <a:off x="7636974" y="3861230"/>
              <a:ext cx="2409" cy="10963"/>
            </a:xfrm>
            <a:custGeom>
              <a:avLst/>
              <a:gdLst/>
              <a:ahLst/>
              <a:cxnLst/>
              <a:rect l="l" t="t" r="r" b="b"/>
              <a:pathLst>
                <a:path w="49" h="223" extrusionOk="0">
                  <a:moveTo>
                    <a:pt x="27" y="1"/>
                  </a:moveTo>
                  <a:cubicBezTo>
                    <a:pt x="13" y="1"/>
                    <a:pt x="4" y="49"/>
                    <a:pt x="0" y="110"/>
                  </a:cubicBezTo>
                  <a:cubicBezTo>
                    <a:pt x="0" y="176"/>
                    <a:pt x="9" y="223"/>
                    <a:pt x="22" y="223"/>
                  </a:cubicBezTo>
                  <a:cubicBezTo>
                    <a:pt x="35" y="223"/>
                    <a:pt x="49" y="176"/>
                    <a:pt x="49" y="114"/>
                  </a:cubicBezTo>
                  <a:cubicBezTo>
                    <a:pt x="49" y="49"/>
                    <a:pt x="39" y="1"/>
                    <a:pt x="27"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6" name="Google Shape;3444;p46">
              <a:extLst>
                <a:ext uri="{FF2B5EF4-FFF2-40B4-BE49-F238E27FC236}">
                  <a16:creationId xmlns:a16="http://schemas.microsoft.com/office/drawing/2014/main" id="{D156B5AD-98D9-42B6-B1CE-B5109BB828B5}"/>
                </a:ext>
              </a:extLst>
            </p:cNvPr>
            <p:cNvSpPr/>
            <p:nvPr/>
          </p:nvSpPr>
          <p:spPr>
            <a:xfrm>
              <a:off x="7636532" y="3883353"/>
              <a:ext cx="2409" cy="11012"/>
            </a:xfrm>
            <a:custGeom>
              <a:avLst/>
              <a:gdLst/>
              <a:ahLst/>
              <a:cxnLst/>
              <a:rect l="l" t="t" r="r" b="b"/>
              <a:pathLst>
                <a:path w="49" h="224" extrusionOk="0">
                  <a:moveTo>
                    <a:pt x="27" y="1"/>
                  </a:moveTo>
                  <a:cubicBezTo>
                    <a:pt x="13" y="1"/>
                    <a:pt x="5" y="49"/>
                    <a:pt x="5" y="110"/>
                  </a:cubicBezTo>
                  <a:cubicBezTo>
                    <a:pt x="1" y="176"/>
                    <a:pt x="9" y="224"/>
                    <a:pt x="22" y="224"/>
                  </a:cubicBezTo>
                  <a:cubicBezTo>
                    <a:pt x="36" y="224"/>
                    <a:pt x="48" y="176"/>
                    <a:pt x="48" y="114"/>
                  </a:cubicBezTo>
                  <a:cubicBezTo>
                    <a:pt x="48" y="49"/>
                    <a:pt x="40" y="1"/>
                    <a:pt x="27"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7" name="Google Shape;3445;p46">
              <a:extLst>
                <a:ext uri="{FF2B5EF4-FFF2-40B4-BE49-F238E27FC236}">
                  <a16:creationId xmlns:a16="http://schemas.microsoft.com/office/drawing/2014/main" id="{0E5C2C88-EF7D-434D-B011-F2EA5CCF7B11}"/>
                </a:ext>
              </a:extLst>
            </p:cNvPr>
            <p:cNvSpPr/>
            <p:nvPr/>
          </p:nvSpPr>
          <p:spPr>
            <a:xfrm>
              <a:off x="7636089" y="3905477"/>
              <a:ext cx="2606" cy="11012"/>
            </a:xfrm>
            <a:custGeom>
              <a:avLst/>
              <a:gdLst/>
              <a:ahLst/>
              <a:cxnLst/>
              <a:rect l="l" t="t" r="r" b="b"/>
              <a:pathLst>
                <a:path w="53" h="224" extrusionOk="0">
                  <a:moveTo>
                    <a:pt x="27" y="0"/>
                  </a:moveTo>
                  <a:cubicBezTo>
                    <a:pt x="14" y="0"/>
                    <a:pt x="5" y="49"/>
                    <a:pt x="5" y="110"/>
                  </a:cubicBezTo>
                  <a:cubicBezTo>
                    <a:pt x="0" y="176"/>
                    <a:pt x="14" y="224"/>
                    <a:pt x="22" y="224"/>
                  </a:cubicBezTo>
                  <a:cubicBezTo>
                    <a:pt x="36" y="224"/>
                    <a:pt x="49" y="176"/>
                    <a:pt x="49" y="110"/>
                  </a:cubicBezTo>
                  <a:cubicBezTo>
                    <a:pt x="53" y="49"/>
                    <a:pt x="40" y="0"/>
                    <a:pt x="27"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8" name="Google Shape;3446;p46">
              <a:extLst>
                <a:ext uri="{FF2B5EF4-FFF2-40B4-BE49-F238E27FC236}">
                  <a16:creationId xmlns:a16="http://schemas.microsoft.com/office/drawing/2014/main" id="{FB600825-9759-4D8F-A024-103E97B607E6}"/>
                </a:ext>
              </a:extLst>
            </p:cNvPr>
            <p:cNvSpPr/>
            <p:nvPr/>
          </p:nvSpPr>
          <p:spPr>
            <a:xfrm>
              <a:off x="7635696" y="3927600"/>
              <a:ext cx="2606" cy="11012"/>
            </a:xfrm>
            <a:custGeom>
              <a:avLst/>
              <a:gdLst/>
              <a:ahLst/>
              <a:cxnLst/>
              <a:rect l="l" t="t" r="r" b="b"/>
              <a:pathLst>
                <a:path w="53" h="224" extrusionOk="0">
                  <a:moveTo>
                    <a:pt x="30" y="0"/>
                  </a:moveTo>
                  <a:cubicBezTo>
                    <a:pt x="18" y="0"/>
                    <a:pt x="4" y="49"/>
                    <a:pt x="4" y="111"/>
                  </a:cubicBezTo>
                  <a:cubicBezTo>
                    <a:pt x="0" y="171"/>
                    <a:pt x="13" y="224"/>
                    <a:pt x="26" y="224"/>
                  </a:cubicBezTo>
                  <a:cubicBezTo>
                    <a:pt x="35" y="224"/>
                    <a:pt x="48" y="176"/>
                    <a:pt x="48" y="111"/>
                  </a:cubicBezTo>
                  <a:cubicBezTo>
                    <a:pt x="53" y="49"/>
                    <a:pt x="39" y="0"/>
                    <a:pt x="30"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9" name="Google Shape;3447;p46">
              <a:extLst>
                <a:ext uri="{FF2B5EF4-FFF2-40B4-BE49-F238E27FC236}">
                  <a16:creationId xmlns:a16="http://schemas.microsoft.com/office/drawing/2014/main" id="{E2646179-F8B0-43FC-B7D7-260CA1A5B8A1}"/>
                </a:ext>
              </a:extLst>
            </p:cNvPr>
            <p:cNvSpPr/>
            <p:nvPr/>
          </p:nvSpPr>
          <p:spPr>
            <a:xfrm>
              <a:off x="7635254" y="3949527"/>
              <a:ext cx="2655" cy="11209"/>
            </a:xfrm>
            <a:custGeom>
              <a:avLst/>
              <a:gdLst/>
              <a:ahLst/>
              <a:cxnLst/>
              <a:rect l="l" t="t" r="r" b="b"/>
              <a:pathLst>
                <a:path w="54" h="228" extrusionOk="0">
                  <a:moveTo>
                    <a:pt x="31" y="0"/>
                  </a:moveTo>
                  <a:cubicBezTo>
                    <a:pt x="17" y="0"/>
                    <a:pt x="5" y="53"/>
                    <a:pt x="5" y="114"/>
                  </a:cubicBezTo>
                  <a:cubicBezTo>
                    <a:pt x="1" y="175"/>
                    <a:pt x="13" y="228"/>
                    <a:pt x="27" y="228"/>
                  </a:cubicBezTo>
                  <a:cubicBezTo>
                    <a:pt x="39" y="228"/>
                    <a:pt x="48" y="175"/>
                    <a:pt x="48" y="114"/>
                  </a:cubicBezTo>
                  <a:cubicBezTo>
                    <a:pt x="53" y="53"/>
                    <a:pt x="44" y="5"/>
                    <a:pt x="31"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0" name="Google Shape;3448;p46">
              <a:extLst>
                <a:ext uri="{FF2B5EF4-FFF2-40B4-BE49-F238E27FC236}">
                  <a16:creationId xmlns:a16="http://schemas.microsoft.com/office/drawing/2014/main" id="{D9602B4F-2475-41F2-9AD6-471D8D32AB8F}"/>
                </a:ext>
              </a:extLst>
            </p:cNvPr>
            <p:cNvSpPr/>
            <p:nvPr/>
          </p:nvSpPr>
          <p:spPr>
            <a:xfrm>
              <a:off x="7634811" y="3971700"/>
              <a:ext cx="2606" cy="11160"/>
            </a:xfrm>
            <a:custGeom>
              <a:avLst/>
              <a:gdLst/>
              <a:ahLst/>
              <a:cxnLst/>
              <a:rect l="l" t="t" r="r" b="b"/>
              <a:pathLst>
                <a:path w="53" h="227" extrusionOk="0">
                  <a:moveTo>
                    <a:pt x="31" y="0"/>
                  </a:moveTo>
                  <a:cubicBezTo>
                    <a:pt x="18" y="0"/>
                    <a:pt x="4" y="53"/>
                    <a:pt x="4" y="113"/>
                  </a:cubicBezTo>
                  <a:cubicBezTo>
                    <a:pt x="0" y="174"/>
                    <a:pt x="14" y="227"/>
                    <a:pt x="26" y="227"/>
                  </a:cubicBezTo>
                  <a:cubicBezTo>
                    <a:pt x="40" y="227"/>
                    <a:pt x="48" y="174"/>
                    <a:pt x="48" y="113"/>
                  </a:cubicBezTo>
                  <a:cubicBezTo>
                    <a:pt x="53" y="53"/>
                    <a:pt x="44" y="0"/>
                    <a:pt x="31"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1" name="Google Shape;3449;p46">
              <a:extLst>
                <a:ext uri="{FF2B5EF4-FFF2-40B4-BE49-F238E27FC236}">
                  <a16:creationId xmlns:a16="http://schemas.microsoft.com/office/drawing/2014/main" id="{7307F44E-4DF4-4033-ABF2-2DCDD1130565}"/>
                </a:ext>
              </a:extLst>
            </p:cNvPr>
            <p:cNvSpPr/>
            <p:nvPr/>
          </p:nvSpPr>
          <p:spPr>
            <a:xfrm>
              <a:off x="7634369" y="3993823"/>
              <a:ext cx="2655" cy="11160"/>
            </a:xfrm>
            <a:custGeom>
              <a:avLst/>
              <a:gdLst/>
              <a:ahLst/>
              <a:cxnLst/>
              <a:rect l="l" t="t" r="r" b="b"/>
              <a:pathLst>
                <a:path w="54" h="227" extrusionOk="0">
                  <a:moveTo>
                    <a:pt x="31" y="0"/>
                  </a:moveTo>
                  <a:cubicBezTo>
                    <a:pt x="19" y="0"/>
                    <a:pt x="5" y="53"/>
                    <a:pt x="5" y="113"/>
                  </a:cubicBezTo>
                  <a:cubicBezTo>
                    <a:pt x="1" y="174"/>
                    <a:pt x="13" y="227"/>
                    <a:pt x="27" y="227"/>
                  </a:cubicBezTo>
                  <a:cubicBezTo>
                    <a:pt x="40" y="227"/>
                    <a:pt x="49" y="174"/>
                    <a:pt x="49" y="113"/>
                  </a:cubicBezTo>
                  <a:cubicBezTo>
                    <a:pt x="53" y="53"/>
                    <a:pt x="45" y="0"/>
                    <a:pt x="31"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2" name="Google Shape;3450;p46">
              <a:extLst>
                <a:ext uri="{FF2B5EF4-FFF2-40B4-BE49-F238E27FC236}">
                  <a16:creationId xmlns:a16="http://schemas.microsoft.com/office/drawing/2014/main" id="{04C9E732-F2CE-44EA-8461-07959BD3C015}"/>
                </a:ext>
              </a:extLst>
            </p:cNvPr>
            <p:cNvSpPr/>
            <p:nvPr/>
          </p:nvSpPr>
          <p:spPr>
            <a:xfrm>
              <a:off x="7633975" y="4015946"/>
              <a:ext cx="2606" cy="11209"/>
            </a:xfrm>
            <a:custGeom>
              <a:avLst/>
              <a:gdLst/>
              <a:ahLst/>
              <a:cxnLst/>
              <a:rect l="l" t="t" r="r" b="b"/>
              <a:pathLst>
                <a:path w="53" h="228" extrusionOk="0">
                  <a:moveTo>
                    <a:pt x="31" y="0"/>
                  </a:moveTo>
                  <a:cubicBezTo>
                    <a:pt x="17" y="0"/>
                    <a:pt x="5" y="53"/>
                    <a:pt x="5" y="113"/>
                  </a:cubicBezTo>
                  <a:cubicBezTo>
                    <a:pt x="0" y="175"/>
                    <a:pt x="13" y="222"/>
                    <a:pt x="27" y="228"/>
                  </a:cubicBezTo>
                  <a:cubicBezTo>
                    <a:pt x="39" y="228"/>
                    <a:pt x="48" y="175"/>
                    <a:pt x="48" y="113"/>
                  </a:cubicBezTo>
                  <a:cubicBezTo>
                    <a:pt x="53" y="53"/>
                    <a:pt x="43" y="0"/>
                    <a:pt x="31"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3" name="Google Shape;3451;p46">
              <a:extLst>
                <a:ext uri="{FF2B5EF4-FFF2-40B4-BE49-F238E27FC236}">
                  <a16:creationId xmlns:a16="http://schemas.microsoft.com/office/drawing/2014/main" id="{EEE80493-DDE3-4D1A-8038-20CA1085D9C1}"/>
                </a:ext>
              </a:extLst>
            </p:cNvPr>
            <p:cNvSpPr/>
            <p:nvPr/>
          </p:nvSpPr>
          <p:spPr>
            <a:xfrm>
              <a:off x="7633533" y="4038070"/>
              <a:ext cx="2606" cy="11012"/>
            </a:xfrm>
            <a:custGeom>
              <a:avLst/>
              <a:gdLst/>
              <a:ahLst/>
              <a:cxnLst/>
              <a:rect l="l" t="t" r="r" b="b"/>
              <a:pathLst>
                <a:path w="53" h="224" extrusionOk="0">
                  <a:moveTo>
                    <a:pt x="30" y="0"/>
                  </a:moveTo>
                  <a:cubicBezTo>
                    <a:pt x="18" y="0"/>
                    <a:pt x="4" y="48"/>
                    <a:pt x="4" y="113"/>
                  </a:cubicBezTo>
                  <a:cubicBezTo>
                    <a:pt x="0" y="175"/>
                    <a:pt x="14" y="223"/>
                    <a:pt x="26" y="223"/>
                  </a:cubicBezTo>
                  <a:cubicBezTo>
                    <a:pt x="40" y="223"/>
                    <a:pt x="48" y="175"/>
                    <a:pt x="48" y="113"/>
                  </a:cubicBezTo>
                  <a:cubicBezTo>
                    <a:pt x="52" y="52"/>
                    <a:pt x="44" y="0"/>
                    <a:pt x="30"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4" name="Google Shape;3452;p46">
              <a:extLst>
                <a:ext uri="{FF2B5EF4-FFF2-40B4-BE49-F238E27FC236}">
                  <a16:creationId xmlns:a16="http://schemas.microsoft.com/office/drawing/2014/main" id="{DBA8B3D7-823D-4497-89EA-2BF4E4419A0D}"/>
                </a:ext>
              </a:extLst>
            </p:cNvPr>
            <p:cNvSpPr/>
            <p:nvPr/>
          </p:nvSpPr>
          <p:spPr>
            <a:xfrm>
              <a:off x="7633090" y="4060144"/>
              <a:ext cx="2655" cy="11062"/>
            </a:xfrm>
            <a:custGeom>
              <a:avLst/>
              <a:gdLst/>
              <a:ahLst/>
              <a:cxnLst/>
              <a:rect l="l" t="t" r="r" b="b"/>
              <a:pathLst>
                <a:path w="54" h="225" extrusionOk="0">
                  <a:moveTo>
                    <a:pt x="31" y="1"/>
                  </a:moveTo>
                  <a:cubicBezTo>
                    <a:pt x="18" y="1"/>
                    <a:pt x="5" y="49"/>
                    <a:pt x="5" y="110"/>
                  </a:cubicBezTo>
                  <a:cubicBezTo>
                    <a:pt x="1" y="176"/>
                    <a:pt x="13" y="224"/>
                    <a:pt x="27" y="224"/>
                  </a:cubicBezTo>
                  <a:cubicBezTo>
                    <a:pt x="35" y="224"/>
                    <a:pt x="49" y="176"/>
                    <a:pt x="49" y="115"/>
                  </a:cubicBezTo>
                  <a:cubicBezTo>
                    <a:pt x="53" y="49"/>
                    <a:pt x="39" y="1"/>
                    <a:pt x="31"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5" name="Google Shape;3453;p46">
              <a:extLst>
                <a:ext uri="{FF2B5EF4-FFF2-40B4-BE49-F238E27FC236}">
                  <a16:creationId xmlns:a16="http://schemas.microsoft.com/office/drawing/2014/main" id="{6512846A-E0D8-4ACB-B50D-B5B658DC0890}"/>
                </a:ext>
              </a:extLst>
            </p:cNvPr>
            <p:cNvSpPr/>
            <p:nvPr/>
          </p:nvSpPr>
          <p:spPr>
            <a:xfrm>
              <a:off x="7632697" y="4082267"/>
              <a:ext cx="2606" cy="11062"/>
            </a:xfrm>
            <a:custGeom>
              <a:avLst/>
              <a:gdLst/>
              <a:ahLst/>
              <a:cxnLst/>
              <a:rect l="l" t="t" r="r" b="b"/>
              <a:pathLst>
                <a:path w="53" h="225" extrusionOk="0">
                  <a:moveTo>
                    <a:pt x="26" y="1"/>
                  </a:moveTo>
                  <a:cubicBezTo>
                    <a:pt x="17" y="1"/>
                    <a:pt x="4" y="49"/>
                    <a:pt x="4" y="111"/>
                  </a:cubicBezTo>
                  <a:cubicBezTo>
                    <a:pt x="0" y="172"/>
                    <a:pt x="9" y="224"/>
                    <a:pt x="21" y="224"/>
                  </a:cubicBezTo>
                  <a:cubicBezTo>
                    <a:pt x="35" y="224"/>
                    <a:pt x="47" y="176"/>
                    <a:pt x="47" y="111"/>
                  </a:cubicBezTo>
                  <a:cubicBezTo>
                    <a:pt x="53" y="49"/>
                    <a:pt x="39" y="1"/>
                    <a:pt x="26"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6" name="Google Shape;3454;p46">
              <a:extLst>
                <a:ext uri="{FF2B5EF4-FFF2-40B4-BE49-F238E27FC236}">
                  <a16:creationId xmlns:a16="http://schemas.microsoft.com/office/drawing/2014/main" id="{DC6A75F8-1C13-4666-8E6C-D083FD4EE187}"/>
                </a:ext>
              </a:extLst>
            </p:cNvPr>
            <p:cNvSpPr/>
            <p:nvPr/>
          </p:nvSpPr>
          <p:spPr>
            <a:xfrm>
              <a:off x="7632206" y="4104440"/>
              <a:ext cx="2458" cy="11012"/>
            </a:xfrm>
            <a:custGeom>
              <a:avLst/>
              <a:gdLst/>
              <a:ahLst/>
              <a:cxnLst/>
              <a:rect l="l" t="t" r="r" b="b"/>
              <a:pathLst>
                <a:path w="50" h="224" extrusionOk="0">
                  <a:moveTo>
                    <a:pt x="25" y="1"/>
                  </a:moveTo>
                  <a:cubicBezTo>
                    <a:pt x="14" y="1"/>
                    <a:pt x="5" y="51"/>
                    <a:pt x="1" y="110"/>
                  </a:cubicBezTo>
                  <a:cubicBezTo>
                    <a:pt x="1" y="171"/>
                    <a:pt x="10" y="223"/>
                    <a:pt x="23" y="223"/>
                  </a:cubicBezTo>
                  <a:cubicBezTo>
                    <a:pt x="36" y="223"/>
                    <a:pt x="49" y="175"/>
                    <a:pt x="49" y="110"/>
                  </a:cubicBezTo>
                  <a:cubicBezTo>
                    <a:pt x="49" y="48"/>
                    <a:pt x="41" y="1"/>
                    <a:pt x="27" y="1"/>
                  </a:cubicBezTo>
                  <a:cubicBezTo>
                    <a:pt x="26" y="1"/>
                    <a:pt x="26" y="1"/>
                    <a:pt x="25"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7" name="Google Shape;3455;p46">
              <a:extLst>
                <a:ext uri="{FF2B5EF4-FFF2-40B4-BE49-F238E27FC236}">
                  <a16:creationId xmlns:a16="http://schemas.microsoft.com/office/drawing/2014/main" id="{9995DAFA-2387-4768-8B2D-BAC4D781D5D2}"/>
                </a:ext>
              </a:extLst>
            </p:cNvPr>
            <p:cNvSpPr/>
            <p:nvPr/>
          </p:nvSpPr>
          <p:spPr>
            <a:xfrm>
              <a:off x="7631812" y="4126367"/>
              <a:ext cx="2409" cy="11209"/>
            </a:xfrm>
            <a:custGeom>
              <a:avLst/>
              <a:gdLst/>
              <a:ahLst/>
              <a:cxnLst/>
              <a:rect l="l" t="t" r="r" b="b"/>
              <a:pathLst>
                <a:path w="49" h="228" extrusionOk="0">
                  <a:moveTo>
                    <a:pt x="27" y="1"/>
                  </a:moveTo>
                  <a:cubicBezTo>
                    <a:pt x="13" y="1"/>
                    <a:pt x="5" y="53"/>
                    <a:pt x="0" y="114"/>
                  </a:cubicBezTo>
                  <a:cubicBezTo>
                    <a:pt x="0" y="175"/>
                    <a:pt x="9" y="227"/>
                    <a:pt x="22" y="227"/>
                  </a:cubicBezTo>
                  <a:cubicBezTo>
                    <a:pt x="35" y="227"/>
                    <a:pt x="49" y="175"/>
                    <a:pt x="49" y="114"/>
                  </a:cubicBezTo>
                  <a:cubicBezTo>
                    <a:pt x="49" y="53"/>
                    <a:pt x="39" y="1"/>
                    <a:pt x="27"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8" name="Google Shape;3456;p46">
              <a:extLst>
                <a:ext uri="{FF2B5EF4-FFF2-40B4-BE49-F238E27FC236}">
                  <a16:creationId xmlns:a16="http://schemas.microsoft.com/office/drawing/2014/main" id="{A8651C94-2B50-4DAB-828E-C9D56600901B}"/>
                </a:ext>
              </a:extLst>
            </p:cNvPr>
            <p:cNvSpPr/>
            <p:nvPr/>
          </p:nvSpPr>
          <p:spPr>
            <a:xfrm>
              <a:off x="7631419" y="4148490"/>
              <a:ext cx="2360" cy="11209"/>
            </a:xfrm>
            <a:custGeom>
              <a:avLst/>
              <a:gdLst/>
              <a:ahLst/>
              <a:cxnLst/>
              <a:rect l="l" t="t" r="r" b="b"/>
              <a:pathLst>
                <a:path w="48" h="228" extrusionOk="0">
                  <a:moveTo>
                    <a:pt x="26" y="1"/>
                  </a:moveTo>
                  <a:cubicBezTo>
                    <a:pt x="13" y="1"/>
                    <a:pt x="0" y="53"/>
                    <a:pt x="0" y="114"/>
                  </a:cubicBezTo>
                  <a:cubicBezTo>
                    <a:pt x="0" y="175"/>
                    <a:pt x="8" y="223"/>
                    <a:pt x="21" y="227"/>
                  </a:cubicBezTo>
                  <a:cubicBezTo>
                    <a:pt x="35" y="227"/>
                    <a:pt x="47" y="175"/>
                    <a:pt x="47" y="114"/>
                  </a:cubicBezTo>
                  <a:cubicBezTo>
                    <a:pt x="47" y="53"/>
                    <a:pt x="39" y="1"/>
                    <a:pt x="26"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9" name="Google Shape;3457;p46">
              <a:extLst>
                <a:ext uri="{FF2B5EF4-FFF2-40B4-BE49-F238E27FC236}">
                  <a16:creationId xmlns:a16="http://schemas.microsoft.com/office/drawing/2014/main" id="{F361B07C-8D47-4152-AFC8-67251F4DD6C4}"/>
                </a:ext>
              </a:extLst>
            </p:cNvPr>
            <p:cNvSpPr/>
            <p:nvPr/>
          </p:nvSpPr>
          <p:spPr>
            <a:xfrm>
              <a:off x="7630927" y="4170614"/>
              <a:ext cx="2409" cy="10963"/>
            </a:xfrm>
            <a:custGeom>
              <a:avLst/>
              <a:gdLst/>
              <a:ahLst/>
              <a:cxnLst/>
              <a:rect l="l" t="t" r="r" b="b"/>
              <a:pathLst>
                <a:path w="49" h="223" extrusionOk="0">
                  <a:moveTo>
                    <a:pt x="27" y="1"/>
                  </a:moveTo>
                  <a:cubicBezTo>
                    <a:pt x="14" y="1"/>
                    <a:pt x="1" y="49"/>
                    <a:pt x="1" y="114"/>
                  </a:cubicBezTo>
                  <a:cubicBezTo>
                    <a:pt x="1" y="176"/>
                    <a:pt x="10" y="223"/>
                    <a:pt x="23" y="223"/>
                  </a:cubicBezTo>
                  <a:cubicBezTo>
                    <a:pt x="36" y="223"/>
                    <a:pt x="45" y="176"/>
                    <a:pt x="49" y="114"/>
                  </a:cubicBezTo>
                  <a:cubicBezTo>
                    <a:pt x="49" y="53"/>
                    <a:pt x="40" y="1"/>
                    <a:pt x="27"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0" name="Google Shape;3458;p46">
              <a:extLst>
                <a:ext uri="{FF2B5EF4-FFF2-40B4-BE49-F238E27FC236}">
                  <a16:creationId xmlns:a16="http://schemas.microsoft.com/office/drawing/2014/main" id="{46AD3E26-B771-4E05-B202-AEE7014B5E6E}"/>
                </a:ext>
              </a:extLst>
            </p:cNvPr>
            <p:cNvSpPr/>
            <p:nvPr/>
          </p:nvSpPr>
          <p:spPr>
            <a:xfrm>
              <a:off x="7630288" y="4192737"/>
              <a:ext cx="2655" cy="11012"/>
            </a:xfrm>
            <a:custGeom>
              <a:avLst/>
              <a:gdLst/>
              <a:ahLst/>
              <a:cxnLst/>
              <a:rect l="l" t="t" r="r" b="b"/>
              <a:pathLst>
                <a:path w="54" h="224" extrusionOk="0">
                  <a:moveTo>
                    <a:pt x="31" y="1"/>
                  </a:moveTo>
                  <a:cubicBezTo>
                    <a:pt x="18" y="1"/>
                    <a:pt x="5" y="49"/>
                    <a:pt x="5" y="110"/>
                  </a:cubicBezTo>
                  <a:cubicBezTo>
                    <a:pt x="1" y="171"/>
                    <a:pt x="9" y="224"/>
                    <a:pt x="23" y="224"/>
                  </a:cubicBezTo>
                  <a:cubicBezTo>
                    <a:pt x="36" y="224"/>
                    <a:pt x="49" y="176"/>
                    <a:pt x="49" y="114"/>
                  </a:cubicBezTo>
                  <a:cubicBezTo>
                    <a:pt x="53" y="49"/>
                    <a:pt x="44" y="1"/>
                    <a:pt x="31"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1" name="Google Shape;3459;p46">
              <a:extLst>
                <a:ext uri="{FF2B5EF4-FFF2-40B4-BE49-F238E27FC236}">
                  <a16:creationId xmlns:a16="http://schemas.microsoft.com/office/drawing/2014/main" id="{CA62F59A-AA2B-45DC-A904-D07D2A777B91}"/>
                </a:ext>
              </a:extLst>
            </p:cNvPr>
            <p:cNvSpPr/>
            <p:nvPr/>
          </p:nvSpPr>
          <p:spPr>
            <a:xfrm>
              <a:off x="7629846" y="4214664"/>
              <a:ext cx="2409" cy="11209"/>
            </a:xfrm>
            <a:custGeom>
              <a:avLst/>
              <a:gdLst/>
              <a:ahLst/>
              <a:cxnLst/>
              <a:rect l="l" t="t" r="r" b="b"/>
              <a:pathLst>
                <a:path w="49" h="228" extrusionOk="0">
                  <a:moveTo>
                    <a:pt x="27" y="0"/>
                  </a:moveTo>
                  <a:cubicBezTo>
                    <a:pt x="14" y="0"/>
                    <a:pt x="6" y="53"/>
                    <a:pt x="1" y="114"/>
                  </a:cubicBezTo>
                  <a:cubicBezTo>
                    <a:pt x="1" y="175"/>
                    <a:pt x="10" y="228"/>
                    <a:pt x="23" y="228"/>
                  </a:cubicBezTo>
                  <a:cubicBezTo>
                    <a:pt x="36" y="228"/>
                    <a:pt x="49" y="175"/>
                    <a:pt x="49" y="114"/>
                  </a:cubicBezTo>
                  <a:cubicBezTo>
                    <a:pt x="49" y="53"/>
                    <a:pt x="40" y="4"/>
                    <a:pt x="27"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2" name="Google Shape;3460;p46">
              <a:extLst>
                <a:ext uri="{FF2B5EF4-FFF2-40B4-BE49-F238E27FC236}">
                  <a16:creationId xmlns:a16="http://schemas.microsoft.com/office/drawing/2014/main" id="{791A049E-3D5C-4B64-995D-C34629937411}"/>
                </a:ext>
              </a:extLst>
            </p:cNvPr>
            <p:cNvSpPr/>
            <p:nvPr/>
          </p:nvSpPr>
          <p:spPr>
            <a:xfrm>
              <a:off x="7629452" y="4236787"/>
              <a:ext cx="2409" cy="11209"/>
            </a:xfrm>
            <a:custGeom>
              <a:avLst/>
              <a:gdLst/>
              <a:ahLst/>
              <a:cxnLst/>
              <a:rect l="l" t="t" r="r" b="b"/>
              <a:pathLst>
                <a:path w="49" h="228" extrusionOk="0">
                  <a:moveTo>
                    <a:pt x="26" y="0"/>
                  </a:moveTo>
                  <a:cubicBezTo>
                    <a:pt x="14" y="0"/>
                    <a:pt x="0" y="53"/>
                    <a:pt x="0" y="115"/>
                  </a:cubicBezTo>
                  <a:cubicBezTo>
                    <a:pt x="0" y="175"/>
                    <a:pt x="9" y="228"/>
                    <a:pt x="22" y="228"/>
                  </a:cubicBezTo>
                  <a:cubicBezTo>
                    <a:pt x="35" y="228"/>
                    <a:pt x="44" y="175"/>
                    <a:pt x="48" y="115"/>
                  </a:cubicBezTo>
                  <a:cubicBezTo>
                    <a:pt x="48" y="53"/>
                    <a:pt x="40" y="0"/>
                    <a:pt x="26"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3" name="Google Shape;3461;p46">
              <a:extLst>
                <a:ext uri="{FF2B5EF4-FFF2-40B4-BE49-F238E27FC236}">
                  <a16:creationId xmlns:a16="http://schemas.microsoft.com/office/drawing/2014/main" id="{20DF5EAC-4E76-4F89-A769-AC6269AB2B6A}"/>
                </a:ext>
              </a:extLst>
            </p:cNvPr>
            <p:cNvSpPr/>
            <p:nvPr/>
          </p:nvSpPr>
          <p:spPr>
            <a:xfrm>
              <a:off x="7628813" y="4258911"/>
              <a:ext cx="2606" cy="11012"/>
            </a:xfrm>
            <a:custGeom>
              <a:avLst/>
              <a:gdLst/>
              <a:ahLst/>
              <a:cxnLst/>
              <a:rect l="l" t="t" r="r" b="b"/>
              <a:pathLst>
                <a:path w="53" h="224" extrusionOk="0">
                  <a:moveTo>
                    <a:pt x="31" y="0"/>
                  </a:moveTo>
                  <a:cubicBezTo>
                    <a:pt x="17" y="0"/>
                    <a:pt x="5" y="48"/>
                    <a:pt x="5" y="110"/>
                  </a:cubicBezTo>
                  <a:cubicBezTo>
                    <a:pt x="1" y="175"/>
                    <a:pt x="9" y="224"/>
                    <a:pt x="22" y="224"/>
                  </a:cubicBezTo>
                  <a:cubicBezTo>
                    <a:pt x="35" y="224"/>
                    <a:pt x="48" y="175"/>
                    <a:pt x="48" y="115"/>
                  </a:cubicBezTo>
                  <a:cubicBezTo>
                    <a:pt x="53" y="53"/>
                    <a:pt x="44" y="0"/>
                    <a:pt x="31"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4" name="Google Shape;3462;p46">
              <a:extLst>
                <a:ext uri="{FF2B5EF4-FFF2-40B4-BE49-F238E27FC236}">
                  <a16:creationId xmlns:a16="http://schemas.microsoft.com/office/drawing/2014/main" id="{F96E35A5-6119-42A6-83B2-7209989563D9}"/>
                </a:ext>
              </a:extLst>
            </p:cNvPr>
            <p:cNvSpPr/>
            <p:nvPr/>
          </p:nvSpPr>
          <p:spPr>
            <a:xfrm>
              <a:off x="7628371" y="4281083"/>
              <a:ext cx="2409" cy="10963"/>
            </a:xfrm>
            <a:custGeom>
              <a:avLst/>
              <a:gdLst/>
              <a:ahLst/>
              <a:cxnLst/>
              <a:rect l="l" t="t" r="r" b="b"/>
              <a:pathLst>
                <a:path w="49" h="223" extrusionOk="0">
                  <a:moveTo>
                    <a:pt x="26" y="0"/>
                  </a:moveTo>
                  <a:cubicBezTo>
                    <a:pt x="14" y="0"/>
                    <a:pt x="4" y="47"/>
                    <a:pt x="0" y="109"/>
                  </a:cubicBezTo>
                  <a:cubicBezTo>
                    <a:pt x="0" y="170"/>
                    <a:pt x="10" y="223"/>
                    <a:pt x="22" y="223"/>
                  </a:cubicBezTo>
                  <a:cubicBezTo>
                    <a:pt x="36" y="223"/>
                    <a:pt x="48" y="174"/>
                    <a:pt x="48" y="109"/>
                  </a:cubicBezTo>
                  <a:cubicBezTo>
                    <a:pt x="48" y="47"/>
                    <a:pt x="40" y="0"/>
                    <a:pt x="26"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5" name="Google Shape;3463;p46">
              <a:extLst>
                <a:ext uri="{FF2B5EF4-FFF2-40B4-BE49-F238E27FC236}">
                  <a16:creationId xmlns:a16="http://schemas.microsoft.com/office/drawing/2014/main" id="{A8E1FDB6-6A28-4226-A44C-4B90386A8BBE}"/>
                </a:ext>
              </a:extLst>
            </p:cNvPr>
            <p:cNvSpPr/>
            <p:nvPr/>
          </p:nvSpPr>
          <p:spPr>
            <a:xfrm>
              <a:off x="7627732" y="4302961"/>
              <a:ext cx="2606" cy="11209"/>
            </a:xfrm>
            <a:custGeom>
              <a:avLst/>
              <a:gdLst/>
              <a:ahLst/>
              <a:cxnLst/>
              <a:rect l="l" t="t" r="r" b="b"/>
              <a:pathLst>
                <a:path w="53" h="228" extrusionOk="0">
                  <a:moveTo>
                    <a:pt x="31" y="1"/>
                  </a:moveTo>
                  <a:cubicBezTo>
                    <a:pt x="17" y="1"/>
                    <a:pt x="5" y="53"/>
                    <a:pt x="5" y="114"/>
                  </a:cubicBezTo>
                  <a:cubicBezTo>
                    <a:pt x="1" y="175"/>
                    <a:pt x="9" y="227"/>
                    <a:pt x="23" y="227"/>
                  </a:cubicBezTo>
                  <a:cubicBezTo>
                    <a:pt x="35" y="227"/>
                    <a:pt x="49" y="175"/>
                    <a:pt x="49" y="114"/>
                  </a:cubicBezTo>
                  <a:cubicBezTo>
                    <a:pt x="53" y="53"/>
                    <a:pt x="44" y="1"/>
                    <a:pt x="31"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6" name="Google Shape;3464;p46">
              <a:extLst>
                <a:ext uri="{FF2B5EF4-FFF2-40B4-BE49-F238E27FC236}">
                  <a16:creationId xmlns:a16="http://schemas.microsoft.com/office/drawing/2014/main" id="{4A94F026-7F06-414E-9AFE-EDE029BC1540}"/>
                </a:ext>
              </a:extLst>
            </p:cNvPr>
            <p:cNvSpPr/>
            <p:nvPr/>
          </p:nvSpPr>
          <p:spPr>
            <a:xfrm>
              <a:off x="7627289" y="4325084"/>
              <a:ext cx="2409" cy="11012"/>
            </a:xfrm>
            <a:custGeom>
              <a:avLst/>
              <a:gdLst/>
              <a:ahLst/>
              <a:cxnLst/>
              <a:rect l="l" t="t" r="r" b="b"/>
              <a:pathLst>
                <a:path w="49" h="224" extrusionOk="0">
                  <a:moveTo>
                    <a:pt x="26" y="1"/>
                  </a:moveTo>
                  <a:cubicBezTo>
                    <a:pt x="14" y="1"/>
                    <a:pt x="5" y="49"/>
                    <a:pt x="0" y="114"/>
                  </a:cubicBezTo>
                  <a:cubicBezTo>
                    <a:pt x="0" y="175"/>
                    <a:pt x="10" y="223"/>
                    <a:pt x="22" y="223"/>
                  </a:cubicBezTo>
                  <a:cubicBezTo>
                    <a:pt x="36" y="223"/>
                    <a:pt x="44" y="175"/>
                    <a:pt x="48" y="114"/>
                  </a:cubicBezTo>
                  <a:cubicBezTo>
                    <a:pt x="48" y="53"/>
                    <a:pt x="40" y="1"/>
                    <a:pt x="26"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7" name="Google Shape;3465;p46">
              <a:extLst>
                <a:ext uri="{FF2B5EF4-FFF2-40B4-BE49-F238E27FC236}">
                  <a16:creationId xmlns:a16="http://schemas.microsoft.com/office/drawing/2014/main" id="{256C094B-A317-4930-8832-CACAEFCA697B}"/>
                </a:ext>
              </a:extLst>
            </p:cNvPr>
            <p:cNvSpPr/>
            <p:nvPr/>
          </p:nvSpPr>
          <p:spPr>
            <a:xfrm>
              <a:off x="7626650" y="4347208"/>
              <a:ext cx="2606" cy="11012"/>
            </a:xfrm>
            <a:custGeom>
              <a:avLst/>
              <a:gdLst/>
              <a:ahLst/>
              <a:cxnLst/>
              <a:rect l="l" t="t" r="r" b="b"/>
              <a:pathLst>
                <a:path w="53" h="224" extrusionOk="0">
                  <a:moveTo>
                    <a:pt x="31" y="1"/>
                  </a:moveTo>
                  <a:cubicBezTo>
                    <a:pt x="18" y="1"/>
                    <a:pt x="5" y="49"/>
                    <a:pt x="5" y="110"/>
                  </a:cubicBezTo>
                  <a:cubicBezTo>
                    <a:pt x="1" y="171"/>
                    <a:pt x="9" y="223"/>
                    <a:pt x="23" y="223"/>
                  </a:cubicBezTo>
                  <a:cubicBezTo>
                    <a:pt x="35" y="223"/>
                    <a:pt x="49" y="176"/>
                    <a:pt x="49" y="110"/>
                  </a:cubicBezTo>
                  <a:cubicBezTo>
                    <a:pt x="53" y="49"/>
                    <a:pt x="45" y="1"/>
                    <a:pt x="31"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8" name="Google Shape;3466;p46">
              <a:extLst>
                <a:ext uri="{FF2B5EF4-FFF2-40B4-BE49-F238E27FC236}">
                  <a16:creationId xmlns:a16="http://schemas.microsoft.com/office/drawing/2014/main" id="{DDBC8FCE-A630-45ED-AFF5-7451A939C8B9}"/>
                </a:ext>
              </a:extLst>
            </p:cNvPr>
            <p:cNvSpPr/>
            <p:nvPr/>
          </p:nvSpPr>
          <p:spPr>
            <a:xfrm>
              <a:off x="7626257" y="4369134"/>
              <a:ext cx="2360" cy="11258"/>
            </a:xfrm>
            <a:custGeom>
              <a:avLst/>
              <a:gdLst/>
              <a:ahLst/>
              <a:cxnLst/>
              <a:rect l="l" t="t" r="r" b="b"/>
              <a:pathLst>
                <a:path w="48" h="229" extrusionOk="0">
                  <a:moveTo>
                    <a:pt x="26" y="1"/>
                  </a:moveTo>
                  <a:cubicBezTo>
                    <a:pt x="13" y="1"/>
                    <a:pt x="0" y="53"/>
                    <a:pt x="0" y="114"/>
                  </a:cubicBezTo>
                  <a:cubicBezTo>
                    <a:pt x="0" y="176"/>
                    <a:pt x="9" y="228"/>
                    <a:pt x="21" y="228"/>
                  </a:cubicBezTo>
                  <a:cubicBezTo>
                    <a:pt x="35" y="228"/>
                    <a:pt x="43" y="176"/>
                    <a:pt x="47" y="114"/>
                  </a:cubicBezTo>
                  <a:cubicBezTo>
                    <a:pt x="47" y="53"/>
                    <a:pt x="39" y="1"/>
                    <a:pt x="26"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9" name="Google Shape;3467;p46">
              <a:extLst>
                <a:ext uri="{FF2B5EF4-FFF2-40B4-BE49-F238E27FC236}">
                  <a16:creationId xmlns:a16="http://schemas.microsoft.com/office/drawing/2014/main" id="{8E15E77E-76CF-42A9-884E-A54454648304}"/>
                </a:ext>
              </a:extLst>
            </p:cNvPr>
            <p:cNvSpPr/>
            <p:nvPr/>
          </p:nvSpPr>
          <p:spPr>
            <a:xfrm>
              <a:off x="7625569" y="4391258"/>
              <a:ext cx="2409" cy="11012"/>
            </a:xfrm>
            <a:custGeom>
              <a:avLst/>
              <a:gdLst/>
              <a:ahLst/>
              <a:cxnLst/>
              <a:rect l="l" t="t" r="r" b="b"/>
              <a:pathLst>
                <a:path w="49" h="224" extrusionOk="0">
                  <a:moveTo>
                    <a:pt x="27" y="1"/>
                  </a:moveTo>
                  <a:cubicBezTo>
                    <a:pt x="14" y="1"/>
                    <a:pt x="5" y="49"/>
                    <a:pt x="0" y="110"/>
                  </a:cubicBezTo>
                  <a:cubicBezTo>
                    <a:pt x="0" y="176"/>
                    <a:pt x="9" y="224"/>
                    <a:pt x="23" y="224"/>
                  </a:cubicBezTo>
                  <a:cubicBezTo>
                    <a:pt x="35" y="224"/>
                    <a:pt x="49" y="176"/>
                    <a:pt x="49" y="114"/>
                  </a:cubicBezTo>
                  <a:cubicBezTo>
                    <a:pt x="49" y="53"/>
                    <a:pt x="40" y="1"/>
                    <a:pt x="27" y="1"/>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0" name="Google Shape;3468;p46">
              <a:extLst>
                <a:ext uri="{FF2B5EF4-FFF2-40B4-BE49-F238E27FC236}">
                  <a16:creationId xmlns:a16="http://schemas.microsoft.com/office/drawing/2014/main" id="{21F81901-21F0-4C6E-BDC0-2FFBF78BB105}"/>
                </a:ext>
              </a:extLst>
            </p:cNvPr>
            <p:cNvSpPr/>
            <p:nvPr/>
          </p:nvSpPr>
          <p:spPr>
            <a:xfrm>
              <a:off x="7624929" y="4413381"/>
              <a:ext cx="2655" cy="9931"/>
            </a:xfrm>
            <a:custGeom>
              <a:avLst/>
              <a:gdLst/>
              <a:ahLst/>
              <a:cxnLst/>
              <a:rect l="l" t="t" r="r" b="b"/>
              <a:pathLst>
                <a:path w="54" h="202" extrusionOk="0">
                  <a:moveTo>
                    <a:pt x="30" y="0"/>
                  </a:moveTo>
                  <a:cubicBezTo>
                    <a:pt x="17" y="0"/>
                    <a:pt x="5" y="47"/>
                    <a:pt x="5" y="101"/>
                  </a:cubicBezTo>
                  <a:cubicBezTo>
                    <a:pt x="1" y="154"/>
                    <a:pt x="9" y="202"/>
                    <a:pt x="22" y="202"/>
                  </a:cubicBezTo>
                  <a:cubicBezTo>
                    <a:pt x="36" y="202"/>
                    <a:pt x="48" y="158"/>
                    <a:pt x="48" y="101"/>
                  </a:cubicBezTo>
                  <a:cubicBezTo>
                    <a:pt x="53" y="45"/>
                    <a:pt x="40" y="1"/>
                    <a:pt x="31" y="1"/>
                  </a:cubicBezTo>
                  <a:cubicBezTo>
                    <a:pt x="31" y="0"/>
                    <a:pt x="30" y="0"/>
                    <a:pt x="30" y="0"/>
                  </a:cubicBezTo>
                  <a:close/>
                </a:path>
              </a:pathLst>
            </a:custGeom>
            <a:solidFill>
              <a:srgbClr val="455A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1" name="Google Shape;3469;p46">
              <a:extLst>
                <a:ext uri="{FF2B5EF4-FFF2-40B4-BE49-F238E27FC236}">
                  <a16:creationId xmlns:a16="http://schemas.microsoft.com/office/drawing/2014/main" id="{DB36D0BB-8A9E-4042-9941-A6704B78283B}"/>
                </a:ext>
              </a:extLst>
            </p:cNvPr>
            <p:cNvSpPr/>
            <p:nvPr/>
          </p:nvSpPr>
          <p:spPr>
            <a:xfrm>
              <a:off x="7514706" y="1446484"/>
              <a:ext cx="260020" cy="446740"/>
            </a:xfrm>
            <a:custGeom>
              <a:avLst/>
              <a:gdLst/>
              <a:ahLst/>
              <a:cxnLst/>
              <a:rect l="l" t="t" r="r" b="b"/>
              <a:pathLst>
                <a:path w="5289" h="9087" extrusionOk="0">
                  <a:moveTo>
                    <a:pt x="2334" y="1"/>
                  </a:moveTo>
                  <a:cubicBezTo>
                    <a:pt x="1532" y="1"/>
                    <a:pt x="729" y="198"/>
                    <a:pt x="1" y="595"/>
                  </a:cubicBezTo>
                  <a:cubicBezTo>
                    <a:pt x="1" y="595"/>
                    <a:pt x="57" y="3794"/>
                    <a:pt x="202" y="5176"/>
                  </a:cubicBezTo>
                  <a:cubicBezTo>
                    <a:pt x="350" y="6561"/>
                    <a:pt x="1753" y="6644"/>
                    <a:pt x="1753" y="6644"/>
                  </a:cubicBezTo>
                  <a:cubicBezTo>
                    <a:pt x="1753" y="6644"/>
                    <a:pt x="1876" y="8628"/>
                    <a:pt x="1902" y="9082"/>
                  </a:cubicBezTo>
                  <a:cubicBezTo>
                    <a:pt x="1902" y="9087"/>
                    <a:pt x="1906" y="9087"/>
                    <a:pt x="1910" y="9087"/>
                  </a:cubicBezTo>
                  <a:lnTo>
                    <a:pt x="5148" y="8012"/>
                  </a:lnTo>
                  <a:lnTo>
                    <a:pt x="5210" y="4035"/>
                  </a:lnTo>
                  <a:lnTo>
                    <a:pt x="5289" y="2575"/>
                  </a:lnTo>
                  <a:lnTo>
                    <a:pt x="5249" y="950"/>
                  </a:lnTo>
                  <a:lnTo>
                    <a:pt x="4904" y="732"/>
                  </a:lnTo>
                  <a:cubicBezTo>
                    <a:pt x="4119" y="245"/>
                    <a:pt x="3227" y="1"/>
                    <a:pt x="2334" y="1"/>
                  </a:cubicBezTo>
                  <a:close/>
                </a:path>
              </a:pathLst>
            </a:custGeom>
            <a:solidFill>
              <a:srgbClr val="E5BAA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2" name="Google Shape;3470;p46">
              <a:extLst>
                <a:ext uri="{FF2B5EF4-FFF2-40B4-BE49-F238E27FC236}">
                  <a16:creationId xmlns:a16="http://schemas.microsoft.com/office/drawing/2014/main" id="{09963D7D-9A8C-4628-9444-573450609112}"/>
                </a:ext>
              </a:extLst>
            </p:cNvPr>
            <p:cNvSpPr/>
            <p:nvPr/>
          </p:nvSpPr>
          <p:spPr>
            <a:xfrm>
              <a:off x="7525030" y="1575636"/>
              <a:ext cx="17895" cy="17699"/>
            </a:xfrm>
            <a:custGeom>
              <a:avLst/>
              <a:gdLst/>
              <a:ahLst/>
              <a:cxnLst/>
              <a:rect l="l" t="t" r="r" b="b"/>
              <a:pathLst>
                <a:path w="364" h="360" extrusionOk="0">
                  <a:moveTo>
                    <a:pt x="183" y="1"/>
                  </a:moveTo>
                  <a:cubicBezTo>
                    <a:pt x="180" y="1"/>
                    <a:pt x="178" y="1"/>
                    <a:pt x="175" y="1"/>
                  </a:cubicBezTo>
                  <a:cubicBezTo>
                    <a:pt x="75" y="5"/>
                    <a:pt x="0" y="88"/>
                    <a:pt x="4" y="189"/>
                  </a:cubicBezTo>
                  <a:cubicBezTo>
                    <a:pt x="9" y="283"/>
                    <a:pt x="88" y="360"/>
                    <a:pt x="181" y="360"/>
                  </a:cubicBezTo>
                  <a:cubicBezTo>
                    <a:pt x="183" y="360"/>
                    <a:pt x="186" y="360"/>
                    <a:pt x="188" y="360"/>
                  </a:cubicBezTo>
                  <a:cubicBezTo>
                    <a:pt x="289" y="354"/>
                    <a:pt x="363" y="272"/>
                    <a:pt x="359" y="171"/>
                  </a:cubicBezTo>
                  <a:cubicBezTo>
                    <a:pt x="355" y="78"/>
                    <a:pt x="275" y="1"/>
                    <a:pt x="183" y="1"/>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3" name="Google Shape;3471;p46">
              <a:extLst>
                <a:ext uri="{FF2B5EF4-FFF2-40B4-BE49-F238E27FC236}">
                  <a16:creationId xmlns:a16="http://schemas.microsoft.com/office/drawing/2014/main" id="{EE43588E-C311-47D2-A1C9-4A16749A0C56}"/>
                </a:ext>
              </a:extLst>
            </p:cNvPr>
            <p:cNvSpPr/>
            <p:nvPr/>
          </p:nvSpPr>
          <p:spPr>
            <a:xfrm>
              <a:off x="7523949" y="1570375"/>
              <a:ext cx="35495" cy="11701"/>
            </a:xfrm>
            <a:custGeom>
              <a:avLst/>
              <a:gdLst/>
              <a:ahLst/>
              <a:cxnLst/>
              <a:rect l="l" t="t" r="r" b="b"/>
              <a:pathLst>
                <a:path w="722" h="238" extrusionOk="0">
                  <a:moveTo>
                    <a:pt x="393" y="0"/>
                  </a:moveTo>
                  <a:cubicBezTo>
                    <a:pt x="376" y="0"/>
                    <a:pt x="359" y="1"/>
                    <a:pt x="341" y="3"/>
                  </a:cubicBezTo>
                  <a:cubicBezTo>
                    <a:pt x="224" y="16"/>
                    <a:pt x="127" y="73"/>
                    <a:pt x="75" y="126"/>
                  </a:cubicBezTo>
                  <a:cubicBezTo>
                    <a:pt x="18" y="178"/>
                    <a:pt x="0" y="221"/>
                    <a:pt x="14" y="235"/>
                  </a:cubicBezTo>
                  <a:cubicBezTo>
                    <a:pt x="16" y="237"/>
                    <a:pt x="18" y="238"/>
                    <a:pt x="22" y="238"/>
                  </a:cubicBezTo>
                  <a:cubicBezTo>
                    <a:pt x="58" y="238"/>
                    <a:pt x="178" y="137"/>
                    <a:pt x="355" y="121"/>
                  </a:cubicBezTo>
                  <a:cubicBezTo>
                    <a:pt x="375" y="118"/>
                    <a:pt x="395" y="117"/>
                    <a:pt x="415" y="117"/>
                  </a:cubicBezTo>
                  <a:cubicBezTo>
                    <a:pt x="550" y="117"/>
                    <a:pt x="657" y="165"/>
                    <a:pt x="695" y="165"/>
                  </a:cubicBezTo>
                  <a:cubicBezTo>
                    <a:pt x="701" y="165"/>
                    <a:pt x="706" y="164"/>
                    <a:pt x="708" y="160"/>
                  </a:cubicBezTo>
                  <a:cubicBezTo>
                    <a:pt x="722" y="147"/>
                    <a:pt x="696" y="108"/>
                    <a:pt x="630" y="64"/>
                  </a:cubicBezTo>
                  <a:cubicBezTo>
                    <a:pt x="574" y="31"/>
                    <a:pt x="490" y="0"/>
                    <a:pt x="393" y="0"/>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4" name="Google Shape;3472;p46">
              <a:extLst>
                <a:ext uri="{FF2B5EF4-FFF2-40B4-BE49-F238E27FC236}">
                  <a16:creationId xmlns:a16="http://schemas.microsoft.com/office/drawing/2014/main" id="{263473D0-E398-49D5-AEF6-A4C383B97FD7}"/>
                </a:ext>
              </a:extLst>
            </p:cNvPr>
            <p:cNvSpPr/>
            <p:nvPr/>
          </p:nvSpPr>
          <p:spPr>
            <a:xfrm>
              <a:off x="7627535" y="1571703"/>
              <a:ext cx="19812" cy="17404"/>
            </a:xfrm>
            <a:custGeom>
              <a:avLst/>
              <a:gdLst/>
              <a:ahLst/>
              <a:cxnLst/>
              <a:rect l="l" t="t" r="r" b="b"/>
              <a:pathLst>
                <a:path w="403" h="354" extrusionOk="0">
                  <a:moveTo>
                    <a:pt x="201" y="0"/>
                  </a:moveTo>
                  <a:cubicBezTo>
                    <a:pt x="165" y="0"/>
                    <a:pt x="128" y="12"/>
                    <a:pt x="96" y="37"/>
                  </a:cubicBezTo>
                  <a:cubicBezTo>
                    <a:pt x="17" y="94"/>
                    <a:pt x="0" y="204"/>
                    <a:pt x="61" y="282"/>
                  </a:cubicBezTo>
                  <a:cubicBezTo>
                    <a:pt x="95" y="329"/>
                    <a:pt x="148" y="354"/>
                    <a:pt x="202" y="354"/>
                  </a:cubicBezTo>
                  <a:cubicBezTo>
                    <a:pt x="240" y="354"/>
                    <a:pt x="278" y="342"/>
                    <a:pt x="310" y="317"/>
                  </a:cubicBezTo>
                  <a:cubicBezTo>
                    <a:pt x="388" y="260"/>
                    <a:pt x="402" y="151"/>
                    <a:pt x="345" y="73"/>
                  </a:cubicBezTo>
                  <a:cubicBezTo>
                    <a:pt x="309" y="26"/>
                    <a:pt x="255" y="0"/>
                    <a:pt x="201" y="0"/>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5" name="Google Shape;3473;p46">
              <a:extLst>
                <a:ext uri="{FF2B5EF4-FFF2-40B4-BE49-F238E27FC236}">
                  <a16:creationId xmlns:a16="http://schemas.microsoft.com/office/drawing/2014/main" id="{A1924FAB-B9BD-49D6-959B-6487DB4BF042}"/>
                </a:ext>
              </a:extLst>
            </p:cNvPr>
            <p:cNvSpPr/>
            <p:nvPr/>
          </p:nvSpPr>
          <p:spPr>
            <a:xfrm>
              <a:off x="7628125" y="1565852"/>
              <a:ext cx="35299" cy="11504"/>
            </a:xfrm>
            <a:custGeom>
              <a:avLst/>
              <a:gdLst/>
              <a:ahLst/>
              <a:cxnLst/>
              <a:rect l="l" t="t" r="r" b="b"/>
              <a:pathLst>
                <a:path w="718" h="234" extrusionOk="0">
                  <a:moveTo>
                    <a:pt x="389" y="0"/>
                  </a:moveTo>
                  <a:cubicBezTo>
                    <a:pt x="372" y="0"/>
                    <a:pt x="355" y="1"/>
                    <a:pt x="338" y="3"/>
                  </a:cubicBezTo>
                  <a:cubicBezTo>
                    <a:pt x="219" y="16"/>
                    <a:pt x="124" y="69"/>
                    <a:pt x="71" y="121"/>
                  </a:cubicBezTo>
                  <a:cubicBezTo>
                    <a:pt x="15" y="178"/>
                    <a:pt x="1" y="222"/>
                    <a:pt x="9" y="230"/>
                  </a:cubicBezTo>
                  <a:cubicBezTo>
                    <a:pt x="12" y="232"/>
                    <a:pt x="14" y="233"/>
                    <a:pt x="18" y="233"/>
                  </a:cubicBezTo>
                  <a:cubicBezTo>
                    <a:pt x="57" y="233"/>
                    <a:pt x="178" y="132"/>
                    <a:pt x="350" y="117"/>
                  </a:cubicBezTo>
                  <a:cubicBezTo>
                    <a:pt x="372" y="115"/>
                    <a:pt x="394" y="113"/>
                    <a:pt x="414" y="113"/>
                  </a:cubicBezTo>
                  <a:cubicBezTo>
                    <a:pt x="551" y="113"/>
                    <a:pt x="657" y="161"/>
                    <a:pt x="695" y="161"/>
                  </a:cubicBezTo>
                  <a:cubicBezTo>
                    <a:pt x="702" y="161"/>
                    <a:pt x="707" y="159"/>
                    <a:pt x="709" y="156"/>
                  </a:cubicBezTo>
                  <a:cubicBezTo>
                    <a:pt x="717" y="147"/>
                    <a:pt x="691" y="103"/>
                    <a:pt x="626" y="65"/>
                  </a:cubicBezTo>
                  <a:cubicBezTo>
                    <a:pt x="574" y="30"/>
                    <a:pt x="489" y="0"/>
                    <a:pt x="389" y="0"/>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6" name="Google Shape;3474;p46">
              <a:extLst>
                <a:ext uri="{FF2B5EF4-FFF2-40B4-BE49-F238E27FC236}">
                  <a16:creationId xmlns:a16="http://schemas.microsoft.com/office/drawing/2014/main" id="{F2D66B4A-DEAA-46B5-8C7A-438E71DC9584}"/>
                </a:ext>
              </a:extLst>
            </p:cNvPr>
            <p:cNvSpPr/>
            <p:nvPr/>
          </p:nvSpPr>
          <p:spPr>
            <a:xfrm>
              <a:off x="7572522" y="1576078"/>
              <a:ext cx="25810" cy="83970"/>
            </a:xfrm>
            <a:custGeom>
              <a:avLst/>
              <a:gdLst/>
              <a:ahLst/>
              <a:cxnLst/>
              <a:rect l="l" t="t" r="r" b="b"/>
              <a:pathLst>
                <a:path w="525" h="1708" extrusionOk="0">
                  <a:moveTo>
                    <a:pt x="480" y="0"/>
                  </a:moveTo>
                  <a:cubicBezTo>
                    <a:pt x="452" y="0"/>
                    <a:pt x="305" y="455"/>
                    <a:pt x="149" y="1019"/>
                  </a:cubicBezTo>
                  <a:cubicBezTo>
                    <a:pt x="114" y="1154"/>
                    <a:pt x="79" y="1285"/>
                    <a:pt x="44" y="1426"/>
                  </a:cubicBezTo>
                  <a:cubicBezTo>
                    <a:pt x="31" y="1482"/>
                    <a:pt x="0" y="1552"/>
                    <a:pt x="35" y="1630"/>
                  </a:cubicBezTo>
                  <a:cubicBezTo>
                    <a:pt x="67" y="1695"/>
                    <a:pt x="126" y="1707"/>
                    <a:pt x="170" y="1707"/>
                  </a:cubicBezTo>
                  <a:cubicBezTo>
                    <a:pt x="186" y="1707"/>
                    <a:pt x="200" y="1706"/>
                    <a:pt x="210" y="1705"/>
                  </a:cubicBezTo>
                  <a:cubicBezTo>
                    <a:pt x="406" y="1696"/>
                    <a:pt x="525" y="1683"/>
                    <a:pt x="525" y="1666"/>
                  </a:cubicBezTo>
                  <a:cubicBezTo>
                    <a:pt x="525" y="1652"/>
                    <a:pt x="402" y="1640"/>
                    <a:pt x="210" y="1635"/>
                  </a:cubicBezTo>
                  <a:cubicBezTo>
                    <a:pt x="162" y="1630"/>
                    <a:pt x="118" y="1626"/>
                    <a:pt x="109" y="1596"/>
                  </a:cubicBezTo>
                  <a:cubicBezTo>
                    <a:pt x="97" y="1565"/>
                    <a:pt x="114" y="1509"/>
                    <a:pt x="131" y="1447"/>
                  </a:cubicBezTo>
                  <a:cubicBezTo>
                    <a:pt x="170" y="1311"/>
                    <a:pt x="210" y="1180"/>
                    <a:pt x="245" y="1049"/>
                  </a:cubicBezTo>
                  <a:cubicBezTo>
                    <a:pt x="402" y="476"/>
                    <a:pt x="507" y="10"/>
                    <a:pt x="481" y="0"/>
                  </a:cubicBezTo>
                  <a:cubicBezTo>
                    <a:pt x="480" y="0"/>
                    <a:pt x="480" y="0"/>
                    <a:pt x="480" y="0"/>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7" name="Google Shape;3475;p46">
              <a:extLst>
                <a:ext uri="{FF2B5EF4-FFF2-40B4-BE49-F238E27FC236}">
                  <a16:creationId xmlns:a16="http://schemas.microsoft.com/office/drawing/2014/main" id="{DDD437AC-36D1-417A-A3D1-9F248132C691}"/>
                </a:ext>
              </a:extLst>
            </p:cNvPr>
            <p:cNvSpPr/>
            <p:nvPr/>
          </p:nvSpPr>
          <p:spPr>
            <a:xfrm>
              <a:off x="7585009" y="1664277"/>
              <a:ext cx="51129" cy="29055"/>
            </a:xfrm>
            <a:custGeom>
              <a:avLst/>
              <a:gdLst/>
              <a:ahLst/>
              <a:cxnLst/>
              <a:rect l="l" t="t" r="r" b="b"/>
              <a:pathLst>
                <a:path w="1040" h="591" extrusionOk="0">
                  <a:moveTo>
                    <a:pt x="939" y="1"/>
                  </a:moveTo>
                  <a:cubicBezTo>
                    <a:pt x="924" y="1"/>
                    <a:pt x="340" y="368"/>
                    <a:pt x="0" y="383"/>
                  </a:cubicBezTo>
                  <a:cubicBezTo>
                    <a:pt x="0" y="383"/>
                    <a:pt x="159" y="591"/>
                    <a:pt x="413" y="591"/>
                  </a:cubicBezTo>
                  <a:cubicBezTo>
                    <a:pt x="483" y="591"/>
                    <a:pt x="560" y="575"/>
                    <a:pt x="642" y="536"/>
                  </a:cubicBezTo>
                  <a:cubicBezTo>
                    <a:pt x="1039" y="348"/>
                    <a:pt x="908" y="25"/>
                    <a:pt x="908" y="25"/>
                  </a:cubicBezTo>
                  <a:cubicBezTo>
                    <a:pt x="932" y="8"/>
                    <a:pt x="941" y="1"/>
                    <a:pt x="939"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8" name="Google Shape;3476;p46">
              <a:extLst>
                <a:ext uri="{FF2B5EF4-FFF2-40B4-BE49-F238E27FC236}">
                  <a16:creationId xmlns:a16="http://schemas.microsoft.com/office/drawing/2014/main" id="{DDDFC015-068D-432C-90F3-B52D31EC2C7F}"/>
                </a:ext>
              </a:extLst>
            </p:cNvPr>
            <p:cNvSpPr/>
            <p:nvPr/>
          </p:nvSpPr>
          <p:spPr>
            <a:xfrm>
              <a:off x="7600889" y="1739988"/>
              <a:ext cx="88984" cy="51227"/>
            </a:xfrm>
            <a:custGeom>
              <a:avLst/>
              <a:gdLst/>
              <a:ahLst/>
              <a:cxnLst/>
              <a:rect l="l" t="t" r="r" b="b"/>
              <a:pathLst>
                <a:path w="1810" h="1042" extrusionOk="0">
                  <a:moveTo>
                    <a:pt x="1809" y="1"/>
                  </a:moveTo>
                  <a:cubicBezTo>
                    <a:pt x="936" y="670"/>
                    <a:pt x="0" y="700"/>
                    <a:pt x="0" y="700"/>
                  </a:cubicBezTo>
                  <a:lnTo>
                    <a:pt x="44" y="1041"/>
                  </a:lnTo>
                  <a:cubicBezTo>
                    <a:pt x="1438" y="1037"/>
                    <a:pt x="1809" y="1"/>
                    <a:pt x="1809" y="1"/>
                  </a:cubicBezTo>
                  <a:close/>
                </a:path>
              </a:pathLst>
            </a:custGeom>
            <a:solidFill>
              <a:srgbClr val="D7877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9" name="Google Shape;3477;p46">
              <a:extLst>
                <a:ext uri="{FF2B5EF4-FFF2-40B4-BE49-F238E27FC236}">
                  <a16:creationId xmlns:a16="http://schemas.microsoft.com/office/drawing/2014/main" id="{4A6F4F33-325E-4F4A-8E94-71D1D2B434DA}"/>
                </a:ext>
              </a:extLst>
            </p:cNvPr>
            <p:cNvSpPr/>
            <p:nvPr/>
          </p:nvSpPr>
          <p:spPr>
            <a:xfrm>
              <a:off x="7480980" y="1388275"/>
              <a:ext cx="320343" cy="244387"/>
            </a:xfrm>
            <a:custGeom>
              <a:avLst/>
              <a:gdLst/>
              <a:ahLst/>
              <a:cxnLst/>
              <a:rect l="l" t="t" r="r" b="b"/>
              <a:pathLst>
                <a:path w="6516" h="4971" extrusionOk="0">
                  <a:moveTo>
                    <a:pt x="3129" y="0"/>
                  </a:moveTo>
                  <a:cubicBezTo>
                    <a:pt x="2898" y="0"/>
                    <a:pt x="2671" y="43"/>
                    <a:pt x="2461" y="141"/>
                  </a:cubicBezTo>
                  <a:cubicBezTo>
                    <a:pt x="2251" y="242"/>
                    <a:pt x="2068" y="390"/>
                    <a:pt x="1854" y="473"/>
                  </a:cubicBezTo>
                  <a:cubicBezTo>
                    <a:pt x="1399" y="652"/>
                    <a:pt x="840" y="521"/>
                    <a:pt x="442" y="801"/>
                  </a:cubicBezTo>
                  <a:cubicBezTo>
                    <a:pt x="79" y="1063"/>
                    <a:pt x="1" y="1614"/>
                    <a:pt x="210" y="2007"/>
                  </a:cubicBezTo>
                  <a:cubicBezTo>
                    <a:pt x="424" y="2400"/>
                    <a:pt x="862" y="2636"/>
                    <a:pt x="1303" y="2693"/>
                  </a:cubicBezTo>
                  <a:cubicBezTo>
                    <a:pt x="1389" y="2704"/>
                    <a:pt x="1475" y="2709"/>
                    <a:pt x="1561" y="2709"/>
                  </a:cubicBezTo>
                  <a:cubicBezTo>
                    <a:pt x="1918" y="2709"/>
                    <a:pt x="2276" y="2621"/>
                    <a:pt x="2614" y="2501"/>
                  </a:cubicBezTo>
                  <a:cubicBezTo>
                    <a:pt x="2791" y="2439"/>
                    <a:pt x="2980" y="2370"/>
                    <a:pt x="3162" y="2370"/>
                  </a:cubicBezTo>
                  <a:cubicBezTo>
                    <a:pt x="3236" y="2370"/>
                    <a:pt x="3308" y="2381"/>
                    <a:pt x="3379" y="2409"/>
                  </a:cubicBezTo>
                  <a:cubicBezTo>
                    <a:pt x="3611" y="2497"/>
                    <a:pt x="3772" y="2755"/>
                    <a:pt x="4021" y="2776"/>
                  </a:cubicBezTo>
                  <a:cubicBezTo>
                    <a:pt x="4033" y="2777"/>
                    <a:pt x="4045" y="2777"/>
                    <a:pt x="4057" y="2777"/>
                  </a:cubicBezTo>
                  <a:cubicBezTo>
                    <a:pt x="4195" y="2777"/>
                    <a:pt x="4344" y="2720"/>
                    <a:pt x="4472" y="2720"/>
                  </a:cubicBezTo>
                  <a:cubicBezTo>
                    <a:pt x="4541" y="2720"/>
                    <a:pt x="4603" y="2736"/>
                    <a:pt x="4654" y="2785"/>
                  </a:cubicBezTo>
                  <a:cubicBezTo>
                    <a:pt x="4720" y="2846"/>
                    <a:pt x="4738" y="2938"/>
                    <a:pt x="4755" y="3025"/>
                  </a:cubicBezTo>
                  <a:cubicBezTo>
                    <a:pt x="4838" y="3506"/>
                    <a:pt x="5122" y="4467"/>
                    <a:pt x="5205" y="4944"/>
                  </a:cubicBezTo>
                  <a:cubicBezTo>
                    <a:pt x="5249" y="4962"/>
                    <a:pt x="5289" y="4970"/>
                    <a:pt x="5327" y="4970"/>
                  </a:cubicBezTo>
                  <a:cubicBezTo>
                    <a:pt x="5565" y="4970"/>
                    <a:pt x="5716" y="4658"/>
                    <a:pt x="6009" y="4651"/>
                  </a:cubicBezTo>
                  <a:cubicBezTo>
                    <a:pt x="6062" y="3598"/>
                    <a:pt x="6516" y="2540"/>
                    <a:pt x="6250" y="1517"/>
                  </a:cubicBezTo>
                  <a:cubicBezTo>
                    <a:pt x="6189" y="1264"/>
                    <a:pt x="6066" y="1010"/>
                    <a:pt x="5848" y="867"/>
                  </a:cubicBezTo>
                  <a:cubicBezTo>
                    <a:pt x="5755" y="804"/>
                    <a:pt x="5639" y="771"/>
                    <a:pt x="5525" y="771"/>
                  </a:cubicBezTo>
                  <a:cubicBezTo>
                    <a:pt x="5384" y="771"/>
                    <a:pt x="5246" y="821"/>
                    <a:pt x="5158" y="927"/>
                  </a:cubicBezTo>
                  <a:lnTo>
                    <a:pt x="5158" y="927"/>
                  </a:lnTo>
                  <a:cubicBezTo>
                    <a:pt x="4772" y="635"/>
                    <a:pt x="4381" y="343"/>
                    <a:pt x="3934" y="163"/>
                  </a:cubicBezTo>
                  <a:cubicBezTo>
                    <a:pt x="3680" y="61"/>
                    <a:pt x="3402" y="0"/>
                    <a:pt x="3129" y="0"/>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0" name="Google Shape;3478;p46">
              <a:extLst>
                <a:ext uri="{FF2B5EF4-FFF2-40B4-BE49-F238E27FC236}">
                  <a16:creationId xmlns:a16="http://schemas.microsoft.com/office/drawing/2014/main" id="{CB537DEB-C2B8-4012-8D82-72C2497D0D52}"/>
                </a:ext>
              </a:extLst>
            </p:cNvPr>
            <p:cNvSpPr/>
            <p:nvPr/>
          </p:nvSpPr>
          <p:spPr>
            <a:xfrm>
              <a:off x="7747640" y="1559805"/>
              <a:ext cx="59044" cy="85641"/>
            </a:xfrm>
            <a:custGeom>
              <a:avLst/>
              <a:gdLst/>
              <a:ahLst/>
              <a:cxnLst/>
              <a:rect l="l" t="t" r="r" b="b"/>
              <a:pathLst>
                <a:path w="1201" h="1742" extrusionOk="0">
                  <a:moveTo>
                    <a:pt x="321" y="0"/>
                  </a:moveTo>
                  <a:cubicBezTo>
                    <a:pt x="147" y="0"/>
                    <a:pt x="10" y="51"/>
                    <a:pt x="0" y="57"/>
                  </a:cubicBezTo>
                  <a:cubicBezTo>
                    <a:pt x="0" y="57"/>
                    <a:pt x="53" y="1673"/>
                    <a:pt x="61" y="1704"/>
                  </a:cubicBezTo>
                  <a:cubicBezTo>
                    <a:pt x="62" y="1715"/>
                    <a:pt x="173" y="1741"/>
                    <a:pt x="322" y="1741"/>
                  </a:cubicBezTo>
                  <a:cubicBezTo>
                    <a:pt x="662" y="1741"/>
                    <a:pt x="1200" y="1604"/>
                    <a:pt x="1088" y="825"/>
                  </a:cubicBezTo>
                  <a:cubicBezTo>
                    <a:pt x="988" y="136"/>
                    <a:pt x="605" y="0"/>
                    <a:pt x="321" y="0"/>
                  </a:cubicBezTo>
                  <a:close/>
                </a:path>
              </a:pathLst>
            </a:custGeom>
            <a:solidFill>
              <a:srgbClr val="E5BAA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1" name="Google Shape;3479;p46">
              <a:extLst>
                <a:ext uri="{FF2B5EF4-FFF2-40B4-BE49-F238E27FC236}">
                  <a16:creationId xmlns:a16="http://schemas.microsoft.com/office/drawing/2014/main" id="{287E8C17-6E86-47FB-8747-E7FA85223F8E}"/>
                </a:ext>
              </a:extLst>
            </p:cNvPr>
            <p:cNvSpPr/>
            <p:nvPr/>
          </p:nvSpPr>
          <p:spPr>
            <a:xfrm>
              <a:off x="7762635" y="1576914"/>
              <a:ext cx="24975" cy="48671"/>
            </a:xfrm>
            <a:custGeom>
              <a:avLst/>
              <a:gdLst/>
              <a:ahLst/>
              <a:cxnLst/>
              <a:rect l="l" t="t" r="r" b="b"/>
              <a:pathLst>
                <a:path w="508" h="990" extrusionOk="0">
                  <a:moveTo>
                    <a:pt x="155" y="0"/>
                  </a:moveTo>
                  <a:cubicBezTo>
                    <a:pt x="150" y="0"/>
                    <a:pt x="146" y="1"/>
                    <a:pt x="141" y="1"/>
                  </a:cubicBezTo>
                  <a:cubicBezTo>
                    <a:pt x="101" y="1"/>
                    <a:pt x="62" y="19"/>
                    <a:pt x="36" y="45"/>
                  </a:cubicBezTo>
                  <a:cubicBezTo>
                    <a:pt x="14" y="71"/>
                    <a:pt x="6" y="98"/>
                    <a:pt x="6" y="119"/>
                  </a:cubicBezTo>
                  <a:cubicBezTo>
                    <a:pt x="1" y="163"/>
                    <a:pt x="23" y="185"/>
                    <a:pt x="26" y="185"/>
                  </a:cubicBezTo>
                  <a:cubicBezTo>
                    <a:pt x="26" y="185"/>
                    <a:pt x="27" y="185"/>
                    <a:pt x="27" y="185"/>
                  </a:cubicBezTo>
                  <a:cubicBezTo>
                    <a:pt x="36" y="181"/>
                    <a:pt x="22" y="158"/>
                    <a:pt x="36" y="128"/>
                  </a:cubicBezTo>
                  <a:cubicBezTo>
                    <a:pt x="44" y="95"/>
                    <a:pt x="73" y="57"/>
                    <a:pt x="126" y="57"/>
                  </a:cubicBezTo>
                  <a:cubicBezTo>
                    <a:pt x="130" y="57"/>
                    <a:pt x="136" y="57"/>
                    <a:pt x="141" y="58"/>
                  </a:cubicBezTo>
                  <a:cubicBezTo>
                    <a:pt x="202" y="58"/>
                    <a:pt x="262" y="106"/>
                    <a:pt x="311" y="185"/>
                  </a:cubicBezTo>
                  <a:cubicBezTo>
                    <a:pt x="355" y="259"/>
                    <a:pt x="394" y="355"/>
                    <a:pt x="403" y="455"/>
                  </a:cubicBezTo>
                  <a:cubicBezTo>
                    <a:pt x="429" y="657"/>
                    <a:pt x="355" y="858"/>
                    <a:pt x="246" y="919"/>
                  </a:cubicBezTo>
                  <a:cubicBezTo>
                    <a:pt x="211" y="937"/>
                    <a:pt x="176" y="945"/>
                    <a:pt x="147" y="945"/>
                  </a:cubicBezTo>
                  <a:cubicBezTo>
                    <a:pt x="127" y="945"/>
                    <a:pt x="110" y="942"/>
                    <a:pt x="97" y="937"/>
                  </a:cubicBezTo>
                  <a:cubicBezTo>
                    <a:pt x="66" y="928"/>
                    <a:pt x="48" y="914"/>
                    <a:pt x="42" y="914"/>
                  </a:cubicBezTo>
                  <a:cubicBezTo>
                    <a:pt x="41" y="914"/>
                    <a:pt x="41" y="914"/>
                    <a:pt x="40" y="915"/>
                  </a:cubicBezTo>
                  <a:cubicBezTo>
                    <a:pt x="36" y="919"/>
                    <a:pt x="49" y="945"/>
                    <a:pt x="84" y="967"/>
                  </a:cubicBezTo>
                  <a:cubicBezTo>
                    <a:pt x="107" y="980"/>
                    <a:pt x="139" y="989"/>
                    <a:pt x="177" y="989"/>
                  </a:cubicBezTo>
                  <a:cubicBezTo>
                    <a:pt x="205" y="989"/>
                    <a:pt x="236" y="984"/>
                    <a:pt x="268" y="971"/>
                  </a:cubicBezTo>
                  <a:cubicBezTo>
                    <a:pt x="425" y="901"/>
                    <a:pt x="508" y="675"/>
                    <a:pt x="482" y="447"/>
                  </a:cubicBezTo>
                  <a:cubicBezTo>
                    <a:pt x="468" y="334"/>
                    <a:pt x="425" y="229"/>
                    <a:pt x="367" y="145"/>
                  </a:cubicBezTo>
                  <a:cubicBezTo>
                    <a:pt x="318" y="67"/>
                    <a:pt x="237" y="0"/>
                    <a:pt x="155" y="0"/>
                  </a:cubicBezTo>
                  <a:close/>
                </a:path>
              </a:pathLst>
            </a:custGeom>
            <a:solidFill>
              <a:srgbClr val="D7877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2" name="Google Shape;3480;p46">
              <a:extLst>
                <a:ext uri="{FF2B5EF4-FFF2-40B4-BE49-F238E27FC236}">
                  <a16:creationId xmlns:a16="http://schemas.microsoft.com/office/drawing/2014/main" id="{4B816507-F9E9-449D-B61A-F5EB5928729C}"/>
                </a:ext>
              </a:extLst>
            </p:cNvPr>
            <p:cNvSpPr/>
            <p:nvPr/>
          </p:nvSpPr>
          <p:spPr>
            <a:xfrm>
              <a:off x="7723747" y="1399042"/>
              <a:ext cx="12340" cy="40215"/>
            </a:xfrm>
            <a:custGeom>
              <a:avLst/>
              <a:gdLst/>
              <a:ahLst/>
              <a:cxnLst/>
              <a:rect l="l" t="t" r="r" b="b"/>
              <a:pathLst>
                <a:path w="251" h="818" extrusionOk="0">
                  <a:moveTo>
                    <a:pt x="33" y="0"/>
                  </a:moveTo>
                  <a:cubicBezTo>
                    <a:pt x="32" y="0"/>
                    <a:pt x="32" y="0"/>
                    <a:pt x="31" y="1"/>
                  </a:cubicBezTo>
                  <a:cubicBezTo>
                    <a:pt x="0" y="5"/>
                    <a:pt x="18" y="197"/>
                    <a:pt x="71" y="420"/>
                  </a:cubicBezTo>
                  <a:cubicBezTo>
                    <a:pt x="123" y="645"/>
                    <a:pt x="187" y="818"/>
                    <a:pt x="219" y="818"/>
                  </a:cubicBezTo>
                  <a:cubicBezTo>
                    <a:pt x="219" y="818"/>
                    <a:pt x="219" y="818"/>
                    <a:pt x="220" y="818"/>
                  </a:cubicBezTo>
                  <a:cubicBezTo>
                    <a:pt x="250" y="809"/>
                    <a:pt x="236" y="622"/>
                    <a:pt x="184" y="394"/>
                  </a:cubicBezTo>
                  <a:cubicBezTo>
                    <a:pt x="133" y="176"/>
                    <a:pt x="65" y="0"/>
                    <a:pt x="33" y="0"/>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3" name="Google Shape;3481;p46">
              <a:extLst>
                <a:ext uri="{FF2B5EF4-FFF2-40B4-BE49-F238E27FC236}">
                  <a16:creationId xmlns:a16="http://schemas.microsoft.com/office/drawing/2014/main" id="{D941C675-1E5C-438C-8021-12E4A3C068E3}"/>
                </a:ext>
              </a:extLst>
            </p:cNvPr>
            <p:cNvSpPr/>
            <p:nvPr/>
          </p:nvSpPr>
          <p:spPr>
            <a:xfrm>
              <a:off x="7731662" y="1401598"/>
              <a:ext cx="19223" cy="37708"/>
            </a:xfrm>
            <a:custGeom>
              <a:avLst/>
              <a:gdLst/>
              <a:ahLst/>
              <a:cxnLst/>
              <a:rect l="l" t="t" r="r" b="b"/>
              <a:pathLst>
                <a:path w="391" h="767" extrusionOk="0">
                  <a:moveTo>
                    <a:pt x="360" y="0"/>
                  </a:moveTo>
                  <a:cubicBezTo>
                    <a:pt x="326" y="0"/>
                    <a:pt x="229" y="158"/>
                    <a:pt x="146" y="360"/>
                  </a:cubicBezTo>
                  <a:cubicBezTo>
                    <a:pt x="53" y="570"/>
                    <a:pt x="1" y="753"/>
                    <a:pt x="32" y="766"/>
                  </a:cubicBezTo>
                  <a:cubicBezTo>
                    <a:pt x="34" y="766"/>
                    <a:pt x="35" y="767"/>
                    <a:pt x="36" y="767"/>
                  </a:cubicBezTo>
                  <a:cubicBezTo>
                    <a:pt x="70" y="767"/>
                    <a:pt x="162" y="609"/>
                    <a:pt x="251" y="407"/>
                  </a:cubicBezTo>
                  <a:cubicBezTo>
                    <a:pt x="342" y="197"/>
                    <a:pt x="390" y="14"/>
                    <a:pt x="364" y="1"/>
                  </a:cubicBezTo>
                  <a:cubicBezTo>
                    <a:pt x="363" y="1"/>
                    <a:pt x="361" y="0"/>
                    <a:pt x="360" y="0"/>
                  </a:cubicBezTo>
                  <a:close/>
                </a:path>
              </a:pathLst>
            </a:custGeom>
            <a:solidFill>
              <a:srgbClr val="26323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4" name="Google Shape;3482;p46">
              <a:extLst>
                <a:ext uri="{FF2B5EF4-FFF2-40B4-BE49-F238E27FC236}">
                  <a16:creationId xmlns:a16="http://schemas.microsoft.com/office/drawing/2014/main" id="{8EF257A6-435A-4495-B441-F897759FE954}"/>
                </a:ext>
              </a:extLst>
            </p:cNvPr>
            <p:cNvSpPr/>
            <p:nvPr/>
          </p:nvSpPr>
          <p:spPr>
            <a:xfrm>
              <a:off x="7042300" y="1906897"/>
              <a:ext cx="773228" cy="635032"/>
            </a:xfrm>
            <a:custGeom>
              <a:avLst/>
              <a:gdLst/>
              <a:ahLst/>
              <a:cxnLst/>
              <a:rect l="l" t="t" r="r" b="b"/>
              <a:pathLst>
                <a:path w="15728" h="12917" extrusionOk="0">
                  <a:moveTo>
                    <a:pt x="1989" y="1"/>
                  </a:moveTo>
                  <a:cubicBezTo>
                    <a:pt x="1760" y="1"/>
                    <a:pt x="1743" y="302"/>
                    <a:pt x="1988" y="653"/>
                  </a:cubicBezTo>
                  <a:cubicBezTo>
                    <a:pt x="2241" y="1024"/>
                    <a:pt x="2958" y="2095"/>
                    <a:pt x="2867" y="2170"/>
                  </a:cubicBezTo>
                  <a:cubicBezTo>
                    <a:pt x="2860" y="2175"/>
                    <a:pt x="2852" y="2177"/>
                    <a:pt x="2843" y="2177"/>
                  </a:cubicBezTo>
                  <a:cubicBezTo>
                    <a:pt x="2592" y="2177"/>
                    <a:pt x="1390" y="425"/>
                    <a:pt x="1390" y="425"/>
                  </a:cubicBezTo>
                  <a:cubicBezTo>
                    <a:pt x="1390" y="425"/>
                    <a:pt x="1244" y="138"/>
                    <a:pt x="1051" y="138"/>
                  </a:cubicBezTo>
                  <a:cubicBezTo>
                    <a:pt x="1019" y="138"/>
                    <a:pt x="986" y="145"/>
                    <a:pt x="952" y="163"/>
                  </a:cubicBezTo>
                  <a:cubicBezTo>
                    <a:pt x="525" y="399"/>
                    <a:pt x="1961" y="2313"/>
                    <a:pt x="2102" y="2493"/>
                  </a:cubicBezTo>
                  <a:cubicBezTo>
                    <a:pt x="2157" y="2566"/>
                    <a:pt x="2134" y="2613"/>
                    <a:pt x="2086" y="2613"/>
                  </a:cubicBezTo>
                  <a:cubicBezTo>
                    <a:pt x="2051" y="2613"/>
                    <a:pt x="2002" y="2587"/>
                    <a:pt x="1961" y="2527"/>
                  </a:cubicBezTo>
                  <a:cubicBezTo>
                    <a:pt x="1868" y="2392"/>
                    <a:pt x="847" y="949"/>
                    <a:pt x="474" y="949"/>
                  </a:cubicBezTo>
                  <a:cubicBezTo>
                    <a:pt x="450" y="949"/>
                    <a:pt x="428" y="955"/>
                    <a:pt x="410" y="968"/>
                  </a:cubicBezTo>
                  <a:cubicBezTo>
                    <a:pt x="96" y="1186"/>
                    <a:pt x="1372" y="2523"/>
                    <a:pt x="1542" y="2925"/>
                  </a:cubicBezTo>
                  <a:cubicBezTo>
                    <a:pt x="1565" y="2980"/>
                    <a:pt x="1568" y="3004"/>
                    <a:pt x="1554" y="3004"/>
                  </a:cubicBezTo>
                  <a:cubicBezTo>
                    <a:pt x="1457" y="3004"/>
                    <a:pt x="588" y="1906"/>
                    <a:pt x="254" y="1906"/>
                  </a:cubicBezTo>
                  <a:cubicBezTo>
                    <a:pt x="232" y="1906"/>
                    <a:pt x="213" y="1910"/>
                    <a:pt x="196" y="1920"/>
                  </a:cubicBezTo>
                  <a:cubicBezTo>
                    <a:pt x="79" y="1990"/>
                    <a:pt x="0" y="2055"/>
                    <a:pt x="743" y="2934"/>
                  </a:cubicBezTo>
                  <a:cubicBezTo>
                    <a:pt x="1210" y="3493"/>
                    <a:pt x="2334" y="4512"/>
                    <a:pt x="3115" y="5206"/>
                  </a:cubicBezTo>
                  <a:cubicBezTo>
                    <a:pt x="4637" y="7013"/>
                    <a:pt x="9797" y="12917"/>
                    <a:pt x="12403" y="12917"/>
                  </a:cubicBezTo>
                  <a:cubicBezTo>
                    <a:pt x="12476" y="12917"/>
                    <a:pt x="12547" y="12912"/>
                    <a:pt x="12617" y="12902"/>
                  </a:cubicBezTo>
                  <a:cubicBezTo>
                    <a:pt x="13171" y="12828"/>
                    <a:pt x="13687" y="12562"/>
                    <a:pt x="14006" y="12037"/>
                  </a:cubicBezTo>
                  <a:cubicBezTo>
                    <a:pt x="14736" y="10839"/>
                    <a:pt x="15287" y="9873"/>
                    <a:pt x="15727" y="8715"/>
                  </a:cubicBezTo>
                  <a:lnTo>
                    <a:pt x="11677" y="7339"/>
                  </a:lnTo>
                  <a:cubicBezTo>
                    <a:pt x="11537" y="7785"/>
                    <a:pt x="11419" y="8069"/>
                    <a:pt x="11279" y="8221"/>
                  </a:cubicBezTo>
                  <a:cubicBezTo>
                    <a:pt x="11244" y="8260"/>
                    <a:pt x="11195" y="8278"/>
                    <a:pt x="11132" y="8278"/>
                  </a:cubicBezTo>
                  <a:cubicBezTo>
                    <a:pt x="10057" y="8278"/>
                    <a:pt x="5139" y="2934"/>
                    <a:pt x="5139" y="2934"/>
                  </a:cubicBezTo>
                  <a:cubicBezTo>
                    <a:pt x="5108" y="2724"/>
                    <a:pt x="5051" y="1972"/>
                    <a:pt x="5095" y="1767"/>
                  </a:cubicBezTo>
                  <a:cubicBezTo>
                    <a:pt x="5148" y="1518"/>
                    <a:pt x="5231" y="1190"/>
                    <a:pt x="5331" y="1024"/>
                  </a:cubicBezTo>
                  <a:cubicBezTo>
                    <a:pt x="5441" y="850"/>
                    <a:pt x="5315" y="637"/>
                    <a:pt x="5148" y="637"/>
                  </a:cubicBezTo>
                  <a:cubicBezTo>
                    <a:pt x="5123" y="637"/>
                    <a:pt x="5096" y="642"/>
                    <a:pt x="5069" y="653"/>
                  </a:cubicBezTo>
                  <a:cubicBezTo>
                    <a:pt x="4868" y="736"/>
                    <a:pt x="4510" y="1291"/>
                    <a:pt x="4418" y="2055"/>
                  </a:cubicBezTo>
                  <a:cubicBezTo>
                    <a:pt x="4393" y="2264"/>
                    <a:pt x="4314" y="2345"/>
                    <a:pt x="4208" y="2345"/>
                  </a:cubicBezTo>
                  <a:cubicBezTo>
                    <a:pt x="3925" y="2345"/>
                    <a:pt x="3448" y="1770"/>
                    <a:pt x="3272" y="1500"/>
                  </a:cubicBezTo>
                  <a:cubicBezTo>
                    <a:pt x="3028" y="1133"/>
                    <a:pt x="2189" y="20"/>
                    <a:pt x="2014" y="2"/>
                  </a:cubicBezTo>
                  <a:cubicBezTo>
                    <a:pt x="2005" y="1"/>
                    <a:pt x="1997" y="1"/>
                    <a:pt x="1989" y="1"/>
                  </a:cubicBezTo>
                  <a:close/>
                </a:path>
              </a:pathLst>
            </a:custGeom>
            <a:solidFill>
              <a:srgbClr val="E5BAA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65" name="Rectangle 164">
            <a:extLst>
              <a:ext uri="{FF2B5EF4-FFF2-40B4-BE49-F238E27FC236}">
                <a16:creationId xmlns:a16="http://schemas.microsoft.com/office/drawing/2014/main" id="{4FB38AEF-57A2-490B-A901-25EB758FFA21}"/>
              </a:ext>
            </a:extLst>
          </p:cNvPr>
          <p:cNvSpPr/>
          <p:nvPr/>
        </p:nvSpPr>
        <p:spPr>
          <a:xfrm>
            <a:off x="4416643" y="3027213"/>
            <a:ext cx="8960382" cy="7479836"/>
          </a:xfrm>
          <a:prstGeom prst="rect">
            <a:avLst/>
          </a:prstGeom>
        </p:spPr>
        <p:txBody>
          <a:bodyPr wrap="square">
            <a:spAutoFit/>
          </a:bodyPr>
          <a:lstStyle/>
          <a:p>
            <a:pPr algn="r" defTabSz="457246"/>
            <a:r>
              <a:rPr lang="en-US" sz="8001" dirty="0">
                <a:solidFill>
                  <a:prstClr val="white"/>
                </a:solidFill>
                <a:latin typeface="Montserrat Light"/>
              </a:rPr>
              <a:t>Lorem Ipsum is simply dummy text of the printing and typesetting industry.</a:t>
            </a:r>
          </a:p>
        </p:txBody>
      </p:sp>
    </p:spTree>
    <p:extLst>
      <p:ext uri="{BB962C8B-B14F-4D97-AF65-F5344CB8AC3E}">
        <p14:creationId xmlns:p14="http://schemas.microsoft.com/office/powerpoint/2010/main" val="310517999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A5139-E36D-498D-8D46-12B038378280}"/>
              </a:ext>
            </a:extLst>
          </p:cNvPr>
          <p:cNvSpPr>
            <a:spLocks noGrp="1"/>
          </p:cNvSpPr>
          <p:nvPr>
            <p:ph type="title"/>
          </p:nvPr>
        </p:nvSpPr>
        <p:spPr/>
        <p:txBody>
          <a:bodyPr/>
          <a:lstStyle/>
          <a:p>
            <a:r>
              <a:rPr lang="es" dirty="0">
                <a:solidFill>
                  <a:srgbClr val="F3F3F3"/>
                </a:solidFill>
              </a:rPr>
              <a:t>COMPETITORS</a:t>
            </a:r>
            <a:endParaRPr lang="en-US" dirty="0"/>
          </a:p>
        </p:txBody>
      </p:sp>
      <p:sp>
        <p:nvSpPr>
          <p:cNvPr id="3" name="Google Shape;1580;p41">
            <a:extLst>
              <a:ext uri="{FF2B5EF4-FFF2-40B4-BE49-F238E27FC236}">
                <a16:creationId xmlns:a16="http://schemas.microsoft.com/office/drawing/2014/main" id="{7D47EAA8-F0BB-4482-AE27-007E9927C25E}"/>
              </a:ext>
            </a:extLst>
          </p:cNvPr>
          <p:cNvSpPr/>
          <p:nvPr/>
        </p:nvSpPr>
        <p:spPr>
          <a:xfrm>
            <a:off x="11843334" y="3973154"/>
            <a:ext cx="187089" cy="187089"/>
          </a:xfrm>
          <a:custGeom>
            <a:avLst/>
            <a:gdLst/>
            <a:ahLst/>
            <a:cxnLst/>
            <a:rect l="l" t="t" r="r" b="b"/>
            <a:pathLst>
              <a:path w="2954" h="2954" extrusionOk="0">
                <a:moveTo>
                  <a:pt x="1477" y="1"/>
                </a:moveTo>
                <a:cubicBezTo>
                  <a:pt x="667" y="1"/>
                  <a:pt x="0" y="667"/>
                  <a:pt x="0" y="1477"/>
                </a:cubicBezTo>
                <a:cubicBezTo>
                  <a:pt x="0" y="2287"/>
                  <a:pt x="667" y="2953"/>
                  <a:pt x="1477" y="2953"/>
                </a:cubicBezTo>
                <a:cubicBezTo>
                  <a:pt x="2286" y="2953"/>
                  <a:pt x="2953" y="2287"/>
                  <a:pt x="2953" y="1477"/>
                </a:cubicBezTo>
                <a:cubicBezTo>
                  <a:pt x="2953" y="667"/>
                  <a:pt x="2286" y="1"/>
                  <a:pt x="1477"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1587;p41">
            <a:extLst>
              <a:ext uri="{FF2B5EF4-FFF2-40B4-BE49-F238E27FC236}">
                <a16:creationId xmlns:a16="http://schemas.microsoft.com/office/drawing/2014/main" id="{A1DE31A2-198C-4074-9B1E-4A49676E14CB}"/>
              </a:ext>
            </a:extLst>
          </p:cNvPr>
          <p:cNvSpPr/>
          <p:nvPr/>
        </p:nvSpPr>
        <p:spPr>
          <a:xfrm>
            <a:off x="8458322" y="4045545"/>
            <a:ext cx="6957112" cy="6957872"/>
          </a:xfrm>
          <a:custGeom>
            <a:avLst/>
            <a:gdLst/>
            <a:ahLst/>
            <a:cxnLst/>
            <a:rect l="l" t="t" r="r" b="b"/>
            <a:pathLst>
              <a:path w="109848" h="109860" extrusionOk="0">
                <a:moveTo>
                  <a:pt x="54924" y="667"/>
                </a:moveTo>
                <a:cubicBezTo>
                  <a:pt x="84844" y="667"/>
                  <a:pt x="109181" y="25004"/>
                  <a:pt x="109181" y="54924"/>
                </a:cubicBezTo>
                <a:cubicBezTo>
                  <a:pt x="109181" y="84844"/>
                  <a:pt x="84844" y="109193"/>
                  <a:pt x="54924" y="109193"/>
                </a:cubicBezTo>
                <a:cubicBezTo>
                  <a:pt x="25003" y="109193"/>
                  <a:pt x="655" y="84844"/>
                  <a:pt x="655" y="54924"/>
                </a:cubicBezTo>
                <a:cubicBezTo>
                  <a:pt x="655" y="25004"/>
                  <a:pt x="25003" y="667"/>
                  <a:pt x="54924" y="667"/>
                </a:cubicBezTo>
                <a:close/>
                <a:moveTo>
                  <a:pt x="54924" y="1"/>
                </a:moveTo>
                <a:cubicBezTo>
                  <a:pt x="24634" y="1"/>
                  <a:pt x="0" y="24647"/>
                  <a:pt x="0" y="54924"/>
                </a:cubicBezTo>
                <a:cubicBezTo>
                  <a:pt x="0" y="85214"/>
                  <a:pt x="24634" y="109859"/>
                  <a:pt x="54924" y="109859"/>
                </a:cubicBezTo>
                <a:cubicBezTo>
                  <a:pt x="85213" y="109859"/>
                  <a:pt x="109847" y="85214"/>
                  <a:pt x="109847" y="54924"/>
                </a:cubicBezTo>
                <a:cubicBezTo>
                  <a:pt x="109847" y="24647"/>
                  <a:pt x="85213" y="1"/>
                  <a:pt x="54924"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1588;p41">
            <a:extLst>
              <a:ext uri="{FF2B5EF4-FFF2-40B4-BE49-F238E27FC236}">
                <a16:creationId xmlns:a16="http://schemas.microsoft.com/office/drawing/2014/main" id="{ECD0FA01-C2CB-464B-8896-4FA55A3F0FCD}"/>
              </a:ext>
            </a:extLst>
          </p:cNvPr>
          <p:cNvSpPr/>
          <p:nvPr/>
        </p:nvSpPr>
        <p:spPr>
          <a:xfrm>
            <a:off x="8707162" y="4295904"/>
            <a:ext cx="6458675" cy="6457915"/>
          </a:xfrm>
          <a:custGeom>
            <a:avLst/>
            <a:gdLst/>
            <a:ahLst/>
            <a:cxnLst/>
            <a:rect l="l" t="t" r="r" b="b"/>
            <a:pathLst>
              <a:path w="101978" h="101966" extrusionOk="0">
                <a:moveTo>
                  <a:pt x="50971" y="1"/>
                </a:moveTo>
                <a:lnTo>
                  <a:pt x="50995" y="882"/>
                </a:lnTo>
                <a:lnTo>
                  <a:pt x="51412" y="882"/>
                </a:lnTo>
                <a:lnTo>
                  <a:pt x="51412" y="1"/>
                </a:lnTo>
                <a:close/>
                <a:moveTo>
                  <a:pt x="47411" y="120"/>
                </a:moveTo>
                <a:lnTo>
                  <a:pt x="46970" y="143"/>
                </a:lnTo>
                <a:lnTo>
                  <a:pt x="47042" y="1025"/>
                </a:lnTo>
                <a:lnTo>
                  <a:pt x="47482" y="1001"/>
                </a:lnTo>
                <a:lnTo>
                  <a:pt x="47411" y="120"/>
                </a:lnTo>
                <a:close/>
                <a:moveTo>
                  <a:pt x="54971" y="143"/>
                </a:moveTo>
                <a:lnTo>
                  <a:pt x="54900" y="1025"/>
                </a:lnTo>
                <a:lnTo>
                  <a:pt x="55341" y="1060"/>
                </a:lnTo>
                <a:lnTo>
                  <a:pt x="55412" y="179"/>
                </a:lnTo>
                <a:lnTo>
                  <a:pt x="54971" y="143"/>
                </a:lnTo>
                <a:close/>
                <a:moveTo>
                  <a:pt x="43434" y="548"/>
                </a:moveTo>
                <a:lnTo>
                  <a:pt x="42994" y="620"/>
                </a:lnTo>
                <a:lnTo>
                  <a:pt x="43137" y="1489"/>
                </a:lnTo>
                <a:lnTo>
                  <a:pt x="43565" y="1417"/>
                </a:lnTo>
                <a:lnTo>
                  <a:pt x="43434" y="548"/>
                </a:lnTo>
                <a:close/>
                <a:moveTo>
                  <a:pt x="58936" y="608"/>
                </a:moveTo>
                <a:lnTo>
                  <a:pt x="58805" y="1477"/>
                </a:lnTo>
                <a:lnTo>
                  <a:pt x="59234" y="1548"/>
                </a:lnTo>
                <a:lnTo>
                  <a:pt x="59389" y="679"/>
                </a:lnTo>
                <a:lnTo>
                  <a:pt x="58936" y="608"/>
                </a:lnTo>
                <a:close/>
                <a:moveTo>
                  <a:pt x="39505" y="1298"/>
                </a:moveTo>
                <a:lnTo>
                  <a:pt x="39065" y="1406"/>
                </a:lnTo>
                <a:lnTo>
                  <a:pt x="39267" y="2263"/>
                </a:lnTo>
                <a:lnTo>
                  <a:pt x="39696" y="2156"/>
                </a:lnTo>
                <a:lnTo>
                  <a:pt x="39505" y="1298"/>
                </a:lnTo>
                <a:close/>
                <a:moveTo>
                  <a:pt x="62865" y="1382"/>
                </a:moveTo>
                <a:lnTo>
                  <a:pt x="62663" y="2251"/>
                </a:lnTo>
                <a:lnTo>
                  <a:pt x="63080" y="2346"/>
                </a:lnTo>
                <a:lnTo>
                  <a:pt x="63294" y="1489"/>
                </a:lnTo>
                <a:lnTo>
                  <a:pt x="62865" y="1382"/>
                </a:lnTo>
                <a:close/>
                <a:moveTo>
                  <a:pt x="35636" y="2346"/>
                </a:moveTo>
                <a:lnTo>
                  <a:pt x="35219" y="2489"/>
                </a:lnTo>
                <a:lnTo>
                  <a:pt x="35493" y="3322"/>
                </a:lnTo>
                <a:lnTo>
                  <a:pt x="35910" y="3191"/>
                </a:lnTo>
                <a:lnTo>
                  <a:pt x="35636" y="2346"/>
                </a:lnTo>
                <a:close/>
                <a:moveTo>
                  <a:pt x="66723" y="2465"/>
                </a:moveTo>
                <a:lnTo>
                  <a:pt x="66449" y="3311"/>
                </a:lnTo>
                <a:lnTo>
                  <a:pt x="66866" y="3441"/>
                </a:lnTo>
                <a:lnTo>
                  <a:pt x="67140" y="2608"/>
                </a:lnTo>
                <a:lnTo>
                  <a:pt x="66723" y="2465"/>
                </a:lnTo>
                <a:close/>
                <a:moveTo>
                  <a:pt x="31873" y="3703"/>
                </a:moveTo>
                <a:lnTo>
                  <a:pt x="31457" y="3870"/>
                </a:lnTo>
                <a:lnTo>
                  <a:pt x="31802" y="4692"/>
                </a:lnTo>
                <a:lnTo>
                  <a:pt x="32207" y="4525"/>
                </a:lnTo>
                <a:lnTo>
                  <a:pt x="31873" y="3703"/>
                </a:lnTo>
                <a:close/>
                <a:moveTo>
                  <a:pt x="70485" y="3846"/>
                </a:moveTo>
                <a:lnTo>
                  <a:pt x="70140" y="4668"/>
                </a:lnTo>
                <a:lnTo>
                  <a:pt x="70545" y="4835"/>
                </a:lnTo>
                <a:lnTo>
                  <a:pt x="70890" y="4025"/>
                </a:lnTo>
                <a:lnTo>
                  <a:pt x="70485" y="3846"/>
                </a:lnTo>
                <a:close/>
                <a:moveTo>
                  <a:pt x="28230" y="5335"/>
                </a:moveTo>
                <a:lnTo>
                  <a:pt x="27837" y="5537"/>
                </a:lnTo>
                <a:lnTo>
                  <a:pt x="28230" y="6323"/>
                </a:lnTo>
                <a:lnTo>
                  <a:pt x="28623" y="6132"/>
                </a:lnTo>
                <a:lnTo>
                  <a:pt x="28230" y="5335"/>
                </a:lnTo>
                <a:close/>
                <a:moveTo>
                  <a:pt x="74117" y="5525"/>
                </a:moveTo>
                <a:lnTo>
                  <a:pt x="73724" y="6311"/>
                </a:lnTo>
                <a:lnTo>
                  <a:pt x="74105" y="6513"/>
                </a:lnTo>
                <a:lnTo>
                  <a:pt x="74522" y="5727"/>
                </a:lnTo>
                <a:lnTo>
                  <a:pt x="74117" y="5525"/>
                </a:lnTo>
                <a:close/>
                <a:moveTo>
                  <a:pt x="24730" y="7275"/>
                </a:moveTo>
                <a:lnTo>
                  <a:pt x="24349" y="7501"/>
                </a:lnTo>
                <a:lnTo>
                  <a:pt x="24813" y="8252"/>
                </a:lnTo>
                <a:lnTo>
                  <a:pt x="25170" y="8025"/>
                </a:lnTo>
                <a:lnTo>
                  <a:pt x="24730" y="7275"/>
                </a:lnTo>
                <a:close/>
                <a:moveTo>
                  <a:pt x="77617" y="7490"/>
                </a:moveTo>
                <a:lnTo>
                  <a:pt x="77153" y="8240"/>
                </a:lnTo>
                <a:cubicBezTo>
                  <a:pt x="77272" y="8323"/>
                  <a:pt x="77403" y="8394"/>
                  <a:pt x="77522" y="8466"/>
                </a:cubicBezTo>
                <a:lnTo>
                  <a:pt x="77998" y="7716"/>
                </a:lnTo>
                <a:lnTo>
                  <a:pt x="77617" y="7490"/>
                </a:lnTo>
                <a:close/>
                <a:moveTo>
                  <a:pt x="21396" y="9466"/>
                </a:moveTo>
                <a:lnTo>
                  <a:pt x="21027" y="9728"/>
                </a:lnTo>
                <a:lnTo>
                  <a:pt x="21551" y="10442"/>
                </a:lnTo>
                <a:lnTo>
                  <a:pt x="21908" y="10180"/>
                </a:lnTo>
                <a:lnTo>
                  <a:pt x="21396" y="9466"/>
                </a:lnTo>
                <a:close/>
                <a:moveTo>
                  <a:pt x="80951" y="9716"/>
                </a:moveTo>
                <a:lnTo>
                  <a:pt x="80439" y="10430"/>
                </a:lnTo>
                <a:lnTo>
                  <a:pt x="80784" y="10680"/>
                </a:lnTo>
                <a:lnTo>
                  <a:pt x="81308" y="9978"/>
                </a:lnTo>
                <a:cubicBezTo>
                  <a:pt x="81189" y="9883"/>
                  <a:pt x="81070" y="9799"/>
                  <a:pt x="80951" y="9716"/>
                </a:cubicBezTo>
                <a:close/>
                <a:moveTo>
                  <a:pt x="18217" y="11919"/>
                </a:moveTo>
                <a:lnTo>
                  <a:pt x="17884" y="12204"/>
                </a:lnTo>
                <a:lnTo>
                  <a:pt x="18455" y="12871"/>
                </a:lnTo>
                <a:lnTo>
                  <a:pt x="18788" y="12597"/>
                </a:lnTo>
                <a:lnTo>
                  <a:pt x="18217" y="11919"/>
                </a:lnTo>
                <a:close/>
                <a:moveTo>
                  <a:pt x="84094" y="12204"/>
                </a:moveTo>
                <a:lnTo>
                  <a:pt x="83511" y="12871"/>
                </a:lnTo>
                <a:lnTo>
                  <a:pt x="83844" y="13157"/>
                </a:lnTo>
                <a:lnTo>
                  <a:pt x="84428" y="12502"/>
                </a:lnTo>
                <a:lnTo>
                  <a:pt x="84094" y="12204"/>
                </a:lnTo>
                <a:close/>
                <a:moveTo>
                  <a:pt x="15264" y="14610"/>
                </a:moveTo>
                <a:cubicBezTo>
                  <a:pt x="15157" y="14717"/>
                  <a:pt x="15050" y="14812"/>
                  <a:pt x="14955" y="14919"/>
                </a:cubicBezTo>
                <a:lnTo>
                  <a:pt x="15574" y="15550"/>
                </a:lnTo>
                <a:lnTo>
                  <a:pt x="15883" y="15241"/>
                </a:lnTo>
                <a:lnTo>
                  <a:pt x="15264" y="14610"/>
                </a:lnTo>
                <a:close/>
                <a:moveTo>
                  <a:pt x="87035" y="14907"/>
                </a:moveTo>
                <a:lnTo>
                  <a:pt x="86404" y="15538"/>
                </a:lnTo>
                <a:lnTo>
                  <a:pt x="86714" y="15848"/>
                </a:lnTo>
                <a:lnTo>
                  <a:pt x="87345" y="15229"/>
                </a:lnTo>
                <a:lnTo>
                  <a:pt x="87035" y="14907"/>
                </a:lnTo>
                <a:close/>
                <a:moveTo>
                  <a:pt x="12514" y="17527"/>
                </a:moveTo>
                <a:lnTo>
                  <a:pt x="12228" y="17860"/>
                </a:lnTo>
                <a:lnTo>
                  <a:pt x="12895" y="18431"/>
                </a:lnTo>
                <a:lnTo>
                  <a:pt x="13181" y="18098"/>
                </a:lnTo>
                <a:lnTo>
                  <a:pt x="12514" y="17527"/>
                </a:lnTo>
                <a:close/>
                <a:moveTo>
                  <a:pt x="89750" y="17848"/>
                </a:moveTo>
                <a:lnTo>
                  <a:pt x="89071" y="18420"/>
                </a:lnTo>
                <a:lnTo>
                  <a:pt x="89357" y="18753"/>
                </a:lnTo>
                <a:lnTo>
                  <a:pt x="90035" y="18181"/>
                </a:lnTo>
                <a:lnTo>
                  <a:pt x="89750" y="17848"/>
                </a:lnTo>
                <a:close/>
                <a:moveTo>
                  <a:pt x="10013" y="20646"/>
                </a:moveTo>
                <a:cubicBezTo>
                  <a:pt x="9918" y="20765"/>
                  <a:pt x="9835" y="20884"/>
                  <a:pt x="9740" y="21003"/>
                </a:cubicBezTo>
                <a:lnTo>
                  <a:pt x="10466" y="21527"/>
                </a:lnTo>
                <a:cubicBezTo>
                  <a:pt x="10549" y="21408"/>
                  <a:pt x="10633" y="21289"/>
                  <a:pt x="10716" y="21170"/>
                </a:cubicBezTo>
                <a:lnTo>
                  <a:pt x="10013" y="20646"/>
                </a:lnTo>
                <a:close/>
                <a:moveTo>
                  <a:pt x="92226" y="20979"/>
                </a:moveTo>
                <a:lnTo>
                  <a:pt x="91512" y="21503"/>
                </a:lnTo>
                <a:lnTo>
                  <a:pt x="91762" y="21848"/>
                </a:lnTo>
                <a:lnTo>
                  <a:pt x="92488" y="21337"/>
                </a:lnTo>
                <a:lnTo>
                  <a:pt x="92226" y="20979"/>
                </a:lnTo>
                <a:close/>
                <a:moveTo>
                  <a:pt x="7751" y="23944"/>
                </a:moveTo>
                <a:lnTo>
                  <a:pt x="7513" y="24325"/>
                </a:lnTo>
                <a:lnTo>
                  <a:pt x="8275" y="24789"/>
                </a:lnTo>
                <a:lnTo>
                  <a:pt x="8501" y="24420"/>
                </a:lnTo>
                <a:lnTo>
                  <a:pt x="7751" y="23944"/>
                </a:lnTo>
                <a:close/>
                <a:moveTo>
                  <a:pt x="94453" y="24301"/>
                </a:moveTo>
                <a:lnTo>
                  <a:pt x="93703" y="24766"/>
                </a:lnTo>
                <a:cubicBezTo>
                  <a:pt x="93786" y="24885"/>
                  <a:pt x="93857" y="25016"/>
                  <a:pt x="93929" y="25135"/>
                </a:cubicBezTo>
                <a:lnTo>
                  <a:pt x="94691" y="24682"/>
                </a:lnTo>
                <a:cubicBezTo>
                  <a:pt x="94607" y="24551"/>
                  <a:pt x="94536" y="24432"/>
                  <a:pt x="94453" y="24301"/>
                </a:cubicBezTo>
                <a:close/>
                <a:moveTo>
                  <a:pt x="5763" y="27421"/>
                </a:moveTo>
                <a:lnTo>
                  <a:pt x="5561" y="27814"/>
                </a:lnTo>
                <a:lnTo>
                  <a:pt x="6346" y="28218"/>
                </a:lnTo>
                <a:lnTo>
                  <a:pt x="6549" y="27825"/>
                </a:lnTo>
                <a:lnTo>
                  <a:pt x="5763" y="27421"/>
                </a:lnTo>
                <a:close/>
                <a:moveTo>
                  <a:pt x="96417" y="27790"/>
                </a:moveTo>
                <a:lnTo>
                  <a:pt x="95631" y="28195"/>
                </a:lnTo>
                <a:lnTo>
                  <a:pt x="95822" y="28576"/>
                </a:lnTo>
                <a:lnTo>
                  <a:pt x="96620" y="28183"/>
                </a:lnTo>
                <a:lnTo>
                  <a:pt x="96417" y="27790"/>
                </a:lnTo>
                <a:close/>
                <a:moveTo>
                  <a:pt x="4048" y="31052"/>
                </a:moveTo>
                <a:lnTo>
                  <a:pt x="3882" y="31469"/>
                </a:lnTo>
                <a:lnTo>
                  <a:pt x="4691" y="31790"/>
                </a:lnTo>
                <a:lnTo>
                  <a:pt x="4858" y="31397"/>
                </a:lnTo>
                <a:lnTo>
                  <a:pt x="4048" y="31052"/>
                </a:lnTo>
                <a:close/>
                <a:moveTo>
                  <a:pt x="98096" y="31409"/>
                </a:moveTo>
                <a:lnTo>
                  <a:pt x="97274" y="31754"/>
                </a:lnTo>
                <a:lnTo>
                  <a:pt x="97441" y="32159"/>
                </a:lnTo>
                <a:lnTo>
                  <a:pt x="98263" y="31826"/>
                </a:lnTo>
                <a:lnTo>
                  <a:pt x="98096" y="31409"/>
                </a:lnTo>
                <a:close/>
                <a:moveTo>
                  <a:pt x="2632" y="34791"/>
                </a:moveTo>
                <a:lnTo>
                  <a:pt x="2489" y="35219"/>
                </a:lnTo>
                <a:lnTo>
                  <a:pt x="3334" y="35493"/>
                </a:lnTo>
                <a:lnTo>
                  <a:pt x="3465" y="35076"/>
                </a:lnTo>
                <a:lnTo>
                  <a:pt x="2632" y="34791"/>
                </a:lnTo>
                <a:close/>
                <a:moveTo>
                  <a:pt x="99477" y="35172"/>
                </a:moveTo>
                <a:lnTo>
                  <a:pt x="98644" y="35445"/>
                </a:lnTo>
                <a:lnTo>
                  <a:pt x="98775" y="35862"/>
                </a:lnTo>
                <a:lnTo>
                  <a:pt x="99620" y="35588"/>
                </a:lnTo>
                <a:lnTo>
                  <a:pt x="99477" y="35172"/>
                </a:lnTo>
                <a:close/>
                <a:moveTo>
                  <a:pt x="1512" y="38648"/>
                </a:moveTo>
                <a:lnTo>
                  <a:pt x="1405" y="39077"/>
                </a:lnTo>
                <a:lnTo>
                  <a:pt x="2263" y="39279"/>
                </a:lnTo>
                <a:lnTo>
                  <a:pt x="2370" y="38851"/>
                </a:lnTo>
                <a:lnTo>
                  <a:pt x="1512" y="38648"/>
                </a:lnTo>
                <a:close/>
                <a:moveTo>
                  <a:pt x="100572" y="39029"/>
                </a:moveTo>
                <a:lnTo>
                  <a:pt x="99703" y="39232"/>
                </a:lnTo>
                <a:lnTo>
                  <a:pt x="99810" y="39660"/>
                </a:lnTo>
                <a:lnTo>
                  <a:pt x="100668" y="39458"/>
                </a:lnTo>
                <a:lnTo>
                  <a:pt x="100572" y="39029"/>
                </a:lnTo>
                <a:close/>
                <a:moveTo>
                  <a:pt x="703" y="42565"/>
                </a:moveTo>
                <a:lnTo>
                  <a:pt x="631" y="43006"/>
                </a:lnTo>
                <a:lnTo>
                  <a:pt x="1501" y="43137"/>
                </a:lnTo>
                <a:lnTo>
                  <a:pt x="1572" y="42708"/>
                </a:lnTo>
                <a:lnTo>
                  <a:pt x="703" y="42565"/>
                </a:lnTo>
                <a:close/>
                <a:moveTo>
                  <a:pt x="101346" y="42946"/>
                </a:moveTo>
                <a:lnTo>
                  <a:pt x="100477" y="43089"/>
                </a:lnTo>
                <a:lnTo>
                  <a:pt x="100549" y="43518"/>
                </a:lnTo>
                <a:lnTo>
                  <a:pt x="101418" y="43387"/>
                </a:lnTo>
                <a:lnTo>
                  <a:pt x="101346" y="42946"/>
                </a:lnTo>
                <a:close/>
                <a:moveTo>
                  <a:pt x="203" y="46530"/>
                </a:moveTo>
                <a:lnTo>
                  <a:pt x="167" y="46971"/>
                </a:lnTo>
                <a:lnTo>
                  <a:pt x="1048" y="47042"/>
                </a:lnTo>
                <a:lnTo>
                  <a:pt x="1084" y="46602"/>
                </a:lnTo>
                <a:lnTo>
                  <a:pt x="203" y="46530"/>
                </a:lnTo>
                <a:close/>
                <a:moveTo>
                  <a:pt x="101811" y="46923"/>
                </a:moveTo>
                <a:lnTo>
                  <a:pt x="100930" y="46983"/>
                </a:lnTo>
                <a:lnTo>
                  <a:pt x="100965" y="47423"/>
                </a:lnTo>
                <a:lnTo>
                  <a:pt x="101846" y="47364"/>
                </a:lnTo>
                <a:lnTo>
                  <a:pt x="101811" y="46923"/>
                </a:lnTo>
                <a:close/>
                <a:moveTo>
                  <a:pt x="0" y="50519"/>
                </a:moveTo>
                <a:lnTo>
                  <a:pt x="0" y="51066"/>
                </a:lnTo>
                <a:lnTo>
                  <a:pt x="881" y="51066"/>
                </a:lnTo>
                <a:lnTo>
                  <a:pt x="881" y="50531"/>
                </a:lnTo>
                <a:lnTo>
                  <a:pt x="0" y="50519"/>
                </a:lnTo>
                <a:close/>
                <a:moveTo>
                  <a:pt x="101084" y="50923"/>
                </a:moveTo>
                <a:lnTo>
                  <a:pt x="101084" y="51364"/>
                </a:lnTo>
                <a:lnTo>
                  <a:pt x="101977" y="51364"/>
                </a:lnTo>
                <a:lnTo>
                  <a:pt x="101977" y="50923"/>
                </a:lnTo>
                <a:close/>
                <a:moveTo>
                  <a:pt x="1012" y="54567"/>
                </a:moveTo>
                <a:lnTo>
                  <a:pt x="131" y="54626"/>
                </a:lnTo>
                <a:lnTo>
                  <a:pt x="167" y="55067"/>
                </a:lnTo>
                <a:lnTo>
                  <a:pt x="1048" y="54995"/>
                </a:lnTo>
                <a:lnTo>
                  <a:pt x="1012" y="54567"/>
                </a:lnTo>
                <a:close/>
                <a:moveTo>
                  <a:pt x="100942" y="54853"/>
                </a:moveTo>
                <a:lnTo>
                  <a:pt x="100906" y="55281"/>
                </a:lnTo>
                <a:lnTo>
                  <a:pt x="101787" y="55353"/>
                </a:lnTo>
                <a:lnTo>
                  <a:pt x="101823" y="54912"/>
                </a:lnTo>
                <a:lnTo>
                  <a:pt x="100942" y="54853"/>
                </a:lnTo>
                <a:close/>
                <a:moveTo>
                  <a:pt x="1441" y="58472"/>
                </a:moveTo>
                <a:lnTo>
                  <a:pt x="572" y="58603"/>
                </a:lnTo>
                <a:lnTo>
                  <a:pt x="643" y="59044"/>
                </a:lnTo>
                <a:lnTo>
                  <a:pt x="1512" y="58901"/>
                </a:lnTo>
                <a:lnTo>
                  <a:pt x="1441" y="58472"/>
                </a:lnTo>
                <a:close/>
                <a:moveTo>
                  <a:pt x="100489" y="58746"/>
                </a:moveTo>
                <a:lnTo>
                  <a:pt x="100418" y="59175"/>
                </a:lnTo>
                <a:lnTo>
                  <a:pt x="101287" y="59329"/>
                </a:lnTo>
                <a:lnTo>
                  <a:pt x="101358" y="58889"/>
                </a:lnTo>
                <a:lnTo>
                  <a:pt x="100489" y="58746"/>
                </a:lnTo>
                <a:close/>
                <a:moveTo>
                  <a:pt x="2191" y="62330"/>
                </a:moveTo>
                <a:lnTo>
                  <a:pt x="1322" y="62532"/>
                </a:lnTo>
                <a:lnTo>
                  <a:pt x="1429" y="62973"/>
                </a:lnTo>
                <a:lnTo>
                  <a:pt x="2286" y="62758"/>
                </a:lnTo>
                <a:lnTo>
                  <a:pt x="2191" y="62330"/>
                </a:lnTo>
                <a:close/>
                <a:moveTo>
                  <a:pt x="99739" y="62615"/>
                </a:moveTo>
                <a:lnTo>
                  <a:pt x="99632" y="63032"/>
                </a:lnTo>
                <a:lnTo>
                  <a:pt x="100489" y="63246"/>
                </a:lnTo>
                <a:lnTo>
                  <a:pt x="100489" y="63258"/>
                </a:lnTo>
                <a:cubicBezTo>
                  <a:pt x="100525" y="63115"/>
                  <a:pt x="100561" y="62973"/>
                  <a:pt x="100596" y="62818"/>
                </a:cubicBezTo>
                <a:lnTo>
                  <a:pt x="99739" y="62615"/>
                </a:lnTo>
                <a:close/>
                <a:moveTo>
                  <a:pt x="3227" y="66128"/>
                </a:moveTo>
                <a:lnTo>
                  <a:pt x="2382" y="66402"/>
                </a:lnTo>
                <a:lnTo>
                  <a:pt x="2524" y="66818"/>
                </a:lnTo>
                <a:lnTo>
                  <a:pt x="3358" y="66544"/>
                </a:lnTo>
                <a:lnTo>
                  <a:pt x="3227" y="66128"/>
                </a:lnTo>
                <a:close/>
                <a:moveTo>
                  <a:pt x="98667" y="66402"/>
                </a:moveTo>
                <a:cubicBezTo>
                  <a:pt x="98632" y="66544"/>
                  <a:pt x="98584" y="66687"/>
                  <a:pt x="98536" y="66818"/>
                </a:cubicBezTo>
                <a:lnTo>
                  <a:pt x="99370" y="67104"/>
                </a:lnTo>
                <a:cubicBezTo>
                  <a:pt x="99418" y="66961"/>
                  <a:pt x="99465" y="66818"/>
                  <a:pt x="99513" y="66675"/>
                </a:cubicBezTo>
                <a:lnTo>
                  <a:pt x="98667" y="66402"/>
                </a:lnTo>
                <a:close/>
                <a:moveTo>
                  <a:pt x="4560" y="69831"/>
                </a:moveTo>
                <a:lnTo>
                  <a:pt x="3739" y="70164"/>
                </a:lnTo>
                <a:lnTo>
                  <a:pt x="3917" y="70569"/>
                </a:lnTo>
                <a:lnTo>
                  <a:pt x="4727" y="70235"/>
                </a:lnTo>
                <a:lnTo>
                  <a:pt x="4560" y="69831"/>
                </a:lnTo>
                <a:close/>
                <a:moveTo>
                  <a:pt x="97310" y="70104"/>
                </a:moveTo>
                <a:lnTo>
                  <a:pt x="97143" y="70509"/>
                </a:lnTo>
                <a:lnTo>
                  <a:pt x="97953" y="70855"/>
                </a:lnTo>
                <a:lnTo>
                  <a:pt x="98132" y="70438"/>
                </a:lnTo>
                <a:lnTo>
                  <a:pt x="97310" y="70104"/>
                </a:lnTo>
                <a:close/>
                <a:moveTo>
                  <a:pt x="6180" y="73414"/>
                </a:moveTo>
                <a:lnTo>
                  <a:pt x="5394" y="73807"/>
                </a:lnTo>
                <a:lnTo>
                  <a:pt x="5596" y="74200"/>
                </a:lnTo>
                <a:lnTo>
                  <a:pt x="6382" y="73795"/>
                </a:lnTo>
                <a:lnTo>
                  <a:pt x="6180" y="73414"/>
                </a:lnTo>
                <a:close/>
                <a:moveTo>
                  <a:pt x="95667" y="73676"/>
                </a:moveTo>
                <a:lnTo>
                  <a:pt x="95465" y="74069"/>
                </a:lnTo>
                <a:lnTo>
                  <a:pt x="96250" y="74474"/>
                </a:lnTo>
                <a:lnTo>
                  <a:pt x="96453" y="74081"/>
                </a:lnTo>
                <a:lnTo>
                  <a:pt x="95667" y="73676"/>
                </a:lnTo>
                <a:close/>
                <a:moveTo>
                  <a:pt x="8085" y="76855"/>
                </a:moveTo>
                <a:lnTo>
                  <a:pt x="7323" y="77308"/>
                </a:lnTo>
                <a:lnTo>
                  <a:pt x="7561" y="77689"/>
                </a:lnTo>
                <a:lnTo>
                  <a:pt x="8311" y="77224"/>
                </a:lnTo>
                <a:lnTo>
                  <a:pt x="8085" y="76855"/>
                </a:lnTo>
                <a:close/>
                <a:moveTo>
                  <a:pt x="93750" y="77117"/>
                </a:moveTo>
                <a:cubicBezTo>
                  <a:pt x="93667" y="77236"/>
                  <a:pt x="93595" y="77367"/>
                  <a:pt x="93524" y="77486"/>
                </a:cubicBezTo>
                <a:lnTo>
                  <a:pt x="94262" y="77963"/>
                </a:lnTo>
                <a:cubicBezTo>
                  <a:pt x="94345" y="77832"/>
                  <a:pt x="94417" y="77701"/>
                  <a:pt x="94512" y="77582"/>
                </a:cubicBezTo>
                <a:lnTo>
                  <a:pt x="93750" y="77117"/>
                </a:lnTo>
                <a:close/>
                <a:moveTo>
                  <a:pt x="10240" y="80129"/>
                </a:moveTo>
                <a:lnTo>
                  <a:pt x="9537" y="80641"/>
                </a:lnTo>
                <a:lnTo>
                  <a:pt x="9799" y="81011"/>
                </a:lnTo>
                <a:lnTo>
                  <a:pt x="10502" y="80487"/>
                </a:lnTo>
                <a:lnTo>
                  <a:pt x="10240" y="80129"/>
                </a:lnTo>
                <a:close/>
                <a:moveTo>
                  <a:pt x="91559" y="80391"/>
                </a:moveTo>
                <a:lnTo>
                  <a:pt x="91297" y="80749"/>
                </a:lnTo>
                <a:lnTo>
                  <a:pt x="92012" y="81272"/>
                </a:lnTo>
                <a:cubicBezTo>
                  <a:pt x="92095" y="81153"/>
                  <a:pt x="92179" y="81022"/>
                  <a:pt x="92274" y="80915"/>
                </a:cubicBezTo>
                <a:lnTo>
                  <a:pt x="91559" y="80391"/>
                </a:lnTo>
                <a:close/>
                <a:moveTo>
                  <a:pt x="12657" y="83237"/>
                </a:moveTo>
                <a:lnTo>
                  <a:pt x="11978" y="83808"/>
                </a:lnTo>
                <a:cubicBezTo>
                  <a:pt x="12085" y="83928"/>
                  <a:pt x="12180" y="84035"/>
                  <a:pt x="12276" y="84154"/>
                </a:cubicBezTo>
                <a:lnTo>
                  <a:pt x="12942" y="83570"/>
                </a:lnTo>
                <a:cubicBezTo>
                  <a:pt x="12847" y="83463"/>
                  <a:pt x="12752" y="83356"/>
                  <a:pt x="12657" y="83237"/>
                </a:cubicBezTo>
                <a:close/>
                <a:moveTo>
                  <a:pt x="89119" y="83487"/>
                </a:moveTo>
                <a:lnTo>
                  <a:pt x="88833" y="83820"/>
                </a:lnTo>
                <a:lnTo>
                  <a:pt x="89500" y="84392"/>
                </a:lnTo>
                <a:lnTo>
                  <a:pt x="89797" y="84059"/>
                </a:lnTo>
                <a:lnTo>
                  <a:pt x="89119" y="83487"/>
                </a:lnTo>
                <a:close/>
                <a:moveTo>
                  <a:pt x="15312" y="86154"/>
                </a:moveTo>
                <a:lnTo>
                  <a:pt x="14681" y="86773"/>
                </a:lnTo>
                <a:cubicBezTo>
                  <a:pt x="14788" y="86880"/>
                  <a:pt x="14883" y="86976"/>
                  <a:pt x="14990" y="87083"/>
                </a:cubicBezTo>
                <a:lnTo>
                  <a:pt x="15621" y="86464"/>
                </a:lnTo>
                <a:lnTo>
                  <a:pt x="15312" y="86154"/>
                </a:lnTo>
                <a:close/>
                <a:moveTo>
                  <a:pt x="86452" y="86368"/>
                </a:moveTo>
                <a:lnTo>
                  <a:pt x="86142" y="86678"/>
                </a:lnTo>
                <a:lnTo>
                  <a:pt x="86761" y="87309"/>
                </a:lnTo>
                <a:lnTo>
                  <a:pt x="87083" y="86999"/>
                </a:lnTo>
                <a:lnTo>
                  <a:pt x="86452" y="86368"/>
                </a:lnTo>
                <a:close/>
                <a:moveTo>
                  <a:pt x="18181" y="88833"/>
                </a:moveTo>
                <a:lnTo>
                  <a:pt x="17598" y="89500"/>
                </a:lnTo>
                <a:lnTo>
                  <a:pt x="17931" y="89797"/>
                </a:lnTo>
                <a:lnTo>
                  <a:pt x="18515" y="89119"/>
                </a:lnTo>
                <a:lnTo>
                  <a:pt x="18181" y="88833"/>
                </a:lnTo>
                <a:close/>
                <a:moveTo>
                  <a:pt x="83570" y="89047"/>
                </a:moveTo>
                <a:lnTo>
                  <a:pt x="83237" y="89333"/>
                </a:lnTo>
                <a:lnTo>
                  <a:pt x="83808" y="90012"/>
                </a:lnTo>
                <a:lnTo>
                  <a:pt x="84142" y="89714"/>
                </a:lnTo>
                <a:lnTo>
                  <a:pt x="83570" y="89047"/>
                </a:lnTo>
                <a:close/>
                <a:moveTo>
                  <a:pt x="21253" y="91298"/>
                </a:moveTo>
                <a:lnTo>
                  <a:pt x="20717" y="92012"/>
                </a:lnTo>
                <a:cubicBezTo>
                  <a:pt x="20836" y="92095"/>
                  <a:pt x="20967" y="92190"/>
                  <a:pt x="21086" y="92274"/>
                </a:cubicBezTo>
                <a:lnTo>
                  <a:pt x="21610" y="91548"/>
                </a:lnTo>
                <a:cubicBezTo>
                  <a:pt x="21491" y="91464"/>
                  <a:pt x="21372" y="91381"/>
                  <a:pt x="21253" y="91298"/>
                </a:cubicBezTo>
                <a:close/>
                <a:moveTo>
                  <a:pt x="80487" y="91488"/>
                </a:moveTo>
                <a:lnTo>
                  <a:pt x="80129" y="91750"/>
                </a:lnTo>
                <a:lnTo>
                  <a:pt x="80641" y="92464"/>
                </a:lnTo>
                <a:lnTo>
                  <a:pt x="80999" y="92202"/>
                </a:lnTo>
                <a:lnTo>
                  <a:pt x="80487" y="91488"/>
                </a:lnTo>
                <a:close/>
                <a:moveTo>
                  <a:pt x="24503" y="93512"/>
                </a:moveTo>
                <a:lnTo>
                  <a:pt x="24039" y="94262"/>
                </a:lnTo>
                <a:lnTo>
                  <a:pt x="24408" y="94500"/>
                </a:lnTo>
                <a:lnTo>
                  <a:pt x="24872" y="93750"/>
                </a:lnTo>
                <a:lnTo>
                  <a:pt x="24503" y="93512"/>
                </a:lnTo>
                <a:close/>
                <a:moveTo>
                  <a:pt x="77212" y="93679"/>
                </a:moveTo>
                <a:lnTo>
                  <a:pt x="76843" y="93905"/>
                </a:lnTo>
                <a:lnTo>
                  <a:pt x="77308" y="94667"/>
                </a:lnTo>
                <a:lnTo>
                  <a:pt x="77677" y="94429"/>
                </a:lnTo>
                <a:lnTo>
                  <a:pt x="77212" y="93679"/>
                </a:lnTo>
                <a:close/>
                <a:moveTo>
                  <a:pt x="27920" y="95465"/>
                </a:moveTo>
                <a:lnTo>
                  <a:pt x="27516" y="96239"/>
                </a:lnTo>
                <a:lnTo>
                  <a:pt x="27909" y="96453"/>
                </a:lnTo>
                <a:lnTo>
                  <a:pt x="28313" y="95655"/>
                </a:lnTo>
                <a:lnTo>
                  <a:pt x="27920" y="95465"/>
                </a:lnTo>
                <a:close/>
                <a:moveTo>
                  <a:pt x="73795" y="95596"/>
                </a:moveTo>
                <a:lnTo>
                  <a:pt x="73402" y="95798"/>
                </a:lnTo>
                <a:lnTo>
                  <a:pt x="73807" y="96584"/>
                </a:lnTo>
                <a:lnTo>
                  <a:pt x="74200" y="96381"/>
                </a:lnTo>
                <a:lnTo>
                  <a:pt x="73795" y="95596"/>
                </a:lnTo>
                <a:close/>
                <a:moveTo>
                  <a:pt x="31480" y="97132"/>
                </a:moveTo>
                <a:lnTo>
                  <a:pt x="31135" y="97953"/>
                </a:lnTo>
                <a:lnTo>
                  <a:pt x="31552" y="98120"/>
                </a:lnTo>
                <a:lnTo>
                  <a:pt x="31885" y="97310"/>
                </a:lnTo>
                <a:lnTo>
                  <a:pt x="31480" y="97132"/>
                </a:lnTo>
                <a:close/>
                <a:moveTo>
                  <a:pt x="70235" y="97251"/>
                </a:moveTo>
                <a:lnTo>
                  <a:pt x="69830" y="97417"/>
                </a:lnTo>
                <a:lnTo>
                  <a:pt x="70164" y="98239"/>
                </a:lnTo>
                <a:lnTo>
                  <a:pt x="70569" y="98060"/>
                </a:lnTo>
                <a:lnTo>
                  <a:pt x="70235" y="97251"/>
                </a:lnTo>
                <a:close/>
                <a:moveTo>
                  <a:pt x="35171" y="98525"/>
                </a:moveTo>
                <a:lnTo>
                  <a:pt x="34886" y="99370"/>
                </a:lnTo>
                <a:lnTo>
                  <a:pt x="35314" y="99501"/>
                </a:lnTo>
                <a:lnTo>
                  <a:pt x="35588" y="98667"/>
                </a:lnTo>
                <a:lnTo>
                  <a:pt x="35171" y="98525"/>
                </a:lnTo>
                <a:close/>
                <a:moveTo>
                  <a:pt x="66544" y="98620"/>
                </a:moveTo>
                <a:lnTo>
                  <a:pt x="66128" y="98751"/>
                </a:lnTo>
                <a:lnTo>
                  <a:pt x="66401" y="99596"/>
                </a:lnTo>
                <a:lnTo>
                  <a:pt x="66818" y="99453"/>
                </a:lnTo>
                <a:lnTo>
                  <a:pt x="66544" y="98620"/>
                </a:lnTo>
                <a:close/>
                <a:moveTo>
                  <a:pt x="38946" y="99620"/>
                </a:moveTo>
                <a:lnTo>
                  <a:pt x="38743" y="100477"/>
                </a:lnTo>
                <a:lnTo>
                  <a:pt x="39172" y="100584"/>
                </a:lnTo>
                <a:lnTo>
                  <a:pt x="39374" y="99727"/>
                </a:lnTo>
                <a:lnTo>
                  <a:pt x="38946" y="99620"/>
                </a:lnTo>
                <a:close/>
                <a:moveTo>
                  <a:pt x="62758" y="99691"/>
                </a:moveTo>
                <a:lnTo>
                  <a:pt x="62341" y="99787"/>
                </a:lnTo>
                <a:lnTo>
                  <a:pt x="62532" y="100644"/>
                </a:lnTo>
                <a:lnTo>
                  <a:pt x="62972" y="100549"/>
                </a:lnTo>
                <a:lnTo>
                  <a:pt x="62758" y="99691"/>
                </a:lnTo>
                <a:close/>
                <a:moveTo>
                  <a:pt x="42803" y="100406"/>
                </a:moveTo>
                <a:lnTo>
                  <a:pt x="42660" y="101287"/>
                </a:lnTo>
                <a:lnTo>
                  <a:pt x="43101" y="101346"/>
                </a:lnTo>
                <a:lnTo>
                  <a:pt x="43232" y="100477"/>
                </a:lnTo>
                <a:lnTo>
                  <a:pt x="42803" y="100406"/>
                </a:lnTo>
                <a:close/>
                <a:moveTo>
                  <a:pt x="58901" y="100453"/>
                </a:moveTo>
                <a:lnTo>
                  <a:pt x="58472" y="100525"/>
                </a:lnTo>
                <a:lnTo>
                  <a:pt x="58603" y="101394"/>
                </a:lnTo>
                <a:lnTo>
                  <a:pt x="59043" y="101323"/>
                </a:lnTo>
                <a:lnTo>
                  <a:pt x="58901" y="100453"/>
                </a:lnTo>
                <a:close/>
                <a:moveTo>
                  <a:pt x="46697" y="100894"/>
                </a:moveTo>
                <a:lnTo>
                  <a:pt x="46625" y="101775"/>
                </a:lnTo>
                <a:lnTo>
                  <a:pt x="47078" y="101811"/>
                </a:lnTo>
                <a:lnTo>
                  <a:pt x="47137" y="100930"/>
                </a:lnTo>
                <a:lnTo>
                  <a:pt x="46697" y="100894"/>
                </a:lnTo>
                <a:close/>
                <a:moveTo>
                  <a:pt x="54995" y="100918"/>
                </a:moveTo>
                <a:lnTo>
                  <a:pt x="54567" y="100953"/>
                </a:lnTo>
                <a:lnTo>
                  <a:pt x="54626" y="101835"/>
                </a:lnTo>
                <a:lnTo>
                  <a:pt x="55067" y="101799"/>
                </a:lnTo>
                <a:lnTo>
                  <a:pt x="54995" y="100918"/>
                </a:lnTo>
                <a:close/>
                <a:moveTo>
                  <a:pt x="50626" y="101073"/>
                </a:moveTo>
                <a:lnTo>
                  <a:pt x="50626" y="101965"/>
                </a:lnTo>
                <a:lnTo>
                  <a:pt x="51066" y="101965"/>
                </a:lnTo>
                <a:lnTo>
                  <a:pt x="51066" y="101073"/>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1589;p41">
            <a:extLst>
              <a:ext uri="{FF2B5EF4-FFF2-40B4-BE49-F238E27FC236}">
                <a16:creationId xmlns:a16="http://schemas.microsoft.com/office/drawing/2014/main" id="{0155050C-10C4-4F01-9147-8C6C20081284}"/>
              </a:ext>
            </a:extLst>
          </p:cNvPr>
          <p:cNvSpPr/>
          <p:nvPr/>
        </p:nvSpPr>
        <p:spPr>
          <a:xfrm>
            <a:off x="12030359" y="4600541"/>
            <a:ext cx="2828559" cy="2774281"/>
          </a:xfrm>
          <a:custGeom>
            <a:avLst/>
            <a:gdLst/>
            <a:ahLst/>
            <a:cxnLst/>
            <a:rect l="l" t="t" r="r" b="b"/>
            <a:pathLst>
              <a:path w="44661" h="43804" extrusionOk="0">
                <a:moveTo>
                  <a:pt x="0" y="1"/>
                </a:moveTo>
                <a:lnTo>
                  <a:pt x="0" y="4418"/>
                </a:lnTo>
                <a:cubicBezTo>
                  <a:pt x="21562" y="5168"/>
                  <a:pt x="39029" y="22349"/>
                  <a:pt x="40231" y="43804"/>
                </a:cubicBezTo>
                <a:lnTo>
                  <a:pt x="44661" y="43804"/>
                </a:lnTo>
                <a:cubicBezTo>
                  <a:pt x="43446" y="19920"/>
                  <a:pt x="24003" y="763"/>
                  <a:pt x="0"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1590;p41">
            <a:extLst>
              <a:ext uri="{FF2B5EF4-FFF2-40B4-BE49-F238E27FC236}">
                <a16:creationId xmlns:a16="http://schemas.microsoft.com/office/drawing/2014/main" id="{A3FFCE57-9AD0-4FCC-BCED-FD21A859A98C}"/>
              </a:ext>
            </a:extLst>
          </p:cNvPr>
          <p:cNvSpPr/>
          <p:nvPr/>
        </p:nvSpPr>
        <p:spPr>
          <a:xfrm>
            <a:off x="9014837" y="4603579"/>
            <a:ext cx="2753890" cy="2771244"/>
          </a:xfrm>
          <a:custGeom>
            <a:avLst/>
            <a:gdLst/>
            <a:ahLst/>
            <a:cxnLst/>
            <a:rect l="l" t="t" r="r" b="b"/>
            <a:pathLst>
              <a:path w="43482" h="43756" extrusionOk="0">
                <a:moveTo>
                  <a:pt x="43482" y="0"/>
                </a:moveTo>
                <a:cubicBezTo>
                  <a:pt x="20026" y="1346"/>
                  <a:pt x="1191" y="20265"/>
                  <a:pt x="0" y="43756"/>
                </a:cubicBezTo>
                <a:lnTo>
                  <a:pt x="4429" y="43756"/>
                </a:lnTo>
                <a:cubicBezTo>
                  <a:pt x="5608" y="22694"/>
                  <a:pt x="22455" y="5751"/>
                  <a:pt x="43482" y="4429"/>
                </a:cubicBezTo>
                <a:lnTo>
                  <a:pt x="43482" y="0"/>
                </a:lnTo>
                <a:close/>
              </a:path>
            </a:pathLst>
          </a:custGeom>
          <a:solidFill>
            <a:srgbClr val="0068E8">
              <a:alpha val="30000"/>
            </a:srgb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1591;p41">
            <a:extLst>
              <a:ext uri="{FF2B5EF4-FFF2-40B4-BE49-F238E27FC236}">
                <a16:creationId xmlns:a16="http://schemas.microsoft.com/office/drawing/2014/main" id="{891100E0-BD13-42CC-B89F-772A140F8AE1}"/>
              </a:ext>
            </a:extLst>
          </p:cNvPr>
          <p:cNvSpPr/>
          <p:nvPr/>
        </p:nvSpPr>
        <p:spPr>
          <a:xfrm>
            <a:off x="9013317" y="7636457"/>
            <a:ext cx="2755410" cy="2808925"/>
          </a:xfrm>
          <a:custGeom>
            <a:avLst/>
            <a:gdLst/>
            <a:ahLst/>
            <a:cxnLst/>
            <a:rect l="l" t="t" r="r" b="b"/>
            <a:pathLst>
              <a:path w="43506" h="44351" extrusionOk="0">
                <a:moveTo>
                  <a:pt x="0" y="0"/>
                </a:moveTo>
                <a:cubicBezTo>
                  <a:pt x="893" y="23777"/>
                  <a:pt x="19848" y="43005"/>
                  <a:pt x="43506" y="44351"/>
                </a:cubicBezTo>
                <a:lnTo>
                  <a:pt x="43506" y="39922"/>
                </a:lnTo>
                <a:cubicBezTo>
                  <a:pt x="22289" y="38576"/>
                  <a:pt x="5322" y="21336"/>
                  <a:pt x="4429"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1592;p41">
            <a:extLst>
              <a:ext uri="{FF2B5EF4-FFF2-40B4-BE49-F238E27FC236}">
                <a16:creationId xmlns:a16="http://schemas.microsoft.com/office/drawing/2014/main" id="{3FDE65FB-F77E-42D6-BA66-353152446A3F}"/>
              </a:ext>
            </a:extLst>
          </p:cNvPr>
          <p:cNvSpPr/>
          <p:nvPr/>
        </p:nvSpPr>
        <p:spPr>
          <a:xfrm>
            <a:off x="12030359" y="7636457"/>
            <a:ext cx="2830080" cy="2811965"/>
          </a:xfrm>
          <a:custGeom>
            <a:avLst/>
            <a:gdLst/>
            <a:ahLst/>
            <a:cxnLst/>
            <a:rect l="l" t="t" r="r" b="b"/>
            <a:pathLst>
              <a:path w="44685" h="44399" extrusionOk="0">
                <a:moveTo>
                  <a:pt x="40267" y="0"/>
                </a:moveTo>
                <a:cubicBezTo>
                  <a:pt x="39338" y="21729"/>
                  <a:pt x="21765" y="39219"/>
                  <a:pt x="0" y="39969"/>
                </a:cubicBezTo>
                <a:lnTo>
                  <a:pt x="0" y="44398"/>
                </a:lnTo>
                <a:cubicBezTo>
                  <a:pt x="24194" y="43636"/>
                  <a:pt x="43768" y="24170"/>
                  <a:pt x="44684" y="0"/>
                </a:cubicBezTo>
                <a:close/>
              </a:path>
            </a:pathLst>
          </a:custGeom>
          <a:solidFill>
            <a:srgbClr val="0068E8">
              <a:alpha val="30000"/>
            </a:srgb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1593;p41">
            <a:extLst>
              <a:ext uri="{FF2B5EF4-FFF2-40B4-BE49-F238E27FC236}">
                <a16:creationId xmlns:a16="http://schemas.microsoft.com/office/drawing/2014/main" id="{9E02833C-CC0D-4703-8938-6FB2C6C08333}"/>
              </a:ext>
            </a:extLst>
          </p:cNvPr>
          <p:cNvSpPr/>
          <p:nvPr/>
        </p:nvSpPr>
        <p:spPr>
          <a:xfrm>
            <a:off x="9650522" y="7285017"/>
            <a:ext cx="313756" cy="114698"/>
          </a:xfrm>
          <a:custGeom>
            <a:avLst/>
            <a:gdLst/>
            <a:ahLst/>
            <a:cxnLst/>
            <a:rect l="l" t="t" r="r" b="b"/>
            <a:pathLst>
              <a:path w="4954" h="1811" extrusionOk="0">
                <a:moveTo>
                  <a:pt x="119" y="1"/>
                </a:moveTo>
                <a:lnTo>
                  <a:pt x="0" y="1513"/>
                </a:lnTo>
                <a:lnTo>
                  <a:pt x="4858" y="1811"/>
                </a:lnTo>
                <a:lnTo>
                  <a:pt x="4953" y="501"/>
                </a:lnTo>
                <a:lnTo>
                  <a:pt x="119"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1594;p41">
            <a:extLst>
              <a:ext uri="{FF2B5EF4-FFF2-40B4-BE49-F238E27FC236}">
                <a16:creationId xmlns:a16="http://schemas.microsoft.com/office/drawing/2014/main" id="{26E317BB-8A15-4813-A4AD-1F24E685283E}"/>
              </a:ext>
            </a:extLst>
          </p:cNvPr>
          <p:cNvSpPr/>
          <p:nvPr/>
        </p:nvSpPr>
        <p:spPr>
          <a:xfrm>
            <a:off x="9677627" y="7048273"/>
            <a:ext cx="319013" cy="145606"/>
          </a:xfrm>
          <a:custGeom>
            <a:avLst/>
            <a:gdLst/>
            <a:ahLst/>
            <a:cxnLst/>
            <a:rect l="l" t="t" r="r" b="b"/>
            <a:pathLst>
              <a:path w="5037" h="2299" extrusionOk="0">
                <a:moveTo>
                  <a:pt x="275" y="0"/>
                </a:moveTo>
                <a:cubicBezTo>
                  <a:pt x="167" y="488"/>
                  <a:pt x="96" y="989"/>
                  <a:pt x="1" y="1489"/>
                </a:cubicBezTo>
                <a:lnTo>
                  <a:pt x="4799" y="2298"/>
                </a:lnTo>
                <a:cubicBezTo>
                  <a:pt x="4882" y="1858"/>
                  <a:pt x="4942" y="1429"/>
                  <a:pt x="5037" y="1000"/>
                </a:cubicBezTo>
                <a:lnTo>
                  <a:pt x="275"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1595;p41">
            <a:extLst>
              <a:ext uri="{FF2B5EF4-FFF2-40B4-BE49-F238E27FC236}">
                <a16:creationId xmlns:a16="http://schemas.microsoft.com/office/drawing/2014/main" id="{4359DBE4-F6B2-4F27-9706-AD4AFC4A89EB}"/>
              </a:ext>
            </a:extLst>
          </p:cNvPr>
          <p:cNvSpPr/>
          <p:nvPr/>
        </p:nvSpPr>
        <p:spPr>
          <a:xfrm>
            <a:off x="9730447" y="6816028"/>
            <a:ext cx="320533" cy="174991"/>
          </a:xfrm>
          <a:custGeom>
            <a:avLst/>
            <a:gdLst/>
            <a:ahLst/>
            <a:cxnLst/>
            <a:rect l="l" t="t" r="r" b="b"/>
            <a:pathLst>
              <a:path w="5061" h="2763" extrusionOk="0">
                <a:moveTo>
                  <a:pt x="429" y="0"/>
                </a:moveTo>
                <a:cubicBezTo>
                  <a:pt x="262" y="476"/>
                  <a:pt x="143" y="976"/>
                  <a:pt x="0" y="1453"/>
                </a:cubicBezTo>
                <a:lnTo>
                  <a:pt x="4679" y="2762"/>
                </a:lnTo>
                <a:cubicBezTo>
                  <a:pt x="4798" y="2346"/>
                  <a:pt x="4905" y="1917"/>
                  <a:pt x="5060" y="1512"/>
                </a:cubicBezTo>
                <a:lnTo>
                  <a:pt x="429"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1596;p41">
            <a:extLst>
              <a:ext uri="{FF2B5EF4-FFF2-40B4-BE49-F238E27FC236}">
                <a16:creationId xmlns:a16="http://schemas.microsoft.com/office/drawing/2014/main" id="{0873C50B-BDCA-40D7-828B-3210C5BD00F9}"/>
              </a:ext>
            </a:extLst>
          </p:cNvPr>
          <p:cNvSpPr/>
          <p:nvPr/>
        </p:nvSpPr>
        <p:spPr>
          <a:xfrm>
            <a:off x="9806577" y="6592777"/>
            <a:ext cx="318317" cy="201402"/>
          </a:xfrm>
          <a:custGeom>
            <a:avLst/>
            <a:gdLst/>
            <a:ahLst/>
            <a:cxnLst/>
            <a:rect l="l" t="t" r="r" b="b"/>
            <a:pathLst>
              <a:path w="5026" h="3180" extrusionOk="0">
                <a:moveTo>
                  <a:pt x="584" y="1"/>
                </a:moveTo>
                <a:cubicBezTo>
                  <a:pt x="370" y="453"/>
                  <a:pt x="179" y="930"/>
                  <a:pt x="1" y="1394"/>
                </a:cubicBezTo>
                <a:lnTo>
                  <a:pt x="4525" y="3180"/>
                </a:lnTo>
                <a:cubicBezTo>
                  <a:pt x="4680" y="2775"/>
                  <a:pt x="4846" y="2370"/>
                  <a:pt x="5025" y="1977"/>
                </a:cubicBezTo>
                <a:lnTo>
                  <a:pt x="584"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1597;p41">
            <a:extLst>
              <a:ext uri="{FF2B5EF4-FFF2-40B4-BE49-F238E27FC236}">
                <a16:creationId xmlns:a16="http://schemas.microsoft.com/office/drawing/2014/main" id="{32CE895D-14A4-4255-9A6D-57E0C452FBA2}"/>
              </a:ext>
            </a:extLst>
          </p:cNvPr>
          <p:cNvSpPr/>
          <p:nvPr/>
        </p:nvSpPr>
        <p:spPr>
          <a:xfrm>
            <a:off x="9906136" y="6378643"/>
            <a:ext cx="312996" cy="227053"/>
          </a:xfrm>
          <a:custGeom>
            <a:avLst/>
            <a:gdLst/>
            <a:ahLst/>
            <a:cxnLst/>
            <a:rect l="l" t="t" r="r" b="b"/>
            <a:pathLst>
              <a:path w="4942" h="3585" extrusionOk="0">
                <a:moveTo>
                  <a:pt x="738" y="1"/>
                </a:moveTo>
                <a:cubicBezTo>
                  <a:pt x="488" y="441"/>
                  <a:pt x="226" y="870"/>
                  <a:pt x="0" y="1334"/>
                </a:cubicBezTo>
                <a:lnTo>
                  <a:pt x="4310" y="3584"/>
                </a:lnTo>
                <a:cubicBezTo>
                  <a:pt x="4501" y="3191"/>
                  <a:pt x="4727" y="2822"/>
                  <a:pt x="4941" y="2441"/>
                </a:cubicBezTo>
                <a:lnTo>
                  <a:pt x="738"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1598;p41">
            <a:extLst>
              <a:ext uri="{FF2B5EF4-FFF2-40B4-BE49-F238E27FC236}">
                <a16:creationId xmlns:a16="http://schemas.microsoft.com/office/drawing/2014/main" id="{C5E1105E-6514-46A1-B8DC-7E8BADE48646}"/>
              </a:ext>
            </a:extLst>
          </p:cNvPr>
          <p:cNvSpPr/>
          <p:nvPr/>
        </p:nvSpPr>
        <p:spPr>
          <a:xfrm>
            <a:off x="10029006" y="6178064"/>
            <a:ext cx="303243" cy="248904"/>
          </a:xfrm>
          <a:custGeom>
            <a:avLst/>
            <a:gdLst/>
            <a:ahLst/>
            <a:cxnLst/>
            <a:rect l="l" t="t" r="r" b="b"/>
            <a:pathLst>
              <a:path w="4788" h="3930" extrusionOk="0">
                <a:moveTo>
                  <a:pt x="870" y="1"/>
                </a:moveTo>
                <a:cubicBezTo>
                  <a:pt x="584" y="405"/>
                  <a:pt x="275" y="810"/>
                  <a:pt x="1" y="1239"/>
                </a:cubicBezTo>
                <a:lnTo>
                  <a:pt x="4049" y="3930"/>
                </a:lnTo>
                <a:cubicBezTo>
                  <a:pt x="4275" y="3560"/>
                  <a:pt x="4549" y="3215"/>
                  <a:pt x="4787" y="2858"/>
                </a:cubicBezTo>
                <a:lnTo>
                  <a:pt x="870"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1599;p41">
            <a:extLst>
              <a:ext uri="{FF2B5EF4-FFF2-40B4-BE49-F238E27FC236}">
                <a16:creationId xmlns:a16="http://schemas.microsoft.com/office/drawing/2014/main" id="{89CE2991-6BD2-41C3-83AE-9172DBC99E38}"/>
              </a:ext>
            </a:extLst>
          </p:cNvPr>
          <p:cNvSpPr/>
          <p:nvPr/>
        </p:nvSpPr>
        <p:spPr>
          <a:xfrm>
            <a:off x="10171570" y="5991039"/>
            <a:ext cx="291842" cy="269295"/>
          </a:xfrm>
          <a:custGeom>
            <a:avLst/>
            <a:gdLst/>
            <a:ahLst/>
            <a:cxnLst/>
            <a:rect l="l" t="t" r="r" b="b"/>
            <a:pathLst>
              <a:path w="4608" h="4252" extrusionOk="0">
                <a:moveTo>
                  <a:pt x="988" y="1"/>
                </a:moveTo>
                <a:lnTo>
                  <a:pt x="0" y="1156"/>
                </a:lnTo>
                <a:lnTo>
                  <a:pt x="3739" y="4251"/>
                </a:lnTo>
                <a:lnTo>
                  <a:pt x="4608" y="3263"/>
                </a:lnTo>
                <a:lnTo>
                  <a:pt x="988"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1600;p41">
            <a:extLst>
              <a:ext uri="{FF2B5EF4-FFF2-40B4-BE49-F238E27FC236}">
                <a16:creationId xmlns:a16="http://schemas.microsoft.com/office/drawing/2014/main" id="{3681BDF8-993F-4563-A4AC-A446166CA654}"/>
              </a:ext>
            </a:extLst>
          </p:cNvPr>
          <p:cNvSpPr/>
          <p:nvPr/>
        </p:nvSpPr>
        <p:spPr>
          <a:xfrm>
            <a:off x="10333703" y="5821367"/>
            <a:ext cx="276011" cy="286649"/>
          </a:xfrm>
          <a:custGeom>
            <a:avLst/>
            <a:gdLst/>
            <a:ahLst/>
            <a:cxnLst/>
            <a:rect l="l" t="t" r="r" b="b"/>
            <a:pathLst>
              <a:path w="4358" h="4526" extrusionOk="0">
                <a:moveTo>
                  <a:pt x="1107" y="1"/>
                </a:moveTo>
                <a:cubicBezTo>
                  <a:pt x="726" y="346"/>
                  <a:pt x="369" y="703"/>
                  <a:pt x="0" y="1049"/>
                </a:cubicBezTo>
                <a:lnTo>
                  <a:pt x="3405" y="4525"/>
                </a:lnTo>
                <a:cubicBezTo>
                  <a:pt x="3727" y="4216"/>
                  <a:pt x="4036" y="3918"/>
                  <a:pt x="4358" y="3620"/>
                </a:cubicBezTo>
                <a:lnTo>
                  <a:pt x="1107"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1601;p41">
            <a:extLst>
              <a:ext uri="{FF2B5EF4-FFF2-40B4-BE49-F238E27FC236}">
                <a16:creationId xmlns:a16="http://schemas.microsoft.com/office/drawing/2014/main" id="{AB75F337-3F1E-4691-9CE3-96A255286442}"/>
              </a:ext>
            </a:extLst>
          </p:cNvPr>
          <p:cNvSpPr/>
          <p:nvPr/>
        </p:nvSpPr>
        <p:spPr>
          <a:xfrm>
            <a:off x="10513891" y="5671326"/>
            <a:ext cx="257201" cy="299443"/>
          </a:xfrm>
          <a:custGeom>
            <a:avLst/>
            <a:gdLst/>
            <a:ahLst/>
            <a:cxnLst/>
            <a:rect l="l" t="t" r="r" b="b"/>
            <a:pathLst>
              <a:path w="4061" h="4728" extrusionOk="0">
                <a:moveTo>
                  <a:pt x="1203" y="1"/>
                </a:moveTo>
                <a:cubicBezTo>
                  <a:pt x="787" y="286"/>
                  <a:pt x="406" y="608"/>
                  <a:pt x="1" y="917"/>
                </a:cubicBezTo>
                <a:lnTo>
                  <a:pt x="3025" y="4727"/>
                </a:lnTo>
                <a:cubicBezTo>
                  <a:pt x="3370" y="4453"/>
                  <a:pt x="3704" y="4168"/>
                  <a:pt x="4061" y="3930"/>
                </a:cubicBezTo>
                <a:lnTo>
                  <a:pt x="1203"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1602;p41">
            <a:extLst>
              <a:ext uri="{FF2B5EF4-FFF2-40B4-BE49-F238E27FC236}">
                <a16:creationId xmlns:a16="http://schemas.microsoft.com/office/drawing/2014/main" id="{2D085391-85DA-4056-9716-62740D34F476}"/>
              </a:ext>
            </a:extLst>
          </p:cNvPr>
          <p:cNvSpPr/>
          <p:nvPr/>
        </p:nvSpPr>
        <p:spPr>
          <a:xfrm>
            <a:off x="10709213" y="5540101"/>
            <a:ext cx="236110" cy="310020"/>
          </a:xfrm>
          <a:custGeom>
            <a:avLst/>
            <a:gdLst/>
            <a:ahLst/>
            <a:cxnLst/>
            <a:rect l="l" t="t" r="r" b="b"/>
            <a:pathLst>
              <a:path w="3728" h="4895" extrusionOk="0">
                <a:moveTo>
                  <a:pt x="1298" y="1"/>
                </a:moveTo>
                <a:lnTo>
                  <a:pt x="643" y="382"/>
                </a:lnTo>
                <a:lnTo>
                  <a:pt x="0" y="787"/>
                </a:lnTo>
                <a:lnTo>
                  <a:pt x="2608" y="4894"/>
                </a:lnTo>
                <a:lnTo>
                  <a:pt x="3167" y="4537"/>
                </a:lnTo>
                <a:lnTo>
                  <a:pt x="3727" y="4216"/>
                </a:lnTo>
                <a:lnTo>
                  <a:pt x="1298"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1603;p41">
            <a:extLst>
              <a:ext uri="{FF2B5EF4-FFF2-40B4-BE49-F238E27FC236}">
                <a16:creationId xmlns:a16="http://schemas.microsoft.com/office/drawing/2014/main" id="{9DC28F51-B8E0-4568-898A-95C2648C4E55}"/>
              </a:ext>
            </a:extLst>
          </p:cNvPr>
          <p:cNvSpPr/>
          <p:nvPr/>
        </p:nvSpPr>
        <p:spPr>
          <a:xfrm>
            <a:off x="10917326" y="5431546"/>
            <a:ext cx="212740" cy="316733"/>
          </a:xfrm>
          <a:custGeom>
            <a:avLst/>
            <a:gdLst/>
            <a:ahLst/>
            <a:cxnLst/>
            <a:rect l="l" t="t" r="r" b="b"/>
            <a:pathLst>
              <a:path w="3359" h="5001" extrusionOk="0">
                <a:moveTo>
                  <a:pt x="1382" y="0"/>
                </a:moveTo>
                <a:cubicBezTo>
                  <a:pt x="917" y="203"/>
                  <a:pt x="453" y="405"/>
                  <a:pt x="1" y="643"/>
                </a:cubicBezTo>
                <a:lnTo>
                  <a:pt x="2167" y="5001"/>
                </a:lnTo>
                <a:cubicBezTo>
                  <a:pt x="2560" y="4787"/>
                  <a:pt x="2965" y="4620"/>
                  <a:pt x="3358" y="4441"/>
                </a:cubicBezTo>
                <a:lnTo>
                  <a:pt x="1382"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1604;p41">
            <a:extLst>
              <a:ext uri="{FF2B5EF4-FFF2-40B4-BE49-F238E27FC236}">
                <a16:creationId xmlns:a16="http://schemas.microsoft.com/office/drawing/2014/main" id="{250EE471-76F0-410B-9F8C-19320034FAAB}"/>
              </a:ext>
            </a:extLst>
          </p:cNvPr>
          <p:cNvSpPr/>
          <p:nvPr/>
        </p:nvSpPr>
        <p:spPr>
          <a:xfrm>
            <a:off x="11138299" y="5345603"/>
            <a:ext cx="185504" cy="319773"/>
          </a:xfrm>
          <a:custGeom>
            <a:avLst/>
            <a:gdLst/>
            <a:ahLst/>
            <a:cxnLst/>
            <a:rect l="l" t="t" r="r" b="b"/>
            <a:pathLst>
              <a:path w="2929" h="5049" extrusionOk="0">
                <a:moveTo>
                  <a:pt x="1429" y="0"/>
                </a:moveTo>
                <a:cubicBezTo>
                  <a:pt x="953" y="155"/>
                  <a:pt x="464" y="310"/>
                  <a:pt x="0" y="488"/>
                </a:cubicBezTo>
                <a:lnTo>
                  <a:pt x="1691" y="5048"/>
                </a:lnTo>
                <a:cubicBezTo>
                  <a:pt x="2096" y="4894"/>
                  <a:pt x="2512" y="4774"/>
                  <a:pt x="2929" y="4620"/>
                </a:cubicBezTo>
                <a:lnTo>
                  <a:pt x="1429"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1605;p41">
            <a:extLst>
              <a:ext uri="{FF2B5EF4-FFF2-40B4-BE49-F238E27FC236}">
                <a16:creationId xmlns:a16="http://schemas.microsoft.com/office/drawing/2014/main" id="{56A17B1E-83C5-4933-823A-F2E25283D8B2}"/>
              </a:ext>
            </a:extLst>
          </p:cNvPr>
          <p:cNvSpPr/>
          <p:nvPr/>
        </p:nvSpPr>
        <p:spPr>
          <a:xfrm>
            <a:off x="11366747" y="5282966"/>
            <a:ext cx="157701" cy="319837"/>
          </a:xfrm>
          <a:custGeom>
            <a:avLst/>
            <a:gdLst/>
            <a:ahLst/>
            <a:cxnLst/>
            <a:rect l="l" t="t" r="r" b="b"/>
            <a:pathLst>
              <a:path w="2490" h="5050" extrusionOk="0">
                <a:moveTo>
                  <a:pt x="1477" y="1"/>
                </a:moveTo>
                <a:lnTo>
                  <a:pt x="1" y="346"/>
                </a:lnTo>
                <a:lnTo>
                  <a:pt x="1215" y="5049"/>
                </a:lnTo>
                <a:lnTo>
                  <a:pt x="2489" y="4763"/>
                </a:lnTo>
                <a:lnTo>
                  <a:pt x="1477"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1606;p41">
            <a:extLst>
              <a:ext uri="{FF2B5EF4-FFF2-40B4-BE49-F238E27FC236}">
                <a16:creationId xmlns:a16="http://schemas.microsoft.com/office/drawing/2014/main" id="{33A29FD0-A909-49D9-8582-6140424B7ED6}"/>
              </a:ext>
            </a:extLst>
          </p:cNvPr>
          <p:cNvSpPr/>
          <p:nvPr/>
        </p:nvSpPr>
        <p:spPr>
          <a:xfrm>
            <a:off x="11602032" y="5246041"/>
            <a:ext cx="127492" cy="316797"/>
          </a:xfrm>
          <a:custGeom>
            <a:avLst/>
            <a:gdLst/>
            <a:ahLst/>
            <a:cxnLst/>
            <a:rect l="l" t="t" r="r" b="b"/>
            <a:pathLst>
              <a:path w="2013" h="5002" extrusionOk="0">
                <a:moveTo>
                  <a:pt x="1501" y="0"/>
                </a:moveTo>
                <a:lnTo>
                  <a:pt x="0" y="191"/>
                </a:lnTo>
                <a:lnTo>
                  <a:pt x="703" y="5001"/>
                </a:lnTo>
                <a:lnTo>
                  <a:pt x="2013" y="4834"/>
                </a:lnTo>
                <a:lnTo>
                  <a:pt x="1501"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1607;p41">
            <a:extLst>
              <a:ext uri="{FF2B5EF4-FFF2-40B4-BE49-F238E27FC236}">
                <a16:creationId xmlns:a16="http://schemas.microsoft.com/office/drawing/2014/main" id="{6F047846-8F8D-499E-BFED-11A7995CCEC2}"/>
              </a:ext>
            </a:extLst>
          </p:cNvPr>
          <p:cNvSpPr/>
          <p:nvPr/>
        </p:nvSpPr>
        <p:spPr>
          <a:xfrm>
            <a:off x="11841055" y="5233247"/>
            <a:ext cx="95824" cy="309956"/>
          </a:xfrm>
          <a:custGeom>
            <a:avLst/>
            <a:gdLst/>
            <a:ahLst/>
            <a:cxnLst/>
            <a:rect l="l" t="t" r="r" b="b"/>
            <a:pathLst>
              <a:path w="1513" h="4894" extrusionOk="0">
                <a:moveTo>
                  <a:pt x="1513" y="0"/>
                </a:moveTo>
                <a:lnTo>
                  <a:pt x="1" y="36"/>
                </a:lnTo>
                <a:lnTo>
                  <a:pt x="203" y="4893"/>
                </a:lnTo>
                <a:lnTo>
                  <a:pt x="1513" y="4858"/>
                </a:lnTo>
                <a:lnTo>
                  <a:pt x="1513"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1608;p41">
            <a:extLst>
              <a:ext uri="{FF2B5EF4-FFF2-40B4-BE49-F238E27FC236}">
                <a16:creationId xmlns:a16="http://schemas.microsoft.com/office/drawing/2014/main" id="{55E9228C-728C-448D-A9D9-A6E8B341DA28}"/>
              </a:ext>
            </a:extLst>
          </p:cNvPr>
          <p:cNvSpPr/>
          <p:nvPr/>
        </p:nvSpPr>
        <p:spPr>
          <a:xfrm>
            <a:off x="12061268" y="5238505"/>
            <a:ext cx="114698" cy="313756"/>
          </a:xfrm>
          <a:custGeom>
            <a:avLst/>
            <a:gdLst/>
            <a:ahLst/>
            <a:cxnLst/>
            <a:rect l="l" t="t" r="r" b="b"/>
            <a:pathLst>
              <a:path w="1811" h="4954" extrusionOk="0">
                <a:moveTo>
                  <a:pt x="298" y="0"/>
                </a:moveTo>
                <a:lnTo>
                  <a:pt x="0" y="4846"/>
                </a:lnTo>
                <a:lnTo>
                  <a:pt x="1310" y="4953"/>
                </a:lnTo>
                <a:lnTo>
                  <a:pt x="1810" y="119"/>
                </a:lnTo>
                <a:lnTo>
                  <a:pt x="298"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1609;p41">
            <a:extLst>
              <a:ext uri="{FF2B5EF4-FFF2-40B4-BE49-F238E27FC236}">
                <a16:creationId xmlns:a16="http://schemas.microsoft.com/office/drawing/2014/main" id="{0C5988B6-71C1-42CD-B38B-32EE94A90228}"/>
              </a:ext>
            </a:extLst>
          </p:cNvPr>
          <p:cNvSpPr/>
          <p:nvPr/>
        </p:nvSpPr>
        <p:spPr>
          <a:xfrm>
            <a:off x="12267862" y="5265611"/>
            <a:ext cx="144846" cy="319077"/>
          </a:xfrm>
          <a:custGeom>
            <a:avLst/>
            <a:gdLst/>
            <a:ahLst/>
            <a:cxnLst/>
            <a:rect l="l" t="t" r="r" b="b"/>
            <a:pathLst>
              <a:path w="2287" h="5038" extrusionOk="0">
                <a:moveTo>
                  <a:pt x="798" y="1"/>
                </a:moveTo>
                <a:lnTo>
                  <a:pt x="1" y="4799"/>
                </a:lnTo>
                <a:cubicBezTo>
                  <a:pt x="429" y="4871"/>
                  <a:pt x="858" y="4942"/>
                  <a:pt x="1287" y="5037"/>
                </a:cubicBezTo>
                <a:lnTo>
                  <a:pt x="2287" y="275"/>
                </a:lnTo>
                <a:cubicBezTo>
                  <a:pt x="1798" y="168"/>
                  <a:pt x="1298" y="96"/>
                  <a:pt x="798"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1610;p41">
            <a:extLst>
              <a:ext uri="{FF2B5EF4-FFF2-40B4-BE49-F238E27FC236}">
                <a16:creationId xmlns:a16="http://schemas.microsoft.com/office/drawing/2014/main" id="{ACEB6B20-4F8A-4603-AA23-662402048ABA}"/>
              </a:ext>
            </a:extLst>
          </p:cNvPr>
          <p:cNvSpPr/>
          <p:nvPr/>
        </p:nvSpPr>
        <p:spPr>
          <a:xfrm>
            <a:off x="12469959" y="5317670"/>
            <a:ext cx="174991" cy="320533"/>
          </a:xfrm>
          <a:custGeom>
            <a:avLst/>
            <a:gdLst/>
            <a:ahLst/>
            <a:cxnLst/>
            <a:rect l="l" t="t" r="r" b="b"/>
            <a:pathLst>
              <a:path w="2763" h="5061" extrusionOk="0">
                <a:moveTo>
                  <a:pt x="1310" y="1"/>
                </a:moveTo>
                <a:lnTo>
                  <a:pt x="1" y="4680"/>
                </a:lnTo>
                <a:cubicBezTo>
                  <a:pt x="417" y="4811"/>
                  <a:pt x="846" y="4918"/>
                  <a:pt x="1263" y="5061"/>
                </a:cubicBezTo>
                <a:lnTo>
                  <a:pt x="2763" y="441"/>
                </a:lnTo>
                <a:cubicBezTo>
                  <a:pt x="2287" y="262"/>
                  <a:pt x="1786" y="143"/>
                  <a:pt x="1310"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1611;p41">
            <a:extLst>
              <a:ext uri="{FF2B5EF4-FFF2-40B4-BE49-F238E27FC236}">
                <a16:creationId xmlns:a16="http://schemas.microsoft.com/office/drawing/2014/main" id="{04685C2F-59F0-47B2-8A58-7482A1EB8790}"/>
              </a:ext>
            </a:extLst>
          </p:cNvPr>
          <p:cNvSpPr/>
          <p:nvPr/>
        </p:nvSpPr>
        <p:spPr>
          <a:xfrm>
            <a:off x="12666804" y="5393862"/>
            <a:ext cx="201338" cy="319013"/>
          </a:xfrm>
          <a:custGeom>
            <a:avLst/>
            <a:gdLst/>
            <a:ahLst/>
            <a:cxnLst/>
            <a:rect l="l" t="t" r="r" b="b"/>
            <a:pathLst>
              <a:path w="3179" h="5037" extrusionOk="0">
                <a:moveTo>
                  <a:pt x="1786" y="0"/>
                </a:moveTo>
                <a:lnTo>
                  <a:pt x="0" y="4524"/>
                </a:lnTo>
                <a:cubicBezTo>
                  <a:pt x="405" y="4679"/>
                  <a:pt x="810" y="4846"/>
                  <a:pt x="1203" y="5036"/>
                </a:cubicBezTo>
                <a:lnTo>
                  <a:pt x="3179" y="595"/>
                </a:lnTo>
                <a:cubicBezTo>
                  <a:pt x="2727" y="381"/>
                  <a:pt x="2262" y="179"/>
                  <a:pt x="1786"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1612;p41">
            <a:extLst>
              <a:ext uri="{FF2B5EF4-FFF2-40B4-BE49-F238E27FC236}">
                <a16:creationId xmlns:a16="http://schemas.microsoft.com/office/drawing/2014/main" id="{B7CF4B34-BAF8-477A-BC1B-B73CFCAD1FF5}"/>
              </a:ext>
            </a:extLst>
          </p:cNvPr>
          <p:cNvSpPr/>
          <p:nvPr/>
        </p:nvSpPr>
        <p:spPr>
          <a:xfrm>
            <a:off x="12855285" y="5494120"/>
            <a:ext cx="227053" cy="312996"/>
          </a:xfrm>
          <a:custGeom>
            <a:avLst/>
            <a:gdLst/>
            <a:ahLst/>
            <a:cxnLst/>
            <a:rect l="l" t="t" r="r" b="b"/>
            <a:pathLst>
              <a:path w="3585" h="4942" extrusionOk="0">
                <a:moveTo>
                  <a:pt x="2263" y="1"/>
                </a:moveTo>
                <a:lnTo>
                  <a:pt x="1" y="4311"/>
                </a:lnTo>
                <a:cubicBezTo>
                  <a:pt x="394" y="4489"/>
                  <a:pt x="775" y="4727"/>
                  <a:pt x="1156" y="4942"/>
                </a:cubicBezTo>
                <a:lnTo>
                  <a:pt x="3584" y="727"/>
                </a:lnTo>
                <a:cubicBezTo>
                  <a:pt x="3156" y="477"/>
                  <a:pt x="2715" y="227"/>
                  <a:pt x="2263"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1613;p41">
            <a:extLst>
              <a:ext uri="{FF2B5EF4-FFF2-40B4-BE49-F238E27FC236}">
                <a16:creationId xmlns:a16="http://schemas.microsoft.com/office/drawing/2014/main" id="{73F604DA-0EDC-4370-9A70-C4F0CBE0ACD1}"/>
              </a:ext>
            </a:extLst>
          </p:cNvPr>
          <p:cNvSpPr/>
          <p:nvPr/>
        </p:nvSpPr>
        <p:spPr>
          <a:xfrm>
            <a:off x="13034015" y="5616291"/>
            <a:ext cx="249664" cy="303939"/>
          </a:xfrm>
          <a:custGeom>
            <a:avLst/>
            <a:gdLst/>
            <a:ahLst/>
            <a:cxnLst/>
            <a:rect l="l" t="t" r="r" b="b"/>
            <a:pathLst>
              <a:path w="3942" h="4799" extrusionOk="0">
                <a:moveTo>
                  <a:pt x="2691" y="0"/>
                </a:moveTo>
                <a:lnTo>
                  <a:pt x="0" y="4048"/>
                </a:lnTo>
                <a:cubicBezTo>
                  <a:pt x="369" y="4287"/>
                  <a:pt x="715" y="4549"/>
                  <a:pt x="1072" y="4799"/>
                </a:cubicBezTo>
                <a:lnTo>
                  <a:pt x="3941" y="870"/>
                </a:lnTo>
                <a:cubicBezTo>
                  <a:pt x="3525" y="572"/>
                  <a:pt x="3120" y="274"/>
                  <a:pt x="2691"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1614;p41">
            <a:extLst>
              <a:ext uri="{FF2B5EF4-FFF2-40B4-BE49-F238E27FC236}">
                <a16:creationId xmlns:a16="http://schemas.microsoft.com/office/drawing/2014/main" id="{897E717A-6CE2-4EE5-A390-2FD46451EC32}"/>
              </a:ext>
            </a:extLst>
          </p:cNvPr>
          <p:cNvSpPr/>
          <p:nvPr/>
        </p:nvSpPr>
        <p:spPr>
          <a:xfrm>
            <a:off x="13200643" y="5758793"/>
            <a:ext cx="269295" cy="291906"/>
          </a:xfrm>
          <a:custGeom>
            <a:avLst/>
            <a:gdLst/>
            <a:ahLst/>
            <a:cxnLst/>
            <a:rect l="l" t="t" r="r" b="b"/>
            <a:pathLst>
              <a:path w="4252" h="4609" extrusionOk="0">
                <a:moveTo>
                  <a:pt x="3108" y="1"/>
                </a:moveTo>
                <a:lnTo>
                  <a:pt x="1" y="3751"/>
                </a:lnTo>
                <a:lnTo>
                  <a:pt x="989" y="4608"/>
                </a:lnTo>
                <a:lnTo>
                  <a:pt x="4251" y="1001"/>
                </a:lnTo>
                <a:lnTo>
                  <a:pt x="3108"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1615;p41">
            <a:extLst>
              <a:ext uri="{FF2B5EF4-FFF2-40B4-BE49-F238E27FC236}">
                <a16:creationId xmlns:a16="http://schemas.microsoft.com/office/drawing/2014/main" id="{54CEBF58-FDD6-474D-BE7B-4EF136D85644}"/>
              </a:ext>
            </a:extLst>
          </p:cNvPr>
          <p:cNvSpPr/>
          <p:nvPr/>
        </p:nvSpPr>
        <p:spPr>
          <a:xfrm>
            <a:off x="13353722" y="5921688"/>
            <a:ext cx="285889" cy="276072"/>
          </a:xfrm>
          <a:custGeom>
            <a:avLst/>
            <a:gdLst/>
            <a:ahLst/>
            <a:cxnLst/>
            <a:rect l="l" t="t" r="r" b="b"/>
            <a:pathLst>
              <a:path w="4514" h="4359" extrusionOk="0">
                <a:moveTo>
                  <a:pt x="3465" y="0"/>
                </a:moveTo>
                <a:lnTo>
                  <a:pt x="1" y="3406"/>
                </a:lnTo>
                <a:cubicBezTo>
                  <a:pt x="298" y="3715"/>
                  <a:pt x="596" y="4025"/>
                  <a:pt x="894" y="4358"/>
                </a:cubicBezTo>
                <a:lnTo>
                  <a:pt x="4513" y="1096"/>
                </a:lnTo>
                <a:cubicBezTo>
                  <a:pt x="4168" y="727"/>
                  <a:pt x="3811" y="369"/>
                  <a:pt x="3465"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1616;p41">
            <a:extLst>
              <a:ext uri="{FF2B5EF4-FFF2-40B4-BE49-F238E27FC236}">
                <a16:creationId xmlns:a16="http://schemas.microsoft.com/office/drawing/2014/main" id="{9C8318F6-E7A5-4D92-A3A0-A6F1AEA3A430}"/>
              </a:ext>
            </a:extLst>
          </p:cNvPr>
          <p:cNvSpPr/>
          <p:nvPr/>
        </p:nvSpPr>
        <p:spPr>
          <a:xfrm>
            <a:off x="13490207" y="6101872"/>
            <a:ext cx="299443" cy="257262"/>
          </a:xfrm>
          <a:custGeom>
            <a:avLst/>
            <a:gdLst/>
            <a:ahLst/>
            <a:cxnLst/>
            <a:rect l="l" t="t" r="r" b="b"/>
            <a:pathLst>
              <a:path w="4728" h="4062" extrusionOk="0">
                <a:moveTo>
                  <a:pt x="3811" y="1"/>
                </a:moveTo>
                <a:lnTo>
                  <a:pt x="1" y="3013"/>
                </a:lnTo>
                <a:cubicBezTo>
                  <a:pt x="275" y="3359"/>
                  <a:pt x="548" y="3692"/>
                  <a:pt x="798" y="4061"/>
                </a:cubicBezTo>
                <a:lnTo>
                  <a:pt x="4727" y="1204"/>
                </a:lnTo>
                <a:cubicBezTo>
                  <a:pt x="4442" y="787"/>
                  <a:pt x="4120" y="394"/>
                  <a:pt x="3811"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1617;p41">
            <a:extLst>
              <a:ext uri="{FF2B5EF4-FFF2-40B4-BE49-F238E27FC236}">
                <a16:creationId xmlns:a16="http://schemas.microsoft.com/office/drawing/2014/main" id="{62A20FD8-F20A-46EB-9B21-DBB275708EFE}"/>
              </a:ext>
            </a:extLst>
          </p:cNvPr>
          <p:cNvSpPr/>
          <p:nvPr/>
        </p:nvSpPr>
        <p:spPr>
          <a:xfrm>
            <a:off x="13610858" y="6296435"/>
            <a:ext cx="310020" cy="236870"/>
          </a:xfrm>
          <a:custGeom>
            <a:avLst/>
            <a:gdLst/>
            <a:ahLst/>
            <a:cxnLst/>
            <a:rect l="l" t="t" r="r" b="b"/>
            <a:pathLst>
              <a:path w="4895" h="3740" extrusionOk="0">
                <a:moveTo>
                  <a:pt x="4108" y="1"/>
                </a:moveTo>
                <a:lnTo>
                  <a:pt x="1" y="2620"/>
                </a:lnTo>
                <a:lnTo>
                  <a:pt x="358" y="3168"/>
                </a:lnTo>
                <a:lnTo>
                  <a:pt x="679" y="3739"/>
                </a:lnTo>
                <a:lnTo>
                  <a:pt x="4894" y="1299"/>
                </a:lnTo>
                <a:lnTo>
                  <a:pt x="4513" y="644"/>
                </a:lnTo>
                <a:lnTo>
                  <a:pt x="4108"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1618;p41">
            <a:extLst>
              <a:ext uri="{FF2B5EF4-FFF2-40B4-BE49-F238E27FC236}">
                <a16:creationId xmlns:a16="http://schemas.microsoft.com/office/drawing/2014/main" id="{79B931A2-44E7-45FF-8856-38E8A695396F}"/>
              </a:ext>
            </a:extLst>
          </p:cNvPr>
          <p:cNvSpPr/>
          <p:nvPr/>
        </p:nvSpPr>
        <p:spPr>
          <a:xfrm>
            <a:off x="13712701" y="6505309"/>
            <a:ext cx="316733" cy="212740"/>
          </a:xfrm>
          <a:custGeom>
            <a:avLst/>
            <a:gdLst/>
            <a:ahLst/>
            <a:cxnLst/>
            <a:rect l="l" t="t" r="r" b="b"/>
            <a:pathLst>
              <a:path w="5001" h="3359" extrusionOk="0">
                <a:moveTo>
                  <a:pt x="4358" y="1"/>
                </a:moveTo>
                <a:lnTo>
                  <a:pt x="0" y="2168"/>
                </a:lnTo>
                <a:cubicBezTo>
                  <a:pt x="214" y="2549"/>
                  <a:pt x="381" y="2965"/>
                  <a:pt x="560" y="3358"/>
                </a:cubicBezTo>
                <a:lnTo>
                  <a:pt x="5001" y="1370"/>
                </a:lnTo>
                <a:cubicBezTo>
                  <a:pt x="4798" y="918"/>
                  <a:pt x="4596" y="453"/>
                  <a:pt x="4358"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1619;p41">
            <a:extLst>
              <a:ext uri="{FF2B5EF4-FFF2-40B4-BE49-F238E27FC236}">
                <a16:creationId xmlns:a16="http://schemas.microsoft.com/office/drawing/2014/main" id="{074EE970-D70C-485E-952C-638EAE8C5E10}"/>
              </a:ext>
            </a:extLst>
          </p:cNvPr>
          <p:cNvSpPr/>
          <p:nvPr/>
        </p:nvSpPr>
        <p:spPr>
          <a:xfrm>
            <a:off x="13795602" y="6725523"/>
            <a:ext cx="320533" cy="186329"/>
          </a:xfrm>
          <a:custGeom>
            <a:avLst/>
            <a:gdLst/>
            <a:ahLst/>
            <a:cxnLst/>
            <a:rect l="l" t="t" r="r" b="b"/>
            <a:pathLst>
              <a:path w="5061" h="2942" extrusionOk="0">
                <a:moveTo>
                  <a:pt x="4561" y="0"/>
                </a:moveTo>
                <a:lnTo>
                  <a:pt x="1" y="1703"/>
                </a:lnTo>
                <a:cubicBezTo>
                  <a:pt x="155" y="2108"/>
                  <a:pt x="286" y="2525"/>
                  <a:pt x="429" y="2941"/>
                </a:cubicBezTo>
                <a:lnTo>
                  <a:pt x="5061" y="1429"/>
                </a:lnTo>
                <a:cubicBezTo>
                  <a:pt x="4894" y="953"/>
                  <a:pt x="4739" y="477"/>
                  <a:pt x="4561"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1620;p41">
            <a:extLst>
              <a:ext uri="{FF2B5EF4-FFF2-40B4-BE49-F238E27FC236}">
                <a16:creationId xmlns:a16="http://schemas.microsoft.com/office/drawing/2014/main" id="{1740BDB3-310E-47BC-A066-02B083B157C5}"/>
              </a:ext>
            </a:extLst>
          </p:cNvPr>
          <p:cNvSpPr/>
          <p:nvPr/>
        </p:nvSpPr>
        <p:spPr>
          <a:xfrm>
            <a:off x="13858179" y="6954730"/>
            <a:ext cx="319837" cy="156941"/>
          </a:xfrm>
          <a:custGeom>
            <a:avLst/>
            <a:gdLst/>
            <a:ahLst/>
            <a:cxnLst/>
            <a:rect l="l" t="t" r="r" b="b"/>
            <a:pathLst>
              <a:path w="5050" h="2478" extrusionOk="0">
                <a:moveTo>
                  <a:pt x="4704" y="1"/>
                </a:moveTo>
                <a:lnTo>
                  <a:pt x="1" y="1203"/>
                </a:lnTo>
                <a:lnTo>
                  <a:pt x="287" y="2477"/>
                </a:lnTo>
                <a:lnTo>
                  <a:pt x="5049" y="1477"/>
                </a:lnTo>
                <a:lnTo>
                  <a:pt x="4704"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1621;p41">
            <a:extLst>
              <a:ext uri="{FF2B5EF4-FFF2-40B4-BE49-F238E27FC236}">
                <a16:creationId xmlns:a16="http://schemas.microsoft.com/office/drawing/2014/main" id="{9BF3E00F-3C7E-429D-8355-805F0C3480F9}"/>
              </a:ext>
            </a:extLst>
          </p:cNvPr>
          <p:cNvSpPr/>
          <p:nvPr/>
        </p:nvSpPr>
        <p:spPr>
          <a:xfrm>
            <a:off x="13898901" y="7190017"/>
            <a:ext cx="316797" cy="126732"/>
          </a:xfrm>
          <a:custGeom>
            <a:avLst/>
            <a:gdLst/>
            <a:ahLst/>
            <a:cxnLst/>
            <a:rect l="l" t="t" r="r" b="b"/>
            <a:pathLst>
              <a:path w="5002" h="2001" extrusionOk="0">
                <a:moveTo>
                  <a:pt x="4811" y="1"/>
                </a:moveTo>
                <a:lnTo>
                  <a:pt x="1" y="703"/>
                </a:lnTo>
                <a:lnTo>
                  <a:pt x="156" y="2001"/>
                </a:lnTo>
                <a:lnTo>
                  <a:pt x="5001" y="1501"/>
                </a:lnTo>
                <a:lnTo>
                  <a:pt x="4811"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1622;p41">
            <a:extLst>
              <a:ext uri="{FF2B5EF4-FFF2-40B4-BE49-F238E27FC236}">
                <a16:creationId xmlns:a16="http://schemas.microsoft.com/office/drawing/2014/main" id="{C4BC0485-6EC7-4B5F-8BB2-118409A09B57}"/>
              </a:ext>
            </a:extLst>
          </p:cNvPr>
          <p:cNvSpPr/>
          <p:nvPr/>
        </p:nvSpPr>
        <p:spPr>
          <a:xfrm>
            <a:off x="13917773" y="7428339"/>
            <a:ext cx="309956" cy="95824"/>
          </a:xfrm>
          <a:custGeom>
            <a:avLst/>
            <a:gdLst/>
            <a:ahLst/>
            <a:cxnLst/>
            <a:rect l="l" t="t" r="r" b="b"/>
            <a:pathLst>
              <a:path w="4894" h="1513" extrusionOk="0">
                <a:moveTo>
                  <a:pt x="4858" y="0"/>
                </a:moveTo>
                <a:lnTo>
                  <a:pt x="1" y="202"/>
                </a:lnTo>
                <a:lnTo>
                  <a:pt x="36" y="1512"/>
                </a:lnTo>
                <a:lnTo>
                  <a:pt x="4894" y="1512"/>
                </a:lnTo>
                <a:lnTo>
                  <a:pt x="4858"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1623;p41">
            <a:extLst>
              <a:ext uri="{FF2B5EF4-FFF2-40B4-BE49-F238E27FC236}">
                <a16:creationId xmlns:a16="http://schemas.microsoft.com/office/drawing/2014/main" id="{F033686C-CC59-41D2-9122-24A606DC8C9A}"/>
              </a:ext>
            </a:extLst>
          </p:cNvPr>
          <p:cNvSpPr/>
          <p:nvPr/>
        </p:nvSpPr>
        <p:spPr>
          <a:xfrm>
            <a:off x="13908717" y="7649251"/>
            <a:ext cx="314516" cy="114698"/>
          </a:xfrm>
          <a:custGeom>
            <a:avLst/>
            <a:gdLst/>
            <a:ahLst/>
            <a:cxnLst/>
            <a:rect l="l" t="t" r="r" b="b"/>
            <a:pathLst>
              <a:path w="4966" h="1811" extrusionOk="0">
                <a:moveTo>
                  <a:pt x="108" y="1"/>
                </a:moveTo>
                <a:lnTo>
                  <a:pt x="1" y="1310"/>
                </a:lnTo>
                <a:lnTo>
                  <a:pt x="4846" y="1810"/>
                </a:lnTo>
                <a:lnTo>
                  <a:pt x="4966" y="298"/>
                </a:lnTo>
                <a:lnTo>
                  <a:pt x="108"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1624;p41">
            <a:extLst>
              <a:ext uri="{FF2B5EF4-FFF2-40B4-BE49-F238E27FC236}">
                <a16:creationId xmlns:a16="http://schemas.microsoft.com/office/drawing/2014/main" id="{04E6E46A-9E86-410F-8BBC-A7406A2F3930}"/>
              </a:ext>
            </a:extLst>
          </p:cNvPr>
          <p:cNvSpPr/>
          <p:nvPr/>
        </p:nvSpPr>
        <p:spPr>
          <a:xfrm>
            <a:off x="13877053" y="7855085"/>
            <a:ext cx="318253" cy="145606"/>
          </a:xfrm>
          <a:custGeom>
            <a:avLst/>
            <a:gdLst/>
            <a:ahLst/>
            <a:cxnLst/>
            <a:rect l="l" t="t" r="r" b="b"/>
            <a:pathLst>
              <a:path w="5025" h="2299" extrusionOk="0">
                <a:moveTo>
                  <a:pt x="239" y="1"/>
                </a:moveTo>
                <a:cubicBezTo>
                  <a:pt x="155" y="430"/>
                  <a:pt x="96" y="870"/>
                  <a:pt x="1" y="1287"/>
                </a:cubicBezTo>
                <a:lnTo>
                  <a:pt x="4751" y="2299"/>
                </a:lnTo>
                <a:cubicBezTo>
                  <a:pt x="4858" y="1811"/>
                  <a:pt x="4942" y="1311"/>
                  <a:pt x="5025" y="811"/>
                </a:cubicBezTo>
                <a:lnTo>
                  <a:pt x="239"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1625;p41">
            <a:extLst>
              <a:ext uri="{FF2B5EF4-FFF2-40B4-BE49-F238E27FC236}">
                <a16:creationId xmlns:a16="http://schemas.microsoft.com/office/drawing/2014/main" id="{EBC8CAE1-03D6-4D00-A942-1762CD9D65A0}"/>
              </a:ext>
            </a:extLst>
          </p:cNvPr>
          <p:cNvSpPr/>
          <p:nvPr/>
        </p:nvSpPr>
        <p:spPr>
          <a:xfrm>
            <a:off x="13822774" y="8057943"/>
            <a:ext cx="320533" cy="174295"/>
          </a:xfrm>
          <a:custGeom>
            <a:avLst/>
            <a:gdLst/>
            <a:ahLst/>
            <a:cxnLst/>
            <a:rect l="l" t="t" r="r" b="b"/>
            <a:pathLst>
              <a:path w="5061" h="2752" extrusionOk="0">
                <a:moveTo>
                  <a:pt x="381" y="1"/>
                </a:moveTo>
                <a:cubicBezTo>
                  <a:pt x="250" y="417"/>
                  <a:pt x="155" y="846"/>
                  <a:pt x="0" y="1251"/>
                </a:cubicBezTo>
                <a:lnTo>
                  <a:pt x="4632" y="2751"/>
                </a:lnTo>
                <a:cubicBezTo>
                  <a:pt x="4799" y="2275"/>
                  <a:pt x="4918" y="1787"/>
                  <a:pt x="5060" y="1299"/>
                </a:cubicBezTo>
                <a:lnTo>
                  <a:pt x="381"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1626;p41">
            <a:extLst>
              <a:ext uri="{FF2B5EF4-FFF2-40B4-BE49-F238E27FC236}">
                <a16:creationId xmlns:a16="http://schemas.microsoft.com/office/drawing/2014/main" id="{4492BFA0-0DEC-443C-A52F-098C94D68379}"/>
              </a:ext>
            </a:extLst>
          </p:cNvPr>
          <p:cNvSpPr/>
          <p:nvPr/>
        </p:nvSpPr>
        <p:spPr>
          <a:xfrm>
            <a:off x="13748105" y="8254026"/>
            <a:ext cx="318317" cy="202162"/>
          </a:xfrm>
          <a:custGeom>
            <a:avLst/>
            <a:gdLst/>
            <a:ahLst/>
            <a:cxnLst/>
            <a:rect l="l" t="t" r="r" b="b"/>
            <a:pathLst>
              <a:path w="5026" h="3192" extrusionOk="0">
                <a:moveTo>
                  <a:pt x="513" y="0"/>
                </a:moveTo>
                <a:cubicBezTo>
                  <a:pt x="358" y="417"/>
                  <a:pt x="191" y="822"/>
                  <a:pt x="1" y="1215"/>
                </a:cubicBezTo>
                <a:lnTo>
                  <a:pt x="4430" y="3191"/>
                </a:lnTo>
                <a:cubicBezTo>
                  <a:pt x="4656" y="2727"/>
                  <a:pt x="4846" y="2263"/>
                  <a:pt x="5025" y="1786"/>
                </a:cubicBezTo>
                <a:lnTo>
                  <a:pt x="513"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1627;p41">
            <a:extLst>
              <a:ext uri="{FF2B5EF4-FFF2-40B4-BE49-F238E27FC236}">
                <a16:creationId xmlns:a16="http://schemas.microsoft.com/office/drawing/2014/main" id="{A1804D9E-2132-4629-9A00-BF6D05E1676F}"/>
              </a:ext>
            </a:extLst>
          </p:cNvPr>
          <p:cNvSpPr/>
          <p:nvPr/>
        </p:nvSpPr>
        <p:spPr>
          <a:xfrm>
            <a:off x="13653861" y="8442508"/>
            <a:ext cx="312996" cy="227053"/>
          </a:xfrm>
          <a:custGeom>
            <a:avLst/>
            <a:gdLst/>
            <a:ahLst/>
            <a:cxnLst/>
            <a:rect l="l" t="t" r="r" b="b"/>
            <a:pathLst>
              <a:path w="4942" h="3585" extrusionOk="0">
                <a:moveTo>
                  <a:pt x="631" y="1"/>
                </a:moveTo>
                <a:cubicBezTo>
                  <a:pt x="453" y="406"/>
                  <a:pt x="215" y="775"/>
                  <a:pt x="0" y="1156"/>
                </a:cubicBezTo>
                <a:lnTo>
                  <a:pt x="4215" y="3585"/>
                </a:lnTo>
                <a:cubicBezTo>
                  <a:pt x="4465" y="3156"/>
                  <a:pt x="4715" y="2704"/>
                  <a:pt x="4941" y="2263"/>
                </a:cubicBezTo>
                <a:lnTo>
                  <a:pt x="631"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1628;p41">
            <a:extLst>
              <a:ext uri="{FF2B5EF4-FFF2-40B4-BE49-F238E27FC236}">
                <a16:creationId xmlns:a16="http://schemas.microsoft.com/office/drawing/2014/main" id="{B91295AA-2FD6-4DC8-8BA0-9EBCDA7078AA}"/>
              </a:ext>
            </a:extLst>
          </p:cNvPr>
          <p:cNvSpPr/>
          <p:nvPr/>
        </p:nvSpPr>
        <p:spPr>
          <a:xfrm>
            <a:off x="13540746" y="8621996"/>
            <a:ext cx="303939" cy="248904"/>
          </a:xfrm>
          <a:custGeom>
            <a:avLst/>
            <a:gdLst/>
            <a:ahLst/>
            <a:cxnLst/>
            <a:rect l="l" t="t" r="r" b="b"/>
            <a:pathLst>
              <a:path w="4799" h="3930" extrusionOk="0">
                <a:moveTo>
                  <a:pt x="750" y="1"/>
                </a:moveTo>
                <a:cubicBezTo>
                  <a:pt x="512" y="358"/>
                  <a:pt x="250" y="715"/>
                  <a:pt x="0" y="1072"/>
                </a:cubicBezTo>
                <a:lnTo>
                  <a:pt x="3929" y="3930"/>
                </a:lnTo>
                <a:cubicBezTo>
                  <a:pt x="4215" y="3513"/>
                  <a:pt x="4525" y="3108"/>
                  <a:pt x="4799" y="2691"/>
                </a:cubicBezTo>
                <a:lnTo>
                  <a:pt x="750"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1629;p41">
            <a:extLst>
              <a:ext uri="{FF2B5EF4-FFF2-40B4-BE49-F238E27FC236}">
                <a16:creationId xmlns:a16="http://schemas.microsoft.com/office/drawing/2014/main" id="{490321BD-3FB7-4932-9009-7232E3697B22}"/>
              </a:ext>
            </a:extLst>
          </p:cNvPr>
          <p:cNvSpPr/>
          <p:nvPr/>
        </p:nvSpPr>
        <p:spPr>
          <a:xfrm>
            <a:off x="13410281" y="8788627"/>
            <a:ext cx="291906" cy="268535"/>
          </a:xfrm>
          <a:custGeom>
            <a:avLst/>
            <a:gdLst/>
            <a:ahLst/>
            <a:cxnLst/>
            <a:rect l="l" t="t" r="r" b="b"/>
            <a:pathLst>
              <a:path w="4609" h="4240" extrusionOk="0">
                <a:moveTo>
                  <a:pt x="858" y="1"/>
                </a:moveTo>
                <a:lnTo>
                  <a:pt x="1" y="989"/>
                </a:lnTo>
                <a:lnTo>
                  <a:pt x="3620" y="4239"/>
                </a:lnTo>
                <a:lnTo>
                  <a:pt x="4608" y="3096"/>
                </a:lnTo>
                <a:lnTo>
                  <a:pt x="858"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1630;p41">
            <a:extLst>
              <a:ext uri="{FF2B5EF4-FFF2-40B4-BE49-F238E27FC236}">
                <a16:creationId xmlns:a16="http://schemas.microsoft.com/office/drawing/2014/main" id="{B08F7133-1A3F-41CE-B9B0-14556C7DDE64}"/>
              </a:ext>
            </a:extLst>
          </p:cNvPr>
          <p:cNvSpPr/>
          <p:nvPr/>
        </p:nvSpPr>
        <p:spPr>
          <a:xfrm>
            <a:off x="13263220" y="8940945"/>
            <a:ext cx="276072" cy="285889"/>
          </a:xfrm>
          <a:custGeom>
            <a:avLst/>
            <a:gdLst/>
            <a:ahLst/>
            <a:cxnLst/>
            <a:rect l="l" t="t" r="r" b="b"/>
            <a:pathLst>
              <a:path w="4359" h="4514" extrusionOk="0">
                <a:moveTo>
                  <a:pt x="965" y="1"/>
                </a:moveTo>
                <a:cubicBezTo>
                  <a:pt x="644" y="310"/>
                  <a:pt x="334" y="608"/>
                  <a:pt x="1" y="906"/>
                </a:cubicBezTo>
                <a:lnTo>
                  <a:pt x="3263" y="4513"/>
                </a:lnTo>
                <a:cubicBezTo>
                  <a:pt x="3632" y="4180"/>
                  <a:pt x="3989" y="3823"/>
                  <a:pt x="4359" y="3478"/>
                </a:cubicBezTo>
                <a:lnTo>
                  <a:pt x="965"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1631;p41">
            <a:extLst>
              <a:ext uri="{FF2B5EF4-FFF2-40B4-BE49-F238E27FC236}">
                <a16:creationId xmlns:a16="http://schemas.microsoft.com/office/drawing/2014/main" id="{712E3538-F4D1-4A6A-BABC-628DFB15024C}"/>
              </a:ext>
            </a:extLst>
          </p:cNvPr>
          <p:cNvSpPr/>
          <p:nvPr/>
        </p:nvSpPr>
        <p:spPr>
          <a:xfrm>
            <a:off x="13101843" y="9078191"/>
            <a:ext cx="257961" cy="299443"/>
          </a:xfrm>
          <a:custGeom>
            <a:avLst/>
            <a:gdLst/>
            <a:ahLst/>
            <a:cxnLst/>
            <a:rect l="l" t="t" r="r" b="b"/>
            <a:pathLst>
              <a:path w="4073" h="4728" extrusionOk="0">
                <a:moveTo>
                  <a:pt x="1049" y="1"/>
                </a:moveTo>
                <a:cubicBezTo>
                  <a:pt x="703" y="263"/>
                  <a:pt x="370" y="549"/>
                  <a:pt x="1" y="799"/>
                </a:cubicBezTo>
                <a:lnTo>
                  <a:pt x="2870" y="4728"/>
                </a:lnTo>
                <a:cubicBezTo>
                  <a:pt x="3287" y="4442"/>
                  <a:pt x="3668" y="4120"/>
                  <a:pt x="4073" y="3811"/>
                </a:cubicBezTo>
                <a:lnTo>
                  <a:pt x="1049"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1632;p41">
            <a:extLst>
              <a:ext uri="{FF2B5EF4-FFF2-40B4-BE49-F238E27FC236}">
                <a16:creationId xmlns:a16="http://schemas.microsoft.com/office/drawing/2014/main" id="{D71A1817-ACCD-4651-A3B9-EBB41DE010AA}"/>
              </a:ext>
            </a:extLst>
          </p:cNvPr>
          <p:cNvSpPr/>
          <p:nvPr/>
        </p:nvSpPr>
        <p:spPr>
          <a:xfrm>
            <a:off x="12927676" y="9198843"/>
            <a:ext cx="236870" cy="309260"/>
          </a:xfrm>
          <a:custGeom>
            <a:avLst/>
            <a:gdLst/>
            <a:ahLst/>
            <a:cxnLst/>
            <a:rect l="l" t="t" r="r" b="b"/>
            <a:pathLst>
              <a:path w="3740" h="4883" extrusionOk="0">
                <a:moveTo>
                  <a:pt x="1132" y="1"/>
                </a:moveTo>
                <a:lnTo>
                  <a:pt x="572" y="346"/>
                </a:lnTo>
                <a:lnTo>
                  <a:pt x="1" y="680"/>
                </a:lnTo>
                <a:lnTo>
                  <a:pt x="2441" y="4882"/>
                </a:lnTo>
                <a:lnTo>
                  <a:pt x="3096" y="4513"/>
                </a:lnTo>
                <a:lnTo>
                  <a:pt x="3739" y="4097"/>
                </a:lnTo>
                <a:lnTo>
                  <a:pt x="1132"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1633;p41">
            <a:extLst>
              <a:ext uri="{FF2B5EF4-FFF2-40B4-BE49-F238E27FC236}">
                <a16:creationId xmlns:a16="http://schemas.microsoft.com/office/drawing/2014/main" id="{42DC77C7-7264-44C3-B539-09B179BB005B}"/>
              </a:ext>
            </a:extLst>
          </p:cNvPr>
          <p:cNvSpPr/>
          <p:nvPr/>
        </p:nvSpPr>
        <p:spPr>
          <a:xfrm>
            <a:off x="12742929" y="9300684"/>
            <a:ext cx="212740" cy="316733"/>
          </a:xfrm>
          <a:custGeom>
            <a:avLst/>
            <a:gdLst/>
            <a:ahLst/>
            <a:cxnLst/>
            <a:rect l="l" t="t" r="r" b="b"/>
            <a:pathLst>
              <a:path w="3359" h="5001" extrusionOk="0">
                <a:moveTo>
                  <a:pt x="1191" y="0"/>
                </a:moveTo>
                <a:cubicBezTo>
                  <a:pt x="810" y="215"/>
                  <a:pt x="405" y="369"/>
                  <a:pt x="1" y="560"/>
                </a:cubicBezTo>
                <a:lnTo>
                  <a:pt x="1989" y="5001"/>
                </a:lnTo>
                <a:cubicBezTo>
                  <a:pt x="2453" y="4786"/>
                  <a:pt x="2918" y="4596"/>
                  <a:pt x="3358" y="4358"/>
                </a:cubicBezTo>
                <a:lnTo>
                  <a:pt x="1191"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1634;p41">
            <a:extLst>
              <a:ext uri="{FF2B5EF4-FFF2-40B4-BE49-F238E27FC236}">
                <a16:creationId xmlns:a16="http://schemas.microsoft.com/office/drawing/2014/main" id="{3918828D-EFF6-4224-A75E-FC1EF923060D}"/>
              </a:ext>
            </a:extLst>
          </p:cNvPr>
          <p:cNvSpPr/>
          <p:nvPr/>
        </p:nvSpPr>
        <p:spPr>
          <a:xfrm>
            <a:off x="12549888" y="9383587"/>
            <a:ext cx="185568" cy="319837"/>
          </a:xfrm>
          <a:custGeom>
            <a:avLst/>
            <a:gdLst/>
            <a:ahLst/>
            <a:cxnLst/>
            <a:rect l="l" t="t" r="r" b="b"/>
            <a:pathLst>
              <a:path w="2930" h="5050" extrusionOk="0">
                <a:moveTo>
                  <a:pt x="1239" y="1"/>
                </a:moveTo>
                <a:cubicBezTo>
                  <a:pt x="822" y="156"/>
                  <a:pt x="405" y="275"/>
                  <a:pt x="1" y="430"/>
                </a:cubicBezTo>
                <a:lnTo>
                  <a:pt x="1501" y="5049"/>
                </a:lnTo>
                <a:cubicBezTo>
                  <a:pt x="1977" y="4882"/>
                  <a:pt x="2453" y="4740"/>
                  <a:pt x="2930" y="4561"/>
                </a:cubicBezTo>
                <a:lnTo>
                  <a:pt x="1239"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1635;p41">
            <a:extLst>
              <a:ext uri="{FF2B5EF4-FFF2-40B4-BE49-F238E27FC236}">
                <a16:creationId xmlns:a16="http://schemas.microsoft.com/office/drawing/2014/main" id="{9C566D30-D900-42FB-972C-2D9152B06EA8}"/>
              </a:ext>
            </a:extLst>
          </p:cNvPr>
          <p:cNvSpPr/>
          <p:nvPr/>
        </p:nvSpPr>
        <p:spPr>
          <a:xfrm>
            <a:off x="12349308" y="9445465"/>
            <a:ext cx="157639" cy="320533"/>
          </a:xfrm>
          <a:custGeom>
            <a:avLst/>
            <a:gdLst/>
            <a:ahLst/>
            <a:cxnLst/>
            <a:rect l="l" t="t" r="r" b="b"/>
            <a:pathLst>
              <a:path w="2489" h="5061" extrusionOk="0">
                <a:moveTo>
                  <a:pt x="1274" y="0"/>
                </a:moveTo>
                <a:lnTo>
                  <a:pt x="1" y="298"/>
                </a:lnTo>
                <a:lnTo>
                  <a:pt x="1001" y="5060"/>
                </a:lnTo>
                <a:lnTo>
                  <a:pt x="2489" y="4715"/>
                </a:lnTo>
                <a:lnTo>
                  <a:pt x="1274"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1636;p41">
            <a:extLst>
              <a:ext uri="{FF2B5EF4-FFF2-40B4-BE49-F238E27FC236}">
                <a16:creationId xmlns:a16="http://schemas.microsoft.com/office/drawing/2014/main" id="{6F684BCA-0492-4FC0-9A0F-02E7832C5D2D}"/>
              </a:ext>
            </a:extLst>
          </p:cNvPr>
          <p:cNvSpPr/>
          <p:nvPr/>
        </p:nvSpPr>
        <p:spPr>
          <a:xfrm>
            <a:off x="12144234" y="9486188"/>
            <a:ext cx="127492" cy="316733"/>
          </a:xfrm>
          <a:custGeom>
            <a:avLst/>
            <a:gdLst/>
            <a:ahLst/>
            <a:cxnLst/>
            <a:rect l="l" t="t" r="r" b="b"/>
            <a:pathLst>
              <a:path w="2013" h="5001" extrusionOk="0">
                <a:moveTo>
                  <a:pt x="1298" y="0"/>
                </a:moveTo>
                <a:lnTo>
                  <a:pt x="0" y="167"/>
                </a:lnTo>
                <a:lnTo>
                  <a:pt x="500" y="5001"/>
                </a:lnTo>
                <a:lnTo>
                  <a:pt x="2012" y="4810"/>
                </a:lnTo>
                <a:lnTo>
                  <a:pt x="1298"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1637;p41">
            <a:extLst>
              <a:ext uri="{FF2B5EF4-FFF2-40B4-BE49-F238E27FC236}">
                <a16:creationId xmlns:a16="http://schemas.microsoft.com/office/drawing/2014/main" id="{C53197C1-0B83-45D3-9F47-BE7044B33462}"/>
              </a:ext>
            </a:extLst>
          </p:cNvPr>
          <p:cNvSpPr/>
          <p:nvPr/>
        </p:nvSpPr>
        <p:spPr>
          <a:xfrm>
            <a:off x="11936815" y="9504998"/>
            <a:ext cx="95824" cy="310780"/>
          </a:xfrm>
          <a:custGeom>
            <a:avLst/>
            <a:gdLst/>
            <a:ahLst/>
            <a:cxnLst/>
            <a:rect l="l" t="t" r="r" b="b"/>
            <a:pathLst>
              <a:path w="1513" h="4907" extrusionOk="0">
                <a:moveTo>
                  <a:pt x="1310" y="1"/>
                </a:moveTo>
                <a:lnTo>
                  <a:pt x="1" y="36"/>
                </a:lnTo>
                <a:lnTo>
                  <a:pt x="1" y="4906"/>
                </a:lnTo>
                <a:lnTo>
                  <a:pt x="1513" y="4870"/>
                </a:lnTo>
                <a:lnTo>
                  <a:pt x="1310"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1638;p41">
            <a:extLst>
              <a:ext uri="{FF2B5EF4-FFF2-40B4-BE49-F238E27FC236}">
                <a16:creationId xmlns:a16="http://schemas.microsoft.com/office/drawing/2014/main" id="{39040B04-1FA8-4AB6-8F56-FBF52467081E}"/>
              </a:ext>
            </a:extLst>
          </p:cNvPr>
          <p:cNvSpPr/>
          <p:nvPr/>
        </p:nvSpPr>
        <p:spPr>
          <a:xfrm>
            <a:off x="11697032" y="9496701"/>
            <a:ext cx="115458" cy="313756"/>
          </a:xfrm>
          <a:custGeom>
            <a:avLst/>
            <a:gdLst/>
            <a:ahLst/>
            <a:cxnLst/>
            <a:rect l="l" t="t" r="r" b="b"/>
            <a:pathLst>
              <a:path w="1823" h="4954" extrusionOk="0">
                <a:moveTo>
                  <a:pt x="513" y="1"/>
                </a:moveTo>
                <a:lnTo>
                  <a:pt x="1" y="4835"/>
                </a:lnTo>
                <a:lnTo>
                  <a:pt x="1513" y="4954"/>
                </a:lnTo>
                <a:lnTo>
                  <a:pt x="1822" y="108"/>
                </a:lnTo>
                <a:lnTo>
                  <a:pt x="513"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2" name="Google Shape;1639;p41">
            <a:extLst>
              <a:ext uri="{FF2B5EF4-FFF2-40B4-BE49-F238E27FC236}">
                <a16:creationId xmlns:a16="http://schemas.microsoft.com/office/drawing/2014/main" id="{3C23A54A-D71A-4CC8-9118-D9F3F6DC44FA}"/>
              </a:ext>
            </a:extLst>
          </p:cNvPr>
          <p:cNvSpPr/>
          <p:nvPr/>
        </p:nvSpPr>
        <p:spPr>
          <a:xfrm>
            <a:off x="11460291" y="9464275"/>
            <a:ext cx="145542" cy="319077"/>
          </a:xfrm>
          <a:custGeom>
            <a:avLst/>
            <a:gdLst/>
            <a:ahLst/>
            <a:cxnLst/>
            <a:rect l="l" t="t" r="r" b="b"/>
            <a:pathLst>
              <a:path w="2298" h="5038" extrusionOk="0">
                <a:moveTo>
                  <a:pt x="1012" y="1"/>
                </a:moveTo>
                <a:lnTo>
                  <a:pt x="0" y="4763"/>
                </a:lnTo>
                <a:cubicBezTo>
                  <a:pt x="500" y="4870"/>
                  <a:pt x="1000" y="4942"/>
                  <a:pt x="1488" y="5037"/>
                </a:cubicBezTo>
                <a:lnTo>
                  <a:pt x="2298" y="239"/>
                </a:lnTo>
                <a:cubicBezTo>
                  <a:pt x="1869" y="156"/>
                  <a:pt x="1441" y="96"/>
                  <a:pt x="1012"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3" name="Google Shape;1640;p41">
            <a:extLst>
              <a:ext uri="{FF2B5EF4-FFF2-40B4-BE49-F238E27FC236}">
                <a16:creationId xmlns:a16="http://schemas.microsoft.com/office/drawing/2014/main" id="{D954F940-B82C-40AC-8EB1-2858286281D4}"/>
              </a:ext>
            </a:extLst>
          </p:cNvPr>
          <p:cNvSpPr/>
          <p:nvPr/>
        </p:nvSpPr>
        <p:spPr>
          <a:xfrm>
            <a:off x="11228741" y="9410757"/>
            <a:ext cx="175055" cy="320533"/>
          </a:xfrm>
          <a:custGeom>
            <a:avLst/>
            <a:gdLst/>
            <a:ahLst/>
            <a:cxnLst/>
            <a:rect l="l" t="t" r="r" b="b"/>
            <a:pathLst>
              <a:path w="2764" h="5061" extrusionOk="0">
                <a:moveTo>
                  <a:pt x="1501" y="1"/>
                </a:moveTo>
                <a:lnTo>
                  <a:pt x="1" y="4620"/>
                </a:lnTo>
                <a:cubicBezTo>
                  <a:pt x="477" y="4799"/>
                  <a:pt x="965" y="4906"/>
                  <a:pt x="1453" y="5061"/>
                </a:cubicBezTo>
                <a:lnTo>
                  <a:pt x="2763" y="370"/>
                </a:lnTo>
                <a:cubicBezTo>
                  <a:pt x="2334" y="251"/>
                  <a:pt x="1918" y="143"/>
                  <a:pt x="1501"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 name="Google Shape;1641;p41">
            <a:extLst>
              <a:ext uri="{FF2B5EF4-FFF2-40B4-BE49-F238E27FC236}">
                <a16:creationId xmlns:a16="http://schemas.microsoft.com/office/drawing/2014/main" id="{EFAB4632-0D7F-4896-AFA5-0BEB07B64345}"/>
              </a:ext>
            </a:extLst>
          </p:cNvPr>
          <p:cNvSpPr/>
          <p:nvPr/>
        </p:nvSpPr>
        <p:spPr>
          <a:xfrm>
            <a:off x="11004792" y="9336089"/>
            <a:ext cx="202162" cy="318317"/>
          </a:xfrm>
          <a:custGeom>
            <a:avLst/>
            <a:gdLst/>
            <a:ahLst/>
            <a:cxnLst/>
            <a:rect l="l" t="t" r="r" b="b"/>
            <a:pathLst>
              <a:path w="3192" h="5026" extrusionOk="0">
                <a:moveTo>
                  <a:pt x="1977" y="1"/>
                </a:moveTo>
                <a:lnTo>
                  <a:pt x="1" y="4430"/>
                </a:lnTo>
                <a:cubicBezTo>
                  <a:pt x="465" y="4656"/>
                  <a:pt x="929" y="4847"/>
                  <a:pt x="1406" y="5025"/>
                </a:cubicBezTo>
                <a:lnTo>
                  <a:pt x="3192" y="501"/>
                </a:lnTo>
                <a:cubicBezTo>
                  <a:pt x="2787" y="358"/>
                  <a:pt x="2382" y="191"/>
                  <a:pt x="1977"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1642;p41">
            <a:extLst>
              <a:ext uri="{FF2B5EF4-FFF2-40B4-BE49-F238E27FC236}">
                <a16:creationId xmlns:a16="http://schemas.microsoft.com/office/drawing/2014/main" id="{43392750-1348-4C70-B5E5-481B70BDBE2C}"/>
              </a:ext>
            </a:extLst>
          </p:cNvPr>
          <p:cNvSpPr/>
          <p:nvPr/>
        </p:nvSpPr>
        <p:spPr>
          <a:xfrm>
            <a:off x="10791419" y="9241844"/>
            <a:ext cx="226989" cy="312996"/>
          </a:xfrm>
          <a:custGeom>
            <a:avLst/>
            <a:gdLst/>
            <a:ahLst/>
            <a:cxnLst/>
            <a:rect l="l" t="t" r="r" b="b"/>
            <a:pathLst>
              <a:path w="3584" h="4942" extrusionOk="0">
                <a:moveTo>
                  <a:pt x="2429" y="1"/>
                </a:moveTo>
                <a:lnTo>
                  <a:pt x="0" y="4203"/>
                </a:lnTo>
                <a:cubicBezTo>
                  <a:pt x="429" y="4453"/>
                  <a:pt x="869" y="4715"/>
                  <a:pt x="1322" y="4942"/>
                </a:cubicBezTo>
                <a:lnTo>
                  <a:pt x="3584" y="632"/>
                </a:lnTo>
                <a:cubicBezTo>
                  <a:pt x="3179" y="441"/>
                  <a:pt x="2810" y="215"/>
                  <a:pt x="2429"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1643;p41">
            <a:extLst>
              <a:ext uri="{FF2B5EF4-FFF2-40B4-BE49-F238E27FC236}">
                <a16:creationId xmlns:a16="http://schemas.microsoft.com/office/drawing/2014/main" id="{8D6E4287-44A2-4767-A1DA-85CEBC913D36}"/>
              </a:ext>
            </a:extLst>
          </p:cNvPr>
          <p:cNvSpPr/>
          <p:nvPr/>
        </p:nvSpPr>
        <p:spPr>
          <a:xfrm>
            <a:off x="10590081" y="9128730"/>
            <a:ext cx="249664" cy="303939"/>
          </a:xfrm>
          <a:custGeom>
            <a:avLst/>
            <a:gdLst/>
            <a:ahLst/>
            <a:cxnLst/>
            <a:rect l="l" t="t" r="r" b="b"/>
            <a:pathLst>
              <a:path w="3942" h="4799" extrusionOk="0">
                <a:moveTo>
                  <a:pt x="2858" y="1"/>
                </a:moveTo>
                <a:lnTo>
                  <a:pt x="0" y="3930"/>
                </a:lnTo>
                <a:cubicBezTo>
                  <a:pt x="417" y="4215"/>
                  <a:pt x="822" y="4525"/>
                  <a:pt x="1238" y="4799"/>
                </a:cubicBezTo>
                <a:lnTo>
                  <a:pt x="3941" y="751"/>
                </a:lnTo>
                <a:cubicBezTo>
                  <a:pt x="3572" y="513"/>
                  <a:pt x="3227" y="251"/>
                  <a:pt x="2858"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7" name="Google Shape;1644;p41">
            <a:extLst>
              <a:ext uri="{FF2B5EF4-FFF2-40B4-BE49-F238E27FC236}">
                <a16:creationId xmlns:a16="http://schemas.microsoft.com/office/drawing/2014/main" id="{D8CD9074-68DA-4B94-8E16-A065C2B23F6A}"/>
              </a:ext>
            </a:extLst>
          </p:cNvPr>
          <p:cNvSpPr/>
          <p:nvPr/>
        </p:nvSpPr>
        <p:spPr>
          <a:xfrm>
            <a:off x="10403817" y="8998265"/>
            <a:ext cx="269234" cy="291146"/>
          </a:xfrm>
          <a:custGeom>
            <a:avLst/>
            <a:gdLst/>
            <a:ahLst/>
            <a:cxnLst/>
            <a:rect l="l" t="t" r="r" b="b"/>
            <a:pathLst>
              <a:path w="4251" h="4597" extrusionOk="0">
                <a:moveTo>
                  <a:pt x="3251" y="1"/>
                </a:moveTo>
                <a:lnTo>
                  <a:pt x="0" y="3608"/>
                </a:lnTo>
                <a:lnTo>
                  <a:pt x="1143" y="4597"/>
                </a:lnTo>
                <a:lnTo>
                  <a:pt x="4251" y="858"/>
                </a:lnTo>
                <a:lnTo>
                  <a:pt x="3251"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8" name="Google Shape;1645;p41">
            <a:extLst>
              <a:ext uri="{FF2B5EF4-FFF2-40B4-BE49-F238E27FC236}">
                <a16:creationId xmlns:a16="http://schemas.microsoft.com/office/drawing/2014/main" id="{F3DFC156-2E50-4DD5-BF05-29BC6D53AC67}"/>
              </a:ext>
            </a:extLst>
          </p:cNvPr>
          <p:cNvSpPr/>
          <p:nvPr/>
        </p:nvSpPr>
        <p:spPr>
          <a:xfrm>
            <a:off x="10233383" y="8851266"/>
            <a:ext cx="286585" cy="276011"/>
          </a:xfrm>
          <a:custGeom>
            <a:avLst/>
            <a:gdLst/>
            <a:ahLst/>
            <a:cxnLst/>
            <a:rect l="l" t="t" r="r" b="b"/>
            <a:pathLst>
              <a:path w="4525" h="4358" extrusionOk="0">
                <a:moveTo>
                  <a:pt x="3632" y="0"/>
                </a:moveTo>
                <a:lnTo>
                  <a:pt x="1" y="3250"/>
                </a:lnTo>
                <a:cubicBezTo>
                  <a:pt x="346" y="3631"/>
                  <a:pt x="703" y="3989"/>
                  <a:pt x="1048" y="4358"/>
                </a:cubicBezTo>
                <a:lnTo>
                  <a:pt x="4525" y="953"/>
                </a:lnTo>
                <a:cubicBezTo>
                  <a:pt x="4227" y="631"/>
                  <a:pt x="3930" y="322"/>
                  <a:pt x="3632"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9" name="Google Shape;1646;p41">
            <a:extLst>
              <a:ext uri="{FF2B5EF4-FFF2-40B4-BE49-F238E27FC236}">
                <a16:creationId xmlns:a16="http://schemas.microsoft.com/office/drawing/2014/main" id="{C62CDCD4-3E61-470A-9D8E-156EA785AA0B}"/>
              </a:ext>
            </a:extLst>
          </p:cNvPr>
          <p:cNvSpPr/>
          <p:nvPr/>
        </p:nvSpPr>
        <p:spPr>
          <a:xfrm>
            <a:off x="10083344" y="8689891"/>
            <a:ext cx="299379" cy="257201"/>
          </a:xfrm>
          <a:custGeom>
            <a:avLst/>
            <a:gdLst/>
            <a:ahLst/>
            <a:cxnLst/>
            <a:rect l="l" t="t" r="r" b="b"/>
            <a:pathLst>
              <a:path w="4727" h="4061" extrusionOk="0">
                <a:moveTo>
                  <a:pt x="3929" y="0"/>
                </a:moveTo>
                <a:lnTo>
                  <a:pt x="0" y="2858"/>
                </a:lnTo>
                <a:cubicBezTo>
                  <a:pt x="286" y="3274"/>
                  <a:pt x="607" y="3667"/>
                  <a:pt x="917" y="4060"/>
                </a:cubicBezTo>
                <a:lnTo>
                  <a:pt x="4727" y="1036"/>
                </a:lnTo>
                <a:cubicBezTo>
                  <a:pt x="4465" y="691"/>
                  <a:pt x="4179" y="357"/>
                  <a:pt x="3929"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0" name="Google Shape;1647;p41">
            <a:extLst>
              <a:ext uri="{FF2B5EF4-FFF2-40B4-BE49-F238E27FC236}">
                <a16:creationId xmlns:a16="http://schemas.microsoft.com/office/drawing/2014/main" id="{54F85712-63F5-47C0-9C14-8CF7087E3306}"/>
              </a:ext>
            </a:extLst>
          </p:cNvPr>
          <p:cNvSpPr/>
          <p:nvPr/>
        </p:nvSpPr>
        <p:spPr>
          <a:xfrm>
            <a:off x="9952878" y="8515660"/>
            <a:ext cx="309956" cy="236110"/>
          </a:xfrm>
          <a:custGeom>
            <a:avLst/>
            <a:gdLst/>
            <a:ahLst/>
            <a:cxnLst/>
            <a:rect l="l" t="t" r="r" b="b"/>
            <a:pathLst>
              <a:path w="4894" h="3728" extrusionOk="0">
                <a:moveTo>
                  <a:pt x="4203" y="1"/>
                </a:moveTo>
                <a:lnTo>
                  <a:pt x="0" y="2430"/>
                </a:lnTo>
                <a:lnTo>
                  <a:pt x="381" y="3096"/>
                </a:lnTo>
                <a:lnTo>
                  <a:pt x="786" y="3727"/>
                </a:lnTo>
                <a:lnTo>
                  <a:pt x="4894" y="1120"/>
                </a:lnTo>
                <a:lnTo>
                  <a:pt x="4537" y="572"/>
                </a:lnTo>
                <a:lnTo>
                  <a:pt x="4203"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1" name="Google Shape;1648;p41">
            <a:extLst>
              <a:ext uri="{FF2B5EF4-FFF2-40B4-BE49-F238E27FC236}">
                <a16:creationId xmlns:a16="http://schemas.microsoft.com/office/drawing/2014/main" id="{0D9EB2F0-1246-4595-B0F2-6742C2B0E721}"/>
              </a:ext>
            </a:extLst>
          </p:cNvPr>
          <p:cNvSpPr/>
          <p:nvPr/>
        </p:nvSpPr>
        <p:spPr>
          <a:xfrm>
            <a:off x="9843562" y="8330913"/>
            <a:ext cx="316733" cy="212740"/>
          </a:xfrm>
          <a:custGeom>
            <a:avLst/>
            <a:gdLst/>
            <a:ahLst/>
            <a:cxnLst/>
            <a:rect l="l" t="t" r="r" b="b"/>
            <a:pathLst>
              <a:path w="5001" h="3359" extrusionOk="0">
                <a:moveTo>
                  <a:pt x="4441" y="1"/>
                </a:moveTo>
                <a:lnTo>
                  <a:pt x="0" y="1977"/>
                </a:lnTo>
                <a:cubicBezTo>
                  <a:pt x="214" y="2442"/>
                  <a:pt x="405" y="2906"/>
                  <a:pt x="643" y="3358"/>
                </a:cubicBezTo>
                <a:lnTo>
                  <a:pt x="5001" y="1191"/>
                </a:lnTo>
                <a:cubicBezTo>
                  <a:pt x="4798" y="799"/>
                  <a:pt x="4632" y="394"/>
                  <a:pt x="4441"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2" name="Google Shape;1649;p41">
            <a:extLst>
              <a:ext uri="{FF2B5EF4-FFF2-40B4-BE49-F238E27FC236}">
                <a16:creationId xmlns:a16="http://schemas.microsoft.com/office/drawing/2014/main" id="{5F598EF4-71AC-40B3-9FE7-FD88A3946CEB}"/>
              </a:ext>
            </a:extLst>
          </p:cNvPr>
          <p:cNvSpPr/>
          <p:nvPr/>
        </p:nvSpPr>
        <p:spPr>
          <a:xfrm>
            <a:off x="9757555" y="8137112"/>
            <a:ext cx="319773" cy="186329"/>
          </a:xfrm>
          <a:custGeom>
            <a:avLst/>
            <a:gdLst/>
            <a:ahLst/>
            <a:cxnLst/>
            <a:rect l="l" t="t" r="r" b="b"/>
            <a:pathLst>
              <a:path w="5049" h="2942" extrusionOk="0">
                <a:moveTo>
                  <a:pt x="4632" y="1"/>
                </a:moveTo>
                <a:lnTo>
                  <a:pt x="1" y="1501"/>
                </a:lnTo>
                <a:cubicBezTo>
                  <a:pt x="167" y="1977"/>
                  <a:pt x="322" y="2465"/>
                  <a:pt x="501" y="2942"/>
                </a:cubicBezTo>
                <a:lnTo>
                  <a:pt x="5049" y="1239"/>
                </a:lnTo>
                <a:cubicBezTo>
                  <a:pt x="4894" y="834"/>
                  <a:pt x="4775" y="418"/>
                  <a:pt x="4632"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3" name="Google Shape;1650;p41">
            <a:extLst>
              <a:ext uri="{FF2B5EF4-FFF2-40B4-BE49-F238E27FC236}">
                <a16:creationId xmlns:a16="http://schemas.microsoft.com/office/drawing/2014/main" id="{07093252-F6FF-4DEB-939B-DA3BA5BE821A}"/>
              </a:ext>
            </a:extLst>
          </p:cNvPr>
          <p:cNvSpPr/>
          <p:nvPr/>
        </p:nvSpPr>
        <p:spPr>
          <a:xfrm>
            <a:off x="9695743" y="7936532"/>
            <a:ext cx="319773" cy="157701"/>
          </a:xfrm>
          <a:custGeom>
            <a:avLst/>
            <a:gdLst/>
            <a:ahLst/>
            <a:cxnLst/>
            <a:rect l="l" t="t" r="r" b="b"/>
            <a:pathLst>
              <a:path w="5049" h="2490" extrusionOk="0">
                <a:moveTo>
                  <a:pt x="4751" y="1"/>
                </a:moveTo>
                <a:lnTo>
                  <a:pt x="0" y="1013"/>
                </a:lnTo>
                <a:lnTo>
                  <a:pt x="334" y="2489"/>
                </a:lnTo>
                <a:lnTo>
                  <a:pt x="5049" y="1287"/>
                </a:lnTo>
                <a:lnTo>
                  <a:pt x="4751"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4" name="Google Shape;1651;p41">
            <a:extLst>
              <a:ext uri="{FF2B5EF4-FFF2-40B4-BE49-F238E27FC236}">
                <a16:creationId xmlns:a16="http://schemas.microsoft.com/office/drawing/2014/main" id="{4ACB7082-72B4-4C98-A56F-42D8C881C6A4}"/>
              </a:ext>
            </a:extLst>
          </p:cNvPr>
          <p:cNvSpPr/>
          <p:nvPr/>
        </p:nvSpPr>
        <p:spPr>
          <a:xfrm>
            <a:off x="9658058" y="7732218"/>
            <a:ext cx="316733" cy="126732"/>
          </a:xfrm>
          <a:custGeom>
            <a:avLst/>
            <a:gdLst/>
            <a:ahLst/>
            <a:cxnLst/>
            <a:rect l="l" t="t" r="r" b="b"/>
            <a:pathLst>
              <a:path w="5001" h="2001" extrusionOk="0">
                <a:moveTo>
                  <a:pt x="4834" y="0"/>
                </a:moveTo>
                <a:lnTo>
                  <a:pt x="0" y="500"/>
                </a:lnTo>
                <a:lnTo>
                  <a:pt x="191" y="2000"/>
                </a:lnTo>
                <a:lnTo>
                  <a:pt x="5001" y="1298"/>
                </a:lnTo>
                <a:lnTo>
                  <a:pt x="4834"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5" name="Google Shape;1652;p41">
            <a:extLst>
              <a:ext uri="{FF2B5EF4-FFF2-40B4-BE49-F238E27FC236}">
                <a16:creationId xmlns:a16="http://schemas.microsoft.com/office/drawing/2014/main" id="{0C930C07-B810-4930-80D7-28BE700A4965}"/>
              </a:ext>
            </a:extLst>
          </p:cNvPr>
          <p:cNvSpPr/>
          <p:nvPr/>
        </p:nvSpPr>
        <p:spPr>
          <a:xfrm>
            <a:off x="9645959" y="7524103"/>
            <a:ext cx="310020" cy="95824"/>
          </a:xfrm>
          <a:custGeom>
            <a:avLst/>
            <a:gdLst/>
            <a:ahLst/>
            <a:cxnLst/>
            <a:rect l="l" t="t" r="r" b="b"/>
            <a:pathLst>
              <a:path w="4895" h="1513" extrusionOk="0">
                <a:moveTo>
                  <a:pt x="1" y="0"/>
                </a:moveTo>
                <a:lnTo>
                  <a:pt x="36" y="1512"/>
                </a:lnTo>
                <a:lnTo>
                  <a:pt x="4894" y="1310"/>
                </a:lnTo>
                <a:lnTo>
                  <a:pt x="4858"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6" name="Google Shape;1653;p41">
            <a:extLst>
              <a:ext uri="{FF2B5EF4-FFF2-40B4-BE49-F238E27FC236}">
                <a16:creationId xmlns:a16="http://schemas.microsoft.com/office/drawing/2014/main" id="{C5D9616F-C9C9-44E2-9277-522A4D1C2E6B}"/>
              </a:ext>
            </a:extLst>
          </p:cNvPr>
          <p:cNvSpPr/>
          <p:nvPr/>
        </p:nvSpPr>
        <p:spPr>
          <a:xfrm>
            <a:off x="10271067" y="5858356"/>
            <a:ext cx="3331559" cy="1665812"/>
          </a:xfrm>
          <a:custGeom>
            <a:avLst/>
            <a:gdLst/>
            <a:ahLst/>
            <a:cxnLst/>
            <a:rect l="l" t="t" r="r" b="b"/>
            <a:pathLst>
              <a:path w="52603" h="26302" extrusionOk="0">
                <a:moveTo>
                  <a:pt x="26302" y="0"/>
                </a:moveTo>
                <a:cubicBezTo>
                  <a:pt x="11800" y="0"/>
                  <a:pt x="1" y="11799"/>
                  <a:pt x="1" y="26301"/>
                </a:cubicBezTo>
                <a:lnTo>
                  <a:pt x="2644" y="26301"/>
                </a:lnTo>
                <a:cubicBezTo>
                  <a:pt x="2644" y="13264"/>
                  <a:pt x="13264" y="2655"/>
                  <a:pt x="26302" y="2655"/>
                </a:cubicBezTo>
                <a:cubicBezTo>
                  <a:pt x="39339" y="2655"/>
                  <a:pt x="49948" y="13264"/>
                  <a:pt x="49948" y="26301"/>
                </a:cubicBezTo>
                <a:lnTo>
                  <a:pt x="52603" y="26301"/>
                </a:lnTo>
                <a:cubicBezTo>
                  <a:pt x="52603" y="11799"/>
                  <a:pt x="40804" y="0"/>
                  <a:pt x="26302"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7" name="Google Shape;1654;p41">
            <a:extLst>
              <a:ext uri="{FF2B5EF4-FFF2-40B4-BE49-F238E27FC236}">
                <a16:creationId xmlns:a16="http://schemas.microsoft.com/office/drawing/2014/main" id="{2A4E6150-F67E-4201-AE7D-B6F3E136C7F1}"/>
              </a:ext>
            </a:extLst>
          </p:cNvPr>
          <p:cNvSpPr/>
          <p:nvPr/>
        </p:nvSpPr>
        <p:spPr>
          <a:xfrm>
            <a:off x="10326864" y="5914150"/>
            <a:ext cx="3219965" cy="3219901"/>
          </a:xfrm>
          <a:custGeom>
            <a:avLst/>
            <a:gdLst/>
            <a:ahLst/>
            <a:cxnLst/>
            <a:rect l="l" t="t" r="r" b="b"/>
            <a:pathLst>
              <a:path w="50841" h="50840" extrusionOk="0">
                <a:moveTo>
                  <a:pt x="25421" y="893"/>
                </a:moveTo>
                <a:cubicBezTo>
                  <a:pt x="38946" y="893"/>
                  <a:pt x="49960" y="11907"/>
                  <a:pt x="49960" y="25432"/>
                </a:cubicBezTo>
                <a:cubicBezTo>
                  <a:pt x="49960" y="38958"/>
                  <a:pt x="38946" y="49971"/>
                  <a:pt x="25421" y="49971"/>
                </a:cubicBezTo>
                <a:cubicBezTo>
                  <a:pt x="11895" y="49971"/>
                  <a:pt x="894" y="38958"/>
                  <a:pt x="894" y="25420"/>
                </a:cubicBezTo>
                <a:cubicBezTo>
                  <a:pt x="894" y="11895"/>
                  <a:pt x="11895" y="893"/>
                  <a:pt x="25421" y="893"/>
                </a:cubicBezTo>
                <a:close/>
                <a:moveTo>
                  <a:pt x="25421" y="0"/>
                </a:moveTo>
                <a:cubicBezTo>
                  <a:pt x="11407" y="0"/>
                  <a:pt x="1" y="11406"/>
                  <a:pt x="1" y="25420"/>
                </a:cubicBezTo>
                <a:cubicBezTo>
                  <a:pt x="1" y="39446"/>
                  <a:pt x="11407" y="50840"/>
                  <a:pt x="25421" y="50840"/>
                </a:cubicBezTo>
                <a:cubicBezTo>
                  <a:pt x="39434" y="50840"/>
                  <a:pt x="50841" y="39434"/>
                  <a:pt x="50841" y="25420"/>
                </a:cubicBezTo>
                <a:cubicBezTo>
                  <a:pt x="50841" y="11406"/>
                  <a:pt x="39434" y="0"/>
                  <a:pt x="25421" y="0"/>
                </a:cubicBezTo>
                <a:close/>
              </a:path>
            </a:pathLst>
          </a:custGeom>
          <a:solidFill>
            <a:srgbClr val="0068E8">
              <a:alpha val="40000"/>
            </a:srgb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8" name="Google Shape;1655;p41">
            <a:extLst>
              <a:ext uri="{FF2B5EF4-FFF2-40B4-BE49-F238E27FC236}">
                <a16:creationId xmlns:a16="http://schemas.microsoft.com/office/drawing/2014/main" id="{7C587BD1-0D8E-407D-8EDC-20DEA85305D0}"/>
              </a:ext>
            </a:extLst>
          </p:cNvPr>
          <p:cNvSpPr/>
          <p:nvPr/>
        </p:nvSpPr>
        <p:spPr>
          <a:xfrm>
            <a:off x="16070625" y="4967814"/>
            <a:ext cx="411037" cy="613074"/>
          </a:xfrm>
          <a:custGeom>
            <a:avLst/>
            <a:gdLst/>
            <a:ahLst/>
            <a:cxnLst/>
            <a:rect l="l" t="t" r="r" b="b"/>
            <a:pathLst>
              <a:path w="6490" h="9680" extrusionOk="0">
                <a:moveTo>
                  <a:pt x="2346" y="0"/>
                </a:moveTo>
                <a:lnTo>
                  <a:pt x="1" y="2607"/>
                </a:lnTo>
                <a:cubicBezTo>
                  <a:pt x="1203" y="3798"/>
                  <a:pt x="2084" y="5274"/>
                  <a:pt x="2561" y="6894"/>
                </a:cubicBezTo>
                <a:cubicBezTo>
                  <a:pt x="2823" y="7763"/>
                  <a:pt x="2966" y="8668"/>
                  <a:pt x="2977" y="9573"/>
                </a:cubicBezTo>
                <a:lnTo>
                  <a:pt x="6490" y="9680"/>
                </a:lnTo>
                <a:cubicBezTo>
                  <a:pt x="6466" y="6025"/>
                  <a:pt x="4966" y="2548"/>
                  <a:pt x="2346" y="0"/>
                </a:cubicBezTo>
                <a:close/>
              </a:path>
            </a:pathLst>
          </a:custGeom>
          <a:solidFill>
            <a:srgbClr val="0068E8">
              <a:alpha val="40000"/>
            </a:srgb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9" name="Google Shape;1656;p41">
            <a:extLst>
              <a:ext uri="{FF2B5EF4-FFF2-40B4-BE49-F238E27FC236}">
                <a16:creationId xmlns:a16="http://schemas.microsoft.com/office/drawing/2014/main" id="{1A15CE0C-740C-4F26-A0F9-4E8FE534DACD}"/>
              </a:ext>
            </a:extLst>
          </p:cNvPr>
          <p:cNvSpPr/>
          <p:nvPr/>
        </p:nvSpPr>
        <p:spPr>
          <a:xfrm>
            <a:off x="15402515" y="4723979"/>
            <a:ext cx="768494" cy="365247"/>
          </a:xfrm>
          <a:custGeom>
            <a:avLst/>
            <a:gdLst/>
            <a:ahLst/>
            <a:cxnLst/>
            <a:rect l="l" t="t" r="r" b="b"/>
            <a:pathLst>
              <a:path w="12134" h="5767" extrusionOk="0">
                <a:moveTo>
                  <a:pt x="3410" y="0"/>
                </a:moveTo>
                <a:cubicBezTo>
                  <a:pt x="2272" y="0"/>
                  <a:pt x="1128" y="143"/>
                  <a:pt x="1" y="433"/>
                </a:cubicBezTo>
                <a:lnTo>
                  <a:pt x="1001" y="3790"/>
                </a:lnTo>
                <a:cubicBezTo>
                  <a:pt x="1799" y="3597"/>
                  <a:pt x="2607" y="3501"/>
                  <a:pt x="3410" y="3501"/>
                </a:cubicBezTo>
                <a:cubicBezTo>
                  <a:pt x="5713" y="3501"/>
                  <a:pt x="7969" y="4284"/>
                  <a:pt x="9788" y="5767"/>
                </a:cubicBezTo>
                <a:lnTo>
                  <a:pt x="12133" y="3159"/>
                </a:lnTo>
                <a:cubicBezTo>
                  <a:pt x="9657" y="1094"/>
                  <a:pt x="6563" y="0"/>
                  <a:pt x="3410" y="0"/>
                </a:cubicBezTo>
                <a:close/>
              </a:path>
            </a:pathLst>
          </a:custGeom>
          <a:solidFill>
            <a:srgbClr val="0068E8">
              <a:alpha val="40000"/>
            </a:srgb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0" name="Google Shape;1657;p41">
            <a:extLst>
              <a:ext uri="{FF2B5EF4-FFF2-40B4-BE49-F238E27FC236}">
                <a16:creationId xmlns:a16="http://schemas.microsoft.com/office/drawing/2014/main" id="{EBD32211-4C16-43A1-8B39-11F707BEE6C4}"/>
              </a:ext>
            </a:extLst>
          </p:cNvPr>
          <p:cNvSpPr/>
          <p:nvPr/>
        </p:nvSpPr>
        <p:spPr>
          <a:xfrm>
            <a:off x="14720093" y="4770214"/>
            <a:ext cx="800922" cy="1673349"/>
          </a:xfrm>
          <a:custGeom>
            <a:avLst/>
            <a:gdLst/>
            <a:ahLst/>
            <a:cxnLst/>
            <a:rect l="l" t="t" r="r" b="b"/>
            <a:pathLst>
              <a:path w="12646" h="26421" extrusionOk="0">
                <a:moveTo>
                  <a:pt x="9800" y="1"/>
                </a:moveTo>
                <a:cubicBezTo>
                  <a:pt x="3811" y="2025"/>
                  <a:pt x="1" y="7894"/>
                  <a:pt x="596" y="14193"/>
                </a:cubicBezTo>
                <a:cubicBezTo>
                  <a:pt x="1191" y="20479"/>
                  <a:pt x="6025" y="25539"/>
                  <a:pt x="12288" y="26421"/>
                </a:cubicBezTo>
                <a:lnTo>
                  <a:pt x="12645" y="22932"/>
                </a:lnTo>
                <a:cubicBezTo>
                  <a:pt x="8049" y="22230"/>
                  <a:pt x="4525" y="18491"/>
                  <a:pt x="4085" y="13859"/>
                </a:cubicBezTo>
                <a:cubicBezTo>
                  <a:pt x="3644" y="9240"/>
                  <a:pt x="6418" y="4906"/>
                  <a:pt x="10800" y="3358"/>
                </a:cubicBezTo>
                <a:lnTo>
                  <a:pt x="9800"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1" name="Google Shape;1658;p41">
            <a:extLst>
              <a:ext uri="{FF2B5EF4-FFF2-40B4-BE49-F238E27FC236}">
                <a16:creationId xmlns:a16="http://schemas.microsoft.com/office/drawing/2014/main" id="{09295261-10E7-418E-A930-8737FB7ED7B9}"/>
              </a:ext>
            </a:extLst>
          </p:cNvPr>
          <p:cNvSpPr/>
          <p:nvPr/>
        </p:nvSpPr>
        <p:spPr>
          <a:xfrm>
            <a:off x="15562432" y="5638902"/>
            <a:ext cx="917709" cy="813145"/>
          </a:xfrm>
          <a:custGeom>
            <a:avLst/>
            <a:gdLst/>
            <a:ahLst/>
            <a:cxnLst/>
            <a:rect l="l" t="t" r="r" b="b"/>
            <a:pathLst>
              <a:path w="14490" h="12839" extrusionOk="0">
                <a:moveTo>
                  <a:pt x="10978" y="1"/>
                </a:moveTo>
                <a:cubicBezTo>
                  <a:pt x="10551" y="5287"/>
                  <a:pt x="6137" y="9325"/>
                  <a:pt x="892" y="9325"/>
                </a:cubicBezTo>
                <a:cubicBezTo>
                  <a:pt x="715" y="9325"/>
                  <a:pt x="536" y="9321"/>
                  <a:pt x="357" y="9311"/>
                </a:cubicBezTo>
                <a:lnTo>
                  <a:pt x="0" y="12812"/>
                </a:lnTo>
                <a:cubicBezTo>
                  <a:pt x="288" y="12829"/>
                  <a:pt x="574" y="12838"/>
                  <a:pt x="859" y="12838"/>
                </a:cubicBezTo>
                <a:cubicBezTo>
                  <a:pt x="7989" y="12838"/>
                  <a:pt x="13998" y="7321"/>
                  <a:pt x="14490" y="108"/>
                </a:cubicBezTo>
                <a:lnTo>
                  <a:pt x="10978" y="1"/>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2" name="Google Shape;1659;p41">
            <a:extLst>
              <a:ext uri="{FF2B5EF4-FFF2-40B4-BE49-F238E27FC236}">
                <a16:creationId xmlns:a16="http://schemas.microsoft.com/office/drawing/2014/main" id="{E06B65FC-4A79-4696-A91E-EF81D2EFBA5A}"/>
              </a:ext>
            </a:extLst>
          </p:cNvPr>
          <p:cNvSpPr/>
          <p:nvPr/>
        </p:nvSpPr>
        <p:spPr>
          <a:xfrm>
            <a:off x="7334014" y="8790148"/>
            <a:ext cx="410976" cy="612378"/>
          </a:xfrm>
          <a:custGeom>
            <a:avLst/>
            <a:gdLst/>
            <a:ahLst/>
            <a:cxnLst/>
            <a:rect l="l" t="t" r="r" b="b"/>
            <a:pathLst>
              <a:path w="6489" h="9669" extrusionOk="0">
                <a:moveTo>
                  <a:pt x="4143" y="1"/>
                </a:moveTo>
                <a:cubicBezTo>
                  <a:pt x="1524" y="2537"/>
                  <a:pt x="36" y="6025"/>
                  <a:pt x="0" y="9669"/>
                </a:cubicBezTo>
                <a:lnTo>
                  <a:pt x="3512" y="9573"/>
                </a:lnTo>
                <a:cubicBezTo>
                  <a:pt x="3524" y="8657"/>
                  <a:pt x="3667" y="7764"/>
                  <a:pt x="3929" y="6894"/>
                </a:cubicBezTo>
                <a:cubicBezTo>
                  <a:pt x="4405" y="5263"/>
                  <a:pt x="5286" y="3799"/>
                  <a:pt x="6489" y="2608"/>
                </a:cubicBezTo>
                <a:lnTo>
                  <a:pt x="4143" y="1"/>
                </a:lnTo>
                <a:close/>
              </a:path>
            </a:pathLst>
          </a:custGeom>
          <a:solidFill>
            <a:srgbClr val="0068E8">
              <a:alpha val="40000"/>
            </a:srgb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3" name="Google Shape;1660;p41">
            <a:extLst>
              <a:ext uri="{FF2B5EF4-FFF2-40B4-BE49-F238E27FC236}">
                <a16:creationId xmlns:a16="http://schemas.microsoft.com/office/drawing/2014/main" id="{43A23510-7268-4F2A-85B6-165A655E8A8B}"/>
              </a:ext>
            </a:extLst>
          </p:cNvPr>
          <p:cNvSpPr/>
          <p:nvPr/>
        </p:nvSpPr>
        <p:spPr>
          <a:xfrm>
            <a:off x="7644670" y="8545745"/>
            <a:ext cx="768430" cy="365879"/>
          </a:xfrm>
          <a:custGeom>
            <a:avLst/>
            <a:gdLst/>
            <a:ahLst/>
            <a:cxnLst/>
            <a:rect l="l" t="t" r="r" b="b"/>
            <a:pathLst>
              <a:path w="12133" h="5777" extrusionOk="0">
                <a:moveTo>
                  <a:pt x="8739" y="0"/>
                </a:moveTo>
                <a:cubicBezTo>
                  <a:pt x="5580" y="0"/>
                  <a:pt x="2481" y="1101"/>
                  <a:pt x="0" y="3169"/>
                </a:cubicBezTo>
                <a:lnTo>
                  <a:pt x="2346" y="5777"/>
                </a:lnTo>
                <a:cubicBezTo>
                  <a:pt x="4168" y="4290"/>
                  <a:pt x="6437" y="3501"/>
                  <a:pt x="8743" y="3501"/>
                </a:cubicBezTo>
                <a:cubicBezTo>
                  <a:pt x="9541" y="3501"/>
                  <a:pt x="10343" y="3595"/>
                  <a:pt x="11133" y="3788"/>
                </a:cubicBezTo>
                <a:lnTo>
                  <a:pt x="12133" y="431"/>
                </a:lnTo>
                <a:cubicBezTo>
                  <a:pt x="11011" y="142"/>
                  <a:pt x="9871" y="0"/>
                  <a:pt x="8739" y="0"/>
                </a:cubicBezTo>
                <a:close/>
              </a:path>
            </a:pathLst>
          </a:custGeom>
          <a:solidFill>
            <a:srgbClr val="0068E8">
              <a:alpha val="40000"/>
            </a:srgb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4" name="Google Shape;1661;p41">
            <a:extLst>
              <a:ext uri="{FF2B5EF4-FFF2-40B4-BE49-F238E27FC236}">
                <a16:creationId xmlns:a16="http://schemas.microsoft.com/office/drawing/2014/main" id="{F016291F-3A6B-4F4C-B2FA-B7FF51918E35}"/>
              </a:ext>
            </a:extLst>
          </p:cNvPr>
          <p:cNvSpPr/>
          <p:nvPr/>
        </p:nvSpPr>
        <p:spPr>
          <a:xfrm>
            <a:off x="8295425" y="8591089"/>
            <a:ext cx="800162" cy="1674109"/>
          </a:xfrm>
          <a:custGeom>
            <a:avLst/>
            <a:gdLst/>
            <a:ahLst/>
            <a:cxnLst/>
            <a:rect l="l" t="t" r="r" b="b"/>
            <a:pathLst>
              <a:path w="12634" h="26433" extrusionOk="0">
                <a:moveTo>
                  <a:pt x="2846" y="0"/>
                </a:moveTo>
                <a:lnTo>
                  <a:pt x="1846" y="3370"/>
                </a:lnTo>
                <a:cubicBezTo>
                  <a:pt x="6227" y="4918"/>
                  <a:pt x="8990" y="9252"/>
                  <a:pt x="8549" y="13871"/>
                </a:cubicBezTo>
                <a:cubicBezTo>
                  <a:pt x="8121" y="18503"/>
                  <a:pt x="4596" y="22241"/>
                  <a:pt x="1" y="22944"/>
                </a:cubicBezTo>
                <a:lnTo>
                  <a:pt x="358" y="26432"/>
                </a:lnTo>
                <a:cubicBezTo>
                  <a:pt x="6608" y="25551"/>
                  <a:pt x="11454" y="20491"/>
                  <a:pt x="12038" y="14205"/>
                </a:cubicBezTo>
                <a:cubicBezTo>
                  <a:pt x="12633" y="7906"/>
                  <a:pt x="8823" y="2036"/>
                  <a:pt x="2846"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5" name="Google Shape;1662;p41">
            <a:extLst>
              <a:ext uri="{FF2B5EF4-FFF2-40B4-BE49-F238E27FC236}">
                <a16:creationId xmlns:a16="http://schemas.microsoft.com/office/drawing/2014/main" id="{522D7B30-BCD0-4C55-BCAC-98A82D403E70}"/>
              </a:ext>
            </a:extLst>
          </p:cNvPr>
          <p:cNvSpPr/>
          <p:nvPr/>
        </p:nvSpPr>
        <p:spPr>
          <a:xfrm>
            <a:off x="7335475" y="9460540"/>
            <a:ext cx="917773" cy="813209"/>
          </a:xfrm>
          <a:custGeom>
            <a:avLst/>
            <a:gdLst/>
            <a:ahLst/>
            <a:cxnLst/>
            <a:rect l="l" t="t" r="r" b="b"/>
            <a:pathLst>
              <a:path w="14491" h="12840" extrusionOk="0">
                <a:moveTo>
                  <a:pt x="3513" y="0"/>
                </a:moveTo>
                <a:lnTo>
                  <a:pt x="1" y="107"/>
                </a:lnTo>
                <a:cubicBezTo>
                  <a:pt x="493" y="7314"/>
                  <a:pt x="6480" y="12839"/>
                  <a:pt x="13612" y="12839"/>
                </a:cubicBezTo>
                <a:cubicBezTo>
                  <a:pt x="13903" y="12839"/>
                  <a:pt x="14196" y="12830"/>
                  <a:pt x="14491" y="12811"/>
                </a:cubicBezTo>
                <a:lnTo>
                  <a:pt x="14134" y="9323"/>
                </a:lnTo>
                <a:cubicBezTo>
                  <a:pt x="13961" y="9331"/>
                  <a:pt x="13790" y="9336"/>
                  <a:pt x="13620" y="9336"/>
                </a:cubicBezTo>
                <a:cubicBezTo>
                  <a:pt x="8365" y="9336"/>
                  <a:pt x="3940" y="5294"/>
                  <a:pt x="3513" y="0"/>
                </a:cubicBezTo>
                <a:close/>
              </a:path>
            </a:pathLst>
          </a:custGeom>
          <a:solidFill>
            <a:srgbClr val="0068E8">
              <a:alpha val="40000"/>
            </a:srgb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6" name="Google Shape;1663;p41">
            <a:extLst>
              <a:ext uri="{FF2B5EF4-FFF2-40B4-BE49-F238E27FC236}">
                <a16:creationId xmlns:a16="http://schemas.microsoft.com/office/drawing/2014/main" id="{699190A7-617E-4F5F-B9A1-8ABF7FBD17FA}"/>
              </a:ext>
            </a:extLst>
          </p:cNvPr>
          <p:cNvSpPr/>
          <p:nvPr/>
        </p:nvSpPr>
        <p:spPr>
          <a:xfrm>
            <a:off x="16070625" y="9416775"/>
            <a:ext cx="411037" cy="612378"/>
          </a:xfrm>
          <a:custGeom>
            <a:avLst/>
            <a:gdLst/>
            <a:ahLst/>
            <a:cxnLst/>
            <a:rect l="l" t="t" r="r" b="b"/>
            <a:pathLst>
              <a:path w="6490" h="9669" extrusionOk="0">
                <a:moveTo>
                  <a:pt x="6490" y="1"/>
                </a:moveTo>
                <a:lnTo>
                  <a:pt x="2977" y="96"/>
                </a:lnTo>
                <a:cubicBezTo>
                  <a:pt x="2966" y="1013"/>
                  <a:pt x="2823" y="1906"/>
                  <a:pt x="2561" y="2775"/>
                </a:cubicBezTo>
                <a:cubicBezTo>
                  <a:pt x="2084" y="4394"/>
                  <a:pt x="1203" y="5871"/>
                  <a:pt x="1" y="7061"/>
                </a:cubicBezTo>
                <a:lnTo>
                  <a:pt x="2346" y="9669"/>
                </a:lnTo>
                <a:cubicBezTo>
                  <a:pt x="4966" y="7133"/>
                  <a:pt x="6466" y="3644"/>
                  <a:pt x="6490" y="1"/>
                </a:cubicBezTo>
                <a:close/>
              </a:path>
            </a:pathLst>
          </a:custGeom>
          <a:solidFill>
            <a:srgbClr val="0068E8">
              <a:alpha val="40000"/>
            </a:srgb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7" name="Google Shape;1664;p41">
            <a:extLst>
              <a:ext uri="{FF2B5EF4-FFF2-40B4-BE49-F238E27FC236}">
                <a16:creationId xmlns:a16="http://schemas.microsoft.com/office/drawing/2014/main" id="{A8A5F7BB-3548-45D3-A999-A160F2426BC9}"/>
              </a:ext>
            </a:extLst>
          </p:cNvPr>
          <p:cNvSpPr/>
          <p:nvPr/>
        </p:nvSpPr>
        <p:spPr>
          <a:xfrm>
            <a:off x="15402515" y="9908437"/>
            <a:ext cx="768494" cy="365311"/>
          </a:xfrm>
          <a:custGeom>
            <a:avLst/>
            <a:gdLst/>
            <a:ahLst/>
            <a:cxnLst/>
            <a:rect l="l" t="t" r="r" b="b"/>
            <a:pathLst>
              <a:path w="12134" h="5768" extrusionOk="0">
                <a:moveTo>
                  <a:pt x="9788" y="1"/>
                </a:moveTo>
                <a:cubicBezTo>
                  <a:pt x="7966" y="1477"/>
                  <a:pt x="5705" y="2265"/>
                  <a:pt x="3398" y="2265"/>
                </a:cubicBezTo>
                <a:cubicBezTo>
                  <a:pt x="2599" y="2265"/>
                  <a:pt x="1794" y="2170"/>
                  <a:pt x="1001" y="1977"/>
                </a:cubicBezTo>
                <a:lnTo>
                  <a:pt x="1" y="5335"/>
                </a:lnTo>
                <a:cubicBezTo>
                  <a:pt x="1128" y="5625"/>
                  <a:pt x="2272" y="5767"/>
                  <a:pt x="3410" y="5767"/>
                </a:cubicBezTo>
                <a:cubicBezTo>
                  <a:pt x="6563" y="5767"/>
                  <a:pt x="9657" y="4673"/>
                  <a:pt x="12133" y="2608"/>
                </a:cubicBezTo>
                <a:lnTo>
                  <a:pt x="9788" y="1"/>
                </a:lnTo>
                <a:close/>
              </a:path>
            </a:pathLst>
          </a:custGeom>
          <a:solidFill>
            <a:srgbClr val="0068E8">
              <a:alpha val="40000"/>
            </a:srgb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8" name="Google Shape;1665;p41">
            <a:extLst>
              <a:ext uri="{FF2B5EF4-FFF2-40B4-BE49-F238E27FC236}">
                <a16:creationId xmlns:a16="http://schemas.microsoft.com/office/drawing/2014/main" id="{9905962A-54B9-47EC-9632-A6BFBD38A216}"/>
              </a:ext>
            </a:extLst>
          </p:cNvPr>
          <p:cNvSpPr/>
          <p:nvPr/>
        </p:nvSpPr>
        <p:spPr>
          <a:xfrm>
            <a:off x="14720093" y="8554167"/>
            <a:ext cx="800922" cy="1673285"/>
          </a:xfrm>
          <a:custGeom>
            <a:avLst/>
            <a:gdLst/>
            <a:ahLst/>
            <a:cxnLst/>
            <a:rect l="l" t="t" r="r" b="b"/>
            <a:pathLst>
              <a:path w="12646" h="26420" extrusionOk="0">
                <a:moveTo>
                  <a:pt x="12288" y="0"/>
                </a:moveTo>
                <a:cubicBezTo>
                  <a:pt x="6025" y="881"/>
                  <a:pt x="1191" y="5941"/>
                  <a:pt x="596" y="12228"/>
                </a:cubicBezTo>
                <a:cubicBezTo>
                  <a:pt x="1" y="18526"/>
                  <a:pt x="3811" y="24396"/>
                  <a:pt x="9800" y="26420"/>
                </a:cubicBezTo>
                <a:lnTo>
                  <a:pt x="10800" y="23062"/>
                </a:lnTo>
                <a:cubicBezTo>
                  <a:pt x="6418" y="21515"/>
                  <a:pt x="3644" y="17181"/>
                  <a:pt x="4085" y="12561"/>
                </a:cubicBezTo>
                <a:cubicBezTo>
                  <a:pt x="4513" y="7930"/>
                  <a:pt x="8049" y="4191"/>
                  <a:pt x="12645" y="3489"/>
                </a:cubicBezTo>
                <a:lnTo>
                  <a:pt x="12288" y="0"/>
                </a:ln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9" name="Google Shape;1666;p41">
            <a:extLst>
              <a:ext uri="{FF2B5EF4-FFF2-40B4-BE49-F238E27FC236}">
                <a16:creationId xmlns:a16="http://schemas.microsoft.com/office/drawing/2014/main" id="{AE2B02E4-DE01-48B3-8174-48D85B7A494B}"/>
              </a:ext>
            </a:extLst>
          </p:cNvPr>
          <p:cNvSpPr/>
          <p:nvPr/>
        </p:nvSpPr>
        <p:spPr>
          <a:xfrm>
            <a:off x="15562432" y="8545551"/>
            <a:ext cx="917709" cy="813209"/>
          </a:xfrm>
          <a:custGeom>
            <a:avLst/>
            <a:gdLst/>
            <a:ahLst/>
            <a:cxnLst/>
            <a:rect l="l" t="t" r="r" b="b"/>
            <a:pathLst>
              <a:path w="14490" h="12840" extrusionOk="0">
                <a:moveTo>
                  <a:pt x="878" y="1"/>
                </a:moveTo>
                <a:cubicBezTo>
                  <a:pt x="587" y="1"/>
                  <a:pt x="294" y="10"/>
                  <a:pt x="0" y="29"/>
                </a:cubicBezTo>
                <a:lnTo>
                  <a:pt x="357" y="3517"/>
                </a:lnTo>
                <a:cubicBezTo>
                  <a:pt x="530" y="3509"/>
                  <a:pt x="702" y="3505"/>
                  <a:pt x="873" y="3505"/>
                </a:cubicBezTo>
                <a:cubicBezTo>
                  <a:pt x="6126" y="3505"/>
                  <a:pt x="10551" y="7536"/>
                  <a:pt x="10978" y="12840"/>
                </a:cubicBezTo>
                <a:lnTo>
                  <a:pt x="14490" y="12733"/>
                </a:lnTo>
                <a:cubicBezTo>
                  <a:pt x="13998" y="5526"/>
                  <a:pt x="8000" y="1"/>
                  <a:pt x="878"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0" name="Google Shape;1667;p41">
            <a:extLst>
              <a:ext uri="{FF2B5EF4-FFF2-40B4-BE49-F238E27FC236}">
                <a16:creationId xmlns:a16="http://schemas.microsoft.com/office/drawing/2014/main" id="{634811E9-AF2C-4648-924B-D88E903DC052}"/>
              </a:ext>
            </a:extLst>
          </p:cNvPr>
          <p:cNvSpPr/>
          <p:nvPr/>
        </p:nvSpPr>
        <p:spPr>
          <a:xfrm>
            <a:off x="7334014" y="5594441"/>
            <a:ext cx="410976" cy="613074"/>
          </a:xfrm>
          <a:custGeom>
            <a:avLst/>
            <a:gdLst/>
            <a:ahLst/>
            <a:cxnLst/>
            <a:rect l="l" t="t" r="r" b="b"/>
            <a:pathLst>
              <a:path w="6489" h="9680" extrusionOk="0">
                <a:moveTo>
                  <a:pt x="0" y="0"/>
                </a:moveTo>
                <a:cubicBezTo>
                  <a:pt x="36" y="3655"/>
                  <a:pt x="1524" y="7144"/>
                  <a:pt x="4143" y="9680"/>
                </a:cubicBezTo>
                <a:lnTo>
                  <a:pt x="6489" y="7072"/>
                </a:lnTo>
                <a:cubicBezTo>
                  <a:pt x="5286" y="5882"/>
                  <a:pt x="4405" y="4405"/>
                  <a:pt x="3929" y="2786"/>
                </a:cubicBezTo>
                <a:cubicBezTo>
                  <a:pt x="3667" y="1917"/>
                  <a:pt x="3524" y="1012"/>
                  <a:pt x="3512" y="107"/>
                </a:cubicBezTo>
                <a:lnTo>
                  <a:pt x="0" y="0"/>
                </a:lnTo>
                <a:close/>
              </a:path>
            </a:pathLst>
          </a:custGeom>
          <a:solidFill>
            <a:srgbClr val="0068E8">
              <a:alpha val="40000"/>
            </a:srgb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1" name="Google Shape;1668;p41">
            <a:extLst>
              <a:ext uri="{FF2B5EF4-FFF2-40B4-BE49-F238E27FC236}">
                <a16:creationId xmlns:a16="http://schemas.microsoft.com/office/drawing/2014/main" id="{FAFBCC0A-38D2-4528-B4B4-2A252C88F04F}"/>
              </a:ext>
            </a:extLst>
          </p:cNvPr>
          <p:cNvSpPr/>
          <p:nvPr/>
        </p:nvSpPr>
        <p:spPr>
          <a:xfrm>
            <a:off x="7644670" y="6086039"/>
            <a:ext cx="768430" cy="365626"/>
          </a:xfrm>
          <a:custGeom>
            <a:avLst/>
            <a:gdLst/>
            <a:ahLst/>
            <a:cxnLst/>
            <a:rect l="l" t="t" r="r" b="b"/>
            <a:pathLst>
              <a:path w="12133" h="5773" extrusionOk="0">
                <a:moveTo>
                  <a:pt x="2346" y="1"/>
                </a:moveTo>
                <a:lnTo>
                  <a:pt x="0" y="2608"/>
                </a:lnTo>
                <a:cubicBezTo>
                  <a:pt x="2482" y="4678"/>
                  <a:pt x="5584" y="5772"/>
                  <a:pt x="8745" y="5772"/>
                </a:cubicBezTo>
                <a:cubicBezTo>
                  <a:pt x="9875" y="5772"/>
                  <a:pt x="11013" y="5632"/>
                  <a:pt x="12133" y="5347"/>
                </a:cubicBezTo>
                <a:lnTo>
                  <a:pt x="11133" y="1977"/>
                </a:lnTo>
                <a:cubicBezTo>
                  <a:pt x="10338" y="2171"/>
                  <a:pt x="9531" y="2267"/>
                  <a:pt x="8729" y="2267"/>
                </a:cubicBezTo>
                <a:cubicBezTo>
                  <a:pt x="6428" y="2267"/>
                  <a:pt x="4164" y="1484"/>
                  <a:pt x="2346" y="1"/>
                </a:cubicBezTo>
                <a:close/>
              </a:path>
            </a:pathLst>
          </a:custGeom>
          <a:solidFill>
            <a:srgbClr val="0068E8">
              <a:alpha val="40000"/>
            </a:srgb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2" name="Google Shape;1669;p41">
            <a:extLst>
              <a:ext uri="{FF2B5EF4-FFF2-40B4-BE49-F238E27FC236}">
                <a16:creationId xmlns:a16="http://schemas.microsoft.com/office/drawing/2014/main" id="{D76B22C6-C67B-4BA8-9B1C-791BA83E088A}"/>
              </a:ext>
            </a:extLst>
          </p:cNvPr>
          <p:cNvSpPr/>
          <p:nvPr/>
        </p:nvSpPr>
        <p:spPr>
          <a:xfrm>
            <a:off x="8295425" y="4732529"/>
            <a:ext cx="800162" cy="1673349"/>
          </a:xfrm>
          <a:custGeom>
            <a:avLst/>
            <a:gdLst/>
            <a:ahLst/>
            <a:cxnLst/>
            <a:rect l="l" t="t" r="r" b="b"/>
            <a:pathLst>
              <a:path w="12634" h="26421" extrusionOk="0">
                <a:moveTo>
                  <a:pt x="358" y="0"/>
                </a:moveTo>
                <a:lnTo>
                  <a:pt x="1" y="3489"/>
                </a:lnTo>
                <a:cubicBezTo>
                  <a:pt x="4596" y="4191"/>
                  <a:pt x="8121" y="7930"/>
                  <a:pt x="8549" y="12549"/>
                </a:cubicBezTo>
                <a:cubicBezTo>
                  <a:pt x="8990" y="17181"/>
                  <a:pt x="6227" y="21515"/>
                  <a:pt x="1846" y="23063"/>
                </a:cubicBezTo>
                <a:lnTo>
                  <a:pt x="2846" y="26420"/>
                </a:lnTo>
                <a:cubicBezTo>
                  <a:pt x="8823" y="24396"/>
                  <a:pt x="12633" y="18514"/>
                  <a:pt x="12038" y="12228"/>
                </a:cubicBezTo>
                <a:cubicBezTo>
                  <a:pt x="11454" y="5930"/>
                  <a:pt x="6608" y="869"/>
                  <a:pt x="358" y="0"/>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3" name="Google Shape;1670;p41">
            <a:extLst>
              <a:ext uri="{FF2B5EF4-FFF2-40B4-BE49-F238E27FC236}">
                <a16:creationId xmlns:a16="http://schemas.microsoft.com/office/drawing/2014/main" id="{D82BA189-6D1A-47AE-9995-3EDC960EA7A7}"/>
              </a:ext>
            </a:extLst>
          </p:cNvPr>
          <p:cNvSpPr/>
          <p:nvPr/>
        </p:nvSpPr>
        <p:spPr>
          <a:xfrm>
            <a:off x="7335475" y="4723979"/>
            <a:ext cx="917773" cy="812449"/>
          </a:xfrm>
          <a:custGeom>
            <a:avLst/>
            <a:gdLst/>
            <a:ahLst/>
            <a:cxnLst/>
            <a:rect l="l" t="t" r="r" b="b"/>
            <a:pathLst>
              <a:path w="14491" h="12828" extrusionOk="0">
                <a:moveTo>
                  <a:pt x="13612" y="0"/>
                </a:moveTo>
                <a:cubicBezTo>
                  <a:pt x="6480" y="0"/>
                  <a:pt x="493" y="5525"/>
                  <a:pt x="1" y="12732"/>
                </a:cubicBezTo>
                <a:lnTo>
                  <a:pt x="3513" y="12827"/>
                </a:lnTo>
                <a:cubicBezTo>
                  <a:pt x="3940" y="7535"/>
                  <a:pt x="8365" y="3504"/>
                  <a:pt x="13618" y="3504"/>
                </a:cubicBezTo>
                <a:cubicBezTo>
                  <a:pt x="13789" y="3504"/>
                  <a:pt x="13961" y="3508"/>
                  <a:pt x="14134" y="3517"/>
                </a:cubicBezTo>
                <a:lnTo>
                  <a:pt x="14491" y="28"/>
                </a:lnTo>
                <a:cubicBezTo>
                  <a:pt x="14196" y="9"/>
                  <a:pt x="13903" y="0"/>
                  <a:pt x="13612" y="0"/>
                </a:cubicBezTo>
                <a:close/>
              </a:path>
            </a:pathLst>
          </a:custGeom>
          <a:solidFill>
            <a:srgbClr val="0068E8">
              <a:alpha val="40000"/>
            </a:srgb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4" name="Google Shape;1671;p41">
            <a:extLst>
              <a:ext uri="{FF2B5EF4-FFF2-40B4-BE49-F238E27FC236}">
                <a16:creationId xmlns:a16="http://schemas.microsoft.com/office/drawing/2014/main" id="{B447DF2E-71F1-41B0-96D8-E2339C2A23BD}"/>
              </a:ext>
            </a:extLst>
          </p:cNvPr>
          <p:cNvSpPr/>
          <p:nvPr/>
        </p:nvSpPr>
        <p:spPr>
          <a:xfrm>
            <a:off x="8385933" y="7431319"/>
            <a:ext cx="186329" cy="186329"/>
          </a:xfrm>
          <a:custGeom>
            <a:avLst/>
            <a:gdLst/>
            <a:ahLst/>
            <a:cxnLst/>
            <a:rect l="l" t="t" r="r" b="b"/>
            <a:pathLst>
              <a:path w="2942" h="2942" extrusionOk="0">
                <a:moveTo>
                  <a:pt x="1465" y="1"/>
                </a:moveTo>
                <a:cubicBezTo>
                  <a:pt x="655" y="1"/>
                  <a:pt x="0" y="656"/>
                  <a:pt x="0" y="1465"/>
                </a:cubicBezTo>
                <a:cubicBezTo>
                  <a:pt x="0" y="2287"/>
                  <a:pt x="655" y="2941"/>
                  <a:pt x="1465" y="2941"/>
                </a:cubicBezTo>
                <a:cubicBezTo>
                  <a:pt x="2286" y="2941"/>
                  <a:pt x="2941" y="2287"/>
                  <a:pt x="2941" y="1465"/>
                </a:cubicBezTo>
                <a:cubicBezTo>
                  <a:pt x="2941" y="656"/>
                  <a:pt x="2286" y="1"/>
                  <a:pt x="1465"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5" name="Google Shape;1672;p41">
            <a:extLst>
              <a:ext uri="{FF2B5EF4-FFF2-40B4-BE49-F238E27FC236}">
                <a16:creationId xmlns:a16="http://schemas.microsoft.com/office/drawing/2014/main" id="{1C57D451-8EFB-425B-8EDD-ED4FF7AD19CC}"/>
              </a:ext>
            </a:extLst>
          </p:cNvPr>
          <p:cNvSpPr/>
          <p:nvPr/>
        </p:nvSpPr>
        <p:spPr>
          <a:xfrm>
            <a:off x="15301498" y="7431319"/>
            <a:ext cx="186329" cy="186329"/>
          </a:xfrm>
          <a:custGeom>
            <a:avLst/>
            <a:gdLst/>
            <a:ahLst/>
            <a:cxnLst/>
            <a:rect l="l" t="t" r="r" b="b"/>
            <a:pathLst>
              <a:path w="2942" h="2942" extrusionOk="0">
                <a:moveTo>
                  <a:pt x="1465" y="1"/>
                </a:moveTo>
                <a:cubicBezTo>
                  <a:pt x="655" y="1"/>
                  <a:pt x="0" y="656"/>
                  <a:pt x="0" y="1465"/>
                </a:cubicBezTo>
                <a:cubicBezTo>
                  <a:pt x="0" y="2287"/>
                  <a:pt x="655" y="2941"/>
                  <a:pt x="1465" y="2941"/>
                </a:cubicBezTo>
                <a:cubicBezTo>
                  <a:pt x="2286" y="2941"/>
                  <a:pt x="2941" y="2287"/>
                  <a:pt x="2941" y="1465"/>
                </a:cubicBezTo>
                <a:cubicBezTo>
                  <a:pt x="2941" y="656"/>
                  <a:pt x="2286" y="1"/>
                  <a:pt x="1465"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6" name="Google Shape;1673;p41">
            <a:extLst>
              <a:ext uri="{FF2B5EF4-FFF2-40B4-BE49-F238E27FC236}">
                <a16:creationId xmlns:a16="http://schemas.microsoft.com/office/drawing/2014/main" id="{FB9D565F-9C7B-414B-B24B-D972D2466046}"/>
              </a:ext>
            </a:extLst>
          </p:cNvPr>
          <p:cNvSpPr/>
          <p:nvPr/>
        </p:nvSpPr>
        <p:spPr>
          <a:xfrm>
            <a:off x="11843334" y="10888721"/>
            <a:ext cx="187089" cy="187089"/>
          </a:xfrm>
          <a:custGeom>
            <a:avLst/>
            <a:gdLst/>
            <a:ahLst/>
            <a:cxnLst/>
            <a:rect l="l" t="t" r="r" b="b"/>
            <a:pathLst>
              <a:path w="2954" h="2954" extrusionOk="0">
                <a:moveTo>
                  <a:pt x="1477" y="1"/>
                </a:moveTo>
                <a:cubicBezTo>
                  <a:pt x="667" y="1"/>
                  <a:pt x="0" y="656"/>
                  <a:pt x="0" y="1477"/>
                </a:cubicBezTo>
                <a:cubicBezTo>
                  <a:pt x="0" y="2287"/>
                  <a:pt x="667" y="2953"/>
                  <a:pt x="1477" y="2953"/>
                </a:cubicBezTo>
                <a:cubicBezTo>
                  <a:pt x="2286" y="2953"/>
                  <a:pt x="2953" y="2287"/>
                  <a:pt x="2953" y="1477"/>
                </a:cubicBezTo>
                <a:cubicBezTo>
                  <a:pt x="2953" y="656"/>
                  <a:pt x="2286" y="1"/>
                  <a:pt x="1477" y="1"/>
                </a:cubicBezTo>
                <a:close/>
              </a:path>
            </a:pathLst>
          </a:custGeom>
          <a:solidFill>
            <a:srgbClr val="11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99" name="Google Shape;1676;p41">
            <a:extLst>
              <a:ext uri="{FF2B5EF4-FFF2-40B4-BE49-F238E27FC236}">
                <a16:creationId xmlns:a16="http://schemas.microsoft.com/office/drawing/2014/main" id="{65F2D366-E379-404F-8F89-1AFA2A6C1557}"/>
              </a:ext>
            </a:extLst>
          </p:cNvPr>
          <p:cNvGrpSpPr/>
          <p:nvPr/>
        </p:nvGrpSpPr>
        <p:grpSpPr>
          <a:xfrm>
            <a:off x="7839040" y="8962434"/>
            <a:ext cx="725193" cy="928283"/>
            <a:chOff x="1761450" y="238125"/>
            <a:chExt cx="4076700" cy="5218375"/>
          </a:xfrm>
        </p:grpSpPr>
        <p:sp>
          <p:nvSpPr>
            <p:cNvPr id="100" name="Google Shape;1677;p41">
              <a:extLst>
                <a:ext uri="{FF2B5EF4-FFF2-40B4-BE49-F238E27FC236}">
                  <a16:creationId xmlns:a16="http://schemas.microsoft.com/office/drawing/2014/main" id="{7F3FF69E-5A19-477A-9EFA-0D74400CD186}"/>
                </a:ext>
              </a:extLst>
            </p:cNvPr>
            <p:cNvSpPr/>
            <p:nvPr/>
          </p:nvSpPr>
          <p:spPr>
            <a:xfrm>
              <a:off x="1761450" y="238125"/>
              <a:ext cx="4076700" cy="5218375"/>
            </a:xfrm>
            <a:custGeom>
              <a:avLst/>
              <a:gdLst/>
              <a:ahLst/>
              <a:cxnLst/>
              <a:rect l="l" t="t" r="r" b="b"/>
              <a:pathLst>
                <a:path w="163068" h="208735" extrusionOk="0">
                  <a:moveTo>
                    <a:pt x="84584" y="6524"/>
                  </a:moveTo>
                  <a:cubicBezTo>
                    <a:pt x="124250" y="6524"/>
                    <a:pt x="156544" y="35066"/>
                    <a:pt x="156544" y="70165"/>
                  </a:cubicBezTo>
                  <a:lnTo>
                    <a:pt x="156544" y="109146"/>
                  </a:lnTo>
                  <a:cubicBezTo>
                    <a:pt x="156544" y="118704"/>
                    <a:pt x="151618" y="126793"/>
                    <a:pt x="143496" y="130838"/>
                  </a:cubicBezTo>
                  <a:lnTo>
                    <a:pt x="143496" y="124021"/>
                  </a:lnTo>
                  <a:cubicBezTo>
                    <a:pt x="143496" y="122227"/>
                    <a:pt x="142028" y="120759"/>
                    <a:pt x="140234" y="120759"/>
                  </a:cubicBezTo>
                  <a:cubicBezTo>
                    <a:pt x="138440" y="120759"/>
                    <a:pt x="136972" y="122227"/>
                    <a:pt x="136972" y="124021"/>
                  </a:cubicBezTo>
                  <a:lnTo>
                    <a:pt x="136972" y="163621"/>
                  </a:lnTo>
                  <a:cubicBezTo>
                    <a:pt x="136972" y="175038"/>
                    <a:pt x="122945" y="185281"/>
                    <a:pt x="114562" y="190370"/>
                  </a:cubicBezTo>
                  <a:cubicBezTo>
                    <a:pt x="102493" y="197709"/>
                    <a:pt x="89477" y="202211"/>
                    <a:pt x="86411" y="202211"/>
                  </a:cubicBezTo>
                  <a:lnTo>
                    <a:pt x="76658" y="202211"/>
                  </a:lnTo>
                  <a:cubicBezTo>
                    <a:pt x="73591" y="202211"/>
                    <a:pt x="60576" y="197709"/>
                    <a:pt x="48507" y="190370"/>
                  </a:cubicBezTo>
                  <a:cubicBezTo>
                    <a:pt x="40123" y="185281"/>
                    <a:pt x="26097" y="175038"/>
                    <a:pt x="26097" y="163621"/>
                  </a:cubicBezTo>
                  <a:lnTo>
                    <a:pt x="26097" y="124021"/>
                  </a:lnTo>
                  <a:cubicBezTo>
                    <a:pt x="26097" y="122227"/>
                    <a:pt x="24629" y="120759"/>
                    <a:pt x="22835" y="120759"/>
                  </a:cubicBezTo>
                  <a:cubicBezTo>
                    <a:pt x="21041" y="120759"/>
                    <a:pt x="19573" y="122227"/>
                    <a:pt x="19573" y="124021"/>
                  </a:cubicBezTo>
                  <a:lnTo>
                    <a:pt x="19573" y="130871"/>
                  </a:lnTo>
                  <a:cubicBezTo>
                    <a:pt x="11450" y="126859"/>
                    <a:pt x="6525" y="118704"/>
                    <a:pt x="6525" y="109146"/>
                  </a:cubicBezTo>
                  <a:lnTo>
                    <a:pt x="6525" y="70165"/>
                  </a:lnTo>
                  <a:cubicBezTo>
                    <a:pt x="6525" y="35066"/>
                    <a:pt x="38721" y="6524"/>
                    <a:pt x="78289" y="6524"/>
                  </a:cubicBezTo>
                  <a:close/>
                  <a:moveTo>
                    <a:pt x="78289" y="0"/>
                  </a:moveTo>
                  <a:cubicBezTo>
                    <a:pt x="35133" y="0"/>
                    <a:pt x="1" y="31478"/>
                    <a:pt x="1" y="70165"/>
                  </a:cubicBezTo>
                  <a:lnTo>
                    <a:pt x="1" y="109146"/>
                  </a:lnTo>
                  <a:cubicBezTo>
                    <a:pt x="1" y="115572"/>
                    <a:pt x="1795" y="121639"/>
                    <a:pt x="5220" y="126728"/>
                  </a:cubicBezTo>
                  <a:cubicBezTo>
                    <a:pt x="8645" y="131784"/>
                    <a:pt x="13538" y="135666"/>
                    <a:pt x="19344" y="137917"/>
                  </a:cubicBezTo>
                  <a:cubicBezTo>
                    <a:pt x="19410" y="137949"/>
                    <a:pt x="19508" y="137949"/>
                    <a:pt x="19573" y="137982"/>
                  </a:cubicBezTo>
                  <a:lnTo>
                    <a:pt x="19573" y="163621"/>
                  </a:lnTo>
                  <a:cubicBezTo>
                    <a:pt x="19573" y="177485"/>
                    <a:pt x="33469" y="188869"/>
                    <a:pt x="45114" y="195948"/>
                  </a:cubicBezTo>
                  <a:cubicBezTo>
                    <a:pt x="57477" y="203483"/>
                    <a:pt x="71667" y="208735"/>
                    <a:pt x="76658" y="208735"/>
                  </a:cubicBezTo>
                  <a:lnTo>
                    <a:pt x="86411" y="208735"/>
                  </a:lnTo>
                  <a:cubicBezTo>
                    <a:pt x="91402" y="208735"/>
                    <a:pt x="105591" y="203483"/>
                    <a:pt x="117954" y="195948"/>
                  </a:cubicBezTo>
                  <a:cubicBezTo>
                    <a:pt x="129600" y="188869"/>
                    <a:pt x="143496" y="177485"/>
                    <a:pt x="143496" y="163621"/>
                  </a:cubicBezTo>
                  <a:lnTo>
                    <a:pt x="143496" y="137949"/>
                  </a:lnTo>
                  <a:cubicBezTo>
                    <a:pt x="143561" y="137917"/>
                    <a:pt x="143626" y="137917"/>
                    <a:pt x="143691" y="137884"/>
                  </a:cubicBezTo>
                  <a:cubicBezTo>
                    <a:pt x="155663" y="133252"/>
                    <a:pt x="163068" y="122259"/>
                    <a:pt x="163068" y="109146"/>
                  </a:cubicBezTo>
                  <a:lnTo>
                    <a:pt x="163068" y="70165"/>
                  </a:lnTo>
                  <a:cubicBezTo>
                    <a:pt x="163068" y="31478"/>
                    <a:pt x="127871" y="0"/>
                    <a:pt x="84584"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1" name="Google Shape;1678;p41">
              <a:extLst>
                <a:ext uri="{FF2B5EF4-FFF2-40B4-BE49-F238E27FC236}">
                  <a16:creationId xmlns:a16="http://schemas.microsoft.com/office/drawing/2014/main" id="{CAF962C6-7A07-4707-97F9-E990EE6FCADE}"/>
                </a:ext>
              </a:extLst>
            </p:cNvPr>
            <p:cNvSpPr/>
            <p:nvPr/>
          </p:nvSpPr>
          <p:spPr>
            <a:xfrm>
              <a:off x="2527200" y="2311925"/>
              <a:ext cx="1065900" cy="931325"/>
            </a:xfrm>
            <a:custGeom>
              <a:avLst/>
              <a:gdLst/>
              <a:ahLst/>
              <a:cxnLst/>
              <a:rect l="l" t="t" r="r" b="b"/>
              <a:pathLst>
                <a:path w="42636" h="37253" extrusionOk="0">
                  <a:moveTo>
                    <a:pt x="25771" y="6524"/>
                  </a:moveTo>
                  <a:cubicBezTo>
                    <a:pt x="31479" y="6524"/>
                    <a:pt x="36111" y="9166"/>
                    <a:pt x="36111" y="12428"/>
                  </a:cubicBezTo>
                  <a:cubicBezTo>
                    <a:pt x="36111" y="16278"/>
                    <a:pt x="31283" y="22997"/>
                    <a:pt x="24401" y="26488"/>
                  </a:cubicBezTo>
                  <a:lnTo>
                    <a:pt x="18235" y="29587"/>
                  </a:lnTo>
                  <a:cubicBezTo>
                    <a:pt x="16768" y="30337"/>
                    <a:pt x="15332" y="30728"/>
                    <a:pt x="13995" y="30728"/>
                  </a:cubicBezTo>
                  <a:cubicBezTo>
                    <a:pt x="10505" y="30728"/>
                    <a:pt x="8156" y="28216"/>
                    <a:pt x="7634" y="24009"/>
                  </a:cubicBezTo>
                  <a:lnTo>
                    <a:pt x="7079" y="19344"/>
                  </a:lnTo>
                  <a:cubicBezTo>
                    <a:pt x="6721" y="16278"/>
                    <a:pt x="7569" y="13342"/>
                    <a:pt x="9493" y="11026"/>
                  </a:cubicBezTo>
                  <a:cubicBezTo>
                    <a:pt x="11418" y="8645"/>
                    <a:pt x="14256" y="7242"/>
                    <a:pt x="17387" y="7046"/>
                  </a:cubicBezTo>
                  <a:lnTo>
                    <a:pt x="24466" y="6557"/>
                  </a:lnTo>
                  <a:cubicBezTo>
                    <a:pt x="24890" y="6524"/>
                    <a:pt x="25347" y="6524"/>
                    <a:pt x="25771" y="6524"/>
                  </a:cubicBezTo>
                  <a:close/>
                  <a:moveTo>
                    <a:pt x="25771" y="0"/>
                  </a:moveTo>
                  <a:cubicBezTo>
                    <a:pt x="25183" y="0"/>
                    <a:pt x="24596" y="0"/>
                    <a:pt x="24042" y="33"/>
                  </a:cubicBezTo>
                  <a:lnTo>
                    <a:pt x="16931" y="522"/>
                  </a:lnTo>
                  <a:cubicBezTo>
                    <a:pt x="12005" y="848"/>
                    <a:pt x="7569" y="3099"/>
                    <a:pt x="4470" y="6850"/>
                  </a:cubicBezTo>
                  <a:cubicBezTo>
                    <a:pt x="1371" y="10569"/>
                    <a:pt x="1" y="15266"/>
                    <a:pt x="588" y="20127"/>
                  </a:cubicBezTo>
                  <a:lnTo>
                    <a:pt x="1175" y="24759"/>
                  </a:lnTo>
                  <a:cubicBezTo>
                    <a:pt x="2056" y="32229"/>
                    <a:pt x="7210" y="37252"/>
                    <a:pt x="13995" y="37252"/>
                  </a:cubicBezTo>
                  <a:cubicBezTo>
                    <a:pt x="16376" y="37252"/>
                    <a:pt x="18790" y="36632"/>
                    <a:pt x="21204" y="35425"/>
                  </a:cubicBezTo>
                  <a:lnTo>
                    <a:pt x="27336" y="32327"/>
                  </a:lnTo>
                  <a:cubicBezTo>
                    <a:pt x="35915" y="27988"/>
                    <a:pt x="42635" y="19246"/>
                    <a:pt x="42635" y="12428"/>
                  </a:cubicBezTo>
                  <a:cubicBezTo>
                    <a:pt x="42635" y="5350"/>
                    <a:pt x="35394" y="0"/>
                    <a:pt x="25771"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2" name="Google Shape;1679;p41">
              <a:extLst>
                <a:ext uri="{FF2B5EF4-FFF2-40B4-BE49-F238E27FC236}">
                  <a16:creationId xmlns:a16="http://schemas.microsoft.com/office/drawing/2014/main" id="{494F4545-1D97-4360-9118-1DBBBB16BE61}"/>
                </a:ext>
              </a:extLst>
            </p:cNvPr>
            <p:cNvSpPr/>
            <p:nvPr/>
          </p:nvSpPr>
          <p:spPr>
            <a:xfrm>
              <a:off x="4050550" y="2311925"/>
              <a:ext cx="1065900" cy="931325"/>
            </a:xfrm>
            <a:custGeom>
              <a:avLst/>
              <a:gdLst/>
              <a:ahLst/>
              <a:cxnLst/>
              <a:rect l="l" t="t" r="r" b="b"/>
              <a:pathLst>
                <a:path w="42636" h="37253" extrusionOk="0">
                  <a:moveTo>
                    <a:pt x="16898" y="6524"/>
                  </a:moveTo>
                  <a:cubicBezTo>
                    <a:pt x="17322" y="6524"/>
                    <a:pt x="17746" y="6524"/>
                    <a:pt x="18170" y="6557"/>
                  </a:cubicBezTo>
                  <a:lnTo>
                    <a:pt x="25249" y="7046"/>
                  </a:lnTo>
                  <a:cubicBezTo>
                    <a:pt x="28413" y="7242"/>
                    <a:pt x="31218" y="8645"/>
                    <a:pt x="33175" y="11026"/>
                  </a:cubicBezTo>
                  <a:cubicBezTo>
                    <a:pt x="35067" y="13342"/>
                    <a:pt x="35948" y="16278"/>
                    <a:pt x="35557" y="19344"/>
                  </a:cubicBezTo>
                  <a:lnTo>
                    <a:pt x="35002" y="24009"/>
                  </a:lnTo>
                  <a:cubicBezTo>
                    <a:pt x="34513" y="28216"/>
                    <a:pt x="32131" y="30728"/>
                    <a:pt x="28674" y="30728"/>
                  </a:cubicBezTo>
                  <a:cubicBezTo>
                    <a:pt x="27304" y="30728"/>
                    <a:pt x="25868" y="30337"/>
                    <a:pt x="24401" y="29587"/>
                  </a:cubicBezTo>
                  <a:lnTo>
                    <a:pt x="18268" y="26488"/>
                  </a:lnTo>
                  <a:cubicBezTo>
                    <a:pt x="11353" y="22997"/>
                    <a:pt x="6525" y="16278"/>
                    <a:pt x="6525" y="12428"/>
                  </a:cubicBezTo>
                  <a:cubicBezTo>
                    <a:pt x="6525" y="9166"/>
                    <a:pt x="11189" y="6524"/>
                    <a:pt x="16898" y="6524"/>
                  </a:cubicBezTo>
                  <a:close/>
                  <a:moveTo>
                    <a:pt x="16898" y="0"/>
                  </a:moveTo>
                  <a:cubicBezTo>
                    <a:pt x="7275" y="0"/>
                    <a:pt x="1" y="5350"/>
                    <a:pt x="1" y="12428"/>
                  </a:cubicBezTo>
                  <a:cubicBezTo>
                    <a:pt x="1" y="19246"/>
                    <a:pt x="6721" y="27988"/>
                    <a:pt x="15332" y="32327"/>
                  </a:cubicBezTo>
                  <a:lnTo>
                    <a:pt x="21465" y="35425"/>
                  </a:lnTo>
                  <a:cubicBezTo>
                    <a:pt x="23846" y="36632"/>
                    <a:pt x="26292" y="37252"/>
                    <a:pt x="28674" y="37252"/>
                  </a:cubicBezTo>
                  <a:cubicBezTo>
                    <a:pt x="35426" y="37252"/>
                    <a:pt x="40580" y="32229"/>
                    <a:pt x="41493" y="24759"/>
                  </a:cubicBezTo>
                  <a:lnTo>
                    <a:pt x="42048" y="20127"/>
                  </a:lnTo>
                  <a:cubicBezTo>
                    <a:pt x="42635" y="15266"/>
                    <a:pt x="41265" y="10569"/>
                    <a:pt x="38199" y="6850"/>
                  </a:cubicBezTo>
                  <a:cubicBezTo>
                    <a:pt x="35067" y="3099"/>
                    <a:pt x="30664" y="848"/>
                    <a:pt x="25705" y="522"/>
                  </a:cubicBezTo>
                  <a:lnTo>
                    <a:pt x="18627" y="33"/>
                  </a:lnTo>
                  <a:cubicBezTo>
                    <a:pt x="18040" y="0"/>
                    <a:pt x="17452" y="0"/>
                    <a:pt x="16898"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3" name="Google Shape;1680;p41">
              <a:extLst>
                <a:ext uri="{FF2B5EF4-FFF2-40B4-BE49-F238E27FC236}">
                  <a16:creationId xmlns:a16="http://schemas.microsoft.com/office/drawing/2014/main" id="{AD1882D7-4EE5-46FC-AF6D-BF73934097AB}"/>
                </a:ext>
              </a:extLst>
            </p:cNvPr>
            <p:cNvSpPr/>
            <p:nvPr/>
          </p:nvSpPr>
          <p:spPr>
            <a:xfrm>
              <a:off x="3473200" y="2970850"/>
              <a:ext cx="649975" cy="854650"/>
            </a:xfrm>
            <a:custGeom>
              <a:avLst/>
              <a:gdLst/>
              <a:ahLst/>
              <a:cxnLst/>
              <a:rect l="l" t="t" r="r" b="b"/>
              <a:pathLst>
                <a:path w="25999" h="34186" extrusionOk="0">
                  <a:moveTo>
                    <a:pt x="12983" y="6818"/>
                  </a:moveTo>
                  <a:cubicBezTo>
                    <a:pt x="13798" y="7764"/>
                    <a:pt x="15429" y="10536"/>
                    <a:pt x="17125" y="16897"/>
                  </a:cubicBezTo>
                  <a:cubicBezTo>
                    <a:pt x="18169" y="20779"/>
                    <a:pt x="18854" y="24726"/>
                    <a:pt x="19213" y="27662"/>
                  </a:cubicBezTo>
                  <a:lnTo>
                    <a:pt x="6785" y="27662"/>
                  </a:lnTo>
                  <a:cubicBezTo>
                    <a:pt x="7111" y="24726"/>
                    <a:pt x="7829" y="20779"/>
                    <a:pt x="8840" y="16897"/>
                  </a:cubicBezTo>
                  <a:cubicBezTo>
                    <a:pt x="10504" y="10569"/>
                    <a:pt x="12135" y="7764"/>
                    <a:pt x="12983" y="6818"/>
                  </a:cubicBezTo>
                  <a:close/>
                  <a:moveTo>
                    <a:pt x="12950" y="0"/>
                  </a:moveTo>
                  <a:cubicBezTo>
                    <a:pt x="8807" y="0"/>
                    <a:pt x="5611" y="4371"/>
                    <a:pt x="2936" y="13766"/>
                  </a:cubicBezTo>
                  <a:cubicBezTo>
                    <a:pt x="1272" y="19605"/>
                    <a:pt x="0" y="26977"/>
                    <a:pt x="0" y="30924"/>
                  </a:cubicBezTo>
                  <a:cubicBezTo>
                    <a:pt x="0" y="32718"/>
                    <a:pt x="1468" y="34186"/>
                    <a:pt x="3262" y="34186"/>
                  </a:cubicBezTo>
                  <a:lnTo>
                    <a:pt x="22736" y="34186"/>
                  </a:lnTo>
                  <a:cubicBezTo>
                    <a:pt x="24530" y="34186"/>
                    <a:pt x="25998" y="32718"/>
                    <a:pt x="25998" y="30924"/>
                  </a:cubicBezTo>
                  <a:cubicBezTo>
                    <a:pt x="25998" y="30826"/>
                    <a:pt x="25965" y="30761"/>
                    <a:pt x="25965" y="30663"/>
                  </a:cubicBezTo>
                  <a:cubicBezTo>
                    <a:pt x="25933" y="26683"/>
                    <a:pt x="24661" y="19507"/>
                    <a:pt x="23030" y="13766"/>
                  </a:cubicBezTo>
                  <a:cubicBezTo>
                    <a:pt x="20322" y="4371"/>
                    <a:pt x="17125" y="0"/>
                    <a:pt x="12950"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4" name="Google Shape;1681;p41">
              <a:extLst>
                <a:ext uri="{FF2B5EF4-FFF2-40B4-BE49-F238E27FC236}">
                  <a16:creationId xmlns:a16="http://schemas.microsoft.com/office/drawing/2014/main" id="{DC6C64EE-6F75-4602-BC9C-3443828323DC}"/>
                </a:ext>
              </a:extLst>
            </p:cNvPr>
            <p:cNvSpPr/>
            <p:nvPr/>
          </p:nvSpPr>
          <p:spPr>
            <a:xfrm>
              <a:off x="2520700" y="3626125"/>
              <a:ext cx="2556600" cy="851775"/>
            </a:xfrm>
            <a:custGeom>
              <a:avLst/>
              <a:gdLst/>
              <a:ahLst/>
              <a:cxnLst/>
              <a:rect l="l" t="t" r="r" b="b"/>
              <a:pathLst>
                <a:path w="102264" h="34071" extrusionOk="0">
                  <a:moveTo>
                    <a:pt x="3644" y="1"/>
                  </a:moveTo>
                  <a:cubicBezTo>
                    <a:pt x="2291" y="1"/>
                    <a:pt x="1021" y="860"/>
                    <a:pt x="555" y="2234"/>
                  </a:cubicBezTo>
                  <a:cubicBezTo>
                    <a:pt x="0" y="3930"/>
                    <a:pt x="913" y="5789"/>
                    <a:pt x="2642" y="6344"/>
                  </a:cubicBezTo>
                  <a:lnTo>
                    <a:pt x="18561" y="11693"/>
                  </a:lnTo>
                  <a:lnTo>
                    <a:pt x="18561" y="20827"/>
                  </a:lnTo>
                  <a:cubicBezTo>
                    <a:pt x="18561" y="29537"/>
                    <a:pt x="27792" y="34071"/>
                    <a:pt x="36958" y="34071"/>
                  </a:cubicBezTo>
                  <a:lnTo>
                    <a:pt x="64685" y="34071"/>
                  </a:lnTo>
                  <a:cubicBezTo>
                    <a:pt x="68893" y="34071"/>
                    <a:pt x="73297" y="33059"/>
                    <a:pt x="76689" y="31265"/>
                  </a:cubicBezTo>
                  <a:cubicBezTo>
                    <a:pt x="81256" y="28851"/>
                    <a:pt x="83800" y="25231"/>
                    <a:pt x="83800" y="21023"/>
                  </a:cubicBezTo>
                  <a:cubicBezTo>
                    <a:pt x="83800" y="20957"/>
                    <a:pt x="83768" y="20860"/>
                    <a:pt x="83768" y="20794"/>
                  </a:cubicBezTo>
                  <a:lnTo>
                    <a:pt x="83768" y="11693"/>
                  </a:lnTo>
                  <a:lnTo>
                    <a:pt x="99621" y="6344"/>
                  </a:lnTo>
                  <a:cubicBezTo>
                    <a:pt x="101317" y="5789"/>
                    <a:pt x="102263" y="3930"/>
                    <a:pt x="101676" y="2234"/>
                  </a:cubicBezTo>
                  <a:cubicBezTo>
                    <a:pt x="101209" y="860"/>
                    <a:pt x="99960" y="1"/>
                    <a:pt x="98599" y="1"/>
                  </a:cubicBezTo>
                  <a:cubicBezTo>
                    <a:pt x="98247" y="1"/>
                    <a:pt x="97888" y="58"/>
                    <a:pt x="97533" y="179"/>
                  </a:cubicBezTo>
                  <a:lnTo>
                    <a:pt x="79462" y="6246"/>
                  </a:lnTo>
                  <a:cubicBezTo>
                    <a:pt x="78157" y="6703"/>
                    <a:pt x="77244" y="7942"/>
                    <a:pt x="77244" y="9345"/>
                  </a:cubicBezTo>
                  <a:lnTo>
                    <a:pt x="77244" y="21023"/>
                  </a:lnTo>
                  <a:cubicBezTo>
                    <a:pt x="77244" y="21088"/>
                    <a:pt x="77244" y="21153"/>
                    <a:pt x="77244" y="21186"/>
                  </a:cubicBezTo>
                  <a:cubicBezTo>
                    <a:pt x="77179" y="22817"/>
                    <a:pt x="75906" y="24252"/>
                    <a:pt x="73982" y="25329"/>
                  </a:cubicBezTo>
                  <a:lnTo>
                    <a:pt x="73982" y="24285"/>
                  </a:lnTo>
                  <a:cubicBezTo>
                    <a:pt x="73982" y="22491"/>
                    <a:pt x="72547" y="21023"/>
                    <a:pt x="70720" y="21023"/>
                  </a:cubicBezTo>
                  <a:cubicBezTo>
                    <a:pt x="68926" y="21023"/>
                    <a:pt x="67458" y="22491"/>
                    <a:pt x="67458" y="24285"/>
                  </a:cubicBezTo>
                  <a:lnTo>
                    <a:pt x="67458" y="27351"/>
                  </a:lnTo>
                  <a:cubicBezTo>
                    <a:pt x="66545" y="27481"/>
                    <a:pt x="65599" y="27547"/>
                    <a:pt x="64685" y="27547"/>
                  </a:cubicBezTo>
                  <a:lnTo>
                    <a:pt x="60934" y="27547"/>
                  </a:lnTo>
                  <a:lnTo>
                    <a:pt x="60934" y="24285"/>
                  </a:lnTo>
                  <a:cubicBezTo>
                    <a:pt x="60934" y="22491"/>
                    <a:pt x="59499" y="21023"/>
                    <a:pt x="57672" y="21023"/>
                  </a:cubicBezTo>
                  <a:cubicBezTo>
                    <a:pt x="55878" y="21023"/>
                    <a:pt x="54410" y="22491"/>
                    <a:pt x="54410" y="24285"/>
                  </a:cubicBezTo>
                  <a:lnTo>
                    <a:pt x="54410" y="27547"/>
                  </a:lnTo>
                  <a:lnTo>
                    <a:pt x="47919" y="27547"/>
                  </a:lnTo>
                  <a:lnTo>
                    <a:pt x="47919" y="24285"/>
                  </a:lnTo>
                  <a:cubicBezTo>
                    <a:pt x="47919" y="22491"/>
                    <a:pt x="46451" y="21023"/>
                    <a:pt x="44657" y="21023"/>
                  </a:cubicBezTo>
                  <a:cubicBezTo>
                    <a:pt x="42830" y="21023"/>
                    <a:pt x="41395" y="22491"/>
                    <a:pt x="41395" y="24285"/>
                  </a:cubicBezTo>
                  <a:lnTo>
                    <a:pt x="41395" y="27547"/>
                  </a:lnTo>
                  <a:lnTo>
                    <a:pt x="36958" y="27547"/>
                  </a:lnTo>
                  <a:cubicBezTo>
                    <a:pt x="36208" y="27547"/>
                    <a:pt x="35523" y="27514"/>
                    <a:pt x="34871" y="27449"/>
                  </a:cubicBezTo>
                  <a:lnTo>
                    <a:pt x="34871" y="24285"/>
                  </a:lnTo>
                  <a:cubicBezTo>
                    <a:pt x="34871" y="22491"/>
                    <a:pt x="33403" y="21023"/>
                    <a:pt x="31609" y="21023"/>
                  </a:cubicBezTo>
                  <a:cubicBezTo>
                    <a:pt x="29782" y="21023"/>
                    <a:pt x="28347" y="22491"/>
                    <a:pt x="28347" y="24285"/>
                  </a:cubicBezTo>
                  <a:lnTo>
                    <a:pt x="28347" y="25492"/>
                  </a:lnTo>
                  <a:cubicBezTo>
                    <a:pt x="26129" y="24122"/>
                    <a:pt x="25085" y="22295"/>
                    <a:pt x="25085" y="20827"/>
                  </a:cubicBezTo>
                  <a:lnTo>
                    <a:pt x="25085" y="9345"/>
                  </a:lnTo>
                  <a:cubicBezTo>
                    <a:pt x="25085" y="7942"/>
                    <a:pt x="24171" y="6703"/>
                    <a:pt x="22834" y="6246"/>
                  </a:cubicBezTo>
                  <a:lnTo>
                    <a:pt x="4697" y="179"/>
                  </a:lnTo>
                  <a:cubicBezTo>
                    <a:pt x="4349" y="58"/>
                    <a:pt x="3994" y="1"/>
                    <a:pt x="3644"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5" name="Google Shape;1682;p41">
              <a:extLst>
                <a:ext uri="{FF2B5EF4-FFF2-40B4-BE49-F238E27FC236}">
                  <a16:creationId xmlns:a16="http://schemas.microsoft.com/office/drawing/2014/main" id="{67626A57-9DBF-43E1-8848-F6222181BF6B}"/>
                </a:ext>
              </a:extLst>
            </p:cNvPr>
            <p:cNvSpPr/>
            <p:nvPr/>
          </p:nvSpPr>
          <p:spPr>
            <a:xfrm>
              <a:off x="4129650" y="597175"/>
              <a:ext cx="454275" cy="241175"/>
            </a:xfrm>
            <a:custGeom>
              <a:avLst/>
              <a:gdLst/>
              <a:ahLst/>
              <a:cxnLst/>
              <a:rect l="l" t="t" r="r" b="b"/>
              <a:pathLst>
                <a:path w="18171" h="9647" extrusionOk="0">
                  <a:moveTo>
                    <a:pt x="3572" y="0"/>
                  </a:moveTo>
                  <a:cubicBezTo>
                    <a:pt x="2036" y="0"/>
                    <a:pt x="645" y="1074"/>
                    <a:pt x="327" y="2633"/>
                  </a:cubicBezTo>
                  <a:cubicBezTo>
                    <a:pt x="1" y="4394"/>
                    <a:pt x="1143" y="6123"/>
                    <a:pt x="2904" y="6482"/>
                  </a:cubicBezTo>
                  <a:cubicBezTo>
                    <a:pt x="6460" y="7167"/>
                    <a:pt x="9983" y="8178"/>
                    <a:pt x="13343" y="9451"/>
                  </a:cubicBezTo>
                  <a:cubicBezTo>
                    <a:pt x="13734" y="9581"/>
                    <a:pt x="14125" y="9646"/>
                    <a:pt x="14484" y="9646"/>
                  </a:cubicBezTo>
                  <a:cubicBezTo>
                    <a:pt x="15822" y="9646"/>
                    <a:pt x="17061" y="8863"/>
                    <a:pt x="17550" y="7559"/>
                  </a:cubicBezTo>
                  <a:cubicBezTo>
                    <a:pt x="18170" y="5862"/>
                    <a:pt x="17322" y="3970"/>
                    <a:pt x="15659" y="3351"/>
                  </a:cubicBezTo>
                  <a:cubicBezTo>
                    <a:pt x="11940" y="1948"/>
                    <a:pt x="8091" y="839"/>
                    <a:pt x="4176" y="56"/>
                  </a:cubicBezTo>
                  <a:cubicBezTo>
                    <a:pt x="3974" y="18"/>
                    <a:pt x="3772" y="0"/>
                    <a:pt x="3572"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6" name="Google Shape;1683;p41">
              <a:extLst>
                <a:ext uri="{FF2B5EF4-FFF2-40B4-BE49-F238E27FC236}">
                  <a16:creationId xmlns:a16="http://schemas.microsoft.com/office/drawing/2014/main" id="{9F1A7021-8863-4B6A-B25B-A2725DD30DB2}"/>
                </a:ext>
              </a:extLst>
            </p:cNvPr>
            <p:cNvSpPr/>
            <p:nvPr/>
          </p:nvSpPr>
          <p:spPr>
            <a:xfrm>
              <a:off x="4655650" y="798325"/>
              <a:ext cx="647525" cy="588025"/>
            </a:xfrm>
            <a:custGeom>
              <a:avLst/>
              <a:gdLst/>
              <a:ahLst/>
              <a:cxnLst/>
              <a:rect l="l" t="t" r="r" b="b"/>
              <a:pathLst>
                <a:path w="25901" h="23521" extrusionOk="0">
                  <a:moveTo>
                    <a:pt x="3703" y="1"/>
                  </a:moveTo>
                  <a:cubicBezTo>
                    <a:pt x="2592" y="1"/>
                    <a:pt x="1518" y="565"/>
                    <a:pt x="914" y="1600"/>
                  </a:cubicBezTo>
                  <a:cubicBezTo>
                    <a:pt x="1" y="3133"/>
                    <a:pt x="490" y="5156"/>
                    <a:pt x="2056" y="6069"/>
                  </a:cubicBezTo>
                  <a:cubicBezTo>
                    <a:pt x="5285" y="7994"/>
                    <a:pt x="8351" y="10212"/>
                    <a:pt x="11124" y="12691"/>
                  </a:cubicBezTo>
                  <a:cubicBezTo>
                    <a:pt x="14354" y="15562"/>
                    <a:pt x="17191" y="18726"/>
                    <a:pt x="19507" y="22118"/>
                  </a:cubicBezTo>
                  <a:cubicBezTo>
                    <a:pt x="20160" y="23031"/>
                    <a:pt x="21171" y="23521"/>
                    <a:pt x="22215" y="23521"/>
                  </a:cubicBezTo>
                  <a:cubicBezTo>
                    <a:pt x="22835" y="23521"/>
                    <a:pt x="23487" y="23325"/>
                    <a:pt x="24042" y="22934"/>
                  </a:cubicBezTo>
                  <a:cubicBezTo>
                    <a:pt x="25542" y="21922"/>
                    <a:pt x="25901" y="19867"/>
                    <a:pt x="24890" y="18399"/>
                  </a:cubicBezTo>
                  <a:cubicBezTo>
                    <a:pt x="22248" y="14583"/>
                    <a:pt x="19083" y="11027"/>
                    <a:pt x="15463" y="7831"/>
                  </a:cubicBezTo>
                  <a:cubicBezTo>
                    <a:pt x="12396" y="5058"/>
                    <a:pt x="8971" y="2579"/>
                    <a:pt x="5383" y="459"/>
                  </a:cubicBezTo>
                  <a:cubicBezTo>
                    <a:pt x="4852" y="149"/>
                    <a:pt x="4273" y="1"/>
                    <a:pt x="3703"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07" name="Google Shape;1684;p41">
            <a:extLst>
              <a:ext uri="{FF2B5EF4-FFF2-40B4-BE49-F238E27FC236}">
                <a16:creationId xmlns:a16="http://schemas.microsoft.com/office/drawing/2014/main" id="{BDDD18F0-BC3B-47FA-A8D7-18E2C946EF0F}"/>
              </a:ext>
            </a:extLst>
          </p:cNvPr>
          <p:cNvGrpSpPr/>
          <p:nvPr/>
        </p:nvGrpSpPr>
        <p:grpSpPr>
          <a:xfrm>
            <a:off x="7821432" y="5178983"/>
            <a:ext cx="775314" cy="775314"/>
            <a:chOff x="1190625" y="238125"/>
            <a:chExt cx="5219200" cy="5219200"/>
          </a:xfrm>
        </p:grpSpPr>
        <p:sp>
          <p:nvSpPr>
            <p:cNvPr id="108" name="Google Shape;1685;p41">
              <a:extLst>
                <a:ext uri="{FF2B5EF4-FFF2-40B4-BE49-F238E27FC236}">
                  <a16:creationId xmlns:a16="http://schemas.microsoft.com/office/drawing/2014/main" id="{6CEDDE3A-A58B-4EB6-9A88-8BAC4E284842}"/>
                </a:ext>
              </a:extLst>
            </p:cNvPr>
            <p:cNvSpPr/>
            <p:nvPr/>
          </p:nvSpPr>
          <p:spPr>
            <a:xfrm>
              <a:off x="3066250" y="2113750"/>
              <a:ext cx="1467925" cy="1467925"/>
            </a:xfrm>
            <a:custGeom>
              <a:avLst/>
              <a:gdLst/>
              <a:ahLst/>
              <a:cxnLst/>
              <a:rect l="l" t="t" r="r" b="b"/>
              <a:pathLst>
                <a:path w="58717" h="58717" extrusionOk="0">
                  <a:moveTo>
                    <a:pt x="29359" y="6525"/>
                  </a:moveTo>
                  <a:cubicBezTo>
                    <a:pt x="41950" y="6525"/>
                    <a:pt x="52192" y="16767"/>
                    <a:pt x="52192" y="29359"/>
                  </a:cubicBezTo>
                  <a:cubicBezTo>
                    <a:pt x="52192" y="41950"/>
                    <a:pt x="41950" y="52192"/>
                    <a:pt x="29359" y="52192"/>
                  </a:cubicBezTo>
                  <a:cubicBezTo>
                    <a:pt x="16767" y="52192"/>
                    <a:pt x="6525" y="41950"/>
                    <a:pt x="6525" y="29359"/>
                  </a:cubicBezTo>
                  <a:cubicBezTo>
                    <a:pt x="6525" y="16767"/>
                    <a:pt x="16767" y="6525"/>
                    <a:pt x="29359" y="6525"/>
                  </a:cubicBezTo>
                  <a:close/>
                  <a:moveTo>
                    <a:pt x="29359" y="1"/>
                  </a:moveTo>
                  <a:cubicBezTo>
                    <a:pt x="13179" y="1"/>
                    <a:pt x="1" y="13179"/>
                    <a:pt x="1" y="29359"/>
                  </a:cubicBezTo>
                  <a:cubicBezTo>
                    <a:pt x="1" y="45538"/>
                    <a:pt x="13179" y="58716"/>
                    <a:pt x="29359" y="58716"/>
                  </a:cubicBezTo>
                  <a:cubicBezTo>
                    <a:pt x="45538" y="58716"/>
                    <a:pt x="58716" y="45538"/>
                    <a:pt x="58716" y="29359"/>
                  </a:cubicBezTo>
                  <a:cubicBezTo>
                    <a:pt x="58716" y="13179"/>
                    <a:pt x="45538" y="1"/>
                    <a:pt x="29359"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9" name="Google Shape;1686;p41">
              <a:extLst>
                <a:ext uri="{FF2B5EF4-FFF2-40B4-BE49-F238E27FC236}">
                  <a16:creationId xmlns:a16="http://schemas.microsoft.com/office/drawing/2014/main" id="{C07C50AF-4CA2-4A26-9DE7-EB83CD9E4131}"/>
                </a:ext>
              </a:extLst>
            </p:cNvPr>
            <p:cNvSpPr/>
            <p:nvPr/>
          </p:nvSpPr>
          <p:spPr>
            <a:xfrm>
              <a:off x="1190625" y="238125"/>
              <a:ext cx="5219200" cy="5219200"/>
            </a:xfrm>
            <a:custGeom>
              <a:avLst/>
              <a:gdLst/>
              <a:ahLst/>
              <a:cxnLst/>
              <a:rect l="l" t="t" r="r" b="b"/>
              <a:pathLst>
                <a:path w="208768" h="208768" extrusionOk="0">
                  <a:moveTo>
                    <a:pt x="104384" y="6524"/>
                  </a:moveTo>
                  <a:cubicBezTo>
                    <a:pt x="130512" y="6524"/>
                    <a:pt x="155107" y="16701"/>
                    <a:pt x="173570" y="35197"/>
                  </a:cubicBezTo>
                  <a:cubicBezTo>
                    <a:pt x="192066" y="53660"/>
                    <a:pt x="202243" y="78255"/>
                    <a:pt x="202243" y="104384"/>
                  </a:cubicBezTo>
                  <a:cubicBezTo>
                    <a:pt x="202243" y="130512"/>
                    <a:pt x="192066" y="155107"/>
                    <a:pt x="173570" y="173570"/>
                  </a:cubicBezTo>
                  <a:cubicBezTo>
                    <a:pt x="155107" y="192066"/>
                    <a:pt x="130512" y="202243"/>
                    <a:pt x="104384" y="202243"/>
                  </a:cubicBezTo>
                  <a:cubicBezTo>
                    <a:pt x="78255" y="202243"/>
                    <a:pt x="53660" y="192066"/>
                    <a:pt x="35197" y="173570"/>
                  </a:cubicBezTo>
                  <a:cubicBezTo>
                    <a:pt x="16701" y="155107"/>
                    <a:pt x="6524" y="130512"/>
                    <a:pt x="6524" y="104384"/>
                  </a:cubicBezTo>
                  <a:cubicBezTo>
                    <a:pt x="6524" y="78255"/>
                    <a:pt x="16701" y="53660"/>
                    <a:pt x="35197" y="35197"/>
                  </a:cubicBezTo>
                  <a:cubicBezTo>
                    <a:pt x="53660" y="16701"/>
                    <a:pt x="78255" y="6524"/>
                    <a:pt x="104384" y="6524"/>
                  </a:cubicBezTo>
                  <a:close/>
                  <a:moveTo>
                    <a:pt x="104384" y="0"/>
                  </a:moveTo>
                  <a:cubicBezTo>
                    <a:pt x="76494" y="0"/>
                    <a:pt x="50300" y="10862"/>
                    <a:pt x="30565" y="30565"/>
                  </a:cubicBezTo>
                  <a:cubicBezTo>
                    <a:pt x="10862" y="50300"/>
                    <a:pt x="0" y="76494"/>
                    <a:pt x="0" y="104384"/>
                  </a:cubicBezTo>
                  <a:cubicBezTo>
                    <a:pt x="0" y="132274"/>
                    <a:pt x="10862" y="158467"/>
                    <a:pt x="30565" y="178202"/>
                  </a:cubicBezTo>
                  <a:cubicBezTo>
                    <a:pt x="50300" y="197905"/>
                    <a:pt x="76494" y="208767"/>
                    <a:pt x="104384" y="208767"/>
                  </a:cubicBezTo>
                  <a:cubicBezTo>
                    <a:pt x="132274" y="208767"/>
                    <a:pt x="158467" y="197905"/>
                    <a:pt x="178202" y="178202"/>
                  </a:cubicBezTo>
                  <a:cubicBezTo>
                    <a:pt x="197905" y="158467"/>
                    <a:pt x="208767" y="132274"/>
                    <a:pt x="208767" y="104384"/>
                  </a:cubicBezTo>
                  <a:cubicBezTo>
                    <a:pt x="208767" y="76494"/>
                    <a:pt x="197905" y="50300"/>
                    <a:pt x="178202" y="30565"/>
                  </a:cubicBezTo>
                  <a:cubicBezTo>
                    <a:pt x="158467" y="10862"/>
                    <a:pt x="132274" y="0"/>
                    <a:pt x="104384"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0" name="Google Shape;1687;p41">
              <a:extLst>
                <a:ext uri="{FF2B5EF4-FFF2-40B4-BE49-F238E27FC236}">
                  <a16:creationId xmlns:a16="http://schemas.microsoft.com/office/drawing/2014/main" id="{7FFB1B0B-10C7-459E-8836-390C37818DA1}"/>
                </a:ext>
              </a:extLst>
            </p:cNvPr>
            <p:cNvSpPr/>
            <p:nvPr/>
          </p:nvSpPr>
          <p:spPr>
            <a:xfrm>
              <a:off x="1697025" y="645850"/>
              <a:ext cx="4206375" cy="4301250"/>
            </a:xfrm>
            <a:custGeom>
              <a:avLst/>
              <a:gdLst/>
              <a:ahLst/>
              <a:cxnLst/>
              <a:rect l="l" t="t" r="r" b="b"/>
              <a:pathLst>
                <a:path w="168255" h="172050" extrusionOk="0">
                  <a:moveTo>
                    <a:pt x="84128" y="6525"/>
                  </a:moveTo>
                  <a:cubicBezTo>
                    <a:pt x="101710" y="6525"/>
                    <a:pt x="118476" y="12038"/>
                    <a:pt x="132568" y="22476"/>
                  </a:cubicBezTo>
                  <a:cubicBezTo>
                    <a:pt x="145225" y="31838"/>
                    <a:pt x="154750" y="44397"/>
                    <a:pt x="160328" y="58945"/>
                  </a:cubicBezTo>
                  <a:cubicBezTo>
                    <a:pt x="158273" y="59402"/>
                    <a:pt x="156478" y="60478"/>
                    <a:pt x="155141" y="61979"/>
                  </a:cubicBezTo>
                  <a:lnTo>
                    <a:pt x="117563" y="61979"/>
                  </a:lnTo>
                  <a:cubicBezTo>
                    <a:pt x="109538" y="51736"/>
                    <a:pt x="97176" y="45669"/>
                    <a:pt x="84128" y="45669"/>
                  </a:cubicBezTo>
                  <a:cubicBezTo>
                    <a:pt x="71080" y="45669"/>
                    <a:pt x="58717" y="51736"/>
                    <a:pt x="50692" y="61979"/>
                  </a:cubicBezTo>
                  <a:lnTo>
                    <a:pt x="13114" y="61979"/>
                  </a:lnTo>
                  <a:cubicBezTo>
                    <a:pt x="11777" y="60478"/>
                    <a:pt x="9983" y="59402"/>
                    <a:pt x="7928" y="58945"/>
                  </a:cubicBezTo>
                  <a:cubicBezTo>
                    <a:pt x="13506" y="44397"/>
                    <a:pt x="23031" y="31838"/>
                    <a:pt x="35687" y="22476"/>
                  </a:cubicBezTo>
                  <a:cubicBezTo>
                    <a:pt x="49779" y="12038"/>
                    <a:pt x="66545" y="6525"/>
                    <a:pt x="84128" y="6525"/>
                  </a:cubicBezTo>
                  <a:close/>
                  <a:moveTo>
                    <a:pt x="84128" y="52193"/>
                  </a:moveTo>
                  <a:cubicBezTo>
                    <a:pt x="95642" y="52193"/>
                    <a:pt x="106537" y="57771"/>
                    <a:pt x="113290" y="67133"/>
                  </a:cubicBezTo>
                  <a:cubicBezTo>
                    <a:pt x="113877" y="68013"/>
                    <a:pt x="114888" y="68503"/>
                    <a:pt x="115932" y="68503"/>
                  </a:cubicBezTo>
                  <a:lnTo>
                    <a:pt x="152629" y="68503"/>
                  </a:lnTo>
                  <a:lnTo>
                    <a:pt x="152629" y="107646"/>
                  </a:lnTo>
                  <a:lnTo>
                    <a:pt x="119977" y="107646"/>
                  </a:lnTo>
                  <a:cubicBezTo>
                    <a:pt x="111006" y="107646"/>
                    <a:pt x="103699" y="114953"/>
                    <a:pt x="103699" y="123924"/>
                  </a:cubicBezTo>
                  <a:lnTo>
                    <a:pt x="103699" y="156576"/>
                  </a:lnTo>
                  <a:lnTo>
                    <a:pt x="64556" y="156576"/>
                  </a:lnTo>
                  <a:lnTo>
                    <a:pt x="64556" y="123924"/>
                  </a:lnTo>
                  <a:cubicBezTo>
                    <a:pt x="64556" y="114953"/>
                    <a:pt x="57249" y="107646"/>
                    <a:pt x="48278" y="107646"/>
                  </a:cubicBezTo>
                  <a:lnTo>
                    <a:pt x="15626" y="107646"/>
                  </a:lnTo>
                  <a:lnTo>
                    <a:pt x="15626" y="68503"/>
                  </a:lnTo>
                  <a:lnTo>
                    <a:pt x="52323" y="68503"/>
                  </a:lnTo>
                  <a:cubicBezTo>
                    <a:pt x="53367" y="68503"/>
                    <a:pt x="54378" y="68013"/>
                    <a:pt x="54965" y="67133"/>
                  </a:cubicBezTo>
                  <a:cubicBezTo>
                    <a:pt x="61718" y="57771"/>
                    <a:pt x="72613" y="52193"/>
                    <a:pt x="84128" y="52193"/>
                  </a:cubicBezTo>
                  <a:close/>
                  <a:moveTo>
                    <a:pt x="48278" y="114170"/>
                  </a:moveTo>
                  <a:cubicBezTo>
                    <a:pt x="53661" y="114170"/>
                    <a:pt x="58032" y="118542"/>
                    <a:pt x="58032" y="123924"/>
                  </a:cubicBezTo>
                  <a:lnTo>
                    <a:pt x="58032" y="159088"/>
                  </a:lnTo>
                  <a:cubicBezTo>
                    <a:pt x="56531" y="160425"/>
                    <a:pt x="55455" y="162220"/>
                    <a:pt x="54998" y="164275"/>
                  </a:cubicBezTo>
                  <a:cubicBezTo>
                    <a:pt x="33404" y="155989"/>
                    <a:pt x="16213" y="138798"/>
                    <a:pt x="7928" y="117204"/>
                  </a:cubicBezTo>
                  <a:cubicBezTo>
                    <a:pt x="9983" y="116747"/>
                    <a:pt x="11777" y="115671"/>
                    <a:pt x="13114" y="114170"/>
                  </a:cubicBezTo>
                  <a:close/>
                  <a:moveTo>
                    <a:pt x="155141" y="114170"/>
                  </a:moveTo>
                  <a:cubicBezTo>
                    <a:pt x="156478" y="115671"/>
                    <a:pt x="158273" y="116747"/>
                    <a:pt x="160328" y="117204"/>
                  </a:cubicBezTo>
                  <a:cubicBezTo>
                    <a:pt x="152042" y="138798"/>
                    <a:pt x="134851" y="155989"/>
                    <a:pt x="113257" y="164275"/>
                  </a:cubicBezTo>
                  <a:cubicBezTo>
                    <a:pt x="112800" y="162220"/>
                    <a:pt x="111724" y="160425"/>
                    <a:pt x="110223" y="159088"/>
                  </a:cubicBezTo>
                  <a:lnTo>
                    <a:pt x="110223" y="123924"/>
                  </a:lnTo>
                  <a:cubicBezTo>
                    <a:pt x="110223" y="118542"/>
                    <a:pt x="114595" y="114170"/>
                    <a:pt x="119977" y="114170"/>
                  </a:cubicBezTo>
                  <a:close/>
                  <a:moveTo>
                    <a:pt x="84128" y="1"/>
                  </a:moveTo>
                  <a:cubicBezTo>
                    <a:pt x="65143" y="1"/>
                    <a:pt x="47039" y="5970"/>
                    <a:pt x="31805" y="17224"/>
                  </a:cubicBezTo>
                  <a:cubicBezTo>
                    <a:pt x="16898" y="28250"/>
                    <a:pt x="6003" y="43385"/>
                    <a:pt x="295" y="60967"/>
                  </a:cubicBezTo>
                  <a:cubicBezTo>
                    <a:pt x="1" y="61979"/>
                    <a:pt x="164" y="63055"/>
                    <a:pt x="784" y="63903"/>
                  </a:cubicBezTo>
                  <a:cubicBezTo>
                    <a:pt x="1404" y="64751"/>
                    <a:pt x="2382" y="65241"/>
                    <a:pt x="3426" y="65241"/>
                  </a:cubicBezTo>
                  <a:lnTo>
                    <a:pt x="5840" y="65241"/>
                  </a:lnTo>
                  <a:cubicBezTo>
                    <a:pt x="7634" y="65241"/>
                    <a:pt x="9102" y="66709"/>
                    <a:pt x="9102" y="68503"/>
                  </a:cubicBezTo>
                  <a:lnTo>
                    <a:pt x="9102" y="107646"/>
                  </a:lnTo>
                  <a:cubicBezTo>
                    <a:pt x="9102" y="109441"/>
                    <a:pt x="7634" y="110908"/>
                    <a:pt x="5840" y="110908"/>
                  </a:cubicBezTo>
                  <a:lnTo>
                    <a:pt x="3426" y="110908"/>
                  </a:lnTo>
                  <a:cubicBezTo>
                    <a:pt x="2382" y="110908"/>
                    <a:pt x="1404" y="111398"/>
                    <a:pt x="784" y="112246"/>
                  </a:cubicBezTo>
                  <a:cubicBezTo>
                    <a:pt x="164" y="113094"/>
                    <a:pt x="1" y="114170"/>
                    <a:pt x="295" y="115182"/>
                  </a:cubicBezTo>
                  <a:cubicBezTo>
                    <a:pt x="8971" y="142028"/>
                    <a:pt x="30174" y="163231"/>
                    <a:pt x="57020" y="171908"/>
                  </a:cubicBezTo>
                  <a:cubicBezTo>
                    <a:pt x="57345" y="172002"/>
                    <a:pt x="57677" y="172049"/>
                    <a:pt x="58006" y="172049"/>
                  </a:cubicBezTo>
                  <a:cubicBezTo>
                    <a:pt x="58700" y="172049"/>
                    <a:pt x="59381" y="171839"/>
                    <a:pt x="59956" y="171418"/>
                  </a:cubicBezTo>
                  <a:cubicBezTo>
                    <a:pt x="60804" y="170799"/>
                    <a:pt x="61294" y="169820"/>
                    <a:pt x="61294" y="168776"/>
                  </a:cubicBezTo>
                  <a:lnTo>
                    <a:pt x="61294" y="166362"/>
                  </a:lnTo>
                  <a:cubicBezTo>
                    <a:pt x="61294" y="164568"/>
                    <a:pt x="62762" y="163100"/>
                    <a:pt x="64556" y="163100"/>
                  </a:cubicBezTo>
                  <a:lnTo>
                    <a:pt x="103699" y="163100"/>
                  </a:lnTo>
                  <a:cubicBezTo>
                    <a:pt x="105494" y="163100"/>
                    <a:pt x="106961" y="164568"/>
                    <a:pt x="106961" y="166362"/>
                  </a:cubicBezTo>
                  <a:lnTo>
                    <a:pt x="106961" y="168776"/>
                  </a:lnTo>
                  <a:cubicBezTo>
                    <a:pt x="106961" y="169820"/>
                    <a:pt x="107451" y="170799"/>
                    <a:pt x="108299" y="171418"/>
                  </a:cubicBezTo>
                  <a:cubicBezTo>
                    <a:pt x="108853" y="171842"/>
                    <a:pt x="109538" y="172038"/>
                    <a:pt x="110223" y="172038"/>
                  </a:cubicBezTo>
                  <a:cubicBezTo>
                    <a:pt x="110550" y="172038"/>
                    <a:pt x="110908" y="172005"/>
                    <a:pt x="111235" y="171908"/>
                  </a:cubicBezTo>
                  <a:cubicBezTo>
                    <a:pt x="138081" y="163231"/>
                    <a:pt x="159284" y="142028"/>
                    <a:pt x="167961" y="115182"/>
                  </a:cubicBezTo>
                  <a:cubicBezTo>
                    <a:pt x="168254" y="114170"/>
                    <a:pt x="168091" y="113094"/>
                    <a:pt x="167471" y="112246"/>
                  </a:cubicBezTo>
                  <a:cubicBezTo>
                    <a:pt x="166852" y="111398"/>
                    <a:pt x="165873" y="110908"/>
                    <a:pt x="164829" y="110908"/>
                  </a:cubicBezTo>
                  <a:lnTo>
                    <a:pt x="162415" y="110908"/>
                  </a:lnTo>
                  <a:cubicBezTo>
                    <a:pt x="160621" y="110908"/>
                    <a:pt x="159153" y="109441"/>
                    <a:pt x="159153" y="107646"/>
                  </a:cubicBezTo>
                  <a:lnTo>
                    <a:pt x="159153" y="68503"/>
                  </a:lnTo>
                  <a:cubicBezTo>
                    <a:pt x="159153" y="66709"/>
                    <a:pt x="160621" y="65241"/>
                    <a:pt x="162415" y="65241"/>
                  </a:cubicBezTo>
                  <a:lnTo>
                    <a:pt x="164829" y="65241"/>
                  </a:lnTo>
                  <a:cubicBezTo>
                    <a:pt x="165873" y="65241"/>
                    <a:pt x="166852" y="64751"/>
                    <a:pt x="167471" y="63903"/>
                  </a:cubicBezTo>
                  <a:cubicBezTo>
                    <a:pt x="168091" y="63055"/>
                    <a:pt x="168254" y="61979"/>
                    <a:pt x="167961" y="60967"/>
                  </a:cubicBezTo>
                  <a:cubicBezTo>
                    <a:pt x="162252" y="43385"/>
                    <a:pt x="151390" y="28250"/>
                    <a:pt x="136450" y="17224"/>
                  </a:cubicBezTo>
                  <a:cubicBezTo>
                    <a:pt x="121216" y="5970"/>
                    <a:pt x="103112" y="1"/>
                    <a:pt x="84128"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1" name="Google Shape;1688;p41">
              <a:extLst>
                <a:ext uri="{FF2B5EF4-FFF2-40B4-BE49-F238E27FC236}">
                  <a16:creationId xmlns:a16="http://schemas.microsoft.com/office/drawing/2014/main" id="{B9CCD63B-842A-42AA-B046-26D6C07C4F5C}"/>
                </a:ext>
              </a:extLst>
            </p:cNvPr>
            <p:cNvSpPr/>
            <p:nvPr/>
          </p:nvSpPr>
          <p:spPr>
            <a:xfrm>
              <a:off x="2169200" y="2766150"/>
              <a:ext cx="326225" cy="163125"/>
            </a:xfrm>
            <a:custGeom>
              <a:avLst/>
              <a:gdLst/>
              <a:ahLst/>
              <a:cxnLst/>
              <a:rect l="l" t="t" r="r" b="b"/>
              <a:pathLst>
                <a:path w="13049" h="6525" extrusionOk="0">
                  <a:moveTo>
                    <a:pt x="3263" y="1"/>
                  </a:moveTo>
                  <a:cubicBezTo>
                    <a:pt x="1469" y="1"/>
                    <a:pt x="1" y="1468"/>
                    <a:pt x="1" y="3263"/>
                  </a:cubicBezTo>
                  <a:cubicBezTo>
                    <a:pt x="1" y="5057"/>
                    <a:pt x="1469" y="6525"/>
                    <a:pt x="3263" y="6525"/>
                  </a:cubicBezTo>
                  <a:lnTo>
                    <a:pt x="9787" y="6525"/>
                  </a:lnTo>
                  <a:cubicBezTo>
                    <a:pt x="11581" y="6525"/>
                    <a:pt x="13049" y="5057"/>
                    <a:pt x="13049" y="3263"/>
                  </a:cubicBezTo>
                  <a:cubicBezTo>
                    <a:pt x="13049" y="1468"/>
                    <a:pt x="11581" y="1"/>
                    <a:pt x="9787"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2" name="Google Shape;1689;p41">
              <a:extLst>
                <a:ext uri="{FF2B5EF4-FFF2-40B4-BE49-F238E27FC236}">
                  <a16:creationId xmlns:a16="http://schemas.microsoft.com/office/drawing/2014/main" id="{A07EE7E6-B5B7-41C4-B526-448ED52E5E3A}"/>
                </a:ext>
              </a:extLst>
            </p:cNvPr>
            <p:cNvSpPr/>
            <p:nvPr/>
          </p:nvSpPr>
          <p:spPr>
            <a:xfrm>
              <a:off x="2658500" y="2766150"/>
              <a:ext cx="326225" cy="163125"/>
            </a:xfrm>
            <a:custGeom>
              <a:avLst/>
              <a:gdLst/>
              <a:ahLst/>
              <a:cxnLst/>
              <a:rect l="l" t="t" r="r" b="b"/>
              <a:pathLst>
                <a:path w="13049" h="6525" extrusionOk="0">
                  <a:moveTo>
                    <a:pt x="3263" y="1"/>
                  </a:moveTo>
                  <a:cubicBezTo>
                    <a:pt x="1469" y="1"/>
                    <a:pt x="1" y="1468"/>
                    <a:pt x="1" y="3263"/>
                  </a:cubicBezTo>
                  <a:cubicBezTo>
                    <a:pt x="1" y="5057"/>
                    <a:pt x="1469" y="6525"/>
                    <a:pt x="3263" y="6525"/>
                  </a:cubicBezTo>
                  <a:lnTo>
                    <a:pt x="9787" y="6525"/>
                  </a:lnTo>
                  <a:cubicBezTo>
                    <a:pt x="11581" y="6525"/>
                    <a:pt x="13049" y="5057"/>
                    <a:pt x="13049" y="3263"/>
                  </a:cubicBezTo>
                  <a:cubicBezTo>
                    <a:pt x="13049" y="1468"/>
                    <a:pt x="11581" y="1"/>
                    <a:pt x="9787"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3" name="Google Shape;1690;p41">
              <a:extLst>
                <a:ext uri="{FF2B5EF4-FFF2-40B4-BE49-F238E27FC236}">
                  <a16:creationId xmlns:a16="http://schemas.microsoft.com/office/drawing/2014/main" id="{09A60F41-6715-4FCF-8121-701526247F6F}"/>
                </a:ext>
              </a:extLst>
            </p:cNvPr>
            <p:cNvSpPr/>
            <p:nvPr/>
          </p:nvSpPr>
          <p:spPr>
            <a:xfrm>
              <a:off x="2495400" y="2929250"/>
              <a:ext cx="163125" cy="326225"/>
            </a:xfrm>
            <a:custGeom>
              <a:avLst/>
              <a:gdLst/>
              <a:ahLst/>
              <a:cxnLst/>
              <a:rect l="l" t="t" r="r" b="b"/>
              <a:pathLst>
                <a:path w="6525" h="13049" extrusionOk="0">
                  <a:moveTo>
                    <a:pt x="3263" y="1"/>
                  </a:moveTo>
                  <a:cubicBezTo>
                    <a:pt x="1469" y="1"/>
                    <a:pt x="1" y="1468"/>
                    <a:pt x="1" y="3263"/>
                  </a:cubicBezTo>
                  <a:lnTo>
                    <a:pt x="1" y="9787"/>
                  </a:lnTo>
                  <a:cubicBezTo>
                    <a:pt x="1" y="11581"/>
                    <a:pt x="1469" y="13048"/>
                    <a:pt x="3263" y="13048"/>
                  </a:cubicBezTo>
                  <a:cubicBezTo>
                    <a:pt x="5057" y="13048"/>
                    <a:pt x="6525" y="11581"/>
                    <a:pt x="6525" y="9787"/>
                  </a:cubicBezTo>
                  <a:lnTo>
                    <a:pt x="6525" y="3263"/>
                  </a:lnTo>
                  <a:cubicBezTo>
                    <a:pt x="6525" y="1468"/>
                    <a:pt x="5057" y="1"/>
                    <a:pt x="3263"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4" name="Google Shape;1691;p41">
              <a:extLst>
                <a:ext uri="{FF2B5EF4-FFF2-40B4-BE49-F238E27FC236}">
                  <a16:creationId xmlns:a16="http://schemas.microsoft.com/office/drawing/2014/main" id="{393276DF-D923-4AB0-8716-E9BB5910CACA}"/>
                </a:ext>
              </a:extLst>
            </p:cNvPr>
            <p:cNvSpPr/>
            <p:nvPr/>
          </p:nvSpPr>
          <p:spPr>
            <a:xfrm>
              <a:off x="2495400" y="2439950"/>
              <a:ext cx="163125" cy="326225"/>
            </a:xfrm>
            <a:custGeom>
              <a:avLst/>
              <a:gdLst/>
              <a:ahLst/>
              <a:cxnLst/>
              <a:rect l="l" t="t" r="r" b="b"/>
              <a:pathLst>
                <a:path w="6525" h="13049" extrusionOk="0">
                  <a:moveTo>
                    <a:pt x="3263" y="1"/>
                  </a:moveTo>
                  <a:cubicBezTo>
                    <a:pt x="1469" y="1"/>
                    <a:pt x="1" y="1469"/>
                    <a:pt x="1" y="3263"/>
                  </a:cubicBezTo>
                  <a:lnTo>
                    <a:pt x="1" y="9787"/>
                  </a:lnTo>
                  <a:cubicBezTo>
                    <a:pt x="1" y="11581"/>
                    <a:pt x="1469" y="13049"/>
                    <a:pt x="3263" y="13049"/>
                  </a:cubicBezTo>
                  <a:cubicBezTo>
                    <a:pt x="5057" y="13049"/>
                    <a:pt x="6525" y="11581"/>
                    <a:pt x="6525" y="9787"/>
                  </a:cubicBezTo>
                  <a:lnTo>
                    <a:pt x="6525" y="3263"/>
                  </a:lnTo>
                  <a:cubicBezTo>
                    <a:pt x="6525" y="1469"/>
                    <a:pt x="5057" y="1"/>
                    <a:pt x="3263"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5" name="Google Shape;1692;p41">
              <a:extLst>
                <a:ext uri="{FF2B5EF4-FFF2-40B4-BE49-F238E27FC236}">
                  <a16:creationId xmlns:a16="http://schemas.microsoft.com/office/drawing/2014/main" id="{0ED5A9C0-5CDC-416F-A981-583CCA4B7352}"/>
                </a:ext>
              </a:extLst>
            </p:cNvPr>
            <p:cNvSpPr/>
            <p:nvPr/>
          </p:nvSpPr>
          <p:spPr>
            <a:xfrm>
              <a:off x="4901125" y="3010800"/>
              <a:ext cx="244675" cy="244675"/>
            </a:xfrm>
            <a:custGeom>
              <a:avLst/>
              <a:gdLst/>
              <a:ahLst/>
              <a:cxnLst/>
              <a:rect l="l" t="t" r="r" b="b"/>
              <a:pathLst>
                <a:path w="9787" h="9787" extrusionOk="0">
                  <a:moveTo>
                    <a:pt x="4893" y="1"/>
                  </a:moveTo>
                  <a:cubicBezTo>
                    <a:pt x="2186" y="1"/>
                    <a:pt x="0" y="2186"/>
                    <a:pt x="0" y="4894"/>
                  </a:cubicBezTo>
                  <a:cubicBezTo>
                    <a:pt x="0" y="7601"/>
                    <a:pt x="2186" y="9786"/>
                    <a:pt x="4893" y="9786"/>
                  </a:cubicBezTo>
                  <a:cubicBezTo>
                    <a:pt x="7601" y="9786"/>
                    <a:pt x="9786" y="7601"/>
                    <a:pt x="9786" y="4894"/>
                  </a:cubicBezTo>
                  <a:cubicBezTo>
                    <a:pt x="9786" y="2186"/>
                    <a:pt x="7601" y="1"/>
                    <a:pt x="4893"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6" name="Google Shape;1693;p41">
              <a:extLst>
                <a:ext uri="{FF2B5EF4-FFF2-40B4-BE49-F238E27FC236}">
                  <a16:creationId xmlns:a16="http://schemas.microsoft.com/office/drawing/2014/main" id="{9327CFBF-5356-4187-8BB1-CC9536C9DC2C}"/>
                </a:ext>
              </a:extLst>
            </p:cNvPr>
            <p:cNvSpPr/>
            <p:nvPr/>
          </p:nvSpPr>
          <p:spPr>
            <a:xfrm>
              <a:off x="4901125" y="2439950"/>
              <a:ext cx="244675" cy="244675"/>
            </a:xfrm>
            <a:custGeom>
              <a:avLst/>
              <a:gdLst/>
              <a:ahLst/>
              <a:cxnLst/>
              <a:rect l="l" t="t" r="r" b="b"/>
              <a:pathLst>
                <a:path w="9787" h="9787" extrusionOk="0">
                  <a:moveTo>
                    <a:pt x="4893" y="1"/>
                  </a:moveTo>
                  <a:cubicBezTo>
                    <a:pt x="2186" y="1"/>
                    <a:pt x="0" y="2186"/>
                    <a:pt x="0" y="4894"/>
                  </a:cubicBezTo>
                  <a:cubicBezTo>
                    <a:pt x="0" y="7601"/>
                    <a:pt x="2186" y="9787"/>
                    <a:pt x="4893" y="9787"/>
                  </a:cubicBezTo>
                  <a:cubicBezTo>
                    <a:pt x="7601" y="9787"/>
                    <a:pt x="9786" y="7601"/>
                    <a:pt x="9786" y="4894"/>
                  </a:cubicBezTo>
                  <a:cubicBezTo>
                    <a:pt x="9786" y="2186"/>
                    <a:pt x="7601" y="1"/>
                    <a:pt x="4893"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7" name="Google Shape;1694;p41">
              <a:extLst>
                <a:ext uri="{FF2B5EF4-FFF2-40B4-BE49-F238E27FC236}">
                  <a16:creationId xmlns:a16="http://schemas.microsoft.com/office/drawing/2014/main" id="{ABEE1D39-D766-47EC-8821-F9767A54465F}"/>
                </a:ext>
              </a:extLst>
            </p:cNvPr>
            <p:cNvSpPr/>
            <p:nvPr/>
          </p:nvSpPr>
          <p:spPr>
            <a:xfrm>
              <a:off x="5186550" y="2725375"/>
              <a:ext cx="244675" cy="244675"/>
            </a:xfrm>
            <a:custGeom>
              <a:avLst/>
              <a:gdLst/>
              <a:ahLst/>
              <a:cxnLst/>
              <a:rect l="l" t="t" r="r" b="b"/>
              <a:pathLst>
                <a:path w="9787" h="9787" extrusionOk="0">
                  <a:moveTo>
                    <a:pt x="4893" y="1"/>
                  </a:moveTo>
                  <a:cubicBezTo>
                    <a:pt x="2186" y="1"/>
                    <a:pt x="0" y="2186"/>
                    <a:pt x="0" y="4894"/>
                  </a:cubicBezTo>
                  <a:cubicBezTo>
                    <a:pt x="0" y="7601"/>
                    <a:pt x="2186" y="9787"/>
                    <a:pt x="4893" y="9787"/>
                  </a:cubicBezTo>
                  <a:cubicBezTo>
                    <a:pt x="7601" y="9787"/>
                    <a:pt x="9786" y="7601"/>
                    <a:pt x="9786" y="4894"/>
                  </a:cubicBezTo>
                  <a:cubicBezTo>
                    <a:pt x="9786" y="2186"/>
                    <a:pt x="7601" y="1"/>
                    <a:pt x="4893"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8" name="Google Shape;1695;p41">
              <a:extLst>
                <a:ext uri="{FF2B5EF4-FFF2-40B4-BE49-F238E27FC236}">
                  <a16:creationId xmlns:a16="http://schemas.microsoft.com/office/drawing/2014/main" id="{899E1EED-602C-4570-82F1-1EBFEEB3170C}"/>
                </a:ext>
              </a:extLst>
            </p:cNvPr>
            <p:cNvSpPr/>
            <p:nvPr/>
          </p:nvSpPr>
          <p:spPr>
            <a:xfrm>
              <a:off x="4615700" y="2725375"/>
              <a:ext cx="244675" cy="244675"/>
            </a:xfrm>
            <a:custGeom>
              <a:avLst/>
              <a:gdLst/>
              <a:ahLst/>
              <a:cxnLst/>
              <a:rect l="l" t="t" r="r" b="b"/>
              <a:pathLst>
                <a:path w="9787" h="9787" extrusionOk="0">
                  <a:moveTo>
                    <a:pt x="4893" y="1"/>
                  </a:moveTo>
                  <a:cubicBezTo>
                    <a:pt x="2186" y="1"/>
                    <a:pt x="0" y="2186"/>
                    <a:pt x="0" y="4894"/>
                  </a:cubicBezTo>
                  <a:cubicBezTo>
                    <a:pt x="0" y="7601"/>
                    <a:pt x="2186" y="9787"/>
                    <a:pt x="4893" y="9787"/>
                  </a:cubicBezTo>
                  <a:cubicBezTo>
                    <a:pt x="7601" y="9787"/>
                    <a:pt x="9786" y="7601"/>
                    <a:pt x="9786" y="4894"/>
                  </a:cubicBezTo>
                  <a:cubicBezTo>
                    <a:pt x="9786" y="2186"/>
                    <a:pt x="7601" y="1"/>
                    <a:pt x="4893"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9" name="Google Shape;1696;p41">
              <a:extLst>
                <a:ext uri="{FF2B5EF4-FFF2-40B4-BE49-F238E27FC236}">
                  <a16:creationId xmlns:a16="http://schemas.microsoft.com/office/drawing/2014/main" id="{E92C5976-096B-418D-A188-82EEE6979026}"/>
                </a:ext>
              </a:extLst>
            </p:cNvPr>
            <p:cNvSpPr/>
            <p:nvPr/>
          </p:nvSpPr>
          <p:spPr>
            <a:xfrm>
              <a:off x="3392450" y="3744750"/>
              <a:ext cx="326225" cy="163125"/>
            </a:xfrm>
            <a:custGeom>
              <a:avLst/>
              <a:gdLst/>
              <a:ahLst/>
              <a:cxnLst/>
              <a:rect l="l" t="t" r="r" b="b"/>
              <a:pathLst>
                <a:path w="13049" h="6525" extrusionOk="0">
                  <a:moveTo>
                    <a:pt x="3263" y="0"/>
                  </a:moveTo>
                  <a:cubicBezTo>
                    <a:pt x="1469" y="0"/>
                    <a:pt x="1" y="1468"/>
                    <a:pt x="1" y="3262"/>
                  </a:cubicBezTo>
                  <a:cubicBezTo>
                    <a:pt x="1" y="5056"/>
                    <a:pt x="1469" y="6524"/>
                    <a:pt x="3263" y="6524"/>
                  </a:cubicBezTo>
                  <a:lnTo>
                    <a:pt x="9787" y="6524"/>
                  </a:lnTo>
                  <a:cubicBezTo>
                    <a:pt x="11581" y="6524"/>
                    <a:pt x="13049" y="5056"/>
                    <a:pt x="13049" y="3262"/>
                  </a:cubicBezTo>
                  <a:cubicBezTo>
                    <a:pt x="13049" y="1468"/>
                    <a:pt x="11581" y="0"/>
                    <a:pt x="9787"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0" name="Google Shape;1697;p41">
              <a:extLst>
                <a:ext uri="{FF2B5EF4-FFF2-40B4-BE49-F238E27FC236}">
                  <a16:creationId xmlns:a16="http://schemas.microsoft.com/office/drawing/2014/main" id="{457DD449-7CE2-49CA-B491-69ACE779739E}"/>
                </a:ext>
              </a:extLst>
            </p:cNvPr>
            <p:cNvSpPr/>
            <p:nvPr/>
          </p:nvSpPr>
          <p:spPr>
            <a:xfrm>
              <a:off x="3881750" y="3744750"/>
              <a:ext cx="326225" cy="163125"/>
            </a:xfrm>
            <a:custGeom>
              <a:avLst/>
              <a:gdLst/>
              <a:ahLst/>
              <a:cxnLst/>
              <a:rect l="l" t="t" r="r" b="b"/>
              <a:pathLst>
                <a:path w="13049" h="6525" extrusionOk="0">
                  <a:moveTo>
                    <a:pt x="3263" y="0"/>
                  </a:moveTo>
                  <a:cubicBezTo>
                    <a:pt x="1468" y="0"/>
                    <a:pt x="1" y="1468"/>
                    <a:pt x="1" y="3262"/>
                  </a:cubicBezTo>
                  <a:cubicBezTo>
                    <a:pt x="1" y="5056"/>
                    <a:pt x="1468" y="6524"/>
                    <a:pt x="3263" y="6524"/>
                  </a:cubicBezTo>
                  <a:lnTo>
                    <a:pt x="9787" y="6524"/>
                  </a:lnTo>
                  <a:cubicBezTo>
                    <a:pt x="11581" y="6524"/>
                    <a:pt x="13049" y="5056"/>
                    <a:pt x="13049" y="3262"/>
                  </a:cubicBezTo>
                  <a:cubicBezTo>
                    <a:pt x="13049" y="1468"/>
                    <a:pt x="11581" y="0"/>
                    <a:pt x="9787"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1" name="Google Shape;1698;p41">
              <a:extLst>
                <a:ext uri="{FF2B5EF4-FFF2-40B4-BE49-F238E27FC236}">
                  <a16:creationId xmlns:a16="http://schemas.microsoft.com/office/drawing/2014/main" id="{518CDDF6-40B0-42BA-A2C6-AC23E953CA8F}"/>
                </a:ext>
              </a:extLst>
            </p:cNvPr>
            <p:cNvSpPr/>
            <p:nvPr/>
          </p:nvSpPr>
          <p:spPr>
            <a:xfrm>
              <a:off x="3718650" y="2439950"/>
              <a:ext cx="489325" cy="489325"/>
            </a:xfrm>
            <a:custGeom>
              <a:avLst/>
              <a:gdLst/>
              <a:ahLst/>
              <a:cxnLst/>
              <a:rect l="l" t="t" r="r" b="b"/>
              <a:pathLst>
                <a:path w="19573" h="19573" extrusionOk="0">
                  <a:moveTo>
                    <a:pt x="3263" y="1"/>
                  </a:moveTo>
                  <a:cubicBezTo>
                    <a:pt x="1468" y="1"/>
                    <a:pt x="1" y="1469"/>
                    <a:pt x="1" y="3263"/>
                  </a:cubicBezTo>
                  <a:cubicBezTo>
                    <a:pt x="1" y="5057"/>
                    <a:pt x="1468" y="6525"/>
                    <a:pt x="3263" y="6525"/>
                  </a:cubicBezTo>
                  <a:cubicBezTo>
                    <a:pt x="8645" y="6525"/>
                    <a:pt x="13049" y="10928"/>
                    <a:pt x="13049" y="16311"/>
                  </a:cubicBezTo>
                  <a:cubicBezTo>
                    <a:pt x="13049" y="18105"/>
                    <a:pt x="14516" y="19573"/>
                    <a:pt x="16311" y="19573"/>
                  </a:cubicBezTo>
                  <a:cubicBezTo>
                    <a:pt x="18105" y="19573"/>
                    <a:pt x="19573" y="18105"/>
                    <a:pt x="19573" y="16311"/>
                  </a:cubicBezTo>
                  <a:cubicBezTo>
                    <a:pt x="19573" y="7307"/>
                    <a:pt x="12266" y="1"/>
                    <a:pt x="3263"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22" name="Google Shape;1699;p41">
            <a:extLst>
              <a:ext uri="{FF2B5EF4-FFF2-40B4-BE49-F238E27FC236}">
                <a16:creationId xmlns:a16="http://schemas.microsoft.com/office/drawing/2014/main" id="{48E9EE59-7D19-4597-9913-7ACD16CBEDCA}"/>
              </a:ext>
            </a:extLst>
          </p:cNvPr>
          <p:cNvSpPr/>
          <p:nvPr/>
        </p:nvSpPr>
        <p:spPr>
          <a:xfrm>
            <a:off x="15255391" y="5227443"/>
            <a:ext cx="725657" cy="724961"/>
          </a:xfrm>
          <a:custGeom>
            <a:avLst/>
            <a:gdLst/>
            <a:ahLst/>
            <a:cxnLst/>
            <a:rect l="l" t="t" r="r" b="b"/>
            <a:pathLst>
              <a:path w="208898" h="208698" extrusionOk="0">
                <a:moveTo>
                  <a:pt x="12591" y="7857"/>
                </a:moveTo>
                <a:lnTo>
                  <a:pt x="34088" y="10956"/>
                </a:lnTo>
                <a:lnTo>
                  <a:pt x="99817" y="76685"/>
                </a:lnTo>
                <a:lnTo>
                  <a:pt x="90618" y="85917"/>
                </a:lnTo>
                <a:cubicBezTo>
                  <a:pt x="90553" y="85851"/>
                  <a:pt x="90488" y="85786"/>
                  <a:pt x="90455" y="85721"/>
                </a:cubicBezTo>
                <a:lnTo>
                  <a:pt x="44852" y="40151"/>
                </a:lnTo>
                <a:cubicBezTo>
                  <a:pt x="44216" y="39515"/>
                  <a:pt x="43385" y="39197"/>
                  <a:pt x="42553" y="39197"/>
                </a:cubicBezTo>
                <a:cubicBezTo>
                  <a:pt x="41721" y="39197"/>
                  <a:pt x="40889" y="39515"/>
                  <a:pt x="40253" y="40151"/>
                </a:cubicBezTo>
                <a:cubicBezTo>
                  <a:pt x="38981" y="41423"/>
                  <a:pt x="38981" y="43478"/>
                  <a:pt x="40253" y="44750"/>
                </a:cubicBezTo>
                <a:lnTo>
                  <a:pt x="85823" y="90353"/>
                </a:lnTo>
                <a:cubicBezTo>
                  <a:pt x="85888" y="90386"/>
                  <a:pt x="85953" y="90451"/>
                  <a:pt x="86019" y="90484"/>
                </a:cubicBezTo>
                <a:lnTo>
                  <a:pt x="76755" y="99748"/>
                </a:lnTo>
                <a:cubicBezTo>
                  <a:pt x="76722" y="99682"/>
                  <a:pt x="76657" y="99617"/>
                  <a:pt x="76624" y="99552"/>
                </a:cubicBezTo>
                <a:lnTo>
                  <a:pt x="11058" y="33986"/>
                </a:lnTo>
                <a:lnTo>
                  <a:pt x="7959" y="12489"/>
                </a:lnTo>
                <a:lnTo>
                  <a:pt x="31022" y="35552"/>
                </a:lnTo>
                <a:cubicBezTo>
                  <a:pt x="31674" y="36171"/>
                  <a:pt x="32490" y="36498"/>
                  <a:pt x="33338" y="36498"/>
                </a:cubicBezTo>
                <a:cubicBezTo>
                  <a:pt x="34186" y="36498"/>
                  <a:pt x="35001" y="36171"/>
                  <a:pt x="35654" y="35552"/>
                </a:cubicBezTo>
                <a:cubicBezTo>
                  <a:pt x="36926" y="34279"/>
                  <a:pt x="36926" y="32192"/>
                  <a:pt x="35654" y="30920"/>
                </a:cubicBezTo>
                <a:lnTo>
                  <a:pt x="12591" y="7857"/>
                </a:lnTo>
                <a:close/>
                <a:moveTo>
                  <a:pt x="132111" y="108946"/>
                </a:moveTo>
                <a:cubicBezTo>
                  <a:pt x="132176" y="109012"/>
                  <a:pt x="132208" y="109077"/>
                  <a:pt x="132274" y="109109"/>
                </a:cubicBezTo>
                <a:lnTo>
                  <a:pt x="159316" y="136151"/>
                </a:lnTo>
                <a:lnTo>
                  <a:pt x="150084" y="145383"/>
                </a:lnTo>
                <a:lnTo>
                  <a:pt x="123042" y="118341"/>
                </a:lnTo>
                <a:cubicBezTo>
                  <a:pt x="123010" y="118276"/>
                  <a:pt x="122944" y="118243"/>
                  <a:pt x="122879" y="118178"/>
                </a:cubicBezTo>
                <a:lnTo>
                  <a:pt x="132111" y="108946"/>
                </a:lnTo>
                <a:close/>
                <a:moveTo>
                  <a:pt x="196306" y="7857"/>
                </a:moveTo>
                <a:lnTo>
                  <a:pt x="173244" y="30920"/>
                </a:lnTo>
                <a:cubicBezTo>
                  <a:pt x="171972" y="32192"/>
                  <a:pt x="171972" y="34279"/>
                  <a:pt x="173244" y="35552"/>
                </a:cubicBezTo>
                <a:cubicBezTo>
                  <a:pt x="173897" y="36171"/>
                  <a:pt x="174712" y="36498"/>
                  <a:pt x="175560" y="36498"/>
                </a:cubicBezTo>
                <a:cubicBezTo>
                  <a:pt x="176376" y="36498"/>
                  <a:pt x="177224" y="36171"/>
                  <a:pt x="177876" y="35552"/>
                </a:cubicBezTo>
                <a:lnTo>
                  <a:pt x="200906" y="12489"/>
                </a:lnTo>
                <a:lnTo>
                  <a:pt x="197840" y="33986"/>
                </a:lnTo>
                <a:lnTo>
                  <a:pt x="72645" y="159214"/>
                </a:lnTo>
                <a:lnTo>
                  <a:pt x="63413" y="149982"/>
                </a:lnTo>
                <a:lnTo>
                  <a:pt x="168645" y="44750"/>
                </a:lnTo>
                <a:cubicBezTo>
                  <a:pt x="169917" y="43478"/>
                  <a:pt x="169917" y="41423"/>
                  <a:pt x="168645" y="40151"/>
                </a:cubicBezTo>
                <a:cubicBezTo>
                  <a:pt x="168009" y="39515"/>
                  <a:pt x="167169" y="39197"/>
                  <a:pt x="166329" y="39197"/>
                </a:cubicBezTo>
                <a:cubicBezTo>
                  <a:pt x="165489" y="39197"/>
                  <a:pt x="164649" y="39515"/>
                  <a:pt x="164013" y="40151"/>
                </a:cubicBezTo>
                <a:lnTo>
                  <a:pt x="58814" y="145383"/>
                </a:lnTo>
                <a:lnTo>
                  <a:pt x="49582" y="136151"/>
                </a:lnTo>
                <a:lnTo>
                  <a:pt x="174777" y="10956"/>
                </a:lnTo>
                <a:lnTo>
                  <a:pt x="196306" y="7857"/>
                </a:lnTo>
                <a:close/>
                <a:moveTo>
                  <a:pt x="118280" y="122777"/>
                </a:moveTo>
                <a:cubicBezTo>
                  <a:pt x="118345" y="122842"/>
                  <a:pt x="118378" y="122908"/>
                  <a:pt x="118443" y="122940"/>
                </a:cubicBezTo>
                <a:lnTo>
                  <a:pt x="145485" y="149982"/>
                </a:lnTo>
                <a:lnTo>
                  <a:pt x="136253" y="159214"/>
                </a:lnTo>
                <a:lnTo>
                  <a:pt x="109211" y="132172"/>
                </a:lnTo>
                <a:cubicBezTo>
                  <a:pt x="109179" y="132106"/>
                  <a:pt x="109114" y="132074"/>
                  <a:pt x="109048" y="132009"/>
                </a:cubicBezTo>
                <a:lnTo>
                  <a:pt x="118280" y="122777"/>
                </a:lnTo>
                <a:close/>
                <a:moveTo>
                  <a:pt x="33436" y="130573"/>
                </a:moveTo>
                <a:cubicBezTo>
                  <a:pt x="34316" y="130573"/>
                  <a:pt x="35132" y="130932"/>
                  <a:pt x="35752" y="131552"/>
                </a:cubicBezTo>
                <a:lnTo>
                  <a:pt x="42667" y="138467"/>
                </a:lnTo>
                <a:lnTo>
                  <a:pt x="56498" y="152298"/>
                </a:lnTo>
                <a:lnTo>
                  <a:pt x="70329" y="166129"/>
                </a:lnTo>
                <a:lnTo>
                  <a:pt x="77244" y="173044"/>
                </a:lnTo>
                <a:cubicBezTo>
                  <a:pt x="78516" y="174317"/>
                  <a:pt x="78516" y="176372"/>
                  <a:pt x="77244" y="177644"/>
                </a:cubicBezTo>
                <a:cubicBezTo>
                  <a:pt x="76624" y="178264"/>
                  <a:pt x="75809" y="178622"/>
                  <a:pt x="74928" y="178622"/>
                </a:cubicBezTo>
                <a:cubicBezTo>
                  <a:pt x="74080" y="178622"/>
                  <a:pt x="73264" y="178264"/>
                  <a:pt x="72645" y="177644"/>
                </a:cubicBezTo>
                <a:lnTo>
                  <a:pt x="31119" y="136151"/>
                </a:lnTo>
                <a:cubicBezTo>
                  <a:pt x="30532" y="135532"/>
                  <a:pt x="30174" y="134716"/>
                  <a:pt x="30174" y="133835"/>
                </a:cubicBezTo>
                <a:cubicBezTo>
                  <a:pt x="30174" y="132987"/>
                  <a:pt x="30532" y="132172"/>
                  <a:pt x="31119" y="131552"/>
                </a:cubicBezTo>
                <a:cubicBezTo>
                  <a:pt x="31739" y="130932"/>
                  <a:pt x="32555" y="130573"/>
                  <a:pt x="33436" y="130573"/>
                </a:cubicBezTo>
                <a:close/>
                <a:moveTo>
                  <a:pt x="175462" y="130573"/>
                </a:moveTo>
                <a:cubicBezTo>
                  <a:pt x="176311" y="130573"/>
                  <a:pt x="177126" y="130932"/>
                  <a:pt x="177746" y="131552"/>
                </a:cubicBezTo>
                <a:cubicBezTo>
                  <a:pt x="178366" y="132172"/>
                  <a:pt x="178724" y="132987"/>
                  <a:pt x="178724" y="133835"/>
                </a:cubicBezTo>
                <a:cubicBezTo>
                  <a:pt x="178724" y="134716"/>
                  <a:pt x="178366" y="135532"/>
                  <a:pt x="177746" y="136151"/>
                </a:cubicBezTo>
                <a:lnTo>
                  <a:pt x="136253" y="177644"/>
                </a:lnTo>
                <a:cubicBezTo>
                  <a:pt x="135634" y="178264"/>
                  <a:pt x="134818" y="178622"/>
                  <a:pt x="133937" y="178622"/>
                </a:cubicBezTo>
                <a:cubicBezTo>
                  <a:pt x="133089" y="178622"/>
                  <a:pt x="132274" y="178264"/>
                  <a:pt x="131654" y="177644"/>
                </a:cubicBezTo>
                <a:cubicBezTo>
                  <a:pt x="130382" y="176372"/>
                  <a:pt x="130382" y="174317"/>
                  <a:pt x="131654" y="173044"/>
                </a:cubicBezTo>
                <a:lnTo>
                  <a:pt x="138569" y="166129"/>
                </a:lnTo>
                <a:lnTo>
                  <a:pt x="152400" y="152298"/>
                </a:lnTo>
                <a:lnTo>
                  <a:pt x="166231" y="138467"/>
                </a:lnTo>
                <a:lnTo>
                  <a:pt x="173146" y="131552"/>
                </a:lnTo>
                <a:cubicBezTo>
                  <a:pt x="173766" y="130932"/>
                  <a:pt x="174582" y="130573"/>
                  <a:pt x="175462" y="130573"/>
                </a:cubicBezTo>
                <a:close/>
                <a:moveTo>
                  <a:pt x="42667" y="156898"/>
                </a:moveTo>
                <a:lnTo>
                  <a:pt x="51898" y="166129"/>
                </a:lnTo>
                <a:lnTo>
                  <a:pt x="28314" y="189681"/>
                </a:lnTo>
                <a:lnTo>
                  <a:pt x="19115" y="180449"/>
                </a:lnTo>
                <a:lnTo>
                  <a:pt x="42667" y="156898"/>
                </a:lnTo>
                <a:close/>
                <a:moveTo>
                  <a:pt x="166231" y="156898"/>
                </a:moveTo>
                <a:lnTo>
                  <a:pt x="189783" y="180449"/>
                </a:lnTo>
                <a:lnTo>
                  <a:pt x="180551" y="189681"/>
                </a:lnTo>
                <a:lnTo>
                  <a:pt x="157000" y="166129"/>
                </a:lnTo>
                <a:lnTo>
                  <a:pt x="166231" y="156898"/>
                </a:lnTo>
                <a:close/>
                <a:moveTo>
                  <a:pt x="9884" y="181819"/>
                </a:moveTo>
                <a:cubicBezTo>
                  <a:pt x="10765" y="181819"/>
                  <a:pt x="11580" y="182145"/>
                  <a:pt x="12200" y="182765"/>
                </a:cubicBezTo>
                <a:lnTo>
                  <a:pt x="26031" y="196596"/>
                </a:lnTo>
                <a:cubicBezTo>
                  <a:pt x="26651" y="197216"/>
                  <a:pt x="26977" y="198031"/>
                  <a:pt x="26977" y="198912"/>
                </a:cubicBezTo>
                <a:cubicBezTo>
                  <a:pt x="26977" y="199793"/>
                  <a:pt x="26651" y="200608"/>
                  <a:pt x="26031" y="201195"/>
                </a:cubicBezTo>
                <a:cubicBezTo>
                  <a:pt x="25411" y="201815"/>
                  <a:pt x="24596" y="202174"/>
                  <a:pt x="23715" y="202174"/>
                </a:cubicBezTo>
                <a:cubicBezTo>
                  <a:pt x="22834" y="202174"/>
                  <a:pt x="22019" y="201815"/>
                  <a:pt x="21399" y="201195"/>
                </a:cubicBezTo>
                <a:lnTo>
                  <a:pt x="7568" y="187365"/>
                </a:lnTo>
                <a:cubicBezTo>
                  <a:pt x="6948" y="186745"/>
                  <a:pt x="6622" y="185929"/>
                  <a:pt x="6622" y="185081"/>
                </a:cubicBezTo>
                <a:cubicBezTo>
                  <a:pt x="6622" y="184200"/>
                  <a:pt x="6948" y="183385"/>
                  <a:pt x="7568" y="182765"/>
                </a:cubicBezTo>
                <a:cubicBezTo>
                  <a:pt x="8188" y="182145"/>
                  <a:pt x="9003" y="181819"/>
                  <a:pt x="9884" y="181819"/>
                </a:cubicBezTo>
                <a:close/>
                <a:moveTo>
                  <a:pt x="199014" y="181819"/>
                </a:moveTo>
                <a:cubicBezTo>
                  <a:pt x="199862" y="181819"/>
                  <a:pt x="200710" y="182145"/>
                  <a:pt x="201297" y="182765"/>
                </a:cubicBezTo>
                <a:cubicBezTo>
                  <a:pt x="201917" y="183385"/>
                  <a:pt x="202276" y="184200"/>
                  <a:pt x="202276" y="185081"/>
                </a:cubicBezTo>
                <a:cubicBezTo>
                  <a:pt x="202276" y="185929"/>
                  <a:pt x="201917" y="186745"/>
                  <a:pt x="201297" y="187365"/>
                </a:cubicBezTo>
                <a:lnTo>
                  <a:pt x="187467" y="201195"/>
                </a:lnTo>
                <a:cubicBezTo>
                  <a:pt x="186847" y="201815"/>
                  <a:pt x="186031" y="202174"/>
                  <a:pt x="185183" y="202174"/>
                </a:cubicBezTo>
                <a:cubicBezTo>
                  <a:pt x="184302" y="202174"/>
                  <a:pt x="183487" y="201815"/>
                  <a:pt x="182867" y="201195"/>
                </a:cubicBezTo>
                <a:cubicBezTo>
                  <a:pt x="182247" y="200608"/>
                  <a:pt x="181921" y="199793"/>
                  <a:pt x="181921" y="198912"/>
                </a:cubicBezTo>
                <a:cubicBezTo>
                  <a:pt x="181921" y="198031"/>
                  <a:pt x="182247" y="197216"/>
                  <a:pt x="182867" y="196596"/>
                </a:cubicBezTo>
                <a:lnTo>
                  <a:pt x="196698" y="182765"/>
                </a:lnTo>
                <a:cubicBezTo>
                  <a:pt x="197318" y="182145"/>
                  <a:pt x="198133" y="181819"/>
                  <a:pt x="199014" y="181819"/>
                </a:cubicBezTo>
                <a:close/>
                <a:moveTo>
                  <a:pt x="3380" y="0"/>
                </a:moveTo>
                <a:cubicBezTo>
                  <a:pt x="2519" y="0"/>
                  <a:pt x="1686" y="328"/>
                  <a:pt x="1044" y="942"/>
                </a:cubicBezTo>
                <a:cubicBezTo>
                  <a:pt x="326" y="1692"/>
                  <a:pt x="0" y="2703"/>
                  <a:pt x="131" y="3715"/>
                </a:cubicBezTo>
                <a:lnTo>
                  <a:pt x="4730" y="36008"/>
                </a:lnTo>
                <a:cubicBezTo>
                  <a:pt x="4828" y="36693"/>
                  <a:pt x="5154" y="37346"/>
                  <a:pt x="5676" y="37835"/>
                </a:cubicBezTo>
                <a:lnTo>
                  <a:pt x="71992" y="104184"/>
                </a:lnTo>
                <a:cubicBezTo>
                  <a:pt x="72057" y="104249"/>
                  <a:pt x="72123" y="104282"/>
                  <a:pt x="72155" y="104347"/>
                </a:cubicBezTo>
                <a:lnTo>
                  <a:pt x="44983" y="131552"/>
                </a:lnTo>
                <a:lnTo>
                  <a:pt x="40351" y="126920"/>
                </a:lnTo>
                <a:cubicBezTo>
                  <a:pt x="38524" y="125093"/>
                  <a:pt x="36045" y="124049"/>
                  <a:pt x="33436" y="124049"/>
                </a:cubicBezTo>
                <a:cubicBezTo>
                  <a:pt x="30826" y="124049"/>
                  <a:pt x="28379" y="125093"/>
                  <a:pt x="26520" y="126920"/>
                </a:cubicBezTo>
                <a:cubicBezTo>
                  <a:pt x="24661" y="128779"/>
                  <a:pt x="23650" y="131226"/>
                  <a:pt x="23650" y="133835"/>
                </a:cubicBezTo>
                <a:cubicBezTo>
                  <a:pt x="23650" y="136445"/>
                  <a:pt x="24661" y="138924"/>
                  <a:pt x="26520" y="140751"/>
                </a:cubicBezTo>
                <a:lnTo>
                  <a:pt x="38035" y="152298"/>
                </a:lnTo>
                <a:lnTo>
                  <a:pt x="14092" y="176241"/>
                </a:lnTo>
                <a:cubicBezTo>
                  <a:pt x="12787" y="175621"/>
                  <a:pt x="11352" y="175295"/>
                  <a:pt x="9884" y="175295"/>
                </a:cubicBezTo>
                <a:cubicBezTo>
                  <a:pt x="7274" y="175295"/>
                  <a:pt x="4828" y="176306"/>
                  <a:pt x="2969" y="178166"/>
                </a:cubicBezTo>
                <a:cubicBezTo>
                  <a:pt x="1109" y="179992"/>
                  <a:pt x="98" y="182472"/>
                  <a:pt x="98" y="185081"/>
                </a:cubicBezTo>
                <a:cubicBezTo>
                  <a:pt x="98" y="187691"/>
                  <a:pt x="1109" y="190137"/>
                  <a:pt x="2969" y="191997"/>
                </a:cubicBezTo>
                <a:lnTo>
                  <a:pt x="16799" y="205827"/>
                </a:lnTo>
                <a:cubicBezTo>
                  <a:pt x="18659" y="207687"/>
                  <a:pt x="21105" y="208698"/>
                  <a:pt x="23715" y="208698"/>
                </a:cubicBezTo>
                <a:cubicBezTo>
                  <a:pt x="26324" y="208698"/>
                  <a:pt x="28771" y="207687"/>
                  <a:pt x="30630" y="205827"/>
                </a:cubicBezTo>
                <a:cubicBezTo>
                  <a:pt x="32490" y="203968"/>
                  <a:pt x="33501" y="201522"/>
                  <a:pt x="33501" y="198912"/>
                </a:cubicBezTo>
                <a:cubicBezTo>
                  <a:pt x="33501" y="197411"/>
                  <a:pt x="33175" y="195976"/>
                  <a:pt x="32555" y="194671"/>
                </a:cubicBezTo>
                <a:lnTo>
                  <a:pt x="56498" y="170728"/>
                </a:lnTo>
                <a:lnTo>
                  <a:pt x="68013" y="182276"/>
                </a:lnTo>
                <a:cubicBezTo>
                  <a:pt x="69872" y="184103"/>
                  <a:pt x="72318" y="185146"/>
                  <a:pt x="74928" y="185146"/>
                </a:cubicBezTo>
                <a:cubicBezTo>
                  <a:pt x="77570" y="185146"/>
                  <a:pt x="80017" y="184103"/>
                  <a:pt x="81876" y="182276"/>
                </a:cubicBezTo>
                <a:cubicBezTo>
                  <a:pt x="85660" y="178459"/>
                  <a:pt x="85660" y="172229"/>
                  <a:pt x="81876" y="168445"/>
                </a:cubicBezTo>
                <a:lnTo>
                  <a:pt x="77244" y="163813"/>
                </a:lnTo>
                <a:lnTo>
                  <a:pt x="104449" y="136608"/>
                </a:lnTo>
                <a:cubicBezTo>
                  <a:pt x="104514" y="136673"/>
                  <a:pt x="104547" y="136738"/>
                  <a:pt x="104612" y="136771"/>
                </a:cubicBezTo>
                <a:lnTo>
                  <a:pt x="131654" y="163813"/>
                </a:lnTo>
                <a:lnTo>
                  <a:pt x="127022" y="168445"/>
                </a:lnTo>
                <a:cubicBezTo>
                  <a:pt x="123205" y="172229"/>
                  <a:pt x="123205" y="178459"/>
                  <a:pt x="127022" y="182276"/>
                </a:cubicBezTo>
                <a:cubicBezTo>
                  <a:pt x="128881" y="184103"/>
                  <a:pt x="131328" y="185146"/>
                  <a:pt x="133937" y="185146"/>
                </a:cubicBezTo>
                <a:cubicBezTo>
                  <a:pt x="136547" y="185146"/>
                  <a:pt x="139026" y="184103"/>
                  <a:pt x="140853" y="182276"/>
                </a:cubicBezTo>
                <a:lnTo>
                  <a:pt x="152400" y="170728"/>
                </a:lnTo>
                <a:lnTo>
                  <a:pt x="176343" y="194671"/>
                </a:lnTo>
                <a:cubicBezTo>
                  <a:pt x="175723" y="195976"/>
                  <a:pt x="175397" y="197411"/>
                  <a:pt x="175397" y="198912"/>
                </a:cubicBezTo>
                <a:cubicBezTo>
                  <a:pt x="175397" y="201522"/>
                  <a:pt x="176408" y="203968"/>
                  <a:pt x="178268" y="205827"/>
                </a:cubicBezTo>
                <a:cubicBezTo>
                  <a:pt x="180094" y="207687"/>
                  <a:pt x="182574" y="208698"/>
                  <a:pt x="185183" y="208698"/>
                </a:cubicBezTo>
                <a:cubicBezTo>
                  <a:pt x="187793" y="208698"/>
                  <a:pt x="190239" y="207687"/>
                  <a:pt x="192099" y="205827"/>
                </a:cubicBezTo>
                <a:lnTo>
                  <a:pt x="205929" y="191997"/>
                </a:lnTo>
                <a:cubicBezTo>
                  <a:pt x="207789" y="190137"/>
                  <a:pt x="208800" y="187691"/>
                  <a:pt x="208800" y="185081"/>
                </a:cubicBezTo>
                <a:cubicBezTo>
                  <a:pt x="208800" y="182472"/>
                  <a:pt x="207789" y="179992"/>
                  <a:pt x="205929" y="178166"/>
                </a:cubicBezTo>
                <a:cubicBezTo>
                  <a:pt x="204070" y="176306"/>
                  <a:pt x="201624" y="175295"/>
                  <a:pt x="199014" y="175295"/>
                </a:cubicBezTo>
                <a:cubicBezTo>
                  <a:pt x="197513" y="175295"/>
                  <a:pt x="196078" y="175621"/>
                  <a:pt x="194773" y="176241"/>
                </a:cubicBezTo>
                <a:lnTo>
                  <a:pt x="170830" y="152298"/>
                </a:lnTo>
                <a:lnTo>
                  <a:pt x="182378" y="140751"/>
                </a:lnTo>
                <a:cubicBezTo>
                  <a:pt x="184205" y="138924"/>
                  <a:pt x="185248" y="136445"/>
                  <a:pt x="185248" y="133835"/>
                </a:cubicBezTo>
                <a:cubicBezTo>
                  <a:pt x="185248" y="131226"/>
                  <a:pt x="184205" y="128779"/>
                  <a:pt x="182378" y="126920"/>
                </a:cubicBezTo>
                <a:cubicBezTo>
                  <a:pt x="180518" y="125093"/>
                  <a:pt x="178072" y="124049"/>
                  <a:pt x="175462" y="124049"/>
                </a:cubicBezTo>
                <a:cubicBezTo>
                  <a:pt x="172853" y="124049"/>
                  <a:pt x="170374" y="125093"/>
                  <a:pt x="168547" y="126920"/>
                </a:cubicBezTo>
                <a:lnTo>
                  <a:pt x="163915" y="131552"/>
                </a:lnTo>
                <a:lnTo>
                  <a:pt x="136906" y="104510"/>
                </a:lnTo>
                <a:cubicBezTo>
                  <a:pt x="136840" y="104445"/>
                  <a:pt x="136775" y="104412"/>
                  <a:pt x="136710" y="104347"/>
                </a:cubicBezTo>
                <a:lnTo>
                  <a:pt x="203222" y="37835"/>
                </a:lnTo>
                <a:cubicBezTo>
                  <a:pt x="203711" y="37346"/>
                  <a:pt x="204037" y="36693"/>
                  <a:pt x="204135" y="36008"/>
                </a:cubicBezTo>
                <a:lnTo>
                  <a:pt x="208767" y="3715"/>
                </a:lnTo>
                <a:cubicBezTo>
                  <a:pt x="208898" y="2703"/>
                  <a:pt x="208572" y="1692"/>
                  <a:pt x="207821" y="942"/>
                </a:cubicBezTo>
                <a:cubicBezTo>
                  <a:pt x="207207" y="328"/>
                  <a:pt x="206378" y="0"/>
                  <a:pt x="205518" y="0"/>
                </a:cubicBezTo>
                <a:cubicBezTo>
                  <a:pt x="205373" y="0"/>
                  <a:pt x="205227" y="10"/>
                  <a:pt x="205081" y="29"/>
                </a:cubicBezTo>
                <a:lnTo>
                  <a:pt x="172788" y="4628"/>
                </a:lnTo>
                <a:cubicBezTo>
                  <a:pt x="172103" y="4726"/>
                  <a:pt x="171450" y="5052"/>
                  <a:pt x="170928" y="5574"/>
                </a:cubicBezTo>
                <a:lnTo>
                  <a:pt x="104449" y="72053"/>
                </a:lnTo>
                <a:lnTo>
                  <a:pt x="37937" y="5574"/>
                </a:lnTo>
                <a:cubicBezTo>
                  <a:pt x="37448" y="5052"/>
                  <a:pt x="36795" y="4726"/>
                  <a:pt x="36110" y="4628"/>
                </a:cubicBezTo>
                <a:lnTo>
                  <a:pt x="3817" y="29"/>
                </a:lnTo>
                <a:cubicBezTo>
                  <a:pt x="3671" y="10"/>
                  <a:pt x="3525" y="0"/>
                  <a:pt x="3380"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3" name="Google Shape;1700;p41">
            <a:extLst>
              <a:ext uri="{FF2B5EF4-FFF2-40B4-BE49-F238E27FC236}">
                <a16:creationId xmlns:a16="http://schemas.microsoft.com/office/drawing/2014/main" id="{DBA7C7DF-B7FE-4BA7-9515-A390F334ABD1}"/>
              </a:ext>
            </a:extLst>
          </p:cNvPr>
          <p:cNvSpPr/>
          <p:nvPr/>
        </p:nvSpPr>
        <p:spPr>
          <a:xfrm>
            <a:off x="15255526" y="9011025"/>
            <a:ext cx="725393" cy="725393"/>
          </a:xfrm>
          <a:custGeom>
            <a:avLst/>
            <a:gdLst/>
            <a:ahLst/>
            <a:cxnLst/>
            <a:rect l="l" t="t" r="r" b="b"/>
            <a:pathLst>
              <a:path w="209224" h="209224" extrusionOk="0">
                <a:moveTo>
                  <a:pt x="9786" y="6524"/>
                </a:moveTo>
                <a:cubicBezTo>
                  <a:pt x="10667" y="6524"/>
                  <a:pt x="11482" y="6850"/>
                  <a:pt x="12102" y="7470"/>
                </a:cubicBezTo>
                <a:cubicBezTo>
                  <a:pt x="16016" y="11417"/>
                  <a:pt x="27107" y="12787"/>
                  <a:pt x="44885" y="14548"/>
                </a:cubicBezTo>
                <a:cubicBezTo>
                  <a:pt x="70198" y="17093"/>
                  <a:pt x="104840" y="20583"/>
                  <a:pt x="134459" y="39242"/>
                </a:cubicBezTo>
                <a:cubicBezTo>
                  <a:pt x="135307" y="39764"/>
                  <a:pt x="135862" y="40644"/>
                  <a:pt x="135960" y="41656"/>
                </a:cubicBezTo>
                <a:cubicBezTo>
                  <a:pt x="136090" y="42634"/>
                  <a:pt x="135731" y="43613"/>
                  <a:pt x="135046" y="44298"/>
                </a:cubicBezTo>
                <a:lnTo>
                  <a:pt x="134198" y="45146"/>
                </a:lnTo>
                <a:cubicBezTo>
                  <a:pt x="133350" y="45994"/>
                  <a:pt x="132893" y="47168"/>
                  <a:pt x="132926" y="48408"/>
                </a:cubicBezTo>
                <a:cubicBezTo>
                  <a:pt x="132926" y="49680"/>
                  <a:pt x="133448" y="50920"/>
                  <a:pt x="134394" y="51833"/>
                </a:cubicBezTo>
                <a:lnTo>
                  <a:pt x="143527" y="60967"/>
                </a:lnTo>
                <a:lnTo>
                  <a:pt x="138895" y="65599"/>
                </a:lnTo>
                <a:lnTo>
                  <a:pt x="129762" y="56465"/>
                </a:lnTo>
                <a:cubicBezTo>
                  <a:pt x="127642" y="54312"/>
                  <a:pt x="126435" y="51507"/>
                  <a:pt x="126402" y="48506"/>
                </a:cubicBezTo>
                <a:cubicBezTo>
                  <a:pt x="126369" y="47364"/>
                  <a:pt x="126532" y="46222"/>
                  <a:pt x="126826" y="45179"/>
                </a:cubicBezTo>
                <a:cubicBezTo>
                  <a:pt x="127283" y="43711"/>
                  <a:pt x="126630" y="42145"/>
                  <a:pt x="125293" y="41395"/>
                </a:cubicBezTo>
                <a:cubicBezTo>
                  <a:pt x="98218" y="26455"/>
                  <a:pt x="67034" y="23323"/>
                  <a:pt x="44265" y="21040"/>
                </a:cubicBezTo>
                <a:cubicBezTo>
                  <a:pt x="26292" y="19246"/>
                  <a:pt x="13342" y="17941"/>
                  <a:pt x="7470" y="12102"/>
                </a:cubicBezTo>
                <a:cubicBezTo>
                  <a:pt x="6850" y="11482"/>
                  <a:pt x="6524" y="10667"/>
                  <a:pt x="6524" y="9786"/>
                </a:cubicBezTo>
                <a:cubicBezTo>
                  <a:pt x="6524" y="8905"/>
                  <a:pt x="6850" y="8090"/>
                  <a:pt x="7470" y="7470"/>
                </a:cubicBezTo>
                <a:cubicBezTo>
                  <a:pt x="8090" y="6850"/>
                  <a:pt x="8905" y="6524"/>
                  <a:pt x="9786" y="6524"/>
                </a:cubicBezTo>
                <a:close/>
                <a:moveTo>
                  <a:pt x="27107" y="25672"/>
                </a:moveTo>
                <a:lnTo>
                  <a:pt x="27107" y="25672"/>
                </a:lnTo>
                <a:cubicBezTo>
                  <a:pt x="32065" y="26389"/>
                  <a:pt x="37578" y="26944"/>
                  <a:pt x="43613" y="27531"/>
                </a:cubicBezTo>
                <a:cubicBezTo>
                  <a:pt x="65207" y="29717"/>
                  <a:pt x="94598" y="32652"/>
                  <a:pt x="120008" y="45961"/>
                </a:cubicBezTo>
                <a:cubicBezTo>
                  <a:pt x="119911" y="46842"/>
                  <a:pt x="119845" y="47723"/>
                  <a:pt x="119878" y="48604"/>
                </a:cubicBezTo>
                <a:cubicBezTo>
                  <a:pt x="119943" y="53301"/>
                  <a:pt x="121835" y="57737"/>
                  <a:pt x="125162" y="61064"/>
                </a:cubicBezTo>
                <a:lnTo>
                  <a:pt x="134296" y="70198"/>
                </a:lnTo>
                <a:lnTo>
                  <a:pt x="102948" y="101546"/>
                </a:lnTo>
                <a:lnTo>
                  <a:pt x="27107" y="25672"/>
                </a:lnTo>
                <a:close/>
                <a:moveTo>
                  <a:pt x="61978" y="147116"/>
                </a:moveTo>
                <a:lnTo>
                  <a:pt x="61978" y="158826"/>
                </a:lnTo>
                <a:lnTo>
                  <a:pt x="45668" y="175136"/>
                </a:lnTo>
                <a:lnTo>
                  <a:pt x="45668" y="168058"/>
                </a:lnTo>
                <a:lnTo>
                  <a:pt x="57770" y="155956"/>
                </a:lnTo>
                <a:cubicBezTo>
                  <a:pt x="59042" y="154683"/>
                  <a:pt x="59042" y="152628"/>
                  <a:pt x="57770" y="151356"/>
                </a:cubicBezTo>
                <a:cubicBezTo>
                  <a:pt x="57134" y="150704"/>
                  <a:pt x="56294" y="150378"/>
                  <a:pt x="55454" y="150378"/>
                </a:cubicBezTo>
                <a:cubicBezTo>
                  <a:pt x="54614" y="150378"/>
                  <a:pt x="53774" y="150704"/>
                  <a:pt x="53138" y="151356"/>
                </a:cubicBezTo>
                <a:lnTo>
                  <a:pt x="41068" y="163426"/>
                </a:lnTo>
                <a:lnTo>
                  <a:pt x="33957" y="163426"/>
                </a:lnTo>
                <a:lnTo>
                  <a:pt x="50267" y="147116"/>
                </a:lnTo>
                <a:close/>
                <a:moveTo>
                  <a:pt x="138895" y="74797"/>
                </a:moveTo>
                <a:lnTo>
                  <a:pt x="148159" y="84061"/>
                </a:lnTo>
                <a:cubicBezTo>
                  <a:pt x="151552" y="87454"/>
                  <a:pt x="156086" y="89346"/>
                  <a:pt x="160881" y="89346"/>
                </a:cubicBezTo>
                <a:cubicBezTo>
                  <a:pt x="161697" y="89346"/>
                  <a:pt x="162480" y="89313"/>
                  <a:pt x="163262" y="89183"/>
                </a:cubicBezTo>
                <a:cubicBezTo>
                  <a:pt x="176637" y="114724"/>
                  <a:pt x="179605" y="144212"/>
                  <a:pt x="181791" y="165905"/>
                </a:cubicBezTo>
                <a:cubicBezTo>
                  <a:pt x="182378" y="171841"/>
                  <a:pt x="182932" y="177289"/>
                  <a:pt x="183617" y="182182"/>
                </a:cubicBezTo>
                <a:lnTo>
                  <a:pt x="107580" y="106145"/>
                </a:lnTo>
                <a:lnTo>
                  <a:pt x="138895" y="74797"/>
                </a:lnTo>
                <a:close/>
                <a:moveTo>
                  <a:pt x="148127" y="65599"/>
                </a:moveTo>
                <a:lnTo>
                  <a:pt x="157391" y="74830"/>
                </a:lnTo>
                <a:cubicBezTo>
                  <a:pt x="158304" y="75776"/>
                  <a:pt x="159609" y="76298"/>
                  <a:pt x="160914" y="76298"/>
                </a:cubicBezTo>
                <a:cubicBezTo>
                  <a:pt x="162121" y="76298"/>
                  <a:pt x="163230" y="75841"/>
                  <a:pt x="164078" y="75026"/>
                </a:cubicBezTo>
                <a:lnTo>
                  <a:pt x="164893" y="74178"/>
                </a:lnTo>
                <a:cubicBezTo>
                  <a:pt x="165533" y="73567"/>
                  <a:pt x="166380" y="73216"/>
                  <a:pt x="167249" y="73216"/>
                </a:cubicBezTo>
                <a:cubicBezTo>
                  <a:pt x="167355" y="73216"/>
                  <a:pt x="167462" y="73221"/>
                  <a:pt x="167568" y="73232"/>
                </a:cubicBezTo>
                <a:cubicBezTo>
                  <a:pt x="168579" y="73362"/>
                  <a:pt x="169428" y="73917"/>
                  <a:pt x="169982" y="74732"/>
                </a:cubicBezTo>
                <a:cubicBezTo>
                  <a:pt x="188739" y="104449"/>
                  <a:pt x="192196" y="139222"/>
                  <a:pt x="194773" y="164600"/>
                </a:cubicBezTo>
                <a:cubicBezTo>
                  <a:pt x="196535" y="182280"/>
                  <a:pt x="197872" y="193273"/>
                  <a:pt x="201754" y="197122"/>
                </a:cubicBezTo>
                <a:cubicBezTo>
                  <a:pt x="202341" y="197742"/>
                  <a:pt x="202700" y="198557"/>
                  <a:pt x="202700" y="199438"/>
                </a:cubicBezTo>
                <a:cubicBezTo>
                  <a:pt x="202700" y="200319"/>
                  <a:pt x="202341" y="201134"/>
                  <a:pt x="201754" y="201754"/>
                </a:cubicBezTo>
                <a:cubicBezTo>
                  <a:pt x="201134" y="202341"/>
                  <a:pt x="200319" y="202700"/>
                  <a:pt x="199438" y="202700"/>
                </a:cubicBezTo>
                <a:cubicBezTo>
                  <a:pt x="198557" y="202700"/>
                  <a:pt x="197742" y="202341"/>
                  <a:pt x="197122" y="201754"/>
                </a:cubicBezTo>
                <a:cubicBezTo>
                  <a:pt x="191348" y="195948"/>
                  <a:pt x="190043" y="183095"/>
                  <a:pt x="188282" y="165252"/>
                </a:cubicBezTo>
                <a:cubicBezTo>
                  <a:pt x="185966" y="142386"/>
                  <a:pt x="182834" y="111103"/>
                  <a:pt x="167829" y="83931"/>
                </a:cubicBezTo>
                <a:cubicBezTo>
                  <a:pt x="167242" y="82854"/>
                  <a:pt x="166133" y="82235"/>
                  <a:pt x="164959" y="82235"/>
                </a:cubicBezTo>
                <a:cubicBezTo>
                  <a:pt x="164665" y="82235"/>
                  <a:pt x="164371" y="82300"/>
                  <a:pt x="164045" y="82365"/>
                </a:cubicBezTo>
                <a:cubicBezTo>
                  <a:pt x="163034" y="82659"/>
                  <a:pt x="161958" y="82822"/>
                  <a:pt x="160881" y="82822"/>
                </a:cubicBezTo>
                <a:cubicBezTo>
                  <a:pt x="157848" y="82822"/>
                  <a:pt x="154944" y="81615"/>
                  <a:pt x="152759" y="79429"/>
                </a:cubicBezTo>
                <a:lnTo>
                  <a:pt x="143527" y="70198"/>
                </a:lnTo>
                <a:lnTo>
                  <a:pt x="148127" y="65599"/>
                </a:lnTo>
                <a:close/>
                <a:moveTo>
                  <a:pt x="9786" y="0"/>
                </a:moveTo>
                <a:cubicBezTo>
                  <a:pt x="7176" y="0"/>
                  <a:pt x="4730" y="1011"/>
                  <a:pt x="2871" y="2871"/>
                </a:cubicBezTo>
                <a:cubicBezTo>
                  <a:pt x="1011" y="4730"/>
                  <a:pt x="0" y="7176"/>
                  <a:pt x="0" y="9786"/>
                </a:cubicBezTo>
                <a:cubicBezTo>
                  <a:pt x="0" y="12396"/>
                  <a:pt x="1011" y="14842"/>
                  <a:pt x="2871" y="16701"/>
                </a:cubicBezTo>
                <a:cubicBezTo>
                  <a:pt x="6002" y="19865"/>
                  <a:pt x="10275" y="21921"/>
                  <a:pt x="15625" y="23421"/>
                </a:cubicBezTo>
                <a:lnTo>
                  <a:pt x="98349" y="106145"/>
                </a:lnTo>
                <a:lnTo>
                  <a:pt x="63902" y="140592"/>
                </a:lnTo>
                <a:lnTo>
                  <a:pt x="48897" y="140592"/>
                </a:lnTo>
                <a:cubicBezTo>
                  <a:pt x="48799" y="140592"/>
                  <a:pt x="48701" y="140592"/>
                  <a:pt x="48604" y="140624"/>
                </a:cubicBezTo>
                <a:lnTo>
                  <a:pt x="48441" y="140624"/>
                </a:lnTo>
                <a:cubicBezTo>
                  <a:pt x="48408" y="140657"/>
                  <a:pt x="48343" y="140657"/>
                  <a:pt x="48277" y="140657"/>
                </a:cubicBezTo>
                <a:cubicBezTo>
                  <a:pt x="48245" y="140689"/>
                  <a:pt x="48180" y="140689"/>
                  <a:pt x="48114" y="140689"/>
                </a:cubicBezTo>
                <a:cubicBezTo>
                  <a:pt x="48082" y="140722"/>
                  <a:pt x="48016" y="140722"/>
                  <a:pt x="47984" y="140755"/>
                </a:cubicBezTo>
                <a:cubicBezTo>
                  <a:pt x="47919" y="140755"/>
                  <a:pt x="47886" y="140787"/>
                  <a:pt x="47821" y="140787"/>
                </a:cubicBezTo>
                <a:cubicBezTo>
                  <a:pt x="47788" y="140820"/>
                  <a:pt x="47723" y="140820"/>
                  <a:pt x="47690" y="140853"/>
                </a:cubicBezTo>
                <a:cubicBezTo>
                  <a:pt x="47625" y="140853"/>
                  <a:pt x="47592" y="140885"/>
                  <a:pt x="47527" y="140918"/>
                </a:cubicBezTo>
                <a:cubicBezTo>
                  <a:pt x="47495" y="140950"/>
                  <a:pt x="47429" y="140950"/>
                  <a:pt x="47397" y="140983"/>
                </a:cubicBezTo>
                <a:cubicBezTo>
                  <a:pt x="47331" y="141016"/>
                  <a:pt x="47299" y="141048"/>
                  <a:pt x="47266" y="141081"/>
                </a:cubicBezTo>
                <a:cubicBezTo>
                  <a:pt x="47201" y="141081"/>
                  <a:pt x="47168" y="141114"/>
                  <a:pt x="47103" y="141146"/>
                </a:cubicBezTo>
                <a:cubicBezTo>
                  <a:pt x="47070" y="141179"/>
                  <a:pt x="47005" y="141211"/>
                  <a:pt x="46973" y="141244"/>
                </a:cubicBezTo>
                <a:cubicBezTo>
                  <a:pt x="46940" y="141277"/>
                  <a:pt x="46907" y="141309"/>
                  <a:pt x="46875" y="141342"/>
                </a:cubicBezTo>
                <a:cubicBezTo>
                  <a:pt x="46777" y="141407"/>
                  <a:pt x="46712" y="141472"/>
                  <a:pt x="46614" y="141570"/>
                </a:cubicBezTo>
                <a:lnTo>
                  <a:pt x="23780" y="164371"/>
                </a:lnTo>
                <a:cubicBezTo>
                  <a:pt x="23715" y="164469"/>
                  <a:pt x="23649" y="164535"/>
                  <a:pt x="23584" y="164632"/>
                </a:cubicBezTo>
                <a:cubicBezTo>
                  <a:pt x="23552" y="164665"/>
                  <a:pt x="23519" y="164698"/>
                  <a:pt x="23486" y="164730"/>
                </a:cubicBezTo>
                <a:cubicBezTo>
                  <a:pt x="23454" y="164796"/>
                  <a:pt x="23421" y="164828"/>
                  <a:pt x="23388" y="164893"/>
                </a:cubicBezTo>
                <a:cubicBezTo>
                  <a:pt x="23356" y="164926"/>
                  <a:pt x="23323" y="164991"/>
                  <a:pt x="23291" y="165024"/>
                </a:cubicBezTo>
                <a:cubicBezTo>
                  <a:pt x="23258" y="165057"/>
                  <a:pt x="23258" y="165122"/>
                  <a:pt x="23225" y="165154"/>
                </a:cubicBezTo>
                <a:cubicBezTo>
                  <a:pt x="23193" y="165220"/>
                  <a:pt x="23160" y="165252"/>
                  <a:pt x="23160" y="165317"/>
                </a:cubicBezTo>
                <a:cubicBezTo>
                  <a:pt x="23127" y="165350"/>
                  <a:pt x="23095" y="165383"/>
                  <a:pt x="23095" y="165448"/>
                </a:cubicBezTo>
                <a:cubicBezTo>
                  <a:pt x="23062" y="165481"/>
                  <a:pt x="23062" y="165546"/>
                  <a:pt x="23030" y="165578"/>
                </a:cubicBezTo>
                <a:cubicBezTo>
                  <a:pt x="22997" y="165644"/>
                  <a:pt x="22997" y="165709"/>
                  <a:pt x="22964" y="165742"/>
                </a:cubicBezTo>
                <a:cubicBezTo>
                  <a:pt x="22964" y="165807"/>
                  <a:pt x="22964" y="165839"/>
                  <a:pt x="22932" y="165905"/>
                </a:cubicBezTo>
                <a:cubicBezTo>
                  <a:pt x="22932" y="165937"/>
                  <a:pt x="22899" y="166002"/>
                  <a:pt x="22899" y="166068"/>
                </a:cubicBezTo>
                <a:cubicBezTo>
                  <a:pt x="22899" y="166100"/>
                  <a:pt x="22867" y="166166"/>
                  <a:pt x="22867" y="166231"/>
                </a:cubicBezTo>
                <a:cubicBezTo>
                  <a:pt x="22867" y="166296"/>
                  <a:pt x="22867" y="166329"/>
                  <a:pt x="22867" y="166361"/>
                </a:cubicBezTo>
                <a:cubicBezTo>
                  <a:pt x="22834" y="166590"/>
                  <a:pt x="22834" y="166818"/>
                  <a:pt x="22867" y="167014"/>
                </a:cubicBezTo>
                <a:cubicBezTo>
                  <a:pt x="22867" y="167079"/>
                  <a:pt x="22867" y="167112"/>
                  <a:pt x="22867" y="167144"/>
                </a:cubicBezTo>
                <a:cubicBezTo>
                  <a:pt x="22867" y="167209"/>
                  <a:pt x="22899" y="167275"/>
                  <a:pt x="22899" y="167340"/>
                </a:cubicBezTo>
                <a:cubicBezTo>
                  <a:pt x="22899" y="167373"/>
                  <a:pt x="22932" y="167438"/>
                  <a:pt x="22932" y="167503"/>
                </a:cubicBezTo>
                <a:cubicBezTo>
                  <a:pt x="22964" y="167536"/>
                  <a:pt x="22964" y="167601"/>
                  <a:pt x="22964" y="167633"/>
                </a:cubicBezTo>
                <a:cubicBezTo>
                  <a:pt x="22997" y="167699"/>
                  <a:pt x="22997" y="167731"/>
                  <a:pt x="23030" y="167797"/>
                </a:cubicBezTo>
                <a:cubicBezTo>
                  <a:pt x="23062" y="167829"/>
                  <a:pt x="23062" y="167894"/>
                  <a:pt x="23095" y="167927"/>
                </a:cubicBezTo>
                <a:cubicBezTo>
                  <a:pt x="23095" y="167992"/>
                  <a:pt x="23127" y="168025"/>
                  <a:pt x="23160" y="168090"/>
                </a:cubicBezTo>
                <a:cubicBezTo>
                  <a:pt x="23160" y="168123"/>
                  <a:pt x="23193" y="168188"/>
                  <a:pt x="23225" y="168221"/>
                </a:cubicBezTo>
                <a:cubicBezTo>
                  <a:pt x="23258" y="168286"/>
                  <a:pt x="23258" y="168319"/>
                  <a:pt x="23291" y="168351"/>
                </a:cubicBezTo>
                <a:cubicBezTo>
                  <a:pt x="23323" y="168416"/>
                  <a:pt x="23356" y="168449"/>
                  <a:pt x="23388" y="168514"/>
                </a:cubicBezTo>
                <a:cubicBezTo>
                  <a:pt x="23421" y="168547"/>
                  <a:pt x="23454" y="168612"/>
                  <a:pt x="23486" y="168645"/>
                </a:cubicBezTo>
                <a:cubicBezTo>
                  <a:pt x="23519" y="168677"/>
                  <a:pt x="23552" y="168710"/>
                  <a:pt x="23584" y="168775"/>
                </a:cubicBezTo>
                <a:cubicBezTo>
                  <a:pt x="23715" y="168938"/>
                  <a:pt x="23878" y="169069"/>
                  <a:pt x="24041" y="169232"/>
                </a:cubicBezTo>
                <a:cubicBezTo>
                  <a:pt x="24073" y="169232"/>
                  <a:pt x="24106" y="169264"/>
                  <a:pt x="24139" y="169297"/>
                </a:cubicBezTo>
                <a:cubicBezTo>
                  <a:pt x="24171" y="169330"/>
                  <a:pt x="24237" y="169362"/>
                  <a:pt x="24302" y="169395"/>
                </a:cubicBezTo>
                <a:cubicBezTo>
                  <a:pt x="24334" y="169428"/>
                  <a:pt x="24367" y="169460"/>
                  <a:pt x="24432" y="169493"/>
                </a:cubicBezTo>
                <a:cubicBezTo>
                  <a:pt x="24465" y="169525"/>
                  <a:pt x="24498" y="169558"/>
                  <a:pt x="24563" y="169558"/>
                </a:cubicBezTo>
                <a:cubicBezTo>
                  <a:pt x="24595" y="169591"/>
                  <a:pt x="24661" y="169623"/>
                  <a:pt x="24693" y="169623"/>
                </a:cubicBezTo>
                <a:cubicBezTo>
                  <a:pt x="24758" y="169656"/>
                  <a:pt x="24791" y="169689"/>
                  <a:pt x="24856" y="169721"/>
                </a:cubicBezTo>
                <a:cubicBezTo>
                  <a:pt x="24889" y="169721"/>
                  <a:pt x="24954" y="169754"/>
                  <a:pt x="24987" y="169754"/>
                </a:cubicBezTo>
                <a:cubicBezTo>
                  <a:pt x="25052" y="169786"/>
                  <a:pt x="25085" y="169786"/>
                  <a:pt x="25150" y="169819"/>
                </a:cubicBezTo>
                <a:cubicBezTo>
                  <a:pt x="25183" y="169819"/>
                  <a:pt x="25248" y="169852"/>
                  <a:pt x="25280" y="169852"/>
                </a:cubicBezTo>
                <a:cubicBezTo>
                  <a:pt x="25346" y="169852"/>
                  <a:pt x="25411" y="169884"/>
                  <a:pt x="25443" y="169884"/>
                </a:cubicBezTo>
                <a:cubicBezTo>
                  <a:pt x="25509" y="169917"/>
                  <a:pt x="25574" y="169917"/>
                  <a:pt x="25639" y="169917"/>
                </a:cubicBezTo>
                <a:cubicBezTo>
                  <a:pt x="25672" y="169917"/>
                  <a:pt x="25737" y="169949"/>
                  <a:pt x="25770" y="169949"/>
                </a:cubicBezTo>
                <a:lnTo>
                  <a:pt x="39144" y="169949"/>
                </a:lnTo>
                <a:lnTo>
                  <a:pt x="39144" y="182997"/>
                </a:lnTo>
                <a:cubicBezTo>
                  <a:pt x="39144" y="183095"/>
                  <a:pt x="39144" y="183226"/>
                  <a:pt x="39144" y="183324"/>
                </a:cubicBezTo>
                <a:cubicBezTo>
                  <a:pt x="39176" y="183356"/>
                  <a:pt x="39176" y="183421"/>
                  <a:pt x="39176" y="183454"/>
                </a:cubicBezTo>
                <a:cubicBezTo>
                  <a:pt x="39176" y="183519"/>
                  <a:pt x="39209" y="183585"/>
                  <a:pt x="39209" y="183650"/>
                </a:cubicBezTo>
                <a:cubicBezTo>
                  <a:pt x="39209" y="183682"/>
                  <a:pt x="39242" y="183748"/>
                  <a:pt x="39242" y="183813"/>
                </a:cubicBezTo>
                <a:cubicBezTo>
                  <a:pt x="39274" y="183846"/>
                  <a:pt x="39274" y="183911"/>
                  <a:pt x="39274" y="183943"/>
                </a:cubicBezTo>
                <a:cubicBezTo>
                  <a:pt x="39307" y="184009"/>
                  <a:pt x="39307" y="184041"/>
                  <a:pt x="39340" y="184107"/>
                </a:cubicBezTo>
                <a:cubicBezTo>
                  <a:pt x="39372" y="184139"/>
                  <a:pt x="39372" y="184204"/>
                  <a:pt x="39405" y="184237"/>
                </a:cubicBezTo>
                <a:cubicBezTo>
                  <a:pt x="39405" y="184302"/>
                  <a:pt x="39437" y="184335"/>
                  <a:pt x="39470" y="184400"/>
                </a:cubicBezTo>
                <a:cubicBezTo>
                  <a:pt x="39470" y="184433"/>
                  <a:pt x="39503" y="184498"/>
                  <a:pt x="39535" y="184531"/>
                </a:cubicBezTo>
                <a:cubicBezTo>
                  <a:pt x="39568" y="184596"/>
                  <a:pt x="39568" y="184628"/>
                  <a:pt x="39601" y="184661"/>
                </a:cubicBezTo>
                <a:cubicBezTo>
                  <a:pt x="39633" y="184726"/>
                  <a:pt x="39666" y="184759"/>
                  <a:pt x="39698" y="184824"/>
                </a:cubicBezTo>
                <a:cubicBezTo>
                  <a:pt x="39731" y="184857"/>
                  <a:pt x="39764" y="184922"/>
                  <a:pt x="39796" y="184955"/>
                </a:cubicBezTo>
                <a:cubicBezTo>
                  <a:pt x="39829" y="184987"/>
                  <a:pt x="39861" y="185020"/>
                  <a:pt x="39894" y="185085"/>
                </a:cubicBezTo>
                <a:cubicBezTo>
                  <a:pt x="40025" y="185248"/>
                  <a:pt x="40188" y="185379"/>
                  <a:pt x="40351" y="185509"/>
                </a:cubicBezTo>
                <a:cubicBezTo>
                  <a:pt x="40383" y="185542"/>
                  <a:pt x="40416" y="185574"/>
                  <a:pt x="40449" y="185607"/>
                </a:cubicBezTo>
                <a:cubicBezTo>
                  <a:pt x="40481" y="185640"/>
                  <a:pt x="40546" y="185672"/>
                  <a:pt x="40579" y="185705"/>
                </a:cubicBezTo>
                <a:cubicBezTo>
                  <a:pt x="40644" y="185738"/>
                  <a:pt x="40677" y="185770"/>
                  <a:pt x="40742" y="185803"/>
                </a:cubicBezTo>
                <a:cubicBezTo>
                  <a:pt x="40775" y="185835"/>
                  <a:pt x="40807" y="185868"/>
                  <a:pt x="40873" y="185868"/>
                </a:cubicBezTo>
                <a:cubicBezTo>
                  <a:pt x="40905" y="185901"/>
                  <a:pt x="40971" y="185933"/>
                  <a:pt x="41003" y="185933"/>
                </a:cubicBezTo>
                <a:cubicBezTo>
                  <a:pt x="41068" y="185966"/>
                  <a:pt x="41101" y="185998"/>
                  <a:pt x="41166" y="186031"/>
                </a:cubicBezTo>
                <a:cubicBezTo>
                  <a:pt x="41199" y="186031"/>
                  <a:pt x="41264" y="186064"/>
                  <a:pt x="41297" y="186064"/>
                </a:cubicBezTo>
                <a:cubicBezTo>
                  <a:pt x="41362" y="186096"/>
                  <a:pt x="41395" y="186096"/>
                  <a:pt x="41460" y="186129"/>
                </a:cubicBezTo>
                <a:cubicBezTo>
                  <a:pt x="41492" y="186129"/>
                  <a:pt x="41558" y="186162"/>
                  <a:pt x="41590" y="186162"/>
                </a:cubicBezTo>
                <a:cubicBezTo>
                  <a:pt x="41656" y="186162"/>
                  <a:pt x="41721" y="186194"/>
                  <a:pt x="41753" y="186194"/>
                </a:cubicBezTo>
                <a:cubicBezTo>
                  <a:pt x="41819" y="186227"/>
                  <a:pt x="41884" y="186227"/>
                  <a:pt x="41949" y="186227"/>
                </a:cubicBezTo>
                <a:cubicBezTo>
                  <a:pt x="41982" y="186227"/>
                  <a:pt x="42047" y="186227"/>
                  <a:pt x="42080" y="186259"/>
                </a:cubicBezTo>
                <a:lnTo>
                  <a:pt x="42732" y="186259"/>
                </a:lnTo>
                <a:cubicBezTo>
                  <a:pt x="42765" y="186227"/>
                  <a:pt x="42830" y="186227"/>
                  <a:pt x="42863" y="186227"/>
                </a:cubicBezTo>
                <a:cubicBezTo>
                  <a:pt x="42928" y="186227"/>
                  <a:pt x="42993" y="186227"/>
                  <a:pt x="43026" y="186194"/>
                </a:cubicBezTo>
                <a:cubicBezTo>
                  <a:pt x="43091" y="186194"/>
                  <a:pt x="43156" y="186162"/>
                  <a:pt x="43221" y="186162"/>
                </a:cubicBezTo>
                <a:cubicBezTo>
                  <a:pt x="43254" y="186162"/>
                  <a:pt x="43287" y="186129"/>
                  <a:pt x="43352" y="186129"/>
                </a:cubicBezTo>
                <a:cubicBezTo>
                  <a:pt x="43417" y="186096"/>
                  <a:pt x="43450" y="186096"/>
                  <a:pt x="43515" y="186064"/>
                </a:cubicBezTo>
                <a:cubicBezTo>
                  <a:pt x="43548" y="186064"/>
                  <a:pt x="43613" y="186031"/>
                  <a:pt x="43645" y="186031"/>
                </a:cubicBezTo>
                <a:cubicBezTo>
                  <a:pt x="43711" y="185998"/>
                  <a:pt x="43743" y="185966"/>
                  <a:pt x="43808" y="185933"/>
                </a:cubicBezTo>
                <a:cubicBezTo>
                  <a:pt x="43841" y="185933"/>
                  <a:pt x="43906" y="185901"/>
                  <a:pt x="43939" y="185868"/>
                </a:cubicBezTo>
                <a:cubicBezTo>
                  <a:pt x="44004" y="185868"/>
                  <a:pt x="44037" y="185835"/>
                  <a:pt x="44069" y="185803"/>
                </a:cubicBezTo>
                <a:cubicBezTo>
                  <a:pt x="44135" y="185770"/>
                  <a:pt x="44167" y="185738"/>
                  <a:pt x="44200" y="185705"/>
                </a:cubicBezTo>
                <a:cubicBezTo>
                  <a:pt x="44265" y="185672"/>
                  <a:pt x="44330" y="185640"/>
                  <a:pt x="44363" y="185607"/>
                </a:cubicBezTo>
                <a:cubicBezTo>
                  <a:pt x="44396" y="185574"/>
                  <a:pt x="44428" y="185542"/>
                  <a:pt x="44461" y="185509"/>
                </a:cubicBezTo>
                <a:cubicBezTo>
                  <a:pt x="44559" y="185444"/>
                  <a:pt x="44624" y="185379"/>
                  <a:pt x="44722" y="185313"/>
                </a:cubicBezTo>
                <a:lnTo>
                  <a:pt x="67556" y="162480"/>
                </a:lnTo>
                <a:cubicBezTo>
                  <a:pt x="67621" y="162414"/>
                  <a:pt x="67686" y="162316"/>
                  <a:pt x="67751" y="162251"/>
                </a:cubicBezTo>
                <a:cubicBezTo>
                  <a:pt x="67784" y="162186"/>
                  <a:pt x="67817" y="162153"/>
                  <a:pt x="67849" y="162121"/>
                </a:cubicBezTo>
                <a:cubicBezTo>
                  <a:pt x="67882" y="162088"/>
                  <a:pt x="67915" y="162023"/>
                  <a:pt x="67947" y="161990"/>
                </a:cubicBezTo>
                <a:cubicBezTo>
                  <a:pt x="67980" y="161925"/>
                  <a:pt x="68012" y="161892"/>
                  <a:pt x="68045" y="161827"/>
                </a:cubicBezTo>
                <a:cubicBezTo>
                  <a:pt x="68078" y="161795"/>
                  <a:pt x="68078" y="161762"/>
                  <a:pt x="68110" y="161697"/>
                </a:cubicBezTo>
                <a:cubicBezTo>
                  <a:pt x="68143" y="161664"/>
                  <a:pt x="68176" y="161599"/>
                  <a:pt x="68176" y="161566"/>
                </a:cubicBezTo>
                <a:cubicBezTo>
                  <a:pt x="68208" y="161501"/>
                  <a:pt x="68241" y="161468"/>
                  <a:pt x="68241" y="161403"/>
                </a:cubicBezTo>
                <a:cubicBezTo>
                  <a:pt x="68273" y="161370"/>
                  <a:pt x="68273" y="161305"/>
                  <a:pt x="68306" y="161273"/>
                </a:cubicBezTo>
                <a:cubicBezTo>
                  <a:pt x="68339" y="161207"/>
                  <a:pt x="68339" y="161175"/>
                  <a:pt x="68371" y="161110"/>
                </a:cubicBezTo>
                <a:cubicBezTo>
                  <a:pt x="68371" y="161077"/>
                  <a:pt x="68371" y="161012"/>
                  <a:pt x="68404" y="160979"/>
                </a:cubicBezTo>
                <a:cubicBezTo>
                  <a:pt x="68404" y="160914"/>
                  <a:pt x="68436" y="160849"/>
                  <a:pt x="68436" y="160816"/>
                </a:cubicBezTo>
                <a:cubicBezTo>
                  <a:pt x="68436" y="160751"/>
                  <a:pt x="68469" y="160685"/>
                  <a:pt x="68469" y="160620"/>
                </a:cubicBezTo>
                <a:cubicBezTo>
                  <a:pt x="68469" y="160588"/>
                  <a:pt x="68469" y="160522"/>
                  <a:pt x="68469" y="160490"/>
                </a:cubicBezTo>
                <a:cubicBezTo>
                  <a:pt x="68502" y="160392"/>
                  <a:pt x="68502" y="160261"/>
                  <a:pt x="68502" y="160164"/>
                </a:cubicBezTo>
                <a:lnTo>
                  <a:pt x="68502" y="145224"/>
                </a:lnTo>
                <a:lnTo>
                  <a:pt x="102948" y="110744"/>
                </a:lnTo>
                <a:lnTo>
                  <a:pt x="185868" y="193664"/>
                </a:lnTo>
                <a:cubicBezTo>
                  <a:pt x="187336" y="198981"/>
                  <a:pt x="189391" y="203222"/>
                  <a:pt x="192522" y="206353"/>
                </a:cubicBezTo>
                <a:cubicBezTo>
                  <a:pt x="194349" y="208213"/>
                  <a:pt x="196828" y="209224"/>
                  <a:pt x="199438" y="209224"/>
                </a:cubicBezTo>
                <a:cubicBezTo>
                  <a:pt x="202047" y="209224"/>
                  <a:pt x="204494" y="208213"/>
                  <a:pt x="206353" y="206353"/>
                </a:cubicBezTo>
                <a:cubicBezTo>
                  <a:pt x="208213" y="204494"/>
                  <a:pt x="209224" y="202047"/>
                  <a:pt x="209224" y="199438"/>
                </a:cubicBezTo>
                <a:cubicBezTo>
                  <a:pt x="209224" y="196828"/>
                  <a:pt x="208213" y="194349"/>
                  <a:pt x="206353" y="192522"/>
                </a:cubicBezTo>
                <a:cubicBezTo>
                  <a:pt x="205994" y="192164"/>
                  <a:pt x="204788" y="190467"/>
                  <a:pt x="203515" y="182802"/>
                </a:cubicBezTo>
                <a:cubicBezTo>
                  <a:pt x="202602" y="177354"/>
                  <a:pt x="201917" y="170537"/>
                  <a:pt x="201265" y="163947"/>
                </a:cubicBezTo>
                <a:cubicBezTo>
                  <a:pt x="198655" y="137917"/>
                  <a:pt x="195067" y="102296"/>
                  <a:pt x="175495" y="71274"/>
                </a:cubicBezTo>
                <a:cubicBezTo>
                  <a:pt x="173896" y="68730"/>
                  <a:pt x="171287" y="67099"/>
                  <a:pt x="168286" y="66773"/>
                </a:cubicBezTo>
                <a:cubicBezTo>
                  <a:pt x="167927" y="66708"/>
                  <a:pt x="167568" y="66708"/>
                  <a:pt x="167209" y="66708"/>
                </a:cubicBezTo>
                <a:cubicBezTo>
                  <a:pt x="164861" y="66708"/>
                  <a:pt x="162610" y="67523"/>
                  <a:pt x="160849" y="69056"/>
                </a:cubicBezTo>
                <a:lnTo>
                  <a:pt x="152759" y="60967"/>
                </a:lnTo>
                <a:lnTo>
                  <a:pt x="184987" y="28705"/>
                </a:lnTo>
                <a:lnTo>
                  <a:pt x="182834" y="35197"/>
                </a:lnTo>
                <a:cubicBezTo>
                  <a:pt x="182280" y="36893"/>
                  <a:pt x="183193" y="38752"/>
                  <a:pt x="184889" y="39307"/>
                </a:cubicBezTo>
                <a:cubicBezTo>
                  <a:pt x="185248" y="39437"/>
                  <a:pt x="185607" y="39470"/>
                  <a:pt x="185933" y="39470"/>
                </a:cubicBezTo>
                <a:cubicBezTo>
                  <a:pt x="187303" y="39470"/>
                  <a:pt x="188575" y="38622"/>
                  <a:pt x="189032" y="37252"/>
                </a:cubicBezTo>
                <a:lnTo>
                  <a:pt x="195556" y="17680"/>
                </a:lnTo>
                <a:cubicBezTo>
                  <a:pt x="195556" y="17647"/>
                  <a:pt x="195556" y="17647"/>
                  <a:pt x="195556" y="17647"/>
                </a:cubicBezTo>
                <a:cubicBezTo>
                  <a:pt x="195589" y="17615"/>
                  <a:pt x="195589" y="17582"/>
                  <a:pt x="195589" y="17549"/>
                </a:cubicBezTo>
                <a:cubicBezTo>
                  <a:pt x="195589" y="17517"/>
                  <a:pt x="195621" y="17452"/>
                  <a:pt x="195621" y="17419"/>
                </a:cubicBezTo>
                <a:cubicBezTo>
                  <a:pt x="195621" y="17386"/>
                  <a:pt x="195654" y="17354"/>
                  <a:pt x="195654" y="17321"/>
                </a:cubicBezTo>
                <a:cubicBezTo>
                  <a:pt x="195654" y="17289"/>
                  <a:pt x="195654" y="17256"/>
                  <a:pt x="195654" y="17256"/>
                </a:cubicBezTo>
                <a:cubicBezTo>
                  <a:pt x="195687" y="17191"/>
                  <a:pt x="195687" y="17158"/>
                  <a:pt x="195687" y="17125"/>
                </a:cubicBezTo>
                <a:cubicBezTo>
                  <a:pt x="195687" y="17060"/>
                  <a:pt x="195687" y="17028"/>
                  <a:pt x="195687" y="16995"/>
                </a:cubicBezTo>
                <a:cubicBezTo>
                  <a:pt x="195687" y="16962"/>
                  <a:pt x="195719" y="16962"/>
                  <a:pt x="195719" y="16930"/>
                </a:cubicBezTo>
                <a:cubicBezTo>
                  <a:pt x="195719" y="16897"/>
                  <a:pt x="195719" y="16832"/>
                  <a:pt x="195719" y="16799"/>
                </a:cubicBezTo>
                <a:cubicBezTo>
                  <a:pt x="195719" y="16767"/>
                  <a:pt x="195719" y="16701"/>
                  <a:pt x="195719" y="16669"/>
                </a:cubicBezTo>
                <a:lnTo>
                  <a:pt x="195719" y="16636"/>
                </a:lnTo>
                <a:cubicBezTo>
                  <a:pt x="195719" y="16571"/>
                  <a:pt x="195719" y="16538"/>
                  <a:pt x="195719" y="16473"/>
                </a:cubicBezTo>
                <a:cubicBezTo>
                  <a:pt x="195719" y="16440"/>
                  <a:pt x="195719" y="16408"/>
                  <a:pt x="195719" y="16343"/>
                </a:cubicBezTo>
                <a:cubicBezTo>
                  <a:pt x="195719" y="16343"/>
                  <a:pt x="195687" y="16310"/>
                  <a:pt x="195687" y="16310"/>
                </a:cubicBezTo>
                <a:cubicBezTo>
                  <a:pt x="195687" y="16245"/>
                  <a:pt x="195687" y="16212"/>
                  <a:pt x="195687" y="16179"/>
                </a:cubicBezTo>
                <a:cubicBezTo>
                  <a:pt x="195687" y="16147"/>
                  <a:pt x="195687" y="16082"/>
                  <a:pt x="195654" y="16049"/>
                </a:cubicBezTo>
                <a:cubicBezTo>
                  <a:pt x="195654" y="16016"/>
                  <a:pt x="195654" y="15984"/>
                  <a:pt x="195654" y="15984"/>
                </a:cubicBezTo>
                <a:cubicBezTo>
                  <a:pt x="195654" y="15951"/>
                  <a:pt x="195621" y="15886"/>
                  <a:pt x="195621" y="15853"/>
                </a:cubicBezTo>
                <a:cubicBezTo>
                  <a:pt x="195621" y="15821"/>
                  <a:pt x="195589" y="15788"/>
                  <a:pt x="195589" y="15755"/>
                </a:cubicBezTo>
                <a:cubicBezTo>
                  <a:pt x="195589" y="15723"/>
                  <a:pt x="195589" y="15690"/>
                  <a:pt x="195556" y="15658"/>
                </a:cubicBezTo>
                <a:cubicBezTo>
                  <a:pt x="195556" y="15625"/>
                  <a:pt x="195556" y="15625"/>
                  <a:pt x="195556" y="15625"/>
                </a:cubicBezTo>
                <a:cubicBezTo>
                  <a:pt x="195556" y="15592"/>
                  <a:pt x="195523" y="15560"/>
                  <a:pt x="195523" y="15560"/>
                </a:cubicBezTo>
                <a:cubicBezTo>
                  <a:pt x="195523" y="15527"/>
                  <a:pt x="195491" y="15494"/>
                  <a:pt x="195491" y="15462"/>
                </a:cubicBezTo>
                <a:cubicBezTo>
                  <a:pt x="195491" y="15429"/>
                  <a:pt x="195458" y="15397"/>
                  <a:pt x="195458" y="15331"/>
                </a:cubicBezTo>
                <a:cubicBezTo>
                  <a:pt x="195426" y="15299"/>
                  <a:pt x="195426" y="15266"/>
                  <a:pt x="195393" y="15233"/>
                </a:cubicBezTo>
                <a:cubicBezTo>
                  <a:pt x="195393" y="15201"/>
                  <a:pt x="195393" y="15201"/>
                  <a:pt x="195360" y="15168"/>
                </a:cubicBezTo>
                <a:cubicBezTo>
                  <a:pt x="195360" y="15136"/>
                  <a:pt x="195328" y="15103"/>
                  <a:pt x="195295" y="15070"/>
                </a:cubicBezTo>
                <a:cubicBezTo>
                  <a:pt x="195295" y="15038"/>
                  <a:pt x="195263" y="15005"/>
                  <a:pt x="195230" y="14940"/>
                </a:cubicBezTo>
                <a:cubicBezTo>
                  <a:pt x="195230" y="14940"/>
                  <a:pt x="195230" y="14907"/>
                  <a:pt x="195197" y="14875"/>
                </a:cubicBezTo>
                <a:cubicBezTo>
                  <a:pt x="195197" y="14842"/>
                  <a:pt x="195165" y="14842"/>
                  <a:pt x="195132" y="14809"/>
                </a:cubicBezTo>
                <a:cubicBezTo>
                  <a:pt x="195132" y="14777"/>
                  <a:pt x="195099" y="14712"/>
                  <a:pt x="195067" y="14679"/>
                </a:cubicBezTo>
                <a:cubicBezTo>
                  <a:pt x="195034" y="14679"/>
                  <a:pt x="195034" y="14646"/>
                  <a:pt x="195002" y="14614"/>
                </a:cubicBezTo>
                <a:cubicBezTo>
                  <a:pt x="195002" y="14581"/>
                  <a:pt x="194969" y="14581"/>
                  <a:pt x="194969" y="14548"/>
                </a:cubicBezTo>
                <a:cubicBezTo>
                  <a:pt x="194936" y="14516"/>
                  <a:pt x="194904" y="14483"/>
                  <a:pt x="194871" y="14451"/>
                </a:cubicBezTo>
                <a:cubicBezTo>
                  <a:pt x="194838" y="14418"/>
                  <a:pt x="194806" y="14385"/>
                  <a:pt x="194806" y="14353"/>
                </a:cubicBezTo>
                <a:lnTo>
                  <a:pt x="194773" y="14353"/>
                </a:lnTo>
                <a:cubicBezTo>
                  <a:pt x="194741" y="14320"/>
                  <a:pt x="194741" y="14320"/>
                  <a:pt x="194741" y="14320"/>
                </a:cubicBezTo>
                <a:cubicBezTo>
                  <a:pt x="194708" y="14288"/>
                  <a:pt x="194675" y="14255"/>
                  <a:pt x="194643" y="14222"/>
                </a:cubicBezTo>
                <a:cubicBezTo>
                  <a:pt x="194610" y="14190"/>
                  <a:pt x="194577" y="14190"/>
                  <a:pt x="194545" y="14157"/>
                </a:cubicBezTo>
                <a:cubicBezTo>
                  <a:pt x="194545" y="14124"/>
                  <a:pt x="194512" y="14092"/>
                  <a:pt x="194480" y="14092"/>
                </a:cubicBezTo>
                <a:cubicBezTo>
                  <a:pt x="194447" y="14059"/>
                  <a:pt x="194447" y="14059"/>
                  <a:pt x="194414" y="14027"/>
                </a:cubicBezTo>
                <a:cubicBezTo>
                  <a:pt x="194382" y="13994"/>
                  <a:pt x="194349" y="13994"/>
                  <a:pt x="194317" y="13961"/>
                </a:cubicBezTo>
                <a:cubicBezTo>
                  <a:pt x="194284" y="13929"/>
                  <a:pt x="194251" y="13929"/>
                  <a:pt x="194219" y="13896"/>
                </a:cubicBezTo>
                <a:cubicBezTo>
                  <a:pt x="194186" y="13896"/>
                  <a:pt x="194153" y="13863"/>
                  <a:pt x="194153" y="13863"/>
                </a:cubicBezTo>
                <a:cubicBezTo>
                  <a:pt x="194121" y="13831"/>
                  <a:pt x="194088" y="13798"/>
                  <a:pt x="194023" y="13798"/>
                </a:cubicBezTo>
                <a:cubicBezTo>
                  <a:pt x="193990" y="13766"/>
                  <a:pt x="193958" y="13766"/>
                  <a:pt x="193925" y="13733"/>
                </a:cubicBezTo>
                <a:cubicBezTo>
                  <a:pt x="193925" y="13733"/>
                  <a:pt x="193892" y="13700"/>
                  <a:pt x="193860" y="13700"/>
                </a:cubicBezTo>
                <a:cubicBezTo>
                  <a:pt x="193827" y="13700"/>
                  <a:pt x="193795" y="13668"/>
                  <a:pt x="193762" y="13668"/>
                </a:cubicBezTo>
                <a:cubicBezTo>
                  <a:pt x="193729" y="13635"/>
                  <a:pt x="193697" y="13635"/>
                  <a:pt x="193664" y="13602"/>
                </a:cubicBezTo>
                <a:cubicBezTo>
                  <a:pt x="193632" y="13602"/>
                  <a:pt x="193599" y="13570"/>
                  <a:pt x="193566" y="13570"/>
                </a:cubicBezTo>
                <a:cubicBezTo>
                  <a:pt x="193534" y="13570"/>
                  <a:pt x="193501" y="13570"/>
                  <a:pt x="193501" y="13537"/>
                </a:cubicBezTo>
                <a:lnTo>
                  <a:pt x="193436" y="13537"/>
                </a:lnTo>
                <a:cubicBezTo>
                  <a:pt x="193403" y="13537"/>
                  <a:pt x="193371" y="13505"/>
                  <a:pt x="193371" y="13505"/>
                </a:cubicBezTo>
                <a:cubicBezTo>
                  <a:pt x="193305" y="13505"/>
                  <a:pt x="193273" y="13505"/>
                  <a:pt x="193240" y="13472"/>
                </a:cubicBezTo>
                <a:cubicBezTo>
                  <a:pt x="193207" y="13472"/>
                  <a:pt x="193175" y="13472"/>
                  <a:pt x="193110" y="13439"/>
                </a:cubicBezTo>
                <a:lnTo>
                  <a:pt x="193044" y="13439"/>
                </a:lnTo>
                <a:cubicBezTo>
                  <a:pt x="193012" y="13439"/>
                  <a:pt x="192979" y="13439"/>
                  <a:pt x="192914" y="13407"/>
                </a:cubicBezTo>
                <a:lnTo>
                  <a:pt x="192751" y="13407"/>
                </a:lnTo>
                <a:cubicBezTo>
                  <a:pt x="192718" y="13407"/>
                  <a:pt x="192653" y="13374"/>
                  <a:pt x="192620" y="13374"/>
                </a:cubicBezTo>
                <a:lnTo>
                  <a:pt x="192294" y="13374"/>
                </a:lnTo>
                <a:cubicBezTo>
                  <a:pt x="192261" y="13374"/>
                  <a:pt x="192196" y="13407"/>
                  <a:pt x="192164" y="13407"/>
                </a:cubicBezTo>
                <a:lnTo>
                  <a:pt x="192001" y="13407"/>
                </a:lnTo>
                <a:cubicBezTo>
                  <a:pt x="191935" y="13439"/>
                  <a:pt x="191903" y="13439"/>
                  <a:pt x="191870" y="13439"/>
                </a:cubicBezTo>
                <a:lnTo>
                  <a:pt x="191772" y="13439"/>
                </a:lnTo>
                <a:cubicBezTo>
                  <a:pt x="191740" y="13472"/>
                  <a:pt x="191707" y="13472"/>
                  <a:pt x="191674" y="13472"/>
                </a:cubicBezTo>
                <a:cubicBezTo>
                  <a:pt x="191642" y="13505"/>
                  <a:pt x="191609" y="13505"/>
                  <a:pt x="191544" y="13505"/>
                </a:cubicBezTo>
                <a:cubicBezTo>
                  <a:pt x="191511" y="13505"/>
                  <a:pt x="191511" y="13537"/>
                  <a:pt x="191479" y="13537"/>
                </a:cubicBezTo>
                <a:lnTo>
                  <a:pt x="191413" y="13537"/>
                </a:lnTo>
                <a:lnTo>
                  <a:pt x="171841" y="20061"/>
                </a:lnTo>
                <a:cubicBezTo>
                  <a:pt x="170145" y="20648"/>
                  <a:pt x="169232" y="22475"/>
                  <a:pt x="169786" y="24204"/>
                </a:cubicBezTo>
                <a:cubicBezTo>
                  <a:pt x="170243" y="25574"/>
                  <a:pt x="171515" y="26422"/>
                  <a:pt x="172885" y="26422"/>
                </a:cubicBezTo>
                <a:cubicBezTo>
                  <a:pt x="173211" y="26422"/>
                  <a:pt x="173570" y="26389"/>
                  <a:pt x="173929" y="26259"/>
                </a:cubicBezTo>
                <a:lnTo>
                  <a:pt x="180388" y="24106"/>
                </a:lnTo>
                <a:lnTo>
                  <a:pt x="148127" y="56367"/>
                </a:lnTo>
                <a:lnTo>
                  <a:pt x="140168" y="48375"/>
                </a:lnTo>
                <a:cubicBezTo>
                  <a:pt x="141929" y="46320"/>
                  <a:pt x="142777" y="43645"/>
                  <a:pt x="142451" y="40905"/>
                </a:cubicBezTo>
                <a:cubicBezTo>
                  <a:pt x="142125" y="37937"/>
                  <a:pt x="140494" y="35327"/>
                  <a:pt x="137949" y="33729"/>
                </a:cubicBezTo>
                <a:cubicBezTo>
                  <a:pt x="107026" y="14222"/>
                  <a:pt x="71503" y="10667"/>
                  <a:pt x="45537" y="8057"/>
                </a:cubicBezTo>
                <a:cubicBezTo>
                  <a:pt x="38916" y="7405"/>
                  <a:pt x="32065" y="6720"/>
                  <a:pt x="26553" y="5806"/>
                </a:cubicBezTo>
                <a:cubicBezTo>
                  <a:pt x="18822" y="4502"/>
                  <a:pt x="17060" y="3229"/>
                  <a:pt x="16701" y="2871"/>
                </a:cubicBezTo>
                <a:cubicBezTo>
                  <a:pt x="14842" y="1011"/>
                  <a:pt x="12396" y="0"/>
                  <a:pt x="9786"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124" name="Google Shape;1701;p41">
            <a:extLst>
              <a:ext uri="{FF2B5EF4-FFF2-40B4-BE49-F238E27FC236}">
                <a16:creationId xmlns:a16="http://schemas.microsoft.com/office/drawing/2014/main" id="{836429AD-89BC-4967-AA9B-589BC8ACD2B4}"/>
              </a:ext>
            </a:extLst>
          </p:cNvPr>
          <p:cNvGrpSpPr/>
          <p:nvPr/>
        </p:nvGrpSpPr>
        <p:grpSpPr>
          <a:xfrm>
            <a:off x="11271513" y="6835869"/>
            <a:ext cx="1376636" cy="1376636"/>
            <a:chOff x="1190625" y="238125"/>
            <a:chExt cx="5219200" cy="5219200"/>
          </a:xfrm>
        </p:grpSpPr>
        <p:sp>
          <p:nvSpPr>
            <p:cNvPr id="125" name="Google Shape;1702;p41">
              <a:extLst>
                <a:ext uri="{FF2B5EF4-FFF2-40B4-BE49-F238E27FC236}">
                  <a16:creationId xmlns:a16="http://schemas.microsoft.com/office/drawing/2014/main" id="{700D5D4A-6E37-4F9A-9A13-70613D706A13}"/>
                </a:ext>
              </a:extLst>
            </p:cNvPr>
            <p:cNvSpPr/>
            <p:nvPr/>
          </p:nvSpPr>
          <p:spPr>
            <a:xfrm>
              <a:off x="1190625" y="238125"/>
              <a:ext cx="5219200" cy="5219200"/>
            </a:xfrm>
            <a:custGeom>
              <a:avLst/>
              <a:gdLst/>
              <a:ahLst/>
              <a:cxnLst/>
              <a:rect l="l" t="t" r="r" b="b"/>
              <a:pathLst>
                <a:path w="208768" h="208768" extrusionOk="0">
                  <a:moveTo>
                    <a:pt x="104384" y="6524"/>
                  </a:moveTo>
                  <a:cubicBezTo>
                    <a:pt x="130512" y="6524"/>
                    <a:pt x="155107" y="16701"/>
                    <a:pt x="173570" y="35197"/>
                  </a:cubicBezTo>
                  <a:cubicBezTo>
                    <a:pt x="192066" y="53660"/>
                    <a:pt x="202243" y="78255"/>
                    <a:pt x="202243" y="104384"/>
                  </a:cubicBezTo>
                  <a:cubicBezTo>
                    <a:pt x="202243" y="130512"/>
                    <a:pt x="192066" y="155107"/>
                    <a:pt x="173570" y="173570"/>
                  </a:cubicBezTo>
                  <a:cubicBezTo>
                    <a:pt x="155107" y="192066"/>
                    <a:pt x="130512" y="202243"/>
                    <a:pt x="104384" y="202243"/>
                  </a:cubicBezTo>
                  <a:cubicBezTo>
                    <a:pt x="78255" y="202243"/>
                    <a:pt x="53660" y="192066"/>
                    <a:pt x="35197" y="173570"/>
                  </a:cubicBezTo>
                  <a:cubicBezTo>
                    <a:pt x="16701" y="155107"/>
                    <a:pt x="6524" y="130512"/>
                    <a:pt x="6524" y="104384"/>
                  </a:cubicBezTo>
                  <a:cubicBezTo>
                    <a:pt x="6524" y="78255"/>
                    <a:pt x="16701" y="53660"/>
                    <a:pt x="35197" y="35197"/>
                  </a:cubicBezTo>
                  <a:cubicBezTo>
                    <a:pt x="53660" y="16701"/>
                    <a:pt x="78255" y="6524"/>
                    <a:pt x="104384" y="6524"/>
                  </a:cubicBezTo>
                  <a:close/>
                  <a:moveTo>
                    <a:pt x="104384" y="0"/>
                  </a:moveTo>
                  <a:cubicBezTo>
                    <a:pt x="76494" y="0"/>
                    <a:pt x="50300" y="10862"/>
                    <a:pt x="30565" y="30565"/>
                  </a:cubicBezTo>
                  <a:cubicBezTo>
                    <a:pt x="10862" y="50300"/>
                    <a:pt x="0" y="76494"/>
                    <a:pt x="0" y="104384"/>
                  </a:cubicBezTo>
                  <a:cubicBezTo>
                    <a:pt x="0" y="132274"/>
                    <a:pt x="10862" y="158467"/>
                    <a:pt x="30565" y="178202"/>
                  </a:cubicBezTo>
                  <a:cubicBezTo>
                    <a:pt x="50300" y="197905"/>
                    <a:pt x="76494" y="208767"/>
                    <a:pt x="104384" y="208767"/>
                  </a:cubicBezTo>
                  <a:cubicBezTo>
                    <a:pt x="132274" y="208767"/>
                    <a:pt x="158467" y="197905"/>
                    <a:pt x="178202" y="178202"/>
                  </a:cubicBezTo>
                  <a:cubicBezTo>
                    <a:pt x="197905" y="158467"/>
                    <a:pt x="208767" y="132274"/>
                    <a:pt x="208767" y="104384"/>
                  </a:cubicBezTo>
                  <a:cubicBezTo>
                    <a:pt x="208767" y="76494"/>
                    <a:pt x="197905" y="50300"/>
                    <a:pt x="178202" y="30565"/>
                  </a:cubicBezTo>
                  <a:cubicBezTo>
                    <a:pt x="158467" y="10862"/>
                    <a:pt x="132274" y="0"/>
                    <a:pt x="104384"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6" name="Google Shape;1703;p41">
              <a:extLst>
                <a:ext uri="{FF2B5EF4-FFF2-40B4-BE49-F238E27FC236}">
                  <a16:creationId xmlns:a16="http://schemas.microsoft.com/office/drawing/2014/main" id="{CADA6768-1A99-4177-A091-2F227D2CE3D1}"/>
                </a:ext>
              </a:extLst>
            </p:cNvPr>
            <p:cNvSpPr/>
            <p:nvPr/>
          </p:nvSpPr>
          <p:spPr>
            <a:xfrm>
              <a:off x="3147800" y="2195300"/>
              <a:ext cx="1304825" cy="1304825"/>
            </a:xfrm>
            <a:custGeom>
              <a:avLst/>
              <a:gdLst/>
              <a:ahLst/>
              <a:cxnLst/>
              <a:rect l="l" t="t" r="r" b="b"/>
              <a:pathLst>
                <a:path w="52193" h="52193" extrusionOk="0">
                  <a:moveTo>
                    <a:pt x="26097" y="1"/>
                  </a:moveTo>
                  <a:cubicBezTo>
                    <a:pt x="11711" y="1"/>
                    <a:pt x="1" y="11711"/>
                    <a:pt x="1" y="26097"/>
                  </a:cubicBezTo>
                  <a:cubicBezTo>
                    <a:pt x="1" y="40482"/>
                    <a:pt x="11711" y="52192"/>
                    <a:pt x="26097" y="52192"/>
                  </a:cubicBezTo>
                  <a:cubicBezTo>
                    <a:pt x="40482" y="52192"/>
                    <a:pt x="52192" y="40482"/>
                    <a:pt x="52192" y="26097"/>
                  </a:cubicBezTo>
                  <a:cubicBezTo>
                    <a:pt x="52192" y="21497"/>
                    <a:pt x="50986" y="16996"/>
                    <a:pt x="48702" y="13049"/>
                  </a:cubicBezTo>
                  <a:cubicBezTo>
                    <a:pt x="48088" y="11996"/>
                    <a:pt x="46987" y="11415"/>
                    <a:pt x="45856" y="11415"/>
                  </a:cubicBezTo>
                  <a:cubicBezTo>
                    <a:pt x="45305" y="11415"/>
                    <a:pt x="44746" y="11553"/>
                    <a:pt x="44233" y="11842"/>
                  </a:cubicBezTo>
                  <a:cubicBezTo>
                    <a:pt x="42667" y="12755"/>
                    <a:pt x="42146" y="14745"/>
                    <a:pt x="43059" y="16311"/>
                  </a:cubicBezTo>
                  <a:cubicBezTo>
                    <a:pt x="44755" y="19279"/>
                    <a:pt x="45668" y="22671"/>
                    <a:pt x="45668" y="26097"/>
                  </a:cubicBezTo>
                  <a:cubicBezTo>
                    <a:pt x="45668" y="36894"/>
                    <a:pt x="36894" y="45668"/>
                    <a:pt x="26097" y="45668"/>
                  </a:cubicBezTo>
                  <a:cubicBezTo>
                    <a:pt x="15299" y="45668"/>
                    <a:pt x="6525" y="36894"/>
                    <a:pt x="6525" y="26097"/>
                  </a:cubicBezTo>
                  <a:cubicBezTo>
                    <a:pt x="6525" y="15299"/>
                    <a:pt x="15299" y="6525"/>
                    <a:pt x="26097" y="6525"/>
                  </a:cubicBezTo>
                  <a:cubicBezTo>
                    <a:pt x="29554" y="6525"/>
                    <a:pt x="32914" y="7438"/>
                    <a:pt x="35883" y="9134"/>
                  </a:cubicBezTo>
                  <a:cubicBezTo>
                    <a:pt x="36404" y="9439"/>
                    <a:pt x="36973" y="9584"/>
                    <a:pt x="37534" y="9584"/>
                  </a:cubicBezTo>
                  <a:cubicBezTo>
                    <a:pt x="38655" y="9584"/>
                    <a:pt x="39743" y="9004"/>
                    <a:pt x="40351" y="7960"/>
                  </a:cubicBezTo>
                  <a:cubicBezTo>
                    <a:pt x="41232" y="6394"/>
                    <a:pt x="40710" y="4404"/>
                    <a:pt x="39145" y="3491"/>
                  </a:cubicBezTo>
                  <a:cubicBezTo>
                    <a:pt x="35198" y="1208"/>
                    <a:pt x="30696" y="1"/>
                    <a:pt x="26097"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7" name="Google Shape;1704;p41">
              <a:extLst>
                <a:ext uri="{FF2B5EF4-FFF2-40B4-BE49-F238E27FC236}">
                  <a16:creationId xmlns:a16="http://schemas.microsoft.com/office/drawing/2014/main" id="{BEC6BBAD-38D2-4D55-8985-AB8617614A7F}"/>
                </a:ext>
              </a:extLst>
            </p:cNvPr>
            <p:cNvSpPr/>
            <p:nvPr/>
          </p:nvSpPr>
          <p:spPr>
            <a:xfrm>
              <a:off x="4452600" y="1869100"/>
              <a:ext cx="1467925" cy="733975"/>
            </a:xfrm>
            <a:custGeom>
              <a:avLst/>
              <a:gdLst/>
              <a:ahLst/>
              <a:cxnLst/>
              <a:rect l="l" t="t" r="r" b="b"/>
              <a:pathLst>
                <a:path w="58717" h="29359" extrusionOk="0">
                  <a:moveTo>
                    <a:pt x="3262" y="1"/>
                  </a:moveTo>
                  <a:cubicBezTo>
                    <a:pt x="1468" y="1"/>
                    <a:pt x="0" y="1469"/>
                    <a:pt x="0" y="3263"/>
                  </a:cubicBezTo>
                  <a:lnTo>
                    <a:pt x="0" y="9787"/>
                  </a:lnTo>
                  <a:cubicBezTo>
                    <a:pt x="0" y="11581"/>
                    <a:pt x="1468" y="13049"/>
                    <a:pt x="3262" y="13049"/>
                  </a:cubicBezTo>
                  <a:lnTo>
                    <a:pt x="42406" y="13049"/>
                  </a:lnTo>
                  <a:cubicBezTo>
                    <a:pt x="47789" y="13049"/>
                    <a:pt x="52192" y="17452"/>
                    <a:pt x="52192" y="22835"/>
                  </a:cubicBezTo>
                  <a:lnTo>
                    <a:pt x="52192" y="26097"/>
                  </a:lnTo>
                  <a:cubicBezTo>
                    <a:pt x="52192" y="27891"/>
                    <a:pt x="53660" y="29359"/>
                    <a:pt x="55454" y="29359"/>
                  </a:cubicBezTo>
                  <a:cubicBezTo>
                    <a:pt x="57248" y="29359"/>
                    <a:pt x="58716" y="27891"/>
                    <a:pt x="58716" y="26097"/>
                  </a:cubicBezTo>
                  <a:lnTo>
                    <a:pt x="58716" y="22835"/>
                  </a:lnTo>
                  <a:cubicBezTo>
                    <a:pt x="58716" y="13832"/>
                    <a:pt x="51409" y="6525"/>
                    <a:pt x="42406" y="6525"/>
                  </a:cubicBezTo>
                  <a:lnTo>
                    <a:pt x="6524" y="6525"/>
                  </a:lnTo>
                  <a:lnTo>
                    <a:pt x="6524" y="3263"/>
                  </a:lnTo>
                  <a:cubicBezTo>
                    <a:pt x="6524" y="1469"/>
                    <a:pt x="5057" y="1"/>
                    <a:pt x="3262"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8" name="Google Shape;1705;p41">
              <a:extLst>
                <a:ext uri="{FF2B5EF4-FFF2-40B4-BE49-F238E27FC236}">
                  <a16:creationId xmlns:a16="http://schemas.microsoft.com/office/drawing/2014/main" id="{D9DCE5FB-0DE0-44A0-96CC-6B9F78A0D9B5}"/>
                </a:ext>
              </a:extLst>
            </p:cNvPr>
            <p:cNvSpPr/>
            <p:nvPr/>
          </p:nvSpPr>
          <p:spPr>
            <a:xfrm>
              <a:off x="1679900" y="727400"/>
              <a:ext cx="4240625" cy="4240625"/>
            </a:xfrm>
            <a:custGeom>
              <a:avLst/>
              <a:gdLst/>
              <a:ahLst/>
              <a:cxnLst/>
              <a:rect l="l" t="t" r="r" b="b"/>
              <a:pathLst>
                <a:path w="169625" h="169625" extrusionOk="0">
                  <a:moveTo>
                    <a:pt x="68503" y="1"/>
                  </a:moveTo>
                  <a:cubicBezTo>
                    <a:pt x="59500" y="1"/>
                    <a:pt x="52193" y="7308"/>
                    <a:pt x="52193" y="16311"/>
                  </a:cubicBezTo>
                  <a:lnTo>
                    <a:pt x="52193" y="52193"/>
                  </a:lnTo>
                  <a:lnTo>
                    <a:pt x="16311" y="52193"/>
                  </a:lnTo>
                  <a:cubicBezTo>
                    <a:pt x="7308" y="52193"/>
                    <a:pt x="1" y="59500"/>
                    <a:pt x="1" y="68503"/>
                  </a:cubicBezTo>
                  <a:lnTo>
                    <a:pt x="1" y="101122"/>
                  </a:lnTo>
                  <a:cubicBezTo>
                    <a:pt x="1" y="110126"/>
                    <a:pt x="7308" y="117432"/>
                    <a:pt x="16311" y="117432"/>
                  </a:cubicBezTo>
                  <a:lnTo>
                    <a:pt x="52193" y="117432"/>
                  </a:lnTo>
                  <a:lnTo>
                    <a:pt x="52193" y="153314"/>
                  </a:lnTo>
                  <a:cubicBezTo>
                    <a:pt x="52193" y="162317"/>
                    <a:pt x="59500" y="169624"/>
                    <a:pt x="68503" y="169624"/>
                  </a:cubicBezTo>
                  <a:lnTo>
                    <a:pt x="101123" y="169624"/>
                  </a:lnTo>
                  <a:cubicBezTo>
                    <a:pt x="110126" y="169624"/>
                    <a:pt x="117432" y="162317"/>
                    <a:pt x="117432" y="153314"/>
                  </a:cubicBezTo>
                  <a:lnTo>
                    <a:pt x="117432" y="117432"/>
                  </a:lnTo>
                  <a:lnTo>
                    <a:pt x="153314" y="117432"/>
                  </a:lnTo>
                  <a:cubicBezTo>
                    <a:pt x="162317" y="117432"/>
                    <a:pt x="169624" y="110126"/>
                    <a:pt x="169624" y="101122"/>
                  </a:cubicBezTo>
                  <a:lnTo>
                    <a:pt x="169624" y="84813"/>
                  </a:lnTo>
                  <a:cubicBezTo>
                    <a:pt x="169624" y="83018"/>
                    <a:pt x="168156" y="81551"/>
                    <a:pt x="166362" y="81551"/>
                  </a:cubicBezTo>
                  <a:cubicBezTo>
                    <a:pt x="164568" y="81551"/>
                    <a:pt x="163100" y="83018"/>
                    <a:pt x="163100" y="84813"/>
                  </a:cubicBezTo>
                  <a:lnTo>
                    <a:pt x="163100" y="101122"/>
                  </a:lnTo>
                  <a:cubicBezTo>
                    <a:pt x="163100" y="106505"/>
                    <a:pt x="158697" y="110908"/>
                    <a:pt x="153314" y="110908"/>
                  </a:cubicBezTo>
                  <a:lnTo>
                    <a:pt x="114170" y="110908"/>
                  </a:lnTo>
                  <a:cubicBezTo>
                    <a:pt x="112376" y="110908"/>
                    <a:pt x="110908" y="112376"/>
                    <a:pt x="110908" y="114170"/>
                  </a:cubicBezTo>
                  <a:lnTo>
                    <a:pt x="110908" y="153314"/>
                  </a:lnTo>
                  <a:cubicBezTo>
                    <a:pt x="110908" y="158697"/>
                    <a:pt x="106505" y="163100"/>
                    <a:pt x="101123" y="163100"/>
                  </a:cubicBezTo>
                  <a:lnTo>
                    <a:pt x="68503" y="163100"/>
                  </a:lnTo>
                  <a:cubicBezTo>
                    <a:pt x="63120" y="163100"/>
                    <a:pt x="58717" y="158697"/>
                    <a:pt x="58717" y="153314"/>
                  </a:cubicBezTo>
                  <a:lnTo>
                    <a:pt x="58717" y="114170"/>
                  </a:lnTo>
                  <a:cubicBezTo>
                    <a:pt x="58717" y="112376"/>
                    <a:pt x="57249" y="110908"/>
                    <a:pt x="55455" y="110908"/>
                  </a:cubicBezTo>
                  <a:lnTo>
                    <a:pt x="16311" y="110908"/>
                  </a:lnTo>
                  <a:cubicBezTo>
                    <a:pt x="10929" y="110908"/>
                    <a:pt x="6525" y="106505"/>
                    <a:pt x="6525" y="101122"/>
                  </a:cubicBezTo>
                  <a:lnTo>
                    <a:pt x="6525" y="68503"/>
                  </a:lnTo>
                  <a:cubicBezTo>
                    <a:pt x="6525" y="63120"/>
                    <a:pt x="10929" y="58717"/>
                    <a:pt x="16311" y="58717"/>
                  </a:cubicBezTo>
                  <a:lnTo>
                    <a:pt x="55455" y="58717"/>
                  </a:lnTo>
                  <a:cubicBezTo>
                    <a:pt x="57249" y="58717"/>
                    <a:pt x="58717" y="57249"/>
                    <a:pt x="58717" y="55455"/>
                  </a:cubicBezTo>
                  <a:lnTo>
                    <a:pt x="58717" y="16311"/>
                  </a:lnTo>
                  <a:cubicBezTo>
                    <a:pt x="58717" y="10929"/>
                    <a:pt x="63120" y="6525"/>
                    <a:pt x="68503" y="6525"/>
                  </a:cubicBezTo>
                  <a:lnTo>
                    <a:pt x="101123" y="6525"/>
                  </a:lnTo>
                  <a:cubicBezTo>
                    <a:pt x="106505" y="6525"/>
                    <a:pt x="110908" y="10929"/>
                    <a:pt x="110908" y="16311"/>
                  </a:cubicBezTo>
                  <a:lnTo>
                    <a:pt x="110908" y="35883"/>
                  </a:lnTo>
                  <a:cubicBezTo>
                    <a:pt x="110908" y="37677"/>
                    <a:pt x="112376" y="39145"/>
                    <a:pt x="114170" y="39145"/>
                  </a:cubicBezTo>
                  <a:cubicBezTo>
                    <a:pt x="115965" y="39145"/>
                    <a:pt x="117432" y="37677"/>
                    <a:pt x="117432" y="35883"/>
                  </a:cubicBezTo>
                  <a:lnTo>
                    <a:pt x="117432" y="16311"/>
                  </a:lnTo>
                  <a:cubicBezTo>
                    <a:pt x="117432" y="7308"/>
                    <a:pt x="110126" y="1"/>
                    <a:pt x="101123"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9" name="Google Shape;1706;p41">
              <a:extLst>
                <a:ext uri="{FF2B5EF4-FFF2-40B4-BE49-F238E27FC236}">
                  <a16:creationId xmlns:a16="http://schemas.microsoft.com/office/drawing/2014/main" id="{7307B2D8-A2C1-463D-965F-3D8FBCE61903}"/>
                </a:ext>
              </a:extLst>
            </p:cNvPr>
            <p:cNvSpPr/>
            <p:nvPr/>
          </p:nvSpPr>
          <p:spPr>
            <a:xfrm>
              <a:off x="2006100" y="2358475"/>
              <a:ext cx="815525" cy="978550"/>
            </a:xfrm>
            <a:custGeom>
              <a:avLst/>
              <a:gdLst/>
              <a:ahLst/>
              <a:cxnLst/>
              <a:rect l="l" t="t" r="r" b="b"/>
              <a:pathLst>
                <a:path w="32621" h="39142" extrusionOk="0">
                  <a:moveTo>
                    <a:pt x="26097" y="9131"/>
                  </a:moveTo>
                  <a:lnTo>
                    <a:pt x="26097" y="30008"/>
                  </a:lnTo>
                  <a:lnTo>
                    <a:pt x="9428" y="19570"/>
                  </a:lnTo>
                  <a:lnTo>
                    <a:pt x="26097" y="9131"/>
                  </a:lnTo>
                  <a:close/>
                  <a:moveTo>
                    <a:pt x="29347" y="1"/>
                  </a:moveTo>
                  <a:cubicBezTo>
                    <a:pt x="28753" y="1"/>
                    <a:pt x="28156" y="165"/>
                    <a:pt x="27630" y="487"/>
                  </a:cubicBezTo>
                  <a:lnTo>
                    <a:pt x="1534" y="16797"/>
                  </a:lnTo>
                  <a:cubicBezTo>
                    <a:pt x="588" y="17384"/>
                    <a:pt x="1" y="18460"/>
                    <a:pt x="1" y="19570"/>
                  </a:cubicBezTo>
                  <a:cubicBezTo>
                    <a:pt x="1" y="20679"/>
                    <a:pt x="588" y="21755"/>
                    <a:pt x="1534" y="22342"/>
                  </a:cubicBezTo>
                  <a:lnTo>
                    <a:pt x="27630" y="38652"/>
                  </a:lnTo>
                  <a:cubicBezTo>
                    <a:pt x="28152" y="38978"/>
                    <a:pt x="28772" y="39141"/>
                    <a:pt x="29359" y="39141"/>
                  </a:cubicBezTo>
                  <a:cubicBezTo>
                    <a:pt x="29913" y="39141"/>
                    <a:pt x="30435" y="39011"/>
                    <a:pt x="30924" y="38717"/>
                  </a:cubicBezTo>
                  <a:cubicBezTo>
                    <a:pt x="31968" y="38163"/>
                    <a:pt x="32621" y="37054"/>
                    <a:pt x="32621" y="35879"/>
                  </a:cubicBezTo>
                  <a:lnTo>
                    <a:pt x="32621" y="3260"/>
                  </a:lnTo>
                  <a:cubicBezTo>
                    <a:pt x="32621" y="2085"/>
                    <a:pt x="31968" y="976"/>
                    <a:pt x="30924" y="422"/>
                  </a:cubicBezTo>
                  <a:cubicBezTo>
                    <a:pt x="30439" y="140"/>
                    <a:pt x="29894" y="1"/>
                    <a:pt x="29347"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0" name="Google Shape;1707;p41">
              <a:extLst>
                <a:ext uri="{FF2B5EF4-FFF2-40B4-BE49-F238E27FC236}">
                  <a16:creationId xmlns:a16="http://schemas.microsoft.com/office/drawing/2014/main" id="{B0759BEC-74EC-4DB8-A743-20720271EE0B}"/>
                </a:ext>
              </a:extLst>
            </p:cNvPr>
            <p:cNvSpPr/>
            <p:nvPr/>
          </p:nvSpPr>
          <p:spPr>
            <a:xfrm>
              <a:off x="4778800" y="2358475"/>
              <a:ext cx="815525" cy="978550"/>
            </a:xfrm>
            <a:custGeom>
              <a:avLst/>
              <a:gdLst/>
              <a:ahLst/>
              <a:cxnLst/>
              <a:rect l="l" t="t" r="r" b="b"/>
              <a:pathLst>
                <a:path w="32621" h="39142" extrusionOk="0">
                  <a:moveTo>
                    <a:pt x="6524" y="9131"/>
                  </a:moveTo>
                  <a:lnTo>
                    <a:pt x="23193" y="19570"/>
                  </a:lnTo>
                  <a:lnTo>
                    <a:pt x="6524" y="30008"/>
                  </a:lnTo>
                  <a:lnTo>
                    <a:pt x="6524" y="9131"/>
                  </a:lnTo>
                  <a:close/>
                  <a:moveTo>
                    <a:pt x="3275" y="1"/>
                  </a:moveTo>
                  <a:cubicBezTo>
                    <a:pt x="2727" y="1"/>
                    <a:pt x="2182" y="140"/>
                    <a:pt x="1697" y="422"/>
                  </a:cubicBezTo>
                  <a:cubicBezTo>
                    <a:pt x="653" y="976"/>
                    <a:pt x="0" y="2085"/>
                    <a:pt x="0" y="3260"/>
                  </a:cubicBezTo>
                  <a:lnTo>
                    <a:pt x="0" y="35879"/>
                  </a:lnTo>
                  <a:cubicBezTo>
                    <a:pt x="0" y="37054"/>
                    <a:pt x="653" y="38163"/>
                    <a:pt x="1697" y="38717"/>
                  </a:cubicBezTo>
                  <a:cubicBezTo>
                    <a:pt x="2186" y="39011"/>
                    <a:pt x="2708" y="39141"/>
                    <a:pt x="3262" y="39141"/>
                  </a:cubicBezTo>
                  <a:cubicBezTo>
                    <a:pt x="3850" y="39141"/>
                    <a:pt x="4469" y="38978"/>
                    <a:pt x="4991" y="38652"/>
                  </a:cubicBezTo>
                  <a:lnTo>
                    <a:pt x="31087" y="22342"/>
                  </a:lnTo>
                  <a:cubicBezTo>
                    <a:pt x="32033" y="21755"/>
                    <a:pt x="32620" y="20679"/>
                    <a:pt x="32620" y="19570"/>
                  </a:cubicBezTo>
                  <a:cubicBezTo>
                    <a:pt x="32620" y="18460"/>
                    <a:pt x="32033" y="17384"/>
                    <a:pt x="31087" y="16797"/>
                  </a:cubicBezTo>
                  <a:lnTo>
                    <a:pt x="4991" y="487"/>
                  </a:lnTo>
                  <a:cubicBezTo>
                    <a:pt x="4465" y="165"/>
                    <a:pt x="3868" y="1"/>
                    <a:pt x="3275"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1" name="Google Shape;1708;p41">
              <a:extLst>
                <a:ext uri="{FF2B5EF4-FFF2-40B4-BE49-F238E27FC236}">
                  <a16:creationId xmlns:a16="http://schemas.microsoft.com/office/drawing/2014/main" id="{92318528-3DBC-4112-8106-B94CE95381FD}"/>
                </a:ext>
              </a:extLst>
            </p:cNvPr>
            <p:cNvSpPr/>
            <p:nvPr/>
          </p:nvSpPr>
          <p:spPr>
            <a:xfrm>
              <a:off x="3306825" y="3826300"/>
              <a:ext cx="986775" cy="815525"/>
            </a:xfrm>
            <a:custGeom>
              <a:avLst/>
              <a:gdLst/>
              <a:ahLst/>
              <a:cxnLst/>
              <a:rect l="l" t="t" r="r" b="b"/>
              <a:pathLst>
                <a:path w="39471" h="32621" extrusionOk="0">
                  <a:moveTo>
                    <a:pt x="30174" y="6524"/>
                  </a:moveTo>
                  <a:lnTo>
                    <a:pt x="19736" y="23193"/>
                  </a:lnTo>
                  <a:lnTo>
                    <a:pt x="9297" y="6524"/>
                  </a:lnTo>
                  <a:close/>
                  <a:moveTo>
                    <a:pt x="3426" y="0"/>
                  </a:moveTo>
                  <a:cubicBezTo>
                    <a:pt x="2251" y="0"/>
                    <a:pt x="1142" y="653"/>
                    <a:pt x="588" y="1697"/>
                  </a:cubicBezTo>
                  <a:cubicBezTo>
                    <a:pt x="1" y="2708"/>
                    <a:pt x="33" y="3980"/>
                    <a:pt x="653" y="4991"/>
                  </a:cubicBezTo>
                  <a:lnTo>
                    <a:pt x="16963" y="31087"/>
                  </a:lnTo>
                  <a:cubicBezTo>
                    <a:pt x="17550" y="32033"/>
                    <a:pt x="18626" y="32620"/>
                    <a:pt x="19736" y="32620"/>
                  </a:cubicBezTo>
                  <a:cubicBezTo>
                    <a:pt x="20845" y="32620"/>
                    <a:pt x="21921" y="32033"/>
                    <a:pt x="22508" y="31087"/>
                  </a:cubicBezTo>
                  <a:lnTo>
                    <a:pt x="38818" y="4991"/>
                  </a:lnTo>
                  <a:cubicBezTo>
                    <a:pt x="39438" y="3980"/>
                    <a:pt x="39471" y="2708"/>
                    <a:pt x="38883" y="1697"/>
                  </a:cubicBezTo>
                  <a:cubicBezTo>
                    <a:pt x="38329" y="653"/>
                    <a:pt x="37220" y="0"/>
                    <a:pt x="36046"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2" name="Google Shape;1709;p41">
              <a:extLst>
                <a:ext uri="{FF2B5EF4-FFF2-40B4-BE49-F238E27FC236}">
                  <a16:creationId xmlns:a16="http://schemas.microsoft.com/office/drawing/2014/main" id="{77B35BED-F3D5-4F21-9C97-A480C3D22623}"/>
                </a:ext>
              </a:extLst>
            </p:cNvPr>
            <p:cNvSpPr/>
            <p:nvPr/>
          </p:nvSpPr>
          <p:spPr>
            <a:xfrm>
              <a:off x="3306825" y="1053600"/>
              <a:ext cx="986775" cy="815525"/>
            </a:xfrm>
            <a:custGeom>
              <a:avLst/>
              <a:gdLst/>
              <a:ahLst/>
              <a:cxnLst/>
              <a:rect l="l" t="t" r="r" b="b"/>
              <a:pathLst>
                <a:path w="39471" h="32621" extrusionOk="0">
                  <a:moveTo>
                    <a:pt x="19736" y="9428"/>
                  </a:moveTo>
                  <a:lnTo>
                    <a:pt x="30174" y="26097"/>
                  </a:lnTo>
                  <a:lnTo>
                    <a:pt x="9297" y="26097"/>
                  </a:lnTo>
                  <a:lnTo>
                    <a:pt x="19736" y="9428"/>
                  </a:lnTo>
                  <a:close/>
                  <a:moveTo>
                    <a:pt x="19736" y="1"/>
                  </a:moveTo>
                  <a:cubicBezTo>
                    <a:pt x="18626" y="1"/>
                    <a:pt x="17550" y="588"/>
                    <a:pt x="16963" y="1534"/>
                  </a:cubicBezTo>
                  <a:lnTo>
                    <a:pt x="653" y="27630"/>
                  </a:lnTo>
                  <a:cubicBezTo>
                    <a:pt x="33" y="28641"/>
                    <a:pt x="1" y="29913"/>
                    <a:pt x="588" y="30924"/>
                  </a:cubicBezTo>
                  <a:cubicBezTo>
                    <a:pt x="1142" y="31968"/>
                    <a:pt x="2251" y="32621"/>
                    <a:pt x="3426" y="32621"/>
                  </a:cubicBezTo>
                  <a:lnTo>
                    <a:pt x="36046" y="32621"/>
                  </a:lnTo>
                  <a:cubicBezTo>
                    <a:pt x="37220" y="32621"/>
                    <a:pt x="38329" y="31968"/>
                    <a:pt x="38883" y="30924"/>
                  </a:cubicBezTo>
                  <a:cubicBezTo>
                    <a:pt x="39471" y="29913"/>
                    <a:pt x="39438" y="28641"/>
                    <a:pt x="38818" y="27630"/>
                  </a:cubicBezTo>
                  <a:lnTo>
                    <a:pt x="22508" y="1534"/>
                  </a:lnTo>
                  <a:cubicBezTo>
                    <a:pt x="21921" y="588"/>
                    <a:pt x="20845" y="1"/>
                    <a:pt x="19736"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33" name="Rectangle 132">
            <a:extLst>
              <a:ext uri="{FF2B5EF4-FFF2-40B4-BE49-F238E27FC236}">
                <a16:creationId xmlns:a16="http://schemas.microsoft.com/office/drawing/2014/main" id="{F304741A-357C-4A62-81A1-EFACB923B25F}"/>
              </a:ext>
            </a:extLst>
          </p:cNvPr>
          <p:cNvSpPr/>
          <p:nvPr/>
        </p:nvSpPr>
        <p:spPr>
          <a:xfrm>
            <a:off x="1247329" y="4926340"/>
            <a:ext cx="5457903" cy="1688349"/>
          </a:xfrm>
          <a:prstGeom prst="rect">
            <a:avLst/>
          </a:prstGeom>
        </p:spPr>
        <p:txBody>
          <a:bodyPr wrap="square">
            <a:spAutoFit/>
          </a:bodyPr>
          <a:lstStyle/>
          <a:p>
            <a:pPr algn="r" defTabSz="457246">
              <a:lnSpc>
                <a:spcPct val="150000"/>
              </a:lnSpc>
            </a:pPr>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and typesetting industry. </a:t>
            </a:r>
          </a:p>
        </p:txBody>
      </p:sp>
      <p:sp>
        <p:nvSpPr>
          <p:cNvPr id="134" name="TextBox 133">
            <a:extLst>
              <a:ext uri="{FF2B5EF4-FFF2-40B4-BE49-F238E27FC236}">
                <a16:creationId xmlns:a16="http://schemas.microsoft.com/office/drawing/2014/main" id="{99A4F8B8-A01D-4E37-AC8F-FC7C8DEDAB8F}"/>
              </a:ext>
            </a:extLst>
          </p:cNvPr>
          <p:cNvSpPr txBox="1"/>
          <p:nvPr/>
        </p:nvSpPr>
        <p:spPr>
          <a:xfrm>
            <a:off x="1915833" y="4190133"/>
            <a:ext cx="4829616" cy="646406"/>
          </a:xfrm>
          <a:prstGeom prst="rect">
            <a:avLst/>
          </a:prstGeom>
          <a:noFill/>
        </p:spPr>
        <p:txBody>
          <a:bodyPr wrap="square" rtlCol="0">
            <a:spAutoFit/>
          </a:bodyPr>
          <a:lstStyle/>
          <a:p>
            <a:pPr algn="r" defTabSz="457246"/>
            <a:r>
              <a:rPr lang="en-US" sz="3600" dirty="0">
                <a:solidFill>
                  <a:prstClr val="white"/>
                </a:solidFill>
                <a:latin typeface="Montserrat"/>
              </a:rPr>
              <a:t>Title Here</a:t>
            </a:r>
          </a:p>
        </p:txBody>
      </p:sp>
      <p:sp>
        <p:nvSpPr>
          <p:cNvPr id="135" name="Rectangle 134">
            <a:extLst>
              <a:ext uri="{FF2B5EF4-FFF2-40B4-BE49-F238E27FC236}">
                <a16:creationId xmlns:a16="http://schemas.microsoft.com/office/drawing/2014/main" id="{A3B1C57C-1FA1-447F-9115-C1FCCDB3C67A}"/>
              </a:ext>
            </a:extLst>
          </p:cNvPr>
          <p:cNvSpPr/>
          <p:nvPr/>
        </p:nvSpPr>
        <p:spPr>
          <a:xfrm>
            <a:off x="17212283" y="4926340"/>
            <a:ext cx="5457903" cy="1688349"/>
          </a:xfrm>
          <a:prstGeom prst="rect">
            <a:avLst/>
          </a:prstGeom>
        </p:spPr>
        <p:txBody>
          <a:bodyPr wrap="square">
            <a:spAutoFit/>
          </a:bodyPr>
          <a:lstStyle/>
          <a:p>
            <a:pPr defTabSz="457246">
              <a:lnSpc>
                <a:spcPct val="150000"/>
              </a:lnSpc>
            </a:pPr>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and typesetting industry. </a:t>
            </a:r>
          </a:p>
        </p:txBody>
      </p:sp>
      <p:sp>
        <p:nvSpPr>
          <p:cNvPr id="136" name="TextBox 135">
            <a:extLst>
              <a:ext uri="{FF2B5EF4-FFF2-40B4-BE49-F238E27FC236}">
                <a16:creationId xmlns:a16="http://schemas.microsoft.com/office/drawing/2014/main" id="{BB40F8CC-ED69-400D-A6F0-5F5473035BD9}"/>
              </a:ext>
            </a:extLst>
          </p:cNvPr>
          <p:cNvSpPr txBox="1"/>
          <p:nvPr/>
        </p:nvSpPr>
        <p:spPr>
          <a:xfrm>
            <a:off x="17317116" y="4190132"/>
            <a:ext cx="5393289" cy="658876"/>
          </a:xfrm>
          <a:prstGeom prst="rect">
            <a:avLst/>
          </a:prstGeom>
          <a:noFill/>
        </p:spPr>
        <p:txBody>
          <a:bodyPr wrap="square" rtlCol="0">
            <a:spAutoFit/>
          </a:bodyPr>
          <a:lstStyle/>
          <a:p>
            <a:pPr defTabSz="457246"/>
            <a:r>
              <a:rPr lang="en-US" sz="3600" dirty="0">
                <a:solidFill>
                  <a:prstClr val="white"/>
                </a:solidFill>
                <a:latin typeface="Montserrat"/>
              </a:rPr>
              <a:t>Title Here</a:t>
            </a:r>
          </a:p>
        </p:txBody>
      </p:sp>
      <p:sp>
        <p:nvSpPr>
          <p:cNvPr id="137" name="Rectangle 136">
            <a:extLst>
              <a:ext uri="{FF2B5EF4-FFF2-40B4-BE49-F238E27FC236}">
                <a16:creationId xmlns:a16="http://schemas.microsoft.com/office/drawing/2014/main" id="{9F6F65B1-D5E4-462F-BF6E-046F9EDF0724}"/>
              </a:ext>
            </a:extLst>
          </p:cNvPr>
          <p:cNvSpPr/>
          <p:nvPr/>
        </p:nvSpPr>
        <p:spPr>
          <a:xfrm>
            <a:off x="17212283" y="8998266"/>
            <a:ext cx="5457903" cy="1688349"/>
          </a:xfrm>
          <a:prstGeom prst="rect">
            <a:avLst/>
          </a:prstGeom>
        </p:spPr>
        <p:txBody>
          <a:bodyPr wrap="square">
            <a:spAutoFit/>
          </a:bodyPr>
          <a:lstStyle/>
          <a:p>
            <a:pPr defTabSz="457246">
              <a:lnSpc>
                <a:spcPct val="150000"/>
              </a:lnSpc>
            </a:pPr>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and typesetting industry. </a:t>
            </a:r>
          </a:p>
        </p:txBody>
      </p:sp>
      <p:sp>
        <p:nvSpPr>
          <p:cNvPr id="138" name="TextBox 137">
            <a:extLst>
              <a:ext uri="{FF2B5EF4-FFF2-40B4-BE49-F238E27FC236}">
                <a16:creationId xmlns:a16="http://schemas.microsoft.com/office/drawing/2014/main" id="{1D9D5081-10EE-477F-B44E-3D306676FD4A}"/>
              </a:ext>
            </a:extLst>
          </p:cNvPr>
          <p:cNvSpPr txBox="1"/>
          <p:nvPr/>
        </p:nvSpPr>
        <p:spPr>
          <a:xfrm>
            <a:off x="17317116" y="8262059"/>
            <a:ext cx="5393289" cy="658876"/>
          </a:xfrm>
          <a:prstGeom prst="rect">
            <a:avLst/>
          </a:prstGeom>
          <a:noFill/>
        </p:spPr>
        <p:txBody>
          <a:bodyPr wrap="square" rtlCol="0">
            <a:spAutoFit/>
          </a:bodyPr>
          <a:lstStyle/>
          <a:p>
            <a:pPr defTabSz="457246"/>
            <a:r>
              <a:rPr lang="en-US" sz="3600" dirty="0">
                <a:solidFill>
                  <a:prstClr val="white"/>
                </a:solidFill>
                <a:latin typeface="Montserrat"/>
              </a:rPr>
              <a:t>Title Here</a:t>
            </a:r>
          </a:p>
        </p:txBody>
      </p:sp>
      <p:sp>
        <p:nvSpPr>
          <p:cNvPr id="139" name="Rectangle 138">
            <a:extLst>
              <a:ext uri="{FF2B5EF4-FFF2-40B4-BE49-F238E27FC236}">
                <a16:creationId xmlns:a16="http://schemas.microsoft.com/office/drawing/2014/main" id="{2C14AFF2-10A2-458F-88AB-C0F18366DF50}"/>
              </a:ext>
            </a:extLst>
          </p:cNvPr>
          <p:cNvSpPr/>
          <p:nvPr/>
        </p:nvSpPr>
        <p:spPr>
          <a:xfrm>
            <a:off x="1536391" y="8998266"/>
            <a:ext cx="5457903" cy="1688349"/>
          </a:xfrm>
          <a:prstGeom prst="rect">
            <a:avLst/>
          </a:prstGeom>
        </p:spPr>
        <p:txBody>
          <a:bodyPr wrap="square">
            <a:spAutoFit/>
          </a:bodyPr>
          <a:lstStyle/>
          <a:p>
            <a:pPr algn="r" defTabSz="457246">
              <a:lnSpc>
                <a:spcPct val="150000"/>
              </a:lnSpc>
            </a:pPr>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and typesetting industry. </a:t>
            </a:r>
          </a:p>
        </p:txBody>
      </p:sp>
      <p:sp>
        <p:nvSpPr>
          <p:cNvPr id="140" name="TextBox 139">
            <a:extLst>
              <a:ext uri="{FF2B5EF4-FFF2-40B4-BE49-F238E27FC236}">
                <a16:creationId xmlns:a16="http://schemas.microsoft.com/office/drawing/2014/main" id="{85327982-07C7-46DB-B0A4-FD3C5C4CB404}"/>
              </a:ext>
            </a:extLst>
          </p:cNvPr>
          <p:cNvSpPr txBox="1"/>
          <p:nvPr/>
        </p:nvSpPr>
        <p:spPr>
          <a:xfrm>
            <a:off x="1641223" y="8262059"/>
            <a:ext cx="5393289" cy="658876"/>
          </a:xfrm>
          <a:prstGeom prst="rect">
            <a:avLst/>
          </a:prstGeom>
          <a:noFill/>
        </p:spPr>
        <p:txBody>
          <a:bodyPr wrap="square" rtlCol="0">
            <a:spAutoFit/>
          </a:bodyPr>
          <a:lstStyle/>
          <a:p>
            <a:pPr algn="r" defTabSz="457246"/>
            <a:r>
              <a:rPr lang="en-US" sz="3600" dirty="0">
                <a:solidFill>
                  <a:prstClr val="white"/>
                </a:solidFill>
                <a:latin typeface="Montserrat"/>
              </a:rPr>
              <a:t>Title Here</a:t>
            </a:r>
          </a:p>
        </p:txBody>
      </p:sp>
    </p:spTree>
    <p:extLst>
      <p:ext uri="{BB962C8B-B14F-4D97-AF65-F5344CB8AC3E}">
        <p14:creationId xmlns:p14="http://schemas.microsoft.com/office/powerpoint/2010/main" val="383343785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968"/>
        <p:cNvGrpSpPr/>
        <p:nvPr/>
      </p:nvGrpSpPr>
      <p:grpSpPr>
        <a:xfrm>
          <a:off x="0" y="0"/>
          <a:ext cx="0" cy="0"/>
          <a:chOff x="0" y="0"/>
          <a:chExt cx="0" cy="0"/>
        </a:xfrm>
      </p:grpSpPr>
      <p:pic>
        <p:nvPicPr>
          <p:cNvPr id="969" name="Google Shape;969;p30"/>
          <p:cNvPicPr preferRelativeResize="0"/>
          <p:nvPr/>
        </p:nvPicPr>
        <p:blipFill rotWithShape="1">
          <a:blip r:embed="rId3">
            <a:alphaModFix/>
          </a:blip>
          <a:srcRect b="4798"/>
          <a:stretch/>
        </p:blipFill>
        <p:spPr>
          <a:xfrm>
            <a:off x="6952480" y="3621748"/>
            <a:ext cx="10464547" cy="7699091"/>
          </a:xfrm>
          <a:prstGeom prst="rect">
            <a:avLst/>
          </a:prstGeom>
          <a:noFill/>
          <a:ln>
            <a:noFill/>
          </a:ln>
        </p:spPr>
      </p:pic>
      <p:sp>
        <p:nvSpPr>
          <p:cNvPr id="972" name="Google Shape;972;p30"/>
          <p:cNvSpPr txBox="1">
            <a:spLocks noGrp="1"/>
          </p:cNvSpPr>
          <p:nvPr>
            <p:ph type="title"/>
          </p:nvPr>
        </p:nvSpPr>
        <p:spPr>
          <a:prstGeom prst="rect">
            <a:avLst/>
          </a:prstGeom>
        </p:spPr>
        <p:txBody>
          <a:bodyPr spcFirstLastPara="1" vert="horz" wrap="square" lIns="243828" tIns="243828" rIns="243828" bIns="243828" rtlCol="0" anchor="ctr" anchorCtr="0">
            <a:noAutofit/>
          </a:bodyPr>
          <a:lstStyle/>
          <a:p>
            <a:r>
              <a:rPr lang="es" dirty="0">
                <a:solidFill>
                  <a:schemeClr val="bg1"/>
                </a:solidFill>
              </a:rPr>
              <a:t>AWARDS</a:t>
            </a:r>
            <a:endParaRPr dirty="0">
              <a:solidFill>
                <a:schemeClr val="bg1"/>
              </a:solidFill>
            </a:endParaRPr>
          </a:p>
        </p:txBody>
      </p:sp>
      <p:sp>
        <p:nvSpPr>
          <p:cNvPr id="970" name="Google Shape;970;p30"/>
          <p:cNvSpPr txBox="1">
            <a:spLocks noGrp="1"/>
          </p:cNvSpPr>
          <p:nvPr>
            <p:ph type="subTitle" idx="4294967295"/>
          </p:nvPr>
        </p:nvSpPr>
        <p:spPr>
          <a:xfrm>
            <a:off x="176" y="6782585"/>
            <a:ext cx="5018669" cy="2967381"/>
          </a:xfrm>
          <a:prstGeom prst="rect">
            <a:avLst/>
          </a:prstGeom>
        </p:spPr>
        <p:txBody>
          <a:bodyPr spcFirstLastPara="1" vert="horz" wrap="square" lIns="243828" tIns="243828" rIns="243828" bIns="243828" rtlCol="0" anchor="t" anchorCtr="0">
            <a:noAutofit/>
          </a:bodyPr>
          <a:lstStyle/>
          <a:p>
            <a:pPr marL="0" indent="0" algn="r">
              <a:buSzPts val="1100"/>
              <a:buNone/>
            </a:pPr>
            <a:r>
              <a:rPr lang="en-US" sz="2667" dirty="0">
                <a:solidFill>
                  <a:schemeClr val="bg1"/>
                </a:solidFill>
              </a:rPr>
              <a:t>Lorem Ipsum is simply dummy text of the printing and typesetting industry. </a:t>
            </a:r>
          </a:p>
        </p:txBody>
      </p:sp>
      <p:sp>
        <p:nvSpPr>
          <p:cNvPr id="971" name="Google Shape;971;p30"/>
          <p:cNvSpPr txBox="1">
            <a:spLocks noGrp="1"/>
          </p:cNvSpPr>
          <p:nvPr>
            <p:ph type="subTitle" idx="4294967295"/>
          </p:nvPr>
        </p:nvSpPr>
        <p:spPr>
          <a:xfrm>
            <a:off x="19369917" y="6782585"/>
            <a:ext cx="5017081" cy="2967381"/>
          </a:xfrm>
          <a:prstGeom prst="rect">
            <a:avLst/>
          </a:prstGeom>
        </p:spPr>
        <p:txBody>
          <a:bodyPr spcFirstLastPara="1" vert="horz" wrap="square" lIns="243828" tIns="243828" rIns="243828" bIns="243828" rtlCol="0" anchor="t" anchorCtr="0">
            <a:noAutofit/>
          </a:bodyPr>
          <a:lstStyle/>
          <a:p>
            <a:pPr marL="0" indent="0">
              <a:buSzPts val="1100"/>
              <a:buNone/>
            </a:pPr>
            <a:r>
              <a:rPr lang="en-US" sz="2667" dirty="0">
                <a:solidFill>
                  <a:schemeClr val="bg1"/>
                </a:solidFill>
              </a:rPr>
              <a:t>Lorem Ipsum is simply dummy text of the printing and typesetting industry. </a:t>
            </a:r>
          </a:p>
        </p:txBody>
      </p:sp>
      <p:sp>
        <p:nvSpPr>
          <p:cNvPr id="973" name="Google Shape;973;p30"/>
          <p:cNvSpPr txBox="1">
            <a:spLocks noGrp="1"/>
          </p:cNvSpPr>
          <p:nvPr>
            <p:ph type="ctrTitle" idx="4294967295"/>
          </p:nvPr>
        </p:nvSpPr>
        <p:spPr>
          <a:xfrm>
            <a:off x="176" y="6164977"/>
            <a:ext cx="5018669" cy="944330"/>
          </a:xfrm>
          <a:prstGeom prst="rect">
            <a:avLst/>
          </a:prstGeom>
        </p:spPr>
        <p:txBody>
          <a:bodyPr spcFirstLastPara="1" vert="horz" wrap="square" lIns="243828" tIns="243828" rIns="243828" bIns="243828" rtlCol="0" anchor="t" anchorCtr="0">
            <a:noAutofit/>
          </a:bodyPr>
          <a:lstStyle/>
          <a:p>
            <a:pPr algn="r"/>
            <a:r>
              <a:rPr lang="en-US" sz="2933" dirty="0">
                <a:solidFill>
                  <a:schemeClr val="bg1"/>
                </a:solidFill>
              </a:rPr>
              <a:t>Title Here </a:t>
            </a:r>
            <a:endParaRPr sz="2933" dirty="0">
              <a:solidFill>
                <a:schemeClr val="bg1"/>
              </a:solidFill>
            </a:endParaRPr>
          </a:p>
        </p:txBody>
      </p:sp>
      <p:sp>
        <p:nvSpPr>
          <p:cNvPr id="974" name="Google Shape;974;p30"/>
          <p:cNvSpPr txBox="1">
            <a:spLocks noGrp="1"/>
          </p:cNvSpPr>
          <p:nvPr>
            <p:ph type="ctrTitle" idx="4294967295"/>
          </p:nvPr>
        </p:nvSpPr>
        <p:spPr>
          <a:xfrm>
            <a:off x="19369917" y="6164977"/>
            <a:ext cx="5017081" cy="1719461"/>
          </a:xfrm>
          <a:prstGeom prst="rect">
            <a:avLst/>
          </a:prstGeom>
        </p:spPr>
        <p:txBody>
          <a:bodyPr spcFirstLastPara="1" vert="horz" wrap="square" lIns="243828" tIns="243828" rIns="243828" bIns="243828" rtlCol="0" anchor="t" anchorCtr="0">
            <a:noAutofit/>
          </a:bodyPr>
          <a:lstStyle/>
          <a:p>
            <a:r>
              <a:rPr lang="en-US" sz="2933" dirty="0">
                <a:solidFill>
                  <a:schemeClr val="bg1"/>
                </a:solidFill>
              </a:rPr>
              <a:t>Title Here </a:t>
            </a:r>
            <a:endParaRPr sz="2933" dirty="0">
              <a:solidFill>
                <a:schemeClr val="bg1"/>
              </a:solidFill>
            </a:endParaRPr>
          </a:p>
        </p:txBody>
      </p:sp>
      <p:grpSp>
        <p:nvGrpSpPr>
          <p:cNvPr id="975" name="Google Shape;975;p30"/>
          <p:cNvGrpSpPr/>
          <p:nvPr/>
        </p:nvGrpSpPr>
        <p:grpSpPr>
          <a:xfrm>
            <a:off x="7868030" y="7069959"/>
            <a:ext cx="1005420" cy="1185798"/>
            <a:chOff x="1816800" y="227700"/>
            <a:chExt cx="3980875" cy="5218575"/>
          </a:xfrm>
        </p:grpSpPr>
        <p:sp>
          <p:nvSpPr>
            <p:cNvPr id="976" name="Google Shape;976;p30"/>
            <p:cNvSpPr/>
            <p:nvPr/>
          </p:nvSpPr>
          <p:spPr>
            <a:xfrm>
              <a:off x="2820450" y="4098850"/>
              <a:ext cx="1973600" cy="1347425"/>
            </a:xfrm>
            <a:custGeom>
              <a:avLst/>
              <a:gdLst/>
              <a:ahLst/>
              <a:cxnLst/>
              <a:rect l="l" t="t" r="r" b="b"/>
              <a:pathLst>
                <a:path w="78944" h="53897" extrusionOk="0">
                  <a:moveTo>
                    <a:pt x="0" y="1"/>
                  </a:moveTo>
                  <a:lnTo>
                    <a:pt x="0" y="47695"/>
                  </a:lnTo>
                  <a:cubicBezTo>
                    <a:pt x="0" y="49827"/>
                    <a:pt x="1103" y="51837"/>
                    <a:pt x="2941" y="52964"/>
                  </a:cubicBezTo>
                  <a:cubicBezTo>
                    <a:pt x="3946" y="53577"/>
                    <a:pt x="5074" y="53896"/>
                    <a:pt x="6201" y="53896"/>
                  </a:cubicBezTo>
                  <a:cubicBezTo>
                    <a:pt x="7157" y="53896"/>
                    <a:pt x="8113" y="53675"/>
                    <a:pt x="8995" y="53234"/>
                  </a:cubicBezTo>
                  <a:lnTo>
                    <a:pt x="39459" y="37989"/>
                  </a:lnTo>
                  <a:lnTo>
                    <a:pt x="69948" y="53234"/>
                  </a:lnTo>
                  <a:cubicBezTo>
                    <a:pt x="70827" y="53679"/>
                    <a:pt x="71775" y="53896"/>
                    <a:pt x="72722" y="53896"/>
                  </a:cubicBezTo>
                  <a:cubicBezTo>
                    <a:pt x="73862" y="53896"/>
                    <a:pt x="74998" y="53580"/>
                    <a:pt x="76002" y="52964"/>
                  </a:cubicBezTo>
                  <a:cubicBezTo>
                    <a:pt x="77816" y="51837"/>
                    <a:pt x="78943" y="49827"/>
                    <a:pt x="78943" y="47695"/>
                  </a:cubicBezTo>
                  <a:lnTo>
                    <a:pt x="78943" y="1"/>
                  </a:lnTo>
                  <a:lnTo>
                    <a:pt x="75340" y="3653"/>
                  </a:lnTo>
                  <a:cubicBezTo>
                    <a:pt x="71860" y="7182"/>
                    <a:pt x="67032" y="9192"/>
                    <a:pt x="62081" y="9192"/>
                  </a:cubicBezTo>
                  <a:cubicBezTo>
                    <a:pt x="61076" y="9192"/>
                    <a:pt x="60047" y="9118"/>
                    <a:pt x="59042" y="8946"/>
                  </a:cubicBezTo>
                  <a:lnTo>
                    <a:pt x="39459" y="5711"/>
                  </a:lnTo>
                  <a:lnTo>
                    <a:pt x="19901" y="8946"/>
                  </a:lnTo>
                  <a:cubicBezTo>
                    <a:pt x="18897" y="9118"/>
                    <a:pt x="17867" y="9192"/>
                    <a:pt x="16862" y="9192"/>
                  </a:cubicBezTo>
                  <a:cubicBezTo>
                    <a:pt x="11912" y="9192"/>
                    <a:pt x="7059" y="7182"/>
                    <a:pt x="3603" y="3653"/>
                  </a:cubicBezTo>
                  <a:lnTo>
                    <a:pt x="0" y="1"/>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77" name="Google Shape;977;p30"/>
            <p:cNvSpPr/>
            <p:nvPr/>
          </p:nvSpPr>
          <p:spPr>
            <a:xfrm>
              <a:off x="3047775" y="1363675"/>
              <a:ext cx="1518950" cy="1518950"/>
            </a:xfrm>
            <a:custGeom>
              <a:avLst/>
              <a:gdLst/>
              <a:ahLst/>
              <a:cxnLst/>
              <a:rect l="l" t="t" r="r" b="b"/>
              <a:pathLst>
                <a:path w="60758" h="60758" extrusionOk="0">
                  <a:moveTo>
                    <a:pt x="30366" y="1"/>
                  </a:moveTo>
                  <a:cubicBezTo>
                    <a:pt x="13627" y="1"/>
                    <a:pt x="0" y="13627"/>
                    <a:pt x="0" y="30367"/>
                  </a:cubicBezTo>
                  <a:cubicBezTo>
                    <a:pt x="0" y="47131"/>
                    <a:pt x="13627" y="60758"/>
                    <a:pt x="30366" y="60758"/>
                  </a:cubicBezTo>
                  <a:cubicBezTo>
                    <a:pt x="47130" y="60758"/>
                    <a:pt x="60757" y="47131"/>
                    <a:pt x="60757" y="30367"/>
                  </a:cubicBezTo>
                  <a:cubicBezTo>
                    <a:pt x="60757" y="13627"/>
                    <a:pt x="47130" y="1"/>
                    <a:pt x="30366"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78" name="Google Shape;978;p30"/>
            <p:cNvSpPr/>
            <p:nvPr/>
          </p:nvSpPr>
          <p:spPr>
            <a:xfrm>
              <a:off x="1816800" y="227700"/>
              <a:ext cx="3980875" cy="3790300"/>
            </a:xfrm>
            <a:custGeom>
              <a:avLst/>
              <a:gdLst/>
              <a:ahLst/>
              <a:cxnLst/>
              <a:rect l="l" t="t" r="r" b="b"/>
              <a:pathLst>
                <a:path w="159235" h="151612" extrusionOk="0">
                  <a:moveTo>
                    <a:pt x="79605" y="33014"/>
                  </a:moveTo>
                  <a:cubicBezTo>
                    <a:pt x="103207" y="33014"/>
                    <a:pt x="122422" y="52204"/>
                    <a:pt x="122422" y="75806"/>
                  </a:cubicBezTo>
                  <a:cubicBezTo>
                    <a:pt x="122422" y="99408"/>
                    <a:pt x="103207" y="118623"/>
                    <a:pt x="79605" y="118623"/>
                  </a:cubicBezTo>
                  <a:cubicBezTo>
                    <a:pt x="56004" y="118623"/>
                    <a:pt x="36813" y="99408"/>
                    <a:pt x="36813" y="75806"/>
                  </a:cubicBezTo>
                  <a:cubicBezTo>
                    <a:pt x="36813" y="52204"/>
                    <a:pt x="56004" y="33014"/>
                    <a:pt x="79605" y="33014"/>
                  </a:cubicBezTo>
                  <a:close/>
                  <a:moveTo>
                    <a:pt x="57008" y="0"/>
                  </a:moveTo>
                  <a:cubicBezTo>
                    <a:pt x="55366" y="0"/>
                    <a:pt x="53749" y="662"/>
                    <a:pt x="52572" y="1863"/>
                  </a:cubicBezTo>
                  <a:lnTo>
                    <a:pt x="37205" y="17451"/>
                  </a:lnTo>
                  <a:lnTo>
                    <a:pt x="17623" y="27254"/>
                  </a:lnTo>
                  <a:cubicBezTo>
                    <a:pt x="15834" y="28161"/>
                    <a:pt x="14584" y="29877"/>
                    <a:pt x="14265" y="31862"/>
                  </a:cubicBezTo>
                  <a:lnTo>
                    <a:pt x="10981" y="53528"/>
                  </a:lnTo>
                  <a:lnTo>
                    <a:pt x="932" y="72963"/>
                  </a:lnTo>
                  <a:cubicBezTo>
                    <a:pt x="1" y="74752"/>
                    <a:pt x="1" y="76884"/>
                    <a:pt x="932" y="78674"/>
                  </a:cubicBezTo>
                  <a:lnTo>
                    <a:pt x="10981" y="98109"/>
                  </a:lnTo>
                  <a:lnTo>
                    <a:pt x="14265" y="119750"/>
                  </a:lnTo>
                  <a:cubicBezTo>
                    <a:pt x="14584" y="121760"/>
                    <a:pt x="15834" y="123476"/>
                    <a:pt x="17623" y="124382"/>
                  </a:cubicBezTo>
                  <a:lnTo>
                    <a:pt x="37205" y="134186"/>
                  </a:lnTo>
                  <a:lnTo>
                    <a:pt x="52572" y="149773"/>
                  </a:lnTo>
                  <a:cubicBezTo>
                    <a:pt x="53749" y="150950"/>
                    <a:pt x="55342" y="151612"/>
                    <a:pt x="57008" y="151612"/>
                  </a:cubicBezTo>
                  <a:cubicBezTo>
                    <a:pt x="57327" y="151612"/>
                    <a:pt x="57670" y="151587"/>
                    <a:pt x="58013" y="151538"/>
                  </a:cubicBezTo>
                  <a:lnTo>
                    <a:pt x="79605" y="147960"/>
                  </a:lnTo>
                  <a:lnTo>
                    <a:pt x="101222" y="151538"/>
                  </a:lnTo>
                  <a:cubicBezTo>
                    <a:pt x="101541" y="151587"/>
                    <a:pt x="101884" y="151612"/>
                    <a:pt x="102227" y="151612"/>
                  </a:cubicBezTo>
                  <a:cubicBezTo>
                    <a:pt x="103869" y="151612"/>
                    <a:pt x="105462" y="150950"/>
                    <a:pt x="106639" y="149773"/>
                  </a:cubicBezTo>
                  <a:lnTo>
                    <a:pt x="122030" y="134186"/>
                  </a:lnTo>
                  <a:lnTo>
                    <a:pt x="141588" y="124382"/>
                  </a:lnTo>
                  <a:cubicBezTo>
                    <a:pt x="143402" y="123476"/>
                    <a:pt x="144652" y="121760"/>
                    <a:pt x="144946" y="119750"/>
                  </a:cubicBezTo>
                  <a:lnTo>
                    <a:pt x="148230" y="98109"/>
                  </a:lnTo>
                  <a:lnTo>
                    <a:pt x="158303" y="78674"/>
                  </a:lnTo>
                  <a:cubicBezTo>
                    <a:pt x="159234" y="76884"/>
                    <a:pt x="159234" y="74752"/>
                    <a:pt x="158303" y="72963"/>
                  </a:cubicBezTo>
                  <a:lnTo>
                    <a:pt x="148230" y="53528"/>
                  </a:lnTo>
                  <a:lnTo>
                    <a:pt x="144946" y="31862"/>
                  </a:lnTo>
                  <a:cubicBezTo>
                    <a:pt x="144652" y="29877"/>
                    <a:pt x="143402" y="28161"/>
                    <a:pt x="141588" y="27254"/>
                  </a:cubicBezTo>
                  <a:lnTo>
                    <a:pt x="122030" y="17451"/>
                  </a:lnTo>
                  <a:lnTo>
                    <a:pt x="106639" y="1863"/>
                  </a:lnTo>
                  <a:cubicBezTo>
                    <a:pt x="105462" y="662"/>
                    <a:pt x="103869" y="0"/>
                    <a:pt x="102227" y="0"/>
                  </a:cubicBezTo>
                  <a:cubicBezTo>
                    <a:pt x="101884" y="0"/>
                    <a:pt x="101541" y="25"/>
                    <a:pt x="101222" y="98"/>
                  </a:cubicBezTo>
                  <a:lnTo>
                    <a:pt x="79605" y="3652"/>
                  </a:lnTo>
                  <a:lnTo>
                    <a:pt x="58013" y="98"/>
                  </a:lnTo>
                  <a:cubicBezTo>
                    <a:pt x="57670" y="25"/>
                    <a:pt x="57351" y="0"/>
                    <a:pt x="57008"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979" name="Google Shape;979;p30"/>
          <p:cNvGrpSpPr/>
          <p:nvPr/>
        </p:nvGrpSpPr>
        <p:grpSpPr>
          <a:xfrm>
            <a:off x="15473734" y="7109307"/>
            <a:ext cx="1107144" cy="1107144"/>
            <a:chOff x="1190625" y="238125"/>
            <a:chExt cx="5228350" cy="5228350"/>
          </a:xfrm>
        </p:grpSpPr>
        <p:sp>
          <p:nvSpPr>
            <p:cNvPr id="980" name="Google Shape;980;p30"/>
            <p:cNvSpPr/>
            <p:nvPr/>
          </p:nvSpPr>
          <p:spPr>
            <a:xfrm>
              <a:off x="2120100" y="4537575"/>
              <a:ext cx="3370000" cy="928900"/>
            </a:xfrm>
            <a:custGeom>
              <a:avLst/>
              <a:gdLst/>
              <a:ahLst/>
              <a:cxnLst/>
              <a:rect l="l" t="t" r="r" b="b"/>
              <a:pathLst>
                <a:path w="134800" h="37156" extrusionOk="0">
                  <a:moveTo>
                    <a:pt x="18382" y="0"/>
                  </a:moveTo>
                  <a:cubicBezTo>
                    <a:pt x="15000" y="0"/>
                    <a:pt x="12255" y="2745"/>
                    <a:pt x="12255" y="6127"/>
                  </a:cubicBezTo>
                  <a:lnTo>
                    <a:pt x="12255" y="24901"/>
                  </a:lnTo>
                  <a:lnTo>
                    <a:pt x="6128" y="24901"/>
                  </a:lnTo>
                  <a:cubicBezTo>
                    <a:pt x="2746" y="24901"/>
                    <a:pt x="1" y="27646"/>
                    <a:pt x="1" y="31028"/>
                  </a:cubicBezTo>
                  <a:cubicBezTo>
                    <a:pt x="1" y="34410"/>
                    <a:pt x="2746" y="37155"/>
                    <a:pt x="6128" y="37155"/>
                  </a:cubicBezTo>
                  <a:lnTo>
                    <a:pt x="128672" y="37155"/>
                  </a:lnTo>
                  <a:cubicBezTo>
                    <a:pt x="132054" y="37155"/>
                    <a:pt x="134799" y="34410"/>
                    <a:pt x="134799" y="31028"/>
                  </a:cubicBezTo>
                  <a:cubicBezTo>
                    <a:pt x="134799" y="27646"/>
                    <a:pt x="132054" y="24901"/>
                    <a:pt x="128672" y="24901"/>
                  </a:cubicBezTo>
                  <a:lnTo>
                    <a:pt x="122545" y="24901"/>
                  </a:lnTo>
                  <a:lnTo>
                    <a:pt x="122545" y="6127"/>
                  </a:lnTo>
                  <a:cubicBezTo>
                    <a:pt x="122545" y="2745"/>
                    <a:pt x="119800" y="0"/>
                    <a:pt x="116417"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81" name="Google Shape;981;p30"/>
            <p:cNvSpPr/>
            <p:nvPr/>
          </p:nvSpPr>
          <p:spPr>
            <a:xfrm>
              <a:off x="1190625" y="238125"/>
              <a:ext cx="5228350" cy="3993100"/>
            </a:xfrm>
            <a:custGeom>
              <a:avLst/>
              <a:gdLst/>
              <a:ahLst/>
              <a:cxnLst/>
              <a:rect l="l" t="t" r="r" b="b"/>
              <a:pathLst>
                <a:path w="209134" h="159724" extrusionOk="0">
                  <a:moveTo>
                    <a:pt x="37400" y="12254"/>
                  </a:moveTo>
                  <a:lnTo>
                    <a:pt x="43650" y="68379"/>
                  </a:lnTo>
                  <a:cubicBezTo>
                    <a:pt x="43993" y="71615"/>
                    <a:pt x="44655" y="74752"/>
                    <a:pt x="45513" y="77815"/>
                  </a:cubicBezTo>
                  <a:cubicBezTo>
                    <a:pt x="37229" y="74286"/>
                    <a:pt x="29876" y="68894"/>
                    <a:pt x="24215" y="61811"/>
                  </a:cubicBezTo>
                  <a:cubicBezTo>
                    <a:pt x="16494" y="52179"/>
                    <a:pt x="12254" y="40072"/>
                    <a:pt x="12254" y="27719"/>
                  </a:cubicBezTo>
                  <a:lnTo>
                    <a:pt x="12254" y="18382"/>
                  </a:lnTo>
                  <a:cubicBezTo>
                    <a:pt x="12254" y="14999"/>
                    <a:pt x="14999" y="12254"/>
                    <a:pt x="18382" y="12254"/>
                  </a:cubicBezTo>
                  <a:close/>
                  <a:moveTo>
                    <a:pt x="190752" y="12254"/>
                  </a:moveTo>
                  <a:cubicBezTo>
                    <a:pt x="194134" y="12254"/>
                    <a:pt x="196879" y="14999"/>
                    <a:pt x="196879" y="18382"/>
                  </a:cubicBezTo>
                  <a:lnTo>
                    <a:pt x="196879" y="27719"/>
                  </a:lnTo>
                  <a:cubicBezTo>
                    <a:pt x="196879" y="40072"/>
                    <a:pt x="192639" y="52179"/>
                    <a:pt x="184919" y="61811"/>
                  </a:cubicBezTo>
                  <a:cubicBezTo>
                    <a:pt x="179257" y="68894"/>
                    <a:pt x="171929" y="74286"/>
                    <a:pt x="163621" y="77815"/>
                  </a:cubicBezTo>
                  <a:cubicBezTo>
                    <a:pt x="164478" y="74752"/>
                    <a:pt x="165140" y="71615"/>
                    <a:pt x="165508" y="68379"/>
                  </a:cubicBezTo>
                  <a:lnTo>
                    <a:pt x="171733" y="12254"/>
                  </a:lnTo>
                  <a:close/>
                  <a:moveTo>
                    <a:pt x="104579" y="24778"/>
                  </a:moveTo>
                  <a:cubicBezTo>
                    <a:pt x="106791" y="24778"/>
                    <a:pt x="109003" y="25808"/>
                    <a:pt x="110044" y="27866"/>
                  </a:cubicBezTo>
                  <a:lnTo>
                    <a:pt x="116172" y="39998"/>
                  </a:lnTo>
                  <a:lnTo>
                    <a:pt x="129946" y="41959"/>
                  </a:lnTo>
                  <a:cubicBezTo>
                    <a:pt x="132274" y="42278"/>
                    <a:pt x="134210" y="43920"/>
                    <a:pt x="134921" y="46150"/>
                  </a:cubicBezTo>
                  <a:cubicBezTo>
                    <a:pt x="135632" y="48405"/>
                    <a:pt x="134994" y="50831"/>
                    <a:pt x="133303" y="52473"/>
                  </a:cubicBezTo>
                  <a:lnTo>
                    <a:pt x="123426" y="61860"/>
                  </a:lnTo>
                  <a:lnTo>
                    <a:pt x="125755" y="75095"/>
                  </a:lnTo>
                  <a:cubicBezTo>
                    <a:pt x="126171" y="77374"/>
                    <a:pt x="125215" y="79703"/>
                    <a:pt x="123353" y="81075"/>
                  </a:cubicBezTo>
                  <a:cubicBezTo>
                    <a:pt x="122282" y="81878"/>
                    <a:pt x="121000" y="82284"/>
                    <a:pt x="119713" y="82284"/>
                  </a:cubicBezTo>
                  <a:cubicBezTo>
                    <a:pt x="118761" y="82284"/>
                    <a:pt x="117807" y="82062"/>
                    <a:pt x="116931" y="81614"/>
                  </a:cubicBezTo>
                  <a:lnTo>
                    <a:pt x="104579" y="75266"/>
                  </a:lnTo>
                  <a:lnTo>
                    <a:pt x="92227" y="81614"/>
                  </a:lnTo>
                  <a:cubicBezTo>
                    <a:pt x="91341" y="82062"/>
                    <a:pt x="90380" y="82284"/>
                    <a:pt x="89425" y="82284"/>
                  </a:cubicBezTo>
                  <a:cubicBezTo>
                    <a:pt x="88133" y="82284"/>
                    <a:pt x="86852" y="81878"/>
                    <a:pt x="85781" y="81075"/>
                  </a:cubicBezTo>
                  <a:cubicBezTo>
                    <a:pt x="83918" y="79703"/>
                    <a:pt x="82987" y="77374"/>
                    <a:pt x="83379" y="75095"/>
                  </a:cubicBezTo>
                  <a:lnTo>
                    <a:pt x="85707" y="61860"/>
                  </a:lnTo>
                  <a:lnTo>
                    <a:pt x="75830" y="52473"/>
                  </a:lnTo>
                  <a:cubicBezTo>
                    <a:pt x="74139" y="50831"/>
                    <a:pt x="73526" y="48405"/>
                    <a:pt x="74213" y="46150"/>
                  </a:cubicBezTo>
                  <a:cubicBezTo>
                    <a:pt x="74948" y="43920"/>
                    <a:pt x="76884" y="42278"/>
                    <a:pt x="79212" y="41959"/>
                  </a:cubicBezTo>
                  <a:lnTo>
                    <a:pt x="92986" y="39998"/>
                  </a:lnTo>
                  <a:lnTo>
                    <a:pt x="99113" y="27866"/>
                  </a:lnTo>
                  <a:cubicBezTo>
                    <a:pt x="100155" y="25808"/>
                    <a:pt x="102367" y="24778"/>
                    <a:pt x="104579" y="24778"/>
                  </a:cubicBezTo>
                  <a:close/>
                  <a:moveTo>
                    <a:pt x="18382" y="0"/>
                  </a:moveTo>
                  <a:cubicBezTo>
                    <a:pt x="8235" y="0"/>
                    <a:pt x="0" y="8235"/>
                    <a:pt x="0" y="18382"/>
                  </a:cubicBezTo>
                  <a:lnTo>
                    <a:pt x="0" y="27719"/>
                  </a:lnTo>
                  <a:cubicBezTo>
                    <a:pt x="0" y="42841"/>
                    <a:pt x="5196" y="57669"/>
                    <a:pt x="14656" y="69482"/>
                  </a:cubicBezTo>
                  <a:cubicBezTo>
                    <a:pt x="22720" y="79555"/>
                    <a:pt x="33454" y="87055"/>
                    <a:pt x="45709" y="91124"/>
                  </a:cubicBezTo>
                  <a:lnTo>
                    <a:pt x="52228" y="93305"/>
                  </a:lnTo>
                  <a:cubicBezTo>
                    <a:pt x="59752" y="105584"/>
                    <a:pt x="71590" y="115044"/>
                    <a:pt x="85781" y="119554"/>
                  </a:cubicBezTo>
                  <a:lnTo>
                    <a:pt x="85781" y="129088"/>
                  </a:lnTo>
                  <a:cubicBezTo>
                    <a:pt x="85781" y="132470"/>
                    <a:pt x="83036" y="135215"/>
                    <a:pt x="79654" y="135215"/>
                  </a:cubicBezTo>
                  <a:cubicBezTo>
                    <a:pt x="69507" y="135215"/>
                    <a:pt x="61272" y="143450"/>
                    <a:pt x="61272" y="153596"/>
                  </a:cubicBezTo>
                  <a:lnTo>
                    <a:pt x="61272" y="159724"/>
                  </a:lnTo>
                  <a:lnTo>
                    <a:pt x="147861" y="159724"/>
                  </a:lnTo>
                  <a:lnTo>
                    <a:pt x="147861" y="153596"/>
                  </a:lnTo>
                  <a:cubicBezTo>
                    <a:pt x="147861" y="143450"/>
                    <a:pt x="139626" y="135215"/>
                    <a:pt x="129480" y="135215"/>
                  </a:cubicBezTo>
                  <a:cubicBezTo>
                    <a:pt x="126122" y="135215"/>
                    <a:pt x="123353" y="132470"/>
                    <a:pt x="123353" y="129088"/>
                  </a:cubicBezTo>
                  <a:lnTo>
                    <a:pt x="123353" y="119554"/>
                  </a:lnTo>
                  <a:cubicBezTo>
                    <a:pt x="137568" y="115044"/>
                    <a:pt x="149381" y="105584"/>
                    <a:pt x="156930" y="93305"/>
                  </a:cubicBezTo>
                  <a:lnTo>
                    <a:pt x="163424" y="91124"/>
                  </a:lnTo>
                  <a:cubicBezTo>
                    <a:pt x="175679" y="87055"/>
                    <a:pt x="186438" y="79555"/>
                    <a:pt x="194502" y="69482"/>
                  </a:cubicBezTo>
                  <a:cubicBezTo>
                    <a:pt x="203937" y="57669"/>
                    <a:pt x="209133" y="42841"/>
                    <a:pt x="209133" y="27719"/>
                  </a:cubicBezTo>
                  <a:lnTo>
                    <a:pt x="209133" y="18382"/>
                  </a:lnTo>
                  <a:cubicBezTo>
                    <a:pt x="209133" y="8235"/>
                    <a:pt x="200898" y="0"/>
                    <a:pt x="190752"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82" name="Google Shape;982;p30"/>
            <p:cNvSpPr/>
            <p:nvPr/>
          </p:nvSpPr>
          <p:spPr>
            <a:xfrm>
              <a:off x="3526900" y="1343450"/>
              <a:ext cx="555775" cy="521450"/>
            </a:xfrm>
            <a:custGeom>
              <a:avLst/>
              <a:gdLst/>
              <a:ahLst/>
              <a:cxnLst/>
              <a:rect l="l" t="t" r="r" b="b"/>
              <a:pathLst>
                <a:path w="22231" h="20858" extrusionOk="0">
                  <a:moveTo>
                    <a:pt x="11128" y="1"/>
                  </a:moveTo>
                  <a:lnTo>
                    <a:pt x="9020" y="4167"/>
                  </a:lnTo>
                  <a:cubicBezTo>
                    <a:pt x="8113" y="5956"/>
                    <a:pt x="6398" y="7182"/>
                    <a:pt x="4413" y="7476"/>
                  </a:cubicBezTo>
                  <a:lnTo>
                    <a:pt x="1" y="8089"/>
                  </a:lnTo>
                  <a:lnTo>
                    <a:pt x="3089" y="11030"/>
                  </a:lnTo>
                  <a:cubicBezTo>
                    <a:pt x="4584" y="12451"/>
                    <a:pt x="5246" y="14510"/>
                    <a:pt x="4903" y="16544"/>
                  </a:cubicBezTo>
                  <a:lnTo>
                    <a:pt x="4143" y="20858"/>
                  </a:lnTo>
                  <a:lnTo>
                    <a:pt x="4143" y="20858"/>
                  </a:lnTo>
                  <a:lnTo>
                    <a:pt x="8309" y="18701"/>
                  </a:lnTo>
                  <a:cubicBezTo>
                    <a:pt x="9204" y="18260"/>
                    <a:pt x="10172" y="18039"/>
                    <a:pt x="11134" y="18039"/>
                  </a:cubicBezTo>
                  <a:cubicBezTo>
                    <a:pt x="12096" y="18039"/>
                    <a:pt x="13052" y="18260"/>
                    <a:pt x="13922" y="18701"/>
                  </a:cubicBezTo>
                  <a:lnTo>
                    <a:pt x="18088" y="20858"/>
                  </a:lnTo>
                  <a:lnTo>
                    <a:pt x="17353" y="16544"/>
                  </a:lnTo>
                  <a:cubicBezTo>
                    <a:pt x="16986" y="14510"/>
                    <a:pt x="17672" y="12451"/>
                    <a:pt x="19142" y="11030"/>
                  </a:cubicBezTo>
                  <a:lnTo>
                    <a:pt x="22230" y="8089"/>
                  </a:lnTo>
                  <a:lnTo>
                    <a:pt x="17843" y="7476"/>
                  </a:lnTo>
                  <a:cubicBezTo>
                    <a:pt x="15858" y="7182"/>
                    <a:pt x="14143" y="5956"/>
                    <a:pt x="13236" y="4167"/>
                  </a:cubicBezTo>
                  <a:lnTo>
                    <a:pt x="11128" y="1"/>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983" name="Google Shape;983;p30"/>
          <p:cNvSpPr/>
          <p:nvPr/>
        </p:nvSpPr>
        <p:spPr>
          <a:xfrm>
            <a:off x="9411532" y="11303842"/>
            <a:ext cx="5563844" cy="884102"/>
          </a:xfrm>
          <a:prstGeom prst="rect">
            <a:avLst/>
          </a:pr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id="{2B25E4FD-0B73-406F-87F9-BB0D7C91A112}"/>
              </a:ext>
            </a:extLst>
          </p:cNvPr>
          <p:cNvGrpSpPr/>
          <p:nvPr/>
        </p:nvGrpSpPr>
        <p:grpSpPr>
          <a:xfrm>
            <a:off x="2918207" y="2948942"/>
            <a:ext cx="15888474" cy="9922933"/>
            <a:chOff x="2938958" y="1949139"/>
            <a:chExt cx="15886635" cy="9921785"/>
          </a:xfrm>
        </p:grpSpPr>
        <p:sp>
          <p:nvSpPr>
            <p:cNvPr id="3" name="Google Shape;362;p35">
              <a:extLst>
                <a:ext uri="{FF2B5EF4-FFF2-40B4-BE49-F238E27FC236}">
                  <a16:creationId xmlns:a16="http://schemas.microsoft.com/office/drawing/2014/main" id="{2C4087F6-8867-4F52-8507-CC602371D2DB}"/>
                </a:ext>
              </a:extLst>
            </p:cNvPr>
            <p:cNvSpPr/>
            <p:nvPr/>
          </p:nvSpPr>
          <p:spPr>
            <a:xfrm>
              <a:off x="2938958" y="5774258"/>
              <a:ext cx="3070400" cy="14200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4" name="Google Shape;364;p35">
              <a:extLst>
                <a:ext uri="{FF2B5EF4-FFF2-40B4-BE49-F238E27FC236}">
                  <a16:creationId xmlns:a16="http://schemas.microsoft.com/office/drawing/2014/main" id="{EC837C7B-DB5E-4299-8A58-1E67B016F28D}"/>
                </a:ext>
              </a:extLst>
            </p:cNvPr>
            <p:cNvSpPr txBox="1">
              <a:spLocks/>
            </p:cNvSpPr>
            <p:nvPr/>
          </p:nvSpPr>
          <p:spPr>
            <a:xfrm>
              <a:off x="7844825" y="3595391"/>
              <a:ext cx="3609600" cy="1876000"/>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buNone/>
              </a:pPr>
              <a:r>
                <a:rPr lang="en-US" sz="2400">
                  <a:solidFill>
                    <a:prstClr val="white"/>
                  </a:solidFill>
                  <a:latin typeface="Montserrat Light"/>
                </a:rPr>
                <a:t>Mercury is the closest planet to the Sun</a:t>
              </a:r>
            </a:p>
            <a:p>
              <a:pPr marL="0" indent="0" defTabSz="1828983">
                <a:spcBef>
                  <a:spcPts val="4267"/>
                </a:spcBef>
                <a:spcAft>
                  <a:spcPts val="4267"/>
                </a:spcAft>
                <a:buNone/>
              </a:pPr>
              <a:endParaRPr lang="en-US" sz="2400" dirty="0">
                <a:solidFill>
                  <a:srgbClr val="272E3A"/>
                </a:solidFill>
                <a:latin typeface="Montserrat Light"/>
              </a:endParaRPr>
            </a:p>
          </p:txBody>
        </p:sp>
        <p:sp>
          <p:nvSpPr>
            <p:cNvPr id="5" name="Google Shape;365;p35">
              <a:extLst>
                <a:ext uri="{FF2B5EF4-FFF2-40B4-BE49-F238E27FC236}">
                  <a16:creationId xmlns:a16="http://schemas.microsoft.com/office/drawing/2014/main" id="{B327EC45-6F6F-47A9-983A-02CC8B803CC2}"/>
                </a:ext>
              </a:extLst>
            </p:cNvPr>
            <p:cNvSpPr txBox="1">
              <a:spLocks/>
            </p:cNvSpPr>
            <p:nvPr/>
          </p:nvSpPr>
          <p:spPr>
            <a:xfrm>
              <a:off x="3210961" y="5978372"/>
              <a:ext cx="2798400" cy="1026400"/>
            </a:xfrm>
            <a:prstGeom prst="rect">
              <a:avLst/>
            </a:prstGeom>
          </p:spPr>
          <p:txBody>
            <a:bodyPr spcFirstLastPara="1" vert="horz" wrap="square" lIns="243828" tIns="243828" rIns="243828" bIns="243828"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4000">
                  <a:solidFill>
                    <a:prstClr val="white"/>
                  </a:solidFill>
                  <a:latin typeface="Montserrat Light"/>
                </a:rPr>
                <a:t>TASK 01</a:t>
              </a:r>
              <a:endParaRPr lang="en-US" sz="4000" dirty="0">
                <a:solidFill>
                  <a:prstClr val="white"/>
                </a:solidFill>
                <a:latin typeface="Montserrat Light"/>
              </a:endParaRPr>
            </a:p>
          </p:txBody>
        </p:sp>
        <p:sp>
          <p:nvSpPr>
            <p:cNvPr id="6" name="Google Shape;366;p35">
              <a:extLst>
                <a:ext uri="{FF2B5EF4-FFF2-40B4-BE49-F238E27FC236}">
                  <a16:creationId xmlns:a16="http://schemas.microsoft.com/office/drawing/2014/main" id="{FB168C4E-00DA-4E26-89E1-C04502CCCDFA}"/>
                </a:ext>
              </a:extLst>
            </p:cNvPr>
            <p:cNvSpPr txBox="1">
              <a:spLocks/>
            </p:cNvSpPr>
            <p:nvPr/>
          </p:nvSpPr>
          <p:spPr>
            <a:xfrm>
              <a:off x="7844825" y="2507658"/>
              <a:ext cx="3380000" cy="1026400"/>
            </a:xfrm>
            <a:prstGeom prst="rect">
              <a:avLst/>
            </a:prstGeom>
          </p:spPr>
          <p:txBody>
            <a:bodyPr spcFirstLastPara="1" vert="horz" wrap="square" lIns="243828" tIns="243828" rIns="243828" bIns="243828"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4000">
                  <a:solidFill>
                    <a:prstClr val="white"/>
                  </a:solidFill>
                  <a:latin typeface="Montserrat Light"/>
                </a:rPr>
                <a:t>STRATEGY 01</a:t>
              </a:r>
              <a:endParaRPr lang="en-US" sz="4000" dirty="0">
                <a:solidFill>
                  <a:prstClr val="white"/>
                </a:solidFill>
                <a:latin typeface="Montserrat Light"/>
              </a:endParaRPr>
            </a:p>
          </p:txBody>
        </p:sp>
        <p:sp>
          <p:nvSpPr>
            <p:cNvPr id="7" name="Google Shape;367;p35">
              <a:extLst>
                <a:ext uri="{FF2B5EF4-FFF2-40B4-BE49-F238E27FC236}">
                  <a16:creationId xmlns:a16="http://schemas.microsoft.com/office/drawing/2014/main" id="{857863F2-4EB5-4F46-AF1C-A331CB425F33}"/>
                </a:ext>
              </a:extLst>
            </p:cNvPr>
            <p:cNvSpPr txBox="1">
              <a:spLocks/>
            </p:cNvSpPr>
            <p:nvPr/>
          </p:nvSpPr>
          <p:spPr>
            <a:xfrm>
              <a:off x="7844825" y="8968524"/>
              <a:ext cx="3380000" cy="1026400"/>
            </a:xfrm>
            <a:prstGeom prst="rect">
              <a:avLst/>
            </a:prstGeom>
          </p:spPr>
          <p:txBody>
            <a:bodyPr spcFirstLastPara="1" vert="horz" wrap="square" lIns="243828" tIns="243828" rIns="243828" bIns="243828"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4000">
                  <a:solidFill>
                    <a:prstClr val="white"/>
                  </a:solidFill>
                  <a:latin typeface="Montserrat Light"/>
                </a:rPr>
                <a:t>STRATEGY 02</a:t>
              </a:r>
            </a:p>
          </p:txBody>
        </p:sp>
        <p:sp>
          <p:nvSpPr>
            <p:cNvPr id="8" name="Google Shape;368;p35">
              <a:extLst>
                <a:ext uri="{FF2B5EF4-FFF2-40B4-BE49-F238E27FC236}">
                  <a16:creationId xmlns:a16="http://schemas.microsoft.com/office/drawing/2014/main" id="{83160E61-72CA-458A-A39A-5C2A3C5D93A2}"/>
                </a:ext>
              </a:extLst>
            </p:cNvPr>
            <p:cNvSpPr txBox="1">
              <a:spLocks/>
            </p:cNvSpPr>
            <p:nvPr/>
          </p:nvSpPr>
          <p:spPr>
            <a:xfrm>
              <a:off x="7844825" y="9994924"/>
              <a:ext cx="3609600" cy="1876000"/>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buNone/>
              </a:pPr>
              <a:r>
                <a:rPr lang="en-US" sz="2400">
                  <a:solidFill>
                    <a:prstClr val="white"/>
                  </a:solidFill>
                  <a:latin typeface="Montserrat Light"/>
                </a:rPr>
                <a:t>Despite being red, Mars is a cold place</a:t>
              </a:r>
            </a:p>
            <a:p>
              <a:pPr marL="0" indent="0" defTabSz="1828983">
                <a:spcBef>
                  <a:spcPts val="4267"/>
                </a:spcBef>
                <a:spcAft>
                  <a:spcPts val="4267"/>
                </a:spcAft>
                <a:buNone/>
              </a:pPr>
              <a:endParaRPr lang="en-US" sz="2400">
                <a:solidFill>
                  <a:srgbClr val="272E3A"/>
                </a:solidFill>
                <a:latin typeface="Montserrat Light"/>
              </a:endParaRPr>
            </a:p>
          </p:txBody>
        </p:sp>
        <p:sp>
          <p:nvSpPr>
            <p:cNvPr id="9" name="Google Shape;369;p35">
              <a:extLst>
                <a:ext uri="{FF2B5EF4-FFF2-40B4-BE49-F238E27FC236}">
                  <a16:creationId xmlns:a16="http://schemas.microsoft.com/office/drawing/2014/main" id="{C4E0EBE2-14D4-4216-A5A6-040B7D3CA660}"/>
                </a:ext>
              </a:extLst>
            </p:cNvPr>
            <p:cNvSpPr txBox="1">
              <a:spLocks/>
            </p:cNvSpPr>
            <p:nvPr/>
          </p:nvSpPr>
          <p:spPr>
            <a:xfrm>
              <a:off x="15033995" y="2105332"/>
              <a:ext cx="3380000" cy="1026400"/>
            </a:xfrm>
            <a:prstGeom prst="rect">
              <a:avLst/>
            </a:prstGeom>
          </p:spPr>
          <p:txBody>
            <a:bodyPr spcFirstLastPara="1" vert="horz" wrap="square" lIns="243828" tIns="243828" rIns="243828" bIns="243828"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4000">
                  <a:solidFill>
                    <a:prstClr val="white"/>
                  </a:solidFill>
                  <a:latin typeface="Montserrat Light"/>
                </a:rPr>
                <a:t>TASK 02</a:t>
              </a:r>
              <a:endParaRPr lang="en-US" sz="4000" dirty="0">
                <a:solidFill>
                  <a:prstClr val="white"/>
                </a:solidFill>
                <a:latin typeface="Montserrat Light"/>
              </a:endParaRPr>
            </a:p>
          </p:txBody>
        </p:sp>
        <p:sp>
          <p:nvSpPr>
            <p:cNvPr id="10" name="Google Shape;370;p35">
              <a:extLst>
                <a:ext uri="{FF2B5EF4-FFF2-40B4-BE49-F238E27FC236}">
                  <a16:creationId xmlns:a16="http://schemas.microsoft.com/office/drawing/2014/main" id="{57B4E930-1E80-4A3A-AA77-F8EE65C1C29E}"/>
                </a:ext>
              </a:extLst>
            </p:cNvPr>
            <p:cNvSpPr txBox="1">
              <a:spLocks/>
            </p:cNvSpPr>
            <p:nvPr/>
          </p:nvSpPr>
          <p:spPr>
            <a:xfrm>
              <a:off x="15033995" y="3780132"/>
              <a:ext cx="3380000" cy="1026400"/>
            </a:xfrm>
            <a:prstGeom prst="rect">
              <a:avLst/>
            </a:prstGeom>
          </p:spPr>
          <p:txBody>
            <a:bodyPr spcFirstLastPara="1" vert="horz" wrap="square" lIns="243828" tIns="243828" rIns="243828" bIns="243828"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4000">
                  <a:solidFill>
                    <a:prstClr val="white"/>
                  </a:solidFill>
                  <a:latin typeface="Montserrat Light"/>
                </a:rPr>
                <a:t>TASK 03</a:t>
              </a:r>
            </a:p>
          </p:txBody>
        </p:sp>
        <p:sp>
          <p:nvSpPr>
            <p:cNvPr id="11" name="Google Shape;371;p35">
              <a:extLst>
                <a:ext uri="{FF2B5EF4-FFF2-40B4-BE49-F238E27FC236}">
                  <a16:creationId xmlns:a16="http://schemas.microsoft.com/office/drawing/2014/main" id="{107C95F8-73B1-4D20-A48D-33CBB18E4B17}"/>
                </a:ext>
              </a:extLst>
            </p:cNvPr>
            <p:cNvSpPr txBox="1">
              <a:spLocks/>
            </p:cNvSpPr>
            <p:nvPr/>
          </p:nvSpPr>
          <p:spPr>
            <a:xfrm>
              <a:off x="15033995" y="9350911"/>
              <a:ext cx="3380000" cy="1026400"/>
            </a:xfrm>
            <a:prstGeom prst="rect">
              <a:avLst/>
            </a:prstGeom>
          </p:spPr>
          <p:txBody>
            <a:bodyPr spcFirstLastPara="1" vert="horz" wrap="square" lIns="243828" tIns="243828" rIns="243828" bIns="243828"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4000">
                  <a:solidFill>
                    <a:prstClr val="white"/>
                  </a:solidFill>
                  <a:latin typeface="Montserrat Light"/>
                </a:rPr>
                <a:t>TASK 05</a:t>
              </a:r>
            </a:p>
          </p:txBody>
        </p:sp>
        <p:sp>
          <p:nvSpPr>
            <p:cNvPr id="12" name="Google Shape;372;p35">
              <a:extLst>
                <a:ext uri="{FF2B5EF4-FFF2-40B4-BE49-F238E27FC236}">
                  <a16:creationId xmlns:a16="http://schemas.microsoft.com/office/drawing/2014/main" id="{153E3112-786B-4599-B08C-AEC01C7DF045}"/>
                </a:ext>
              </a:extLst>
            </p:cNvPr>
            <p:cNvSpPr/>
            <p:nvPr/>
          </p:nvSpPr>
          <p:spPr>
            <a:xfrm rot="-5400000">
              <a:off x="4929358" y="3026124"/>
              <a:ext cx="4799200" cy="5571200"/>
            </a:xfrm>
            <a:prstGeom prst="arc">
              <a:avLst>
                <a:gd name="adj1" fmla="val 16251998"/>
                <a:gd name="adj2" fmla="val 113644"/>
              </a:avLst>
            </a:prstGeom>
            <a:noFill/>
            <a:ln w="9525" cap="flat" cmpd="sng">
              <a:solidFill>
                <a:schemeClr val="lt1"/>
              </a:solidFill>
              <a:prstDash val="solid"/>
              <a:round/>
              <a:headEnd type="none" w="sm" len="sm"/>
              <a:tailEnd type="oval" w="sm" len="sm"/>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3" name="Google Shape;373;p35">
              <a:extLst>
                <a:ext uri="{FF2B5EF4-FFF2-40B4-BE49-F238E27FC236}">
                  <a16:creationId xmlns:a16="http://schemas.microsoft.com/office/drawing/2014/main" id="{6C2D6B1A-AD15-40A4-8D89-4F938A0B445D}"/>
                </a:ext>
              </a:extLst>
            </p:cNvPr>
            <p:cNvSpPr/>
            <p:nvPr/>
          </p:nvSpPr>
          <p:spPr>
            <a:xfrm rot="-5400000" flipH="1">
              <a:off x="4740958" y="4314524"/>
              <a:ext cx="5352000" cy="5747200"/>
            </a:xfrm>
            <a:prstGeom prst="arc">
              <a:avLst>
                <a:gd name="adj1" fmla="val 16251998"/>
                <a:gd name="adj2" fmla="val 0"/>
              </a:avLst>
            </a:prstGeom>
            <a:noFill/>
            <a:ln w="9525" cap="flat" cmpd="sng">
              <a:solidFill>
                <a:schemeClr val="lt1"/>
              </a:solidFill>
              <a:prstDash val="solid"/>
              <a:round/>
              <a:headEnd type="none" w="sm" len="sm"/>
              <a:tailEnd type="oval" w="sm" len="sm"/>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cxnSp>
          <p:nvCxnSpPr>
            <p:cNvPr id="14" name="Google Shape;374;p35">
              <a:extLst>
                <a:ext uri="{FF2B5EF4-FFF2-40B4-BE49-F238E27FC236}">
                  <a16:creationId xmlns:a16="http://schemas.microsoft.com/office/drawing/2014/main" id="{D165B696-4BAC-40BF-ACC2-0A09A6584D85}"/>
                </a:ext>
              </a:extLst>
            </p:cNvPr>
            <p:cNvCxnSpPr/>
            <p:nvPr/>
          </p:nvCxnSpPr>
          <p:spPr>
            <a:xfrm>
              <a:off x="11869758" y="2618524"/>
              <a:ext cx="2680000" cy="0"/>
            </a:xfrm>
            <a:prstGeom prst="straightConnector1">
              <a:avLst/>
            </a:prstGeom>
            <a:noFill/>
            <a:ln w="9525" cap="flat" cmpd="sng">
              <a:solidFill>
                <a:schemeClr val="lt1"/>
              </a:solidFill>
              <a:prstDash val="solid"/>
              <a:round/>
              <a:headEnd type="none" w="med" len="med"/>
              <a:tailEnd type="oval" w="med" len="med"/>
            </a:ln>
          </p:spPr>
        </p:cxnSp>
        <p:cxnSp>
          <p:nvCxnSpPr>
            <p:cNvPr id="15" name="Google Shape;375;p35">
              <a:extLst>
                <a:ext uri="{FF2B5EF4-FFF2-40B4-BE49-F238E27FC236}">
                  <a16:creationId xmlns:a16="http://schemas.microsoft.com/office/drawing/2014/main" id="{C7303050-FC6D-4284-8A68-02DD98EF5DED}"/>
                </a:ext>
              </a:extLst>
            </p:cNvPr>
            <p:cNvCxnSpPr/>
            <p:nvPr/>
          </p:nvCxnSpPr>
          <p:spPr>
            <a:xfrm>
              <a:off x="11869758" y="4293324"/>
              <a:ext cx="2680000" cy="0"/>
            </a:xfrm>
            <a:prstGeom prst="straightConnector1">
              <a:avLst/>
            </a:prstGeom>
            <a:noFill/>
            <a:ln w="9525" cap="flat" cmpd="sng">
              <a:solidFill>
                <a:schemeClr val="lt1"/>
              </a:solidFill>
              <a:prstDash val="solid"/>
              <a:round/>
              <a:headEnd type="none" w="med" len="med"/>
              <a:tailEnd type="oval" w="med" len="med"/>
            </a:ln>
          </p:spPr>
        </p:cxnSp>
        <p:cxnSp>
          <p:nvCxnSpPr>
            <p:cNvPr id="16" name="Google Shape;376;p35">
              <a:extLst>
                <a:ext uri="{FF2B5EF4-FFF2-40B4-BE49-F238E27FC236}">
                  <a16:creationId xmlns:a16="http://schemas.microsoft.com/office/drawing/2014/main" id="{9DD26604-3C6E-449D-A828-29400F1837A4}"/>
                </a:ext>
              </a:extLst>
            </p:cNvPr>
            <p:cNvCxnSpPr/>
            <p:nvPr/>
          </p:nvCxnSpPr>
          <p:spPr>
            <a:xfrm>
              <a:off x="11869758" y="9864124"/>
              <a:ext cx="2680000" cy="0"/>
            </a:xfrm>
            <a:prstGeom prst="straightConnector1">
              <a:avLst/>
            </a:prstGeom>
            <a:noFill/>
            <a:ln w="9525" cap="flat" cmpd="sng">
              <a:solidFill>
                <a:schemeClr val="lt1"/>
              </a:solidFill>
              <a:prstDash val="solid"/>
              <a:round/>
              <a:headEnd type="none" w="med" len="med"/>
              <a:tailEnd type="oval" w="med" len="med"/>
            </a:ln>
          </p:spPr>
        </p:cxnSp>
        <p:sp>
          <p:nvSpPr>
            <p:cNvPr id="17" name="Google Shape;377;p35">
              <a:extLst>
                <a:ext uri="{FF2B5EF4-FFF2-40B4-BE49-F238E27FC236}">
                  <a16:creationId xmlns:a16="http://schemas.microsoft.com/office/drawing/2014/main" id="{3764E320-E16D-450A-BA82-F8F967769A33}"/>
                </a:ext>
              </a:extLst>
            </p:cNvPr>
            <p:cNvSpPr/>
            <p:nvPr/>
          </p:nvSpPr>
          <p:spPr>
            <a:xfrm>
              <a:off x="17871358" y="2160124"/>
              <a:ext cx="669600" cy="6696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8" name="Google Shape;378;p35">
              <a:extLst>
                <a:ext uri="{FF2B5EF4-FFF2-40B4-BE49-F238E27FC236}">
                  <a16:creationId xmlns:a16="http://schemas.microsoft.com/office/drawing/2014/main" id="{FE0C205B-A857-4780-8A2A-666CB209FFD8}"/>
                </a:ext>
              </a:extLst>
            </p:cNvPr>
            <p:cNvSpPr/>
            <p:nvPr/>
          </p:nvSpPr>
          <p:spPr>
            <a:xfrm>
              <a:off x="17871358" y="3842524"/>
              <a:ext cx="669600" cy="6696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19" name="Google Shape;379;p35">
              <a:extLst>
                <a:ext uri="{FF2B5EF4-FFF2-40B4-BE49-F238E27FC236}">
                  <a16:creationId xmlns:a16="http://schemas.microsoft.com/office/drawing/2014/main" id="{5AB38E79-F37C-40FA-ABE8-D6471A601DD1}"/>
                </a:ext>
              </a:extLst>
            </p:cNvPr>
            <p:cNvSpPr/>
            <p:nvPr/>
          </p:nvSpPr>
          <p:spPr>
            <a:xfrm>
              <a:off x="17871358" y="9439058"/>
              <a:ext cx="669600" cy="6696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20" name="Google Shape;380;p35">
              <a:extLst>
                <a:ext uri="{FF2B5EF4-FFF2-40B4-BE49-F238E27FC236}">
                  <a16:creationId xmlns:a16="http://schemas.microsoft.com/office/drawing/2014/main" id="{0C621320-C5D4-40ED-B732-820882D55FC5}"/>
                </a:ext>
              </a:extLst>
            </p:cNvPr>
            <p:cNvSpPr/>
            <p:nvPr/>
          </p:nvSpPr>
          <p:spPr>
            <a:xfrm rot="-2702752">
              <a:off x="17971821" y="2113471"/>
              <a:ext cx="706541" cy="377877"/>
            </a:xfrm>
            <a:prstGeom prst="corner">
              <a:avLst>
                <a:gd name="adj1" fmla="val 22734"/>
                <a:gd name="adj2" fmla="val 20400"/>
              </a:avLst>
            </a:pr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21" name="Google Shape;381;p35">
              <a:extLst>
                <a:ext uri="{FF2B5EF4-FFF2-40B4-BE49-F238E27FC236}">
                  <a16:creationId xmlns:a16="http://schemas.microsoft.com/office/drawing/2014/main" id="{023D443F-3122-4672-B2A3-F2F7C23C6F9E}"/>
                </a:ext>
              </a:extLst>
            </p:cNvPr>
            <p:cNvSpPr/>
            <p:nvPr/>
          </p:nvSpPr>
          <p:spPr>
            <a:xfrm rot="-2702752">
              <a:off x="17971821" y="3827938"/>
              <a:ext cx="706541" cy="377877"/>
            </a:xfrm>
            <a:prstGeom prst="corner">
              <a:avLst>
                <a:gd name="adj1" fmla="val 22734"/>
                <a:gd name="adj2" fmla="val 20400"/>
              </a:avLst>
            </a:pr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22" name="Google Shape;383;p35">
              <a:extLst>
                <a:ext uri="{FF2B5EF4-FFF2-40B4-BE49-F238E27FC236}">
                  <a16:creationId xmlns:a16="http://schemas.microsoft.com/office/drawing/2014/main" id="{791C2D5E-EFDB-4A4B-AD56-131C0CBD8ADE}"/>
                </a:ext>
              </a:extLst>
            </p:cNvPr>
            <p:cNvSpPr txBox="1">
              <a:spLocks/>
            </p:cNvSpPr>
            <p:nvPr/>
          </p:nvSpPr>
          <p:spPr>
            <a:xfrm>
              <a:off x="15033995" y="7969711"/>
              <a:ext cx="3380000" cy="1026400"/>
            </a:xfrm>
            <a:prstGeom prst="rect">
              <a:avLst/>
            </a:prstGeom>
          </p:spPr>
          <p:txBody>
            <a:bodyPr spcFirstLastPara="1" vert="horz" wrap="square" lIns="243828" tIns="243828" rIns="243828" bIns="243828"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4000">
                  <a:solidFill>
                    <a:prstClr val="white"/>
                  </a:solidFill>
                  <a:latin typeface="Montserrat Light"/>
                </a:rPr>
                <a:t>TASK 04</a:t>
              </a:r>
            </a:p>
          </p:txBody>
        </p:sp>
        <p:cxnSp>
          <p:nvCxnSpPr>
            <p:cNvPr id="23" name="Google Shape;384;p35">
              <a:extLst>
                <a:ext uri="{FF2B5EF4-FFF2-40B4-BE49-F238E27FC236}">
                  <a16:creationId xmlns:a16="http://schemas.microsoft.com/office/drawing/2014/main" id="{FFD39F95-7AB4-42C4-9FB2-CAD316483CB4}"/>
                </a:ext>
              </a:extLst>
            </p:cNvPr>
            <p:cNvCxnSpPr/>
            <p:nvPr/>
          </p:nvCxnSpPr>
          <p:spPr>
            <a:xfrm>
              <a:off x="11869758" y="8482924"/>
              <a:ext cx="2680000" cy="0"/>
            </a:xfrm>
            <a:prstGeom prst="straightConnector1">
              <a:avLst/>
            </a:prstGeom>
            <a:noFill/>
            <a:ln w="9525" cap="flat" cmpd="sng">
              <a:solidFill>
                <a:schemeClr val="lt1"/>
              </a:solidFill>
              <a:prstDash val="solid"/>
              <a:round/>
              <a:headEnd type="none" w="med" len="med"/>
              <a:tailEnd type="oval" w="med" len="med"/>
            </a:ln>
          </p:spPr>
        </p:cxnSp>
        <p:sp>
          <p:nvSpPr>
            <p:cNvPr id="24" name="Google Shape;385;p35">
              <a:extLst>
                <a:ext uri="{FF2B5EF4-FFF2-40B4-BE49-F238E27FC236}">
                  <a16:creationId xmlns:a16="http://schemas.microsoft.com/office/drawing/2014/main" id="{A9D37292-EFBD-4139-9BDF-581947F2CD6D}"/>
                </a:ext>
              </a:extLst>
            </p:cNvPr>
            <p:cNvSpPr/>
            <p:nvPr/>
          </p:nvSpPr>
          <p:spPr>
            <a:xfrm>
              <a:off x="17871358" y="8057858"/>
              <a:ext cx="669600" cy="6696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25" name="Google Shape;386;p35">
              <a:extLst>
                <a:ext uri="{FF2B5EF4-FFF2-40B4-BE49-F238E27FC236}">
                  <a16:creationId xmlns:a16="http://schemas.microsoft.com/office/drawing/2014/main" id="{42B51A04-A1EF-4EFD-BF0F-38A2BCEBA8FD}"/>
                </a:ext>
              </a:extLst>
            </p:cNvPr>
            <p:cNvSpPr/>
            <p:nvPr/>
          </p:nvSpPr>
          <p:spPr>
            <a:xfrm>
              <a:off x="17799193" y="7797692"/>
              <a:ext cx="1026400" cy="1026400"/>
            </a:xfrm>
            <a:prstGeom prst="mathMultiply">
              <a:avLst>
                <a:gd name="adj1" fmla="val 8657"/>
              </a:avLst>
            </a:pr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26" name="Google Shape;387;p35">
              <a:extLst>
                <a:ext uri="{FF2B5EF4-FFF2-40B4-BE49-F238E27FC236}">
                  <a16:creationId xmlns:a16="http://schemas.microsoft.com/office/drawing/2014/main" id="{CAB210FA-EC7C-41E9-8E05-DB4997F815C4}"/>
                </a:ext>
              </a:extLst>
            </p:cNvPr>
            <p:cNvSpPr txBox="1">
              <a:spLocks/>
            </p:cNvSpPr>
            <p:nvPr/>
          </p:nvSpPr>
          <p:spPr>
            <a:xfrm>
              <a:off x="15033995" y="10771378"/>
              <a:ext cx="3380000" cy="1026400"/>
            </a:xfrm>
            <a:prstGeom prst="rect">
              <a:avLst/>
            </a:prstGeom>
          </p:spPr>
          <p:txBody>
            <a:bodyPr spcFirstLastPara="1" vert="horz" wrap="square" lIns="243828" tIns="243828" rIns="243828" bIns="243828"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4000">
                  <a:solidFill>
                    <a:prstClr val="white"/>
                  </a:solidFill>
                  <a:latin typeface="Montserrat Light"/>
                </a:rPr>
                <a:t>TASK 06</a:t>
              </a:r>
            </a:p>
          </p:txBody>
        </p:sp>
        <p:cxnSp>
          <p:nvCxnSpPr>
            <p:cNvPr id="27" name="Google Shape;388;p35">
              <a:extLst>
                <a:ext uri="{FF2B5EF4-FFF2-40B4-BE49-F238E27FC236}">
                  <a16:creationId xmlns:a16="http://schemas.microsoft.com/office/drawing/2014/main" id="{1E10B9E2-4BF6-45CA-9457-9F46A5C2848C}"/>
                </a:ext>
              </a:extLst>
            </p:cNvPr>
            <p:cNvCxnSpPr/>
            <p:nvPr/>
          </p:nvCxnSpPr>
          <p:spPr>
            <a:xfrm>
              <a:off x="11869758" y="11284591"/>
              <a:ext cx="2680000" cy="0"/>
            </a:xfrm>
            <a:prstGeom prst="straightConnector1">
              <a:avLst/>
            </a:prstGeom>
            <a:noFill/>
            <a:ln w="9525" cap="flat" cmpd="sng">
              <a:solidFill>
                <a:schemeClr val="lt1"/>
              </a:solidFill>
              <a:prstDash val="solid"/>
              <a:round/>
              <a:headEnd type="none" w="med" len="med"/>
              <a:tailEnd type="oval" w="med" len="med"/>
            </a:ln>
          </p:spPr>
        </p:cxnSp>
        <p:sp>
          <p:nvSpPr>
            <p:cNvPr id="28" name="Google Shape;389;p35">
              <a:extLst>
                <a:ext uri="{FF2B5EF4-FFF2-40B4-BE49-F238E27FC236}">
                  <a16:creationId xmlns:a16="http://schemas.microsoft.com/office/drawing/2014/main" id="{59C62BB3-6C05-4A75-A7AB-8729F1FE2D38}"/>
                </a:ext>
              </a:extLst>
            </p:cNvPr>
            <p:cNvSpPr/>
            <p:nvPr/>
          </p:nvSpPr>
          <p:spPr>
            <a:xfrm>
              <a:off x="17871358" y="10859524"/>
              <a:ext cx="669600" cy="6696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29" name="Google Shape;390;p35">
              <a:extLst>
                <a:ext uri="{FF2B5EF4-FFF2-40B4-BE49-F238E27FC236}">
                  <a16:creationId xmlns:a16="http://schemas.microsoft.com/office/drawing/2014/main" id="{6189EC43-CC0F-4DD7-B6BF-5255FA5B252C}"/>
                </a:ext>
              </a:extLst>
            </p:cNvPr>
            <p:cNvSpPr/>
            <p:nvPr/>
          </p:nvSpPr>
          <p:spPr>
            <a:xfrm>
              <a:off x="17799193" y="10599356"/>
              <a:ext cx="1026400" cy="1026400"/>
            </a:xfrm>
            <a:prstGeom prst="mathMultiply">
              <a:avLst>
                <a:gd name="adj1" fmla="val 8657"/>
              </a:avLst>
            </a:pr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sp>
          <p:nvSpPr>
            <p:cNvPr id="30" name="Google Shape;391;p35">
              <a:extLst>
                <a:ext uri="{FF2B5EF4-FFF2-40B4-BE49-F238E27FC236}">
                  <a16:creationId xmlns:a16="http://schemas.microsoft.com/office/drawing/2014/main" id="{3B77F469-A2C3-488E-9784-D3EC55E21629}"/>
                </a:ext>
              </a:extLst>
            </p:cNvPr>
            <p:cNvSpPr/>
            <p:nvPr/>
          </p:nvSpPr>
          <p:spPr>
            <a:xfrm rot="-2702752">
              <a:off x="17971821" y="9405066"/>
              <a:ext cx="706541" cy="377877"/>
            </a:xfrm>
            <a:prstGeom prst="corner">
              <a:avLst>
                <a:gd name="adj1" fmla="val 22734"/>
                <a:gd name="adj2" fmla="val 20400"/>
              </a:avLst>
            </a:pr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600" kern="0">
                <a:solidFill>
                  <a:srgbClr val="000000"/>
                </a:solidFill>
                <a:latin typeface="Montserrat Light"/>
                <a:cs typeface="Arial"/>
                <a:sym typeface="Arial"/>
              </a:endParaRPr>
            </a:p>
          </p:txBody>
        </p:sp>
      </p:grpSp>
      <p:sp>
        <p:nvSpPr>
          <p:cNvPr id="33" name="Title 32">
            <a:extLst>
              <a:ext uri="{FF2B5EF4-FFF2-40B4-BE49-F238E27FC236}">
                <a16:creationId xmlns:a16="http://schemas.microsoft.com/office/drawing/2014/main" id="{45F57FEA-2FDE-4FF3-9C46-A1898BB2BE02}"/>
              </a:ext>
            </a:extLst>
          </p:cNvPr>
          <p:cNvSpPr>
            <a:spLocks noGrp="1"/>
          </p:cNvSpPr>
          <p:nvPr>
            <p:ph type="title"/>
          </p:nvPr>
        </p:nvSpPr>
        <p:spPr/>
        <p:txBody>
          <a:bodyPr/>
          <a:lstStyle/>
          <a:p>
            <a:r>
              <a:rPr lang="en-US" dirty="0">
                <a:solidFill>
                  <a:schemeClr val="bg1"/>
                </a:solidFill>
              </a:rPr>
              <a:t>CHECKLIST</a:t>
            </a:r>
          </a:p>
        </p:txBody>
      </p:sp>
    </p:spTree>
    <p:extLst>
      <p:ext uri="{BB962C8B-B14F-4D97-AF65-F5344CB8AC3E}">
        <p14:creationId xmlns:p14="http://schemas.microsoft.com/office/powerpoint/2010/main" val="245950565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oogle Shape;5453;p32">
            <a:extLst>
              <a:ext uri="{FF2B5EF4-FFF2-40B4-BE49-F238E27FC236}">
                <a16:creationId xmlns:a16="http://schemas.microsoft.com/office/drawing/2014/main" id="{5FF7FBDC-8804-421B-AE1B-703836B77F2E}"/>
              </a:ext>
            </a:extLst>
          </p:cNvPr>
          <p:cNvGrpSpPr/>
          <p:nvPr/>
        </p:nvGrpSpPr>
        <p:grpSpPr>
          <a:xfrm rot="-540649">
            <a:off x="3803806" y="1141997"/>
            <a:ext cx="3993301" cy="11433595"/>
            <a:chOff x="3265825" y="1672475"/>
            <a:chExt cx="532550" cy="1524750"/>
          </a:xfrm>
        </p:grpSpPr>
        <p:sp>
          <p:nvSpPr>
            <p:cNvPr id="4" name="Google Shape;5454;p32">
              <a:extLst>
                <a:ext uri="{FF2B5EF4-FFF2-40B4-BE49-F238E27FC236}">
                  <a16:creationId xmlns:a16="http://schemas.microsoft.com/office/drawing/2014/main" id="{028C8C05-F464-4970-882F-8F7BC8D03126}"/>
                </a:ext>
              </a:extLst>
            </p:cNvPr>
            <p:cNvSpPr/>
            <p:nvPr/>
          </p:nvSpPr>
          <p:spPr>
            <a:xfrm>
              <a:off x="3305600" y="2498850"/>
              <a:ext cx="492775" cy="698375"/>
            </a:xfrm>
            <a:custGeom>
              <a:avLst/>
              <a:gdLst/>
              <a:ahLst/>
              <a:cxnLst/>
              <a:rect l="l" t="t" r="r" b="b"/>
              <a:pathLst>
                <a:path w="19711" h="27935" extrusionOk="0">
                  <a:moveTo>
                    <a:pt x="2576" y="1"/>
                  </a:moveTo>
                  <a:cubicBezTo>
                    <a:pt x="2230" y="1"/>
                    <a:pt x="1836" y="258"/>
                    <a:pt x="1611" y="559"/>
                  </a:cubicBezTo>
                  <a:cubicBezTo>
                    <a:pt x="691" y="1796"/>
                    <a:pt x="836" y="3528"/>
                    <a:pt x="1306" y="4994"/>
                  </a:cubicBezTo>
                  <a:cubicBezTo>
                    <a:pt x="1776" y="6462"/>
                    <a:pt x="2532" y="7853"/>
                    <a:pt x="2723" y="9383"/>
                  </a:cubicBezTo>
                  <a:cubicBezTo>
                    <a:pt x="2833" y="10242"/>
                    <a:pt x="2759" y="11104"/>
                    <a:pt x="2578" y="11952"/>
                  </a:cubicBezTo>
                  <a:cubicBezTo>
                    <a:pt x="2396" y="12822"/>
                    <a:pt x="2102" y="13680"/>
                    <a:pt x="1781" y="14508"/>
                  </a:cubicBezTo>
                  <a:cubicBezTo>
                    <a:pt x="1150" y="16145"/>
                    <a:pt x="405" y="17767"/>
                    <a:pt x="170" y="19508"/>
                  </a:cubicBezTo>
                  <a:cubicBezTo>
                    <a:pt x="0" y="20761"/>
                    <a:pt x="104" y="22033"/>
                    <a:pt x="469" y="23244"/>
                  </a:cubicBezTo>
                  <a:cubicBezTo>
                    <a:pt x="682" y="23943"/>
                    <a:pt x="987" y="24624"/>
                    <a:pt x="1449" y="25194"/>
                  </a:cubicBezTo>
                  <a:cubicBezTo>
                    <a:pt x="2088" y="25983"/>
                    <a:pt x="2998" y="26512"/>
                    <a:pt x="3937" y="26906"/>
                  </a:cubicBezTo>
                  <a:cubicBezTo>
                    <a:pt x="5148" y="27411"/>
                    <a:pt x="6442" y="27791"/>
                    <a:pt x="7752" y="27877"/>
                  </a:cubicBezTo>
                  <a:cubicBezTo>
                    <a:pt x="8121" y="27899"/>
                    <a:pt x="8499" y="27917"/>
                    <a:pt x="8888" y="27926"/>
                  </a:cubicBezTo>
                  <a:cubicBezTo>
                    <a:pt x="9140" y="27932"/>
                    <a:pt x="9389" y="27935"/>
                    <a:pt x="9635" y="27935"/>
                  </a:cubicBezTo>
                  <a:cubicBezTo>
                    <a:pt x="14251" y="27935"/>
                    <a:pt x="17834" y="26831"/>
                    <a:pt x="18747" y="23618"/>
                  </a:cubicBezTo>
                  <a:cubicBezTo>
                    <a:pt x="19710" y="20233"/>
                    <a:pt x="18666" y="17273"/>
                    <a:pt x="17701" y="15877"/>
                  </a:cubicBezTo>
                  <a:cubicBezTo>
                    <a:pt x="16736" y="14482"/>
                    <a:pt x="15787" y="12477"/>
                    <a:pt x="16671" y="10014"/>
                  </a:cubicBezTo>
                  <a:cubicBezTo>
                    <a:pt x="17556" y="7550"/>
                    <a:pt x="18684" y="4642"/>
                    <a:pt x="16486" y="3324"/>
                  </a:cubicBezTo>
                  <a:cubicBezTo>
                    <a:pt x="16215" y="3160"/>
                    <a:pt x="16003" y="3089"/>
                    <a:pt x="15836" y="3089"/>
                  </a:cubicBezTo>
                  <a:cubicBezTo>
                    <a:pt x="14733" y="3089"/>
                    <a:pt x="15515" y="6198"/>
                    <a:pt x="13433" y="6816"/>
                  </a:cubicBezTo>
                  <a:cubicBezTo>
                    <a:pt x="13207" y="6883"/>
                    <a:pt x="12988" y="6911"/>
                    <a:pt x="12782" y="6911"/>
                  </a:cubicBezTo>
                  <a:cubicBezTo>
                    <a:pt x="11750" y="6911"/>
                    <a:pt x="11015" y="6205"/>
                    <a:pt x="10978" y="6170"/>
                  </a:cubicBezTo>
                  <a:lnTo>
                    <a:pt x="10978" y="6170"/>
                  </a:lnTo>
                  <a:lnTo>
                    <a:pt x="11005" y="7335"/>
                  </a:lnTo>
                  <a:cubicBezTo>
                    <a:pt x="11271" y="7665"/>
                    <a:pt x="11748" y="8035"/>
                    <a:pt x="12551" y="8035"/>
                  </a:cubicBezTo>
                  <a:cubicBezTo>
                    <a:pt x="12960" y="8035"/>
                    <a:pt x="13454" y="7939"/>
                    <a:pt x="14049" y="7693"/>
                  </a:cubicBezTo>
                  <a:cubicBezTo>
                    <a:pt x="16388" y="6728"/>
                    <a:pt x="15642" y="4134"/>
                    <a:pt x="16135" y="4134"/>
                  </a:cubicBezTo>
                  <a:cubicBezTo>
                    <a:pt x="16212" y="4134"/>
                    <a:pt x="16321" y="4198"/>
                    <a:pt x="16477" y="4343"/>
                  </a:cubicBezTo>
                  <a:cubicBezTo>
                    <a:pt x="17624" y="5414"/>
                    <a:pt x="16844" y="7462"/>
                    <a:pt x="15895" y="10012"/>
                  </a:cubicBezTo>
                  <a:cubicBezTo>
                    <a:pt x="14945" y="12561"/>
                    <a:pt x="15728" y="13636"/>
                    <a:pt x="17101" y="16416"/>
                  </a:cubicBezTo>
                  <a:cubicBezTo>
                    <a:pt x="18477" y="19194"/>
                    <a:pt x="18699" y="21093"/>
                    <a:pt x="17774" y="21387"/>
                  </a:cubicBezTo>
                  <a:cubicBezTo>
                    <a:pt x="17688" y="21416"/>
                    <a:pt x="17600" y="21433"/>
                    <a:pt x="17512" y="21440"/>
                  </a:cubicBezTo>
                  <a:cubicBezTo>
                    <a:pt x="17433" y="21895"/>
                    <a:pt x="17198" y="22306"/>
                    <a:pt x="16849" y="22603"/>
                  </a:cubicBezTo>
                  <a:cubicBezTo>
                    <a:pt x="17339" y="23244"/>
                    <a:pt x="17668" y="23884"/>
                    <a:pt x="17389" y="24134"/>
                  </a:cubicBezTo>
                  <a:cubicBezTo>
                    <a:pt x="17303" y="24211"/>
                    <a:pt x="17183" y="24245"/>
                    <a:pt x="17038" y="24245"/>
                  </a:cubicBezTo>
                  <a:cubicBezTo>
                    <a:pt x="16763" y="24245"/>
                    <a:pt x="16400" y="24121"/>
                    <a:pt x="16011" y="23926"/>
                  </a:cubicBezTo>
                  <a:cubicBezTo>
                    <a:pt x="15240" y="24897"/>
                    <a:pt x="14071" y="25499"/>
                    <a:pt x="12857" y="25776"/>
                  </a:cubicBezTo>
                  <a:cubicBezTo>
                    <a:pt x="12136" y="25941"/>
                    <a:pt x="11398" y="26000"/>
                    <a:pt x="10657" y="26000"/>
                  </a:cubicBezTo>
                  <a:cubicBezTo>
                    <a:pt x="10142" y="26000"/>
                    <a:pt x="9626" y="25971"/>
                    <a:pt x="9115" y="25930"/>
                  </a:cubicBezTo>
                  <a:cubicBezTo>
                    <a:pt x="7682" y="25813"/>
                    <a:pt x="6238" y="25596"/>
                    <a:pt x="4917" y="25027"/>
                  </a:cubicBezTo>
                  <a:cubicBezTo>
                    <a:pt x="3596" y="24457"/>
                    <a:pt x="2400" y="23506"/>
                    <a:pt x="1772" y="22218"/>
                  </a:cubicBezTo>
                  <a:cubicBezTo>
                    <a:pt x="1099" y="20847"/>
                    <a:pt x="1126" y="19227"/>
                    <a:pt x="1484" y="17741"/>
                  </a:cubicBezTo>
                  <a:cubicBezTo>
                    <a:pt x="1840" y="16258"/>
                    <a:pt x="2502" y="14866"/>
                    <a:pt x="3073" y="13451"/>
                  </a:cubicBezTo>
                  <a:cubicBezTo>
                    <a:pt x="3523" y="12330"/>
                    <a:pt x="3926" y="11150"/>
                    <a:pt x="3849" y="9946"/>
                  </a:cubicBezTo>
                  <a:cubicBezTo>
                    <a:pt x="3752" y="8425"/>
                    <a:pt x="2908" y="7066"/>
                    <a:pt x="2392" y="5631"/>
                  </a:cubicBezTo>
                  <a:cubicBezTo>
                    <a:pt x="2189" y="5069"/>
                    <a:pt x="2040" y="4423"/>
                    <a:pt x="2315" y="3891"/>
                  </a:cubicBezTo>
                  <a:cubicBezTo>
                    <a:pt x="2385" y="3759"/>
                    <a:pt x="2493" y="3627"/>
                    <a:pt x="2640" y="3601"/>
                  </a:cubicBezTo>
                  <a:cubicBezTo>
                    <a:pt x="2661" y="3597"/>
                    <a:pt x="2681" y="3595"/>
                    <a:pt x="2701" y="3595"/>
                  </a:cubicBezTo>
                  <a:cubicBezTo>
                    <a:pt x="2862" y="3595"/>
                    <a:pt x="3011" y="3712"/>
                    <a:pt x="3134" y="3827"/>
                  </a:cubicBezTo>
                  <a:cubicBezTo>
                    <a:pt x="3987" y="4631"/>
                    <a:pt x="4719" y="5706"/>
                    <a:pt x="5816" y="6053"/>
                  </a:cubicBezTo>
                  <a:cubicBezTo>
                    <a:pt x="5849" y="5856"/>
                    <a:pt x="5952" y="5721"/>
                    <a:pt x="6134" y="5579"/>
                  </a:cubicBezTo>
                  <a:cubicBezTo>
                    <a:pt x="6224" y="5510"/>
                    <a:pt x="6335" y="5483"/>
                    <a:pt x="6454" y="5483"/>
                  </a:cubicBezTo>
                  <a:cubicBezTo>
                    <a:pt x="6912" y="5483"/>
                    <a:pt x="7499" y="5880"/>
                    <a:pt x="7499" y="5880"/>
                  </a:cubicBezTo>
                  <a:lnTo>
                    <a:pt x="7532" y="2759"/>
                  </a:lnTo>
                  <a:lnTo>
                    <a:pt x="7532" y="2759"/>
                  </a:lnTo>
                  <a:cubicBezTo>
                    <a:pt x="7532" y="2759"/>
                    <a:pt x="7178" y="4067"/>
                    <a:pt x="5750" y="4067"/>
                  </a:cubicBezTo>
                  <a:cubicBezTo>
                    <a:pt x="5543" y="4067"/>
                    <a:pt x="5314" y="4039"/>
                    <a:pt x="5060" y="3976"/>
                  </a:cubicBezTo>
                  <a:cubicBezTo>
                    <a:pt x="4849" y="3926"/>
                    <a:pt x="4653" y="3827"/>
                    <a:pt x="4488" y="3686"/>
                  </a:cubicBezTo>
                  <a:cubicBezTo>
                    <a:pt x="3704" y="3078"/>
                    <a:pt x="3211" y="2104"/>
                    <a:pt x="3196" y="1115"/>
                  </a:cubicBezTo>
                  <a:cubicBezTo>
                    <a:pt x="3192" y="785"/>
                    <a:pt x="3220" y="414"/>
                    <a:pt x="2994" y="174"/>
                  </a:cubicBezTo>
                  <a:cubicBezTo>
                    <a:pt x="2877" y="52"/>
                    <a:pt x="2731" y="1"/>
                    <a:pt x="2576"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5" name="Google Shape;5455;p32">
              <a:extLst>
                <a:ext uri="{FF2B5EF4-FFF2-40B4-BE49-F238E27FC236}">
                  <a16:creationId xmlns:a16="http://schemas.microsoft.com/office/drawing/2014/main" id="{A165E036-2222-42B9-BBC1-A60F822B9397}"/>
                </a:ext>
              </a:extLst>
            </p:cNvPr>
            <p:cNvSpPr/>
            <p:nvPr/>
          </p:nvSpPr>
          <p:spPr>
            <a:xfrm>
              <a:off x="3405225" y="2602225"/>
              <a:ext cx="367925" cy="432725"/>
            </a:xfrm>
            <a:custGeom>
              <a:avLst/>
              <a:gdLst/>
              <a:ahLst/>
              <a:cxnLst/>
              <a:rect l="l" t="t" r="r" b="b"/>
              <a:pathLst>
                <a:path w="14717" h="17309" extrusionOk="0">
                  <a:moveTo>
                    <a:pt x="3544" y="4496"/>
                  </a:moveTo>
                  <a:cubicBezTo>
                    <a:pt x="3548" y="4496"/>
                    <a:pt x="3552" y="4496"/>
                    <a:pt x="3556" y="4496"/>
                  </a:cubicBezTo>
                  <a:lnTo>
                    <a:pt x="7020" y="4580"/>
                  </a:lnTo>
                  <a:cubicBezTo>
                    <a:pt x="7305" y="4586"/>
                    <a:pt x="7532" y="4824"/>
                    <a:pt x="7525" y="5107"/>
                  </a:cubicBezTo>
                  <a:cubicBezTo>
                    <a:pt x="7521" y="5244"/>
                    <a:pt x="7464" y="5373"/>
                    <a:pt x="7365" y="5466"/>
                  </a:cubicBezTo>
                  <a:cubicBezTo>
                    <a:pt x="7270" y="5556"/>
                    <a:pt x="7142" y="5609"/>
                    <a:pt x="7011" y="5609"/>
                  </a:cubicBezTo>
                  <a:cubicBezTo>
                    <a:pt x="7006" y="5609"/>
                    <a:pt x="7001" y="5609"/>
                    <a:pt x="6996" y="5608"/>
                  </a:cubicBezTo>
                  <a:lnTo>
                    <a:pt x="3532" y="5527"/>
                  </a:lnTo>
                  <a:cubicBezTo>
                    <a:pt x="3248" y="5518"/>
                    <a:pt x="3022" y="5283"/>
                    <a:pt x="3029" y="5000"/>
                  </a:cubicBezTo>
                  <a:cubicBezTo>
                    <a:pt x="3035" y="4718"/>
                    <a:pt x="3266" y="4496"/>
                    <a:pt x="3544" y="4496"/>
                  </a:cubicBezTo>
                  <a:close/>
                  <a:moveTo>
                    <a:pt x="3434" y="7944"/>
                  </a:moveTo>
                  <a:cubicBezTo>
                    <a:pt x="3443" y="7944"/>
                    <a:pt x="3452" y="7944"/>
                    <a:pt x="3462" y="7945"/>
                  </a:cubicBezTo>
                  <a:lnTo>
                    <a:pt x="6947" y="8028"/>
                  </a:lnTo>
                  <a:cubicBezTo>
                    <a:pt x="7226" y="8035"/>
                    <a:pt x="7446" y="8265"/>
                    <a:pt x="7442" y="8545"/>
                  </a:cubicBezTo>
                  <a:lnTo>
                    <a:pt x="7439" y="8545"/>
                  </a:lnTo>
                  <a:cubicBezTo>
                    <a:pt x="7431" y="8820"/>
                    <a:pt x="7207" y="9037"/>
                    <a:pt x="6935" y="9037"/>
                  </a:cubicBezTo>
                  <a:cubicBezTo>
                    <a:pt x="6931" y="9037"/>
                    <a:pt x="6927" y="9037"/>
                    <a:pt x="6923" y="9037"/>
                  </a:cubicBezTo>
                  <a:lnTo>
                    <a:pt x="3437" y="8953"/>
                  </a:lnTo>
                  <a:cubicBezTo>
                    <a:pt x="3154" y="8951"/>
                    <a:pt x="2927" y="8718"/>
                    <a:pt x="2934" y="8435"/>
                  </a:cubicBezTo>
                  <a:cubicBezTo>
                    <a:pt x="2940" y="8163"/>
                    <a:pt x="3163" y="7944"/>
                    <a:pt x="3434" y="7944"/>
                  </a:cubicBezTo>
                  <a:close/>
                  <a:moveTo>
                    <a:pt x="10204" y="5121"/>
                  </a:moveTo>
                  <a:cubicBezTo>
                    <a:pt x="10303" y="5121"/>
                    <a:pt x="10400" y="5142"/>
                    <a:pt x="10488" y="5189"/>
                  </a:cubicBezTo>
                  <a:cubicBezTo>
                    <a:pt x="10723" y="5312"/>
                    <a:pt x="10839" y="5593"/>
                    <a:pt x="10850" y="5857"/>
                  </a:cubicBezTo>
                  <a:cubicBezTo>
                    <a:pt x="10861" y="6123"/>
                    <a:pt x="10782" y="6382"/>
                    <a:pt x="10716" y="6639"/>
                  </a:cubicBezTo>
                  <a:cubicBezTo>
                    <a:pt x="10532" y="7371"/>
                    <a:pt x="10455" y="8127"/>
                    <a:pt x="10492" y="8881"/>
                  </a:cubicBezTo>
                  <a:cubicBezTo>
                    <a:pt x="10508" y="9208"/>
                    <a:pt x="10541" y="9556"/>
                    <a:pt x="10398" y="9854"/>
                  </a:cubicBezTo>
                  <a:cubicBezTo>
                    <a:pt x="10356" y="9938"/>
                    <a:pt x="10297" y="10019"/>
                    <a:pt x="10215" y="10063"/>
                  </a:cubicBezTo>
                  <a:cubicBezTo>
                    <a:pt x="10170" y="10087"/>
                    <a:pt x="10123" y="10097"/>
                    <a:pt x="10076" y="10097"/>
                  </a:cubicBezTo>
                  <a:cubicBezTo>
                    <a:pt x="9892" y="10097"/>
                    <a:pt x="9705" y="9935"/>
                    <a:pt x="9582" y="9778"/>
                  </a:cubicBezTo>
                  <a:cubicBezTo>
                    <a:pt x="9000" y="9022"/>
                    <a:pt x="8730" y="8039"/>
                    <a:pt x="8817" y="7092"/>
                  </a:cubicBezTo>
                  <a:lnTo>
                    <a:pt x="8824" y="7092"/>
                  </a:lnTo>
                  <a:cubicBezTo>
                    <a:pt x="8875" y="6582"/>
                    <a:pt x="9057" y="6094"/>
                    <a:pt x="9354" y="5674"/>
                  </a:cubicBezTo>
                  <a:cubicBezTo>
                    <a:pt x="9481" y="5490"/>
                    <a:pt x="9639" y="5320"/>
                    <a:pt x="9839" y="5215"/>
                  </a:cubicBezTo>
                  <a:cubicBezTo>
                    <a:pt x="9951" y="5156"/>
                    <a:pt x="10078" y="5121"/>
                    <a:pt x="10204" y="5121"/>
                  </a:cubicBezTo>
                  <a:close/>
                  <a:moveTo>
                    <a:pt x="3587" y="11478"/>
                  </a:moveTo>
                  <a:cubicBezTo>
                    <a:pt x="3592" y="11478"/>
                    <a:pt x="3596" y="11479"/>
                    <a:pt x="3600" y="11479"/>
                  </a:cubicBezTo>
                  <a:cubicBezTo>
                    <a:pt x="3618" y="11479"/>
                    <a:pt x="3633" y="11481"/>
                    <a:pt x="3651" y="11483"/>
                  </a:cubicBezTo>
                  <a:lnTo>
                    <a:pt x="7110" y="11918"/>
                  </a:lnTo>
                  <a:cubicBezTo>
                    <a:pt x="7385" y="11953"/>
                    <a:pt x="7582" y="12206"/>
                    <a:pt x="7549" y="12483"/>
                  </a:cubicBezTo>
                  <a:lnTo>
                    <a:pt x="7547" y="12483"/>
                  </a:lnTo>
                  <a:cubicBezTo>
                    <a:pt x="7515" y="12734"/>
                    <a:pt x="7300" y="12923"/>
                    <a:pt x="7046" y="12923"/>
                  </a:cubicBezTo>
                  <a:cubicBezTo>
                    <a:pt x="7042" y="12923"/>
                    <a:pt x="7037" y="12923"/>
                    <a:pt x="7033" y="12923"/>
                  </a:cubicBezTo>
                  <a:cubicBezTo>
                    <a:pt x="7015" y="12923"/>
                    <a:pt x="7000" y="12920"/>
                    <a:pt x="6982" y="12920"/>
                  </a:cubicBezTo>
                  <a:lnTo>
                    <a:pt x="3525" y="12483"/>
                  </a:lnTo>
                  <a:cubicBezTo>
                    <a:pt x="3257" y="12450"/>
                    <a:pt x="3064" y="12213"/>
                    <a:pt x="3086" y="11945"/>
                  </a:cubicBezTo>
                  <a:cubicBezTo>
                    <a:pt x="3105" y="11683"/>
                    <a:pt x="3325" y="11478"/>
                    <a:pt x="3587" y="11478"/>
                  </a:cubicBezTo>
                  <a:close/>
                  <a:moveTo>
                    <a:pt x="9128" y="11650"/>
                  </a:moveTo>
                  <a:cubicBezTo>
                    <a:pt x="9248" y="11650"/>
                    <a:pt x="9369" y="11674"/>
                    <a:pt x="9483" y="11725"/>
                  </a:cubicBezTo>
                  <a:cubicBezTo>
                    <a:pt x="9806" y="11870"/>
                    <a:pt x="10011" y="12195"/>
                    <a:pt x="10000" y="12549"/>
                  </a:cubicBezTo>
                  <a:cubicBezTo>
                    <a:pt x="9989" y="13022"/>
                    <a:pt x="9600" y="13398"/>
                    <a:pt x="9130" y="13398"/>
                  </a:cubicBezTo>
                  <a:cubicBezTo>
                    <a:pt x="9122" y="13398"/>
                    <a:pt x="9114" y="13397"/>
                    <a:pt x="9105" y="13397"/>
                  </a:cubicBezTo>
                  <a:cubicBezTo>
                    <a:pt x="8752" y="13388"/>
                    <a:pt x="8437" y="13169"/>
                    <a:pt x="8312" y="12837"/>
                  </a:cubicBezTo>
                  <a:cubicBezTo>
                    <a:pt x="8185" y="12507"/>
                    <a:pt x="8268" y="12134"/>
                    <a:pt x="8525" y="11890"/>
                  </a:cubicBezTo>
                  <a:cubicBezTo>
                    <a:pt x="8691" y="11732"/>
                    <a:pt x="8908" y="11650"/>
                    <a:pt x="9128" y="11650"/>
                  </a:cubicBezTo>
                  <a:close/>
                  <a:moveTo>
                    <a:pt x="11118" y="12804"/>
                  </a:moveTo>
                  <a:cubicBezTo>
                    <a:pt x="11239" y="12804"/>
                    <a:pt x="11361" y="12829"/>
                    <a:pt x="11477" y="12881"/>
                  </a:cubicBezTo>
                  <a:cubicBezTo>
                    <a:pt x="11800" y="13024"/>
                    <a:pt x="12006" y="13351"/>
                    <a:pt x="11995" y="13705"/>
                  </a:cubicBezTo>
                  <a:cubicBezTo>
                    <a:pt x="11982" y="14182"/>
                    <a:pt x="11591" y="14558"/>
                    <a:pt x="11119" y="14558"/>
                  </a:cubicBezTo>
                  <a:cubicBezTo>
                    <a:pt x="11112" y="14558"/>
                    <a:pt x="11106" y="14558"/>
                    <a:pt x="11099" y="14558"/>
                  </a:cubicBezTo>
                  <a:cubicBezTo>
                    <a:pt x="10743" y="14549"/>
                    <a:pt x="10428" y="14327"/>
                    <a:pt x="10301" y="13995"/>
                  </a:cubicBezTo>
                  <a:cubicBezTo>
                    <a:pt x="10174" y="13663"/>
                    <a:pt x="10259" y="13290"/>
                    <a:pt x="10516" y="13046"/>
                  </a:cubicBezTo>
                  <a:cubicBezTo>
                    <a:pt x="10682" y="12887"/>
                    <a:pt x="10898" y="12804"/>
                    <a:pt x="11118" y="12804"/>
                  </a:cubicBezTo>
                  <a:close/>
                  <a:moveTo>
                    <a:pt x="12890" y="14245"/>
                  </a:moveTo>
                  <a:cubicBezTo>
                    <a:pt x="13013" y="14245"/>
                    <a:pt x="13137" y="14270"/>
                    <a:pt x="13255" y="14323"/>
                  </a:cubicBezTo>
                  <a:cubicBezTo>
                    <a:pt x="13587" y="14472"/>
                    <a:pt x="13798" y="14806"/>
                    <a:pt x="13787" y="15169"/>
                  </a:cubicBezTo>
                  <a:cubicBezTo>
                    <a:pt x="13774" y="15655"/>
                    <a:pt x="13376" y="16042"/>
                    <a:pt x="12892" y="16042"/>
                  </a:cubicBezTo>
                  <a:cubicBezTo>
                    <a:pt x="12884" y="16042"/>
                    <a:pt x="12876" y="16041"/>
                    <a:pt x="12868" y="16041"/>
                  </a:cubicBezTo>
                  <a:cubicBezTo>
                    <a:pt x="12503" y="16030"/>
                    <a:pt x="12182" y="15804"/>
                    <a:pt x="12053" y="15465"/>
                  </a:cubicBezTo>
                  <a:cubicBezTo>
                    <a:pt x="11921" y="15127"/>
                    <a:pt x="12009" y="14742"/>
                    <a:pt x="12272" y="14492"/>
                  </a:cubicBezTo>
                  <a:cubicBezTo>
                    <a:pt x="12443" y="14330"/>
                    <a:pt x="12665" y="14245"/>
                    <a:pt x="12890" y="14245"/>
                  </a:cubicBezTo>
                  <a:close/>
                  <a:moveTo>
                    <a:pt x="12151" y="0"/>
                  </a:moveTo>
                  <a:cubicBezTo>
                    <a:pt x="11659" y="0"/>
                    <a:pt x="12402" y="2594"/>
                    <a:pt x="10066" y="3560"/>
                  </a:cubicBezTo>
                  <a:cubicBezTo>
                    <a:pt x="9473" y="3805"/>
                    <a:pt x="8979" y="3901"/>
                    <a:pt x="8570" y="3901"/>
                  </a:cubicBezTo>
                  <a:cubicBezTo>
                    <a:pt x="7765" y="3901"/>
                    <a:pt x="7287" y="3530"/>
                    <a:pt x="7022" y="3200"/>
                  </a:cubicBezTo>
                  <a:lnTo>
                    <a:pt x="7022" y="3200"/>
                  </a:lnTo>
                  <a:lnTo>
                    <a:pt x="7042" y="4118"/>
                  </a:lnTo>
                  <a:lnTo>
                    <a:pt x="7042" y="4118"/>
                  </a:lnTo>
                  <a:lnTo>
                    <a:pt x="3494" y="4033"/>
                  </a:lnTo>
                  <a:lnTo>
                    <a:pt x="3516" y="1745"/>
                  </a:lnTo>
                  <a:cubicBezTo>
                    <a:pt x="3516" y="1745"/>
                    <a:pt x="2930" y="1347"/>
                    <a:pt x="2473" y="1347"/>
                  </a:cubicBezTo>
                  <a:cubicBezTo>
                    <a:pt x="2354" y="1347"/>
                    <a:pt x="2243" y="1375"/>
                    <a:pt x="2154" y="1444"/>
                  </a:cubicBezTo>
                  <a:cubicBezTo>
                    <a:pt x="1969" y="1586"/>
                    <a:pt x="1866" y="1721"/>
                    <a:pt x="1833" y="1918"/>
                  </a:cubicBezTo>
                  <a:cubicBezTo>
                    <a:pt x="1787" y="2182"/>
                    <a:pt x="1862" y="2558"/>
                    <a:pt x="2024" y="3217"/>
                  </a:cubicBezTo>
                  <a:cubicBezTo>
                    <a:pt x="2308" y="4371"/>
                    <a:pt x="2699" y="6775"/>
                    <a:pt x="1343" y="9061"/>
                  </a:cubicBezTo>
                  <a:cubicBezTo>
                    <a:pt x="0" y="11331"/>
                    <a:pt x="334" y="14448"/>
                    <a:pt x="2982" y="14683"/>
                  </a:cubicBezTo>
                  <a:lnTo>
                    <a:pt x="2993" y="14226"/>
                  </a:lnTo>
                  <a:cubicBezTo>
                    <a:pt x="3000" y="13991"/>
                    <a:pt x="3191" y="13806"/>
                    <a:pt x="3425" y="13806"/>
                  </a:cubicBezTo>
                  <a:cubicBezTo>
                    <a:pt x="3427" y="13806"/>
                    <a:pt x="3430" y="13806"/>
                    <a:pt x="3433" y="13806"/>
                  </a:cubicBezTo>
                  <a:lnTo>
                    <a:pt x="7226" y="13896"/>
                  </a:lnTo>
                  <a:cubicBezTo>
                    <a:pt x="7464" y="13903"/>
                    <a:pt x="7653" y="14101"/>
                    <a:pt x="7648" y="14338"/>
                  </a:cubicBezTo>
                  <a:lnTo>
                    <a:pt x="7642" y="14595"/>
                  </a:lnTo>
                  <a:cubicBezTo>
                    <a:pt x="7730" y="14561"/>
                    <a:pt x="7996" y="14474"/>
                    <a:pt x="8398" y="14474"/>
                  </a:cubicBezTo>
                  <a:cubicBezTo>
                    <a:pt x="8953" y="14474"/>
                    <a:pt x="9768" y="14641"/>
                    <a:pt x="10730" y="15347"/>
                  </a:cubicBezTo>
                  <a:cubicBezTo>
                    <a:pt x="12309" y="16507"/>
                    <a:pt x="12755" y="17308"/>
                    <a:pt x="13447" y="17308"/>
                  </a:cubicBezTo>
                  <a:cubicBezTo>
                    <a:pt x="13474" y="17308"/>
                    <a:pt x="13500" y="17307"/>
                    <a:pt x="13527" y="17305"/>
                  </a:cubicBezTo>
                  <a:cubicBezTo>
                    <a:pt x="13617" y="17298"/>
                    <a:pt x="13705" y="17281"/>
                    <a:pt x="13789" y="17254"/>
                  </a:cubicBezTo>
                  <a:cubicBezTo>
                    <a:pt x="14716" y="16958"/>
                    <a:pt x="14492" y="15059"/>
                    <a:pt x="13119" y="12281"/>
                  </a:cubicBezTo>
                  <a:cubicBezTo>
                    <a:pt x="11745" y="9503"/>
                    <a:pt x="10963" y="8426"/>
                    <a:pt x="11912" y="5877"/>
                  </a:cubicBezTo>
                  <a:cubicBezTo>
                    <a:pt x="12861" y="3327"/>
                    <a:pt x="13642" y="1279"/>
                    <a:pt x="12494" y="211"/>
                  </a:cubicBezTo>
                  <a:cubicBezTo>
                    <a:pt x="12338" y="65"/>
                    <a:pt x="12229" y="0"/>
                    <a:pt x="12151"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6" name="Google Shape;5456;p32">
              <a:extLst>
                <a:ext uri="{FF2B5EF4-FFF2-40B4-BE49-F238E27FC236}">
                  <a16:creationId xmlns:a16="http://schemas.microsoft.com/office/drawing/2014/main" id="{E09892D8-F9A5-4BD8-B4DE-D4D4DD8B1A4B}"/>
                </a:ext>
              </a:extLst>
            </p:cNvPr>
            <p:cNvSpPr/>
            <p:nvPr/>
          </p:nvSpPr>
          <p:spPr>
            <a:xfrm>
              <a:off x="3333125" y="2588700"/>
              <a:ext cx="410300" cy="560150"/>
            </a:xfrm>
            <a:custGeom>
              <a:avLst/>
              <a:gdLst/>
              <a:ahLst/>
              <a:cxnLst/>
              <a:rect l="l" t="t" r="r" b="b"/>
              <a:pathLst>
                <a:path w="16412" h="22406" extrusionOk="0">
                  <a:moveTo>
                    <a:pt x="2001" y="14236"/>
                  </a:moveTo>
                  <a:cubicBezTo>
                    <a:pt x="2186" y="14236"/>
                    <a:pt x="2373" y="14287"/>
                    <a:pt x="2541" y="14395"/>
                  </a:cubicBezTo>
                  <a:cubicBezTo>
                    <a:pt x="2814" y="14573"/>
                    <a:pt x="2983" y="14872"/>
                    <a:pt x="3077" y="15182"/>
                  </a:cubicBezTo>
                  <a:cubicBezTo>
                    <a:pt x="3174" y="15492"/>
                    <a:pt x="3203" y="15817"/>
                    <a:pt x="3253" y="16136"/>
                  </a:cubicBezTo>
                  <a:cubicBezTo>
                    <a:pt x="3319" y="16567"/>
                    <a:pt x="3431" y="16991"/>
                    <a:pt x="3587" y="17398"/>
                  </a:cubicBezTo>
                  <a:cubicBezTo>
                    <a:pt x="3833" y="18033"/>
                    <a:pt x="4196" y="18617"/>
                    <a:pt x="4464" y="19241"/>
                  </a:cubicBezTo>
                  <a:cubicBezTo>
                    <a:pt x="4541" y="19420"/>
                    <a:pt x="4605" y="19639"/>
                    <a:pt x="4484" y="19789"/>
                  </a:cubicBezTo>
                  <a:cubicBezTo>
                    <a:pt x="4418" y="19870"/>
                    <a:pt x="4310" y="19910"/>
                    <a:pt x="4209" y="19934"/>
                  </a:cubicBezTo>
                  <a:cubicBezTo>
                    <a:pt x="4097" y="19959"/>
                    <a:pt x="3983" y="19971"/>
                    <a:pt x="3868" y="19971"/>
                  </a:cubicBezTo>
                  <a:cubicBezTo>
                    <a:pt x="3535" y="19971"/>
                    <a:pt x="3202" y="19870"/>
                    <a:pt x="2910" y="19703"/>
                  </a:cubicBezTo>
                  <a:cubicBezTo>
                    <a:pt x="2519" y="19479"/>
                    <a:pt x="2203" y="19147"/>
                    <a:pt x="1939" y="18784"/>
                  </a:cubicBezTo>
                  <a:cubicBezTo>
                    <a:pt x="1269" y="17848"/>
                    <a:pt x="930" y="16716"/>
                    <a:pt x="981" y="15567"/>
                  </a:cubicBezTo>
                  <a:lnTo>
                    <a:pt x="981" y="15562"/>
                  </a:lnTo>
                  <a:cubicBezTo>
                    <a:pt x="970" y="15286"/>
                    <a:pt x="990" y="15006"/>
                    <a:pt x="1119" y="14765"/>
                  </a:cubicBezTo>
                  <a:cubicBezTo>
                    <a:pt x="1300" y="14426"/>
                    <a:pt x="1646" y="14236"/>
                    <a:pt x="2001" y="14236"/>
                  </a:cubicBezTo>
                  <a:close/>
                  <a:moveTo>
                    <a:pt x="1601" y="1"/>
                  </a:moveTo>
                  <a:cubicBezTo>
                    <a:pt x="1580" y="1"/>
                    <a:pt x="1560" y="3"/>
                    <a:pt x="1539" y="7"/>
                  </a:cubicBezTo>
                  <a:cubicBezTo>
                    <a:pt x="1392" y="35"/>
                    <a:pt x="1284" y="165"/>
                    <a:pt x="1216" y="297"/>
                  </a:cubicBezTo>
                  <a:cubicBezTo>
                    <a:pt x="941" y="829"/>
                    <a:pt x="1088" y="1475"/>
                    <a:pt x="1291" y="2037"/>
                  </a:cubicBezTo>
                  <a:cubicBezTo>
                    <a:pt x="1807" y="3470"/>
                    <a:pt x="2651" y="4829"/>
                    <a:pt x="2750" y="6352"/>
                  </a:cubicBezTo>
                  <a:cubicBezTo>
                    <a:pt x="2827" y="7556"/>
                    <a:pt x="2422" y="8736"/>
                    <a:pt x="1972" y="9857"/>
                  </a:cubicBezTo>
                  <a:cubicBezTo>
                    <a:pt x="1401" y="11272"/>
                    <a:pt x="739" y="12664"/>
                    <a:pt x="383" y="14147"/>
                  </a:cubicBezTo>
                  <a:cubicBezTo>
                    <a:pt x="27" y="15631"/>
                    <a:pt x="1" y="17253"/>
                    <a:pt x="673" y="18624"/>
                  </a:cubicBezTo>
                  <a:cubicBezTo>
                    <a:pt x="1302" y="19912"/>
                    <a:pt x="2497" y="20863"/>
                    <a:pt x="3816" y="21433"/>
                  </a:cubicBezTo>
                  <a:cubicBezTo>
                    <a:pt x="5135" y="22002"/>
                    <a:pt x="6581" y="22219"/>
                    <a:pt x="8014" y="22336"/>
                  </a:cubicBezTo>
                  <a:cubicBezTo>
                    <a:pt x="8526" y="22377"/>
                    <a:pt x="9042" y="22406"/>
                    <a:pt x="9557" y="22406"/>
                  </a:cubicBezTo>
                  <a:cubicBezTo>
                    <a:pt x="10297" y="22406"/>
                    <a:pt x="11035" y="22347"/>
                    <a:pt x="11756" y="22182"/>
                  </a:cubicBezTo>
                  <a:cubicBezTo>
                    <a:pt x="12970" y="21905"/>
                    <a:pt x="14139" y="21303"/>
                    <a:pt x="14910" y="20332"/>
                  </a:cubicBezTo>
                  <a:cubicBezTo>
                    <a:pt x="14117" y="19936"/>
                    <a:pt x="13214" y="19241"/>
                    <a:pt x="12752" y="18718"/>
                  </a:cubicBezTo>
                  <a:cubicBezTo>
                    <a:pt x="11945" y="17804"/>
                    <a:pt x="12649" y="17263"/>
                    <a:pt x="12649" y="17263"/>
                  </a:cubicBezTo>
                  <a:cubicBezTo>
                    <a:pt x="12886" y="17086"/>
                    <a:pt x="13070" y="17012"/>
                    <a:pt x="13248" y="17012"/>
                  </a:cubicBezTo>
                  <a:cubicBezTo>
                    <a:pt x="13510" y="17012"/>
                    <a:pt x="13759" y="17173"/>
                    <a:pt x="14148" y="17404"/>
                  </a:cubicBezTo>
                  <a:cubicBezTo>
                    <a:pt x="14486" y="17606"/>
                    <a:pt x="15214" y="18310"/>
                    <a:pt x="15748" y="19009"/>
                  </a:cubicBezTo>
                  <a:cubicBezTo>
                    <a:pt x="16097" y="18710"/>
                    <a:pt x="16332" y="18299"/>
                    <a:pt x="16411" y="17846"/>
                  </a:cubicBezTo>
                  <a:lnTo>
                    <a:pt x="16411" y="17846"/>
                  </a:lnTo>
                  <a:cubicBezTo>
                    <a:pt x="16384" y="17848"/>
                    <a:pt x="16358" y="17849"/>
                    <a:pt x="16331" y="17849"/>
                  </a:cubicBezTo>
                  <a:cubicBezTo>
                    <a:pt x="15639" y="17849"/>
                    <a:pt x="15193" y="17048"/>
                    <a:pt x="13614" y="15888"/>
                  </a:cubicBezTo>
                  <a:cubicBezTo>
                    <a:pt x="12654" y="15183"/>
                    <a:pt x="11840" y="15015"/>
                    <a:pt x="11284" y="15015"/>
                  </a:cubicBezTo>
                  <a:cubicBezTo>
                    <a:pt x="10881" y="15015"/>
                    <a:pt x="10614" y="15103"/>
                    <a:pt x="10526" y="15138"/>
                  </a:cubicBezTo>
                  <a:lnTo>
                    <a:pt x="10488" y="16679"/>
                  </a:lnTo>
                  <a:cubicBezTo>
                    <a:pt x="10480" y="16912"/>
                    <a:pt x="10288" y="17097"/>
                    <a:pt x="10057" y="17097"/>
                  </a:cubicBezTo>
                  <a:cubicBezTo>
                    <a:pt x="10052" y="17097"/>
                    <a:pt x="10048" y="17097"/>
                    <a:pt x="10044" y="17096"/>
                  </a:cubicBezTo>
                  <a:lnTo>
                    <a:pt x="6251" y="17004"/>
                  </a:lnTo>
                  <a:cubicBezTo>
                    <a:pt x="6014" y="17000"/>
                    <a:pt x="5827" y="16802"/>
                    <a:pt x="5831" y="16565"/>
                  </a:cubicBezTo>
                  <a:lnTo>
                    <a:pt x="5864" y="15224"/>
                  </a:lnTo>
                  <a:cubicBezTo>
                    <a:pt x="3216" y="14989"/>
                    <a:pt x="2882" y="11872"/>
                    <a:pt x="4225" y="9604"/>
                  </a:cubicBezTo>
                  <a:cubicBezTo>
                    <a:pt x="5581" y="7316"/>
                    <a:pt x="5189" y="4914"/>
                    <a:pt x="4906" y="3760"/>
                  </a:cubicBezTo>
                  <a:cubicBezTo>
                    <a:pt x="4746" y="3101"/>
                    <a:pt x="4669" y="2723"/>
                    <a:pt x="4715" y="2459"/>
                  </a:cubicBezTo>
                  <a:cubicBezTo>
                    <a:pt x="3620" y="2112"/>
                    <a:pt x="2888" y="1037"/>
                    <a:pt x="2033" y="233"/>
                  </a:cubicBezTo>
                  <a:cubicBezTo>
                    <a:pt x="1912" y="118"/>
                    <a:pt x="1764" y="1"/>
                    <a:pt x="1601" y="1"/>
                  </a:cubicBez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7" name="Google Shape;5457;p32">
              <a:extLst>
                <a:ext uri="{FF2B5EF4-FFF2-40B4-BE49-F238E27FC236}">
                  <a16:creationId xmlns:a16="http://schemas.microsoft.com/office/drawing/2014/main" id="{60FADA1D-9E69-45A1-859A-E4F58361C4A2}"/>
                </a:ext>
              </a:extLst>
            </p:cNvPr>
            <p:cNvSpPr/>
            <p:nvPr/>
          </p:nvSpPr>
          <p:spPr>
            <a:xfrm>
              <a:off x="3704775" y="2958500"/>
              <a:ext cx="46725" cy="44750"/>
            </a:xfrm>
            <a:custGeom>
              <a:avLst/>
              <a:gdLst/>
              <a:ahLst/>
              <a:cxnLst/>
              <a:rect l="l" t="t" r="r" b="b"/>
              <a:pathLst>
                <a:path w="1869" h="1790" extrusionOk="0">
                  <a:moveTo>
                    <a:pt x="963" y="291"/>
                  </a:moveTo>
                  <a:cubicBezTo>
                    <a:pt x="1270" y="291"/>
                    <a:pt x="1562" y="536"/>
                    <a:pt x="1552" y="896"/>
                  </a:cubicBezTo>
                  <a:cubicBezTo>
                    <a:pt x="1543" y="1213"/>
                    <a:pt x="1284" y="1465"/>
                    <a:pt x="968" y="1465"/>
                  </a:cubicBezTo>
                  <a:cubicBezTo>
                    <a:pt x="963" y="1465"/>
                    <a:pt x="957" y="1465"/>
                    <a:pt x="952" y="1465"/>
                  </a:cubicBezTo>
                  <a:cubicBezTo>
                    <a:pt x="429" y="1452"/>
                    <a:pt x="185" y="812"/>
                    <a:pt x="563" y="454"/>
                  </a:cubicBezTo>
                  <a:cubicBezTo>
                    <a:pt x="681" y="342"/>
                    <a:pt x="824" y="291"/>
                    <a:pt x="963" y="291"/>
                  </a:cubicBezTo>
                  <a:close/>
                  <a:moveTo>
                    <a:pt x="906" y="1"/>
                  </a:moveTo>
                  <a:cubicBezTo>
                    <a:pt x="422" y="1"/>
                    <a:pt x="22" y="387"/>
                    <a:pt x="9" y="874"/>
                  </a:cubicBezTo>
                  <a:cubicBezTo>
                    <a:pt x="0" y="1234"/>
                    <a:pt x="211" y="1566"/>
                    <a:pt x="541" y="1713"/>
                  </a:cubicBezTo>
                  <a:cubicBezTo>
                    <a:pt x="657" y="1764"/>
                    <a:pt x="780" y="1789"/>
                    <a:pt x="902" y="1789"/>
                  </a:cubicBezTo>
                  <a:cubicBezTo>
                    <a:pt x="1127" y="1789"/>
                    <a:pt x="1349" y="1705"/>
                    <a:pt x="1519" y="1544"/>
                  </a:cubicBezTo>
                  <a:cubicBezTo>
                    <a:pt x="1780" y="1296"/>
                    <a:pt x="1868" y="913"/>
                    <a:pt x="1739" y="577"/>
                  </a:cubicBezTo>
                  <a:cubicBezTo>
                    <a:pt x="1609" y="239"/>
                    <a:pt x="1290" y="12"/>
                    <a:pt x="930" y="1"/>
                  </a:cubicBezTo>
                  <a:cubicBezTo>
                    <a:pt x="922" y="1"/>
                    <a:pt x="914" y="1"/>
                    <a:pt x="906" y="1"/>
                  </a:cubicBezTo>
                  <a:close/>
                </a:path>
              </a:pathLst>
            </a:custGeom>
            <a:solidFill>
              <a:srgbClr val="6D2000"/>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8" name="Google Shape;5458;p32">
              <a:extLst>
                <a:ext uri="{FF2B5EF4-FFF2-40B4-BE49-F238E27FC236}">
                  <a16:creationId xmlns:a16="http://schemas.microsoft.com/office/drawing/2014/main" id="{86AA3CBC-CC47-4679-AD4B-14F0E728BCCA}"/>
                </a:ext>
              </a:extLst>
            </p:cNvPr>
            <p:cNvSpPr/>
            <p:nvPr/>
          </p:nvSpPr>
          <p:spPr>
            <a:xfrm>
              <a:off x="3631750" y="3013950"/>
              <a:ext cx="115625" cy="91025"/>
            </a:xfrm>
            <a:custGeom>
              <a:avLst/>
              <a:gdLst/>
              <a:ahLst/>
              <a:cxnLst/>
              <a:rect l="l" t="t" r="r" b="b"/>
              <a:pathLst>
                <a:path w="4625" h="3641" extrusionOk="0">
                  <a:moveTo>
                    <a:pt x="1303" y="1"/>
                  </a:moveTo>
                  <a:cubicBezTo>
                    <a:pt x="1125" y="1"/>
                    <a:pt x="942" y="75"/>
                    <a:pt x="706" y="251"/>
                  </a:cubicBezTo>
                  <a:cubicBezTo>
                    <a:pt x="706" y="251"/>
                    <a:pt x="0" y="794"/>
                    <a:pt x="807" y="1708"/>
                  </a:cubicBezTo>
                  <a:cubicBezTo>
                    <a:pt x="1269" y="2231"/>
                    <a:pt x="2172" y="2924"/>
                    <a:pt x="2967" y="3322"/>
                  </a:cubicBezTo>
                  <a:cubicBezTo>
                    <a:pt x="3356" y="3516"/>
                    <a:pt x="3719" y="3640"/>
                    <a:pt x="3993" y="3640"/>
                  </a:cubicBezTo>
                  <a:cubicBezTo>
                    <a:pt x="4138" y="3640"/>
                    <a:pt x="4257" y="3606"/>
                    <a:pt x="4343" y="3528"/>
                  </a:cubicBezTo>
                  <a:cubicBezTo>
                    <a:pt x="4625" y="3278"/>
                    <a:pt x="4293" y="2640"/>
                    <a:pt x="3803" y="1999"/>
                  </a:cubicBezTo>
                  <a:cubicBezTo>
                    <a:pt x="3269" y="1300"/>
                    <a:pt x="2541" y="596"/>
                    <a:pt x="2203" y="394"/>
                  </a:cubicBezTo>
                  <a:cubicBezTo>
                    <a:pt x="1815" y="162"/>
                    <a:pt x="1565" y="1"/>
                    <a:pt x="1303" y="1"/>
                  </a:cubicBezTo>
                  <a:close/>
                </a:path>
              </a:pathLst>
            </a:custGeom>
            <a:solidFill>
              <a:srgbClr val="6D2000"/>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9" name="Google Shape;5459;p32">
              <a:extLst>
                <a:ext uri="{FF2B5EF4-FFF2-40B4-BE49-F238E27FC236}">
                  <a16:creationId xmlns:a16="http://schemas.microsoft.com/office/drawing/2014/main" id="{48C701AA-82B6-47B9-9B6D-32CE17284103}"/>
                </a:ext>
              </a:extLst>
            </p:cNvPr>
            <p:cNvSpPr/>
            <p:nvPr/>
          </p:nvSpPr>
          <p:spPr>
            <a:xfrm>
              <a:off x="3714050" y="2965925"/>
              <a:ext cx="34250" cy="29200"/>
            </a:xfrm>
            <a:custGeom>
              <a:avLst/>
              <a:gdLst/>
              <a:ahLst/>
              <a:cxnLst/>
              <a:rect l="l" t="t" r="r" b="b"/>
              <a:pathLst>
                <a:path w="1370" h="1168" extrusionOk="0">
                  <a:moveTo>
                    <a:pt x="593" y="1"/>
                  </a:moveTo>
                  <a:cubicBezTo>
                    <a:pt x="277" y="1"/>
                    <a:pt x="18" y="252"/>
                    <a:pt x="9" y="570"/>
                  </a:cubicBezTo>
                  <a:cubicBezTo>
                    <a:pt x="0" y="926"/>
                    <a:pt x="291" y="1168"/>
                    <a:pt x="596" y="1168"/>
                  </a:cubicBezTo>
                  <a:cubicBezTo>
                    <a:pt x="735" y="1168"/>
                    <a:pt x="876" y="1117"/>
                    <a:pt x="994" y="1005"/>
                  </a:cubicBezTo>
                  <a:cubicBezTo>
                    <a:pt x="1370" y="647"/>
                    <a:pt x="1128" y="14"/>
                    <a:pt x="609" y="1"/>
                  </a:cubicBezTo>
                  <a:cubicBezTo>
                    <a:pt x="604" y="1"/>
                    <a:pt x="599" y="1"/>
                    <a:pt x="593"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0" name="Google Shape;5460;p32">
              <a:extLst>
                <a:ext uri="{FF2B5EF4-FFF2-40B4-BE49-F238E27FC236}">
                  <a16:creationId xmlns:a16="http://schemas.microsoft.com/office/drawing/2014/main" id="{17A3F0EF-7601-4CCB-9B9A-587C7327C4CA}"/>
                </a:ext>
              </a:extLst>
            </p:cNvPr>
            <p:cNvSpPr/>
            <p:nvPr/>
          </p:nvSpPr>
          <p:spPr>
            <a:xfrm>
              <a:off x="3660600" y="2922475"/>
              <a:ext cx="46050" cy="43700"/>
            </a:xfrm>
            <a:custGeom>
              <a:avLst/>
              <a:gdLst/>
              <a:ahLst/>
              <a:cxnLst/>
              <a:rect l="l" t="t" r="r" b="b"/>
              <a:pathLst>
                <a:path w="1842" h="1748" extrusionOk="0">
                  <a:moveTo>
                    <a:pt x="876" y="216"/>
                  </a:moveTo>
                  <a:cubicBezTo>
                    <a:pt x="1222" y="216"/>
                    <a:pt x="1551" y="490"/>
                    <a:pt x="1541" y="895"/>
                  </a:cubicBezTo>
                  <a:cubicBezTo>
                    <a:pt x="1530" y="1251"/>
                    <a:pt x="1238" y="1535"/>
                    <a:pt x="884" y="1535"/>
                  </a:cubicBezTo>
                  <a:cubicBezTo>
                    <a:pt x="877" y="1535"/>
                    <a:pt x="871" y="1535"/>
                    <a:pt x="864" y="1535"/>
                  </a:cubicBezTo>
                  <a:cubicBezTo>
                    <a:pt x="277" y="1519"/>
                    <a:pt x="0" y="803"/>
                    <a:pt x="427" y="398"/>
                  </a:cubicBezTo>
                  <a:cubicBezTo>
                    <a:pt x="560" y="272"/>
                    <a:pt x="720" y="216"/>
                    <a:pt x="876" y="216"/>
                  </a:cubicBezTo>
                  <a:close/>
                  <a:moveTo>
                    <a:pt x="901" y="0"/>
                  </a:moveTo>
                  <a:cubicBezTo>
                    <a:pt x="429" y="0"/>
                    <a:pt x="40" y="378"/>
                    <a:pt x="27" y="853"/>
                  </a:cubicBezTo>
                  <a:cubicBezTo>
                    <a:pt x="18" y="1205"/>
                    <a:pt x="222" y="1528"/>
                    <a:pt x="545" y="1671"/>
                  </a:cubicBezTo>
                  <a:cubicBezTo>
                    <a:pt x="660" y="1722"/>
                    <a:pt x="781" y="1747"/>
                    <a:pt x="901" y="1747"/>
                  </a:cubicBezTo>
                  <a:cubicBezTo>
                    <a:pt x="1120" y="1747"/>
                    <a:pt x="1335" y="1664"/>
                    <a:pt x="1501" y="1508"/>
                  </a:cubicBezTo>
                  <a:cubicBezTo>
                    <a:pt x="1756" y="1264"/>
                    <a:pt x="1842" y="891"/>
                    <a:pt x="1717" y="561"/>
                  </a:cubicBezTo>
                  <a:cubicBezTo>
                    <a:pt x="1589" y="231"/>
                    <a:pt x="1277" y="11"/>
                    <a:pt x="926" y="0"/>
                  </a:cubicBezTo>
                  <a:cubicBezTo>
                    <a:pt x="917" y="0"/>
                    <a:pt x="909" y="0"/>
                    <a:pt x="901" y="0"/>
                  </a:cubicBezTo>
                  <a:close/>
                </a:path>
              </a:pathLst>
            </a:custGeom>
            <a:solidFill>
              <a:srgbClr val="6D2000"/>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1" name="Google Shape;5461;p32">
              <a:extLst>
                <a:ext uri="{FF2B5EF4-FFF2-40B4-BE49-F238E27FC236}">
                  <a16:creationId xmlns:a16="http://schemas.microsoft.com/office/drawing/2014/main" id="{F35F8EC2-368F-4F0C-A455-3AB2EC693777}"/>
                </a:ext>
              </a:extLst>
            </p:cNvPr>
            <p:cNvSpPr/>
            <p:nvPr/>
          </p:nvSpPr>
          <p:spPr>
            <a:xfrm>
              <a:off x="3665875" y="2928300"/>
              <a:ext cx="33050" cy="32875"/>
            </a:xfrm>
            <a:custGeom>
              <a:avLst/>
              <a:gdLst/>
              <a:ahLst/>
              <a:cxnLst/>
              <a:rect l="l" t="t" r="r" b="b"/>
              <a:pathLst>
                <a:path w="1322" h="1315" extrusionOk="0">
                  <a:moveTo>
                    <a:pt x="664" y="0"/>
                  </a:moveTo>
                  <a:cubicBezTo>
                    <a:pt x="662" y="0"/>
                    <a:pt x="661" y="0"/>
                    <a:pt x="660" y="0"/>
                  </a:cubicBezTo>
                  <a:cubicBezTo>
                    <a:pt x="295" y="0"/>
                    <a:pt x="0" y="295"/>
                    <a:pt x="0" y="658"/>
                  </a:cubicBezTo>
                  <a:cubicBezTo>
                    <a:pt x="0" y="1020"/>
                    <a:pt x="297" y="1315"/>
                    <a:pt x="662" y="1315"/>
                  </a:cubicBezTo>
                  <a:cubicBezTo>
                    <a:pt x="1027" y="1315"/>
                    <a:pt x="1321" y="1020"/>
                    <a:pt x="1321" y="655"/>
                  </a:cubicBezTo>
                  <a:cubicBezTo>
                    <a:pt x="1321" y="294"/>
                    <a:pt x="1027" y="0"/>
                    <a:pt x="664"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2" name="Google Shape;5462;p32">
              <a:extLst>
                <a:ext uri="{FF2B5EF4-FFF2-40B4-BE49-F238E27FC236}">
                  <a16:creationId xmlns:a16="http://schemas.microsoft.com/office/drawing/2014/main" id="{43D26A76-4F64-43C8-97DA-3D034CB8BAB6}"/>
                </a:ext>
              </a:extLst>
            </p:cNvPr>
            <p:cNvSpPr/>
            <p:nvPr/>
          </p:nvSpPr>
          <p:spPr>
            <a:xfrm>
              <a:off x="3623500" y="2730250"/>
              <a:ext cx="53275" cy="124375"/>
            </a:xfrm>
            <a:custGeom>
              <a:avLst/>
              <a:gdLst/>
              <a:ahLst/>
              <a:cxnLst/>
              <a:rect l="l" t="t" r="r" b="b"/>
              <a:pathLst>
                <a:path w="2131" h="4975" extrusionOk="0">
                  <a:moveTo>
                    <a:pt x="1476" y="0"/>
                  </a:moveTo>
                  <a:cubicBezTo>
                    <a:pt x="1350" y="0"/>
                    <a:pt x="1221" y="34"/>
                    <a:pt x="1108" y="94"/>
                  </a:cubicBezTo>
                  <a:cubicBezTo>
                    <a:pt x="908" y="197"/>
                    <a:pt x="752" y="369"/>
                    <a:pt x="623" y="551"/>
                  </a:cubicBezTo>
                  <a:cubicBezTo>
                    <a:pt x="326" y="971"/>
                    <a:pt x="146" y="1459"/>
                    <a:pt x="93" y="1971"/>
                  </a:cubicBezTo>
                  <a:lnTo>
                    <a:pt x="86" y="1969"/>
                  </a:lnTo>
                  <a:lnTo>
                    <a:pt x="86" y="1969"/>
                  </a:lnTo>
                  <a:cubicBezTo>
                    <a:pt x="1" y="2918"/>
                    <a:pt x="271" y="3898"/>
                    <a:pt x="851" y="4654"/>
                  </a:cubicBezTo>
                  <a:cubicBezTo>
                    <a:pt x="974" y="4814"/>
                    <a:pt x="1160" y="4974"/>
                    <a:pt x="1345" y="4974"/>
                  </a:cubicBezTo>
                  <a:cubicBezTo>
                    <a:pt x="1392" y="4974"/>
                    <a:pt x="1439" y="4964"/>
                    <a:pt x="1484" y="4940"/>
                  </a:cubicBezTo>
                  <a:cubicBezTo>
                    <a:pt x="1568" y="4896"/>
                    <a:pt x="1625" y="4817"/>
                    <a:pt x="1667" y="4731"/>
                  </a:cubicBezTo>
                  <a:cubicBezTo>
                    <a:pt x="1810" y="4435"/>
                    <a:pt x="1777" y="4087"/>
                    <a:pt x="1761" y="3758"/>
                  </a:cubicBezTo>
                  <a:cubicBezTo>
                    <a:pt x="1726" y="3004"/>
                    <a:pt x="1801" y="2250"/>
                    <a:pt x="1985" y="1518"/>
                  </a:cubicBezTo>
                  <a:cubicBezTo>
                    <a:pt x="2051" y="1261"/>
                    <a:pt x="2130" y="1002"/>
                    <a:pt x="2119" y="736"/>
                  </a:cubicBezTo>
                  <a:cubicBezTo>
                    <a:pt x="2111" y="470"/>
                    <a:pt x="1992" y="191"/>
                    <a:pt x="1757" y="65"/>
                  </a:cubicBezTo>
                  <a:cubicBezTo>
                    <a:pt x="1670" y="20"/>
                    <a:pt x="1574" y="0"/>
                    <a:pt x="1476" y="0"/>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3" name="Google Shape;5463;p32">
              <a:extLst>
                <a:ext uri="{FF2B5EF4-FFF2-40B4-BE49-F238E27FC236}">
                  <a16:creationId xmlns:a16="http://schemas.microsoft.com/office/drawing/2014/main" id="{78144DC7-0156-413F-80CA-F0686CCEF010}"/>
                </a:ext>
              </a:extLst>
            </p:cNvPr>
            <p:cNvSpPr/>
            <p:nvPr/>
          </p:nvSpPr>
          <p:spPr>
            <a:xfrm>
              <a:off x="3611300" y="2893675"/>
              <a:ext cx="45425" cy="43500"/>
            </a:xfrm>
            <a:custGeom>
              <a:avLst/>
              <a:gdLst/>
              <a:ahLst/>
              <a:cxnLst/>
              <a:rect l="l" t="t" r="r" b="b"/>
              <a:pathLst>
                <a:path w="1817" h="1740" extrusionOk="0">
                  <a:moveTo>
                    <a:pt x="887" y="290"/>
                  </a:moveTo>
                  <a:cubicBezTo>
                    <a:pt x="1183" y="290"/>
                    <a:pt x="1465" y="525"/>
                    <a:pt x="1456" y="871"/>
                  </a:cubicBezTo>
                  <a:cubicBezTo>
                    <a:pt x="1447" y="1177"/>
                    <a:pt x="1197" y="1421"/>
                    <a:pt x="892" y="1421"/>
                  </a:cubicBezTo>
                  <a:cubicBezTo>
                    <a:pt x="888" y="1421"/>
                    <a:pt x="884" y="1421"/>
                    <a:pt x="880" y="1421"/>
                  </a:cubicBezTo>
                  <a:cubicBezTo>
                    <a:pt x="374" y="1410"/>
                    <a:pt x="137" y="794"/>
                    <a:pt x="502" y="447"/>
                  </a:cubicBezTo>
                  <a:cubicBezTo>
                    <a:pt x="616" y="339"/>
                    <a:pt x="753" y="290"/>
                    <a:pt x="887" y="290"/>
                  </a:cubicBezTo>
                  <a:close/>
                  <a:moveTo>
                    <a:pt x="880" y="1"/>
                  </a:moveTo>
                  <a:cubicBezTo>
                    <a:pt x="409" y="1"/>
                    <a:pt x="23" y="376"/>
                    <a:pt x="10" y="849"/>
                  </a:cubicBezTo>
                  <a:cubicBezTo>
                    <a:pt x="1" y="1199"/>
                    <a:pt x="205" y="1522"/>
                    <a:pt x="526" y="1665"/>
                  </a:cubicBezTo>
                  <a:cubicBezTo>
                    <a:pt x="640" y="1715"/>
                    <a:pt x="760" y="1740"/>
                    <a:pt x="880" y="1740"/>
                  </a:cubicBezTo>
                  <a:cubicBezTo>
                    <a:pt x="1098" y="1740"/>
                    <a:pt x="1313" y="1658"/>
                    <a:pt x="1478" y="1502"/>
                  </a:cubicBezTo>
                  <a:cubicBezTo>
                    <a:pt x="1733" y="1260"/>
                    <a:pt x="1816" y="889"/>
                    <a:pt x="1691" y="559"/>
                  </a:cubicBezTo>
                  <a:cubicBezTo>
                    <a:pt x="1566" y="232"/>
                    <a:pt x="1256" y="12"/>
                    <a:pt x="904" y="1"/>
                  </a:cubicBezTo>
                  <a:cubicBezTo>
                    <a:pt x="896" y="1"/>
                    <a:pt x="888" y="1"/>
                    <a:pt x="880" y="1"/>
                  </a:cubicBezTo>
                  <a:close/>
                </a:path>
              </a:pathLst>
            </a:custGeom>
            <a:solidFill>
              <a:srgbClr val="6D2000"/>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4" name="Google Shape;5464;p32">
              <a:extLst>
                <a:ext uri="{FF2B5EF4-FFF2-40B4-BE49-F238E27FC236}">
                  <a16:creationId xmlns:a16="http://schemas.microsoft.com/office/drawing/2014/main" id="{0651FD8B-7C89-4089-821A-F52C0751907C}"/>
                </a:ext>
              </a:extLst>
            </p:cNvPr>
            <p:cNvSpPr/>
            <p:nvPr/>
          </p:nvSpPr>
          <p:spPr>
            <a:xfrm>
              <a:off x="3619250" y="2901050"/>
              <a:ext cx="33075" cy="28150"/>
            </a:xfrm>
            <a:custGeom>
              <a:avLst/>
              <a:gdLst/>
              <a:ahLst/>
              <a:cxnLst/>
              <a:rect l="l" t="t" r="r" b="b"/>
              <a:pathLst>
                <a:path w="1323" h="1126" extrusionOk="0">
                  <a:moveTo>
                    <a:pt x="572" y="0"/>
                  </a:moveTo>
                  <a:cubicBezTo>
                    <a:pt x="267" y="0"/>
                    <a:pt x="17" y="243"/>
                    <a:pt x="8" y="550"/>
                  </a:cubicBezTo>
                  <a:cubicBezTo>
                    <a:pt x="1" y="893"/>
                    <a:pt x="281" y="1126"/>
                    <a:pt x="575" y="1126"/>
                  </a:cubicBezTo>
                  <a:cubicBezTo>
                    <a:pt x="709" y="1126"/>
                    <a:pt x="846" y="1077"/>
                    <a:pt x="960" y="970"/>
                  </a:cubicBezTo>
                  <a:cubicBezTo>
                    <a:pt x="1322" y="625"/>
                    <a:pt x="1089" y="14"/>
                    <a:pt x="588" y="0"/>
                  </a:cubicBezTo>
                  <a:cubicBezTo>
                    <a:pt x="583" y="0"/>
                    <a:pt x="578" y="0"/>
                    <a:pt x="572"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5" name="Google Shape;5465;p32">
              <a:extLst>
                <a:ext uri="{FF2B5EF4-FFF2-40B4-BE49-F238E27FC236}">
                  <a16:creationId xmlns:a16="http://schemas.microsoft.com/office/drawing/2014/main" id="{B58C022D-634A-4DD2-843A-04A25F619EC6}"/>
                </a:ext>
              </a:extLst>
            </p:cNvPr>
            <p:cNvSpPr/>
            <p:nvPr/>
          </p:nvSpPr>
          <p:spPr>
            <a:xfrm>
              <a:off x="3478850" y="2947350"/>
              <a:ext cx="117700" cy="68725"/>
            </a:xfrm>
            <a:custGeom>
              <a:avLst/>
              <a:gdLst/>
              <a:ahLst/>
              <a:cxnLst/>
              <a:rect l="l" t="t" r="r" b="b"/>
              <a:pathLst>
                <a:path w="4708" h="2749" extrusionOk="0">
                  <a:moveTo>
                    <a:pt x="624" y="856"/>
                  </a:moveTo>
                  <a:lnTo>
                    <a:pt x="4042" y="940"/>
                  </a:lnTo>
                  <a:cubicBezTo>
                    <a:pt x="4174" y="942"/>
                    <a:pt x="4277" y="1052"/>
                    <a:pt x="4275" y="1183"/>
                  </a:cubicBezTo>
                  <a:cubicBezTo>
                    <a:pt x="4273" y="1245"/>
                    <a:pt x="4246" y="1304"/>
                    <a:pt x="4200" y="1348"/>
                  </a:cubicBezTo>
                  <a:cubicBezTo>
                    <a:pt x="4156" y="1390"/>
                    <a:pt x="4097" y="1414"/>
                    <a:pt x="4038" y="1414"/>
                  </a:cubicBezTo>
                  <a:cubicBezTo>
                    <a:pt x="4036" y="1414"/>
                    <a:pt x="4033" y="1414"/>
                    <a:pt x="4031" y="1414"/>
                  </a:cubicBezTo>
                  <a:lnTo>
                    <a:pt x="613" y="1333"/>
                  </a:lnTo>
                  <a:cubicBezTo>
                    <a:pt x="481" y="1329"/>
                    <a:pt x="376" y="1221"/>
                    <a:pt x="378" y="1089"/>
                  </a:cubicBezTo>
                  <a:cubicBezTo>
                    <a:pt x="380" y="1025"/>
                    <a:pt x="407" y="966"/>
                    <a:pt x="453" y="924"/>
                  </a:cubicBezTo>
                  <a:cubicBezTo>
                    <a:pt x="499" y="880"/>
                    <a:pt x="560" y="856"/>
                    <a:pt x="624" y="856"/>
                  </a:cubicBezTo>
                  <a:close/>
                  <a:moveTo>
                    <a:pt x="476" y="1"/>
                  </a:moveTo>
                  <a:cubicBezTo>
                    <a:pt x="244" y="1"/>
                    <a:pt x="55" y="187"/>
                    <a:pt x="46" y="421"/>
                  </a:cubicBezTo>
                  <a:lnTo>
                    <a:pt x="35" y="876"/>
                  </a:lnTo>
                  <a:lnTo>
                    <a:pt x="4" y="2219"/>
                  </a:lnTo>
                  <a:cubicBezTo>
                    <a:pt x="0" y="2456"/>
                    <a:pt x="187" y="2652"/>
                    <a:pt x="424" y="2658"/>
                  </a:cubicBezTo>
                  <a:lnTo>
                    <a:pt x="4218" y="2748"/>
                  </a:lnTo>
                  <a:cubicBezTo>
                    <a:pt x="4222" y="2748"/>
                    <a:pt x="4226" y="2748"/>
                    <a:pt x="4230" y="2748"/>
                  </a:cubicBezTo>
                  <a:cubicBezTo>
                    <a:pt x="4462" y="2748"/>
                    <a:pt x="4653" y="2564"/>
                    <a:pt x="4659" y="2331"/>
                  </a:cubicBezTo>
                  <a:lnTo>
                    <a:pt x="4697" y="790"/>
                  </a:lnTo>
                  <a:lnTo>
                    <a:pt x="4703" y="533"/>
                  </a:lnTo>
                  <a:cubicBezTo>
                    <a:pt x="4708" y="296"/>
                    <a:pt x="4519" y="98"/>
                    <a:pt x="4281" y="91"/>
                  </a:cubicBezTo>
                  <a:lnTo>
                    <a:pt x="488" y="1"/>
                  </a:lnTo>
                  <a:cubicBezTo>
                    <a:pt x="484" y="1"/>
                    <a:pt x="480" y="1"/>
                    <a:pt x="476" y="1"/>
                  </a:cubicBezTo>
                  <a:close/>
                </a:path>
              </a:pathLst>
            </a:custGeom>
            <a:solidFill>
              <a:srgbClr val="6D2000"/>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6" name="Google Shape;5466;p32">
              <a:extLst>
                <a:ext uri="{FF2B5EF4-FFF2-40B4-BE49-F238E27FC236}">
                  <a16:creationId xmlns:a16="http://schemas.microsoft.com/office/drawing/2014/main" id="{3925249C-CF2A-4771-A805-2C6F01A235FE}"/>
                </a:ext>
              </a:extLst>
            </p:cNvPr>
            <p:cNvSpPr/>
            <p:nvPr/>
          </p:nvSpPr>
          <p:spPr>
            <a:xfrm>
              <a:off x="3481800" y="2889175"/>
              <a:ext cx="112600" cy="36125"/>
            </a:xfrm>
            <a:custGeom>
              <a:avLst/>
              <a:gdLst/>
              <a:ahLst/>
              <a:cxnLst/>
              <a:rect l="l" t="t" r="r" b="b"/>
              <a:pathLst>
                <a:path w="4504" h="1445" extrusionOk="0">
                  <a:moveTo>
                    <a:pt x="524" y="0"/>
                  </a:moveTo>
                  <a:cubicBezTo>
                    <a:pt x="260" y="0"/>
                    <a:pt x="40" y="205"/>
                    <a:pt x="20" y="467"/>
                  </a:cubicBezTo>
                  <a:cubicBezTo>
                    <a:pt x="1" y="735"/>
                    <a:pt x="194" y="972"/>
                    <a:pt x="460" y="1005"/>
                  </a:cubicBezTo>
                  <a:lnTo>
                    <a:pt x="3919" y="1442"/>
                  </a:lnTo>
                  <a:cubicBezTo>
                    <a:pt x="3937" y="1442"/>
                    <a:pt x="3952" y="1445"/>
                    <a:pt x="3970" y="1445"/>
                  </a:cubicBezTo>
                  <a:cubicBezTo>
                    <a:pt x="3974" y="1445"/>
                    <a:pt x="3978" y="1445"/>
                    <a:pt x="3982" y="1445"/>
                  </a:cubicBezTo>
                  <a:cubicBezTo>
                    <a:pt x="4245" y="1445"/>
                    <a:pt x="4465" y="1243"/>
                    <a:pt x="4484" y="979"/>
                  </a:cubicBezTo>
                  <a:cubicBezTo>
                    <a:pt x="4504" y="710"/>
                    <a:pt x="4313" y="473"/>
                    <a:pt x="4045" y="440"/>
                  </a:cubicBezTo>
                  <a:lnTo>
                    <a:pt x="588" y="5"/>
                  </a:lnTo>
                  <a:cubicBezTo>
                    <a:pt x="570" y="3"/>
                    <a:pt x="555" y="1"/>
                    <a:pt x="537" y="1"/>
                  </a:cubicBezTo>
                  <a:cubicBezTo>
                    <a:pt x="533" y="1"/>
                    <a:pt x="529" y="0"/>
                    <a:pt x="524" y="0"/>
                  </a:cubicBezTo>
                  <a:close/>
                </a:path>
              </a:pathLst>
            </a:custGeom>
            <a:solidFill>
              <a:srgbClr val="6D2000"/>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7" name="Google Shape;5467;p32">
              <a:extLst>
                <a:ext uri="{FF2B5EF4-FFF2-40B4-BE49-F238E27FC236}">
                  <a16:creationId xmlns:a16="http://schemas.microsoft.com/office/drawing/2014/main" id="{F6630ECB-00E6-4AB6-810D-B12DEAA043E5}"/>
                </a:ext>
              </a:extLst>
            </p:cNvPr>
            <p:cNvSpPr/>
            <p:nvPr/>
          </p:nvSpPr>
          <p:spPr>
            <a:xfrm>
              <a:off x="3478950" y="2800825"/>
              <a:ext cx="112175" cy="27325"/>
            </a:xfrm>
            <a:custGeom>
              <a:avLst/>
              <a:gdLst/>
              <a:ahLst/>
              <a:cxnLst/>
              <a:rect l="l" t="t" r="r" b="b"/>
              <a:pathLst>
                <a:path w="4487" h="1093" extrusionOk="0">
                  <a:moveTo>
                    <a:pt x="508" y="1"/>
                  </a:moveTo>
                  <a:cubicBezTo>
                    <a:pt x="236" y="1"/>
                    <a:pt x="14" y="220"/>
                    <a:pt x="7" y="493"/>
                  </a:cubicBezTo>
                  <a:cubicBezTo>
                    <a:pt x="0" y="765"/>
                    <a:pt x="214" y="996"/>
                    <a:pt x="488" y="1009"/>
                  </a:cubicBezTo>
                  <a:lnTo>
                    <a:pt x="3974" y="1093"/>
                  </a:lnTo>
                  <a:cubicBezTo>
                    <a:pt x="4249" y="1093"/>
                    <a:pt x="4473" y="875"/>
                    <a:pt x="4479" y="601"/>
                  </a:cubicBezTo>
                  <a:cubicBezTo>
                    <a:pt x="4486" y="326"/>
                    <a:pt x="4271" y="97"/>
                    <a:pt x="3998" y="84"/>
                  </a:cubicBezTo>
                  <a:lnTo>
                    <a:pt x="513" y="1"/>
                  </a:lnTo>
                  <a:cubicBezTo>
                    <a:pt x="511" y="1"/>
                    <a:pt x="510" y="1"/>
                    <a:pt x="508" y="1"/>
                  </a:cubicBezTo>
                  <a:close/>
                </a:path>
              </a:pathLst>
            </a:custGeom>
            <a:solidFill>
              <a:srgbClr val="6D2000"/>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8" name="Google Shape;5468;p32">
              <a:extLst>
                <a:ext uri="{FF2B5EF4-FFF2-40B4-BE49-F238E27FC236}">
                  <a16:creationId xmlns:a16="http://schemas.microsoft.com/office/drawing/2014/main" id="{D41D4E1A-2097-4F41-80EA-DD67CD087BBA}"/>
                </a:ext>
              </a:extLst>
            </p:cNvPr>
            <p:cNvSpPr/>
            <p:nvPr/>
          </p:nvSpPr>
          <p:spPr>
            <a:xfrm>
              <a:off x="3480750" y="2714625"/>
              <a:ext cx="112725" cy="27875"/>
            </a:xfrm>
            <a:custGeom>
              <a:avLst/>
              <a:gdLst/>
              <a:ahLst/>
              <a:cxnLst/>
              <a:rect l="l" t="t" r="r" b="b"/>
              <a:pathLst>
                <a:path w="4509" h="1115" extrusionOk="0">
                  <a:moveTo>
                    <a:pt x="523" y="0"/>
                  </a:moveTo>
                  <a:cubicBezTo>
                    <a:pt x="245" y="0"/>
                    <a:pt x="14" y="224"/>
                    <a:pt x="8" y="504"/>
                  </a:cubicBezTo>
                  <a:cubicBezTo>
                    <a:pt x="1" y="789"/>
                    <a:pt x="225" y="1024"/>
                    <a:pt x="511" y="1031"/>
                  </a:cubicBezTo>
                  <a:lnTo>
                    <a:pt x="3975" y="1115"/>
                  </a:lnTo>
                  <a:cubicBezTo>
                    <a:pt x="3977" y="1115"/>
                    <a:pt x="3980" y="1115"/>
                    <a:pt x="3983" y="1115"/>
                  </a:cubicBezTo>
                  <a:cubicBezTo>
                    <a:pt x="4116" y="1115"/>
                    <a:pt x="4247" y="1064"/>
                    <a:pt x="4344" y="972"/>
                  </a:cubicBezTo>
                  <a:cubicBezTo>
                    <a:pt x="4443" y="877"/>
                    <a:pt x="4500" y="748"/>
                    <a:pt x="4504" y="611"/>
                  </a:cubicBezTo>
                  <a:cubicBezTo>
                    <a:pt x="4509" y="328"/>
                    <a:pt x="4284" y="90"/>
                    <a:pt x="3999" y="84"/>
                  </a:cubicBezTo>
                  <a:lnTo>
                    <a:pt x="535" y="0"/>
                  </a:lnTo>
                  <a:cubicBezTo>
                    <a:pt x="531" y="0"/>
                    <a:pt x="527" y="0"/>
                    <a:pt x="523" y="0"/>
                  </a:cubicBezTo>
                  <a:close/>
                </a:path>
              </a:pathLst>
            </a:custGeom>
            <a:solidFill>
              <a:srgbClr val="6D2000"/>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19" name="Google Shape;5469;p32">
              <a:extLst>
                <a:ext uri="{FF2B5EF4-FFF2-40B4-BE49-F238E27FC236}">
                  <a16:creationId xmlns:a16="http://schemas.microsoft.com/office/drawing/2014/main" id="{11933276-D8B1-49D1-A66F-B8A0B12EECB7}"/>
                </a:ext>
              </a:extLst>
            </p:cNvPr>
            <p:cNvSpPr/>
            <p:nvPr/>
          </p:nvSpPr>
          <p:spPr>
            <a:xfrm>
              <a:off x="3488225" y="2968800"/>
              <a:ext cx="97550" cy="13925"/>
            </a:xfrm>
            <a:custGeom>
              <a:avLst/>
              <a:gdLst/>
              <a:ahLst/>
              <a:cxnLst/>
              <a:rect l="l" t="t" r="r" b="b"/>
              <a:pathLst>
                <a:path w="3902" h="557" extrusionOk="0">
                  <a:moveTo>
                    <a:pt x="241" y="0"/>
                  </a:moveTo>
                  <a:cubicBezTo>
                    <a:pt x="180" y="0"/>
                    <a:pt x="122" y="24"/>
                    <a:pt x="78" y="66"/>
                  </a:cubicBezTo>
                  <a:cubicBezTo>
                    <a:pt x="32" y="108"/>
                    <a:pt x="5" y="167"/>
                    <a:pt x="3" y="231"/>
                  </a:cubicBezTo>
                  <a:cubicBezTo>
                    <a:pt x="1" y="363"/>
                    <a:pt x="106" y="471"/>
                    <a:pt x="238" y="475"/>
                  </a:cubicBezTo>
                  <a:lnTo>
                    <a:pt x="3656" y="556"/>
                  </a:lnTo>
                  <a:cubicBezTo>
                    <a:pt x="3658" y="556"/>
                    <a:pt x="3661" y="556"/>
                    <a:pt x="3663" y="556"/>
                  </a:cubicBezTo>
                  <a:cubicBezTo>
                    <a:pt x="3722" y="556"/>
                    <a:pt x="3781" y="532"/>
                    <a:pt x="3825" y="490"/>
                  </a:cubicBezTo>
                  <a:cubicBezTo>
                    <a:pt x="3871" y="449"/>
                    <a:pt x="3900" y="387"/>
                    <a:pt x="3900" y="323"/>
                  </a:cubicBezTo>
                  <a:cubicBezTo>
                    <a:pt x="3902" y="191"/>
                    <a:pt x="3799" y="84"/>
                    <a:pt x="3667" y="82"/>
                  </a:cubicBezTo>
                  <a:lnTo>
                    <a:pt x="249" y="0"/>
                  </a:lnTo>
                  <a:cubicBezTo>
                    <a:pt x="247" y="0"/>
                    <a:pt x="244" y="0"/>
                    <a:pt x="241"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0" name="Google Shape;5470;p32">
              <a:extLst>
                <a:ext uri="{FF2B5EF4-FFF2-40B4-BE49-F238E27FC236}">
                  <a16:creationId xmlns:a16="http://schemas.microsoft.com/office/drawing/2014/main" id="{47F7BDAB-C554-4123-A186-DBD09EA9DED0}"/>
                </a:ext>
              </a:extLst>
            </p:cNvPr>
            <p:cNvSpPr/>
            <p:nvPr/>
          </p:nvSpPr>
          <p:spPr>
            <a:xfrm>
              <a:off x="3540700" y="1706175"/>
              <a:ext cx="70475" cy="250675"/>
            </a:xfrm>
            <a:custGeom>
              <a:avLst/>
              <a:gdLst/>
              <a:ahLst/>
              <a:cxnLst/>
              <a:rect l="l" t="t" r="r" b="b"/>
              <a:pathLst>
                <a:path w="2819" h="10027" extrusionOk="0">
                  <a:moveTo>
                    <a:pt x="2777" y="0"/>
                  </a:moveTo>
                  <a:cubicBezTo>
                    <a:pt x="2394" y="0"/>
                    <a:pt x="2020" y="159"/>
                    <a:pt x="1693" y="365"/>
                  </a:cubicBezTo>
                  <a:cubicBezTo>
                    <a:pt x="1401" y="550"/>
                    <a:pt x="1130" y="781"/>
                    <a:pt x="955" y="1077"/>
                  </a:cubicBezTo>
                  <a:cubicBezTo>
                    <a:pt x="673" y="1548"/>
                    <a:pt x="660" y="2130"/>
                    <a:pt x="737" y="2673"/>
                  </a:cubicBezTo>
                  <a:cubicBezTo>
                    <a:pt x="851" y="3475"/>
                    <a:pt x="1137" y="4242"/>
                    <a:pt x="1291" y="5038"/>
                  </a:cubicBezTo>
                  <a:cubicBezTo>
                    <a:pt x="1357" y="5381"/>
                    <a:pt x="1399" y="5737"/>
                    <a:pt x="1315" y="6077"/>
                  </a:cubicBezTo>
                  <a:cubicBezTo>
                    <a:pt x="1159" y="6717"/>
                    <a:pt x="590" y="7178"/>
                    <a:pt x="315" y="7781"/>
                  </a:cubicBezTo>
                  <a:cubicBezTo>
                    <a:pt x="1" y="8466"/>
                    <a:pt x="95" y="9264"/>
                    <a:pt x="221" y="10009"/>
                  </a:cubicBezTo>
                  <a:lnTo>
                    <a:pt x="944" y="10027"/>
                  </a:lnTo>
                  <a:lnTo>
                    <a:pt x="946" y="10027"/>
                  </a:lnTo>
                  <a:lnTo>
                    <a:pt x="946" y="9963"/>
                  </a:lnTo>
                  <a:cubicBezTo>
                    <a:pt x="946" y="9963"/>
                    <a:pt x="878" y="8734"/>
                    <a:pt x="2390" y="7475"/>
                  </a:cubicBezTo>
                  <a:cubicBezTo>
                    <a:pt x="2486" y="7394"/>
                    <a:pt x="2533" y="7268"/>
                    <a:pt x="2511" y="7143"/>
                  </a:cubicBezTo>
                  <a:lnTo>
                    <a:pt x="1715" y="2407"/>
                  </a:lnTo>
                  <a:cubicBezTo>
                    <a:pt x="1715" y="2407"/>
                    <a:pt x="1381" y="1009"/>
                    <a:pt x="2546" y="706"/>
                  </a:cubicBezTo>
                  <a:cubicBezTo>
                    <a:pt x="2693" y="669"/>
                    <a:pt x="2798" y="539"/>
                    <a:pt x="2809" y="387"/>
                  </a:cubicBezTo>
                  <a:cubicBezTo>
                    <a:pt x="2818" y="258"/>
                    <a:pt x="2816" y="128"/>
                    <a:pt x="2801" y="0"/>
                  </a:cubicBezTo>
                  <a:cubicBezTo>
                    <a:pt x="2793" y="0"/>
                    <a:pt x="2785" y="0"/>
                    <a:pt x="2777" y="0"/>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1" name="Google Shape;5471;p32">
              <a:extLst>
                <a:ext uri="{FF2B5EF4-FFF2-40B4-BE49-F238E27FC236}">
                  <a16:creationId xmlns:a16="http://schemas.microsoft.com/office/drawing/2014/main" id="{DBC4272A-D9CF-432A-92C9-2B2D200FB124}"/>
                </a:ext>
              </a:extLst>
            </p:cNvPr>
            <p:cNvSpPr/>
            <p:nvPr/>
          </p:nvSpPr>
          <p:spPr>
            <a:xfrm>
              <a:off x="3492575" y="1955225"/>
              <a:ext cx="88700" cy="749975"/>
            </a:xfrm>
            <a:custGeom>
              <a:avLst/>
              <a:gdLst/>
              <a:ahLst/>
              <a:cxnLst/>
              <a:rect l="l" t="t" r="r" b="b"/>
              <a:pathLst>
                <a:path w="3548" h="29999" extrusionOk="0">
                  <a:moveTo>
                    <a:pt x="302" y="1"/>
                  </a:moveTo>
                  <a:lnTo>
                    <a:pt x="53" y="24502"/>
                  </a:lnTo>
                  <a:lnTo>
                    <a:pt x="22" y="27623"/>
                  </a:lnTo>
                  <a:lnTo>
                    <a:pt x="0" y="29913"/>
                  </a:lnTo>
                  <a:lnTo>
                    <a:pt x="3548" y="29998"/>
                  </a:lnTo>
                  <a:lnTo>
                    <a:pt x="3548" y="29998"/>
                  </a:lnTo>
                  <a:lnTo>
                    <a:pt x="3528" y="29080"/>
                  </a:lnTo>
                  <a:lnTo>
                    <a:pt x="3502" y="27917"/>
                  </a:lnTo>
                  <a:lnTo>
                    <a:pt x="2871" y="65"/>
                  </a:lnTo>
                  <a:lnTo>
                    <a:pt x="2869" y="65"/>
                  </a:lnTo>
                  <a:lnTo>
                    <a:pt x="2146" y="47"/>
                  </a:lnTo>
                  <a:lnTo>
                    <a:pt x="302" y="1"/>
                  </a:lnTo>
                  <a:close/>
                </a:path>
              </a:pathLst>
            </a:custGeom>
            <a:solidFill>
              <a:srgbClr val="6D2000"/>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2" name="Google Shape;5472;p32">
              <a:extLst>
                <a:ext uri="{FF2B5EF4-FFF2-40B4-BE49-F238E27FC236}">
                  <a16:creationId xmlns:a16="http://schemas.microsoft.com/office/drawing/2014/main" id="{9DB8D08B-FFE3-443D-904C-D7AAA36A50C2}"/>
                </a:ext>
              </a:extLst>
            </p:cNvPr>
            <p:cNvSpPr/>
            <p:nvPr/>
          </p:nvSpPr>
          <p:spPr>
            <a:xfrm>
              <a:off x="3478575" y="1672475"/>
              <a:ext cx="132150" cy="283875"/>
            </a:xfrm>
            <a:custGeom>
              <a:avLst/>
              <a:gdLst/>
              <a:ahLst/>
              <a:cxnLst/>
              <a:rect l="l" t="t" r="r" b="b"/>
              <a:pathLst>
                <a:path w="5286" h="11355" extrusionOk="0">
                  <a:moveTo>
                    <a:pt x="3030" y="1592"/>
                  </a:moveTo>
                  <a:cubicBezTo>
                    <a:pt x="3257" y="1592"/>
                    <a:pt x="3465" y="1792"/>
                    <a:pt x="3424" y="2052"/>
                  </a:cubicBezTo>
                  <a:cubicBezTo>
                    <a:pt x="3394" y="2247"/>
                    <a:pt x="3226" y="2386"/>
                    <a:pt x="3032" y="2386"/>
                  </a:cubicBezTo>
                  <a:cubicBezTo>
                    <a:pt x="3012" y="2386"/>
                    <a:pt x="2992" y="2385"/>
                    <a:pt x="2971" y="2381"/>
                  </a:cubicBezTo>
                  <a:cubicBezTo>
                    <a:pt x="2624" y="2326"/>
                    <a:pt x="2514" y="1878"/>
                    <a:pt x="2798" y="1669"/>
                  </a:cubicBezTo>
                  <a:cubicBezTo>
                    <a:pt x="2871" y="1616"/>
                    <a:pt x="2952" y="1592"/>
                    <a:pt x="3030" y="1592"/>
                  </a:cubicBezTo>
                  <a:close/>
                  <a:moveTo>
                    <a:pt x="2596" y="3124"/>
                  </a:moveTo>
                  <a:cubicBezTo>
                    <a:pt x="2805" y="3124"/>
                    <a:pt x="3003" y="3290"/>
                    <a:pt x="2996" y="3533"/>
                  </a:cubicBezTo>
                  <a:cubicBezTo>
                    <a:pt x="2989" y="3748"/>
                    <a:pt x="2813" y="3918"/>
                    <a:pt x="2597" y="3918"/>
                  </a:cubicBezTo>
                  <a:cubicBezTo>
                    <a:pt x="2595" y="3918"/>
                    <a:pt x="2592" y="3918"/>
                    <a:pt x="2589" y="3918"/>
                  </a:cubicBezTo>
                  <a:cubicBezTo>
                    <a:pt x="2235" y="3909"/>
                    <a:pt x="2070" y="3476"/>
                    <a:pt x="2325" y="3234"/>
                  </a:cubicBezTo>
                  <a:cubicBezTo>
                    <a:pt x="2405" y="3158"/>
                    <a:pt x="2502" y="3124"/>
                    <a:pt x="2596" y="3124"/>
                  </a:cubicBezTo>
                  <a:close/>
                  <a:moveTo>
                    <a:pt x="2232" y="4657"/>
                  </a:moveTo>
                  <a:cubicBezTo>
                    <a:pt x="2458" y="4657"/>
                    <a:pt x="2666" y="4856"/>
                    <a:pt x="2626" y="5115"/>
                  </a:cubicBezTo>
                  <a:cubicBezTo>
                    <a:pt x="2597" y="5310"/>
                    <a:pt x="2429" y="5450"/>
                    <a:pt x="2239" y="5450"/>
                  </a:cubicBezTo>
                  <a:cubicBezTo>
                    <a:pt x="2218" y="5450"/>
                    <a:pt x="2197" y="5449"/>
                    <a:pt x="2176" y="5445"/>
                  </a:cubicBezTo>
                  <a:cubicBezTo>
                    <a:pt x="1826" y="5392"/>
                    <a:pt x="1717" y="4944"/>
                    <a:pt x="2000" y="4735"/>
                  </a:cubicBezTo>
                  <a:cubicBezTo>
                    <a:pt x="2073" y="4681"/>
                    <a:pt x="2154" y="4657"/>
                    <a:pt x="2232" y="4657"/>
                  </a:cubicBezTo>
                  <a:close/>
                  <a:moveTo>
                    <a:pt x="1798" y="6190"/>
                  </a:moveTo>
                  <a:cubicBezTo>
                    <a:pt x="2006" y="6190"/>
                    <a:pt x="2203" y="6355"/>
                    <a:pt x="2196" y="6599"/>
                  </a:cubicBezTo>
                  <a:lnTo>
                    <a:pt x="2196" y="6597"/>
                  </a:lnTo>
                  <a:cubicBezTo>
                    <a:pt x="2191" y="6814"/>
                    <a:pt x="2013" y="6984"/>
                    <a:pt x="1799" y="6984"/>
                  </a:cubicBezTo>
                  <a:cubicBezTo>
                    <a:pt x="1797" y="6984"/>
                    <a:pt x="1794" y="6984"/>
                    <a:pt x="1791" y="6984"/>
                  </a:cubicBezTo>
                  <a:cubicBezTo>
                    <a:pt x="1437" y="6975"/>
                    <a:pt x="1273" y="6542"/>
                    <a:pt x="1527" y="6300"/>
                  </a:cubicBezTo>
                  <a:cubicBezTo>
                    <a:pt x="1608" y="6224"/>
                    <a:pt x="1704" y="6190"/>
                    <a:pt x="1798" y="6190"/>
                  </a:cubicBezTo>
                  <a:close/>
                  <a:moveTo>
                    <a:pt x="1368" y="7695"/>
                  </a:moveTo>
                  <a:cubicBezTo>
                    <a:pt x="1594" y="7695"/>
                    <a:pt x="1801" y="7893"/>
                    <a:pt x="1760" y="8153"/>
                  </a:cubicBezTo>
                  <a:cubicBezTo>
                    <a:pt x="1731" y="8347"/>
                    <a:pt x="1563" y="8488"/>
                    <a:pt x="1371" y="8488"/>
                  </a:cubicBezTo>
                  <a:cubicBezTo>
                    <a:pt x="1350" y="8488"/>
                    <a:pt x="1329" y="8486"/>
                    <a:pt x="1308" y="8482"/>
                  </a:cubicBezTo>
                  <a:cubicBezTo>
                    <a:pt x="960" y="8430"/>
                    <a:pt x="851" y="7979"/>
                    <a:pt x="1134" y="7773"/>
                  </a:cubicBezTo>
                  <a:cubicBezTo>
                    <a:pt x="1208" y="7719"/>
                    <a:pt x="1289" y="7695"/>
                    <a:pt x="1368" y="7695"/>
                  </a:cubicBezTo>
                  <a:close/>
                  <a:moveTo>
                    <a:pt x="932" y="9227"/>
                  </a:moveTo>
                  <a:cubicBezTo>
                    <a:pt x="1140" y="9227"/>
                    <a:pt x="1337" y="9392"/>
                    <a:pt x="1330" y="9634"/>
                  </a:cubicBezTo>
                  <a:cubicBezTo>
                    <a:pt x="1325" y="9850"/>
                    <a:pt x="1150" y="10019"/>
                    <a:pt x="937" y="10019"/>
                  </a:cubicBezTo>
                  <a:cubicBezTo>
                    <a:pt x="933" y="10019"/>
                    <a:pt x="929" y="10019"/>
                    <a:pt x="925" y="10019"/>
                  </a:cubicBezTo>
                  <a:cubicBezTo>
                    <a:pt x="571" y="10012"/>
                    <a:pt x="407" y="9579"/>
                    <a:pt x="662" y="9337"/>
                  </a:cubicBezTo>
                  <a:cubicBezTo>
                    <a:pt x="742" y="9261"/>
                    <a:pt x="838" y="9227"/>
                    <a:pt x="932" y="9227"/>
                  </a:cubicBezTo>
                  <a:close/>
                  <a:moveTo>
                    <a:pt x="3713" y="1"/>
                  </a:moveTo>
                  <a:cubicBezTo>
                    <a:pt x="2826" y="1"/>
                    <a:pt x="2425" y="854"/>
                    <a:pt x="2288" y="1285"/>
                  </a:cubicBezTo>
                  <a:cubicBezTo>
                    <a:pt x="2277" y="1320"/>
                    <a:pt x="2268" y="1351"/>
                    <a:pt x="2262" y="1379"/>
                  </a:cubicBezTo>
                  <a:lnTo>
                    <a:pt x="2176" y="1700"/>
                  </a:lnTo>
                  <a:lnTo>
                    <a:pt x="1879" y="2819"/>
                  </a:lnTo>
                  <a:lnTo>
                    <a:pt x="1767" y="3228"/>
                  </a:lnTo>
                  <a:lnTo>
                    <a:pt x="1468" y="4353"/>
                  </a:lnTo>
                  <a:lnTo>
                    <a:pt x="1358" y="4770"/>
                  </a:lnTo>
                  <a:lnTo>
                    <a:pt x="1062" y="5885"/>
                  </a:lnTo>
                  <a:lnTo>
                    <a:pt x="952" y="6304"/>
                  </a:lnTo>
                  <a:lnTo>
                    <a:pt x="659" y="7399"/>
                  </a:lnTo>
                  <a:lnTo>
                    <a:pt x="547" y="7816"/>
                  </a:lnTo>
                  <a:lnTo>
                    <a:pt x="253" y="8929"/>
                  </a:lnTo>
                  <a:lnTo>
                    <a:pt x="143" y="9348"/>
                  </a:lnTo>
                  <a:lnTo>
                    <a:pt x="35" y="9744"/>
                  </a:lnTo>
                  <a:cubicBezTo>
                    <a:pt x="0" y="9882"/>
                    <a:pt x="48" y="10027"/>
                    <a:pt x="160" y="10115"/>
                  </a:cubicBezTo>
                  <a:cubicBezTo>
                    <a:pt x="424" y="10331"/>
                    <a:pt x="875" y="10775"/>
                    <a:pt x="862" y="11311"/>
                  </a:cubicBezTo>
                  <a:lnTo>
                    <a:pt x="2703" y="11355"/>
                  </a:lnTo>
                  <a:cubicBezTo>
                    <a:pt x="2578" y="10610"/>
                    <a:pt x="2484" y="9814"/>
                    <a:pt x="2798" y="9126"/>
                  </a:cubicBezTo>
                  <a:cubicBezTo>
                    <a:pt x="3075" y="8526"/>
                    <a:pt x="3644" y="8065"/>
                    <a:pt x="3800" y="7423"/>
                  </a:cubicBezTo>
                  <a:cubicBezTo>
                    <a:pt x="3881" y="7085"/>
                    <a:pt x="3840" y="6729"/>
                    <a:pt x="3774" y="6386"/>
                  </a:cubicBezTo>
                  <a:cubicBezTo>
                    <a:pt x="3620" y="5590"/>
                    <a:pt x="3334" y="4823"/>
                    <a:pt x="3222" y="4021"/>
                  </a:cubicBezTo>
                  <a:cubicBezTo>
                    <a:pt x="3145" y="3478"/>
                    <a:pt x="3156" y="2896"/>
                    <a:pt x="3437" y="2425"/>
                  </a:cubicBezTo>
                  <a:cubicBezTo>
                    <a:pt x="3613" y="2129"/>
                    <a:pt x="3886" y="1898"/>
                    <a:pt x="4178" y="1713"/>
                  </a:cubicBezTo>
                  <a:cubicBezTo>
                    <a:pt x="4503" y="1507"/>
                    <a:pt x="4877" y="1348"/>
                    <a:pt x="5262" y="1348"/>
                  </a:cubicBezTo>
                  <a:cubicBezTo>
                    <a:pt x="5270" y="1348"/>
                    <a:pt x="5278" y="1348"/>
                    <a:pt x="5286" y="1348"/>
                  </a:cubicBezTo>
                  <a:cubicBezTo>
                    <a:pt x="5231" y="898"/>
                    <a:pt x="5004" y="342"/>
                    <a:pt x="4255" y="96"/>
                  </a:cubicBezTo>
                  <a:cubicBezTo>
                    <a:pt x="4057" y="30"/>
                    <a:pt x="3877" y="1"/>
                    <a:pt x="3713"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3" name="Google Shape;5473;p32">
              <a:extLst>
                <a:ext uri="{FF2B5EF4-FFF2-40B4-BE49-F238E27FC236}">
                  <a16:creationId xmlns:a16="http://schemas.microsoft.com/office/drawing/2014/main" id="{ACA8EA72-0A1B-4980-8AF5-BDBAC342E19B}"/>
                </a:ext>
              </a:extLst>
            </p:cNvPr>
            <p:cNvSpPr/>
            <p:nvPr/>
          </p:nvSpPr>
          <p:spPr>
            <a:xfrm>
              <a:off x="3543575" y="1712375"/>
              <a:ext cx="23700" cy="19775"/>
            </a:xfrm>
            <a:custGeom>
              <a:avLst/>
              <a:gdLst/>
              <a:ahLst/>
              <a:cxnLst/>
              <a:rect l="l" t="t" r="r" b="b"/>
              <a:pathLst>
                <a:path w="948" h="791" extrusionOk="0">
                  <a:moveTo>
                    <a:pt x="431" y="1"/>
                  </a:moveTo>
                  <a:cubicBezTo>
                    <a:pt x="238" y="1"/>
                    <a:pt x="69" y="140"/>
                    <a:pt x="40" y="335"/>
                  </a:cubicBezTo>
                  <a:cubicBezTo>
                    <a:pt x="0" y="592"/>
                    <a:pt x="207" y="791"/>
                    <a:pt x="432" y="791"/>
                  </a:cubicBezTo>
                  <a:cubicBezTo>
                    <a:pt x="510" y="791"/>
                    <a:pt x="591" y="767"/>
                    <a:pt x="664" y="713"/>
                  </a:cubicBezTo>
                  <a:cubicBezTo>
                    <a:pt x="947" y="506"/>
                    <a:pt x="837" y="60"/>
                    <a:pt x="492" y="5"/>
                  </a:cubicBezTo>
                  <a:cubicBezTo>
                    <a:pt x="472" y="2"/>
                    <a:pt x="451" y="1"/>
                    <a:pt x="431"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4" name="Google Shape;5474;p32">
              <a:extLst>
                <a:ext uri="{FF2B5EF4-FFF2-40B4-BE49-F238E27FC236}">
                  <a16:creationId xmlns:a16="http://schemas.microsoft.com/office/drawing/2014/main" id="{D311B5BB-D0CF-465F-A757-A658E0C681FC}"/>
                </a:ext>
              </a:extLst>
            </p:cNvPr>
            <p:cNvSpPr/>
            <p:nvPr/>
          </p:nvSpPr>
          <p:spPr>
            <a:xfrm>
              <a:off x="3533475" y="1750675"/>
              <a:ext cx="23125" cy="19775"/>
            </a:xfrm>
            <a:custGeom>
              <a:avLst/>
              <a:gdLst/>
              <a:ahLst/>
              <a:cxnLst/>
              <a:rect l="l" t="t" r="r" b="b"/>
              <a:pathLst>
                <a:path w="925" h="791" extrusionOk="0">
                  <a:moveTo>
                    <a:pt x="401" y="0"/>
                  </a:moveTo>
                  <a:cubicBezTo>
                    <a:pt x="189" y="0"/>
                    <a:pt x="13" y="172"/>
                    <a:pt x="6" y="385"/>
                  </a:cubicBezTo>
                  <a:cubicBezTo>
                    <a:pt x="0" y="627"/>
                    <a:pt x="197" y="790"/>
                    <a:pt x="404" y="790"/>
                  </a:cubicBezTo>
                  <a:cubicBezTo>
                    <a:pt x="497" y="790"/>
                    <a:pt x="593" y="757"/>
                    <a:pt x="672" y="682"/>
                  </a:cubicBezTo>
                  <a:cubicBezTo>
                    <a:pt x="925" y="440"/>
                    <a:pt x="762" y="12"/>
                    <a:pt x="413" y="1"/>
                  </a:cubicBezTo>
                  <a:cubicBezTo>
                    <a:pt x="409" y="1"/>
                    <a:pt x="405" y="0"/>
                    <a:pt x="401"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5" name="Google Shape;5475;p32">
              <a:extLst>
                <a:ext uri="{FF2B5EF4-FFF2-40B4-BE49-F238E27FC236}">
                  <a16:creationId xmlns:a16="http://schemas.microsoft.com/office/drawing/2014/main" id="{6B07784C-DB3A-4646-B622-B9D92694159A}"/>
                </a:ext>
              </a:extLst>
            </p:cNvPr>
            <p:cNvSpPr/>
            <p:nvPr/>
          </p:nvSpPr>
          <p:spPr>
            <a:xfrm>
              <a:off x="3523650" y="1789000"/>
              <a:ext cx="23675" cy="19775"/>
            </a:xfrm>
            <a:custGeom>
              <a:avLst/>
              <a:gdLst/>
              <a:ahLst/>
              <a:cxnLst/>
              <a:rect l="l" t="t" r="r" b="b"/>
              <a:pathLst>
                <a:path w="947" h="791" extrusionOk="0">
                  <a:moveTo>
                    <a:pt x="428" y="1"/>
                  </a:moveTo>
                  <a:cubicBezTo>
                    <a:pt x="238" y="1"/>
                    <a:pt x="71" y="140"/>
                    <a:pt x="41" y="336"/>
                  </a:cubicBezTo>
                  <a:cubicBezTo>
                    <a:pt x="0" y="594"/>
                    <a:pt x="206" y="791"/>
                    <a:pt x="431" y="791"/>
                  </a:cubicBezTo>
                  <a:cubicBezTo>
                    <a:pt x="510" y="791"/>
                    <a:pt x="590" y="767"/>
                    <a:pt x="663" y="714"/>
                  </a:cubicBezTo>
                  <a:cubicBezTo>
                    <a:pt x="946" y="507"/>
                    <a:pt x="839" y="59"/>
                    <a:pt x="492" y="6"/>
                  </a:cubicBezTo>
                  <a:cubicBezTo>
                    <a:pt x="470" y="3"/>
                    <a:pt x="449" y="1"/>
                    <a:pt x="428"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6" name="Google Shape;5476;p32">
              <a:extLst>
                <a:ext uri="{FF2B5EF4-FFF2-40B4-BE49-F238E27FC236}">
                  <a16:creationId xmlns:a16="http://schemas.microsoft.com/office/drawing/2014/main" id="{65552830-AD9B-4A43-977D-9DF96B151A3D}"/>
                </a:ext>
              </a:extLst>
            </p:cNvPr>
            <p:cNvSpPr/>
            <p:nvPr/>
          </p:nvSpPr>
          <p:spPr>
            <a:xfrm>
              <a:off x="3265825" y="2796925"/>
              <a:ext cx="233575" cy="398875"/>
            </a:xfrm>
            <a:custGeom>
              <a:avLst/>
              <a:gdLst/>
              <a:ahLst/>
              <a:cxnLst/>
              <a:rect l="l" t="t" r="r" b="b"/>
              <a:pathLst>
                <a:path w="9343" h="15955" extrusionOk="0">
                  <a:moveTo>
                    <a:pt x="3851" y="1"/>
                  </a:moveTo>
                  <a:cubicBezTo>
                    <a:pt x="3822" y="137"/>
                    <a:pt x="3785" y="273"/>
                    <a:pt x="3739" y="407"/>
                  </a:cubicBezTo>
                  <a:cubicBezTo>
                    <a:pt x="2921" y="2779"/>
                    <a:pt x="0" y="7510"/>
                    <a:pt x="1053" y="11134"/>
                  </a:cubicBezTo>
                  <a:cubicBezTo>
                    <a:pt x="2024" y="14475"/>
                    <a:pt x="4987" y="15693"/>
                    <a:pt x="9343" y="15954"/>
                  </a:cubicBezTo>
                  <a:cubicBezTo>
                    <a:pt x="8033" y="15868"/>
                    <a:pt x="6741" y="15488"/>
                    <a:pt x="5530" y="14983"/>
                  </a:cubicBezTo>
                  <a:cubicBezTo>
                    <a:pt x="4589" y="14589"/>
                    <a:pt x="3682" y="14057"/>
                    <a:pt x="3040" y="13271"/>
                  </a:cubicBezTo>
                  <a:cubicBezTo>
                    <a:pt x="2578" y="12699"/>
                    <a:pt x="2273" y="12018"/>
                    <a:pt x="2062" y="11319"/>
                  </a:cubicBezTo>
                  <a:cubicBezTo>
                    <a:pt x="1695" y="10110"/>
                    <a:pt x="1594" y="8836"/>
                    <a:pt x="1761" y="7583"/>
                  </a:cubicBezTo>
                  <a:cubicBezTo>
                    <a:pt x="1996" y="5844"/>
                    <a:pt x="2741" y="4222"/>
                    <a:pt x="3374" y="2583"/>
                  </a:cubicBezTo>
                  <a:cubicBezTo>
                    <a:pt x="3693" y="1754"/>
                    <a:pt x="3987" y="899"/>
                    <a:pt x="4169" y="29"/>
                  </a:cubicBezTo>
                  <a:lnTo>
                    <a:pt x="3851" y="1"/>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7" name="Google Shape;5477;p32">
              <a:extLst>
                <a:ext uri="{FF2B5EF4-FFF2-40B4-BE49-F238E27FC236}">
                  <a16:creationId xmlns:a16="http://schemas.microsoft.com/office/drawing/2014/main" id="{31BA66BA-DFCC-4554-AAB7-5DC5F84DA856}"/>
                </a:ext>
              </a:extLst>
            </p:cNvPr>
            <p:cNvSpPr/>
            <p:nvPr/>
          </p:nvSpPr>
          <p:spPr>
            <a:xfrm>
              <a:off x="3502950" y="1693050"/>
              <a:ext cx="32900" cy="26225"/>
            </a:xfrm>
            <a:custGeom>
              <a:avLst/>
              <a:gdLst/>
              <a:ahLst/>
              <a:cxnLst/>
              <a:rect l="l" t="t" r="r" b="b"/>
              <a:pathLst>
                <a:path w="1316" h="1049" extrusionOk="0">
                  <a:moveTo>
                    <a:pt x="295" y="0"/>
                  </a:moveTo>
                  <a:cubicBezTo>
                    <a:pt x="295" y="0"/>
                    <a:pt x="1" y="365"/>
                    <a:pt x="113" y="943"/>
                  </a:cubicBezTo>
                  <a:lnTo>
                    <a:pt x="607" y="1049"/>
                  </a:lnTo>
                  <a:lnTo>
                    <a:pt x="869" y="761"/>
                  </a:lnTo>
                  <a:lnTo>
                    <a:pt x="1201" y="877"/>
                  </a:lnTo>
                  <a:lnTo>
                    <a:pt x="1287" y="556"/>
                  </a:lnTo>
                  <a:cubicBezTo>
                    <a:pt x="1293" y="528"/>
                    <a:pt x="1304" y="497"/>
                    <a:pt x="1315" y="462"/>
                  </a:cubicBezTo>
                  <a:lnTo>
                    <a:pt x="1282" y="453"/>
                  </a:lnTo>
                  <a:lnTo>
                    <a:pt x="955" y="444"/>
                  </a:lnTo>
                  <a:lnTo>
                    <a:pt x="748" y="11"/>
                  </a:lnTo>
                  <a:lnTo>
                    <a:pt x="295"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8" name="Google Shape;5478;p32">
              <a:extLst>
                <a:ext uri="{FF2B5EF4-FFF2-40B4-BE49-F238E27FC236}">
                  <a16:creationId xmlns:a16="http://schemas.microsoft.com/office/drawing/2014/main" id="{2D704CE2-0800-45E3-9A28-57C297F75837}"/>
                </a:ext>
              </a:extLst>
            </p:cNvPr>
            <p:cNvSpPr/>
            <p:nvPr/>
          </p:nvSpPr>
          <p:spPr>
            <a:xfrm>
              <a:off x="3513575" y="1827550"/>
              <a:ext cx="19850" cy="19750"/>
            </a:xfrm>
            <a:custGeom>
              <a:avLst/>
              <a:gdLst/>
              <a:ahLst/>
              <a:cxnLst/>
              <a:rect l="l" t="t" r="r" b="b"/>
              <a:pathLst>
                <a:path w="794" h="790" extrusionOk="0">
                  <a:moveTo>
                    <a:pt x="396" y="0"/>
                  </a:moveTo>
                  <a:cubicBezTo>
                    <a:pt x="178" y="3"/>
                    <a:pt x="0" y="178"/>
                    <a:pt x="0" y="396"/>
                  </a:cubicBezTo>
                  <a:cubicBezTo>
                    <a:pt x="0" y="614"/>
                    <a:pt x="178" y="789"/>
                    <a:pt x="398" y="789"/>
                  </a:cubicBezTo>
                  <a:cubicBezTo>
                    <a:pt x="615" y="789"/>
                    <a:pt x="793" y="614"/>
                    <a:pt x="793" y="396"/>
                  </a:cubicBezTo>
                  <a:cubicBezTo>
                    <a:pt x="791" y="178"/>
                    <a:pt x="615" y="0"/>
                    <a:pt x="396"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29" name="Google Shape;5479;p32">
              <a:extLst>
                <a:ext uri="{FF2B5EF4-FFF2-40B4-BE49-F238E27FC236}">
                  <a16:creationId xmlns:a16="http://schemas.microsoft.com/office/drawing/2014/main" id="{0A93B072-2776-4E67-AD05-8779D2ABE4FB}"/>
                </a:ext>
              </a:extLst>
            </p:cNvPr>
            <p:cNvSpPr/>
            <p:nvPr/>
          </p:nvSpPr>
          <p:spPr>
            <a:xfrm>
              <a:off x="3501975" y="1864950"/>
              <a:ext cx="23700" cy="19750"/>
            </a:xfrm>
            <a:custGeom>
              <a:avLst/>
              <a:gdLst/>
              <a:ahLst/>
              <a:cxnLst/>
              <a:rect l="l" t="t" r="r" b="b"/>
              <a:pathLst>
                <a:path w="948" h="790" extrusionOk="0">
                  <a:moveTo>
                    <a:pt x="428" y="0"/>
                  </a:moveTo>
                  <a:cubicBezTo>
                    <a:pt x="236" y="0"/>
                    <a:pt x="70" y="139"/>
                    <a:pt x="40" y="335"/>
                  </a:cubicBezTo>
                  <a:cubicBezTo>
                    <a:pt x="1" y="592"/>
                    <a:pt x="208" y="790"/>
                    <a:pt x="433" y="790"/>
                  </a:cubicBezTo>
                  <a:cubicBezTo>
                    <a:pt x="511" y="790"/>
                    <a:pt x="591" y="766"/>
                    <a:pt x="664" y="713"/>
                  </a:cubicBezTo>
                  <a:cubicBezTo>
                    <a:pt x="948" y="507"/>
                    <a:pt x="838" y="58"/>
                    <a:pt x="493" y="5"/>
                  </a:cubicBezTo>
                  <a:cubicBezTo>
                    <a:pt x="471" y="2"/>
                    <a:pt x="449" y="0"/>
                    <a:pt x="428"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0" name="Google Shape;5480;p32">
              <a:extLst>
                <a:ext uri="{FF2B5EF4-FFF2-40B4-BE49-F238E27FC236}">
                  <a16:creationId xmlns:a16="http://schemas.microsoft.com/office/drawing/2014/main" id="{10F6DF9B-4994-4279-86CC-4D0B9EC2B1F2}"/>
                </a:ext>
              </a:extLst>
            </p:cNvPr>
            <p:cNvSpPr/>
            <p:nvPr/>
          </p:nvSpPr>
          <p:spPr>
            <a:xfrm>
              <a:off x="3493850" y="1731625"/>
              <a:ext cx="31725" cy="26275"/>
            </a:xfrm>
            <a:custGeom>
              <a:avLst/>
              <a:gdLst/>
              <a:ahLst/>
              <a:cxnLst/>
              <a:rect l="l" t="t" r="r" b="b"/>
              <a:pathLst>
                <a:path w="1269" h="1051" extrusionOk="0">
                  <a:moveTo>
                    <a:pt x="295" y="0"/>
                  </a:moveTo>
                  <a:cubicBezTo>
                    <a:pt x="295" y="0"/>
                    <a:pt x="0" y="365"/>
                    <a:pt x="112" y="943"/>
                  </a:cubicBezTo>
                  <a:lnTo>
                    <a:pt x="607" y="1051"/>
                  </a:lnTo>
                  <a:lnTo>
                    <a:pt x="868" y="760"/>
                  </a:lnTo>
                  <a:lnTo>
                    <a:pt x="1158" y="864"/>
                  </a:lnTo>
                  <a:lnTo>
                    <a:pt x="1268" y="453"/>
                  </a:lnTo>
                  <a:lnTo>
                    <a:pt x="954" y="444"/>
                  </a:lnTo>
                  <a:lnTo>
                    <a:pt x="747" y="11"/>
                  </a:lnTo>
                  <a:lnTo>
                    <a:pt x="295"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1" name="Google Shape;5481;p32">
              <a:extLst>
                <a:ext uri="{FF2B5EF4-FFF2-40B4-BE49-F238E27FC236}">
                  <a16:creationId xmlns:a16="http://schemas.microsoft.com/office/drawing/2014/main" id="{DFA0E036-9F3D-4599-8C41-6C90236A33D4}"/>
                </a:ext>
              </a:extLst>
            </p:cNvPr>
            <p:cNvSpPr/>
            <p:nvPr/>
          </p:nvSpPr>
          <p:spPr>
            <a:xfrm>
              <a:off x="3483225" y="1768925"/>
              <a:ext cx="32125" cy="26550"/>
            </a:xfrm>
            <a:custGeom>
              <a:avLst/>
              <a:gdLst/>
              <a:ahLst/>
              <a:cxnLst/>
              <a:rect l="l" t="t" r="r" b="b"/>
              <a:pathLst>
                <a:path w="1285" h="1062" extrusionOk="0">
                  <a:moveTo>
                    <a:pt x="309" y="0"/>
                  </a:moveTo>
                  <a:cubicBezTo>
                    <a:pt x="309" y="0"/>
                    <a:pt x="1" y="354"/>
                    <a:pt x="89" y="934"/>
                  </a:cubicBezTo>
                  <a:lnTo>
                    <a:pt x="579" y="1062"/>
                  </a:lnTo>
                  <a:lnTo>
                    <a:pt x="849" y="785"/>
                  </a:lnTo>
                  <a:lnTo>
                    <a:pt x="1174" y="915"/>
                  </a:lnTo>
                  <a:lnTo>
                    <a:pt x="1284" y="495"/>
                  </a:lnTo>
                  <a:lnTo>
                    <a:pt x="1278" y="490"/>
                  </a:lnTo>
                  <a:lnTo>
                    <a:pt x="950" y="471"/>
                  </a:lnTo>
                  <a:lnTo>
                    <a:pt x="763" y="29"/>
                  </a:lnTo>
                  <a:lnTo>
                    <a:pt x="309"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2" name="Google Shape;5482;p32">
              <a:extLst>
                <a:ext uri="{FF2B5EF4-FFF2-40B4-BE49-F238E27FC236}">
                  <a16:creationId xmlns:a16="http://schemas.microsoft.com/office/drawing/2014/main" id="{0BCAD124-C838-4FFF-8733-8CD337DB8CCE}"/>
                </a:ext>
              </a:extLst>
            </p:cNvPr>
            <p:cNvSpPr/>
            <p:nvPr/>
          </p:nvSpPr>
          <p:spPr>
            <a:xfrm>
              <a:off x="3491925" y="1903475"/>
              <a:ext cx="19800" cy="19750"/>
            </a:xfrm>
            <a:custGeom>
              <a:avLst/>
              <a:gdLst/>
              <a:ahLst/>
              <a:cxnLst/>
              <a:rect l="l" t="t" r="r" b="b"/>
              <a:pathLst>
                <a:path w="792" h="790" extrusionOk="0">
                  <a:moveTo>
                    <a:pt x="396" y="1"/>
                  </a:moveTo>
                  <a:cubicBezTo>
                    <a:pt x="176" y="3"/>
                    <a:pt x="0" y="179"/>
                    <a:pt x="0" y="396"/>
                  </a:cubicBezTo>
                  <a:cubicBezTo>
                    <a:pt x="0" y="614"/>
                    <a:pt x="178" y="790"/>
                    <a:pt x="396" y="790"/>
                  </a:cubicBezTo>
                  <a:cubicBezTo>
                    <a:pt x="615" y="790"/>
                    <a:pt x="791" y="614"/>
                    <a:pt x="791" y="396"/>
                  </a:cubicBezTo>
                  <a:cubicBezTo>
                    <a:pt x="791" y="179"/>
                    <a:pt x="613" y="1"/>
                    <a:pt x="396"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3" name="Google Shape;5483;p32">
              <a:extLst>
                <a:ext uri="{FF2B5EF4-FFF2-40B4-BE49-F238E27FC236}">
                  <a16:creationId xmlns:a16="http://schemas.microsoft.com/office/drawing/2014/main" id="{C61675A8-51BE-4AA9-8906-D5C735146889}"/>
                </a:ext>
              </a:extLst>
            </p:cNvPr>
            <p:cNvSpPr/>
            <p:nvPr/>
          </p:nvSpPr>
          <p:spPr>
            <a:xfrm>
              <a:off x="3472525" y="1807150"/>
              <a:ext cx="32650" cy="26525"/>
            </a:xfrm>
            <a:custGeom>
              <a:avLst/>
              <a:gdLst/>
              <a:ahLst/>
              <a:cxnLst/>
              <a:rect l="l" t="t" r="r" b="b"/>
              <a:pathLst>
                <a:path w="1306" h="1061" extrusionOk="0">
                  <a:moveTo>
                    <a:pt x="308" y="1"/>
                  </a:moveTo>
                  <a:cubicBezTo>
                    <a:pt x="308" y="1"/>
                    <a:pt x="0" y="355"/>
                    <a:pt x="88" y="935"/>
                  </a:cubicBezTo>
                  <a:lnTo>
                    <a:pt x="578" y="1060"/>
                  </a:lnTo>
                  <a:lnTo>
                    <a:pt x="851" y="783"/>
                  </a:lnTo>
                  <a:lnTo>
                    <a:pt x="1176" y="913"/>
                  </a:lnTo>
                  <a:lnTo>
                    <a:pt x="1194" y="920"/>
                  </a:lnTo>
                  <a:lnTo>
                    <a:pt x="1306" y="500"/>
                  </a:lnTo>
                  <a:lnTo>
                    <a:pt x="1275" y="493"/>
                  </a:lnTo>
                  <a:lnTo>
                    <a:pt x="950" y="471"/>
                  </a:lnTo>
                  <a:lnTo>
                    <a:pt x="761" y="30"/>
                  </a:lnTo>
                  <a:lnTo>
                    <a:pt x="308" y="1"/>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4" name="Google Shape;5484;p32">
              <a:extLst>
                <a:ext uri="{FF2B5EF4-FFF2-40B4-BE49-F238E27FC236}">
                  <a16:creationId xmlns:a16="http://schemas.microsoft.com/office/drawing/2014/main" id="{693AAF5F-14F4-487F-8AFE-C72C338351DE}"/>
                </a:ext>
              </a:extLst>
            </p:cNvPr>
            <p:cNvSpPr/>
            <p:nvPr/>
          </p:nvSpPr>
          <p:spPr>
            <a:xfrm>
              <a:off x="3461425" y="1845675"/>
              <a:ext cx="33700" cy="26300"/>
            </a:xfrm>
            <a:custGeom>
              <a:avLst/>
              <a:gdLst/>
              <a:ahLst/>
              <a:cxnLst/>
              <a:rect l="l" t="t" r="r" b="b"/>
              <a:pathLst>
                <a:path w="1348" h="1052" extrusionOk="0">
                  <a:moveTo>
                    <a:pt x="293" y="1"/>
                  </a:moveTo>
                  <a:cubicBezTo>
                    <a:pt x="293" y="1"/>
                    <a:pt x="0" y="365"/>
                    <a:pt x="112" y="943"/>
                  </a:cubicBezTo>
                  <a:lnTo>
                    <a:pt x="607" y="1051"/>
                  </a:lnTo>
                  <a:lnTo>
                    <a:pt x="866" y="761"/>
                  </a:lnTo>
                  <a:lnTo>
                    <a:pt x="1196" y="878"/>
                  </a:lnTo>
                  <a:lnTo>
                    <a:pt x="1235" y="888"/>
                  </a:lnTo>
                  <a:lnTo>
                    <a:pt x="1348" y="471"/>
                  </a:lnTo>
                  <a:lnTo>
                    <a:pt x="1279" y="453"/>
                  </a:lnTo>
                  <a:lnTo>
                    <a:pt x="954" y="445"/>
                  </a:lnTo>
                  <a:lnTo>
                    <a:pt x="748" y="12"/>
                  </a:lnTo>
                  <a:lnTo>
                    <a:pt x="293" y="1"/>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5" name="Google Shape;5485;p32">
              <a:extLst>
                <a:ext uri="{FF2B5EF4-FFF2-40B4-BE49-F238E27FC236}">
                  <a16:creationId xmlns:a16="http://schemas.microsoft.com/office/drawing/2014/main" id="{A1FC1B72-CE8F-477E-8D92-9AA6EFBF0D51}"/>
                </a:ext>
              </a:extLst>
            </p:cNvPr>
            <p:cNvSpPr/>
            <p:nvPr/>
          </p:nvSpPr>
          <p:spPr>
            <a:xfrm>
              <a:off x="3452300" y="1884250"/>
              <a:ext cx="32600" cy="26275"/>
            </a:xfrm>
            <a:custGeom>
              <a:avLst/>
              <a:gdLst/>
              <a:ahLst/>
              <a:cxnLst/>
              <a:rect l="l" t="t" r="r" b="b"/>
              <a:pathLst>
                <a:path w="1304" h="1051" extrusionOk="0">
                  <a:moveTo>
                    <a:pt x="293" y="0"/>
                  </a:moveTo>
                  <a:cubicBezTo>
                    <a:pt x="293" y="0"/>
                    <a:pt x="1" y="367"/>
                    <a:pt x="113" y="943"/>
                  </a:cubicBezTo>
                  <a:lnTo>
                    <a:pt x="607" y="1051"/>
                  </a:lnTo>
                  <a:lnTo>
                    <a:pt x="866" y="761"/>
                  </a:lnTo>
                  <a:lnTo>
                    <a:pt x="1194" y="877"/>
                  </a:lnTo>
                  <a:lnTo>
                    <a:pt x="1304" y="460"/>
                  </a:lnTo>
                  <a:lnTo>
                    <a:pt x="1280" y="453"/>
                  </a:lnTo>
                  <a:lnTo>
                    <a:pt x="954" y="444"/>
                  </a:lnTo>
                  <a:lnTo>
                    <a:pt x="748" y="11"/>
                  </a:lnTo>
                  <a:lnTo>
                    <a:pt x="293"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6" name="Google Shape;5486;p32">
              <a:extLst>
                <a:ext uri="{FF2B5EF4-FFF2-40B4-BE49-F238E27FC236}">
                  <a16:creationId xmlns:a16="http://schemas.microsoft.com/office/drawing/2014/main" id="{7F7119FB-C42D-4DF4-8A58-AF719AF78541}"/>
                </a:ext>
              </a:extLst>
            </p:cNvPr>
            <p:cNvSpPr/>
            <p:nvPr/>
          </p:nvSpPr>
          <p:spPr>
            <a:xfrm>
              <a:off x="3356375" y="2944600"/>
              <a:ext cx="91875" cy="143325"/>
            </a:xfrm>
            <a:custGeom>
              <a:avLst/>
              <a:gdLst/>
              <a:ahLst/>
              <a:cxnLst/>
              <a:rect l="l" t="t" r="r" b="b"/>
              <a:pathLst>
                <a:path w="3675" h="5733" extrusionOk="0">
                  <a:moveTo>
                    <a:pt x="1070" y="0"/>
                  </a:moveTo>
                  <a:cubicBezTo>
                    <a:pt x="714" y="0"/>
                    <a:pt x="368" y="190"/>
                    <a:pt x="187" y="529"/>
                  </a:cubicBezTo>
                  <a:cubicBezTo>
                    <a:pt x="60" y="770"/>
                    <a:pt x="40" y="1047"/>
                    <a:pt x="51" y="1326"/>
                  </a:cubicBezTo>
                  <a:lnTo>
                    <a:pt x="51" y="1329"/>
                  </a:lnTo>
                  <a:cubicBezTo>
                    <a:pt x="0" y="2478"/>
                    <a:pt x="336" y="3612"/>
                    <a:pt x="1009" y="4546"/>
                  </a:cubicBezTo>
                  <a:cubicBezTo>
                    <a:pt x="1273" y="4911"/>
                    <a:pt x="1589" y="5243"/>
                    <a:pt x="1980" y="5465"/>
                  </a:cubicBezTo>
                  <a:cubicBezTo>
                    <a:pt x="2272" y="5632"/>
                    <a:pt x="2605" y="5733"/>
                    <a:pt x="2938" y="5733"/>
                  </a:cubicBezTo>
                  <a:cubicBezTo>
                    <a:pt x="3053" y="5733"/>
                    <a:pt x="3167" y="5721"/>
                    <a:pt x="3279" y="5696"/>
                  </a:cubicBezTo>
                  <a:cubicBezTo>
                    <a:pt x="3383" y="5674"/>
                    <a:pt x="3488" y="5634"/>
                    <a:pt x="3556" y="5553"/>
                  </a:cubicBezTo>
                  <a:cubicBezTo>
                    <a:pt x="3675" y="5401"/>
                    <a:pt x="3613" y="5184"/>
                    <a:pt x="3536" y="5005"/>
                  </a:cubicBezTo>
                  <a:cubicBezTo>
                    <a:pt x="3268" y="4379"/>
                    <a:pt x="2906" y="3795"/>
                    <a:pt x="2660" y="3162"/>
                  </a:cubicBezTo>
                  <a:cubicBezTo>
                    <a:pt x="2501" y="2753"/>
                    <a:pt x="2389" y="2331"/>
                    <a:pt x="2321" y="1900"/>
                  </a:cubicBezTo>
                  <a:cubicBezTo>
                    <a:pt x="2270" y="1579"/>
                    <a:pt x="2242" y="1254"/>
                    <a:pt x="2147" y="944"/>
                  </a:cubicBezTo>
                  <a:cubicBezTo>
                    <a:pt x="2053" y="636"/>
                    <a:pt x="1881" y="335"/>
                    <a:pt x="1609" y="159"/>
                  </a:cubicBezTo>
                  <a:cubicBezTo>
                    <a:pt x="1442" y="51"/>
                    <a:pt x="1255" y="0"/>
                    <a:pt x="1070" y="0"/>
                  </a:cubicBez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7" name="Google Shape;5487;p32">
              <a:extLst>
                <a:ext uri="{FF2B5EF4-FFF2-40B4-BE49-F238E27FC236}">
                  <a16:creationId xmlns:a16="http://schemas.microsoft.com/office/drawing/2014/main" id="{72C93F2A-1357-4CA7-9ACA-21E307473F5B}"/>
                </a:ext>
              </a:extLst>
            </p:cNvPr>
            <p:cNvSpPr/>
            <p:nvPr/>
          </p:nvSpPr>
          <p:spPr>
            <a:xfrm>
              <a:off x="3307600" y="2485550"/>
              <a:ext cx="110275" cy="312050"/>
            </a:xfrm>
            <a:custGeom>
              <a:avLst/>
              <a:gdLst/>
              <a:ahLst/>
              <a:cxnLst/>
              <a:rect l="l" t="t" r="r" b="b"/>
              <a:pathLst>
                <a:path w="4411" h="12482" extrusionOk="0">
                  <a:moveTo>
                    <a:pt x="2677" y="0"/>
                  </a:moveTo>
                  <a:cubicBezTo>
                    <a:pt x="1438" y="0"/>
                    <a:pt x="0" y="1666"/>
                    <a:pt x="419" y="4469"/>
                  </a:cubicBezTo>
                  <a:cubicBezTo>
                    <a:pt x="824" y="7179"/>
                    <a:pt x="2663" y="10137"/>
                    <a:pt x="2182" y="12453"/>
                  </a:cubicBezTo>
                  <a:lnTo>
                    <a:pt x="2501" y="12482"/>
                  </a:lnTo>
                  <a:cubicBezTo>
                    <a:pt x="2681" y="11634"/>
                    <a:pt x="2756" y="10774"/>
                    <a:pt x="2646" y="9913"/>
                  </a:cubicBezTo>
                  <a:cubicBezTo>
                    <a:pt x="2452" y="8385"/>
                    <a:pt x="1698" y="6994"/>
                    <a:pt x="1228" y="5526"/>
                  </a:cubicBezTo>
                  <a:cubicBezTo>
                    <a:pt x="758" y="4058"/>
                    <a:pt x="613" y="2326"/>
                    <a:pt x="1534" y="1091"/>
                  </a:cubicBezTo>
                  <a:cubicBezTo>
                    <a:pt x="1758" y="789"/>
                    <a:pt x="2151" y="532"/>
                    <a:pt x="2498" y="532"/>
                  </a:cubicBezTo>
                  <a:cubicBezTo>
                    <a:pt x="2653" y="532"/>
                    <a:pt x="2799" y="584"/>
                    <a:pt x="2916" y="706"/>
                  </a:cubicBezTo>
                  <a:cubicBezTo>
                    <a:pt x="3142" y="944"/>
                    <a:pt x="3114" y="1315"/>
                    <a:pt x="3118" y="1645"/>
                  </a:cubicBezTo>
                  <a:cubicBezTo>
                    <a:pt x="3134" y="2634"/>
                    <a:pt x="3624" y="3607"/>
                    <a:pt x="4411" y="4216"/>
                  </a:cubicBezTo>
                  <a:cubicBezTo>
                    <a:pt x="3180" y="3170"/>
                    <a:pt x="3876" y="71"/>
                    <a:pt x="2762" y="3"/>
                  </a:cubicBezTo>
                  <a:cubicBezTo>
                    <a:pt x="2734" y="1"/>
                    <a:pt x="2705" y="0"/>
                    <a:pt x="2677"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8" name="Google Shape;5488;p32">
              <a:extLst>
                <a:ext uri="{FF2B5EF4-FFF2-40B4-BE49-F238E27FC236}">
                  <a16:creationId xmlns:a16="http://schemas.microsoft.com/office/drawing/2014/main" id="{8A2A3701-8D0E-40D1-8846-FABB417BAA0B}"/>
                </a:ext>
              </a:extLst>
            </p:cNvPr>
            <p:cNvSpPr/>
            <p:nvPr/>
          </p:nvSpPr>
          <p:spPr>
            <a:xfrm>
              <a:off x="3544600" y="1945625"/>
              <a:ext cx="14150" cy="1008275"/>
            </a:xfrm>
            <a:custGeom>
              <a:avLst/>
              <a:gdLst/>
              <a:ahLst/>
              <a:cxnLst/>
              <a:rect l="l" t="t" r="r" b="b"/>
              <a:pathLst>
                <a:path w="566" h="40331" extrusionOk="0">
                  <a:moveTo>
                    <a:pt x="149" y="0"/>
                  </a:moveTo>
                  <a:cubicBezTo>
                    <a:pt x="132" y="0"/>
                    <a:pt x="119" y="57"/>
                    <a:pt x="119" y="130"/>
                  </a:cubicBezTo>
                  <a:cubicBezTo>
                    <a:pt x="97" y="2602"/>
                    <a:pt x="78" y="5042"/>
                    <a:pt x="157" y="7547"/>
                  </a:cubicBezTo>
                  <a:cubicBezTo>
                    <a:pt x="269" y="11060"/>
                    <a:pt x="337" y="14409"/>
                    <a:pt x="278" y="17917"/>
                  </a:cubicBezTo>
                  <a:cubicBezTo>
                    <a:pt x="216" y="21642"/>
                    <a:pt x="150" y="25152"/>
                    <a:pt x="62" y="28886"/>
                  </a:cubicBezTo>
                  <a:cubicBezTo>
                    <a:pt x="1" y="31497"/>
                    <a:pt x="65" y="33965"/>
                    <a:pt x="137" y="36549"/>
                  </a:cubicBezTo>
                  <a:cubicBezTo>
                    <a:pt x="172" y="37822"/>
                    <a:pt x="207" y="39063"/>
                    <a:pt x="269" y="40310"/>
                  </a:cubicBezTo>
                  <a:cubicBezTo>
                    <a:pt x="271" y="40322"/>
                    <a:pt x="274" y="40331"/>
                    <a:pt x="277" y="40331"/>
                  </a:cubicBezTo>
                  <a:cubicBezTo>
                    <a:pt x="278" y="40331"/>
                    <a:pt x="279" y="40330"/>
                    <a:pt x="280" y="40327"/>
                  </a:cubicBezTo>
                  <a:cubicBezTo>
                    <a:pt x="286" y="40314"/>
                    <a:pt x="289" y="40296"/>
                    <a:pt x="286" y="40281"/>
                  </a:cubicBezTo>
                  <a:cubicBezTo>
                    <a:pt x="144" y="36510"/>
                    <a:pt x="67" y="32767"/>
                    <a:pt x="148" y="28908"/>
                  </a:cubicBezTo>
                  <a:cubicBezTo>
                    <a:pt x="227" y="25191"/>
                    <a:pt x="306" y="21721"/>
                    <a:pt x="405" y="17985"/>
                  </a:cubicBezTo>
                  <a:cubicBezTo>
                    <a:pt x="566" y="11870"/>
                    <a:pt x="141" y="6104"/>
                    <a:pt x="183" y="132"/>
                  </a:cubicBezTo>
                  <a:cubicBezTo>
                    <a:pt x="183" y="62"/>
                    <a:pt x="168" y="3"/>
                    <a:pt x="150" y="0"/>
                  </a:cubicBezTo>
                  <a:cubicBezTo>
                    <a:pt x="150" y="0"/>
                    <a:pt x="150" y="0"/>
                    <a:pt x="149" y="0"/>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39" name="Google Shape;5489;p32">
              <a:extLst>
                <a:ext uri="{FF2B5EF4-FFF2-40B4-BE49-F238E27FC236}">
                  <a16:creationId xmlns:a16="http://schemas.microsoft.com/office/drawing/2014/main" id="{7CD16118-C53A-4838-BFB4-7C8C9EAF4488}"/>
                </a:ext>
              </a:extLst>
            </p:cNvPr>
            <p:cNvSpPr/>
            <p:nvPr/>
          </p:nvSpPr>
          <p:spPr>
            <a:xfrm>
              <a:off x="3533950" y="1945725"/>
              <a:ext cx="14150" cy="1008250"/>
            </a:xfrm>
            <a:custGeom>
              <a:avLst/>
              <a:gdLst/>
              <a:ahLst/>
              <a:cxnLst/>
              <a:rect l="l" t="t" r="r" b="b"/>
              <a:pathLst>
                <a:path w="566" h="40330" extrusionOk="0">
                  <a:moveTo>
                    <a:pt x="149" y="1"/>
                  </a:moveTo>
                  <a:cubicBezTo>
                    <a:pt x="132" y="1"/>
                    <a:pt x="119" y="57"/>
                    <a:pt x="119" y="130"/>
                  </a:cubicBezTo>
                  <a:cubicBezTo>
                    <a:pt x="99" y="2603"/>
                    <a:pt x="77" y="5040"/>
                    <a:pt x="159" y="7548"/>
                  </a:cubicBezTo>
                  <a:cubicBezTo>
                    <a:pt x="269" y="11060"/>
                    <a:pt x="339" y="14407"/>
                    <a:pt x="280" y="17917"/>
                  </a:cubicBezTo>
                  <a:cubicBezTo>
                    <a:pt x="218" y="21642"/>
                    <a:pt x="150" y="25150"/>
                    <a:pt x="62" y="28884"/>
                  </a:cubicBezTo>
                  <a:cubicBezTo>
                    <a:pt x="0" y="31495"/>
                    <a:pt x="64" y="33963"/>
                    <a:pt x="137" y="36547"/>
                  </a:cubicBezTo>
                  <a:cubicBezTo>
                    <a:pt x="172" y="37822"/>
                    <a:pt x="209" y="39062"/>
                    <a:pt x="271" y="40310"/>
                  </a:cubicBezTo>
                  <a:cubicBezTo>
                    <a:pt x="272" y="40322"/>
                    <a:pt x="275" y="40330"/>
                    <a:pt x="279" y="40330"/>
                  </a:cubicBezTo>
                  <a:cubicBezTo>
                    <a:pt x="280" y="40330"/>
                    <a:pt x="281" y="40329"/>
                    <a:pt x="282" y="40328"/>
                  </a:cubicBezTo>
                  <a:cubicBezTo>
                    <a:pt x="286" y="40312"/>
                    <a:pt x="288" y="40295"/>
                    <a:pt x="286" y="40279"/>
                  </a:cubicBezTo>
                  <a:cubicBezTo>
                    <a:pt x="145" y="36508"/>
                    <a:pt x="69" y="32765"/>
                    <a:pt x="150" y="28906"/>
                  </a:cubicBezTo>
                  <a:cubicBezTo>
                    <a:pt x="229" y="25189"/>
                    <a:pt x="308" y="21719"/>
                    <a:pt x="405" y="17983"/>
                  </a:cubicBezTo>
                  <a:cubicBezTo>
                    <a:pt x="565" y="11871"/>
                    <a:pt x="143" y="6104"/>
                    <a:pt x="183" y="133"/>
                  </a:cubicBezTo>
                  <a:cubicBezTo>
                    <a:pt x="183" y="62"/>
                    <a:pt x="170" y="3"/>
                    <a:pt x="150" y="1"/>
                  </a:cubicBezTo>
                  <a:cubicBezTo>
                    <a:pt x="150" y="1"/>
                    <a:pt x="149" y="1"/>
                    <a:pt x="149" y="1"/>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0" name="Google Shape;5490;p32">
              <a:extLst>
                <a:ext uri="{FF2B5EF4-FFF2-40B4-BE49-F238E27FC236}">
                  <a16:creationId xmlns:a16="http://schemas.microsoft.com/office/drawing/2014/main" id="{AB212CE6-B8DC-4EB1-AFA7-A8087D4A1B99}"/>
                </a:ext>
              </a:extLst>
            </p:cNvPr>
            <p:cNvSpPr/>
            <p:nvPr/>
          </p:nvSpPr>
          <p:spPr>
            <a:xfrm>
              <a:off x="3523350" y="1945775"/>
              <a:ext cx="14150" cy="1008325"/>
            </a:xfrm>
            <a:custGeom>
              <a:avLst/>
              <a:gdLst/>
              <a:ahLst/>
              <a:cxnLst/>
              <a:rect l="l" t="t" r="r" b="b"/>
              <a:pathLst>
                <a:path w="566" h="40333" extrusionOk="0">
                  <a:moveTo>
                    <a:pt x="149" y="1"/>
                  </a:moveTo>
                  <a:cubicBezTo>
                    <a:pt x="132" y="1"/>
                    <a:pt x="119" y="57"/>
                    <a:pt x="119" y="131"/>
                  </a:cubicBezTo>
                  <a:cubicBezTo>
                    <a:pt x="99" y="2605"/>
                    <a:pt x="77" y="5043"/>
                    <a:pt x="156" y="7550"/>
                  </a:cubicBezTo>
                  <a:cubicBezTo>
                    <a:pt x="268" y="11060"/>
                    <a:pt x="336" y="14410"/>
                    <a:pt x="279" y="17919"/>
                  </a:cubicBezTo>
                  <a:cubicBezTo>
                    <a:pt x="216" y="21642"/>
                    <a:pt x="150" y="25152"/>
                    <a:pt x="62" y="28886"/>
                  </a:cubicBezTo>
                  <a:cubicBezTo>
                    <a:pt x="0" y="31497"/>
                    <a:pt x="64" y="33965"/>
                    <a:pt x="136" y="36550"/>
                  </a:cubicBezTo>
                  <a:cubicBezTo>
                    <a:pt x="172" y="37825"/>
                    <a:pt x="209" y="39064"/>
                    <a:pt x="271" y="40312"/>
                  </a:cubicBezTo>
                  <a:cubicBezTo>
                    <a:pt x="272" y="40324"/>
                    <a:pt x="275" y="40332"/>
                    <a:pt x="279" y="40332"/>
                  </a:cubicBezTo>
                  <a:cubicBezTo>
                    <a:pt x="280" y="40332"/>
                    <a:pt x="281" y="40331"/>
                    <a:pt x="282" y="40330"/>
                  </a:cubicBezTo>
                  <a:cubicBezTo>
                    <a:pt x="286" y="40312"/>
                    <a:pt x="288" y="40297"/>
                    <a:pt x="286" y="40279"/>
                  </a:cubicBezTo>
                  <a:cubicBezTo>
                    <a:pt x="143" y="36510"/>
                    <a:pt x="66" y="32767"/>
                    <a:pt x="147" y="28906"/>
                  </a:cubicBezTo>
                  <a:cubicBezTo>
                    <a:pt x="227" y="25192"/>
                    <a:pt x="306" y="21721"/>
                    <a:pt x="405" y="17983"/>
                  </a:cubicBezTo>
                  <a:cubicBezTo>
                    <a:pt x="565" y="11871"/>
                    <a:pt x="141" y="6104"/>
                    <a:pt x="183" y="133"/>
                  </a:cubicBezTo>
                  <a:cubicBezTo>
                    <a:pt x="183" y="62"/>
                    <a:pt x="167" y="3"/>
                    <a:pt x="150" y="1"/>
                  </a:cubicBezTo>
                  <a:cubicBezTo>
                    <a:pt x="149" y="1"/>
                    <a:pt x="149" y="1"/>
                    <a:pt x="149" y="1"/>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sp>
          <p:nvSpPr>
            <p:cNvPr id="41" name="Google Shape;5491;p32">
              <a:extLst>
                <a:ext uri="{FF2B5EF4-FFF2-40B4-BE49-F238E27FC236}">
                  <a16:creationId xmlns:a16="http://schemas.microsoft.com/office/drawing/2014/main" id="{3F3DA29C-5A39-41D4-AD34-A8E3FEC9D260}"/>
                </a:ext>
              </a:extLst>
            </p:cNvPr>
            <p:cNvSpPr/>
            <p:nvPr/>
          </p:nvSpPr>
          <p:spPr>
            <a:xfrm>
              <a:off x="3512750" y="1945900"/>
              <a:ext cx="14125" cy="1008250"/>
            </a:xfrm>
            <a:custGeom>
              <a:avLst/>
              <a:gdLst/>
              <a:ahLst/>
              <a:cxnLst/>
              <a:rect l="l" t="t" r="r" b="b"/>
              <a:pathLst>
                <a:path w="565" h="40330" extrusionOk="0">
                  <a:moveTo>
                    <a:pt x="149" y="0"/>
                  </a:moveTo>
                  <a:cubicBezTo>
                    <a:pt x="131" y="0"/>
                    <a:pt x="117" y="57"/>
                    <a:pt x="117" y="130"/>
                  </a:cubicBezTo>
                  <a:cubicBezTo>
                    <a:pt x="97" y="2602"/>
                    <a:pt x="77" y="5040"/>
                    <a:pt x="156" y="7547"/>
                  </a:cubicBezTo>
                  <a:cubicBezTo>
                    <a:pt x="268" y="11059"/>
                    <a:pt x="336" y="14407"/>
                    <a:pt x="277" y="17917"/>
                  </a:cubicBezTo>
                  <a:cubicBezTo>
                    <a:pt x="215" y="21640"/>
                    <a:pt x="150" y="25149"/>
                    <a:pt x="62" y="28883"/>
                  </a:cubicBezTo>
                  <a:cubicBezTo>
                    <a:pt x="0" y="31494"/>
                    <a:pt x="64" y="33962"/>
                    <a:pt x="134" y="36547"/>
                  </a:cubicBezTo>
                  <a:cubicBezTo>
                    <a:pt x="169" y="37822"/>
                    <a:pt x="207" y="39061"/>
                    <a:pt x="268" y="40310"/>
                  </a:cubicBezTo>
                  <a:cubicBezTo>
                    <a:pt x="270" y="40321"/>
                    <a:pt x="273" y="40329"/>
                    <a:pt x="276" y="40329"/>
                  </a:cubicBezTo>
                  <a:cubicBezTo>
                    <a:pt x="277" y="40329"/>
                    <a:pt x="278" y="40329"/>
                    <a:pt x="279" y="40327"/>
                  </a:cubicBezTo>
                  <a:cubicBezTo>
                    <a:pt x="286" y="40312"/>
                    <a:pt x="286" y="40294"/>
                    <a:pt x="286" y="40279"/>
                  </a:cubicBezTo>
                  <a:cubicBezTo>
                    <a:pt x="143" y="36507"/>
                    <a:pt x="66" y="32765"/>
                    <a:pt x="147" y="28905"/>
                  </a:cubicBezTo>
                  <a:cubicBezTo>
                    <a:pt x="226" y="25189"/>
                    <a:pt x="306" y="21719"/>
                    <a:pt x="402" y="17982"/>
                  </a:cubicBezTo>
                  <a:cubicBezTo>
                    <a:pt x="565" y="11870"/>
                    <a:pt x="141" y="6104"/>
                    <a:pt x="182" y="132"/>
                  </a:cubicBezTo>
                  <a:cubicBezTo>
                    <a:pt x="182" y="62"/>
                    <a:pt x="167" y="0"/>
                    <a:pt x="150" y="0"/>
                  </a:cubicBezTo>
                  <a:cubicBezTo>
                    <a:pt x="149" y="0"/>
                    <a:pt x="149" y="0"/>
                    <a:pt x="149" y="0"/>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defRPr/>
              </a:pPr>
              <a:endParaRPr sz="3733" kern="0">
                <a:solidFill>
                  <a:srgbClr val="000000"/>
                </a:solidFill>
                <a:latin typeface="Arial"/>
                <a:cs typeface="Arial"/>
                <a:sym typeface="Arial"/>
              </a:endParaRPr>
            </a:p>
          </p:txBody>
        </p:sp>
      </p:grpSp>
      <p:sp>
        <p:nvSpPr>
          <p:cNvPr id="42" name="Rectangle 41">
            <a:extLst>
              <a:ext uri="{FF2B5EF4-FFF2-40B4-BE49-F238E27FC236}">
                <a16:creationId xmlns:a16="http://schemas.microsoft.com/office/drawing/2014/main" id="{5B86BFF0-E858-4513-A46D-AB45EE890251}"/>
              </a:ext>
            </a:extLst>
          </p:cNvPr>
          <p:cNvSpPr/>
          <p:nvPr/>
        </p:nvSpPr>
        <p:spPr>
          <a:xfrm>
            <a:off x="10286593" y="6693832"/>
            <a:ext cx="12193411" cy="3047341"/>
          </a:xfrm>
          <a:prstGeom prst="rect">
            <a:avLst/>
          </a:prstGeom>
        </p:spPr>
        <p:txBody>
          <a:bodyPr>
            <a:spAutoFit/>
          </a:bodyPr>
          <a:lstStyle/>
          <a:p>
            <a:pPr defTabSz="457246"/>
            <a:r>
              <a:rPr lang="en-US" sz="3200" b="1" dirty="0">
                <a:solidFill>
                  <a:prstClr val="white"/>
                </a:solidFill>
                <a:latin typeface="Montserrat Light"/>
              </a:rPr>
              <a:t>Lorem Ipsum</a:t>
            </a:r>
            <a:r>
              <a:rPr lang="en-US" sz="3200" dirty="0">
                <a:solidFill>
                  <a:prstClr val="white"/>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a:t>
            </a:r>
          </a:p>
        </p:txBody>
      </p:sp>
      <p:sp>
        <p:nvSpPr>
          <p:cNvPr id="43" name="Rectangle 42">
            <a:extLst>
              <a:ext uri="{FF2B5EF4-FFF2-40B4-BE49-F238E27FC236}">
                <a16:creationId xmlns:a16="http://schemas.microsoft.com/office/drawing/2014/main" id="{1B72DA31-7AAE-4B5D-9D3C-8FD273B82578}"/>
              </a:ext>
            </a:extLst>
          </p:cNvPr>
          <p:cNvSpPr/>
          <p:nvPr/>
        </p:nvSpPr>
        <p:spPr>
          <a:xfrm>
            <a:off x="10286593" y="5724185"/>
            <a:ext cx="4651170" cy="831093"/>
          </a:xfrm>
          <a:prstGeom prst="rect">
            <a:avLst/>
          </a:prstGeom>
        </p:spPr>
        <p:txBody>
          <a:bodyPr wrap="none">
            <a:spAutoFit/>
          </a:bodyPr>
          <a:lstStyle/>
          <a:p>
            <a:pPr defTabSz="457246"/>
            <a:r>
              <a:rPr lang="en-US" b="1" dirty="0">
                <a:solidFill>
                  <a:prstClr val="white"/>
                </a:solidFill>
                <a:latin typeface="Montserrat Light"/>
              </a:rPr>
              <a:t>Lorem Ipsum</a:t>
            </a:r>
            <a:r>
              <a:rPr lang="en-US" dirty="0">
                <a:solidFill>
                  <a:prstClr val="white"/>
                </a:solidFill>
                <a:latin typeface="Montserrat Light"/>
              </a:rPr>
              <a:t> </a:t>
            </a:r>
            <a:endParaRPr lang="en-US" dirty="0">
              <a:solidFill>
                <a:srgbClr val="272E3A"/>
              </a:solidFill>
              <a:latin typeface="Montserrat Light"/>
            </a:endParaRPr>
          </a:p>
        </p:txBody>
      </p:sp>
    </p:spTree>
    <p:extLst>
      <p:ext uri="{BB962C8B-B14F-4D97-AF65-F5344CB8AC3E}">
        <p14:creationId xmlns:p14="http://schemas.microsoft.com/office/powerpoint/2010/main" val="151059308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9156;p60">
            <a:extLst>
              <a:ext uri="{FF2B5EF4-FFF2-40B4-BE49-F238E27FC236}">
                <a16:creationId xmlns:a16="http://schemas.microsoft.com/office/drawing/2014/main" id="{81AFA73A-E2B8-4271-B939-E33EC6021725}"/>
              </a:ext>
            </a:extLst>
          </p:cNvPr>
          <p:cNvGrpSpPr/>
          <p:nvPr/>
        </p:nvGrpSpPr>
        <p:grpSpPr>
          <a:xfrm rot="953491">
            <a:off x="4121075" y="1378132"/>
            <a:ext cx="5289220" cy="11492732"/>
            <a:chOff x="6593750" y="1691000"/>
            <a:chExt cx="819450" cy="1780550"/>
          </a:xfrm>
        </p:grpSpPr>
        <p:sp>
          <p:nvSpPr>
            <p:cNvPr id="3" name="Google Shape;9157;p60">
              <a:extLst>
                <a:ext uri="{FF2B5EF4-FFF2-40B4-BE49-F238E27FC236}">
                  <a16:creationId xmlns:a16="http://schemas.microsoft.com/office/drawing/2014/main" id="{2B7CF94D-2663-43C4-AAB8-C02EB81B8777}"/>
                </a:ext>
              </a:extLst>
            </p:cNvPr>
            <p:cNvSpPr/>
            <p:nvPr/>
          </p:nvSpPr>
          <p:spPr>
            <a:xfrm>
              <a:off x="6593750" y="1701725"/>
              <a:ext cx="819450" cy="1759175"/>
            </a:xfrm>
            <a:custGeom>
              <a:avLst/>
              <a:gdLst/>
              <a:ahLst/>
              <a:cxnLst/>
              <a:rect l="l" t="t" r="r" b="b"/>
              <a:pathLst>
                <a:path w="32778" h="70367" extrusionOk="0">
                  <a:moveTo>
                    <a:pt x="15299" y="0"/>
                  </a:moveTo>
                  <a:cubicBezTo>
                    <a:pt x="14415" y="0"/>
                    <a:pt x="13714" y="745"/>
                    <a:pt x="13767" y="1627"/>
                  </a:cubicBezTo>
                  <a:lnTo>
                    <a:pt x="14191" y="8816"/>
                  </a:lnTo>
                  <a:cubicBezTo>
                    <a:pt x="14202" y="9003"/>
                    <a:pt x="14270" y="9185"/>
                    <a:pt x="14382" y="9334"/>
                  </a:cubicBezTo>
                  <a:lnTo>
                    <a:pt x="14160" y="33510"/>
                  </a:lnTo>
                  <a:cubicBezTo>
                    <a:pt x="13668" y="33475"/>
                    <a:pt x="13158" y="33457"/>
                    <a:pt x="12662" y="33457"/>
                  </a:cubicBezTo>
                  <a:cubicBezTo>
                    <a:pt x="11782" y="33457"/>
                    <a:pt x="10523" y="33514"/>
                    <a:pt x="9501" y="33789"/>
                  </a:cubicBezTo>
                  <a:cubicBezTo>
                    <a:pt x="4437" y="35149"/>
                    <a:pt x="5343" y="40545"/>
                    <a:pt x="5943" y="44114"/>
                  </a:cubicBezTo>
                  <a:cubicBezTo>
                    <a:pt x="6224" y="45782"/>
                    <a:pt x="6413" y="47716"/>
                    <a:pt x="5688" y="49424"/>
                  </a:cubicBezTo>
                  <a:cubicBezTo>
                    <a:pt x="5367" y="50182"/>
                    <a:pt x="4945" y="50877"/>
                    <a:pt x="4501" y="51615"/>
                  </a:cubicBezTo>
                  <a:cubicBezTo>
                    <a:pt x="4090" y="52294"/>
                    <a:pt x="3666" y="52995"/>
                    <a:pt x="3330" y="53747"/>
                  </a:cubicBezTo>
                  <a:cubicBezTo>
                    <a:pt x="2481" y="55637"/>
                    <a:pt x="0" y="62153"/>
                    <a:pt x="3626" y="66604"/>
                  </a:cubicBezTo>
                  <a:cubicBezTo>
                    <a:pt x="4648" y="67857"/>
                    <a:pt x="6167" y="68835"/>
                    <a:pt x="8018" y="69430"/>
                  </a:cubicBezTo>
                  <a:cubicBezTo>
                    <a:pt x="10640" y="70278"/>
                    <a:pt x="13481" y="70358"/>
                    <a:pt x="16167" y="70364"/>
                  </a:cubicBezTo>
                  <a:lnTo>
                    <a:pt x="16165" y="70366"/>
                  </a:lnTo>
                  <a:lnTo>
                    <a:pt x="16611" y="70366"/>
                  </a:lnTo>
                  <a:cubicBezTo>
                    <a:pt x="19297" y="70358"/>
                    <a:pt x="22136" y="70278"/>
                    <a:pt x="24760" y="69432"/>
                  </a:cubicBezTo>
                  <a:cubicBezTo>
                    <a:pt x="26611" y="68837"/>
                    <a:pt x="28129" y="67859"/>
                    <a:pt x="29149" y="66606"/>
                  </a:cubicBezTo>
                  <a:cubicBezTo>
                    <a:pt x="32778" y="62156"/>
                    <a:pt x="30294" y="55639"/>
                    <a:pt x="29448" y="53749"/>
                  </a:cubicBezTo>
                  <a:cubicBezTo>
                    <a:pt x="29112" y="52997"/>
                    <a:pt x="28688" y="52296"/>
                    <a:pt x="28277" y="51617"/>
                  </a:cubicBezTo>
                  <a:cubicBezTo>
                    <a:pt x="27831" y="50879"/>
                    <a:pt x="27411" y="50184"/>
                    <a:pt x="27088" y="49426"/>
                  </a:cubicBezTo>
                  <a:cubicBezTo>
                    <a:pt x="26365" y="47718"/>
                    <a:pt x="26554" y="45784"/>
                    <a:pt x="26833" y="44116"/>
                  </a:cubicBezTo>
                  <a:cubicBezTo>
                    <a:pt x="27433" y="40547"/>
                    <a:pt x="28340" y="35152"/>
                    <a:pt x="23275" y="33791"/>
                  </a:cubicBezTo>
                  <a:cubicBezTo>
                    <a:pt x="22349" y="33543"/>
                    <a:pt x="21228" y="33411"/>
                    <a:pt x="20033" y="33411"/>
                  </a:cubicBezTo>
                  <a:cubicBezTo>
                    <a:pt x="19697" y="33411"/>
                    <a:pt x="19360" y="33420"/>
                    <a:pt x="19024" y="33442"/>
                  </a:cubicBezTo>
                  <a:lnTo>
                    <a:pt x="18804" y="9337"/>
                  </a:lnTo>
                  <a:cubicBezTo>
                    <a:pt x="18916" y="9185"/>
                    <a:pt x="18982" y="9005"/>
                    <a:pt x="18996" y="8818"/>
                  </a:cubicBezTo>
                  <a:lnTo>
                    <a:pt x="19420" y="1627"/>
                  </a:lnTo>
                  <a:cubicBezTo>
                    <a:pt x="19472" y="743"/>
                    <a:pt x="18771" y="0"/>
                    <a:pt x="17888"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 name="Google Shape;9158;p60">
              <a:extLst>
                <a:ext uri="{FF2B5EF4-FFF2-40B4-BE49-F238E27FC236}">
                  <a16:creationId xmlns:a16="http://schemas.microsoft.com/office/drawing/2014/main" id="{06EF4064-142F-4E6C-81B5-798BA64D66A2}"/>
                </a:ext>
              </a:extLst>
            </p:cNvPr>
            <p:cNvSpPr/>
            <p:nvPr/>
          </p:nvSpPr>
          <p:spPr>
            <a:xfrm>
              <a:off x="6621600" y="1691000"/>
              <a:ext cx="763700" cy="1780550"/>
            </a:xfrm>
            <a:custGeom>
              <a:avLst/>
              <a:gdLst/>
              <a:ahLst/>
              <a:cxnLst/>
              <a:rect l="l" t="t" r="r" b="b"/>
              <a:pathLst>
                <a:path w="30548" h="71222" extrusionOk="0">
                  <a:moveTo>
                    <a:pt x="16774" y="858"/>
                  </a:moveTo>
                  <a:cubicBezTo>
                    <a:pt x="17409" y="858"/>
                    <a:pt x="17914" y="1394"/>
                    <a:pt x="17877" y="2029"/>
                  </a:cubicBezTo>
                  <a:lnTo>
                    <a:pt x="17453" y="9221"/>
                  </a:lnTo>
                  <a:cubicBezTo>
                    <a:pt x="17442" y="9372"/>
                    <a:pt x="17372" y="9511"/>
                    <a:pt x="17253" y="9605"/>
                  </a:cubicBezTo>
                  <a:lnTo>
                    <a:pt x="17260" y="9605"/>
                  </a:lnTo>
                  <a:lnTo>
                    <a:pt x="17486" y="34334"/>
                  </a:lnTo>
                  <a:cubicBezTo>
                    <a:pt x="17943" y="34293"/>
                    <a:pt x="18429" y="34268"/>
                    <a:pt x="18919" y="34268"/>
                  </a:cubicBezTo>
                  <a:cubicBezTo>
                    <a:pt x="19985" y="34268"/>
                    <a:pt x="21090" y="34376"/>
                    <a:pt x="22051" y="34636"/>
                  </a:cubicBezTo>
                  <a:cubicBezTo>
                    <a:pt x="26701" y="35884"/>
                    <a:pt x="25919" y="40774"/>
                    <a:pt x="25297" y="44475"/>
                  </a:cubicBezTo>
                  <a:cubicBezTo>
                    <a:pt x="24987" y="46323"/>
                    <a:pt x="24831" y="48257"/>
                    <a:pt x="25580" y="50022"/>
                  </a:cubicBezTo>
                  <a:cubicBezTo>
                    <a:pt x="26224" y="51539"/>
                    <a:pt x="27268" y="52844"/>
                    <a:pt x="27943" y="54352"/>
                  </a:cubicBezTo>
                  <a:cubicBezTo>
                    <a:pt x="29631" y="58119"/>
                    <a:pt x="30547" y="63275"/>
                    <a:pt x="27703" y="66762"/>
                  </a:cubicBezTo>
                  <a:cubicBezTo>
                    <a:pt x="26642" y="68066"/>
                    <a:pt x="25117" y="68936"/>
                    <a:pt x="23514" y="69453"/>
                  </a:cubicBezTo>
                  <a:cubicBezTo>
                    <a:pt x="20945" y="70281"/>
                    <a:pt x="18172" y="70358"/>
                    <a:pt x="15495" y="70365"/>
                  </a:cubicBezTo>
                  <a:lnTo>
                    <a:pt x="15053" y="70365"/>
                  </a:lnTo>
                  <a:cubicBezTo>
                    <a:pt x="12378" y="70356"/>
                    <a:pt x="9603" y="70281"/>
                    <a:pt x="7036" y="69453"/>
                  </a:cubicBezTo>
                  <a:cubicBezTo>
                    <a:pt x="5433" y="68936"/>
                    <a:pt x="3908" y="68066"/>
                    <a:pt x="2844" y="66762"/>
                  </a:cubicBezTo>
                  <a:cubicBezTo>
                    <a:pt x="0" y="63272"/>
                    <a:pt x="919" y="58119"/>
                    <a:pt x="2607" y="54352"/>
                  </a:cubicBezTo>
                  <a:cubicBezTo>
                    <a:pt x="3282" y="52844"/>
                    <a:pt x="4326" y="51539"/>
                    <a:pt x="4970" y="50022"/>
                  </a:cubicBezTo>
                  <a:cubicBezTo>
                    <a:pt x="5717" y="48257"/>
                    <a:pt x="5563" y="46323"/>
                    <a:pt x="5251" y="44475"/>
                  </a:cubicBezTo>
                  <a:cubicBezTo>
                    <a:pt x="4629" y="40774"/>
                    <a:pt x="3849" y="35884"/>
                    <a:pt x="8497" y="34636"/>
                  </a:cubicBezTo>
                  <a:cubicBezTo>
                    <a:pt x="9363" y="34403"/>
                    <a:pt x="10477" y="34317"/>
                    <a:pt x="11548" y="34317"/>
                  </a:cubicBezTo>
                  <a:cubicBezTo>
                    <a:pt x="12227" y="34317"/>
                    <a:pt x="12886" y="34352"/>
                    <a:pt x="13451" y="34405"/>
                  </a:cubicBezTo>
                  <a:lnTo>
                    <a:pt x="13473" y="34405"/>
                  </a:lnTo>
                  <a:lnTo>
                    <a:pt x="13699" y="9605"/>
                  </a:lnTo>
                  <a:lnTo>
                    <a:pt x="13706" y="9605"/>
                  </a:lnTo>
                  <a:cubicBezTo>
                    <a:pt x="13587" y="9511"/>
                    <a:pt x="13515" y="9372"/>
                    <a:pt x="13506" y="9223"/>
                  </a:cubicBezTo>
                  <a:lnTo>
                    <a:pt x="13082" y="2032"/>
                  </a:lnTo>
                  <a:cubicBezTo>
                    <a:pt x="13044" y="1394"/>
                    <a:pt x="13550" y="858"/>
                    <a:pt x="14185" y="858"/>
                  </a:cubicBezTo>
                  <a:close/>
                  <a:moveTo>
                    <a:pt x="14185" y="1"/>
                  </a:moveTo>
                  <a:cubicBezTo>
                    <a:pt x="13055" y="1"/>
                    <a:pt x="12156" y="953"/>
                    <a:pt x="12224" y="2080"/>
                  </a:cubicBezTo>
                  <a:lnTo>
                    <a:pt x="12649" y="9273"/>
                  </a:lnTo>
                  <a:cubicBezTo>
                    <a:pt x="12662" y="9491"/>
                    <a:pt x="12728" y="9704"/>
                    <a:pt x="12838" y="9893"/>
                  </a:cubicBezTo>
                  <a:lnTo>
                    <a:pt x="12622" y="33486"/>
                  </a:lnTo>
                  <a:cubicBezTo>
                    <a:pt x="12264" y="33468"/>
                    <a:pt x="11901" y="33458"/>
                    <a:pt x="11548" y="33458"/>
                  </a:cubicBezTo>
                  <a:cubicBezTo>
                    <a:pt x="10644" y="33458"/>
                    <a:pt x="9343" y="33519"/>
                    <a:pt x="8275" y="33805"/>
                  </a:cubicBezTo>
                  <a:cubicBezTo>
                    <a:pt x="5886" y="34447"/>
                    <a:pt x="4466" y="36025"/>
                    <a:pt x="4053" y="38493"/>
                  </a:cubicBezTo>
                  <a:cubicBezTo>
                    <a:pt x="3715" y="40506"/>
                    <a:pt x="4099" y="42785"/>
                    <a:pt x="4407" y="44616"/>
                  </a:cubicBezTo>
                  <a:cubicBezTo>
                    <a:pt x="4675" y="46222"/>
                    <a:pt x="4860" y="48081"/>
                    <a:pt x="4178" y="49686"/>
                  </a:cubicBezTo>
                  <a:cubicBezTo>
                    <a:pt x="3869" y="50415"/>
                    <a:pt x="3455" y="51099"/>
                    <a:pt x="3018" y="51822"/>
                  </a:cubicBezTo>
                  <a:cubicBezTo>
                    <a:pt x="2603" y="52512"/>
                    <a:pt x="2170" y="53226"/>
                    <a:pt x="1822" y="54000"/>
                  </a:cubicBezTo>
                  <a:cubicBezTo>
                    <a:pt x="1126" y="55558"/>
                    <a:pt x="271" y="57974"/>
                    <a:pt x="170" y="60629"/>
                  </a:cubicBezTo>
                  <a:cubicBezTo>
                    <a:pt x="66" y="63294"/>
                    <a:pt x="743" y="65541"/>
                    <a:pt x="2181" y="67303"/>
                  </a:cubicBezTo>
                  <a:cubicBezTo>
                    <a:pt x="3253" y="68622"/>
                    <a:pt x="4842" y="69646"/>
                    <a:pt x="6772" y="70268"/>
                  </a:cubicBezTo>
                  <a:cubicBezTo>
                    <a:pt x="9453" y="71134"/>
                    <a:pt x="12332" y="71215"/>
                    <a:pt x="15051" y="71222"/>
                  </a:cubicBezTo>
                  <a:lnTo>
                    <a:pt x="15499" y="71222"/>
                  </a:lnTo>
                  <a:cubicBezTo>
                    <a:pt x="18218" y="71215"/>
                    <a:pt x="21097" y="71134"/>
                    <a:pt x="23778" y="70268"/>
                  </a:cubicBezTo>
                  <a:cubicBezTo>
                    <a:pt x="25708" y="69646"/>
                    <a:pt x="27297" y="68620"/>
                    <a:pt x="28369" y="67303"/>
                  </a:cubicBezTo>
                  <a:cubicBezTo>
                    <a:pt x="29807" y="65541"/>
                    <a:pt x="30486" y="63294"/>
                    <a:pt x="30380" y="60629"/>
                  </a:cubicBezTo>
                  <a:cubicBezTo>
                    <a:pt x="30279" y="57974"/>
                    <a:pt x="29424" y="55558"/>
                    <a:pt x="28725" y="54000"/>
                  </a:cubicBezTo>
                  <a:cubicBezTo>
                    <a:pt x="28380" y="53226"/>
                    <a:pt x="27947" y="52512"/>
                    <a:pt x="27532" y="51822"/>
                  </a:cubicBezTo>
                  <a:cubicBezTo>
                    <a:pt x="27095" y="51099"/>
                    <a:pt x="26679" y="50415"/>
                    <a:pt x="26369" y="49686"/>
                  </a:cubicBezTo>
                  <a:cubicBezTo>
                    <a:pt x="25690" y="48081"/>
                    <a:pt x="25875" y="46222"/>
                    <a:pt x="26143" y="44616"/>
                  </a:cubicBezTo>
                  <a:cubicBezTo>
                    <a:pt x="26451" y="42785"/>
                    <a:pt x="26835" y="40506"/>
                    <a:pt x="26497" y="38493"/>
                  </a:cubicBezTo>
                  <a:cubicBezTo>
                    <a:pt x="26086" y="36025"/>
                    <a:pt x="24664" y="34447"/>
                    <a:pt x="22275" y="33805"/>
                  </a:cubicBezTo>
                  <a:cubicBezTo>
                    <a:pt x="21312" y="33545"/>
                    <a:pt x="20152" y="33409"/>
                    <a:pt x="18919" y="33409"/>
                  </a:cubicBezTo>
                  <a:cubicBezTo>
                    <a:pt x="18725" y="33409"/>
                    <a:pt x="18530" y="33414"/>
                    <a:pt x="18336" y="33420"/>
                  </a:cubicBezTo>
                  <a:lnTo>
                    <a:pt x="18121" y="9891"/>
                  </a:lnTo>
                  <a:cubicBezTo>
                    <a:pt x="18231" y="9702"/>
                    <a:pt x="18295" y="9491"/>
                    <a:pt x="18308" y="9271"/>
                  </a:cubicBezTo>
                  <a:lnTo>
                    <a:pt x="18734" y="2080"/>
                  </a:lnTo>
                  <a:cubicBezTo>
                    <a:pt x="18800" y="953"/>
                    <a:pt x="17903" y="1"/>
                    <a:pt x="16774" y="1"/>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9159;p60">
              <a:extLst>
                <a:ext uri="{FF2B5EF4-FFF2-40B4-BE49-F238E27FC236}">
                  <a16:creationId xmlns:a16="http://schemas.microsoft.com/office/drawing/2014/main" id="{BF6E89A8-9F4B-4210-A460-E48657C6188B}"/>
                </a:ext>
              </a:extLst>
            </p:cNvPr>
            <p:cNvSpPr/>
            <p:nvPr/>
          </p:nvSpPr>
          <p:spPr>
            <a:xfrm>
              <a:off x="6981000" y="1744625"/>
              <a:ext cx="55175" cy="181025"/>
            </a:xfrm>
            <a:custGeom>
              <a:avLst/>
              <a:gdLst/>
              <a:ahLst/>
              <a:cxnLst/>
              <a:rect l="l" t="t" r="r" b="b"/>
              <a:pathLst>
                <a:path w="2207" h="7241" extrusionOk="0">
                  <a:moveTo>
                    <a:pt x="0" y="1"/>
                  </a:moveTo>
                  <a:lnTo>
                    <a:pt x="396" y="6667"/>
                  </a:lnTo>
                  <a:lnTo>
                    <a:pt x="1103" y="7240"/>
                  </a:lnTo>
                  <a:lnTo>
                    <a:pt x="1811" y="6667"/>
                  </a:lnTo>
                  <a:lnTo>
                    <a:pt x="2207" y="1"/>
                  </a:ln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9160;p60">
              <a:extLst>
                <a:ext uri="{FF2B5EF4-FFF2-40B4-BE49-F238E27FC236}">
                  <a16:creationId xmlns:a16="http://schemas.microsoft.com/office/drawing/2014/main" id="{C4041807-F484-4F32-ABE6-94437D2A6E0F}"/>
                </a:ext>
              </a:extLst>
            </p:cNvPr>
            <p:cNvSpPr/>
            <p:nvPr/>
          </p:nvSpPr>
          <p:spPr>
            <a:xfrm>
              <a:off x="6642475" y="1963325"/>
              <a:ext cx="722000" cy="1454650"/>
            </a:xfrm>
            <a:custGeom>
              <a:avLst/>
              <a:gdLst/>
              <a:ahLst/>
              <a:cxnLst/>
              <a:rect l="l" t="t" r="r" b="b"/>
              <a:pathLst>
                <a:path w="28880" h="58186" extrusionOk="0">
                  <a:moveTo>
                    <a:pt x="14141" y="0"/>
                  </a:moveTo>
                  <a:lnTo>
                    <a:pt x="13926" y="23525"/>
                  </a:lnTo>
                  <a:lnTo>
                    <a:pt x="13912" y="24778"/>
                  </a:lnTo>
                  <a:lnTo>
                    <a:pt x="12660" y="24800"/>
                  </a:lnTo>
                  <a:lnTo>
                    <a:pt x="12570" y="24800"/>
                  </a:lnTo>
                  <a:lnTo>
                    <a:pt x="12497" y="24793"/>
                  </a:lnTo>
                  <a:cubicBezTo>
                    <a:pt x="11926" y="24738"/>
                    <a:pt x="11308" y="24712"/>
                    <a:pt x="10713" y="24712"/>
                  </a:cubicBezTo>
                  <a:cubicBezTo>
                    <a:pt x="9618" y="24712"/>
                    <a:pt x="8653" y="24808"/>
                    <a:pt x="7998" y="24984"/>
                  </a:cubicBezTo>
                  <a:cubicBezTo>
                    <a:pt x="6429" y="25406"/>
                    <a:pt x="5607" y="26323"/>
                    <a:pt x="5332" y="27953"/>
                  </a:cubicBezTo>
                  <a:cubicBezTo>
                    <a:pt x="5055" y="29613"/>
                    <a:pt x="5405" y="31694"/>
                    <a:pt x="5686" y="33369"/>
                  </a:cubicBezTo>
                  <a:cubicBezTo>
                    <a:pt x="6007" y="35279"/>
                    <a:pt x="6216" y="37518"/>
                    <a:pt x="5319" y="39630"/>
                  </a:cubicBezTo>
                  <a:cubicBezTo>
                    <a:pt x="4950" y="40500"/>
                    <a:pt x="4477" y="41283"/>
                    <a:pt x="4020" y="42039"/>
                  </a:cubicBezTo>
                  <a:cubicBezTo>
                    <a:pt x="3618" y="42703"/>
                    <a:pt x="3240" y="43331"/>
                    <a:pt x="2946" y="43984"/>
                  </a:cubicBezTo>
                  <a:cubicBezTo>
                    <a:pt x="2201" y="45650"/>
                    <a:pt x="1" y="51368"/>
                    <a:pt x="3007" y="55056"/>
                  </a:cubicBezTo>
                  <a:cubicBezTo>
                    <a:pt x="3820" y="56052"/>
                    <a:pt x="5060" y="56841"/>
                    <a:pt x="6596" y="57335"/>
                  </a:cubicBezTo>
                  <a:cubicBezTo>
                    <a:pt x="8983" y="58107"/>
                    <a:pt x="11673" y="58179"/>
                    <a:pt x="14222" y="58186"/>
                  </a:cubicBezTo>
                  <a:lnTo>
                    <a:pt x="14658" y="58186"/>
                  </a:lnTo>
                  <a:cubicBezTo>
                    <a:pt x="17207" y="58179"/>
                    <a:pt x="19897" y="58105"/>
                    <a:pt x="22284" y="57335"/>
                  </a:cubicBezTo>
                  <a:cubicBezTo>
                    <a:pt x="23820" y="56839"/>
                    <a:pt x="25062" y="56052"/>
                    <a:pt x="25873" y="55056"/>
                  </a:cubicBezTo>
                  <a:cubicBezTo>
                    <a:pt x="28879" y="51368"/>
                    <a:pt x="26679" y="45650"/>
                    <a:pt x="25934" y="43988"/>
                  </a:cubicBezTo>
                  <a:cubicBezTo>
                    <a:pt x="25642" y="43336"/>
                    <a:pt x="25262" y="42707"/>
                    <a:pt x="24862" y="42043"/>
                  </a:cubicBezTo>
                  <a:cubicBezTo>
                    <a:pt x="24405" y="41287"/>
                    <a:pt x="23932" y="40505"/>
                    <a:pt x="23561" y="39635"/>
                  </a:cubicBezTo>
                  <a:cubicBezTo>
                    <a:pt x="22666" y="37518"/>
                    <a:pt x="22873" y="35281"/>
                    <a:pt x="23194" y="33371"/>
                  </a:cubicBezTo>
                  <a:cubicBezTo>
                    <a:pt x="23475" y="31698"/>
                    <a:pt x="23824" y="29615"/>
                    <a:pt x="23548" y="27956"/>
                  </a:cubicBezTo>
                  <a:cubicBezTo>
                    <a:pt x="23275" y="26325"/>
                    <a:pt x="22453" y="25408"/>
                    <a:pt x="20884" y="24986"/>
                  </a:cubicBezTo>
                  <a:cubicBezTo>
                    <a:pt x="20099" y="24775"/>
                    <a:pt x="19132" y="24663"/>
                    <a:pt x="18086" y="24663"/>
                  </a:cubicBezTo>
                  <a:cubicBezTo>
                    <a:pt x="17644" y="24663"/>
                    <a:pt x="17200" y="24685"/>
                    <a:pt x="16770" y="24723"/>
                  </a:cubicBezTo>
                  <a:lnTo>
                    <a:pt x="15378" y="24850"/>
                  </a:lnTo>
                  <a:lnTo>
                    <a:pt x="15365" y="23455"/>
                  </a:lnTo>
                  <a:lnTo>
                    <a:pt x="15150"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9161;p60">
              <a:extLst>
                <a:ext uri="{FF2B5EF4-FFF2-40B4-BE49-F238E27FC236}">
                  <a16:creationId xmlns:a16="http://schemas.microsoft.com/office/drawing/2014/main" id="{BED85CB5-5085-4145-B5CC-969C9CA7ED7C}"/>
                </a:ext>
              </a:extLst>
            </p:cNvPr>
            <p:cNvSpPr/>
            <p:nvPr/>
          </p:nvSpPr>
          <p:spPr>
            <a:xfrm>
              <a:off x="6642475" y="1963325"/>
              <a:ext cx="722000" cy="1454650"/>
            </a:xfrm>
            <a:custGeom>
              <a:avLst/>
              <a:gdLst/>
              <a:ahLst/>
              <a:cxnLst/>
              <a:rect l="l" t="t" r="r" b="b"/>
              <a:pathLst>
                <a:path w="28880" h="58186" extrusionOk="0">
                  <a:moveTo>
                    <a:pt x="14141" y="0"/>
                  </a:moveTo>
                  <a:lnTo>
                    <a:pt x="13926" y="23525"/>
                  </a:lnTo>
                  <a:lnTo>
                    <a:pt x="13912" y="24778"/>
                  </a:lnTo>
                  <a:lnTo>
                    <a:pt x="12660" y="24800"/>
                  </a:lnTo>
                  <a:lnTo>
                    <a:pt x="12570" y="24800"/>
                  </a:lnTo>
                  <a:lnTo>
                    <a:pt x="12497" y="24793"/>
                  </a:lnTo>
                  <a:cubicBezTo>
                    <a:pt x="11926" y="24738"/>
                    <a:pt x="11308" y="24712"/>
                    <a:pt x="10713" y="24712"/>
                  </a:cubicBezTo>
                  <a:cubicBezTo>
                    <a:pt x="9618" y="24712"/>
                    <a:pt x="8653" y="24808"/>
                    <a:pt x="7998" y="24984"/>
                  </a:cubicBezTo>
                  <a:cubicBezTo>
                    <a:pt x="6429" y="25406"/>
                    <a:pt x="5607" y="26323"/>
                    <a:pt x="5332" y="27953"/>
                  </a:cubicBezTo>
                  <a:cubicBezTo>
                    <a:pt x="5055" y="29613"/>
                    <a:pt x="5405" y="31694"/>
                    <a:pt x="5686" y="33369"/>
                  </a:cubicBezTo>
                  <a:cubicBezTo>
                    <a:pt x="6007" y="35279"/>
                    <a:pt x="6216" y="37518"/>
                    <a:pt x="5319" y="39630"/>
                  </a:cubicBezTo>
                  <a:cubicBezTo>
                    <a:pt x="4950" y="40500"/>
                    <a:pt x="4477" y="41283"/>
                    <a:pt x="4020" y="42039"/>
                  </a:cubicBezTo>
                  <a:cubicBezTo>
                    <a:pt x="3618" y="42703"/>
                    <a:pt x="3240" y="43331"/>
                    <a:pt x="2946" y="43984"/>
                  </a:cubicBezTo>
                  <a:cubicBezTo>
                    <a:pt x="2201" y="45650"/>
                    <a:pt x="1" y="51368"/>
                    <a:pt x="3007" y="55056"/>
                  </a:cubicBezTo>
                  <a:cubicBezTo>
                    <a:pt x="3820" y="56052"/>
                    <a:pt x="5060" y="56841"/>
                    <a:pt x="6596" y="57335"/>
                  </a:cubicBezTo>
                  <a:cubicBezTo>
                    <a:pt x="8983" y="58107"/>
                    <a:pt x="11673" y="58179"/>
                    <a:pt x="14222" y="58186"/>
                  </a:cubicBezTo>
                  <a:lnTo>
                    <a:pt x="14658" y="58186"/>
                  </a:lnTo>
                  <a:cubicBezTo>
                    <a:pt x="17207" y="58179"/>
                    <a:pt x="19897" y="58105"/>
                    <a:pt x="22284" y="57335"/>
                  </a:cubicBezTo>
                  <a:cubicBezTo>
                    <a:pt x="23820" y="56839"/>
                    <a:pt x="25062" y="56052"/>
                    <a:pt x="25873" y="55056"/>
                  </a:cubicBezTo>
                  <a:cubicBezTo>
                    <a:pt x="28879" y="51368"/>
                    <a:pt x="26679" y="45650"/>
                    <a:pt x="25934" y="43988"/>
                  </a:cubicBezTo>
                  <a:cubicBezTo>
                    <a:pt x="25642" y="43336"/>
                    <a:pt x="25262" y="42707"/>
                    <a:pt x="24862" y="42043"/>
                  </a:cubicBezTo>
                  <a:cubicBezTo>
                    <a:pt x="24405" y="41287"/>
                    <a:pt x="23932" y="40505"/>
                    <a:pt x="23561" y="39635"/>
                  </a:cubicBezTo>
                  <a:cubicBezTo>
                    <a:pt x="22666" y="37518"/>
                    <a:pt x="22873" y="35281"/>
                    <a:pt x="23194" y="33371"/>
                  </a:cubicBezTo>
                  <a:cubicBezTo>
                    <a:pt x="23475" y="31698"/>
                    <a:pt x="23824" y="29615"/>
                    <a:pt x="23548" y="27956"/>
                  </a:cubicBezTo>
                  <a:cubicBezTo>
                    <a:pt x="23275" y="26325"/>
                    <a:pt x="22453" y="25408"/>
                    <a:pt x="20884" y="24986"/>
                  </a:cubicBezTo>
                  <a:cubicBezTo>
                    <a:pt x="20099" y="24775"/>
                    <a:pt x="19132" y="24663"/>
                    <a:pt x="18086" y="24663"/>
                  </a:cubicBezTo>
                  <a:cubicBezTo>
                    <a:pt x="17644" y="24663"/>
                    <a:pt x="17200" y="24685"/>
                    <a:pt x="16770" y="24723"/>
                  </a:cubicBezTo>
                  <a:lnTo>
                    <a:pt x="15378" y="24850"/>
                  </a:lnTo>
                  <a:lnTo>
                    <a:pt x="15365" y="23455"/>
                  </a:lnTo>
                  <a:lnTo>
                    <a:pt x="15150"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9162;p60">
              <a:extLst>
                <a:ext uri="{FF2B5EF4-FFF2-40B4-BE49-F238E27FC236}">
                  <a16:creationId xmlns:a16="http://schemas.microsoft.com/office/drawing/2014/main" id="{54977987-06CD-47EA-A880-D84A7C9054B6}"/>
                </a:ext>
              </a:extLst>
            </p:cNvPr>
            <p:cNvSpPr/>
            <p:nvPr/>
          </p:nvSpPr>
          <p:spPr>
            <a:xfrm>
              <a:off x="6878200" y="2684225"/>
              <a:ext cx="259450" cy="236400"/>
            </a:xfrm>
            <a:custGeom>
              <a:avLst/>
              <a:gdLst/>
              <a:ahLst/>
              <a:cxnLst/>
              <a:rect l="l" t="t" r="r" b="b"/>
              <a:pathLst>
                <a:path w="10378" h="9456" extrusionOk="0">
                  <a:moveTo>
                    <a:pt x="5189" y="1"/>
                  </a:moveTo>
                  <a:cubicBezTo>
                    <a:pt x="3979" y="1"/>
                    <a:pt x="2769" y="462"/>
                    <a:pt x="1846" y="1386"/>
                  </a:cubicBezTo>
                  <a:cubicBezTo>
                    <a:pt x="0" y="3232"/>
                    <a:pt x="0" y="6225"/>
                    <a:pt x="1846" y="8071"/>
                  </a:cubicBezTo>
                  <a:cubicBezTo>
                    <a:pt x="2769" y="8994"/>
                    <a:pt x="3979" y="9456"/>
                    <a:pt x="5189" y="9456"/>
                  </a:cubicBezTo>
                  <a:cubicBezTo>
                    <a:pt x="6399" y="9456"/>
                    <a:pt x="7609" y="8994"/>
                    <a:pt x="8532" y="8071"/>
                  </a:cubicBezTo>
                  <a:cubicBezTo>
                    <a:pt x="10378" y="6225"/>
                    <a:pt x="10378" y="3232"/>
                    <a:pt x="8532" y="1386"/>
                  </a:cubicBezTo>
                  <a:cubicBezTo>
                    <a:pt x="7609" y="462"/>
                    <a:pt x="6399" y="1"/>
                    <a:pt x="5189" y="1"/>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9163;p60">
              <a:extLst>
                <a:ext uri="{FF2B5EF4-FFF2-40B4-BE49-F238E27FC236}">
                  <a16:creationId xmlns:a16="http://schemas.microsoft.com/office/drawing/2014/main" id="{6C0996DA-4043-46E3-9B24-B76C8D19728E}"/>
                </a:ext>
              </a:extLst>
            </p:cNvPr>
            <p:cNvSpPr/>
            <p:nvPr/>
          </p:nvSpPr>
          <p:spPr>
            <a:xfrm>
              <a:off x="6888025" y="2682525"/>
              <a:ext cx="239850" cy="239875"/>
            </a:xfrm>
            <a:custGeom>
              <a:avLst/>
              <a:gdLst/>
              <a:ahLst/>
              <a:cxnLst/>
              <a:rect l="l" t="t" r="r" b="b"/>
              <a:pathLst>
                <a:path w="9594" h="9595" extrusionOk="0">
                  <a:moveTo>
                    <a:pt x="4798" y="139"/>
                  </a:moveTo>
                  <a:cubicBezTo>
                    <a:pt x="7365" y="139"/>
                    <a:pt x="9455" y="2227"/>
                    <a:pt x="9455" y="4796"/>
                  </a:cubicBezTo>
                  <a:cubicBezTo>
                    <a:pt x="9455" y="7366"/>
                    <a:pt x="7365" y="9456"/>
                    <a:pt x="4798" y="9456"/>
                  </a:cubicBezTo>
                  <a:cubicBezTo>
                    <a:pt x="2229" y="9456"/>
                    <a:pt x="139" y="7366"/>
                    <a:pt x="139" y="4796"/>
                  </a:cubicBezTo>
                  <a:cubicBezTo>
                    <a:pt x="139" y="2227"/>
                    <a:pt x="2229" y="139"/>
                    <a:pt x="4798" y="139"/>
                  </a:cubicBezTo>
                  <a:close/>
                  <a:moveTo>
                    <a:pt x="4798" y="1"/>
                  </a:moveTo>
                  <a:cubicBezTo>
                    <a:pt x="2152" y="1"/>
                    <a:pt x="0" y="2152"/>
                    <a:pt x="0" y="4796"/>
                  </a:cubicBezTo>
                  <a:cubicBezTo>
                    <a:pt x="0" y="7442"/>
                    <a:pt x="2152" y="9594"/>
                    <a:pt x="4798" y="9594"/>
                  </a:cubicBezTo>
                  <a:cubicBezTo>
                    <a:pt x="7442" y="9594"/>
                    <a:pt x="9594" y="7442"/>
                    <a:pt x="9594" y="4796"/>
                  </a:cubicBezTo>
                  <a:cubicBezTo>
                    <a:pt x="9594" y="2152"/>
                    <a:pt x="7442" y="1"/>
                    <a:pt x="4798"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9164;p60">
              <a:extLst>
                <a:ext uri="{FF2B5EF4-FFF2-40B4-BE49-F238E27FC236}">
                  <a16:creationId xmlns:a16="http://schemas.microsoft.com/office/drawing/2014/main" id="{A5137FA1-DB4F-4550-A855-5912B4083F5B}"/>
                </a:ext>
              </a:extLst>
            </p:cNvPr>
            <p:cNvSpPr/>
            <p:nvPr/>
          </p:nvSpPr>
          <p:spPr>
            <a:xfrm>
              <a:off x="6947650" y="1712450"/>
              <a:ext cx="121825" cy="221700"/>
            </a:xfrm>
            <a:custGeom>
              <a:avLst/>
              <a:gdLst/>
              <a:ahLst/>
              <a:cxnLst/>
              <a:rect l="l" t="t" r="r" b="b"/>
              <a:pathLst>
                <a:path w="4873" h="8868" extrusionOk="0">
                  <a:moveTo>
                    <a:pt x="1143" y="0"/>
                  </a:moveTo>
                  <a:cubicBezTo>
                    <a:pt x="506" y="0"/>
                    <a:pt x="0" y="536"/>
                    <a:pt x="40" y="1171"/>
                  </a:cubicBezTo>
                  <a:lnTo>
                    <a:pt x="464" y="8363"/>
                  </a:lnTo>
                  <a:cubicBezTo>
                    <a:pt x="481" y="8646"/>
                    <a:pt x="714" y="8868"/>
                    <a:pt x="998" y="8868"/>
                  </a:cubicBezTo>
                  <a:lnTo>
                    <a:pt x="3877" y="8868"/>
                  </a:lnTo>
                  <a:cubicBezTo>
                    <a:pt x="4160" y="8866"/>
                    <a:pt x="4393" y="8646"/>
                    <a:pt x="4411" y="8363"/>
                  </a:cubicBezTo>
                  <a:lnTo>
                    <a:pt x="4835" y="1171"/>
                  </a:lnTo>
                  <a:cubicBezTo>
                    <a:pt x="4872" y="536"/>
                    <a:pt x="4367" y="0"/>
                    <a:pt x="3732"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9165;p60">
              <a:extLst>
                <a:ext uri="{FF2B5EF4-FFF2-40B4-BE49-F238E27FC236}">
                  <a16:creationId xmlns:a16="http://schemas.microsoft.com/office/drawing/2014/main" id="{155B4000-04AB-4E1C-AA61-5F59F57E80E1}"/>
                </a:ext>
              </a:extLst>
            </p:cNvPr>
            <p:cNvSpPr/>
            <p:nvPr/>
          </p:nvSpPr>
          <p:spPr>
            <a:xfrm>
              <a:off x="7018575" y="1746825"/>
              <a:ext cx="28425" cy="28450"/>
            </a:xfrm>
            <a:custGeom>
              <a:avLst/>
              <a:gdLst/>
              <a:ahLst/>
              <a:cxnLst/>
              <a:rect l="l" t="t" r="r" b="b"/>
              <a:pathLst>
                <a:path w="1137" h="1138" extrusionOk="0">
                  <a:moveTo>
                    <a:pt x="567" y="1"/>
                  </a:moveTo>
                  <a:cubicBezTo>
                    <a:pt x="255" y="1"/>
                    <a:pt x="0" y="256"/>
                    <a:pt x="0" y="570"/>
                  </a:cubicBezTo>
                  <a:cubicBezTo>
                    <a:pt x="0" y="882"/>
                    <a:pt x="255" y="1137"/>
                    <a:pt x="567" y="1137"/>
                  </a:cubicBezTo>
                  <a:cubicBezTo>
                    <a:pt x="882" y="1137"/>
                    <a:pt x="1137" y="882"/>
                    <a:pt x="1137" y="570"/>
                  </a:cubicBezTo>
                  <a:cubicBezTo>
                    <a:pt x="1137" y="256"/>
                    <a:pt x="882" y="1"/>
                    <a:pt x="567" y="1"/>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9166;p60">
              <a:extLst>
                <a:ext uri="{FF2B5EF4-FFF2-40B4-BE49-F238E27FC236}">
                  <a16:creationId xmlns:a16="http://schemas.microsoft.com/office/drawing/2014/main" id="{4F28988C-73E5-4088-9778-1C0F0FF8EB8F}"/>
                </a:ext>
              </a:extLst>
            </p:cNvPr>
            <p:cNvSpPr/>
            <p:nvPr/>
          </p:nvSpPr>
          <p:spPr>
            <a:xfrm>
              <a:off x="7022425" y="1807700"/>
              <a:ext cx="33200" cy="28475"/>
            </a:xfrm>
            <a:custGeom>
              <a:avLst/>
              <a:gdLst/>
              <a:ahLst/>
              <a:cxnLst/>
              <a:rect l="l" t="t" r="r" b="b"/>
              <a:pathLst>
                <a:path w="1328" h="1139" extrusionOk="0">
                  <a:moveTo>
                    <a:pt x="761" y="1"/>
                  </a:moveTo>
                  <a:cubicBezTo>
                    <a:pt x="255" y="1"/>
                    <a:pt x="0" y="612"/>
                    <a:pt x="358" y="970"/>
                  </a:cubicBezTo>
                  <a:cubicBezTo>
                    <a:pt x="474" y="1086"/>
                    <a:pt x="617" y="1138"/>
                    <a:pt x="757" y="1138"/>
                  </a:cubicBezTo>
                  <a:cubicBezTo>
                    <a:pt x="1048" y="1138"/>
                    <a:pt x="1328" y="912"/>
                    <a:pt x="1328" y="570"/>
                  </a:cubicBezTo>
                  <a:cubicBezTo>
                    <a:pt x="1328" y="256"/>
                    <a:pt x="1073" y="1"/>
                    <a:pt x="761" y="1"/>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9167;p60">
              <a:extLst>
                <a:ext uri="{FF2B5EF4-FFF2-40B4-BE49-F238E27FC236}">
                  <a16:creationId xmlns:a16="http://schemas.microsoft.com/office/drawing/2014/main" id="{90DFFA69-8CD0-446B-83E9-EFC61F709438}"/>
                </a:ext>
              </a:extLst>
            </p:cNvPr>
            <p:cNvSpPr/>
            <p:nvPr/>
          </p:nvSpPr>
          <p:spPr>
            <a:xfrm>
              <a:off x="7019075" y="1870400"/>
              <a:ext cx="33200" cy="28450"/>
            </a:xfrm>
            <a:custGeom>
              <a:avLst/>
              <a:gdLst/>
              <a:ahLst/>
              <a:cxnLst/>
              <a:rect l="l" t="t" r="r" b="b"/>
              <a:pathLst>
                <a:path w="1328" h="1138" extrusionOk="0">
                  <a:moveTo>
                    <a:pt x="761" y="1"/>
                  </a:moveTo>
                  <a:cubicBezTo>
                    <a:pt x="253" y="1"/>
                    <a:pt x="0" y="612"/>
                    <a:pt x="358" y="970"/>
                  </a:cubicBezTo>
                  <a:cubicBezTo>
                    <a:pt x="474" y="1086"/>
                    <a:pt x="616" y="1138"/>
                    <a:pt x="756" y="1138"/>
                  </a:cubicBezTo>
                  <a:cubicBezTo>
                    <a:pt x="1047" y="1138"/>
                    <a:pt x="1328" y="912"/>
                    <a:pt x="1328" y="570"/>
                  </a:cubicBezTo>
                  <a:cubicBezTo>
                    <a:pt x="1328" y="256"/>
                    <a:pt x="1073" y="1"/>
                    <a:pt x="761" y="1"/>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9168;p60">
              <a:extLst>
                <a:ext uri="{FF2B5EF4-FFF2-40B4-BE49-F238E27FC236}">
                  <a16:creationId xmlns:a16="http://schemas.microsoft.com/office/drawing/2014/main" id="{0B55EB04-920B-42AD-81C3-06FBC629A5CC}"/>
                </a:ext>
              </a:extLst>
            </p:cNvPr>
            <p:cNvSpPr/>
            <p:nvPr/>
          </p:nvSpPr>
          <p:spPr>
            <a:xfrm>
              <a:off x="6958675" y="1746825"/>
              <a:ext cx="28425" cy="28450"/>
            </a:xfrm>
            <a:custGeom>
              <a:avLst/>
              <a:gdLst/>
              <a:ahLst/>
              <a:cxnLst/>
              <a:rect l="l" t="t" r="r" b="b"/>
              <a:pathLst>
                <a:path w="1137" h="1138" extrusionOk="0">
                  <a:moveTo>
                    <a:pt x="570" y="1"/>
                  </a:moveTo>
                  <a:cubicBezTo>
                    <a:pt x="256" y="1"/>
                    <a:pt x="1" y="256"/>
                    <a:pt x="1" y="570"/>
                  </a:cubicBezTo>
                  <a:cubicBezTo>
                    <a:pt x="1" y="882"/>
                    <a:pt x="256" y="1137"/>
                    <a:pt x="570" y="1137"/>
                  </a:cubicBezTo>
                  <a:cubicBezTo>
                    <a:pt x="882" y="1137"/>
                    <a:pt x="1137" y="882"/>
                    <a:pt x="1137" y="570"/>
                  </a:cubicBezTo>
                  <a:cubicBezTo>
                    <a:pt x="1137" y="256"/>
                    <a:pt x="882" y="1"/>
                    <a:pt x="570" y="1"/>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9169;p60">
              <a:extLst>
                <a:ext uri="{FF2B5EF4-FFF2-40B4-BE49-F238E27FC236}">
                  <a16:creationId xmlns:a16="http://schemas.microsoft.com/office/drawing/2014/main" id="{66FDB2D5-2BF2-499E-BB71-AD8850E3A90A}"/>
                </a:ext>
              </a:extLst>
            </p:cNvPr>
            <p:cNvSpPr/>
            <p:nvPr/>
          </p:nvSpPr>
          <p:spPr>
            <a:xfrm>
              <a:off x="6962425" y="1807700"/>
              <a:ext cx="33200" cy="28475"/>
            </a:xfrm>
            <a:custGeom>
              <a:avLst/>
              <a:gdLst/>
              <a:ahLst/>
              <a:cxnLst/>
              <a:rect l="l" t="t" r="r" b="b"/>
              <a:pathLst>
                <a:path w="1328" h="1139" extrusionOk="0">
                  <a:moveTo>
                    <a:pt x="569" y="1"/>
                  </a:moveTo>
                  <a:cubicBezTo>
                    <a:pt x="255" y="1"/>
                    <a:pt x="0" y="256"/>
                    <a:pt x="0" y="570"/>
                  </a:cubicBezTo>
                  <a:cubicBezTo>
                    <a:pt x="0" y="912"/>
                    <a:pt x="280" y="1138"/>
                    <a:pt x="572" y="1138"/>
                  </a:cubicBezTo>
                  <a:cubicBezTo>
                    <a:pt x="712" y="1138"/>
                    <a:pt x="854" y="1086"/>
                    <a:pt x="969" y="970"/>
                  </a:cubicBezTo>
                  <a:cubicBezTo>
                    <a:pt x="1328" y="612"/>
                    <a:pt x="1075" y="1"/>
                    <a:pt x="569" y="1"/>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9170;p60">
              <a:extLst>
                <a:ext uri="{FF2B5EF4-FFF2-40B4-BE49-F238E27FC236}">
                  <a16:creationId xmlns:a16="http://schemas.microsoft.com/office/drawing/2014/main" id="{D2901E8C-D050-42E2-B00A-956DC214F789}"/>
                </a:ext>
              </a:extLst>
            </p:cNvPr>
            <p:cNvSpPr/>
            <p:nvPr/>
          </p:nvSpPr>
          <p:spPr>
            <a:xfrm>
              <a:off x="6965775" y="1870400"/>
              <a:ext cx="33200" cy="28450"/>
            </a:xfrm>
            <a:custGeom>
              <a:avLst/>
              <a:gdLst/>
              <a:ahLst/>
              <a:cxnLst/>
              <a:rect l="l" t="t" r="r" b="b"/>
              <a:pathLst>
                <a:path w="1328" h="1138" extrusionOk="0">
                  <a:moveTo>
                    <a:pt x="570" y="1"/>
                  </a:moveTo>
                  <a:cubicBezTo>
                    <a:pt x="255" y="1"/>
                    <a:pt x="0" y="256"/>
                    <a:pt x="2" y="570"/>
                  </a:cubicBezTo>
                  <a:cubicBezTo>
                    <a:pt x="2" y="912"/>
                    <a:pt x="282" y="1138"/>
                    <a:pt x="573" y="1138"/>
                  </a:cubicBezTo>
                  <a:cubicBezTo>
                    <a:pt x="713" y="1138"/>
                    <a:pt x="856" y="1086"/>
                    <a:pt x="972" y="970"/>
                  </a:cubicBezTo>
                  <a:cubicBezTo>
                    <a:pt x="1328" y="614"/>
                    <a:pt x="1075" y="1"/>
                    <a:pt x="570" y="1"/>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9171;p60">
              <a:extLst>
                <a:ext uri="{FF2B5EF4-FFF2-40B4-BE49-F238E27FC236}">
                  <a16:creationId xmlns:a16="http://schemas.microsoft.com/office/drawing/2014/main" id="{1CFEA2E5-81C8-4F4F-AE1A-7117B3917C30}"/>
                </a:ext>
              </a:extLst>
            </p:cNvPr>
            <p:cNvSpPr/>
            <p:nvPr/>
          </p:nvSpPr>
          <p:spPr>
            <a:xfrm>
              <a:off x="7065325" y="1747375"/>
              <a:ext cx="37600" cy="30925"/>
            </a:xfrm>
            <a:custGeom>
              <a:avLst/>
              <a:gdLst/>
              <a:ahLst/>
              <a:cxnLst/>
              <a:rect l="l" t="t" r="r" b="b"/>
              <a:pathLst>
                <a:path w="1504" h="1237" extrusionOk="0">
                  <a:moveTo>
                    <a:pt x="1018" y="1"/>
                  </a:moveTo>
                  <a:cubicBezTo>
                    <a:pt x="1016" y="1"/>
                    <a:pt x="1014" y="1"/>
                    <a:pt x="1012" y="1"/>
                  </a:cubicBezTo>
                  <a:cubicBezTo>
                    <a:pt x="812" y="3"/>
                    <a:pt x="645" y="163"/>
                    <a:pt x="574" y="388"/>
                  </a:cubicBezTo>
                  <a:lnTo>
                    <a:pt x="42" y="337"/>
                  </a:lnTo>
                  <a:lnTo>
                    <a:pt x="1" y="761"/>
                  </a:lnTo>
                  <a:lnTo>
                    <a:pt x="568" y="816"/>
                  </a:lnTo>
                  <a:cubicBezTo>
                    <a:pt x="633" y="1059"/>
                    <a:pt x="812" y="1236"/>
                    <a:pt x="1021" y="1236"/>
                  </a:cubicBezTo>
                  <a:cubicBezTo>
                    <a:pt x="1024" y="1236"/>
                    <a:pt x="1027" y="1236"/>
                    <a:pt x="1029" y="1236"/>
                  </a:cubicBezTo>
                  <a:cubicBezTo>
                    <a:pt x="1293" y="1234"/>
                    <a:pt x="1504" y="952"/>
                    <a:pt x="1500" y="612"/>
                  </a:cubicBezTo>
                  <a:cubicBezTo>
                    <a:pt x="1495" y="274"/>
                    <a:pt x="1281" y="1"/>
                    <a:pt x="1018"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9172;p60">
              <a:extLst>
                <a:ext uri="{FF2B5EF4-FFF2-40B4-BE49-F238E27FC236}">
                  <a16:creationId xmlns:a16="http://schemas.microsoft.com/office/drawing/2014/main" id="{3F3BB46E-763A-4C52-9900-B8C39F0C768F}"/>
                </a:ext>
              </a:extLst>
            </p:cNvPr>
            <p:cNvSpPr/>
            <p:nvPr/>
          </p:nvSpPr>
          <p:spPr>
            <a:xfrm>
              <a:off x="7063350" y="1809625"/>
              <a:ext cx="37650" cy="30925"/>
            </a:xfrm>
            <a:custGeom>
              <a:avLst/>
              <a:gdLst/>
              <a:ahLst/>
              <a:cxnLst/>
              <a:rect l="l" t="t" r="r" b="b"/>
              <a:pathLst>
                <a:path w="1506" h="1237" extrusionOk="0">
                  <a:moveTo>
                    <a:pt x="1020" y="1"/>
                  </a:moveTo>
                  <a:cubicBezTo>
                    <a:pt x="1018" y="1"/>
                    <a:pt x="1016" y="1"/>
                    <a:pt x="1014" y="1"/>
                  </a:cubicBezTo>
                  <a:cubicBezTo>
                    <a:pt x="814" y="3"/>
                    <a:pt x="644" y="163"/>
                    <a:pt x="576" y="388"/>
                  </a:cubicBezTo>
                  <a:lnTo>
                    <a:pt x="42" y="335"/>
                  </a:lnTo>
                  <a:lnTo>
                    <a:pt x="1" y="759"/>
                  </a:lnTo>
                  <a:lnTo>
                    <a:pt x="568" y="814"/>
                  </a:lnTo>
                  <a:cubicBezTo>
                    <a:pt x="633" y="1061"/>
                    <a:pt x="814" y="1236"/>
                    <a:pt x="1025" y="1236"/>
                  </a:cubicBezTo>
                  <a:cubicBezTo>
                    <a:pt x="1026" y="1236"/>
                    <a:pt x="1028" y="1236"/>
                    <a:pt x="1029" y="1236"/>
                  </a:cubicBezTo>
                  <a:cubicBezTo>
                    <a:pt x="1295" y="1232"/>
                    <a:pt x="1506" y="952"/>
                    <a:pt x="1502" y="612"/>
                  </a:cubicBezTo>
                  <a:cubicBezTo>
                    <a:pt x="1495" y="274"/>
                    <a:pt x="1281" y="1"/>
                    <a:pt x="1020"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9173;p60">
              <a:extLst>
                <a:ext uri="{FF2B5EF4-FFF2-40B4-BE49-F238E27FC236}">
                  <a16:creationId xmlns:a16="http://schemas.microsoft.com/office/drawing/2014/main" id="{C94627DA-25E2-49B0-9D3B-149F8B70C927}"/>
                </a:ext>
              </a:extLst>
            </p:cNvPr>
            <p:cNvSpPr/>
            <p:nvPr/>
          </p:nvSpPr>
          <p:spPr>
            <a:xfrm>
              <a:off x="7058950" y="1874025"/>
              <a:ext cx="37675" cy="30975"/>
            </a:xfrm>
            <a:custGeom>
              <a:avLst/>
              <a:gdLst/>
              <a:ahLst/>
              <a:cxnLst/>
              <a:rect l="l" t="t" r="r" b="b"/>
              <a:pathLst>
                <a:path w="1507" h="1239" extrusionOk="0">
                  <a:moveTo>
                    <a:pt x="1017" y="1"/>
                  </a:moveTo>
                  <a:cubicBezTo>
                    <a:pt x="1016" y="1"/>
                    <a:pt x="1015" y="1"/>
                    <a:pt x="1014" y="1"/>
                  </a:cubicBezTo>
                  <a:cubicBezTo>
                    <a:pt x="814" y="5"/>
                    <a:pt x="645" y="163"/>
                    <a:pt x="577" y="390"/>
                  </a:cubicBezTo>
                  <a:lnTo>
                    <a:pt x="45" y="337"/>
                  </a:lnTo>
                  <a:lnTo>
                    <a:pt x="1" y="759"/>
                  </a:lnTo>
                  <a:lnTo>
                    <a:pt x="570" y="816"/>
                  </a:lnTo>
                  <a:cubicBezTo>
                    <a:pt x="635" y="1061"/>
                    <a:pt x="816" y="1238"/>
                    <a:pt x="1028" y="1238"/>
                  </a:cubicBezTo>
                  <a:cubicBezTo>
                    <a:pt x="1029" y="1238"/>
                    <a:pt x="1030" y="1238"/>
                    <a:pt x="1031" y="1238"/>
                  </a:cubicBezTo>
                  <a:cubicBezTo>
                    <a:pt x="1295" y="1234"/>
                    <a:pt x="1506" y="954"/>
                    <a:pt x="1502" y="612"/>
                  </a:cubicBezTo>
                  <a:cubicBezTo>
                    <a:pt x="1497" y="272"/>
                    <a:pt x="1279" y="1"/>
                    <a:pt x="1017"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9174;p60">
              <a:extLst>
                <a:ext uri="{FF2B5EF4-FFF2-40B4-BE49-F238E27FC236}">
                  <a16:creationId xmlns:a16="http://schemas.microsoft.com/office/drawing/2014/main" id="{B1448EAD-BA60-4526-A7E1-DB988A00EB16}"/>
                </a:ext>
              </a:extLst>
            </p:cNvPr>
            <p:cNvSpPr/>
            <p:nvPr/>
          </p:nvSpPr>
          <p:spPr>
            <a:xfrm>
              <a:off x="6914225" y="1747375"/>
              <a:ext cx="37675" cy="30925"/>
            </a:xfrm>
            <a:custGeom>
              <a:avLst/>
              <a:gdLst/>
              <a:ahLst/>
              <a:cxnLst/>
              <a:rect l="l" t="t" r="r" b="b"/>
              <a:pathLst>
                <a:path w="1507" h="1237" extrusionOk="0">
                  <a:moveTo>
                    <a:pt x="487" y="1"/>
                  </a:moveTo>
                  <a:cubicBezTo>
                    <a:pt x="226" y="1"/>
                    <a:pt x="10" y="274"/>
                    <a:pt x="5" y="612"/>
                  </a:cubicBezTo>
                  <a:cubicBezTo>
                    <a:pt x="1" y="952"/>
                    <a:pt x="212" y="1234"/>
                    <a:pt x="475" y="1236"/>
                  </a:cubicBezTo>
                  <a:cubicBezTo>
                    <a:pt x="478" y="1236"/>
                    <a:pt x="481" y="1236"/>
                    <a:pt x="483" y="1236"/>
                  </a:cubicBezTo>
                  <a:cubicBezTo>
                    <a:pt x="693" y="1236"/>
                    <a:pt x="872" y="1059"/>
                    <a:pt x="937" y="816"/>
                  </a:cubicBezTo>
                  <a:lnTo>
                    <a:pt x="1506" y="761"/>
                  </a:lnTo>
                  <a:lnTo>
                    <a:pt x="1462" y="337"/>
                  </a:lnTo>
                  <a:lnTo>
                    <a:pt x="930" y="388"/>
                  </a:lnTo>
                  <a:cubicBezTo>
                    <a:pt x="862" y="163"/>
                    <a:pt x="693" y="3"/>
                    <a:pt x="493" y="1"/>
                  </a:cubicBezTo>
                  <a:cubicBezTo>
                    <a:pt x="491" y="1"/>
                    <a:pt x="489" y="1"/>
                    <a:pt x="487"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9175;p60">
              <a:extLst>
                <a:ext uri="{FF2B5EF4-FFF2-40B4-BE49-F238E27FC236}">
                  <a16:creationId xmlns:a16="http://schemas.microsoft.com/office/drawing/2014/main" id="{737A5509-2442-4057-9086-472C64AF5C92}"/>
                </a:ext>
              </a:extLst>
            </p:cNvPr>
            <p:cNvSpPr/>
            <p:nvPr/>
          </p:nvSpPr>
          <p:spPr>
            <a:xfrm>
              <a:off x="6916150" y="1809625"/>
              <a:ext cx="37675" cy="30925"/>
            </a:xfrm>
            <a:custGeom>
              <a:avLst/>
              <a:gdLst/>
              <a:ahLst/>
              <a:cxnLst/>
              <a:rect l="l" t="t" r="r" b="b"/>
              <a:pathLst>
                <a:path w="1507" h="1237" extrusionOk="0">
                  <a:moveTo>
                    <a:pt x="489" y="1"/>
                  </a:moveTo>
                  <a:cubicBezTo>
                    <a:pt x="226" y="1"/>
                    <a:pt x="12" y="274"/>
                    <a:pt x="7" y="612"/>
                  </a:cubicBezTo>
                  <a:cubicBezTo>
                    <a:pt x="1" y="952"/>
                    <a:pt x="212" y="1232"/>
                    <a:pt x="478" y="1236"/>
                  </a:cubicBezTo>
                  <a:cubicBezTo>
                    <a:pt x="479" y="1236"/>
                    <a:pt x="480" y="1236"/>
                    <a:pt x="482" y="1236"/>
                  </a:cubicBezTo>
                  <a:cubicBezTo>
                    <a:pt x="693" y="1236"/>
                    <a:pt x="874" y="1061"/>
                    <a:pt x="939" y="814"/>
                  </a:cubicBezTo>
                  <a:lnTo>
                    <a:pt x="1506" y="759"/>
                  </a:lnTo>
                  <a:lnTo>
                    <a:pt x="1464" y="335"/>
                  </a:lnTo>
                  <a:lnTo>
                    <a:pt x="933" y="388"/>
                  </a:lnTo>
                  <a:cubicBezTo>
                    <a:pt x="862" y="163"/>
                    <a:pt x="695" y="3"/>
                    <a:pt x="495" y="1"/>
                  </a:cubicBezTo>
                  <a:cubicBezTo>
                    <a:pt x="493" y="1"/>
                    <a:pt x="491" y="1"/>
                    <a:pt x="489"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9176;p60">
              <a:extLst>
                <a:ext uri="{FF2B5EF4-FFF2-40B4-BE49-F238E27FC236}">
                  <a16:creationId xmlns:a16="http://schemas.microsoft.com/office/drawing/2014/main" id="{6ABFAB2E-A700-4FAD-990B-CBFD9A78AE0C}"/>
                </a:ext>
              </a:extLst>
            </p:cNvPr>
            <p:cNvSpPr/>
            <p:nvPr/>
          </p:nvSpPr>
          <p:spPr>
            <a:xfrm>
              <a:off x="6920550" y="1874025"/>
              <a:ext cx="37650" cy="30975"/>
            </a:xfrm>
            <a:custGeom>
              <a:avLst/>
              <a:gdLst/>
              <a:ahLst/>
              <a:cxnLst/>
              <a:rect l="l" t="t" r="r" b="b"/>
              <a:pathLst>
                <a:path w="1506" h="1239" extrusionOk="0">
                  <a:moveTo>
                    <a:pt x="490" y="1"/>
                  </a:moveTo>
                  <a:cubicBezTo>
                    <a:pt x="227" y="1"/>
                    <a:pt x="9" y="272"/>
                    <a:pt x="5" y="612"/>
                  </a:cubicBezTo>
                  <a:cubicBezTo>
                    <a:pt x="1" y="954"/>
                    <a:pt x="212" y="1234"/>
                    <a:pt x="475" y="1238"/>
                  </a:cubicBezTo>
                  <a:cubicBezTo>
                    <a:pt x="477" y="1238"/>
                    <a:pt x="478" y="1238"/>
                    <a:pt x="479" y="1238"/>
                  </a:cubicBezTo>
                  <a:cubicBezTo>
                    <a:pt x="691" y="1238"/>
                    <a:pt x="873" y="1061"/>
                    <a:pt x="937" y="816"/>
                  </a:cubicBezTo>
                  <a:lnTo>
                    <a:pt x="1506" y="759"/>
                  </a:lnTo>
                  <a:lnTo>
                    <a:pt x="1464" y="337"/>
                  </a:lnTo>
                  <a:lnTo>
                    <a:pt x="930" y="390"/>
                  </a:lnTo>
                  <a:cubicBezTo>
                    <a:pt x="862" y="163"/>
                    <a:pt x="693" y="5"/>
                    <a:pt x="493" y="1"/>
                  </a:cubicBezTo>
                  <a:cubicBezTo>
                    <a:pt x="492" y="1"/>
                    <a:pt x="491" y="1"/>
                    <a:pt x="490"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9177;p60">
              <a:extLst>
                <a:ext uri="{FF2B5EF4-FFF2-40B4-BE49-F238E27FC236}">
                  <a16:creationId xmlns:a16="http://schemas.microsoft.com/office/drawing/2014/main" id="{E531B2F3-6BDB-49C2-8DFA-97E101812ECD}"/>
                </a:ext>
              </a:extLst>
            </p:cNvPr>
            <p:cNvSpPr/>
            <p:nvPr/>
          </p:nvSpPr>
          <p:spPr>
            <a:xfrm>
              <a:off x="6957025" y="1931125"/>
              <a:ext cx="103175" cy="776325"/>
            </a:xfrm>
            <a:custGeom>
              <a:avLst/>
              <a:gdLst/>
              <a:ahLst/>
              <a:cxnLst/>
              <a:rect l="l" t="t" r="r" b="b"/>
              <a:pathLst>
                <a:path w="4127" h="31053" extrusionOk="0">
                  <a:moveTo>
                    <a:pt x="282" y="0"/>
                  </a:moveTo>
                  <a:lnTo>
                    <a:pt x="3" y="30457"/>
                  </a:lnTo>
                  <a:cubicBezTo>
                    <a:pt x="1" y="30786"/>
                    <a:pt x="331" y="31052"/>
                    <a:pt x="744" y="31052"/>
                  </a:cubicBezTo>
                  <a:lnTo>
                    <a:pt x="3383" y="31052"/>
                  </a:lnTo>
                  <a:cubicBezTo>
                    <a:pt x="3792" y="31052"/>
                    <a:pt x="4126" y="30786"/>
                    <a:pt x="4122" y="30459"/>
                  </a:cubicBezTo>
                  <a:lnTo>
                    <a:pt x="3843"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9178;p60">
              <a:extLst>
                <a:ext uri="{FF2B5EF4-FFF2-40B4-BE49-F238E27FC236}">
                  <a16:creationId xmlns:a16="http://schemas.microsoft.com/office/drawing/2014/main" id="{887292B9-740B-49E5-A407-5F4651710B45}"/>
                </a:ext>
              </a:extLst>
            </p:cNvPr>
            <p:cNvSpPr/>
            <p:nvPr/>
          </p:nvSpPr>
          <p:spPr>
            <a:xfrm>
              <a:off x="6912425" y="2715425"/>
              <a:ext cx="191875" cy="174500"/>
            </a:xfrm>
            <a:custGeom>
              <a:avLst/>
              <a:gdLst/>
              <a:ahLst/>
              <a:cxnLst/>
              <a:rect l="l" t="t" r="r" b="b"/>
              <a:pathLst>
                <a:path w="7675" h="6980" extrusionOk="0">
                  <a:moveTo>
                    <a:pt x="3836" y="1"/>
                  </a:moveTo>
                  <a:cubicBezTo>
                    <a:pt x="2253" y="1"/>
                    <a:pt x="819" y="1084"/>
                    <a:pt x="442" y="2691"/>
                  </a:cubicBezTo>
                  <a:cubicBezTo>
                    <a:pt x="0" y="4566"/>
                    <a:pt x="1163" y="6445"/>
                    <a:pt x="3038" y="6887"/>
                  </a:cubicBezTo>
                  <a:cubicBezTo>
                    <a:pt x="3306" y="6950"/>
                    <a:pt x="3574" y="6980"/>
                    <a:pt x="3838" y="6980"/>
                  </a:cubicBezTo>
                  <a:cubicBezTo>
                    <a:pt x="5421" y="6980"/>
                    <a:pt x="6854" y="5896"/>
                    <a:pt x="7233" y="4289"/>
                  </a:cubicBezTo>
                  <a:cubicBezTo>
                    <a:pt x="7675" y="2414"/>
                    <a:pt x="6512" y="535"/>
                    <a:pt x="4635" y="94"/>
                  </a:cubicBezTo>
                  <a:cubicBezTo>
                    <a:pt x="4368" y="31"/>
                    <a:pt x="4100" y="1"/>
                    <a:pt x="3836"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9179;p60">
              <a:extLst>
                <a:ext uri="{FF2B5EF4-FFF2-40B4-BE49-F238E27FC236}">
                  <a16:creationId xmlns:a16="http://schemas.microsoft.com/office/drawing/2014/main" id="{1377848D-9F1A-4C5B-AF7F-6D961CDC8D03}"/>
                </a:ext>
              </a:extLst>
            </p:cNvPr>
            <p:cNvSpPr/>
            <p:nvPr/>
          </p:nvSpPr>
          <p:spPr>
            <a:xfrm>
              <a:off x="6968850" y="1966875"/>
              <a:ext cx="79525" cy="3825"/>
            </a:xfrm>
            <a:custGeom>
              <a:avLst/>
              <a:gdLst/>
              <a:ahLst/>
              <a:cxnLst/>
              <a:rect l="l" t="t" r="r" b="b"/>
              <a:pathLst>
                <a:path w="3181" h="153" extrusionOk="0">
                  <a:moveTo>
                    <a:pt x="0" y="1"/>
                  </a:moveTo>
                  <a:lnTo>
                    <a:pt x="0" y="153"/>
                  </a:lnTo>
                  <a:lnTo>
                    <a:pt x="3181" y="153"/>
                  </a:lnTo>
                  <a:lnTo>
                    <a:pt x="3181" y="1"/>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9180;p60">
              <a:extLst>
                <a:ext uri="{FF2B5EF4-FFF2-40B4-BE49-F238E27FC236}">
                  <a16:creationId xmlns:a16="http://schemas.microsoft.com/office/drawing/2014/main" id="{44B0BD52-9553-4651-AAF7-5B51C80D04C2}"/>
                </a:ext>
              </a:extLst>
            </p:cNvPr>
            <p:cNvSpPr/>
            <p:nvPr/>
          </p:nvSpPr>
          <p:spPr>
            <a:xfrm>
              <a:off x="6968450" y="2006000"/>
              <a:ext cx="80300" cy="3825"/>
            </a:xfrm>
            <a:custGeom>
              <a:avLst/>
              <a:gdLst/>
              <a:ahLst/>
              <a:cxnLst/>
              <a:rect l="l" t="t" r="r" b="b"/>
              <a:pathLst>
                <a:path w="3212" h="153" extrusionOk="0">
                  <a:moveTo>
                    <a:pt x="1" y="1"/>
                  </a:moveTo>
                  <a:lnTo>
                    <a:pt x="1" y="152"/>
                  </a:lnTo>
                  <a:lnTo>
                    <a:pt x="3212" y="152"/>
                  </a:lnTo>
                  <a:lnTo>
                    <a:pt x="3212" y="1"/>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9181;p60">
              <a:extLst>
                <a:ext uri="{FF2B5EF4-FFF2-40B4-BE49-F238E27FC236}">
                  <a16:creationId xmlns:a16="http://schemas.microsoft.com/office/drawing/2014/main" id="{A24B62AB-B39C-4490-BAEB-8280ACCDBDD6}"/>
                </a:ext>
              </a:extLst>
            </p:cNvPr>
            <p:cNvSpPr/>
            <p:nvPr/>
          </p:nvSpPr>
          <p:spPr>
            <a:xfrm>
              <a:off x="6968075" y="2045175"/>
              <a:ext cx="81025" cy="3825"/>
            </a:xfrm>
            <a:custGeom>
              <a:avLst/>
              <a:gdLst/>
              <a:ahLst/>
              <a:cxnLst/>
              <a:rect l="l" t="t" r="r" b="b"/>
              <a:pathLst>
                <a:path w="3241" h="153" extrusionOk="0">
                  <a:moveTo>
                    <a:pt x="1" y="1"/>
                  </a:moveTo>
                  <a:lnTo>
                    <a:pt x="1" y="152"/>
                  </a:lnTo>
                  <a:lnTo>
                    <a:pt x="3240" y="152"/>
                  </a:lnTo>
                  <a:lnTo>
                    <a:pt x="3240" y="1"/>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9182;p60">
              <a:extLst>
                <a:ext uri="{FF2B5EF4-FFF2-40B4-BE49-F238E27FC236}">
                  <a16:creationId xmlns:a16="http://schemas.microsoft.com/office/drawing/2014/main" id="{6B7ADDD6-A1F3-4B33-A8F4-082100062524}"/>
                </a:ext>
              </a:extLst>
            </p:cNvPr>
            <p:cNvSpPr/>
            <p:nvPr/>
          </p:nvSpPr>
          <p:spPr>
            <a:xfrm>
              <a:off x="6967700" y="2084300"/>
              <a:ext cx="81775" cy="3825"/>
            </a:xfrm>
            <a:custGeom>
              <a:avLst/>
              <a:gdLst/>
              <a:ahLst/>
              <a:cxnLst/>
              <a:rect l="l" t="t" r="r" b="b"/>
              <a:pathLst>
                <a:path w="3271" h="153" extrusionOk="0">
                  <a:moveTo>
                    <a:pt x="0" y="1"/>
                  </a:moveTo>
                  <a:lnTo>
                    <a:pt x="0" y="152"/>
                  </a:lnTo>
                  <a:lnTo>
                    <a:pt x="3270" y="152"/>
                  </a:lnTo>
                  <a:lnTo>
                    <a:pt x="3270" y="1"/>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9183;p60">
              <a:extLst>
                <a:ext uri="{FF2B5EF4-FFF2-40B4-BE49-F238E27FC236}">
                  <a16:creationId xmlns:a16="http://schemas.microsoft.com/office/drawing/2014/main" id="{2CB97C71-78B6-4F2E-8417-3981C6A2AABE}"/>
                </a:ext>
              </a:extLst>
            </p:cNvPr>
            <p:cNvSpPr/>
            <p:nvPr/>
          </p:nvSpPr>
          <p:spPr>
            <a:xfrm>
              <a:off x="6967300" y="2123475"/>
              <a:ext cx="82550" cy="3825"/>
            </a:xfrm>
            <a:custGeom>
              <a:avLst/>
              <a:gdLst/>
              <a:ahLst/>
              <a:cxnLst/>
              <a:rect l="l" t="t" r="r" b="b"/>
              <a:pathLst>
                <a:path w="3302" h="153" extrusionOk="0">
                  <a:moveTo>
                    <a:pt x="1" y="1"/>
                  </a:moveTo>
                  <a:lnTo>
                    <a:pt x="1" y="152"/>
                  </a:lnTo>
                  <a:lnTo>
                    <a:pt x="3302" y="152"/>
                  </a:lnTo>
                  <a:lnTo>
                    <a:pt x="3302" y="1"/>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9184;p60">
              <a:extLst>
                <a:ext uri="{FF2B5EF4-FFF2-40B4-BE49-F238E27FC236}">
                  <a16:creationId xmlns:a16="http://schemas.microsoft.com/office/drawing/2014/main" id="{0A9258E0-9864-4E33-B5DE-36E8F5372C6F}"/>
                </a:ext>
              </a:extLst>
            </p:cNvPr>
            <p:cNvSpPr/>
            <p:nvPr/>
          </p:nvSpPr>
          <p:spPr>
            <a:xfrm>
              <a:off x="6966925" y="2162600"/>
              <a:ext cx="83325" cy="3800"/>
            </a:xfrm>
            <a:custGeom>
              <a:avLst/>
              <a:gdLst/>
              <a:ahLst/>
              <a:cxnLst/>
              <a:rect l="l" t="t" r="r" b="b"/>
              <a:pathLst>
                <a:path w="3333" h="152" extrusionOk="0">
                  <a:moveTo>
                    <a:pt x="0" y="0"/>
                  </a:moveTo>
                  <a:lnTo>
                    <a:pt x="0" y="152"/>
                  </a:lnTo>
                  <a:lnTo>
                    <a:pt x="3332" y="152"/>
                  </a:lnTo>
                  <a:lnTo>
                    <a:pt x="3332" y="0"/>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9185;p60">
              <a:extLst>
                <a:ext uri="{FF2B5EF4-FFF2-40B4-BE49-F238E27FC236}">
                  <a16:creationId xmlns:a16="http://schemas.microsoft.com/office/drawing/2014/main" id="{9A19BD91-A255-4F2F-BAFD-C412FE21BA3F}"/>
                </a:ext>
              </a:extLst>
            </p:cNvPr>
            <p:cNvSpPr/>
            <p:nvPr/>
          </p:nvSpPr>
          <p:spPr>
            <a:xfrm>
              <a:off x="6966550" y="2201775"/>
              <a:ext cx="84075" cy="3800"/>
            </a:xfrm>
            <a:custGeom>
              <a:avLst/>
              <a:gdLst/>
              <a:ahLst/>
              <a:cxnLst/>
              <a:rect l="l" t="t" r="r" b="b"/>
              <a:pathLst>
                <a:path w="3363" h="152" extrusionOk="0">
                  <a:moveTo>
                    <a:pt x="0" y="0"/>
                  </a:moveTo>
                  <a:lnTo>
                    <a:pt x="0" y="152"/>
                  </a:lnTo>
                  <a:lnTo>
                    <a:pt x="3363" y="152"/>
                  </a:lnTo>
                  <a:lnTo>
                    <a:pt x="3363" y="0"/>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9186;p60">
              <a:extLst>
                <a:ext uri="{FF2B5EF4-FFF2-40B4-BE49-F238E27FC236}">
                  <a16:creationId xmlns:a16="http://schemas.microsoft.com/office/drawing/2014/main" id="{6545194C-B5DA-4F64-9F4A-E8C083B26D1E}"/>
                </a:ext>
              </a:extLst>
            </p:cNvPr>
            <p:cNvSpPr/>
            <p:nvPr/>
          </p:nvSpPr>
          <p:spPr>
            <a:xfrm>
              <a:off x="6966150" y="2240900"/>
              <a:ext cx="84850" cy="3800"/>
            </a:xfrm>
            <a:custGeom>
              <a:avLst/>
              <a:gdLst/>
              <a:ahLst/>
              <a:cxnLst/>
              <a:rect l="l" t="t" r="r" b="b"/>
              <a:pathLst>
                <a:path w="3394" h="152" extrusionOk="0">
                  <a:moveTo>
                    <a:pt x="1" y="0"/>
                  </a:moveTo>
                  <a:lnTo>
                    <a:pt x="1" y="152"/>
                  </a:lnTo>
                  <a:lnTo>
                    <a:pt x="3394" y="152"/>
                  </a:lnTo>
                  <a:lnTo>
                    <a:pt x="3394" y="0"/>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9187;p60">
              <a:extLst>
                <a:ext uri="{FF2B5EF4-FFF2-40B4-BE49-F238E27FC236}">
                  <a16:creationId xmlns:a16="http://schemas.microsoft.com/office/drawing/2014/main" id="{644F0E37-EA6C-4C49-9761-95B32AAF210A}"/>
                </a:ext>
              </a:extLst>
            </p:cNvPr>
            <p:cNvSpPr/>
            <p:nvPr/>
          </p:nvSpPr>
          <p:spPr>
            <a:xfrm>
              <a:off x="6965775" y="2280075"/>
              <a:ext cx="85625" cy="3800"/>
            </a:xfrm>
            <a:custGeom>
              <a:avLst/>
              <a:gdLst/>
              <a:ahLst/>
              <a:cxnLst/>
              <a:rect l="l" t="t" r="r" b="b"/>
              <a:pathLst>
                <a:path w="3425" h="152" extrusionOk="0">
                  <a:moveTo>
                    <a:pt x="0" y="0"/>
                  </a:moveTo>
                  <a:lnTo>
                    <a:pt x="0" y="152"/>
                  </a:lnTo>
                  <a:lnTo>
                    <a:pt x="3424" y="152"/>
                  </a:lnTo>
                  <a:lnTo>
                    <a:pt x="3424" y="0"/>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9188;p60">
              <a:extLst>
                <a:ext uri="{FF2B5EF4-FFF2-40B4-BE49-F238E27FC236}">
                  <a16:creationId xmlns:a16="http://schemas.microsoft.com/office/drawing/2014/main" id="{695B71AE-E3E6-4052-B4CD-F04D1A50EEF5}"/>
                </a:ext>
              </a:extLst>
            </p:cNvPr>
            <p:cNvSpPr/>
            <p:nvPr/>
          </p:nvSpPr>
          <p:spPr>
            <a:xfrm>
              <a:off x="6965375" y="2319175"/>
              <a:ext cx="86400" cy="3825"/>
            </a:xfrm>
            <a:custGeom>
              <a:avLst/>
              <a:gdLst/>
              <a:ahLst/>
              <a:cxnLst/>
              <a:rect l="l" t="t" r="r" b="b"/>
              <a:pathLst>
                <a:path w="3456" h="153" extrusionOk="0">
                  <a:moveTo>
                    <a:pt x="1" y="1"/>
                  </a:moveTo>
                  <a:lnTo>
                    <a:pt x="1" y="153"/>
                  </a:lnTo>
                  <a:lnTo>
                    <a:pt x="3456" y="153"/>
                  </a:lnTo>
                  <a:lnTo>
                    <a:pt x="3456" y="1"/>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9189;p60">
              <a:extLst>
                <a:ext uri="{FF2B5EF4-FFF2-40B4-BE49-F238E27FC236}">
                  <a16:creationId xmlns:a16="http://schemas.microsoft.com/office/drawing/2014/main" id="{4095F755-AB93-4940-B74E-F67D31080CD8}"/>
                </a:ext>
              </a:extLst>
            </p:cNvPr>
            <p:cNvSpPr/>
            <p:nvPr/>
          </p:nvSpPr>
          <p:spPr>
            <a:xfrm>
              <a:off x="6965000" y="2358300"/>
              <a:ext cx="87175" cy="3825"/>
            </a:xfrm>
            <a:custGeom>
              <a:avLst/>
              <a:gdLst/>
              <a:ahLst/>
              <a:cxnLst/>
              <a:rect l="l" t="t" r="r" b="b"/>
              <a:pathLst>
                <a:path w="3487" h="153" extrusionOk="0">
                  <a:moveTo>
                    <a:pt x="1" y="1"/>
                  </a:moveTo>
                  <a:lnTo>
                    <a:pt x="1" y="152"/>
                  </a:lnTo>
                  <a:lnTo>
                    <a:pt x="3486" y="152"/>
                  </a:lnTo>
                  <a:lnTo>
                    <a:pt x="3486" y="1"/>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9190;p60">
              <a:extLst>
                <a:ext uri="{FF2B5EF4-FFF2-40B4-BE49-F238E27FC236}">
                  <a16:creationId xmlns:a16="http://schemas.microsoft.com/office/drawing/2014/main" id="{43491643-5E0A-4613-B330-F674DBDACBE9}"/>
                </a:ext>
              </a:extLst>
            </p:cNvPr>
            <p:cNvSpPr/>
            <p:nvPr/>
          </p:nvSpPr>
          <p:spPr>
            <a:xfrm>
              <a:off x="6964675" y="2397475"/>
              <a:ext cx="87875" cy="3825"/>
            </a:xfrm>
            <a:custGeom>
              <a:avLst/>
              <a:gdLst/>
              <a:ahLst/>
              <a:cxnLst/>
              <a:rect l="l" t="t" r="r" b="b"/>
              <a:pathLst>
                <a:path w="3515" h="153" extrusionOk="0">
                  <a:moveTo>
                    <a:pt x="0" y="1"/>
                  </a:moveTo>
                  <a:lnTo>
                    <a:pt x="0" y="152"/>
                  </a:lnTo>
                  <a:lnTo>
                    <a:pt x="3515" y="152"/>
                  </a:lnTo>
                  <a:lnTo>
                    <a:pt x="3515" y="1"/>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9191;p60">
              <a:extLst>
                <a:ext uri="{FF2B5EF4-FFF2-40B4-BE49-F238E27FC236}">
                  <a16:creationId xmlns:a16="http://schemas.microsoft.com/office/drawing/2014/main" id="{5F336F7F-06C8-42D4-946C-DEEF3A62BBA7}"/>
                </a:ext>
              </a:extLst>
            </p:cNvPr>
            <p:cNvSpPr/>
            <p:nvPr/>
          </p:nvSpPr>
          <p:spPr>
            <a:xfrm>
              <a:off x="6964275" y="2436600"/>
              <a:ext cx="88600" cy="3825"/>
            </a:xfrm>
            <a:custGeom>
              <a:avLst/>
              <a:gdLst/>
              <a:ahLst/>
              <a:cxnLst/>
              <a:rect l="l" t="t" r="r" b="b"/>
              <a:pathLst>
                <a:path w="3544" h="153" extrusionOk="0">
                  <a:moveTo>
                    <a:pt x="1" y="1"/>
                  </a:moveTo>
                  <a:lnTo>
                    <a:pt x="1" y="152"/>
                  </a:lnTo>
                  <a:lnTo>
                    <a:pt x="3544" y="152"/>
                  </a:lnTo>
                  <a:lnTo>
                    <a:pt x="3544" y="1"/>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9192;p60">
              <a:extLst>
                <a:ext uri="{FF2B5EF4-FFF2-40B4-BE49-F238E27FC236}">
                  <a16:creationId xmlns:a16="http://schemas.microsoft.com/office/drawing/2014/main" id="{9F520E1A-15D4-464C-9D25-657F53BED391}"/>
                </a:ext>
              </a:extLst>
            </p:cNvPr>
            <p:cNvSpPr/>
            <p:nvPr/>
          </p:nvSpPr>
          <p:spPr>
            <a:xfrm>
              <a:off x="6963900" y="2475775"/>
              <a:ext cx="89375" cy="3825"/>
            </a:xfrm>
            <a:custGeom>
              <a:avLst/>
              <a:gdLst/>
              <a:ahLst/>
              <a:cxnLst/>
              <a:rect l="l" t="t" r="r" b="b"/>
              <a:pathLst>
                <a:path w="3575" h="153" extrusionOk="0">
                  <a:moveTo>
                    <a:pt x="1" y="1"/>
                  </a:moveTo>
                  <a:lnTo>
                    <a:pt x="1" y="152"/>
                  </a:lnTo>
                  <a:lnTo>
                    <a:pt x="3574" y="152"/>
                  </a:lnTo>
                  <a:lnTo>
                    <a:pt x="3574" y="1"/>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9193;p60">
              <a:extLst>
                <a:ext uri="{FF2B5EF4-FFF2-40B4-BE49-F238E27FC236}">
                  <a16:creationId xmlns:a16="http://schemas.microsoft.com/office/drawing/2014/main" id="{50E6D3D2-F1CC-452D-9470-C24CD741A3B4}"/>
                </a:ext>
              </a:extLst>
            </p:cNvPr>
            <p:cNvSpPr/>
            <p:nvPr/>
          </p:nvSpPr>
          <p:spPr>
            <a:xfrm>
              <a:off x="6963525" y="2514900"/>
              <a:ext cx="90125" cy="3825"/>
            </a:xfrm>
            <a:custGeom>
              <a:avLst/>
              <a:gdLst/>
              <a:ahLst/>
              <a:cxnLst/>
              <a:rect l="l" t="t" r="r" b="b"/>
              <a:pathLst>
                <a:path w="3605" h="153" extrusionOk="0">
                  <a:moveTo>
                    <a:pt x="0" y="0"/>
                  </a:moveTo>
                  <a:lnTo>
                    <a:pt x="0" y="152"/>
                  </a:lnTo>
                  <a:lnTo>
                    <a:pt x="3605" y="152"/>
                  </a:lnTo>
                  <a:lnTo>
                    <a:pt x="3605" y="0"/>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9194;p60">
              <a:extLst>
                <a:ext uri="{FF2B5EF4-FFF2-40B4-BE49-F238E27FC236}">
                  <a16:creationId xmlns:a16="http://schemas.microsoft.com/office/drawing/2014/main" id="{BCA1AB93-B8F8-4C3C-946F-CA2C8E5AAFA4}"/>
                </a:ext>
              </a:extLst>
            </p:cNvPr>
            <p:cNvSpPr/>
            <p:nvPr/>
          </p:nvSpPr>
          <p:spPr>
            <a:xfrm>
              <a:off x="6963125" y="2554075"/>
              <a:ext cx="90900" cy="3825"/>
            </a:xfrm>
            <a:custGeom>
              <a:avLst/>
              <a:gdLst/>
              <a:ahLst/>
              <a:cxnLst/>
              <a:rect l="l" t="t" r="r" b="b"/>
              <a:pathLst>
                <a:path w="3636" h="153" extrusionOk="0">
                  <a:moveTo>
                    <a:pt x="1" y="0"/>
                  </a:moveTo>
                  <a:lnTo>
                    <a:pt x="1" y="152"/>
                  </a:lnTo>
                  <a:lnTo>
                    <a:pt x="3636" y="152"/>
                  </a:lnTo>
                  <a:lnTo>
                    <a:pt x="3636" y="0"/>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9195;p60">
              <a:extLst>
                <a:ext uri="{FF2B5EF4-FFF2-40B4-BE49-F238E27FC236}">
                  <a16:creationId xmlns:a16="http://schemas.microsoft.com/office/drawing/2014/main" id="{28264A2E-FAA1-4EB3-AFD5-A411061D6786}"/>
                </a:ext>
              </a:extLst>
            </p:cNvPr>
            <p:cNvSpPr/>
            <p:nvPr/>
          </p:nvSpPr>
          <p:spPr>
            <a:xfrm>
              <a:off x="6962750" y="2593200"/>
              <a:ext cx="91675" cy="3800"/>
            </a:xfrm>
            <a:custGeom>
              <a:avLst/>
              <a:gdLst/>
              <a:ahLst/>
              <a:cxnLst/>
              <a:rect l="l" t="t" r="r" b="b"/>
              <a:pathLst>
                <a:path w="3667" h="152" extrusionOk="0">
                  <a:moveTo>
                    <a:pt x="0" y="0"/>
                  </a:moveTo>
                  <a:lnTo>
                    <a:pt x="0" y="152"/>
                  </a:lnTo>
                  <a:lnTo>
                    <a:pt x="3666" y="152"/>
                  </a:lnTo>
                  <a:lnTo>
                    <a:pt x="3666" y="0"/>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9196;p60">
              <a:extLst>
                <a:ext uri="{FF2B5EF4-FFF2-40B4-BE49-F238E27FC236}">
                  <a16:creationId xmlns:a16="http://schemas.microsoft.com/office/drawing/2014/main" id="{35DB67CA-311D-4A0E-B662-CD5064459E61}"/>
                </a:ext>
              </a:extLst>
            </p:cNvPr>
            <p:cNvSpPr/>
            <p:nvPr/>
          </p:nvSpPr>
          <p:spPr>
            <a:xfrm>
              <a:off x="6962375" y="2632375"/>
              <a:ext cx="92425" cy="3800"/>
            </a:xfrm>
            <a:custGeom>
              <a:avLst/>
              <a:gdLst/>
              <a:ahLst/>
              <a:cxnLst/>
              <a:rect l="l" t="t" r="r" b="b"/>
              <a:pathLst>
                <a:path w="3697" h="152" extrusionOk="0">
                  <a:moveTo>
                    <a:pt x="0" y="0"/>
                  </a:moveTo>
                  <a:lnTo>
                    <a:pt x="0" y="152"/>
                  </a:lnTo>
                  <a:lnTo>
                    <a:pt x="3697" y="152"/>
                  </a:lnTo>
                  <a:lnTo>
                    <a:pt x="3697" y="0"/>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9197;p60">
              <a:extLst>
                <a:ext uri="{FF2B5EF4-FFF2-40B4-BE49-F238E27FC236}">
                  <a16:creationId xmlns:a16="http://schemas.microsoft.com/office/drawing/2014/main" id="{25764127-5D4A-49F4-984A-B50B138603DF}"/>
                </a:ext>
              </a:extLst>
            </p:cNvPr>
            <p:cNvSpPr/>
            <p:nvPr/>
          </p:nvSpPr>
          <p:spPr>
            <a:xfrm>
              <a:off x="6961975" y="2671500"/>
              <a:ext cx="93225" cy="3800"/>
            </a:xfrm>
            <a:custGeom>
              <a:avLst/>
              <a:gdLst/>
              <a:ahLst/>
              <a:cxnLst/>
              <a:rect l="l" t="t" r="r" b="b"/>
              <a:pathLst>
                <a:path w="3729" h="152" extrusionOk="0">
                  <a:moveTo>
                    <a:pt x="1" y="0"/>
                  </a:moveTo>
                  <a:lnTo>
                    <a:pt x="1" y="152"/>
                  </a:lnTo>
                  <a:lnTo>
                    <a:pt x="3728" y="152"/>
                  </a:lnTo>
                  <a:lnTo>
                    <a:pt x="3728" y="0"/>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9198;p60">
              <a:extLst>
                <a:ext uri="{FF2B5EF4-FFF2-40B4-BE49-F238E27FC236}">
                  <a16:creationId xmlns:a16="http://schemas.microsoft.com/office/drawing/2014/main" id="{168FC23E-81E6-4DF1-9840-24806321BD34}"/>
                </a:ext>
              </a:extLst>
            </p:cNvPr>
            <p:cNvSpPr/>
            <p:nvPr/>
          </p:nvSpPr>
          <p:spPr>
            <a:xfrm>
              <a:off x="6947250" y="1891175"/>
              <a:ext cx="38050" cy="1198250"/>
            </a:xfrm>
            <a:custGeom>
              <a:avLst/>
              <a:gdLst/>
              <a:ahLst/>
              <a:cxnLst/>
              <a:rect l="l" t="t" r="r" b="b"/>
              <a:pathLst>
                <a:path w="1522" h="47930" extrusionOk="0">
                  <a:moveTo>
                    <a:pt x="1306" y="0"/>
                  </a:moveTo>
                  <a:lnTo>
                    <a:pt x="1" y="47923"/>
                  </a:lnTo>
                  <a:lnTo>
                    <a:pt x="216" y="47929"/>
                  </a:lnTo>
                  <a:lnTo>
                    <a:pt x="1521" y="5"/>
                  </a:lnTo>
                  <a:lnTo>
                    <a:pt x="1306" y="0"/>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9199;p60">
              <a:extLst>
                <a:ext uri="{FF2B5EF4-FFF2-40B4-BE49-F238E27FC236}">
                  <a16:creationId xmlns:a16="http://schemas.microsoft.com/office/drawing/2014/main" id="{2A09F1F6-5371-4BD3-9F14-CD7F26566B43}"/>
                </a:ext>
              </a:extLst>
            </p:cNvPr>
            <p:cNvSpPr/>
            <p:nvPr/>
          </p:nvSpPr>
          <p:spPr>
            <a:xfrm>
              <a:off x="6970000" y="1821875"/>
              <a:ext cx="24650" cy="1267775"/>
            </a:xfrm>
            <a:custGeom>
              <a:avLst/>
              <a:gdLst/>
              <a:ahLst/>
              <a:cxnLst/>
              <a:rect l="l" t="t" r="r" b="b"/>
              <a:pathLst>
                <a:path w="986" h="50711" extrusionOk="0">
                  <a:moveTo>
                    <a:pt x="941" y="1"/>
                  </a:moveTo>
                  <a:lnTo>
                    <a:pt x="726" y="3"/>
                  </a:lnTo>
                  <a:lnTo>
                    <a:pt x="770" y="5840"/>
                  </a:lnTo>
                  <a:lnTo>
                    <a:pt x="1" y="50706"/>
                  </a:lnTo>
                  <a:lnTo>
                    <a:pt x="214" y="50710"/>
                  </a:lnTo>
                  <a:lnTo>
                    <a:pt x="985" y="5840"/>
                  </a:lnTo>
                  <a:lnTo>
                    <a:pt x="941" y="1"/>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9200;p60">
              <a:extLst>
                <a:ext uri="{FF2B5EF4-FFF2-40B4-BE49-F238E27FC236}">
                  <a16:creationId xmlns:a16="http://schemas.microsoft.com/office/drawing/2014/main" id="{C87CA122-9662-4910-9A71-280CB2B01D90}"/>
                </a:ext>
              </a:extLst>
            </p:cNvPr>
            <p:cNvSpPr/>
            <p:nvPr/>
          </p:nvSpPr>
          <p:spPr>
            <a:xfrm>
              <a:off x="6984450" y="1760850"/>
              <a:ext cx="22550" cy="1328725"/>
            </a:xfrm>
            <a:custGeom>
              <a:avLst/>
              <a:gdLst/>
              <a:ahLst/>
              <a:cxnLst/>
              <a:rect l="l" t="t" r="r" b="b"/>
              <a:pathLst>
                <a:path w="902" h="53149" extrusionOk="0">
                  <a:moveTo>
                    <a:pt x="214" y="0"/>
                  </a:moveTo>
                  <a:lnTo>
                    <a:pt x="1" y="18"/>
                  </a:lnTo>
                  <a:lnTo>
                    <a:pt x="688" y="8323"/>
                  </a:lnTo>
                  <a:lnTo>
                    <a:pt x="414" y="53149"/>
                  </a:lnTo>
                  <a:lnTo>
                    <a:pt x="627" y="53149"/>
                  </a:lnTo>
                  <a:lnTo>
                    <a:pt x="902" y="8317"/>
                  </a:lnTo>
                  <a:lnTo>
                    <a:pt x="214" y="0"/>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9201;p60">
              <a:extLst>
                <a:ext uri="{FF2B5EF4-FFF2-40B4-BE49-F238E27FC236}">
                  <a16:creationId xmlns:a16="http://schemas.microsoft.com/office/drawing/2014/main" id="{41C12493-6EED-4B3F-9E77-DFE8ABE3DC3E}"/>
                </a:ext>
              </a:extLst>
            </p:cNvPr>
            <p:cNvSpPr/>
            <p:nvPr/>
          </p:nvSpPr>
          <p:spPr>
            <a:xfrm>
              <a:off x="7038350" y="1876275"/>
              <a:ext cx="41350" cy="1198250"/>
            </a:xfrm>
            <a:custGeom>
              <a:avLst/>
              <a:gdLst/>
              <a:ahLst/>
              <a:cxnLst/>
              <a:rect l="l" t="t" r="r" b="b"/>
              <a:pathLst>
                <a:path w="1654" h="47930" extrusionOk="0">
                  <a:moveTo>
                    <a:pt x="214" y="1"/>
                  </a:moveTo>
                  <a:lnTo>
                    <a:pt x="1" y="7"/>
                  </a:lnTo>
                  <a:lnTo>
                    <a:pt x="1438" y="47930"/>
                  </a:lnTo>
                  <a:lnTo>
                    <a:pt x="1653" y="47923"/>
                  </a:lnTo>
                  <a:lnTo>
                    <a:pt x="214" y="1"/>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9202;p60">
              <a:extLst>
                <a:ext uri="{FF2B5EF4-FFF2-40B4-BE49-F238E27FC236}">
                  <a16:creationId xmlns:a16="http://schemas.microsoft.com/office/drawing/2014/main" id="{94736F10-8680-4B3A-B842-84BE657176A0}"/>
                </a:ext>
              </a:extLst>
            </p:cNvPr>
            <p:cNvSpPr/>
            <p:nvPr/>
          </p:nvSpPr>
          <p:spPr>
            <a:xfrm>
              <a:off x="7023850" y="1821875"/>
              <a:ext cx="21000" cy="1267050"/>
            </a:xfrm>
            <a:custGeom>
              <a:avLst/>
              <a:gdLst/>
              <a:ahLst/>
              <a:cxnLst/>
              <a:rect l="l" t="t" r="r" b="b"/>
              <a:pathLst>
                <a:path w="840" h="50682" extrusionOk="0">
                  <a:moveTo>
                    <a:pt x="29" y="1"/>
                  </a:moveTo>
                  <a:lnTo>
                    <a:pt x="0" y="5884"/>
                  </a:lnTo>
                  <a:lnTo>
                    <a:pt x="627" y="50682"/>
                  </a:lnTo>
                  <a:lnTo>
                    <a:pt x="840" y="50679"/>
                  </a:lnTo>
                  <a:lnTo>
                    <a:pt x="214" y="5884"/>
                  </a:lnTo>
                  <a:lnTo>
                    <a:pt x="242" y="3"/>
                  </a:lnTo>
                  <a:lnTo>
                    <a:pt x="29" y="1"/>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9203;p60">
              <a:extLst>
                <a:ext uri="{FF2B5EF4-FFF2-40B4-BE49-F238E27FC236}">
                  <a16:creationId xmlns:a16="http://schemas.microsoft.com/office/drawing/2014/main" id="{86EFFA91-E8A0-41B4-B09C-086D9744E720}"/>
                </a:ext>
              </a:extLst>
            </p:cNvPr>
            <p:cNvSpPr/>
            <p:nvPr/>
          </p:nvSpPr>
          <p:spPr>
            <a:xfrm>
              <a:off x="7011975" y="1761000"/>
              <a:ext cx="12275" cy="1327925"/>
            </a:xfrm>
            <a:custGeom>
              <a:avLst/>
              <a:gdLst/>
              <a:ahLst/>
              <a:cxnLst/>
              <a:rect l="l" t="t" r="r" b="b"/>
              <a:pathLst>
                <a:path w="491" h="53117" extrusionOk="0">
                  <a:moveTo>
                    <a:pt x="157" y="1"/>
                  </a:moveTo>
                  <a:lnTo>
                    <a:pt x="1" y="8319"/>
                  </a:lnTo>
                  <a:lnTo>
                    <a:pt x="275" y="53117"/>
                  </a:lnTo>
                  <a:lnTo>
                    <a:pt x="491" y="53114"/>
                  </a:lnTo>
                  <a:lnTo>
                    <a:pt x="214" y="8319"/>
                  </a:lnTo>
                  <a:lnTo>
                    <a:pt x="372" y="5"/>
                  </a:lnTo>
                  <a:lnTo>
                    <a:pt x="157" y="1"/>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9204;p60">
              <a:extLst>
                <a:ext uri="{FF2B5EF4-FFF2-40B4-BE49-F238E27FC236}">
                  <a16:creationId xmlns:a16="http://schemas.microsoft.com/office/drawing/2014/main" id="{6927180A-693F-4E0B-B206-9DA531426684}"/>
                </a:ext>
              </a:extLst>
            </p:cNvPr>
            <p:cNvSpPr/>
            <p:nvPr/>
          </p:nvSpPr>
          <p:spPr>
            <a:xfrm>
              <a:off x="6904550" y="3104000"/>
              <a:ext cx="204375" cy="24100"/>
            </a:xfrm>
            <a:custGeom>
              <a:avLst/>
              <a:gdLst/>
              <a:ahLst/>
              <a:cxnLst/>
              <a:rect l="l" t="t" r="r" b="b"/>
              <a:pathLst>
                <a:path w="8175" h="964" extrusionOk="0">
                  <a:moveTo>
                    <a:pt x="1" y="1"/>
                  </a:moveTo>
                  <a:lnTo>
                    <a:pt x="1651" y="964"/>
                  </a:lnTo>
                  <a:lnTo>
                    <a:pt x="6524" y="964"/>
                  </a:lnTo>
                  <a:lnTo>
                    <a:pt x="8174" y="1"/>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9205;p60">
              <a:extLst>
                <a:ext uri="{FF2B5EF4-FFF2-40B4-BE49-F238E27FC236}">
                  <a16:creationId xmlns:a16="http://schemas.microsoft.com/office/drawing/2014/main" id="{4C841E8E-494A-4A7C-BE85-3CD04E2B6799}"/>
                </a:ext>
              </a:extLst>
            </p:cNvPr>
            <p:cNvSpPr/>
            <p:nvPr/>
          </p:nvSpPr>
          <p:spPr>
            <a:xfrm>
              <a:off x="6898200" y="3102250"/>
              <a:ext cx="217100" cy="27600"/>
            </a:xfrm>
            <a:custGeom>
              <a:avLst/>
              <a:gdLst/>
              <a:ahLst/>
              <a:cxnLst/>
              <a:rect l="l" t="t" r="r" b="b"/>
              <a:pathLst>
                <a:path w="8684" h="1104" extrusionOk="0">
                  <a:moveTo>
                    <a:pt x="8176" y="141"/>
                  </a:moveTo>
                  <a:lnTo>
                    <a:pt x="6760" y="965"/>
                  </a:lnTo>
                  <a:lnTo>
                    <a:pt x="1925" y="965"/>
                  </a:lnTo>
                  <a:lnTo>
                    <a:pt x="510" y="141"/>
                  </a:lnTo>
                  <a:close/>
                  <a:moveTo>
                    <a:pt x="0" y="1"/>
                  </a:moveTo>
                  <a:lnTo>
                    <a:pt x="1888" y="1104"/>
                  </a:lnTo>
                  <a:lnTo>
                    <a:pt x="6796" y="1104"/>
                  </a:lnTo>
                  <a:lnTo>
                    <a:pt x="8683" y="1"/>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9206;p60">
              <a:extLst>
                <a:ext uri="{FF2B5EF4-FFF2-40B4-BE49-F238E27FC236}">
                  <a16:creationId xmlns:a16="http://schemas.microsoft.com/office/drawing/2014/main" id="{E6E6E2FB-8B11-4BDE-84D7-FFF503321B5D}"/>
                </a:ext>
              </a:extLst>
            </p:cNvPr>
            <p:cNvSpPr/>
            <p:nvPr/>
          </p:nvSpPr>
          <p:spPr>
            <a:xfrm>
              <a:off x="6867425" y="3053075"/>
              <a:ext cx="278700" cy="53700"/>
            </a:xfrm>
            <a:custGeom>
              <a:avLst/>
              <a:gdLst/>
              <a:ahLst/>
              <a:cxnLst/>
              <a:rect l="l" t="t" r="r" b="b"/>
              <a:pathLst>
                <a:path w="11148" h="2148" extrusionOk="0">
                  <a:moveTo>
                    <a:pt x="0" y="1"/>
                  </a:moveTo>
                  <a:lnTo>
                    <a:pt x="0" y="2148"/>
                  </a:lnTo>
                  <a:lnTo>
                    <a:pt x="11147" y="2148"/>
                  </a:lnTo>
                  <a:lnTo>
                    <a:pt x="11147" y="1"/>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9207;p60">
              <a:extLst>
                <a:ext uri="{FF2B5EF4-FFF2-40B4-BE49-F238E27FC236}">
                  <a16:creationId xmlns:a16="http://schemas.microsoft.com/office/drawing/2014/main" id="{79089118-E171-4625-B26A-C61481310B1E}"/>
                </a:ext>
              </a:extLst>
            </p:cNvPr>
            <p:cNvSpPr/>
            <p:nvPr/>
          </p:nvSpPr>
          <p:spPr>
            <a:xfrm>
              <a:off x="6862025" y="3047700"/>
              <a:ext cx="289425" cy="64475"/>
            </a:xfrm>
            <a:custGeom>
              <a:avLst/>
              <a:gdLst/>
              <a:ahLst/>
              <a:cxnLst/>
              <a:rect l="l" t="t" r="r" b="b"/>
              <a:pathLst>
                <a:path w="11577" h="2579" extrusionOk="0">
                  <a:moveTo>
                    <a:pt x="11148" y="431"/>
                  </a:moveTo>
                  <a:lnTo>
                    <a:pt x="11148" y="2147"/>
                  </a:lnTo>
                  <a:lnTo>
                    <a:pt x="429" y="2147"/>
                  </a:lnTo>
                  <a:lnTo>
                    <a:pt x="429" y="431"/>
                  </a:lnTo>
                  <a:close/>
                  <a:moveTo>
                    <a:pt x="1" y="0"/>
                  </a:moveTo>
                  <a:lnTo>
                    <a:pt x="1" y="2578"/>
                  </a:lnTo>
                  <a:lnTo>
                    <a:pt x="11577" y="2578"/>
                  </a:lnTo>
                  <a:lnTo>
                    <a:pt x="11577"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9208;p60">
              <a:extLst>
                <a:ext uri="{FF2B5EF4-FFF2-40B4-BE49-F238E27FC236}">
                  <a16:creationId xmlns:a16="http://schemas.microsoft.com/office/drawing/2014/main" id="{4CC3025D-C6AB-4461-A9EA-EC3DAB04D962}"/>
                </a:ext>
              </a:extLst>
            </p:cNvPr>
            <p:cNvSpPr/>
            <p:nvPr/>
          </p:nvSpPr>
          <p:spPr>
            <a:xfrm>
              <a:off x="6679500" y="3203125"/>
              <a:ext cx="32550" cy="36575"/>
            </a:xfrm>
            <a:custGeom>
              <a:avLst/>
              <a:gdLst/>
              <a:ahLst/>
              <a:cxnLst/>
              <a:rect l="l" t="t" r="r" b="b"/>
              <a:pathLst>
                <a:path w="1302" h="1463" extrusionOk="0">
                  <a:moveTo>
                    <a:pt x="1302" y="1"/>
                  </a:moveTo>
                  <a:lnTo>
                    <a:pt x="1302" y="1"/>
                  </a:lnTo>
                  <a:cubicBezTo>
                    <a:pt x="1302" y="1"/>
                    <a:pt x="796" y="451"/>
                    <a:pt x="1" y="1161"/>
                  </a:cubicBezTo>
                  <a:cubicBezTo>
                    <a:pt x="7" y="1262"/>
                    <a:pt x="12" y="1361"/>
                    <a:pt x="21" y="1462"/>
                  </a:cubicBezTo>
                  <a:lnTo>
                    <a:pt x="1302" y="1"/>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9209;p60">
              <a:extLst>
                <a:ext uri="{FF2B5EF4-FFF2-40B4-BE49-F238E27FC236}">
                  <a16:creationId xmlns:a16="http://schemas.microsoft.com/office/drawing/2014/main" id="{17CB2EF0-2E4E-4BBB-BB8A-5B4B9516FC1F}"/>
                </a:ext>
              </a:extLst>
            </p:cNvPr>
            <p:cNvSpPr/>
            <p:nvPr/>
          </p:nvSpPr>
          <p:spPr>
            <a:xfrm>
              <a:off x="7220875" y="3273775"/>
              <a:ext cx="100750" cy="114925"/>
            </a:xfrm>
            <a:custGeom>
              <a:avLst/>
              <a:gdLst/>
              <a:ahLst/>
              <a:cxnLst/>
              <a:rect l="l" t="t" r="r" b="b"/>
              <a:pathLst>
                <a:path w="4030" h="4597" extrusionOk="0">
                  <a:moveTo>
                    <a:pt x="4029" y="1"/>
                  </a:moveTo>
                  <a:lnTo>
                    <a:pt x="1" y="4597"/>
                  </a:lnTo>
                  <a:cubicBezTo>
                    <a:pt x="99" y="4553"/>
                    <a:pt x="201" y="4511"/>
                    <a:pt x="297" y="4465"/>
                  </a:cubicBezTo>
                  <a:cubicBezTo>
                    <a:pt x="1009" y="3832"/>
                    <a:pt x="2102" y="2858"/>
                    <a:pt x="3328" y="1772"/>
                  </a:cubicBezTo>
                  <a:cubicBezTo>
                    <a:pt x="3642" y="1216"/>
                    <a:pt x="3877" y="621"/>
                    <a:pt x="4029" y="1"/>
                  </a:cubicBez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9210;p60">
              <a:extLst>
                <a:ext uri="{FF2B5EF4-FFF2-40B4-BE49-F238E27FC236}">
                  <a16:creationId xmlns:a16="http://schemas.microsoft.com/office/drawing/2014/main" id="{BC9F5FDD-EDFD-4126-8C3A-5566DC9779D4}"/>
                </a:ext>
              </a:extLst>
            </p:cNvPr>
            <p:cNvSpPr/>
            <p:nvPr/>
          </p:nvSpPr>
          <p:spPr>
            <a:xfrm>
              <a:off x="6790725" y="2802925"/>
              <a:ext cx="48850" cy="55075"/>
            </a:xfrm>
            <a:custGeom>
              <a:avLst/>
              <a:gdLst/>
              <a:ahLst/>
              <a:cxnLst/>
              <a:rect l="l" t="t" r="r" b="b"/>
              <a:pathLst>
                <a:path w="1954" h="2203" extrusionOk="0">
                  <a:moveTo>
                    <a:pt x="1954" y="0"/>
                  </a:moveTo>
                  <a:lnTo>
                    <a:pt x="1954" y="0"/>
                  </a:lnTo>
                  <a:cubicBezTo>
                    <a:pt x="1954" y="0"/>
                    <a:pt x="1165" y="706"/>
                    <a:pt x="0" y="1743"/>
                  </a:cubicBezTo>
                  <a:cubicBezTo>
                    <a:pt x="9" y="1895"/>
                    <a:pt x="18" y="2048"/>
                    <a:pt x="22" y="2202"/>
                  </a:cubicBezTo>
                  <a:lnTo>
                    <a:pt x="1954" y="0"/>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9211;p60">
              <a:extLst>
                <a:ext uri="{FF2B5EF4-FFF2-40B4-BE49-F238E27FC236}">
                  <a16:creationId xmlns:a16="http://schemas.microsoft.com/office/drawing/2014/main" id="{ABDA3466-6908-4387-801C-6C65F6B5ECEE}"/>
                </a:ext>
              </a:extLst>
            </p:cNvPr>
            <p:cNvSpPr/>
            <p:nvPr/>
          </p:nvSpPr>
          <p:spPr>
            <a:xfrm>
              <a:off x="7298250" y="3107425"/>
              <a:ext cx="10275" cy="11000"/>
            </a:xfrm>
            <a:custGeom>
              <a:avLst/>
              <a:gdLst/>
              <a:ahLst/>
              <a:cxnLst/>
              <a:rect l="l" t="t" r="r" b="b"/>
              <a:pathLst>
                <a:path w="411" h="440" extrusionOk="0">
                  <a:moveTo>
                    <a:pt x="387" y="0"/>
                  </a:moveTo>
                  <a:lnTo>
                    <a:pt x="0" y="440"/>
                  </a:lnTo>
                  <a:lnTo>
                    <a:pt x="411" y="73"/>
                  </a:lnTo>
                  <a:cubicBezTo>
                    <a:pt x="402" y="49"/>
                    <a:pt x="393" y="24"/>
                    <a:pt x="387" y="0"/>
                  </a:cubicBez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9212;p60">
              <a:extLst>
                <a:ext uri="{FF2B5EF4-FFF2-40B4-BE49-F238E27FC236}">
                  <a16:creationId xmlns:a16="http://schemas.microsoft.com/office/drawing/2014/main" id="{25A2C51B-FB75-4CE6-93EF-86F48985D1EA}"/>
                </a:ext>
              </a:extLst>
            </p:cNvPr>
            <p:cNvSpPr/>
            <p:nvPr/>
          </p:nvSpPr>
          <p:spPr>
            <a:xfrm>
              <a:off x="6685125" y="3088800"/>
              <a:ext cx="63375" cy="72200"/>
            </a:xfrm>
            <a:custGeom>
              <a:avLst/>
              <a:gdLst/>
              <a:ahLst/>
              <a:cxnLst/>
              <a:rect l="l" t="t" r="r" b="b"/>
              <a:pathLst>
                <a:path w="2535" h="2888" extrusionOk="0">
                  <a:moveTo>
                    <a:pt x="2534" y="0"/>
                  </a:moveTo>
                  <a:cubicBezTo>
                    <a:pt x="2534" y="0"/>
                    <a:pt x="1556" y="873"/>
                    <a:pt x="169" y="2108"/>
                  </a:cubicBezTo>
                  <a:cubicBezTo>
                    <a:pt x="108" y="2361"/>
                    <a:pt x="51" y="2622"/>
                    <a:pt x="0" y="2888"/>
                  </a:cubicBezTo>
                  <a:lnTo>
                    <a:pt x="2534" y="0"/>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9213;p60">
              <a:extLst>
                <a:ext uri="{FF2B5EF4-FFF2-40B4-BE49-F238E27FC236}">
                  <a16:creationId xmlns:a16="http://schemas.microsoft.com/office/drawing/2014/main" id="{2F29151A-9291-4566-B73F-9D84B3FA80FC}"/>
                </a:ext>
              </a:extLst>
            </p:cNvPr>
            <p:cNvSpPr/>
            <p:nvPr/>
          </p:nvSpPr>
          <p:spPr>
            <a:xfrm>
              <a:off x="7261800" y="3163725"/>
              <a:ext cx="62675" cy="69050"/>
            </a:xfrm>
            <a:custGeom>
              <a:avLst/>
              <a:gdLst/>
              <a:ahLst/>
              <a:cxnLst/>
              <a:rect l="l" t="t" r="r" b="b"/>
              <a:pathLst>
                <a:path w="2507" h="2762" extrusionOk="0">
                  <a:moveTo>
                    <a:pt x="2423" y="1"/>
                  </a:moveTo>
                  <a:lnTo>
                    <a:pt x="1" y="2761"/>
                  </a:lnTo>
                  <a:cubicBezTo>
                    <a:pt x="1" y="2761"/>
                    <a:pt x="1045" y="1829"/>
                    <a:pt x="2506" y="528"/>
                  </a:cubicBezTo>
                  <a:cubicBezTo>
                    <a:pt x="2482" y="350"/>
                    <a:pt x="2451" y="174"/>
                    <a:pt x="2423" y="1"/>
                  </a:cubicBez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9214;p60">
              <a:extLst>
                <a:ext uri="{FF2B5EF4-FFF2-40B4-BE49-F238E27FC236}">
                  <a16:creationId xmlns:a16="http://schemas.microsoft.com/office/drawing/2014/main" id="{D8A0C1D6-4802-43D5-9792-7C0A4541EFE5}"/>
                </a:ext>
              </a:extLst>
            </p:cNvPr>
            <p:cNvSpPr/>
            <p:nvPr/>
          </p:nvSpPr>
          <p:spPr>
            <a:xfrm>
              <a:off x="7243575" y="3195325"/>
              <a:ext cx="84075" cy="94650"/>
            </a:xfrm>
            <a:custGeom>
              <a:avLst/>
              <a:gdLst/>
              <a:ahLst/>
              <a:cxnLst/>
              <a:rect l="l" t="t" r="r" b="b"/>
              <a:pathLst>
                <a:path w="3363" h="3786" extrusionOk="0">
                  <a:moveTo>
                    <a:pt x="3321" y="1"/>
                  </a:moveTo>
                  <a:lnTo>
                    <a:pt x="0" y="3785"/>
                  </a:lnTo>
                  <a:cubicBezTo>
                    <a:pt x="0" y="3785"/>
                    <a:pt x="1471" y="2473"/>
                    <a:pt x="3363" y="792"/>
                  </a:cubicBezTo>
                  <a:cubicBezTo>
                    <a:pt x="3358" y="526"/>
                    <a:pt x="3343" y="262"/>
                    <a:pt x="3321" y="1"/>
                  </a:cubicBez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9215;p60">
              <a:extLst>
                <a:ext uri="{FF2B5EF4-FFF2-40B4-BE49-F238E27FC236}">
                  <a16:creationId xmlns:a16="http://schemas.microsoft.com/office/drawing/2014/main" id="{88585AF5-B972-4A02-B1DC-BCA38DEC70E9}"/>
                </a:ext>
              </a:extLst>
            </p:cNvPr>
            <p:cNvSpPr/>
            <p:nvPr/>
          </p:nvSpPr>
          <p:spPr>
            <a:xfrm>
              <a:off x="7225375" y="3230700"/>
              <a:ext cx="102125" cy="116400"/>
            </a:xfrm>
            <a:custGeom>
              <a:avLst/>
              <a:gdLst/>
              <a:ahLst/>
              <a:cxnLst/>
              <a:rect l="l" t="t" r="r" b="b"/>
              <a:pathLst>
                <a:path w="4085" h="4656" extrusionOk="0">
                  <a:moveTo>
                    <a:pt x="4084" y="1"/>
                  </a:moveTo>
                  <a:lnTo>
                    <a:pt x="1" y="4656"/>
                  </a:lnTo>
                  <a:cubicBezTo>
                    <a:pt x="1" y="4656"/>
                    <a:pt x="1792" y="3054"/>
                    <a:pt x="3970" y="1124"/>
                  </a:cubicBezTo>
                  <a:cubicBezTo>
                    <a:pt x="4031" y="753"/>
                    <a:pt x="4069" y="377"/>
                    <a:pt x="4084" y="1"/>
                  </a:cubicBez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2" name="Google Shape;9216;p60">
              <a:extLst>
                <a:ext uri="{FF2B5EF4-FFF2-40B4-BE49-F238E27FC236}">
                  <a16:creationId xmlns:a16="http://schemas.microsoft.com/office/drawing/2014/main" id="{07C8D613-EAE9-455F-AC9C-7862410C29A8}"/>
                </a:ext>
              </a:extLst>
            </p:cNvPr>
            <p:cNvSpPr/>
            <p:nvPr/>
          </p:nvSpPr>
          <p:spPr>
            <a:xfrm>
              <a:off x="7280000" y="3134675"/>
              <a:ext cx="37700" cy="40950"/>
            </a:xfrm>
            <a:custGeom>
              <a:avLst/>
              <a:gdLst/>
              <a:ahLst/>
              <a:cxnLst/>
              <a:rect l="l" t="t" r="r" b="b"/>
              <a:pathLst>
                <a:path w="1508" h="1638" extrusionOk="0">
                  <a:moveTo>
                    <a:pt x="1435" y="0"/>
                  </a:moveTo>
                  <a:lnTo>
                    <a:pt x="0" y="1638"/>
                  </a:lnTo>
                  <a:cubicBezTo>
                    <a:pt x="0" y="1638"/>
                    <a:pt x="594" y="1108"/>
                    <a:pt x="1508" y="293"/>
                  </a:cubicBezTo>
                  <a:cubicBezTo>
                    <a:pt x="1484" y="194"/>
                    <a:pt x="1460" y="97"/>
                    <a:pt x="1435" y="0"/>
                  </a:cubicBez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3" name="Google Shape;9217;p60">
              <a:extLst>
                <a:ext uri="{FF2B5EF4-FFF2-40B4-BE49-F238E27FC236}">
                  <a16:creationId xmlns:a16="http://schemas.microsoft.com/office/drawing/2014/main" id="{CC946FD3-18DA-4959-9978-D03F3C6E3940}"/>
                </a:ext>
              </a:extLst>
            </p:cNvPr>
            <p:cNvSpPr/>
            <p:nvPr/>
          </p:nvSpPr>
          <p:spPr>
            <a:xfrm>
              <a:off x="6698350" y="3031650"/>
              <a:ext cx="68375" cy="77925"/>
            </a:xfrm>
            <a:custGeom>
              <a:avLst/>
              <a:gdLst/>
              <a:ahLst/>
              <a:cxnLst/>
              <a:rect l="l" t="t" r="r" b="b"/>
              <a:pathLst>
                <a:path w="2735" h="3117" extrusionOk="0">
                  <a:moveTo>
                    <a:pt x="2735" y="0"/>
                  </a:moveTo>
                  <a:lnTo>
                    <a:pt x="2735" y="0"/>
                  </a:lnTo>
                  <a:cubicBezTo>
                    <a:pt x="2734" y="1"/>
                    <a:pt x="1748" y="880"/>
                    <a:pt x="352" y="2123"/>
                  </a:cubicBezTo>
                  <a:cubicBezTo>
                    <a:pt x="238" y="2418"/>
                    <a:pt x="119" y="2752"/>
                    <a:pt x="1" y="3117"/>
                  </a:cubicBezTo>
                  <a:lnTo>
                    <a:pt x="2735" y="0"/>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 name="Google Shape;9218;p60">
              <a:extLst>
                <a:ext uri="{FF2B5EF4-FFF2-40B4-BE49-F238E27FC236}">
                  <a16:creationId xmlns:a16="http://schemas.microsoft.com/office/drawing/2014/main" id="{4950C041-F723-40AF-AC4A-02533C556707}"/>
                </a:ext>
              </a:extLst>
            </p:cNvPr>
            <p:cNvSpPr/>
            <p:nvPr/>
          </p:nvSpPr>
          <p:spPr>
            <a:xfrm>
              <a:off x="6779175" y="2917300"/>
              <a:ext cx="23975" cy="27350"/>
            </a:xfrm>
            <a:custGeom>
              <a:avLst/>
              <a:gdLst/>
              <a:ahLst/>
              <a:cxnLst/>
              <a:rect l="l" t="t" r="r" b="b"/>
              <a:pathLst>
                <a:path w="959" h="1094" extrusionOk="0">
                  <a:moveTo>
                    <a:pt x="959" y="1"/>
                  </a:moveTo>
                  <a:lnTo>
                    <a:pt x="959" y="1"/>
                  </a:lnTo>
                  <a:cubicBezTo>
                    <a:pt x="959" y="1"/>
                    <a:pt x="640" y="285"/>
                    <a:pt x="111" y="757"/>
                  </a:cubicBezTo>
                  <a:cubicBezTo>
                    <a:pt x="78" y="869"/>
                    <a:pt x="40" y="981"/>
                    <a:pt x="1" y="1093"/>
                  </a:cubicBezTo>
                  <a:lnTo>
                    <a:pt x="959" y="1"/>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9219;p60">
              <a:extLst>
                <a:ext uri="{FF2B5EF4-FFF2-40B4-BE49-F238E27FC236}">
                  <a16:creationId xmlns:a16="http://schemas.microsoft.com/office/drawing/2014/main" id="{EF5E7307-C667-493B-960C-105F48999FBE}"/>
                </a:ext>
              </a:extLst>
            </p:cNvPr>
            <p:cNvSpPr/>
            <p:nvPr/>
          </p:nvSpPr>
          <p:spPr>
            <a:xfrm>
              <a:off x="6773200" y="2582800"/>
              <a:ext cx="99850" cy="113725"/>
            </a:xfrm>
            <a:custGeom>
              <a:avLst/>
              <a:gdLst/>
              <a:ahLst/>
              <a:cxnLst/>
              <a:rect l="l" t="t" r="r" b="b"/>
              <a:pathLst>
                <a:path w="3994" h="4549" extrusionOk="0">
                  <a:moveTo>
                    <a:pt x="3993" y="1"/>
                  </a:moveTo>
                  <a:lnTo>
                    <a:pt x="3993" y="1"/>
                  </a:lnTo>
                  <a:cubicBezTo>
                    <a:pt x="3717" y="27"/>
                    <a:pt x="3462" y="62"/>
                    <a:pt x="3229" y="106"/>
                  </a:cubicBezTo>
                  <a:cubicBezTo>
                    <a:pt x="2391" y="849"/>
                    <a:pt x="1455" y="1680"/>
                    <a:pt x="517" y="2506"/>
                  </a:cubicBezTo>
                  <a:lnTo>
                    <a:pt x="2451" y="302"/>
                  </a:lnTo>
                  <a:lnTo>
                    <a:pt x="2451" y="302"/>
                  </a:lnTo>
                  <a:cubicBezTo>
                    <a:pt x="1088" y="761"/>
                    <a:pt x="358" y="1658"/>
                    <a:pt x="106" y="3177"/>
                  </a:cubicBezTo>
                  <a:cubicBezTo>
                    <a:pt x="33" y="3629"/>
                    <a:pt x="0" y="4089"/>
                    <a:pt x="4" y="4548"/>
                  </a:cubicBezTo>
                  <a:lnTo>
                    <a:pt x="3993" y="1"/>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9220;p60">
              <a:extLst>
                <a:ext uri="{FF2B5EF4-FFF2-40B4-BE49-F238E27FC236}">
                  <a16:creationId xmlns:a16="http://schemas.microsoft.com/office/drawing/2014/main" id="{2056E50D-2801-445F-A18B-CA114948CEEE}"/>
                </a:ext>
              </a:extLst>
            </p:cNvPr>
            <p:cNvSpPr/>
            <p:nvPr/>
          </p:nvSpPr>
          <p:spPr>
            <a:xfrm>
              <a:off x="6679725" y="3145925"/>
              <a:ext cx="50575" cy="57675"/>
            </a:xfrm>
            <a:custGeom>
              <a:avLst/>
              <a:gdLst/>
              <a:ahLst/>
              <a:cxnLst/>
              <a:rect l="l" t="t" r="r" b="b"/>
              <a:pathLst>
                <a:path w="2023" h="2307" extrusionOk="0">
                  <a:moveTo>
                    <a:pt x="2023" y="1"/>
                  </a:moveTo>
                  <a:lnTo>
                    <a:pt x="2023" y="1"/>
                  </a:lnTo>
                  <a:cubicBezTo>
                    <a:pt x="2022" y="1"/>
                    <a:pt x="1222" y="715"/>
                    <a:pt x="47" y="1763"/>
                  </a:cubicBezTo>
                  <a:cubicBezTo>
                    <a:pt x="27" y="1941"/>
                    <a:pt x="12" y="2124"/>
                    <a:pt x="1" y="2306"/>
                  </a:cubicBezTo>
                  <a:lnTo>
                    <a:pt x="2023" y="1"/>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7" name="Google Shape;9221;p60">
              <a:extLst>
                <a:ext uri="{FF2B5EF4-FFF2-40B4-BE49-F238E27FC236}">
                  <a16:creationId xmlns:a16="http://schemas.microsoft.com/office/drawing/2014/main" id="{1E8BDADC-41C2-4B4D-88F5-997652F757D0}"/>
                </a:ext>
              </a:extLst>
            </p:cNvPr>
            <p:cNvSpPr/>
            <p:nvPr/>
          </p:nvSpPr>
          <p:spPr>
            <a:xfrm>
              <a:off x="6790125" y="2860100"/>
              <a:ext cx="31275" cy="35650"/>
            </a:xfrm>
            <a:custGeom>
              <a:avLst/>
              <a:gdLst/>
              <a:ahLst/>
              <a:cxnLst/>
              <a:rect l="l" t="t" r="r" b="b"/>
              <a:pathLst>
                <a:path w="1251" h="1426" extrusionOk="0">
                  <a:moveTo>
                    <a:pt x="1251" y="1"/>
                  </a:moveTo>
                  <a:lnTo>
                    <a:pt x="1251" y="1"/>
                  </a:lnTo>
                  <a:cubicBezTo>
                    <a:pt x="1250" y="1"/>
                    <a:pt x="780" y="421"/>
                    <a:pt x="29" y="1089"/>
                  </a:cubicBezTo>
                  <a:cubicBezTo>
                    <a:pt x="20" y="1201"/>
                    <a:pt x="11" y="1313"/>
                    <a:pt x="0" y="1425"/>
                  </a:cubicBezTo>
                  <a:lnTo>
                    <a:pt x="1251" y="1"/>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8" name="Google Shape;9222;p60">
              <a:extLst>
                <a:ext uri="{FF2B5EF4-FFF2-40B4-BE49-F238E27FC236}">
                  <a16:creationId xmlns:a16="http://schemas.microsoft.com/office/drawing/2014/main" id="{61B722FB-B2D3-48FB-B848-2D7B86617629}"/>
                </a:ext>
              </a:extLst>
            </p:cNvPr>
            <p:cNvSpPr/>
            <p:nvPr/>
          </p:nvSpPr>
          <p:spPr>
            <a:xfrm>
              <a:off x="6775725" y="2631425"/>
              <a:ext cx="118525" cy="131300"/>
            </a:xfrm>
            <a:custGeom>
              <a:avLst/>
              <a:gdLst/>
              <a:ahLst/>
              <a:cxnLst/>
              <a:rect l="l" t="t" r="r" b="b"/>
              <a:pathLst>
                <a:path w="4741" h="5252" extrusionOk="0">
                  <a:moveTo>
                    <a:pt x="4741" y="1"/>
                  </a:moveTo>
                  <a:lnTo>
                    <a:pt x="4741" y="1"/>
                  </a:lnTo>
                  <a:cubicBezTo>
                    <a:pt x="4740" y="1"/>
                    <a:pt x="2508" y="1995"/>
                    <a:pt x="0" y="4214"/>
                  </a:cubicBezTo>
                  <a:cubicBezTo>
                    <a:pt x="38" y="4563"/>
                    <a:pt x="82" y="4911"/>
                    <a:pt x="134" y="5251"/>
                  </a:cubicBezTo>
                  <a:lnTo>
                    <a:pt x="4741" y="1"/>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9" name="Google Shape;9223;p60">
              <a:extLst>
                <a:ext uri="{FF2B5EF4-FFF2-40B4-BE49-F238E27FC236}">
                  <a16:creationId xmlns:a16="http://schemas.microsoft.com/office/drawing/2014/main" id="{181B02C6-2F46-4964-BE3A-BA36975B058F}"/>
                </a:ext>
              </a:extLst>
            </p:cNvPr>
            <p:cNvSpPr/>
            <p:nvPr/>
          </p:nvSpPr>
          <p:spPr>
            <a:xfrm>
              <a:off x="6780650" y="2688575"/>
              <a:ext cx="95375" cy="104975"/>
            </a:xfrm>
            <a:custGeom>
              <a:avLst/>
              <a:gdLst/>
              <a:ahLst/>
              <a:cxnLst/>
              <a:rect l="l" t="t" r="r" b="b"/>
              <a:pathLst>
                <a:path w="3815" h="4199" extrusionOk="0">
                  <a:moveTo>
                    <a:pt x="3814" y="1"/>
                  </a:moveTo>
                  <a:cubicBezTo>
                    <a:pt x="3814" y="1"/>
                    <a:pt x="2106" y="1528"/>
                    <a:pt x="1" y="3394"/>
                  </a:cubicBezTo>
                  <a:cubicBezTo>
                    <a:pt x="45" y="3669"/>
                    <a:pt x="89" y="3937"/>
                    <a:pt x="133" y="4198"/>
                  </a:cubicBezTo>
                  <a:lnTo>
                    <a:pt x="3814" y="1"/>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0" name="Google Shape;9224;p60">
              <a:extLst>
                <a:ext uri="{FF2B5EF4-FFF2-40B4-BE49-F238E27FC236}">
                  <a16:creationId xmlns:a16="http://schemas.microsoft.com/office/drawing/2014/main" id="{B084EE1A-D45D-422D-BB1D-16AC29236AF2}"/>
                </a:ext>
              </a:extLst>
            </p:cNvPr>
            <p:cNvSpPr/>
            <p:nvPr/>
          </p:nvSpPr>
          <p:spPr>
            <a:xfrm>
              <a:off x="6786475" y="2745775"/>
              <a:ext cx="71350" cy="78875"/>
            </a:xfrm>
            <a:custGeom>
              <a:avLst/>
              <a:gdLst/>
              <a:ahLst/>
              <a:cxnLst/>
              <a:rect l="l" t="t" r="r" b="b"/>
              <a:pathLst>
                <a:path w="2854" h="3155" extrusionOk="0">
                  <a:moveTo>
                    <a:pt x="2854" y="0"/>
                  </a:moveTo>
                  <a:lnTo>
                    <a:pt x="2854" y="0"/>
                  </a:lnTo>
                  <a:cubicBezTo>
                    <a:pt x="2853" y="1"/>
                    <a:pt x="1640" y="1082"/>
                    <a:pt x="1" y="2539"/>
                  </a:cubicBezTo>
                  <a:cubicBezTo>
                    <a:pt x="32" y="2741"/>
                    <a:pt x="60" y="2945"/>
                    <a:pt x="87" y="3154"/>
                  </a:cubicBezTo>
                  <a:lnTo>
                    <a:pt x="2854" y="0"/>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1" name="Google Shape;9225;p60">
              <a:extLst>
                <a:ext uri="{FF2B5EF4-FFF2-40B4-BE49-F238E27FC236}">
                  <a16:creationId xmlns:a16="http://schemas.microsoft.com/office/drawing/2014/main" id="{870EB77A-D8D4-427A-AB67-090E6CB4A27E}"/>
                </a:ext>
              </a:extLst>
            </p:cNvPr>
            <p:cNvSpPr/>
            <p:nvPr/>
          </p:nvSpPr>
          <p:spPr>
            <a:xfrm>
              <a:off x="6773300" y="2581150"/>
              <a:ext cx="133100" cy="149700"/>
            </a:xfrm>
            <a:custGeom>
              <a:avLst/>
              <a:gdLst/>
              <a:ahLst/>
              <a:cxnLst/>
              <a:rect l="l" t="t" r="r" b="b"/>
              <a:pathLst>
                <a:path w="5324" h="5988" extrusionOk="0">
                  <a:moveTo>
                    <a:pt x="5258" y="1"/>
                  </a:moveTo>
                  <a:cubicBezTo>
                    <a:pt x="4464" y="709"/>
                    <a:pt x="2258" y="2676"/>
                    <a:pt x="0" y="4669"/>
                  </a:cubicBezTo>
                  <a:cubicBezTo>
                    <a:pt x="3" y="5102"/>
                    <a:pt x="29" y="5544"/>
                    <a:pt x="73" y="5988"/>
                  </a:cubicBezTo>
                  <a:lnTo>
                    <a:pt x="5323" y="1"/>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2" name="Google Shape;9226;p60">
              <a:extLst>
                <a:ext uri="{FF2B5EF4-FFF2-40B4-BE49-F238E27FC236}">
                  <a16:creationId xmlns:a16="http://schemas.microsoft.com/office/drawing/2014/main" id="{5D66A06A-4314-471C-92B2-86A5BC07F2EE}"/>
                </a:ext>
              </a:extLst>
            </p:cNvPr>
            <p:cNvSpPr/>
            <p:nvPr/>
          </p:nvSpPr>
          <p:spPr>
            <a:xfrm>
              <a:off x="6728525" y="2974450"/>
              <a:ext cx="56400" cy="64250"/>
            </a:xfrm>
            <a:custGeom>
              <a:avLst/>
              <a:gdLst/>
              <a:ahLst/>
              <a:cxnLst/>
              <a:rect l="l" t="t" r="r" b="b"/>
              <a:pathLst>
                <a:path w="2256" h="2570" extrusionOk="0">
                  <a:moveTo>
                    <a:pt x="2255" y="1"/>
                  </a:moveTo>
                  <a:cubicBezTo>
                    <a:pt x="2255" y="1"/>
                    <a:pt x="1646" y="546"/>
                    <a:pt x="706" y="1383"/>
                  </a:cubicBezTo>
                  <a:cubicBezTo>
                    <a:pt x="664" y="1453"/>
                    <a:pt x="620" y="1526"/>
                    <a:pt x="578" y="1596"/>
                  </a:cubicBezTo>
                  <a:cubicBezTo>
                    <a:pt x="378" y="1928"/>
                    <a:pt x="183" y="2249"/>
                    <a:pt x="0" y="2570"/>
                  </a:cubicBezTo>
                  <a:lnTo>
                    <a:pt x="2255" y="1"/>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73" name="Rectangle 72">
            <a:extLst>
              <a:ext uri="{FF2B5EF4-FFF2-40B4-BE49-F238E27FC236}">
                <a16:creationId xmlns:a16="http://schemas.microsoft.com/office/drawing/2014/main" id="{16328B28-05E8-44DE-908C-AD1B1686F036}"/>
              </a:ext>
            </a:extLst>
          </p:cNvPr>
          <p:cNvSpPr/>
          <p:nvPr/>
        </p:nvSpPr>
        <p:spPr>
          <a:xfrm>
            <a:off x="11582660" y="5790256"/>
            <a:ext cx="10544987" cy="5175349"/>
          </a:xfrm>
          <a:prstGeom prst="rect">
            <a:avLst/>
          </a:prstGeom>
        </p:spPr>
        <p:txBody>
          <a:bodyPr wrap="square">
            <a:spAutoFit/>
          </a:bodyPr>
          <a:lstStyle/>
          <a:p>
            <a:pPr defTabSz="457246">
              <a:lnSpc>
                <a:spcPct val="150000"/>
              </a:lnSpc>
            </a:pPr>
            <a:r>
              <a:rPr lang="en-US" sz="3200" b="1" dirty="0">
                <a:solidFill>
                  <a:prstClr val="white"/>
                </a:solidFill>
                <a:latin typeface="Montserrat Light"/>
              </a:rPr>
              <a:t>Lorem Ipsum</a:t>
            </a:r>
            <a:r>
              <a:rPr lang="en-US" sz="3200" dirty="0">
                <a:solidFill>
                  <a:prstClr val="white"/>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a:t>
            </a:r>
          </a:p>
        </p:txBody>
      </p:sp>
      <p:sp>
        <p:nvSpPr>
          <p:cNvPr id="74" name="Rectangle 73">
            <a:extLst>
              <a:ext uri="{FF2B5EF4-FFF2-40B4-BE49-F238E27FC236}">
                <a16:creationId xmlns:a16="http://schemas.microsoft.com/office/drawing/2014/main" id="{CED6C348-04BD-4133-81F3-ADF9CBED3F39}"/>
              </a:ext>
            </a:extLst>
          </p:cNvPr>
          <p:cNvSpPr/>
          <p:nvPr/>
        </p:nvSpPr>
        <p:spPr>
          <a:xfrm>
            <a:off x="11582659" y="4820610"/>
            <a:ext cx="4651170" cy="831093"/>
          </a:xfrm>
          <a:prstGeom prst="rect">
            <a:avLst/>
          </a:prstGeom>
        </p:spPr>
        <p:txBody>
          <a:bodyPr wrap="none">
            <a:spAutoFit/>
          </a:bodyPr>
          <a:lstStyle/>
          <a:p>
            <a:pPr defTabSz="457246"/>
            <a:r>
              <a:rPr lang="en-US" b="1" dirty="0">
                <a:solidFill>
                  <a:prstClr val="white"/>
                </a:solidFill>
                <a:latin typeface="Montserrat Light"/>
              </a:rPr>
              <a:t>Lorem Ipsum</a:t>
            </a:r>
            <a:r>
              <a:rPr lang="en-US" dirty="0">
                <a:solidFill>
                  <a:prstClr val="white"/>
                </a:solidFill>
                <a:latin typeface="Montserrat Light"/>
              </a:rPr>
              <a:t> </a:t>
            </a:r>
            <a:endParaRPr lang="en-US" dirty="0">
              <a:solidFill>
                <a:srgbClr val="272E3A"/>
              </a:solidFill>
              <a:latin typeface="Montserrat Light"/>
            </a:endParaRPr>
          </a:p>
        </p:txBody>
      </p:sp>
    </p:spTree>
    <p:extLst>
      <p:ext uri="{BB962C8B-B14F-4D97-AF65-F5344CB8AC3E}">
        <p14:creationId xmlns:p14="http://schemas.microsoft.com/office/powerpoint/2010/main" val="349842939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16328B28-05E8-44DE-908C-AD1B1686F036}"/>
              </a:ext>
            </a:extLst>
          </p:cNvPr>
          <p:cNvSpPr/>
          <p:nvPr/>
        </p:nvSpPr>
        <p:spPr>
          <a:xfrm>
            <a:off x="11582660" y="5790256"/>
            <a:ext cx="10544987" cy="5175349"/>
          </a:xfrm>
          <a:prstGeom prst="rect">
            <a:avLst/>
          </a:prstGeom>
        </p:spPr>
        <p:txBody>
          <a:bodyPr wrap="square">
            <a:spAutoFit/>
          </a:bodyPr>
          <a:lstStyle/>
          <a:p>
            <a:pPr defTabSz="457246">
              <a:lnSpc>
                <a:spcPct val="150000"/>
              </a:lnSpc>
            </a:pPr>
            <a:r>
              <a:rPr lang="en-US" sz="3200" b="1" dirty="0">
                <a:solidFill>
                  <a:prstClr val="white"/>
                </a:solidFill>
                <a:latin typeface="Montserrat Light"/>
              </a:rPr>
              <a:t>Lorem Ipsum</a:t>
            </a:r>
            <a:r>
              <a:rPr lang="en-US" sz="3200" dirty="0">
                <a:solidFill>
                  <a:prstClr val="white"/>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a:t>
            </a:r>
          </a:p>
        </p:txBody>
      </p:sp>
      <p:sp>
        <p:nvSpPr>
          <p:cNvPr id="74" name="Rectangle 73">
            <a:extLst>
              <a:ext uri="{FF2B5EF4-FFF2-40B4-BE49-F238E27FC236}">
                <a16:creationId xmlns:a16="http://schemas.microsoft.com/office/drawing/2014/main" id="{CED6C348-04BD-4133-81F3-ADF9CBED3F39}"/>
              </a:ext>
            </a:extLst>
          </p:cNvPr>
          <p:cNvSpPr/>
          <p:nvPr/>
        </p:nvSpPr>
        <p:spPr>
          <a:xfrm>
            <a:off x="11582659" y="4820610"/>
            <a:ext cx="4651170" cy="831093"/>
          </a:xfrm>
          <a:prstGeom prst="rect">
            <a:avLst/>
          </a:prstGeom>
        </p:spPr>
        <p:txBody>
          <a:bodyPr wrap="none">
            <a:spAutoFit/>
          </a:bodyPr>
          <a:lstStyle/>
          <a:p>
            <a:pPr defTabSz="457246"/>
            <a:r>
              <a:rPr lang="en-US" b="1" dirty="0">
                <a:solidFill>
                  <a:prstClr val="white"/>
                </a:solidFill>
                <a:latin typeface="Montserrat Light"/>
              </a:rPr>
              <a:t>Lorem Ipsum</a:t>
            </a:r>
            <a:r>
              <a:rPr lang="en-US" dirty="0">
                <a:solidFill>
                  <a:prstClr val="white"/>
                </a:solidFill>
                <a:latin typeface="Montserrat Light"/>
              </a:rPr>
              <a:t> </a:t>
            </a:r>
            <a:endParaRPr lang="en-US" dirty="0">
              <a:solidFill>
                <a:srgbClr val="272E3A"/>
              </a:solidFill>
              <a:latin typeface="Montserrat Light"/>
            </a:endParaRPr>
          </a:p>
        </p:txBody>
      </p:sp>
      <p:grpSp>
        <p:nvGrpSpPr>
          <p:cNvPr id="75" name="Google Shape;9338;p60">
            <a:extLst>
              <a:ext uri="{FF2B5EF4-FFF2-40B4-BE49-F238E27FC236}">
                <a16:creationId xmlns:a16="http://schemas.microsoft.com/office/drawing/2014/main" id="{59CE236B-C0C3-468C-B297-9D2E5F06630D}"/>
              </a:ext>
            </a:extLst>
          </p:cNvPr>
          <p:cNvGrpSpPr/>
          <p:nvPr/>
        </p:nvGrpSpPr>
        <p:grpSpPr>
          <a:xfrm>
            <a:off x="4032494" y="1212993"/>
            <a:ext cx="4134432" cy="10595394"/>
            <a:chOff x="5248700" y="3284900"/>
            <a:chExt cx="700525" cy="1795250"/>
          </a:xfrm>
        </p:grpSpPr>
        <p:sp>
          <p:nvSpPr>
            <p:cNvPr id="76" name="Google Shape;9339;p60">
              <a:extLst>
                <a:ext uri="{FF2B5EF4-FFF2-40B4-BE49-F238E27FC236}">
                  <a16:creationId xmlns:a16="http://schemas.microsoft.com/office/drawing/2014/main" id="{EEE8B74D-1A10-4AE2-B8BB-CA96B5814004}"/>
                </a:ext>
              </a:extLst>
            </p:cNvPr>
            <p:cNvSpPr/>
            <p:nvPr/>
          </p:nvSpPr>
          <p:spPr>
            <a:xfrm>
              <a:off x="5248700" y="4283900"/>
              <a:ext cx="700525" cy="796250"/>
            </a:xfrm>
            <a:custGeom>
              <a:avLst/>
              <a:gdLst/>
              <a:ahLst/>
              <a:cxnLst/>
              <a:rect l="l" t="t" r="r" b="b"/>
              <a:pathLst>
                <a:path w="28021" h="31850" extrusionOk="0">
                  <a:moveTo>
                    <a:pt x="3159" y="1"/>
                  </a:moveTo>
                  <a:cubicBezTo>
                    <a:pt x="2888" y="1"/>
                    <a:pt x="2605" y="86"/>
                    <a:pt x="2365" y="217"/>
                  </a:cubicBezTo>
                  <a:cubicBezTo>
                    <a:pt x="1" y="1527"/>
                    <a:pt x="970" y="4907"/>
                    <a:pt x="1779" y="6852"/>
                  </a:cubicBezTo>
                  <a:cubicBezTo>
                    <a:pt x="2341" y="8195"/>
                    <a:pt x="3095" y="9452"/>
                    <a:pt x="3889" y="10672"/>
                  </a:cubicBezTo>
                  <a:cubicBezTo>
                    <a:pt x="4442" y="11527"/>
                    <a:pt x="5023" y="12375"/>
                    <a:pt x="5401" y="13320"/>
                  </a:cubicBezTo>
                  <a:cubicBezTo>
                    <a:pt x="5715" y="14105"/>
                    <a:pt x="5785" y="14907"/>
                    <a:pt x="5726" y="15714"/>
                  </a:cubicBezTo>
                  <a:cubicBezTo>
                    <a:pt x="5616" y="17224"/>
                    <a:pt x="5051" y="18753"/>
                    <a:pt x="4770" y="20219"/>
                  </a:cubicBezTo>
                  <a:cubicBezTo>
                    <a:pt x="4322" y="22569"/>
                    <a:pt x="4104" y="25098"/>
                    <a:pt x="5069" y="27355"/>
                  </a:cubicBezTo>
                  <a:cubicBezTo>
                    <a:pt x="5412" y="28149"/>
                    <a:pt x="5884" y="28881"/>
                    <a:pt x="6464" y="29522"/>
                  </a:cubicBezTo>
                  <a:cubicBezTo>
                    <a:pt x="6992" y="30118"/>
                    <a:pt x="7623" y="30615"/>
                    <a:pt x="8324" y="30991"/>
                  </a:cubicBezTo>
                  <a:cubicBezTo>
                    <a:pt x="9512" y="31619"/>
                    <a:pt x="10861" y="31850"/>
                    <a:pt x="12214" y="31850"/>
                  </a:cubicBezTo>
                  <a:cubicBezTo>
                    <a:pt x="12698" y="31850"/>
                    <a:pt x="13182" y="31820"/>
                    <a:pt x="13660" y="31769"/>
                  </a:cubicBezTo>
                  <a:cubicBezTo>
                    <a:pt x="15088" y="31615"/>
                    <a:pt x="16515" y="31336"/>
                    <a:pt x="17930" y="31030"/>
                  </a:cubicBezTo>
                  <a:cubicBezTo>
                    <a:pt x="19343" y="30700"/>
                    <a:pt x="20750" y="30347"/>
                    <a:pt x="22106" y="29876"/>
                  </a:cubicBezTo>
                  <a:cubicBezTo>
                    <a:pt x="23833" y="29276"/>
                    <a:pt x="25508" y="28351"/>
                    <a:pt x="26600" y="26892"/>
                  </a:cubicBezTo>
                  <a:cubicBezTo>
                    <a:pt x="27075" y="26250"/>
                    <a:pt x="27431" y="25533"/>
                    <a:pt x="27655" y="24769"/>
                  </a:cubicBezTo>
                  <a:cubicBezTo>
                    <a:pt x="27906" y="23942"/>
                    <a:pt x="28020" y="23079"/>
                    <a:pt x="27989" y="22215"/>
                  </a:cubicBezTo>
                  <a:cubicBezTo>
                    <a:pt x="27899" y="19762"/>
                    <a:pt x="26622" y="17567"/>
                    <a:pt x="25211" y="15635"/>
                  </a:cubicBezTo>
                  <a:cubicBezTo>
                    <a:pt x="24442" y="14578"/>
                    <a:pt x="22827" y="12573"/>
                    <a:pt x="22438" y="12090"/>
                  </a:cubicBezTo>
                  <a:cubicBezTo>
                    <a:pt x="22378" y="12019"/>
                    <a:pt x="22330" y="11942"/>
                    <a:pt x="22293" y="11859"/>
                  </a:cubicBezTo>
                  <a:cubicBezTo>
                    <a:pt x="21271" y="9573"/>
                    <a:pt x="22534" y="7107"/>
                    <a:pt x="22363" y="4732"/>
                  </a:cubicBezTo>
                  <a:cubicBezTo>
                    <a:pt x="22282" y="3598"/>
                    <a:pt x="21919" y="2274"/>
                    <a:pt x="21104" y="1435"/>
                  </a:cubicBezTo>
                  <a:cubicBezTo>
                    <a:pt x="20732" y="1052"/>
                    <a:pt x="20277" y="850"/>
                    <a:pt x="19849" y="850"/>
                  </a:cubicBezTo>
                  <a:cubicBezTo>
                    <a:pt x="19267" y="850"/>
                    <a:pt x="18733" y="1224"/>
                    <a:pt x="18526" y="2028"/>
                  </a:cubicBezTo>
                  <a:cubicBezTo>
                    <a:pt x="18262" y="3055"/>
                    <a:pt x="18502" y="4195"/>
                    <a:pt x="17864" y="5114"/>
                  </a:cubicBezTo>
                  <a:cubicBezTo>
                    <a:pt x="17456" y="5705"/>
                    <a:pt x="16812" y="6004"/>
                    <a:pt x="16167" y="6004"/>
                  </a:cubicBezTo>
                  <a:cubicBezTo>
                    <a:pt x="15561" y="6004"/>
                    <a:pt x="14954" y="5740"/>
                    <a:pt x="14539" y="5208"/>
                  </a:cubicBezTo>
                  <a:cubicBezTo>
                    <a:pt x="13972" y="4483"/>
                    <a:pt x="13954" y="3485"/>
                    <a:pt x="13741" y="2589"/>
                  </a:cubicBezTo>
                  <a:cubicBezTo>
                    <a:pt x="13693" y="2391"/>
                    <a:pt x="13631" y="2184"/>
                    <a:pt x="13480" y="2046"/>
                  </a:cubicBezTo>
                  <a:cubicBezTo>
                    <a:pt x="13398" y="1973"/>
                    <a:pt x="13295" y="1929"/>
                    <a:pt x="13185" y="1923"/>
                  </a:cubicBezTo>
                  <a:lnTo>
                    <a:pt x="13181" y="1903"/>
                  </a:lnTo>
                  <a:lnTo>
                    <a:pt x="11480" y="2272"/>
                  </a:lnTo>
                  <a:lnTo>
                    <a:pt x="9631" y="2674"/>
                  </a:lnTo>
                  <a:cubicBezTo>
                    <a:pt x="9524" y="2696"/>
                    <a:pt x="9436" y="2773"/>
                    <a:pt x="9394" y="2877"/>
                  </a:cubicBezTo>
                  <a:cubicBezTo>
                    <a:pt x="9117" y="3562"/>
                    <a:pt x="8579" y="4110"/>
                    <a:pt x="7895" y="4395"/>
                  </a:cubicBezTo>
                  <a:cubicBezTo>
                    <a:pt x="7633" y="4503"/>
                    <a:pt x="7346" y="4566"/>
                    <a:pt x="7063" y="4566"/>
                  </a:cubicBezTo>
                  <a:cubicBezTo>
                    <a:pt x="6785" y="4566"/>
                    <a:pt x="6512" y="4505"/>
                    <a:pt x="6271" y="4365"/>
                  </a:cubicBezTo>
                  <a:cubicBezTo>
                    <a:pt x="6027" y="4224"/>
                    <a:pt x="5831" y="4011"/>
                    <a:pt x="5662" y="3784"/>
                  </a:cubicBezTo>
                  <a:cubicBezTo>
                    <a:pt x="4976" y="2868"/>
                    <a:pt x="4684" y="1723"/>
                    <a:pt x="4154" y="707"/>
                  </a:cubicBezTo>
                  <a:cubicBezTo>
                    <a:pt x="4058" y="523"/>
                    <a:pt x="3948" y="338"/>
                    <a:pt x="3787" y="206"/>
                  </a:cubicBezTo>
                  <a:cubicBezTo>
                    <a:pt x="3608" y="62"/>
                    <a:pt x="3388" y="1"/>
                    <a:pt x="3159"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7" name="Google Shape;9340;p60">
              <a:extLst>
                <a:ext uri="{FF2B5EF4-FFF2-40B4-BE49-F238E27FC236}">
                  <a16:creationId xmlns:a16="http://schemas.microsoft.com/office/drawing/2014/main" id="{FA85E8BE-2C10-47ED-A000-B21BC1D84E5B}"/>
                </a:ext>
              </a:extLst>
            </p:cNvPr>
            <p:cNvSpPr/>
            <p:nvPr/>
          </p:nvSpPr>
          <p:spPr>
            <a:xfrm>
              <a:off x="5448575" y="4337450"/>
              <a:ext cx="457025" cy="489975"/>
            </a:xfrm>
            <a:custGeom>
              <a:avLst/>
              <a:gdLst/>
              <a:ahLst/>
              <a:cxnLst/>
              <a:rect l="l" t="t" r="r" b="b"/>
              <a:pathLst>
                <a:path w="18281" h="19599" extrusionOk="0">
                  <a:moveTo>
                    <a:pt x="11999" y="1"/>
                  </a:moveTo>
                  <a:cubicBezTo>
                    <a:pt x="11885" y="1"/>
                    <a:pt x="11780" y="89"/>
                    <a:pt x="11733" y="196"/>
                  </a:cubicBezTo>
                  <a:cubicBezTo>
                    <a:pt x="11678" y="317"/>
                    <a:pt x="11678" y="451"/>
                    <a:pt x="11680" y="583"/>
                  </a:cubicBezTo>
                  <a:cubicBezTo>
                    <a:pt x="11696" y="1447"/>
                    <a:pt x="11764" y="2277"/>
                    <a:pt x="11434" y="3097"/>
                  </a:cubicBezTo>
                  <a:cubicBezTo>
                    <a:pt x="11150" y="3796"/>
                    <a:pt x="10652" y="4403"/>
                    <a:pt x="9990" y="4774"/>
                  </a:cubicBezTo>
                  <a:cubicBezTo>
                    <a:pt x="9403" y="5104"/>
                    <a:pt x="8726" y="5260"/>
                    <a:pt x="8054" y="5277"/>
                  </a:cubicBezTo>
                  <a:cubicBezTo>
                    <a:pt x="8016" y="5279"/>
                    <a:pt x="7977" y="5279"/>
                    <a:pt x="7938" y="5279"/>
                  </a:cubicBezTo>
                  <a:cubicBezTo>
                    <a:pt x="7282" y="5279"/>
                    <a:pt x="6479" y="5114"/>
                    <a:pt x="6133" y="4508"/>
                  </a:cubicBezTo>
                  <a:lnTo>
                    <a:pt x="2417" y="4117"/>
                  </a:lnTo>
                  <a:cubicBezTo>
                    <a:pt x="2117" y="3921"/>
                    <a:pt x="1436" y="3681"/>
                    <a:pt x="894" y="3681"/>
                  </a:cubicBezTo>
                  <a:cubicBezTo>
                    <a:pt x="386" y="3681"/>
                    <a:pt x="0" y="3892"/>
                    <a:pt x="168" y="4550"/>
                  </a:cubicBezTo>
                  <a:cubicBezTo>
                    <a:pt x="228" y="4776"/>
                    <a:pt x="353" y="4981"/>
                    <a:pt x="474" y="5181"/>
                  </a:cubicBezTo>
                  <a:cubicBezTo>
                    <a:pt x="988" y="6022"/>
                    <a:pt x="1458" y="6904"/>
                    <a:pt x="1682" y="7864"/>
                  </a:cubicBezTo>
                  <a:cubicBezTo>
                    <a:pt x="2357" y="10734"/>
                    <a:pt x="737" y="13776"/>
                    <a:pt x="1423" y="16642"/>
                  </a:cubicBezTo>
                  <a:cubicBezTo>
                    <a:pt x="1511" y="17007"/>
                    <a:pt x="1636" y="17367"/>
                    <a:pt x="1828" y="17690"/>
                  </a:cubicBezTo>
                  <a:cubicBezTo>
                    <a:pt x="2387" y="18643"/>
                    <a:pt x="3613" y="19499"/>
                    <a:pt x="4727" y="19499"/>
                  </a:cubicBezTo>
                  <a:cubicBezTo>
                    <a:pt x="4953" y="19499"/>
                    <a:pt x="5174" y="19464"/>
                    <a:pt x="5384" y="19387"/>
                  </a:cubicBezTo>
                  <a:lnTo>
                    <a:pt x="9904" y="18668"/>
                  </a:lnTo>
                  <a:cubicBezTo>
                    <a:pt x="10752" y="18211"/>
                    <a:pt x="11697" y="17720"/>
                    <a:pt x="12639" y="17720"/>
                  </a:cubicBezTo>
                  <a:cubicBezTo>
                    <a:pt x="12662" y="17720"/>
                    <a:pt x="12684" y="17721"/>
                    <a:pt x="12707" y="17721"/>
                  </a:cubicBezTo>
                  <a:cubicBezTo>
                    <a:pt x="14021" y="17750"/>
                    <a:pt x="15133" y="18288"/>
                    <a:pt x="16137" y="19099"/>
                  </a:cubicBezTo>
                  <a:cubicBezTo>
                    <a:pt x="16386" y="19297"/>
                    <a:pt x="16649" y="19484"/>
                    <a:pt x="16957" y="19563"/>
                  </a:cubicBezTo>
                  <a:cubicBezTo>
                    <a:pt x="17047" y="19586"/>
                    <a:pt x="17141" y="19598"/>
                    <a:pt x="17234" y="19598"/>
                  </a:cubicBezTo>
                  <a:cubicBezTo>
                    <a:pt x="17460" y="19598"/>
                    <a:pt x="17684" y="19527"/>
                    <a:pt x="17843" y="19367"/>
                  </a:cubicBezTo>
                  <a:cubicBezTo>
                    <a:pt x="18280" y="18928"/>
                    <a:pt x="18157" y="18079"/>
                    <a:pt x="18001" y="17548"/>
                  </a:cubicBezTo>
                  <a:cubicBezTo>
                    <a:pt x="17799" y="16853"/>
                    <a:pt x="17430" y="16218"/>
                    <a:pt x="17054" y="15605"/>
                  </a:cubicBezTo>
                  <a:cubicBezTo>
                    <a:pt x="16599" y="14869"/>
                    <a:pt x="16073" y="14176"/>
                    <a:pt x="15517" y="13515"/>
                  </a:cubicBezTo>
                  <a:cubicBezTo>
                    <a:pt x="14968" y="12862"/>
                    <a:pt x="14291" y="12273"/>
                    <a:pt x="13788" y="11587"/>
                  </a:cubicBezTo>
                  <a:cubicBezTo>
                    <a:pt x="12865" y="10330"/>
                    <a:pt x="12452" y="8620"/>
                    <a:pt x="12539" y="7082"/>
                  </a:cubicBezTo>
                  <a:cubicBezTo>
                    <a:pt x="12559" y="6730"/>
                    <a:pt x="12605" y="6381"/>
                    <a:pt x="12678" y="6036"/>
                  </a:cubicBezTo>
                  <a:cubicBezTo>
                    <a:pt x="12777" y="5572"/>
                    <a:pt x="12922" y="5117"/>
                    <a:pt x="13021" y="4653"/>
                  </a:cubicBezTo>
                  <a:cubicBezTo>
                    <a:pt x="13227" y="3684"/>
                    <a:pt x="13227" y="2686"/>
                    <a:pt x="13021" y="1717"/>
                  </a:cubicBezTo>
                  <a:cubicBezTo>
                    <a:pt x="12898" y="1135"/>
                    <a:pt x="12685" y="508"/>
                    <a:pt x="12221" y="106"/>
                  </a:cubicBezTo>
                  <a:cubicBezTo>
                    <a:pt x="12168" y="60"/>
                    <a:pt x="12111" y="18"/>
                    <a:pt x="12043" y="5"/>
                  </a:cubicBezTo>
                  <a:cubicBezTo>
                    <a:pt x="12028" y="2"/>
                    <a:pt x="12014" y="1"/>
                    <a:pt x="11999" y="1"/>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8" name="Google Shape;9341;p60">
              <a:extLst>
                <a:ext uri="{FF2B5EF4-FFF2-40B4-BE49-F238E27FC236}">
                  <a16:creationId xmlns:a16="http://schemas.microsoft.com/office/drawing/2014/main" id="{F709C9D3-93B3-46BD-99CC-2A54E5A12297}"/>
                </a:ext>
              </a:extLst>
            </p:cNvPr>
            <p:cNvSpPr/>
            <p:nvPr/>
          </p:nvSpPr>
          <p:spPr>
            <a:xfrm>
              <a:off x="5773975" y="4724375"/>
              <a:ext cx="44350" cy="40500"/>
            </a:xfrm>
            <a:custGeom>
              <a:avLst/>
              <a:gdLst/>
              <a:ahLst/>
              <a:cxnLst/>
              <a:rect l="l" t="t" r="r" b="b"/>
              <a:pathLst>
                <a:path w="1774" h="1620" extrusionOk="0">
                  <a:moveTo>
                    <a:pt x="884" y="0"/>
                  </a:moveTo>
                  <a:cubicBezTo>
                    <a:pt x="826" y="0"/>
                    <a:pt x="766" y="7"/>
                    <a:pt x="706" y="20"/>
                  </a:cubicBezTo>
                  <a:cubicBezTo>
                    <a:pt x="680" y="27"/>
                    <a:pt x="655" y="38"/>
                    <a:pt x="629" y="46"/>
                  </a:cubicBezTo>
                  <a:cubicBezTo>
                    <a:pt x="233" y="174"/>
                    <a:pt x="0" y="583"/>
                    <a:pt x="93" y="989"/>
                  </a:cubicBezTo>
                  <a:cubicBezTo>
                    <a:pt x="175" y="1362"/>
                    <a:pt x="505" y="1620"/>
                    <a:pt x="878" y="1620"/>
                  </a:cubicBezTo>
                  <a:cubicBezTo>
                    <a:pt x="912" y="1620"/>
                    <a:pt x="946" y="1618"/>
                    <a:pt x="981" y="1613"/>
                  </a:cubicBezTo>
                  <a:cubicBezTo>
                    <a:pt x="1009" y="1611"/>
                    <a:pt x="1036" y="1609"/>
                    <a:pt x="1062" y="1605"/>
                  </a:cubicBezTo>
                  <a:cubicBezTo>
                    <a:pt x="1499" y="1506"/>
                    <a:pt x="1774" y="1073"/>
                    <a:pt x="1675" y="635"/>
                  </a:cubicBezTo>
                  <a:cubicBezTo>
                    <a:pt x="1590" y="258"/>
                    <a:pt x="1256" y="0"/>
                    <a:pt x="884"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9" name="Google Shape;9342;p60">
              <a:extLst>
                <a:ext uri="{FF2B5EF4-FFF2-40B4-BE49-F238E27FC236}">
                  <a16:creationId xmlns:a16="http://schemas.microsoft.com/office/drawing/2014/main" id="{AB35197F-12C7-495B-97B3-7030D851B9B7}"/>
                </a:ext>
              </a:extLst>
            </p:cNvPr>
            <p:cNvSpPr/>
            <p:nvPr/>
          </p:nvSpPr>
          <p:spPr>
            <a:xfrm>
              <a:off x="5783150" y="4734675"/>
              <a:ext cx="24250" cy="20100"/>
            </a:xfrm>
            <a:custGeom>
              <a:avLst/>
              <a:gdLst/>
              <a:ahLst/>
              <a:cxnLst/>
              <a:rect l="l" t="t" r="r" b="b"/>
              <a:pathLst>
                <a:path w="970" h="804" extrusionOk="0">
                  <a:moveTo>
                    <a:pt x="517" y="1"/>
                  </a:moveTo>
                  <a:cubicBezTo>
                    <a:pt x="488" y="1"/>
                    <a:pt x="458" y="4"/>
                    <a:pt x="429" y="10"/>
                  </a:cubicBezTo>
                  <a:cubicBezTo>
                    <a:pt x="82" y="89"/>
                    <a:pt x="0" y="549"/>
                    <a:pt x="304" y="740"/>
                  </a:cubicBezTo>
                  <a:cubicBezTo>
                    <a:pt x="373" y="784"/>
                    <a:pt x="446" y="803"/>
                    <a:pt x="517" y="803"/>
                  </a:cubicBezTo>
                  <a:cubicBezTo>
                    <a:pt x="756" y="803"/>
                    <a:pt x="969" y="581"/>
                    <a:pt x="908" y="314"/>
                  </a:cubicBezTo>
                  <a:cubicBezTo>
                    <a:pt x="866" y="128"/>
                    <a:pt x="700" y="1"/>
                    <a:pt x="517" y="1"/>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0" name="Google Shape;9343;p60">
              <a:extLst>
                <a:ext uri="{FF2B5EF4-FFF2-40B4-BE49-F238E27FC236}">
                  <a16:creationId xmlns:a16="http://schemas.microsoft.com/office/drawing/2014/main" id="{15938E50-D7B4-4815-9637-E041F0C48E01}"/>
                </a:ext>
              </a:extLst>
            </p:cNvPr>
            <p:cNvSpPr/>
            <p:nvPr/>
          </p:nvSpPr>
          <p:spPr>
            <a:xfrm>
              <a:off x="5840300" y="4763200"/>
              <a:ext cx="44300" cy="40525"/>
            </a:xfrm>
            <a:custGeom>
              <a:avLst/>
              <a:gdLst/>
              <a:ahLst/>
              <a:cxnLst/>
              <a:rect l="l" t="t" r="r" b="b"/>
              <a:pathLst>
                <a:path w="1772" h="1621" extrusionOk="0">
                  <a:moveTo>
                    <a:pt x="883" y="1"/>
                  </a:moveTo>
                  <a:cubicBezTo>
                    <a:pt x="824" y="1"/>
                    <a:pt x="764" y="7"/>
                    <a:pt x="703" y="21"/>
                  </a:cubicBezTo>
                  <a:cubicBezTo>
                    <a:pt x="679" y="27"/>
                    <a:pt x="653" y="36"/>
                    <a:pt x="629" y="45"/>
                  </a:cubicBezTo>
                  <a:cubicBezTo>
                    <a:pt x="231" y="175"/>
                    <a:pt x="0" y="584"/>
                    <a:pt x="90" y="990"/>
                  </a:cubicBezTo>
                  <a:cubicBezTo>
                    <a:pt x="175" y="1363"/>
                    <a:pt x="505" y="1621"/>
                    <a:pt x="877" y="1621"/>
                  </a:cubicBezTo>
                  <a:cubicBezTo>
                    <a:pt x="911" y="1621"/>
                    <a:pt x="946" y="1619"/>
                    <a:pt x="980" y="1614"/>
                  </a:cubicBezTo>
                  <a:cubicBezTo>
                    <a:pt x="1007" y="1612"/>
                    <a:pt x="1033" y="1610"/>
                    <a:pt x="1059" y="1605"/>
                  </a:cubicBezTo>
                  <a:cubicBezTo>
                    <a:pt x="1497" y="1507"/>
                    <a:pt x="1772" y="1071"/>
                    <a:pt x="1673" y="634"/>
                  </a:cubicBezTo>
                  <a:cubicBezTo>
                    <a:pt x="1589" y="257"/>
                    <a:pt x="1254" y="1"/>
                    <a:pt x="883"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1" name="Google Shape;9344;p60">
              <a:extLst>
                <a:ext uri="{FF2B5EF4-FFF2-40B4-BE49-F238E27FC236}">
                  <a16:creationId xmlns:a16="http://schemas.microsoft.com/office/drawing/2014/main" id="{1B41F882-C3DE-4277-B3E6-1E808560F86F}"/>
                </a:ext>
              </a:extLst>
            </p:cNvPr>
            <p:cNvSpPr/>
            <p:nvPr/>
          </p:nvSpPr>
          <p:spPr>
            <a:xfrm>
              <a:off x="5849475" y="4773525"/>
              <a:ext cx="24175" cy="20050"/>
            </a:xfrm>
            <a:custGeom>
              <a:avLst/>
              <a:gdLst/>
              <a:ahLst/>
              <a:cxnLst/>
              <a:rect l="l" t="t" r="r" b="b"/>
              <a:pathLst>
                <a:path w="967" h="802" extrusionOk="0">
                  <a:moveTo>
                    <a:pt x="515" y="0"/>
                  </a:moveTo>
                  <a:cubicBezTo>
                    <a:pt x="486" y="0"/>
                    <a:pt x="456" y="3"/>
                    <a:pt x="426" y="10"/>
                  </a:cubicBezTo>
                  <a:cubicBezTo>
                    <a:pt x="79" y="87"/>
                    <a:pt x="0" y="549"/>
                    <a:pt x="301" y="738"/>
                  </a:cubicBezTo>
                  <a:cubicBezTo>
                    <a:pt x="370" y="781"/>
                    <a:pt x="444" y="801"/>
                    <a:pt x="515" y="801"/>
                  </a:cubicBezTo>
                  <a:cubicBezTo>
                    <a:pt x="754" y="801"/>
                    <a:pt x="967" y="580"/>
                    <a:pt x="906" y="311"/>
                  </a:cubicBezTo>
                  <a:cubicBezTo>
                    <a:pt x="864" y="125"/>
                    <a:pt x="698" y="0"/>
                    <a:pt x="515" y="0"/>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2" name="Google Shape;9345;p60">
              <a:extLst>
                <a:ext uri="{FF2B5EF4-FFF2-40B4-BE49-F238E27FC236}">
                  <a16:creationId xmlns:a16="http://schemas.microsoft.com/office/drawing/2014/main" id="{76572B1A-316E-4768-BB6F-91E3FC393B90}"/>
                </a:ext>
              </a:extLst>
            </p:cNvPr>
            <p:cNvSpPr/>
            <p:nvPr/>
          </p:nvSpPr>
          <p:spPr>
            <a:xfrm>
              <a:off x="5697975" y="4702175"/>
              <a:ext cx="44000" cy="40450"/>
            </a:xfrm>
            <a:custGeom>
              <a:avLst/>
              <a:gdLst/>
              <a:ahLst/>
              <a:cxnLst/>
              <a:rect l="l" t="t" r="r" b="b"/>
              <a:pathLst>
                <a:path w="1760" h="1618" extrusionOk="0">
                  <a:moveTo>
                    <a:pt x="872" y="1"/>
                  </a:moveTo>
                  <a:cubicBezTo>
                    <a:pt x="817" y="1"/>
                    <a:pt x="762" y="6"/>
                    <a:pt x="706" y="18"/>
                  </a:cubicBezTo>
                  <a:cubicBezTo>
                    <a:pt x="678" y="25"/>
                    <a:pt x="656" y="36"/>
                    <a:pt x="629" y="44"/>
                  </a:cubicBezTo>
                  <a:cubicBezTo>
                    <a:pt x="234" y="172"/>
                    <a:pt x="1" y="581"/>
                    <a:pt x="91" y="987"/>
                  </a:cubicBezTo>
                  <a:cubicBezTo>
                    <a:pt x="176" y="1360"/>
                    <a:pt x="506" y="1618"/>
                    <a:pt x="878" y="1618"/>
                  </a:cubicBezTo>
                  <a:cubicBezTo>
                    <a:pt x="912" y="1618"/>
                    <a:pt x="947" y="1616"/>
                    <a:pt x="981" y="1611"/>
                  </a:cubicBezTo>
                  <a:cubicBezTo>
                    <a:pt x="1007" y="1609"/>
                    <a:pt x="1034" y="1607"/>
                    <a:pt x="1060" y="1603"/>
                  </a:cubicBezTo>
                  <a:cubicBezTo>
                    <a:pt x="1491" y="1499"/>
                    <a:pt x="1759" y="1068"/>
                    <a:pt x="1662" y="636"/>
                  </a:cubicBezTo>
                  <a:cubicBezTo>
                    <a:pt x="1578" y="258"/>
                    <a:pt x="1243" y="1"/>
                    <a:pt x="872"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3" name="Google Shape;9346;p60">
              <a:extLst>
                <a:ext uri="{FF2B5EF4-FFF2-40B4-BE49-F238E27FC236}">
                  <a16:creationId xmlns:a16="http://schemas.microsoft.com/office/drawing/2014/main" id="{F697BAE2-165E-479E-89D2-D462B5C0D1EC}"/>
                </a:ext>
              </a:extLst>
            </p:cNvPr>
            <p:cNvSpPr/>
            <p:nvPr/>
          </p:nvSpPr>
          <p:spPr>
            <a:xfrm>
              <a:off x="5708750" y="4712150"/>
              <a:ext cx="22775" cy="20050"/>
            </a:xfrm>
            <a:custGeom>
              <a:avLst/>
              <a:gdLst/>
              <a:ahLst/>
              <a:cxnLst/>
              <a:rect l="l" t="t" r="r" b="b"/>
              <a:pathLst>
                <a:path w="911" h="802" extrusionOk="0">
                  <a:moveTo>
                    <a:pt x="454" y="0"/>
                  </a:moveTo>
                  <a:cubicBezTo>
                    <a:pt x="402" y="0"/>
                    <a:pt x="348" y="10"/>
                    <a:pt x="297" y="32"/>
                  </a:cubicBezTo>
                  <a:cubicBezTo>
                    <a:pt x="93" y="120"/>
                    <a:pt x="1" y="355"/>
                    <a:pt x="86" y="560"/>
                  </a:cubicBezTo>
                  <a:cubicBezTo>
                    <a:pt x="152" y="710"/>
                    <a:pt x="299" y="801"/>
                    <a:pt x="455" y="801"/>
                  </a:cubicBezTo>
                  <a:cubicBezTo>
                    <a:pt x="508" y="801"/>
                    <a:pt x="562" y="791"/>
                    <a:pt x="614" y="768"/>
                  </a:cubicBezTo>
                  <a:cubicBezTo>
                    <a:pt x="816" y="680"/>
                    <a:pt x="911" y="445"/>
                    <a:pt x="823" y="243"/>
                  </a:cubicBezTo>
                  <a:cubicBezTo>
                    <a:pt x="757" y="90"/>
                    <a:pt x="609" y="0"/>
                    <a:pt x="454" y="0"/>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4" name="Google Shape;9347;p60">
              <a:extLst>
                <a:ext uri="{FF2B5EF4-FFF2-40B4-BE49-F238E27FC236}">
                  <a16:creationId xmlns:a16="http://schemas.microsoft.com/office/drawing/2014/main" id="{2E298893-BDAD-4C33-A534-0C272500C758}"/>
                </a:ext>
              </a:extLst>
            </p:cNvPr>
            <p:cNvSpPr/>
            <p:nvPr/>
          </p:nvSpPr>
          <p:spPr>
            <a:xfrm>
              <a:off x="5467100" y="4442575"/>
              <a:ext cx="15425" cy="12775"/>
            </a:xfrm>
            <a:custGeom>
              <a:avLst/>
              <a:gdLst/>
              <a:ahLst/>
              <a:cxnLst/>
              <a:rect l="l" t="t" r="r" b="b"/>
              <a:pathLst>
                <a:path w="617" h="511" extrusionOk="0">
                  <a:moveTo>
                    <a:pt x="329" y="0"/>
                  </a:moveTo>
                  <a:cubicBezTo>
                    <a:pt x="311" y="0"/>
                    <a:pt x="292" y="2"/>
                    <a:pt x="273" y="7"/>
                  </a:cubicBezTo>
                  <a:cubicBezTo>
                    <a:pt x="51" y="55"/>
                    <a:pt x="1" y="349"/>
                    <a:pt x="194" y="470"/>
                  </a:cubicBezTo>
                  <a:cubicBezTo>
                    <a:pt x="238" y="498"/>
                    <a:pt x="284" y="510"/>
                    <a:pt x="329" y="510"/>
                  </a:cubicBezTo>
                  <a:cubicBezTo>
                    <a:pt x="481" y="510"/>
                    <a:pt x="616" y="369"/>
                    <a:pt x="579" y="198"/>
                  </a:cubicBezTo>
                  <a:cubicBezTo>
                    <a:pt x="550" y="80"/>
                    <a:pt x="445" y="0"/>
                    <a:pt x="329"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5" name="Google Shape;9348;p60">
              <a:extLst>
                <a:ext uri="{FF2B5EF4-FFF2-40B4-BE49-F238E27FC236}">
                  <a16:creationId xmlns:a16="http://schemas.microsoft.com/office/drawing/2014/main" id="{DE04BAFD-FD6B-4681-AE14-E48D8DF72B58}"/>
                </a:ext>
              </a:extLst>
            </p:cNvPr>
            <p:cNvSpPr/>
            <p:nvPr/>
          </p:nvSpPr>
          <p:spPr>
            <a:xfrm>
              <a:off x="5531350" y="4787075"/>
              <a:ext cx="15375" cy="12775"/>
            </a:xfrm>
            <a:custGeom>
              <a:avLst/>
              <a:gdLst/>
              <a:ahLst/>
              <a:cxnLst/>
              <a:rect l="l" t="t" r="r" b="b"/>
              <a:pathLst>
                <a:path w="615" h="511" extrusionOk="0">
                  <a:moveTo>
                    <a:pt x="327" y="0"/>
                  </a:moveTo>
                  <a:cubicBezTo>
                    <a:pt x="308" y="0"/>
                    <a:pt x="289" y="2"/>
                    <a:pt x="270" y="7"/>
                  </a:cubicBezTo>
                  <a:cubicBezTo>
                    <a:pt x="51" y="57"/>
                    <a:pt x="0" y="349"/>
                    <a:pt x="191" y="470"/>
                  </a:cubicBezTo>
                  <a:cubicBezTo>
                    <a:pt x="235" y="498"/>
                    <a:pt x="281" y="510"/>
                    <a:pt x="326" y="510"/>
                  </a:cubicBezTo>
                  <a:cubicBezTo>
                    <a:pt x="478" y="510"/>
                    <a:pt x="615" y="369"/>
                    <a:pt x="576" y="198"/>
                  </a:cubicBezTo>
                  <a:cubicBezTo>
                    <a:pt x="549" y="80"/>
                    <a:pt x="444" y="0"/>
                    <a:pt x="327"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6" name="Google Shape;9349;p60">
              <a:extLst>
                <a:ext uri="{FF2B5EF4-FFF2-40B4-BE49-F238E27FC236}">
                  <a16:creationId xmlns:a16="http://schemas.microsoft.com/office/drawing/2014/main" id="{4C82C86B-9EFE-4368-A5C8-94FB279289CF}"/>
                </a:ext>
              </a:extLst>
            </p:cNvPr>
            <p:cNvSpPr/>
            <p:nvPr/>
          </p:nvSpPr>
          <p:spPr>
            <a:xfrm>
              <a:off x="5747875" y="4367075"/>
              <a:ext cx="15400" cy="12775"/>
            </a:xfrm>
            <a:custGeom>
              <a:avLst/>
              <a:gdLst/>
              <a:ahLst/>
              <a:cxnLst/>
              <a:rect l="l" t="t" r="r" b="b"/>
              <a:pathLst>
                <a:path w="616" h="511" extrusionOk="0">
                  <a:moveTo>
                    <a:pt x="329" y="1"/>
                  </a:moveTo>
                  <a:cubicBezTo>
                    <a:pt x="310" y="1"/>
                    <a:pt x="292" y="3"/>
                    <a:pt x="273" y="7"/>
                  </a:cubicBezTo>
                  <a:cubicBezTo>
                    <a:pt x="51" y="57"/>
                    <a:pt x="0" y="350"/>
                    <a:pt x="192" y="471"/>
                  </a:cubicBezTo>
                  <a:cubicBezTo>
                    <a:pt x="236" y="498"/>
                    <a:pt x="282" y="510"/>
                    <a:pt x="328" y="510"/>
                  </a:cubicBezTo>
                  <a:cubicBezTo>
                    <a:pt x="480" y="510"/>
                    <a:pt x="616" y="369"/>
                    <a:pt x="578" y="198"/>
                  </a:cubicBezTo>
                  <a:cubicBezTo>
                    <a:pt x="550" y="80"/>
                    <a:pt x="445" y="1"/>
                    <a:pt x="329"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7" name="Google Shape;9350;p60">
              <a:extLst>
                <a:ext uri="{FF2B5EF4-FFF2-40B4-BE49-F238E27FC236}">
                  <a16:creationId xmlns:a16="http://schemas.microsoft.com/office/drawing/2014/main" id="{CE859267-3B04-4AAF-B28C-6E5E7AC30889}"/>
                </a:ext>
              </a:extLst>
            </p:cNvPr>
            <p:cNvSpPr/>
            <p:nvPr/>
          </p:nvSpPr>
          <p:spPr>
            <a:xfrm>
              <a:off x="5748425" y="4440600"/>
              <a:ext cx="15400" cy="12775"/>
            </a:xfrm>
            <a:custGeom>
              <a:avLst/>
              <a:gdLst/>
              <a:ahLst/>
              <a:cxnLst/>
              <a:rect l="l" t="t" r="r" b="b"/>
              <a:pathLst>
                <a:path w="616" h="511" extrusionOk="0">
                  <a:moveTo>
                    <a:pt x="327" y="0"/>
                  </a:moveTo>
                  <a:cubicBezTo>
                    <a:pt x="309" y="0"/>
                    <a:pt x="290" y="2"/>
                    <a:pt x="271" y="6"/>
                  </a:cubicBezTo>
                  <a:cubicBezTo>
                    <a:pt x="51" y="57"/>
                    <a:pt x="0" y="349"/>
                    <a:pt x="192" y="470"/>
                  </a:cubicBezTo>
                  <a:cubicBezTo>
                    <a:pt x="236" y="498"/>
                    <a:pt x="282" y="511"/>
                    <a:pt x="328" y="511"/>
                  </a:cubicBezTo>
                  <a:cubicBezTo>
                    <a:pt x="479" y="511"/>
                    <a:pt x="615" y="369"/>
                    <a:pt x="576" y="200"/>
                  </a:cubicBezTo>
                  <a:cubicBezTo>
                    <a:pt x="550" y="80"/>
                    <a:pt x="445" y="0"/>
                    <a:pt x="327"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8" name="Google Shape;9351;p60">
              <a:extLst>
                <a:ext uri="{FF2B5EF4-FFF2-40B4-BE49-F238E27FC236}">
                  <a16:creationId xmlns:a16="http://schemas.microsoft.com/office/drawing/2014/main" id="{98430D0B-B012-4738-B7DE-1F077A6E1F6A}"/>
                </a:ext>
              </a:extLst>
            </p:cNvPr>
            <p:cNvSpPr/>
            <p:nvPr/>
          </p:nvSpPr>
          <p:spPr>
            <a:xfrm>
              <a:off x="5760175" y="4614825"/>
              <a:ext cx="15400" cy="12825"/>
            </a:xfrm>
            <a:custGeom>
              <a:avLst/>
              <a:gdLst/>
              <a:ahLst/>
              <a:cxnLst/>
              <a:rect l="l" t="t" r="r" b="b"/>
              <a:pathLst>
                <a:path w="616" h="513" extrusionOk="0">
                  <a:moveTo>
                    <a:pt x="328" y="0"/>
                  </a:moveTo>
                  <a:cubicBezTo>
                    <a:pt x="309" y="0"/>
                    <a:pt x="290" y="2"/>
                    <a:pt x="271" y="7"/>
                  </a:cubicBezTo>
                  <a:cubicBezTo>
                    <a:pt x="51" y="57"/>
                    <a:pt x="1" y="349"/>
                    <a:pt x="192" y="472"/>
                  </a:cubicBezTo>
                  <a:cubicBezTo>
                    <a:pt x="236" y="500"/>
                    <a:pt x="282" y="512"/>
                    <a:pt x="327" y="512"/>
                  </a:cubicBezTo>
                  <a:cubicBezTo>
                    <a:pt x="479" y="512"/>
                    <a:pt x="616" y="371"/>
                    <a:pt x="577" y="200"/>
                  </a:cubicBezTo>
                  <a:cubicBezTo>
                    <a:pt x="550" y="80"/>
                    <a:pt x="445" y="0"/>
                    <a:pt x="328"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9" name="Google Shape;9352;p60">
              <a:extLst>
                <a:ext uri="{FF2B5EF4-FFF2-40B4-BE49-F238E27FC236}">
                  <a16:creationId xmlns:a16="http://schemas.microsoft.com/office/drawing/2014/main" id="{51964C2A-E66A-4FF4-8313-EAE9BFA65FDD}"/>
                </a:ext>
              </a:extLst>
            </p:cNvPr>
            <p:cNvSpPr/>
            <p:nvPr/>
          </p:nvSpPr>
          <p:spPr>
            <a:xfrm>
              <a:off x="5830675" y="4706900"/>
              <a:ext cx="15400" cy="12775"/>
            </a:xfrm>
            <a:custGeom>
              <a:avLst/>
              <a:gdLst/>
              <a:ahLst/>
              <a:cxnLst/>
              <a:rect l="l" t="t" r="r" b="b"/>
              <a:pathLst>
                <a:path w="616" h="511" extrusionOk="0">
                  <a:moveTo>
                    <a:pt x="328" y="1"/>
                  </a:moveTo>
                  <a:cubicBezTo>
                    <a:pt x="309" y="1"/>
                    <a:pt x="290" y="3"/>
                    <a:pt x="271" y="7"/>
                  </a:cubicBezTo>
                  <a:cubicBezTo>
                    <a:pt x="51" y="58"/>
                    <a:pt x="0" y="350"/>
                    <a:pt x="192" y="471"/>
                  </a:cubicBezTo>
                  <a:cubicBezTo>
                    <a:pt x="235" y="498"/>
                    <a:pt x="282" y="511"/>
                    <a:pt x="327" y="511"/>
                  </a:cubicBezTo>
                  <a:cubicBezTo>
                    <a:pt x="479" y="511"/>
                    <a:pt x="615" y="369"/>
                    <a:pt x="576" y="198"/>
                  </a:cubicBezTo>
                  <a:cubicBezTo>
                    <a:pt x="550" y="81"/>
                    <a:pt x="445" y="1"/>
                    <a:pt x="328"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0" name="Google Shape;9353;p60">
              <a:extLst>
                <a:ext uri="{FF2B5EF4-FFF2-40B4-BE49-F238E27FC236}">
                  <a16:creationId xmlns:a16="http://schemas.microsoft.com/office/drawing/2014/main" id="{5042ED73-4DC5-4586-9BB1-7030BE8A491A}"/>
                </a:ext>
              </a:extLst>
            </p:cNvPr>
            <p:cNvSpPr/>
            <p:nvPr/>
          </p:nvSpPr>
          <p:spPr>
            <a:xfrm>
              <a:off x="5719200" y="4765525"/>
              <a:ext cx="15450" cy="12800"/>
            </a:xfrm>
            <a:custGeom>
              <a:avLst/>
              <a:gdLst/>
              <a:ahLst/>
              <a:cxnLst/>
              <a:rect l="l" t="t" r="r" b="b"/>
              <a:pathLst>
                <a:path w="618" h="512" extrusionOk="0">
                  <a:moveTo>
                    <a:pt x="329" y="1"/>
                  </a:moveTo>
                  <a:cubicBezTo>
                    <a:pt x="311" y="1"/>
                    <a:pt x="292" y="3"/>
                    <a:pt x="273" y="7"/>
                  </a:cubicBezTo>
                  <a:cubicBezTo>
                    <a:pt x="51" y="55"/>
                    <a:pt x="0" y="350"/>
                    <a:pt x="194" y="471"/>
                  </a:cubicBezTo>
                  <a:cubicBezTo>
                    <a:pt x="237" y="499"/>
                    <a:pt x="284" y="512"/>
                    <a:pt x="329" y="512"/>
                  </a:cubicBezTo>
                  <a:cubicBezTo>
                    <a:pt x="481" y="512"/>
                    <a:pt x="617" y="369"/>
                    <a:pt x="578" y="198"/>
                  </a:cubicBezTo>
                  <a:cubicBezTo>
                    <a:pt x="552" y="81"/>
                    <a:pt x="447" y="1"/>
                    <a:pt x="329"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1" name="Google Shape;9354;p60">
              <a:extLst>
                <a:ext uri="{FF2B5EF4-FFF2-40B4-BE49-F238E27FC236}">
                  <a16:creationId xmlns:a16="http://schemas.microsoft.com/office/drawing/2014/main" id="{DBD9DF72-992A-468C-9CBF-399F416B70A0}"/>
                </a:ext>
              </a:extLst>
            </p:cNvPr>
            <p:cNvSpPr/>
            <p:nvPr/>
          </p:nvSpPr>
          <p:spPr>
            <a:xfrm>
              <a:off x="5491500" y="4667825"/>
              <a:ext cx="15400" cy="12800"/>
            </a:xfrm>
            <a:custGeom>
              <a:avLst/>
              <a:gdLst/>
              <a:ahLst/>
              <a:cxnLst/>
              <a:rect l="l" t="t" r="r" b="b"/>
              <a:pathLst>
                <a:path w="616" h="512" extrusionOk="0">
                  <a:moveTo>
                    <a:pt x="331" y="0"/>
                  </a:moveTo>
                  <a:cubicBezTo>
                    <a:pt x="312" y="0"/>
                    <a:pt x="293" y="3"/>
                    <a:pt x="273" y="7"/>
                  </a:cubicBezTo>
                  <a:cubicBezTo>
                    <a:pt x="51" y="56"/>
                    <a:pt x="1" y="350"/>
                    <a:pt x="194" y="471"/>
                  </a:cubicBezTo>
                  <a:cubicBezTo>
                    <a:pt x="238" y="499"/>
                    <a:pt x="284" y="511"/>
                    <a:pt x="329" y="511"/>
                  </a:cubicBezTo>
                  <a:cubicBezTo>
                    <a:pt x="481" y="511"/>
                    <a:pt x="616" y="370"/>
                    <a:pt x="579" y="199"/>
                  </a:cubicBezTo>
                  <a:cubicBezTo>
                    <a:pt x="552" y="82"/>
                    <a:pt x="447" y="0"/>
                    <a:pt x="331"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2" name="Google Shape;9355;p60">
              <a:extLst>
                <a:ext uri="{FF2B5EF4-FFF2-40B4-BE49-F238E27FC236}">
                  <a16:creationId xmlns:a16="http://schemas.microsoft.com/office/drawing/2014/main" id="{3A478C6E-0F6C-4EBC-A72D-660311E94261}"/>
                </a:ext>
              </a:extLst>
            </p:cNvPr>
            <p:cNvSpPr/>
            <p:nvPr/>
          </p:nvSpPr>
          <p:spPr>
            <a:xfrm>
              <a:off x="5496175" y="4494675"/>
              <a:ext cx="157500" cy="63350"/>
            </a:xfrm>
            <a:custGeom>
              <a:avLst/>
              <a:gdLst/>
              <a:ahLst/>
              <a:cxnLst/>
              <a:rect l="l" t="t" r="r" b="b"/>
              <a:pathLst>
                <a:path w="6300" h="2534" extrusionOk="0">
                  <a:moveTo>
                    <a:pt x="5487" y="1"/>
                  </a:moveTo>
                  <a:cubicBezTo>
                    <a:pt x="5433" y="1"/>
                    <a:pt x="5378" y="7"/>
                    <a:pt x="5323" y="19"/>
                  </a:cubicBezTo>
                  <a:lnTo>
                    <a:pt x="653" y="1068"/>
                  </a:lnTo>
                  <a:cubicBezTo>
                    <a:pt x="253" y="1158"/>
                    <a:pt x="0" y="1553"/>
                    <a:pt x="91" y="1953"/>
                  </a:cubicBezTo>
                  <a:cubicBezTo>
                    <a:pt x="169" y="2299"/>
                    <a:pt x="475" y="2533"/>
                    <a:pt x="817" y="2533"/>
                  </a:cubicBezTo>
                  <a:cubicBezTo>
                    <a:pt x="870" y="2533"/>
                    <a:pt x="924" y="2528"/>
                    <a:pt x="978" y="2516"/>
                  </a:cubicBezTo>
                  <a:lnTo>
                    <a:pt x="5649" y="1470"/>
                  </a:lnTo>
                  <a:cubicBezTo>
                    <a:pt x="6047" y="1377"/>
                    <a:pt x="6299" y="982"/>
                    <a:pt x="6209" y="582"/>
                  </a:cubicBezTo>
                  <a:cubicBezTo>
                    <a:pt x="6131" y="237"/>
                    <a:pt x="5826" y="1"/>
                    <a:pt x="5487"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3" name="Google Shape;9356;p60">
              <a:extLst>
                <a:ext uri="{FF2B5EF4-FFF2-40B4-BE49-F238E27FC236}">
                  <a16:creationId xmlns:a16="http://schemas.microsoft.com/office/drawing/2014/main" id="{C83723AD-5865-4144-A31E-38019A6ED309}"/>
                </a:ext>
              </a:extLst>
            </p:cNvPr>
            <p:cNvSpPr/>
            <p:nvPr/>
          </p:nvSpPr>
          <p:spPr>
            <a:xfrm>
              <a:off x="5521675" y="4608175"/>
              <a:ext cx="157425" cy="63350"/>
            </a:xfrm>
            <a:custGeom>
              <a:avLst/>
              <a:gdLst/>
              <a:ahLst/>
              <a:cxnLst/>
              <a:rect l="l" t="t" r="r" b="b"/>
              <a:pathLst>
                <a:path w="6297" h="2534" extrusionOk="0">
                  <a:moveTo>
                    <a:pt x="5482" y="0"/>
                  </a:moveTo>
                  <a:cubicBezTo>
                    <a:pt x="5429" y="0"/>
                    <a:pt x="5375" y="6"/>
                    <a:pt x="5321" y="18"/>
                  </a:cubicBezTo>
                  <a:lnTo>
                    <a:pt x="651" y="1066"/>
                  </a:lnTo>
                  <a:cubicBezTo>
                    <a:pt x="251" y="1156"/>
                    <a:pt x="0" y="1554"/>
                    <a:pt x="88" y="1954"/>
                  </a:cubicBezTo>
                  <a:cubicBezTo>
                    <a:pt x="166" y="2300"/>
                    <a:pt x="474" y="2534"/>
                    <a:pt x="815" y="2534"/>
                  </a:cubicBezTo>
                  <a:cubicBezTo>
                    <a:pt x="868" y="2534"/>
                    <a:pt x="922" y="2528"/>
                    <a:pt x="976" y="2516"/>
                  </a:cubicBezTo>
                  <a:lnTo>
                    <a:pt x="5646" y="1468"/>
                  </a:lnTo>
                  <a:cubicBezTo>
                    <a:pt x="6046" y="1378"/>
                    <a:pt x="6297" y="980"/>
                    <a:pt x="6209" y="580"/>
                  </a:cubicBezTo>
                  <a:cubicBezTo>
                    <a:pt x="6129" y="234"/>
                    <a:pt x="5822" y="0"/>
                    <a:pt x="5482"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4" name="Google Shape;9357;p60">
              <a:extLst>
                <a:ext uri="{FF2B5EF4-FFF2-40B4-BE49-F238E27FC236}">
                  <a16:creationId xmlns:a16="http://schemas.microsoft.com/office/drawing/2014/main" id="{315F23BD-FB0D-41A7-84B6-0BA98CAEE2E6}"/>
                </a:ext>
              </a:extLst>
            </p:cNvPr>
            <p:cNvSpPr/>
            <p:nvPr/>
          </p:nvSpPr>
          <p:spPr>
            <a:xfrm>
              <a:off x="5548875" y="4740750"/>
              <a:ext cx="157200" cy="39900"/>
            </a:xfrm>
            <a:custGeom>
              <a:avLst/>
              <a:gdLst/>
              <a:ahLst/>
              <a:cxnLst/>
              <a:rect l="l" t="t" r="r" b="b"/>
              <a:pathLst>
                <a:path w="6288" h="1596" extrusionOk="0">
                  <a:moveTo>
                    <a:pt x="5537" y="0"/>
                  </a:moveTo>
                  <a:cubicBezTo>
                    <a:pt x="5532" y="0"/>
                    <a:pt x="5526" y="0"/>
                    <a:pt x="5521" y="0"/>
                  </a:cubicBezTo>
                  <a:lnTo>
                    <a:pt x="734" y="110"/>
                  </a:lnTo>
                  <a:cubicBezTo>
                    <a:pt x="325" y="121"/>
                    <a:pt x="0" y="460"/>
                    <a:pt x="9" y="871"/>
                  </a:cubicBezTo>
                  <a:cubicBezTo>
                    <a:pt x="20" y="1274"/>
                    <a:pt x="349" y="1596"/>
                    <a:pt x="753" y="1596"/>
                  </a:cubicBezTo>
                  <a:cubicBezTo>
                    <a:pt x="758" y="1596"/>
                    <a:pt x="764" y="1596"/>
                    <a:pt x="769" y="1596"/>
                  </a:cubicBezTo>
                  <a:lnTo>
                    <a:pt x="5554" y="1486"/>
                  </a:lnTo>
                  <a:cubicBezTo>
                    <a:pt x="5963" y="1475"/>
                    <a:pt x="6288" y="1136"/>
                    <a:pt x="6279" y="725"/>
                  </a:cubicBezTo>
                  <a:cubicBezTo>
                    <a:pt x="6270" y="322"/>
                    <a:pt x="5939" y="0"/>
                    <a:pt x="5537"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5" name="Google Shape;9358;p60">
              <a:extLst>
                <a:ext uri="{FF2B5EF4-FFF2-40B4-BE49-F238E27FC236}">
                  <a16:creationId xmlns:a16="http://schemas.microsoft.com/office/drawing/2014/main" id="{D8846CFC-D287-4779-9E61-C0ABA033DDD1}"/>
                </a:ext>
              </a:extLst>
            </p:cNvPr>
            <p:cNvSpPr/>
            <p:nvPr/>
          </p:nvSpPr>
          <p:spPr>
            <a:xfrm>
              <a:off x="5553600" y="4789975"/>
              <a:ext cx="186325" cy="129700"/>
            </a:xfrm>
            <a:custGeom>
              <a:avLst/>
              <a:gdLst/>
              <a:ahLst/>
              <a:cxnLst/>
              <a:rect l="l" t="t" r="r" b="b"/>
              <a:pathLst>
                <a:path w="7453" h="5188" extrusionOk="0">
                  <a:moveTo>
                    <a:pt x="6481" y="0"/>
                  </a:moveTo>
                  <a:cubicBezTo>
                    <a:pt x="6467" y="0"/>
                    <a:pt x="6453" y="2"/>
                    <a:pt x="6440" y="5"/>
                  </a:cubicBezTo>
                  <a:lnTo>
                    <a:pt x="169" y="1411"/>
                  </a:lnTo>
                  <a:cubicBezTo>
                    <a:pt x="66" y="1436"/>
                    <a:pt x="0" y="1537"/>
                    <a:pt x="24" y="1640"/>
                  </a:cubicBezTo>
                  <a:lnTo>
                    <a:pt x="787" y="5038"/>
                  </a:lnTo>
                  <a:cubicBezTo>
                    <a:pt x="806" y="5127"/>
                    <a:pt x="885" y="5187"/>
                    <a:pt x="972" y="5187"/>
                  </a:cubicBezTo>
                  <a:cubicBezTo>
                    <a:pt x="986" y="5187"/>
                    <a:pt x="1000" y="5186"/>
                    <a:pt x="1013" y="5183"/>
                  </a:cubicBezTo>
                  <a:lnTo>
                    <a:pt x="7284" y="3776"/>
                  </a:lnTo>
                  <a:cubicBezTo>
                    <a:pt x="7387" y="3752"/>
                    <a:pt x="7453" y="3651"/>
                    <a:pt x="7429" y="3548"/>
                  </a:cubicBezTo>
                  <a:lnTo>
                    <a:pt x="6666" y="150"/>
                  </a:lnTo>
                  <a:cubicBezTo>
                    <a:pt x="6647" y="60"/>
                    <a:pt x="6568" y="0"/>
                    <a:pt x="6481" y="0"/>
                  </a:cubicBez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6" name="Google Shape;9359;p60">
              <a:extLst>
                <a:ext uri="{FF2B5EF4-FFF2-40B4-BE49-F238E27FC236}">
                  <a16:creationId xmlns:a16="http://schemas.microsoft.com/office/drawing/2014/main" id="{D66C7E49-5C09-4CAE-B19A-1ED58F6B097C}"/>
                </a:ext>
              </a:extLst>
            </p:cNvPr>
            <p:cNvSpPr/>
            <p:nvPr/>
          </p:nvSpPr>
          <p:spPr>
            <a:xfrm>
              <a:off x="5336775" y="3618625"/>
              <a:ext cx="282725" cy="863475"/>
            </a:xfrm>
            <a:custGeom>
              <a:avLst/>
              <a:gdLst/>
              <a:ahLst/>
              <a:cxnLst/>
              <a:rect l="l" t="t" r="r" b="b"/>
              <a:pathLst>
                <a:path w="11309" h="34539" extrusionOk="0">
                  <a:moveTo>
                    <a:pt x="2823" y="0"/>
                  </a:moveTo>
                  <a:lnTo>
                    <a:pt x="1539" y="288"/>
                  </a:lnTo>
                  <a:lnTo>
                    <a:pt x="1313" y="339"/>
                  </a:lnTo>
                  <a:lnTo>
                    <a:pt x="1" y="633"/>
                  </a:lnTo>
                  <a:lnTo>
                    <a:pt x="497" y="3345"/>
                  </a:lnTo>
                  <a:lnTo>
                    <a:pt x="533" y="3528"/>
                  </a:lnTo>
                  <a:lnTo>
                    <a:pt x="961" y="5717"/>
                  </a:lnTo>
                  <a:lnTo>
                    <a:pt x="996" y="5899"/>
                  </a:lnTo>
                  <a:lnTo>
                    <a:pt x="1418" y="8066"/>
                  </a:lnTo>
                  <a:lnTo>
                    <a:pt x="1456" y="8248"/>
                  </a:lnTo>
                  <a:lnTo>
                    <a:pt x="1827" y="10154"/>
                  </a:lnTo>
                  <a:lnTo>
                    <a:pt x="1862" y="10336"/>
                  </a:lnTo>
                  <a:lnTo>
                    <a:pt x="2220" y="12160"/>
                  </a:lnTo>
                  <a:lnTo>
                    <a:pt x="2256" y="12343"/>
                  </a:lnTo>
                  <a:lnTo>
                    <a:pt x="2612" y="14167"/>
                  </a:lnTo>
                  <a:lnTo>
                    <a:pt x="2647" y="14349"/>
                  </a:lnTo>
                  <a:lnTo>
                    <a:pt x="2968" y="15991"/>
                  </a:lnTo>
                  <a:lnTo>
                    <a:pt x="3005" y="16174"/>
                  </a:lnTo>
                  <a:lnTo>
                    <a:pt x="3300" y="17690"/>
                  </a:lnTo>
                  <a:lnTo>
                    <a:pt x="3337" y="17872"/>
                  </a:lnTo>
                  <a:lnTo>
                    <a:pt x="3627" y="19365"/>
                  </a:lnTo>
                  <a:lnTo>
                    <a:pt x="3662" y="19547"/>
                  </a:lnTo>
                  <a:lnTo>
                    <a:pt x="3928" y="20903"/>
                  </a:lnTo>
                  <a:lnTo>
                    <a:pt x="3963" y="21086"/>
                  </a:lnTo>
                  <a:lnTo>
                    <a:pt x="4192" y="22253"/>
                  </a:lnTo>
                  <a:lnTo>
                    <a:pt x="4227" y="22435"/>
                  </a:lnTo>
                  <a:lnTo>
                    <a:pt x="4473" y="23692"/>
                  </a:lnTo>
                  <a:lnTo>
                    <a:pt x="4508" y="23875"/>
                  </a:lnTo>
                  <a:lnTo>
                    <a:pt x="4737" y="25046"/>
                  </a:lnTo>
                  <a:lnTo>
                    <a:pt x="4772" y="25228"/>
                  </a:lnTo>
                  <a:lnTo>
                    <a:pt x="4974" y="26264"/>
                  </a:lnTo>
                  <a:lnTo>
                    <a:pt x="5009" y="26446"/>
                  </a:lnTo>
                  <a:lnTo>
                    <a:pt x="5201" y="27420"/>
                  </a:lnTo>
                  <a:lnTo>
                    <a:pt x="5236" y="27602"/>
                  </a:lnTo>
                  <a:lnTo>
                    <a:pt x="5412" y="28499"/>
                  </a:lnTo>
                  <a:lnTo>
                    <a:pt x="5447" y="28681"/>
                  </a:lnTo>
                  <a:lnTo>
                    <a:pt x="5609" y="29516"/>
                  </a:lnTo>
                  <a:lnTo>
                    <a:pt x="5645" y="29699"/>
                  </a:lnTo>
                  <a:lnTo>
                    <a:pt x="5794" y="30459"/>
                  </a:lnTo>
                  <a:lnTo>
                    <a:pt x="5829" y="30641"/>
                  </a:lnTo>
                  <a:lnTo>
                    <a:pt x="5981" y="31415"/>
                  </a:lnTo>
                  <a:lnTo>
                    <a:pt x="6016" y="31598"/>
                  </a:lnTo>
                  <a:lnTo>
                    <a:pt x="6139" y="32222"/>
                  </a:lnTo>
                  <a:lnTo>
                    <a:pt x="6174" y="32404"/>
                  </a:lnTo>
                  <a:lnTo>
                    <a:pt x="6297" y="33041"/>
                  </a:lnTo>
                  <a:lnTo>
                    <a:pt x="6335" y="33224"/>
                  </a:lnTo>
                  <a:lnTo>
                    <a:pt x="6451" y="33828"/>
                  </a:lnTo>
                  <a:lnTo>
                    <a:pt x="6489" y="34011"/>
                  </a:lnTo>
                  <a:cubicBezTo>
                    <a:pt x="6548" y="34323"/>
                    <a:pt x="6822" y="34538"/>
                    <a:pt x="7127" y="34538"/>
                  </a:cubicBezTo>
                  <a:cubicBezTo>
                    <a:pt x="7174" y="34538"/>
                    <a:pt x="7221" y="34533"/>
                    <a:pt x="7269" y="34523"/>
                  </a:cubicBezTo>
                  <a:lnTo>
                    <a:pt x="10730" y="33745"/>
                  </a:lnTo>
                  <a:cubicBezTo>
                    <a:pt x="11086" y="33666"/>
                    <a:pt x="11308" y="33305"/>
                    <a:pt x="11218" y="32951"/>
                  </a:cubicBezTo>
                  <a:lnTo>
                    <a:pt x="11172" y="32771"/>
                  </a:lnTo>
                  <a:lnTo>
                    <a:pt x="11020" y="32173"/>
                  </a:lnTo>
                  <a:lnTo>
                    <a:pt x="10974" y="31993"/>
                  </a:lnTo>
                  <a:lnTo>
                    <a:pt x="10814" y="31362"/>
                  </a:lnTo>
                  <a:lnTo>
                    <a:pt x="10768" y="31184"/>
                  </a:lnTo>
                  <a:lnTo>
                    <a:pt x="10612" y="30567"/>
                  </a:lnTo>
                  <a:lnTo>
                    <a:pt x="10565" y="30387"/>
                  </a:lnTo>
                  <a:lnTo>
                    <a:pt x="10372" y="29622"/>
                  </a:lnTo>
                  <a:lnTo>
                    <a:pt x="10326" y="29441"/>
                  </a:lnTo>
                  <a:lnTo>
                    <a:pt x="10137" y="28692"/>
                  </a:lnTo>
                  <a:lnTo>
                    <a:pt x="10091" y="28512"/>
                  </a:lnTo>
                  <a:lnTo>
                    <a:pt x="9882" y="27688"/>
                  </a:lnTo>
                  <a:lnTo>
                    <a:pt x="9836" y="27507"/>
                  </a:lnTo>
                  <a:lnTo>
                    <a:pt x="9612" y="26622"/>
                  </a:lnTo>
                  <a:lnTo>
                    <a:pt x="9565" y="26442"/>
                  </a:lnTo>
                  <a:lnTo>
                    <a:pt x="9321" y="25481"/>
                  </a:lnTo>
                  <a:lnTo>
                    <a:pt x="9275" y="25301"/>
                  </a:lnTo>
                  <a:lnTo>
                    <a:pt x="9016" y="24277"/>
                  </a:lnTo>
                  <a:lnTo>
                    <a:pt x="8970" y="24097"/>
                  </a:lnTo>
                  <a:lnTo>
                    <a:pt x="8678" y="22940"/>
                  </a:lnTo>
                  <a:lnTo>
                    <a:pt x="8631" y="22760"/>
                  </a:lnTo>
                  <a:lnTo>
                    <a:pt x="8315" y="21519"/>
                  </a:lnTo>
                  <a:lnTo>
                    <a:pt x="8271" y="21338"/>
                  </a:lnTo>
                  <a:lnTo>
                    <a:pt x="7976" y="20184"/>
                  </a:lnTo>
                  <a:lnTo>
                    <a:pt x="7932" y="20004"/>
                  </a:lnTo>
                  <a:lnTo>
                    <a:pt x="7592" y="18666"/>
                  </a:lnTo>
                  <a:lnTo>
                    <a:pt x="7546" y="18486"/>
                  </a:lnTo>
                  <a:lnTo>
                    <a:pt x="7172" y="17013"/>
                  </a:lnTo>
                  <a:lnTo>
                    <a:pt x="7126" y="16833"/>
                  </a:lnTo>
                  <a:lnTo>
                    <a:pt x="6746" y="15334"/>
                  </a:lnTo>
                  <a:lnTo>
                    <a:pt x="6702" y="15154"/>
                  </a:lnTo>
                  <a:lnTo>
                    <a:pt x="6289" y="13532"/>
                  </a:lnTo>
                  <a:lnTo>
                    <a:pt x="6242" y="13352"/>
                  </a:lnTo>
                  <a:lnTo>
                    <a:pt x="5785" y="11552"/>
                  </a:lnTo>
                  <a:lnTo>
                    <a:pt x="5741" y="11371"/>
                  </a:lnTo>
                  <a:lnTo>
                    <a:pt x="5284" y="9569"/>
                  </a:lnTo>
                  <a:lnTo>
                    <a:pt x="5238" y="9389"/>
                  </a:lnTo>
                  <a:lnTo>
                    <a:pt x="4761" y="7508"/>
                  </a:lnTo>
                  <a:lnTo>
                    <a:pt x="4715" y="7328"/>
                  </a:lnTo>
                  <a:lnTo>
                    <a:pt x="4172" y="5187"/>
                  </a:lnTo>
                  <a:lnTo>
                    <a:pt x="4126" y="5007"/>
                  </a:lnTo>
                  <a:lnTo>
                    <a:pt x="3576" y="2846"/>
                  </a:lnTo>
                  <a:lnTo>
                    <a:pt x="3530" y="2666"/>
                  </a:lnTo>
                  <a:lnTo>
                    <a:pt x="2823" y="0"/>
                  </a:ln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7" name="Google Shape;9360;p60">
              <a:extLst>
                <a:ext uri="{FF2B5EF4-FFF2-40B4-BE49-F238E27FC236}">
                  <a16:creationId xmlns:a16="http://schemas.microsoft.com/office/drawing/2014/main" id="{13974455-96F3-4BBA-9F91-AA605F176F09}"/>
                </a:ext>
              </a:extLst>
            </p:cNvPr>
            <p:cNvSpPr/>
            <p:nvPr/>
          </p:nvSpPr>
          <p:spPr>
            <a:xfrm>
              <a:off x="5302550" y="3347900"/>
              <a:ext cx="18425" cy="8000"/>
            </a:xfrm>
            <a:custGeom>
              <a:avLst/>
              <a:gdLst/>
              <a:ahLst/>
              <a:cxnLst/>
              <a:rect l="l" t="t" r="r" b="b"/>
              <a:pathLst>
                <a:path w="737" h="320" extrusionOk="0">
                  <a:moveTo>
                    <a:pt x="20" y="1"/>
                  </a:moveTo>
                  <a:lnTo>
                    <a:pt x="1" y="262"/>
                  </a:lnTo>
                  <a:lnTo>
                    <a:pt x="717" y="319"/>
                  </a:lnTo>
                  <a:lnTo>
                    <a:pt x="737" y="58"/>
                  </a:lnTo>
                  <a:lnTo>
                    <a:pt x="20" y="1"/>
                  </a:ln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8" name="Google Shape;9361;p60">
              <a:extLst>
                <a:ext uri="{FF2B5EF4-FFF2-40B4-BE49-F238E27FC236}">
                  <a16:creationId xmlns:a16="http://schemas.microsoft.com/office/drawing/2014/main" id="{22F8C839-0CED-4DCA-AD5B-CDC4C5364CD1}"/>
                </a:ext>
              </a:extLst>
            </p:cNvPr>
            <p:cNvSpPr/>
            <p:nvPr/>
          </p:nvSpPr>
          <p:spPr>
            <a:xfrm>
              <a:off x="5287925" y="3332700"/>
              <a:ext cx="21750" cy="37900"/>
            </a:xfrm>
            <a:custGeom>
              <a:avLst/>
              <a:gdLst/>
              <a:ahLst/>
              <a:cxnLst/>
              <a:rect l="l" t="t" r="r" b="b"/>
              <a:pathLst>
                <a:path w="870" h="1516" extrusionOk="0">
                  <a:moveTo>
                    <a:pt x="665" y="1"/>
                  </a:moveTo>
                  <a:cubicBezTo>
                    <a:pt x="649" y="1"/>
                    <a:pt x="634" y="3"/>
                    <a:pt x="618" y="7"/>
                  </a:cubicBezTo>
                  <a:cubicBezTo>
                    <a:pt x="291" y="92"/>
                    <a:pt x="54" y="374"/>
                    <a:pt x="27" y="710"/>
                  </a:cubicBezTo>
                  <a:cubicBezTo>
                    <a:pt x="1" y="1048"/>
                    <a:pt x="190" y="1363"/>
                    <a:pt x="500" y="1499"/>
                  </a:cubicBezTo>
                  <a:cubicBezTo>
                    <a:pt x="525" y="1510"/>
                    <a:pt x="550" y="1515"/>
                    <a:pt x="575" y="1515"/>
                  </a:cubicBezTo>
                  <a:cubicBezTo>
                    <a:pt x="673" y="1515"/>
                    <a:pt x="764" y="1435"/>
                    <a:pt x="772" y="1327"/>
                  </a:cubicBezTo>
                  <a:lnTo>
                    <a:pt x="860" y="220"/>
                  </a:lnTo>
                  <a:cubicBezTo>
                    <a:pt x="870" y="102"/>
                    <a:pt x="776" y="1"/>
                    <a:pt x="665" y="1"/>
                  </a:cubicBez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9" name="Google Shape;9362;p60">
              <a:extLst>
                <a:ext uri="{FF2B5EF4-FFF2-40B4-BE49-F238E27FC236}">
                  <a16:creationId xmlns:a16="http://schemas.microsoft.com/office/drawing/2014/main" id="{2BF09DBF-9D3A-4274-A8ED-962C915CCADC}"/>
                </a:ext>
              </a:extLst>
            </p:cNvPr>
            <p:cNvSpPr/>
            <p:nvPr/>
          </p:nvSpPr>
          <p:spPr>
            <a:xfrm>
              <a:off x="5298475" y="3393500"/>
              <a:ext cx="18450" cy="7950"/>
            </a:xfrm>
            <a:custGeom>
              <a:avLst/>
              <a:gdLst/>
              <a:ahLst/>
              <a:cxnLst/>
              <a:rect l="l" t="t" r="r" b="b"/>
              <a:pathLst>
                <a:path w="738" h="318" extrusionOk="0">
                  <a:moveTo>
                    <a:pt x="21" y="1"/>
                  </a:moveTo>
                  <a:lnTo>
                    <a:pt x="1" y="260"/>
                  </a:lnTo>
                  <a:lnTo>
                    <a:pt x="717" y="317"/>
                  </a:lnTo>
                  <a:lnTo>
                    <a:pt x="737" y="56"/>
                  </a:lnTo>
                  <a:lnTo>
                    <a:pt x="21" y="1"/>
                  </a:ln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0" name="Google Shape;9363;p60">
              <a:extLst>
                <a:ext uri="{FF2B5EF4-FFF2-40B4-BE49-F238E27FC236}">
                  <a16:creationId xmlns:a16="http://schemas.microsoft.com/office/drawing/2014/main" id="{D17115C6-CCC8-4501-BBC7-E0757B1D8C55}"/>
                </a:ext>
              </a:extLst>
            </p:cNvPr>
            <p:cNvSpPr/>
            <p:nvPr/>
          </p:nvSpPr>
          <p:spPr>
            <a:xfrm>
              <a:off x="5284375" y="3377475"/>
              <a:ext cx="21750" cy="37900"/>
            </a:xfrm>
            <a:custGeom>
              <a:avLst/>
              <a:gdLst/>
              <a:ahLst/>
              <a:cxnLst/>
              <a:rect l="l" t="t" r="r" b="b"/>
              <a:pathLst>
                <a:path w="870" h="1516" extrusionOk="0">
                  <a:moveTo>
                    <a:pt x="664" y="1"/>
                  </a:moveTo>
                  <a:cubicBezTo>
                    <a:pt x="649" y="1"/>
                    <a:pt x="633" y="3"/>
                    <a:pt x="618" y="7"/>
                  </a:cubicBezTo>
                  <a:cubicBezTo>
                    <a:pt x="290" y="92"/>
                    <a:pt x="55" y="374"/>
                    <a:pt x="26" y="712"/>
                  </a:cubicBezTo>
                  <a:cubicBezTo>
                    <a:pt x="0" y="1049"/>
                    <a:pt x="189" y="1365"/>
                    <a:pt x="499" y="1499"/>
                  </a:cubicBezTo>
                  <a:cubicBezTo>
                    <a:pt x="524" y="1510"/>
                    <a:pt x="549" y="1515"/>
                    <a:pt x="574" y="1515"/>
                  </a:cubicBezTo>
                  <a:cubicBezTo>
                    <a:pt x="673" y="1515"/>
                    <a:pt x="765" y="1435"/>
                    <a:pt x="774" y="1328"/>
                  </a:cubicBezTo>
                  <a:lnTo>
                    <a:pt x="859" y="220"/>
                  </a:lnTo>
                  <a:cubicBezTo>
                    <a:pt x="869" y="102"/>
                    <a:pt x="775" y="1"/>
                    <a:pt x="664" y="1"/>
                  </a:cubicBez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1" name="Google Shape;9364;p60">
              <a:extLst>
                <a:ext uri="{FF2B5EF4-FFF2-40B4-BE49-F238E27FC236}">
                  <a16:creationId xmlns:a16="http://schemas.microsoft.com/office/drawing/2014/main" id="{9C45D593-3C06-4D41-B7B9-1B6C55D8DF43}"/>
                </a:ext>
              </a:extLst>
            </p:cNvPr>
            <p:cNvSpPr/>
            <p:nvPr/>
          </p:nvSpPr>
          <p:spPr>
            <a:xfrm>
              <a:off x="5295300" y="3437675"/>
              <a:ext cx="18475" cy="7950"/>
            </a:xfrm>
            <a:custGeom>
              <a:avLst/>
              <a:gdLst/>
              <a:ahLst/>
              <a:cxnLst/>
              <a:rect l="l" t="t" r="r" b="b"/>
              <a:pathLst>
                <a:path w="739" h="318" extrusionOk="0">
                  <a:moveTo>
                    <a:pt x="22" y="1"/>
                  </a:moveTo>
                  <a:lnTo>
                    <a:pt x="0" y="260"/>
                  </a:lnTo>
                  <a:lnTo>
                    <a:pt x="719" y="317"/>
                  </a:lnTo>
                  <a:lnTo>
                    <a:pt x="739" y="58"/>
                  </a:lnTo>
                  <a:lnTo>
                    <a:pt x="22" y="1"/>
                  </a:ln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2" name="Google Shape;9365;p60">
              <a:extLst>
                <a:ext uri="{FF2B5EF4-FFF2-40B4-BE49-F238E27FC236}">
                  <a16:creationId xmlns:a16="http://schemas.microsoft.com/office/drawing/2014/main" id="{5C7ED460-A2A7-4720-9139-564E602A301A}"/>
                </a:ext>
              </a:extLst>
            </p:cNvPr>
            <p:cNvSpPr/>
            <p:nvPr/>
          </p:nvSpPr>
          <p:spPr>
            <a:xfrm>
              <a:off x="5280850" y="3422275"/>
              <a:ext cx="21750" cy="37875"/>
            </a:xfrm>
            <a:custGeom>
              <a:avLst/>
              <a:gdLst/>
              <a:ahLst/>
              <a:cxnLst/>
              <a:rect l="l" t="t" r="r" b="b"/>
              <a:pathLst>
                <a:path w="870" h="1515" extrusionOk="0">
                  <a:moveTo>
                    <a:pt x="663" y="0"/>
                  </a:moveTo>
                  <a:cubicBezTo>
                    <a:pt x="647" y="0"/>
                    <a:pt x="632" y="2"/>
                    <a:pt x="616" y="6"/>
                  </a:cubicBezTo>
                  <a:cubicBezTo>
                    <a:pt x="290" y="92"/>
                    <a:pt x="53" y="375"/>
                    <a:pt x="27" y="711"/>
                  </a:cubicBezTo>
                  <a:cubicBezTo>
                    <a:pt x="0" y="1048"/>
                    <a:pt x="189" y="1364"/>
                    <a:pt x="499" y="1498"/>
                  </a:cubicBezTo>
                  <a:cubicBezTo>
                    <a:pt x="524" y="1509"/>
                    <a:pt x="549" y="1514"/>
                    <a:pt x="574" y="1514"/>
                  </a:cubicBezTo>
                  <a:cubicBezTo>
                    <a:pt x="673" y="1514"/>
                    <a:pt x="763" y="1434"/>
                    <a:pt x="772" y="1327"/>
                  </a:cubicBezTo>
                  <a:lnTo>
                    <a:pt x="860" y="219"/>
                  </a:lnTo>
                  <a:cubicBezTo>
                    <a:pt x="869" y="101"/>
                    <a:pt x="775" y="0"/>
                    <a:pt x="663" y="0"/>
                  </a:cubicBez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3" name="Google Shape;9366;p60">
              <a:extLst>
                <a:ext uri="{FF2B5EF4-FFF2-40B4-BE49-F238E27FC236}">
                  <a16:creationId xmlns:a16="http://schemas.microsoft.com/office/drawing/2014/main" id="{0F4B47C6-32AE-47DF-8DD0-6FA2E8777422}"/>
                </a:ext>
              </a:extLst>
            </p:cNvPr>
            <p:cNvSpPr/>
            <p:nvPr/>
          </p:nvSpPr>
          <p:spPr>
            <a:xfrm>
              <a:off x="5304800" y="3496250"/>
              <a:ext cx="18550" cy="8000"/>
            </a:xfrm>
            <a:custGeom>
              <a:avLst/>
              <a:gdLst/>
              <a:ahLst/>
              <a:cxnLst/>
              <a:rect l="l" t="t" r="r" b="b"/>
              <a:pathLst>
                <a:path w="742" h="320" extrusionOk="0">
                  <a:moveTo>
                    <a:pt x="23" y="1"/>
                  </a:moveTo>
                  <a:lnTo>
                    <a:pt x="1" y="262"/>
                  </a:lnTo>
                  <a:lnTo>
                    <a:pt x="719" y="319"/>
                  </a:lnTo>
                  <a:lnTo>
                    <a:pt x="741" y="58"/>
                  </a:lnTo>
                  <a:lnTo>
                    <a:pt x="23" y="1"/>
                  </a:ln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4" name="Google Shape;9367;p60">
              <a:extLst>
                <a:ext uri="{FF2B5EF4-FFF2-40B4-BE49-F238E27FC236}">
                  <a16:creationId xmlns:a16="http://schemas.microsoft.com/office/drawing/2014/main" id="{3E97A866-F108-4FA9-B8A2-F5499C4F8AD7}"/>
                </a:ext>
              </a:extLst>
            </p:cNvPr>
            <p:cNvSpPr/>
            <p:nvPr/>
          </p:nvSpPr>
          <p:spPr>
            <a:xfrm>
              <a:off x="5277275" y="3467050"/>
              <a:ext cx="21750" cy="37875"/>
            </a:xfrm>
            <a:custGeom>
              <a:avLst/>
              <a:gdLst/>
              <a:ahLst/>
              <a:cxnLst/>
              <a:rect l="l" t="t" r="r" b="b"/>
              <a:pathLst>
                <a:path w="870" h="1515" extrusionOk="0">
                  <a:moveTo>
                    <a:pt x="664" y="0"/>
                  </a:moveTo>
                  <a:cubicBezTo>
                    <a:pt x="649" y="0"/>
                    <a:pt x="634" y="2"/>
                    <a:pt x="618" y="6"/>
                  </a:cubicBezTo>
                  <a:cubicBezTo>
                    <a:pt x="291" y="92"/>
                    <a:pt x="53" y="375"/>
                    <a:pt x="27" y="712"/>
                  </a:cubicBezTo>
                  <a:cubicBezTo>
                    <a:pt x="1" y="1048"/>
                    <a:pt x="190" y="1364"/>
                    <a:pt x="499" y="1498"/>
                  </a:cubicBezTo>
                  <a:cubicBezTo>
                    <a:pt x="524" y="1509"/>
                    <a:pt x="550" y="1515"/>
                    <a:pt x="574" y="1515"/>
                  </a:cubicBezTo>
                  <a:cubicBezTo>
                    <a:pt x="673" y="1515"/>
                    <a:pt x="763" y="1434"/>
                    <a:pt x="772" y="1327"/>
                  </a:cubicBezTo>
                  <a:lnTo>
                    <a:pt x="860" y="219"/>
                  </a:lnTo>
                  <a:cubicBezTo>
                    <a:pt x="870" y="101"/>
                    <a:pt x="775" y="0"/>
                    <a:pt x="664" y="0"/>
                  </a:cubicBez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5" name="Google Shape;9368;p60">
              <a:extLst>
                <a:ext uri="{FF2B5EF4-FFF2-40B4-BE49-F238E27FC236}">
                  <a16:creationId xmlns:a16="http://schemas.microsoft.com/office/drawing/2014/main" id="{10F81178-FF58-42C0-AA52-83C652879723}"/>
                </a:ext>
              </a:extLst>
            </p:cNvPr>
            <p:cNvSpPr/>
            <p:nvPr/>
          </p:nvSpPr>
          <p:spPr>
            <a:xfrm>
              <a:off x="5301175" y="3541250"/>
              <a:ext cx="18475" cy="8000"/>
            </a:xfrm>
            <a:custGeom>
              <a:avLst/>
              <a:gdLst/>
              <a:ahLst/>
              <a:cxnLst/>
              <a:rect l="l" t="t" r="r" b="b"/>
              <a:pathLst>
                <a:path w="739" h="320" extrusionOk="0">
                  <a:moveTo>
                    <a:pt x="20" y="1"/>
                  </a:moveTo>
                  <a:lnTo>
                    <a:pt x="1" y="262"/>
                  </a:lnTo>
                  <a:lnTo>
                    <a:pt x="719" y="319"/>
                  </a:lnTo>
                  <a:lnTo>
                    <a:pt x="739" y="58"/>
                  </a:lnTo>
                  <a:lnTo>
                    <a:pt x="20" y="1"/>
                  </a:ln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6" name="Google Shape;9369;p60">
              <a:extLst>
                <a:ext uri="{FF2B5EF4-FFF2-40B4-BE49-F238E27FC236}">
                  <a16:creationId xmlns:a16="http://schemas.microsoft.com/office/drawing/2014/main" id="{EE9DF60D-061A-414E-AB7E-D41A9577D39E}"/>
                </a:ext>
              </a:extLst>
            </p:cNvPr>
            <p:cNvSpPr/>
            <p:nvPr/>
          </p:nvSpPr>
          <p:spPr>
            <a:xfrm>
              <a:off x="5273700" y="3511825"/>
              <a:ext cx="21750" cy="37875"/>
            </a:xfrm>
            <a:custGeom>
              <a:avLst/>
              <a:gdLst/>
              <a:ahLst/>
              <a:cxnLst/>
              <a:rect l="l" t="t" r="r" b="b"/>
              <a:pathLst>
                <a:path w="870" h="1515" extrusionOk="0">
                  <a:moveTo>
                    <a:pt x="664" y="1"/>
                  </a:moveTo>
                  <a:cubicBezTo>
                    <a:pt x="649" y="1"/>
                    <a:pt x="634" y="2"/>
                    <a:pt x="618" y="6"/>
                  </a:cubicBezTo>
                  <a:cubicBezTo>
                    <a:pt x="291" y="92"/>
                    <a:pt x="56" y="376"/>
                    <a:pt x="27" y="712"/>
                  </a:cubicBezTo>
                  <a:cubicBezTo>
                    <a:pt x="1" y="1048"/>
                    <a:pt x="192" y="1365"/>
                    <a:pt x="500" y="1499"/>
                  </a:cubicBezTo>
                  <a:cubicBezTo>
                    <a:pt x="524" y="1510"/>
                    <a:pt x="550" y="1515"/>
                    <a:pt x="575" y="1515"/>
                  </a:cubicBezTo>
                  <a:cubicBezTo>
                    <a:pt x="674" y="1515"/>
                    <a:pt x="766" y="1434"/>
                    <a:pt x="774" y="1327"/>
                  </a:cubicBezTo>
                  <a:lnTo>
                    <a:pt x="860" y="222"/>
                  </a:lnTo>
                  <a:cubicBezTo>
                    <a:pt x="870" y="102"/>
                    <a:pt x="775" y="1"/>
                    <a:pt x="664" y="1"/>
                  </a:cubicBez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7" name="Google Shape;9370;p60">
              <a:extLst>
                <a:ext uri="{FF2B5EF4-FFF2-40B4-BE49-F238E27FC236}">
                  <a16:creationId xmlns:a16="http://schemas.microsoft.com/office/drawing/2014/main" id="{0CD3DACB-1621-4A9A-8067-5484F75BFCF2}"/>
                </a:ext>
              </a:extLst>
            </p:cNvPr>
            <p:cNvSpPr/>
            <p:nvPr/>
          </p:nvSpPr>
          <p:spPr>
            <a:xfrm>
              <a:off x="5284250" y="3572625"/>
              <a:ext cx="18500" cy="7950"/>
            </a:xfrm>
            <a:custGeom>
              <a:avLst/>
              <a:gdLst/>
              <a:ahLst/>
              <a:cxnLst/>
              <a:rect l="l" t="t" r="r" b="b"/>
              <a:pathLst>
                <a:path w="740" h="318" extrusionOk="0">
                  <a:moveTo>
                    <a:pt x="23" y="1"/>
                  </a:moveTo>
                  <a:lnTo>
                    <a:pt x="1" y="260"/>
                  </a:lnTo>
                  <a:lnTo>
                    <a:pt x="717" y="317"/>
                  </a:lnTo>
                  <a:lnTo>
                    <a:pt x="739" y="58"/>
                  </a:lnTo>
                  <a:lnTo>
                    <a:pt x="23" y="1"/>
                  </a:ln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8" name="Google Shape;9371;p60">
              <a:extLst>
                <a:ext uri="{FF2B5EF4-FFF2-40B4-BE49-F238E27FC236}">
                  <a16:creationId xmlns:a16="http://schemas.microsoft.com/office/drawing/2014/main" id="{2895A852-22D3-433A-96DC-4ABC9F2EE03D}"/>
                </a:ext>
              </a:extLst>
            </p:cNvPr>
            <p:cNvSpPr/>
            <p:nvPr/>
          </p:nvSpPr>
          <p:spPr>
            <a:xfrm>
              <a:off x="5270200" y="3556650"/>
              <a:ext cx="21725" cy="37900"/>
            </a:xfrm>
            <a:custGeom>
              <a:avLst/>
              <a:gdLst/>
              <a:ahLst/>
              <a:cxnLst/>
              <a:rect l="l" t="t" r="r" b="b"/>
              <a:pathLst>
                <a:path w="869" h="1516" extrusionOk="0">
                  <a:moveTo>
                    <a:pt x="662" y="1"/>
                  </a:moveTo>
                  <a:cubicBezTo>
                    <a:pt x="647" y="1"/>
                    <a:pt x="631" y="3"/>
                    <a:pt x="615" y="7"/>
                  </a:cubicBezTo>
                  <a:cubicBezTo>
                    <a:pt x="290" y="92"/>
                    <a:pt x="53" y="374"/>
                    <a:pt x="26" y="712"/>
                  </a:cubicBezTo>
                  <a:cubicBezTo>
                    <a:pt x="0" y="1048"/>
                    <a:pt x="189" y="1365"/>
                    <a:pt x="499" y="1499"/>
                  </a:cubicBezTo>
                  <a:cubicBezTo>
                    <a:pt x="524" y="1510"/>
                    <a:pt x="549" y="1515"/>
                    <a:pt x="574" y="1515"/>
                  </a:cubicBezTo>
                  <a:cubicBezTo>
                    <a:pt x="673" y="1515"/>
                    <a:pt x="763" y="1435"/>
                    <a:pt x="771" y="1328"/>
                  </a:cubicBezTo>
                  <a:lnTo>
                    <a:pt x="859" y="220"/>
                  </a:lnTo>
                  <a:cubicBezTo>
                    <a:pt x="869" y="102"/>
                    <a:pt x="775" y="1"/>
                    <a:pt x="662" y="1"/>
                  </a:cubicBez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9" name="Google Shape;9372;p60">
              <a:extLst>
                <a:ext uri="{FF2B5EF4-FFF2-40B4-BE49-F238E27FC236}">
                  <a16:creationId xmlns:a16="http://schemas.microsoft.com/office/drawing/2014/main" id="{E3629079-A59B-40C8-BD55-551922AE92C3}"/>
                </a:ext>
              </a:extLst>
            </p:cNvPr>
            <p:cNvSpPr/>
            <p:nvPr/>
          </p:nvSpPr>
          <p:spPr>
            <a:xfrm>
              <a:off x="5296450" y="3284900"/>
              <a:ext cx="149800" cy="349575"/>
            </a:xfrm>
            <a:custGeom>
              <a:avLst/>
              <a:gdLst/>
              <a:ahLst/>
              <a:cxnLst/>
              <a:rect l="l" t="t" r="r" b="b"/>
              <a:pathLst>
                <a:path w="5992" h="13983" extrusionOk="0">
                  <a:moveTo>
                    <a:pt x="2889" y="0"/>
                  </a:moveTo>
                  <a:cubicBezTo>
                    <a:pt x="2859" y="0"/>
                    <a:pt x="2829" y="1"/>
                    <a:pt x="2798" y="2"/>
                  </a:cubicBezTo>
                  <a:cubicBezTo>
                    <a:pt x="1115" y="68"/>
                    <a:pt x="886" y="1839"/>
                    <a:pt x="886" y="1839"/>
                  </a:cubicBezTo>
                  <a:lnTo>
                    <a:pt x="16" y="12228"/>
                  </a:lnTo>
                  <a:cubicBezTo>
                    <a:pt x="1" y="12450"/>
                    <a:pt x="130" y="12655"/>
                    <a:pt x="335" y="12738"/>
                  </a:cubicBezTo>
                  <a:cubicBezTo>
                    <a:pt x="1313" y="13158"/>
                    <a:pt x="1614" y="13982"/>
                    <a:pt x="1614" y="13982"/>
                  </a:cubicBezTo>
                  <a:lnTo>
                    <a:pt x="4436" y="13349"/>
                  </a:lnTo>
                  <a:cubicBezTo>
                    <a:pt x="4411" y="11806"/>
                    <a:pt x="5350" y="10681"/>
                    <a:pt x="5807" y="10222"/>
                  </a:cubicBezTo>
                  <a:cubicBezTo>
                    <a:pt x="5952" y="10079"/>
                    <a:pt x="5992" y="9864"/>
                    <a:pt x="5908" y="9679"/>
                  </a:cubicBezTo>
                  <a:lnTo>
                    <a:pt x="3381" y="4130"/>
                  </a:lnTo>
                  <a:cubicBezTo>
                    <a:pt x="3337" y="4035"/>
                    <a:pt x="3370" y="3925"/>
                    <a:pt x="3455" y="3870"/>
                  </a:cubicBezTo>
                  <a:cubicBezTo>
                    <a:pt x="3691" y="3725"/>
                    <a:pt x="4137" y="3376"/>
                    <a:pt x="4466" y="2679"/>
                  </a:cubicBezTo>
                  <a:cubicBezTo>
                    <a:pt x="4924" y="1717"/>
                    <a:pt x="4498" y="0"/>
                    <a:pt x="2889"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0" name="Google Shape;9373;p60">
              <a:extLst>
                <a:ext uri="{FF2B5EF4-FFF2-40B4-BE49-F238E27FC236}">
                  <a16:creationId xmlns:a16="http://schemas.microsoft.com/office/drawing/2014/main" id="{6B29B3F0-B502-4918-8966-1D9CFF7592D8}"/>
                </a:ext>
              </a:extLst>
            </p:cNvPr>
            <p:cNvSpPr/>
            <p:nvPr/>
          </p:nvSpPr>
          <p:spPr>
            <a:xfrm>
              <a:off x="5498050" y="4437900"/>
              <a:ext cx="119125" cy="31000"/>
            </a:xfrm>
            <a:custGeom>
              <a:avLst/>
              <a:gdLst/>
              <a:ahLst/>
              <a:cxnLst/>
              <a:rect l="l" t="t" r="r" b="b"/>
              <a:pathLst>
                <a:path w="4765" h="1240" extrusionOk="0">
                  <a:moveTo>
                    <a:pt x="4721" y="0"/>
                  </a:moveTo>
                  <a:lnTo>
                    <a:pt x="0" y="1057"/>
                  </a:lnTo>
                  <a:lnTo>
                    <a:pt x="35" y="1240"/>
                  </a:lnTo>
                  <a:lnTo>
                    <a:pt x="4765" y="180"/>
                  </a:lnTo>
                  <a:lnTo>
                    <a:pt x="4721"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1" name="Google Shape;9374;p60">
              <a:extLst>
                <a:ext uri="{FF2B5EF4-FFF2-40B4-BE49-F238E27FC236}">
                  <a16:creationId xmlns:a16="http://schemas.microsoft.com/office/drawing/2014/main" id="{5CA3E0AE-BA63-4D31-91F7-7B8CACB21F82}"/>
                </a:ext>
              </a:extLst>
            </p:cNvPr>
            <p:cNvSpPr/>
            <p:nvPr/>
          </p:nvSpPr>
          <p:spPr>
            <a:xfrm>
              <a:off x="5494200" y="4418450"/>
              <a:ext cx="118100" cy="30850"/>
            </a:xfrm>
            <a:custGeom>
              <a:avLst/>
              <a:gdLst/>
              <a:ahLst/>
              <a:cxnLst/>
              <a:rect l="l" t="t" r="r" b="b"/>
              <a:pathLst>
                <a:path w="4724" h="1234" extrusionOk="0">
                  <a:moveTo>
                    <a:pt x="4677" y="0"/>
                  </a:moveTo>
                  <a:lnTo>
                    <a:pt x="0" y="1051"/>
                  </a:lnTo>
                  <a:lnTo>
                    <a:pt x="38" y="1233"/>
                  </a:lnTo>
                  <a:lnTo>
                    <a:pt x="4723" y="180"/>
                  </a:lnTo>
                  <a:lnTo>
                    <a:pt x="4677"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2" name="Google Shape;9375;p60">
              <a:extLst>
                <a:ext uri="{FF2B5EF4-FFF2-40B4-BE49-F238E27FC236}">
                  <a16:creationId xmlns:a16="http://schemas.microsoft.com/office/drawing/2014/main" id="{6C527944-CED4-4594-80B5-59098589DE9A}"/>
                </a:ext>
              </a:extLst>
            </p:cNvPr>
            <p:cNvSpPr/>
            <p:nvPr/>
          </p:nvSpPr>
          <p:spPr>
            <a:xfrm>
              <a:off x="5490175" y="4398225"/>
              <a:ext cx="116950" cy="30525"/>
            </a:xfrm>
            <a:custGeom>
              <a:avLst/>
              <a:gdLst/>
              <a:ahLst/>
              <a:cxnLst/>
              <a:rect l="l" t="t" r="r" b="b"/>
              <a:pathLst>
                <a:path w="4678" h="1221" extrusionOk="0">
                  <a:moveTo>
                    <a:pt x="4632" y="0"/>
                  </a:moveTo>
                  <a:lnTo>
                    <a:pt x="1" y="1038"/>
                  </a:lnTo>
                  <a:lnTo>
                    <a:pt x="38" y="1220"/>
                  </a:lnTo>
                  <a:lnTo>
                    <a:pt x="4678" y="178"/>
                  </a:lnTo>
                  <a:lnTo>
                    <a:pt x="4632"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3" name="Google Shape;9376;p60">
              <a:extLst>
                <a:ext uri="{FF2B5EF4-FFF2-40B4-BE49-F238E27FC236}">
                  <a16:creationId xmlns:a16="http://schemas.microsoft.com/office/drawing/2014/main" id="{9BFA0561-468A-46D8-88A8-E18E1EBBA580}"/>
                </a:ext>
              </a:extLst>
            </p:cNvPr>
            <p:cNvSpPr/>
            <p:nvPr/>
          </p:nvSpPr>
          <p:spPr>
            <a:xfrm>
              <a:off x="5486275" y="4378275"/>
              <a:ext cx="115800" cy="30300"/>
            </a:xfrm>
            <a:custGeom>
              <a:avLst/>
              <a:gdLst/>
              <a:ahLst/>
              <a:cxnLst/>
              <a:rect l="l" t="t" r="r" b="b"/>
              <a:pathLst>
                <a:path w="4632" h="1212" extrusionOk="0">
                  <a:moveTo>
                    <a:pt x="4585" y="1"/>
                  </a:moveTo>
                  <a:lnTo>
                    <a:pt x="1" y="1029"/>
                  </a:lnTo>
                  <a:lnTo>
                    <a:pt x="36" y="1212"/>
                  </a:lnTo>
                  <a:lnTo>
                    <a:pt x="4632" y="181"/>
                  </a:lnTo>
                  <a:lnTo>
                    <a:pt x="4585" y="1"/>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4" name="Google Shape;9377;p60">
              <a:extLst>
                <a:ext uri="{FF2B5EF4-FFF2-40B4-BE49-F238E27FC236}">
                  <a16:creationId xmlns:a16="http://schemas.microsoft.com/office/drawing/2014/main" id="{0B18DA2E-CB19-4704-AFF4-080F556974EF}"/>
                </a:ext>
              </a:extLst>
            </p:cNvPr>
            <p:cNvSpPr/>
            <p:nvPr/>
          </p:nvSpPr>
          <p:spPr>
            <a:xfrm>
              <a:off x="5481625" y="4354650"/>
              <a:ext cx="114450" cy="30025"/>
            </a:xfrm>
            <a:custGeom>
              <a:avLst/>
              <a:gdLst/>
              <a:ahLst/>
              <a:cxnLst/>
              <a:rect l="l" t="t" r="r" b="b"/>
              <a:pathLst>
                <a:path w="4578" h="1201" extrusionOk="0">
                  <a:moveTo>
                    <a:pt x="4532" y="0"/>
                  </a:moveTo>
                  <a:lnTo>
                    <a:pt x="0" y="1018"/>
                  </a:lnTo>
                  <a:lnTo>
                    <a:pt x="35" y="1200"/>
                  </a:lnTo>
                  <a:lnTo>
                    <a:pt x="4578" y="181"/>
                  </a:lnTo>
                  <a:lnTo>
                    <a:pt x="4532"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5" name="Google Shape;9378;p60">
              <a:extLst>
                <a:ext uri="{FF2B5EF4-FFF2-40B4-BE49-F238E27FC236}">
                  <a16:creationId xmlns:a16="http://schemas.microsoft.com/office/drawing/2014/main" id="{78E46ECE-A41A-46FA-B303-1011877AB58B}"/>
                </a:ext>
              </a:extLst>
            </p:cNvPr>
            <p:cNvSpPr/>
            <p:nvPr/>
          </p:nvSpPr>
          <p:spPr>
            <a:xfrm>
              <a:off x="5477000" y="4331400"/>
              <a:ext cx="113200" cy="29700"/>
            </a:xfrm>
            <a:custGeom>
              <a:avLst/>
              <a:gdLst/>
              <a:ahLst/>
              <a:cxnLst/>
              <a:rect l="l" t="t" r="r" b="b"/>
              <a:pathLst>
                <a:path w="4528" h="1188" extrusionOk="0">
                  <a:moveTo>
                    <a:pt x="4482" y="1"/>
                  </a:moveTo>
                  <a:lnTo>
                    <a:pt x="0" y="1005"/>
                  </a:lnTo>
                  <a:lnTo>
                    <a:pt x="36" y="1188"/>
                  </a:lnTo>
                  <a:lnTo>
                    <a:pt x="4528" y="181"/>
                  </a:lnTo>
                  <a:lnTo>
                    <a:pt x="4482" y="1"/>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6" name="Google Shape;9379;p60">
              <a:extLst>
                <a:ext uri="{FF2B5EF4-FFF2-40B4-BE49-F238E27FC236}">
                  <a16:creationId xmlns:a16="http://schemas.microsoft.com/office/drawing/2014/main" id="{2CD06709-3217-484C-B2AE-6AF5C98DC9F7}"/>
                </a:ext>
              </a:extLst>
            </p:cNvPr>
            <p:cNvSpPr/>
            <p:nvPr/>
          </p:nvSpPr>
          <p:spPr>
            <a:xfrm>
              <a:off x="5472050" y="4306250"/>
              <a:ext cx="111775" cy="29425"/>
            </a:xfrm>
            <a:custGeom>
              <a:avLst/>
              <a:gdLst/>
              <a:ahLst/>
              <a:cxnLst/>
              <a:rect l="l" t="t" r="r" b="b"/>
              <a:pathLst>
                <a:path w="4471" h="1177" extrusionOk="0">
                  <a:moveTo>
                    <a:pt x="4425" y="0"/>
                  </a:moveTo>
                  <a:lnTo>
                    <a:pt x="1" y="994"/>
                  </a:lnTo>
                  <a:lnTo>
                    <a:pt x="36" y="1176"/>
                  </a:lnTo>
                  <a:lnTo>
                    <a:pt x="4471" y="180"/>
                  </a:lnTo>
                  <a:lnTo>
                    <a:pt x="4425"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7" name="Google Shape;9380;p60">
              <a:extLst>
                <a:ext uri="{FF2B5EF4-FFF2-40B4-BE49-F238E27FC236}">
                  <a16:creationId xmlns:a16="http://schemas.microsoft.com/office/drawing/2014/main" id="{0FC7F58F-91B4-47C5-9CB7-26CA939A0ABC}"/>
                </a:ext>
              </a:extLst>
            </p:cNvPr>
            <p:cNvSpPr/>
            <p:nvPr/>
          </p:nvSpPr>
          <p:spPr>
            <a:xfrm>
              <a:off x="5466775" y="4279600"/>
              <a:ext cx="110300" cy="29075"/>
            </a:xfrm>
            <a:custGeom>
              <a:avLst/>
              <a:gdLst/>
              <a:ahLst/>
              <a:cxnLst/>
              <a:rect l="l" t="t" r="r" b="b"/>
              <a:pathLst>
                <a:path w="4412" h="1163" extrusionOk="0">
                  <a:moveTo>
                    <a:pt x="4365" y="0"/>
                  </a:moveTo>
                  <a:lnTo>
                    <a:pt x="1" y="981"/>
                  </a:lnTo>
                  <a:lnTo>
                    <a:pt x="36" y="1163"/>
                  </a:lnTo>
                  <a:lnTo>
                    <a:pt x="4412" y="181"/>
                  </a:lnTo>
                  <a:lnTo>
                    <a:pt x="4365"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8" name="Google Shape;9381;p60">
              <a:extLst>
                <a:ext uri="{FF2B5EF4-FFF2-40B4-BE49-F238E27FC236}">
                  <a16:creationId xmlns:a16="http://schemas.microsoft.com/office/drawing/2014/main" id="{5D422E03-9C43-40E0-ABFE-A40474A7FD10}"/>
                </a:ext>
              </a:extLst>
            </p:cNvPr>
            <p:cNvSpPr/>
            <p:nvPr/>
          </p:nvSpPr>
          <p:spPr>
            <a:xfrm>
              <a:off x="5455175" y="4221025"/>
              <a:ext cx="107000" cy="28325"/>
            </a:xfrm>
            <a:custGeom>
              <a:avLst/>
              <a:gdLst/>
              <a:ahLst/>
              <a:cxnLst/>
              <a:rect l="l" t="t" r="r" b="b"/>
              <a:pathLst>
                <a:path w="4280" h="1133" extrusionOk="0">
                  <a:moveTo>
                    <a:pt x="4234" y="1"/>
                  </a:moveTo>
                  <a:lnTo>
                    <a:pt x="1" y="950"/>
                  </a:lnTo>
                  <a:lnTo>
                    <a:pt x="36" y="1132"/>
                  </a:lnTo>
                  <a:lnTo>
                    <a:pt x="4280" y="181"/>
                  </a:lnTo>
                  <a:lnTo>
                    <a:pt x="4234" y="1"/>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9" name="Google Shape;9382;p60">
              <a:extLst>
                <a:ext uri="{FF2B5EF4-FFF2-40B4-BE49-F238E27FC236}">
                  <a16:creationId xmlns:a16="http://schemas.microsoft.com/office/drawing/2014/main" id="{59C69A16-D825-4061-80C4-67C84FF50FEB}"/>
                </a:ext>
              </a:extLst>
            </p:cNvPr>
            <p:cNvSpPr/>
            <p:nvPr/>
          </p:nvSpPr>
          <p:spPr>
            <a:xfrm>
              <a:off x="5448600" y="4187625"/>
              <a:ext cx="105125" cy="27875"/>
            </a:xfrm>
            <a:custGeom>
              <a:avLst/>
              <a:gdLst/>
              <a:ahLst/>
              <a:cxnLst/>
              <a:rect l="l" t="t" r="r" b="b"/>
              <a:pathLst>
                <a:path w="4205" h="1115" extrusionOk="0">
                  <a:moveTo>
                    <a:pt x="4158" y="0"/>
                  </a:moveTo>
                  <a:lnTo>
                    <a:pt x="0" y="932"/>
                  </a:lnTo>
                  <a:lnTo>
                    <a:pt x="35" y="1115"/>
                  </a:lnTo>
                  <a:lnTo>
                    <a:pt x="4205" y="180"/>
                  </a:lnTo>
                  <a:lnTo>
                    <a:pt x="4158"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0" name="Google Shape;9383;p60">
              <a:extLst>
                <a:ext uri="{FF2B5EF4-FFF2-40B4-BE49-F238E27FC236}">
                  <a16:creationId xmlns:a16="http://schemas.microsoft.com/office/drawing/2014/main" id="{CB1D87E5-A342-4D92-9A7D-DCBF3E850528}"/>
                </a:ext>
              </a:extLst>
            </p:cNvPr>
            <p:cNvSpPr/>
            <p:nvPr/>
          </p:nvSpPr>
          <p:spPr>
            <a:xfrm>
              <a:off x="5461125" y="4251075"/>
              <a:ext cx="108700" cy="28700"/>
            </a:xfrm>
            <a:custGeom>
              <a:avLst/>
              <a:gdLst/>
              <a:ahLst/>
              <a:cxnLst/>
              <a:rect l="l" t="t" r="r" b="b"/>
              <a:pathLst>
                <a:path w="4348" h="1148" extrusionOk="0">
                  <a:moveTo>
                    <a:pt x="4301" y="1"/>
                  </a:moveTo>
                  <a:lnTo>
                    <a:pt x="0" y="966"/>
                  </a:lnTo>
                  <a:lnTo>
                    <a:pt x="35" y="1148"/>
                  </a:lnTo>
                  <a:lnTo>
                    <a:pt x="4347" y="181"/>
                  </a:lnTo>
                  <a:lnTo>
                    <a:pt x="4301" y="1"/>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1" name="Google Shape;9384;p60">
              <a:extLst>
                <a:ext uri="{FF2B5EF4-FFF2-40B4-BE49-F238E27FC236}">
                  <a16:creationId xmlns:a16="http://schemas.microsoft.com/office/drawing/2014/main" id="{ED910C9C-FAA0-446E-93FA-A5B6EF074CF7}"/>
                </a:ext>
              </a:extLst>
            </p:cNvPr>
            <p:cNvSpPr/>
            <p:nvPr/>
          </p:nvSpPr>
          <p:spPr>
            <a:xfrm>
              <a:off x="5441550" y="4152025"/>
              <a:ext cx="103100" cy="27475"/>
            </a:xfrm>
            <a:custGeom>
              <a:avLst/>
              <a:gdLst/>
              <a:ahLst/>
              <a:cxnLst/>
              <a:rect l="l" t="t" r="r" b="b"/>
              <a:pathLst>
                <a:path w="4124" h="1099" extrusionOk="0">
                  <a:moveTo>
                    <a:pt x="4080" y="0"/>
                  </a:moveTo>
                  <a:lnTo>
                    <a:pt x="1" y="917"/>
                  </a:lnTo>
                  <a:lnTo>
                    <a:pt x="36" y="1099"/>
                  </a:lnTo>
                  <a:lnTo>
                    <a:pt x="4124" y="180"/>
                  </a:lnTo>
                  <a:lnTo>
                    <a:pt x="4080"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2" name="Google Shape;9385;p60">
              <a:extLst>
                <a:ext uri="{FF2B5EF4-FFF2-40B4-BE49-F238E27FC236}">
                  <a16:creationId xmlns:a16="http://schemas.microsoft.com/office/drawing/2014/main" id="{FD7F2247-28D1-4D25-8F31-3C23352028FA}"/>
                </a:ext>
              </a:extLst>
            </p:cNvPr>
            <p:cNvSpPr/>
            <p:nvPr/>
          </p:nvSpPr>
          <p:spPr>
            <a:xfrm>
              <a:off x="5434975" y="4118725"/>
              <a:ext cx="101275" cy="27050"/>
            </a:xfrm>
            <a:custGeom>
              <a:avLst/>
              <a:gdLst/>
              <a:ahLst/>
              <a:cxnLst/>
              <a:rect l="l" t="t" r="r" b="b"/>
              <a:pathLst>
                <a:path w="4051" h="1082" extrusionOk="0">
                  <a:moveTo>
                    <a:pt x="4004" y="0"/>
                  </a:moveTo>
                  <a:lnTo>
                    <a:pt x="0" y="899"/>
                  </a:lnTo>
                  <a:lnTo>
                    <a:pt x="35" y="1082"/>
                  </a:lnTo>
                  <a:lnTo>
                    <a:pt x="4051" y="180"/>
                  </a:lnTo>
                  <a:lnTo>
                    <a:pt x="4004"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3" name="Google Shape;9386;p60">
              <a:extLst>
                <a:ext uri="{FF2B5EF4-FFF2-40B4-BE49-F238E27FC236}">
                  <a16:creationId xmlns:a16="http://schemas.microsoft.com/office/drawing/2014/main" id="{2227581E-8562-4E5A-B066-ADCCB802A984}"/>
                </a:ext>
              </a:extLst>
            </p:cNvPr>
            <p:cNvSpPr/>
            <p:nvPr/>
          </p:nvSpPr>
          <p:spPr>
            <a:xfrm>
              <a:off x="5427450" y="4080750"/>
              <a:ext cx="99125" cy="26575"/>
            </a:xfrm>
            <a:custGeom>
              <a:avLst/>
              <a:gdLst/>
              <a:ahLst/>
              <a:cxnLst/>
              <a:rect l="l" t="t" r="r" b="b"/>
              <a:pathLst>
                <a:path w="3965" h="1063" extrusionOk="0">
                  <a:moveTo>
                    <a:pt x="3919" y="1"/>
                  </a:moveTo>
                  <a:lnTo>
                    <a:pt x="0" y="880"/>
                  </a:lnTo>
                  <a:lnTo>
                    <a:pt x="35" y="1062"/>
                  </a:lnTo>
                  <a:lnTo>
                    <a:pt x="3965" y="181"/>
                  </a:lnTo>
                  <a:lnTo>
                    <a:pt x="3919" y="1"/>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4" name="Google Shape;9387;p60">
              <a:extLst>
                <a:ext uri="{FF2B5EF4-FFF2-40B4-BE49-F238E27FC236}">
                  <a16:creationId xmlns:a16="http://schemas.microsoft.com/office/drawing/2014/main" id="{4E6F2D57-C3C3-4CA7-B213-F37DD84603E0}"/>
                </a:ext>
              </a:extLst>
            </p:cNvPr>
            <p:cNvSpPr/>
            <p:nvPr/>
          </p:nvSpPr>
          <p:spPr>
            <a:xfrm>
              <a:off x="5419250" y="4039425"/>
              <a:ext cx="96850" cy="26075"/>
            </a:xfrm>
            <a:custGeom>
              <a:avLst/>
              <a:gdLst/>
              <a:ahLst/>
              <a:cxnLst/>
              <a:rect l="l" t="t" r="r" b="b"/>
              <a:pathLst>
                <a:path w="3874" h="1043" extrusionOk="0">
                  <a:moveTo>
                    <a:pt x="3829" y="1"/>
                  </a:moveTo>
                  <a:lnTo>
                    <a:pt x="1" y="860"/>
                  </a:lnTo>
                  <a:lnTo>
                    <a:pt x="36" y="1043"/>
                  </a:lnTo>
                  <a:lnTo>
                    <a:pt x="3873" y="181"/>
                  </a:lnTo>
                  <a:lnTo>
                    <a:pt x="3829" y="1"/>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5" name="Google Shape;9388;p60">
              <a:extLst>
                <a:ext uri="{FF2B5EF4-FFF2-40B4-BE49-F238E27FC236}">
                  <a16:creationId xmlns:a16="http://schemas.microsoft.com/office/drawing/2014/main" id="{186AC7AA-B960-499F-9539-FD65B925DF1E}"/>
                </a:ext>
              </a:extLst>
            </p:cNvPr>
            <p:cNvSpPr/>
            <p:nvPr/>
          </p:nvSpPr>
          <p:spPr>
            <a:xfrm>
              <a:off x="5410950" y="3997450"/>
              <a:ext cx="94475" cy="25525"/>
            </a:xfrm>
            <a:custGeom>
              <a:avLst/>
              <a:gdLst/>
              <a:ahLst/>
              <a:cxnLst/>
              <a:rect l="l" t="t" r="r" b="b"/>
              <a:pathLst>
                <a:path w="3779" h="1021" extrusionOk="0">
                  <a:moveTo>
                    <a:pt x="3735" y="1"/>
                  </a:moveTo>
                  <a:lnTo>
                    <a:pt x="1" y="838"/>
                  </a:lnTo>
                  <a:lnTo>
                    <a:pt x="36" y="1021"/>
                  </a:lnTo>
                  <a:lnTo>
                    <a:pt x="3779" y="181"/>
                  </a:lnTo>
                  <a:lnTo>
                    <a:pt x="3735" y="1"/>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6" name="Google Shape;9389;p60">
              <a:extLst>
                <a:ext uri="{FF2B5EF4-FFF2-40B4-BE49-F238E27FC236}">
                  <a16:creationId xmlns:a16="http://schemas.microsoft.com/office/drawing/2014/main" id="{8D54AE41-B3D2-4635-8E34-09DB0C2734DE}"/>
                </a:ext>
              </a:extLst>
            </p:cNvPr>
            <p:cNvSpPr/>
            <p:nvPr/>
          </p:nvSpPr>
          <p:spPr>
            <a:xfrm>
              <a:off x="5402050" y="3952400"/>
              <a:ext cx="91950" cy="24975"/>
            </a:xfrm>
            <a:custGeom>
              <a:avLst/>
              <a:gdLst/>
              <a:ahLst/>
              <a:cxnLst/>
              <a:rect l="l" t="t" r="r" b="b"/>
              <a:pathLst>
                <a:path w="3678" h="999" extrusionOk="0">
                  <a:moveTo>
                    <a:pt x="3634" y="1"/>
                  </a:moveTo>
                  <a:lnTo>
                    <a:pt x="1" y="816"/>
                  </a:lnTo>
                  <a:lnTo>
                    <a:pt x="36" y="998"/>
                  </a:lnTo>
                  <a:lnTo>
                    <a:pt x="3678" y="181"/>
                  </a:lnTo>
                  <a:lnTo>
                    <a:pt x="3634" y="1"/>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7" name="Google Shape;9390;p60">
              <a:extLst>
                <a:ext uri="{FF2B5EF4-FFF2-40B4-BE49-F238E27FC236}">
                  <a16:creationId xmlns:a16="http://schemas.microsoft.com/office/drawing/2014/main" id="{002AA6E7-AD02-47BC-AE0E-289D5D07A9C9}"/>
                </a:ext>
              </a:extLst>
            </p:cNvPr>
            <p:cNvSpPr/>
            <p:nvPr/>
          </p:nvSpPr>
          <p:spPr>
            <a:xfrm>
              <a:off x="5392275" y="3902900"/>
              <a:ext cx="89200" cy="24300"/>
            </a:xfrm>
            <a:custGeom>
              <a:avLst/>
              <a:gdLst/>
              <a:ahLst/>
              <a:cxnLst/>
              <a:rect l="l" t="t" r="r" b="b"/>
              <a:pathLst>
                <a:path w="3568" h="972" extrusionOk="0">
                  <a:moveTo>
                    <a:pt x="3521" y="0"/>
                  </a:moveTo>
                  <a:lnTo>
                    <a:pt x="0" y="789"/>
                  </a:lnTo>
                  <a:lnTo>
                    <a:pt x="36" y="972"/>
                  </a:lnTo>
                  <a:lnTo>
                    <a:pt x="3567" y="181"/>
                  </a:lnTo>
                  <a:lnTo>
                    <a:pt x="3521"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8" name="Google Shape;9391;p60">
              <a:extLst>
                <a:ext uri="{FF2B5EF4-FFF2-40B4-BE49-F238E27FC236}">
                  <a16:creationId xmlns:a16="http://schemas.microsoft.com/office/drawing/2014/main" id="{2B3BD873-A50A-4813-81EB-2EA089182CC8}"/>
                </a:ext>
              </a:extLst>
            </p:cNvPr>
            <p:cNvSpPr/>
            <p:nvPr/>
          </p:nvSpPr>
          <p:spPr>
            <a:xfrm>
              <a:off x="5382500" y="3853350"/>
              <a:ext cx="86400" cy="23700"/>
            </a:xfrm>
            <a:custGeom>
              <a:avLst/>
              <a:gdLst/>
              <a:ahLst/>
              <a:cxnLst/>
              <a:rect l="l" t="t" r="r" b="b"/>
              <a:pathLst>
                <a:path w="3456" h="948" extrusionOk="0">
                  <a:moveTo>
                    <a:pt x="3409" y="0"/>
                  </a:moveTo>
                  <a:lnTo>
                    <a:pt x="0" y="765"/>
                  </a:lnTo>
                  <a:lnTo>
                    <a:pt x="35" y="947"/>
                  </a:lnTo>
                  <a:lnTo>
                    <a:pt x="3455" y="180"/>
                  </a:lnTo>
                  <a:lnTo>
                    <a:pt x="3409"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9" name="Google Shape;9392;p60">
              <a:extLst>
                <a:ext uri="{FF2B5EF4-FFF2-40B4-BE49-F238E27FC236}">
                  <a16:creationId xmlns:a16="http://schemas.microsoft.com/office/drawing/2014/main" id="{8DE7FA23-DADD-4F59-B4F6-D220982C8400}"/>
                </a:ext>
              </a:extLst>
            </p:cNvPr>
            <p:cNvSpPr/>
            <p:nvPr/>
          </p:nvSpPr>
          <p:spPr>
            <a:xfrm>
              <a:off x="5372275" y="3801800"/>
              <a:ext cx="83550" cy="23050"/>
            </a:xfrm>
            <a:custGeom>
              <a:avLst/>
              <a:gdLst/>
              <a:ahLst/>
              <a:cxnLst/>
              <a:rect l="l" t="t" r="r" b="b"/>
              <a:pathLst>
                <a:path w="3342" h="922" extrusionOk="0">
                  <a:moveTo>
                    <a:pt x="3295" y="1"/>
                  </a:moveTo>
                  <a:lnTo>
                    <a:pt x="0" y="739"/>
                  </a:lnTo>
                  <a:lnTo>
                    <a:pt x="36" y="921"/>
                  </a:lnTo>
                  <a:lnTo>
                    <a:pt x="3341" y="181"/>
                  </a:lnTo>
                  <a:lnTo>
                    <a:pt x="3295" y="1"/>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0" name="Google Shape;9393;p60">
              <a:extLst>
                <a:ext uri="{FF2B5EF4-FFF2-40B4-BE49-F238E27FC236}">
                  <a16:creationId xmlns:a16="http://schemas.microsoft.com/office/drawing/2014/main" id="{37AF466C-FD7D-45D1-B9CE-DDDDEFCEFB76}"/>
                </a:ext>
              </a:extLst>
            </p:cNvPr>
            <p:cNvSpPr/>
            <p:nvPr/>
          </p:nvSpPr>
          <p:spPr>
            <a:xfrm>
              <a:off x="5360800" y="3743775"/>
              <a:ext cx="80300" cy="22325"/>
            </a:xfrm>
            <a:custGeom>
              <a:avLst/>
              <a:gdLst/>
              <a:ahLst/>
              <a:cxnLst/>
              <a:rect l="l" t="t" r="r" b="b"/>
              <a:pathLst>
                <a:path w="3212" h="893" extrusionOk="0">
                  <a:moveTo>
                    <a:pt x="3165" y="1"/>
                  </a:moveTo>
                  <a:lnTo>
                    <a:pt x="0" y="711"/>
                  </a:lnTo>
                  <a:lnTo>
                    <a:pt x="38" y="893"/>
                  </a:lnTo>
                  <a:lnTo>
                    <a:pt x="3211" y="181"/>
                  </a:lnTo>
                  <a:lnTo>
                    <a:pt x="3165" y="1"/>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1" name="Google Shape;9394;p60">
              <a:extLst>
                <a:ext uri="{FF2B5EF4-FFF2-40B4-BE49-F238E27FC236}">
                  <a16:creationId xmlns:a16="http://schemas.microsoft.com/office/drawing/2014/main" id="{3CBBD1AA-E97F-4948-9EE6-371397C863A1}"/>
                </a:ext>
              </a:extLst>
            </p:cNvPr>
            <p:cNvSpPr/>
            <p:nvPr/>
          </p:nvSpPr>
          <p:spPr>
            <a:xfrm>
              <a:off x="5349250" y="3685275"/>
              <a:ext cx="77000" cy="21550"/>
            </a:xfrm>
            <a:custGeom>
              <a:avLst/>
              <a:gdLst/>
              <a:ahLst/>
              <a:cxnLst/>
              <a:rect l="l" t="t" r="r" b="b"/>
              <a:pathLst>
                <a:path w="3080" h="862" extrusionOk="0">
                  <a:moveTo>
                    <a:pt x="3034" y="0"/>
                  </a:moveTo>
                  <a:lnTo>
                    <a:pt x="1" y="679"/>
                  </a:lnTo>
                  <a:lnTo>
                    <a:pt x="36" y="862"/>
                  </a:lnTo>
                  <a:lnTo>
                    <a:pt x="3080" y="180"/>
                  </a:lnTo>
                  <a:lnTo>
                    <a:pt x="3034"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2" name="Google Shape;9395;p60">
              <a:extLst>
                <a:ext uri="{FF2B5EF4-FFF2-40B4-BE49-F238E27FC236}">
                  <a16:creationId xmlns:a16="http://schemas.microsoft.com/office/drawing/2014/main" id="{21037E30-F66B-4879-BC74-86CBB54F9701}"/>
                </a:ext>
              </a:extLst>
            </p:cNvPr>
            <p:cNvSpPr/>
            <p:nvPr/>
          </p:nvSpPr>
          <p:spPr>
            <a:xfrm>
              <a:off x="5400025" y="3775950"/>
              <a:ext cx="12650" cy="10475"/>
            </a:xfrm>
            <a:custGeom>
              <a:avLst/>
              <a:gdLst/>
              <a:ahLst/>
              <a:cxnLst/>
              <a:rect l="l" t="t" r="r" b="b"/>
              <a:pathLst>
                <a:path w="506" h="419" extrusionOk="0">
                  <a:moveTo>
                    <a:pt x="272" y="0"/>
                  </a:moveTo>
                  <a:cubicBezTo>
                    <a:pt x="256" y="0"/>
                    <a:pt x="240" y="2"/>
                    <a:pt x="225" y="6"/>
                  </a:cubicBezTo>
                  <a:cubicBezTo>
                    <a:pt x="42" y="46"/>
                    <a:pt x="0" y="285"/>
                    <a:pt x="159" y="386"/>
                  </a:cubicBezTo>
                  <a:cubicBezTo>
                    <a:pt x="194" y="409"/>
                    <a:pt x="232" y="419"/>
                    <a:pt x="269" y="419"/>
                  </a:cubicBezTo>
                  <a:cubicBezTo>
                    <a:pt x="393" y="419"/>
                    <a:pt x="505" y="303"/>
                    <a:pt x="473" y="164"/>
                  </a:cubicBezTo>
                  <a:cubicBezTo>
                    <a:pt x="452" y="66"/>
                    <a:pt x="367" y="0"/>
                    <a:pt x="272"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3" name="Google Shape;9396;p60">
              <a:extLst>
                <a:ext uri="{FF2B5EF4-FFF2-40B4-BE49-F238E27FC236}">
                  <a16:creationId xmlns:a16="http://schemas.microsoft.com/office/drawing/2014/main" id="{619E5603-4694-4E69-8494-1A06A0A8FB63}"/>
                </a:ext>
              </a:extLst>
            </p:cNvPr>
            <p:cNvSpPr/>
            <p:nvPr/>
          </p:nvSpPr>
          <p:spPr>
            <a:xfrm>
              <a:off x="5424575" y="3885250"/>
              <a:ext cx="12600" cy="10475"/>
            </a:xfrm>
            <a:custGeom>
              <a:avLst/>
              <a:gdLst/>
              <a:ahLst/>
              <a:cxnLst/>
              <a:rect l="l" t="t" r="r" b="b"/>
              <a:pathLst>
                <a:path w="504" h="419" extrusionOk="0">
                  <a:moveTo>
                    <a:pt x="267" y="1"/>
                  </a:moveTo>
                  <a:cubicBezTo>
                    <a:pt x="253" y="1"/>
                    <a:pt x="238" y="2"/>
                    <a:pt x="223" y="5"/>
                  </a:cubicBezTo>
                  <a:cubicBezTo>
                    <a:pt x="43" y="47"/>
                    <a:pt x="1" y="287"/>
                    <a:pt x="157" y="386"/>
                  </a:cubicBezTo>
                  <a:cubicBezTo>
                    <a:pt x="193" y="408"/>
                    <a:pt x="231" y="418"/>
                    <a:pt x="268" y="418"/>
                  </a:cubicBezTo>
                  <a:cubicBezTo>
                    <a:pt x="392" y="418"/>
                    <a:pt x="504" y="304"/>
                    <a:pt x="473" y="164"/>
                  </a:cubicBezTo>
                  <a:cubicBezTo>
                    <a:pt x="450" y="66"/>
                    <a:pt x="363" y="1"/>
                    <a:pt x="267"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4" name="Google Shape;9397;p60">
              <a:extLst>
                <a:ext uri="{FF2B5EF4-FFF2-40B4-BE49-F238E27FC236}">
                  <a16:creationId xmlns:a16="http://schemas.microsoft.com/office/drawing/2014/main" id="{8560852B-2A0B-4E5F-BE1C-19F31256BCA6}"/>
                </a:ext>
              </a:extLst>
            </p:cNvPr>
            <p:cNvSpPr/>
            <p:nvPr/>
          </p:nvSpPr>
          <p:spPr>
            <a:xfrm>
              <a:off x="5447500" y="3982750"/>
              <a:ext cx="11400" cy="10425"/>
            </a:xfrm>
            <a:custGeom>
              <a:avLst/>
              <a:gdLst/>
              <a:ahLst/>
              <a:cxnLst/>
              <a:rect l="l" t="t" r="r" b="b"/>
              <a:pathLst>
                <a:path w="456" h="417" extrusionOk="0">
                  <a:moveTo>
                    <a:pt x="227" y="0"/>
                  </a:moveTo>
                  <a:cubicBezTo>
                    <a:pt x="129" y="0"/>
                    <a:pt x="42" y="68"/>
                    <a:pt x="22" y="169"/>
                  </a:cubicBezTo>
                  <a:cubicBezTo>
                    <a:pt x="0" y="283"/>
                    <a:pt x="75" y="393"/>
                    <a:pt x="189" y="413"/>
                  </a:cubicBezTo>
                  <a:cubicBezTo>
                    <a:pt x="203" y="416"/>
                    <a:pt x="216" y="417"/>
                    <a:pt x="229" y="417"/>
                  </a:cubicBezTo>
                  <a:cubicBezTo>
                    <a:pt x="326" y="417"/>
                    <a:pt x="414" y="349"/>
                    <a:pt x="433" y="248"/>
                  </a:cubicBezTo>
                  <a:cubicBezTo>
                    <a:pt x="455" y="134"/>
                    <a:pt x="380" y="26"/>
                    <a:pt x="268" y="4"/>
                  </a:cubicBezTo>
                  <a:cubicBezTo>
                    <a:pt x="255" y="2"/>
                    <a:pt x="241" y="0"/>
                    <a:pt x="227"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5" name="Google Shape;9398;p60">
              <a:extLst>
                <a:ext uri="{FF2B5EF4-FFF2-40B4-BE49-F238E27FC236}">
                  <a16:creationId xmlns:a16="http://schemas.microsoft.com/office/drawing/2014/main" id="{E8751A30-250B-4FCE-9A5D-0FF5A3D384E9}"/>
                </a:ext>
              </a:extLst>
            </p:cNvPr>
            <p:cNvSpPr/>
            <p:nvPr/>
          </p:nvSpPr>
          <p:spPr>
            <a:xfrm>
              <a:off x="5465625" y="4068200"/>
              <a:ext cx="12600" cy="10475"/>
            </a:xfrm>
            <a:custGeom>
              <a:avLst/>
              <a:gdLst/>
              <a:ahLst/>
              <a:cxnLst/>
              <a:rect l="l" t="t" r="r" b="b"/>
              <a:pathLst>
                <a:path w="504" h="419" extrusionOk="0">
                  <a:moveTo>
                    <a:pt x="270" y="0"/>
                  </a:moveTo>
                  <a:cubicBezTo>
                    <a:pt x="254" y="0"/>
                    <a:pt x="238" y="2"/>
                    <a:pt x="222" y="6"/>
                  </a:cubicBezTo>
                  <a:cubicBezTo>
                    <a:pt x="40" y="45"/>
                    <a:pt x="0" y="285"/>
                    <a:pt x="157" y="386"/>
                  </a:cubicBezTo>
                  <a:cubicBezTo>
                    <a:pt x="192" y="409"/>
                    <a:pt x="230" y="419"/>
                    <a:pt x="267" y="419"/>
                  </a:cubicBezTo>
                  <a:cubicBezTo>
                    <a:pt x="391" y="419"/>
                    <a:pt x="504" y="303"/>
                    <a:pt x="473" y="164"/>
                  </a:cubicBezTo>
                  <a:cubicBezTo>
                    <a:pt x="450" y="66"/>
                    <a:pt x="365" y="0"/>
                    <a:pt x="270"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6" name="Google Shape;9399;p60">
              <a:extLst>
                <a:ext uri="{FF2B5EF4-FFF2-40B4-BE49-F238E27FC236}">
                  <a16:creationId xmlns:a16="http://schemas.microsoft.com/office/drawing/2014/main" id="{BB3DDC03-F5BF-4C3F-98EB-9366F5E7D926}"/>
                </a:ext>
              </a:extLst>
            </p:cNvPr>
            <p:cNvSpPr/>
            <p:nvPr/>
          </p:nvSpPr>
          <p:spPr>
            <a:xfrm>
              <a:off x="5458875" y="4186300"/>
              <a:ext cx="12625" cy="10475"/>
            </a:xfrm>
            <a:custGeom>
              <a:avLst/>
              <a:gdLst/>
              <a:ahLst/>
              <a:cxnLst/>
              <a:rect l="l" t="t" r="r" b="b"/>
              <a:pathLst>
                <a:path w="505" h="419" extrusionOk="0">
                  <a:moveTo>
                    <a:pt x="269" y="0"/>
                  </a:moveTo>
                  <a:cubicBezTo>
                    <a:pt x="254" y="0"/>
                    <a:pt x="239" y="2"/>
                    <a:pt x="224" y="5"/>
                  </a:cubicBezTo>
                  <a:cubicBezTo>
                    <a:pt x="42" y="47"/>
                    <a:pt x="0" y="286"/>
                    <a:pt x="158" y="385"/>
                  </a:cubicBezTo>
                  <a:cubicBezTo>
                    <a:pt x="194" y="409"/>
                    <a:pt x="233" y="419"/>
                    <a:pt x="270" y="419"/>
                  </a:cubicBezTo>
                  <a:cubicBezTo>
                    <a:pt x="394" y="419"/>
                    <a:pt x="505" y="303"/>
                    <a:pt x="473" y="163"/>
                  </a:cubicBezTo>
                  <a:cubicBezTo>
                    <a:pt x="452" y="66"/>
                    <a:pt x="365" y="0"/>
                    <a:pt x="269"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7" name="Google Shape;9400;p60">
              <a:extLst>
                <a:ext uri="{FF2B5EF4-FFF2-40B4-BE49-F238E27FC236}">
                  <a16:creationId xmlns:a16="http://schemas.microsoft.com/office/drawing/2014/main" id="{1776FF45-69F2-4B56-839F-0C7E4615658B}"/>
                </a:ext>
              </a:extLst>
            </p:cNvPr>
            <p:cNvSpPr/>
            <p:nvPr/>
          </p:nvSpPr>
          <p:spPr>
            <a:xfrm>
              <a:off x="5522100" y="4172125"/>
              <a:ext cx="12650" cy="10475"/>
            </a:xfrm>
            <a:custGeom>
              <a:avLst/>
              <a:gdLst/>
              <a:ahLst/>
              <a:cxnLst/>
              <a:rect l="l" t="t" r="r" b="b"/>
              <a:pathLst>
                <a:path w="506" h="419" extrusionOk="0">
                  <a:moveTo>
                    <a:pt x="269" y="0"/>
                  </a:moveTo>
                  <a:cubicBezTo>
                    <a:pt x="255" y="0"/>
                    <a:pt x="240" y="2"/>
                    <a:pt x="225" y="5"/>
                  </a:cubicBezTo>
                  <a:cubicBezTo>
                    <a:pt x="43" y="47"/>
                    <a:pt x="1" y="286"/>
                    <a:pt x="159" y="385"/>
                  </a:cubicBezTo>
                  <a:cubicBezTo>
                    <a:pt x="195" y="408"/>
                    <a:pt x="233" y="418"/>
                    <a:pt x="270" y="418"/>
                  </a:cubicBezTo>
                  <a:cubicBezTo>
                    <a:pt x="394" y="418"/>
                    <a:pt x="506" y="304"/>
                    <a:pt x="476" y="163"/>
                  </a:cubicBezTo>
                  <a:cubicBezTo>
                    <a:pt x="453" y="66"/>
                    <a:pt x="365" y="0"/>
                    <a:pt x="269"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8" name="Google Shape;9401;p60">
              <a:extLst>
                <a:ext uri="{FF2B5EF4-FFF2-40B4-BE49-F238E27FC236}">
                  <a16:creationId xmlns:a16="http://schemas.microsoft.com/office/drawing/2014/main" id="{D15A3D9F-35C3-4276-ACD7-943C33DF7C11}"/>
                </a:ext>
              </a:extLst>
            </p:cNvPr>
            <p:cNvSpPr/>
            <p:nvPr/>
          </p:nvSpPr>
          <p:spPr>
            <a:xfrm>
              <a:off x="5511725" y="4273800"/>
              <a:ext cx="12650" cy="10475"/>
            </a:xfrm>
            <a:custGeom>
              <a:avLst/>
              <a:gdLst/>
              <a:ahLst/>
              <a:cxnLst/>
              <a:rect l="l" t="t" r="r" b="b"/>
              <a:pathLst>
                <a:path w="506" h="419" extrusionOk="0">
                  <a:moveTo>
                    <a:pt x="272" y="0"/>
                  </a:moveTo>
                  <a:cubicBezTo>
                    <a:pt x="256" y="0"/>
                    <a:pt x="240" y="2"/>
                    <a:pt x="225" y="6"/>
                  </a:cubicBezTo>
                  <a:cubicBezTo>
                    <a:pt x="42" y="46"/>
                    <a:pt x="0" y="285"/>
                    <a:pt x="156" y="386"/>
                  </a:cubicBezTo>
                  <a:cubicBezTo>
                    <a:pt x="193" y="409"/>
                    <a:pt x="231" y="419"/>
                    <a:pt x="268" y="419"/>
                  </a:cubicBezTo>
                  <a:cubicBezTo>
                    <a:pt x="393" y="419"/>
                    <a:pt x="505" y="303"/>
                    <a:pt x="473" y="164"/>
                  </a:cubicBezTo>
                  <a:cubicBezTo>
                    <a:pt x="452" y="66"/>
                    <a:pt x="367" y="0"/>
                    <a:pt x="272"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9" name="Google Shape;9402;p60">
              <a:extLst>
                <a:ext uri="{FF2B5EF4-FFF2-40B4-BE49-F238E27FC236}">
                  <a16:creationId xmlns:a16="http://schemas.microsoft.com/office/drawing/2014/main" id="{6551C121-6E45-429C-A276-361FDDF0DC4E}"/>
                </a:ext>
              </a:extLst>
            </p:cNvPr>
            <p:cNvSpPr/>
            <p:nvPr/>
          </p:nvSpPr>
          <p:spPr>
            <a:xfrm>
              <a:off x="5524200" y="4329300"/>
              <a:ext cx="12600" cy="10475"/>
            </a:xfrm>
            <a:custGeom>
              <a:avLst/>
              <a:gdLst/>
              <a:ahLst/>
              <a:cxnLst/>
              <a:rect l="l" t="t" r="r" b="b"/>
              <a:pathLst>
                <a:path w="504" h="419" extrusionOk="0">
                  <a:moveTo>
                    <a:pt x="269" y="0"/>
                  </a:moveTo>
                  <a:cubicBezTo>
                    <a:pt x="253" y="0"/>
                    <a:pt x="238" y="2"/>
                    <a:pt x="222" y="6"/>
                  </a:cubicBezTo>
                  <a:cubicBezTo>
                    <a:pt x="42" y="45"/>
                    <a:pt x="0" y="285"/>
                    <a:pt x="156" y="386"/>
                  </a:cubicBezTo>
                  <a:cubicBezTo>
                    <a:pt x="192" y="409"/>
                    <a:pt x="230" y="419"/>
                    <a:pt x="267" y="419"/>
                  </a:cubicBezTo>
                  <a:cubicBezTo>
                    <a:pt x="391" y="419"/>
                    <a:pt x="503" y="303"/>
                    <a:pt x="473" y="164"/>
                  </a:cubicBezTo>
                  <a:cubicBezTo>
                    <a:pt x="450" y="67"/>
                    <a:pt x="364" y="0"/>
                    <a:pt x="269"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0" name="Google Shape;9403;p60">
              <a:extLst>
                <a:ext uri="{FF2B5EF4-FFF2-40B4-BE49-F238E27FC236}">
                  <a16:creationId xmlns:a16="http://schemas.microsoft.com/office/drawing/2014/main" id="{A5243164-E78A-433C-B603-F964B0725143}"/>
                </a:ext>
              </a:extLst>
            </p:cNvPr>
            <p:cNvSpPr/>
            <p:nvPr/>
          </p:nvSpPr>
          <p:spPr>
            <a:xfrm>
              <a:off x="5534525" y="4375325"/>
              <a:ext cx="12600" cy="10500"/>
            </a:xfrm>
            <a:custGeom>
              <a:avLst/>
              <a:gdLst/>
              <a:ahLst/>
              <a:cxnLst/>
              <a:rect l="l" t="t" r="r" b="b"/>
              <a:pathLst>
                <a:path w="504" h="420" extrusionOk="0">
                  <a:moveTo>
                    <a:pt x="270" y="1"/>
                  </a:moveTo>
                  <a:cubicBezTo>
                    <a:pt x="254" y="1"/>
                    <a:pt x="238" y="3"/>
                    <a:pt x="222" y="6"/>
                  </a:cubicBezTo>
                  <a:cubicBezTo>
                    <a:pt x="40" y="46"/>
                    <a:pt x="0" y="286"/>
                    <a:pt x="157" y="387"/>
                  </a:cubicBezTo>
                  <a:cubicBezTo>
                    <a:pt x="192" y="409"/>
                    <a:pt x="230" y="419"/>
                    <a:pt x="267" y="419"/>
                  </a:cubicBezTo>
                  <a:cubicBezTo>
                    <a:pt x="391" y="419"/>
                    <a:pt x="504" y="304"/>
                    <a:pt x="473" y="165"/>
                  </a:cubicBezTo>
                  <a:cubicBezTo>
                    <a:pt x="450" y="67"/>
                    <a:pt x="365" y="1"/>
                    <a:pt x="270"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1" name="Google Shape;9404;p60">
              <a:extLst>
                <a:ext uri="{FF2B5EF4-FFF2-40B4-BE49-F238E27FC236}">
                  <a16:creationId xmlns:a16="http://schemas.microsoft.com/office/drawing/2014/main" id="{C4B1F7B1-D4C3-42E4-8656-C984D4CED367}"/>
                </a:ext>
              </a:extLst>
            </p:cNvPr>
            <p:cNvSpPr/>
            <p:nvPr/>
          </p:nvSpPr>
          <p:spPr>
            <a:xfrm>
              <a:off x="5544300" y="4418975"/>
              <a:ext cx="12600" cy="10500"/>
            </a:xfrm>
            <a:custGeom>
              <a:avLst/>
              <a:gdLst/>
              <a:ahLst/>
              <a:cxnLst/>
              <a:rect l="l" t="t" r="r" b="b"/>
              <a:pathLst>
                <a:path w="504" h="420" extrusionOk="0">
                  <a:moveTo>
                    <a:pt x="268" y="1"/>
                  </a:moveTo>
                  <a:cubicBezTo>
                    <a:pt x="253" y="1"/>
                    <a:pt x="238" y="2"/>
                    <a:pt x="223" y="5"/>
                  </a:cubicBezTo>
                  <a:cubicBezTo>
                    <a:pt x="42" y="47"/>
                    <a:pt x="1" y="287"/>
                    <a:pt x="157" y="386"/>
                  </a:cubicBezTo>
                  <a:cubicBezTo>
                    <a:pt x="193" y="409"/>
                    <a:pt x="232" y="420"/>
                    <a:pt x="269" y="420"/>
                  </a:cubicBezTo>
                  <a:cubicBezTo>
                    <a:pt x="394" y="420"/>
                    <a:pt x="504" y="304"/>
                    <a:pt x="473" y="164"/>
                  </a:cubicBezTo>
                  <a:cubicBezTo>
                    <a:pt x="450" y="67"/>
                    <a:pt x="365" y="1"/>
                    <a:pt x="268"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2" name="Google Shape;9405;p60">
              <a:extLst>
                <a:ext uri="{FF2B5EF4-FFF2-40B4-BE49-F238E27FC236}">
                  <a16:creationId xmlns:a16="http://schemas.microsoft.com/office/drawing/2014/main" id="{CEAC9125-2269-4917-9143-8E7BCB695671}"/>
                </a:ext>
              </a:extLst>
            </p:cNvPr>
            <p:cNvSpPr/>
            <p:nvPr/>
          </p:nvSpPr>
          <p:spPr>
            <a:xfrm>
              <a:off x="5574700" y="4850000"/>
              <a:ext cx="154800" cy="50475"/>
            </a:xfrm>
            <a:custGeom>
              <a:avLst/>
              <a:gdLst/>
              <a:ahLst/>
              <a:cxnLst/>
              <a:rect l="l" t="t" r="r" b="b"/>
              <a:pathLst>
                <a:path w="6192" h="2019" extrusionOk="0">
                  <a:moveTo>
                    <a:pt x="6007" y="1"/>
                  </a:moveTo>
                  <a:cubicBezTo>
                    <a:pt x="6004" y="1"/>
                    <a:pt x="6001" y="1"/>
                    <a:pt x="5998" y="2"/>
                  </a:cubicBezTo>
                  <a:lnTo>
                    <a:pt x="42" y="1338"/>
                  </a:lnTo>
                  <a:cubicBezTo>
                    <a:pt x="15" y="1344"/>
                    <a:pt x="0" y="1369"/>
                    <a:pt x="7" y="1395"/>
                  </a:cubicBezTo>
                  <a:lnTo>
                    <a:pt x="136" y="1982"/>
                  </a:lnTo>
                  <a:cubicBezTo>
                    <a:pt x="142" y="2004"/>
                    <a:pt x="162" y="2018"/>
                    <a:pt x="182" y="2018"/>
                  </a:cubicBezTo>
                  <a:cubicBezTo>
                    <a:pt x="186" y="2018"/>
                    <a:pt x="190" y="2018"/>
                    <a:pt x="193" y="2017"/>
                  </a:cubicBezTo>
                  <a:lnTo>
                    <a:pt x="6149" y="683"/>
                  </a:lnTo>
                  <a:cubicBezTo>
                    <a:pt x="6176" y="676"/>
                    <a:pt x="6191" y="650"/>
                    <a:pt x="6187" y="626"/>
                  </a:cubicBezTo>
                  <a:lnTo>
                    <a:pt x="6055" y="39"/>
                  </a:lnTo>
                  <a:cubicBezTo>
                    <a:pt x="6049" y="16"/>
                    <a:pt x="6029" y="1"/>
                    <a:pt x="6007" y="1"/>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3" name="Google Shape;9406;p60">
              <a:extLst>
                <a:ext uri="{FF2B5EF4-FFF2-40B4-BE49-F238E27FC236}">
                  <a16:creationId xmlns:a16="http://schemas.microsoft.com/office/drawing/2014/main" id="{7B054068-3725-4F4D-A965-305FAEA661D2}"/>
                </a:ext>
              </a:extLst>
            </p:cNvPr>
            <p:cNvSpPr/>
            <p:nvPr/>
          </p:nvSpPr>
          <p:spPr>
            <a:xfrm>
              <a:off x="5325850" y="3584875"/>
              <a:ext cx="283150" cy="1299300"/>
            </a:xfrm>
            <a:custGeom>
              <a:avLst/>
              <a:gdLst/>
              <a:ahLst/>
              <a:cxnLst/>
              <a:rect l="l" t="t" r="r" b="b"/>
              <a:pathLst>
                <a:path w="11326" h="51972" extrusionOk="0">
                  <a:moveTo>
                    <a:pt x="64" y="1"/>
                  </a:moveTo>
                  <a:lnTo>
                    <a:pt x="0" y="25"/>
                  </a:lnTo>
                  <a:lnTo>
                    <a:pt x="717" y="1922"/>
                  </a:lnTo>
                  <a:lnTo>
                    <a:pt x="10255" y="48549"/>
                  </a:lnTo>
                  <a:lnTo>
                    <a:pt x="11262" y="51971"/>
                  </a:lnTo>
                  <a:lnTo>
                    <a:pt x="11325" y="51954"/>
                  </a:lnTo>
                  <a:lnTo>
                    <a:pt x="10321" y="48532"/>
                  </a:lnTo>
                  <a:lnTo>
                    <a:pt x="781" y="1902"/>
                  </a:lnTo>
                  <a:lnTo>
                    <a:pt x="64" y="1"/>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4" name="Google Shape;9407;p60">
              <a:extLst>
                <a:ext uri="{FF2B5EF4-FFF2-40B4-BE49-F238E27FC236}">
                  <a16:creationId xmlns:a16="http://schemas.microsoft.com/office/drawing/2014/main" id="{5205ABA4-A038-4084-85A6-D87BC9040A70}"/>
                </a:ext>
              </a:extLst>
            </p:cNvPr>
            <p:cNvSpPr/>
            <p:nvPr/>
          </p:nvSpPr>
          <p:spPr>
            <a:xfrm>
              <a:off x="5329250" y="3538025"/>
              <a:ext cx="293425" cy="1343075"/>
            </a:xfrm>
            <a:custGeom>
              <a:avLst/>
              <a:gdLst/>
              <a:ahLst/>
              <a:cxnLst/>
              <a:rect l="l" t="t" r="r" b="b"/>
              <a:pathLst>
                <a:path w="11737" h="53723" extrusionOk="0">
                  <a:moveTo>
                    <a:pt x="64" y="0"/>
                  </a:moveTo>
                  <a:lnTo>
                    <a:pt x="1" y="18"/>
                  </a:lnTo>
                  <a:lnTo>
                    <a:pt x="1056" y="3688"/>
                  </a:lnTo>
                  <a:lnTo>
                    <a:pt x="10792" y="50272"/>
                  </a:lnTo>
                  <a:lnTo>
                    <a:pt x="11673" y="53722"/>
                  </a:lnTo>
                  <a:lnTo>
                    <a:pt x="11737" y="53705"/>
                  </a:lnTo>
                  <a:lnTo>
                    <a:pt x="10855" y="50256"/>
                  </a:lnTo>
                  <a:lnTo>
                    <a:pt x="1121" y="3673"/>
                  </a:lnTo>
                  <a:lnTo>
                    <a:pt x="64"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5" name="Google Shape;9408;p60">
              <a:extLst>
                <a:ext uri="{FF2B5EF4-FFF2-40B4-BE49-F238E27FC236}">
                  <a16:creationId xmlns:a16="http://schemas.microsoft.com/office/drawing/2014/main" id="{37268505-49B7-4FCA-A3B6-74E51666A2B5}"/>
                </a:ext>
              </a:extLst>
            </p:cNvPr>
            <p:cNvSpPr/>
            <p:nvPr/>
          </p:nvSpPr>
          <p:spPr>
            <a:xfrm>
              <a:off x="5334650" y="3493850"/>
              <a:ext cx="303800" cy="1383675"/>
            </a:xfrm>
            <a:custGeom>
              <a:avLst/>
              <a:gdLst/>
              <a:ahLst/>
              <a:cxnLst/>
              <a:rect l="l" t="t" r="r" b="b"/>
              <a:pathLst>
                <a:path w="12152" h="55347" extrusionOk="0">
                  <a:moveTo>
                    <a:pt x="64" y="0"/>
                  </a:moveTo>
                  <a:lnTo>
                    <a:pt x="0" y="15"/>
                  </a:lnTo>
                  <a:lnTo>
                    <a:pt x="1255" y="5363"/>
                  </a:lnTo>
                  <a:lnTo>
                    <a:pt x="11308" y="51872"/>
                  </a:lnTo>
                  <a:lnTo>
                    <a:pt x="12086" y="55346"/>
                  </a:lnTo>
                  <a:lnTo>
                    <a:pt x="12151" y="55331"/>
                  </a:lnTo>
                  <a:lnTo>
                    <a:pt x="11373" y="51859"/>
                  </a:lnTo>
                  <a:lnTo>
                    <a:pt x="1319" y="5347"/>
                  </a:lnTo>
                  <a:lnTo>
                    <a:pt x="64"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6" name="Google Shape;9409;p60">
              <a:extLst>
                <a:ext uri="{FF2B5EF4-FFF2-40B4-BE49-F238E27FC236}">
                  <a16:creationId xmlns:a16="http://schemas.microsoft.com/office/drawing/2014/main" id="{10E3E140-2AF2-4A1B-A16F-443D0C5284C3}"/>
                </a:ext>
              </a:extLst>
            </p:cNvPr>
            <p:cNvSpPr/>
            <p:nvPr/>
          </p:nvSpPr>
          <p:spPr>
            <a:xfrm>
              <a:off x="5346550" y="3355550"/>
              <a:ext cx="350075" cy="1508900"/>
            </a:xfrm>
            <a:custGeom>
              <a:avLst/>
              <a:gdLst/>
              <a:ahLst/>
              <a:cxnLst/>
              <a:rect l="l" t="t" r="r" b="b"/>
              <a:pathLst>
                <a:path w="14003" h="60356" extrusionOk="0">
                  <a:moveTo>
                    <a:pt x="67" y="0"/>
                  </a:moveTo>
                  <a:lnTo>
                    <a:pt x="1" y="13"/>
                  </a:lnTo>
                  <a:lnTo>
                    <a:pt x="2091" y="10600"/>
                  </a:lnTo>
                  <a:lnTo>
                    <a:pt x="13385" y="56830"/>
                  </a:lnTo>
                  <a:lnTo>
                    <a:pt x="13937" y="60355"/>
                  </a:lnTo>
                  <a:lnTo>
                    <a:pt x="14003" y="60344"/>
                  </a:lnTo>
                  <a:lnTo>
                    <a:pt x="13449" y="56817"/>
                  </a:lnTo>
                  <a:lnTo>
                    <a:pt x="2157" y="10587"/>
                  </a:lnTo>
                  <a:lnTo>
                    <a:pt x="67"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7" name="Google Shape;9410;p60">
              <a:extLst>
                <a:ext uri="{FF2B5EF4-FFF2-40B4-BE49-F238E27FC236}">
                  <a16:creationId xmlns:a16="http://schemas.microsoft.com/office/drawing/2014/main" id="{8B7DD6EB-7325-400D-9103-0771D0D85E81}"/>
                </a:ext>
              </a:extLst>
            </p:cNvPr>
            <p:cNvSpPr/>
            <p:nvPr/>
          </p:nvSpPr>
          <p:spPr>
            <a:xfrm>
              <a:off x="5343975" y="3401800"/>
              <a:ext cx="338975" cy="1465725"/>
            </a:xfrm>
            <a:custGeom>
              <a:avLst/>
              <a:gdLst/>
              <a:ahLst/>
              <a:cxnLst/>
              <a:rect l="l" t="t" r="r" b="b"/>
              <a:pathLst>
                <a:path w="13559" h="58629" extrusionOk="0">
                  <a:moveTo>
                    <a:pt x="67" y="1"/>
                  </a:moveTo>
                  <a:lnTo>
                    <a:pt x="1" y="14"/>
                  </a:lnTo>
                  <a:lnTo>
                    <a:pt x="1719" y="8858"/>
                  </a:lnTo>
                  <a:lnTo>
                    <a:pt x="12816" y="55132"/>
                  </a:lnTo>
                  <a:lnTo>
                    <a:pt x="13493" y="58628"/>
                  </a:lnTo>
                  <a:lnTo>
                    <a:pt x="13559" y="58615"/>
                  </a:lnTo>
                  <a:lnTo>
                    <a:pt x="12882" y="55116"/>
                  </a:lnTo>
                  <a:lnTo>
                    <a:pt x="1783" y="8842"/>
                  </a:lnTo>
                  <a:lnTo>
                    <a:pt x="67" y="1"/>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8" name="Google Shape;9411;p60">
              <a:extLst>
                <a:ext uri="{FF2B5EF4-FFF2-40B4-BE49-F238E27FC236}">
                  <a16:creationId xmlns:a16="http://schemas.microsoft.com/office/drawing/2014/main" id="{1D9247A3-299D-4608-BE23-71D56CDE0B9D}"/>
                </a:ext>
              </a:extLst>
            </p:cNvPr>
            <p:cNvSpPr/>
            <p:nvPr/>
          </p:nvSpPr>
          <p:spPr>
            <a:xfrm>
              <a:off x="5338875" y="3446375"/>
              <a:ext cx="328300" cy="1424725"/>
            </a:xfrm>
            <a:custGeom>
              <a:avLst/>
              <a:gdLst/>
              <a:ahLst/>
              <a:cxnLst/>
              <a:rect l="l" t="t" r="r" b="b"/>
              <a:pathLst>
                <a:path w="13132" h="56989" extrusionOk="0">
                  <a:moveTo>
                    <a:pt x="66" y="0"/>
                  </a:moveTo>
                  <a:lnTo>
                    <a:pt x="0" y="13"/>
                  </a:lnTo>
                  <a:lnTo>
                    <a:pt x="1510" y="7167"/>
                  </a:lnTo>
                  <a:lnTo>
                    <a:pt x="12288" y="53514"/>
                  </a:lnTo>
                  <a:lnTo>
                    <a:pt x="13066" y="56988"/>
                  </a:lnTo>
                  <a:lnTo>
                    <a:pt x="13132" y="56973"/>
                  </a:lnTo>
                  <a:lnTo>
                    <a:pt x="12352" y="53498"/>
                  </a:lnTo>
                  <a:lnTo>
                    <a:pt x="1574" y="7152"/>
                  </a:lnTo>
                  <a:lnTo>
                    <a:pt x="66"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9" name="Google Shape;9412;p60">
              <a:extLst>
                <a:ext uri="{FF2B5EF4-FFF2-40B4-BE49-F238E27FC236}">
                  <a16:creationId xmlns:a16="http://schemas.microsoft.com/office/drawing/2014/main" id="{80CF0905-A56E-4DC5-AFDA-51F8E2573B45}"/>
                </a:ext>
              </a:extLst>
            </p:cNvPr>
            <p:cNvSpPr/>
            <p:nvPr/>
          </p:nvSpPr>
          <p:spPr>
            <a:xfrm>
              <a:off x="5311225" y="3573625"/>
              <a:ext cx="23500" cy="22525"/>
            </a:xfrm>
            <a:custGeom>
              <a:avLst/>
              <a:gdLst/>
              <a:ahLst/>
              <a:cxnLst/>
              <a:rect l="l" t="t" r="r" b="b"/>
              <a:pathLst>
                <a:path w="940" h="901" extrusionOk="0">
                  <a:moveTo>
                    <a:pt x="469" y="0"/>
                  </a:moveTo>
                  <a:cubicBezTo>
                    <a:pt x="236" y="0"/>
                    <a:pt x="40" y="177"/>
                    <a:pt x="21" y="411"/>
                  </a:cubicBezTo>
                  <a:cubicBezTo>
                    <a:pt x="1" y="646"/>
                    <a:pt x="166" y="857"/>
                    <a:pt x="401" y="893"/>
                  </a:cubicBezTo>
                  <a:cubicBezTo>
                    <a:pt x="412" y="895"/>
                    <a:pt x="421" y="897"/>
                    <a:pt x="432" y="899"/>
                  </a:cubicBezTo>
                  <a:cubicBezTo>
                    <a:pt x="444" y="900"/>
                    <a:pt x="456" y="901"/>
                    <a:pt x="468" y="901"/>
                  </a:cubicBezTo>
                  <a:cubicBezTo>
                    <a:pt x="701" y="901"/>
                    <a:pt x="899" y="722"/>
                    <a:pt x="919" y="486"/>
                  </a:cubicBezTo>
                  <a:cubicBezTo>
                    <a:pt x="939" y="238"/>
                    <a:pt x="755" y="20"/>
                    <a:pt x="506" y="0"/>
                  </a:cubicBezTo>
                  <a:lnTo>
                    <a:pt x="473" y="0"/>
                  </a:lnTo>
                  <a:cubicBezTo>
                    <a:pt x="472" y="0"/>
                    <a:pt x="470" y="0"/>
                    <a:pt x="469" y="0"/>
                  </a:cubicBez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0" name="Google Shape;9413;p60">
              <a:extLst>
                <a:ext uri="{FF2B5EF4-FFF2-40B4-BE49-F238E27FC236}">
                  <a16:creationId xmlns:a16="http://schemas.microsoft.com/office/drawing/2014/main" id="{E34F05B6-07F4-4841-B7E4-6260B3DAEF20}"/>
                </a:ext>
              </a:extLst>
            </p:cNvPr>
            <p:cNvSpPr/>
            <p:nvPr/>
          </p:nvSpPr>
          <p:spPr>
            <a:xfrm>
              <a:off x="5316500" y="3580000"/>
              <a:ext cx="11575" cy="9750"/>
            </a:xfrm>
            <a:custGeom>
              <a:avLst/>
              <a:gdLst/>
              <a:ahLst/>
              <a:cxnLst/>
              <a:rect l="l" t="t" r="r" b="b"/>
              <a:pathLst>
                <a:path w="463" h="390" extrusionOk="0">
                  <a:moveTo>
                    <a:pt x="275" y="0"/>
                  </a:moveTo>
                  <a:cubicBezTo>
                    <a:pt x="267" y="0"/>
                    <a:pt x="260" y="2"/>
                    <a:pt x="251" y="2"/>
                  </a:cubicBezTo>
                  <a:cubicBezTo>
                    <a:pt x="27" y="13"/>
                    <a:pt x="1" y="334"/>
                    <a:pt x="221" y="383"/>
                  </a:cubicBezTo>
                  <a:cubicBezTo>
                    <a:pt x="227" y="385"/>
                    <a:pt x="234" y="387"/>
                    <a:pt x="242" y="389"/>
                  </a:cubicBezTo>
                  <a:cubicBezTo>
                    <a:pt x="248" y="390"/>
                    <a:pt x="253" y="390"/>
                    <a:pt x="259" y="390"/>
                  </a:cubicBezTo>
                  <a:cubicBezTo>
                    <a:pt x="360" y="390"/>
                    <a:pt x="445" y="313"/>
                    <a:pt x="453" y="211"/>
                  </a:cubicBezTo>
                  <a:cubicBezTo>
                    <a:pt x="462" y="103"/>
                    <a:pt x="383" y="9"/>
                    <a:pt x="275" y="0"/>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1" name="Google Shape;9414;p60">
              <a:extLst>
                <a:ext uri="{FF2B5EF4-FFF2-40B4-BE49-F238E27FC236}">
                  <a16:creationId xmlns:a16="http://schemas.microsoft.com/office/drawing/2014/main" id="{F29CC734-E50D-4369-8D07-8382D6936D29}"/>
                </a:ext>
              </a:extLst>
            </p:cNvPr>
            <p:cNvSpPr/>
            <p:nvPr/>
          </p:nvSpPr>
          <p:spPr>
            <a:xfrm>
              <a:off x="5314975" y="3527975"/>
              <a:ext cx="23800" cy="22550"/>
            </a:xfrm>
            <a:custGeom>
              <a:avLst/>
              <a:gdLst/>
              <a:ahLst/>
              <a:cxnLst/>
              <a:rect l="l" t="t" r="r" b="b"/>
              <a:pathLst>
                <a:path w="952" h="902" extrusionOk="0">
                  <a:moveTo>
                    <a:pt x="494" y="0"/>
                  </a:moveTo>
                  <a:cubicBezTo>
                    <a:pt x="488" y="0"/>
                    <a:pt x="483" y="1"/>
                    <a:pt x="477" y="2"/>
                  </a:cubicBezTo>
                  <a:cubicBezTo>
                    <a:pt x="474" y="2"/>
                    <a:pt x="471" y="2"/>
                    <a:pt x="469" y="2"/>
                  </a:cubicBezTo>
                  <a:cubicBezTo>
                    <a:pt x="235" y="2"/>
                    <a:pt x="40" y="181"/>
                    <a:pt x="20" y="413"/>
                  </a:cubicBezTo>
                  <a:cubicBezTo>
                    <a:pt x="0" y="648"/>
                    <a:pt x="167" y="859"/>
                    <a:pt x="402" y="894"/>
                  </a:cubicBezTo>
                  <a:cubicBezTo>
                    <a:pt x="413" y="897"/>
                    <a:pt x="424" y="899"/>
                    <a:pt x="435" y="899"/>
                  </a:cubicBezTo>
                  <a:cubicBezTo>
                    <a:pt x="451" y="900"/>
                    <a:pt x="467" y="901"/>
                    <a:pt x="483" y="901"/>
                  </a:cubicBezTo>
                  <a:cubicBezTo>
                    <a:pt x="714" y="901"/>
                    <a:pt x="911" y="724"/>
                    <a:pt x="930" y="488"/>
                  </a:cubicBezTo>
                  <a:cubicBezTo>
                    <a:pt x="952" y="237"/>
                    <a:pt x="761" y="17"/>
                    <a:pt x="510" y="2"/>
                  </a:cubicBezTo>
                  <a:cubicBezTo>
                    <a:pt x="505" y="1"/>
                    <a:pt x="499" y="0"/>
                    <a:pt x="494" y="0"/>
                  </a:cubicBez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2" name="Google Shape;9415;p60">
              <a:extLst>
                <a:ext uri="{FF2B5EF4-FFF2-40B4-BE49-F238E27FC236}">
                  <a16:creationId xmlns:a16="http://schemas.microsoft.com/office/drawing/2014/main" id="{18134298-4A5A-4986-A4CC-0C310D2E83EC}"/>
                </a:ext>
              </a:extLst>
            </p:cNvPr>
            <p:cNvSpPr/>
            <p:nvPr/>
          </p:nvSpPr>
          <p:spPr>
            <a:xfrm>
              <a:off x="5320250" y="3534400"/>
              <a:ext cx="11600" cy="9750"/>
            </a:xfrm>
            <a:custGeom>
              <a:avLst/>
              <a:gdLst/>
              <a:ahLst/>
              <a:cxnLst/>
              <a:rect l="l" t="t" r="r" b="b"/>
              <a:pathLst>
                <a:path w="464" h="390" extrusionOk="0">
                  <a:moveTo>
                    <a:pt x="277" y="0"/>
                  </a:moveTo>
                  <a:cubicBezTo>
                    <a:pt x="268" y="0"/>
                    <a:pt x="262" y="0"/>
                    <a:pt x="253" y="2"/>
                  </a:cubicBezTo>
                  <a:cubicBezTo>
                    <a:pt x="27" y="11"/>
                    <a:pt x="0" y="334"/>
                    <a:pt x="222" y="382"/>
                  </a:cubicBezTo>
                  <a:cubicBezTo>
                    <a:pt x="229" y="385"/>
                    <a:pt x="238" y="387"/>
                    <a:pt x="244" y="389"/>
                  </a:cubicBezTo>
                  <a:cubicBezTo>
                    <a:pt x="249" y="389"/>
                    <a:pt x="255" y="390"/>
                    <a:pt x="260" y="390"/>
                  </a:cubicBezTo>
                  <a:cubicBezTo>
                    <a:pt x="361" y="390"/>
                    <a:pt x="447" y="311"/>
                    <a:pt x="455" y="209"/>
                  </a:cubicBezTo>
                  <a:cubicBezTo>
                    <a:pt x="464" y="103"/>
                    <a:pt x="385" y="9"/>
                    <a:pt x="277" y="0"/>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3" name="Google Shape;9416;p60">
              <a:extLst>
                <a:ext uri="{FF2B5EF4-FFF2-40B4-BE49-F238E27FC236}">
                  <a16:creationId xmlns:a16="http://schemas.microsoft.com/office/drawing/2014/main" id="{E9F1840C-8287-4E10-B020-D8344408DD6B}"/>
                </a:ext>
              </a:extLst>
            </p:cNvPr>
            <p:cNvSpPr/>
            <p:nvPr/>
          </p:nvSpPr>
          <p:spPr>
            <a:xfrm>
              <a:off x="5318875" y="3482350"/>
              <a:ext cx="23475" cy="22550"/>
            </a:xfrm>
            <a:custGeom>
              <a:avLst/>
              <a:gdLst/>
              <a:ahLst/>
              <a:cxnLst/>
              <a:rect l="l" t="t" r="r" b="b"/>
              <a:pathLst>
                <a:path w="939" h="902" extrusionOk="0">
                  <a:moveTo>
                    <a:pt x="506" y="1"/>
                  </a:moveTo>
                  <a:lnTo>
                    <a:pt x="506" y="3"/>
                  </a:lnTo>
                  <a:lnTo>
                    <a:pt x="473" y="3"/>
                  </a:lnTo>
                  <a:cubicBezTo>
                    <a:pt x="470" y="3"/>
                    <a:pt x="467" y="3"/>
                    <a:pt x="464" y="3"/>
                  </a:cubicBezTo>
                  <a:cubicBezTo>
                    <a:pt x="231" y="3"/>
                    <a:pt x="37" y="182"/>
                    <a:pt x="18" y="414"/>
                  </a:cubicBezTo>
                  <a:cubicBezTo>
                    <a:pt x="0" y="649"/>
                    <a:pt x="165" y="858"/>
                    <a:pt x="398" y="893"/>
                  </a:cubicBezTo>
                  <a:cubicBezTo>
                    <a:pt x="409" y="895"/>
                    <a:pt x="420" y="900"/>
                    <a:pt x="431" y="900"/>
                  </a:cubicBezTo>
                  <a:cubicBezTo>
                    <a:pt x="444" y="901"/>
                    <a:pt x="458" y="901"/>
                    <a:pt x="471" y="901"/>
                  </a:cubicBezTo>
                  <a:cubicBezTo>
                    <a:pt x="702" y="901"/>
                    <a:pt x="898" y="724"/>
                    <a:pt x="917" y="489"/>
                  </a:cubicBezTo>
                  <a:cubicBezTo>
                    <a:pt x="939" y="240"/>
                    <a:pt x="754" y="23"/>
                    <a:pt x="506" y="1"/>
                  </a:cubicBez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4" name="Google Shape;9417;p60">
              <a:extLst>
                <a:ext uri="{FF2B5EF4-FFF2-40B4-BE49-F238E27FC236}">
                  <a16:creationId xmlns:a16="http://schemas.microsoft.com/office/drawing/2014/main" id="{9624EB89-27D7-436E-8FF3-2F2967E48B96}"/>
                </a:ext>
              </a:extLst>
            </p:cNvPr>
            <p:cNvSpPr/>
            <p:nvPr/>
          </p:nvSpPr>
          <p:spPr>
            <a:xfrm>
              <a:off x="5324100" y="3488725"/>
              <a:ext cx="11600" cy="9775"/>
            </a:xfrm>
            <a:custGeom>
              <a:avLst/>
              <a:gdLst/>
              <a:ahLst/>
              <a:cxnLst/>
              <a:rect l="l" t="t" r="r" b="b"/>
              <a:pathLst>
                <a:path w="464" h="391" extrusionOk="0">
                  <a:moveTo>
                    <a:pt x="275" y="1"/>
                  </a:moveTo>
                  <a:cubicBezTo>
                    <a:pt x="268" y="1"/>
                    <a:pt x="259" y="3"/>
                    <a:pt x="251" y="3"/>
                  </a:cubicBezTo>
                  <a:cubicBezTo>
                    <a:pt x="26" y="14"/>
                    <a:pt x="0" y="335"/>
                    <a:pt x="220" y="383"/>
                  </a:cubicBezTo>
                  <a:cubicBezTo>
                    <a:pt x="226" y="387"/>
                    <a:pt x="235" y="390"/>
                    <a:pt x="244" y="390"/>
                  </a:cubicBezTo>
                  <a:cubicBezTo>
                    <a:pt x="249" y="390"/>
                    <a:pt x="255" y="390"/>
                    <a:pt x="260" y="390"/>
                  </a:cubicBezTo>
                  <a:cubicBezTo>
                    <a:pt x="359" y="390"/>
                    <a:pt x="445" y="314"/>
                    <a:pt x="455" y="212"/>
                  </a:cubicBezTo>
                  <a:cubicBezTo>
                    <a:pt x="464" y="104"/>
                    <a:pt x="382" y="9"/>
                    <a:pt x="275" y="1"/>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5" name="Google Shape;9418;p60">
              <a:extLst>
                <a:ext uri="{FF2B5EF4-FFF2-40B4-BE49-F238E27FC236}">
                  <a16:creationId xmlns:a16="http://schemas.microsoft.com/office/drawing/2014/main" id="{9B7B4777-254A-4A0A-BFE5-58EDAD337C1E}"/>
                </a:ext>
              </a:extLst>
            </p:cNvPr>
            <p:cNvSpPr/>
            <p:nvPr/>
          </p:nvSpPr>
          <p:spPr>
            <a:xfrm>
              <a:off x="5322600" y="3436700"/>
              <a:ext cx="23550" cy="22550"/>
            </a:xfrm>
            <a:custGeom>
              <a:avLst/>
              <a:gdLst/>
              <a:ahLst/>
              <a:cxnLst/>
              <a:rect l="l" t="t" r="r" b="b"/>
              <a:pathLst>
                <a:path w="942" h="902" extrusionOk="0">
                  <a:moveTo>
                    <a:pt x="508" y="0"/>
                  </a:moveTo>
                  <a:lnTo>
                    <a:pt x="508" y="3"/>
                  </a:lnTo>
                  <a:lnTo>
                    <a:pt x="475" y="3"/>
                  </a:lnTo>
                  <a:cubicBezTo>
                    <a:pt x="473" y="3"/>
                    <a:pt x="470" y="3"/>
                    <a:pt x="467" y="3"/>
                  </a:cubicBezTo>
                  <a:cubicBezTo>
                    <a:pt x="233" y="3"/>
                    <a:pt x="40" y="181"/>
                    <a:pt x="20" y="414"/>
                  </a:cubicBezTo>
                  <a:cubicBezTo>
                    <a:pt x="1" y="649"/>
                    <a:pt x="168" y="860"/>
                    <a:pt x="401" y="895"/>
                  </a:cubicBezTo>
                  <a:cubicBezTo>
                    <a:pt x="412" y="895"/>
                    <a:pt x="423" y="899"/>
                    <a:pt x="434" y="899"/>
                  </a:cubicBezTo>
                  <a:cubicBezTo>
                    <a:pt x="447" y="900"/>
                    <a:pt x="460" y="901"/>
                    <a:pt x="474" y="901"/>
                  </a:cubicBezTo>
                  <a:cubicBezTo>
                    <a:pt x="705" y="901"/>
                    <a:pt x="901" y="723"/>
                    <a:pt x="919" y="488"/>
                  </a:cubicBezTo>
                  <a:cubicBezTo>
                    <a:pt x="941" y="240"/>
                    <a:pt x="757" y="22"/>
                    <a:pt x="508" y="0"/>
                  </a:cubicBez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6" name="Google Shape;9419;p60">
              <a:extLst>
                <a:ext uri="{FF2B5EF4-FFF2-40B4-BE49-F238E27FC236}">
                  <a16:creationId xmlns:a16="http://schemas.microsoft.com/office/drawing/2014/main" id="{F7E5D930-2575-46DD-85EA-74FD131262C9}"/>
                </a:ext>
              </a:extLst>
            </p:cNvPr>
            <p:cNvSpPr/>
            <p:nvPr/>
          </p:nvSpPr>
          <p:spPr>
            <a:xfrm>
              <a:off x="5327875" y="3443125"/>
              <a:ext cx="11625" cy="9775"/>
            </a:xfrm>
            <a:custGeom>
              <a:avLst/>
              <a:gdLst/>
              <a:ahLst/>
              <a:cxnLst/>
              <a:rect l="l" t="t" r="r" b="b"/>
              <a:pathLst>
                <a:path w="465" h="391" extrusionOk="0">
                  <a:moveTo>
                    <a:pt x="278" y="1"/>
                  </a:moveTo>
                  <a:cubicBezTo>
                    <a:pt x="269" y="1"/>
                    <a:pt x="260" y="1"/>
                    <a:pt x="253" y="3"/>
                  </a:cubicBezTo>
                  <a:cubicBezTo>
                    <a:pt x="29" y="14"/>
                    <a:pt x="1" y="335"/>
                    <a:pt x="220" y="383"/>
                  </a:cubicBezTo>
                  <a:cubicBezTo>
                    <a:pt x="229" y="385"/>
                    <a:pt x="236" y="387"/>
                    <a:pt x="245" y="390"/>
                  </a:cubicBezTo>
                  <a:cubicBezTo>
                    <a:pt x="250" y="390"/>
                    <a:pt x="256" y="390"/>
                    <a:pt x="261" y="390"/>
                  </a:cubicBezTo>
                  <a:cubicBezTo>
                    <a:pt x="362" y="390"/>
                    <a:pt x="447" y="314"/>
                    <a:pt x="456" y="212"/>
                  </a:cubicBezTo>
                  <a:cubicBezTo>
                    <a:pt x="464" y="104"/>
                    <a:pt x="383" y="9"/>
                    <a:pt x="278" y="1"/>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7" name="Google Shape;9420;p60">
              <a:extLst>
                <a:ext uri="{FF2B5EF4-FFF2-40B4-BE49-F238E27FC236}">
                  <a16:creationId xmlns:a16="http://schemas.microsoft.com/office/drawing/2014/main" id="{FDED44D8-8BF3-4536-9403-D50DC332A436}"/>
                </a:ext>
              </a:extLst>
            </p:cNvPr>
            <p:cNvSpPr/>
            <p:nvPr/>
          </p:nvSpPr>
          <p:spPr>
            <a:xfrm>
              <a:off x="5326450" y="3391100"/>
              <a:ext cx="23475" cy="22525"/>
            </a:xfrm>
            <a:custGeom>
              <a:avLst/>
              <a:gdLst/>
              <a:ahLst/>
              <a:cxnLst/>
              <a:rect l="l" t="t" r="r" b="b"/>
              <a:pathLst>
                <a:path w="939" h="901" extrusionOk="0">
                  <a:moveTo>
                    <a:pt x="469" y="0"/>
                  </a:moveTo>
                  <a:cubicBezTo>
                    <a:pt x="236" y="0"/>
                    <a:pt x="40" y="180"/>
                    <a:pt x="20" y="413"/>
                  </a:cubicBezTo>
                  <a:cubicBezTo>
                    <a:pt x="1" y="646"/>
                    <a:pt x="165" y="857"/>
                    <a:pt x="398" y="893"/>
                  </a:cubicBezTo>
                  <a:cubicBezTo>
                    <a:pt x="409" y="895"/>
                    <a:pt x="420" y="899"/>
                    <a:pt x="431" y="899"/>
                  </a:cubicBezTo>
                  <a:cubicBezTo>
                    <a:pt x="444" y="900"/>
                    <a:pt x="456" y="901"/>
                    <a:pt x="468" y="901"/>
                  </a:cubicBezTo>
                  <a:cubicBezTo>
                    <a:pt x="701" y="901"/>
                    <a:pt x="898" y="722"/>
                    <a:pt x="919" y="488"/>
                  </a:cubicBezTo>
                  <a:cubicBezTo>
                    <a:pt x="939" y="240"/>
                    <a:pt x="754" y="22"/>
                    <a:pt x="506" y="0"/>
                  </a:cubicBezTo>
                  <a:lnTo>
                    <a:pt x="473" y="0"/>
                  </a:lnTo>
                  <a:cubicBezTo>
                    <a:pt x="472" y="0"/>
                    <a:pt x="470" y="0"/>
                    <a:pt x="469" y="0"/>
                  </a:cubicBez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8" name="Google Shape;9421;p60">
              <a:extLst>
                <a:ext uri="{FF2B5EF4-FFF2-40B4-BE49-F238E27FC236}">
                  <a16:creationId xmlns:a16="http://schemas.microsoft.com/office/drawing/2014/main" id="{9D93901D-9BD2-4353-8206-B5B86BEFEF55}"/>
                </a:ext>
              </a:extLst>
            </p:cNvPr>
            <p:cNvSpPr/>
            <p:nvPr/>
          </p:nvSpPr>
          <p:spPr>
            <a:xfrm>
              <a:off x="5331675" y="3397475"/>
              <a:ext cx="11625" cy="9750"/>
            </a:xfrm>
            <a:custGeom>
              <a:avLst/>
              <a:gdLst/>
              <a:ahLst/>
              <a:cxnLst/>
              <a:rect l="l" t="t" r="r" b="b"/>
              <a:pathLst>
                <a:path w="465" h="390" extrusionOk="0">
                  <a:moveTo>
                    <a:pt x="277" y="0"/>
                  </a:moveTo>
                  <a:cubicBezTo>
                    <a:pt x="268" y="0"/>
                    <a:pt x="260" y="2"/>
                    <a:pt x="253" y="2"/>
                  </a:cubicBezTo>
                  <a:cubicBezTo>
                    <a:pt x="27" y="13"/>
                    <a:pt x="0" y="336"/>
                    <a:pt x="220" y="383"/>
                  </a:cubicBezTo>
                  <a:cubicBezTo>
                    <a:pt x="229" y="387"/>
                    <a:pt x="235" y="389"/>
                    <a:pt x="244" y="389"/>
                  </a:cubicBezTo>
                  <a:cubicBezTo>
                    <a:pt x="250" y="390"/>
                    <a:pt x="255" y="390"/>
                    <a:pt x="261" y="390"/>
                  </a:cubicBezTo>
                  <a:cubicBezTo>
                    <a:pt x="361" y="390"/>
                    <a:pt x="447" y="313"/>
                    <a:pt x="455" y="211"/>
                  </a:cubicBezTo>
                  <a:cubicBezTo>
                    <a:pt x="464" y="103"/>
                    <a:pt x="385" y="9"/>
                    <a:pt x="277" y="0"/>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9" name="Google Shape;9422;p60">
              <a:extLst>
                <a:ext uri="{FF2B5EF4-FFF2-40B4-BE49-F238E27FC236}">
                  <a16:creationId xmlns:a16="http://schemas.microsoft.com/office/drawing/2014/main" id="{B2B8A7AE-D684-4C55-A53C-755312245869}"/>
                </a:ext>
              </a:extLst>
            </p:cNvPr>
            <p:cNvSpPr/>
            <p:nvPr/>
          </p:nvSpPr>
          <p:spPr>
            <a:xfrm>
              <a:off x="5330250" y="3345500"/>
              <a:ext cx="23475" cy="22475"/>
            </a:xfrm>
            <a:custGeom>
              <a:avLst/>
              <a:gdLst/>
              <a:ahLst/>
              <a:cxnLst/>
              <a:rect l="l" t="t" r="r" b="b"/>
              <a:pathLst>
                <a:path w="939" h="899" extrusionOk="0">
                  <a:moveTo>
                    <a:pt x="464" y="0"/>
                  </a:moveTo>
                  <a:cubicBezTo>
                    <a:pt x="233" y="0"/>
                    <a:pt x="40" y="179"/>
                    <a:pt x="20" y="411"/>
                  </a:cubicBezTo>
                  <a:cubicBezTo>
                    <a:pt x="0" y="646"/>
                    <a:pt x="167" y="857"/>
                    <a:pt x="400" y="892"/>
                  </a:cubicBezTo>
                  <a:cubicBezTo>
                    <a:pt x="411" y="895"/>
                    <a:pt x="420" y="897"/>
                    <a:pt x="433" y="897"/>
                  </a:cubicBezTo>
                  <a:cubicBezTo>
                    <a:pt x="446" y="898"/>
                    <a:pt x="460" y="899"/>
                    <a:pt x="473" y="899"/>
                  </a:cubicBezTo>
                  <a:cubicBezTo>
                    <a:pt x="703" y="899"/>
                    <a:pt x="900" y="721"/>
                    <a:pt x="919" y="486"/>
                  </a:cubicBezTo>
                  <a:cubicBezTo>
                    <a:pt x="939" y="237"/>
                    <a:pt x="754" y="20"/>
                    <a:pt x="508" y="0"/>
                  </a:cubicBezTo>
                  <a:lnTo>
                    <a:pt x="473" y="0"/>
                  </a:lnTo>
                  <a:cubicBezTo>
                    <a:pt x="470" y="0"/>
                    <a:pt x="467" y="0"/>
                    <a:pt x="464" y="0"/>
                  </a:cubicBez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0" name="Google Shape;9423;p60">
              <a:extLst>
                <a:ext uri="{FF2B5EF4-FFF2-40B4-BE49-F238E27FC236}">
                  <a16:creationId xmlns:a16="http://schemas.microsoft.com/office/drawing/2014/main" id="{B3FD0DB3-B601-4003-88BE-438E2F29BEE3}"/>
                </a:ext>
              </a:extLst>
            </p:cNvPr>
            <p:cNvSpPr/>
            <p:nvPr/>
          </p:nvSpPr>
          <p:spPr>
            <a:xfrm>
              <a:off x="5335525" y="3351875"/>
              <a:ext cx="11550" cy="9750"/>
            </a:xfrm>
            <a:custGeom>
              <a:avLst/>
              <a:gdLst/>
              <a:ahLst/>
              <a:cxnLst/>
              <a:rect l="l" t="t" r="r" b="b"/>
              <a:pathLst>
                <a:path w="462" h="390" extrusionOk="0">
                  <a:moveTo>
                    <a:pt x="275" y="0"/>
                  </a:moveTo>
                  <a:cubicBezTo>
                    <a:pt x="266" y="0"/>
                    <a:pt x="260" y="0"/>
                    <a:pt x="251" y="2"/>
                  </a:cubicBezTo>
                  <a:cubicBezTo>
                    <a:pt x="27" y="13"/>
                    <a:pt x="0" y="334"/>
                    <a:pt x="220" y="382"/>
                  </a:cubicBezTo>
                  <a:cubicBezTo>
                    <a:pt x="227" y="385"/>
                    <a:pt x="235" y="387"/>
                    <a:pt x="242" y="389"/>
                  </a:cubicBezTo>
                  <a:cubicBezTo>
                    <a:pt x="247" y="389"/>
                    <a:pt x="253" y="390"/>
                    <a:pt x="258" y="390"/>
                  </a:cubicBezTo>
                  <a:cubicBezTo>
                    <a:pt x="359" y="390"/>
                    <a:pt x="445" y="313"/>
                    <a:pt x="453" y="211"/>
                  </a:cubicBezTo>
                  <a:cubicBezTo>
                    <a:pt x="462" y="103"/>
                    <a:pt x="383" y="9"/>
                    <a:pt x="275" y="0"/>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1" name="Google Shape;9424;p60">
              <a:extLst>
                <a:ext uri="{FF2B5EF4-FFF2-40B4-BE49-F238E27FC236}">
                  <a16:creationId xmlns:a16="http://schemas.microsoft.com/office/drawing/2014/main" id="{BAE9AAE3-70CC-4112-B757-7AE6F621AB5A}"/>
                </a:ext>
              </a:extLst>
            </p:cNvPr>
            <p:cNvSpPr/>
            <p:nvPr/>
          </p:nvSpPr>
          <p:spPr>
            <a:xfrm>
              <a:off x="5523100" y="4532125"/>
              <a:ext cx="10875" cy="9000"/>
            </a:xfrm>
            <a:custGeom>
              <a:avLst/>
              <a:gdLst/>
              <a:ahLst/>
              <a:cxnLst/>
              <a:rect l="l" t="t" r="r" b="b"/>
              <a:pathLst>
                <a:path w="435" h="360" extrusionOk="0">
                  <a:moveTo>
                    <a:pt x="233" y="0"/>
                  </a:moveTo>
                  <a:cubicBezTo>
                    <a:pt x="220" y="0"/>
                    <a:pt x="207" y="2"/>
                    <a:pt x="194" y="5"/>
                  </a:cubicBezTo>
                  <a:cubicBezTo>
                    <a:pt x="38" y="38"/>
                    <a:pt x="0" y="244"/>
                    <a:pt x="137" y="330"/>
                  </a:cubicBezTo>
                  <a:cubicBezTo>
                    <a:pt x="168" y="350"/>
                    <a:pt x="201" y="360"/>
                    <a:pt x="233" y="360"/>
                  </a:cubicBezTo>
                  <a:cubicBezTo>
                    <a:pt x="340" y="360"/>
                    <a:pt x="434" y="261"/>
                    <a:pt x="409" y="141"/>
                  </a:cubicBezTo>
                  <a:cubicBezTo>
                    <a:pt x="390" y="57"/>
                    <a:pt x="316" y="0"/>
                    <a:pt x="233"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2" name="Google Shape;9425;p60">
              <a:extLst>
                <a:ext uri="{FF2B5EF4-FFF2-40B4-BE49-F238E27FC236}">
                  <a16:creationId xmlns:a16="http://schemas.microsoft.com/office/drawing/2014/main" id="{436B5E59-8224-42A5-A28D-38DB096D8176}"/>
                </a:ext>
              </a:extLst>
            </p:cNvPr>
            <p:cNvSpPr/>
            <p:nvPr/>
          </p:nvSpPr>
          <p:spPr>
            <a:xfrm>
              <a:off x="5539350" y="4528425"/>
              <a:ext cx="10875" cy="9050"/>
            </a:xfrm>
            <a:custGeom>
              <a:avLst/>
              <a:gdLst/>
              <a:ahLst/>
              <a:cxnLst/>
              <a:rect l="l" t="t" r="r" b="b"/>
              <a:pathLst>
                <a:path w="435" h="362" extrusionOk="0">
                  <a:moveTo>
                    <a:pt x="234" y="1"/>
                  </a:moveTo>
                  <a:cubicBezTo>
                    <a:pt x="221" y="1"/>
                    <a:pt x="208" y="2"/>
                    <a:pt x="194" y="5"/>
                  </a:cubicBezTo>
                  <a:cubicBezTo>
                    <a:pt x="36" y="41"/>
                    <a:pt x="1" y="247"/>
                    <a:pt x="135" y="333"/>
                  </a:cubicBezTo>
                  <a:cubicBezTo>
                    <a:pt x="167" y="353"/>
                    <a:pt x="200" y="362"/>
                    <a:pt x="232" y="362"/>
                  </a:cubicBezTo>
                  <a:cubicBezTo>
                    <a:pt x="340" y="362"/>
                    <a:pt x="435" y="264"/>
                    <a:pt x="407" y="144"/>
                  </a:cubicBezTo>
                  <a:cubicBezTo>
                    <a:pt x="390" y="59"/>
                    <a:pt x="316" y="1"/>
                    <a:pt x="234"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3" name="Google Shape;9426;p60">
              <a:extLst>
                <a:ext uri="{FF2B5EF4-FFF2-40B4-BE49-F238E27FC236}">
                  <a16:creationId xmlns:a16="http://schemas.microsoft.com/office/drawing/2014/main" id="{EF101F44-B98C-41C5-B090-E7287294C5E6}"/>
                </a:ext>
              </a:extLst>
            </p:cNvPr>
            <p:cNvSpPr/>
            <p:nvPr/>
          </p:nvSpPr>
          <p:spPr>
            <a:xfrm>
              <a:off x="5555900" y="4524750"/>
              <a:ext cx="10875" cy="9000"/>
            </a:xfrm>
            <a:custGeom>
              <a:avLst/>
              <a:gdLst/>
              <a:ahLst/>
              <a:cxnLst/>
              <a:rect l="l" t="t" r="r" b="b"/>
              <a:pathLst>
                <a:path w="435" h="360" extrusionOk="0">
                  <a:moveTo>
                    <a:pt x="233" y="1"/>
                  </a:moveTo>
                  <a:cubicBezTo>
                    <a:pt x="220" y="1"/>
                    <a:pt x="207" y="2"/>
                    <a:pt x="194" y="5"/>
                  </a:cubicBezTo>
                  <a:cubicBezTo>
                    <a:pt x="38" y="38"/>
                    <a:pt x="0" y="245"/>
                    <a:pt x="137" y="330"/>
                  </a:cubicBezTo>
                  <a:cubicBezTo>
                    <a:pt x="168" y="350"/>
                    <a:pt x="201" y="359"/>
                    <a:pt x="233" y="359"/>
                  </a:cubicBezTo>
                  <a:cubicBezTo>
                    <a:pt x="339" y="359"/>
                    <a:pt x="435" y="261"/>
                    <a:pt x="409" y="141"/>
                  </a:cubicBezTo>
                  <a:cubicBezTo>
                    <a:pt x="390" y="58"/>
                    <a:pt x="316" y="1"/>
                    <a:pt x="233"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4" name="Google Shape;9427;p60">
              <a:extLst>
                <a:ext uri="{FF2B5EF4-FFF2-40B4-BE49-F238E27FC236}">
                  <a16:creationId xmlns:a16="http://schemas.microsoft.com/office/drawing/2014/main" id="{EDD43CBB-33F0-43CB-B48D-5E98E719BB86}"/>
                </a:ext>
              </a:extLst>
            </p:cNvPr>
            <p:cNvSpPr/>
            <p:nvPr/>
          </p:nvSpPr>
          <p:spPr>
            <a:xfrm>
              <a:off x="5579350" y="4519525"/>
              <a:ext cx="10875" cy="9050"/>
            </a:xfrm>
            <a:custGeom>
              <a:avLst/>
              <a:gdLst/>
              <a:ahLst/>
              <a:cxnLst/>
              <a:rect l="l" t="t" r="r" b="b"/>
              <a:pathLst>
                <a:path w="435" h="362" extrusionOk="0">
                  <a:moveTo>
                    <a:pt x="233" y="1"/>
                  </a:moveTo>
                  <a:cubicBezTo>
                    <a:pt x="219" y="1"/>
                    <a:pt x="206" y="2"/>
                    <a:pt x="192" y="5"/>
                  </a:cubicBezTo>
                  <a:cubicBezTo>
                    <a:pt x="36" y="38"/>
                    <a:pt x="1" y="247"/>
                    <a:pt x="135" y="333"/>
                  </a:cubicBezTo>
                  <a:cubicBezTo>
                    <a:pt x="166" y="352"/>
                    <a:pt x="199" y="361"/>
                    <a:pt x="231" y="361"/>
                  </a:cubicBezTo>
                  <a:cubicBezTo>
                    <a:pt x="339" y="361"/>
                    <a:pt x="435" y="261"/>
                    <a:pt x="407" y="139"/>
                  </a:cubicBezTo>
                  <a:cubicBezTo>
                    <a:pt x="389" y="56"/>
                    <a:pt x="314" y="1"/>
                    <a:pt x="233"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5" name="Google Shape;9428;p60">
              <a:extLst>
                <a:ext uri="{FF2B5EF4-FFF2-40B4-BE49-F238E27FC236}">
                  <a16:creationId xmlns:a16="http://schemas.microsoft.com/office/drawing/2014/main" id="{D7F74F77-FF91-4CA1-8537-F2D75A0498D7}"/>
                </a:ext>
              </a:extLst>
            </p:cNvPr>
            <p:cNvSpPr/>
            <p:nvPr/>
          </p:nvSpPr>
          <p:spPr>
            <a:xfrm>
              <a:off x="5595625" y="4515850"/>
              <a:ext cx="10875" cy="9050"/>
            </a:xfrm>
            <a:custGeom>
              <a:avLst/>
              <a:gdLst/>
              <a:ahLst/>
              <a:cxnLst/>
              <a:rect l="l" t="t" r="r" b="b"/>
              <a:pathLst>
                <a:path w="435" h="362" extrusionOk="0">
                  <a:moveTo>
                    <a:pt x="231" y="1"/>
                  </a:moveTo>
                  <a:cubicBezTo>
                    <a:pt x="218" y="1"/>
                    <a:pt x="205" y="2"/>
                    <a:pt x="192" y="5"/>
                  </a:cubicBezTo>
                  <a:cubicBezTo>
                    <a:pt x="36" y="40"/>
                    <a:pt x="0" y="247"/>
                    <a:pt x="134" y="333"/>
                  </a:cubicBezTo>
                  <a:cubicBezTo>
                    <a:pt x="166" y="352"/>
                    <a:pt x="199" y="361"/>
                    <a:pt x="231" y="361"/>
                  </a:cubicBezTo>
                  <a:cubicBezTo>
                    <a:pt x="338" y="361"/>
                    <a:pt x="434" y="262"/>
                    <a:pt x="407" y="141"/>
                  </a:cubicBezTo>
                  <a:cubicBezTo>
                    <a:pt x="388" y="58"/>
                    <a:pt x="313" y="1"/>
                    <a:pt x="231"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6" name="Google Shape;9429;p60">
              <a:extLst>
                <a:ext uri="{FF2B5EF4-FFF2-40B4-BE49-F238E27FC236}">
                  <a16:creationId xmlns:a16="http://schemas.microsoft.com/office/drawing/2014/main" id="{4B5EA5D1-B513-4A99-99F6-11DC1F0FA031}"/>
                </a:ext>
              </a:extLst>
            </p:cNvPr>
            <p:cNvSpPr/>
            <p:nvPr/>
          </p:nvSpPr>
          <p:spPr>
            <a:xfrm>
              <a:off x="5612150" y="4512125"/>
              <a:ext cx="10875" cy="9025"/>
            </a:xfrm>
            <a:custGeom>
              <a:avLst/>
              <a:gdLst/>
              <a:ahLst/>
              <a:cxnLst/>
              <a:rect l="l" t="t" r="r" b="b"/>
              <a:pathLst>
                <a:path w="435" h="361" extrusionOk="0">
                  <a:moveTo>
                    <a:pt x="232" y="0"/>
                  </a:moveTo>
                  <a:cubicBezTo>
                    <a:pt x="219" y="0"/>
                    <a:pt x="206" y="2"/>
                    <a:pt x="192" y="5"/>
                  </a:cubicBezTo>
                  <a:cubicBezTo>
                    <a:pt x="36" y="40"/>
                    <a:pt x="1" y="246"/>
                    <a:pt x="135" y="332"/>
                  </a:cubicBezTo>
                  <a:cubicBezTo>
                    <a:pt x="166" y="352"/>
                    <a:pt x="199" y="361"/>
                    <a:pt x="231" y="361"/>
                  </a:cubicBezTo>
                  <a:cubicBezTo>
                    <a:pt x="338" y="361"/>
                    <a:pt x="435" y="263"/>
                    <a:pt x="408" y="143"/>
                  </a:cubicBezTo>
                  <a:cubicBezTo>
                    <a:pt x="389" y="58"/>
                    <a:pt x="316" y="0"/>
                    <a:pt x="232"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7" name="Google Shape;9430;p60">
              <a:extLst>
                <a:ext uri="{FF2B5EF4-FFF2-40B4-BE49-F238E27FC236}">
                  <a16:creationId xmlns:a16="http://schemas.microsoft.com/office/drawing/2014/main" id="{7265FB42-EDA4-4279-A468-89C0D19DE1CF}"/>
                </a:ext>
              </a:extLst>
            </p:cNvPr>
            <p:cNvSpPr/>
            <p:nvPr/>
          </p:nvSpPr>
          <p:spPr>
            <a:xfrm>
              <a:off x="5548150" y="4645850"/>
              <a:ext cx="10875" cy="9025"/>
            </a:xfrm>
            <a:custGeom>
              <a:avLst/>
              <a:gdLst/>
              <a:ahLst/>
              <a:cxnLst/>
              <a:rect l="l" t="t" r="r" b="b"/>
              <a:pathLst>
                <a:path w="435" h="361" extrusionOk="0">
                  <a:moveTo>
                    <a:pt x="234" y="1"/>
                  </a:moveTo>
                  <a:cubicBezTo>
                    <a:pt x="220" y="1"/>
                    <a:pt x="207" y="2"/>
                    <a:pt x="194" y="5"/>
                  </a:cubicBezTo>
                  <a:cubicBezTo>
                    <a:pt x="38" y="40"/>
                    <a:pt x="1" y="245"/>
                    <a:pt x="137" y="333"/>
                  </a:cubicBezTo>
                  <a:cubicBezTo>
                    <a:pt x="168" y="352"/>
                    <a:pt x="200" y="361"/>
                    <a:pt x="232" y="361"/>
                  </a:cubicBezTo>
                  <a:cubicBezTo>
                    <a:pt x="339" y="361"/>
                    <a:pt x="435" y="262"/>
                    <a:pt x="409" y="141"/>
                  </a:cubicBezTo>
                  <a:cubicBezTo>
                    <a:pt x="390" y="58"/>
                    <a:pt x="316" y="1"/>
                    <a:pt x="234"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8" name="Google Shape;9431;p60">
              <a:extLst>
                <a:ext uri="{FF2B5EF4-FFF2-40B4-BE49-F238E27FC236}">
                  <a16:creationId xmlns:a16="http://schemas.microsoft.com/office/drawing/2014/main" id="{54FC0FA3-E1DD-4B0C-8FC5-FFE4F9F96118}"/>
                </a:ext>
              </a:extLst>
            </p:cNvPr>
            <p:cNvSpPr/>
            <p:nvPr/>
          </p:nvSpPr>
          <p:spPr>
            <a:xfrm>
              <a:off x="5564425" y="4642225"/>
              <a:ext cx="10850" cy="9025"/>
            </a:xfrm>
            <a:custGeom>
              <a:avLst/>
              <a:gdLst/>
              <a:ahLst/>
              <a:cxnLst/>
              <a:rect l="l" t="t" r="r" b="b"/>
              <a:pathLst>
                <a:path w="434" h="361" extrusionOk="0">
                  <a:moveTo>
                    <a:pt x="231" y="1"/>
                  </a:moveTo>
                  <a:cubicBezTo>
                    <a:pt x="218" y="1"/>
                    <a:pt x="205" y="2"/>
                    <a:pt x="191" y="5"/>
                  </a:cubicBezTo>
                  <a:cubicBezTo>
                    <a:pt x="35" y="40"/>
                    <a:pt x="0" y="247"/>
                    <a:pt x="134" y="332"/>
                  </a:cubicBezTo>
                  <a:cubicBezTo>
                    <a:pt x="165" y="352"/>
                    <a:pt x="198" y="361"/>
                    <a:pt x="230" y="361"/>
                  </a:cubicBezTo>
                  <a:cubicBezTo>
                    <a:pt x="338" y="361"/>
                    <a:pt x="434" y="262"/>
                    <a:pt x="407" y="141"/>
                  </a:cubicBezTo>
                  <a:cubicBezTo>
                    <a:pt x="388" y="58"/>
                    <a:pt x="313" y="1"/>
                    <a:pt x="231"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9" name="Google Shape;9432;p60">
              <a:extLst>
                <a:ext uri="{FF2B5EF4-FFF2-40B4-BE49-F238E27FC236}">
                  <a16:creationId xmlns:a16="http://schemas.microsoft.com/office/drawing/2014/main" id="{CDB01FE6-6588-4C78-82F2-332FC5DF0065}"/>
                </a:ext>
              </a:extLst>
            </p:cNvPr>
            <p:cNvSpPr/>
            <p:nvPr/>
          </p:nvSpPr>
          <p:spPr>
            <a:xfrm>
              <a:off x="5580950" y="4638500"/>
              <a:ext cx="10875" cy="9025"/>
            </a:xfrm>
            <a:custGeom>
              <a:avLst/>
              <a:gdLst/>
              <a:ahLst/>
              <a:cxnLst/>
              <a:rect l="l" t="t" r="r" b="b"/>
              <a:pathLst>
                <a:path w="435" h="361" extrusionOk="0">
                  <a:moveTo>
                    <a:pt x="234" y="0"/>
                  </a:moveTo>
                  <a:cubicBezTo>
                    <a:pt x="221" y="0"/>
                    <a:pt x="207" y="2"/>
                    <a:pt x="194" y="5"/>
                  </a:cubicBezTo>
                  <a:cubicBezTo>
                    <a:pt x="38" y="40"/>
                    <a:pt x="1" y="246"/>
                    <a:pt x="135" y="332"/>
                  </a:cubicBezTo>
                  <a:cubicBezTo>
                    <a:pt x="166" y="352"/>
                    <a:pt x="200" y="361"/>
                    <a:pt x="232" y="361"/>
                  </a:cubicBezTo>
                  <a:cubicBezTo>
                    <a:pt x="339" y="361"/>
                    <a:pt x="435" y="262"/>
                    <a:pt x="409" y="141"/>
                  </a:cubicBezTo>
                  <a:cubicBezTo>
                    <a:pt x="390" y="57"/>
                    <a:pt x="316" y="0"/>
                    <a:pt x="234"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0" name="Google Shape;9433;p60">
              <a:extLst>
                <a:ext uri="{FF2B5EF4-FFF2-40B4-BE49-F238E27FC236}">
                  <a16:creationId xmlns:a16="http://schemas.microsoft.com/office/drawing/2014/main" id="{07CC7028-1B2F-43D0-9BEE-B3F02CBE2AE4}"/>
                </a:ext>
              </a:extLst>
            </p:cNvPr>
            <p:cNvSpPr/>
            <p:nvPr/>
          </p:nvSpPr>
          <p:spPr>
            <a:xfrm>
              <a:off x="5607050" y="4632675"/>
              <a:ext cx="10875" cy="9025"/>
            </a:xfrm>
            <a:custGeom>
              <a:avLst/>
              <a:gdLst/>
              <a:ahLst/>
              <a:cxnLst/>
              <a:rect l="l" t="t" r="r" b="b"/>
              <a:pathLst>
                <a:path w="435" h="361" extrusionOk="0">
                  <a:moveTo>
                    <a:pt x="233" y="0"/>
                  </a:moveTo>
                  <a:cubicBezTo>
                    <a:pt x="220" y="0"/>
                    <a:pt x="207" y="2"/>
                    <a:pt x="194" y="5"/>
                  </a:cubicBezTo>
                  <a:cubicBezTo>
                    <a:pt x="38" y="40"/>
                    <a:pt x="1" y="246"/>
                    <a:pt x="137" y="332"/>
                  </a:cubicBezTo>
                  <a:cubicBezTo>
                    <a:pt x="168" y="352"/>
                    <a:pt x="200" y="361"/>
                    <a:pt x="232" y="361"/>
                  </a:cubicBezTo>
                  <a:cubicBezTo>
                    <a:pt x="339" y="361"/>
                    <a:pt x="434" y="261"/>
                    <a:pt x="407" y="141"/>
                  </a:cubicBezTo>
                  <a:cubicBezTo>
                    <a:pt x="388" y="57"/>
                    <a:pt x="315" y="0"/>
                    <a:pt x="233"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1" name="Google Shape;9434;p60">
              <a:extLst>
                <a:ext uri="{FF2B5EF4-FFF2-40B4-BE49-F238E27FC236}">
                  <a16:creationId xmlns:a16="http://schemas.microsoft.com/office/drawing/2014/main" id="{7C35E0DE-D517-4FD6-80CD-15EBC58349D3}"/>
                </a:ext>
              </a:extLst>
            </p:cNvPr>
            <p:cNvSpPr/>
            <p:nvPr/>
          </p:nvSpPr>
          <p:spPr>
            <a:xfrm>
              <a:off x="5623325" y="4628975"/>
              <a:ext cx="10850" cy="9050"/>
            </a:xfrm>
            <a:custGeom>
              <a:avLst/>
              <a:gdLst/>
              <a:ahLst/>
              <a:cxnLst/>
              <a:rect l="l" t="t" r="r" b="b"/>
              <a:pathLst>
                <a:path w="434" h="362" extrusionOk="0">
                  <a:moveTo>
                    <a:pt x="232" y="1"/>
                  </a:moveTo>
                  <a:cubicBezTo>
                    <a:pt x="218" y="1"/>
                    <a:pt x="205" y="2"/>
                    <a:pt x="191" y="5"/>
                  </a:cubicBezTo>
                  <a:cubicBezTo>
                    <a:pt x="35" y="41"/>
                    <a:pt x="0" y="247"/>
                    <a:pt x="134" y="333"/>
                  </a:cubicBezTo>
                  <a:cubicBezTo>
                    <a:pt x="166" y="353"/>
                    <a:pt x="199" y="362"/>
                    <a:pt x="231" y="362"/>
                  </a:cubicBezTo>
                  <a:cubicBezTo>
                    <a:pt x="339" y="362"/>
                    <a:pt x="434" y="264"/>
                    <a:pt x="407" y="144"/>
                  </a:cubicBezTo>
                  <a:cubicBezTo>
                    <a:pt x="390" y="58"/>
                    <a:pt x="315" y="1"/>
                    <a:pt x="232"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2" name="Google Shape;9435;p60">
              <a:extLst>
                <a:ext uri="{FF2B5EF4-FFF2-40B4-BE49-F238E27FC236}">
                  <a16:creationId xmlns:a16="http://schemas.microsoft.com/office/drawing/2014/main" id="{38F2039D-9B47-448B-AB1F-4F36E29DCE4A}"/>
                </a:ext>
              </a:extLst>
            </p:cNvPr>
            <p:cNvSpPr/>
            <p:nvPr/>
          </p:nvSpPr>
          <p:spPr>
            <a:xfrm>
              <a:off x="5639850" y="4625275"/>
              <a:ext cx="10875" cy="9025"/>
            </a:xfrm>
            <a:custGeom>
              <a:avLst/>
              <a:gdLst/>
              <a:ahLst/>
              <a:cxnLst/>
              <a:rect l="l" t="t" r="r" b="b"/>
              <a:pathLst>
                <a:path w="435" h="361" extrusionOk="0">
                  <a:moveTo>
                    <a:pt x="230" y="0"/>
                  </a:moveTo>
                  <a:cubicBezTo>
                    <a:pt x="218" y="0"/>
                    <a:pt x="206" y="1"/>
                    <a:pt x="194" y="4"/>
                  </a:cubicBezTo>
                  <a:cubicBezTo>
                    <a:pt x="36" y="39"/>
                    <a:pt x="1" y="246"/>
                    <a:pt x="135" y="331"/>
                  </a:cubicBezTo>
                  <a:cubicBezTo>
                    <a:pt x="166" y="352"/>
                    <a:pt x="200" y="361"/>
                    <a:pt x="233" y="361"/>
                  </a:cubicBezTo>
                  <a:cubicBezTo>
                    <a:pt x="340" y="361"/>
                    <a:pt x="434" y="262"/>
                    <a:pt x="407" y="142"/>
                  </a:cubicBezTo>
                  <a:cubicBezTo>
                    <a:pt x="390" y="58"/>
                    <a:pt x="314" y="0"/>
                    <a:pt x="230"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3" name="Google Shape;9436;p60">
              <a:extLst>
                <a:ext uri="{FF2B5EF4-FFF2-40B4-BE49-F238E27FC236}">
                  <a16:creationId xmlns:a16="http://schemas.microsoft.com/office/drawing/2014/main" id="{5FBCB093-1CA7-4396-8DE9-7FDFC242095A}"/>
                </a:ext>
              </a:extLst>
            </p:cNvPr>
            <p:cNvSpPr/>
            <p:nvPr/>
          </p:nvSpPr>
          <p:spPr>
            <a:xfrm>
              <a:off x="5570125" y="4758325"/>
              <a:ext cx="10600" cy="9025"/>
            </a:xfrm>
            <a:custGeom>
              <a:avLst/>
              <a:gdLst/>
              <a:ahLst/>
              <a:cxnLst/>
              <a:rect l="l" t="t" r="r" b="b"/>
              <a:pathLst>
                <a:path w="424" h="361" extrusionOk="0">
                  <a:moveTo>
                    <a:pt x="240" y="0"/>
                  </a:moveTo>
                  <a:cubicBezTo>
                    <a:pt x="238" y="0"/>
                    <a:pt x="237" y="0"/>
                    <a:pt x="236" y="1"/>
                  </a:cubicBezTo>
                  <a:cubicBezTo>
                    <a:pt x="75" y="3"/>
                    <a:pt x="1" y="198"/>
                    <a:pt x="115" y="310"/>
                  </a:cubicBezTo>
                  <a:cubicBezTo>
                    <a:pt x="151" y="345"/>
                    <a:pt x="196" y="360"/>
                    <a:pt x="239" y="360"/>
                  </a:cubicBezTo>
                  <a:cubicBezTo>
                    <a:pt x="333" y="360"/>
                    <a:pt x="423" y="286"/>
                    <a:pt x="420" y="176"/>
                  </a:cubicBezTo>
                  <a:cubicBezTo>
                    <a:pt x="418" y="79"/>
                    <a:pt x="337" y="0"/>
                    <a:pt x="240" y="0"/>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4" name="Google Shape;9437;p60">
              <a:extLst>
                <a:ext uri="{FF2B5EF4-FFF2-40B4-BE49-F238E27FC236}">
                  <a16:creationId xmlns:a16="http://schemas.microsoft.com/office/drawing/2014/main" id="{D2DF1196-B688-4809-849C-21743CBDD7E8}"/>
                </a:ext>
              </a:extLst>
            </p:cNvPr>
            <p:cNvSpPr/>
            <p:nvPr/>
          </p:nvSpPr>
          <p:spPr>
            <a:xfrm>
              <a:off x="5586875" y="4757950"/>
              <a:ext cx="10625" cy="9000"/>
            </a:xfrm>
            <a:custGeom>
              <a:avLst/>
              <a:gdLst/>
              <a:ahLst/>
              <a:cxnLst/>
              <a:rect l="l" t="t" r="r" b="b"/>
              <a:pathLst>
                <a:path w="425" h="360" extrusionOk="0">
                  <a:moveTo>
                    <a:pt x="242" y="0"/>
                  </a:moveTo>
                  <a:cubicBezTo>
                    <a:pt x="241" y="0"/>
                    <a:pt x="240" y="0"/>
                    <a:pt x="238" y="0"/>
                  </a:cubicBezTo>
                  <a:cubicBezTo>
                    <a:pt x="78" y="2"/>
                    <a:pt x="1" y="198"/>
                    <a:pt x="117" y="310"/>
                  </a:cubicBezTo>
                  <a:cubicBezTo>
                    <a:pt x="154" y="344"/>
                    <a:pt x="198" y="360"/>
                    <a:pt x="241" y="360"/>
                  </a:cubicBezTo>
                  <a:cubicBezTo>
                    <a:pt x="335" y="360"/>
                    <a:pt x="424" y="286"/>
                    <a:pt x="423" y="176"/>
                  </a:cubicBezTo>
                  <a:cubicBezTo>
                    <a:pt x="421" y="78"/>
                    <a:pt x="339" y="0"/>
                    <a:pt x="242" y="0"/>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5" name="Google Shape;9438;p60">
              <a:extLst>
                <a:ext uri="{FF2B5EF4-FFF2-40B4-BE49-F238E27FC236}">
                  <a16:creationId xmlns:a16="http://schemas.microsoft.com/office/drawing/2014/main" id="{8610E3D0-42BF-439F-B28B-5E6ABBC69B7A}"/>
                </a:ext>
              </a:extLst>
            </p:cNvPr>
            <p:cNvSpPr/>
            <p:nvPr/>
          </p:nvSpPr>
          <p:spPr>
            <a:xfrm>
              <a:off x="5605525" y="4757175"/>
              <a:ext cx="10550" cy="9050"/>
            </a:xfrm>
            <a:custGeom>
              <a:avLst/>
              <a:gdLst/>
              <a:ahLst/>
              <a:cxnLst/>
              <a:rect l="l" t="t" r="r" b="b"/>
              <a:pathLst>
                <a:path w="422" h="362" extrusionOk="0">
                  <a:moveTo>
                    <a:pt x="239" y="0"/>
                  </a:moveTo>
                  <a:cubicBezTo>
                    <a:pt x="238" y="0"/>
                    <a:pt x="237" y="0"/>
                    <a:pt x="235" y="0"/>
                  </a:cubicBezTo>
                  <a:cubicBezTo>
                    <a:pt x="75" y="5"/>
                    <a:pt x="0" y="200"/>
                    <a:pt x="114" y="310"/>
                  </a:cubicBezTo>
                  <a:cubicBezTo>
                    <a:pt x="151" y="345"/>
                    <a:pt x="195" y="361"/>
                    <a:pt x="238" y="361"/>
                  </a:cubicBezTo>
                  <a:cubicBezTo>
                    <a:pt x="332" y="361"/>
                    <a:pt x="421" y="286"/>
                    <a:pt x="420" y="176"/>
                  </a:cubicBezTo>
                  <a:cubicBezTo>
                    <a:pt x="418" y="79"/>
                    <a:pt x="336" y="0"/>
                    <a:pt x="239" y="0"/>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6" name="Google Shape;9439;p60">
              <a:extLst>
                <a:ext uri="{FF2B5EF4-FFF2-40B4-BE49-F238E27FC236}">
                  <a16:creationId xmlns:a16="http://schemas.microsoft.com/office/drawing/2014/main" id="{24D7A9F6-E95E-4700-8C3D-76EF11353A7F}"/>
                </a:ext>
              </a:extLst>
            </p:cNvPr>
            <p:cNvSpPr/>
            <p:nvPr/>
          </p:nvSpPr>
          <p:spPr>
            <a:xfrm>
              <a:off x="5634750" y="4757000"/>
              <a:ext cx="10600" cy="9025"/>
            </a:xfrm>
            <a:custGeom>
              <a:avLst/>
              <a:gdLst/>
              <a:ahLst/>
              <a:cxnLst/>
              <a:rect l="l" t="t" r="r" b="b"/>
              <a:pathLst>
                <a:path w="424" h="361" extrusionOk="0">
                  <a:moveTo>
                    <a:pt x="242" y="1"/>
                  </a:moveTo>
                  <a:cubicBezTo>
                    <a:pt x="240" y="1"/>
                    <a:pt x="239" y="1"/>
                    <a:pt x="238" y="1"/>
                  </a:cubicBezTo>
                  <a:cubicBezTo>
                    <a:pt x="77" y="3"/>
                    <a:pt x="0" y="199"/>
                    <a:pt x="117" y="311"/>
                  </a:cubicBezTo>
                  <a:cubicBezTo>
                    <a:pt x="153" y="345"/>
                    <a:pt x="196" y="361"/>
                    <a:pt x="239" y="361"/>
                  </a:cubicBezTo>
                  <a:cubicBezTo>
                    <a:pt x="333" y="361"/>
                    <a:pt x="423" y="287"/>
                    <a:pt x="420" y="177"/>
                  </a:cubicBezTo>
                  <a:cubicBezTo>
                    <a:pt x="418" y="79"/>
                    <a:pt x="339" y="1"/>
                    <a:pt x="242" y="1"/>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7" name="Google Shape;9440;p60">
              <a:extLst>
                <a:ext uri="{FF2B5EF4-FFF2-40B4-BE49-F238E27FC236}">
                  <a16:creationId xmlns:a16="http://schemas.microsoft.com/office/drawing/2014/main" id="{3681E247-D4F6-41BF-9DCB-114CDAF583D8}"/>
                </a:ext>
              </a:extLst>
            </p:cNvPr>
            <p:cNvSpPr/>
            <p:nvPr/>
          </p:nvSpPr>
          <p:spPr>
            <a:xfrm>
              <a:off x="5654575" y="4757175"/>
              <a:ext cx="10625" cy="9025"/>
            </a:xfrm>
            <a:custGeom>
              <a:avLst/>
              <a:gdLst/>
              <a:ahLst/>
              <a:cxnLst/>
              <a:rect l="l" t="t" r="r" b="b"/>
              <a:pathLst>
                <a:path w="425" h="361" extrusionOk="0">
                  <a:moveTo>
                    <a:pt x="242" y="0"/>
                  </a:moveTo>
                  <a:cubicBezTo>
                    <a:pt x="241" y="0"/>
                    <a:pt x="239" y="0"/>
                    <a:pt x="238" y="0"/>
                  </a:cubicBezTo>
                  <a:cubicBezTo>
                    <a:pt x="78" y="3"/>
                    <a:pt x="1" y="198"/>
                    <a:pt x="117" y="310"/>
                  </a:cubicBezTo>
                  <a:cubicBezTo>
                    <a:pt x="154" y="345"/>
                    <a:pt x="198" y="360"/>
                    <a:pt x="241" y="360"/>
                  </a:cubicBezTo>
                  <a:cubicBezTo>
                    <a:pt x="335" y="360"/>
                    <a:pt x="424" y="286"/>
                    <a:pt x="423" y="176"/>
                  </a:cubicBezTo>
                  <a:cubicBezTo>
                    <a:pt x="420" y="79"/>
                    <a:pt x="339" y="0"/>
                    <a:pt x="242" y="0"/>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8" name="Google Shape;9441;p60">
              <a:extLst>
                <a:ext uri="{FF2B5EF4-FFF2-40B4-BE49-F238E27FC236}">
                  <a16:creationId xmlns:a16="http://schemas.microsoft.com/office/drawing/2014/main" id="{5A244401-9D1D-436E-80E3-1E3F587D55F7}"/>
                </a:ext>
              </a:extLst>
            </p:cNvPr>
            <p:cNvSpPr/>
            <p:nvPr/>
          </p:nvSpPr>
          <p:spPr>
            <a:xfrm>
              <a:off x="5672700" y="4757175"/>
              <a:ext cx="10600" cy="9050"/>
            </a:xfrm>
            <a:custGeom>
              <a:avLst/>
              <a:gdLst/>
              <a:ahLst/>
              <a:cxnLst/>
              <a:rect l="l" t="t" r="r" b="b"/>
              <a:pathLst>
                <a:path w="424" h="362" extrusionOk="0">
                  <a:moveTo>
                    <a:pt x="242" y="0"/>
                  </a:moveTo>
                  <a:cubicBezTo>
                    <a:pt x="241" y="0"/>
                    <a:pt x="240" y="0"/>
                    <a:pt x="238" y="0"/>
                  </a:cubicBezTo>
                  <a:cubicBezTo>
                    <a:pt x="78" y="5"/>
                    <a:pt x="1" y="200"/>
                    <a:pt x="117" y="310"/>
                  </a:cubicBezTo>
                  <a:cubicBezTo>
                    <a:pt x="153" y="345"/>
                    <a:pt x="197" y="361"/>
                    <a:pt x="240" y="361"/>
                  </a:cubicBezTo>
                  <a:cubicBezTo>
                    <a:pt x="334" y="361"/>
                    <a:pt x="424" y="286"/>
                    <a:pt x="421" y="176"/>
                  </a:cubicBezTo>
                  <a:cubicBezTo>
                    <a:pt x="419" y="79"/>
                    <a:pt x="339" y="0"/>
                    <a:pt x="242" y="0"/>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9" name="Google Shape;9442;p60">
              <a:extLst>
                <a:ext uri="{FF2B5EF4-FFF2-40B4-BE49-F238E27FC236}">
                  <a16:creationId xmlns:a16="http://schemas.microsoft.com/office/drawing/2014/main" id="{79B7A58E-6C44-4C42-A67F-F2BF9C200B16}"/>
                </a:ext>
              </a:extLst>
            </p:cNvPr>
            <p:cNvSpPr/>
            <p:nvPr/>
          </p:nvSpPr>
          <p:spPr>
            <a:xfrm>
              <a:off x="5566225" y="4835650"/>
              <a:ext cx="9525" cy="7900"/>
            </a:xfrm>
            <a:custGeom>
              <a:avLst/>
              <a:gdLst/>
              <a:ahLst/>
              <a:cxnLst/>
              <a:rect l="l" t="t" r="r" b="b"/>
              <a:pathLst>
                <a:path w="381" h="316" extrusionOk="0">
                  <a:moveTo>
                    <a:pt x="204" y="0"/>
                  </a:moveTo>
                  <a:cubicBezTo>
                    <a:pt x="193" y="0"/>
                    <a:pt x="181" y="1"/>
                    <a:pt x="170" y="4"/>
                  </a:cubicBezTo>
                  <a:cubicBezTo>
                    <a:pt x="31" y="35"/>
                    <a:pt x="1" y="215"/>
                    <a:pt x="119" y="290"/>
                  </a:cubicBezTo>
                  <a:cubicBezTo>
                    <a:pt x="147" y="308"/>
                    <a:pt x="176" y="316"/>
                    <a:pt x="205" y="316"/>
                  </a:cubicBezTo>
                  <a:cubicBezTo>
                    <a:pt x="298" y="316"/>
                    <a:pt x="380" y="229"/>
                    <a:pt x="357" y="123"/>
                  </a:cubicBezTo>
                  <a:cubicBezTo>
                    <a:pt x="341" y="51"/>
                    <a:pt x="276" y="0"/>
                    <a:pt x="204"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0" name="Google Shape;9443;p60">
              <a:extLst>
                <a:ext uri="{FF2B5EF4-FFF2-40B4-BE49-F238E27FC236}">
                  <a16:creationId xmlns:a16="http://schemas.microsoft.com/office/drawing/2014/main" id="{A7C37AB5-541B-4883-844A-04B152294A5A}"/>
                </a:ext>
              </a:extLst>
            </p:cNvPr>
            <p:cNvSpPr/>
            <p:nvPr/>
          </p:nvSpPr>
          <p:spPr>
            <a:xfrm>
              <a:off x="5703975" y="4804750"/>
              <a:ext cx="9525" cy="7900"/>
            </a:xfrm>
            <a:custGeom>
              <a:avLst/>
              <a:gdLst/>
              <a:ahLst/>
              <a:cxnLst/>
              <a:rect l="l" t="t" r="r" b="b"/>
              <a:pathLst>
                <a:path w="381" h="316" extrusionOk="0">
                  <a:moveTo>
                    <a:pt x="204" y="1"/>
                  </a:moveTo>
                  <a:cubicBezTo>
                    <a:pt x="192" y="1"/>
                    <a:pt x="180" y="2"/>
                    <a:pt x="167" y="5"/>
                  </a:cubicBezTo>
                  <a:cubicBezTo>
                    <a:pt x="31" y="36"/>
                    <a:pt x="0" y="216"/>
                    <a:pt x="119" y="291"/>
                  </a:cubicBezTo>
                  <a:cubicBezTo>
                    <a:pt x="146" y="308"/>
                    <a:pt x="175" y="316"/>
                    <a:pt x="203" y="316"/>
                  </a:cubicBezTo>
                  <a:cubicBezTo>
                    <a:pt x="297" y="316"/>
                    <a:pt x="380" y="229"/>
                    <a:pt x="356" y="124"/>
                  </a:cubicBezTo>
                  <a:cubicBezTo>
                    <a:pt x="339" y="50"/>
                    <a:pt x="276" y="1"/>
                    <a:pt x="204"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1" name="Google Shape;9444;p60">
              <a:extLst>
                <a:ext uri="{FF2B5EF4-FFF2-40B4-BE49-F238E27FC236}">
                  <a16:creationId xmlns:a16="http://schemas.microsoft.com/office/drawing/2014/main" id="{D91EC020-475A-4FAD-8352-E36884C794A2}"/>
                </a:ext>
              </a:extLst>
            </p:cNvPr>
            <p:cNvSpPr/>
            <p:nvPr/>
          </p:nvSpPr>
          <p:spPr>
            <a:xfrm>
              <a:off x="5370575" y="4534700"/>
              <a:ext cx="549750" cy="520225"/>
            </a:xfrm>
            <a:custGeom>
              <a:avLst/>
              <a:gdLst/>
              <a:ahLst/>
              <a:cxnLst/>
              <a:rect l="l" t="t" r="r" b="b"/>
              <a:pathLst>
                <a:path w="21990" h="20809" extrusionOk="0">
                  <a:moveTo>
                    <a:pt x="0" y="1"/>
                  </a:moveTo>
                  <a:cubicBezTo>
                    <a:pt x="482" y="774"/>
                    <a:pt x="981" y="1546"/>
                    <a:pt x="1359" y="2372"/>
                  </a:cubicBezTo>
                  <a:cubicBezTo>
                    <a:pt x="1548" y="2785"/>
                    <a:pt x="1706" y="3212"/>
                    <a:pt x="1805" y="3653"/>
                  </a:cubicBezTo>
                  <a:cubicBezTo>
                    <a:pt x="1904" y="4095"/>
                    <a:pt x="1954" y="4543"/>
                    <a:pt x="1959" y="4996"/>
                  </a:cubicBezTo>
                  <a:cubicBezTo>
                    <a:pt x="1972" y="5899"/>
                    <a:pt x="1811" y="6796"/>
                    <a:pt x="1600" y="7680"/>
                  </a:cubicBezTo>
                  <a:cubicBezTo>
                    <a:pt x="1387" y="8565"/>
                    <a:pt x="1115" y="9438"/>
                    <a:pt x="928" y="10343"/>
                  </a:cubicBezTo>
                  <a:cubicBezTo>
                    <a:pt x="745" y="11242"/>
                    <a:pt x="600" y="12154"/>
                    <a:pt x="554" y="13077"/>
                  </a:cubicBezTo>
                  <a:cubicBezTo>
                    <a:pt x="510" y="13998"/>
                    <a:pt x="554" y="14934"/>
                    <a:pt x="774" y="15842"/>
                  </a:cubicBezTo>
                  <a:cubicBezTo>
                    <a:pt x="987" y="16759"/>
                    <a:pt x="1392" y="17618"/>
                    <a:pt x="1963" y="18365"/>
                  </a:cubicBezTo>
                  <a:cubicBezTo>
                    <a:pt x="2523" y="19108"/>
                    <a:pt x="3244" y="19759"/>
                    <a:pt x="4099" y="20167"/>
                  </a:cubicBezTo>
                  <a:cubicBezTo>
                    <a:pt x="4956" y="20572"/>
                    <a:pt x="5890" y="20748"/>
                    <a:pt x="6820" y="20796"/>
                  </a:cubicBezTo>
                  <a:cubicBezTo>
                    <a:pt x="6984" y="20804"/>
                    <a:pt x="7147" y="20808"/>
                    <a:pt x="7311" y="20808"/>
                  </a:cubicBezTo>
                  <a:cubicBezTo>
                    <a:pt x="8075" y="20808"/>
                    <a:pt x="8833" y="20722"/>
                    <a:pt x="9580" y="20613"/>
                  </a:cubicBezTo>
                  <a:cubicBezTo>
                    <a:pt x="10490" y="20479"/>
                    <a:pt x="11387" y="20301"/>
                    <a:pt x="12286" y="20115"/>
                  </a:cubicBezTo>
                  <a:cubicBezTo>
                    <a:pt x="13185" y="19928"/>
                    <a:pt x="14070" y="19697"/>
                    <a:pt x="14954" y="19451"/>
                  </a:cubicBezTo>
                  <a:cubicBezTo>
                    <a:pt x="15394" y="19328"/>
                    <a:pt x="15833" y="19196"/>
                    <a:pt x="16270" y="19053"/>
                  </a:cubicBezTo>
                  <a:cubicBezTo>
                    <a:pt x="16706" y="18908"/>
                    <a:pt x="17139" y="18756"/>
                    <a:pt x="17565" y="18578"/>
                  </a:cubicBezTo>
                  <a:cubicBezTo>
                    <a:pt x="18413" y="18220"/>
                    <a:pt x="19231" y="17767"/>
                    <a:pt x="19936" y="17165"/>
                  </a:cubicBezTo>
                  <a:cubicBezTo>
                    <a:pt x="20286" y="16862"/>
                    <a:pt x="20600" y="16521"/>
                    <a:pt x="20873" y="16145"/>
                  </a:cubicBezTo>
                  <a:cubicBezTo>
                    <a:pt x="21139" y="15767"/>
                    <a:pt x="21356" y="15356"/>
                    <a:pt x="21519" y="14926"/>
                  </a:cubicBezTo>
                  <a:cubicBezTo>
                    <a:pt x="21846" y="14064"/>
                    <a:pt x="21989" y="13145"/>
                    <a:pt x="21939" y="12227"/>
                  </a:cubicBezTo>
                  <a:lnTo>
                    <a:pt x="21939" y="12227"/>
                  </a:lnTo>
                  <a:cubicBezTo>
                    <a:pt x="21945" y="12682"/>
                    <a:pt x="21903" y="13139"/>
                    <a:pt x="21815" y="13587"/>
                  </a:cubicBezTo>
                  <a:cubicBezTo>
                    <a:pt x="21732" y="14033"/>
                    <a:pt x="21604" y="14471"/>
                    <a:pt x="21431" y="14890"/>
                  </a:cubicBezTo>
                  <a:cubicBezTo>
                    <a:pt x="21259" y="15310"/>
                    <a:pt x="21035" y="15706"/>
                    <a:pt x="20763" y="16066"/>
                  </a:cubicBezTo>
                  <a:cubicBezTo>
                    <a:pt x="20490" y="16425"/>
                    <a:pt x="20174" y="16750"/>
                    <a:pt x="19824" y="17035"/>
                  </a:cubicBezTo>
                  <a:cubicBezTo>
                    <a:pt x="19125" y="17605"/>
                    <a:pt x="18319" y="18038"/>
                    <a:pt x="17479" y="18374"/>
                  </a:cubicBezTo>
                  <a:cubicBezTo>
                    <a:pt x="17059" y="18541"/>
                    <a:pt x="16626" y="18684"/>
                    <a:pt x="16194" y="18818"/>
                  </a:cubicBezTo>
                  <a:cubicBezTo>
                    <a:pt x="15761" y="18952"/>
                    <a:pt x="15321" y="19077"/>
                    <a:pt x="14881" y="19191"/>
                  </a:cubicBezTo>
                  <a:cubicBezTo>
                    <a:pt x="13119" y="19644"/>
                    <a:pt x="11334" y="20038"/>
                    <a:pt x="9534" y="20297"/>
                  </a:cubicBezTo>
                  <a:cubicBezTo>
                    <a:pt x="8810" y="20398"/>
                    <a:pt x="8083" y="20476"/>
                    <a:pt x="7358" y="20476"/>
                  </a:cubicBezTo>
                  <a:cubicBezTo>
                    <a:pt x="7184" y="20476"/>
                    <a:pt x="7010" y="20472"/>
                    <a:pt x="6835" y="20462"/>
                  </a:cubicBezTo>
                  <a:cubicBezTo>
                    <a:pt x="5943" y="20413"/>
                    <a:pt x="5051" y="20233"/>
                    <a:pt x="4253" y="19849"/>
                  </a:cubicBezTo>
                  <a:cubicBezTo>
                    <a:pt x="3455" y="19471"/>
                    <a:pt x="2774" y="18868"/>
                    <a:pt x="2233" y="18161"/>
                  </a:cubicBezTo>
                  <a:cubicBezTo>
                    <a:pt x="1686" y="17453"/>
                    <a:pt x="1295" y="16638"/>
                    <a:pt x="1088" y="15767"/>
                  </a:cubicBezTo>
                  <a:cubicBezTo>
                    <a:pt x="873" y="14899"/>
                    <a:pt x="822" y="13992"/>
                    <a:pt x="860" y="13090"/>
                  </a:cubicBezTo>
                  <a:cubicBezTo>
                    <a:pt x="877" y="12640"/>
                    <a:pt x="926" y="12192"/>
                    <a:pt x="983" y="11741"/>
                  </a:cubicBezTo>
                  <a:cubicBezTo>
                    <a:pt x="1040" y="11291"/>
                    <a:pt x="1110" y="10842"/>
                    <a:pt x="1194" y="10394"/>
                  </a:cubicBezTo>
                  <a:cubicBezTo>
                    <a:pt x="1361" y="9506"/>
                    <a:pt x="1618" y="8625"/>
                    <a:pt x="1818" y="7730"/>
                  </a:cubicBezTo>
                  <a:cubicBezTo>
                    <a:pt x="2016" y="6836"/>
                    <a:pt x="2163" y="5917"/>
                    <a:pt x="2132" y="4992"/>
                  </a:cubicBezTo>
                  <a:cubicBezTo>
                    <a:pt x="2115" y="4530"/>
                    <a:pt x="2049" y="4071"/>
                    <a:pt x="1934" y="3623"/>
                  </a:cubicBezTo>
                  <a:cubicBezTo>
                    <a:pt x="1820" y="3174"/>
                    <a:pt x="1646" y="2746"/>
                    <a:pt x="1442" y="2332"/>
                  </a:cubicBezTo>
                  <a:cubicBezTo>
                    <a:pt x="1238" y="1924"/>
                    <a:pt x="1011" y="1524"/>
                    <a:pt x="763" y="1139"/>
                  </a:cubicBezTo>
                  <a:cubicBezTo>
                    <a:pt x="517" y="754"/>
                    <a:pt x="257" y="379"/>
                    <a:pt x="0" y="1"/>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2" name="Google Shape;9445;p60">
              <a:extLst>
                <a:ext uri="{FF2B5EF4-FFF2-40B4-BE49-F238E27FC236}">
                  <a16:creationId xmlns:a16="http://schemas.microsoft.com/office/drawing/2014/main" id="{EB7B6D80-B29A-4432-A158-2DF785C6DD1C}"/>
                </a:ext>
              </a:extLst>
            </p:cNvPr>
            <p:cNvSpPr/>
            <p:nvPr/>
          </p:nvSpPr>
          <p:spPr>
            <a:xfrm>
              <a:off x="5414800" y="4800475"/>
              <a:ext cx="169150" cy="222025"/>
            </a:xfrm>
            <a:custGeom>
              <a:avLst/>
              <a:gdLst/>
              <a:ahLst/>
              <a:cxnLst/>
              <a:rect l="l" t="t" r="r" b="b"/>
              <a:pathLst>
                <a:path w="6766" h="8881" extrusionOk="0">
                  <a:moveTo>
                    <a:pt x="440" y="0"/>
                  </a:moveTo>
                  <a:cubicBezTo>
                    <a:pt x="190" y="1077"/>
                    <a:pt x="1" y="2183"/>
                    <a:pt x="14" y="3303"/>
                  </a:cubicBezTo>
                  <a:cubicBezTo>
                    <a:pt x="16" y="3864"/>
                    <a:pt x="82" y="4424"/>
                    <a:pt x="212" y="4972"/>
                  </a:cubicBezTo>
                  <a:cubicBezTo>
                    <a:pt x="343" y="5523"/>
                    <a:pt x="561" y="6051"/>
                    <a:pt x="860" y="6534"/>
                  </a:cubicBezTo>
                  <a:cubicBezTo>
                    <a:pt x="1161" y="7011"/>
                    <a:pt x="1524" y="7451"/>
                    <a:pt x="1959" y="7818"/>
                  </a:cubicBezTo>
                  <a:cubicBezTo>
                    <a:pt x="2392" y="8185"/>
                    <a:pt x="2899" y="8459"/>
                    <a:pt x="3444" y="8624"/>
                  </a:cubicBezTo>
                  <a:cubicBezTo>
                    <a:pt x="4051" y="8808"/>
                    <a:pt x="4676" y="8881"/>
                    <a:pt x="5299" y="8881"/>
                  </a:cubicBezTo>
                  <a:cubicBezTo>
                    <a:pt x="5792" y="8881"/>
                    <a:pt x="6283" y="8836"/>
                    <a:pt x="6765" y="8765"/>
                  </a:cubicBezTo>
                  <a:lnTo>
                    <a:pt x="6765" y="8765"/>
                  </a:lnTo>
                  <a:cubicBezTo>
                    <a:pt x="6470" y="8782"/>
                    <a:pt x="6175" y="8794"/>
                    <a:pt x="5880" y="8794"/>
                  </a:cubicBezTo>
                  <a:cubicBezTo>
                    <a:pt x="5623" y="8794"/>
                    <a:pt x="5366" y="8785"/>
                    <a:pt x="5110" y="8763"/>
                  </a:cubicBezTo>
                  <a:cubicBezTo>
                    <a:pt x="4561" y="8719"/>
                    <a:pt x="4016" y="8626"/>
                    <a:pt x="3502" y="8448"/>
                  </a:cubicBezTo>
                  <a:cubicBezTo>
                    <a:pt x="2987" y="8277"/>
                    <a:pt x="2513" y="8004"/>
                    <a:pt x="2104" y="7648"/>
                  </a:cubicBezTo>
                  <a:cubicBezTo>
                    <a:pt x="1695" y="7290"/>
                    <a:pt x="1343" y="6873"/>
                    <a:pt x="1060" y="6409"/>
                  </a:cubicBezTo>
                  <a:cubicBezTo>
                    <a:pt x="475" y="5490"/>
                    <a:pt x="245" y="4389"/>
                    <a:pt x="198" y="3297"/>
                  </a:cubicBezTo>
                  <a:cubicBezTo>
                    <a:pt x="176" y="2747"/>
                    <a:pt x="192" y="2196"/>
                    <a:pt x="242" y="1649"/>
                  </a:cubicBezTo>
                  <a:cubicBezTo>
                    <a:pt x="284" y="1097"/>
                    <a:pt x="363" y="550"/>
                    <a:pt x="440" y="0"/>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110310473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Rectangle 239">
            <a:extLst>
              <a:ext uri="{FF2B5EF4-FFF2-40B4-BE49-F238E27FC236}">
                <a16:creationId xmlns:a16="http://schemas.microsoft.com/office/drawing/2014/main" id="{01785694-EC72-4CDE-A6BE-961102D4931A}"/>
              </a:ext>
            </a:extLst>
          </p:cNvPr>
          <p:cNvSpPr/>
          <p:nvPr/>
        </p:nvSpPr>
        <p:spPr>
          <a:xfrm>
            <a:off x="12326433" y="5165709"/>
            <a:ext cx="10544987" cy="5175349"/>
          </a:xfrm>
          <a:prstGeom prst="rect">
            <a:avLst/>
          </a:prstGeom>
        </p:spPr>
        <p:txBody>
          <a:bodyPr wrap="square">
            <a:spAutoFit/>
          </a:bodyPr>
          <a:lstStyle/>
          <a:p>
            <a:pPr defTabSz="457246">
              <a:lnSpc>
                <a:spcPct val="150000"/>
              </a:lnSpc>
            </a:pPr>
            <a:r>
              <a:rPr lang="en-US" sz="3200" b="1" dirty="0">
                <a:solidFill>
                  <a:prstClr val="white"/>
                </a:solidFill>
                <a:latin typeface="Montserrat Light"/>
              </a:rPr>
              <a:t>Lorem Ipsum</a:t>
            </a:r>
            <a:r>
              <a:rPr lang="en-US" sz="3200" dirty="0">
                <a:solidFill>
                  <a:prstClr val="white"/>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a:t>
            </a:r>
          </a:p>
        </p:txBody>
      </p:sp>
      <p:sp>
        <p:nvSpPr>
          <p:cNvPr id="241" name="Rectangle 240">
            <a:extLst>
              <a:ext uri="{FF2B5EF4-FFF2-40B4-BE49-F238E27FC236}">
                <a16:creationId xmlns:a16="http://schemas.microsoft.com/office/drawing/2014/main" id="{58F76DDC-8B40-41D5-B228-4D0020860115}"/>
              </a:ext>
            </a:extLst>
          </p:cNvPr>
          <p:cNvSpPr/>
          <p:nvPr/>
        </p:nvSpPr>
        <p:spPr>
          <a:xfrm>
            <a:off x="12326433" y="4196062"/>
            <a:ext cx="4651170" cy="831093"/>
          </a:xfrm>
          <a:prstGeom prst="rect">
            <a:avLst/>
          </a:prstGeom>
        </p:spPr>
        <p:txBody>
          <a:bodyPr wrap="none">
            <a:spAutoFit/>
          </a:bodyPr>
          <a:lstStyle/>
          <a:p>
            <a:pPr defTabSz="457246"/>
            <a:r>
              <a:rPr lang="en-US" b="1" dirty="0">
                <a:solidFill>
                  <a:prstClr val="white"/>
                </a:solidFill>
                <a:latin typeface="Montserrat Light"/>
              </a:rPr>
              <a:t>Lorem Ipsum</a:t>
            </a:r>
            <a:r>
              <a:rPr lang="en-US" dirty="0">
                <a:solidFill>
                  <a:prstClr val="white"/>
                </a:solidFill>
                <a:latin typeface="Montserrat Light"/>
              </a:rPr>
              <a:t> </a:t>
            </a:r>
            <a:endParaRPr lang="en-US" dirty="0">
              <a:solidFill>
                <a:srgbClr val="272E3A"/>
              </a:solidFill>
              <a:latin typeface="Montserrat Light"/>
            </a:endParaRPr>
          </a:p>
        </p:txBody>
      </p:sp>
      <p:grpSp>
        <p:nvGrpSpPr>
          <p:cNvPr id="242" name="Group 241">
            <a:extLst>
              <a:ext uri="{FF2B5EF4-FFF2-40B4-BE49-F238E27FC236}">
                <a16:creationId xmlns:a16="http://schemas.microsoft.com/office/drawing/2014/main" id="{FE564173-EA0C-4829-997B-1C56372D94DB}"/>
              </a:ext>
            </a:extLst>
          </p:cNvPr>
          <p:cNvGrpSpPr/>
          <p:nvPr/>
        </p:nvGrpSpPr>
        <p:grpSpPr>
          <a:xfrm>
            <a:off x="1515755" y="5027155"/>
            <a:ext cx="8086403" cy="4858420"/>
            <a:chOff x="4558484" y="8543837"/>
            <a:chExt cx="5225483" cy="3139541"/>
          </a:xfrm>
        </p:grpSpPr>
        <p:sp>
          <p:nvSpPr>
            <p:cNvPr id="243" name="Google Shape;9446;p60">
              <a:extLst>
                <a:ext uri="{FF2B5EF4-FFF2-40B4-BE49-F238E27FC236}">
                  <a16:creationId xmlns:a16="http://schemas.microsoft.com/office/drawing/2014/main" id="{A4AADCE0-5A67-4BF0-8549-4706B1EFDB06}"/>
                </a:ext>
              </a:extLst>
            </p:cNvPr>
            <p:cNvSpPr/>
            <p:nvPr/>
          </p:nvSpPr>
          <p:spPr>
            <a:xfrm>
              <a:off x="4723042" y="8543837"/>
              <a:ext cx="5060925" cy="3136747"/>
            </a:xfrm>
            <a:custGeom>
              <a:avLst/>
              <a:gdLst/>
              <a:ahLst/>
              <a:cxnLst/>
              <a:rect l="l" t="t" r="r" b="b"/>
              <a:pathLst>
                <a:path w="56220" h="34845" extrusionOk="0">
                  <a:moveTo>
                    <a:pt x="4409" y="1"/>
                  </a:moveTo>
                  <a:cubicBezTo>
                    <a:pt x="2757" y="1"/>
                    <a:pt x="1414" y="1399"/>
                    <a:pt x="1414" y="3122"/>
                  </a:cubicBezTo>
                  <a:lnTo>
                    <a:pt x="1414" y="19201"/>
                  </a:lnTo>
                  <a:lnTo>
                    <a:pt x="541" y="19201"/>
                  </a:lnTo>
                  <a:cubicBezTo>
                    <a:pt x="243" y="19201"/>
                    <a:pt x="1" y="19453"/>
                    <a:pt x="1" y="19763"/>
                  </a:cubicBezTo>
                  <a:lnTo>
                    <a:pt x="1" y="29603"/>
                  </a:lnTo>
                  <a:cubicBezTo>
                    <a:pt x="1" y="29913"/>
                    <a:pt x="243" y="30165"/>
                    <a:pt x="541" y="30165"/>
                  </a:cubicBezTo>
                  <a:lnTo>
                    <a:pt x="1414" y="30165"/>
                  </a:lnTo>
                  <a:lnTo>
                    <a:pt x="1414" y="31726"/>
                  </a:lnTo>
                  <a:cubicBezTo>
                    <a:pt x="1414" y="33449"/>
                    <a:pt x="2755" y="34844"/>
                    <a:pt x="4409" y="34844"/>
                  </a:cubicBezTo>
                  <a:lnTo>
                    <a:pt x="51811" y="34844"/>
                  </a:lnTo>
                  <a:cubicBezTo>
                    <a:pt x="53466" y="34844"/>
                    <a:pt x="54807" y="33449"/>
                    <a:pt x="54807" y="31726"/>
                  </a:cubicBezTo>
                  <a:lnTo>
                    <a:pt x="54807" y="30165"/>
                  </a:lnTo>
                  <a:lnTo>
                    <a:pt x="55679" y="30165"/>
                  </a:lnTo>
                  <a:cubicBezTo>
                    <a:pt x="55978" y="30165"/>
                    <a:pt x="56220" y="29913"/>
                    <a:pt x="56220" y="29600"/>
                  </a:cubicBezTo>
                  <a:lnTo>
                    <a:pt x="56220" y="19763"/>
                  </a:lnTo>
                  <a:cubicBezTo>
                    <a:pt x="56220" y="19453"/>
                    <a:pt x="55978" y="19201"/>
                    <a:pt x="55679" y="19201"/>
                  </a:cubicBezTo>
                  <a:lnTo>
                    <a:pt x="54804" y="19201"/>
                  </a:lnTo>
                  <a:lnTo>
                    <a:pt x="54804" y="3122"/>
                  </a:lnTo>
                  <a:cubicBezTo>
                    <a:pt x="54804" y="1399"/>
                    <a:pt x="53464" y="1"/>
                    <a:pt x="51811" y="1"/>
                  </a:cubicBezTo>
                  <a:close/>
                </a:path>
              </a:pathLst>
            </a:custGeom>
            <a:solidFill>
              <a:srgbClr val="1A1B1E"/>
            </a:solidFill>
            <a:ln w="2975" cap="flat" cmpd="sng">
              <a:solidFill>
                <a:srgbClr val="F24600"/>
              </a:solidFill>
              <a:prstDash val="solid"/>
              <a:miter lim="2197"/>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4" name="Google Shape;9447;p60">
              <a:extLst>
                <a:ext uri="{FF2B5EF4-FFF2-40B4-BE49-F238E27FC236}">
                  <a16:creationId xmlns:a16="http://schemas.microsoft.com/office/drawing/2014/main" id="{BD41182B-C7AB-4074-B2A0-7D9B1653B1C1}"/>
                </a:ext>
              </a:extLst>
            </p:cNvPr>
            <p:cNvSpPr/>
            <p:nvPr/>
          </p:nvSpPr>
          <p:spPr>
            <a:xfrm>
              <a:off x="4558484" y="8671126"/>
              <a:ext cx="5060744" cy="3009637"/>
            </a:xfrm>
            <a:custGeom>
              <a:avLst/>
              <a:gdLst/>
              <a:ahLst/>
              <a:cxnLst/>
              <a:rect l="l" t="t" r="r" b="b"/>
              <a:pathLst>
                <a:path w="56218" h="33433" extrusionOk="0">
                  <a:moveTo>
                    <a:pt x="4409" y="0"/>
                  </a:moveTo>
                  <a:cubicBezTo>
                    <a:pt x="2754" y="0"/>
                    <a:pt x="1413" y="1341"/>
                    <a:pt x="1413" y="2996"/>
                  </a:cubicBezTo>
                  <a:lnTo>
                    <a:pt x="1413" y="18422"/>
                  </a:lnTo>
                  <a:lnTo>
                    <a:pt x="541" y="18422"/>
                  </a:lnTo>
                  <a:cubicBezTo>
                    <a:pt x="242" y="18422"/>
                    <a:pt x="0" y="18664"/>
                    <a:pt x="0" y="18962"/>
                  </a:cubicBezTo>
                  <a:lnTo>
                    <a:pt x="0" y="28402"/>
                  </a:lnTo>
                  <a:cubicBezTo>
                    <a:pt x="0" y="28697"/>
                    <a:pt x="240" y="28940"/>
                    <a:pt x="537" y="28940"/>
                  </a:cubicBezTo>
                  <a:cubicBezTo>
                    <a:pt x="538" y="28940"/>
                    <a:pt x="540" y="28940"/>
                    <a:pt x="541" y="28940"/>
                  </a:cubicBezTo>
                  <a:lnTo>
                    <a:pt x="1413" y="28940"/>
                  </a:lnTo>
                  <a:lnTo>
                    <a:pt x="1413" y="30439"/>
                  </a:lnTo>
                  <a:cubicBezTo>
                    <a:pt x="1413" y="32092"/>
                    <a:pt x="2754" y="33433"/>
                    <a:pt x="4409" y="33433"/>
                  </a:cubicBezTo>
                  <a:lnTo>
                    <a:pt x="51811" y="33433"/>
                  </a:lnTo>
                  <a:cubicBezTo>
                    <a:pt x="53463" y="33433"/>
                    <a:pt x="54804" y="32092"/>
                    <a:pt x="54804" y="30439"/>
                  </a:cubicBezTo>
                  <a:lnTo>
                    <a:pt x="54804" y="28940"/>
                  </a:lnTo>
                  <a:lnTo>
                    <a:pt x="55676" y="28940"/>
                  </a:lnTo>
                  <a:cubicBezTo>
                    <a:pt x="55678" y="28940"/>
                    <a:pt x="55679" y="28940"/>
                    <a:pt x="55680" y="28940"/>
                  </a:cubicBezTo>
                  <a:cubicBezTo>
                    <a:pt x="55977" y="28940"/>
                    <a:pt x="56217" y="28697"/>
                    <a:pt x="56217" y="28402"/>
                  </a:cubicBezTo>
                  <a:lnTo>
                    <a:pt x="56217" y="18962"/>
                  </a:lnTo>
                  <a:cubicBezTo>
                    <a:pt x="56217" y="18664"/>
                    <a:pt x="55975" y="18422"/>
                    <a:pt x="55676" y="18422"/>
                  </a:cubicBezTo>
                  <a:lnTo>
                    <a:pt x="54804" y="18422"/>
                  </a:lnTo>
                  <a:lnTo>
                    <a:pt x="54804" y="2996"/>
                  </a:lnTo>
                  <a:cubicBezTo>
                    <a:pt x="54804" y="1341"/>
                    <a:pt x="53463" y="0"/>
                    <a:pt x="51808" y="0"/>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5" name="Google Shape;9448;p60">
              <a:extLst>
                <a:ext uri="{FF2B5EF4-FFF2-40B4-BE49-F238E27FC236}">
                  <a16:creationId xmlns:a16="http://schemas.microsoft.com/office/drawing/2014/main" id="{6713C251-88EC-47C2-8485-1D969ED4E5D6}"/>
                </a:ext>
              </a:extLst>
            </p:cNvPr>
            <p:cNvSpPr/>
            <p:nvPr/>
          </p:nvSpPr>
          <p:spPr>
            <a:xfrm>
              <a:off x="6636236" y="8765288"/>
              <a:ext cx="2774237" cy="1704709"/>
            </a:xfrm>
            <a:custGeom>
              <a:avLst/>
              <a:gdLst/>
              <a:ahLst/>
              <a:cxnLst/>
              <a:rect l="l" t="t" r="r" b="b"/>
              <a:pathLst>
                <a:path w="30818" h="18937" extrusionOk="0">
                  <a:moveTo>
                    <a:pt x="29044" y="0"/>
                  </a:moveTo>
                  <a:lnTo>
                    <a:pt x="27516" y="5"/>
                  </a:lnTo>
                  <a:lnTo>
                    <a:pt x="24459" y="13"/>
                  </a:lnTo>
                  <a:lnTo>
                    <a:pt x="12231" y="40"/>
                  </a:lnTo>
                  <a:lnTo>
                    <a:pt x="0" y="77"/>
                  </a:lnTo>
                  <a:lnTo>
                    <a:pt x="2" y="93"/>
                  </a:lnTo>
                  <a:lnTo>
                    <a:pt x="12231" y="128"/>
                  </a:lnTo>
                  <a:lnTo>
                    <a:pt x="24459" y="156"/>
                  </a:lnTo>
                  <a:lnTo>
                    <a:pt x="27519" y="165"/>
                  </a:lnTo>
                  <a:lnTo>
                    <a:pt x="29046" y="169"/>
                  </a:lnTo>
                  <a:lnTo>
                    <a:pt x="29187" y="169"/>
                  </a:lnTo>
                  <a:cubicBezTo>
                    <a:pt x="29202" y="169"/>
                    <a:pt x="29217" y="172"/>
                    <a:pt x="29233" y="172"/>
                  </a:cubicBezTo>
                  <a:lnTo>
                    <a:pt x="29323" y="176"/>
                  </a:lnTo>
                  <a:cubicBezTo>
                    <a:pt x="29338" y="176"/>
                    <a:pt x="29354" y="178"/>
                    <a:pt x="29367" y="180"/>
                  </a:cubicBezTo>
                  <a:lnTo>
                    <a:pt x="29413" y="187"/>
                  </a:lnTo>
                  <a:cubicBezTo>
                    <a:pt x="29532" y="207"/>
                    <a:pt x="29648" y="240"/>
                    <a:pt x="29758" y="286"/>
                  </a:cubicBezTo>
                  <a:lnTo>
                    <a:pt x="29839" y="325"/>
                  </a:lnTo>
                  <a:lnTo>
                    <a:pt x="29879" y="345"/>
                  </a:lnTo>
                  <a:lnTo>
                    <a:pt x="29919" y="369"/>
                  </a:lnTo>
                  <a:lnTo>
                    <a:pt x="29995" y="416"/>
                  </a:lnTo>
                  <a:cubicBezTo>
                    <a:pt x="30020" y="433"/>
                    <a:pt x="30044" y="453"/>
                    <a:pt x="30068" y="471"/>
                  </a:cubicBezTo>
                  <a:lnTo>
                    <a:pt x="30103" y="497"/>
                  </a:lnTo>
                  <a:cubicBezTo>
                    <a:pt x="30114" y="508"/>
                    <a:pt x="30125" y="517"/>
                    <a:pt x="30136" y="528"/>
                  </a:cubicBezTo>
                  <a:lnTo>
                    <a:pt x="30204" y="589"/>
                  </a:lnTo>
                  <a:cubicBezTo>
                    <a:pt x="30226" y="609"/>
                    <a:pt x="30244" y="633"/>
                    <a:pt x="30264" y="655"/>
                  </a:cubicBezTo>
                  <a:cubicBezTo>
                    <a:pt x="30286" y="677"/>
                    <a:pt x="30305" y="699"/>
                    <a:pt x="30323" y="723"/>
                  </a:cubicBezTo>
                  <a:cubicBezTo>
                    <a:pt x="30472" y="912"/>
                    <a:pt x="30571" y="1136"/>
                    <a:pt x="30611" y="1374"/>
                  </a:cubicBezTo>
                  <a:lnTo>
                    <a:pt x="30626" y="1462"/>
                  </a:lnTo>
                  <a:cubicBezTo>
                    <a:pt x="30628" y="1492"/>
                    <a:pt x="30628" y="1523"/>
                    <a:pt x="30631" y="1552"/>
                  </a:cubicBezTo>
                  <a:cubicBezTo>
                    <a:pt x="30633" y="1611"/>
                    <a:pt x="30633" y="1675"/>
                    <a:pt x="30633" y="1739"/>
                  </a:cubicBezTo>
                  <a:lnTo>
                    <a:pt x="30633" y="2121"/>
                  </a:lnTo>
                  <a:lnTo>
                    <a:pt x="30631" y="3651"/>
                  </a:lnTo>
                  <a:lnTo>
                    <a:pt x="30635" y="6708"/>
                  </a:lnTo>
                  <a:cubicBezTo>
                    <a:pt x="30639" y="8745"/>
                    <a:pt x="30648" y="10785"/>
                    <a:pt x="30661" y="12822"/>
                  </a:cubicBezTo>
                  <a:lnTo>
                    <a:pt x="30683" y="15879"/>
                  </a:lnTo>
                  <a:cubicBezTo>
                    <a:pt x="30694" y="16899"/>
                    <a:pt x="30701" y="17916"/>
                    <a:pt x="30716" y="18936"/>
                  </a:cubicBezTo>
                  <a:lnTo>
                    <a:pt x="30734" y="18936"/>
                  </a:lnTo>
                  <a:cubicBezTo>
                    <a:pt x="30747" y="17916"/>
                    <a:pt x="30754" y="16899"/>
                    <a:pt x="30765" y="15879"/>
                  </a:cubicBezTo>
                  <a:lnTo>
                    <a:pt x="30787" y="12822"/>
                  </a:lnTo>
                  <a:cubicBezTo>
                    <a:pt x="30800" y="10785"/>
                    <a:pt x="30809" y="8745"/>
                    <a:pt x="30815" y="6708"/>
                  </a:cubicBezTo>
                  <a:lnTo>
                    <a:pt x="30817" y="3651"/>
                  </a:lnTo>
                  <a:lnTo>
                    <a:pt x="30815" y="2121"/>
                  </a:lnTo>
                  <a:lnTo>
                    <a:pt x="30815" y="1739"/>
                  </a:lnTo>
                  <a:cubicBezTo>
                    <a:pt x="30815" y="1675"/>
                    <a:pt x="30817" y="1613"/>
                    <a:pt x="30813" y="1545"/>
                  </a:cubicBezTo>
                  <a:cubicBezTo>
                    <a:pt x="30811" y="1510"/>
                    <a:pt x="30809" y="1477"/>
                    <a:pt x="30806" y="1444"/>
                  </a:cubicBezTo>
                  <a:lnTo>
                    <a:pt x="30791" y="1343"/>
                  </a:lnTo>
                  <a:cubicBezTo>
                    <a:pt x="30745" y="1077"/>
                    <a:pt x="30633" y="824"/>
                    <a:pt x="30464" y="613"/>
                  </a:cubicBezTo>
                  <a:cubicBezTo>
                    <a:pt x="30444" y="587"/>
                    <a:pt x="30422" y="561"/>
                    <a:pt x="30398" y="536"/>
                  </a:cubicBezTo>
                  <a:cubicBezTo>
                    <a:pt x="30373" y="512"/>
                    <a:pt x="30354" y="486"/>
                    <a:pt x="30329" y="464"/>
                  </a:cubicBezTo>
                  <a:lnTo>
                    <a:pt x="30255" y="396"/>
                  </a:lnTo>
                  <a:cubicBezTo>
                    <a:pt x="30242" y="385"/>
                    <a:pt x="30228" y="372"/>
                    <a:pt x="30215" y="363"/>
                  </a:cubicBezTo>
                  <a:lnTo>
                    <a:pt x="30176" y="332"/>
                  </a:lnTo>
                  <a:cubicBezTo>
                    <a:pt x="30147" y="312"/>
                    <a:pt x="30121" y="292"/>
                    <a:pt x="30092" y="273"/>
                  </a:cubicBezTo>
                  <a:lnTo>
                    <a:pt x="30006" y="220"/>
                  </a:lnTo>
                  <a:lnTo>
                    <a:pt x="29962" y="194"/>
                  </a:lnTo>
                  <a:lnTo>
                    <a:pt x="29919" y="172"/>
                  </a:lnTo>
                  <a:lnTo>
                    <a:pt x="29826" y="128"/>
                  </a:lnTo>
                  <a:cubicBezTo>
                    <a:pt x="29703" y="77"/>
                    <a:pt x="29571" y="42"/>
                    <a:pt x="29439" y="20"/>
                  </a:cubicBezTo>
                  <a:lnTo>
                    <a:pt x="29389" y="13"/>
                  </a:lnTo>
                  <a:cubicBezTo>
                    <a:pt x="29373" y="11"/>
                    <a:pt x="29356" y="9"/>
                    <a:pt x="29338" y="7"/>
                  </a:cubicBezTo>
                  <a:lnTo>
                    <a:pt x="29237" y="2"/>
                  </a:lnTo>
                  <a:lnTo>
                    <a:pt x="29189" y="0"/>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6" name="Google Shape;9449;p60">
              <a:extLst>
                <a:ext uri="{FF2B5EF4-FFF2-40B4-BE49-F238E27FC236}">
                  <a16:creationId xmlns:a16="http://schemas.microsoft.com/office/drawing/2014/main" id="{8B6B824D-0476-432A-9F8B-3F8CBBE140A8}"/>
                </a:ext>
              </a:extLst>
            </p:cNvPr>
            <p:cNvSpPr/>
            <p:nvPr/>
          </p:nvSpPr>
          <p:spPr>
            <a:xfrm>
              <a:off x="4766611" y="9881715"/>
              <a:ext cx="791995" cy="1701557"/>
            </a:xfrm>
            <a:custGeom>
              <a:avLst/>
              <a:gdLst/>
              <a:ahLst/>
              <a:cxnLst/>
              <a:rect l="l" t="t" r="r" b="b"/>
              <a:pathLst>
                <a:path w="8798" h="18902" extrusionOk="0">
                  <a:moveTo>
                    <a:pt x="93" y="0"/>
                  </a:moveTo>
                  <a:cubicBezTo>
                    <a:pt x="79" y="561"/>
                    <a:pt x="73" y="1121"/>
                    <a:pt x="62" y="1681"/>
                  </a:cubicBezTo>
                  <a:lnTo>
                    <a:pt x="40" y="3361"/>
                  </a:lnTo>
                  <a:cubicBezTo>
                    <a:pt x="27" y="4481"/>
                    <a:pt x="20" y="5602"/>
                    <a:pt x="13" y="6723"/>
                  </a:cubicBezTo>
                  <a:cubicBezTo>
                    <a:pt x="0" y="8963"/>
                    <a:pt x="20" y="11204"/>
                    <a:pt x="31" y="13444"/>
                  </a:cubicBezTo>
                  <a:lnTo>
                    <a:pt x="44" y="16804"/>
                  </a:lnTo>
                  <a:lnTo>
                    <a:pt x="46" y="17224"/>
                  </a:lnTo>
                  <a:lnTo>
                    <a:pt x="46" y="17330"/>
                  </a:lnTo>
                  <a:lnTo>
                    <a:pt x="51" y="17439"/>
                  </a:lnTo>
                  <a:cubicBezTo>
                    <a:pt x="53" y="17459"/>
                    <a:pt x="53" y="17477"/>
                    <a:pt x="55" y="17494"/>
                  </a:cubicBezTo>
                  <a:lnTo>
                    <a:pt x="64" y="17549"/>
                  </a:lnTo>
                  <a:cubicBezTo>
                    <a:pt x="71" y="17587"/>
                    <a:pt x="73" y="17622"/>
                    <a:pt x="82" y="17657"/>
                  </a:cubicBezTo>
                  <a:cubicBezTo>
                    <a:pt x="99" y="17727"/>
                    <a:pt x="119" y="17798"/>
                    <a:pt x="145" y="17866"/>
                  </a:cubicBezTo>
                  <a:lnTo>
                    <a:pt x="163" y="17916"/>
                  </a:lnTo>
                  <a:cubicBezTo>
                    <a:pt x="167" y="17925"/>
                    <a:pt x="170" y="17934"/>
                    <a:pt x="174" y="17943"/>
                  </a:cubicBezTo>
                  <a:lnTo>
                    <a:pt x="185" y="17967"/>
                  </a:lnTo>
                  <a:lnTo>
                    <a:pt x="233" y="18064"/>
                  </a:lnTo>
                  <a:cubicBezTo>
                    <a:pt x="249" y="18097"/>
                    <a:pt x="268" y="18125"/>
                    <a:pt x="288" y="18158"/>
                  </a:cubicBezTo>
                  <a:lnTo>
                    <a:pt x="315" y="18204"/>
                  </a:lnTo>
                  <a:cubicBezTo>
                    <a:pt x="326" y="18218"/>
                    <a:pt x="337" y="18233"/>
                    <a:pt x="348" y="18248"/>
                  </a:cubicBezTo>
                  <a:cubicBezTo>
                    <a:pt x="369" y="18277"/>
                    <a:pt x="391" y="18305"/>
                    <a:pt x="413" y="18334"/>
                  </a:cubicBezTo>
                  <a:lnTo>
                    <a:pt x="486" y="18413"/>
                  </a:lnTo>
                  <a:cubicBezTo>
                    <a:pt x="587" y="18519"/>
                    <a:pt x="701" y="18609"/>
                    <a:pt x="827" y="18681"/>
                  </a:cubicBezTo>
                  <a:lnTo>
                    <a:pt x="873" y="18710"/>
                  </a:lnTo>
                  <a:cubicBezTo>
                    <a:pt x="888" y="18719"/>
                    <a:pt x="906" y="18725"/>
                    <a:pt x="921" y="18732"/>
                  </a:cubicBezTo>
                  <a:lnTo>
                    <a:pt x="1020" y="18780"/>
                  </a:lnTo>
                  <a:lnTo>
                    <a:pt x="1121" y="18815"/>
                  </a:lnTo>
                  <a:cubicBezTo>
                    <a:pt x="1139" y="18822"/>
                    <a:pt x="1154" y="18828"/>
                    <a:pt x="1172" y="18833"/>
                  </a:cubicBezTo>
                  <a:lnTo>
                    <a:pt x="1224" y="18846"/>
                  </a:lnTo>
                  <a:cubicBezTo>
                    <a:pt x="1365" y="18883"/>
                    <a:pt x="1508" y="18901"/>
                    <a:pt x="1653" y="18901"/>
                  </a:cubicBezTo>
                  <a:lnTo>
                    <a:pt x="2073" y="18899"/>
                  </a:lnTo>
                  <a:lnTo>
                    <a:pt x="8794" y="18864"/>
                  </a:lnTo>
                  <a:lnTo>
                    <a:pt x="8798" y="18844"/>
                  </a:lnTo>
                  <a:lnTo>
                    <a:pt x="2075" y="18809"/>
                  </a:lnTo>
                  <a:lnTo>
                    <a:pt x="1655" y="18807"/>
                  </a:lnTo>
                  <a:cubicBezTo>
                    <a:pt x="1620" y="18807"/>
                    <a:pt x="1587" y="18802"/>
                    <a:pt x="1554" y="18802"/>
                  </a:cubicBezTo>
                  <a:cubicBezTo>
                    <a:pt x="1519" y="18802"/>
                    <a:pt x="1486" y="18800"/>
                    <a:pt x="1451" y="18793"/>
                  </a:cubicBezTo>
                  <a:lnTo>
                    <a:pt x="1352" y="18778"/>
                  </a:lnTo>
                  <a:cubicBezTo>
                    <a:pt x="1319" y="18774"/>
                    <a:pt x="1286" y="18763"/>
                    <a:pt x="1253" y="18754"/>
                  </a:cubicBezTo>
                  <a:lnTo>
                    <a:pt x="1202" y="18741"/>
                  </a:lnTo>
                  <a:cubicBezTo>
                    <a:pt x="1187" y="18736"/>
                    <a:pt x="1172" y="18730"/>
                    <a:pt x="1156" y="18725"/>
                  </a:cubicBezTo>
                  <a:lnTo>
                    <a:pt x="1060" y="18688"/>
                  </a:lnTo>
                  <a:lnTo>
                    <a:pt x="969" y="18644"/>
                  </a:lnTo>
                  <a:cubicBezTo>
                    <a:pt x="954" y="18637"/>
                    <a:pt x="939" y="18631"/>
                    <a:pt x="923" y="18622"/>
                  </a:cubicBezTo>
                  <a:lnTo>
                    <a:pt x="879" y="18593"/>
                  </a:lnTo>
                  <a:cubicBezTo>
                    <a:pt x="763" y="18525"/>
                    <a:pt x="657" y="18439"/>
                    <a:pt x="565" y="18341"/>
                  </a:cubicBezTo>
                  <a:lnTo>
                    <a:pt x="497" y="18266"/>
                  </a:lnTo>
                  <a:cubicBezTo>
                    <a:pt x="475" y="18237"/>
                    <a:pt x="455" y="18211"/>
                    <a:pt x="435" y="18182"/>
                  </a:cubicBezTo>
                  <a:cubicBezTo>
                    <a:pt x="427" y="18169"/>
                    <a:pt x="416" y="18156"/>
                    <a:pt x="405" y="18143"/>
                  </a:cubicBezTo>
                  <a:lnTo>
                    <a:pt x="380" y="18099"/>
                  </a:lnTo>
                  <a:cubicBezTo>
                    <a:pt x="363" y="18070"/>
                    <a:pt x="343" y="18042"/>
                    <a:pt x="328" y="18011"/>
                  </a:cubicBezTo>
                  <a:lnTo>
                    <a:pt x="284" y="17919"/>
                  </a:lnTo>
                  <a:lnTo>
                    <a:pt x="273" y="17897"/>
                  </a:lnTo>
                  <a:cubicBezTo>
                    <a:pt x="271" y="17890"/>
                    <a:pt x="268" y="17881"/>
                    <a:pt x="266" y="17872"/>
                  </a:cubicBezTo>
                  <a:lnTo>
                    <a:pt x="249" y="17826"/>
                  </a:lnTo>
                  <a:cubicBezTo>
                    <a:pt x="224" y="17763"/>
                    <a:pt x="205" y="17697"/>
                    <a:pt x="191" y="17631"/>
                  </a:cubicBezTo>
                  <a:cubicBezTo>
                    <a:pt x="183" y="17598"/>
                    <a:pt x="180" y="17565"/>
                    <a:pt x="174" y="17532"/>
                  </a:cubicBezTo>
                  <a:lnTo>
                    <a:pt x="167" y="17481"/>
                  </a:lnTo>
                  <a:cubicBezTo>
                    <a:pt x="163" y="17464"/>
                    <a:pt x="163" y="17448"/>
                    <a:pt x="163" y="17431"/>
                  </a:cubicBezTo>
                  <a:lnTo>
                    <a:pt x="159" y="17330"/>
                  </a:lnTo>
                  <a:lnTo>
                    <a:pt x="159" y="17224"/>
                  </a:lnTo>
                  <a:lnTo>
                    <a:pt x="161" y="16804"/>
                  </a:lnTo>
                  <a:lnTo>
                    <a:pt x="174" y="13444"/>
                  </a:lnTo>
                  <a:cubicBezTo>
                    <a:pt x="185" y="11204"/>
                    <a:pt x="205" y="8963"/>
                    <a:pt x="191" y="6723"/>
                  </a:cubicBezTo>
                  <a:cubicBezTo>
                    <a:pt x="185" y="5602"/>
                    <a:pt x="178" y="4481"/>
                    <a:pt x="165" y="3361"/>
                  </a:cubicBezTo>
                  <a:lnTo>
                    <a:pt x="143" y="1681"/>
                  </a:lnTo>
                  <a:cubicBezTo>
                    <a:pt x="132" y="1121"/>
                    <a:pt x="126" y="561"/>
                    <a:pt x="112" y="0"/>
                  </a:cubicBez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7" name="Google Shape;9450;p60">
              <a:extLst>
                <a:ext uri="{FF2B5EF4-FFF2-40B4-BE49-F238E27FC236}">
                  <a16:creationId xmlns:a16="http://schemas.microsoft.com/office/drawing/2014/main" id="{002FE1A3-1C3A-448E-9023-C60C3555F723}"/>
                </a:ext>
              </a:extLst>
            </p:cNvPr>
            <p:cNvSpPr/>
            <p:nvPr/>
          </p:nvSpPr>
          <p:spPr>
            <a:xfrm>
              <a:off x="9171019" y="8830643"/>
              <a:ext cx="186971" cy="178331"/>
            </a:xfrm>
            <a:custGeom>
              <a:avLst/>
              <a:gdLst/>
              <a:ahLst/>
              <a:cxnLst/>
              <a:rect l="l" t="t" r="r" b="b"/>
              <a:pathLst>
                <a:path w="2077" h="1981" extrusionOk="0">
                  <a:moveTo>
                    <a:pt x="991" y="0"/>
                  </a:moveTo>
                  <a:cubicBezTo>
                    <a:pt x="863" y="0"/>
                    <a:pt x="734" y="25"/>
                    <a:pt x="611" y="76"/>
                  </a:cubicBezTo>
                  <a:cubicBezTo>
                    <a:pt x="242" y="228"/>
                    <a:pt x="0" y="591"/>
                    <a:pt x="0" y="991"/>
                  </a:cubicBezTo>
                  <a:cubicBezTo>
                    <a:pt x="0" y="1391"/>
                    <a:pt x="242" y="1751"/>
                    <a:pt x="611" y="1905"/>
                  </a:cubicBezTo>
                  <a:cubicBezTo>
                    <a:pt x="733" y="1956"/>
                    <a:pt x="862" y="1981"/>
                    <a:pt x="989" y="1981"/>
                  </a:cubicBezTo>
                  <a:cubicBezTo>
                    <a:pt x="1247" y="1981"/>
                    <a:pt x="1501" y="1880"/>
                    <a:pt x="1690" y="1692"/>
                  </a:cubicBezTo>
                  <a:cubicBezTo>
                    <a:pt x="2077" y="1305"/>
                    <a:pt x="2077" y="676"/>
                    <a:pt x="1690" y="290"/>
                  </a:cubicBezTo>
                  <a:cubicBezTo>
                    <a:pt x="1501" y="100"/>
                    <a:pt x="1248" y="0"/>
                    <a:pt x="991" y="0"/>
                  </a:cubicBezTo>
                  <a:close/>
                </a:path>
              </a:pathLst>
            </a:custGeom>
            <a:solidFill>
              <a:srgbClr val="FFF2D0"/>
            </a:solidFill>
            <a:ln w="1475" cap="flat" cmpd="sng">
              <a:solidFill>
                <a:srgbClr val="F24600"/>
              </a:solidFill>
              <a:prstDash val="solid"/>
              <a:miter lim="2197"/>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8" name="Google Shape;9451;p60">
              <a:extLst>
                <a:ext uri="{FF2B5EF4-FFF2-40B4-BE49-F238E27FC236}">
                  <a16:creationId xmlns:a16="http://schemas.microsoft.com/office/drawing/2014/main" id="{D1093294-1D29-46CB-A326-BE4022B1CDEE}"/>
                </a:ext>
              </a:extLst>
            </p:cNvPr>
            <p:cNvSpPr/>
            <p:nvPr/>
          </p:nvSpPr>
          <p:spPr>
            <a:xfrm>
              <a:off x="9222420" y="8882225"/>
              <a:ext cx="75256" cy="75256"/>
            </a:xfrm>
            <a:custGeom>
              <a:avLst/>
              <a:gdLst/>
              <a:ahLst/>
              <a:cxnLst/>
              <a:rect l="l" t="t" r="r" b="b"/>
              <a:pathLst>
                <a:path w="836" h="836" fill="none" extrusionOk="0">
                  <a:moveTo>
                    <a:pt x="836" y="0"/>
                  </a:moveTo>
                  <a:lnTo>
                    <a:pt x="1" y="835"/>
                  </a:lnTo>
                </a:path>
              </a:pathLst>
            </a:custGeom>
            <a:noFill/>
            <a:ln w="1475" cap="rnd" cmpd="sng">
              <a:solidFill>
                <a:srgbClr val="F24600"/>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9" name="Google Shape;9452;p60">
              <a:extLst>
                <a:ext uri="{FF2B5EF4-FFF2-40B4-BE49-F238E27FC236}">
                  <a16:creationId xmlns:a16="http://schemas.microsoft.com/office/drawing/2014/main" id="{F0D6615C-122A-4231-AEE8-C32F0D0E06FB}"/>
                </a:ext>
              </a:extLst>
            </p:cNvPr>
            <p:cNvSpPr/>
            <p:nvPr/>
          </p:nvSpPr>
          <p:spPr>
            <a:xfrm>
              <a:off x="9222420" y="8882225"/>
              <a:ext cx="75256" cy="75256"/>
            </a:xfrm>
            <a:custGeom>
              <a:avLst/>
              <a:gdLst/>
              <a:ahLst/>
              <a:cxnLst/>
              <a:rect l="l" t="t" r="r" b="b"/>
              <a:pathLst>
                <a:path w="836" h="836" fill="none" extrusionOk="0">
                  <a:moveTo>
                    <a:pt x="836" y="835"/>
                  </a:moveTo>
                  <a:lnTo>
                    <a:pt x="1" y="0"/>
                  </a:lnTo>
                </a:path>
              </a:pathLst>
            </a:custGeom>
            <a:noFill/>
            <a:ln w="1475" cap="rnd" cmpd="sng">
              <a:solidFill>
                <a:srgbClr val="F24600"/>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0" name="Google Shape;9453;p60">
              <a:extLst>
                <a:ext uri="{FF2B5EF4-FFF2-40B4-BE49-F238E27FC236}">
                  <a16:creationId xmlns:a16="http://schemas.microsoft.com/office/drawing/2014/main" id="{FDD22FAF-CD61-43DB-A75C-F6D43843FDCC}"/>
                </a:ext>
              </a:extLst>
            </p:cNvPr>
            <p:cNvSpPr/>
            <p:nvPr/>
          </p:nvSpPr>
          <p:spPr>
            <a:xfrm>
              <a:off x="4828275" y="8793015"/>
              <a:ext cx="187061" cy="178419"/>
            </a:xfrm>
            <a:custGeom>
              <a:avLst/>
              <a:gdLst/>
              <a:ahLst/>
              <a:cxnLst/>
              <a:rect l="l" t="t" r="r" b="b"/>
              <a:pathLst>
                <a:path w="2078" h="1982" extrusionOk="0">
                  <a:moveTo>
                    <a:pt x="993" y="1"/>
                  </a:moveTo>
                  <a:cubicBezTo>
                    <a:pt x="865" y="1"/>
                    <a:pt x="736" y="26"/>
                    <a:pt x="612" y="77"/>
                  </a:cubicBezTo>
                  <a:cubicBezTo>
                    <a:pt x="243" y="228"/>
                    <a:pt x="1" y="591"/>
                    <a:pt x="1" y="991"/>
                  </a:cubicBezTo>
                  <a:cubicBezTo>
                    <a:pt x="1" y="1391"/>
                    <a:pt x="243" y="1754"/>
                    <a:pt x="612" y="1905"/>
                  </a:cubicBezTo>
                  <a:cubicBezTo>
                    <a:pt x="736" y="1957"/>
                    <a:pt x="865" y="1981"/>
                    <a:pt x="993" y="1981"/>
                  </a:cubicBezTo>
                  <a:cubicBezTo>
                    <a:pt x="1250" y="1981"/>
                    <a:pt x="1502" y="1881"/>
                    <a:pt x="1691" y="1692"/>
                  </a:cubicBezTo>
                  <a:cubicBezTo>
                    <a:pt x="2078" y="1305"/>
                    <a:pt x="2078" y="677"/>
                    <a:pt x="1691" y="290"/>
                  </a:cubicBezTo>
                  <a:cubicBezTo>
                    <a:pt x="1502" y="101"/>
                    <a:pt x="1250" y="1"/>
                    <a:pt x="993" y="1"/>
                  </a:cubicBezTo>
                  <a:close/>
                </a:path>
              </a:pathLst>
            </a:custGeom>
            <a:solidFill>
              <a:srgbClr val="FFF2D0"/>
            </a:solidFill>
            <a:ln w="1475" cap="flat" cmpd="sng">
              <a:solidFill>
                <a:srgbClr val="F24600"/>
              </a:solidFill>
              <a:prstDash val="solid"/>
              <a:miter lim="2197"/>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1" name="Google Shape;9454;p60">
              <a:extLst>
                <a:ext uri="{FF2B5EF4-FFF2-40B4-BE49-F238E27FC236}">
                  <a16:creationId xmlns:a16="http://schemas.microsoft.com/office/drawing/2014/main" id="{BD311D7C-CA16-46D6-9619-2C60EB2A03FD}"/>
                </a:ext>
              </a:extLst>
            </p:cNvPr>
            <p:cNvSpPr/>
            <p:nvPr/>
          </p:nvSpPr>
          <p:spPr>
            <a:xfrm>
              <a:off x="4879945" y="8844596"/>
              <a:ext cx="75256" cy="75256"/>
            </a:xfrm>
            <a:custGeom>
              <a:avLst/>
              <a:gdLst/>
              <a:ahLst/>
              <a:cxnLst/>
              <a:rect l="l" t="t" r="r" b="b"/>
              <a:pathLst>
                <a:path w="836" h="836" fill="none" extrusionOk="0">
                  <a:moveTo>
                    <a:pt x="836" y="1"/>
                  </a:moveTo>
                  <a:lnTo>
                    <a:pt x="1" y="836"/>
                  </a:lnTo>
                </a:path>
              </a:pathLst>
            </a:custGeom>
            <a:noFill/>
            <a:ln w="1475" cap="rnd" cmpd="sng">
              <a:solidFill>
                <a:srgbClr val="F24600"/>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2" name="Google Shape;9455;p60">
              <a:extLst>
                <a:ext uri="{FF2B5EF4-FFF2-40B4-BE49-F238E27FC236}">
                  <a16:creationId xmlns:a16="http://schemas.microsoft.com/office/drawing/2014/main" id="{0047714C-B667-43AC-90BA-090A5F5D564D}"/>
                </a:ext>
              </a:extLst>
            </p:cNvPr>
            <p:cNvSpPr/>
            <p:nvPr/>
          </p:nvSpPr>
          <p:spPr>
            <a:xfrm>
              <a:off x="4879945" y="8844596"/>
              <a:ext cx="75256" cy="75256"/>
            </a:xfrm>
            <a:custGeom>
              <a:avLst/>
              <a:gdLst/>
              <a:ahLst/>
              <a:cxnLst/>
              <a:rect l="l" t="t" r="r" b="b"/>
              <a:pathLst>
                <a:path w="836" h="836" fill="none" extrusionOk="0">
                  <a:moveTo>
                    <a:pt x="836" y="836"/>
                  </a:moveTo>
                  <a:lnTo>
                    <a:pt x="1" y="1"/>
                  </a:lnTo>
                </a:path>
              </a:pathLst>
            </a:custGeom>
            <a:noFill/>
            <a:ln w="1475" cap="rnd" cmpd="sng">
              <a:solidFill>
                <a:srgbClr val="F24600"/>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3" name="Google Shape;9456;p60">
              <a:extLst>
                <a:ext uri="{FF2B5EF4-FFF2-40B4-BE49-F238E27FC236}">
                  <a16:creationId xmlns:a16="http://schemas.microsoft.com/office/drawing/2014/main" id="{DD9B72BC-2FBD-4008-AA51-1FF38745B0E2}"/>
                </a:ext>
              </a:extLst>
            </p:cNvPr>
            <p:cNvSpPr/>
            <p:nvPr/>
          </p:nvSpPr>
          <p:spPr>
            <a:xfrm>
              <a:off x="6999645" y="11216172"/>
              <a:ext cx="178331" cy="178509"/>
            </a:xfrm>
            <a:custGeom>
              <a:avLst/>
              <a:gdLst/>
              <a:ahLst/>
              <a:cxnLst/>
              <a:rect l="l" t="t" r="r" b="b"/>
              <a:pathLst>
                <a:path w="1981" h="1983" extrusionOk="0">
                  <a:moveTo>
                    <a:pt x="992" y="0"/>
                  </a:moveTo>
                  <a:cubicBezTo>
                    <a:pt x="444" y="0"/>
                    <a:pt x="1" y="444"/>
                    <a:pt x="1" y="991"/>
                  </a:cubicBezTo>
                  <a:cubicBezTo>
                    <a:pt x="1" y="1539"/>
                    <a:pt x="444" y="1983"/>
                    <a:pt x="992" y="1983"/>
                  </a:cubicBezTo>
                  <a:cubicBezTo>
                    <a:pt x="1537" y="1983"/>
                    <a:pt x="1981" y="1539"/>
                    <a:pt x="1981" y="991"/>
                  </a:cubicBezTo>
                  <a:cubicBezTo>
                    <a:pt x="1981" y="444"/>
                    <a:pt x="1537" y="0"/>
                    <a:pt x="992" y="0"/>
                  </a:cubicBezTo>
                  <a:close/>
                </a:path>
              </a:pathLst>
            </a:custGeom>
            <a:solidFill>
              <a:srgbClr val="FFF2D0"/>
            </a:solidFill>
            <a:ln w="1475" cap="flat" cmpd="sng">
              <a:solidFill>
                <a:srgbClr val="F24600"/>
              </a:solidFill>
              <a:prstDash val="solid"/>
              <a:miter lim="2197"/>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4" name="Google Shape;9457;p60">
              <a:extLst>
                <a:ext uri="{FF2B5EF4-FFF2-40B4-BE49-F238E27FC236}">
                  <a16:creationId xmlns:a16="http://schemas.microsoft.com/office/drawing/2014/main" id="{8924A691-346C-44B3-93AB-A75A24A4C446}"/>
                </a:ext>
              </a:extLst>
            </p:cNvPr>
            <p:cNvSpPr/>
            <p:nvPr/>
          </p:nvSpPr>
          <p:spPr>
            <a:xfrm>
              <a:off x="7051318" y="11267753"/>
              <a:ext cx="75077" cy="75256"/>
            </a:xfrm>
            <a:custGeom>
              <a:avLst/>
              <a:gdLst/>
              <a:ahLst/>
              <a:cxnLst/>
              <a:rect l="l" t="t" r="r" b="b"/>
              <a:pathLst>
                <a:path w="834" h="836" fill="none" extrusionOk="0">
                  <a:moveTo>
                    <a:pt x="833" y="1"/>
                  </a:moveTo>
                  <a:lnTo>
                    <a:pt x="0" y="836"/>
                  </a:lnTo>
                </a:path>
              </a:pathLst>
            </a:custGeom>
            <a:noFill/>
            <a:ln w="1475" cap="rnd" cmpd="sng">
              <a:solidFill>
                <a:srgbClr val="F24600"/>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5" name="Google Shape;9458;p60">
              <a:extLst>
                <a:ext uri="{FF2B5EF4-FFF2-40B4-BE49-F238E27FC236}">
                  <a16:creationId xmlns:a16="http://schemas.microsoft.com/office/drawing/2014/main" id="{EA60840C-BD84-440F-A2B3-AE07BA38986D}"/>
                </a:ext>
              </a:extLst>
            </p:cNvPr>
            <p:cNvSpPr/>
            <p:nvPr/>
          </p:nvSpPr>
          <p:spPr>
            <a:xfrm>
              <a:off x="7051318" y="11267753"/>
              <a:ext cx="75077" cy="75256"/>
            </a:xfrm>
            <a:custGeom>
              <a:avLst/>
              <a:gdLst/>
              <a:ahLst/>
              <a:cxnLst/>
              <a:rect l="l" t="t" r="r" b="b"/>
              <a:pathLst>
                <a:path w="834" h="836" fill="none" extrusionOk="0">
                  <a:moveTo>
                    <a:pt x="833" y="836"/>
                  </a:moveTo>
                  <a:lnTo>
                    <a:pt x="0" y="1"/>
                  </a:lnTo>
                </a:path>
              </a:pathLst>
            </a:custGeom>
            <a:noFill/>
            <a:ln w="1475" cap="rnd" cmpd="sng">
              <a:solidFill>
                <a:srgbClr val="F24600"/>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6" name="Google Shape;9459;p60">
              <a:extLst>
                <a:ext uri="{FF2B5EF4-FFF2-40B4-BE49-F238E27FC236}">
                  <a16:creationId xmlns:a16="http://schemas.microsoft.com/office/drawing/2014/main" id="{20EB51B2-EE83-448D-BA00-B24A62F46F7D}"/>
                </a:ext>
              </a:extLst>
            </p:cNvPr>
            <p:cNvSpPr/>
            <p:nvPr/>
          </p:nvSpPr>
          <p:spPr>
            <a:xfrm>
              <a:off x="9171019" y="11380459"/>
              <a:ext cx="186971" cy="178331"/>
            </a:xfrm>
            <a:custGeom>
              <a:avLst/>
              <a:gdLst/>
              <a:ahLst/>
              <a:cxnLst/>
              <a:rect l="l" t="t" r="r" b="b"/>
              <a:pathLst>
                <a:path w="2077" h="1981" extrusionOk="0">
                  <a:moveTo>
                    <a:pt x="989" y="1"/>
                  </a:moveTo>
                  <a:cubicBezTo>
                    <a:pt x="862" y="1"/>
                    <a:pt x="733" y="25"/>
                    <a:pt x="611" y="76"/>
                  </a:cubicBezTo>
                  <a:cubicBezTo>
                    <a:pt x="242" y="230"/>
                    <a:pt x="0" y="590"/>
                    <a:pt x="0" y="990"/>
                  </a:cubicBezTo>
                  <a:cubicBezTo>
                    <a:pt x="0" y="1390"/>
                    <a:pt x="242" y="1753"/>
                    <a:pt x="611" y="1905"/>
                  </a:cubicBezTo>
                  <a:cubicBezTo>
                    <a:pt x="734" y="1956"/>
                    <a:pt x="863" y="1981"/>
                    <a:pt x="991" y="1981"/>
                  </a:cubicBezTo>
                  <a:cubicBezTo>
                    <a:pt x="1248" y="1981"/>
                    <a:pt x="1501" y="1881"/>
                    <a:pt x="1690" y="1692"/>
                  </a:cubicBezTo>
                  <a:cubicBezTo>
                    <a:pt x="2077" y="1305"/>
                    <a:pt x="2077" y="676"/>
                    <a:pt x="1690" y="289"/>
                  </a:cubicBezTo>
                  <a:cubicBezTo>
                    <a:pt x="1501" y="101"/>
                    <a:pt x="1247" y="1"/>
                    <a:pt x="989" y="1"/>
                  </a:cubicBezTo>
                  <a:close/>
                </a:path>
              </a:pathLst>
            </a:custGeom>
            <a:solidFill>
              <a:srgbClr val="FFF2D0"/>
            </a:solidFill>
            <a:ln w="1475" cap="flat" cmpd="sng">
              <a:solidFill>
                <a:srgbClr val="F24600"/>
              </a:solidFill>
              <a:prstDash val="solid"/>
              <a:miter lim="2197"/>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7" name="Google Shape;9460;p60">
              <a:extLst>
                <a:ext uri="{FF2B5EF4-FFF2-40B4-BE49-F238E27FC236}">
                  <a16:creationId xmlns:a16="http://schemas.microsoft.com/office/drawing/2014/main" id="{65ED52FE-0A79-4AEF-B2D4-144645A6CF12}"/>
                </a:ext>
              </a:extLst>
            </p:cNvPr>
            <p:cNvSpPr/>
            <p:nvPr/>
          </p:nvSpPr>
          <p:spPr>
            <a:xfrm>
              <a:off x="9222420" y="11431951"/>
              <a:ext cx="75256" cy="75347"/>
            </a:xfrm>
            <a:custGeom>
              <a:avLst/>
              <a:gdLst/>
              <a:ahLst/>
              <a:cxnLst/>
              <a:rect l="l" t="t" r="r" b="b"/>
              <a:pathLst>
                <a:path w="836" h="837" fill="none" extrusionOk="0">
                  <a:moveTo>
                    <a:pt x="836" y="1"/>
                  </a:moveTo>
                  <a:lnTo>
                    <a:pt x="1" y="836"/>
                  </a:lnTo>
                </a:path>
              </a:pathLst>
            </a:custGeom>
            <a:noFill/>
            <a:ln w="1475" cap="rnd" cmpd="sng">
              <a:solidFill>
                <a:srgbClr val="F24600"/>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8" name="Google Shape;9461;p60">
              <a:extLst>
                <a:ext uri="{FF2B5EF4-FFF2-40B4-BE49-F238E27FC236}">
                  <a16:creationId xmlns:a16="http://schemas.microsoft.com/office/drawing/2014/main" id="{96644C1C-16F0-46D9-8F30-F607D7FCD9AC}"/>
                </a:ext>
              </a:extLst>
            </p:cNvPr>
            <p:cNvSpPr/>
            <p:nvPr/>
          </p:nvSpPr>
          <p:spPr>
            <a:xfrm>
              <a:off x="9222420" y="11431951"/>
              <a:ext cx="75256" cy="75347"/>
            </a:xfrm>
            <a:custGeom>
              <a:avLst/>
              <a:gdLst/>
              <a:ahLst/>
              <a:cxnLst/>
              <a:rect l="l" t="t" r="r" b="b"/>
              <a:pathLst>
                <a:path w="836" h="837" fill="none" extrusionOk="0">
                  <a:moveTo>
                    <a:pt x="836" y="836"/>
                  </a:moveTo>
                  <a:lnTo>
                    <a:pt x="1" y="1"/>
                  </a:lnTo>
                </a:path>
              </a:pathLst>
            </a:custGeom>
            <a:noFill/>
            <a:ln w="1475" cap="rnd" cmpd="sng">
              <a:solidFill>
                <a:srgbClr val="F24600"/>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9" name="Google Shape;9462;p60">
              <a:extLst>
                <a:ext uri="{FF2B5EF4-FFF2-40B4-BE49-F238E27FC236}">
                  <a16:creationId xmlns:a16="http://schemas.microsoft.com/office/drawing/2014/main" id="{D4E7365E-3547-4CEE-8542-26DA121871E5}"/>
                </a:ext>
              </a:extLst>
            </p:cNvPr>
            <p:cNvSpPr/>
            <p:nvPr/>
          </p:nvSpPr>
          <p:spPr>
            <a:xfrm>
              <a:off x="4828276" y="11342921"/>
              <a:ext cx="178419" cy="178419"/>
            </a:xfrm>
            <a:custGeom>
              <a:avLst/>
              <a:gdLst/>
              <a:ahLst/>
              <a:cxnLst/>
              <a:rect l="l" t="t" r="r" b="b"/>
              <a:pathLst>
                <a:path w="1982" h="1982" extrusionOk="0">
                  <a:moveTo>
                    <a:pt x="992" y="1"/>
                  </a:moveTo>
                  <a:cubicBezTo>
                    <a:pt x="445" y="1"/>
                    <a:pt x="1" y="445"/>
                    <a:pt x="1" y="990"/>
                  </a:cubicBezTo>
                  <a:cubicBezTo>
                    <a:pt x="1" y="1537"/>
                    <a:pt x="445" y="1981"/>
                    <a:pt x="992" y="1981"/>
                  </a:cubicBezTo>
                  <a:cubicBezTo>
                    <a:pt x="1539" y="1981"/>
                    <a:pt x="1981" y="1537"/>
                    <a:pt x="1981" y="990"/>
                  </a:cubicBezTo>
                  <a:cubicBezTo>
                    <a:pt x="1981" y="445"/>
                    <a:pt x="1539" y="1"/>
                    <a:pt x="992" y="1"/>
                  </a:cubicBezTo>
                  <a:close/>
                </a:path>
              </a:pathLst>
            </a:custGeom>
            <a:solidFill>
              <a:srgbClr val="FFF2D0"/>
            </a:solidFill>
            <a:ln w="1475" cap="flat" cmpd="sng">
              <a:solidFill>
                <a:srgbClr val="F24600"/>
              </a:solidFill>
              <a:prstDash val="solid"/>
              <a:miter lim="2197"/>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0" name="Google Shape;9463;p60">
              <a:extLst>
                <a:ext uri="{FF2B5EF4-FFF2-40B4-BE49-F238E27FC236}">
                  <a16:creationId xmlns:a16="http://schemas.microsoft.com/office/drawing/2014/main" id="{35F6900E-1C3C-4E2E-A54B-22EDEF9A991D}"/>
                </a:ext>
              </a:extLst>
            </p:cNvPr>
            <p:cNvSpPr/>
            <p:nvPr/>
          </p:nvSpPr>
          <p:spPr>
            <a:xfrm>
              <a:off x="4879945" y="11394412"/>
              <a:ext cx="75256" cy="75256"/>
            </a:xfrm>
            <a:custGeom>
              <a:avLst/>
              <a:gdLst/>
              <a:ahLst/>
              <a:cxnLst/>
              <a:rect l="l" t="t" r="r" b="b"/>
              <a:pathLst>
                <a:path w="836" h="836" fill="none" extrusionOk="0">
                  <a:moveTo>
                    <a:pt x="836" y="0"/>
                  </a:moveTo>
                  <a:lnTo>
                    <a:pt x="1" y="835"/>
                  </a:lnTo>
                </a:path>
              </a:pathLst>
            </a:custGeom>
            <a:noFill/>
            <a:ln w="1475" cap="rnd" cmpd="sng">
              <a:solidFill>
                <a:srgbClr val="F24600"/>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1" name="Google Shape;9464;p60">
              <a:extLst>
                <a:ext uri="{FF2B5EF4-FFF2-40B4-BE49-F238E27FC236}">
                  <a16:creationId xmlns:a16="http://schemas.microsoft.com/office/drawing/2014/main" id="{5F5C3D7F-9B65-4E4A-83AA-7EB6996AE323}"/>
                </a:ext>
              </a:extLst>
            </p:cNvPr>
            <p:cNvSpPr/>
            <p:nvPr/>
          </p:nvSpPr>
          <p:spPr>
            <a:xfrm>
              <a:off x="4879945" y="11394412"/>
              <a:ext cx="75256" cy="75256"/>
            </a:xfrm>
            <a:custGeom>
              <a:avLst/>
              <a:gdLst/>
              <a:ahLst/>
              <a:cxnLst/>
              <a:rect l="l" t="t" r="r" b="b"/>
              <a:pathLst>
                <a:path w="836" h="836" fill="none" extrusionOk="0">
                  <a:moveTo>
                    <a:pt x="836" y="835"/>
                  </a:moveTo>
                  <a:lnTo>
                    <a:pt x="1" y="0"/>
                  </a:lnTo>
                </a:path>
              </a:pathLst>
            </a:custGeom>
            <a:noFill/>
            <a:ln w="1475" cap="rnd" cmpd="sng">
              <a:solidFill>
                <a:srgbClr val="F24600"/>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2" name="Google Shape;9465;p60">
              <a:extLst>
                <a:ext uri="{FF2B5EF4-FFF2-40B4-BE49-F238E27FC236}">
                  <a16:creationId xmlns:a16="http://schemas.microsoft.com/office/drawing/2014/main" id="{59826756-1113-437B-8300-254C58A12DB8}"/>
                </a:ext>
              </a:extLst>
            </p:cNvPr>
            <p:cNvSpPr/>
            <p:nvPr/>
          </p:nvSpPr>
          <p:spPr>
            <a:xfrm>
              <a:off x="4966455" y="8932276"/>
              <a:ext cx="4244803" cy="1912835"/>
            </a:xfrm>
            <a:custGeom>
              <a:avLst/>
              <a:gdLst/>
              <a:ahLst/>
              <a:cxnLst/>
              <a:rect l="l" t="t" r="r" b="b"/>
              <a:pathLst>
                <a:path w="47154" h="21249" extrusionOk="0">
                  <a:moveTo>
                    <a:pt x="1747" y="0"/>
                  </a:moveTo>
                  <a:lnTo>
                    <a:pt x="0" y="2121"/>
                  </a:lnTo>
                  <a:lnTo>
                    <a:pt x="0" y="21248"/>
                  </a:lnTo>
                  <a:lnTo>
                    <a:pt x="47153" y="21248"/>
                  </a:lnTo>
                  <a:lnTo>
                    <a:pt x="47153" y="2121"/>
                  </a:lnTo>
                  <a:lnTo>
                    <a:pt x="45408"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3" name="Google Shape;9466;p60">
              <a:extLst>
                <a:ext uri="{FF2B5EF4-FFF2-40B4-BE49-F238E27FC236}">
                  <a16:creationId xmlns:a16="http://schemas.microsoft.com/office/drawing/2014/main" id="{08A1CE5A-1006-4891-8876-24D5CB810A8E}"/>
                </a:ext>
              </a:extLst>
            </p:cNvPr>
            <p:cNvSpPr/>
            <p:nvPr/>
          </p:nvSpPr>
          <p:spPr>
            <a:xfrm>
              <a:off x="4930987" y="8898609"/>
              <a:ext cx="1589392" cy="1048643"/>
            </a:xfrm>
            <a:custGeom>
              <a:avLst/>
              <a:gdLst/>
              <a:ahLst/>
              <a:cxnLst/>
              <a:rect l="l" t="t" r="r" b="b"/>
              <a:pathLst>
                <a:path w="17656" h="11649" extrusionOk="0">
                  <a:moveTo>
                    <a:pt x="1807" y="0"/>
                  </a:moveTo>
                  <a:cubicBezTo>
                    <a:pt x="1792" y="0"/>
                    <a:pt x="1776" y="7"/>
                    <a:pt x="1768" y="18"/>
                  </a:cubicBezTo>
                  <a:lnTo>
                    <a:pt x="14" y="2135"/>
                  </a:lnTo>
                  <a:cubicBezTo>
                    <a:pt x="5" y="2146"/>
                    <a:pt x="1" y="2159"/>
                    <a:pt x="1" y="2172"/>
                  </a:cubicBezTo>
                  <a:lnTo>
                    <a:pt x="1" y="2765"/>
                  </a:lnTo>
                  <a:lnTo>
                    <a:pt x="1" y="3356"/>
                  </a:lnTo>
                  <a:lnTo>
                    <a:pt x="3" y="4541"/>
                  </a:lnTo>
                  <a:lnTo>
                    <a:pt x="14" y="6908"/>
                  </a:lnTo>
                  <a:cubicBezTo>
                    <a:pt x="16" y="7697"/>
                    <a:pt x="23" y="8486"/>
                    <a:pt x="29" y="9275"/>
                  </a:cubicBezTo>
                  <a:lnTo>
                    <a:pt x="34" y="9866"/>
                  </a:lnTo>
                  <a:lnTo>
                    <a:pt x="40" y="10460"/>
                  </a:lnTo>
                  <a:lnTo>
                    <a:pt x="56" y="11642"/>
                  </a:lnTo>
                  <a:cubicBezTo>
                    <a:pt x="56" y="11646"/>
                    <a:pt x="58" y="11649"/>
                    <a:pt x="62" y="11649"/>
                  </a:cubicBezTo>
                  <a:cubicBezTo>
                    <a:pt x="64" y="11649"/>
                    <a:pt x="69" y="11646"/>
                    <a:pt x="69" y="11642"/>
                  </a:cubicBezTo>
                  <a:lnTo>
                    <a:pt x="82" y="10460"/>
                  </a:lnTo>
                  <a:lnTo>
                    <a:pt x="89" y="9866"/>
                  </a:lnTo>
                  <a:lnTo>
                    <a:pt x="93" y="9275"/>
                  </a:lnTo>
                  <a:cubicBezTo>
                    <a:pt x="100" y="8486"/>
                    <a:pt x="108" y="7697"/>
                    <a:pt x="111" y="6908"/>
                  </a:cubicBezTo>
                  <a:lnTo>
                    <a:pt x="121" y="4541"/>
                  </a:lnTo>
                  <a:lnTo>
                    <a:pt x="124" y="3356"/>
                  </a:lnTo>
                  <a:lnTo>
                    <a:pt x="124" y="2765"/>
                  </a:lnTo>
                  <a:lnTo>
                    <a:pt x="124" y="2193"/>
                  </a:lnTo>
                  <a:lnTo>
                    <a:pt x="1833" y="106"/>
                  </a:lnTo>
                  <a:lnTo>
                    <a:pt x="1833" y="106"/>
                  </a:lnTo>
                  <a:lnTo>
                    <a:pt x="17651" y="58"/>
                  </a:lnTo>
                  <a:cubicBezTo>
                    <a:pt x="17653" y="58"/>
                    <a:pt x="17655" y="55"/>
                    <a:pt x="17655" y="53"/>
                  </a:cubicBezTo>
                  <a:cubicBezTo>
                    <a:pt x="17655" y="49"/>
                    <a:pt x="17653" y="47"/>
                    <a:pt x="17651" y="47"/>
                  </a:cubicBezTo>
                  <a:lnTo>
                    <a:pt x="1807" y="0"/>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4" name="Google Shape;9467;p60">
              <a:extLst>
                <a:ext uri="{FF2B5EF4-FFF2-40B4-BE49-F238E27FC236}">
                  <a16:creationId xmlns:a16="http://schemas.microsoft.com/office/drawing/2014/main" id="{A4FA2144-0177-404B-90EC-3A4E31BDD93C}"/>
                </a:ext>
              </a:extLst>
            </p:cNvPr>
            <p:cNvSpPr/>
            <p:nvPr/>
          </p:nvSpPr>
          <p:spPr>
            <a:xfrm>
              <a:off x="6635785" y="10306430"/>
              <a:ext cx="2626515" cy="595573"/>
            </a:xfrm>
            <a:custGeom>
              <a:avLst/>
              <a:gdLst/>
              <a:ahLst/>
              <a:cxnLst/>
              <a:rect l="l" t="t" r="r" b="b"/>
              <a:pathLst>
                <a:path w="29177" h="6616" extrusionOk="0">
                  <a:moveTo>
                    <a:pt x="29153" y="0"/>
                  </a:moveTo>
                  <a:cubicBezTo>
                    <a:pt x="29150" y="0"/>
                    <a:pt x="29147" y="2"/>
                    <a:pt x="29148" y="5"/>
                  </a:cubicBezTo>
                  <a:lnTo>
                    <a:pt x="29130" y="6533"/>
                  </a:lnTo>
                  <a:lnTo>
                    <a:pt x="29130" y="6533"/>
                  </a:lnTo>
                  <a:lnTo>
                    <a:pt x="14579" y="6500"/>
                  </a:lnTo>
                  <a:cubicBezTo>
                    <a:pt x="13420" y="6494"/>
                    <a:pt x="12261" y="6492"/>
                    <a:pt x="11102" y="6492"/>
                  </a:cubicBezTo>
                  <a:cubicBezTo>
                    <a:pt x="9832" y="6492"/>
                    <a:pt x="8563" y="6495"/>
                    <a:pt x="7293" y="6502"/>
                  </a:cubicBezTo>
                  <a:lnTo>
                    <a:pt x="5471" y="6508"/>
                  </a:lnTo>
                  <a:lnTo>
                    <a:pt x="3649" y="6519"/>
                  </a:lnTo>
                  <a:cubicBezTo>
                    <a:pt x="2436" y="6526"/>
                    <a:pt x="1221" y="6535"/>
                    <a:pt x="5" y="6550"/>
                  </a:cubicBezTo>
                  <a:cubicBezTo>
                    <a:pt x="3" y="6550"/>
                    <a:pt x="1" y="6552"/>
                    <a:pt x="1" y="6555"/>
                  </a:cubicBezTo>
                  <a:cubicBezTo>
                    <a:pt x="1" y="6559"/>
                    <a:pt x="3" y="6561"/>
                    <a:pt x="5" y="6561"/>
                  </a:cubicBezTo>
                  <a:cubicBezTo>
                    <a:pt x="1221" y="6574"/>
                    <a:pt x="2436" y="6585"/>
                    <a:pt x="3649" y="6592"/>
                  </a:cubicBezTo>
                  <a:lnTo>
                    <a:pt x="5471" y="6603"/>
                  </a:lnTo>
                  <a:lnTo>
                    <a:pt x="7293" y="6607"/>
                  </a:lnTo>
                  <a:cubicBezTo>
                    <a:pt x="8764" y="6613"/>
                    <a:pt x="10234" y="6616"/>
                    <a:pt x="11705" y="6616"/>
                  </a:cubicBezTo>
                  <a:cubicBezTo>
                    <a:pt x="12663" y="6616"/>
                    <a:pt x="13621" y="6614"/>
                    <a:pt x="14579" y="6612"/>
                  </a:cubicBezTo>
                  <a:lnTo>
                    <a:pt x="29152" y="6579"/>
                  </a:lnTo>
                  <a:cubicBezTo>
                    <a:pt x="29165" y="6579"/>
                    <a:pt x="29176" y="6568"/>
                    <a:pt x="29176" y="6555"/>
                  </a:cubicBezTo>
                  <a:lnTo>
                    <a:pt x="29159" y="5"/>
                  </a:lnTo>
                  <a:cubicBezTo>
                    <a:pt x="29160" y="2"/>
                    <a:pt x="29156" y="0"/>
                    <a:pt x="29153" y="0"/>
                  </a:cubicBez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5" name="Google Shape;9468;p60">
              <a:extLst>
                <a:ext uri="{FF2B5EF4-FFF2-40B4-BE49-F238E27FC236}">
                  <a16:creationId xmlns:a16="http://schemas.microsoft.com/office/drawing/2014/main" id="{7863D8A1-9CA1-4397-AD19-9F66AF7D889A}"/>
                </a:ext>
              </a:extLst>
            </p:cNvPr>
            <p:cNvSpPr/>
            <p:nvPr/>
          </p:nvSpPr>
          <p:spPr>
            <a:xfrm>
              <a:off x="4966455" y="9437378"/>
              <a:ext cx="4244803" cy="180669"/>
            </a:xfrm>
            <a:custGeom>
              <a:avLst/>
              <a:gdLst/>
              <a:ahLst/>
              <a:cxnLst/>
              <a:rect l="l" t="t" r="r" b="b"/>
              <a:pathLst>
                <a:path w="47154" h="2007" extrusionOk="0">
                  <a:moveTo>
                    <a:pt x="0" y="0"/>
                  </a:moveTo>
                  <a:lnTo>
                    <a:pt x="0" y="2007"/>
                  </a:lnTo>
                  <a:lnTo>
                    <a:pt x="47153" y="2007"/>
                  </a:lnTo>
                  <a:lnTo>
                    <a:pt x="47153" y="0"/>
                  </a:ln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6" name="Google Shape;9469;p60">
              <a:extLst>
                <a:ext uri="{FF2B5EF4-FFF2-40B4-BE49-F238E27FC236}">
                  <a16:creationId xmlns:a16="http://schemas.microsoft.com/office/drawing/2014/main" id="{2F56336F-015B-4EC3-8339-04AFE0D23A13}"/>
                </a:ext>
              </a:extLst>
            </p:cNvPr>
            <p:cNvSpPr/>
            <p:nvPr/>
          </p:nvSpPr>
          <p:spPr>
            <a:xfrm>
              <a:off x="4966455" y="9978850"/>
              <a:ext cx="4244803" cy="180669"/>
            </a:xfrm>
            <a:custGeom>
              <a:avLst/>
              <a:gdLst/>
              <a:ahLst/>
              <a:cxnLst/>
              <a:rect l="l" t="t" r="r" b="b"/>
              <a:pathLst>
                <a:path w="47154" h="2007" extrusionOk="0">
                  <a:moveTo>
                    <a:pt x="0" y="0"/>
                  </a:moveTo>
                  <a:lnTo>
                    <a:pt x="0" y="2007"/>
                  </a:lnTo>
                  <a:lnTo>
                    <a:pt x="47153" y="2007"/>
                  </a:lnTo>
                  <a:lnTo>
                    <a:pt x="47153" y="0"/>
                  </a:ln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7" name="Google Shape;9470;p60">
              <a:extLst>
                <a:ext uri="{FF2B5EF4-FFF2-40B4-BE49-F238E27FC236}">
                  <a16:creationId xmlns:a16="http://schemas.microsoft.com/office/drawing/2014/main" id="{718BC2C9-B6D5-44CD-9EA0-83A625A30159}"/>
                </a:ext>
              </a:extLst>
            </p:cNvPr>
            <p:cNvSpPr/>
            <p:nvPr/>
          </p:nvSpPr>
          <p:spPr>
            <a:xfrm>
              <a:off x="4966455" y="9617957"/>
              <a:ext cx="4244803" cy="180491"/>
            </a:xfrm>
            <a:custGeom>
              <a:avLst/>
              <a:gdLst/>
              <a:ahLst/>
              <a:cxnLst/>
              <a:rect l="l" t="t" r="r" b="b"/>
              <a:pathLst>
                <a:path w="47154" h="2005" extrusionOk="0">
                  <a:moveTo>
                    <a:pt x="0" y="1"/>
                  </a:moveTo>
                  <a:lnTo>
                    <a:pt x="0" y="2005"/>
                  </a:lnTo>
                  <a:lnTo>
                    <a:pt x="47153" y="2005"/>
                  </a:lnTo>
                  <a:lnTo>
                    <a:pt x="47153" y="1"/>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8" name="Google Shape;9471;p60">
              <a:extLst>
                <a:ext uri="{FF2B5EF4-FFF2-40B4-BE49-F238E27FC236}">
                  <a16:creationId xmlns:a16="http://schemas.microsoft.com/office/drawing/2014/main" id="{5DC84CEB-248C-45F4-A2EB-4064E320E0B4}"/>
                </a:ext>
              </a:extLst>
            </p:cNvPr>
            <p:cNvSpPr/>
            <p:nvPr/>
          </p:nvSpPr>
          <p:spPr>
            <a:xfrm>
              <a:off x="4966455" y="10159427"/>
              <a:ext cx="4244803" cy="180581"/>
            </a:xfrm>
            <a:custGeom>
              <a:avLst/>
              <a:gdLst/>
              <a:ahLst/>
              <a:cxnLst/>
              <a:rect l="l" t="t" r="r" b="b"/>
              <a:pathLst>
                <a:path w="47154" h="2006" extrusionOk="0">
                  <a:moveTo>
                    <a:pt x="0" y="1"/>
                  </a:moveTo>
                  <a:lnTo>
                    <a:pt x="0" y="2005"/>
                  </a:lnTo>
                  <a:lnTo>
                    <a:pt x="47153" y="2005"/>
                  </a:lnTo>
                  <a:lnTo>
                    <a:pt x="47153" y="1"/>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9" name="Google Shape;9472;p60">
              <a:extLst>
                <a:ext uri="{FF2B5EF4-FFF2-40B4-BE49-F238E27FC236}">
                  <a16:creationId xmlns:a16="http://schemas.microsoft.com/office/drawing/2014/main" id="{D88ECAF3-A71D-4A09-81FA-B0BC62C7E66B}"/>
                </a:ext>
              </a:extLst>
            </p:cNvPr>
            <p:cNvSpPr/>
            <p:nvPr/>
          </p:nvSpPr>
          <p:spPr>
            <a:xfrm>
              <a:off x="4966455" y="9798358"/>
              <a:ext cx="4244803" cy="180581"/>
            </a:xfrm>
            <a:custGeom>
              <a:avLst/>
              <a:gdLst/>
              <a:ahLst/>
              <a:cxnLst/>
              <a:rect l="l" t="t" r="r" b="b"/>
              <a:pathLst>
                <a:path w="47154" h="2006" extrusionOk="0">
                  <a:moveTo>
                    <a:pt x="0" y="1"/>
                  </a:moveTo>
                  <a:lnTo>
                    <a:pt x="0" y="2005"/>
                  </a:lnTo>
                  <a:lnTo>
                    <a:pt x="47153" y="2005"/>
                  </a:lnTo>
                  <a:lnTo>
                    <a:pt x="47153" y="1"/>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0" name="Google Shape;9473;p60">
              <a:extLst>
                <a:ext uri="{FF2B5EF4-FFF2-40B4-BE49-F238E27FC236}">
                  <a16:creationId xmlns:a16="http://schemas.microsoft.com/office/drawing/2014/main" id="{0283B792-1072-452D-8A4C-AC20FE6899A9}"/>
                </a:ext>
              </a:extLst>
            </p:cNvPr>
            <p:cNvSpPr/>
            <p:nvPr/>
          </p:nvSpPr>
          <p:spPr>
            <a:xfrm>
              <a:off x="5613968" y="9440888"/>
              <a:ext cx="2949685" cy="895520"/>
            </a:xfrm>
            <a:custGeom>
              <a:avLst/>
              <a:gdLst/>
              <a:ahLst/>
              <a:cxnLst/>
              <a:rect l="l" t="t" r="r" b="b"/>
              <a:pathLst>
                <a:path w="32767" h="9948" extrusionOk="0">
                  <a:moveTo>
                    <a:pt x="1187" y="1"/>
                  </a:moveTo>
                  <a:cubicBezTo>
                    <a:pt x="530" y="1"/>
                    <a:pt x="0" y="530"/>
                    <a:pt x="0" y="1187"/>
                  </a:cubicBezTo>
                  <a:lnTo>
                    <a:pt x="0" y="8761"/>
                  </a:lnTo>
                  <a:cubicBezTo>
                    <a:pt x="0" y="9418"/>
                    <a:pt x="530" y="9948"/>
                    <a:pt x="1187" y="9948"/>
                  </a:cubicBezTo>
                  <a:lnTo>
                    <a:pt x="31580" y="9948"/>
                  </a:lnTo>
                  <a:cubicBezTo>
                    <a:pt x="32237" y="9948"/>
                    <a:pt x="32767" y="9418"/>
                    <a:pt x="32767" y="8761"/>
                  </a:cubicBezTo>
                  <a:lnTo>
                    <a:pt x="32767" y="1187"/>
                  </a:lnTo>
                  <a:cubicBezTo>
                    <a:pt x="32767" y="530"/>
                    <a:pt x="32237" y="1"/>
                    <a:pt x="31580" y="1"/>
                  </a:cubicBezTo>
                  <a:close/>
                </a:path>
              </a:pathLst>
            </a:custGeom>
            <a:solidFill>
              <a:srgbClr val="1A1B1E"/>
            </a:solidFill>
            <a:ln w="3075" cap="flat" cmpd="sng">
              <a:solidFill>
                <a:srgbClr val="F24600"/>
              </a:solidFill>
              <a:prstDash val="solid"/>
              <a:miter lim="2197"/>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1" name="Google Shape;9474;p60">
              <a:extLst>
                <a:ext uri="{FF2B5EF4-FFF2-40B4-BE49-F238E27FC236}">
                  <a16:creationId xmlns:a16="http://schemas.microsoft.com/office/drawing/2014/main" id="{29BEDBD4-AB53-4B98-A073-746717947567}"/>
                </a:ext>
              </a:extLst>
            </p:cNvPr>
            <p:cNvSpPr/>
            <p:nvPr/>
          </p:nvSpPr>
          <p:spPr>
            <a:xfrm>
              <a:off x="5752420" y="9588703"/>
              <a:ext cx="660477" cy="660296"/>
            </a:xfrm>
            <a:custGeom>
              <a:avLst/>
              <a:gdLst/>
              <a:ahLst/>
              <a:cxnLst/>
              <a:rect l="l" t="t" r="r" b="b"/>
              <a:pathLst>
                <a:path w="7337" h="7335" extrusionOk="0">
                  <a:moveTo>
                    <a:pt x="3669" y="0"/>
                  </a:moveTo>
                  <a:cubicBezTo>
                    <a:pt x="1643" y="0"/>
                    <a:pt x="1" y="1642"/>
                    <a:pt x="1" y="3668"/>
                  </a:cubicBezTo>
                  <a:cubicBezTo>
                    <a:pt x="1" y="5693"/>
                    <a:pt x="1643" y="7334"/>
                    <a:pt x="3669" y="7334"/>
                  </a:cubicBezTo>
                  <a:cubicBezTo>
                    <a:pt x="5693" y="7334"/>
                    <a:pt x="7337" y="5693"/>
                    <a:pt x="7337" y="3668"/>
                  </a:cubicBezTo>
                  <a:cubicBezTo>
                    <a:pt x="7337" y="1642"/>
                    <a:pt x="5693" y="0"/>
                    <a:pt x="3669" y="0"/>
                  </a:cubicBezTo>
                  <a:close/>
                </a:path>
              </a:pathLst>
            </a:custGeom>
            <a:solidFill>
              <a:srgbClr val="FFF2D0"/>
            </a:solidFill>
            <a:ln w="1050" cap="flat" cmpd="sng">
              <a:solidFill>
                <a:srgbClr val="FFC23D"/>
              </a:solidFill>
              <a:prstDash val="solid"/>
              <a:miter lim="2197"/>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2" name="Google Shape;9475;p60">
              <a:extLst>
                <a:ext uri="{FF2B5EF4-FFF2-40B4-BE49-F238E27FC236}">
                  <a16:creationId xmlns:a16="http://schemas.microsoft.com/office/drawing/2014/main" id="{5937DEE7-82EE-43C3-B22A-9796F3AA0360}"/>
                </a:ext>
              </a:extLst>
            </p:cNvPr>
            <p:cNvSpPr/>
            <p:nvPr/>
          </p:nvSpPr>
          <p:spPr>
            <a:xfrm>
              <a:off x="6082615" y="9528296"/>
              <a:ext cx="406531" cy="628069"/>
            </a:xfrm>
            <a:custGeom>
              <a:avLst/>
              <a:gdLst/>
              <a:ahLst/>
              <a:cxnLst/>
              <a:rect l="l" t="t" r="r" b="b"/>
              <a:pathLst>
                <a:path w="4516" h="6977" extrusionOk="0">
                  <a:moveTo>
                    <a:pt x="70" y="0"/>
                  </a:moveTo>
                  <a:cubicBezTo>
                    <a:pt x="47" y="0"/>
                    <a:pt x="24" y="1"/>
                    <a:pt x="1" y="1"/>
                  </a:cubicBezTo>
                  <a:cubicBezTo>
                    <a:pt x="805" y="14"/>
                    <a:pt x="1592" y="247"/>
                    <a:pt x="2276" y="676"/>
                  </a:cubicBezTo>
                  <a:lnTo>
                    <a:pt x="2401" y="759"/>
                  </a:lnTo>
                  <a:cubicBezTo>
                    <a:pt x="2443" y="788"/>
                    <a:pt x="2482" y="816"/>
                    <a:pt x="2522" y="847"/>
                  </a:cubicBezTo>
                  <a:lnTo>
                    <a:pt x="2583" y="891"/>
                  </a:lnTo>
                  <a:lnTo>
                    <a:pt x="2643" y="937"/>
                  </a:lnTo>
                  <a:cubicBezTo>
                    <a:pt x="2680" y="968"/>
                    <a:pt x="2722" y="997"/>
                    <a:pt x="2759" y="1030"/>
                  </a:cubicBezTo>
                  <a:cubicBezTo>
                    <a:pt x="3065" y="1287"/>
                    <a:pt x="3335" y="1586"/>
                    <a:pt x="3559" y="1915"/>
                  </a:cubicBezTo>
                  <a:cubicBezTo>
                    <a:pt x="3588" y="1957"/>
                    <a:pt x="3614" y="2001"/>
                    <a:pt x="3640" y="2043"/>
                  </a:cubicBezTo>
                  <a:lnTo>
                    <a:pt x="3682" y="2104"/>
                  </a:lnTo>
                  <a:lnTo>
                    <a:pt x="3719" y="2170"/>
                  </a:lnTo>
                  <a:cubicBezTo>
                    <a:pt x="3744" y="2214"/>
                    <a:pt x="3768" y="2256"/>
                    <a:pt x="3792" y="2300"/>
                  </a:cubicBezTo>
                  <a:lnTo>
                    <a:pt x="3860" y="2434"/>
                  </a:lnTo>
                  <a:cubicBezTo>
                    <a:pt x="3950" y="2612"/>
                    <a:pt x="4025" y="2797"/>
                    <a:pt x="4089" y="2986"/>
                  </a:cubicBezTo>
                  <a:lnTo>
                    <a:pt x="4113" y="3058"/>
                  </a:lnTo>
                  <a:lnTo>
                    <a:pt x="4133" y="3128"/>
                  </a:lnTo>
                  <a:cubicBezTo>
                    <a:pt x="4146" y="3177"/>
                    <a:pt x="4161" y="3225"/>
                    <a:pt x="4174" y="3273"/>
                  </a:cubicBezTo>
                  <a:cubicBezTo>
                    <a:pt x="4196" y="3370"/>
                    <a:pt x="4223" y="3467"/>
                    <a:pt x="4238" y="3566"/>
                  </a:cubicBezTo>
                  <a:cubicBezTo>
                    <a:pt x="4311" y="3959"/>
                    <a:pt x="4328" y="4359"/>
                    <a:pt x="4293" y="4759"/>
                  </a:cubicBezTo>
                  <a:cubicBezTo>
                    <a:pt x="4276" y="4957"/>
                    <a:pt x="4245" y="5155"/>
                    <a:pt x="4199" y="5350"/>
                  </a:cubicBezTo>
                  <a:cubicBezTo>
                    <a:pt x="4062" y="5937"/>
                    <a:pt x="3805" y="6491"/>
                    <a:pt x="3445" y="6977"/>
                  </a:cubicBezTo>
                  <a:cubicBezTo>
                    <a:pt x="3695" y="6660"/>
                    <a:pt x="3900" y="6309"/>
                    <a:pt x="4054" y="5937"/>
                  </a:cubicBezTo>
                  <a:cubicBezTo>
                    <a:pt x="4128" y="5748"/>
                    <a:pt x="4190" y="5555"/>
                    <a:pt x="4238" y="5359"/>
                  </a:cubicBezTo>
                  <a:cubicBezTo>
                    <a:pt x="4289" y="5164"/>
                    <a:pt x="4324" y="4964"/>
                    <a:pt x="4344" y="4764"/>
                  </a:cubicBezTo>
                  <a:cubicBezTo>
                    <a:pt x="4515" y="3109"/>
                    <a:pt x="3722" y="1502"/>
                    <a:pt x="2304" y="634"/>
                  </a:cubicBezTo>
                  <a:cubicBezTo>
                    <a:pt x="2130" y="526"/>
                    <a:pt x="1952" y="434"/>
                    <a:pt x="1766" y="353"/>
                  </a:cubicBezTo>
                  <a:lnTo>
                    <a:pt x="1698" y="324"/>
                  </a:lnTo>
                  <a:lnTo>
                    <a:pt x="1625" y="295"/>
                  </a:lnTo>
                  <a:cubicBezTo>
                    <a:pt x="1579" y="278"/>
                    <a:pt x="1533" y="258"/>
                    <a:pt x="1484" y="243"/>
                  </a:cubicBezTo>
                  <a:cubicBezTo>
                    <a:pt x="1388" y="210"/>
                    <a:pt x="1293" y="177"/>
                    <a:pt x="1196" y="153"/>
                  </a:cubicBezTo>
                  <a:cubicBezTo>
                    <a:pt x="828" y="51"/>
                    <a:pt x="449" y="0"/>
                    <a:pt x="70" y="0"/>
                  </a:cubicBez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3" name="Google Shape;9476;p60">
              <a:extLst>
                <a:ext uri="{FF2B5EF4-FFF2-40B4-BE49-F238E27FC236}">
                  <a16:creationId xmlns:a16="http://schemas.microsoft.com/office/drawing/2014/main" id="{B4090D7C-C6A5-4C39-B5D5-3D3E2B8A6F9A}"/>
                </a:ext>
              </a:extLst>
            </p:cNvPr>
            <p:cNvSpPr/>
            <p:nvPr/>
          </p:nvSpPr>
          <p:spPr>
            <a:xfrm>
              <a:off x="5782127" y="9618319"/>
              <a:ext cx="600973" cy="601155"/>
            </a:xfrm>
            <a:custGeom>
              <a:avLst/>
              <a:gdLst/>
              <a:ahLst/>
              <a:cxnLst/>
              <a:rect l="l" t="t" r="r" b="b"/>
              <a:pathLst>
                <a:path w="6676" h="6678" extrusionOk="0">
                  <a:moveTo>
                    <a:pt x="2745" y="1"/>
                  </a:moveTo>
                  <a:cubicBezTo>
                    <a:pt x="2633" y="1"/>
                    <a:pt x="2552" y="109"/>
                    <a:pt x="2583" y="216"/>
                  </a:cubicBezTo>
                  <a:lnTo>
                    <a:pt x="2831" y="1078"/>
                  </a:lnTo>
                  <a:cubicBezTo>
                    <a:pt x="2858" y="1166"/>
                    <a:pt x="2807" y="1258"/>
                    <a:pt x="2721" y="1284"/>
                  </a:cubicBezTo>
                  <a:cubicBezTo>
                    <a:pt x="2583" y="1326"/>
                    <a:pt x="2449" y="1381"/>
                    <a:pt x="2323" y="1449"/>
                  </a:cubicBezTo>
                  <a:cubicBezTo>
                    <a:pt x="2299" y="1462"/>
                    <a:pt x="2273" y="1468"/>
                    <a:pt x="2247" y="1468"/>
                  </a:cubicBezTo>
                  <a:cubicBezTo>
                    <a:pt x="2187" y="1468"/>
                    <a:pt x="2130" y="1436"/>
                    <a:pt x="2099" y="1381"/>
                  </a:cubicBezTo>
                  <a:lnTo>
                    <a:pt x="1664" y="597"/>
                  </a:lnTo>
                  <a:cubicBezTo>
                    <a:pt x="1632" y="540"/>
                    <a:pt x="1574" y="510"/>
                    <a:pt x="1516" y="510"/>
                  </a:cubicBezTo>
                  <a:cubicBezTo>
                    <a:pt x="1473" y="510"/>
                    <a:pt x="1430" y="526"/>
                    <a:pt x="1396" y="559"/>
                  </a:cubicBezTo>
                  <a:lnTo>
                    <a:pt x="976" y="977"/>
                  </a:lnTo>
                  <a:lnTo>
                    <a:pt x="559" y="1397"/>
                  </a:lnTo>
                  <a:cubicBezTo>
                    <a:pt x="480" y="1476"/>
                    <a:pt x="497" y="1610"/>
                    <a:pt x="596" y="1665"/>
                  </a:cubicBezTo>
                  <a:lnTo>
                    <a:pt x="1381" y="2100"/>
                  </a:lnTo>
                  <a:cubicBezTo>
                    <a:pt x="1460" y="2144"/>
                    <a:pt x="1491" y="2243"/>
                    <a:pt x="1449" y="2324"/>
                  </a:cubicBezTo>
                  <a:cubicBezTo>
                    <a:pt x="1381" y="2449"/>
                    <a:pt x="1326" y="2583"/>
                    <a:pt x="1284" y="2722"/>
                  </a:cubicBezTo>
                  <a:cubicBezTo>
                    <a:pt x="1262" y="2792"/>
                    <a:pt x="1196" y="2839"/>
                    <a:pt x="1125" y="2839"/>
                  </a:cubicBezTo>
                  <a:cubicBezTo>
                    <a:pt x="1109" y="2839"/>
                    <a:pt x="1093" y="2836"/>
                    <a:pt x="1077" y="2832"/>
                  </a:cubicBezTo>
                  <a:lnTo>
                    <a:pt x="216" y="2583"/>
                  </a:lnTo>
                  <a:cubicBezTo>
                    <a:pt x="200" y="2579"/>
                    <a:pt x="185" y="2577"/>
                    <a:pt x="169" y="2577"/>
                  </a:cubicBezTo>
                  <a:cubicBezTo>
                    <a:pt x="79" y="2577"/>
                    <a:pt x="0" y="2650"/>
                    <a:pt x="0" y="2746"/>
                  </a:cubicBezTo>
                  <a:lnTo>
                    <a:pt x="0" y="3931"/>
                  </a:lnTo>
                  <a:cubicBezTo>
                    <a:pt x="0" y="4026"/>
                    <a:pt x="79" y="4100"/>
                    <a:pt x="169" y="4100"/>
                  </a:cubicBezTo>
                  <a:cubicBezTo>
                    <a:pt x="185" y="4100"/>
                    <a:pt x="200" y="4098"/>
                    <a:pt x="216" y="4093"/>
                  </a:cubicBezTo>
                  <a:lnTo>
                    <a:pt x="1077" y="3847"/>
                  </a:lnTo>
                  <a:cubicBezTo>
                    <a:pt x="1094" y="3842"/>
                    <a:pt x="1110" y="3840"/>
                    <a:pt x="1126" y="3840"/>
                  </a:cubicBezTo>
                  <a:cubicBezTo>
                    <a:pt x="1196" y="3840"/>
                    <a:pt x="1261" y="3885"/>
                    <a:pt x="1284" y="3957"/>
                  </a:cubicBezTo>
                  <a:cubicBezTo>
                    <a:pt x="1323" y="4093"/>
                    <a:pt x="1381" y="4227"/>
                    <a:pt x="1449" y="4355"/>
                  </a:cubicBezTo>
                  <a:cubicBezTo>
                    <a:pt x="1491" y="4436"/>
                    <a:pt x="1460" y="4535"/>
                    <a:pt x="1381" y="4579"/>
                  </a:cubicBezTo>
                  <a:lnTo>
                    <a:pt x="596" y="5014"/>
                  </a:lnTo>
                  <a:cubicBezTo>
                    <a:pt x="497" y="5069"/>
                    <a:pt x="477" y="5201"/>
                    <a:pt x="559" y="5280"/>
                  </a:cubicBezTo>
                  <a:lnTo>
                    <a:pt x="976" y="5700"/>
                  </a:lnTo>
                  <a:lnTo>
                    <a:pt x="1396" y="6120"/>
                  </a:lnTo>
                  <a:cubicBezTo>
                    <a:pt x="1429" y="6153"/>
                    <a:pt x="1472" y="6169"/>
                    <a:pt x="1514" y="6169"/>
                  </a:cubicBezTo>
                  <a:cubicBezTo>
                    <a:pt x="1572" y="6169"/>
                    <a:pt x="1630" y="6138"/>
                    <a:pt x="1662" y="6082"/>
                  </a:cubicBezTo>
                  <a:lnTo>
                    <a:pt x="2099" y="5298"/>
                  </a:lnTo>
                  <a:cubicBezTo>
                    <a:pt x="2128" y="5241"/>
                    <a:pt x="2187" y="5209"/>
                    <a:pt x="2246" y="5209"/>
                  </a:cubicBezTo>
                  <a:cubicBezTo>
                    <a:pt x="2272" y="5209"/>
                    <a:pt x="2297" y="5215"/>
                    <a:pt x="2321" y="5227"/>
                  </a:cubicBezTo>
                  <a:cubicBezTo>
                    <a:pt x="2449" y="5298"/>
                    <a:pt x="2583" y="5353"/>
                    <a:pt x="2721" y="5392"/>
                  </a:cubicBezTo>
                  <a:cubicBezTo>
                    <a:pt x="2807" y="5421"/>
                    <a:pt x="2855" y="5513"/>
                    <a:pt x="2831" y="5599"/>
                  </a:cubicBezTo>
                  <a:lnTo>
                    <a:pt x="2583" y="6462"/>
                  </a:lnTo>
                  <a:cubicBezTo>
                    <a:pt x="2552" y="6570"/>
                    <a:pt x="2633" y="6678"/>
                    <a:pt x="2745" y="6678"/>
                  </a:cubicBezTo>
                  <a:lnTo>
                    <a:pt x="3930" y="6678"/>
                  </a:lnTo>
                  <a:cubicBezTo>
                    <a:pt x="4042" y="6678"/>
                    <a:pt x="4123" y="6570"/>
                    <a:pt x="4093" y="6462"/>
                  </a:cubicBezTo>
                  <a:lnTo>
                    <a:pt x="3847" y="5599"/>
                  </a:lnTo>
                  <a:cubicBezTo>
                    <a:pt x="3820" y="5513"/>
                    <a:pt x="3869" y="5421"/>
                    <a:pt x="3954" y="5392"/>
                  </a:cubicBezTo>
                  <a:cubicBezTo>
                    <a:pt x="4093" y="5353"/>
                    <a:pt x="4227" y="5298"/>
                    <a:pt x="4354" y="5227"/>
                  </a:cubicBezTo>
                  <a:cubicBezTo>
                    <a:pt x="4378" y="5215"/>
                    <a:pt x="4404" y="5209"/>
                    <a:pt x="4429" y="5209"/>
                  </a:cubicBezTo>
                  <a:cubicBezTo>
                    <a:pt x="4488" y="5209"/>
                    <a:pt x="4546" y="5241"/>
                    <a:pt x="4576" y="5298"/>
                  </a:cubicBezTo>
                  <a:lnTo>
                    <a:pt x="5014" y="6082"/>
                  </a:lnTo>
                  <a:cubicBezTo>
                    <a:pt x="5044" y="6138"/>
                    <a:pt x="5102" y="6169"/>
                    <a:pt x="5161" y="6169"/>
                  </a:cubicBezTo>
                  <a:cubicBezTo>
                    <a:pt x="5203" y="6169"/>
                    <a:pt x="5246" y="6153"/>
                    <a:pt x="5279" y="6120"/>
                  </a:cubicBezTo>
                  <a:lnTo>
                    <a:pt x="5699" y="5700"/>
                  </a:lnTo>
                  <a:lnTo>
                    <a:pt x="6117" y="5280"/>
                  </a:lnTo>
                  <a:cubicBezTo>
                    <a:pt x="6196" y="5201"/>
                    <a:pt x="6178" y="5069"/>
                    <a:pt x="6079" y="5014"/>
                  </a:cubicBezTo>
                  <a:lnTo>
                    <a:pt x="5295" y="4579"/>
                  </a:lnTo>
                  <a:cubicBezTo>
                    <a:pt x="5216" y="4535"/>
                    <a:pt x="5185" y="4436"/>
                    <a:pt x="5227" y="4355"/>
                  </a:cubicBezTo>
                  <a:cubicBezTo>
                    <a:pt x="5295" y="4227"/>
                    <a:pt x="5350" y="4093"/>
                    <a:pt x="5392" y="3957"/>
                  </a:cubicBezTo>
                  <a:cubicBezTo>
                    <a:pt x="5415" y="3885"/>
                    <a:pt x="5479" y="3840"/>
                    <a:pt x="5550" y="3840"/>
                  </a:cubicBezTo>
                  <a:cubicBezTo>
                    <a:pt x="5566" y="3840"/>
                    <a:pt x="5582" y="3842"/>
                    <a:pt x="5598" y="3847"/>
                  </a:cubicBezTo>
                  <a:lnTo>
                    <a:pt x="6460" y="4095"/>
                  </a:lnTo>
                  <a:cubicBezTo>
                    <a:pt x="6475" y="4100"/>
                    <a:pt x="6491" y="4102"/>
                    <a:pt x="6506" y="4102"/>
                  </a:cubicBezTo>
                  <a:cubicBezTo>
                    <a:pt x="6596" y="4102"/>
                    <a:pt x="6675" y="4029"/>
                    <a:pt x="6675" y="3933"/>
                  </a:cubicBezTo>
                  <a:lnTo>
                    <a:pt x="6675" y="2748"/>
                  </a:lnTo>
                  <a:cubicBezTo>
                    <a:pt x="6675" y="2651"/>
                    <a:pt x="6597" y="2579"/>
                    <a:pt x="6507" y="2579"/>
                  </a:cubicBezTo>
                  <a:cubicBezTo>
                    <a:pt x="6491" y="2579"/>
                    <a:pt x="6476" y="2581"/>
                    <a:pt x="6460" y="2586"/>
                  </a:cubicBezTo>
                  <a:lnTo>
                    <a:pt x="5598" y="2832"/>
                  </a:lnTo>
                  <a:cubicBezTo>
                    <a:pt x="5582" y="2837"/>
                    <a:pt x="5566" y="2839"/>
                    <a:pt x="5550" y="2839"/>
                  </a:cubicBezTo>
                  <a:cubicBezTo>
                    <a:pt x="5478" y="2839"/>
                    <a:pt x="5413" y="2794"/>
                    <a:pt x="5392" y="2722"/>
                  </a:cubicBezTo>
                  <a:cubicBezTo>
                    <a:pt x="5350" y="2583"/>
                    <a:pt x="5295" y="2451"/>
                    <a:pt x="5227" y="2324"/>
                  </a:cubicBezTo>
                  <a:cubicBezTo>
                    <a:pt x="5185" y="2243"/>
                    <a:pt x="5216" y="2144"/>
                    <a:pt x="5295" y="2100"/>
                  </a:cubicBezTo>
                  <a:lnTo>
                    <a:pt x="6079" y="1665"/>
                  </a:lnTo>
                  <a:cubicBezTo>
                    <a:pt x="6178" y="1610"/>
                    <a:pt x="6196" y="1476"/>
                    <a:pt x="6117" y="1397"/>
                  </a:cubicBezTo>
                  <a:lnTo>
                    <a:pt x="5699" y="979"/>
                  </a:lnTo>
                  <a:lnTo>
                    <a:pt x="5282" y="559"/>
                  </a:lnTo>
                  <a:cubicBezTo>
                    <a:pt x="5248" y="525"/>
                    <a:pt x="5205" y="509"/>
                    <a:pt x="5162" y="509"/>
                  </a:cubicBezTo>
                  <a:cubicBezTo>
                    <a:pt x="5104" y="509"/>
                    <a:pt x="5045" y="539"/>
                    <a:pt x="5014" y="597"/>
                  </a:cubicBezTo>
                  <a:lnTo>
                    <a:pt x="4578" y="1381"/>
                  </a:lnTo>
                  <a:cubicBezTo>
                    <a:pt x="4548" y="1436"/>
                    <a:pt x="4490" y="1468"/>
                    <a:pt x="4431" y="1468"/>
                  </a:cubicBezTo>
                  <a:cubicBezTo>
                    <a:pt x="4405" y="1468"/>
                    <a:pt x="4379" y="1462"/>
                    <a:pt x="4354" y="1449"/>
                  </a:cubicBezTo>
                  <a:cubicBezTo>
                    <a:pt x="4229" y="1381"/>
                    <a:pt x="4095" y="1326"/>
                    <a:pt x="3956" y="1284"/>
                  </a:cubicBezTo>
                  <a:cubicBezTo>
                    <a:pt x="3871" y="1256"/>
                    <a:pt x="3822" y="1166"/>
                    <a:pt x="3849" y="1078"/>
                  </a:cubicBezTo>
                  <a:lnTo>
                    <a:pt x="4095" y="216"/>
                  </a:lnTo>
                  <a:cubicBezTo>
                    <a:pt x="4126" y="109"/>
                    <a:pt x="4044" y="1"/>
                    <a:pt x="3932"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4" name="Google Shape;9477;p60">
              <a:extLst>
                <a:ext uri="{FF2B5EF4-FFF2-40B4-BE49-F238E27FC236}">
                  <a16:creationId xmlns:a16="http://schemas.microsoft.com/office/drawing/2014/main" id="{D53226B8-75AE-4332-9E8E-442D6227C574}"/>
                </a:ext>
              </a:extLst>
            </p:cNvPr>
            <p:cNvSpPr/>
            <p:nvPr/>
          </p:nvSpPr>
          <p:spPr>
            <a:xfrm>
              <a:off x="5914096" y="9822752"/>
              <a:ext cx="308139" cy="232341"/>
            </a:xfrm>
            <a:custGeom>
              <a:avLst/>
              <a:gdLst/>
              <a:ahLst/>
              <a:cxnLst/>
              <a:rect l="l" t="t" r="r" b="b"/>
              <a:pathLst>
                <a:path w="3423" h="2581" extrusionOk="0">
                  <a:moveTo>
                    <a:pt x="710" y="0"/>
                  </a:moveTo>
                  <a:lnTo>
                    <a:pt x="710" y="0"/>
                  </a:lnTo>
                  <a:cubicBezTo>
                    <a:pt x="0" y="805"/>
                    <a:pt x="301" y="2068"/>
                    <a:pt x="1297" y="2468"/>
                  </a:cubicBezTo>
                  <a:cubicBezTo>
                    <a:pt x="1489" y="2545"/>
                    <a:pt x="1684" y="2580"/>
                    <a:pt x="1874" y="2580"/>
                  </a:cubicBezTo>
                  <a:cubicBezTo>
                    <a:pt x="2673" y="2580"/>
                    <a:pt x="3390" y="1953"/>
                    <a:pt x="3422" y="1088"/>
                  </a:cubicBezTo>
                  <a:lnTo>
                    <a:pt x="3422" y="1088"/>
                  </a:lnTo>
                  <a:cubicBezTo>
                    <a:pt x="3130" y="1424"/>
                    <a:pt x="2706" y="1616"/>
                    <a:pt x="2260" y="1616"/>
                  </a:cubicBezTo>
                  <a:cubicBezTo>
                    <a:pt x="1403" y="1616"/>
                    <a:pt x="706" y="921"/>
                    <a:pt x="706" y="64"/>
                  </a:cubicBezTo>
                  <a:cubicBezTo>
                    <a:pt x="706" y="42"/>
                    <a:pt x="708" y="22"/>
                    <a:pt x="710" y="0"/>
                  </a:cubicBez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5" name="Google Shape;9478;p60">
              <a:extLst>
                <a:ext uri="{FF2B5EF4-FFF2-40B4-BE49-F238E27FC236}">
                  <a16:creationId xmlns:a16="http://schemas.microsoft.com/office/drawing/2014/main" id="{65D7715E-B8B9-4947-8373-AFB4F346DFD1}"/>
                </a:ext>
              </a:extLst>
            </p:cNvPr>
            <p:cNvSpPr/>
            <p:nvPr/>
          </p:nvSpPr>
          <p:spPr>
            <a:xfrm>
              <a:off x="7704324" y="9588703"/>
              <a:ext cx="660568" cy="660296"/>
            </a:xfrm>
            <a:custGeom>
              <a:avLst/>
              <a:gdLst/>
              <a:ahLst/>
              <a:cxnLst/>
              <a:rect l="l" t="t" r="r" b="b"/>
              <a:pathLst>
                <a:path w="7338" h="7335" extrusionOk="0">
                  <a:moveTo>
                    <a:pt x="3669" y="0"/>
                  </a:moveTo>
                  <a:cubicBezTo>
                    <a:pt x="1643" y="0"/>
                    <a:pt x="1" y="1642"/>
                    <a:pt x="1" y="3668"/>
                  </a:cubicBezTo>
                  <a:cubicBezTo>
                    <a:pt x="1" y="5693"/>
                    <a:pt x="1643" y="7334"/>
                    <a:pt x="3669" y="7334"/>
                  </a:cubicBezTo>
                  <a:cubicBezTo>
                    <a:pt x="5693" y="7334"/>
                    <a:pt x="7337" y="5693"/>
                    <a:pt x="7337" y="3668"/>
                  </a:cubicBezTo>
                  <a:cubicBezTo>
                    <a:pt x="7337" y="1642"/>
                    <a:pt x="5693" y="0"/>
                    <a:pt x="3669" y="0"/>
                  </a:cubicBezTo>
                  <a:close/>
                </a:path>
              </a:pathLst>
            </a:custGeom>
            <a:solidFill>
              <a:srgbClr val="FFF2D0"/>
            </a:solidFill>
            <a:ln w="1050" cap="flat" cmpd="sng">
              <a:solidFill>
                <a:srgbClr val="FFC23D"/>
              </a:solidFill>
              <a:prstDash val="solid"/>
              <a:miter lim="2197"/>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6" name="Google Shape;9479;p60">
              <a:extLst>
                <a:ext uri="{FF2B5EF4-FFF2-40B4-BE49-F238E27FC236}">
                  <a16:creationId xmlns:a16="http://schemas.microsoft.com/office/drawing/2014/main" id="{88330721-DEB1-478D-86E8-E85291F6F036}"/>
                </a:ext>
              </a:extLst>
            </p:cNvPr>
            <p:cNvSpPr/>
            <p:nvPr/>
          </p:nvSpPr>
          <p:spPr>
            <a:xfrm>
              <a:off x="8034607" y="9528296"/>
              <a:ext cx="406440" cy="628069"/>
            </a:xfrm>
            <a:custGeom>
              <a:avLst/>
              <a:gdLst/>
              <a:ahLst/>
              <a:cxnLst/>
              <a:rect l="l" t="t" r="r" b="b"/>
              <a:pathLst>
                <a:path w="4515" h="6977" extrusionOk="0">
                  <a:moveTo>
                    <a:pt x="70" y="0"/>
                  </a:moveTo>
                  <a:cubicBezTo>
                    <a:pt x="46" y="0"/>
                    <a:pt x="23" y="1"/>
                    <a:pt x="0" y="1"/>
                  </a:cubicBezTo>
                  <a:cubicBezTo>
                    <a:pt x="804" y="14"/>
                    <a:pt x="1591" y="247"/>
                    <a:pt x="2275" y="676"/>
                  </a:cubicBezTo>
                  <a:lnTo>
                    <a:pt x="2400" y="759"/>
                  </a:lnTo>
                  <a:cubicBezTo>
                    <a:pt x="2442" y="788"/>
                    <a:pt x="2481" y="816"/>
                    <a:pt x="2521" y="847"/>
                  </a:cubicBezTo>
                  <a:lnTo>
                    <a:pt x="2582" y="891"/>
                  </a:lnTo>
                  <a:lnTo>
                    <a:pt x="2642" y="937"/>
                  </a:lnTo>
                  <a:cubicBezTo>
                    <a:pt x="2679" y="968"/>
                    <a:pt x="2721" y="997"/>
                    <a:pt x="2758" y="1030"/>
                  </a:cubicBezTo>
                  <a:cubicBezTo>
                    <a:pt x="2910" y="1159"/>
                    <a:pt x="3055" y="1298"/>
                    <a:pt x="3189" y="1445"/>
                  </a:cubicBezTo>
                  <a:cubicBezTo>
                    <a:pt x="3321" y="1594"/>
                    <a:pt x="3446" y="1753"/>
                    <a:pt x="3558" y="1915"/>
                  </a:cubicBezTo>
                  <a:cubicBezTo>
                    <a:pt x="3589" y="1957"/>
                    <a:pt x="3613" y="2001"/>
                    <a:pt x="3642" y="2043"/>
                  </a:cubicBezTo>
                  <a:lnTo>
                    <a:pt x="3681" y="2104"/>
                  </a:lnTo>
                  <a:lnTo>
                    <a:pt x="3719" y="2170"/>
                  </a:lnTo>
                  <a:cubicBezTo>
                    <a:pt x="3743" y="2214"/>
                    <a:pt x="3769" y="2256"/>
                    <a:pt x="3791" y="2300"/>
                  </a:cubicBezTo>
                  <a:lnTo>
                    <a:pt x="3859" y="2434"/>
                  </a:lnTo>
                  <a:cubicBezTo>
                    <a:pt x="3949" y="2612"/>
                    <a:pt x="4024" y="2797"/>
                    <a:pt x="4088" y="2986"/>
                  </a:cubicBezTo>
                  <a:lnTo>
                    <a:pt x="4112" y="3058"/>
                  </a:lnTo>
                  <a:lnTo>
                    <a:pt x="4132" y="3128"/>
                  </a:lnTo>
                  <a:cubicBezTo>
                    <a:pt x="4147" y="3177"/>
                    <a:pt x="4160" y="3225"/>
                    <a:pt x="4174" y="3273"/>
                  </a:cubicBezTo>
                  <a:cubicBezTo>
                    <a:pt x="4196" y="3370"/>
                    <a:pt x="4222" y="3467"/>
                    <a:pt x="4237" y="3566"/>
                  </a:cubicBezTo>
                  <a:cubicBezTo>
                    <a:pt x="4310" y="3959"/>
                    <a:pt x="4327" y="4359"/>
                    <a:pt x="4292" y="4759"/>
                  </a:cubicBezTo>
                  <a:cubicBezTo>
                    <a:pt x="4275" y="4957"/>
                    <a:pt x="4244" y="5155"/>
                    <a:pt x="4198" y="5350"/>
                  </a:cubicBezTo>
                  <a:cubicBezTo>
                    <a:pt x="4152" y="5546"/>
                    <a:pt x="4092" y="5737"/>
                    <a:pt x="4022" y="5924"/>
                  </a:cubicBezTo>
                  <a:cubicBezTo>
                    <a:pt x="3877" y="6300"/>
                    <a:pt x="3684" y="6654"/>
                    <a:pt x="3446" y="6977"/>
                  </a:cubicBezTo>
                  <a:cubicBezTo>
                    <a:pt x="3695" y="6660"/>
                    <a:pt x="3899" y="6309"/>
                    <a:pt x="4053" y="5937"/>
                  </a:cubicBezTo>
                  <a:cubicBezTo>
                    <a:pt x="4127" y="5748"/>
                    <a:pt x="4189" y="5555"/>
                    <a:pt x="4237" y="5359"/>
                  </a:cubicBezTo>
                  <a:cubicBezTo>
                    <a:pt x="4288" y="5164"/>
                    <a:pt x="4323" y="4964"/>
                    <a:pt x="4343" y="4764"/>
                  </a:cubicBezTo>
                  <a:cubicBezTo>
                    <a:pt x="4514" y="3109"/>
                    <a:pt x="3721" y="1502"/>
                    <a:pt x="2303" y="634"/>
                  </a:cubicBezTo>
                  <a:cubicBezTo>
                    <a:pt x="2130" y="526"/>
                    <a:pt x="1952" y="434"/>
                    <a:pt x="1765" y="353"/>
                  </a:cubicBezTo>
                  <a:lnTo>
                    <a:pt x="1697" y="324"/>
                  </a:lnTo>
                  <a:lnTo>
                    <a:pt x="1626" y="295"/>
                  </a:lnTo>
                  <a:cubicBezTo>
                    <a:pt x="1578" y="278"/>
                    <a:pt x="1532" y="258"/>
                    <a:pt x="1484" y="243"/>
                  </a:cubicBezTo>
                  <a:cubicBezTo>
                    <a:pt x="1387" y="210"/>
                    <a:pt x="1292" y="177"/>
                    <a:pt x="1196" y="153"/>
                  </a:cubicBezTo>
                  <a:cubicBezTo>
                    <a:pt x="827" y="51"/>
                    <a:pt x="449" y="0"/>
                    <a:pt x="70" y="0"/>
                  </a:cubicBez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7" name="Google Shape;9480;p60">
              <a:extLst>
                <a:ext uri="{FF2B5EF4-FFF2-40B4-BE49-F238E27FC236}">
                  <a16:creationId xmlns:a16="http://schemas.microsoft.com/office/drawing/2014/main" id="{4764D9E0-0F11-44D5-B2B1-E95F8A62AAF5}"/>
                </a:ext>
              </a:extLst>
            </p:cNvPr>
            <p:cNvSpPr/>
            <p:nvPr/>
          </p:nvSpPr>
          <p:spPr>
            <a:xfrm>
              <a:off x="7734031" y="9618319"/>
              <a:ext cx="600973" cy="601155"/>
            </a:xfrm>
            <a:custGeom>
              <a:avLst/>
              <a:gdLst/>
              <a:ahLst/>
              <a:cxnLst/>
              <a:rect l="l" t="t" r="r" b="b"/>
              <a:pathLst>
                <a:path w="6676" h="6678" extrusionOk="0">
                  <a:moveTo>
                    <a:pt x="2742" y="1"/>
                  </a:moveTo>
                  <a:cubicBezTo>
                    <a:pt x="2632" y="1"/>
                    <a:pt x="2553" y="108"/>
                    <a:pt x="2583" y="214"/>
                  </a:cubicBezTo>
                  <a:lnTo>
                    <a:pt x="2831" y="1078"/>
                  </a:lnTo>
                  <a:cubicBezTo>
                    <a:pt x="2858" y="1164"/>
                    <a:pt x="2809" y="1256"/>
                    <a:pt x="2722" y="1284"/>
                  </a:cubicBezTo>
                  <a:cubicBezTo>
                    <a:pt x="2583" y="1324"/>
                    <a:pt x="2451" y="1381"/>
                    <a:pt x="2324" y="1449"/>
                  </a:cubicBezTo>
                  <a:cubicBezTo>
                    <a:pt x="2299" y="1462"/>
                    <a:pt x="2273" y="1468"/>
                    <a:pt x="2247" y="1468"/>
                  </a:cubicBezTo>
                  <a:cubicBezTo>
                    <a:pt x="2187" y="1468"/>
                    <a:pt x="2130" y="1436"/>
                    <a:pt x="2100" y="1381"/>
                  </a:cubicBezTo>
                  <a:lnTo>
                    <a:pt x="1664" y="597"/>
                  </a:lnTo>
                  <a:cubicBezTo>
                    <a:pt x="1633" y="539"/>
                    <a:pt x="1574" y="509"/>
                    <a:pt x="1516" y="509"/>
                  </a:cubicBezTo>
                  <a:cubicBezTo>
                    <a:pt x="1473" y="509"/>
                    <a:pt x="1430" y="525"/>
                    <a:pt x="1396" y="559"/>
                  </a:cubicBezTo>
                  <a:lnTo>
                    <a:pt x="979" y="977"/>
                  </a:lnTo>
                  <a:lnTo>
                    <a:pt x="561" y="1397"/>
                  </a:lnTo>
                  <a:cubicBezTo>
                    <a:pt x="480" y="1476"/>
                    <a:pt x="500" y="1610"/>
                    <a:pt x="598" y="1665"/>
                  </a:cubicBezTo>
                  <a:lnTo>
                    <a:pt x="1383" y="2100"/>
                  </a:lnTo>
                  <a:cubicBezTo>
                    <a:pt x="1462" y="2144"/>
                    <a:pt x="1493" y="2243"/>
                    <a:pt x="1451" y="2324"/>
                  </a:cubicBezTo>
                  <a:cubicBezTo>
                    <a:pt x="1383" y="2449"/>
                    <a:pt x="1328" y="2583"/>
                    <a:pt x="1286" y="2722"/>
                  </a:cubicBezTo>
                  <a:cubicBezTo>
                    <a:pt x="1263" y="2792"/>
                    <a:pt x="1198" y="2839"/>
                    <a:pt x="1127" y="2839"/>
                  </a:cubicBezTo>
                  <a:cubicBezTo>
                    <a:pt x="1112" y="2839"/>
                    <a:pt x="1096" y="2836"/>
                    <a:pt x="1080" y="2832"/>
                  </a:cubicBezTo>
                  <a:lnTo>
                    <a:pt x="218" y="2583"/>
                  </a:lnTo>
                  <a:cubicBezTo>
                    <a:pt x="202" y="2579"/>
                    <a:pt x="186" y="2577"/>
                    <a:pt x="171" y="2577"/>
                  </a:cubicBezTo>
                  <a:cubicBezTo>
                    <a:pt x="80" y="2577"/>
                    <a:pt x="3" y="2650"/>
                    <a:pt x="3" y="2746"/>
                  </a:cubicBezTo>
                  <a:lnTo>
                    <a:pt x="3" y="3931"/>
                  </a:lnTo>
                  <a:cubicBezTo>
                    <a:pt x="1" y="4026"/>
                    <a:pt x="79" y="4100"/>
                    <a:pt x="171" y="4100"/>
                  </a:cubicBezTo>
                  <a:cubicBezTo>
                    <a:pt x="186" y="4100"/>
                    <a:pt x="202" y="4098"/>
                    <a:pt x="218" y="4093"/>
                  </a:cubicBezTo>
                  <a:lnTo>
                    <a:pt x="1080" y="3847"/>
                  </a:lnTo>
                  <a:cubicBezTo>
                    <a:pt x="1095" y="3843"/>
                    <a:pt x="1110" y="3841"/>
                    <a:pt x="1125" y="3841"/>
                  </a:cubicBezTo>
                  <a:cubicBezTo>
                    <a:pt x="1195" y="3841"/>
                    <a:pt x="1261" y="3886"/>
                    <a:pt x="1284" y="3957"/>
                  </a:cubicBezTo>
                  <a:cubicBezTo>
                    <a:pt x="1326" y="4093"/>
                    <a:pt x="1381" y="4227"/>
                    <a:pt x="1449" y="4355"/>
                  </a:cubicBezTo>
                  <a:cubicBezTo>
                    <a:pt x="1491" y="4436"/>
                    <a:pt x="1460" y="4535"/>
                    <a:pt x="1381" y="4579"/>
                  </a:cubicBezTo>
                  <a:lnTo>
                    <a:pt x="596" y="5014"/>
                  </a:lnTo>
                  <a:cubicBezTo>
                    <a:pt x="497" y="5069"/>
                    <a:pt x="478" y="5201"/>
                    <a:pt x="559" y="5280"/>
                  </a:cubicBezTo>
                  <a:lnTo>
                    <a:pt x="976" y="5700"/>
                  </a:lnTo>
                  <a:lnTo>
                    <a:pt x="1396" y="6120"/>
                  </a:lnTo>
                  <a:cubicBezTo>
                    <a:pt x="1429" y="6153"/>
                    <a:pt x="1472" y="6169"/>
                    <a:pt x="1514" y="6169"/>
                  </a:cubicBezTo>
                  <a:cubicBezTo>
                    <a:pt x="1572" y="6169"/>
                    <a:pt x="1630" y="6138"/>
                    <a:pt x="1662" y="6082"/>
                  </a:cubicBezTo>
                  <a:lnTo>
                    <a:pt x="2100" y="5298"/>
                  </a:lnTo>
                  <a:cubicBezTo>
                    <a:pt x="2129" y="5241"/>
                    <a:pt x="2187" y="5209"/>
                    <a:pt x="2246" y="5209"/>
                  </a:cubicBezTo>
                  <a:cubicBezTo>
                    <a:pt x="2272" y="5209"/>
                    <a:pt x="2298" y="5215"/>
                    <a:pt x="2322" y="5227"/>
                  </a:cubicBezTo>
                  <a:cubicBezTo>
                    <a:pt x="2449" y="5298"/>
                    <a:pt x="2583" y="5353"/>
                    <a:pt x="2722" y="5392"/>
                  </a:cubicBezTo>
                  <a:cubicBezTo>
                    <a:pt x="2807" y="5421"/>
                    <a:pt x="2856" y="5513"/>
                    <a:pt x="2829" y="5599"/>
                  </a:cubicBezTo>
                  <a:lnTo>
                    <a:pt x="2583" y="6462"/>
                  </a:lnTo>
                  <a:cubicBezTo>
                    <a:pt x="2552" y="6570"/>
                    <a:pt x="2634" y="6678"/>
                    <a:pt x="2746" y="6678"/>
                  </a:cubicBezTo>
                  <a:lnTo>
                    <a:pt x="3930" y="6678"/>
                  </a:lnTo>
                  <a:cubicBezTo>
                    <a:pt x="4042" y="6678"/>
                    <a:pt x="4124" y="6570"/>
                    <a:pt x="4093" y="6462"/>
                  </a:cubicBezTo>
                  <a:lnTo>
                    <a:pt x="3845" y="5599"/>
                  </a:lnTo>
                  <a:cubicBezTo>
                    <a:pt x="3818" y="5513"/>
                    <a:pt x="3869" y="5421"/>
                    <a:pt x="3954" y="5392"/>
                  </a:cubicBezTo>
                  <a:cubicBezTo>
                    <a:pt x="4093" y="5353"/>
                    <a:pt x="4227" y="5298"/>
                    <a:pt x="4354" y="5227"/>
                  </a:cubicBezTo>
                  <a:cubicBezTo>
                    <a:pt x="4378" y="5215"/>
                    <a:pt x="4404" y="5209"/>
                    <a:pt x="4429" y="5209"/>
                  </a:cubicBezTo>
                  <a:cubicBezTo>
                    <a:pt x="4488" y="5209"/>
                    <a:pt x="4546" y="5241"/>
                    <a:pt x="4576" y="5298"/>
                  </a:cubicBezTo>
                  <a:lnTo>
                    <a:pt x="5014" y="6082"/>
                  </a:lnTo>
                  <a:cubicBezTo>
                    <a:pt x="5044" y="6138"/>
                    <a:pt x="5102" y="6169"/>
                    <a:pt x="5161" y="6169"/>
                  </a:cubicBezTo>
                  <a:cubicBezTo>
                    <a:pt x="5204" y="6169"/>
                    <a:pt x="5247" y="6153"/>
                    <a:pt x="5280" y="6120"/>
                  </a:cubicBezTo>
                  <a:lnTo>
                    <a:pt x="5699" y="5700"/>
                  </a:lnTo>
                  <a:lnTo>
                    <a:pt x="6117" y="5280"/>
                  </a:lnTo>
                  <a:cubicBezTo>
                    <a:pt x="6196" y="5201"/>
                    <a:pt x="6179" y="5069"/>
                    <a:pt x="6080" y="5014"/>
                  </a:cubicBezTo>
                  <a:lnTo>
                    <a:pt x="5295" y="4579"/>
                  </a:lnTo>
                  <a:cubicBezTo>
                    <a:pt x="5216" y="4535"/>
                    <a:pt x="5185" y="4436"/>
                    <a:pt x="5227" y="4355"/>
                  </a:cubicBezTo>
                  <a:cubicBezTo>
                    <a:pt x="5295" y="4227"/>
                    <a:pt x="5350" y="4093"/>
                    <a:pt x="5392" y="3957"/>
                  </a:cubicBezTo>
                  <a:cubicBezTo>
                    <a:pt x="5415" y="3885"/>
                    <a:pt x="5479" y="3840"/>
                    <a:pt x="5550" y="3840"/>
                  </a:cubicBezTo>
                  <a:cubicBezTo>
                    <a:pt x="5566" y="3840"/>
                    <a:pt x="5582" y="3842"/>
                    <a:pt x="5598" y="3847"/>
                  </a:cubicBezTo>
                  <a:lnTo>
                    <a:pt x="6460" y="4095"/>
                  </a:lnTo>
                  <a:cubicBezTo>
                    <a:pt x="6476" y="4100"/>
                    <a:pt x="6491" y="4102"/>
                    <a:pt x="6506" y="4102"/>
                  </a:cubicBezTo>
                  <a:cubicBezTo>
                    <a:pt x="6597" y="4102"/>
                    <a:pt x="6675" y="4029"/>
                    <a:pt x="6675" y="3933"/>
                  </a:cubicBezTo>
                  <a:lnTo>
                    <a:pt x="6675" y="2748"/>
                  </a:lnTo>
                  <a:cubicBezTo>
                    <a:pt x="6675" y="2651"/>
                    <a:pt x="6597" y="2579"/>
                    <a:pt x="6507" y="2579"/>
                  </a:cubicBezTo>
                  <a:cubicBezTo>
                    <a:pt x="6492" y="2579"/>
                    <a:pt x="6476" y="2581"/>
                    <a:pt x="6460" y="2586"/>
                  </a:cubicBezTo>
                  <a:lnTo>
                    <a:pt x="5598" y="2832"/>
                  </a:lnTo>
                  <a:cubicBezTo>
                    <a:pt x="5582" y="2837"/>
                    <a:pt x="5566" y="2839"/>
                    <a:pt x="5550" y="2839"/>
                  </a:cubicBezTo>
                  <a:cubicBezTo>
                    <a:pt x="5479" y="2839"/>
                    <a:pt x="5413" y="2794"/>
                    <a:pt x="5392" y="2722"/>
                  </a:cubicBezTo>
                  <a:cubicBezTo>
                    <a:pt x="5350" y="2583"/>
                    <a:pt x="5295" y="2451"/>
                    <a:pt x="5227" y="2324"/>
                  </a:cubicBezTo>
                  <a:cubicBezTo>
                    <a:pt x="5185" y="2243"/>
                    <a:pt x="5216" y="2144"/>
                    <a:pt x="5295" y="2100"/>
                  </a:cubicBezTo>
                  <a:lnTo>
                    <a:pt x="6080" y="1665"/>
                  </a:lnTo>
                  <a:cubicBezTo>
                    <a:pt x="6179" y="1610"/>
                    <a:pt x="6196" y="1476"/>
                    <a:pt x="6117" y="1397"/>
                  </a:cubicBezTo>
                  <a:lnTo>
                    <a:pt x="5699" y="979"/>
                  </a:lnTo>
                  <a:lnTo>
                    <a:pt x="5282" y="559"/>
                  </a:lnTo>
                  <a:cubicBezTo>
                    <a:pt x="5249" y="525"/>
                    <a:pt x="5205" y="509"/>
                    <a:pt x="5163" y="509"/>
                  </a:cubicBezTo>
                  <a:cubicBezTo>
                    <a:pt x="5104" y="509"/>
                    <a:pt x="5046" y="539"/>
                    <a:pt x="5014" y="597"/>
                  </a:cubicBezTo>
                  <a:lnTo>
                    <a:pt x="4579" y="1381"/>
                  </a:lnTo>
                  <a:cubicBezTo>
                    <a:pt x="4548" y="1436"/>
                    <a:pt x="4491" y="1468"/>
                    <a:pt x="4431" y="1468"/>
                  </a:cubicBezTo>
                  <a:cubicBezTo>
                    <a:pt x="4405" y="1468"/>
                    <a:pt x="4379" y="1462"/>
                    <a:pt x="4354" y="1449"/>
                  </a:cubicBezTo>
                  <a:cubicBezTo>
                    <a:pt x="4227" y="1381"/>
                    <a:pt x="4095" y="1324"/>
                    <a:pt x="3957" y="1284"/>
                  </a:cubicBezTo>
                  <a:cubicBezTo>
                    <a:pt x="3869" y="1256"/>
                    <a:pt x="3820" y="1166"/>
                    <a:pt x="3847" y="1078"/>
                  </a:cubicBezTo>
                  <a:lnTo>
                    <a:pt x="4093" y="214"/>
                  </a:lnTo>
                  <a:cubicBezTo>
                    <a:pt x="4124" y="106"/>
                    <a:pt x="4042" y="1"/>
                    <a:pt x="3930" y="1"/>
                  </a:cubicBezTo>
                  <a:lnTo>
                    <a:pt x="2746" y="1"/>
                  </a:lnTo>
                  <a:cubicBezTo>
                    <a:pt x="2745" y="1"/>
                    <a:pt x="2743" y="1"/>
                    <a:pt x="2742"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8" name="Google Shape;9481;p60">
              <a:extLst>
                <a:ext uri="{FF2B5EF4-FFF2-40B4-BE49-F238E27FC236}">
                  <a16:creationId xmlns:a16="http://schemas.microsoft.com/office/drawing/2014/main" id="{D0DA3427-7E4E-4B35-BFBC-3734C2ABE083}"/>
                </a:ext>
              </a:extLst>
            </p:cNvPr>
            <p:cNvSpPr/>
            <p:nvPr/>
          </p:nvSpPr>
          <p:spPr>
            <a:xfrm>
              <a:off x="7865999" y="9822752"/>
              <a:ext cx="308317" cy="232251"/>
            </a:xfrm>
            <a:custGeom>
              <a:avLst/>
              <a:gdLst/>
              <a:ahLst/>
              <a:cxnLst/>
              <a:rect l="l" t="t" r="r" b="b"/>
              <a:pathLst>
                <a:path w="3425" h="2580" extrusionOk="0">
                  <a:moveTo>
                    <a:pt x="710" y="0"/>
                  </a:moveTo>
                  <a:lnTo>
                    <a:pt x="710" y="0"/>
                  </a:lnTo>
                  <a:cubicBezTo>
                    <a:pt x="1" y="805"/>
                    <a:pt x="302" y="2068"/>
                    <a:pt x="1297" y="2466"/>
                  </a:cubicBezTo>
                  <a:cubicBezTo>
                    <a:pt x="1490" y="2543"/>
                    <a:pt x="1685" y="2579"/>
                    <a:pt x="1876" y="2579"/>
                  </a:cubicBezTo>
                  <a:cubicBezTo>
                    <a:pt x="2675" y="2579"/>
                    <a:pt x="3391" y="1952"/>
                    <a:pt x="3425" y="1088"/>
                  </a:cubicBezTo>
                  <a:lnTo>
                    <a:pt x="3425" y="1088"/>
                  </a:lnTo>
                  <a:cubicBezTo>
                    <a:pt x="3130" y="1424"/>
                    <a:pt x="2706" y="1616"/>
                    <a:pt x="2260" y="1616"/>
                  </a:cubicBezTo>
                  <a:cubicBezTo>
                    <a:pt x="1403" y="1616"/>
                    <a:pt x="706" y="921"/>
                    <a:pt x="706" y="64"/>
                  </a:cubicBezTo>
                  <a:cubicBezTo>
                    <a:pt x="706" y="42"/>
                    <a:pt x="708" y="22"/>
                    <a:pt x="710" y="0"/>
                  </a:cubicBez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9" name="Google Shape;9482;p60">
              <a:extLst>
                <a:ext uri="{FF2B5EF4-FFF2-40B4-BE49-F238E27FC236}">
                  <a16:creationId xmlns:a16="http://schemas.microsoft.com/office/drawing/2014/main" id="{DAAFEA1F-E11F-48AA-A232-9482103E4633}"/>
                </a:ext>
              </a:extLst>
            </p:cNvPr>
            <p:cNvSpPr/>
            <p:nvPr/>
          </p:nvSpPr>
          <p:spPr>
            <a:xfrm>
              <a:off x="6549727" y="9588880"/>
              <a:ext cx="442717" cy="599712"/>
            </a:xfrm>
            <a:custGeom>
              <a:avLst/>
              <a:gdLst/>
              <a:ahLst/>
              <a:cxnLst/>
              <a:rect l="l" t="t" r="r" b="b"/>
              <a:pathLst>
                <a:path w="4918" h="6662" fill="none" extrusionOk="0">
                  <a:moveTo>
                    <a:pt x="4082" y="1"/>
                  </a:moveTo>
                  <a:lnTo>
                    <a:pt x="1308" y="1"/>
                  </a:lnTo>
                  <a:cubicBezTo>
                    <a:pt x="585" y="1"/>
                    <a:pt x="1" y="585"/>
                    <a:pt x="1" y="1306"/>
                  </a:cubicBezTo>
                  <a:lnTo>
                    <a:pt x="1" y="5354"/>
                  </a:lnTo>
                  <a:cubicBezTo>
                    <a:pt x="1" y="6075"/>
                    <a:pt x="585" y="6662"/>
                    <a:pt x="1308" y="6662"/>
                  </a:cubicBezTo>
                  <a:lnTo>
                    <a:pt x="4069" y="6662"/>
                  </a:lnTo>
                  <a:cubicBezTo>
                    <a:pt x="4893" y="4414"/>
                    <a:pt x="4917" y="2192"/>
                    <a:pt x="4082" y="1"/>
                  </a:cubicBezTo>
                  <a:close/>
                </a:path>
              </a:pathLst>
            </a:custGeom>
            <a:noFill/>
            <a:ln w="3250" cap="flat" cmpd="sng">
              <a:solidFill>
                <a:srgbClr val="F24600"/>
              </a:solidFill>
              <a:prstDash val="solid"/>
              <a:miter lim="2197"/>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0" name="Google Shape;9483;p60">
              <a:extLst>
                <a:ext uri="{FF2B5EF4-FFF2-40B4-BE49-F238E27FC236}">
                  <a16:creationId xmlns:a16="http://schemas.microsoft.com/office/drawing/2014/main" id="{EFB88FB5-C7CE-4FDE-A8C1-0629FC3D1207}"/>
                </a:ext>
              </a:extLst>
            </p:cNvPr>
            <p:cNvSpPr/>
            <p:nvPr/>
          </p:nvSpPr>
          <p:spPr>
            <a:xfrm>
              <a:off x="7306076" y="9588702"/>
              <a:ext cx="322003" cy="599893"/>
            </a:xfrm>
            <a:custGeom>
              <a:avLst/>
              <a:gdLst/>
              <a:ahLst/>
              <a:cxnLst/>
              <a:rect l="l" t="t" r="r" b="b"/>
              <a:pathLst>
                <a:path w="3577" h="6664" fill="none" extrusionOk="0">
                  <a:moveTo>
                    <a:pt x="2267" y="3"/>
                  </a:moveTo>
                  <a:lnTo>
                    <a:pt x="1056" y="3"/>
                  </a:lnTo>
                  <a:cubicBezTo>
                    <a:pt x="7" y="2249"/>
                    <a:pt x="1" y="4471"/>
                    <a:pt x="1120" y="6664"/>
                  </a:cubicBezTo>
                  <a:lnTo>
                    <a:pt x="2269" y="6664"/>
                  </a:lnTo>
                  <a:cubicBezTo>
                    <a:pt x="2990" y="6664"/>
                    <a:pt x="3577" y="6077"/>
                    <a:pt x="3574" y="5356"/>
                  </a:cubicBezTo>
                  <a:lnTo>
                    <a:pt x="3574" y="1308"/>
                  </a:lnTo>
                  <a:cubicBezTo>
                    <a:pt x="3577" y="587"/>
                    <a:pt x="2990" y="0"/>
                    <a:pt x="2267" y="3"/>
                  </a:cubicBezTo>
                  <a:close/>
                </a:path>
              </a:pathLst>
            </a:custGeom>
            <a:noFill/>
            <a:ln w="3250" cap="flat" cmpd="sng">
              <a:solidFill>
                <a:srgbClr val="F24600"/>
              </a:solidFill>
              <a:prstDash val="solid"/>
              <a:miter lim="2197"/>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1" name="Google Shape;9484;p60">
              <a:extLst>
                <a:ext uri="{FF2B5EF4-FFF2-40B4-BE49-F238E27FC236}">
                  <a16:creationId xmlns:a16="http://schemas.microsoft.com/office/drawing/2014/main" id="{A11CECAC-1FA4-455F-8418-61EC00807DAD}"/>
                </a:ext>
              </a:extLst>
            </p:cNvPr>
            <p:cNvSpPr/>
            <p:nvPr/>
          </p:nvSpPr>
          <p:spPr>
            <a:xfrm>
              <a:off x="6915928" y="9588880"/>
              <a:ext cx="490789" cy="599712"/>
            </a:xfrm>
            <a:custGeom>
              <a:avLst/>
              <a:gdLst/>
              <a:ahLst/>
              <a:cxnLst/>
              <a:rect l="l" t="t" r="r" b="b"/>
              <a:pathLst>
                <a:path w="5452" h="6662" extrusionOk="0">
                  <a:moveTo>
                    <a:pt x="14" y="1"/>
                  </a:moveTo>
                  <a:cubicBezTo>
                    <a:pt x="849" y="2192"/>
                    <a:pt x="825" y="4414"/>
                    <a:pt x="1" y="6662"/>
                  </a:cubicBezTo>
                  <a:lnTo>
                    <a:pt x="5451" y="6662"/>
                  </a:lnTo>
                  <a:cubicBezTo>
                    <a:pt x="4333" y="4469"/>
                    <a:pt x="4339" y="2247"/>
                    <a:pt x="5390" y="1"/>
                  </a:cubicBezTo>
                  <a:close/>
                </a:path>
              </a:pathLst>
            </a:custGeom>
            <a:solidFill>
              <a:srgbClr val="F24600"/>
            </a:solidFill>
            <a:ln w="3250" cap="flat" cmpd="sng">
              <a:solidFill>
                <a:srgbClr val="F24600"/>
              </a:solidFill>
              <a:prstDash val="solid"/>
              <a:miter lim="2197"/>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2" name="Google Shape;9485;p60">
              <a:extLst>
                <a:ext uri="{FF2B5EF4-FFF2-40B4-BE49-F238E27FC236}">
                  <a16:creationId xmlns:a16="http://schemas.microsoft.com/office/drawing/2014/main" id="{445FB7D3-643E-494C-A712-F0FC1BAB623B}"/>
                </a:ext>
              </a:extLst>
            </p:cNvPr>
            <p:cNvSpPr/>
            <p:nvPr/>
          </p:nvSpPr>
          <p:spPr>
            <a:xfrm>
              <a:off x="6950407" y="9614447"/>
              <a:ext cx="52931" cy="541741"/>
            </a:xfrm>
            <a:custGeom>
              <a:avLst/>
              <a:gdLst/>
              <a:ahLst/>
              <a:cxnLst/>
              <a:rect l="l" t="t" r="r" b="b"/>
              <a:pathLst>
                <a:path w="588" h="6018" extrusionOk="0">
                  <a:moveTo>
                    <a:pt x="0" y="0"/>
                  </a:moveTo>
                  <a:cubicBezTo>
                    <a:pt x="53" y="116"/>
                    <a:pt x="101" y="235"/>
                    <a:pt x="143" y="356"/>
                  </a:cubicBezTo>
                  <a:cubicBezTo>
                    <a:pt x="185" y="477"/>
                    <a:pt x="222" y="600"/>
                    <a:pt x="255" y="723"/>
                  </a:cubicBezTo>
                  <a:cubicBezTo>
                    <a:pt x="323" y="969"/>
                    <a:pt x="376" y="1220"/>
                    <a:pt x="418" y="1473"/>
                  </a:cubicBezTo>
                  <a:cubicBezTo>
                    <a:pt x="497" y="1978"/>
                    <a:pt x="530" y="2490"/>
                    <a:pt x="519" y="3000"/>
                  </a:cubicBezTo>
                  <a:cubicBezTo>
                    <a:pt x="508" y="3512"/>
                    <a:pt x="457" y="4022"/>
                    <a:pt x="367" y="4525"/>
                  </a:cubicBezTo>
                  <a:cubicBezTo>
                    <a:pt x="356" y="4589"/>
                    <a:pt x="345" y="4650"/>
                    <a:pt x="332" y="4714"/>
                  </a:cubicBezTo>
                  <a:lnTo>
                    <a:pt x="293" y="4903"/>
                  </a:lnTo>
                  <a:cubicBezTo>
                    <a:pt x="268" y="5029"/>
                    <a:pt x="235" y="5152"/>
                    <a:pt x="207" y="5277"/>
                  </a:cubicBezTo>
                  <a:cubicBezTo>
                    <a:pt x="194" y="5338"/>
                    <a:pt x="176" y="5400"/>
                    <a:pt x="159" y="5461"/>
                  </a:cubicBezTo>
                  <a:lnTo>
                    <a:pt x="110" y="5648"/>
                  </a:lnTo>
                  <a:lnTo>
                    <a:pt x="0" y="6018"/>
                  </a:lnTo>
                  <a:cubicBezTo>
                    <a:pt x="42" y="5897"/>
                    <a:pt x="86" y="5776"/>
                    <a:pt x="126" y="5653"/>
                  </a:cubicBezTo>
                  <a:lnTo>
                    <a:pt x="183" y="5470"/>
                  </a:lnTo>
                  <a:cubicBezTo>
                    <a:pt x="200" y="5409"/>
                    <a:pt x="220" y="5347"/>
                    <a:pt x="238" y="5286"/>
                  </a:cubicBezTo>
                  <a:cubicBezTo>
                    <a:pt x="268" y="5160"/>
                    <a:pt x="306" y="5037"/>
                    <a:pt x="332" y="4912"/>
                  </a:cubicBezTo>
                  <a:lnTo>
                    <a:pt x="376" y="4723"/>
                  </a:lnTo>
                  <a:cubicBezTo>
                    <a:pt x="391" y="4661"/>
                    <a:pt x="402" y="4598"/>
                    <a:pt x="416" y="4534"/>
                  </a:cubicBezTo>
                  <a:cubicBezTo>
                    <a:pt x="468" y="4283"/>
                    <a:pt x="506" y="4026"/>
                    <a:pt x="534" y="3774"/>
                  </a:cubicBezTo>
                  <a:cubicBezTo>
                    <a:pt x="561" y="3519"/>
                    <a:pt x="580" y="3262"/>
                    <a:pt x="585" y="3004"/>
                  </a:cubicBezTo>
                  <a:cubicBezTo>
                    <a:pt x="587" y="2745"/>
                    <a:pt x="583" y="2488"/>
                    <a:pt x="563" y="2231"/>
                  </a:cubicBezTo>
                  <a:cubicBezTo>
                    <a:pt x="545" y="1974"/>
                    <a:pt x="512" y="1719"/>
                    <a:pt x="466" y="1466"/>
                  </a:cubicBezTo>
                  <a:cubicBezTo>
                    <a:pt x="420" y="1213"/>
                    <a:pt x="359" y="963"/>
                    <a:pt x="284" y="716"/>
                  </a:cubicBezTo>
                  <a:cubicBezTo>
                    <a:pt x="246" y="593"/>
                    <a:pt x="205" y="473"/>
                    <a:pt x="156" y="352"/>
                  </a:cubicBezTo>
                  <a:cubicBezTo>
                    <a:pt x="112" y="231"/>
                    <a:pt x="60" y="114"/>
                    <a:pt x="0" y="0"/>
                  </a:cubicBez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3" name="Google Shape;9486;p60">
              <a:extLst>
                <a:ext uri="{FF2B5EF4-FFF2-40B4-BE49-F238E27FC236}">
                  <a16:creationId xmlns:a16="http://schemas.microsoft.com/office/drawing/2014/main" id="{9F201A98-4034-4189-AE76-87AF7E4EF76B}"/>
                </a:ext>
              </a:extLst>
            </p:cNvPr>
            <p:cNvSpPr/>
            <p:nvPr/>
          </p:nvSpPr>
          <p:spPr>
            <a:xfrm>
              <a:off x="7300764" y="9621559"/>
              <a:ext cx="57704" cy="534808"/>
            </a:xfrm>
            <a:custGeom>
              <a:avLst/>
              <a:gdLst/>
              <a:ahLst/>
              <a:cxnLst/>
              <a:rect l="l" t="t" r="r" b="b"/>
              <a:pathLst>
                <a:path w="641" h="5941" extrusionOk="0">
                  <a:moveTo>
                    <a:pt x="640" y="0"/>
                  </a:moveTo>
                  <a:cubicBezTo>
                    <a:pt x="398" y="448"/>
                    <a:pt x="249" y="943"/>
                    <a:pt x="146" y="1442"/>
                  </a:cubicBezTo>
                  <a:cubicBezTo>
                    <a:pt x="93" y="1692"/>
                    <a:pt x="58" y="1945"/>
                    <a:pt x="36" y="2200"/>
                  </a:cubicBezTo>
                  <a:cubicBezTo>
                    <a:pt x="12" y="2455"/>
                    <a:pt x="1" y="2710"/>
                    <a:pt x="5" y="2965"/>
                  </a:cubicBezTo>
                  <a:cubicBezTo>
                    <a:pt x="7" y="3220"/>
                    <a:pt x="25" y="3477"/>
                    <a:pt x="55" y="3730"/>
                  </a:cubicBezTo>
                  <a:lnTo>
                    <a:pt x="66" y="3824"/>
                  </a:lnTo>
                  <a:lnTo>
                    <a:pt x="80" y="3919"/>
                  </a:lnTo>
                  <a:lnTo>
                    <a:pt x="106" y="4110"/>
                  </a:lnTo>
                  <a:lnTo>
                    <a:pt x="141" y="4297"/>
                  </a:lnTo>
                  <a:lnTo>
                    <a:pt x="159" y="4391"/>
                  </a:lnTo>
                  <a:cubicBezTo>
                    <a:pt x="165" y="4422"/>
                    <a:pt x="172" y="4453"/>
                    <a:pt x="181" y="4486"/>
                  </a:cubicBezTo>
                  <a:lnTo>
                    <a:pt x="223" y="4673"/>
                  </a:lnTo>
                  <a:cubicBezTo>
                    <a:pt x="238" y="4734"/>
                    <a:pt x="253" y="4796"/>
                    <a:pt x="271" y="4857"/>
                  </a:cubicBezTo>
                  <a:cubicBezTo>
                    <a:pt x="288" y="4919"/>
                    <a:pt x="302" y="4980"/>
                    <a:pt x="321" y="5042"/>
                  </a:cubicBezTo>
                  <a:lnTo>
                    <a:pt x="376" y="5224"/>
                  </a:lnTo>
                  <a:cubicBezTo>
                    <a:pt x="385" y="5255"/>
                    <a:pt x="394" y="5284"/>
                    <a:pt x="403" y="5314"/>
                  </a:cubicBezTo>
                  <a:lnTo>
                    <a:pt x="436" y="5404"/>
                  </a:lnTo>
                  <a:lnTo>
                    <a:pt x="499" y="5585"/>
                  </a:lnTo>
                  <a:cubicBezTo>
                    <a:pt x="543" y="5706"/>
                    <a:pt x="592" y="5822"/>
                    <a:pt x="640" y="5941"/>
                  </a:cubicBezTo>
                  <a:lnTo>
                    <a:pt x="576" y="5760"/>
                  </a:lnTo>
                  <a:cubicBezTo>
                    <a:pt x="557" y="5699"/>
                    <a:pt x="532" y="5642"/>
                    <a:pt x="515" y="5580"/>
                  </a:cubicBezTo>
                  <a:lnTo>
                    <a:pt x="458" y="5398"/>
                  </a:lnTo>
                  <a:lnTo>
                    <a:pt x="429" y="5308"/>
                  </a:lnTo>
                  <a:cubicBezTo>
                    <a:pt x="420" y="5277"/>
                    <a:pt x="412" y="5246"/>
                    <a:pt x="405" y="5215"/>
                  </a:cubicBezTo>
                  <a:lnTo>
                    <a:pt x="352" y="5033"/>
                  </a:lnTo>
                  <a:cubicBezTo>
                    <a:pt x="332" y="4971"/>
                    <a:pt x="321" y="4910"/>
                    <a:pt x="306" y="4848"/>
                  </a:cubicBezTo>
                  <a:cubicBezTo>
                    <a:pt x="291" y="4785"/>
                    <a:pt x="275" y="4723"/>
                    <a:pt x="262" y="4662"/>
                  </a:cubicBezTo>
                  <a:lnTo>
                    <a:pt x="223" y="4475"/>
                  </a:lnTo>
                  <a:cubicBezTo>
                    <a:pt x="218" y="4444"/>
                    <a:pt x="212" y="4413"/>
                    <a:pt x="205" y="4382"/>
                  </a:cubicBezTo>
                  <a:lnTo>
                    <a:pt x="190" y="4288"/>
                  </a:lnTo>
                  <a:lnTo>
                    <a:pt x="157" y="4101"/>
                  </a:lnTo>
                  <a:lnTo>
                    <a:pt x="128" y="3912"/>
                  </a:lnTo>
                  <a:lnTo>
                    <a:pt x="117" y="3818"/>
                  </a:lnTo>
                  <a:lnTo>
                    <a:pt x="106" y="3723"/>
                  </a:lnTo>
                  <a:cubicBezTo>
                    <a:pt x="77" y="3473"/>
                    <a:pt x="64" y="3218"/>
                    <a:pt x="60" y="2965"/>
                  </a:cubicBezTo>
                  <a:cubicBezTo>
                    <a:pt x="51" y="2457"/>
                    <a:pt x="95" y="1950"/>
                    <a:pt x="187" y="1451"/>
                  </a:cubicBezTo>
                  <a:cubicBezTo>
                    <a:pt x="234" y="1202"/>
                    <a:pt x="295" y="954"/>
                    <a:pt x="368" y="712"/>
                  </a:cubicBezTo>
                  <a:cubicBezTo>
                    <a:pt x="440" y="468"/>
                    <a:pt x="530" y="231"/>
                    <a:pt x="640" y="0"/>
                  </a:cubicBez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4" name="Google Shape;9487;p60">
              <a:extLst>
                <a:ext uri="{FF2B5EF4-FFF2-40B4-BE49-F238E27FC236}">
                  <a16:creationId xmlns:a16="http://schemas.microsoft.com/office/drawing/2014/main" id="{F9A91565-F896-4801-8446-06DA75AF56F7}"/>
                </a:ext>
              </a:extLst>
            </p:cNvPr>
            <p:cNvSpPr/>
            <p:nvPr/>
          </p:nvSpPr>
          <p:spPr>
            <a:xfrm>
              <a:off x="6386985" y="10507893"/>
              <a:ext cx="135571" cy="164827"/>
            </a:xfrm>
            <a:custGeom>
              <a:avLst/>
              <a:gdLst/>
              <a:ahLst/>
              <a:cxnLst/>
              <a:rect l="l" t="t" r="r" b="b"/>
              <a:pathLst>
                <a:path w="1506" h="1831" extrusionOk="0">
                  <a:moveTo>
                    <a:pt x="732" y="321"/>
                  </a:moveTo>
                  <a:cubicBezTo>
                    <a:pt x="807" y="321"/>
                    <a:pt x="864" y="339"/>
                    <a:pt x="901" y="372"/>
                  </a:cubicBezTo>
                  <a:cubicBezTo>
                    <a:pt x="941" y="405"/>
                    <a:pt x="958" y="453"/>
                    <a:pt x="958" y="517"/>
                  </a:cubicBezTo>
                  <a:cubicBezTo>
                    <a:pt x="958" y="580"/>
                    <a:pt x="941" y="629"/>
                    <a:pt x="901" y="659"/>
                  </a:cubicBezTo>
                  <a:cubicBezTo>
                    <a:pt x="864" y="692"/>
                    <a:pt x="807" y="710"/>
                    <a:pt x="732" y="710"/>
                  </a:cubicBezTo>
                  <a:lnTo>
                    <a:pt x="470" y="710"/>
                  </a:lnTo>
                  <a:lnTo>
                    <a:pt x="470" y="321"/>
                  </a:lnTo>
                  <a:close/>
                  <a:moveTo>
                    <a:pt x="747" y="1031"/>
                  </a:moveTo>
                  <a:cubicBezTo>
                    <a:pt x="844" y="1031"/>
                    <a:pt x="914" y="1051"/>
                    <a:pt x="963" y="1090"/>
                  </a:cubicBezTo>
                  <a:cubicBezTo>
                    <a:pt x="1009" y="1130"/>
                    <a:pt x="1033" y="1189"/>
                    <a:pt x="1033" y="1268"/>
                  </a:cubicBezTo>
                  <a:cubicBezTo>
                    <a:pt x="1033" y="1350"/>
                    <a:pt x="1009" y="1409"/>
                    <a:pt x="961" y="1451"/>
                  </a:cubicBezTo>
                  <a:cubicBezTo>
                    <a:pt x="914" y="1490"/>
                    <a:pt x="842" y="1510"/>
                    <a:pt x="747" y="1510"/>
                  </a:cubicBezTo>
                  <a:lnTo>
                    <a:pt x="470" y="1510"/>
                  </a:lnTo>
                  <a:lnTo>
                    <a:pt x="470" y="1031"/>
                  </a:lnTo>
                  <a:close/>
                  <a:moveTo>
                    <a:pt x="0" y="0"/>
                  </a:moveTo>
                  <a:lnTo>
                    <a:pt x="0" y="1831"/>
                  </a:lnTo>
                  <a:lnTo>
                    <a:pt x="783" y="1831"/>
                  </a:lnTo>
                  <a:cubicBezTo>
                    <a:pt x="1026" y="1831"/>
                    <a:pt x="1207" y="1787"/>
                    <a:pt x="1328" y="1701"/>
                  </a:cubicBezTo>
                  <a:cubicBezTo>
                    <a:pt x="1446" y="1615"/>
                    <a:pt x="1506" y="1484"/>
                    <a:pt x="1506" y="1306"/>
                  </a:cubicBezTo>
                  <a:cubicBezTo>
                    <a:pt x="1506" y="1191"/>
                    <a:pt x="1477" y="1095"/>
                    <a:pt x="1422" y="1016"/>
                  </a:cubicBezTo>
                  <a:cubicBezTo>
                    <a:pt x="1367" y="936"/>
                    <a:pt x="1288" y="881"/>
                    <a:pt x="1187" y="851"/>
                  </a:cubicBezTo>
                  <a:cubicBezTo>
                    <a:pt x="1266" y="822"/>
                    <a:pt x="1328" y="776"/>
                    <a:pt x="1369" y="712"/>
                  </a:cubicBezTo>
                  <a:cubicBezTo>
                    <a:pt x="1411" y="651"/>
                    <a:pt x="1431" y="574"/>
                    <a:pt x="1431" y="486"/>
                  </a:cubicBezTo>
                  <a:cubicBezTo>
                    <a:pt x="1431" y="317"/>
                    <a:pt x="1374" y="194"/>
                    <a:pt x="1259" y="117"/>
                  </a:cubicBezTo>
                  <a:cubicBezTo>
                    <a:pt x="1145" y="40"/>
                    <a:pt x="963" y="0"/>
                    <a:pt x="708" y="0"/>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5" name="Google Shape;9488;p60">
              <a:extLst>
                <a:ext uri="{FF2B5EF4-FFF2-40B4-BE49-F238E27FC236}">
                  <a16:creationId xmlns:a16="http://schemas.microsoft.com/office/drawing/2014/main" id="{F7A54713-5EE6-4434-A953-6415171AD7AA}"/>
                </a:ext>
              </a:extLst>
            </p:cNvPr>
            <p:cNvSpPr/>
            <p:nvPr/>
          </p:nvSpPr>
          <p:spPr>
            <a:xfrm>
              <a:off x="6577107" y="10507893"/>
              <a:ext cx="117205" cy="164827"/>
            </a:xfrm>
            <a:custGeom>
              <a:avLst/>
              <a:gdLst/>
              <a:ahLst/>
              <a:cxnLst/>
              <a:rect l="l" t="t" r="r" b="b"/>
              <a:pathLst>
                <a:path w="1302" h="1831" extrusionOk="0">
                  <a:moveTo>
                    <a:pt x="0" y="0"/>
                  </a:moveTo>
                  <a:lnTo>
                    <a:pt x="0" y="1831"/>
                  </a:lnTo>
                  <a:lnTo>
                    <a:pt x="1301" y="1831"/>
                  </a:lnTo>
                  <a:lnTo>
                    <a:pt x="1301" y="1475"/>
                  </a:lnTo>
                  <a:lnTo>
                    <a:pt x="473" y="1475"/>
                  </a:lnTo>
                  <a:lnTo>
                    <a:pt x="473" y="1055"/>
                  </a:lnTo>
                  <a:lnTo>
                    <a:pt x="1227" y="1055"/>
                  </a:lnTo>
                  <a:lnTo>
                    <a:pt x="1227" y="699"/>
                  </a:lnTo>
                  <a:lnTo>
                    <a:pt x="473" y="699"/>
                  </a:lnTo>
                  <a:lnTo>
                    <a:pt x="473" y="358"/>
                  </a:lnTo>
                  <a:lnTo>
                    <a:pt x="1275" y="358"/>
                  </a:lnTo>
                  <a:lnTo>
                    <a:pt x="1275" y="0"/>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6" name="Google Shape;9489;p60">
              <a:extLst>
                <a:ext uri="{FF2B5EF4-FFF2-40B4-BE49-F238E27FC236}">
                  <a16:creationId xmlns:a16="http://schemas.microsoft.com/office/drawing/2014/main" id="{03250A53-826E-46AD-BF00-4B13BAFB45B4}"/>
                </a:ext>
              </a:extLst>
            </p:cNvPr>
            <p:cNvSpPr/>
            <p:nvPr/>
          </p:nvSpPr>
          <p:spPr>
            <a:xfrm>
              <a:off x="6745084" y="10504924"/>
              <a:ext cx="130259" cy="171037"/>
            </a:xfrm>
            <a:custGeom>
              <a:avLst/>
              <a:gdLst/>
              <a:ahLst/>
              <a:cxnLst/>
              <a:rect l="l" t="t" r="r" b="b"/>
              <a:pathLst>
                <a:path w="1447" h="1900" extrusionOk="0">
                  <a:moveTo>
                    <a:pt x="686" y="0"/>
                  </a:moveTo>
                  <a:cubicBezTo>
                    <a:pt x="464" y="0"/>
                    <a:pt x="295" y="51"/>
                    <a:pt x="178" y="147"/>
                  </a:cubicBezTo>
                  <a:cubicBezTo>
                    <a:pt x="59" y="246"/>
                    <a:pt x="0" y="387"/>
                    <a:pt x="0" y="569"/>
                  </a:cubicBezTo>
                  <a:cubicBezTo>
                    <a:pt x="0" y="714"/>
                    <a:pt x="44" y="829"/>
                    <a:pt x="128" y="914"/>
                  </a:cubicBezTo>
                  <a:cubicBezTo>
                    <a:pt x="213" y="1000"/>
                    <a:pt x="347" y="1064"/>
                    <a:pt x="530" y="1103"/>
                  </a:cubicBezTo>
                  <a:lnTo>
                    <a:pt x="712" y="1143"/>
                  </a:lnTo>
                  <a:cubicBezTo>
                    <a:pt x="824" y="1167"/>
                    <a:pt x="897" y="1196"/>
                    <a:pt x="934" y="1227"/>
                  </a:cubicBezTo>
                  <a:cubicBezTo>
                    <a:pt x="971" y="1257"/>
                    <a:pt x="991" y="1301"/>
                    <a:pt x="991" y="1358"/>
                  </a:cubicBezTo>
                  <a:cubicBezTo>
                    <a:pt x="991" y="1422"/>
                    <a:pt x="963" y="1473"/>
                    <a:pt x="908" y="1506"/>
                  </a:cubicBezTo>
                  <a:cubicBezTo>
                    <a:pt x="853" y="1541"/>
                    <a:pt x="774" y="1558"/>
                    <a:pt x="673" y="1558"/>
                  </a:cubicBezTo>
                  <a:cubicBezTo>
                    <a:pt x="571" y="1558"/>
                    <a:pt x="466" y="1543"/>
                    <a:pt x="356" y="1510"/>
                  </a:cubicBezTo>
                  <a:cubicBezTo>
                    <a:pt x="246" y="1479"/>
                    <a:pt x="134" y="1433"/>
                    <a:pt x="18" y="1369"/>
                  </a:cubicBezTo>
                  <a:lnTo>
                    <a:pt x="18" y="1769"/>
                  </a:lnTo>
                  <a:cubicBezTo>
                    <a:pt x="134" y="1811"/>
                    <a:pt x="251" y="1844"/>
                    <a:pt x="367" y="1866"/>
                  </a:cubicBezTo>
                  <a:cubicBezTo>
                    <a:pt x="484" y="1888"/>
                    <a:pt x="600" y="1899"/>
                    <a:pt x="717" y="1899"/>
                  </a:cubicBezTo>
                  <a:cubicBezTo>
                    <a:pt x="963" y="1899"/>
                    <a:pt x="1145" y="1851"/>
                    <a:pt x="1266" y="1752"/>
                  </a:cubicBezTo>
                  <a:cubicBezTo>
                    <a:pt x="1385" y="1653"/>
                    <a:pt x="1446" y="1503"/>
                    <a:pt x="1446" y="1301"/>
                  </a:cubicBezTo>
                  <a:cubicBezTo>
                    <a:pt x="1446" y="1147"/>
                    <a:pt x="1402" y="1029"/>
                    <a:pt x="1317" y="945"/>
                  </a:cubicBezTo>
                  <a:cubicBezTo>
                    <a:pt x="1231" y="862"/>
                    <a:pt x="1086" y="800"/>
                    <a:pt x="884" y="761"/>
                  </a:cubicBezTo>
                  <a:lnTo>
                    <a:pt x="681" y="719"/>
                  </a:lnTo>
                  <a:cubicBezTo>
                    <a:pt x="587" y="699"/>
                    <a:pt x="519" y="677"/>
                    <a:pt x="484" y="649"/>
                  </a:cubicBezTo>
                  <a:cubicBezTo>
                    <a:pt x="446" y="622"/>
                    <a:pt x="429" y="583"/>
                    <a:pt x="429" y="534"/>
                  </a:cubicBezTo>
                  <a:cubicBezTo>
                    <a:pt x="429" y="468"/>
                    <a:pt x="455" y="420"/>
                    <a:pt x="510" y="389"/>
                  </a:cubicBezTo>
                  <a:cubicBezTo>
                    <a:pt x="565" y="358"/>
                    <a:pt x="646" y="343"/>
                    <a:pt x="760" y="343"/>
                  </a:cubicBezTo>
                  <a:cubicBezTo>
                    <a:pt x="844" y="343"/>
                    <a:pt x="936" y="354"/>
                    <a:pt x="1031" y="378"/>
                  </a:cubicBezTo>
                  <a:cubicBezTo>
                    <a:pt x="1128" y="400"/>
                    <a:pt x="1224" y="433"/>
                    <a:pt x="1325" y="479"/>
                  </a:cubicBezTo>
                  <a:lnTo>
                    <a:pt x="1325" y="92"/>
                  </a:lnTo>
                  <a:cubicBezTo>
                    <a:pt x="1211" y="62"/>
                    <a:pt x="1101" y="40"/>
                    <a:pt x="996" y="24"/>
                  </a:cubicBezTo>
                  <a:cubicBezTo>
                    <a:pt x="890" y="9"/>
                    <a:pt x="785" y="0"/>
                    <a:pt x="686" y="0"/>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7" name="Google Shape;9490;p60">
              <a:extLst>
                <a:ext uri="{FF2B5EF4-FFF2-40B4-BE49-F238E27FC236}">
                  <a16:creationId xmlns:a16="http://schemas.microsoft.com/office/drawing/2014/main" id="{E3D7E327-CF8D-4B48-84E0-7C4E889CF59B}"/>
                </a:ext>
              </a:extLst>
            </p:cNvPr>
            <p:cNvSpPr/>
            <p:nvPr/>
          </p:nvSpPr>
          <p:spPr>
            <a:xfrm>
              <a:off x="6910991" y="10507893"/>
              <a:ext cx="151864" cy="164827"/>
            </a:xfrm>
            <a:custGeom>
              <a:avLst/>
              <a:gdLst/>
              <a:ahLst/>
              <a:cxnLst/>
              <a:rect l="l" t="t" r="r" b="b"/>
              <a:pathLst>
                <a:path w="1687" h="1831" extrusionOk="0">
                  <a:moveTo>
                    <a:pt x="1" y="0"/>
                  </a:moveTo>
                  <a:lnTo>
                    <a:pt x="1" y="358"/>
                  </a:lnTo>
                  <a:lnTo>
                    <a:pt x="608" y="358"/>
                  </a:lnTo>
                  <a:lnTo>
                    <a:pt x="608" y="1831"/>
                  </a:lnTo>
                  <a:lnTo>
                    <a:pt x="1080" y="1831"/>
                  </a:lnTo>
                  <a:lnTo>
                    <a:pt x="1080" y="358"/>
                  </a:lnTo>
                  <a:lnTo>
                    <a:pt x="1687" y="358"/>
                  </a:lnTo>
                  <a:lnTo>
                    <a:pt x="1687" y="0"/>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8" name="Google Shape;9491;p60">
              <a:extLst>
                <a:ext uri="{FF2B5EF4-FFF2-40B4-BE49-F238E27FC236}">
                  <a16:creationId xmlns:a16="http://schemas.microsoft.com/office/drawing/2014/main" id="{69EC9FDB-B37D-4691-B0D2-944B868D2E37}"/>
                </a:ext>
              </a:extLst>
            </p:cNvPr>
            <p:cNvSpPr/>
            <p:nvPr/>
          </p:nvSpPr>
          <p:spPr>
            <a:xfrm>
              <a:off x="7413356" y="10507893"/>
              <a:ext cx="42669" cy="164827"/>
            </a:xfrm>
            <a:custGeom>
              <a:avLst/>
              <a:gdLst/>
              <a:ahLst/>
              <a:cxnLst/>
              <a:rect l="l" t="t" r="r" b="b"/>
              <a:pathLst>
                <a:path w="474" h="1831" extrusionOk="0">
                  <a:moveTo>
                    <a:pt x="1" y="0"/>
                  </a:moveTo>
                  <a:lnTo>
                    <a:pt x="1" y="1831"/>
                  </a:lnTo>
                  <a:lnTo>
                    <a:pt x="473" y="1831"/>
                  </a:lnTo>
                  <a:lnTo>
                    <a:pt x="473" y="0"/>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9" name="Google Shape;9492;p60">
              <a:extLst>
                <a:ext uri="{FF2B5EF4-FFF2-40B4-BE49-F238E27FC236}">
                  <a16:creationId xmlns:a16="http://schemas.microsoft.com/office/drawing/2014/main" id="{080FBA37-8401-4B0A-8844-E55DA1F274AD}"/>
                </a:ext>
              </a:extLst>
            </p:cNvPr>
            <p:cNvSpPr/>
            <p:nvPr/>
          </p:nvSpPr>
          <p:spPr>
            <a:xfrm>
              <a:off x="8048201" y="10606197"/>
              <a:ext cx="529139" cy="91"/>
            </a:xfrm>
            <a:custGeom>
              <a:avLst/>
              <a:gdLst/>
              <a:ahLst/>
              <a:cxnLst/>
              <a:rect l="l" t="t" r="r" b="b"/>
              <a:pathLst>
                <a:path w="5878" h="1" fill="none" extrusionOk="0">
                  <a:moveTo>
                    <a:pt x="1" y="0"/>
                  </a:moveTo>
                  <a:lnTo>
                    <a:pt x="5878" y="0"/>
                  </a:lnTo>
                </a:path>
              </a:pathLst>
            </a:custGeom>
            <a:noFill/>
            <a:ln w="1475" cap="rnd" cmpd="sng">
              <a:solidFill>
                <a:srgbClr val="FFF2D0"/>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0" name="Google Shape;9493;p60">
              <a:extLst>
                <a:ext uri="{FF2B5EF4-FFF2-40B4-BE49-F238E27FC236}">
                  <a16:creationId xmlns:a16="http://schemas.microsoft.com/office/drawing/2014/main" id="{B69FA8B0-1A17-48E1-88FC-2497B68A20E2}"/>
                </a:ext>
              </a:extLst>
            </p:cNvPr>
            <p:cNvSpPr/>
            <p:nvPr/>
          </p:nvSpPr>
          <p:spPr>
            <a:xfrm>
              <a:off x="5600287" y="10606197"/>
              <a:ext cx="529139" cy="91"/>
            </a:xfrm>
            <a:custGeom>
              <a:avLst/>
              <a:gdLst/>
              <a:ahLst/>
              <a:cxnLst/>
              <a:rect l="l" t="t" r="r" b="b"/>
              <a:pathLst>
                <a:path w="5878" h="1" fill="none" extrusionOk="0">
                  <a:moveTo>
                    <a:pt x="1" y="0"/>
                  </a:moveTo>
                  <a:lnTo>
                    <a:pt x="5878" y="0"/>
                  </a:lnTo>
                </a:path>
              </a:pathLst>
            </a:custGeom>
            <a:noFill/>
            <a:ln w="1475" cap="rnd" cmpd="sng">
              <a:solidFill>
                <a:srgbClr val="FFF2D0"/>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1" name="Google Shape;9494;p60">
              <a:extLst>
                <a:ext uri="{FF2B5EF4-FFF2-40B4-BE49-F238E27FC236}">
                  <a16:creationId xmlns:a16="http://schemas.microsoft.com/office/drawing/2014/main" id="{79B8CFD3-8062-4DFB-A9C9-F97E44F3CF81}"/>
                </a:ext>
              </a:extLst>
            </p:cNvPr>
            <p:cNvSpPr/>
            <p:nvPr/>
          </p:nvSpPr>
          <p:spPr>
            <a:xfrm>
              <a:off x="6073701" y="9094492"/>
              <a:ext cx="191472" cy="211997"/>
            </a:xfrm>
            <a:custGeom>
              <a:avLst/>
              <a:gdLst/>
              <a:ahLst/>
              <a:cxnLst/>
              <a:rect l="l" t="t" r="r" b="b"/>
              <a:pathLst>
                <a:path w="2127" h="2355" extrusionOk="0">
                  <a:moveTo>
                    <a:pt x="862" y="440"/>
                  </a:moveTo>
                  <a:cubicBezTo>
                    <a:pt x="990" y="440"/>
                    <a:pt x="1082" y="464"/>
                    <a:pt x="1137" y="510"/>
                  </a:cubicBezTo>
                  <a:cubicBezTo>
                    <a:pt x="1192" y="556"/>
                    <a:pt x="1221" y="633"/>
                    <a:pt x="1221" y="741"/>
                  </a:cubicBezTo>
                  <a:cubicBezTo>
                    <a:pt x="1221" y="849"/>
                    <a:pt x="1192" y="926"/>
                    <a:pt x="1137" y="974"/>
                  </a:cubicBezTo>
                  <a:cubicBezTo>
                    <a:pt x="1082" y="1020"/>
                    <a:pt x="990" y="1044"/>
                    <a:pt x="862" y="1044"/>
                  </a:cubicBezTo>
                  <a:lnTo>
                    <a:pt x="608" y="1044"/>
                  </a:lnTo>
                  <a:lnTo>
                    <a:pt x="608" y="440"/>
                  </a:lnTo>
                  <a:close/>
                  <a:moveTo>
                    <a:pt x="1" y="0"/>
                  </a:moveTo>
                  <a:lnTo>
                    <a:pt x="1" y="2354"/>
                  </a:lnTo>
                  <a:lnTo>
                    <a:pt x="608" y="2354"/>
                  </a:lnTo>
                  <a:lnTo>
                    <a:pt x="608" y="1464"/>
                  </a:lnTo>
                  <a:lnTo>
                    <a:pt x="779" y="1464"/>
                  </a:lnTo>
                  <a:cubicBezTo>
                    <a:pt x="878" y="1464"/>
                    <a:pt x="957" y="1486"/>
                    <a:pt x="1016" y="1528"/>
                  </a:cubicBezTo>
                  <a:cubicBezTo>
                    <a:pt x="1076" y="1572"/>
                    <a:pt x="1135" y="1653"/>
                    <a:pt x="1192" y="1769"/>
                  </a:cubicBezTo>
                  <a:lnTo>
                    <a:pt x="1480" y="2354"/>
                  </a:lnTo>
                  <a:lnTo>
                    <a:pt x="2126" y="2354"/>
                  </a:lnTo>
                  <a:lnTo>
                    <a:pt x="1797" y="1686"/>
                  </a:lnTo>
                  <a:cubicBezTo>
                    <a:pt x="1731" y="1550"/>
                    <a:pt x="1662" y="1449"/>
                    <a:pt x="1597" y="1383"/>
                  </a:cubicBezTo>
                  <a:cubicBezTo>
                    <a:pt x="1531" y="1317"/>
                    <a:pt x="1458" y="1273"/>
                    <a:pt x="1375" y="1255"/>
                  </a:cubicBezTo>
                  <a:cubicBezTo>
                    <a:pt x="1526" y="1207"/>
                    <a:pt x="1638" y="1134"/>
                    <a:pt x="1713" y="1033"/>
                  </a:cubicBezTo>
                  <a:cubicBezTo>
                    <a:pt x="1790" y="934"/>
                    <a:pt x="1827" y="807"/>
                    <a:pt x="1827" y="651"/>
                  </a:cubicBezTo>
                  <a:cubicBezTo>
                    <a:pt x="1827" y="424"/>
                    <a:pt x="1755" y="262"/>
                    <a:pt x="1610" y="156"/>
                  </a:cubicBezTo>
                  <a:cubicBezTo>
                    <a:pt x="1465" y="53"/>
                    <a:pt x="1238" y="0"/>
                    <a:pt x="928" y="0"/>
                  </a:cubicBez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2" name="Google Shape;9495;p60">
              <a:extLst>
                <a:ext uri="{FF2B5EF4-FFF2-40B4-BE49-F238E27FC236}">
                  <a16:creationId xmlns:a16="http://schemas.microsoft.com/office/drawing/2014/main" id="{4D27F4C1-F6ED-490F-BC61-2D720A0008F8}"/>
                </a:ext>
              </a:extLst>
            </p:cNvPr>
            <p:cNvSpPr/>
            <p:nvPr/>
          </p:nvSpPr>
          <p:spPr>
            <a:xfrm>
              <a:off x="6320624" y="9094492"/>
              <a:ext cx="150693" cy="211997"/>
            </a:xfrm>
            <a:custGeom>
              <a:avLst/>
              <a:gdLst/>
              <a:ahLst/>
              <a:cxnLst/>
              <a:rect l="l" t="t" r="r" b="b"/>
              <a:pathLst>
                <a:path w="1674" h="2355" extrusionOk="0">
                  <a:moveTo>
                    <a:pt x="1" y="0"/>
                  </a:moveTo>
                  <a:lnTo>
                    <a:pt x="1" y="2354"/>
                  </a:lnTo>
                  <a:lnTo>
                    <a:pt x="1673" y="2354"/>
                  </a:lnTo>
                  <a:lnTo>
                    <a:pt x="1673" y="1897"/>
                  </a:lnTo>
                  <a:lnTo>
                    <a:pt x="607" y="1897"/>
                  </a:lnTo>
                  <a:lnTo>
                    <a:pt x="607" y="1356"/>
                  </a:lnTo>
                  <a:lnTo>
                    <a:pt x="1579" y="1356"/>
                  </a:lnTo>
                  <a:lnTo>
                    <a:pt x="1579" y="897"/>
                  </a:lnTo>
                  <a:lnTo>
                    <a:pt x="607" y="897"/>
                  </a:lnTo>
                  <a:lnTo>
                    <a:pt x="607" y="460"/>
                  </a:lnTo>
                  <a:lnTo>
                    <a:pt x="1640" y="460"/>
                  </a:lnTo>
                  <a:lnTo>
                    <a:pt x="1640" y="0"/>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3" name="Google Shape;9496;p60">
              <a:extLst>
                <a:ext uri="{FF2B5EF4-FFF2-40B4-BE49-F238E27FC236}">
                  <a16:creationId xmlns:a16="http://schemas.microsoft.com/office/drawing/2014/main" id="{1FA0CA55-0867-4587-BFE9-BED6BD5E0718}"/>
                </a:ext>
              </a:extLst>
            </p:cNvPr>
            <p:cNvSpPr/>
            <p:nvPr/>
          </p:nvSpPr>
          <p:spPr>
            <a:xfrm>
              <a:off x="6517320" y="9094492"/>
              <a:ext cx="195344" cy="211997"/>
            </a:xfrm>
            <a:custGeom>
              <a:avLst/>
              <a:gdLst/>
              <a:ahLst/>
              <a:cxnLst/>
              <a:rect l="l" t="t" r="r" b="b"/>
              <a:pathLst>
                <a:path w="2170" h="2355" extrusionOk="0">
                  <a:moveTo>
                    <a:pt x="0" y="0"/>
                  </a:moveTo>
                  <a:lnTo>
                    <a:pt x="0" y="460"/>
                  </a:lnTo>
                  <a:lnTo>
                    <a:pt x="783" y="460"/>
                  </a:lnTo>
                  <a:lnTo>
                    <a:pt x="783" y="2354"/>
                  </a:lnTo>
                  <a:lnTo>
                    <a:pt x="1389" y="2354"/>
                  </a:lnTo>
                  <a:lnTo>
                    <a:pt x="1389" y="460"/>
                  </a:lnTo>
                  <a:lnTo>
                    <a:pt x="2170" y="460"/>
                  </a:lnTo>
                  <a:lnTo>
                    <a:pt x="2170" y="0"/>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4" name="Google Shape;9497;p60">
              <a:extLst>
                <a:ext uri="{FF2B5EF4-FFF2-40B4-BE49-F238E27FC236}">
                  <a16:creationId xmlns:a16="http://schemas.microsoft.com/office/drawing/2014/main" id="{BF7FBBDA-5856-4C07-9297-C788ADDA0EEB}"/>
                </a:ext>
              </a:extLst>
            </p:cNvPr>
            <p:cNvSpPr/>
            <p:nvPr/>
          </p:nvSpPr>
          <p:spPr>
            <a:xfrm>
              <a:off x="6763973" y="9094492"/>
              <a:ext cx="191472" cy="211997"/>
            </a:xfrm>
            <a:custGeom>
              <a:avLst/>
              <a:gdLst/>
              <a:ahLst/>
              <a:cxnLst/>
              <a:rect l="l" t="t" r="r" b="b"/>
              <a:pathLst>
                <a:path w="2127" h="2355" extrusionOk="0">
                  <a:moveTo>
                    <a:pt x="863" y="440"/>
                  </a:moveTo>
                  <a:cubicBezTo>
                    <a:pt x="990" y="440"/>
                    <a:pt x="1082" y="464"/>
                    <a:pt x="1135" y="510"/>
                  </a:cubicBezTo>
                  <a:cubicBezTo>
                    <a:pt x="1192" y="556"/>
                    <a:pt x="1219" y="633"/>
                    <a:pt x="1219" y="741"/>
                  </a:cubicBezTo>
                  <a:cubicBezTo>
                    <a:pt x="1219" y="849"/>
                    <a:pt x="1192" y="926"/>
                    <a:pt x="1135" y="974"/>
                  </a:cubicBezTo>
                  <a:cubicBezTo>
                    <a:pt x="1082" y="1020"/>
                    <a:pt x="990" y="1044"/>
                    <a:pt x="863" y="1044"/>
                  </a:cubicBezTo>
                  <a:lnTo>
                    <a:pt x="608" y="1044"/>
                  </a:lnTo>
                  <a:lnTo>
                    <a:pt x="608" y="440"/>
                  </a:lnTo>
                  <a:close/>
                  <a:moveTo>
                    <a:pt x="1" y="0"/>
                  </a:moveTo>
                  <a:lnTo>
                    <a:pt x="1" y="2354"/>
                  </a:lnTo>
                  <a:lnTo>
                    <a:pt x="608" y="2354"/>
                  </a:lnTo>
                  <a:lnTo>
                    <a:pt x="608" y="1464"/>
                  </a:lnTo>
                  <a:lnTo>
                    <a:pt x="779" y="1464"/>
                  </a:lnTo>
                  <a:cubicBezTo>
                    <a:pt x="878" y="1464"/>
                    <a:pt x="957" y="1486"/>
                    <a:pt x="1016" y="1528"/>
                  </a:cubicBezTo>
                  <a:cubicBezTo>
                    <a:pt x="1076" y="1572"/>
                    <a:pt x="1135" y="1653"/>
                    <a:pt x="1192" y="1769"/>
                  </a:cubicBezTo>
                  <a:lnTo>
                    <a:pt x="1480" y="2354"/>
                  </a:lnTo>
                  <a:lnTo>
                    <a:pt x="2126" y="2354"/>
                  </a:lnTo>
                  <a:lnTo>
                    <a:pt x="1797" y="1686"/>
                  </a:lnTo>
                  <a:cubicBezTo>
                    <a:pt x="1728" y="1550"/>
                    <a:pt x="1663" y="1449"/>
                    <a:pt x="1597" y="1383"/>
                  </a:cubicBezTo>
                  <a:cubicBezTo>
                    <a:pt x="1531" y="1317"/>
                    <a:pt x="1458" y="1273"/>
                    <a:pt x="1375" y="1255"/>
                  </a:cubicBezTo>
                  <a:cubicBezTo>
                    <a:pt x="1526" y="1207"/>
                    <a:pt x="1638" y="1134"/>
                    <a:pt x="1713" y="1033"/>
                  </a:cubicBezTo>
                  <a:cubicBezTo>
                    <a:pt x="1788" y="934"/>
                    <a:pt x="1827" y="807"/>
                    <a:pt x="1827" y="651"/>
                  </a:cubicBezTo>
                  <a:cubicBezTo>
                    <a:pt x="1827" y="424"/>
                    <a:pt x="1755" y="262"/>
                    <a:pt x="1610" y="156"/>
                  </a:cubicBezTo>
                  <a:cubicBezTo>
                    <a:pt x="1465" y="53"/>
                    <a:pt x="1238" y="0"/>
                    <a:pt x="928" y="0"/>
                  </a:cubicBez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5" name="Google Shape;9498;p60">
              <a:extLst>
                <a:ext uri="{FF2B5EF4-FFF2-40B4-BE49-F238E27FC236}">
                  <a16:creationId xmlns:a16="http://schemas.microsoft.com/office/drawing/2014/main" id="{015CD217-ED05-4984-BA2E-2C460983AC4E}"/>
                </a:ext>
              </a:extLst>
            </p:cNvPr>
            <p:cNvSpPr/>
            <p:nvPr/>
          </p:nvSpPr>
          <p:spPr>
            <a:xfrm>
              <a:off x="6998656" y="9090709"/>
              <a:ext cx="218117" cy="219920"/>
            </a:xfrm>
            <a:custGeom>
              <a:avLst/>
              <a:gdLst/>
              <a:ahLst/>
              <a:cxnLst/>
              <a:rect l="l" t="t" r="r" b="b"/>
              <a:pathLst>
                <a:path w="2423" h="2443" extrusionOk="0">
                  <a:moveTo>
                    <a:pt x="1212" y="440"/>
                  </a:moveTo>
                  <a:cubicBezTo>
                    <a:pt x="1398" y="440"/>
                    <a:pt x="1541" y="508"/>
                    <a:pt x="1644" y="644"/>
                  </a:cubicBezTo>
                  <a:cubicBezTo>
                    <a:pt x="1746" y="781"/>
                    <a:pt x="1796" y="974"/>
                    <a:pt x="1796" y="1222"/>
                  </a:cubicBezTo>
                  <a:cubicBezTo>
                    <a:pt x="1796" y="1469"/>
                    <a:pt x="1746" y="1660"/>
                    <a:pt x="1644" y="1798"/>
                  </a:cubicBezTo>
                  <a:cubicBezTo>
                    <a:pt x="1541" y="1935"/>
                    <a:pt x="1398" y="2003"/>
                    <a:pt x="1212" y="2003"/>
                  </a:cubicBezTo>
                  <a:cubicBezTo>
                    <a:pt x="1027" y="2003"/>
                    <a:pt x="884" y="1935"/>
                    <a:pt x="781" y="1798"/>
                  </a:cubicBezTo>
                  <a:cubicBezTo>
                    <a:pt x="680" y="1660"/>
                    <a:pt x="629" y="1469"/>
                    <a:pt x="629" y="1222"/>
                  </a:cubicBezTo>
                  <a:cubicBezTo>
                    <a:pt x="629" y="974"/>
                    <a:pt x="680" y="781"/>
                    <a:pt x="781" y="644"/>
                  </a:cubicBezTo>
                  <a:cubicBezTo>
                    <a:pt x="884" y="508"/>
                    <a:pt x="1027" y="440"/>
                    <a:pt x="1212" y="440"/>
                  </a:cubicBezTo>
                  <a:close/>
                  <a:moveTo>
                    <a:pt x="1212" y="1"/>
                  </a:moveTo>
                  <a:cubicBezTo>
                    <a:pt x="836" y="1"/>
                    <a:pt x="539" y="108"/>
                    <a:pt x="324" y="326"/>
                  </a:cubicBezTo>
                  <a:cubicBezTo>
                    <a:pt x="108" y="541"/>
                    <a:pt x="1" y="840"/>
                    <a:pt x="1" y="1222"/>
                  </a:cubicBezTo>
                  <a:cubicBezTo>
                    <a:pt x="1" y="1603"/>
                    <a:pt x="108" y="1902"/>
                    <a:pt x="324" y="2117"/>
                  </a:cubicBezTo>
                  <a:cubicBezTo>
                    <a:pt x="539" y="2335"/>
                    <a:pt x="836" y="2442"/>
                    <a:pt x="1212" y="2442"/>
                  </a:cubicBezTo>
                  <a:cubicBezTo>
                    <a:pt x="1590" y="2442"/>
                    <a:pt x="1886" y="2335"/>
                    <a:pt x="2102" y="2117"/>
                  </a:cubicBezTo>
                  <a:cubicBezTo>
                    <a:pt x="2315" y="1902"/>
                    <a:pt x="2422" y="1603"/>
                    <a:pt x="2422" y="1222"/>
                  </a:cubicBezTo>
                  <a:cubicBezTo>
                    <a:pt x="2422" y="840"/>
                    <a:pt x="2315" y="541"/>
                    <a:pt x="2102" y="326"/>
                  </a:cubicBezTo>
                  <a:cubicBezTo>
                    <a:pt x="1886" y="108"/>
                    <a:pt x="1590" y="1"/>
                    <a:pt x="1212" y="1"/>
                  </a:cubicBez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6" name="Google Shape;9499;p60">
              <a:extLst>
                <a:ext uri="{FF2B5EF4-FFF2-40B4-BE49-F238E27FC236}">
                  <a16:creationId xmlns:a16="http://schemas.microsoft.com/office/drawing/2014/main" id="{C5D16F11-E484-49B6-AE24-918B7ABC3E60}"/>
                </a:ext>
              </a:extLst>
            </p:cNvPr>
            <p:cNvSpPr/>
            <p:nvPr/>
          </p:nvSpPr>
          <p:spPr>
            <a:xfrm>
              <a:off x="7399697" y="9090709"/>
              <a:ext cx="167256" cy="219920"/>
            </a:xfrm>
            <a:custGeom>
              <a:avLst/>
              <a:gdLst/>
              <a:ahLst/>
              <a:cxnLst/>
              <a:rect l="l" t="t" r="r" b="b"/>
              <a:pathLst>
                <a:path w="1858" h="2443" extrusionOk="0">
                  <a:moveTo>
                    <a:pt x="880" y="1"/>
                  </a:moveTo>
                  <a:cubicBezTo>
                    <a:pt x="596" y="1"/>
                    <a:pt x="378" y="64"/>
                    <a:pt x="227" y="190"/>
                  </a:cubicBezTo>
                  <a:cubicBezTo>
                    <a:pt x="75" y="315"/>
                    <a:pt x="0" y="495"/>
                    <a:pt x="0" y="730"/>
                  </a:cubicBezTo>
                  <a:cubicBezTo>
                    <a:pt x="0" y="917"/>
                    <a:pt x="53" y="1066"/>
                    <a:pt x="161" y="1176"/>
                  </a:cubicBezTo>
                  <a:cubicBezTo>
                    <a:pt x="271" y="1286"/>
                    <a:pt x="444" y="1368"/>
                    <a:pt x="680" y="1418"/>
                  </a:cubicBezTo>
                  <a:lnTo>
                    <a:pt x="915" y="1469"/>
                  </a:lnTo>
                  <a:cubicBezTo>
                    <a:pt x="1058" y="1502"/>
                    <a:pt x="1152" y="1537"/>
                    <a:pt x="1198" y="1576"/>
                  </a:cubicBezTo>
                  <a:cubicBezTo>
                    <a:pt x="1247" y="1616"/>
                    <a:pt x="1271" y="1673"/>
                    <a:pt x="1271" y="1748"/>
                  </a:cubicBezTo>
                  <a:cubicBezTo>
                    <a:pt x="1271" y="1829"/>
                    <a:pt x="1236" y="1893"/>
                    <a:pt x="1165" y="1937"/>
                  </a:cubicBezTo>
                  <a:cubicBezTo>
                    <a:pt x="1095" y="1981"/>
                    <a:pt x="994" y="2003"/>
                    <a:pt x="862" y="2003"/>
                  </a:cubicBezTo>
                  <a:cubicBezTo>
                    <a:pt x="732" y="2003"/>
                    <a:pt x="596" y="1983"/>
                    <a:pt x="455" y="1943"/>
                  </a:cubicBezTo>
                  <a:cubicBezTo>
                    <a:pt x="315" y="1902"/>
                    <a:pt x="170" y="1842"/>
                    <a:pt x="20" y="1761"/>
                  </a:cubicBezTo>
                  <a:lnTo>
                    <a:pt x="20" y="2273"/>
                  </a:lnTo>
                  <a:cubicBezTo>
                    <a:pt x="170" y="2330"/>
                    <a:pt x="321" y="2372"/>
                    <a:pt x="471" y="2400"/>
                  </a:cubicBezTo>
                  <a:cubicBezTo>
                    <a:pt x="620" y="2429"/>
                    <a:pt x="772" y="2442"/>
                    <a:pt x="921" y="2442"/>
                  </a:cubicBezTo>
                  <a:cubicBezTo>
                    <a:pt x="1236" y="2442"/>
                    <a:pt x="1471" y="2379"/>
                    <a:pt x="1625" y="2253"/>
                  </a:cubicBezTo>
                  <a:cubicBezTo>
                    <a:pt x="1778" y="2126"/>
                    <a:pt x="1858" y="1932"/>
                    <a:pt x="1858" y="1673"/>
                  </a:cubicBezTo>
                  <a:cubicBezTo>
                    <a:pt x="1858" y="1475"/>
                    <a:pt x="1803" y="1324"/>
                    <a:pt x="1691" y="1216"/>
                  </a:cubicBezTo>
                  <a:cubicBezTo>
                    <a:pt x="1581" y="1108"/>
                    <a:pt x="1394" y="1029"/>
                    <a:pt x="1132" y="976"/>
                  </a:cubicBezTo>
                  <a:lnTo>
                    <a:pt x="875" y="924"/>
                  </a:lnTo>
                  <a:cubicBezTo>
                    <a:pt x="752" y="899"/>
                    <a:pt x="666" y="869"/>
                    <a:pt x="620" y="833"/>
                  </a:cubicBezTo>
                  <a:cubicBezTo>
                    <a:pt x="572" y="798"/>
                    <a:pt x="550" y="750"/>
                    <a:pt x="550" y="686"/>
                  </a:cubicBezTo>
                  <a:cubicBezTo>
                    <a:pt x="550" y="603"/>
                    <a:pt x="585" y="539"/>
                    <a:pt x="653" y="499"/>
                  </a:cubicBezTo>
                  <a:cubicBezTo>
                    <a:pt x="723" y="460"/>
                    <a:pt x="831" y="440"/>
                    <a:pt x="976" y="440"/>
                  </a:cubicBezTo>
                  <a:cubicBezTo>
                    <a:pt x="1084" y="440"/>
                    <a:pt x="1200" y="455"/>
                    <a:pt x="1323" y="484"/>
                  </a:cubicBezTo>
                  <a:cubicBezTo>
                    <a:pt x="1447" y="513"/>
                    <a:pt x="1572" y="557"/>
                    <a:pt x="1702" y="616"/>
                  </a:cubicBezTo>
                  <a:lnTo>
                    <a:pt x="1702" y="117"/>
                  </a:lnTo>
                  <a:cubicBezTo>
                    <a:pt x="1556" y="77"/>
                    <a:pt x="1416" y="49"/>
                    <a:pt x="1277" y="31"/>
                  </a:cubicBezTo>
                  <a:cubicBezTo>
                    <a:pt x="1141" y="9"/>
                    <a:pt x="1009" y="1"/>
                    <a:pt x="880" y="1"/>
                  </a:cubicBez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7" name="Google Shape;9500;p60">
              <a:extLst>
                <a:ext uri="{FF2B5EF4-FFF2-40B4-BE49-F238E27FC236}">
                  <a16:creationId xmlns:a16="http://schemas.microsoft.com/office/drawing/2014/main" id="{2401C408-0393-41EE-96B8-A46B0D1F55EE}"/>
                </a:ext>
              </a:extLst>
            </p:cNvPr>
            <p:cNvSpPr/>
            <p:nvPr/>
          </p:nvSpPr>
          <p:spPr>
            <a:xfrm>
              <a:off x="7612952" y="9094492"/>
              <a:ext cx="195344" cy="211997"/>
            </a:xfrm>
            <a:custGeom>
              <a:avLst/>
              <a:gdLst/>
              <a:ahLst/>
              <a:cxnLst/>
              <a:rect l="l" t="t" r="r" b="b"/>
              <a:pathLst>
                <a:path w="2170" h="2355" extrusionOk="0">
                  <a:moveTo>
                    <a:pt x="1" y="0"/>
                  </a:moveTo>
                  <a:lnTo>
                    <a:pt x="1" y="460"/>
                  </a:lnTo>
                  <a:lnTo>
                    <a:pt x="781" y="460"/>
                  </a:lnTo>
                  <a:lnTo>
                    <a:pt x="781" y="2354"/>
                  </a:lnTo>
                  <a:lnTo>
                    <a:pt x="1390" y="2354"/>
                  </a:lnTo>
                  <a:lnTo>
                    <a:pt x="1390" y="460"/>
                  </a:lnTo>
                  <a:lnTo>
                    <a:pt x="2170" y="460"/>
                  </a:lnTo>
                  <a:lnTo>
                    <a:pt x="2170" y="0"/>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8" name="Google Shape;9501;p60">
              <a:extLst>
                <a:ext uri="{FF2B5EF4-FFF2-40B4-BE49-F238E27FC236}">
                  <a16:creationId xmlns:a16="http://schemas.microsoft.com/office/drawing/2014/main" id="{9FA50602-B2FD-4062-8768-9A0E8FABB728}"/>
                </a:ext>
              </a:extLst>
            </p:cNvPr>
            <p:cNvSpPr/>
            <p:nvPr/>
          </p:nvSpPr>
          <p:spPr>
            <a:xfrm>
              <a:off x="7829991" y="9094492"/>
              <a:ext cx="216317" cy="211997"/>
            </a:xfrm>
            <a:custGeom>
              <a:avLst/>
              <a:gdLst/>
              <a:ahLst/>
              <a:cxnLst/>
              <a:rect l="l" t="t" r="r" b="b"/>
              <a:pathLst>
                <a:path w="2403" h="2355" extrusionOk="0">
                  <a:moveTo>
                    <a:pt x="1" y="0"/>
                  </a:moveTo>
                  <a:lnTo>
                    <a:pt x="897" y="1363"/>
                  </a:lnTo>
                  <a:lnTo>
                    <a:pt x="897" y="2354"/>
                  </a:lnTo>
                  <a:lnTo>
                    <a:pt x="1504" y="2354"/>
                  </a:lnTo>
                  <a:lnTo>
                    <a:pt x="1504" y="1363"/>
                  </a:lnTo>
                  <a:lnTo>
                    <a:pt x="2403" y="0"/>
                  </a:lnTo>
                  <a:lnTo>
                    <a:pt x="1737" y="0"/>
                  </a:lnTo>
                  <a:lnTo>
                    <a:pt x="1201" y="840"/>
                  </a:lnTo>
                  <a:lnTo>
                    <a:pt x="664" y="0"/>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9" name="Google Shape;9502;p60">
              <a:extLst>
                <a:ext uri="{FF2B5EF4-FFF2-40B4-BE49-F238E27FC236}">
                  <a16:creationId xmlns:a16="http://schemas.microsoft.com/office/drawing/2014/main" id="{80E6E0BD-E77C-41BE-8185-9DD71E997E00}"/>
                </a:ext>
              </a:extLst>
            </p:cNvPr>
            <p:cNvSpPr/>
            <p:nvPr/>
          </p:nvSpPr>
          <p:spPr>
            <a:xfrm>
              <a:off x="8093299" y="9094492"/>
              <a:ext cx="150693" cy="211997"/>
            </a:xfrm>
            <a:custGeom>
              <a:avLst/>
              <a:gdLst/>
              <a:ahLst/>
              <a:cxnLst/>
              <a:rect l="l" t="t" r="r" b="b"/>
              <a:pathLst>
                <a:path w="1674" h="2355" extrusionOk="0">
                  <a:moveTo>
                    <a:pt x="1" y="0"/>
                  </a:moveTo>
                  <a:lnTo>
                    <a:pt x="1" y="2354"/>
                  </a:lnTo>
                  <a:lnTo>
                    <a:pt x="1673" y="2354"/>
                  </a:lnTo>
                  <a:lnTo>
                    <a:pt x="1673" y="1897"/>
                  </a:lnTo>
                  <a:lnTo>
                    <a:pt x="610" y="1897"/>
                  </a:lnTo>
                  <a:lnTo>
                    <a:pt x="610" y="0"/>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0" name="Google Shape;9503;p60">
              <a:extLst>
                <a:ext uri="{FF2B5EF4-FFF2-40B4-BE49-F238E27FC236}">
                  <a16:creationId xmlns:a16="http://schemas.microsoft.com/office/drawing/2014/main" id="{7F43D16C-4BDC-49C3-845B-7232369BAE33}"/>
                </a:ext>
              </a:extLst>
            </p:cNvPr>
            <p:cNvSpPr/>
            <p:nvPr/>
          </p:nvSpPr>
          <p:spPr>
            <a:xfrm>
              <a:off x="8301696" y="9094492"/>
              <a:ext cx="150603" cy="211997"/>
            </a:xfrm>
            <a:custGeom>
              <a:avLst/>
              <a:gdLst/>
              <a:ahLst/>
              <a:cxnLst/>
              <a:rect l="l" t="t" r="r" b="b"/>
              <a:pathLst>
                <a:path w="1673" h="2355" extrusionOk="0">
                  <a:moveTo>
                    <a:pt x="0" y="0"/>
                  </a:moveTo>
                  <a:lnTo>
                    <a:pt x="0" y="2354"/>
                  </a:lnTo>
                  <a:lnTo>
                    <a:pt x="1673" y="2354"/>
                  </a:lnTo>
                  <a:lnTo>
                    <a:pt x="1673" y="1897"/>
                  </a:lnTo>
                  <a:lnTo>
                    <a:pt x="607" y="1897"/>
                  </a:lnTo>
                  <a:lnTo>
                    <a:pt x="607" y="1356"/>
                  </a:lnTo>
                  <a:lnTo>
                    <a:pt x="1578" y="1356"/>
                  </a:lnTo>
                  <a:lnTo>
                    <a:pt x="1578" y="897"/>
                  </a:lnTo>
                  <a:lnTo>
                    <a:pt x="607" y="897"/>
                  </a:lnTo>
                  <a:lnTo>
                    <a:pt x="607" y="460"/>
                  </a:lnTo>
                  <a:lnTo>
                    <a:pt x="1640" y="460"/>
                  </a:lnTo>
                  <a:lnTo>
                    <a:pt x="1640" y="0"/>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1" name="Google Shape;9504;p60">
              <a:extLst>
                <a:ext uri="{FF2B5EF4-FFF2-40B4-BE49-F238E27FC236}">
                  <a16:creationId xmlns:a16="http://schemas.microsoft.com/office/drawing/2014/main" id="{83AF1A5C-C120-4B02-9F67-CE976E8F61FC}"/>
                </a:ext>
              </a:extLst>
            </p:cNvPr>
            <p:cNvSpPr/>
            <p:nvPr/>
          </p:nvSpPr>
          <p:spPr>
            <a:xfrm>
              <a:off x="5509276" y="11105359"/>
              <a:ext cx="3159251" cy="578019"/>
            </a:xfrm>
            <a:custGeom>
              <a:avLst/>
              <a:gdLst/>
              <a:ahLst/>
              <a:cxnLst/>
              <a:rect l="l" t="t" r="r" b="b"/>
              <a:pathLst>
                <a:path w="35095" h="6421" extrusionOk="0">
                  <a:moveTo>
                    <a:pt x="17385" y="0"/>
                  </a:moveTo>
                  <a:cubicBezTo>
                    <a:pt x="17382" y="0"/>
                    <a:pt x="17379" y="0"/>
                    <a:pt x="17376" y="1"/>
                  </a:cubicBezTo>
                  <a:lnTo>
                    <a:pt x="17376" y="1"/>
                  </a:lnTo>
                  <a:lnTo>
                    <a:pt x="14016" y="3"/>
                  </a:lnTo>
                  <a:lnTo>
                    <a:pt x="10335" y="11"/>
                  </a:lnTo>
                  <a:lnTo>
                    <a:pt x="6653" y="22"/>
                  </a:lnTo>
                  <a:lnTo>
                    <a:pt x="2972" y="42"/>
                  </a:lnTo>
                  <a:cubicBezTo>
                    <a:pt x="2950" y="42"/>
                    <a:pt x="2930" y="53"/>
                    <a:pt x="2922" y="75"/>
                  </a:cubicBezTo>
                  <a:lnTo>
                    <a:pt x="2187" y="1660"/>
                  </a:lnTo>
                  <a:lnTo>
                    <a:pt x="1458" y="3244"/>
                  </a:lnTo>
                  <a:lnTo>
                    <a:pt x="726" y="4831"/>
                  </a:lnTo>
                  <a:lnTo>
                    <a:pt x="1" y="6420"/>
                  </a:lnTo>
                  <a:lnTo>
                    <a:pt x="761" y="4846"/>
                  </a:lnTo>
                  <a:lnTo>
                    <a:pt x="1517" y="3273"/>
                  </a:lnTo>
                  <a:lnTo>
                    <a:pt x="2273" y="1699"/>
                  </a:lnTo>
                  <a:lnTo>
                    <a:pt x="3011" y="157"/>
                  </a:lnTo>
                  <a:lnTo>
                    <a:pt x="3011" y="157"/>
                  </a:lnTo>
                  <a:lnTo>
                    <a:pt x="6656" y="176"/>
                  </a:lnTo>
                  <a:lnTo>
                    <a:pt x="10337" y="187"/>
                  </a:lnTo>
                  <a:lnTo>
                    <a:pt x="14018" y="196"/>
                  </a:lnTo>
                  <a:lnTo>
                    <a:pt x="17376" y="198"/>
                  </a:lnTo>
                  <a:lnTo>
                    <a:pt x="17376" y="198"/>
                  </a:lnTo>
                  <a:cubicBezTo>
                    <a:pt x="17379" y="198"/>
                    <a:pt x="17382" y="198"/>
                    <a:pt x="17385" y="198"/>
                  </a:cubicBezTo>
                  <a:cubicBezTo>
                    <a:pt x="17387" y="198"/>
                    <a:pt x="17390" y="198"/>
                    <a:pt x="17392" y="198"/>
                  </a:cubicBezTo>
                  <a:lnTo>
                    <a:pt x="17697" y="198"/>
                  </a:lnTo>
                  <a:cubicBezTo>
                    <a:pt x="17697" y="198"/>
                    <a:pt x="17698" y="198"/>
                    <a:pt x="17698" y="198"/>
                  </a:cubicBezTo>
                  <a:lnTo>
                    <a:pt x="17698" y="198"/>
                  </a:lnTo>
                  <a:lnTo>
                    <a:pt x="17699" y="198"/>
                  </a:lnTo>
                  <a:lnTo>
                    <a:pt x="17699" y="198"/>
                  </a:lnTo>
                  <a:lnTo>
                    <a:pt x="17699" y="198"/>
                  </a:lnTo>
                  <a:cubicBezTo>
                    <a:pt x="17702" y="198"/>
                    <a:pt x="17704" y="198"/>
                    <a:pt x="17707" y="198"/>
                  </a:cubicBezTo>
                  <a:lnTo>
                    <a:pt x="17707" y="198"/>
                  </a:lnTo>
                  <a:lnTo>
                    <a:pt x="21075" y="194"/>
                  </a:lnTo>
                  <a:lnTo>
                    <a:pt x="24756" y="187"/>
                  </a:lnTo>
                  <a:lnTo>
                    <a:pt x="28438" y="174"/>
                  </a:lnTo>
                  <a:lnTo>
                    <a:pt x="32084" y="157"/>
                  </a:lnTo>
                  <a:lnTo>
                    <a:pt x="32084" y="157"/>
                  </a:lnTo>
                  <a:lnTo>
                    <a:pt x="32822" y="1699"/>
                  </a:lnTo>
                  <a:lnTo>
                    <a:pt x="33578" y="3273"/>
                  </a:lnTo>
                  <a:lnTo>
                    <a:pt x="34334" y="4846"/>
                  </a:lnTo>
                  <a:lnTo>
                    <a:pt x="35095" y="6420"/>
                  </a:lnTo>
                  <a:lnTo>
                    <a:pt x="34363" y="4831"/>
                  </a:lnTo>
                  <a:lnTo>
                    <a:pt x="33633" y="3244"/>
                  </a:lnTo>
                  <a:lnTo>
                    <a:pt x="32901" y="1660"/>
                  </a:lnTo>
                  <a:lnTo>
                    <a:pt x="32170" y="75"/>
                  </a:lnTo>
                  <a:cubicBezTo>
                    <a:pt x="32159" y="55"/>
                    <a:pt x="32139" y="42"/>
                    <a:pt x="32117" y="42"/>
                  </a:cubicBezTo>
                  <a:lnTo>
                    <a:pt x="28435" y="22"/>
                  </a:lnTo>
                  <a:lnTo>
                    <a:pt x="24754" y="11"/>
                  </a:lnTo>
                  <a:lnTo>
                    <a:pt x="21073" y="3"/>
                  </a:lnTo>
                  <a:lnTo>
                    <a:pt x="17704" y="1"/>
                  </a:lnTo>
                  <a:lnTo>
                    <a:pt x="17704" y="1"/>
                  </a:lnTo>
                  <a:cubicBezTo>
                    <a:pt x="17703" y="1"/>
                    <a:pt x="17701" y="0"/>
                    <a:pt x="17699" y="0"/>
                  </a:cubicBezTo>
                  <a:lnTo>
                    <a:pt x="17699" y="0"/>
                  </a:lnTo>
                  <a:lnTo>
                    <a:pt x="17699" y="0"/>
                  </a:lnTo>
                  <a:lnTo>
                    <a:pt x="17394" y="0"/>
                  </a:lnTo>
                  <a:lnTo>
                    <a:pt x="17394" y="0"/>
                  </a:lnTo>
                  <a:lnTo>
                    <a:pt x="17394" y="0"/>
                  </a:lnTo>
                  <a:lnTo>
                    <a:pt x="17392" y="0"/>
                  </a:lnTo>
                  <a:cubicBezTo>
                    <a:pt x="17390" y="0"/>
                    <a:pt x="17387" y="0"/>
                    <a:pt x="17385" y="0"/>
                  </a:cubicBezTo>
                  <a:close/>
                  <a:moveTo>
                    <a:pt x="1" y="6420"/>
                  </a:moveTo>
                  <a:lnTo>
                    <a:pt x="1" y="6420"/>
                  </a:lnTo>
                  <a:lnTo>
                    <a:pt x="1" y="6420"/>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2" name="Google Shape;9505;p60">
              <a:extLst>
                <a:ext uri="{FF2B5EF4-FFF2-40B4-BE49-F238E27FC236}">
                  <a16:creationId xmlns:a16="http://schemas.microsoft.com/office/drawing/2014/main" id="{D7ECECAF-71B1-49C3-A198-41182A7DCF64}"/>
                </a:ext>
              </a:extLst>
            </p:cNvPr>
            <p:cNvSpPr/>
            <p:nvPr/>
          </p:nvSpPr>
          <p:spPr>
            <a:xfrm>
              <a:off x="8619378" y="11576252"/>
              <a:ext cx="577837" cy="5400"/>
            </a:xfrm>
            <a:custGeom>
              <a:avLst/>
              <a:gdLst/>
              <a:ahLst/>
              <a:cxnLst/>
              <a:rect l="l" t="t" r="r" b="b"/>
              <a:pathLst>
                <a:path w="6419" h="60" extrusionOk="0">
                  <a:moveTo>
                    <a:pt x="3209" y="0"/>
                  </a:moveTo>
                  <a:cubicBezTo>
                    <a:pt x="2673" y="2"/>
                    <a:pt x="2139" y="2"/>
                    <a:pt x="1605" y="7"/>
                  </a:cubicBezTo>
                  <a:lnTo>
                    <a:pt x="803" y="15"/>
                  </a:lnTo>
                  <a:cubicBezTo>
                    <a:pt x="535" y="20"/>
                    <a:pt x="267" y="24"/>
                    <a:pt x="1" y="31"/>
                  </a:cubicBezTo>
                  <a:cubicBezTo>
                    <a:pt x="267" y="37"/>
                    <a:pt x="535" y="40"/>
                    <a:pt x="803" y="44"/>
                  </a:cubicBezTo>
                  <a:lnTo>
                    <a:pt x="1605" y="53"/>
                  </a:lnTo>
                  <a:cubicBezTo>
                    <a:pt x="2139" y="57"/>
                    <a:pt x="2673" y="57"/>
                    <a:pt x="3209" y="59"/>
                  </a:cubicBezTo>
                  <a:cubicBezTo>
                    <a:pt x="3744" y="57"/>
                    <a:pt x="4278" y="57"/>
                    <a:pt x="4814" y="53"/>
                  </a:cubicBezTo>
                  <a:lnTo>
                    <a:pt x="5616" y="44"/>
                  </a:lnTo>
                  <a:cubicBezTo>
                    <a:pt x="5882" y="40"/>
                    <a:pt x="6150" y="37"/>
                    <a:pt x="6418" y="31"/>
                  </a:cubicBezTo>
                  <a:cubicBezTo>
                    <a:pt x="6150" y="22"/>
                    <a:pt x="5882" y="20"/>
                    <a:pt x="5616" y="15"/>
                  </a:cubicBezTo>
                  <a:lnTo>
                    <a:pt x="4814" y="7"/>
                  </a:lnTo>
                  <a:cubicBezTo>
                    <a:pt x="4278" y="2"/>
                    <a:pt x="3744" y="2"/>
                    <a:pt x="3209" y="0"/>
                  </a:cubicBez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3" name="Google Shape;9506;p60">
              <a:extLst>
                <a:ext uri="{FF2B5EF4-FFF2-40B4-BE49-F238E27FC236}">
                  <a16:creationId xmlns:a16="http://schemas.microsoft.com/office/drawing/2014/main" id="{F9044879-0CF2-4F45-9773-CAE48C575500}"/>
                </a:ext>
              </a:extLst>
            </p:cNvPr>
            <p:cNvSpPr/>
            <p:nvPr/>
          </p:nvSpPr>
          <p:spPr>
            <a:xfrm>
              <a:off x="6253741" y="11243268"/>
              <a:ext cx="124587" cy="124317"/>
            </a:xfrm>
            <a:custGeom>
              <a:avLst/>
              <a:gdLst/>
              <a:ahLst/>
              <a:cxnLst/>
              <a:rect l="l" t="t" r="r" b="b"/>
              <a:pathLst>
                <a:path w="1384" h="1381" extrusionOk="0">
                  <a:moveTo>
                    <a:pt x="693" y="0"/>
                  </a:moveTo>
                  <a:cubicBezTo>
                    <a:pt x="311" y="0"/>
                    <a:pt x="1" y="308"/>
                    <a:pt x="1" y="690"/>
                  </a:cubicBezTo>
                  <a:cubicBezTo>
                    <a:pt x="1" y="1071"/>
                    <a:pt x="311" y="1380"/>
                    <a:pt x="693" y="1380"/>
                  </a:cubicBezTo>
                  <a:cubicBezTo>
                    <a:pt x="1073" y="1380"/>
                    <a:pt x="1383" y="1071"/>
                    <a:pt x="1383" y="690"/>
                  </a:cubicBezTo>
                  <a:cubicBezTo>
                    <a:pt x="1383" y="308"/>
                    <a:pt x="1073" y="0"/>
                    <a:pt x="693"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4" name="Google Shape;9507;p60">
              <a:extLst>
                <a:ext uri="{FF2B5EF4-FFF2-40B4-BE49-F238E27FC236}">
                  <a16:creationId xmlns:a16="http://schemas.microsoft.com/office/drawing/2014/main" id="{E452AEC0-F1F0-4347-BD42-6A19F926523A}"/>
                </a:ext>
              </a:extLst>
            </p:cNvPr>
            <p:cNvSpPr/>
            <p:nvPr/>
          </p:nvSpPr>
          <p:spPr>
            <a:xfrm>
              <a:off x="6258513" y="11262443"/>
              <a:ext cx="100643" cy="85968"/>
            </a:xfrm>
            <a:custGeom>
              <a:avLst/>
              <a:gdLst/>
              <a:ahLst/>
              <a:cxnLst/>
              <a:rect l="l" t="t" r="r" b="b"/>
              <a:pathLst>
                <a:path w="1118" h="955" extrusionOk="0">
                  <a:moveTo>
                    <a:pt x="640" y="0"/>
                  </a:moveTo>
                  <a:cubicBezTo>
                    <a:pt x="214" y="0"/>
                    <a:pt x="1" y="515"/>
                    <a:pt x="302" y="814"/>
                  </a:cubicBezTo>
                  <a:cubicBezTo>
                    <a:pt x="399" y="911"/>
                    <a:pt x="519" y="955"/>
                    <a:pt x="636" y="955"/>
                  </a:cubicBezTo>
                  <a:cubicBezTo>
                    <a:pt x="882" y="955"/>
                    <a:pt x="1117" y="764"/>
                    <a:pt x="1117" y="477"/>
                  </a:cubicBezTo>
                  <a:cubicBezTo>
                    <a:pt x="1117" y="214"/>
                    <a:pt x="902" y="0"/>
                    <a:pt x="640" y="0"/>
                  </a:cubicBez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5" name="Google Shape;9508;p60">
              <a:extLst>
                <a:ext uri="{FF2B5EF4-FFF2-40B4-BE49-F238E27FC236}">
                  <a16:creationId xmlns:a16="http://schemas.microsoft.com/office/drawing/2014/main" id="{195B2A7B-C21F-4FBB-9685-ED5C44C7243E}"/>
                </a:ext>
              </a:extLst>
            </p:cNvPr>
            <p:cNvSpPr/>
            <p:nvPr/>
          </p:nvSpPr>
          <p:spPr>
            <a:xfrm>
              <a:off x="5804452" y="11444823"/>
              <a:ext cx="145923" cy="124947"/>
            </a:xfrm>
            <a:custGeom>
              <a:avLst/>
              <a:gdLst/>
              <a:ahLst/>
              <a:cxnLst/>
              <a:rect l="l" t="t" r="r" b="b"/>
              <a:pathLst>
                <a:path w="1621" h="1388" extrusionOk="0">
                  <a:moveTo>
                    <a:pt x="928" y="1"/>
                  </a:moveTo>
                  <a:cubicBezTo>
                    <a:pt x="308" y="1"/>
                    <a:pt x="1" y="746"/>
                    <a:pt x="436" y="1183"/>
                  </a:cubicBezTo>
                  <a:cubicBezTo>
                    <a:pt x="577" y="1325"/>
                    <a:pt x="751" y="1388"/>
                    <a:pt x="922" y="1388"/>
                  </a:cubicBezTo>
                  <a:cubicBezTo>
                    <a:pt x="1278" y="1388"/>
                    <a:pt x="1621" y="1111"/>
                    <a:pt x="1621" y="693"/>
                  </a:cubicBezTo>
                  <a:cubicBezTo>
                    <a:pt x="1621" y="311"/>
                    <a:pt x="1311" y="1"/>
                    <a:pt x="928"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6" name="Google Shape;9509;p60">
              <a:extLst>
                <a:ext uri="{FF2B5EF4-FFF2-40B4-BE49-F238E27FC236}">
                  <a16:creationId xmlns:a16="http://schemas.microsoft.com/office/drawing/2014/main" id="{9B4DD32B-0F76-496D-9132-6EB999E3F9D2}"/>
                </a:ext>
              </a:extLst>
            </p:cNvPr>
            <p:cNvSpPr/>
            <p:nvPr/>
          </p:nvSpPr>
          <p:spPr>
            <a:xfrm>
              <a:off x="5830287" y="11464267"/>
              <a:ext cx="100733" cy="86149"/>
            </a:xfrm>
            <a:custGeom>
              <a:avLst/>
              <a:gdLst/>
              <a:ahLst/>
              <a:cxnLst/>
              <a:rect l="l" t="t" r="r" b="b"/>
              <a:pathLst>
                <a:path w="1119" h="957" extrusionOk="0">
                  <a:moveTo>
                    <a:pt x="645" y="0"/>
                  </a:moveTo>
                  <a:cubicBezTo>
                    <a:pt x="644" y="0"/>
                    <a:pt x="643" y="0"/>
                    <a:pt x="641" y="0"/>
                  </a:cubicBezTo>
                  <a:cubicBezTo>
                    <a:pt x="640" y="0"/>
                    <a:pt x="639" y="0"/>
                    <a:pt x="639" y="0"/>
                  </a:cubicBezTo>
                  <a:cubicBezTo>
                    <a:pt x="212" y="0"/>
                    <a:pt x="0" y="515"/>
                    <a:pt x="301" y="816"/>
                  </a:cubicBezTo>
                  <a:cubicBezTo>
                    <a:pt x="399" y="913"/>
                    <a:pt x="519" y="956"/>
                    <a:pt x="636" y="956"/>
                  </a:cubicBezTo>
                  <a:cubicBezTo>
                    <a:pt x="883" y="956"/>
                    <a:pt x="1118" y="766"/>
                    <a:pt x="1118" y="477"/>
                  </a:cubicBezTo>
                  <a:cubicBezTo>
                    <a:pt x="1118" y="215"/>
                    <a:pt x="907" y="0"/>
                    <a:pt x="645" y="0"/>
                  </a:cubicBez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7" name="Google Shape;9510;p60">
              <a:extLst>
                <a:ext uri="{FF2B5EF4-FFF2-40B4-BE49-F238E27FC236}">
                  <a16:creationId xmlns:a16="http://schemas.microsoft.com/office/drawing/2014/main" id="{3AB0210E-1E82-4B2F-A7E8-12ACCB3CFA1C}"/>
                </a:ext>
              </a:extLst>
            </p:cNvPr>
            <p:cNvSpPr/>
            <p:nvPr/>
          </p:nvSpPr>
          <p:spPr>
            <a:xfrm>
              <a:off x="7799293" y="11243268"/>
              <a:ext cx="124587" cy="124317"/>
            </a:xfrm>
            <a:custGeom>
              <a:avLst/>
              <a:gdLst/>
              <a:ahLst/>
              <a:cxnLst/>
              <a:rect l="l" t="t" r="r" b="b"/>
              <a:pathLst>
                <a:path w="1384" h="1381" extrusionOk="0">
                  <a:moveTo>
                    <a:pt x="691" y="0"/>
                  </a:moveTo>
                  <a:cubicBezTo>
                    <a:pt x="311" y="0"/>
                    <a:pt x="1" y="308"/>
                    <a:pt x="1" y="690"/>
                  </a:cubicBezTo>
                  <a:cubicBezTo>
                    <a:pt x="1" y="1071"/>
                    <a:pt x="311" y="1380"/>
                    <a:pt x="691" y="1380"/>
                  </a:cubicBezTo>
                  <a:cubicBezTo>
                    <a:pt x="1073" y="1380"/>
                    <a:pt x="1383" y="1071"/>
                    <a:pt x="1383" y="690"/>
                  </a:cubicBezTo>
                  <a:cubicBezTo>
                    <a:pt x="1383" y="308"/>
                    <a:pt x="1073" y="0"/>
                    <a:pt x="691"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8" name="Google Shape;9511;p60">
              <a:extLst>
                <a:ext uri="{FF2B5EF4-FFF2-40B4-BE49-F238E27FC236}">
                  <a16:creationId xmlns:a16="http://schemas.microsoft.com/office/drawing/2014/main" id="{3B384256-D70D-46FC-8E4F-036C1D8AFD03}"/>
                </a:ext>
              </a:extLst>
            </p:cNvPr>
            <p:cNvSpPr/>
            <p:nvPr/>
          </p:nvSpPr>
          <p:spPr>
            <a:xfrm>
              <a:off x="7818559" y="11262443"/>
              <a:ext cx="100552" cy="85968"/>
            </a:xfrm>
            <a:custGeom>
              <a:avLst/>
              <a:gdLst/>
              <a:ahLst/>
              <a:cxnLst/>
              <a:rect l="l" t="t" r="r" b="b"/>
              <a:pathLst>
                <a:path w="1117" h="955" extrusionOk="0">
                  <a:moveTo>
                    <a:pt x="477" y="0"/>
                  </a:moveTo>
                  <a:cubicBezTo>
                    <a:pt x="215" y="0"/>
                    <a:pt x="2" y="214"/>
                    <a:pt x="2" y="477"/>
                  </a:cubicBezTo>
                  <a:cubicBezTo>
                    <a:pt x="1" y="764"/>
                    <a:pt x="236" y="955"/>
                    <a:pt x="481" y="955"/>
                  </a:cubicBezTo>
                  <a:cubicBezTo>
                    <a:pt x="598" y="955"/>
                    <a:pt x="718" y="911"/>
                    <a:pt x="815" y="814"/>
                  </a:cubicBezTo>
                  <a:cubicBezTo>
                    <a:pt x="1117" y="515"/>
                    <a:pt x="903" y="0"/>
                    <a:pt x="477" y="0"/>
                  </a:cubicBez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9" name="Google Shape;9512;p60">
              <a:extLst>
                <a:ext uri="{FF2B5EF4-FFF2-40B4-BE49-F238E27FC236}">
                  <a16:creationId xmlns:a16="http://schemas.microsoft.com/office/drawing/2014/main" id="{CEB118E5-115B-4EA1-BB07-D5A55CDFE2F1}"/>
                </a:ext>
              </a:extLst>
            </p:cNvPr>
            <p:cNvSpPr/>
            <p:nvPr/>
          </p:nvSpPr>
          <p:spPr>
            <a:xfrm>
              <a:off x="8227249" y="11444823"/>
              <a:ext cx="145923" cy="124947"/>
            </a:xfrm>
            <a:custGeom>
              <a:avLst/>
              <a:gdLst/>
              <a:ahLst/>
              <a:cxnLst/>
              <a:rect l="l" t="t" r="r" b="b"/>
              <a:pathLst>
                <a:path w="1621" h="1388" extrusionOk="0">
                  <a:moveTo>
                    <a:pt x="695" y="1"/>
                  </a:moveTo>
                  <a:cubicBezTo>
                    <a:pt x="311" y="1"/>
                    <a:pt x="1" y="311"/>
                    <a:pt x="1" y="693"/>
                  </a:cubicBezTo>
                  <a:cubicBezTo>
                    <a:pt x="1" y="1111"/>
                    <a:pt x="343" y="1388"/>
                    <a:pt x="699" y="1388"/>
                  </a:cubicBezTo>
                  <a:cubicBezTo>
                    <a:pt x="870" y="1388"/>
                    <a:pt x="1044" y="1325"/>
                    <a:pt x="1185" y="1183"/>
                  </a:cubicBezTo>
                  <a:cubicBezTo>
                    <a:pt x="1620" y="746"/>
                    <a:pt x="1313" y="1"/>
                    <a:pt x="695"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0" name="Google Shape;9513;p60">
              <a:extLst>
                <a:ext uri="{FF2B5EF4-FFF2-40B4-BE49-F238E27FC236}">
                  <a16:creationId xmlns:a16="http://schemas.microsoft.com/office/drawing/2014/main" id="{E29800C2-D5CD-4E6A-9863-B27F2C0FEFA8}"/>
                </a:ext>
              </a:extLst>
            </p:cNvPr>
            <p:cNvSpPr/>
            <p:nvPr/>
          </p:nvSpPr>
          <p:spPr>
            <a:xfrm>
              <a:off x="8246695" y="11464267"/>
              <a:ext cx="100733" cy="86149"/>
            </a:xfrm>
            <a:custGeom>
              <a:avLst/>
              <a:gdLst/>
              <a:ahLst/>
              <a:cxnLst/>
              <a:rect l="l" t="t" r="r" b="b"/>
              <a:pathLst>
                <a:path w="1119" h="957" extrusionOk="0">
                  <a:moveTo>
                    <a:pt x="475" y="0"/>
                  </a:moveTo>
                  <a:cubicBezTo>
                    <a:pt x="211" y="0"/>
                    <a:pt x="0" y="215"/>
                    <a:pt x="0" y="477"/>
                  </a:cubicBezTo>
                  <a:cubicBezTo>
                    <a:pt x="0" y="766"/>
                    <a:pt x="236" y="956"/>
                    <a:pt x="482" y="956"/>
                  </a:cubicBezTo>
                  <a:cubicBezTo>
                    <a:pt x="599" y="956"/>
                    <a:pt x="720" y="913"/>
                    <a:pt x="818" y="816"/>
                  </a:cubicBezTo>
                  <a:cubicBezTo>
                    <a:pt x="1118" y="515"/>
                    <a:pt x="906" y="0"/>
                    <a:pt x="482" y="0"/>
                  </a:cubicBezTo>
                  <a:cubicBezTo>
                    <a:pt x="481" y="0"/>
                    <a:pt x="480" y="0"/>
                    <a:pt x="479" y="0"/>
                  </a:cubicBezTo>
                  <a:cubicBezTo>
                    <a:pt x="478" y="0"/>
                    <a:pt x="477" y="0"/>
                    <a:pt x="475" y="0"/>
                  </a:cubicBez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1" name="Google Shape;9514;p60">
              <a:extLst>
                <a:ext uri="{FF2B5EF4-FFF2-40B4-BE49-F238E27FC236}">
                  <a16:creationId xmlns:a16="http://schemas.microsoft.com/office/drawing/2014/main" id="{4900FCAE-C9C8-407A-98E2-C764B255B64F}"/>
                </a:ext>
              </a:extLst>
            </p:cNvPr>
            <p:cNvSpPr/>
            <p:nvPr/>
          </p:nvSpPr>
          <p:spPr>
            <a:xfrm>
              <a:off x="7509124" y="10507893"/>
              <a:ext cx="151773" cy="164827"/>
            </a:xfrm>
            <a:custGeom>
              <a:avLst/>
              <a:gdLst/>
              <a:ahLst/>
              <a:cxnLst/>
              <a:rect l="l" t="t" r="r" b="b"/>
              <a:pathLst>
                <a:path w="1686" h="1831" extrusionOk="0">
                  <a:moveTo>
                    <a:pt x="0" y="0"/>
                  </a:moveTo>
                  <a:lnTo>
                    <a:pt x="0" y="358"/>
                  </a:lnTo>
                  <a:lnTo>
                    <a:pt x="607" y="358"/>
                  </a:lnTo>
                  <a:lnTo>
                    <a:pt x="607" y="1831"/>
                  </a:lnTo>
                  <a:lnTo>
                    <a:pt x="1079" y="1831"/>
                  </a:lnTo>
                  <a:lnTo>
                    <a:pt x="1079" y="358"/>
                  </a:lnTo>
                  <a:lnTo>
                    <a:pt x="1686" y="358"/>
                  </a:lnTo>
                  <a:lnTo>
                    <a:pt x="1686" y="0"/>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2" name="Google Shape;9515;p60">
              <a:extLst>
                <a:ext uri="{FF2B5EF4-FFF2-40B4-BE49-F238E27FC236}">
                  <a16:creationId xmlns:a16="http://schemas.microsoft.com/office/drawing/2014/main" id="{41BBA040-28C9-4184-ADB3-8D0F20130ECC}"/>
                </a:ext>
              </a:extLst>
            </p:cNvPr>
            <p:cNvSpPr/>
            <p:nvPr/>
          </p:nvSpPr>
          <p:spPr>
            <a:xfrm>
              <a:off x="7206037" y="10507893"/>
              <a:ext cx="147632" cy="164827"/>
            </a:xfrm>
            <a:custGeom>
              <a:avLst/>
              <a:gdLst/>
              <a:ahLst/>
              <a:cxnLst/>
              <a:rect l="l" t="t" r="r" b="b"/>
              <a:pathLst>
                <a:path w="1640" h="1831" extrusionOk="0">
                  <a:moveTo>
                    <a:pt x="0" y="0"/>
                  </a:moveTo>
                  <a:lnTo>
                    <a:pt x="0" y="1831"/>
                  </a:lnTo>
                  <a:lnTo>
                    <a:pt x="471" y="1831"/>
                  </a:lnTo>
                  <a:lnTo>
                    <a:pt x="471" y="1055"/>
                  </a:lnTo>
                  <a:lnTo>
                    <a:pt x="1167" y="1055"/>
                  </a:lnTo>
                  <a:lnTo>
                    <a:pt x="1167" y="1831"/>
                  </a:lnTo>
                  <a:lnTo>
                    <a:pt x="1640" y="1831"/>
                  </a:lnTo>
                  <a:lnTo>
                    <a:pt x="1640" y="0"/>
                  </a:lnTo>
                  <a:lnTo>
                    <a:pt x="1167" y="0"/>
                  </a:lnTo>
                  <a:lnTo>
                    <a:pt x="1167" y="699"/>
                  </a:lnTo>
                  <a:lnTo>
                    <a:pt x="471" y="699"/>
                  </a:lnTo>
                  <a:lnTo>
                    <a:pt x="471" y="0"/>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3" name="Google Shape;9516;p60">
              <a:extLst>
                <a:ext uri="{FF2B5EF4-FFF2-40B4-BE49-F238E27FC236}">
                  <a16:creationId xmlns:a16="http://schemas.microsoft.com/office/drawing/2014/main" id="{B2E9E727-4413-4258-AA00-4A02CFB59ACD}"/>
                </a:ext>
              </a:extLst>
            </p:cNvPr>
            <p:cNvSpPr/>
            <p:nvPr/>
          </p:nvSpPr>
          <p:spPr>
            <a:xfrm>
              <a:off x="7678736" y="10504924"/>
              <a:ext cx="130080" cy="171037"/>
            </a:xfrm>
            <a:custGeom>
              <a:avLst/>
              <a:gdLst/>
              <a:ahLst/>
              <a:cxnLst/>
              <a:rect l="l" t="t" r="r" b="b"/>
              <a:pathLst>
                <a:path w="1445" h="1900" extrusionOk="0">
                  <a:moveTo>
                    <a:pt x="686" y="0"/>
                  </a:moveTo>
                  <a:cubicBezTo>
                    <a:pt x="464" y="0"/>
                    <a:pt x="295" y="51"/>
                    <a:pt x="178" y="147"/>
                  </a:cubicBezTo>
                  <a:cubicBezTo>
                    <a:pt x="60" y="246"/>
                    <a:pt x="0" y="387"/>
                    <a:pt x="0" y="569"/>
                  </a:cubicBezTo>
                  <a:cubicBezTo>
                    <a:pt x="0" y="714"/>
                    <a:pt x="44" y="829"/>
                    <a:pt x="128" y="914"/>
                  </a:cubicBezTo>
                  <a:cubicBezTo>
                    <a:pt x="211" y="1000"/>
                    <a:pt x="346" y="1064"/>
                    <a:pt x="530" y="1103"/>
                  </a:cubicBezTo>
                  <a:lnTo>
                    <a:pt x="713" y="1143"/>
                  </a:lnTo>
                  <a:cubicBezTo>
                    <a:pt x="822" y="1167"/>
                    <a:pt x="897" y="1196"/>
                    <a:pt x="935" y="1227"/>
                  </a:cubicBezTo>
                  <a:cubicBezTo>
                    <a:pt x="972" y="1257"/>
                    <a:pt x="992" y="1301"/>
                    <a:pt x="992" y="1358"/>
                  </a:cubicBezTo>
                  <a:cubicBezTo>
                    <a:pt x="992" y="1422"/>
                    <a:pt x="963" y="1473"/>
                    <a:pt x="908" y="1506"/>
                  </a:cubicBezTo>
                  <a:cubicBezTo>
                    <a:pt x="853" y="1541"/>
                    <a:pt x="774" y="1558"/>
                    <a:pt x="671" y="1558"/>
                  </a:cubicBezTo>
                  <a:cubicBezTo>
                    <a:pt x="570" y="1558"/>
                    <a:pt x="464" y="1543"/>
                    <a:pt x="356" y="1510"/>
                  </a:cubicBezTo>
                  <a:cubicBezTo>
                    <a:pt x="247" y="1479"/>
                    <a:pt x="135" y="1433"/>
                    <a:pt x="18" y="1369"/>
                  </a:cubicBezTo>
                  <a:lnTo>
                    <a:pt x="18" y="1769"/>
                  </a:lnTo>
                  <a:cubicBezTo>
                    <a:pt x="135" y="1811"/>
                    <a:pt x="251" y="1844"/>
                    <a:pt x="367" y="1866"/>
                  </a:cubicBezTo>
                  <a:cubicBezTo>
                    <a:pt x="484" y="1888"/>
                    <a:pt x="600" y="1899"/>
                    <a:pt x="717" y="1899"/>
                  </a:cubicBezTo>
                  <a:cubicBezTo>
                    <a:pt x="963" y="1899"/>
                    <a:pt x="1145" y="1851"/>
                    <a:pt x="1264" y="1752"/>
                  </a:cubicBezTo>
                  <a:cubicBezTo>
                    <a:pt x="1385" y="1653"/>
                    <a:pt x="1444" y="1503"/>
                    <a:pt x="1444" y="1301"/>
                  </a:cubicBezTo>
                  <a:cubicBezTo>
                    <a:pt x="1444" y="1147"/>
                    <a:pt x="1403" y="1029"/>
                    <a:pt x="1317" y="945"/>
                  </a:cubicBezTo>
                  <a:cubicBezTo>
                    <a:pt x="1231" y="862"/>
                    <a:pt x="1086" y="800"/>
                    <a:pt x="882" y="761"/>
                  </a:cubicBezTo>
                  <a:lnTo>
                    <a:pt x="682" y="719"/>
                  </a:lnTo>
                  <a:cubicBezTo>
                    <a:pt x="585" y="699"/>
                    <a:pt x="519" y="677"/>
                    <a:pt x="484" y="649"/>
                  </a:cubicBezTo>
                  <a:cubicBezTo>
                    <a:pt x="447" y="622"/>
                    <a:pt x="429" y="583"/>
                    <a:pt x="429" y="534"/>
                  </a:cubicBezTo>
                  <a:cubicBezTo>
                    <a:pt x="429" y="468"/>
                    <a:pt x="455" y="420"/>
                    <a:pt x="510" y="389"/>
                  </a:cubicBezTo>
                  <a:cubicBezTo>
                    <a:pt x="563" y="358"/>
                    <a:pt x="647" y="343"/>
                    <a:pt x="761" y="343"/>
                  </a:cubicBezTo>
                  <a:cubicBezTo>
                    <a:pt x="844" y="343"/>
                    <a:pt x="935" y="354"/>
                    <a:pt x="1031" y="378"/>
                  </a:cubicBezTo>
                  <a:cubicBezTo>
                    <a:pt x="1126" y="400"/>
                    <a:pt x="1225" y="433"/>
                    <a:pt x="1326" y="479"/>
                  </a:cubicBezTo>
                  <a:lnTo>
                    <a:pt x="1326" y="92"/>
                  </a:lnTo>
                  <a:cubicBezTo>
                    <a:pt x="1211" y="62"/>
                    <a:pt x="1102" y="40"/>
                    <a:pt x="996" y="24"/>
                  </a:cubicBezTo>
                  <a:cubicBezTo>
                    <a:pt x="888" y="9"/>
                    <a:pt x="785" y="0"/>
                    <a:pt x="686" y="0"/>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49751695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Rectangle 239">
            <a:extLst>
              <a:ext uri="{FF2B5EF4-FFF2-40B4-BE49-F238E27FC236}">
                <a16:creationId xmlns:a16="http://schemas.microsoft.com/office/drawing/2014/main" id="{01785694-EC72-4CDE-A6BE-961102D4931A}"/>
              </a:ext>
            </a:extLst>
          </p:cNvPr>
          <p:cNvSpPr/>
          <p:nvPr/>
        </p:nvSpPr>
        <p:spPr>
          <a:xfrm>
            <a:off x="12326433" y="5165709"/>
            <a:ext cx="10544987" cy="5175349"/>
          </a:xfrm>
          <a:prstGeom prst="rect">
            <a:avLst/>
          </a:prstGeom>
        </p:spPr>
        <p:txBody>
          <a:bodyPr wrap="square">
            <a:spAutoFit/>
          </a:bodyPr>
          <a:lstStyle/>
          <a:p>
            <a:pPr defTabSz="457246">
              <a:lnSpc>
                <a:spcPct val="150000"/>
              </a:lnSpc>
            </a:pPr>
            <a:r>
              <a:rPr lang="en-US" sz="3200" b="1" dirty="0">
                <a:solidFill>
                  <a:prstClr val="white"/>
                </a:solidFill>
                <a:latin typeface="Montserrat Light"/>
              </a:rPr>
              <a:t>Lorem Ipsum</a:t>
            </a:r>
            <a:r>
              <a:rPr lang="en-US" sz="3200" dirty="0">
                <a:solidFill>
                  <a:prstClr val="white"/>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a:t>
            </a:r>
          </a:p>
        </p:txBody>
      </p:sp>
      <p:sp>
        <p:nvSpPr>
          <p:cNvPr id="241" name="Rectangle 240">
            <a:extLst>
              <a:ext uri="{FF2B5EF4-FFF2-40B4-BE49-F238E27FC236}">
                <a16:creationId xmlns:a16="http://schemas.microsoft.com/office/drawing/2014/main" id="{58F76DDC-8B40-41D5-B228-4D0020860115}"/>
              </a:ext>
            </a:extLst>
          </p:cNvPr>
          <p:cNvSpPr/>
          <p:nvPr/>
        </p:nvSpPr>
        <p:spPr>
          <a:xfrm>
            <a:off x="12326433" y="4196062"/>
            <a:ext cx="4651170" cy="831093"/>
          </a:xfrm>
          <a:prstGeom prst="rect">
            <a:avLst/>
          </a:prstGeom>
        </p:spPr>
        <p:txBody>
          <a:bodyPr wrap="none">
            <a:spAutoFit/>
          </a:bodyPr>
          <a:lstStyle/>
          <a:p>
            <a:pPr defTabSz="457246"/>
            <a:r>
              <a:rPr lang="en-US" b="1" dirty="0">
                <a:solidFill>
                  <a:prstClr val="white"/>
                </a:solidFill>
                <a:latin typeface="Montserrat Light"/>
              </a:rPr>
              <a:t>Lorem Ipsum</a:t>
            </a:r>
            <a:r>
              <a:rPr lang="en-US" dirty="0">
                <a:solidFill>
                  <a:prstClr val="white"/>
                </a:solidFill>
                <a:latin typeface="Montserrat Light"/>
              </a:rPr>
              <a:t> </a:t>
            </a:r>
          </a:p>
        </p:txBody>
      </p:sp>
      <p:grpSp>
        <p:nvGrpSpPr>
          <p:cNvPr id="76" name="Google Shape;9227;p60">
            <a:extLst>
              <a:ext uri="{FF2B5EF4-FFF2-40B4-BE49-F238E27FC236}">
                <a16:creationId xmlns:a16="http://schemas.microsoft.com/office/drawing/2014/main" id="{CB402AA6-50F3-4491-A5A6-0BCFE23BE95D}"/>
              </a:ext>
            </a:extLst>
          </p:cNvPr>
          <p:cNvGrpSpPr/>
          <p:nvPr/>
        </p:nvGrpSpPr>
        <p:grpSpPr>
          <a:xfrm>
            <a:off x="1750720" y="4350753"/>
            <a:ext cx="8017575" cy="6029073"/>
            <a:chOff x="4625525" y="634225"/>
            <a:chExt cx="1775375" cy="1335050"/>
          </a:xfrm>
        </p:grpSpPr>
        <p:sp>
          <p:nvSpPr>
            <p:cNvPr id="77" name="Google Shape;9228;p60">
              <a:extLst>
                <a:ext uri="{FF2B5EF4-FFF2-40B4-BE49-F238E27FC236}">
                  <a16:creationId xmlns:a16="http://schemas.microsoft.com/office/drawing/2014/main" id="{2B036185-E5BA-4605-99FA-ECF28851A93F}"/>
                </a:ext>
              </a:extLst>
            </p:cNvPr>
            <p:cNvSpPr/>
            <p:nvPr/>
          </p:nvSpPr>
          <p:spPr>
            <a:xfrm>
              <a:off x="4682075" y="704675"/>
              <a:ext cx="1006150" cy="536275"/>
            </a:xfrm>
            <a:custGeom>
              <a:avLst/>
              <a:gdLst/>
              <a:ahLst/>
              <a:cxnLst/>
              <a:rect l="l" t="t" r="r" b="b"/>
              <a:pathLst>
                <a:path w="40246" h="21451" extrusionOk="0">
                  <a:moveTo>
                    <a:pt x="22590" y="1"/>
                  </a:moveTo>
                  <a:cubicBezTo>
                    <a:pt x="22112" y="1"/>
                    <a:pt x="21608" y="91"/>
                    <a:pt x="21090" y="285"/>
                  </a:cubicBezTo>
                  <a:cubicBezTo>
                    <a:pt x="17510" y="1626"/>
                    <a:pt x="18635" y="5762"/>
                    <a:pt x="17464" y="8657"/>
                  </a:cubicBezTo>
                  <a:cubicBezTo>
                    <a:pt x="16711" y="10518"/>
                    <a:pt x="15058" y="11306"/>
                    <a:pt x="13292" y="11306"/>
                  </a:cubicBezTo>
                  <a:cubicBezTo>
                    <a:pt x="12563" y="11306"/>
                    <a:pt x="11814" y="11171"/>
                    <a:pt x="11101" y="10922"/>
                  </a:cubicBezTo>
                  <a:cubicBezTo>
                    <a:pt x="9369" y="10318"/>
                    <a:pt x="8253" y="8701"/>
                    <a:pt x="6752" y="7729"/>
                  </a:cubicBezTo>
                  <a:cubicBezTo>
                    <a:pt x="6206" y="7375"/>
                    <a:pt x="5592" y="7219"/>
                    <a:pt x="4969" y="7219"/>
                  </a:cubicBezTo>
                  <a:cubicBezTo>
                    <a:pt x="3521" y="7219"/>
                    <a:pt x="2021" y="8060"/>
                    <a:pt x="1202" y="9213"/>
                  </a:cubicBezTo>
                  <a:cubicBezTo>
                    <a:pt x="0" y="10905"/>
                    <a:pt x="897" y="13463"/>
                    <a:pt x="1547" y="15175"/>
                  </a:cubicBezTo>
                  <a:cubicBezTo>
                    <a:pt x="2365" y="17327"/>
                    <a:pt x="3635" y="19278"/>
                    <a:pt x="4431" y="21434"/>
                  </a:cubicBezTo>
                  <a:cubicBezTo>
                    <a:pt x="4435" y="21446"/>
                    <a:pt x="4451" y="21451"/>
                    <a:pt x="4477" y="21451"/>
                  </a:cubicBezTo>
                  <a:cubicBezTo>
                    <a:pt x="4700" y="21451"/>
                    <a:pt x="5642" y="21055"/>
                    <a:pt x="5587" y="20909"/>
                  </a:cubicBezTo>
                  <a:lnTo>
                    <a:pt x="5587" y="20907"/>
                  </a:lnTo>
                  <a:cubicBezTo>
                    <a:pt x="4563" y="18144"/>
                    <a:pt x="2892" y="15694"/>
                    <a:pt x="2099" y="12828"/>
                  </a:cubicBezTo>
                  <a:cubicBezTo>
                    <a:pt x="1728" y="11478"/>
                    <a:pt x="1620" y="10004"/>
                    <a:pt x="2336" y="8751"/>
                  </a:cubicBezTo>
                  <a:cubicBezTo>
                    <a:pt x="2765" y="8003"/>
                    <a:pt x="3318" y="7721"/>
                    <a:pt x="3912" y="7721"/>
                  </a:cubicBezTo>
                  <a:cubicBezTo>
                    <a:pt x="5155" y="7721"/>
                    <a:pt x="6578" y="8955"/>
                    <a:pt x="7429" y="9727"/>
                  </a:cubicBezTo>
                  <a:cubicBezTo>
                    <a:pt x="8936" y="11096"/>
                    <a:pt x="10662" y="11880"/>
                    <a:pt x="12491" y="11880"/>
                  </a:cubicBezTo>
                  <a:cubicBezTo>
                    <a:pt x="13440" y="11880"/>
                    <a:pt x="14417" y="11669"/>
                    <a:pt x="15406" y="11219"/>
                  </a:cubicBezTo>
                  <a:cubicBezTo>
                    <a:pt x="16527" y="10709"/>
                    <a:pt x="17448" y="9980"/>
                    <a:pt x="18171" y="8977"/>
                  </a:cubicBezTo>
                  <a:cubicBezTo>
                    <a:pt x="19389" y="7281"/>
                    <a:pt x="19184" y="4966"/>
                    <a:pt x="19545" y="3015"/>
                  </a:cubicBezTo>
                  <a:cubicBezTo>
                    <a:pt x="19789" y="1699"/>
                    <a:pt x="20504" y="571"/>
                    <a:pt x="21843" y="571"/>
                  </a:cubicBezTo>
                  <a:cubicBezTo>
                    <a:pt x="22013" y="571"/>
                    <a:pt x="22194" y="590"/>
                    <a:pt x="22384" y="628"/>
                  </a:cubicBezTo>
                  <a:cubicBezTo>
                    <a:pt x="23263" y="806"/>
                    <a:pt x="23976" y="1397"/>
                    <a:pt x="24532" y="2063"/>
                  </a:cubicBezTo>
                  <a:cubicBezTo>
                    <a:pt x="25571" y="3303"/>
                    <a:pt x="25332" y="5318"/>
                    <a:pt x="25307" y="6810"/>
                  </a:cubicBezTo>
                  <a:cubicBezTo>
                    <a:pt x="25277" y="8745"/>
                    <a:pt x="25677" y="11860"/>
                    <a:pt x="27746" y="11860"/>
                  </a:cubicBezTo>
                  <a:cubicBezTo>
                    <a:pt x="28110" y="11860"/>
                    <a:pt x="28524" y="11764"/>
                    <a:pt x="28997" y="11549"/>
                  </a:cubicBezTo>
                  <a:cubicBezTo>
                    <a:pt x="30059" y="11068"/>
                    <a:pt x="30819" y="10281"/>
                    <a:pt x="31525" y="9366"/>
                  </a:cubicBezTo>
                  <a:cubicBezTo>
                    <a:pt x="32781" y="7731"/>
                    <a:pt x="33750" y="4847"/>
                    <a:pt x="36095" y="4847"/>
                  </a:cubicBezTo>
                  <a:cubicBezTo>
                    <a:pt x="36180" y="4847"/>
                    <a:pt x="36267" y="4851"/>
                    <a:pt x="36356" y="4859"/>
                  </a:cubicBezTo>
                  <a:cubicBezTo>
                    <a:pt x="37964" y="4999"/>
                    <a:pt x="38894" y="6342"/>
                    <a:pt x="38894" y="7848"/>
                  </a:cubicBezTo>
                  <a:cubicBezTo>
                    <a:pt x="38894" y="9617"/>
                    <a:pt x="37162" y="10443"/>
                    <a:pt x="35883" y="11270"/>
                  </a:cubicBezTo>
                  <a:cubicBezTo>
                    <a:pt x="34367" y="12248"/>
                    <a:pt x="33235" y="13415"/>
                    <a:pt x="33956" y="15305"/>
                  </a:cubicBezTo>
                  <a:cubicBezTo>
                    <a:pt x="33960" y="15317"/>
                    <a:pt x="33977" y="15322"/>
                    <a:pt x="34004" y="15322"/>
                  </a:cubicBezTo>
                  <a:cubicBezTo>
                    <a:pt x="34231" y="15322"/>
                    <a:pt x="35167" y="14921"/>
                    <a:pt x="35112" y="14780"/>
                  </a:cubicBezTo>
                  <a:cubicBezTo>
                    <a:pt x="33947" y="11725"/>
                    <a:pt x="37692" y="10846"/>
                    <a:pt x="39364" y="9105"/>
                  </a:cubicBezTo>
                  <a:cubicBezTo>
                    <a:pt x="40246" y="8186"/>
                    <a:pt x="40219" y="6692"/>
                    <a:pt x="39646" y="5635"/>
                  </a:cubicBezTo>
                  <a:cubicBezTo>
                    <a:pt x="39103" y="4634"/>
                    <a:pt x="37923" y="4293"/>
                    <a:pt x="36850" y="4293"/>
                  </a:cubicBezTo>
                  <a:cubicBezTo>
                    <a:pt x="36676" y="4293"/>
                    <a:pt x="36505" y="4302"/>
                    <a:pt x="36340" y="4318"/>
                  </a:cubicBezTo>
                  <a:cubicBezTo>
                    <a:pt x="33404" y="4610"/>
                    <a:pt x="32114" y="7360"/>
                    <a:pt x="30622" y="9503"/>
                  </a:cubicBezTo>
                  <a:cubicBezTo>
                    <a:pt x="30105" y="10247"/>
                    <a:pt x="29457" y="11255"/>
                    <a:pt x="28563" y="11255"/>
                  </a:cubicBezTo>
                  <a:cubicBezTo>
                    <a:pt x="28351" y="11255"/>
                    <a:pt x="28125" y="11198"/>
                    <a:pt x="27883" y="11068"/>
                  </a:cubicBezTo>
                  <a:cubicBezTo>
                    <a:pt x="27270" y="10738"/>
                    <a:pt x="26945" y="10021"/>
                    <a:pt x="26732" y="9402"/>
                  </a:cubicBezTo>
                  <a:cubicBezTo>
                    <a:pt x="26184" y="7804"/>
                    <a:pt x="26516" y="5903"/>
                    <a:pt x="26468" y="4248"/>
                  </a:cubicBezTo>
                  <a:cubicBezTo>
                    <a:pt x="26398" y="1864"/>
                    <a:pt x="24762" y="1"/>
                    <a:pt x="22590"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8" name="Google Shape;9229;p60">
              <a:extLst>
                <a:ext uri="{FF2B5EF4-FFF2-40B4-BE49-F238E27FC236}">
                  <a16:creationId xmlns:a16="http://schemas.microsoft.com/office/drawing/2014/main" id="{983933BF-9FD2-48DD-ABB9-0A659F00E3BE}"/>
                </a:ext>
              </a:extLst>
            </p:cNvPr>
            <p:cNvSpPr/>
            <p:nvPr/>
          </p:nvSpPr>
          <p:spPr>
            <a:xfrm>
              <a:off x="4625525" y="1000950"/>
              <a:ext cx="1343975" cy="968325"/>
            </a:xfrm>
            <a:custGeom>
              <a:avLst/>
              <a:gdLst/>
              <a:ahLst/>
              <a:cxnLst/>
              <a:rect l="l" t="t" r="r" b="b"/>
              <a:pathLst>
                <a:path w="53759" h="38733" extrusionOk="0">
                  <a:moveTo>
                    <a:pt x="46717" y="1"/>
                  </a:moveTo>
                  <a:cubicBezTo>
                    <a:pt x="46687" y="1"/>
                    <a:pt x="46657" y="4"/>
                    <a:pt x="46626" y="12"/>
                  </a:cubicBezTo>
                  <a:lnTo>
                    <a:pt x="319" y="11687"/>
                  </a:lnTo>
                  <a:cubicBezTo>
                    <a:pt x="121" y="11735"/>
                    <a:pt x="1" y="11935"/>
                    <a:pt x="51" y="12133"/>
                  </a:cubicBezTo>
                  <a:lnTo>
                    <a:pt x="6686" y="38453"/>
                  </a:lnTo>
                  <a:cubicBezTo>
                    <a:pt x="6727" y="38621"/>
                    <a:pt x="6877" y="38733"/>
                    <a:pt x="7041" y="38733"/>
                  </a:cubicBezTo>
                  <a:cubicBezTo>
                    <a:pt x="7071" y="38733"/>
                    <a:pt x="7102" y="38729"/>
                    <a:pt x="7132" y="38721"/>
                  </a:cubicBezTo>
                  <a:lnTo>
                    <a:pt x="53442" y="27049"/>
                  </a:lnTo>
                  <a:cubicBezTo>
                    <a:pt x="53639" y="26998"/>
                    <a:pt x="53758" y="26798"/>
                    <a:pt x="53710" y="26601"/>
                  </a:cubicBezTo>
                  <a:lnTo>
                    <a:pt x="47075" y="280"/>
                  </a:lnTo>
                  <a:cubicBezTo>
                    <a:pt x="47032" y="113"/>
                    <a:pt x="46882" y="1"/>
                    <a:pt x="46717"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9" name="Google Shape;9230;p60">
              <a:extLst>
                <a:ext uri="{FF2B5EF4-FFF2-40B4-BE49-F238E27FC236}">
                  <a16:creationId xmlns:a16="http://schemas.microsoft.com/office/drawing/2014/main" id="{D8D91B78-B898-41C2-B0DB-7F56B802682F}"/>
                </a:ext>
              </a:extLst>
            </p:cNvPr>
            <p:cNvSpPr/>
            <p:nvPr/>
          </p:nvSpPr>
          <p:spPr>
            <a:xfrm>
              <a:off x="4751725" y="1120575"/>
              <a:ext cx="1091775" cy="729025"/>
            </a:xfrm>
            <a:custGeom>
              <a:avLst/>
              <a:gdLst/>
              <a:ahLst/>
              <a:cxnLst/>
              <a:rect l="l" t="t" r="r" b="b"/>
              <a:pathLst>
                <a:path w="43671" h="29161" extrusionOk="0">
                  <a:moveTo>
                    <a:pt x="37099" y="1"/>
                  </a:moveTo>
                  <a:lnTo>
                    <a:pt x="1491" y="8976"/>
                  </a:lnTo>
                  <a:cubicBezTo>
                    <a:pt x="1563" y="10108"/>
                    <a:pt x="985" y="11181"/>
                    <a:pt x="1" y="11743"/>
                  </a:cubicBezTo>
                  <a:lnTo>
                    <a:pt x="3966" y="27464"/>
                  </a:lnTo>
                  <a:cubicBezTo>
                    <a:pt x="5084" y="27493"/>
                    <a:pt x="6095" y="28147"/>
                    <a:pt x="6574" y="29161"/>
                  </a:cubicBezTo>
                  <a:lnTo>
                    <a:pt x="42191" y="20183"/>
                  </a:lnTo>
                  <a:cubicBezTo>
                    <a:pt x="42132" y="19068"/>
                    <a:pt x="42706" y="18016"/>
                    <a:pt x="43671" y="17460"/>
                  </a:cubicBezTo>
                  <a:lnTo>
                    <a:pt x="39706" y="1730"/>
                  </a:lnTo>
                  <a:cubicBezTo>
                    <a:pt x="38578" y="1695"/>
                    <a:pt x="37570" y="1025"/>
                    <a:pt x="37099" y="1"/>
                  </a:cubicBez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0" name="Google Shape;9231;p60">
              <a:extLst>
                <a:ext uri="{FF2B5EF4-FFF2-40B4-BE49-F238E27FC236}">
                  <a16:creationId xmlns:a16="http://schemas.microsoft.com/office/drawing/2014/main" id="{208E5865-2E30-4AD9-B013-AD7FF0D3EE57}"/>
                </a:ext>
              </a:extLst>
            </p:cNvPr>
            <p:cNvSpPr/>
            <p:nvPr/>
          </p:nvSpPr>
          <p:spPr>
            <a:xfrm>
              <a:off x="4750250" y="1002750"/>
              <a:ext cx="913750" cy="408525"/>
            </a:xfrm>
            <a:custGeom>
              <a:avLst/>
              <a:gdLst/>
              <a:ahLst/>
              <a:cxnLst/>
              <a:rect l="l" t="t" r="r" b="b"/>
              <a:pathLst>
                <a:path w="36550" h="16341" extrusionOk="0">
                  <a:moveTo>
                    <a:pt x="35622" y="0"/>
                  </a:moveTo>
                  <a:cubicBezTo>
                    <a:pt x="35550" y="0"/>
                    <a:pt x="35476" y="9"/>
                    <a:pt x="35402" y="28"/>
                  </a:cubicBezTo>
                  <a:lnTo>
                    <a:pt x="860" y="8733"/>
                  </a:lnTo>
                  <a:cubicBezTo>
                    <a:pt x="269" y="8883"/>
                    <a:pt x="0" y="9571"/>
                    <a:pt x="337" y="10081"/>
                  </a:cubicBezTo>
                  <a:lnTo>
                    <a:pt x="4205" y="15942"/>
                  </a:lnTo>
                  <a:cubicBezTo>
                    <a:pt x="4372" y="16194"/>
                    <a:pt x="4652" y="16340"/>
                    <a:pt x="4945" y="16340"/>
                  </a:cubicBezTo>
                  <a:cubicBezTo>
                    <a:pt x="5016" y="16340"/>
                    <a:pt x="5089" y="16332"/>
                    <a:pt x="5161" y="16313"/>
                  </a:cubicBezTo>
                  <a:lnTo>
                    <a:pt x="35211" y="8740"/>
                  </a:lnTo>
                  <a:cubicBezTo>
                    <a:pt x="35574" y="8648"/>
                    <a:pt x="35842" y="8336"/>
                    <a:pt x="35875" y="7960"/>
                  </a:cubicBezTo>
                  <a:lnTo>
                    <a:pt x="36501" y="964"/>
                  </a:lnTo>
                  <a:cubicBezTo>
                    <a:pt x="36549" y="434"/>
                    <a:pt x="36125" y="0"/>
                    <a:pt x="35622"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1" name="Google Shape;9232;p60">
              <a:extLst>
                <a:ext uri="{FF2B5EF4-FFF2-40B4-BE49-F238E27FC236}">
                  <a16:creationId xmlns:a16="http://schemas.microsoft.com/office/drawing/2014/main" id="{71DED561-695B-425A-80E8-AD04ACA45B90}"/>
                </a:ext>
              </a:extLst>
            </p:cNvPr>
            <p:cNvSpPr/>
            <p:nvPr/>
          </p:nvSpPr>
          <p:spPr>
            <a:xfrm>
              <a:off x="4807775" y="1887700"/>
              <a:ext cx="45400" cy="41425"/>
            </a:xfrm>
            <a:custGeom>
              <a:avLst/>
              <a:gdLst/>
              <a:ahLst/>
              <a:cxnLst/>
              <a:rect l="l" t="t" r="r" b="b"/>
              <a:pathLst>
                <a:path w="1816" h="1657" extrusionOk="0">
                  <a:moveTo>
                    <a:pt x="902" y="1"/>
                  </a:moveTo>
                  <a:cubicBezTo>
                    <a:pt x="618" y="1"/>
                    <a:pt x="347" y="149"/>
                    <a:pt x="196" y="403"/>
                  </a:cubicBezTo>
                  <a:cubicBezTo>
                    <a:pt x="1" y="726"/>
                    <a:pt x="53" y="1142"/>
                    <a:pt x="319" y="1407"/>
                  </a:cubicBezTo>
                  <a:lnTo>
                    <a:pt x="1141" y="36"/>
                  </a:lnTo>
                  <a:cubicBezTo>
                    <a:pt x="1062" y="12"/>
                    <a:pt x="982" y="1"/>
                    <a:pt x="902" y="1"/>
                  </a:cubicBezTo>
                  <a:close/>
                  <a:moveTo>
                    <a:pt x="1495" y="247"/>
                  </a:moveTo>
                  <a:lnTo>
                    <a:pt x="675" y="1621"/>
                  </a:lnTo>
                  <a:cubicBezTo>
                    <a:pt x="754" y="1645"/>
                    <a:pt x="835" y="1656"/>
                    <a:pt x="914" y="1656"/>
                  </a:cubicBezTo>
                  <a:cubicBezTo>
                    <a:pt x="1199" y="1656"/>
                    <a:pt x="1470" y="1508"/>
                    <a:pt x="1623" y="1256"/>
                  </a:cubicBezTo>
                  <a:cubicBezTo>
                    <a:pt x="1816" y="931"/>
                    <a:pt x="1763" y="515"/>
                    <a:pt x="1495" y="247"/>
                  </a:cubicBezTo>
                  <a:close/>
                </a:path>
              </a:pathLst>
            </a:custGeom>
            <a:solidFill>
              <a:srgbClr val="7A7B7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2" name="Google Shape;9233;p60">
              <a:extLst>
                <a:ext uri="{FF2B5EF4-FFF2-40B4-BE49-F238E27FC236}">
                  <a16:creationId xmlns:a16="http://schemas.microsoft.com/office/drawing/2014/main" id="{3E5BEE11-5A04-4806-8B09-A65519D0F640}"/>
                </a:ext>
              </a:extLst>
            </p:cNvPr>
            <p:cNvSpPr/>
            <p:nvPr/>
          </p:nvSpPr>
          <p:spPr>
            <a:xfrm>
              <a:off x="5886775" y="1615750"/>
              <a:ext cx="45250" cy="41375"/>
            </a:xfrm>
            <a:custGeom>
              <a:avLst/>
              <a:gdLst/>
              <a:ahLst/>
              <a:cxnLst/>
              <a:rect l="l" t="t" r="r" b="b"/>
              <a:pathLst>
                <a:path w="1810" h="1655" extrusionOk="0">
                  <a:moveTo>
                    <a:pt x="902" y="0"/>
                  </a:moveTo>
                  <a:cubicBezTo>
                    <a:pt x="617" y="0"/>
                    <a:pt x="345" y="147"/>
                    <a:pt x="194" y="402"/>
                  </a:cubicBezTo>
                  <a:cubicBezTo>
                    <a:pt x="0" y="725"/>
                    <a:pt x="51" y="1141"/>
                    <a:pt x="317" y="1407"/>
                  </a:cubicBezTo>
                  <a:lnTo>
                    <a:pt x="1139" y="35"/>
                  </a:lnTo>
                  <a:cubicBezTo>
                    <a:pt x="1060" y="12"/>
                    <a:pt x="980" y="0"/>
                    <a:pt x="902" y="0"/>
                  </a:cubicBezTo>
                  <a:close/>
                  <a:moveTo>
                    <a:pt x="1493" y="246"/>
                  </a:moveTo>
                  <a:lnTo>
                    <a:pt x="673" y="1620"/>
                  </a:lnTo>
                  <a:cubicBezTo>
                    <a:pt x="751" y="1643"/>
                    <a:pt x="830" y="1654"/>
                    <a:pt x="908" y="1654"/>
                  </a:cubicBezTo>
                  <a:cubicBezTo>
                    <a:pt x="1193" y="1654"/>
                    <a:pt x="1464" y="1506"/>
                    <a:pt x="1616" y="1250"/>
                  </a:cubicBezTo>
                  <a:cubicBezTo>
                    <a:pt x="1809" y="927"/>
                    <a:pt x="1759" y="514"/>
                    <a:pt x="1493" y="246"/>
                  </a:cubicBezTo>
                  <a:close/>
                </a:path>
              </a:pathLst>
            </a:custGeom>
            <a:solidFill>
              <a:srgbClr val="7A7B7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3" name="Google Shape;9234;p60">
              <a:extLst>
                <a:ext uri="{FF2B5EF4-FFF2-40B4-BE49-F238E27FC236}">
                  <a16:creationId xmlns:a16="http://schemas.microsoft.com/office/drawing/2014/main" id="{C2363E9B-2E48-405C-8095-0FF25347AB9B}"/>
                </a:ext>
              </a:extLst>
            </p:cNvPr>
            <p:cNvSpPr/>
            <p:nvPr/>
          </p:nvSpPr>
          <p:spPr>
            <a:xfrm>
              <a:off x="4663925" y="1316675"/>
              <a:ext cx="45300" cy="41400"/>
            </a:xfrm>
            <a:custGeom>
              <a:avLst/>
              <a:gdLst/>
              <a:ahLst/>
              <a:cxnLst/>
              <a:rect l="l" t="t" r="r" b="b"/>
              <a:pathLst>
                <a:path w="1812" h="1656" extrusionOk="0">
                  <a:moveTo>
                    <a:pt x="904" y="0"/>
                  </a:moveTo>
                  <a:cubicBezTo>
                    <a:pt x="619" y="0"/>
                    <a:pt x="346" y="148"/>
                    <a:pt x="194" y="403"/>
                  </a:cubicBezTo>
                  <a:cubicBezTo>
                    <a:pt x="1" y="726"/>
                    <a:pt x="51" y="1141"/>
                    <a:pt x="317" y="1407"/>
                  </a:cubicBezTo>
                  <a:lnTo>
                    <a:pt x="1137" y="33"/>
                  </a:lnTo>
                  <a:cubicBezTo>
                    <a:pt x="1060" y="11"/>
                    <a:pt x="982" y="0"/>
                    <a:pt x="904" y="0"/>
                  </a:cubicBezTo>
                  <a:close/>
                  <a:moveTo>
                    <a:pt x="1491" y="247"/>
                  </a:moveTo>
                  <a:lnTo>
                    <a:pt x="671" y="1620"/>
                  </a:lnTo>
                  <a:cubicBezTo>
                    <a:pt x="750" y="1644"/>
                    <a:pt x="831" y="1656"/>
                    <a:pt x="910" y="1656"/>
                  </a:cubicBezTo>
                  <a:cubicBezTo>
                    <a:pt x="1194" y="1656"/>
                    <a:pt x="1465" y="1508"/>
                    <a:pt x="1618" y="1253"/>
                  </a:cubicBezTo>
                  <a:cubicBezTo>
                    <a:pt x="1812" y="928"/>
                    <a:pt x="1759" y="513"/>
                    <a:pt x="1491" y="247"/>
                  </a:cubicBezTo>
                  <a:close/>
                </a:path>
              </a:pathLst>
            </a:custGeom>
            <a:solidFill>
              <a:srgbClr val="7A7B7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4" name="Google Shape;9235;p60">
              <a:extLst>
                <a:ext uri="{FF2B5EF4-FFF2-40B4-BE49-F238E27FC236}">
                  <a16:creationId xmlns:a16="http://schemas.microsoft.com/office/drawing/2014/main" id="{1CA385DD-F214-47FA-9379-FF6557FB8821}"/>
                </a:ext>
              </a:extLst>
            </p:cNvPr>
            <p:cNvSpPr/>
            <p:nvPr/>
          </p:nvSpPr>
          <p:spPr>
            <a:xfrm>
              <a:off x="5742775" y="1044650"/>
              <a:ext cx="45400" cy="41450"/>
            </a:xfrm>
            <a:custGeom>
              <a:avLst/>
              <a:gdLst/>
              <a:ahLst/>
              <a:cxnLst/>
              <a:rect l="l" t="t" r="r" b="b"/>
              <a:pathLst>
                <a:path w="1816" h="1658" extrusionOk="0">
                  <a:moveTo>
                    <a:pt x="903" y="1"/>
                  </a:moveTo>
                  <a:cubicBezTo>
                    <a:pt x="618" y="1"/>
                    <a:pt x="345" y="148"/>
                    <a:pt x="193" y="403"/>
                  </a:cubicBezTo>
                  <a:cubicBezTo>
                    <a:pt x="0" y="728"/>
                    <a:pt x="53" y="1143"/>
                    <a:pt x="321" y="1409"/>
                  </a:cubicBezTo>
                  <a:lnTo>
                    <a:pt x="1141" y="35"/>
                  </a:lnTo>
                  <a:cubicBezTo>
                    <a:pt x="1062" y="12"/>
                    <a:pt x="982" y="1"/>
                    <a:pt x="903" y="1"/>
                  </a:cubicBezTo>
                  <a:close/>
                  <a:moveTo>
                    <a:pt x="1495" y="249"/>
                  </a:moveTo>
                  <a:lnTo>
                    <a:pt x="675" y="1622"/>
                  </a:lnTo>
                  <a:cubicBezTo>
                    <a:pt x="754" y="1646"/>
                    <a:pt x="834" y="1658"/>
                    <a:pt x="914" y="1658"/>
                  </a:cubicBezTo>
                  <a:cubicBezTo>
                    <a:pt x="1199" y="1658"/>
                    <a:pt x="1471" y="1510"/>
                    <a:pt x="1622" y="1255"/>
                  </a:cubicBezTo>
                  <a:cubicBezTo>
                    <a:pt x="1815" y="930"/>
                    <a:pt x="1763" y="515"/>
                    <a:pt x="1495" y="249"/>
                  </a:cubicBezTo>
                  <a:close/>
                </a:path>
              </a:pathLst>
            </a:custGeom>
            <a:solidFill>
              <a:srgbClr val="7A7B7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5" name="Google Shape;9236;p60">
              <a:extLst>
                <a:ext uri="{FF2B5EF4-FFF2-40B4-BE49-F238E27FC236}">
                  <a16:creationId xmlns:a16="http://schemas.microsoft.com/office/drawing/2014/main" id="{FA3128B7-DC8E-404A-985A-945F5F5C674F}"/>
                </a:ext>
              </a:extLst>
            </p:cNvPr>
            <p:cNvSpPr/>
            <p:nvPr/>
          </p:nvSpPr>
          <p:spPr>
            <a:xfrm>
              <a:off x="5589300" y="1046200"/>
              <a:ext cx="39425" cy="36100"/>
            </a:xfrm>
            <a:custGeom>
              <a:avLst/>
              <a:gdLst/>
              <a:ahLst/>
              <a:cxnLst/>
              <a:rect l="l" t="t" r="r" b="b"/>
              <a:pathLst>
                <a:path w="1577" h="1444" extrusionOk="0">
                  <a:moveTo>
                    <a:pt x="821" y="1"/>
                  </a:moveTo>
                  <a:cubicBezTo>
                    <a:pt x="385" y="1"/>
                    <a:pt x="0" y="413"/>
                    <a:pt x="124" y="899"/>
                  </a:cubicBezTo>
                  <a:cubicBezTo>
                    <a:pt x="206" y="1226"/>
                    <a:pt x="499" y="1444"/>
                    <a:pt x="820" y="1444"/>
                  </a:cubicBezTo>
                  <a:cubicBezTo>
                    <a:pt x="878" y="1444"/>
                    <a:pt x="937" y="1437"/>
                    <a:pt x="996" y="1422"/>
                  </a:cubicBezTo>
                  <a:cubicBezTo>
                    <a:pt x="1280" y="1349"/>
                    <a:pt x="1491" y="1116"/>
                    <a:pt x="1535" y="826"/>
                  </a:cubicBezTo>
                  <a:cubicBezTo>
                    <a:pt x="1576" y="538"/>
                    <a:pt x="1440" y="255"/>
                    <a:pt x="1190" y="105"/>
                  </a:cubicBezTo>
                  <a:cubicBezTo>
                    <a:pt x="1069" y="33"/>
                    <a:pt x="943" y="1"/>
                    <a:pt x="821"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6" name="Google Shape;9237;p60">
              <a:extLst>
                <a:ext uri="{FF2B5EF4-FFF2-40B4-BE49-F238E27FC236}">
                  <a16:creationId xmlns:a16="http://schemas.microsoft.com/office/drawing/2014/main" id="{2E0639C4-CC03-4DFD-B825-76AE6F40A078}"/>
                </a:ext>
              </a:extLst>
            </p:cNvPr>
            <p:cNvSpPr/>
            <p:nvPr/>
          </p:nvSpPr>
          <p:spPr>
            <a:xfrm>
              <a:off x="5516050" y="1113300"/>
              <a:ext cx="39425" cy="36100"/>
            </a:xfrm>
            <a:custGeom>
              <a:avLst/>
              <a:gdLst/>
              <a:ahLst/>
              <a:cxnLst/>
              <a:rect l="l" t="t" r="r" b="b"/>
              <a:pathLst>
                <a:path w="1577" h="1444" extrusionOk="0">
                  <a:moveTo>
                    <a:pt x="821" y="0"/>
                  </a:moveTo>
                  <a:cubicBezTo>
                    <a:pt x="385" y="0"/>
                    <a:pt x="1" y="412"/>
                    <a:pt x="124" y="898"/>
                  </a:cubicBezTo>
                  <a:cubicBezTo>
                    <a:pt x="206" y="1226"/>
                    <a:pt x="499" y="1443"/>
                    <a:pt x="822" y="1443"/>
                  </a:cubicBezTo>
                  <a:cubicBezTo>
                    <a:pt x="880" y="1443"/>
                    <a:pt x="940" y="1436"/>
                    <a:pt x="999" y="1421"/>
                  </a:cubicBezTo>
                  <a:cubicBezTo>
                    <a:pt x="1280" y="1349"/>
                    <a:pt x="1491" y="1116"/>
                    <a:pt x="1535" y="828"/>
                  </a:cubicBezTo>
                  <a:cubicBezTo>
                    <a:pt x="1577" y="540"/>
                    <a:pt x="1441" y="254"/>
                    <a:pt x="1190" y="105"/>
                  </a:cubicBezTo>
                  <a:cubicBezTo>
                    <a:pt x="1070" y="33"/>
                    <a:pt x="944" y="0"/>
                    <a:pt x="821"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7" name="Google Shape;9238;p60">
              <a:extLst>
                <a:ext uri="{FF2B5EF4-FFF2-40B4-BE49-F238E27FC236}">
                  <a16:creationId xmlns:a16="http://schemas.microsoft.com/office/drawing/2014/main" id="{B5C14BF0-EECF-4166-9DC4-A036BCDE8BA3}"/>
                </a:ext>
              </a:extLst>
            </p:cNvPr>
            <p:cNvSpPr/>
            <p:nvPr/>
          </p:nvSpPr>
          <p:spPr>
            <a:xfrm>
              <a:off x="4802875" y="1243900"/>
              <a:ext cx="42775" cy="36075"/>
            </a:xfrm>
            <a:custGeom>
              <a:avLst/>
              <a:gdLst/>
              <a:ahLst/>
              <a:cxnLst/>
              <a:rect l="l" t="t" r="r" b="b"/>
              <a:pathLst>
                <a:path w="1711" h="1443" extrusionOk="0">
                  <a:moveTo>
                    <a:pt x="912" y="1"/>
                  </a:moveTo>
                  <a:cubicBezTo>
                    <a:pt x="676" y="1"/>
                    <a:pt x="440" y="113"/>
                    <a:pt x="298" y="351"/>
                  </a:cubicBezTo>
                  <a:cubicBezTo>
                    <a:pt x="1" y="848"/>
                    <a:pt x="377" y="1442"/>
                    <a:pt x="909" y="1442"/>
                  </a:cubicBezTo>
                  <a:cubicBezTo>
                    <a:pt x="968" y="1442"/>
                    <a:pt x="1029" y="1435"/>
                    <a:pt x="1091" y="1419"/>
                  </a:cubicBezTo>
                  <a:cubicBezTo>
                    <a:pt x="1476" y="1320"/>
                    <a:pt x="1711" y="929"/>
                    <a:pt x="1614" y="544"/>
                  </a:cubicBezTo>
                  <a:cubicBezTo>
                    <a:pt x="1524" y="192"/>
                    <a:pt x="1219" y="1"/>
                    <a:pt x="912"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8" name="Google Shape;9239;p60">
              <a:extLst>
                <a:ext uri="{FF2B5EF4-FFF2-40B4-BE49-F238E27FC236}">
                  <a16:creationId xmlns:a16="http://schemas.microsoft.com/office/drawing/2014/main" id="{BF70779B-10F9-468D-A379-3F466E65B171}"/>
                </a:ext>
              </a:extLst>
            </p:cNvPr>
            <p:cNvSpPr/>
            <p:nvPr/>
          </p:nvSpPr>
          <p:spPr>
            <a:xfrm>
              <a:off x="4899150" y="1268250"/>
              <a:ext cx="42775" cy="36075"/>
            </a:xfrm>
            <a:custGeom>
              <a:avLst/>
              <a:gdLst/>
              <a:ahLst/>
              <a:cxnLst/>
              <a:rect l="l" t="t" r="r" b="b"/>
              <a:pathLst>
                <a:path w="1711" h="1443" extrusionOk="0">
                  <a:moveTo>
                    <a:pt x="912" y="0"/>
                  </a:moveTo>
                  <a:cubicBezTo>
                    <a:pt x="677" y="0"/>
                    <a:pt x="440" y="113"/>
                    <a:pt x="297" y="351"/>
                  </a:cubicBezTo>
                  <a:cubicBezTo>
                    <a:pt x="1" y="847"/>
                    <a:pt x="378" y="1442"/>
                    <a:pt x="909" y="1442"/>
                  </a:cubicBezTo>
                  <a:cubicBezTo>
                    <a:pt x="969" y="1442"/>
                    <a:pt x="1030" y="1435"/>
                    <a:pt x="1093" y="1419"/>
                  </a:cubicBezTo>
                  <a:cubicBezTo>
                    <a:pt x="1477" y="1322"/>
                    <a:pt x="1710" y="931"/>
                    <a:pt x="1614" y="546"/>
                  </a:cubicBezTo>
                  <a:cubicBezTo>
                    <a:pt x="1525" y="193"/>
                    <a:pt x="1220" y="0"/>
                    <a:pt x="912"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9" name="Google Shape;9240;p60">
              <a:extLst>
                <a:ext uri="{FF2B5EF4-FFF2-40B4-BE49-F238E27FC236}">
                  <a16:creationId xmlns:a16="http://schemas.microsoft.com/office/drawing/2014/main" id="{965CB14A-65DF-4F83-BE54-EF2D7C7637E3}"/>
                </a:ext>
              </a:extLst>
            </p:cNvPr>
            <p:cNvSpPr/>
            <p:nvPr/>
          </p:nvSpPr>
          <p:spPr>
            <a:xfrm>
              <a:off x="4808000" y="1386775"/>
              <a:ext cx="1005275" cy="300300"/>
            </a:xfrm>
            <a:custGeom>
              <a:avLst/>
              <a:gdLst/>
              <a:ahLst/>
              <a:cxnLst/>
              <a:rect l="l" t="t" r="r" b="b"/>
              <a:pathLst>
                <a:path w="40211" h="12012" extrusionOk="0">
                  <a:moveTo>
                    <a:pt x="39705" y="1"/>
                  </a:moveTo>
                  <a:lnTo>
                    <a:pt x="0" y="10009"/>
                  </a:lnTo>
                  <a:lnTo>
                    <a:pt x="506" y="12012"/>
                  </a:lnTo>
                  <a:lnTo>
                    <a:pt x="40211" y="2003"/>
                  </a:lnTo>
                  <a:lnTo>
                    <a:pt x="39705" y="1"/>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0" name="Google Shape;9241;p60">
              <a:extLst>
                <a:ext uri="{FF2B5EF4-FFF2-40B4-BE49-F238E27FC236}">
                  <a16:creationId xmlns:a16="http://schemas.microsoft.com/office/drawing/2014/main" id="{76189044-55C3-4E30-A7DE-2DAC82542E6B}"/>
                </a:ext>
              </a:extLst>
            </p:cNvPr>
            <p:cNvSpPr/>
            <p:nvPr/>
          </p:nvSpPr>
          <p:spPr>
            <a:xfrm>
              <a:off x="4795700" y="1338000"/>
              <a:ext cx="1005325" cy="300350"/>
            </a:xfrm>
            <a:custGeom>
              <a:avLst/>
              <a:gdLst/>
              <a:ahLst/>
              <a:cxnLst/>
              <a:rect l="l" t="t" r="r" b="b"/>
              <a:pathLst>
                <a:path w="40213" h="12014" extrusionOk="0">
                  <a:moveTo>
                    <a:pt x="39707" y="0"/>
                  </a:moveTo>
                  <a:lnTo>
                    <a:pt x="0" y="10009"/>
                  </a:lnTo>
                  <a:lnTo>
                    <a:pt x="506" y="12013"/>
                  </a:lnTo>
                  <a:lnTo>
                    <a:pt x="40213" y="2005"/>
                  </a:lnTo>
                  <a:lnTo>
                    <a:pt x="39707" y="0"/>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1" name="Google Shape;9242;p60">
              <a:extLst>
                <a:ext uri="{FF2B5EF4-FFF2-40B4-BE49-F238E27FC236}">
                  <a16:creationId xmlns:a16="http://schemas.microsoft.com/office/drawing/2014/main" id="{C15138E2-14DF-4A7F-8482-5A2134B1739F}"/>
                </a:ext>
              </a:extLst>
            </p:cNvPr>
            <p:cNvSpPr/>
            <p:nvPr/>
          </p:nvSpPr>
          <p:spPr>
            <a:xfrm>
              <a:off x="4783375" y="1289250"/>
              <a:ext cx="1005350" cy="300350"/>
            </a:xfrm>
            <a:custGeom>
              <a:avLst/>
              <a:gdLst/>
              <a:ahLst/>
              <a:cxnLst/>
              <a:rect l="l" t="t" r="r" b="b"/>
              <a:pathLst>
                <a:path w="40214" h="12014" extrusionOk="0">
                  <a:moveTo>
                    <a:pt x="39708" y="1"/>
                  </a:moveTo>
                  <a:lnTo>
                    <a:pt x="1" y="10009"/>
                  </a:lnTo>
                  <a:lnTo>
                    <a:pt x="506" y="12014"/>
                  </a:lnTo>
                  <a:lnTo>
                    <a:pt x="40213" y="2005"/>
                  </a:lnTo>
                  <a:lnTo>
                    <a:pt x="39708" y="1"/>
                  </a:ln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2" name="Google Shape;9243;p60">
              <a:extLst>
                <a:ext uri="{FF2B5EF4-FFF2-40B4-BE49-F238E27FC236}">
                  <a16:creationId xmlns:a16="http://schemas.microsoft.com/office/drawing/2014/main" id="{A615671C-9ACE-48EF-A7E2-71AE3F4F8407}"/>
                </a:ext>
              </a:extLst>
            </p:cNvPr>
            <p:cNvSpPr/>
            <p:nvPr/>
          </p:nvSpPr>
          <p:spPr>
            <a:xfrm>
              <a:off x="4945625" y="1310700"/>
              <a:ext cx="705400" cy="355350"/>
            </a:xfrm>
            <a:custGeom>
              <a:avLst/>
              <a:gdLst/>
              <a:ahLst/>
              <a:cxnLst/>
              <a:rect l="l" t="t" r="r" b="b"/>
              <a:pathLst>
                <a:path w="28216" h="14214" extrusionOk="0">
                  <a:moveTo>
                    <a:pt x="22781" y="0"/>
                  </a:moveTo>
                  <a:cubicBezTo>
                    <a:pt x="22385" y="0"/>
                    <a:pt x="21982" y="48"/>
                    <a:pt x="21581" y="149"/>
                  </a:cubicBezTo>
                  <a:lnTo>
                    <a:pt x="4234" y="4523"/>
                  </a:lnTo>
                  <a:cubicBezTo>
                    <a:pt x="1603" y="5187"/>
                    <a:pt x="1" y="7866"/>
                    <a:pt x="664" y="10496"/>
                  </a:cubicBezTo>
                  <a:cubicBezTo>
                    <a:pt x="1227" y="12725"/>
                    <a:pt x="3235" y="14214"/>
                    <a:pt x="5435" y="14214"/>
                  </a:cubicBezTo>
                  <a:cubicBezTo>
                    <a:pt x="5832" y="14214"/>
                    <a:pt x="6236" y="14165"/>
                    <a:pt x="6638" y="14063"/>
                  </a:cubicBezTo>
                  <a:lnTo>
                    <a:pt x="23985" y="9690"/>
                  </a:lnTo>
                  <a:cubicBezTo>
                    <a:pt x="26616" y="9028"/>
                    <a:pt x="28216" y="6347"/>
                    <a:pt x="27552" y="3719"/>
                  </a:cubicBezTo>
                  <a:cubicBezTo>
                    <a:pt x="26991" y="1489"/>
                    <a:pt x="24982" y="0"/>
                    <a:pt x="22781" y="0"/>
                  </a:cubicBez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3" name="Google Shape;9244;p60">
              <a:extLst>
                <a:ext uri="{FF2B5EF4-FFF2-40B4-BE49-F238E27FC236}">
                  <a16:creationId xmlns:a16="http://schemas.microsoft.com/office/drawing/2014/main" id="{CF9B7A86-689B-4B36-B296-ED233B025193}"/>
                </a:ext>
              </a:extLst>
            </p:cNvPr>
            <p:cNvSpPr/>
            <p:nvPr/>
          </p:nvSpPr>
          <p:spPr>
            <a:xfrm>
              <a:off x="4996450" y="1356675"/>
              <a:ext cx="603750" cy="263350"/>
            </a:xfrm>
            <a:custGeom>
              <a:avLst/>
              <a:gdLst/>
              <a:ahLst/>
              <a:cxnLst/>
              <a:rect l="l" t="t" r="r" b="b"/>
              <a:pathLst>
                <a:path w="24150" h="10534" extrusionOk="0">
                  <a:moveTo>
                    <a:pt x="20751" y="1"/>
                  </a:moveTo>
                  <a:cubicBezTo>
                    <a:pt x="20502" y="1"/>
                    <a:pt x="20249" y="31"/>
                    <a:pt x="19996" y="95"/>
                  </a:cubicBezTo>
                  <a:lnTo>
                    <a:pt x="2649" y="4469"/>
                  </a:lnTo>
                  <a:cubicBezTo>
                    <a:pt x="1001" y="4884"/>
                    <a:pt x="1" y="6559"/>
                    <a:pt x="416" y="8207"/>
                  </a:cubicBezTo>
                  <a:cubicBezTo>
                    <a:pt x="768" y="9603"/>
                    <a:pt x="2023" y="10534"/>
                    <a:pt x="3400" y="10534"/>
                  </a:cubicBezTo>
                  <a:cubicBezTo>
                    <a:pt x="3649" y="10534"/>
                    <a:pt x="3902" y="10503"/>
                    <a:pt x="4154" y="10440"/>
                  </a:cubicBezTo>
                  <a:lnTo>
                    <a:pt x="21502" y="6068"/>
                  </a:lnTo>
                  <a:cubicBezTo>
                    <a:pt x="23150" y="5651"/>
                    <a:pt x="24150" y="3978"/>
                    <a:pt x="23734" y="2328"/>
                  </a:cubicBezTo>
                  <a:cubicBezTo>
                    <a:pt x="23383" y="932"/>
                    <a:pt x="22129" y="1"/>
                    <a:pt x="20751"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4" name="Google Shape;9245;p60">
              <a:extLst>
                <a:ext uri="{FF2B5EF4-FFF2-40B4-BE49-F238E27FC236}">
                  <a16:creationId xmlns:a16="http://schemas.microsoft.com/office/drawing/2014/main" id="{AD420914-C82E-40E4-9CF5-6DC2C403F6C3}"/>
                </a:ext>
              </a:extLst>
            </p:cNvPr>
            <p:cNvSpPr/>
            <p:nvPr/>
          </p:nvSpPr>
          <p:spPr>
            <a:xfrm>
              <a:off x="5465800" y="1392050"/>
              <a:ext cx="90225" cy="85275"/>
            </a:xfrm>
            <a:custGeom>
              <a:avLst/>
              <a:gdLst/>
              <a:ahLst/>
              <a:cxnLst/>
              <a:rect l="l" t="t" r="r" b="b"/>
              <a:pathLst>
                <a:path w="3609" h="3411" extrusionOk="0">
                  <a:moveTo>
                    <a:pt x="1823" y="1"/>
                  </a:moveTo>
                  <a:cubicBezTo>
                    <a:pt x="1464" y="1"/>
                    <a:pt x="1106" y="114"/>
                    <a:pt x="804" y="337"/>
                  </a:cubicBezTo>
                  <a:cubicBezTo>
                    <a:pt x="251" y="748"/>
                    <a:pt x="0" y="1454"/>
                    <a:pt x="169" y="2122"/>
                  </a:cubicBezTo>
                  <a:cubicBezTo>
                    <a:pt x="365" y="2895"/>
                    <a:pt x="1060" y="3410"/>
                    <a:pt x="1823" y="3410"/>
                  </a:cubicBezTo>
                  <a:cubicBezTo>
                    <a:pt x="1961" y="3410"/>
                    <a:pt x="2100" y="3394"/>
                    <a:pt x="2240" y="3359"/>
                  </a:cubicBezTo>
                  <a:cubicBezTo>
                    <a:pt x="2908" y="3190"/>
                    <a:pt x="3409" y="2636"/>
                    <a:pt x="3510" y="1952"/>
                  </a:cubicBezTo>
                  <a:cubicBezTo>
                    <a:pt x="3609" y="1271"/>
                    <a:pt x="3288" y="594"/>
                    <a:pt x="2697" y="240"/>
                  </a:cubicBezTo>
                  <a:cubicBezTo>
                    <a:pt x="2426" y="80"/>
                    <a:pt x="2124" y="1"/>
                    <a:pt x="1823" y="1"/>
                  </a:cubicBez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5" name="Google Shape;9246;p60">
              <a:extLst>
                <a:ext uri="{FF2B5EF4-FFF2-40B4-BE49-F238E27FC236}">
                  <a16:creationId xmlns:a16="http://schemas.microsoft.com/office/drawing/2014/main" id="{3B249920-2E7D-4337-B20A-E83270BE0724}"/>
                </a:ext>
              </a:extLst>
            </p:cNvPr>
            <p:cNvSpPr/>
            <p:nvPr/>
          </p:nvSpPr>
          <p:spPr>
            <a:xfrm>
              <a:off x="5467050" y="1392050"/>
              <a:ext cx="90075" cy="85300"/>
            </a:xfrm>
            <a:custGeom>
              <a:avLst/>
              <a:gdLst/>
              <a:ahLst/>
              <a:cxnLst/>
              <a:rect l="l" t="t" r="r" b="b"/>
              <a:pathLst>
                <a:path w="3603" h="3412" extrusionOk="0">
                  <a:moveTo>
                    <a:pt x="1773" y="0"/>
                  </a:moveTo>
                  <a:cubicBezTo>
                    <a:pt x="1488" y="0"/>
                    <a:pt x="1203" y="72"/>
                    <a:pt x="943" y="216"/>
                  </a:cubicBezTo>
                  <a:cubicBezTo>
                    <a:pt x="341" y="552"/>
                    <a:pt x="1" y="1218"/>
                    <a:pt x="80" y="1902"/>
                  </a:cubicBezTo>
                  <a:cubicBezTo>
                    <a:pt x="159" y="2588"/>
                    <a:pt x="645" y="3157"/>
                    <a:pt x="1308" y="3346"/>
                  </a:cubicBezTo>
                  <a:cubicBezTo>
                    <a:pt x="1464" y="3390"/>
                    <a:pt x="1621" y="3411"/>
                    <a:pt x="1775" y="3411"/>
                  </a:cubicBezTo>
                  <a:cubicBezTo>
                    <a:pt x="2518" y="3411"/>
                    <a:pt x="3201" y="2922"/>
                    <a:pt x="3414" y="2172"/>
                  </a:cubicBezTo>
                  <a:cubicBezTo>
                    <a:pt x="3603" y="1508"/>
                    <a:pt x="3372" y="796"/>
                    <a:pt x="2831" y="368"/>
                  </a:cubicBezTo>
                  <a:cubicBezTo>
                    <a:pt x="2523" y="125"/>
                    <a:pt x="2149" y="0"/>
                    <a:pt x="1773" y="0"/>
                  </a:cubicBez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6" name="Google Shape;9247;p60">
              <a:extLst>
                <a:ext uri="{FF2B5EF4-FFF2-40B4-BE49-F238E27FC236}">
                  <a16:creationId xmlns:a16="http://schemas.microsoft.com/office/drawing/2014/main" id="{6FA05FC3-623F-4D33-A638-E3C8A2D50B37}"/>
                </a:ext>
              </a:extLst>
            </p:cNvPr>
            <p:cNvSpPr/>
            <p:nvPr/>
          </p:nvSpPr>
          <p:spPr>
            <a:xfrm>
              <a:off x="5468425" y="1392025"/>
              <a:ext cx="89925" cy="85300"/>
            </a:xfrm>
            <a:custGeom>
              <a:avLst/>
              <a:gdLst/>
              <a:ahLst/>
              <a:cxnLst/>
              <a:rect l="l" t="t" r="r" b="b"/>
              <a:pathLst>
                <a:path w="3597" h="3412" extrusionOk="0">
                  <a:moveTo>
                    <a:pt x="1716" y="0"/>
                  </a:moveTo>
                  <a:cubicBezTo>
                    <a:pt x="1505" y="0"/>
                    <a:pt x="1292" y="39"/>
                    <a:pt x="1088" y="121"/>
                  </a:cubicBezTo>
                  <a:cubicBezTo>
                    <a:pt x="447" y="375"/>
                    <a:pt x="23" y="991"/>
                    <a:pt x="12" y="1681"/>
                  </a:cubicBezTo>
                  <a:cubicBezTo>
                    <a:pt x="1" y="2369"/>
                    <a:pt x="407" y="2997"/>
                    <a:pt x="1040" y="3272"/>
                  </a:cubicBezTo>
                  <a:cubicBezTo>
                    <a:pt x="1258" y="3366"/>
                    <a:pt x="1487" y="3411"/>
                    <a:pt x="1715" y="3411"/>
                  </a:cubicBezTo>
                  <a:cubicBezTo>
                    <a:pt x="2151" y="3411"/>
                    <a:pt x="2579" y="3245"/>
                    <a:pt x="2904" y="2929"/>
                  </a:cubicBezTo>
                  <a:cubicBezTo>
                    <a:pt x="3581" y="2274"/>
                    <a:pt x="3596" y="1195"/>
                    <a:pt x="2941" y="518"/>
                  </a:cubicBezTo>
                  <a:cubicBezTo>
                    <a:pt x="2613" y="181"/>
                    <a:pt x="2169" y="0"/>
                    <a:pt x="1716" y="0"/>
                  </a:cubicBez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7" name="Google Shape;9248;p60">
              <a:extLst>
                <a:ext uri="{FF2B5EF4-FFF2-40B4-BE49-F238E27FC236}">
                  <a16:creationId xmlns:a16="http://schemas.microsoft.com/office/drawing/2014/main" id="{2E2D1BD1-9D7D-447A-B6F4-B53E7805E71E}"/>
                </a:ext>
              </a:extLst>
            </p:cNvPr>
            <p:cNvSpPr/>
            <p:nvPr/>
          </p:nvSpPr>
          <p:spPr>
            <a:xfrm>
              <a:off x="5466675" y="1392025"/>
              <a:ext cx="90225" cy="85300"/>
            </a:xfrm>
            <a:custGeom>
              <a:avLst/>
              <a:gdLst/>
              <a:ahLst/>
              <a:cxnLst/>
              <a:rect l="l" t="t" r="r" b="b"/>
              <a:pathLst>
                <a:path w="3609" h="3412" extrusionOk="0">
                  <a:moveTo>
                    <a:pt x="1789" y="0"/>
                  </a:moveTo>
                  <a:cubicBezTo>
                    <a:pt x="1650" y="0"/>
                    <a:pt x="1510" y="17"/>
                    <a:pt x="1369" y="52"/>
                  </a:cubicBezTo>
                  <a:cubicBezTo>
                    <a:pt x="701" y="222"/>
                    <a:pt x="200" y="775"/>
                    <a:pt x="99" y="1459"/>
                  </a:cubicBezTo>
                  <a:cubicBezTo>
                    <a:pt x="0" y="2140"/>
                    <a:pt x="321" y="2817"/>
                    <a:pt x="912" y="3171"/>
                  </a:cubicBezTo>
                  <a:cubicBezTo>
                    <a:pt x="1183" y="3332"/>
                    <a:pt x="1485" y="3412"/>
                    <a:pt x="1786" y="3412"/>
                  </a:cubicBezTo>
                  <a:cubicBezTo>
                    <a:pt x="2146" y="3412"/>
                    <a:pt x="2504" y="3298"/>
                    <a:pt x="2805" y="3074"/>
                  </a:cubicBezTo>
                  <a:cubicBezTo>
                    <a:pt x="3358" y="2663"/>
                    <a:pt x="3609" y="1958"/>
                    <a:pt x="3440" y="1290"/>
                  </a:cubicBezTo>
                  <a:cubicBezTo>
                    <a:pt x="3246" y="516"/>
                    <a:pt x="2552" y="0"/>
                    <a:pt x="1789" y="0"/>
                  </a:cubicBez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8" name="Google Shape;9249;p60">
              <a:extLst>
                <a:ext uri="{FF2B5EF4-FFF2-40B4-BE49-F238E27FC236}">
                  <a16:creationId xmlns:a16="http://schemas.microsoft.com/office/drawing/2014/main" id="{C18A780A-52F1-46E5-B0F9-D62A80DDE941}"/>
                </a:ext>
              </a:extLst>
            </p:cNvPr>
            <p:cNvSpPr/>
            <p:nvPr/>
          </p:nvSpPr>
          <p:spPr>
            <a:xfrm>
              <a:off x="5465625" y="1392025"/>
              <a:ext cx="90075" cy="85275"/>
            </a:xfrm>
            <a:custGeom>
              <a:avLst/>
              <a:gdLst/>
              <a:ahLst/>
              <a:cxnLst/>
              <a:rect l="l" t="t" r="r" b="b"/>
              <a:pathLst>
                <a:path w="3603" h="3411" extrusionOk="0">
                  <a:moveTo>
                    <a:pt x="1828" y="0"/>
                  </a:moveTo>
                  <a:cubicBezTo>
                    <a:pt x="1086" y="0"/>
                    <a:pt x="402" y="489"/>
                    <a:pt x="189" y="1239"/>
                  </a:cubicBezTo>
                  <a:cubicBezTo>
                    <a:pt x="0" y="1903"/>
                    <a:pt x="229" y="2615"/>
                    <a:pt x="770" y="3044"/>
                  </a:cubicBezTo>
                  <a:cubicBezTo>
                    <a:pt x="1078" y="3286"/>
                    <a:pt x="1453" y="3411"/>
                    <a:pt x="1830" y="3411"/>
                  </a:cubicBezTo>
                  <a:cubicBezTo>
                    <a:pt x="2115" y="3411"/>
                    <a:pt x="2401" y="3340"/>
                    <a:pt x="2660" y="3195"/>
                  </a:cubicBezTo>
                  <a:cubicBezTo>
                    <a:pt x="3262" y="2859"/>
                    <a:pt x="3603" y="2193"/>
                    <a:pt x="3524" y="1509"/>
                  </a:cubicBezTo>
                  <a:cubicBezTo>
                    <a:pt x="3442" y="824"/>
                    <a:pt x="2959" y="255"/>
                    <a:pt x="2295" y="66"/>
                  </a:cubicBezTo>
                  <a:cubicBezTo>
                    <a:pt x="2139" y="21"/>
                    <a:pt x="1983" y="0"/>
                    <a:pt x="1828" y="0"/>
                  </a:cubicBez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9" name="Google Shape;9250;p60">
              <a:extLst>
                <a:ext uri="{FF2B5EF4-FFF2-40B4-BE49-F238E27FC236}">
                  <a16:creationId xmlns:a16="http://schemas.microsoft.com/office/drawing/2014/main" id="{8BDFF959-9827-465D-B552-4E222C8EF235}"/>
                </a:ext>
              </a:extLst>
            </p:cNvPr>
            <p:cNvSpPr/>
            <p:nvPr/>
          </p:nvSpPr>
          <p:spPr>
            <a:xfrm>
              <a:off x="5513325" y="1466825"/>
              <a:ext cx="17150" cy="19600"/>
            </a:xfrm>
            <a:custGeom>
              <a:avLst/>
              <a:gdLst/>
              <a:ahLst/>
              <a:cxnLst/>
              <a:rect l="l" t="t" r="r" b="b"/>
              <a:pathLst>
                <a:path w="686" h="784" extrusionOk="0">
                  <a:moveTo>
                    <a:pt x="523" y="1"/>
                  </a:moveTo>
                  <a:lnTo>
                    <a:pt x="0" y="131"/>
                  </a:lnTo>
                  <a:lnTo>
                    <a:pt x="165" y="783"/>
                  </a:lnTo>
                  <a:lnTo>
                    <a:pt x="686" y="652"/>
                  </a:lnTo>
                  <a:lnTo>
                    <a:pt x="523"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0" name="Google Shape;9251;p60">
              <a:extLst>
                <a:ext uri="{FF2B5EF4-FFF2-40B4-BE49-F238E27FC236}">
                  <a16:creationId xmlns:a16="http://schemas.microsoft.com/office/drawing/2014/main" id="{8A866D7B-4255-4476-8EE9-9E99DD5DD311}"/>
                </a:ext>
              </a:extLst>
            </p:cNvPr>
            <p:cNvSpPr/>
            <p:nvPr/>
          </p:nvSpPr>
          <p:spPr>
            <a:xfrm>
              <a:off x="5543050" y="1437725"/>
              <a:ext cx="19850" cy="17550"/>
            </a:xfrm>
            <a:custGeom>
              <a:avLst/>
              <a:gdLst/>
              <a:ahLst/>
              <a:cxnLst/>
              <a:rect l="l" t="t" r="r" b="b"/>
              <a:pathLst>
                <a:path w="794" h="702" extrusionOk="0">
                  <a:moveTo>
                    <a:pt x="147" y="0"/>
                  </a:moveTo>
                  <a:lnTo>
                    <a:pt x="0" y="519"/>
                  </a:lnTo>
                  <a:lnTo>
                    <a:pt x="646" y="701"/>
                  </a:lnTo>
                  <a:lnTo>
                    <a:pt x="794" y="183"/>
                  </a:lnTo>
                  <a:lnTo>
                    <a:pt x="147" y="0"/>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1" name="Google Shape;9252;p60">
              <a:extLst>
                <a:ext uri="{FF2B5EF4-FFF2-40B4-BE49-F238E27FC236}">
                  <a16:creationId xmlns:a16="http://schemas.microsoft.com/office/drawing/2014/main" id="{31084BA1-5CBD-4B4A-99A5-C68B501ED971}"/>
                </a:ext>
              </a:extLst>
            </p:cNvPr>
            <p:cNvSpPr/>
            <p:nvPr/>
          </p:nvSpPr>
          <p:spPr>
            <a:xfrm>
              <a:off x="5531675" y="1393875"/>
              <a:ext cx="21450" cy="21350"/>
            </a:xfrm>
            <a:custGeom>
              <a:avLst/>
              <a:gdLst/>
              <a:ahLst/>
              <a:cxnLst/>
              <a:rect l="l" t="t" r="r" b="b"/>
              <a:pathLst>
                <a:path w="858" h="854" extrusionOk="0">
                  <a:moveTo>
                    <a:pt x="482" y="0"/>
                  </a:moveTo>
                  <a:lnTo>
                    <a:pt x="0" y="468"/>
                  </a:lnTo>
                  <a:lnTo>
                    <a:pt x="374" y="853"/>
                  </a:lnTo>
                  <a:lnTo>
                    <a:pt x="857" y="387"/>
                  </a:lnTo>
                  <a:lnTo>
                    <a:pt x="482" y="0"/>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2" name="Google Shape;9253;p60">
              <a:extLst>
                <a:ext uri="{FF2B5EF4-FFF2-40B4-BE49-F238E27FC236}">
                  <a16:creationId xmlns:a16="http://schemas.microsoft.com/office/drawing/2014/main" id="{AD971A50-10A6-4578-9AB1-3F4034210577}"/>
                </a:ext>
              </a:extLst>
            </p:cNvPr>
            <p:cNvSpPr/>
            <p:nvPr/>
          </p:nvSpPr>
          <p:spPr>
            <a:xfrm>
              <a:off x="5492225" y="1382925"/>
              <a:ext cx="17150" cy="19600"/>
            </a:xfrm>
            <a:custGeom>
              <a:avLst/>
              <a:gdLst/>
              <a:ahLst/>
              <a:cxnLst/>
              <a:rect l="l" t="t" r="r" b="b"/>
              <a:pathLst>
                <a:path w="686" h="784" extrusionOk="0">
                  <a:moveTo>
                    <a:pt x="521" y="1"/>
                  </a:moveTo>
                  <a:lnTo>
                    <a:pt x="0" y="133"/>
                  </a:lnTo>
                  <a:lnTo>
                    <a:pt x="163" y="783"/>
                  </a:lnTo>
                  <a:lnTo>
                    <a:pt x="686" y="654"/>
                  </a:lnTo>
                  <a:lnTo>
                    <a:pt x="521"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3" name="Google Shape;9254;p60">
              <a:extLst>
                <a:ext uri="{FF2B5EF4-FFF2-40B4-BE49-F238E27FC236}">
                  <a16:creationId xmlns:a16="http://schemas.microsoft.com/office/drawing/2014/main" id="{D198632E-83F6-4594-A68D-BB6C4266EFB7}"/>
                </a:ext>
              </a:extLst>
            </p:cNvPr>
            <p:cNvSpPr/>
            <p:nvPr/>
          </p:nvSpPr>
          <p:spPr>
            <a:xfrm>
              <a:off x="5459800" y="1414100"/>
              <a:ext cx="19850" cy="17550"/>
            </a:xfrm>
            <a:custGeom>
              <a:avLst/>
              <a:gdLst/>
              <a:ahLst/>
              <a:cxnLst/>
              <a:rect l="l" t="t" r="r" b="b"/>
              <a:pathLst>
                <a:path w="794" h="702" extrusionOk="0">
                  <a:moveTo>
                    <a:pt x="148" y="0"/>
                  </a:moveTo>
                  <a:lnTo>
                    <a:pt x="1" y="517"/>
                  </a:lnTo>
                  <a:lnTo>
                    <a:pt x="647" y="701"/>
                  </a:lnTo>
                  <a:lnTo>
                    <a:pt x="794" y="185"/>
                  </a:lnTo>
                  <a:lnTo>
                    <a:pt x="148" y="0"/>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4" name="Google Shape;9255;p60">
              <a:extLst>
                <a:ext uri="{FF2B5EF4-FFF2-40B4-BE49-F238E27FC236}">
                  <a16:creationId xmlns:a16="http://schemas.microsoft.com/office/drawing/2014/main" id="{431EF6B8-66AF-490B-90E0-88E669B5E607}"/>
                </a:ext>
              </a:extLst>
            </p:cNvPr>
            <p:cNvSpPr/>
            <p:nvPr/>
          </p:nvSpPr>
          <p:spPr>
            <a:xfrm>
              <a:off x="5464350" y="1392025"/>
              <a:ext cx="89925" cy="85300"/>
            </a:xfrm>
            <a:custGeom>
              <a:avLst/>
              <a:gdLst/>
              <a:ahLst/>
              <a:cxnLst/>
              <a:rect l="l" t="t" r="r" b="b"/>
              <a:pathLst>
                <a:path w="3597" h="3412" extrusionOk="0">
                  <a:moveTo>
                    <a:pt x="1881" y="1"/>
                  </a:moveTo>
                  <a:cubicBezTo>
                    <a:pt x="1445" y="1"/>
                    <a:pt x="1018" y="167"/>
                    <a:pt x="693" y="483"/>
                  </a:cubicBezTo>
                  <a:cubicBezTo>
                    <a:pt x="16" y="1138"/>
                    <a:pt x="1" y="2217"/>
                    <a:pt x="656" y="2894"/>
                  </a:cubicBezTo>
                  <a:cubicBezTo>
                    <a:pt x="984" y="3231"/>
                    <a:pt x="1429" y="3411"/>
                    <a:pt x="1882" y="3411"/>
                  </a:cubicBezTo>
                  <a:cubicBezTo>
                    <a:pt x="2093" y="3411"/>
                    <a:pt x="2305" y="3372"/>
                    <a:pt x="2509" y="3292"/>
                  </a:cubicBezTo>
                  <a:cubicBezTo>
                    <a:pt x="3150" y="3037"/>
                    <a:pt x="3575" y="2422"/>
                    <a:pt x="3586" y="1731"/>
                  </a:cubicBezTo>
                  <a:cubicBezTo>
                    <a:pt x="3596" y="1041"/>
                    <a:pt x="3190" y="413"/>
                    <a:pt x="2557" y="140"/>
                  </a:cubicBezTo>
                  <a:cubicBezTo>
                    <a:pt x="2339" y="47"/>
                    <a:pt x="2109" y="1"/>
                    <a:pt x="1881" y="1"/>
                  </a:cubicBez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5" name="Google Shape;9256;p60">
              <a:extLst>
                <a:ext uri="{FF2B5EF4-FFF2-40B4-BE49-F238E27FC236}">
                  <a16:creationId xmlns:a16="http://schemas.microsoft.com/office/drawing/2014/main" id="{B33D203C-572E-48F7-8F96-9FB9523DDD88}"/>
                </a:ext>
              </a:extLst>
            </p:cNvPr>
            <p:cNvSpPr/>
            <p:nvPr/>
          </p:nvSpPr>
          <p:spPr>
            <a:xfrm>
              <a:off x="5469575" y="1454150"/>
              <a:ext cx="21450" cy="21350"/>
            </a:xfrm>
            <a:custGeom>
              <a:avLst/>
              <a:gdLst/>
              <a:ahLst/>
              <a:cxnLst/>
              <a:rect l="l" t="t" r="r" b="b"/>
              <a:pathLst>
                <a:path w="858" h="854" extrusionOk="0">
                  <a:moveTo>
                    <a:pt x="484" y="0"/>
                  </a:moveTo>
                  <a:lnTo>
                    <a:pt x="1" y="466"/>
                  </a:lnTo>
                  <a:lnTo>
                    <a:pt x="377" y="853"/>
                  </a:lnTo>
                  <a:lnTo>
                    <a:pt x="858" y="385"/>
                  </a:lnTo>
                  <a:lnTo>
                    <a:pt x="484" y="0"/>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6" name="Google Shape;9257;p60">
              <a:extLst>
                <a:ext uri="{FF2B5EF4-FFF2-40B4-BE49-F238E27FC236}">
                  <a16:creationId xmlns:a16="http://schemas.microsoft.com/office/drawing/2014/main" id="{45B0014D-A1B1-4B2C-880A-C69191010606}"/>
                </a:ext>
              </a:extLst>
            </p:cNvPr>
            <p:cNvSpPr/>
            <p:nvPr/>
          </p:nvSpPr>
          <p:spPr>
            <a:xfrm>
              <a:off x="5490575" y="1466300"/>
              <a:ext cx="17600" cy="19900"/>
            </a:xfrm>
            <a:custGeom>
              <a:avLst/>
              <a:gdLst/>
              <a:ahLst/>
              <a:cxnLst/>
              <a:rect l="l" t="t" r="r" b="b"/>
              <a:pathLst>
                <a:path w="704" h="796" extrusionOk="0">
                  <a:moveTo>
                    <a:pt x="187" y="0"/>
                  </a:moveTo>
                  <a:lnTo>
                    <a:pt x="0" y="646"/>
                  </a:lnTo>
                  <a:lnTo>
                    <a:pt x="517" y="796"/>
                  </a:lnTo>
                  <a:lnTo>
                    <a:pt x="704" y="149"/>
                  </a:lnTo>
                  <a:lnTo>
                    <a:pt x="187" y="0"/>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7" name="Google Shape;9258;p60">
              <a:extLst>
                <a:ext uri="{FF2B5EF4-FFF2-40B4-BE49-F238E27FC236}">
                  <a16:creationId xmlns:a16="http://schemas.microsoft.com/office/drawing/2014/main" id="{441AA7CF-C54D-48B6-B2AD-7F6C5F38FF18}"/>
                </a:ext>
              </a:extLst>
            </p:cNvPr>
            <p:cNvSpPr/>
            <p:nvPr/>
          </p:nvSpPr>
          <p:spPr>
            <a:xfrm>
              <a:off x="5530675" y="1455125"/>
              <a:ext cx="21350" cy="21450"/>
            </a:xfrm>
            <a:custGeom>
              <a:avLst/>
              <a:gdLst/>
              <a:ahLst/>
              <a:cxnLst/>
              <a:rect l="l" t="t" r="r" b="b"/>
              <a:pathLst>
                <a:path w="854" h="858" extrusionOk="0">
                  <a:moveTo>
                    <a:pt x="387" y="1"/>
                  </a:moveTo>
                  <a:lnTo>
                    <a:pt x="1" y="372"/>
                  </a:lnTo>
                  <a:lnTo>
                    <a:pt x="467" y="858"/>
                  </a:lnTo>
                  <a:lnTo>
                    <a:pt x="853" y="484"/>
                  </a:lnTo>
                  <a:lnTo>
                    <a:pt x="387"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8" name="Google Shape;9259;p60">
              <a:extLst>
                <a:ext uri="{FF2B5EF4-FFF2-40B4-BE49-F238E27FC236}">
                  <a16:creationId xmlns:a16="http://schemas.microsoft.com/office/drawing/2014/main" id="{75C4AD43-DB5C-41C2-B597-2154756D4634}"/>
                </a:ext>
              </a:extLst>
            </p:cNvPr>
            <p:cNvSpPr/>
            <p:nvPr/>
          </p:nvSpPr>
          <p:spPr>
            <a:xfrm>
              <a:off x="5543525" y="1415750"/>
              <a:ext cx="19600" cy="17100"/>
            </a:xfrm>
            <a:custGeom>
              <a:avLst/>
              <a:gdLst/>
              <a:ahLst/>
              <a:cxnLst/>
              <a:rect l="l" t="t" r="r" b="b"/>
              <a:pathLst>
                <a:path w="784" h="684" extrusionOk="0">
                  <a:moveTo>
                    <a:pt x="654" y="0"/>
                  </a:moveTo>
                  <a:lnTo>
                    <a:pt x="1" y="160"/>
                  </a:lnTo>
                  <a:lnTo>
                    <a:pt x="131" y="684"/>
                  </a:lnTo>
                  <a:lnTo>
                    <a:pt x="783" y="523"/>
                  </a:lnTo>
                  <a:lnTo>
                    <a:pt x="654" y="0"/>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9" name="Google Shape;9260;p60">
              <a:extLst>
                <a:ext uri="{FF2B5EF4-FFF2-40B4-BE49-F238E27FC236}">
                  <a16:creationId xmlns:a16="http://schemas.microsoft.com/office/drawing/2014/main" id="{2730E1AD-08C0-4274-98A7-A4263434012B}"/>
                </a:ext>
              </a:extLst>
            </p:cNvPr>
            <p:cNvSpPr/>
            <p:nvPr/>
          </p:nvSpPr>
          <p:spPr>
            <a:xfrm>
              <a:off x="5514525" y="1383200"/>
              <a:ext cx="17600" cy="19875"/>
            </a:xfrm>
            <a:custGeom>
              <a:avLst/>
              <a:gdLst/>
              <a:ahLst/>
              <a:cxnLst/>
              <a:rect l="l" t="t" r="r" b="b"/>
              <a:pathLst>
                <a:path w="704" h="795" extrusionOk="0">
                  <a:moveTo>
                    <a:pt x="187" y="1"/>
                  </a:moveTo>
                  <a:lnTo>
                    <a:pt x="1" y="645"/>
                  </a:lnTo>
                  <a:lnTo>
                    <a:pt x="517" y="794"/>
                  </a:lnTo>
                  <a:lnTo>
                    <a:pt x="704" y="148"/>
                  </a:lnTo>
                  <a:lnTo>
                    <a:pt x="187"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0" name="Google Shape;9261;p60">
              <a:extLst>
                <a:ext uri="{FF2B5EF4-FFF2-40B4-BE49-F238E27FC236}">
                  <a16:creationId xmlns:a16="http://schemas.microsoft.com/office/drawing/2014/main" id="{145BF64B-21C2-4140-8581-0165EB0019C7}"/>
                </a:ext>
              </a:extLst>
            </p:cNvPr>
            <p:cNvSpPr/>
            <p:nvPr/>
          </p:nvSpPr>
          <p:spPr>
            <a:xfrm>
              <a:off x="5470675" y="1392825"/>
              <a:ext cx="21350" cy="21400"/>
            </a:xfrm>
            <a:custGeom>
              <a:avLst/>
              <a:gdLst/>
              <a:ahLst/>
              <a:cxnLst/>
              <a:rect l="l" t="t" r="r" b="b"/>
              <a:pathLst>
                <a:path w="854" h="856" extrusionOk="0">
                  <a:moveTo>
                    <a:pt x="387" y="1"/>
                  </a:moveTo>
                  <a:lnTo>
                    <a:pt x="1" y="372"/>
                  </a:lnTo>
                  <a:lnTo>
                    <a:pt x="467" y="856"/>
                  </a:lnTo>
                  <a:lnTo>
                    <a:pt x="853" y="484"/>
                  </a:lnTo>
                  <a:lnTo>
                    <a:pt x="387"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1" name="Google Shape;9262;p60">
              <a:extLst>
                <a:ext uri="{FF2B5EF4-FFF2-40B4-BE49-F238E27FC236}">
                  <a16:creationId xmlns:a16="http://schemas.microsoft.com/office/drawing/2014/main" id="{910C6398-5FD9-4EDB-9E2F-437C340F3989}"/>
                </a:ext>
              </a:extLst>
            </p:cNvPr>
            <p:cNvSpPr/>
            <p:nvPr/>
          </p:nvSpPr>
          <p:spPr>
            <a:xfrm>
              <a:off x="5464300" y="1392050"/>
              <a:ext cx="92500" cy="85300"/>
            </a:xfrm>
            <a:custGeom>
              <a:avLst/>
              <a:gdLst/>
              <a:ahLst/>
              <a:cxnLst/>
              <a:rect l="l" t="t" r="r" b="b"/>
              <a:pathLst>
                <a:path w="3700" h="3412" extrusionOk="0">
                  <a:moveTo>
                    <a:pt x="1885" y="1"/>
                  </a:moveTo>
                  <a:cubicBezTo>
                    <a:pt x="1748" y="1"/>
                    <a:pt x="1610" y="17"/>
                    <a:pt x="1473" y="51"/>
                  </a:cubicBezTo>
                  <a:cubicBezTo>
                    <a:pt x="557" y="276"/>
                    <a:pt x="1" y="1201"/>
                    <a:pt x="227" y="2115"/>
                  </a:cubicBezTo>
                  <a:cubicBezTo>
                    <a:pt x="394" y="2785"/>
                    <a:pt x="946" y="3289"/>
                    <a:pt x="1627" y="3392"/>
                  </a:cubicBezTo>
                  <a:cubicBezTo>
                    <a:pt x="1713" y="3405"/>
                    <a:pt x="1798" y="3411"/>
                    <a:pt x="1883" y="3411"/>
                  </a:cubicBezTo>
                  <a:cubicBezTo>
                    <a:pt x="2475" y="3411"/>
                    <a:pt x="3032" y="3103"/>
                    <a:pt x="3344" y="2585"/>
                  </a:cubicBezTo>
                  <a:cubicBezTo>
                    <a:pt x="3700" y="1994"/>
                    <a:pt x="3664" y="1247"/>
                    <a:pt x="3256" y="693"/>
                  </a:cubicBezTo>
                  <a:cubicBezTo>
                    <a:pt x="2929" y="251"/>
                    <a:pt x="2417" y="1"/>
                    <a:pt x="1885" y="1"/>
                  </a:cubicBez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2" name="Google Shape;9263;p60">
              <a:extLst>
                <a:ext uri="{FF2B5EF4-FFF2-40B4-BE49-F238E27FC236}">
                  <a16:creationId xmlns:a16="http://schemas.microsoft.com/office/drawing/2014/main" id="{C091F133-471B-407E-9454-E8549A387A5A}"/>
                </a:ext>
              </a:extLst>
            </p:cNvPr>
            <p:cNvSpPr/>
            <p:nvPr/>
          </p:nvSpPr>
          <p:spPr>
            <a:xfrm>
              <a:off x="5487700" y="1413250"/>
              <a:ext cx="46475" cy="42875"/>
            </a:xfrm>
            <a:custGeom>
              <a:avLst/>
              <a:gdLst/>
              <a:ahLst/>
              <a:cxnLst/>
              <a:rect l="l" t="t" r="r" b="b"/>
              <a:pathLst>
                <a:path w="1859" h="1715" extrusionOk="0">
                  <a:moveTo>
                    <a:pt x="946" y="0"/>
                  </a:moveTo>
                  <a:cubicBezTo>
                    <a:pt x="877" y="0"/>
                    <a:pt x="808" y="8"/>
                    <a:pt x="739" y="25"/>
                  </a:cubicBezTo>
                  <a:cubicBezTo>
                    <a:pt x="280" y="140"/>
                    <a:pt x="1" y="603"/>
                    <a:pt x="113" y="1063"/>
                  </a:cubicBezTo>
                  <a:cubicBezTo>
                    <a:pt x="197" y="1399"/>
                    <a:pt x="476" y="1652"/>
                    <a:pt x="819" y="1704"/>
                  </a:cubicBezTo>
                  <a:cubicBezTo>
                    <a:pt x="862" y="1711"/>
                    <a:pt x="905" y="1714"/>
                    <a:pt x="948" y="1714"/>
                  </a:cubicBezTo>
                  <a:cubicBezTo>
                    <a:pt x="1245" y="1714"/>
                    <a:pt x="1525" y="1559"/>
                    <a:pt x="1680" y="1300"/>
                  </a:cubicBezTo>
                  <a:cubicBezTo>
                    <a:pt x="1858" y="1003"/>
                    <a:pt x="1841" y="628"/>
                    <a:pt x="1636" y="348"/>
                  </a:cubicBezTo>
                  <a:cubicBezTo>
                    <a:pt x="1472" y="126"/>
                    <a:pt x="1214" y="0"/>
                    <a:pt x="946" y="0"/>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3" name="Google Shape;9264;p60">
              <a:extLst>
                <a:ext uri="{FF2B5EF4-FFF2-40B4-BE49-F238E27FC236}">
                  <a16:creationId xmlns:a16="http://schemas.microsoft.com/office/drawing/2014/main" id="{86EFF0C2-56D8-4C09-8AB1-402AD8DA750F}"/>
                </a:ext>
              </a:extLst>
            </p:cNvPr>
            <p:cNvSpPr/>
            <p:nvPr/>
          </p:nvSpPr>
          <p:spPr>
            <a:xfrm>
              <a:off x="5459575" y="1436575"/>
              <a:ext cx="19600" cy="17050"/>
            </a:xfrm>
            <a:custGeom>
              <a:avLst/>
              <a:gdLst/>
              <a:ahLst/>
              <a:cxnLst/>
              <a:rect l="l" t="t" r="r" b="b"/>
              <a:pathLst>
                <a:path w="784" h="682" extrusionOk="0">
                  <a:moveTo>
                    <a:pt x="653" y="0"/>
                  </a:moveTo>
                  <a:lnTo>
                    <a:pt x="1" y="160"/>
                  </a:lnTo>
                  <a:lnTo>
                    <a:pt x="130" y="681"/>
                  </a:lnTo>
                  <a:lnTo>
                    <a:pt x="783" y="521"/>
                  </a:lnTo>
                  <a:lnTo>
                    <a:pt x="653" y="0"/>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4" name="Google Shape;9265;p60">
              <a:extLst>
                <a:ext uri="{FF2B5EF4-FFF2-40B4-BE49-F238E27FC236}">
                  <a16:creationId xmlns:a16="http://schemas.microsoft.com/office/drawing/2014/main" id="{EAACB397-C7EF-4F71-AA6B-4DE668A5E83D}"/>
                </a:ext>
              </a:extLst>
            </p:cNvPr>
            <p:cNvSpPr/>
            <p:nvPr/>
          </p:nvSpPr>
          <p:spPr>
            <a:xfrm>
              <a:off x="5087050" y="1574375"/>
              <a:ext cx="17175" cy="19575"/>
            </a:xfrm>
            <a:custGeom>
              <a:avLst/>
              <a:gdLst/>
              <a:ahLst/>
              <a:cxnLst/>
              <a:rect l="l" t="t" r="r" b="b"/>
              <a:pathLst>
                <a:path w="687" h="783" extrusionOk="0">
                  <a:moveTo>
                    <a:pt x="522" y="0"/>
                  </a:moveTo>
                  <a:lnTo>
                    <a:pt x="1" y="132"/>
                  </a:lnTo>
                  <a:lnTo>
                    <a:pt x="166" y="782"/>
                  </a:lnTo>
                  <a:lnTo>
                    <a:pt x="687" y="651"/>
                  </a:lnTo>
                  <a:lnTo>
                    <a:pt x="522" y="0"/>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5" name="Google Shape;9266;p60">
              <a:extLst>
                <a:ext uri="{FF2B5EF4-FFF2-40B4-BE49-F238E27FC236}">
                  <a16:creationId xmlns:a16="http://schemas.microsoft.com/office/drawing/2014/main" id="{4AAAB63F-07E9-4A25-B111-3FC5588C936B}"/>
                </a:ext>
              </a:extLst>
            </p:cNvPr>
            <p:cNvSpPr/>
            <p:nvPr/>
          </p:nvSpPr>
          <p:spPr>
            <a:xfrm>
              <a:off x="5043325" y="1561550"/>
              <a:ext cx="21450" cy="21400"/>
            </a:xfrm>
            <a:custGeom>
              <a:avLst/>
              <a:gdLst/>
              <a:ahLst/>
              <a:cxnLst/>
              <a:rect l="l" t="t" r="r" b="b"/>
              <a:pathLst>
                <a:path w="858" h="856" extrusionOk="0">
                  <a:moveTo>
                    <a:pt x="484" y="1"/>
                  </a:moveTo>
                  <a:lnTo>
                    <a:pt x="0" y="469"/>
                  </a:lnTo>
                  <a:lnTo>
                    <a:pt x="376" y="856"/>
                  </a:lnTo>
                  <a:lnTo>
                    <a:pt x="858" y="388"/>
                  </a:lnTo>
                  <a:lnTo>
                    <a:pt x="484"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6" name="Google Shape;9267;p60">
              <a:extLst>
                <a:ext uri="{FF2B5EF4-FFF2-40B4-BE49-F238E27FC236}">
                  <a16:creationId xmlns:a16="http://schemas.microsoft.com/office/drawing/2014/main" id="{C5114D7A-6250-4F3D-80D5-E49B32A8BCBD}"/>
                </a:ext>
              </a:extLst>
            </p:cNvPr>
            <p:cNvSpPr/>
            <p:nvPr/>
          </p:nvSpPr>
          <p:spPr>
            <a:xfrm>
              <a:off x="5033550" y="1521550"/>
              <a:ext cx="19850" cy="17575"/>
            </a:xfrm>
            <a:custGeom>
              <a:avLst/>
              <a:gdLst/>
              <a:ahLst/>
              <a:cxnLst/>
              <a:rect l="l" t="t" r="r" b="b"/>
              <a:pathLst>
                <a:path w="794" h="703" extrusionOk="0">
                  <a:moveTo>
                    <a:pt x="147" y="1"/>
                  </a:moveTo>
                  <a:lnTo>
                    <a:pt x="0" y="517"/>
                  </a:lnTo>
                  <a:lnTo>
                    <a:pt x="646" y="702"/>
                  </a:lnTo>
                  <a:lnTo>
                    <a:pt x="794" y="183"/>
                  </a:lnTo>
                  <a:lnTo>
                    <a:pt x="147"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7" name="Google Shape;9268;p60">
              <a:extLst>
                <a:ext uri="{FF2B5EF4-FFF2-40B4-BE49-F238E27FC236}">
                  <a16:creationId xmlns:a16="http://schemas.microsoft.com/office/drawing/2014/main" id="{193245EC-44DC-43F4-8608-C2CEEBCD1331}"/>
                </a:ext>
              </a:extLst>
            </p:cNvPr>
            <p:cNvSpPr/>
            <p:nvPr/>
          </p:nvSpPr>
          <p:spPr>
            <a:xfrm>
              <a:off x="5065900" y="1490400"/>
              <a:ext cx="17175" cy="19600"/>
            </a:xfrm>
            <a:custGeom>
              <a:avLst/>
              <a:gdLst/>
              <a:ahLst/>
              <a:cxnLst/>
              <a:rect l="l" t="t" r="r" b="b"/>
              <a:pathLst>
                <a:path w="687" h="784" extrusionOk="0">
                  <a:moveTo>
                    <a:pt x="524" y="1"/>
                  </a:moveTo>
                  <a:lnTo>
                    <a:pt x="1" y="133"/>
                  </a:lnTo>
                  <a:lnTo>
                    <a:pt x="166" y="783"/>
                  </a:lnTo>
                  <a:lnTo>
                    <a:pt x="686" y="651"/>
                  </a:lnTo>
                  <a:lnTo>
                    <a:pt x="524"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8" name="Google Shape;9269;p60">
              <a:extLst>
                <a:ext uri="{FF2B5EF4-FFF2-40B4-BE49-F238E27FC236}">
                  <a16:creationId xmlns:a16="http://schemas.microsoft.com/office/drawing/2014/main" id="{CA96388C-0BED-40B6-B537-933A6519645A}"/>
                </a:ext>
              </a:extLst>
            </p:cNvPr>
            <p:cNvSpPr/>
            <p:nvPr/>
          </p:nvSpPr>
          <p:spPr>
            <a:xfrm>
              <a:off x="5105350" y="1501350"/>
              <a:ext cx="21450" cy="21325"/>
            </a:xfrm>
            <a:custGeom>
              <a:avLst/>
              <a:gdLst/>
              <a:ahLst/>
              <a:cxnLst/>
              <a:rect l="l" t="t" r="r" b="b"/>
              <a:pathLst>
                <a:path w="858" h="853" extrusionOk="0">
                  <a:moveTo>
                    <a:pt x="484" y="0"/>
                  </a:moveTo>
                  <a:lnTo>
                    <a:pt x="1" y="468"/>
                  </a:lnTo>
                  <a:lnTo>
                    <a:pt x="377" y="853"/>
                  </a:lnTo>
                  <a:lnTo>
                    <a:pt x="858" y="385"/>
                  </a:lnTo>
                  <a:lnTo>
                    <a:pt x="484" y="0"/>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9" name="Google Shape;9270;p60">
              <a:extLst>
                <a:ext uri="{FF2B5EF4-FFF2-40B4-BE49-F238E27FC236}">
                  <a16:creationId xmlns:a16="http://schemas.microsoft.com/office/drawing/2014/main" id="{C5B497F3-9DEA-4744-A500-C762240D11A6}"/>
                </a:ext>
              </a:extLst>
            </p:cNvPr>
            <p:cNvSpPr/>
            <p:nvPr/>
          </p:nvSpPr>
          <p:spPr>
            <a:xfrm>
              <a:off x="5039425" y="1499500"/>
              <a:ext cx="93150" cy="85275"/>
            </a:xfrm>
            <a:custGeom>
              <a:avLst/>
              <a:gdLst/>
              <a:ahLst/>
              <a:cxnLst/>
              <a:rect l="l" t="t" r="r" b="b"/>
              <a:pathLst>
                <a:path w="3726" h="3411" extrusionOk="0">
                  <a:moveTo>
                    <a:pt x="1827" y="0"/>
                  </a:moveTo>
                  <a:cubicBezTo>
                    <a:pt x="1314" y="0"/>
                    <a:pt x="817" y="233"/>
                    <a:pt x="488" y="648"/>
                  </a:cubicBezTo>
                  <a:cubicBezTo>
                    <a:pt x="60" y="1188"/>
                    <a:pt x="0" y="1933"/>
                    <a:pt x="337" y="2536"/>
                  </a:cubicBezTo>
                  <a:cubicBezTo>
                    <a:pt x="641" y="3080"/>
                    <a:pt x="1214" y="3411"/>
                    <a:pt x="1828" y="3411"/>
                  </a:cubicBezTo>
                  <a:cubicBezTo>
                    <a:pt x="1893" y="3411"/>
                    <a:pt x="1959" y="3407"/>
                    <a:pt x="2025" y="3399"/>
                  </a:cubicBezTo>
                  <a:cubicBezTo>
                    <a:pt x="2708" y="3318"/>
                    <a:pt x="3277" y="2835"/>
                    <a:pt x="3466" y="2171"/>
                  </a:cubicBezTo>
                  <a:cubicBezTo>
                    <a:pt x="3726" y="1265"/>
                    <a:pt x="3198" y="320"/>
                    <a:pt x="2293" y="65"/>
                  </a:cubicBezTo>
                  <a:cubicBezTo>
                    <a:pt x="2139" y="22"/>
                    <a:pt x="1982" y="0"/>
                    <a:pt x="1827" y="0"/>
                  </a:cubicBez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0" name="Google Shape;9271;p60">
              <a:extLst>
                <a:ext uri="{FF2B5EF4-FFF2-40B4-BE49-F238E27FC236}">
                  <a16:creationId xmlns:a16="http://schemas.microsoft.com/office/drawing/2014/main" id="{F7D9F39B-E59D-4BB4-909E-166EDE453469}"/>
                </a:ext>
              </a:extLst>
            </p:cNvPr>
            <p:cNvSpPr/>
            <p:nvPr/>
          </p:nvSpPr>
          <p:spPr>
            <a:xfrm>
              <a:off x="5116725" y="1545200"/>
              <a:ext cx="19875" cy="17550"/>
            </a:xfrm>
            <a:custGeom>
              <a:avLst/>
              <a:gdLst/>
              <a:ahLst/>
              <a:cxnLst/>
              <a:rect l="l" t="t" r="r" b="b"/>
              <a:pathLst>
                <a:path w="795" h="702" extrusionOk="0">
                  <a:moveTo>
                    <a:pt x="148" y="0"/>
                  </a:moveTo>
                  <a:lnTo>
                    <a:pt x="1" y="516"/>
                  </a:lnTo>
                  <a:lnTo>
                    <a:pt x="649" y="701"/>
                  </a:lnTo>
                  <a:lnTo>
                    <a:pt x="794" y="182"/>
                  </a:lnTo>
                  <a:lnTo>
                    <a:pt x="148" y="0"/>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1" name="Google Shape;9272;p60">
              <a:extLst>
                <a:ext uri="{FF2B5EF4-FFF2-40B4-BE49-F238E27FC236}">
                  <a16:creationId xmlns:a16="http://schemas.microsoft.com/office/drawing/2014/main" id="{C18638EC-9362-40FB-AE5C-11869B517560}"/>
                </a:ext>
              </a:extLst>
            </p:cNvPr>
            <p:cNvSpPr/>
            <p:nvPr/>
          </p:nvSpPr>
          <p:spPr>
            <a:xfrm>
              <a:off x="5104650" y="1562325"/>
              <a:ext cx="21400" cy="21400"/>
            </a:xfrm>
            <a:custGeom>
              <a:avLst/>
              <a:gdLst/>
              <a:ahLst/>
              <a:cxnLst/>
              <a:rect l="l" t="t" r="r" b="b"/>
              <a:pathLst>
                <a:path w="856" h="856" extrusionOk="0">
                  <a:moveTo>
                    <a:pt x="385" y="1"/>
                  </a:moveTo>
                  <a:lnTo>
                    <a:pt x="0" y="377"/>
                  </a:lnTo>
                  <a:lnTo>
                    <a:pt x="470" y="856"/>
                  </a:lnTo>
                  <a:lnTo>
                    <a:pt x="855" y="480"/>
                  </a:lnTo>
                  <a:lnTo>
                    <a:pt x="385"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2" name="Google Shape;9273;p60">
              <a:extLst>
                <a:ext uri="{FF2B5EF4-FFF2-40B4-BE49-F238E27FC236}">
                  <a16:creationId xmlns:a16="http://schemas.microsoft.com/office/drawing/2014/main" id="{CBB02D1D-6C0E-469B-914B-6A2194ABE83A}"/>
                </a:ext>
              </a:extLst>
            </p:cNvPr>
            <p:cNvSpPr/>
            <p:nvPr/>
          </p:nvSpPr>
          <p:spPr>
            <a:xfrm>
              <a:off x="5064700" y="1573875"/>
              <a:ext cx="17500" cy="19800"/>
            </a:xfrm>
            <a:custGeom>
              <a:avLst/>
              <a:gdLst/>
              <a:ahLst/>
              <a:cxnLst/>
              <a:rect l="l" t="t" r="r" b="b"/>
              <a:pathLst>
                <a:path w="700" h="792" extrusionOk="0">
                  <a:moveTo>
                    <a:pt x="181" y="0"/>
                  </a:moveTo>
                  <a:lnTo>
                    <a:pt x="0" y="646"/>
                  </a:lnTo>
                  <a:lnTo>
                    <a:pt x="519" y="791"/>
                  </a:lnTo>
                  <a:lnTo>
                    <a:pt x="699" y="145"/>
                  </a:lnTo>
                  <a:lnTo>
                    <a:pt x="181" y="0"/>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3" name="Google Shape;9274;p60">
              <a:extLst>
                <a:ext uri="{FF2B5EF4-FFF2-40B4-BE49-F238E27FC236}">
                  <a16:creationId xmlns:a16="http://schemas.microsoft.com/office/drawing/2014/main" id="{48C7A9AA-97D4-4DFB-A136-C55D39C1FFDC}"/>
                </a:ext>
              </a:extLst>
            </p:cNvPr>
            <p:cNvSpPr/>
            <p:nvPr/>
          </p:nvSpPr>
          <p:spPr>
            <a:xfrm>
              <a:off x="5033375" y="1544250"/>
              <a:ext cx="19650" cy="17225"/>
            </a:xfrm>
            <a:custGeom>
              <a:avLst/>
              <a:gdLst/>
              <a:ahLst/>
              <a:cxnLst/>
              <a:rect l="l" t="t" r="r" b="b"/>
              <a:pathLst>
                <a:path w="786" h="689" extrusionOk="0">
                  <a:moveTo>
                    <a:pt x="651" y="1"/>
                  </a:moveTo>
                  <a:lnTo>
                    <a:pt x="1" y="168"/>
                  </a:lnTo>
                  <a:lnTo>
                    <a:pt x="135" y="689"/>
                  </a:lnTo>
                  <a:lnTo>
                    <a:pt x="785" y="522"/>
                  </a:lnTo>
                  <a:lnTo>
                    <a:pt x="651"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4" name="Google Shape;9275;p60">
              <a:extLst>
                <a:ext uri="{FF2B5EF4-FFF2-40B4-BE49-F238E27FC236}">
                  <a16:creationId xmlns:a16="http://schemas.microsoft.com/office/drawing/2014/main" id="{64698AE6-B2E7-457C-B34B-46FE430BAB50}"/>
                </a:ext>
              </a:extLst>
            </p:cNvPr>
            <p:cNvSpPr/>
            <p:nvPr/>
          </p:nvSpPr>
          <p:spPr>
            <a:xfrm>
              <a:off x="5044150" y="1500525"/>
              <a:ext cx="21400" cy="21400"/>
            </a:xfrm>
            <a:custGeom>
              <a:avLst/>
              <a:gdLst/>
              <a:ahLst/>
              <a:cxnLst/>
              <a:rect l="l" t="t" r="r" b="b"/>
              <a:pathLst>
                <a:path w="856" h="856" extrusionOk="0">
                  <a:moveTo>
                    <a:pt x="385" y="0"/>
                  </a:moveTo>
                  <a:lnTo>
                    <a:pt x="0" y="376"/>
                  </a:lnTo>
                  <a:lnTo>
                    <a:pt x="471" y="855"/>
                  </a:lnTo>
                  <a:lnTo>
                    <a:pt x="855" y="479"/>
                  </a:lnTo>
                  <a:lnTo>
                    <a:pt x="385" y="0"/>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5" name="Google Shape;9276;p60">
              <a:extLst>
                <a:ext uri="{FF2B5EF4-FFF2-40B4-BE49-F238E27FC236}">
                  <a16:creationId xmlns:a16="http://schemas.microsoft.com/office/drawing/2014/main" id="{7C1888B9-2FFD-42C7-AC13-1387A59FBBD2}"/>
                </a:ext>
              </a:extLst>
            </p:cNvPr>
            <p:cNvSpPr/>
            <p:nvPr/>
          </p:nvSpPr>
          <p:spPr>
            <a:xfrm>
              <a:off x="5088000" y="1490575"/>
              <a:ext cx="17500" cy="19800"/>
            </a:xfrm>
            <a:custGeom>
              <a:avLst/>
              <a:gdLst/>
              <a:ahLst/>
              <a:cxnLst/>
              <a:rect l="l" t="t" r="r" b="b"/>
              <a:pathLst>
                <a:path w="700" h="792" extrusionOk="0">
                  <a:moveTo>
                    <a:pt x="180" y="0"/>
                  </a:moveTo>
                  <a:lnTo>
                    <a:pt x="0" y="647"/>
                  </a:lnTo>
                  <a:lnTo>
                    <a:pt x="517" y="792"/>
                  </a:lnTo>
                  <a:lnTo>
                    <a:pt x="699" y="145"/>
                  </a:lnTo>
                  <a:lnTo>
                    <a:pt x="180" y="0"/>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6" name="Google Shape;9277;p60">
              <a:extLst>
                <a:ext uri="{FF2B5EF4-FFF2-40B4-BE49-F238E27FC236}">
                  <a16:creationId xmlns:a16="http://schemas.microsoft.com/office/drawing/2014/main" id="{8C5D9DE6-56E5-433C-84B0-AFFEB70E4BBA}"/>
                </a:ext>
              </a:extLst>
            </p:cNvPr>
            <p:cNvSpPr/>
            <p:nvPr/>
          </p:nvSpPr>
          <p:spPr>
            <a:xfrm>
              <a:off x="5040400" y="1499500"/>
              <a:ext cx="90250" cy="85275"/>
            </a:xfrm>
            <a:custGeom>
              <a:avLst/>
              <a:gdLst/>
              <a:ahLst/>
              <a:cxnLst/>
              <a:rect l="l" t="t" r="r" b="b"/>
              <a:pathLst>
                <a:path w="3610" h="3411" extrusionOk="0">
                  <a:moveTo>
                    <a:pt x="1790" y="0"/>
                  </a:moveTo>
                  <a:cubicBezTo>
                    <a:pt x="1649" y="0"/>
                    <a:pt x="1506" y="18"/>
                    <a:pt x="1364" y="54"/>
                  </a:cubicBezTo>
                  <a:cubicBezTo>
                    <a:pt x="695" y="224"/>
                    <a:pt x="197" y="782"/>
                    <a:pt x="98" y="1465"/>
                  </a:cubicBezTo>
                  <a:cubicBezTo>
                    <a:pt x="1" y="2147"/>
                    <a:pt x="324" y="2821"/>
                    <a:pt x="917" y="3173"/>
                  </a:cubicBezTo>
                  <a:cubicBezTo>
                    <a:pt x="1187" y="3332"/>
                    <a:pt x="1487" y="3411"/>
                    <a:pt x="1786" y="3411"/>
                  </a:cubicBezTo>
                  <a:cubicBezTo>
                    <a:pt x="2148" y="3411"/>
                    <a:pt x="2508" y="3296"/>
                    <a:pt x="2810" y="3070"/>
                  </a:cubicBezTo>
                  <a:cubicBezTo>
                    <a:pt x="3361" y="2654"/>
                    <a:pt x="3610" y="1949"/>
                    <a:pt x="3438" y="1281"/>
                  </a:cubicBezTo>
                  <a:cubicBezTo>
                    <a:pt x="3242" y="511"/>
                    <a:pt x="2549" y="0"/>
                    <a:pt x="1790" y="0"/>
                  </a:cubicBez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7" name="Google Shape;9278;p60">
              <a:extLst>
                <a:ext uri="{FF2B5EF4-FFF2-40B4-BE49-F238E27FC236}">
                  <a16:creationId xmlns:a16="http://schemas.microsoft.com/office/drawing/2014/main" id="{FBAEC1C6-2589-4DDC-ACFB-A9A12A78F1C1}"/>
                </a:ext>
              </a:extLst>
            </p:cNvPr>
            <p:cNvSpPr/>
            <p:nvPr/>
          </p:nvSpPr>
          <p:spPr>
            <a:xfrm>
              <a:off x="5062675" y="1520675"/>
              <a:ext cx="45350" cy="42900"/>
            </a:xfrm>
            <a:custGeom>
              <a:avLst/>
              <a:gdLst/>
              <a:ahLst/>
              <a:cxnLst/>
              <a:rect l="l" t="t" r="r" b="b"/>
              <a:pathLst>
                <a:path w="1814" h="1716" extrusionOk="0">
                  <a:moveTo>
                    <a:pt x="897" y="0"/>
                  </a:moveTo>
                  <a:cubicBezTo>
                    <a:pt x="826" y="0"/>
                    <a:pt x="755" y="9"/>
                    <a:pt x="684" y="27"/>
                  </a:cubicBezTo>
                  <a:cubicBezTo>
                    <a:pt x="347" y="115"/>
                    <a:pt x="97" y="394"/>
                    <a:pt x="48" y="737"/>
                  </a:cubicBezTo>
                  <a:cubicBezTo>
                    <a:pt x="0" y="1080"/>
                    <a:pt x="163" y="1418"/>
                    <a:pt x="459" y="1596"/>
                  </a:cubicBezTo>
                  <a:cubicBezTo>
                    <a:pt x="595" y="1676"/>
                    <a:pt x="746" y="1716"/>
                    <a:pt x="896" y="1716"/>
                  </a:cubicBezTo>
                  <a:cubicBezTo>
                    <a:pt x="1078" y="1716"/>
                    <a:pt x="1259" y="1658"/>
                    <a:pt x="1411" y="1544"/>
                  </a:cubicBezTo>
                  <a:cubicBezTo>
                    <a:pt x="1688" y="1335"/>
                    <a:pt x="1813" y="981"/>
                    <a:pt x="1727" y="645"/>
                  </a:cubicBezTo>
                  <a:cubicBezTo>
                    <a:pt x="1627" y="257"/>
                    <a:pt x="1279" y="0"/>
                    <a:pt x="897" y="0"/>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8" name="Google Shape;9279;p60">
              <a:extLst>
                <a:ext uri="{FF2B5EF4-FFF2-40B4-BE49-F238E27FC236}">
                  <a16:creationId xmlns:a16="http://schemas.microsoft.com/office/drawing/2014/main" id="{4778D327-FEDD-40EA-AE7E-9C7338E4CD7C}"/>
                </a:ext>
              </a:extLst>
            </p:cNvPr>
            <p:cNvSpPr/>
            <p:nvPr/>
          </p:nvSpPr>
          <p:spPr>
            <a:xfrm>
              <a:off x="5117125" y="1522775"/>
              <a:ext cx="19675" cy="17225"/>
            </a:xfrm>
            <a:custGeom>
              <a:avLst/>
              <a:gdLst/>
              <a:ahLst/>
              <a:cxnLst/>
              <a:rect l="l" t="t" r="r" b="b"/>
              <a:pathLst>
                <a:path w="787" h="689" extrusionOk="0">
                  <a:moveTo>
                    <a:pt x="653" y="0"/>
                  </a:moveTo>
                  <a:lnTo>
                    <a:pt x="0" y="167"/>
                  </a:lnTo>
                  <a:lnTo>
                    <a:pt x="134" y="688"/>
                  </a:lnTo>
                  <a:lnTo>
                    <a:pt x="787" y="521"/>
                  </a:lnTo>
                  <a:lnTo>
                    <a:pt x="653" y="0"/>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9" name="Google Shape;9280;p60">
              <a:extLst>
                <a:ext uri="{FF2B5EF4-FFF2-40B4-BE49-F238E27FC236}">
                  <a16:creationId xmlns:a16="http://schemas.microsoft.com/office/drawing/2014/main" id="{B2917988-6FFE-42CC-974C-19F22808EA12}"/>
                </a:ext>
              </a:extLst>
            </p:cNvPr>
            <p:cNvSpPr/>
            <p:nvPr/>
          </p:nvSpPr>
          <p:spPr>
            <a:xfrm>
              <a:off x="5217875" y="1429375"/>
              <a:ext cx="158150" cy="119200"/>
            </a:xfrm>
            <a:custGeom>
              <a:avLst/>
              <a:gdLst/>
              <a:ahLst/>
              <a:cxnLst/>
              <a:rect l="l" t="t" r="r" b="b"/>
              <a:pathLst>
                <a:path w="6326" h="4768" extrusionOk="0">
                  <a:moveTo>
                    <a:pt x="5431" y="0"/>
                  </a:moveTo>
                  <a:lnTo>
                    <a:pt x="1" y="1369"/>
                  </a:lnTo>
                  <a:cubicBezTo>
                    <a:pt x="284" y="1868"/>
                    <a:pt x="497" y="2404"/>
                    <a:pt x="636" y="2961"/>
                  </a:cubicBezTo>
                  <a:cubicBezTo>
                    <a:pt x="781" y="3552"/>
                    <a:pt x="840" y="4160"/>
                    <a:pt x="810" y="4767"/>
                  </a:cubicBezTo>
                  <a:lnTo>
                    <a:pt x="6326" y="3378"/>
                  </a:lnTo>
                  <a:cubicBezTo>
                    <a:pt x="5713" y="2361"/>
                    <a:pt x="5403" y="1189"/>
                    <a:pt x="5431" y="0"/>
                  </a:cubicBez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0" name="Google Shape;9281;p60">
              <a:extLst>
                <a:ext uri="{FF2B5EF4-FFF2-40B4-BE49-F238E27FC236}">
                  <a16:creationId xmlns:a16="http://schemas.microsoft.com/office/drawing/2014/main" id="{C3C02EF0-3D12-4ECD-ADB0-3F9F23B57200}"/>
                </a:ext>
              </a:extLst>
            </p:cNvPr>
            <p:cNvSpPr/>
            <p:nvPr/>
          </p:nvSpPr>
          <p:spPr>
            <a:xfrm>
              <a:off x="5110625" y="1133275"/>
              <a:ext cx="224975" cy="112775"/>
            </a:xfrm>
            <a:custGeom>
              <a:avLst/>
              <a:gdLst/>
              <a:ahLst/>
              <a:cxnLst/>
              <a:rect l="l" t="t" r="r" b="b"/>
              <a:pathLst>
                <a:path w="8999" h="4511" extrusionOk="0">
                  <a:moveTo>
                    <a:pt x="8394" y="0"/>
                  </a:moveTo>
                  <a:lnTo>
                    <a:pt x="1" y="2115"/>
                  </a:lnTo>
                  <a:lnTo>
                    <a:pt x="605" y="4510"/>
                  </a:lnTo>
                  <a:lnTo>
                    <a:pt x="8998" y="2394"/>
                  </a:lnTo>
                  <a:lnTo>
                    <a:pt x="8394" y="0"/>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1" name="Google Shape;9282;p60">
              <a:extLst>
                <a:ext uri="{FF2B5EF4-FFF2-40B4-BE49-F238E27FC236}">
                  <a16:creationId xmlns:a16="http://schemas.microsoft.com/office/drawing/2014/main" id="{E104C786-1573-4792-9C19-FE7FB5D82EAC}"/>
                </a:ext>
              </a:extLst>
            </p:cNvPr>
            <p:cNvSpPr/>
            <p:nvPr/>
          </p:nvSpPr>
          <p:spPr>
            <a:xfrm>
              <a:off x="5185800" y="1289075"/>
              <a:ext cx="954350" cy="637150"/>
            </a:xfrm>
            <a:custGeom>
              <a:avLst/>
              <a:gdLst/>
              <a:ahLst/>
              <a:cxnLst/>
              <a:rect l="l" t="t" r="r" b="b"/>
              <a:pathLst>
                <a:path w="38174" h="25486" extrusionOk="0">
                  <a:moveTo>
                    <a:pt x="7802" y="1"/>
                  </a:moveTo>
                  <a:cubicBezTo>
                    <a:pt x="7775" y="1"/>
                    <a:pt x="7749" y="5"/>
                    <a:pt x="7725" y="12"/>
                  </a:cubicBezTo>
                  <a:lnTo>
                    <a:pt x="7725" y="8"/>
                  </a:lnTo>
                  <a:cubicBezTo>
                    <a:pt x="4350" y="1067"/>
                    <a:pt x="0" y="4663"/>
                    <a:pt x="2556" y="8544"/>
                  </a:cubicBezTo>
                  <a:cubicBezTo>
                    <a:pt x="3788" y="10416"/>
                    <a:pt x="6306" y="10670"/>
                    <a:pt x="8647" y="10670"/>
                  </a:cubicBezTo>
                  <a:cubicBezTo>
                    <a:pt x="9389" y="10670"/>
                    <a:pt x="10113" y="10644"/>
                    <a:pt x="10773" y="10636"/>
                  </a:cubicBezTo>
                  <a:lnTo>
                    <a:pt x="10773" y="10636"/>
                  </a:lnTo>
                  <a:cubicBezTo>
                    <a:pt x="10349" y="13922"/>
                    <a:pt x="5550" y="18067"/>
                    <a:pt x="9688" y="20555"/>
                  </a:cubicBezTo>
                  <a:cubicBezTo>
                    <a:pt x="10527" y="21060"/>
                    <a:pt x="11364" y="21260"/>
                    <a:pt x="12195" y="21260"/>
                  </a:cubicBezTo>
                  <a:cubicBezTo>
                    <a:pt x="14084" y="21260"/>
                    <a:pt x="15937" y="20225"/>
                    <a:pt x="17688" y="19381"/>
                  </a:cubicBezTo>
                  <a:cubicBezTo>
                    <a:pt x="18436" y="19022"/>
                    <a:pt x="19200" y="18761"/>
                    <a:pt x="20035" y="18761"/>
                  </a:cubicBezTo>
                  <a:cubicBezTo>
                    <a:pt x="20078" y="18761"/>
                    <a:pt x="20121" y="18762"/>
                    <a:pt x="20165" y="18764"/>
                  </a:cubicBezTo>
                  <a:cubicBezTo>
                    <a:pt x="21110" y="18797"/>
                    <a:pt x="21587" y="20166"/>
                    <a:pt x="21930" y="20840"/>
                  </a:cubicBezTo>
                  <a:cubicBezTo>
                    <a:pt x="22554" y="22065"/>
                    <a:pt x="23327" y="23080"/>
                    <a:pt x="24393" y="23957"/>
                  </a:cubicBezTo>
                  <a:cubicBezTo>
                    <a:pt x="25693" y="25028"/>
                    <a:pt x="27311" y="25486"/>
                    <a:pt x="28949" y="25486"/>
                  </a:cubicBezTo>
                  <a:cubicBezTo>
                    <a:pt x="30057" y="25486"/>
                    <a:pt x="31175" y="25276"/>
                    <a:pt x="32211" y="24904"/>
                  </a:cubicBezTo>
                  <a:cubicBezTo>
                    <a:pt x="34664" y="24023"/>
                    <a:pt x="33795" y="21662"/>
                    <a:pt x="32923" y="19915"/>
                  </a:cubicBezTo>
                  <a:cubicBezTo>
                    <a:pt x="32242" y="18548"/>
                    <a:pt x="31237" y="17084"/>
                    <a:pt x="32154" y="15590"/>
                  </a:cubicBezTo>
                  <a:cubicBezTo>
                    <a:pt x="32905" y="14361"/>
                    <a:pt x="34543" y="13704"/>
                    <a:pt x="35613" y="12794"/>
                  </a:cubicBezTo>
                  <a:cubicBezTo>
                    <a:pt x="38074" y="10704"/>
                    <a:pt x="38173" y="7243"/>
                    <a:pt x="36424" y="4715"/>
                  </a:cubicBezTo>
                  <a:cubicBezTo>
                    <a:pt x="36281" y="4508"/>
                    <a:pt x="35853" y="4288"/>
                    <a:pt x="35632" y="4288"/>
                  </a:cubicBezTo>
                  <a:cubicBezTo>
                    <a:pt x="35481" y="4288"/>
                    <a:pt x="35425" y="4389"/>
                    <a:pt x="35615" y="4663"/>
                  </a:cubicBezTo>
                  <a:cubicBezTo>
                    <a:pt x="37637" y="7586"/>
                    <a:pt x="36351" y="10838"/>
                    <a:pt x="33655" y="12731"/>
                  </a:cubicBezTo>
                  <a:cubicBezTo>
                    <a:pt x="31833" y="14010"/>
                    <a:pt x="30114" y="15166"/>
                    <a:pt x="31017" y="17610"/>
                  </a:cubicBezTo>
                  <a:cubicBezTo>
                    <a:pt x="31628" y="19260"/>
                    <a:pt x="33864" y="21777"/>
                    <a:pt x="32307" y="23434"/>
                  </a:cubicBezTo>
                  <a:cubicBezTo>
                    <a:pt x="31447" y="24348"/>
                    <a:pt x="29729" y="24542"/>
                    <a:pt x="28380" y="24542"/>
                  </a:cubicBezTo>
                  <a:cubicBezTo>
                    <a:pt x="28085" y="24542"/>
                    <a:pt x="27807" y="24533"/>
                    <a:pt x="27560" y="24520"/>
                  </a:cubicBezTo>
                  <a:cubicBezTo>
                    <a:pt x="25387" y="24405"/>
                    <a:pt x="23839" y="22972"/>
                    <a:pt x="22872" y="21133"/>
                  </a:cubicBezTo>
                  <a:cubicBezTo>
                    <a:pt x="22160" y="19775"/>
                    <a:pt x="21523" y="18421"/>
                    <a:pt x="19974" y="17900"/>
                  </a:cubicBezTo>
                  <a:cubicBezTo>
                    <a:pt x="19679" y="17801"/>
                    <a:pt x="19377" y="17757"/>
                    <a:pt x="19069" y="17757"/>
                  </a:cubicBezTo>
                  <a:cubicBezTo>
                    <a:pt x="17030" y="17757"/>
                    <a:pt x="14749" y="19681"/>
                    <a:pt x="12952" y="20186"/>
                  </a:cubicBezTo>
                  <a:cubicBezTo>
                    <a:pt x="12565" y="20294"/>
                    <a:pt x="12135" y="20353"/>
                    <a:pt x="11706" y="20353"/>
                  </a:cubicBezTo>
                  <a:cubicBezTo>
                    <a:pt x="10293" y="20353"/>
                    <a:pt x="8888" y="19713"/>
                    <a:pt x="9070" y="18091"/>
                  </a:cubicBezTo>
                  <a:cubicBezTo>
                    <a:pt x="9187" y="17056"/>
                    <a:pt x="9728" y="16036"/>
                    <a:pt x="10180" y="15117"/>
                  </a:cubicBezTo>
                  <a:cubicBezTo>
                    <a:pt x="10879" y="13691"/>
                    <a:pt x="11965" y="12080"/>
                    <a:pt x="11804" y="10423"/>
                  </a:cubicBezTo>
                  <a:cubicBezTo>
                    <a:pt x="11772" y="10102"/>
                    <a:pt x="11297" y="9704"/>
                    <a:pt x="10983" y="9696"/>
                  </a:cubicBezTo>
                  <a:cubicBezTo>
                    <a:pt x="10868" y="9692"/>
                    <a:pt x="10750" y="9691"/>
                    <a:pt x="10629" y="9691"/>
                  </a:cubicBezTo>
                  <a:cubicBezTo>
                    <a:pt x="9760" y="9691"/>
                    <a:pt x="8730" y="9764"/>
                    <a:pt x="7697" y="9764"/>
                  </a:cubicBezTo>
                  <a:cubicBezTo>
                    <a:pt x="6134" y="9764"/>
                    <a:pt x="4562" y="9597"/>
                    <a:pt x="3523" y="8757"/>
                  </a:cubicBezTo>
                  <a:cubicBezTo>
                    <a:pt x="2213" y="7702"/>
                    <a:pt x="3068" y="5071"/>
                    <a:pt x="3798" y="3988"/>
                  </a:cubicBezTo>
                  <a:cubicBezTo>
                    <a:pt x="4855" y="2419"/>
                    <a:pt x="6794" y="1485"/>
                    <a:pt x="8541" y="940"/>
                  </a:cubicBezTo>
                  <a:cubicBezTo>
                    <a:pt x="8914" y="822"/>
                    <a:pt x="8210" y="1"/>
                    <a:pt x="7802"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2" name="Google Shape;9283;p60">
              <a:extLst>
                <a:ext uri="{FF2B5EF4-FFF2-40B4-BE49-F238E27FC236}">
                  <a16:creationId xmlns:a16="http://schemas.microsoft.com/office/drawing/2014/main" id="{AB4D2B19-622B-42B0-A4B0-A292835BCD35}"/>
                </a:ext>
              </a:extLst>
            </p:cNvPr>
            <p:cNvSpPr/>
            <p:nvPr/>
          </p:nvSpPr>
          <p:spPr>
            <a:xfrm>
              <a:off x="5103325" y="634225"/>
              <a:ext cx="1297575" cy="859150"/>
            </a:xfrm>
            <a:custGeom>
              <a:avLst/>
              <a:gdLst/>
              <a:ahLst/>
              <a:cxnLst/>
              <a:rect l="l" t="t" r="r" b="b"/>
              <a:pathLst>
                <a:path w="51903" h="34366" extrusionOk="0">
                  <a:moveTo>
                    <a:pt x="4233" y="1"/>
                  </a:moveTo>
                  <a:cubicBezTo>
                    <a:pt x="4052" y="1"/>
                    <a:pt x="3895" y="132"/>
                    <a:pt x="3868" y="316"/>
                  </a:cubicBezTo>
                  <a:lnTo>
                    <a:pt x="29" y="27189"/>
                  </a:lnTo>
                  <a:cubicBezTo>
                    <a:pt x="0" y="27391"/>
                    <a:pt x="139" y="27575"/>
                    <a:pt x="341" y="27604"/>
                  </a:cubicBezTo>
                  <a:lnTo>
                    <a:pt x="47617" y="34362"/>
                  </a:lnTo>
                  <a:cubicBezTo>
                    <a:pt x="47635" y="34365"/>
                    <a:pt x="47652" y="34366"/>
                    <a:pt x="47670" y="34366"/>
                  </a:cubicBezTo>
                  <a:cubicBezTo>
                    <a:pt x="47851" y="34366"/>
                    <a:pt x="48009" y="34232"/>
                    <a:pt x="48035" y="34048"/>
                  </a:cubicBezTo>
                  <a:lnTo>
                    <a:pt x="51874" y="7178"/>
                  </a:lnTo>
                  <a:cubicBezTo>
                    <a:pt x="51903" y="6976"/>
                    <a:pt x="51765" y="6789"/>
                    <a:pt x="51562" y="6760"/>
                  </a:cubicBezTo>
                  <a:lnTo>
                    <a:pt x="4286" y="4"/>
                  </a:lnTo>
                  <a:cubicBezTo>
                    <a:pt x="4268" y="2"/>
                    <a:pt x="4251" y="1"/>
                    <a:pt x="4233"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3" name="Google Shape;9284;p60">
              <a:extLst>
                <a:ext uri="{FF2B5EF4-FFF2-40B4-BE49-F238E27FC236}">
                  <a16:creationId xmlns:a16="http://schemas.microsoft.com/office/drawing/2014/main" id="{7FC76257-820C-4130-9963-4159C6587625}"/>
                </a:ext>
              </a:extLst>
            </p:cNvPr>
            <p:cNvSpPr/>
            <p:nvPr/>
          </p:nvSpPr>
          <p:spPr>
            <a:xfrm>
              <a:off x="5216775" y="741250"/>
              <a:ext cx="1070775" cy="645075"/>
            </a:xfrm>
            <a:custGeom>
              <a:avLst/>
              <a:gdLst/>
              <a:ahLst/>
              <a:cxnLst/>
              <a:rect l="l" t="t" r="r" b="b"/>
              <a:pathLst>
                <a:path w="42831" h="25803" extrusionOk="0">
                  <a:moveTo>
                    <a:pt x="4697" y="0"/>
                  </a:moveTo>
                  <a:cubicBezTo>
                    <a:pt x="4328" y="1053"/>
                    <a:pt x="3401" y="1809"/>
                    <a:pt x="2295" y="1958"/>
                  </a:cubicBezTo>
                  <a:lnTo>
                    <a:pt x="1" y="18018"/>
                  </a:lnTo>
                  <a:cubicBezTo>
                    <a:pt x="1029" y="18477"/>
                    <a:pt x="1711" y="19479"/>
                    <a:pt x="1759" y="20607"/>
                  </a:cubicBezTo>
                  <a:lnTo>
                    <a:pt x="38110" y="25802"/>
                  </a:lnTo>
                  <a:cubicBezTo>
                    <a:pt x="38471" y="24727"/>
                    <a:pt x="39413" y="23954"/>
                    <a:pt x="40536" y="23806"/>
                  </a:cubicBezTo>
                  <a:lnTo>
                    <a:pt x="42831" y="7756"/>
                  </a:lnTo>
                  <a:cubicBezTo>
                    <a:pt x="41805" y="7306"/>
                    <a:pt x="41119" y="6317"/>
                    <a:pt x="41060" y="5198"/>
                  </a:cubicBezTo>
                  <a:lnTo>
                    <a:pt x="4697" y="0"/>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4" name="Google Shape;9285;p60">
              <a:extLst>
                <a:ext uri="{FF2B5EF4-FFF2-40B4-BE49-F238E27FC236}">
                  <a16:creationId xmlns:a16="http://schemas.microsoft.com/office/drawing/2014/main" id="{0F5F8CD5-2E2A-4E83-A121-6AE57BF83DEE}"/>
                </a:ext>
              </a:extLst>
            </p:cNvPr>
            <p:cNvSpPr/>
            <p:nvPr/>
          </p:nvSpPr>
          <p:spPr>
            <a:xfrm>
              <a:off x="5233375" y="1181500"/>
              <a:ext cx="932725" cy="326200"/>
            </a:xfrm>
            <a:custGeom>
              <a:avLst/>
              <a:gdLst/>
              <a:ahLst/>
              <a:cxnLst/>
              <a:rect l="l" t="t" r="r" b="b"/>
              <a:pathLst>
                <a:path w="37309" h="13048" extrusionOk="0">
                  <a:moveTo>
                    <a:pt x="4299" y="1"/>
                  </a:moveTo>
                  <a:cubicBezTo>
                    <a:pt x="3971" y="1"/>
                    <a:pt x="3667" y="182"/>
                    <a:pt x="3513" y="480"/>
                  </a:cubicBezTo>
                  <a:lnTo>
                    <a:pt x="280" y="6715"/>
                  </a:lnTo>
                  <a:cubicBezTo>
                    <a:pt x="1" y="7256"/>
                    <a:pt x="337" y="7913"/>
                    <a:pt x="941" y="7999"/>
                  </a:cubicBezTo>
                  <a:lnTo>
                    <a:pt x="36204" y="13038"/>
                  </a:lnTo>
                  <a:cubicBezTo>
                    <a:pt x="36247" y="13044"/>
                    <a:pt x="36290" y="13047"/>
                    <a:pt x="36332" y="13047"/>
                  </a:cubicBezTo>
                  <a:cubicBezTo>
                    <a:pt x="36878" y="13047"/>
                    <a:pt x="37308" y="12545"/>
                    <a:pt x="37200" y="11990"/>
                  </a:cubicBezTo>
                  <a:lnTo>
                    <a:pt x="35842" y="5100"/>
                  </a:lnTo>
                  <a:cubicBezTo>
                    <a:pt x="35769" y="4731"/>
                    <a:pt x="35473" y="4447"/>
                    <a:pt x="35101" y="4394"/>
                  </a:cubicBezTo>
                  <a:lnTo>
                    <a:pt x="4425" y="10"/>
                  </a:lnTo>
                  <a:cubicBezTo>
                    <a:pt x="4383" y="4"/>
                    <a:pt x="4341" y="1"/>
                    <a:pt x="4299"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5" name="Google Shape;9286;p60">
              <a:extLst>
                <a:ext uri="{FF2B5EF4-FFF2-40B4-BE49-F238E27FC236}">
                  <a16:creationId xmlns:a16="http://schemas.microsoft.com/office/drawing/2014/main" id="{92EF2122-2F95-44F3-8BEB-F37F0B750585}"/>
                </a:ext>
              </a:extLst>
            </p:cNvPr>
            <p:cNvSpPr/>
            <p:nvPr/>
          </p:nvSpPr>
          <p:spPr>
            <a:xfrm>
              <a:off x="6322050" y="828475"/>
              <a:ext cx="45450" cy="41375"/>
            </a:xfrm>
            <a:custGeom>
              <a:avLst/>
              <a:gdLst/>
              <a:ahLst/>
              <a:cxnLst/>
              <a:rect l="l" t="t" r="r" b="b"/>
              <a:pathLst>
                <a:path w="1818" h="1655" extrusionOk="0">
                  <a:moveTo>
                    <a:pt x="907" y="0"/>
                  </a:moveTo>
                  <a:cubicBezTo>
                    <a:pt x="733" y="0"/>
                    <a:pt x="559" y="55"/>
                    <a:pt x="411" y="166"/>
                  </a:cubicBezTo>
                  <a:cubicBezTo>
                    <a:pt x="110" y="393"/>
                    <a:pt x="0" y="795"/>
                    <a:pt x="147" y="1144"/>
                  </a:cubicBezTo>
                  <a:lnTo>
                    <a:pt x="1424" y="184"/>
                  </a:lnTo>
                  <a:cubicBezTo>
                    <a:pt x="1274" y="62"/>
                    <a:pt x="1091" y="0"/>
                    <a:pt x="907" y="0"/>
                  </a:cubicBezTo>
                  <a:close/>
                  <a:moveTo>
                    <a:pt x="1673" y="513"/>
                  </a:moveTo>
                  <a:lnTo>
                    <a:pt x="394" y="1474"/>
                  </a:lnTo>
                  <a:cubicBezTo>
                    <a:pt x="544" y="1594"/>
                    <a:pt x="727" y="1655"/>
                    <a:pt x="909" y="1655"/>
                  </a:cubicBezTo>
                  <a:cubicBezTo>
                    <a:pt x="1083" y="1655"/>
                    <a:pt x="1258" y="1600"/>
                    <a:pt x="1405" y="1489"/>
                  </a:cubicBezTo>
                  <a:cubicBezTo>
                    <a:pt x="1706" y="1263"/>
                    <a:pt x="1818" y="863"/>
                    <a:pt x="1673" y="513"/>
                  </a:cubicBezTo>
                  <a:close/>
                </a:path>
              </a:pathLst>
            </a:custGeom>
            <a:solidFill>
              <a:srgbClr val="7A7B7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6" name="Google Shape;9287;p60">
              <a:extLst>
                <a:ext uri="{FF2B5EF4-FFF2-40B4-BE49-F238E27FC236}">
                  <a16:creationId xmlns:a16="http://schemas.microsoft.com/office/drawing/2014/main" id="{37212CAF-8296-405C-B252-2C1B3FC163E7}"/>
                </a:ext>
              </a:extLst>
            </p:cNvPr>
            <p:cNvSpPr/>
            <p:nvPr/>
          </p:nvSpPr>
          <p:spPr>
            <a:xfrm>
              <a:off x="5220525" y="671050"/>
              <a:ext cx="45500" cy="41450"/>
            </a:xfrm>
            <a:custGeom>
              <a:avLst/>
              <a:gdLst/>
              <a:ahLst/>
              <a:cxnLst/>
              <a:rect l="l" t="t" r="r" b="b"/>
              <a:pathLst>
                <a:path w="1820" h="1658" extrusionOk="0">
                  <a:moveTo>
                    <a:pt x="906" y="0"/>
                  </a:moveTo>
                  <a:cubicBezTo>
                    <a:pt x="733" y="0"/>
                    <a:pt x="559" y="55"/>
                    <a:pt x="413" y="164"/>
                  </a:cubicBezTo>
                  <a:cubicBezTo>
                    <a:pt x="110" y="393"/>
                    <a:pt x="0" y="795"/>
                    <a:pt x="147" y="1145"/>
                  </a:cubicBezTo>
                  <a:lnTo>
                    <a:pt x="1427" y="184"/>
                  </a:lnTo>
                  <a:cubicBezTo>
                    <a:pt x="1275" y="62"/>
                    <a:pt x="1090" y="0"/>
                    <a:pt x="906" y="0"/>
                  </a:cubicBezTo>
                  <a:close/>
                  <a:moveTo>
                    <a:pt x="1673" y="514"/>
                  </a:moveTo>
                  <a:lnTo>
                    <a:pt x="394" y="1474"/>
                  </a:lnTo>
                  <a:cubicBezTo>
                    <a:pt x="545" y="1596"/>
                    <a:pt x="728" y="1657"/>
                    <a:pt x="912" y="1657"/>
                  </a:cubicBezTo>
                  <a:cubicBezTo>
                    <a:pt x="1086" y="1657"/>
                    <a:pt x="1260" y="1602"/>
                    <a:pt x="1407" y="1492"/>
                  </a:cubicBezTo>
                  <a:cubicBezTo>
                    <a:pt x="1710" y="1265"/>
                    <a:pt x="1820" y="863"/>
                    <a:pt x="1673" y="514"/>
                  </a:cubicBezTo>
                  <a:close/>
                </a:path>
              </a:pathLst>
            </a:custGeom>
            <a:solidFill>
              <a:srgbClr val="7A7B7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7" name="Google Shape;9288;p60">
              <a:extLst>
                <a:ext uri="{FF2B5EF4-FFF2-40B4-BE49-F238E27FC236}">
                  <a16:creationId xmlns:a16="http://schemas.microsoft.com/office/drawing/2014/main" id="{DF45B93A-49E9-4A9B-A0F2-2BB732E52AA7}"/>
                </a:ext>
              </a:extLst>
            </p:cNvPr>
            <p:cNvSpPr/>
            <p:nvPr/>
          </p:nvSpPr>
          <p:spPr>
            <a:xfrm>
              <a:off x="6238700" y="1411475"/>
              <a:ext cx="45450" cy="41400"/>
            </a:xfrm>
            <a:custGeom>
              <a:avLst/>
              <a:gdLst/>
              <a:ahLst/>
              <a:cxnLst/>
              <a:rect l="l" t="t" r="r" b="b"/>
              <a:pathLst>
                <a:path w="1818" h="1656" extrusionOk="0">
                  <a:moveTo>
                    <a:pt x="906" y="0"/>
                  </a:moveTo>
                  <a:cubicBezTo>
                    <a:pt x="733" y="0"/>
                    <a:pt x="559" y="55"/>
                    <a:pt x="413" y="164"/>
                  </a:cubicBezTo>
                  <a:cubicBezTo>
                    <a:pt x="110" y="391"/>
                    <a:pt x="0" y="795"/>
                    <a:pt x="147" y="1145"/>
                  </a:cubicBezTo>
                  <a:lnTo>
                    <a:pt x="1427" y="184"/>
                  </a:lnTo>
                  <a:cubicBezTo>
                    <a:pt x="1275" y="62"/>
                    <a:pt x="1090" y="0"/>
                    <a:pt x="906" y="0"/>
                  </a:cubicBezTo>
                  <a:close/>
                  <a:moveTo>
                    <a:pt x="1675" y="514"/>
                  </a:moveTo>
                  <a:lnTo>
                    <a:pt x="396" y="1474"/>
                  </a:lnTo>
                  <a:cubicBezTo>
                    <a:pt x="545" y="1595"/>
                    <a:pt x="728" y="1655"/>
                    <a:pt x="911" y="1655"/>
                  </a:cubicBezTo>
                  <a:cubicBezTo>
                    <a:pt x="1085" y="1655"/>
                    <a:pt x="1260" y="1600"/>
                    <a:pt x="1407" y="1490"/>
                  </a:cubicBezTo>
                  <a:cubicBezTo>
                    <a:pt x="1708" y="1263"/>
                    <a:pt x="1818" y="863"/>
                    <a:pt x="1675" y="514"/>
                  </a:cubicBezTo>
                  <a:close/>
                </a:path>
              </a:pathLst>
            </a:custGeom>
            <a:solidFill>
              <a:srgbClr val="7A7B7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8" name="Google Shape;9289;p60">
              <a:extLst>
                <a:ext uri="{FF2B5EF4-FFF2-40B4-BE49-F238E27FC236}">
                  <a16:creationId xmlns:a16="http://schemas.microsoft.com/office/drawing/2014/main" id="{D7B95171-C441-490A-85EC-0181C65C06D5}"/>
                </a:ext>
              </a:extLst>
            </p:cNvPr>
            <p:cNvSpPr/>
            <p:nvPr/>
          </p:nvSpPr>
          <p:spPr>
            <a:xfrm>
              <a:off x="5137225" y="1254025"/>
              <a:ext cx="45450" cy="41450"/>
            </a:xfrm>
            <a:custGeom>
              <a:avLst/>
              <a:gdLst/>
              <a:ahLst/>
              <a:cxnLst/>
              <a:rect l="l" t="t" r="r" b="b"/>
              <a:pathLst>
                <a:path w="1818" h="1658" extrusionOk="0">
                  <a:moveTo>
                    <a:pt x="907" y="1"/>
                  </a:moveTo>
                  <a:cubicBezTo>
                    <a:pt x="733" y="1"/>
                    <a:pt x="559" y="56"/>
                    <a:pt x="411" y="166"/>
                  </a:cubicBezTo>
                  <a:cubicBezTo>
                    <a:pt x="108" y="392"/>
                    <a:pt x="0" y="797"/>
                    <a:pt x="145" y="1144"/>
                  </a:cubicBezTo>
                  <a:lnTo>
                    <a:pt x="1425" y="186"/>
                  </a:lnTo>
                  <a:cubicBezTo>
                    <a:pt x="1274" y="62"/>
                    <a:pt x="1091" y="1"/>
                    <a:pt x="907" y="1"/>
                  </a:cubicBezTo>
                  <a:close/>
                  <a:moveTo>
                    <a:pt x="1673" y="515"/>
                  </a:moveTo>
                  <a:lnTo>
                    <a:pt x="394" y="1474"/>
                  </a:lnTo>
                  <a:cubicBezTo>
                    <a:pt x="544" y="1596"/>
                    <a:pt x="728" y="1657"/>
                    <a:pt x="913" y="1657"/>
                  </a:cubicBezTo>
                  <a:cubicBezTo>
                    <a:pt x="1086" y="1657"/>
                    <a:pt x="1260" y="1603"/>
                    <a:pt x="1407" y="1493"/>
                  </a:cubicBezTo>
                  <a:cubicBezTo>
                    <a:pt x="1708" y="1267"/>
                    <a:pt x="1818" y="863"/>
                    <a:pt x="1673" y="515"/>
                  </a:cubicBezTo>
                  <a:close/>
                </a:path>
              </a:pathLst>
            </a:custGeom>
            <a:solidFill>
              <a:srgbClr val="7A7B7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9" name="Google Shape;9290;p60">
              <a:extLst>
                <a:ext uri="{FF2B5EF4-FFF2-40B4-BE49-F238E27FC236}">
                  <a16:creationId xmlns:a16="http://schemas.microsoft.com/office/drawing/2014/main" id="{C447FB1E-87A1-44B8-8D47-9CAD267A71D0}"/>
                </a:ext>
              </a:extLst>
            </p:cNvPr>
            <p:cNvSpPr/>
            <p:nvPr/>
          </p:nvSpPr>
          <p:spPr>
            <a:xfrm>
              <a:off x="5280075" y="1316750"/>
              <a:ext cx="42725" cy="36075"/>
            </a:xfrm>
            <a:custGeom>
              <a:avLst/>
              <a:gdLst/>
              <a:ahLst/>
              <a:cxnLst/>
              <a:rect l="l" t="t" r="r" b="b"/>
              <a:pathLst>
                <a:path w="1709" h="1443" extrusionOk="0">
                  <a:moveTo>
                    <a:pt x="935" y="1"/>
                  </a:moveTo>
                  <a:cubicBezTo>
                    <a:pt x="359" y="1"/>
                    <a:pt x="1" y="671"/>
                    <a:pt x="363" y="1154"/>
                  </a:cubicBezTo>
                  <a:cubicBezTo>
                    <a:pt x="500" y="1338"/>
                    <a:pt x="716" y="1442"/>
                    <a:pt x="939" y="1442"/>
                  </a:cubicBezTo>
                  <a:cubicBezTo>
                    <a:pt x="998" y="1442"/>
                    <a:pt x="1058" y="1435"/>
                    <a:pt x="1117" y="1419"/>
                  </a:cubicBezTo>
                  <a:cubicBezTo>
                    <a:pt x="1401" y="1347"/>
                    <a:pt x="1612" y="1112"/>
                    <a:pt x="1653" y="824"/>
                  </a:cubicBezTo>
                  <a:cubicBezTo>
                    <a:pt x="1708" y="430"/>
                    <a:pt x="1436" y="66"/>
                    <a:pt x="1042" y="8"/>
                  </a:cubicBezTo>
                  <a:cubicBezTo>
                    <a:pt x="1006" y="3"/>
                    <a:pt x="970" y="1"/>
                    <a:pt x="935"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0" name="Google Shape;9291;p60">
              <a:extLst>
                <a:ext uri="{FF2B5EF4-FFF2-40B4-BE49-F238E27FC236}">
                  <a16:creationId xmlns:a16="http://schemas.microsoft.com/office/drawing/2014/main" id="{9466127B-F888-42FC-8E9E-ABCD397D9AC9}"/>
                </a:ext>
              </a:extLst>
            </p:cNvPr>
            <p:cNvSpPr/>
            <p:nvPr/>
          </p:nvSpPr>
          <p:spPr>
            <a:xfrm>
              <a:off x="5373275" y="1282475"/>
              <a:ext cx="42700" cy="36050"/>
            </a:xfrm>
            <a:custGeom>
              <a:avLst/>
              <a:gdLst/>
              <a:ahLst/>
              <a:cxnLst/>
              <a:rect l="l" t="t" r="r" b="b"/>
              <a:pathLst>
                <a:path w="1708" h="1442" extrusionOk="0">
                  <a:moveTo>
                    <a:pt x="932" y="0"/>
                  </a:moveTo>
                  <a:cubicBezTo>
                    <a:pt x="357" y="0"/>
                    <a:pt x="1" y="669"/>
                    <a:pt x="363" y="1153"/>
                  </a:cubicBezTo>
                  <a:cubicBezTo>
                    <a:pt x="500" y="1337"/>
                    <a:pt x="715" y="1442"/>
                    <a:pt x="938" y="1442"/>
                  </a:cubicBezTo>
                  <a:cubicBezTo>
                    <a:pt x="998" y="1442"/>
                    <a:pt x="1057" y="1434"/>
                    <a:pt x="1117" y="1419"/>
                  </a:cubicBezTo>
                  <a:cubicBezTo>
                    <a:pt x="1400" y="1347"/>
                    <a:pt x="1611" y="1111"/>
                    <a:pt x="1653" y="821"/>
                  </a:cubicBezTo>
                  <a:cubicBezTo>
                    <a:pt x="1708" y="428"/>
                    <a:pt x="1435" y="63"/>
                    <a:pt x="1042" y="8"/>
                  </a:cubicBezTo>
                  <a:cubicBezTo>
                    <a:pt x="1004" y="3"/>
                    <a:pt x="968" y="0"/>
                    <a:pt x="932"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1" name="Google Shape;9292;p60">
              <a:extLst>
                <a:ext uri="{FF2B5EF4-FFF2-40B4-BE49-F238E27FC236}">
                  <a16:creationId xmlns:a16="http://schemas.microsoft.com/office/drawing/2014/main" id="{B5844F27-40C7-45B9-AEDC-BC8F36825BF6}"/>
                </a:ext>
              </a:extLst>
            </p:cNvPr>
            <p:cNvSpPr/>
            <p:nvPr/>
          </p:nvSpPr>
          <p:spPr>
            <a:xfrm>
              <a:off x="6084525" y="1431175"/>
              <a:ext cx="38800" cy="36100"/>
            </a:xfrm>
            <a:custGeom>
              <a:avLst/>
              <a:gdLst/>
              <a:ahLst/>
              <a:cxnLst/>
              <a:rect l="l" t="t" r="r" b="b"/>
              <a:pathLst>
                <a:path w="1552" h="1444" extrusionOk="0">
                  <a:moveTo>
                    <a:pt x="781" y="0"/>
                  </a:moveTo>
                  <a:cubicBezTo>
                    <a:pt x="427" y="0"/>
                    <a:pt x="119" y="259"/>
                    <a:pt x="68" y="618"/>
                  </a:cubicBezTo>
                  <a:cubicBezTo>
                    <a:pt x="0" y="1087"/>
                    <a:pt x="376" y="1443"/>
                    <a:pt x="784" y="1443"/>
                  </a:cubicBezTo>
                  <a:cubicBezTo>
                    <a:pt x="929" y="1443"/>
                    <a:pt x="1079" y="1398"/>
                    <a:pt x="1213" y="1297"/>
                  </a:cubicBezTo>
                  <a:cubicBezTo>
                    <a:pt x="1446" y="1121"/>
                    <a:pt x="1552" y="825"/>
                    <a:pt x="1479" y="541"/>
                  </a:cubicBezTo>
                  <a:cubicBezTo>
                    <a:pt x="1407" y="260"/>
                    <a:pt x="1172" y="49"/>
                    <a:pt x="882" y="7"/>
                  </a:cubicBezTo>
                  <a:cubicBezTo>
                    <a:pt x="848" y="2"/>
                    <a:pt x="814" y="0"/>
                    <a:pt x="781"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2" name="Google Shape;9293;p60">
              <a:extLst>
                <a:ext uri="{FF2B5EF4-FFF2-40B4-BE49-F238E27FC236}">
                  <a16:creationId xmlns:a16="http://schemas.microsoft.com/office/drawing/2014/main" id="{B9C69E12-B836-46F3-9034-291E778F0527}"/>
                </a:ext>
              </a:extLst>
            </p:cNvPr>
            <p:cNvSpPr/>
            <p:nvPr/>
          </p:nvSpPr>
          <p:spPr>
            <a:xfrm>
              <a:off x="6004675" y="1372150"/>
              <a:ext cx="38775" cy="36050"/>
            </a:xfrm>
            <a:custGeom>
              <a:avLst/>
              <a:gdLst/>
              <a:ahLst/>
              <a:cxnLst/>
              <a:rect l="l" t="t" r="r" b="b"/>
              <a:pathLst>
                <a:path w="1551" h="1442" extrusionOk="0">
                  <a:moveTo>
                    <a:pt x="778" y="0"/>
                  </a:moveTo>
                  <a:cubicBezTo>
                    <a:pt x="427" y="0"/>
                    <a:pt x="119" y="260"/>
                    <a:pt x="67" y="619"/>
                  </a:cubicBezTo>
                  <a:cubicBezTo>
                    <a:pt x="0" y="1087"/>
                    <a:pt x="375" y="1442"/>
                    <a:pt x="782" y="1442"/>
                  </a:cubicBezTo>
                  <a:cubicBezTo>
                    <a:pt x="927" y="1442"/>
                    <a:pt x="1077" y="1397"/>
                    <a:pt x="1212" y="1296"/>
                  </a:cubicBezTo>
                  <a:cubicBezTo>
                    <a:pt x="1445" y="1122"/>
                    <a:pt x="1550" y="823"/>
                    <a:pt x="1478" y="542"/>
                  </a:cubicBezTo>
                  <a:cubicBezTo>
                    <a:pt x="1405" y="258"/>
                    <a:pt x="1170" y="47"/>
                    <a:pt x="882" y="8"/>
                  </a:cubicBezTo>
                  <a:cubicBezTo>
                    <a:pt x="847" y="3"/>
                    <a:pt x="813" y="0"/>
                    <a:pt x="778" y="0"/>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3" name="Google Shape;9294;p60">
              <a:extLst>
                <a:ext uri="{FF2B5EF4-FFF2-40B4-BE49-F238E27FC236}">
                  <a16:creationId xmlns:a16="http://schemas.microsoft.com/office/drawing/2014/main" id="{864AF8F1-F652-41B3-9520-1303BA86167A}"/>
                </a:ext>
              </a:extLst>
            </p:cNvPr>
            <p:cNvSpPr/>
            <p:nvPr/>
          </p:nvSpPr>
          <p:spPr>
            <a:xfrm>
              <a:off x="5249250" y="912900"/>
              <a:ext cx="1020725" cy="196000"/>
            </a:xfrm>
            <a:custGeom>
              <a:avLst/>
              <a:gdLst/>
              <a:ahLst/>
              <a:cxnLst/>
              <a:rect l="l" t="t" r="r" b="b"/>
              <a:pathLst>
                <a:path w="40829" h="7840" extrusionOk="0">
                  <a:moveTo>
                    <a:pt x="293" y="0"/>
                  </a:moveTo>
                  <a:lnTo>
                    <a:pt x="1" y="2046"/>
                  </a:lnTo>
                  <a:lnTo>
                    <a:pt x="40536" y="7840"/>
                  </a:lnTo>
                  <a:lnTo>
                    <a:pt x="40829" y="5793"/>
                  </a:lnTo>
                  <a:lnTo>
                    <a:pt x="293" y="0"/>
                  </a:ln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4" name="Google Shape;9295;p60">
              <a:extLst>
                <a:ext uri="{FF2B5EF4-FFF2-40B4-BE49-F238E27FC236}">
                  <a16:creationId xmlns:a16="http://schemas.microsoft.com/office/drawing/2014/main" id="{72ADFA42-EA78-438F-941D-E573127E9273}"/>
                </a:ext>
              </a:extLst>
            </p:cNvPr>
            <p:cNvSpPr/>
            <p:nvPr/>
          </p:nvSpPr>
          <p:spPr>
            <a:xfrm>
              <a:off x="5242100" y="962675"/>
              <a:ext cx="1020800" cy="196000"/>
            </a:xfrm>
            <a:custGeom>
              <a:avLst/>
              <a:gdLst/>
              <a:ahLst/>
              <a:cxnLst/>
              <a:rect l="l" t="t" r="r" b="b"/>
              <a:pathLst>
                <a:path w="40832" h="7840" extrusionOk="0">
                  <a:moveTo>
                    <a:pt x="295" y="0"/>
                  </a:moveTo>
                  <a:lnTo>
                    <a:pt x="1" y="2046"/>
                  </a:lnTo>
                  <a:lnTo>
                    <a:pt x="40539" y="7840"/>
                  </a:lnTo>
                  <a:lnTo>
                    <a:pt x="40831" y="5794"/>
                  </a:lnTo>
                  <a:lnTo>
                    <a:pt x="295" y="0"/>
                  </a:ln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5" name="Google Shape;9296;p60">
              <a:extLst>
                <a:ext uri="{FF2B5EF4-FFF2-40B4-BE49-F238E27FC236}">
                  <a16:creationId xmlns:a16="http://schemas.microsoft.com/office/drawing/2014/main" id="{85E1B54F-C5CD-417E-A36D-FA93D811D581}"/>
                </a:ext>
              </a:extLst>
            </p:cNvPr>
            <p:cNvSpPr/>
            <p:nvPr/>
          </p:nvSpPr>
          <p:spPr>
            <a:xfrm>
              <a:off x="5234700" y="1012400"/>
              <a:ext cx="1020775" cy="195950"/>
            </a:xfrm>
            <a:custGeom>
              <a:avLst/>
              <a:gdLst/>
              <a:ahLst/>
              <a:cxnLst/>
              <a:rect l="l" t="t" r="r" b="b"/>
              <a:pathLst>
                <a:path w="40831" h="7838" extrusionOk="0">
                  <a:moveTo>
                    <a:pt x="293" y="0"/>
                  </a:moveTo>
                  <a:lnTo>
                    <a:pt x="0" y="2046"/>
                  </a:lnTo>
                  <a:lnTo>
                    <a:pt x="40538" y="7837"/>
                  </a:lnTo>
                  <a:lnTo>
                    <a:pt x="40830" y="5791"/>
                  </a:lnTo>
                  <a:lnTo>
                    <a:pt x="293" y="0"/>
                  </a:ln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6" name="Google Shape;9297;p60">
              <a:extLst>
                <a:ext uri="{FF2B5EF4-FFF2-40B4-BE49-F238E27FC236}">
                  <a16:creationId xmlns:a16="http://schemas.microsoft.com/office/drawing/2014/main" id="{323F5F2F-6A24-41A1-BC62-64682093784B}"/>
                </a:ext>
              </a:extLst>
            </p:cNvPr>
            <p:cNvSpPr/>
            <p:nvPr/>
          </p:nvSpPr>
          <p:spPr>
            <a:xfrm>
              <a:off x="5399850" y="905825"/>
              <a:ext cx="705450" cy="309325"/>
            </a:xfrm>
            <a:custGeom>
              <a:avLst/>
              <a:gdLst/>
              <a:ahLst/>
              <a:cxnLst/>
              <a:rect l="l" t="t" r="r" b="b"/>
              <a:pathLst>
                <a:path w="28218" h="12373" extrusionOk="0">
                  <a:moveTo>
                    <a:pt x="5253" y="1"/>
                  </a:moveTo>
                  <a:cubicBezTo>
                    <a:pt x="2845" y="1"/>
                    <a:pt x="736" y="1774"/>
                    <a:pt x="385" y="4226"/>
                  </a:cubicBezTo>
                  <a:cubicBezTo>
                    <a:pt x="1" y="6909"/>
                    <a:pt x="1873" y="9406"/>
                    <a:pt x="4559" y="9791"/>
                  </a:cubicBezTo>
                  <a:lnTo>
                    <a:pt x="22269" y="12322"/>
                  </a:lnTo>
                  <a:cubicBezTo>
                    <a:pt x="22503" y="12356"/>
                    <a:pt x="22736" y="12372"/>
                    <a:pt x="22966" y="12372"/>
                  </a:cubicBezTo>
                  <a:cubicBezTo>
                    <a:pt x="25374" y="12372"/>
                    <a:pt x="27486" y="10598"/>
                    <a:pt x="27836" y="8147"/>
                  </a:cubicBezTo>
                  <a:cubicBezTo>
                    <a:pt x="28218" y="5463"/>
                    <a:pt x="26345" y="2967"/>
                    <a:pt x="23660" y="2582"/>
                  </a:cubicBezTo>
                  <a:lnTo>
                    <a:pt x="5950" y="50"/>
                  </a:lnTo>
                  <a:cubicBezTo>
                    <a:pt x="5716" y="17"/>
                    <a:pt x="5483" y="1"/>
                    <a:pt x="5253" y="1"/>
                  </a:cubicBezTo>
                  <a:close/>
                </a:path>
              </a:pathLst>
            </a:custGeom>
            <a:solidFill>
              <a:srgbClr val="FFC23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7" name="Google Shape;9298;p60">
              <a:extLst>
                <a:ext uri="{FF2B5EF4-FFF2-40B4-BE49-F238E27FC236}">
                  <a16:creationId xmlns:a16="http://schemas.microsoft.com/office/drawing/2014/main" id="{9DAB7BDC-A9C0-429F-BB70-23A045606E0B}"/>
                </a:ext>
              </a:extLst>
            </p:cNvPr>
            <p:cNvSpPr/>
            <p:nvPr/>
          </p:nvSpPr>
          <p:spPr>
            <a:xfrm>
              <a:off x="5448975" y="951825"/>
              <a:ext cx="607225" cy="217300"/>
            </a:xfrm>
            <a:custGeom>
              <a:avLst/>
              <a:gdLst/>
              <a:ahLst/>
              <a:cxnLst/>
              <a:rect l="l" t="t" r="r" b="b"/>
              <a:pathLst>
                <a:path w="24289" h="8692" extrusionOk="0">
                  <a:moveTo>
                    <a:pt x="3288" y="1"/>
                  </a:moveTo>
                  <a:cubicBezTo>
                    <a:pt x="1779" y="1"/>
                    <a:pt x="461" y="1109"/>
                    <a:pt x="242" y="2645"/>
                  </a:cubicBezTo>
                  <a:cubicBezTo>
                    <a:pt x="1" y="4329"/>
                    <a:pt x="1170" y="5889"/>
                    <a:pt x="2855" y="6129"/>
                  </a:cubicBezTo>
                  <a:lnTo>
                    <a:pt x="20563" y="8661"/>
                  </a:lnTo>
                  <a:cubicBezTo>
                    <a:pt x="20710" y="8681"/>
                    <a:pt x="20856" y="8692"/>
                    <a:pt x="21001" y="8692"/>
                  </a:cubicBezTo>
                  <a:cubicBezTo>
                    <a:pt x="22509" y="8692"/>
                    <a:pt x="23828" y="7584"/>
                    <a:pt x="24049" y="6047"/>
                  </a:cubicBezTo>
                  <a:cubicBezTo>
                    <a:pt x="24288" y="4364"/>
                    <a:pt x="23119" y="2803"/>
                    <a:pt x="21435" y="2564"/>
                  </a:cubicBezTo>
                  <a:lnTo>
                    <a:pt x="3726" y="32"/>
                  </a:lnTo>
                  <a:cubicBezTo>
                    <a:pt x="3579" y="11"/>
                    <a:pt x="3432" y="1"/>
                    <a:pt x="3288" y="1"/>
                  </a:cubicBez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8" name="Google Shape;9299;p60">
              <a:extLst>
                <a:ext uri="{FF2B5EF4-FFF2-40B4-BE49-F238E27FC236}">
                  <a16:creationId xmlns:a16="http://schemas.microsoft.com/office/drawing/2014/main" id="{FFB0B456-994F-46D6-94D5-C1DCDC09DD60}"/>
                </a:ext>
              </a:extLst>
            </p:cNvPr>
            <p:cNvSpPr/>
            <p:nvPr/>
          </p:nvSpPr>
          <p:spPr>
            <a:xfrm>
              <a:off x="5489700" y="986750"/>
              <a:ext cx="90950" cy="85300"/>
            </a:xfrm>
            <a:custGeom>
              <a:avLst/>
              <a:gdLst/>
              <a:ahLst/>
              <a:cxnLst/>
              <a:rect l="l" t="t" r="r" b="b"/>
              <a:pathLst>
                <a:path w="3638" h="3412" extrusionOk="0">
                  <a:moveTo>
                    <a:pt x="1819" y="1"/>
                  </a:moveTo>
                  <a:cubicBezTo>
                    <a:pt x="1222" y="1"/>
                    <a:pt x="660" y="314"/>
                    <a:pt x="352" y="837"/>
                  </a:cubicBezTo>
                  <a:cubicBezTo>
                    <a:pt x="0" y="1431"/>
                    <a:pt x="40" y="2178"/>
                    <a:pt x="453" y="2730"/>
                  </a:cubicBezTo>
                  <a:cubicBezTo>
                    <a:pt x="781" y="3165"/>
                    <a:pt x="1290" y="3412"/>
                    <a:pt x="1818" y="3412"/>
                  </a:cubicBezTo>
                  <a:cubicBezTo>
                    <a:pt x="1959" y="3412"/>
                    <a:pt x="2101" y="3394"/>
                    <a:pt x="2242" y="3358"/>
                  </a:cubicBezTo>
                  <a:cubicBezTo>
                    <a:pt x="2910" y="3187"/>
                    <a:pt x="3409" y="2628"/>
                    <a:pt x="3506" y="1947"/>
                  </a:cubicBezTo>
                  <a:cubicBezTo>
                    <a:pt x="3637" y="1015"/>
                    <a:pt x="2991" y="152"/>
                    <a:pt x="2059" y="17"/>
                  </a:cubicBezTo>
                  <a:cubicBezTo>
                    <a:pt x="1979" y="6"/>
                    <a:pt x="1899" y="1"/>
                    <a:pt x="1819" y="1"/>
                  </a:cubicBez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9" name="Google Shape;9300;p60">
              <a:extLst>
                <a:ext uri="{FF2B5EF4-FFF2-40B4-BE49-F238E27FC236}">
                  <a16:creationId xmlns:a16="http://schemas.microsoft.com/office/drawing/2014/main" id="{E576496D-8F7B-427F-B8D6-B10378943B00}"/>
                </a:ext>
              </a:extLst>
            </p:cNvPr>
            <p:cNvSpPr/>
            <p:nvPr/>
          </p:nvSpPr>
          <p:spPr>
            <a:xfrm>
              <a:off x="5489475" y="986750"/>
              <a:ext cx="91400" cy="85300"/>
            </a:xfrm>
            <a:custGeom>
              <a:avLst/>
              <a:gdLst/>
              <a:ahLst/>
              <a:cxnLst/>
              <a:rect l="l" t="t" r="r" b="b"/>
              <a:pathLst>
                <a:path w="3656" h="3412" extrusionOk="0">
                  <a:moveTo>
                    <a:pt x="1828" y="0"/>
                  </a:moveTo>
                  <a:cubicBezTo>
                    <a:pt x="1323" y="0"/>
                    <a:pt x="823" y="224"/>
                    <a:pt x="486" y="653"/>
                  </a:cubicBezTo>
                  <a:cubicBezTo>
                    <a:pt x="60" y="1193"/>
                    <a:pt x="0" y="1941"/>
                    <a:pt x="339" y="2541"/>
                  </a:cubicBezTo>
                  <a:cubicBezTo>
                    <a:pt x="644" y="3083"/>
                    <a:pt x="1215" y="3412"/>
                    <a:pt x="1827" y="3412"/>
                  </a:cubicBezTo>
                  <a:cubicBezTo>
                    <a:pt x="1894" y="3412"/>
                    <a:pt x="1961" y="3408"/>
                    <a:pt x="2029" y="3400"/>
                  </a:cubicBezTo>
                  <a:cubicBezTo>
                    <a:pt x="2715" y="3316"/>
                    <a:pt x="3282" y="2831"/>
                    <a:pt x="3468" y="2167"/>
                  </a:cubicBezTo>
                  <a:cubicBezTo>
                    <a:pt x="3655" y="1501"/>
                    <a:pt x="3422" y="791"/>
                    <a:pt x="2879" y="365"/>
                  </a:cubicBezTo>
                  <a:cubicBezTo>
                    <a:pt x="2567" y="119"/>
                    <a:pt x="2196" y="0"/>
                    <a:pt x="1828" y="0"/>
                  </a:cubicBez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0" name="Google Shape;9301;p60">
              <a:extLst>
                <a:ext uri="{FF2B5EF4-FFF2-40B4-BE49-F238E27FC236}">
                  <a16:creationId xmlns:a16="http://schemas.microsoft.com/office/drawing/2014/main" id="{DC364CBB-8071-4E09-A58B-819E16895456}"/>
                </a:ext>
              </a:extLst>
            </p:cNvPr>
            <p:cNvSpPr/>
            <p:nvPr/>
          </p:nvSpPr>
          <p:spPr>
            <a:xfrm>
              <a:off x="5486775" y="986750"/>
              <a:ext cx="94375" cy="85275"/>
            </a:xfrm>
            <a:custGeom>
              <a:avLst/>
              <a:gdLst/>
              <a:ahLst/>
              <a:cxnLst/>
              <a:rect l="l" t="t" r="r" b="b"/>
              <a:pathLst>
                <a:path w="3775" h="3411" extrusionOk="0">
                  <a:moveTo>
                    <a:pt x="1934" y="0"/>
                  </a:moveTo>
                  <a:cubicBezTo>
                    <a:pt x="1721" y="0"/>
                    <a:pt x="1505" y="40"/>
                    <a:pt x="1300" y="123"/>
                  </a:cubicBezTo>
                  <a:cubicBezTo>
                    <a:pt x="425" y="475"/>
                    <a:pt x="1" y="1466"/>
                    <a:pt x="352" y="2341"/>
                  </a:cubicBezTo>
                  <a:cubicBezTo>
                    <a:pt x="609" y="2980"/>
                    <a:pt x="1225" y="3404"/>
                    <a:pt x="1915" y="3411"/>
                  </a:cubicBezTo>
                  <a:cubicBezTo>
                    <a:pt x="1922" y="3411"/>
                    <a:pt x="1929" y="3411"/>
                    <a:pt x="1937" y="3411"/>
                  </a:cubicBezTo>
                  <a:cubicBezTo>
                    <a:pt x="2618" y="3411"/>
                    <a:pt x="3234" y="3004"/>
                    <a:pt x="3502" y="2376"/>
                  </a:cubicBezTo>
                  <a:cubicBezTo>
                    <a:pt x="3774" y="1741"/>
                    <a:pt x="3636" y="1006"/>
                    <a:pt x="3154" y="514"/>
                  </a:cubicBezTo>
                  <a:cubicBezTo>
                    <a:pt x="2826" y="179"/>
                    <a:pt x="2384" y="0"/>
                    <a:pt x="1934" y="0"/>
                  </a:cubicBez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1" name="Google Shape;9302;p60">
              <a:extLst>
                <a:ext uri="{FF2B5EF4-FFF2-40B4-BE49-F238E27FC236}">
                  <a16:creationId xmlns:a16="http://schemas.microsoft.com/office/drawing/2014/main" id="{8AAA91E0-94D7-4CCE-88C0-2DD9AB9E3B61}"/>
                </a:ext>
              </a:extLst>
            </p:cNvPr>
            <p:cNvSpPr/>
            <p:nvPr/>
          </p:nvSpPr>
          <p:spPr>
            <a:xfrm>
              <a:off x="5489575" y="986775"/>
              <a:ext cx="91025" cy="85250"/>
            </a:xfrm>
            <a:custGeom>
              <a:avLst/>
              <a:gdLst/>
              <a:ahLst/>
              <a:cxnLst/>
              <a:rect l="l" t="t" r="r" b="b"/>
              <a:pathLst>
                <a:path w="3641" h="3410" extrusionOk="0">
                  <a:moveTo>
                    <a:pt x="1822" y="0"/>
                  </a:moveTo>
                  <a:cubicBezTo>
                    <a:pt x="1681" y="0"/>
                    <a:pt x="1539" y="18"/>
                    <a:pt x="1399" y="54"/>
                  </a:cubicBezTo>
                  <a:cubicBezTo>
                    <a:pt x="730" y="225"/>
                    <a:pt x="231" y="781"/>
                    <a:pt x="135" y="1465"/>
                  </a:cubicBezTo>
                  <a:cubicBezTo>
                    <a:pt x="1" y="2397"/>
                    <a:pt x="649" y="3260"/>
                    <a:pt x="1581" y="3392"/>
                  </a:cubicBezTo>
                  <a:cubicBezTo>
                    <a:pt x="1663" y="3404"/>
                    <a:pt x="1744" y="3410"/>
                    <a:pt x="1825" y="3410"/>
                  </a:cubicBezTo>
                  <a:cubicBezTo>
                    <a:pt x="2419" y="3410"/>
                    <a:pt x="2979" y="3097"/>
                    <a:pt x="3289" y="2575"/>
                  </a:cubicBezTo>
                  <a:cubicBezTo>
                    <a:pt x="3640" y="1981"/>
                    <a:pt x="3601" y="1234"/>
                    <a:pt x="3185" y="682"/>
                  </a:cubicBezTo>
                  <a:cubicBezTo>
                    <a:pt x="2859" y="247"/>
                    <a:pt x="2350" y="0"/>
                    <a:pt x="1822" y="0"/>
                  </a:cubicBez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2" name="Google Shape;9303;p60">
              <a:extLst>
                <a:ext uri="{FF2B5EF4-FFF2-40B4-BE49-F238E27FC236}">
                  <a16:creationId xmlns:a16="http://schemas.microsoft.com/office/drawing/2014/main" id="{D2416C7A-513C-4A40-B65B-C4AAA2706B38}"/>
                </a:ext>
              </a:extLst>
            </p:cNvPr>
            <p:cNvSpPr/>
            <p:nvPr/>
          </p:nvSpPr>
          <p:spPr>
            <a:xfrm>
              <a:off x="5489425" y="986750"/>
              <a:ext cx="91325" cy="85300"/>
            </a:xfrm>
            <a:custGeom>
              <a:avLst/>
              <a:gdLst/>
              <a:ahLst/>
              <a:cxnLst/>
              <a:rect l="l" t="t" r="r" b="b"/>
              <a:pathLst>
                <a:path w="3653" h="3412" extrusionOk="0">
                  <a:moveTo>
                    <a:pt x="1830" y="1"/>
                  </a:moveTo>
                  <a:cubicBezTo>
                    <a:pt x="1762" y="1"/>
                    <a:pt x="1693" y="5"/>
                    <a:pt x="1624" y="13"/>
                  </a:cubicBezTo>
                  <a:cubicBezTo>
                    <a:pt x="939" y="94"/>
                    <a:pt x="372" y="582"/>
                    <a:pt x="185" y="1246"/>
                  </a:cubicBezTo>
                  <a:cubicBezTo>
                    <a:pt x="0" y="1910"/>
                    <a:pt x="233" y="2622"/>
                    <a:pt x="776" y="3048"/>
                  </a:cubicBezTo>
                  <a:cubicBezTo>
                    <a:pt x="1088" y="3293"/>
                    <a:pt x="1459" y="3412"/>
                    <a:pt x="1827" y="3412"/>
                  </a:cubicBezTo>
                  <a:cubicBezTo>
                    <a:pt x="2332" y="3412"/>
                    <a:pt x="2832" y="3188"/>
                    <a:pt x="3169" y="2758"/>
                  </a:cubicBezTo>
                  <a:cubicBezTo>
                    <a:pt x="3596" y="2215"/>
                    <a:pt x="3653" y="1470"/>
                    <a:pt x="3314" y="870"/>
                  </a:cubicBezTo>
                  <a:cubicBezTo>
                    <a:pt x="3010" y="329"/>
                    <a:pt x="2439" y="1"/>
                    <a:pt x="1830" y="1"/>
                  </a:cubicBez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3" name="Google Shape;9304;p60">
              <a:extLst>
                <a:ext uri="{FF2B5EF4-FFF2-40B4-BE49-F238E27FC236}">
                  <a16:creationId xmlns:a16="http://schemas.microsoft.com/office/drawing/2014/main" id="{5A550A06-16F0-4125-856D-B3C0CE3B3413}"/>
                </a:ext>
              </a:extLst>
            </p:cNvPr>
            <p:cNvSpPr/>
            <p:nvPr/>
          </p:nvSpPr>
          <p:spPr>
            <a:xfrm>
              <a:off x="5533425" y="977350"/>
              <a:ext cx="15675" cy="18525"/>
            </a:xfrm>
            <a:custGeom>
              <a:avLst/>
              <a:gdLst/>
              <a:ahLst/>
              <a:cxnLst/>
              <a:rect l="l" t="t" r="r" b="b"/>
              <a:pathLst>
                <a:path w="627" h="741" extrusionOk="0">
                  <a:moveTo>
                    <a:pt x="95" y="0"/>
                  </a:moveTo>
                  <a:lnTo>
                    <a:pt x="1" y="664"/>
                  </a:lnTo>
                  <a:lnTo>
                    <a:pt x="532" y="741"/>
                  </a:lnTo>
                  <a:lnTo>
                    <a:pt x="627" y="75"/>
                  </a:lnTo>
                  <a:lnTo>
                    <a:pt x="95" y="0"/>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4" name="Google Shape;9305;p60">
              <a:extLst>
                <a:ext uri="{FF2B5EF4-FFF2-40B4-BE49-F238E27FC236}">
                  <a16:creationId xmlns:a16="http://schemas.microsoft.com/office/drawing/2014/main" id="{2361A92F-1BD9-46E5-B00F-3BA85FC078E0}"/>
                </a:ext>
              </a:extLst>
            </p:cNvPr>
            <p:cNvSpPr/>
            <p:nvPr/>
          </p:nvSpPr>
          <p:spPr>
            <a:xfrm>
              <a:off x="5490350" y="992225"/>
              <a:ext cx="21500" cy="20975"/>
            </a:xfrm>
            <a:custGeom>
              <a:avLst/>
              <a:gdLst/>
              <a:ahLst/>
              <a:cxnLst/>
              <a:rect l="l" t="t" r="r" b="b"/>
              <a:pathLst>
                <a:path w="860" h="839" extrusionOk="0">
                  <a:moveTo>
                    <a:pt x="332" y="1"/>
                  </a:moveTo>
                  <a:lnTo>
                    <a:pt x="0" y="423"/>
                  </a:lnTo>
                  <a:lnTo>
                    <a:pt x="528" y="838"/>
                  </a:lnTo>
                  <a:lnTo>
                    <a:pt x="860" y="416"/>
                  </a:lnTo>
                  <a:lnTo>
                    <a:pt x="332"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5" name="Google Shape;9306;p60">
              <a:extLst>
                <a:ext uri="{FF2B5EF4-FFF2-40B4-BE49-F238E27FC236}">
                  <a16:creationId xmlns:a16="http://schemas.microsoft.com/office/drawing/2014/main" id="{E466D913-E20F-410E-B087-184A4BF5AEFF}"/>
                </a:ext>
              </a:extLst>
            </p:cNvPr>
            <p:cNvSpPr/>
            <p:nvPr/>
          </p:nvSpPr>
          <p:spPr>
            <a:xfrm>
              <a:off x="5484700" y="1036125"/>
              <a:ext cx="20625" cy="18775"/>
            </a:xfrm>
            <a:custGeom>
              <a:avLst/>
              <a:gdLst/>
              <a:ahLst/>
              <a:cxnLst/>
              <a:rect l="l" t="t" r="r" b="b"/>
              <a:pathLst>
                <a:path w="825" h="751" extrusionOk="0">
                  <a:moveTo>
                    <a:pt x="624" y="1"/>
                  </a:moveTo>
                  <a:lnTo>
                    <a:pt x="0" y="251"/>
                  </a:lnTo>
                  <a:lnTo>
                    <a:pt x="200" y="750"/>
                  </a:lnTo>
                  <a:lnTo>
                    <a:pt x="824" y="500"/>
                  </a:lnTo>
                  <a:lnTo>
                    <a:pt x="624"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6" name="Google Shape;9307;p60">
              <a:extLst>
                <a:ext uri="{FF2B5EF4-FFF2-40B4-BE49-F238E27FC236}">
                  <a16:creationId xmlns:a16="http://schemas.microsoft.com/office/drawing/2014/main" id="{EFCB9BB1-F616-49A2-BECD-1DE2EE734C48}"/>
                </a:ext>
              </a:extLst>
            </p:cNvPr>
            <p:cNvSpPr/>
            <p:nvPr/>
          </p:nvSpPr>
          <p:spPr>
            <a:xfrm>
              <a:off x="5521175" y="1062950"/>
              <a:ext cx="15675" cy="18525"/>
            </a:xfrm>
            <a:custGeom>
              <a:avLst/>
              <a:gdLst/>
              <a:ahLst/>
              <a:cxnLst/>
              <a:rect l="l" t="t" r="r" b="b"/>
              <a:pathLst>
                <a:path w="627" h="741" extrusionOk="0">
                  <a:moveTo>
                    <a:pt x="95" y="0"/>
                  </a:moveTo>
                  <a:lnTo>
                    <a:pt x="0" y="666"/>
                  </a:lnTo>
                  <a:lnTo>
                    <a:pt x="532" y="741"/>
                  </a:lnTo>
                  <a:lnTo>
                    <a:pt x="627" y="75"/>
                  </a:lnTo>
                  <a:lnTo>
                    <a:pt x="95" y="0"/>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7" name="Google Shape;9308;p60">
              <a:extLst>
                <a:ext uri="{FF2B5EF4-FFF2-40B4-BE49-F238E27FC236}">
                  <a16:creationId xmlns:a16="http://schemas.microsoft.com/office/drawing/2014/main" id="{F8DC88F1-1B35-4C8C-8E7C-B6E9E5C3076A}"/>
                </a:ext>
              </a:extLst>
            </p:cNvPr>
            <p:cNvSpPr/>
            <p:nvPr/>
          </p:nvSpPr>
          <p:spPr>
            <a:xfrm>
              <a:off x="5558375" y="1045625"/>
              <a:ext cx="21550" cy="20975"/>
            </a:xfrm>
            <a:custGeom>
              <a:avLst/>
              <a:gdLst/>
              <a:ahLst/>
              <a:cxnLst/>
              <a:rect l="l" t="t" r="r" b="b"/>
              <a:pathLst>
                <a:path w="862" h="839" extrusionOk="0">
                  <a:moveTo>
                    <a:pt x="332" y="1"/>
                  </a:moveTo>
                  <a:lnTo>
                    <a:pt x="0" y="423"/>
                  </a:lnTo>
                  <a:lnTo>
                    <a:pt x="530" y="838"/>
                  </a:lnTo>
                  <a:lnTo>
                    <a:pt x="862" y="414"/>
                  </a:lnTo>
                  <a:lnTo>
                    <a:pt x="332"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8" name="Google Shape;9309;p60">
              <a:extLst>
                <a:ext uri="{FF2B5EF4-FFF2-40B4-BE49-F238E27FC236}">
                  <a16:creationId xmlns:a16="http://schemas.microsoft.com/office/drawing/2014/main" id="{D6BD2209-9DD6-4162-8AA0-69270D510D78}"/>
                </a:ext>
              </a:extLst>
            </p:cNvPr>
            <p:cNvSpPr/>
            <p:nvPr/>
          </p:nvSpPr>
          <p:spPr>
            <a:xfrm>
              <a:off x="5489150" y="986775"/>
              <a:ext cx="94350" cy="85275"/>
            </a:xfrm>
            <a:custGeom>
              <a:avLst/>
              <a:gdLst/>
              <a:ahLst/>
              <a:cxnLst/>
              <a:rect l="l" t="t" r="r" b="b"/>
              <a:pathLst>
                <a:path w="3774" h="3411" extrusionOk="0">
                  <a:moveTo>
                    <a:pt x="1835" y="1"/>
                  </a:moveTo>
                  <a:cubicBezTo>
                    <a:pt x="1156" y="1"/>
                    <a:pt x="540" y="408"/>
                    <a:pt x="270" y="1036"/>
                  </a:cubicBezTo>
                  <a:cubicBezTo>
                    <a:pt x="0" y="1669"/>
                    <a:pt x="139" y="2405"/>
                    <a:pt x="620" y="2898"/>
                  </a:cubicBezTo>
                  <a:cubicBezTo>
                    <a:pt x="948" y="3232"/>
                    <a:pt x="1391" y="3410"/>
                    <a:pt x="1842" y="3410"/>
                  </a:cubicBezTo>
                  <a:cubicBezTo>
                    <a:pt x="2055" y="3410"/>
                    <a:pt x="2270" y="3371"/>
                    <a:pt x="2475" y="3289"/>
                  </a:cubicBezTo>
                  <a:cubicBezTo>
                    <a:pt x="3350" y="2937"/>
                    <a:pt x="3774" y="1944"/>
                    <a:pt x="3422" y="1071"/>
                  </a:cubicBezTo>
                  <a:cubicBezTo>
                    <a:pt x="3165" y="430"/>
                    <a:pt x="2547" y="8"/>
                    <a:pt x="1857" y="1"/>
                  </a:cubicBezTo>
                  <a:cubicBezTo>
                    <a:pt x="1850" y="1"/>
                    <a:pt x="1843" y="1"/>
                    <a:pt x="1835" y="1"/>
                  </a:cubicBez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9" name="Google Shape;9310;p60">
              <a:extLst>
                <a:ext uri="{FF2B5EF4-FFF2-40B4-BE49-F238E27FC236}">
                  <a16:creationId xmlns:a16="http://schemas.microsoft.com/office/drawing/2014/main" id="{11FE8BED-5DAE-41E0-9E84-D01C710EBF31}"/>
                </a:ext>
              </a:extLst>
            </p:cNvPr>
            <p:cNvSpPr/>
            <p:nvPr/>
          </p:nvSpPr>
          <p:spPr>
            <a:xfrm>
              <a:off x="5564975" y="1003925"/>
              <a:ext cx="20575" cy="18725"/>
            </a:xfrm>
            <a:custGeom>
              <a:avLst/>
              <a:gdLst/>
              <a:ahLst/>
              <a:cxnLst/>
              <a:rect l="l" t="t" r="r" b="b"/>
              <a:pathLst>
                <a:path w="823" h="749" extrusionOk="0">
                  <a:moveTo>
                    <a:pt x="624" y="1"/>
                  </a:moveTo>
                  <a:lnTo>
                    <a:pt x="0" y="251"/>
                  </a:lnTo>
                  <a:lnTo>
                    <a:pt x="200" y="748"/>
                  </a:lnTo>
                  <a:lnTo>
                    <a:pt x="822" y="500"/>
                  </a:lnTo>
                  <a:lnTo>
                    <a:pt x="624"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0" name="Google Shape;9311;p60">
              <a:extLst>
                <a:ext uri="{FF2B5EF4-FFF2-40B4-BE49-F238E27FC236}">
                  <a16:creationId xmlns:a16="http://schemas.microsoft.com/office/drawing/2014/main" id="{E688EBAA-C96B-449E-B776-AD73931E8689}"/>
                </a:ext>
              </a:extLst>
            </p:cNvPr>
            <p:cNvSpPr/>
            <p:nvPr/>
          </p:nvSpPr>
          <p:spPr>
            <a:xfrm>
              <a:off x="5551500" y="984750"/>
              <a:ext cx="21025" cy="21525"/>
            </a:xfrm>
            <a:custGeom>
              <a:avLst/>
              <a:gdLst/>
              <a:ahLst/>
              <a:cxnLst/>
              <a:rect l="l" t="t" r="r" b="b"/>
              <a:pathLst>
                <a:path w="841" h="861" extrusionOk="0">
                  <a:moveTo>
                    <a:pt x="418" y="1"/>
                  </a:moveTo>
                  <a:lnTo>
                    <a:pt x="1" y="526"/>
                  </a:lnTo>
                  <a:lnTo>
                    <a:pt x="423" y="860"/>
                  </a:lnTo>
                  <a:lnTo>
                    <a:pt x="840" y="333"/>
                  </a:lnTo>
                  <a:lnTo>
                    <a:pt x="418"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1" name="Google Shape;9312;p60">
              <a:extLst>
                <a:ext uri="{FF2B5EF4-FFF2-40B4-BE49-F238E27FC236}">
                  <a16:creationId xmlns:a16="http://schemas.microsoft.com/office/drawing/2014/main" id="{EF3614C4-3E6B-42B6-92E2-9DD7FE6D9A23}"/>
                </a:ext>
              </a:extLst>
            </p:cNvPr>
            <p:cNvSpPr/>
            <p:nvPr/>
          </p:nvSpPr>
          <p:spPr>
            <a:xfrm>
              <a:off x="5509850" y="978875"/>
              <a:ext cx="18700" cy="20625"/>
            </a:xfrm>
            <a:custGeom>
              <a:avLst/>
              <a:gdLst/>
              <a:ahLst/>
              <a:cxnLst/>
              <a:rect l="l" t="t" r="r" b="b"/>
              <a:pathLst>
                <a:path w="748" h="825" extrusionOk="0">
                  <a:moveTo>
                    <a:pt x="500" y="1"/>
                  </a:moveTo>
                  <a:lnTo>
                    <a:pt x="1" y="201"/>
                  </a:lnTo>
                  <a:lnTo>
                    <a:pt x="249" y="825"/>
                  </a:lnTo>
                  <a:lnTo>
                    <a:pt x="748" y="627"/>
                  </a:lnTo>
                  <a:lnTo>
                    <a:pt x="500"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2" name="Google Shape;9313;p60">
              <a:extLst>
                <a:ext uri="{FF2B5EF4-FFF2-40B4-BE49-F238E27FC236}">
                  <a16:creationId xmlns:a16="http://schemas.microsoft.com/office/drawing/2014/main" id="{33D360AE-06F8-4BD5-8765-257DFB714DF3}"/>
                </a:ext>
              </a:extLst>
            </p:cNvPr>
            <p:cNvSpPr/>
            <p:nvPr/>
          </p:nvSpPr>
          <p:spPr>
            <a:xfrm>
              <a:off x="5483050" y="1015200"/>
              <a:ext cx="18600" cy="15800"/>
            </a:xfrm>
            <a:custGeom>
              <a:avLst/>
              <a:gdLst/>
              <a:ahLst/>
              <a:cxnLst/>
              <a:rect l="l" t="t" r="r" b="b"/>
              <a:pathLst>
                <a:path w="744" h="632" extrusionOk="0">
                  <a:moveTo>
                    <a:pt x="79" y="0"/>
                  </a:moveTo>
                  <a:lnTo>
                    <a:pt x="0" y="532"/>
                  </a:lnTo>
                  <a:lnTo>
                    <a:pt x="664" y="631"/>
                  </a:lnTo>
                  <a:lnTo>
                    <a:pt x="743" y="99"/>
                  </a:lnTo>
                  <a:lnTo>
                    <a:pt x="79" y="0"/>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3" name="Google Shape;9314;p60">
              <a:extLst>
                <a:ext uri="{FF2B5EF4-FFF2-40B4-BE49-F238E27FC236}">
                  <a16:creationId xmlns:a16="http://schemas.microsoft.com/office/drawing/2014/main" id="{B7D85D2B-CB52-45DE-B01F-E3D42DCBF8B1}"/>
                </a:ext>
              </a:extLst>
            </p:cNvPr>
            <p:cNvSpPr/>
            <p:nvPr/>
          </p:nvSpPr>
          <p:spPr>
            <a:xfrm>
              <a:off x="5497775" y="1052550"/>
              <a:ext cx="21000" cy="21525"/>
            </a:xfrm>
            <a:custGeom>
              <a:avLst/>
              <a:gdLst/>
              <a:ahLst/>
              <a:cxnLst/>
              <a:rect l="l" t="t" r="r" b="b"/>
              <a:pathLst>
                <a:path w="840" h="861" extrusionOk="0">
                  <a:moveTo>
                    <a:pt x="418" y="1"/>
                  </a:moveTo>
                  <a:lnTo>
                    <a:pt x="0" y="526"/>
                  </a:lnTo>
                  <a:lnTo>
                    <a:pt x="422" y="860"/>
                  </a:lnTo>
                  <a:lnTo>
                    <a:pt x="840" y="335"/>
                  </a:lnTo>
                  <a:lnTo>
                    <a:pt x="418"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4" name="Google Shape;9315;p60">
              <a:extLst>
                <a:ext uri="{FF2B5EF4-FFF2-40B4-BE49-F238E27FC236}">
                  <a16:creationId xmlns:a16="http://schemas.microsoft.com/office/drawing/2014/main" id="{484D080D-74BA-4776-8C67-070CC009F78C}"/>
                </a:ext>
              </a:extLst>
            </p:cNvPr>
            <p:cNvSpPr/>
            <p:nvPr/>
          </p:nvSpPr>
          <p:spPr>
            <a:xfrm>
              <a:off x="5541725" y="1059325"/>
              <a:ext cx="18700" cy="20575"/>
            </a:xfrm>
            <a:custGeom>
              <a:avLst/>
              <a:gdLst/>
              <a:ahLst/>
              <a:cxnLst/>
              <a:rect l="l" t="t" r="r" b="b"/>
              <a:pathLst>
                <a:path w="748" h="823" extrusionOk="0">
                  <a:moveTo>
                    <a:pt x="499" y="0"/>
                  </a:moveTo>
                  <a:lnTo>
                    <a:pt x="0" y="198"/>
                  </a:lnTo>
                  <a:lnTo>
                    <a:pt x="247" y="822"/>
                  </a:lnTo>
                  <a:lnTo>
                    <a:pt x="748" y="624"/>
                  </a:lnTo>
                  <a:lnTo>
                    <a:pt x="499" y="0"/>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5" name="Google Shape;9316;p60">
              <a:extLst>
                <a:ext uri="{FF2B5EF4-FFF2-40B4-BE49-F238E27FC236}">
                  <a16:creationId xmlns:a16="http://schemas.microsoft.com/office/drawing/2014/main" id="{9ECFDF19-EAD2-4649-84F0-2E2254BC0969}"/>
                </a:ext>
              </a:extLst>
            </p:cNvPr>
            <p:cNvSpPr/>
            <p:nvPr/>
          </p:nvSpPr>
          <p:spPr>
            <a:xfrm>
              <a:off x="5489575" y="986725"/>
              <a:ext cx="90300" cy="85325"/>
            </a:xfrm>
            <a:custGeom>
              <a:avLst/>
              <a:gdLst/>
              <a:ahLst/>
              <a:cxnLst/>
              <a:rect l="l" t="t" r="r" b="b"/>
              <a:pathLst>
                <a:path w="3612" h="3413" extrusionOk="0">
                  <a:moveTo>
                    <a:pt x="1823" y="1"/>
                  </a:moveTo>
                  <a:cubicBezTo>
                    <a:pt x="1464" y="1"/>
                    <a:pt x="1106" y="114"/>
                    <a:pt x="805" y="337"/>
                  </a:cubicBezTo>
                  <a:cubicBezTo>
                    <a:pt x="253" y="750"/>
                    <a:pt x="1" y="1454"/>
                    <a:pt x="170" y="2122"/>
                  </a:cubicBezTo>
                  <a:cubicBezTo>
                    <a:pt x="337" y="2792"/>
                    <a:pt x="891" y="3293"/>
                    <a:pt x="1574" y="3394"/>
                  </a:cubicBezTo>
                  <a:cubicBezTo>
                    <a:pt x="1659" y="3407"/>
                    <a:pt x="1744" y="3413"/>
                    <a:pt x="1827" y="3413"/>
                  </a:cubicBezTo>
                  <a:cubicBezTo>
                    <a:pt x="2658" y="3413"/>
                    <a:pt x="3387" y="2804"/>
                    <a:pt x="3511" y="1955"/>
                  </a:cubicBezTo>
                  <a:cubicBezTo>
                    <a:pt x="3612" y="1273"/>
                    <a:pt x="3291" y="596"/>
                    <a:pt x="2697" y="243"/>
                  </a:cubicBezTo>
                  <a:cubicBezTo>
                    <a:pt x="2427" y="81"/>
                    <a:pt x="2125" y="1"/>
                    <a:pt x="1823" y="1"/>
                  </a:cubicBez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6" name="Google Shape;9317;p60">
              <a:extLst>
                <a:ext uri="{FF2B5EF4-FFF2-40B4-BE49-F238E27FC236}">
                  <a16:creationId xmlns:a16="http://schemas.microsoft.com/office/drawing/2014/main" id="{9DA71AE3-A5CA-4D0D-8690-24F501ED5BA8}"/>
                </a:ext>
              </a:extLst>
            </p:cNvPr>
            <p:cNvSpPr/>
            <p:nvPr/>
          </p:nvSpPr>
          <p:spPr>
            <a:xfrm>
              <a:off x="5512225" y="1007900"/>
              <a:ext cx="46175" cy="42925"/>
            </a:xfrm>
            <a:custGeom>
              <a:avLst/>
              <a:gdLst/>
              <a:ahLst/>
              <a:cxnLst/>
              <a:rect l="l" t="t" r="r" b="b"/>
              <a:pathLst>
                <a:path w="1847" h="1717" extrusionOk="0">
                  <a:moveTo>
                    <a:pt x="914" y="1"/>
                  </a:moveTo>
                  <a:cubicBezTo>
                    <a:pt x="742" y="1"/>
                    <a:pt x="565" y="54"/>
                    <a:pt x="405" y="174"/>
                  </a:cubicBezTo>
                  <a:cubicBezTo>
                    <a:pt x="128" y="380"/>
                    <a:pt x="0" y="734"/>
                    <a:pt x="86" y="1070"/>
                  </a:cubicBezTo>
                  <a:cubicBezTo>
                    <a:pt x="169" y="1404"/>
                    <a:pt x="449" y="1657"/>
                    <a:pt x="791" y="1708"/>
                  </a:cubicBezTo>
                  <a:cubicBezTo>
                    <a:pt x="833" y="1714"/>
                    <a:pt x="875" y="1717"/>
                    <a:pt x="916" y="1717"/>
                  </a:cubicBezTo>
                  <a:cubicBezTo>
                    <a:pt x="1335" y="1717"/>
                    <a:pt x="1701" y="1411"/>
                    <a:pt x="1765" y="985"/>
                  </a:cubicBezTo>
                  <a:cubicBezTo>
                    <a:pt x="1846" y="426"/>
                    <a:pt x="1400" y="1"/>
                    <a:pt x="914" y="1"/>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7" name="Google Shape;9318;p60">
              <a:extLst>
                <a:ext uri="{FF2B5EF4-FFF2-40B4-BE49-F238E27FC236}">
                  <a16:creationId xmlns:a16="http://schemas.microsoft.com/office/drawing/2014/main" id="{84BAAFB1-75B3-4E4B-AF3C-BEC389155331}"/>
                </a:ext>
              </a:extLst>
            </p:cNvPr>
            <p:cNvSpPr/>
            <p:nvPr/>
          </p:nvSpPr>
          <p:spPr>
            <a:xfrm>
              <a:off x="5568650" y="1027775"/>
              <a:ext cx="18600" cy="15800"/>
            </a:xfrm>
            <a:custGeom>
              <a:avLst/>
              <a:gdLst/>
              <a:ahLst/>
              <a:cxnLst/>
              <a:rect l="l" t="t" r="r" b="b"/>
              <a:pathLst>
                <a:path w="744" h="632" extrusionOk="0">
                  <a:moveTo>
                    <a:pt x="77" y="1"/>
                  </a:moveTo>
                  <a:lnTo>
                    <a:pt x="0" y="535"/>
                  </a:lnTo>
                  <a:lnTo>
                    <a:pt x="664" y="631"/>
                  </a:lnTo>
                  <a:lnTo>
                    <a:pt x="743" y="100"/>
                  </a:lnTo>
                  <a:lnTo>
                    <a:pt x="77"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8" name="Google Shape;9319;p60">
              <a:extLst>
                <a:ext uri="{FF2B5EF4-FFF2-40B4-BE49-F238E27FC236}">
                  <a16:creationId xmlns:a16="http://schemas.microsoft.com/office/drawing/2014/main" id="{9E46084F-2E7B-4ED3-BC50-A60A78260A92}"/>
                </a:ext>
              </a:extLst>
            </p:cNvPr>
            <p:cNvSpPr/>
            <p:nvPr/>
          </p:nvSpPr>
          <p:spPr>
            <a:xfrm>
              <a:off x="5968575" y="1039525"/>
              <a:ext cx="15700" cy="18550"/>
            </a:xfrm>
            <a:custGeom>
              <a:avLst/>
              <a:gdLst/>
              <a:ahLst/>
              <a:cxnLst/>
              <a:rect l="l" t="t" r="r" b="b"/>
              <a:pathLst>
                <a:path w="628" h="742" extrusionOk="0">
                  <a:moveTo>
                    <a:pt x="95" y="1"/>
                  </a:moveTo>
                  <a:lnTo>
                    <a:pt x="1" y="665"/>
                  </a:lnTo>
                  <a:lnTo>
                    <a:pt x="533" y="742"/>
                  </a:lnTo>
                  <a:lnTo>
                    <a:pt x="627" y="76"/>
                  </a:lnTo>
                  <a:lnTo>
                    <a:pt x="95"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9" name="Google Shape;9320;p60">
              <a:extLst>
                <a:ext uri="{FF2B5EF4-FFF2-40B4-BE49-F238E27FC236}">
                  <a16:creationId xmlns:a16="http://schemas.microsoft.com/office/drawing/2014/main" id="{5418CE8B-063B-415A-B8E1-FDF826206B0C}"/>
                </a:ext>
              </a:extLst>
            </p:cNvPr>
            <p:cNvSpPr/>
            <p:nvPr/>
          </p:nvSpPr>
          <p:spPr>
            <a:xfrm>
              <a:off x="6000125" y="1066075"/>
              <a:ext cx="20625" cy="18750"/>
            </a:xfrm>
            <a:custGeom>
              <a:avLst/>
              <a:gdLst/>
              <a:ahLst/>
              <a:cxnLst/>
              <a:rect l="l" t="t" r="r" b="b"/>
              <a:pathLst>
                <a:path w="825" h="750" extrusionOk="0">
                  <a:moveTo>
                    <a:pt x="625" y="0"/>
                  </a:moveTo>
                  <a:lnTo>
                    <a:pt x="0" y="251"/>
                  </a:lnTo>
                  <a:lnTo>
                    <a:pt x="200" y="750"/>
                  </a:lnTo>
                  <a:lnTo>
                    <a:pt x="825" y="502"/>
                  </a:lnTo>
                  <a:lnTo>
                    <a:pt x="625" y="0"/>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0" name="Google Shape;9321;p60">
              <a:extLst>
                <a:ext uri="{FF2B5EF4-FFF2-40B4-BE49-F238E27FC236}">
                  <a16:creationId xmlns:a16="http://schemas.microsoft.com/office/drawing/2014/main" id="{E34EBCD9-DD90-42D3-AFFF-65F22C14655D}"/>
                </a:ext>
              </a:extLst>
            </p:cNvPr>
            <p:cNvSpPr/>
            <p:nvPr/>
          </p:nvSpPr>
          <p:spPr>
            <a:xfrm>
              <a:off x="5993575" y="1107825"/>
              <a:ext cx="21525" cy="20975"/>
            </a:xfrm>
            <a:custGeom>
              <a:avLst/>
              <a:gdLst/>
              <a:ahLst/>
              <a:cxnLst/>
              <a:rect l="l" t="t" r="r" b="b"/>
              <a:pathLst>
                <a:path w="861" h="839" extrusionOk="0">
                  <a:moveTo>
                    <a:pt x="333" y="1"/>
                  </a:moveTo>
                  <a:lnTo>
                    <a:pt x="1" y="423"/>
                  </a:lnTo>
                  <a:lnTo>
                    <a:pt x="528" y="838"/>
                  </a:lnTo>
                  <a:lnTo>
                    <a:pt x="860" y="414"/>
                  </a:lnTo>
                  <a:lnTo>
                    <a:pt x="333"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1" name="Google Shape;9322;p60">
              <a:extLst>
                <a:ext uri="{FF2B5EF4-FFF2-40B4-BE49-F238E27FC236}">
                  <a16:creationId xmlns:a16="http://schemas.microsoft.com/office/drawing/2014/main" id="{10E4EBD7-C8D0-4D88-A0AB-220616B7B474}"/>
                </a:ext>
              </a:extLst>
            </p:cNvPr>
            <p:cNvSpPr/>
            <p:nvPr/>
          </p:nvSpPr>
          <p:spPr>
            <a:xfrm>
              <a:off x="5956325" y="1125150"/>
              <a:ext cx="15750" cy="18525"/>
            </a:xfrm>
            <a:custGeom>
              <a:avLst/>
              <a:gdLst/>
              <a:ahLst/>
              <a:cxnLst/>
              <a:rect l="l" t="t" r="r" b="b"/>
              <a:pathLst>
                <a:path w="630" h="741" extrusionOk="0">
                  <a:moveTo>
                    <a:pt x="97" y="0"/>
                  </a:moveTo>
                  <a:lnTo>
                    <a:pt x="1" y="664"/>
                  </a:lnTo>
                  <a:lnTo>
                    <a:pt x="533" y="741"/>
                  </a:lnTo>
                  <a:lnTo>
                    <a:pt x="629" y="75"/>
                  </a:lnTo>
                  <a:lnTo>
                    <a:pt x="97" y="0"/>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2" name="Google Shape;9323;p60">
              <a:extLst>
                <a:ext uri="{FF2B5EF4-FFF2-40B4-BE49-F238E27FC236}">
                  <a16:creationId xmlns:a16="http://schemas.microsoft.com/office/drawing/2014/main" id="{0C03DF9C-CE1F-4811-B45F-83E60658BBFD}"/>
                </a:ext>
              </a:extLst>
            </p:cNvPr>
            <p:cNvSpPr/>
            <p:nvPr/>
          </p:nvSpPr>
          <p:spPr>
            <a:xfrm>
              <a:off x="5919850" y="1098325"/>
              <a:ext cx="20625" cy="18750"/>
            </a:xfrm>
            <a:custGeom>
              <a:avLst/>
              <a:gdLst/>
              <a:ahLst/>
              <a:cxnLst/>
              <a:rect l="l" t="t" r="r" b="b"/>
              <a:pathLst>
                <a:path w="825" h="750" extrusionOk="0">
                  <a:moveTo>
                    <a:pt x="625" y="1"/>
                  </a:moveTo>
                  <a:lnTo>
                    <a:pt x="0" y="251"/>
                  </a:lnTo>
                  <a:lnTo>
                    <a:pt x="203" y="750"/>
                  </a:lnTo>
                  <a:lnTo>
                    <a:pt x="825" y="499"/>
                  </a:lnTo>
                  <a:lnTo>
                    <a:pt x="625"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3" name="Google Shape;9324;p60">
              <a:extLst>
                <a:ext uri="{FF2B5EF4-FFF2-40B4-BE49-F238E27FC236}">
                  <a16:creationId xmlns:a16="http://schemas.microsoft.com/office/drawing/2014/main" id="{E439F45E-D7E5-414A-BAC7-E711148D8DFE}"/>
                </a:ext>
              </a:extLst>
            </p:cNvPr>
            <p:cNvSpPr/>
            <p:nvPr/>
          </p:nvSpPr>
          <p:spPr>
            <a:xfrm>
              <a:off x="5922200" y="1048925"/>
              <a:ext cx="92500" cy="85325"/>
            </a:xfrm>
            <a:custGeom>
              <a:avLst/>
              <a:gdLst/>
              <a:ahLst/>
              <a:cxnLst/>
              <a:rect l="l" t="t" r="r" b="b"/>
              <a:pathLst>
                <a:path w="3700" h="3413" extrusionOk="0">
                  <a:moveTo>
                    <a:pt x="1923" y="1"/>
                  </a:moveTo>
                  <a:cubicBezTo>
                    <a:pt x="1409" y="1"/>
                    <a:pt x="912" y="235"/>
                    <a:pt x="583" y="653"/>
                  </a:cubicBezTo>
                  <a:cubicBezTo>
                    <a:pt x="1" y="1394"/>
                    <a:pt x="131" y="2467"/>
                    <a:pt x="871" y="3049"/>
                  </a:cubicBezTo>
                  <a:cubicBezTo>
                    <a:pt x="1179" y="3289"/>
                    <a:pt x="1552" y="3413"/>
                    <a:pt x="1926" y="3413"/>
                  </a:cubicBezTo>
                  <a:cubicBezTo>
                    <a:pt x="2213" y="3413"/>
                    <a:pt x="2501" y="3341"/>
                    <a:pt x="2761" y="3194"/>
                  </a:cubicBezTo>
                  <a:cubicBezTo>
                    <a:pt x="3361" y="2856"/>
                    <a:pt x="3700" y="2188"/>
                    <a:pt x="3619" y="1504"/>
                  </a:cubicBezTo>
                  <a:cubicBezTo>
                    <a:pt x="3535" y="818"/>
                    <a:pt x="3049" y="251"/>
                    <a:pt x="2383" y="64"/>
                  </a:cubicBezTo>
                  <a:cubicBezTo>
                    <a:pt x="2231" y="22"/>
                    <a:pt x="2076" y="1"/>
                    <a:pt x="1923" y="1"/>
                  </a:cubicBez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4" name="Google Shape;9325;p60">
              <a:extLst>
                <a:ext uri="{FF2B5EF4-FFF2-40B4-BE49-F238E27FC236}">
                  <a16:creationId xmlns:a16="http://schemas.microsoft.com/office/drawing/2014/main" id="{CD34D5A1-509D-4828-B4D5-90D8DA771AF2}"/>
                </a:ext>
              </a:extLst>
            </p:cNvPr>
            <p:cNvSpPr/>
            <p:nvPr/>
          </p:nvSpPr>
          <p:spPr>
            <a:xfrm>
              <a:off x="5925575" y="1054425"/>
              <a:ext cx="21500" cy="20950"/>
            </a:xfrm>
            <a:custGeom>
              <a:avLst/>
              <a:gdLst/>
              <a:ahLst/>
              <a:cxnLst/>
              <a:rect l="l" t="t" r="r" b="b"/>
              <a:pathLst>
                <a:path w="860" h="838" extrusionOk="0">
                  <a:moveTo>
                    <a:pt x="330" y="1"/>
                  </a:moveTo>
                  <a:lnTo>
                    <a:pt x="0" y="423"/>
                  </a:lnTo>
                  <a:lnTo>
                    <a:pt x="528" y="838"/>
                  </a:lnTo>
                  <a:lnTo>
                    <a:pt x="859" y="414"/>
                  </a:lnTo>
                  <a:lnTo>
                    <a:pt x="330"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5" name="Google Shape;9326;p60">
              <a:extLst>
                <a:ext uri="{FF2B5EF4-FFF2-40B4-BE49-F238E27FC236}">
                  <a16:creationId xmlns:a16="http://schemas.microsoft.com/office/drawing/2014/main" id="{79F2ADFA-48FD-402C-80F3-F12D216C304A}"/>
                </a:ext>
              </a:extLst>
            </p:cNvPr>
            <p:cNvSpPr/>
            <p:nvPr/>
          </p:nvSpPr>
          <p:spPr>
            <a:xfrm>
              <a:off x="5944625" y="1041175"/>
              <a:ext cx="18825" cy="20700"/>
            </a:xfrm>
            <a:custGeom>
              <a:avLst/>
              <a:gdLst/>
              <a:ahLst/>
              <a:cxnLst/>
              <a:rect l="l" t="t" r="r" b="b"/>
              <a:pathLst>
                <a:path w="753" h="828" extrusionOk="0">
                  <a:moveTo>
                    <a:pt x="500" y="1"/>
                  </a:moveTo>
                  <a:lnTo>
                    <a:pt x="1" y="203"/>
                  </a:lnTo>
                  <a:lnTo>
                    <a:pt x="253" y="827"/>
                  </a:lnTo>
                  <a:lnTo>
                    <a:pt x="752" y="623"/>
                  </a:lnTo>
                  <a:lnTo>
                    <a:pt x="500"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6" name="Google Shape;9327;p60">
              <a:extLst>
                <a:ext uri="{FF2B5EF4-FFF2-40B4-BE49-F238E27FC236}">
                  <a16:creationId xmlns:a16="http://schemas.microsoft.com/office/drawing/2014/main" id="{7AF5200F-878D-4921-8EBB-4CCDB3C56423}"/>
                </a:ext>
              </a:extLst>
            </p:cNvPr>
            <p:cNvSpPr/>
            <p:nvPr/>
          </p:nvSpPr>
          <p:spPr>
            <a:xfrm>
              <a:off x="5986375" y="1046675"/>
              <a:ext cx="20975" cy="21575"/>
            </a:xfrm>
            <a:custGeom>
              <a:avLst/>
              <a:gdLst/>
              <a:ahLst/>
              <a:cxnLst/>
              <a:rect l="l" t="t" r="r" b="b"/>
              <a:pathLst>
                <a:path w="839" h="863" extrusionOk="0">
                  <a:moveTo>
                    <a:pt x="414" y="1"/>
                  </a:moveTo>
                  <a:lnTo>
                    <a:pt x="1" y="533"/>
                  </a:lnTo>
                  <a:lnTo>
                    <a:pt x="425" y="862"/>
                  </a:lnTo>
                  <a:lnTo>
                    <a:pt x="838" y="333"/>
                  </a:lnTo>
                  <a:lnTo>
                    <a:pt x="414"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7" name="Google Shape;9328;p60">
              <a:extLst>
                <a:ext uri="{FF2B5EF4-FFF2-40B4-BE49-F238E27FC236}">
                  <a16:creationId xmlns:a16="http://schemas.microsoft.com/office/drawing/2014/main" id="{E914B0C6-35E1-4FFB-A033-3EFDF7805BB9}"/>
                </a:ext>
              </a:extLst>
            </p:cNvPr>
            <p:cNvSpPr/>
            <p:nvPr/>
          </p:nvSpPr>
          <p:spPr>
            <a:xfrm>
              <a:off x="6004300" y="1089800"/>
              <a:ext cx="18475" cy="15650"/>
            </a:xfrm>
            <a:custGeom>
              <a:avLst/>
              <a:gdLst/>
              <a:ahLst/>
              <a:cxnLst/>
              <a:rect l="l" t="t" r="r" b="b"/>
              <a:pathLst>
                <a:path w="739" h="626" extrusionOk="0">
                  <a:moveTo>
                    <a:pt x="75" y="1"/>
                  </a:moveTo>
                  <a:lnTo>
                    <a:pt x="0" y="533"/>
                  </a:lnTo>
                  <a:lnTo>
                    <a:pt x="666" y="625"/>
                  </a:lnTo>
                  <a:lnTo>
                    <a:pt x="739" y="93"/>
                  </a:lnTo>
                  <a:lnTo>
                    <a:pt x="75"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8" name="Google Shape;9329;p60">
              <a:extLst>
                <a:ext uri="{FF2B5EF4-FFF2-40B4-BE49-F238E27FC236}">
                  <a16:creationId xmlns:a16="http://schemas.microsoft.com/office/drawing/2014/main" id="{2988BE32-F363-4178-B586-E7F916FB3D03}"/>
                </a:ext>
              </a:extLst>
            </p:cNvPr>
            <p:cNvSpPr/>
            <p:nvPr/>
          </p:nvSpPr>
          <p:spPr>
            <a:xfrm>
              <a:off x="5977150" y="1121350"/>
              <a:ext cx="18825" cy="20625"/>
            </a:xfrm>
            <a:custGeom>
              <a:avLst/>
              <a:gdLst/>
              <a:ahLst/>
              <a:cxnLst/>
              <a:rect l="l" t="t" r="r" b="b"/>
              <a:pathLst>
                <a:path w="753" h="825" extrusionOk="0">
                  <a:moveTo>
                    <a:pt x="500" y="0"/>
                  </a:moveTo>
                  <a:lnTo>
                    <a:pt x="1" y="203"/>
                  </a:lnTo>
                  <a:lnTo>
                    <a:pt x="256" y="825"/>
                  </a:lnTo>
                  <a:lnTo>
                    <a:pt x="752" y="622"/>
                  </a:lnTo>
                  <a:lnTo>
                    <a:pt x="500" y="0"/>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9" name="Google Shape;9330;p60">
              <a:extLst>
                <a:ext uri="{FF2B5EF4-FFF2-40B4-BE49-F238E27FC236}">
                  <a16:creationId xmlns:a16="http://schemas.microsoft.com/office/drawing/2014/main" id="{E4EC268E-78CE-451A-B254-ADFB30E5879C}"/>
                </a:ext>
              </a:extLst>
            </p:cNvPr>
            <p:cNvSpPr/>
            <p:nvPr/>
          </p:nvSpPr>
          <p:spPr>
            <a:xfrm>
              <a:off x="5933300" y="1114975"/>
              <a:ext cx="20925" cy="21500"/>
            </a:xfrm>
            <a:custGeom>
              <a:avLst/>
              <a:gdLst/>
              <a:ahLst/>
              <a:cxnLst/>
              <a:rect l="l" t="t" r="r" b="b"/>
              <a:pathLst>
                <a:path w="837" h="860" extrusionOk="0">
                  <a:moveTo>
                    <a:pt x="412" y="0"/>
                  </a:moveTo>
                  <a:lnTo>
                    <a:pt x="1" y="530"/>
                  </a:lnTo>
                  <a:lnTo>
                    <a:pt x="423" y="860"/>
                  </a:lnTo>
                  <a:lnTo>
                    <a:pt x="836" y="330"/>
                  </a:lnTo>
                  <a:lnTo>
                    <a:pt x="412" y="0"/>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0" name="Google Shape;9331;p60">
              <a:extLst>
                <a:ext uri="{FF2B5EF4-FFF2-40B4-BE49-F238E27FC236}">
                  <a16:creationId xmlns:a16="http://schemas.microsoft.com/office/drawing/2014/main" id="{C12965B2-AF63-40DE-82A3-AFE73FB7D535}"/>
                </a:ext>
              </a:extLst>
            </p:cNvPr>
            <p:cNvSpPr/>
            <p:nvPr/>
          </p:nvSpPr>
          <p:spPr>
            <a:xfrm>
              <a:off x="5924800" y="1048925"/>
              <a:ext cx="91000" cy="85325"/>
            </a:xfrm>
            <a:custGeom>
              <a:avLst/>
              <a:gdLst/>
              <a:ahLst/>
              <a:cxnLst/>
              <a:rect l="l" t="t" r="r" b="b"/>
              <a:pathLst>
                <a:path w="3640" h="3413" extrusionOk="0">
                  <a:moveTo>
                    <a:pt x="1818" y="1"/>
                  </a:moveTo>
                  <a:cubicBezTo>
                    <a:pt x="1676" y="1"/>
                    <a:pt x="1532" y="19"/>
                    <a:pt x="1389" y="56"/>
                  </a:cubicBezTo>
                  <a:cubicBezTo>
                    <a:pt x="721" y="232"/>
                    <a:pt x="224" y="790"/>
                    <a:pt x="130" y="1473"/>
                  </a:cubicBezTo>
                  <a:cubicBezTo>
                    <a:pt x="0" y="2405"/>
                    <a:pt x="653" y="3267"/>
                    <a:pt x="1587" y="3396"/>
                  </a:cubicBezTo>
                  <a:cubicBezTo>
                    <a:pt x="1665" y="3407"/>
                    <a:pt x="1743" y="3412"/>
                    <a:pt x="1821" y="3412"/>
                  </a:cubicBezTo>
                  <a:cubicBezTo>
                    <a:pt x="2420" y="3412"/>
                    <a:pt x="2983" y="3095"/>
                    <a:pt x="3290" y="2568"/>
                  </a:cubicBezTo>
                  <a:cubicBezTo>
                    <a:pt x="3640" y="1974"/>
                    <a:pt x="3596" y="1227"/>
                    <a:pt x="3178" y="678"/>
                  </a:cubicBezTo>
                  <a:cubicBezTo>
                    <a:pt x="2851" y="245"/>
                    <a:pt x="2345" y="1"/>
                    <a:pt x="1818" y="1"/>
                  </a:cubicBez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1" name="Google Shape;9332;p60">
              <a:extLst>
                <a:ext uri="{FF2B5EF4-FFF2-40B4-BE49-F238E27FC236}">
                  <a16:creationId xmlns:a16="http://schemas.microsoft.com/office/drawing/2014/main" id="{2C1500E0-0FB7-4466-8D6D-C7A361EC4E4F}"/>
                </a:ext>
              </a:extLst>
            </p:cNvPr>
            <p:cNvSpPr/>
            <p:nvPr/>
          </p:nvSpPr>
          <p:spPr>
            <a:xfrm>
              <a:off x="5947475" y="1070150"/>
              <a:ext cx="45700" cy="42900"/>
            </a:xfrm>
            <a:custGeom>
              <a:avLst/>
              <a:gdLst/>
              <a:ahLst/>
              <a:cxnLst/>
              <a:rect l="l" t="t" r="r" b="b"/>
              <a:pathLst>
                <a:path w="1828" h="1716" extrusionOk="0">
                  <a:moveTo>
                    <a:pt x="914" y="1"/>
                  </a:moveTo>
                  <a:cubicBezTo>
                    <a:pt x="842" y="1"/>
                    <a:pt x="769" y="10"/>
                    <a:pt x="698" y="29"/>
                  </a:cubicBezTo>
                  <a:cubicBezTo>
                    <a:pt x="361" y="117"/>
                    <a:pt x="111" y="396"/>
                    <a:pt x="65" y="741"/>
                  </a:cubicBezTo>
                  <a:cubicBezTo>
                    <a:pt x="1" y="1209"/>
                    <a:pt x="326" y="1642"/>
                    <a:pt x="797" y="1708"/>
                  </a:cubicBezTo>
                  <a:cubicBezTo>
                    <a:pt x="835" y="1713"/>
                    <a:pt x="874" y="1716"/>
                    <a:pt x="912" y="1716"/>
                  </a:cubicBezTo>
                  <a:cubicBezTo>
                    <a:pt x="1214" y="1716"/>
                    <a:pt x="1498" y="1557"/>
                    <a:pt x="1654" y="1290"/>
                  </a:cubicBezTo>
                  <a:cubicBezTo>
                    <a:pt x="1827" y="991"/>
                    <a:pt x="1805" y="618"/>
                    <a:pt x="1597" y="341"/>
                  </a:cubicBezTo>
                  <a:cubicBezTo>
                    <a:pt x="1433" y="123"/>
                    <a:pt x="1178" y="1"/>
                    <a:pt x="914" y="1"/>
                  </a:cubicBezTo>
                  <a:close/>
                </a:path>
              </a:pathLst>
            </a:custGeom>
            <a:solidFill>
              <a:srgbClr val="FFF2D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2" name="Google Shape;9333;p60">
              <a:extLst>
                <a:ext uri="{FF2B5EF4-FFF2-40B4-BE49-F238E27FC236}">
                  <a16:creationId xmlns:a16="http://schemas.microsoft.com/office/drawing/2014/main" id="{74126B74-FC85-4C3D-863B-14D88F6003CE}"/>
                </a:ext>
              </a:extLst>
            </p:cNvPr>
            <p:cNvSpPr/>
            <p:nvPr/>
          </p:nvSpPr>
          <p:spPr>
            <a:xfrm>
              <a:off x="5918250" y="1077825"/>
              <a:ext cx="18500" cy="15625"/>
            </a:xfrm>
            <a:custGeom>
              <a:avLst/>
              <a:gdLst/>
              <a:ahLst/>
              <a:cxnLst/>
              <a:rect l="l" t="t" r="r" b="b"/>
              <a:pathLst>
                <a:path w="740" h="625" extrusionOk="0">
                  <a:moveTo>
                    <a:pt x="73" y="1"/>
                  </a:moveTo>
                  <a:lnTo>
                    <a:pt x="1" y="533"/>
                  </a:lnTo>
                  <a:lnTo>
                    <a:pt x="664" y="625"/>
                  </a:lnTo>
                  <a:lnTo>
                    <a:pt x="739" y="93"/>
                  </a:lnTo>
                  <a:lnTo>
                    <a:pt x="73" y="1"/>
                  </a:lnTo>
                  <a:close/>
                </a:path>
              </a:pathLst>
            </a:custGeom>
            <a:solidFill>
              <a:srgbClr val="F571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3" name="Google Shape;9334;p60">
              <a:extLst>
                <a:ext uri="{FF2B5EF4-FFF2-40B4-BE49-F238E27FC236}">
                  <a16:creationId xmlns:a16="http://schemas.microsoft.com/office/drawing/2014/main" id="{9D0F1C9C-0C80-42CD-BB29-DEAAEB9FC0DD}"/>
                </a:ext>
              </a:extLst>
            </p:cNvPr>
            <p:cNvSpPr/>
            <p:nvPr/>
          </p:nvSpPr>
          <p:spPr>
            <a:xfrm>
              <a:off x="5679025" y="1007450"/>
              <a:ext cx="152125" cy="106450"/>
            </a:xfrm>
            <a:custGeom>
              <a:avLst/>
              <a:gdLst/>
              <a:ahLst/>
              <a:cxnLst/>
              <a:rect l="l" t="t" r="r" b="b"/>
              <a:pathLst>
                <a:path w="6085" h="4258" extrusionOk="0">
                  <a:moveTo>
                    <a:pt x="453" y="0"/>
                  </a:moveTo>
                  <a:cubicBezTo>
                    <a:pt x="634" y="1174"/>
                    <a:pt x="478" y="2376"/>
                    <a:pt x="1" y="3464"/>
                  </a:cubicBezTo>
                  <a:lnTo>
                    <a:pt x="5543" y="4258"/>
                  </a:lnTo>
                  <a:cubicBezTo>
                    <a:pt x="5394" y="3080"/>
                    <a:pt x="5581" y="1882"/>
                    <a:pt x="6084" y="805"/>
                  </a:cubicBezTo>
                  <a:lnTo>
                    <a:pt x="453" y="0"/>
                  </a:lnTo>
                  <a:close/>
                </a:path>
              </a:pathLst>
            </a:custGeom>
            <a:solidFill>
              <a:srgbClr val="F246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4" name="Google Shape;9335;p60">
              <a:extLst>
                <a:ext uri="{FF2B5EF4-FFF2-40B4-BE49-F238E27FC236}">
                  <a16:creationId xmlns:a16="http://schemas.microsoft.com/office/drawing/2014/main" id="{306DB474-86CA-44A7-8432-F9433F2C7113}"/>
                </a:ext>
              </a:extLst>
            </p:cNvPr>
            <p:cNvSpPr/>
            <p:nvPr/>
          </p:nvSpPr>
          <p:spPr>
            <a:xfrm>
              <a:off x="5597500" y="1319575"/>
              <a:ext cx="222925" cy="91750"/>
            </a:xfrm>
            <a:custGeom>
              <a:avLst/>
              <a:gdLst/>
              <a:ahLst/>
              <a:cxnLst/>
              <a:rect l="l" t="t" r="r" b="b"/>
              <a:pathLst>
                <a:path w="8917" h="3670" extrusionOk="0">
                  <a:moveTo>
                    <a:pt x="350" y="1"/>
                  </a:moveTo>
                  <a:lnTo>
                    <a:pt x="0" y="2445"/>
                  </a:lnTo>
                  <a:lnTo>
                    <a:pt x="8567" y="3669"/>
                  </a:lnTo>
                  <a:lnTo>
                    <a:pt x="8917" y="1225"/>
                  </a:lnTo>
                  <a:lnTo>
                    <a:pt x="350" y="1"/>
                  </a:lnTo>
                  <a:close/>
                </a:path>
              </a:pathLst>
            </a:custGeom>
            <a:solidFill>
              <a:srgbClr val="1A1B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139579818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291;p26">
            <a:extLst>
              <a:ext uri="{FF2B5EF4-FFF2-40B4-BE49-F238E27FC236}">
                <a16:creationId xmlns:a16="http://schemas.microsoft.com/office/drawing/2014/main" id="{7E34F02E-E8BE-4EB0-A661-3F4A323B35ED}"/>
              </a:ext>
            </a:extLst>
          </p:cNvPr>
          <p:cNvGrpSpPr/>
          <p:nvPr/>
        </p:nvGrpSpPr>
        <p:grpSpPr>
          <a:xfrm>
            <a:off x="15424609" y="2269083"/>
            <a:ext cx="6597751" cy="10747119"/>
            <a:chOff x="5659668" y="822232"/>
            <a:chExt cx="2473870" cy="4029703"/>
          </a:xfrm>
        </p:grpSpPr>
        <p:grpSp>
          <p:nvGrpSpPr>
            <p:cNvPr id="3" name="Google Shape;292;p26">
              <a:extLst>
                <a:ext uri="{FF2B5EF4-FFF2-40B4-BE49-F238E27FC236}">
                  <a16:creationId xmlns:a16="http://schemas.microsoft.com/office/drawing/2014/main" id="{6AE5FEE0-F327-4B26-9C3A-5E9FC70F98ED}"/>
                </a:ext>
              </a:extLst>
            </p:cNvPr>
            <p:cNvGrpSpPr/>
            <p:nvPr/>
          </p:nvGrpSpPr>
          <p:grpSpPr>
            <a:xfrm flipH="1">
              <a:off x="5659668" y="1499095"/>
              <a:ext cx="2473870" cy="3352839"/>
              <a:chOff x="724982" y="715556"/>
              <a:chExt cx="3051900" cy="4136244"/>
            </a:xfrm>
          </p:grpSpPr>
          <p:sp>
            <p:nvSpPr>
              <p:cNvPr id="14" name="Google Shape;293;p26">
                <a:extLst>
                  <a:ext uri="{FF2B5EF4-FFF2-40B4-BE49-F238E27FC236}">
                    <a16:creationId xmlns:a16="http://schemas.microsoft.com/office/drawing/2014/main" id="{A33D6924-4EE0-4023-AE7A-D853EC89C24F}"/>
                  </a:ext>
                </a:extLst>
              </p:cNvPr>
              <p:cNvSpPr/>
              <p:nvPr/>
            </p:nvSpPr>
            <p:spPr>
              <a:xfrm>
                <a:off x="724982" y="4572500"/>
                <a:ext cx="3051900" cy="279300"/>
              </a:xfrm>
              <a:prstGeom prst="ellipse">
                <a:avLst/>
              </a:prstGeom>
              <a:solidFill>
                <a:srgbClr val="FDE5C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15" name="Google Shape;294;p26">
                <a:extLst>
                  <a:ext uri="{FF2B5EF4-FFF2-40B4-BE49-F238E27FC236}">
                    <a16:creationId xmlns:a16="http://schemas.microsoft.com/office/drawing/2014/main" id="{05619ADF-8943-4115-9F69-77A8CA4C1726}"/>
                  </a:ext>
                </a:extLst>
              </p:cNvPr>
              <p:cNvGrpSpPr/>
              <p:nvPr/>
            </p:nvGrpSpPr>
            <p:grpSpPr>
              <a:xfrm>
                <a:off x="1247845" y="715556"/>
                <a:ext cx="1857946" cy="3973440"/>
                <a:chOff x="1247845" y="715556"/>
                <a:chExt cx="1857946" cy="3973440"/>
              </a:xfrm>
            </p:grpSpPr>
            <p:sp>
              <p:nvSpPr>
                <p:cNvPr id="16" name="Google Shape;295;p26">
                  <a:extLst>
                    <a:ext uri="{FF2B5EF4-FFF2-40B4-BE49-F238E27FC236}">
                      <a16:creationId xmlns:a16="http://schemas.microsoft.com/office/drawing/2014/main" id="{266C5B54-1269-4BA8-9DF0-B710DF0FD45A}"/>
                    </a:ext>
                  </a:extLst>
                </p:cNvPr>
                <p:cNvSpPr/>
                <p:nvPr/>
              </p:nvSpPr>
              <p:spPr>
                <a:xfrm rot="1547002">
                  <a:off x="1739056" y="4287981"/>
                  <a:ext cx="215564" cy="260590"/>
                </a:xfrm>
                <a:prstGeom prst="flowChartManualOperation">
                  <a:avLst/>
                </a:prstGeom>
                <a:solidFill>
                  <a:srgbClr val="F196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296;p26">
                  <a:extLst>
                    <a:ext uri="{FF2B5EF4-FFF2-40B4-BE49-F238E27FC236}">
                      <a16:creationId xmlns:a16="http://schemas.microsoft.com/office/drawing/2014/main" id="{CD6072FA-3C76-4F7C-B629-87AAC7BC670B}"/>
                    </a:ext>
                  </a:extLst>
                </p:cNvPr>
                <p:cNvSpPr/>
                <p:nvPr/>
              </p:nvSpPr>
              <p:spPr>
                <a:xfrm rot="660902">
                  <a:off x="2566850" y="4159950"/>
                  <a:ext cx="215550" cy="391900"/>
                </a:xfrm>
                <a:prstGeom prst="flowChartManualOperation">
                  <a:avLst/>
                </a:prstGeom>
                <a:solidFill>
                  <a:srgbClr val="F196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18" name="Google Shape;297;p26">
                  <a:extLst>
                    <a:ext uri="{FF2B5EF4-FFF2-40B4-BE49-F238E27FC236}">
                      <a16:creationId xmlns:a16="http://schemas.microsoft.com/office/drawing/2014/main" id="{7D8280DE-C724-41EE-B13D-28585CFA543B}"/>
                    </a:ext>
                  </a:extLst>
                </p:cNvPr>
                <p:cNvGrpSpPr/>
                <p:nvPr/>
              </p:nvGrpSpPr>
              <p:grpSpPr>
                <a:xfrm>
                  <a:off x="1247845" y="715556"/>
                  <a:ext cx="1857946" cy="3973440"/>
                  <a:chOff x="2722200" y="238125"/>
                  <a:chExt cx="2449500" cy="5238550"/>
                </a:xfrm>
              </p:grpSpPr>
              <p:sp>
                <p:nvSpPr>
                  <p:cNvPr id="19" name="Google Shape;298;p26">
                    <a:extLst>
                      <a:ext uri="{FF2B5EF4-FFF2-40B4-BE49-F238E27FC236}">
                        <a16:creationId xmlns:a16="http://schemas.microsoft.com/office/drawing/2014/main" id="{40C7712A-31E6-4B7F-B89A-26DBF3CE67AF}"/>
                      </a:ext>
                    </a:extLst>
                  </p:cNvPr>
                  <p:cNvSpPr/>
                  <p:nvPr/>
                </p:nvSpPr>
                <p:spPr>
                  <a:xfrm flipH="1">
                    <a:off x="4427825" y="5216800"/>
                    <a:ext cx="561650" cy="259875"/>
                  </a:xfrm>
                  <a:custGeom>
                    <a:avLst/>
                    <a:gdLst/>
                    <a:ahLst/>
                    <a:cxnLst/>
                    <a:rect l="l" t="t" r="r" b="b"/>
                    <a:pathLst>
                      <a:path w="22466" h="10395" extrusionOk="0">
                        <a:moveTo>
                          <a:pt x="20920" y="1"/>
                        </a:moveTo>
                        <a:cubicBezTo>
                          <a:pt x="20920" y="1"/>
                          <a:pt x="13277" y="345"/>
                          <a:pt x="13313" y="1210"/>
                        </a:cubicBezTo>
                        <a:cubicBezTo>
                          <a:pt x="13549" y="6500"/>
                          <a:pt x="0" y="9442"/>
                          <a:pt x="2377" y="10079"/>
                        </a:cubicBezTo>
                        <a:cubicBezTo>
                          <a:pt x="3185" y="10295"/>
                          <a:pt x="5545" y="10394"/>
                          <a:pt x="8345" y="10394"/>
                        </a:cubicBezTo>
                        <a:cubicBezTo>
                          <a:pt x="13783" y="10394"/>
                          <a:pt x="20882" y="10021"/>
                          <a:pt x="21510" y="9409"/>
                        </a:cubicBezTo>
                        <a:cubicBezTo>
                          <a:pt x="22466" y="8479"/>
                          <a:pt x="20920" y="1"/>
                          <a:pt x="20920" y="1"/>
                        </a:cubicBezTo>
                        <a:close/>
                      </a:path>
                    </a:pathLst>
                  </a:custGeom>
                  <a:solidFill>
                    <a:srgbClr val="F7B1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299;p26">
                    <a:extLst>
                      <a:ext uri="{FF2B5EF4-FFF2-40B4-BE49-F238E27FC236}">
                        <a16:creationId xmlns:a16="http://schemas.microsoft.com/office/drawing/2014/main" id="{D0395F54-60BF-4066-847D-4AAC7C9B3A68}"/>
                      </a:ext>
                    </a:extLst>
                  </p:cNvPr>
                  <p:cNvSpPr/>
                  <p:nvPr/>
                </p:nvSpPr>
                <p:spPr>
                  <a:xfrm flipH="1">
                    <a:off x="4597100" y="5286025"/>
                    <a:ext cx="100800" cy="48125"/>
                  </a:xfrm>
                  <a:custGeom>
                    <a:avLst/>
                    <a:gdLst/>
                    <a:ahLst/>
                    <a:cxnLst/>
                    <a:rect l="l" t="t" r="r" b="b"/>
                    <a:pathLst>
                      <a:path w="4032" h="1925" extrusionOk="0">
                        <a:moveTo>
                          <a:pt x="633" y="1"/>
                        </a:moveTo>
                        <a:cubicBezTo>
                          <a:pt x="388" y="1"/>
                          <a:pt x="159" y="160"/>
                          <a:pt x="87" y="409"/>
                        </a:cubicBezTo>
                        <a:cubicBezTo>
                          <a:pt x="0" y="709"/>
                          <a:pt x="174" y="1025"/>
                          <a:pt x="474" y="1107"/>
                        </a:cubicBezTo>
                        <a:lnTo>
                          <a:pt x="3247" y="1904"/>
                        </a:lnTo>
                        <a:cubicBezTo>
                          <a:pt x="3300" y="1918"/>
                          <a:pt x="3353" y="1925"/>
                          <a:pt x="3405" y="1925"/>
                        </a:cubicBezTo>
                        <a:cubicBezTo>
                          <a:pt x="3484" y="1925"/>
                          <a:pt x="3561" y="1909"/>
                          <a:pt x="3633" y="1878"/>
                        </a:cubicBezTo>
                        <a:cubicBezTo>
                          <a:pt x="3778" y="1810"/>
                          <a:pt x="3898" y="1683"/>
                          <a:pt x="3945" y="1516"/>
                        </a:cubicBezTo>
                        <a:cubicBezTo>
                          <a:pt x="4032" y="1216"/>
                          <a:pt x="3858" y="905"/>
                          <a:pt x="3558" y="818"/>
                        </a:cubicBezTo>
                        <a:lnTo>
                          <a:pt x="785" y="21"/>
                        </a:lnTo>
                        <a:cubicBezTo>
                          <a:pt x="735" y="7"/>
                          <a:pt x="684" y="1"/>
                          <a:pt x="633"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300;p26">
                    <a:extLst>
                      <a:ext uri="{FF2B5EF4-FFF2-40B4-BE49-F238E27FC236}">
                        <a16:creationId xmlns:a16="http://schemas.microsoft.com/office/drawing/2014/main" id="{B206578E-9D8B-4032-8E93-4629E900D31B}"/>
                      </a:ext>
                    </a:extLst>
                  </p:cNvPr>
                  <p:cNvSpPr/>
                  <p:nvPr/>
                </p:nvSpPr>
                <p:spPr>
                  <a:xfrm flipH="1">
                    <a:off x="4623425" y="5318300"/>
                    <a:ext cx="102250" cy="79975"/>
                  </a:xfrm>
                  <a:custGeom>
                    <a:avLst/>
                    <a:gdLst/>
                    <a:ahLst/>
                    <a:cxnLst/>
                    <a:rect l="l" t="t" r="r" b="b"/>
                    <a:pathLst>
                      <a:path w="4090" h="3199" extrusionOk="0">
                        <a:moveTo>
                          <a:pt x="639" y="1"/>
                        </a:moveTo>
                        <a:cubicBezTo>
                          <a:pt x="464" y="1"/>
                          <a:pt x="292" y="81"/>
                          <a:pt x="185" y="229"/>
                        </a:cubicBezTo>
                        <a:cubicBezTo>
                          <a:pt x="0" y="482"/>
                          <a:pt x="51" y="833"/>
                          <a:pt x="304" y="1018"/>
                        </a:cubicBezTo>
                        <a:lnTo>
                          <a:pt x="3116" y="3088"/>
                        </a:lnTo>
                        <a:cubicBezTo>
                          <a:pt x="3217" y="3163"/>
                          <a:pt x="3334" y="3199"/>
                          <a:pt x="3450" y="3199"/>
                        </a:cubicBezTo>
                        <a:cubicBezTo>
                          <a:pt x="3530" y="3199"/>
                          <a:pt x="3608" y="3182"/>
                          <a:pt x="3680" y="3149"/>
                        </a:cubicBezTo>
                        <a:cubicBezTo>
                          <a:pt x="3767" y="3110"/>
                          <a:pt x="3847" y="3048"/>
                          <a:pt x="3905" y="2969"/>
                        </a:cubicBezTo>
                        <a:cubicBezTo>
                          <a:pt x="4089" y="2715"/>
                          <a:pt x="4036" y="2364"/>
                          <a:pt x="3785" y="2179"/>
                        </a:cubicBezTo>
                        <a:lnTo>
                          <a:pt x="974" y="110"/>
                        </a:lnTo>
                        <a:cubicBezTo>
                          <a:pt x="873" y="36"/>
                          <a:pt x="755" y="1"/>
                          <a:pt x="639"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301;p26">
                    <a:extLst>
                      <a:ext uri="{FF2B5EF4-FFF2-40B4-BE49-F238E27FC236}">
                        <a16:creationId xmlns:a16="http://schemas.microsoft.com/office/drawing/2014/main" id="{9CD1A102-71A2-4C44-81E7-0E965A4F0427}"/>
                      </a:ext>
                    </a:extLst>
                  </p:cNvPr>
                  <p:cNvSpPr/>
                  <p:nvPr/>
                </p:nvSpPr>
                <p:spPr>
                  <a:xfrm flipH="1">
                    <a:off x="4688475" y="5340375"/>
                    <a:ext cx="81350" cy="97725"/>
                  </a:xfrm>
                  <a:custGeom>
                    <a:avLst/>
                    <a:gdLst/>
                    <a:ahLst/>
                    <a:cxnLst/>
                    <a:rect l="l" t="t" r="r" b="b"/>
                    <a:pathLst>
                      <a:path w="3254" h="3909" extrusionOk="0">
                        <a:moveTo>
                          <a:pt x="643" y="0"/>
                        </a:moveTo>
                        <a:cubicBezTo>
                          <a:pt x="530" y="0"/>
                          <a:pt x="416" y="34"/>
                          <a:pt x="315" y="106"/>
                        </a:cubicBezTo>
                        <a:cubicBezTo>
                          <a:pt x="62" y="287"/>
                          <a:pt x="1" y="638"/>
                          <a:pt x="181" y="895"/>
                        </a:cubicBezTo>
                        <a:lnTo>
                          <a:pt x="2154" y="3671"/>
                        </a:lnTo>
                        <a:cubicBezTo>
                          <a:pt x="2264" y="3826"/>
                          <a:pt x="2436" y="3908"/>
                          <a:pt x="2612" y="3908"/>
                        </a:cubicBezTo>
                        <a:cubicBezTo>
                          <a:pt x="2691" y="3908"/>
                          <a:pt x="2770" y="3892"/>
                          <a:pt x="2845" y="3858"/>
                        </a:cubicBezTo>
                        <a:cubicBezTo>
                          <a:pt x="2877" y="3845"/>
                          <a:pt x="2910" y="3826"/>
                          <a:pt x="2939" y="3805"/>
                        </a:cubicBezTo>
                        <a:cubicBezTo>
                          <a:pt x="3196" y="3623"/>
                          <a:pt x="3253" y="3272"/>
                          <a:pt x="3073" y="3019"/>
                        </a:cubicBezTo>
                        <a:lnTo>
                          <a:pt x="1104" y="240"/>
                        </a:lnTo>
                        <a:cubicBezTo>
                          <a:pt x="993" y="85"/>
                          <a:pt x="820" y="0"/>
                          <a:pt x="643" y="0"/>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302;p26">
                    <a:extLst>
                      <a:ext uri="{FF2B5EF4-FFF2-40B4-BE49-F238E27FC236}">
                        <a16:creationId xmlns:a16="http://schemas.microsoft.com/office/drawing/2014/main" id="{A28E400A-CD4D-4EE4-999F-06AAB96801AD}"/>
                      </a:ext>
                    </a:extLst>
                  </p:cNvPr>
                  <p:cNvSpPr/>
                  <p:nvPr/>
                </p:nvSpPr>
                <p:spPr>
                  <a:xfrm flipH="1">
                    <a:off x="3320643" y="5216800"/>
                    <a:ext cx="561675" cy="259875"/>
                  </a:xfrm>
                  <a:custGeom>
                    <a:avLst/>
                    <a:gdLst/>
                    <a:ahLst/>
                    <a:cxnLst/>
                    <a:rect l="l" t="t" r="r" b="b"/>
                    <a:pathLst>
                      <a:path w="22467" h="10395" extrusionOk="0">
                        <a:moveTo>
                          <a:pt x="20921" y="1"/>
                        </a:moveTo>
                        <a:cubicBezTo>
                          <a:pt x="20921" y="1"/>
                          <a:pt x="13278" y="345"/>
                          <a:pt x="13314" y="1210"/>
                        </a:cubicBezTo>
                        <a:cubicBezTo>
                          <a:pt x="13549" y="6500"/>
                          <a:pt x="0" y="9442"/>
                          <a:pt x="2378" y="10079"/>
                        </a:cubicBezTo>
                        <a:cubicBezTo>
                          <a:pt x="3186" y="10295"/>
                          <a:pt x="5546" y="10394"/>
                          <a:pt x="8347" y="10394"/>
                        </a:cubicBezTo>
                        <a:cubicBezTo>
                          <a:pt x="13785" y="10394"/>
                          <a:pt x="20886" y="10021"/>
                          <a:pt x="21514" y="9409"/>
                        </a:cubicBezTo>
                        <a:cubicBezTo>
                          <a:pt x="22466" y="8479"/>
                          <a:pt x="20921" y="1"/>
                          <a:pt x="20921" y="1"/>
                        </a:cubicBezTo>
                        <a:close/>
                      </a:path>
                    </a:pathLst>
                  </a:custGeom>
                  <a:solidFill>
                    <a:srgbClr val="F7B1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303;p26">
                    <a:extLst>
                      <a:ext uri="{FF2B5EF4-FFF2-40B4-BE49-F238E27FC236}">
                        <a16:creationId xmlns:a16="http://schemas.microsoft.com/office/drawing/2014/main" id="{CD6A6F88-9AC6-4878-A244-458BE25BD096}"/>
                      </a:ext>
                    </a:extLst>
                  </p:cNvPr>
                  <p:cNvSpPr/>
                  <p:nvPr/>
                </p:nvSpPr>
                <p:spPr>
                  <a:xfrm flipH="1">
                    <a:off x="3489918" y="5286025"/>
                    <a:ext cx="100700" cy="48125"/>
                  </a:xfrm>
                  <a:custGeom>
                    <a:avLst/>
                    <a:gdLst/>
                    <a:ahLst/>
                    <a:cxnLst/>
                    <a:rect l="l" t="t" r="r" b="b"/>
                    <a:pathLst>
                      <a:path w="4028" h="1925" extrusionOk="0">
                        <a:moveTo>
                          <a:pt x="629" y="1"/>
                        </a:moveTo>
                        <a:cubicBezTo>
                          <a:pt x="384" y="1"/>
                          <a:pt x="155" y="160"/>
                          <a:pt x="83" y="409"/>
                        </a:cubicBezTo>
                        <a:cubicBezTo>
                          <a:pt x="0" y="709"/>
                          <a:pt x="169" y="1025"/>
                          <a:pt x="470" y="1107"/>
                        </a:cubicBezTo>
                        <a:lnTo>
                          <a:pt x="3242" y="1904"/>
                        </a:lnTo>
                        <a:cubicBezTo>
                          <a:pt x="3295" y="1918"/>
                          <a:pt x="3348" y="1925"/>
                          <a:pt x="3400" y="1925"/>
                        </a:cubicBezTo>
                        <a:cubicBezTo>
                          <a:pt x="3480" y="1925"/>
                          <a:pt x="3557" y="1909"/>
                          <a:pt x="3630" y="1878"/>
                        </a:cubicBezTo>
                        <a:cubicBezTo>
                          <a:pt x="3774" y="1810"/>
                          <a:pt x="3894" y="1683"/>
                          <a:pt x="3940" y="1516"/>
                        </a:cubicBezTo>
                        <a:cubicBezTo>
                          <a:pt x="4027" y="1216"/>
                          <a:pt x="3854" y="905"/>
                          <a:pt x="3553" y="818"/>
                        </a:cubicBezTo>
                        <a:lnTo>
                          <a:pt x="782" y="21"/>
                        </a:lnTo>
                        <a:cubicBezTo>
                          <a:pt x="731" y="7"/>
                          <a:pt x="680" y="1"/>
                          <a:pt x="629"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304;p26">
                    <a:extLst>
                      <a:ext uri="{FF2B5EF4-FFF2-40B4-BE49-F238E27FC236}">
                        <a16:creationId xmlns:a16="http://schemas.microsoft.com/office/drawing/2014/main" id="{F590BC90-FFA4-4F70-99DB-435D5FCBED3C}"/>
                      </a:ext>
                    </a:extLst>
                  </p:cNvPr>
                  <p:cNvSpPr/>
                  <p:nvPr/>
                </p:nvSpPr>
                <p:spPr>
                  <a:xfrm flipH="1">
                    <a:off x="3516243" y="5318300"/>
                    <a:ext cx="102275" cy="79975"/>
                  </a:xfrm>
                  <a:custGeom>
                    <a:avLst/>
                    <a:gdLst/>
                    <a:ahLst/>
                    <a:cxnLst/>
                    <a:rect l="l" t="t" r="r" b="b"/>
                    <a:pathLst>
                      <a:path w="4091" h="3199" extrusionOk="0">
                        <a:moveTo>
                          <a:pt x="640" y="1"/>
                        </a:moveTo>
                        <a:cubicBezTo>
                          <a:pt x="464" y="1"/>
                          <a:pt x="292" y="81"/>
                          <a:pt x="186" y="229"/>
                        </a:cubicBezTo>
                        <a:cubicBezTo>
                          <a:pt x="1" y="482"/>
                          <a:pt x="52" y="833"/>
                          <a:pt x="305" y="1018"/>
                        </a:cubicBezTo>
                        <a:lnTo>
                          <a:pt x="3117" y="3088"/>
                        </a:lnTo>
                        <a:cubicBezTo>
                          <a:pt x="3218" y="3163"/>
                          <a:pt x="3336" y="3199"/>
                          <a:pt x="3451" y="3199"/>
                        </a:cubicBezTo>
                        <a:cubicBezTo>
                          <a:pt x="3531" y="3199"/>
                          <a:pt x="3610" y="3182"/>
                          <a:pt x="3682" y="3149"/>
                        </a:cubicBezTo>
                        <a:cubicBezTo>
                          <a:pt x="3768" y="3110"/>
                          <a:pt x="3848" y="3048"/>
                          <a:pt x="3906" y="2969"/>
                        </a:cubicBezTo>
                        <a:cubicBezTo>
                          <a:pt x="4091" y="2715"/>
                          <a:pt x="4036" y="2364"/>
                          <a:pt x="3787" y="2179"/>
                        </a:cubicBezTo>
                        <a:lnTo>
                          <a:pt x="974" y="110"/>
                        </a:lnTo>
                        <a:cubicBezTo>
                          <a:pt x="873" y="36"/>
                          <a:pt x="756" y="1"/>
                          <a:pt x="640"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305;p26">
                    <a:extLst>
                      <a:ext uri="{FF2B5EF4-FFF2-40B4-BE49-F238E27FC236}">
                        <a16:creationId xmlns:a16="http://schemas.microsoft.com/office/drawing/2014/main" id="{41EF8A89-5E43-4A30-A4BA-1BEB903FCC02}"/>
                      </a:ext>
                    </a:extLst>
                  </p:cNvPr>
                  <p:cNvSpPr/>
                  <p:nvPr/>
                </p:nvSpPr>
                <p:spPr>
                  <a:xfrm flipH="1">
                    <a:off x="3581293" y="5340375"/>
                    <a:ext cx="81350" cy="97725"/>
                  </a:xfrm>
                  <a:custGeom>
                    <a:avLst/>
                    <a:gdLst/>
                    <a:ahLst/>
                    <a:cxnLst/>
                    <a:rect l="l" t="t" r="r" b="b"/>
                    <a:pathLst>
                      <a:path w="3254" h="3909" extrusionOk="0">
                        <a:moveTo>
                          <a:pt x="642" y="0"/>
                        </a:moveTo>
                        <a:cubicBezTo>
                          <a:pt x="530" y="0"/>
                          <a:pt x="416" y="34"/>
                          <a:pt x="315" y="106"/>
                        </a:cubicBezTo>
                        <a:cubicBezTo>
                          <a:pt x="62" y="287"/>
                          <a:pt x="0" y="638"/>
                          <a:pt x="181" y="895"/>
                        </a:cubicBezTo>
                        <a:lnTo>
                          <a:pt x="2153" y="3671"/>
                        </a:lnTo>
                        <a:cubicBezTo>
                          <a:pt x="2263" y="3826"/>
                          <a:pt x="2436" y="3908"/>
                          <a:pt x="2612" y="3908"/>
                        </a:cubicBezTo>
                        <a:cubicBezTo>
                          <a:pt x="2691" y="3908"/>
                          <a:pt x="2770" y="3892"/>
                          <a:pt x="2845" y="3858"/>
                        </a:cubicBezTo>
                        <a:cubicBezTo>
                          <a:pt x="2877" y="3845"/>
                          <a:pt x="2910" y="3826"/>
                          <a:pt x="2942" y="3805"/>
                        </a:cubicBezTo>
                        <a:cubicBezTo>
                          <a:pt x="3195" y="3623"/>
                          <a:pt x="3254" y="3272"/>
                          <a:pt x="3076" y="3019"/>
                        </a:cubicBezTo>
                        <a:lnTo>
                          <a:pt x="1104" y="240"/>
                        </a:lnTo>
                        <a:cubicBezTo>
                          <a:pt x="993" y="85"/>
                          <a:pt x="820" y="0"/>
                          <a:pt x="642" y="0"/>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306;p26">
                    <a:extLst>
                      <a:ext uri="{FF2B5EF4-FFF2-40B4-BE49-F238E27FC236}">
                        <a16:creationId xmlns:a16="http://schemas.microsoft.com/office/drawing/2014/main" id="{A9D7C217-F805-4904-9CA4-3C8E191FC7CC}"/>
                      </a:ext>
                    </a:extLst>
                  </p:cNvPr>
                  <p:cNvSpPr/>
                  <p:nvPr/>
                </p:nvSpPr>
                <p:spPr>
                  <a:xfrm flipH="1">
                    <a:off x="3373313" y="3376767"/>
                    <a:ext cx="1706550" cy="1768175"/>
                  </a:xfrm>
                  <a:custGeom>
                    <a:avLst/>
                    <a:gdLst/>
                    <a:ahLst/>
                    <a:cxnLst/>
                    <a:rect l="l" t="t" r="r" b="b"/>
                    <a:pathLst>
                      <a:path w="68262" h="70727" extrusionOk="0">
                        <a:moveTo>
                          <a:pt x="24351" y="1"/>
                        </a:moveTo>
                        <a:cubicBezTo>
                          <a:pt x="24351" y="1"/>
                          <a:pt x="8476" y="14943"/>
                          <a:pt x="4238" y="28427"/>
                        </a:cubicBezTo>
                        <a:cubicBezTo>
                          <a:pt x="1" y="41914"/>
                          <a:pt x="11537" y="65766"/>
                          <a:pt x="12865" y="68849"/>
                        </a:cubicBezTo>
                        <a:cubicBezTo>
                          <a:pt x="13275" y="69798"/>
                          <a:pt x="14525" y="70132"/>
                          <a:pt x="16058" y="70132"/>
                        </a:cubicBezTo>
                        <a:cubicBezTo>
                          <a:pt x="19505" y="70132"/>
                          <a:pt x="24381" y="68445"/>
                          <a:pt x="24351" y="68278"/>
                        </a:cubicBezTo>
                        <a:cubicBezTo>
                          <a:pt x="24308" y="68031"/>
                          <a:pt x="21460" y="46963"/>
                          <a:pt x="21652" y="44867"/>
                        </a:cubicBezTo>
                        <a:cubicBezTo>
                          <a:pt x="22459" y="36019"/>
                          <a:pt x="37226" y="22837"/>
                          <a:pt x="37227" y="22836"/>
                        </a:cubicBezTo>
                        <a:lnTo>
                          <a:pt x="37227" y="22836"/>
                        </a:lnTo>
                        <a:cubicBezTo>
                          <a:pt x="37227" y="22837"/>
                          <a:pt x="32066" y="33207"/>
                          <a:pt x="33912" y="41506"/>
                        </a:cubicBezTo>
                        <a:cubicBezTo>
                          <a:pt x="35400" y="48193"/>
                          <a:pt x="54051" y="67836"/>
                          <a:pt x="56874" y="70134"/>
                        </a:cubicBezTo>
                        <a:cubicBezTo>
                          <a:pt x="57386" y="70550"/>
                          <a:pt x="58034" y="70727"/>
                          <a:pt x="58757" y="70727"/>
                        </a:cubicBezTo>
                        <a:cubicBezTo>
                          <a:pt x="62016" y="70727"/>
                          <a:pt x="66794" y="67152"/>
                          <a:pt x="67455" y="65914"/>
                        </a:cubicBezTo>
                        <a:cubicBezTo>
                          <a:pt x="68262" y="64402"/>
                          <a:pt x="55082" y="43065"/>
                          <a:pt x="55730" y="37973"/>
                        </a:cubicBezTo>
                        <a:cubicBezTo>
                          <a:pt x="57116" y="27059"/>
                          <a:pt x="61596" y="15342"/>
                          <a:pt x="61596" y="15342"/>
                        </a:cubicBezTo>
                        <a:cubicBezTo>
                          <a:pt x="61596" y="15342"/>
                          <a:pt x="29639" y="3967"/>
                          <a:pt x="24351"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307;p26">
                    <a:extLst>
                      <a:ext uri="{FF2B5EF4-FFF2-40B4-BE49-F238E27FC236}">
                        <a16:creationId xmlns:a16="http://schemas.microsoft.com/office/drawing/2014/main" id="{87073CF1-7319-4206-AACD-9AD8D9381C67}"/>
                      </a:ext>
                    </a:extLst>
                  </p:cNvPr>
                  <p:cNvSpPr/>
                  <p:nvPr/>
                </p:nvSpPr>
                <p:spPr>
                  <a:xfrm flipH="1">
                    <a:off x="3768650" y="1488725"/>
                    <a:ext cx="1383775" cy="782350"/>
                  </a:xfrm>
                  <a:custGeom>
                    <a:avLst/>
                    <a:gdLst/>
                    <a:ahLst/>
                    <a:cxnLst/>
                    <a:rect l="l" t="t" r="r" b="b"/>
                    <a:pathLst>
                      <a:path w="55351" h="31294" extrusionOk="0">
                        <a:moveTo>
                          <a:pt x="3189" y="0"/>
                        </a:moveTo>
                        <a:cubicBezTo>
                          <a:pt x="3004" y="0"/>
                          <a:pt x="2861" y="23"/>
                          <a:pt x="2765" y="71"/>
                        </a:cubicBezTo>
                        <a:cubicBezTo>
                          <a:pt x="1" y="1454"/>
                          <a:pt x="7054" y="21991"/>
                          <a:pt x="16448" y="28537"/>
                        </a:cubicBezTo>
                        <a:cubicBezTo>
                          <a:pt x="19161" y="30428"/>
                          <a:pt x="23836" y="31294"/>
                          <a:pt x="28829" y="31294"/>
                        </a:cubicBezTo>
                        <a:cubicBezTo>
                          <a:pt x="41125" y="31294"/>
                          <a:pt x="55350" y="26042"/>
                          <a:pt x="46965" y="17912"/>
                        </a:cubicBezTo>
                        <a:cubicBezTo>
                          <a:pt x="46965" y="17912"/>
                          <a:pt x="8355" y="0"/>
                          <a:pt x="3189" y="0"/>
                        </a:cubicBezTo>
                        <a:close/>
                      </a:path>
                    </a:pathLst>
                  </a:custGeom>
                  <a:solidFill>
                    <a:srgbClr val="F196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308;p26">
                    <a:extLst>
                      <a:ext uri="{FF2B5EF4-FFF2-40B4-BE49-F238E27FC236}">
                        <a16:creationId xmlns:a16="http://schemas.microsoft.com/office/drawing/2014/main" id="{00A0E201-DB17-4006-B0B7-6FDD89EF782D}"/>
                      </a:ext>
                    </a:extLst>
                  </p:cNvPr>
                  <p:cNvSpPr/>
                  <p:nvPr/>
                </p:nvSpPr>
                <p:spPr>
                  <a:xfrm flipH="1">
                    <a:off x="2722200" y="2041750"/>
                    <a:ext cx="1758575" cy="1821450"/>
                  </a:xfrm>
                  <a:custGeom>
                    <a:avLst/>
                    <a:gdLst/>
                    <a:ahLst/>
                    <a:cxnLst/>
                    <a:rect l="l" t="t" r="r" b="b"/>
                    <a:pathLst>
                      <a:path w="70343" h="72858" extrusionOk="0">
                        <a:moveTo>
                          <a:pt x="34377" y="0"/>
                        </a:moveTo>
                        <a:cubicBezTo>
                          <a:pt x="26977" y="0"/>
                          <a:pt x="20374" y="1140"/>
                          <a:pt x="20374" y="1140"/>
                        </a:cubicBezTo>
                        <a:cubicBezTo>
                          <a:pt x="10842" y="45481"/>
                          <a:pt x="0" y="53660"/>
                          <a:pt x="0" y="53660"/>
                        </a:cubicBezTo>
                        <a:lnTo>
                          <a:pt x="36456" y="72858"/>
                        </a:lnTo>
                        <a:cubicBezTo>
                          <a:pt x="36456" y="72858"/>
                          <a:pt x="70343" y="39239"/>
                          <a:pt x="53696" y="6586"/>
                        </a:cubicBezTo>
                        <a:cubicBezTo>
                          <a:pt x="50993" y="1285"/>
                          <a:pt x="42235" y="0"/>
                          <a:pt x="34377" y="0"/>
                        </a:cubicBez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309;p26">
                    <a:extLst>
                      <a:ext uri="{FF2B5EF4-FFF2-40B4-BE49-F238E27FC236}">
                        <a16:creationId xmlns:a16="http://schemas.microsoft.com/office/drawing/2014/main" id="{40BF6EA9-CD0C-448A-A3C6-F03E6246CDC3}"/>
                      </a:ext>
                    </a:extLst>
                  </p:cNvPr>
                  <p:cNvSpPr/>
                  <p:nvPr/>
                </p:nvSpPr>
                <p:spPr>
                  <a:xfrm flipH="1">
                    <a:off x="3216275" y="1697700"/>
                    <a:ext cx="475500" cy="484275"/>
                  </a:xfrm>
                  <a:custGeom>
                    <a:avLst/>
                    <a:gdLst/>
                    <a:ahLst/>
                    <a:cxnLst/>
                    <a:rect l="l" t="t" r="r" b="b"/>
                    <a:pathLst>
                      <a:path w="19020" h="19371" extrusionOk="0">
                        <a:moveTo>
                          <a:pt x="13009" y="0"/>
                        </a:moveTo>
                        <a:cubicBezTo>
                          <a:pt x="12691" y="0"/>
                          <a:pt x="12421" y="48"/>
                          <a:pt x="12232" y="148"/>
                        </a:cubicBezTo>
                        <a:cubicBezTo>
                          <a:pt x="10835" y="886"/>
                          <a:pt x="9369" y="13335"/>
                          <a:pt x="1509" y="13335"/>
                        </a:cubicBezTo>
                        <a:cubicBezTo>
                          <a:pt x="722" y="13335"/>
                          <a:pt x="1" y="19371"/>
                          <a:pt x="5307" y="19371"/>
                        </a:cubicBezTo>
                        <a:cubicBezTo>
                          <a:pt x="7387" y="19371"/>
                          <a:pt x="10393" y="18443"/>
                          <a:pt x="14685" y="15861"/>
                        </a:cubicBezTo>
                        <a:cubicBezTo>
                          <a:pt x="14685" y="15861"/>
                          <a:pt x="13784" y="8052"/>
                          <a:pt x="16592" y="4780"/>
                        </a:cubicBezTo>
                        <a:cubicBezTo>
                          <a:pt x="19020" y="1952"/>
                          <a:pt x="15038" y="0"/>
                          <a:pt x="13009" y="0"/>
                        </a:cubicBezTo>
                        <a:close/>
                      </a:path>
                    </a:pathLst>
                  </a:custGeom>
                  <a:solidFill>
                    <a:srgbClr val="F196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310;p26">
                    <a:extLst>
                      <a:ext uri="{FF2B5EF4-FFF2-40B4-BE49-F238E27FC236}">
                        <a16:creationId xmlns:a16="http://schemas.microsoft.com/office/drawing/2014/main" id="{572260C6-3E03-4150-98C1-BB61E2032BCB}"/>
                      </a:ext>
                    </a:extLst>
                  </p:cNvPr>
                  <p:cNvSpPr/>
                  <p:nvPr/>
                </p:nvSpPr>
                <p:spPr>
                  <a:xfrm flipH="1">
                    <a:off x="3181700" y="1621050"/>
                    <a:ext cx="394025" cy="270250"/>
                  </a:xfrm>
                  <a:custGeom>
                    <a:avLst/>
                    <a:gdLst/>
                    <a:ahLst/>
                    <a:cxnLst/>
                    <a:rect l="l" t="t" r="r" b="b"/>
                    <a:pathLst>
                      <a:path w="15761" h="10810" extrusionOk="0">
                        <a:moveTo>
                          <a:pt x="9756" y="0"/>
                        </a:moveTo>
                        <a:cubicBezTo>
                          <a:pt x="8086" y="0"/>
                          <a:pt x="6180" y="699"/>
                          <a:pt x="5046" y="2505"/>
                        </a:cubicBezTo>
                        <a:cubicBezTo>
                          <a:pt x="5046" y="2505"/>
                          <a:pt x="1" y="10390"/>
                          <a:pt x="4304" y="10745"/>
                        </a:cubicBezTo>
                        <a:cubicBezTo>
                          <a:pt x="4829" y="10788"/>
                          <a:pt x="5326" y="10809"/>
                          <a:pt x="5797" y="10809"/>
                        </a:cubicBezTo>
                        <a:cubicBezTo>
                          <a:pt x="15760" y="10809"/>
                          <a:pt x="13769" y="1533"/>
                          <a:pt x="12138" y="572"/>
                        </a:cubicBezTo>
                        <a:cubicBezTo>
                          <a:pt x="11530" y="214"/>
                          <a:pt x="10679" y="0"/>
                          <a:pt x="9756" y="0"/>
                        </a:cubicBezTo>
                        <a:close/>
                      </a:path>
                    </a:pathLst>
                  </a:custGeom>
                  <a:solidFill>
                    <a:srgbClr val="F196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311;p26">
                    <a:extLst>
                      <a:ext uri="{FF2B5EF4-FFF2-40B4-BE49-F238E27FC236}">
                        <a16:creationId xmlns:a16="http://schemas.microsoft.com/office/drawing/2014/main" id="{25403C49-4E3F-4EDB-B764-DF95C88F6C27}"/>
                      </a:ext>
                    </a:extLst>
                  </p:cNvPr>
                  <p:cNvSpPr/>
                  <p:nvPr/>
                </p:nvSpPr>
                <p:spPr>
                  <a:xfrm flipH="1">
                    <a:off x="3361100" y="1936525"/>
                    <a:ext cx="212175" cy="114375"/>
                  </a:xfrm>
                  <a:custGeom>
                    <a:avLst/>
                    <a:gdLst/>
                    <a:ahLst/>
                    <a:cxnLst/>
                    <a:rect l="l" t="t" r="r" b="b"/>
                    <a:pathLst>
                      <a:path w="8487" h="4575" extrusionOk="0">
                        <a:moveTo>
                          <a:pt x="8436" y="0"/>
                        </a:moveTo>
                        <a:cubicBezTo>
                          <a:pt x="8435" y="0"/>
                          <a:pt x="6586" y="851"/>
                          <a:pt x="4687" y="851"/>
                        </a:cubicBezTo>
                        <a:cubicBezTo>
                          <a:pt x="4285" y="851"/>
                          <a:pt x="3884" y="811"/>
                          <a:pt x="3496" y="720"/>
                        </a:cubicBezTo>
                        <a:cubicBezTo>
                          <a:pt x="3496" y="720"/>
                          <a:pt x="1828" y="3094"/>
                          <a:pt x="171" y="4173"/>
                        </a:cubicBezTo>
                        <a:cubicBezTo>
                          <a:pt x="1" y="4285"/>
                          <a:pt x="1137" y="4575"/>
                          <a:pt x="2621" y="4575"/>
                        </a:cubicBezTo>
                        <a:cubicBezTo>
                          <a:pt x="5078" y="4575"/>
                          <a:pt x="8487" y="3771"/>
                          <a:pt x="8436" y="0"/>
                        </a:cubicBezTo>
                        <a:close/>
                      </a:path>
                    </a:pathLst>
                  </a:custGeom>
                  <a:solidFill>
                    <a:srgbClr val="EC786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312;p26">
                    <a:extLst>
                      <a:ext uri="{FF2B5EF4-FFF2-40B4-BE49-F238E27FC236}">
                        <a16:creationId xmlns:a16="http://schemas.microsoft.com/office/drawing/2014/main" id="{A818D6FC-2435-4767-97B6-4E9A5FAEAD90}"/>
                      </a:ext>
                    </a:extLst>
                  </p:cNvPr>
                  <p:cNvSpPr/>
                  <p:nvPr/>
                </p:nvSpPr>
                <p:spPr>
                  <a:xfrm flipH="1">
                    <a:off x="3169025" y="1528225"/>
                    <a:ext cx="379100" cy="413825"/>
                  </a:xfrm>
                  <a:custGeom>
                    <a:avLst/>
                    <a:gdLst/>
                    <a:ahLst/>
                    <a:cxnLst/>
                    <a:rect l="l" t="t" r="r" b="b"/>
                    <a:pathLst>
                      <a:path w="15164" h="16553" extrusionOk="0">
                        <a:moveTo>
                          <a:pt x="8632" y="1"/>
                        </a:moveTo>
                        <a:cubicBezTo>
                          <a:pt x="8632" y="1"/>
                          <a:pt x="4585" y="981"/>
                          <a:pt x="5233" y="4810"/>
                        </a:cubicBezTo>
                        <a:cubicBezTo>
                          <a:pt x="5508" y="6442"/>
                          <a:pt x="10282" y="6775"/>
                          <a:pt x="10531" y="7575"/>
                        </a:cubicBezTo>
                        <a:cubicBezTo>
                          <a:pt x="10778" y="8374"/>
                          <a:pt x="10564" y="10231"/>
                          <a:pt x="8722" y="11983"/>
                        </a:cubicBezTo>
                        <a:cubicBezTo>
                          <a:pt x="8293" y="12391"/>
                          <a:pt x="7854" y="12554"/>
                          <a:pt x="7427" y="12554"/>
                        </a:cubicBezTo>
                        <a:cubicBezTo>
                          <a:pt x="6025" y="12554"/>
                          <a:pt x="4762" y="10793"/>
                          <a:pt x="4438" y="10224"/>
                        </a:cubicBezTo>
                        <a:cubicBezTo>
                          <a:pt x="4183" y="9782"/>
                          <a:pt x="3464" y="9533"/>
                          <a:pt x="2876" y="9533"/>
                        </a:cubicBezTo>
                        <a:cubicBezTo>
                          <a:pt x="2476" y="9533"/>
                          <a:pt x="2137" y="9649"/>
                          <a:pt x="2049" y="9898"/>
                        </a:cubicBezTo>
                        <a:cubicBezTo>
                          <a:pt x="1836" y="10510"/>
                          <a:pt x="0" y="13683"/>
                          <a:pt x="775" y="15598"/>
                        </a:cubicBezTo>
                        <a:cubicBezTo>
                          <a:pt x="1053" y="16287"/>
                          <a:pt x="1943" y="16553"/>
                          <a:pt x="3016" y="16553"/>
                        </a:cubicBezTo>
                        <a:cubicBezTo>
                          <a:pt x="4924" y="16553"/>
                          <a:pt x="7412" y="15714"/>
                          <a:pt x="8074" y="14925"/>
                        </a:cubicBezTo>
                        <a:cubicBezTo>
                          <a:pt x="9109" y="13690"/>
                          <a:pt x="9497" y="11896"/>
                          <a:pt x="10260" y="11317"/>
                        </a:cubicBezTo>
                        <a:cubicBezTo>
                          <a:pt x="10673" y="11003"/>
                          <a:pt x="10987" y="10848"/>
                          <a:pt x="11187" y="10848"/>
                        </a:cubicBezTo>
                        <a:cubicBezTo>
                          <a:pt x="11355" y="10848"/>
                          <a:pt x="11443" y="10957"/>
                          <a:pt x="11443" y="11175"/>
                        </a:cubicBezTo>
                        <a:cubicBezTo>
                          <a:pt x="11440" y="12547"/>
                          <a:pt x="9290" y="12830"/>
                          <a:pt x="9345" y="13550"/>
                        </a:cubicBezTo>
                        <a:cubicBezTo>
                          <a:pt x="9358" y="13720"/>
                          <a:pt x="9532" y="13803"/>
                          <a:pt x="9801" y="13803"/>
                        </a:cubicBezTo>
                        <a:cubicBezTo>
                          <a:pt x="10664" y="13803"/>
                          <a:pt x="12500" y="12955"/>
                          <a:pt x="13126" y="11425"/>
                        </a:cubicBezTo>
                        <a:cubicBezTo>
                          <a:pt x="13948" y="9425"/>
                          <a:pt x="15163" y="4994"/>
                          <a:pt x="12882" y="4994"/>
                        </a:cubicBezTo>
                        <a:cubicBezTo>
                          <a:pt x="12871" y="4994"/>
                          <a:pt x="12861" y="4995"/>
                          <a:pt x="12851" y="4995"/>
                        </a:cubicBezTo>
                        <a:cubicBezTo>
                          <a:pt x="12830" y="4995"/>
                          <a:pt x="12810" y="4995"/>
                          <a:pt x="12789" y="4995"/>
                        </a:cubicBezTo>
                        <a:cubicBezTo>
                          <a:pt x="9670" y="4995"/>
                          <a:pt x="11903" y="648"/>
                          <a:pt x="8632"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313;p26">
                    <a:extLst>
                      <a:ext uri="{FF2B5EF4-FFF2-40B4-BE49-F238E27FC236}">
                        <a16:creationId xmlns:a16="http://schemas.microsoft.com/office/drawing/2014/main" id="{5DD0F4F6-3215-4979-B21B-D94E16C110BD}"/>
                      </a:ext>
                    </a:extLst>
                  </p:cNvPr>
                  <p:cNvSpPr/>
                  <p:nvPr/>
                </p:nvSpPr>
                <p:spPr>
                  <a:xfrm flipH="1">
                    <a:off x="3883925" y="238125"/>
                    <a:ext cx="941725" cy="1077150"/>
                  </a:xfrm>
                  <a:custGeom>
                    <a:avLst/>
                    <a:gdLst/>
                    <a:ahLst/>
                    <a:cxnLst/>
                    <a:rect l="l" t="t" r="r" b="b"/>
                    <a:pathLst>
                      <a:path w="37669" h="43086" extrusionOk="0">
                        <a:moveTo>
                          <a:pt x="33554" y="0"/>
                        </a:moveTo>
                        <a:lnTo>
                          <a:pt x="1" y="2504"/>
                        </a:lnTo>
                        <a:lnTo>
                          <a:pt x="1850" y="43085"/>
                        </a:lnTo>
                        <a:lnTo>
                          <a:pt x="37669" y="41577"/>
                        </a:lnTo>
                        <a:lnTo>
                          <a:pt x="33554" y="0"/>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314;p26">
                    <a:extLst>
                      <a:ext uri="{FF2B5EF4-FFF2-40B4-BE49-F238E27FC236}">
                        <a16:creationId xmlns:a16="http://schemas.microsoft.com/office/drawing/2014/main" id="{093127FA-618D-4279-815D-D576DC319343}"/>
                      </a:ext>
                    </a:extLst>
                  </p:cNvPr>
                  <p:cNvSpPr/>
                  <p:nvPr/>
                </p:nvSpPr>
                <p:spPr>
                  <a:xfrm flipH="1">
                    <a:off x="4150100" y="320675"/>
                    <a:ext cx="497050" cy="438050"/>
                  </a:xfrm>
                  <a:custGeom>
                    <a:avLst/>
                    <a:gdLst/>
                    <a:ahLst/>
                    <a:cxnLst/>
                    <a:rect l="l" t="t" r="r" b="b"/>
                    <a:pathLst>
                      <a:path w="19882" h="17522" extrusionOk="0">
                        <a:moveTo>
                          <a:pt x="14349" y="957"/>
                        </a:moveTo>
                        <a:cubicBezTo>
                          <a:pt x="14356" y="965"/>
                          <a:pt x="14385" y="994"/>
                          <a:pt x="14418" y="1066"/>
                        </a:cubicBezTo>
                        <a:cubicBezTo>
                          <a:pt x="15098" y="2481"/>
                          <a:pt x="12275" y="6111"/>
                          <a:pt x="10336" y="8065"/>
                        </a:cubicBezTo>
                        <a:cubicBezTo>
                          <a:pt x="10241" y="8159"/>
                          <a:pt x="10195" y="8282"/>
                          <a:pt x="10195" y="8405"/>
                        </a:cubicBezTo>
                        <a:cubicBezTo>
                          <a:pt x="10191" y="8405"/>
                          <a:pt x="10188" y="8405"/>
                          <a:pt x="10184" y="8401"/>
                        </a:cubicBezTo>
                        <a:cubicBezTo>
                          <a:pt x="7998" y="6524"/>
                          <a:pt x="4651" y="3140"/>
                          <a:pt x="4763" y="1844"/>
                        </a:cubicBezTo>
                        <a:cubicBezTo>
                          <a:pt x="4770" y="1725"/>
                          <a:pt x="4817" y="1652"/>
                          <a:pt x="4922" y="1587"/>
                        </a:cubicBezTo>
                        <a:cubicBezTo>
                          <a:pt x="4998" y="1543"/>
                          <a:pt x="5067" y="1518"/>
                          <a:pt x="5142" y="1508"/>
                        </a:cubicBezTo>
                        <a:cubicBezTo>
                          <a:pt x="5175" y="1503"/>
                          <a:pt x="5209" y="1500"/>
                          <a:pt x="5243" y="1500"/>
                        </a:cubicBezTo>
                        <a:cubicBezTo>
                          <a:pt x="6455" y="1500"/>
                          <a:pt x="8348" y="4815"/>
                          <a:pt x="9337" y="7247"/>
                        </a:cubicBezTo>
                        <a:cubicBezTo>
                          <a:pt x="9406" y="7421"/>
                          <a:pt x="9576" y="7540"/>
                          <a:pt x="9767" y="7544"/>
                        </a:cubicBezTo>
                        <a:cubicBezTo>
                          <a:pt x="9770" y="7544"/>
                          <a:pt x="9774" y="7544"/>
                          <a:pt x="9777" y="7544"/>
                        </a:cubicBezTo>
                        <a:cubicBezTo>
                          <a:pt x="9968" y="7544"/>
                          <a:pt x="10134" y="7440"/>
                          <a:pt x="10213" y="7269"/>
                        </a:cubicBezTo>
                        <a:cubicBezTo>
                          <a:pt x="11599" y="4331"/>
                          <a:pt x="13575" y="1081"/>
                          <a:pt x="14349" y="957"/>
                        </a:cubicBezTo>
                        <a:close/>
                        <a:moveTo>
                          <a:pt x="2013" y="6358"/>
                        </a:moveTo>
                        <a:cubicBezTo>
                          <a:pt x="3698" y="6358"/>
                          <a:pt x="6795" y="7743"/>
                          <a:pt x="8686" y="8705"/>
                        </a:cubicBezTo>
                        <a:cubicBezTo>
                          <a:pt x="8566" y="8803"/>
                          <a:pt x="8432" y="8915"/>
                          <a:pt x="8287" y="9031"/>
                        </a:cubicBezTo>
                        <a:cubicBezTo>
                          <a:pt x="8233" y="8832"/>
                          <a:pt x="8052" y="8687"/>
                          <a:pt x="7843" y="8680"/>
                        </a:cubicBezTo>
                        <a:cubicBezTo>
                          <a:pt x="5393" y="8593"/>
                          <a:pt x="1676" y="8054"/>
                          <a:pt x="1086" y="7117"/>
                        </a:cubicBezTo>
                        <a:cubicBezTo>
                          <a:pt x="1028" y="7026"/>
                          <a:pt x="988" y="6918"/>
                          <a:pt x="1072" y="6729"/>
                        </a:cubicBezTo>
                        <a:cubicBezTo>
                          <a:pt x="1122" y="6610"/>
                          <a:pt x="1234" y="6447"/>
                          <a:pt x="1640" y="6385"/>
                        </a:cubicBezTo>
                        <a:cubicBezTo>
                          <a:pt x="1754" y="6367"/>
                          <a:pt x="1879" y="6358"/>
                          <a:pt x="2013" y="6358"/>
                        </a:cubicBezTo>
                        <a:close/>
                        <a:moveTo>
                          <a:pt x="16977" y="7659"/>
                        </a:moveTo>
                        <a:cubicBezTo>
                          <a:pt x="18120" y="7659"/>
                          <a:pt x="18514" y="7924"/>
                          <a:pt x="18644" y="8076"/>
                        </a:cubicBezTo>
                        <a:cubicBezTo>
                          <a:pt x="18699" y="8137"/>
                          <a:pt x="18865" y="8333"/>
                          <a:pt x="18699" y="8886"/>
                        </a:cubicBezTo>
                        <a:cubicBezTo>
                          <a:pt x="18609" y="9179"/>
                          <a:pt x="18247" y="9382"/>
                          <a:pt x="17620" y="9480"/>
                        </a:cubicBezTo>
                        <a:cubicBezTo>
                          <a:pt x="17328" y="9526"/>
                          <a:pt x="17002" y="9547"/>
                          <a:pt x="16653" y="9547"/>
                        </a:cubicBezTo>
                        <a:cubicBezTo>
                          <a:pt x="14941" y="9547"/>
                          <a:pt x="12687" y="9054"/>
                          <a:pt x="11317" y="8705"/>
                        </a:cubicBezTo>
                        <a:cubicBezTo>
                          <a:pt x="12062" y="8485"/>
                          <a:pt x="13550" y="8076"/>
                          <a:pt x="15022" y="7840"/>
                        </a:cubicBezTo>
                        <a:cubicBezTo>
                          <a:pt x="15842" y="7709"/>
                          <a:pt x="16480" y="7659"/>
                          <a:pt x="16977" y="7659"/>
                        </a:cubicBezTo>
                        <a:close/>
                        <a:moveTo>
                          <a:pt x="7340" y="9776"/>
                        </a:moveTo>
                        <a:cubicBezTo>
                          <a:pt x="5573" y="11144"/>
                          <a:pt x="3167" y="12856"/>
                          <a:pt x="2129" y="13023"/>
                        </a:cubicBezTo>
                        <a:cubicBezTo>
                          <a:pt x="2084" y="13030"/>
                          <a:pt x="2050" y="13032"/>
                          <a:pt x="2026" y="13032"/>
                        </a:cubicBezTo>
                        <a:cubicBezTo>
                          <a:pt x="1985" y="13032"/>
                          <a:pt x="1969" y="13026"/>
                          <a:pt x="1969" y="13026"/>
                        </a:cubicBezTo>
                        <a:cubicBezTo>
                          <a:pt x="2056" y="11680"/>
                          <a:pt x="5089" y="10395"/>
                          <a:pt x="7340" y="9776"/>
                        </a:cubicBezTo>
                        <a:close/>
                        <a:moveTo>
                          <a:pt x="10864" y="9911"/>
                        </a:moveTo>
                        <a:lnTo>
                          <a:pt x="10864" y="9911"/>
                        </a:lnTo>
                        <a:cubicBezTo>
                          <a:pt x="13126" y="11279"/>
                          <a:pt x="15174" y="12878"/>
                          <a:pt x="15116" y="13507"/>
                        </a:cubicBezTo>
                        <a:cubicBezTo>
                          <a:pt x="15109" y="13572"/>
                          <a:pt x="14978" y="13659"/>
                          <a:pt x="14776" y="13724"/>
                        </a:cubicBezTo>
                        <a:cubicBezTo>
                          <a:pt x="14612" y="13777"/>
                          <a:pt x="14450" y="13802"/>
                          <a:pt x="14292" y="13802"/>
                        </a:cubicBezTo>
                        <a:cubicBezTo>
                          <a:pt x="12796" y="13802"/>
                          <a:pt x="11571" y="11583"/>
                          <a:pt x="10864" y="9911"/>
                        </a:cubicBezTo>
                        <a:close/>
                        <a:moveTo>
                          <a:pt x="9482" y="9385"/>
                        </a:moveTo>
                        <a:cubicBezTo>
                          <a:pt x="9503" y="12234"/>
                          <a:pt x="9004" y="16308"/>
                          <a:pt x="7480" y="16551"/>
                        </a:cubicBezTo>
                        <a:cubicBezTo>
                          <a:pt x="7430" y="16558"/>
                          <a:pt x="7379" y="16562"/>
                          <a:pt x="7326" y="16562"/>
                        </a:cubicBezTo>
                        <a:cubicBezTo>
                          <a:pt x="7155" y="16562"/>
                          <a:pt x="6969" y="16522"/>
                          <a:pt x="6767" y="16442"/>
                        </a:cubicBezTo>
                        <a:cubicBezTo>
                          <a:pt x="6742" y="16428"/>
                          <a:pt x="6695" y="16410"/>
                          <a:pt x="6659" y="16301"/>
                        </a:cubicBezTo>
                        <a:cubicBezTo>
                          <a:pt x="6308" y="15219"/>
                          <a:pt x="8143" y="11600"/>
                          <a:pt x="9482" y="9385"/>
                        </a:cubicBezTo>
                        <a:close/>
                        <a:moveTo>
                          <a:pt x="14359" y="0"/>
                        </a:moveTo>
                        <a:cubicBezTo>
                          <a:pt x="14296" y="0"/>
                          <a:pt x="14242" y="6"/>
                          <a:pt x="14201" y="13"/>
                        </a:cubicBezTo>
                        <a:cubicBezTo>
                          <a:pt x="12825" y="230"/>
                          <a:pt x="10831" y="3863"/>
                          <a:pt x="9804" y="5919"/>
                        </a:cubicBezTo>
                        <a:cubicBezTo>
                          <a:pt x="8946" y="4039"/>
                          <a:pt x="7099" y="541"/>
                          <a:pt x="5224" y="541"/>
                        </a:cubicBezTo>
                        <a:cubicBezTo>
                          <a:pt x="5146" y="541"/>
                          <a:pt x="5068" y="547"/>
                          <a:pt x="4990" y="559"/>
                        </a:cubicBezTo>
                        <a:cubicBezTo>
                          <a:pt x="4799" y="592"/>
                          <a:pt x="4611" y="661"/>
                          <a:pt x="4434" y="765"/>
                        </a:cubicBezTo>
                        <a:cubicBezTo>
                          <a:pt x="4061" y="990"/>
                          <a:pt x="3844" y="1334"/>
                          <a:pt x="3808" y="1764"/>
                        </a:cubicBezTo>
                        <a:cubicBezTo>
                          <a:pt x="3692" y="3096"/>
                          <a:pt x="5523" y="5256"/>
                          <a:pt x="7191" y="6928"/>
                        </a:cubicBezTo>
                        <a:cubicBezTo>
                          <a:pt x="5483" y="6168"/>
                          <a:pt x="3411" y="5402"/>
                          <a:pt x="1983" y="5402"/>
                        </a:cubicBezTo>
                        <a:cubicBezTo>
                          <a:pt x="1808" y="5402"/>
                          <a:pt x="1642" y="5413"/>
                          <a:pt x="1488" y="5438"/>
                        </a:cubicBezTo>
                        <a:cubicBezTo>
                          <a:pt x="688" y="5568"/>
                          <a:pt x="340" y="6002"/>
                          <a:pt x="192" y="6346"/>
                        </a:cubicBezTo>
                        <a:cubicBezTo>
                          <a:pt x="1" y="6795"/>
                          <a:pt x="29" y="7236"/>
                          <a:pt x="275" y="7627"/>
                        </a:cubicBezTo>
                        <a:cubicBezTo>
                          <a:pt x="952" y="8698"/>
                          <a:pt x="3340" y="9201"/>
                          <a:pt x="5284" y="9437"/>
                        </a:cubicBezTo>
                        <a:cubicBezTo>
                          <a:pt x="3392" y="10145"/>
                          <a:pt x="1108" y="11336"/>
                          <a:pt x="1068" y="12983"/>
                        </a:cubicBezTo>
                        <a:cubicBezTo>
                          <a:pt x="1057" y="13402"/>
                          <a:pt x="1227" y="13641"/>
                          <a:pt x="1372" y="13768"/>
                        </a:cubicBezTo>
                        <a:cubicBezTo>
                          <a:pt x="1538" y="13914"/>
                          <a:pt x="1755" y="13989"/>
                          <a:pt x="2020" y="13989"/>
                        </a:cubicBezTo>
                        <a:cubicBezTo>
                          <a:pt x="2102" y="13989"/>
                          <a:pt x="2189" y="13981"/>
                          <a:pt x="2281" y="13967"/>
                        </a:cubicBezTo>
                        <a:cubicBezTo>
                          <a:pt x="3500" y="13771"/>
                          <a:pt x="5859" y="12121"/>
                          <a:pt x="7567" y="10815"/>
                        </a:cubicBezTo>
                        <a:lnTo>
                          <a:pt x="7567" y="10815"/>
                        </a:lnTo>
                        <a:cubicBezTo>
                          <a:pt x="6529" y="12755"/>
                          <a:pt x="5349" y="15371"/>
                          <a:pt x="5750" y="16598"/>
                        </a:cubicBezTo>
                        <a:cubicBezTo>
                          <a:pt x="5863" y="16949"/>
                          <a:pt x="6091" y="17199"/>
                          <a:pt x="6413" y="17329"/>
                        </a:cubicBezTo>
                        <a:cubicBezTo>
                          <a:pt x="6728" y="17458"/>
                          <a:pt x="7037" y="17521"/>
                          <a:pt x="7331" y="17521"/>
                        </a:cubicBezTo>
                        <a:cubicBezTo>
                          <a:pt x="7432" y="17521"/>
                          <a:pt x="7532" y="17514"/>
                          <a:pt x="7629" y="17499"/>
                        </a:cubicBezTo>
                        <a:cubicBezTo>
                          <a:pt x="9663" y="17173"/>
                          <a:pt x="10238" y="13641"/>
                          <a:pt x="10390" y="11162"/>
                        </a:cubicBezTo>
                        <a:cubicBezTo>
                          <a:pt x="11204" y="12801"/>
                          <a:pt x="12541" y="14757"/>
                          <a:pt x="14299" y="14757"/>
                        </a:cubicBezTo>
                        <a:cubicBezTo>
                          <a:pt x="14425" y="14757"/>
                          <a:pt x="14552" y="14747"/>
                          <a:pt x="14682" y="14727"/>
                        </a:cubicBezTo>
                        <a:cubicBezTo>
                          <a:pt x="14809" y="14709"/>
                          <a:pt x="14939" y="14676"/>
                          <a:pt x="15073" y="14636"/>
                        </a:cubicBezTo>
                        <a:cubicBezTo>
                          <a:pt x="15840" y="14387"/>
                          <a:pt x="16039" y="13935"/>
                          <a:pt x="16068" y="13598"/>
                        </a:cubicBezTo>
                        <a:cubicBezTo>
                          <a:pt x="16169" y="12555"/>
                          <a:pt x="14505" y="11159"/>
                          <a:pt x="12865" y="10045"/>
                        </a:cubicBezTo>
                        <a:lnTo>
                          <a:pt x="12865" y="10045"/>
                        </a:lnTo>
                        <a:cubicBezTo>
                          <a:pt x="14081" y="10291"/>
                          <a:pt x="15470" y="10503"/>
                          <a:pt x="16657" y="10503"/>
                        </a:cubicBezTo>
                        <a:cubicBezTo>
                          <a:pt x="17056" y="10503"/>
                          <a:pt x="17433" y="10479"/>
                          <a:pt x="17772" y="10424"/>
                        </a:cubicBezTo>
                        <a:cubicBezTo>
                          <a:pt x="18789" y="10265"/>
                          <a:pt x="19408" y="9838"/>
                          <a:pt x="19614" y="9165"/>
                        </a:cubicBezTo>
                        <a:cubicBezTo>
                          <a:pt x="19882" y="8286"/>
                          <a:pt x="19625" y="7746"/>
                          <a:pt x="19369" y="7446"/>
                        </a:cubicBezTo>
                        <a:cubicBezTo>
                          <a:pt x="18935" y="6950"/>
                          <a:pt x="18144" y="6703"/>
                          <a:pt x="16972" y="6703"/>
                        </a:cubicBezTo>
                        <a:cubicBezTo>
                          <a:pt x="16373" y="6703"/>
                          <a:pt x="15675" y="6768"/>
                          <a:pt x="14874" y="6896"/>
                        </a:cubicBezTo>
                        <a:cubicBezTo>
                          <a:pt x="13907" y="7048"/>
                          <a:pt x="12956" y="7269"/>
                          <a:pt x="12189" y="7468"/>
                        </a:cubicBezTo>
                        <a:cubicBezTo>
                          <a:pt x="13752" y="5672"/>
                          <a:pt x="16159" y="2470"/>
                          <a:pt x="15282" y="650"/>
                        </a:cubicBezTo>
                        <a:cubicBezTo>
                          <a:pt x="15017" y="102"/>
                          <a:pt x="14616" y="0"/>
                          <a:pt x="14359" y="0"/>
                        </a:cubicBezTo>
                        <a:close/>
                      </a:path>
                    </a:pathLst>
                  </a:custGeom>
                  <a:solidFill>
                    <a:srgbClr val="F7B1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315;p26">
                    <a:extLst>
                      <a:ext uri="{FF2B5EF4-FFF2-40B4-BE49-F238E27FC236}">
                        <a16:creationId xmlns:a16="http://schemas.microsoft.com/office/drawing/2014/main" id="{E6EE15F3-65F1-417D-BAEA-BE85B9F0FC3C}"/>
                      </a:ext>
                    </a:extLst>
                  </p:cNvPr>
                  <p:cNvSpPr/>
                  <p:nvPr/>
                </p:nvSpPr>
                <p:spPr>
                  <a:xfrm flipH="1">
                    <a:off x="4294100" y="257325"/>
                    <a:ext cx="135375" cy="1049075"/>
                  </a:xfrm>
                  <a:custGeom>
                    <a:avLst/>
                    <a:gdLst/>
                    <a:ahLst/>
                    <a:cxnLst/>
                    <a:rect l="l" t="t" r="r" b="b"/>
                    <a:pathLst>
                      <a:path w="5415" h="41963" extrusionOk="0">
                        <a:moveTo>
                          <a:pt x="576" y="1"/>
                        </a:moveTo>
                        <a:cubicBezTo>
                          <a:pt x="558" y="1"/>
                          <a:pt x="540" y="1"/>
                          <a:pt x="522" y="3"/>
                        </a:cubicBezTo>
                        <a:cubicBezTo>
                          <a:pt x="228" y="50"/>
                          <a:pt x="1" y="307"/>
                          <a:pt x="33" y="603"/>
                        </a:cubicBezTo>
                        <a:lnTo>
                          <a:pt x="4300" y="41471"/>
                        </a:lnTo>
                        <a:cubicBezTo>
                          <a:pt x="4327" y="41753"/>
                          <a:pt x="4565" y="41962"/>
                          <a:pt x="4843" y="41962"/>
                        </a:cubicBezTo>
                        <a:cubicBezTo>
                          <a:pt x="4861" y="41962"/>
                          <a:pt x="4879" y="41961"/>
                          <a:pt x="4896" y="41960"/>
                        </a:cubicBezTo>
                        <a:cubicBezTo>
                          <a:pt x="4915" y="41956"/>
                          <a:pt x="4933" y="41953"/>
                          <a:pt x="4951" y="41953"/>
                        </a:cubicBezTo>
                        <a:cubicBezTo>
                          <a:pt x="5222" y="41894"/>
                          <a:pt x="5414" y="41641"/>
                          <a:pt x="5385" y="41359"/>
                        </a:cubicBezTo>
                        <a:lnTo>
                          <a:pt x="1118" y="491"/>
                        </a:lnTo>
                        <a:cubicBezTo>
                          <a:pt x="1092" y="209"/>
                          <a:pt x="853" y="1"/>
                          <a:pt x="576" y="1"/>
                        </a:cubicBezTo>
                        <a:close/>
                      </a:path>
                    </a:pathLst>
                  </a:custGeom>
                  <a:solidFill>
                    <a:srgbClr val="F7B1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316;p26">
                    <a:extLst>
                      <a:ext uri="{FF2B5EF4-FFF2-40B4-BE49-F238E27FC236}">
                        <a16:creationId xmlns:a16="http://schemas.microsoft.com/office/drawing/2014/main" id="{79CD831B-CB69-4426-8FE8-F8B58D7A9C1B}"/>
                      </a:ext>
                    </a:extLst>
                  </p:cNvPr>
                  <p:cNvSpPr/>
                  <p:nvPr/>
                </p:nvSpPr>
                <p:spPr>
                  <a:xfrm flipH="1">
                    <a:off x="3947075" y="483275"/>
                    <a:ext cx="882275" cy="76050"/>
                  </a:xfrm>
                  <a:custGeom>
                    <a:avLst/>
                    <a:gdLst/>
                    <a:ahLst/>
                    <a:cxnLst/>
                    <a:rect l="l" t="t" r="r" b="b"/>
                    <a:pathLst>
                      <a:path w="35291" h="3042" extrusionOk="0">
                        <a:moveTo>
                          <a:pt x="34731" y="1"/>
                        </a:moveTo>
                        <a:cubicBezTo>
                          <a:pt x="34722" y="1"/>
                          <a:pt x="34713" y="1"/>
                          <a:pt x="34704" y="1"/>
                        </a:cubicBezTo>
                        <a:lnTo>
                          <a:pt x="34697" y="1"/>
                        </a:lnTo>
                        <a:lnTo>
                          <a:pt x="532" y="1948"/>
                        </a:lnTo>
                        <a:cubicBezTo>
                          <a:pt x="228" y="1966"/>
                          <a:pt x="0" y="2223"/>
                          <a:pt x="15" y="2527"/>
                        </a:cubicBezTo>
                        <a:cubicBezTo>
                          <a:pt x="32" y="2815"/>
                          <a:pt x="272" y="3042"/>
                          <a:pt x="558" y="3042"/>
                        </a:cubicBezTo>
                        <a:cubicBezTo>
                          <a:pt x="566" y="3042"/>
                          <a:pt x="575" y="3042"/>
                          <a:pt x="583" y="3041"/>
                        </a:cubicBezTo>
                        <a:lnTo>
                          <a:pt x="593" y="3041"/>
                        </a:lnTo>
                        <a:lnTo>
                          <a:pt x="34759" y="1094"/>
                        </a:lnTo>
                        <a:cubicBezTo>
                          <a:pt x="35059" y="1076"/>
                          <a:pt x="35290" y="819"/>
                          <a:pt x="35272" y="515"/>
                        </a:cubicBezTo>
                        <a:cubicBezTo>
                          <a:pt x="35259" y="227"/>
                          <a:pt x="35017" y="1"/>
                          <a:pt x="34731" y="1"/>
                        </a:cubicBezTo>
                        <a:close/>
                      </a:path>
                    </a:pathLst>
                  </a:custGeom>
                  <a:solidFill>
                    <a:srgbClr val="F7B1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317;p26">
                    <a:extLst>
                      <a:ext uri="{FF2B5EF4-FFF2-40B4-BE49-F238E27FC236}">
                        <a16:creationId xmlns:a16="http://schemas.microsoft.com/office/drawing/2014/main" id="{DE3D264A-E27B-424E-AFCF-50988BC13CD3}"/>
                      </a:ext>
                    </a:extLst>
                  </p:cNvPr>
                  <p:cNvSpPr/>
                  <p:nvPr/>
                </p:nvSpPr>
                <p:spPr>
                  <a:xfrm flipH="1">
                    <a:off x="3654050" y="1891175"/>
                    <a:ext cx="522050" cy="500175"/>
                  </a:xfrm>
                  <a:custGeom>
                    <a:avLst/>
                    <a:gdLst/>
                    <a:ahLst/>
                    <a:cxnLst/>
                    <a:rect l="l" t="t" r="r" b="b"/>
                    <a:pathLst>
                      <a:path w="20882" h="20007" extrusionOk="0">
                        <a:moveTo>
                          <a:pt x="7689" y="1"/>
                        </a:moveTo>
                        <a:cubicBezTo>
                          <a:pt x="5935" y="1"/>
                          <a:pt x="1" y="13702"/>
                          <a:pt x="1315" y="15074"/>
                        </a:cubicBezTo>
                        <a:cubicBezTo>
                          <a:pt x="2539" y="16354"/>
                          <a:pt x="12824" y="20007"/>
                          <a:pt x="14921" y="20007"/>
                        </a:cubicBezTo>
                        <a:cubicBezTo>
                          <a:pt x="15093" y="20007"/>
                          <a:pt x="15209" y="19982"/>
                          <a:pt x="15262" y="19930"/>
                        </a:cubicBezTo>
                        <a:cubicBezTo>
                          <a:pt x="15957" y="19235"/>
                          <a:pt x="20882" y="5596"/>
                          <a:pt x="20882" y="5596"/>
                        </a:cubicBezTo>
                        <a:cubicBezTo>
                          <a:pt x="20882" y="5596"/>
                          <a:pt x="9429" y="294"/>
                          <a:pt x="7742" y="5"/>
                        </a:cubicBezTo>
                        <a:cubicBezTo>
                          <a:pt x="7725" y="2"/>
                          <a:pt x="7707" y="1"/>
                          <a:pt x="7689" y="1"/>
                        </a:cubicBez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318;p26">
                    <a:extLst>
                      <a:ext uri="{FF2B5EF4-FFF2-40B4-BE49-F238E27FC236}">
                        <a16:creationId xmlns:a16="http://schemas.microsoft.com/office/drawing/2014/main" id="{952DF2D9-1E26-4684-8D4F-11A7CFDBA0A6}"/>
                      </a:ext>
                    </a:extLst>
                  </p:cNvPr>
                  <p:cNvSpPr/>
                  <p:nvPr/>
                </p:nvSpPr>
                <p:spPr>
                  <a:xfrm flipH="1">
                    <a:off x="3618750" y="1150875"/>
                    <a:ext cx="1552950" cy="785675"/>
                  </a:xfrm>
                  <a:custGeom>
                    <a:avLst/>
                    <a:gdLst/>
                    <a:ahLst/>
                    <a:cxnLst/>
                    <a:rect l="l" t="t" r="r" b="b"/>
                    <a:pathLst>
                      <a:path w="62118" h="31427" extrusionOk="0">
                        <a:moveTo>
                          <a:pt x="4734" y="1"/>
                        </a:moveTo>
                        <a:lnTo>
                          <a:pt x="0" y="21478"/>
                        </a:lnTo>
                        <a:lnTo>
                          <a:pt x="58140" y="31426"/>
                        </a:lnTo>
                        <a:lnTo>
                          <a:pt x="62117" y="11016"/>
                        </a:lnTo>
                        <a:lnTo>
                          <a:pt x="4734" y="1"/>
                        </a:ln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319;p26">
                    <a:extLst>
                      <a:ext uri="{FF2B5EF4-FFF2-40B4-BE49-F238E27FC236}">
                        <a16:creationId xmlns:a16="http://schemas.microsoft.com/office/drawing/2014/main" id="{9F7AF344-72AE-4A21-A298-24A8B6B9D05C}"/>
                      </a:ext>
                    </a:extLst>
                  </p:cNvPr>
                  <p:cNvSpPr/>
                  <p:nvPr/>
                </p:nvSpPr>
                <p:spPr>
                  <a:xfrm flipH="1">
                    <a:off x="4207975" y="1256525"/>
                    <a:ext cx="477625" cy="430800"/>
                  </a:xfrm>
                  <a:custGeom>
                    <a:avLst/>
                    <a:gdLst/>
                    <a:ahLst/>
                    <a:cxnLst/>
                    <a:rect l="l" t="t" r="r" b="b"/>
                    <a:pathLst>
                      <a:path w="19105" h="17232" extrusionOk="0">
                        <a:moveTo>
                          <a:pt x="3386" y="3663"/>
                        </a:moveTo>
                        <a:cubicBezTo>
                          <a:pt x="3476" y="3663"/>
                          <a:pt x="3587" y="3680"/>
                          <a:pt x="3724" y="3725"/>
                        </a:cubicBezTo>
                        <a:cubicBezTo>
                          <a:pt x="5226" y="4217"/>
                          <a:pt x="7592" y="7152"/>
                          <a:pt x="8935" y="9008"/>
                        </a:cubicBezTo>
                        <a:cubicBezTo>
                          <a:pt x="8780" y="9045"/>
                          <a:pt x="8609" y="9077"/>
                          <a:pt x="8429" y="9117"/>
                        </a:cubicBezTo>
                        <a:cubicBezTo>
                          <a:pt x="8472" y="8915"/>
                          <a:pt x="8378" y="8704"/>
                          <a:pt x="8193" y="8599"/>
                        </a:cubicBezTo>
                        <a:cubicBezTo>
                          <a:pt x="6055" y="7405"/>
                          <a:pt x="2997" y="5227"/>
                          <a:pt x="2895" y="4123"/>
                        </a:cubicBezTo>
                        <a:cubicBezTo>
                          <a:pt x="2889" y="4018"/>
                          <a:pt x="2899" y="3906"/>
                          <a:pt x="3062" y="3772"/>
                        </a:cubicBezTo>
                        <a:cubicBezTo>
                          <a:pt x="3125" y="3720"/>
                          <a:pt x="3221" y="3663"/>
                          <a:pt x="3386" y="3663"/>
                        </a:cubicBezTo>
                        <a:close/>
                        <a:moveTo>
                          <a:pt x="8887" y="958"/>
                        </a:moveTo>
                        <a:cubicBezTo>
                          <a:pt x="8951" y="958"/>
                          <a:pt x="9011" y="968"/>
                          <a:pt x="9069" y="986"/>
                        </a:cubicBezTo>
                        <a:cubicBezTo>
                          <a:pt x="10227" y="1365"/>
                          <a:pt x="10415" y="5321"/>
                          <a:pt x="10176" y="8010"/>
                        </a:cubicBezTo>
                        <a:cubicBezTo>
                          <a:pt x="10162" y="8198"/>
                          <a:pt x="10256" y="8379"/>
                          <a:pt x="10423" y="8469"/>
                        </a:cubicBezTo>
                        <a:cubicBezTo>
                          <a:pt x="10498" y="8510"/>
                          <a:pt x="10577" y="8530"/>
                          <a:pt x="10656" y="8530"/>
                        </a:cubicBezTo>
                        <a:cubicBezTo>
                          <a:pt x="10759" y="8530"/>
                          <a:pt x="10861" y="8495"/>
                          <a:pt x="10947" y="8429"/>
                        </a:cubicBezTo>
                        <a:cubicBezTo>
                          <a:pt x="13380" y="6560"/>
                          <a:pt x="16406" y="4686"/>
                          <a:pt x="17364" y="4686"/>
                        </a:cubicBezTo>
                        <a:cubicBezTo>
                          <a:pt x="17420" y="4686"/>
                          <a:pt x="17470" y="4692"/>
                          <a:pt x="17512" y="4706"/>
                        </a:cubicBezTo>
                        <a:cubicBezTo>
                          <a:pt x="17512" y="4713"/>
                          <a:pt x="17523" y="4753"/>
                          <a:pt x="17523" y="4833"/>
                        </a:cubicBezTo>
                        <a:cubicBezTo>
                          <a:pt x="17479" y="6403"/>
                          <a:pt x="13311" y="8339"/>
                          <a:pt x="10694" y="9193"/>
                        </a:cubicBezTo>
                        <a:cubicBezTo>
                          <a:pt x="10567" y="9232"/>
                          <a:pt x="10470" y="9324"/>
                          <a:pt x="10412" y="9432"/>
                        </a:cubicBezTo>
                        <a:cubicBezTo>
                          <a:pt x="10408" y="9432"/>
                          <a:pt x="10408" y="9428"/>
                          <a:pt x="10405" y="9424"/>
                        </a:cubicBezTo>
                        <a:cubicBezTo>
                          <a:pt x="9315" y="6754"/>
                          <a:pt x="7886" y="2216"/>
                          <a:pt x="8574" y="1116"/>
                        </a:cubicBezTo>
                        <a:cubicBezTo>
                          <a:pt x="8639" y="1011"/>
                          <a:pt x="8711" y="968"/>
                          <a:pt x="8838" y="960"/>
                        </a:cubicBezTo>
                        <a:cubicBezTo>
                          <a:pt x="8854" y="958"/>
                          <a:pt x="8871" y="958"/>
                          <a:pt x="8887" y="958"/>
                        </a:cubicBezTo>
                        <a:close/>
                        <a:moveTo>
                          <a:pt x="3733" y="8951"/>
                        </a:moveTo>
                        <a:cubicBezTo>
                          <a:pt x="4877" y="8951"/>
                          <a:pt x="6174" y="9124"/>
                          <a:pt x="7249" y="9349"/>
                        </a:cubicBezTo>
                        <a:cubicBezTo>
                          <a:pt x="5597" y="9656"/>
                          <a:pt x="3539" y="9971"/>
                          <a:pt x="2193" y="9971"/>
                        </a:cubicBezTo>
                        <a:cubicBezTo>
                          <a:pt x="1747" y="9971"/>
                          <a:pt x="1379" y="9936"/>
                          <a:pt x="1130" y="9855"/>
                        </a:cubicBezTo>
                        <a:cubicBezTo>
                          <a:pt x="1018" y="9819"/>
                          <a:pt x="985" y="9787"/>
                          <a:pt x="981" y="9787"/>
                        </a:cubicBezTo>
                        <a:cubicBezTo>
                          <a:pt x="1349" y="9171"/>
                          <a:pt x="2445" y="8951"/>
                          <a:pt x="3733" y="8951"/>
                        </a:cubicBezTo>
                        <a:close/>
                        <a:moveTo>
                          <a:pt x="11270" y="10214"/>
                        </a:moveTo>
                        <a:lnTo>
                          <a:pt x="11270" y="10214"/>
                        </a:lnTo>
                        <a:cubicBezTo>
                          <a:pt x="12037" y="10355"/>
                          <a:pt x="13549" y="10673"/>
                          <a:pt x="14964" y="11136"/>
                        </a:cubicBezTo>
                        <a:cubicBezTo>
                          <a:pt x="17570" y="11987"/>
                          <a:pt x="18011" y="12721"/>
                          <a:pt x="18080" y="12997"/>
                        </a:cubicBezTo>
                        <a:cubicBezTo>
                          <a:pt x="18098" y="13080"/>
                          <a:pt x="18160" y="13326"/>
                          <a:pt x="17754" y="13745"/>
                        </a:cubicBezTo>
                        <a:cubicBezTo>
                          <a:pt x="17641" y="13862"/>
                          <a:pt x="17473" y="13920"/>
                          <a:pt x="17251" y="13920"/>
                        </a:cubicBezTo>
                        <a:cubicBezTo>
                          <a:pt x="17052" y="13920"/>
                          <a:pt x="16811" y="13874"/>
                          <a:pt x="16528" y="13782"/>
                        </a:cubicBezTo>
                        <a:cubicBezTo>
                          <a:pt x="14870" y="13239"/>
                          <a:pt x="12551" y="11339"/>
                          <a:pt x="11270" y="10214"/>
                        </a:cubicBezTo>
                        <a:close/>
                        <a:moveTo>
                          <a:pt x="9329" y="9979"/>
                        </a:moveTo>
                        <a:lnTo>
                          <a:pt x="9329" y="9979"/>
                        </a:lnTo>
                        <a:cubicBezTo>
                          <a:pt x="8131" y="12358"/>
                          <a:pt x="6037" y="15485"/>
                          <a:pt x="4569" y="15485"/>
                        </a:cubicBezTo>
                        <a:cubicBezTo>
                          <a:pt x="4468" y="15485"/>
                          <a:pt x="4369" y="15470"/>
                          <a:pt x="4275" y="15439"/>
                        </a:cubicBezTo>
                        <a:cubicBezTo>
                          <a:pt x="4075" y="15374"/>
                          <a:pt x="3879" y="15230"/>
                          <a:pt x="3695" y="15016"/>
                        </a:cubicBezTo>
                        <a:cubicBezTo>
                          <a:pt x="3674" y="14994"/>
                          <a:pt x="3641" y="14954"/>
                          <a:pt x="3659" y="14842"/>
                        </a:cubicBezTo>
                        <a:cubicBezTo>
                          <a:pt x="3840" y="13717"/>
                          <a:pt x="7126" y="11335"/>
                          <a:pt x="9329" y="9979"/>
                        </a:cubicBezTo>
                        <a:close/>
                        <a:moveTo>
                          <a:pt x="10318" y="11078"/>
                        </a:moveTo>
                        <a:cubicBezTo>
                          <a:pt x="11707" y="13326"/>
                          <a:pt x="12800" y="15686"/>
                          <a:pt x="12460" y="16217"/>
                        </a:cubicBezTo>
                        <a:cubicBezTo>
                          <a:pt x="12437" y="16255"/>
                          <a:pt x="12362" y="16274"/>
                          <a:pt x="12255" y="16274"/>
                        </a:cubicBezTo>
                        <a:cubicBezTo>
                          <a:pt x="12198" y="16274"/>
                          <a:pt x="12131" y="16268"/>
                          <a:pt x="12058" y="16257"/>
                        </a:cubicBezTo>
                        <a:cubicBezTo>
                          <a:pt x="10278" y="15968"/>
                          <a:pt x="10169" y="13080"/>
                          <a:pt x="10318" y="11078"/>
                        </a:cubicBezTo>
                        <a:close/>
                        <a:moveTo>
                          <a:pt x="8886" y="1"/>
                        </a:moveTo>
                        <a:cubicBezTo>
                          <a:pt x="8850" y="1"/>
                          <a:pt x="8813" y="2"/>
                          <a:pt x="8776" y="4"/>
                        </a:cubicBezTo>
                        <a:cubicBezTo>
                          <a:pt x="8342" y="34"/>
                          <a:pt x="7991" y="240"/>
                          <a:pt x="7763" y="605"/>
                        </a:cubicBezTo>
                        <a:cubicBezTo>
                          <a:pt x="7054" y="1738"/>
                          <a:pt x="7694" y="4496"/>
                          <a:pt x="8414" y="6747"/>
                        </a:cubicBezTo>
                        <a:cubicBezTo>
                          <a:pt x="7101" y="5111"/>
                          <a:pt x="5374" y="3258"/>
                          <a:pt x="4021" y="2817"/>
                        </a:cubicBezTo>
                        <a:cubicBezTo>
                          <a:pt x="3783" y="2739"/>
                          <a:pt x="3571" y="2706"/>
                          <a:pt x="3382" y="2706"/>
                        </a:cubicBezTo>
                        <a:cubicBezTo>
                          <a:pt x="2958" y="2706"/>
                          <a:pt x="2654" y="2868"/>
                          <a:pt x="2454" y="3030"/>
                        </a:cubicBezTo>
                        <a:cubicBezTo>
                          <a:pt x="2077" y="3341"/>
                          <a:pt x="1904" y="3747"/>
                          <a:pt x="1944" y="4210"/>
                        </a:cubicBezTo>
                        <a:cubicBezTo>
                          <a:pt x="2056" y="5473"/>
                          <a:pt x="3949" y="7011"/>
                          <a:pt x="5570" y="8108"/>
                        </a:cubicBezTo>
                        <a:cubicBezTo>
                          <a:pt x="5006" y="8042"/>
                          <a:pt x="4397" y="7995"/>
                          <a:pt x="3795" y="7995"/>
                        </a:cubicBezTo>
                        <a:cubicBezTo>
                          <a:pt x="2259" y="7995"/>
                          <a:pt x="770" y="8297"/>
                          <a:pt x="203" y="9334"/>
                        </a:cubicBezTo>
                        <a:cubicBezTo>
                          <a:pt x="1" y="9703"/>
                          <a:pt x="41" y="9992"/>
                          <a:pt x="113" y="10174"/>
                        </a:cubicBezTo>
                        <a:cubicBezTo>
                          <a:pt x="221" y="10445"/>
                          <a:pt x="460" y="10644"/>
                          <a:pt x="829" y="10764"/>
                        </a:cubicBezTo>
                        <a:cubicBezTo>
                          <a:pt x="1171" y="10875"/>
                          <a:pt x="1653" y="10921"/>
                          <a:pt x="2218" y="10921"/>
                        </a:cubicBezTo>
                        <a:cubicBezTo>
                          <a:pt x="3599" y="10921"/>
                          <a:pt x="5471" y="10645"/>
                          <a:pt x="6974" y="10373"/>
                        </a:cubicBezTo>
                        <a:lnTo>
                          <a:pt x="6974" y="10373"/>
                        </a:lnTo>
                        <a:cubicBezTo>
                          <a:pt x="5165" y="11625"/>
                          <a:pt x="2917" y="13413"/>
                          <a:pt x="2715" y="14690"/>
                        </a:cubicBezTo>
                        <a:cubicBezTo>
                          <a:pt x="2657" y="15052"/>
                          <a:pt x="2743" y="15382"/>
                          <a:pt x="2972" y="15642"/>
                        </a:cubicBezTo>
                        <a:cubicBezTo>
                          <a:pt x="3272" y="15990"/>
                          <a:pt x="3608" y="16228"/>
                          <a:pt x="3978" y="16347"/>
                        </a:cubicBezTo>
                        <a:cubicBezTo>
                          <a:pt x="4167" y="16409"/>
                          <a:pt x="4358" y="16438"/>
                          <a:pt x="4549" y="16438"/>
                        </a:cubicBezTo>
                        <a:cubicBezTo>
                          <a:pt x="6338" y="16438"/>
                          <a:pt x="8182" y="13901"/>
                          <a:pt x="9326" y="11973"/>
                        </a:cubicBezTo>
                        <a:lnTo>
                          <a:pt x="9326" y="11973"/>
                        </a:lnTo>
                        <a:cubicBezTo>
                          <a:pt x="9297" y="13934"/>
                          <a:pt x="9641" y="16496"/>
                          <a:pt x="11515" y="17107"/>
                        </a:cubicBezTo>
                        <a:cubicBezTo>
                          <a:pt x="11639" y="17147"/>
                          <a:pt x="11769" y="17179"/>
                          <a:pt x="11903" y="17201"/>
                        </a:cubicBezTo>
                        <a:cubicBezTo>
                          <a:pt x="12032" y="17222"/>
                          <a:pt x="12150" y="17232"/>
                          <a:pt x="12258" y="17232"/>
                        </a:cubicBezTo>
                        <a:cubicBezTo>
                          <a:pt x="12821" y="17232"/>
                          <a:pt x="13115" y="16974"/>
                          <a:pt x="13267" y="16735"/>
                        </a:cubicBezTo>
                        <a:cubicBezTo>
                          <a:pt x="13832" y="15851"/>
                          <a:pt x="12988" y="13850"/>
                          <a:pt x="12037" y="12110"/>
                        </a:cubicBezTo>
                        <a:lnTo>
                          <a:pt x="12037" y="12110"/>
                        </a:lnTo>
                        <a:cubicBezTo>
                          <a:pt x="13332" y="13145"/>
                          <a:pt x="14931" y="14266"/>
                          <a:pt x="16231" y="14690"/>
                        </a:cubicBezTo>
                        <a:cubicBezTo>
                          <a:pt x="16609" y="14815"/>
                          <a:pt x="16953" y="14877"/>
                          <a:pt x="17261" y="14877"/>
                        </a:cubicBezTo>
                        <a:cubicBezTo>
                          <a:pt x="17747" y="14877"/>
                          <a:pt x="18143" y="14722"/>
                          <a:pt x="18442" y="14411"/>
                        </a:cubicBezTo>
                        <a:cubicBezTo>
                          <a:pt x="19083" y="13753"/>
                          <a:pt x="19104" y="13156"/>
                          <a:pt x="19010" y="12768"/>
                        </a:cubicBezTo>
                        <a:cubicBezTo>
                          <a:pt x="18771" y="11802"/>
                          <a:pt x="17545" y="10969"/>
                          <a:pt x="15265" y="10224"/>
                        </a:cubicBezTo>
                        <a:cubicBezTo>
                          <a:pt x="14335" y="9920"/>
                          <a:pt x="13386" y="9681"/>
                          <a:pt x="12612" y="9511"/>
                        </a:cubicBezTo>
                        <a:cubicBezTo>
                          <a:pt x="14827" y="8624"/>
                          <a:pt x="18427" y="6877"/>
                          <a:pt x="18478" y="4858"/>
                        </a:cubicBezTo>
                        <a:cubicBezTo>
                          <a:pt x="18500" y="4101"/>
                          <a:pt x="18019" y="3862"/>
                          <a:pt x="17809" y="3794"/>
                        </a:cubicBezTo>
                        <a:cubicBezTo>
                          <a:pt x="17699" y="3758"/>
                          <a:pt x="17574" y="3741"/>
                          <a:pt x="17438" y="3741"/>
                        </a:cubicBezTo>
                        <a:cubicBezTo>
                          <a:pt x="15925" y="3741"/>
                          <a:pt x="12897" y="5795"/>
                          <a:pt x="11201" y="7039"/>
                        </a:cubicBezTo>
                        <a:cubicBezTo>
                          <a:pt x="11298" y="4894"/>
                          <a:pt x="11244" y="692"/>
                          <a:pt x="9366" y="77"/>
                        </a:cubicBezTo>
                        <a:cubicBezTo>
                          <a:pt x="9215" y="27"/>
                          <a:pt x="9053" y="1"/>
                          <a:pt x="8886" y="1"/>
                        </a:cubicBezTo>
                        <a:close/>
                      </a:path>
                    </a:pathLst>
                  </a:custGeom>
                  <a:solidFill>
                    <a:srgbClr val="F7B1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320;p26">
                    <a:extLst>
                      <a:ext uri="{FF2B5EF4-FFF2-40B4-BE49-F238E27FC236}">
                        <a16:creationId xmlns:a16="http://schemas.microsoft.com/office/drawing/2014/main" id="{EB79358D-6424-4569-8ACB-A768A68C426B}"/>
                      </a:ext>
                    </a:extLst>
                  </p:cNvPr>
                  <p:cNvSpPr/>
                  <p:nvPr/>
                </p:nvSpPr>
                <p:spPr>
                  <a:xfrm flipH="1">
                    <a:off x="3639200" y="1356525"/>
                    <a:ext cx="1506525" cy="300200"/>
                  </a:xfrm>
                  <a:custGeom>
                    <a:avLst/>
                    <a:gdLst/>
                    <a:ahLst/>
                    <a:cxnLst/>
                    <a:rect l="l" t="t" r="r" b="b"/>
                    <a:pathLst>
                      <a:path w="60261" h="12008" extrusionOk="0">
                        <a:moveTo>
                          <a:pt x="574" y="0"/>
                        </a:moveTo>
                        <a:cubicBezTo>
                          <a:pt x="320" y="0"/>
                          <a:pt x="102" y="195"/>
                          <a:pt x="55" y="452"/>
                        </a:cubicBezTo>
                        <a:cubicBezTo>
                          <a:pt x="0" y="749"/>
                          <a:pt x="196" y="1035"/>
                          <a:pt x="493" y="1090"/>
                        </a:cubicBezTo>
                        <a:lnTo>
                          <a:pt x="59570" y="11996"/>
                        </a:lnTo>
                        <a:cubicBezTo>
                          <a:pt x="59577" y="12000"/>
                          <a:pt x="59587" y="12000"/>
                          <a:pt x="59598" y="12003"/>
                        </a:cubicBezTo>
                        <a:cubicBezTo>
                          <a:pt x="59621" y="12006"/>
                          <a:pt x="59644" y="12008"/>
                          <a:pt x="59667" y="12008"/>
                        </a:cubicBezTo>
                        <a:cubicBezTo>
                          <a:pt x="59926" y="12008"/>
                          <a:pt x="60156" y="11821"/>
                          <a:pt x="60206" y="11559"/>
                        </a:cubicBezTo>
                        <a:cubicBezTo>
                          <a:pt x="60260" y="11262"/>
                          <a:pt x="60065" y="10976"/>
                          <a:pt x="59769" y="10921"/>
                        </a:cubicBezTo>
                        <a:lnTo>
                          <a:pt x="692" y="14"/>
                        </a:lnTo>
                        <a:cubicBezTo>
                          <a:pt x="652" y="5"/>
                          <a:pt x="612" y="0"/>
                          <a:pt x="574" y="0"/>
                        </a:cubicBezTo>
                        <a:close/>
                      </a:path>
                    </a:pathLst>
                  </a:custGeom>
                  <a:solidFill>
                    <a:srgbClr val="F7B1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321;p26">
                    <a:extLst>
                      <a:ext uri="{FF2B5EF4-FFF2-40B4-BE49-F238E27FC236}">
                        <a16:creationId xmlns:a16="http://schemas.microsoft.com/office/drawing/2014/main" id="{A9C0E5BB-8634-4ABC-BBFD-AF9A864ECB11}"/>
                      </a:ext>
                    </a:extLst>
                  </p:cNvPr>
                  <p:cNvSpPr/>
                  <p:nvPr/>
                </p:nvSpPr>
                <p:spPr>
                  <a:xfrm flipH="1">
                    <a:off x="4376450" y="1256550"/>
                    <a:ext cx="140700" cy="554700"/>
                  </a:xfrm>
                  <a:custGeom>
                    <a:avLst/>
                    <a:gdLst/>
                    <a:ahLst/>
                    <a:cxnLst/>
                    <a:rect l="l" t="t" r="r" b="b"/>
                    <a:pathLst>
                      <a:path w="5628" h="22188" extrusionOk="0">
                        <a:moveTo>
                          <a:pt x="5046" y="1"/>
                        </a:moveTo>
                        <a:cubicBezTo>
                          <a:pt x="4788" y="1"/>
                          <a:pt x="4552" y="198"/>
                          <a:pt x="4492" y="481"/>
                        </a:cubicBezTo>
                        <a:lnTo>
                          <a:pt x="66" y="21478"/>
                        </a:lnTo>
                        <a:cubicBezTo>
                          <a:pt x="1" y="21800"/>
                          <a:pt x="181" y="22112"/>
                          <a:pt x="478" y="22177"/>
                        </a:cubicBezTo>
                        <a:cubicBezTo>
                          <a:pt x="513" y="22184"/>
                          <a:pt x="547" y="22187"/>
                          <a:pt x="582" y="22187"/>
                        </a:cubicBezTo>
                        <a:cubicBezTo>
                          <a:pt x="840" y="22187"/>
                          <a:pt x="1076" y="21991"/>
                          <a:pt x="1137" y="21706"/>
                        </a:cubicBezTo>
                        <a:lnTo>
                          <a:pt x="5563" y="706"/>
                        </a:lnTo>
                        <a:cubicBezTo>
                          <a:pt x="5628" y="384"/>
                          <a:pt x="5447" y="73"/>
                          <a:pt x="5150" y="11"/>
                        </a:cubicBezTo>
                        <a:cubicBezTo>
                          <a:pt x="5115" y="4"/>
                          <a:pt x="5080" y="1"/>
                          <a:pt x="5046" y="1"/>
                        </a:cubicBezTo>
                        <a:close/>
                      </a:path>
                    </a:pathLst>
                  </a:custGeom>
                  <a:solidFill>
                    <a:srgbClr val="F7B1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322;p26">
                    <a:extLst>
                      <a:ext uri="{FF2B5EF4-FFF2-40B4-BE49-F238E27FC236}">
                        <a16:creationId xmlns:a16="http://schemas.microsoft.com/office/drawing/2014/main" id="{4B480530-0C81-4471-B148-646551E6B22E}"/>
                      </a:ext>
                    </a:extLst>
                  </p:cNvPr>
                  <p:cNvSpPr/>
                  <p:nvPr/>
                </p:nvSpPr>
                <p:spPr>
                  <a:xfrm flipH="1">
                    <a:off x="5033800" y="1457400"/>
                    <a:ext cx="128350" cy="119800"/>
                  </a:xfrm>
                  <a:custGeom>
                    <a:avLst/>
                    <a:gdLst/>
                    <a:ahLst/>
                    <a:cxnLst/>
                    <a:rect l="l" t="t" r="r" b="b"/>
                    <a:pathLst>
                      <a:path w="5134" h="4792" extrusionOk="0">
                        <a:moveTo>
                          <a:pt x="1041" y="0"/>
                        </a:moveTo>
                        <a:cubicBezTo>
                          <a:pt x="1" y="0"/>
                          <a:pt x="189" y="3363"/>
                          <a:pt x="907" y="4162"/>
                        </a:cubicBezTo>
                        <a:cubicBezTo>
                          <a:pt x="1268" y="4565"/>
                          <a:pt x="1919" y="4792"/>
                          <a:pt x="2581" y="4792"/>
                        </a:cubicBezTo>
                        <a:cubicBezTo>
                          <a:pt x="3392" y="4792"/>
                          <a:pt x="4219" y="4450"/>
                          <a:pt x="4544" y="3673"/>
                        </a:cubicBezTo>
                        <a:cubicBezTo>
                          <a:pt x="5134" y="2258"/>
                          <a:pt x="1486" y="167"/>
                          <a:pt x="1486" y="167"/>
                        </a:cubicBezTo>
                        <a:cubicBezTo>
                          <a:pt x="1318" y="52"/>
                          <a:pt x="1170" y="0"/>
                          <a:pt x="1041" y="0"/>
                        </a:cubicBezTo>
                        <a:close/>
                      </a:path>
                    </a:pathLst>
                  </a:custGeom>
                  <a:solidFill>
                    <a:srgbClr val="F196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323;p26">
                    <a:extLst>
                      <a:ext uri="{FF2B5EF4-FFF2-40B4-BE49-F238E27FC236}">
                        <a16:creationId xmlns:a16="http://schemas.microsoft.com/office/drawing/2014/main" id="{C111E075-8C68-449D-8E31-3C942DEAD208}"/>
                      </a:ext>
                    </a:extLst>
                  </p:cNvPr>
                  <p:cNvSpPr/>
                  <p:nvPr/>
                </p:nvSpPr>
                <p:spPr>
                  <a:xfrm flipH="1">
                    <a:off x="3960650" y="1826250"/>
                    <a:ext cx="1059150" cy="969575"/>
                  </a:xfrm>
                  <a:custGeom>
                    <a:avLst/>
                    <a:gdLst/>
                    <a:ahLst/>
                    <a:cxnLst/>
                    <a:rect l="l" t="t" r="r" b="b"/>
                    <a:pathLst>
                      <a:path w="42366" h="38783" extrusionOk="0">
                        <a:moveTo>
                          <a:pt x="1651" y="0"/>
                        </a:moveTo>
                        <a:lnTo>
                          <a:pt x="1" y="37552"/>
                        </a:lnTo>
                        <a:lnTo>
                          <a:pt x="40702" y="38783"/>
                        </a:lnTo>
                        <a:lnTo>
                          <a:pt x="42366" y="1755"/>
                        </a:lnTo>
                        <a:lnTo>
                          <a:pt x="1651" y="0"/>
                        </a:lnTo>
                        <a:close/>
                      </a:path>
                    </a:pathLst>
                  </a:custGeom>
                  <a:solidFill>
                    <a:srgbClr val="F7B1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324;p26">
                    <a:extLst>
                      <a:ext uri="{FF2B5EF4-FFF2-40B4-BE49-F238E27FC236}">
                        <a16:creationId xmlns:a16="http://schemas.microsoft.com/office/drawing/2014/main" id="{5918D955-14A5-4A89-9734-AC4239CB5D7A}"/>
                      </a:ext>
                    </a:extLst>
                  </p:cNvPr>
                  <p:cNvSpPr/>
                  <p:nvPr/>
                </p:nvSpPr>
                <p:spPr>
                  <a:xfrm flipH="1">
                    <a:off x="3959725" y="2062700"/>
                    <a:ext cx="1041975" cy="73150"/>
                  </a:xfrm>
                  <a:custGeom>
                    <a:avLst/>
                    <a:gdLst/>
                    <a:ahLst/>
                    <a:cxnLst/>
                    <a:rect l="l" t="t" r="r" b="b"/>
                    <a:pathLst>
                      <a:path w="41679" h="2926" extrusionOk="0">
                        <a:moveTo>
                          <a:pt x="495" y="1"/>
                        </a:moveTo>
                        <a:cubicBezTo>
                          <a:pt x="239" y="1"/>
                          <a:pt x="26" y="200"/>
                          <a:pt x="11" y="457"/>
                        </a:cubicBezTo>
                        <a:cubicBezTo>
                          <a:pt x="0" y="711"/>
                          <a:pt x="185" y="924"/>
                          <a:pt x="431" y="957"/>
                        </a:cubicBezTo>
                        <a:cubicBezTo>
                          <a:pt x="442" y="957"/>
                          <a:pt x="456" y="961"/>
                          <a:pt x="467" y="961"/>
                        </a:cubicBezTo>
                        <a:lnTo>
                          <a:pt x="41161" y="2925"/>
                        </a:lnTo>
                        <a:cubicBezTo>
                          <a:pt x="41168" y="2926"/>
                          <a:pt x="41175" y="2926"/>
                          <a:pt x="41182" y="2926"/>
                        </a:cubicBezTo>
                        <a:cubicBezTo>
                          <a:pt x="41440" y="2926"/>
                          <a:pt x="41653" y="2727"/>
                          <a:pt x="41663" y="2470"/>
                        </a:cubicBezTo>
                        <a:cubicBezTo>
                          <a:pt x="41678" y="2205"/>
                          <a:pt x="41464" y="1985"/>
                          <a:pt x="41211" y="1967"/>
                        </a:cubicBezTo>
                        <a:lnTo>
                          <a:pt x="514" y="1"/>
                        </a:lnTo>
                        <a:cubicBezTo>
                          <a:pt x="508" y="1"/>
                          <a:pt x="501" y="1"/>
                          <a:pt x="495"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325;p26">
                    <a:extLst>
                      <a:ext uri="{FF2B5EF4-FFF2-40B4-BE49-F238E27FC236}">
                        <a16:creationId xmlns:a16="http://schemas.microsoft.com/office/drawing/2014/main" id="{21AECC9B-DCDC-4F92-9741-93FBA2F9C358}"/>
                      </a:ext>
                    </a:extLst>
                  </p:cNvPr>
                  <p:cNvSpPr/>
                  <p:nvPr/>
                </p:nvSpPr>
                <p:spPr>
                  <a:xfrm flipH="1">
                    <a:off x="4238575" y="1870250"/>
                    <a:ext cx="487650" cy="425475"/>
                  </a:xfrm>
                  <a:custGeom>
                    <a:avLst/>
                    <a:gdLst/>
                    <a:ahLst/>
                    <a:cxnLst/>
                    <a:rect l="l" t="t" r="r" b="b"/>
                    <a:pathLst>
                      <a:path w="19506" h="17019" extrusionOk="0">
                        <a:moveTo>
                          <a:pt x="7213" y="958"/>
                        </a:moveTo>
                        <a:cubicBezTo>
                          <a:pt x="7236" y="958"/>
                          <a:pt x="7259" y="959"/>
                          <a:pt x="7281" y="961"/>
                        </a:cubicBezTo>
                        <a:cubicBezTo>
                          <a:pt x="8490" y="1117"/>
                          <a:pt x="9413" y="4968"/>
                          <a:pt x="9685" y="7652"/>
                        </a:cubicBezTo>
                        <a:cubicBezTo>
                          <a:pt x="9703" y="7841"/>
                          <a:pt x="9830" y="8000"/>
                          <a:pt x="10010" y="8058"/>
                        </a:cubicBezTo>
                        <a:cubicBezTo>
                          <a:pt x="10062" y="8075"/>
                          <a:pt x="10114" y="8083"/>
                          <a:pt x="10165" y="8083"/>
                        </a:cubicBezTo>
                        <a:cubicBezTo>
                          <a:pt x="10300" y="8083"/>
                          <a:pt x="10428" y="8025"/>
                          <a:pt x="10517" y="7921"/>
                        </a:cubicBezTo>
                        <a:cubicBezTo>
                          <a:pt x="12636" y="5542"/>
                          <a:pt x="15381" y="3032"/>
                          <a:pt x="16220" y="3032"/>
                        </a:cubicBezTo>
                        <a:cubicBezTo>
                          <a:pt x="16236" y="3032"/>
                          <a:pt x="16252" y="3033"/>
                          <a:pt x="16267" y="3035"/>
                        </a:cubicBezTo>
                        <a:cubicBezTo>
                          <a:pt x="16271" y="3042"/>
                          <a:pt x="16289" y="3079"/>
                          <a:pt x="16304" y="3158"/>
                        </a:cubicBezTo>
                        <a:cubicBezTo>
                          <a:pt x="16556" y="4707"/>
                          <a:pt x="12822" y="7392"/>
                          <a:pt x="10412" y="8720"/>
                        </a:cubicBezTo>
                        <a:cubicBezTo>
                          <a:pt x="10296" y="8781"/>
                          <a:pt x="10216" y="8886"/>
                          <a:pt x="10181" y="9010"/>
                        </a:cubicBezTo>
                        <a:cubicBezTo>
                          <a:pt x="10177" y="9006"/>
                          <a:pt x="10173" y="9002"/>
                          <a:pt x="10169" y="9002"/>
                        </a:cubicBezTo>
                        <a:cubicBezTo>
                          <a:pt x="8602" y="6578"/>
                          <a:pt x="6348" y="2391"/>
                          <a:pt x="6819" y="1178"/>
                        </a:cubicBezTo>
                        <a:cubicBezTo>
                          <a:pt x="6862" y="1066"/>
                          <a:pt x="6927" y="1008"/>
                          <a:pt x="7046" y="979"/>
                        </a:cubicBezTo>
                        <a:cubicBezTo>
                          <a:pt x="7104" y="964"/>
                          <a:pt x="7159" y="958"/>
                          <a:pt x="7213" y="958"/>
                        </a:cubicBezTo>
                        <a:close/>
                        <a:moveTo>
                          <a:pt x="2367" y="4641"/>
                        </a:moveTo>
                        <a:cubicBezTo>
                          <a:pt x="2420" y="4641"/>
                          <a:pt x="2479" y="4644"/>
                          <a:pt x="2545" y="4652"/>
                        </a:cubicBezTo>
                        <a:cubicBezTo>
                          <a:pt x="4108" y="4855"/>
                          <a:pt x="6981" y="7294"/>
                          <a:pt x="8649" y="8868"/>
                        </a:cubicBezTo>
                        <a:cubicBezTo>
                          <a:pt x="8505" y="8930"/>
                          <a:pt x="8342" y="8995"/>
                          <a:pt x="8172" y="9067"/>
                        </a:cubicBezTo>
                        <a:cubicBezTo>
                          <a:pt x="8175" y="8861"/>
                          <a:pt x="8045" y="8673"/>
                          <a:pt x="7846" y="8604"/>
                        </a:cubicBezTo>
                        <a:cubicBezTo>
                          <a:pt x="5519" y="7829"/>
                          <a:pt x="2107" y="6263"/>
                          <a:pt x="1803" y="5199"/>
                        </a:cubicBezTo>
                        <a:cubicBezTo>
                          <a:pt x="1778" y="5098"/>
                          <a:pt x="1766" y="4982"/>
                          <a:pt x="1900" y="4823"/>
                        </a:cubicBezTo>
                        <a:cubicBezTo>
                          <a:pt x="1970" y="4740"/>
                          <a:pt x="2089" y="4641"/>
                          <a:pt x="2367" y="4641"/>
                        </a:cubicBezTo>
                        <a:close/>
                        <a:moveTo>
                          <a:pt x="6718" y="9513"/>
                        </a:moveTo>
                        <a:cubicBezTo>
                          <a:pt x="6832" y="9513"/>
                          <a:pt x="6944" y="9514"/>
                          <a:pt x="7054" y="9516"/>
                        </a:cubicBezTo>
                        <a:cubicBezTo>
                          <a:pt x="5105" y="10279"/>
                          <a:pt x="2533" y="11172"/>
                          <a:pt x="1356" y="11172"/>
                        </a:cubicBezTo>
                        <a:cubicBezTo>
                          <a:pt x="1276" y="11172"/>
                          <a:pt x="1203" y="11168"/>
                          <a:pt x="1137" y="11159"/>
                        </a:cubicBezTo>
                        <a:cubicBezTo>
                          <a:pt x="1021" y="11145"/>
                          <a:pt x="985" y="11119"/>
                          <a:pt x="981" y="11119"/>
                        </a:cubicBezTo>
                        <a:cubicBezTo>
                          <a:pt x="1422" y="9909"/>
                          <a:pt x="4417" y="9513"/>
                          <a:pt x="6718" y="9513"/>
                        </a:cubicBezTo>
                        <a:close/>
                        <a:moveTo>
                          <a:pt x="11168" y="9610"/>
                        </a:moveTo>
                        <a:cubicBezTo>
                          <a:pt x="11946" y="9610"/>
                          <a:pt x="13491" y="9636"/>
                          <a:pt x="14971" y="9827"/>
                        </a:cubicBezTo>
                        <a:cubicBezTo>
                          <a:pt x="17690" y="10174"/>
                          <a:pt x="18258" y="10815"/>
                          <a:pt x="18377" y="11076"/>
                        </a:cubicBezTo>
                        <a:cubicBezTo>
                          <a:pt x="18413" y="11152"/>
                          <a:pt x="18518" y="11383"/>
                          <a:pt x="18199" y="11868"/>
                        </a:cubicBezTo>
                        <a:cubicBezTo>
                          <a:pt x="18073" y="12064"/>
                          <a:pt x="17808" y="12163"/>
                          <a:pt x="17412" y="12163"/>
                        </a:cubicBezTo>
                        <a:cubicBezTo>
                          <a:pt x="17287" y="12163"/>
                          <a:pt x="17149" y="12153"/>
                          <a:pt x="16998" y="12133"/>
                        </a:cubicBezTo>
                        <a:cubicBezTo>
                          <a:pt x="15272" y="11912"/>
                          <a:pt x="12638" y="10478"/>
                          <a:pt x="11168" y="9610"/>
                        </a:cubicBezTo>
                        <a:close/>
                        <a:moveTo>
                          <a:pt x="10398" y="10642"/>
                        </a:moveTo>
                        <a:lnTo>
                          <a:pt x="10398" y="10642"/>
                        </a:lnTo>
                        <a:cubicBezTo>
                          <a:pt x="12182" y="12589"/>
                          <a:pt x="13695" y="14706"/>
                          <a:pt x="13463" y="15292"/>
                        </a:cubicBezTo>
                        <a:cubicBezTo>
                          <a:pt x="13437" y="15353"/>
                          <a:pt x="13285" y="15397"/>
                          <a:pt x="13075" y="15400"/>
                        </a:cubicBezTo>
                        <a:cubicBezTo>
                          <a:pt x="13059" y="15401"/>
                          <a:pt x="13043" y="15401"/>
                          <a:pt x="13028" y="15401"/>
                        </a:cubicBezTo>
                        <a:cubicBezTo>
                          <a:pt x="11258" y="15401"/>
                          <a:pt x="10623" y="12615"/>
                          <a:pt x="10398" y="10642"/>
                        </a:cubicBezTo>
                        <a:close/>
                        <a:moveTo>
                          <a:pt x="9217" y="9748"/>
                        </a:moveTo>
                        <a:lnTo>
                          <a:pt x="9217" y="9748"/>
                        </a:lnTo>
                        <a:cubicBezTo>
                          <a:pt x="8455" y="12415"/>
                          <a:pt x="6888" y="16063"/>
                          <a:pt x="5389" y="16063"/>
                        </a:cubicBezTo>
                        <a:cubicBezTo>
                          <a:pt x="5350" y="16063"/>
                          <a:pt x="5312" y="16060"/>
                          <a:pt x="5273" y="16055"/>
                        </a:cubicBezTo>
                        <a:cubicBezTo>
                          <a:pt x="5067" y="16030"/>
                          <a:pt x="4846" y="15925"/>
                          <a:pt x="4626" y="15748"/>
                        </a:cubicBezTo>
                        <a:cubicBezTo>
                          <a:pt x="4604" y="15730"/>
                          <a:pt x="4564" y="15701"/>
                          <a:pt x="4560" y="15585"/>
                        </a:cubicBezTo>
                        <a:cubicBezTo>
                          <a:pt x="4524" y="14445"/>
                          <a:pt x="7307" y="11492"/>
                          <a:pt x="9217" y="9748"/>
                        </a:cubicBezTo>
                        <a:close/>
                        <a:moveTo>
                          <a:pt x="7203" y="0"/>
                        </a:moveTo>
                        <a:cubicBezTo>
                          <a:pt x="7072" y="0"/>
                          <a:pt x="6940" y="17"/>
                          <a:pt x="6807" y="53"/>
                        </a:cubicBezTo>
                        <a:cubicBezTo>
                          <a:pt x="6388" y="158"/>
                          <a:pt x="6084" y="430"/>
                          <a:pt x="5925" y="831"/>
                        </a:cubicBezTo>
                        <a:cubicBezTo>
                          <a:pt x="5439" y="2076"/>
                          <a:pt x="6587" y="4667"/>
                          <a:pt x="7712" y="6740"/>
                        </a:cubicBezTo>
                        <a:cubicBezTo>
                          <a:pt x="6117" y="5384"/>
                          <a:pt x="4076" y="3886"/>
                          <a:pt x="2664" y="3704"/>
                        </a:cubicBezTo>
                        <a:cubicBezTo>
                          <a:pt x="2559" y="3690"/>
                          <a:pt x="2459" y="3684"/>
                          <a:pt x="2364" y="3684"/>
                        </a:cubicBezTo>
                        <a:cubicBezTo>
                          <a:pt x="1745" y="3684"/>
                          <a:pt x="1374" y="3959"/>
                          <a:pt x="1166" y="4208"/>
                        </a:cubicBezTo>
                        <a:cubicBezTo>
                          <a:pt x="854" y="4584"/>
                          <a:pt x="757" y="5015"/>
                          <a:pt x="884" y="5459"/>
                        </a:cubicBezTo>
                        <a:cubicBezTo>
                          <a:pt x="1231" y="6679"/>
                          <a:pt x="3377" y="7837"/>
                          <a:pt x="5175" y="8611"/>
                        </a:cubicBezTo>
                        <a:cubicBezTo>
                          <a:pt x="3164" y="8756"/>
                          <a:pt x="637" y="9256"/>
                          <a:pt x="131" y="10819"/>
                        </a:cubicBezTo>
                        <a:cubicBezTo>
                          <a:pt x="1" y="11221"/>
                          <a:pt x="98" y="11499"/>
                          <a:pt x="200" y="11662"/>
                        </a:cubicBezTo>
                        <a:cubicBezTo>
                          <a:pt x="355" y="11908"/>
                          <a:pt x="630" y="12060"/>
                          <a:pt x="1018" y="12107"/>
                        </a:cubicBezTo>
                        <a:cubicBezTo>
                          <a:pt x="1112" y="12119"/>
                          <a:pt x="1216" y="12125"/>
                          <a:pt x="1328" y="12125"/>
                        </a:cubicBezTo>
                        <a:cubicBezTo>
                          <a:pt x="2659" y="12125"/>
                          <a:pt x="5125" y="11287"/>
                          <a:pt x="6977" y="10577"/>
                        </a:cubicBezTo>
                        <a:lnTo>
                          <a:pt x="6977" y="10577"/>
                        </a:lnTo>
                        <a:cubicBezTo>
                          <a:pt x="5436" y="12143"/>
                          <a:pt x="3565" y="14322"/>
                          <a:pt x="3602" y="15614"/>
                        </a:cubicBezTo>
                        <a:cubicBezTo>
                          <a:pt x="3612" y="15980"/>
                          <a:pt x="3760" y="16287"/>
                          <a:pt x="4032" y="16501"/>
                        </a:cubicBezTo>
                        <a:cubicBezTo>
                          <a:pt x="4390" y="16787"/>
                          <a:pt x="4766" y="16957"/>
                          <a:pt x="5154" y="17004"/>
                        </a:cubicBezTo>
                        <a:cubicBezTo>
                          <a:pt x="5233" y="17014"/>
                          <a:pt x="5311" y="17019"/>
                          <a:pt x="5389" y="17019"/>
                        </a:cubicBezTo>
                        <a:cubicBezTo>
                          <a:pt x="7314" y="17019"/>
                          <a:pt x="8777" y="13949"/>
                          <a:pt x="9586" y="11706"/>
                        </a:cubicBezTo>
                        <a:cubicBezTo>
                          <a:pt x="9927" y="13638"/>
                          <a:pt x="10745" y="16088"/>
                          <a:pt x="12699" y="16341"/>
                        </a:cubicBezTo>
                        <a:cubicBezTo>
                          <a:pt x="12807" y="16353"/>
                          <a:pt x="12918" y="16360"/>
                          <a:pt x="13031" y="16360"/>
                        </a:cubicBezTo>
                        <a:cubicBezTo>
                          <a:pt x="13054" y="16360"/>
                          <a:pt x="13077" y="16360"/>
                          <a:pt x="13100" y="16359"/>
                        </a:cubicBezTo>
                        <a:cubicBezTo>
                          <a:pt x="13907" y="16337"/>
                          <a:pt x="14226" y="15958"/>
                          <a:pt x="14349" y="15646"/>
                        </a:cubicBezTo>
                        <a:cubicBezTo>
                          <a:pt x="14740" y="14673"/>
                          <a:pt x="13538" y="12863"/>
                          <a:pt x="12275" y="11333"/>
                        </a:cubicBezTo>
                        <a:lnTo>
                          <a:pt x="12275" y="11333"/>
                        </a:lnTo>
                        <a:cubicBezTo>
                          <a:pt x="13741" y="12107"/>
                          <a:pt x="15522" y="12910"/>
                          <a:pt x="16878" y="13084"/>
                        </a:cubicBezTo>
                        <a:cubicBezTo>
                          <a:pt x="17063" y="13108"/>
                          <a:pt x="17237" y="13119"/>
                          <a:pt x="17401" y="13119"/>
                        </a:cubicBezTo>
                        <a:cubicBezTo>
                          <a:pt x="18146" y="13119"/>
                          <a:pt x="18682" y="12877"/>
                          <a:pt x="18999" y="12394"/>
                        </a:cubicBezTo>
                        <a:cubicBezTo>
                          <a:pt x="19506" y="11629"/>
                          <a:pt x="19415" y="11036"/>
                          <a:pt x="19249" y="10674"/>
                        </a:cubicBezTo>
                        <a:cubicBezTo>
                          <a:pt x="18833" y="9770"/>
                          <a:pt x="17476" y="9183"/>
                          <a:pt x="15095" y="8876"/>
                        </a:cubicBezTo>
                        <a:cubicBezTo>
                          <a:pt x="14124" y="8753"/>
                          <a:pt x="13147" y="8695"/>
                          <a:pt x="12355" y="8669"/>
                        </a:cubicBezTo>
                        <a:cubicBezTo>
                          <a:pt x="14363" y="7388"/>
                          <a:pt x="17573" y="4996"/>
                          <a:pt x="17248" y="3002"/>
                        </a:cubicBezTo>
                        <a:cubicBezTo>
                          <a:pt x="17125" y="2257"/>
                          <a:pt x="16608" y="2112"/>
                          <a:pt x="16390" y="2083"/>
                        </a:cubicBezTo>
                        <a:cubicBezTo>
                          <a:pt x="16350" y="2078"/>
                          <a:pt x="16309" y="2076"/>
                          <a:pt x="16266" y="2076"/>
                        </a:cubicBezTo>
                        <a:cubicBezTo>
                          <a:pt x="14841" y="2076"/>
                          <a:pt x="12024" y="4879"/>
                          <a:pt x="10506" y="6509"/>
                        </a:cubicBezTo>
                        <a:cubicBezTo>
                          <a:pt x="10202" y="4381"/>
                          <a:pt x="9362" y="263"/>
                          <a:pt x="7401" y="13"/>
                        </a:cubicBezTo>
                        <a:cubicBezTo>
                          <a:pt x="7336" y="4"/>
                          <a:pt x="7270" y="0"/>
                          <a:pt x="7203" y="0"/>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326;p26">
                    <a:extLst>
                      <a:ext uri="{FF2B5EF4-FFF2-40B4-BE49-F238E27FC236}">
                        <a16:creationId xmlns:a16="http://schemas.microsoft.com/office/drawing/2014/main" id="{866F27B5-C472-4E74-9FE0-E09BA43C20AB}"/>
                      </a:ext>
                    </a:extLst>
                  </p:cNvPr>
                  <p:cNvSpPr/>
                  <p:nvPr/>
                </p:nvSpPr>
                <p:spPr>
                  <a:xfrm flipH="1">
                    <a:off x="4454875" y="1836350"/>
                    <a:ext cx="74050" cy="963850"/>
                  </a:xfrm>
                  <a:custGeom>
                    <a:avLst/>
                    <a:gdLst/>
                    <a:ahLst/>
                    <a:cxnLst/>
                    <a:rect l="l" t="t" r="r" b="b"/>
                    <a:pathLst>
                      <a:path w="2962" h="38554" extrusionOk="0">
                        <a:moveTo>
                          <a:pt x="2469" y="0"/>
                        </a:moveTo>
                        <a:cubicBezTo>
                          <a:pt x="2219" y="0"/>
                          <a:pt x="2006" y="198"/>
                          <a:pt x="1992" y="453"/>
                        </a:cubicBezTo>
                        <a:lnTo>
                          <a:pt x="12" y="38050"/>
                        </a:lnTo>
                        <a:cubicBezTo>
                          <a:pt x="1" y="38303"/>
                          <a:pt x="186" y="38520"/>
                          <a:pt x="432" y="38553"/>
                        </a:cubicBezTo>
                        <a:lnTo>
                          <a:pt x="468" y="38553"/>
                        </a:lnTo>
                        <a:cubicBezTo>
                          <a:pt x="477" y="38553"/>
                          <a:pt x="486" y="38553"/>
                          <a:pt x="495" y="38553"/>
                        </a:cubicBezTo>
                        <a:cubicBezTo>
                          <a:pt x="747" y="38553"/>
                          <a:pt x="957" y="38355"/>
                          <a:pt x="971" y="38100"/>
                        </a:cubicBezTo>
                        <a:lnTo>
                          <a:pt x="2950" y="505"/>
                        </a:lnTo>
                        <a:cubicBezTo>
                          <a:pt x="2962" y="240"/>
                          <a:pt x="2784" y="12"/>
                          <a:pt x="2494" y="1"/>
                        </a:cubicBezTo>
                        <a:cubicBezTo>
                          <a:pt x="2486" y="0"/>
                          <a:pt x="2477" y="0"/>
                          <a:pt x="2469" y="0"/>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327;p26">
                    <a:extLst>
                      <a:ext uri="{FF2B5EF4-FFF2-40B4-BE49-F238E27FC236}">
                        <a16:creationId xmlns:a16="http://schemas.microsoft.com/office/drawing/2014/main" id="{C5F75C28-729D-44B9-9666-7E00E6A7A1B5}"/>
                      </a:ext>
                    </a:extLst>
                  </p:cNvPr>
                  <p:cNvSpPr/>
                  <p:nvPr/>
                </p:nvSpPr>
                <p:spPr>
                  <a:xfrm flipH="1">
                    <a:off x="2985275" y="2360525"/>
                    <a:ext cx="2012000" cy="735375"/>
                  </a:xfrm>
                  <a:custGeom>
                    <a:avLst/>
                    <a:gdLst/>
                    <a:ahLst/>
                    <a:cxnLst/>
                    <a:rect l="l" t="t" r="r" b="b"/>
                    <a:pathLst>
                      <a:path w="80480" h="29415" extrusionOk="0">
                        <a:moveTo>
                          <a:pt x="71239" y="1"/>
                        </a:moveTo>
                        <a:cubicBezTo>
                          <a:pt x="64459" y="1"/>
                          <a:pt x="49855" y="14187"/>
                          <a:pt x="39801" y="15747"/>
                        </a:cubicBezTo>
                        <a:cubicBezTo>
                          <a:pt x="36986" y="16183"/>
                          <a:pt x="33770" y="16349"/>
                          <a:pt x="30484" y="16349"/>
                        </a:cubicBezTo>
                        <a:cubicBezTo>
                          <a:pt x="20823" y="16349"/>
                          <a:pt x="10550" y="14909"/>
                          <a:pt x="8063" y="14614"/>
                        </a:cubicBezTo>
                        <a:cubicBezTo>
                          <a:pt x="7682" y="14569"/>
                          <a:pt x="7308" y="14549"/>
                          <a:pt x="6945" y="14549"/>
                        </a:cubicBezTo>
                        <a:cubicBezTo>
                          <a:pt x="4131" y="14549"/>
                          <a:pt x="1966" y="15747"/>
                          <a:pt x="1966" y="15747"/>
                        </a:cubicBezTo>
                        <a:cubicBezTo>
                          <a:pt x="0" y="17279"/>
                          <a:pt x="243" y="17624"/>
                          <a:pt x="1689" y="17624"/>
                        </a:cubicBezTo>
                        <a:cubicBezTo>
                          <a:pt x="2842" y="17624"/>
                          <a:pt x="4761" y="17405"/>
                          <a:pt x="6934" y="17394"/>
                        </a:cubicBezTo>
                        <a:cubicBezTo>
                          <a:pt x="6940" y="17394"/>
                          <a:pt x="6947" y="17394"/>
                          <a:pt x="6953" y="17394"/>
                        </a:cubicBezTo>
                        <a:cubicBezTo>
                          <a:pt x="11855" y="17394"/>
                          <a:pt x="20222" y="27514"/>
                          <a:pt x="37003" y="29231"/>
                        </a:cubicBezTo>
                        <a:cubicBezTo>
                          <a:pt x="38216" y="29355"/>
                          <a:pt x="39521" y="29414"/>
                          <a:pt x="40892" y="29414"/>
                        </a:cubicBezTo>
                        <a:cubicBezTo>
                          <a:pt x="54425" y="29414"/>
                          <a:pt x="74441" y="23584"/>
                          <a:pt x="77312" y="15924"/>
                        </a:cubicBezTo>
                        <a:cubicBezTo>
                          <a:pt x="80479" y="7489"/>
                          <a:pt x="78627" y="3972"/>
                          <a:pt x="73057" y="472"/>
                        </a:cubicBezTo>
                        <a:cubicBezTo>
                          <a:pt x="72541" y="148"/>
                          <a:pt x="71931" y="1"/>
                          <a:pt x="71239" y="1"/>
                        </a:cubicBezTo>
                        <a:close/>
                      </a:path>
                    </a:pathLst>
                  </a:custGeom>
                  <a:solidFill>
                    <a:srgbClr val="F196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328;p26">
                    <a:extLst>
                      <a:ext uri="{FF2B5EF4-FFF2-40B4-BE49-F238E27FC236}">
                        <a16:creationId xmlns:a16="http://schemas.microsoft.com/office/drawing/2014/main" id="{EE37925E-9FF4-475E-B959-EF5B20E033DE}"/>
                      </a:ext>
                    </a:extLst>
                  </p:cNvPr>
                  <p:cNvSpPr/>
                  <p:nvPr/>
                </p:nvSpPr>
                <p:spPr>
                  <a:xfrm flipH="1">
                    <a:off x="2996850" y="2101000"/>
                    <a:ext cx="707700" cy="931625"/>
                  </a:xfrm>
                  <a:custGeom>
                    <a:avLst/>
                    <a:gdLst/>
                    <a:ahLst/>
                    <a:cxnLst/>
                    <a:rect l="l" t="t" r="r" b="b"/>
                    <a:pathLst>
                      <a:path w="28308" h="37265" extrusionOk="0">
                        <a:moveTo>
                          <a:pt x="16173" y="0"/>
                        </a:moveTo>
                        <a:cubicBezTo>
                          <a:pt x="11728" y="0"/>
                          <a:pt x="7229" y="10954"/>
                          <a:pt x="1" y="19422"/>
                        </a:cubicBezTo>
                        <a:cubicBezTo>
                          <a:pt x="1" y="19422"/>
                          <a:pt x="8169" y="37265"/>
                          <a:pt x="11884" y="37265"/>
                        </a:cubicBezTo>
                        <a:cubicBezTo>
                          <a:pt x="11955" y="37265"/>
                          <a:pt x="12024" y="37258"/>
                          <a:pt x="12091" y="37245"/>
                        </a:cubicBezTo>
                        <a:cubicBezTo>
                          <a:pt x="19293" y="35837"/>
                          <a:pt x="28307" y="29758"/>
                          <a:pt x="28307" y="21290"/>
                        </a:cubicBezTo>
                        <a:cubicBezTo>
                          <a:pt x="28307" y="12826"/>
                          <a:pt x="25933" y="3239"/>
                          <a:pt x="17078" y="156"/>
                        </a:cubicBezTo>
                        <a:cubicBezTo>
                          <a:pt x="16776" y="51"/>
                          <a:pt x="16475" y="0"/>
                          <a:pt x="16173" y="0"/>
                        </a:cubicBez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329;p26">
                    <a:extLst>
                      <a:ext uri="{FF2B5EF4-FFF2-40B4-BE49-F238E27FC236}">
                        <a16:creationId xmlns:a16="http://schemas.microsoft.com/office/drawing/2014/main" id="{A8A5007F-2F94-430C-900B-9493548E89F2}"/>
                      </a:ext>
                    </a:extLst>
                  </p:cNvPr>
                  <p:cNvSpPr/>
                  <p:nvPr/>
                </p:nvSpPr>
                <p:spPr>
                  <a:xfrm flipH="1">
                    <a:off x="3150025" y="2913775"/>
                    <a:ext cx="1204725" cy="449425"/>
                  </a:xfrm>
                  <a:custGeom>
                    <a:avLst/>
                    <a:gdLst/>
                    <a:ahLst/>
                    <a:cxnLst/>
                    <a:rect l="l" t="t" r="r" b="b"/>
                    <a:pathLst>
                      <a:path w="48189" h="17977" extrusionOk="0">
                        <a:moveTo>
                          <a:pt x="48189" y="1"/>
                        </a:moveTo>
                        <a:cubicBezTo>
                          <a:pt x="48188" y="1"/>
                          <a:pt x="28234" y="7879"/>
                          <a:pt x="21369" y="8711"/>
                        </a:cubicBezTo>
                        <a:cubicBezTo>
                          <a:pt x="20238" y="8848"/>
                          <a:pt x="19039" y="8905"/>
                          <a:pt x="17826" y="8905"/>
                        </a:cubicBezTo>
                        <a:cubicBezTo>
                          <a:pt x="11678" y="8905"/>
                          <a:pt x="5164" y="7438"/>
                          <a:pt x="5164" y="7438"/>
                        </a:cubicBezTo>
                        <a:cubicBezTo>
                          <a:pt x="4379" y="8646"/>
                          <a:pt x="0" y="14328"/>
                          <a:pt x="0" y="14328"/>
                        </a:cubicBezTo>
                        <a:cubicBezTo>
                          <a:pt x="0" y="14328"/>
                          <a:pt x="16720" y="17977"/>
                          <a:pt x="26933" y="17977"/>
                        </a:cubicBezTo>
                        <a:cubicBezTo>
                          <a:pt x="29391" y="17977"/>
                          <a:pt x="31472" y="17765"/>
                          <a:pt x="32852" y="17241"/>
                        </a:cubicBezTo>
                        <a:cubicBezTo>
                          <a:pt x="39963" y="14534"/>
                          <a:pt x="48188" y="1"/>
                          <a:pt x="48189"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330;p26">
                    <a:extLst>
                      <a:ext uri="{FF2B5EF4-FFF2-40B4-BE49-F238E27FC236}">
                        <a16:creationId xmlns:a16="http://schemas.microsoft.com/office/drawing/2014/main" id="{6434E2DF-1660-4DE0-AB67-C8D41F9649EB}"/>
                      </a:ext>
                    </a:extLst>
                  </p:cNvPr>
                  <p:cNvSpPr/>
                  <p:nvPr/>
                </p:nvSpPr>
                <p:spPr>
                  <a:xfrm flipH="1">
                    <a:off x="3551175" y="1939725"/>
                    <a:ext cx="423700" cy="776025"/>
                  </a:xfrm>
                  <a:custGeom>
                    <a:avLst/>
                    <a:gdLst/>
                    <a:ahLst/>
                    <a:cxnLst/>
                    <a:rect l="l" t="t" r="r" b="b"/>
                    <a:pathLst>
                      <a:path w="16948" h="31041" extrusionOk="0">
                        <a:moveTo>
                          <a:pt x="2691" y="0"/>
                        </a:moveTo>
                        <a:cubicBezTo>
                          <a:pt x="2236" y="0"/>
                          <a:pt x="1912" y="213"/>
                          <a:pt x="1821" y="748"/>
                        </a:cubicBezTo>
                        <a:cubicBezTo>
                          <a:pt x="1376" y="3346"/>
                          <a:pt x="1" y="31041"/>
                          <a:pt x="590" y="31041"/>
                        </a:cubicBezTo>
                        <a:cubicBezTo>
                          <a:pt x="1184" y="31041"/>
                          <a:pt x="16948" y="22736"/>
                          <a:pt x="16948" y="22736"/>
                        </a:cubicBezTo>
                        <a:lnTo>
                          <a:pt x="16948" y="22736"/>
                        </a:lnTo>
                        <a:cubicBezTo>
                          <a:pt x="16948" y="22736"/>
                          <a:pt x="13465" y="22920"/>
                          <a:pt x="10077" y="22920"/>
                        </a:cubicBezTo>
                        <a:cubicBezTo>
                          <a:pt x="6961" y="22920"/>
                          <a:pt x="3925" y="22764"/>
                          <a:pt x="3754" y="22168"/>
                        </a:cubicBezTo>
                        <a:cubicBezTo>
                          <a:pt x="1021" y="12607"/>
                          <a:pt x="8190" y="3173"/>
                          <a:pt x="8190" y="3173"/>
                        </a:cubicBezTo>
                        <a:cubicBezTo>
                          <a:pt x="8190" y="3173"/>
                          <a:pt x="4451" y="0"/>
                          <a:pt x="2691"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grpSp>
        <p:grpSp>
          <p:nvGrpSpPr>
            <p:cNvPr id="4" name="Google Shape;331;p26">
              <a:extLst>
                <a:ext uri="{FF2B5EF4-FFF2-40B4-BE49-F238E27FC236}">
                  <a16:creationId xmlns:a16="http://schemas.microsoft.com/office/drawing/2014/main" id="{B4302787-AA4B-44C7-9D93-D4698B93DFA2}"/>
                </a:ext>
              </a:extLst>
            </p:cNvPr>
            <p:cNvGrpSpPr/>
            <p:nvPr/>
          </p:nvGrpSpPr>
          <p:grpSpPr>
            <a:xfrm rot="10649534" flipH="1">
              <a:off x="6282149" y="1129309"/>
              <a:ext cx="954736" cy="483024"/>
              <a:chOff x="3618750" y="1150875"/>
              <a:chExt cx="1552950" cy="785675"/>
            </a:xfrm>
          </p:grpSpPr>
          <p:sp>
            <p:nvSpPr>
              <p:cNvPr id="10" name="Google Shape;332;p26">
                <a:extLst>
                  <a:ext uri="{FF2B5EF4-FFF2-40B4-BE49-F238E27FC236}">
                    <a16:creationId xmlns:a16="http://schemas.microsoft.com/office/drawing/2014/main" id="{F6979526-3E56-4041-AA96-129C5E4A1B08}"/>
                  </a:ext>
                </a:extLst>
              </p:cNvPr>
              <p:cNvSpPr/>
              <p:nvPr/>
            </p:nvSpPr>
            <p:spPr>
              <a:xfrm flipH="1">
                <a:off x="3618750" y="1150875"/>
                <a:ext cx="1552950" cy="785675"/>
              </a:xfrm>
              <a:custGeom>
                <a:avLst/>
                <a:gdLst/>
                <a:ahLst/>
                <a:cxnLst/>
                <a:rect l="l" t="t" r="r" b="b"/>
                <a:pathLst>
                  <a:path w="62118" h="31427" extrusionOk="0">
                    <a:moveTo>
                      <a:pt x="4734" y="1"/>
                    </a:moveTo>
                    <a:lnTo>
                      <a:pt x="0" y="21478"/>
                    </a:lnTo>
                    <a:lnTo>
                      <a:pt x="58140" y="31426"/>
                    </a:lnTo>
                    <a:lnTo>
                      <a:pt x="62117" y="11016"/>
                    </a:lnTo>
                    <a:lnTo>
                      <a:pt x="4734" y="1"/>
                    </a:ln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333;p26">
                <a:extLst>
                  <a:ext uri="{FF2B5EF4-FFF2-40B4-BE49-F238E27FC236}">
                    <a16:creationId xmlns:a16="http://schemas.microsoft.com/office/drawing/2014/main" id="{2C0DD577-B0B2-459E-8F41-E144713713A4}"/>
                  </a:ext>
                </a:extLst>
              </p:cNvPr>
              <p:cNvSpPr/>
              <p:nvPr/>
            </p:nvSpPr>
            <p:spPr>
              <a:xfrm flipH="1">
                <a:off x="4207975" y="1256525"/>
                <a:ext cx="477625" cy="430800"/>
              </a:xfrm>
              <a:custGeom>
                <a:avLst/>
                <a:gdLst/>
                <a:ahLst/>
                <a:cxnLst/>
                <a:rect l="l" t="t" r="r" b="b"/>
                <a:pathLst>
                  <a:path w="19105" h="17232" extrusionOk="0">
                    <a:moveTo>
                      <a:pt x="3386" y="3663"/>
                    </a:moveTo>
                    <a:cubicBezTo>
                      <a:pt x="3476" y="3663"/>
                      <a:pt x="3587" y="3680"/>
                      <a:pt x="3724" y="3725"/>
                    </a:cubicBezTo>
                    <a:cubicBezTo>
                      <a:pt x="5226" y="4217"/>
                      <a:pt x="7592" y="7152"/>
                      <a:pt x="8935" y="9008"/>
                    </a:cubicBezTo>
                    <a:cubicBezTo>
                      <a:pt x="8780" y="9045"/>
                      <a:pt x="8609" y="9077"/>
                      <a:pt x="8429" y="9117"/>
                    </a:cubicBezTo>
                    <a:cubicBezTo>
                      <a:pt x="8472" y="8915"/>
                      <a:pt x="8378" y="8704"/>
                      <a:pt x="8193" y="8599"/>
                    </a:cubicBezTo>
                    <a:cubicBezTo>
                      <a:pt x="6055" y="7405"/>
                      <a:pt x="2997" y="5227"/>
                      <a:pt x="2895" y="4123"/>
                    </a:cubicBezTo>
                    <a:cubicBezTo>
                      <a:pt x="2889" y="4018"/>
                      <a:pt x="2899" y="3906"/>
                      <a:pt x="3062" y="3772"/>
                    </a:cubicBezTo>
                    <a:cubicBezTo>
                      <a:pt x="3125" y="3720"/>
                      <a:pt x="3221" y="3663"/>
                      <a:pt x="3386" y="3663"/>
                    </a:cubicBezTo>
                    <a:close/>
                    <a:moveTo>
                      <a:pt x="8887" y="958"/>
                    </a:moveTo>
                    <a:cubicBezTo>
                      <a:pt x="8951" y="958"/>
                      <a:pt x="9011" y="968"/>
                      <a:pt x="9069" y="986"/>
                    </a:cubicBezTo>
                    <a:cubicBezTo>
                      <a:pt x="10227" y="1365"/>
                      <a:pt x="10415" y="5321"/>
                      <a:pt x="10176" y="8010"/>
                    </a:cubicBezTo>
                    <a:cubicBezTo>
                      <a:pt x="10162" y="8198"/>
                      <a:pt x="10256" y="8379"/>
                      <a:pt x="10423" y="8469"/>
                    </a:cubicBezTo>
                    <a:cubicBezTo>
                      <a:pt x="10498" y="8510"/>
                      <a:pt x="10577" y="8530"/>
                      <a:pt x="10656" y="8530"/>
                    </a:cubicBezTo>
                    <a:cubicBezTo>
                      <a:pt x="10759" y="8530"/>
                      <a:pt x="10861" y="8495"/>
                      <a:pt x="10947" y="8429"/>
                    </a:cubicBezTo>
                    <a:cubicBezTo>
                      <a:pt x="13380" y="6560"/>
                      <a:pt x="16406" y="4686"/>
                      <a:pt x="17364" y="4686"/>
                    </a:cubicBezTo>
                    <a:cubicBezTo>
                      <a:pt x="17420" y="4686"/>
                      <a:pt x="17470" y="4692"/>
                      <a:pt x="17512" y="4706"/>
                    </a:cubicBezTo>
                    <a:cubicBezTo>
                      <a:pt x="17512" y="4713"/>
                      <a:pt x="17523" y="4753"/>
                      <a:pt x="17523" y="4833"/>
                    </a:cubicBezTo>
                    <a:cubicBezTo>
                      <a:pt x="17479" y="6403"/>
                      <a:pt x="13311" y="8339"/>
                      <a:pt x="10694" y="9193"/>
                    </a:cubicBezTo>
                    <a:cubicBezTo>
                      <a:pt x="10567" y="9232"/>
                      <a:pt x="10470" y="9324"/>
                      <a:pt x="10412" y="9432"/>
                    </a:cubicBezTo>
                    <a:cubicBezTo>
                      <a:pt x="10408" y="9432"/>
                      <a:pt x="10408" y="9428"/>
                      <a:pt x="10405" y="9424"/>
                    </a:cubicBezTo>
                    <a:cubicBezTo>
                      <a:pt x="9315" y="6754"/>
                      <a:pt x="7886" y="2216"/>
                      <a:pt x="8574" y="1116"/>
                    </a:cubicBezTo>
                    <a:cubicBezTo>
                      <a:pt x="8639" y="1011"/>
                      <a:pt x="8711" y="968"/>
                      <a:pt x="8838" y="960"/>
                    </a:cubicBezTo>
                    <a:cubicBezTo>
                      <a:pt x="8854" y="958"/>
                      <a:pt x="8871" y="958"/>
                      <a:pt x="8887" y="958"/>
                    </a:cubicBezTo>
                    <a:close/>
                    <a:moveTo>
                      <a:pt x="3733" y="8951"/>
                    </a:moveTo>
                    <a:cubicBezTo>
                      <a:pt x="4877" y="8951"/>
                      <a:pt x="6174" y="9124"/>
                      <a:pt x="7249" y="9349"/>
                    </a:cubicBezTo>
                    <a:cubicBezTo>
                      <a:pt x="5597" y="9656"/>
                      <a:pt x="3539" y="9971"/>
                      <a:pt x="2193" y="9971"/>
                    </a:cubicBezTo>
                    <a:cubicBezTo>
                      <a:pt x="1747" y="9971"/>
                      <a:pt x="1379" y="9936"/>
                      <a:pt x="1130" y="9855"/>
                    </a:cubicBezTo>
                    <a:cubicBezTo>
                      <a:pt x="1018" y="9819"/>
                      <a:pt x="985" y="9787"/>
                      <a:pt x="981" y="9787"/>
                    </a:cubicBezTo>
                    <a:cubicBezTo>
                      <a:pt x="1349" y="9171"/>
                      <a:pt x="2445" y="8951"/>
                      <a:pt x="3733" y="8951"/>
                    </a:cubicBezTo>
                    <a:close/>
                    <a:moveTo>
                      <a:pt x="11270" y="10214"/>
                    </a:moveTo>
                    <a:lnTo>
                      <a:pt x="11270" y="10214"/>
                    </a:lnTo>
                    <a:cubicBezTo>
                      <a:pt x="12037" y="10355"/>
                      <a:pt x="13549" y="10673"/>
                      <a:pt x="14964" y="11136"/>
                    </a:cubicBezTo>
                    <a:cubicBezTo>
                      <a:pt x="17570" y="11987"/>
                      <a:pt x="18011" y="12721"/>
                      <a:pt x="18080" y="12997"/>
                    </a:cubicBezTo>
                    <a:cubicBezTo>
                      <a:pt x="18098" y="13080"/>
                      <a:pt x="18160" y="13326"/>
                      <a:pt x="17754" y="13745"/>
                    </a:cubicBezTo>
                    <a:cubicBezTo>
                      <a:pt x="17641" y="13862"/>
                      <a:pt x="17473" y="13920"/>
                      <a:pt x="17251" y="13920"/>
                    </a:cubicBezTo>
                    <a:cubicBezTo>
                      <a:pt x="17052" y="13920"/>
                      <a:pt x="16811" y="13874"/>
                      <a:pt x="16528" y="13782"/>
                    </a:cubicBezTo>
                    <a:cubicBezTo>
                      <a:pt x="14870" y="13239"/>
                      <a:pt x="12551" y="11339"/>
                      <a:pt x="11270" y="10214"/>
                    </a:cubicBezTo>
                    <a:close/>
                    <a:moveTo>
                      <a:pt x="9329" y="9979"/>
                    </a:moveTo>
                    <a:lnTo>
                      <a:pt x="9329" y="9979"/>
                    </a:lnTo>
                    <a:cubicBezTo>
                      <a:pt x="8131" y="12358"/>
                      <a:pt x="6037" y="15485"/>
                      <a:pt x="4569" y="15485"/>
                    </a:cubicBezTo>
                    <a:cubicBezTo>
                      <a:pt x="4468" y="15485"/>
                      <a:pt x="4369" y="15470"/>
                      <a:pt x="4275" y="15439"/>
                    </a:cubicBezTo>
                    <a:cubicBezTo>
                      <a:pt x="4075" y="15374"/>
                      <a:pt x="3879" y="15230"/>
                      <a:pt x="3695" y="15016"/>
                    </a:cubicBezTo>
                    <a:cubicBezTo>
                      <a:pt x="3674" y="14994"/>
                      <a:pt x="3641" y="14954"/>
                      <a:pt x="3659" y="14842"/>
                    </a:cubicBezTo>
                    <a:cubicBezTo>
                      <a:pt x="3840" y="13717"/>
                      <a:pt x="7126" y="11335"/>
                      <a:pt x="9329" y="9979"/>
                    </a:cubicBezTo>
                    <a:close/>
                    <a:moveTo>
                      <a:pt x="10318" y="11078"/>
                    </a:moveTo>
                    <a:cubicBezTo>
                      <a:pt x="11707" y="13326"/>
                      <a:pt x="12800" y="15686"/>
                      <a:pt x="12460" y="16217"/>
                    </a:cubicBezTo>
                    <a:cubicBezTo>
                      <a:pt x="12437" y="16255"/>
                      <a:pt x="12362" y="16274"/>
                      <a:pt x="12255" y="16274"/>
                    </a:cubicBezTo>
                    <a:cubicBezTo>
                      <a:pt x="12198" y="16274"/>
                      <a:pt x="12131" y="16268"/>
                      <a:pt x="12058" y="16257"/>
                    </a:cubicBezTo>
                    <a:cubicBezTo>
                      <a:pt x="10278" y="15968"/>
                      <a:pt x="10169" y="13080"/>
                      <a:pt x="10318" y="11078"/>
                    </a:cubicBezTo>
                    <a:close/>
                    <a:moveTo>
                      <a:pt x="8886" y="1"/>
                    </a:moveTo>
                    <a:cubicBezTo>
                      <a:pt x="8850" y="1"/>
                      <a:pt x="8813" y="2"/>
                      <a:pt x="8776" y="4"/>
                    </a:cubicBezTo>
                    <a:cubicBezTo>
                      <a:pt x="8342" y="34"/>
                      <a:pt x="7991" y="240"/>
                      <a:pt x="7763" y="605"/>
                    </a:cubicBezTo>
                    <a:cubicBezTo>
                      <a:pt x="7054" y="1738"/>
                      <a:pt x="7694" y="4496"/>
                      <a:pt x="8414" y="6747"/>
                    </a:cubicBezTo>
                    <a:cubicBezTo>
                      <a:pt x="7101" y="5111"/>
                      <a:pt x="5374" y="3258"/>
                      <a:pt x="4021" y="2817"/>
                    </a:cubicBezTo>
                    <a:cubicBezTo>
                      <a:pt x="3783" y="2739"/>
                      <a:pt x="3571" y="2706"/>
                      <a:pt x="3382" y="2706"/>
                    </a:cubicBezTo>
                    <a:cubicBezTo>
                      <a:pt x="2958" y="2706"/>
                      <a:pt x="2654" y="2868"/>
                      <a:pt x="2454" y="3030"/>
                    </a:cubicBezTo>
                    <a:cubicBezTo>
                      <a:pt x="2077" y="3341"/>
                      <a:pt x="1904" y="3747"/>
                      <a:pt x="1944" y="4210"/>
                    </a:cubicBezTo>
                    <a:cubicBezTo>
                      <a:pt x="2056" y="5473"/>
                      <a:pt x="3949" y="7011"/>
                      <a:pt x="5570" y="8108"/>
                    </a:cubicBezTo>
                    <a:cubicBezTo>
                      <a:pt x="5006" y="8042"/>
                      <a:pt x="4397" y="7995"/>
                      <a:pt x="3795" y="7995"/>
                    </a:cubicBezTo>
                    <a:cubicBezTo>
                      <a:pt x="2259" y="7995"/>
                      <a:pt x="770" y="8297"/>
                      <a:pt x="203" y="9334"/>
                    </a:cubicBezTo>
                    <a:cubicBezTo>
                      <a:pt x="1" y="9703"/>
                      <a:pt x="41" y="9992"/>
                      <a:pt x="113" y="10174"/>
                    </a:cubicBezTo>
                    <a:cubicBezTo>
                      <a:pt x="221" y="10445"/>
                      <a:pt x="460" y="10644"/>
                      <a:pt x="829" y="10764"/>
                    </a:cubicBezTo>
                    <a:cubicBezTo>
                      <a:pt x="1171" y="10875"/>
                      <a:pt x="1653" y="10921"/>
                      <a:pt x="2218" y="10921"/>
                    </a:cubicBezTo>
                    <a:cubicBezTo>
                      <a:pt x="3599" y="10921"/>
                      <a:pt x="5471" y="10645"/>
                      <a:pt x="6974" y="10373"/>
                    </a:cubicBezTo>
                    <a:lnTo>
                      <a:pt x="6974" y="10373"/>
                    </a:lnTo>
                    <a:cubicBezTo>
                      <a:pt x="5165" y="11625"/>
                      <a:pt x="2917" y="13413"/>
                      <a:pt x="2715" y="14690"/>
                    </a:cubicBezTo>
                    <a:cubicBezTo>
                      <a:pt x="2657" y="15052"/>
                      <a:pt x="2743" y="15382"/>
                      <a:pt x="2972" y="15642"/>
                    </a:cubicBezTo>
                    <a:cubicBezTo>
                      <a:pt x="3272" y="15990"/>
                      <a:pt x="3608" y="16228"/>
                      <a:pt x="3978" y="16347"/>
                    </a:cubicBezTo>
                    <a:cubicBezTo>
                      <a:pt x="4167" y="16409"/>
                      <a:pt x="4358" y="16438"/>
                      <a:pt x="4549" y="16438"/>
                    </a:cubicBezTo>
                    <a:cubicBezTo>
                      <a:pt x="6338" y="16438"/>
                      <a:pt x="8182" y="13901"/>
                      <a:pt x="9326" y="11973"/>
                    </a:cubicBezTo>
                    <a:lnTo>
                      <a:pt x="9326" y="11973"/>
                    </a:lnTo>
                    <a:cubicBezTo>
                      <a:pt x="9297" y="13934"/>
                      <a:pt x="9641" y="16496"/>
                      <a:pt x="11515" y="17107"/>
                    </a:cubicBezTo>
                    <a:cubicBezTo>
                      <a:pt x="11639" y="17147"/>
                      <a:pt x="11769" y="17179"/>
                      <a:pt x="11903" y="17201"/>
                    </a:cubicBezTo>
                    <a:cubicBezTo>
                      <a:pt x="12032" y="17222"/>
                      <a:pt x="12150" y="17232"/>
                      <a:pt x="12258" y="17232"/>
                    </a:cubicBezTo>
                    <a:cubicBezTo>
                      <a:pt x="12821" y="17232"/>
                      <a:pt x="13115" y="16974"/>
                      <a:pt x="13267" y="16735"/>
                    </a:cubicBezTo>
                    <a:cubicBezTo>
                      <a:pt x="13832" y="15851"/>
                      <a:pt x="12988" y="13850"/>
                      <a:pt x="12037" y="12110"/>
                    </a:cubicBezTo>
                    <a:lnTo>
                      <a:pt x="12037" y="12110"/>
                    </a:lnTo>
                    <a:cubicBezTo>
                      <a:pt x="13332" y="13145"/>
                      <a:pt x="14931" y="14266"/>
                      <a:pt x="16231" y="14690"/>
                    </a:cubicBezTo>
                    <a:cubicBezTo>
                      <a:pt x="16609" y="14815"/>
                      <a:pt x="16953" y="14877"/>
                      <a:pt x="17261" y="14877"/>
                    </a:cubicBezTo>
                    <a:cubicBezTo>
                      <a:pt x="17747" y="14877"/>
                      <a:pt x="18143" y="14722"/>
                      <a:pt x="18442" y="14411"/>
                    </a:cubicBezTo>
                    <a:cubicBezTo>
                      <a:pt x="19083" y="13753"/>
                      <a:pt x="19104" y="13156"/>
                      <a:pt x="19010" y="12768"/>
                    </a:cubicBezTo>
                    <a:cubicBezTo>
                      <a:pt x="18771" y="11802"/>
                      <a:pt x="17545" y="10969"/>
                      <a:pt x="15265" y="10224"/>
                    </a:cubicBezTo>
                    <a:cubicBezTo>
                      <a:pt x="14335" y="9920"/>
                      <a:pt x="13386" y="9681"/>
                      <a:pt x="12612" y="9511"/>
                    </a:cubicBezTo>
                    <a:cubicBezTo>
                      <a:pt x="14827" y="8624"/>
                      <a:pt x="18427" y="6877"/>
                      <a:pt x="18478" y="4858"/>
                    </a:cubicBezTo>
                    <a:cubicBezTo>
                      <a:pt x="18500" y="4101"/>
                      <a:pt x="18019" y="3862"/>
                      <a:pt x="17809" y="3794"/>
                    </a:cubicBezTo>
                    <a:cubicBezTo>
                      <a:pt x="17699" y="3758"/>
                      <a:pt x="17574" y="3741"/>
                      <a:pt x="17438" y="3741"/>
                    </a:cubicBezTo>
                    <a:cubicBezTo>
                      <a:pt x="15925" y="3741"/>
                      <a:pt x="12897" y="5795"/>
                      <a:pt x="11201" y="7039"/>
                    </a:cubicBezTo>
                    <a:cubicBezTo>
                      <a:pt x="11298" y="4894"/>
                      <a:pt x="11244" y="692"/>
                      <a:pt x="9366" y="77"/>
                    </a:cubicBezTo>
                    <a:cubicBezTo>
                      <a:pt x="9215" y="27"/>
                      <a:pt x="9053" y="1"/>
                      <a:pt x="8886" y="1"/>
                    </a:cubicBezTo>
                    <a:close/>
                  </a:path>
                </a:pathLst>
              </a:custGeom>
              <a:solidFill>
                <a:srgbClr val="F7B1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334;p26">
                <a:extLst>
                  <a:ext uri="{FF2B5EF4-FFF2-40B4-BE49-F238E27FC236}">
                    <a16:creationId xmlns:a16="http://schemas.microsoft.com/office/drawing/2014/main" id="{7847B075-B468-479C-A714-D17F5F5267B1}"/>
                  </a:ext>
                </a:extLst>
              </p:cNvPr>
              <p:cNvSpPr/>
              <p:nvPr/>
            </p:nvSpPr>
            <p:spPr>
              <a:xfrm flipH="1">
                <a:off x="3639200" y="1356525"/>
                <a:ext cx="1506525" cy="300200"/>
              </a:xfrm>
              <a:custGeom>
                <a:avLst/>
                <a:gdLst/>
                <a:ahLst/>
                <a:cxnLst/>
                <a:rect l="l" t="t" r="r" b="b"/>
                <a:pathLst>
                  <a:path w="60261" h="12008" extrusionOk="0">
                    <a:moveTo>
                      <a:pt x="574" y="0"/>
                    </a:moveTo>
                    <a:cubicBezTo>
                      <a:pt x="320" y="0"/>
                      <a:pt x="102" y="195"/>
                      <a:pt x="55" y="452"/>
                    </a:cubicBezTo>
                    <a:cubicBezTo>
                      <a:pt x="0" y="749"/>
                      <a:pt x="196" y="1035"/>
                      <a:pt x="493" y="1090"/>
                    </a:cubicBezTo>
                    <a:lnTo>
                      <a:pt x="59570" y="11996"/>
                    </a:lnTo>
                    <a:cubicBezTo>
                      <a:pt x="59577" y="12000"/>
                      <a:pt x="59587" y="12000"/>
                      <a:pt x="59598" y="12003"/>
                    </a:cubicBezTo>
                    <a:cubicBezTo>
                      <a:pt x="59621" y="12006"/>
                      <a:pt x="59644" y="12008"/>
                      <a:pt x="59667" y="12008"/>
                    </a:cubicBezTo>
                    <a:cubicBezTo>
                      <a:pt x="59926" y="12008"/>
                      <a:pt x="60156" y="11821"/>
                      <a:pt x="60206" y="11559"/>
                    </a:cubicBezTo>
                    <a:cubicBezTo>
                      <a:pt x="60260" y="11262"/>
                      <a:pt x="60065" y="10976"/>
                      <a:pt x="59769" y="10921"/>
                    </a:cubicBezTo>
                    <a:lnTo>
                      <a:pt x="692" y="14"/>
                    </a:lnTo>
                    <a:cubicBezTo>
                      <a:pt x="652" y="5"/>
                      <a:pt x="612" y="0"/>
                      <a:pt x="574" y="0"/>
                    </a:cubicBezTo>
                    <a:close/>
                  </a:path>
                </a:pathLst>
              </a:custGeom>
              <a:solidFill>
                <a:srgbClr val="F7B1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335;p26">
                <a:extLst>
                  <a:ext uri="{FF2B5EF4-FFF2-40B4-BE49-F238E27FC236}">
                    <a16:creationId xmlns:a16="http://schemas.microsoft.com/office/drawing/2014/main" id="{D23562AB-9B1D-41C7-A10A-325EA1D5A989}"/>
                  </a:ext>
                </a:extLst>
              </p:cNvPr>
              <p:cNvSpPr/>
              <p:nvPr/>
            </p:nvSpPr>
            <p:spPr>
              <a:xfrm flipH="1">
                <a:off x="4376450" y="1256550"/>
                <a:ext cx="140700" cy="554700"/>
              </a:xfrm>
              <a:custGeom>
                <a:avLst/>
                <a:gdLst/>
                <a:ahLst/>
                <a:cxnLst/>
                <a:rect l="l" t="t" r="r" b="b"/>
                <a:pathLst>
                  <a:path w="5628" h="22188" extrusionOk="0">
                    <a:moveTo>
                      <a:pt x="5046" y="1"/>
                    </a:moveTo>
                    <a:cubicBezTo>
                      <a:pt x="4788" y="1"/>
                      <a:pt x="4552" y="198"/>
                      <a:pt x="4492" y="481"/>
                    </a:cubicBezTo>
                    <a:lnTo>
                      <a:pt x="66" y="21478"/>
                    </a:lnTo>
                    <a:cubicBezTo>
                      <a:pt x="1" y="21800"/>
                      <a:pt x="181" y="22112"/>
                      <a:pt x="478" y="22177"/>
                    </a:cubicBezTo>
                    <a:cubicBezTo>
                      <a:pt x="513" y="22184"/>
                      <a:pt x="547" y="22187"/>
                      <a:pt x="582" y="22187"/>
                    </a:cubicBezTo>
                    <a:cubicBezTo>
                      <a:pt x="840" y="22187"/>
                      <a:pt x="1076" y="21991"/>
                      <a:pt x="1137" y="21706"/>
                    </a:cubicBezTo>
                    <a:lnTo>
                      <a:pt x="5563" y="706"/>
                    </a:lnTo>
                    <a:cubicBezTo>
                      <a:pt x="5628" y="384"/>
                      <a:pt x="5447" y="73"/>
                      <a:pt x="5150" y="11"/>
                    </a:cubicBezTo>
                    <a:cubicBezTo>
                      <a:pt x="5115" y="4"/>
                      <a:pt x="5080" y="1"/>
                      <a:pt x="5046" y="1"/>
                    </a:cubicBezTo>
                    <a:close/>
                  </a:path>
                </a:pathLst>
              </a:custGeom>
              <a:solidFill>
                <a:srgbClr val="F7B1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5" name="Google Shape;336;p26">
              <a:extLst>
                <a:ext uri="{FF2B5EF4-FFF2-40B4-BE49-F238E27FC236}">
                  <a16:creationId xmlns:a16="http://schemas.microsoft.com/office/drawing/2014/main" id="{2B754615-AAD9-4D1C-8309-6F3C9B06313E}"/>
                </a:ext>
              </a:extLst>
            </p:cNvPr>
            <p:cNvGrpSpPr/>
            <p:nvPr/>
          </p:nvGrpSpPr>
          <p:grpSpPr>
            <a:xfrm flipH="1">
              <a:off x="6482900" y="822232"/>
              <a:ext cx="417246" cy="383347"/>
              <a:chOff x="3959725" y="1826250"/>
              <a:chExt cx="1060075" cy="973950"/>
            </a:xfrm>
          </p:grpSpPr>
          <p:sp>
            <p:nvSpPr>
              <p:cNvPr id="6" name="Google Shape;337;p26">
                <a:extLst>
                  <a:ext uri="{FF2B5EF4-FFF2-40B4-BE49-F238E27FC236}">
                    <a16:creationId xmlns:a16="http://schemas.microsoft.com/office/drawing/2014/main" id="{5174148E-5204-4925-8016-85F8597CA4D3}"/>
                  </a:ext>
                </a:extLst>
              </p:cNvPr>
              <p:cNvSpPr/>
              <p:nvPr/>
            </p:nvSpPr>
            <p:spPr>
              <a:xfrm flipH="1">
                <a:off x="3960650" y="1826250"/>
                <a:ext cx="1059150" cy="969575"/>
              </a:xfrm>
              <a:custGeom>
                <a:avLst/>
                <a:gdLst/>
                <a:ahLst/>
                <a:cxnLst/>
                <a:rect l="l" t="t" r="r" b="b"/>
                <a:pathLst>
                  <a:path w="42366" h="38783" extrusionOk="0">
                    <a:moveTo>
                      <a:pt x="1651" y="0"/>
                    </a:moveTo>
                    <a:lnTo>
                      <a:pt x="1" y="37552"/>
                    </a:lnTo>
                    <a:lnTo>
                      <a:pt x="40702" y="38783"/>
                    </a:lnTo>
                    <a:lnTo>
                      <a:pt x="42366" y="1755"/>
                    </a:lnTo>
                    <a:lnTo>
                      <a:pt x="1651" y="0"/>
                    </a:lnTo>
                    <a:close/>
                  </a:path>
                </a:pathLst>
              </a:custGeom>
              <a:solidFill>
                <a:srgbClr val="F7B1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338;p26">
                <a:extLst>
                  <a:ext uri="{FF2B5EF4-FFF2-40B4-BE49-F238E27FC236}">
                    <a16:creationId xmlns:a16="http://schemas.microsoft.com/office/drawing/2014/main" id="{C8E43659-7AE3-42DE-98EA-B0CBE9418F3A}"/>
                  </a:ext>
                </a:extLst>
              </p:cNvPr>
              <p:cNvSpPr/>
              <p:nvPr/>
            </p:nvSpPr>
            <p:spPr>
              <a:xfrm flipH="1">
                <a:off x="3959725" y="2062700"/>
                <a:ext cx="1041975" cy="73150"/>
              </a:xfrm>
              <a:custGeom>
                <a:avLst/>
                <a:gdLst/>
                <a:ahLst/>
                <a:cxnLst/>
                <a:rect l="l" t="t" r="r" b="b"/>
                <a:pathLst>
                  <a:path w="41679" h="2926" extrusionOk="0">
                    <a:moveTo>
                      <a:pt x="495" y="1"/>
                    </a:moveTo>
                    <a:cubicBezTo>
                      <a:pt x="239" y="1"/>
                      <a:pt x="26" y="200"/>
                      <a:pt x="11" y="457"/>
                    </a:cubicBezTo>
                    <a:cubicBezTo>
                      <a:pt x="0" y="711"/>
                      <a:pt x="185" y="924"/>
                      <a:pt x="431" y="957"/>
                    </a:cubicBezTo>
                    <a:cubicBezTo>
                      <a:pt x="442" y="957"/>
                      <a:pt x="456" y="961"/>
                      <a:pt x="467" y="961"/>
                    </a:cubicBezTo>
                    <a:lnTo>
                      <a:pt x="41161" y="2925"/>
                    </a:lnTo>
                    <a:cubicBezTo>
                      <a:pt x="41168" y="2926"/>
                      <a:pt x="41175" y="2926"/>
                      <a:pt x="41182" y="2926"/>
                    </a:cubicBezTo>
                    <a:cubicBezTo>
                      <a:pt x="41440" y="2926"/>
                      <a:pt x="41653" y="2727"/>
                      <a:pt x="41663" y="2470"/>
                    </a:cubicBezTo>
                    <a:cubicBezTo>
                      <a:pt x="41678" y="2205"/>
                      <a:pt x="41464" y="1985"/>
                      <a:pt x="41211" y="1967"/>
                    </a:cubicBezTo>
                    <a:lnTo>
                      <a:pt x="514" y="1"/>
                    </a:lnTo>
                    <a:cubicBezTo>
                      <a:pt x="508" y="1"/>
                      <a:pt x="501" y="1"/>
                      <a:pt x="495"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339;p26">
                <a:extLst>
                  <a:ext uri="{FF2B5EF4-FFF2-40B4-BE49-F238E27FC236}">
                    <a16:creationId xmlns:a16="http://schemas.microsoft.com/office/drawing/2014/main" id="{8C3CDA40-97F8-43E8-A476-BA801534014A}"/>
                  </a:ext>
                </a:extLst>
              </p:cNvPr>
              <p:cNvSpPr/>
              <p:nvPr/>
            </p:nvSpPr>
            <p:spPr>
              <a:xfrm flipH="1">
                <a:off x="4238575" y="1870250"/>
                <a:ext cx="487650" cy="425475"/>
              </a:xfrm>
              <a:custGeom>
                <a:avLst/>
                <a:gdLst/>
                <a:ahLst/>
                <a:cxnLst/>
                <a:rect l="l" t="t" r="r" b="b"/>
                <a:pathLst>
                  <a:path w="19506" h="17019" extrusionOk="0">
                    <a:moveTo>
                      <a:pt x="7213" y="958"/>
                    </a:moveTo>
                    <a:cubicBezTo>
                      <a:pt x="7236" y="958"/>
                      <a:pt x="7259" y="959"/>
                      <a:pt x="7281" y="961"/>
                    </a:cubicBezTo>
                    <a:cubicBezTo>
                      <a:pt x="8490" y="1117"/>
                      <a:pt x="9413" y="4968"/>
                      <a:pt x="9685" y="7652"/>
                    </a:cubicBezTo>
                    <a:cubicBezTo>
                      <a:pt x="9703" y="7841"/>
                      <a:pt x="9830" y="8000"/>
                      <a:pt x="10010" y="8058"/>
                    </a:cubicBezTo>
                    <a:cubicBezTo>
                      <a:pt x="10062" y="8075"/>
                      <a:pt x="10114" y="8083"/>
                      <a:pt x="10165" y="8083"/>
                    </a:cubicBezTo>
                    <a:cubicBezTo>
                      <a:pt x="10300" y="8083"/>
                      <a:pt x="10428" y="8025"/>
                      <a:pt x="10517" y="7921"/>
                    </a:cubicBezTo>
                    <a:cubicBezTo>
                      <a:pt x="12636" y="5542"/>
                      <a:pt x="15381" y="3032"/>
                      <a:pt x="16220" y="3032"/>
                    </a:cubicBezTo>
                    <a:cubicBezTo>
                      <a:pt x="16236" y="3032"/>
                      <a:pt x="16252" y="3033"/>
                      <a:pt x="16267" y="3035"/>
                    </a:cubicBezTo>
                    <a:cubicBezTo>
                      <a:pt x="16271" y="3042"/>
                      <a:pt x="16289" y="3079"/>
                      <a:pt x="16304" y="3158"/>
                    </a:cubicBezTo>
                    <a:cubicBezTo>
                      <a:pt x="16556" y="4707"/>
                      <a:pt x="12822" y="7392"/>
                      <a:pt x="10412" y="8720"/>
                    </a:cubicBezTo>
                    <a:cubicBezTo>
                      <a:pt x="10296" y="8781"/>
                      <a:pt x="10216" y="8886"/>
                      <a:pt x="10181" y="9010"/>
                    </a:cubicBezTo>
                    <a:cubicBezTo>
                      <a:pt x="10177" y="9006"/>
                      <a:pt x="10173" y="9002"/>
                      <a:pt x="10169" y="9002"/>
                    </a:cubicBezTo>
                    <a:cubicBezTo>
                      <a:pt x="8602" y="6578"/>
                      <a:pt x="6348" y="2391"/>
                      <a:pt x="6819" y="1178"/>
                    </a:cubicBezTo>
                    <a:cubicBezTo>
                      <a:pt x="6862" y="1066"/>
                      <a:pt x="6927" y="1008"/>
                      <a:pt x="7046" y="979"/>
                    </a:cubicBezTo>
                    <a:cubicBezTo>
                      <a:pt x="7104" y="964"/>
                      <a:pt x="7159" y="958"/>
                      <a:pt x="7213" y="958"/>
                    </a:cubicBezTo>
                    <a:close/>
                    <a:moveTo>
                      <a:pt x="2367" y="4641"/>
                    </a:moveTo>
                    <a:cubicBezTo>
                      <a:pt x="2420" y="4641"/>
                      <a:pt x="2479" y="4644"/>
                      <a:pt x="2545" y="4652"/>
                    </a:cubicBezTo>
                    <a:cubicBezTo>
                      <a:pt x="4108" y="4855"/>
                      <a:pt x="6981" y="7294"/>
                      <a:pt x="8649" y="8868"/>
                    </a:cubicBezTo>
                    <a:cubicBezTo>
                      <a:pt x="8505" y="8930"/>
                      <a:pt x="8342" y="8995"/>
                      <a:pt x="8172" y="9067"/>
                    </a:cubicBezTo>
                    <a:cubicBezTo>
                      <a:pt x="8175" y="8861"/>
                      <a:pt x="8045" y="8673"/>
                      <a:pt x="7846" y="8604"/>
                    </a:cubicBezTo>
                    <a:cubicBezTo>
                      <a:pt x="5519" y="7829"/>
                      <a:pt x="2107" y="6263"/>
                      <a:pt x="1803" y="5199"/>
                    </a:cubicBezTo>
                    <a:cubicBezTo>
                      <a:pt x="1778" y="5098"/>
                      <a:pt x="1766" y="4982"/>
                      <a:pt x="1900" y="4823"/>
                    </a:cubicBezTo>
                    <a:cubicBezTo>
                      <a:pt x="1970" y="4740"/>
                      <a:pt x="2089" y="4641"/>
                      <a:pt x="2367" y="4641"/>
                    </a:cubicBezTo>
                    <a:close/>
                    <a:moveTo>
                      <a:pt x="6718" y="9513"/>
                    </a:moveTo>
                    <a:cubicBezTo>
                      <a:pt x="6832" y="9513"/>
                      <a:pt x="6944" y="9514"/>
                      <a:pt x="7054" y="9516"/>
                    </a:cubicBezTo>
                    <a:cubicBezTo>
                      <a:pt x="5105" y="10279"/>
                      <a:pt x="2533" y="11172"/>
                      <a:pt x="1356" y="11172"/>
                    </a:cubicBezTo>
                    <a:cubicBezTo>
                      <a:pt x="1276" y="11172"/>
                      <a:pt x="1203" y="11168"/>
                      <a:pt x="1137" y="11159"/>
                    </a:cubicBezTo>
                    <a:cubicBezTo>
                      <a:pt x="1021" y="11145"/>
                      <a:pt x="985" y="11119"/>
                      <a:pt x="981" y="11119"/>
                    </a:cubicBezTo>
                    <a:cubicBezTo>
                      <a:pt x="1422" y="9909"/>
                      <a:pt x="4417" y="9513"/>
                      <a:pt x="6718" y="9513"/>
                    </a:cubicBezTo>
                    <a:close/>
                    <a:moveTo>
                      <a:pt x="11168" y="9610"/>
                    </a:moveTo>
                    <a:cubicBezTo>
                      <a:pt x="11946" y="9610"/>
                      <a:pt x="13491" y="9636"/>
                      <a:pt x="14971" y="9827"/>
                    </a:cubicBezTo>
                    <a:cubicBezTo>
                      <a:pt x="17690" y="10174"/>
                      <a:pt x="18258" y="10815"/>
                      <a:pt x="18377" y="11076"/>
                    </a:cubicBezTo>
                    <a:cubicBezTo>
                      <a:pt x="18413" y="11152"/>
                      <a:pt x="18518" y="11383"/>
                      <a:pt x="18199" y="11868"/>
                    </a:cubicBezTo>
                    <a:cubicBezTo>
                      <a:pt x="18073" y="12064"/>
                      <a:pt x="17808" y="12163"/>
                      <a:pt x="17412" y="12163"/>
                    </a:cubicBezTo>
                    <a:cubicBezTo>
                      <a:pt x="17287" y="12163"/>
                      <a:pt x="17149" y="12153"/>
                      <a:pt x="16998" y="12133"/>
                    </a:cubicBezTo>
                    <a:cubicBezTo>
                      <a:pt x="15272" y="11912"/>
                      <a:pt x="12638" y="10478"/>
                      <a:pt x="11168" y="9610"/>
                    </a:cubicBezTo>
                    <a:close/>
                    <a:moveTo>
                      <a:pt x="10398" y="10642"/>
                    </a:moveTo>
                    <a:lnTo>
                      <a:pt x="10398" y="10642"/>
                    </a:lnTo>
                    <a:cubicBezTo>
                      <a:pt x="12182" y="12589"/>
                      <a:pt x="13695" y="14706"/>
                      <a:pt x="13463" y="15292"/>
                    </a:cubicBezTo>
                    <a:cubicBezTo>
                      <a:pt x="13437" y="15353"/>
                      <a:pt x="13285" y="15397"/>
                      <a:pt x="13075" y="15400"/>
                    </a:cubicBezTo>
                    <a:cubicBezTo>
                      <a:pt x="13059" y="15401"/>
                      <a:pt x="13043" y="15401"/>
                      <a:pt x="13028" y="15401"/>
                    </a:cubicBezTo>
                    <a:cubicBezTo>
                      <a:pt x="11258" y="15401"/>
                      <a:pt x="10623" y="12615"/>
                      <a:pt x="10398" y="10642"/>
                    </a:cubicBezTo>
                    <a:close/>
                    <a:moveTo>
                      <a:pt x="9217" y="9748"/>
                    </a:moveTo>
                    <a:lnTo>
                      <a:pt x="9217" y="9748"/>
                    </a:lnTo>
                    <a:cubicBezTo>
                      <a:pt x="8455" y="12415"/>
                      <a:pt x="6888" y="16063"/>
                      <a:pt x="5389" y="16063"/>
                    </a:cubicBezTo>
                    <a:cubicBezTo>
                      <a:pt x="5350" y="16063"/>
                      <a:pt x="5312" y="16060"/>
                      <a:pt x="5273" y="16055"/>
                    </a:cubicBezTo>
                    <a:cubicBezTo>
                      <a:pt x="5067" y="16030"/>
                      <a:pt x="4846" y="15925"/>
                      <a:pt x="4626" y="15748"/>
                    </a:cubicBezTo>
                    <a:cubicBezTo>
                      <a:pt x="4604" y="15730"/>
                      <a:pt x="4564" y="15701"/>
                      <a:pt x="4560" y="15585"/>
                    </a:cubicBezTo>
                    <a:cubicBezTo>
                      <a:pt x="4524" y="14445"/>
                      <a:pt x="7307" y="11492"/>
                      <a:pt x="9217" y="9748"/>
                    </a:cubicBezTo>
                    <a:close/>
                    <a:moveTo>
                      <a:pt x="7203" y="0"/>
                    </a:moveTo>
                    <a:cubicBezTo>
                      <a:pt x="7072" y="0"/>
                      <a:pt x="6940" y="17"/>
                      <a:pt x="6807" y="53"/>
                    </a:cubicBezTo>
                    <a:cubicBezTo>
                      <a:pt x="6388" y="158"/>
                      <a:pt x="6084" y="430"/>
                      <a:pt x="5925" y="831"/>
                    </a:cubicBezTo>
                    <a:cubicBezTo>
                      <a:pt x="5439" y="2076"/>
                      <a:pt x="6587" y="4667"/>
                      <a:pt x="7712" y="6740"/>
                    </a:cubicBezTo>
                    <a:cubicBezTo>
                      <a:pt x="6117" y="5384"/>
                      <a:pt x="4076" y="3886"/>
                      <a:pt x="2664" y="3704"/>
                    </a:cubicBezTo>
                    <a:cubicBezTo>
                      <a:pt x="2559" y="3690"/>
                      <a:pt x="2459" y="3684"/>
                      <a:pt x="2364" y="3684"/>
                    </a:cubicBezTo>
                    <a:cubicBezTo>
                      <a:pt x="1745" y="3684"/>
                      <a:pt x="1374" y="3959"/>
                      <a:pt x="1166" y="4208"/>
                    </a:cubicBezTo>
                    <a:cubicBezTo>
                      <a:pt x="854" y="4584"/>
                      <a:pt x="757" y="5015"/>
                      <a:pt x="884" y="5459"/>
                    </a:cubicBezTo>
                    <a:cubicBezTo>
                      <a:pt x="1231" y="6679"/>
                      <a:pt x="3377" y="7837"/>
                      <a:pt x="5175" y="8611"/>
                    </a:cubicBezTo>
                    <a:cubicBezTo>
                      <a:pt x="3164" y="8756"/>
                      <a:pt x="637" y="9256"/>
                      <a:pt x="131" y="10819"/>
                    </a:cubicBezTo>
                    <a:cubicBezTo>
                      <a:pt x="1" y="11221"/>
                      <a:pt x="98" y="11499"/>
                      <a:pt x="200" y="11662"/>
                    </a:cubicBezTo>
                    <a:cubicBezTo>
                      <a:pt x="355" y="11908"/>
                      <a:pt x="630" y="12060"/>
                      <a:pt x="1018" y="12107"/>
                    </a:cubicBezTo>
                    <a:cubicBezTo>
                      <a:pt x="1112" y="12119"/>
                      <a:pt x="1216" y="12125"/>
                      <a:pt x="1328" y="12125"/>
                    </a:cubicBezTo>
                    <a:cubicBezTo>
                      <a:pt x="2659" y="12125"/>
                      <a:pt x="5125" y="11287"/>
                      <a:pt x="6977" y="10577"/>
                    </a:cubicBezTo>
                    <a:lnTo>
                      <a:pt x="6977" y="10577"/>
                    </a:lnTo>
                    <a:cubicBezTo>
                      <a:pt x="5436" y="12143"/>
                      <a:pt x="3565" y="14322"/>
                      <a:pt x="3602" y="15614"/>
                    </a:cubicBezTo>
                    <a:cubicBezTo>
                      <a:pt x="3612" y="15980"/>
                      <a:pt x="3760" y="16287"/>
                      <a:pt x="4032" y="16501"/>
                    </a:cubicBezTo>
                    <a:cubicBezTo>
                      <a:pt x="4390" y="16787"/>
                      <a:pt x="4766" y="16957"/>
                      <a:pt x="5154" y="17004"/>
                    </a:cubicBezTo>
                    <a:cubicBezTo>
                      <a:pt x="5233" y="17014"/>
                      <a:pt x="5311" y="17019"/>
                      <a:pt x="5389" y="17019"/>
                    </a:cubicBezTo>
                    <a:cubicBezTo>
                      <a:pt x="7314" y="17019"/>
                      <a:pt x="8777" y="13949"/>
                      <a:pt x="9586" y="11706"/>
                    </a:cubicBezTo>
                    <a:cubicBezTo>
                      <a:pt x="9927" y="13638"/>
                      <a:pt x="10745" y="16088"/>
                      <a:pt x="12699" y="16341"/>
                    </a:cubicBezTo>
                    <a:cubicBezTo>
                      <a:pt x="12807" y="16353"/>
                      <a:pt x="12918" y="16360"/>
                      <a:pt x="13031" y="16360"/>
                    </a:cubicBezTo>
                    <a:cubicBezTo>
                      <a:pt x="13054" y="16360"/>
                      <a:pt x="13077" y="16360"/>
                      <a:pt x="13100" y="16359"/>
                    </a:cubicBezTo>
                    <a:cubicBezTo>
                      <a:pt x="13907" y="16337"/>
                      <a:pt x="14226" y="15958"/>
                      <a:pt x="14349" y="15646"/>
                    </a:cubicBezTo>
                    <a:cubicBezTo>
                      <a:pt x="14740" y="14673"/>
                      <a:pt x="13538" y="12863"/>
                      <a:pt x="12275" y="11333"/>
                    </a:cubicBezTo>
                    <a:lnTo>
                      <a:pt x="12275" y="11333"/>
                    </a:lnTo>
                    <a:cubicBezTo>
                      <a:pt x="13741" y="12107"/>
                      <a:pt x="15522" y="12910"/>
                      <a:pt x="16878" y="13084"/>
                    </a:cubicBezTo>
                    <a:cubicBezTo>
                      <a:pt x="17063" y="13108"/>
                      <a:pt x="17237" y="13119"/>
                      <a:pt x="17401" y="13119"/>
                    </a:cubicBezTo>
                    <a:cubicBezTo>
                      <a:pt x="18146" y="13119"/>
                      <a:pt x="18682" y="12877"/>
                      <a:pt x="18999" y="12394"/>
                    </a:cubicBezTo>
                    <a:cubicBezTo>
                      <a:pt x="19506" y="11629"/>
                      <a:pt x="19415" y="11036"/>
                      <a:pt x="19249" y="10674"/>
                    </a:cubicBezTo>
                    <a:cubicBezTo>
                      <a:pt x="18833" y="9770"/>
                      <a:pt x="17476" y="9183"/>
                      <a:pt x="15095" y="8876"/>
                    </a:cubicBezTo>
                    <a:cubicBezTo>
                      <a:pt x="14124" y="8753"/>
                      <a:pt x="13147" y="8695"/>
                      <a:pt x="12355" y="8669"/>
                    </a:cubicBezTo>
                    <a:cubicBezTo>
                      <a:pt x="14363" y="7388"/>
                      <a:pt x="17573" y="4996"/>
                      <a:pt x="17248" y="3002"/>
                    </a:cubicBezTo>
                    <a:cubicBezTo>
                      <a:pt x="17125" y="2257"/>
                      <a:pt x="16608" y="2112"/>
                      <a:pt x="16390" y="2083"/>
                    </a:cubicBezTo>
                    <a:cubicBezTo>
                      <a:pt x="16350" y="2078"/>
                      <a:pt x="16309" y="2076"/>
                      <a:pt x="16266" y="2076"/>
                    </a:cubicBezTo>
                    <a:cubicBezTo>
                      <a:pt x="14841" y="2076"/>
                      <a:pt x="12024" y="4879"/>
                      <a:pt x="10506" y="6509"/>
                    </a:cubicBezTo>
                    <a:cubicBezTo>
                      <a:pt x="10202" y="4381"/>
                      <a:pt x="9362" y="263"/>
                      <a:pt x="7401" y="13"/>
                    </a:cubicBezTo>
                    <a:cubicBezTo>
                      <a:pt x="7336" y="4"/>
                      <a:pt x="7270" y="0"/>
                      <a:pt x="7203" y="0"/>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340;p26">
                <a:extLst>
                  <a:ext uri="{FF2B5EF4-FFF2-40B4-BE49-F238E27FC236}">
                    <a16:creationId xmlns:a16="http://schemas.microsoft.com/office/drawing/2014/main" id="{47C84C73-CD38-4FB9-9429-123DA96D6D1A}"/>
                  </a:ext>
                </a:extLst>
              </p:cNvPr>
              <p:cNvSpPr/>
              <p:nvPr/>
            </p:nvSpPr>
            <p:spPr>
              <a:xfrm flipH="1">
                <a:off x="4454875" y="1836350"/>
                <a:ext cx="74050" cy="963850"/>
              </a:xfrm>
              <a:custGeom>
                <a:avLst/>
                <a:gdLst/>
                <a:ahLst/>
                <a:cxnLst/>
                <a:rect l="l" t="t" r="r" b="b"/>
                <a:pathLst>
                  <a:path w="2962" h="38554" extrusionOk="0">
                    <a:moveTo>
                      <a:pt x="2469" y="0"/>
                    </a:moveTo>
                    <a:cubicBezTo>
                      <a:pt x="2219" y="0"/>
                      <a:pt x="2006" y="198"/>
                      <a:pt x="1992" y="453"/>
                    </a:cubicBezTo>
                    <a:lnTo>
                      <a:pt x="12" y="38050"/>
                    </a:lnTo>
                    <a:cubicBezTo>
                      <a:pt x="1" y="38303"/>
                      <a:pt x="186" y="38520"/>
                      <a:pt x="432" y="38553"/>
                    </a:cubicBezTo>
                    <a:lnTo>
                      <a:pt x="468" y="38553"/>
                    </a:lnTo>
                    <a:cubicBezTo>
                      <a:pt x="477" y="38553"/>
                      <a:pt x="486" y="38553"/>
                      <a:pt x="495" y="38553"/>
                    </a:cubicBezTo>
                    <a:cubicBezTo>
                      <a:pt x="747" y="38553"/>
                      <a:pt x="957" y="38355"/>
                      <a:pt x="971" y="38100"/>
                    </a:cubicBezTo>
                    <a:lnTo>
                      <a:pt x="2950" y="505"/>
                    </a:lnTo>
                    <a:cubicBezTo>
                      <a:pt x="2962" y="240"/>
                      <a:pt x="2784" y="12"/>
                      <a:pt x="2494" y="1"/>
                    </a:cubicBezTo>
                    <a:cubicBezTo>
                      <a:pt x="2486" y="0"/>
                      <a:pt x="2477" y="0"/>
                      <a:pt x="2469" y="0"/>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sp>
        <p:nvSpPr>
          <p:cNvPr id="52" name="Rectangle 51">
            <a:extLst>
              <a:ext uri="{FF2B5EF4-FFF2-40B4-BE49-F238E27FC236}">
                <a16:creationId xmlns:a16="http://schemas.microsoft.com/office/drawing/2014/main" id="{F742F479-D227-467E-AE43-5F61BF1D92A5}"/>
              </a:ext>
            </a:extLst>
          </p:cNvPr>
          <p:cNvSpPr/>
          <p:nvPr/>
        </p:nvSpPr>
        <p:spPr>
          <a:xfrm>
            <a:off x="2261038" y="5185667"/>
            <a:ext cx="10912801" cy="4436599"/>
          </a:xfrm>
          <a:prstGeom prst="rect">
            <a:avLst/>
          </a:prstGeom>
        </p:spPr>
        <p:txBody>
          <a:bodyPr wrap="square">
            <a:spAutoFit/>
          </a:bodyPr>
          <a:lstStyle/>
          <a:p>
            <a:pPr algn="r" defTabSz="457246">
              <a:lnSpc>
                <a:spcPct val="150000"/>
              </a:lnSpc>
            </a:pPr>
            <a:r>
              <a:rPr lang="en-US" sz="3200" b="1" dirty="0">
                <a:solidFill>
                  <a:prstClr val="white"/>
                </a:solidFill>
                <a:latin typeface="Montserrat Light"/>
              </a:rPr>
              <a:t>Lorem Ipsum</a:t>
            </a:r>
            <a:r>
              <a:rPr lang="en-US" sz="3200" dirty="0">
                <a:solidFill>
                  <a:prstClr val="white"/>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a:t>
            </a:r>
          </a:p>
        </p:txBody>
      </p:sp>
      <p:sp>
        <p:nvSpPr>
          <p:cNvPr id="53" name="Rectangle 52">
            <a:extLst>
              <a:ext uri="{FF2B5EF4-FFF2-40B4-BE49-F238E27FC236}">
                <a16:creationId xmlns:a16="http://schemas.microsoft.com/office/drawing/2014/main" id="{80AFC606-3CC5-45A4-B9CA-09035FF28183}"/>
              </a:ext>
            </a:extLst>
          </p:cNvPr>
          <p:cNvSpPr/>
          <p:nvPr/>
        </p:nvSpPr>
        <p:spPr>
          <a:xfrm>
            <a:off x="2628853" y="3769859"/>
            <a:ext cx="10544986" cy="831093"/>
          </a:xfrm>
          <a:prstGeom prst="rect">
            <a:avLst/>
          </a:prstGeom>
        </p:spPr>
        <p:txBody>
          <a:bodyPr wrap="square">
            <a:spAutoFit/>
          </a:bodyPr>
          <a:lstStyle/>
          <a:p>
            <a:pPr algn="r" defTabSz="457246"/>
            <a:r>
              <a:rPr lang="en-US" b="1" dirty="0">
                <a:solidFill>
                  <a:prstClr val="white"/>
                </a:solidFill>
                <a:latin typeface="Montserrat Light"/>
              </a:rPr>
              <a:t>ABOUT US </a:t>
            </a:r>
            <a:endParaRPr lang="en-US" dirty="0">
              <a:solidFill>
                <a:prstClr val="white"/>
              </a:solidFill>
              <a:latin typeface="Montserrat Light"/>
            </a:endParaRPr>
          </a:p>
        </p:txBody>
      </p:sp>
    </p:spTree>
    <p:extLst>
      <p:ext uri="{BB962C8B-B14F-4D97-AF65-F5344CB8AC3E}">
        <p14:creationId xmlns:p14="http://schemas.microsoft.com/office/powerpoint/2010/main" val="164105627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422;p30">
            <a:extLst>
              <a:ext uri="{FF2B5EF4-FFF2-40B4-BE49-F238E27FC236}">
                <a16:creationId xmlns:a16="http://schemas.microsoft.com/office/drawing/2014/main" id="{1A3A0E4D-FAB3-4FE4-A81C-A18CDCA32FB2}"/>
              </a:ext>
            </a:extLst>
          </p:cNvPr>
          <p:cNvGrpSpPr/>
          <p:nvPr/>
        </p:nvGrpSpPr>
        <p:grpSpPr>
          <a:xfrm>
            <a:off x="2249571" y="2741127"/>
            <a:ext cx="6540022" cy="10204908"/>
            <a:chOff x="691025" y="2092075"/>
            <a:chExt cx="1660287" cy="2590676"/>
          </a:xfrm>
        </p:grpSpPr>
        <p:sp>
          <p:nvSpPr>
            <p:cNvPr id="3" name="Google Shape;423;p30">
              <a:extLst>
                <a:ext uri="{FF2B5EF4-FFF2-40B4-BE49-F238E27FC236}">
                  <a16:creationId xmlns:a16="http://schemas.microsoft.com/office/drawing/2014/main" id="{3C081764-22CE-4BF6-B728-CA03DE50F327}"/>
                </a:ext>
              </a:extLst>
            </p:cNvPr>
            <p:cNvSpPr/>
            <p:nvPr/>
          </p:nvSpPr>
          <p:spPr>
            <a:xfrm>
              <a:off x="1258230" y="3527281"/>
              <a:ext cx="939345" cy="1138602"/>
            </a:xfrm>
            <a:custGeom>
              <a:avLst/>
              <a:gdLst/>
              <a:ahLst/>
              <a:cxnLst/>
              <a:rect l="l" t="t" r="r" b="b"/>
              <a:pathLst>
                <a:path w="13247" h="16057" extrusionOk="0">
                  <a:moveTo>
                    <a:pt x="8262" y="1"/>
                  </a:moveTo>
                  <a:lnTo>
                    <a:pt x="1122" y="2621"/>
                  </a:lnTo>
                  <a:cubicBezTo>
                    <a:pt x="1122" y="2621"/>
                    <a:pt x="4491" y="7464"/>
                    <a:pt x="3426" y="8880"/>
                  </a:cubicBezTo>
                  <a:cubicBezTo>
                    <a:pt x="0" y="13446"/>
                    <a:pt x="196" y="15042"/>
                    <a:pt x="196" y="15042"/>
                  </a:cubicBezTo>
                  <a:cubicBezTo>
                    <a:pt x="196" y="15042"/>
                    <a:pt x="203" y="15400"/>
                    <a:pt x="1532" y="15862"/>
                  </a:cubicBezTo>
                  <a:cubicBezTo>
                    <a:pt x="1901" y="15992"/>
                    <a:pt x="2038" y="16057"/>
                    <a:pt x="2050" y="16057"/>
                  </a:cubicBezTo>
                  <a:cubicBezTo>
                    <a:pt x="2080" y="16057"/>
                    <a:pt x="1260" y="15617"/>
                    <a:pt x="1461" y="14736"/>
                  </a:cubicBezTo>
                  <a:cubicBezTo>
                    <a:pt x="1725" y="13589"/>
                    <a:pt x="5639" y="11842"/>
                    <a:pt x="6508" y="8639"/>
                  </a:cubicBezTo>
                  <a:cubicBezTo>
                    <a:pt x="7145" y="6295"/>
                    <a:pt x="6414" y="4627"/>
                    <a:pt x="6414" y="4627"/>
                  </a:cubicBezTo>
                  <a:lnTo>
                    <a:pt x="6414" y="4627"/>
                  </a:lnTo>
                  <a:cubicBezTo>
                    <a:pt x="6414" y="4627"/>
                    <a:pt x="9105" y="7393"/>
                    <a:pt x="9542" y="8621"/>
                  </a:cubicBezTo>
                  <a:cubicBezTo>
                    <a:pt x="9982" y="9847"/>
                    <a:pt x="8601" y="14413"/>
                    <a:pt x="8914" y="15222"/>
                  </a:cubicBezTo>
                  <a:cubicBezTo>
                    <a:pt x="9153" y="15841"/>
                    <a:pt x="9805" y="15995"/>
                    <a:pt x="10294" y="15995"/>
                  </a:cubicBezTo>
                  <a:cubicBezTo>
                    <a:pt x="10444" y="15995"/>
                    <a:pt x="10580" y="15981"/>
                    <a:pt x="10682" y="15961"/>
                  </a:cubicBezTo>
                  <a:cubicBezTo>
                    <a:pt x="11123" y="15874"/>
                    <a:pt x="9855" y="15509"/>
                    <a:pt x="10167" y="14677"/>
                  </a:cubicBezTo>
                  <a:cubicBezTo>
                    <a:pt x="10491" y="13815"/>
                    <a:pt x="12267" y="10551"/>
                    <a:pt x="12647" y="8011"/>
                  </a:cubicBezTo>
                  <a:cubicBezTo>
                    <a:pt x="13246" y="3976"/>
                    <a:pt x="8262" y="1"/>
                    <a:pt x="8262" y="1"/>
                  </a:cubicBezTo>
                  <a:close/>
                </a:path>
              </a:pathLst>
            </a:custGeom>
            <a:solidFill>
              <a:srgbClr val="F196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 name="Google Shape;424;p30">
              <a:extLst>
                <a:ext uri="{FF2B5EF4-FFF2-40B4-BE49-F238E27FC236}">
                  <a16:creationId xmlns:a16="http://schemas.microsoft.com/office/drawing/2014/main" id="{F92BCA22-A4A2-4DEE-B12F-FACFCDFF187A}"/>
                </a:ext>
              </a:extLst>
            </p:cNvPr>
            <p:cNvSpPr/>
            <p:nvPr/>
          </p:nvSpPr>
          <p:spPr>
            <a:xfrm>
              <a:off x="1862166" y="4543980"/>
              <a:ext cx="299595" cy="138771"/>
            </a:xfrm>
            <a:custGeom>
              <a:avLst/>
              <a:gdLst/>
              <a:ahLst/>
              <a:cxnLst/>
              <a:rect l="l" t="t" r="r" b="b"/>
              <a:pathLst>
                <a:path w="4225" h="1957" extrusionOk="0">
                  <a:moveTo>
                    <a:pt x="291" y="0"/>
                  </a:moveTo>
                  <a:cubicBezTo>
                    <a:pt x="291" y="0"/>
                    <a:pt x="1" y="1595"/>
                    <a:pt x="178" y="1769"/>
                  </a:cubicBezTo>
                  <a:cubicBezTo>
                    <a:pt x="297" y="1886"/>
                    <a:pt x="1634" y="1957"/>
                    <a:pt x="2656" y="1957"/>
                  </a:cubicBezTo>
                  <a:cubicBezTo>
                    <a:pt x="3182" y="1957"/>
                    <a:pt x="3625" y="1938"/>
                    <a:pt x="3777" y="1897"/>
                  </a:cubicBezTo>
                  <a:cubicBezTo>
                    <a:pt x="4224" y="1776"/>
                    <a:pt x="1677" y="1223"/>
                    <a:pt x="1722" y="230"/>
                  </a:cubicBezTo>
                  <a:cubicBezTo>
                    <a:pt x="1729" y="68"/>
                    <a:pt x="291" y="0"/>
                    <a:pt x="291"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425;p30">
              <a:extLst>
                <a:ext uri="{FF2B5EF4-FFF2-40B4-BE49-F238E27FC236}">
                  <a16:creationId xmlns:a16="http://schemas.microsoft.com/office/drawing/2014/main" id="{D8454FF7-4499-4395-93A3-99CF03649181}"/>
                </a:ext>
              </a:extLst>
            </p:cNvPr>
            <p:cNvSpPr/>
            <p:nvPr/>
          </p:nvSpPr>
          <p:spPr>
            <a:xfrm>
              <a:off x="1952434" y="4580995"/>
              <a:ext cx="53679" cy="25740"/>
            </a:xfrm>
            <a:custGeom>
              <a:avLst/>
              <a:gdLst/>
              <a:ahLst/>
              <a:cxnLst/>
              <a:rect l="l" t="t" r="r" b="b"/>
              <a:pathLst>
                <a:path w="757" h="363" extrusionOk="0">
                  <a:moveTo>
                    <a:pt x="640" y="1"/>
                  </a:moveTo>
                  <a:cubicBezTo>
                    <a:pt x="630" y="1"/>
                    <a:pt x="620" y="2"/>
                    <a:pt x="611" y="5"/>
                  </a:cubicBezTo>
                  <a:lnTo>
                    <a:pt x="88" y="156"/>
                  </a:lnTo>
                  <a:cubicBezTo>
                    <a:pt x="31" y="170"/>
                    <a:pt x="1" y="231"/>
                    <a:pt x="15" y="287"/>
                  </a:cubicBezTo>
                  <a:cubicBezTo>
                    <a:pt x="23" y="317"/>
                    <a:pt x="46" y="340"/>
                    <a:pt x="76" y="355"/>
                  </a:cubicBezTo>
                  <a:cubicBezTo>
                    <a:pt x="90" y="360"/>
                    <a:pt x="104" y="363"/>
                    <a:pt x="118" y="363"/>
                  </a:cubicBezTo>
                  <a:cubicBezTo>
                    <a:pt x="128" y="363"/>
                    <a:pt x="137" y="362"/>
                    <a:pt x="147" y="359"/>
                  </a:cubicBezTo>
                  <a:lnTo>
                    <a:pt x="667" y="208"/>
                  </a:lnTo>
                  <a:cubicBezTo>
                    <a:pt x="723" y="193"/>
                    <a:pt x="757" y="133"/>
                    <a:pt x="742" y="76"/>
                  </a:cubicBezTo>
                  <a:cubicBezTo>
                    <a:pt x="727" y="30"/>
                    <a:pt x="685" y="1"/>
                    <a:pt x="640"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426;p30">
              <a:extLst>
                <a:ext uri="{FF2B5EF4-FFF2-40B4-BE49-F238E27FC236}">
                  <a16:creationId xmlns:a16="http://schemas.microsoft.com/office/drawing/2014/main" id="{017E942E-F390-44C9-A2D2-D9ACCCCAEE76}"/>
                </a:ext>
              </a:extLst>
            </p:cNvPr>
            <p:cNvSpPr/>
            <p:nvPr/>
          </p:nvSpPr>
          <p:spPr>
            <a:xfrm>
              <a:off x="1966261" y="4598226"/>
              <a:ext cx="54884" cy="42759"/>
            </a:xfrm>
            <a:custGeom>
              <a:avLst/>
              <a:gdLst/>
              <a:ahLst/>
              <a:cxnLst/>
              <a:rect l="l" t="t" r="r" b="b"/>
              <a:pathLst>
                <a:path w="774" h="603" extrusionOk="0">
                  <a:moveTo>
                    <a:pt x="655" y="1"/>
                  </a:moveTo>
                  <a:cubicBezTo>
                    <a:pt x="632" y="1"/>
                    <a:pt x="609" y="8"/>
                    <a:pt x="588" y="22"/>
                  </a:cubicBezTo>
                  <a:lnTo>
                    <a:pt x="61" y="409"/>
                  </a:lnTo>
                  <a:cubicBezTo>
                    <a:pt x="13" y="443"/>
                    <a:pt x="1" y="511"/>
                    <a:pt x="39" y="559"/>
                  </a:cubicBezTo>
                  <a:cubicBezTo>
                    <a:pt x="51" y="575"/>
                    <a:pt x="61" y="587"/>
                    <a:pt x="80" y="594"/>
                  </a:cubicBezTo>
                  <a:cubicBezTo>
                    <a:pt x="94" y="600"/>
                    <a:pt x="108" y="603"/>
                    <a:pt x="122" y="603"/>
                  </a:cubicBezTo>
                  <a:cubicBezTo>
                    <a:pt x="145" y="603"/>
                    <a:pt x="167" y="596"/>
                    <a:pt x="186" y="582"/>
                  </a:cubicBezTo>
                  <a:lnTo>
                    <a:pt x="713" y="191"/>
                  </a:lnTo>
                  <a:cubicBezTo>
                    <a:pt x="762" y="157"/>
                    <a:pt x="773" y="90"/>
                    <a:pt x="735" y="44"/>
                  </a:cubicBezTo>
                  <a:cubicBezTo>
                    <a:pt x="718" y="15"/>
                    <a:pt x="687" y="1"/>
                    <a:pt x="655"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427;p30">
              <a:extLst>
                <a:ext uri="{FF2B5EF4-FFF2-40B4-BE49-F238E27FC236}">
                  <a16:creationId xmlns:a16="http://schemas.microsoft.com/office/drawing/2014/main" id="{A7D42B0B-4809-4A00-AA14-EC9BBC852655}"/>
                </a:ext>
              </a:extLst>
            </p:cNvPr>
            <p:cNvSpPr/>
            <p:nvPr/>
          </p:nvSpPr>
          <p:spPr>
            <a:xfrm>
              <a:off x="2001007" y="4610068"/>
              <a:ext cx="43539" cy="52119"/>
            </a:xfrm>
            <a:custGeom>
              <a:avLst/>
              <a:gdLst/>
              <a:ahLst/>
              <a:cxnLst/>
              <a:rect l="l" t="t" r="r" b="b"/>
              <a:pathLst>
                <a:path w="614" h="735" extrusionOk="0">
                  <a:moveTo>
                    <a:pt x="492" y="0"/>
                  </a:moveTo>
                  <a:cubicBezTo>
                    <a:pt x="459" y="0"/>
                    <a:pt x="428" y="15"/>
                    <a:pt x="407" y="43"/>
                  </a:cubicBezTo>
                  <a:lnTo>
                    <a:pt x="35" y="566"/>
                  </a:lnTo>
                  <a:cubicBezTo>
                    <a:pt x="1" y="615"/>
                    <a:pt x="12" y="679"/>
                    <a:pt x="61" y="717"/>
                  </a:cubicBezTo>
                  <a:cubicBezTo>
                    <a:pt x="68" y="720"/>
                    <a:pt x="72" y="724"/>
                    <a:pt x="80" y="724"/>
                  </a:cubicBezTo>
                  <a:cubicBezTo>
                    <a:pt x="94" y="731"/>
                    <a:pt x="109" y="734"/>
                    <a:pt x="124" y="734"/>
                  </a:cubicBezTo>
                  <a:cubicBezTo>
                    <a:pt x="156" y="734"/>
                    <a:pt x="187" y="718"/>
                    <a:pt x="207" y="691"/>
                  </a:cubicBezTo>
                  <a:lnTo>
                    <a:pt x="581" y="167"/>
                  </a:lnTo>
                  <a:cubicBezTo>
                    <a:pt x="614" y="118"/>
                    <a:pt x="603" y="54"/>
                    <a:pt x="554" y="20"/>
                  </a:cubicBezTo>
                  <a:cubicBezTo>
                    <a:pt x="535" y="7"/>
                    <a:pt x="513" y="0"/>
                    <a:pt x="492" y="0"/>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428;p30">
              <a:extLst>
                <a:ext uri="{FF2B5EF4-FFF2-40B4-BE49-F238E27FC236}">
                  <a16:creationId xmlns:a16="http://schemas.microsoft.com/office/drawing/2014/main" id="{1105A8DD-AA96-4D1F-A00F-5A2FF5ED6E4D}"/>
                </a:ext>
              </a:extLst>
            </p:cNvPr>
            <p:cNvSpPr/>
            <p:nvPr/>
          </p:nvSpPr>
          <p:spPr>
            <a:xfrm>
              <a:off x="1249721" y="4543980"/>
              <a:ext cx="299524" cy="138771"/>
            </a:xfrm>
            <a:custGeom>
              <a:avLst/>
              <a:gdLst/>
              <a:ahLst/>
              <a:cxnLst/>
              <a:rect l="l" t="t" r="r" b="b"/>
              <a:pathLst>
                <a:path w="4224" h="1957" extrusionOk="0">
                  <a:moveTo>
                    <a:pt x="290" y="0"/>
                  </a:moveTo>
                  <a:cubicBezTo>
                    <a:pt x="290" y="0"/>
                    <a:pt x="0" y="1595"/>
                    <a:pt x="181" y="1769"/>
                  </a:cubicBezTo>
                  <a:cubicBezTo>
                    <a:pt x="298" y="1886"/>
                    <a:pt x="1634" y="1957"/>
                    <a:pt x="2658" y="1957"/>
                  </a:cubicBezTo>
                  <a:cubicBezTo>
                    <a:pt x="3183" y="1957"/>
                    <a:pt x="3627" y="1938"/>
                    <a:pt x="3779" y="1897"/>
                  </a:cubicBezTo>
                  <a:cubicBezTo>
                    <a:pt x="4223" y="1776"/>
                    <a:pt x="1678" y="1223"/>
                    <a:pt x="1720" y="230"/>
                  </a:cubicBezTo>
                  <a:cubicBezTo>
                    <a:pt x="1727" y="68"/>
                    <a:pt x="290" y="0"/>
                    <a:pt x="290"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429;p30">
              <a:extLst>
                <a:ext uri="{FF2B5EF4-FFF2-40B4-BE49-F238E27FC236}">
                  <a16:creationId xmlns:a16="http://schemas.microsoft.com/office/drawing/2014/main" id="{59AFBDFF-012B-40BF-BDBB-E52241854311}"/>
                </a:ext>
              </a:extLst>
            </p:cNvPr>
            <p:cNvSpPr/>
            <p:nvPr/>
          </p:nvSpPr>
          <p:spPr>
            <a:xfrm>
              <a:off x="1339847" y="4580995"/>
              <a:ext cx="54033" cy="25740"/>
            </a:xfrm>
            <a:custGeom>
              <a:avLst/>
              <a:gdLst/>
              <a:ahLst/>
              <a:cxnLst/>
              <a:rect l="l" t="t" r="r" b="b"/>
              <a:pathLst>
                <a:path w="762" h="363" extrusionOk="0">
                  <a:moveTo>
                    <a:pt x="640" y="1"/>
                  </a:moveTo>
                  <a:cubicBezTo>
                    <a:pt x="631" y="1"/>
                    <a:pt x="621" y="2"/>
                    <a:pt x="611" y="5"/>
                  </a:cubicBezTo>
                  <a:lnTo>
                    <a:pt x="91" y="156"/>
                  </a:lnTo>
                  <a:cubicBezTo>
                    <a:pt x="35" y="170"/>
                    <a:pt x="1" y="231"/>
                    <a:pt x="20" y="287"/>
                  </a:cubicBezTo>
                  <a:cubicBezTo>
                    <a:pt x="27" y="317"/>
                    <a:pt x="50" y="340"/>
                    <a:pt x="77" y="355"/>
                  </a:cubicBezTo>
                  <a:cubicBezTo>
                    <a:pt x="91" y="360"/>
                    <a:pt x="106" y="363"/>
                    <a:pt x="121" y="363"/>
                  </a:cubicBezTo>
                  <a:cubicBezTo>
                    <a:pt x="130" y="363"/>
                    <a:pt x="140" y="362"/>
                    <a:pt x="148" y="359"/>
                  </a:cubicBezTo>
                  <a:lnTo>
                    <a:pt x="671" y="208"/>
                  </a:lnTo>
                  <a:cubicBezTo>
                    <a:pt x="727" y="193"/>
                    <a:pt x="762" y="133"/>
                    <a:pt x="743" y="76"/>
                  </a:cubicBezTo>
                  <a:cubicBezTo>
                    <a:pt x="730" y="30"/>
                    <a:pt x="687" y="1"/>
                    <a:pt x="640"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430;p30">
              <a:extLst>
                <a:ext uri="{FF2B5EF4-FFF2-40B4-BE49-F238E27FC236}">
                  <a16:creationId xmlns:a16="http://schemas.microsoft.com/office/drawing/2014/main" id="{203D0B46-7D09-4206-9943-4263D30579CA}"/>
                </a:ext>
              </a:extLst>
            </p:cNvPr>
            <p:cNvSpPr/>
            <p:nvPr/>
          </p:nvSpPr>
          <p:spPr>
            <a:xfrm>
              <a:off x="1354029" y="4598226"/>
              <a:ext cx="54530" cy="42759"/>
            </a:xfrm>
            <a:custGeom>
              <a:avLst/>
              <a:gdLst/>
              <a:ahLst/>
              <a:cxnLst/>
              <a:rect l="l" t="t" r="r" b="b"/>
              <a:pathLst>
                <a:path w="769" h="603" extrusionOk="0">
                  <a:moveTo>
                    <a:pt x="651" y="1"/>
                  </a:moveTo>
                  <a:cubicBezTo>
                    <a:pt x="629" y="1"/>
                    <a:pt x="606" y="8"/>
                    <a:pt x="588" y="22"/>
                  </a:cubicBezTo>
                  <a:lnTo>
                    <a:pt x="57" y="409"/>
                  </a:lnTo>
                  <a:cubicBezTo>
                    <a:pt x="12" y="443"/>
                    <a:pt x="1" y="511"/>
                    <a:pt x="35" y="559"/>
                  </a:cubicBezTo>
                  <a:cubicBezTo>
                    <a:pt x="46" y="575"/>
                    <a:pt x="61" y="587"/>
                    <a:pt x="76" y="594"/>
                  </a:cubicBezTo>
                  <a:cubicBezTo>
                    <a:pt x="89" y="600"/>
                    <a:pt x="104" y="603"/>
                    <a:pt x="118" y="603"/>
                  </a:cubicBezTo>
                  <a:cubicBezTo>
                    <a:pt x="141" y="603"/>
                    <a:pt x="165" y="596"/>
                    <a:pt x="185" y="582"/>
                  </a:cubicBezTo>
                  <a:lnTo>
                    <a:pt x="712" y="191"/>
                  </a:lnTo>
                  <a:cubicBezTo>
                    <a:pt x="761" y="157"/>
                    <a:pt x="768" y="90"/>
                    <a:pt x="735" y="44"/>
                  </a:cubicBezTo>
                  <a:cubicBezTo>
                    <a:pt x="715" y="15"/>
                    <a:pt x="683" y="1"/>
                    <a:pt x="651"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431;p30">
              <a:extLst>
                <a:ext uri="{FF2B5EF4-FFF2-40B4-BE49-F238E27FC236}">
                  <a16:creationId xmlns:a16="http://schemas.microsoft.com/office/drawing/2014/main" id="{A4E1FD5A-78F7-43A0-9C1D-ECDEAB73933A}"/>
                </a:ext>
              </a:extLst>
            </p:cNvPr>
            <p:cNvSpPr/>
            <p:nvPr/>
          </p:nvSpPr>
          <p:spPr>
            <a:xfrm>
              <a:off x="1388774" y="4610068"/>
              <a:ext cx="43255" cy="52119"/>
            </a:xfrm>
            <a:custGeom>
              <a:avLst/>
              <a:gdLst/>
              <a:ahLst/>
              <a:cxnLst/>
              <a:rect l="l" t="t" r="r" b="b"/>
              <a:pathLst>
                <a:path w="610" h="735" extrusionOk="0">
                  <a:moveTo>
                    <a:pt x="490" y="0"/>
                  </a:moveTo>
                  <a:cubicBezTo>
                    <a:pt x="456" y="0"/>
                    <a:pt x="423" y="15"/>
                    <a:pt x="403" y="43"/>
                  </a:cubicBezTo>
                  <a:lnTo>
                    <a:pt x="34" y="566"/>
                  </a:lnTo>
                  <a:cubicBezTo>
                    <a:pt x="0" y="615"/>
                    <a:pt x="11" y="679"/>
                    <a:pt x="56" y="717"/>
                  </a:cubicBezTo>
                  <a:cubicBezTo>
                    <a:pt x="64" y="720"/>
                    <a:pt x="72" y="724"/>
                    <a:pt x="75" y="724"/>
                  </a:cubicBezTo>
                  <a:cubicBezTo>
                    <a:pt x="89" y="731"/>
                    <a:pt x="105" y="734"/>
                    <a:pt x="120" y="734"/>
                  </a:cubicBezTo>
                  <a:cubicBezTo>
                    <a:pt x="153" y="734"/>
                    <a:pt x="187" y="718"/>
                    <a:pt x="207" y="691"/>
                  </a:cubicBezTo>
                  <a:lnTo>
                    <a:pt x="576" y="167"/>
                  </a:lnTo>
                  <a:cubicBezTo>
                    <a:pt x="610" y="118"/>
                    <a:pt x="598" y="54"/>
                    <a:pt x="553" y="20"/>
                  </a:cubicBezTo>
                  <a:cubicBezTo>
                    <a:pt x="534" y="7"/>
                    <a:pt x="512" y="0"/>
                    <a:pt x="490" y="0"/>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432;p30">
              <a:extLst>
                <a:ext uri="{FF2B5EF4-FFF2-40B4-BE49-F238E27FC236}">
                  <a16:creationId xmlns:a16="http://schemas.microsoft.com/office/drawing/2014/main" id="{4C24D8F9-1515-463E-9E9B-AEC4FA2A3C57}"/>
                </a:ext>
              </a:extLst>
            </p:cNvPr>
            <p:cNvSpPr/>
            <p:nvPr/>
          </p:nvSpPr>
          <p:spPr>
            <a:xfrm>
              <a:off x="1304889" y="3566281"/>
              <a:ext cx="910272" cy="942961"/>
            </a:xfrm>
            <a:custGeom>
              <a:avLst/>
              <a:gdLst/>
              <a:ahLst/>
              <a:cxnLst/>
              <a:rect l="l" t="t" r="r" b="b"/>
              <a:pathLst>
                <a:path w="12837" h="13298" extrusionOk="0">
                  <a:moveTo>
                    <a:pt x="8256" y="0"/>
                  </a:moveTo>
                  <a:cubicBezTo>
                    <a:pt x="7262" y="745"/>
                    <a:pt x="1255" y="2884"/>
                    <a:pt x="1255" y="2884"/>
                  </a:cubicBezTo>
                  <a:cubicBezTo>
                    <a:pt x="1255" y="2884"/>
                    <a:pt x="2094" y="5085"/>
                    <a:pt x="2358" y="7140"/>
                  </a:cubicBezTo>
                  <a:cubicBezTo>
                    <a:pt x="2478" y="8097"/>
                    <a:pt x="1" y="12109"/>
                    <a:pt x="152" y="12391"/>
                  </a:cubicBezTo>
                  <a:cubicBezTo>
                    <a:pt x="275" y="12626"/>
                    <a:pt x="1174" y="13298"/>
                    <a:pt x="1787" y="13298"/>
                  </a:cubicBezTo>
                  <a:cubicBezTo>
                    <a:pt x="1924" y="13298"/>
                    <a:pt x="2046" y="13264"/>
                    <a:pt x="2143" y="13186"/>
                  </a:cubicBezTo>
                  <a:cubicBezTo>
                    <a:pt x="2674" y="12753"/>
                    <a:pt x="6178" y="9060"/>
                    <a:pt x="6460" y="7803"/>
                  </a:cubicBezTo>
                  <a:cubicBezTo>
                    <a:pt x="6807" y="6245"/>
                    <a:pt x="5836" y="4291"/>
                    <a:pt x="5836" y="4291"/>
                  </a:cubicBezTo>
                  <a:lnTo>
                    <a:pt x="5836" y="4291"/>
                  </a:lnTo>
                  <a:cubicBezTo>
                    <a:pt x="5836" y="4291"/>
                    <a:pt x="8613" y="6772"/>
                    <a:pt x="8763" y="8436"/>
                  </a:cubicBezTo>
                  <a:cubicBezTo>
                    <a:pt x="8801" y="8830"/>
                    <a:pt x="8263" y="12791"/>
                    <a:pt x="8256" y="12836"/>
                  </a:cubicBezTo>
                  <a:cubicBezTo>
                    <a:pt x="8251" y="12870"/>
                    <a:pt x="9167" y="13186"/>
                    <a:pt x="9815" y="13186"/>
                  </a:cubicBezTo>
                  <a:cubicBezTo>
                    <a:pt x="10104" y="13186"/>
                    <a:pt x="10340" y="13123"/>
                    <a:pt x="10416" y="12944"/>
                  </a:cubicBezTo>
                  <a:cubicBezTo>
                    <a:pt x="10665" y="12365"/>
                    <a:pt x="12837" y="7878"/>
                    <a:pt x="12038" y="5345"/>
                  </a:cubicBezTo>
                  <a:cubicBezTo>
                    <a:pt x="11240" y="2809"/>
                    <a:pt x="8256" y="0"/>
                    <a:pt x="8256" y="0"/>
                  </a:cubicBez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433;p30">
              <a:extLst>
                <a:ext uri="{FF2B5EF4-FFF2-40B4-BE49-F238E27FC236}">
                  <a16:creationId xmlns:a16="http://schemas.microsoft.com/office/drawing/2014/main" id="{49F0B381-10D5-4863-BE87-508982A4C158}"/>
                </a:ext>
              </a:extLst>
            </p:cNvPr>
            <p:cNvSpPr/>
            <p:nvPr/>
          </p:nvSpPr>
          <p:spPr>
            <a:xfrm>
              <a:off x="1126126" y="2775287"/>
              <a:ext cx="744980" cy="629043"/>
            </a:xfrm>
            <a:custGeom>
              <a:avLst/>
              <a:gdLst/>
              <a:ahLst/>
              <a:cxnLst/>
              <a:rect l="l" t="t" r="r" b="b"/>
              <a:pathLst>
                <a:path w="10506" h="8871" extrusionOk="0">
                  <a:moveTo>
                    <a:pt x="6358" y="1"/>
                  </a:moveTo>
                  <a:cubicBezTo>
                    <a:pt x="4325" y="1"/>
                    <a:pt x="1" y="1334"/>
                    <a:pt x="715" y="2630"/>
                  </a:cubicBezTo>
                  <a:cubicBezTo>
                    <a:pt x="1514" y="4079"/>
                    <a:pt x="2898" y="8870"/>
                    <a:pt x="2898" y="8870"/>
                  </a:cubicBezTo>
                  <a:lnTo>
                    <a:pt x="10506" y="6443"/>
                  </a:lnTo>
                  <a:cubicBezTo>
                    <a:pt x="10506" y="6443"/>
                    <a:pt x="8518" y="447"/>
                    <a:pt x="6986" y="63"/>
                  </a:cubicBezTo>
                  <a:cubicBezTo>
                    <a:pt x="6820" y="20"/>
                    <a:pt x="6606" y="1"/>
                    <a:pt x="6358" y="1"/>
                  </a:cubicBezTo>
                  <a:close/>
                </a:path>
              </a:pathLst>
            </a:custGeom>
            <a:solidFill>
              <a:srgbClr val="F8B1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434;p30">
              <a:extLst>
                <a:ext uri="{FF2B5EF4-FFF2-40B4-BE49-F238E27FC236}">
                  <a16:creationId xmlns:a16="http://schemas.microsoft.com/office/drawing/2014/main" id="{0FE52563-AB03-4DAB-ACC7-CDE65C1289AA}"/>
                </a:ext>
              </a:extLst>
            </p:cNvPr>
            <p:cNvSpPr/>
            <p:nvPr/>
          </p:nvSpPr>
          <p:spPr>
            <a:xfrm>
              <a:off x="691025" y="3117070"/>
              <a:ext cx="1660287" cy="1170157"/>
            </a:xfrm>
            <a:custGeom>
              <a:avLst/>
              <a:gdLst/>
              <a:ahLst/>
              <a:cxnLst/>
              <a:rect l="l" t="t" r="r" b="b"/>
              <a:pathLst>
                <a:path w="23414" h="16502" extrusionOk="0">
                  <a:moveTo>
                    <a:pt x="2058" y="1"/>
                  </a:moveTo>
                  <a:cubicBezTo>
                    <a:pt x="1699" y="1"/>
                    <a:pt x="1388" y="276"/>
                    <a:pt x="1352" y="640"/>
                  </a:cubicBezTo>
                  <a:lnTo>
                    <a:pt x="39" y="13641"/>
                  </a:lnTo>
                  <a:cubicBezTo>
                    <a:pt x="1" y="14029"/>
                    <a:pt x="287" y="14379"/>
                    <a:pt x="675" y="14420"/>
                  </a:cubicBezTo>
                  <a:lnTo>
                    <a:pt x="21287" y="16498"/>
                  </a:lnTo>
                  <a:cubicBezTo>
                    <a:pt x="21312" y="16501"/>
                    <a:pt x="21337" y="16502"/>
                    <a:pt x="21362" y="16502"/>
                  </a:cubicBezTo>
                  <a:cubicBezTo>
                    <a:pt x="21718" y="16502"/>
                    <a:pt x="22026" y="16228"/>
                    <a:pt x="22062" y="15866"/>
                  </a:cubicBezTo>
                  <a:lnTo>
                    <a:pt x="23375" y="2865"/>
                  </a:lnTo>
                  <a:cubicBezTo>
                    <a:pt x="23413" y="2477"/>
                    <a:pt x="23127" y="2127"/>
                    <a:pt x="22739" y="2086"/>
                  </a:cubicBezTo>
                  <a:lnTo>
                    <a:pt x="2127" y="4"/>
                  </a:lnTo>
                  <a:cubicBezTo>
                    <a:pt x="2104" y="2"/>
                    <a:pt x="2081" y="1"/>
                    <a:pt x="2058"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435;p30">
              <a:extLst>
                <a:ext uri="{FF2B5EF4-FFF2-40B4-BE49-F238E27FC236}">
                  <a16:creationId xmlns:a16="http://schemas.microsoft.com/office/drawing/2014/main" id="{524BD8A1-1665-430B-A487-F013F6DF265B}"/>
                </a:ext>
              </a:extLst>
            </p:cNvPr>
            <p:cNvSpPr/>
            <p:nvPr/>
          </p:nvSpPr>
          <p:spPr>
            <a:xfrm>
              <a:off x="693507" y="3117070"/>
              <a:ext cx="1183204" cy="1023657"/>
            </a:xfrm>
            <a:custGeom>
              <a:avLst/>
              <a:gdLst/>
              <a:ahLst/>
              <a:cxnLst/>
              <a:rect l="l" t="t" r="r" b="b"/>
              <a:pathLst>
                <a:path w="16686" h="14436" extrusionOk="0">
                  <a:moveTo>
                    <a:pt x="8167" y="618"/>
                  </a:moveTo>
                  <a:cubicBezTo>
                    <a:pt x="7735" y="866"/>
                    <a:pt x="7279" y="1066"/>
                    <a:pt x="7054" y="1066"/>
                  </a:cubicBezTo>
                  <a:lnTo>
                    <a:pt x="7012" y="1066"/>
                  </a:lnTo>
                  <a:cubicBezTo>
                    <a:pt x="6979" y="1058"/>
                    <a:pt x="6929" y="1031"/>
                    <a:pt x="6869" y="983"/>
                  </a:cubicBezTo>
                  <a:lnTo>
                    <a:pt x="6869" y="983"/>
                  </a:lnTo>
                  <a:cubicBezTo>
                    <a:pt x="6726" y="1099"/>
                    <a:pt x="6753" y="1179"/>
                    <a:pt x="7095" y="1220"/>
                  </a:cubicBezTo>
                  <a:cubicBezTo>
                    <a:pt x="9112" y="1453"/>
                    <a:pt x="10344" y="1686"/>
                    <a:pt x="11909" y="2368"/>
                  </a:cubicBezTo>
                  <a:cubicBezTo>
                    <a:pt x="13343" y="2993"/>
                    <a:pt x="13542" y="3719"/>
                    <a:pt x="13497" y="4080"/>
                  </a:cubicBezTo>
                  <a:lnTo>
                    <a:pt x="16685" y="1479"/>
                  </a:lnTo>
                  <a:lnTo>
                    <a:pt x="8167" y="618"/>
                  </a:lnTo>
                  <a:close/>
                  <a:moveTo>
                    <a:pt x="2021" y="1"/>
                  </a:moveTo>
                  <a:cubicBezTo>
                    <a:pt x="1663" y="1"/>
                    <a:pt x="1351" y="275"/>
                    <a:pt x="1317" y="640"/>
                  </a:cubicBezTo>
                  <a:lnTo>
                    <a:pt x="4" y="13641"/>
                  </a:lnTo>
                  <a:cubicBezTo>
                    <a:pt x="0" y="13664"/>
                    <a:pt x="0" y="13690"/>
                    <a:pt x="0" y="13713"/>
                  </a:cubicBezTo>
                  <a:cubicBezTo>
                    <a:pt x="0" y="14071"/>
                    <a:pt x="275" y="14383"/>
                    <a:pt x="640" y="14420"/>
                  </a:cubicBezTo>
                  <a:lnTo>
                    <a:pt x="817" y="14435"/>
                  </a:lnTo>
                  <a:lnTo>
                    <a:pt x="5672" y="10472"/>
                  </a:lnTo>
                  <a:lnTo>
                    <a:pt x="1408" y="10042"/>
                  </a:lnTo>
                  <a:lnTo>
                    <a:pt x="1543" y="8684"/>
                  </a:lnTo>
                  <a:lnTo>
                    <a:pt x="5834" y="9116"/>
                  </a:lnTo>
                  <a:lnTo>
                    <a:pt x="5699" y="10449"/>
                  </a:lnTo>
                  <a:lnTo>
                    <a:pt x="6748" y="9591"/>
                  </a:lnTo>
                  <a:lnTo>
                    <a:pt x="6790" y="9211"/>
                  </a:lnTo>
                  <a:lnTo>
                    <a:pt x="7170" y="9248"/>
                  </a:lnTo>
                  <a:lnTo>
                    <a:pt x="13306" y="4238"/>
                  </a:lnTo>
                  <a:cubicBezTo>
                    <a:pt x="12922" y="3900"/>
                    <a:pt x="12891" y="3467"/>
                    <a:pt x="12177" y="3467"/>
                  </a:cubicBezTo>
                  <a:cubicBezTo>
                    <a:pt x="12071" y="3467"/>
                    <a:pt x="11951" y="3475"/>
                    <a:pt x="11815" y="3493"/>
                  </a:cubicBezTo>
                  <a:cubicBezTo>
                    <a:pt x="11382" y="3557"/>
                    <a:pt x="10313" y="3760"/>
                    <a:pt x="8943" y="3760"/>
                  </a:cubicBezTo>
                  <a:cubicBezTo>
                    <a:pt x="7780" y="3760"/>
                    <a:pt x="6399" y="3614"/>
                    <a:pt x="5009" y="3117"/>
                  </a:cubicBezTo>
                  <a:cubicBezTo>
                    <a:pt x="4208" y="2827"/>
                    <a:pt x="3820" y="1551"/>
                    <a:pt x="4219" y="218"/>
                  </a:cubicBezTo>
                  <a:lnTo>
                    <a:pt x="2092" y="4"/>
                  </a:lnTo>
                  <a:cubicBezTo>
                    <a:pt x="2070" y="4"/>
                    <a:pt x="2047" y="1"/>
                    <a:pt x="2021" y="1"/>
                  </a:cubicBezTo>
                  <a:close/>
                </a:path>
              </a:pathLst>
            </a:custGeom>
            <a:solidFill>
              <a:srgbClr val="4A335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436;p30">
              <a:extLst>
                <a:ext uri="{FF2B5EF4-FFF2-40B4-BE49-F238E27FC236}">
                  <a16:creationId xmlns:a16="http://schemas.microsoft.com/office/drawing/2014/main" id="{1E218EC5-DEEB-4AA6-93BC-85C8ECDFD1F2}"/>
                </a:ext>
              </a:extLst>
            </p:cNvPr>
            <p:cNvSpPr/>
            <p:nvPr/>
          </p:nvSpPr>
          <p:spPr>
            <a:xfrm>
              <a:off x="1944209" y="3337882"/>
              <a:ext cx="286122" cy="272649"/>
            </a:xfrm>
            <a:custGeom>
              <a:avLst/>
              <a:gdLst/>
              <a:ahLst/>
              <a:cxnLst/>
              <a:rect l="l" t="t" r="r" b="b"/>
              <a:pathLst>
                <a:path w="4035" h="3845" extrusionOk="0">
                  <a:moveTo>
                    <a:pt x="2015" y="1"/>
                  </a:moveTo>
                  <a:cubicBezTo>
                    <a:pt x="1042" y="1"/>
                    <a:pt x="204" y="738"/>
                    <a:pt x="105" y="1730"/>
                  </a:cubicBezTo>
                  <a:cubicBezTo>
                    <a:pt x="0" y="2785"/>
                    <a:pt x="768" y="3726"/>
                    <a:pt x="1825" y="3834"/>
                  </a:cubicBezTo>
                  <a:cubicBezTo>
                    <a:pt x="1890" y="3841"/>
                    <a:pt x="1955" y="3844"/>
                    <a:pt x="2019" y="3844"/>
                  </a:cubicBezTo>
                  <a:cubicBezTo>
                    <a:pt x="2992" y="3844"/>
                    <a:pt x="3827" y="3107"/>
                    <a:pt x="3925" y="2114"/>
                  </a:cubicBezTo>
                  <a:cubicBezTo>
                    <a:pt x="4035" y="1061"/>
                    <a:pt x="3263" y="120"/>
                    <a:pt x="2209" y="10"/>
                  </a:cubicBezTo>
                  <a:cubicBezTo>
                    <a:pt x="2144" y="4"/>
                    <a:pt x="2079" y="1"/>
                    <a:pt x="2015" y="1"/>
                  </a:cubicBezTo>
                  <a:close/>
                </a:path>
              </a:pathLst>
            </a:custGeom>
            <a:solidFill>
              <a:srgbClr val="F8B1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437;p30">
              <a:extLst>
                <a:ext uri="{FF2B5EF4-FFF2-40B4-BE49-F238E27FC236}">
                  <a16:creationId xmlns:a16="http://schemas.microsoft.com/office/drawing/2014/main" id="{B90CC3DF-33DB-409E-9D9C-54BF46DF3832}"/>
                </a:ext>
              </a:extLst>
            </p:cNvPr>
            <p:cNvSpPr/>
            <p:nvPr/>
          </p:nvSpPr>
          <p:spPr>
            <a:xfrm>
              <a:off x="1808559" y="3324339"/>
              <a:ext cx="286264" cy="272365"/>
            </a:xfrm>
            <a:custGeom>
              <a:avLst/>
              <a:gdLst/>
              <a:ahLst/>
              <a:cxnLst/>
              <a:rect l="l" t="t" r="r" b="b"/>
              <a:pathLst>
                <a:path w="4037" h="3841" extrusionOk="0">
                  <a:moveTo>
                    <a:pt x="2017" y="0"/>
                  </a:moveTo>
                  <a:cubicBezTo>
                    <a:pt x="1043" y="0"/>
                    <a:pt x="208" y="737"/>
                    <a:pt x="107" y="1730"/>
                  </a:cubicBezTo>
                  <a:cubicBezTo>
                    <a:pt x="1" y="2783"/>
                    <a:pt x="772" y="3725"/>
                    <a:pt x="1827" y="3830"/>
                  </a:cubicBezTo>
                  <a:cubicBezTo>
                    <a:pt x="1893" y="3837"/>
                    <a:pt x="1960" y="3841"/>
                    <a:pt x="2025" y="3841"/>
                  </a:cubicBezTo>
                  <a:cubicBezTo>
                    <a:pt x="2996" y="3841"/>
                    <a:pt x="3828" y="3100"/>
                    <a:pt x="3930" y="2114"/>
                  </a:cubicBezTo>
                  <a:cubicBezTo>
                    <a:pt x="4036" y="1060"/>
                    <a:pt x="3268" y="118"/>
                    <a:pt x="2210" y="10"/>
                  </a:cubicBezTo>
                  <a:cubicBezTo>
                    <a:pt x="2145" y="3"/>
                    <a:pt x="2081" y="0"/>
                    <a:pt x="2017"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438;p30">
              <a:extLst>
                <a:ext uri="{FF2B5EF4-FFF2-40B4-BE49-F238E27FC236}">
                  <a16:creationId xmlns:a16="http://schemas.microsoft.com/office/drawing/2014/main" id="{8C399C58-6B72-4820-89DE-8DDC98F79EB1}"/>
                </a:ext>
              </a:extLst>
            </p:cNvPr>
            <p:cNvSpPr/>
            <p:nvPr/>
          </p:nvSpPr>
          <p:spPr>
            <a:xfrm>
              <a:off x="1946549" y="3350079"/>
              <a:ext cx="145791" cy="234712"/>
            </a:xfrm>
            <a:custGeom>
              <a:avLst/>
              <a:gdLst/>
              <a:ahLst/>
              <a:cxnLst/>
              <a:rect l="l" t="t" r="r" b="b"/>
              <a:pathLst>
                <a:path w="2056" h="3310" extrusionOk="0">
                  <a:moveTo>
                    <a:pt x="1194" y="0"/>
                  </a:moveTo>
                  <a:cubicBezTo>
                    <a:pt x="591" y="271"/>
                    <a:pt x="143" y="851"/>
                    <a:pt x="72" y="1558"/>
                  </a:cubicBezTo>
                  <a:cubicBezTo>
                    <a:pt x="1" y="2267"/>
                    <a:pt x="324" y="2922"/>
                    <a:pt x="862" y="3309"/>
                  </a:cubicBezTo>
                  <a:cubicBezTo>
                    <a:pt x="1465" y="3038"/>
                    <a:pt x="1913" y="2458"/>
                    <a:pt x="1984" y="1751"/>
                  </a:cubicBezTo>
                  <a:cubicBezTo>
                    <a:pt x="2056" y="1043"/>
                    <a:pt x="1732" y="388"/>
                    <a:pt x="1194" y="0"/>
                  </a:cubicBez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439;p30">
              <a:extLst>
                <a:ext uri="{FF2B5EF4-FFF2-40B4-BE49-F238E27FC236}">
                  <a16:creationId xmlns:a16="http://schemas.microsoft.com/office/drawing/2014/main" id="{120ACBF1-86E6-4340-9F57-3ACD86843735}"/>
                </a:ext>
              </a:extLst>
            </p:cNvPr>
            <p:cNvSpPr/>
            <p:nvPr/>
          </p:nvSpPr>
          <p:spPr>
            <a:xfrm>
              <a:off x="1095706" y="3857932"/>
              <a:ext cx="1915" cy="2056"/>
            </a:xfrm>
            <a:custGeom>
              <a:avLst/>
              <a:gdLst/>
              <a:ahLst/>
              <a:cxnLst/>
              <a:rect l="l" t="t" r="r" b="b"/>
              <a:pathLst>
                <a:path w="27" h="29" extrusionOk="0">
                  <a:moveTo>
                    <a:pt x="27" y="1"/>
                  </a:moveTo>
                  <a:lnTo>
                    <a:pt x="0" y="24"/>
                  </a:lnTo>
                  <a:lnTo>
                    <a:pt x="27" y="28"/>
                  </a:lnTo>
                  <a:lnTo>
                    <a:pt x="27" y="1"/>
                  </a:lnTo>
                  <a:close/>
                </a:path>
              </a:pathLst>
            </a:custGeom>
            <a:solidFill>
              <a:srgbClr val="543D5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440;p30">
              <a:extLst>
                <a:ext uri="{FF2B5EF4-FFF2-40B4-BE49-F238E27FC236}">
                  <a16:creationId xmlns:a16="http://schemas.microsoft.com/office/drawing/2014/main" id="{20C7FD72-79E9-4EFE-BA6B-6419C1EC650A}"/>
                </a:ext>
              </a:extLst>
            </p:cNvPr>
            <p:cNvSpPr/>
            <p:nvPr/>
          </p:nvSpPr>
          <p:spPr>
            <a:xfrm>
              <a:off x="793276" y="3732777"/>
              <a:ext cx="313989" cy="126858"/>
            </a:xfrm>
            <a:custGeom>
              <a:avLst/>
              <a:gdLst/>
              <a:ahLst/>
              <a:cxnLst/>
              <a:rect l="l" t="t" r="r" b="b"/>
              <a:pathLst>
                <a:path w="4428" h="1789" extrusionOk="0">
                  <a:moveTo>
                    <a:pt x="136" y="1"/>
                  </a:moveTo>
                  <a:lnTo>
                    <a:pt x="1" y="1359"/>
                  </a:lnTo>
                  <a:lnTo>
                    <a:pt x="4265" y="1789"/>
                  </a:lnTo>
                  <a:lnTo>
                    <a:pt x="4292" y="1766"/>
                  </a:lnTo>
                  <a:lnTo>
                    <a:pt x="4427" y="433"/>
                  </a:lnTo>
                  <a:lnTo>
                    <a:pt x="136" y="1"/>
                  </a:lnTo>
                  <a:close/>
                </a:path>
              </a:pathLst>
            </a:custGeom>
            <a:solidFill>
              <a:srgbClr val="5C465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441;p30">
              <a:extLst>
                <a:ext uri="{FF2B5EF4-FFF2-40B4-BE49-F238E27FC236}">
                  <a16:creationId xmlns:a16="http://schemas.microsoft.com/office/drawing/2014/main" id="{EDD371C3-6A35-4501-A66D-D2521230CE58}"/>
                </a:ext>
              </a:extLst>
            </p:cNvPr>
            <p:cNvSpPr/>
            <p:nvPr/>
          </p:nvSpPr>
          <p:spPr>
            <a:xfrm>
              <a:off x="1165055" y="3772841"/>
              <a:ext cx="313989" cy="124731"/>
            </a:xfrm>
            <a:custGeom>
              <a:avLst/>
              <a:gdLst/>
              <a:ahLst/>
              <a:cxnLst/>
              <a:rect l="l" t="t" r="r" b="b"/>
              <a:pathLst>
                <a:path w="4428" h="1759" extrusionOk="0">
                  <a:moveTo>
                    <a:pt x="520" y="0"/>
                  </a:moveTo>
                  <a:lnTo>
                    <a:pt x="98" y="343"/>
                  </a:lnTo>
                  <a:lnTo>
                    <a:pt x="1" y="1326"/>
                  </a:lnTo>
                  <a:lnTo>
                    <a:pt x="4292" y="1758"/>
                  </a:lnTo>
                  <a:lnTo>
                    <a:pt x="4427" y="396"/>
                  </a:lnTo>
                  <a:lnTo>
                    <a:pt x="520" y="0"/>
                  </a:lnTo>
                  <a:close/>
                </a:path>
              </a:pathLst>
            </a:custGeom>
            <a:solidFill>
              <a:srgbClr val="543D5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442;p30">
              <a:extLst>
                <a:ext uri="{FF2B5EF4-FFF2-40B4-BE49-F238E27FC236}">
                  <a16:creationId xmlns:a16="http://schemas.microsoft.com/office/drawing/2014/main" id="{72696231-C8B9-433D-8BD0-79DF07F99B2B}"/>
                </a:ext>
              </a:extLst>
            </p:cNvPr>
            <p:cNvSpPr/>
            <p:nvPr/>
          </p:nvSpPr>
          <p:spPr>
            <a:xfrm>
              <a:off x="1172004" y="3770217"/>
              <a:ext cx="29995" cy="26946"/>
            </a:xfrm>
            <a:custGeom>
              <a:avLst/>
              <a:gdLst/>
              <a:ahLst/>
              <a:cxnLst/>
              <a:rect l="l" t="t" r="r" b="b"/>
              <a:pathLst>
                <a:path w="423" h="380" extrusionOk="0">
                  <a:moveTo>
                    <a:pt x="42" y="0"/>
                  </a:moveTo>
                  <a:lnTo>
                    <a:pt x="0" y="380"/>
                  </a:lnTo>
                  <a:lnTo>
                    <a:pt x="422" y="37"/>
                  </a:lnTo>
                  <a:lnTo>
                    <a:pt x="42" y="0"/>
                  </a:lnTo>
                  <a:close/>
                </a:path>
              </a:pathLst>
            </a:custGeom>
            <a:solidFill>
              <a:srgbClr val="5C465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443;p30">
              <a:extLst>
                <a:ext uri="{FF2B5EF4-FFF2-40B4-BE49-F238E27FC236}">
                  <a16:creationId xmlns:a16="http://schemas.microsoft.com/office/drawing/2014/main" id="{4659C5CD-2E2E-450D-80E1-50C76A525CA4}"/>
                </a:ext>
              </a:extLst>
            </p:cNvPr>
            <p:cNvSpPr/>
            <p:nvPr/>
          </p:nvSpPr>
          <p:spPr>
            <a:xfrm>
              <a:off x="1535273" y="3807515"/>
              <a:ext cx="313919" cy="127354"/>
            </a:xfrm>
            <a:custGeom>
              <a:avLst/>
              <a:gdLst/>
              <a:ahLst/>
              <a:cxnLst/>
              <a:rect l="l" t="t" r="r" b="b"/>
              <a:pathLst>
                <a:path w="4427" h="1796" extrusionOk="0">
                  <a:moveTo>
                    <a:pt x="136" y="1"/>
                  </a:moveTo>
                  <a:lnTo>
                    <a:pt x="0" y="1363"/>
                  </a:lnTo>
                  <a:lnTo>
                    <a:pt x="4291" y="1796"/>
                  </a:lnTo>
                  <a:lnTo>
                    <a:pt x="4427" y="434"/>
                  </a:lnTo>
                  <a:lnTo>
                    <a:pt x="136" y="1"/>
                  </a:lnTo>
                  <a:close/>
                </a:path>
              </a:pathLst>
            </a:custGeom>
            <a:solidFill>
              <a:srgbClr val="543D5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444;p30">
              <a:extLst>
                <a:ext uri="{FF2B5EF4-FFF2-40B4-BE49-F238E27FC236}">
                  <a16:creationId xmlns:a16="http://schemas.microsoft.com/office/drawing/2014/main" id="{E82ADFB9-7F33-45A7-BAC3-1D5A887633B8}"/>
                </a:ext>
              </a:extLst>
            </p:cNvPr>
            <p:cNvSpPr/>
            <p:nvPr/>
          </p:nvSpPr>
          <p:spPr>
            <a:xfrm>
              <a:off x="1907052" y="3845168"/>
              <a:ext cx="119909" cy="98069"/>
            </a:xfrm>
            <a:custGeom>
              <a:avLst/>
              <a:gdLst/>
              <a:ahLst/>
              <a:cxnLst/>
              <a:rect l="l" t="t" r="r" b="b"/>
              <a:pathLst>
                <a:path w="1691" h="1383" extrusionOk="0">
                  <a:moveTo>
                    <a:pt x="136" y="0"/>
                  </a:moveTo>
                  <a:lnTo>
                    <a:pt x="0" y="1360"/>
                  </a:lnTo>
                  <a:lnTo>
                    <a:pt x="193" y="1382"/>
                  </a:lnTo>
                  <a:lnTo>
                    <a:pt x="1691" y="155"/>
                  </a:lnTo>
                  <a:lnTo>
                    <a:pt x="136" y="0"/>
                  </a:lnTo>
                  <a:close/>
                </a:path>
              </a:pathLst>
            </a:custGeom>
            <a:solidFill>
              <a:srgbClr val="543D5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445;p30">
              <a:extLst>
                <a:ext uri="{FF2B5EF4-FFF2-40B4-BE49-F238E27FC236}">
                  <a16:creationId xmlns:a16="http://schemas.microsoft.com/office/drawing/2014/main" id="{1D99C01A-BC47-419B-8FA6-A350DDE79EB9}"/>
                </a:ext>
              </a:extLst>
            </p:cNvPr>
            <p:cNvSpPr/>
            <p:nvPr/>
          </p:nvSpPr>
          <p:spPr>
            <a:xfrm>
              <a:off x="1517617" y="3969543"/>
              <a:ext cx="330582" cy="76441"/>
            </a:xfrm>
            <a:custGeom>
              <a:avLst/>
              <a:gdLst/>
              <a:ahLst/>
              <a:cxnLst/>
              <a:rect l="l" t="t" r="r" b="b"/>
              <a:pathLst>
                <a:path w="4662" h="1078" extrusionOk="0">
                  <a:moveTo>
                    <a:pt x="69" y="1"/>
                  </a:moveTo>
                  <a:lnTo>
                    <a:pt x="1" y="682"/>
                  </a:lnTo>
                  <a:lnTo>
                    <a:pt x="3908" y="1077"/>
                  </a:lnTo>
                  <a:lnTo>
                    <a:pt x="4661" y="464"/>
                  </a:lnTo>
                  <a:lnTo>
                    <a:pt x="69" y="1"/>
                  </a:lnTo>
                  <a:close/>
                </a:path>
              </a:pathLst>
            </a:custGeom>
            <a:solidFill>
              <a:srgbClr val="543D5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446;p30">
              <a:extLst>
                <a:ext uri="{FF2B5EF4-FFF2-40B4-BE49-F238E27FC236}">
                  <a16:creationId xmlns:a16="http://schemas.microsoft.com/office/drawing/2014/main" id="{057D7C5F-4A89-4E1F-B1E9-B0DD4EB1E60F}"/>
                </a:ext>
              </a:extLst>
            </p:cNvPr>
            <p:cNvSpPr/>
            <p:nvPr/>
          </p:nvSpPr>
          <p:spPr>
            <a:xfrm>
              <a:off x="2205510" y="3945292"/>
              <a:ext cx="80128" cy="341928"/>
            </a:xfrm>
            <a:custGeom>
              <a:avLst/>
              <a:gdLst/>
              <a:ahLst/>
              <a:cxnLst/>
              <a:rect l="l" t="t" r="r" b="b"/>
              <a:pathLst>
                <a:path w="1130" h="4822" extrusionOk="0">
                  <a:moveTo>
                    <a:pt x="1129" y="0"/>
                  </a:moveTo>
                  <a:lnTo>
                    <a:pt x="1129" y="0"/>
                  </a:lnTo>
                  <a:lnTo>
                    <a:pt x="704" y="4186"/>
                  </a:lnTo>
                  <a:cubicBezTo>
                    <a:pt x="669" y="4547"/>
                    <a:pt x="358" y="4821"/>
                    <a:pt x="0" y="4821"/>
                  </a:cubicBezTo>
                  <a:lnTo>
                    <a:pt x="0" y="4821"/>
                  </a:lnTo>
                  <a:cubicBezTo>
                    <a:pt x="358" y="4821"/>
                    <a:pt x="669" y="4547"/>
                    <a:pt x="704" y="4186"/>
                  </a:cubicBezTo>
                  <a:close/>
                </a:path>
              </a:pathLst>
            </a:custGeom>
            <a:solidFill>
              <a:srgbClr val="FFFDF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447;p30">
              <a:extLst>
                <a:ext uri="{FF2B5EF4-FFF2-40B4-BE49-F238E27FC236}">
                  <a16:creationId xmlns:a16="http://schemas.microsoft.com/office/drawing/2014/main" id="{A723E2D4-BF4F-4726-8309-EDF019095749}"/>
                </a:ext>
              </a:extLst>
            </p:cNvPr>
            <p:cNvSpPr/>
            <p:nvPr/>
          </p:nvSpPr>
          <p:spPr>
            <a:xfrm>
              <a:off x="2285567" y="3618329"/>
              <a:ext cx="32831" cy="327037"/>
            </a:xfrm>
            <a:custGeom>
              <a:avLst/>
              <a:gdLst/>
              <a:ahLst/>
              <a:cxnLst/>
              <a:rect l="l" t="t" r="r" b="b"/>
              <a:pathLst>
                <a:path w="463" h="4612" extrusionOk="0">
                  <a:moveTo>
                    <a:pt x="463" y="0"/>
                  </a:moveTo>
                  <a:lnTo>
                    <a:pt x="463" y="0"/>
                  </a:lnTo>
                  <a:lnTo>
                    <a:pt x="0" y="4611"/>
                  </a:lnTo>
                  <a:lnTo>
                    <a:pt x="0" y="4611"/>
                  </a:lnTo>
                  <a:close/>
                </a:path>
              </a:pathLst>
            </a:custGeom>
            <a:solidFill>
              <a:srgbClr val="FDF4E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448;p30">
              <a:extLst>
                <a:ext uri="{FF2B5EF4-FFF2-40B4-BE49-F238E27FC236}">
                  <a16:creationId xmlns:a16="http://schemas.microsoft.com/office/drawing/2014/main" id="{03E3673B-9F90-4D38-877B-4FD402E2972B}"/>
                </a:ext>
              </a:extLst>
            </p:cNvPr>
            <p:cNvSpPr/>
            <p:nvPr/>
          </p:nvSpPr>
          <p:spPr>
            <a:xfrm>
              <a:off x="1576614" y="3618329"/>
              <a:ext cx="741790" cy="668894"/>
            </a:xfrm>
            <a:custGeom>
              <a:avLst/>
              <a:gdLst/>
              <a:ahLst/>
              <a:cxnLst/>
              <a:rect l="l" t="t" r="r" b="b"/>
              <a:pathLst>
                <a:path w="10461" h="9433" extrusionOk="0">
                  <a:moveTo>
                    <a:pt x="4295" y="6892"/>
                  </a:moveTo>
                  <a:lnTo>
                    <a:pt x="8715" y="7337"/>
                  </a:lnTo>
                  <a:lnTo>
                    <a:pt x="8643" y="8021"/>
                  </a:lnTo>
                  <a:lnTo>
                    <a:pt x="4228" y="7573"/>
                  </a:lnTo>
                  <a:lnTo>
                    <a:pt x="4295" y="6892"/>
                  </a:lnTo>
                  <a:close/>
                  <a:moveTo>
                    <a:pt x="10461" y="0"/>
                  </a:moveTo>
                  <a:lnTo>
                    <a:pt x="6351" y="3354"/>
                  </a:lnTo>
                  <a:lnTo>
                    <a:pt x="9087" y="3633"/>
                  </a:lnTo>
                  <a:lnTo>
                    <a:pt x="8951" y="4992"/>
                  </a:lnTo>
                  <a:lnTo>
                    <a:pt x="4853" y="4581"/>
                  </a:lnTo>
                  <a:lnTo>
                    <a:pt x="3829" y="5417"/>
                  </a:lnTo>
                  <a:lnTo>
                    <a:pt x="8857" y="5925"/>
                  </a:lnTo>
                  <a:lnTo>
                    <a:pt x="8786" y="6606"/>
                  </a:lnTo>
                  <a:lnTo>
                    <a:pt x="3076" y="6030"/>
                  </a:lnTo>
                  <a:lnTo>
                    <a:pt x="1" y="8544"/>
                  </a:lnTo>
                  <a:lnTo>
                    <a:pt x="8798" y="9429"/>
                  </a:lnTo>
                  <a:cubicBezTo>
                    <a:pt x="8820" y="9432"/>
                    <a:pt x="8843" y="9432"/>
                    <a:pt x="8869" y="9432"/>
                  </a:cubicBezTo>
                  <a:cubicBezTo>
                    <a:pt x="9227" y="9432"/>
                    <a:pt x="9538" y="9158"/>
                    <a:pt x="9573" y="8797"/>
                  </a:cubicBezTo>
                  <a:lnTo>
                    <a:pt x="9998" y="4611"/>
                  </a:lnTo>
                  <a:lnTo>
                    <a:pt x="10461" y="0"/>
                  </a:lnTo>
                  <a:close/>
                </a:path>
              </a:pathLst>
            </a:custGeom>
            <a:solidFill>
              <a:srgbClr val="543D5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449;p30">
              <a:extLst>
                <a:ext uri="{FF2B5EF4-FFF2-40B4-BE49-F238E27FC236}">
                  <a16:creationId xmlns:a16="http://schemas.microsoft.com/office/drawing/2014/main" id="{FC95119B-24A4-4A85-8BA1-DFB9A5782408}"/>
                </a:ext>
              </a:extLst>
            </p:cNvPr>
            <p:cNvSpPr/>
            <p:nvPr/>
          </p:nvSpPr>
          <p:spPr>
            <a:xfrm>
              <a:off x="1920667" y="3856088"/>
              <a:ext cx="300304" cy="116221"/>
            </a:xfrm>
            <a:custGeom>
              <a:avLst/>
              <a:gdLst/>
              <a:ahLst/>
              <a:cxnLst/>
              <a:rect l="l" t="t" r="r" b="b"/>
              <a:pathLst>
                <a:path w="4235" h="1639" extrusionOk="0">
                  <a:moveTo>
                    <a:pt x="1499" y="1"/>
                  </a:moveTo>
                  <a:lnTo>
                    <a:pt x="1" y="1228"/>
                  </a:lnTo>
                  <a:lnTo>
                    <a:pt x="4099" y="1639"/>
                  </a:lnTo>
                  <a:lnTo>
                    <a:pt x="4235" y="280"/>
                  </a:lnTo>
                  <a:lnTo>
                    <a:pt x="1499" y="1"/>
                  </a:lnTo>
                  <a:close/>
                </a:path>
              </a:pathLst>
            </a:custGeom>
            <a:solidFill>
              <a:srgbClr val="654F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450;p30">
              <a:extLst>
                <a:ext uri="{FF2B5EF4-FFF2-40B4-BE49-F238E27FC236}">
                  <a16:creationId xmlns:a16="http://schemas.microsoft.com/office/drawing/2014/main" id="{5B77B308-E4EF-4D87-8FDC-502EF12DCFBD}"/>
                </a:ext>
              </a:extLst>
            </p:cNvPr>
            <p:cNvSpPr/>
            <p:nvPr/>
          </p:nvSpPr>
          <p:spPr>
            <a:xfrm>
              <a:off x="1794660" y="4002445"/>
              <a:ext cx="410073" cy="84312"/>
            </a:xfrm>
            <a:custGeom>
              <a:avLst/>
              <a:gdLst/>
              <a:ahLst/>
              <a:cxnLst/>
              <a:rect l="l" t="t" r="r" b="b"/>
              <a:pathLst>
                <a:path w="5783" h="1189" extrusionOk="0">
                  <a:moveTo>
                    <a:pt x="754" y="0"/>
                  </a:moveTo>
                  <a:lnTo>
                    <a:pt x="1" y="613"/>
                  </a:lnTo>
                  <a:lnTo>
                    <a:pt x="5711" y="1189"/>
                  </a:lnTo>
                  <a:lnTo>
                    <a:pt x="5782" y="508"/>
                  </a:lnTo>
                  <a:lnTo>
                    <a:pt x="754" y="0"/>
                  </a:lnTo>
                  <a:close/>
                </a:path>
              </a:pathLst>
            </a:custGeom>
            <a:solidFill>
              <a:srgbClr val="654F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451;p30">
              <a:extLst>
                <a:ext uri="{FF2B5EF4-FFF2-40B4-BE49-F238E27FC236}">
                  <a16:creationId xmlns:a16="http://schemas.microsoft.com/office/drawing/2014/main" id="{8C318D80-B8F3-4DC3-ABA1-6C9F33D7B3EA}"/>
                </a:ext>
              </a:extLst>
            </p:cNvPr>
            <p:cNvSpPr/>
            <p:nvPr/>
          </p:nvSpPr>
          <p:spPr>
            <a:xfrm>
              <a:off x="1876348" y="4107037"/>
              <a:ext cx="318244" cy="80128"/>
            </a:xfrm>
            <a:custGeom>
              <a:avLst/>
              <a:gdLst/>
              <a:ahLst/>
              <a:cxnLst/>
              <a:rect l="l" t="t" r="r" b="b"/>
              <a:pathLst>
                <a:path w="4488" h="1130" extrusionOk="0">
                  <a:moveTo>
                    <a:pt x="68" y="0"/>
                  </a:moveTo>
                  <a:lnTo>
                    <a:pt x="1" y="681"/>
                  </a:lnTo>
                  <a:lnTo>
                    <a:pt x="4416" y="1129"/>
                  </a:lnTo>
                  <a:lnTo>
                    <a:pt x="4488" y="445"/>
                  </a:lnTo>
                  <a:lnTo>
                    <a:pt x="68" y="0"/>
                  </a:lnTo>
                  <a:close/>
                </a:path>
              </a:pathLst>
            </a:custGeom>
            <a:solidFill>
              <a:srgbClr val="654F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452;p30">
              <a:extLst>
                <a:ext uri="{FF2B5EF4-FFF2-40B4-BE49-F238E27FC236}">
                  <a16:creationId xmlns:a16="http://schemas.microsoft.com/office/drawing/2014/main" id="{3568888D-99C1-47E7-9014-D483F1757544}"/>
                </a:ext>
              </a:extLst>
            </p:cNvPr>
            <p:cNvSpPr/>
            <p:nvPr/>
          </p:nvSpPr>
          <p:spPr>
            <a:xfrm>
              <a:off x="813557" y="3464456"/>
              <a:ext cx="275202" cy="204008"/>
            </a:xfrm>
            <a:custGeom>
              <a:avLst/>
              <a:gdLst/>
              <a:ahLst/>
              <a:cxnLst/>
              <a:rect l="l" t="t" r="r" b="b"/>
              <a:pathLst>
                <a:path w="3881" h="2877" extrusionOk="0">
                  <a:moveTo>
                    <a:pt x="644" y="0"/>
                  </a:moveTo>
                  <a:cubicBezTo>
                    <a:pt x="413" y="0"/>
                    <a:pt x="213" y="203"/>
                    <a:pt x="185" y="473"/>
                  </a:cubicBezTo>
                  <a:lnTo>
                    <a:pt x="27" y="2035"/>
                  </a:lnTo>
                  <a:cubicBezTo>
                    <a:pt x="1" y="2317"/>
                    <a:pt x="177" y="2569"/>
                    <a:pt x="425" y="2596"/>
                  </a:cubicBezTo>
                  <a:lnTo>
                    <a:pt x="3196" y="2874"/>
                  </a:lnTo>
                  <a:cubicBezTo>
                    <a:pt x="3210" y="2876"/>
                    <a:pt x="3224" y="2876"/>
                    <a:pt x="3238" y="2876"/>
                  </a:cubicBezTo>
                  <a:cubicBezTo>
                    <a:pt x="3469" y="2876"/>
                    <a:pt x="3668" y="2674"/>
                    <a:pt x="3697" y="2404"/>
                  </a:cubicBezTo>
                  <a:lnTo>
                    <a:pt x="3855" y="842"/>
                  </a:lnTo>
                  <a:cubicBezTo>
                    <a:pt x="3881" y="559"/>
                    <a:pt x="3705" y="307"/>
                    <a:pt x="3460" y="281"/>
                  </a:cubicBezTo>
                  <a:lnTo>
                    <a:pt x="686" y="2"/>
                  </a:lnTo>
                  <a:cubicBezTo>
                    <a:pt x="672" y="1"/>
                    <a:pt x="658" y="0"/>
                    <a:pt x="644" y="0"/>
                  </a:cubicBezTo>
                  <a:close/>
                </a:path>
              </a:pathLst>
            </a:custGeom>
            <a:solidFill>
              <a:srgbClr val="FCD78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453;p30">
              <a:extLst>
                <a:ext uri="{FF2B5EF4-FFF2-40B4-BE49-F238E27FC236}">
                  <a16:creationId xmlns:a16="http://schemas.microsoft.com/office/drawing/2014/main" id="{C52AE508-0A7D-4FA5-97E9-25AE5042F41E}"/>
                </a:ext>
              </a:extLst>
            </p:cNvPr>
            <p:cNvSpPr/>
            <p:nvPr/>
          </p:nvSpPr>
          <p:spPr>
            <a:xfrm>
              <a:off x="944597" y="3473957"/>
              <a:ext cx="13969" cy="74456"/>
            </a:xfrm>
            <a:custGeom>
              <a:avLst/>
              <a:gdLst/>
              <a:ahLst/>
              <a:cxnLst/>
              <a:rect l="l" t="t" r="r" b="b"/>
              <a:pathLst>
                <a:path w="197" h="1050" extrusionOk="0">
                  <a:moveTo>
                    <a:pt x="106" y="0"/>
                  </a:moveTo>
                  <a:lnTo>
                    <a:pt x="0" y="1039"/>
                  </a:lnTo>
                  <a:lnTo>
                    <a:pt x="91" y="1050"/>
                  </a:lnTo>
                  <a:lnTo>
                    <a:pt x="196" y="7"/>
                  </a:lnTo>
                  <a:lnTo>
                    <a:pt x="106" y="0"/>
                  </a:lnTo>
                  <a:close/>
                </a:path>
              </a:pathLst>
            </a:custGeom>
            <a:solidFill>
              <a:srgbClr val="F7EEC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454;p30">
              <a:extLst>
                <a:ext uri="{FF2B5EF4-FFF2-40B4-BE49-F238E27FC236}">
                  <a16:creationId xmlns:a16="http://schemas.microsoft.com/office/drawing/2014/main" id="{6CABC40E-21B4-4F3E-8205-5D18B762795A}"/>
                </a:ext>
              </a:extLst>
            </p:cNvPr>
            <p:cNvSpPr/>
            <p:nvPr/>
          </p:nvSpPr>
          <p:spPr>
            <a:xfrm>
              <a:off x="933677" y="3587625"/>
              <a:ext cx="13402" cy="71052"/>
            </a:xfrm>
            <a:custGeom>
              <a:avLst/>
              <a:gdLst/>
              <a:ahLst/>
              <a:cxnLst/>
              <a:rect l="l" t="t" r="r" b="b"/>
              <a:pathLst>
                <a:path w="189" h="1002" extrusionOk="0">
                  <a:moveTo>
                    <a:pt x="98" y="1"/>
                  </a:moveTo>
                  <a:lnTo>
                    <a:pt x="1" y="990"/>
                  </a:lnTo>
                  <a:lnTo>
                    <a:pt x="87" y="1002"/>
                  </a:lnTo>
                  <a:lnTo>
                    <a:pt x="189" y="12"/>
                  </a:lnTo>
                  <a:lnTo>
                    <a:pt x="98" y="1"/>
                  </a:lnTo>
                  <a:close/>
                </a:path>
              </a:pathLst>
            </a:custGeom>
            <a:solidFill>
              <a:srgbClr val="F7EEC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455;p30">
              <a:extLst>
                <a:ext uri="{FF2B5EF4-FFF2-40B4-BE49-F238E27FC236}">
                  <a16:creationId xmlns:a16="http://schemas.microsoft.com/office/drawing/2014/main" id="{93E7578A-EF08-4280-86DB-67BF211CA9CA}"/>
                </a:ext>
              </a:extLst>
            </p:cNvPr>
            <p:cNvSpPr/>
            <p:nvPr/>
          </p:nvSpPr>
          <p:spPr>
            <a:xfrm>
              <a:off x="989979" y="3567061"/>
              <a:ext cx="91616" cy="15813"/>
            </a:xfrm>
            <a:custGeom>
              <a:avLst/>
              <a:gdLst/>
              <a:ahLst/>
              <a:cxnLst/>
              <a:rect l="l" t="t" r="r" b="b"/>
              <a:pathLst>
                <a:path w="1292" h="223" extrusionOk="0">
                  <a:moveTo>
                    <a:pt x="8" y="1"/>
                  </a:moveTo>
                  <a:lnTo>
                    <a:pt x="1" y="91"/>
                  </a:lnTo>
                  <a:lnTo>
                    <a:pt x="1284" y="223"/>
                  </a:lnTo>
                  <a:lnTo>
                    <a:pt x="1292" y="133"/>
                  </a:lnTo>
                  <a:lnTo>
                    <a:pt x="8" y="1"/>
                  </a:lnTo>
                  <a:close/>
                </a:path>
              </a:pathLst>
            </a:custGeom>
            <a:solidFill>
              <a:srgbClr val="F7EEC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456;p30">
              <a:extLst>
                <a:ext uri="{FF2B5EF4-FFF2-40B4-BE49-F238E27FC236}">
                  <a16:creationId xmlns:a16="http://schemas.microsoft.com/office/drawing/2014/main" id="{ED317803-3E2F-4131-B97D-C27B7423BD19}"/>
                </a:ext>
              </a:extLst>
            </p:cNvPr>
            <p:cNvSpPr/>
            <p:nvPr/>
          </p:nvSpPr>
          <p:spPr>
            <a:xfrm>
              <a:off x="826108" y="3497996"/>
              <a:ext cx="260807" cy="32548"/>
            </a:xfrm>
            <a:custGeom>
              <a:avLst/>
              <a:gdLst/>
              <a:ahLst/>
              <a:cxnLst/>
              <a:rect l="l" t="t" r="r" b="b"/>
              <a:pathLst>
                <a:path w="3678" h="459" extrusionOk="0">
                  <a:moveTo>
                    <a:pt x="8" y="0"/>
                  </a:moveTo>
                  <a:lnTo>
                    <a:pt x="0" y="86"/>
                  </a:lnTo>
                  <a:lnTo>
                    <a:pt x="3667" y="459"/>
                  </a:lnTo>
                  <a:lnTo>
                    <a:pt x="3678" y="369"/>
                  </a:lnTo>
                  <a:lnTo>
                    <a:pt x="8" y="0"/>
                  </a:lnTo>
                  <a:close/>
                </a:path>
              </a:pathLst>
            </a:custGeom>
            <a:solidFill>
              <a:srgbClr val="F7EEC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457;p30">
              <a:extLst>
                <a:ext uri="{FF2B5EF4-FFF2-40B4-BE49-F238E27FC236}">
                  <a16:creationId xmlns:a16="http://schemas.microsoft.com/office/drawing/2014/main" id="{CFCCEBEE-6C8D-4401-B8C6-2BB4ED77720E}"/>
                </a:ext>
              </a:extLst>
            </p:cNvPr>
            <p:cNvSpPr/>
            <p:nvPr/>
          </p:nvSpPr>
          <p:spPr>
            <a:xfrm>
              <a:off x="815471" y="3602303"/>
              <a:ext cx="260807" cy="32619"/>
            </a:xfrm>
            <a:custGeom>
              <a:avLst/>
              <a:gdLst/>
              <a:ahLst/>
              <a:cxnLst/>
              <a:rect l="l" t="t" r="r" b="b"/>
              <a:pathLst>
                <a:path w="3678" h="460" extrusionOk="0">
                  <a:moveTo>
                    <a:pt x="11" y="1"/>
                  </a:moveTo>
                  <a:lnTo>
                    <a:pt x="0" y="91"/>
                  </a:lnTo>
                  <a:lnTo>
                    <a:pt x="3670" y="460"/>
                  </a:lnTo>
                  <a:lnTo>
                    <a:pt x="3678" y="373"/>
                  </a:lnTo>
                  <a:lnTo>
                    <a:pt x="11" y="1"/>
                  </a:lnTo>
                  <a:close/>
                </a:path>
              </a:pathLst>
            </a:custGeom>
            <a:solidFill>
              <a:srgbClr val="F7EEC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458;p30">
              <a:extLst>
                <a:ext uri="{FF2B5EF4-FFF2-40B4-BE49-F238E27FC236}">
                  <a16:creationId xmlns:a16="http://schemas.microsoft.com/office/drawing/2014/main" id="{D2718346-8D72-41D6-9049-02ACA0965BD7}"/>
                </a:ext>
              </a:extLst>
            </p:cNvPr>
            <p:cNvSpPr/>
            <p:nvPr/>
          </p:nvSpPr>
          <p:spPr>
            <a:xfrm>
              <a:off x="818875" y="3530259"/>
              <a:ext cx="175999" cy="61479"/>
            </a:xfrm>
            <a:custGeom>
              <a:avLst/>
              <a:gdLst/>
              <a:ahLst/>
              <a:cxnLst/>
              <a:rect l="l" t="t" r="r" b="b"/>
              <a:pathLst>
                <a:path w="2482" h="867" extrusionOk="0">
                  <a:moveTo>
                    <a:pt x="65" y="0"/>
                  </a:moveTo>
                  <a:lnTo>
                    <a:pt x="57" y="87"/>
                  </a:lnTo>
                  <a:lnTo>
                    <a:pt x="2157" y="301"/>
                  </a:lnTo>
                  <a:cubicBezTo>
                    <a:pt x="2289" y="313"/>
                    <a:pt x="2388" y="429"/>
                    <a:pt x="2372" y="561"/>
                  </a:cubicBezTo>
                  <a:cubicBezTo>
                    <a:pt x="2361" y="685"/>
                    <a:pt x="2257" y="776"/>
                    <a:pt x="2134" y="776"/>
                  </a:cubicBezTo>
                  <a:cubicBezTo>
                    <a:pt x="2127" y="776"/>
                    <a:pt x="2119" y="776"/>
                    <a:pt x="2112" y="775"/>
                  </a:cubicBezTo>
                  <a:lnTo>
                    <a:pt x="8" y="561"/>
                  </a:lnTo>
                  <a:lnTo>
                    <a:pt x="1" y="652"/>
                  </a:lnTo>
                  <a:lnTo>
                    <a:pt x="2101" y="866"/>
                  </a:lnTo>
                  <a:cubicBezTo>
                    <a:pt x="2111" y="867"/>
                    <a:pt x="2120" y="867"/>
                    <a:pt x="2130" y="867"/>
                  </a:cubicBezTo>
                  <a:cubicBezTo>
                    <a:pt x="2299" y="867"/>
                    <a:pt x="2445" y="740"/>
                    <a:pt x="2463" y="572"/>
                  </a:cubicBezTo>
                  <a:cubicBezTo>
                    <a:pt x="2482" y="391"/>
                    <a:pt x="2350" y="230"/>
                    <a:pt x="2169" y="211"/>
                  </a:cubicBezTo>
                  <a:lnTo>
                    <a:pt x="65" y="0"/>
                  </a:lnTo>
                  <a:close/>
                </a:path>
              </a:pathLst>
            </a:custGeom>
            <a:solidFill>
              <a:srgbClr val="F7EEC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459;p30">
              <a:extLst>
                <a:ext uri="{FF2B5EF4-FFF2-40B4-BE49-F238E27FC236}">
                  <a16:creationId xmlns:a16="http://schemas.microsoft.com/office/drawing/2014/main" id="{CB4E340A-213F-44A7-BD64-F26FBB1CC803}"/>
                </a:ext>
              </a:extLst>
            </p:cNvPr>
            <p:cNvSpPr/>
            <p:nvPr/>
          </p:nvSpPr>
          <p:spPr>
            <a:xfrm>
              <a:off x="1501379" y="2092075"/>
              <a:ext cx="625993" cy="904386"/>
            </a:xfrm>
            <a:custGeom>
              <a:avLst/>
              <a:gdLst/>
              <a:ahLst/>
              <a:cxnLst/>
              <a:rect l="l" t="t" r="r" b="b"/>
              <a:pathLst>
                <a:path w="8828" h="12754" extrusionOk="0">
                  <a:moveTo>
                    <a:pt x="6768" y="0"/>
                  </a:moveTo>
                  <a:cubicBezTo>
                    <a:pt x="6724" y="0"/>
                    <a:pt x="6634" y="62"/>
                    <a:pt x="6475" y="205"/>
                  </a:cubicBezTo>
                  <a:cubicBezTo>
                    <a:pt x="5681" y="916"/>
                    <a:pt x="5756" y="5565"/>
                    <a:pt x="4965" y="6886"/>
                  </a:cubicBezTo>
                  <a:cubicBezTo>
                    <a:pt x="4171" y="8207"/>
                    <a:pt x="968" y="9502"/>
                    <a:pt x="968" y="9502"/>
                  </a:cubicBezTo>
                  <a:cubicBezTo>
                    <a:pt x="0" y="10304"/>
                    <a:pt x="3407" y="12754"/>
                    <a:pt x="3407" y="12754"/>
                  </a:cubicBezTo>
                  <a:cubicBezTo>
                    <a:pt x="3407" y="12754"/>
                    <a:pt x="5917" y="11403"/>
                    <a:pt x="7370" y="8558"/>
                  </a:cubicBezTo>
                  <a:cubicBezTo>
                    <a:pt x="8827" y="5712"/>
                    <a:pt x="7167" y="2505"/>
                    <a:pt x="6749" y="1650"/>
                  </a:cubicBezTo>
                  <a:cubicBezTo>
                    <a:pt x="6412" y="971"/>
                    <a:pt x="6945" y="0"/>
                    <a:pt x="6768" y="0"/>
                  </a:cubicBezTo>
                  <a:close/>
                </a:path>
              </a:pathLst>
            </a:custGeom>
            <a:solidFill>
              <a:srgbClr val="F196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460;p30">
              <a:extLst>
                <a:ext uri="{FF2B5EF4-FFF2-40B4-BE49-F238E27FC236}">
                  <a16:creationId xmlns:a16="http://schemas.microsoft.com/office/drawing/2014/main" id="{5DBEC2D7-3266-4C68-9D3A-75351D596EA5}"/>
                </a:ext>
              </a:extLst>
            </p:cNvPr>
            <p:cNvSpPr/>
            <p:nvPr/>
          </p:nvSpPr>
          <p:spPr>
            <a:xfrm>
              <a:off x="1296805" y="2590072"/>
              <a:ext cx="231238" cy="265771"/>
            </a:xfrm>
            <a:custGeom>
              <a:avLst/>
              <a:gdLst/>
              <a:ahLst/>
              <a:cxnLst/>
              <a:rect l="l" t="t" r="r" b="b"/>
              <a:pathLst>
                <a:path w="3261" h="3748" extrusionOk="0">
                  <a:moveTo>
                    <a:pt x="1050" y="0"/>
                  </a:moveTo>
                  <a:cubicBezTo>
                    <a:pt x="651" y="0"/>
                    <a:pt x="1" y="273"/>
                    <a:pt x="360" y="815"/>
                  </a:cubicBezTo>
                  <a:cubicBezTo>
                    <a:pt x="808" y="1489"/>
                    <a:pt x="552" y="3288"/>
                    <a:pt x="552" y="3288"/>
                  </a:cubicBezTo>
                  <a:cubicBezTo>
                    <a:pt x="1200" y="3622"/>
                    <a:pt x="1700" y="3747"/>
                    <a:pt x="2082" y="3747"/>
                  </a:cubicBezTo>
                  <a:cubicBezTo>
                    <a:pt x="2657" y="3747"/>
                    <a:pt x="2966" y="3464"/>
                    <a:pt x="3111" y="3179"/>
                  </a:cubicBezTo>
                  <a:cubicBezTo>
                    <a:pt x="3260" y="2897"/>
                    <a:pt x="3243" y="2610"/>
                    <a:pt x="3166" y="2610"/>
                  </a:cubicBezTo>
                  <a:cubicBezTo>
                    <a:pt x="3165" y="2610"/>
                    <a:pt x="3165" y="2610"/>
                    <a:pt x="3164" y="2610"/>
                  </a:cubicBezTo>
                  <a:cubicBezTo>
                    <a:pt x="3106" y="2617"/>
                    <a:pt x="3050" y="2620"/>
                    <a:pt x="2996" y="2620"/>
                  </a:cubicBezTo>
                  <a:cubicBezTo>
                    <a:pt x="1463" y="2620"/>
                    <a:pt x="1518" y="214"/>
                    <a:pt x="1282" y="51"/>
                  </a:cubicBezTo>
                  <a:cubicBezTo>
                    <a:pt x="1233" y="17"/>
                    <a:pt x="1149" y="0"/>
                    <a:pt x="1050" y="0"/>
                  </a:cubicBezTo>
                  <a:close/>
                </a:path>
              </a:pathLst>
            </a:custGeom>
            <a:solidFill>
              <a:srgbClr val="F196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461;p30">
              <a:extLst>
                <a:ext uri="{FF2B5EF4-FFF2-40B4-BE49-F238E27FC236}">
                  <a16:creationId xmlns:a16="http://schemas.microsoft.com/office/drawing/2014/main" id="{9316D53D-CEB4-4151-9BC0-3984B219E5C8}"/>
                </a:ext>
              </a:extLst>
            </p:cNvPr>
            <p:cNvSpPr/>
            <p:nvPr/>
          </p:nvSpPr>
          <p:spPr>
            <a:xfrm>
              <a:off x="1262981" y="2547030"/>
              <a:ext cx="212234" cy="151960"/>
            </a:xfrm>
            <a:custGeom>
              <a:avLst/>
              <a:gdLst/>
              <a:ahLst/>
              <a:cxnLst/>
              <a:rect l="l" t="t" r="r" b="b"/>
              <a:pathLst>
                <a:path w="2993" h="2143" extrusionOk="0">
                  <a:moveTo>
                    <a:pt x="1292" y="0"/>
                  </a:moveTo>
                  <a:cubicBezTo>
                    <a:pt x="1172" y="0"/>
                    <a:pt x="1061" y="21"/>
                    <a:pt x="972" y="59"/>
                  </a:cubicBezTo>
                  <a:cubicBezTo>
                    <a:pt x="630" y="207"/>
                    <a:pt x="1" y="2047"/>
                    <a:pt x="2195" y="2142"/>
                  </a:cubicBezTo>
                  <a:cubicBezTo>
                    <a:pt x="2204" y="2142"/>
                    <a:pt x="2212" y="2142"/>
                    <a:pt x="2220" y="2142"/>
                  </a:cubicBezTo>
                  <a:cubicBezTo>
                    <a:pt x="2992" y="2142"/>
                    <a:pt x="2248" y="587"/>
                    <a:pt x="2248" y="587"/>
                  </a:cubicBezTo>
                  <a:cubicBezTo>
                    <a:pt x="2053" y="169"/>
                    <a:pt x="1635" y="0"/>
                    <a:pt x="1292" y="0"/>
                  </a:cubicBezTo>
                  <a:close/>
                </a:path>
              </a:pathLst>
            </a:custGeom>
            <a:solidFill>
              <a:srgbClr val="F196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462;p30">
              <a:extLst>
                <a:ext uri="{FF2B5EF4-FFF2-40B4-BE49-F238E27FC236}">
                  <a16:creationId xmlns:a16="http://schemas.microsoft.com/office/drawing/2014/main" id="{6125C647-7F54-45F5-9FE8-65ED015C690E}"/>
                </a:ext>
              </a:extLst>
            </p:cNvPr>
            <p:cNvSpPr/>
            <p:nvPr/>
          </p:nvSpPr>
          <p:spPr>
            <a:xfrm>
              <a:off x="1344172" y="2687289"/>
              <a:ext cx="102323" cy="73534"/>
            </a:xfrm>
            <a:custGeom>
              <a:avLst/>
              <a:gdLst/>
              <a:ahLst/>
              <a:cxnLst/>
              <a:rect l="l" t="t" r="r" b="b"/>
              <a:pathLst>
                <a:path w="1443" h="1037" extrusionOk="0">
                  <a:moveTo>
                    <a:pt x="117" y="1"/>
                  </a:moveTo>
                  <a:cubicBezTo>
                    <a:pt x="0" y="871"/>
                    <a:pt x="888" y="1036"/>
                    <a:pt x="1265" y="1036"/>
                  </a:cubicBezTo>
                  <a:cubicBezTo>
                    <a:pt x="1378" y="1036"/>
                    <a:pt x="1442" y="1022"/>
                    <a:pt x="1427" y="1006"/>
                  </a:cubicBezTo>
                  <a:cubicBezTo>
                    <a:pt x="1145" y="769"/>
                    <a:pt x="942" y="174"/>
                    <a:pt x="934" y="155"/>
                  </a:cubicBezTo>
                  <a:lnTo>
                    <a:pt x="930" y="155"/>
                  </a:lnTo>
                  <a:cubicBezTo>
                    <a:pt x="888" y="159"/>
                    <a:pt x="847" y="164"/>
                    <a:pt x="806" y="164"/>
                  </a:cubicBezTo>
                  <a:cubicBezTo>
                    <a:pt x="430" y="164"/>
                    <a:pt x="117" y="1"/>
                    <a:pt x="117" y="1"/>
                  </a:cubicBezTo>
                  <a:close/>
                </a:path>
              </a:pathLst>
            </a:custGeom>
            <a:solidFill>
              <a:srgbClr val="EC786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463;p30">
              <a:extLst>
                <a:ext uri="{FF2B5EF4-FFF2-40B4-BE49-F238E27FC236}">
                  <a16:creationId xmlns:a16="http://schemas.microsoft.com/office/drawing/2014/main" id="{1D1DA0B7-1159-46CE-83E3-A1E7C54C9AB5}"/>
                </a:ext>
              </a:extLst>
            </p:cNvPr>
            <p:cNvSpPr/>
            <p:nvPr/>
          </p:nvSpPr>
          <p:spPr>
            <a:xfrm>
              <a:off x="1410118" y="2698279"/>
              <a:ext cx="284" cy="71"/>
            </a:xfrm>
            <a:custGeom>
              <a:avLst/>
              <a:gdLst/>
              <a:ahLst/>
              <a:cxnLst/>
              <a:rect l="l" t="t" r="r" b="b"/>
              <a:pathLst>
                <a:path w="4" h="1" extrusionOk="0">
                  <a:moveTo>
                    <a:pt x="4" y="0"/>
                  </a:moveTo>
                  <a:lnTo>
                    <a:pt x="0" y="0"/>
                  </a:lnTo>
                  <a:lnTo>
                    <a:pt x="4" y="0"/>
                  </a:lnTo>
                  <a:close/>
                </a:path>
              </a:pathLst>
            </a:custGeom>
            <a:solidFill>
              <a:srgbClr val="EC786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464;p30">
              <a:extLst>
                <a:ext uri="{FF2B5EF4-FFF2-40B4-BE49-F238E27FC236}">
                  <a16:creationId xmlns:a16="http://schemas.microsoft.com/office/drawing/2014/main" id="{6FD8A8D7-0803-4683-8835-2D71E3B73837}"/>
                </a:ext>
              </a:extLst>
            </p:cNvPr>
            <p:cNvSpPr/>
            <p:nvPr/>
          </p:nvSpPr>
          <p:spPr>
            <a:xfrm>
              <a:off x="1276454" y="2498670"/>
              <a:ext cx="146287" cy="180820"/>
            </a:xfrm>
            <a:custGeom>
              <a:avLst/>
              <a:gdLst/>
              <a:ahLst/>
              <a:cxnLst/>
              <a:rect l="l" t="t" r="r" b="b"/>
              <a:pathLst>
                <a:path w="2063" h="2550" extrusionOk="0">
                  <a:moveTo>
                    <a:pt x="1328" y="1"/>
                  </a:moveTo>
                  <a:cubicBezTo>
                    <a:pt x="729" y="39"/>
                    <a:pt x="995" y="838"/>
                    <a:pt x="503" y="838"/>
                  </a:cubicBezTo>
                  <a:cubicBezTo>
                    <a:pt x="479" y="838"/>
                    <a:pt x="452" y="836"/>
                    <a:pt x="424" y="832"/>
                  </a:cubicBezTo>
                  <a:cubicBezTo>
                    <a:pt x="409" y="829"/>
                    <a:pt x="395" y="828"/>
                    <a:pt x="381" y="828"/>
                  </a:cubicBezTo>
                  <a:cubicBezTo>
                    <a:pt x="0" y="828"/>
                    <a:pt x="120" y="1644"/>
                    <a:pt x="226" y="2025"/>
                  </a:cubicBezTo>
                  <a:cubicBezTo>
                    <a:pt x="310" y="2343"/>
                    <a:pt x="664" y="2549"/>
                    <a:pt x="814" y="2549"/>
                  </a:cubicBezTo>
                  <a:cubicBezTo>
                    <a:pt x="851" y="2549"/>
                    <a:pt x="875" y="2537"/>
                    <a:pt x="880" y="2511"/>
                  </a:cubicBezTo>
                  <a:cubicBezTo>
                    <a:pt x="907" y="2375"/>
                    <a:pt x="511" y="2273"/>
                    <a:pt x="545" y="2018"/>
                  </a:cubicBezTo>
                  <a:cubicBezTo>
                    <a:pt x="550" y="1980"/>
                    <a:pt x="566" y="1961"/>
                    <a:pt x="592" y="1961"/>
                  </a:cubicBezTo>
                  <a:cubicBezTo>
                    <a:pt x="629" y="1961"/>
                    <a:pt x="687" y="1998"/>
                    <a:pt x="763" y="2070"/>
                  </a:cubicBezTo>
                  <a:cubicBezTo>
                    <a:pt x="824" y="2131"/>
                    <a:pt x="876" y="2187"/>
                    <a:pt x="899" y="2187"/>
                  </a:cubicBezTo>
                  <a:cubicBezTo>
                    <a:pt x="926" y="2187"/>
                    <a:pt x="916" y="2116"/>
                    <a:pt x="843" y="1901"/>
                  </a:cubicBezTo>
                  <a:cubicBezTo>
                    <a:pt x="692" y="1446"/>
                    <a:pt x="733" y="1509"/>
                    <a:pt x="797" y="1366"/>
                  </a:cubicBezTo>
                  <a:cubicBezTo>
                    <a:pt x="865" y="1224"/>
                    <a:pt x="1761" y="1272"/>
                    <a:pt x="1852" y="975"/>
                  </a:cubicBezTo>
                  <a:cubicBezTo>
                    <a:pt x="2062" y="275"/>
                    <a:pt x="1328" y="1"/>
                    <a:pt x="1328"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465;p30">
              <a:extLst>
                <a:ext uri="{FF2B5EF4-FFF2-40B4-BE49-F238E27FC236}">
                  <a16:creationId xmlns:a16="http://schemas.microsoft.com/office/drawing/2014/main" id="{2B10F145-600A-4F26-875A-9D9F1F041B03}"/>
                </a:ext>
              </a:extLst>
            </p:cNvPr>
            <p:cNvSpPr/>
            <p:nvPr/>
          </p:nvSpPr>
          <p:spPr>
            <a:xfrm>
              <a:off x="951546" y="2862435"/>
              <a:ext cx="728175" cy="560260"/>
            </a:xfrm>
            <a:custGeom>
              <a:avLst/>
              <a:gdLst/>
              <a:ahLst/>
              <a:cxnLst/>
              <a:rect l="l" t="t" r="r" b="b"/>
              <a:pathLst>
                <a:path w="10269" h="7901" extrusionOk="0">
                  <a:moveTo>
                    <a:pt x="4115" y="1"/>
                  </a:moveTo>
                  <a:cubicBezTo>
                    <a:pt x="4114" y="1"/>
                    <a:pt x="2349" y="828"/>
                    <a:pt x="1085" y="2744"/>
                  </a:cubicBezTo>
                  <a:cubicBezTo>
                    <a:pt x="1" y="4386"/>
                    <a:pt x="350" y="6343"/>
                    <a:pt x="1370" y="6708"/>
                  </a:cubicBezTo>
                  <a:cubicBezTo>
                    <a:pt x="2760" y="7206"/>
                    <a:pt x="4139" y="7351"/>
                    <a:pt x="5302" y="7351"/>
                  </a:cubicBezTo>
                  <a:cubicBezTo>
                    <a:pt x="6672" y="7351"/>
                    <a:pt x="7742" y="7150"/>
                    <a:pt x="8176" y="7084"/>
                  </a:cubicBezTo>
                  <a:cubicBezTo>
                    <a:pt x="8312" y="7064"/>
                    <a:pt x="8430" y="7055"/>
                    <a:pt x="8533" y="7055"/>
                  </a:cubicBezTo>
                  <a:cubicBezTo>
                    <a:pt x="9299" y="7055"/>
                    <a:pt x="9281" y="7549"/>
                    <a:pt x="9745" y="7897"/>
                  </a:cubicBezTo>
                  <a:cubicBezTo>
                    <a:pt x="9748" y="7899"/>
                    <a:pt x="9751" y="7900"/>
                    <a:pt x="9755" y="7900"/>
                  </a:cubicBezTo>
                  <a:cubicBezTo>
                    <a:pt x="9866" y="7900"/>
                    <a:pt x="10268" y="6832"/>
                    <a:pt x="8270" y="5959"/>
                  </a:cubicBezTo>
                  <a:cubicBezTo>
                    <a:pt x="6705" y="5277"/>
                    <a:pt x="5473" y="5044"/>
                    <a:pt x="3456" y="4811"/>
                  </a:cubicBezTo>
                  <a:cubicBezTo>
                    <a:pt x="2680" y="4721"/>
                    <a:pt x="3527" y="4438"/>
                    <a:pt x="4247" y="3949"/>
                  </a:cubicBezTo>
                  <a:cubicBezTo>
                    <a:pt x="4318" y="3900"/>
                    <a:pt x="3827" y="1875"/>
                    <a:pt x="3738" y="1875"/>
                  </a:cubicBezTo>
                  <a:cubicBezTo>
                    <a:pt x="3738" y="1875"/>
                    <a:pt x="3738" y="1875"/>
                    <a:pt x="3738" y="1875"/>
                  </a:cubicBezTo>
                  <a:lnTo>
                    <a:pt x="4115" y="1"/>
                  </a:lnTo>
                  <a:close/>
                </a:path>
              </a:pathLst>
            </a:custGeom>
            <a:solidFill>
              <a:srgbClr val="F196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466;p30">
              <a:extLst>
                <a:ext uri="{FF2B5EF4-FFF2-40B4-BE49-F238E27FC236}">
                  <a16:creationId xmlns:a16="http://schemas.microsoft.com/office/drawing/2014/main" id="{DEF98E45-9A8C-4757-9F1A-A852C0D9283A}"/>
                </a:ext>
              </a:extLst>
            </p:cNvPr>
            <p:cNvSpPr/>
            <p:nvPr/>
          </p:nvSpPr>
          <p:spPr>
            <a:xfrm>
              <a:off x="1043871" y="2827193"/>
              <a:ext cx="319875" cy="365683"/>
            </a:xfrm>
            <a:custGeom>
              <a:avLst/>
              <a:gdLst/>
              <a:ahLst/>
              <a:cxnLst/>
              <a:rect l="l" t="t" r="r" b="b"/>
              <a:pathLst>
                <a:path w="4511" h="5157" extrusionOk="0">
                  <a:moveTo>
                    <a:pt x="3923" y="1"/>
                  </a:moveTo>
                  <a:cubicBezTo>
                    <a:pt x="3923" y="1"/>
                    <a:pt x="1480" y="769"/>
                    <a:pt x="0" y="2730"/>
                  </a:cubicBezTo>
                  <a:cubicBezTo>
                    <a:pt x="0" y="2730"/>
                    <a:pt x="1721" y="5105"/>
                    <a:pt x="2071" y="5154"/>
                  </a:cubicBezTo>
                  <a:cubicBezTo>
                    <a:pt x="2083" y="5155"/>
                    <a:pt x="2097" y="5156"/>
                    <a:pt x="2111" y="5156"/>
                  </a:cubicBezTo>
                  <a:cubicBezTo>
                    <a:pt x="2494" y="5156"/>
                    <a:pt x="3537" y="4578"/>
                    <a:pt x="4013" y="4171"/>
                  </a:cubicBezTo>
                  <a:cubicBezTo>
                    <a:pt x="4510" y="3750"/>
                    <a:pt x="3923" y="1"/>
                    <a:pt x="3923" y="1"/>
                  </a:cubicBezTo>
                  <a:close/>
                </a:path>
              </a:pathLst>
            </a:custGeom>
            <a:solidFill>
              <a:srgbClr val="F8B1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467;p30">
              <a:extLst>
                <a:ext uri="{FF2B5EF4-FFF2-40B4-BE49-F238E27FC236}">
                  <a16:creationId xmlns:a16="http://schemas.microsoft.com/office/drawing/2014/main" id="{D634B56F-EBA9-455D-A030-39ED09374572}"/>
                </a:ext>
              </a:extLst>
            </p:cNvPr>
            <p:cNvSpPr/>
            <p:nvPr/>
          </p:nvSpPr>
          <p:spPr>
            <a:xfrm>
              <a:off x="1521092" y="2653607"/>
              <a:ext cx="400783" cy="378943"/>
            </a:xfrm>
            <a:custGeom>
              <a:avLst/>
              <a:gdLst/>
              <a:ahLst/>
              <a:cxnLst/>
              <a:rect l="l" t="t" r="r" b="b"/>
              <a:pathLst>
                <a:path w="5652" h="5344" extrusionOk="0">
                  <a:moveTo>
                    <a:pt x="3289" y="1"/>
                  </a:moveTo>
                  <a:cubicBezTo>
                    <a:pt x="3229" y="1"/>
                    <a:pt x="3175" y="20"/>
                    <a:pt x="3129" y="62"/>
                  </a:cubicBezTo>
                  <a:cubicBezTo>
                    <a:pt x="2372" y="751"/>
                    <a:pt x="1" y="1714"/>
                    <a:pt x="1" y="1714"/>
                  </a:cubicBezTo>
                  <a:cubicBezTo>
                    <a:pt x="454" y="2582"/>
                    <a:pt x="2956" y="5344"/>
                    <a:pt x="3126" y="5344"/>
                  </a:cubicBezTo>
                  <a:cubicBezTo>
                    <a:pt x="3127" y="5344"/>
                    <a:pt x="3128" y="5344"/>
                    <a:pt x="3129" y="5343"/>
                  </a:cubicBezTo>
                  <a:cubicBezTo>
                    <a:pt x="3272" y="5302"/>
                    <a:pt x="5651" y="3073"/>
                    <a:pt x="5572" y="2761"/>
                  </a:cubicBezTo>
                  <a:cubicBezTo>
                    <a:pt x="5499" y="2474"/>
                    <a:pt x="3975" y="1"/>
                    <a:pt x="3289" y="1"/>
                  </a:cubicBezTo>
                  <a:close/>
                </a:path>
              </a:pathLst>
            </a:custGeom>
            <a:solidFill>
              <a:srgbClr val="F8B1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468;p30">
              <a:extLst>
                <a:ext uri="{FF2B5EF4-FFF2-40B4-BE49-F238E27FC236}">
                  <a16:creationId xmlns:a16="http://schemas.microsoft.com/office/drawing/2014/main" id="{47D61FF1-3810-4D8E-B62F-2DE151727071}"/>
                </a:ext>
              </a:extLst>
            </p:cNvPr>
            <p:cNvSpPr/>
            <p:nvPr/>
          </p:nvSpPr>
          <p:spPr>
            <a:xfrm>
              <a:off x="1302265" y="3068427"/>
              <a:ext cx="538136" cy="135225"/>
            </a:xfrm>
            <a:custGeom>
              <a:avLst/>
              <a:gdLst/>
              <a:ahLst/>
              <a:cxnLst/>
              <a:rect l="l" t="t" r="r" b="b"/>
              <a:pathLst>
                <a:path w="7589" h="1907" extrusionOk="0">
                  <a:moveTo>
                    <a:pt x="6505" y="1"/>
                  </a:moveTo>
                  <a:cubicBezTo>
                    <a:pt x="6505" y="1"/>
                    <a:pt x="5819" y="690"/>
                    <a:pt x="3941" y="690"/>
                  </a:cubicBezTo>
                  <a:cubicBezTo>
                    <a:pt x="3915" y="690"/>
                    <a:pt x="3892" y="690"/>
                    <a:pt x="3870" y="687"/>
                  </a:cubicBezTo>
                  <a:cubicBezTo>
                    <a:pt x="2741" y="678"/>
                    <a:pt x="1453" y="367"/>
                    <a:pt x="554" y="122"/>
                  </a:cubicBezTo>
                  <a:cubicBezTo>
                    <a:pt x="531" y="442"/>
                    <a:pt x="475" y="678"/>
                    <a:pt x="369" y="769"/>
                  </a:cubicBezTo>
                  <a:cubicBezTo>
                    <a:pt x="272" y="856"/>
                    <a:pt x="143" y="949"/>
                    <a:pt x="1" y="1044"/>
                  </a:cubicBezTo>
                  <a:cubicBezTo>
                    <a:pt x="313" y="1149"/>
                    <a:pt x="7589" y="1906"/>
                    <a:pt x="7589" y="1906"/>
                  </a:cubicBezTo>
                  <a:lnTo>
                    <a:pt x="6505" y="1"/>
                  </a:lnTo>
                  <a:close/>
                </a:path>
              </a:pathLst>
            </a:custGeom>
            <a:solidFill>
              <a:srgbClr val="F4990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469;p30">
              <a:extLst>
                <a:ext uri="{FF2B5EF4-FFF2-40B4-BE49-F238E27FC236}">
                  <a16:creationId xmlns:a16="http://schemas.microsoft.com/office/drawing/2014/main" id="{C3B7647D-FA86-4C9D-B97E-EF779F6DBF05}"/>
                </a:ext>
              </a:extLst>
            </p:cNvPr>
            <p:cNvSpPr/>
            <p:nvPr/>
          </p:nvSpPr>
          <p:spPr>
            <a:xfrm>
              <a:off x="1163211" y="3056727"/>
              <a:ext cx="178339" cy="117214"/>
            </a:xfrm>
            <a:custGeom>
              <a:avLst/>
              <a:gdLst/>
              <a:ahLst/>
              <a:cxnLst/>
              <a:rect l="l" t="t" r="r" b="b"/>
              <a:pathLst>
                <a:path w="2515" h="1653" extrusionOk="0">
                  <a:moveTo>
                    <a:pt x="1408" y="1"/>
                  </a:moveTo>
                  <a:cubicBezTo>
                    <a:pt x="1397" y="1"/>
                    <a:pt x="1389" y="1"/>
                    <a:pt x="1385" y="4"/>
                  </a:cubicBezTo>
                  <a:cubicBezTo>
                    <a:pt x="1269" y="76"/>
                    <a:pt x="27" y="468"/>
                    <a:pt x="27" y="468"/>
                  </a:cubicBezTo>
                  <a:cubicBezTo>
                    <a:pt x="0" y="727"/>
                    <a:pt x="524" y="1653"/>
                    <a:pt x="524" y="1653"/>
                  </a:cubicBezTo>
                  <a:lnTo>
                    <a:pt x="1660" y="1104"/>
                  </a:lnTo>
                  <a:lnTo>
                    <a:pt x="1962" y="1209"/>
                  </a:lnTo>
                  <a:cubicBezTo>
                    <a:pt x="2104" y="1114"/>
                    <a:pt x="2233" y="1021"/>
                    <a:pt x="2330" y="934"/>
                  </a:cubicBezTo>
                  <a:cubicBezTo>
                    <a:pt x="2436" y="843"/>
                    <a:pt x="2492" y="607"/>
                    <a:pt x="2515" y="287"/>
                  </a:cubicBezTo>
                  <a:cubicBezTo>
                    <a:pt x="1935" y="129"/>
                    <a:pt x="1517" y="1"/>
                    <a:pt x="1408" y="1"/>
                  </a:cubicBezTo>
                  <a:close/>
                </a:path>
              </a:pathLst>
            </a:custGeom>
            <a:solidFill>
              <a:srgbClr val="F4990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470;p30">
              <a:extLst>
                <a:ext uri="{FF2B5EF4-FFF2-40B4-BE49-F238E27FC236}">
                  <a16:creationId xmlns:a16="http://schemas.microsoft.com/office/drawing/2014/main" id="{B2F8E1FD-91BC-415A-9E4E-0159FD06C900}"/>
                </a:ext>
              </a:extLst>
            </p:cNvPr>
            <p:cNvSpPr/>
            <p:nvPr/>
          </p:nvSpPr>
          <p:spPr>
            <a:xfrm>
              <a:off x="997425" y="3248891"/>
              <a:ext cx="439429" cy="119696"/>
            </a:xfrm>
            <a:custGeom>
              <a:avLst/>
              <a:gdLst/>
              <a:ahLst/>
              <a:cxnLst/>
              <a:rect l="l" t="t" r="r" b="b"/>
              <a:pathLst>
                <a:path w="6197" h="1688" extrusionOk="0">
                  <a:moveTo>
                    <a:pt x="170" y="1"/>
                  </a:moveTo>
                  <a:cubicBezTo>
                    <a:pt x="1" y="1"/>
                    <a:pt x="197" y="753"/>
                    <a:pt x="803" y="1066"/>
                  </a:cubicBezTo>
                  <a:cubicBezTo>
                    <a:pt x="1518" y="1435"/>
                    <a:pt x="2790" y="1589"/>
                    <a:pt x="3471" y="1672"/>
                  </a:cubicBezTo>
                  <a:cubicBezTo>
                    <a:pt x="3573" y="1684"/>
                    <a:pt x="3709" y="1687"/>
                    <a:pt x="3859" y="1687"/>
                  </a:cubicBezTo>
                  <a:cubicBezTo>
                    <a:pt x="4721" y="1687"/>
                    <a:pt x="6197" y="1514"/>
                    <a:pt x="6035" y="1427"/>
                  </a:cubicBezTo>
                  <a:cubicBezTo>
                    <a:pt x="5843" y="1322"/>
                    <a:pt x="3091" y="1330"/>
                    <a:pt x="1928" y="1066"/>
                  </a:cubicBezTo>
                  <a:cubicBezTo>
                    <a:pt x="761" y="798"/>
                    <a:pt x="299" y="84"/>
                    <a:pt x="299" y="84"/>
                  </a:cubicBezTo>
                  <a:cubicBezTo>
                    <a:pt x="245" y="27"/>
                    <a:pt x="200" y="1"/>
                    <a:pt x="170" y="1"/>
                  </a:cubicBezTo>
                  <a:close/>
                </a:path>
              </a:pathLst>
            </a:custGeom>
            <a:solidFill>
              <a:srgbClr val="EC786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51" name="Google Shape;471;p30">
            <a:extLst>
              <a:ext uri="{FF2B5EF4-FFF2-40B4-BE49-F238E27FC236}">
                <a16:creationId xmlns:a16="http://schemas.microsoft.com/office/drawing/2014/main" id="{96419873-A58B-4613-A670-671654E67017}"/>
              </a:ext>
            </a:extLst>
          </p:cNvPr>
          <p:cNvSpPr/>
          <p:nvPr/>
        </p:nvSpPr>
        <p:spPr>
          <a:xfrm>
            <a:off x="2340113" y="12547077"/>
            <a:ext cx="7062002" cy="536504"/>
          </a:xfrm>
          <a:prstGeom prst="ellipse">
            <a:avLst/>
          </a:prstGeom>
          <a:solidFill>
            <a:srgbClr val="FDE5C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Rectangle 51">
            <a:extLst>
              <a:ext uri="{FF2B5EF4-FFF2-40B4-BE49-F238E27FC236}">
                <a16:creationId xmlns:a16="http://schemas.microsoft.com/office/drawing/2014/main" id="{A2C4FEE6-1F7A-4A2B-9142-4B372C582009}"/>
              </a:ext>
            </a:extLst>
          </p:cNvPr>
          <p:cNvSpPr/>
          <p:nvPr/>
        </p:nvSpPr>
        <p:spPr>
          <a:xfrm>
            <a:off x="12326433" y="5165709"/>
            <a:ext cx="10544987" cy="5175349"/>
          </a:xfrm>
          <a:prstGeom prst="rect">
            <a:avLst/>
          </a:prstGeom>
        </p:spPr>
        <p:txBody>
          <a:bodyPr wrap="square">
            <a:spAutoFit/>
          </a:bodyPr>
          <a:lstStyle/>
          <a:p>
            <a:pPr defTabSz="457246">
              <a:lnSpc>
                <a:spcPct val="150000"/>
              </a:lnSpc>
            </a:pPr>
            <a:r>
              <a:rPr lang="en-US" sz="3200" b="1" dirty="0">
                <a:solidFill>
                  <a:prstClr val="white"/>
                </a:solidFill>
                <a:latin typeface="Montserrat Light"/>
              </a:rPr>
              <a:t>Lorem Ipsum</a:t>
            </a:r>
            <a:r>
              <a:rPr lang="en-US" sz="3200" dirty="0">
                <a:solidFill>
                  <a:prstClr val="white"/>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a:t>
            </a:r>
          </a:p>
        </p:txBody>
      </p:sp>
      <p:sp>
        <p:nvSpPr>
          <p:cNvPr id="53" name="Rectangle 52">
            <a:extLst>
              <a:ext uri="{FF2B5EF4-FFF2-40B4-BE49-F238E27FC236}">
                <a16:creationId xmlns:a16="http://schemas.microsoft.com/office/drawing/2014/main" id="{7EB98639-201A-4B46-9FBB-435B25E701F9}"/>
              </a:ext>
            </a:extLst>
          </p:cNvPr>
          <p:cNvSpPr/>
          <p:nvPr/>
        </p:nvSpPr>
        <p:spPr>
          <a:xfrm>
            <a:off x="12326433" y="4196062"/>
            <a:ext cx="4651170" cy="831093"/>
          </a:xfrm>
          <a:prstGeom prst="rect">
            <a:avLst/>
          </a:prstGeom>
        </p:spPr>
        <p:txBody>
          <a:bodyPr wrap="none">
            <a:spAutoFit/>
          </a:bodyPr>
          <a:lstStyle/>
          <a:p>
            <a:pPr defTabSz="457246"/>
            <a:r>
              <a:rPr lang="en-US" b="1" dirty="0">
                <a:solidFill>
                  <a:prstClr val="white"/>
                </a:solidFill>
                <a:latin typeface="Montserrat Light"/>
              </a:rPr>
              <a:t>Lorem Ipsum</a:t>
            </a:r>
            <a:r>
              <a:rPr lang="en-US" dirty="0">
                <a:solidFill>
                  <a:prstClr val="white"/>
                </a:solidFill>
                <a:latin typeface="Montserrat Light"/>
              </a:rPr>
              <a:t> </a:t>
            </a:r>
          </a:p>
        </p:txBody>
      </p:sp>
    </p:spTree>
    <p:extLst>
      <p:ext uri="{BB962C8B-B14F-4D97-AF65-F5344CB8AC3E}">
        <p14:creationId xmlns:p14="http://schemas.microsoft.com/office/powerpoint/2010/main" val="5743379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Rectangle 164">
            <a:extLst>
              <a:ext uri="{FF2B5EF4-FFF2-40B4-BE49-F238E27FC236}">
                <a16:creationId xmlns:a16="http://schemas.microsoft.com/office/drawing/2014/main" id="{4FB38AEF-57A2-490B-A901-25EB758FFA21}"/>
              </a:ext>
            </a:extLst>
          </p:cNvPr>
          <p:cNvSpPr/>
          <p:nvPr/>
        </p:nvSpPr>
        <p:spPr>
          <a:xfrm>
            <a:off x="1627442" y="3061864"/>
            <a:ext cx="8960382" cy="7479836"/>
          </a:xfrm>
          <a:prstGeom prst="rect">
            <a:avLst/>
          </a:prstGeom>
        </p:spPr>
        <p:txBody>
          <a:bodyPr wrap="square">
            <a:spAutoFit/>
          </a:bodyPr>
          <a:lstStyle/>
          <a:p>
            <a:pPr algn="r" defTabSz="457246"/>
            <a:r>
              <a:rPr lang="en-US" sz="8001" dirty="0">
                <a:solidFill>
                  <a:prstClr val="white"/>
                </a:solidFill>
                <a:latin typeface="Montserrat Light"/>
              </a:rPr>
              <a:t>Lorem Ipsum is simply dummy text of the printing and typesetting industry.</a:t>
            </a:r>
          </a:p>
        </p:txBody>
      </p:sp>
      <p:grpSp>
        <p:nvGrpSpPr>
          <p:cNvPr id="166" name="Google Shape;440;p32">
            <a:extLst>
              <a:ext uri="{FF2B5EF4-FFF2-40B4-BE49-F238E27FC236}">
                <a16:creationId xmlns:a16="http://schemas.microsoft.com/office/drawing/2014/main" id="{33A42089-7948-46F2-BC8E-45300320C05B}"/>
              </a:ext>
            </a:extLst>
          </p:cNvPr>
          <p:cNvGrpSpPr/>
          <p:nvPr/>
        </p:nvGrpSpPr>
        <p:grpSpPr>
          <a:xfrm>
            <a:off x="13274650" y="3039267"/>
            <a:ext cx="7723972" cy="7479835"/>
            <a:chOff x="5237850" y="1147875"/>
            <a:chExt cx="542150" cy="525000"/>
          </a:xfrm>
        </p:grpSpPr>
        <p:sp>
          <p:nvSpPr>
            <p:cNvPr id="167" name="Google Shape;441;p32">
              <a:extLst>
                <a:ext uri="{FF2B5EF4-FFF2-40B4-BE49-F238E27FC236}">
                  <a16:creationId xmlns:a16="http://schemas.microsoft.com/office/drawing/2014/main" id="{3C2A6842-5C4E-40EA-8D08-4EC1E4F8C276}"/>
                </a:ext>
              </a:extLst>
            </p:cNvPr>
            <p:cNvSpPr/>
            <p:nvPr/>
          </p:nvSpPr>
          <p:spPr>
            <a:xfrm>
              <a:off x="5320750" y="1174500"/>
              <a:ext cx="51250" cy="63850"/>
            </a:xfrm>
            <a:custGeom>
              <a:avLst/>
              <a:gdLst/>
              <a:ahLst/>
              <a:cxnLst/>
              <a:rect l="l" t="t" r="r" b="b"/>
              <a:pathLst>
                <a:path w="2050" h="2554" extrusionOk="0">
                  <a:moveTo>
                    <a:pt x="123" y="1"/>
                  </a:moveTo>
                  <a:cubicBezTo>
                    <a:pt x="82" y="1"/>
                    <a:pt x="42" y="2"/>
                    <a:pt x="1" y="6"/>
                  </a:cubicBezTo>
                  <a:lnTo>
                    <a:pt x="18" y="2477"/>
                  </a:lnTo>
                  <a:cubicBezTo>
                    <a:pt x="266" y="2515"/>
                    <a:pt x="517" y="2554"/>
                    <a:pt x="766" y="2554"/>
                  </a:cubicBezTo>
                  <a:cubicBezTo>
                    <a:pt x="892" y="2554"/>
                    <a:pt x="1018" y="2544"/>
                    <a:pt x="1143" y="2519"/>
                  </a:cubicBezTo>
                  <a:cubicBezTo>
                    <a:pt x="1512" y="2446"/>
                    <a:pt x="1872" y="2209"/>
                    <a:pt x="1991" y="1853"/>
                  </a:cubicBezTo>
                  <a:cubicBezTo>
                    <a:pt x="2050" y="1666"/>
                    <a:pt x="2041" y="1462"/>
                    <a:pt x="2010" y="1269"/>
                  </a:cubicBezTo>
                  <a:cubicBezTo>
                    <a:pt x="1975" y="1054"/>
                    <a:pt x="1914" y="834"/>
                    <a:pt x="1771" y="667"/>
                  </a:cubicBezTo>
                  <a:cubicBezTo>
                    <a:pt x="1628" y="500"/>
                    <a:pt x="1420" y="404"/>
                    <a:pt x="1218" y="314"/>
                  </a:cubicBezTo>
                  <a:cubicBezTo>
                    <a:pt x="868" y="159"/>
                    <a:pt x="501" y="1"/>
                    <a:pt x="123"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8" name="Google Shape;442;p32">
              <a:extLst>
                <a:ext uri="{FF2B5EF4-FFF2-40B4-BE49-F238E27FC236}">
                  <a16:creationId xmlns:a16="http://schemas.microsoft.com/office/drawing/2014/main" id="{ED7C9960-08DF-4E2C-8EF0-55D47EB8A4B1}"/>
                </a:ext>
              </a:extLst>
            </p:cNvPr>
            <p:cNvSpPr/>
            <p:nvPr/>
          </p:nvSpPr>
          <p:spPr>
            <a:xfrm>
              <a:off x="5290400" y="1233875"/>
              <a:ext cx="36650" cy="45725"/>
            </a:xfrm>
            <a:custGeom>
              <a:avLst/>
              <a:gdLst/>
              <a:ahLst/>
              <a:cxnLst/>
              <a:rect l="l" t="t" r="r" b="b"/>
              <a:pathLst>
                <a:path w="1466" h="1829" extrusionOk="0">
                  <a:moveTo>
                    <a:pt x="956" y="1"/>
                  </a:moveTo>
                  <a:lnTo>
                    <a:pt x="0" y="1059"/>
                  </a:lnTo>
                  <a:lnTo>
                    <a:pt x="1118" y="1828"/>
                  </a:lnTo>
                  <a:lnTo>
                    <a:pt x="1465" y="923"/>
                  </a:lnTo>
                  <a:lnTo>
                    <a:pt x="956" y="1"/>
                  </a:ln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9" name="Google Shape;443;p32">
              <a:extLst>
                <a:ext uri="{FF2B5EF4-FFF2-40B4-BE49-F238E27FC236}">
                  <a16:creationId xmlns:a16="http://schemas.microsoft.com/office/drawing/2014/main" id="{8D6B23F3-CFE5-4A38-AEAF-C30AC3D48A9B}"/>
                </a:ext>
              </a:extLst>
            </p:cNvPr>
            <p:cNvSpPr/>
            <p:nvPr/>
          </p:nvSpPr>
          <p:spPr>
            <a:xfrm>
              <a:off x="5284675" y="1259575"/>
              <a:ext cx="40825" cy="53725"/>
            </a:xfrm>
            <a:custGeom>
              <a:avLst/>
              <a:gdLst/>
              <a:ahLst/>
              <a:cxnLst/>
              <a:rect l="l" t="t" r="r" b="b"/>
              <a:pathLst>
                <a:path w="1633" h="2149" extrusionOk="0">
                  <a:moveTo>
                    <a:pt x="388" y="1"/>
                  </a:moveTo>
                  <a:cubicBezTo>
                    <a:pt x="326" y="1"/>
                    <a:pt x="271" y="10"/>
                    <a:pt x="229" y="31"/>
                  </a:cubicBezTo>
                  <a:cubicBezTo>
                    <a:pt x="1" y="152"/>
                    <a:pt x="756" y="1863"/>
                    <a:pt x="756" y="1863"/>
                  </a:cubicBezTo>
                  <a:lnTo>
                    <a:pt x="1380" y="2148"/>
                  </a:lnTo>
                  <a:lnTo>
                    <a:pt x="1633" y="1468"/>
                  </a:lnTo>
                  <a:lnTo>
                    <a:pt x="1521" y="800"/>
                  </a:lnTo>
                  <a:lnTo>
                    <a:pt x="1097" y="185"/>
                  </a:lnTo>
                  <a:cubicBezTo>
                    <a:pt x="1097" y="185"/>
                    <a:pt x="669" y="1"/>
                    <a:pt x="388"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0" name="Google Shape;444;p32">
              <a:extLst>
                <a:ext uri="{FF2B5EF4-FFF2-40B4-BE49-F238E27FC236}">
                  <a16:creationId xmlns:a16="http://schemas.microsoft.com/office/drawing/2014/main" id="{239CF8D4-C51F-4F5A-90E0-A831BE3051A4}"/>
                </a:ext>
              </a:extLst>
            </p:cNvPr>
            <p:cNvSpPr/>
            <p:nvPr/>
          </p:nvSpPr>
          <p:spPr>
            <a:xfrm>
              <a:off x="5492125" y="1600700"/>
              <a:ext cx="30150" cy="16275"/>
            </a:xfrm>
            <a:custGeom>
              <a:avLst/>
              <a:gdLst/>
              <a:ahLst/>
              <a:cxnLst/>
              <a:rect l="l" t="t" r="r" b="b"/>
              <a:pathLst>
                <a:path w="1206" h="651" extrusionOk="0">
                  <a:moveTo>
                    <a:pt x="95" y="0"/>
                  </a:moveTo>
                  <a:lnTo>
                    <a:pt x="0" y="369"/>
                  </a:lnTo>
                  <a:lnTo>
                    <a:pt x="461" y="650"/>
                  </a:lnTo>
                  <a:cubicBezTo>
                    <a:pt x="461" y="650"/>
                    <a:pt x="1149" y="567"/>
                    <a:pt x="1177" y="567"/>
                  </a:cubicBezTo>
                  <a:cubicBezTo>
                    <a:pt x="1206" y="567"/>
                    <a:pt x="720" y="104"/>
                    <a:pt x="720" y="104"/>
                  </a:cubicBezTo>
                  <a:lnTo>
                    <a:pt x="95" y="0"/>
                  </a:ln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1" name="Google Shape;445;p32">
              <a:extLst>
                <a:ext uri="{FF2B5EF4-FFF2-40B4-BE49-F238E27FC236}">
                  <a16:creationId xmlns:a16="http://schemas.microsoft.com/office/drawing/2014/main" id="{5BBE2E97-AA55-447E-915C-B607D7F63225}"/>
                </a:ext>
              </a:extLst>
            </p:cNvPr>
            <p:cNvSpPr/>
            <p:nvPr/>
          </p:nvSpPr>
          <p:spPr>
            <a:xfrm>
              <a:off x="5317850" y="1433800"/>
              <a:ext cx="162075" cy="217550"/>
            </a:xfrm>
            <a:custGeom>
              <a:avLst/>
              <a:gdLst/>
              <a:ahLst/>
              <a:cxnLst/>
              <a:rect l="l" t="t" r="r" b="b"/>
              <a:pathLst>
                <a:path w="6483" h="8702" extrusionOk="0">
                  <a:moveTo>
                    <a:pt x="2568" y="0"/>
                  </a:moveTo>
                  <a:lnTo>
                    <a:pt x="0" y="650"/>
                  </a:lnTo>
                  <a:lnTo>
                    <a:pt x="3268" y="2600"/>
                  </a:lnTo>
                  <a:cubicBezTo>
                    <a:pt x="3613" y="2807"/>
                    <a:pt x="4004" y="3090"/>
                    <a:pt x="3989" y="3490"/>
                  </a:cubicBezTo>
                  <a:cubicBezTo>
                    <a:pt x="3982" y="3646"/>
                    <a:pt x="3914" y="3793"/>
                    <a:pt x="3866" y="3940"/>
                  </a:cubicBezTo>
                  <a:cubicBezTo>
                    <a:pt x="3686" y="4489"/>
                    <a:pt x="3800" y="5093"/>
                    <a:pt x="4013" y="5629"/>
                  </a:cubicBezTo>
                  <a:cubicBezTo>
                    <a:pt x="4228" y="6165"/>
                    <a:pt x="4540" y="6657"/>
                    <a:pt x="4777" y="7181"/>
                  </a:cubicBezTo>
                  <a:cubicBezTo>
                    <a:pt x="4951" y="7564"/>
                    <a:pt x="5082" y="7961"/>
                    <a:pt x="5175" y="8370"/>
                  </a:cubicBezTo>
                  <a:cubicBezTo>
                    <a:pt x="5190" y="8440"/>
                    <a:pt x="5208" y="8512"/>
                    <a:pt x="5258" y="8563"/>
                  </a:cubicBezTo>
                  <a:cubicBezTo>
                    <a:pt x="5317" y="8618"/>
                    <a:pt x="5403" y="8627"/>
                    <a:pt x="5484" y="8631"/>
                  </a:cubicBezTo>
                  <a:cubicBezTo>
                    <a:pt x="5627" y="8640"/>
                    <a:pt x="6111" y="8701"/>
                    <a:pt x="6333" y="8701"/>
                  </a:cubicBezTo>
                  <a:cubicBezTo>
                    <a:pt x="6435" y="8701"/>
                    <a:pt x="6482" y="8688"/>
                    <a:pt x="6413" y="8651"/>
                  </a:cubicBezTo>
                  <a:cubicBezTo>
                    <a:pt x="5754" y="8383"/>
                    <a:pt x="5607" y="6485"/>
                    <a:pt x="5533" y="5376"/>
                  </a:cubicBezTo>
                  <a:cubicBezTo>
                    <a:pt x="5460" y="4283"/>
                    <a:pt x="5506" y="3180"/>
                    <a:pt x="5355" y="2093"/>
                  </a:cubicBezTo>
                  <a:cubicBezTo>
                    <a:pt x="5300" y="1695"/>
                    <a:pt x="5208" y="1278"/>
                    <a:pt x="4926" y="990"/>
                  </a:cubicBezTo>
                  <a:cubicBezTo>
                    <a:pt x="4753" y="810"/>
                    <a:pt x="4520" y="701"/>
                    <a:pt x="4290" y="602"/>
                  </a:cubicBezTo>
                  <a:cubicBezTo>
                    <a:pt x="3730" y="358"/>
                    <a:pt x="3156" y="158"/>
                    <a:pt x="2568"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2" name="Google Shape;446;p32">
              <a:extLst>
                <a:ext uri="{FF2B5EF4-FFF2-40B4-BE49-F238E27FC236}">
                  <a16:creationId xmlns:a16="http://schemas.microsoft.com/office/drawing/2014/main" id="{DF2EE1FD-8AFF-4CF7-A85C-87D9F291ECD1}"/>
                </a:ext>
              </a:extLst>
            </p:cNvPr>
            <p:cNvSpPr/>
            <p:nvPr/>
          </p:nvSpPr>
          <p:spPr>
            <a:xfrm>
              <a:off x="5246975" y="1373100"/>
              <a:ext cx="263275" cy="236175"/>
            </a:xfrm>
            <a:custGeom>
              <a:avLst/>
              <a:gdLst/>
              <a:ahLst/>
              <a:cxnLst/>
              <a:rect l="l" t="t" r="r" b="b"/>
              <a:pathLst>
                <a:path w="10531" h="9447" extrusionOk="0">
                  <a:moveTo>
                    <a:pt x="1702" y="0"/>
                  </a:moveTo>
                  <a:cubicBezTo>
                    <a:pt x="1271" y="0"/>
                    <a:pt x="841" y="26"/>
                    <a:pt x="413" y="76"/>
                  </a:cubicBezTo>
                  <a:lnTo>
                    <a:pt x="396" y="113"/>
                  </a:lnTo>
                  <a:lnTo>
                    <a:pt x="130" y="667"/>
                  </a:lnTo>
                  <a:cubicBezTo>
                    <a:pt x="0" y="1846"/>
                    <a:pt x="325" y="3151"/>
                    <a:pt x="1261" y="3875"/>
                  </a:cubicBezTo>
                  <a:cubicBezTo>
                    <a:pt x="1832" y="4319"/>
                    <a:pt x="2551" y="4490"/>
                    <a:pt x="3282" y="4490"/>
                  </a:cubicBezTo>
                  <a:cubicBezTo>
                    <a:pt x="3670" y="4490"/>
                    <a:pt x="4061" y="4442"/>
                    <a:pt x="4436" y="4361"/>
                  </a:cubicBezTo>
                  <a:cubicBezTo>
                    <a:pt x="4509" y="4345"/>
                    <a:pt x="4584" y="4328"/>
                    <a:pt x="4656" y="4310"/>
                  </a:cubicBezTo>
                  <a:cubicBezTo>
                    <a:pt x="5655" y="4064"/>
                    <a:pt x="6604" y="3638"/>
                    <a:pt x="7608" y="3394"/>
                  </a:cubicBezTo>
                  <a:cubicBezTo>
                    <a:pt x="7675" y="3356"/>
                    <a:pt x="7736" y="3339"/>
                    <a:pt x="7793" y="3339"/>
                  </a:cubicBezTo>
                  <a:cubicBezTo>
                    <a:pt x="8068" y="3339"/>
                    <a:pt x="8219" y="3725"/>
                    <a:pt x="8214" y="3814"/>
                  </a:cubicBezTo>
                  <a:cubicBezTo>
                    <a:pt x="7740" y="7014"/>
                    <a:pt x="9494" y="7598"/>
                    <a:pt x="9865" y="9405"/>
                  </a:cubicBezTo>
                  <a:cubicBezTo>
                    <a:pt x="9885" y="9436"/>
                    <a:pt x="9926" y="9447"/>
                    <a:pt x="9978" y="9447"/>
                  </a:cubicBezTo>
                  <a:cubicBezTo>
                    <a:pt x="10087" y="9447"/>
                    <a:pt x="10244" y="9400"/>
                    <a:pt x="10355" y="9399"/>
                  </a:cubicBezTo>
                  <a:cubicBezTo>
                    <a:pt x="10403" y="9399"/>
                    <a:pt x="10461" y="9394"/>
                    <a:pt x="10494" y="9359"/>
                  </a:cubicBezTo>
                  <a:cubicBezTo>
                    <a:pt x="10531" y="9322"/>
                    <a:pt x="10531" y="9262"/>
                    <a:pt x="10524" y="9208"/>
                  </a:cubicBezTo>
                  <a:cubicBezTo>
                    <a:pt x="10002" y="8841"/>
                    <a:pt x="9597" y="4411"/>
                    <a:pt x="9189" y="2894"/>
                  </a:cubicBezTo>
                  <a:cubicBezTo>
                    <a:pt x="9108" y="2584"/>
                    <a:pt x="8996" y="2259"/>
                    <a:pt x="8748" y="2055"/>
                  </a:cubicBezTo>
                  <a:cubicBezTo>
                    <a:pt x="8607" y="1938"/>
                    <a:pt x="8431" y="1872"/>
                    <a:pt x="8258" y="1813"/>
                  </a:cubicBezTo>
                  <a:cubicBezTo>
                    <a:pt x="7263" y="1468"/>
                    <a:pt x="6226" y="1257"/>
                    <a:pt x="5177" y="1183"/>
                  </a:cubicBezTo>
                  <a:cubicBezTo>
                    <a:pt x="4900" y="1164"/>
                    <a:pt x="4624" y="1154"/>
                    <a:pt x="4347" y="1154"/>
                  </a:cubicBezTo>
                  <a:cubicBezTo>
                    <a:pt x="4013" y="1154"/>
                    <a:pt x="3678" y="1168"/>
                    <a:pt x="3345" y="1196"/>
                  </a:cubicBezTo>
                  <a:cubicBezTo>
                    <a:pt x="3220" y="864"/>
                    <a:pt x="3092" y="533"/>
                    <a:pt x="2967" y="201"/>
                  </a:cubicBezTo>
                  <a:cubicBezTo>
                    <a:pt x="2956" y="162"/>
                    <a:pt x="2936" y="124"/>
                    <a:pt x="2908" y="96"/>
                  </a:cubicBezTo>
                  <a:cubicBezTo>
                    <a:pt x="2868" y="63"/>
                    <a:pt x="2818" y="58"/>
                    <a:pt x="2770" y="52"/>
                  </a:cubicBezTo>
                  <a:cubicBezTo>
                    <a:pt x="2585" y="34"/>
                    <a:pt x="2401" y="19"/>
                    <a:pt x="2214" y="12"/>
                  </a:cubicBezTo>
                  <a:cubicBezTo>
                    <a:pt x="2043" y="4"/>
                    <a:pt x="1873" y="0"/>
                    <a:pt x="1702"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3" name="Google Shape;447;p32">
              <a:extLst>
                <a:ext uri="{FF2B5EF4-FFF2-40B4-BE49-F238E27FC236}">
                  <a16:creationId xmlns:a16="http://schemas.microsoft.com/office/drawing/2014/main" id="{6C887498-43A1-48DC-A31F-2994475CBA82}"/>
                </a:ext>
              </a:extLst>
            </p:cNvPr>
            <p:cNvSpPr/>
            <p:nvPr/>
          </p:nvSpPr>
          <p:spPr>
            <a:xfrm>
              <a:off x="5447375" y="1645450"/>
              <a:ext cx="63150" cy="21750"/>
            </a:xfrm>
            <a:custGeom>
              <a:avLst/>
              <a:gdLst/>
              <a:ahLst/>
              <a:cxnLst/>
              <a:rect l="l" t="t" r="r" b="b"/>
              <a:pathLst>
                <a:path w="2526" h="870" extrusionOk="0">
                  <a:moveTo>
                    <a:pt x="1142" y="0"/>
                  </a:moveTo>
                  <a:cubicBezTo>
                    <a:pt x="972" y="81"/>
                    <a:pt x="775" y="119"/>
                    <a:pt x="578" y="119"/>
                  </a:cubicBezTo>
                  <a:cubicBezTo>
                    <a:pt x="375" y="119"/>
                    <a:pt x="173" y="79"/>
                    <a:pt x="0" y="5"/>
                  </a:cubicBezTo>
                  <a:lnTo>
                    <a:pt x="0" y="800"/>
                  </a:lnTo>
                  <a:cubicBezTo>
                    <a:pt x="830" y="819"/>
                    <a:pt x="1661" y="844"/>
                    <a:pt x="2493" y="870"/>
                  </a:cubicBezTo>
                  <a:cubicBezTo>
                    <a:pt x="2526" y="815"/>
                    <a:pt x="2462" y="751"/>
                    <a:pt x="2407" y="718"/>
                  </a:cubicBezTo>
                  <a:cubicBezTo>
                    <a:pt x="1992" y="470"/>
                    <a:pt x="1533" y="279"/>
                    <a:pt x="1142" y="0"/>
                  </a:cubicBezTo>
                  <a:close/>
                </a:path>
              </a:pathLst>
            </a:custGeom>
            <a:solidFill>
              <a:schemeClr val="accent1">
                <a:lumMod val="20000"/>
                <a:lumOff val="80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4" name="Google Shape;448;p32">
              <a:extLst>
                <a:ext uri="{FF2B5EF4-FFF2-40B4-BE49-F238E27FC236}">
                  <a16:creationId xmlns:a16="http://schemas.microsoft.com/office/drawing/2014/main" id="{90F5A9C9-80C8-4195-8A69-9BEB8CE488AD}"/>
                </a:ext>
              </a:extLst>
            </p:cNvPr>
            <p:cNvSpPr/>
            <p:nvPr/>
          </p:nvSpPr>
          <p:spPr>
            <a:xfrm>
              <a:off x="5489250" y="1605575"/>
              <a:ext cx="60150" cy="33575"/>
            </a:xfrm>
            <a:custGeom>
              <a:avLst/>
              <a:gdLst/>
              <a:ahLst/>
              <a:cxnLst/>
              <a:rect l="l" t="t" r="r" b="b"/>
              <a:pathLst>
                <a:path w="2406" h="1343" extrusionOk="0">
                  <a:moveTo>
                    <a:pt x="133" y="1"/>
                  </a:moveTo>
                  <a:cubicBezTo>
                    <a:pt x="98" y="128"/>
                    <a:pt x="62" y="253"/>
                    <a:pt x="27" y="381"/>
                  </a:cubicBezTo>
                  <a:cubicBezTo>
                    <a:pt x="1" y="433"/>
                    <a:pt x="23" y="497"/>
                    <a:pt x="73" y="523"/>
                  </a:cubicBezTo>
                  <a:cubicBezTo>
                    <a:pt x="717" y="1053"/>
                    <a:pt x="1523" y="1343"/>
                    <a:pt x="2357" y="1343"/>
                  </a:cubicBezTo>
                  <a:cubicBezTo>
                    <a:pt x="2406" y="1220"/>
                    <a:pt x="2300" y="1092"/>
                    <a:pt x="2199" y="1007"/>
                  </a:cubicBezTo>
                  <a:cubicBezTo>
                    <a:pt x="1894" y="741"/>
                    <a:pt x="1551" y="523"/>
                    <a:pt x="1242" y="264"/>
                  </a:cubicBezTo>
                  <a:cubicBezTo>
                    <a:pt x="1226" y="251"/>
                    <a:pt x="1213" y="240"/>
                    <a:pt x="1198" y="227"/>
                  </a:cubicBezTo>
                  <a:cubicBezTo>
                    <a:pt x="1105" y="260"/>
                    <a:pt x="1003" y="275"/>
                    <a:pt x="899" y="275"/>
                  </a:cubicBezTo>
                  <a:cubicBezTo>
                    <a:pt x="626" y="275"/>
                    <a:pt x="335" y="170"/>
                    <a:pt x="133" y="1"/>
                  </a:cubicBezTo>
                  <a:close/>
                </a:path>
              </a:pathLst>
            </a:custGeom>
            <a:solidFill>
              <a:schemeClr val="accent1">
                <a:lumMod val="20000"/>
                <a:lumOff val="80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5" name="Google Shape;449;p32">
              <a:extLst>
                <a:ext uri="{FF2B5EF4-FFF2-40B4-BE49-F238E27FC236}">
                  <a16:creationId xmlns:a16="http://schemas.microsoft.com/office/drawing/2014/main" id="{CD888401-AF2F-42DD-A2BF-EBE0C8FDE079}"/>
                </a:ext>
              </a:extLst>
            </p:cNvPr>
            <p:cNvSpPr/>
            <p:nvPr/>
          </p:nvSpPr>
          <p:spPr>
            <a:xfrm>
              <a:off x="5276525" y="1492450"/>
              <a:ext cx="93050" cy="179125"/>
            </a:xfrm>
            <a:custGeom>
              <a:avLst/>
              <a:gdLst/>
              <a:ahLst/>
              <a:cxnLst/>
              <a:rect l="l" t="t" r="r" b="b"/>
              <a:pathLst>
                <a:path w="3722" h="7165" extrusionOk="0">
                  <a:moveTo>
                    <a:pt x="97" y="1"/>
                  </a:moveTo>
                  <a:cubicBezTo>
                    <a:pt x="48" y="1"/>
                    <a:pt x="1" y="49"/>
                    <a:pt x="33" y="105"/>
                  </a:cubicBezTo>
                  <a:cubicBezTo>
                    <a:pt x="1342" y="2354"/>
                    <a:pt x="1913" y="4980"/>
                    <a:pt x="3428" y="7108"/>
                  </a:cubicBezTo>
                  <a:cubicBezTo>
                    <a:pt x="3457" y="7148"/>
                    <a:pt x="3497" y="7165"/>
                    <a:pt x="3537" y="7165"/>
                  </a:cubicBezTo>
                  <a:cubicBezTo>
                    <a:pt x="3630" y="7165"/>
                    <a:pt x="3721" y="7072"/>
                    <a:pt x="3652" y="6977"/>
                  </a:cubicBezTo>
                  <a:cubicBezTo>
                    <a:pt x="2121" y="4849"/>
                    <a:pt x="1697" y="2145"/>
                    <a:pt x="158" y="32"/>
                  </a:cubicBezTo>
                  <a:cubicBezTo>
                    <a:pt x="142" y="10"/>
                    <a:pt x="119" y="1"/>
                    <a:pt x="97" y="1"/>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6" name="Google Shape;450;p32">
              <a:extLst>
                <a:ext uri="{FF2B5EF4-FFF2-40B4-BE49-F238E27FC236}">
                  <a16:creationId xmlns:a16="http://schemas.microsoft.com/office/drawing/2014/main" id="{DA9194AE-E6F8-42E1-A6A3-C92C6642D8C5}"/>
                </a:ext>
              </a:extLst>
            </p:cNvPr>
            <p:cNvSpPr/>
            <p:nvPr/>
          </p:nvSpPr>
          <p:spPr>
            <a:xfrm>
              <a:off x="5290775" y="1493450"/>
              <a:ext cx="80025" cy="177450"/>
            </a:xfrm>
            <a:custGeom>
              <a:avLst/>
              <a:gdLst/>
              <a:ahLst/>
              <a:cxnLst/>
              <a:rect l="l" t="t" r="r" b="b"/>
              <a:pathLst>
                <a:path w="3201" h="7098" extrusionOk="0">
                  <a:moveTo>
                    <a:pt x="3116" y="0"/>
                  </a:moveTo>
                  <a:cubicBezTo>
                    <a:pt x="3095" y="0"/>
                    <a:pt x="3073" y="9"/>
                    <a:pt x="3060" y="30"/>
                  </a:cubicBezTo>
                  <a:cubicBezTo>
                    <a:pt x="2384" y="1134"/>
                    <a:pt x="1876" y="2360"/>
                    <a:pt x="1365" y="3546"/>
                  </a:cubicBezTo>
                  <a:cubicBezTo>
                    <a:pt x="886" y="4651"/>
                    <a:pt x="302" y="5801"/>
                    <a:pt x="18" y="6970"/>
                  </a:cubicBezTo>
                  <a:cubicBezTo>
                    <a:pt x="1" y="7041"/>
                    <a:pt x="63" y="7097"/>
                    <a:pt x="123" y="7097"/>
                  </a:cubicBezTo>
                  <a:cubicBezTo>
                    <a:pt x="154" y="7097"/>
                    <a:pt x="184" y="7082"/>
                    <a:pt x="203" y="7047"/>
                  </a:cubicBezTo>
                  <a:cubicBezTo>
                    <a:pt x="794" y="5907"/>
                    <a:pt x="1174" y="4624"/>
                    <a:pt x="1685" y="3445"/>
                  </a:cubicBezTo>
                  <a:cubicBezTo>
                    <a:pt x="2173" y="2318"/>
                    <a:pt x="2742" y="1225"/>
                    <a:pt x="3183" y="83"/>
                  </a:cubicBezTo>
                  <a:cubicBezTo>
                    <a:pt x="3200" y="35"/>
                    <a:pt x="3158" y="0"/>
                    <a:pt x="3116" y="0"/>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7" name="Google Shape;451;p32">
              <a:extLst>
                <a:ext uri="{FF2B5EF4-FFF2-40B4-BE49-F238E27FC236}">
                  <a16:creationId xmlns:a16="http://schemas.microsoft.com/office/drawing/2014/main" id="{ED4FE1FC-48CB-4ABD-808D-9CBF899FA86F}"/>
                </a:ext>
              </a:extLst>
            </p:cNvPr>
            <p:cNvSpPr/>
            <p:nvPr/>
          </p:nvSpPr>
          <p:spPr>
            <a:xfrm>
              <a:off x="5272600" y="1486225"/>
              <a:ext cx="102000" cy="23850"/>
            </a:xfrm>
            <a:custGeom>
              <a:avLst/>
              <a:gdLst/>
              <a:ahLst/>
              <a:cxnLst/>
              <a:rect l="l" t="t" r="r" b="b"/>
              <a:pathLst>
                <a:path w="4080" h="954" extrusionOk="0">
                  <a:moveTo>
                    <a:pt x="4057" y="0"/>
                  </a:moveTo>
                  <a:lnTo>
                    <a:pt x="29" y="44"/>
                  </a:lnTo>
                  <a:lnTo>
                    <a:pt x="1" y="692"/>
                  </a:lnTo>
                  <a:lnTo>
                    <a:pt x="4079" y="953"/>
                  </a:lnTo>
                  <a:lnTo>
                    <a:pt x="4057"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8" name="Google Shape;452;p32">
              <a:extLst>
                <a:ext uri="{FF2B5EF4-FFF2-40B4-BE49-F238E27FC236}">
                  <a16:creationId xmlns:a16="http://schemas.microsoft.com/office/drawing/2014/main" id="{85DA379E-3E71-4825-B589-818C47D35BBF}"/>
                </a:ext>
              </a:extLst>
            </p:cNvPr>
            <p:cNvSpPr/>
            <p:nvPr/>
          </p:nvSpPr>
          <p:spPr>
            <a:xfrm>
              <a:off x="5246975" y="1373400"/>
              <a:ext cx="129425" cy="111975"/>
            </a:xfrm>
            <a:custGeom>
              <a:avLst/>
              <a:gdLst/>
              <a:ahLst/>
              <a:cxnLst/>
              <a:rect l="l" t="t" r="r" b="b"/>
              <a:pathLst>
                <a:path w="5177" h="4479" extrusionOk="0">
                  <a:moveTo>
                    <a:pt x="2214" y="0"/>
                  </a:moveTo>
                  <a:cubicBezTo>
                    <a:pt x="1979" y="13"/>
                    <a:pt x="1742" y="31"/>
                    <a:pt x="1507" y="49"/>
                  </a:cubicBezTo>
                  <a:cubicBezTo>
                    <a:pt x="1177" y="74"/>
                    <a:pt x="848" y="103"/>
                    <a:pt x="520" y="103"/>
                  </a:cubicBezTo>
                  <a:cubicBezTo>
                    <a:pt x="478" y="103"/>
                    <a:pt x="437" y="102"/>
                    <a:pt x="396" y="101"/>
                  </a:cubicBezTo>
                  <a:lnTo>
                    <a:pt x="130" y="655"/>
                  </a:lnTo>
                  <a:cubicBezTo>
                    <a:pt x="0" y="1834"/>
                    <a:pt x="323" y="3139"/>
                    <a:pt x="1261" y="3863"/>
                  </a:cubicBezTo>
                  <a:cubicBezTo>
                    <a:pt x="1833" y="4308"/>
                    <a:pt x="2553" y="4479"/>
                    <a:pt x="3286" y="4479"/>
                  </a:cubicBezTo>
                  <a:cubicBezTo>
                    <a:pt x="3673" y="4479"/>
                    <a:pt x="4063" y="4431"/>
                    <a:pt x="4436" y="4351"/>
                  </a:cubicBezTo>
                  <a:cubicBezTo>
                    <a:pt x="4509" y="4333"/>
                    <a:pt x="4584" y="4316"/>
                    <a:pt x="4656" y="4298"/>
                  </a:cubicBezTo>
                  <a:cubicBezTo>
                    <a:pt x="4597" y="3822"/>
                    <a:pt x="4559" y="3338"/>
                    <a:pt x="4601" y="2857"/>
                  </a:cubicBezTo>
                  <a:cubicBezTo>
                    <a:pt x="4643" y="2315"/>
                    <a:pt x="4790" y="1775"/>
                    <a:pt x="5080" y="1316"/>
                  </a:cubicBezTo>
                  <a:cubicBezTo>
                    <a:pt x="5111" y="1267"/>
                    <a:pt x="5144" y="1219"/>
                    <a:pt x="5177" y="1171"/>
                  </a:cubicBezTo>
                  <a:cubicBezTo>
                    <a:pt x="4900" y="1152"/>
                    <a:pt x="4624" y="1142"/>
                    <a:pt x="4347" y="1142"/>
                  </a:cubicBezTo>
                  <a:cubicBezTo>
                    <a:pt x="4012" y="1142"/>
                    <a:pt x="3677" y="1156"/>
                    <a:pt x="3343" y="1184"/>
                  </a:cubicBezTo>
                  <a:cubicBezTo>
                    <a:pt x="3218" y="852"/>
                    <a:pt x="3092" y="521"/>
                    <a:pt x="2967" y="189"/>
                  </a:cubicBezTo>
                  <a:cubicBezTo>
                    <a:pt x="2956" y="150"/>
                    <a:pt x="2934" y="112"/>
                    <a:pt x="2906" y="84"/>
                  </a:cubicBezTo>
                  <a:cubicBezTo>
                    <a:pt x="2868" y="51"/>
                    <a:pt x="2818" y="46"/>
                    <a:pt x="2770" y="40"/>
                  </a:cubicBezTo>
                  <a:cubicBezTo>
                    <a:pt x="2585" y="22"/>
                    <a:pt x="2398" y="7"/>
                    <a:pt x="2214" y="0"/>
                  </a:cubicBezTo>
                  <a:close/>
                </a:path>
              </a:pathLst>
            </a:custGeom>
            <a:solidFill>
              <a:schemeClr val="accent3">
                <a:lumMod val="20000"/>
                <a:lumOff val="80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9" name="Google Shape;453;p32">
              <a:extLst>
                <a:ext uri="{FF2B5EF4-FFF2-40B4-BE49-F238E27FC236}">
                  <a16:creationId xmlns:a16="http://schemas.microsoft.com/office/drawing/2014/main" id="{AFAD8797-9716-4304-A7EE-778CE269EB91}"/>
                </a:ext>
              </a:extLst>
            </p:cNvPr>
            <p:cNvSpPr/>
            <p:nvPr/>
          </p:nvSpPr>
          <p:spPr>
            <a:xfrm>
              <a:off x="5237850" y="1259900"/>
              <a:ext cx="95075" cy="130525"/>
            </a:xfrm>
            <a:custGeom>
              <a:avLst/>
              <a:gdLst/>
              <a:ahLst/>
              <a:cxnLst/>
              <a:rect l="l" t="t" r="r" b="b"/>
              <a:pathLst>
                <a:path w="3803" h="5221" extrusionOk="0">
                  <a:moveTo>
                    <a:pt x="2144" y="1"/>
                  </a:moveTo>
                  <a:cubicBezTo>
                    <a:pt x="1086" y="275"/>
                    <a:pt x="330" y="1297"/>
                    <a:pt x="148" y="2375"/>
                  </a:cubicBezTo>
                  <a:cubicBezTo>
                    <a:pt x="1" y="3249"/>
                    <a:pt x="179" y="4145"/>
                    <a:pt x="517" y="4971"/>
                  </a:cubicBezTo>
                  <a:cubicBezTo>
                    <a:pt x="969" y="5133"/>
                    <a:pt x="1494" y="5220"/>
                    <a:pt x="2023" y="5220"/>
                  </a:cubicBezTo>
                  <a:cubicBezTo>
                    <a:pt x="2275" y="5220"/>
                    <a:pt x="2528" y="5201"/>
                    <a:pt x="2774" y="5160"/>
                  </a:cubicBezTo>
                  <a:cubicBezTo>
                    <a:pt x="2908" y="5116"/>
                    <a:pt x="3042" y="5070"/>
                    <a:pt x="3174" y="5019"/>
                  </a:cubicBezTo>
                  <a:cubicBezTo>
                    <a:pt x="3229" y="4997"/>
                    <a:pt x="3286" y="4973"/>
                    <a:pt x="3319" y="4925"/>
                  </a:cubicBezTo>
                  <a:cubicBezTo>
                    <a:pt x="3339" y="4887"/>
                    <a:pt x="3352" y="4846"/>
                    <a:pt x="3356" y="4802"/>
                  </a:cubicBezTo>
                  <a:lnTo>
                    <a:pt x="3545" y="3499"/>
                  </a:lnTo>
                  <a:cubicBezTo>
                    <a:pt x="3677" y="2588"/>
                    <a:pt x="3802" y="1611"/>
                    <a:pt x="3394" y="787"/>
                  </a:cubicBezTo>
                  <a:lnTo>
                    <a:pt x="3394" y="787"/>
                  </a:lnTo>
                  <a:cubicBezTo>
                    <a:pt x="3407" y="934"/>
                    <a:pt x="3413" y="1088"/>
                    <a:pt x="3356" y="1226"/>
                  </a:cubicBezTo>
                  <a:cubicBezTo>
                    <a:pt x="3301" y="1353"/>
                    <a:pt x="3178" y="1459"/>
                    <a:pt x="3042" y="1459"/>
                  </a:cubicBezTo>
                  <a:cubicBezTo>
                    <a:pt x="3032" y="1459"/>
                    <a:pt x="3022" y="1458"/>
                    <a:pt x="3012" y="1457"/>
                  </a:cubicBezTo>
                  <a:cubicBezTo>
                    <a:pt x="2834" y="1433"/>
                    <a:pt x="2735" y="1242"/>
                    <a:pt x="2667" y="1075"/>
                  </a:cubicBezTo>
                  <a:lnTo>
                    <a:pt x="2247" y="69"/>
                  </a:lnTo>
                  <a:lnTo>
                    <a:pt x="2144" y="1"/>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0" name="Google Shape;454;p32">
              <a:extLst>
                <a:ext uri="{FF2B5EF4-FFF2-40B4-BE49-F238E27FC236}">
                  <a16:creationId xmlns:a16="http://schemas.microsoft.com/office/drawing/2014/main" id="{E80DD4DE-8993-4640-AF5B-5DF12E790100}"/>
                </a:ext>
              </a:extLst>
            </p:cNvPr>
            <p:cNvSpPr/>
            <p:nvPr/>
          </p:nvSpPr>
          <p:spPr>
            <a:xfrm>
              <a:off x="5250100" y="1268500"/>
              <a:ext cx="107250" cy="125975"/>
            </a:xfrm>
            <a:custGeom>
              <a:avLst/>
              <a:gdLst/>
              <a:ahLst/>
              <a:cxnLst/>
              <a:rect l="l" t="t" r="r" b="b"/>
              <a:pathLst>
                <a:path w="4290" h="5039" extrusionOk="0">
                  <a:moveTo>
                    <a:pt x="1185" y="1"/>
                  </a:moveTo>
                  <a:cubicBezTo>
                    <a:pt x="1122" y="1"/>
                    <a:pt x="1058" y="13"/>
                    <a:pt x="997" y="39"/>
                  </a:cubicBezTo>
                  <a:cubicBezTo>
                    <a:pt x="839" y="105"/>
                    <a:pt x="716" y="234"/>
                    <a:pt x="620" y="373"/>
                  </a:cubicBezTo>
                  <a:cubicBezTo>
                    <a:pt x="385" y="711"/>
                    <a:pt x="275" y="1117"/>
                    <a:pt x="200" y="1521"/>
                  </a:cubicBezTo>
                  <a:cubicBezTo>
                    <a:pt x="29" y="2424"/>
                    <a:pt x="0" y="3351"/>
                    <a:pt x="117" y="4262"/>
                  </a:cubicBezTo>
                  <a:cubicBezTo>
                    <a:pt x="145" y="4480"/>
                    <a:pt x="189" y="4712"/>
                    <a:pt x="354" y="4855"/>
                  </a:cubicBezTo>
                  <a:cubicBezTo>
                    <a:pt x="457" y="4947"/>
                    <a:pt x="596" y="4989"/>
                    <a:pt x="734" y="5013"/>
                  </a:cubicBezTo>
                  <a:cubicBezTo>
                    <a:pt x="839" y="5031"/>
                    <a:pt x="945" y="5039"/>
                    <a:pt x="1050" y="5039"/>
                  </a:cubicBezTo>
                  <a:cubicBezTo>
                    <a:pt x="1419" y="5039"/>
                    <a:pt x="1790" y="4945"/>
                    <a:pt x="2150" y="4851"/>
                  </a:cubicBezTo>
                  <a:cubicBezTo>
                    <a:pt x="2638" y="4723"/>
                    <a:pt x="3123" y="4598"/>
                    <a:pt x="3611" y="4469"/>
                  </a:cubicBezTo>
                  <a:cubicBezTo>
                    <a:pt x="3798" y="4418"/>
                    <a:pt x="3993" y="4363"/>
                    <a:pt x="4125" y="4220"/>
                  </a:cubicBezTo>
                  <a:cubicBezTo>
                    <a:pt x="4257" y="4080"/>
                    <a:pt x="4290" y="3827"/>
                    <a:pt x="4138" y="3707"/>
                  </a:cubicBezTo>
                  <a:lnTo>
                    <a:pt x="4138" y="3707"/>
                  </a:lnTo>
                  <a:cubicBezTo>
                    <a:pt x="3581" y="3767"/>
                    <a:pt x="3022" y="3796"/>
                    <a:pt x="2463" y="3796"/>
                  </a:cubicBezTo>
                  <a:cubicBezTo>
                    <a:pt x="2289" y="3796"/>
                    <a:pt x="2114" y="3794"/>
                    <a:pt x="1940" y="3788"/>
                  </a:cubicBezTo>
                  <a:cubicBezTo>
                    <a:pt x="1876" y="3786"/>
                    <a:pt x="1810" y="3783"/>
                    <a:pt x="1760" y="3746"/>
                  </a:cubicBezTo>
                  <a:cubicBezTo>
                    <a:pt x="1674" y="3685"/>
                    <a:pt x="1667" y="3564"/>
                    <a:pt x="1669" y="3458"/>
                  </a:cubicBezTo>
                  <a:cubicBezTo>
                    <a:pt x="1685" y="2731"/>
                    <a:pt x="1700" y="2004"/>
                    <a:pt x="1718" y="1278"/>
                  </a:cubicBezTo>
                  <a:cubicBezTo>
                    <a:pt x="1729" y="854"/>
                    <a:pt x="1746" y="316"/>
                    <a:pt x="1478" y="100"/>
                  </a:cubicBezTo>
                  <a:cubicBezTo>
                    <a:pt x="1394" y="35"/>
                    <a:pt x="1290" y="1"/>
                    <a:pt x="1185"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1" name="Google Shape;455;p32">
              <a:extLst>
                <a:ext uri="{FF2B5EF4-FFF2-40B4-BE49-F238E27FC236}">
                  <a16:creationId xmlns:a16="http://schemas.microsoft.com/office/drawing/2014/main" id="{B000E550-23D5-4D47-8154-F580D5E52925}"/>
                </a:ext>
              </a:extLst>
            </p:cNvPr>
            <p:cNvSpPr/>
            <p:nvPr/>
          </p:nvSpPr>
          <p:spPr>
            <a:xfrm>
              <a:off x="5287475" y="1193700"/>
              <a:ext cx="75375" cy="71875"/>
            </a:xfrm>
            <a:custGeom>
              <a:avLst/>
              <a:gdLst/>
              <a:ahLst/>
              <a:cxnLst/>
              <a:rect l="l" t="t" r="r" b="b"/>
              <a:pathLst>
                <a:path w="3015" h="2875" extrusionOk="0">
                  <a:moveTo>
                    <a:pt x="1920" y="0"/>
                  </a:moveTo>
                  <a:cubicBezTo>
                    <a:pt x="1562" y="130"/>
                    <a:pt x="1165" y="97"/>
                    <a:pt x="789" y="121"/>
                  </a:cubicBezTo>
                  <a:cubicBezTo>
                    <a:pt x="598" y="132"/>
                    <a:pt x="403" y="150"/>
                    <a:pt x="207" y="165"/>
                  </a:cubicBezTo>
                  <a:cubicBezTo>
                    <a:pt x="177" y="240"/>
                    <a:pt x="150" y="316"/>
                    <a:pt x="133" y="396"/>
                  </a:cubicBezTo>
                  <a:cubicBezTo>
                    <a:pt x="1" y="962"/>
                    <a:pt x="164" y="1566"/>
                    <a:pt x="462" y="2062"/>
                  </a:cubicBezTo>
                  <a:cubicBezTo>
                    <a:pt x="871" y="2589"/>
                    <a:pt x="1202" y="2829"/>
                    <a:pt x="1769" y="2875"/>
                  </a:cubicBezTo>
                  <a:cubicBezTo>
                    <a:pt x="3014" y="2846"/>
                    <a:pt x="2838" y="1838"/>
                    <a:pt x="2961" y="668"/>
                  </a:cubicBezTo>
                  <a:cubicBezTo>
                    <a:pt x="2920" y="540"/>
                    <a:pt x="2845" y="426"/>
                    <a:pt x="2748" y="334"/>
                  </a:cubicBezTo>
                  <a:cubicBezTo>
                    <a:pt x="2522" y="121"/>
                    <a:pt x="2217" y="40"/>
                    <a:pt x="1920" y="0"/>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2" name="Google Shape;456;p32">
              <a:extLst>
                <a:ext uri="{FF2B5EF4-FFF2-40B4-BE49-F238E27FC236}">
                  <a16:creationId xmlns:a16="http://schemas.microsoft.com/office/drawing/2014/main" id="{73583788-99D6-4BAC-8A3C-331ED3E59818}"/>
                </a:ext>
              </a:extLst>
            </p:cNvPr>
            <p:cNvSpPr/>
            <p:nvPr/>
          </p:nvSpPr>
          <p:spPr>
            <a:xfrm>
              <a:off x="5350925" y="1215500"/>
              <a:ext cx="10300" cy="3875"/>
            </a:xfrm>
            <a:custGeom>
              <a:avLst/>
              <a:gdLst/>
              <a:ahLst/>
              <a:cxnLst/>
              <a:rect l="l" t="t" r="r" b="b"/>
              <a:pathLst>
                <a:path w="412" h="155" extrusionOk="0">
                  <a:moveTo>
                    <a:pt x="219" y="0"/>
                  </a:moveTo>
                  <a:cubicBezTo>
                    <a:pt x="133" y="0"/>
                    <a:pt x="43" y="41"/>
                    <a:pt x="8" y="112"/>
                  </a:cubicBezTo>
                  <a:cubicBezTo>
                    <a:pt x="1" y="126"/>
                    <a:pt x="12" y="148"/>
                    <a:pt x="30" y="148"/>
                  </a:cubicBezTo>
                  <a:cubicBezTo>
                    <a:pt x="32" y="148"/>
                    <a:pt x="35" y="148"/>
                    <a:pt x="37" y="147"/>
                  </a:cubicBezTo>
                  <a:cubicBezTo>
                    <a:pt x="85" y="123"/>
                    <a:pt x="140" y="110"/>
                    <a:pt x="195" y="110"/>
                  </a:cubicBezTo>
                  <a:cubicBezTo>
                    <a:pt x="254" y="112"/>
                    <a:pt x="300" y="138"/>
                    <a:pt x="355" y="154"/>
                  </a:cubicBezTo>
                  <a:cubicBezTo>
                    <a:pt x="358" y="154"/>
                    <a:pt x="361" y="155"/>
                    <a:pt x="363" y="155"/>
                  </a:cubicBezTo>
                  <a:cubicBezTo>
                    <a:pt x="390" y="155"/>
                    <a:pt x="411" y="125"/>
                    <a:pt x="397" y="99"/>
                  </a:cubicBezTo>
                  <a:cubicBezTo>
                    <a:pt x="366" y="31"/>
                    <a:pt x="294" y="0"/>
                    <a:pt x="219"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3" name="Google Shape;457;p32">
              <a:extLst>
                <a:ext uri="{FF2B5EF4-FFF2-40B4-BE49-F238E27FC236}">
                  <a16:creationId xmlns:a16="http://schemas.microsoft.com/office/drawing/2014/main" id="{ECE8EC4A-2C16-496A-9FB2-DE32BAD88637}"/>
                </a:ext>
              </a:extLst>
            </p:cNvPr>
            <p:cNvSpPr/>
            <p:nvPr/>
          </p:nvSpPr>
          <p:spPr>
            <a:xfrm>
              <a:off x="5322825" y="1213400"/>
              <a:ext cx="16950" cy="5550"/>
            </a:xfrm>
            <a:custGeom>
              <a:avLst/>
              <a:gdLst/>
              <a:ahLst/>
              <a:cxnLst/>
              <a:rect l="l" t="t" r="r" b="b"/>
              <a:pathLst>
                <a:path w="678" h="222" extrusionOk="0">
                  <a:moveTo>
                    <a:pt x="306" y="0"/>
                  </a:moveTo>
                  <a:cubicBezTo>
                    <a:pt x="298" y="0"/>
                    <a:pt x="290" y="0"/>
                    <a:pt x="282" y="1"/>
                  </a:cubicBezTo>
                  <a:cubicBezTo>
                    <a:pt x="179" y="7"/>
                    <a:pt x="36" y="47"/>
                    <a:pt x="8" y="161"/>
                  </a:cubicBezTo>
                  <a:cubicBezTo>
                    <a:pt x="0" y="192"/>
                    <a:pt x="25" y="222"/>
                    <a:pt x="57" y="222"/>
                  </a:cubicBezTo>
                  <a:cubicBezTo>
                    <a:pt x="61" y="222"/>
                    <a:pt x="65" y="221"/>
                    <a:pt x="69" y="220"/>
                  </a:cubicBezTo>
                  <a:cubicBezTo>
                    <a:pt x="157" y="200"/>
                    <a:pt x="217" y="141"/>
                    <a:pt x="315" y="141"/>
                  </a:cubicBezTo>
                  <a:cubicBezTo>
                    <a:pt x="419" y="141"/>
                    <a:pt x="509" y="185"/>
                    <a:pt x="607" y="214"/>
                  </a:cubicBezTo>
                  <a:cubicBezTo>
                    <a:pt x="611" y="215"/>
                    <a:pt x="615" y="215"/>
                    <a:pt x="619" y="215"/>
                  </a:cubicBezTo>
                  <a:cubicBezTo>
                    <a:pt x="654" y="215"/>
                    <a:pt x="677" y="169"/>
                    <a:pt x="649" y="141"/>
                  </a:cubicBezTo>
                  <a:cubicBezTo>
                    <a:pt x="558" y="50"/>
                    <a:pt x="434" y="0"/>
                    <a:pt x="306"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4" name="Google Shape;458;p32">
              <a:extLst>
                <a:ext uri="{FF2B5EF4-FFF2-40B4-BE49-F238E27FC236}">
                  <a16:creationId xmlns:a16="http://schemas.microsoft.com/office/drawing/2014/main" id="{B08B68B5-ACB5-413D-9285-9B3AF51B2CB4}"/>
                </a:ext>
              </a:extLst>
            </p:cNvPr>
            <p:cNvSpPr/>
            <p:nvPr/>
          </p:nvSpPr>
          <p:spPr>
            <a:xfrm>
              <a:off x="5336250" y="1248650"/>
              <a:ext cx="11925" cy="8375"/>
            </a:xfrm>
            <a:custGeom>
              <a:avLst/>
              <a:gdLst/>
              <a:ahLst/>
              <a:cxnLst/>
              <a:rect l="l" t="t" r="r" b="b"/>
              <a:pathLst>
                <a:path w="477" h="335" extrusionOk="0">
                  <a:moveTo>
                    <a:pt x="0" y="1"/>
                  </a:moveTo>
                  <a:cubicBezTo>
                    <a:pt x="55" y="117"/>
                    <a:pt x="112" y="242"/>
                    <a:pt x="200" y="301"/>
                  </a:cubicBezTo>
                  <a:cubicBezTo>
                    <a:pt x="229" y="324"/>
                    <a:pt x="264" y="334"/>
                    <a:pt x="300" y="334"/>
                  </a:cubicBezTo>
                  <a:cubicBezTo>
                    <a:pt x="321" y="334"/>
                    <a:pt x="342" y="331"/>
                    <a:pt x="363" y="323"/>
                  </a:cubicBezTo>
                  <a:cubicBezTo>
                    <a:pt x="380" y="315"/>
                    <a:pt x="395" y="304"/>
                    <a:pt x="409" y="290"/>
                  </a:cubicBezTo>
                  <a:cubicBezTo>
                    <a:pt x="455" y="240"/>
                    <a:pt x="475" y="148"/>
                    <a:pt x="459" y="58"/>
                  </a:cubicBezTo>
                  <a:lnTo>
                    <a:pt x="477" y="25"/>
                  </a:lnTo>
                  <a:lnTo>
                    <a:pt x="477" y="25"/>
                  </a:lnTo>
                  <a:cubicBezTo>
                    <a:pt x="413" y="69"/>
                    <a:pt x="340" y="91"/>
                    <a:pt x="265" y="91"/>
                  </a:cubicBezTo>
                  <a:cubicBezTo>
                    <a:pt x="177" y="91"/>
                    <a:pt x="85" y="61"/>
                    <a:pt x="0"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5" name="Google Shape;459;p32">
              <a:extLst>
                <a:ext uri="{FF2B5EF4-FFF2-40B4-BE49-F238E27FC236}">
                  <a16:creationId xmlns:a16="http://schemas.microsoft.com/office/drawing/2014/main" id="{7262A5C4-D12F-4F83-894F-A01B8BE60743}"/>
                </a:ext>
              </a:extLst>
            </p:cNvPr>
            <p:cNvSpPr/>
            <p:nvPr/>
          </p:nvSpPr>
          <p:spPr>
            <a:xfrm>
              <a:off x="5338000" y="1216050"/>
              <a:ext cx="14400" cy="29850"/>
            </a:xfrm>
            <a:custGeom>
              <a:avLst/>
              <a:gdLst/>
              <a:ahLst/>
              <a:cxnLst/>
              <a:rect l="l" t="t" r="r" b="b"/>
              <a:pathLst>
                <a:path w="576" h="1194" extrusionOk="0">
                  <a:moveTo>
                    <a:pt x="439" y="1"/>
                  </a:moveTo>
                  <a:cubicBezTo>
                    <a:pt x="428" y="1"/>
                    <a:pt x="418" y="6"/>
                    <a:pt x="411" y="18"/>
                  </a:cubicBezTo>
                  <a:lnTo>
                    <a:pt x="411" y="20"/>
                  </a:lnTo>
                  <a:cubicBezTo>
                    <a:pt x="252" y="255"/>
                    <a:pt x="257" y="712"/>
                    <a:pt x="419" y="970"/>
                  </a:cubicBezTo>
                  <a:lnTo>
                    <a:pt x="419" y="970"/>
                  </a:lnTo>
                  <a:cubicBezTo>
                    <a:pt x="308" y="1012"/>
                    <a:pt x="194" y="1045"/>
                    <a:pt x="77" y="1070"/>
                  </a:cubicBezTo>
                  <a:cubicBezTo>
                    <a:pt x="1" y="1084"/>
                    <a:pt x="27" y="1194"/>
                    <a:pt x="99" y="1194"/>
                  </a:cubicBezTo>
                  <a:cubicBezTo>
                    <a:pt x="103" y="1194"/>
                    <a:pt x="108" y="1193"/>
                    <a:pt x="112" y="1193"/>
                  </a:cubicBezTo>
                  <a:cubicBezTo>
                    <a:pt x="260" y="1164"/>
                    <a:pt x="402" y="1114"/>
                    <a:pt x="539" y="1045"/>
                  </a:cubicBezTo>
                  <a:cubicBezTo>
                    <a:pt x="569" y="1026"/>
                    <a:pt x="576" y="982"/>
                    <a:pt x="550" y="955"/>
                  </a:cubicBezTo>
                  <a:cubicBezTo>
                    <a:pt x="334" y="725"/>
                    <a:pt x="402" y="314"/>
                    <a:pt x="473" y="44"/>
                  </a:cubicBezTo>
                  <a:cubicBezTo>
                    <a:pt x="480" y="19"/>
                    <a:pt x="459" y="1"/>
                    <a:pt x="439" y="1"/>
                  </a:cubicBezTo>
                  <a:close/>
                </a:path>
              </a:pathLst>
            </a:custGeom>
            <a:solidFill>
              <a:srgbClr val="FFAD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6" name="Google Shape;460;p32">
              <a:extLst>
                <a:ext uri="{FF2B5EF4-FFF2-40B4-BE49-F238E27FC236}">
                  <a16:creationId xmlns:a16="http://schemas.microsoft.com/office/drawing/2014/main" id="{2614B2F7-7531-41B1-BCB2-BEA74A39A011}"/>
                </a:ext>
              </a:extLst>
            </p:cNvPr>
            <p:cNvSpPr/>
            <p:nvPr/>
          </p:nvSpPr>
          <p:spPr>
            <a:xfrm>
              <a:off x="5269750" y="1173400"/>
              <a:ext cx="74525" cy="107625"/>
            </a:xfrm>
            <a:custGeom>
              <a:avLst/>
              <a:gdLst/>
              <a:ahLst/>
              <a:cxnLst/>
              <a:rect l="l" t="t" r="r" b="b"/>
              <a:pathLst>
                <a:path w="2981" h="4305" extrusionOk="0">
                  <a:moveTo>
                    <a:pt x="1952" y="1"/>
                  </a:moveTo>
                  <a:cubicBezTo>
                    <a:pt x="1600" y="1"/>
                    <a:pt x="1241" y="120"/>
                    <a:pt x="956" y="331"/>
                  </a:cubicBezTo>
                  <a:cubicBezTo>
                    <a:pt x="471" y="689"/>
                    <a:pt x="185" y="1273"/>
                    <a:pt x="91" y="1871"/>
                  </a:cubicBezTo>
                  <a:cubicBezTo>
                    <a:pt x="1" y="2446"/>
                    <a:pt x="86" y="3074"/>
                    <a:pt x="453" y="3527"/>
                  </a:cubicBezTo>
                  <a:cubicBezTo>
                    <a:pt x="657" y="3781"/>
                    <a:pt x="936" y="3966"/>
                    <a:pt x="1178" y="4186"/>
                  </a:cubicBezTo>
                  <a:cubicBezTo>
                    <a:pt x="1217" y="4225"/>
                    <a:pt x="1255" y="4265"/>
                    <a:pt x="1294" y="4304"/>
                  </a:cubicBezTo>
                  <a:cubicBezTo>
                    <a:pt x="1391" y="4282"/>
                    <a:pt x="1490" y="4262"/>
                    <a:pt x="1591" y="4247"/>
                  </a:cubicBezTo>
                  <a:cubicBezTo>
                    <a:pt x="1560" y="4146"/>
                    <a:pt x="1549" y="4043"/>
                    <a:pt x="1556" y="3937"/>
                  </a:cubicBezTo>
                  <a:cubicBezTo>
                    <a:pt x="1586" y="3639"/>
                    <a:pt x="1832" y="3417"/>
                    <a:pt x="2032" y="3193"/>
                  </a:cubicBezTo>
                  <a:cubicBezTo>
                    <a:pt x="2704" y="2437"/>
                    <a:pt x="2981" y="1350"/>
                    <a:pt x="2750" y="364"/>
                  </a:cubicBezTo>
                  <a:cubicBezTo>
                    <a:pt x="2735" y="301"/>
                    <a:pt x="2702" y="224"/>
                    <a:pt x="2638" y="224"/>
                  </a:cubicBezTo>
                  <a:lnTo>
                    <a:pt x="2660" y="186"/>
                  </a:lnTo>
                  <a:cubicBezTo>
                    <a:pt x="2445" y="59"/>
                    <a:pt x="2200" y="1"/>
                    <a:pt x="1952"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7" name="Google Shape;461;p32">
              <a:extLst>
                <a:ext uri="{FF2B5EF4-FFF2-40B4-BE49-F238E27FC236}">
                  <a16:creationId xmlns:a16="http://schemas.microsoft.com/office/drawing/2014/main" id="{C3CA71AD-0C3A-46F0-A4F1-A674BBB902BC}"/>
                </a:ext>
              </a:extLst>
            </p:cNvPr>
            <p:cNvSpPr/>
            <p:nvPr/>
          </p:nvSpPr>
          <p:spPr>
            <a:xfrm>
              <a:off x="5298075" y="1264575"/>
              <a:ext cx="16625" cy="42750"/>
            </a:xfrm>
            <a:custGeom>
              <a:avLst/>
              <a:gdLst/>
              <a:ahLst/>
              <a:cxnLst/>
              <a:rect l="l" t="t" r="r" b="b"/>
              <a:pathLst>
                <a:path w="665" h="1710" extrusionOk="0">
                  <a:moveTo>
                    <a:pt x="280" y="0"/>
                  </a:moveTo>
                  <a:lnTo>
                    <a:pt x="177" y="101"/>
                  </a:lnTo>
                  <a:cubicBezTo>
                    <a:pt x="69" y="376"/>
                    <a:pt x="1" y="670"/>
                    <a:pt x="29" y="962"/>
                  </a:cubicBezTo>
                  <a:cubicBezTo>
                    <a:pt x="58" y="1254"/>
                    <a:pt x="196" y="1544"/>
                    <a:pt x="440" y="1709"/>
                  </a:cubicBezTo>
                  <a:cubicBezTo>
                    <a:pt x="592" y="1590"/>
                    <a:pt x="660" y="1388"/>
                    <a:pt x="662" y="1197"/>
                  </a:cubicBezTo>
                  <a:cubicBezTo>
                    <a:pt x="664" y="1004"/>
                    <a:pt x="607" y="815"/>
                    <a:pt x="548" y="631"/>
                  </a:cubicBezTo>
                  <a:cubicBezTo>
                    <a:pt x="477" y="411"/>
                    <a:pt x="403" y="192"/>
                    <a:pt x="280"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8" name="Google Shape;462;p32">
              <a:extLst>
                <a:ext uri="{FF2B5EF4-FFF2-40B4-BE49-F238E27FC236}">
                  <a16:creationId xmlns:a16="http://schemas.microsoft.com/office/drawing/2014/main" id="{D280E0A8-8947-4199-A366-789D9017310D}"/>
                </a:ext>
              </a:extLst>
            </p:cNvPr>
            <p:cNvSpPr/>
            <p:nvPr/>
          </p:nvSpPr>
          <p:spPr>
            <a:xfrm>
              <a:off x="5298700" y="1295375"/>
              <a:ext cx="16325" cy="34350"/>
            </a:xfrm>
            <a:custGeom>
              <a:avLst/>
              <a:gdLst/>
              <a:ahLst/>
              <a:cxnLst/>
              <a:rect l="l" t="t" r="r" b="b"/>
              <a:pathLst>
                <a:path w="653" h="1374" extrusionOk="0">
                  <a:moveTo>
                    <a:pt x="220" y="1"/>
                  </a:moveTo>
                  <a:cubicBezTo>
                    <a:pt x="152" y="88"/>
                    <a:pt x="105" y="189"/>
                    <a:pt x="83" y="297"/>
                  </a:cubicBezTo>
                  <a:cubicBezTo>
                    <a:pt x="0" y="681"/>
                    <a:pt x="110" y="1083"/>
                    <a:pt x="378" y="1373"/>
                  </a:cubicBezTo>
                  <a:cubicBezTo>
                    <a:pt x="492" y="1292"/>
                    <a:pt x="567" y="1164"/>
                    <a:pt x="606" y="1028"/>
                  </a:cubicBezTo>
                  <a:cubicBezTo>
                    <a:pt x="639" y="892"/>
                    <a:pt x="652" y="752"/>
                    <a:pt x="643" y="611"/>
                  </a:cubicBezTo>
                  <a:cubicBezTo>
                    <a:pt x="637" y="420"/>
                    <a:pt x="608" y="211"/>
                    <a:pt x="466" y="84"/>
                  </a:cubicBezTo>
                  <a:lnTo>
                    <a:pt x="220"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9" name="Google Shape;463;p32">
              <a:extLst>
                <a:ext uri="{FF2B5EF4-FFF2-40B4-BE49-F238E27FC236}">
                  <a16:creationId xmlns:a16="http://schemas.microsoft.com/office/drawing/2014/main" id="{62C7E1DD-7D21-4F9E-8BB5-9A6C71D9ECB8}"/>
                </a:ext>
              </a:extLst>
            </p:cNvPr>
            <p:cNvSpPr/>
            <p:nvPr/>
          </p:nvSpPr>
          <p:spPr>
            <a:xfrm>
              <a:off x="5302925" y="1318700"/>
              <a:ext cx="10875" cy="24400"/>
            </a:xfrm>
            <a:custGeom>
              <a:avLst/>
              <a:gdLst/>
              <a:ahLst/>
              <a:cxnLst/>
              <a:rect l="l" t="t" r="r" b="b"/>
              <a:pathLst>
                <a:path w="435" h="976" extrusionOk="0">
                  <a:moveTo>
                    <a:pt x="119" y="1"/>
                  </a:moveTo>
                  <a:cubicBezTo>
                    <a:pt x="55" y="163"/>
                    <a:pt x="0" y="335"/>
                    <a:pt x="5" y="508"/>
                  </a:cubicBezTo>
                  <a:cubicBezTo>
                    <a:pt x="9" y="682"/>
                    <a:pt x="77" y="864"/>
                    <a:pt x="220" y="965"/>
                  </a:cubicBezTo>
                  <a:cubicBezTo>
                    <a:pt x="226" y="972"/>
                    <a:pt x="237" y="976"/>
                    <a:pt x="246" y="976"/>
                  </a:cubicBezTo>
                  <a:cubicBezTo>
                    <a:pt x="266" y="976"/>
                    <a:pt x="279" y="956"/>
                    <a:pt x="288" y="939"/>
                  </a:cubicBezTo>
                  <a:cubicBezTo>
                    <a:pt x="413" y="669"/>
                    <a:pt x="435" y="361"/>
                    <a:pt x="354" y="76"/>
                  </a:cubicBezTo>
                  <a:lnTo>
                    <a:pt x="119"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0" name="Google Shape;464;p32">
              <a:extLst>
                <a:ext uri="{FF2B5EF4-FFF2-40B4-BE49-F238E27FC236}">
                  <a16:creationId xmlns:a16="http://schemas.microsoft.com/office/drawing/2014/main" id="{1F9AA62C-1A69-4F36-ABE4-6CD74CE0836D}"/>
                </a:ext>
              </a:extLst>
            </p:cNvPr>
            <p:cNvSpPr/>
            <p:nvPr/>
          </p:nvSpPr>
          <p:spPr>
            <a:xfrm>
              <a:off x="5330050" y="1228675"/>
              <a:ext cx="7100" cy="5500"/>
            </a:xfrm>
            <a:custGeom>
              <a:avLst/>
              <a:gdLst/>
              <a:ahLst/>
              <a:cxnLst/>
              <a:rect l="l" t="t" r="r" b="b"/>
              <a:pathLst>
                <a:path w="284" h="220" extrusionOk="0">
                  <a:moveTo>
                    <a:pt x="141" y="0"/>
                  </a:moveTo>
                  <a:cubicBezTo>
                    <a:pt x="0" y="0"/>
                    <a:pt x="0" y="220"/>
                    <a:pt x="141" y="220"/>
                  </a:cubicBezTo>
                  <a:cubicBezTo>
                    <a:pt x="283" y="220"/>
                    <a:pt x="283" y="0"/>
                    <a:pt x="14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1" name="Google Shape;465;p32">
              <a:extLst>
                <a:ext uri="{FF2B5EF4-FFF2-40B4-BE49-F238E27FC236}">
                  <a16:creationId xmlns:a16="http://schemas.microsoft.com/office/drawing/2014/main" id="{1031C63F-A8D0-4CAE-9634-83870A67445C}"/>
                </a:ext>
              </a:extLst>
            </p:cNvPr>
            <p:cNvSpPr/>
            <p:nvPr/>
          </p:nvSpPr>
          <p:spPr>
            <a:xfrm>
              <a:off x="5362750" y="1357700"/>
              <a:ext cx="43175" cy="23625"/>
            </a:xfrm>
            <a:custGeom>
              <a:avLst/>
              <a:gdLst/>
              <a:ahLst/>
              <a:cxnLst/>
              <a:rect l="l" t="t" r="r" b="b"/>
              <a:pathLst>
                <a:path w="1727" h="945" extrusionOk="0">
                  <a:moveTo>
                    <a:pt x="249" y="0"/>
                  </a:moveTo>
                  <a:cubicBezTo>
                    <a:pt x="249" y="48"/>
                    <a:pt x="1" y="824"/>
                    <a:pt x="873" y="936"/>
                  </a:cubicBezTo>
                  <a:cubicBezTo>
                    <a:pt x="918" y="942"/>
                    <a:pt x="961" y="945"/>
                    <a:pt x="1001" y="945"/>
                  </a:cubicBezTo>
                  <a:cubicBezTo>
                    <a:pt x="1726" y="945"/>
                    <a:pt x="1565" y="16"/>
                    <a:pt x="1565" y="16"/>
                  </a:cubicBezTo>
                  <a:lnTo>
                    <a:pt x="249"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2" name="Google Shape;466;p32">
              <a:extLst>
                <a:ext uri="{FF2B5EF4-FFF2-40B4-BE49-F238E27FC236}">
                  <a16:creationId xmlns:a16="http://schemas.microsoft.com/office/drawing/2014/main" id="{1AA4E347-B0A4-46A9-B121-9A7293E84603}"/>
                </a:ext>
              </a:extLst>
            </p:cNvPr>
            <p:cNvSpPr/>
            <p:nvPr/>
          </p:nvSpPr>
          <p:spPr>
            <a:xfrm>
              <a:off x="5347275" y="1350325"/>
              <a:ext cx="34725" cy="30525"/>
            </a:xfrm>
            <a:custGeom>
              <a:avLst/>
              <a:gdLst/>
              <a:ahLst/>
              <a:cxnLst/>
              <a:rect l="l" t="t" r="r" b="b"/>
              <a:pathLst>
                <a:path w="1389" h="1221" extrusionOk="0">
                  <a:moveTo>
                    <a:pt x="624" y="1"/>
                  </a:moveTo>
                  <a:cubicBezTo>
                    <a:pt x="435" y="152"/>
                    <a:pt x="275" y="335"/>
                    <a:pt x="150" y="543"/>
                  </a:cubicBezTo>
                  <a:lnTo>
                    <a:pt x="1" y="963"/>
                  </a:lnTo>
                  <a:cubicBezTo>
                    <a:pt x="198" y="1064"/>
                    <a:pt x="407" y="1141"/>
                    <a:pt x="624" y="1191"/>
                  </a:cubicBezTo>
                  <a:cubicBezTo>
                    <a:pt x="689" y="1208"/>
                    <a:pt x="756" y="1220"/>
                    <a:pt x="823" y="1220"/>
                  </a:cubicBezTo>
                  <a:cubicBezTo>
                    <a:pt x="881" y="1220"/>
                    <a:pt x="939" y="1210"/>
                    <a:pt x="991" y="1185"/>
                  </a:cubicBezTo>
                  <a:cubicBezTo>
                    <a:pt x="1103" y="1130"/>
                    <a:pt x="1169" y="969"/>
                    <a:pt x="1088" y="875"/>
                  </a:cubicBezTo>
                  <a:lnTo>
                    <a:pt x="1088" y="875"/>
                  </a:lnTo>
                  <a:cubicBezTo>
                    <a:pt x="1112" y="877"/>
                    <a:pt x="1136" y="879"/>
                    <a:pt x="1159" y="879"/>
                  </a:cubicBezTo>
                  <a:cubicBezTo>
                    <a:pt x="1188" y="879"/>
                    <a:pt x="1215" y="876"/>
                    <a:pt x="1241" y="864"/>
                  </a:cubicBezTo>
                  <a:cubicBezTo>
                    <a:pt x="1290" y="842"/>
                    <a:pt x="1325" y="785"/>
                    <a:pt x="1301" y="739"/>
                  </a:cubicBezTo>
                  <a:cubicBezTo>
                    <a:pt x="1279" y="690"/>
                    <a:pt x="1213" y="677"/>
                    <a:pt x="1191" y="631"/>
                  </a:cubicBezTo>
                  <a:lnTo>
                    <a:pt x="1191" y="631"/>
                  </a:lnTo>
                  <a:cubicBezTo>
                    <a:pt x="1211" y="634"/>
                    <a:pt x="1232" y="637"/>
                    <a:pt x="1252" y="637"/>
                  </a:cubicBezTo>
                  <a:cubicBezTo>
                    <a:pt x="1278" y="637"/>
                    <a:pt x="1303" y="632"/>
                    <a:pt x="1325" y="620"/>
                  </a:cubicBezTo>
                  <a:cubicBezTo>
                    <a:pt x="1364" y="600"/>
                    <a:pt x="1389" y="541"/>
                    <a:pt x="1358" y="508"/>
                  </a:cubicBezTo>
                  <a:cubicBezTo>
                    <a:pt x="1345" y="495"/>
                    <a:pt x="1327" y="486"/>
                    <a:pt x="1307" y="480"/>
                  </a:cubicBezTo>
                  <a:cubicBezTo>
                    <a:pt x="1193" y="442"/>
                    <a:pt x="1077" y="411"/>
                    <a:pt x="959" y="387"/>
                  </a:cubicBezTo>
                  <a:lnTo>
                    <a:pt x="959" y="387"/>
                  </a:lnTo>
                  <a:cubicBezTo>
                    <a:pt x="959" y="387"/>
                    <a:pt x="959" y="387"/>
                    <a:pt x="960" y="387"/>
                  </a:cubicBezTo>
                  <a:cubicBezTo>
                    <a:pt x="1006" y="387"/>
                    <a:pt x="1052" y="382"/>
                    <a:pt x="1097" y="368"/>
                  </a:cubicBezTo>
                  <a:cubicBezTo>
                    <a:pt x="1219" y="328"/>
                    <a:pt x="1323" y="194"/>
                    <a:pt x="1281" y="71"/>
                  </a:cubicBezTo>
                  <a:lnTo>
                    <a:pt x="1281" y="71"/>
                  </a:lnTo>
                  <a:cubicBezTo>
                    <a:pt x="1202" y="93"/>
                    <a:pt x="1121" y="104"/>
                    <a:pt x="1040" y="104"/>
                  </a:cubicBezTo>
                  <a:cubicBezTo>
                    <a:pt x="896" y="104"/>
                    <a:pt x="754" y="70"/>
                    <a:pt x="624" y="1"/>
                  </a:cubicBezTo>
                  <a:close/>
                </a:path>
              </a:pathLst>
            </a:custGeom>
            <a:solidFill>
              <a:srgbClr val="FFE7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3" name="Google Shape;467;p32">
              <a:extLst>
                <a:ext uri="{FF2B5EF4-FFF2-40B4-BE49-F238E27FC236}">
                  <a16:creationId xmlns:a16="http://schemas.microsoft.com/office/drawing/2014/main" id="{1EFE3788-796F-4D11-A5DD-63C850EBF788}"/>
                </a:ext>
              </a:extLst>
            </p:cNvPr>
            <p:cNvSpPr/>
            <p:nvPr/>
          </p:nvSpPr>
          <p:spPr>
            <a:xfrm>
              <a:off x="5352275" y="1228200"/>
              <a:ext cx="5275" cy="4050"/>
            </a:xfrm>
            <a:custGeom>
              <a:avLst/>
              <a:gdLst/>
              <a:ahLst/>
              <a:cxnLst/>
              <a:rect l="l" t="t" r="r" b="b"/>
              <a:pathLst>
                <a:path w="211" h="162" extrusionOk="0">
                  <a:moveTo>
                    <a:pt x="118" y="0"/>
                  </a:moveTo>
                  <a:cubicBezTo>
                    <a:pt x="111" y="0"/>
                    <a:pt x="103" y="2"/>
                    <a:pt x="95" y="4"/>
                  </a:cubicBezTo>
                  <a:cubicBezTo>
                    <a:pt x="75" y="10"/>
                    <a:pt x="55" y="17"/>
                    <a:pt x="36" y="26"/>
                  </a:cubicBezTo>
                  <a:cubicBezTo>
                    <a:pt x="14" y="39"/>
                    <a:pt x="0" y="63"/>
                    <a:pt x="0" y="89"/>
                  </a:cubicBezTo>
                  <a:cubicBezTo>
                    <a:pt x="0" y="100"/>
                    <a:pt x="3" y="111"/>
                    <a:pt x="7" y="120"/>
                  </a:cubicBezTo>
                  <a:lnTo>
                    <a:pt x="11" y="127"/>
                  </a:lnTo>
                  <a:cubicBezTo>
                    <a:pt x="24" y="149"/>
                    <a:pt x="50" y="161"/>
                    <a:pt x="77" y="161"/>
                  </a:cubicBezTo>
                  <a:cubicBezTo>
                    <a:pt x="82" y="161"/>
                    <a:pt x="87" y="161"/>
                    <a:pt x="93" y="160"/>
                  </a:cubicBezTo>
                  <a:cubicBezTo>
                    <a:pt x="106" y="158"/>
                    <a:pt x="121" y="155"/>
                    <a:pt x="134" y="147"/>
                  </a:cubicBezTo>
                  <a:cubicBezTo>
                    <a:pt x="211" y="116"/>
                    <a:pt x="193" y="0"/>
                    <a:pt x="118"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4" name="Google Shape;468;p32">
              <a:extLst>
                <a:ext uri="{FF2B5EF4-FFF2-40B4-BE49-F238E27FC236}">
                  <a16:creationId xmlns:a16="http://schemas.microsoft.com/office/drawing/2014/main" id="{9F6F9BD3-FF01-4001-84C1-DFA9329C18C3}"/>
                </a:ext>
              </a:extLst>
            </p:cNvPr>
            <p:cNvSpPr/>
            <p:nvPr/>
          </p:nvSpPr>
          <p:spPr>
            <a:xfrm>
              <a:off x="5354025" y="1227575"/>
              <a:ext cx="4100" cy="3525"/>
            </a:xfrm>
            <a:custGeom>
              <a:avLst/>
              <a:gdLst/>
              <a:ahLst/>
              <a:cxnLst/>
              <a:rect l="l" t="t" r="r" b="b"/>
              <a:pathLst>
                <a:path w="164" h="141" extrusionOk="0">
                  <a:moveTo>
                    <a:pt x="163" y="0"/>
                  </a:moveTo>
                  <a:lnTo>
                    <a:pt x="1" y="51"/>
                  </a:lnTo>
                  <a:lnTo>
                    <a:pt x="82" y="141"/>
                  </a:lnTo>
                  <a:lnTo>
                    <a:pt x="163"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5" name="Google Shape;469;p32">
              <a:extLst>
                <a:ext uri="{FF2B5EF4-FFF2-40B4-BE49-F238E27FC236}">
                  <a16:creationId xmlns:a16="http://schemas.microsoft.com/office/drawing/2014/main" id="{7B9D1921-16DB-4BD3-B9C7-EB0AEFE8649B}"/>
                </a:ext>
              </a:extLst>
            </p:cNvPr>
            <p:cNvSpPr/>
            <p:nvPr/>
          </p:nvSpPr>
          <p:spPr>
            <a:xfrm>
              <a:off x="5353775" y="1227325"/>
              <a:ext cx="4650" cy="4050"/>
            </a:xfrm>
            <a:custGeom>
              <a:avLst/>
              <a:gdLst/>
              <a:ahLst/>
              <a:cxnLst/>
              <a:rect l="l" t="t" r="r" b="b"/>
              <a:pathLst>
                <a:path w="186" h="162" extrusionOk="0">
                  <a:moveTo>
                    <a:pt x="152" y="27"/>
                  </a:moveTo>
                  <a:cubicBezTo>
                    <a:pt x="129" y="61"/>
                    <a:pt x="102" y="96"/>
                    <a:pt x="89" y="133"/>
                  </a:cubicBezTo>
                  <a:lnTo>
                    <a:pt x="89" y="133"/>
                  </a:lnTo>
                  <a:cubicBezTo>
                    <a:pt x="82" y="125"/>
                    <a:pt x="74" y="116"/>
                    <a:pt x="66" y="109"/>
                  </a:cubicBezTo>
                  <a:lnTo>
                    <a:pt x="28" y="67"/>
                  </a:lnTo>
                  <a:lnTo>
                    <a:pt x="28" y="67"/>
                  </a:lnTo>
                  <a:lnTo>
                    <a:pt x="152" y="27"/>
                  </a:lnTo>
                  <a:close/>
                  <a:moveTo>
                    <a:pt x="175" y="0"/>
                  </a:moveTo>
                  <a:cubicBezTo>
                    <a:pt x="174" y="0"/>
                    <a:pt x="172" y="1"/>
                    <a:pt x="171" y="1"/>
                  </a:cubicBezTo>
                  <a:lnTo>
                    <a:pt x="11" y="51"/>
                  </a:lnTo>
                  <a:lnTo>
                    <a:pt x="11" y="51"/>
                  </a:lnTo>
                  <a:cubicBezTo>
                    <a:pt x="6" y="51"/>
                    <a:pt x="1" y="56"/>
                    <a:pt x="1" y="61"/>
                  </a:cubicBezTo>
                  <a:lnTo>
                    <a:pt x="1" y="61"/>
                  </a:lnTo>
                  <a:cubicBezTo>
                    <a:pt x="1" y="66"/>
                    <a:pt x="4" y="71"/>
                    <a:pt x="8" y="72"/>
                  </a:cubicBezTo>
                  <a:lnTo>
                    <a:pt x="8" y="72"/>
                  </a:lnTo>
                  <a:lnTo>
                    <a:pt x="85" y="160"/>
                  </a:lnTo>
                  <a:cubicBezTo>
                    <a:pt x="87" y="161"/>
                    <a:pt x="89" y="162"/>
                    <a:pt x="91" y="162"/>
                  </a:cubicBezTo>
                  <a:cubicBezTo>
                    <a:pt x="95" y="162"/>
                    <a:pt x="98" y="160"/>
                    <a:pt x="101" y="157"/>
                  </a:cubicBezTo>
                  <a:lnTo>
                    <a:pt x="182" y="15"/>
                  </a:lnTo>
                  <a:cubicBezTo>
                    <a:pt x="186" y="9"/>
                    <a:pt x="182" y="0"/>
                    <a:pt x="175"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6" name="Google Shape;470;p32">
              <a:extLst>
                <a:ext uri="{FF2B5EF4-FFF2-40B4-BE49-F238E27FC236}">
                  <a16:creationId xmlns:a16="http://schemas.microsoft.com/office/drawing/2014/main" id="{59D59946-81AD-445A-83A0-53F0BAE6DE4F}"/>
                </a:ext>
              </a:extLst>
            </p:cNvPr>
            <p:cNvSpPr/>
            <p:nvPr/>
          </p:nvSpPr>
          <p:spPr>
            <a:xfrm>
              <a:off x="5567950" y="1266225"/>
              <a:ext cx="152325" cy="78050"/>
            </a:xfrm>
            <a:custGeom>
              <a:avLst/>
              <a:gdLst/>
              <a:ahLst/>
              <a:cxnLst/>
              <a:rect l="l" t="t" r="r" b="b"/>
              <a:pathLst>
                <a:path w="6093" h="3122" extrusionOk="0">
                  <a:moveTo>
                    <a:pt x="5611" y="0"/>
                  </a:moveTo>
                  <a:cubicBezTo>
                    <a:pt x="5152" y="141"/>
                    <a:pt x="4968" y="165"/>
                    <a:pt x="4384" y="1254"/>
                  </a:cubicBezTo>
                  <a:cubicBezTo>
                    <a:pt x="4134" y="1718"/>
                    <a:pt x="3617" y="1996"/>
                    <a:pt x="3010" y="1996"/>
                  </a:cubicBezTo>
                  <a:cubicBezTo>
                    <a:pt x="2189" y="1996"/>
                    <a:pt x="1204" y="1487"/>
                    <a:pt x="494" y="238"/>
                  </a:cubicBezTo>
                  <a:cubicBezTo>
                    <a:pt x="478" y="194"/>
                    <a:pt x="438" y="178"/>
                    <a:pt x="389" y="178"/>
                  </a:cubicBezTo>
                  <a:cubicBezTo>
                    <a:pt x="240" y="178"/>
                    <a:pt x="0" y="323"/>
                    <a:pt x="0" y="323"/>
                  </a:cubicBezTo>
                  <a:cubicBezTo>
                    <a:pt x="0" y="323"/>
                    <a:pt x="929" y="3121"/>
                    <a:pt x="3147" y="3121"/>
                  </a:cubicBezTo>
                  <a:cubicBezTo>
                    <a:pt x="3254" y="3121"/>
                    <a:pt x="3364" y="3115"/>
                    <a:pt x="3477" y="3101"/>
                  </a:cubicBezTo>
                  <a:cubicBezTo>
                    <a:pt x="5911" y="2805"/>
                    <a:pt x="6001" y="1012"/>
                    <a:pt x="6013" y="1012"/>
                  </a:cubicBezTo>
                  <a:cubicBezTo>
                    <a:pt x="6013" y="1012"/>
                    <a:pt x="6013" y="1012"/>
                    <a:pt x="6013" y="1013"/>
                  </a:cubicBezTo>
                  <a:cubicBezTo>
                    <a:pt x="6013" y="1013"/>
                    <a:pt x="6070" y="508"/>
                    <a:pt x="6081" y="290"/>
                  </a:cubicBezTo>
                  <a:cubicBezTo>
                    <a:pt x="6092" y="73"/>
                    <a:pt x="5611" y="0"/>
                    <a:pt x="5611"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7" name="Google Shape;471;p32">
              <a:extLst>
                <a:ext uri="{FF2B5EF4-FFF2-40B4-BE49-F238E27FC236}">
                  <a16:creationId xmlns:a16="http://schemas.microsoft.com/office/drawing/2014/main" id="{2B23C26F-C110-409E-99F1-3029EBDC001E}"/>
                </a:ext>
              </a:extLst>
            </p:cNvPr>
            <p:cNvSpPr/>
            <p:nvPr/>
          </p:nvSpPr>
          <p:spPr>
            <a:xfrm>
              <a:off x="5648975" y="1264725"/>
              <a:ext cx="59225" cy="79375"/>
            </a:xfrm>
            <a:custGeom>
              <a:avLst/>
              <a:gdLst/>
              <a:ahLst/>
              <a:cxnLst/>
              <a:rect l="l" t="t" r="r" b="b"/>
              <a:pathLst>
                <a:path w="2369" h="3175" extrusionOk="0">
                  <a:moveTo>
                    <a:pt x="2349" y="0"/>
                  </a:moveTo>
                  <a:cubicBezTo>
                    <a:pt x="2268" y="0"/>
                    <a:pt x="1948" y="25"/>
                    <a:pt x="1676" y="396"/>
                  </a:cubicBezTo>
                  <a:cubicBezTo>
                    <a:pt x="1364" y="825"/>
                    <a:pt x="1167" y="1448"/>
                    <a:pt x="888" y="1613"/>
                  </a:cubicBezTo>
                  <a:cubicBezTo>
                    <a:pt x="609" y="1778"/>
                    <a:pt x="1" y="2008"/>
                    <a:pt x="1" y="2008"/>
                  </a:cubicBezTo>
                  <a:lnTo>
                    <a:pt x="477" y="3175"/>
                  </a:lnTo>
                  <a:cubicBezTo>
                    <a:pt x="477" y="3175"/>
                    <a:pt x="1580" y="3142"/>
                    <a:pt x="2039" y="2731"/>
                  </a:cubicBezTo>
                  <a:lnTo>
                    <a:pt x="2368" y="1"/>
                  </a:lnTo>
                  <a:cubicBezTo>
                    <a:pt x="2368" y="1"/>
                    <a:pt x="2361" y="0"/>
                    <a:pt x="2349" y="0"/>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8" name="Google Shape;472;p32">
              <a:extLst>
                <a:ext uri="{FF2B5EF4-FFF2-40B4-BE49-F238E27FC236}">
                  <a16:creationId xmlns:a16="http://schemas.microsoft.com/office/drawing/2014/main" id="{3BDE0BE2-AE1D-490B-ABA3-78C7F1E994F9}"/>
                </a:ext>
              </a:extLst>
            </p:cNvPr>
            <p:cNvSpPr/>
            <p:nvPr/>
          </p:nvSpPr>
          <p:spPr>
            <a:xfrm>
              <a:off x="5549700" y="1245075"/>
              <a:ext cx="33075" cy="36850"/>
            </a:xfrm>
            <a:custGeom>
              <a:avLst/>
              <a:gdLst/>
              <a:ahLst/>
              <a:cxnLst/>
              <a:rect l="l" t="t" r="r" b="b"/>
              <a:pathLst>
                <a:path w="1323" h="1474" extrusionOk="0">
                  <a:moveTo>
                    <a:pt x="194" y="1"/>
                  </a:moveTo>
                  <a:cubicBezTo>
                    <a:pt x="168" y="27"/>
                    <a:pt x="188" y="71"/>
                    <a:pt x="207" y="100"/>
                  </a:cubicBezTo>
                  <a:lnTo>
                    <a:pt x="552" y="596"/>
                  </a:lnTo>
                  <a:cubicBezTo>
                    <a:pt x="418" y="489"/>
                    <a:pt x="147" y="333"/>
                    <a:pt x="60" y="333"/>
                  </a:cubicBezTo>
                  <a:cubicBezTo>
                    <a:pt x="49" y="333"/>
                    <a:pt x="40" y="335"/>
                    <a:pt x="36" y="341"/>
                  </a:cubicBezTo>
                  <a:cubicBezTo>
                    <a:pt x="1" y="392"/>
                    <a:pt x="148" y="524"/>
                    <a:pt x="227" y="596"/>
                  </a:cubicBezTo>
                  <a:lnTo>
                    <a:pt x="508" y="862"/>
                  </a:lnTo>
                  <a:cubicBezTo>
                    <a:pt x="388" y="803"/>
                    <a:pt x="176" y="716"/>
                    <a:pt x="77" y="716"/>
                  </a:cubicBezTo>
                  <a:cubicBezTo>
                    <a:pt x="49" y="716"/>
                    <a:pt x="31" y="723"/>
                    <a:pt x="25" y="739"/>
                  </a:cubicBezTo>
                  <a:cubicBezTo>
                    <a:pt x="1" y="813"/>
                    <a:pt x="308" y="985"/>
                    <a:pt x="464" y="1095"/>
                  </a:cubicBezTo>
                  <a:cubicBezTo>
                    <a:pt x="655" y="1226"/>
                    <a:pt x="807" y="1444"/>
                    <a:pt x="1037" y="1472"/>
                  </a:cubicBezTo>
                  <a:cubicBezTo>
                    <a:pt x="1045" y="1473"/>
                    <a:pt x="1052" y="1473"/>
                    <a:pt x="1059" y="1473"/>
                  </a:cubicBezTo>
                  <a:cubicBezTo>
                    <a:pt x="1113" y="1473"/>
                    <a:pt x="1166" y="1452"/>
                    <a:pt x="1204" y="1411"/>
                  </a:cubicBezTo>
                  <a:cubicBezTo>
                    <a:pt x="1272" y="1334"/>
                    <a:pt x="1272" y="1213"/>
                    <a:pt x="1272" y="1213"/>
                  </a:cubicBezTo>
                  <a:cubicBezTo>
                    <a:pt x="1204" y="1064"/>
                    <a:pt x="1253" y="890"/>
                    <a:pt x="1288" y="732"/>
                  </a:cubicBezTo>
                  <a:cubicBezTo>
                    <a:pt x="1323" y="575"/>
                    <a:pt x="1319" y="267"/>
                    <a:pt x="1230" y="267"/>
                  </a:cubicBezTo>
                  <a:cubicBezTo>
                    <a:pt x="1230" y="267"/>
                    <a:pt x="1229" y="267"/>
                    <a:pt x="1229" y="267"/>
                  </a:cubicBezTo>
                  <a:cubicBezTo>
                    <a:pt x="1141" y="271"/>
                    <a:pt x="1064" y="559"/>
                    <a:pt x="1059" y="723"/>
                  </a:cubicBezTo>
                  <a:cubicBezTo>
                    <a:pt x="933" y="475"/>
                    <a:pt x="611" y="45"/>
                    <a:pt x="538" y="45"/>
                  </a:cubicBezTo>
                  <a:cubicBezTo>
                    <a:pt x="535" y="45"/>
                    <a:pt x="532" y="45"/>
                    <a:pt x="530" y="47"/>
                  </a:cubicBezTo>
                  <a:cubicBezTo>
                    <a:pt x="477" y="86"/>
                    <a:pt x="710" y="405"/>
                    <a:pt x="820" y="572"/>
                  </a:cubicBezTo>
                  <a:cubicBezTo>
                    <a:pt x="640" y="352"/>
                    <a:pt x="449" y="126"/>
                    <a:pt x="194"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9" name="Google Shape;473;p32">
              <a:extLst>
                <a:ext uri="{FF2B5EF4-FFF2-40B4-BE49-F238E27FC236}">
                  <a16:creationId xmlns:a16="http://schemas.microsoft.com/office/drawing/2014/main" id="{7E477266-682B-42B3-9DA1-086F7F2BD76A}"/>
                </a:ext>
              </a:extLst>
            </p:cNvPr>
            <p:cNvSpPr/>
            <p:nvPr/>
          </p:nvSpPr>
          <p:spPr>
            <a:xfrm>
              <a:off x="5703600" y="1237175"/>
              <a:ext cx="27600" cy="41975"/>
            </a:xfrm>
            <a:custGeom>
              <a:avLst/>
              <a:gdLst/>
              <a:ahLst/>
              <a:cxnLst/>
              <a:rect l="l" t="t" r="r" b="b"/>
              <a:pathLst>
                <a:path w="1104" h="1679" extrusionOk="0">
                  <a:moveTo>
                    <a:pt x="857" y="1"/>
                  </a:moveTo>
                  <a:lnTo>
                    <a:pt x="102" y="479"/>
                  </a:lnTo>
                  <a:cubicBezTo>
                    <a:pt x="117" y="528"/>
                    <a:pt x="1" y="1678"/>
                    <a:pt x="1" y="1678"/>
                  </a:cubicBezTo>
                  <a:lnTo>
                    <a:pt x="1103" y="1448"/>
                  </a:lnTo>
                  <a:lnTo>
                    <a:pt x="857" y="1"/>
                  </a:ln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0" name="Google Shape;474;p32">
              <a:extLst>
                <a:ext uri="{FF2B5EF4-FFF2-40B4-BE49-F238E27FC236}">
                  <a16:creationId xmlns:a16="http://schemas.microsoft.com/office/drawing/2014/main" id="{9EBF0756-DFB1-4A1B-B1F6-B5059300926D}"/>
                </a:ext>
              </a:extLst>
            </p:cNvPr>
            <p:cNvSpPr/>
            <p:nvPr/>
          </p:nvSpPr>
          <p:spPr>
            <a:xfrm>
              <a:off x="5696750" y="1259575"/>
              <a:ext cx="40875" cy="53725"/>
            </a:xfrm>
            <a:custGeom>
              <a:avLst/>
              <a:gdLst/>
              <a:ahLst/>
              <a:cxnLst/>
              <a:rect l="l" t="t" r="r" b="b"/>
              <a:pathLst>
                <a:path w="1635" h="2149" extrusionOk="0">
                  <a:moveTo>
                    <a:pt x="1245" y="1"/>
                  </a:moveTo>
                  <a:cubicBezTo>
                    <a:pt x="965" y="1"/>
                    <a:pt x="538" y="185"/>
                    <a:pt x="538" y="185"/>
                  </a:cubicBezTo>
                  <a:lnTo>
                    <a:pt x="112" y="800"/>
                  </a:lnTo>
                  <a:lnTo>
                    <a:pt x="0" y="1468"/>
                  </a:lnTo>
                  <a:lnTo>
                    <a:pt x="253" y="2148"/>
                  </a:lnTo>
                  <a:lnTo>
                    <a:pt x="879" y="1863"/>
                  </a:lnTo>
                  <a:cubicBezTo>
                    <a:pt x="879" y="1863"/>
                    <a:pt x="1634" y="152"/>
                    <a:pt x="1404" y="31"/>
                  </a:cubicBezTo>
                  <a:cubicBezTo>
                    <a:pt x="1362" y="10"/>
                    <a:pt x="1307" y="1"/>
                    <a:pt x="1245"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1" name="Google Shape;475;p32">
              <a:extLst>
                <a:ext uri="{FF2B5EF4-FFF2-40B4-BE49-F238E27FC236}">
                  <a16:creationId xmlns:a16="http://schemas.microsoft.com/office/drawing/2014/main" id="{A006F99C-571D-4C20-A300-612672FCC8CC}"/>
                </a:ext>
              </a:extLst>
            </p:cNvPr>
            <p:cNvSpPr/>
            <p:nvPr/>
          </p:nvSpPr>
          <p:spPr>
            <a:xfrm>
              <a:off x="5499975" y="1600700"/>
              <a:ext cx="30225" cy="16275"/>
            </a:xfrm>
            <a:custGeom>
              <a:avLst/>
              <a:gdLst/>
              <a:ahLst/>
              <a:cxnLst/>
              <a:rect l="l" t="t" r="r" b="b"/>
              <a:pathLst>
                <a:path w="1209" h="651" extrusionOk="0">
                  <a:moveTo>
                    <a:pt x="1114" y="0"/>
                  </a:moveTo>
                  <a:lnTo>
                    <a:pt x="488" y="104"/>
                  </a:lnTo>
                  <a:cubicBezTo>
                    <a:pt x="488" y="104"/>
                    <a:pt x="0" y="567"/>
                    <a:pt x="29" y="567"/>
                  </a:cubicBezTo>
                  <a:cubicBezTo>
                    <a:pt x="57" y="567"/>
                    <a:pt x="745" y="650"/>
                    <a:pt x="745" y="650"/>
                  </a:cubicBezTo>
                  <a:lnTo>
                    <a:pt x="1208" y="369"/>
                  </a:lnTo>
                  <a:lnTo>
                    <a:pt x="1114" y="0"/>
                  </a:ln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2" name="Google Shape;476;p32">
              <a:extLst>
                <a:ext uri="{FF2B5EF4-FFF2-40B4-BE49-F238E27FC236}">
                  <a16:creationId xmlns:a16="http://schemas.microsoft.com/office/drawing/2014/main" id="{F9D22D48-65A6-4F9F-ADBF-0387DCDBCF2D}"/>
                </a:ext>
              </a:extLst>
            </p:cNvPr>
            <p:cNvSpPr/>
            <p:nvPr/>
          </p:nvSpPr>
          <p:spPr>
            <a:xfrm>
              <a:off x="5542325" y="1433800"/>
              <a:ext cx="162125" cy="217550"/>
            </a:xfrm>
            <a:custGeom>
              <a:avLst/>
              <a:gdLst/>
              <a:ahLst/>
              <a:cxnLst/>
              <a:rect l="l" t="t" r="r" b="b"/>
              <a:pathLst>
                <a:path w="6485" h="8702" extrusionOk="0">
                  <a:moveTo>
                    <a:pt x="3915" y="0"/>
                  </a:moveTo>
                  <a:cubicBezTo>
                    <a:pt x="3329" y="158"/>
                    <a:pt x="2753" y="358"/>
                    <a:pt x="2193" y="602"/>
                  </a:cubicBezTo>
                  <a:cubicBezTo>
                    <a:pt x="1965" y="701"/>
                    <a:pt x="1732" y="810"/>
                    <a:pt x="1556" y="990"/>
                  </a:cubicBezTo>
                  <a:cubicBezTo>
                    <a:pt x="1275" y="1278"/>
                    <a:pt x="1183" y="1695"/>
                    <a:pt x="1128" y="2093"/>
                  </a:cubicBezTo>
                  <a:cubicBezTo>
                    <a:pt x="977" y="3180"/>
                    <a:pt x="1023" y="4283"/>
                    <a:pt x="950" y="5376"/>
                  </a:cubicBezTo>
                  <a:cubicBezTo>
                    <a:pt x="876" y="6485"/>
                    <a:pt x="729" y="8383"/>
                    <a:pt x="70" y="8651"/>
                  </a:cubicBezTo>
                  <a:cubicBezTo>
                    <a:pt x="1" y="8688"/>
                    <a:pt x="48" y="8701"/>
                    <a:pt x="150" y="8701"/>
                  </a:cubicBezTo>
                  <a:cubicBezTo>
                    <a:pt x="373" y="8701"/>
                    <a:pt x="857" y="8640"/>
                    <a:pt x="1001" y="8631"/>
                  </a:cubicBezTo>
                  <a:cubicBezTo>
                    <a:pt x="1080" y="8627"/>
                    <a:pt x="1168" y="8618"/>
                    <a:pt x="1225" y="8563"/>
                  </a:cubicBezTo>
                  <a:cubicBezTo>
                    <a:pt x="1278" y="8512"/>
                    <a:pt x="1293" y="8440"/>
                    <a:pt x="1308" y="8370"/>
                  </a:cubicBezTo>
                  <a:cubicBezTo>
                    <a:pt x="1401" y="7961"/>
                    <a:pt x="1535" y="7564"/>
                    <a:pt x="1708" y="7181"/>
                  </a:cubicBezTo>
                  <a:cubicBezTo>
                    <a:pt x="1945" y="6657"/>
                    <a:pt x="2257" y="6165"/>
                    <a:pt x="2470" y="5629"/>
                  </a:cubicBezTo>
                  <a:cubicBezTo>
                    <a:pt x="2685" y="5093"/>
                    <a:pt x="2797" y="4489"/>
                    <a:pt x="2619" y="3940"/>
                  </a:cubicBezTo>
                  <a:cubicBezTo>
                    <a:pt x="2571" y="3793"/>
                    <a:pt x="2501" y="3646"/>
                    <a:pt x="2496" y="3490"/>
                  </a:cubicBezTo>
                  <a:cubicBezTo>
                    <a:pt x="2481" y="3090"/>
                    <a:pt x="2870" y="2807"/>
                    <a:pt x="3215" y="2600"/>
                  </a:cubicBezTo>
                  <a:lnTo>
                    <a:pt x="6485" y="650"/>
                  </a:lnTo>
                  <a:lnTo>
                    <a:pt x="3915" y="0"/>
                  </a:ln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3" name="Google Shape;477;p32">
              <a:extLst>
                <a:ext uri="{FF2B5EF4-FFF2-40B4-BE49-F238E27FC236}">
                  <a16:creationId xmlns:a16="http://schemas.microsoft.com/office/drawing/2014/main" id="{6405E12F-67F9-400F-B0EB-1FC50B1565B6}"/>
                </a:ext>
              </a:extLst>
            </p:cNvPr>
            <p:cNvSpPr/>
            <p:nvPr/>
          </p:nvSpPr>
          <p:spPr>
            <a:xfrm>
              <a:off x="5472900" y="1605575"/>
              <a:ext cx="59750" cy="33575"/>
            </a:xfrm>
            <a:custGeom>
              <a:avLst/>
              <a:gdLst/>
              <a:ahLst/>
              <a:cxnLst/>
              <a:rect l="l" t="t" r="r" b="b"/>
              <a:pathLst>
                <a:path w="2390" h="1343" extrusionOk="0">
                  <a:moveTo>
                    <a:pt x="2271" y="1"/>
                  </a:moveTo>
                  <a:cubicBezTo>
                    <a:pt x="2069" y="170"/>
                    <a:pt x="1779" y="275"/>
                    <a:pt x="1506" y="275"/>
                  </a:cubicBezTo>
                  <a:cubicBezTo>
                    <a:pt x="1403" y="275"/>
                    <a:pt x="1301" y="260"/>
                    <a:pt x="1208" y="227"/>
                  </a:cubicBezTo>
                  <a:cubicBezTo>
                    <a:pt x="1193" y="240"/>
                    <a:pt x="1178" y="251"/>
                    <a:pt x="1164" y="264"/>
                  </a:cubicBezTo>
                  <a:cubicBezTo>
                    <a:pt x="853" y="523"/>
                    <a:pt x="510" y="741"/>
                    <a:pt x="207" y="1007"/>
                  </a:cubicBezTo>
                  <a:cubicBezTo>
                    <a:pt x="106" y="1092"/>
                    <a:pt x="0" y="1220"/>
                    <a:pt x="49" y="1343"/>
                  </a:cubicBezTo>
                  <a:cubicBezTo>
                    <a:pt x="881" y="1343"/>
                    <a:pt x="1687" y="1053"/>
                    <a:pt x="2331" y="523"/>
                  </a:cubicBezTo>
                  <a:cubicBezTo>
                    <a:pt x="2357" y="508"/>
                    <a:pt x="2375" y="482"/>
                    <a:pt x="2385" y="453"/>
                  </a:cubicBezTo>
                  <a:cubicBezTo>
                    <a:pt x="2390" y="429"/>
                    <a:pt x="2388" y="405"/>
                    <a:pt x="2379" y="381"/>
                  </a:cubicBezTo>
                  <a:cubicBezTo>
                    <a:pt x="2342" y="253"/>
                    <a:pt x="2306" y="128"/>
                    <a:pt x="2271" y="1"/>
                  </a:cubicBezTo>
                  <a:close/>
                </a:path>
              </a:pathLst>
            </a:custGeom>
            <a:solidFill>
              <a:schemeClr val="accent2">
                <a:lumMod val="20000"/>
                <a:lumOff val="80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4" name="Google Shape;478;p32">
              <a:extLst>
                <a:ext uri="{FF2B5EF4-FFF2-40B4-BE49-F238E27FC236}">
                  <a16:creationId xmlns:a16="http://schemas.microsoft.com/office/drawing/2014/main" id="{17C05C46-B4B1-496D-BFDC-C00AE90EAB94}"/>
                </a:ext>
              </a:extLst>
            </p:cNvPr>
            <p:cNvSpPr/>
            <p:nvPr/>
          </p:nvSpPr>
          <p:spPr>
            <a:xfrm>
              <a:off x="5554275" y="1438300"/>
              <a:ext cx="122225" cy="207800"/>
            </a:xfrm>
            <a:custGeom>
              <a:avLst/>
              <a:gdLst/>
              <a:ahLst/>
              <a:cxnLst/>
              <a:rect l="l" t="t" r="r" b="b"/>
              <a:pathLst>
                <a:path w="4889" h="8312" extrusionOk="0">
                  <a:moveTo>
                    <a:pt x="3229" y="0"/>
                  </a:moveTo>
                  <a:lnTo>
                    <a:pt x="909" y="147"/>
                  </a:lnTo>
                  <a:cubicBezTo>
                    <a:pt x="909" y="147"/>
                    <a:pt x="598" y="1972"/>
                    <a:pt x="466" y="4406"/>
                  </a:cubicBezTo>
                  <a:cubicBezTo>
                    <a:pt x="332" y="6841"/>
                    <a:pt x="0" y="7755"/>
                    <a:pt x="53" y="7794"/>
                  </a:cubicBezTo>
                  <a:cubicBezTo>
                    <a:pt x="586" y="8187"/>
                    <a:pt x="1120" y="8312"/>
                    <a:pt x="1583" y="8312"/>
                  </a:cubicBezTo>
                  <a:cubicBezTo>
                    <a:pt x="2380" y="8312"/>
                    <a:pt x="2965" y="7944"/>
                    <a:pt x="2965" y="7944"/>
                  </a:cubicBezTo>
                  <a:cubicBezTo>
                    <a:pt x="2965" y="7944"/>
                    <a:pt x="2752" y="5903"/>
                    <a:pt x="2620" y="4983"/>
                  </a:cubicBezTo>
                  <a:cubicBezTo>
                    <a:pt x="2488" y="4061"/>
                    <a:pt x="1979" y="3354"/>
                    <a:pt x="2159" y="3042"/>
                  </a:cubicBezTo>
                  <a:cubicBezTo>
                    <a:pt x="2341" y="2730"/>
                    <a:pt x="4017" y="1660"/>
                    <a:pt x="4017" y="1660"/>
                  </a:cubicBezTo>
                  <a:lnTo>
                    <a:pt x="4889" y="1693"/>
                  </a:lnTo>
                  <a:lnTo>
                    <a:pt x="3229" y="0"/>
                  </a:lnTo>
                  <a:close/>
                </a:path>
              </a:pathLst>
            </a:custGeom>
            <a:solidFill>
              <a:schemeClr val="accent2">
                <a:lumMod val="20000"/>
                <a:lumOff val="80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5" name="Google Shape;479;p32">
              <a:extLst>
                <a:ext uri="{FF2B5EF4-FFF2-40B4-BE49-F238E27FC236}">
                  <a16:creationId xmlns:a16="http://schemas.microsoft.com/office/drawing/2014/main" id="{F518C7FF-CBCF-49B2-9C45-AAF5742F341F}"/>
                </a:ext>
              </a:extLst>
            </p:cNvPr>
            <p:cNvSpPr/>
            <p:nvPr/>
          </p:nvSpPr>
          <p:spPr>
            <a:xfrm>
              <a:off x="5512050" y="1373075"/>
              <a:ext cx="263225" cy="258400"/>
            </a:xfrm>
            <a:custGeom>
              <a:avLst/>
              <a:gdLst/>
              <a:ahLst/>
              <a:cxnLst/>
              <a:rect l="l" t="t" r="r" b="b"/>
              <a:pathLst>
                <a:path w="10529" h="10336" extrusionOk="0">
                  <a:moveTo>
                    <a:pt x="8841" y="1"/>
                  </a:moveTo>
                  <a:cubicBezTo>
                    <a:pt x="8666" y="1"/>
                    <a:pt x="8490" y="5"/>
                    <a:pt x="8315" y="13"/>
                  </a:cubicBezTo>
                  <a:cubicBezTo>
                    <a:pt x="8131" y="20"/>
                    <a:pt x="7944" y="35"/>
                    <a:pt x="7759" y="53"/>
                  </a:cubicBezTo>
                  <a:cubicBezTo>
                    <a:pt x="7711" y="59"/>
                    <a:pt x="7661" y="64"/>
                    <a:pt x="7623" y="97"/>
                  </a:cubicBezTo>
                  <a:cubicBezTo>
                    <a:pt x="7592" y="125"/>
                    <a:pt x="7573" y="163"/>
                    <a:pt x="7562" y="202"/>
                  </a:cubicBezTo>
                  <a:cubicBezTo>
                    <a:pt x="7437" y="534"/>
                    <a:pt x="7311" y="865"/>
                    <a:pt x="7186" y="1197"/>
                  </a:cubicBezTo>
                  <a:cubicBezTo>
                    <a:pt x="6852" y="1169"/>
                    <a:pt x="6517" y="1155"/>
                    <a:pt x="6182" y="1155"/>
                  </a:cubicBezTo>
                  <a:cubicBezTo>
                    <a:pt x="5905" y="1155"/>
                    <a:pt x="5629" y="1165"/>
                    <a:pt x="5352" y="1184"/>
                  </a:cubicBezTo>
                  <a:cubicBezTo>
                    <a:pt x="4303" y="1258"/>
                    <a:pt x="3266" y="1469"/>
                    <a:pt x="2271" y="1814"/>
                  </a:cubicBezTo>
                  <a:cubicBezTo>
                    <a:pt x="2098" y="1873"/>
                    <a:pt x="1924" y="1939"/>
                    <a:pt x="1781" y="2056"/>
                  </a:cubicBezTo>
                  <a:cubicBezTo>
                    <a:pt x="1533" y="2260"/>
                    <a:pt x="1423" y="2585"/>
                    <a:pt x="1340" y="2895"/>
                  </a:cubicBezTo>
                  <a:cubicBezTo>
                    <a:pt x="931" y="4412"/>
                    <a:pt x="527" y="8842"/>
                    <a:pt x="5" y="9209"/>
                  </a:cubicBezTo>
                  <a:cubicBezTo>
                    <a:pt x="1" y="9261"/>
                    <a:pt x="2732" y="10335"/>
                    <a:pt x="3124" y="10335"/>
                  </a:cubicBezTo>
                  <a:cubicBezTo>
                    <a:pt x="3144" y="10335"/>
                    <a:pt x="3158" y="10332"/>
                    <a:pt x="3165" y="10326"/>
                  </a:cubicBezTo>
                  <a:cubicBezTo>
                    <a:pt x="3782" y="5750"/>
                    <a:pt x="2368" y="4006"/>
                    <a:pt x="2921" y="3659"/>
                  </a:cubicBezTo>
                  <a:lnTo>
                    <a:pt x="2921" y="3659"/>
                  </a:lnTo>
                  <a:cubicBezTo>
                    <a:pt x="3925" y="3903"/>
                    <a:pt x="4876" y="4065"/>
                    <a:pt x="5873" y="4311"/>
                  </a:cubicBezTo>
                  <a:cubicBezTo>
                    <a:pt x="5945" y="4329"/>
                    <a:pt x="6020" y="4346"/>
                    <a:pt x="6092" y="4362"/>
                  </a:cubicBezTo>
                  <a:cubicBezTo>
                    <a:pt x="6468" y="4443"/>
                    <a:pt x="6859" y="4491"/>
                    <a:pt x="7247" y="4491"/>
                  </a:cubicBezTo>
                  <a:cubicBezTo>
                    <a:pt x="7978" y="4491"/>
                    <a:pt x="8697" y="4320"/>
                    <a:pt x="9268" y="3876"/>
                  </a:cubicBezTo>
                  <a:cubicBezTo>
                    <a:pt x="10204" y="3152"/>
                    <a:pt x="10529" y="1847"/>
                    <a:pt x="10399" y="668"/>
                  </a:cubicBezTo>
                  <a:lnTo>
                    <a:pt x="10133" y="114"/>
                  </a:lnTo>
                  <a:lnTo>
                    <a:pt x="10116" y="77"/>
                  </a:lnTo>
                  <a:cubicBezTo>
                    <a:pt x="9693" y="26"/>
                    <a:pt x="9267" y="1"/>
                    <a:pt x="8841" y="1"/>
                  </a:cubicBezTo>
                  <a:close/>
                </a:path>
              </a:pathLst>
            </a:custGeom>
            <a:solidFill>
              <a:schemeClr val="accent3">
                <a:lumMod val="20000"/>
                <a:lumOff val="80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6" name="Google Shape;480;p32">
              <a:extLst>
                <a:ext uri="{FF2B5EF4-FFF2-40B4-BE49-F238E27FC236}">
                  <a16:creationId xmlns:a16="http://schemas.microsoft.com/office/drawing/2014/main" id="{6540EA5E-E105-4C49-816F-ABE053CEE287}"/>
                </a:ext>
              </a:extLst>
            </p:cNvPr>
            <p:cNvSpPr/>
            <p:nvPr/>
          </p:nvSpPr>
          <p:spPr>
            <a:xfrm>
              <a:off x="5511725" y="1645450"/>
              <a:ext cx="63200" cy="21750"/>
            </a:xfrm>
            <a:custGeom>
              <a:avLst/>
              <a:gdLst/>
              <a:ahLst/>
              <a:cxnLst/>
              <a:rect l="l" t="t" r="r" b="b"/>
              <a:pathLst>
                <a:path w="2528" h="870" extrusionOk="0">
                  <a:moveTo>
                    <a:pt x="1386" y="0"/>
                  </a:moveTo>
                  <a:cubicBezTo>
                    <a:pt x="995" y="279"/>
                    <a:pt x="536" y="470"/>
                    <a:pt x="121" y="718"/>
                  </a:cubicBezTo>
                  <a:cubicBezTo>
                    <a:pt x="64" y="751"/>
                    <a:pt x="0" y="815"/>
                    <a:pt x="35" y="870"/>
                  </a:cubicBezTo>
                  <a:cubicBezTo>
                    <a:pt x="865" y="844"/>
                    <a:pt x="1698" y="819"/>
                    <a:pt x="2528" y="800"/>
                  </a:cubicBezTo>
                  <a:lnTo>
                    <a:pt x="2528" y="5"/>
                  </a:lnTo>
                  <a:cubicBezTo>
                    <a:pt x="2355" y="79"/>
                    <a:pt x="2153" y="119"/>
                    <a:pt x="1950" y="119"/>
                  </a:cubicBezTo>
                  <a:cubicBezTo>
                    <a:pt x="1753" y="119"/>
                    <a:pt x="1556" y="81"/>
                    <a:pt x="1386" y="0"/>
                  </a:cubicBezTo>
                  <a:close/>
                </a:path>
              </a:pathLst>
            </a:custGeom>
            <a:solidFill>
              <a:schemeClr val="accent2">
                <a:lumMod val="20000"/>
                <a:lumOff val="80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7" name="Google Shape;481;p32">
              <a:extLst>
                <a:ext uri="{FF2B5EF4-FFF2-40B4-BE49-F238E27FC236}">
                  <a16:creationId xmlns:a16="http://schemas.microsoft.com/office/drawing/2014/main" id="{0361872F-ED7B-4BED-A569-B731D766525E}"/>
                </a:ext>
              </a:extLst>
            </p:cNvPr>
            <p:cNvSpPr/>
            <p:nvPr/>
          </p:nvSpPr>
          <p:spPr>
            <a:xfrm>
              <a:off x="5652725" y="1492500"/>
              <a:ext cx="93025" cy="179125"/>
            </a:xfrm>
            <a:custGeom>
              <a:avLst/>
              <a:gdLst/>
              <a:ahLst/>
              <a:cxnLst/>
              <a:rect l="l" t="t" r="r" b="b"/>
              <a:pathLst>
                <a:path w="3721" h="7165" extrusionOk="0">
                  <a:moveTo>
                    <a:pt x="3626" y="1"/>
                  </a:moveTo>
                  <a:cubicBezTo>
                    <a:pt x="3603" y="1"/>
                    <a:pt x="3581" y="10"/>
                    <a:pt x="3564" y="33"/>
                  </a:cubicBezTo>
                  <a:lnTo>
                    <a:pt x="3564" y="30"/>
                  </a:lnTo>
                  <a:cubicBezTo>
                    <a:pt x="2023" y="2145"/>
                    <a:pt x="1599" y="4847"/>
                    <a:pt x="68" y="6977"/>
                  </a:cubicBezTo>
                  <a:cubicBezTo>
                    <a:pt x="0" y="7072"/>
                    <a:pt x="90" y="7164"/>
                    <a:pt x="183" y="7164"/>
                  </a:cubicBezTo>
                  <a:cubicBezTo>
                    <a:pt x="223" y="7164"/>
                    <a:pt x="263" y="7147"/>
                    <a:pt x="292" y="7106"/>
                  </a:cubicBezTo>
                  <a:cubicBezTo>
                    <a:pt x="1807" y="4981"/>
                    <a:pt x="2381" y="2352"/>
                    <a:pt x="3687" y="105"/>
                  </a:cubicBezTo>
                  <a:cubicBezTo>
                    <a:pt x="3721" y="48"/>
                    <a:pt x="3675" y="1"/>
                    <a:pt x="3626" y="1"/>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8" name="Google Shape;482;p32">
              <a:extLst>
                <a:ext uri="{FF2B5EF4-FFF2-40B4-BE49-F238E27FC236}">
                  <a16:creationId xmlns:a16="http://schemas.microsoft.com/office/drawing/2014/main" id="{7CB7325C-5BDD-4649-9D0F-E487A8DFBA96}"/>
                </a:ext>
              </a:extLst>
            </p:cNvPr>
            <p:cNvSpPr/>
            <p:nvPr/>
          </p:nvSpPr>
          <p:spPr>
            <a:xfrm>
              <a:off x="5647150" y="1493500"/>
              <a:ext cx="84400" cy="177400"/>
            </a:xfrm>
            <a:custGeom>
              <a:avLst/>
              <a:gdLst/>
              <a:ahLst/>
              <a:cxnLst/>
              <a:rect l="l" t="t" r="r" b="b"/>
              <a:pathLst>
                <a:path w="3376" h="7096" extrusionOk="0">
                  <a:moveTo>
                    <a:pt x="84" y="1"/>
                  </a:moveTo>
                  <a:cubicBezTo>
                    <a:pt x="42" y="1"/>
                    <a:pt x="1" y="33"/>
                    <a:pt x="21" y="81"/>
                  </a:cubicBezTo>
                  <a:lnTo>
                    <a:pt x="19" y="81"/>
                  </a:lnTo>
                  <a:cubicBezTo>
                    <a:pt x="493" y="1227"/>
                    <a:pt x="1090" y="2321"/>
                    <a:pt x="1606" y="3447"/>
                  </a:cubicBezTo>
                  <a:cubicBezTo>
                    <a:pt x="2149" y="4627"/>
                    <a:pt x="2551" y="5909"/>
                    <a:pt x="3172" y="7047"/>
                  </a:cubicBezTo>
                  <a:cubicBezTo>
                    <a:pt x="3191" y="7081"/>
                    <a:pt x="3221" y="7096"/>
                    <a:pt x="3253" y="7096"/>
                  </a:cubicBezTo>
                  <a:cubicBezTo>
                    <a:pt x="3313" y="7096"/>
                    <a:pt x="3376" y="7040"/>
                    <a:pt x="3357" y="6968"/>
                  </a:cubicBezTo>
                  <a:cubicBezTo>
                    <a:pt x="3052" y="5799"/>
                    <a:pt x="2432" y="4638"/>
                    <a:pt x="1932" y="3542"/>
                  </a:cubicBezTo>
                  <a:cubicBezTo>
                    <a:pt x="1389" y="2354"/>
                    <a:pt x="851" y="1130"/>
                    <a:pt x="142" y="30"/>
                  </a:cubicBezTo>
                  <a:cubicBezTo>
                    <a:pt x="128" y="10"/>
                    <a:pt x="106" y="1"/>
                    <a:pt x="84" y="1"/>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9" name="Google Shape;483;p32">
              <a:extLst>
                <a:ext uri="{FF2B5EF4-FFF2-40B4-BE49-F238E27FC236}">
                  <a16:creationId xmlns:a16="http://schemas.microsoft.com/office/drawing/2014/main" id="{41ECCD7F-A36C-4DE7-B655-00A044070688}"/>
                </a:ext>
              </a:extLst>
            </p:cNvPr>
            <p:cNvSpPr/>
            <p:nvPr/>
          </p:nvSpPr>
          <p:spPr>
            <a:xfrm>
              <a:off x="5647650" y="1486225"/>
              <a:ext cx="102050" cy="23850"/>
            </a:xfrm>
            <a:custGeom>
              <a:avLst/>
              <a:gdLst/>
              <a:ahLst/>
              <a:cxnLst/>
              <a:rect l="l" t="t" r="r" b="b"/>
              <a:pathLst>
                <a:path w="4082" h="954" extrusionOk="0">
                  <a:moveTo>
                    <a:pt x="25" y="0"/>
                  </a:moveTo>
                  <a:lnTo>
                    <a:pt x="1" y="953"/>
                  </a:lnTo>
                  <a:lnTo>
                    <a:pt x="4081" y="692"/>
                  </a:lnTo>
                  <a:lnTo>
                    <a:pt x="4053" y="44"/>
                  </a:lnTo>
                  <a:lnTo>
                    <a:pt x="25" y="0"/>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0" name="Google Shape;484;p32">
              <a:extLst>
                <a:ext uri="{FF2B5EF4-FFF2-40B4-BE49-F238E27FC236}">
                  <a16:creationId xmlns:a16="http://schemas.microsoft.com/office/drawing/2014/main" id="{ADF27541-CD73-42DA-AE30-C9F7EF66FCE9}"/>
                </a:ext>
              </a:extLst>
            </p:cNvPr>
            <p:cNvSpPr/>
            <p:nvPr/>
          </p:nvSpPr>
          <p:spPr>
            <a:xfrm>
              <a:off x="5689375" y="1259900"/>
              <a:ext cx="90625" cy="130525"/>
            </a:xfrm>
            <a:custGeom>
              <a:avLst/>
              <a:gdLst/>
              <a:ahLst/>
              <a:cxnLst/>
              <a:rect l="l" t="t" r="r" b="b"/>
              <a:pathLst>
                <a:path w="3625" h="5221" extrusionOk="0">
                  <a:moveTo>
                    <a:pt x="1657" y="1"/>
                  </a:moveTo>
                  <a:lnTo>
                    <a:pt x="1554" y="69"/>
                  </a:lnTo>
                  <a:lnTo>
                    <a:pt x="1136" y="1075"/>
                  </a:lnTo>
                  <a:cubicBezTo>
                    <a:pt x="1066" y="1242"/>
                    <a:pt x="967" y="1433"/>
                    <a:pt x="789" y="1457"/>
                  </a:cubicBezTo>
                  <a:cubicBezTo>
                    <a:pt x="779" y="1458"/>
                    <a:pt x="769" y="1459"/>
                    <a:pt x="759" y="1459"/>
                  </a:cubicBezTo>
                  <a:cubicBezTo>
                    <a:pt x="623" y="1459"/>
                    <a:pt x="500" y="1353"/>
                    <a:pt x="447" y="1226"/>
                  </a:cubicBezTo>
                  <a:cubicBezTo>
                    <a:pt x="390" y="1088"/>
                    <a:pt x="396" y="934"/>
                    <a:pt x="407" y="787"/>
                  </a:cubicBezTo>
                  <a:lnTo>
                    <a:pt x="407" y="787"/>
                  </a:lnTo>
                  <a:cubicBezTo>
                    <a:pt x="1" y="1611"/>
                    <a:pt x="124" y="2588"/>
                    <a:pt x="256" y="3499"/>
                  </a:cubicBezTo>
                  <a:lnTo>
                    <a:pt x="447" y="4802"/>
                  </a:lnTo>
                  <a:cubicBezTo>
                    <a:pt x="449" y="4846"/>
                    <a:pt x="462" y="4887"/>
                    <a:pt x="484" y="4925"/>
                  </a:cubicBezTo>
                  <a:cubicBezTo>
                    <a:pt x="517" y="4973"/>
                    <a:pt x="572" y="4997"/>
                    <a:pt x="627" y="5019"/>
                  </a:cubicBezTo>
                  <a:cubicBezTo>
                    <a:pt x="759" y="5070"/>
                    <a:pt x="893" y="5116"/>
                    <a:pt x="1027" y="5160"/>
                  </a:cubicBezTo>
                  <a:cubicBezTo>
                    <a:pt x="1273" y="5201"/>
                    <a:pt x="1526" y="5220"/>
                    <a:pt x="1778" y="5220"/>
                  </a:cubicBezTo>
                  <a:cubicBezTo>
                    <a:pt x="2307" y="5220"/>
                    <a:pt x="2832" y="5133"/>
                    <a:pt x="3284" y="4971"/>
                  </a:cubicBezTo>
                  <a:cubicBezTo>
                    <a:pt x="3625" y="4145"/>
                    <a:pt x="3416" y="262"/>
                    <a:pt x="1657" y="1"/>
                  </a:cubicBezTo>
                  <a:close/>
                </a:path>
              </a:pathLst>
            </a:custGeom>
            <a:solidFill>
              <a:schemeClr val="accent6">
                <a:lumMod val="60000"/>
                <a:lumOff val="40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1" name="Google Shape;485;p32">
              <a:extLst>
                <a:ext uri="{FF2B5EF4-FFF2-40B4-BE49-F238E27FC236}">
                  <a16:creationId xmlns:a16="http://schemas.microsoft.com/office/drawing/2014/main" id="{80DCFE44-76DF-4C7B-9941-C243E28A79C5}"/>
                </a:ext>
              </a:extLst>
            </p:cNvPr>
            <p:cNvSpPr/>
            <p:nvPr/>
          </p:nvSpPr>
          <p:spPr>
            <a:xfrm>
              <a:off x="5664950" y="1268500"/>
              <a:ext cx="107200" cy="125975"/>
            </a:xfrm>
            <a:custGeom>
              <a:avLst/>
              <a:gdLst/>
              <a:ahLst/>
              <a:cxnLst/>
              <a:rect l="l" t="t" r="r" b="b"/>
              <a:pathLst>
                <a:path w="4288" h="5039" extrusionOk="0">
                  <a:moveTo>
                    <a:pt x="3103" y="1"/>
                  </a:moveTo>
                  <a:cubicBezTo>
                    <a:pt x="2999" y="1"/>
                    <a:pt x="2896" y="35"/>
                    <a:pt x="2810" y="100"/>
                  </a:cubicBezTo>
                  <a:cubicBezTo>
                    <a:pt x="2544" y="316"/>
                    <a:pt x="2561" y="854"/>
                    <a:pt x="2572" y="1278"/>
                  </a:cubicBezTo>
                  <a:cubicBezTo>
                    <a:pt x="2590" y="2004"/>
                    <a:pt x="2603" y="2731"/>
                    <a:pt x="2618" y="3458"/>
                  </a:cubicBezTo>
                  <a:cubicBezTo>
                    <a:pt x="2623" y="3564"/>
                    <a:pt x="2616" y="3685"/>
                    <a:pt x="2531" y="3746"/>
                  </a:cubicBezTo>
                  <a:cubicBezTo>
                    <a:pt x="2480" y="3783"/>
                    <a:pt x="2412" y="3786"/>
                    <a:pt x="2351" y="3788"/>
                  </a:cubicBezTo>
                  <a:cubicBezTo>
                    <a:pt x="2176" y="3794"/>
                    <a:pt x="2001" y="3796"/>
                    <a:pt x="1827" y="3796"/>
                  </a:cubicBezTo>
                  <a:cubicBezTo>
                    <a:pt x="1267" y="3796"/>
                    <a:pt x="708" y="3767"/>
                    <a:pt x="152" y="3707"/>
                  </a:cubicBezTo>
                  <a:lnTo>
                    <a:pt x="152" y="3707"/>
                  </a:lnTo>
                  <a:cubicBezTo>
                    <a:pt x="1" y="3827"/>
                    <a:pt x="31" y="4080"/>
                    <a:pt x="163" y="4220"/>
                  </a:cubicBezTo>
                  <a:cubicBezTo>
                    <a:pt x="297" y="4363"/>
                    <a:pt x="493" y="4418"/>
                    <a:pt x="679" y="4469"/>
                  </a:cubicBezTo>
                  <a:cubicBezTo>
                    <a:pt x="1165" y="4598"/>
                    <a:pt x="1652" y="4723"/>
                    <a:pt x="2138" y="4851"/>
                  </a:cubicBezTo>
                  <a:cubicBezTo>
                    <a:pt x="2498" y="4945"/>
                    <a:pt x="2869" y="5039"/>
                    <a:pt x="3239" y="5039"/>
                  </a:cubicBezTo>
                  <a:cubicBezTo>
                    <a:pt x="3345" y="5039"/>
                    <a:pt x="3451" y="5031"/>
                    <a:pt x="3556" y="5013"/>
                  </a:cubicBezTo>
                  <a:cubicBezTo>
                    <a:pt x="3692" y="4989"/>
                    <a:pt x="3831" y="4947"/>
                    <a:pt x="3936" y="4855"/>
                  </a:cubicBezTo>
                  <a:cubicBezTo>
                    <a:pt x="4099" y="4712"/>
                    <a:pt x="4145" y="4480"/>
                    <a:pt x="4171" y="4262"/>
                  </a:cubicBezTo>
                  <a:cubicBezTo>
                    <a:pt x="4288" y="3351"/>
                    <a:pt x="4261" y="2424"/>
                    <a:pt x="4090" y="1521"/>
                  </a:cubicBezTo>
                  <a:cubicBezTo>
                    <a:pt x="4013" y="1117"/>
                    <a:pt x="3903" y="711"/>
                    <a:pt x="3670" y="373"/>
                  </a:cubicBezTo>
                  <a:cubicBezTo>
                    <a:pt x="3572" y="234"/>
                    <a:pt x="3449" y="105"/>
                    <a:pt x="3290" y="39"/>
                  </a:cubicBezTo>
                  <a:cubicBezTo>
                    <a:pt x="3230" y="13"/>
                    <a:pt x="3166" y="1"/>
                    <a:pt x="3103"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2" name="Google Shape;486;p32">
              <a:extLst>
                <a:ext uri="{FF2B5EF4-FFF2-40B4-BE49-F238E27FC236}">
                  <a16:creationId xmlns:a16="http://schemas.microsoft.com/office/drawing/2014/main" id="{91288DC7-8373-47C9-90E0-53456D7C4A1A}"/>
                </a:ext>
              </a:extLst>
            </p:cNvPr>
            <p:cNvSpPr/>
            <p:nvPr/>
          </p:nvSpPr>
          <p:spPr>
            <a:xfrm>
              <a:off x="5674225" y="1182175"/>
              <a:ext cx="75350" cy="73525"/>
            </a:xfrm>
            <a:custGeom>
              <a:avLst/>
              <a:gdLst/>
              <a:ahLst/>
              <a:cxnLst/>
              <a:rect l="l" t="t" r="r" b="b"/>
              <a:pathLst>
                <a:path w="3014" h="2941" extrusionOk="0">
                  <a:moveTo>
                    <a:pt x="236" y="0"/>
                  </a:moveTo>
                  <a:cubicBezTo>
                    <a:pt x="172" y="0"/>
                    <a:pt x="35" y="75"/>
                    <a:pt x="54" y="734"/>
                  </a:cubicBezTo>
                  <a:cubicBezTo>
                    <a:pt x="75" y="1586"/>
                    <a:pt x="1" y="2912"/>
                    <a:pt x="1246" y="2941"/>
                  </a:cubicBezTo>
                  <a:cubicBezTo>
                    <a:pt x="1813" y="2895"/>
                    <a:pt x="2144" y="2655"/>
                    <a:pt x="2553" y="2130"/>
                  </a:cubicBezTo>
                  <a:cubicBezTo>
                    <a:pt x="2851" y="1632"/>
                    <a:pt x="3014" y="1028"/>
                    <a:pt x="2882" y="463"/>
                  </a:cubicBezTo>
                  <a:cubicBezTo>
                    <a:pt x="2865" y="384"/>
                    <a:pt x="2838" y="305"/>
                    <a:pt x="2807" y="231"/>
                  </a:cubicBezTo>
                  <a:cubicBezTo>
                    <a:pt x="2612" y="213"/>
                    <a:pt x="2417" y="198"/>
                    <a:pt x="2226" y="187"/>
                  </a:cubicBezTo>
                  <a:cubicBezTo>
                    <a:pt x="1850" y="165"/>
                    <a:pt x="1452" y="195"/>
                    <a:pt x="1094" y="66"/>
                  </a:cubicBezTo>
                  <a:cubicBezTo>
                    <a:pt x="1044" y="73"/>
                    <a:pt x="986" y="76"/>
                    <a:pt x="925" y="76"/>
                  </a:cubicBezTo>
                  <a:cubicBezTo>
                    <a:pt x="632" y="76"/>
                    <a:pt x="267" y="7"/>
                    <a:pt x="267" y="7"/>
                  </a:cubicBezTo>
                  <a:cubicBezTo>
                    <a:pt x="267" y="7"/>
                    <a:pt x="254" y="0"/>
                    <a:pt x="236" y="0"/>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3" name="Google Shape;487;p32">
              <a:extLst>
                <a:ext uri="{FF2B5EF4-FFF2-40B4-BE49-F238E27FC236}">
                  <a16:creationId xmlns:a16="http://schemas.microsoft.com/office/drawing/2014/main" id="{373B859D-C801-44E7-B5EC-37961509C82B}"/>
                </a:ext>
              </a:extLst>
            </p:cNvPr>
            <p:cNvSpPr/>
            <p:nvPr/>
          </p:nvSpPr>
          <p:spPr>
            <a:xfrm>
              <a:off x="5675900" y="1205650"/>
              <a:ext cx="10250" cy="3850"/>
            </a:xfrm>
            <a:custGeom>
              <a:avLst/>
              <a:gdLst/>
              <a:ahLst/>
              <a:cxnLst/>
              <a:rect l="l" t="t" r="r" b="b"/>
              <a:pathLst>
                <a:path w="410" h="154" extrusionOk="0">
                  <a:moveTo>
                    <a:pt x="193" y="0"/>
                  </a:moveTo>
                  <a:cubicBezTo>
                    <a:pt x="117" y="0"/>
                    <a:pt x="44" y="31"/>
                    <a:pt x="13" y="98"/>
                  </a:cubicBezTo>
                  <a:cubicBezTo>
                    <a:pt x="1" y="124"/>
                    <a:pt x="20" y="153"/>
                    <a:pt x="48" y="153"/>
                  </a:cubicBezTo>
                  <a:cubicBezTo>
                    <a:pt x="51" y="153"/>
                    <a:pt x="54" y="153"/>
                    <a:pt x="57" y="153"/>
                  </a:cubicBezTo>
                  <a:cubicBezTo>
                    <a:pt x="112" y="137"/>
                    <a:pt x="156" y="111"/>
                    <a:pt x="215" y="109"/>
                  </a:cubicBezTo>
                  <a:cubicBezTo>
                    <a:pt x="270" y="109"/>
                    <a:pt x="325" y="122"/>
                    <a:pt x="375" y="146"/>
                  </a:cubicBezTo>
                  <a:cubicBezTo>
                    <a:pt x="378" y="147"/>
                    <a:pt x="380" y="148"/>
                    <a:pt x="383" y="148"/>
                  </a:cubicBezTo>
                  <a:cubicBezTo>
                    <a:pt x="399" y="148"/>
                    <a:pt x="409" y="124"/>
                    <a:pt x="402" y="111"/>
                  </a:cubicBezTo>
                  <a:cubicBezTo>
                    <a:pt x="368" y="40"/>
                    <a:pt x="279" y="0"/>
                    <a:pt x="193"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4" name="Google Shape;488;p32">
              <a:extLst>
                <a:ext uri="{FF2B5EF4-FFF2-40B4-BE49-F238E27FC236}">
                  <a16:creationId xmlns:a16="http://schemas.microsoft.com/office/drawing/2014/main" id="{A299690F-1F82-436B-B3C7-6FCBB47D6B8F}"/>
                </a:ext>
              </a:extLst>
            </p:cNvPr>
            <p:cNvSpPr/>
            <p:nvPr/>
          </p:nvSpPr>
          <p:spPr>
            <a:xfrm>
              <a:off x="5697250" y="1203525"/>
              <a:ext cx="17000" cy="5575"/>
            </a:xfrm>
            <a:custGeom>
              <a:avLst/>
              <a:gdLst/>
              <a:ahLst/>
              <a:cxnLst/>
              <a:rect l="l" t="t" r="r" b="b"/>
              <a:pathLst>
                <a:path w="680" h="223" extrusionOk="0">
                  <a:moveTo>
                    <a:pt x="381" y="0"/>
                  </a:moveTo>
                  <a:cubicBezTo>
                    <a:pt x="249" y="0"/>
                    <a:pt x="123" y="50"/>
                    <a:pt x="29" y="141"/>
                  </a:cubicBezTo>
                  <a:cubicBezTo>
                    <a:pt x="1" y="171"/>
                    <a:pt x="23" y="215"/>
                    <a:pt x="60" y="215"/>
                  </a:cubicBezTo>
                  <a:cubicBezTo>
                    <a:pt x="64" y="215"/>
                    <a:pt x="68" y="214"/>
                    <a:pt x="72" y="213"/>
                  </a:cubicBezTo>
                  <a:cubicBezTo>
                    <a:pt x="169" y="187"/>
                    <a:pt x="259" y="141"/>
                    <a:pt x="362" y="141"/>
                  </a:cubicBezTo>
                  <a:cubicBezTo>
                    <a:pt x="461" y="141"/>
                    <a:pt x="520" y="202"/>
                    <a:pt x="611" y="220"/>
                  </a:cubicBezTo>
                  <a:cubicBezTo>
                    <a:pt x="615" y="221"/>
                    <a:pt x="620" y="222"/>
                    <a:pt x="625" y="222"/>
                  </a:cubicBezTo>
                  <a:cubicBezTo>
                    <a:pt x="656" y="222"/>
                    <a:pt x="680" y="193"/>
                    <a:pt x="672" y="161"/>
                  </a:cubicBezTo>
                  <a:cubicBezTo>
                    <a:pt x="643" y="46"/>
                    <a:pt x="501" y="7"/>
                    <a:pt x="397" y="0"/>
                  </a:cubicBezTo>
                  <a:cubicBezTo>
                    <a:pt x="392" y="0"/>
                    <a:pt x="386" y="0"/>
                    <a:pt x="381"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5" name="Google Shape;489;p32">
              <a:extLst>
                <a:ext uri="{FF2B5EF4-FFF2-40B4-BE49-F238E27FC236}">
                  <a16:creationId xmlns:a16="http://schemas.microsoft.com/office/drawing/2014/main" id="{51C9435A-CD1C-4388-8CDE-967CA11EE1EC}"/>
                </a:ext>
              </a:extLst>
            </p:cNvPr>
            <p:cNvSpPr/>
            <p:nvPr/>
          </p:nvSpPr>
          <p:spPr>
            <a:xfrm>
              <a:off x="5688900" y="1238825"/>
              <a:ext cx="11925" cy="8350"/>
            </a:xfrm>
            <a:custGeom>
              <a:avLst/>
              <a:gdLst/>
              <a:ahLst/>
              <a:cxnLst/>
              <a:rect l="l" t="t" r="r" b="b"/>
              <a:pathLst>
                <a:path w="477" h="334" extrusionOk="0">
                  <a:moveTo>
                    <a:pt x="477" y="0"/>
                  </a:moveTo>
                  <a:lnTo>
                    <a:pt x="477" y="0"/>
                  </a:lnTo>
                  <a:cubicBezTo>
                    <a:pt x="393" y="61"/>
                    <a:pt x="302" y="91"/>
                    <a:pt x="214" y="91"/>
                  </a:cubicBezTo>
                  <a:cubicBezTo>
                    <a:pt x="138" y="91"/>
                    <a:pt x="64" y="68"/>
                    <a:pt x="0" y="22"/>
                  </a:cubicBezTo>
                  <a:lnTo>
                    <a:pt x="0" y="22"/>
                  </a:lnTo>
                  <a:lnTo>
                    <a:pt x="18" y="55"/>
                  </a:lnTo>
                  <a:cubicBezTo>
                    <a:pt x="2" y="145"/>
                    <a:pt x="20" y="240"/>
                    <a:pt x="68" y="288"/>
                  </a:cubicBezTo>
                  <a:cubicBezTo>
                    <a:pt x="81" y="301"/>
                    <a:pt x="97" y="312"/>
                    <a:pt x="114" y="321"/>
                  </a:cubicBezTo>
                  <a:cubicBezTo>
                    <a:pt x="135" y="329"/>
                    <a:pt x="156" y="333"/>
                    <a:pt x="176" y="333"/>
                  </a:cubicBezTo>
                  <a:cubicBezTo>
                    <a:pt x="212" y="333"/>
                    <a:pt x="248" y="321"/>
                    <a:pt x="277" y="299"/>
                  </a:cubicBezTo>
                  <a:cubicBezTo>
                    <a:pt x="365" y="240"/>
                    <a:pt x="422" y="117"/>
                    <a:pt x="477"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6" name="Google Shape;490;p32">
              <a:extLst>
                <a:ext uri="{FF2B5EF4-FFF2-40B4-BE49-F238E27FC236}">
                  <a16:creationId xmlns:a16="http://schemas.microsoft.com/office/drawing/2014/main" id="{01CF0EAD-8AD4-40BA-ADB9-D208606831E2}"/>
                </a:ext>
              </a:extLst>
            </p:cNvPr>
            <p:cNvSpPr/>
            <p:nvPr/>
          </p:nvSpPr>
          <p:spPr>
            <a:xfrm>
              <a:off x="5684675" y="1206250"/>
              <a:ext cx="14375" cy="29775"/>
            </a:xfrm>
            <a:custGeom>
              <a:avLst/>
              <a:gdLst/>
              <a:ahLst/>
              <a:cxnLst/>
              <a:rect l="l" t="t" r="r" b="b"/>
              <a:pathLst>
                <a:path w="575" h="1191" extrusionOk="0">
                  <a:moveTo>
                    <a:pt x="137" y="0"/>
                  </a:moveTo>
                  <a:cubicBezTo>
                    <a:pt x="116" y="0"/>
                    <a:pt x="96" y="18"/>
                    <a:pt x="103" y="43"/>
                  </a:cubicBezTo>
                  <a:cubicBezTo>
                    <a:pt x="174" y="311"/>
                    <a:pt x="242" y="724"/>
                    <a:pt x="26" y="952"/>
                  </a:cubicBezTo>
                  <a:cubicBezTo>
                    <a:pt x="0" y="978"/>
                    <a:pt x="7" y="1022"/>
                    <a:pt x="37" y="1042"/>
                  </a:cubicBezTo>
                  <a:cubicBezTo>
                    <a:pt x="174" y="1110"/>
                    <a:pt x="316" y="1161"/>
                    <a:pt x="463" y="1189"/>
                  </a:cubicBezTo>
                  <a:cubicBezTo>
                    <a:pt x="469" y="1190"/>
                    <a:pt x="474" y="1191"/>
                    <a:pt x="479" y="1191"/>
                  </a:cubicBezTo>
                  <a:cubicBezTo>
                    <a:pt x="549" y="1191"/>
                    <a:pt x="574" y="1083"/>
                    <a:pt x="499" y="1066"/>
                  </a:cubicBezTo>
                  <a:cubicBezTo>
                    <a:pt x="382" y="1042"/>
                    <a:pt x="268" y="1010"/>
                    <a:pt x="157" y="968"/>
                  </a:cubicBezTo>
                  <a:lnTo>
                    <a:pt x="157" y="968"/>
                  </a:lnTo>
                  <a:cubicBezTo>
                    <a:pt x="319" y="711"/>
                    <a:pt x="324" y="252"/>
                    <a:pt x="165" y="17"/>
                  </a:cubicBezTo>
                  <a:cubicBezTo>
                    <a:pt x="158" y="5"/>
                    <a:pt x="147" y="0"/>
                    <a:pt x="137" y="0"/>
                  </a:cubicBezTo>
                  <a:close/>
                </a:path>
              </a:pathLst>
            </a:custGeom>
            <a:solidFill>
              <a:srgbClr val="F4644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7" name="Google Shape;491;p32">
              <a:extLst>
                <a:ext uri="{FF2B5EF4-FFF2-40B4-BE49-F238E27FC236}">
                  <a16:creationId xmlns:a16="http://schemas.microsoft.com/office/drawing/2014/main" id="{C42C6BF8-FD4B-417E-B88C-EC75C517D0E7}"/>
                </a:ext>
              </a:extLst>
            </p:cNvPr>
            <p:cNvSpPr/>
            <p:nvPr/>
          </p:nvSpPr>
          <p:spPr>
            <a:xfrm>
              <a:off x="5699925" y="1218775"/>
              <a:ext cx="7100" cy="5525"/>
            </a:xfrm>
            <a:custGeom>
              <a:avLst/>
              <a:gdLst/>
              <a:ahLst/>
              <a:cxnLst/>
              <a:rect l="l" t="t" r="r" b="b"/>
              <a:pathLst>
                <a:path w="284" h="221" extrusionOk="0">
                  <a:moveTo>
                    <a:pt x="143" y="1"/>
                  </a:moveTo>
                  <a:cubicBezTo>
                    <a:pt x="1" y="1"/>
                    <a:pt x="1" y="220"/>
                    <a:pt x="143" y="220"/>
                  </a:cubicBezTo>
                  <a:cubicBezTo>
                    <a:pt x="284" y="220"/>
                    <a:pt x="284" y="1"/>
                    <a:pt x="143"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8" name="Google Shape;492;p32">
              <a:extLst>
                <a:ext uri="{FF2B5EF4-FFF2-40B4-BE49-F238E27FC236}">
                  <a16:creationId xmlns:a16="http://schemas.microsoft.com/office/drawing/2014/main" id="{64AB7A20-73EA-425A-A30C-AFCDBFFCAC81}"/>
                </a:ext>
              </a:extLst>
            </p:cNvPr>
            <p:cNvSpPr/>
            <p:nvPr/>
          </p:nvSpPr>
          <p:spPr>
            <a:xfrm>
              <a:off x="5678525" y="1218225"/>
              <a:ext cx="6725" cy="5200"/>
            </a:xfrm>
            <a:custGeom>
              <a:avLst/>
              <a:gdLst/>
              <a:ahLst/>
              <a:cxnLst/>
              <a:rect l="l" t="t" r="r" b="b"/>
              <a:pathLst>
                <a:path w="269" h="208" extrusionOk="0">
                  <a:moveTo>
                    <a:pt x="134" y="1"/>
                  </a:moveTo>
                  <a:cubicBezTo>
                    <a:pt x="0" y="1"/>
                    <a:pt x="0" y="207"/>
                    <a:pt x="134" y="207"/>
                  </a:cubicBezTo>
                  <a:cubicBezTo>
                    <a:pt x="268" y="207"/>
                    <a:pt x="268" y="1"/>
                    <a:pt x="134"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9" name="Google Shape;493;p32">
              <a:extLst>
                <a:ext uri="{FF2B5EF4-FFF2-40B4-BE49-F238E27FC236}">
                  <a16:creationId xmlns:a16="http://schemas.microsoft.com/office/drawing/2014/main" id="{AA48B730-3BE6-4195-9092-B76AAF699219}"/>
                </a:ext>
              </a:extLst>
            </p:cNvPr>
            <p:cNvSpPr/>
            <p:nvPr/>
          </p:nvSpPr>
          <p:spPr>
            <a:xfrm>
              <a:off x="5599200" y="1355600"/>
              <a:ext cx="43150" cy="23700"/>
            </a:xfrm>
            <a:custGeom>
              <a:avLst/>
              <a:gdLst/>
              <a:ahLst/>
              <a:cxnLst/>
              <a:rect l="l" t="t" r="r" b="b"/>
              <a:pathLst>
                <a:path w="1726" h="948" extrusionOk="0">
                  <a:moveTo>
                    <a:pt x="1480" y="1"/>
                  </a:moveTo>
                  <a:lnTo>
                    <a:pt x="164" y="18"/>
                  </a:lnTo>
                  <a:cubicBezTo>
                    <a:pt x="164" y="18"/>
                    <a:pt x="1" y="948"/>
                    <a:pt x="724" y="948"/>
                  </a:cubicBezTo>
                  <a:cubicBezTo>
                    <a:pt x="764" y="948"/>
                    <a:pt x="808" y="945"/>
                    <a:pt x="854" y="938"/>
                  </a:cubicBezTo>
                  <a:cubicBezTo>
                    <a:pt x="1726" y="824"/>
                    <a:pt x="1480" y="51"/>
                    <a:pt x="1480"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0" name="Google Shape;494;p32">
              <a:extLst>
                <a:ext uri="{FF2B5EF4-FFF2-40B4-BE49-F238E27FC236}">
                  <a16:creationId xmlns:a16="http://schemas.microsoft.com/office/drawing/2014/main" id="{FDC02344-C145-4918-9882-71BA126A12D7}"/>
                </a:ext>
              </a:extLst>
            </p:cNvPr>
            <p:cNvSpPr/>
            <p:nvPr/>
          </p:nvSpPr>
          <p:spPr>
            <a:xfrm>
              <a:off x="5628175" y="1356875"/>
              <a:ext cx="25500" cy="18625"/>
            </a:xfrm>
            <a:custGeom>
              <a:avLst/>
              <a:gdLst/>
              <a:ahLst/>
              <a:cxnLst/>
              <a:rect l="l" t="t" r="r" b="b"/>
              <a:pathLst>
                <a:path w="1020" h="745" extrusionOk="0">
                  <a:moveTo>
                    <a:pt x="484" y="1"/>
                  </a:moveTo>
                  <a:cubicBezTo>
                    <a:pt x="390" y="1"/>
                    <a:pt x="298" y="17"/>
                    <a:pt x="229" y="46"/>
                  </a:cubicBezTo>
                  <a:cubicBezTo>
                    <a:pt x="182" y="66"/>
                    <a:pt x="213" y="123"/>
                    <a:pt x="251" y="128"/>
                  </a:cubicBezTo>
                  <a:cubicBezTo>
                    <a:pt x="398" y="145"/>
                    <a:pt x="1019" y="176"/>
                    <a:pt x="725" y="477"/>
                  </a:cubicBezTo>
                  <a:cubicBezTo>
                    <a:pt x="649" y="555"/>
                    <a:pt x="554" y="575"/>
                    <a:pt x="453" y="575"/>
                  </a:cubicBezTo>
                  <a:cubicBezTo>
                    <a:pt x="349" y="575"/>
                    <a:pt x="239" y="554"/>
                    <a:pt x="139" y="554"/>
                  </a:cubicBezTo>
                  <a:cubicBezTo>
                    <a:pt x="110" y="554"/>
                    <a:pt x="82" y="556"/>
                    <a:pt x="55" y="560"/>
                  </a:cubicBezTo>
                  <a:cubicBezTo>
                    <a:pt x="0" y="571"/>
                    <a:pt x="7" y="641"/>
                    <a:pt x="40" y="668"/>
                  </a:cubicBezTo>
                  <a:cubicBezTo>
                    <a:pt x="116" y="725"/>
                    <a:pt x="227" y="745"/>
                    <a:pt x="340" y="745"/>
                  </a:cubicBezTo>
                  <a:cubicBezTo>
                    <a:pt x="448" y="745"/>
                    <a:pt x="559" y="727"/>
                    <a:pt x="644" y="705"/>
                  </a:cubicBezTo>
                  <a:cubicBezTo>
                    <a:pt x="802" y="666"/>
                    <a:pt x="927" y="558"/>
                    <a:pt x="956" y="391"/>
                  </a:cubicBezTo>
                  <a:cubicBezTo>
                    <a:pt x="1005" y="114"/>
                    <a:pt x="734" y="1"/>
                    <a:pt x="484"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1" name="Google Shape;495;p32">
              <a:extLst>
                <a:ext uri="{FF2B5EF4-FFF2-40B4-BE49-F238E27FC236}">
                  <a16:creationId xmlns:a16="http://schemas.microsoft.com/office/drawing/2014/main" id="{ACA76A0A-C012-411C-901C-6A012575F933}"/>
                </a:ext>
              </a:extLst>
            </p:cNvPr>
            <p:cNvSpPr/>
            <p:nvPr/>
          </p:nvSpPr>
          <p:spPr>
            <a:xfrm>
              <a:off x="5640250" y="1352200"/>
              <a:ext cx="34725" cy="28625"/>
            </a:xfrm>
            <a:custGeom>
              <a:avLst/>
              <a:gdLst/>
              <a:ahLst/>
              <a:cxnLst/>
              <a:rect l="l" t="t" r="r" b="b"/>
              <a:pathLst>
                <a:path w="1389" h="1145" extrusionOk="0">
                  <a:moveTo>
                    <a:pt x="850" y="1"/>
                  </a:moveTo>
                  <a:cubicBezTo>
                    <a:pt x="721" y="36"/>
                    <a:pt x="589" y="64"/>
                    <a:pt x="455" y="84"/>
                  </a:cubicBezTo>
                  <a:cubicBezTo>
                    <a:pt x="427" y="88"/>
                    <a:pt x="400" y="90"/>
                    <a:pt x="373" y="90"/>
                  </a:cubicBezTo>
                  <a:cubicBezTo>
                    <a:pt x="276" y="90"/>
                    <a:pt x="187" y="64"/>
                    <a:pt x="106" y="5"/>
                  </a:cubicBezTo>
                  <a:lnTo>
                    <a:pt x="106" y="5"/>
                  </a:lnTo>
                  <a:cubicBezTo>
                    <a:pt x="75" y="126"/>
                    <a:pt x="174" y="251"/>
                    <a:pt x="295" y="293"/>
                  </a:cubicBezTo>
                  <a:cubicBezTo>
                    <a:pt x="335" y="304"/>
                    <a:pt x="376" y="310"/>
                    <a:pt x="418" y="310"/>
                  </a:cubicBezTo>
                  <a:cubicBezTo>
                    <a:pt x="432" y="310"/>
                    <a:pt x="446" y="309"/>
                    <a:pt x="459" y="308"/>
                  </a:cubicBezTo>
                  <a:lnTo>
                    <a:pt x="459" y="308"/>
                  </a:lnTo>
                  <a:cubicBezTo>
                    <a:pt x="330" y="332"/>
                    <a:pt x="205" y="365"/>
                    <a:pt x="79" y="405"/>
                  </a:cubicBezTo>
                  <a:cubicBezTo>
                    <a:pt x="62" y="409"/>
                    <a:pt x="44" y="418"/>
                    <a:pt x="31" y="431"/>
                  </a:cubicBezTo>
                  <a:cubicBezTo>
                    <a:pt x="0" y="466"/>
                    <a:pt x="25" y="523"/>
                    <a:pt x="64" y="545"/>
                  </a:cubicBezTo>
                  <a:cubicBezTo>
                    <a:pt x="87" y="557"/>
                    <a:pt x="112" y="560"/>
                    <a:pt x="138" y="560"/>
                  </a:cubicBezTo>
                  <a:cubicBezTo>
                    <a:pt x="158" y="560"/>
                    <a:pt x="177" y="558"/>
                    <a:pt x="196" y="556"/>
                  </a:cubicBezTo>
                  <a:lnTo>
                    <a:pt x="196" y="556"/>
                  </a:lnTo>
                  <a:cubicBezTo>
                    <a:pt x="174" y="602"/>
                    <a:pt x="110" y="615"/>
                    <a:pt x="86" y="662"/>
                  </a:cubicBezTo>
                  <a:cubicBezTo>
                    <a:pt x="64" y="708"/>
                    <a:pt x="99" y="767"/>
                    <a:pt x="148" y="789"/>
                  </a:cubicBezTo>
                  <a:cubicBezTo>
                    <a:pt x="173" y="800"/>
                    <a:pt x="200" y="803"/>
                    <a:pt x="229" y="803"/>
                  </a:cubicBezTo>
                  <a:cubicBezTo>
                    <a:pt x="253" y="803"/>
                    <a:pt x="277" y="801"/>
                    <a:pt x="301" y="798"/>
                  </a:cubicBezTo>
                  <a:lnTo>
                    <a:pt x="301" y="798"/>
                  </a:lnTo>
                  <a:cubicBezTo>
                    <a:pt x="220" y="894"/>
                    <a:pt x="286" y="1052"/>
                    <a:pt x="398" y="1110"/>
                  </a:cubicBezTo>
                  <a:cubicBezTo>
                    <a:pt x="450" y="1135"/>
                    <a:pt x="506" y="1144"/>
                    <a:pt x="564" y="1144"/>
                  </a:cubicBezTo>
                  <a:cubicBezTo>
                    <a:pt x="631" y="1144"/>
                    <a:pt x="700" y="1132"/>
                    <a:pt x="765" y="1116"/>
                  </a:cubicBezTo>
                  <a:cubicBezTo>
                    <a:pt x="980" y="1066"/>
                    <a:pt x="1191" y="987"/>
                    <a:pt x="1388" y="886"/>
                  </a:cubicBezTo>
                  <a:lnTo>
                    <a:pt x="1239" y="468"/>
                  </a:lnTo>
                  <a:cubicBezTo>
                    <a:pt x="1134" y="295"/>
                    <a:pt x="1002" y="137"/>
                    <a:pt x="850" y="1"/>
                  </a:cubicBezTo>
                  <a:close/>
                </a:path>
              </a:pathLst>
            </a:custGeom>
            <a:solidFill>
              <a:srgbClr val="FD88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2" name="Google Shape;496;p32">
              <a:extLst>
                <a:ext uri="{FF2B5EF4-FFF2-40B4-BE49-F238E27FC236}">
                  <a16:creationId xmlns:a16="http://schemas.microsoft.com/office/drawing/2014/main" id="{DC7B73A0-978F-49E6-BFCD-6B18DFCD0998}"/>
                </a:ext>
              </a:extLst>
            </p:cNvPr>
            <p:cNvSpPr/>
            <p:nvPr/>
          </p:nvSpPr>
          <p:spPr>
            <a:xfrm>
              <a:off x="5723850" y="1267000"/>
              <a:ext cx="49300" cy="85325"/>
            </a:xfrm>
            <a:custGeom>
              <a:avLst/>
              <a:gdLst/>
              <a:ahLst/>
              <a:cxnLst/>
              <a:rect l="l" t="t" r="r" b="b"/>
              <a:pathLst>
                <a:path w="1972" h="3413" extrusionOk="0">
                  <a:moveTo>
                    <a:pt x="651" y="1"/>
                  </a:moveTo>
                  <a:cubicBezTo>
                    <a:pt x="0" y="1"/>
                    <a:pt x="212" y="411"/>
                    <a:pt x="212" y="411"/>
                  </a:cubicBezTo>
                  <a:cubicBezTo>
                    <a:pt x="212" y="488"/>
                    <a:pt x="129" y="3299"/>
                    <a:pt x="129" y="3299"/>
                  </a:cubicBezTo>
                  <a:lnTo>
                    <a:pt x="1971" y="3413"/>
                  </a:lnTo>
                  <a:cubicBezTo>
                    <a:pt x="1971" y="3413"/>
                    <a:pt x="1905" y="297"/>
                    <a:pt x="820" y="9"/>
                  </a:cubicBezTo>
                  <a:cubicBezTo>
                    <a:pt x="758" y="3"/>
                    <a:pt x="702" y="1"/>
                    <a:pt x="651" y="1"/>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3" name="Google Shape;497;p32">
              <a:extLst>
                <a:ext uri="{FF2B5EF4-FFF2-40B4-BE49-F238E27FC236}">
                  <a16:creationId xmlns:a16="http://schemas.microsoft.com/office/drawing/2014/main" id="{2F2A20F4-DCB1-4B20-B29A-06A64BE5509F}"/>
                </a:ext>
              </a:extLst>
            </p:cNvPr>
            <p:cNvSpPr/>
            <p:nvPr/>
          </p:nvSpPr>
          <p:spPr>
            <a:xfrm>
              <a:off x="5692525" y="1256500"/>
              <a:ext cx="39500" cy="54325"/>
            </a:xfrm>
            <a:custGeom>
              <a:avLst/>
              <a:gdLst/>
              <a:ahLst/>
              <a:cxnLst/>
              <a:rect l="l" t="t" r="r" b="b"/>
              <a:pathLst>
                <a:path w="1580" h="2173" extrusionOk="0">
                  <a:moveTo>
                    <a:pt x="1465" y="1"/>
                  </a:moveTo>
                  <a:lnTo>
                    <a:pt x="380" y="216"/>
                  </a:lnTo>
                  <a:lnTo>
                    <a:pt x="165" y="956"/>
                  </a:lnTo>
                  <a:lnTo>
                    <a:pt x="0" y="1894"/>
                  </a:lnTo>
                  <a:lnTo>
                    <a:pt x="362" y="2173"/>
                  </a:lnTo>
                  <a:lnTo>
                    <a:pt x="1087" y="2107"/>
                  </a:lnTo>
                  <a:lnTo>
                    <a:pt x="1579" y="1433"/>
                  </a:lnTo>
                  <a:lnTo>
                    <a:pt x="1579" y="216"/>
                  </a:lnTo>
                  <a:lnTo>
                    <a:pt x="1465" y="1"/>
                  </a:lnTo>
                  <a:close/>
                </a:path>
              </a:pathLst>
            </a:custGeom>
            <a:solidFill>
              <a:schemeClr val="accent6">
                <a:lumMod val="60000"/>
                <a:lumOff val="40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4" name="Google Shape;498;p32">
              <a:extLst>
                <a:ext uri="{FF2B5EF4-FFF2-40B4-BE49-F238E27FC236}">
                  <a16:creationId xmlns:a16="http://schemas.microsoft.com/office/drawing/2014/main" id="{33A17B0B-EE6B-4E24-B255-8945DC52CA30}"/>
                </a:ext>
              </a:extLst>
            </p:cNvPr>
            <p:cNvSpPr/>
            <p:nvPr/>
          </p:nvSpPr>
          <p:spPr>
            <a:xfrm>
              <a:off x="5650525" y="1147875"/>
              <a:ext cx="76275" cy="48725"/>
            </a:xfrm>
            <a:custGeom>
              <a:avLst/>
              <a:gdLst/>
              <a:ahLst/>
              <a:cxnLst/>
              <a:rect l="l" t="t" r="r" b="b"/>
              <a:pathLst>
                <a:path w="3051" h="1949" extrusionOk="0">
                  <a:moveTo>
                    <a:pt x="2113" y="1"/>
                  </a:moveTo>
                  <a:cubicBezTo>
                    <a:pt x="2086" y="1"/>
                    <a:pt x="2059" y="3"/>
                    <a:pt x="2032" y="8"/>
                  </a:cubicBezTo>
                  <a:cubicBezTo>
                    <a:pt x="1946" y="26"/>
                    <a:pt x="1860" y="70"/>
                    <a:pt x="1816" y="147"/>
                  </a:cubicBezTo>
                  <a:cubicBezTo>
                    <a:pt x="1792" y="186"/>
                    <a:pt x="1781" y="232"/>
                    <a:pt x="1759" y="272"/>
                  </a:cubicBezTo>
                  <a:cubicBezTo>
                    <a:pt x="1706" y="362"/>
                    <a:pt x="1604" y="403"/>
                    <a:pt x="1498" y="403"/>
                  </a:cubicBezTo>
                  <a:cubicBezTo>
                    <a:pt x="1443" y="403"/>
                    <a:pt x="1386" y="392"/>
                    <a:pt x="1335" y="371"/>
                  </a:cubicBezTo>
                  <a:cubicBezTo>
                    <a:pt x="1276" y="344"/>
                    <a:pt x="1221" y="309"/>
                    <a:pt x="1160" y="285"/>
                  </a:cubicBezTo>
                  <a:cubicBezTo>
                    <a:pt x="1118" y="268"/>
                    <a:pt x="1074" y="260"/>
                    <a:pt x="1030" y="260"/>
                  </a:cubicBezTo>
                  <a:cubicBezTo>
                    <a:pt x="958" y="260"/>
                    <a:pt x="887" y="281"/>
                    <a:pt x="826" y="322"/>
                  </a:cubicBezTo>
                  <a:cubicBezTo>
                    <a:pt x="734" y="393"/>
                    <a:pt x="687" y="527"/>
                    <a:pt x="736" y="634"/>
                  </a:cubicBezTo>
                  <a:cubicBezTo>
                    <a:pt x="756" y="678"/>
                    <a:pt x="791" y="720"/>
                    <a:pt x="786" y="768"/>
                  </a:cubicBezTo>
                  <a:cubicBezTo>
                    <a:pt x="780" y="854"/>
                    <a:pt x="665" y="878"/>
                    <a:pt x="580" y="878"/>
                  </a:cubicBezTo>
                  <a:cubicBezTo>
                    <a:pt x="457" y="880"/>
                    <a:pt x="329" y="882"/>
                    <a:pt x="226" y="948"/>
                  </a:cubicBezTo>
                  <a:cubicBezTo>
                    <a:pt x="123" y="1014"/>
                    <a:pt x="68" y="1168"/>
                    <a:pt x="145" y="1260"/>
                  </a:cubicBezTo>
                  <a:cubicBezTo>
                    <a:pt x="174" y="1295"/>
                    <a:pt x="215" y="1315"/>
                    <a:pt x="246" y="1346"/>
                  </a:cubicBezTo>
                  <a:cubicBezTo>
                    <a:pt x="279" y="1376"/>
                    <a:pt x="301" y="1425"/>
                    <a:pt x="281" y="1464"/>
                  </a:cubicBezTo>
                  <a:cubicBezTo>
                    <a:pt x="270" y="1482"/>
                    <a:pt x="255" y="1497"/>
                    <a:pt x="237" y="1508"/>
                  </a:cubicBezTo>
                  <a:cubicBezTo>
                    <a:pt x="228" y="1514"/>
                    <a:pt x="218" y="1519"/>
                    <a:pt x="208" y="1524"/>
                  </a:cubicBezTo>
                  <a:lnTo>
                    <a:pt x="208" y="1524"/>
                  </a:lnTo>
                  <a:cubicBezTo>
                    <a:pt x="187" y="1518"/>
                    <a:pt x="164" y="1515"/>
                    <a:pt x="142" y="1515"/>
                  </a:cubicBezTo>
                  <a:cubicBezTo>
                    <a:pt x="88" y="1515"/>
                    <a:pt x="35" y="1533"/>
                    <a:pt x="0" y="1574"/>
                  </a:cubicBezTo>
                  <a:cubicBezTo>
                    <a:pt x="73" y="1574"/>
                    <a:pt x="143" y="1556"/>
                    <a:pt x="208" y="1524"/>
                  </a:cubicBezTo>
                  <a:lnTo>
                    <a:pt x="208" y="1524"/>
                  </a:lnTo>
                  <a:cubicBezTo>
                    <a:pt x="227" y="1528"/>
                    <a:pt x="245" y="1535"/>
                    <a:pt x="261" y="1543"/>
                  </a:cubicBezTo>
                  <a:cubicBezTo>
                    <a:pt x="347" y="1585"/>
                    <a:pt x="413" y="1660"/>
                    <a:pt x="488" y="1717"/>
                  </a:cubicBezTo>
                  <a:cubicBezTo>
                    <a:pt x="550" y="1764"/>
                    <a:pt x="625" y="1806"/>
                    <a:pt x="702" y="1806"/>
                  </a:cubicBezTo>
                  <a:cubicBezTo>
                    <a:pt x="718" y="1806"/>
                    <a:pt x="733" y="1804"/>
                    <a:pt x="749" y="1800"/>
                  </a:cubicBezTo>
                  <a:cubicBezTo>
                    <a:pt x="832" y="1778"/>
                    <a:pt x="889" y="1708"/>
                    <a:pt x="951" y="1647"/>
                  </a:cubicBezTo>
                  <a:cubicBezTo>
                    <a:pt x="1002" y="1594"/>
                    <a:pt x="1071" y="1544"/>
                    <a:pt x="1141" y="1544"/>
                  </a:cubicBezTo>
                  <a:cubicBezTo>
                    <a:pt x="1153" y="1544"/>
                    <a:pt x="1164" y="1545"/>
                    <a:pt x="1175" y="1548"/>
                  </a:cubicBezTo>
                  <a:cubicBezTo>
                    <a:pt x="1285" y="1574"/>
                    <a:pt x="1320" y="1706"/>
                    <a:pt x="1384" y="1798"/>
                  </a:cubicBezTo>
                  <a:cubicBezTo>
                    <a:pt x="1449" y="1895"/>
                    <a:pt x="1568" y="1948"/>
                    <a:pt x="1685" y="1948"/>
                  </a:cubicBezTo>
                  <a:cubicBezTo>
                    <a:pt x="1779" y="1948"/>
                    <a:pt x="1872" y="1913"/>
                    <a:pt x="1933" y="1840"/>
                  </a:cubicBezTo>
                  <a:cubicBezTo>
                    <a:pt x="1983" y="1781"/>
                    <a:pt x="2007" y="1701"/>
                    <a:pt x="2058" y="1642"/>
                  </a:cubicBezTo>
                  <a:cubicBezTo>
                    <a:pt x="2093" y="1603"/>
                    <a:pt x="2148" y="1573"/>
                    <a:pt x="2199" y="1573"/>
                  </a:cubicBezTo>
                  <a:cubicBezTo>
                    <a:pt x="2222" y="1573"/>
                    <a:pt x="2245" y="1579"/>
                    <a:pt x="2264" y="1594"/>
                  </a:cubicBezTo>
                  <a:cubicBezTo>
                    <a:pt x="2291" y="1616"/>
                    <a:pt x="2306" y="1649"/>
                    <a:pt x="2330" y="1675"/>
                  </a:cubicBezTo>
                  <a:cubicBezTo>
                    <a:pt x="2362" y="1709"/>
                    <a:pt x="2403" y="1723"/>
                    <a:pt x="2447" y="1723"/>
                  </a:cubicBezTo>
                  <a:cubicBezTo>
                    <a:pt x="2529" y="1723"/>
                    <a:pt x="2622" y="1674"/>
                    <a:pt x="2682" y="1611"/>
                  </a:cubicBezTo>
                  <a:cubicBezTo>
                    <a:pt x="2851" y="1434"/>
                    <a:pt x="2912" y="1185"/>
                    <a:pt x="2965" y="948"/>
                  </a:cubicBezTo>
                  <a:cubicBezTo>
                    <a:pt x="2993" y="825"/>
                    <a:pt x="3051" y="608"/>
                    <a:pt x="2925" y="588"/>
                  </a:cubicBezTo>
                  <a:cubicBezTo>
                    <a:pt x="2613" y="535"/>
                    <a:pt x="2603" y="322"/>
                    <a:pt x="2541" y="237"/>
                  </a:cubicBezTo>
                  <a:cubicBezTo>
                    <a:pt x="2445" y="97"/>
                    <a:pt x="2281" y="1"/>
                    <a:pt x="2113" y="1"/>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5" name="Google Shape;499;p32">
              <a:extLst>
                <a:ext uri="{FF2B5EF4-FFF2-40B4-BE49-F238E27FC236}">
                  <a16:creationId xmlns:a16="http://schemas.microsoft.com/office/drawing/2014/main" id="{66BC3A66-D3F6-4B1D-A6F8-9B1117400054}"/>
                </a:ext>
              </a:extLst>
            </p:cNvPr>
            <p:cNvSpPr/>
            <p:nvPr/>
          </p:nvSpPr>
          <p:spPr>
            <a:xfrm>
              <a:off x="5710700" y="1158125"/>
              <a:ext cx="59250" cy="92300"/>
            </a:xfrm>
            <a:custGeom>
              <a:avLst/>
              <a:gdLst/>
              <a:ahLst/>
              <a:cxnLst/>
              <a:rect l="l" t="t" r="r" b="b"/>
              <a:pathLst>
                <a:path w="2370" h="3692" extrusionOk="0">
                  <a:moveTo>
                    <a:pt x="675" y="0"/>
                  </a:moveTo>
                  <a:cubicBezTo>
                    <a:pt x="635" y="0"/>
                    <a:pt x="595" y="8"/>
                    <a:pt x="556" y="24"/>
                  </a:cubicBezTo>
                  <a:cubicBezTo>
                    <a:pt x="450" y="70"/>
                    <a:pt x="380" y="174"/>
                    <a:pt x="303" y="261"/>
                  </a:cubicBezTo>
                  <a:cubicBezTo>
                    <a:pt x="236" y="336"/>
                    <a:pt x="145" y="404"/>
                    <a:pt x="50" y="404"/>
                  </a:cubicBezTo>
                  <a:cubicBezTo>
                    <a:pt x="34" y="404"/>
                    <a:pt x="17" y="402"/>
                    <a:pt x="0" y="398"/>
                  </a:cubicBezTo>
                  <a:lnTo>
                    <a:pt x="0" y="398"/>
                  </a:lnTo>
                  <a:lnTo>
                    <a:pt x="253" y="1164"/>
                  </a:lnTo>
                  <a:cubicBezTo>
                    <a:pt x="272" y="1145"/>
                    <a:pt x="297" y="1137"/>
                    <a:pt x="323" y="1137"/>
                  </a:cubicBezTo>
                  <a:cubicBezTo>
                    <a:pt x="388" y="1137"/>
                    <a:pt x="460" y="1191"/>
                    <a:pt x="474" y="1261"/>
                  </a:cubicBezTo>
                  <a:cubicBezTo>
                    <a:pt x="494" y="1357"/>
                    <a:pt x="441" y="1454"/>
                    <a:pt x="380" y="1531"/>
                  </a:cubicBezTo>
                  <a:cubicBezTo>
                    <a:pt x="318" y="1610"/>
                    <a:pt x="246" y="1682"/>
                    <a:pt x="220" y="1779"/>
                  </a:cubicBezTo>
                  <a:cubicBezTo>
                    <a:pt x="215" y="1790"/>
                    <a:pt x="215" y="1801"/>
                    <a:pt x="217" y="1814"/>
                  </a:cubicBezTo>
                  <a:cubicBezTo>
                    <a:pt x="222" y="1834"/>
                    <a:pt x="244" y="1847"/>
                    <a:pt x="264" y="1858"/>
                  </a:cubicBezTo>
                  <a:lnTo>
                    <a:pt x="584" y="2027"/>
                  </a:lnTo>
                  <a:cubicBezTo>
                    <a:pt x="600" y="2034"/>
                    <a:pt x="611" y="2045"/>
                    <a:pt x="617" y="2058"/>
                  </a:cubicBezTo>
                  <a:cubicBezTo>
                    <a:pt x="622" y="2075"/>
                    <a:pt x="617" y="2093"/>
                    <a:pt x="606" y="2106"/>
                  </a:cubicBezTo>
                  <a:cubicBezTo>
                    <a:pt x="543" y="2227"/>
                    <a:pt x="505" y="2359"/>
                    <a:pt x="499" y="2493"/>
                  </a:cubicBezTo>
                  <a:cubicBezTo>
                    <a:pt x="492" y="2523"/>
                    <a:pt x="501" y="2554"/>
                    <a:pt x="518" y="2578"/>
                  </a:cubicBezTo>
                  <a:cubicBezTo>
                    <a:pt x="531" y="2591"/>
                    <a:pt x="545" y="2596"/>
                    <a:pt x="561" y="2596"/>
                  </a:cubicBezTo>
                  <a:cubicBezTo>
                    <a:pt x="598" y="2596"/>
                    <a:pt x="640" y="2565"/>
                    <a:pt x="657" y="2528"/>
                  </a:cubicBezTo>
                  <a:cubicBezTo>
                    <a:pt x="679" y="2475"/>
                    <a:pt x="679" y="2414"/>
                    <a:pt x="707" y="2363"/>
                  </a:cubicBezTo>
                  <a:cubicBezTo>
                    <a:pt x="742" y="2307"/>
                    <a:pt x="803" y="2275"/>
                    <a:pt x="867" y="2275"/>
                  </a:cubicBezTo>
                  <a:cubicBezTo>
                    <a:pt x="884" y="2275"/>
                    <a:pt x="901" y="2277"/>
                    <a:pt x="918" y="2282"/>
                  </a:cubicBezTo>
                  <a:cubicBezTo>
                    <a:pt x="999" y="2306"/>
                    <a:pt x="1063" y="2365"/>
                    <a:pt x="1094" y="2442"/>
                  </a:cubicBezTo>
                  <a:cubicBezTo>
                    <a:pt x="1193" y="2666"/>
                    <a:pt x="1041" y="2921"/>
                    <a:pt x="797" y="2941"/>
                  </a:cubicBezTo>
                  <a:cubicBezTo>
                    <a:pt x="777" y="2941"/>
                    <a:pt x="758" y="2945"/>
                    <a:pt x="740" y="2954"/>
                  </a:cubicBezTo>
                  <a:cubicBezTo>
                    <a:pt x="723" y="2969"/>
                    <a:pt x="712" y="2987"/>
                    <a:pt x="707" y="3009"/>
                  </a:cubicBezTo>
                  <a:cubicBezTo>
                    <a:pt x="635" y="3228"/>
                    <a:pt x="615" y="3463"/>
                    <a:pt x="652" y="3692"/>
                  </a:cubicBezTo>
                  <a:cubicBezTo>
                    <a:pt x="769" y="3422"/>
                    <a:pt x="1094" y="3329"/>
                    <a:pt x="1333" y="3160"/>
                  </a:cubicBezTo>
                  <a:cubicBezTo>
                    <a:pt x="1656" y="2925"/>
                    <a:pt x="1825" y="2534"/>
                    <a:pt x="1777" y="2139"/>
                  </a:cubicBezTo>
                  <a:cubicBezTo>
                    <a:pt x="1770" y="2086"/>
                    <a:pt x="1759" y="2032"/>
                    <a:pt x="1775" y="1981"/>
                  </a:cubicBezTo>
                  <a:cubicBezTo>
                    <a:pt x="1801" y="1902"/>
                    <a:pt x="1884" y="1854"/>
                    <a:pt x="1963" y="1827"/>
                  </a:cubicBezTo>
                  <a:cubicBezTo>
                    <a:pt x="2045" y="1801"/>
                    <a:pt x="2130" y="1786"/>
                    <a:pt x="2196" y="1735"/>
                  </a:cubicBezTo>
                  <a:cubicBezTo>
                    <a:pt x="2370" y="1599"/>
                    <a:pt x="2299" y="1322"/>
                    <a:pt x="2082" y="1285"/>
                  </a:cubicBezTo>
                  <a:cubicBezTo>
                    <a:pt x="2049" y="1278"/>
                    <a:pt x="2012" y="1280"/>
                    <a:pt x="1983" y="1261"/>
                  </a:cubicBezTo>
                  <a:cubicBezTo>
                    <a:pt x="1911" y="1212"/>
                    <a:pt x="1955" y="1098"/>
                    <a:pt x="2021" y="1041"/>
                  </a:cubicBezTo>
                  <a:cubicBezTo>
                    <a:pt x="2084" y="984"/>
                    <a:pt x="2168" y="927"/>
                    <a:pt x="2168" y="841"/>
                  </a:cubicBezTo>
                  <a:cubicBezTo>
                    <a:pt x="2168" y="742"/>
                    <a:pt x="2055" y="691"/>
                    <a:pt x="1953" y="691"/>
                  </a:cubicBezTo>
                  <a:cubicBezTo>
                    <a:pt x="1939" y="691"/>
                    <a:pt x="1926" y="692"/>
                    <a:pt x="1913" y="694"/>
                  </a:cubicBezTo>
                  <a:cubicBezTo>
                    <a:pt x="1867" y="701"/>
                    <a:pt x="1817" y="712"/>
                    <a:pt x="1770" y="712"/>
                  </a:cubicBezTo>
                  <a:cubicBezTo>
                    <a:pt x="1730" y="712"/>
                    <a:pt x="1693" y="704"/>
                    <a:pt x="1663" y="679"/>
                  </a:cubicBezTo>
                  <a:cubicBezTo>
                    <a:pt x="1586" y="611"/>
                    <a:pt x="1625" y="481"/>
                    <a:pt x="1590" y="384"/>
                  </a:cubicBezTo>
                  <a:cubicBezTo>
                    <a:pt x="1556" y="307"/>
                    <a:pt x="1482" y="263"/>
                    <a:pt x="1405" y="263"/>
                  </a:cubicBezTo>
                  <a:cubicBezTo>
                    <a:pt x="1372" y="263"/>
                    <a:pt x="1338" y="271"/>
                    <a:pt x="1307" y="288"/>
                  </a:cubicBezTo>
                  <a:cubicBezTo>
                    <a:pt x="1291" y="299"/>
                    <a:pt x="1276" y="310"/>
                    <a:pt x="1258" y="319"/>
                  </a:cubicBezTo>
                  <a:cubicBezTo>
                    <a:pt x="1247" y="323"/>
                    <a:pt x="1235" y="325"/>
                    <a:pt x="1224" y="325"/>
                  </a:cubicBezTo>
                  <a:cubicBezTo>
                    <a:pt x="1161" y="325"/>
                    <a:pt x="1103" y="263"/>
                    <a:pt x="1059" y="209"/>
                  </a:cubicBezTo>
                  <a:cubicBezTo>
                    <a:pt x="963" y="94"/>
                    <a:pt x="818" y="0"/>
                    <a:pt x="675" y="0"/>
                  </a:cubicBez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6" name="Google Shape;500;p32">
              <a:extLst>
                <a:ext uri="{FF2B5EF4-FFF2-40B4-BE49-F238E27FC236}">
                  <a16:creationId xmlns:a16="http://schemas.microsoft.com/office/drawing/2014/main" id="{D0ACB7F9-63D8-4AA8-8660-66588EFC13E3}"/>
                </a:ext>
              </a:extLst>
            </p:cNvPr>
            <p:cNvSpPr/>
            <p:nvPr/>
          </p:nvSpPr>
          <p:spPr>
            <a:xfrm>
              <a:off x="5408950" y="1388750"/>
              <a:ext cx="197750" cy="284125"/>
            </a:xfrm>
            <a:custGeom>
              <a:avLst/>
              <a:gdLst/>
              <a:ahLst/>
              <a:cxnLst/>
              <a:rect l="l" t="t" r="r" b="b"/>
              <a:pathLst>
                <a:path w="7910" h="11365" extrusionOk="0">
                  <a:moveTo>
                    <a:pt x="7812" y="0"/>
                  </a:moveTo>
                  <a:cubicBezTo>
                    <a:pt x="7795" y="0"/>
                    <a:pt x="7778" y="7"/>
                    <a:pt x="7763" y="23"/>
                  </a:cubicBezTo>
                  <a:cubicBezTo>
                    <a:pt x="4594" y="3300"/>
                    <a:pt x="3338" y="7910"/>
                    <a:pt x="92" y="11142"/>
                  </a:cubicBezTo>
                  <a:cubicBezTo>
                    <a:pt x="0" y="11234"/>
                    <a:pt x="90" y="11365"/>
                    <a:pt x="190" y="11365"/>
                  </a:cubicBezTo>
                  <a:cubicBezTo>
                    <a:pt x="219" y="11365"/>
                    <a:pt x="250" y="11354"/>
                    <a:pt x="277" y="11327"/>
                  </a:cubicBezTo>
                  <a:cubicBezTo>
                    <a:pt x="3512" y="8090"/>
                    <a:pt x="4893" y="3568"/>
                    <a:pt x="7864" y="124"/>
                  </a:cubicBezTo>
                  <a:cubicBezTo>
                    <a:pt x="7910" y="71"/>
                    <a:pt x="7864" y="0"/>
                    <a:pt x="7812" y="0"/>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7" name="Google Shape;501;p32">
              <a:extLst>
                <a:ext uri="{FF2B5EF4-FFF2-40B4-BE49-F238E27FC236}">
                  <a16:creationId xmlns:a16="http://schemas.microsoft.com/office/drawing/2014/main" id="{5EAC8679-573E-4AFD-A1F9-E449063002AE}"/>
                </a:ext>
              </a:extLst>
            </p:cNvPr>
            <p:cNvSpPr/>
            <p:nvPr/>
          </p:nvSpPr>
          <p:spPr>
            <a:xfrm>
              <a:off x="5399250" y="1390275"/>
              <a:ext cx="181125" cy="281450"/>
            </a:xfrm>
            <a:custGeom>
              <a:avLst/>
              <a:gdLst/>
              <a:ahLst/>
              <a:cxnLst/>
              <a:rect l="l" t="t" r="r" b="b"/>
              <a:pathLst>
                <a:path w="7245" h="11258" extrusionOk="0">
                  <a:moveTo>
                    <a:pt x="92" y="0"/>
                  </a:moveTo>
                  <a:cubicBezTo>
                    <a:pt x="47" y="0"/>
                    <a:pt x="0" y="55"/>
                    <a:pt x="30" y="100"/>
                  </a:cubicBezTo>
                  <a:cubicBezTo>
                    <a:pt x="1216" y="1967"/>
                    <a:pt x="2525" y="3755"/>
                    <a:pt x="3709" y="5624"/>
                  </a:cubicBezTo>
                  <a:cubicBezTo>
                    <a:pt x="4280" y="6529"/>
                    <a:pt x="4837" y="7440"/>
                    <a:pt x="5380" y="8360"/>
                  </a:cubicBezTo>
                  <a:cubicBezTo>
                    <a:pt x="5931" y="9296"/>
                    <a:pt x="6399" y="10335"/>
                    <a:pt x="7031" y="11215"/>
                  </a:cubicBezTo>
                  <a:cubicBezTo>
                    <a:pt x="7053" y="11244"/>
                    <a:pt x="7087" y="11258"/>
                    <a:pt x="7121" y="11258"/>
                  </a:cubicBezTo>
                  <a:cubicBezTo>
                    <a:pt x="7184" y="11258"/>
                    <a:pt x="7244" y="11212"/>
                    <a:pt x="7216" y="11136"/>
                  </a:cubicBezTo>
                  <a:cubicBezTo>
                    <a:pt x="6829" y="10161"/>
                    <a:pt x="6199" y="9239"/>
                    <a:pt x="5667" y="8336"/>
                  </a:cubicBezTo>
                  <a:cubicBezTo>
                    <a:pt x="5103" y="7381"/>
                    <a:pt x="4525" y="6432"/>
                    <a:pt x="3930" y="5496"/>
                  </a:cubicBezTo>
                  <a:cubicBezTo>
                    <a:pt x="2747" y="3630"/>
                    <a:pt x="1541" y="1732"/>
                    <a:pt x="135" y="21"/>
                  </a:cubicBezTo>
                  <a:cubicBezTo>
                    <a:pt x="123" y="6"/>
                    <a:pt x="108" y="0"/>
                    <a:pt x="92" y="0"/>
                  </a:cubicBezTo>
                  <a:close/>
                </a:path>
              </a:pathLst>
            </a:custGeom>
            <a:solidFill>
              <a:srgbClr val="89BD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8" name="Google Shape;502;p32">
              <a:extLst>
                <a:ext uri="{FF2B5EF4-FFF2-40B4-BE49-F238E27FC236}">
                  <a16:creationId xmlns:a16="http://schemas.microsoft.com/office/drawing/2014/main" id="{452ED822-6F7D-45EC-91C2-0396CF847D39}"/>
                </a:ext>
              </a:extLst>
            </p:cNvPr>
            <p:cNvSpPr/>
            <p:nvPr/>
          </p:nvSpPr>
          <p:spPr>
            <a:xfrm>
              <a:off x="5364675" y="1379925"/>
              <a:ext cx="287350" cy="25450"/>
            </a:xfrm>
            <a:custGeom>
              <a:avLst/>
              <a:gdLst/>
              <a:ahLst/>
              <a:cxnLst/>
              <a:rect l="l" t="t" r="r" b="b"/>
              <a:pathLst>
                <a:path w="11494" h="1018" extrusionOk="0">
                  <a:moveTo>
                    <a:pt x="11421" y="1"/>
                  </a:moveTo>
                  <a:lnTo>
                    <a:pt x="23" y="97"/>
                  </a:lnTo>
                  <a:lnTo>
                    <a:pt x="1" y="558"/>
                  </a:lnTo>
                  <a:lnTo>
                    <a:pt x="11493" y="1017"/>
                  </a:lnTo>
                  <a:lnTo>
                    <a:pt x="11493" y="1017"/>
                  </a:lnTo>
                  <a:lnTo>
                    <a:pt x="11421" y="1"/>
                  </a:lnTo>
                  <a:close/>
                </a:path>
              </a:pathLst>
            </a:custGeom>
            <a:solidFill>
              <a:srgbClr val="15204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113160113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478;p31">
            <a:extLst>
              <a:ext uri="{FF2B5EF4-FFF2-40B4-BE49-F238E27FC236}">
                <a16:creationId xmlns:a16="http://schemas.microsoft.com/office/drawing/2014/main" id="{3624206D-35F1-4D03-91D3-3AB794CCE161}"/>
              </a:ext>
            </a:extLst>
          </p:cNvPr>
          <p:cNvGrpSpPr/>
          <p:nvPr/>
        </p:nvGrpSpPr>
        <p:grpSpPr>
          <a:xfrm>
            <a:off x="1799453" y="1923680"/>
            <a:ext cx="9987457" cy="11793908"/>
            <a:chOff x="720100" y="1053400"/>
            <a:chExt cx="3401303" cy="4016503"/>
          </a:xfrm>
        </p:grpSpPr>
        <p:sp>
          <p:nvSpPr>
            <p:cNvPr id="3" name="Google Shape;479;p31">
              <a:extLst>
                <a:ext uri="{FF2B5EF4-FFF2-40B4-BE49-F238E27FC236}">
                  <a16:creationId xmlns:a16="http://schemas.microsoft.com/office/drawing/2014/main" id="{3245C949-49FE-4AF2-9768-F9EABA697B97}"/>
                </a:ext>
              </a:extLst>
            </p:cNvPr>
            <p:cNvSpPr/>
            <p:nvPr/>
          </p:nvSpPr>
          <p:spPr>
            <a:xfrm>
              <a:off x="720100" y="1566175"/>
              <a:ext cx="1129325" cy="68325"/>
            </a:xfrm>
            <a:custGeom>
              <a:avLst/>
              <a:gdLst/>
              <a:ahLst/>
              <a:cxnLst/>
              <a:rect l="l" t="t" r="r" b="b"/>
              <a:pathLst>
                <a:path w="45173" h="2733" extrusionOk="0">
                  <a:moveTo>
                    <a:pt x="1" y="1"/>
                  </a:moveTo>
                  <a:lnTo>
                    <a:pt x="1" y="2732"/>
                  </a:lnTo>
                  <a:lnTo>
                    <a:pt x="45172" y="2732"/>
                  </a:lnTo>
                  <a:lnTo>
                    <a:pt x="45172" y="1"/>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 name="Google Shape;480;p31">
              <a:extLst>
                <a:ext uri="{FF2B5EF4-FFF2-40B4-BE49-F238E27FC236}">
                  <a16:creationId xmlns:a16="http://schemas.microsoft.com/office/drawing/2014/main" id="{1138D5A1-43FF-45C0-A00E-628B5AE76A52}"/>
                </a:ext>
              </a:extLst>
            </p:cNvPr>
            <p:cNvSpPr/>
            <p:nvPr/>
          </p:nvSpPr>
          <p:spPr>
            <a:xfrm>
              <a:off x="748125" y="1375525"/>
              <a:ext cx="199750" cy="190675"/>
            </a:xfrm>
            <a:custGeom>
              <a:avLst/>
              <a:gdLst/>
              <a:ahLst/>
              <a:cxnLst/>
              <a:rect l="l" t="t" r="r" b="b"/>
              <a:pathLst>
                <a:path w="7990" h="7627" extrusionOk="0">
                  <a:moveTo>
                    <a:pt x="3998" y="1"/>
                  </a:moveTo>
                  <a:cubicBezTo>
                    <a:pt x="1" y="1"/>
                    <a:pt x="2831" y="2421"/>
                    <a:pt x="2831" y="2421"/>
                  </a:cubicBezTo>
                  <a:lnTo>
                    <a:pt x="1392" y="7627"/>
                  </a:lnTo>
                  <a:lnTo>
                    <a:pt x="6604" y="7627"/>
                  </a:lnTo>
                  <a:lnTo>
                    <a:pt x="5166" y="2421"/>
                  </a:lnTo>
                  <a:cubicBezTo>
                    <a:pt x="5166" y="2421"/>
                    <a:pt x="7990" y="1"/>
                    <a:pt x="3998"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481;p31">
              <a:extLst>
                <a:ext uri="{FF2B5EF4-FFF2-40B4-BE49-F238E27FC236}">
                  <a16:creationId xmlns:a16="http://schemas.microsoft.com/office/drawing/2014/main" id="{472089C7-B1D0-4EB3-93FB-6BDE2ABBB254}"/>
                </a:ext>
              </a:extLst>
            </p:cNvPr>
            <p:cNvSpPr/>
            <p:nvPr/>
          </p:nvSpPr>
          <p:spPr>
            <a:xfrm>
              <a:off x="916600" y="1375525"/>
              <a:ext cx="199750" cy="190675"/>
            </a:xfrm>
            <a:custGeom>
              <a:avLst/>
              <a:gdLst/>
              <a:ahLst/>
              <a:cxnLst/>
              <a:rect l="l" t="t" r="r" b="b"/>
              <a:pathLst>
                <a:path w="7990" h="7627" extrusionOk="0">
                  <a:moveTo>
                    <a:pt x="3997" y="1"/>
                  </a:moveTo>
                  <a:cubicBezTo>
                    <a:pt x="0" y="1"/>
                    <a:pt x="2824" y="2421"/>
                    <a:pt x="2824" y="2421"/>
                  </a:cubicBezTo>
                  <a:lnTo>
                    <a:pt x="1390" y="7627"/>
                  </a:lnTo>
                  <a:lnTo>
                    <a:pt x="6602" y="7627"/>
                  </a:lnTo>
                  <a:lnTo>
                    <a:pt x="5165" y="2421"/>
                  </a:lnTo>
                  <a:cubicBezTo>
                    <a:pt x="5165" y="2421"/>
                    <a:pt x="7989" y="1"/>
                    <a:pt x="3997"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482;p31">
              <a:extLst>
                <a:ext uri="{FF2B5EF4-FFF2-40B4-BE49-F238E27FC236}">
                  <a16:creationId xmlns:a16="http://schemas.microsoft.com/office/drawing/2014/main" id="{D844B664-1883-4C91-8960-7F12C77445C7}"/>
                </a:ext>
              </a:extLst>
            </p:cNvPr>
            <p:cNvSpPr/>
            <p:nvPr/>
          </p:nvSpPr>
          <p:spPr>
            <a:xfrm>
              <a:off x="1163525" y="1053400"/>
              <a:ext cx="141150" cy="512800"/>
            </a:xfrm>
            <a:custGeom>
              <a:avLst/>
              <a:gdLst/>
              <a:ahLst/>
              <a:cxnLst/>
              <a:rect l="l" t="t" r="r" b="b"/>
              <a:pathLst>
                <a:path w="5646" h="20512" extrusionOk="0">
                  <a:moveTo>
                    <a:pt x="2058" y="1"/>
                  </a:moveTo>
                  <a:lnTo>
                    <a:pt x="2058" y="2687"/>
                  </a:lnTo>
                  <a:cubicBezTo>
                    <a:pt x="2058" y="3952"/>
                    <a:pt x="1699" y="5194"/>
                    <a:pt x="1029" y="6269"/>
                  </a:cubicBezTo>
                  <a:cubicBezTo>
                    <a:pt x="359" y="7339"/>
                    <a:pt x="1" y="8582"/>
                    <a:pt x="1" y="9847"/>
                  </a:cubicBezTo>
                  <a:lnTo>
                    <a:pt x="1" y="20512"/>
                  </a:lnTo>
                  <a:lnTo>
                    <a:pt x="5646" y="20512"/>
                  </a:lnTo>
                  <a:lnTo>
                    <a:pt x="5646" y="9847"/>
                  </a:lnTo>
                  <a:cubicBezTo>
                    <a:pt x="5646" y="8582"/>
                    <a:pt x="5287" y="7339"/>
                    <a:pt x="4617" y="6269"/>
                  </a:cubicBezTo>
                  <a:cubicBezTo>
                    <a:pt x="3947" y="5194"/>
                    <a:pt x="3589" y="3952"/>
                    <a:pt x="3589" y="2687"/>
                  </a:cubicBezTo>
                  <a:lnTo>
                    <a:pt x="3589" y="1"/>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483;p31">
              <a:extLst>
                <a:ext uri="{FF2B5EF4-FFF2-40B4-BE49-F238E27FC236}">
                  <a16:creationId xmlns:a16="http://schemas.microsoft.com/office/drawing/2014/main" id="{9953207D-A502-4289-897D-A9E4E8E11A1B}"/>
                </a:ext>
              </a:extLst>
            </p:cNvPr>
            <p:cNvSpPr/>
            <p:nvPr/>
          </p:nvSpPr>
          <p:spPr>
            <a:xfrm>
              <a:off x="1354650" y="1053400"/>
              <a:ext cx="141125" cy="512800"/>
            </a:xfrm>
            <a:custGeom>
              <a:avLst/>
              <a:gdLst/>
              <a:ahLst/>
              <a:cxnLst/>
              <a:rect l="l" t="t" r="r" b="b"/>
              <a:pathLst>
                <a:path w="5645" h="20512" extrusionOk="0">
                  <a:moveTo>
                    <a:pt x="2053" y="1"/>
                  </a:moveTo>
                  <a:lnTo>
                    <a:pt x="2053" y="2687"/>
                  </a:lnTo>
                  <a:cubicBezTo>
                    <a:pt x="2053" y="3952"/>
                    <a:pt x="1699" y="5194"/>
                    <a:pt x="1029" y="6269"/>
                  </a:cubicBezTo>
                  <a:cubicBezTo>
                    <a:pt x="355" y="7339"/>
                    <a:pt x="1" y="8582"/>
                    <a:pt x="1" y="9847"/>
                  </a:cubicBezTo>
                  <a:lnTo>
                    <a:pt x="1" y="20512"/>
                  </a:lnTo>
                  <a:lnTo>
                    <a:pt x="5645" y="20512"/>
                  </a:lnTo>
                  <a:lnTo>
                    <a:pt x="5645" y="9847"/>
                  </a:lnTo>
                  <a:cubicBezTo>
                    <a:pt x="5645" y="8582"/>
                    <a:pt x="5287" y="7339"/>
                    <a:pt x="4617" y="6269"/>
                  </a:cubicBezTo>
                  <a:cubicBezTo>
                    <a:pt x="3947" y="5194"/>
                    <a:pt x="3589" y="3952"/>
                    <a:pt x="3589" y="2687"/>
                  </a:cubicBezTo>
                  <a:lnTo>
                    <a:pt x="3589" y="1"/>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8" name="Google Shape;484;p31">
              <a:extLst>
                <a:ext uri="{FF2B5EF4-FFF2-40B4-BE49-F238E27FC236}">
                  <a16:creationId xmlns:a16="http://schemas.microsoft.com/office/drawing/2014/main" id="{172D7EFC-1DF3-4D22-9057-965E54926B5E}"/>
                </a:ext>
              </a:extLst>
            </p:cNvPr>
            <p:cNvGrpSpPr/>
            <p:nvPr/>
          </p:nvGrpSpPr>
          <p:grpSpPr>
            <a:xfrm>
              <a:off x="1047636" y="4237669"/>
              <a:ext cx="417246" cy="383347"/>
              <a:chOff x="3959725" y="1826250"/>
              <a:chExt cx="1060075" cy="973950"/>
            </a:xfrm>
          </p:grpSpPr>
          <p:sp>
            <p:nvSpPr>
              <p:cNvPr id="119" name="Google Shape;485;p31">
                <a:extLst>
                  <a:ext uri="{FF2B5EF4-FFF2-40B4-BE49-F238E27FC236}">
                    <a16:creationId xmlns:a16="http://schemas.microsoft.com/office/drawing/2014/main" id="{EBCCEFA9-598F-40C8-911C-D3FDFC0B35E9}"/>
                  </a:ext>
                </a:extLst>
              </p:cNvPr>
              <p:cNvSpPr/>
              <p:nvPr/>
            </p:nvSpPr>
            <p:spPr>
              <a:xfrm flipH="1">
                <a:off x="3960650" y="1826250"/>
                <a:ext cx="1059150" cy="969575"/>
              </a:xfrm>
              <a:custGeom>
                <a:avLst/>
                <a:gdLst/>
                <a:ahLst/>
                <a:cxnLst/>
                <a:rect l="l" t="t" r="r" b="b"/>
                <a:pathLst>
                  <a:path w="42366" h="38783" extrusionOk="0">
                    <a:moveTo>
                      <a:pt x="1651" y="0"/>
                    </a:moveTo>
                    <a:lnTo>
                      <a:pt x="1" y="37552"/>
                    </a:lnTo>
                    <a:lnTo>
                      <a:pt x="40702" y="38783"/>
                    </a:lnTo>
                    <a:lnTo>
                      <a:pt x="42366" y="1755"/>
                    </a:lnTo>
                    <a:lnTo>
                      <a:pt x="1651" y="0"/>
                    </a:lnTo>
                    <a:close/>
                  </a:path>
                </a:pathLst>
              </a:custGeom>
              <a:solidFill>
                <a:srgbClr val="F7B1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0" name="Google Shape;486;p31">
                <a:extLst>
                  <a:ext uri="{FF2B5EF4-FFF2-40B4-BE49-F238E27FC236}">
                    <a16:creationId xmlns:a16="http://schemas.microsoft.com/office/drawing/2014/main" id="{73268D35-396A-4769-9A8D-D148848FA175}"/>
                  </a:ext>
                </a:extLst>
              </p:cNvPr>
              <p:cNvSpPr/>
              <p:nvPr/>
            </p:nvSpPr>
            <p:spPr>
              <a:xfrm flipH="1">
                <a:off x="3959725" y="2062700"/>
                <a:ext cx="1041975" cy="73150"/>
              </a:xfrm>
              <a:custGeom>
                <a:avLst/>
                <a:gdLst/>
                <a:ahLst/>
                <a:cxnLst/>
                <a:rect l="l" t="t" r="r" b="b"/>
                <a:pathLst>
                  <a:path w="41679" h="2926" extrusionOk="0">
                    <a:moveTo>
                      <a:pt x="495" y="1"/>
                    </a:moveTo>
                    <a:cubicBezTo>
                      <a:pt x="239" y="1"/>
                      <a:pt x="26" y="200"/>
                      <a:pt x="11" y="457"/>
                    </a:cubicBezTo>
                    <a:cubicBezTo>
                      <a:pt x="0" y="711"/>
                      <a:pt x="185" y="924"/>
                      <a:pt x="431" y="957"/>
                    </a:cubicBezTo>
                    <a:cubicBezTo>
                      <a:pt x="442" y="957"/>
                      <a:pt x="456" y="961"/>
                      <a:pt x="467" y="961"/>
                    </a:cubicBezTo>
                    <a:lnTo>
                      <a:pt x="41161" y="2925"/>
                    </a:lnTo>
                    <a:cubicBezTo>
                      <a:pt x="41168" y="2926"/>
                      <a:pt x="41175" y="2926"/>
                      <a:pt x="41182" y="2926"/>
                    </a:cubicBezTo>
                    <a:cubicBezTo>
                      <a:pt x="41440" y="2926"/>
                      <a:pt x="41653" y="2727"/>
                      <a:pt x="41663" y="2470"/>
                    </a:cubicBezTo>
                    <a:cubicBezTo>
                      <a:pt x="41678" y="2205"/>
                      <a:pt x="41464" y="1985"/>
                      <a:pt x="41211" y="1967"/>
                    </a:cubicBezTo>
                    <a:lnTo>
                      <a:pt x="514" y="1"/>
                    </a:lnTo>
                    <a:cubicBezTo>
                      <a:pt x="508" y="1"/>
                      <a:pt x="501" y="1"/>
                      <a:pt x="495"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1" name="Google Shape;487;p31">
                <a:extLst>
                  <a:ext uri="{FF2B5EF4-FFF2-40B4-BE49-F238E27FC236}">
                    <a16:creationId xmlns:a16="http://schemas.microsoft.com/office/drawing/2014/main" id="{1351CD6A-CE4A-4BDC-86E9-34D5E9659205}"/>
                  </a:ext>
                </a:extLst>
              </p:cNvPr>
              <p:cNvSpPr/>
              <p:nvPr/>
            </p:nvSpPr>
            <p:spPr>
              <a:xfrm flipH="1">
                <a:off x="4238575" y="1870250"/>
                <a:ext cx="487650" cy="425475"/>
              </a:xfrm>
              <a:custGeom>
                <a:avLst/>
                <a:gdLst/>
                <a:ahLst/>
                <a:cxnLst/>
                <a:rect l="l" t="t" r="r" b="b"/>
                <a:pathLst>
                  <a:path w="19506" h="17019" extrusionOk="0">
                    <a:moveTo>
                      <a:pt x="7213" y="958"/>
                    </a:moveTo>
                    <a:cubicBezTo>
                      <a:pt x="7236" y="958"/>
                      <a:pt x="7259" y="959"/>
                      <a:pt x="7281" y="961"/>
                    </a:cubicBezTo>
                    <a:cubicBezTo>
                      <a:pt x="8490" y="1117"/>
                      <a:pt x="9413" y="4968"/>
                      <a:pt x="9685" y="7652"/>
                    </a:cubicBezTo>
                    <a:cubicBezTo>
                      <a:pt x="9703" y="7841"/>
                      <a:pt x="9830" y="8000"/>
                      <a:pt x="10010" y="8058"/>
                    </a:cubicBezTo>
                    <a:cubicBezTo>
                      <a:pt x="10062" y="8075"/>
                      <a:pt x="10114" y="8083"/>
                      <a:pt x="10165" y="8083"/>
                    </a:cubicBezTo>
                    <a:cubicBezTo>
                      <a:pt x="10300" y="8083"/>
                      <a:pt x="10428" y="8025"/>
                      <a:pt x="10517" y="7921"/>
                    </a:cubicBezTo>
                    <a:cubicBezTo>
                      <a:pt x="12636" y="5542"/>
                      <a:pt x="15381" y="3032"/>
                      <a:pt x="16220" y="3032"/>
                    </a:cubicBezTo>
                    <a:cubicBezTo>
                      <a:pt x="16236" y="3032"/>
                      <a:pt x="16252" y="3033"/>
                      <a:pt x="16267" y="3035"/>
                    </a:cubicBezTo>
                    <a:cubicBezTo>
                      <a:pt x="16271" y="3042"/>
                      <a:pt x="16289" y="3079"/>
                      <a:pt x="16304" y="3158"/>
                    </a:cubicBezTo>
                    <a:cubicBezTo>
                      <a:pt x="16556" y="4707"/>
                      <a:pt x="12822" y="7392"/>
                      <a:pt x="10412" y="8720"/>
                    </a:cubicBezTo>
                    <a:cubicBezTo>
                      <a:pt x="10296" y="8781"/>
                      <a:pt x="10216" y="8886"/>
                      <a:pt x="10181" y="9010"/>
                    </a:cubicBezTo>
                    <a:cubicBezTo>
                      <a:pt x="10177" y="9006"/>
                      <a:pt x="10173" y="9002"/>
                      <a:pt x="10169" y="9002"/>
                    </a:cubicBezTo>
                    <a:cubicBezTo>
                      <a:pt x="8602" y="6578"/>
                      <a:pt x="6348" y="2391"/>
                      <a:pt x="6819" y="1178"/>
                    </a:cubicBezTo>
                    <a:cubicBezTo>
                      <a:pt x="6862" y="1066"/>
                      <a:pt x="6927" y="1008"/>
                      <a:pt x="7046" y="979"/>
                    </a:cubicBezTo>
                    <a:cubicBezTo>
                      <a:pt x="7104" y="964"/>
                      <a:pt x="7159" y="958"/>
                      <a:pt x="7213" y="958"/>
                    </a:cubicBezTo>
                    <a:close/>
                    <a:moveTo>
                      <a:pt x="2367" y="4641"/>
                    </a:moveTo>
                    <a:cubicBezTo>
                      <a:pt x="2420" y="4641"/>
                      <a:pt x="2479" y="4644"/>
                      <a:pt x="2545" y="4652"/>
                    </a:cubicBezTo>
                    <a:cubicBezTo>
                      <a:pt x="4108" y="4855"/>
                      <a:pt x="6981" y="7294"/>
                      <a:pt x="8649" y="8868"/>
                    </a:cubicBezTo>
                    <a:cubicBezTo>
                      <a:pt x="8505" y="8930"/>
                      <a:pt x="8342" y="8995"/>
                      <a:pt x="8172" y="9067"/>
                    </a:cubicBezTo>
                    <a:cubicBezTo>
                      <a:pt x="8175" y="8861"/>
                      <a:pt x="8045" y="8673"/>
                      <a:pt x="7846" y="8604"/>
                    </a:cubicBezTo>
                    <a:cubicBezTo>
                      <a:pt x="5519" y="7829"/>
                      <a:pt x="2107" y="6263"/>
                      <a:pt x="1803" y="5199"/>
                    </a:cubicBezTo>
                    <a:cubicBezTo>
                      <a:pt x="1778" y="5098"/>
                      <a:pt x="1766" y="4982"/>
                      <a:pt x="1900" y="4823"/>
                    </a:cubicBezTo>
                    <a:cubicBezTo>
                      <a:pt x="1970" y="4740"/>
                      <a:pt x="2089" y="4641"/>
                      <a:pt x="2367" y="4641"/>
                    </a:cubicBezTo>
                    <a:close/>
                    <a:moveTo>
                      <a:pt x="6718" y="9513"/>
                    </a:moveTo>
                    <a:cubicBezTo>
                      <a:pt x="6832" y="9513"/>
                      <a:pt x="6944" y="9514"/>
                      <a:pt x="7054" y="9516"/>
                    </a:cubicBezTo>
                    <a:cubicBezTo>
                      <a:pt x="5105" y="10279"/>
                      <a:pt x="2533" y="11172"/>
                      <a:pt x="1356" y="11172"/>
                    </a:cubicBezTo>
                    <a:cubicBezTo>
                      <a:pt x="1276" y="11172"/>
                      <a:pt x="1203" y="11168"/>
                      <a:pt x="1137" y="11159"/>
                    </a:cubicBezTo>
                    <a:cubicBezTo>
                      <a:pt x="1021" y="11145"/>
                      <a:pt x="985" y="11119"/>
                      <a:pt x="981" y="11119"/>
                    </a:cubicBezTo>
                    <a:cubicBezTo>
                      <a:pt x="1422" y="9909"/>
                      <a:pt x="4417" y="9513"/>
                      <a:pt x="6718" y="9513"/>
                    </a:cubicBezTo>
                    <a:close/>
                    <a:moveTo>
                      <a:pt x="11168" y="9610"/>
                    </a:moveTo>
                    <a:cubicBezTo>
                      <a:pt x="11946" y="9610"/>
                      <a:pt x="13491" y="9636"/>
                      <a:pt x="14971" y="9827"/>
                    </a:cubicBezTo>
                    <a:cubicBezTo>
                      <a:pt x="17690" y="10174"/>
                      <a:pt x="18258" y="10815"/>
                      <a:pt x="18377" y="11076"/>
                    </a:cubicBezTo>
                    <a:cubicBezTo>
                      <a:pt x="18413" y="11152"/>
                      <a:pt x="18518" y="11383"/>
                      <a:pt x="18199" y="11868"/>
                    </a:cubicBezTo>
                    <a:cubicBezTo>
                      <a:pt x="18073" y="12064"/>
                      <a:pt x="17808" y="12163"/>
                      <a:pt x="17412" y="12163"/>
                    </a:cubicBezTo>
                    <a:cubicBezTo>
                      <a:pt x="17287" y="12163"/>
                      <a:pt x="17149" y="12153"/>
                      <a:pt x="16998" y="12133"/>
                    </a:cubicBezTo>
                    <a:cubicBezTo>
                      <a:pt x="15272" y="11912"/>
                      <a:pt x="12638" y="10478"/>
                      <a:pt x="11168" y="9610"/>
                    </a:cubicBezTo>
                    <a:close/>
                    <a:moveTo>
                      <a:pt x="10398" y="10642"/>
                    </a:moveTo>
                    <a:lnTo>
                      <a:pt x="10398" y="10642"/>
                    </a:lnTo>
                    <a:cubicBezTo>
                      <a:pt x="12182" y="12589"/>
                      <a:pt x="13695" y="14706"/>
                      <a:pt x="13463" y="15292"/>
                    </a:cubicBezTo>
                    <a:cubicBezTo>
                      <a:pt x="13437" y="15353"/>
                      <a:pt x="13285" y="15397"/>
                      <a:pt x="13075" y="15400"/>
                    </a:cubicBezTo>
                    <a:cubicBezTo>
                      <a:pt x="13059" y="15401"/>
                      <a:pt x="13043" y="15401"/>
                      <a:pt x="13028" y="15401"/>
                    </a:cubicBezTo>
                    <a:cubicBezTo>
                      <a:pt x="11258" y="15401"/>
                      <a:pt x="10623" y="12615"/>
                      <a:pt x="10398" y="10642"/>
                    </a:cubicBezTo>
                    <a:close/>
                    <a:moveTo>
                      <a:pt x="9217" y="9748"/>
                    </a:moveTo>
                    <a:lnTo>
                      <a:pt x="9217" y="9748"/>
                    </a:lnTo>
                    <a:cubicBezTo>
                      <a:pt x="8455" y="12415"/>
                      <a:pt x="6888" y="16063"/>
                      <a:pt x="5389" y="16063"/>
                    </a:cubicBezTo>
                    <a:cubicBezTo>
                      <a:pt x="5350" y="16063"/>
                      <a:pt x="5312" y="16060"/>
                      <a:pt x="5273" y="16055"/>
                    </a:cubicBezTo>
                    <a:cubicBezTo>
                      <a:pt x="5067" y="16030"/>
                      <a:pt x="4846" y="15925"/>
                      <a:pt x="4626" y="15748"/>
                    </a:cubicBezTo>
                    <a:cubicBezTo>
                      <a:pt x="4604" y="15730"/>
                      <a:pt x="4564" y="15701"/>
                      <a:pt x="4560" y="15585"/>
                    </a:cubicBezTo>
                    <a:cubicBezTo>
                      <a:pt x="4524" y="14445"/>
                      <a:pt x="7307" y="11492"/>
                      <a:pt x="9217" y="9748"/>
                    </a:cubicBezTo>
                    <a:close/>
                    <a:moveTo>
                      <a:pt x="7203" y="0"/>
                    </a:moveTo>
                    <a:cubicBezTo>
                      <a:pt x="7072" y="0"/>
                      <a:pt x="6940" y="17"/>
                      <a:pt x="6807" y="53"/>
                    </a:cubicBezTo>
                    <a:cubicBezTo>
                      <a:pt x="6388" y="158"/>
                      <a:pt x="6084" y="430"/>
                      <a:pt x="5925" y="831"/>
                    </a:cubicBezTo>
                    <a:cubicBezTo>
                      <a:pt x="5439" y="2076"/>
                      <a:pt x="6587" y="4667"/>
                      <a:pt x="7712" y="6740"/>
                    </a:cubicBezTo>
                    <a:cubicBezTo>
                      <a:pt x="6117" y="5384"/>
                      <a:pt x="4076" y="3886"/>
                      <a:pt x="2664" y="3704"/>
                    </a:cubicBezTo>
                    <a:cubicBezTo>
                      <a:pt x="2559" y="3690"/>
                      <a:pt x="2459" y="3684"/>
                      <a:pt x="2364" y="3684"/>
                    </a:cubicBezTo>
                    <a:cubicBezTo>
                      <a:pt x="1745" y="3684"/>
                      <a:pt x="1374" y="3959"/>
                      <a:pt x="1166" y="4208"/>
                    </a:cubicBezTo>
                    <a:cubicBezTo>
                      <a:pt x="854" y="4584"/>
                      <a:pt x="757" y="5015"/>
                      <a:pt x="884" y="5459"/>
                    </a:cubicBezTo>
                    <a:cubicBezTo>
                      <a:pt x="1231" y="6679"/>
                      <a:pt x="3377" y="7837"/>
                      <a:pt x="5175" y="8611"/>
                    </a:cubicBezTo>
                    <a:cubicBezTo>
                      <a:pt x="3164" y="8756"/>
                      <a:pt x="637" y="9256"/>
                      <a:pt x="131" y="10819"/>
                    </a:cubicBezTo>
                    <a:cubicBezTo>
                      <a:pt x="1" y="11221"/>
                      <a:pt x="98" y="11499"/>
                      <a:pt x="200" y="11662"/>
                    </a:cubicBezTo>
                    <a:cubicBezTo>
                      <a:pt x="355" y="11908"/>
                      <a:pt x="630" y="12060"/>
                      <a:pt x="1018" y="12107"/>
                    </a:cubicBezTo>
                    <a:cubicBezTo>
                      <a:pt x="1112" y="12119"/>
                      <a:pt x="1216" y="12125"/>
                      <a:pt x="1328" y="12125"/>
                    </a:cubicBezTo>
                    <a:cubicBezTo>
                      <a:pt x="2659" y="12125"/>
                      <a:pt x="5125" y="11287"/>
                      <a:pt x="6977" y="10577"/>
                    </a:cubicBezTo>
                    <a:lnTo>
                      <a:pt x="6977" y="10577"/>
                    </a:lnTo>
                    <a:cubicBezTo>
                      <a:pt x="5436" y="12143"/>
                      <a:pt x="3565" y="14322"/>
                      <a:pt x="3602" y="15614"/>
                    </a:cubicBezTo>
                    <a:cubicBezTo>
                      <a:pt x="3612" y="15980"/>
                      <a:pt x="3760" y="16287"/>
                      <a:pt x="4032" y="16501"/>
                    </a:cubicBezTo>
                    <a:cubicBezTo>
                      <a:pt x="4390" y="16787"/>
                      <a:pt x="4766" y="16957"/>
                      <a:pt x="5154" y="17004"/>
                    </a:cubicBezTo>
                    <a:cubicBezTo>
                      <a:pt x="5233" y="17014"/>
                      <a:pt x="5311" y="17019"/>
                      <a:pt x="5389" y="17019"/>
                    </a:cubicBezTo>
                    <a:cubicBezTo>
                      <a:pt x="7314" y="17019"/>
                      <a:pt x="8777" y="13949"/>
                      <a:pt x="9586" y="11706"/>
                    </a:cubicBezTo>
                    <a:cubicBezTo>
                      <a:pt x="9927" y="13638"/>
                      <a:pt x="10745" y="16088"/>
                      <a:pt x="12699" y="16341"/>
                    </a:cubicBezTo>
                    <a:cubicBezTo>
                      <a:pt x="12807" y="16353"/>
                      <a:pt x="12918" y="16360"/>
                      <a:pt x="13031" y="16360"/>
                    </a:cubicBezTo>
                    <a:cubicBezTo>
                      <a:pt x="13054" y="16360"/>
                      <a:pt x="13077" y="16360"/>
                      <a:pt x="13100" y="16359"/>
                    </a:cubicBezTo>
                    <a:cubicBezTo>
                      <a:pt x="13907" y="16337"/>
                      <a:pt x="14226" y="15958"/>
                      <a:pt x="14349" y="15646"/>
                    </a:cubicBezTo>
                    <a:cubicBezTo>
                      <a:pt x="14740" y="14673"/>
                      <a:pt x="13538" y="12863"/>
                      <a:pt x="12275" y="11333"/>
                    </a:cubicBezTo>
                    <a:lnTo>
                      <a:pt x="12275" y="11333"/>
                    </a:lnTo>
                    <a:cubicBezTo>
                      <a:pt x="13741" y="12107"/>
                      <a:pt x="15522" y="12910"/>
                      <a:pt x="16878" y="13084"/>
                    </a:cubicBezTo>
                    <a:cubicBezTo>
                      <a:pt x="17063" y="13108"/>
                      <a:pt x="17237" y="13119"/>
                      <a:pt x="17401" y="13119"/>
                    </a:cubicBezTo>
                    <a:cubicBezTo>
                      <a:pt x="18146" y="13119"/>
                      <a:pt x="18682" y="12877"/>
                      <a:pt x="18999" y="12394"/>
                    </a:cubicBezTo>
                    <a:cubicBezTo>
                      <a:pt x="19506" y="11629"/>
                      <a:pt x="19415" y="11036"/>
                      <a:pt x="19249" y="10674"/>
                    </a:cubicBezTo>
                    <a:cubicBezTo>
                      <a:pt x="18833" y="9770"/>
                      <a:pt x="17476" y="9183"/>
                      <a:pt x="15095" y="8876"/>
                    </a:cubicBezTo>
                    <a:cubicBezTo>
                      <a:pt x="14124" y="8753"/>
                      <a:pt x="13147" y="8695"/>
                      <a:pt x="12355" y="8669"/>
                    </a:cubicBezTo>
                    <a:cubicBezTo>
                      <a:pt x="14363" y="7388"/>
                      <a:pt x="17573" y="4996"/>
                      <a:pt x="17248" y="3002"/>
                    </a:cubicBezTo>
                    <a:cubicBezTo>
                      <a:pt x="17125" y="2257"/>
                      <a:pt x="16608" y="2112"/>
                      <a:pt x="16390" y="2083"/>
                    </a:cubicBezTo>
                    <a:cubicBezTo>
                      <a:pt x="16350" y="2078"/>
                      <a:pt x="16309" y="2076"/>
                      <a:pt x="16266" y="2076"/>
                    </a:cubicBezTo>
                    <a:cubicBezTo>
                      <a:pt x="14841" y="2076"/>
                      <a:pt x="12024" y="4879"/>
                      <a:pt x="10506" y="6509"/>
                    </a:cubicBezTo>
                    <a:cubicBezTo>
                      <a:pt x="10202" y="4381"/>
                      <a:pt x="9362" y="263"/>
                      <a:pt x="7401" y="13"/>
                    </a:cubicBezTo>
                    <a:cubicBezTo>
                      <a:pt x="7336" y="4"/>
                      <a:pt x="7270" y="0"/>
                      <a:pt x="7203" y="0"/>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2" name="Google Shape;488;p31">
                <a:extLst>
                  <a:ext uri="{FF2B5EF4-FFF2-40B4-BE49-F238E27FC236}">
                    <a16:creationId xmlns:a16="http://schemas.microsoft.com/office/drawing/2014/main" id="{673237D0-EDA2-4353-A431-DDE8E1617E94}"/>
                  </a:ext>
                </a:extLst>
              </p:cNvPr>
              <p:cNvSpPr/>
              <p:nvPr/>
            </p:nvSpPr>
            <p:spPr>
              <a:xfrm flipH="1">
                <a:off x="4454875" y="1836350"/>
                <a:ext cx="74050" cy="963850"/>
              </a:xfrm>
              <a:custGeom>
                <a:avLst/>
                <a:gdLst/>
                <a:ahLst/>
                <a:cxnLst/>
                <a:rect l="l" t="t" r="r" b="b"/>
                <a:pathLst>
                  <a:path w="2962" h="38554" extrusionOk="0">
                    <a:moveTo>
                      <a:pt x="2469" y="0"/>
                    </a:moveTo>
                    <a:cubicBezTo>
                      <a:pt x="2219" y="0"/>
                      <a:pt x="2006" y="198"/>
                      <a:pt x="1992" y="453"/>
                    </a:cubicBezTo>
                    <a:lnTo>
                      <a:pt x="12" y="38050"/>
                    </a:lnTo>
                    <a:cubicBezTo>
                      <a:pt x="1" y="38303"/>
                      <a:pt x="186" y="38520"/>
                      <a:pt x="432" y="38553"/>
                    </a:cubicBezTo>
                    <a:lnTo>
                      <a:pt x="468" y="38553"/>
                    </a:lnTo>
                    <a:cubicBezTo>
                      <a:pt x="477" y="38553"/>
                      <a:pt x="486" y="38553"/>
                      <a:pt x="495" y="38553"/>
                    </a:cubicBezTo>
                    <a:cubicBezTo>
                      <a:pt x="747" y="38553"/>
                      <a:pt x="957" y="38355"/>
                      <a:pt x="971" y="38100"/>
                    </a:cubicBezTo>
                    <a:lnTo>
                      <a:pt x="2950" y="505"/>
                    </a:lnTo>
                    <a:cubicBezTo>
                      <a:pt x="2962" y="240"/>
                      <a:pt x="2784" y="12"/>
                      <a:pt x="2494" y="1"/>
                    </a:cubicBezTo>
                    <a:cubicBezTo>
                      <a:pt x="2486" y="0"/>
                      <a:pt x="2477" y="0"/>
                      <a:pt x="2469" y="0"/>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9" name="Google Shape;489;p31">
              <a:extLst>
                <a:ext uri="{FF2B5EF4-FFF2-40B4-BE49-F238E27FC236}">
                  <a16:creationId xmlns:a16="http://schemas.microsoft.com/office/drawing/2014/main" id="{83E71EA8-0148-4267-8035-67CB4705603D}"/>
                </a:ext>
              </a:extLst>
            </p:cNvPr>
            <p:cNvGrpSpPr/>
            <p:nvPr/>
          </p:nvGrpSpPr>
          <p:grpSpPr>
            <a:xfrm>
              <a:off x="968775" y="2438994"/>
              <a:ext cx="2912408" cy="2350387"/>
              <a:chOff x="968775" y="2438994"/>
              <a:chExt cx="2912408" cy="2350387"/>
            </a:xfrm>
          </p:grpSpPr>
          <p:sp>
            <p:nvSpPr>
              <p:cNvPr id="23" name="Google Shape;490;p31">
                <a:extLst>
                  <a:ext uri="{FF2B5EF4-FFF2-40B4-BE49-F238E27FC236}">
                    <a16:creationId xmlns:a16="http://schemas.microsoft.com/office/drawing/2014/main" id="{F9AACCC4-54A9-4C9E-ADD9-64BF6E109F48}"/>
                  </a:ext>
                </a:extLst>
              </p:cNvPr>
              <p:cNvSpPr/>
              <p:nvPr/>
            </p:nvSpPr>
            <p:spPr>
              <a:xfrm>
                <a:off x="968775" y="4524959"/>
                <a:ext cx="2912408" cy="264422"/>
              </a:xfrm>
              <a:custGeom>
                <a:avLst/>
                <a:gdLst/>
                <a:ahLst/>
                <a:cxnLst/>
                <a:rect l="l" t="t" r="r" b="b"/>
                <a:pathLst>
                  <a:path w="82686" h="3754" extrusionOk="0">
                    <a:moveTo>
                      <a:pt x="41341" y="1"/>
                    </a:moveTo>
                    <a:cubicBezTo>
                      <a:pt x="18511" y="1"/>
                      <a:pt x="1" y="839"/>
                      <a:pt x="1" y="1877"/>
                    </a:cubicBezTo>
                    <a:cubicBezTo>
                      <a:pt x="1" y="2911"/>
                      <a:pt x="18511" y="3753"/>
                      <a:pt x="41341" y="3753"/>
                    </a:cubicBezTo>
                    <a:cubicBezTo>
                      <a:pt x="64175" y="3753"/>
                      <a:pt x="82686" y="2911"/>
                      <a:pt x="82686" y="1877"/>
                    </a:cubicBezTo>
                    <a:cubicBezTo>
                      <a:pt x="82686" y="839"/>
                      <a:pt x="64175" y="1"/>
                      <a:pt x="41341" y="1"/>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491;p31">
                <a:extLst>
                  <a:ext uri="{FF2B5EF4-FFF2-40B4-BE49-F238E27FC236}">
                    <a16:creationId xmlns:a16="http://schemas.microsoft.com/office/drawing/2014/main" id="{2DA91D0A-F77B-45EC-B330-F3C6048D3AFB}"/>
                  </a:ext>
                </a:extLst>
              </p:cNvPr>
              <p:cNvSpPr/>
              <p:nvPr/>
            </p:nvSpPr>
            <p:spPr>
              <a:xfrm>
                <a:off x="2313355" y="4528076"/>
                <a:ext cx="560249" cy="68266"/>
              </a:xfrm>
              <a:custGeom>
                <a:avLst/>
                <a:gdLst/>
                <a:ahLst/>
                <a:cxnLst/>
                <a:rect l="l" t="t" r="r" b="b"/>
                <a:pathLst>
                  <a:path w="15906" h="1938" extrusionOk="0">
                    <a:moveTo>
                      <a:pt x="7953" y="0"/>
                    </a:moveTo>
                    <a:lnTo>
                      <a:pt x="0" y="765"/>
                    </a:lnTo>
                    <a:lnTo>
                      <a:pt x="0" y="1937"/>
                    </a:lnTo>
                    <a:lnTo>
                      <a:pt x="15905" y="1937"/>
                    </a:lnTo>
                    <a:lnTo>
                      <a:pt x="15905" y="765"/>
                    </a:lnTo>
                    <a:lnTo>
                      <a:pt x="7953"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492;p31">
                <a:extLst>
                  <a:ext uri="{FF2B5EF4-FFF2-40B4-BE49-F238E27FC236}">
                    <a16:creationId xmlns:a16="http://schemas.microsoft.com/office/drawing/2014/main" id="{253AD29E-E3F3-4CF8-A11B-65046B3847E9}"/>
                  </a:ext>
                </a:extLst>
              </p:cNvPr>
              <p:cNvSpPr/>
              <p:nvPr/>
            </p:nvSpPr>
            <p:spPr>
              <a:xfrm>
                <a:off x="1798165" y="3048295"/>
                <a:ext cx="293897" cy="445878"/>
              </a:xfrm>
              <a:custGeom>
                <a:avLst/>
                <a:gdLst/>
                <a:ahLst/>
                <a:cxnLst/>
                <a:rect l="l" t="t" r="r" b="b"/>
                <a:pathLst>
                  <a:path w="8344" h="12658" extrusionOk="0">
                    <a:moveTo>
                      <a:pt x="1333" y="0"/>
                    </a:moveTo>
                    <a:cubicBezTo>
                      <a:pt x="1221" y="0"/>
                      <a:pt x="1117" y="23"/>
                      <a:pt x="1024" y="70"/>
                    </a:cubicBezTo>
                    <a:cubicBezTo>
                      <a:pt x="0" y="581"/>
                      <a:pt x="561" y="3776"/>
                      <a:pt x="2274" y="7205"/>
                    </a:cubicBezTo>
                    <a:cubicBezTo>
                      <a:pt x="3621" y="9898"/>
                      <a:pt x="5039" y="11966"/>
                      <a:pt x="6226" y="12585"/>
                    </a:cubicBezTo>
                    <a:cubicBezTo>
                      <a:pt x="6327" y="12636"/>
                      <a:pt x="6440" y="12657"/>
                      <a:pt x="6558" y="12657"/>
                    </a:cubicBezTo>
                    <a:cubicBezTo>
                      <a:pt x="6822" y="12657"/>
                      <a:pt x="7107" y="12552"/>
                      <a:pt x="7320" y="12446"/>
                    </a:cubicBezTo>
                    <a:cubicBezTo>
                      <a:pt x="8343" y="11934"/>
                      <a:pt x="7689" y="8786"/>
                      <a:pt x="5977" y="5354"/>
                    </a:cubicBezTo>
                    <a:cubicBezTo>
                      <a:pt x="4421" y="2238"/>
                      <a:pt x="2449" y="0"/>
                      <a:pt x="1333" y="0"/>
                    </a:cubicBezTo>
                    <a:close/>
                  </a:path>
                </a:pathLst>
              </a:custGeom>
              <a:solidFill>
                <a:srgbClr val="A845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493;p31">
                <a:extLst>
                  <a:ext uri="{FF2B5EF4-FFF2-40B4-BE49-F238E27FC236}">
                    <a16:creationId xmlns:a16="http://schemas.microsoft.com/office/drawing/2014/main" id="{2AC7D794-228D-4BDB-8A2D-814B933C8263}"/>
                  </a:ext>
                </a:extLst>
              </p:cNvPr>
              <p:cNvSpPr/>
              <p:nvPr/>
            </p:nvSpPr>
            <p:spPr>
              <a:xfrm>
                <a:off x="1992145" y="2920888"/>
                <a:ext cx="221233" cy="572089"/>
              </a:xfrm>
              <a:custGeom>
                <a:avLst/>
                <a:gdLst/>
                <a:ahLst/>
                <a:cxnLst/>
                <a:rect l="l" t="t" r="r" b="b"/>
                <a:pathLst>
                  <a:path w="6281" h="16241" extrusionOk="0">
                    <a:moveTo>
                      <a:pt x="5404" y="1"/>
                    </a:moveTo>
                    <a:cubicBezTo>
                      <a:pt x="4909" y="1"/>
                      <a:pt x="4483" y="1322"/>
                      <a:pt x="4354" y="2560"/>
                    </a:cubicBezTo>
                    <a:cubicBezTo>
                      <a:pt x="4258" y="3459"/>
                      <a:pt x="2467" y="6891"/>
                      <a:pt x="1444" y="9876"/>
                    </a:cubicBezTo>
                    <a:cubicBezTo>
                      <a:pt x="204" y="13504"/>
                      <a:pt x="1" y="15839"/>
                      <a:pt x="1081" y="16209"/>
                    </a:cubicBezTo>
                    <a:cubicBezTo>
                      <a:pt x="1144" y="16230"/>
                      <a:pt x="1210" y="16240"/>
                      <a:pt x="1276" y="16240"/>
                    </a:cubicBezTo>
                    <a:cubicBezTo>
                      <a:pt x="1512" y="16240"/>
                      <a:pt x="1767" y="16112"/>
                      <a:pt x="2005" y="15885"/>
                    </a:cubicBezTo>
                    <a:cubicBezTo>
                      <a:pt x="2879" y="15050"/>
                      <a:pt x="3799" y="12826"/>
                      <a:pt x="4716" y="10143"/>
                    </a:cubicBezTo>
                    <a:cubicBezTo>
                      <a:pt x="5896" y="6700"/>
                      <a:pt x="6152" y="2379"/>
                      <a:pt x="6205" y="1740"/>
                    </a:cubicBezTo>
                    <a:cubicBezTo>
                      <a:pt x="6280" y="823"/>
                      <a:pt x="5931" y="44"/>
                      <a:pt x="5427" y="2"/>
                    </a:cubicBezTo>
                    <a:cubicBezTo>
                      <a:pt x="5419" y="1"/>
                      <a:pt x="5412" y="1"/>
                      <a:pt x="5404" y="1"/>
                    </a:cubicBezTo>
                    <a:close/>
                  </a:path>
                </a:pathLst>
              </a:custGeom>
              <a:solidFill>
                <a:srgbClr val="C963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494;p31">
                <a:extLst>
                  <a:ext uri="{FF2B5EF4-FFF2-40B4-BE49-F238E27FC236}">
                    <a16:creationId xmlns:a16="http://schemas.microsoft.com/office/drawing/2014/main" id="{A85C80B9-387A-4DC7-A0BD-A77A2D2BBAF4}"/>
                  </a:ext>
                </a:extLst>
              </p:cNvPr>
              <p:cNvSpPr/>
              <p:nvPr/>
            </p:nvSpPr>
            <p:spPr>
              <a:xfrm>
                <a:off x="1829796" y="3047097"/>
                <a:ext cx="198831" cy="349185"/>
              </a:xfrm>
              <a:custGeom>
                <a:avLst/>
                <a:gdLst/>
                <a:ahLst/>
                <a:cxnLst/>
                <a:rect l="l" t="t" r="r" b="b"/>
                <a:pathLst>
                  <a:path w="5645" h="9913" extrusionOk="0">
                    <a:moveTo>
                      <a:pt x="1859" y="0"/>
                    </a:moveTo>
                    <a:lnTo>
                      <a:pt x="1522" y="1091"/>
                    </a:lnTo>
                    <a:cubicBezTo>
                      <a:pt x="996" y="2271"/>
                      <a:pt x="467" y="3472"/>
                      <a:pt x="275" y="4748"/>
                    </a:cubicBezTo>
                    <a:cubicBezTo>
                      <a:pt x="1" y="6577"/>
                      <a:pt x="1419" y="9912"/>
                      <a:pt x="1906" y="9912"/>
                    </a:cubicBezTo>
                    <a:cubicBezTo>
                      <a:pt x="1925" y="9912"/>
                      <a:pt x="1943" y="9907"/>
                      <a:pt x="1959" y="9897"/>
                    </a:cubicBezTo>
                    <a:cubicBezTo>
                      <a:pt x="2943" y="9268"/>
                      <a:pt x="4411" y="7903"/>
                      <a:pt x="5644" y="6034"/>
                    </a:cubicBezTo>
                    <a:cubicBezTo>
                      <a:pt x="5072" y="5035"/>
                      <a:pt x="2794" y="672"/>
                      <a:pt x="1859"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495;p31">
                <a:extLst>
                  <a:ext uri="{FF2B5EF4-FFF2-40B4-BE49-F238E27FC236}">
                    <a16:creationId xmlns:a16="http://schemas.microsoft.com/office/drawing/2014/main" id="{BFE00504-3B0E-470C-8DA0-137F3BAAE6B5}"/>
                  </a:ext>
                </a:extLst>
              </p:cNvPr>
              <p:cNvSpPr/>
              <p:nvPr/>
            </p:nvSpPr>
            <p:spPr>
              <a:xfrm>
                <a:off x="1073566" y="3203917"/>
                <a:ext cx="638725" cy="856214"/>
              </a:xfrm>
              <a:custGeom>
                <a:avLst/>
                <a:gdLst/>
                <a:ahLst/>
                <a:cxnLst/>
                <a:rect l="l" t="t" r="r" b="b"/>
                <a:pathLst>
                  <a:path w="18134" h="24307" extrusionOk="0">
                    <a:moveTo>
                      <a:pt x="7925" y="907"/>
                    </a:moveTo>
                    <a:cubicBezTo>
                      <a:pt x="11922" y="907"/>
                      <a:pt x="15465" y="4162"/>
                      <a:pt x="15813" y="8163"/>
                    </a:cubicBezTo>
                    <a:lnTo>
                      <a:pt x="17145" y="23396"/>
                    </a:lnTo>
                    <a:lnTo>
                      <a:pt x="2633" y="23396"/>
                    </a:lnTo>
                    <a:lnTo>
                      <a:pt x="1301" y="8163"/>
                    </a:lnTo>
                    <a:cubicBezTo>
                      <a:pt x="953" y="4162"/>
                      <a:pt x="3923" y="907"/>
                      <a:pt x="7925" y="907"/>
                    </a:cubicBezTo>
                    <a:close/>
                    <a:moveTo>
                      <a:pt x="7843" y="1"/>
                    </a:moveTo>
                    <a:cubicBezTo>
                      <a:pt x="3333" y="1"/>
                      <a:pt x="0" y="3654"/>
                      <a:pt x="394" y="8163"/>
                    </a:cubicBezTo>
                    <a:lnTo>
                      <a:pt x="1806" y="24306"/>
                    </a:lnTo>
                    <a:lnTo>
                      <a:pt x="18133" y="24306"/>
                    </a:lnTo>
                    <a:lnTo>
                      <a:pt x="16722" y="8163"/>
                    </a:lnTo>
                    <a:cubicBezTo>
                      <a:pt x="16328" y="3654"/>
                      <a:pt x="12352" y="1"/>
                      <a:pt x="7843" y="1"/>
                    </a:cubicBez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496;p31">
                <a:extLst>
                  <a:ext uri="{FF2B5EF4-FFF2-40B4-BE49-F238E27FC236}">
                    <a16:creationId xmlns:a16="http://schemas.microsoft.com/office/drawing/2014/main" id="{F51F079F-AE97-4DED-A13D-A4F082CC1B5E}"/>
                  </a:ext>
                </a:extLst>
              </p:cNvPr>
              <p:cNvSpPr/>
              <p:nvPr/>
            </p:nvSpPr>
            <p:spPr>
              <a:xfrm>
                <a:off x="1107592" y="3521959"/>
                <a:ext cx="543730" cy="42728"/>
              </a:xfrm>
              <a:custGeom>
                <a:avLst/>
                <a:gdLst/>
                <a:ahLst/>
                <a:cxnLst/>
                <a:rect l="l" t="t" r="r" b="b"/>
                <a:pathLst>
                  <a:path w="15437" h="1213" extrusionOk="0">
                    <a:moveTo>
                      <a:pt x="1" y="1"/>
                    </a:moveTo>
                    <a:lnTo>
                      <a:pt x="107" y="1213"/>
                    </a:lnTo>
                    <a:lnTo>
                      <a:pt x="15437" y="1213"/>
                    </a:lnTo>
                    <a:lnTo>
                      <a:pt x="15333" y="1"/>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497;p31">
                <a:extLst>
                  <a:ext uri="{FF2B5EF4-FFF2-40B4-BE49-F238E27FC236}">
                    <a16:creationId xmlns:a16="http://schemas.microsoft.com/office/drawing/2014/main" id="{35030A99-FB7D-49AA-AC9C-C66B727FCC76}"/>
                  </a:ext>
                </a:extLst>
              </p:cNvPr>
              <p:cNvSpPr/>
              <p:nvPr/>
            </p:nvSpPr>
            <p:spPr>
              <a:xfrm>
                <a:off x="1468078" y="3256119"/>
                <a:ext cx="67134" cy="279158"/>
              </a:xfrm>
              <a:custGeom>
                <a:avLst/>
                <a:gdLst/>
                <a:ahLst/>
                <a:cxnLst/>
                <a:rect l="l" t="t" r="r" b="b"/>
                <a:pathLst>
                  <a:path w="1906" h="7925" extrusionOk="0">
                    <a:moveTo>
                      <a:pt x="0" y="0"/>
                    </a:moveTo>
                    <a:lnTo>
                      <a:pt x="694" y="7925"/>
                    </a:lnTo>
                    <a:lnTo>
                      <a:pt x="1906" y="7925"/>
                    </a:lnTo>
                    <a:lnTo>
                      <a:pt x="1212" y="0"/>
                    </a:lnTo>
                    <a:close/>
                  </a:path>
                </a:pathLst>
              </a:custGeom>
              <a:solidFill>
                <a:srgbClr val="91A4C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498;p31">
                <a:extLst>
                  <a:ext uri="{FF2B5EF4-FFF2-40B4-BE49-F238E27FC236}">
                    <a16:creationId xmlns:a16="http://schemas.microsoft.com/office/drawing/2014/main" id="{2D498831-0C6B-4A03-9495-C46B891966DF}"/>
                  </a:ext>
                </a:extLst>
              </p:cNvPr>
              <p:cNvSpPr/>
              <p:nvPr/>
            </p:nvSpPr>
            <p:spPr>
              <a:xfrm>
                <a:off x="1198119" y="3256119"/>
                <a:ext cx="67099" cy="279158"/>
              </a:xfrm>
              <a:custGeom>
                <a:avLst/>
                <a:gdLst/>
                <a:ahLst/>
                <a:cxnLst/>
                <a:rect l="l" t="t" r="r" b="b"/>
                <a:pathLst>
                  <a:path w="1905" h="7925" extrusionOk="0">
                    <a:moveTo>
                      <a:pt x="0" y="0"/>
                    </a:moveTo>
                    <a:lnTo>
                      <a:pt x="693" y="7925"/>
                    </a:lnTo>
                    <a:lnTo>
                      <a:pt x="1905" y="7925"/>
                    </a:lnTo>
                    <a:lnTo>
                      <a:pt x="1212"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499;p31">
                <a:extLst>
                  <a:ext uri="{FF2B5EF4-FFF2-40B4-BE49-F238E27FC236}">
                    <a16:creationId xmlns:a16="http://schemas.microsoft.com/office/drawing/2014/main" id="{736A9575-C393-4EDD-82DB-E702DE83A339}"/>
                  </a:ext>
                </a:extLst>
              </p:cNvPr>
              <p:cNvSpPr/>
              <p:nvPr/>
            </p:nvSpPr>
            <p:spPr>
              <a:xfrm>
                <a:off x="1329787" y="3218817"/>
                <a:ext cx="70375" cy="316461"/>
              </a:xfrm>
              <a:custGeom>
                <a:avLst/>
                <a:gdLst/>
                <a:ahLst/>
                <a:cxnLst/>
                <a:rect l="l" t="t" r="r" b="b"/>
                <a:pathLst>
                  <a:path w="1998" h="8984" extrusionOk="0">
                    <a:moveTo>
                      <a:pt x="0" y="1"/>
                    </a:moveTo>
                    <a:lnTo>
                      <a:pt x="786" y="8984"/>
                    </a:lnTo>
                    <a:lnTo>
                      <a:pt x="1997" y="8984"/>
                    </a:lnTo>
                    <a:lnTo>
                      <a:pt x="1212" y="1"/>
                    </a:lnTo>
                    <a:close/>
                  </a:path>
                </a:pathLst>
              </a:custGeom>
              <a:solidFill>
                <a:srgbClr val="91A4C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500;p31">
                <a:extLst>
                  <a:ext uri="{FF2B5EF4-FFF2-40B4-BE49-F238E27FC236}">
                    <a16:creationId xmlns:a16="http://schemas.microsoft.com/office/drawing/2014/main" id="{7FD750DA-88A1-4E33-9255-2E3DB69A1923}"/>
                  </a:ext>
                </a:extLst>
              </p:cNvPr>
              <p:cNvSpPr/>
              <p:nvPr/>
            </p:nvSpPr>
            <p:spPr>
              <a:xfrm>
                <a:off x="1311752" y="4075970"/>
                <a:ext cx="61745" cy="517244"/>
              </a:xfrm>
              <a:custGeom>
                <a:avLst/>
                <a:gdLst/>
                <a:ahLst/>
                <a:cxnLst/>
                <a:rect l="l" t="t" r="r" b="b"/>
                <a:pathLst>
                  <a:path w="1753" h="14684" extrusionOk="0">
                    <a:moveTo>
                      <a:pt x="0" y="1"/>
                    </a:moveTo>
                    <a:lnTo>
                      <a:pt x="405" y="14684"/>
                    </a:lnTo>
                    <a:lnTo>
                      <a:pt x="1145" y="14684"/>
                    </a:lnTo>
                    <a:lnTo>
                      <a:pt x="1752"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501;p31">
                <a:extLst>
                  <a:ext uri="{FF2B5EF4-FFF2-40B4-BE49-F238E27FC236}">
                    <a16:creationId xmlns:a16="http://schemas.microsoft.com/office/drawing/2014/main" id="{3E893E54-E612-4435-BC77-D19857720598}"/>
                  </a:ext>
                </a:extLst>
              </p:cNvPr>
              <p:cNvSpPr/>
              <p:nvPr/>
            </p:nvSpPr>
            <p:spPr>
              <a:xfrm>
                <a:off x="1151552" y="4075970"/>
                <a:ext cx="61710" cy="517244"/>
              </a:xfrm>
              <a:custGeom>
                <a:avLst/>
                <a:gdLst/>
                <a:ahLst/>
                <a:cxnLst/>
                <a:rect l="l" t="t" r="r" b="b"/>
                <a:pathLst>
                  <a:path w="1752" h="14684" extrusionOk="0">
                    <a:moveTo>
                      <a:pt x="0" y="1"/>
                    </a:moveTo>
                    <a:lnTo>
                      <a:pt x="405" y="14684"/>
                    </a:lnTo>
                    <a:lnTo>
                      <a:pt x="1144" y="14684"/>
                    </a:lnTo>
                    <a:lnTo>
                      <a:pt x="1752" y="1"/>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502;p31">
                <a:extLst>
                  <a:ext uri="{FF2B5EF4-FFF2-40B4-BE49-F238E27FC236}">
                    <a16:creationId xmlns:a16="http://schemas.microsoft.com/office/drawing/2014/main" id="{000A1311-04FB-4F28-9FCB-FC89A4E8903D}"/>
                  </a:ext>
                </a:extLst>
              </p:cNvPr>
              <p:cNvSpPr/>
              <p:nvPr/>
            </p:nvSpPr>
            <p:spPr>
              <a:xfrm>
                <a:off x="1679741" y="4075970"/>
                <a:ext cx="61604" cy="517244"/>
              </a:xfrm>
              <a:custGeom>
                <a:avLst/>
                <a:gdLst/>
                <a:ahLst/>
                <a:cxnLst/>
                <a:rect l="l" t="t" r="r" b="b"/>
                <a:pathLst>
                  <a:path w="1749" h="14684" extrusionOk="0">
                    <a:moveTo>
                      <a:pt x="0" y="1"/>
                    </a:moveTo>
                    <a:lnTo>
                      <a:pt x="406" y="14684"/>
                    </a:lnTo>
                    <a:lnTo>
                      <a:pt x="1145" y="14684"/>
                    </a:lnTo>
                    <a:lnTo>
                      <a:pt x="1749"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503;p31">
                <a:extLst>
                  <a:ext uri="{FF2B5EF4-FFF2-40B4-BE49-F238E27FC236}">
                    <a16:creationId xmlns:a16="http://schemas.microsoft.com/office/drawing/2014/main" id="{3DDF751A-53CE-4291-AAF3-487EF70318F6}"/>
                  </a:ext>
                </a:extLst>
              </p:cNvPr>
              <p:cNvSpPr/>
              <p:nvPr/>
            </p:nvSpPr>
            <p:spPr>
              <a:xfrm>
                <a:off x="1519541" y="4075970"/>
                <a:ext cx="61745" cy="517244"/>
              </a:xfrm>
              <a:custGeom>
                <a:avLst/>
                <a:gdLst/>
                <a:ahLst/>
                <a:cxnLst/>
                <a:rect l="l" t="t" r="r" b="b"/>
                <a:pathLst>
                  <a:path w="1753" h="14684" extrusionOk="0">
                    <a:moveTo>
                      <a:pt x="0" y="1"/>
                    </a:moveTo>
                    <a:lnTo>
                      <a:pt x="405" y="14684"/>
                    </a:lnTo>
                    <a:lnTo>
                      <a:pt x="1144" y="14684"/>
                    </a:lnTo>
                    <a:lnTo>
                      <a:pt x="1752" y="1"/>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504;p31">
                <a:extLst>
                  <a:ext uri="{FF2B5EF4-FFF2-40B4-BE49-F238E27FC236}">
                    <a16:creationId xmlns:a16="http://schemas.microsoft.com/office/drawing/2014/main" id="{02437A3B-FEB8-4B2A-848F-9A693E75F8A8}"/>
                  </a:ext>
                </a:extLst>
              </p:cNvPr>
              <p:cNvSpPr/>
              <p:nvPr/>
            </p:nvSpPr>
            <p:spPr>
              <a:xfrm>
                <a:off x="1137533" y="4020773"/>
                <a:ext cx="619317" cy="64884"/>
              </a:xfrm>
              <a:custGeom>
                <a:avLst/>
                <a:gdLst/>
                <a:ahLst/>
                <a:cxnLst/>
                <a:rect l="l" t="t" r="r" b="b"/>
                <a:pathLst>
                  <a:path w="17583" h="1842" extrusionOk="0">
                    <a:moveTo>
                      <a:pt x="0" y="1"/>
                    </a:moveTo>
                    <a:lnTo>
                      <a:pt x="0" y="1841"/>
                    </a:lnTo>
                    <a:lnTo>
                      <a:pt x="17583" y="1841"/>
                    </a:lnTo>
                    <a:lnTo>
                      <a:pt x="17583" y="1"/>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505;p31">
                <a:extLst>
                  <a:ext uri="{FF2B5EF4-FFF2-40B4-BE49-F238E27FC236}">
                    <a16:creationId xmlns:a16="http://schemas.microsoft.com/office/drawing/2014/main" id="{DE5FC647-08B2-4B24-8089-F1D09F613301}"/>
                  </a:ext>
                </a:extLst>
              </p:cNvPr>
              <p:cNvSpPr/>
              <p:nvPr/>
            </p:nvSpPr>
            <p:spPr>
              <a:xfrm>
                <a:off x="1137533" y="4020773"/>
                <a:ext cx="228207" cy="64884"/>
              </a:xfrm>
              <a:custGeom>
                <a:avLst/>
                <a:gdLst/>
                <a:ahLst/>
                <a:cxnLst/>
                <a:rect l="l" t="t" r="r" b="b"/>
                <a:pathLst>
                  <a:path w="6479" h="1842" extrusionOk="0">
                    <a:moveTo>
                      <a:pt x="0" y="1"/>
                    </a:moveTo>
                    <a:lnTo>
                      <a:pt x="0" y="1841"/>
                    </a:lnTo>
                    <a:lnTo>
                      <a:pt x="6478" y="1841"/>
                    </a:lnTo>
                    <a:lnTo>
                      <a:pt x="6478"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506;p31">
                <a:extLst>
                  <a:ext uri="{FF2B5EF4-FFF2-40B4-BE49-F238E27FC236}">
                    <a16:creationId xmlns:a16="http://schemas.microsoft.com/office/drawing/2014/main" id="{FFCF28A2-CF7F-43DF-8BE5-C4D0F598FC36}"/>
                  </a:ext>
                </a:extLst>
              </p:cNvPr>
              <p:cNvSpPr/>
              <p:nvPr/>
            </p:nvSpPr>
            <p:spPr>
              <a:xfrm>
                <a:off x="2003698" y="3814076"/>
                <a:ext cx="590998" cy="762903"/>
              </a:xfrm>
              <a:custGeom>
                <a:avLst/>
                <a:gdLst/>
                <a:ahLst/>
                <a:cxnLst/>
                <a:rect l="l" t="t" r="r" b="b"/>
                <a:pathLst>
                  <a:path w="16779" h="21658" extrusionOk="0">
                    <a:moveTo>
                      <a:pt x="13337" y="0"/>
                    </a:moveTo>
                    <a:cubicBezTo>
                      <a:pt x="9284" y="0"/>
                      <a:pt x="1581" y="16202"/>
                      <a:pt x="540" y="18793"/>
                    </a:cubicBezTo>
                    <a:cubicBezTo>
                      <a:pt x="1" y="20139"/>
                      <a:pt x="361" y="21657"/>
                      <a:pt x="1125" y="21657"/>
                    </a:cubicBezTo>
                    <a:cubicBezTo>
                      <a:pt x="1312" y="21657"/>
                      <a:pt x="1523" y="21566"/>
                      <a:pt x="1752" y="21358"/>
                    </a:cubicBezTo>
                    <a:cubicBezTo>
                      <a:pt x="1798" y="21315"/>
                      <a:pt x="2643" y="20441"/>
                      <a:pt x="2686" y="20392"/>
                    </a:cubicBezTo>
                    <a:cubicBezTo>
                      <a:pt x="6023" y="16735"/>
                      <a:pt x="11278" y="10612"/>
                      <a:pt x="14139" y="6558"/>
                    </a:cubicBezTo>
                    <a:cubicBezTo>
                      <a:pt x="15852" y="4127"/>
                      <a:pt x="16779" y="2045"/>
                      <a:pt x="14118" y="240"/>
                    </a:cubicBezTo>
                    <a:cubicBezTo>
                      <a:pt x="13877" y="77"/>
                      <a:pt x="13615" y="0"/>
                      <a:pt x="13337" y="0"/>
                    </a:cubicBezTo>
                    <a:close/>
                  </a:path>
                </a:pathLst>
              </a:custGeom>
              <a:solidFill>
                <a:srgbClr val="A845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507;p31">
                <a:extLst>
                  <a:ext uri="{FF2B5EF4-FFF2-40B4-BE49-F238E27FC236}">
                    <a16:creationId xmlns:a16="http://schemas.microsoft.com/office/drawing/2014/main" id="{F01726BF-0993-4B28-8719-375EFAC16560}"/>
                  </a:ext>
                </a:extLst>
              </p:cNvPr>
              <p:cNvSpPr/>
              <p:nvPr/>
            </p:nvSpPr>
            <p:spPr>
              <a:xfrm>
                <a:off x="1645080" y="3723126"/>
                <a:ext cx="938715" cy="317800"/>
              </a:xfrm>
              <a:custGeom>
                <a:avLst/>
                <a:gdLst/>
                <a:ahLst/>
                <a:cxnLst/>
                <a:rect l="l" t="t" r="r" b="b"/>
                <a:pathLst>
                  <a:path w="26651" h="9022" extrusionOk="0">
                    <a:moveTo>
                      <a:pt x="6667" y="289"/>
                    </a:moveTo>
                    <a:cubicBezTo>
                      <a:pt x="5077" y="289"/>
                      <a:pt x="3480" y="506"/>
                      <a:pt x="2313" y="1525"/>
                    </a:cubicBezTo>
                    <a:cubicBezTo>
                      <a:pt x="473" y="3138"/>
                      <a:pt x="0" y="7423"/>
                      <a:pt x="3187" y="8425"/>
                    </a:cubicBezTo>
                    <a:cubicBezTo>
                      <a:pt x="4563" y="8858"/>
                      <a:pt x="6607" y="9021"/>
                      <a:pt x="8882" y="9021"/>
                    </a:cubicBezTo>
                    <a:cubicBezTo>
                      <a:pt x="14044" y="9021"/>
                      <a:pt x="20391" y="8182"/>
                      <a:pt x="22806" y="7751"/>
                    </a:cubicBezTo>
                    <a:cubicBezTo>
                      <a:pt x="23368" y="7356"/>
                      <a:pt x="26651" y="8238"/>
                      <a:pt x="26349" y="4627"/>
                    </a:cubicBezTo>
                    <a:cubicBezTo>
                      <a:pt x="25965" y="0"/>
                      <a:pt x="12427" y="551"/>
                      <a:pt x="8070" y="331"/>
                    </a:cubicBezTo>
                    <a:cubicBezTo>
                      <a:pt x="7610" y="308"/>
                      <a:pt x="7139" y="289"/>
                      <a:pt x="6667" y="289"/>
                    </a:cubicBezTo>
                    <a:close/>
                  </a:path>
                </a:pathLst>
              </a:custGeom>
              <a:solidFill>
                <a:srgbClr val="A845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508;p31">
                <a:extLst>
                  <a:ext uri="{FF2B5EF4-FFF2-40B4-BE49-F238E27FC236}">
                    <a16:creationId xmlns:a16="http://schemas.microsoft.com/office/drawing/2014/main" id="{EB966B67-2A9E-4E6D-9891-5883E7515FA9}"/>
                  </a:ext>
                </a:extLst>
              </p:cNvPr>
              <p:cNvSpPr/>
              <p:nvPr/>
            </p:nvSpPr>
            <p:spPr>
              <a:xfrm>
                <a:off x="1645080" y="3723196"/>
                <a:ext cx="684655" cy="318152"/>
              </a:xfrm>
              <a:custGeom>
                <a:avLst/>
                <a:gdLst/>
                <a:ahLst/>
                <a:cxnLst/>
                <a:rect l="l" t="t" r="r" b="b"/>
                <a:pathLst>
                  <a:path w="19438" h="9032" extrusionOk="0">
                    <a:moveTo>
                      <a:pt x="9613" y="0"/>
                    </a:moveTo>
                    <a:cubicBezTo>
                      <a:pt x="5394" y="0"/>
                      <a:pt x="3266" y="691"/>
                      <a:pt x="2313" y="1523"/>
                    </a:cubicBezTo>
                    <a:cubicBezTo>
                      <a:pt x="473" y="3136"/>
                      <a:pt x="0" y="7421"/>
                      <a:pt x="3187" y="8423"/>
                    </a:cubicBezTo>
                    <a:cubicBezTo>
                      <a:pt x="4569" y="8859"/>
                      <a:pt x="6698" y="9032"/>
                      <a:pt x="9070" y="9032"/>
                    </a:cubicBezTo>
                    <a:cubicBezTo>
                      <a:pt x="11829" y="9032"/>
                      <a:pt x="14917" y="8798"/>
                      <a:pt x="17544" y="8474"/>
                    </a:cubicBezTo>
                    <a:cubicBezTo>
                      <a:pt x="18286" y="5812"/>
                      <a:pt x="18872" y="2610"/>
                      <a:pt x="19438" y="833"/>
                    </a:cubicBezTo>
                    <a:cubicBezTo>
                      <a:pt x="15312" y="240"/>
                      <a:pt x="12100" y="0"/>
                      <a:pt x="9613" y="0"/>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509;p31">
                <a:extLst>
                  <a:ext uri="{FF2B5EF4-FFF2-40B4-BE49-F238E27FC236}">
                    <a16:creationId xmlns:a16="http://schemas.microsoft.com/office/drawing/2014/main" id="{C3A504C4-BBF8-440E-8965-172A3EB639D7}"/>
                  </a:ext>
                </a:extLst>
              </p:cNvPr>
              <p:cNvSpPr/>
              <p:nvPr/>
            </p:nvSpPr>
            <p:spPr>
              <a:xfrm>
                <a:off x="1816305" y="3784628"/>
                <a:ext cx="637774" cy="784743"/>
              </a:xfrm>
              <a:custGeom>
                <a:avLst/>
                <a:gdLst/>
                <a:ahLst/>
                <a:cxnLst/>
                <a:rect l="l" t="t" r="r" b="b"/>
                <a:pathLst>
                  <a:path w="18107" h="22278" extrusionOk="0">
                    <a:moveTo>
                      <a:pt x="6652" y="0"/>
                    </a:moveTo>
                    <a:cubicBezTo>
                      <a:pt x="5946" y="0"/>
                      <a:pt x="5088" y="407"/>
                      <a:pt x="3870" y="1144"/>
                    </a:cubicBezTo>
                    <a:cubicBezTo>
                      <a:pt x="0" y="3481"/>
                      <a:pt x="12988" y="19071"/>
                      <a:pt x="15038" y="21238"/>
                    </a:cubicBezTo>
                    <a:cubicBezTo>
                      <a:pt x="15672" y="21909"/>
                      <a:pt x="16524" y="22277"/>
                      <a:pt x="17141" y="22277"/>
                    </a:cubicBezTo>
                    <a:cubicBezTo>
                      <a:pt x="17731" y="22277"/>
                      <a:pt x="18107" y="21941"/>
                      <a:pt x="17874" y="21210"/>
                    </a:cubicBezTo>
                    <a:cubicBezTo>
                      <a:pt x="17856" y="21153"/>
                      <a:pt x="17416" y="20016"/>
                      <a:pt x="17387" y="19955"/>
                    </a:cubicBezTo>
                    <a:cubicBezTo>
                      <a:pt x="15465" y="15396"/>
                      <a:pt x="11507" y="6367"/>
                      <a:pt x="9019" y="2074"/>
                    </a:cubicBezTo>
                    <a:cubicBezTo>
                      <a:pt x="8190" y="642"/>
                      <a:pt x="7540" y="0"/>
                      <a:pt x="6652" y="0"/>
                    </a:cubicBezTo>
                    <a:close/>
                  </a:path>
                </a:pathLst>
              </a:custGeom>
              <a:solidFill>
                <a:srgbClr val="C963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510;p31">
                <a:extLst>
                  <a:ext uri="{FF2B5EF4-FFF2-40B4-BE49-F238E27FC236}">
                    <a16:creationId xmlns:a16="http://schemas.microsoft.com/office/drawing/2014/main" id="{CB0BF87C-A21F-4EF1-BCFC-F3B0F888CDCC}"/>
                  </a:ext>
                </a:extLst>
              </p:cNvPr>
              <p:cNvSpPr/>
              <p:nvPr/>
            </p:nvSpPr>
            <p:spPr>
              <a:xfrm>
                <a:off x="1221402" y="3684555"/>
                <a:ext cx="922407" cy="346262"/>
              </a:xfrm>
              <a:custGeom>
                <a:avLst/>
                <a:gdLst/>
                <a:ahLst/>
                <a:cxnLst/>
                <a:rect l="l" t="t" r="r" b="b"/>
                <a:pathLst>
                  <a:path w="26188" h="9830" extrusionOk="0">
                    <a:moveTo>
                      <a:pt x="3335" y="0"/>
                    </a:moveTo>
                    <a:cubicBezTo>
                      <a:pt x="2940" y="0"/>
                      <a:pt x="2563" y="120"/>
                      <a:pt x="2206" y="431"/>
                    </a:cubicBezTo>
                    <a:cubicBezTo>
                      <a:pt x="363" y="2044"/>
                      <a:pt x="0" y="8259"/>
                      <a:pt x="3187" y="9261"/>
                    </a:cubicBezTo>
                    <a:cubicBezTo>
                      <a:pt x="4496" y="9673"/>
                      <a:pt x="6395" y="9830"/>
                      <a:pt x="8515" y="9830"/>
                    </a:cubicBezTo>
                    <a:cubicBezTo>
                      <a:pt x="13679" y="9830"/>
                      <a:pt x="20156" y="8900"/>
                      <a:pt x="22625" y="8462"/>
                    </a:cubicBezTo>
                    <a:cubicBezTo>
                      <a:pt x="23186" y="8067"/>
                      <a:pt x="26157" y="7204"/>
                      <a:pt x="26164" y="6138"/>
                    </a:cubicBezTo>
                    <a:cubicBezTo>
                      <a:pt x="26187" y="3005"/>
                      <a:pt x="22946" y="2046"/>
                      <a:pt x="21232" y="2046"/>
                    </a:cubicBezTo>
                    <a:cubicBezTo>
                      <a:pt x="21138" y="2046"/>
                      <a:pt x="21049" y="2049"/>
                      <a:pt x="20965" y="2055"/>
                    </a:cubicBezTo>
                    <a:cubicBezTo>
                      <a:pt x="16609" y="1835"/>
                      <a:pt x="11986" y="1561"/>
                      <a:pt x="7629" y="1344"/>
                    </a:cubicBezTo>
                    <a:cubicBezTo>
                      <a:pt x="6091" y="1265"/>
                      <a:pt x="4619" y="0"/>
                      <a:pt x="3335" y="0"/>
                    </a:cubicBezTo>
                    <a:close/>
                  </a:path>
                </a:pathLst>
              </a:custGeom>
              <a:solidFill>
                <a:srgbClr val="C963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511;p31">
                <a:extLst>
                  <a:ext uri="{FF2B5EF4-FFF2-40B4-BE49-F238E27FC236}">
                    <a16:creationId xmlns:a16="http://schemas.microsoft.com/office/drawing/2014/main" id="{DB7D2F99-1761-4EC1-BC93-C81F751487BA}"/>
                  </a:ext>
                </a:extLst>
              </p:cNvPr>
              <p:cNvSpPr/>
              <p:nvPr/>
            </p:nvSpPr>
            <p:spPr>
              <a:xfrm>
                <a:off x="1205868" y="3685295"/>
                <a:ext cx="807687" cy="362888"/>
              </a:xfrm>
              <a:custGeom>
                <a:avLst/>
                <a:gdLst/>
                <a:ahLst/>
                <a:cxnLst/>
                <a:rect l="l" t="t" r="r" b="b"/>
                <a:pathLst>
                  <a:path w="22931" h="10302" extrusionOk="0">
                    <a:moveTo>
                      <a:pt x="3717" y="0"/>
                    </a:moveTo>
                    <a:cubicBezTo>
                      <a:pt x="3343" y="0"/>
                      <a:pt x="2986" y="114"/>
                      <a:pt x="2647" y="410"/>
                    </a:cubicBezTo>
                    <a:cubicBezTo>
                      <a:pt x="804" y="2023"/>
                      <a:pt x="0" y="8416"/>
                      <a:pt x="3188" y="9418"/>
                    </a:cubicBezTo>
                    <a:cubicBezTo>
                      <a:pt x="5379" y="10108"/>
                      <a:pt x="10389" y="10302"/>
                      <a:pt x="14601" y="10302"/>
                    </a:cubicBezTo>
                    <a:cubicBezTo>
                      <a:pt x="17816" y="10302"/>
                      <a:pt x="20566" y="10189"/>
                      <a:pt x="21242" y="10096"/>
                    </a:cubicBezTo>
                    <a:cubicBezTo>
                      <a:pt x="21559" y="7905"/>
                      <a:pt x="22262" y="4358"/>
                      <a:pt x="22931" y="2076"/>
                    </a:cubicBezTo>
                    <a:cubicBezTo>
                      <a:pt x="22531" y="2048"/>
                      <a:pt x="14969" y="1298"/>
                      <a:pt x="9641" y="1298"/>
                    </a:cubicBezTo>
                    <a:cubicBezTo>
                      <a:pt x="9090" y="1298"/>
                      <a:pt x="8563" y="1306"/>
                      <a:pt x="8070" y="1323"/>
                    </a:cubicBezTo>
                    <a:cubicBezTo>
                      <a:pt x="8040" y="1324"/>
                      <a:pt x="8009" y="1325"/>
                      <a:pt x="7979" y="1325"/>
                    </a:cubicBezTo>
                    <a:cubicBezTo>
                      <a:pt x="6450" y="1325"/>
                      <a:pt x="4990" y="0"/>
                      <a:pt x="3717"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512;p31">
                <a:extLst>
                  <a:ext uri="{FF2B5EF4-FFF2-40B4-BE49-F238E27FC236}">
                    <a16:creationId xmlns:a16="http://schemas.microsoft.com/office/drawing/2014/main" id="{7D819255-0BBB-468E-967C-3B76B896F427}"/>
                  </a:ext>
                </a:extLst>
              </p:cNvPr>
              <p:cNvSpPr/>
              <p:nvPr/>
            </p:nvSpPr>
            <p:spPr>
              <a:xfrm>
                <a:off x="1252801" y="3727226"/>
                <a:ext cx="612409" cy="142249"/>
              </a:xfrm>
              <a:custGeom>
                <a:avLst/>
                <a:gdLst/>
                <a:ahLst/>
                <a:cxnLst/>
                <a:rect l="l" t="t" r="r" b="b"/>
                <a:pathLst>
                  <a:path w="17377" h="4038" extrusionOk="0">
                    <a:moveTo>
                      <a:pt x="10910" y="0"/>
                    </a:moveTo>
                    <a:cubicBezTo>
                      <a:pt x="7020" y="0"/>
                      <a:pt x="2924" y="402"/>
                      <a:pt x="1" y="1627"/>
                    </a:cubicBezTo>
                    <a:cubicBezTo>
                      <a:pt x="1172" y="2748"/>
                      <a:pt x="2655" y="4038"/>
                      <a:pt x="5660" y="4038"/>
                    </a:cubicBezTo>
                    <a:cubicBezTo>
                      <a:pt x="8217" y="4038"/>
                      <a:pt x="11874" y="3105"/>
                      <a:pt x="17377" y="341"/>
                    </a:cubicBezTo>
                    <a:cubicBezTo>
                      <a:pt x="15491" y="144"/>
                      <a:pt x="13237" y="0"/>
                      <a:pt x="10910" y="0"/>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513;p31">
                <a:extLst>
                  <a:ext uri="{FF2B5EF4-FFF2-40B4-BE49-F238E27FC236}">
                    <a16:creationId xmlns:a16="http://schemas.microsoft.com/office/drawing/2014/main" id="{7FBBA7AC-8E90-4586-9837-AA1985D3A848}"/>
                  </a:ext>
                </a:extLst>
              </p:cNvPr>
              <p:cNvSpPr/>
              <p:nvPr/>
            </p:nvSpPr>
            <p:spPr>
              <a:xfrm>
                <a:off x="2359041" y="4510288"/>
                <a:ext cx="94643" cy="80278"/>
              </a:xfrm>
              <a:custGeom>
                <a:avLst/>
                <a:gdLst/>
                <a:ahLst/>
                <a:cxnLst/>
                <a:rect l="l" t="t" r="r" b="b"/>
                <a:pathLst>
                  <a:path w="2687" h="2279" extrusionOk="0">
                    <a:moveTo>
                      <a:pt x="2508" y="1"/>
                    </a:moveTo>
                    <a:lnTo>
                      <a:pt x="0" y="1138"/>
                    </a:lnTo>
                    <a:lnTo>
                      <a:pt x="601" y="2278"/>
                    </a:lnTo>
                    <a:lnTo>
                      <a:pt x="2687" y="1322"/>
                    </a:lnTo>
                    <a:lnTo>
                      <a:pt x="2508" y="1"/>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514;p31">
                <a:extLst>
                  <a:ext uri="{FF2B5EF4-FFF2-40B4-BE49-F238E27FC236}">
                    <a16:creationId xmlns:a16="http://schemas.microsoft.com/office/drawing/2014/main" id="{F62D4B2F-9B69-4EB1-BF8C-9D6FD207D804}"/>
                  </a:ext>
                </a:extLst>
              </p:cNvPr>
              <p:cNvSpPr/>
              <p:nvPr/>
            </p:nvSpPr>
            <p:spPr>
              <a:xfrm>
                <a:off x="1996020" y="4481756"/>
                <a:ext cx="102286" cy="88908"/>
              </a:xfrm>
              <a:custGeom>
                <a:avLst/>
                <a:gdLst/>
                <a:ahLst/>
                <a:cxnLst/>
                <a:rect l="l" t="t" r="r" b="b"/>
                <a:pathLst>
                  <a:path w="2904" h="2524" extrusionOk="0">
                    <a:moveTo>
                      <a:pt x="712" y="0"/>
                    </a:moveTo>
                    <a:lnTo>
                      <a:pt x="1" y="1074"/>
                    </a:lnTo>
                    <a:lnTo>
                      <a:pt x="1949" y="2524"/>
                    </a:lnTo>
                    <a:lnTo>
                      <a:pt x="2904" y="1437"/>
                    </a:lnTo>
                    <a:lnTo>
                      <a:pt x="712"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48" name="Google Shape;515;p31">
                <a:extLst>
                  <a:ext uri="{FF2B5EF4-FFF2-40B4-BE49-F238E27FC236}">
                    <a16:creationId xmlns:a16="http://schemas.microsoft.com/office/drawing/2014/main" id="{87CBECAE-842E-42B6-9D98-2F261711ADD5}"/>
                  </a:ext>
                </a:extLst>
              </p:cNvPr>
              <p:cNvGrpSpPr/>
              <p:nvPr/>
            </p:nvGrpSpPr>
            <p:grpSpPr>
              <a:xfrm rot="-6980837">
                <a:off x="2442142" y="4452404"/>
                <a:ext cx="145667" cy="275876"/>
                <a:chOff x="3870325" y="3113821"/>
                <a:chExt cx="75950" cy="143850"/>
              </a:xfrm>
            </p:grpSpPr>
            <p:sp>
              <p:nvSpPr>
                <p:cNvPr id="115" name="Google Shape;516;p31">
                  <a:extLst>
                    <a:ext uri="{FF2B5EF4-FFF2-40B4-BE49-F238E27FC236}">
                      <a16:creationId xmlns:a16="http://schemas.microsoft.com/office/drawing/2014/main" id="{2D251EF7-497E-49FD-8EA8-4F461D396EDA}"/>
                    </a:ext>
                  </a:extLst>
                </p:cNvPr>
                <p:cNvSpPr/>
                <p:nvPr/>
              </p:nvSpPr>
              <p:spPr>
                <a:xfrm>
                  <a:off x="3870325" y="3113821"/>
                  <a:ext cx="75950" cy="143850"/>
                </a:xfrm>
                <a:custGeom>
                  <a:avLst/>
                  <a:gdLst/>
                  <a:ahLst/>
                  <a:cxnLst/>
                  <a:rect l="l" t="t" r="r" b="b"/>
                  <a:pathLst>
                    <a:path w="3038" h="5754" extrusionOk="0">
                      <a:moveTo>
                        <a:pt x="1152" y="1"/>
                      </a:moveTo>
                      <a:cubicBezTo>
                        <a:pt x="708" y="1"/>
                        <a:pt x="334" y="34"/>
                        <a:pt x="245" y="139"/>
                      </a:cubicBezTo>
                      <a:cubicBezTo>
                        <a:pt x="0" y="437"/>
                        <a:pt x="226" y="5007"/>
                        <a:pt x="463" y="5676"/>
                      </a:cubicBezTo>
                      <a:cubicBezTo>
                        <a:pt x="481" y="5729"/>
                        <a:pt x="501" y="5753"/>
                        <a:pt x="524" y="5753"/>
                      </a:cubicBezTo>
                      <a:cubicBezTo>
                        <a:pt x="790" y="5753"/>
                        <a:pt x="1377" y="2375"/>
                        <a:pt x="2789" y="2330"/>
                      </a:cubicBezTo>
                      <a:cubicBezTo>
                        <a:pt x="3037" y="2323"/>
                        <a:pt x="2973" y="110"/>
                        <a:pt x="2973" y="110"/>
                      </a:cubicBezTo>
                      <a:cubicBezTo>
                        <a:pt x="2973" y="110"/>
                        <a:pt x="1950" y="1"/>
                        <a:pt x="1152" y="1"/>
                      </a:cubicBezTo>
                      <a:close/>
                    </a:path>
                  </a:pathLst>
                </a:custGeom>
                <a:solidFill>
                  <a:srgbClr val="E640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6" name="Google Shape;517;p31">
                  <a:extLst>
                    <a:ext uri="{FF2B5EF4-FFF2-40B4-BE49-F238E27FC236}">
                      <a16:creationId xmlns:a16="http://schemas.microsoft.com/office/drawing/2014/main" id="{0CF833EE-6B74-40E2-9A7B-9F2E28BCF71D}"/>
                    </a:ext>
                  </a:extLst>
                </p:cNvPr>
                <p:cNvSpPr/>
                <p:nvPr/>
              </p:nvSpPr>
              <p:spPr>
                <a:xfrm>
                  <a:off x="3913800" y="3156946"/>
                  <a:ext cx="16000" cy="27800"/>
                </a:xfrm>
                <a:custGeom>
                  <a:avLst/>
                  <a:gdLst/>
                  <a:ahLst/>
                  <a:cxnLst/>
                  <a:rect l="l" t="t" r="r" b="b"/>
                  <a:pathLst>
                    <a:path w="640" h="1112" extrusionOk="0">
                      <a:moveTo>
                        <a:pt x="169" y="1"/>
                      </a:moveTo>
                      <a:cubicBezTo>
                        <a:pt x="150" y="1"/>
                        <a:pt x="131" y="4"/>
                        <a:pt x="113" y="11"/>
                      </a:cubicBezTo>
                      <a:cubicBezTo>
                        <a:pt x="64" y="30"/>
                        <a:pt x="30" y="63"/>
                        <a:pt x="15" y="108"/>
                      </a:cubicBezTo>
                      <a:cubicBezTo>
                        <a:pt x="4" y="143"/>
                        <a:pt x="0" y="183"/>
                        <a:pt x="15" y="221"/>
                      </a:cubicBezTo>
                      <a:lnTo>
                        <a:pt x="305" y="1004"/>
                      </a:lnTo>
                      <a:cubicBezTo>
                        <a:pt x="329" y="1069"/>
                        <a:pt x="393" y="1111"/>
                        <a:pt x="461" y="1111"/>
                      </a:cubicBezTo>
                      <a:cubicBezTo>
                        <a:pt x="479" y="1111"/>
                        <a:pt x="498" y="1108"/>
                        <a:pt x="516" y="1102"/>
                      </a:cubicBezTo>
                      <a:cubicBezTo>
                        <a:pt x="598" y="1068"/>
                        <a:pt x="640" y="974"/>
                        <a:pt x="610" y="891"/>
                      </a:cubicBezTo>
                      <a:lnTo>
                        <a:pt x="324" y="108"/>
                      </a:lnTo>
                      <a:cubicBezTo>
                        <a:pt x="298" y="41"/>
                        <a:pt x="234" y="1"/>
                        <a:pt x="169"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7" name="Google Shape;518;p31">
                  <a:extLst>
                    <a:ext uri="{FF2B5EF4-FFF2-40B4-BE49-F238E27FC236}">
                      <a16:creationId xmlns:a16="http://schemas.microsoft.com/office/drawing/2014/main" id="{5E6D9B73-8F6A-44DF-947C-70B2360B1ACB}"/>
                    </a:ext>
                  </a:extLst>
                </p:cNvPr>
                <p:cNvSpPr/>
                <p:nvPr/>
              </p:nvSpPr>
              <p:spPr>
                <a:xfrm>
                  <a:off x="3895725" y="3165971"/>
                  <a:ext cx="25425" cy="27375"/>
                </a:xfrm>
                <a:custGeom>
                  <a:avLst/>
                  <a:gdLst/>
                  <a:ahLst/>
                  <a:cxnLst/>
                  <a:rect l="l" t="t" r="r" b="b"/>
                  <a:pathLst>
                    <a:path w="1017" h="1095" extrusionOk="0">
                      <a:moveTo>
                        <a:pt x="174" y="0"/>
                      </a:moveTo>
                      <a:cubicBezTo>
                        <a:pt x="137" y="0"/>
                        <a:pt x="99" y="14"/>
                        <a:pt x="68" y="41"/>
                      </a:cubicBezTo>
                      <a:cubicBezTo>
                        <a:pt x="46" y="60"/>
                        <a:pt x="30" y="82"/>
                        <a:pt x="20" y="109"/>
                      </a:cubicBezTo>
                      <a:cubicBezTo>
                        <a:pt x="1" y="161"/>
                        <a:pt x="11" y="225"/>
                        <a:pt x="49" y="270"/>
                      </a:cubicBezTo>
                      <a:lnTo>
                        <a:pt x="708" y="1038"/>
                      </a:lnTo>
                      <a:cubicBezTo>
                        <a:pt x="742" y="1076"/>
                        <a:pt x="788" y="1095"/>
                        <a:pt x="833" y="1095"/>
                      </a:cubicBezTo>
                      <a:cubicBezTo>
                        <a:pt x="870" y="1095"/>
                        <a:pt x="907" y="1082"/>
                        <a:pt x="937" y="1057"/>
                      </a:cubicBezTo>
                      <a:cubicBezTo>
                        <a:pt x="1005" y="997"/>
                        <a:pt x="1017" y="895"/>
                        <a:pt x="956" y="824"/>
                      </a:cubicBezTo>
                      <a:lnTo>
                        <a:pt x="298" y="60"/>
                      </a:lnTo>
                      <a:cubicBezTo>
                        <a:pt x="266" y="20"/>
                        <a:pt x="221" y="0"/>
                        <a:pt x="174" y="0"/>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8" name="Google Shape;519;p31">
                  <a:extLst>
                    <a:ext uri="{FF2B5EF4-FFF2-40B4-BE49-F238E27FC236}">
                      <a16:creationId xmlns:a16="http://schemas.microsoft.com/office/drawing/2014/main" id="{7D1D833C-D620-4A2D-8FB8-215F74D78A7F}"/>
                    </a:ext>
                  </a:extLst>
                </p:cNvPr>
                <p:cNvSpPr/>
                <p:nvPr/>
              </p:nvSpPr>
              <p:spPr>
                <a:xfrm>
                  <a:off x="3885475" y="3185621"/>
                  <a:ext cx="30300" cy="20925"/>
                </a:xfrm>
                <a:custGeom>
                  <a:avLst/>
                  <a:gdLst/>
                  <a:ahLst/>
                  <a:cxnLst/>
                  <a:rect l="l" t="t" r="r" b="b"/>
                  <a:pathLst>
                    <a:path w="1212" h="837" extrusionOk="0">
                      <a:moveTo>
                        <a:pt x="182" y="0"/>
                      </a:moveTo>
                      <a:cubicBezTo>
                        <a:pt x="127" y="0"/>
                        <a:pt x="71" y="29"/>
                        <a:pt x="41" y="80"/>
                      </a:cubicBezTo>
                      <a:cubicBezTo>
                        <a:pt x="34" y="87"/>
                        <a:pt x="30" y="98"/>
                        <a:pt x="27" y="109"/>
                      </a:cubicBezTo>
                      <a:cubicBezTo>
                        <a:pt x="0" y="181"/>
                        <a:pt x="27" y="264"/>
                        <a:pt x="94" y="305"/>
                      </a:cubicBezTo>
                      <a:lnTo>
                        <a:pt x="941" y="813"/>
                      </a:lnTo>
                      <a:cubicBezTo>
                        <a:pt x="967" y="829"/>
                        <a:pt x="996" y="836"/>
                        <a:pt x="1025" y="836"/>
                      </a:cubicBezTo>
                      <a:cubicBezTo>
                        <a:pt x="1080" y="836"/>
                        <a:pt x="1133" y="809"/>
                        <a:pt x="1163" y="757"/>
                      </a:cubicBezTo>
                      <a:cubicBezTo>
                        <a:pt x="1212" y="678"/>
                        <a:pt x="1186" y="580"/>
                        <a:pt x="1111" y="535"/>
                      </a:cubicBezTo>
                      <a:lnTo>
                        <a:pt x="263" y="23"/>
                      </a:lnTo>
                      <a:cubicBezTo>
                        <a:pt x="238" y="8"/>
                        <a:pt x="210" y="0"/>
                        <a:pt x="182" y="0"/>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49" name="Google Shape;520;p31">
                <a:extLst>
                  <a:ext uri="{FF2B5EF4-FFF2-40B4-BE49-F238E27FC236}">
                    <a16:creationId xmlns:a16="http://schemas.microsoft.com/office/drawing/2014/main" id="{D8B1A192-6B4B-4B8F-BC40-918823B173A0}"/>
                  </a:ext>
                </a:extLst>
              </p:cNvPr>
              <p:cNvSpPr/>
              <p:nvPr/>
            </p:nvSpPr>
            <p:spPr>
              <a:xfrm rot="629873">
                <a:off x="1556248" y="2692229"/>
                <a:ext cx="327910" cy="423002"/>
              </a:xfrm>
              <a:custGeom>
                <a:avLst/>
                <a:gdLst/>
                <a:ahLst/>
                <a:cxnLst/>
                <a:rect l="l" t="t" r="r" b="b"/>
                <a:pathLst>
                  <a:path w="3872" h="4995" extrusionOk="0">
                    <a:moveTo>
                      <a:pt x="999" y="0"/>
                    </a:moveTo>
                    <a:cubicBezTo>
                      <a:pt x="580" y="0"/>
                      <a:pt x="19" y="302"/>
                      <a:pt x="272" y="1015"/>
                    </a:cubicBezTo>
                    <a:cubicBezTo>
                      <a:pt x="621" y="1994"/>
                      <a:pt x="1" y="4463"/>
                      <a:pt x="1" y="4463"/>
                    </a:cubicBezTo>
                    <a:cubicBezTo>
                      <a:pt x="901" y="4855"/>
                      <a:pt x="1610" y="4995"/>
                      <a:pt x="2156" y="4995"/>
                    </a:cubicBezTo>
                    <a:cubicBezTo>
                      <a:pt x="3513" y="4995"/>
                      <a:pt x="3871" y="4130"/>
                      <a:pt x="3686" y="4087"/>
                    </a:cubicBezTo>
                    <a:cubicBezTo>
                      <a:pt x="2323" y="3760"/>
                      <a:pt x="1612" y="409"/>
                      <a:pt x="1359" y="119"/>
                    </a:cubicBezTo>
                    <a:cubicBezTo>
                      <a:pt x="1291" y="42"/>
                      <a:pt x="1155" y="0"/>
                      <a:pt x="999" y="0"/>
                    </a:cubicBezTo>
                    <a:close/>
                  </a:path>
                </a:pathLst>
              </a:custGeom>
              <a:solidFill>
                <a:srgbClr val="C963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521;p31">
                <a:extLst>
                  <a:ext uri="{FF2B5EF4-FFF2-40B4-BE49-F238E27FC236}">
                    <a16:creationId xmlns:a16="http://schemas.microsoft.com/office/drawing/2014/main" id="{A3AE999F-F630-43A0-9598-17E60BD07A2A}"/>
                  </a:ext>
                </a:extLst>
              </p:cNvPr>
              <p:cNvSpPr/>
              <p:nvPr/>
            </p:nvSpPr>
            <p:spPr>
              <a:xfrm rot="629877">
                <a:off x="1622696" y="2625248"/>
                <a:ext cx="171994" cy="215030"/>
              </a:xfrm>
              <a:custGeom>
                <a:avLst/>
                <a:gdLst/>
                <a:ahLst/>
                <a:cxnLst/>
                <a:rect l="l" t="t" r="r" b="b"/>
                <a:pathLst>
                  <a:path w="2270" h="2838" extrusionOk="0">
                    <a:moveTo>
                      <a:pt x="1089" y="1"/>
                    </a:moveTo>
                    <a:cubicBezTo>
                      <a:pt x="907" y="1"/>
                      <a:pt x="675" y="95"/>
                      <a:pt x="376" y="305"/>
                    </a:cubicBezTo>
                    <a:cubicBezTo>
                      <a:pt x="0" y="569"/>
                      <a:pt x="209" y="2838"/>
                      <a:pt x="1132" y="2838"/>
                    </a:cubicBezTo>
                    <a:cubicBezTo>
                      <a:pt x="1169" y="2838"/>
                      <a:pt x="1207" y="2834"/>
                      <a:pt x="1246" y="2827"/>
                    </a:cubicBezTo>
                    <a:cubicBezTo>
                      <a:pt x="2270" y="2627"/>
                      <a:pt x="1694" y="839"/>
                      <a:pt x="1694" y="839"/>
                    </a:cubicBezTo>
                    <a:cubicBezTo>
                      <a:pt x="1594" y="329"/>
                      <a:pt x="1429" y="1"/>
                      <a:pt x="1089" y="1"/>
                    </a:cubicBezTo>
                    <a:close/>
                  </a:path>
                </a:pathLst>
              </a:custGeom>
              <a:solidFill>
                <a:srgbClr val="C963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522;p31">
                <a:extLst>
                  <a:ext uri="{FF2B5EF4-FFF2-40B4-BE49-F238E27FC236}">
                    <a16:creationId xmlns:a16="http://schemas.microsoft.com/office/drawing/2014/main" id="{3D177FD4-9353-43C3-BF6A-D7F523EB6EAC}"/>
                  </a:ext>
                </a:extLst>
              </p:cNvPr>
              <p:cNvSpPr/>
              <p:nvPr/>
            </p:nvSpPr>
            <p:spPr>
              <a:xfrm rot="629877">
                <a:off x="1515485" y="2603388"/>
                <a:ext cx="281328" cy="257385"/>
              </a:xfrm>
              <a:custGeom>
                <a:avLst/>
                <a:gdLst/>
                <a:ahLst/>
                <a:cxnLst/>
                <a:rect l="l" t="t" r="r" b="b"/>
                <a:pathLst>
                  <a:path w="3713" h="3397" extrusionOk="0">
                    <a:moveTo>
                      <a:pt x="2754" y="0"/>
                    </a:moveTo>
                    <a:cubicBezTo>
                      <a:pt x="2379" y="0"/>
                      <a:pt x="1742" y="177"/>
                      <a:pt x="1077" y="279"/>
                    </a:cubicBezTo>
                    <a:cubicBezTo>
                      <a:pt x="0" y="443"/>
                      <a:pt x="1030" y="2292"/>
                      <a:pt x="1316" y="2292"/>
                    </a:cubicBezTo>
                    <a:cubicBezTo>
                      <a:pt x="1317" y="2292"/>
                      <a:pt x="1318" y="2292"/>
                      <a:pt x="1319" y="2292"/>
                    </a:cubicBezTo>
                    <a:cubicBezTo>
                      <a:pt x="1597" y="2280"/>
                      <a:pt x="1108" y="1957"/>
                      <a:pt x="1239" y="1505"/>
                    </a:cubicBezTo>
                    <a:cubicBezTo>
                      <a:pt x="1271" y="1401"/>
                      <a:pt x="1298" y="1355"/>
                      <a:pt x="1323" y="1355"/>
                    </a:cubicBezTo>
                    <a:cubicBezTo>
                      <a:pt x="1405" y="1355"/>
                      <a:pt x="1459" y="1857"/>
                      <a:pt x="1537" y="2420"/>
                    </a:cubicBezTo>
                    <a:cubicBezTo>
                      <a:pt x="1638" y="3154"/>
                      <a:pt x="2090" y="3215"/>
                      <a:pt x="2910" y="3380"/>
                    </a:cubicBezTo>
                    <a:cubicBezTo>
                      <a:pt x="2965" y="3391"/>
                      <a:pt x="3015" y="3396"/>
                      <a:pt x="3062" y="3396"/>
                    </a:cubicBezTo>
                    <a:cubicBezTo>
                      <a:pt x="3712" y="3396"/>
                      <a:pt x="3594" y="2368"/>
                      <a:pt x="3249" y="1792"/>
                    </a:cubicBezTo>
                    <a:cubicBezTo>
                      <a:pt x="3150" y="1624"/>
                      <a:pt x="3061" y="1560"/>
                      <a:pt x="2975" y="1560"/>
                    </a:cubicBezTo>
                    <a:cubicBezTo>
                      <a:pt x="2744" y="1560"/>
                      <a:pt x="2538" y="2029"/>
                      <a:pt x="2233" y="2232"/>
                    </a:cubicBezTo>
                    <a:cubicBezTo>
                      <a:pt x="2165" y="2277"/>
                      <a:pt x="2107" y="2297"/>
                      <a:pt x="2056" y="2297"/>
                    </a:cubicBezTo>
                    <a:cubicBezTo>
                      <a:pt x="1791" y="2297"/>
                      <a:pt x="1729" y="1739"/>
                      <a:pt x="1691" y="1095"/>
                    </a:cubicBezTo>
                    <a:cubicBezTo>
                      <a:pt x="1679" y="879"/>
                      <a:pt x="1772" y="822"/>
                      <a:pt x="1915" y="822"/>
                    </a:cubicBezTo>
                    <a:cubicBezTo>
                      <a:pt x="1996" y="822"/>
                      <a:pt x="2093" y="840"/>
                      <a:pt x="2196" y="858"/>
                    </a:cubicBezTo>
                    <a:cubicBezTo>
                      <a:pt x="2301" y="877"/>
                      <a:pt x="2413" y="897"/>
                      <a:pt x="2521" y="897"/>
                    </a:cubicBezTo>
                    <a:cubicBezTo>
                      <a:pt x="2784" y="897"/>
                      <a:pt x="3026" y="781"/>
                      <a:pt x="3096" y="274"/>
                    </a:cubicBezTo>
                    <a:cubicBezTo>
                      <a:pt x="3125" y="70"/>
                      <a:pt x="2991" y="0"/>
                      <a:pt x="2754" y="0"/>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523;p31">
                <a:extLst>
                  <a:ext uri="{FF2B5EF4-FFF2-40B4-BE49-F238E27FC236}">
                    <a16:creationId xmlns:a16="http://schemas.microsoft.com/office/drawing/2014/main" id="{E5DD849E-6949-481A-8CAF-416B5A2BA585}"/>
                  </a:ext>
                </a:extLst>
              </p:cNvPr>
              <p:cNvSpPr/>
              <p:nvPr/>
            </p:nvSpPr>
            <p:spPr>
              <a:xfrm rot="363252">
                <a:off x="1410575" y="2452155"/>
                <a:ext cx="260233" cy="201987"/>
              </a:xfrm>
              <a:custGeom>
                <a:avLst/>
                <a:gdLst/>
                <a:ahLst/>
                <a:cxnLst/>
                <a:rect l="l" t="t" r="r" b="b"/>
                <a:pathLst>
                  <a:path w="7261" h="6188" extrusionOk="0">
                    <a:moveTo>
                      <a:pt x="6043" y="1"/>
                    </a:moveTo>
                    <a:cubicBezTo>
                      <a:pt x="6037" y="1"/>
                      <a:pt x="6030" y="1"/>
                      <a:pt x="6024" y="1"/>
                    </a:cubicBezTo>
                    <a:cubicBezTo>
                      <a:pt x="5437" y="11"/>
                      <a:pt x="5007" y="584"/>
                      <a:pt x="4435" y="723"/>
                    </a:cubicBezTo>
                    <a:cubicBezTo>
                      <a:pt x="4336" y="747"/>
                      <a:pt x="4236" y="757"/>
                      <a:pt x="4137" y="757"/>
                    </a:cubicBezTo>
                    <a:cubicBezTo>
                      <a:pt x="3581" y="757"/>
                      <a:pt x="3029" y="431"/>
                      <a:pt x="2456" y="370"/>
                    </a:cubicBezTo>
                    <a:cubicBezTo>
                      <a:pt x="2392" y="363"/>
                      <a:pt x="2328" y="360"/>
                      <a:pt x="2264" y="360"/>
                    </a:cubicBezTo>
                    <a:cubicBezTo>
                      <a:pt x="1778" y="360"/>
                      <a:pt x="1289" y="560"/>
                      <a:pt x="953" y="918"/>
                    </a:cubicBezTo>
                    <a:cubicBezTo>
                      <a:pt x="576" y="1320"/>
                      <a:pt x="409" y="1917"/>
                      <a:pt x="537" y="2453"/>
                    </a:cubicBezTo>
                    <a:cubicBezTo>
                      <a:pt x="597" y="2712"/>
                      <a:pt x="722" y="2954"/>
                      <a:pt x="736" y="3217"/>
                    </a:cubicBezTo>
                    <a:cubicBezTo>
                      <a:pt x="758" y="3647"/>
                      <a:pt x="499" y="4027"/>
                      <a:pt x="307" y="4407"/>
                    </a:cubicBezTo>
                    <a:cubicBezTo>
                      <a:pt x="115" y="4791"/>
                      <a:pt x="0" y="5292"/>
                      <a:pt x="281" y="5615"/>
                    </a:cubicBezTo>
                    <a:cubicBezTo>
                      <a:pt x="441" y="5803"/>
                      <a:pt x="691" y="5876"/>
                      <a:pt x="941" y="5876"/>
                    </a:cubicBezTo>
                    <a:cubicBezTo>
                      <a:pt x="1009" y="5876"/>
                      <a:pt x="1076" y="5871"/>
                      <a:pt x="1142" y="5861"/>
                    </a:cubicBezTo>
                    <a:cubicBezTo>
                      <a:pt x="1450" y="5814"/>
                      <a:pt x="1739" y="5683"/>
                      <a:pt x="2044" y="5612"/>
                    </a:cubicBezTo>
                    <a:cubicBezTo>
                      <a:pt x="2167" y="5581"/>
                      <a:pt x="2297" y="5562"/>
                      <a:pt x="2426" y="5562"/>
                    </a:cubicBezTo>
                    <a:cubicBezTo>
                      <a:pt x="2612" y="5562"/>
                      <a:pt x="2795" y="5602"/>
                      <a:pt x="2946" y="5707"/>
                    </a:cubicBezTo>
                    <a:cubicBezTo>
                      <a:pt x="3128" y="5832"/>
                      <a:pt x="3252" y="6038"/>
                      <a:pt x="3451" y="6134"/>
                    </a:cubicBezTo>
                    <a:cubicBezTo>
                      <a:pt x="3531" y="6171"/>
                      <a:pt x="3615" y="6187"/>
                      <a:pt x="3700" y="6187"/>
                    </a:cubicBezTo>
                    <a:cubicBezTo>
                      <a:pt x="3913" y="6187"/>
                      <a:pt x="4136" y="6087"/>
                      <a:pt x="4329" y="5978"/>
                    </a:cubicBezTo>
                    <a:cubicBezTo>
                      <a:pt x="5011" y="5587"/>
                      <a:pt x="5611" y="5054"/>
                      <a:pt x="6080" y="4421"/>
                    </a:cubicBezTo>
                    <a:lnTo>
                      <a:pt x="7125" y="2432"/>
                    </a:lnTo>
                    <a:cubicBezTo>
                      <a:pt x="7193" y="1927"/>
                      <a:pt x="7261" y="1405"/>
                      <a:pt x="7111" y="918"/>
                    </a:cubicBezTo>
                    <a:cubicBezTo>
                      <a:pt x="6964" y="437"/>
                      <a:pt x="6546" y="1"/>
                      <a:pt x="6043"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524;p31">
                <a:extLst>
                  <a:ext uri="{FF2B5EF4-FFF2-40B4-BE49-F238E27FC236}">
                    <a16:creationId xmlns:a16="http://schemas.microsoft.com/office/drawing/2014/main" id="{39FD6C7F-C5EE-4D97-B7FC-644F4B4DEE0B}"/>
                  </a:ext>
                </a:extLst>
              </p:cNvPr>
              <p:cNvSpPr/>
              <p:nvPr/>
            </p:nvSpPr>
            <p:spPr>
              <a:xfrm rot="363252">
                <a:off x="1524010" y="2529904"/>
                <a:ext cx="178088" cy="165657"/>
              </a:xfrm>
              <a:custGeom>
                <a:avLst/>
                <a:gdLst/>
                <a:ahLst/>
                <a:cxnLst/>
                <a:rect l="l" t="t" r="r" b="b"/>
                <a:pathLst>
                  <a:path w="4969" h="5075" extrusionOk="0">
                    <a:moveTo>
                      <a:pt x="3647" y="1"/>
                    </a:moveTo>
                    <a:cubicBezTo>
                      <a:pt x="2757" y="1"/>
                      <a:pt x="1869" y="343"/>
                      <a:pt x="1209" y="940"/>
                    </a:cubicBezTo>
                    <a:cubicBezTo>
                      <a:pt x="527" y="1562"/>
                      <a:pt x="97" y="2451"/>
                      <a:pt x="33" y="3371"/>
                    </a:cubicBezTo>
                    <a:cubicBezTo>
                      <a:pt x="1" y="3840"/>
                      <a:pt x="73" y="4345"/>
                      <a:pt x="374" y="4704"/>
                    </a:cubicBezTo>
                    <a:cubicBezTo>
                      <a:pt x="569" y="4932"/>
                      <a:pt x="876" y="5075"/>
                      <a:pt x="1169" y="5075"/>
                    </a:cubicBezTo>
                    <a:cubicBezTo>
                      <a:pt x="1337" y="5075"/>
                      <a:pt x="1500" y="5028"/>
                      <a:pt x="1636" y="4924"/>
                    </a:cubicBezTo>
                    <a:lnTo>
                      <a:pt x="3753" y="2614"/>
                    </a:lnTo>
                    <a:cubicBezTo>
                      <a:pt x="4134" y="2323"/>
                      <a:pt x="4529" y="2021"/>
                      <a:pt x="4749" y="1594"/>
                    </a:cubicBezTo>
                    <a:cubicBezTo>
                      <a:pt x="4969" y="1171"/>
                      <a:pt x="4962" y="589"/>
                      <a:pt x="4603" y="272"/>
                    </a:cubicBezTo>
                    <a:cubicBezTo>
                      <a:pt x="4372" y="66"/>
                      <a:pt x="4048" y="13"/>
                      <a:pt x="3740" y="2"/>
                    </a:cubicBezTo>
                    <a:cubicBezTo>
                      <a:pt x="3709" y="1"/>
                      <a:pt x="3678" y="1"/>
                      <a:pt x="3647" y="1"/>
                    </a:cubicBez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525;p31">
                <a:extLst>
                  <a:ext uri="{FF2B5EF4-FFF2-40B4-BE49-F238E27FC236}">
                    <a16:creationId xmlns:a16="http://schemas.microsoft.com/office/drawing/2014/main" id="{49B157FA-3612-454F-9809-6DADB5ED1AE1}"/>
                  </a:ext>
                </a:extLst>
              </p:cNvPr>
              <p:cNvSpPr/>
              <p:nvPr/>
            </p:nvSpPr>
            <p:spPr>
              <a:xfrm rot="363226">
                <a:off x="1550612" y="2564116"/>
                <a:ext cx="222509" cy="137375"/>
              </a:xfrm>
              <a:custGeom>
                <a:avLst/>
                <a:gdLst/>
                <a:ahLst/>
                <a:cxnLst/>
                <a:rect l="l" t="t" r="r" b="b"/>
                <a:pathLst>
                  <a:path w="6208" h="5299" extrusionOk="0">
                    <a:moveTo>
                      <a:pt x="3369" y="1"/>
                    </a:moveTo>
                    <a:cubicBezTo>
                      <a:pt x="2886" y="1"/>
                      <a:pt x="2405" y="98"/>
                      <a:pt x="1965" y="299"/>
                    </a:cubicBezTo>
                    <a:cubicBezTo>
                      <a:pt x="1109" y="686"/>
                      <a:pt x="433" y="1475"/>
                      <a:pt x="217" y="2392"/>
                    </a:cubicBezTo>
                    <a:cubicBezTo>
                      <a:pt x="0" y="3308"/>
                      <a:pt x="536" y="4591"/>
                      <a:pt x="536" y="4591"/>
                    </a:cubicBezTo>
                    <a:cubicBezTo>
                      <a:pt x="629" y="4804"/>
                      <a:pt x="728" y="5028"/>
                      <a:pt x="913" y="5174"/>
                    </a:cubicBezTo>
                    <a:cubicBezTo>
                      <a:pt x="1010" y="5252"/>
                      <a:pt x="1140" y="5298"/>
                      <a:pt x="1265" y="5298"/>
                    </a:cubicBezTo>
                    <a:cubicBezTo>
                      <a:pt x="1373" y="5298"/>
                      <a:pt x="1477" y="5264"/>
                      <a:pt x="1552" y="5185"/>
                    </a:cubicBezTo>
                    <a:cubicBezTo>
                      <a:pt x="1858" y="4861"/>
                      <a:pt x="1417" y="4200"/>
                      <a:pt x="1762" y="3916"/>
                    </a:cubicBezTo>
                    <a:cubicBezTo>
                      <a:pt x="1837" y="3854"/>
                      <a:pt x="1928" y="3830"/>
                      <a:pt x="2025" y="3830"/>
                    </a:cubicBezTo>
                    <a:cubicBezTo>
                      <a:pt x="2142" y="3830"/>
                      <a:pt x="2267" y="3866"/>
                      <a:pt x="2377" y="3909"/>
                    </a:cubicBezTo>
                    <a:cubicBezTo>
                      <a:pt x="2534" y="3972"/>
                      <a:pt x="2698" y="4046"/>
                      <a:pt x="2859" y="4046"/>
                    </a:cubicBezTo>
                    <a:cubicBezTo>
                      <a:pt x="2906" y="4046"/>
                      <a:pt x="2952" y="4040"/>
                      <a:pt x="2999" y="4026"/>
                    </a:cubicBezTo>
                    <a:cubicBezTo>
                      <a:pt x="3514" y="3866"/>
                      <a:pt x="3397" y="2928"/>
                      <a:pt x="3912" y="2782"/>
                    </a:cubicBezTo>
                    <a:cubicBezTo>
                      <a:pt x="3954" y="2770"/>
                      <a:pt x="3995" y="2765"/>
                      <a:pt x="4036" y="2765"/>
                    </a:cubicBezTo>
                    <a:cubicBezTo>
                      <a:pt x="4295" y="2765"/>
                      <a:pt x="4540" y="2978"/>
                      <a:pt x="4797" y="3066"/>
                    </a:cubicBezTo>
                    <a:cubicBezTo>
                      <a:pt x="4884" y="3095"/>
                      <a:pt x="4973" y="3109"/>
                      <a:pt x="5063" y="3109"/>
                    </a:cubicBezTo>
                    <a:cubicBezTo>
                      <a:pt x="5447" y="3109"/>
                      <a:pt x="5831" y="2860"/>
                      <a:pt x="5998" y="2505"/>
                    </a:cubicBezTo>
                    <a:cubicBezTo>
                      <a:pt x="6208" y="2068"/>
                      <a:pt x="6119" y="1528"/>
                      <a:pt x="5852" y="1126"/>
                    </a:cubicBezTo>
                    <a:cubicBezTo>
                      <a:pt x="5586" y="721"/>
                      <a:pt x="5163" y="444"/>
                      <a:pt x="4715" y="263"/>
                    </a:cubicBezTo>
                    <a:cubicBezTo>
                      <a:pt x="4289" y="89"/>
                      <a:pt x="3828" y="1"/>
                      <a:pt x="3369"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526;p31">
                <a:extLst>
                  <a:ext uri="{FF2B5EF4-FFF2-40B4-BE49-F238E27FC236}">
                    <a16:creationId xmlns:a16="http://schemas.microsoft.com/office/drawing/2014/main" id="{8712A2C9-4CC1-48CD-AECF-9110B97145D2}"/>
                  </a:ext>
                </a:extLst>
              </p:cNvPr>
              <p:cNvSpPr/>
              <p:nvPr/>
            </p:nvSpPr>
            <p:spPr>
              <a:xfrm>
                <a:off x="1213265" y="2938430"/>
                <a:ext cx="753127" cy="879956"/>
              </a:xfrm>
              <a:custGeom>
                <a:avLst/>
                <a:gdLst/>
                <a:ahLst/>
                <a:cxnLst/>
                <a:rect l="l" t="t" r="r" b="b"/>
                <a:pathLst>
                  <a:path w="21382" h="24981" extrusionOk="0">
                    <a:moveTo>
                      <a:pt x="9574" y="1"/>
                    </a:moveTo>
                    <a:cubicBezTo>
                      <a:pt x="6018" y="1"/>
                      <a:pt x="2971" y="2695"/>
                      <a:pt x="2608" y="6308"/>
                    </a:cubicBezTo>
                    <a:lnTo>
                      <a:pt x="0" y="23432"/>
                    </a:lnTo>
                    <a:cubicBezTo>
                      <a:pt x="1852" y="24575"/>
                      <a:pt x="4369" y="24980"/>
                      <a:pt x="6980" y="24980"/>
                    </a:cubicBezTo>
                    <a:cubicBezTo>
                      <a:pt x="13001" y="24980"/>
                      <a:pt x="19523" y="22824"/>
                      <a:pt x="19547" y="22576"/>
                    </a:cubicBezTo>
                    <a:lnTo>
                      <a:pt x="20997" y="8156"/>
                    </a:lnTo>
                    <a:cubicBezTo>
                      <a:pt x="21381" y="4304"/>
                      <a:pt x="18574" y="868"/>
                      <a:pt x="14721" y="481"/>
                    </a:cubicBezTo>
                    <a:lnTo>
                      <a:pt x="10283" y="37"/>
                    </a:lnTo>
                    <a:cubicBezTo>
                      <a:pt x="10045" y="13"/>
                      <a:pt x="9808" y="1"/>
                      <a:pt x="957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527;p31">
                <a:extLst>
                  <a:ext uri="{FF2B5EF4-FFF2-40B4-BE49-F238E27FC236}">
                    <a16:creationId xmlns:a16="http://schemas.microsoft.com/office/drawing/2014/main" id="{975C0DB1-F588-4B87-81B3-D15724CC039C}"/>
                  </a:ext>
                </a:extLst>
              </p:cNvPr>
              <p:cNvSpPr/>
              <p:nvPr/>
            </p:nvSpPr>
            <p:spPr>
              <a:xfrm>
                <a:off x="1563853" y="2938324"/>
                <a:ext cx="203022" cy="108810"/>
              </a:xfrm>
              <a:custGeom>
                <a:avLst/>
                <a:gdLst/>
                <a:ahLst/>
                <a:cxnLst/>
                <a:rect l="l" t="t" r="r" b="b"/>
                <a:pathLst>
                  <a:path w="5764" h="3089" extrusionOk="0">
                    <a:moveTo>
                      <a:pt x="386" y="0"/>
                    </a:moveTo>
                    <a:cubicBezTo>
                      <a:pt x="299" y="0"/>
                      <a:pt x="216" y="1"/>
                      <a:pt x="138" y="4"/>
                    </a:cubicBezTo>
                    <a:cubicBezTo>
                      <a:pt x="0" y="1547"/>
                      <a:pt x="1127" y="2918"/>
                      <a:pt x="2672" y="3074"/>
                    </a:cubicBezTo>
                    <a:cubicBezTo>
                      <a:pt x="2774" y="3084"/>
                      <a:pt x="2875" y="3089"/>
                      <a:pt x="2975" y="3089"/>
                    </a:cubicBezTo>
                    <a:cubicBezTo>
                      <a:pt x="4391" y="3089"/>
                      <a:pt x="5604" y="2095"/>
                      <a:pt x="5764" y="654"/>
                    </a:cubicBezTo>
                    <a:cubicBezTo>
                      <a:pt x="5361" y="438"/>
                      <a:pt x="2072" y="0"/>
                      <a:pt x="386" y="0"/>
                    </a:cubicBezTo>
                    <a:close/>
                  </a:path>
                </a:pathLst>
              </a:custGeom>
              <a:solidFill>
                <a:srgbClr val="C963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528;p31">
                <a:extLst>
                  <a:ext uri="{FF2B5EF4-FFF2-40B4-BE49-F238E27FC236}">
                    <a16:creationId xmlns:a16="http://schemas.microsoft.com/office/drawing/2014/main" id="{211683CB-F2F8-429B-9C78-13331A50A84A}"/>
                  </a:ext>
                </a:extLst>
              </p:cNvPr>
              <p:cNvSpPr/>
              <p:nvPr/>
            </p:nvSpPr>
            <p:spPr>
              <a:xfrm>
                <a:off x="1301115" y="3146254"/>
                <a:ext cx="450742" cy="478602"/>
              </a:xfrm>
              <a:custGeom>
                <a:avLst/>
                <a:gdLst/>
                <a:ahLst/>
                <a:cxnLst/>
                <a:rect l="l" t="t" r="r" b="b"/>
                <a:pathLst>
                  <a:path w="12797" h="13587" extrusionOk="0">
                    <a:moveTo>
                      <a:pt x="1149" y="0"/>
                    </a:moveTo>
                    <a:cubicBezTo>
                      <a:pt x="1107" y="0"/>
                      <a:pt x="1077" y="34"/>
                      <a:pt x="1063" y="110"/>
                    </a:cubicBezTo>
                    <a:cubicBezTo>
                      <a:pt x="1" y="5696"/>
                      <a:pt x="1287" y="13276"/>
                      <a:pt x="3223" y="13584"/>
                    </a:cubicBezTo>
                    <a:cubicBezTo>
                      <a:pt x="3233" y="13586"/>
                      <a:pt x="3244" y="13587"/>
                      <a:pt x="3256" y="13587"/>
                    </a:cubicBezTo>
                    <a:cubicBezTo>
                      <a:pt x="4330" y="13587"/>
                      <a:pt x="11946" y="6798"/>
                      <a:pt x="12796" y="575"/>
                    </a:cubicBezTo>
                    <a:lnTo>
                      <a:pt x="12796" y="575"/>
                    </a:lnTo>
                    <a:cubicBezTo>
                      <a:pt x="12107" y="1243"/>
                      <a:pt x="6948" y="6183"/>
                      <a:pt x="5928" y="6734"/>
                    </a:cubicBezTo>
                    <a:cubicBezTo>
                      <a:pt x="5644" y="6886"/>
                      <a:pt x="5315" y="7039"/>
                      <a:pt x="5007" y="7039"/>
                    </a:cubicBezTo>
                    <a:cubicBezTo>
                      <a:pt x="4870" y="7039"/>
                      <a:pt x="4738" y="7009"/>
                      <a:pt x="4616" y="6936"/>
                    </a:cubicBezTo>
                    <a:cubicBezTo>
                      <a:pt x="4279" y="6737"/>
                      <a:pt x="4183" y="6300"/>
                      <a:pt x="4122" y="5909"/>
                    </a:cubicBezTo>
                    <a:cubicBezTo>
                      <a:pt x="4009" y="5205"/>
                      <a:pt x="3895" y="4498"/>
                      <a:pt x="3781" y="3791"/>
                    </a:cubicBezTo>
                    <a:cubicBezTo>
                      <a:pt x="3686" y="3209"/>
                      <a:pt x="3540" y="2548"/>
                      <a:pt x="3021" y="2267"/>
                    </a:cubicBezTo>
                    <a:cubicBezTo>
                      <a:pt x="2512" y="1990"/>
                      <a:pt x="1469" y="0"/>
                      <a:pt x="1149" y="0"/>
                    </a:cubicBezTo>
                    <a:close/>
                  </a:path>
                </a:pathLst>
              </a:custGeom>
              <a:solidFill>
                <a:srgbClr val="A845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529;p31">
                <a:extLst>
                  <a:ext uri="{FF2B5EF4-FFF2-40B4-BE49-F238E27FC236}">
                    <a16:creationId xmlns:a16="http://schemas.microsoft.com/office/drawing/2014/main" id="{87493440-03A9-4DA1-B09D-02975F7A964F}"/>
                  </a:ext>
                </a:extLst>
              </p:cNvPr>
              <p:cNvSpPr/>
              <p:nvPr/>
            </p:nvSpPr>
            <p:spPr>
              <a:xfrm>
                <a:off x="1344159" y="3035966"/>
                <a:ext cx="158360" cy="489064"/>
              </a:xfrm>
              <a:custGeom>
                <a:avLst/>
                <a:gdLst/>
                <a:ahLst/>
                <a:cxnLst/>
                <a:rect l="l" t="t" r="r" b="b"/>
                <a:pathLst>
                  <a:path w="4496" h="13884" extrusionOk="0">
                    <a:moveTo>
                      <a:pt x="2424" y="0"/>
                    </a:moveTo>
                    <a:cubicBezTo>
                      <a:pt x="1283" y="0"/>
                      <a:pt x="1" y="2996"/>
                      <a:pt x="189" y="6940"/>
                    </a:cubicBezTo>
                    <a:cubicBezTo>
                      <a:pt x="335" y="9950"/>
                      <a:pt x="701" y="12438"/>
                      <a:pt x="1486" y="13521"/>
                    </a:cubicBezTo>
                    <a:cubicBezTo>
                      <a:pt x="1703" y="13816"/>
                      <a:pt x="2179" y="13883"/>
                      <a:pt x="2527" y="13883"/>
                    </a:cubicBezTo>
                    <a:cubicBezTo>
                      <a:pt x="3671" y="13883"/>
                      <a:pt x="4496" y="10775"/>
                      <a:pt x="4496" y="6940"/>
                    </a:cubicBezTo>
                    <a:cubicBezTo>
                      <a:pt x="4496" y="3106"/>
                      <a:pt x="3569" y="0"/>
                      <a:pt x="2424" y="0"/>
                    </a:cubicBezTo>
                    <a:close/>
                  </a:path>
                </a:pathLst>
              </a:custGeom>
              <a:solidFill>
                <a:srgbClr val="C963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530;p31">
                <a:extLst>
                  <a:ext uri="{FF2B5EF4-FFF2-40B4-BE49-F238E27FC236}">
                    <a16:creationId xmlns:a16="http://schemas.microsoft.com/office/drawing/2014/main" id="{3AF3F458-F3A9-455C-AFDA-331D73BE6681}"/>
                  </a:ext>
                </a:extLst>
              </p:cNvPr>
              <p:cNvSpPr/>
              <p:nvPr/>
            </p:nvSpPr>
            <p:spPr>
              <a:xfrm>
                <a:off x="1379594" y="3074255"/>
                <a:ext cx="435561" cy="450774"/>
              </a:xfrm>
              <a:custGeom>
                <a:avLst/>
                <a:gdLst/>
                <a:ahLst/>
                <a:cxnLst/>
                <a:rect l="l" t="t" r="r" b="b"/>
                <a:pathLst>
                  <a:path w="12366" h="12797" extrusionOk="0">
                    <a:moveTo>
                      <a:pt x="11772" y="1"/>
                    </a:moveTo>
                    <a:cubicBezTo>
                      <a:pt x="11287" y="1"/>
                      <a:pt x="10434" y="905"/>
                      <a:pt x="9829" y="1852"/>
                    </a:cubicBezTo>
                    <a:cubicBezTo>
                      <a:pt x="9343" y="2616"/>
                      <a:pt x="6204" y="4883"/>
                      <a:pt x="3955" y="7100"/>
                    </a:cubicBezTo>
                    <a:cubicBezTo>
                      <a:pt x="1223" y="9790"/>
                      <a:pt x="0" y="11787"/>
                      <a:pt x="803" y="12601"/>
                    </a:cubicBezTo>
                    <a:cubicBezTo>
                      <a:pt x="931" y="12733"/>
                      <a:pt x="1118" y="12797"/>
                      <a:pt x="1337" y="12797"/>
                    </a:cubicBezTo>
                    <a:cubicBezTo>
                      <a:pt x="1472" y="12797"/>
                      <a:pt x="1620" y="12773"/>
                      <a:pt x="1774" y="12725"/>
                    </a:cubicBezTo>
                    <a:cubicBezTo>
                      <a:pt x="2929" y="12370"/>
                      <a:pt x="4744" y="10789"/>
                      <a:pt x="6766" y="8802"/>
                    </a:cubicBezTo>
                    <a:cubicBezTo>
                      <a:pt x="9360" y="6247"/>
                      <a:pt x="11521" y="2495"/>
                      <a:pt x="11851" y="1948"/>
                    </a:cubicBezTo>
                    <a:cubicBezTo>
                      <a:pt x="12331" y="1163"/>
                      <a:pt x="12366" y="310"/>
                      <a:pt x="11933" y="43"/>
                    </a:cubicBezTo>
                    <a:cubicBezTo>
                      <a:pt x="11886" y="14"/>
                      <a:pt x="11832" y="1"/>
                      <a:pt x="11772" y="1"/>
                    </a:cubicBezTo>
                    <a:close/>
                  </a:path>
                </a:pathLst>
              </a:custGeom>
              <a:solidFill>
                <a:srgbClr val="C963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531;p31">
                <a:extLst>
                  <a:ext uri="{FF2B5EF4-FFF2-40B4-BE49-F238E27FC236}">
                    <a16:creationId xmlns:a16="http://schemas.microsoft.com/office/drawing/2014/main" id="{751F760A-D2F9-4F08-8234-DFD130D0D795}"/>
                  </a:ext>
                </a:extLst>
              </p:cNvPr>
              <p:cNvSpPr/>
              <p:nvPr/>
            </p:nvSpPr>
            <p:spPr>
              <a:xfrm>
                <a:off x="1289549" y="3029800"/>
                <a:ext cx="234372" cy="284442"/>
              </a:xfrm>
              <a:custGeom>
                <a:avLst/>
                <a:gdLst/>
                <a:ahLst/>
                <a:cxnLst/>
                <a:rect l="l" t="t" r="r" b="b"/>
                <a:pathLst>
                  <a:path w="5772" h="8075" extrusionOk="0">
                    <a:moveTo>
                      <a:pt x="3387" y="0"/>
                    </a:moveTo>
                    <a:cubicBezTo>
                      <a:pt x="2858" y="0"/>
                      <a:pt x="2241" y="277"/>
                      <a:pt x="1731" y="367"/>
                    </a:cubicBezTo>
                    <a:cubicBezTo>
                      <a:pt x="1" y="2346"/>
                      <a:pt x="455" y="4923"/>
                      <a:pt x="750" y="8075"/>
                    </a:cubicBezTo>
                    <a:cubicBezTo>
                      <a:pt x="2425" y="7908"/>
                      <a:pt x="3771" y="7773"/>
                      <a:pt x="5658" y="7410"/>
                    </a:cubicBezTo>
                    <a:cubicBezTo>
                      <a:pt x="5615" y="6259"/>
                      <a:pt x="5772" y="3324"/>
                      <a:pt x="5569" y="2190"/>
                    </a:cubicBezTo>
                    <a:cubicBezTo>
                      <a:pt x="5469" y="1643"/>
                      <a:pt x="5341" y="1078"/>
                      <a:pt x="4975" y="662"/>
                    </a:cubicBezTo>
                    <a:cubicBezTo>
                      <a:pt x="4606" y="247"/>
                      <a:pt x="4045" y="47"/>
                      <a:pt x="3494" y="4"/>
                    </a:cubicBezTo>
                    <a:cubicBezTo>
                      <a:pt x="3459" y="2"/>
                      <a:pt x="3423" y="0"/>
                      <a:pt x="3387"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532;p31">
                <a:extLst>
                  <a:ext uri="{FF2B5EF4-FFF2-40B4-BE49-F238E27FC236}">
                    <a16:creationId xmlns:a16="http://schemas.microsoft.com/office/drawing/2014/main" id="{C174058F-836B-4F20-8AD7-554D8B6FEBE1}"/>
                  </a:ext>
                </a:extLst>
              </p:cNvPr>
              <p:cNvSpPr/>
              <p:nvPr/>
            </p:nvSpPr>
            <p:spPr>
              <a:xfrm>
                <a:off x="2786699" y="3018072"/>
                <a:ext cx="379276" cy="464406"/>
              </a:xfrm>
              <a:custGeom>
                <a:avLst/>
                <a:gdLst/>
                <a:ahLst/>
                <a:cxnLst/>
                <a:rect l="l" t="t" r="r" b="b"/>
                <a:pathLst>
                  <a:path w="10768" h="13184" extrusionOk="0">
                    <a:moveTo>
                      <a:pt x="9006" y="0"/>
                    </a:moveTo>
                    <a:cubicBezTo>
                      <a:pt x="7801" y="0"/>
                      <a:pt x="5080" y="2626"/>
                      <a:pt x="3160" y="5515"/>
                    </a:cubicBezTo>
                    <a:cubicBezTo>
                      <a:pt x="1035" y="8710"/>
                      <a:pt x="1" y="11755"/>
                      <a:pt x="953" y="12387"/>
                    </a:cubicBezTo>
                    <a:cubicBezTo>
                      <a:pt x="1230" y="12571"/>
                      <a:pt x="1464" y="13183"/>
                      <a:pt x="1800" y="13183"/>
                    </a:cubicBezTo>
                    <a:cubicBezTo>
                      <a:pt x="1814" y="13183"/>
                      <a:pt x="1827" y="13182"/>
                      <a:pt x="1841" y="13180"/>
                    </a:cubicBezTo>
                    <a:cubicBezTo>
                      <a:pt x="3149" y="12981"/>
                      <a:pt x="6976" y="10383"/>
                      <a:pt x="8647" y="7875"/>
                    </a:cubicBezTo>
                    <a:cubicBezTo>
                      <a:pt x="10768" y="4683"/>
                      <a:pt x="10284" y="721"/>
                      <a:pt x="9332" y="89"/>
                    </a:cubicBezTo>
                    <a:cubicBezTo>
                      <a:pt x="9242" y="29"/>
                      <a:pt x="9133" y="0"/>
                      <a:pt x="9006"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2" name="Google Shape;533;p31">
                <a:extLst>
                  <a:ext uri="{FF2B5EF4-FFF2-40B4-BE49-F238E27FC236}">
                    <a16:creationId xmlns:a16="http://schemas.microsoft.com/office/drawing/2014/main" id="{2F859ACA-C6C7-4070-8828-8EF67C548ED8}"/>
                  </a:ext>
                </a:extLst>
              </p:cNvPr>
              <p:cNvSpPr/>
              <p:nvPr/>
            </p:nvSpPr>
            <p:spPr>
              <a:xfrm>
                <a:off x="2384367" y="3814639"/>
                <a:ext cx="477688" cy="834692"/>
              </a:xfrm>
              <a:custGeom>
                <a:avLst/>
                <a:gdLst/>
                <a:ahLst/>
                <a:cxnLst/>
                <a:rect l="l" t="t" r="r" b="b"/>
                <a:pathLst>
                  <a:path w="13562" h="23696" extrusionOk="0">
                    <a:moveTo>
                      <a:pt x="8582" y="0"/>
                    </a:moveTo>
                    <a:cubicBezTo>
                      <a:pt x="5877" y="0"/>
                      <a:pt x="3883" y="5215"/>
                      <a:pt x="3794" y="5490"/>
                    </a:cubicBezTo>
                    <a:cubicBezTo>
                      <a:pt x="2258" y="10209"/>
                      <a:pt x="1118" y="16581"/>
                      <a:pt x="251" y="21452"/>
                    </a:cubicBezTo>
                    <a:cubicBezTo>
                      <a:pt x="241" y="21519"/>
                      <a:pt x="59" y="22724"/>
                      <a:pt x="56" y="22785"/>
                    </a:cubicBezTo>
                    <a:cubicBezTo>
                      <a:pt x="1" y="23420"/>
                      <a:pt x="296" y="23696"/>
                      <a:pt x="728" y="23696"/>
                    </a:cubicBezTo>
                    <a:cubicBezTo>
                      <a:pt x="1359" y="23696"/>
                      <a:pt x="2281" y="23106"/>
                      <a:pt x="2827" y="22184"/>
                    </a:cubicBezTo>
                    <a:cubicBezTo>
                      <a:pt x="4344" y="19615"/>
                      <a:pt x="13562" y="1538"/>
                      <a:pt x="9269" y="113"/>
                    </a:cubicBezTo>
                    <a:cubicBezTo>
                      <a:pt x="9036" y="36"/>
                      <a:pt x="8807" y="0"/>
                      <a:pt x="8582" y="0"/>
                    </a:cubicBezTo>
                    <a:close/>
                  </a:path>
                </a:pathLst>
              </a:custGeom>
              <a:solidFill>
                <a:srgbClr val="F196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3" name="Google Shape;534;p31">
                <a:extLst>
                  <a:ext uri="{FF2B5EF4-FFF2-40B4-BE49-F238E27FC236}">
                    <a16:creationId xmlns:a16="http://schemas.microsoft.com/office/drawing/2014/main" id="{6C6BC6A5-5561-46E8-8202-ABEB484BE557}"/>
                  </a:ext>
                </a:extLst>
              </p:cNvPr>
              <p:cNvSpPr/>
              <p:nvPr/>
            </p:nvSpPr>
            <p:spPr>
              <a:xfrm>
                <a:off x="3135067" y="3197294"/>
                <a:ext cx="638866" cy="856179"/>
              </a:xfrm>
              <a:custGeom>
                <a:avLst/>
                <a:gdLst/>
                <a:ahLst/>
                <a:cxnLst/>
                <a:rect l="l" t="t" r="r" b="b"/>
                <a:pathLst>
                  <a:path w="18138" h="24306" extrusionOk="0">
                    <a:moveTo>
                      <a:pt x="10213" y="910"/>
                    </a:moveTo>
                    <a:cubicBezTo>
                      <a:pt x="14214" y="910"/>
                      <a:pt x="17184" y="4165"/>
                      <a:pt x="16832" y="8166"/>
                    </a:cubicBezTo>
                    <a:lnTo>
                      <a:pt x="15500" y="23396"/>
                    </a:lnTo>
                    <a:lnTo>
                      <a:pt x="988" y="23396"/>
                    </a:lnTo>
                    <a:lnTo>
                      <a:pt x="2321" y="8166"/>
                    </a:lnTo>
                    <a:cubicBezTo>
                      <a:pt x="2672" y="4165"/>
                      <a:pt x="6211" y="910"/>
                      <a:pt x="10213" y="910"/>
                    </a:cubicBezTo>
                    <a:close/>
                    <a:moveTo>
                      <a:pt x="10291" y="1"/>
                    </a:moveTo>
                    <a:cubicBezTo>
                      <a:pt x="5781" y="1"/>
                      <a:pt x="1809" y="3657"/>
                      <a:pt x="1414" y="8166"/>
                    </a:cubicBezTo>
                    <a:lnTo>
                      <a:pt x="0" y="24306"/>
                    </a:lnTo>
                    <a:lnTo>
                      <a:pt x="16328" y="24306"/>
                    </a:lnTo>
                    <a:lnTo>
                      <a:pt x="17742" y="8166"/>
                    </a:lnTo>
                    <a:cubicBezTo>
                      <a:pt x="18137" y="3657"/>
                      <a:pt x="14800" y="1"/>
                      <a:pt x="10291" y="1"/>
                    </a:cubicBez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 name="Google Shape;535;p31">
                <a:extLst>
                  <a:ext uri="{FF2B5EF4-FFF2-40B4-BE49-F238E27FC236}">
                    <a16:creationId xmlns:a16="http://schemas.microsoft.com/office/drawing/2014/main" id="{7AE96E1F-1199-41CD-8289-A89F1232773A}"/>
                  </a:ext>
                </a:extLst>
              </p:cNvPr>
              <p:cNvSpPr/>
              <p:nvPr/>
            </p:nvSpPr>
            <p:spPr>
              <a:xfrm>
                <a:off x="3196005" y="3515477"/>
                <a:ext cx="543730" cy="42587"/>
              </a:xfrm>
              <a:custGeom>
                <a:avLst/>
                <a:gdLst/>
                <a:ahLst/>
                <a:cxnLst/>
                <a:rect l="l" t="t" r="r" b="b"/>
                <a:pathLst>
                  <a:path w="15437" h="1209" extrusionOk="0">
                    <a:moveTo>
                      <a:pt x="107" y="1"/>
                    </a:moveTo>
                    <a:lnTo>
                      <a:pt x="1" y="1208"/>
                    </a:lnTo>
                    <a:lnTo>
                      <a:pt x="15330" y="1208"/>
                    </a:lnTo>
                    <a:lnTo>
                      <a:pt x="15437" y="1"/>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536;p31">
                <a:extLst>
                  <a:ext uri="{FF2B5EF4-FFF2-40B4-BE49-F238E27FC236}">
                    <a16:creationId xmlns:a16="http://schemas.microsoft.com/office/drawing/2014/main" id="{05AAB579-C5DD-4716-9A42-A22CE08467E7}"/>
                  </a:ext>
                </a:extLst>
              </p:cNvPr>
              <p:cNvSpPr/>
              <p:nvPr/>
            </p:nvSpPr>
            <p:spPr>
              <a:xfrm>
                <a:off x="3312281" y="3249638"/>
                <a:ext cx="67134" cy="279017"/>
              </a:xfrm>
              <a:custGeom>
                <a:avLst/>
                <a:gdLst/>
                <a:ahLst/>
                <a:cxnLst/>
                <a:rect l="l" t="t" r="r" b="b"/>
                <a:pathLst>
                  <a:path w="1906" h="7921" extrusionOk="0">
                    <a:moveTo>
                      <a:pt x="693" y="0"/>
                    </a:moveTo>
                    <a:lnTo>
                      <a:pt x="1" y="7920"/>
                    </a:lnTo>
                    <a:lnTo>
                      <a:pt x="1213" y="7920"/>
                    </a:lnTo>
                    <a:lnTo>
                      <a:pt x="1905" y="0"/>
                    </a:lnTo>
                    <a:close/>
                  </a:path>
                </a:pathLst>
              </a:custGeom>
              <a:solidFill>
                <a:srgbClr val="91A4C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537;p31">
                <a:extLst>
                  <a:ext uri="{FF2B5EF4-FFF2-40B4-BE49-F238E27FC236}">
                    <a16:creationId xmlns:a16="http://schemas.microsoft.com/office/drawing/2014/main" id="{A3EEF9AF-07A8-42AA-9DF1-0EB60333AEB7}"/>
                  </a:ext>
                </a:extLst>
              </p:cNvPr>
              <p:cNvSpPr/>
              <p:nvPr/>
            </p:nvSpPr>
            <p:spPr>
              <a:xfrm>
                <a:off x="3582275" y="3249638"/>
                <a:ext cx="67134" cy="279017"/>
              </a:xfrm>
              <a:custGeom>
                <a:avLst/>
                <a:gdLst/>
                <a:ahLst/>
                <a:cxnLst/>
                <a:rect l="l" t="t" r="r" b="b"/>
                <a:pathLst>
                  <a:path w="1906" h="7921" extrusionOk="0">
                    <a:moveTo>
                      <a:pt x="693" y="0"/>
                    </a:moveTo>
                    <a:lnTo>
                      <a:pt x="0" y="7920"/>
                    </a:lnTo>
                    <a:lnTo>
                      <a:pt x="1212" y="7920"/>
                    </a:lnTo>
                    <a:lnTo>
                      <a:pt x="1905"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7" name="Google Shape;538;p31">
                <a:extLst>
                  <a:ext uri="{FF2B5EF4-FFF2-40B4-BE49-F238E27FC236}">
                    <a16:creationId xmlns:a16="http://schemas.microsoft.com/office/drawing/2014/main" id="{7475B323-3B60-4B53-B955-DB423EF34B75}"/>
                  </a:ext>
                </a:extLst>
              </p:cNvPr>
              <p:cNvSpPr/>
              <p:nvPr/>
            </p:nvSpPr>
            <p:spPr>
              <a:xfrm>
                <a:off x="3447225" y="3212194"/>
                <a:ext cx="70375" cy="316461"/>
              </a:xfrm>
              <a:custGeom>
                <a:avLst/>
                <a:gdLst/>
                <a:ahLst/>
                <a:cxnLst/>
                <a:rect l="l" t="t" r="r" b="b"/>
                <a:pathLst>
                  <a:path w="1998" h="8984" extrusionOk="0">
                    <a:moveTo>
                      <a:pt x="785" y="1"/>
                    </a:moveTo>
                    <a:lnTo>
                      <a:pt x="1" y="8983"/>
                    </a:lnTo>
                    <a:lnTo>
                      <a:pt x="1212" y="8983"/>
                    </a:lnTo>
                    <a:lnTo>
                      <a:pt x="1997" y="1"/>
                    </a:lnTo>
                    <a:close/>
                  </a:path>
                </a:pathLst>
              </a:custGeom>
              <a:solidFill>
                <a:srgbClr val="91A4C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8" name="Google Shape;539;p31">
                <a:extLst>
                  <a:ext uri="{FF2B5EF4-FFF2-40B4-BE49-F238E27FC236}">
                    <a16:creationId xmlns:a16="http://schemas.microsoft.com/office/drawing/2014/main" id="{A71BB4B3-5904-446E-9C17-FBAE4AB8CC13}"/>
                  </a:ext>
                </a:extLst>
              </p:cNvPr>
              <p:cNvSpPr/>
              <p:nvPr/>
            </p:nvSpPr>
            <p:spPr>
              <a:xfrm rot="629873">
                <a:off x="1613575" y="2856226"/>
                <a:ext cx="157942" cy="122539"/>
              </a:xfrm>
              <a:custGeom>
                <a:avLst/>
                <a:gdLst/>
                <a:ahLst/>
                <a:cxnLst/>
                <a:rect l="l" t="t" r="r" b="b"/>
                <a:pathLst>
                  <a:path w="1865" h="1447" extrusionOk="0">
                    <a:moveTo>
                      <a:pt x="1" y="1"/>
                    </a:moveTo>
                    <a:cubicBezTo>
                      <a:pt x="1" y="1"/>
                      <a:pt x="209" y="995"/>
                      <a:pt x="761" y="1295"/>
                    </a:cubicBezTo>
                    <a:cubicBezTo>
                      <a:pt x="972" y="1408"/>
                      <a:pt x="1187" y="1446"/>
                      <a:pt x="1368" y="1446"/>
                    </a:cubicBezTo>
                    <a:cubicBezTo>
                      <a:pt x="1661" y="1446"/>
                      <a:pt x="1864" y="1348"/>
                      <a:pt x="1812" y="1303"/>
                    </a:cubicBezTo>
                    <a:cubicBezTo>
                      <a:pt x="1729" y="1235"/>
                      <a:pt x="1428" y="618"/>
                      <a:pt x="1428" y="618"/>
                    </a:cubicBezTo>
                    <a:cubicBezTo>
                      <a:pt x="1428" y="618"/>
                      <a:pt x="818" y="524"/>
                      <a:pt x="588" y="471"/>
                    </a:cubicBezTo>
                    <a:cubicBezTo>
                      <a:pt x="359" y="415"/>
                      <a:pt x="1" y="1"/>
                      <a:pt x="1" y="1"/>
                    </a:cubicBezTo>
                    <a:close/>
                  </a:path>
                </a:pathLst>
              </a:custGeom>
              <a:solidFill>
                <a:srgbClr val="A845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9" name="Google Shape;540;p31">
                <a:extLst>
                  <a:ext uri="{FF2B5EF4-FFF2-40B4-BE49-F238E27FC236}">
                    <a16:creationId xmlns:a16="http://schemas.microsoft.com/office/drawing/2014/main" id="{3D54BAA2-5FAF-452B-8BF1-285ACE76EDD3}"/>
                  </a:ext>
                </a:extLst>
              </p:cNvPr>
              <p:cNvSpPr/>
              <p:nvPr/>
            </p:nvSpPr>
            <p:spPr>
              <a:xfrm>
                <a:off x="3478258" y="4073821"/>
                <a:ext cx="61604" cy="517244"/>
              </a:xfrm>
              <a:custGeom>
                <a:avLst/>
                <a:gdLst/>
                <a:ahLst/>
                <a:cxnLst/>
                <a:rect l="l" t="t" r="r" b="b"/>
                <a:pathLst>
                  <a:path w="1749" h="14684" extrusionOk="0">
                    <a:moveTo>
                      <a:pt x="1" y="1"/>
                    </a:moveTo>
                    <a:lnTo>
                      <a:pt x="604" y="14684"/>
                    </a:lnTo>
                    <a:lnTo>
                      <a:pt x="1344" y="14684"/>
                    </a:lnTo>
                    <a:lnTo>
                      <a:pt x="1749"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0" name="Google Shape;541;p31">
                <a:extLst>
                  <a:ext uri="{FF2B5EF4-FFF2-40B4-BE49-F238E27FC236}">
                    <a16:creationId xmlns:a16="http://schemas.microsoft.com/office/drawing/2014/main" id="{28A4E96B-BE2D-42B5-937A-F1613B2850A6}"/>
                  </a:ext>
                </a:extLst>
              </p:cNvPr>
              <p:cNvSpPr/>
              <p:nvPr/>
            </p:nvSpPr>
            <p:spPr>
              <a:xfrm>
                <a:off x="3638458" y="4073821"/>
                <a:ext cx="61604" cy="517244"/>
              </a:xfrm>
              <a:custGeom>
                <a:avLst/>
                <a:gdLst/>
                <a:ahLst/>
                <a:cxnLst/>
                <a:rect l="l" t="t" r="r" b="b"/>
                <a:pathLst>
                  <a:path w="1749" h="14684" extrusionOk="0">
                    <a:moveTo>
                      <a:pt x="1" y="1"/>
                    </a:moveTo>
                    <a:lnTo>
                      <a:pt x="605" y="14684"/>
                    </a:lnTo>
                    <a:lnTo>
                      <a:pt x="1344" y="14684"/>
                    </a:lnTo>
                    <a:lnTo>
                      <a:pt x="1749" y="1"/>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1" name="Google Shape;542;p31">
                <a:extLst>
                  <a:ext uri="{FF2B5EF4-FFF2-40B4-BE49-F238E27FC236}">
                    <a16:creationId xmlns:a16="http://schemas.microsoft.com/office/drawing/2014/main" id="{F7A60E75-4088-4D7A-B574-36AE0DFA8DCF}"/>
                  </a:ext>
                </a:extLst>
              </p:cNvPr>
              <p:cNvSpPr/>
              <p:nvPr/>
            </p:nvSpPr>
            <p:spPr>
              <a:xfrm>
                <a:off x="3110270" y="4073821"/>
                <a:ext cx="61604" cy="517244"/>
              </a:xfrm>
              <a:custGeom>
                <a:avLst/>
                <a:gdLst/>
                <a:ahLst/>
                <a:cxnLst/>
                <a:rect l="l" t="t" r="r" b="b"/>
                <a:pathLst>
                  <a:path w="1749" h="14684" extrusionOk="0">
                    <a:moveTo>
                      <a:pt x="1" y="1"/>
                    </a:moveTo>
                    <a:lnTo>
                      <a:pt x="604" y="14684"/>
                    </a:lnTo>
                    <a:lnTo>
                      <a:pt x="1347" y="14684"/>
                    </a:lnTo>
                    <a:lnTo>
                      <a:pt x="1749"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2" name="Google Shape;543;p31">
                <a:extLst>
                  <a:ext uri="{FF2B5EF4-FFF2-40B4-BE49-F238E27FC236}">
                    <a16:creationId xmlns:a16="http://schemas.microsoft.com/office/drawing/2014/main" id="{DC593451-5BE3-4901-9D96-15BB3C422AC2}"/>
                  </a:ext>
                </a:extLst>
              </p:cNvPr>
              <p:cNvSpPr/>
              <p:nvPr/>
            </p:nvSpPr>
            <p:spPr>
              <a:xfrm>
                <a:off x="3270470" y="4073821"/>
                <a:ext cx="61604" cy="517244"/>
              </a:xfrm>
              <a:custGeom>
                <a:avLst/>
                <a:gdLst/>
                <a:ahLst/>
                <a:cxnLst/>
                <a:rect l="l" t="t" r="r" b="b"/>
                <a:pathLst>
                  <a:path w="1749" h="14684" extrusionOk="0">
                    <a:moveTo>
                      <a:pt x="1" y="1"/>
                    </a:moveTo>
                    <a:lnTo>
                      <a:pt x="605" y="14684"/>
                    </a:lnTo>
                    <a:lnTo>
                      <a:pt x="1344" y="14684"/>
                    </a:lnTo>
                    <a:lnTo>
                      <a:pt x="1749" y="1"/>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3" name="Google Shape;544;p31">
                <a:extLst>
                  <a:ext uri="{FF2B5EF4-FFF2-40B4-BE49-F238E27FC236}">
                    <a16:creationId xmlns:a16="http://schemas.microsoft.com/office/drawing/2014/main" id="{452BB61B-F40F-4D05-82EB-84F6E5853A81}"/>
                  </a:ext>
                </a:extLst>
              </p:cNvPr>
              <p:cNvSpPr/>
              <p:nvPr/>
            </p:nvSpPr>
            <p:spPr>
              <a:xfrm>
                <a:off x="3094736" y="4018659"/>
                <a:ext cx="619352" cy="64849"/>
              </a:xfrm>
              <a:custGeom>
                <a:avLst/>
                <a:gdLst/>
                <a:ahLst/>
                <a:cxnLst/>
                <a:rect l="l" t="t" r="r" b="b"/>
                <a:pathLst>
                  <a:path w="17584" h="1841" extrusionOk="0">
                    <a:moveTo>
                      <a:pt x="1" y="0"/>
                    </a:moveTo>
                    <a:lnTo>
                      <a:pt x="1" y="1841"/>
                    </a:lnTo>
                    <a:lnTo>
                      <a:pt x="17583" y="1841"/>
                    </a:lnTo>
                    <a:lnTo>
                      <a:pt x="17583"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4" name="Google Shape;545;p31">
                <a:extLst>
                  <a:ext uri="{FF2B5EF4-FFF2-40B4-BE49-F238E27FC236}">
                    <a16:creationId xmlns:a16="http://schemas.microsoft.com/office/drawing/2014/main" id="{6B31C3C1-DE3D-44B8-9B29-5C41FACF953F}"/>
                  </a:ext>
                </a:extLst>
              </p:cNvPr>
              <p:cNvSpPr/>
              <p:nvPr/>
            </p:nvSpPr>
            <p:spPr>
              <a:xfrm>
                <a:off x="3486007" y="4018659"/>
                <a:ext cx="228101" cy="64849"/>
              </a:xfrm>
              <a:custGeom>
                <a:avLst/>
                <a:gdLst/>
                <a:ahLst/>
                <a:cxnLst/>
                <a:rect l="l" t="t" r="r" b="b"/>
                <a:pathLst>
                  <a:path w="6476" h="1841" extrusionOk="0">
                    <a:moveTo>
                      <a:pt x="1" y="0"/>
                    </a:moveTo>
                    <a:lnTo>
                      <a:pt x="1" y="1841"/>
                    </a:lnTo>
                    <a:lnTo>
                      <a:pt x="6475" y="1841"/>
                    </a:lnTo>
                    <a:lnTo>
                      <a:pt x="6475"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5" name="Google Shape;546;p31">
                <a:extLst>
                  <a:ext uri="{FF2B5EF4-FFF2-40B4-BE49-F238E27FC236}">
                    <a16:creationId xmlns:a16="http://schemas.microsoft.com/office/drawing/2014/main" id="{DE32D615-132D-45EF-9E9C-FB1B9A60BEE3}"/>
                  </a:ext>
                </a:extLst>
              </p:cNvPr>
              <p:cNvSpPr/>
              <p:nvPr/>
            </p:nvSpPr>
            <p:spPr>
              <a:xfrm>
                <a:off x="2818260" y="3774307"/>
                <a:ext cx="285725" cy="889924"/>
              </a:xfrm>
              <a:custGeom>
                <a:avLst/>
                <a:gdLst/>
                <a:ahLst/>
                <a:cxnLst/>
                <a:rect l="l" t="t" r="r" b="b"/>
                <a:pathLst>
                  <a:path w="8112" h="25264" extrusionOk="0">
                    <a:moveTo>
                      <a:pt x="3609" y="0"/>
                    </a:moveTo>
                    <a:cubicBezTo>
                      <a:pt x="3605" y="0"/>
                      <a:pt x="3601" y="0"/>
                      <a:pt x="3597" y="0"/>
                    </a:cubicBezTo>
                    <a:cubicBezTo>
                      <a:pt x="381" y="26"/>
                      <a:pt x="0" y="2278"/>
                      <a:pt x="82" y="5250"/>
                    </a:cubicBezTo>
                    <a:cubicBezTo>
                      <a:pt x="217" y="10210"/>
                      <a:pt x="1205" y="18216"/>
                      <a:pt x="1955" y="23109"/>
                    </a:cubicBezTo>
                    <a:cubicBezTo>
                      <a:pt x="1965" y="23172"/>
                      <a:pt x="2186" y="24370"/>
                      <a:pt x="2200" y="24430"/>
                    </a:cubicBezTo>
                    <a:cubicBezTo>
                      <a:pt x="2343" y="25007"/>
                      <a:pt x="2699" y="25263"/>
                      <a:pt x="3107" y="25263"/>
                    </a:cubicBezTo>
                    <a:cubicBezTo>
                      <a:pt x="3775" y="25263"/>
                      <a:pt x="4582" y="24574"/>
                      <a:pt x="4812" y="23474"/>
                    </a:cubicBezTo>
                    <a:cubicBezTo>
                      <a:pt x="5419" y="20556"/>
                      <a:pt x="8112" y="0"/>
                      <a:pt x="3609" y="0"/>
                    </a:cubicBezTo>
                    <a:close/>
                  </a:path>
                </a:pathLst>
              </a:custGeom>
              <a:solidFill>
                <a:srgbClr val="F196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6" name="Google Shape;547;p31">
                <a:extLst>
                  <a:ext uri="{FF2B5EF4-FFF2-40B4-BE49-F238E27FC236}">
                    <a16:creationId xmlns:a16="http://schemas.microsoft.com/office/drawing/2014/main" id="{8E64FDE6-5398-4E46-960D-EC75E7AF9FCE}"/>
                  </a:ext>
                </a:extLst>
              </p:cNvPr>
              <p:cNvSpPr/>
              <p:nvPr/>
            </p:nvSpPr>
            <p:spPr>
              <a:xfrm>
                <a:off x="2470033" y="3641722"/>
                <a:ext cx="1278788" cy="606821"/>
              </a:xfrm>
              <a:custGeom>
                <a:avLst/>
                <a:gdLst/>
                <a:ahLst/>
                <a:cxnLst/>
                <a:rect l="l" t="t" r="r" b="b"/>
                <a:pathLst>
                  <a:path w="36306" h="17227" extrusionOk="0">
                    <a:moveTo>
                      <a:pt x="32178" y="1"/>
                    </a:moveTo>
                    <a:cubicBezTo>
                      <a:pt x="30738" y="1"/>
                      <a:pt x="28919" y="1501"/>
                      <a:pt x="27341" y="1576"/>
                    </a:cubicBezTo>
                    <a:cubicBezTo>
                      <a:pt x="22984" y="1778"/>
                      <a:pt x="6411" y="1693"/>
                      <a:pt x="2790" y="5311"/>
                    </a:cubicBezTo>
                    <a:cubicBezTo>
                      <a:pt x="2137" y="5968"/>
                      <a:pt x="569" y="9489"/>
                      <a:pt x="0" y="14919"/>
                    </a:cubicBezTo>
                    <a:cubicBezTo>
                      <a:pt x="0" y="14919"/>
                      <a:pt x="15458" y="17227"/>
                      <a:pt x="15862" y="17227"/>
                    </a:cubicBezTo>
                    <a:cubicBezTo>
                      <a:pt x="15868" y="17227"/>
                      <a:pt x="15870" y="17226"/>
                      <a:pt x="15871" y="17225"/>
                    </a:cubicBezTo>
                    <a:cubicBezTo>
                      <a:pt x="16197" y="15704"/>
                      <a:pt x="16553" y="12137"/>
                      <a:pt x="16606" y="10701"/>
                    </a:cubicBezTo>
                    <a:cubicBezTo>
                      <a:pt x="18849" y="11042"/>
                      <a:pt x="21707" y="11232"/>
                      <a:pt x="24500" y="11232"/>
                    </a:cubicBezTo>
                    <a:cubicBezTo>
                      <a:pt x="27856" y="11232"/>
                      <a:pt x="31120" y="10957"/>
                      <a:pt x="33115" y="10339"/>
                    </a:cubicBezTo>
                    <a:cubicBezTo>
                      <a:pt x="36306" y="9347"/>
                      <a:pt x="35102" y="2016"/>
                      <a:pt x="33265" y="400"/>
                    </a:cubicBezTo>
                    <a:cubicBezTo>
                      <a:pt x="32939" y="114"/>
                      <a:pt x="32573" y="1"/>
                      <a:pt x="32178"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7" name="Google Shape;548;p31">
                <a:extLst>
                  <a:ext uri="{FF2B5EF4-FFF2-40B4-BE49-F238E27FC236}">
                    <a16:creationId xmlns:a16="http://schemas.microsoft.com/office/drawing/2014/main" id="{EDB90422-990D-408E-BCDE-AAA502050BF3}"/>
                  </a:ext>
                </a:extLst>
              </p:cNvPr>
              <p:cNvSpPr/>
              <p:nvPr/>
            </p:nvSpPr>
            <p:spPr>
              <a:xfrm>
                <a:off x="3032670" y="3534393"/>
                <a:ext cx="649996" cy="264434"/>
              </a:xfrm>
              <a:custGeom>
                <a:avLst/>
                <a:gdLst/>
                <a:ahLst/>
                <a:cxnLst/>
                <a:rect l="l" t="t" r="r" b="b"/>
                <a:pathLst>
                  <a:path w="18454" h="7507" extrusionOk="0">
                    <a:moveTo>
                      <a:pt x="15543" y="0"/>
                    </a:moveTo>
                    <a:lnTo>
                      <a:pt x="498" y="402"/>
                    </a:lnTo>
                    <a:lnTo>
                      <a:pt x="505" y="437"/>
                    </a:lnTo>
                    <a:lnTo>
                      <a:pt x="1" y="7003"/>
                    </a:lnTo>
                    <a:cubicBezTo>
                      <a:pt x="20" y="7251"/>
                      <a:pt x="2049" y="7507"/>
                      <a:pt x="4993" y="7507"/>
                    </a:cubicBezTo>
                    <a:cubicBezTo>
                      <a:pt x="6281" y="7507"/>
                      <a:pt x="7745" y="7458"/>
                      <a:pt x="9292" y="7338"/>
                    </a:cubicBezTo>
                    <a:cubicBezTo>
                      <a:pt x="14381" y="6947"/>
                      <a:pt x="18453" y="5937"/>
                      <a:pt x="18425" y="5583"/>
                    </a:cubicBezTo>
                    <a:lnTo>
                      <a:pt x="15543" y="0"/>
                    </a:ln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8" name="Google Shape;549;p31">
                <a:extLst>
                  <a:ext uri="{FF2B5EF4-FFF2-40B4-BE49-F238E27FC236}">
                    <a16:creationId xmlns:a16="http://schemas.microsoft.com/office/drawing/2014/main" id="{5FEC5466-4BC3-4875-AFF8-20948B34915B}"/>
                  </a:ext>
                </a:extLst>
              </p:cNvPr>
              <p:cNvSpPr/>
              <p:nvPr/>
            </p:nvSpPr>
            <p:spPr>
              <a:xfrm>
                <a:off x="3086986" y="3646618"/>
                <a:ext cx="334085" cy="83448"/>
              </a:xfrm>
              <a:custGeom>
                <a:avLst/>
                <a:gdLst/>
                <a:ahLst/>
                <a:cxnLst/>
                <a:rect l="l" t="t" r="r" b="b"/>
                <a:pathLst>
                  <a:path w="9485" h="2369" extrusionOk="0">
                    <a:moveTo>
                      <a:pt x="1" y="1"/>
                    </a:moveTo>
                    <a:lnTo>
                      <a:pt x="1" y="1"/>
                    </a:lnTo>
                    <a:cubicBezTo>
                      <a:pt x="825" y="1263"/>
                      <a:pt x="2587" y="2130"/>
                      <a:pt x="4407" y="2325"/>
                    </a:cubicBezTo>
                    <a:cubicBezTo>
                      <a:pt x="4684" y="2354"/>
                      <a:pt x="4966" y="2369"/>
                      <a:pt x="5249" y="2369"/>
                    </a:cubicBezTo>
                    <a:cubicBezTo>
                      <a:pt x="6822" y="2369"/>
                      <a:pt x="8430" y="1919"/>
                      <a:pt x="9485" y="1039"/>
                    </a:cubicBezTo>
                    <a:lnTo>
                      <a:pt x="9485" y="1039"/>
                    </a:lnTo>
                    <a:cubicBezTo>
                      <a:pt x="8642" y="1144"/>
                      <a:pt x="7788" y="1196"/>
                      <a:pt x="6935" y="1196"/>
                    </a:cubicBezTo>
                    <a:cubicBezTo>
                      <a:pt x="4546" y="1196"/>
                      <a:pt x="2157" y="789"/>
                      <a:pt x="1" y="1"/>
                    </a:cubicBezTo>
                    <a:close/>
                  </a:path>
                </a:pathLst>
              </a:custGeom>
              <a:solidFill>
                <a:srgbClr val="67427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9" name="Google Shape;550;p31">
                <a:extLst>
                  <a:ext uri="{FF2B5EF4-FFF2-40B4-BE49-F238E27FC236}">
                    <a16:creationId xmlns:a16="http://schemas.microsoft.com/office/drawing/2014/main" id="{1A184B6F-5C02-43B9-88E1-4F43D8004B87}"/>
                  </a:ext>
                </a:extLst>
              </p:cNvPr>
              <p:cNvSpPr/>
              <p:nvPr/>
            </p:nvSpPr>
            <p:spPr>
              <a:xfrm>
                <a:off x="2993008" y="2951744"/>
                <a:ext cx="636224" cy="655713"/>
              </a:xfrm>
              <a:custGeom>
                <a:avLst/>
                <a:gdLst/>
                <a:ahLst/>
                <a:cxnLst/>
                <a:rect l="l" t="t" r="r" b="b"/>
                <a:pathLst>
                  <a:path w="18063" h="18615" extrusionOk="0">
                    <a:moveTo>
                      <a:pt x="11232" y="0"/>
                    </a:moveTo>
                    <a:cubicBezTo>
                      <a:pt x="11057" y="0"/>
                      <a:pt x="10879" y="7"/>
                      <a:pt x="10700" y="21"/>
                    </a:cubicBezTo>
                    <a:lnTo>
                      <a:pt x="6250" y="362"/>
                    </a:lnTo>
                    <a:cubicBezTo>
                      <a:pt x="2864" y="625"/>
                      <a:pt x="821" y="3368"/>
                      <a:pt x="427" y="6616"/>
                    </a:cubicBezTo>
                    <a:cubicBezTo>
                      <a:pt x="0" y="8507"/>
                      <a:pt x="1599" y="18119"/>
                      <a:pt x="1599" y="18119"/>
                    </a:cubicBezTo>
                    <a:cubicBezTo>
                      <a:pt x="1599" y="18126"/>
                      <a:pt x="1596" y="18133"/>
                      <a:pt x="1596" y="18140"/>
                    </a:cubicBezTo>
                    <a:cubicBezTo>
                      <a:pt x="1617" y="18413"/>
                      <a:pt x="3283" y="18615"/>
                      <a:pt x="5739" y="18615"/>
                    </a:cubicBezTo>
                    <a:cubicBezTo>
                      <a:pt x="6961" y="18615"/>
                      <a:pt x="8378" y="18565"/>
                      <a:pt x="9885" y="18449"/>
                    </a:cubicBezTo>
                    <a:cubicBezTo>
                      <a:pt x="14423" y="18097"/>
                      <a:pt x="18062" y="17280"/>
                      <a:pt x="18030" y="16871"/>
                    </a:cubicBezTo>
                    <a:cubicBezTo>
                      <a:pt x="18030" y="16864"/>
                      <a:pt x="18026" y="16857"/>
                      <a:pt x="18023" y="16846"/>
                    </a:cubicBezTo>
                    <a:lnTo>
                      <a:pt x="17739" y="6545"/>
                    </a:lnTo>
                    <a:cubicBezTo>
                      <a:pt x="17454" y="2866"/>
                      <a:pt x="14821" y="0"/>
                      <a:pt x="11232"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0" name="Google Shape;551;p31">
                <a:extLst>
                  <a:ext uri="{FF2B5EF4-FFF2-40B4-BE49-F238E27FC236}">
                    <a16:creationId xmlns:a16="http://schemas.microsoft.com/office/drawing/2014/main" id="{BE5ED178-337F-4A2F-9C8B-C98F81231400}"/>
                  </a:ext>
                </a:extLst>
              </p:cNvPr>
              <p:cNvSpPr/>
              <p:nvPr/>
            </p:nvSpPr>
            <p:spPr>
              <a:xfrm>
                <a:off x="2809102" y="4618321"/>
                <a:ext cx="197563" cy="130861"/>
              </a:xfrm>
              <a:custGeom>
                <a:avLst/>
                <a:gdLst/>
                <a:ahLst/>
                <a:cxnLst/>
                <a:rect l="l" t="t" r="r" b="b"/>
                <a:pathLst>
                  <a:path w="5609" h="3715" extrusionOk="0">
                    <a:moveTo>
                      <a:pt x="4976" y="0"/>
                    </a:moveTo>
                    <a:cubicBezTo>
                      <a:pt x="4137" y="207"/>
                      <a:pt x="2687" y="825"/>
                      <a:pt x="2687" y="825"/>
                    </a:cubicBezTo>
                    <a:cubicBezTo>
                      <a:pt x="2687" y="825"/>
                      <a:pt x="129" y="2765"/>
                      <a:pt x="8" y="3636"/>
                    </a:cubicBezTo>
                    <a:cubicBezTo>
                      <a:pt x="1" y="3690"/>
                      <a:pt x="49" y="3715"/>
                      <a:pt x="144" y="3715"/>
                    </a:cubicBezTo>
                    <a:cubicBezTo>
                      <a:pt x="1001" y="3715"/>
                      <a:pt x="5608" y="1678"/>
                      <a:pt x="5608" y="1678"/>
                    </a:cubicBezTo>
                    <a:lnTo>
                      <a:pt x="4976" y="0"/>
                    </a:lnTo>
                    <a:close/>
                  </a:path>
                </a:pathLst>
              </a:custGeom>
              <a:solidFill>
                <a:srgbClr val="F196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1" name="Google Shape;552;p31">
                <a:extLst>
                  <a:ext uri="{FF2B5EF4-FFF2-40B4-BE49-F238E27FC236}">
                    <a16:creationId xmlns:a16="http://schemas.microsoft.com/office/drawing/2014/main" id="{A830ECA2-EE15-40FE-BCC9-C4999FB83882}"/>
                  </a:ext>
                </a:extLst>
              </p:cNvPr>
              <p:cNvSpPr/>
              <p:nvPr/>
            </p:nvSpPr>
            <p:spPr>
              <a:xfrm>
                <a:off x="3181850" y="2777088"/>
                <a:ext cx="197576" cy="306086"/>
              </a:xfrm>
              <a:custGeom>
                <a:avLst/>
                <a:gdLst/>
                <a:ahLst/>
                <a:cxnLst/>
                <a:rect l="l" t="t" r="r" b="b"/>
                <a:pathLst>
                  <a:path w="4075" h="6313" extrusionOk="0">
                    <a:moveTo>
                      <a:pt x="2998" y="0"/>
                    </a:moveTo>
                    <a:cubicBezTo>
                      <a:pt x="2892" y="0"/>
                      <a:pt x="2800" y="25"/>
                      <a:pt x="2743" y="74"/>
                    </a:cubicBezTo>
                    <a:cubicBezTo>
                      <a:pt x="2449" y="318"/>
                      <a:pt x="2995" y="3827"/>
                      <a:pt x="273" y="3951"/>
                    </a:cubicBezTo>
                    <a:cubicBezTo>
                      <a:pt x="96" y="3961"/>
                      <a:pt x="0" y="6312"/>
                      <a:pt x="1217" y="6312"/>
                    </a:cubicBezTo>
                    <a:cubicBezTo>
                      <a:pt x="1807" y="6312"/>
                      <a:pt x="2705" y="5760"/>
                      <a:pt x="4052" y="4120"/>
                    </a:cubicBezTo>
                    <a:cubicBezTo>
                      <a:pt x="4052" y="4120"/>
                      <a:pt x="3191" y="2039"/>
                      <a:pt x="3679" y="1124"/>
                    </a:cubicBezTo>
                    <a:cubicBezTo>
                      <a:pt x="4074" y="392"/>
                      <a:pt x="3423" y="0"/>
                      <a:pt x="2998" y="0"/>
                    </a:cubicBezTo>
                    <a:close/>
                  </a:path>
                </a:pathLst>
              </a:custGeom>
              <a:solidFill>
                <a:srgbClr val="F196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2" name="Google Shape;553;p31">
                <a:extLst>
                  <a:ext uri="{FF2B5EF4-FFF2-40B4-BE49-F238E27FC236}">
                    <a16:creationId xmlns:a16="http://schemas.microsoft.com/office/drawing/2014/main" id="{0BD9D2E0-3B98-4511-B46C-D1789524C323}"/>
                  </a:ext>
                </a:extLst>
              </p:cNvPr>
              <p:cNvSpPr/>
              <p:nvPr/>
            </p:nvSpPr>
            <p:spPr>
              <a:xfrm rot="338613">
                <a:off x="3284065" y="2856299"/>
                <a:ext cx="61747" cy="65920"/>
              </a:xfrm>
              <a:custGeom>
                <a:avLst/>
                <a:gdLst/>
                <a:ahLst/>
                <a:cxnLst/>
                <a:rect l="l" t="t" r="r" b="b"/>
                <a:pathLst>
                  <a:path w="1252" h="1337" extrusionOk="0">
                    <a:moveTo>
                      <a:pt x="1194" y="0"/>
                    </a:moveTo>
                    <a:lnTo>
                      <a:pt x="1194" y="0"/>
                    </a:lnTo>
                    <a:cubicBezTo>
                      <a:pt x="1123" y="38"/>
                      <a:pt x="1051" y="68"/>
                      <a:pt x="972" y="98"/>
                    </a:cubicBezTo>
                    <a:cubicBezTo>
                      <a:pt x="822" y="193"/>
                      <a:pt x="596" y="290"/>
                      <a:pt x="313" y="290"/>
                    </a:cubicBezTo>
                    <a:lnTo>
                      <a:pt x="294" y="290"/>
                    </a:lnTo>
                    <a:cubicBezTo>
                      <a:pt x="294" y="290"/>
                      <a:pt x="246" y="1001"/>
                      <a:pt x="13" y="1310"/>
                    </a:cubicBezTo>
                    <a:cubicBezTo>
                      <a:pt x="1" y="1329"/>
                      <a:pt x="23" y="1336"/>
                      <a:pt x="72" y="1336"/>
                    </a:cubicBezTo>
                    <a:cubicBezTo>
                      <a:pt x="329" y="1336"/>
                      <a:pt x="1251" y="1062"/>
                      <a:pt x="1194" y="0"/>
                    </a:cubicBezTo>
                    <a:close/>
                  </a:path>
                </a:pathLst>
              </a:custGeom>
              <a:solidFill>
                <a:srgbClr val="EC786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3" name="Google Shape;554;p31">
                <a:extLst>
                  <a:ext uri="{FF2B5EF4-FFF2-40B4-BE49-F238E27FC236}">
                    <a16:creationId xmlns:a16="http://schemas.microsoft.com/office/drawing/2014/main" id="{9C3458D9-4F43-4613-8A8D-3233856AD234}"/>
                  </a:ext>
                </a:extLst>
              </p:cNvPr>
              <p:cNvSpPr/>
              <p:nvPr/>
            </p:nvSpPr>
            <p:spPr>
              <a:xfrm>
                <a:off x="2805298" y="4618321"/>
                <a:ext cx="209997" cy="148227"/>
              </a:xfrm>
              <a:custGeom>
                <a:avLst/>
                <a:gdLst/>
                <a:ahLst/>
                <a:cxnLst/>
                <a:rect l="l" t="t" r="r" b="b"/>
                <a:pathLst>
                  <a:path w="5962" h="4208" extrusionOk="0">
                    <a:moveTo>
                      <a:pt x="5084" y="0"/>
                    </a:moveTo>
                    <a:cubicBezTo>
                      <a:pt x="5084" y="0"/>
                      <a:pt x="4106" y="2408"/>
                      <a:pt x="2393" y="2408"/>
                    </a:cubicBezTo>
                    <a:cubicBezTo>
                      <a:pt x="2056" y="2408"/>
                      <a:pt x="1691" y="2316"/>
                      <a:pt x="1300" y="2093"/>
                    </a:cubicBezTo>
                    <a:cubicBezTo>
                      <a:pt x="635" y="2623"/>
                      <a:pt x="109" y="3181"/>
                      <a:pt x="52" y="3572"/>
                    </a:cubicBezTo>
                    <a:cubicBezTo>
                      <a:pt x="1" y="3951"/>
                      <a:pt x="271" y="4207"/>
                      <a:pt x="681" y="4207"/>
                    </a:cubicBezTo>
                    <a:cubicBezTo>
                      <a:pt x="866" y="4207"/>
                      <a:pt x="1081" y="4155"/>
                      <a:pt x="1306" y="4038"/>
                    </a:cubicBezTo>
                    <a:lnTo>
                      <a:pt x="5961" y="1696"/>
                    </a:lnTo>
                    <a:lnTo>
                      <a:pt x="5084" y="0"/>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4" name="Google Shape;555;p31">
                <a:extLst>
                  <a:ext uri="{FF2B5EF4-FFF2-40B4-BE49-F238E27FC236}">
                    <a16:creationId xmlns:a16="http://schemas.microsoft.com/office/drawing/2014/main" id="{9DC3EAD4-44E0-4D5B-BB46-D8BA4501C682}"/>
                  </a:ext>
                </a:extLst>
              </p:cNvPr>
              <p:cNvSpPr/>
              <p:nvPr/>
            </p:nvSpPr>
            <p:spPr>
              <a:xfrm>
                <a:off x="2257666" y="4613073"/>
                <a:ext cx="212392" cy="71965"/>
              </a:xfrm>
              <a:custGeom>
                <a:avLst/>
                <a:gdLst/>
                <a:ahLst/>
                <a:cxnLst/>
                <a:rect l="l" t="t" r="r" b="b"/>
                <a:pathLst>
                  <a:path w="6030" h="2043" extrusionOk="0">
                    <a:moveTo>
                      <a:pt x="3919" y="0"/>
                    </a:moveTo>
                    <a:cubicBezTo>
                      <a:pt x="3919" y="0"/>
                      <a:pt x="518" y="1020"/>
                      <a:pt x="102" y="1794"/>
                    </a:cubicBezTo>
                    <a:cubicBezTo>
                      <a:pt x="0" y="1985"/>
                      <a:pt x="869" y="2043"/>
                      <a:pt x="1970" y="2043"/>
                    </a:cubicBezTo>
                    <a:cubicBezTo>
                      <a:pt x="3709" y="2043"/>
                      <a:pt x="6029" y="1898"/>
                      <a:pt x="6029" y="1898"/>
                    </a:cubicBezTo>
                    <a:lnTo>
                      <a:pt x="6023" y="103"/>
                    </a:lnTo>
                    <a:cubicBezTo>
                      <a:pt x="5163" y="4"/>
                      <a:pt x="3919" y="0"/>
                      <a:pt x="3919" y="0"/>
                    </a:cubicBezTo>
                    <a:close/>
                  </a:path>
                </a:pathLst>
              </a:custGeom>
              <a:solidFill>
                <a:srgbClr val="F196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5" name="Google Shape;556;p31">
                <a:extLst>
                  <a:ext uri="{FF2B5EF4-FFF2-40B4-BE49-F238E27FC236}">
                    <a16:creationId xmlns:a16="http://schemas.microsoft.com/office/drawing/2014/main" id="{BF56FD06-0AA0-4F47-AD56-84CF03328C23}"/>
                  </a:ext>
                </a:extLst>
              </p:cNvPr>
              <p:cNvSpPr/>
              <p:nvPr/>
            </p:nvSpPr>
            <p:spPr>
              <a:xfrm>
                <a:off x="2251466" y="4616701"/>
                <a:ext cx="226481" cy="87851"/>
              </a:xfrm>
              <a:custGeom>
                <a:avLst/>
                <a:gdLst/>
                <a:ahLst/>
                <a:cxnLst/>
                <a:rect l="l" t="t" r="r" b="b"/>
                <a:pathLst>
                  <a:path w="6430" h="2494" extrusionOk="0">
                    <a:moveTo>
                      <a:pt x="6199" y="0"/>
                    </a:moveTo>
                    <a:cubicBezTo>
                      <a:pt x="6199" y="0"/>
                      <a:pt x="4884" y="1439"/>
                      <a:pt x="3487" y="1439"/>
                    </a:cubicBezTo>
                    <a:cubicBezTo>
                      <a:pt x="2954" y="1439"/>
                      <a:pt x="2409" y="1230"/>
                      <a:pt x="1920" y="651"/>
                    </a:cubicBezTo>
                    <a:cubicBezTo>
                      <a:pt x="1114" y="917"/>
                      <a:pt x="424" y="1262"/>
                      <a:pt x="240" y="1606"/>
                    </a:cubicBezTo>
                    <a:cubicBezTo>
                      <a:pt x="0" y="2053"/>
                      <a:pt x="367" y="2493"/>
                      <a:pt x="1047" y="2493"/>
                    </a:cubicBezTo>
                    <a:cubicBezTo>
                      <a:pt x="1113" y="2493"/>
                      <a:pt x="1183" y="2489"/>
                      <a:pt x="1256" y="2480"/>
                    </a:cubicBezTo>
                    <a:lnTo>
                      <a:pt x="6430" y="1894"/>
                    </a:lnTo>
                    <a:lnTo>
                      <a:pt x="6199" y="0"/>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6" name="Google Shape;557;p31">
                <a:extLst>
                  <a:ext uri="{FF2B5EF4-FFF2-40B4-BE49-F238E27FC236}">
                    <a16:creationId xmlns:a16="http://schemas.microsoft.com/office/drawing/2014/main" id="{346C7E33-3D85-4E00-A40E-356403CDFF54}"/>
                  </a:ext>
                </a:extLst>
              </p:cNvPr>
              <p:cNvSpPr/>
              <p:nvPr/>
            </p:nvSpPr>
            <p:spPr>
              <a:xfrm>
                <a:off x="3192377" y="2951709"/>
                <a:ext cx="202142" cy="106379"/>
              </a:xfrm>
              <a:custGeom>
                <a:avLst/>
                <a:gdLst/>
                <a:ahLst/>
                <a:cxnLst/>
                <a:rect l="l" t="t" r="r" b="b"/>
                <a:pathLst>
                  <a:path w="5739" h="3020" extrusionOk="0">
                    <a:moveTo>
                      <a:pt x="5632" y="1"/>
                    </a:moveTo>
                    <a:cubicBezTo>
                      <a:pt x="5437" y="1"/>
                      <a:pt x="5238" y="4"/>
                      <a:pt x="5040" y="22"/>
                    </a:cubicBezTo>
                    <a:lnTo>
                      <a:pt x="590" y="363"/>
                    </a:lnTo>
                    <a:cubicBezTo>
                      <a:pt x="392" y="381"/>
                      <a:pt x="196" y="406"/>
                      <a:pt x="0" y="438"/>
                    </a:cubicBezTo>
                    <a:cubicBezTo>
                      <a:pt x="129" y="1905"/>
                      <a:pt x="1358" y="3019"/>
                      <a:pt x="2808" y="3019"/>
                    </a:cubicBezTo>
                    <a:cubicBezTo>
                      <a:pt x="2882" y="3019"/>
                      <a:pt x="2956" y="3016"/>
                      <a:pt x="3031" y="3010"/>
                    </a:cubicBezTo>
                    <a:cubicBezTo>
                      <a:pt x="4581" y="2893"/>
                      <a:pt x="5739" y="1547"/>
                      <a:pt x="5632" y="1"/>
                    </a:cubicBezTo>
                    <a:close/>
                  </a:path>
                </a:pathLst>
              </a:custGeom>
              <a:solidFill>
                <a:srgbClr val="F196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7" name="Google Shape;558;p31">
                <a:extLst>
                  <a:ext uri="{FF2B5EF4-FFF2-40B4-BE49-F238E27FC236}">
                    <a16:creationId xmlns:a16="http://schemas.microsoft.com/office/drawing/2014/main" id="{CB448012-05A1-4934-8DC7-831A94A1F561}"/>
                  </a:ext>
                </a:extLst>
              </p:cNvPr>
              <p:cNvSpPr/>
              <p:nvPr/>
            </p:nvSpPr>
            <p:spPr>
              <a:xfrm>
                <a:off x="3290618" y="3320686"/>
                <a:ext cx="257512" cy="61573"/>
              </a:xfrm>
              <a:custGeom>
                <a:avLst/>
                <a:gdLst/>
                <a:ahLst/>
                <a:cxnLst/>
                <a:rect l="l" t="t" r="r" b="b"/>
                <a:pathLst>
                  <a:path w="7311" h="1748" extrusionOk="0">
                    <a:moveTo>
                      <a:pt x="1" y="1"/>
                    </a:moveTo>
                    <a:lnTo>
                      <a:pt x="1" y="1"/>
                    </a:lnTo>
                    <a:cubicBezTo>
                      <a:pt x="1024" y="1287"/>
                      <a:pt x="2285" y="1748"/>
                      <a:pt x="3481" y="1748"/>
                    </a:cubicBezTo>
                    <a:cubicBezTo>
                      <a:pt x="5168" y="1748"/>
                      <a:pt x="6726" y="832"/>
                      <a:pt x="7310" y="19"/>
                    </a:cubicBezTo>
                    <a:lnTo>
                      <a:pt x="7310" y="19"/>
                    </a:lnTo>
                    <a:cubicBezTo>
                      <a:pt x="6219" y="680"/>
                      <a:pt x="4945" y="1011"/>
                      <a:pt x="3671" y="1011"/>
                    </a:cubicBezTo>
                    <a:cubicBezTo>
                      <a:pt x="2385" y="1011"/>
                      <a:pt x="1099" y="674"/>
                      <a:pt x="1" y="1"/>
                    </a:cubicBez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8" name="Google Shape;559;p31">
                <a:extLst>
                  <a:ext uri="{FF2B5EF4-FFF2-40B4-BE49-F238E27FC236}">
                    <a16:creationId xmlns:a16="http://schemas.microsoft.com/office/drawing/2014/main" id="{695366FB-AB7F-4641-A3EB-2C95A64AFE34}"/>
                  </a:ext>
                </a:extLst>
              </p:cNvPr>
              <p:cNvSpPr/>
              <p:nvPr/>
            </p:nvSpPr>
            <p:spPr>
              <a:xfrm>
                <a:off x="3376002" y="2951744"/>
                <a:ext cx="319081" cy="801474"/>
              </a:xfrm>
              <a:custGeom>
                <a:avLst/>
                <a:gdLst/>
                <a:ahLst/>
                <a:cxnLst/>
                <a:rect l="l" t="t" r="r" b="b"/>
                <a:pathLst>
                  <a:path w="9059" h="22753" extrusionOk="0">
                    <a:moveTo>
                      <a:pt x="374" y="1"/>
                    </a:moveTo>
                    <a:cubicBezTo>
                      <a:pt x="250" y="1"/>
                      <a:pt x="126" y="4"/>
                      <a:pt x="1" y="11"/>
                    </a:cubicBezTo>
                    <a:lnTo>
                      <a:pt x="2179" y="22752"/>
                    </a:lnTo>
                    <a:cubicBezTo>
                      <a:pt x="4268" y="22504"/>
                      <a:pt x="7267" y="21771"/>
                      <a:pt x="9058" y="21161"/>
                    </a:cubicBezTo>
                    <a:cubicBezTo>
                      <a:pt x="9058" y="21161"/>
                      <a:pt x="7168" y="16996"/>
                      <a:pt x="7157" y="16871"/>
                    </a:cubicBezTo>
                    <a:cubicBezTo>
                      <a:pt x="7157" y="16864"/>
                      <a:pt x="7153" y="16857"/>
                      <a:pt x="7150" y="16846"/>
                    </a:cubicBezTo>
                    <a:lnTo>
                      <a:pt x="7353" y="6467"/>
                    </a:lnTo>
                    <a:cubicBezTo>
                      <a:pt x="7071" y="2794"/>
                      <a:pt x="3998" y="1"/>
                      <a:pt x="374" y="1"/>
                    </a:cubicBez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9" name="Google Shape;560;p31">
                <a:extLst>
                  <a:ext uri="{FF2B5EF4-FFF2-40B4-BE49-F238E27FC236}">
                    <a16:creationId xmlns:a16="http://schemas.microsoft.com/office/drawing/2014/main" id="{64F07EC6-3B2E-40D8-A7D3-DABE19A46522}"/>
                  </a:ext>
                </a:extLst>
              </p:cNvPr>
              <p:cNvSpPr/>
              <p:nvPr/>
            </p:nvSpPr>
            <p:spPr>
              <a:xfrm>
                <a:off x="3378022" y="2620574"/>
                <a:ext cx="139580" cy="139580"/>
              </a:xfrm>
              <a:custGeom>
                <a:avLst/>
                <a:gdLst/>
                <a:ahLst/>
                <a:cxnLst/>
                <a:rect l="l" t="t" r="r" b="b"/>
                <a:pathLst>
                  <a:path w="2139" h="2139" extrusionOk="0">
                    <a:moveTo>
                      <a:pt x="1069" y="0"/>
                    </a:moveTo>
                    <a:cubicBezTo>
                      <a:pt x="478" y="0"/>
                      <a:pt x="0" y="478"/>
                      <a:pt x="0" y="1069"/>
                    </a:cubicBezTo>
                    <a:cubicBezTo>
                      <a:pt x="0" y="1660"/>
                      <a:pt x="478" y="2139"/>
                      <a:pt x="1069" y="2139"/>
                    </a:cubicBezTo>
                    <a:cubicBezTo>
                      <a:pt x="1660" y="2139"/>
                      <a:pt x="2139" y="1660"/>
                      <a:pt x="2139" y="1069"/>
                    </a:cubicBezTo>
                    <a:cubicBezTo>
                      <a:pt x="2139" y="478"/>
                      <a:pt x="1660" y="0"/>
                      <a:pt x="1069" y="0"/>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0" name="Google Shape;561;p31">
                <a:extLst>
                  <a:ext uri="{FF2B5EF4-FFF2-40B4-BE49-F238E27FC236}">
                    <a16:creationId xmlns:a16="http://schemas.microsoft.com/office/drawing/2014/main" id="{B3D91135-52C4-479E-914B-CDB5EAF70955}"/>
                  </a:ext>
                </a:extLst>
              </p:cNvPr>
              <p:cNvSpPr/>
              <p:nvPr/>
            </p:nvSpPr>
            <p:spPr>
              <a:xfrm>
                <a:off x="3203600" y="2683625"/>
                <a:ext cx="242000" cy="190672"/>
              </a:xfrm>
              <a:custGeom>
                <a:avLst/>
                <a:gdLst/>
                <a:ahLst/>
                <a:cxnLst/>
                <a:rect l="l" t="t" r="r" b="b"/>
                <a:pathLst>
                  <a:path w="3611" h="2845" extrusionOk="0">
                    <a:moveTo>
                      <a:pt x="2034" y="1"/>
                    </a:moveTo>
                    <a:cubicBezTo>
                      <a:pt x="1574" y="1"/>
                      <a:pt x="983" y="259"/>
                      <a:pt x="765" y="862"/>
                    </a:cubicBezTo>
                    <a:cubicBezTo>
                      <a:pt x="765" y="862"/>
                      <a:pt x="0" y="2844"/>
                      <a:pt x="952" y="2844"/>
                    </a:cubicBezTo>
                    <a:cubicBezTo>
                      <a:pt x="971" y="2844"/>
                      <a:pt x="990" y="2843"/>
                      <a:pt x="1009" y="2842"/>
                    </a:cubicBezTo>
                    <a:cubicBezTo>
                      <a:pt x="3610" y="2654"/>
                      <a:pt x="2790" y="196"/>
                      <a:pt x="2338" y="45"/>
                    </a:cubicBezTo>
                    <a:cubicBezTo>
                      <a:pt x="2249" y="16"/>
                      <a:pt x="2145" y="1"/>
                      <a:pt x="2034" y="1"/>
                    </a:cubicBezTo>
                    <a:close/>
                  </a:path>
                </a:pathLst>
              </a:custGeom>
              <a:solidFill>
                <a:srgbClr val="F196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1" name="Google Shape;562;p31">
                <a:extLst>
                  <a:ext uri="{FF2B5EF4-FFF2-40B4-BE49-F238E27FC236}">
                    <a16:creationId xmlns:a16="http://schemas.microsoft.com/office/drawing/2014/main" id="{6D41AFD7-E2A2-438F-A01A-A2B6BF555638}"/>
                  </a:ext>
                </a:extLst>
              </p:cNvPr>
              <p:cNvSpPr/>
              <p:nvPr/>
            </p:nvSpPr>
            <p:spPr>
              <a:xfrm>
                <a:off x="3197792" y="2653093"/>
                <a:ext cx="244576" cy="208163"/>
              </a:xfrm>
              <a:custGeom>
                <a:avLst/>
                <a:gdLst/>
                <a:ahLst/>
                <a:cxnLst/>
                <a:rect l="l" t="t" r="r" b="b"/>
                <a:pathLst>
                  <a:path w="3748" h="3190" extrusionOk="0">
                    <a:moveTo>
                      <a:pt x="1805" y="1"/>
                    </a:moveTo>
                    <a:cubicBezTo>
                      <a:pt x="1648" y="1"/>
                      <a:pt x="1507" y="29"/>
                      <a:pt x="1396" y="88"/>
                    </a:cubicBezTo>
                    <a:cubicBezTo>
                      <a:pt x="841" y="389"/>
                      <a:pt x="0" y="1590"/>
                      <a:pt x="365" y="1590"/>
                    </a:cubicBezTo>
                    <a:cubicBezTo>
                      <a:pt x="366" y="1590"/>
                      <a:pt x="367" y="1590"/>
                      <a:pt x="368" y="1590"/>
                    </a:cubicBezTo>
                    <a:cubicBezTo>
                      <a:pt x="709" y="1583"/>
                      <a:pt x="1444" y="1271"/>
                      <a:pt x="1687" y="710"/>
                    </a:cubicBezTo>
                    <a:lnTo>
                      <a:pt x="1687" y="710"/>
                    </a:lnTo>
                    <a:cubicBezTo>
                      <a:pt x="1601" y="1044"/>
                      <a:pt x="1511" y="1753"/>
                      <a:pt x="2130" y="2207"/>
                    </a:cubicBezTo>
                    <a:cubicBezTo>
                      <a:pt x="2193" y="2254"/>
                      <a:pt x="2248" y="2273"/>
                      <a:pt x="2296" y="2273"/>
                    </a:cubicBezTo>
                    <a:cubicBezTo>
                      <a:pt x="2468" y="2273"/>
                      <a:pt x="2558" y="2038"/>
                      <a:pt x="2638" y="2038"/>
                    </a:cubicBezTo>
                    <a:cubicBezTo>
                      <a:pt x="2665" y="2038"/>
                      <a:pt x="2690" y="2064"/>
                      <a:pt x="2717" y="2132"/>
                    </a:cubicBezTo>
                    <a:cubicBezTo>
                      <a:pt x="2939" y="2674"/>
                      <a:pt x="2491" y="2452"/>
                      <a:pt x="2349" y="2772"/>
                    </a:cubicBezTo>
                    <a:cubicBezTo>
                      <a:pt x="2225" y="3044"/>
                      <a:pt x="2353" y="3190"/>
                      <a:pt x="2568" y="3190"/>
                    </a:cubicBezTo>
                    <a:cubicBezTo>
                      <a:pt x="2990" y="3190"/>
                      <a:pt x="3747" y="2626"/>
                      <a:pt x="3583" y="1361"/>
                    </a:cubicBezTo>
                    <a:cubicBezTo>
                      <a:pt x="3582" y="1353"/>
                      <a:pt x="3581" y="1346"/>
                      <a:pt x="3580" y="1340"/>
                    </a:cubicBezTo>
                    <a:lnTo>
                      <a:pt x="3580" y="1340"/>
                    </a:lnTo>
                    <a:cubicBezTo>
                      <a:pt x="3638" y="1554"/>
                      <a:pt x="3661" y="1625"/>
                      <a:pt x="3664" y="1625"/>
                    </a:cubicBezTo>
                    <a:cubicBezTo>
                      <a:pt x="3670" y="1625"/>
                      <a:pt x="3594" y="1318"/>
                      <a:pt x="3581" y="1318"/>
                    </a:cubicBezTo>
                    <a:lnTo>
                      <a:pt x="3581" y="1318"/>
                    </a:lnTo>
                    <a:cubicBezTo>
                      <a:pt x="3579" y="1318"/>
                      <a:pt x="3579" y="1325"/>
                      <a:pt x="3580" y="1340"/>
                    </a:cubicBezTo>
                    <a:lnTo>
                      <a:pt x="3580" y="1340"/>
                    </a:lnTo>
                    <a:cubicBezTo>
                      <a:pt x="3571" y="1306"/>
                      <a:pt x="3561" y="1267"/>
                      <a:pt x="3549" y="1225"/>
                    </a:cubicBezTo>
                    <a:cubicBezTo>
                      <a:pt x="3343" y="464"/>
                      <a:pt x="2443" y="1"/>
                      <a:pt x="1805"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2" name="Google Shape;563;p31">
                <a:extLst>
                  <a:ext uri="{FF2B5EF4-FFF2-40B4-BE49-F238E27FC236}">
                    <a16:creationId xmlns:a16="http://schemas.microsoft.com/office/drawing/2014/main" id="{95609DF9-E9B2-45C3-BA97-7D72D3BF42E9}"/>
                  </a:ext>
                </a:extLst>
              </p:cNvPr>
              <p:cNvSpPr/>
              <p:nvPr/>
            </p:nvSpPr>
            <p:spPr>
              <a:xfrm>
                <a:off x="2954050" y="2965130"/>
                <a:ext cx="253109" cy="765968"/>
              </a:xfrm>
              <a:custGeom>
                <a:avLst/>
                <a:gdLst/>
                <a:ahLst/>
                <a:cxnLst/>
                <a:rect l="l" t="t" r="r" b="b"/>
                <a:pathLst>
                  <a:path w="7186" h="21745" extrusionOk="0">
                    <a:moveTo>
                      <a:pt x="7186" y="0"/>
                    </a:moveTo>
                    <a:cubicBezTo>
                      <a:pt x="7175" y="3"/>
                      <a:pt x="7168" y="3"/>
                      <a:pt x="7158" y="3"/>
                    </a:cubicBezTo>
                    <a:cubicBezTo>
                      <a:pt x="7086" y="10"/>
                      <a:pt x="7015" y="21"/>
                      <a:pt x="6940" y="32"/>
                    </a:cubicBezTo>
                    <a:cubicBezTo>
                      <a:pt x="6919" y="36"/>
                      <a:pt x="6894" y="36"/>
                      <a:pt x="6873" y="39"/>
                    </a:cubicBezTo>
                    <a:cubicBezTo>
                      <a:pt x="3640" y="501"/>
                      <a:pt x="1188" y="3134"/>
                      <a:pt x="893" y="6325"/>
                    </a:cubicBezTo>
                    <a:cubicBezTo>
                      <a:pt x="473" y="8173"/>
                      <a:pt x="1" y="10344"/>
                      <a:pt x="1255" y="11964"/>
                    </a:cubicBezTo>
                    <a:cubicBezTo>
                      <a:pt x="1390" y="12142"/>
                      <a:pt x="1557" y="12305"/>
                      <a:pt x="1749" y="12448"/>
                    </a:cubicBezTo>
                    <a:lnTo>
                      <a:pt x="2680" y="17739"/>
                    </a:lnTo>
                    <a:cubicBezTo>
                      <a:pt x="2676" y="17746"/>
                      <a:pt x="2673" y="17757"/>
                      <a:pt x="2676" y="17763"/>
                    </a:cubicBezTo>
                    <a:cubicBezTo>
                      <a:pt x="2684" y="17888"/>
                      <a:pt x="1461" y="21342"/>
                      <a:pt x="1461" y="21342"/>
                    </a:cubicBezTo>
                    <a:cubicBezTo>
                      <a:pt x="2995" y="21610"/>
                      <a:pt x="3663" y="21745"/>
                      <a:pt x="5019" y="21745"/>
                    </a:cubicBezTo>
                    <a:cubicBezTo>
                      <a:pt x="5313" y="21745"/>
                      <a:pt x="5639" y="21738"/>
                      <a:pt x="6013" y="21726"/>
                    </a:cubicBezTo>
                    <a:lnTo>
                      <a:pt x="7186" y="437"/>
                    </a:lnTo>
                    <a:lnTo>
                      <a:pt x="7186" y="0"/>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3" name="Google Shape;564;p31">
                <a:extLst>
                  <a:ext uri="{FF2B5EF4-FFF2-40B4-BE49-F238E27FC236}">
                    <a16:creationId xmlns:a16="http://schemas.microsoft.com/office/drawing/2014/main" id="{24088682-9B28-4CCA-8DB0-79ACF541F81C}"/>
                  </a:ext>
                </a:extLst>
              </p:cNvPr>
              <p:cNvSpPr/>
              <p:nvPr/>
            </p:nvSpPr>
            <p:spPr>
              <a:xfrm>
                <a:off x="3411015" y="3089367"/>
                <a:ext cx="222324" cy="524254"/>
              </a:xfrm>
              <a:custGeom>
                <a:avLst/>
                <a:gdLst/>
                <a:ahLst/>
                <a:cxnLst/>
                <a:rect l="l" t="t" r="r" b="b"/>
                <a:pathLst>
                  <a:path w="6312" h="14883" extrusionOk="0">
                    <a:moveTo>
                      <a:pt x="4309" y="1"/>
                    </a:moveTo>
                    <a:cubicBezTo>
                      <a:pt x="3650" y="1"/>
                      <a:pt x="2840" y="347"/>
                      <a:pt x="2372" y="752"/>
                    </a:cubicBezTo>
                    <a:cubicBezTo>
                      <a:pt x="1597" y="1423"/>
                      <a:pt x="1157" y="2400"/>
                      <a:pt x="829" y="3374"/>
                    </a:cubicBezTo>
                    <a:cubicBezTo>
                      <a:pt x="1" y="5808"/>
                      <a:pt x="317" y="8803"/>
                      <a:pt x="598" y="11358"/>
                    </a:cubicBezTo>
                    <a:cubicBezTo>
                      <a:pt x="555" y="11362"/>
                      <a:pt x="513" y="11362"/>
                      <a:pt x="467" y="11362"/>
                    </a:cubicBezTo>
                    <a:lnTo>
                      <a:pt x="804" y="14883"/>
                    </a:lnTo>
                    <a:cubicBezTo>
                      <a:pt x="3519" y="14816"/>
                      <a:pt x="5456" y="13984"/>
                      <a:pt x="6227" y="13135"/>
                    </a:cubicBezTo>
                    <a:cubicBezTo>
                      <a:pt x="6188" y="13039"/>
                      <a:pt x="6167" y="12979"/>
                      <a:pt x="6163" y="12964"/>
                    </a:cubicBezTo>
                    <a:cubicBezTo>
                      <a:pt x="6163" y="12957"/>
                      <a:pt x="6159" y="12950"/>
                      <a:pt x="6156" y="12939"/>
                    </a:cubicBezTo>
                    <a:lnTo>
                      <a:pt x="6312" y="5023"/>
                    </a:lnTo>
                    <a:cubicBezTo>
                      <a:pt x="6035" y="3143"/>
                      <a:pt x="5659" y="1434"/>
                      <a:pt x="5278" y="538"/>
                    </a:cubicBezTo>
                    <a:cubicBezTo>
                      <a:pt x="5116" y="152"/>
                      <a:pt x="4745" y="1"/>
                      <a:pt x="4309"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4" name="Google Shape;565;p31">
                <a:extLst>
                  <a:ext uri="{FF2B5EF4-FFF2-40B4-BE49-F238E27FC236}">
                    <a16:creationId xmlns:a16="http://schemas.microsoft.com/office/drawing/2014/main" id="{6FE49D52-8C6C-451A-8BE7-B212A0B8D53A}"/>
                  </a:ext>
                </a:extLst>
              </p:cNvPr>
              <p:cNvSpPr/>
              <p:nvPr/>
            </p:nvSpPr>
            <p:spPr>
              <a:xfrm>
                <a:off x="2879586" y="3009125"/>
                <a:ext cx="401818" cy="389588"/>
              </a:xfrm>
              <a:custGeom>
                <a:avLst/>
                <a:gdLst/>
                <a:ahLst/>
                <a:cxnLst/>
                <a:rect l="l" t="t" r="r" b="b"/>
                <a:pathLst>
                  <a:path w="11408" h="11060" extrusionOk="0">
                    <a:moveTo>
                      <a:pt x="10226" y="0"/>
                    </a:moveTo>
                    <a:cubicBezTo>
                      <a:pt x="9830" y="0"/>
                      <a:pt x="9290" y="114"/>
                      <a:pt x="8539" y="247"/>
                    </a:cubicBezTo>
                    <a:cubicBezTo>
                      <a:pt x="7442" y="439"/>
                      <a:pt x="3209" y="4447"/>
                      <a:pt x="2389" y="5325"/>
                    </a:cubicBezTo>
                    <a:cubicBezTo>
                      <a:pt x="1395" y="6393"/>
                      <a:pt x="1" y="11060"/>
                      <a:pt x="663" y="11060"/>
                    </a:cubicBezTo>
                    <a:cubicBezTo>
                      <a:pt x="664" y="11060"/>
                      <a:pt x="664" y="11060"/>
                      <a:pt x="665" y="11060"/>
                    </a:cubicBezTo>
                    <a:cubicBezTo>
                      <a:pt x="2556" y="11028"/>
                      <a:pt x="4457" y="8093"/>
                      <a:pt x="5142" y="6953"/>
                    </a:cubicBezTo>
                    <a:cubicBezTo>
                      <a:pt x="6023" y="5485"/>
                      <a:pt x="8003" y="2049"/>
                      <a:pt x="8856" y="1946"/>
                    </a:cubicBezTo>
                    <a:cubicBezTo>
                      <a:pt x="9467" y="1867"/>
                      <a:pt x="11407" y="1160"/>
                      <a:pt x="11063" y="471"/>
                    </a:cubicBezTo>
                    <a:cubicBezTo>
                      <a:pt x="10889" y="122"/>
                      <a:pt x="10635" y="0"/>
                      <a:pt x="10226" y="0"/>
                    </a:cubicBezTo>
                    <a:close/>
                  </a:path>
                </a:pathLst>
              </a:custGeom>
              <a:solidFill>
                <a:srgbClr val="F196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5" name="Google Shape;566;p31">
                <a:extLst>
                  <a:ext uri="{FF2B5EF4-FFF2-40B4-BE49-F238E27FC236}">
                    <a16:creationId xmlns:a16="http://schemas.microsoft.com/office/drawing/2014/main" id="{1587BFB6-09EF-43FF-B803-00D9AFF57BA6}"/>
                  </a:ext>
                </a:extLst>
              </p:cNvPr>
              <p:cNvSpPr/>
              <p:nvPr/>
            </p:nvSpPr>
            <p:spPr>
              <a:xfrm>
                <a:off x="2794836" y="3064111"/>
                <a:ext cx="360256" cy="403467"/>
              </a:xfrm>
              <a:custGeom>
                <a:avLst/>
                <a:gdLst/>
                <a:ahLst/>
                <a:cxnLst/>
                <a:rect l="l" t="t" r="r" b="b"/>
                <a:pathLst>
                  <a:path w="10228" h="11454" extrusionOk="0">
                    <a:moveTo>
                      <a:pt x="7914" y="1"/>
                    </a:moveTo>
                    <a:cubicBezTo>
                      <a:pt x="7580" y="328"/>
                      <a:pt x="7204" y="683"/>
                      <a:pt x="6848" y="1024"/>
                    </a:cubicBezTo>
                    <a:cubicBezTo>
                      <a:pt x="5807" y="2008"/>
                      <a:pt x="4517" y="3238"/>
                      <a:pt x="3458" y="4421"/>
                    </a:cubicBezTo>
                    <a:cubicBezTo>
                      <a:pt x="1064" y="7108"/>
                      <a:pt x="1" y="8991"/>
                      <a:pt x="214" y="10210"/>
                    </a:cubicBezTo>
                    <a:cubicBezTo>
                      <a:pt x="275" y="10565"/>
                      <a:pt x="445" y="10867"/>
                      <a:pt x="722" y="11112"/>
                    </a:cubicBezTo>
                    <a:cubicBezTo>
                      <a:pt x="977" y="11339"/>
                      <a:pt x="1304" y="11454"/>
                      <a:pt x="1670" y="11454"/>
                    </a:cubicBezTo>
                    <a:cubicBezTo>
                      <a:pt x="1907" y="11454"/>
                      <a:pt x="2161" y="11406"/>
                      <a:pt x="2420" y="11308"/>
                    </a:cubicBezTo>
                    <a:cubicBezTo>
                      <a:pt x="3526" y="10888"/>
                      <a:pt x="8849" y="5345"/>
                      <a:pt x="10228" y="1661"/>
                    </a:cubicBezTo>
                    <a:cubicBezTo>
                      <a:pt x="9264" y="967"/>
                      <a:pt x="8877" y="690"/>
                      <a:pt x="7914"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6" name="Google Shape;567;p31">
                <a:extLst>
                  <a:ext uri="{FF2B5EF4-FFF2-40B4-BE49-F238E27FC236}">
                    <a16:creationId xmlns:a16="http://schemas.microsoft.com/office/drawing/2014/main" id="{662ADBDF-8831-49A2-8032-DD6912811811}"/>
                  </a:ext>
                </a:extLst>
              </p:cNvPr>
              <p:cNvSpPr/>
              <p:nvPr/>
            </p:nvSpPr>
            <p:spPr>
              <a:xfrm>
                <a:off x="3284278" y="2983376"/>
                <a:ext cx="178226" cy="91515"/>
              </a:xfrm>
              <a:custGeom>
                <a:avLst/>
                <a:gdLst/>
                <a:ahLst/>
                <a:cxnLst/>
                <a:rect l="l" t="t" r="r" b="b"/>
                <a:pathLst>
                  <a:path w="5060" h="2598" extrusionOk="0">
                    <a:moveTo>
                      <a:pt x="5060" y="1"/>
                    </a:moveTo>
                    <a:lnTo>
                      <a:pt x="0" y="246"/>
                    </a:lnTo>
                    <a:cubicBezTo>
                      <a:pt x="321" y="1610"/>
                      <a:pt x="1353" y="2597"/>
                      <a:pt x="2545" y="2597"/>
                    </a:cubicBezTo>
                    <a:cubicBezTo>
                      <a:pt x="2580" y="2597"/>
                      <a:pt x="2615" y="2597"/>
                      <a:pt x="2651" y="2595"/>
                    </a:cubicBezTo>
                    <a:cubicBezTo>
                      <a:pt x="3884" y="2534"/>
                      <a:pt x="4865" y="1429"/>
                      <a:pt x="5060" y="1"/>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7" name="Google Shape;568;p31">
                <a:extLst>
                  <a:ext uri="{FF2B5EF4-FFF2-40B4-BE49-F238E27FC236}">
                    <a16:creationId xmlns:a16="http://schemas.microsoft.com/office/drawing/2014/main" id="{37F436F1-8472-47D8-8277-C549429775B7}"/>
                  </a:ext>
                </a:extLst>
              </p:cNvPr>
              <p:cNvSpPr/>
              <p:nvPr/>
            </p:nvSpPr>
            <p:spPr>
              <a:xfrm>
                <a:off x="3247468" y="2997114"/>
                <a:ext cx="127048" cy="63018"/>
              </a:xfrm>
              <a:custGeom>
                <a:avLst/>
                <a:gdLst/>
                <a:ahLst/>
                <a:cxnLst/>
                <a:rect l="l" t="t" r="r" b="b"/>
                <a:pathLst>
                  <a:path w="3607" h="1789" extrusionOk="0">
                    <a:moveTo>
                      <a:pt x="848" y="508"/>
                    </a:moveTo>
                    <a:cubicBezTo>
                      <a:pt x="859" y="508"/>
                      <a:pt x="870" y="508"/>
                      <a:pt x="881" y="509"/>
                    </a:cubicBezTo>
                    <a:lnTo>
                      <a:pt x="2793" y="655"/>
                    </a:lnTo>
                    <a:cubicBezTo>
                      <a:pt x="2874" y="659"/>
                      <a:pt x="2953" y="698"/>
                      <a:pt x="3007" y="762"/>
                    </a:cubicBezTo>
                    <a:cubicBezTo>
                      <a:pt x="3059" y="826"/>
                      <a:pt x="3088" y="904"/>
                      <a:pt x="3081" y="990"/>
                    </a:cubicBezTo>
                    <a:cubicBezTo>
                      <a:pt x="3074" y="1071"/>
                      <a:pt x="3035" y="1146"/>
                      <a:pt x="2974" y="1203"/>
                    </a:cubicBezTo>
                    <a:cubicBezTo>
                      <a:pt x="2917" y="1250"/>
                      <a:pt x="2846" y="1278"/>
                      <a:pt x="2773" y="1278"/>
                    </a:cubicBezTo>
                    <a:cubicBezTo>
                      <a:pt x="2764" y="1278"/>
                      <a:pt x="2755" y="1278"/>
                      <a:pt x="2746" y="1277"/>
                    </a:cubicBezTo>
                    <a:lnTo>
                      <a:pt x="835" y="1132"/>
                    </a:lnTo>
                    <a:cubicBezTo>
                      <a:pt x="661" y="1121"/>
                      <a:pt x="533" y="968"/>
                      <a:pt x="544" y="798"/>
                    </a:cubicBezTo>
                    <a:cubicBezTo>
                      <a:pt x="550" y="716"/>
                      <a:pt x="590" y="637"/>
                      <a:pt x="654" y="584"/>
                    </a:cubicBezTo>
                    <a:cubicBezTo>
                      <a:pt x="707" y="538"/>
                      <a:pt x="773" y="508"/>
                      <a:pt x="848" y="508"/>
                    </a:cubicBezTo>
                    <a:close/>
                    <a:moveTo>
                      <a:pt x="859" y="0"/>
                    </a:moveTo>
                    <a:cubicBezTo>
                      <a:pt x="662" y="0"/>
                      <a:pt x="472" y="68"/>
                      <a:pt x="320" y="197"/>
                    </a:cubicBezTo>
                    <a:cubicBezTo>
                      <a:pt x="153" y="339"/>
                      <a:pt x="50" y="542"/>
                      <a:pt x="35" y="758"/>
                    </a:cubicBezTo>
                    <a:cubicBezTo>
                      <a:pt x="0" y="1213"/>
                      <a:pt x="342" y="1608"/>
                      <a:pt x="796" y="1644"/>
                    </a:cubicBezTo>
                    <a:lnTo>
                      <a:pt x="2708" y="1785"/>
                    </a:lnTo>
                    <a:cubicBezTo>
                      <a:pt x="2729" y="1789"/>
                      <a:pt x="2751" y="1789"/>
                      <a:pt x="2772" y="1789"/>
                    </a:cubicBezTo>
                    <a:cubicBezTo>
                      <a:pt x="2967" y="1789"/>
                      <a:pt x="3156" y="1718"/>
                      <a:pt x="3308" y="1590"/>
                    </a:cubicBezTo>
                    <a:cubicBezTo>
                      <a:pt x="3471" y="1444"/>
                      <a:pt x="3575" y="1245"/>
                      <a:pt x="3589" y="1025"/>
                    </a:cubicBezTo>
                    <a:cubicBezTo>
                      <a:pt x="3607" y="808"/>
                      <a:pt x="3535" y="595"/>
                      <a:pt x="3394" y="428"/>
                    </a:cubicBezTo>
                    <a:cubicBezTo>
                      <a:pt x="3251" y="261"/>
                      <a:pt x="3049" y="161"/>
                      <a:pt x="2832" y="144"/>
                    </a:cubicBezTo>
                    <a:lnTo>
                      <a:pt x="917" y="2"/>
                    </a:lnTo>
                    <a:cubicBezTo>
                      <a:pt x="898" y="1"/>
                      <a:pt x="879" y="0"/>
                      <a:pt x="859" y="0"/>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8" name="Google Shape;569;p31">
                <a:extLst>
                  <a:ext uri="{FF2B5EF4-FFF2-40B4-BE49-F238E27FC236}">
                    <a16:creationId xmlns:a16="http://schemas.microsoft.com/office/drawing/2014/main" id="{616355E3-3F57-4053-9038-E35D09C4E282}"/>
                  </a:ext>
                </a:extLst>
              </p:cNvPr>
              <p:cNvSpPr/>
              <p:nvPr/>
            </p:nvSpPr>
            <p:spPr>
              <a:xfrm>
                <a:off x="2547526" y="3548659"/>
                <a:ext cx="91896" cy="1010887"/>
              </a:xfrm>
              <a:custGeom>
                <a:avLst/>
                <a:gdLst/>
                <a:ahLst/>
                <a:cxnLst/>
                <a:rect l="l" t="t" r="r" b="b"/>
                <a:pathLst>
                  <a:path w="2609" h="28698" extrusionOk="0">
                    <a:moveTo>
                      <a:pt x="1" y="0"/>
                    </a:moveTo>
                    <a:lnTo>
                      <a:pt x="1" y="28698"/>
                    </a:lnTo>
                    <a:lnTo>
                      <a:pt x="2609" y="28698"/>
                    </a:lnTo>
                    <a:lnTo>
                      <a:pt x="2609"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9" name="Google Shape;570;p31">
                <a:extLst>
                  <a:ext uri="{FF2B5EF4-FFF2-40B4-BE49-F238E27FC236}">
                    <a16:creationId xmlns:a16="http://schemas.microsoft.com/office/drawing/2014/main" id="{DE881A8C-EF09-427D-B595-0D2560212C3B}"/>
                  </a:ext>
                </a:extLst>
              </p:cNvPr>
              <p:cNvSpPr/>
              <p:nvPr/>
            </p:nvSpPr>
            <p:spPr>
              <a:xfrm>
                <a:off x="1704539" y="3454539"/>
                <a:ext cx="1777680" cy="131178"/>
              </a:xfrm>
              <a:custGeom>
                <a:avLst/>
                <a:gdLst/>
                <a:ahLst/>
                <a:cxnLst/>
                <a:rect l="l" t="t" r="r" b="b"/>
                <a:pathLst>
                  <a:path w="50470" h="3724" extrusionOk="0">
                    <a:moveTo>
                      <a:pt x="25237" y="0"/>
                    </a:moveTo>
                    <a:cubicBezTo>
                      <a:pt x="11300" y="0"/>
                      <a:pt x="0" y="891"/>
                      <a:pt x="0" y="1990"/>
                    </a:cubicBezTo>
                    <a:cubicBezTo>
                      <a:pt x="0" y="2533"/>
                      <a:pt x="12739" y="3720"/>
                      <a:pt x="25237" y="3724"/>
                    </a:cubicBezTo>
                    <a:cubicBezTo>
                      <a:pt x="25278" y="3724"/>
                      <a:pt x="25319" y="3724"/>
                      <a:pt x="25360" y="3724"/>
                    </a:cubicBezTo>
                    <a:cubicBezTo>
                      <a:pt x="38052" y="3724"/>
                      <a:pt x="50469" y="2542"/>
                      <a:pt x="50469" y="1990"/>
                    </a:cubicBezTo>
                    <a:cubicBezTo>
                      <a:pt x="50469" y="891"/>
                      <a:pt x="39173" y="0"/>
                      <a:pt x="25237" y="0"/>
                    </a:cubicBez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0" name="Google Shape;571;p31">
                <a:extLst>
                  <a:ext uri="{FF2B5EF4-FFF2-40B4-BE49-F238E27FC236}">
                    <a16:creationId xmlns:a16="http://schemas.microsoft.com/office/drawing/2014/main" id="{83B6BB54-F333-444C-B1D4-2CCB01F1B04C}"/>
                  </a:ext>
                </a:extLst>
              </p:cNvPr>
              <p:cNvSpPr/>
              <p:nvPr/>
            </p:nvSpPr>
            <p:spPr>
              <a:xfrm>
                <a:off x="1704539" y="3478809"/>
                <a:ext cx="1777680" cy="45828"/>
              </a:xfrm>
              <a:custGeom>
                <a:avLst/>
                <a:gdLst/>
                <a:ahLst/>
                <a:cxnLst/>
                <a:rect l="l" t="t" r="r" b="b"/>
                <a:pathLst>
                  <a:path w="50470" h="1301" extrusionOk="0">
                    <a:moveTo>
                      <a:pt x="0" y="0"/>
                    </a:moveTo>
                    <a:lnTo>
                      <a:pt x="0" y="1301"/>
                    </a:lnTo>
                    <a:lnTo>
                      <a:pt x="50469" y="1301"/>
                    </a:lnTo>
                    <a:lnTo>
                      <a:pt x="50469" y="0"/>
                    </a:ln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1" name="Google Shape;572;p31">
                <a:extLst>
                  <a:ext uri="{FF2B5EF4-FFF2-40B4-BE49-F238E27FC236}">
                    <a16:creationId xmlns:a16="http://schemas.microsoft.com/office/drawing/2014/main" id="{FF1AA9C9-BA23-4B33-A538-6EBE3BFCF25B}"/>
                  </a:ext>
                </a:extLst>
              </p:cNvPr>
              <p:cNvSpPr/>
              <p:nvPr/>
            </p:nvSpPr>
            <p:spPr>
              <a:xfrm>
                <a:off x="1704539" y="3439886"/>
                <a:ext cx="1777680" cy="84751"/>
              </a:xfrm>
              <a:custGeom>
                <a:avLst/>
                <a:gdLst/>
                <a:ahLst/>
                <a:cxnLst/>
                <a:rect l="l" t="t" r="r" b="b"/>
                <a:pathLst>
                  <a:path w="50470" h="2406" extrusionOk="0">
                    <a:moveTo>
                      <a:pt x="25237" y="0"/>
                    </a:moveTo>
                    <a:cubicBezTo>
                      <a:pt x="12618" y="0"/>
                      <a:pt x="3" y="646"/>
                      <a:pt x="0" y="1105"/>
                    </a:cubicBezTo>
                    <a:cubicBezTo>
                      <a:pt x="0" y="2207"/>
                      <a:pt x="11300" y="2406"/>
                      <a:pt x="25237" y="2406"/>
                    </a:cubicBezTo>
                    <a:cubicBezTo>
                      <a:pt x="39173" y="2406"/>
                      <a:pt x="50469" y="2207"/>
                      <a:pt x="50469" y="1105"/>
                    </a:cubicBezTo>
                    <a:cubicBezTo>
                      <a:pt x="50469" y="646"/>
                      <a:pt x="37855" y="0"/>
                      <a:pt x="25237"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2" name="Google Shape;573;p31">
                <a:extLst>
                  <a:ext uri="{FF2B5EF4-FFF2-40B4-BE49-F238E27FC236}">
                    <a16:creationId xmlns:a16="http://schemas.microsoft.com/office/drawing/2014/main" id="{ADC10D88-C9FA-449C-8885-91A51B1BA750}"/>
                  </a:ext>
                </a:extLst>
              </p:cNvPr>
              <p:cNvSpPr/>
              <p:nvPr/>
            </p:nvSpPr>
            <p:spPr>
              <a:xfrm>
                <a:off x="2889343" y="3426465"/>
                <a:ext cx="594168" cy="112086"/>
              </a:xfrm>
              <a:custGeom>
                <a:avLst/>
                <a:gdLst/>
                <a:ahLst/>
                <a:cxnLst/>
                <a:rect l="l" t="t" r="r" b="b"/>
                <a:pathLst>
                  <a:path w="16869" h="3182" extrusionOk="0">
                    <a:moveTo>
                      <a:pt x="10680" y="1"/>
                    </a:moveTo>
                    <a:cubicBezTo>
                      <a:pt x="8022" y="1"/>
                      <a:pt x="4918" y="401"/>
                      <a:pt x="3495" y="401"/>
                    </a:cubicBezTo>
                    <a:cubicBezTo>
                      <a:pt x="3236" y="401"/>
                      <a:pt x="3032" y="388"/>
                      <a:pt x="2897" y="356"/>
                    </a:cubicBezTo>
                    <a:cubicBezTo>
                      <a:pt x="2341" y="228"/>
                      <a:pt x="1748" y="152"/>
                      <a:pt x="1253" y="152"/>
                    </a:cubicBezTo>
                    <a:cubicBezTo>
                      <a:pt x="652" y="152"/>
                      <a:pt x="196" y="265"/>
                      <a:pt x="125" y="534"/>
                    </a:cubicBezTo>
                    <a:cubicBezTo>
                      <a:pt x="1" y="1027"/>
                      <a:pt x="623" y="1611"/>
                      <a:pt x="1518" y="1838"/>
                    </a:cubicBezTo>
                    <a:cubicBezTo>
                      <a:pt x="2136" y="1998"/>
                      <a:pt x="6304" y="3167"/>
                      <a:pt x="9943" y="3181"/>
                    </a:cubicBezTo>
                    <a:cubicBezTo>
                      <a:pt x="10043" y="3181"/>
                      <a:pt x="10141" y="3181"/>
                      <a:pt x="10240" y="3181"/>
                    </a:cubicBezTo>
                    <a:cubicBezTo>
                      <a:pt x="12946" y="3181"/>
                      <a:pt x="15222" y="3030"/>
                      <a:pt x="16257" y="2495"/>
                    </a:cubicBezTo>
                    <a:cubicBezTo>
                      <a:pt x="16634" y="2303"/>
                      <a:pt x="16865" y="2030"/>
                      <a:pt x="16865" y="1731"/>
                    </a:cubicBezTo>
                    <a:cubicBezTo>
                      <a:pt x="16869" y="587"/>
                      <a:pt x="14598" y="15"/>
                      <a:pt x="10764" y="1"/>
                    </a:cubicBezTo>
                    <a:cubicBezTo>
                      <a:pt x="10736" y="1"/>
                      <a:pt x="10708" y="1"/>
                      <a:pt x="10680" y="1"/>
                    </a:cubicBezTo>
                    <a:close/>
                  </a:path>
                </a:pathLst>
              </a:custGeom>
              <a:solidFill>
                <a:srgbClr val="F196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3" name="Google Shape;574;p31">
                <a:extLst>
                  <a:ext uri="{FF2B5EF4-FFF2-40B4-BE49-F238E27FC236}">
                    <a16:creationId xmlns:a16="http://schemas.microsoft.com/office/drawing/2014/main" id="{4BD9719D-6EB7-419F-8EAA-10434A3B6869}"/>
                  </a:ext>
                </a:extLst>
              </p:cNvPr>
              <p:cNvSpPr/>
              <p:nvPr/>
            </p:nvSpPr>
            <p:spPr>
              <a:xfrm>
                <a:off x="3088501" y="3027689"/>
                <a:ext cx="525062" cy="530171"/>
              </a:xfrm>
              <a:custGeom>
                <a:avLst/>
                <a:gdLst/>
                <a:ahLst/>
                <a:cxnLst/>
                <a:rect l="l" t="t" r="r" b="b"/>
                <a:pathLst>
                  <a:path w="14907" h="15051" extrusionOk="0">
                    <a:moveTo>
                      <a:pt x="12140" y="1"/>
                    </a:moveTo>
                    <a:cubicBezTo>
                      <a:pt x="11517" y="1"/>
                      <a:pt x="10873" y="244"/>
                      <a:pt x="10380" y="637"/>
                    </a:cubicBezTo>
                    <a:cubicBezTo>
                      <a:pt x="9580" y="1276"/>
                      <a:pt x="9214" y="8558"/>
                      <a:pt x="9392" y="11123"/>
                    </a:cubicBezTo>
                    <a:cubicBezTo>
                      <a:pt x="8084" y="11085"/>
                      <a:pt x="6361" y="11031"/>
                      <a:pt x="4713" y="11031"/>
                    </a:cubicBezTo>
                    <a:cubicBezTo>
                      <a:pt x="2766" y="11031"/>
                      <a:pt x="924" y="11107"/>
                      <a:pt x="0" y="11379"/>
                    </a:cubicBezTo>
                    <a:cubicBezTo>
                      <a:pt x="138" y="12537"/>
                      <a:pt x="207" y="13475"/>
                      <a:pt x="238" y="14854"/>
                    </a:cubicBezTo>
                    <a:cubicBezTo>
                      <a:pt x="1310" y="14857"/>
                      <a:pt x="3371" y="15051"/>
                      <a:pt x="5579" y="15051"/>
                    </a:cubicBezTo>
                    <a:cubicBezTo>
                      <a:pt x="8775" y="15051"/>
                      <a:pt x="12280" y="14645"/>
                      <a:pt x="13539" y="12665"/>
                    </a:cubicBezTo>
                    <a:cubicBezTo>
                      <a:pt x="14434" y="11254"/>
                      <a:pt x="14907" y="4694"/>
                      <a:pt x="14598" y="3053"/>
                    </a:cubicBezTo>
                    <a:cubicBezTo>
                      <a:pt x="14402" y="2023"/>
                      <a:pt x="14132" y="875"/>
                      <a:pt x="13247" y="310"/>
                    </a:cubicBezTo>
                    <a:cubicBezTo>
                      <a:pt x="12914" y="96"/>
                      <a:pt x="12532" y="1"/>
                      <a:pt x="12140" y="1"/>
                    </a:cubicBez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4" name="Google Shape;575;p31">
                <a:extLst>
                  <a:ext uri="{FF2B5EF4-FFF2-40B4-BE49-F238E27FC236}">
                    <a16:creationId xmlns:a16="http://schemas.microsoft.com/office/drawing/2014/main" id="{0B60F4B2-A70F-4A19-858D-AD92155EADC0}"/>
                  </a:ext>
                </a:extLst>
              </p:cNvPr>
              <p:cNvSpPr/>
              <p:nvPr/>
            </p:nvSpPr>
            <p:spPr>
              <a:xfrm>
                <a:off x="2079677" y="3426465"/>
                <a:ext cx="513791" cy="37973"/>
              </a:xfrm>
              <a:custGeom>
                <a:avLst/>
                <a:gdLst/>
                <a:ahLst/>
                <a:cxnLst/>
                <a:rect l="l" t="t" r="r" b="b"/>
                <a:pathLst>
                  <a:path w="14587" h="1078" extrusionOk="0">
                    <a:moveTo>
                      <a:pt x="7292" y="1"/>
                    </a:moveTo>
                    <a:cubicBezTo>
                      <a:pt x="3265" y="1"/>
                      <a:pt x="0" y="257"/>
                      <a:pt x="0" y="576"/>
                    </a:cubicBezTo>
                    <a:cubicBezTo>
                      <a:pt x="0" y="733"/>
                      <a:pt x="3681" y="1074"/>
                      <a:pt x="7292" y="1078"/>
                    </a:cubicBezTo>
                    <a:cubicBezTo>
                      <a:pt x="10972" y="1078"/>
                      <a:pt x="14587" y="737"/>
                      <a:pt x="14587" y="576"/>
                    </a:cubicBezTo>
                    <a:cubicBezTo>
                      <a:pt x="14587" y="257"/>
                      <a:pt x="11321" y="1"/>
                      <a:pt x="7292"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5" name="Google Shape;576;p31">
                <a:extLst>
                  <a:ext uri="{FF2B5EF4-FFF2-40B4-BE49-F238E27FC236}">
                    <a16:creationId xmlns:a16="http://schemas.microsoft.com/office/drawing/2014/main" id="{6A86EE0F-89AF-48D2-94B1-0EFBC281B87E}"/>
                  </a:ext>
                </a:extLst>
              </p:cNvPr>
              <p:cNvSpPr/>
              <p:nvPr/>
            </p:nvSpPr>
            <p:spPr>
              <a:xfrm>
                <a:off x="2079677" y="3433510"/>
                <a:ext cx="513791" cy="13280"/>
              </a:xfrm>
              <a:custGeom>
                <a:avLst/>
                <a:gdLst/>
                <a:ahLst/>
                <a:cxnLst/>
                <a:rect l="l" t="t" r="r" b="b"/>
                <a:pathLst>
                  <a:path w="14587" h="377" extrusionOk="0">
                    <a:moveTo>
                      <a:pt x="0" y="0"/>
                    </a:moveTo>
                    <a:lnTo>
                      <a:pt x="0" y="376"/>
                    </a:lnTo>
                    <a:lnTo>
                      <a:pt x="14587" y="376"/>
                    </a:lnTo>
                    <a:lnTo>
                      <a:pt x="14587" y="0"/>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6" name="Google Shape;577;p31">
                <a:extLst>
                  <a:ext uri="{FF2B5EF4-FFF2-40B4-BE49-F238E27FC236}">
                    <a16:creationId xmlns:a16="http://schemas.microsoft.com/office/drawing/2014/main" id="{45C3D4EB-D0FD-416A-9017-85E968B40E01}"/>
                  </a:ext>
                </a:extLst>
              </p:cNvPr>
              <p:cNvSpPr/>
              <p:nvPr/>
            </p:nvSpPr>
            <p:spPr>
              <a:xfrm>
                <a:off x="2079677" y="3422238"/>
                <a:ext cx="513791" cy="24552"/>
              </a:xfrm>
              <a:custGeom>
                <a:avLst/>
                <a:gdLst/>
                <a:ahLst/>
                <a:cxnLst/>
                <a:rect l="l" t="t" r="r" b="b"/>
                <a:pathLst>
                  <a:path w="14587" h="697" extrusionOk="0">
                    <a:moveTo>
                      <a:pt x="7292" y="0"/>
                    </a:moveTo>
                    <a:cubicBezTo>
                      <a:pt x="3646" y="0"/>
                      <a:pt x="0" y="188"/>
                      <a:pt x="0" y="320"/>
                    </a:cubicBezTo>
                    <a:cubicBezTo>
                      <a:pt x="0" y="636"/>
                      <a:pt x="3265" y="696"/>
                      <a:pt x="7292" y="696"/>
                    </a:cubicBezTo>
                    <a:cubicBezTo>
                      <a:pt x="11321" y="696"/>
                      <a:pt x="14587" y="636"/>
                      <a:pt x="14587" y="320"/>
                    </a:cubicBezTo>
                    <a:cubicBezTo>
                      <a:pt x="14587" y="188"/>
                      <a:pt x="10941" y="0"/>
                      <a:pt x="7292"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107" name="Google Shape;578;p31">
                <a:extLst>
                  <a:ext uri="{FF2B5EF4-FFF2-40B4-BE49-F238E27FC236}">
                    <a16:creationId xmlns:a16="http://schemas.microsoft.com/office/drawing/2014/main" id="{2396A7B5-7955-401B-B3DB-015568BEAA0F}"/>
                  </a:ext>
                </a:extLst>
              </p:cNvPr>
              <p:cNvGrpSpPr/>
              <p:nvPr/>
            </p:nvGrpSpPr>
            <p:grpSpPr>
              <a:xfrm flipH="1">
                <a:off x="1995243" y="2880476"/>
                <a:ext cx="215035" cy="91515"/>
                <a:chOff x="2160993" y="2880476"/>
                <a:chExt cx="215035" cy="91515"/>
              </a:xfrm>
            </p:grpSpPr>
            <p:sp>
              <p:nvSpPr>
                <p:cNvPr id="113" name="Google Shape;579;p31">
                  <a:extLst>
                    <a:ext uri="{FF2B5EF4-FFF2-40B4-BE49-F238E27FC236}">
                      <a16:creationId xmlns:a16="http://schemas.microsoft.com/office/drawing/2014/main" id="{C934E7A5-42B9-414E-BA86-9ACB972606F3}"/>
                    </a:ext>
                  </a:extLst>
                </p:cNvPr>
                <p:cNvSpPr/>
                <p:nvPr/>
              </p:nvSpPr>
              <p:spPr>
                <a:xfrm>
                  <a:off x="2197803" y="2880476"/>
                  <a:ext cx="178226" cy="91515"/>
                </a:xfrm>
                <a:custGeom>
                  <a:avLst/>
                  <a:gdLst/>
                  <a:ahLst/>
                  <a:cxnLst/>
                  <a:rect l="l" t="t" r="r" b="b"/>
                  <a:pathLst>
                    <a:path w="5060" h="2598" extrusionOk="0">
                      <a:moveTo>
                        <a:pt x="5060" y="1"/>
                      </a:moveTo>
                      <a:lnTo>
                        <a:pt x="0" y="246"/>
                      </a:lnTo>
                      <a:cubicBezTo>
                        <a:pt x="321" y="1610"/>
                        <a:pt x="1353" y="2597"/>
                        <a:pt x="2545" y="2597"/>
                      </a:cubicBezTo>
                      <a:cubicBezTo>
                        <a:pt x="2580" y="2597"/>
                        <a:pt x="2615" y="2597"/>
                        <a:pt x="2651" y="2595"/>
                      </a:cubicBezTo>
                      <a:cubicBezTo>
                        <a:pt x="3884" y="2534"/>
                        <a:pt x="4865" y="1429"/>
                        <a:pt x="5060" y="1"/>
                      </a:cubicBez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4" name="Google Shape;580;p31">
                  <a:extLst>
                    <a:ext uri="{FF2B5EF4-FFF2-40B4-BE49-F238E27FC236}">
                      <a16:creationId xmlns:a16="http://schemas.microsoft.com/office/drawing/2014/main" id="{301744D0-DE15-48F5-A8C1-D11182027DCD}"/>
                    </a:ext>
                  </a:extLst>
                </p:cNvPr>
                <p:cNvSpPr/>
                <p:nvPr/>
              </p:nvSpPr>
              <p:spPr>
                <a:xfrm>
                  <a:off x="2160993" y="2894214"/>
                  <a:ext cx="127048" cy="63018"/>
                </a:xfrm>
                <a:custGeom>
                  <a:avLst/>
                  <a:gdLst/>
                  <a:ahLst/>
                  <a:cxnLst/>
                  <a:rect l="l" t="t" r="r" b="b"/>
                  <a:pathLst>
                    <a:path w="3607" h="1789" extrusionOk="0">
                      <a:moveTo>
                        <a:pt x="848" y="508"/>
                      </a:moveTo>
                      <a:cubicBezTo>
                        <a:pt x="859" y="508"/>
                        <a:pt x="870" y="508"/>
                        <a:pt x="881" y="509"/>
                      </a:cubicBezTo>
                      <a:lnTo>
                        <a:pt x="2793" y="655"/>
                      </a:lnTo>
                      <a:cubicBezTo>
                        <a:pt x="2874" y="659"/>
                        <a:pt x="2953" y="698"/>
                        <a:pt x="3007" y="762"/>
                      </a:cubicBezTo>
                      <a:cubicBezTo>
                        <a:pt x="3059" y="826"/>
                        <a:pt x="3088" y="904"/>
                        <a:pt x="3081" y="990"/>
                      </a:cubicBezTo>
                      <a:cubicBezTo>
                        <a:pt x="3074" y="1071"/>
                        <a:pt x="3035" y="1146"/>
                        <a:pt x="2974" y="1203"/>
                      </a:cubicBezTo>
                      <a:cubicBezTo>
                        <a:pt x="2917" y="1250"/>
                        <a:pt x="2846" y="1278"/>
                        <a:pt x="2773" y="1278"/>
                      </a:cubicBezTo>
                      <a:cubicBezTo>
                        <a:pt x="2764" y="1278"/>
                        <a:pt x="2755" y="1278"/>
                        <a:pt x="2746" y="1277"/>
                      </a:cubicBezTo>
                      <a:lnTo>
                        <a:pt x="835" y="1132"/>
                      </a:lnTo>
                      <a:cubicBezTo>
                        <a:pt x="661" y="1121"/>
                        <a:pt x="533" y="968"/>
                        <a:pt x="544" y="798"/>
                      </a:cubicBezTo>
                      <a:cubicBezTo>
                        <a:pt x="550" y="716"/>
                        <a:pt x="590" y="637"/>
                        <a:pt x="654" y="584"/>
                      </a:cubicBezTo>
                      <a:cubicBezTo>
                        <a:pt x="707" y="538"/>
                        <a:pt x="773" y="508"/>
                        <a:pt x="848" y="508"/>
                      </a:cubicBezTo>
                      <a:close/>
                      <a:moveTo>
                        <a:pt x="859" y="0"/>
                      </a:moveTo>
                      <a:cubicBezTo>
                        <a:pt x="662" y="0"/>
                        <a:pt x="472" y="68"/>
                        <a:pt x="320" y="197"/>
                      </a:cubicBezTo>
                      <a:cubicBezTo>
                        <a:pt x="153" y="339"/>
                        <a:pt x="50" y="542"/>
                        <a:pt x="35" y="758"/>
                      </a:cubicBezTo>
                      <a:cubicBezTo>
                        <a:pt x="0" y="1213"/>
                        <a:pt x="342" y="1608"/>
                        <a:pt x="796" y="1644"/>
                      </a:cubicBezTo>
                      <a:lnTo>
                        <a:pt x="2708" y="1785"/>
                      </a:lnTo>
                      <a:cubicBezTo>
                        <a:pt x="2729" y="1789"/>
                        <a:pt x="2751" y="1789"/>
                        <a:pt x="2772" y="1789"/>
                      </a:cubicBezTo>
                      <a:cubicBezTo>
                        <a:pt x="2967" y="1789"/>
                        <a:pt x="3156" y="1718"/>
                        <a:pt x="3308" y="1590"/>
                      </a:cubicBezTo>
                      <a:cubicBezTo>
                        <a:pt x="3471" y="1444"/>
                        <a:pt x="3575" y="1245"/>
                        <a:pt x="3589" y="1025"/>
                      </a:cubicBezTo>
                      <a:cubicBezTo>
                        <a:pt x="3607" y="808"/>
                        <a:pt x="3535" y="595"/>
                        <a:pt x="3394" y="428"/>
                      </a:cubicBezTo>
                      <a:cubicBezTo>
                        <a:pt x="3251" y="261"/>
                        <a:pt x="3049" y="161"/>
                        <a:pt x="2832" y="144"/>
                      </a:cubicBezTo>
                      <a:lnTo>
                        <a:pt x="917" y="2"/>
                      </a:lnTo>
                      <a:cubicBezTo>
                        <a:pt x="898" y="1"/>
                        <a:pt x="879" y="0"/>
                        <a:pt x="859" y="0"/>
                      </a:cubicBez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08" name="Google Shape;581;p31">
                <a:extLst>
                  <a:ext uri="{FF2B5EF4-FFF2-40B4-BE49-F238E27FC236}">
                    <a16:creationId xmlns:a16="http://schemas.microsoft.com/office/drawing/2014/main" id="{F790418B-BC3A-4964-A35D-FD97CD895054}"/>
                  </a:ext>
                </a:extLst>
              </p:cNvPr>
              <p:cNvGrpSpPr/>
              <p:nvPr/>
            </p:nvGrpSpPr>
            <p:grpSpPr>
              <a:xfrm rot="-3770986">
                <a:off x="2006437" y="4491958"/>
                <a:ext cx="145667" cy="275875"/>
                <a:chOff x="3870325" y="3113821"/>
                <a:chExt cx="75950" cy="143850"/>
              </a:xfrm>
            </p:grpSpPr>
            <p:sp>
              <p:nvSpPr>
                <p:cNvPr id="109" name="Google Shape;582;p31">
                  <a:extLst>
                    <a:ext uri="{FF2B5EF4-FFF2-40B4-BE49-F238E27FC236}">
                      <a16:creationId xmlns:a16="http://schemas.microsoft.com/office/drawing/2014/main" id="{0B246CF7-A92E-4D1D-8B22-AE0F15C78AE1}"/>
                    </a:ext>
                  </a:extLst>
                </p:cNvPr>
                <p:cNvSpPr/>
                <p:nvPr/>
              </p:nvSpPr>
              <p:spPr>
                <a:xfrm>
                  <a:off x="3870325" y="3113821"/>
                  <a:ext cx="75950" cy="143850"/>
                </a:xfrm>
                <a:custGeom>
                  <a:avLst/>
                  <a:gdLst/>
                  <a:ahLst/>
                  <a:cxnLst/>
                  <a:rect l="l" t="t" r="r" b="b"/>
                  <a:pathLst>
                    <a:path w="3038" h="5754" extrusionOk="0">
                      <a:moveTo>
                        <a:pt x="1152" y="1"/>
                      </a:moveTo>
                      <a:cubicBezTo>
                        <a:pt x="708" y="1"/>
                        <a:pt x="334" y="34"/>
                        <a:pt x="245" y="139"/>
                      </a:cubicBezTo>
                      <a:cubicBezTo>
                        <a:pt x="0" y="437"/>
                        <a:pt x="226" y="5007"/>
                        <a:pt x="463" y="5676"/>
                      </a:cubicBezTo>
                      <a:cubicBezTo>
                        <a:pt x="481" y="5729"/>
                        <a:pt x="501" y="5753"/>
                        <a:pt x="524" y="5753"/>
                      </a:cubicBezTo>
                      <a:cubicBezTo>
                        <a:pt x="790" y="5753"/>
                        <a:pt x="1377" y="2375"/>
                        <a:pt x="2789" y="2330"/>
                      </a:cubicBezTo>
                      <a:cubicBezTo>
                        <a:pt x="3037" y="2323"/>
                        <a:pt x="2973" y="110"/>
                        <a:pt x="2973" y="110"/>
                      </a:cubicBezTo>
                      <a:cubicBezTo>
                        <a:pt x="2973" y="110"/>
                        <a:pt x="1950" y="1"/>
                        <a:pt x="1152" y="1"/>
                      </a:cubicBezTo>
                      <a:close/>
                    </a:path>
                  </a:pathLst>
                </a:custGeom>
                <a:solidFill>
                  <a:srgbClr val="E640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0" name="Google Shape;583;p31">
                  <a:extLst>
                    <a:ext uri="{FF2B5EF4-FFF2-40B4-BE49-F238E27FC236}">
                      <a16:creationId xmlns:a16="http://schemas.microsoft.com/office/drawing/2014/main" id="{4B2D46BD-5428-4CBF-9A55-09003121A749}"/>
                    </a:ext>
                  </a:extLst>
                </p:cNvPr>
                <p:cNvSpPr/>
                <p:nvPr/>
              </p:nvSpPr>
              <p:spPr>
                <a:xfrm>
                  <a:off x="3913800" y="3156946"/>
                  <a:ext cx="16000" cy="27800"/>
                </a:xfrm>
                <a:custGeom>
                  <a:avLst/>
                  <a:gdLst/>
                  <a:ahLst/>
                  <a:cxnLst/>
                  <a:rect l="l" t="t" r="r" b="b"/>
                  <a:pathLst>
                    <a:path w="640" h="1112" extrusionOk="0">
                      <a:moveTo>
                        <a:pt x="169" y="1"/>
                      </a:moveTo>
                      <a:cubicBezTo>
                        <a:pt x="150" y="1"/>
                        <a:pt x="131" y="4"/>
                        <a:pt x="113" y="11"/>
                      </a:cubicBezTo>
                      <a:cubicBezTo>
                        <a:pt x="64" y="30"/>
                        <a:pt x="30" y="63"/>
                        <a:pt x="15" y="108"/>
                      </a:cubicBezTo>
                      <a:cubicBezTo>
                        <a:pt x="4" y="143"/>
                        <a:pt x="0" y="183"/>
                        <a:pt x="15" y="221"/>
                      </a:cubicBezTo>
                      <a:lnTo>
                        <a:pt x="305" y="1004"/>
                      </a:lnTo>
                      <a:cubicBezTo>
                        <a:pt x="329" y="1069"/>
                        <a:pt x="393" y="1111"/>
                        <a:pt x="461" y="1111"/>
                      </a:cubicBezTo>
                      <a:cubicBezTo>
                        <a:pt x="479" y="1111"/>
                        <a:pt x="498" y="1108"/>
                        <a:pt x="516" y="1102"/>
                      </a:cubicBezTo>
                      <a:cubicBezTo>
                        <a:pt x="598" y="1068"/>
                        <a:pt x="640" y="974"/>
                        <a:pt x="610" y="891"/>
                      </a:cubicBezTo>
                      <a:lnTo>
                        <a:pt x="324" y="108"/>
                      </a:lnTo>
                      <a:cubicBezTo>
                        <a:pt x="298" y="41"/>
                        <a:pt x="234" y="1"/>
                        <a:pt x="169"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1" name="Google Shape;584;p31">
                  <a:extLst>
                    <a:ext uri="{FF2B5EF4-FFF2-40B4-BE49-F238E27FC236}">
                      <a16:creationId xmlns:a16="http://schemas.microsoft.com/office/drawing/2014/main" id="{D2B9F340-F347-4EFE-8B3B-40EA28E00A52}"/>
                    </a:ext>
                  </a:extLst>
                </p:cNvPr>
                <p:cNvSpPr/>
                <p:nvPr/>
              </p:nvSpPr>
              <p:spPr>
                <a:xfrm>
                  <a:off x="3895725" y="3165971"/>
                  <a:ext cx="25425" cy="27375"/>
                </a:xfrm>
                <a:custGeom>
                  <a:avLst/>
                  <a:gdLst/>
                  <a:ahLst/>
                  <a:cxnLst/>
                  <a:rect l="l" t="t" r="r" b="b"/>
                  <a:pathLst>
                    <a:path w="1017" h="1095" extrusionOk="0">
                      <a:moveTo>
                        <a:pt x="174" y="0"/>
                      </a:moveTo>
                      <a:cubicBezTo>
                        <a:pt x="137" y="0"/>
                        <a:pt x="99" y="14"/>
                        <a:pt x="68" y="41"/>
                      </a:cubicBezTo>
                      <a:cubicBezTo>
                        <a:pt x="46" y="60"/>
                        <a:pt x="30" y="82"/>
                        <a:pt x="20" y="109"/>
                      </a:cubicBezTo>
                      <a:cubicBezTo>
                        <a:pt x="1" y="161"/>
                        <a:pt x="11" y="225"/>
                        <a:pt x="49" y="270"/>
                      </a:cubicBezTo>
                      <a:lnTo>
                        <a:pt x="708" y="1038"/>
                      </a:lnTo>
                      <a:cubicBezTo>
                        <a:pt x="742" y="1076"/>
                        <a:pt x="788" y="1095"/>
                        <a:pt x="833" y="1095"/>
                      </a:cubicBezTo>
                      <a:cubicBezTo>
                        <a:pt x="870" y="1095"/>
                        <a:pt x="907" y="1082"/>
                        <a:pt x="937" y="1057"/>
                      </a:cubicBezTo>
                      <a:cubicBezTo>
                        <a:pt x="1005" y="997"/>
                        <a:pt x="1017" y="895"/>
                        <a:pt x="956" y="824"/>
                      </a:cubicBezTo>
                      <a:lnTo>
                        <a:pt x="298" y="60"/>
                      </a:lnTo>
                      <a:cubicBezTo>
                        <a:pt x="266" y="20"/>
                        <a:pt x="221" y="0"/>
                        <a:pt x="174" y="0"/>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2" name="Google Shape;585;p31">
                  <a:extLst>
                    <a:ext uri="{FF2B5EF4-FFF2-40B4-BE49-F238E27FC236}">
                      <a16:creationId xmlns:a16="http://schemas.microsoft.com/office/drawing/2014/main" id="{ACE9BE91-8A92-4E30-811F-244FB19671ED}"/>
                    </a:ext>
                  </a:extLst>
                </p:cNvPr>
                <p:cNvSpPr/>
                <p:nvPr/>
              </p:nvSpPr>
              <p:spPr>
                <a:xfrm>
                  <a:off x="3885475" y="3185621"/>
                  <a:ext cx="30300" cy="20925"/>
                </a:xfrm>
                <a:custGeom>
                  <a:avLst/>
                  <a:gdLst/>
                  <a:ahLst/>
                  <a:cxnLst/>
                  <a:rect l="l" t="t" r="r" b="b"/>
                  <a:pathLst>
                    <a:path w="1212" h="837" extrusionOk="0">
                      <a:moveTo>
                        <a:pt x="182" y="0"/>
                      </a:moveTo>
                      <a:cubicBezTo>
                        <a:pt x="127" y="0"/>
                        <a:pt x="71" y="29"/>
                        <a:pt x="41" y="80"/>
                      </a:cubicBezTo>
                      <a:cubicBezTo>
                        <a:pt x="34" y="87"/>
                        <a:pt x="30" y="98"/>
                        <a:pt x="27" y="109"/>
                      </a:cubicBezTo>
                      <a:cubicBezTo>
                        <a:pt x="0" y="181"/>
                        <a:pt x="27" y="264"/>
                        <a:pt x="94" y="305"/>
                      </a:cubicBezTo>
                      <a:lnTo>
                        <a:pt x="941" y="813"/>
                      </a:lnTo>
                      <a:cubicBezTo>
                        <a:pt x="967" y="829"/>
                        <a:pt x="996" y="836"/>
                        <a:pt x="1025" y="836"/>
                      </a:cubicBezTo>
                      <a:cubicBezTo>
                        <a:pt x="1080" y="836"/>
                        <a:pt x="1133" y="809"/>
                        <a:pt x="1163" y="757"/>
                      </a:cubicBezTo>
                      <a:cubicBezTo>
                        <a:pt x="1212" y="678"/>
                        <a:pt x="1186" y="580"/>
                        <a:pt x="1111" y="535"/>
                      </a:cubicBezTo>
                      <a:lnTo>
                        <a:pt x="263" y="23"/>
                      </a:lnTo>
                      <a:cubicBezTo>
                        <a:pt x="238" y="8"/>
                        <a:pt x="210" y="0"/>
                        <a:pt x="182" y="0"/>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grpSp>
          <p:nvGrpSpPr>
            <p:cNvPr id="10" name="Google Shape;586;p31">
              <a:extLst>
                <a:ext uri="{FF2B5EF4-FFF2-40B4-BE49-F238E27FC236}">
                  <a16:creationId xmlns:a16="http://schemas.microsoft.com/office/drawing/2014/main" id="{F632E06D-5A70-4083-B293-F66B89B70426}"/>
                </a:ext>
              </a:extLst>
            </p:cNvPr>
            <p:cNvGrpSpPr/>
            <p:nvPr/>
          </p:nvGrpSpPr>
          <p:grpSpPr>
            <a:xfrm>
              <a:off x="2812426" y="3853037"/>
              <a:ext cx="1308977" cy="1216866"/>
              <a:chOff x="2783757" y="3771888"/>
              <a:chExt cx="1391640" cy="1293713"/>
            </a:xfrm>
          </p:grpSpPr>
          <p:grpSp>
            <p:nvGrpSpPr>
              <p:cNvPr id="11" name="Google Shape;587;p31">
                <a:extLst>
                  <a:ext uri="{FF2B5EF4-FFF2-40B4-BE49-F238E27FC236}">
                    <a16:creationId xmlns:a16="http://schemas.microsoft.com/office/drawing/2014/main" id="{1733A4EF-EA59-4F9E-A18A-AFBE9C3D1F06}"/>
                  </a:ext>
                </a:extLst>
              </p:cNvPr>
              <p:cNvGrpSpPr/>
              <p:nvPr/>
            </p:nvGrpSpPr>
            <p:grpSpPr>
              <a:xfrm rot="1083920">
                <a:off x="2921547" y="3889796"/>
                <a:ext cx="925105" cy="1035741"/>
                <a:chOff x="7377716" y="2755856"/>
                <a:chExt cx="925108" cy="1035745"/>
              </a:xfrm>
            </p:grpSpPr>
            <p:grpSp>
              <p:nvGrpSpPr>
                <p:cNvPr id="18" name="Google Shape;588;p31">
                  <a:extLst>
                    <a:ext uri="{FF2B5EF4-FFF2-40B4-BE49-F238E27FC236}">
                      <a16:creationId xmlns:a16="http://schemas.microsoft.com/office/drawing/2014/main" id="{0B886501-ECBF-4315-9707-7FF1E74DD17E}"/>
                    </a:ext>
                  </a:extLst>
                </p:cNvPr>
                <p:cNvGrpSpPr/>
                <p:nvPr/>
              </p:nvGrpSpPr>
              <p:grpSpPr>
                <a:xfrm rot="-2700000">
                  <a:off x="7520241" y="2994927"/>
                  <a:ext cx="640058" cy="668242"/>
                  <a:chOff x="6516291" y="2235435"/>
                  <a:chExt cx="640064" cy="668249"/>
                </a:xfrm>
              </p:grpSpPr>
              <p:sp>
                <p:nvSpPr>
                  <p:cNvPr id="21" name="Google Shape;589;p31">
                    <a:extLst>
                      <a:ext uri="{FF2B5EF4-FFF2-40B4-BE49-F238E27FC236}">
                        <a16:creationId xmlns:a16="http://schemas.microsoft.com/office/drawing/2014/main" id="{C43436FB-3823-447D-B232-97C704FFC844}"/>
                      </a:ext>
                    </a:extLst>
                  </p:cNvPr>
                  <p:cNvSpPr/>
                  <p:nvPr/>
                </p:nvSpPr>
                <p:spPr>
                  <a:xfrm>
                    <a:off x="6516291" y="2235435"/>
                    <a:ext cx="640064" cy="668249"/>
                  </a:xfrm>
                  <a:custGeom>
                    <a:avLst/>
                    <a:gdLst/>
                    <a:ahLst/>
                    <a:cxnLst/>
                    <a:rect l="l" t="t" r="r" b="b"/>
                    <a:pathLst>
                      <a:path w="48804" h="50953" extrusionOk="0">
                        <a:moveTo>
                          <a:pt x="18355" y="1"/>
                        </a:moveTo>
                        <a:lnTo>
                          <a:pt x="1" y="33086"/>
                        </a:lnTo>
                        <a:lnTo>
                          <a:pt x="31935" y="50953"/>
                        </a:lnTo>
                        <a:lnTo>
                          <a:pt x="48804" y="15880"/>
                        </a:lnTo>
                        <a:lnTo>
                          <a:pt x="18355" y="1"/>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590;p31">
                    <a:extLst>
                      <a:ext uri="{FF2B5EF4-FFF2-40B4-BE49-F238E27FC236}">
                        <a16:creationId xmlns:a16="http://schemas.microsoft.com/office/drawing/2014/main" id="{65C9E5AC-85D2-4D3F-B182-218B84116AE2}"/>
                      </a:ext>
                    </a:extLst>
                  </p:cNvPr>
                  <p:cNvSpPr/>
                  <p:nvPr/>
                </p:nvSpPr>
                <p:spPr>
                  <a:xfrm>
                    <a:off x="6581062" y="2386107"/>
                    <a:ext cx="329003" cy="457517"/>
                  </a:xfrm>
                  <a:custGeom>
                    <a:avLst/>
                    <a:gdLst/>
                    <a:ahLst/>
                    <a:cxnLst/>
                    <a:rect l="l" t="t" r="r" b="b"/>
                    <a:pathLst>
                      <a:path w="25086" h="34885" extrusionOk="0">
                        <a:moveTo>
                          <a:pt x="11114" y="1"/>
                        </a:moveTo>
                        <a:lnTo>
                          <a:pt x="0" y="19381"/>
                        </a:lnTo>
                        <a:lnTo>
                          <a:pt x="25086" y="34885"/>
                        </a:lnTo>
                        <a:cubicBezTo>
                          <a:pt x="25086" y="34885"/>
                          <a:pt x="19265" y="27591"/>
                          <a:pt x="17351" y="22174"/>
                        </a:cubicBezTo>
                        <a:cubicBezTo>
                          <a:pt x="15433" y="16758"/>
                          <a:pt x="11114" y="1"/>
                          <a:pt x="11114"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9" name="Google Shape;591;p31">
                  <a:extLst>
                    <a:ext uri="{FF2B5EF4-FFF2-40B4-BE49-F238E27FC236}">
                      <a16:creationId xmlns:a16="http://schemas.microsoft.com/office/drawing/2014/main" id="{F340EF39-9518-4DB1-B776-BA3AEDFB4B98}"/>
                    </a:ext>
                  </a:extLst>
                </p:cNvPr>
                <p:cNvSpPr/>
                <p:nvPr/>
              </p:nvSpPr>
              <p:spPr>
                <a:xfrm>
                  <a:off x="7734517" y="2768892"/>
                  <a:ext cx="208306" cy="351023"/>
                </a:xfrm>
                <a:custGeom>
                  <a:avLst/>
                  <a:gdLst/>
                  <a:ahLst/>
                  <a:cxnLst/>
                  <a:rect l="l" t="t" r="r" b="b"/>
                  <a:pathLst>
                    <a:path w="15883" h="26765" extrusionOk="0">
                      <a:moveTo>
                        <a:pt x="959" y="0"/>
                      </a:moveTo>
                      <a:cubicBezTo>
                        <a:pt x="512" y="0"/>
                        <a:pt x="112" y="348"/>
                        <a:pt x="58" y="809"/>
                      </a:cubicBezTo>
                      <a:cubicBezTo>
                        <a:pt x="0" y="1312"/>
                        <a:pt x="359" y="1765"/>
                        <a:pt x="863" y="1827"/>
                      </a:cubicBezTo>
                      <a:cubicBezTo>
                        <a:pt x="920" y="1831"/>
                        <a:pt x="7108" y="3176"/>
                        <a:pt x="13985" y="26109"/>
                      </a:cubicBezTo>
                      <a:cubicBezTo>
                        <a:pt x="14105" y="26509"/>
                        <a:pt x="14467" y="26764"/>
                        <a:pt x="14863" y="26764"/>
                      </a:cubicBezTo>
                      <a:cubicBezTo>
                        <a:pt x="14950" y="26764"/>
                        <a:pt x="15036" y="26749"/>
                        <a:pt x="15124" y="26724"/>
                      </a:cubicBezTo>
                      <a:cubicBezTo>
                        <a:pt x="15611" y="26579"/>
                        <a:pt x="15883" y="26067"/>
                        <a:pt x="15738" y="25585"/>
                      </a:cubicBezTo>
                      <a:cubicBezTo>
                        <a:pt x="8532" y="1551"/>
                        <a:pt x="1815" y="95"/>
                        <a:pt x="1072" y="8"/>
                      </a:cubicBezTo>
                      <a:cubicBezTo>
                        <a:pt x="1034" y="3"/>
                        <a:pt x="996" y="0"/>
                        <a:pt x="959" y="0"/>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592;p31">
                  <a:extLst>
                    <a:ext uri="{FF2B5EF4-FFF2-40B4-BE49-F238E27FC236}">
                      <a16:creationId xmlns:a16="http://schemas.microsoft.com/office/drawing/2014/main" id="{168BD537-339B-403F-B042-5F4ED2C23DD5}"/>
                    </a:ext>
                  </a:extLst>
                </p:cNvPr>
                <p:cNvSpPr/>
                <p:nvPr/>
              </p:nvSpPr>
              <p:spPr>
                <a:xfrm>
                  <a:off x="7538563" y="2755856"/>
                  <a:ext cx="161616" cy="440559"/>
                </a:xfrm>
                <a:custGeom>
                  <a:avLst/>
                  <a:gdLst/>
                  <a:ahLst/>
                  <a:cxnLst/>
                  <a:rect l="l" t="t" r="r" b="b"/>
                  <a:pathLst>
                    <a:path w="12323" h="33592" extrusionOk="0">
                      <a:moveTo>
                        <a:pt x="11282" y="1"/>
                      </a:moveTo>
                      <a:cubicBezTo>
                        <a:pt x="11149" y="1"/>
                        <a:pt x="11015" y="30"/>
                        <a:pt x="10887" y="91"/>
                      </a:cubicBezTo>
                      <a:cubicBezTo>
                        <a:pt x="7355" y="1765"/>
                        <a:pt x="4914" y="4455"/>
                        <a:pt x="3623" y="8090"/>
                      </a:cubicBezTo>
                      <a:cubicBezTo>
                        <a:pt x="0" y="18312"/>
                        <a:pt x="6679" y="32474"/>
                        <a:pt x="6964" y="33072"/>
                      </a:cubicBezTo>
                      <a:cubicBezTo>
                        <a:pt x="7125" y="33402"/>
                        <a:pt x="7450" y="33592"/>
                        <a:pt x="7793" y="33592"/>
                      </a:cubicBezTo>
                      <a:cubicBezTo>
                        <a:pt x="7925" y="33592"/>
                        <a:pt x="8061" y="33563"/>
                        <a:pt x="8185" y="33501"/>
                      </a:cubicBezTo>
                      <a:cubicBezTo>
                        <a:pt x="8642" y="33287"/>
                        <a:pt x="8836" y="32739"/>
                        <a:pt x="8618" y="32280"/>
                      </a:cubicBezTo>
                      <a:cubicBezTo>
                        <a:pt x="8552" y="32144"/>
                        <a:pt x="1976" y="18213"/>
                        <a:pt x="5350" y="8700"/>
                      </a:cubicBezTo>
                      <a:cubicBezTo>
                        <a:pt x="6469" y="5544"/>
                        <a:pt x="8598" y="3201"/>
                        <a:pt x="11671" y="1744"/>
                      </a:cubicBezTo>
                      <a:cubicBezTo>
                        <a:pt x="12128" y="1526"/>
                        <a:pt x="12322" y="982"/>
                        <a:pt x="12108" y="524"/>
                      </a:cubicBezTo>
                      <a:cubicBezTo>
                        <a:pt x="11951" y="194"/>
                        <a:pt x="11624" y="1"/>
                        <a:pt x="11282"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2" name="Google Shape;593;p31">
                <a:extLst>
                  <a:ext uri="{FF2B5EF4-FFF2-40B4-BE49-F238E27FC236}">
                    <a16:creationId xmlns:a16="http://schemas.microsoft.com/office/drawing/2014/main" id="{235FC9D7-A829-45AE-AF51-34FC9B9ABBA0}"/>
                  </a:ext>
                </a:extLst>
              </p:cNvPr>
              <p:cNvGrpSpPr/>
              <p:nvPr/>
            </p:nvGrpSpPr>
            <p:grpSpPr>
              <a:xfrm rot="1083920">
                <a:off x="3112503" y="3911950"/>
                <a:ext cx="925105" cy="1035741"/>
                <a:chOff x="7205359" y="2835379"/>
                <a:chExt cx="925108" cy="1035745"/>
              </a:xfrm>
            </p:grpSpPr>
            <p:grpSp>
              <p:nvGrpSpPr>
                <p:cNvPr id="13" name="Google Shape;594;p31">
                  <a:extLst>
                    <a:ext uri="{FF2B5EF4-FFF2-40B4-BE49-F238E27FC236}">
                      <a16:creationId xmlns:a16="http://schemas.microsoft.com/office/drawing/2014/main" id="{1E705A14-8DB6-4746-A7D6-B44ADFDCA9C3}"/>
                    </a:ext>
                  </a:extLst>
                </p:cNvPr>
                <p:cNvGrpSpPr/>
                <p:nvPr/>
              </p:nvGrpSpPr>
              <p:grpSpPr>
                <a:xfrm rot="-2700000">
                  <a:off x="7347884" y="3074449"/>
                  <a:ext cx="640058" cy="668242"/>
                  <a:chOff x="6338184" y="2169790"/>
                  <a:chExt cx="640064" cy="668249"/>
                </a:xfrm>
              </p:grpSpPr>
              <p:sp>
                <p:nvSpPr>
                  <p:cNvPr id="16" name="Google Shape;595;p31">
                    <a:extLst>
                      <a:ext uri="{FF2B5EF4-FFF2-40B4-BE49-F238E27FC236}">
                        <a16:creationId xmlns:a16="http://schemas.microsoft.com/office/drawing/2014/main" id="{9AA751F8-8C17-4F71-95CD-158C844AD61E}"/>
                      </a:ext>
                    </a:extLst>
                  </p:cNvPr>
                  <p:cNvSpPr/>
                  <p:nvPr/>
                </p:nvSpPr>
                <p:spPr>
                  <a:xfrm>
                    <a:off x="6338184" y="2169790"/>
                    <a:ext cx="640064" cy="668249"/>
                  </a:xfrm>
                  <a:custGeom>
                    <a:avLst/>
                    <a:gdLst/>
                    <a:ahLst/>
                    <a:cxnLst/>
                    <a:rect l="l" t="t" r="r" b="b"/>
                    <a:pathLst>
                      <a:path w="48804" h="50953" extrusionOk="0">
                        <a:moveTo>
                          <a:pt x="18355" y="1"/>
                        </a:moveTo>
                        <a:lnTo>
                          <a:pt x="1" y="33086"/>
                        </a:lnTo>
                        <a:lnTo>
                          <a:pt x="31935" y="50953"/>
                        </a:lnTo>
                        <a:lnTo>
                          <a:pt x="48804" y="15880"/>
                        </a:lnTo>
                        <a:lnTo>
                          <a:pt x="18355" y="1"/>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596;p31">
                    <a:extLst>
                      <a:ext uri="{FF2B5EF4-FFF2-40B4-BE49-F238E27FC236}">
                        <a16:creationId xmlns:a16="http://schemas.microsoft.com/office/drawing/2014/main" id="{126A8B51-9CE9-4C90-8876-741C3AED4D30}"/>
                      </a:ext>
                    </a:extLst>
                  </p:cNvPr>
                  <p:cNvSpPr/>
                  <p:nvPr/>
                </p:nvSpPr>
                <p:spPr>
                  <a:xfrm>
                    <a:off x="6402955" y="2320462"/>
                    <a:ext cx="329003" cy="457517"/>
                  </a:xfrm>
                  <a:custGeom>
                    <a:avLst/>
                    <a:gdLst/>
                    <a:ahLst/>
                    <a:cxnLst/>
                    <a:rect l="l" t="t" r="r" b="b"/>
                    <a:pathLst>
                      <a:path w="25086" h="34885" extrusionOk="0">
                        <a:moveTo>
                          <a:pt x="11114" y="1"/>
                        </a:moveTo>
                        <a:lnTo>
                          <a:pt x="0" y="19381"/>
                        </a:lnTo>
                        <a:lnTo>
                          <a:pt x="25086" y="34885"/>
                        </a:lnTo>
                        <a:cubicBezTo>
                          <a:pt x="25086" y="34885"/>
                          <a:pt x="19265" y="27591"/>
                          <a:pt x="17351" y="22174"/>
                        </a:cubicBezTo>
                        <a:cubicBezTo>
                          <a:pt x="15433" y="16758"/>
                          <a:pt x="11114" y="1"/>
                          <a:pt x="11114"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4" name="Google Shape;597;p31">
                  <a:extLst>
                    <a:ext uri="{FF2B5EF4-FFF2-40B4-BE49-F238E27FC236}">
                      <a16:creationId xmlns:a16="http://schemas.microsoft.com/office/drawing/2014/main" id="{3DAB8F19-730F-4308-BC72-B487D5B644EB}"/>
                    </a:ext>
                  </a:extLst>
                </p:cNvPr>
                <p:cNvSpPr/>
                <p:nvPr/>
              </p:nvSpPr>
              <p:spPr>
                <a:xfrm>
                  <a:off x="7562160" y="2848414"/>
                  <a:ext cx="208306" cy="351023"/>
                </a:xfrm>
                <a:custGeom>
                  <a:avLst/>
                  <a:gdLst/>
                  <a:ahLst/>
                  <a:cxnLst/>
                  <a:rect l="l" t="t" r="r" b="b"/>
                  <a:pathLst>
                    <a:path w="15883" h="26765" extrusionOk="0">
                      <a:moveTo>
                        <a:pt x="959" y="0"/>
                      </a:moveTo>
                      <a:cubicBezTo>
                        <a:pt x="512" y="0"/>
                        <a:pt x="112" y="348"/>
                        <a:pt x="58" y="809"/>
                      </a:cubicBezTo>
                      <a:cubicBezTo>
                        <a:pt x="0" y="1312"/>
                        <a:pt x="359" y="1765"/>
                        <a:pt x="863" y="1827"/>
                      </a:cubicBezTo>
                      <a:cubicBezTo>
                        <a:pt x="920" y="1831"/>
                        <a:pt x="7108" y="3176"/>
                        <a:pt x="13985" y="26109"/>
                      </a:cubicBezTo>
                      <a:cubicBezTo>
                        <a:pt x="14105" y="26509"/>
                        <a:pt x="14467" y="26764"/>
                        <a:pt x="14863" y="26764"/>
                      </a:cubicBezTo>
                      <a:cubicBezTo>
                        <a:pt x="14950" y="26764"/>
                        <a:pt x="15036" y="26749"/>
                        <a:pt x="15124" y="26724"/>
                      </a:cubicBezTo>
                      <a:cubicBezTo>
                        <a:pt x="15611" y="26579"/>
                        <a:pt x="15883" y="26067"/>
                        <a:pt x="15738" y="25585"/>
                      </a:cubicBezTo>
                      <a:cubicBezTo>
                        <a:pt x="8532" y="1551"/>
                        <a:pt x="1815" y="95"/>
                        <a:pt x="1072" y="8"/>
                      </a:cubicBezTo>
                      <a:cubicBezTo>
                        <a:pt x="1034" y="3"/>
                        <a:pt x="996" y="0"/>
                        <a:pt x="959" y="0"/>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598;p31">
                  <a:extLst>
                    <a:ext uri="{FF2B5EF4-FFF2-40B4-BE49-F238E27FC236}">
                      <a16:creationId xmlns:a16="http://schemas.microsoft.com/office/drawing/2014/main" id="{D04F556B-AEB6-4D05-AC74-B31E396E2FCA}"/>
                    </a:ext>
                  </a:extLst>
                </p:cNvPr>
                <p:cNvSpPr/>
                <p:nvPr/>
              </p:nvSpPr>
              <p:spPr>
                <a:xfrm>
                  <a:off x="7366206" y="2835379"/>
                  <a:ext cx="161616" cy="440559"/>
                </a:xfrm>
                <a:custGeom>
                  <a:avLst/>
                  <a:gdLst/>
                  <a:ahLst/>
                  <a:cxnLst/>
                  <a:rect l="l" t="t" r="r" b="b"/>
                  <a:pathLst>
                    <a:path w="12323" h="33592" extrusionOk="0">
                      <a:moveTo>
                        <a:pt x="11282" y="1"/>
                      </a:moveTo>
                      <a:cubicBezTo>
                        <a:pt x="11149" y="1"/>
                        <a:pt x="11015" y="30"/>
                        <a:pt x="10887" y="91"/>
                      </a:cubicBezTo>
                      <a:cubicBezTo>
                        <a:pt x="7355" y="1765"/>
                        <a:pt x="4914" y="4455"/>
                        <a:pt x="3623" y="8090"/>
                      </a:cubicBezTo>
                      <a:cubicBezTo>
                        <a:pt x="0" y="18312"/>
                        <a:pt x="6679" y="32474"/>
                        <a:pt x="6964" y="33072"/>
                      </a:cubicBezTo>
                      <a:cubicBezTo>
                        <a:pt x="7125" y="33402"/>
                        <a:pt x="7450" y="33592"/>
                        <a:pt x="7793" y="33592"/>
                      </a:cubicBezTo>
                      <a:cubicBezTo>
                        <a:pt x="7925" y="33592"/>
                        <a:pt x="8061" y="33563"/>
                        <a:pt x="8185" y="33501"/>
                      </a:cubicBezTo>
                      <a:cubicBezTo>
                        <a:pt x="8642" y="33287"/>
                        <a:pt x="8836" y="32739"/>
                        <a:pt x="8618" y="32280"/>
                      </a:cubicBezTo>
                      <a:cubicBezTo>
                        <a:pt x="8552" y="32144"/>
                        <a:pt x="1976" y="18213"/>
                        <a:pt x="5350" y="8700"/>
                      </a:cubicBezTo>
                      <a:cubicBezTo>
                        <a:pt x="6469" y="5544"/>
                        <a:pt x="8598" y="3201"/>
                        <a:pt x="11671" y="1744"/>
                      </a:cubicBezTo>
                      <a:cubicBezTo>
                        <a:pt x="12128" y="1526"/>
                        <a:pt x="12322" y="982"/>
                        <a:pt x="12108" y="524"/>
                      </a:cubicBezTo>
                      <a:cubicBezTo>
                        <a:pt x="11951" y="194"/>
                        <a:pt x="11624" y="1"/>
                        <a:pt x="11282"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grpSp>
      <p:sp>
        <p:nvSpPr>
          <p:cNvPr id="123" name="Rectangle 122">
            <a:extLst>
              <a:ext uri="{FF2B5EF4-FFF2-40B4-BE49-F238E27FC236}">
                <a16:creationId xmlns:a16="http://schemas.microsoft.com/office/drawing/2014/main" id="{23C136CB-BAB2-4F3A-8F7A-F70B17A3F90D}"/>
              </a:ext>
            </a:extLst>
          </p:cNvPr>
          <p:cNvSpPr/>
          <p:nvPr/>
        </p:nvSpPr>
        <p:spPr>
          <a:xfrm>
            <a:off x="12326433" y="5165709"/>
            <a:ext cx="10544987" cy="5175349"/>
          </a:xfrm>
          <a:prstGeom prst="rect">
            <a:avLst/>
          </a:prstGeom>
        </p:spPr>
        <p:txBody>
          <a:bodyPr wrap="square">
            <a:spAutoFit/>
          </a:bodyPr>
          <a:lstStyle/>
          <a:p>
            <a:pPr defTabSz="457246">
              <a:lnSpc>
                <a:spcPct val="150000"/>
              </a:lnSpc>
            </a:pPr>
            <a:r>
              <a:rPr lang="en-US" sz="3200" b="1" dirty="0">
                <a:solidFill>
                  <a:prstClr val="white"/>
                </a:solidFill>
                <a:latin typeface="Montserrat Light"/>
              </a:rPr>
              <a:t>Lorem Ipsum</a:t>
            </a:r>
            <a:r>
              <a:rPr lang="en-US" sz="3200" dirty="0">
                <a:solidFill>
                  <a:prstClr val="white"/>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a:t>
            </a:r>
          </a:p>
        </p:txBody>
      </p:sp>
      <p:sp>
        <p:nvSpPr>
          <p:cNvPr id="124" name="Rectangle 123">
            <a:extLst>
              <a:ext uri="{FF2B5EF4-FFF2-40B4-BE49-F238E27FC236}">
                <a16:creationId xmlns:a16="http://schemas.microsoft.com/office/drawing/2014/main" id="{245D6886-2E87-4459-BF7E-3AC115AF2006}"/>
              </a:ext>
            </a:extLst>
          </p:cNvPr>
          <p:cNvSpPr/>
          <p:nvPr/>
        </p:nvSpPr>
        <p:spPr>
          <a:xfrm>
            <a:off x="12326433" y="4196062"/>
            <a:ext cx="4651170" cy="831093"/>
          </a:xfrm>
          <a:prstGeom prst="rect">
            <a:avLst/>
          </a:prstGeom>
        </p:spPr>
        <p:txBody>
          <a:bodyPr wrap="none">
            <a:spAutoFit/>
          </a:bodyPr>
          <a:lstStyle/>
          <a:p>
            <a:pPr defTabSz="457246"/>
            <a:r>
              <a:rPr lang="en-US" b="1" dirty="0">
                <a:solidFill>
                  <a:prstClr val="white"/>
                </a:solidFill>
                <a:latin typeface="Montserrat Light"/>
              </a:rPr>
              <a:t>Lorem Ipsum</a:t>
            </a:r>
            <a:r>
              <a:rPr lang="en-US" dirty="0">
                <a:solidFill>
                  <a:prstClr val="white"/>
                </a:solidFill>
                <a:latin typeface="Montserrat Light"/>
              </a:rPr>
              <a:t> </a:t>
            </a:r>
          </a:p>
        </p:txBody>
      </p:sp>
    </p:spTree>
    <p:extLst>
      <p:ext uri="{BB962C8B-B14F-4D97-AF65-F5344CB8AC3E}">
        <p14:creationId xmlns:p14="http://schemas.microsoft.com/office/powerpoint/2010/main" val="2432215387"/>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itle 40">
            <a:extLst>
              <a:ext uri="{FF2B5EF4-FFF2-40B4-BE49-F238E27FC236}">
                <a16:creationId xmlns:a16="http://schemas.microsoft.com/office/drawing/2014/main" id="{D8FCA4B6-CDFA-4BBC-9EE5-C895AFA9A8D0}"/>
              </a:ext>
            </a:extLst>
          </p:cNvPr>
          <p:cNvSpPr>
            <a:spLocks noGrp="1"/>
          </p:cNvSpPr>
          <p:nvPr>
            <p:ph type="title"/>
          </p:nvPr>
        </p:nvSpPr>
        <p:spPr/>
        <p:txBody>
          <a:bodyPr/>
          <a:lstStyle/>
          <a:p>
            <a:r>
              <a:rPr lang="en-US" dirty="0">
                <a:solidFill>
                  <a:schemeClr val="bg1"/>
                </a:solidFill>
              </a:rPr>
              <a:t>OUR STRENGTH</a:t>
            </a:r>
          </a:p>
        </p:txBody>
      </p:sp>
      <p:grpSp>
        <p:nvGrpSpPr>
          <p:cNvPr id="48" name="Google Shape;656;p33">
            <a:extLst>
              <a:ext uri="{FF2B5EF4-FFF2-40B4-BE49-F238E27FC236}">
                <a16:creationId xmlns:a16="http://schemas.microsoft.com/office/drawing/2014/main" id="{6C887F84-CBFA-4447-B489-F4EDD4F63700}"/>
              </a:ext>
            </a:extLst>
          </p:cNvPr>
          <p:cNvGrpSpPr/>
          <p:nvPr/>
        </p:nvGrpSpPr>
        <p:grpSpPr>
          <a:xfrm>
            <a:off x="8137465" y="2934765"/>
            <a:ext cx="8362416" cy="9677587"/>
            <a:chOff x="921575" y="3388450"/>
            <a:chExt cx="1427258" cy="1651725"/>
          </a:xfrm>
        </p:grpSpPr>
        <p:sp>
          <p:nvSpPr>
            <p:cNvPr id="49" name="Google Shape;657;p33">
              <a:extLst>
                <a:ext uri="{FF2B5EF4-FFF2-40B4-BE49-F238E27FC236}">
                  <a16:creationId xmlns:a16="http://schemas.microsoft.com/office/drawing/2014/main" id="{A0751BA4-EC4A-4687-BB9F-4E44F2357973}"/>
                </a:ext>
              </a:extLst>
            </p:cNvPr>
            <p:cNvSpPr/>
            <p:nvPr/>
          </p:nvSpPr>
          <p:spPr>
            <a:xfrm>
              <a:off x="956200" y="4963925"/>
              <a:ext cx="1392633" cy="76250"/>
            </a:xfrm>
            <a:custGeom>
              <a:avLst/>
              <a:gdLst/>
              <a:ahLst/>
              <a:cxnLst/>
              <a:rect l="l" t="t" r="r" b="b"/>
              <a:pathLst>
                <a:path w="101393" h="3050" extrusionOk="0">
                  <a:moveTo>
                    <a:pt x="50698" y="1"/>
                  </a:moveTo>
                  <a:cubicBezTo>
                    <a:pt x="22698" y="1"/>
                    <a:pt x="1" y="686"/>
                    <a:pt x="1" y="1529"/>
                  </a:cubicBezTo>
                  <a:cubicBezTo>
                    <a:pt x="1" y="2368"/>
                    <a:pt x="22698" y="3050"/>
                    <a:pt x="50698" y="3050"/>
                  </a:cubicBezTo>
                  <a:cubicBezTo>
                    <a:pt x="78695" y="3050"/>
                    <a:pt x="101392" y="2368"/>
                    <a:pt x="101392" y="1529"/>
                  </a:cubicBezTo>
                  <a:cubicBezTo>
                    <a:pt x="101392" y="686"/>
                    <a:pt x="78695" y="1"/>
                    <a:pt x="50698" y="1"/>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658;p33">
              <a:extLst>
                <a:ext uri="{FF2B5EF4-FFF2-40B4-BE49-F238E27FC236}">
                  <a16:creationId xmlns:a16="http://schemas.microsoft.com/office/drawing/2014/main" id="{EB20C86D-679F-4169-B9B9-02E80F723BD4}"/>
                </a:ext>
              </a:extLst>
            </p:cNvPr>
            <p:cNvSpPr/>
            <p:nvPr/>
          </p:nvSpPr>
          <p:spPr>
            <a:xfrm>
              <a:off x="1456275" y="3858250"/>
              <a:ext cx="538175" cy="447200"/>
            </a:xfrm>
            <a:custGeom>
              <a:avLst/>
              <a:gdLst/>
              <a:ahLst/>
              <a:cxnLst/>
              <a:rect l="l" t="t" r="r" b="b"/>
              <a:pathLst>
                <a:path w="21527" h="17888" extrusionOk="0">
                  <a:moveTo>
                    <a:pt x="2661" y="1"/>
                  </a:moveTo>
                  <a:lnTo>
                    <a:pt x="0" y="3490"/>
                  </a:lnTo>
                  <a:lnTo>
                    <a:pt x="18865" y="17887"/>
                  </a:lnTo>
                  <a:lnTo>
                    <a:pt x="21526" y="14398"/>
                  </a:lnTo>
                  <a:lnTo>
                    <a:pt x="2661" y="1"/>
                  </a:lnTo>
                  <a:close/>
                </a:path>
              </a:pathLst>
            </a:custGeom>
            <a:solidFill>
              <a:srgbClr val="36B1B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659;p33">
              <a:extLst>
                <a:ext uri="{FF2B5EF4-FFF2-40B4-BE49-F238E27FC236}">
                  <a16:creationId xmlns:a16="http://schemas.microsoft.com/office/drawing/2014/main" id="{0C18BE8F-B3C5-4054-A4EF-DC04AB0BE397}"/>
                </a:ext>
              </a:extLst>
            </p:cNvPr>
            <p:cNvSpPr/>
            <p:nvPr/>
          </p:nvSpPr>
          <p:spPr>
            <a:xfrm>
              <a:off x="1209350" y="3669850"/>
              <a:ext cx="313475" cy="275650"/>
            </a:xfrm>
            <a:custGeom>
              <a:avLst/>
              <a:gdLst/>
              <a:ahLst/>
              <a:cxnLst/>
              <a:rect l="l" t="t" r="r" b="b"/>
              <a:pathLst>
                <a:path w="12539" h="11026" extrusionOk="0">
                  <a:moveTo>
                    <a:pt x="2666" y="1"/>
                  </a:moveTo>
                  <a:lnTo>
                    <a:pt x="1" y="3487"/>
                  </a:lnTo>
                  <a:lnTo>
                    <a:pt x="9877" y="11026"/>
                  </a:lnTo>
                  <a:lnTo>
                    <a:pt x="12538" y="7537"/>
                  </a:lnTo>
                  <a:lnTo>
                    <a:pt x="2666" y="1"/>
                  </a:lnTo>
                  <a:close/>
                </a:path>
              </a:pathLst>
            </a:custGeom>
            <a:solidFill>
              <a:srgbClr val="30AEB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660;p33">
              <a:extLst>
                <a:ext uri="{FF2B5EF4-FFF2-40B4-BE49-F238E27FC236}">
                  <a16:creationId xmlns:a16="http://schemas.microsoft.com/office/drawing/2014/main" id="{7F46B494-9011-46CE-A790-A2923ACB7A70}"/>
                </a:ext>
              </a:extLst>
            </p:cNvPr>
            <p:cNvSpPr/>
            <p:nvPr/>
          </p:nvSpPr>
          <p:spPr>
            <a:xfrm>
              <a:off x="928175" y="3757025"/>
              <a:ext cx="999750" cy="916925"/>
            </a:xfrm>
            <a:custGeom>
              <a:avLst/>
              <a:gdLst/>
              <a:ahLst/>
              <a:cxnLst/>
              <a:rect l="l" t="t" r="r" b="b"/>
              <a:pathLst>
                <a:path w="39990" h="36677" extrusionOk="0">
                  <a:moveTo>
                    <a:pt x="11248" y="0"/>
                  </a:moveTo>
                  <a:lnTo>
                    <a:pt x="1" y="14739"/>
                  </a:lnTo>
                  <a:lnTo>
                    <a:pt x="28739" y="36677"/>
                  </a:lnTo>
                  <a:lnTo>
                    <a:pt x="39989" y="21936"/>
                  </a:lnTo>
                  <a:lnTo>
                    <a:pt x="11248"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661;p33">
              <a:extLst>
                <a:ext uri="{FF2B5EF4-FFF2-40B4-BE49-F238E27FC236}">
                  <a16:creationId xmlns:a16="http://schemas.microsoft.com/office/drawing/2014/main" id="{E6D96092-863C-4333-A499-0B1068C86556}"/>
                </a:ext>
              </a:extLst>
            </p:cNvPr>
            <p:cNvSpPr/>
            <p:nvPr/>
          </p:nvSpPr>
          <p:spPr>
            <a:xfrm>
              <a:off x="928175" y="3757025"/>
              <a:ext cx="528125" cy="556900"/>
            </a:xfrm>
            <a:custGeom>
              <a:avLst/>
              <a:gdLst/>
              <a:ahLst/>
              <a:cxnLst/>
              <a:rect l="l" t="t" r="r" b="b"/>
              <a:pathLst>
                <a:path w="21125" h="22276" extrusionOk="0">
                  <a:moveTo>
                    <a:pt x="11248" y="0"/>
                  </a:moveTo>
                  <a:lnTo>
                    <a:pt x="1" y="14739"/>
                  </a:lnTo>
                  <a:lnTo>
                    <a:pt x="9874" y="22275"/>
                  </a:lnTo>
                  <a:lnTo>
                    <a:pt x="21124" y="7539"/>
                  </a:lnTo>
                  <a:lnTo>
                    <a:pt x="11248" y="0"/>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662;p33">
              <a:extLst>
                <a:ext uri="{FF2B5EF4-FFF2-40B4-BE49-F238E27FC236}">
                  <a16:creationId xmlns:a16="http://schemas.microsoft.com/office/drawing/2014/main" id="{0595CC71-100F-488B-8BE3-5926BD2FA43A}"/>
                </a:ext>
              </a:extLst>
            </p:cNvPr>
            <p:cNvSpPr/>
            <p:nvPr/>
          </p:nvSpPr>
          <p:spPr>
            <a:xfrm>
              <a:off x="1209350" y="3669850"/>
              <a:ext cx="313475" cy="275650"/>
            </a:xfrm>
            <a:custGeom>
              <a:avLst/>
              <a:gdLst/>
              <a:ahLst/>
              <a:cxnLst/>
              <a:rect l="l" t="t" r="r" b="b"/>
              <a:pathLst>
                <a:path w="12539" h="11026" extrusionOk="0">
                  <a:moveTo>
                    <a:pt x="2666" y="1"/>
                  </a:moveTo>
                  <a:lnTo>
                    <a:pt x="1" y="3487"/>
                  </a:lnTo>
                  <a:lnTo>
                    <a:pt x="9877" y="11026"/>
                  </a:lnTo>
                  <a:lnTo>
                    <a:pt x="12538" y="7537"/>
                  </a:lnTo>
                  <a:lnTo>
                    <a:pt x="2666" y="1"/>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663;p33">
              <a:extLst>
                <a:ext uri="{FF2B5EF4-FFF2-40B4-BE49-F238E27FC236}">
                  <a16:creationId xmlns:a16="http://schemas.microsoft.com/office/drawing/2014/main" id="{0F487A03-2FE3-4ED3-A65F-7942FAB1511F}"/>
                </a:ext>
              </a:extLst>
            </p:cNvPr>
            <p:cNvSpPr/>
            <p:nvPr/>
          </p:nvSpPr>
          <p:spPr>
            <a:xfrm>
              <a:off x="1456275" y="3858250"/>
              <a:ext cx="538175" cy="447200"/>
            </a:xfrm>
            <a:custGeom>
              <a:avLst/>
              <a:gdLst/>
              <a:ahLst/>
              <a:cxnLst/>
              <a:rect l="l" t="t" r="r" b="b"/>
              <a:pathLst>
                <a:path w="21527" h="17888" extrusionOk="0">
                  <a:moveTo>
                    <a:pt x="2661" y="1"/>
                  </a:moveTo>
                  <a:lnTo>
                    <a:pt x="0" y="3490"/>
                  </a:lnTo>
                  <a:lnTo>
                    <a:pt x="18865" y="17887"/>
                  </a:lnTo>
                  <a:lnTo>
                    <a:pt x="21526" y="14398"/>
                  </a:lnTo>
                  <a:lnTo>
                    <a:pt x="2661" y="1"/>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664;p33">
              <a:extLst>
                <a:ext uri="{FF2B5EF4-FFF2-40B4-BE49-F238E27FC236}">
                  <a16:creationId xmlns:a16="http://schemas.microsoft.com/office/drawing/2014/main" id="{9E04D0D3-0D82-4E19-B543-55934164B675}"/>
                </a:ext>
              </a:extLst>
            </p:cNvPr>
            <p:cNvSpPr/>
            <p:nvPr/>
          </p:nvSpPr>
          <p:spPr>
            <a:xfrm>
              <a:off x="1717575" y="3919225"/>
              <a:ext cx="25" cy="25"/>
            </a:xfrm>
            <a:custGeom>
              <a:avLst/>
              <a:gdLst/>
              <a:ahLst/>
              <a:cxnLst/>
              <a:rect l="l" t="t" r="r" b="b"/>
              <a:pathLst>
                <a:path w="1" h="1" extrusionOk="0">
                  <a:moveTo>
                    <a:pt x="1" y="1"/>
                  </a:moveTo>
                  <a:close/>
                </a:path>
              </a:pathLst>
            </a:custGeom>
            <a:solidFill>
              <a:srgbClr val="D4E2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665;p33">
              <a:extLst>
                <a:ext uri="{FF2B5EF4-FFF2-40B4-BE49-F238E27FC236}">
                  <a16:creationId xmlns:a16="http://schemas.microsoft.com/office/drawing/2014/main" id="{D66041BF-7B29-424C-AECD-0EAD75B6BC6A}"/>
                </a:ext>
              </a:extLst>
            </p:cNvPr>
            <p:cNvSpPr/>
            <p:nvPr/>
          </p:nvSpPr>
          <p:spPr>
            <a:xfrm>
              <a:off x="1091350" y="3886950"/>
              <a:ext cx="741825" cy="619400"/>
            </a:xfrm>
            <a:custGeom>
              <a:avLst/>
              <a:gdLst/>
              <a:ahLst/>
              <a:cxnLst/>
              <a:rect l="l" t="t" r="r" b="b"/>
              <a:pathLst>
                <a:path w="29673" h="24776" extrusionOk="0">
                  <a:moveTo>
                    <a:pt x="454" y="1"/>
                  </a:moveTo>
                  <a:cubicBezTo>
                    <a:pt x="436" y="1"/>
                    <a:pt x="417" y="2"/>
                    <a:pt x="399" y="5"/>
                  </a:cubicBezTo>
                  <a:cubicBezTo>
                    <a:pt x="291" y="15"/>
                    <a:pt x="188" y="69"/>
                    <a:pt x="121" y="159"/>
                  </a:cubicBezTo>
                  <a:cubicBezTo>
                    <a:pt x="11" y="295"/>
                    <a:pt x="1" y="482"/>
                    <a:pt x="91" y="630"/>
                  </a:cubicBezTo>
                  <a:cubicBezTo>
                    <a:pt x="110" y="660"/>
                    <a:pt x="159" y="716"/>
                    <a:pt x="185" y="738"/>
                  </a:cubicBezTo>
                  <a:lnTo>
                    <a:pt x="19411" y="15486"/>
                  </a:lnTo>
                  <a:lnTo>
                    <a:pt x="12757" y="24105"/>
                  </a:lnTo>
                  <a:cubicBezTo>
                    <a:pt x="12651" y="24241"/>
                    <a:pt x="12640" y="24433"/>
                    <a:pt x="12730" y="24580"/>
                  </a:cubicBezTo>
                  <a:cubicBezTo>
                    <a:pt x="12745" y="24606"/>
                    <a:pt x="12794" y="24663"/>
                    <a:pt x="12820" y="24682"/>
                  </a:cubicBezTo>
                  <a:cubicBezTo>
                    <a:pt x="12855" y="24708"/>
                    <a:pt x="12888" y="24731"/>
                    <a:pt x="12926" y="24745"/>
                  </a:cubicBezTo>
                  <a:cubicBezTo>
                    <a:pt x="12976" y="24766"/>
                    <a:pt x="13030" y="24776"/>
                    <a:pt x="13083" y="24776"/>
                  </a:cubicBezTo>
                  <a:cubicBezTo>
                    <a:pt x="13205" y="24776"/>
                    <a:pt x="13326" y="24723"/>
                    <a:pt x="13407" y="24621"/>
                  </a:cubicBezTo>
                  <a:lnTo>
                    <a:pt x="20062" y="15998"/>
                  </a:lnTo>
                  <a:lnTo>
                    <a:pt x="28990" y="22750"/>
                  </a:lnTo>
                  <a:cubicBezTo>
                    <a:pt x="29062" y="22809"/>
                    <a:pt x="29154" y="22839"/>
                    <a:pt x="29251" y="22839"/>
                  </a:cubicBezTo>
                  <a:cubicBezTo>
                    <a:pt x="29266" y="22839"/>
                    <a:pt x="29281" y="22839"/>
                    <a:pt x="29296" y="22837"/>
                  </a:cubicBezTo>
                  <a:cubicBezTo>
                    <a:pt x="29405" y="22822"/>
                    <a:pt x="29503" y="22769"/>
                    <a:pt x="29570" y="22679"/>
                  </a:cubicBezTo>
                  <a:cubicBezTo>
                    <a:pt x="29642" y="22596"/>
                    <a:pt x="29672" y="22487"/>
                    <a:pt x="29657" y="22378"/>
                  </a:cubicBezTo>
                  <a:cubicBezTo>
                    <a:pt x="29645" y="22269"/>
                    <a:pt x="29589" y="22167"/>
                    <a:pt x="29503" y="22099"/>
                  </a:cubicBezTo>
                  <a:lnTo>
                    <a:pt x="20575" y="15346"/>
                  </a:lnTo>
                  <a:lnTo>
                    <a:pt x="27399" y="6599"/>
                  </a:lnTo>
                  <a:cubicBezTo>
                    <a:pt x="27579" y="6363"/>
                    <a:pt x="27246" y="5990"/>
                    <a:pt x="26963" y="5990"/>
                  </a:cubicBezTo>
                  <a:cubicBezTo>
                    <a:pt x="26880" y="5990"/>
                    <a:pt x="26801" y="6022"/>
                    <a:pt x="26740" y="6099"/>
                  </a:cubicBezTo>
                  <a:lnTo>
                    <a:pt x="19923" y="14835"/>
                  </a:lnTo>
                  <a:lnTo>
                    <a:pt x="704" y="91"/>
                  </a:lnTo>
                  <a:cubicBezTo>
                    <a:pt x="632" y="32"/>
                    <a:pt x="544" y="1"/>
                    <a:pt x="454"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666;p33">
              <a:extLst>
                <a:ext uri="{FF2B5EF4-FFF2-40B4-BE49-F238E27FC236}">
                  <a16:creationId xmlns:a16="http://schemas.microsoft.com/office/drawing/2014/main" id="{A6AD2E33-9685-42D9-A4D3-8CD3FE5F42B7}"/>
                </a:ext>
              </a:extLst>
            </p:cNvPr>
            <p:cNvSpPr/>
            <p:nvPr/>
          </p:nvSpPr>
          <p:spPr>
            <a:xfrm>
              <a:off x="1553475" y="3793975"/>
              <a:ext cx="25" cy="25"/>
            </a:xfrm>
            <a:custGeom>
              <a:avLst/>
              <a:gdLst/>
              <a:ahLst/>
              <a:cxnLst/>
              <a:rect l="l" t="t" r="r" b="b"/>
              <a:pathLst>
                <a:path w="1" h="1" extrusionOk="0">
                  <a:moveTo>
                    <a:pt x="0" y="1"/>
                  </a:moveTo>
                  <a:close/>
                </a:path>
              </a:pathLst>
            </a:custGeom>
            <a:solidFill>
              <a:srgbClr val="D4E2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667;p33">
              <a:extLst>
                <a:ext uri="{FF2B5EF4-FFF2-40B4-BE49-F238E27FC236}">
                  <a16:creationId xmlns:a16="http://schemas.microsoft.com/office/drawing/2014/main" id="{BE9D8B16-58DE-4BAD-8655-F39DDFB346C1}"/>
                </a:ext>
              </a:extLst>
            </p:cNvPr>
            <p:cNvSpPr/>
            <p:nvPr/>
          </p:nvSpPr>
          <p:spPr>
            <a:xfrm>
              <a:off x="1532575" y="3784750"/>
              <a:ext cx="223425" cy="172450"/>
            </a:xfrm>
            <a:custGeom>
              <a:avLst/>
              <a:gdLst/>
              <a:ahLst/>
              <a:cxnLst/>
              <a:rect l="l" t="t" r="r" b="b"/>
              <a:pathLst>
                <a:path w="8937" h="6898" extrusionOk="0">
                  <a:moveTo>
                    <a:pt x="2754" y="1669"/>
                  </a:moveTo>
                  <a:cubicBezTo>
                    <a:pt x="2894" y="1669"/>
                    <a:pt x="2938" y="1708"/>
                    <a:pt x="2959" y="1732"/>
                  </a:cubicBezTo>
                  <a:cubicBezTo>
                    <a:pt x="3027" y="1793"/>
                    <a:pt x="3148" y="1973"/>
                    <a:pt x="3208" y="2477"/>
                  </a:cubicBezTo>
                  <a:cubicBezTo>
                    <a:pt x="3272" y="2993"/>
                    <a:pt x="3106" y="3686"/>
                    <a:pt x="2945" y="4209"/>
                  </a:cubicBezTo>
                  <a:cubicBezTo>
                    <a:pt x="2624" y="3671"/>
                    <a:pt x="2335" y="3054"/>
                    <a:pt x="2278" y="2590"/>
                  </a:cubicBezTo>
                  <a:cubicBezTo>
                    <a:pt x="2217" y="2064"/>
                    <a:pt x="2304" y="1864"/>
                    <a:pt x="2346" y="1804"/>
                  </a:cubicBezTo>
                  <a:cubicBezTo>
                    <a:pt x="2365" y="1774"/>
                    <a:pt x="2413" y="1702"/>
                    <a:pt x="2639" y="1676"/>
                  </a:cubicBezTo>
                  <a:cubicBezTo>
                    <a:pt x="2684" y="1671"/>
                    <a:pt x="2722" y="1669"/>
                    <a:pt x="2754" y="1669"/>
                  </a:cubicBezTo>
                  <a:close/>
                  <a:moveTo>
                    <a:pt x="5940" y="4342"/>
                  </a:moveTo>
                  <a:cubicBezTo>
                    <a:pt x="6147" y="4342"/>
                    <a:pt x="6269" y="4373"/>
                    <a:pt x="6339" y="4402"/>
                  </a:cubicBezTo>
                  <a:cubicBezTo>
                    <a:pt x="6366" y="4409"/>
                    <a:pt x="6385" y="4420"/>
                    <a:pt x="6395" y="4428"/>
                  </a:cubicBezTo>
                  <a:cubicBezTo>
                    <a:pt x="6430" y="4454"/>
                    <a:pt x="6498" y="4496"/>
                    <a:pt x="6524" y="4725"/>
                  </a:cubicBezTo>
                  <a:cubicBezTo>
                    <a:pt x="6550" y="4954"/>
                    <a:pt x="6581" y="5192"/>
                    <a:pt x="5722" y="5293"/>
                  </a:cubicBezTo>
                  <a:cubicBezTo>
                    <a:pt x="5646" y="5303"/>
                    <a:pt x="5565" y="5307"/>
                    <a:pt x="5481" y="5307"/>
                  </a:cubicBezTo>
                  <a:cubicBezTo>
                    <a:pt x="5003" y="5307"/>
                    <a:pt x="4430" y="5164"/>
                    <a:pt x="3994" y="5029"/>
                  </a:cubicBezTo>
                  <a:cubicBezTo>
                    <a:pt x="4453" y="4755"/>
                    <a:pt x="5097" y="4428"/>
                    <a:pt x="5610" y="4364"/>
                  </a:cubicBezTo>
                  <a:cubicBezTo>
                    <a:pt x="5739" y="4349"/>
                    <a:pt x="5848" y="4342"/>
                    <a:pt x="5940" y="4342"/>
                  </a:cubicBezTo>
                  <a:close/>
                  <a:moveTo>
                    <a:pt x="387" y="1"/>
                  </a:moveTo>
                  <a:cubicBezTo>
                    <a:pt x="385" y="1"/>
                    <a:pt x="383" y="1"/>
                    <a:pt x="381" y="1"/>
                  </a:cubicBezTo>
                  <a:cubicBezTo>
                    <a:pt x="275" y="12"/>
                    <a:pt x="174" y="65"/>
                    <a:pt x="103" y="151"/>
                  </a:cubicBezTo>
                  <a:cubicBezTo>
                    <a:pt x="35" y="238"/>
                    <a:pt x="1" y="347"/>
                    <a:pt x="16" y="457"/>
                  </a:cubicBezTo>
                  <a:cubicBezTo>
                    <a:pt x="122" y="1495"/>
                    <a:pt x="475" y="2534"/>
                    <a:pt x="1039" y="3457"/>
                  </a:cubicBezTo>
                  <a:cubicBezTo>
                    <a:pt x="1397" y="4044"/>
                    <a:pt x="1842" y="4570"/>
                    <a:pt x="2353" y="5034"/>
                  </a:cubicBezTo>
                  <a:lnTo>
                    <a:pt x="3332" y="5783"/>
                  </a:lnTo>
                  <a:cubicBezTo>
                    <a:pt x="4490" y="6507"/>
                    <a:pt x="5863" y="6898"/>
                    <a:pt x="7226" y="6898"/>
                  </a:cubicBezTo>
                  <a:cubicBezTo>
                    <a:pt x="7676" y="6898"/>
                    <a:pt x="8124" y="6855"/>
                    <a:pt x="8564" y="6768"/>
                  </a:cubicBezTo>
                  <a:cubicBezTo>
                    <a:pt x="8789" y="6723"/>
                    <a:pt x="8937" y="6506"/>
                    <a:pt x="8891" y="6283"/>
                  </a:cubicBezTo>
                  <a:cubicBezTo>
                    <a:pt x="8842" y="6080"/>
                    <a:pt x="8672" y="5947"/>
                    <a:pt x="8484" y="5947"/>
                  </a:cubicBezTo>
                  <a:cubicBezTo>
                    <a:pt x="8457" y="5947"/>
                    <a:pt x="8429" y="5950"/>
                    <a:pt x="8402" y="5955"/>
                  </a:cubicBezTo>
                  <a:cubicBezTo>
                    <a:pt x="8011" y="6032"/>
                    <a:pt x="7612" y="6071"/>
                    <a:pt x="7211" y="6071"/>
                  </a:cubicBezTo>
                  <a:cubicBezTo>
                    <a:pt x="6926" y="6071"/>
                    <a:pt x="6640" y="6051"/>
                    <a:pt x="6355" y="6012"/>
                  </a:cubicBezTo>
                  <a:cubicBezTo>
                    <a:pt x="7100" y="5794"/>
                    <a:pt x="7431" y="5331"/>
                    <a:pt x="7349" y="4627"/>
                  </a:cubicBezTo>
                  <a:cubicBezTo>
                    <a:pt x="7330" y="4480"/>
                    <a:pt x="7281" y="4025"/>
                    <a:pt x="6859" y="3742"/>
                  </a:cubicBezTo>
                  <a:cubicBezTo>
                    <a:pt x="6635" y="3590"/>
                    <a:pt x="6336" y="3513"/>
                    <a:pt x="5955" y="3513"/>
                  </a:cubicBezTo>
                  <a:cubicBezTo>
                    <a:pt x="5818" y="3513"/>
                    <a:pt x="5670" y="3523"/>
                    <a:pt x="5511" y="3543"/>
                  </a:cubicBezTo>
                  <a:cubicBezTo>
                    <a:pt x="4955" y="3607"/>
                    <a:pt x="4333" y="3889"/>
                    <a:pt x="3821" y="4171"/>
                  </a:cubicBezTo>
                  <a:cubicBezTo>
                    <a:pt x="3975" y="3611"/>
                    <a:pt x="4100" y="2937"/>
                    <a:pt x="4032" y="2380"/>
                  </a:cubicBezTo>
                  <a:cubicBezTo>
                    <a:pt x="3961" y="1782"/>
                    <a:pt x="3791" y="1367"/>
                    <a:pt x="3520" y="1119"/>
                  </a:cubicBezTo>
                  <a:cubicBezTo>
                    <a:pt x="3267" y="886"/>
                    <a:pt x="2972" y="840"/>
                    <a:pt x="2762" y="840"/>
                  </a:cubicBezTo>
                  <a:cubicBezTo>
                    <a:pt x="2667" y="840"/>
                    <a:pt x="2589" y="850"/>
                    <a:pt x="2542" y="856"/>
                  </a:cubicBezTo>
                  <a:cubicBezTo>
                    <a:pt x="2394" y="870"/>
                    <a:pt x="1936" y="927"/>
                    <a:pt x="1657" y="1341"/>
                  </a:cubicBezTo>
                  <a:cubicBezTo>
                    <a:pt x="1480" y="1605"/>
                    <a:pt x="1404" y="1970"/>
                    <a:pt x="1435" y="2444"/>
                  </a:cubicBezTo>
                  <a:cubicBezTo>
                    <a:pt x="1119" y="1789"/>
                    <a:pt x="912" y="1085"/>
                    <a:pt x="836" y="370"/>
                  </a:cubicBezTo>
                  <a:cubicBezTo>
                    <a:pt x="751" y="300"/>
                    <a:pt x="503" y="1"/>
                    <a:pt x="387"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668;p33">
              <a:extLst>
                <a:ext uri="{FF2B5EF4-FFF2-40B4-BE49-F238E27FC236}">
                  <a16:creationId xmlns:a16="http://schemas.microsoft.com/office/drawing/2014/main" id="{1A62198A-1DAB-45F3-8E2F-F3FF818378A6}"/>
                </a:ext>
              </a:extLst>
            </p:cNvPr>
            <p:cNvSpPr/>
            <p:nvPr/>
          </p:nvSpPr>
          <p:spPr>
            <a:xfrm>
              <a:off x="1278975" y="4744300"/>
              <a:ext cx="627600" cy="236800"/>
            </a:xfrm>
            <a:custGeom>
              <a:avLst/>
              <a:gdLst/>
              <a:ahLst/>
              <a:cxnLst/>
              <a:rect l="l" t="t" r="r" b="b"/>
              <a:pathLst>
                <a:path w="25104" h="9472" extrusionOk="0">
                  <a:moveTo>
                    <a:pt x="22987" y="0"/>
                  </a:moveTo>
                  <a:cubicBezTo>
                    <a:pt x="22888" y="0"/>
                    <a:pt x="22788" y="23"/>
                    <a:pt x="22701" y="68"/>
                  </a:cubicBezTo>
                  <a:cubicBezTo>
                    <a:pt x="22378" y="242"/>
                    <a:pt x="22084" y="302"/>
                    <a:pt x="22197" y="652"/>
                  </a:cubicBezTo>
                  <a:cubicBezTo>
                    <a:pt x="22479" y="1514"/>
                    <a:pt x="23398" y="4729"/>
                    <a:pt x="23398" y="4729"/>
                  </a:cubicBezTo>
                  <a:lnTo>
                    <a:pt x="600" y="4694"/>
                  </a:lnTo>
                  <a:cubicBezTo>
                    <a:pt x="272" y="4694"/>
                    <a:pt x="4" y="4981"/>
                    <a:pt x="1" y="5330"/>
                  </a:cubicBezTo>
                  <a:cubicBezTo>
                    <a:pt x="1" y="5681"/>
                    <a:pt x="264" y="5966"/>
                    <a:pt x="592" y="5971"/>
                  </a:cubicBezTo>
                  <a:lnTo>
                    <a:pt x="592" y="8899"/>
                  </a:lnTo>
                  <a:cubicBezTo>
                    <a:pt x="592" y="9162"/>
                    <a:pt x="788" y="9373"/>
                    <a:pt x="1032" y="9373"/>
                  </a:cubicBezTo>
                  <a:cubicBezTo>
                    <a:pt x="1277" y="9373"/>
                    <a:pt x="1476" y="9162"/>
                    <a:pt x="1476" y="8899"/>
                  </a:cubicBezTo>
                  <a:lnTo>
                    <a:pt x="1476" y="5971"/>
                  </a:lnTo>
                  <a:cubicBezTo>
                    <a:pt x="2353" y="5975"/>
                    <a:pt x="3569" y="5975"/>
                    <a:pt x="4988" y="5978"/>
                  </a:cubicBezTo>
                  <a:lnTo>
                    <a:pt x="4988" y="8997"/>
                  </a:lnTo>
                  <a:cubicBezTo>
                    <a:pt x="4988" y="9256"/>
                    <a:pt x="5188" y="9471"/>
                    <a:pt x="5433" y="9471"/>
                  </a:cubicBezTo>
                  <a:cubicBezTo>
                    <a:pt x="5677" y="9471"/>
                    <a:pt x="5876" y="9256"/>
                    <a:pt x="5876" y="8997"/>
                  </a:cubicBezTo>
                  <a:lnTo>
                    <a:pt x="5876" y="5978"/>
                  </a:lnTo>
                  <a:cubicBezTo>
                    <a:pt x="8744" y="5982"/>
                    <a:pt x="12257" y="5985"/>
                    <a:pt x="15460" y="5993"/>
                  </a:cubicBezTo>
                  <a:lnTo>
                    <a:pt x="15460" y="8899"/>
                  </a:lnTo>
                  <a:cubicBezTo>
                    <a:pt x="15460" y="9162"/>
                    <a:pt x="15655" y="9373"/>
                    <a:pt x="15900" y="9373"/>
                  </a:cubicBezTo>
                  <a:cubicBezTo>
                    <a:pt x="16145" y="9373"/>
                    <a:pt x="16344" y="9162"/>
                    <a:pt x="16344" y="8899"/>
                  </a:cubicBezTo>
                  <a:lnTo>
                    <a:pt x="16344" y="5993"/>
                  </a:lnTo>
                  <a:cubicBezTo>
                    <a:pt x="17654" y="5997"/>
                    <a:pt x="18893" y="5997"/>
                    <a:pt x="19991" y="6001"/>
                  </a:cubicBezTo>
                  <a:lnTo>
                    <a:pt x="19991" y="8899"/>
                  </a:lnTo>
                  <a:cubicBezTo>
                    <a:pt x="19991" y="9162"/>
                    <a:pt x="20191" y="9373"/>
                    <a:pt x="20436" y="9373"/>
                  </a:cubicBezTo>
                  <a:cubicBezTo>
                    <a:pt x="20680" y="9373"/>
                    <a:pt x="20880" y="9162"/>
                    <a:pt x="20880" y="8899"/>
                  </a:cubicBezTo>
                  <a:lnTo>
                    <a:pt x="20880" y="6001"/>
                  </a:lnTo>
                  <a:cubicBezTo>
                    <a:pt x="22972" y="6004"/>
                    <a:pt x="24384" y="6004"/>
                    <a:pt x="24497" y="6004"/>
                  </a:cubicBezTo>
                  <a:lnTo>
                    <a:pt x="24504" y="6004"/>
                  </a:lnTo>
                  <a:cubicBezTo>
                    <a:pt x="24644" y="6004"/>
                    <a:pt x="24783" y="5956"/>
                    <a:pt x="24904" y="5846"/>
                  </a:cubicBezTo>
                  <a:cubicBezTo>
                    <a:pt x="25039" y="5730"/>
                    <a:pt x="25103" y="5553"/>
                    <a:pt x="25103" y="5368"/>
                  </a:cubicBezTo>
                  <a:cubicBezTo>
                    <a:pt x="25103" y="5165"/>
                    <a:pt x="23865" y="1552"/>
                    <a:pt x="23488" y="325"/>
                  </a:cubicBezTo>
                  <a:cubicBezTo>
                    <a:pt x="23421" y="110"/>
                    <a:pt x="23206" y="0"/>
                    <a:pt x="22987" y="0"/>
                  </a:cubicBez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669;p33">
              <a:extLst>
                <a:ext uri="{FF2B5EF4-FFF2-40B4-BE49-F238E27FC236}">
                  <a16:creationId xmlns:a16="http://schemas.microsoft.com/office/drawing/2014/main" id="{6317826D-7DA6-42BC-808C-65CF4331998E}"/>
                </a:ext>
              </a:extLst>
            </p:cNvPr>
            <p:cNvSpPr/>
            <p:nvPr/>
          </p:nvSpPr>
          <p:spPr>
            <a:xfrm>
              <a:off x="1271725" y="4931575"/>
              <a:ext cx="66175" cy="70600"/>
            </a:xfrm>
            <a:custGeom>
              <a:avLst/>
              <a:gdLst/>
              <a:ahLst/>
              <a:cxnLst/>
              <a:rect l="l" t="t" r="r" b="b"/>
              <a:pathLst>
                <a:path w="2647" h="2824" extrusionOk="0">
                  <a:moveTo>
                    <a:pt x="1322" y="0"/>
                  </a:moveTo>
                  <a:cubicBezTo>
                    <a:pt x="592" y="0"/>
                    <a:pt x="1" y="633"/>
                    <a:pt x="1" y="1411"/>
                  </a:cubicBezTo>
                  <a:cubicBezTo>
                    <a:pt x="1" y="2191"/>
                    <a:pt x="592" y="2823"/>
                    <a:pt x="1322" y="2823"/>
                  </a:cubicBezTo>
                  <a:cubicBezTo>
                    <a:pt x="2052" y="2823"/>
                    <a:pt x="2647" y="2191"/>
                    <a:pt x="2647" y="1411"/>
                  </a:cubicBezTo>
                  <a:cubicBezTo>
                    <a:pt x="2647" y="633"/>
                    <a:pt x="2052" y="0"/>
                    <a:pt x="1322"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2" name="Google Shape;670;p33">
              <a:extLst>
                <a:ext uri="{FF2B5EF4-FFF2-40B4-BE49-F238E27FC236}">
                  <a16:creationId xmlns:a16="http://schemas.microsoft.com/office/drawing/2014/main" id="{DC6C47CC-E5C5-44A4-A5B1-816D07513D84}"/>
                </a:ext>
              </a:extLst>
            </p:cNvPr>
            <p:cNvSpPr/>
            <p:nvPr/>
          </p:nvSpPr>
          <p:spPr>
            <a:xfrm>
              <a:off x="1643450" y="4931575"/>
              <a:ext cx="66175" cy="70600"/>
            </a:xfrm>
            <a:custGeom>
              <a:avLst/>
              <a:gdLst/>
              <a:ahLst/>
              <a:cxnLst/>
              <a:rect l="l" t="t" r="r" b="b"/>
              <a:pathLst>
                <a:path w="2647" h="2824" extrusionOk="0">
                  <a:moveTo>
                    <a:pt x="1321" y="0"/>
                  </a:moveTo>
                  <a:cubicBezTo>
                    <a:pt x="591" y="0"/>
                    <a:pt x="0" y="633"/>
                    <a:pt x="0" y="1411"/>
                  </a:cubicBezTo>
                  <a:cubicBezTo>
                    <a:pt x="0" y="2191"/>
                    <a:pt x="591" y="2823"/>
                    <a:pt x="1321" y="2823"/>
                  </a:cubicBezTo>
                  <a:cubicBezTo>
                    <a:pt x="2055" y="2823"/>
                    <a:pt x="2646" y="2191"/>
                    <a:pt x="2646" y="1411"/>
                  </a:cubicBezTo>
                  <a:cubicBezTo>
                    <a:pt x="2646" y="633"/>
                    <a:pt x="2055" y="0"/>
                    <a:pt x="1321"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3" name="Google Shape;671;p33">
              <a:extLst>
                <a:ext uri="{FF2B5EF4-FFF2-40B4-BE49-F238E27FC236}">
                  <a16:creationId xmlns:a16="http://schemas.microsoft.com/office/drawing/2014/main" id="{2D262B88-E6AD-4A8C-8B7E-6730F6228C76}"/>
                </a:ext>
              </a:extLst>
            </p:cNvPr>
            <p:cNvSpPr/>
            <p:nvPr/>
          </p:nvSpPr>
          <p:spPr>
            <a:xfrm>
              <a:off x="1381650" y="4931575"/>
              <a:ext cx="66175" cy="70600"/>
            </a:xfrm>
            <a:custGeom>
              <a:avLst/>
              <a:gdLst/>
              <a:ahLst/>
              <a:cxnLst/>
              <a:rect l="l" t="t" r="r" b="b"/>
              <a:pathLst>
                <a:path w="2647" h="2824" extrusionOk="0">
                  <a:moveTo>
                    <a:pt x="1326" y="0"/>
                  </a:moveTo>
                  <a:cubicBezTo>
                    <a:pt x="595" y="0"/>
                    <a:pt x="0" y="633"/>
                    <a:pt x="0" y="1411"/>
                  </a:cubicBezTo>
                  <a:cubicBezTo>
                    <a:pt x="0" y="2191"/>
                    <a:pt x="595" y="2823"/>
                    <a:pt x="1326" y="2823"/>
                  </a:cubicBezTo>
                  <a:cubicBezTo>
                    <a:pt x="2056" y="2823"/>
                    <a:pt x="2646" y="2191"/>
                    <a:pt x="2646" y="1411"/>
                  </a:cubicBezTo>
                  <a:cubicBezTo>
                    <a:pt x="2646" y="633"/>
                    <a:pt x="2056" y="0"/>
                    <a:pt x="1326"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 name="Google Shape;672;p33">
              <a:extLst>
                <a:ext uri="{FF2B5EF4-FFF2-40B4-BE49-F238E27FC236}">
                  <a16:creationId xmlns:a16="http://schemas.microsoft.com/office/drawing/2014/main" id="{30EF8A7E-C92C-4333-B1D6-D03E3F2332F6}"/>
                </a:ext>
              </a:extLst>
            </p:cNvPr>
            <p:cNvSpPr/>
            <p:nvPr/>
          </p:nvSpPr>
          <p:spPr>
            <a:xfrm>
              <a:off x="1756150" y="4931575"/>
              <a:ext cx="66175" cy="70600"/>
            </a:xfrm>
            <a:custGeom>
              <a:avLst/>
              <a:gdLst/>
              <a:ahLst/>
              <a:cxnLst/>
              <a:rect l="l" t="t" r="r" b="b"/>
              <a:pathLst>
                <a:path w="2647" h="2824" extrusionOk="0">
                  <a:moveTo>
                    <a:pt x="1326" y="0"/>
                  </a:moveTo>
                  <a:cubicBezTo>
                    <a:pt x="596" y="0"/>
                    <a:pt x="1" y="633"/>
                    <a:pt x="1" y="1411"/>
                  </a:cubicBezTo>
                  <a:cubicBezTo>
                    <a:pt x="1" y="2191"/>
                    <a:pt x="596" y="2823"/>
                    <a:pt x="1326" y="2823"/>
                  </a:cubicBezTo>
                  <a:cubicBezTo>
                    <a:pt x="2056" y="2823"/>
                    <a:pt x="2647" y="2191"/>
                    <a:pt x="2647" y="1411"/>
                  </a:cubicBezTo>
                  <a:cubicBezTo>
                    <a:pt x="2647" y="633"/>
                    <a:pt x="2056" y="0"/>
                    <a:pt x="1326"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673;p33">
              <a:extLst>
                <a:ext uri="{FF2B5EF4-FFF2-40B4-BE49-F238E27FC236}">
                  <a16:creationId xmlns:a16="http://schemas.microsoft.com/office/drawing/2014/main" id="{5D273F1D-088E-4D99-8283-78BAFD797E67}"/>
                </a:ext>
              </a:extLst>
            </p:cNvPr>
            <p:cNvSpPr/>
            <p:nvPr/>
          </p:nvSpPr>
          <p:spPr>
            <a:xfrm>
              <a:off x="1248500" y="4759075"/>
              <a:ext cx="25" cy="25"/>
            </a:xfrm>
            <a:custGeom>
              <a:avLst/>
              <a:gdLst/>
              <a:ahLst/>
              <a:cxnLst/>
              <a:rect l="l" t="t" r="r" b="b"/>
              <a:pathLst>
                <a:path w="1" h="1" extrusionOk="0">
                  <a:moveTo>
                    <a:pt x="0" y="0"/>
                  </a:moveTo>
                  <a:close/>
                </a:path>
              </a:pathLst>
            </a:custGeom>
            <a:solidFill>
              <a:srgbClr val="A6C3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674;p33">
              <a:extLst>
                <a:ext uri="{FF2B5EF4-FFF2-40B4-BE49-F238E27FC236}">
                  <a16:creationId xmlns:a16="http://schemas.microsoft.com/office/drawing/2014/main" id="{F9FEDDA7-DCC2-4220-9A60-BF9048DD2EBD}"/>
                </a:ext>
              </a:extLst>
            </p:cNvPr>
            <p:cNvSpPr/>
            <p:nvPr/>
          </p:nvSpPr>
          <p:spPr>
            <a:xfrm>
              <a:off x="1855625" y="4245475"/>
              <a:ext cx="194450" cy="517200"/>
            </a:xfrm>
            <a:custGeom>
              <a:avLst/>
              <a:gdLst/>
              <a:ahLst/>
              <a:cxnLst/>
              <a:rect l="l" t="t" r="r" b="b"/>
              <a:pathLst>
                <a:path w="7778" h="20688" extrusionOk="0">
                  <a:moveTo>
                    <a:pt x="7396" y="1"/>
                  </a:moveTo>
                  <a:cubicBezTo>
                    <a:pt x="7394" y="1"/>
                    <a:pt x="7392" y="1"/>
                    <a:pt x="7390" y="1"/>
                  </a:cubicBezTo>
                  <a:lnTo>
                    <a:pt x="6080" y="24"/>
                  </a:lnTo>
                  <a:cubicBezTo>
                    <a:pt x="5519" y="27"/>
                    <a:pt x="5319" y="215"/>
                    <a:pt x="5184" y="588"/>
                  </a:cubicBezTo>
                  <a:lnTo>
                    <a:pt x="57" y="20172"/>
                  </a:lnTo>
                  <a:cubicBezTo>
                    <a:pt x="0" y="20386"/>
                    <a:pt x="118" y="20612"/>
                    <a:pt x="321" y="20673"/>
                  </a:cubicBezTo>
                  <a:cubicBezTo>
                    <a:pt x="358" y="20684"/>
                    <a:pt x="392" y="20688"/>
                    <a:pt x="426" y="20688"/>
                  </a:cubicBezTo>
                  <a:cubicBezTo>
                    <a:pt x="592" y="20688"/>
                    <a:pt x="746" y="20571"/>
                    <a:pt x="795" y="20391"/>
                  </a:cubicBezTo>
                  <a:lnTo>
                    <a:pt x="5839" y="1137"/>
                  </a:lnTo>
                  <a:cubicBezTo>
                    <a:pt x="5884" y="960"/>
                    <a:pt x="6030" y="840"/>
                    <a:pt x="6200" y="840"/>
                  </a:cubicBezTo>
                  <a:cubicBezTo>
                    <a:pt x="6787" y="833"/>
                    <a:pt x="6893" y="821"/>
                    <a:pt x="7397" y="818"/>
                  </a:cubicBezTo>
                  <a:cubicBezTo>
                    <a:pt x="7611" y="814"/>
                    <a:pt x="7777" y="630"/>
                    <a:pt x="7777" y="404"/>
                  </a:cubicBezTo>
                  <a:cubicBezTo>
                    <a:pt x="7774" y="180"/>
                    <a:pt x="7604" y="1"/>
                    <a:pt x="7396" y="1"/>
                  </a:cubicBezTo>
                  <a:close/>
                </a:path>
              </a:pathLst>
            </a:custGeom>
            <a:solidFill>
              <a:schemeClr val="accent3">
                <a:lumMod val="20000"/>
                <a:lumOff val="80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7" name="Google Shape;675;p33">
              <a:extLst>
                <a:ext uri="{FF2B5EF4-FFF2-40B4-BE49-F238E27FC236}">
                  <a16:creationId xmlns:a16="http://schemas.microsoft.com/office/drawing/2014/main" id="{099C135D-6B63-4B8D-981B-798F7DBE60EC}"/>
                </a:ext>
              </a:extLst>
            </p:cNvPr>
            <p:cNvSpPr/>
            <p:nvPr/>
          </p:nvSpPr>
          <p:spPr>
            <a:xfrm>
              <a:off x="1264950" y="4318125"/>
              <a:ext cx="721975" cy="444825"/>
            </a:xfrm>
            <a:custGeom>
              <a:avLst/>
              <a:gdLst/>
              <a:ahLst/>
              <a:cxnLst/>
              <a:rect l="l" t="t" r="r" b="b"/>
              <a:pathLst>
                <a:path w="28879" h="17793" extrusionOk="0">
                  <a:moveTo>
                    <a:pt x="28498" y="0"/>
                  </a:moveTo>
                  <a:lnTo>
                    <a:pt x="385" y="2146"/>
                  </a:lnTo>
                  <a:cubicBezTo>
                    <a:pt x="283" y="2146"/>
                    <a:pt x="185" y="2191"/>
                    <a:pt x="114" y="2267"/>
                  </a:cubicBezTo>
                  <a:cubicBezTo>
                    <a:pt x="42" y="2345"/>
                    <a:pt x="1" y="2451"/>
                    <a:pt x="4" y="2560"/>
                  </a:cubicBezTo>
                  <a:lnTo>
                    <a:pt x="23" y="17236"/>
                  </a:lnTo>
                  <a:cubicBezTo>
                    <a:pt x="23" y="17367"/>
                    <a:pt x="80" y="17480"/>
                    <a:pt x="171" y="17556"/>
                  </a:cubicBezTo>
                  <a:cubicBezTo>
                    <a:pt x="235" y="17650"/>
                    <a:pt x="351" y="17793"/>
                    <a:pt x="546" y="17793"/>
                  </a:cubicBezTo>
                  <a:lnTo>
                    <a:pt x="24053" y="17793"/>
                  </a:lnTo>
                  <a:cubicBezTo>
                    <a:pt x="24264" y="17793"/>
                    <a:pt x="24437" y="17609"/>
                    <a:pt x="24437" y="17383"/>
                  </a:cubicBezTo>
                  <a:cubicBezTo>
                    <a:pt x="24437" y="17157"/>
                    <a:pt x="24264" y="16976"/>
                    <a:pt x="24053" y="16976"/>
                  </a:cubicBezTo>
                  <a:lnTo>
                    <a:pt x="784" y="16976"/>
                  </a:lnTo>
                  <a:lnTo>
                    <a:pt x="772" y="2963"/>
                  </a:lnTo>
                  <a:lnTo>
                    <a:pt x="28498" y="818"/>
                  </a:lnTo>
                  <a:cubicBezTo>
                    <a:pt x="28709" y="818"/>
                    <a:pt x="28879" y="633"/>
                    <a:pt x="28879" y="407"/>
                  </a:cubicBezTo>
                  <a:cubicBezTo>
                    <a:pt x="28879" y="181"/>
                    <a:pt x="28709" y="0"/>
                    <a:pt x="28498" y="0"/>
                  </a:cubicBezTo>
                  <a:close/>
                </a:path>
              </a:pathLst>
            </a:custGeom>
            <a:solidFill>
              <a:schemeClr val="accent3">
                <a:lumMod val="20000"/>
                <a:lumOff val="80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8" name="Google Shape;676;p33">
              <a:extLst>
                <a:ext uri="{FF2B5EF4-FFF2-40B4-BE49-F238E27FC236}">
                  <a16:creationId xmlns:a16="http://schemas.microsoft.com/office/drawing/2014/main" id="{4A2AD2B5-00FA-43A5-BE0C-AEE44C01F6CD}"/>
                </a:ext>
              </a:extLst>
            </p:cNvPr>
            <p:cNvSpPr/>
            <p:nvPr/>
          </p:nvSpPr>
          <p:spPr>
            <a:xfrm>
              <a:off x="2024350" y="4237100"/>
              <a:ext cx="176950" cy="37575"/>
            </a:xfrm>
            <a:custGeom>
              <a:avLst/>
              <a:gdLst/>
              <a:ahLst/>
              <a:cxnLst/>
              <a:rect l="l" t="t" r="r" b="b"/>
              <a:pathLst>
                <a:path w="7078" h="1503" extrusionOk="0">
                  <a:moveTo>
                    <a:pt x="704" y="1"/>
                  </a:moveTo>
                  <a:cubicBezTo>
                    <a:pt x="316" y="1"/>
                    <a:pt x="0" y="340"/>
                    <a:pt x="0" y="753"/>
                  </a:cubicBezTo>
                  <a:cubicBezTo>
                    <a:pt x="0" y="1168"/>
                    <a:pt x="316" y="1502"/>
                    <a:pt x="704" y="1502"/>
                  </a:cubicBezTo>
                  <a:lnTo>
                    <a:pt x="6373" y="1502"/>
                  </a:lnTo>
                  <a:cubicBezTo>
                    <a:pt x="6761" y="1502"/>
                    <a:pt x="7077" y="1168"/>
                    <a:pt x="7077" y="753"/>
                  </a:cubicBezTo>
                  <a:cubicBezTo>
                    <a:pt x="7077" y="340"/>
                    <a:pt x="6761" y="1"/>
                    <a:pt x="6373"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9" name="Google Shape;677;p33">
              <a:extLst>
                <a:ext uri="{FF2B5EF4-FFF2-40B4-BE49-F238E27FC236}">
                  <a16:creationId xmlns:a16="http://schemas.microsoft.com/office/drawing/2014/main" id="{44B96A21-6C67-4073-B4CB-530F6985DD1A}"/>
                </a:ext>
              </a:extLst>
            </p:cNvPr>
            <p:cNvSpPr/>
            <p:nvPr/>
          </p:nvSpPr>
          <p:spPr>
            <a:xfrm>
              <a:off x="1392000" y="4369225"/>
              <a:ext cx="8950" cy="387425"/>
            </a:xfrm>
            <a:custGeom>
              <a:avLst/>
              <a:gdLst/>
              <a:ahLst/>
              <a:cxnLst/>
              <a:rect l="l" t="t" r="r" b="b"/>
              <a:pathLst>
                <a:path w="358" h="15497" extrusionOk="0">
                  <a:moveTo>
                    <a:pt x="177" y="0"/>
                  </a:moveTo>
                  <a:cubicBezTo>
                    <a:pt x="80" y="0"/>
                    <a:pt x="0" y="75"/>
                    <a:pt x="0" y="169"/>
                  </a:cubicBezTo>
                  <a:lnTo>
                    <a:pt x="0" y="15328"/>
                  </a:lnTo>
                  <a:cubicBezTo>
                    <a:pt x="0" y="15422"/>
                    <a:pt x="80" y="15497"/>
                    <a:pt x="177" y="15497"/>
                  </a:cubicBezTo>
                  <a:cubicBezTo>
                    <a:pt x="275" y="15497"/>
                    <a:pt x="358" y="15422"/>
                    <a:pt x="358" y="15328"/>
                  </a:cubicBezTo>
                  <a:lnTo>
                    <a:pt x="358" y="169"/>
                  </a:lnTo>
                  <a:cubicBezTo>
                    <a:pt x="358" y="75"/>
                    <a:pt x="275" y="0"/>
                    <a:pt x="177" y="0"/>
                  </a:cubicBezTo>
                  <a:close/>
                </a:path>
              </a:pathLst>
            </a:custGeom>
            <a:solidFill>
              <a:schemeClr val="bg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0" name="Google Shape;678;p33">
              <a:extLst>
                <a:ext uri="{FF2B5EF4-FFF2-40B4-BE49-F238E27FC236}">
                  <a16:creationId xmlns:a16="http://schemas.microsoft.com/office/drawing/2014/main" id="{B2D25287-A110-45D3-BB3A-513E329A15F4}"/>
                </a:ext>
              </a:extLst>
            </p:cNvPr>
            <p:cNvSpPr/>
            <p:nvPr/>
          </p:nvSpPr>
          <p:spPr>
            <a:xfrm>
              <a:off x="1506050" y="4357925"/>
              <a:ext cx="8950" cy="398725"/>
            </a:xfrm>
            <a:custGeom>
              <a:avLst/>
              <a:gdLst/>
              <a:ahLst/>
              <a:cxnLst/>
              <a:rect l="l" t="t" r="r" b="b"/>
              <a:pathLst>
                <a:path w="358" h="15949" extrusionOk="0">
                  <a:moveTo>
                    <a:pt x="181" y="1"/>
                  </a:moveTo>
                  <a:cubicBezTo>
                    <a:pt x="80" y="1"/>
                    <a:pt x="0" y="79"/>
                    <a:pt x="0" y="178"/>
                  </a:cubicBezTo>
                  <a:lnTo>
                    <a:pt x="0" y="15775"/>
                  </a:lnTo>
                  <a:cubicBezTo>
                    <a:pt x="0" y="15870"/>
                    <a:pt x="80" y="15949"/>
                    <a:pt x="181" y="15949"/>
                  </a:cubicBezTo>
                  <a:cubicBezTo>
                    <a:pt x="279" y="15949"/>
                    <a:pt x="358" y="15870"/>
                    <a:pt x="358" y="15775"/>
                  </a:cubicBezTo>
                  <a:lnTo>
                    <a:pt x="358" y="178"/>
                  </a:lnTo>
                  <a:cubicBezTo>
                    <a:pt x="358" y="79"/>
                    <a:pt x="279" y="1"/>
                    <a:pt x="181" y="1"/>
                  </a:cubicBezTo>
                  <a:close/>
                </a:path>
              </a:pathLst>
            </a:custGeom>
            <a:solidFill>
              <a:schemeClr val="bg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1" name="Google Shape;679;p33">
              <a:extLst>
                <a:ext uri="{FF2B5EF4-FFF2-40B4-BE49-F238E27FC236}">
                  <a16:creationId xmlns:a16="http://schemas.microsoft.com/office/drawing/2014/main" id="{2CB4B1E5-0ED1-4EE8-9DD7-9CE99F9742F8}"/>
                </a:ext>
              </a:extLst>
            </p:cNvPr>
            <p:cNvSpPr/>
            <p:nvPr/>
          </p:nvSpPr>
          <p:spPr>
            <a:xfrm>
              <a:off x="1620175" y="4357925"/>
              <a:ext cx="8975" cy="398725"/>
            </a:xfrm>
            <a:custGeom>
              <a:avLst/>
              <a:gdLst/>
              <a:ahLst/>
              <a:cxnLst/>
              <a:rect l="l" t="t" r="r" b="b"/>
              <a:pathLst>
                <a:path w="359" h="15949" extrusionOk="0">
                  <a:moveTo>
                    <a:pt x="178" y="1"/>
                  </a:moveTo>
                  <a:cubicBezTo>
                    <a:pt x="80" y="1"/>
                    <a:pt x="1" y="79"/>
                    <a:pt x="1" y="178"/>
                  </a:cubicBezTo>
                  <a:lnTo>
                    <a:pt x="1" y="15775"/>
                  </a:lnTo>
                  <a:cubicBezTo>
                    <a:pt x="1" y="15870"/>
                    <a:pt x="80" y="15949"/>
                    <a:pt x="178" y="15949"/>
                  </a:cubicBezTo>
                  <a:cubicBezTo>
                    <a:pt x="280" y="15949"/>
                    <a:pt x="358" y="15870"/>
                    <a:pt x="358" y="15775"/>
                  </a:cubicBezTo>
                  <a:lnTo>
                    <a:pt x="358" y="178"/>
                  </a:lnTo>
                  <a:cubicBezTo>
                    <a:pt x="358" y="79"/>
                    <a:pt x="280" y="1"/>
                    <a:pt x="178" y="1"/>
                  </a:cubicBezTo>
                  <a:close/>
                </a:path>
              </a:pathLst>
            </a:custGeom>
            <a:solidFill>
              <a:schemeClr val="bg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2" name="Google Shape;680;p33">
              <a:extLst>
                <a:ext uri="{FF2B5EF4-FFF2-40B4-BE49-F238E27FC236}">
                  <a16:creationId xmlns:a16="http://schemas.microsoft.com/office/drawing/2014/main" id="{B450CC75-99D9-469F-BC29-70CF5B7B757D}"/>
                </a:ext>
              </a:extLst>
            </p:cNvPr>
            <p:cNvSpPr/>
            <p:nvPr/>
          </p:nvSpPr>
          <p:spPr>
            <a:xfrm>
              <a:off x="1848400" y="4331875"/>
              <a:ext cx="8950" cy="424775"/>
            </a:xfrm>
            <a:custGeom>
              <a:avLst/>
              <a:gdLst/>
              <a:ahLst/>
              <a:cxnLst/>
              <a:rect l="l" t="t" r="r" b="b"/>
              <a:pathLst>
                <a:path w="358" h="16991" extrusionOk="0">
                  <a:moveTo>
                    <a:pt x="176" y="0"/>
                  </a:moveTo>
                  <a:cubicBezTo>
                    <a:pt x="79" y="0"/>
                    <a:pt x="0" y="83"/>
                    <a:pt x="0" y="188"/>
                  </a:cubicBezTo>
                  <a:lnTo>
                    <a:pt x="0" y="16807"/>
                  </a:lnTo>
                  <a:cubicBezTo>
                    <a:pt x="0" y="16908"/>
                    <a:pt x="79" y="16991"/>
                    <a:pt x="176" y="16991"/>
                  </a:cubicBezTo>
                  <a:cubicBezTo>
                    <a:pt x="278" y="16991"/>
                    <a:pt x="357" y="16908"/>
                    <a:pt x="357" y="16807"/>
                  </a:cubicBezTo>
                  <a:lnTo>
                    <a:pt x="357" y="188"/>
                  </a:lnTo>
                  <a:cubicBezTo>
                    <a:pt x="357" y="83"/>
                    <a:pt x="278" y="0"/>
                    <a:pt x="176" y="0"/>
                  </a:cubicBezTo>
                  <a:close/>
                </a:path>
              </a:pathLst>
            </a:custGeom>
            <a:solidFill>
              <a:schemeClr val="bg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3" name="Google Shape;681;p33">
              <a:extLst>
                <a:ext uri="{FF2B5EF4-FFF2-40B4-BE49-F238E27FC236}">
                  <a16:creationId xmlns:a16="http://schemas.microsoft.com/office/drawing/2014/main" id="{6AFFB165-9471-494A-871D-C01955353297}"/>
                </a:ext>
              </a:extLst>
            </p:cNvPr>
            <p:cNvSpPr/>
            <p:nvPr/>
          </p:nvSpPr>
          <p:spPr>
            <a:xfrm>
              <a:off x="1734225" y="4346175"/>
              <a:ext cx="8975" cy="410475"/>
            </a:xfrm>
            <a:custGeom>
              <a:avLst/>
              <a:gdLst/>
              <a:ahLst/>
              <a:cxnLst/>
              <a:rect l="l" t="t" r="r" b="b"/>
              <a:pathLst>
                <a:path w="359" h="16419" extrusionOk="0">
                  <a:moveTo>
                    <a:pt x="181" y="0"/>
                  </a:moveTo>
                  <a:cubicBezTo>
                    <a:pt x="80" y="0"/>
                    <a:pt x="1" y="83"/>
                    <a:pt x="1" y="184"/>
                  </a:cubicBezTo>
                  <a:lnTo>
                    <a:pt x="1" y="16238"/>
                  </a:lnTo>
                  <a:cubicBezTo>
                    <a:pt x="1" y="16340"/>
                    <a:pt x="80" y="16419"/>
                    <a:pt x="181" y="16419"/>
                  </a:cubicBezTo>
                  <a:cubicBezTo>
                    <a:pt x="280" y="16419"/>
                    <a:pt x="358" y="16340"/>
                    <a:pt x="358" y="16238"/>
                  </a:cubicBezTo>
                  <a:lnTo>
                    <a:pt x="358" y="184"/>
                  </a:lnTo>
                  <a:cubicBezTo>
                    <a:pt x="358" y="83"/>
                    <a:pt x="280" y="0"/>
                    <a:pt x="181" y="0"/>
                  </a:cubicBezTo>
                  <a:close/>
                </a:path>
              </a:pathLst>
            </a:custGeom>
            <a:solidFill>
              <a:schemeClr val="bg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4" name="Google Shape;682;p33">
              <a:extLst>
                <a:ext uri="{FF2B5EF4-FFF2-40B4-BE49-F238E27FC236}">
                  <a16:creationId xmlns:a16="http://schemas.microsoft.com/office/drawing/2014/main" id="{026892DD-95F5-4F91-B33E-8B2A9D7BC21D}"/>
                </a:ext>
              </a:extLst>
            </p:cNvPr>
            <p:cNvSpPr/>
            <p:nvPr/>
          </p:nvSpPr>
          <p:spPr>
            <a:xfrm>
              <a:off x="1271075" y="4438275"/>
              <a:ext cx="680675" cy="9550"/>
            </a:xfrm>
            <a:custGeom>
              <a:avLst/>
              <a:gdLst/>
              <a:ahLst/>
              <a:cxnLst/>
              <a:rect l="l" t="t" r="r" b="b"/>
              <a:pathLst>
                <a:path w="27227" h="382" extrusionOk="0">
                  <a:moveTo>
                    <a:pt x="178" y="1"/>
                  </a:moveTo>
                  <a:cubicBezTo>
                    <a:pt x="80" y="1"/>
                    <a:pt x="1" y="84"/>
                    <a:pt x="1" y="193"/>
                  </a:cubicBezTo>
                  <a:cubicBezTo>
                    <a:pt x="1" y="298"/>
                    <a:pt x="80" y="381"/>
                    <a:pt x="178" y="381"/>
                  </a:cubicBezTo>
                  <a:lnTo>
                    <a:pt x="27045" y="381"/>
                  </a:lnTo>
                  <a:cubicBezTo>
                    <a:pt x="27143" y="381"/>
                    <a:pt x="27226" y="298"/>
                    <a:pt x="27226" y="193"/>
                  </a:cubicBezTo>
                  <a:cubicBezTo>
                    <a:pt x="27226" y="84"/>
                    <a:pt x="27143" y="1"/>
                    <a:pt x="27045" y="1"/>
                  </a:cubicBezTo>
                  <a:close/>
                </a:path>
              </a:pathLst>
            </a:custGeom>
            <a:solidFill>
              <a:schemeClr val="bg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5" name="Google Shape;683;p33">
              <a:extLst>
                <a:ext uri="{FF2B5EF4-FFF2-40B4-BE49-F238E27FC236}">
                  <a16:creationId xmlns:a16="http://schemas.microsoft.com/office/drawing/2014/main" id="{22042737-B4EF-4094-9546-C206C558EC08}"/>
                </a:ext>
              </a:extLst>
            </p:cNvPr>
            <p:cNvSpPr/>
            <p:nvPr/>
          </p:nvSpPr>
          <p:spPr>
            <a:xfrm>
              <a:off x="1265050" y="4579725"/>
              <a:ext cx="649600" cy="9625"/>
            </a:xfrm>
            <a:custGeom>
              <a:avLst/>
              <a:gdLst/>
              <a:ahLst/>
              <a:cxnLst/>
              <a:rect l="l" t="t" r="r" b="b"/>
              <a:pathLst>
                <a:path w="25984" h="385" extrusionOk="0">
                  <a:moveTo>
                    <a:pt x="181" y="1"/>
                  </a:moveTo>
                  <a:cubicBezTo>
                    <a:pt x="83" y="1"/>
                    <a:pt x="0" y="87"/>
                    <a:pt x="0" y="192"/>
                  </a:cubicBezTo>
                  <a:cubicBezTo>
                    <a:pt x="0" y="298"/>
                    <a:pt x="83" y="385"/>
                    <a:pt x="181" y="385"/>
                  </a:cubicBezTo>
                  <a:lnTo>
                    <a:pt x="25803" y="385"/>
                  </a:lnTo>
                  <a:cubicBezTo>
                    <a:pt x="25904" y="385"/>
                    <a:pt x="25984" y="298"/>
                    <a:pt x="25984" y="192"/>
                  </a:cubicBezTo>
                  <a:cubicBezTo>
                    <a:pt x="25984" y="87"/>
                    <a:pt x="25904" y="1"/>
                    <a:pt x="25803" y="1"/>
                  </a:cubicBezTo>
                  <a:close/>
                </a:path>
              </a:pathLst>
            </a:custGeom>
            <a:solidFill>
              <a:schemeClr val="bg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6" name="Google Shape;684;p33">
              <a:extLst>
                <a:ext uri="{FF2B5EF4-FFF2-40B4-BE49-F238E27FC236}">
                  <a16:creationId xmlns:a16="http://schemas.microsoft.com/office/drawing/2014/main" id="{1A548B58-731E-4A7A-8AA6-07B8D61E630C}"/>
                </a:ext>
              </a:extLst>
            </p:cNvPr>
            <p:cNvSpPr/>
            <p:nvPr/>
          </p:nvSpPr>
          <p:spPr>
            <a:xfrm>
              <a:off x="1199675" y="3388450"/>
              <a:ext cx="44975" cy="124125"/>
            </a:xfrm>
            <a:custGeom>
              <a:avLst/>
              <a:gdLst/>
              <a:ahLst/>
              <a:cxnLst/>
              <a:rect l="l" t="t" r="r" b="b"/>
              <a:pathLst>
                <a:path w="1799" h="4965" extrusionOk="0">
                  <a:moveTo>
                    <a:pt x="391" y="0"/>
                  </a:moveTo>
                  <a:cubicBezTo>
                    <a:pt x="364" y="0"/>
                    <a:pt x="336" y="3"/>
                    <a:pt x="308" y="10"/>
                  </a:cubicBezTo>
                  <a:cubicBezTo>
                    <a:pt x="120" y="55"/>
                    <a:pt x="0" y="248"/>
                    <a:pt x="45" y="439"/>
                  </a:cubicBezTo>
                  <a:lnTo>
                    <a:pt x="1065" y="4693"/>
                  </a:lnTo>
                  <a:cubicBezTo>
                    <a:pt x="1102" y="4855"/>
                    <a:pt x="1249" y="4964"/>
                    <a:pt x="1411" y="4964"/>
                  </a:cubicBezTo>
                  <a:cubicBezTo>
                    <a:pt x="1437" y="4964"/>
                    <a:pt x="1464" y="4964"/>
                    <a:pt x="1494" y="4956"/>
                  </a:cubicBezTo>
                  <a:cubicBezTo>
                    <a:pt x="1682" y="4911"/>
                    <a:pt x="1799" y="4719"/>
                    <a:pt x="1754" y="4527"/>
                  </a:cubicBezTo>
                  <a:lnTo>
                    <a:pt x="737" y="274"/>
                  </a:lnTo>
                  <a:cubicBezTo>
                    <a:pt x="699" y="109"/>
                    <a:pt x="553" y="0"/>
                    <a:pt x="391"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7" name="Google Shape;685;p33">
              <a:extLst>
                <a:ext uri="{FF2B5EF4-FFF2-40B4-BE49-F238E27FC236}">
                  <a16:creationId xmlns:a16="http://schemas.microsoft.com/office/drawing/2014/main" id="{CAB9FBC1-9AEF-425C-946C-2D08A7C3B9FD}"/>
                </a:ext>
              </a:extLst>
            </p:cNvPr>
            <p:cNvSpPr/>
            <p:nvPr/>
          </p:nvSpPr>
          <p:spPr>
            <a:xfrm>
              <a:off x="921575" y="3627375"/>
              <a:ext cx="118525" cy="68875"/>
            </a:xfrm>
            <a:custGeom>
              <a:avLst/>
              <a:gdLst/>
              <a:ahLst/>
              <a:cxnLst/>
              <a:rect l="l" t="t" r="r" b="b"/>
              <a:pathLst>
                <a:path w="4741" h="2755" extrusionOk="0">
                  <a:moveTo>
                    <a:pt x="406" y="0"/>
                  </a:moveTo>
                  <a:cubicBezTo>
                    <a:pt x="279" y="0"/>
                    <a:pt x="154" y="70"/>
                    <a:pt x="91" y="190"/>
                  </a:cubicBezTo>
                  <a:cubicBezTo>
                    <a:pt x="1" y="367"/>
                    <a:pt x="69" y="582"/>
                    <a:pt x="242" y="673"/>
                  </a:cubicBezTo>
                  <a:lnTo>
                    <a:pt x="4168" y="2713"/>
                  </a:lnTo>
                  <a:cubicBezTo>
                    <a:pt x="4221" y="2739"/>
                    <a:pt x="4277" y="2754"/>
                    <a:pt x="4334" y="2754"/>
                  </a:cubicBezTo>
                  <a:cubicBezTo>
                    <a:pt x="4462" y="2754"/>
                    <a:pt x="4586" y="2683"/>
                    <a:pt x="4650" y="2562"/>
                  </a:cubicBezTo>
                  <a:cubicBezTo>
                    <a:pt x="4740" y="2389"/>
                    <a:pt x="4672" y="2174"/>
                    <a:pt x="4495" y="2084"/>
                  </a:cubicBezTo>
                  <a:lnTo>
                    <a:pt x="569" y="40"/>
                  </a:lnTo>
                  <a:cubicBezTo>
                    <a:pt x="517" y="13"/>
                    <a:pt x="461" y="0"/>
                    <a:pt x="406"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8" name="Google Shape;686;p33">
              <a:extLst>
                <a:ext uri="{FF2B5EF4-FFF2-40B4-BE49-F238E27FC236}">
                  <a16:creationId xmlns:a16="http://schemas.microsoft.com/office/drawing/2014/main" id="{D7974ED7-7DC6-4DF0-B7B9-C085CEE6D554}"/>
                </a:ext>
              </a:extLst>
            </p:cNvPr>
            <p:cNvSpPr/>
            <p:nvPr/>
          </p:nvSpPr>
          <p:spPr>
            <a:xfrm>
              <a:off x="1490325" y="3475725"/>
              <a:ext cx="85000" cy="104400"/>
            </a:xfrm>
            <a:custGeom>
              <a:avLst/>
              <a:gdLst/>
              <a:ahLst/>
              <a:cxnLst/>
              <a:rect l="l" t="t" r="r" b="b"/>
              <a:pathLst>
                <a:path w="3400" h="4176" extrusionOk="0">
                  <a:moveTo>
                    <a:pt x="3000" y="0"/>
                  </a:moveTo>
                  <a:cubicBezTo>
                    <a:pt x="2892" y="0"/>
                    <a:pt x="2784" y="50"/>
                    <a:pt x="2715" y="144"/>
                  </a:cubicBezTo>
                  <a:lnTo>
                    <a:pt x="118" y="3607"/>
                  </a:lnTo>
                  <a:cubicBezTo>
                    <a:pt x="0" y="3765"/>
                    <a:pt x="31" y="3987"/>
                    <a:pt x="189" y="4104"/>
                  </a:cubicBezTo>
                  <a:cubicBezTo>
                    <a:pt x="253" y="4152"/>
                    <a:pt x="328" y="4175"/>
                    <a:pt x="400" y="4175"/>
                  </a:cubicBezTo>
                  <a:cubicBezTo>
                    <a:pt x="509" y="4175"/>
                    <a:pt x="615" y="4126"/>
                    <a:pt x="686" y="4032"/>
                  </a:cubicBezTo>
                  <a:lnTo>
                    <a:pt x="3283" y="570"/>
                  </a:lnTo>
                  <a:cubicBezTo>
                    <a:pt x="3400" y="412"/>
                    <a:pt x="3370" y="189"/>
                    <a:pt x="3212" y="73"/>
                  </a:cubicBezTo>
                  <a:cubicBezTo>
                    <a:pt x="3149" y="24"/>
                    <a:pt x="3075" y="0"/>
                    <a:pt x="3000"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cxnSp>
        <p:nvCxnSpPr>
          <p:cNvPr id="79" name="Google Shape;687;p33">
            <a:extLst>
              <a:ext uri="{FF2B5EF4-FFF2-40B4-BE49-F238E27FC236}">
                <a16:creationId xmlns:a16="http://schemas.microsoft.com/office/drawing/2014/main" id="{059E0FD6-EF81-48B1-A1A5-777BA0356D71}"/>
              </a:ext>
            </a:extLst>
          </p:cNvPr>
          <p:cNvCxnSpPr>
            <a:cxnSpLocks/>
          </p:cNvCxnSpPr>
          <p:nvPr/>
        </p:nvCxnSpPr>
        <p:spPr>
          <a:xfrm>
            <a:off x="7084859" y="5499430"/>
            <a:ext cx="3037953" cy="1527377"/>
          </a:xfrm>
          <a:prstGeom prst="bentConnector3">
            <a:avLst>
              <a:gd name="adj1" fmla="val 50000"/>
            </a:avLst>
          </a:prstGeom>
          <a:noFill/>
          <a:ln w="19050" cap="flat" cmpd="sng">
            <a:solidFill>
              <a:schemeClr val="dk2"/>
            </a:solidFill>
            <a:prstDash val="dash"/>
            <a:round/>
            <a:headEnd type="none" w="med" len="med"/>
            <a:tailEnd type="none" w="med" len="med"/>
          </a:ln>
        </p:spPr>
      </p:cxnSp>
      <p:cxnSp>
        <p:nvCxnSpPr>
          <p:cNvPr id="80" name="Google Shape;688;p33">
            <a:extLst>
              <a:ext uri="{FF2B5EF4-FFF2-40B4-BE49-F238E27FC236}">
                <a16:creationId xmlns:a16="http://schemas.microsoft.com/office/drawing/2014/main" id="{76788465-4714-4B4F-BD0A-D480B089D176}"/>
              </a:ext>
            </a:extLst>
          </p:cNvPr>
          <p:cNvCxnSpPr>
            <a:cxnSpLocks/>
          </p:cNvCxnSpPr>
          <p:nvPr/>
        </p:nvCxnSpPr>
        <p:spPr>
          <a:xfrm flipH="1">
            <a:off x="13490942" y="8816621"/>
            <a:ext cx="3866047" cy="1712198"/>
          </a:xfrm>
          <a:prstGeom prst="bentConnector3">
            <a:avLst>
              <a:gd name="adj1" fmla="val 50000"/>
            </a:avLst>
          </a:prstGeom>
          <a:noFill/>
          <a:ln w="19050" cap="flat" cmpd="sng">
            <a:solidFill>
              <a:schemeClr val="dk2"/>
            </a:solidFill>
            <a:prstDash val="dash"/>
            <a:round/>
            <a:headEnd type="none" w="med" len="med"/>
            <a:tailEnd type="none" w="med" len="med"/>
          </a:ln>
        </p:spPr>
      </p:cxnSp>
      <p:sp>
        <p:nvSpPr>
          <p:cNvPr id="113" name="Rectangle 112">
            <a:extLst>
              <a:ext uri="{FF2B5EF4-FFF2-40B4-BE49-F238E27FC236}">
                <a16:creationId xmlns:a16="http://schemas.microsoft.com/office/drawing/2014/main" id="{3335E07E-62E8-47D5-9582-66380657FA45}"/>
              </a:ext>
            </a:extLst>
          </p:cNvPr>
          <p:cNvSpPr/>
          <p:nvPr/>
        </p:nvSpPr>
        <p:spPr>
          <a:xfrm>
            <a:off x="17629816" y="9266579"/>
            <a:ext cx="4651170" cy="1134288"/>
          </a:xfrm>
          <a:prstGeom prst="rect">
            <a:avLst/>
          </a:prstGeom>
        </p:spPr>
        <p:txBody>
          <a:bodyPr wrap="square">
            <a:spAutoFit/>
          </a:bodyPr>
          <a:lstStyle/>
          <a:p>
            <a:pPr defTabSz="457246">
              <a:lnSpc>
                <a:spcPct val="150000"/>
              </a:lnSpc>
            </a:pPr>
            <a:r>
              <a:rPr lang="en-US" sz="2400" b="1" dirty="0">
                <a:solidFill>
                  <a:prstClr val="white"/>
                </a:solidFill>
                <a:latin typeface="Montserrat Light"/>
              </a:rPr>
              <a:t>Lorem Ipsum</a:t>
            </a:r>
            <a:r>
              <a:rPr lang="en-US" sz="2400" dirty="0">
                <a:solidFill>
                  <a:prstClr val="white"/>
                </a:solidFill>
                <a:latin typeface="Montserrat Light"/>
              </a:rPr>
              <a:t> is simply dummy text of the printing</a:t>
            </a:r>
          </a:p>
        </p:txBody>
      </p:sp>
      <p:sp>
        <p:nvSpPr>
          <p:cNvPr id="114" name="Rectangle 113">
            <a:extLst>
              <a:ext uri="{FF2B5EF4-FFF2-40B4-BE49-F238E27FC236}">
                <a16:creationId xmlns:a16="http://schemas.microsoft.com/office/drawing/2014/main" id="{CE71C2EC-0CFD-49A4-BC6A-1B92DDDA3059}"/>
              </a:ext>
            </a:extLst>
          </p:cNvPr>
          <p:cNvSpPr/>
          <p:nvPr/>
        </p:nvSpPr>
        <p:spPr>
          <a:xfrm>
            <a:off x="17478494" y="8296932"/>
            <a:ext cx="4651170" cy="831093"/>
          </a:xfrm>
          <a:prstGeom prst="rect">
            <a:avLst/>
          </a:prstGeom>
        </p:spPr>
        <p:txBody>
          <a:bodyPr wrap="none">
            <a:spAutoFit/>
          </a:bodyPr>
          <a:lstStyle/>
          <a:p>
            <a:pPr defTabSz="457246"/>
            <a:r>
              <a:rPr lang="en-US" b="1" dirty="0">
                <a:solidFill>
                  <a:prstClr val="white"/>
                </a:solidFill>
                <a:latin typeface="Montserrat Light"/>
              </a:rPr>
              <a:t>Lorem Ipsum</a:t>
            </a:r>
            <a:r>
              <a:rPr lang="en-US" dirty="0">
                <a:solidFill>
                  <a:prstClr val="white"/>
                </a:solidFill>
                <a:latin typeface="Montserrat Light"/>
              </a:rPr>
              <a:t> </a:t>
            </a:r>
          </a:p>
        </p:txBody>
      </p:sp>
      <p:sp>
        <p:nvSpPr>
          <p:cNvPr id="115" name="Rectangle 114">
            <a:extLst>
              <a:ext uri="{FF2B5EF4-FFF2-40B4-BE49-F238E27FC236}">
                <a16:creationId xmlns:a16="http://schemas.microsoft.com/office/drawing/2014/main" id="{72A81800-E546-4723-9532-0E6B4F3DC431}"/>
              </a:ext>
            </a:extLst>
          </p:cNvPr>
          <p:cNvSpPr/>
          <p:nvPr/>
        </p:nvSpPr>
        <p:spPr>
          <a:xfrm>
            <a:off x="1676770" y="5855517"/>
            <a:ext cx="4955915" cy="1134288"/>
          </a:xfrm>
          <a:prstGeom prst="rect">
            <a:avLst/>
          </a:prstGeom>
        </p:spPr>
        <p:txBody>
          <a:bodyPr wrap="square">
            <a:spAutoFit/>
          </a:bodyPr>
          <a:lstStyle/>
          <a:p>
            <a:pPr algn="r" defTabSz="457246">
              <a:lnSpc>
                <a:spcPct val="150000"/>
              </a:lnSpc>
            </a:pPr>
            <a:r>
              <a:rPr lang="en-US" sz="2400" b="1" dirty="0">
                <a:solidFill>
                  <a:prstClr val="white"/>
                </a:solidFill>
                <a:latin typeface="Montserrat Light"/>
              </a:rPr>
              <a:t>Lorem Ipsum</a:t>
            </a:r>
            <a:r>
              <a:rPr lang="en-US" sz="2400" dirty="0">
                <a:solidFill>
                  <a:prstClr val="white"/>
                </a:solidFill>
                <a:latin typeface="Montserrat Light"/>
              </a:rPr>
              <a:t> is simply dummy text of the printing</a:t>
            </a:r>
          </a:p>
        </p:txBody>
      </p:sp>
      <p:sp>
        <p:nvSpPr>
          <p:cNvPr id="116" name="Rectangle 115">
            <a:extLst>
              <a:ext uri="{FF2B5EF4-FFF2-40B4-BE49-F238E27FC236}">
                <a16:creationId xmlns:a16="http://schemas.microsoft.com/office/drawing/2014/main" id="{7D4AEF8A-AE80-4C92-A832-3F7FA3056ABE}"/>
              </a:ext>
            </a:extLst>
          </p:cNvPr>
          <p:cNvSpPr/>
          <p:nvPr/>
        </p:nvSpPr>
        <p:spPr>
          <a:xfrm>
            <a:off x="2316775" y="5008256"/>
            <a:ext cx="4651170" cy="831093"/>
          </a:xfrm>
          <a:prstGeom prst="rect">
            <a:avLst/>
          </a:prstGeom>
        </p:spPr>
        <p:txBody>
          <a:bodyPr wrap="none">
            <a:spAutoFit/>
          </a:bodyPr>
          <a:lstStyle/>
          <a:p>
            <a:pPr algn="r" defTabSz="457246"/>
            <a:r>
              <a:rPr lang="en-US" b="1" dirty="0">
                <a:solidFill>
                  <a:prstClr val="white"/>
                </a:solidFill>
                <a:latin typeface="Montserrat Light"/>
              </a:rPr>
              <a:t>Lorem Ipsum</a:t>
            </a:r>
            <a:r>
              <a:rPr lang="en-US" dirty="0">
                <a:solidFill>
                  <a:prstClr val="white"/>
                </a:solidFill>
                <a:latin typeface="Montserrat Light"/>
              </a:rPr>
              <a:t> </a:t>
            </a:r>
          </a:p>
        </p:txBody>
      </p:sp>
    </p:spTree>
    <p:extLst>
      <p:ext uri="{BB962C8B-B14F-4D97-AF65-F5344CB8AC3E}">
        <p14:creationId xmlns:p14="http://schemas.microsoft.com/office/powerpoint/2010/main" val="194474531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oogle Shape;746;p35">
            <a:extLst>
              <a:ext uri="{FF2B5EF4-FFF2-40B4-BE49-F238E27FC236}">
                <a16:creationId xmlns:a16="http://schemas.microsoft.com/office/drawing/2014/main" id="{3BF5A48C-BA90-4134-95F8-39E56A20703D}"/>
              </a:ext>
            </a:extLst>
          </p:cNvPr>
          <p:cNvGrpSpPr/>
          <p:nvPr/>
        </p:nvGrpSpPr>
        <p:grpSpPr>
          <a:xfrm>
            <a:off x="264480" y="1652854"/>
            <a:ext cx="10686239" cy="10411880"/>
            <a:chOff x="419986" y="715559"/>
            <a:chExt cx="2135682" cy="2080851"/>
          </a:xfrm>
        </p:grpSpPr>
        <p:grpSp>
          <p:nvGrpSpPr>
            <p:cNvPr id="4" name="Google Shape;747;p35">
              <a:extLst>
                <a:ext uri="{FF2B5EF4-FFF2-40B4-BE49-F238E27FC236}">
                  <a16:creationId xmlns:a16="http://schemas.microsoft.com/office/drawing/2014/main" id="{7D017779-22CB-4AAC-9590-9FE17977B660}"/>
                </a:ext>
              </a:extLst>
            </p:cNvPr>
            <p:cNvGrpSpPr/>
            <p:nvPr/>
          </p:nvGrpSpPr>
          <p:grpSpPr>
            <a:xfrm rot="-1732588">
              <a:off x="1927313" y="846702"/>
              <a:ext cx="417293" cy="383390"/>
              <a:chOff x="3959725" y="1826250"/>
              <a:chExt cx="1060075" cy="973950"/>
            </a:xfrm>
          </p:grpSpPr>
          <p:sp>
            <p:nvSpPr>
              <p:cNvPr id="41" name="Google Shape;748;p35">
                <a:extLst>
                  <a:ext uri="{FF2B5EF4-FFF2-40B4-BE49-F238E27FC236}">
                    <a16:creationId xmlns:a16="http://schemas.microsoft.com/office/drawing/2014/main" id="{0F1B9F8A-DAAF-432D-8456-DA15ABAE7A6D}"/>
                  </a:ext>
                </a:extLst>
              </p:cNvPr>
              <p:cNvSpPr/>
              <p:nvPr/>
            </p:nvSpPr>
            <p:spPr>
              <a:xfrm flipH="1">
                <a:off x="3960650" y="1826250"/>
                <a:ext cx="1059150" cy="969575"/>
              </a:xfrm>
              <a:custGeom>
                <a:avLst/>
                <a:gdLst/>
                <a:ahLst/>
                <a:cxnLst/>
                <a:rect l="l" t="t" r="r" b="b"/>
                <a:pathLst>
                  <a:path w="42366" h="38783" extrusionOk="0">
                    <a:moveTo>
                      <a:pt x="1651" y="0"/>
                    </a:moveTo>
                    <a:lnTo>
                      <a:pt x="1" y="37552"/>
                    </a:lnTo>
                    <a:lnTo>
                      <a:pt x="40702" y="38783"/>
                    </a:lnTo>
                    <a:lnTo>
                      <a:pt x="42366" y="1755"/>
                    </a:lnTo>
                    <a:lnTo>
                      <a:pt x="1651" y="0"/>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749;p35">
                <a:extLst>
                  <a:ext uri="{FF2B5EF4-FFF2-40B4-BE49-F238E27FC236}">
                    <a16:creationId xmlns:a16="http://schemas.microsoft.com/office/drawing/2014/main" id="{4695D82C-C7B0-4549-9580-E0AA7B9742D0}"/>
                  </a:ext>
                </a:extLst>
              </p:cNvPr>
              <p:cNvSpPr/>
              <p:nvPr/>
            </p:nvSpPr>
            <p:spPr>
              <a:xfrm flipH="1">
                <a:off x="3959725" y="2062700"/>
                <a:ext cx="1041975" cy="73150"/>
              </a:xfrm>
              <a:custGeom>
                <a:avLst/>
                <a:gdLst/>
                <a:ahLst/>
                <a:cxnLst/>
                <a:rect l="l" t="t" r="r" b="b"/>
                <a:pathLst>
                  <a:path w="41679" h="2926" extrusionOk="0">
                    <a:moveTo>
                      <a:pt x="495" y="1"/>
                    </a:moveTo>
                    <a:cubicBezTo>
                      <a:pt x="239" y="1"/>
                      <a:pt x="26" y="200"/>
                      <a:pt x="11" y="457"/>
                    </a:cubicBezTo>
                    <a:cubicBezTo>
                      <a:pt x="0" y="711"/>
                      <a:pt x="185" y="924"/>
                      <a:pt x="431" y="957"/>
                    </a:cubicBezTo>
                    <a:cubicBezTo>
                      <a:pt x="442" y="957"/>
                      <a:pt x="456" y="961"/>
                      <a:pt x="467" y="961"/>
                    </a:cubicBezTo>
                    <a:lnTo>
                      <a:pt x="41161" y="2925"/>
                    </a:lnTo>
                    <a:cubicBezTo>
                      <a:pt x="41168" y="2926"/>
                      <a:pt x="41175" y="2926"/>
                      <a:pt x="41182" y="2926"/>
                    </a:cubicBezTo>
                    <a:cubicBezTo>
                      <a:pt x="41440" y="2926"/>
                      <a:pt x="41653" y="2727"/>
                      <a:pt x="41663" y="2470"/>
                    </a:cubicBezTo>
                    <a:cubicBezTo>
                      <a:pt x="41678" y="2205"/>
                      <a:pt x="41464" y="1985"/>
                      <a:pt x="41211" y="1967"/>
                    </a:cubicBezTo>
                    <a:lnTo>
                      <a:pt x="514" y="1"/>
                    </a:lnTo>
                    <a:cubicBezTo>
                      <a:pt x="508" y="1"/>
                      <a:pt x="501" y="1"/>
                      <a:pt x="495"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750;p35">
                <a:extLst>
                  <a:ext uri="{FF2B5EF4-FFF2-40B4-BE49-F238E27FC236}">
                    <a16:creationId xmlns:a16="http://schemas.microsoft.com/office/drawing/2014/main" id="{73BB30EE-7B8C-4DEE-99C8-7646D6E0F3FF}"/>
                  </a:ext>
                </a:extLst>
              </p:cNvPr>
              <p:cNvSpPr/>
              <p:nvPr/>
            </p:nvSpPr>
            <p:spPr>
              <a:xfrm flipH="1">
                <a:off x="4238575" y="1870250"/>
                <a:ext cx="487650" cy="425475"/>
              </a:xfrm>
              <a:custGeom>
                <a:avLst/>
                <a:gdLst/>
                <a:ahLst/>
                <a:cxnLst/>
                <a:rect l="l" t="t" r="r" b="b"/>
                <a:pathLst>
                  <a:path w="19506" h="17019" extrusionOk="0">
                    <a:moveTo>
                      <a:pt x="7213" y="958"/>
                    </a:moveTo>
                    <a:cubicBezTo>
                      <a:pt x="7236" y="958"/>
                      <a:pt x="7259" y="959"/>
                      <a:pt x="7281" y="961"/>
                    </a:cubicBezTo>
                    <a:cubicBezTo>
                      <a:pt x="8490" y="1117"/>
                      <a:pt x="9413" y="4968"/>
                      <a:pt x="9685" y="7652"/>
                    </a:cubicBezTo>
                    <a:cubicBezTo>
                      <a:pt x="9703" y="7841"/>
                      <a:pt x="9830" y="8000"/>
                      <a:pt x="10010" y="8058"/>
                    </a:cubicBezTo>
                    <a:cubicBezTo>
                      <a:pt x="10062" y="8075"/>
                      <a:pt x="10114" y="8083"/>
                      <a:pt x="10165" y="8083"/>
                    </a:cubicBezTo>
                    <a:cubicBezTo>
                      <a:pt x="10300" y="8083"/>
                      <a:pt x="10428" y="8025"/>
                      <a:pt x="10517" y="7921"/>
                    </a:cubicBezTo>
                    <a:cubicBezTo>
                      <a:pt x="12636" y="5542"/>
                      <a:pt x="15381" y="3032"/>
                      <a:pt x="16220" y="3032"/>
                    </a:cubicBezTo>
                    <a:cubicBezTo>
                      <a:pt x="16236" y="3032"/>
                      <a:pt x="16252" y="3033"/>
                      <a:pt x="16267" y="3035"/>
                    </a:cubicBezTo>
                    <a:cubicBezTo>
                      <a:pt x="16271" y="3042"/>
                      <a:pt x="16289" y="3079"/>
                      <a:pt x="16304" y="3158"/>
                    </a:cubicBezTo>
                    <a:cubicBezTo>
                      <a:pt x="16556" y="4707"/>
                      <a:pt x="12822" y="7392"/>
                      <a:pt x="10412" y="8720"/>
                    </a:cubicBezTo>
                    <a:cubicBezTo>
                      <a:pt x="10296" y="8781"/>
                      <a:pt x="10216" y="8886"/>
                      <a:pt x="10181" y="9010"/>
                    </a:cubicBezTo>
                    <a:cubicBezTo>
                      <a:pt x="10177" y="9006"/>
                      <a:pt x="10173" y="9002"/>
                      <a:pt x="10169" y="9002"/>
                    </a:cubicBezTo>
                    <a:cubicBezTo>
                      <a:pt x="8602" y="6578"/>
                      <a:pt x="6348" y="2391"/>
                      <a:pt x="6819" y="1178"/>
                    </a:cubicBezTo>
                    <a:cubicBezTo>
                      <a:pt x="6862" y="1066"/>
                      <a:pt x="6927" y="1008"/>
                      <a:pt x="7046" y="979"/>
                    </a:cubicBezTo>
                    <a:cubicBezTo>
                      <a:pt x="7104" y="964"/>
                      <a:pt x="7159" y="958"/>
                      <a:pt x="7213" y="958"/>
                    </a:cubicBezTo>
                    <a:close/>
                    <a:moveTo>
                      <a:pt x="2367" y="4641"/>
                    </a:moveTo>
                    <a:cubicBezTo>
                      <a:pt x="2420" y="4641"/>
                      <a:pt x="2479" y="4644"/>
                      <a:pt x="2545" y="4652"/>
                    </a:cubicBezTo>
                    <a:cubicBezTo>
                      <a:pt x="4108" y="4855"/>
                      <a:pt x="6981" y="7294"/>
                      <a:pt x="8649" y="8868"/>
                    </a:cubicBezTo>
                    <a:cubicBezTo>
                      <a:pt x="8505" y="8930"/>
                      <a:pt x="8342" y="8995"/>
                      <a:pt x="8172" y="9067"/>
                    </a:cubicBezTo>
                    <a:cubicBezTo>
                      <a:pt x="8175" y="8861"/>
                      <a:pt x="8045" y="8673"/>
                      <a:pt x="7846" y="8604"/>
                    </a:cubicBezTo>
                    <a:cubicBezTo>
                      <a:pt x="5519" y="7829"/>
                      <a:pt x="2107" y="6263"/>
                      <a:pt x="1803" y="5199"/>
                    </a:cubicBezTo>
                    <a:cubicBezTo>
                      <a:pt x="1778" y="5098"/>
                      <a:pt x="1766" y="4982"/>
                      <a:pt x="1900" y="4823"/>
                    </a:cubicBezTo>
                    <a:cubicBezTo>
                      <a:pt x="1970" y="4740"/>
                      <a:pt x="2089" y="4641"/>
                      <a:pt x="2367" y="4641"/>
                    </a:cubicBezTo>
                    <a:close/>
                    <a:moveTo>
                      <a:pt x="6718" y="9513"/>
                    </a:moveTo>
                    <a:cubicBezTo>
                      <a:pt x="6832" y="9513"/>
                      <a:pt x="6944" y="9514"/>
                      <a:pt x="7054" y="9516"/>
                    </a:cubicBezTo>
                    <a:cubicBezTo>
                      <a:pt x="5105" y="10279"/>
                      <a:pt x="2533" y="11172"/>
                      <a:pt x="1356" y="11172"/>
                    </a:cubicBezTo>
                    <a:cubicBezTo>
                      <a:pt x="1276" y="11172"/>
                      <a:pt x="1203" y="11168"/>
                      <a:pt x="1137" y="11159"/>
                    </a:cubicBezTo>
                    <a:cubicBezTo>
                      <a:pt x="1021" y="11145"/>
                      <a:pt x="985" y="11119"/>
                      <a:pt x="981" y="11119"/>
                    </a:cubicBezTo>
                    <a:cubicBezTo>
                      <a:pt x="1422" y="9909"/>
                      <a:pt x="4417" y="9513"/>
                      <a:pt x="6718" y="9513"/>
                    </a:cubicBezTo>
                    <a:close/>
                    <a:moveTo>
                      <a:pt x="11168" y="9610"/>
                    </a:moveTo>
                    <a:cubicBezTo>
                      <a:pt x="11946" y="9610"/>
                      <a:pt x="13491" y="9636"/>
                      <a:pt x="14971" y="9827"/>
                    </a:cubicBezTo>
                    <a:cubicBezTo>
                      <a:pt x="17690" y="10174"/>
                      <a:pt x="18258" y="10815"/>
                      <a:pt x="18377" y="11076"/>
                    </a:cubicBezTo>
                    <a:cubicBezTo>
                      <a:pt x="18413" y="11152"/>
                      <a:pt x="18518" y="11383"/>
                      <a:pt x="18199" y="11868"/>
                    </a:cubicBezTo>
                    <a:cubicBezTo>
                      <a:pt x="18073" y="12064"/>
                      <a:pt x="17808" y="12163"/>
                      <a:pt x="17412" y="12163"/>
                    </a:cubicBezTo>
                    <a:cubicBezTo>
                      <a:pt x="17287" y="12163"/>
                      <a:pt x="17149" y="12153"/>
                      <a:pt x="16998" y="12133"/>
                    </a:cubicBezTo>
                    <a:cubicBezTo>
                      <a:pt x="15272" y="11912"/>
                      <a:pt x="12638" y="10478"/>
                      <a:pt x="11168" y="9610"/>
                    </a:cubicBezTo>
                    <a:close/>
                    <a:moveTo>
                      <a:pt x="10398" y="10642"/>
                    </a:moveTo>
                    <a:lnTo>
                      <a:pt x="10398" y="10642"/>
                    </a:lnTo>
                    <a:cubicBezTo>
                      <a:pt x="12182" y="12589"/>
                      <a:pt x="13695" y="14706"/>
                      <a:pt x="13463" y="15292"/>
                    </a:cubicBezTo>
                    <a:cubicBezTo>
                      <a:pt x="13437" y="15353"/>
                      <a:pt x="13285" y="15397"/>
                      <a:pt x="13075" y="15400"/>
                    </a:cubicBezTo>
                    <a:cubicBezTo>
                      <a:pt x="13059" y="15401"/>
                      <a:pt x="13043" y="15401"/>
                      <a:pt x="13028" y="15401"/>
                    </a:cubicBezTo>
                    <a:cubicBezTo>
                      <a:pt x="11258" y="15401"/>
                      <a:pt x="10623" y="12615"/>
                      <a:pt x="10398" y="10642"/>
                    </a:cubicBezTo>
                    <a:close/>
                    <a:moveTo>
                      <a:pt x="9217" y="9748"/>
                    </a:moveTo>
                    <a:lnTo>
                      <a:pt x="9217" y="9748"/>
                    </a:lnTo>
                    <a:cubicBezTo>
                      <a:pt x="8455" y="12415"/>
                      <a:pt x="6888" y="16063"/>
                      <a:pt x="5389" y="16063"/>
                    </a:cubicBezTo>
                    <a:cubicBezTo>
                      <a:pt x="5350" y="16063"/>
                      <a:pt x="5312" y="16060"/>
                      <a:pt x="5273" y="16055"/>
                    </a:cubicBezTo>
                    <a:cubicBezTo>
                      <a:pt x="5067" y="16030"/>
                      <a:pt x="4846" y="15925"/>
                      <a:pt x="4626" y="15748"/>
                    </a:cubicBezTo>
                    <a:cubicBezTo>
                      <a:pt x="4604" y="15730"/>
                      <a:pt x="4564" y="15701"/>
                      <a:pt x="4560" y="15585"/>
                    </a:cubicBezTo>
                    <a:cubicBezTo>
                      <a:pt x="4524" y="14445"/>
                      <a:pt x="7307" y="11492"/>
                      <a:pt x="9217" y="9748"/>
                    </a:cubicBezTo>
                    <a:close/>
                    <a:moveTo>
                      <a:pt x="7203" y="0"/>
                    </a:moveTo>
                    <a:cubicBezTo>
                      <a:pt x="7072" y="0"/>
                      <a:pt x="6940" y="17"/>
                      <a:pt x="6807" y="53"/>
                    </a:cubicBezTo>
                    <a:cubicBezTo>
                      <a:pt x="6388" y="158"/>
                      <a:pt x="6084" y="430"/>
                      <a:pt x="5925" y="831"/>
                    </a:cubicBezTo>
                    <a:cubicBezTo>
                      <a:pt x="5439" y="2076"/>
                      <a:pt x="6587" y="4667"/>
                      <a:pt x="7712" y="6740"/>
                    </a:cubicBezTo>
                    <a:cubicBezTo>
                      <a:pt x="6117" y="5384"/>
                      <a:pt x="4076" y="3886"/>
                      <a:pt x="2664" y="3704"/>
                    </a:cubicBezTo>
                    <a:cubicBezTo>
                      <a:pt x="2559" y="3690"/>
                      <a:pt x="2459" y="3684"/>
                      <a:pt x="2364" y="3684"/>
                    </a:cubicBezTo>
                    <a:cubicBezTo>
                      <a:pt x="1745" y="3684"/>
                      <a:pt x="1374" y="3959"/>
                      <a:pt x="1166" y="4208"/>
                    </a:cubicBezTo>
                    <a:cubicBezTo>
                      <a:pt x="854" y="4584"/>
                      <a:pt x="757" y="5015"/>
                      <a:pt x="884" y="5459"/>
                    </a:cubicBezTo>
                    <a:cubicBezTo>
                      <a:pt x="1231" y="6679"/>
                      <a:pt x="3377" y="7837"/>
                      <a:pt x="5175" y="8611"/>
                    </a:cubicBezTo>
                    <a:cubicBezTo>
                      <a:pt x="3164" y="8756"/>
                      <a:pt x="637" y="9256"/>
                      <a:pt x="131" y="10819"/>
                    </a:cubicBezTo>
                    <a:cubicBezTo>
                      <a:pt x="1" y="11221"/>
                      <a:pt x="98" y="11499"/>
                      <a:pt x="200" y="11662"/>
                    </a:cubicBezTo>
                    <a:cubicBezTo>
                      <a:pt x="355" y="11908"/>
                      <a:pt x="630" y="12060"/>
                      <a:pt x="1018" y="12107"/>
                    </a:cubicBezTo>
                    <a:cubicBezTo>
                      <a:pt x="1112" y="12119"/>
                      <a:pt x="1216" y="12125"/>
                      <a:pt x="1328" y="12125"/>
                    </a:cubicBezTo>
                    <a:cubicBezTo>
                      <a:pt x="2659" y="12125"/>
                      <a:pt x="5125" y="11287"/>
                      <a:pt x="6977" y="10577"/>
                    </a:cubicBezTo>
                    <a:lnTo>
                      <a:pt x="6977" y="10577"/>
                    </a:lnTo>
                    <a:cubicBezTo>
                      <a:pt x="5436" y="12143"/>
                      <a:pt x="3565" y="14322"/>
                      <a:pt x="3602" y="15614"/>
                    </a:cubicBezTo>
                    <a:cubicBezTo>
                      <a:pt x="3612" y="15980"/>
                      <a:pt x="3760" y="16287"/>
                      <a:pt x="4032" y="16501"/>
                    </a:cubicBezTo>
                    <a:cubicBezTo>
                      <a:pt x="4390" y="16787"/>
                      <a:pt x="4766" y="16957"/>
                      <a:pt x="5154" y="17004"/>
                    </a:cubicBezTo>
                    <a:cubicBezTo>
                      <a:pt x="5233" y="17014"/>
                      <a:pt x="5311" y="17019"/>
                      <a:pt x="5389" y="17019"/>
                    </a:cubicBezTo>
                    <a:cubicBezTo>
                      <a:pt x="7314" y="17019"/>
                      <a:pt x="8777" y="13949"/>
                      <a:pt x="9586" y="11706"/>
                    </a:cubicBezTo>
                    <a:cubicBezTo>
                      <a:pt x="9927" y="13638"/>
                      <a:pt x="10745" y="16088"/>
                      <a:pt x="12699" y="16341"/>
                    </a:cubicBezTo>
                    <a:cubicBezTo>
                      <a:pt x="12807" y="16353"/>
                      <a:pt x="12918" y="16360"/>
                      <a:pt x="13031" y="16360"/>
                    </a:cubicBezTo>
                    <a:cubicBezTo>
                      <a:pt x="13054" y="16360"/>
                      <a:pt x="13077" y="16360"/>
                      <a:pt x="13100" y="16359"/>
                    </a:cubicBezTo>
                    <a:cubicBezTo>
                      <a:pt x="13907" y="16337"/>
                      <a:pt x="14226" y="15958"/>
                      <a:pt x="14349" y="15646"/>
                    </a:cubicBezTo>
                    <a:cubicBezTo>
                      <a:pt x="14740" y="14673"/>
                      <a:pt x="13538" y="12863"/>
                      <a:pt x="12275" y="11333"/>
                    </a:cubicBezTo>
                    <a:lnTo>
                      <a:pt x="12275" y="11333"/>
                    </a:lnTo>
                    <a:cubicBezTo>
                      <a:pt x="13741" y="12107"/>
                      <a:pt x="15522" y="12910"/>
                      <a:pt x="16878" y="13084"/>
                    </a:cubicBezTo>
                    <a:cubicBezTo>
                      <a:pt x="17063" y="13108"/>
                      <a:pt x="17237" y="13119"/>
                      <a:pt x="17401" y="13119"/>
                    </a:cubicBezTo>
                    <a:cubicBezTo>
                      <a:pt x="18146" y="13119"/>
                      <a:pt x="18682" y="12877"/>
                      <a:pt x="18999" y="12394"/>
                    </a:cubicBezTo>
                    <a:cubicBezTo>
                      <a:pt x="19506" y="11629"/>
                      <a:pt x="19415" y="11036"/>
                      <a:pt x="19249" y="10674"/>
                    </a:cubicBezTo>
                    <a:cubicBezTo>
                      <a:pt x="18833" y="9770"/>
                      <a:pt x="17476" y="9183"/>
                      <a:pt x="15095" y="8876"/>
                    </a:cubicBezTo>
                    <a:cubicBezTo>
                      <a:pt x="14124" y="8753"/>
                      <a:pt x="13147" y="8695"/>
                      <a:pt x="12355" y="8669"/>
                    </a:cubicBezTo>
                    <a:cubicBezTo>
                      <a:pt x="14363" y="7388"/>
                      <a:pt x="17573" y="4996"/>
                      <a:pt x="17248" y="3002"/>
                    </a:cubicBezTo>
                    <a:cubicBezTo>
                      <a:pt x="17125" y="2257"/>
                      <a:pt x="16608" y="2112"/>
                      <a:pt x="16390" y="2083"/>
                    </a:cubicBezTo>
                    <a:cubicBezTo>
                      <a:pt x="16350" y="2078"/>
                      <a:pt x="16309" y="2076"/>
                      <a:pt x="16266" y="2076"/>
                    </a:cubicBezTo>
                    <a:cubicBezTo>
                      <a:pt x="14841" y="2076"/>
                      <a:pt x="12024" y="4879"/>
                      <a:pt x="10506" y="6509"/>
                    </a:cubicBezTo>
                    <a:cubicBezTo>
                      <a:pt x="10202" y="4381"/>
                      <a:pt x="9362" y="263"/>
                      <a:pt x="7401" y="13"/>
                    </a:cubicBezTo>
                    <a:cubicBezTo>
                      <a:pt x="7336" y="4"/>
                      <a:pt x="7270" y="0"/>
                      <a:pt x="7203" y="0"/>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751;p35">
                <a:extLst>
                  <a:ext uri="{FF2B5EF4-FFF2-40B4-BE49-F238E27FC236}">
                    <a16:creationId xmlns:a16="http://schemas.microsoft.com/office/drawing/2014/main" id="{0BA63395-BFFB-4C7C-87D4-C1B0F7A3508B}"/>
                  </a:ext>
                </a:extLst>
              </p:cNvPr>
              <p:cNvSpPr/>
              <p:nvPr/>
            </p:nvSpPr>
            <p:spPr>
              <a:xfrm flipH="1">
                <a:off x="4454875" y="1836350"/>
                <a:ext cx="74050" cy="963850"/>
              </a:xfrm>
              <a:custGeom>
                <a:avLst/>
                <a:gdLst/>
                <a:ahLst/>
                <a:cxnLst/>
                <a:rect l="l" t="t" r="r" b="b"/>
                <a:pathLst>
                  <a:path w="2962" h="38554" extrusionOk="0">
                    <a:moveTo>
                      <a:pt x="2469" y="0"/>
                    </a:moveTo>
                    <a:cubicBezTo>
                      <a:pt x="2219" y="0"/>
                      <a:pt x="2006" y="198"/>
                      <a:pt x="1992" y="453"/>
                    </a:cubicBezTo>
                    <a:lnTo>
                      <a:pt x="12" y="38050"/>
                    </a:lnTo>
                    <a:cubicBezTo>
                      <a:pt x="1" y="38303"/>
                      <a:pt x="186" y="38520"/>
                      <a:pt x="432" y="38553"/>
                    </a:cubicBezTo>
                    <a:lnTo>
                      <a:pt x="468" y="38553"/>
                    </a:lnTo>
                    <a:cubicBezTo>
                      <a:pt x="477" y="38553"/>
                      <a:pt x="486" y="38553"/>
                      <a:pt x="495" y="38553"/>
                    </a:cubicBezTo>
                    <a:cubicBezTo>
                      <a:pt x="747" y="38553"/>
                      <a:pt x="957" y="38355"/>
                      <a:pt x="971" y="38100"/>
                    </a:cubicBezTo>
                    <a:lnTo>
                      <a:pt x="2950" y="505"/>
                    </a:lnTo>
                    <a:cubicBezTo>
                      <a:pt x="2962" y="240"/>
                      <a:pt x="2784" y="12"/>
                      <a:pt x="2494" y="1"/>
                    </a:cubicBezTo>
                    <a:cubicBezTo>
                      <a:pt x="2486" y="0"/>
                      <a:pt x="2477" y="0"/>
                      <a:pt x="2469" y="0"/>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5" name="Google Shape;752;p35">
              <a:extLst>
                <a:ext uri="{FF2B5EF4-FFF2-40B4-BE49-F238E27FC236}">
                  <a16:creationId xmlns:a16="http://schemas.microsoft.com/office/drawing/2014/main" id="{BB9DB675-CF8A-4251-A5E9-63C44AA84A02}"/>
                </a:ext>
              </a:extLst>
            </p:cNvPr>
            <p:cNvGrpSpPr/>
            <p:nvPr/>
          </p:nvGrpSpPr>
          <p:grpSpPr>
            <a:xfrm>
              <a:off x="720100" y="715559"/>
              <a:ext cx="1835568" cy="2044937"/>
              <a:chOff x="2429900" y="3391909"/>
              <a:chExt cx="1835568" cy="2044937"/>
            </a:xfrm>
          </p:grpSpPr>
          <p:sp>
            <p:nvSpPr>
              <p:cNvPr id="15" name="Google Shape;753;p35">
                <a:extLst>
                  <a:ext uri="{FF2B5EF4-FFF2-40B4-BE49-F238E27FC236}">
                    <a16:creationId xmlns:a16="http://schemas.microsoft.com/office/drawing/2014/main" id="{1109D38B-7CEE-4C83-B2C8-4BFF396DDB07}"/>
                  </a:ext>
                </a:extLst>
              </p:cNvPr>
              <p:cNvSpPr/>
              <p:nvPr/>
            </p:nvSpPr>
            <p:spPr>
              <a:xfrm>
                <a:off x="3085575" y="4030250"/>
                <a:ext cx="581299" cy="216455"/>
              </a:xfrm>
              <a:custGeom>
                <a:avLst/>
                <a:gdLst/>
                <a:ahLst/>
                <a:cxnLst/>
                <a:rect l="l" t="t" r="r" b="b"/>
                <a:pathLst>
                  <a:path w="13280" h="4945" extrusionOk="0">
                    <a:moveTo>
                      <a:pt x="7820" y="0"/>
                    </a:moveTo>
                    <a:cubicBezTo>
                      <a:pt x="7539" y="0"/>
                      <a:pt x="7253" y="14"/>
                      <a:pt x="6962" y="42"/>
                    </a:cubicBezTo>
                    <a:cubicBezTo>
                      <a:pt x="3473" y="383"/>
                      <a:pt x="991" y="1942"/>
                      <a:pt x="991" y="1942"/>
                    </a:cubicBezTo>
                    <a:cubicBezTo>
                      <a:pt x="1" y="2462"/>
                      <a:pt x="3269" y="4795"/>
                      <a:pt x="5992" y="4938"/>
                    </a:cubicBezTo>
                    <a:cubicBezTo>
                      <a:pt x="6078" y="4943"/>
                      <a:pt x="6165" y="4945"/>
                      <a:pt x="6253" y="4945"/>
                    </a:cubicBezTo>
                    <a:cubicBezTo>
                      <a:pt x="8941" y="4945"/>
                      <a:pt x="12403" y="2837"/>
                      <a:pt x="12852" y="2208"/>
                    </a:cubicBezTo>
                    <a:cubicBezTo>
                      <a:pt x="13279" y="1611"/>
                      <a:pt x="10904" y="0"/>
                      <a:pt x="7820"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754;p35">
                <a:extLst>
                  <a:ext uri="{FF2B5EF4-FFF2-40B4-BE49-F238E27FC236}">
                    <a16:creationId xmlns:a16="http://schemas.microsoft.com/office/drawing/2014/main" id="{A9F307C3-5C32-4289-B53B-5390E3AE2579}"/>
                  </a:ext>
                </a:extLst>
              </p:cNvPr>
              <p:cNvSpPr/>
              <p:nvPr/>
            </p:nvSpPr>
            <p:spPr>
              <a:xfrm>
                <a:off x="3016151" y="3391909"/>
                <a:ext cx="696377" cy="640217"/>
              </a:xfrm>
              <a:custGeom>
                <a:avLst/>
                <a:gdLst/>
                <a:ahLst/>
                <a:cxnLst/>
                <a:rect l="l" t="t" r="r" b="b"/>
                <a:pathLst>
                  <a:path w="15909" h="14626" extrusionOk="0">
                    <a:moveTo>
                      <a:pt x="11121" y="1"/>
                    </a:moveTo>
                    <a:cubicBezTo>
                      <a:pt x="9698" y="1"/>
                      <a:pt x="8323" y="1104"/>
                      <a:pt x="8323" y="1104"/>
                    </a:cubicBezTo>
                    <a:cubicBezTo>
                      <a:pt x="7161" y="514"/>
                      <a:pt x="6110" y="294"/>
                      <a:pt x="5210" y="294"/>
                    </a:cubicBezTo>
                    <a:cubicBezTo>
                      <a:pt x="3029" y="294"/>
                      <a:pt x="1736" y="1592"/>
                      <a:pt x="1910" y="2081"/>
                    </a:cubicBezTo>
                    <a:cubicBezTo>
                      <a:pt x="2007" y="2354"/>
                      <a:pt x="2381" y="2437"/>
                      <a:pt x="2795" y="2437"/>
                    </a:cubicBezTo>
                    <a:cubicBezTo>
                      <a:pt x="2907" y="2437"/>
                      <a:pt x="3021" y="2431"/>
                      <a:pt x="3133" y="2421"/>
                    </a:cubicBezTo>
                    <a:lnTo>
                      <a:pt x="3133" y="2421"/>
                    </a:lnTo>
                    <a:cubicBezTo>
                      <a:pt x="1819" y="2871"/>
                      <a:pt x="402" y="4083"/>
                      <a:pt x="729" y="4821"/>
                    </a:cubicBezTo>
                    <a:cubicBezTo>
                      <a:pt x="767" y="4908"/>
                      <a:pt x="848" y="4943"/>
                      <a:pt x="955" y="4943"/>
                    </a:cubicBezTo>
                    <a:cubicBezTo>
                      <a:pt x="1421" y="4943"/>
                      <a:pt x="2376" y="4273"/>
                      <a:pt x="2376" y="4273"/>
                    </a:cubicBezTo>
                    <a:lnTo>
                      <a:pt x="2376" y="4273"/>
                    </a:lnTo>
                    <a:cubicBezTo>
                      <a:pt x="1985" y="4705"/>
                      <a:pt x="0" y="6843"/>
                      <a:pt x="902" y="7599"/>
                    </a:cubicBezTo>
                    <a:cubicBezTo>
                      <a:pt x="966" y="7653"/>
                      <a:pt x="1033" y="7677"/>
                      <a:pt x="1102" y="7677"/>
                    </a:cubicBezTo>
                    <a:cubicBezTo>
                      <a:pt x="1585" y="7677"/>
                      <a:pt x="2163" y="6512"/>
                      <a:pt x="2329" y="6154"/>
                    </a:cubicBezTo>
                    <a:lnTo>
                      <a:pt x="2329" y="6154"/>
                    </a:lnTo>
                    <a:cubicBezTo>
                      <a:pt x="2082" y="6707"/>
                      <a:pt x="955" y="9298"/>
                      <a:pt x="1392" y="9717"/>
                    </a:cubicBezTo>
                    <a:cubicBezTo>
                      <a:pt x="1454" y="9775"/>
                      <a:pt x="1530" y="9801"/>
                      <a:pt x="1616" y="9801"/>
                    </a:cubicBezTo>
                    <a:cubicBezTo>
                      <a:pt x="2210" y="9801"/>
                      <a:pt x="3262" y="8563"/>
                      <a:pt x="3262" y="8562"/>
                    </a:cubicBezTo>
                    <a:lnTo>
                      <a:pt x="3262" y="8562"/>
                    </a:lnTo>
                    <a:cubicBezTo>
                      <a:pt x="3262" y="8563"/>
                      <a:pt x="1888" y="11994"/>
                      <a:pt x="2816" y="11994"/>
                    </a:cubicBezTo>
                    <a:cubicBezTo>
                      <a:pt x="2817" y="11994"/>
                      <a:pt x="2818" y="11994"/>
                      <a:pt x="2819" y="11994"/>
                    </a:cubicBezTo>
                    <a:cubicBezTo>
                      <a:pt x="3755" y="11987"/>
                      <a:pt x="4146" y="10530"/>
                      <a:pt x="4146" y="10530"/>
                    </a:cubicBezTo>
                    <a:lnTo>
                      <a:pt x="4146" y="10530"/>
                    </a:lnTo>
                    <a:cubicBezTo>
                      <a:pt x="4146" y="10530"/>
                      <a:pt x="3656" y="13822"/>
                      <a:pt x="4640" y="14030"/>
                    </a:cubicBezTo>
                    <a:cubicBezTo>
                      <a:pt x="4675" y="14037"/>
                      <a:pt x="4708" y="14041"/>
                      <a:pt x="4741" y="14041"/>
                    </a:cubicBezTo>
                    <a:cubicBezTo>
                      <a:pt x="5194" y="14041"/>
                      <a:pt x="5413" y="13348"/>
                      <a:pt x="5520" y="12673"/>
                    </a:cubicBezTo>
                    <a:lnTo>
                      <a:pt x="5520" y="12673"/>
                    </a:lnTo>
                    <a:cubicBezTo>
                      <a:pt x="5513" y="13574"/>
                      <a:pt x="5667" y="14626"/>
                      <a:pt x="6425" y="14626"/>
                    </a:cubicBezTo>
                    <a:cubicBezTo>
                      <a:pt x="6510" y="14626"/>
                      <a:pt x="6602" y="14613"/>
                      <a:pt x="6703" y="14585"/>
                    </a:cubicBezTo>
                    <a:cubicBezTo>
                      <a:pt x="8371" y="14115"/>
                      <a:pt x="8562" y="11388"/>
                      <a:pt x="8562" y="11388"/>
                    </a:cubicBezTo>
                    <a:cubicBezTo>
                      <a:pt x="8562" y="11388"/>
                      <a:pt x="9455" y="14237"/>
                      <a:pt x="10375" y="14237"/>
                    </a:cubicBezTo>
                    <a:cubicBezTo>
                      <a:pt x="10425" y="14237"/>
                      <a:pt x="10475" y="14228"/>
                      <a:pt x="10526" y="14210"/>
                    </a:cubicBezTo>
                    <a:cubicBezTo>
                      <a:pt x="11125" y="13996"/>
                      <a:pt x="11136" y="12971"/>
                      <a:pt x="11057" y="12218"/>
                    </a:cubicBezTo>
                    <a:lnTo>
                      <a:pt x="11057" y="12218"/>
                    </a:lnTo>
                    <a:cubicBezTo>
                      <a:pt x="11191" y="12834"/>
                      <a:pt x="11441" y="13567"/>
                      <a:pt x="11874" y="13567"/>
                    </a:cubicBezTo>
                    <a:cubicBezTo>
                      <a:pt x="11963" y="13567"/>
                      <a:pt x="12059" y="13536"/>
                      <a:pt x="12163" y="13468"/>
                    </a:cubicBezTo>
                    <a:cubicBezTo>
                      <a:pt x="13068" y="12873"/>
                      <a:pt x="12226" y="10689"/>
                      <a:pt x="12084" y="10342"/>
                    </a:cubicBezTo>
                    <a:lnTo>
                      <a:pt x="12084" y="10342"/>
                    </a:lnTo>
                    <a:cubicBezTo>
                      <a:pt x="12200" y="10617"/>
                      <a:pt x="12824" y="12014"/>
                      <a:pt x="13486" y="12014"/>
                    </a:cubicBezTo>
                    <a:cubicBezTo>
                      <a:pt x="13648" y="12014"/>
                      <a:pt x="13812" y="11931"/>
                      <a:pt x="13971" y="11728"/>
                    </a:cubicBezTo>
                    <a:cubicBezTo>
                      <a:pt x="14678" y="10828"/>
                      <a:pt x="13509" y="9144"/>
                      <a:pt x="13011" y="8505"/>
                    </a:cubicBezTo>
                    <a:lnTo>
                      <a:pt x="13011" y="8505"/>
                    </a:lnTo>
                    <a:cubicBezTo>
                      <a:pt x="13291" y="8819"/>
                      <a:pt x="13819" y="9312"/>
                      <a:pt x="14377" y="9312"/>
                    </a:cubicBezTo>
                    <a:cubicBezTo>
                      <a:pt x="14484" y="9312"/>
                      <a:pt x="14592" y="9294"/>
                      <a:pt x="14700" y="9254"/>
                    </a:cubicBezTo>
                    <a:cubicBezTo>
                      <a:pt x="15635" y="8900"/>
                      <a:pt x="13457" y="5849"/>
                      <a:pt x="13457" y="5849"/>
                    </a:cubicBezTo>
                    <a:lnTo>
                      <a:pt x="13457" y="5849"/>
                    </a:lnTo>
                    <a:cubicBezTo>
                      <a:pt x="13457" y="5849"/>
                      <a:pt x="14103" y="6291"/>
                      <a:pt x="14667" y="6291"/>
                    </a:cubicBezTo>
                    <a:cubicBezTo>
                      <a:pt x="14949" y="6291"/>
                      <a:pt x="15210" y="6181"/>
                      <a:pt x="15360" y="5849"/>
                    </a:cubicBezTo>
                    <a:cubicBezTo>
                      <a:pt x="15908" y="4647"/>
                      <a:pt x="12725" y="2854"/>
                      <a:pt x="12725" y="2854"/>
                    </a:cubicBezTo>
                    <a:lnTo>
                      <a:pt x="12725" y="2854"/>
                    </a:lnTo>
                    <a:cubicBezTo>
                      <a:pt x="12725" y="2854"/>
                      <a:pt x="13474" y="3034"/>
                      <a:pt x="14022" y="3034"/>
                    </a:cubicBezTo>
                    <a:cubicBezTo>
                      <a:pt x="14281" y="3034"/>
                      <a:pt x="14496" y="2994"/>
                      <a:pt x="14563" y="2874"/>
                    </a:cubicBezTo>
                    <a:cubicBezTo>
                      <a:pt x="14873" y="2326"/>
                      <a:pt x="13899" y="774"/>
                      <a:pt x="11864" y="113"/>
                    </a:cubicBezTo>
                    <a:cubicBezTo>
                      <a:pt x="11620" y="34"/>
                      <a:pt x="11370" y="1"/>
                      <a:pt x="11121"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755;p35">
                <a:extLst>
                  <a:ext uri="{FF2B5EF4-FFF2-40B4-BE49-F238E27FC236}">
                    <a16:creationId xmlns:a16="http://schemas.microsoft.com/office/drawing/2014/main" id="{874F7C64-D50F-4CDA-B62C-B457B05531EF}"/>
                  </a:ext>
                </a:extLst>
              </p:cNvPr>
              <p:cNvSpPr/>
              <p:nvPr/>
            </p:nvSpPr>
            <p:spPr>
              <a:xfrm>
                <a:off x="2900941" y="3746426"/>
                <a:ext cx="948944" cy="1483275"/>
              </a:xfrm>
              <a:custGeom>
                <a:avLst/>
                <a:gdLst/>
                <a:ahLst/>
                <a:cxnLst/>
                <a:rect l="l" t="t" r="r" b="b"/>
                <a:pathLst>
                  <a:path w="21679" h="33886" extrusionOk="0">
                    <a:moveTo>
                      <a:pt x="9223" y="0"/>
                    </a:moveTo>
                    <a:cubicBezTo>
                      <a:pt x="8929" y="0"/>
                      <a:pt x="8719" y="61"/>
                      <a:pt x="8675" y="222"/>
                    </a:cubicBezTo>
                    <a:cubicBezTo>
                      <a:pt x="8675" y="222"/>
                      <a:pt x="9924" y="6720"/>
                      <a:pt x="9253" y="8184"/>
                    </a:cubicBezTo>
                    <a:cubicBezTo>
                      <a:pt x="8586" y="9645"/>
                      <a:pt x="2632" y="8971"/>
                      <a:pt x="1318" y="11820"/>
                    </a:cubicBezTo>
                    <a:cubicBezTo>
                      <a:pt x="1" y="14670"/>
                      <a:pt x="2013" y="33886"/>
                      <a:pt x="2013" y="33886"/>
                    </a:cubicBezTo>
                    <a:lnTo>
                      <a:pt x="19939" y="33886"/>
                    </a:lnTo>
                    <a:cubicBezTo>
                      <a:pt x="19939" y="33886"/>
                      <a:pt x="21678" y="9648"/>
                      <a:pt x="17587" y="9062"/>
                    </a:cubicBezTo>
                    <a:cubicBezTo>
                      <a:pt x="13492" y="8477"/>
                      <a:pt x="13230" y="9212"/>
                      <a:pt x="12859" y="7224"/>
                    </a:cubicBezTo>
                    <a:cubicBezTo>
                      <a:pt x="12487" y="5240"/>
                      <a:pt x="11861" y="589"/>
                      <a:pt x="11861" y="589"/>
                    </a:cubicBezTo>
                    <a:cubicBezTo>
                      <a:pt x="11861" y="589"/>
                      <a:pt x="10139" y="0"/>
                      <a:pt x="9223" y="0"/>
                    </a:cubicBezTo>
                    <a:close/>
                  </a:path>
                </a:pathLst>
              </a:custGeom>
              <a:solidFill>
                <a:srgbClr val="C24D2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756;p35">
                <a:extLst>
                  <a:ext uri="{FF2B5EF4-FFF2-40B4-BE49-F238E27FC236}">
                    <a16:creationId xmlns:a16="http://schemas.microsoft.com/office/drawing/2014/main" id="{DCF1E3F3-FCB9-4491-99C0-900028BD6FD2}"/>
                  </a:ext>
                </a:extLst>
              </p:cNvPr>
              <p:cNvSpPr/>
              <p:nvPr/>
            </p:nvSpPr>
            <p:spPr>
              <a:xfrm>
                <a:off x="3181307" y="3533996"/>
                <a:ext cx="370841" cy="363662"/>
              </a:xfrm>
              <a:custGeom>
                <a:avLst/>
                <a:gdLst/>
                <a:ahLst/>
                <a:cxnLst/>
                <a:rect l="l" t="t" r="r" b="b"/>
                <a:pathLst>
                  <a:path w="8472" h="8308" extrusionOk="0">
                    <a:moveTo>
                      <a:pt x="5487" y="1"/>
                    </a:moveTo>
                    <a:cubicBezTo>
                      <a:pt x="4859" y="1"/>
                      <a:pt x="4184" y="184"/>
                      <a:pt x="3580" y="482"/>
                    </a:cubicBezTo>
                    <a:cubicBezTo>
                      <a:pt x="1" y="2246"/>
                      <a:pt x="3124" y="8308"/>
                      <a:pt x="5207" y="8308"/>
                    </a:cubicBezTo>
                    <a:cubicBezTo>
                      <a:pt x="5308" y="8308"/>
                      <a:pt x="5406" y="8294"/>
                      <a:pt x="5500" y="8264"/>
                    </a:cubicBezTo>
                    <a:cubicBezTo>
                      <a:pt x="8472" y="7349"/>
                      <a:pt x="7757" y="2672"/>
                      <a:pt x="7757" y="2672"/>
                    </a:cubicBezTo>
                    <a:cubicBezTo>
                      <a:pt x="7787" y="716"/>
                      <a:pt x="6728" y="1"/>
                      <a:pt x="5487" y="1"/>
                    </a:cubicBezTo>
                    <a:close/>
                  </a:path>
                </a:pathLst>
              </a:custGeom>
              <a:solidFill>
                <a:srgbClr val="C24D2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757;p35">
                <a:extLst>
                  <a:ext uri="{FF2B5EF4-FFF2-40B4-BE49-F238E27FC236}">
                    <a16:creationId xmlns:a16="http://schemas.microsoft.com/office/drawing/2014/main" id="{EFDF8ADA-4417-4C91-B9D7-816033A18D6D}"/>
                  </a:ext>
                </a:extLst>
              </p:cNvPr>
              <p:cNvSpPr/>
              <p:nvPr/>
            </p:nvSpPr>
            <p:spPr>
              <a:xfrm>
                <a:off x="3277957" y="3746426"/>
                <a:ext cx="175571" cy="247446"/>
              </a:xfrm>
              <a:custGeom>
                <a:avLst/>
                <a:gdLst/>
                <a:ahLst/>
                <a:cxnLst/>
                <a:rect l="l" t="t" r="r" b="b"/>
                <a:pathLst>
                  <a:path w="4011" h="5653" extrusionOk="0">
                    <a:moveTo>
                      <a:pt x="0" y="0"/>
                    </a:moveTo>
                    <a:cubicBezTo>
                      <a:pt x="1" y="1"/>
                      <a:pt x="508" y="2727"/>
                      <a:pt x="521" y="3112"/>
                    </a:cubicBezTo>
                    <a:cubicBezTo>
                      <a:pt x="521" y="3112"/>
                      <a:pt x="2357" y="5652"/>
                      <a:pt x="3164" y="5652"/>
                    </a:cubicBezTo>
                    <a:cubicBezTo>
                      <a:pt x="3224" y="5652"/>
                      <a:pt x="3279" y="5638"/>
                      <a:pt x="3327" y="5607"/>
                    </a:cubicBezTo>
                    <a:cubicBezTo>
                      <a:pt x="4010" y="5168"/>
                      <a:pt x="3633" y="3738"/>
                      <a:pt x="3633" y="3738"/>
                    </a:cubicBezTo>
                    <a:cubicBezTo>
                      <a:pt x="3633" y="3738"/>
                      <a:pt x="3551" y="3088"/>
                      <a:pt x="3465" y="2468"/>
                    </a:cubicBezTo>
                    <a:cubicBezTo>
                      <a:pt x="3465" y="2468"/>
                      <a:pt x="1127" y="2036"/>
                      <a:pt x="0" y="0"/>
                    </a:cubicBezTo>
                    <a:close/>
                  </a:path>
                </a:pathLst>
              </a:custGeom>
              <a:solidFill>
                <a:srgbClr val="9F311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758;p35">
                <a:extLst>
                  <a:ext uri="{FF2B5EF4-FFF2-40B4-BE49-F238E27FC236}">
                    <a16:creationId xmlns:a16="http://schemas.microsoft.com/office/drawing/2014/main" id="{87DDBE68-6F48-4C8C-B1B4-55522B376D3C}"/>
                  </a:ext>
                </a:extLst>
              </p:cNvPr>
              <p:cNvSpPr/>
              <p:nvPr/>
            </p:nvSpPr>
            <p:spPr>
              <a:xfrm>
                <a:off x="3239656" y="3485539"/>
                <a:ext cx="297872" cy="444947"/>
              </a:xfrm>
              <a:custGeom>
                <a:avLst/>
                <a:gdLst/>
                <a:ahLst/>
                <a:cxnLst/>
                <a:rect l="l" t="t" r="r" b="b"/>
                <a:pathLst>
                  <a:path w="6805" h="10165" extrusionOk="0">
                    <a:moveTo>
                      <a:pt x="2942" y="0"/>
                    </a:moveTo>
                    <a:cubicBezTo>
                      <a:pt x="1416" y="0"/>
                      <a:pt x="1" y="1707"/>
                      <a:pt x="290" y="3792"/>
                    </a:cubicBezTo>
                    <a:cubicBezTo>
                      <a:pt x="623" y="6178"/>
                      <a:pt x="1730" y="9848"/>
                      <a:pt x="4480" y="10158"/>
                    </a:cubicBezTo>
                    <a:cubicBezTo>
                      <a:pt x="4516" y="10162"/>
                      <a:pt x="4552" y="10164"/>
                      <a:pt x="4587" y="10164"/>
                    </a:cubicBezTo>
                    <a:cubicBezTo>
                      <a:pt x="6018" y="10164"/>
                      <a:pt x="6804" y="6882"/>
                      <a:pt x="6758" y="6441"/>
                    </a:cubicBezTo>
                    <a:cubicBezTo>
                      <a:pt x="6746" y="6334"/>
                      <a:pt x="6715" y="6289"/>
                      <a:pt x="6668" y="6289"/>
                    </a:cubicBezTo>
                    <a:cubicBezTo>
                      <a:pt x="6515" y="6289"/>
                      <a:pt x="6196" y="6777"/>
                      <a:pt x="5852" y="7179"/>
                    </a:cubicBezTo>
                    <a:cubicBezTo>
                      <a:pt x="5793" y="7248"/>
                      <a:pt x="5752" y="7278"/>
                      <a:pt x="5723" y="7278"/>
                    </a:cubicBezTo>
                    <a:cubicBezTo>
                      <a:pt x="5534" y="7278"/>
                      <a:pt x="5791" y="6084"/>
                      <a:pt x="4814" y="6084"/>
                    </a:cubicBezTo>
                    <a:cubicBezTo>
                      <a:pt x="4773" y="6084"/>
                      <a:pt x="4730" y="6086"/>
                      <a:pt x="4684" y="6090"/>
                    </a:cubicBezTo>
                    <a:cubicBezTo>
                      <a:pt x="3521" y="6200"/>
                      <a:pt x="3788" y="7631"/>
                      <a:pt x="3019" y="7631"/>
                    </a:cubicBezTo>
                    <a:cubicBezTo>
                      <a:pt x="2931" y="7631"/>
                      <a:pt x="2829" y="7612"/>
                      <a:pt x="2710" y="7571"/>
                    </a:cubicBezTo>
                    <a:cubicBezTo>
                      <a:pt x="1553" y="7169"/>
                      <a:pt x="736" y="2849"/>
                      <a:pt x="1628" y="2253"/>
                    </a:cubicBezTo>
                    <a:cubicBezTo>
                      <a:pt x="1811" y="2130"/>
                      <a:pt x="1993" y="2083"/>
                      <a:pt x="2177" y="2083"/>
                    </a:cubicBezTo>
                    <a:cubicBezTo>
                      <a:pt x="2776" y="2083"/>
                      <a:pt x="3388" y="2585"/>
                      <a:pt x="4104" y="2585"/>
                    </a:cubicBezTo>
                    <a:cubicBezTo>
                      <a:pt x="4235" y="2585"/>
                      <a:pt x="4369" y="2569"/>
                      <a:pt x="4508" y="2529"/>
                    </a:cubicBezTo>
                    <a:cubicBezTo>
                      <a:pt x="5638" y="2206"/>
                      <a:pt x="5215" y="973"/>
                      <a:pt x="5215" y="973"/>
                    </a:cubicBezTo>
                    <a:cubicBezTo>
                      <a:pt x="5144" y="588"/>
                      <a:pt x="5345" y="701"/>
                      <a:pt x="3599" y="109"/>
                    </a:cubicBezTo>
                    <a:cubicBezTo>
                      <a:pt x="3381" y="35"/>
                      <a:pt x="3160" y="0"/>
                      <a:pt x="2942"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759;p35">
                <a:extLst>
                  <a:ext uri="{FF2B5EF4-FFF2-40B4-BE49-F238E27FC236}">
                    <a16:creationId xmlns:a16="http://schemas.microsoft.com/office/drawing/2014/main" id="{E37E86EA-1275-431C-86E8-308FC3146DDA}"/>
                  </a:ext>
                </a:extLst>
              </p:cNvPr>
              <p:cNvSpPr/>
              <p:nvPr/>
            </p:nvSpPr>
            <p:spPr>
              <a:xfrm>
                <a:off x="3225780" y="3670655"/>
                <a:ext cx="64827" cy="83299"/>
              </a:xfrm>
              <a:custGeom>
                <a:avLst/>
                <a:gdLst/>
                <a:ahLst/>
                <a:cxnLst/>
                <a:rect l="l" t="t" r="r" b="b"/>
                <a:pathLst>
                  <a:path w="1481" h="1903" extrusionOk="0">
                    <a:moveTo>
                      <a:pt x="778" y="0"/>
                    </a:moveTo>
                    <a:cubicBezTo>
                      <a:pt x="693" y="0"/>
                      <a:pt x="601" y="35"/>
                      <a:pt x="505" y="122"/>
                    </a:cubicBezTo>
                    <a:cubicBezTo>
                      <a:pt x="0" y="574"/>
                      <a:pt x="157" y="1364"/>
                      <a:pt x="801" y="1813"/>
                    </a:cubicBezTo>
                    <a:cubicBezTo>
                      <a:pt x="889" y="1875"/>
                      <a:pt x="965" y="1902"/>
                      <a:pt x="1032" y="1902"/>
                    </a:cubicBezTo>
                    <a:cubicBezTo>
                      <a:pt x="1453" y="1902"/>
                      <a:pt x="1481" y="823"/>
                      <a:pt x="1386" y="632"/>
                    </a:cubicBezTo>
                    <a:cubicBezTo>
                      <a:pt x="1386" y="632"/>
                      <a:pt x="1141" y="0"/>
                      <a:pt x="778" y="0"/>
                    </a:cubicBezTo>
                    <a:close/>
                  </a:path>
                </a:pathLst>
              </a:custGeom>
              <a:solidFill>
                <a:srgbClr val="C24D2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760;p35">
                <a:extLst>
                  <a:ext uri="{FF2B5EF4-FFF2-40B4-BE49-F238E27FC236}">
                    <a16:creationId xmlns:a16="http://schemas.microsoft.com/office/drawing/2014/main" id="{FAF37393-194E-4E16-94B1-E0B3581E6481}"/>
                  </a:ext>
                </a:extLst>
              </p:cNvPr>
              <p:cNvSpPr/>
              <p:nvPr/>
            </p:nvSpPr>
            <p:spPr>
              <a:xfrm>
                <a:off x="2922565" y="4123136"/>
                <a:ext cx="898124" cy="1313700"/>
              </a:xfrm>
              <a:custGeom>
                <a:avLst/>
                <a:gdLst/>
                <a:ahLst/>
                <a:cxnLst/>
                <a:rect l="l" t="t" r="r" b="b"/>
                <a:pathLst>
                  <a:path w="20518" h="30012" extrusionOk="0">
                    <a:moveTo>
                      <a:pt x="14117" y="1"/>
                    </a:moveTo>
                    <a:cubicBezTo>
                      <a:pt x="13523" y="1"/>
                      <a:pt x="13120" y="51"/>
                      <a:pt x="13120" y="51"/>
                    </a:cubicBezTo>
                    <a:cubicBezTo>
                      <a:pt x="13120" y="51"/>
                      <a:pt x="14475" y="4412"/>
                      <a:pt x="12766" y="4626"/>
                    </a:cubicBezTo>
                    <a:cubicBezTo>
                      <a:pt x="12555" y="4653"/>
                      <a:pt x="12352" y="4666"/>
                      <a:pt x="12158" y="4666"/>
                    </a:cubicBezTo>
                    <a:cubicBezTo>
                      <a:pt x="8547" y="4666"/>
                      <a:pt x="7860" y="266"/>
                      <a:pt x="7860" y="266"/>
                    </a:cubicBezTo>
                    <a:cubicBezTo>
                      <a:pt x="7860" y="266"/>
                      <a:pt x="7050" y="125"/>
                      <a:pt x="5983" y="125"/>
                    </a:cubicBezTo>
                    <a:cubicBezTo>
                      <a:pt x="4485" y="125"/>
                      <a:pt x="2481" y="404"/>
                      <a:pt x="1519" y="1747"/>
                    </a:cubicBezTo>
                    <a:cubicBezTo>
                      <a:pt x="0" y="3864"/>
                      <a:pt x="480" y="30012"/>
                      <a:pt x="480" y="30012"/>
                    </a:cubicBezTo>
                    <a:lnTo>
                      <a:pt x="20518" y="30012"/>
                    </a:lnTo>
                    <a:cubicBezTo>
                      <a:pt x="20518" y="30012"/>
                      <a:pt x="19946" y="4372"/>
                      <a:pt x="18672" y="1944"/>
                    </a:cubicBezTo>
                    <a:cubicBezTo>
                      <a:pt x="17787" y="259"/>
                      <a:pt x="15461" y="1"/>
                      <a:pt x="14117"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761;p35">
                <a:extLst>
                  <a:ext uri="{FF2B5EF4-FFF2-40B4-BE49-F238E27FC236}">
                    <a16:creationId xmlns:a16="http://schemas.microsoft.com/office/drawing/2014/main" id="{0278F112-5426-4E80-95F1-03A8E79254BF}"/>
                  </a:ext>
                </a:extLst>
              </p:cNvPr>
              <p:cNvSpPr/>
              <p:nvPr/>
            </p:nvSpPr>
            <p:spPr>
              <a:xfrm>
                <a:off x="3842409" y="3767350"/>
                <a:ext cx="229674" cy="326193"/>
              </a:xfrm>
              <a:custGeom>
                <a:avLst/>
                <a:gdLst/>
                <a:ahLst/>
                <a:cxnLst/>
                <a:rect l="l" t="t" r="r" b="b"/>
                <a:pathLst>
                  <a:path w="5247" h="7452" extrusionOk="0">
                    <a:moveTo>
                      <a:pt x="4400" y="0"/>
                    </a:moveTo>
                    <a:cubicBezTo>
                      <a:pt x="4026" y="0"/>
                      <a:pt x="3898" y="1643"/>
                      <a:pt x="3227" y="1970"/>
                    </a:cubicBezTo>
                    <a:cubicBezTo>
                      <a:pt x="3227" y="1970"/>
                      <a:pt x="3769" y="1071"/>
                      <a:pt x="3602" y="639"/>
                    </a:cubicBezTo>
                    <a:cubicBezTo>
                      <a:pt x="3582" y="587"/>
                      <a:pt x="3560" y="563"/>
                      <a:pt x="3536" y="563"/>
                    </a:cubicBezTo>
                    <a:cubicBezTo>
                      <a:pt x="3359" y="563"/>
                      <a:pt x="3044" y="1786"/>
                      <a:pt x="2288" y="2300"/>
                    </a:cubicBezTo>
                    <a:cubicBezTo>
                      <a:pt x="1427" y="2886"/>
                      <a:pt x="0" y="3775"/>
                      <a:pt x="695" y="6767"/>
                    </a:cubicBezTo>
                    <a:lnTo>
                      <a:pt x="2989" y="7451"/>
                    </a:lnTo>
                    <a:cubicBezTo>
                      <a:pt x="2475" y="6627"/>
                      <a:pt x="2305" y="5180"/>
                      <a:pt x="2696" y="4227"/>
                    </a:cubicBezTo>
                    <a:cubicBezTo>
                      <a:pt x="3088" y="3271"/>
                      <a:pt x="5246" y="1637"/>
                      <a:pt x="5052" y="622"/>
                    </a:cubicBezTo>
                    <a:cubicBezTo>
                      <a:pt x="5009" y="392"/>
                      <a:pt x="4964" y="303"/>
                      <a:pt x="4917" y="303"/>
                    </a:cubicBezTo>
                    <a:cubicBezTo>
                      <a:pt x="4757" y="303"/>
                      <a:pt x="4573" y="1347"/>
                      <a:pt x="4354" y="1347"/>
                    </a:cubicBezTo>
                    <a:cubicBezTo>
                      <a:pt x="4354" y="1347"/>
                      <a:pt x="4926" y="292"/>
                      <a:pt x="4484" y="26"/>
                    </a:cubicBezTo>
                    <a:cubicBezTo>
                      <a:pt x="4455" y="9"/>
                      <a:pt x="4427" y="0"/>
                      <a:pt x="4400" y="0"/>
                    </a:cubicBezTo>
                    <a:close/>
                  </a:path>
                </a:pathLst>
              </a:custGeom>
              <a:solidFill>
                <a:srgbClr val="C24D2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762;p35">
                <a:extLst>
                  <a:ext uri="{FF2B5EF4-FFF2-40B4-BE49-F238E27FC236}">
                    <a16:creationId xmlns:a16="http://schemas.microsoft.com/office/drawing/2014/main" id="{A6E34047-5550-4A83-8095-1E49F055078D}"/>
                  </a:ext>
                </a:extLst>
              </p:cNvPr>
              <p:cNvSpPr/>
              <p:nvPr/>
            </p:nvSpPr>
            <p:spPr>
              <a:xfrm>
                <a:off x="3634926" y="4060322"/>
                <a:ext cx="630543" cy="776393"/>
              </a:xfrm>
              <a:custGeom>
                <a:avLst/>
                <a:gdLst/>
                <a:ahLst/>
                <a:cxnLst/>
                <a:rect l="l" t="t" r="r" b="b"/>
                <a:pathLst>
                  <a:path w="14405" h="17737" extrusionOk="0">
                    <a:moveTo>
                      <a:pt x="8469" y="0"/>
                    </a:moveTo>
                    <a:cubicBezTo>
                      <a:pt x="7302" y="0"/>
                      <a:pt x="4869" y="1616"/>
                      <a:pt x="4869" y="1616"/>
                    </a:cubicBezTo>
                    <a:cubicBezTo>
                      <a:pt x="4332" y="2511"/>
                      <a:pt x="7539" y="7576"/>
                      <a:pt x="7917" y="9425"/>
                    </a:cubicBezTo>
                    <a:cubicBezTo>
                      <a:pt x="7959" y="9632"/>
                      <a:pt x="7941" y="9725"/>
                      <a:pt x="7872" y="9725"/>
                    </a:cubicBezTo>
                    <a:cubicBezTo>
                      <a:pt x="7263" y="9725"/>
                      <a:pt x="2685" y="2334"/>
                      <a:pt x="1636" y="2303"/>
                    </a:cubicBezTo>
                    <a:cubicBezTo>
                      <a:pt x="1633" y="2303"/>
                      <a:pt x="1630" y="2303"/>
                      <a:pt x="1628" y="2303"/>
                    </a:cubicBezTo>
                    <a:cubicBezTo>
                      <a:pt x="463" y="2303"/>
                      <a:pt x="0" y="9663"/>
                      <a:pt x="900" y="12465"/>
                    </a:cubicBezTo>
                    <a:cubicBezTo>
                      <a:pt x="1572" y="14554"/>
                      <a:pt x="6619" y="17737"/>
                      <a:pt x="9940" y="17737"/>
                    </a:cubicBezTo>
                    <a:cubicBezTo>
                      <a:pt x="11079" y="17737"/>
                      <a:pt x="12015" y="17362"/>
                      <a:pt x="12502" y="16441"/>
                    </a:cubicBezTo>
                    <a:cubicBezTo>
                      <a:pt x="14405" y="12833"/>
                      <a:pt x="9513" y="1405"/>
                      <a:pt x="9026" y="292"/>
                    </a:cubicBezTo>
                    <a:cubicBezTo>
                      <a:pt x="8936" y="85"/>
                      <a:pt x="8735" y="0"/>
                      <a:pt x="8469" y="0"/>
                    </a:cubicBez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763;p35">
                <a:extLst>
                  <a:ext uri="{FF2B5EF4-FFF2-40B4-BE49-F238E27FC236}">
                    <a16:creationId xmlns:a16="http://schemas.microsoft.com/office/drawing/2014/main" id="{99116EA7-1DE1-4488-8556-EF46F4F7D7CD}"/>
                  </a:ext>
                </a:extLst>
              </p:cNvPr>
              <p:cNvSpPr/>
              <p:nvPr/>
            </p:nvSpPr>
            <p:spPr>
              <a:xfrm>
                <a:off x="2650910" y="3767350"/>
                <a:ext cx="229674" cy="326193"/>
              </a:xfrm>
              <a:custGeom>
                <a:avLst/>
                <a:gdLst/>
                <a:ahLst/>
                <a:cxnLst/>
                <a:rect l="l" t="t" r="r" b="b"/>
                <a:pathLst>
                  <a:path w="5247" h="7452" extrusionOk="0">
                    <a:moveTo>
                      <a:pt x="843" y="0"/>
                    </a:moveTo>
                    <a:cubicBezTo>
                      <a:pt x="817" y="0"/>
                      <a:pt x="789" y="9"/>
                      <a:pt x="760" y="26"/>
                    </a:cubicBezTo>
                    <a:cubicBezTo>
                      <a:pt x="317" y="292"/>
                      <a:pt x="889" y="1347"/>
                      <a:pt x="889" y="1347"/>
                    </a:cubicBezTo>
                    <a:cubicBezTo>
                      <a:pt x="670" y="1347"/>
                      <a:pt x="488" y="303"/>
                      <a:pt x="327" y="303"/>
                    </a:cubicBezTo>
                    <a:cubicBezTo>
                      <a:pt x="280" y="303"/>
                      <a:pt x="235" y="392"/>
                      <a:pt x="191" y="622"/>
                    </a:cubicBezTo>
                    <a:cubicBezTo>
                      <a:pt x="0" y="1637"/>
                      <a:pt x="2159" y="3271"/>
                      <a:pt x="2550" y="4227"/>
                    </a:cubicBezTo>
                    <a:cubicBezTo>
                      <a:pt x="2941" y="5180"/>
                      <a:pt x="2771" y="6627"/>
                      <a:pt x="2254" y="7451"/>
                    </a:cubicBezTo>
                    <a:lnTo>
                      <a:pt x="4552" y="6767"/>
                    </a:lnTo>
                    <a:cubicBezTo>
                      <a:pt x="5246" y="3775"/>
                      <a:pt x="3820" y="2886"/>
                      <a:pt x="2958" y="2300"/>
                    </a:cubicBezTo>
                    <a:cubicBezTo>
                      <a:pt x="2202" y="1786"/>
                      <a:pt x="1885" y="563"/>
                      <a:pt x="1708" y="563"/>
                    </a:cubicBezTo>
                    <a:cubicBezTo>
                      <a:pt x="1683" y="563"/>
                      <a:pt x="1661" y="587"/>
                      <a:pt x="1641" y="639"/>
                    </a:cubicBezTo>
                    <a:cubicBezTo>
                      <a:pt x="1478" y="1071"/>
                      <a:pt x="2019" y="1970"/>
                      <a:pt x="2019" y="1970"/>
                    </a:cubicBezTo>
                    <a:cubicBezTo>
                      <a:pt x="1345" y="1643"/>
                      <a:pt x="1217" y="0"/>
                      <a:pt x="843" y="0"/>
                    </a:cubicBezTo>
                    <a:close/>
                  </a:path>
                </a:pathLst>
              </a:custGeom>
              <a:solidFill>
                <a:srgbClr val="C24D2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764;p35">
                <a:extLst>
                  <a:ext uri="{FF2B5EF4-FFF2-40B4-BE49-F238E27FC236}">
                    <a16:creationId xmlns:a16="http://schemas.microsoft.com/office/drawing/2014/main" id="{DA18342F-35B1-4AC3-BB4F-BD4E91FC2D9D}"/>
                  </a:ext>
                </a:extLst>
              </p:cNvPr>
              <p:cNvSpPr/>
              <p:nvPr/>
            </p:nvSpPr>
            <p:spPr>
              <a:xfrm>
                <a:off x="2429900" y="4060322"/>
                <a:ext cx="658120" cy="781295"/>
              </a:xfrm>
              <a:custGeom>
                <a:avLst/>
                <a:gdLst/>
                <a:ahLst/>
                <a:cxnLst/>
                <a:rect l="l" t="t" r="r" b="b"/>
                <a:pathLst>
                  <a:path w="15035" h="17849" extrusionOk="0">
                    <a:moveTo>
                      <a:pt x="5826" y="0"/>
                    </a:moveTo>
                    <a:cubicBezTo>
                      <a:pt x="5538" y="0"/>
                      <a:pt x="5323" y="85"/>
                      <a:pt x="5233" y="292"/>
                    </a:cubicBezTo>
                    <a:cubicBezTo>
                      <a:pt x="4747" y="1405"/>
                      <a:pt x="1" y="12965"/>
                      <a:pt x="1904" y="16574"/>
                    </a:cubicBezTo>
                    <a:cubicBezTo>
                      <a:pt x="2382" y="17480"/>
                      <a:pt x="3333" y="17849"/>
                      <a:pt x="4505" y="17849"/>
                    </a:cubicBezTo>
                    <a:cubicBezTo>
                      <a:pt x="8002" y="17849"/>
                      <a:pt x="13457" y="14566"/>
                      <a:pt x="14135" y="12465"/>
                    </a:cubicBezTo>
                    <a:cubicBezTo>
                      <a:pt x="15035" y="9663"/>
                      <a:pt x="14573" y="2303"/>
                      <a:pt x="13408" y="2303"/>
                    </a:cubicBezTo>
                    <a:cubicBezTo>
                      <a:pt x="13405" y="2303"/>
                      <a:pt x="13402" y="2303"/>
                      <a:pt x="13400" y="2303"/>
                    </a:cubicBezTo>
                    <a:cubicBezTo>
                      <a:pt x="12348" y="2334"/>
                      <a:pt x="8360" y="9731"/>
                      <a:pt x="7340" y="9731"/>
                    </a:cubicBezTo>
                    <a:cubicBezTo>
                      <a:pt x="7224" y="9731"/>
                      <a:pt x="7147" y="9636"/>
                      <a:pt x="7116" y="9425"/>
                    </a:cubicBezTo>
                    <a:cubicBezTo>
                      <a:pt x="6816" y="7352"/>
                      <a:pt x="10326" y="2511"/>
                      <a:pt x="9784" y="1616"/>
                    </a:cubicBezTo>
                    <a:cubicBezTo>
                      <a:pt x="9784" y="1616"/>
                      <a:pt x="7091" y="0"/>
                      <a:pt x="5826" y="0"/>
                    </a:cubicBez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765;p35">
                <a:extLst>
                  <a:ext uri="{FF2B5EF4-FFF2-40B4-BE49-F238E27FC236}">
                    <a16:creationId xmlns:a16="http://schemas.microsoft.com/office/drawing/2014/main" id="{8C7E5E65-ECAE-4007-B219-09C2B9C87C41}"/>
                  </a:ext>
                </a:extLst>
              </p:cNvPr>
              <p:cNvSpPr/>
              <p:nvPr/>
            </p:nvSpPr>
            <p:spPr>
              <a:xfrm>
                <a:off x="2875640" y="4118102"/>
                <a:ext cx="354382" cy="1318734"/>
              </a:xfrm>
              <a:custGeom>
                <a:avLst/>
                <a:gdLst/>
                <a:ahLst/>
                <a:cxnLst/>
                <a:rect l="l" t="t" r="r" b="b"/>
                <a:pathLst>
                  <a:path w="8096" h="30127" extrusionOk="0">
                    <a:moveTo>
                      <a:pt x="5431" y="0"/>
                    </a:moveTo>
                    <a:cubicBezTo>
                      <a:pt x="3910" y="0"/>
                      <a:pt x="3018" y="617"/>
                      <a:pt x="1713" y="2498"/>
                    </a:cubicBezTo>
                    <a:cubicBezTo>
                      <a:pt x="0" y="4969"/>
                      <a:pt x="766" y="30127"/>
                      <a:pt x="766" y="30127"/>
                    </a:cubicBezTo>
                    <a:lnTo>
                      <a:pt x="7751" y="30127"/>
                    </a:lnTo>
                    <a:cubicBezTo>
                      <a:pt x="7751" y="30127"/>
                      <a:pt x="8095" y="326"/>
                      <a:pt x="7084" y="163"/>
                    </a:cubicBezTo>
                    <a:cubicBezTo>
                      <a:pt x="6450" y="61"/>
                      <a:pt x="5909" y="0"/>
                      <a:pt x="5431" y="0"/>
                    </a:cubicBez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766;p35">
                <a:extLst>
                  <a:ext uri="{FF2B5EF4-FFF2-40B4-BE49-F238E27FC236}">
                    <a16:creationId xmlns:a16="http://schemas.microsoft.com/office/drawing/2014/main" id="{888695D1-E501-42E8-8DD6-92127A1C4C76}"/>
                  </a:ext>
                </a:extLst>
              </p:cNvPr>
              <p:cNvSpPr/>
              <p:nvPr/>
            </p:nvSpPr>
            <p:spPr>
              <a:xfrm>
                <a:off x="3583711" y="4123092"/>
                <a:ext cx="280932" cy="1313744"/>
              </a:xfrm>
              <a:custGeom>
                <a:avLst/>
                <a:gdLst/>
                <a:ahLst/>
                <a:cxnLst/>
                <a:rect l="l" t="t" r="r" b="b"/>
                <a:pathLst>
                  <a:path w="6418" h="30013" extrusionOk="0">
                    <a:moveTo>
                      <a:pt x="644" y="1"/>
                    </a:moveTo>
                    <a:cubicBezTo>
                      <a:pt x="431" y="1"/>
                      <a:pt x="216" y="17"/>
                      <a:pt x="1" y="49"/>
                    </a:cubicBezTo>
                    <a:cubicBezTo>
                      <a:pt x="1" y="49"/>
                      <a:pt x="1505" y="3191"/>
                      <a:pt x="1604" y="8505"/>
                    </a:cubicBezTo>
                    <a:cubicBezTo>
                      <a:pt x="1628" y="9839"/>
                      <a:pt x="1597" y="30013"/>
                      <a:pt x="1597" y="30013"/>
                    </a:cubicBezTo>
                    <a:lnTo>
                      <a:pt x="6418" y="30013"/>
                    </a:lnTo>
                    <a:cubicBezTo>
                      <a:pt x="6418" y="30013"/>
                      <a:pt x="6006" y="6578"/>
                      <a:pt x="5414" y="4488"/>
                    </a:cubicBezTo>
                    <a:cubicBezTo>
                      <a:pt x="4548" y="1454"/>
                      <a:pt x="2668" y="1"/>
                      <a:pt x="644" y="1"/>
                    </a:cubicBez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767;p35">
                <a:extLst>
                  <a:ext uri="{FF2B5EF4-FFF2-40B4-BE49-F238E27FC236}">
                    <a16:creationId xmlns:a16="http://schemas.microsoft.com/office/drawing/2014/main" id="{37CA3AE2-1DEC-43B0-8B08-6176C7CCFEAD}"/>
                  </a:ext>
                </a:extLst>
              </p:cNvPr>
              <p:cNvSpPr/>
              <p:nvPr/>
            </p:nvSpPr>
            <p:spPr>
              <a:xfrm>
                <a:off x="2846400" y="4289561"/>
                <a:ext cx="107330" cy="392683"/>
              </a:xfrm>
              <a:custGeom>
                <a:avLst/>
                <a:gdLst/>
                <a:ahLst/>
                <a:cxnLst/>
                <a:rect l="l" t="t" r="r" b="b"/>
                <a:pathLst>
                  <a:path w="2452" h="8971" extrusionOk="0">
                    <a:moveTo>
                      <a:pt x="2305" y="1"/>
                    </a:moveTo>
                    <a:cubicBezTo>
                      <a:pt x="2258" y="307"/>
                      <a:pt x="1176" y="7463"/>
                      <a:pt x="1189" y="8688"/>
                    </a:cubicBezTo>
                    <a:cubicBezTo>
                      <a:pt x="899" y="7970"/>
                      <a:pt x="195" y="4831"/>
                      <a:pt x="763" y="3225"/>
                    </a:cubicBezTo>
                    <a:lnTo>
                      <a:pt x="624" y="3177"/>
                    </a:lnTo>
                    <a:lnTo>
                      <a:pt x="624" y="3177"/>
                    </a:lnTo>
                    <a:cubicBezTo>
                      <a:pt x="1" y="4937"/>
                      <a:pt x="893" y="8691"/>
                      <a:pt x="1165" y="8941"/>
                    </a:cubicBezTo>
                    <a:cubicBezTo>
                      <a:pt x="1185" y="8961"/>
                      <a:pt x="1209" y="8971"/>
                      <a:pt x="1233" y="8971"/>
                    </a:cubicBezTo>
                    <a:cubicBezTo>
                      <a:pt x="1247" y="8971"/>
                      <a:pt x="1257" y="8968"/>
                      <a:pt x="1270" y="8961"/>
                    </a:cubicBezTo>
                    <a:cubicBezTo>
                      <a:pt x="1332" y="8933"/>
                      <a:pt x="1342" y="8848"/>
                      <a:pt x="1339" y="8716"/>
                    </a:cubicBezTo>
                    <a:cubicBezTo>
                      <a:pt x="1301" y="7599"/>
                      <a:pt x="2438" y="100"/>
                      <a:pt x="2452" y="25"/>
                    </a:cubicBezTo>
                    <a:lnTo>
                      <a:pt x="2305" y="1"/>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768;p35">
                <a:extLst>
                  <a:ext uri="{FF2B5EF4-FFF2-40B4-BE49-F238E27FC236}">
                    <a16:creationId xmlns:a16="http://schemas.microsoft.com/office/drawing/2014/main" id="{D4CBA835-31EB-4C86-B9EE-1DA1F492A5A2}"/>
                  </a:ext>
                </a:extLst>
              </p:cNvPr>
              <p:cNvSpPr/>
              <p:nvPr/>
            </p:nvSpPr>
            <p:spPr>
              <a:xfrm>
                <a:off x="2588752" y="4490479"/>
                <a:ext cx="142523" cy="197020"/>
              </a:xfrm>
              <a:custGeom>
                <a:avLst/>
                <a:gdLst/>
                <a:ahLst/>
                <a:cxnLst/>
                <a:rect l="l" t="t" r="r" b="b"/>
                <a:pathLst>
                  <a:path w="3256" h="4501" extrusionOk="0">
                    <a:moveTo>
                      <a:pt x="3133" y="0"/>
                    </a:moveTo>
                    <a:cubicBezTo>
                      <a:pt x="3126" y="0"/>
                      <a:pt x="3115" y="13"/>
                      <a:pt x="3099" y="34"/>
                    </a:cubicBezTo>
                    <a:lnTo>
                      <a:pt x="3099" y="30"/>
                    </a:lnTo>
                    <a:cubicBezTo>
                      <a:pt x="3095" y="34"/>
                      <a:pt x="3095" y="37"/>
                      <a:pt x="3092" y="44"/>
                    </a:cubicBezTo>
                    <a:cubicBezTo>
                      <a:pt x="3068" y="68"/>
                      <a:pt x="3041" y="105"/>
                      <a:pt x="3010" y="150"/>
                    </a:cubicBezTo>
                    <a:cubicBezTo>
                      <a:pt x="2482" y="745"/>
                      <a:pt x="28" y="2533"/>
                      <a:pt x="1" y="2549"/>
                    </a:cubicBezTo>
                    <a:lnTo>
                      <a:pt x="89" y="2668"/>
                    </a:lnTo>
                    <a:cubicBezTo>
                      <a:pt x="174" y="2607"/>
                      <a:pt x="1706" y="1491"/>
                      <a:pt x="2601" y="728"/>
                    </a:cubicBezTo>
                    <a:lnTo>
                      <a:pt x="2601" y="728"/>
                    </a:lnTo>
                    <a:cubicBezTo>
                      <a:pt x="2356" y="1089"/>
                      <a:pt x="2070" y="1525"/>
                      <a:pt x="1842" y="1892"/>
                    </a:cubicBezTo>
                    <a:cubicBezTo>
                      <a:pt x="1019" y="3217"/>
                      <a:pt x="631" y="4095"/>
                      <a:pt x="689" y="4500"/>
                    </a:cubicBezTo>
                    <a:lnTo>
                      <a:pt x="835" y="4480"/>
                    </a:lnTo>
                    <a:cubicBezTo>
                      <a:pt x="722" y="3690"/>
                      <a:pt x="2639" y="902"/>
                      <a:pt x="3115" y="248"/>
                    </a:cubicBezTo>
                    <a:cubicBezTo>
                      <a:pt x="3146" y="214"/>
                      <a:pt x="3173" y="184"/>
                      <a:pt x="3194" y="153"/>
                    </a:cubicBezTo>
                    <a:cubicBezTo>
                      <a:pt x="3231" y="98"/>
                      <a:pt x="3255" y="65"/>
                      <a:pt x="3218" y="20"/>
                    </a:cubicBezTo>
                    <a:lnTo>
                      <a:pt x="3133" y="0"/>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769;p35">
                <a:extLst>
                  <a:ext uri="{FF2B5EF4-FFF2-40B4-BE49-F238E27FC236}">
                    <a16:creationId xmlns:a16="http://schemas.microsoft.com/office/drawing/2014/main" id="{39F23C3E-CD08-4018-8CF7-F0A15E1D8DF8}"/>
                  </a:ext>
                </a:extLst>
              </p:cNvPr>
              <p:cNvSpPr/>
              <p:nvPr/>
            </p:nvSpPr>
            <p:spPr>
              <a:xfrm>
                <a:off x="3097394" y="4106021"/>
                <a:ext cx="186340" cy="484518"/>
              </a:xfrm>
              <a:custGeom>
                <a:avLst/>
                <a:gdLst/>
                <a:ahLst/>
                <a:cxnLst/>
                <a:rect l="l" t="t" r="r" b="b"/>
                <a:pathLst>
                  <a:path w="4257" h="11069" extrusionOk="0">
                    <a:moveTo>
                      <a:pt x="3141" y="0"/>
                    </a:moveTo>
                    <a:cubicBezTo>
                      <a:pt x="3140" y="0"/>
                      <a:pt x="3139" y="0"/>
                      <a:pt x="3138" y="0"/>
                    </a:cubicBezTo>
                    <a:lnTo>
                      <a:pt x="2018" y="21"/>
                    </a:lnTo>
                    <a:cubicBezTo>
                      <a:pt x="2018" y="21"/>
                      <a:pt x="1887" y="1"/>
                      <a:pt x="1693" y="1"/>
                    </a:cubicBezTo>
                    <a:cubicBezTo>
                      <a:pt x="1121" y="1"/>
                      <a:pt x="0" y="173"/>
                      <a:pt x="54" y="1535"/>
                    </a:cubicBezTo>
                    <a:cubicBezTo>
                      <a:pt x="128" y="3333"/>
                      <a:pt x="1646" y="11068"/>
                      <a:pt x="2694" y="11068"/>
                    </a:cubicBezTo>
                    <a:cubicBezTo>
                      <a:pt x="2709" y="11068"/>
                      <a:pt x="2725" y="11067"/>
                      <a:pt x="2740" y="11063"/>
                    </a:cubicBezTo>
                    <a:cubicBezTo>
                      <a:pt x="3787" y="10829"/>
                      <a:pt x="4257" y="0"/>
                      <a:pt x="3141"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770;p35">
                <a:extLst>
                  <a:ext uri="{FF2B5EF4-FFF2-40B4-BE49-F238E27FC236}">
                    <a16:creationId xmlns:a16="http://schemas.microsoft.com/office/drawing/2014/main" id="{46D50DCA-3AD2-4C70-AD80-9458BD85A715}"/>
                  </a:ext>
                </a:extLst>
              </p:cNvPr>
              <p:cNvSpPr/>
              <p:nvPr/>
            </p:nvSpPr>
            <p:spPr>
              <a:xfrm>
                <a:off x="3535430" y="4102519"/>
                <a:ext cx="174390" cy="447049"/>
              </a:xfrm>
              <a:custGeom>
                <a:avLst/>
                <a:gdLst/>
                <a:ahLst/>
                <a:cxnLst/>
                <a:rect l="l" t="t" r="r" b="b"/>
                <a:pathLst>
                  <a:path w="3984" h="10213" extrusionOk="0">
                    <a:moveTo>
                      <a:pt x="1808" y="0"/>
                    </a:moveTo>
                    <a:cubicBezTo>
                      <a:pt x="919" y="0"/>
                      <a:pt x="1" y="356"/>
                      <a:pt x="1" y="356"/>
                    </a:cubicBezTo>
                    <a:cubicBezTo>
                      <a:pt x="1" y="356"/>
                      <a:pt x="2015" y="10212"/>
                      <a:pt x="2875" y="10212"/>
                    </a:cubicBezTo>
                    <a:cubicBezTo>
                      <a:pt x="2880" y="10212"/>
                      <a:pt x="2886" y="10212"/>
                      <a:pt x="2891" y="10211"/>
                    </a:cubicBezTo>
                    <a:cubicBezTo>
                      <a:pt x="3834" y="10078"/>
                      <a:pt x="3984" y="1462"/>
                      <a:pt x="3119" y="472"/>
                    </a:cubicBezTo>
                    <a:cubicBezTo>
                      <a:pt x="2806" y="114"/>
                      <a:pt x="2312" y="0"/>
                      <a:pt x="1808"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771;p35">
                <a:extLst>
                  <a:ext uri="{FF2B5EF4-FFF2-40B4-BE49-F238E27FC236}">
                    <a16:creationId xmlns:a16="http://schemas.microsoft.com/office/drawing/2014/main" id="{A306799F-5904-4189-8F7A-AAFAF72D5FE7}"/>
                  </a:ext>
                </a:extLst>
              </p:cNvPr>
              <p:cNvSpPr/>
              <p:nvPr/>
            </p:nvSpPr>
            <p:spPr>
              <a:xfrm>
                <a:off x="2705144" y="3969143"/>
                <a:ext cx="196451" cy="158544"/>
              </a:xfrm>
              <a:custGeom>
                <a:avLst/>
                <a:gdLst/>
                <a:ahLst/>
                <a:cxnLst/>
                <a:rect l="l" t="t" r="r" b="b"/>
                <a:pathLst>
                  <a:path w="4488" h="3622" extrusionOk="0">
                    <a:moveTo>
                      <a:pt x="1097" y="1"/>
                    </a:moveTo>
                    <a:cubicBezTo>
                      <a:pt x="982" y="1"/>
                      <a:pt x="884" y="19"/>
                      <a:pt x="808" y="59"/>
                    </a:cubicBezTo>
                    <a:cubicBezTo>
                      <a:pt x="184" y="390"/>
                      <a:pt x="0" y="2184"/>
                      <a:pt x="0" y="2184"/>
                    </a:cubicBezTo>
                    <a:cubicBezTo>
                      <a:pt x="0" y="2184"/>
                      <a:pt x="2332" y="3621"/>
                      <a:pt x="2905" y="3621"/>
                    </a:cubicBezTo>
                    <a:cubicBezTo>
                      <a:pt x="2944" y="3621"/>
                      <a:pt x="2975" y="3615"/>
                      <a:pt x="2996" y="3600"/>
                    </a:cubicBezTo>
                    <a:cubicBezTo>
                      <a:pt x="3327" y="3376"/>
                      <a:pt x="4487" y="1401"/>
                      <a:pt x="3987" y="1146"/>
                    </a:cubicBezTo>
                    <a:cubicBezTo>
                      <a:pt x="3551" y="922"/>
                      <a:pt x="1913" y="1"/>
                      <a:pt x="1097"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772;p35">
                <a:extLst>
                  <a:ext uri="{FF2B5EF4-FFF2-40B4-BE49-F238E27FC236}">
                    <a16:creationId xmlns:a16="http://schemas.microsoft.com/office/drawing/2014/main" id="{CFBB0AF6-D4CF-4E6B-AFFA-26A47A32C6C6}"/>
                  </a:ext>
                </a:extLst>
              </p:cNvPr>
              <p:cNvSpPr/>
              <p:nvPr/>
            </p:nvSpPr>
            <p:spPr>
              <a:xfrm>
                <a:off x="3820961" y="3987396"/>
                <a:ext cx="188134" cy="139503"/>
              </a:xfrm>
              <a:custGeom>
                <a:avLst/>
                <a:gdLst/>
                <a:ahLst/>
                <a:cxnLst/>
                <a:rect l="l" t="t" r="r" b="b"/>
                <a:pathLst>
                  <a:path w="4298" h="3187" extrusionOk="0">
                    <a:moveTo>
                      <a:pt x="3555" y="1"/>
                    </a:moveTo>
                    <a:cubicBezTo>
                      <a:pt x="3545" y="1"/>
                      <a:pt x="3534" y="2"/>
                      <a:pt x="3524" y="3"/>
                    </a:cubicBezTo>
                    <a:cubicBezTo>
                      <a:pt x="2968" y="88"/>
                      <a:pt x="619" y="361"/>
                      <a:pt x="310" y="995"/>
                    </a:cubicBezTo>
                    <a:cubicBezTo>
                      <a:pt x="0" y="1624"/>
                      <a:pt x="905" y="3187"/>
                      <a:pt x="905" y="3187"/>
                    </a:cubicBezTo>
                    <a:cubicBezTo>
                      <a:pt x="905" y="3187"/>
                      <a:pt x="4024" y="2948"/>
                      <a:pt x="4160" y="2571"/>
                    </a:cubicBezTo>
                    <a:cubicBezTo>
                      <a:pt x="4297" y="2199"/>
                      <a:pt x="4084" y="1"/>
                      <a:pt x="3555"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773;p35">
                <a:extLst>
                  <a:ext uri="{FF2B5EF4-FFF2-40B4-BE49-F238E27FC236}">
                    <a16:creationId xmlns:a16="http://schemas.microsoft.com/office/drawing/2014/main" id="{EABFDB03-CB39-4766-9D2F-812F28FAFF6A}"/>
                  </a:ext>
                </a:extLst>
              </p:cNvPr>
              <p:cNvSpPr/>
              <p:nvPr/>
            </p:nvSpPr>
            <p:spPr>
              <a:xfrm>
                <a:off x="3286143" y="4271395"/>
                <a:ext cx="252480" cy="109431"/>
              </a:xfrm>
              <a:custGeom>
                <a:avLst/>
                <a:gdLst/>
                <a:ahLst/>
                <a:cxnLst/>
                <a:rect l="l" t="t" r="r" b="b"/>
                <a:pathLst>
                  <a:path w="5768" h="2500" extrusionOk="0">
                    <a:moveTo>
                      <a:pt x="5621" y="1"/>
                    </a:moveTo>
                    <a:cubicBezTo>
                      <a:pt x="5621" y="17"/>
                      <a:pt x="5515" y="1607"/>
                      <a:pt x="4664" y="2162"/>
                    </a:cubicBezTo>
                    <a:cubicBezTo>
                      <a:pt x="4470" y="2288"/>
                      <a:pt x="4249" y="2352"/>
                      <a:pt x="4004" y="2352"/>
                    </a:cubicBezTo>
                    <a:cubicBezTo>
                      <a:pt x="3807" y="2352"/>
                      <a:pt x="3594" y="2311"/>
                      <a:pt x="3367" y="2227"/>
                    </a:cubicBezTo>
                    <a:cubicBezTo>
                      <a:pt x="1240" y="1444"/>
                      <a:pt x="113" y="385"/>
                      <a:pt x="103" y="375"/>
                    </a:cubicBezTo>
                    <a:lnTo>
                      <a:pt x="1" y="480"/>
                    </a:lnTo>
                    <a:cubicBezTo>
                      <a:pt x="10" y="491"/>
                      <a:pt x="1158" y="1570"/>
                      <a:pt x="3316" y="2363"/>
                    </a:cubicBezTo>
                    <a:cubicBezTo>
                      <a:pt x="3561" y="2455"/>
                      <a:pt x="3793" y="2499"/>
                      <a:pt x="4010" y="2499"/>
                    </a:cubicBezTo>
                    <a:cubicBezTo>
                      <a:pt x="4279" y="2499"/>
                      <a:pt x="4528" y="2427"/>
                      <a:pt x="4746" y="2284"/>
                    </a:cubicBezTo>
                    <a:cubicBezTo>
                      <a:pt x="5655" y="1689"/>
                      <a:pt x="5764" y="78"/>
                      <a:pt x="5767" y="7"/>
                    </a:cubicBezTo>
                    <a:lnTo>
                      <a:pt x="5621" y="1"/>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774;p35">
                <a:extLst>
                  <a:ext uri="{FF2B5EF4-FFF2-40B4-BE49-F238E27FC236}">
                    <a16:creationId xmlns:a16="http://schemas.microsoft.com/office/drawing/2014/main" id="{4BC0DDD4-5DF1-4CEB-9208-2E8B6F2E9CF9}"/>
                  </a:ext>
                </a:extLst>
              </p:cNvPr>
              <p:cNvSpPr/>
              <p:nvPr/>
            </p:nvSpPr>
            <p:spPr>
              <a:xfrm>
                <a:off x="3803670" y="4377194"/>
                <a:ext cx="64083" cy="345890"/>
              </a:xfrm>
              <a:custGeom>
                <a:avLst/>
                <a:gdLst/>
                <a:ahLst/>
                <a:cxnLst/>
                <a:rect l="l" t="t" r="r" b="b"/>
                <a:pathLst>
                  <a:path w="1464" h="7902" extrusionOk="0">
                    <a:moveTo>
                      <a:pt x="147" y="1"/>
                    </a:moveTo>
                    <a:lnTo>
                      <a:pt x="0" y="18"/>
                    </a:lnTo>
                    <a:cubicBezTo>
                      <a:pt x="10" y="92"/>
                      <a:pt x="882" y="7404"/>
                      <a:pt x="899" y="7806"/>
                    </a:cubicBezTo>
                    <a:lnTo>
                      <a:pt x="899" y="7823"/>
                    </a:lnTo>
                    <a:cubicBezTo>
                      <a:pt x="906" y="7874"/>
                      <a:pt x="929" y="7902"/>
                      <a:pt x="970" y="7902"/>
                    </a:cubicBezTo>
                    <a:lnTo>
                      <a:pt x="974" y="7902"/>
                    </a:lnTo>
                    <a:cubicBezTo>
                      <a:pt x="1025" y="7902"/>
                      <a:pt x="1042" y="7878"/>
                      <a:pt x="1045" y="7820"/>
                    </a:cubicBezTo>
                    <a:lnTo>
                      <a:pt x="1045" y="7810"/>
                    </a:lnTo>
                    <a:lnTo>
                      <a:pt x="1045" y="7731"/>
                    </a:lnTo>
                    <a:cubicBezTo>
                      <a:pt x="1032" y="6339"/>
                      <a:pt x="1045" y="2956"/>
                      <a:pt x="1464" y="1652"/>
                    </a:cubicBezTo>
                    <a:lnTo>
                      <a:pt x="1325" y="1608"/>
                    </a:lnTo>
                    <a:cubicBezTo>
                      <a:pt x="1001" y="2608"/>
                      <a:pt x="916" y="4790"/>
                      <a:pt x="899" y="6403"/>
                    </a:cubicBezTo>
                    <a:cubicBezTo>
                      <a:pt x="651" y="4211"/>
                      <a:pt x="174" y="225"/>
                      <a:pt x="147"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775;p35">
                <a:extLst>
                  <a:ext uri="{FF2B5EF4-FFF2-40B4-BE49-F238E27FC236}">
                    <a16:creationId xmlns:a16="http://schemas.microsoft.com/office/drawing/2014/main" id="{A94DCCA1-1E4B-4AB9-B11A-30729EA8867D}"/>
                  </a:ext>
                </a:extLst>
              </p:cNvPr>
              <p:cNvSpPr/>
              <p:nvPr/>
            </p:nvSpPr>
            <p:spPr>
              <a:xfrm>
                <a:off x="3059486" y="5091832"/>
                <a:ext cx="157712" cy="345015"/>
              </a:xfrm>
              <a:custGeom>
                <a:avLst/>
                <a:gdLst/>
                <a:ahLst/>
                <a:cxnLst/>
                <a:rect l="l" t="t" r="r" b="b"/>
                <a:pathLst>
                  <a:path w="3603" h="7882" extrusionOk="0">
                    <a:moveTo>
                      <a:pt x="3603" y="1"/>
                    </a:moveTo>
                    <a:lnTo>
                      <a:pt x="3603" y="1"/>
                    </a:lnTo>
                    <a:cubicBezTo>
                      <a:pt x="3602" y="1"/>
                      <a:pt x="388" y="3014"/>
                      <a:pt x="225" y="3950"/>
                    </a:cubicBezTo>
                    <a:cubicBezTo>
                      <a:pt x="58" y="4882"/>
                      <a:pt x="0" y="7882"/>
                      <a:pt x="0" y="7882"/>
                    </a:cubicBezTo>
                    <a:lnTo>
                      <a:pt x="3551" y="7882"/>
                    </a:lnTo>
                    <a:cubicBezTo>
                      <a:pt x="3551" y="7882"/>
                      <a:pt x="3599" y="862"/>
                      <a:pt x="3603"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776;p35">
                <a:extLst>
                  <a:ext uri="{FF2B5EF4-FFF2-40B4-BE49-F238E27FC236}">
                    <a16:creationId xmlns:a16="http://schemas.microsoft.com/office/drawing/2014/main" id="{43836239-18EF-49A5-B82F-AB7812DB4F70}"/>
                  </a:ext>
                </a:extLst>
              </p:cNvPr>
              <p:cNvSpPr/>
              <p:nvPr/>
            </p:nvSpPr>
            <p:spPr>
              <a:xfrm>
                <a:off x="3653617" y="5091832"/>
                <a:ext cx="136220" cy="345015"/>
              </a:xfrm>
              <a:custGeom>
                <a:avLst/>
                <a:gdLst/>
                <a:ahLst/>
                <a:cxnLst/>
                <a:rect l="l" t="t" r="r" b="b"/>
                <a:pathLst>
                  <a:path w="3112" h="7882" extrusionOk="0">
                    <a:moveTo>
                      <a:pt x="0" y="1"/>
                    </a:moveTo>
                    <a:lnTo>
                      <a:pt x="0" y="7882"/>
                    </a:lnTo>
                    <a:lnTo>
                      <a:pt x="3111" y="7882"/>
                    </a:lnTo>
                    <a:cubicBezTo>
                      <a:pt x="3111" y="7882"/>
                      <a:pt x="2744" y="3150"/>
                      <a:pt x="2714" y="2728"/>
                    </a:cubicBezTo>
                    <a:cubicBezTo>
                      <a:pt x="2679" y="2306"/>
                      <a:pt x="0" y="1"/>
                      <a:pt x="0"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777;p35">
                <a:extLst>
                  <a:ext uri="{FF2B5EF4-FFF2-40B4-BE49-F238E27FC236}">
                    <a16:creationId xmlns:a16="http://schemas.microsoft.com/office/drawing/2014/main" id="{5C6EA3D4-6EDE-49F4-B9C6-8278FA05F020}"/>
                  </a:ext>
                </a:extLst>
              </p:cNvPr>
              <p:cNvSpPr/>
              <p:nvPr/>
            </p:nvSpPr>
            <p:spPr>
              <a:xfrm>
                <a:off x="3993951" y="4503654"/>
                <a:ext cx="132674" cy="217637"/>
              </a:xfrm>
              <a:custGeom>
                <a:avLst/>
                <a:gdLst/>
                <a:ahLst/>
                <a:cxnLst/>
                <a:rect l="l" t="t" r="r" b="b"/>
                <a:pathLst>
                  <a:path w="3031" h="4972" extrusionOk="0">
                    <a:moveTo>
                      <a:pt x="300" y="1"/>
                    </a:moveTo>
                    <a:cubicBezTo>
                      <a:pt x="297" y="1"/>
                      <a:pt x="293" y="1"/>
                      <a:pt x="290" y="1"/>
                    </a:cubicBezTo>
                    <a:cubicBezTo>
                      <a:pt x="252" y="5"/>
                      <a:pt x="205" y="29"/>
                      <a:pt x="177" y="114"/>
                    </a:cubicBezTo>
                    <a:cubicBezTo>
                      <a:pt x="1" y="693"/>
                      <a:pt x="1978" y="4536"/>
                      <a:pt x="2207" y="4972"/>
                    </a:cubicBezTo>
                    <a:lnTo>
                      <a:pt x="2336" y="4903"/>
                    </a:lnTo>
                    <a:cubicBezTo>
                      <a:pt x="1471" y="3233"/>
                      <a:pt x="229" y="618"/>
                      <a:pt x="314" y="172"/>
                    </a:cubicBezTo>
                    <a:lnTo>
                      <a:pt x="314" y="172"/>
                    </a:lnTo>
                    <a:cubicBezTo>
                      <a:pt x="385" y="254"/>
                      <a:pt x="515" y="505"/>
                      <a:pt x="627" y="727"/>
                    </a:cubicBezTo>
                    <a:cubicBezTo>
                      <a:pt x="1077" y="1608"/>
                      <a:pt x="1818" y="3052"/>
                      <a:pt x="2870" y="3052"/>
                    </a:cubicBezTo>
                    <a:cubicBezTo>
                      <a:pt x="2923" y="3052"/>
                      <a:pt x="2976" y="3049"/>
                      <a:pt x="3030" y="3041"/>
                    </a:cubicBezTo>
                    <a:lnTo>
                      <a:pt x="3010" y="2895"/>
                    </a:lnTo>
                    <a:cubicBezTo>
                      <a:pt x="2963" y="2902"/>
                      <a:pt x="2917" y="2905"/>
                      <a:pt x="2871" y="2905"/>
                    </a:cubicBezTo>
                    <a:cubicBezTo>
                      <a:pt x="1910" y="2905"/>
                      <a:pt x="1195" y="1510"/>
                      <a:pt x="760" y="659"/>
                    </a:cubicBezTo>
                    <a:cubicBezTo>
                      <a:pt x="505" y="166"/>
                      <a:pt x="418" y="1"/>
                      <a:pt x="300"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778;p35">
                <a:extLst>
                  <a:ext uri="{FF2B5EF4-FFF2-40B4-BE49-F238E27FC236}">
                    <a16:creationId xmlns:a16="http://schemas.microsoft.com/office/drawing/2014/main" id="{E89A8F13-21D2-4DFA-BAF9-63A565CAE0DB}"/>
                  </a:ext>
                </a:extLst>
              </p:cNvPr>
              <p:cNvSpPr/>
              <p:nvPr/>
            </p:nvSpPr>
            <p:spPr>
              <a:xfrm>
                <a:off x="3902159" y="4128039"/>
                <a:ext cx="103610" cy="33880"/>
              </a:xfrm>
              <a:custGeom>
                <a:avLst/>
                <a:gdLst/>
                <a:ahLst/>
                <a:cxnLst/>
                <a:rect l="l" t="t" r="r" b="b"/>
                <a:pathLst>
                  <a:path w="2367" h="774" extrusionOk="0">
                    <a:moveTo>
                      <a:pt x="2305" y="0"/>
                    </a:moveTo>
                    <a:cubicBezTo>
                      <a:pt x="1366" y="433"/>
                      <a:pt x="14" y="624"/>
                      <a:pt x="1" y="627"/>
                    </a:cubicBezTo>
                    <a:lnTo>
                      <a:pt x="21" y="773"/>
                    </a:lnTo>
                    <a:cubicBezTo>
                      <a:pt x="35" y="770"/>
                      <a:pt x="1407" y="576"/>
                      <a:pt x="2367" y="137"/>
                    </a:cubicBezTo>
                    <a:lnTo>
                      <a:pt x="2305" y="0"/>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6" name="Google Shape;779;p35">
              <a:extLst>
                <a:ext uri="{FF2B5EF4-FFF2-40B4-BE49-F238E27FC236}">
                  <a16:creationId xmlns:a16="http://schemas.microsoft.com/office/drawing/2014/main" id="{D2B9CBBB-E91B-4552-81D9-DC55A404E220}"/>
                </a:ext>
              </a:extLst>
            </p:cNvPr>
            <p:cNvSpPr/>
            <p:nvPr/>
          </p:nvSpPr>
          <p:spPr>
            <a:xfrm flipH="1">
              <a:off x="811418" y="1083926"/>
              <a:ext cx="178226" cy="91515"/>
            </a:xfrm>
            <a:custGeom>
              <a:avLst/>
              <a:gdLst/>
              <a:ahLst/>
              <a:cxnLst/>
              <a:rect l="l" t="t" r="r" b="b"/>
              <a:pathLst>
                <a:path w="5060" h="2598" extrusionOk="0">
                  <a:moveTo>
                    <a:pt x="5060" y="1"/>
                  </a:moveTo>
                  <a:lnTo>
                    <a:pt x="0" y="246"/>
                  </a:lnTo>
                  <a:cubicBezTo>
                    <a:pt x="321" y="1610"/>
                    <a:pt x="1353" y="2597"/>
                    <a:pt x="2545" y="2597"/>
                  </a:cubicBezTo>
                  <a:cubicBezTo>
                    <a:pt x="2580" y="2597"/>
                    <a:pt x="2615" y="2597"/>
                    <a:pt x="2651" y="2595"/>
                  </a:cubicBezTo>
                  <a:cubicBezTo>
                    <a:pt x="3884" y="2534"/>
                    <a:pt x="4865" y="1429"/>
                    <a:pt x="5060"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780;p35">
              <a:extLst>
                <a:ext uri="{FF2B5EF4-FFF2-40B4-BE49-F238E27FC236}">
                  <a16:creationId xmlns:a16="http://schemas.microsoft.com/office/drawing/2014/main" id="{0E1A268E-0D4E-475A-B17D-95ADDE4DF246}"/>
                </a:ext>
              </a:extLst>
            </p:cNvPr>
            <p:cNvSpPr/>
            <p:nvPr/>
          </p:nvSpPr>
          <p:spPr>
            <a:xfrm flipH="1">
              <a:off x="899406" y="1097664"/>
              <a:ext cx="127048" cy="63018"/>
            </a:xfrm>
            <a:custGeom>
              <a:avLst/>
              <a:gdLst/>
              <a:ahLst/>
              <a:cxnLst/>
              <a:rect l="l" t="t" r="r" b="b"/>
              <a:pathLst>
                <a:path w="3607" h="1789" extrusionOk="0">
                  <a:moveTo>
                    <a:pt x="848" y="508"/>
                  </a:moveTo>
                  <a:cubicBezTo>
                    <a:pt x="859" y="508"/>
                    <a:pt x="870" y="508"/>
                    <a:pt x="881" y="509"/>
                  </a:cubicBezTo>
                  <a:lnTo>
                    <a:pt x="2793" y="655"/>
                  </a:lnTo>
                  <a:cubicBezTo>
                    <a:pt x="2874" y="659"/>
                    <a:pt x="2953" y="698"/>
                    <a:pt x="3007" y="762"/>
                  </a:cubicBezTo>
                  <a:cubicBezTo>
                    <a:pt x="3059" y="826"/>
                    <a:pt x="3088" y="904"/>
                    <a:pt x="3081" y="990"/>
                  </a:cubicBezTo>
                  <a:cubicBezTo>
                    <a:pt x="3074" y="1071"/>
                    <a:pt x="3035" y="1146"/>
                    <a:pt x="2974" y="1203"/>
                  </a:cubicBezTo>
                  <a:cubicBezTo>
                    <a:pt x="2917" y="1250"/>
                    <a:pt x="2846" y="1278"/>
                    <a:pt x="2773" y="1278"/>
                  </a:cubicBezTo>
                  <a:cubicBezTo>
                    <a:pt x="2764" y="1278"/>
                    <a:pt x="2755" y="1278"/>
                    <a:pt x="2746" y="1277"/>
                  </a:cubicBezTo>
                  <a:lnTo>
                    <a:pt x="835" y="1132"/>
                  </a:lnTo>
                  <a:cubicBezTo>
                    <a:pt x="661" y="1121"/>
                    <a:pt x="533" y="968"/>
                    <a:pt x="544" y="798"/>
                  </a:cubicBezTo>
                  <a:cubicBezTo>
                    <a:pt x="550" y="716"/>
                    <a:pt x="590" y="637"/>
                    <a:pt x="654" y="584"/>
                  </a:cubicBezTo>
                  <a:cubicBezTo>
                    <a:pt x="707" y="538"/>
                    <a:pt x="773" y="508"/>
                    <a:pt x="848" y="508"/>
                  </a:cubicBezTo>
                  <a:close/>
                  <a:moveTo>
                    <a:pt x="859" y="0"/>
                  </a:moveTo>
                  <a:cubicBezTo>
                    <a:pt x="662" y="0"/>
                    <a:pt x="472" y="68"/>
                    <a:pt x="320" y="197"/>
                  </a:cubicBezTo>
                  <a:cubicBezTo>
                    <a:pt x="153" y="339"/>
                    <a:pt x="50" y="542"/>
                    <a:pt x="35" y="758"/>
                  </a:cubicBezTo>
                  <a:cubicBezTo>
                    <a:pt x="0" y="1213"/>
                    <a:pt x="342" y="1608"/>
                    <a:pt x="796" y="1644"/>
                  </a:cubicBezTo>
                  <a:lnTo>
                    <a:pt x="2708" y="1785"/>
                  </a:lnTo>
                  <a:cubicBezTo>
                    <a:pt x="2729" y="1789"/>
                    <a:pt x="2751" y="1789"/>
                    <a:pt x="2772" y="1789"/>
                  </a:cubicBezTo>
                  <a:cubicBezTo>
                    <a:pt x="2967" y="1789"/>
                    <a:pt x="3156" y="1718"/>
                    <a:pt x="3308" y="1590"/>
                  </a:cubicBezTo>
                  <a:cubicBezTo>
                    <a:pt x="3471" y="1444"/>
                    <a:pt x="3575" y="1245"/>
                    <a:pt x="3589" y="1025"/>
                  </a:cubicBezTo>
                  <a:cubicBezTo>
                    <a:pt x="3607" y="808"/>
                    <a:pt x="3535" y="595"/>
                    <a:pt x="3394" y="428"/>
                  </a:cubicBezTo>
                  <a:cubicBezTo>
                    <a:pt x="3251" y="261"/>
                    <a:pt x="3049" y="161"/>
                    <a:pt x="2832" y="144"/>
                  </a:cubicBezTo>
                  <a:lnTo>
                    <a:pt x="917" y="2"/>
                  </a:lnTo>
                  <a:cubicBezTo>
                    <a:pt x="898" y="1"/>
                    <a:pt x="879" y="0"/>
                    <a:pt x="859"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8" name="Google Shape;781;p35">
              <a:extLst>
                <a:ext uri="{FF2B5EF4-FFF2-40B4-BE49-F238E27FC236}">
                  <a16:creationId xmlns:a16="http://schemas.microsoft.com/office/drawing/2014/main" id="{800DA655-198E-444F-A473-C9A7B2F869EC}"/>
                </a:ext>
              </a:extLst>
            </p:cNvPr>
            <p:cNvGrpSpPr/>
            <p:nvPr/>
          </p:nvGrpSpPr>
          <p:grpSpPr>
            <a:xfrm>
              <a:off x="419986" y="1803351"/>
              <a:ext cx="716293" cy="993059"/>
              <a:chOff x="5029611" y="946751"/>
              <a:chExt cx="716293" cy="993059"/>
            </a:xfrm>
          </p:grpSpPr>
          <p:sp>
            <p:nvSpPr>
              <p:cNvPr id="9" name="Google Shape;782;p35">
                <a:extLst>
                  <a:ext uri="{FF2B5EF4-FFF2-40B4-BE49-F238E27FC236}">
                    <a16:creationId xmlns:a16="http://schemas.microsoft.com/office/drawing/2014/main" id="{C1F42047-E69C-44C4-864A-E84AFBA21504}"/>
                  </a:ext>
                </a:extLst>
              </p:cNvPr>
              <p:cNvSpPr/>
              <p:nvPr/>
            </p:nvSpPr>
            <p:spPr>
              <a:xfrm>
                <a:off x="5029611" y="1209427"/>
                <a:ext cx="716293" cy="730383"/>
              </a:xfrm>
              <a:custGeom>
                <a:avLst/>
                <a:gdLst/>
                <a:ahLst/>
                <a:cxnLst/>
                <a:rect l="l" t="t" r="r" b="b"/>
                <a:pathLst>
                  <a:path w="8388" h="8553" extrusionOk="0">
                    <a:moveTo>
                      <a:pt x="2534" y="1"/>
                    </a:moveTo>
                    <a:lnTo>
                      <a:pt x="1" y="6557"/>
                    </a:lnTo>
                    <a:lnTo>
                      <a:pt x="6298" y="8553"/>
                    </a:lnTo>
                    <a:lnTo>
                      <a:pt x="8388" y="2049"/>
                    </a:lnTo>
                    <a:lnTo>
                      <a:pt x="2534" y="1"/>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783;p35">
                <a:extLst>
                  <a:ext uri="{FF2B5EF4-FFF2-40B4-BE49-F238E27FC236}">
                    <a16:creationId xmlns:a16="http://schemas.microsoft.com/office/drawing/2014/main" id="{2356E418-EAB4-4158-9EA9-7AA989E99081}"/>
                  </a:ext>
                </a:extLst>
              </p:cNvPr>
              <p:cNvSpPr/>
              <p:nvPr/>
            </p:nvSpPr>
            <p:spPr>
              <a:xfrm>
                <a:off x="5308938" y="946751"/>
                <a:ext cx="361733" cy="334492"/>
              </a:xfrm>
              <a:custGeom>
                <a:avLst/>
                <a:gdLst/>
                <a:ahLst/>
                <a:cxnLst/>
                <a:rect l="l" t="t" r="r" b="b"/>
                <a:pathLst>
                  <a:path w="4236" h="3917" extrusionOk="0">
                    <a:moveTo>
                      <a:pt x="3760" y="1"/>
                    </a:moveTo>
                    <a:cubicBezTo>
                      <a:pt x="3472" y="1"/>
                      <a:pt x="3055" y="51"/>
                      <a:pt x="2587" y="261"/>
                    </a:cubicBezTo>
                    <a:cubicBezTo>
                      <a:pt x="1797" y="619"/>
                      <a:pt x="713" y="1526"/>
                      <a:pt x="16" y="3818"/>
                    </a:cubicBezTo>
                    <a:cubicBezTo>
                      <a:pt x="1" y="3860"/>
                      <a:pt x="27" y="3902"/>
                      <a:pt x="69" y="3916"/>
                    </a:cubicBezTo>
                    <a:lnTo>
                      <a:pt x="91" y="3916"/>
                    </a:lnTo>
                    <a:cubicBezTo>
                      <a:pt x="125" y="3916"/>
                      <a:pt x="155" y="3897"/>
                      <a:pt x="166" y="3864"/>
                    </a:cubicBezTo>
                    <a:cubicBezTo>
                      <a:pt x="1174" y="543"/>
                      <a:pt x="2954" y="154"/>
                      <a:pt x="3741" y="154"/>
                    </a:cubicBezTo>
                    <a:cubicBezTo>
                      <a:pt x="3963" y="154"/>
                      <a:pt x="4106" y="185"/>
                      <a:pt x="4130" y="190"/>
                    </a:cubicBezTo>
                    <a:cubicBezTo>
                      <a:pt x="4137" y="192"/>
                      <a:pt x="4144" y="192"/>
                      <a:pt x="4150" y="192"/>
                    </a:cubicBezTo>
                    <a:cubicBezTo>
                      <a:pt x="4184" y="192"/>
                      <a:pt x="4215" y="168"/>
                      <a:pt x="4224" y="134"/>
                    </a:cubicBezTo>
                    <a:cubicBezTo>
                      <a:pt x="4236" y="92"/>
                      <a:pt x="4209" y="51"/>
                      <a:pt x="4168" y="40"/>
                    </a:cubicBezTo>
                    <a:cubicBezTo>
                      <a:pt x="4154" y="36"/>
                      <a:pt x="4003" y="1"/>
                      <a:pt x="3760"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784;p35">
                <a:extLst>
                  <a:ext uri="{FF2B5EF4-FFF2-40B4-BE49-F238E27FC236}">
                    <a16:creationId xmlns:a16="http://schemas.microsoft.com/office/drawing/2014/main" id="{CF14C0A9-1A3D-4093-8BF4-6032FE0B9736}"/>
                  </a:ext>
                </a:extLst>
              </p:cNvPr>
              <p:cNvSpPr/>
              <p:nvPr/>
            </p:nvSpPr>
            <p:spPr>
              <a:xfrm>
                <a:off x="5655812" y="1256479"/>
                <a:ext cx="56275" cy="155248"/>
              </a:xfrm>
              <a:custGeom>
                <a:avLst/>
                <a:gdLst/>
                <a:ahLst/>
                <a:cxnLst/>
                <a:rect l="l" t="t" r="r" b="b"/>
                <a:pathLst>
                  <a:path w="659" h="1818" extrusionOk="0">
                    <a:moveTo>
                      <a:pt x="572" y="0"/>
                    </a:moveTo>
                    <a:cubicBezTo>
                      <a:pt x="541" y="0"/>
                      <a:pt x="510" y="19"/>
                      <a:pt x="497" y="52"/>
                    </a:cubicBezTo>
                    <a:cubicBezTo>
                      <a:pt x="494" y="60"/>
                      <a:pt x="271" y="730"/>
                      <a:pt x="11" y="1720"/>
                    </a:cubicBezTo>
                    <a:cubicBezTo>
                      <a:pt x="0" y="1761"/>
                      <a:pt x="23" y="1802"/>
                      <a:pt x="68" y="1814"/>
                    </a:cubicBezTo>
                    <a:cubicBezTo>
                      <a:pt x="72" y="1818"/>
                      <a:pt x="79" y="1818"/>
                      <a:pt x="87" y="1818"/>
                    </a:cubicBezTo>
                    <a:cubicBezTo>
                      <a:pt x="120" y="1818"/>
                      <a:pt x="151" y="1795"/>
                      <a:pt x="162" y="1757"/>
                    </a:cubicBezTo>
                    <a:cubicBezTo>
                      <a:pt x="422" y="775"/>
                      <a:pt x="644" y="108"/>
                      <a:pt x="644" y="105"/>
                    </a:cubicBezTo>
                    <a:cubicBezTo>
                      <a:pt x="659" y="63"/>
                      <a:pt x="636" y="18"/>
                      <a:pt x="595" y="4"/>
                    </a:cubicBezTo>
                    <a:cubicBezTo>
                      <a:pt x="587" y="1"/>
                      <a:pt x="580" y="0"/>
                      <a:pt x="572" y="0"/>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785;p35">
                <a:extLst>
                  <a:ext uri="{FF2B5EF4-FFF2-40B4-BE49-F238E27FC236}">
                    <a16:creationId xmlns:a16="http://schemas.microsoft.com/office/drawing/2014/main" id="{C95021CF-CB0B-4D9C-8701-31B314111A82}"/>
                  </a:ext>
                </a:extLst>
              </p:cNvPr>
              <p:cNvSpPr/>
              <p:nvPr/>
            </p:nvSpPr>
            <p:spPr>
              <a:xfrm>
                <a:off x="5642319" y="1384060"/>
                <a:ext cx="41844" cy="41758"/>
              </a:xfrm>
              <a:custGeom>
                <a:avLst/>
                <a:gdLst/>
                <a:ahLst/>
                <a:cxnLst/>
                <a:rect l="l" t="t" r="r" b="b"/>
                <a:pathLst>
                  <a:path w="490" h="489" extrusionOk="0">
                    <a:moveTo>
                      <a:pt x="245" y="0"/>
                    </a:moveTo>
                    <a:cubicBezTo>
                      <a:pt x="110" y="0"/>
                      <a:pt x="0" y="109"/>
                      <a:pt x="0" y="244"/>
                    </a:cubicBezTo>
                    <a:cubicBezTo>
                      <a:pt x="0" y="380"/>
                      <a:pt x="110" y="489"/>
                      <a:pt x="245" y="489"/>
                    </a:cubicBezTo>
                    <a:cubicBezTo>
                      <a:pt x="381" y="489"/>
                      <a:pt x="490" y="380"/>
                      <a:pt x="490" y="244"/>
                    </a:cubicBezTo>
                    <a:cubicBezTo>
                      <a:pt x="490" y="109"/>
                      <a:pt x="381" y="0"/>
                      <a:pt x="245" y="0"/>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786;p35">
                <a:extLst>
                  <a:ext uri="{FF2B5EF4-FFF2-40B4-BE49-F238E27FC236}">
                    <a16:creationId xmlns:a16="http://schemas.microsoft.com/office/drawing/2014/main" id="{3EED93F0-36F4-4DB4-A757-3E3ADF13BB14}"/>
                  </a:ext>
                </a:extLst>
              </p:cNvPr>
              <p:cNvSpPr/>
              <p:nvPr/>
            </p:nvSpPr>
            <p:spPr>
              <a:xfrm>
                <a:off x="5295787" y="1265360"/>
                <a:ext cx="41844" cy="41929"/>
              </a:xfrm>
              <a:custGeom>
                <a:avLst/>
                <a:gdLst/>
                <a:ahLst/>
                <a:cxnLst/>
                <a:rect l="l" t="t" r="r" b="b"/>
                <a:pathLst>
                  <a:path w="490" h="491" extrusionOk="0">
                    <a:moveTo>
                      <a:pt x="245" y="1"/>
                    </a:moveTo>
                    <a:cubicBezTo>
                      <a:pt x="110" y="1"/>
                      <a:pt x="0" y="110"/>
                      <a:pt x="0" y="246"/>
                    </a:cubicBezTo>
                    <a:cubicBezTo>
                      <a:pt x="0" y="381"/>
                      <a:pt x="110" y="490"/>
                      <a:pt x="245" y="490"/>
                    </a:cubicBezTo>
                    <a:cubicBezTo>
                      <a:pt x="381" y="490"/>
                      <a:pt x="490" y="381"/>
                      <a:pt x="490" y="246"/>
                    </a:cubicBezTo>
                    <a:cubicBezTo>
                      <a:pt x="490" y="110"/>
                      <a:pt x="381" y="1"/>
                      <a:pt x="245" y="1"/>
                    </a:cubicBezTo>
                    <a:close/>
                  </a:path>
                </a:pathLst>
              </a:custGeom>
              <a:solidFill>
                <a:srgbClr val="4129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787;p35">
                <a:extLst>
                  <a:ext uri="{FF2B5EF4-FFF2-40B4-BE49-F238E27FC236}">
                    <a16:creationId xmlns:a16="http://schemas.microsoft.com/office/drawing/2014/main" id="{211EE252-0928-4E7D-A87D-E4BC2CDC5947}"/>
                  </a:ext>
                </a:extLst>
              </p:cNvPr>
              <p:cNvSpPr/>
              <p:nvPr/>
            </p:nvSpPr>
            <p:spPr>
              <a:xfrm>
                <a:off x="5106808" y="1420267"/>
                <a:ext cx="442688" cy="453020"/>
              </a:xfrm>
              <a:custGeom>
                <a:avLst/>
                <a:gdLst/>
                <a:ahLst/>
                <a:cxnLst/>
                <a:rect l="l" t="t" r="r" b="b"/>
                <a:pathLst>
                  <a:path w="5184" h="5305" extrusionOk="0">
                    <a:moveTo>
                      <a:pt x="1092" y="1"/>
                    </a:moveTo>
                    <a:lnTo>
                      <a:pt x="0" y="3920"/>
                    </a:lnTo>
                    <a:lnTo>
                      <a:pt x="5184" y="5304"/>
                    </a:lnTo>
                    <a:lnTo>
                      <a:pt x="2458" y="2436"/>
                    </a:lnTo>
                    <a:lnTo>
                      <a:pt x="1092" y="1"/>
                    </a:lnTo>
                    <a:close/>
                  </a:path>
                </a:pathLst>
              </a:custGeom>
              <a:solidFill>
                <a:srgbClr val="F9597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sp>
        <p:nvSpPr>
          <p:cNvPr id="45" name="Rectangle 44">
            <a:extLst>
              <a:ext uri="{FF2B5EF4-FFF2-40B4-BE49-F238E27FC236}">
                <a16:creationId xmlns:a16="http://schemas.microsoft.com/office/drawing/2014/main" id="{7EAF8611-BBD2-4854-9227-1B198E4D28B7}"/>
              </a:ext>
            </a:extLst>
          </p:cNvPr>
          <p:cNvSpPr/>
          <p:nvPr/>
        </p:nvSpPr>
        <p:spPr>
          <a:xfrm>
            <a:off x="12326433" y="5165709"/>
            <a:ext cx="10544987" cy="5175349"/>
          </a:xfrm>
          <a:prstGeom prst="rect">
            <a:avLst/>
          </a:prstGeom>
        </p:spPr>
        <p:txBody>
          <a:bodyPr wrap="square">
            <a:spAutoFit/>
          </a:bodyPr>
          <a:lstStyle/>
          <a:p>
            <a:pPr defTabSz="457246">
              <a:lnSpc>
                <a:spcPct val="150000"/>
              </a:lnSpc>
            </a:pPr>
            <a:r>
              <a:rPr lang="en-US" sz="3200" b="1" dirty="0">
                <a:solidFill>
                  <a:prstClr val="white"/>
                </a:solidFill>
                <a:latin typeface="Montserrat Light"/>
              </a:rPr>
              <a:t>Lorem Ipsum</a:t>
            </a:r>
            <a:r>
              <a:rPr lang="en-US" sz="3200" dirty="0">
                <a:solidFill>
                  <a:prstClr val="white"/>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a:t>
            </a:r>
          </a:p>
        </p:txBody>
      </p:sp>
      <p:sp>
        <p:nvSpPr>
          <p:cNvPr id="46" name="Rectangle 45">
            <a:extLst>
              <a:ext uri="{FF2B5EF4-FFF2-40B4-BE49-F238E27FC236}">
                <a16:creationId xmlns:a16="http://schemas.microsoft.com/office/drawing/2014/main" id="{A229234E-8DD5-4131-AD2E-3DF18D507B69}"/>
              </a:ext>
            </a:extLst>
          </p:cNvPr>
          <p:cNvSpPr/>
          <p:nvPr/>
        </p:nvSpPr>
        <p:spPr>
          <a:xfrm>
            <a:off x="12326433" y="4196062"/>
            <a:ext cx="4651170" cy="831093"/>
          </a:xfrm>
          <a:prstGeom prst="rect">
            <a:avLst/>
          </a:prstGeom>
        </p:spPr>
        <p:txBody>
          <a:bodyPr wrap="none">
            <a:spAutoFit/>
          </a:bodyPr>
          <a:lstStyle/>
          <a:p>
            <a:pPr defTabSz="457246"/>
            <a:r>
              <a:rPr lang="en-US" b="1" dirty="0">
                <a:solidFill>
                  <a:prstClr val="white"/>
                </a:solidFill>
                <a:latin typeface="Montserrat Light"/>
              </a:rPr>
              <a:t>Lorem Ipsum</a:t>
            </a:r>
            <a:r>
              <a:rPr lang="en-US" dirty="0">
                <a:solidFill>
                  <a:prstClr val="white"/>
                </a:solidFill>
                <a:latin typeface="Montserrat Light"/>
              </a:rPr>
              <a:t> </a:t>
            </a:r>
          </a:p>
        </p:txBody>
      </p:sp>
    </p:spTree>
    <p:extLst>
      <p:ext uri="{BB962C8B-B14F-4D97-AF65-F5344CB8AC3E}">
        <p14:creationId xmlns:p14="http://schemas.microsoft.com/office/powerpoint/2010/main" val="349409091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oogle Shape;123;p24">
            <a:extLst>
              <a:ext uri="{FF2B5EF4-FFF2-40B4-BE49-F238E27FC236}">
                <a16:creationId xmlns:a16="http://schemas.microsoft.com/office/drawing/2014/main" id="{3ED2C650-A9C4-47A7-9C6A-002026425478}"/>
              </a:ext>
            </a:extLst>
          </p:cNvPr>
          <p:cNvGrpSpPr/>
          <p:nvPr/>
        </p:nvGrpSpPr>
        <p:grpSpPr>
          <a:xfrm>
            <a:off x="-3828044" y="4632742"/>
            <a:ext cx="17273402" cy="5906334"/>
            <a:chOff x="238125" y="2053400"/>
            <a:chExt cx="6403900" cy="2189700"/>
          </a:xfrm>
        </p:grpSpPr>
        <p:sp>
          <p:nvSpPr>
            <p:cNvPr id="4" name="Google Shape;124;p24">
              <a:extLst>
                <a:ext uri="{FF2B5EF4-FFF2-40B4-BE49-F238E27FC236}">
                  <a16:creationId xmlns:a16="http://schemas.microsoft.com/office/drawing/2014/main" id="{0238A0B9-E4E5-44E9-80A4-8A6D8D498802}"/>
                </a:ext>
              </a:extLst>
            </p:cNvPr>
            <p:cNvSpPr/>
            <p:nvPr/>
          </p:nvSpPr>
          <p:spPr>
            <a:xfrm>
              <a:off x="238400" y="2953025"/>
              <a:ext cx="4551700" cy="1221150"/>
            </a:xfrm>
            <a:custGeom>
              <a:avLst/>
              <a:gdLst/>
              <a:ahLst/>
              <a:cxnLst/>
              <a:rect l="l" t="t" r="r" b="b"/>
              <a:pathLst>
                <a:path w="182068" h="48846" extrusionOk="0">
                  <a:moveTo>
                    <a:pt x="179802" y="1"/>
                  </a:moveTo>
                  <a:cubicBezTo>
                    <a:pt x="173910" y="2043"/>
                    <a:pt x="167984" y="4063"/>
                    <a:pt x="162047" y="6038"/>
                  </a:cubicBezTo>
                  <a:cubicBezTo>
                    <a:pt x="160853" y="6428"/>
                    <a:pt x="159659" y="6830"/>
                    <a:pt x="158465" y="7221"/>
                  </a:cubicBezTo>
                  <a:cubicBezTo>
                    <a:pt x="158063" y="7355"/>
                    <a:pt x="157661" y="7489"/>
                    <a:pt x="157249" y="7611"/>
                  </a:cubicBezTo>
                  <a:cubicBezTo>
                    <a:pt x="155854" y="8080"/>
                    <a:pt x="154448" y="8538"/>
                    <a:pt x="153053" y="8995"/>
                  </a:cubicBezTo>
                  <a:cubicBezTo>
                    <a:pt x="144092" y="11919"/>
                    <a:pt x="135119" y="14765"/>
                    <a:pt x="126114" y="17532"/>
                  </a:cubicBezTo>
                  <a:cubicBezTo>
                    <a:pt x="115557" y="20791"/>
                    <a:pt x="104955" y="23927"/>
                    <a:pt x="94309" y="26940"/>
                  </a:cubicBezTo>
                  <a:cubicBezTo>
                    <a:pt x="91408" y="27765"/>
                    <a:pt x="88495" y="28580"/>
                    <a:pt x="85571" y="29372"/>
                  </a:cubicBezTo>
                  <a:cubicBezTo>
                    <a:pt x="80996" y="30633"/>
                    <a:pt x="76398" y="31872"/>
                    <a:pt x="71800" y="33066"/>
                  </a:cubicBezTo>
                  <a:cubicBezTo>
                    <a:pt x="69937" y="33557"/>
                    <a:pt x="68073" y="34037"/>
                    <a:pt x="66198" y="34517"/>
                  </a:cubicBezTo>
                  <a:cubicBezTo>
                    <a:pt x="64993" y="34818"/>
                    <a:pt x="63777" y="35131"/>
                    <a:pt x="62560" y="35432"/>
                  </a:cubicBezTo>
                  <a:cubicBezTo>
                    <a:pt x="56512" y="36950"/>
                    <a:pt x="50452" y="38400"/>
                    <a:pt x="44370" y="39762"/>
                  </a:cubicBezTo>
                  <a:cubicBezTo>
                    <a:pt x="35186" y="41826"/>
                    <a:pt x="25957" y="43712"/>
                    <a:pt x="16672" y="45263"/>
                  </a:cubicBezTo>
                  <a:cubicBezTo>
                    <a:pt x="12030" y="46033"/>
                    <a:pt x="7377" y="46725"/>
                    <a:pt x="2701" y="47283"/>
                  </a:cubicBezTo>
                  <a:cubicBezTo>
                    <a:pt x="1797" y="47384"/>
                    <a:pt x="904" y="47495"/>
                    <a:pt x="0" y="47585"/>
                  </a:cubicBezTo>
                  <a:lnTo>
                    <a:pt x="0" y="48846"/>
                  </a:lnTo>
                  <a:cubicBezTo>
                    <a:pt x="949" y="48768"/>
                    <a:pt x="1897" y="48689"/>
                    <a:pt x="2846" y="48611"/>
                  </a:cubicBezTo>
                  <a:cubicBezTo>
                    <a:pt x="7544" y="48198"/>
                    <a:pt x="12242" y="47663"/>
                    <a:pt x="16929" y="47027"/>
                  </a:cubicBezTo>
                  <a:cubicBezTo>
                    <a:pt x="26303" y="45766"/>
                    <a:pt x="35621" y="44170"/>
                    <a:pt x="44906" y="42384"/>
                  </a:cubicBezTo>
                  <a:cubicBezTo>
                    <a:pt x="51323" y="41146"/>
                    <a:pt x="57728" y="39829"/>
                    <a:pt x="64111" y="38434"/>
                  </a:cubicBezTo>
                  <a:cubicBezTo>
                    <a:pt x="65317" y="38166"/>
                    <a:pt x="66522" y="37909"/>
                    <a:pt x="67727" y="37630"/>
                  </a:cubicBezTo>
                  <a:cubicBezTo>
                    <a:pt x="69368" y="37273"/>
                    <a:pt x="71008" y="36905"/>
                    <a:pt x="72660" y="36526"/>
                  </a:cubicBezTo>
                  <a:cubicBezTo>
                    <a:pt x="91073" y="32330"/>
                    <a:pt x="109386" y="27643"/>
                    <a:pt x="127620" y="22666"/>
                  </a:cubicBezTo>
                  <a:cubicBezTo>
                    <a:pt x="136726" y="20166"/>
                    <a:pt x="145821" y="17599"/>
                    <a:pt x="154894" y="14954"/>
                  </a:cubicBezTo>
                  <a:cubicBezTo>
                    <a:pt x="159023" y="13749"/>
                    <a:pt x="163152" y="12533"/>
                    <a:pt x="167270" y="11294"/>
                  </a:cubicBezTo>
                  <a:cubicBezTo>
                    <a:pt x="167538" y="11216"/>
                    <a:pt x="167805" y="11138"/>
                    <a:pt x="168084" y="11049"/>
                  </a:cubicBezTo>
                  <a:cubicBezTo>
                    <a:pt x="169479" y="10636"/>
                    <a:pt x="170874" y="10223"/>
                    <a:pt x="172269" y="9799"/>
                  </a:cubicBezTo>
                  <a:cubicBezTo>
                    <a:pt x="172303" y="9787"/>
                    <a:pt x="172325" y="9776"/>
                    <a:pt x="172347" y="9765"/>
                  </a:cubicBezTo>
                  <a:cubicBezTo>
                    <a:pt x="173720" y="9352"/>
                    <a:pt x="175081" y="8939"/>
                    <a:pt x="176454" y="8515"/>
                  </a:cubicBezTo>
                  <a:cubicBezTo>
                    <a:pt x="178318" y="7935"/>
                    <a:pt x="180193" y="7355"/>
                    <a:pt x="182067" y="6774"/>
                  </a:cubicBezTo>
                  <a:lnTo>
                    <a:pt x="182034" y="6663"/>
                  </a:lnTo>
                  <a:lnTo>
                    <a:pt x="179802" y="1"/>
                  </a:lnTo>
                  <a:close/>
                </a:path>
              </a:pathLst>
            </a:custGeom>
            <a:solidFill>
              <a:srgbClr val="F2F4F8">
                <a:alpha val="52510"/>
              </a:srgb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125;p24">
              <a:extLst>
                <a:ext uri="{FF2B5EF4-FFF2-40B4-BE49-F238E27FC236}">
                  <a16:creationId xmlns:a16="http://schemas.microsoft.com/office/drawing/2014/main" id="{2AD5E127-9B23-4F21-9503-9C93FB3244AB}"/>
                </a:ext>
              </a:extLst>
            </p:cNvPr>
            <p:cNvSpPr/>
            <p:nvPr/>
          </p:nvSpPr>
          <p:spPr>
            <a:xfrm>
              <a:off x="238125" y="2949675"/>
              <a:ext cx="4184275" cy="1139700"/>
            </a:xfrm>
            <a:custGeom>
              <a:avLst/>
              <a:gdLst/>
              <a:ahLst/>
              <a:cxnLst/>
              <a:rect l="l" t="t" r="r" b="b"/>
              <a:pathLst>
                <a:path w="167371" h="45588" extrusionOk="0">
                  <a:moveTo>
                    <a:pt x="166243" y="1"/>
                  </a:moveTo>
                  <a:cubicBezTo>
                    <a:pt x="165015" y="414"/>
                    <a:pt x="163788" y="827"/>
                    <a:pt x="162560" y="1228"/>
                  </a:cubicBezTo>
                  <a:cubicBezTo>
                    <a:pt x="161935" y="1440"/>
                    <a:pt x="161310" y="1652"/>
                    <a:pt x="160686" y="1864"/>
                  </a:cubicBezTo>
                  <a:cubicBezTo>
                    <a:pt x="159179" y="2367"/>
                    <a:pt x="157672" y="2869"/>
                    <a:pt x="156155" y="3371"/>
                  </a:cubicBezTo>
                  <a:cubicBezTo>
                    <a:pt x="154827" y="3817"/>
                    <a:pt x="153488" y="4252"/>
                    <a:pt x="152149" y="4688"/>
                  </a:cubicBezTo>
                  <a:cubicBezTo>
                    <a:pt x="140900" y="8381"/>
                    <a:pt x="129618" y="11953"/>
                    <a:pt x="118313" y="15434"/>
                  </a:cubicBezTo>
                  <a:cubicBezTo>
                    <a:pt x="113860" y="16796"/>
                    <a:pt x="109408" y="18146"/>
                    <a:pt x="104944" y="19474"/>
                  </a:cubicBezTo>
                  <a:cubicBezTo>
                    <a:pt x="93316" y="22967"/>
                    <a:pt x="81654" y="26292"/>
                    <a:pt x="69948" y="29462"/>
                  </a:cubicBezTo>
                  <a:cubicBezTo>
                    <a:pt x="64290" y="31002"/>
                    <a:pt x="58610" y="32486"/>
                    <a:pt x="52918" y="33926"/>
                  </a:cubicBezTo>
                  <a:cubicBezTo>
                    <a:pt x="42339" y="36626"/>
                    <a:pt x="31715" y="39126"/>
                    <a:pt x="21013" y="41324"/>
                  </a:cubicBezTo>
                  <a:cubicBezTo>
                    <a:pt x="14039" y="42742"/>
                    <a:pt x="7042" y="44047"/>
                    <a:pt x="0" y="45074"/>
                  </a:cubicBezTo>
                  <a:lnTo>
                    <a:pt x="0" y="45587"/>
                  </a:lnTo>
                  <a:cubicBezTo>
                    <a:pt x="7097" y="44683"/>
                    <a:pt x="14150" y="43500"/>
                    <a:pt x="21181" y="42195"/>
                  </a:cubicBezTo>
                  <a:cubicBezTo>
                    <a:pt x="32508" y="40074"/>
                    <a:pt x="43768" y="37608"/>
                    <a:pt x="54983" y="34963"/>
                  </a:cubicBezTo>
                  <a:cubicBezTo>
                    <a:pt x="59759" y="33825"/>
                    <a:pt x="64513" y="32664"/>
                    <a:pt x="69278" y="31470"/>
                  </a:cubicBezTo>
                  <a:lnTo>
                    <a:pt x="70405" y="31191"/>
                  </a:lnTo>
                  <a:cubicBezTo>
                    <a:pt x="74144" y="30254"/>
                    <a:pt x="77882" y="29294"/>
                    <a:pt x="81621" y="28312"/>
                  </a:cubicBezTo>
                  <a:cubicBezTo>
                    <a:pt x="89477" y="26259"/>
                    <a:pt x="97322" y="24128"/>
                    <a:pt x="105156" y="21940"/>
                  </a:cubicBezTo>
                  <a:cubicBezTo>
                    <a:pt x="109798" y="20646"/>
                    <a:pt x="114441" y="19340"/>
                    <a:pt x="119083" y="18001"/>
                  </a:cubicBezTo>
                  <a:cubicBezTo>
                    <a:pt x="130477" y="14731"/>
                    <a:pt x="141848" y="11339"/>
                    <a:pt x="153198" y="7835"/>
                  </a:cubicBezTo>
                  <a:cubicBezTo>
                    <a:pt x="155195" y="7221"/>
                    <a:pt x="157181" y="6607"/>
                    <a:pt x="159179" y="5971"/>
                  </a:cubicBezTo>
                  <a:cubicBezTo>
                    <a:pt x="159681" y="5826"/>
                    <a:pt x="160195" y="5659"/>
                    <a:pt x="160697" y="5502"/>
                  </a:cubicBezTo>
                  <a:lnTo>
                    <a:pt x="161165" y="5357"/>
                  </a:lnTo>
                  <a:cubicBezTo>
                    <a:pt x="162627" y="4900"/>
                    <a:pt x="164089" y="4431"/>
                    <a:pt x="165540" y="3973"/>
                  </a:cubicBezTo>
                  <a:cubicBezTo>
                    <a:pt x="166154" y="3784"/>
                    <a:pt x="166756" y="3583"/>
                    <a:pt x="167370" y="3393"/>
                  </a:cubicBezTo>
                  <a:lnTo>
                    <a:pt x="167169" y="2791"/>
                  </a:lnTo>
                  <a:lnTo>
                    <a:pt x="167069" y="2478"/>
                  </a:lnTo>
                  <a:lnTo>
                    <a:pt x="166656" y="1251"/>
                  </a:lnTo>
                  <a:lnTo>
                    <a:pt x="166355" y="358"/>
                  </a:lnTo>
                  <a:lnTo>
                    <a:pt x="166243" y="1"/>
                  </a:lnTo>
                  <a:close/>
                </a:path>
              </a:pathLst>
            </a:custGeom>
            <a:solidFill>
              <a:srgbClr val="F2F4F8">
                <a:alpha val="52510"/>
              </a:srgb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126;p24">
              <a:extLst>
                <a:ext uri="{FF2B5EF4-FFF2-40B4-BE49-F238E27FC236}">
                  <a16:creationId xmlns:a16="http://schemas.microsoft.com/office/drawing/2014/main" id="{D387E52A-3D4F-45DB-A8DD-498CEAF339FE}"/>
                </a:ext>
              </a:extLst>
            </p:cNvPr>
            <p:cNvSpPr/>
            <p:nvPr/>
          </p:nvSpPr>
          <p:spPr>
            <a:xfrm>
              <a:off x="238125" y="3145800"/>
              <a:ext cx="4568425" cy="1097300"/>
            </a:xfrm>
            <a:custGeom>
              <a:avLst/>
              <a:gdLst/>
              <a:ahLst/>
              <a:cxnLst/>
              <a:rect l="l" t="t" r="r" b="b"/>
              <a:pathLst>
                <a:path w="182737" h="43892" extrusionOk="0">
                  <a:moveTo>
                    <a:pt x="181632" y="1"/>
                  </a:moveTo>
                  <a:lnTo>
                    <a:pt x="178563" y="1005"/>
                  </a:lnTo>
                  <a:lnTo>
                    <a:pt x="177603" y="1318"/>
                  </a:lnTo>
                  <a:cubicBezTo>
                    <a:pt x="176331" y="1731"/>
                    <a:pt x="175048" y="2143"/>
                    <a:pt x="173776" y="2556"/>
                  </a:cubicBezTo>
                  <a:cubicBezTo>
                    <a:pt x="173664" y="2590"/>
                    <a:pt x="173552" y="2623"/>
                    <a:pt x="173452" y="2657"/>
                  </a:cubicBezTo>
                  <a:lnTo>
                    <a:pt x="173419" y="2657"/>
                  </a:lnTo>
                  <a:cubicBezTo>
                    <a:pt x="172593" y="2925"/>
                    <a:pt x="171767" y="3192"/>
                    <a:pt x="170941" y="3449"/>
                  </a:cubicBezTo>
                  <a:cubicBezTo>
                    <a:pt x="170037" y="3739"/>
                    <a:pt x="169122" y="4029"/>
                    <a:pt x="168218" y="4320"/>
                  </a:cubicBezTo>
                  <a:cubicBezTo>
                    <a:pt x="164045" y="5625"/>
                    <a:pt x="159882" y="6931"/>
                    <a:pt x="155708" y="8214"/>
                  </a:cubicBezTo>
                  <a:cubicBezTo>
                    <a:pt x="147037" y="10870"/>
                    <a:pt x="138333" y="13448"/>
                    <a:pt x="129618" y="15959"/>
                  </a:cubicBezTo>
                  <a:cubicBezTo>
                    <a:pt x="114128" y="20412"/>
                    <a:pt x="98583" y="24641"/>
                    <a:pt x="82937" y="28491"/>
                  </a:cubicBezTo>
                  <a:cubicBezTo>
                    <a:pt x="80962" y="28982"/>
                    <a:pt x="78987" y="29462"/>
                    <a:pt x="77012" y="29942"/>
                  </a:cubicBezTo>
                  <a:cubicBezTo>
                    <a:pt x="75070" y="30410"/>
                    <a:pt x="73128" y="30868"/>
                    <a:pt x="71186" y="31314"/>
                  </a:cubicBezTo>
                  <a:cubicBezTo>
                    <a:pt x="70606" y="31459"/>
                    <a:pt x="70037" y="31593"/>
                    <a:pt x="69457" y="31716"/>
                  </a:cubicBezTo>
                  <a:cubicBezTo>
                    <a:pt x="64982" y="32765"/>
                    <a:pt x="60507" y="33758"/>
                    <a:pt x="56021" y="34718"/>
                  </a:cubicBezTo>
                  <a:cubicBezTo>
                    <a:pt x="54168" y="35120"/>
                    <a:pt x="52305" y="35510"/>
                    <a:pt x="50452" y="35890"/>
                  </a:cubicBezTo>
                  <a:cubicBezTo>
                    <a:pt x="41569" y="37709"/>
                    <a:pt x="32642" y="39360"/>
                    <a:pt x="23669" y="40711"/>
                  </a:cubicBezTo>
                  <a:cubicBezTo>
                    <a:pt x="15824" y="41905"/>
                    <a:pt x="7923" y="42864"/>
                    <a:pt x="0" y="43378"/>
                  </a:cubicBezTo>
                  <a:lnTo>
                    <a:pt x="0" y="43891"/>
                  </a:lnTo>
                  <a:cubicBezTo>
                    <a:pt x="7957" y="43500"/>
                    <a:pt x="15902" y="42664"/>
                    <a:pt x="23803" y="41592"/>
                  </a:cubicBezTo>
                  <a:cubicBezTo>
                    <a:pt x="32809" y="40387"/>
                    <a:pt x="41792" y="38869"/>
                    <a:pt x="50720" y="37195"/>
                  </a:cubicBezTo>
                  <a:cubicBezTo>
                    <a:pt x="51546" y="37039"/>
                    <a:pt x="52383" y="36883"/>
                    <a:pt x="53220" y="36727"/>
                  </a:cubicBezTo>
                  <a:cubicBezTo>
                    <a:pt x="61310" y="35153"/>
                    <a:pt x="69379" y="33479"/>
                    <a:pt x="77425" y="31683"/>
                  </a:cubicBezTo>
                  <a:cubicBezTo>
                    <a:pt x="80214" y="31058"/>
                    <a:pt x="83004" y="30422"/>
                    <a:pt x="85794" y="29774"/>
                  </a:cubicBezTo>
                  <a:cubicBezTo>
                    <a:pt x="100714" y="26304"/>
                    <a:pt x="115557" y="22532"/>
                    <a:pt x="130343" y="18537"/>
                  </a:cubicBezTo>
                  <a:cubicBezTo>
                    <a:pt x="139114" y="16171"/>
                    <a:pt x="147874" y="13727"/>
                    <a:pt x="156601" y="11205"/>
                  </a:cubicBezTo>
                  <a:cubicBezTo>
                    <a:pt x="161389" y="9821"/>
                    <a:pt x="166165" y="8415"/>
                    <a:pt x="170941" y="6987"/>
                  </a:cubicBezTo>
                  <a:cubicBezTo>
                    <a:pt x="173262" y="6284"/>
                    <a:pt x="175572" y="5592"/>
                    <a:pt x="177893" y="4878"/>
                  </a:cubicBezTo>
                  <a:cubicBezTo>
                    <a:pt x="178083" y="4822"/>
                    <a:pt x="178284" y="4766"/>
                    <a:pt x="178485" y="4699"/>
                  </a:cubicBezTo>
                  <a:cubicBezTo>
                    <a:pt x="178708" y="4632"/>
                    <a:pt x="178931" y="4565"/>
                    <a:pt x="179166" y="4487"/>
                  </a:cubicBezTo>
                  <a:cubicBezTo>
                    <a:pt x="179378" y="4420"/>
                    <a:pt x="179601" y="4353"/>
                    <a:pt x="179813" y="4286"/>
                  </a:cubicBezTo>
                  <a:cubicBezTo>
                    <a:pt x="180270" y="4152"/>
                    <a:pt x="180739" y="3996"/>
                    <a:pt x="181208" y="3851"/>
                  </a:cubicBezTo>
                  <a:cubicBezTo>
                    <a:pt x="181375" y="3806"/>
                    <a:pt x="181554" y="3750"/>
                    <a:pt x="181721" y="3695"/>
                  </a:cubicBezTo>
                  <a:cubicBezTo>
                    <a:pt x="182056" y="3594"/>
                    <a:pt x="182402" y="3483"/>
                    <a:pt x="182737" y="3382"/>
                  </a:cubicBezTo>
                  <a:lnTo>
                    <a:pt x="182580" y="2925"/>
                  </a:lnTo>
                  <a:lnTo>
                    <a:pt x="181632" y="1"/>
                  </a:lnTo>
                  <a:close/>
                </a:path>
              </a:pathLst>
            </a:custGeom>
            <a:solidFill>
              <a:srgbClr val="F2F4F8">
                <a:alpha val="52510"/>
              </a:srgb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127;p24">
              <a:extLst>
                <a:ext uri="{FF2B5EF4-FFF2-40B4-BE49-F238E27FC236}">
                  <a16:creationId xmlns:a16="http://schemas.microsoft.com/office/drawing/2014/main" id="{5CCE7361-13F9-4E9F-B5A4-4EB7B40B3232}"/>
                </a:ext>
              </a:extLst>
            </p:cNvPr>
            <p:cNvSpPr/>
            <p:nvPr/>
          </p:nvSpPr>
          <p:spPr>
            <a:xfrm>
              <a:off x="4658100" y="3159200"/>
              <a:ext cx="207050" cy="155425"/>
            </a:xfrm>
            <a:custGeom>
              <a:avLst/>
              <a:gdLst/>
              <a:ahLst/>
              <a:cxnLst/>
              <a:rect l="l" t="t" r="r" b="b"/>
              <a:pathLst>
                <a:path w="8282" h="6217" extrusionOk="0">
                  <a:moveTo>
                    <a:pt x="1240" y="0"/>
                  </a:moveTo>
                  <a:lnTo>
                    <a:pt x="1" y="213"/>
                  </a:lnTo>
                  <a:cubicBezTo>
                    <a:pt x="548" y="581"/>
                    <a:pt x="7757" y="5625"/>
                    <a:pt x="8281" y="6216"/>
                  </a:cubicBezTo>
                  <a:cubicBezTo>
                    <a:pt x="7835" y="5591"/>
                    <a:pt x="1240" y="0"/>
                    <a:pt x="1240"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128;p24">
              <a:extLst>
                <a:ext uri="{FF2B5EF4-FFF2-40B4-BE49-F238E27FC236}">
                  <a16:creationId xmlns:a16="http://schemas.microsoft.com/office/drawing/2014/main" id="{EF38EBA5-7748-4F3C-940C-0C55E99B7CE6}"/>
                </a:ext>
              </a:extLst>
            </p:cNvPr>
            <p:cNvSpPr/>
            <p:nvPr/>
          </p:nvSpPr>
          <p:spPr>
            <a:xfrm>
              <a:off x="4524475" y="3164225"/>
              <a:ext cx="341225" cy="162100"/>
            </a:xfrm>
            <a:custGeom>
              <a:avLst/>
              <a:gdLst/>
              <a:ahLst/>
              <a:cxnLst/>
              <a:rect l="l" t="t" r="r" b="b"/>
              <a:pathLst>
                <a:path w="13649" h="6484" extrusionOk="0">
                  <a:moveTo>
                    <a:pt x="5357" y="0"/>
                  </a:moveTo>
                  <a:lnTo>
                    <a:pt x="0" y="927"/>
                  </a:lnTo>
                  <a:cubicBezTo>
                    <a:pt x="0" y="927"/>
                    <a:pt x="190" y="1016"/>
                    <a:pt x="514" y="1183"/>
                  </a:cubicBezTo>
                  <a:lnTo>
                    <a:pt x="1831" y="1831"/>
                  </a:lnTo>
                  <a:cubicBezTo>
                    <a:pt x="1976" y="1909"/>
                    <a:pt x="2121" y="1976"/>
                    <a:pt x="2277" y="2054"/>
                  </a:cubicBezTo>
                  <a:cubicBezTo>
                    <a:pt x="2288" y="2065"/>
                    <a:pt x="2299" y="2065"/>
                    <a:pt x="2299" y="2065"/>
                  </a:cubicBezTo>
                  <a:lnTo>
                    <a:pt x="2433" y="2132"/>
                  </a:lnTo>
                  <a:cubicBezTo>
                    <a:pt x="5614" y="3716"/>
                    <a:pt x="10825" y="6328"/>
                    <a:pt x="10970" y="6439"/>
                  </a:cubicBezTo>
                  <a:cubicBezTo>
                    <a:pt x="11019" y="6470"/>
                    <a:pt x="11168" y="6484"/>
                    <a:pt x="11372" y="6484"/>
                  </a:cubicBezTo>
                  <a:cubicBezTo>
                    <a:pt x="11682" y="6484"/>
                    <a:pt x="12118" y="6453"/>
                    <a:pt x="12521" y="6406"/>
                  </a:cubicBezTo>
                  <a:lnTo>
                    <a:pt x="12544" y="6406"/>
                  </a:lnTo>
                  <a:cubicBezTo>
                    <a:pt x="13091" y="6328"/>
                    <a:pt x="13593" y="6216"/>
                    <a:pt x="13649" y="6093"/>
                  </a:cubicBezTo>
                  <a:cubicBezTo>
                    <a:pt x="13649" y="6082"/>
                    <a:pt x="13649" y="6071"/>
                    <a:pt x="13649" y="6071"/>
                  </a:cubicBezTo>
                  <a:lnTo>
                    <a:pt x="13649" y="6060"/>
                  </a:lnTo>
                  <a:cubicBezTo>
                    <a:pt x="13649" y="6049"/>
                    <a:pt x="13649" y="6049"/>
                    <a:pt x="13649" y="6038"/>
                  </a:cubicBezTo>
                  <a:lnTo>
                    <a:pt x="13626" y="6015"/>
                  </a:lnTo>
                  <a:cubicBezTo>
                    <a:pt x="13437" y="5792"/>
                    <a:pt x="12376" y="4989"/>
                    <a:pt x="11071" y="4040"/>
                  </a:cubicBezTo>
                  <a:cubicBezTo>
                    <a:pt x="10870" y="3906"/>
                    <a:pt x="10680" y="3761"/>
                    <a:pt x="10479" y="3627"/>
                  </a:cubicBezTo>
                  <a:cubicBezTo>
                    <a:pt x="10401" y="3571"/>
                    <a:pt x="10323" y="3516"/>
                    <a:pt x="10256" y="3471"/>
                  </a:cubicBezTo>
                  <a:cubicBezTo>
                    <a:pt x="8102" y="1920"/>
                    <a:pt x="5669" y="212"/>
                    <a:pt x="5357" y="0"/>
                  </a:cubicBezTo>
                  <a:close/>
                </a:path>
              </a:pathLst>
            </a:custGeom>
            <a:solidFill>
              <a:srgbClr val="87B7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129;p24">
              <a:extLst>
                <a:ext uri="{FF2B5EF4-FFF2-40B4-BE49-F238E27FC236}">
                  <a16:creationId xmlns:a16="http://schemas.microsoft.com/office/drawing/2014/main" id="{CEC0D5E4-1D0F-44C7-8111-EF67E5F9E369}"/>
                </a:ext>
              </a:extLst>
            </p:cNvPr>
            <p:cNvSpPr/>
            <p:nvPr/>
          </p:nvSpPr>
          <p:spPr>
            <a:xfrm>
              <a:off x="4581950" y="3216125"/>
              <a:ext cx="283750" cy="110200"/>
            </a:xfrm>
            <a:custGeom>
              <a:avLst/>
              <a:gdLst/>
              <a:ahLst/>
              <a:cxnLst/>
              <a:rect l="l" t="t" r="r" b="b"/>
              <a:pathLst>
                <a:path w="11350" h="4408" extrusionOk="0">
                  <a:moveTo>
                    <a:pt x="0" y="0"/>
                  </a:moveTo>
                  <a:lnTo>
                    <a:pt x="0" y="0"/>
                  </a:lnTo>
                  <a:cubicBezTo>
                    <a:pt x="3181" y="1585"/>
                    <a:pt x="8515" y="4252"/>
                    <a:pt x="8671" y="4363"/>
                  </a:cubicBezTo>
                  <a:cubicBezTo>
                    <a:pt x="8720" y="4394"/>
                    <a:pt x="8869" y="4408"/>
                    <a:pt x="9073" y="4408"/>
                  </a:cubicBezTo>
                  <a:cubicBezTo>
                    <a:pt x="9383" y="4408"/>
                    <a:pt x="9819" y="4377"/>
                    <a:pt x="10222" y="4330"/>
                  </a:cubicBezTo>
                  <a:lnTo>
                    <a:pt x="10245" y="4330"/>
                  </a:lnTo>
                  <a:cubicBezTo>
                    <a:pt x="10792" y="4252"/>
                    <a:pt x="11294" y="4140"/>
                    <a:pt x="11350" y="4017"/>
                  </a:cubicBezTo>
                  <a:cubicBezTo>
                    <a:pt x="11350" y="4006"/>
                    <a:pt x="11350" y="3995"/>
                    <a:pt x="11350" y="3995"/>
                  </a:cubicBezTo>
                  <a:lnTo>
                    <a:pt x="11350" y="3984"/>
                  </a:lnTo>
                  <a:cubicBezTo>
                    <a:pt x="11350" y="3973"/>
                    <a:pt x="11350" y="3973"/>
                    <a:pt x="11350" y="3962"/>
                  </a:cubicBezTo>
                  <a:lnTo>
                    <a:pt x="11327" y="3939"/>
                  </a:lnTo>
                  <a:cubicBezTo>
                    <a:pt x="11138" y="3716"/>
                    <a:pt x="10077" y="2924"/>
                    <a:pt x="8761" y="1975"/>
                  </a:cubicBezTo>
                  <a:cubicBezTo>
                    <a:pt x="8497" y="2273"/>
                    <a:pt x="8035" y="2394"/>
                    <a:pt x="7457" y="2394"/>
                  </a:cubicBezTo>
                  <a:cubicBezTo>
                    <a:pt x="4997" y="2394"/>
                    <a:pt x="425" y="199"/>
                    <a:pt x="0" y="0"/>
                  </a:cubicBezTo>
                  <a:close/>
                </a:path>
              </a:pathLst>
            </a:custGeom>
            <a:solidFill>
              <a:srgbClr val="E4F1F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130;p24">
              <a:extLst>
                <a:ext uri="{FF2B5EF4-FFF2-40B4-BE49-F238E27FC236}">
                  <a16:creationId xmlns:a16="http://schemas.microsoft.com/office/drawing/2014/main" id="{274C5C9C-16E3-4C33-8EF8-346D0117E846}"/>
                </a:ext>
              </a:extLst>
            </p:cNvPr>
            <p:cNvSpPr/>
            <p:nvPr/>
          </p:nvSpPr>
          <p:spPr>
            <a:xfrm>
              <a:off x="4537025" y="3194075"/>
              <a:ext cx="249175" cy="68450"/>
            </a:xfrm>
            <a:custGeom>
              <a:avLst/>
              <a:gdLst/>
              <a:ahLst/>
              <a:cxnLst/>
              <a:rect l="l" t="t" r="r" b="b"/>
              <a:pathLst>
                <a:path w="9967" h="2738" extrusionOk="0">
                  <a:moveTo>
                    <a:pt x="1" y="0"/>
                  </a:moveTo>
                  <a:lnTo>
                    <a:pt x="1317" y="648"/>
                  </a:lnTo>
                  <a:cubicBezTo>
                    <a:pt x="1697" y="804"/>
                    <a:pt x="2087" y="960"/>
                    <a:pt x="2478" y="1105"/>
                  </a:cubicBezTo>
                  <a:cubicBezTo>
                    <a:pt x="3561" y="1529"/>
                    <a:pt x="4676" y="1898"/>
                    <a:pt x="5804" y="2221"/>
                  </a:cubicBezTo>
                  <a:cubicBezTo>
                    <a:pt x="6373" y="2377"/>
                    <a:pt x="6942" y="2522"/>
                    <a:pt x="7533" y="2623"/>
                  </a:cubicBezTo>
                  <a:cubicBezTo>
                    <a:pt x="7678" y="2645"/>
                    <a:pt x="7823" y="2668"/>
                    <a:pt x="7969" y="2690"/>
                  </a:cubicBezTo>
                  <a:lnTo>
                    <a:pt x="8415" y="2734"/>
                  </a:lnTo>
                  <a:cubicBezTo>
                    <a:pt x="8464" y="2737"/>
                    <a:pt x="8512" y="2738"/>
                    <a:pt x="8561" y="2738"/>
                  </a:cubicBezTo>
                  <a:cubicBezTo>
                    <a:pt x="9046" y="2738"/>
                    <a:pt x="9520" y="2636"/>
                    <a:pt x="9966" y="2433"/>
                  </a:cubicBezTo>
                  <a:cubicBezTo>
                    <a:pt x="9888" y="2377"/>
                    <a:pt x="9821" y="2322"/>
                    <a:pt x="9743" y="2288"/>
                  </a:cubicBezTo>
                  <a:cubicBezTo>
                    <a:pt x="9587" y="2333"/>
                    <a:pt x="9430" y="2377"/>
                    <a:pt x="9274" y="2400"/>
                  </a:cubicBezTo>
                  <a:cubicBezTo>
                    <a:pt x="9091" y="2433"/>
                    <a:pt x="8906" y="2446"/>
                    <a:pt x="8722" y="2446"/>
                  </a:cubicBezTo>
                  <a:cubicBezTo>
                    <a:pt x="8344" y="2446"/>
                    <a:pt x="7964" y="2389"/>
                    <a:pt x="7589" y="2322"/>
                  </a:cubicBezTo>
                  <a:cubicBezTo>
                    <a:pt x="7020" y="2210"/>
                    <a:pt x="6451" y="2065"/>
                    <a:pt x="5893" y="1909"/>
                  </a:cubicBezTo>
                  <a:cubicBezTo>
                    <a:pt x="4777" y="1596"/>
                    <a:pt x="3672" y="1228"/>
                    <a:pt x="2556" y="871"/>
                  </a:cubicBezTo>
                  <a:lnTo>
                    <a:pt x="1" y="0"/>
                  </a:lnTo>
                  <a:close/>
                </a:path>
              </a:pathLst>
            </a:custGeom>
            <a:solidFill>
              <a:srgbClr val="E4F1F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131;p24">
              <a:extLst>
                <a:ext uri="{FF2B5EF4-FFF2-40B4-BE49-F238E27FC236}">
                  <a16:creationId xmlns:a16="http://schemas.microsoft.com/office/drawing/2014/main" id="{FD7A2F59-D22C-42F1-A251-5F7F18095DD5}"/>
                </a:ext>
              </a:extLst>
            </p:cNvPr>
            <p:cNvSpPr/>
            <p:nvPr/>
          </p:nvSpPr>
          <p:spPr>
            <a:xfrm>
              <a:off x="5428675" y="2899475"/>
              <a:ext cx="1200775" cy="584250"/>
            </a:xfrm>
            <a:custGeom>
              <a:avLst/>
              <a:gdLst/>
              <a:ahLst/>
              <a:cxnLst/>
              <a:rect l="l" t="t" r="r" b="b"/>
              <a:pathLst>
                <a:path w="48031" h="23370" extrusionOk="0">
                  <a:moveTo>
                    <a:pt x="15802" y="0"/>
                  </a:moveTo>
                  <a:lnTo>
                    <a:pt x="0" y="6249"/>
                  </a:lnTo>
                  <a:cubicBezTo>
                    <a:pt x="0" y="6249"/>
                    <a:pt x="42953" y="23156"/>
                    <a:pt x="43545" y="23323"/>
                  </a:cubicBezTo>
                  <a:cubicBezTo>
                    <a:pt x="43650" y="23354"/>
                    <a:pt x="43885" y="23369"/>
                    <a:pt x="44196" y="23369"/>
                  </a:cubicBezTo>
                  <a:cubicBezTo>
                    <a:pt x="45475" y="23369"/>
                    <a:pt x="48031" y="23105"/>
                    <a:pt x="48031" y="22531"/>
                  </a:cubicBezTo>
                  <a:cubicBezTo>
                    <a:pt x="46558" y="21437"/>
                    <a:pt x="41982" y="18223"/>
                    <a:pt x="36715" y="14541"/>
                  </a:cubicBezTo>
                  <a:cubicBezTo>
                    <a:pt x="36514" y="14396"/>
                    <a:pt x="36325" y="14262"/>
                    <a:pt x="36124" y="14117"/>
                  </a:cubicBezTo>
                  <a:cubicBezTo>
                    <a:pt x="35967" y="14016"/>
                    <a:pt x="35822" y="13916"/>
                    <a:pt x="35677" y="13804"/>
                  </a:cubicBezTo>
                  <a:cubicBezTo>
                    <a:pt x="28078" y="8504"/>
                    <a:pt x="19373" y="2466"/>
                    <a:pt x="16461" y="446"/>
                  </a:cubicBezTo>
                  <a:lnTo>
                    <a:pt x="16260" y="312"/>
                  </a:lnTo>
                  <a:cubicBezTo>
                    <a:pt x="16081" y="190"/>
                    <a:pt x="15925" y="78"/>
                    <a:pt x="15802" y="0"/>
                  </a:cubicBezTo>
                  <a:close/>
                </a:path>
              </a:pathLst>
            </a:custGeom>
            <a:solidFill>
              <a:srgbClr val="87B7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132;p24">
              <a:extLst>
                <a:ext uri="{FF2B5EF4-FFF2-40B4-BE49-F238E27FC236}">
                  <a16:creationId xmlns:a16="http://schemas.microsoft.com/office/drawing/2014/main" id="{82A514C8-06C1-4285-B5D5-E0529C8326E6}"/>
                </a:ext>
              </a:extLst>
            </p:cNvPr>
            <p:cNvSpPr/>
            <p:nvPr/>
          </p:nvSpPr>
          <p:spPr>
            <a:xfrm>
              <a:off x="5823725" y="2879650"/>
              <a:ext cx="805725" cy="583100"/>
            </a:xfrm>
            <a:custGeom>
              <a:avLst/>
              <a:gdLst/>
              <a:ahLst/>
              <a:cxnLst/>
              <a:rect l="l" t="t" r="r" b="b"/>
              <a:pathLst>
                <a:path w="32229" h="23324" extrusionOk="0">
                  <a:moveTo>
                    <a:pt x="1998" y="1"/>
                  </a:moveTo>
                  <a:lnTo>
                    <a:pt x="0" y="793"/>
                  </a:lnTo>
                  <a:cubicBezTo>
                    <a:pt x="3281" y="3070"/>
                    <a:pt x="28379" y="20445"/>
                    <a:pt x="32229" y="23324"/>
                  </a:cubicBezTo>
                  <a:cubicBezTo>
                    <a:pt x="32218" y="23235"/>
                    <a:pt x="32173" y="23168"/>
                    <a:pt x="32106" y="23112"/>
                  </a:cubicBezTo>
                  <a:cubicBezTo>
                    <a:pt x="31225" y="22230"/>
                    <a:pt x="1998" y="1"/>
                    <a:pt x="1998"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133;p24">
              <a:extLst>
                <a:ext uri="{FF2B5EF4-FFF2-40B4-BE49-F238E27FC236}">
                  <a16:creationId xmlns:a16="http://schemas.microsoft.com/office/drawing/2014/main" id="{3BBECF48-F79F-4FB7-8F6A-2DD3B3253C75}"/>
                </a:ext>
              </a:extLst>
            </p:cNvPr>
            <p:cNvSpPr/>
            <p:nvPr/>
          </p:nvSpPr>
          <p:spPr>
            <a:xfrm>
              <a:off x="5428675" y="2899475"/>
              <a:ext cx="1200775" cy="584250"/>
            </a:xfrm>
            <a:custGeom>
              <a:avLst/>
              <a:gdLst/>
              <a:ahLst/>
              <a:cxnLst/>
              <a:rect l="l" t="t" r="r" b="b"/>
              <a:pathLst>
                <a:path w="48031" h="23370" extrusionOk="0">
                  <a:moveTo>
                    <a:pt x="15802" y="0"/>
                  </a:moveTo>
                  <a:lnTo>
                    <a:pt x="0" y="6249"/>
                  </a:lnTo>
                  <a:cubicBezTo>
                    <a:pt x="0" y="6249"/>
                    <a:pt x="42953" y="23156"/>
                    <a:pt x="43545" y="23323"/>
                  </a:cubicBezTo>
                  <a:cubicBezTo>
                    <a:pt x="43650" y="23354"/>
                    <a:pt x="43885" y="23369"/>
                    <a:pt x="44196" y="23369"/>
                  </a:cubicBezTo>
                  <a:cubicBezTo>
                    <a:pt x="45475" y="23369"/>
                    <a:pt x="48031" y="23105"/>
                    <a:pt x="48031" y="22531"/>
                  </a:cubicBezTo>
                  <a:cubicBezTo>
                    <a:pt x="46558" y="21437"/>
                    <a:pt x="41982" y="18223"/>
                    <a:pt x="36715" y="14541"/>
                  </a:cubicBezTo>
                  <a:cubicBezTo>
                    <a:pt x="35833" y="15408"/>
                    <a:pt x="34423" y="15847"/>
                    <a:pt x="32691" y="15847"/>
                  </a:cubicBezTo>
                  <a:cubicBezTo>
                    <a:pt x="29516" y="15847"/>
                    <a:pt x="25256" y="14370"/>
                    <a:pt x="21170" y="11338"/>
                  </a:cubicBezTo>
                  <a:cubicBezTo>
                    <a:pt x="11897" y="4464"/>
                    <a:pt x="15802" y="0"/>
                    <a:pt x="15802" y="0"/>
                  </a:cubicBezTo>
                  <a:close/>
                </a:path>
              </a:pathLst>
            </a:custGeom>
            <a:solidFill>
              <a:srgbClr val="E4F1F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134;p24">
              <a:extLst>
                <a:ext uri="{FF2B5EF4-FFF2-40B4-BE49-F238E27FC236}">
                  <a16:creationId xmlns:a16="http://schemas.microsoft.com/office/drawing/2014/main" id="{29C93243-33D3-4AAE-9BE3-7BAE97DB1197}"/>
                </a:ext>
              </a:extLst>
            </p:cNvPr>
            <p:cNvSpPr/>
            <p:nvPr/>
          </p:nvSpPr>
          <p:spPr>
            <a:xfrm>
              <a:off x="5828175" y="2907275"/>
              <a:ext cx="503600" cy="367325"/>
            </a:xfrm>
            <a:custGeom>
              <a:avLst/>
              <a:gdLst/>
              <a:ahLst/>
              <a:cxnLst/>
              <a:rect l="l" t="t" r="r" b="b"/>
              <a:pathLst>
                <a:path w="20144" h="14693" extrusionOk="0">
                  <a:moveTo>
                    <a:pt x="280" y="0"/>
                  </a:moveTo>
                  <a:cubicBezTo>
                    <a:pt x="34" y="949"/>
                    <a:pt x="1" y="1942"/>
                    <a:pt x="179" y="2902"/>
                  </a:cubicBezTo>
                  <a:cubicBezTo>
                    <a:pt x="313" y="3549"/>
                    <a:pt x="514" y="4185"/>
                    <a:pt x="771" y="4799"/>
                  </a:cubicBezTo>
                  <a:cubicBezTo>
                    <a:pt x="1050" y="5402"/>
                    <a:pt x="1373" y="5971"/>
                    <a:pt x="1753" y="6518"/>
                  </a:cubicBezTo>
                  <a:cubicBezTo>
                    <a:pt x="2512" y="7600"/>
                    <a:pt x="3404" y="8571"/>
                    <a:pt x="4420" y="9419"/>
                  </a:cubicBezTo>
                  <a:cubicBezTo>
                    <a:pt x="5413" y="10256"/>
                    <a:pt x="6484" y="11004"/>
                    <a:pt x="7600" y="11673"/>
                  </a:cubicBezTo>
                  <a:cubicBezTo>
                    <a:pt x="9821" y="12979"/>
                    <a:pt x="12209" y="14128"/>
                    <a:pt x="14821" y="14541"/>
                  </a:cubicBezTo>
                  <a:cubicBezTo>
                    <a:pt x="15365" y="14643"/>
                    <a:pt x="15916" y="14693"/>
                    <a:pt x="16465" y="14693"/>
                  </a:cubicBezTo>
                  <a:cubicBezTo>
                    <a:pt x="17243" y="14693"/>
                    <a:pt x="18019" y="14592"/>
                    <a:pt x="18771" y="14396"/>
                  </a:cubicBezTo>
                  <a:cubicBezTo>
                    <a:pt x="19251" y="14251"/>
                    <a:pt x="19708" y="14061"/>
                    <a:pt x="20144" y="13816"/>
                  </a:cubicBezTo>
                  <a:cubicBezTo>
                    <a:pt x="19987" y="13704"/>
                    <a:pt x="19842" y="13604"/>
                    <a:pt x="19708" y="13503"/>
                  </a:cubicBezTo>
                  <a:cubicBezTo>
                    <a:pt x="19363" y="13626"/>
                    <a:pt x="19005" y="13704"/>
                    <a:pt x="18648" y="13760"/>
                  </a:cubicBezTo>
                  <a:cubicBezTo>
                    <a:pt x="18267" y="13817"/>
                    <a:pt x="17881" y="13846"/>
                    <a:pt x="17496" y="13846"/>
                  </a:cubicBezTo>
                  <a:cubicBezTo>
                    <a:pt x="17273" y="13846"/>
                    <a:pt x="17050" y="13836"/>
                    <a:pt x="16829" y="13816"/>
                  </a:cubicBezTo>
                  <a:cubicBezTo>
                    <a:pt x="16227" y="13771"/>
                    <a:pt x="15624" y="13671"/>
                    <a:pt x="15033" y="13526"/>
                  </a:cubicBezTo>
                  <a:cubicBezTo>
                    <a:pt x="13839" y="13224"/>
                    <a:pt x="12689" y="12812"/>
                    <a:pt x="11573" y="12287"/>
                  </a:cubicBezTo>
                  <a:cubicBezTo>
                    <a:pt x="10446" y="11763"/>
                    <a:pt x="9352" y="11182"/>
                    <a:pt x="8292" y="10535"/>
                  </a:cubicBezTo>
                  <a:cubicBezTo>
                    <a:pt x="7221" y="9899"/>
                    <a:pt x="6205" y="9207"/>
                    <a:pt x="5235" y="8437"/>
                  </a:cubicBezTo>
                  <a:cubicBezTo>
                    <a:pt x="4744" y="8058"/>
                    <a:pt x="4286" y="7656"/>
                    <a:pt x="3840" y="7232"/>
                  </a:cubicBezTo>
                  <a:cubicBezTo>
                    <a:pt x="3628" y="7020"/>
                    <a:pt x="3416" y="6797"/>
                    <a:pt x="3204" y="6585"/>
                  </a:cubicBezTo>
                  <a:cubicBezTo>
                    <a:pt x="2992" y="6361"/>
                    <a:pt x="2791" y="6127"/>
                    <a:pt x="2601" y="5893"/>
                  </a:cubicBezTo>
                  <a:cubicBezTo>
                    <a:pt x="1820" y="4955"/>
                    <a:pt x="1217" y="3895"/>
                    <a:pt x="827" y="2735"/>
                  </a:cubicBezTo>
                  <a:cubicBezTo>
                    <a:pt x="548" y="1898"/>
                    <a:pt x="436" y="1016"/>
                    <a:pt x="481" y="146"/>
                  </a:cubicBezTo>
                  <a:lnTo>
                    <a:pt x="280" y="0"/>
                  </a:lnTo>
                  <a:close/>
                </a:path>
              </a:pathLst>
            </a:custGeom>
            <a:solidFill>
              <a:srgbClr val="E4F1F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135;p24">
              <a:extLst>
                <a:ext uri="{FF2B5EF4-FFF2-40B4-BE49-F238E27FC236}">
                  <a16:creationId xmlns:a16="http://schemas.microsoft.com/office/drawing/2014/main" id="{F0EB1B23-8596-4495-8107-4D2230FD06E5}"/>
                </a:ext>
              </a:extLst>
            </p:cNvPr>
            <p:cNvSpPr/>
            <p:nvPr/>
          </p:nvSpPr>
          <p:spPr>
            <a:xfrm>
              <a:off x="5666650" y="3132725"/>
              <a:ext cx="114675" cy="76825"/>
            </a:xfrm>
            <a:custGeom>
              <a:avLst/>
              <a:gdLst/>
              <a:ahLst/>
              <a:cxnLst/>
              <a:rect l="l" t="t" r="r" b="b"/>
              <a:pathLst>
                <a:path w="4587" h="3073" extrusionOk="0">
                  <a:moveTo>
                    <a:pt x="3442" y="1"/>
                  </a:moveTo>
                  <a:cubicBezTo>
                    <a:pt x="3039" y="1"/>
                    <a:pt x="2600" y="198"/>
                    <a:pt x="2355" y="312"/>
                  </a:cubicBezTo>
                  <a:cubicBezTo>
                    <a:pt x="391" y="1260"/>
                    <a:pt x="0" y="1796"/>
                    <a:pt x="34" y="2298"/>
                  </a:cubicBezTo>
                  <a:cubicBezTo>
                    <a:pt x="80" y="2865"/>
                    <a:pt x="388" y="3072"/>
                    <a:pt x="827" y="3072"/>
                  </a:cubicBezTo>
                  <a:cubicBezTo>
                    <a:pt x="1339" y="3072"/>
                    <a:pt x="2029" y="2790"/>
                    <a:pt x="2690" y="2466"/>
                  </a:cubicBezTo>
                  <a:cubicBezTo>
                    <a:pt x="3147" y="2242"/>
                    <a:pt x="4587" y="1606"/>
                    <a:pt x="4263" y="624"/>
                  </a:cubicBezTo>
                  <a:cubicBezTo>
                    <a:pt x="4113" y="148"/>
                    <a:pt x="3791" y="1"/>
                    <a:pt x="3442"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136;p24">
              <a:extLst>
                <a:ext uri="{FF2B5EF4-FFF2-40B4-BE49-F238E27FC236}">
                  <a16:creationId xmlns:a16="http://schemas.microsoft.com/office/drawing/2014/main" id="{D822CE68-C9A1-410A-AF86-60BB717C2601}"/>
                </a:ext>
              </a:extLst>
            </p:cNvPr>
            <p:cNvSpPr/>
            <p:nvPr/>
          </p:nvSpPr>
          <p:spPr>
            <a:xfrm>
              <a:off x="5915775" y="3234700"/>
              <a:ext cx="114975" cy="76850"/>
            </a:xfrm>
            <a:custGeom>
              <a:avLst/>
              <a:gdLst/>
              <a:ahLst/>
              <a:cxnLst/>
              <a:rect l="l" t="t" r="r" b="b"/>
              <a:pathLst>
                <a:path w="4599" h="3074" extrusionOk="0">
                  <a:moveTo>
                    <a:pt x="3442" y="1"/>
                  </a:moveTo>
                  <a:cubicBezTo>
                    <a:pt x="3039" y="1"/>
                    <a:pt x="2601" y="197"/>
                    <a:pt x="2356" y="317"/>
                  </a:cubicBezTo>
                  <a:cubicBezTo>
                    <a:pt x="391" y="1266"/>
                    <a:pt x="1" y="1801"/>
                    <a:pt x="34" y="2304"/>
                  </a:cubicBezTo>
                  <a:cubicBezTo>
                    <a:pt x="81" y="2868"/>
                    <a:pt x="386" y="3074"/>
                    <a:pt x="823" y="3074"/>
                  </a:cubicBezTo>
                  <a:cubicBezTo>
                    <a:pt x="1335" y="3074"/>
                    <a:pt x="2027" y="2790"/>
                    <a:pt x="2690" y="2471"/>
                  </a:cubicBezTo>
                  <a:cubicBezTo>
                    <a:pt x="3148" y="2248"/>
                    <a:pt x="4599" y="1600"/>
                    <a:pt x="4264" y="618"/>
                  </a:cubicBezTo>
                  <a:cubicBezTo>
                    <a:pt x="4114" y="148"/>
                    <a:pt x="3791" y="1"/>
                    <a:pt x="3442"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137;p24">
              <a:extLst>
                <a:ext uri="{FF2B5EF4-FFF2-40B4-BE49-F238E27FC236}">
                  <a16:creationId xmlns:a16="http://schemas.microsoft.com/office/drawing/2014/main" id="{026D632E-4A3C-49E7-A39B-AD2963AC9ED9}"/>
                </a:ext>
              </a:extLst>
            </p:cNvPr>
            <p:cNvSpPr/>
            <p:nvPr/>
          </p:nvSpPr>
          <p:spPr>
            <a:xfrm>
              <a:off x="6164925" y="3336675"/>
              <a:ext cx="114950" cy="76800"/>
            </a:xfrm>
            <a:custGeom>
              <a:avLst/>
              <a:gdLst/>
              <a:ahLst/>
              <a:cxnLst/>
              <a:rect l="l" t="t" r="r" b="b"/>
              <a:pathLst>
                <a:path w="4598" h="3072" extrusionOk="0">
                  <a:moveTo>
                    <a:pt x="3442" y="0"/>
                  </a:moveTo>
                  <a:cubicBezTo>
                    <a:pt x="3038" y="0"/>
                    <a:pt x="2600" y="198"/>
                    <a:pt x="2355" y="311"/>
                  </a:cubicBezTo>
                  <a:cubicBezTo>
                    <a:pt x="391" y="1260"/>
                    <a:pt x="0" y="1796"/>
                    <a:pt x="34" y="2298"/>
                  </a:cubicBezTo>
                  <a:cubicBezTo>
                    <a:pt x="80" y="2864"/>
                    <a:pt x="388" y="3072"/>
                    <a:pt x="827" y="3072"/>
                  </a:cubicBezTo>
                  <a:cubicBezTo>
                    <a:pt x="1339" y="3072"/>
                    <a:pt x="2029" y="2790"/>
                    <a:pt x="2690" y="2465"/>
                  </a:cubicBezTo>
                  <a:cubicBezTo>
                    <a:pt x="3147" y="2242"/>
                    <a:pt x="4598" y="1606"/>
                    <a:pt x="4263" y="624"/>
                  </a:cubicBezTo>
                  <a:cubicBezTo>
                    <a:pt x="4113" y="148"/>
                    <a:pt x="3790" y="0"/>
                    <a:pt x="3442"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138;p24">
              <a:extLst>
                <a:ext uri="{FF2B5EF4-FFF2-40B4-BE49-F238E27FC236}">
                  <a16:creationId xmlns:a16="http://schemas.microsoft.com/office/drawing/2014/main" id="{4582F1E2-D66F-4823-871E-D32111995123}"/>
                </a:ext>
              </a:extLst>
            </p:cNvPr>
            <p:cNvSpPr/>
            <p:nvPr/>
          </p:nvSpPr>
          <p:spPr>
            <a:xfrm>
              <a:off x="5754800" y="2935425"/>
              <a:ext cx="415450" cy="324925"/>
            </a:xfrm>
            <a:custGeom>
              <a:avLst/>
              <a:gdLst/>
              <a:ahLst/>
              <a:cxnLst/>
              <a:rect l="l" t="t" r="r" b="b"/>
              <a:pathLst>
                <a:path w="16618" h="12997" extrusionOk="0">
                  <a:moveTo>
                    <a:pt x="12728" y="0"/>
                  </a:moveTo>
                  <a:cubicBezTo>
                    <a:pt x="12691" y="0"/>
                    <a:pt x="12656" y="1"/>
                    <a:pt x="12622" y="2"/>
                  </a:cubicBezTo>
                  <a:cubicBezTo>
                    <a:pt x="11830" y="24"/>
                    <a:pt x="11071" y="113"/>
                    <a:pt x="9352" y="839"/>
                  </a:cubicBezTo>
                  <a:cubicBezTo>
                    <a:pt x="8304" y="1285"/>
                    <a:pt x="6897" y="1966"/>
                    <a:pt x="4900" y="3015"/>
                  </a:cubicBezTo>
                  <a:cubicBezTo>
                    <a:pt x="3248" y="3885"/>
                    <a:pt x="1" y="5447"/>
                    <a:pt x="269" y="8594"/>
                  </a:cubicBezTo>
                  <a:cubicBezTo>
                    <a:pt x="324" y="9108"/>
                    <a:pt x="447" y="9621"/>
                    <a:pt x="637" y="10101"/>
                  </a:cubicBezTo>
                  <a:cubicBezTo>
                    <a:pt x="1475" y="12227"/>
                    <a:pt x="2752" y="12996"/>
                    <a:pt x="4412" y="12996"/>
                  </a:cubicBezTo>
                  <a:cubicBezTo>
                    <a:pt x="6001" y="12996"/>
                    <a:pt x="7940" y="12291"/>
                    <a:pt x="10178" y="11395"/>
                  </a:cubicBezTo>
                  <a:cubicBezTo>
                    <a:pt x="11908" y="10715"/>
                    <a:pt x="14631" y="9945"/>
                    <a:pt x="15836" y="7802"/>
                  </a:cubicBezTo>
                  <a:cubicBezTo>
                    <a:pt x="16372" y="6853"/>
                    <a:pt x="16617" y="5637"/>
                    <a:pt x="16327" y="4052"/>
                  </a:cubicBezTo>
                  <a:cubicBezTo>
                    <a:pt x="15660" y="342"/>
                    <a:pt x="13698" y="0"/>
                    <a:pt x="12728" y="0"/>
                  </a:cubicBezTo>
                  <a:close/>
                </a:path>
              </a:pathLst>
            </a:custGeom>
            <a:solidFill>
              <a:srgbClr val="FFB28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139;p24">
              <a:extLst>
                <a:ext uri="{FF2B5EF4-FFF2-40B4-BE49-F238E27FC236}">
                  <a16:creationId xmlns:a16="http://schemas.microsoft.com/office/drawing/2014/main" id="{F37793A2-C2A4-4B7C-879E-829F18150FF3}"/>
                </a:ext>
              </a:extLst>
            </p:cNvPr>
            <p:cNvSpPr/>
            <p:nvPr/>
          </p:nvSpPr>
          <p:spPr>
            <a:xfrm>
              <a:off x="5761500" y="2935425"/>
              <a:ext cx="408750" cy="324925"/>
            </a:xfrm>
            <a:custGeom>
              <a:avLst/>
              <a:gdLst/>
              <a:ahLst/>
              <a:cxnLst/>
              <a:rect l="l" t="t" r="r" b="b"/>
              <a:pathLst>
                <a:path w="16350" h="12997" extrusionOk="0">
                  <a:moveTo>
                    <a:pt x="12457" y="0"/>
                  </a:moveTo>
                  <a:cubicBezTo>
                    <a:pt x="12421" y="0"/>
                    <a:pt x="12387" y="1"/>
                    <a:pt x="12354" y="2"/>
                  </a:cubicBezTo>
                  <a:cubicBezTo>
                    <a:pt x="11562" y="24"/>
                    <a:pt x="10803" y="124"/>
                    <a:pt x="9084" y="839"/>
                  </a:cubicBezTo>
                  <a:cubicBezTo>
                    <a:pt x="15423" y="4186"/>
                    <a:pt x="10212" y="9889"/>
                    <a:pt x="5837" y="10570"/>
                  </a:cubicBezTo>
                  <a:cubicBezTo>
                    <a:pt x="5353" y="10643"/>
                    <a:pt x="4905" y="10676"/>
                    <a:pt x="4490" y="10676"/>
                  </a:cubicBezTo>
                  <a:cubicBezTo>
                    <a:pt x="1384" y="10676"/>
                    <a:pt x="158" y="8840"/>
                    <a:pt x="1" y="8594"/>
                  </a:cubicBezTo>
                  <a:lnTo>
                    <a:pt x="1" y="8594"/>
                  </a:lnTo>
                  <a:cubicBezTo>
                    <a:pt x="56" y="9108"/>
                    <a:pt x="179" y="9621"/>
                    <a:pt x="369" y="10101"/>
                  </a:cubicBezTo>
                  <a:cubicBezTo>
                    <a:pt x="1207" y="12227"/>
                    <a:pt x="2484" y="12996"/>
                    <a:pt x="4144" y="12996"/>
                  </a:cubicBezTo>
                  <a:cubicBezTo>
                    <a:pt x="5733" y="12996"/>
                    <a:pt x="7672" y="12291"/>
                    <a:pt x="9910" y="11395"/>
                  </a:cubicBezTo>
                  <a:cubicBezTo>
                    <a:pt x="11640" y="10715"/>
                    <a:pt x="14363" y="9945"/>
                    <a:pt x="15568" y="7802"/>
                  </a:cubicBezTo>
                  <a:cubicBezTo>
                    <a:pt x="16104" y="6853"/>
                    <a:pt x="16349" y="5637"/>
                    <a:pt x="16059" y="4052"/>
                  </a:cubicBezTo>
                  <a:cubicBezTo>
                    <a:pt x="15392" y="349"/>
                    <a:pt x="13426" y="0"/>
                    <a:pt x="12457" y="0"/>
                  </a:cubicBezTo>
                  <a:close/>
                </a:path>
              </a:pathLst>
            </a:custGeom>
            <a:solidFill>
              <a:srgbClr val="F5A27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140;p24">
              <a:extLst>
                <a:ext uri="{FF2B5EF4-FFF2-40B4-BE49-F238E27FC236}">
                  <a16:creationId xmlns:a16="http://schemas.microsoft.com/office/drawing/2014/main" id="{BAACE54F-8188-4885-809B-D8023B597BD1}"/>
                </a:ext>
              </a:extLst>
            </p:cNvPr>
            <p:cNvSpPr/>
            <p:nvPr/>
          </p:nvSpPr>
          <p:spPr>
            <a:xfrm>
              <a:off x="5988875" y="2949950"/>
              <a:ext cx="163225" cy="211775"/>
            </a:xfrm>
            <a:custGeom>
              <a:avLst/>
              <a:gdLst/>
              <a:ahLst/>
              <a:cxnLst/>
              <a:rect l="l" t="t" r="r" b="b"/>
              <a:pathLst>
                <a:path w="6529" h="8471" extrusionOk="0">
                  <a:moveTo>
                    <a:pt x="3259" y="1"/>
                  </a:moveTo>
                  <a:cubicBezTo>
                    <a:pt x="1463" y="1"/>
                    <a:pt x="1" y="1898"/>
                    <a:pt x="1" y="4241"/>
                  </a:cubicBezTo>
                  <a:cubicBezTo>
                    <a:pt x="1" y="6574"/>
                    <a:pt x="1463" y="8471"/>
                    <a:pt x="3259" y="8471"/>
                  </a:cubicBezTo>
                  <a:cubicBezTo>
                    <a:pt x="5067" y="8471"/>
                    <a:pt x="6529" y="6574"/>
                    <a:pt x="6529" y="4241"/>
                  </a:cubicBezTo>
                  <a:cubicBezTo>
                    <a:pt x="6529" y="1898"/>
                    <a:pt x="5067" y="1"/>
                    <a:pt x="3259" y="1"/>
                  </a:cubicBezTo>
                  <a:close/>
                </a:path>
              </a:pathLst>
            </a:custGeom>
            <a:solidFill>
              <a:srgbClr val="E4F1F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141;p24">
              <a:extLst>
                <a:ext uri="{FF2B5EF4-FFF2-40B4-BE49-F238E27FC236}">
                  <a16:creationId xmlns:a16="http://schemas.microsoft.com/office/drawing/2014/main" id="{5554A748-DDB6-4379-99EB-E5CDB28CB097}"/>
                </a:ext>
              </a:extLst>
            </p:cNvPr>
            <p:cNvSpPr/>
            <p:nvPr/>
          </p:nvSpPr>
          <p:spPr>
            <a:xfrm>
              <a:off x="5998375" y="2962525"/>
              <a:ext cx="144250" cy="186925"/>
            </a:xfrm>
            <a:custGeom>
              <a:avLst/>
              <a:gdLst/>
              <a:ahLst/>
              <a:cxnLst/>
              <a:rect l="l" t="t" r="r" b="b"/>
              <a:pathLst>
                <a:path w="5770" h="7477" extrusionOk="0">
                  <a:moveTo>
                    <a:pt x="2879" y="0"/>
                  </a:moveTo>
                  <a:cubicBezTo>
                    <a:pt x="1283" y="0"/>
                    <a:pt x="0" y="1674"/>
                    <a:pt x="0" y="3738"/>
                  </a:cubicBezTo>
                  <a:cubicBezTo>
                    <a:pt x="0" y="5803"/>
                    <a:pt x="1283" y="7477"/>
                    <a:pt x="2879" y="7477"/>
                  </a:cubicBezTo>
                  <a:cubicBezTo>
                    <a:pt x="4475" y="7477"/>
                    <a:pt x="5770" y="5803"/>
                    <a:pt x="5770" y="3738"/>
                  </a:cubicBezTo>
                  <a:cubicBezTo>
                    <a:pt x="5770" y="1674"/>
                    <a:pt x="4475" y="0"/>
                    <a:pt x="2879" y="0"/>
                  </a:cubicBezTo>
                  <a:close/>
                </a:path>
              </a:pathLst>
            </a:custGeom>
            <a:solidFill>
              <a:srgbClr val="1C458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142;p24">
              <a:extLst>
                <a:ext uri="{FF2B5EF4-FFF2-40B4-BE49-F238E27FC236}">
                  <a16:creationId xmlns:a16="http://schemas.microsoft.com/office/drawing/2014/main" id="{E215F33B-4CDB-43B3-B46C-2F0F693977CE}"/>
                </a:ext>
              </a:extLst>
            </p:cNvPr>
            <p:cNvSpPr/>
            <p:nvPr/>
          </p:nvSpPr>
          <p:spPr>
            <a:xfrm>
              <a:off x="3888100" y="2842550"/>
              <a:ext cx="553250" cy="207875"/>
            </a:xfrm>
            <a:custGeom>
              <a:avLst/>
              <a:gdLst/>
              <a:ahLst/>
              <a:cxnLst/>
              <a:rect l="l" t="t" r="r" b="b"/>
              <a:pathLst>
                <a:path w="22130" h="8315" extrusionOk="0">
                  <a:moveTo>
                    <a:pt x="1" y="0"/>
                  </a:moveTo>
                  <a:lnTo>
                    <a:pt x="1" y="0"/>
                  </a:lnTo>
                  <a:cubicBezTo>
                    <a:pt x="1306" y="436"/>
                    <a:pt x="8058" y="3315"/>
                    <a:pt x="13771" y="5770"/>
                  </a:cubicBezTo>
                  <a:cubicBezTo>
                    <a:pt x="16037" y="6741"/>
                    <a:pt x="18135" y="7645"/>
                    <a:pt x="19664" y="8314"/>
                  </a:cubicBezTo>
                  <a:lnTo>
                    <a:pt x="21371" y="7689"/>
                  </a:lnTo>
                  <a:lnTo>
                    <a:pt x="22130" y="7410"/>
                  </a:lnTo>
                  <a:cubicBezTo>
                    <a:pt x="22130" y="7410"/>
                    <a:pt x="21661" y="7265"/>
                    <a:pt x="20869" y="6986"/>
                  </a:cubicBezTo>
                  <a:cubicBezTo>
                    <a:pt x="20835" y="6975"/>
                    <a:pt x="20802" y="6964"/>
                    <a:pt x="20768" y="6953"/>
                  </a:cubicBezTo>
                  <a:cubicBezTo>
                    <a:pt x="20702" y="6931"/>
                    <a:pt x="20635" y="6908"/>
                    <a:pt x="20568" y="6886"/>
                  </a:cubicBezTo>
                  <a:cubicBezTo>
                    <a:pt x="20423" y="6841"/>
                    <a:pt x="20277" y="6785"/>
                    <a:pt x="20132" y="6741"/>
                  </a:cubicBezTo>
                  <a:lnTo>
                    <a:pt x="18436" y="6161"/>
                  </a:lnTo>
                  <a:lnTo>
                    <a:pt x="17889" y="5982"/>
                  </a:lnTo>
                  <a:cubicBezTo>
                    <a:pt x="16718" y="5580"/>
                    <a:pt x="15378" y="5134"/>
                    <a:pt x="13984" y="4665"/>
                  </a:cubicBezTo>
                  <a:cubicBezTo>
                    <a:pt x="13247" y="4408"/>
                    <a:pt x="12488" y="4163"/>
                    <a:pt x="11729" y="3895"/>
                  </a:cubicBezTo>
                  <a:lnTo>
                    <a:pt x="11160" y="3705"/>
                  </a:lnTo>
                  <a:cubicBezTo>
                    <a:pt x="9040" y="2991"/>
                    <a:pt x="6920" y="2277"/>
                    <a:pt x="5089" y="1663"/>
                  </a:cubicBezTo>
                  <a:lnTo>
                    <a:pt x="4632" y="1507"/>
                  </a:lnTo>
                  <a:lnTo>
                    <a:pt x="3929" y="1273"/>
                  </a:lnTo>
                  <a:cubicBezTo>
                    <a:pt x="3851" y="1250"/>
                    <a:pt x="3773" y="1228"/>
                    <a:pt x="3706" y="1206"/>
                  </a:cubicBezTo>
                  <a:cubicBezTo>
                    <a:pt x="3561" y="1150"/>
                    <a:pt x="3438" y="1116"/>
                    <a:pt x="3282" y="1061"/>
                  </a:cubicBezTo>
                  <a:cubicBezTo>
                    <a:pt x="3136" y="1016"/>
                    <a:pt x="2980" y="960"/>
                    <a:pt x="2835" y="916"/>
                  </a:cubicBezTo>
                  <a:lnTo>
                    <a:pt x="1541" y="480"/>
                  </a:lnTo>
                  <a:lnTo>
                    <a:pt x="1083" y="335"/>
                  </a:lnTo>
                  <a:cubicBezTo>
                    <a:pt x="916" y="291"/>
                    <a:pt x="771" y="235"/>
                    <a:pt x="637" y="190"/>
                  </a:cubicBezTo>
                  <a:lnTo>
                    <a:pt x="514" y="157"/>
                  </a:lnTo>
                  <a:lnTo>
                    <a:pt x="324" y="90"/>
                  </a:lnTo>
                  <a:lnTo>
                    <a:pt x="168" y="45"/>
                  </a:lnTo>
                  <a:lnTo>
                    <a:pt x="1" y="0"/>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143;p24">
              <a:extLst>
                <a:ext uri="{FF2B5EF4-FFF2-40B4-BE49-F238E27FC236}">
                  <a16:creationId xmlns:a16="http://schemas.microsoft.com/office/drawing/2014/main" id="{4B804586-6046-4C7A-B81D-6BD99725DE78}"/>
                </a:ext>
              </a:extLst>
            </p:cNvPr>
            <p:cNvSpPr/>
            <p:nvPr/>
          </p:nvSpPr>
          <p:spPr>
            <a:xfrm>
              <a:off x="3747225" y="2834300"/>
              <a:ext cx="632475" cy="257700"/>
            </a:xfrm>
            <a:custGeom>
              <a:avLst/>
              <a:gdLst/>
              <a:ahLst/>
              <a:cxnLst/>
              <a:rect l="l" t="t" r="r" b="b"/>
              <a:pathLst>
                <a:path w="25299" h="10308" extrusionOk="0">
                  <a:moveTo>
                    <a:pt x="2465" y="0"/>
                  </a:moveTo>
                  <a:cubicBezTo>
                    <a:pt x="1223" y="0"/>
                    <a:pt x="122" y="109"/>
                    <a:pt x="34" y="286"/>
                  </a:cubicBezTo>
                  <a:cubicBezTo>
                    <a:pt x="0" y="353"/>
                    <a:pt x="993" y="888"/>
                    <a:pt x="2567" y="1681"/>
                  </a:cubicBezTo>
                  <a:cubicBezTo>
                    <a:pt x="3091" y="1937"/>
                    <a:pt x="3683" y="2228"/>
                    <a:pt x="4319" y="2540"/>
                  </a:cubicBezTo>
                  <a:lnTo>
                    <a:pt x="4397" y="2574"/>
                  </a:lnTo>
                  <a:lnTo>
                    <a:pt x="4464" y="2607"/>
                  </a:lnTo>
                  <a:cubicBezTo>
                    <a:pt x="10546" y="5575"/>
                    <a:pt x="20734" y="10307"/>
                    <a:pt x="20734" y="10307"/>
                  </a:cubicBezTo>
                  <a:lnTo>
                    <a:pt x="25299" y="8644"/>
                  </a:lnTo>
                  <a:cubicBezTo>
                    <a:pt x="23770" y="7975"/>
                    <a:pt x="21672" y="7071"/>
                    <a:pt x="19406" y="6100"/>
                  </a:cubicBezTo>
                  <a:cubicBezTo>
                    <a:pt x="19261" y="6033"/>
                    <a:pt x="19105" y="5966"/>
                    <a:pt x="18960" y="5899"/>
                  </a:cubicBezTo>
                  <a:cubicBezTo>
                    <a:pt x="18915" y="5888"/>
                    <a:pt x="18871" y="5866"/>
                    <a:pt x="18826" y="5854"/>
                  </a:cubicBezTo>
                  <a:cubicBezTo>
                    <a:pt x="13246" y="3455"/>
                    <a:pt x="6897" y="755"/>
                    <a:pt x="5636" y="330"/>
                  </a:cubicBezTo>
                  <a:cubicBezTo>
                    <a:pt x="5613" y="308"/>
                    <a:pt x="5580" y="297"/>
                    <a:pt x="5546" y="297"/>
                  </a:cubicBezTo>
                  <a:lnTo>
                    <a:pt x="5502" y="286"/>
                  </a:lnTo>
                  <a:cubicBezTo>
                    <a:pt x="4787" y="86"/>
                    <a:pt x="3570" y="0"/>
                    <a:pt x="2465" y="0"/>
                  </a:cubicBezTo>
                  <a:close/>
                </a:path>
              </a:pathLst>
            </a:custGeom>
            <a:solidFill>
              <a:srgbClr val="87B7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144;p24">
              <a:extLst>
                <a:ext uri="{FF2B5EF4-FFF2-40B4-BE49-F238E27FC236}">
                  <a16:creationId xmlns:a16="http://schemas.microsoft.com/office/drawing/2014/main" id="{950F9050-8FDC-4A5F-BEE1-352579CB0106}"/>
                </a:ext>
              </a:extLst>
            </p:cNvPr>
            <p:cNvSpPr/>
            <p:nvPr/>
          </p:nvSpPr>
          <p:spPr>
            <a:xfrm>
              <a:off x="3858800" y="2899475"/>
              <a:ext cx="520900" cy="192525"/>
            </a:xfrm>
            <a:custGeom>
              <a:avLst/>
              <a:gdLst/>
              <a:ahLst/>
              <a:cxnLst/>
              <a:rect l="l" t="t" r="r" b="b"/>
              <a:pathLst>
                <a:path w="20836" h="7701" extrusionOk="0">
                  <a:moveTo>
                    <a:pt x="1" y="0"/>
                  </a:moveTo>
                  <a:cubicBezTo>
                    <a:pt x="6083" y="2968"/>
                    <a:pt x="16271" y="7700"/>
                    <a:pt x="16271" y="7700"/>
                  </a:cubicBezTo>
                  <a:lnTo>
                    <a:pt x="20836" y="6037"/>
                  </a:lnTo>
                  <a:cubicBezTo>
                    <a:pt x="19307" y="5368"/>
                    <a:pt x="17209" y="4464"/>
                    <a:pt x="14943" y="3493"/>
                  </a:cubicBezTo>
                  <a:cubicBezTo>
                    <a:pt x="14810" y="3850"/>
                    <a:pt x="14464" y="4196"/>
                    <a:pt x="13861" y="4341"/>
                  </a:cubicBezTo>
                  <a:cubicBezTo>
                    <a:pt x="13695" y="4382"/>
                    <a:pt x="13497" y="4402"/>
                    <a:pt x="13270" y="4402"/>
                  </a:cubicBezTo>
                  <a:cubicBezTo>
                    <a:pt x="10014" y="4402"/>
                    <a:pt x="940" y="396"/>
                    <a:pt x="1" y="0"/>
                  </a:cubicBezTo>
                  <a:close/>
                </a:path>
              </a:pathLst>
            </a:custGeom>
            <a:solidFill>
              <a:srgbClr val="E4F1F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145;p24">
              <a:extLst>
                <a:ext uri="{FF2B5EF4-FFF2-40B4-BE49-F238E27FC236}">
                  <a16:creationId xmlns:a16="http://schemas.microsoft.com/office/drawing/2014/main" id="{45B1A56B-5304-4D12-B355-26D745257CA8}"/>
                </a:ext>
              </a:extLst>
            </p:cNvPr>
            <p:cNvSpPr/>
            <p:nvPr/>
          </p:nvSpPr>
          <p:spPr>
            <a:xfrm>
              <a:off x="3811375" y="2876300"/>
              <a:ext cx="409875" cy="121675"/>
            </a:xfrm>
            <a:custGeom>
              <a:avLst/>
              <a:gdLst/>
              <a:ahLst/>
              <a:cxnLst/>
              <a:rect l="l" t="t" r="r" b="b"/>
              <a:pathLst>
                <a:path w="16395" h="4867" extrusionOk="0">
                  <a:moveTo>
                    <a:pt x="1" y="1"/>
                  </a:moveTo>
                  <a:lnTo>
                    <a:pt x="1" y="1"/>
                  </a:lnTo>
                  <a:cubicBezTo>
                    <a:pt x="525" y="257"/>
                    <a:pt x="1106" y="548"/>
                    <a:pt x="1742" y="860"/>
                  </a:cubicBezTo>
                  <a:cubicBezTo>
                    <a:pt x="2043" y="983"/>
                    <a:pt x="2333" y="1094"/>
                    <a:pt x="2634" y="1206"/>
                  </a:cubicBezTo>
                  <a:cubicBezTo>
                    <a:pt x="4331" y="1876"/>
                    <a:pt x="6038" y="2478"/>
                    <a:pt x="7757" y="3070"/>
                  </a:cubicBezTo>
                  <a:cubicBezTo>
                    <a:pt x="9475" y="3639"/>
                    <a:pt x="11216" y="4197"/>
                    <a:pt x="12990" y="4598"/>
                  </a:cubicBezTo>
                  <a:cubicBezTo>
                    <a:pt x="13437" y="4699"/>
                    <a:pt x="13894" y="4777"/>
                    <a:pt x="14352" y="4833"/>
                  </a:cubicBezTo>
                  <a:cubicBezTo>
                    <a:pt x="14575" y="4855"/>
                    <a:pt x="14809" y="4866"/>
                    <a:pt x="15044" y="4866"/>
                  </a:cubicBezTo>
                  <a:cubicBezTo>
                    <a:pt x="15289" y="4866"/>
                    <a:pt x="15524" y="4811"/>
                    <a:pt x="15747" y="4710"/>
                  </a:cubicBezTo>
                  <a:cubicBezTo>
                    <a:pt x="15992" y="4610"/>
                    <a:pt x="16216" y="4442"/>
                    <a:pt x="16394" y="4219"/>
                  </a:cubicBezTo>
                  <a:cubicBezTo>
                    <a:pt x="16349" y="4208"/>
                    <a:pt x="16305" y="4186"/>
                    <a:pt x="16260" y="4174"/>
                  </a:cubicBezTo>
                  <a:cubicBezTo>
                    <a:pt x="16093" y="4342"/>
                    <a:pt x="15892" y="4476"/>
                    <a:pt x="15669" y="4554"/>
                  </a:cubicBezTo>
                  <a:cubicBezTo>
                    <a:pt x="15459" y="4647"/>
                    <a:pt x="15236" y="4680"/>
                    <a:pt x="15008" y="4680"/>
                  </a:cubicBezTo>
                  <a:cubicBezTo>
                    <a:pt x="14800" y="4680"/>
                    <a:pt x="14587" y="4653"/>
                    <a:pt x="14374" y="4621"/>
                  </a:cubicBezTo>
                  <a:cubicBezTo>
                    <a:pt x="13928" y="4543"/>
                    <a:pt x="13493" y="4442"/>
                    <a:pt x="13057" y="4342"/>
                  </a:cubicBezTo>
                  <a:cubicBezTo>
                    <a:pt x="11305" y="3907"/>
                    <a:pt x="9587" y="3326"/>
                    <a:pt x="7857" y="2757"/>
                  </a:cubicBezTo>
                  <a:cubicBezTo>
                    <a:pt x="6139" y="2199"/>
                    <a:pt x="4431" y="1574"/>
                    <a:pt x="2724" y="972"/>
                  </a:cubicBezTo>
                  <a:lnTo>
                    <a:pt x="1" y="1"/>
                  </a:lnTo>
                  <a:close/>
                </a:path>
              </a:pathLst>
            </a:custGeom>
            <a:solidFill>
              <a:srgbClr val="E4F1F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146;p24">
              <a:extLst>
                <a:ext uri="{FF2B5EF4-FFF2-40B4-BE49-F238E27FC236}">
                  <a16:creationId xmlns:a16="http://schemas.microsoft.com/office/drawing/2014/main" id="{19D84B3B-7B3B-4019-B2D5-D3D28BDA65F4}"/>
                </a:ext>
              </a:extLst>
            </p:cNvPr>
            <p:cNvSpPr/>
            <p:nvPr/>
          </p:nvSpPr>
          <p:spPr>
            <a:xfrm>
              <a:off x="4396425" y="2379600"/>
              <a:ext cx="276775" cy="641250"/>
            </a:xfrm>
            <a:custGeom>
              <a:avLst/>
              <a:gdLst/>
              <a:ahLst/>
              <a:cxnLst/>
              <a:rect l="l" t="t" r="r" b="b"/>
              <a:pathLst>
                <a:path w="11071" h="25650" extrusionOk="0">
                  <a:moveTo>
                    <a:pt x="956" y="1"/>
                  </a:moveTo>
                  <a:cubicBezTo>
                    <a:pt x="505" y="1"/>
                    <a:pt x="306" y="796"/>
                    <a:pt x="279" y="2996"/>
                  </a:cubicBezTo>
                  <a:cubicBezTo>
                    <a:pt x="268" y="3844"/>
                    <a:pt x="235" y="5730"/>
                    <a:pt x="212" y="8073"/>
                  </a:cubicBezTo>
                  <a:lnTo>
                    <a:pt x="212" y="8631"/>
                  </a:lnTo>
                  <a:cubicBezTo>
                    <a:pt x="201" y="8854"/>
                    <a:pt x="201" y="9089"/>
                    <a:pt x="201" y="9323"/>
                  </a:cubicBezTo>
                  <a:cubicBezTo>
                    <a:pt x="112" y="16153"/>
                    <a:pt x="0" y="25649"/>
                    <a:pt x="0" y="25649"/>
                  </a:cubicBezTo>
                  <a:lnTo>
                    <a:pt x="11070" y="20326"/>
                  </a:lnTo>
                  <a:cubicBezTo>
                    <a:pt x="11070" y="20326"/>
                    <a:pt x="10725" y="18965"/>
                    <a:pt x="10211" y="17034"/>
                  </a:cubicBezTo>
                  <a:cubicBezTo>
                    <a:pt x="10155" y="16800"/>
                    <a:pt x="10077" y="16554"/>
                    <a:pt x="10010" y="16309"/>
                  </a:cubicBezTo>
                  <a:cubicBezTo>
                    <a:pt x="10010" y="16264"/>
                    <a:pt x="9999" y="16231"/>
                    <a:pt x="9988" y="16197"/>
                  </a:cubicBezTo>
                  <a:cubicBezTo>
                    <a:pt x="8839" y="11912"/>
                    <a:pt x="7075" y="5674"/>
                    <a:pt x="6272" y="4647"/>
                  </a:cubicBezTo>
                  <a:cubicBezTo>
                    <a:pt x="5301" y="3397"/>
                    <a:pt x="2065" y="585"/>
                    <a:pt x="1339" y="139"/>
                  </a:cubicBezTo>
                  <a:cubicBezTo>
                    <a:pt x="1195" y="50"/>
                    <a:pt x="1068" y="1"/>
                    <a:pt x="956" y="1"/>
                  </a:cubicBezTo>
                  <a:close/>
                </a:path>
              </a:pathLst>
            </a:custGeom>
            <a:solidFill>
              <a:srgbClr val="87B7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147;p24">
              <a:extLst>
                <a:ext uri="{FF2B5EF4-FFF2-40B4-BE49-F238E27FC236}">
                  <a16:creationId xmlns:a16="http://schemas.microsoft.com/office/drawing/2014/main" id="{AEC6CF25-085E-47A0-88C9-A8CEAC80C8A6}"/>
                </a:ext>
              </a:extLst>
            </p:cNvPr>
            <p:cNvSpPr/>
            <p:nvPr/>
          </p:nvSpPr>
          <p:spPr>
            <a:xfrm>
              <a:off x="4396425" y="2612675"/>
              <a:ext cx="276775" cy="408175"/>
            </a:xfrm>
            <a:custGeom>
              <a:avLst/>
              <a:gdLst/>
              <a:ahLst/>
              <a:cxnLst/>
              <a:rect l="l" t="t" r="r" b="b"/>
              <a:pathLst>
                <a:path w="11071" h="16327" extrusionOk="0">
                  <a:moveTo>
                    <a:pt x="201" y="0"/>
                  </a:moveTo>
                  <a:cubicBezTo>
                    <a:pt x="112" y="6830"/>
                    <a:pt x="0" y="16326"/>
                    <a:pt x="0" y="16326"/>
                  </a:cubicBezTo>
                  <a:lnTo>
                    <a:pt x="11070" y="11003"/>
                  </a:lnTo>
                  <a:cubicBezTo>
                    <a:pt x="11070" y="11003"/>
                    <a:pt x="10725" y="9642"/>
                    <a:pt x="10211" y="7711"/>
                  </a:cubicBezTo>
                  <a:cubicBezTo>
                    <a:pt x="9797" y="7783"/>
                    <a:pt x="9396" y="7817"/>
                    <a:pt x="9007" y="7817"/>
                  </a:cubicBezTo>
                  <a:cubicBezTo>
                    <a:pt x="4539" y="7817"/>
                    <a:pt x="1700" y="3347"/>
                    <a:pt x="201" y="0"/>
                  </a:cubicBezTo>
                  <a:close/>
                </a:path>
              </a:pathLst>
            </a:custGeom>
            <a:solidFill>
              <a:srgbClr val="E4F1F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148;p24">
              <a:extLst>
                <a:ext uri="{FF2B5EF4-FFF2-40B4-BE49-F238E27FC236}">
                  <a16:creationId xmlns:a16="http://schemas.microsoft.com/office/drawing/2014/main" id="{FEEFF2B0-D3E6-40E8-BA99-C81CF072476C}"/>
                </a:ext>
              </a:extLst>
            </p:cNvPr>
            <p:cNvSpPr/>
            <p:nvPr/>
          </p:nvSpPr>
          <p:spPr>
            <a:xfrm>
              <a:off x="4401725" y="2581425"/>
              <a:ext cx="245250" cy="207875"/>
            </a:xfrm>
            <a:custGeom>
              <a:avLst/>
              <a:gdLst/>
              <a:ahLst/>
              <a:cxnLst/>
              <a:rect l="l" t="t" r="r" b="b"/>
              <a:pathLst>
                <a:path w="9810" h="8315" extrusionOk="0">
                  <a:moveTo>
                    <a:pt x="0" y="0"/>
                  </a:moveTo>
                  <a:lnTo>
                    <a:pt x="0" y="558"/>
                  </a:lnTo>
                  <a:cubicBezTo>
                    <a:pt x="290" y="1183"/>
                    <a:pt x="625" y="1786"/>
                    <a:pt x="993" y="2377"/>
                  </a:cubicBezTo>
                  <a:cubicBezTo>
                    <a:pt x="1652" y="3493"/>
                    <a:pt x="2444" y="4531"/>
                    <a:pt x="3337" y="5468"/>
                  </a:cubicBezTo>
                  <a:cubicBezTo>
                    <a:pt x="3795" y="5937"/>
                    <a:pt x="4286" y="6372"/>
                    <a:pt x="4799" y="6774"/>
                  </a:cubicBezTo>
                  <a:cubicBezTo>
                    <a:pt x="5323" y="7165"/>
                    <a:pt x="5893" y="7499"/>
                    <a:pt x="6484" y="7778"/>
                  </a:cubicBezTo>
                  <a:cubicBezTo>
                    <a:pt x="7236" y="8134"/>
                    <a:pt x="8052" y="8314"/>
                    <a:pt x="8874" y="8314"/>
                  </a:cubicBezTo>
                  <a:cubicBezTo>
                    <a:pt x="9186" y="8314"/>
                    <a:pt x="9499" y="8288"/>
                    <a:pt x="9809" y="8236"/>
                  </a:cubicBezTo>
                  <a:cubicBezTo>
                    <a:pt x="9798" y="8202"/>
                    <a:pt x="9787" y="8158"/>
                    <a:pt x="9776" y="8124"/>
                  </a:cubicBezTo>
                  <a:cubicBezTo>
                    <a:pt x="8705" y="8113"/>
                    <a:pt x="7645" y="7834"/>
                    <a:pt x="6718" y="7298"/>
                  </a:cubicBezTo>
                  <a:cubicBezTo>
                    <a:pt x="5636" y="6685"/>
                    <a:pt x="4654" y="5915"/>
                    <a:pt x="3817" y="5000"/>
                  </a:cubicBezTo>
                  <a:cubicBezTo>
                    <a:pt x="3370" y="4553"/>
                    <a:pt x="2969" y="4073"/>
                    <a:pt x="2567" y="3594"/>
                  </a:cubicBezTo>
                  <a:cubicBezTo>
                    <a:pt x="2165" y="3103"/>
                    <a:pt x="1797" y="2600"/>
                    <a:pt x="1418" y="2087"/>
                  </a:cubicBezTo>
                  <a:cubicBezTo>
                    <a:pt x="927" y="1406"/>
                    <a:pt x="447" y="714"/>
                    <a:pt x="0" y="0"/>
                  </a:cubicBezTo>
                  <a:close/>
                </a:path>
              </a:pathLst>
            </a:custGeom>
            <a:solidFill>
              <a:srgbClr val="E4F1F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149;p24">
              <a:extLst>
                <a:ext uri="{FF2B5EF4-FFF2-40B4-BE49-F238E27FC236}">
                  <a16:creationId xmlns:a16="http://schemas.microsoft.com/office/drawing/2014/main" id="{6718D241-0493-474D-B1ED-D62662576220}"/>
                </a:ext>
              </a:extLst>
            </p:cNvPr>
            <p:cNvSpPr/>
            <p:nvPr/>
          </p:nvSpPr>
          <p:spPr>
            <a:xfrm>
              <a:off x="4174625" y="2238575"/>
              <a:ext cx="2467400" cy="994325"/>
            </a:xfrm>
            <a:custGeom>
              <a:avLst/>
              <a:gdLst/>
              <a:ahLst/>
              <a:cxnLst/>
              <a:rect l="l" t="t" r="r" b="b"/>
              <a:pathLst>
                <a:path w="98696" h="39773" extrusionOk="0">
                  <a:moveTo>
                    <a:pt x="83334" y="1"/>
                  </a:moveTo>
                  <a:cubicBezTo>
                    <a:pt x="81505" y="1"/>
                    <a:pt x="79637" y="224"/>
                    <a:pt x="77838" y="713"/>
                  </a:cubicBezTo>
                  <a:cubicBezTo>
                    <a:pt x="69982" y="2834"/>
                    <a:pt x="15825" y="26726"/>
                    <a:pt x="10334" y="29192"/>
                  </a:cubicBezTo>
                  <a:cubicBezTo>
                    <a:pt x="4833" y="31659"/>
                    <a:pt x="0" y="34248"/>
                    <a:pt x="1139" y="37093"/>
                  </a:cubicBezTo>
                  <a:cubicBezTo>
                    <a:pt x="1701" y="38482"/>
                    <a:pt x="4678" y="39772"/>
                    <a:pt x="16657" y="39772"/>
                  </a:cubicBezTo>
                  <a:cubicBezTo>
                    <a:pt x="16810" y="39772"/>
                    <a:pt x="16964" y="39772"/>
                    <a:pt x="17119" y="39772"/>
                  </a:cubicBezTo>
                  <a:cubicBezTo>
                    <a:pt x="28680" y="39738"/>
                    <a:pt x="49236" y="34794"/>
                    <a:pt x="53834" y="32886"/>
                  </a:cubicBezTo>
                  <a:cubicBezTo>
                    <a:pt x="88919" y="18345"/>
                    <a:pt x="98695" y="12710"/>
                    <a:pt x="96374" y="5981"/>
                  </a:cubicBezTo>
                  <a:cubicBezTo>
                    <a:pt x="95179" y="2524"/>
                    <a:pt x="89477" y="1"/>
                    <a:pt x="83334"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150;p24">
              <a:extLst>
                <a:ext uri="{FF2B5EF4-FFF2-40B4-BE49-F238E27FC236}">
                  <a16:creationId xmlns:a16="http://schemas.microsoft.com/office/drawing/2014/main" id="{098F1172-DD9E-4094-A145-C74F7F9E3141}"/>
                </a:ext>
              </a:extLst>
            </p:cNvPr>
            <p:cNvSpPr/>
            <p:nvPr/>
          </p:nvSpPr>
          <p:spPr>
            <a:xfrm>
              <a:off x="4188025" y="2238375"/>
              <a:ext cx="2454000" cy="994525"/>
            </a:xfrm>
            <a:custGeom>
              <a:avLst/>
              <a:gdLst/>
              <a:ahLst/>
              <a:cxnLst/>
              <a:rect l="l" t="t" r="r" b="b"/>
              <a:pathLst>
                <a:path w="98160" h="39781" extrusionOk="0">
                  <a:moveTo>
                    <a:pt x="82784" y="1"/>
                  </a:moveTo>
                  <a:cubicBezTo>
                    <a:pt x="81925" y="1"/>
                    <a:pt x="81057" y="50"/>
                    <a:pt x="80192" y="152"/>
                  </a:cubicBezTo>
                  <a:cubicBezTo>
                    <a:pt x="84745" y="721"/>
                    <a:pt x="88607" y="2775"/>
                    <a:pt x="89522" y="5431"/>
                  </a:cubicBezTo>
                  <a:cubicBezTo>
                    <a:pt x="91631" y="11535"/>
                    <a:pt x="79199" y="12629"/>
                    <a:pt x="47361" y="25830"/>
                  </a:cubicBezTo>
                  <a:cubicBezTo>
                    <a:pt x="43187" y="27560"/>
                    <a:pt x="28100" y="36063"/>
                    <a:pt x="17610" y="36097"/>
                  </a:cubicBezTo>
                  <a:cubicBezTo>
                    <a:pt x="17456" y="36097"/>
                    <a:pt x="17304" y="36098"/>
                    <a:pt x="17153" y="36098"/>
                  </a:cubicBezTo>
                  <a:cubicBezTo>
                    <a:pt x="6319" y="36098"/>
                    <a:pt x="3609" y="34919"/>
                    <a:pt x="3102" y="33664"/>
                  </a:cubicBezTo>
                  <a:cubicBezTo>
                    <a:pt x="2991" y="33396"/>
                    <a:pt x="2946" y="33106"/>
                    <a:pt x="2957" y="32827"/>
                  </a:cubicBezTo>
                  <a:lnTo>
                    <a:pt x="2957" y="32827"/>
                  </a:lnTo>
                  <a:cubicBezTo>
                    <a:pt x="1049" y="34189"/>
                    <a:pt x="0" y="35617"/>
                    <a:pt x="603" y="37101"/>
                  </a:cubicBezTo>
                  <a:cubicBezTo>
                    <a:pt x="1154" y="38490"/>
                    <a:pt x="4142" y="39780"/>
                    <a:pt x="16121" y="39780"/>
                  </a:cubicBezTo>
                  <a:cubicBezTo>
                    <a:pt x="16274" y="39780"/>
                    <a:pt x="16428" y="39780"/>
                    <a:pt x="16583" y="39780"/>
                  </a:cubicBezTo>
                  <a:cubicBezTo>
                    <a:pt x="28144" y="39735"/>
                    <a:pt x="48700" y="34802"/>
                    <a:pt x="53309" y="32894"/>
                  </a:cubicBezTo>
                  <a:cubicBezTo>
                    <a:pt x="88383" y="18353"/>
                    <a:pt x="98159" y="12718"/>
                    <a:pt x="95838" y="5989"/>
                  </a:cubicBezTo>
                  <a:cubicBezTo>
                    <a:pt x="94643" y="2522"/>
                    <a:pt x="88937" y="1"/>
                    <a:pt x="82784" y="1"/>
                  </a:cubicBezTo>
                  <a:close/>
                </a:path>
              </a:pathLst>
            </a:custGeom>
            <a:solidFill>
              <a:srgbClr val="87B7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151;p24">
              <a:extLst>
                <a:ext uri="{FF2B5EF4-FFF2-40B4-BE49-F238E27FC236}">
                  <a16:creationId xmlns:a16="http://schemas.microsoft.com/office/drawing/2014/main" id="{2A152D2E-C17E-485B-BEC7-E8976E7D1DF5}"/>
                </a:ext>
              </a:extLst>
            </p:cNvPr>
            <p:cNvSpPr/>
            <p:nvPr/>
          </p:nvSpPr>
          <p:spPr>
            <a:xfrm>
              <a:off x="4632175" y="2917600"/>
              <a:ext cx="31250" cy="59175"/>
            </a:xfrm>
            <a:custGeom>
              <a:avLst/>
              <a:gdLst/>
              <a:ahLst/>
              <a:cxnLst/>
              <a:rect l="l" t="t" r="r" b="b"/>
              <a:pathLst>
                <a:path w="1250" h="2367" extrusionOk="0">
                  <a:moveTo>
                    <a:pt x="1250" y="0"/>
                  </a:moveTo>
                  <a:lnTo>
                    <a:pt x="0" y="536"/>
                  </a:lnTo>
                  <a:lnTo>
                    <a:pt x="0" y="2366"/>
                  </a:lnTo>
                  <a:lnTo>
                    <a:pt x="1250" y="1831"/>
                  </a:lnTo>
                  <a:lnTo>
                    <a:pt x="1250" y="0"/>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152;p24">
              <a:extLst>
                <a:ext uri="{FF2B5EF4-FFF2-40B4-BE49-F238E27FC236}">
                  <a16:creationId xmlns:a16="http://schemas.microsoft.com/office/drawing/2014/main" id="{B3C170E7-705D-4520-ABB6-37A427C7CF52}"/>
                </a:ext>
              </a:extLst>
            </p:cNvPr>
            <p:cNvSpPr/>
            <p:nvPr/>
          </p:nvSpPr>
          <p:spPr>
            <a:xfrm>
              <a:off x="4689075" y="2891925"/>
              <a:ext cx="33225" cy="60300"/>
            </a:xfrm>
            <a:custGeom>
              <a:avLst/>
              <a:gdLst/>
              <a:ahLst/>
              <a:cxnLst/>
              <a:rect l="l" t="t" r="r" b="b"/>
              <a:pathLst>
                <a:path w="1329" h="2412" extrusionOk="0">
                  <a:moveTo>
                    <a:pt x="1329" y="1"/>
                  </a:moveTo>
                  <a:lnTo>
                    <a:pt x="1" y="581"/>
                  </a:lnTo>
                  <a:lnTo>
                    <a:pt x="1" y="2411"/>
                  </a:lnTo>
                  <a:lnTo>
                    <a:pt x="1329" y="1831"/>
                  </a:lnTo>
                  <a:lnTo>
                    <a:pt x="1329" y="1"/>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153;p24">
              <a:extLst>
                <a:ext uri="{FF2B5EF4-FFF2-40B4-BE49-F238E27FC236}">
                  <a16:creationId xmlns:a16="http://schemas.microsoft.com/office/drawing/2014/main" id="{5980EBBB-0463-4968-8BAC-09F9E322B8C8}"/>
                </a:ext>
              </a:extLst>
            </p:cNvPr>
            <p:cNvSpPr/>
            <p:nvPr/>
          </p:nvSpPr>
          <p:spPr>
            <a:xfrm>
              <a:off x="4747950" y="2866550"/>
              <a:ext cx="33225" cy="60275"/>
            </a:xfrm>
            <a:custGeom>
              <a:avLst/>
              <a:gdLst/>
              <a:ahLst/>
              <a:cxnLst/>
              <a:rect l="l" t="t" r="r" b="b"/>
              <a:pathLst>
                <a:path w="1329" h="2411" extrusionOk="0">
                  <a:moveTo>
                    <a:pt x="1328" y="0"/>
                  </a:moveTo>
                  <a:lnTo>
                    <a:pt x="0" y="580"/>
                  </a:lnTo>
                  <a:lnTo>
                    <a:pt x="0" y="2411"/>
                  </a:lnTo>
                  <a:lnTo>
                    <a:pt x="1328" y="1830"/>
                  </a:lnTo>
                  <a:lnTo>
                    <a:pt x="1328" y="0"/>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154;p24">
              <a:extLst>
                <a:ext uri="{FF2B5EF4-FFF2-40B4-BE49-F238E27FC236}">
                  <a16:creationId xmlns:a16="http://schemas.microsoft.com/office/drawing/2014/main" id="{F441F410-B0B3-45E6-90FE-E55430E19E8F}"/>
                </a:ext>
              </a:extLst>
            </p:cNvPr>
            <p:cNvSpPr/>
            <p:nvPr/>
          </p:nvSpPr>
          <p:spPr>
            <a:xfrm>
              <a:off x="4806800" y="2841150"/>
              <a:ext cx="33225" cy="60000"/>
            </a:xfrm>
            <a:custGeom>
              <a:avLst/>
              <a:gdLst/>
              <a:ahLst/>
              <a:cxnLst/>
              <a:rect l="l" t="t" r="r" b="b"/>
              <a:pathLst>
                <a:path w="1329" h="2400" extrusionOk="0">
                  <a:moveTo>
                    <a:pt x="1329" y="1"/>
                  </a:moveTo>
                  <a:lnTo>
                    <a:pt x="1" y="570"/>
                  </a:lnTo>
                  <a:lnTo>
                    <a:pt x="1" y="2400"/>
                  </a:lnTo>
                  <a:lnTo>
                    <a:pt x="1329" y="1831"/>
                  </a:lnTo>
                  <a:lnTo>
                    <a:pt x="1329" y="1"/>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155;p24">
              <a:extLst>
                <a:ext uri="{FF2B5EF4-FFF2-40B4-BE49-F238E27FC236}">
                  <a16:creationId xmlns:a16="http://schemas.microsoft.com/office/drawing/2014/main" id="{CE73C074-4C62-4BFB-844C-11C1938A637C}"/>
                </a:ext>
              </a:extLst>
            </p:cNvPr>
            <p:cNvSpPr/>
            <p:nvPr/>
          </p:nvSpPr>
          <p:spPr>
            <a:xfrm>
              <a:off x="4865675" y="2815500"/>
              <a:ext cx="33225" cy="60275"/>
            </a:xfrm>
            <a:custGeom>
              <a:avLst/>
              <a:gdLst/>
              <a:ahLst/>
              <a:cxnLst/>
              <a:rect l="l" t="t" r="r" b="b"/>
              <a:pathLst>
                <a:path w="1329" h="2411" extrusionOk="0">
                  <a:moveTo>
                    <a:pt x="1329" y="0"/>
                  </a:moveTo>
                  <a:lnTo>
                    <a:pt x="1" y="580"/>
                  </a:lnTo>
                  <a:lnTo>
                    <a:pt x="1" y="2410"/>
                  </a:lnTo>
                  <a:lnTo>
                    <a:pt x="1329" y="1830"/>
                  </a:lnTo>
                  <a:lnTo>
                    <a:pt x="1329" y="0"/>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156;p24">
              <a:extLst>
                <a:ext uri="{FF2B5EF4-FFF2-40B4-BE49-F238E27FC236}">
                  <a16:creationId xmlns:a16="http://schemas.microsoft.com/office/drawing/2014/main" id="{DDA27936-2566-4401-A4E6-65C96DD382A4}"/>
                </a:ext>
              </a:extLst>
            </p:cNvPr>
            <p:cNvSpPr/>
            <p:nvPr/>
          </p:nvSpPr>
          <p:spPr>
            <a:xfrm>
              <a:off x="4924550" y="2790100"/>
              <a:ext cx="33225" cy="60275"/>
            </a:xfrm>
            <a:custGeom>
              <a:avLst/>
              <a:gdLst/>
              <a:ahLst/>
              <a:cxnLst/>
              <a:rect l="l" t="t" r="r" b="b"/>
              <a:pathLst>
                <a:path w="1329" h="2411" extrusionOk="0">
                  <a:moveTo>
                    <a:pt x="1328" y="0"/>
                  </a:moveTo>
                  <a:lnTo>
                    <a:pt x="0" y="581"/>
                  </a:lnTo>
                  <a:lnTo>
                    <a:pt x="0" y="2411"/>
                  </a:lnTo>
                  <a:lnTo>
                    <a:pt x="1328" y="1831"/>
                  </a:lnTo>
                  <a:lnTo>
                    <a:pt x="1328" y="0"/>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157;p24">
              <a:extLst>
                <a:ext uri="{FF2B5EF4-FFF2-40B4-BE49-F238E27FC236}">
                  <a16:creationId xmlns:a16="http://schemas.microsoft.com/office/drawing/2014/main" id="{99EB5AD1-F616-4099-97FA-1EE76B8DFFAC}"/>
                </a:ext>
              </a:extLst>
            </p:cNvPr>
            <p:cNvSpPr/>
            <p:nvPr/>
          </p:nvSpPr>
          <p:spPr>
            <a:xfrm>
              <a:off x="4983400" y="2764700"/>
              <a:ext cx="33225" cy="60025"/>
            </a:xfrm>
            <a:custGeom>
              <a:avLst/>
              <a:gdLst/>
              <a:ahLst/>
              <a:cxnLst/>
              <a:rect l="l" t="t" r="r" b="b"/>
              <a:pathLst>
                <a:path w="1329" h="2401" extrusionOk="0">
                  <a:moveTo>
                    <a:pt x="1329" y="1"/>
                  </a:moveTo>
                  <a:lnTo>
                    <a:pt x="1" y="570"/>
                  </a:lnTo>
                  <a:lnTo>
                    <a:pt x="1" y="2400"/>
                  </a:lnTo>
                  <a:lnTo>
                    <a:pt x="1329" y="1831"/>
                  </a:lnTo>
                  <a:lnTo>
                    <a:pt x="1329" y="1"/>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158;p24">
              <a:extLst>
                <a:ext uri="{FF2B5EF4-FFF2-40B4-BE49-F238E27FC236}">
                  <a16:creationId xmlns:a16="http://schemas.microsoft.com/office/drawing/2014/main" id="{9024B8AB-E206-403E-AF35-499698802BEB}"/>
                </a:ext>
              </a:extLst>
            </p:cNvPr>
            <p:cNvSpPr/>
            <p:nvPr/>
          </p:nvSpPr>
          <p:spPr>
            <a:xfrm>
              <a:off x="5042275" y="2739050"/>
              <a:ext cx="33225" cy="60275"/>
            </a:xfrm>
            <a:custGeom>
              <a:avLst/>
              <a:gdLst/>
              <a:ahLst/>
              <a:cxnLst/>
              <a:rect l="l" t="t" r="r" b="b"/>
              <a:pathLst>
                <a:path w="1329" h="2411" extrusionOk="0">
                  <a:moveTo>
                    <a:pt x="1328" y="0"/>
                  </a:moveTo>
                  <a:lnTo>
                    <a:pt x="0" y="581"/>
                  </a:lnTo>
                  <a:lnTo>
                    <a:pt x="0" y="2411"/>
                  </a:lnTo>
                  <a:lnTo>
                    <a:pt x="1328" y="1830"/>
                  </a:lnTo>
                  <a:lnTo>
                    <a:pt x="1328" y="0"/>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159;p24">
              <a:extLst>
                <a:ext uri="{FF2B5EF4-FFF2-40B4-BE49-F238E27FC236}">
                  <a16:creationId xmlns:a16="http://schemas.microsoft.com/office/drawing/2014/main" id="{206784B9-6DFB-42F2-97AD-9B478F02DBDB}"/>
                </a:ext>
              </a:extLst>
            </p:cNvPr>
            <p:cNvSpPr/>
            <p:nvPr/>
          </p:nvSpPr>
          <p:spPr>
            <a:xfrm>
              <a:off x="5101150" y="2713650"/>
              <a:ext cx="33225" cy="60300"/>
            </a:xfrm>
            <a:custGeom>
              <a:avLst/>
              <a:gdLst/>
              <a:ahLst/>
              <a:cxnLst/>
              <a:rect l="l" t="t" r="r" b="b"/>
              <a:pathLst>
                <a:path w="1329" h="2412" extrusionOk="0">
                  <a:moveTo>
                    <a:pt x="1328" y="1"/>
                  </a:moveTo>
                  <a:lnTo>
                    <a:pt x="0" y="581"/>
                  </a:lnTo>
                  <a:lnTo>
                    <a:pt x="0" y="2411"/>
                  </a:lnTo>
                  <a:lnTo>
                    <a:pt x="1328" y="1831"/>
                  </a:lnTo>
                  <a:lnTo>
                    <a:pt x="1328" y="1"/>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160;p24">
              <a:extLst>
                <a:ext uri="{FF2B5EF4-FFF2-40B4-BE49-F238E27FC236}">
                  <a16:creationId xmlns:a16="http://schemas.microsoft.com/office/drawing/2014/main" id="{FF124188-EDD9-4D62-A3EE-34C552016C99}"/>
                </a:ext>
              </a:extLst>
            </p:cNvPr>
            <p:cNvSpPr/>
            <p:nvPr/>
          </p:nvSpPr>
          <p:spPr>
            <a:xfrm>
              <a:off x="5160000" y="2688275"/>
              <a:ext cx="33225" cy="60000"/>
            </a:xfrm>
            <a:custGeom>
              <a:avLst/>
              <a:gdLst/>
              <a:ahLst/>
              <a:cxnLst/>
              <a:rect l="l" t="t" r="r" b="b"/>
              <a:pathLst>
                <a:path w="1329" h="2400" extrusionOk="0">
                  <a:moveTo>
                    <a:pt x="1329" y="0"/>
                  </a:moveTo>
                  <a:lnTo>
                    <a:pt x="1" y="569"/>
                  </a:lnTo>
                  <a:lnTo>
                    <a:pt x="1" y="2400"/>
                  </a:lnTo>
                  <a:lnTo>
                    <a:pt x="1329" y="1830"/>
                  </a:lnTo>
                  <a:lnTo>
                    <a:pt x="1329" y="0"/>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161;p24">
              <a:extLst>
                <a:ext uri="{FF2B5EF4-FFF2-40B4-BE49-F238E27FC236}">
                  <a16:creationId xmlns:a16="http://schemas.microsoft.com/office/drawing/2014/main" id="{286AECF8-C04E-4F47-8EA1-B32AA1B9A692}"/>
                </a:ext>
              </a:extLst>
            </p:cNvPr>
            <p:cNvSpPr/>
            <p:nvPr/>
          </p:nvSpPr>
          <p:spPr>
            <a:xfrm>
              <a:off x="5218875" y="2662600"/>
              <a:ext cx="33225" cy="60300"/>
            </a:xfrm>
            <a:custGeom>
              <a:avLst/>
              <a:gdLst/>
              <a:ahLst/>
              <a:cxnLst/>
              <a:rect l="l" t="t" r="r" b="b"/>
              <a:pathLst>
                <a:path w="1329" h="2412" extrusionOk="0">
                  <a:moveTo>
                    <a:pt x="1328" y="1"/>
                  </a:moveTo>
                  <a:lnTo>
                    <a:pt x="0" y="581"/>
                  </a:lnTo>
                  <a:lnTo>
                    <a:pt x="0" y="2411"/>
                  </a:lnTo>
                  <a:lnTo>
                    <a:pt x="1328" y="1831"/>
                  </a:lnTo>
                  <a:lnTo>
                    <a:pt x="1328" y="1"/>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162;p24">
              <a:extLst>
                <a:ext uri="{FF2B5EF4-FFF2-40B4-BE49-F238E27FC236}">
                  <a16:creationId xmlns:a16="http://schemas.microsoft.com/office/drawing/2014/main" id="{31C4B5B4-0E20-4357-9409-05E495374C8C}"/>
                </a:ext>
              </a:extLst>
            </p:cNvPr>
            <p:cNvSpPr/>
            <p:nvPr/>
          </p:nvSpPr>
          <p:spPr>
            <a:xfrm>
              <a:off x="5277750" y="2637225"/>
              <a:ext cx="33225" cy="60000"/>
            </a:xfrm>
            <a:custGeom>
              <a:avLst/>
              <a:gdLst/>
              <a:ahLst/>
              <a:cxnLst/>
              <a:rect l="l" t="t" r="r" b="b"/>
              <a:pathLst>
                <a:path w="1329" h="2400" extrusionOk="0">
                  <a:moveTo>
                    <a:pt x="1328" y="0"/>
                  </a:moveTo>
                  <a:lnTo>
                    <a:pt x="0" y="569"/>
                  </a:lnTo>
                  <a:lnTo>
                    <a:pt x="0" y="2399"/>
                  </a:lnTo>
                  <a:lnTo>
                    <a:pt x="1328" y="1830"/>
                  </a:lnTo>
                  <a:lnTo>
                    <a:pt x="1328" y="0"/>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163;p24">
              <a:extLst>
                <a:ext uri="{FF2B5EF4-FFF2-40B4-BE49-F238E27FC236}">
                  <a16:creationId xmlns:a16="http://schemas.microsoft.com/office/drawing/2014/main" id="{DAA9D875-009F-4D90-8D03-0F6D5153EF6A}"/>
                </a:ext>
              </a:extLst>
            </p:cNvPr>
            <p:cNvSpPr/>
            <p:nvPr/>
          </p:nvSpPr>
          <p:spPr>
            <a:xfrm>
              <a:off x="5336600" y="2611825"/>
              <a:ext cx="33225" cy="60000"/>
            </a:xfrm>
            <a:custGeom>
              <a:avLst/>
              <a:gdLst/>
              <a:ahLst/>
              <a:cxnLst/>
              <a:rect l="l" t="t" r="r" b="b"/>
              <a:pathLst>
                <a:path w="1329" h="2400" extrusionOk="0">
                  <a:moveTo>
                    <a:pt x="1329" y="1"/>
                  </a:moveTo>
                  <a:lnTo>
                    <a:pt x="1" y="570"/>
                  </a:lnTo>
                  <a:lnTo>
                    <a:pt x="1" y="2400"/>
                  </a:lnTo>
                  <a:lnTo>
                    <a:pt x="1329" y="1831"/>
                  </a:lnTo>
                  <a:lnTo>
                    <a:pt x="1329" y="1"/>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164;p24">
              <a:extLst>
                <a:ext uri="{FF2B5EF4-FFF2-40B4-BE49-F238E27FC236}">
                  <a16:creationId xmlns:a16="http://schemas.microsoft.com/office/drawing/2014/main" id="{FAE38433-A5A9-4134-A1C7-F733D91037AB}"/>
                </a:ext>
              </a:extLst>
            </p:cNvPr>
            <p:cNvSpPr/>
            <p:nvPr/>
          </p:nvSpPr>
          <p:spPr>
            <a:xfrm>
              <a:off x="5395475" y="2586150"/>
              <a:ext cx="33225" cy="60300"/>
            </a:xfrm>
            <a:custGeom>
              <a:avLst/>
              <a:gdLst/>
              <a:ahLst/>
              <a:cxnLst/>
              <a:rect l="l" t="t" r="r" b="b"/>
              <a:pathLst>
                <a:path w="1329" h="2412" extrusionOk="0">
                  <a:moveTo>
                    <a:pt x="1328" y="1"/>
                  </a:moveTo>
                  <a:lnTo>
                    <a:pt x="0" y="581"/>
                  </a:lnTo>
                  <a:lnTo>
                    <a:pt x="0" y="2411"/>
                  </a:lnTo>
                  <a:lnTo>
                    <a:pt x="1328" y="1831"/>
                  </a:lnTo>
                  <a:lnTo>
                    <a:pt x="1328" y="1"/>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165;p24">
              <a:extLst>
                <a:ext uri="{FF2B5EF4-FFF2-40B4-BE49-F238E27FC236}">
                  <a16:creationId xmlns:a16="http://schemas.microsoft.com/office/drawing/2014/main" id="{068A5946-FDE4-4B97-B9C8-CB15882A5771}"/>
                </a:ext>
              </a:extLst>
            </p:cNvPr>
            <p:cNvSpPr/>
            <p:nvPr/>
          </p:nvSpPr>
          <p:spPr>
            <a:xfrm>
              <a:off x="5454350" y="2560775"/>
              <a:ext cx="33225" cy="60000"/>
            </a:xfrm>
            <a:custGeom>
              <a:avLst/>
              <a:gdLst/>
              <a:ahLst/>
              <a:cxnLst/>
              <a:rect l="l" t="t" r="r" b="b"/>
              <a:pathLst>
                <a:path w="1329" h="2400" extrusionOk="0">
                  <a:moveTo>
                    <a:pt x="1328" y="0"/>
                  </a:moveTo>
                  <a:lnTo>
                    <a:pt x="0" y="570"/>
                  </a:lnTo>
                  <a:lnTo>
                    <a:pt x="0" y="2400"/>
                  </a:lnTo>
                  <a:lnTo>
                    <a:pt x="1328" y="1831"/>
                  </a:lnTo>
                  <a:lnTo>
                    <a:pt x="1328" y="0"/>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166;p24">
              <a:extLst>
                <a:ext uri="{FF2B5EF4-FFF2-40B4-BE49-F238E27FC236}">
                  <a16:creationId xmlns:a16="http://schemas.microsoft.com/office/drawing/2014/main" id="{5F594ECB-68CD-4A5F-8302-E2FFFE1B5946}"/>
                </a:ext>
              </a:extLst>
            </p:cNvPr>
            <p:cNvSpPr/>
            <p:nvPr/>
          </p:nvSpPr>
          <p:spPr>
            <a:xfrm>
              <a:off x="5513200" y="2535375"/>
              <a:ext cx="33225" cy="60025"/>
            </a:xfrm>
            <a:custGeom>
              <a:avLst/>
              <a:gdLst/>
              <a:ahLst/>
              <a:cxnLst/>
              <a:rect l="l" t="t" r="r" b="b"/>
              <a:pathLst>
                <a:path w="1329" h="2401" extrusionOk="0">
                  <a:moveTo>
                    <a:pt x="1329" y="1"/>
                  </a:moveTo>
                  <a:lnTo>
                    <a:pt x="1" y="570"/>
                  </a:lnTo>
                  <a:lnTo>
                    <a:pt x="1" y="2400"/>
                  </a:lnTo>
                  <a:lnTo>
                    <a:pt x="1329" y="1831"/>
                  </a:lnTo>
                  <a:lnTo>
                    <a:pt x="1329" y="1"/>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167;p24">
              <a:extLst>
                <a:ext uri="{FF2B5EF4-FFF2-40B4-BE49-F238E27FC236}">
                  <a16:creationId xmlns:a16="http://schemas.microsoft.com/office/drawing/2014/main" id="{C21D1316-56BC-4EE5-A376-CA15641FB221}"/>
                </a:ext>
              </a:extLst>
            </p:cNvPr>
            <p:cNvSpPr/>
            <p:nvPr/>
          </p:nvSpPr>
          <p:spPr>
            <a:xfrm>
              <a:off x="5572075" y="2509725"/>
              <a:ext cx="33225" cy="60275"/>
            </a:xfrm>
            <a:custGeom>
              <a:avLst/>
              <a:gdLst/>
              <a:ahLst/>
              <a:cxnLst/>
              <a:rect l="l" t="t" r="r" b="b"/>
              <a:pathLst>
                <a:path w="1329" h="2411" extrusionOk="0">
                  <a:moveTo>
                    <a:pt x="1328" y="0"/>
                  </a:moveTo>
                  <a:lnTo>
                    <a:pt x="0" y="581"/>
                  </a:lnTo>
                  <a:lnTo>
                    <a:pt x="0" y="2411"/>
                  </a:lnTo>
                  <a:lnTo>
                    <a:pt x="1328" y="1830"/>
                  </a:lnTo>
                  <a:lnTo>
                    <a:pt x="1328" y="0"/>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168;p24">
              <a:extLst>
                <a:ext uri="{FF2B5EF4-FFF2-40B4-BE49-F238E27FC236}">
                  <a16:creationId xmlns:a16="http://schemas.microsoft.com/office/drawing/2014/main" id="{7A0B81BC-3909-49AA-8F09-360D3A1B7026}"/>
                </a:ext>
              </a:extLst>
            </p:cNvPr>
            <p:cNvSpPr/>
            <p:nvPr/>
          </p:nvSpPr>
          <p:spPr>
            <a:xfrm>
              <a:off x="5630950" y="2484325"/>
              <a:ext cx="33200" cy="60000"/>
            </a:xfrm>
            <a:custGeom>
              <a:avLst/>
              <a:gdLst/>
              <a:ahLst/>
              <a:cxnLst/>
              <a:rect l="l" t="t" r="r" b="b"/>
              <a:pathLst>
                <a:path w="1328" h="2400" extrusionOk="0">
                  <a:moveTo>
                    <a:pt x="1328" y="1"/>
                  </a:moveTo>
                  <a:lnTo>
                    <a:pt x="0" y="570"/>
                  </a:lnTo>
                  <a:lnTo>
                    <a:pt x="0" y="2400"/>
                  </a:lnTo>
                  <a:lnTo>
                    <a:pt x="1328" y="1831"/>
                  </a:lnTo>
                  <a:lnTo>
                    <a:pt x="1328" y="1"/>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169;p24">
              <a:extLst>
                <a:ext uri="{FF2B5EF4-FFF2-40B4-BE49-F238E27FC236}">
                  <a16:creationId xmlns:a16="http://schemas.microsoft.com/office/drawing/2014/main" id="{3AEA0205-28C4-49FC-B09B-76C37D47AF49}"/>
                </a:ext>
              </a:extLst>
            </p:cNvPr>
            <p:cNvSpPr/>
            <p:nvPr/>
          </p:nvSpPr>
          <p:spPr>
            <a:xfrm>
              <a:off x="5689800" y="2458950"/>
              <a:ext cx="33225" cy="60000"/>
            </a:xfrm>
            <a:custGeom>
              <a:avLst/>
              <a:gdLst/>
              <a:ahLst/>
              <a:cxnLst/>
              <a:rect l="l" t="t" r="r" b="b"/>
              <a:pathLst>
                <a:path w="1329" h="2400" extrusionOk="0">
                  <a:moveTo>
                    <a:pt x="1329" y="0"/>
                  </a:moveTo>
                  <a:lnTo>
                    <a:pt x="1" y="569"/>
                  </a:lnTo>
                  <a:lnTo>
                    <a:pt x="1" y="2399"/>
                  </a:lnTo>
                  <a:lnTo>
                    <a:pt x="1329" y="1830"/>
                  </a:lnTo>
                  <a:lnTo>
                    <a:pt x="1329" y="0"/>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170;p24">
              <a:extLst>
                <a:ext uri="{FF2B5EF4-FFF2-40B4-BE49-F238E27FC236}">
                  <a16:creationId xmlns:a16="http://schemas.microsoft.com/office/drawing/2014/main" id="{6073CDD4-23E1-4D07-8A28-7C785EA40A5A}"/>
                </a:ext>
              </a:extLst>
            </p:cNvPr>
            <p:cNvSpPr/>
            <p:nvPr/>
          </p:nvSpPr>
          <p:spPr>
            <a:xfrm>
              <a:off x="5748675" y="2433275"/>
              <a:ext cx="33225" cy="60275"/>
            </a:xfrm>
            <a:custGeom>
              <a:avLst/>
              <a:gdLst/>
              <a:ahLst/>
              <a:cxnLst/>
              <a:rect l="l" t="t" r="r" b="b"/>
              <a:pathLst>
                <a:path w="1329" h="2411" extrusionOk="0">
                  <a:moveTo>
                    <a:pt x="1328" y="1"/>
                  </a:moveTo>
                  <a:lnTo>
                    <a:pt x="0" y="581"/>
                  </a:lnTo>
                  <a:lnTo>
                    <a:pt x="0" y="2411"/>
                  </a:lnTo>
                  <a:lnTo>
                    <a:pt x="1328" y="1831"/>
                  </a:lnTo>
                  <a:lnTo>
                    <a:pt x="1328" y="1"/>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171;p24">
              <a:extLst>
                <a:ext uri="{FF2B5EF4-FFF2-40B4-BE49-F238E27FC236}">
                  <a16:creationId xmlns:a16="http://schemas.microsoft.com/office/drawing/2014/main" id="{7CD81AD4-B6A9-4ABD-B4E4-8ED1ABC2DF5E}"/>
                </a:ext>
              </a:extLst>
            </p:cNvPr>
            <p:cNvSpPr/>
            <p:nvPr/>
          </p:nvSpPr>
          <p:spPr>
            <a:xfrm>
              <a:off x="5807525" y="2407900"/>
              <a:ext cx="33225" cy="60000"/>
            </a:xfrm>
            <a:custGeom>
              <a:avLst/>
              <a:gdLst/>
              <a:ahLst/>
              <a:cxnLst/>
              <a:rect l="l" t="t" r="r" b="b"/>
              <a:pathLst>
                <a:path w="1329" h="2400" extrusionOk="0">
                  <a:moveTo>
                    <a:pt x="1329" y="0"/>
                  </a:moveTo>
                  <a:lnTo>
                    <a:pt x="1" y="569"/>
                  </a:lnTo>
                  <a:lnTo>
                    <a:pt x="1" y="2399"/>
                  </a:lnTo>
                  <a:lnTo>
                    <a:pt x="1329" y="1830"/>
                  </a:lnTo>
                  <a:lnTo>
                    <a:pt x="1329" y="0"/>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172;p24">
              <a:extLst>
                <a:ext uri="{FF2B5EF4-FFF2-40B4-BE49-F238E27FC236}">
                  <a16:creationId xmlns:a16="http://schemas.microsoft.com/office/drawing/2014/main" id="{22738BBA-339E-442E-AA35-1DCA9A7337AF}"/>
                </a:ext>
              </a:extLst>
            </p:cNvPr>
            <p:cNvSpPr/>
            <p:nvPr/>
          </p:nvSpPr>
          <p:spPr>
            <a:xfrm>
              <a:off x="5866400" y="2382500"/>
              <a:ext cx="33225" cy="60000"/>
            </a:xfrm>
            <a:custGeom>
              <a:avLst/>
              <a:gdLst/>
              <a:ahLst/>
              <a:cxnLst/>
              <a:rect l="l" t="t" r="r" b="b"/>
              <a:pathLst>
                <a:path w="1329" h="2400" extrusionOk="0">
                  <a:moveTo>
                    <a:pt x="1329" y="0"/>
                  </a:moveTo>
                  <a:lnTo>
                    <a:pt x="1" y="570"/>
                  </a:lnTo>
                  <a:lnTo>
                    <a:pt x="1" y="2400"/>
                  </a:lnTo>
                  <a:lnTo>
                    <a:pt x="1329" y="1831"/>
                  </a:lnTo>
                  <a:lnTo>
                    <a:pt x="1329" y="0"/>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173;p24">
              <a:extLst>
                <a:ext uri="{FF2B5EF4-FFF2-40B4-BE49-F238E27FC236}">
                  <a16:creationId xmlns:a16="http://schemas.microsoft.com/office/drawing/2014/main" id="{AD92B44E-544C-40E0-9256-77E59F4A4210}"/>
                </a:ext>
              </a:extLst>
            </p:cNvPr>
            <p:cNvSpPr/>
            <p:nvPr/>
          </p:nvSpPr>
          <p:spPr>
            <a:xfrm>
              <a:off x="5925275" y="2356825"/>
              <a:ext cx="33225" cy="60300"/>
            </a:xfrm>
            <a:custGeom>
              <a:avLst/>
              <a:gdLst/>
              <a:ahLst/>
              <a:cxnLst/>
              <a:rect l="l" t="t" r="r" b="b"/>
              <a:pathLst>
                <a:path w="1329" h="2412" extrusionOk="0">
                  <a:moveTo>
                    <a:pt x="1328" y="1"/>
                  </a:moveTo>
                  <a:lnTo>
                    <a:pt x="0" y="581"/>
                  </a:lnTo>
                  <a:lnTo>
                    <a:pt x="0" y="2411"/>
                  </a:lnTo>
                  <a:lnTo>
                    <a:pt x="1328" y="1831"/>
                  </a:lnTo>
                  <a:lnTo>
                    <a:pt x="1328" y="1"/>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174;p24">
              <a:extLst>
                <a:ext uri="{FF2B5EF4-FFF2-40B4-BE49-F238E27FC236}">
                  <a16:creationId xmlns:a16="http://schemas.microsoft.com/office/drawing/2014/main" id="{E74EDAB4-B417-4D91-A251-43BA24A94600}"/>
                </a:ext>
              </a:extLst>
            </p:cNvPr>
            <p:cNvSpPr/>
            <p:nvPr/>
          </p:nvSpPr>
          <p:spPr>
            <a:xfrm>
              <a:off x="5984125" y="2331450"/>
              <a:ext cx="33225" cy="60000"/>
            </a:xfrm>
            <a:custGeom>
              <a:avLst/>
              <a:gdLst/>
              <a:ahLst/>
              <a:cxnLst/>
              <a:rect l="l" t="t" r="r" b="b"/>
              <a:pathLst>
                <a:path w="1329" h="2400" extrusionOk="0">
                  <a:moveTo>
                    <a:pt x="1329" y="0"/>
                  </a:moveTo>
                  <a:lnTo>
                    <a:pt x="1" y="569"/>
                  </a:lnTo>
                  <a:lnTo>
                    <a:pt x="1" y="2400"/>
                  </a:lnTo>
                  <a:lnTo>
                    <a:pt x="1329" y="1830"/>
                  </a:lnTo>
                  <a:lnTo>
                    <a:pt x="1329" y="0"/>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175;p24">
              <a:extLst>
                <a:ext uri="{FF2B5EF4-FFF2-40B4-BE49-F238E27FC236}">
                  <a16:creationId xmlns:a16="http://schemas.microsoft.com/office/drawing/2014/main" id="{EF7DBA1A-B3F1-4B84-ADD4-603405E03EB0}"/>
                </a:ext>
              </a:extLst>
            </p:cNvPr>
            <p:cNvSpPr/>
            <p:nvPr/>
          </p:nvSpPr>
          <p:spPr>
            <a:xfrm>
              <a:off x="6043000" y="2306050"/>
              <a:ext cx="33225" cy="60025"/>
            </a:xfrm>
            <a:custGeom>
              <a:avLst/>
              <a:gdLst/>
              <a:ahLst/>
              <a:cxnLst/>
              <a:rect l="l" t="t" r="r" b="b"/>
              <a:pathLst>
                <a:path w="1329" h="2401" extrusionOk="0">
                  <a:moveTo>
                    <a:pt x="1329" y="1"/>
                  </a:moveTo>
                  <a:lnTo>
                    <a:pt x="1" y="570"/>
                  </a:lnTo>
                  <a:lnTo>
                    <a:pt x="1" y="2400"/>
                  </a:lnTo>
                  <a:lnTo>
                    <a:pt x="1329" y="1831"/>
                  </a:lnTo>
                  <a:lnTo>
                    <a:pt x="1329" y="1"/>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176;p24">
              <a:extLst>
                <a:ext uri="{FF2B5EF4-FFF2-40B4-BE49-F238E27FC236}">
                  <a16:creationId xmlns:a16="http://schemas.microsoft.com/office/drawing/2014/main" id="{547EFCC0-272F-421D-A699-DEC90DD4D9F5}"/>
                </a:ext>
              </a:extLst>
            </p:cNvPr>
            <p:cNvSpPr/>
            <p:nvPr/>
          </p:nvSpPr>
          <p:spPr>
            <a:xfrm>
              <a:off x="6230200" y="2258350"/>
              <a:ext cx="61675" cy="30425"/>
            </a:xfrm>
            <a:custGeom>
              <a:avLst/>
              <a:gdLst/>
              <a:ahLst/>
              <a:cxnLst/>
              <a:rect l="l" t="t" r="r" b="b"/>
              <a:pathLst>
                <a:path w="2467" h="1217" extrusionOk="0">
                  <a:moveTo>
                    <a:pt x="2467" y="1"/>
                  </a:moveTo>
                  <a:cubicBezTo>
                    <a:pt x="1574" y="213"/>
                    <a:pt x="726" y="603"/>
                    <a:pt x="1" y="1150"/>
                  </a:cubicBezTo>
                  <a:cubicBezTo>
                    <a:pt x="860" y="1172"/>
                    <a:pt x="1675" y="1195"/>
                    <a:pt x="2467" y="1217"/>
                  </a:cubicBezTo>
                  <a:lnTo>
                    <a:pt x="2467" y="1"/>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177;p24">
              <a:extLst>
                <a:ext uri="{FF2B5EF4-FFF2-40B4-BE49-F238E27FC236}">
                  <a16:creationId xmlns:a16="http://schemas.microsoft.com/office/drawing/2014/main" id="{62CE61B3-4D61-444D-BAF8-A41B52C3DF15}"/>
                </a:ext>
              </a:extLst>
            </p:cNvPr>
            <p:cNvSpPr/>
            <p:nvPr/>
          </p:nvSpPr>
          <p:spPr>
            <a:xfrm>
              <a:off x="6317525" y="2250900"/>
              <a:ext cx="46625" cy="42350"/>
            </a:xfrm>
            <a:custGeom>
              <a:avLst/>
              <a:gdLst/>
              <a:ahLst/>
              <a:cxnLst/>
              <a:rect l="l" t="t" r="r" b="b"/>
              <a:pathLst>
                <a:path w="1865" h="1694" extrusionOk="0">
                  <a:moveTo>
                    <a:pt x="1422" y="0"/>
                  </a:moveTo>
                  <a:cubicBezTo>
                    <a:pt x="945" y="0"/>
                    <a:pt x="469" y="29"/>
                    <a:pt x="1" y="98"/>
                  </a:cubicBezTo>
                  <a:lnTo>
                    <a:pt x="1" y="1571"/>
                  </a:lnTo>
                  <a:cubicBezTo>
                    <a:pt x="625" y="1604"/>
                    <a:pt x="1250" y="1638"/>
                    <a:pt x="1864" y="1693"/>
                  </a:cubicBezTo>
                  <a:lnTo>
                    <a:pt x="1864" y="8"/>
                  </a:lnTo>
                  <a:cubicBezTo>
                    <a:pt x="1717" y="3"/>
                    <a:pt x="1569" y="0"/>
                    <a:pt x="1422"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178;p24">
              <a:extLst>
                <a:ext uri="{FF2B5EF4-FFF2-40B4-BE49-F238E27FC236}">
                  <a16:creationId xmlns:a16="http://schemas.microsoft.com/office/drawing/2014/main" id="{DD366127-9ACA-447C-8243-BB0E06C69A1C}"/>
                </a:ext>
              </a:extLst>
            </p:cNvPr>
            <p:cNvSpPr/>
            <p:nvPr/>
          </p:nvSpPr>
          <p:spPr>
            <a:xfrm>
              <a:off x="6389775" y="2253875"/>
              <a:ext cx="122500" cy="56675"/>
            </a:xfrm>
            <a:custGeom>
              <a:avLst/>
              <a:gdLst/>
              <a:ahLst/>
              <a:cxnLst/>
              <a:rect l="l" t="t" r="r" b="b"/>
              <a:pathLst>
                <a:path w="4900" h="2267" extrusionOk="0">
                  <a:moveTo>
                    <a:pt x="1" y="1"/>
                  </a:moveTo>
                  <a:lnTo>
                    <a:pt x="1" y="1675"/>
                  </a:lnTo>
                  <a:cubicBezTo>
                    <a:pt x="659" y="1742"/>
                    <a:pt x="1329" y="1820"/>
                    <a:pt x="2010" y="1920"/>
                  </a:cubicBezTo>
                  <a:cubicBezTo>
                    <a:pt x="2478" y="1965"/>
                    <a:pt x="2936" y="2054"/>
                    <a:pt x="3416" y="2110"/>
                  </a:cubicBezTo>
                  <a:cubicBezTo>
                    <a:pt x="3896" y="2166"/>
                    <a:pt x="4375" y="2255"/>
                    <a:pt x="4900" y="2266"/>
                  </a:cubicBezTo>
                  <a:cubicBezTo>
                    <a:pt x="4710" y="2099"/>
                    <a:pt x="4520" y="1932"/>
                    <a:pt x="4320" y="1775"/>
                  </a:cubicBezTo>
                  <a:cubicBezTo>
                    <a:pt x="4130" y="1619"/>
                    <a:pt x="3918" y="1474"/>
                    <a:pt x="3706" y="1340"/>
                  </a:cubicBezTo>
                  <a:cubicBezTo>
                    <a:pt x="3271" y="1072"/>
                    <a:pt x="2824" y="838"/>
                    <a:pt x="2356" y="648"/>
                  </a:cubicBezTo>
                  <a:cubicBezTo>
                    <a:pt x="1597" y="336"/>
                    <a:pt x="804" y="113"/>
                    <a:pt x="1" y="1"/>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179;p24">
              <a:extLst>
                <a:ext uri="{FF2B5EF4-FFF2-40B4-BE49-F238E27FC236}">
                  <a16:creationId xmlns:a16="http://schemas.microsoft.com/office/drawing/2014/main" id="{97E60169-61E0-42C7-B859-EE4A0E53E468}"/>
                </a:ext>
              </a:extLst>
            </p:cNvPr>
            <p:cNvSpPr/>
            <p:nvPr/>
          </p:nvSpPr>
          <p:spPr>
            <a:xfrm>
              <a:off x="3578975" y="2053400"/>
              <a:ext cx="1875400" cy="817625"/>
            </a:xfrm>
            <a:custGeom>
              <a:avLst/>
              <a:gdLst/>
              <a:ahLst/>
              <a:cxnLst/>
              <a:rect l="l" t="t" r="r" b="b"/>
              <a:pathLst>
                <a:path w="75016" h="32705" extrusionOk="0">
                  <a:moveTo>
                    <a:pt x="3195" y="0"/>
                  </a:moveTo>
                  <a:cubicBezTo>
                    <a:pt x="1646" y="0"/>
                    <a:pt x="270" y="88"/>
                    <a:pt x="113" y="298"/>
                  </a:cubicBezTo>
                  <a:cubicBezTo>
                    <a:pt x="1" y="454"/>
                    <a:pt x="7255" y="4482"/>
                    <a:pt x="16751" y="9672"/>
                  </a:cubicBezTo>
                  <a:lnTo>
                    <a:pt x="16796" y="9694"/>
                  </a:lnTo>
                  <a:cubicBezTo>
                    <a:pt x="34595" y="19414"/>
                    <a:pt x="59403" y="32705"/>
                    <a:pt x="59403" y="32705"/>
                  </a:cubicBezTo>
                  <a:lnTo>
                    <a:pt x="75015" y="25194"/>
                  </a:lnTo>
                  <a:cubicBezTo>
                    <a:pt x="75015" y="25194"/>
                    <a:pt x="66824" y="22159"/>
                    <a:pt x="56156" y="18197"/>
                  </a:cubicBezTo>
                  <a:cubicBezTo>
                    <a:pt x="36504" y="10910"/>
                    <a:pt x="8438" y="510"/>
                    <a:pt x="7634" y="298"/>
                  </a:cubicBezTo>
                  <a:cubicBezTo>
                    <a:pt x="7455" y="253"/>
                    <a:pt x="7277" y="220"/>
                    <a:pt x="7087" y="197"/>
                  </a:cubicBezTo>
                  <a:cubicBezTo>
                    <a:pt x="6185" y="74"/>
                    <a:pt x="4617" y="0"/>
                    <a:pt x="3195" y="0"/>
                  </a:cubicBezTo>
                  <a:close/>
                </a:path>
              </a:pathLst>
            </a:custGeom>
            <a:solidFill>
              <a:srgbClr val="87B7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180;p24">
              <a:extLst>
                <a:ext uri="{FF2B5EF4-FFF2-40B4-BE49-F238E27FC236}">
                  <a16:creationId xmlns:a16="http://schemas.microsoft.com/office/drawing/2014/main" id="{33F80D75-6591-4808-A40E-F2CBB85998E0}"/>
                </a:ext>
              </a:extLst>
            </p:cNvPr>
            <p:cNvSpPr/>
            <p:nvPr/>
          </p:nvSpPr>
          <p:spPr>
            <a:xfrm>
              <a:off x="3998850" y="2295725"/>
              <a:ext cx="1455525" cy="575300"/>
            </a:xfrm>
            <a:custGeom>
              <a:avLst/>
              <a:gdLst/>
              <a:ahLst/>
              <a:cxnLst/>
              <a:rect l="l" t="t" r="r" b="b"/>
              <a:pathLst>
                <a:path w="58221" h="23012" extrusionOk="0">
                  <a:moveTo>
                    <a:pt x="1" y="1"/>
                  </a:moveTo>
                  <a:cubicBezTo>
                    <a:pt x="17800" y="9721"/>
                    <a:pt x="42608" y="23012"/>
                    <a:pt x="42608" y="23012"/>
                  </a:cubicBezTo>
                  <a:lnTo>
                    <a:pt x="58220" y="15501"/>
                  </a:lnTo>
                  <a:cubicBezTo>
                    <a:pt x="58220" y="15501"/>
                    <a:pt x="50029" y="12466"/>
                    <a:pt x="39349" y="8504"/>
                  </a:cubicBezTo>
                  <a:lnTo>
                    <a:pt x="39349" y="8504"/>
                  </a:lnTo>
                  <a:cubicBezTo>
                    <a:pt x="39461" y="11105"/>
                    <a:pt x="39048" y="13459"/>
                    <a:pt x="37475" y="14363"/>
                  </a:cubicBezTo>
                  <a:cubicBezTo>
                    <a:pt x="37184" y="14532"/>
                    <a:pt x="36757" y="14611"/>
                    <a:pt x="36215" y="14611"/>
                  </a:cubicBezTo>
                  <a:cubicBezTo>
                    <a:pt x="29001" y="14611"/>
                    <a:pt x="1298" y="644"/>
                    <a:pt x="1" y="1"/>
                  </a:cubicBezTo>
                  <a:close/>
                </a:path>
              </a:pathLst>
            </a:custGeom>
            <a:solidFill>
              <a:srgbClr val="E4F1F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181;p24">
              <a:extLst>
                <a:ext uri="{FF2B5EF4-FFF2-40B4-BE49-F238E27FC236}">
                  <a16:creationId xmlns:a16="http://schemas.microsoft.com/office/drawing/2014/main" id="{1BF2D251-F02A-4AE2-BB10-47A15FC29C00}"/>
                </a:ext>
              </a:extLst>
            </p:cNvPr>
            <p:cNvSpPr/>
            <p:nvPr/>
          </p:nvSpPr>
          <p:spPr>
            <a:xfrm>
              <a:off x="3921300" y="2253325"/>
              <a:ext cx="1051250" cy="374150"/>
            </a:xfrm>
            <a:custGeom>
              <a:avLst/>
              <a:gdLst/>
              <a:ahLst/>
              <a:cxnLst/>
              <a:rect l="l" t="t" r="r" b="b"/>
              <a:pathLst>
                <a:path w="42050" h="14966" extrusionOk="0">
                  <a:moveTo>
                    <a:pt x="1" y="1"/>
                  </a:moveTo>
                  <a:lnTo>
                    <a:pt x="5402" y="2947"/>
                  </a:lnTo>
                  <a:lnTo>
                    <a:pt x="5413" y="2958"/>
                  </a:lnTo>
                  <a:cubicBezTo>
                    <a:pt x="6094" y="3259"/>
                    <a:pt x="6774" y="3561"/>
                    <a:pt x="7455" y="3862"/>
                  </a:cubicBezTo>
                  <a:cubicBezTo>
                    <a:pt x="12187" y="5938"/>
                    <a:pt x="16952" y="7935"/>
                    <a:pt x="21773" y="9821"/>
                  </a:cubicBezTo>
                  <a:cubicBezTo>
                    <a:pt x="24183" y="10758"/>
                    <a:pt x="26605" y="11662"/>
                    <a:pt x="29049" y="12522"/>
                  </a:cubicBezTo>
                  <a:cubicBezTo>
                    <a:pt x="30276" y="12946"/>
                    <a:pt x="31504" y="13347"/>
                    <a:pt x="32754" y="13727"/>
                  </a:cubicBezTo>
                  <a:cubicBezTo>
                    <a:pt x="33992" y="14106"/>
                    <a:pt x="35242" y="14463"/>
                    <a:pt x="36537" y="14720"/>
                  </a:cubicBezTo>
                  <a:cubicBezTo>
                    <a:pt x="37195" y="14876"/>
                    <a:pt x="37865" y="14954"/>
                    <a:pt x="38534" y="14966"/>
                  </a:cubicBezTo>
                  <a:cubicBezTo>
                    <a:pt x="38724" y="14966"/>
                    <a:pt x="38914" y="14943"/>
                    <a:pt x="39092" y="14899"/>
                  </a:cubicBezTo>
                  <a:cubicBezTo>
                    <a:pt x="39282" y="14843"/>
                    <a:pt x="39461" y="14765"/>
                    <a:pt x="39617" y="14675"/>
                  </a:cubicBezTo>
                  <a:cubicBezTo>
                    <a:pt x="39929" y="14497"/>
                    <a:pt x="40219" y="14285"/>
                    <a:pt x="40476" y="14028"/>
                  </a:cubicBezTo>
                  <a:cubicBezTo>
                    <a:pt x="40956" y="13537"/>
                    <a:pt x="41324" y="12934"/>
                    <a:pt x="41559" y="12287"/>
                  </a:cubicBezTo>
                  <a:cubicBezTo>
                    <a:pt x="41782" y="11651"/>
                    <a:pt x="41938" y="11004"/>
                    <a:pt x="42016" y="10334"/>
                  </a:cubicBezTo>
                  <a:cubicBezTo>
                    <a:pt x="42027" y="10245"/>
                    <a:pt x="42038" y="10145"/>
                    <a:pt x="42050" y="10055"/>
                  </a:cubicBezTo>
                  <a:lnTo>
                    <a:pt x="41570" y="9877"/>
                  </a:lnTo>
                  <a:cubicBezTo>
                    <a:pt x="41547" y="10011"/>
                    <a:pt x="41536" y="10133"/>
                    <a:pt x="41514" y="10256"/>
                  </a:cubicBezTo>
                  <a:cubicBezTo>
                    <a:pt x="41291" y="11484"/>
                    <a:pt x="40867" y="12734"/>
                    <a:pt x="39996" y="13537"/>
                  </a:cubicBezTo>
                  <a:cubicBezTo>
                    <a:pt x="39784" y="13738"/>
                    <a:pt x="39539" y="13905"/>
                    <a:pt x="39282" y="14028"/>
                  </a:cubicBezTo>
                  <a:cubicBezTo>
                    <a:pt x="39170" y="14095"/>
                    <a:pt x="39048" y="14151"/>
                    <a:pt x="38925" y="14184"/>
                  </a:cubicBezTo>
                  <a:cubicBezTo>
                    <a:pt x="38827" y="14201"/>
                    <a:pt x="38729" y="14211"/>
                    <a:pt x="38631" y="14211"/>
                  </a:cubicBezTo>
                  <a:cubicBezTo>
                    <a:pt x="38595" y="14211"/>
                    <a:pt x="38559" y="14210"/>
                    <a:pt x="38523" y="14207"/>
                  </a:cubicBezTo>
                  <a:cubicBezTo>
                    <a:pt x="37909" y="14173"/>
                    <a:pt x="37296" y="14084"/>
                    <a:pt x="36693" y="13928"/>
                  </a:cubicBezTo>
                  <a:cubicBezTo>
                    <a:pt x="34227" y="13336"/>
                    <a:pt x="31783" y="12488"/>
                    <a:pt x="29361" y="11618"/>
                  </a:cubicBezTo>
                  <a:cubicBezTo>
                    <a:pt x="26951" y="10747"/>
                    <a:pt x="24529" y="9821"/>
                    <a:pt x="22130" y="8895"/>
                  </a:cubicBezTo>
                  <a:cubicBezTo>
                    <a:pt x="17320" y="7020"/>
                    <a:pt x="12533" y="5078"/>
                    <a:pt x="7745" y="3148"/>
                  </a:cubicBezTo>
                  <a:cubicBezTo>
                    <a:pt x="5167" y="2087"/>
                    <a:pt x="2590" y="1038"/>
                    <a:pt x="1" y="1"/>
                  </a:cubicBezTo>
                  <a:close/>
                </a:path>
              </a:pathLst>
            </a:custGeom>
            <a:solidFill>
              <a:srgbClr val="E4F1F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2" name="Google Shape;182;p24">
              <a:extLst>
                <a:ext uri="{FF2B5EF4-FFF2-40B4-BE49-F238E27FC236}">
                  <a16:creationId xmlns:a16="http://schemas.microsoft.com/office/drawing/2014/main" id="{3F8AD140-2199-4503-B3AC-BAF8A47A0ACB}"/>
                </a:ext>
              </a:extLst>
            </p:cNvPr>
            <p:cNvSpPr/>
            <p:nvPr/>
          </p:nvSpPr>
          <p:spPr>
            <a:xfrm>
              <a:off x="3755875" y="2058325"/>
              <a:ext cx="1755400" cy="655075"/>
            </a:xfrm>
            <a:custGeom>
              <a:avLst/>
              <a:gdLst/>
              <a:ahLst/>
              <a:cxnLst/>
              <a:rect l="l" t="t" r="r" b="b"/>
              <a:pathLst>
                <a:path w="70216" h="26203" extrusionOk="0">
                  <a:moveTo>
                    <a:pt x="0" y="0"/>
                  </a:moveTo>
                  <a:lnTo>
                    <a:pt x="45" y="11"/>
                  </a:lnTo>
                  <a:cubicBezTo>
                    <a:pt x="67" y="23"/>
                    <a:pt x="101" y="34"/>
                    <a:pt x="145" y="45"/>
                  </a:cubicBezTo>
                  <a:cubicBezTo>
                    <a:pt x="179" y="56"/>
                    <a:pt x="223" y="78"/>
                    <a:pt x="268" y="101"/>
                  </a:cubicBezTo>
                  <a:cubicBezTo>
                    <a:pt x="4397" y="1730"/>
                    <a:pt x="53722" y="21237"/>
                    <a:pt x="65584" y="26203"/>
                  </a:cubicBezTo>
                  <a:lnTo>
                    <a:pt x="70216" y="23971"/>
                  </a:lnTo>
                  <a:cubicBezTo>
                    <a:pt x="70216" y="23971"/>
                    <a:pt x="1786" y="435"/>
                    <a:pt x="547" y="101"/>
                  </a:cubicBezTo>
                  <a:cubicBezTo>
                    <a:pt x="368" y="56"/>
                    <a:pt x="190" y="23"/>
                    <a:pt x="0"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3" name="Google Shape;183;p24">
              <a:extLst>
                <a:ext uri="{FF2B5EF4-FFF2-40B4-BE49-F238E27FC236}">
                  <a16:creationId xmlns:a16="http://schemas.microsoft.com/office/drawing/2014/main" id="{84309EA2-A972-4E0D-B108-AA125FCBE3E4}"/>
                </a:ext>
              </a:extLst>
            </p:cNvPr>
            <p:cNvSpPr/>
            <p:nvPr/>
          </p:nvSpPr>
          <p:spPr>
            <a:xfrm>
              <a:off x="4591700" y="2589400"/>
              <a:ext cx="143425" cy="96075"/>
            </a:xfrm>
            <a:custGeom>
              <a:avLst/>
              <a:gdLst/>
              <a:ahLst/>
              <a:cxnLst/>
              <a:rect l="l" t="t" r="r" b="b"/>
              <a:pathLst>
                <a:path w="5737" h="3843" extrusionOk="0">
                  <a:moveTo>
                    <a:pt x="4302" y="0"/>
                  </a:moveTo>
                  <a:cubicBezTo>
                    <a:pt x="3797" y="0"/>
                    <a:pt x="3252" y="246"/>
                    <a:pt x="2947" y="395"/>
                  </a:cubicBezTo>
                  <a:cubicBezTo>
                    <a:pt x="492" y="1578"/>
                    <a:pt x="1" y="2248"/>
                    <a:pt x="46" y="2873"/>
                  </a:cubicBezTo>
                  <a:cubicBezTo>
                    <a:pt x="102" y="3583"/>
                    <a:pt x="486" y="3842"/>
                    <a:pt x="1033" y="3842"/>
                  </a:cubicBezTo>
                  <a:cubicBezTo>
                    <a:pt x="1673" y="3842"/>
                    <a:pt x="2536" y="3488"/>
                    <a:pt x="3360" y="3085"/>
                  </a:cubicBezTo>
                  <a:cubicBezTo>
                    <a:pt x="3929" y="2806"/>
                    <a:pt x="5737" y="2002"/>
                    <a:pt x="5335" y="775"/>
                  </a:cubicBezTo>
                  <a:cubicBezTo>
                    <a:pt x="5144" y="184"/>
                    <a:pt x="4738" y="0"/>
                    <a:pt x="4302"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 name="Google Shape;184;p24">
              <a:extLst>
                <a:ext uri="{FF2B5EF4-FFF2-40B4-BE49-F238E27FC236}">
                  <a16:creationId xmlns:a16="http://schemas.microsoft.com/office/drawing/2014/main" id="{BF2D400F-357C-4D86-A336-CAEBDCEDDC3B}"/>
                </a:ext>
              </a:extLst>
            </p:cNvPr>
            <p:cNvSpPr/>
            <p:nvPr/>
          </p:nvSpPr>
          <p:spPr>
            <a:xfrm>
              <a:off x="4261675" y="2422550"/>
              <a:ext cx="143150" cy="95975"/>
            </a:xfrm>
            <a:custGeom>
              <a:avLst/>
              <a:gdLst/>
              <a:ahLst/>
              <a:cxnLst/>
              <a:rect l="l" t="t" r="r" b="b"/>
              <a:pathLst>
                <a:path w="5726" h="3839" extrusionOk="0">
                  <a:moveTo>
                    <a:pt x="4300" y="1"/>
                  </a:moveTo>
                  <a:cubicBezTo>
                    <a:pt x="3794" y="1"/>
                    <a:pt x="3246" y="247"/>
                    <a:pt x="2935" y="396"/>
                  </a:cubicBezTo>
                  <a:cubicBezTo>
                    <a:pt x="480" y="1579"/>
                    <a:pt x="0" y="2249"/>
                    <a:pt x="45" y="2873"/>
                  </a:cubicBezTo>
                  <a:cubicBezTo>
                    <a:pt x="101" y="3581"/>
                    <a:pt x="481" y="3839"/>
                    <a:pt x="1023" y="3839"/>
                  </a:cubicBezTo>
                  <a:cubicBezTo>
                    <a:pt x="1660" y="3839"/>
                    <a:pt x="2522" y="3483"/>
                    <a:pt x="3348" y="3085"/>
                  </a:cubicBezTo>
                  <a:cubicBezTo>
                    <a:pt x="3928" y="2806"/>
                    <a:pt x="5725" y="2003"/>
                    <a:pt x="5334" y="775"/>
                  </a:cubicBezTo>
                  <a:cubicBezTo>
                    <a:pt x="5143" y="185"/>
                    <a:pt x="4737" y="1"/>
                    <a:pt x="4300"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185;p24">
              <a:extLst>
                <a:ext uri="{FF2B5EF4-FFF2-40B4-BE49-F238E27FC236}">
                  <a16:creationId xmlns:a16="http://schemas.microsoft.com/office/drawing/2014/main" id="{DF0F36FA-812D-4987-B17F-7539650BF980}"/>
                </a:ext>
              </a:extLst>
            </p:cNvPr>
            <p:cNvSpPr/>
            <p:nvPr/>
          </p:nvSpPr>
          <p:spPr>
            <a:xfrm>
              <a:off x="3936100" y="2259075"/>
              <a:ext cx="133650" cy="89475"/>
            </a:xfrm>
            <a:custGeom>
              <a:avLst/>
              <a:gdLst/>
              <a:ahLst/>
              <a:cxnLst/>
              <a:rect l="l" t="t" r="r" b="b"/>
              <a:pathLst>
                <a:path w="5346" h="3579" extrusionOk="0">
                  <a:moveTo>
                    <a:pt x="4000" y="1"/>
                  </a:moveTo>
                  <a:cubicBezTo>
                    <a:pt x="3530" y="1"/>
                    <a:pt x="3021" y="230"/>
                    <a:pt x="2734" y="373"/>
                  </a:cubicBezTo>
                  <a:cubicBezTo>
                    <a:pt x="446" y="1467"/>
                    <a:pt x="0" y="2092"/>
                    <a:pt x="45" y="2683"/>
                  </a:cubicBezTo>
                  <a:cubicBezTo>
                    <a:pt x="96" y="3339"/>
                    <a:pt x="449" y="3579"/>
                    <a:pt x="953" y="3579"/>
                  </a:cubicBezTo>
                  <a:cubicBezTo>
                    <a:pt x="1548" y="3579"/>
                    <a:pt x="2352" y="3247"/>
                    <a:pt x="3125" y="2873"/>
                  </a:cubicBezTo>
                  <a:cubicBezTo>
                    <a:pt x="3660" y="2616"/>
                    <a:pt x="5345" y="1869"/>
                    <a:pt x="4966" y="730"/>
                  </a:cubicBezTo>
                  <a:cubicBezTo>
                    <a:pt x="4789" y="175"/>
                    <a:pt x="4410" y="1"/>
                    <a:pt x="4000"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186;p24">
              <a:extLst>
                <a:ext uri="{FF2B5EF4-FFF2-40B4-BE49-F238E27FC236}">
                  <a16:creationId xmlns:a16="http://schemas.microsoft.com/office/drawing/2014/main" id="{379A8CDF-838E-407F-9035-465F7B82B25E}"/>
                </a:ext>
              </a:extLst>
            </p:cNvPr>
            <p:cNvSpPr/>
            <p:nvPr/>
          </p:nvSpPr>
          <p:spPr>
            <a:xfrm>
              <a:off x="4772500" y="2433775"/>
              <a:ext cx="415150" cy="324825"/>
            </a:xfrm>
            <a:custGeom>
              <a:avLst/>
              <a:gdLst/>
              <a:ahLst/>
              <a:cxnLst/>
              <a:rect l="l" t="t" r="r" b="b"/>
              <a:pathLst>
                <a:path w="16606" h="12993" extrusionOk="0">
                  <a:moveTo>
                    <a:pt x="12752" y="0"/>
                  </a:moveTo>
                  <a:cubicBezTo>
                    <a:pt x="12702" y="0"/>
                    <a:pt x="12655" y="1"/>
                    <a:pt x="12610" y="3"/>
                  </a:cubicBezTo>
                  <a:cubicBezTo>
                    <a:pt x="11829" y="25"/>
                    <a:pt x="11059" y="114"/>
                    <a:pt x="9352" y="840"/>
                  </a:cubicBezTo>
                  <a:cubicBezTo>
                    <a:pt x="8303" y="1275"/>
                    <a:pt x="6886" y="1956"/>
                    <a:pt x="4899" y="3005"/>
                  </a:cubicBezTo>
                  <a:cubicBezTo>
                    <a:pt x="3248" y="3875"/>
                    <a:pt x="0" y="5449"/>
                    <a:pt x="268" y="8584"/>
                  </a:cubicBezTo>
                  <a:cubicBezTo>
                    <a:pt x="313" y="9098"/>
                    <a:pt x="435" y="9611"/>
                    <a:pt x="636" y="10091"/>
                  </a:cubicBezTo>
                  <a:cubicBezTo>
                    <a:pt x="1476" y="12221"/>
                    <a:pt x="2757" y="12992"/>
                    <a:pt x="4420" y="12992"/>
                  </a:cubicBezTo>
                  <a:cubicBezTo>
                    <a:pt x="6008" y="12992"/>
                    <a:pt x="7944" y="12290"/>
                    <a:pt x="10178" y="11397"/>
                  </a:cubicBezTo>
                  <a:cubicBezTo>
                    <a:pt x="11907" y="10705"/>
                    <a:pt x="14630" y="9935"/>
                    <a:pt x="15836" y="7803"/>
                  </a:cubicBezTo>
                  <a:cubicBezTo>
                    <a:pt x="16371" y="6855"/>
                    <a:pt x="16606" y="5638"/>
                    <a:pt x="16315" y="4043"/>
                  </a:cubicBezTo>
                  <a:cubicBezTo>
                    <a:pt x="15667" y="388"/>
                    <a:pt x="13735" y="0"/>
                    <a:pt x="12752" y="0"/>
                  </a:cubicBezTo>
                  <a:close/>
                </a:path>
              </a:pathLst>
            </a:custGeom>
            <a:solidFill>
              <a:srgbClr val="FFB28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7" name="Google Shape;187;p24">
              <a:extLst>
                <a:ext uri="{FF2B5EF4-FFF2-40B4-BE49-F238E27FC236}">
                  <a16:creationId xmlns:a16="http://schemas.microsoft.com/office/drawing/2014/main" id="{B2426152-99E5-42CD-903C-A23FA21B6358}"/>
                </a:ext>
              </a:extLst>
            </p:cNvPr>
            <p:cNvSpPr/>
            <p:nvPr/>
          </p:nvSpPr>
          <p:spPr>
            <a:xfrm>
              <a:off x="4779200" y="2433775"/>
              <a:ext cx="408450" cy="324825"/>
            </a:xfrm>
            <a:custGeom>
              <a:avLst/>
              <a:gdLst/>
              <a:ahLst/>
              <a:cxnLst/>
              <a:rect l="l" t="t" r="r" b="b"/>
              <a:pathLst>
                <a:path w="16338" h="12993" extrusionOk="0">
                  <a:moveTo>
                    <a:pt x="12495" y="0"/>
                  </a:moveTo>
                  <a:cubicBezTo>
                    <a:pt x="12445" y="0"/>
                    <a:pt x="12398" y="1"/>
                    <a:pt x="12354" y="3"/>
                  </a:cubicBezTo>
                  <a:cubicBezTo>
                    <a:pt x="11561" y="25"/>
                    <a:pt x="10802" y="114"/>
                    <a:pt x="9084" y="840"/>
                  </a:cubicBezTo>
                  <a:cubicBezTo>
                    <a:pt x="15423" y="4176"/>
                    <a:pt x="10211" y="9890"/>
                    <a:pt x="5837" y="10560"/>
                  </a:cubicBezTo>
                  <a:cubicBezTo>
                    <a:pt x="5345" y="10636"/>
                    <a:pt x="4891" y="10670"/>
                    <a:pt x="4471" y="10670"/>
                  </a:cubicBezTo>
                  <a:cubicBezTo>
                    <a:pt x="1378" y="10670"/>
                    <a:pt x="157" y="8840"/>
                    <a:pt x="0" y="8584"/>
                  </a:cubicBezTo>
                  <a:lnTo>
                    <a:pt x="0" y="8584"/>
                  </a:lnTo>
                  <a:cubicBezTo>
                    <a:pt x="45" y="9098"/>
                    <a:pt x="167" y="9611"/>
                    <a:pt x="368" y="10091"/>
                  </a:cubicBezTo>
                  <a:cubicBezTo>
                    <a:pt x="1208" y="12221"/>
                    <a:pt x="2489" y="12992"/>
                    <a:pt x="4152" y="12992"/>
                  </a:cubicBezTo>
                  <a:cubicBezTo>
                    <a:pt x="5740" y="12992"/>
                    <a:pt x="7676" y="12290"/>
                    <a:pt x="9910" y="11397"/>
                  </a:cubicBezTo>
                  <a:cubicBezTo>
                    <a:pt x="11639" y="10705"/>
                    <a:pt x="14362" y="9935"/>
                    <a:pt x="15568" y="7803"/>
                  </a:cubicBezTo>
                  <a:cubicBezTo>
                    <a:pt x="16103" y="6855"/>
                    <a:pt x="16338" y="5638"/>
                    <a:pt x="16059" y="4043"/>
                  </a:cubicBezTo>
                  <a:cubicBezTo>
                    <a:pt x="15400" y="388"/>
                    <a:pt x="13477" y="0"/>
                    <a:pt x="12495" y="0"/>
                  </a:cubicBezTo>
                  <a:close/>
                </a:path>
              </a:pathLst>
            </a:custGeom>
            <a:solidFill>
              <a:srgbClr val="F5A27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8" name="Google Shape;188;p24">
              <a:extLst>
                <a:ext uri="{FF2B5EF4-FFF2-40B4-BE49-F238E27FC236}">
                  <a16:creationId xmlns:a16="http://schemas.microsoft.com/office/drawing/2014/main" id="{EA3A624D-61F4-4371-B781-410BA07BB4D4}"/>
                </a:ext>
              </a:extLst>
            </p:cNvPr>
            <p:cNvSpPr/>
            <p:nvPr/>
          </p:nvSpPr>
          <p:spPr>
            <a:xfrm>
              <a:off x="5006275" y="2448350"/>
              <a:ext cx="163250" cy="211775"/>
            </a:xfrm>
            <a:custGeom>
              <a:avLst/>
              <a:gdLst/>
              <a:ahLst/>
              <a:cxnLst/>
              <a:rect l="l" t="t" r="r" b="b"/>
              <a:pathLst>
                <a:path w="6530" h="8471" extrusionOk="0">
                  <a:moveTo>
                    <a:pt x="3271" y="0"/>
                  </a:moveTo>
                  <a:cubicBezTo>
                    <a:pt x="1463" y="0"/>
                    <a:pt x="1" y="1897"/>
                    <a:pt x="1" y="4241"/>
                  </a:cubicBezTo>
                  <a:cubicBezTo>
                    <a:pt x="1" y="6573"/>
                    <a:pt x="1463" y="8470"/>
                    <a:pt x="3271" y="8470"/>
                  </a:cubicBezTo>
                  <a:cubicBezTo>
                    <a:pt x="5067" y="8470"/>
                    <a:pt x="6529" y="6573"/>
                    <a:pt x="6529" y="4241"/>
                  </a:cubicBezTo>
                  <a:cubicBezTo>
                    <a:pt x="6529" y="1897"/>
                    <a:pt x="5067" y="0"/>
                    <a:pt x="3271" y="0"/>
                  </a:cubicBezTo>
                  <a:close/>
                </a:path>
              </a:pathLst>
            </a:custGeom>
            <a:solidFill>
              <a:srgbClr val="E4F1F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9" name="Google Shape;189;p24">
              <a:extLst>
                <a:ext uri="{FF2B5EF4-FFF2-40B4-BE49-F238E27FC236}">
                  <a16:creationId xmlns:a16="http://schemas.microsoft.com/office/drawing/2014/main" id="{20ACFF59-3F43-4440-BADC-DA1BFF41E338}"/>
                </a:ext>
              </a:extLst>
            </p:cNvPr>
            <p:cNvSpPr/>
            <p:nvPr/>
          </p:nvSpPr>
          <p:spPr>
            <a:xfrm>
              <a:off x="5015775" y="2460625"/>
              <a:ext cx="144250" cy="187225"/>
            </a:xfrm>
            <a:custGeom>
              <a:avLst/>
              <a:gdLst/>
              <a:ahLst/>
              <a:cxnLst/>
              <a:rect l="l" t="t" r="r" b="b"/>
              <a:pathLst>
                <a:path w="5770" h="7489" extrusionOk="0">
                  <a:moveTo>
                    <a:pt x="2891" y="0"/>
                  </a:moveTo>
                  <a:cubicBezTo>
                    <a:pt x="1295" y="0"/>
                    <a:pt x="0" y="1674"/>
                    <a:pt x="0" y="3750"/>
                  </a:cubicBezTo>
                  <a:cubicBezTo>
                    <a:pt x="0" y="5814"/>
                    <a:pt x="1295" y="7488"/>
                    <a:pt x="2891" y="7488"/>
                  </a:cubicBezTo>
                  <a:cubicBezTo>
                    <a:pt x="4486" y="7488"/>
                    <a:pt x="5770" y="5814"/>
                    <a:pt x="5770" y="3750"/>
                  </a:cubicBezTo>
                  <a:cubicBezTo>
                    <a:pt x="5770" y="1674"/>
                    <a:pt x="4486" y="0"/>
                    <a:pt x="2891" y="0"/>
                  </a:cubicBezTo>
                  <a:close/>
                </a:path>
              </a:pathLst>
            </a:custGeom>
            <a:solidFill>
              <a:srgbClr val="1C458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70" name="Rectangle 69">
            <a:extLst>
              <a:ext uri="{FF2B5EF4-FFF2-40B4-BE49-F238E27FC236}">
                <a16:creationId xmlns:a16="http://schemas.microsoft.com/office/drawing/2014/main" id="{7B74503A-3F03-4B1A-94D3-AF512DCDF451}"/>
              </a:ext>
            </a:extLst>
          </p:cNvPr>
          <p:cNvSpPr/>
          <p:nvPr/>
        </p:nvSpPr>
        <p:spPr>
          <a:xfrm>
            <a:off x="15781039" y="1886337"/>
            <a:ext cx="6463766" cy="10711864"/>
          </a:xfrm>
          <a:prstGeom prst="rect">
            <a:avLst/>
          </a:prstGeom>
        </p:spPr>
        <p:txBody>
          <a:bodyPr wrap="square">
            <a:spAutoFit/>
          </a:bodyPr>
          <a:lstStyle/>
          <a:p>
            <a:pPr defTabSz="457246"/>
            <a:r>
              <a:rPr lang="en-US" sz="11501" dirty="0">
                <a:solidFill>
                  <a:prstClr val="white"/>
                </a:solidFill>
                <a:latin typeface="Montserrat Light"/>
              </a:rPr>
              <a:t>Lorem Ipsum is simply dummy text of the</a:t>
            </a:r>
          </a:p>
        </p:txBody>
      </p:sp>
    </p:spTree>
    <p:extLst>
      <p:ext uri="{BB962C8B-B14F-4D97-AF65-F5344CB8AC3E}">
        <p14:creationId xmlns:p14="http://schemas.microsoft.com/office/powerpoint/2010/main" val="400234487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32;p28">
            <a:extLst>
              <a:ext uri="{FF2B5EF4-FFF2-40B4-BE49-F238E27FC236}">
                <a16:creationId xmlns:a16="http://schemas.microsoft.com/office/drawing/2014/main" id="{5BCE9BFE-9942-41D9-8EA6-1A82A3DB20F2}"/>
              </a:ext>
            </a:extLst>
          </p:cNvPr>
          <p:cNvSpPr txBox="1">
            <a:spLocks/>
          </p:cNvSpPr>
          <p:nvPr/>
        </p:nvSpPr>
        <p:spPr>
          <a:xfrm>
            <a:off x="11427797" y="8512318"/>
            <a:ext cx="5017381" cy="1719399"/>
          </a:xfrm>
          <a:prstGeom prst="rect">
            <a:avLst/>
          </a:prstGeom>
        </p:spPr>
        <p:txBody>
          <a:bodyPr spcFirstLastPara="1" wrap="square" lIns="243828" tIns="243828" rIns="243828" bIns="243828"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 sz="8001">
                <a:solidFill>
                  <a:prstClr val="white"/>
                </a:solidFill>
                <a:latin typeface="Advent Pro Medium"/>
                <a:ea typeface="Advent Pro Medium"/>
                <a:cs typeface="Advent Pro Medium"/>
                <a:sym typeface="Advent Pro Medium"/>
              </a:rPr>
              <a:t>03</a:t>
            </a:r>
          </a:p>
        </p:txBody>
      </p:sp>
      <p:sp>
        <p:nvSpPr>
          <p:cNvPr id="3" name="Google Shape;233;p28">
            <a:extLst>
              <a:ext uri="{FF2B5EF4-FFF2-40B4-BE49-F238E27FC236}">
                <a16:creationId xmlns:a16="http://schemas.microsoft.com/office/drawing/2014/main" id="{14261F85-9478-44F3-91FB-6799C863C4CD}"/>
              </a:ext>
            </a:extLst>
          </p:cNvPr>
          <p:cNvSpPr txBox="1">
            <a:spLocks/>
          </p:cNvSpPr>
          <p:nvPr/>
        </p:nvSpPr>
        <p:spPr>
          <a:xfrm>
            <a:off x="17524503" y="8512318"/>
            <a:ext cx="5017381" cy="1719399"/>
          </a:xfrm>
          <a:prstGeom prst="rect">
            <a:avLst/>
          </a:prstGeom>
        </p:spPr>
        <p:txBody>
          <a:bodyPr spcFirstLastPara="1" wrap="square" lIns="243828" tIns="243828" rIns="243828" bIns="243828"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 sz="8001">
                <a:solidFill>
                  <a:prstClr val="white"/>
                </a:solidFill>
                <a:latin typeface="Advent Pro Medium"/>
                <a:ea typeface="Advent Pro Medium"/>
                <a:cs typeface="Advent Pro Medium"/>
                <a:sym typeface="Advent Pro Medium"/>
              </a:rPr>
              <a:t>04</a:t>
            </a:r>
          </a:p>
        </p:txBody>
      </p:sp>
      <p:sp>
        <p:nvSpPr>
          <p:cNvPr id="4" name="Google Shape;242;p28">
            <a:extLst>
              <a:ext uri="{FF2B5EF4-FFF2-40B4-BE49-F238E27FC236}">
                <a16:creationId xmlns:a16="http://schemas.microsoft.com/office/drawing/2014/main" id="{701DE56D-D9DC-4448-B8DB-C616B9DC4075}"/>
              </a:ext>
            </a:extLst>
          </p:cNvPr>
          <p:cNvSpPr txBox="1">
            <a:spLocks/>
          </p:cNvSpPr>
          <p:nvPr/>
        </p:nvSpPr>
        <p:spPr>
          <a:xfrm>
            <a:off x="7923677" y="5303014"/>
            <a:ext cx="5017381" cy="1248144"/>
          </a:xfrm>
          <a:prstGeom prst="rect">
            <a:avLst/>
          </a:prstGeom>
        </p:spPr>
        <p:txBody>
          <a:bodyPr spcFirstLastPara="1" wrap="square" lIns="243828" tIns="243828" rIns="243828" bIns="243828"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 sz="8001">
                <a:solidFill>
                  <a:prstClr val="white"/>
                </a:solidFill>
                <a:latin typeface="Advent Pro Medium"/>
                <a:ea typeface="Advent Pro Medium"/>
                <a:cs typeface="Advent Pro Medium"/>
                <a:sym typeface="Advent Pro Medium"/>
              </a:rPr>
              <a:t>02</a:t>
            </a:r>
          </a:p>
        </p:txBody>
      </p:sp>
      <p:sp>
        <p:nvSpPr>
          <p:cNvPr id="5" name="Google Shape;243;p28">
            <a:extLst>
              <a:ext uri="{FF2B5EF4-FFF2-40B4-BE49-F238E27FC236}">
                <a16:creationId xmlns:a16="http://schemas.microsoft.com/office/drawing/2014/main" id="{630B55D3-2A5C-4CEF-816F-E2E68CF7A270}"/>
              </a:ext>
            </a:extLst>
          </p:cNvPr>
          <p:cNvSpPr txBox="1">
            <a:spLocks/>
          </p:cNvSpPr>
          <p:nvPr/>
        </p:nvSpPr>
        <p:spPr>
          <a:xfrm>
            <a:off x="1845282" y="5303014"/>
            <a:ext cx="5017381" cy="1248144"/>
          </a:xfrm>
          <a:prstGeom prst="rect">
            <a:avLst/>
          </a:prstGeom>
        </p:spPr>
        <p:txBody>
          <a:bodyPr spcFirstLastPara="1" wrap="square" lIns="243828" tIns="243828" rIns="243828" bIns="243828"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 sz="8001">
                <a:solidFill>
                  <a:prstClr val="white"/>
                </a:solidFill>
                <a:latin typeface="Advent Pro Medium"/>
                <a:ea typeface="Advent Pro Medium"/>
                <a:cs typeface="Advent Pro Medium"/>
                <a:sym typeface="Advent Pro Medium"/>
              </a:rPr>
              <a:t>01</a:t>
            </a:r>
          </a:p>
        </p:txBody>
      </p:sp>
      <p:grpSp>
        <p:nvGrpSpPr>
          <p:cNvPr id="6" name="Google Shape;245;p28">
            <a:extLst>
              <a:ext uri="{FF2B5EF4-FFF2-40B4-BE49-F238E27FC236}">
                <a16:creationId xmlns:a16="http://schemas.microsoft.com/office/drawing/2014/main" id="{4702D81D-18D3-4A35-9B68-79DCB226B13F}"/>
              </a:ext>
            </a:extLst>
          </p:cNvPr>
          <p:cNvGrpSpPr/>
          <p:nvPr/>
        </p:nvGrpSpPr>
        <p:grpSpPr>
          <a:xfrm>
            <a:off x="5202579" y="5678960"/>
            <a:ext cx="13982023" cy="3718323"/>
            <a:chOff x="5703550" y="3997650"/>
            <a:chExt cx="5242652" cy="1394210"/>
          </a:xfrm>
        </p:grpSpPr>
        <p:sp>
          <p:nvSpPr>
            <p:cNvPr id="7" name="Google Shape;246;p28">
              <a:extLst>
                <a:ext uri="{FF2B5EF4-FFF2-40B4-BE49-F238E27FC236}">
                  <a16:creationId xmlns:a16="http://schemas.microsoft.com/office/drawing/2014/main" id="{897E75F9-2A43-4D07-AE77-076CE2F68200}"/>
                </a:ext>
              </a:extLst>
            </p:cNvPr>
            <p:cNvSpPr/>
            <p:nvPr/>
          </p:nvSpPr>
          <p:spPr>
            <a:xfrm>
              <a:off x="8092864" y="5081599"/>
              <a:ext cx="110708" cy="74583"/>
            </a:xfrm>
            <a:custGeom>
              <a:avLst/>
              <a:gdLst/>
              <a:ahLst/>
              <a:cxnLst/>
              <a:rect l="l" t="t" r="r" b="b"/>
              <a:pathLst>
                <a:path w="1235" h="832" extrusionOk="0">
                  <a:moveTo>
                    <a:pt x="201" y="0"/>
                  </a:moveTo>
                  <a:cubicBezTo>
                    <a:pt x="80" y="0"/>
                    <a:pt x="0" y="165"/>
                    <a:pt x="117" y="256"/>
                  </a:cubicBezTo>
                  <a:lnTo>
                    <a:pt x="1005" y="809"/>
                  </a:lnTo>
                  <a:cubicBezTo>
                    <a:pt x="1029" y="824"/>
                    <a:pt x="1055" y="831"/>
                    <a:pt x="1082" y="831"/>
                  </a:cubicBezTo>
                  <a:cubicBezTo>
                    <a:pt x="1128" y="831"/>
                    <a:pt x="1173" y="809"/>
                    <a:pt x="1199" y="768"/>
                  </a:cubicBezTo>
                  <a:lnTo>
                    <a:pt x="1193" y="768"/>
                  </a:lnTo>
                  <a:cubicBezTo>
                    <a:pt x="1235" y="697"/>
                    <a:pt x="1217" y="615"/>
                    <a:pt x="1152" y="574"/>
                  </a:cubicBezTo>
                  <a:lnTo>
                    <a:pt x="264" y="15"/>
                  </a:lnTo>
                  <a:cubicBezTo>
                    <a:pt x="242" y="5"/>
                    <a:pt x="221" y="0"/>
                    <a:pt x="201" y="0"/>
                  </a:cubicBezTo>
                  <a:close/>
                </a:path>
              </a:pathLst>
            </a:custGeom>
            <a:solidFill>
              <a:srgbClr val="C7C7C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8" name="Google Shape;247;p28">
              <a:extLst>
                <a:ext uri="{FF2B5EF4-FFF2-40B4-BE49-F238E27FC236}">
                  <a16:creationId xmlns:a16="http://schemas.microsoft.com/office/drawing/2014/main" id="{06EF2A1A-774E-4AB2-BF86-7E03B039EF9A}"/>
                </a:ext>
              </a:extLst>
            </p:cNvPr>
            <p:cNvSpPr/>
            <p:nvPr/>
          </p:nvSpPr>
          <p:spPr>
            <a:xfrm>
              <a:off x="8273224" y="5039916"/>
              <a:ext cx="110708" cy="74941"/>
            </a:xfrm>
            <a:custGeom>
              <a:avLst/>
              <a:gdLst/>
              <a:ahLst/>
              <a:cxnLst/>
              <a:rect l="l" t="t" r="r" b="b"/>
              <a:pathLst>
                <a:path w="1235" h="836" extrusionOk="0">
                  <a:moveTo>
                    <a:pt x="201" y="0"/>
                  </a:moveTo>
                  <a:cubicBezTo>
                    <a:pt x="80" y="0"/>
                    <a:pt x="1" y="165"/>
                    <a:pt x="117" y="256"/>
                  </a:cubicBezTo>
                  <a:lnTo>
                    <a:pt x="1005" y="815"/>
                  </a:lnTo>
                  <a:cubicBezTo>
                    <a:pt x="1027" y="829"/>
                    <a:pt x="1052" y="835"/>
                    <a:pt x="1077" y="835"/>
                  </a:cubicBezTo>
                  <a:cubicBezTo>
                    <a:pt x="1124" y="835"/>
                    <a:pt x="1172" y="811"/>
                    <a:pt x="1199" y="768"/>
                  </a:cubicBezTo>
                  <a:cubicBezTo>
                    <a:pt x="1235" y="703"/>
                    <a:pt x="1217" y="615"/>
                    <a:pt x="1152" y="580"/>
                  </a:cubicBezTo>
                  <a:lnTo>
                    <a:pt x="264" y="15"/>
                  </a:lnTo>
                  <a:cubicBezTo>
                    <a:pt x="242" y="5"/>
                    <a:pt x="221" y="0"/>
                    <a:pt x="201" y="0"/>
                  </a:cubicBezTo>
                  <a:close/>
                </a:path>
              </a:pathLst>
            </a:custGeom>
            <a:solidFill>
              <a:srgbClr val="C7C7C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9" name="Google Shape;248;p28">
              <a:extLst>
                <a:ext uri="{FF2B5EF4-FFF2-40B4-BE49-F238E27FC236}">
                  <a16:creationId xmlns:a16="http://schemas.microsoft.com/office/drawing/2014/main" id="{8472C798-7B4B-404B-BDE1-44C3D37DFEA9}"/>
                </a:ext>
              </a:extLst>
            </p:cNvPr>
            <p:cNvSpPr/>
            <p:nvPr/>
          </p:nvSpPr>
          <p:spPr>
            <a:xfrm>
              <a:off x="10358294" y="4572434"/>
              <a:ext cx="111067" cy="74762"/>
            </a:xfrm>
            <a:custGeom>
              <a:avLst/>
              <a:gdLst/>
              <a:ahLst/>
              <a:cxnLst/>
              <a:rect l="l" t="t" r="r" b="b"/>
              <a:pathLst>
                <a:path w="1239" h="834" extrusionOk="0">
                  <a:moveTo>
                    <a:pt x="202" y="1"/>
                  </a:moveTo>
                  <a:cubicBezTo>
                    <a:pt x="81" y="1"/>
                    <a:pt x="0" y="168"/>
                    <a:pt x="121" y="258"/>
                  </a:cubicBezTo>
                  <a:lnTo>
                    <a:pt x="1009" y="811"/>
                  </a:lnTo>
                  <a:cubicBezTo>
                    <a:pt x="1033" y="826"/>
                    <a:pt x="1059" y="833"/>
                    <a:pt x="1086" y="833"/>
                  </a:cubicBezTo>
                  <a:cubicBezTo>
                    <a:pt x="1132" y="833"/>
                    <a:pt x="1177" y="811"/>
                    <a:pt x="1203" y="770"/>
                  </a:cubicBezTo>
                  <a:lnTo>
                    <a:pt x="1197" y="770"/>
                  </a:lnTo>
                  <a:cubicBezTo>
                    <a:pt x="1239" y="705"/>
                    <a:pt x="1221" y="617"/>
                    <a:pt x="1156" y="576"/>
                  </a:cubicBezTo>
                  <a:lnTo>
                    <a:pt x="268" y="17"/>
                  </a:lnTo>
                  <a:cubicBezTo>
                    <a:pt x="245" y="6"/>
                    <a:pt x="223" y="1"/>
                    <a:pt x="202" y="1"/>
                  </a:cubicBezTo>
                  <a:close/>
                </a:path>
              </a:pathLst>
            </a:custGeom>
            <a:solidFill>
              <a:srgbClr val="C7C7C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10" name="Google Shape;249;p28">
              <a:extLst>
                <a:ext uri="{FF2B5EF4-FFF2-40B4-BE49-F238E27FC236}">
                  <a16:creationId xmlns:a16="http://schemas.microsoft.com/office/drawing/2014/main" id="{8388CA15-FCB2-4398-9BFD-050440AE8599}"/>
                </a:ext>
              </a:extLst>
            </p:cNvPr>
            <p:cNvSpPr/>
            <p:nvPr/>
          </p:nvSpPr>
          <p:spPr>
            <a:xfrm>
              <a:off x="5703550" y="3997650"/>
              <a:ext cx="5242652" cy="1394210"/>
            </a:xfrm>
            <a:custGeom>
              <a:avLst/>
              <a:gdLst/>
              <a:ahLst/>
              <a:cxnLst/>
              <a:rect l="l" t="t" r="r" b="b"/>
              <a:pathLst>
                <a:path w="58484" h="15553" extrusionOk="0">
                  <a:moveTo>
                    <a:pt x="52875" y="0"/>
                  </a:moveTo>
                  <a:cubicBezTo>
                    <a:pt x="51801" y="0"/>
                    <a:pt x="50051" y="239"/>
                    <a:pt x="47128" y="975"/>
                  </a:cubicBezTo>
                  <a:cubicBezTo>
                    <a:pt x="46687" y="1092"/>
                    <a:pt x="46298" y="1198"/>
                    <a:pt x="45957" y="1310"/>
                  </a:cubicBezTo>
                  <a:lnTo>
                    <a:pt x="45069" y="1516"/>
                  </a:lnTo>
                  <a:lnTo>
                    <a:pt x="16939" y="7976"/>
                  </a:lnTo>
                  <a:cubicBezTo>
                    <a:pt x="16622" y="8020"/>
                    <a:pt x="16192" y="8061"/>
                    <a:pt x="15682" y="8061"/>
                  </a:cubicBezTo>
                  <a:cubicBezTo>
                    <a:pt x="14466" y="8061"/>
                    <a:pt x="12798" y="7829"/>
                    <a:pt x="11132" y="6847"/>
                  </a:cubicBezTo>
                  <a:cubicBezTo>
                    <a:pt x="7467" y="4693"/>
                    <a:pt x="2836" y="1404"/>
                    <a:pt x="2836" y="1404"/>
                  </a:cubicBezTo>
                  <a:lnTo>
                    <a:pt x="0" y="2057"/>
                  </a:lnTo>
                  <a:lnTo>
                    <a:pt x="6407" y="11477"/>
                  </a:lnTo>
                  <a:lnTo>
                    <a:pt x="6402" y="11471"/>
                  </a:lnTo>
                  <a:cubicBezTo>
                    <a:pt x="3966" y="12601"/>
                    <a:pt x="2571" y="13672"/>
                    <a:pt x="2748" y="14454"/>
                  </a:cubicBezTo>
                  <a:cubicBezTo>
                    <a:pt x="2918" y="15193"/>
                    <a:pt x="4459" y="15553"/>
                    <a:pt x="6887" y="15553"/>
                  </a:cubicBezTo>
                  <a:cubicBezTo>
                    <a:pt x="9488" y="15553"/>
                    <a:pt x="13107" y="15140"/>
                    <a:pt x="17151" y="14336"/>
                  </a:cubicBezTo>
                  <a:cubicBezTo>
                    <a:pt x="17276" y="14357"/>
                    <a:pt x="17401" y="14367"/>
                    <a:pt x="17526" y="14367"/>
                  </a:cubicBezTo>
                  <a:cubicBezTo>
                    <a:pt x="17688" y="14367"/>
                    <a:pt x="17850" y="14350"/>
                    <a:pt x="18010" y="14313"/>
                  </a:cubicBezTo>
                  <a:lnTo>
                    <a:pt x="45581" y="7988"/>
                  </a:lnTo>
                  <a:cubicBezTo>
                    <a:pt x="47010" y="7865"/>
                    <a:pt x="48428" y="7641"/>
                    <a:pt x="49823" y="7317"/>
                  </a:cubicBezTo>
                  <a:cubicBezTo>
                    <a:pt x="54747" y="6188"/>
                    <a:pt x="58483" y="4158"/>
                    <a:pt x="58172" y="2781"/>
                  </a:cubicBezTo>
                  <a:cubicBezTo>
                    <a:pt x="58072" y="2346"/>
                    <a:pt x="57566" y="2022"/>
                    <a:pt x="56765" y="1828"/>
                  </a:cubicBezTo>
                  <a:cubicBezTo>
                    <a:pt x="56236" y="1557"/>
                    <a:pt x="55124" y="987"/>
                    <a:pt x="54818" y="734"/>
                  </a:cubicBezTo>
                  <a:cubicBezTo>
                    <a:pt x="54575" y="533"/>
                    <a:pt x="54479" y="0"/>
                    <a:pt x="52875"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11" name="Google Shape;250;p28">
              <a:extLst>
                <a:ext uri="{FF2B5EF4-FFF2-40B4-BE49-F238E27FC236}">
                  <a16:creationId xmlns:a16="http://schemas.microsoft.com/office/drawing/2014/main" id="{FF10D552-DF6F-4E26-BDA4-74115A3DFEB8}"/>
                </a:ext>
              </a:extLst>
            </p:cNvPr>
            <p:cNvSpPr/>
            <p:nvPr/>
          </p:nvSpPr>
          <p:spPr>
            <a:xfrm>
              <a:off x="10071619" y="4176486"/>
              <a:ext cx="66515" cy="63646"/>
            </a:xfrm>
            <a:custGeom>
              <a:avLst/>
              <a:gdLst/>
              <a:ahLst/>
              <a:cxnLst/>
              <a:rect l="l" t="t" r="r" b="b"/>
              <a:pathLst>
                <a:path w="742" h="710" extrusionOk="0">
                  <a:moveTo>
                    <a:pt x="491" y="0"/>
                  </a:moveTo>
                  <a:cubicBezTo>
                    <a:pt x="481" y="0"/>
                    <a:pt x="470" y="1"/>
                    <a:pt x="459" y="4"/>
                  </a:cubicBezTo>
                  <a:lnTo>
                    <a:pt x="136" y="80"/>
                  </a:lnTo>
                  <a:cubicBezTo>
                    <a:pt x="53" y="98"/>
                    <a:pt x="0" y="180"/>
                    <a:pt x="18" y="262"/>
                  </a:cubicBezTo>
                  <a:lnTo>
                    <a:pt x="95" y="586"/>
                  </a:lnTo>
                  <a:cubicBezTo>
                    <a:pt x="109" y="660"/>
                    <a:pt x="170" y="709"/>
                    <a:pt x="237" y="709"/>
                  </a:cubicBezTo>
                  <a:cubicBezTo>
                    <a:pt x="250" y="709"/>
                    <a:pt x="264" y="707"/>
                    <a:pt x="277" y="704"/>
                  </a:cubicBezTo>
                  <a:lnTo>
                    <a:pt x="601" y="633"/>
                  </a:lnTo>
                  <a:cubicBezTo>
                    <a:pt x="689" y="610"/>
                    <a:pt x="742" y="527"/>
                    <a:pt x="718" y="445"/>
                  </a:cubicBezTo>
                  <a:lnTo>
                    <a:pt x="648" y="121"/>
                  </a:lnTo>
                  <a:cubicBezTo>
                    <a:pt x="627" y="50"/>
                    <a:pt x="562" y="0"/>
                    <a:pt x="491"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12" name="Google Shape;251;p28">
              <a:extLst>
                <a:ext uri="{FF2B5EF4-FFF2-40B4-BE49-F238E27FC236}">
                  <a16:creationId xmlns:a16="http://schemas.microsoft.com/office/drawing/2014/main" id="{D8391DBF-50D2-40F4-A31B-D4F6692CE2FE}"/>
                </a:ext>
              </a:extLst>
            </p:cNvPr>
            <p:cNvSpPr/>
            <p:nvPr/>
          </p:nvSpPr>
          <p:spPr>
            <a:xfrm>
              <a:off x="9941907" y="4204902"/>
              <a:ext cx="66515" cy="64005"/>
            </a:xfrm>
            <a:custGeom>
              <a:avLst/>
              <a:gdLst/>
              <a:ahLst/>
              <a:cxnLst/>
              <a:rect l="l" t="t" r="r" b="b"/>
              <a:pathLst>
                <a:path w="742" h="714" extrusionOk="0">
                  <a:moveTo>
                    <a:pt x="493" y="1"/>
                  </a:moveTo>
                  <a:cubicBezTo>
                    <a:pt x="482" y="1"/>
                    <a:pt x="470" y="2"/>
                    <a:pt x="459" y="4"/>
                  </a:cubicBezTo>
                  <a:lnTo>
                    <a:pt x="135" y="81"/>
                  </a:lnTo>
                  <a:cubicBezTo>
                    <a:pt x="53" y="98"/>
                    <a:pt x="0" y="187"/>
                    <a:pt x="18" y="269"/>
                  </a:cubicBezTo>
                  <a:lnTo>
                    <a:pt x="94" y="593"/>
                  </a:lnTo>
                  <a:cubicBezTo>
                    <a:pt x="110" y="664"/>
                    <a:pt x="178" y="714"/>
                    <a:pt x="250" y="714"/>
                  </a:cubicBezTo>
                  <a:cubicBezTo>
                    <a:pt x="261" y="714"/>
                    <a:pt x="272" y="713"/>
                    <a:pt x="282" y="710"/>
                  </a:cubicBezTo>
                  <a:lnTo>
                    <a:pt x="606" y="634"/>
                  </a:lnTo>
                  <a:cubicBezTo>
                    <a:pt x="688" y="616"/>
                    <a:pt x="741" y="534"/>
                    <a:pt x="724" y="446"/>
                  </a:cubicBezTo>
                  <a:lnTo>
                    <a:pt x="647" y="122"/>
                  </a:lnTo>
                  <a:cubicBezTo>
                    <a:pt x="632" y="50"/>
                    <a:pt x="568" y="1"/>
                    <a:pt x="493" y="1"/>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13" name="Google Shape;252;p28">
              <a:extLst>
                <a:ext uri="{FF2B5EF4-FFF2-40B4-BE49-F238E27FC236}">
                  <a16:creationId xmlns:a16="http://schemas.microsoft.com/office/drawing/2014/main" id="{8014B983-571D-4474-9C5E-78AE88D89C70}"/>
                </a:ext>
              </a:extLst>
            </p:cNvPr>
            <p:cNvSpPr/>
            <p:nvPr/>
          </p:nvSpPr>
          <p:spPr>
            <a:xfrm>
              <a:off x="9812106" y="4235022"/>
              <a:ext cx="66515" cy="63646"/>
            </a:xfrm>
            <a:custGeom>
              <a:avLst/>
              <a:gdLst/>
              <a:ahLst/>
              <a:cxnLst/>
              <a:rect l="l" t="t" r="r" b="b"/>
              <a:pathLst>
                <a:path w="742" h="710" extrusionOk="0">
                  <a:moveTo>
                    <a:pt x="494" y="0"/>
                  </a:moveTo>
                  <a:cubicBezTo>
                    <a:pt x="482" y="0"/>
                    <a:pt x="471" y="1"/>
                    <a:pt x="460" y="4"/>
                  </a:cubicBezTo>
                  <a:lnTo>
                    <a:pt x="136" y="80"/>
                  </a:lnTo>
                  <a:cubicBezTo>
                    <a:pt x="54" y="98"/>
                    <a:pt x="1" y="180"/>
                    <a:pt x="18" y="263"/>
                  </a:cubicBezTo>
                  <a:lnTo>
                    <a:pt x="95" y="586"/>
                  </a:lnTo>
                  <a:cubicBezTo>
                    <a:pt x="110" y="660"/>
                    <a:pt x="170" y="709"/>
                    <a:pt x="241" y="709"/>
                  </a:cubicBezTo>
                  <a:cubicBezTo>
                    <a:pt x="255" y="709"/>
                    <a:pt x="269" y="708"/>
                    <a:pt x="283" y="704"/>
                  </a:cubicBezTo>
                  <a:lnTo>
                    <a:pt x="607" y="633"/>
                  </a:lnTo>
                  <a:cubicBezTo>
                    <a:pt x="689" y="610"/>
                    <a:pt x="742" y="527"/>
                    <a:pt x="724" y="445"/>
                  </a:cubicBezTo>
                  <a:lnTo>
                    <a:pt x="648" y="121"/>
                  </a:lnTo>
                  <a:cubicBezTo>
                    <a:pt x="632" y="50"/>
                    <a:pt x="568" y="0"/>
                    <a:pt x="494"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14" name="Google Shape;253;p28">
              <a:extLst>
                <a:ext uri="{FF2B5EF4-FFF2-40B4-BE49-F238E27FC236}">
                  <a16:creationId xmlns:a16="http://schemas.microsoft.com/office/drawing/2014/main" id="{667E2FAD-176D-44A5-AA7D-7F905608A76B}"/>
                </a:ext>
              </a:extLst>
            </p:cNvPr>
            <p:cNvSpPr/>
            <p:nvPr/>
          </p:nvSpPr>
          <p:spPr>
            <a:xfrm>
              <a:off x="9681856" y="4266127"/>
              <a:ext cx="66515" cy="63646"/>
            </a:xfrm>
            <a:custGeom>
              <a:avLst/>
              <a:gdLst/>
              <a:ahLst/>
              <a:cxnLst/>
              <a:rect l="l" t="t" r="r" b="b"/>
              <a:pathLst>
                <a:path w="742" h="710" extrusionOk="0">
                  <a:moveTo>
                    <a:pt x="493" y="0"/>
                  </a:moveTo>
                  <a:cubicBezTo>
                    <a:pt x="482" y="0"/>
                    <a:pt x="471" y="1"/>
                    <a:pt x="459" y="4"/>
                  </a:cubicBezTo>
                  <a:lnTo>
                    <a:pt x="136" y="80"/>
                  </a:lnTo>
                  <a:cubicBezTo>
                    <a:pt x="53" y="98"/>
                    <a:pt x="0" y="180"/>
                    <a:pt x="24" y="263"/>
                  </a:cubicBezTo>
                  <a:lnTo>
                    <a:pt x="95" y="586"/>
                  </a:lnTo>
                  <a:cubicBezTo>
                    <a:pt x="109" y="660"/>
                    <a:pt x="174" y="710"/>
                    <a:pt x="243" y="710"/>
                  </a:cubicBezTo>
                  <a:cubicBezTo>
                    <a:pt x="256" y="710"/>
                    <a:pt x="270" y="708"/>
                    <a:pt x="283" y="704"/>
                  </a:cubicBezTo>
                  <a:lnTo>
                    <a:pt x="606" y="633"/>
                  </a:lnTo>
                  <a:cubicBezTo>
                    <a:pt x="689" y="610"/>
                    <a:pt x="742" y="527"/>
                    <a:pt x="724" y="445"/>
                  </a:cubicBezTo>
                  <a:lnTo>
                    <a:pt x="648" y="121"/>
                  </a:lnTo>
                  <a:cubicBezTo>
                    <a:pt x="632" y="50"/>
                    <a:pt x="568" y="0"/>
                    <a:pt x="493"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15" name="Google Shape;254;p28">
              <a:extLst>
                <a:ext uri="{FF2B5EF4-FFF2-40B4-BE49-F238E27FC236}">
                  <a16:creationId xmlns:a16="http://schemas.microsoft.com/office/drawing/2014/main" id="{EEA32230-965C-48B0-BFBA-B70F59762225}"/>
                </a:ext>
              </a:extLst>
            </p:cNvPr>
            <p:cNvSpPr/>
            <p:nvPr/>
          </p:nvSpPr>
          <p:spPr>
            <a:xfrm>
              <a:off x="9552593" y="4294634"/>
              <a:ext cx="66604" cy="63646"/>
            </a:xfrm>
            <a:custGeom>
              <a:avLst/>
              <a:gdLst/>
              <a:ahLst/>
              <a:cxnLst/>
              <a:rect l="l" t="t" r="r" b="b"/>
              <a:pathLst>
                <a:path w="743" h="710" extrusionOk="0">
                  <a:moveTo>
                    <a:pt x="492" y="0"/>
                  </a:moveTo>
                  <a:cubicBezTo>
                    <a:pt x="481" y="0"/>
                    <a:pt x="471" y="1"/>
                    <a:pt x="460" y="3"/>
                  </a:cubicBezTo>
                  <a:lnTo>
                    <a:pt x="136" y="80"/>
                  </a:lnTo>
                  <a:cubicBezTo>
                    <a:pt x="54" y="98"/>
                    <a:pt x="1" y="180"/>
                    <a:pt x="19" y="262"/>
                  </a:cubicBezTo>
                  <a:lnTo>
                    <a:pt x="95" y="586"/>
                  </a:lnTo>
                  <a:cubicBezTo>
                    <a:pt x="110" y="660"/>
                    <a:pt x="170" y="709"/>
                    <a:pt x="241" y="709"/>
                  </a:cubicBezTo>
                  <a:cubicBezTo>
                    <a:pt x="255" y="709"/>
                    <a:pt x="269" y="707"/>
                    <a:pt x="283" y="704"/>
                  </a:cubicBezTo>
                  <a:lnTo>
                    <a:pt x="607" y="633"/>
                  </a:lnTo>
                  <a:cubicBezTo>
                    <a:pt x="689" y="610"/>
                    <a:pt x="742" y="527"/>
                    <a:pt x="725" y="445"/>
                  </a:cubicBezTo>
                  <a:lnTo>
                    <a:pt x="648" y="121"/>
                  </a:lnTo>
                  <a:cubicBezTo>
                    <a:pt x="633" y="49"/>
                    <a:pt x="564" y="0"/>
                    <a:pt x="492"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16" name="Google Shape;255;p28">
              <a:extLst>
                <a:ext uri="{FF2B5EF4-FFF2-40B4-BE49-F238E27FC236}">
                  <a16:creationId xmlns:a16="http://schemas.microsoft.com/office/drawing/2014/main" id="{1F11EC1D-7E05-49E7-872A-E20C9F66A276}"/>
                </a:ext>
              </a:extLst>
            </p:cNvPr>
            <p:cNvSpPr/>
            <p:nvPr/>
          </p:nvSpPr>
          <p:spPr>
            <a:xfrm>
              <a:off x="9422881" y="4324484"/>
              <a:ext cx="66515" cy="63646"/>
            </a:xfrm>
            <a:custGeom>
              <a:avLst/>
              <a:gdLst/>
              <a:ahLst/>
              <a:cxnLst/>
              <a:rect l="l" t="t" r="r" b="b"/>
              <a:pathLst>
                <a:path w="742" h="710" extrusionOk="0">
                  <a:moveTo>
                    <a:pt x="499" y="0"/>
                  </a:moveTo>
                  <a:cubicBezTo>
                    <a:pt x="486" y="0"/>
                    <a:pt x="473" y="2"/>
                    <a:pt x="459" y="6"/>
                  </a:cubicBezTo>
                  <a:lnTo>
                    <a:pt x="136" y="76"/>
                  </a:lnTo>
                  <a:cubicBezTo>
                    <a:pt x="53" y="94"/>
                    <a:pt x="1" y="182"/>
                    <a:pt x="18" y="265"/>
                  </a:cubicBezTo>
                  <a:lnTo>
                    <a:pt x="95" y="588"/>
                  </a:lnTo>
                  <a:cubicBezTo>
                    <a:pt x="110" y="660"/>
                    <a:pt x="174" y="709"/>
                    <a:pt x="245" y="709"/>
                  </a:cubicBezTo>
                  <a:cubicBezTo>
                    <a:pt x="256" y="709"/>
                    <a:pt x="266" y="708"/>
                    <a:pt x="277" y="706"/>
                  </a:cubicBezTo>
                  <a:lnTo>
                    <a:pt x="601" y="630"/>
                  </a:lnTo>
                  <a:cubicBezTo>
                    <a:pt x="689" y="612"/>
                    <a:pt x="742" y="529"/>
                    <a:pt x="718" y="441"/>
                  </a:cubicBezTo>
                  <a:lnTo>
                    <a:pt x="648" y="118"/>
                  </a:lnTo>
                  <a:cubicBezTo>
                    <a:pt x="628" y="49"/>
                    <a:pt x="567" y="0"/>
                    <a:pt x="499"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17" name="Google Shape;256;p28">
              <a:extLst>
                <a:ext uri="{FF2B5EF4-FFF2-40B4-BE49-F238E27FC236}">
                  <a16:creationId xmlns:a16="http://schemas.microsoft.com/office/drawing/2014/main" id="{8A87BBA1-304A-44D2-9A33-EDD8879B7B8E}"/>
                </a:ext>
              </a:extLst>
            </p:cNvPr>
            <p:cNvSpPr/>
            <p:nvPr/>
          </p:nvSpPr>
          <p:spPr>
            <a:xfrm>
              <a:off x="9292631" y="4355590"/>
              <a:ext cx="66515" cy="63646"/>
            </a:xfrm>
            <a:custGeom>
              <a:avLst/>
              <a:gdLst/>
              <a:ahLst/>
              <a:cxnLst/>
              <a:rect l="l" t="t" r="r" b="b"/>
              <a:pathLst>
                <a:path w="742" h="710" extrusionOk="0">
                  <a:moveTo>
                    <a:pt x="499" y="0"/>
                  </a:moveTo>
                  <a:cubicBezTo>
                    <a:pt x="486" y="0"/>
                    <a:pt x="473" y="2"/>
                    <a:pt x="459" y="6"/>
                  </a:cubicBezTo>
                  <a:lnTo>
                    <a:pt x="136" y="77"/>
                  </a:lnTo>
                  <a:cubicBezTo>
                    <a:pt x="53" y="94"/>
                    <a:pt x="0" y="182"/>
                    <a:pt x="18" y="265"/>
                  </a:cubicBezTo>
                  <a:lnTo>
                    <a:pt x="94" y="588"/>
                  </a:lnTo>
                  <a:cubicBezTo>
                    <a:pt x="110" y="660"/>
                    <a:pt x="174" y="710"/>
                    <a:pt x="245" y="710"/>
                  </a:cubicBezTo>
                  <a:cubicBezTo>
                    <a:pt x="255" y="710"/>
                    <a:pt x="266" y="708"/>
                    <a:pt x="277" y="706"/>
                  </a:cubicBezTo>
                  <a:lnTo>
                    <a:pt x="600" y="630"/>
                  </a:lnTo>
                  <a:cubicBezTo>
                    <a:pt x="689" y="612"/>
                    <a:pt x="742" y="530"/>
                    <a:pt x="718" y="441"/>
                  </a:cubicBezTo>
                  <a:lnTo>
                    <a:pt x="647" y="118"/>
                  </a:lnTo>
                  <a:cubicBezTo>
                    <a:pt x="628" y="49"/>
                    <a:pt x="567" y="0"/>
                    <a:pt x="499"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18" name="Google Shape;257;p28">
              <a:extLst>
                <a:ext uri="{FF2B5EF4-FFF2-40B4-BE49-F238E27FC236}">
                  <a16:creationId xmlns:a16="http://schemas.microsoft.com/office/drawing/2014/main" id="{30C4A19A-4E8F-49C9-8075-EE4FD0FAC747}"/>
                </a:ext>
              </a:extLst>
            </p:cNvPr>
            <p:cNvSpPr/>
            <p:nvPr/>
          </p:nvSpPr>
          <p:spPr>
            <a:xfrm>
              <a:off x="9162830" y="4384096"/>
              <a:ext cx="66604" cy="63646"/>
            </a:xfrm>
            <a:custGeom>
              <a:avLst/>
              <a:gdLst/>
              <a:ahLst/>
              <a:cxnLst/>
              <a:rect l="l" t="t" r="r" b="b"/>
              <a:pathLst>
                <a:path w="743" h="710" extrusionOk="0">
                  <a:moveTo>
                    <a:pt x="505" y="0"/>
                  </a:moveTo>
                  <a:cubicBezTo>
                    <a:pt x="492" y="0"/>
                    <a:pt x="479" y="2"/>
                    <a:pt x="466" y="6"/>
                  </a:cubicBezTo>
                  <a:lnTo>
                    <a:pt x="142" y="76"/>
                  </a:lnTo>
                  <a:cubicBezTo>
                    <a:pt x="54" y="94"/>
                    <a:pt x="1" y="182"/>
                    <a:pt x="24" y="265"/>
                  </a:cubicBezTo>
                  <a:lnTo>
                    <a:pt x="95" y="588"/>
                  </a:lnTo>
                  <a:cubicBezTo>
                    <a:pt x="116" y="660"/>
                    <a:pt x="181" y="709"/>
                    <a:pt x="251" y="709"/>
                  </a:cubicBezTo>
                  <a:cubicBezTo>
                    <a:pt x="262" y="709"/>
                    <a:pt x="273" y="708"/>
                    <a:pt x="283" y="706"/>
                  </a:cubicBezTo>
                  <a:lnTo>
                    <a:pt x="607" y="629"/>
                  </a:lnTo>
                  <a:cubicBezTo>
                    <a:pt x="695" y="612"/>
                    <a:pt x="742" y="529"/>
                    <a:pt x="725" y="447"/>
                  </a:cubicBezTo>
                  <a:lnTo>
                    <a:pt x="654" y="117"/>
                  </a:lnTo>
                  <a:cubicBezTo>
                    <a:pt x="634" y="48"/>
                    <a:pt x="573" y="0"/>
                    <a:pt x="505"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19" name="Google Shape;258;p28">
              <a:extLst>
                <a:ext uri="{FF2B5EF4-FFF2-40B4-BE49-F238E27FC236}">
                  <a16:creationId xmlns:a16="http://schemas.microsoft.com/office/drawing/2014/main" id="{12FDE4B2-3673-4479-A251-B32AF62C7C79}"/>
                </a:ext>
              </a:extLst>
            </p:cNvPr>
            <p:cNvSpPr/>
            <p:nvPr/>
          </p:nvSpPr>
          <p:spPr>
            <a:xfrm>
              <a:off x="8956653" y="4422732"/>
              <a:ext cx="65977" cy="63467"/>
            </a:xfrm>
            <a:custGeom>
              <a:avLst/>
              <a:gdLst/>
              <a:ahLst/>
              <a:cxnLst/>
              <a:rect l="l" t="t" r="r" b="b"/>
              <a:pathLst>
                <a:path w="736" h="708" extrusionOk="0">
                  <a:moveTo>
                    <a:pt x="491" y="1"/>
                  </a:moveTo>
                  <a:cubicBezTo>
                    <a:pt x="481" y="1"/>
                    <a:pt x="470" y="2"/>
                    <a:pt x="459" y="4"/>
                  </a:cubicBezTo>
                  <a:lnTo>
                    <a:pt x="136" y="75"/>
                  </a:lnTo>
                  <a:cubicBezTo>
                    <a:pt x="53" y="98"/>
                    <a:pt x="0" y="181"/>
                    <a:pt x="18" y="263"/>
                  </a:cubicBezTo>
                  <a:lnTo>
                    <a:pt x="89" y="587"/>
                  </a:lnTo>
                  <a:cubicBezTo>
                    <a:pt x="109" y="658"/>
                    <a:pt x="174" y="708"/>
                    <a:pt x="245" y="708"/>
                  </a:cubicBezTo>
                  <a:cubicBezTo>
                    <a:pt x="256" y="708"/>
                    <a:pt x="266" y="707"/>
                    <a:pt x="277" y="704"/>
                  </a:cubicBezTo>
                  <a:lnTo>
                    <a:pt x="601" y="628"/>
                  </a:lnTo>
                  <a:cubicBezTo>
                    <a:pt x="683" y="610"/>
                    <a:pt x="736" y="528"/>
                    <a:pt x="718" y="445"/>
                  </a:cubicBezTo>
                  <a:lnTo>
                    <a:pt x="642" y="122"/>
                  </a:lnTo>
                  <a:cubicBezTo>
                    <a:pt x="626" y="50"/>
                    <a:pt x="562" y="1"/>
                    <a:pt x="491" y="1"/>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20" name="Google Shape;259;p28">
              <a:extLst>
                <a:ext uri="{FF2B5EF4-FFF2-40B4-BE49-F238E27FC236}">
                  <a16:creationId xmlns:a16="http://schemas.microsoft.com/office/drawing/2014/main" id="{7408A430-297F-47F2-A990-CF0292BEDB98}"/>
                </a:ext>
              </a:extLst>
            </p:cNvPr>
            <p:cNvSpPr/>
            <p:nvPr/>
          </p:nvSpPr>
          <p:spPr>
            <a:xfrm>
              <a:off x="8773605" y="4474455"/>
              <a:ext cx="66067" cy="63467"/>
            </a:xfrm>
            <a:custGeom>
              <a:avLst/>
              <a:gdLst/>
              <a:ahLst/>
              <a:cxnLst/>
              <a:rect l="l" t="t" r="r" b="b"/>
              <a:pathLst>
                <a:path w="737" h="708" extrusionOk="0">
                  <a:moveTo>
                    <a:pt x="494" y="0"/>
                  </a:moveTo>
                  <a:cubicBezTo>
                    <a:pt x="483" y="0"/>
                    <a:pt x="471" y="1"/>
                    <a:pt x="460" y="4"/>
                  </a:cubicBezTo>
                  <a:lnTo>
                    <a:pt x="136" y="74"/>
                  </a:lnTo>
                  <a:cubicBezTo>
                    <a:pt x="48" y="98"/>
                    <a:pt x="1" y="180"/>
                    <a:pt x="18" y="263"/>
                  </a:cubicBezTo>
                  <a:lnTo>
                    <a:pt x="89" y="586"/>
                  </a:lnTo>
                  <a:cubicBezTo>
                    <a:pt x="109" y="662"/>
                    <a:pt x="173" y="708"/>
                    <a:pt x="243" y="708"/>
                  </a:cubicBezTo>
                  <a:cubicBezTo>
                    <a:pt x="254" y="708"/>
                    <a:pt x="266" y="706"/>
                    <a:pt x="277" y="704"/>
                  </a:cubicBezTo>
                  <a:lnTo>
                    <a:pt x="601" y="633"/>
                  </a:lnTo>
                  <a:cubicBezTo>
                    <a:pt x="689" y="610"/>
                    <a:pt x="736" y="527"/>
                    <a:pt x="719" y="445"/>
                  </a:cubicBezTo>
                  <a:lnTo>
                    <a:pt x="648" y="121"/>
                  </a:lnTo>
                  <a:cubicBezTo>
                    <a:pt x="628" y="46"/>
                    <a:pt x="564" y="0"/>
                    <a:pt x="494"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21" name="Google Shape;260;p28">
              <a:extLst>
                <a:ext uri="{FF2B5EF4-FFF2-40B4-BE49-F238E27FC236}">
                  <a16:creationId xmlns:a16="http://schemas.microsoft.com/office/drawing/2014/main" id="{5B5F291B-6FC0-4205-ADCA-A85D199A3EFF}"/>
                </a:ext>
              </a:extLst>
            </p:cNvPr>
            <p:cNvSpPr/>
            <p:nvPr/>
          </p:nvSpPr>
          <p:spPr>
            <a:xfrm>
              <a:off x="8643893" y="4503230"/>
              <a:ext cx="66515" cy="63646"/>
            </a:xfrm>
            <a:custGeom>
              <a:avLst/>
              <a:gdLst/>
              <a:ahLst/>
              <a:cxnLst/>
              <a:rect l="l" t="t" r="r" b="b"/>
              <a:pathLst>
                <a:path w="742" h="710" extrusionOk="0">
                  <a:moveTo>
                    <a:pt x="501" y="1"/>
                  </a:moveTo>
                  <a:cubicBezTo>
                    <a:pt x="488" y="1"/>
                    <a:pt x="474" y="3"/>
                    <a:pt x="459" y="6"/>
                  </a:cubicBezTo>
                  <a:lnTo>
                    <a:pt x="136" y="77"/>
                  </a:lnTo>
                  <a:cubicBezTo>
                    <a:pt x="53" y="101"/>
                    <a:pt x="0" y="183"/>
                    <a:pt x="18" y="265"/>
                  </a:cubicBezTo>
                  <a:lnTo>
                    <a:pt x="95" y="589"/>
                  </a:lnTo>
                  <a:cubicBezTo>
                    <a:pt x="110" y="661"/>
                    <a:pt x="174" y="710"/>
                    <a:pt x="249" y="710"/>
                  </a:cubicBezTo>
                  <a:cubicBezTo>
                    <a:pt x="260" y="710"/>
                    <a:pt x="271" y="709"/>
                    <a:pt x="283" y="707"/>
                  </a:cubicBezTo>
                  <a:lnTo>
                    <a:pt x="606" y="630"/>
                  </a:lnTo>
                  <a:cubicBezTo>
                    <a:pt x="689" y="612"/>
                    <a:pt x="742" y="530"/>
                    <a:pt x="724" y="448"/>
                  </a:cubicBezTo>
                  <a:lnTo>
                    <a:pt x="648" y="124"/>
                  </a:lnTo>
                  <a:cubicBezTo>
                    <a:pt x="633" y="50"/>
                    <a:pt x="572" y="1"/>
                    <a:pt x="501" y="1"/>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22" name="Google Shape;261;p28">
              <a:extLst>
                <a:ext uri="{FF2B5EF4-FFF2-40B4-BE49-F238E27FC236}">
                  <a16:creationId xmlns:a16="http://schemas.microsoft.com/office/drawing/2014/main" id="{B2741543-AE88-40A6-8B6B-BAFF04E786EC}"/>
                </a:ext>
              </a:extLst>
            </p:cNvPr>
            <p:cNvSpPr/>
            <p:nvPr/>
          </p:nvSpPr>
          <p:spPr>
            <a:xfrm>
              <a:off x="8514181" y="4532812"/>
              <a:ext cx="66515" cy="63646"/>
            </a:xfrm>
            <a:custGeom>
              <a:avLst/>
              <a:gdLst/>
              <a:ahLst/>
              <a:cxnLst/>
              <a:rect l="l" t="t" r="r" b="b"/>
              <a:pathLst>
                <a:path w="742" h="710" extrusionOk="0">
                  <a:moveTo>
                    <a:pt x="501" y="0"/>
                  </a:moveTo>
                  <a:cubicBezTo>
                    <a:pt x="487" y="0"/>
                    <a:pt x="473" y="2"/>
                    <a:pt x="459" y="6"/>
                  </a:cubicBezTo>
                  <a:lnTo>
                    <a:pt x="135" y="76"/>
                  </a:lnTo>
                  <a:cubicBezTo>
                    <a:pt x="53" y="94"/>
                    <a:pt x="0" y="182"/>
                    <a:pt x="18" y="265"/>
                  </a:cubicBezTo>
                  <a:lnTo>
                    <a:pt x="94" y="588"/>
                  </a:lnTo>
                  <a:cubicBezTo>
                    <a:pt x="110" y="660"/>
                    <a:pt x="178" y="709"/>
                    <a:pt x="250" y="709"/>
                  </a:cubicBezTo>
                  <a:cubicBezTo>
                    <a:pt x="261" y="709"/>
                    <a:pt x="272" y="708"/>
                    <a:pt x="282" y="706"/>
                  </a:cubicBezTo>
                  <a:lnTo>
                    <a:pt x="606" y="630"/>
                  </a:lnTo>
                  <a:cubicBezTo>
                    <a:pt x="688" y="612"/>
                    <a:pt x="741" y="530"/>
                    <a:pt x="724" y="441"/>
                  </a:cubicBezTo>
                  <a:lnTo>
                    <a:pt x="647" y="118"/>
                  </a:lnTo>
                  <a:cubicBezTo>
                    <a:pt x="632" y="49"/>
                    <a:pt x="572" y="0"/>
                    <a:pt x="501"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23" name="Google Shape;262;p28">
              <a:extLst>
                <a:ext uri="{FF2B5EF4-FFF2-40B4-BE49-F238E27FC236}">
                  <a16:creationId xmlns:a16="http://schemas.microsoft.com/office/drawing/2014/main" id="{471D3175-5E07-4B8D-A784-5E7ABDB78B09}"/>
                </a:ext>
              </a:extLst>
            </p:cNvPr>
            <p:cNvSpPr/>
            <p:nvPr/>
          </p:nvSpPr>
          <p:spPr>
            <a:xfrm>
              <a:off x="8383842" y="4563559"/>
              <a:ext cx="66604" cy="64005"/>
            </a:xfrm>
            <a:custGeom>
              <a:avLst/>
              <a:gdLst/>
              <a:ahLst/>
              <a:cxnLst/>
              <a:rect l="l" t="t" r="r" b="b"/>
              <a:pathLst>
                <a:path w="743" h="714" extrusionOk="0">
                  <a:moveTo>
                    <a:pt x="494" y="1"/>
                  </a:moveTo>
                  <a:cubicBezTo>
                    <a:pt x="483" y="1"/>
                    <a:pt x="471" y="2"/>
                    <a:pt x="460" y="4"/>
                  </a:cubicBezTo>
                  <a:lnTo>
                    <a:pt x="136" y="81"/>
                  </a:lnTo>
                  <a:cubicBezTo>
                    <a:pt x="54" y="98"/>
                    <a:pt x="1" y="181"/>
                    <a:pt x="18" y="269"/>
                  </a:cubicBezTo>
                  <a:lnTo>
                    <a:pt x="95" y="592"/>
                  </a:lnTo>
                  <a:cubicBezTo>
                    <a:pt x="110" y="664"/>
                    <a:pt x="175" y="714"/>
                    <a:pt x="249" y="714"/>
                  </a:cubicBezTo>
                  <a:cubicBezTo>
                    <a:pt x="260" y="714"/>
                    <a:pt x="272" y="712"/>
                    <a:pt x="283" y="710"/>
                  </a:cubicBezTo>
                  <a:lnTo>
                    <a:pt x="607" y="634"/>
                  </a:lnTo>
                  <a:cubicBezTo>
                    <a:pt x="689" y="616"/>
                    <a:pt x="742" y="534"/>
                    <a:pt x="724" y="445"/>
                  </a:cubicBezTo>
                  <a:lnTo>
                    <a:pt x="648" y="122"/>
                  </a:lnTo>
                  <a:cubicBezTo>
                    <a:pt x="633" y="50"/>
                    <a:pt x="568" y="1"/>
                    <a:pt x="494" y="1"/>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24" name="Google Shape;263;p28">
              <a:extLst>
                <a:ext uri="{FF2B5EF4-FFF2-40B4-BE49-F238E27FC236}">
                  <a16:creationId xmlns:a16="http://schemas.microsoft.com/office/drawing/2014/main" id="{29B283E9-63E4-4EE5-A6DE-2997E5FDE11C}"/>
                </a:ext>
              </a:extLst>
            </p:cNvPr>
            <p:cNvSpPr/>
            <p:nvPr/>
          </p:nvSpPr>
          <p:spPr>
            <a:xfrm>
              <a:off x="8254130" y="4593589"/>
              <a:ext cx="66515" cy="63736"/>
            </a:xfrm>
            <a:custGeom>
              <a:avLst/>
              <a:gdLst/>
              <a:ahLst/>
              <a:cxnLst/>
              <a:rect l="l" t="t" r="r" b="b"/>
              <a:pathLst>
                <a:path w="742" h="711" extrusionOk="0">
                  <a:moveTo>
                    <a:pt x="494" y="1"/>
                  </a:moveTo>
                  <a:cubicBezTo>
                    <a:pt x="483" y="1"/>
                    <a:pt x="471" y="2"/>
                    <a:pt x="459" y="4"/>
                  </a:cubicBezTo>
                  <a:lnTo>
                    <a:pt x="136" y="81"/>
                  </a:lnTo>
                  <a:cubicBezTo>
                    <a:pt x="53" y="99"/>
                    <a:pt x="0" y="181"/>
                    <a:pt x="18" y="263"/>
                  </a:cubicBezTo>
                  <a:lnTo>
                    <a:pt x="95" y="587"/>
                  </a:lnTo>
                  <a:cubicBezTo>
                    <a:pt x="109" y="661"/>
                    <a:pt x="170" y="710"/>
                    <a:pt x="241" y="710"/>
                  </a:cubicBezTo>
                  <a:cubicBezTo>
                    <a:pt x="255" y="710"/>
                    <a:pt x="269" y="708"/>
                    <a:pt x="283" y="705"/>
                  </a:cubicBezTo>
                  <a:lnTo>
                    <a:pt x="606" y="634"/>
                  </a:lnTo>
                  <a:cubicBezTo>
                    <a:pt x="689" y="611"/>
                    <a:pt x="742" y="528"/>
                    <a:pt x="724" y="446"/>
                  </a:cubicBezTo>
                  <a:lnTo>
                    <a:pt x="648" y="122"/>
                  </a:lnTo>
                  <a:cubicBezTo>
                    <a:pt x="632" y="46"/>
                    <a:pt x="565" y="1"/>
                    <a:pt x="494" y="1"/>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25" name="Google Shape;264;p28">
              <a:extLst>
                <a:ext uri="{FF2B5EF4-FFF2-40B4-BE49-F238E27FC236}">
                  <a16:creationId xmlns:a16="http://schemas.microsoft.com/office/drawing/2014/main" id="{79E8D476-1D0D-4E52-88FA-E27D742A4CB8}"/>
                </a:ext>
              </a:extLst>
            </p:cNvPr>
            <p:cNvSpPr/>
            <p:nvPr/>
          </p:nvSpPr>
          <p:spPr>
            <a:xfrm>
              <a:off x="8124867" y="4622454"/>
              <a:ext cx="66604" cy="63646"/>
            </a:xfrm>
            <a:custGeom>
              <a:avLst/>
              <a:gdLst/>
              <a:ahLst/>
              <a:cxnLst/>
              <a:rect l="l" t="t" r="r" b="b"/>
              <a:pathLst>
                <a:path w="743" h="710" extrusionOk="0">
                  <a:moveTo>
                    <a:pt x="499" y="1"/>
                  </a:moveTo>
                  <a:cubicBezTo>
                    <a:pt x="486" y="1"/>
                    <a:pt x="473" y="2"/>
                    <a:pt x="460" y="6"/>
                  </a:cubicBezTo>
                  <a:lnTo>
                    <a:pt x="136" y="77"/>
                  </a:lnTo>
                  <a:cubicBezTo>
                    <a:pt x="48" y="100"/>
                    <a:pt x="1" y="183"/>
                    <a:pt x="19" y="265"/>
                  </a:cubicBezTo>
                  <a:lnTo>
                    <a:pt x="89" y="589"/>
                  </a:lnTo>
                  <a:cubicBezTo>
                    <a:pt x="110" y="660"/>
                    <a:pt x="175" y="710"/>
                    <a:pt x="245" y="710"/>
                  </a:cubicBezTo>
                  <a:cubicBezTo>
                    <a:pt x="256" y="710"/>
                    <a:pt x="267" y="709"/>
                    <a:pt x="277" y="706"/>
                  </a:cubicBezTo>
                  <a:lnTo>
                    <a:pt x="601" y="630"/>
                  </a:lnTo>
                  <a:cubicBezTo>
                    <a:pt x="689" y="612"/>
                    <a:pt x="742" y="530"/>
                    <a:pt x="719" y="447"/>
                  </a:cubicBezTo>
                  <a:lnTo>
                    <a:pt x="648" y="124"/>
                  </a:lnTo>
                  <a:cubicBezTo>
                    <a:pt x="628" y="50"/>
                    <a:pt x="567" y="1"/>
                    <a:pt x="499" y="1"/>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26" name="Google Shape;265;p28">
              <a:extLst>
                <a:ext uri="{FF2B5EF4-FFF2-40B4-BE49-F238E27FC236}">
                  <a16:creationId xmlns:a16="http://schemas.microsoft.com/office/drawing/2014/main" id="{F8334ABC-1B7A-4C17-B6BB-F6837F9EF113}"/>
                </a:ext>
              </a:extLst>
            </p:cNvPr>
            <p:cNvSpPr/>
            <p:nvPr/>
          </p:nvSpPr>
          <p:spPr>
            <a:xfrm>
              <a:off x="7994079" y="4653201"/>
              <a:ext cx="66604" cy="64005"/>
            </a:xfrm>
            <a:custGeom>
              <a:avLst/>
              <a:gdLst/>
              <a:ahLst/>
              <a:cxnLst/>
              <a:rect l="l" t="t" r="r" b="b"/>
              <a:pathLst>
                <a:path w="743" h="714" extrusionOk="0">
                  <a:moveTo>
                    <a:pt x="498" y="1"/>
                  </a:moveTo>
                  <a:cubicBezTo>
                    <a:pt x="487" y="1"/>
                    <a:pt x="476" y="2"/>
                    <a:pt x="466" y="4"/>
                  </a:cubicBezTo>
                  <a:lnTo>
                    <a:pt x="142" y="81"/>
                  </a:lnTo>
                  <a:cubicBezTo>
                    <a:pt x="54" y="98"/>
                    <a:pt x="1" y="187"/>
                    <a:pt x="24" y="269"/>
                  </a:cubicBezTo>
                  <a:lnTo>
                    <a:pt x="95" y="593"/>
                  </a:lnTo>
                  <a:cubicBezTo>
                    <a:pt x="115" y="664"/>
                    <a:pt x="180" y="714"/>
                    <a:pt x="251" y="714"/>
                  </a:cubicBezTo>
                  <a:cubicBezTo>
                    <a:pt x="262" y="714"/>
                    <a:pt x="272" y="713"/>
                    <a:pt x="283" y="710"/>
                  </a:cubicBezTo>
                  <a:lnTo>
                    <a:pt x="607" y="634"/>
                  </a:lnTo>
                  <a:cubicBezTo>
                    <a:pt x="695" y="616"/>
                    <a:pt x="742" y="534"/>
                    <a:pt x="724" y="446"/>
                  </a:cubicBezTo>
                  <a:lnTo>
                    <a:pt x="648" y="122"/>
                  </a:lnTo>
                  <a:cubicBezTo>
                    <a:pt x="633" y="50"/>
                    <a:pt x="568" y="1"/>
                    <a:pt x="498" y="1"/>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27" name="Google Shape;266;p28">
              <a:extLst>
                <a:ext uri="{FF2B5EF4-FFF2-40B4-BE49-F238E27FC236}">
                  <a16:creationId xmlns:a16="http://schemas.microsoft.com/office/drawing/2014/main" id="{C4DC9BAB-3E28-4B76-B423-0D76D3BE1BD2}"/>
                </a:ext>
              </a:extLst>
            </p:cNvPr>
            <p:cNvSpPr/>
            <p:nvPr/>
          </p:nvSpPr>
          <p:spPr>
            <a:xfrm>
              <a:off x="7864905" y="4682783"/>
              <a:ext cx="66515" cy="64005"/>
            </a:xfrm>
            <a:custGeom>
              <a:avLst/>
              <a:gdLst/>
              <a:ahLst/>
              <a:cxnLst/>
              <a:rect l="l" t="t" r="r" b="b"/>
              <a:pathLst>
                <a:path w="742" h="714" extrusionOk="0">
                  <a:moveTo>
                    <a:pt x="491" y="0"/>
                  </a:moveTo>
                  <a:cubicBezTo>
                    <a:pt x="481" y="0"/>
                    <a:pt x="470" y="2"/>
                    <a:pt x="459" y="4"/>
                  </a:cubicBezTo>
                  <a:lnTo>
                    <a:pt x="136" y="80"/>
                  </a:lnTo>
                  <a:cubicBezTo>
                    <a:pt x="47" y="98"/>
                    <a:pt x="0" y="180"/>
                    <a:pt x="18" y="269"/>
                  </a:cubicBezTo>
                  <a:lnTo>
                    <a:pt x="94" y="592"/>
                  </a:lnTo>
                  <a:cubicBezTo>
                    <a:pt x="110" y="664"/>
                    <a:pt x="174" y="713"/>
                    <a:pt x="245" y="713"/>
                  </a:cubicBezTo>
                  <a:cubicBezTo>
                    <a:pt x="255" y="713"/>
                    <a:pt x="266" y="712"/>
                    <a:pt x="277" y="710"/>
                  </a:cubicBezTo>
                  <a:lnTo>
                    <a:pt x="600" y="633"/>
                  </a:lnTo>
                  <a:cubicBezTo>
                    <a:pt x="689" y="616"/>
                    <a:pt x="742" y="533"/>
                    <a:pt x="718" y="445"/>
                  </a:cubicBezTo>
                  <a:lnTo>
                    <a:pt x="647" y="122"/>
                  </a:lnTo>
                  <a:cubicBezTo>
                    <a:pt x="627" y="50"/>
                    <a:pt x="562" y="0"/>
                    <a:pt x="491"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28" name="Google Shape;267;p28">
              <a:extLst>
                <a:ext uri="{FF2B5EF4-FFF2-40B4-BE49-F238E27FC236}">
                  <a16:creationId xmlns:a16="http://schemas.microsoft.com/office/drawing/2014/main" id="{D823E244-C122-4CEF-A885-C07EB4782982}"/>
                </a:ext>
              </a:extLst>
            </p:cNvPr>
            <p:cNvSpPr/>
            <p:nvPr/>
          </p:nvSpPr>
          <p:spPr>
            <a:xfrm>
              <a:off x="7735104" y="4711558"/>
              <a:ext cx="66604" cy="63646"/>
            </a:xfrm>
            <a:custGeom>
              <a:avLst/>
              <a:gdLst/>
              <a:ahLst/>
              <a:cxnLst/>
              <a:rect l="l" t="t" r="r" b="b"/>
              <a:pathLst>
                <a:path w="743" h="710" extrusionOk="0">
                  <a:moveTo>
                    <a:pt x="505" y="1"/>
                  </a:moveTo>
                  <a:cubicBezTo>
                    <a:pt x="492" y="1"/>
                    <a:pt x="479" y="3"/>
                    <a:pt x="466" y="6"/>
                  </a:cubicBezTo>
                  <a:lnTo>
                    <a:pt x="142" y="77"/>
                  </a:lnTo>
                  <a:cubicBezTo>
                    <a:pt x="54" y="101"/>
                    <a:pt x="1" y="183"/>
                    <a:pt x="24" y="265"/>
                  </a:cubicBezTo>
                  <a:lnTo>
                    <a:pt x="95" y="589"/>
                  </a:lnTo>
                  <a:cubicBezTo>
                    <a:pt x="116" y="661"/>
                    <a:pt x="181" y="710"/>
                    <a:pt x="251" y="710"/>
                  </a:cubicBezTo>
                  <a:cubicBezTo>
                    <a:pt x="262" y="710"/>
                    <a:pt x="273" y="709"/>
                    <a:pt x="283" y="707"/>
                  </a:cubicBezTo>
                  <a:lnTo>
                    <a:pt x="607" y="630"/>
                  </a:lnTo>
                  <a:cubicBezTo>
                    <a:pt x="695" y="612"/>
                    <a:pt x="742" y="530"/>
                    <a:pt x="725" y="448"/>
                  </a:cubicBezTo>
                  <a:lnTo>
                    <a:pt x="648" y="124"/>
                  </a:lnTo>
                  <a:cubicBezTo>
                    <a:pt x="633" y="50"/>
                    <a:pt x="573" y="1"/>
                    <a:pt x="505" y="1"/>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29" name="Google Shape;268;p28">
              <a:extLst>
                <a:ext uri="{FF2B5EF4-FFF2-40B4-BE49-F238E27FC236}">
                  <a16:creationId xmlns:a16="http://schemas.microsoft.com/office/drawing/2014/main" id="{0E57034C-E87F-4F90-B620-8A3F244BEBF6}"/>
                </a:ext>
              </a:extLst>
            </p:cNvPr>
            <p:cNvSpPr/>
            <p:nvPr/>
          </p:nvSpPr>
          <p:spPr>
            <a:xfrm>
              <a:off x="7605392" y="4741319"/>
              <a:ext cx="66515" cy="64005"/>
            </a:xfrm>
            <a:custGeom>
              <a:avLst/>
              <a:gdLst/>
              <a:ahLst/>
              <a:cxnLst/>
              <a:rect l="l" t="t" r="r" b="b"/>
              <a:pathLst>
                <a:path w="742" h="714" extrusionOk="0">
                  <a:moveTo>
                    <a:pt x="497" y="1"/>
                  </a:moveTo>
                  <a:cubicBezTo>
                    <a:pt x="487" y="1"/>
                    <a:pt x="476" y="2"/>
                    <a:pt x="465" y="4"/>
                  </a:cubicBezTo>
                  <a:lnTo>
                    <a:pt x="142" y="80"/>
                  </a:lnTo>
                  <a:cubicBezTo>
                    <a:pt x="54" y="98"/>
                    <a:pt x="1" y="180"/>
                    <a:pt x="24" y="269"/>
                  </a:cubicBezTo>
                  <a:lnTo>
                    <a:pt x="95" y="592"/>
                  </a:lnTo>
                  <a:cubicBezTo>
                    <a:pt x="115" y="664"/>
                    <a:pt x="180" y="713"/>
                    <a:pt x="251" y="713"/>
                  </a:cubicBezTo>
                  <a:cubicBezTo>
                    <a:pt x="262" y="713"/>
                    <a:pt x="272" y="712"/>
                    <a:pt x="283" y="710"/>
                  </a:cubicBezTo>
                  <a:lnTo>
                    <a:pt x="607" y="633"/>
                  </a:lnTo>
                  <a:cubicBezTo>
                    <a:pt x="689" y="616"/>
                    <a:pt x="742" y="533"/>
                    <a:pt x="724" y="445"/>
                  </a:cubicBezTo>
                  <a:lnTo>
                    <a:pt x="648" y="122"/>
                  </a:lnTo>
                  <a:cubicBezTo>
                    <a:pt x="632" y="50"/>
                    <a:pt x="568" y="1"/>
                    <a:pt x="497" y="1"/>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30" name="Google Shape;269;p28">
              <a:extLst>
                <a:ext uri="{FF2B5EF4-FFF2-40B4-BE49-F238E27FC236}">
                  <a16:creationId xmlns:a16="http://schemas.microsoft.com/office/drawing/2014/main" id="{84C9755D-BBC2-4448-8F9E-30D62DBBFCF2}"/>
                </a:ext>
              </a:extLst>
            </p:cNvPr>
            <p:cNvSpPr/>
            <p:nvPr/>
          </p:nvSpPr>
          <p:spPr>
            <a:xfrm>
              <a:off x="7475680" y="4771170"/>
              <a:ext cx="66515" cy="63736"/>
            </a:xfrm>
            <a:custGeom>
              <a:avLst/>
              <a:gdLst/>
              <a:ahLst/>
              <a:cxnLst/>
              <a:rect l="l" t="t" r="r" b="b"/>
              <a:pathLst>
                <a:path w="742" h="711" extrusionOk="0">
                  <a:moveTo>
                    <a:pt x="501" y="1"/>
                  </a:moveTo>
                  <a:cubicBezTo>
                    <a:pt x="487" y="1"/>
                    <a:pt x="473" y="2"/>
                    <a:pt x="459" y="6"/>
                  </a:cubicBezTo>
                  <a:lnTo>
                    <a:pt x="136" y="77"/>
                  </a:lnTo>
                  <a:cubicBezTo>
                    <a:pt x="53" y="100"/>
                    <a:pt x="0" y="183"/>
                    <a:pt x="24" y="265"/>
                  </a:cubicBezTo>
                  <a:lnTo>
                    <a:pt x="94" y="589"/>
                  </a:lnTo>
                  <a:cubicBezTo>
                    <a:pt x="110" y="665"/>
                    <a:pt x="177" y="710"/>
                    <a:pt x="248" y="710"/>
                  </a:cubicBezTo>
                  <a:cubicBezTo>
                    <a:pt x="259" y="710"/>
                    <a:pt x="271" y="709"/>
                    <a:pt x="283" y="706"/>
                  </a:cubicBezTo>
                  <a:lnTo>
                    <a:pt x="606" y="630"/>
                  </a:lnTo>
                  <a:cubicBezTo>
                    <a:pt x="689" y="612"/>
                    <a:pt x="742" y="530"/>
                    <a:pt x="724" y="448"/>
                  </a:cubicBezTo>
                  <a:lnTo>
                    <a:pt x="647" y="124"/>
                  </a:lnTo>
                  <a:cubicBezTo>
                    <a:pt x="633" y="50"/>
                    <a:pt x="572" y="1"/>
                    <a:pt x="501" y="1"/>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31" name="Google Shape;270;p28">
              <a:extLst>
                <a:ext uri="{FF2B5EF4-FFF2-40B4-BE49-F238E27FC236}">
                  <a16:creationId xmlns:a16="http://schemas.microsoft.com/office/drawing/2014/main" id="{BC9F7153-1BEC-4345-9439-4D6BBB5C0ED7}"/>
                </a:ext>
              </a:extLst>
            </p:cNvPr>
            <p:cNvSpPr/>
            <p:nvPr/>
          </p:nvSpPr>
          <p:spPr>
            <a:xfrm>
              <a:off x="7345341" y="4802006"/>
              <a:ext cx="66604" cy="63915"/>
            </a:xfrm>
            <a:custGeom>
              <a:avLst/>
              <a:gdLst/>
              <a:ahLst/>
              <a:cxnLst/>
              <a:rect l="l" t="t" r="r" b="b"/>
              <a:pathLst>
                <a:path w="743" h="713" extrusionOk="0">
                  <a:moveTo>
                    <a:pt x="494" y="0"/>
                  </a:moveTo>
                  <a:cubicBezTo>
                    <a:pt x="483" y="0"/>
                    <a:pt x="471" y="1"/>
                    <a:pt x="460" y="4"/>
                  </a:cubicBezTo>
                  <a:lnTo>
                    <a:pt x="136" y="80"/>
                  </a:lnTo>
                  <a:cubicBezTo>
                    <a:pt x="54" y="98"/>
                    <a:pt x="1" y="180"/>
                    <a:pt x="19" y="268"/>
                  </a:cubicBezTo>
                  <a:lnTo>
                    <a:pt x="95" y="592"/>
                  </a:lnTo>
                  <a:cubicBezTo>
                    <a:pt x="110" y="664"/>
                    <a:pt x="175" y="713"/>
                    <a:pt x="249" y="713"/>
                  </a:cubicBezTo>
                  <a:cubicBezTo>
                    <a:pt x="261" y="713"/>
                    <a:pt x="272" y="712"/>
                    <a:pt x="283" y="710"/>
                  </a:cubicBezTo>
                  <a:lnTo>
                    <a:pt x="607" y="633"/>
                  </a:lnTo>
                  <a:cubicBezTo>
                    <a:pt x="689" y="615"/>
                    <a:pt x="742" y="533"/>
                    <a:pt x="725" y="445"/>
                  </a:cubicBezTo>
                  <a:lnTo>
                    <a:pt x="648" y="121"/>
                  </a:lnTo>
                  <a:cubicBezTo>
                    <a:pt x="633" y="50"/>
                    <a:pt x="568" y="0"/>
                    <a:pt x="494"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32" name="Google Shape;271;p28">
              <a:extLst>
                <a:ext uri="{FF2B5EF4-FFF2-40B4-BE49-F238E27FC236}">
                  <a16:creationId xmlns:a16="http://schemas.microsoft.com/office/drawing/2014/main" id="{AEE80E96-0906-4A04-9CB7-17052D47A91D}"/>
                </a:ext>
              </a:extLst>
            </p:cNvPr>
            <p:cNvSpPr/>
            <p:nvPr/>
          </p:nvSpPr>
          <p:spPr>
            <a:xfrm>
              <a:off x="5958760" y="5044398"/>
              <a:ext cx="855100" cy="249027"/>
            </a:xfrm>
            <a:custGeom>
              <a:avLst/>
              <a:gdLst/>
              <a:ahLst/>
              <a:cxnLst/>
              <a:rect l="l" t="t" r="r" b="b"/>
              <a:pathLst>
                <a:path w="9539" h="2778" extrusionOk="0">
                  <a:moveTo>
                    <a:pt x="9362" y="0"/>
                  </a:moveTo>
                  <a:cubicBezTo>
                    <a:pt x="8820" y="0"/>
                    <a:pt x="6726" y="524"/>
                    <a:pt x="4255" y="1289"/>
                  </a:cubicBezTo>
                  <a:cubicBezTo>
                    <a:pt x="2454" y="1848"/>
                    <a:pt x="889" y="2401"/>
                    <a:pt x="1" y="2777"/>
                  </a:cubicBezTo>
                  <a:lnTo>
                    <a:pt x="6667" y="1247"/>
                  </a:lnTo>
                  <a:cubicBezTo>
                    <a:pt x="8379" y="659"/>
                    <a:pt x="9538" y="165"/>
                    <a:pt x="9497" y="35"/>
                  </a:cubicBezTo>
                  <a:cubicBezTo>
                    <a:pt x="9485" y="12"/>
                    <a:pt x="9444" y="0"/>
                    <a:pt x="9362" y="0"/>
                  </a:cubicBezTo>
                  <a:close/>
                </a:path>
              </a:pathLst>
            </a:custGeom>
            <a:solidFill>
              <a:srgbClr val="C7C7C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33" name="Google Shape;272;p28">
              <a:extLst>
                <a:ext uri="{FF2B5EF4-FFF2-40B4-BE49-F238E27FC236}">
                  <a16:creationId xmlns:a16="http://schemas.microsoft.com/office/drawing/2014/main" id="{28A4198C-E004-4CC3-8112-268BB622B127}"/>
                </a:ext>
              </a:extLst>
            </p:cNvPr>
            <p:cNvSpPr/>
            <p:nvPr/>
          </p:nvSpPr>
          <p:spPr>
            <a:xfrm>
              <a:off x="5950872" y="5156182"/>
              <a:ext cx="606073" cy="169873"/>
            </a:xfrm>
            <a:custGeom>
              <a:avLst/>
              <a:gdLst/>
              <a:ahLst/>
              <a:cxnLst/>
              <a:rect l="l" t="t" r="r" b="b"/>
              <a:pathLst>
                <a:path w="6761" h="1895" extrusionOk="0">
                  <a:moveTo>
                    <a:pt x="6755" y="0"/>
                  </a:moveTo>
                  <a:lnTo>
                    <a:pt x="89" y="1530"/>
                  </a:lnTo>
                  <a:lnTo>
                    <a:pt x="1" y="1565"/>
                  </a:lnTo>
                  <a:cubicBezTo>
                    <a:pt x="42" y="1695"/>
                    <a:pt x="112" y="1807"/>
                    <a:pt x="212" y="1895"/>
                  </a:cubicBezTo>
                  <a:cubicBezTo>
                    <a:pt x="1160" y="1707"/>
                    <a:pt x="2760" y="1277"/>
                    <a:pt x="4555" y="718"/>
                  </a:cubicBezTo>
                  <a:cubicBezTo>
                    <a:pt x="5349" y="477"/>
                    <a:pt x="6096" y="230"/>
                    <a:pt x="6761" y="0"/>
                  </a:cubicBezTo>
                  <a:close/>
                </a:path>
              </a:pathLst>
            </a:custGeom>
            <a:solidFill>
              <a:srgbClr val="EA5510"/>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34" name="Google Shape;273;p28">
              <a:extLst>
                <a:ext uri="{FF2B5EF4-FFF2-40B4-BE49-F238E27FC236}">
                  <a16:creationId xmlns:a16="http://schemas.microsoft.com/office/drawing/2014/main" id="{309651ED-4BA1-48C3-BC53-387ECB665441}"/>
                </a:ext>
              </a:extLst>
            </p:cNvPr>
            <p:cNvSpPr/>
            <p:nvPr/>
          </p:nvSpPr>
          <p:spPr>
            <a:xfrm>
              <a:off x="10443991" y="4063895"/>
              <a:ext cx="122990" cy="95559"/>
            </a:xfrm>
            <a:custGeom>
              <a:avLst/>
              <a:gdLst/>
              <a:ahLst/>
              <a:cxnLst/>
              <a:rect l="l" t="t" r="r" b="b"/>
              <a:pathLst>
                <a:path w="1372" h="1066" extrusionOk="0">
                  <a:moveTo>
                    <a:pt x="912" y="0"/>
                  </a:moveTo>
                  <a:lnTo>
                    <a:pt x="0" y="212"/>
                  </a:lnTo>
                  <a:lnTo>
                    <a:pt x="459" y="1065"/>
                  </a:lnTo>
                  <a:lnTo>
                    <a:pt x="1371" y="854"/>
                  </a:lnTo>
                  <a:lnTo>
                    <a:pt x="912" y="0"/>
                  </a:lnTo>
                  <a:close/>
                </a:path>
              </a:pathLst>
            </a:custGeom>
            <a:solidFill>
              <a:srgbClr val="F4996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35" name="Google Shape;274;p28">
              <a:extLst>
                <a:ext uri="{FF2B5EF4-FFF2-40B4-BE49-F238E27FC236}">
                  <a16:creationId xmlns:a16="http://schemas.microsoft.com/office/drawing/2014/main" id="{3E3E3B3A-2D10-4B39-ADEF-2EF1DD8075F1}"/>
                </a:ext>
              </a:extLst>
            </p:cNvPr>
            <p:cNvSpPr/>
            <p:nvPr/>
          </p:nvSpPr>
          <p:spPr>
            <a:xfrm>
              <a:off x="7956698" y="4500810"/>
              <a:ext cx="1684114" cy="652687"/>
            </a:xfrm>
            <a:custGeom>
              <a:avLst/>
              <a:gdLst/>
              <a:ahLst/>
              <a:cxnLst/>
              <a:rect l="l" t="t" r="r" b="b"/>
              <a:pathLst>
                <a:path w="18787" h="7281" extrusionOk="0">
                  <a:moveTo>
                    <a:pt x="17793" y="0"/>
                  </a:moveTo>
                  <a:cubicBezTo>
                    <a:pt x="17765" y="0"/>
                    <a:pt x="17738" y="3"/>
                    <a:pt x="17710" y="10"/>
                  </a:cubicBezTo>
                  <a:lnTo>
                    <a:pt x="324" y="3999"/>
                  </a:lnTo>
                  <a:cubicBezTo>
                    <a:pt x="124" y="4046"/>
                    <a:pt x="0" y="4246"/>
                    <a:pt x="47" y="4452"/>
                  </a:cubicBezTo>
                  <a:lnTo>
                    <a:pt x="630" y="6988"/>
                  </a:lnTo>
                  <a:cubicBezTo>
                    <a:pt x="670" y="7164"/>
                    <a:pt x="823" y="7280"/>
                    <a:pt x="991" y="7280"/>
                  </a:cubicBezTo>
                  <a:cubicBezTo>
                    <a:pt x="1019" y="7280"/>
                    <a:pt x="1048" y="7277"/>
                    <a:pt x="1077" y="7270"/>
                  </a:cubicBezTo>
                  <a:lnTo>
                    <a:pt x="1083" y="7270"/>
                  </a:lnTo>
                  <a:lnTo>
                    <a:pt x="18463" y="3281"/>
                  </a:lnTo>
                  <a:cubicBezTo>
                    <a:pt x="18663" y="3234"/>
                    <a:pt x="18786" y="3034"/>
                    <a:pt x="18739" y="2834"/>
                  </a:cubicBezTo>
                  <a:lnTo>
                    <a:pt x="18157" y="292"/>
                  </a:lnTo>
                  <a:cubicBezTo>
                    <a:pt x="18116" y="120"/>
                    <a:pt x="17963" y="0"/>
                    <a:pt x="17793" y="0"/>
                  </a:cubicBezTo>
                  <a:close/>
                </a:path>
              </a:pathLst>
            </a:custGeom>
            <a:solidFill>
              <a:srgbClr val="FDFDFB"/>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36" name="Google Shape;275;p28">
              <a:extLst>
                <a:ext uri="{FF2B5EF4-FFF2-40B4-BE49-F238E27FC236}">
                  <a16:creationId xmlns:a16="http://schemas.microsoft.com/office/drawing/2014/main" id="{C1CFE337-E392-4B86-8325-EBE84F82B576}"/>
                </a:ext>
              </a:extLst>
            </p:cNvPr>
            <p:cNvSpPr/>
            <p:nvPr/>
          </p:nvSpPr>
          <p:spPr>
            <a:xfrm>
              <a:off x="9799466" y="4522772"/>
              <a:ext cx="785985" cy="190490"/>
            </a:xfrm>
            <a:custGeom>
              <a:avLst/>
              <a:gdLst/>
              <a:ahLst/>
              <a:cxnLst/>
              <a:rect l="l" t="t" r="r" b="b"/>
              <a:pathLst>
                <a:path w="8768" h="2125" extrusionOk="0">
                  <a:moveTo>
                    <a:pt x="8767" y="0"/>
                  </a:moveTo>
                  <a:lnTo>
                    <a:pt x="359" y="1936"/>
                  </a:lnTo>
                  <a:cubicBezTo>
                    <a:pt x="224" y="1965"/>
                    <a:pt x="100" y="2030"/>
                    <a:pt x="0" y="2124"/>
                  </a:cubicBezTo>
                  <a:cubicBezTo>
                    <a:pt x="1389" y="2001"/>
                    <a:pt x="2772" y="1777"/>
                    <a:pt x="4137" y="1459"/>
                  </a:cubicBezTo>
                  <a:cubicBezTo>
                    <a:pt x="5719" y="1106"/>
                    <a:pt x="7267" y="618"/>
                    <a:pt x="8767" y="0"/>
                  </a:cubicBezTo>
                  <a:close/>
                </a:path>
              </a:pathLst>
            </a:custGeom>
            <a:solidFill>
              <a:srgbClr val="EA5510"/>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37" name="Google Shape;276;p28">
              <a:extLst>
                <a:ext uri="{FF2B5EF4-FFF2-40B4-BE49-F238E27FC236}">
                  <a16:creationId xmlns:a16="http://schemas.microsoft.com/office/drawing/2014/main" id="{37C6D1D3-DA8A-4348-943A-41557135942B}"/>
                </a:ext>
              </a:extLst>
            </p:cNvPr>
            <p:cNvSpPr/>
            <p:nvPr/>
          </p:nvSpPr>
          <p:spPr>
            <a:xfrm>
              <a:off x="7851190" y="5008990"/>
              <a:ext cx="160370" cy="149882"/>
            </a:xfrm>
            <a:custGeom>
              <a:avLst/>
              <a:gdLst/>
              <a:ahLst/>
              <a:cxnLst/>
              <a:rect l="l" t="t" r="r" b="b"/>
              <a:pathLst>
                <a:path w="1789" h="1672" extrusionOk="0">
                  <a:moveTo>
                    <a:pt x="1501" y="1"/>
                  </a:moveTo>
                  <a:lnTo>
                    <a:pt x="0" y="1672"/>
                  </a:lnTo>
                  <a:lnTo>
                    <a:pt x="1789" y="1260"/>
                  </a:lnTo>
                  <a:lnTo>
                    <a:pt x="1501" y="1"/>
                  </a:lnTo>
                  <a:close/>
                </a:path>
              </a:pathLst>
            </a:custGeom>
            <a:solidFill>
              <a:srgbClr val="EA5510"/>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38" name="Google Shape;277;p28">
              <a:extLst>
                <a:ext uri="{FF2B5EF4-FFF2-40B4-BE49-F238E27FC236}">
                  <a16:creationId xmlns:a16="http://schemas.microsoft.com/office/drawing/2014/main" id="{C41487D3-84F5-407F-9126-C34236EE3225}"/>
                </a:ext>
              </a:extLst>
            </p:cNvPr>
            <p:cNvSpPr/>
            <p:nvPr/>
          </p:nvSpPr>
          <p:spPr>
            <a:xfrm>
              <a:off x="7985653" y="4557553"/>
              <a:ext cx="1334508" cy="564389"/>
            </a:xfrm>
            <a:custGeom>
              <a:avLst/>
              <a:gdLst/>
              <a:ahLst/>
              <a:cxnLst/>
              <a:rect l="l" t="t" r="r" b="b"/>
              <a:pathLst>
                <a:path w="14887" h="6296" extrusionOk="0">
                  <a:moveTo>
                    <a:pt x="14886" y="1"/>
                  </a:moveTo>
                  <a:lnTo>
                    <a:pt x="1783" y="3054"/>
                  </a:lnTo>
                  <a:lnTo>
                    <a:pt x="1" y="5037"/>
                  </a:lnTo>
                  <a:lnTo>
                    <a:pt x="289" y="6296"/>
                  </a:lnTo>
                  <a:lnTo>
                    <a:pt x="795" y="6178"/>
                  </a:lnTo>
                  <a:lnTo>
                    <a:pt x="14886" y="1"/>
                  </a:lnTo>
                  <a:close/>
                </a:path>
              </a:pathLst>
            </a:custGeom>
            <a:solidFill>
              <a:srgbClr val="C5C5C5"/>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39" name="Google Shape;278;p28">
              <a:extLst>
                <a:ext uri="{FF2B5EF4-FFF2-40B4-BE49-F238E27FC236}">
                  <a16:creationId xmlns:a16="http://schemas.microsoft.com/office/drawing/2014/main" id="{1462D3C4-C11B-4667-967B-7422EDCE0359}"/>
                </a:ext>
              </a:extLst>
            </p:cNvPr>
            <p:cNvSpPr/>
            <p:nvPr/>
          </p:nvSpPr>
          <p:spPr>
            <a:xfrm>
              <a:off x="5705074" y="4179892"/>
              <a:ext cx="1128241" cy="846673"/>
            </a:xfrm>
            <a:custGeom>
              <a:avLst/>
              <a:gdLst/>
              <a:ahLst/>
              <a:cxnLst/>
              <a:rect l="l" t="t" r="r" b="b"/>
              <a:pathLst>
                <a:path w="12586" h="9445" extrusionOk="0">
                  <a:moveTo>
                    <a:pt x="83" y="1"/>
                  </a:moveTo>
                  <a:lnTo>
                    <a:pt x="1" y="19"/>
                  </a:lnTo>
                  <a:lnTo>
                    <a:pt x="1913" y="2843"/>
                  </a:lnTo>
                  <a:lnTo>
                    <a:pt x="3290" y="1842"/>
                  </a:lnTo>
                  <a:lnTo>
                    <a:pt x="83" y="1"/>
                  </a:lnTo>
                  <a:close/>
                  <a:moveTo>
                    <a:pt x="10550" y="6002"/>
                  </a:moveTo>
                  <a:lnTo>
                    <a:pt x="6385" y="9444"/>
                  </a:lnTo>
                  <a:lnTo>
                    <a:pt x="12586" y="7167"/>
                  </a:lnTo>
                  <a:lnTo>
                    <a:pt x="10550" y="6002"/>
                  </a:lnTo>
                  <a:close/>
                </a:path>
              </a:pathLst>
            </a:custGeom>
            <a:solidFill>
              <a:srgbClr val="C7C7C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40" name="Google Shape;279;p28">
              <a:extLst>
                <a:ext uri="{FF2B5EF4-FFF2-40B4-BE49-F238E27FC236}">
                  <a16:creationId xmlns:a16="http://schemas.microsoft.com/office/drawing/2014/main" id="{E193DDD3-D08E-4888-876B-EF07FD8BF217}"/>
                </a:ext>
              </a:extLst>
            </p:cNvPr>
            <p:cNvSpPr/>
            <p:nvPr/>
          </p:nvSpPr>
          <p:spPr>
            <a:xfrm>
              <a:off x="5876559" y="4345012"/>
              <a:ext cx="774332" cy="681552"/>
            </a:xfrm>
            <a:custGeom>
              <a:avLst/>
              <a:gdLst/>
              <a:ahLst/>
              <a:cxnLst/>
              <a:rect l="l" t="t" r="r" b="b"/>
              <a:pathLst>
                <a:path w="8638" h="7603" extrusionOk="0">
                  <a:moveTo>
                    <a:pt x="1383" y="0"/>
                  </a:moveTo>
                  <a:lnTo>
                    <a:pt x="0" y="1001"/>
                  </a:lnTo>
                  <a:lnTo>
                    <a:pt x="4477" y="7602"/>
                  </a:lnTo>
                  <a:lnTo>
                    <a:pt x="8637" y="4160"/>
                  </a:lnTo>
                  <a:lnTo>
                    <a:pt x="1383" y="0"/>
                  </a:lnTo>
                  <a:close/>
                </a:path>
              </a:pathLst>
            </a:custGeom>
            <a:solidFill>
              <a:srgbClr val="EA5510"/>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41" name="Google Shape;280;p28">
              <a:extLst>
                <a:ext uri="{FF2B5EF4-FFF2-40B4-BE49-F238E27FC236}">
                  <a16:creationId xmlns:a16="http://schemas.microsoft.com/office/drawing/2014/main" id="{64B0BEAC-F4AC-4F1F-8280-FBE025BF659E}"/>
                </a:ext>
              </a:extLst>
            </p:cNvPr>
            <p:cNvSpPr/>
            <p:nvPr/>
          </p:nvSpPr>
          <p:spPr>
            <a:xfrm>
              <a:off x="10401232" y="4590183"/>
              <a:ext cx="192283" cy="162163"/>
            </a:xfrm>
            <a:custGeom>
              <a:avLst/>
              <a:gdLst/>
              <a:ahLst/>
              <a:cxnLst/>
              <a:rect l="l" t="t" r="r" b="b"/>
              <a:pathLst>
                <a:path w="2145" h="1809" extrusionOk="0">
                  <a:moveTo>
                    <a:pt x="1001" y="0"/>
                  </a:moveTo>
                  <a:cubicBezTo>
                    <a:pt x="932" y="0"/>
                    <a:pt x="862" y="8"/>
                    <a:pt x="789" y="25"/>
                  </a:cubicBezTo>
                  <a:cubicBezTo>
                    <a:pt x="301" y="137"/>
                    <a:pt x="1" y="619"/>
                    <a:pt x="112" y="1107"/>
                  </a:cubicBezTo>
                  <a:cubicBezTo>
                    <a:pt x="218" y="1558"/>
                    <a:pt x="606" y="1808"/>
                    <a:pt x="999" y="1808"/>
                  </a:cubicBezTo>
                  <a:cubicBezTo>
                    <a:pt x="1287" y="1808"/>
                    <a:pt x="1578" y="1673"/>
                    <a:pt x="1760" y="1384"/>
                  </a:cubicBezTo>
                  <a:cubicBezTo>
                    <a:pt x="2144" y="765"/>
                    <a:pt x="1676" y="0"/>
                    <a:pt x="1001" y="0"/>
                  </a:cubicBezTo>
                  <a:close/>
                </a:path>
              </a:pathLst>
            </a:custGeom>
            <a:solidFill>
              <a:srgbClr val="454549"/>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42" name="Google Shape;281;p28">
              <a:extLst>
                <a:ext uri="{FF2B5EF4-FFF2-40B4-BE49-F238E27FC236}">
                  <a16:creationId xmlns:a16="http://schemas.microsoft.com/office/drawing/2014/main" id="{A32CC89B-5789-46E5-B550-CB31E9FD241C}"/>
                </a:ext>
              </a:extLst>
            </p:cNvPr>
            <p:cNvSpPr/>
            <p:nvPr/>
          </p:nvSpPr>
          <p:spPr>
            <a:xfrm>
              <a:off x="10446053" y="4631418"/>
              <a:ext cx="95469" cy="80320"/>
            </a:xfrm>
            <a:custGeom>
              <a:avLst/>
              <a:gdLst/>
              <a:ahLst/>
              <a:cxnLst/>
              <a:rect l="l" t="t" r="r" b="b"/>
              <a:pathLst>
                <a:path w="1065" h="896" extrusionOk="0">
                  <a:moveTo>
                    <a:pt x="499" y="0"/>
                  </a:moveTo>
                  <a:cubicBezTo>
                    <a:pt x="465" y="0"/>
                    <a:pt x="430" y="4"/>
                    <a:pt x="395" y="12"/>
                  </a:cubicBezTo>
                  <a:cubicBezTo>
                    <a:pt x="148" y="65"/>
                    <a:pt x="1" y="306"/>
                    <a:pt x="54" y="547"/>
                  </a:cubicBezTo>
                  <a:cubicBezTo>
                    <a:pt x="108" y="771"/>
                    <a:pt x="300" y="895"/>
                    <a:pt x="495" y="895"/>
                  </a:cubicBezTo>
                  <a:cubicBezTo>
                    <a:pt x="638" y="895"/>
                    <a:pt x="782" y="828"/>
                    <a:pt x="872" y="683"/>
                  </a:cubicBezTo>
                  <a:cubicBezTo>
                    <a:pt x="1064" y="378"/>
                    <a:pt x="834" y="0"/>
                    <a:pt x="499" y="0"/>
                  </a:cubicBezTo>
                  <a:close/>
                </a:path>
              </a:pathLst>
            </a:custGeom>
            <a:solidFill>
              <a:srgbClr val="FDFDFB"/>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43" name="Google Shape;282;p28">
              <a:extLst>
                <a:ext uri="{FF2B5EF4-FFF2-40B4-BE49-F238E27FC236}">
                  <a16:creationId xmlns:a16="http://schemas.microsoft.com/office/drawing/2014/main" id="{28C95B07-C913-4689-8C92-FD1FA3B6D55A}"/>
                </a:ext>
              </a:extLst>
            </p:cNvPr>
            <p:cNvSpPr/>
            <p:nvPr/>
          </p:nvSpPr>
          <p:spPr>
            <a:xfrm>
              <a:off x="8315266" y="5069139"/>
              <a:ext cx="192283" cy="162253"/>
            </a:xfrm>
            <a:custGeom>
              <a:avLst/>
              <a:gdLst/>
              <a:ahLst/>
              <a:cxnLst/>
              <a:rect l="l" t="t" r="r" b="b"/>
              <a:pathLst>
                <a:path w="2145" h="1810" extrusionOk="0">
                  <a:moveTo>
                    <a:pt x="997" y="1"/>
                  </a:moveTo>
                  <a:cubicBezTo>
                    <a:pt x="930" y="1"/>
                    <a:pt x="860" y="8"/>
                    <a:pt x="789" y="24"/>
                  </a:cubicBezTo>
                  <a:cubicBezTo>
                    <a:pt x="301" y="136"/>
                    <a:pt x="1" y="624"/>
                    <a:pt x="113" y="1107"/>
                  </a:cubicBezTo>
                  <a:cubicBezTo>
                    <a:pt x="214" y="1560"/>
                    <a:pt x="602" y="1809"/>
                    <a:pt x="993" y="1809"/>
                  </a:cubicBezTo>
                  <a:cubicBezTo>
                    <a:pt x="1283" y="1809"/>
                    <a:pt x="1574" y="1673"/>
                    <a:pt x="1754" y="1383"/>
                  </a:cubicBezTo>
                  <a:cubicBezTo>
                    <a:pt x="2145" y="763"/>
                    <a:pt x="1674" y="1"/>
                    <a:pt x="997" y="1"/>
                  </a:cubicBezTo>
                  <a:close/>
                </a:path>
              </a:pathLst>
            </a:custGeom>
            <a:solidFill>
              <a:srgbClr val="454549"/>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44" name="Google Shape;283;p28">
              <a:extLst>
                <a:ext uri="{FF2B5EF4-FFF2-40B4-BE49-F238E27FC236}">
                  <a16:creationId xmlns:a16="http://schemas.microsoft.com/office/drawing/2014/main" id="{5894F81C-B167-4DB7-8D78-4743F9ADB720}"/>
                </a:ext>
              </a:extLst>
            </p:cNvPr>
            <p:cNvSpPr/>
            <p:nvPr/>
          </p:nvSpPr>
          <p:spPr>
            <a:xfrm>
              <a:off x="8134369" y="5110823"/>
              <a:ext cx="192821" cy="162253"/>
            </a:xfrm>
            <a:custGeom>
              <a:avLst/>
              <a:gdLst/>
              <a:ahLst/>
              <a:cxnLst/>
              <a:rect l="l" t="t" r="r" b="b"/>
              <a:pathLst>
                <a:path w="2151" h="1810" extrusionOk="0">
                  <a:moveTo>
                    <a:pt x="1002" y="1"/>
                  </a:moveTo>
                  <a:cubicBezTo>
                    <a:pt x="935" y="1"/>
                    <a:pt x="866" y="8"/>
                    <a:pt x="795" y="24"/>
                  </a:cubicBezTo>
                  <a:cubicBezTo>
                    <a:pt x="307" y="136"/>
                    <a:pt x="1" y="624"/>
                    <a:pt x="119" y="1112"/>
                  </a:cubicBezTo>
                  <a:cubicBezTo>
                    <a:pt x="220" y="1562"/>
                    <a:pt x="607" y="1810"/>
                    <a:pt x="998" y="1810"/>
                  </a:cubicBezTo>
                  <a:cubicBezTo>
                    <a:pt x="1288" y="1810"/>
                    <a:pt x="1580" y="1674"/>
                    <a:pt x="1760" y="1383"/>
                  </a:cubicBezTo>
                  <a:cubicBezTo>
                    <a:pt x="2151" y="767"/>
                    <a:pt x="1679" y="1"/>
                    <a:pt x="1002" y="1"/>
                  </a:cubicBezTo>
                  <a:close/>
                </a:path>
              </a:pathLst>
            </a:custGeom>
            <a:solidFill>
              <a:srgbClr val="454549"/>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45" name="Google Shape;284;p28">
              <a:extLst>
                <a:ext uri="{FF2B5EF4-FFF2-40B4-BE49-F238E27FC236}">
                  <a16:creationId xmlns:a16="http://schemas.microsoft.com/office/drawing/2014/main" id="{0A23F76A-834A-4DE4-BF35-058167AC7BCC}"/>
                </a:ext>
              </a:extLst>
            </p:cNvPr>
            <p:cNvSpPr/>
            <p:nvPr/>
          </p:nvSpPr>
          <p:spPr>
            <a:xfrm>
              <a:off x="8788934" y="4714157"/>
              <a:ext cx="256915" cy="156605"/>
            </a:xfrm>
            <a:custGeom>
              <a:avLst/>
              <a:gdLst/>
              <a:ahLst/>
              <a:cxnLst/>
              <a:rect l="l" t="t" r="r" b="b"/>
              <a:pathLst>
                <a:path w="2866" h="1747" extrusionOk="0">
                  <a:moveTo>
                    <a:pt x="2513" y="1"/>
                  </a:moveTo>
                  <a:cubicBezTo>
                    <a:pt x="1083" y="330"/>
                    <a:pt x="0" y="942"/>
                    <a:pt x="100" y="1366"/>
                  </a:cubicBezTo>
                  <a:cubicBezTo>
                    <a:pt x="155" y="1616"/>
                    <a:pt x="600" y="1747"/>
                    <a:pt x="1244" y="1747"/>
                  </a:cubicBezTo>
                  <a:cubicBezTo>
                    <a:pt x="1706" y="1747"/>
                    <a:pt x="2269" y="1680"/>
                    <a:pt x="2866" y="1542"/>
                  </a:cubicBezTo>
                  <a:lnTo>
                    <a:pt x="2513" y="1"/>
                  </a:lnTo>
                  <a:close/>
                </a:path>
              </a:pathLst>
            </a:custGeom>
            <a:solidFill>
              <a:srgbClr val="454549"/>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46" name="Google Shape;285;p28">
              <a:extLst>
                <a:ext uri="{FF2B5EF4-FFF2-40B4-BE49-F238E27FC236}">
                  <a16:creationId xmlns:a16="http://schemas.microsoft.com/office/drawing/2014/main" id="{46348ED7-9794-44B6-9545-DFF9F98F332C}"/>
                </a:ext>
              </a:extLst>
            </p:cNvPr>
            <p:cNvSpPr/>
            <p:nvPr/>
          </p:nvSpPr>
          <p:spPr>
            <a:xfrm>
              <a:off x="7558420" y="4543838"/>
              <a:ext cx="1858199" cy="302275"/>
            </a:xfrm>
            <a:custGeom>
              <a:avLst/>
              <a:gdLst/>
              <a:ahLst/>
              <a:cxnLst/>
              <a:rect l="l" t="t" r="r" b="b"/>
              <a:pathLst>
                <a:path w="20729" h="3372" extrusionOk="0">
                  <a:moveTo>
                    <a:pt x="20729" y="1"/>
                  </a:moveTo>
                  <a:lnTo>
                    <a:pt x="1" y="1448"/>
                  </a:lnTo>
                  <a:lnTo>
                    <a:pt x="148" y="2077"/>
                  </a:lnTo>
                  <a:lnTo>
                    <a:pt x="7197" y="3372"/>
                  </a:lnTo>
                  <a:lnTo>
                    <a:pt x="20729" y="1"/>
                  </a:lnTo>
                  <a:close/>
                </a:path>
              </a:pathLst>
            </a:custGeom>
            <a:solidFill>
              <a:srgbClr val="C7C7C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47" name="Google Shape;286;p28">
              <a:extLst>
                <a:ext uri="{FF2B5EF4-FFF2-40B4-BE49-F238E27FC236}">
                  <a16:creationId xmlns:a16="http://schemas.microsoft.com/office/drawing/2014/main" id="{F3C5F133-17E5-45A3-B10E-137B9234510E}"/>
                </a:ext>
              </a:extLst>
            </p:cNvPr>
            <p:cNvSpPr/>
            <p:nvPr/>
          </p:nvSpPr>
          <p:spPr>
            <a:xfrm>
              <a:off x="8133024" y="4530123"/>
              <a:ext cx="1317924" cy="341269"/>
            </a:xfrm>
            <a:custGeom>
              <a:avLst/>
              <a:gdLst/>
              <a:ahLst/>
              <a:cxnLst/>
              <a:rect l="l" t="t" r="r" b="b"/>
              <a:pathLst>
                <a:path w="14702" h="3807" extrusionOk="0">
                  <a:moveTo>
                    <a:pt x="14367" y="1"/>
                  </a:moveTo>
                  <a:cubicBezTo>
                    <a:pt x="14339" y="1"/>
                    <a:pt x="14311" y="4"/>
                    <a:pt x="14284" y="12"/>
                  </a:cubicBezTo>
                  <a:lnTo>
                    <a:pt x="345" y="3213"/>
                  </a:lnTo>
                  <a:cubicBezTo>
                    <a:pt x="1" y="3308"/>
                    <a:pt x="92" y="3807"/>
                    <a:pt x="421" y="3807"/>
                  </a:cubicBezTo>
                  <a:cubicBezTo>
                    <a:pt x="440" y="3807"/>
                    <a:pt x="460" y="3805"/>
                    <a:pt x="481" y="3801"/>
                  </a:cubicBezTo>
                  <a:lnTo>
                    <a:pt x="14419" y="601"/>
                  </a:lnTo>
                  <a:cubicBezTo>
                    <a:pt x="14590" y="571"/>
                    <a:pt x="14701" y="401"/>
                    <a:pt x="14660" y="236"/>
                  </a:cubicBezTo>
                  <a:cubicBezTo>
                    <a:pt x="14631" y="94"/>
                    <a:pt x="14503" y="1"/>
                    <a:pt x="14367" y="1"/>
                  </a:cubicBezTo>
                  <a:close/>
                </a:path>
              </a:pathLst>
            </a:custGeom>
            <a:solidFill>
              <a:srgbClr val="454549"/>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48" name="Google Shape;287;p28">
              <a:extLst>
                <a:ext uri="{FF2B5EF4-FFF2-40B4-BE49-F238E27FC236}">
                  <a16:creationId xmlns:a16="http://schemas.microsoft.com/office/drawing/2014/main" id="{ACFAE450-AEA2-4EA8-8610-1E617C6168BB}"/>
                </a:ext>
              </a:extLst>
            </p:cNvPr>
            <p:cNvSpPr/>
            <p:nvPr/>
          </p:nvSpPr>
          <p:spPr>
            <a:xfrm>
              <a:off x="5748909" y="5039826"/>
              <a:ext cx="1067553" cy="251268"/>
            </a:xfrm>
            <a:custGeom>
              <a:avLst/>
              <a:gdLst/>
              <a:ahLst/>
              <a:cxnLst/>
              <a:rect l="l" t="t" r="r" b="b"/>
              <a:pathLst>
                <a:path w="11909" h="2803" extrusionOk="0">
                  <a:moveTo>
                    <a:pt x="11659" y="0"/>
                  </a:moveTo>
                  <a:cubicBezTo>
                    <a:pt x="10966" y="0"/>
                    <a:pt x="8626" y="422"/>
                    <a:pt x="5872" y="1057"/>
                  </a:cubicBezTo>
                  <a:cubicBezTo>
                    <a:pt x="2607" y="1804"/>
                    <a:pt x="0" y="2569"/>
                    <a:pt x="41" y="2758"/>
                  </a:cubicBezTo>
                  <a:cubicBezTo>
                    <a:pt x="48" y="2788"/>
                    <a:pt x="119" y="2803"/>
                    <a:pt x="247" y="2803"/>
                  </a:cubicBezTo>
                  <a:cubicBezTo>
                    <a:pt x="937" y="2803"/>
                    <a:pt x="3277" y="2381"/>
                    <a:pt x="6031" y="1746"/>
                  </a:cubicBezTo>
                  <a:cubicBezTo>
                    <a:pt x="9296" y="998"/>
                    <a:pt x="11909" y="233"/>
                    <a:pt x="11867" y="45"/>
                  </a:cubicBezTo>
                  <a:cubicBezTo>
                    <a:pt x="11860" y="15"/>
                    <a:pt x="11788" y="0"/>
                    <a:pt x="11659" y="0"/>
                  </a:cubicBezTo>
                  <a:close/>
                </a:path>
              </a:pathLst>
            </a:custGeom>
            <a:solidFill>
              <a:srgbClr val="C7C7C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49" name="Google Shape;288;p28">
              <a:extLst>
                <a:ext uri="{FF2B5EF4-FFF2-40B4-BE49-F238E27FC236}">
                  <a16:creationId xmlns:a16="http://schemas.microsoft.com/office/drawing/2014/main" id="{C652E958-03B3-4CE0-80BD-8BD29AEE15E4}"/>
                </a:ext>
              </a:extLst>
            </p:cNvPr>
            <p:cNvSpPr/>
            <p:nvPr/>
          </p:nvSpPr>
          <p:spPr>
            <a:xfrm>
              <a:off x="5787903" y="4207860"/>
              <a:ext cx="472147" cy="728435"/>
            </a:xfrm>
            <a:custGeom>
              <a:avLst/>
              <a:gdLst/>
              <a:ahLst/>
              <a:cxnLst/>
              <a:rect l="l" t="t" r="r" b="b"/>
              <a:pathLst>
                <a:path w="5267" h="8126" extrusionOk="0">
                  <a:moveTo>
                    <a:pt x="2007" y="1"/>
                  </a:moveTo>
                  <a:lnTo>
                    <a:pt x="1" y="201"/>
                  </a:lnTo>
                  <a:lnTo>
                    <a:pt x="5266" y="8126"/>
                  </a:lnTo>
                  <a:lnTo>
                    <a:pt x="2007" y="1"/>
                  </a:lnTo>
                  <a:close/>
                </a:path>
              </a:pathLst>
            </a:custGeom>
            <a:solidFill>
              <a:srgbClr val="454549"/>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50" name="Google Shape;289;p28">
              <a:extLst>
                <a:ext uri="{FF2B5EF4-FFF2-40B4-BE49-F238E27FC236}">
                  <a16:creationId xmlns:a16="http://schemas.microsoft.com/office/drawing/2014/main" id="{8A1BEB06-B7B8-4380-83AD-1D3DEB1F9D23}"/>
                </a:ext>
              </a:extLst>
            </p:cNvPr>
            <p:cNvSpPr/>
            <p:nvPr/>
          </p:nvSpPr>
          <p:spPr>
            <a:xfrm>
              <a:off x="8361163" y="5111181"/>
              <a:ext cx="95380" cy="80499"/>
            </a:xfrm>
            <a:custGeom>
              <a:avLst/>
              <a:gdLst/>
              <a:ahLst/>
              <a:cxnLst/>
              <a:rect l="l" t="t" r="r" b="b"/>
              <a:pathLst>
                <a:path w="1064" h="898" extrusionOk="0">
                  <a:moveTo>
                    <a:pt x="503" y="1"/>
                  </a:moveTo>
                  <a:cubicBezTo>
                    <a:pt x="468" y="1"/>
                    <a:pt x="432" y="5"/>
                    <a:pt x="395" y="14"/>
                  </a:cubicBezTo>
                  <a:cubicBezTo>
                    <a:pt x="154" y="67"/>
                    <a:pt x="1" y="308"/>
                    <a:pt x="60" y="550"/>
                  </a:cubicBezTo>
                  <a:cubicBezTo>
                    <a:pt x="110" y="773"/>
                    <a:pt x="302" y="897"/>
                    <a:pt x="495" y="897"/>
                  </a:cubicBezTo>
                  <a:cubicBezTo>
                    <a:pt x="638" y="897"/>
                    <a:pt x="782" y="830"/>
                    <a:pt x="872" y="685"/>
                  </a:cubicBezTo>
                  <a:cubicBezTo>
                    <a:pt x="1063" y="381"/>
                    <a:pt x="836" y="1"/>
                    <a:pt x="503" y="1"/>
                  </a:cubicBezTo>
                  <a:close/>
                </a:path>
              </a:pathLst>
            </a:custGeom>
            <a:solidFill>
              <a:srgbClr val="FDFDFB"/>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51" name="Google Shape;290;p28">
              <a:extLst>
                <a:ext uri="{FF2B5EF4-FFF2-40B4-BE49-F238E27FC236}">
                  <a16:creationId xmlns:a16="http://schemas.microsoft.com/office/drawing/2014/main" id="{2F8691F2-3AF5-4FD9-8361-690C76D0785D}"/>
                </a:ext>
              </a:extLst>
            </p:cNvPr>
            <p:cNvSpPr/>
            <p:nvPr/>
          </p:nvSpPr>
          <p:spPr>
            <a:xfrm>
              <a:off x="8180803" y="5152506"/>
              <a:ext cx="95380" cy="80409"/>
            </a:xfrm>
            <a:custGeom>
              <a:avLst/>
              <a:gdLst/>
              <a:ahLst/>
              <a:cxnLst/>
              <a:rect l="l" t="t" r="r" b="b"/>
              <a:pathLst>
                <a:path w="1064" h="897" extrusionOk="0">
                  <a:moveTo>
                    <a:pt x="498" y="0"/>
                  </a:moveTo>
                  <a:cubicBezTo>
                    <a:pt x="465" y="0"/>
                    <a:pt x="430" y="4"/>
                    <a:pt x="395" y="12"/>
                  </a:cubicBezTo>
                  <a:cubicBezTo>
                    <a:pt x="154" y="65"/>
                    <a:pt x="1" y="306"/>
                    <a:pt x="59" y="547"/>
                  </a:cubicBezTo>
                  <a:cubicBezTo>
                    <a:pt x="110" y="772"/>
                    <a:pt x="303" y="896"/>
                    <a:pt x="498" y="896"/>
                  </a:cubicBezTo>
                  <a:cubicBezTo>
                    <a:pt x="639" y="896"/>
                    <a:pt x="782" y="830"/>
                    <a:pt x="871" y="689"/>
                  </a:cubicBezTo>
                  <a:cubicBezTo>
                    <a:pt x="1064" y="378"/>
                    <a:pt x="833" y="0"/>
                    <a:pt x="498" y="0"/>
                  </a:cubicBezTo>
                  <a:close/>
                </a:path>
              </a:pathLst>
            </a:custGeom>
            <a:solidFill>
              <a:srgbClr val="FDFDFB"/>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52" name="Google Shape;291;p28">
              <a:extLst>
                <a:ext uri="{FF2B5EF4-FFF2-40B4-BE49-F238E27FC236}">
                  <a16:creationId xmlns:a16="http://schemas.microsoft.com/office/drawing/2014/main" id="{CAAEFF87-D2F2-43EB-9F8B-0B092E0793F8}"/>
                </a:ext>
              </a:extLst>
            </p:cNvPr>
            <p:cNvSpPr/>
            <p:nvPr/>
          </p:nvSpPr>
          <p:spPr>
            <a:xfrm>
              <a:off x="10246690" y="4114722"/>
              <a:ext cx="148807" cy="248130"/>
            </a:xfrm>
            <a:custGeom>
              <a:avLst/>
              <a:gdLst/>
              <a:ahLst/>
              <a:cxnLst/>
              <a:rect l="l" t="t" r="r" b="b"/>
              <a:pathLst>
                <a:path w="1660" h="2768" extrusionOk="0">
                  <a:moveTo>
                    <a:pt x="980" y="0"/>
                  </a:moveTo>
                  <a:cubicBezTo>
                    <a:pt x="970" y="0"/>
                    <a:pt x="959" y="2"/>
                    <a:pt x="948" y="4"/>
                  </a:cubicBezTo>
                  <a:lnTo>
                    <a:pt x="124" y="192"/>
                  </a:lnTo>
                  <a:cubicBezTo>
                    <a:pt x="48" y="210"/>
                    <a:pt x="1" y="287"/>
                    <a:pt x="18" y="363"/>
                  </a:cubicBezTo>
                  <a:lnTo>
                    <a:pt x="548" y="2658"/>
                  </a:lnTo>
                  <a:cubicBezTo>
                    <a:pt x="563" y="2723"/>
                    <a:pt x="622" y="2767"/>
                    <a:pt x="686" y="2767"/>
                  </a:cubicBezTo>
                  <a:cubicBezTo>
                    <a:pt x="697" y="2767"/>
                    <a:pt x="708" y="2766"/>
                    <a:pt x="719" y="2764"/>
                  </a:cubicBezTo>
                  <a:lnTo>
                    <a:pt x="1536" y="2575"/>
                  </a:lnTo>
                  <a:cubicBezTo>
                    <a:pt x="1613" y="2558"/>
                    <a:pt x="1660" y="2481"/>
                    <a:pt x="1642" y="2405"/>
                  </a:cubicBezTo>
                  <a:lnTo>
                    <a:pt x="1119" y="110"/>
                  </a:lnTo>
                  <a:cubicBezTo>
                    <a:pt x="1103" y="44"/>
                    <a:pt x="1045" y="0"/>
                    <a:pt x="980" y="0"/>
                  </a:cubicBezTo>
                  <a:close/>
                </a:path>
              </a:pathLst>
            </a:custGeom>
            <a:solidFill>
              <a:srgbClr val="C7C7C8"/>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53" name="Google Shape;292;p28">
              <a:extLst>
                <a:ext uri="{FF2B5EF4-FFF2-40B4-BE49-F238E27FC236}">
                  <a16:creationId xmlns:a16="http://schemas.microsoft.com/office/drawing/2014/main" id="{A3647D29-98E1-430E-A5AF-535B5EB71E56}"/>
                </a:ext>
              </a:extLst>
            </p:cNvPr>
            <p:cNvSpPr/>
            <p:nvPr/>
          </p:nvSpPr>
          <p:spPr>
            <a:xfrm>
              <a:off x="9728291" y="4437343"/>
              <a:ext cx="481022" cy="162522"/>
            </a:xfrm>
            <a:custGeom>
              <a:avLst/>
              <a:gdLst/>
              <a:ahLst/>
              <a:cxnLst/>
              <a:rect l="l" t="t" r="r" b="b"/>
              <a:pathLst>
                <a:path w="5366" h="1813" extrusionOk="0">
                  <a:moveTo>
                    <a:pt x="4784" y="0"/>
                  </a:moveTo>
                  <a:cubicBezTo>
                    <a:pt x="4748" y="0"/>
                    <a:pt x="4719" y="6"/>
                    <a:pt x="4689" y="12"/>
                  </a:cubicBezTo>
                  <a:lnTo>
                    <a:pt x="488" y="977"/>
                  </a:lnTo>
                  <a:cubicBezTo>
                    <a:pt x="0" y="1089"/>
                    <a:pt x="83" y="1812"/>
                    <a:pt x="583" y="1812"/>
                  </a:cubicBezTo>
                  <a:cubicBezTo>
                    <a:pt x="618" y="1812"/>
                    <a:pt x="647" y="1806"/>
                    <a:pt x="677" y="1800"/>
                  </a:cubicBezTo>
                  <a:lnTo>
                    <a:pt x="4878" y="836"/>
                  </a:lnTo>
                  <a:cubicBezTo>
                    <a:pt x="5366" y="724"/>
                    <a:pt x="5284" y="0"/>
                    <a:pt x="4784" y="0"/>
                  </a:cubicBezTo>
                  <a:close/>
                </a:path>
              </a:pathLst>
            </a:custGeom>
            <a:solidFill>
              <a:srgbClr val="EA5510"/>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sp>
          <p:nvSpPr>
            <p:cNvPr id="54" name="Google Shape;293;p28">
              <a:extLst>
                <a:ext uri="{FF2B5EF4-FFF2-40B4-BE49-F238E27FC236}">
                  <a16:creationId xmlns:a16="http://schemas.microsoft.com/office/drawing/2014/main" id="{9888BD6C-89E7-487C-985A-AF7FDC54AB35}"/>
                </a:ext>
              </a:extLst>
            </p:cNvPr>
            <p:cNvSpPr/>
            <p:nvPr/>
          </p:nvSpPr>
          <p:spPr>
            <a:xfrm>
              <a:off x="7296845" y="4995274"/>
              <a:ext cx="481111" cy="162611"/>
            </a:xfrm>
            <a:custGeom>
              <a:avLst/>
              <a:gdLst/>
              <a:ahLst/>
              <a:cxnLst/>
              <a:rect l="l" t="t" r="r" b="b"/>
              <a:pathLst>
                <a:path w="5367" h="1814" extrusionOk="0">
                  <a:moveTo>
                    <a:pt x="4784" y="1"/>
                  </a:moveTo>
                  <a:cubicBezTo>
                    <a:pt x="4749" y="1"/>
                    <a:pt x="4719" y="7"/>
                    <a:pt x="4690" y="13"/>
                  </a:cubicBezTo>
                  <a:lnTo>
                    <a:pt x="489" y="978"/>
                  </a:lnTo>
                  <a:cubicBezTo>
                    <a:pt x="1" y="1089"/>
                    <a:pt x="83" y="1813"/>
                    <a:pt x="583" y="1813"/>
                  </a:cubicBezTo>
                  <a:cubicBezTo>
                    <a:pt x="618" y="1813"/>
                    <a:pt x="648" y="1807"/>
                    <a:pt x="677" y="1801"/>
                  </a:cubicBezTo>
                  <a:lnTo>
                    <a:pt x="4878" y="842"/>
                  </a:lnTo>
                  <a:cubicBezTo>
                    <a:pt x="5366" y="725"/>
                    <a:pt x="5284" y="1"/>
                    <a:pt x="4784" y="1"/>
                  </a:cubicBezTo>
                  <a:close/>
                </a:path>
              </a:pathLst>
            </a:custGeom>
            <a:solidFill>
              <a:srgbClr val="EA5510"/>
            </a:solidFill>
            <a:ln>
              <a:noFill/>
            </a:ln>
          </p:spPr>
          <p:txBody>
            <a:bodyPr spcFirstLastPara="1" wrap="square" lIns="243828" tIns="243828" rIns="243828" bIns="243828" anchor="ctr" anchorCtr="0">
              <a:noAutofit/>
            </a:bodyPr>
            <a:lstStyle/>
            <a:p>
              <a:pPr defTabSz="2438674">
                <a:buClr>
                  <a:srgbClr val="000000"/>
                </a:buClr>
              </a:pPr>
              <a:endParaRPr sz="3733" kern="0">
                <a:solidFill>
                  <a:prstClr val="white"/>
                </a:solidFill>
                <a:latin typeface="Arial"/>
                <a:cs typeface="Arial"/>
                <a:sym typeface="Arial"/>
              </a:endParaRPr>
            </a:p>
          </p:txBody>
        </p:sp>
      </p:grpSp>
      <p:sp>
        <p:nvSpPr>
          <p:cNvPr id="55" name="Rectangle 54">
            <a:extLst>
              <a:ext uri="{FF2B5EF4-FFF2-40B4-BE49-F238E27FC236}">
                <a16:creationId xmlns:a16="http://schemas.microsoft.com/office/drawing/2014/main" id="{078AEC91-E912-40BF-A1AF-A00D8E9961AB}"/>
              </a:ext>
            </a:extLst>
          </p:cNvPr>
          <p:cNvSpPr/>
          <p:nvPr/>
        </p:nvSpPr>
        <p:spPr>
          <a:xfrm>
            <a:off x="735424" y="3902311"/>
            <a:ext cx="3401956" cy="1200468"/>
          </a:xfrm>
          <a:prstGeom prst="rect">
            <a:avLst/>
          </a:prstGeom>
        </p:spPr>
        <p:txBody>
          <a:bodyPr wrap="square">
            <a:spAutoFit/>
          </a:bodyPr>
          <a:lstStyle/>
          <a:p>
            <a:pPr algn="ctr" defTabSz="457246"/>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t>
            </a:r>
          </a:p>
        </p:txBody>
      </p:sp>
      <p:sp>
        <p:nvSpPr>
          <p:cNvPr id="56" name="Rectangle 55">
            <a:extLst>
              <a:ext uri="{FF2B5EF4-FFF2-40B4-BE49-F238E27FC236}">
                <a16:creationId xmlns:a16="http://schemas.microsoft.com/office/drawing/2014/main" id="{259A9B89-538D-4C2D-8DEE-0A17E5C024C1}"/>
              </a:ext>
            </a:extLst>
          </p:cNvPr>
          <p:cNvSpPr/>
          <p:nvPr/>
        </p:nvSpPr>
        <p:spPr>
          <a:xfrm>
            <a:off x="6872788" y="3902311"/>
            <a:ext cx="3401956" cy="1200468"/>
          </a:xfrm>
          <a:prstGeom prst="rect">
            <a:avLst/>
          </a:prstGeom>
        </p:spPr>
        <p:txBody>
          <a:bodyPr wrap="square">
            <a:spAutoFit/>
          </a:bodyPr>
          <a:lstStyle/>
          <a:p>
            <a:pPr algn="ctr" defTabSz="457246"/>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t>
            </a:r>
          </a:p>
        </p:txBody>
      </p:sp>
      <p:sp>
        <p:nvSpPr>
          <p:cNvPr id="57" name="Rectangle 56">
            <a:extLst>
              <a:ext uri="{FF2B5EF4-FFF2-40B4-BE49-F238E27FC236}">
                <a16:creationId xmlns:a16="http://schemas.microsoft.com/office/drawing/2014/main" id="{065B56B1-E086-4CD1-AAF3-C935B52C8D76}"/>
              </a:ext>
            </a:extLst>
          </p:cNvPr>
          <p:cNvSpPr/>
          <p:nvPr/>
        </p:nvSpPr>
        <p:spPr>
          <a:xfrm>
            <a:off x="10589388" y="10285379"/>
            <a:ext cx="3401956" cy="1200468"/>
          </a:xfrm>
          <a:prstGeom prst="rect">
            <a:avLst/>
          </a:prstGeom>
        </p:spPr>
        <p:txBody>
          <a:bodyPr wrap="square">
            <a:spAutoFit/>
          </a:bodyPr>
          <a:lstStyle/>
          <a:p>
            <a:pPr algn="ctr" defTabSz="457246"/>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t>
            </a:r>
          </a:p>
        </p:txBody>
      </p:sp>
      <p:sp>
        <p:nvSpPr>
          <p:cNvPr id="58" name="Rectangle 57">
            <a:extLst>
              <a:ext uri="{FF2B5EF4-FFF2-40B4-BE49-F238E27FC236}">
                <a16:creationId xmlns:a16="http://schemas.microsoft.com/office/drawing/2014/main" id="{065D2A32-5067-41F6-A8F1-33779B7D22CF}"/>
              </a:ext>
            </a:extLst>
          </p:cNvPr>
          <p:cNvSpPr/>
          <p:nvPr/>
        </p:nvSpPr>
        <p:spPr>
          <a:xfrm>
            <a:off x="16683564" y="10244641"/>
            <a:ext cx="3401956" cy="1200468"/>
          </a:xfrm>
          <a:prstGeom prst="rect">
            <a:avLst/>
          </a:prstGeom>
        </p:spPr>
        <p:txBody>
          <a:bodyPr wrap="square">
            <a:spAutoFit/>
          </a:bodyPr>
          <a:lstStyle/>
          <a:p>
            <a:pPr algn="ctr" defTabSz="457246"/>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t>
            </a:r>
          </a:p>
        </p:txBody>
      </p:sp>
      <p:sp>
        <p:nvSpPr>
          <p:cNvPr id="59" name="Title 58">
            <a:extLst>
              <a:ext uri="{FF2B5EF4-FFF2-40B4-BE49-F238E27FC236}">
                <a16:creationId xmlns:a16="http://schemas.microsoft.com/office/drawing/2014/main" id="{AE919B57-4F73-4FB4-A056-D131F5357B18}"/>
              </a:ext>
            </a:extLst>
          </p:cNvPr>
          <p:cNvSpPr>
            <a:spLocks noGrp="1"/>
          </p:cNvSpPr>
          <p:nvPr>
            <p:ph type="title"/>
          </p:nvPr>
        </p:nvSpPr>
        <p:spPr/>
        <p:txBody>
          <a:bodyPr/>
          <a:lstStyle/>
          <a:p>
            <a:r>
              <a:rPr lang="en-US" dirty="0">
                <a:solidFill>
                  <a:schemeClr val="bg1"/>
                </a:solidFill>
              </a:rPr>
              <a:t>TITLE HERE </a:t>
            </a:r>
          </a:p>
        </p:txBody>
      </p:sp>
    </p:spTree>
    <p:extLst>
      <p:ext uri="{BB962C8B-B14F-4D97-AF65-F5344CB8AC3E}">
        <p14:creationId xmlns:p14="http://schemas.microsoft.com/office/powerpoint/2010/main" val="468231357"/>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B354B-B25D-4292-9FAE-A3133C1E66D6}"/>
              </a:ext>
            </a:extLst>
          </p:cNvPr>
          <p:cNvSpPr>
            <a:spLocks noGrp="1"/>
          </p:cNvSpPr>
          <p:nvPr>
            <p:ph type="title"/>
          </p:nvPr>
        </p:nvSpPr>
        <p:spPr/>
        <p:txBody>
          <a:bodyPr/>
          <a:lstStyle/>
          <a:p>
            <a:r>
              <a:rPr lang="en-US" dirty="0">
                <a:solidFill>
                  <a:schemeClr val="bg1"/>
                </a:solidFill>
              </a:rPr>
              <a:t>TITLE HERE </a:t>
            </a:r>
          </a:p>
        </p:txBody>
      </p:sp>
      <p:grpSp>
        <p:nvGrpSpPr>
          <p:cNvPr id="3" name="Google Shape;314;p30">
            <a:extLst>
              <a:ext uri="{FF2B5EF4-FFF2-40B4-BE49-F238E27FC236}">
                <a16:creationId xmlns:a16="http://schemas.microsoft.com/office/drawing/2014/main" id="{AD3E62A6-5F8C-479A-8054-7736687E5F87}"/>
              </a:ext>
            </a:extLst>
          </p:cNvPr>
          <p:cNvGrpSpPr/>
          <p:nvPr/>
        </p:nvGrpSpPr>
        <p:grpSpPr>
          <a:xfrm>
            <a:off x="14153171" y="7061170"/>
            <a:ext cx="3295016" cy="8477498"/>
            <a:chOff x="5313863" y="2647632"/>
            <a:chExt cx="1235488" cy="3178694"/>
          </a:xfrm>
        </p:grpSpPr>
        <p:sp>
          <p:nvSpPr>
            <p:cNvPr id="4" name="Google Shape;315;p30">
              <a:extLst>
                <a:ext uri="{FF2B5EF4-FFF2-40B4-BE49-F238E27FC236}">
                  <a16:creationId xmlns:a16="http://schemas.microsoft.com/office/drawing/2014/main" id="{069C94DE-C755-4F05-8EFC-36D4C3A426BB}"/>
                </a:ext>
              </a:extLst>
            </p:cNvPr>
            <p:cNvSpPr/>
            <p:nvPr/>
          </p:nvSpPr>
          <p:spPr>
            <a:xfrm>
              <a:off x="5313863" y="2647632"/>
              <a:ext cx="1235488" cy="1113933"/>
            </a:xfrm>
            <a:custGeom>
              <a:avLst/>
              <a:gdLst/>
              <a:ahLst/>
              <a:cxnLst/>
              <a:rect l="l" t="t" r="r" b="b"/>
              <a:pathLst>
                <a:path w="15551" h="14021" extrusionOk="0">
                  <a:moveTo>
                    <a:pt x="7773" y="1"/>
                  </a:moveTo>
                  <a:cubicBezTo>
                    <a:pt x="7273" y="1"/>
                    <a:pt x="6861" y="401"/>
                    <a:pt x="6849" y="901"/>
                  </a:cubicBezTo>
                  <a:lnTo>
                    <a:pt x="6849" y="5502"/>
                  </a:lnTo>
                  <a:cubicBezTo>
                    <a:pt x="6614" y="5561"/>
                    <a:pt x="6231" y="5661"/>
                    <a:pt x="5760" y="5784"/>
                  </a:cubicBezTo>
                  <a:lnTo>
                    <a:pt x="5760" y="5419"/>
                  </a:lnTo>
                  <a:cubicBezTo>
                    <a:pt x="5749" y="5122"/>
                    <a:pt x="5524" y="4974"/>
                    <a:pt x="5299" y="4974"/>
                  </a:cubicBezTo>
                  <a:cubicBezTo>
                    <a:pt x="5074" y="4974"/>
                    <a:pt x="4848" y="5122"/>
                    <a:pt x="4837" y="5419"/>
                  </a:cubicBezTo>
                  <a:lnTo>
                    <a:pt x="4837" y="6025"/>
                  </a:lnTo>
                  <a:cubicBezTo>
                    <a:pt x="2760" y="6578"/>
                    <a:pt x="0" y="7349"/>
                    <a:pt x="0" y="7532"/>
                  </a:cubicBezTo>
                  <a:lnTo>
                    <a:pt x="0" y="8832"/>
                  </a:lnTo>
                  <a:cubicBezTo>
                    <a:pt x="0" y="8944"/>
                    <a:pt x="24" y="9161"/>
                    <a:pt x="465" y="9161"/>
                  </a:cubicBezTo>
                  <a:lnTo>
                    <a:pt x="4113" y="9161"/>
                  </a:lnTo>
                  <a:lnTo>
                    <a:pt x="4113" y="9597"/>
                  </a:lnTo>
                  <a:cubicBezTo>
                    <a:pt x="4113" y="9803"/>
                    <a:pt x="4267" y="9906"/>
                    <a:pt x="4422" y="9906"/>
                  </a:cubicBezTo>
                  <a:cubicBezTo>
                    <a:pt x="4576" y="9906"/>
                    <a:pt x="4731" y="9803"/>
                    <a:pt x="4731" y="9597"/>
                  </a:cubicBezTo>
                  <a:lnTo>
                    <a:pt x="4731" y="9161"/>
                  </a:lnTo>
                  <a:lnTo>
                    <a:pt x="6849" y="9161"/>
                  </a:lnTo>
                  <a:lnTo>
                    <a:pt x="6849" y="11715"/>
                  </a:lnTo>
                  <a:cubicBezTo>
                    <a:pt x="6084" y="11968"/>
                    <a:pt x="4495" y="12503"/>
                    <a:pt x="4290" y="12668"/>
                  </a:cubicBezTo>
                  <a:cubicBezTo>
                    <a:pt x="4166" y="12768"/>
                    <a:pt x="4401" y="13574"/>
                    <a:pt x="4525" y="13886"/>
                  </a:cubicBezTo>
                  <a:cubicBezTo>
                    <a:pt x="4560" y="13977"/>
                    <a:pt x="4616" y="14020"/>
                    <a:pt x="4708" y="14020"/>
                  </a:cubicBezTo>
                  <a:cubicBezTo>
                    <a:pt x="4770" y="14020"/>
                    <a:pt x="4849" y="14000"/>
                    <a:pt x="4948" y="13962"/>
                  </a:cubicBezTo>
                  <a:cubicBezTo>
                    <a:pt x="5131" y="13886"/>
                    <a:pt x="6696" y="13245"/>
                    <a:pt x="7414" y="12950"/>
                  </a:cubicBezTo>
                  <a:cubicBezTo>
                    <a:pt x="7455" y="12968"/>
                    <a:pt x="7496" y="12980"/>
                    <a:pt x="7537" y="12992"/>
                  </a:cubicBezTo>
                  <a:lnTo>
                    <a:pt x="7537" y="13468"/>
                  </a:lnTo>
                  <a:cubicBezTo>
                    <a:pt x="7537" y="13624"/>
                    <a:pt x="7655" y="13702"/>
                    <a:pt x="7773" y="13702"/>
                  </a:cubicBezTo>
                  <a:cubicBezTo>
                    <a:pt x="7890" y="13702"/>
                    <a:pt x="8008" y="13624"/>
                    <a:pt x="8008" y="13468"/>
                  </a:cubicBezTo>
                  <a:lnTo>
                    <a:pt x="8008" y="12992"/>
                  </a:lnTo>
                  <a:cubicBezTo>
                    <a:pt x="8049" y="12980"/>
                    <a:pt x="8096" y="12968"/>
                    <a:pt x="8137" y="12950"/>
                  </a:cubicBezTo>
                  <a:cubicBezTo>
                    <a:pt x="8849" y="13245"/>
                    <a:pt x="10414" y="13886"/>
                    <a:pt x="10603" y="13962"/>
                  </a:cubicBezTo>
                  <a:cubicBezTo>
                    <a:pt x="10700" y="14000"/>
                    <a:pt x="10777" y="14020"/>
                    <a:pt x="10839" y="14020"/>
                  </a:cubicBezTo>
                  <a:cubicBezTo>
                    <a:pt x="10929" y="14020"/>
                    <a:pt x="10985" y="13977"/>
                    <a:pt x="11020" y="13886"/>
                  </a:cubicBezTo>
                  <a:cubicBezTo>
                    <a:pt x="11144" y="13574"/>
                    <a:pt x="11385" y="12768"/>
                    <a:pt x="11256" y="12668"/>
                  </a:cubicBezTo>
                  <a:cubicBezTo>
                    <a:pt x="11050" y="12503"/>
                    <a:pt x="9461" y="11968"/>
                    <a:pt x="8696" y="11715"/>
                  </a:cubicBezTo>
                  <a:lnTo>
                    <a:pt x="8696" y="9161"/>
                  </a:lnTo>
                  <a:lnTo>
                    <a:pt x="10820" y="9161"/>
                  </a:lnTo>
                  <a:lnTo>
                    <a:pt x="10820" y="9597"/>
                  </a:lnTo>
                  <a:cubicBezTo>
                    <a:pt x="10820" y="9803"/>
                    <a:pt x="10973" y="9906"/>
                    <a:pt x="11126" y="9906"/>
                  </a:cubicBezTo>
                  <a:cubicBezTo>
                    <a:pt x="11279" y="9906"/>
                    <a:pt x="11432" y="9803"/>
                    <a:pt x="11432" y="9597"/>
                  </a:cubicBezTo>
                  <a:lnTo>
                    <a:pt x="11432" y="9161"/>
                  </a:lnTo>
                  <a:lnTo>
                    <a:pt x="15086" y="9161"/>
                  </a:lnTo>
                  <a:cubicBezTo>
                    <a:pt x="15521" y="9161"/>
                    <a:pt x="15551" y="8944"/>
                    <a:pt x="15551" y="8832"/>
                  </a:cubicBezTo>
                  <a:lnTo>
                    <a:pt x="15551" y="7532"/>
                  </a:lnTo>
                  <a:cubicBezTo>
                    <a:pt x="15545" y="7343"/>
                    <a:pt x="12780" y="6578"/>
                    <a:pt x="10709" y="6025"/>
                  </a:cubicBezTo>
                  <a:lnTo>
                    <a:pt x="10709" y="5419"/>
                  </a:lnTo>
                  <a:cubicBezTo>
                    <a:pt x="10697" y="5122"/>
                    <a:pt x="10472" y="4974"/>
                    <a:pt x="10247" y="4974"/>
                  </a:cubicBezTo>
                  <a:cubicBezTo>
                    <a:pt x="10022" y="4974"/>
                    <a:pt x="9797" y="5122"/>
                    <a:pt x="9785" y="5419"/>
                  </a:cubicBezTo>
                  <a:lnTo>
                    <a:pt x="9785" y="5784"/>
                  </a:lnTo>
                  <a:cubicBezTo>
                    <a:pt x="9314" y="5655"/>
                    <a:pt x="8932" y="5561"/>
                    <a:pt x="8696" y="5502"/>
                  </a:cubicBezTo>
                  <a:lnTo>
                    <a:pt x="8696" y="901"/>
                  </a:lnTo>
                  <a:cubicBezTo>
                    <a:pt x="8685" y="401"/>
                    <a:pt x="8273" y="1"/>
                    <a:pt x="7773" y="1"/>
                  </a:cubicBezTo>
                  <a:close/>
                </a:path>
              </a:pathLst>
            </a:custGeom>
            <a:solidFill>
              <a:srgbClr val="FF905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316;p30">
              <a:extLst>
                <a:ext uri="{FF2B5EF4-FFF2-40B4-BE49-F238E27FC236}">
                  <a16:creationId xmlns:a16="http://schemas.microsoft.com/office/drawing/2014/main" id="{9A001DB8-0D4E-482E-A005-3BAF5D650E0E}"/>
                </a:ext>
              </a:extLst>
            </p:cNvPr>
            <p:cNvSpPr/>
            <p:nvPr/>
          </p:nvSpPr>
          <p:spPr>
            <a:xfrm>
              <a:off x="5916869" y="4008806"/>
              <a:ext cx="28601" cy="1817520"/>
            </a:xfrm>
            <a:custGeom>
              <a:avLst/>
              <a:gdLst/>
              <a:ahLst/>
              <a:cxnLst/>
              <a:rect l="l" t="t" r="r" b="b"/>
              <a:pathLst>
                <a:path w="360" h="22877" extrusionOk="0">
                  <a:moveTo>
                    <a:pt x="0" y="1"/>
                  </a:moveTo>
                  <a:lnTo>
                    <a:pt x="0" y="22876"/>
                  </a:lnTo>
                  <a:lnTo>
                    <a:pt x="359" y="22876"/>
                  </a:lnTo>
                  <a:lnTo>
                    <a:pt x="359" y="1"/>
                  </a:lnTo>
                  <a:close/>
                </a:path>
              </a:pathLst>
            </a:custGeom>
            <a:solidFill>
              <a:srgbClr val="FF905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6" name="Google Shape;317;p30">
            <a:extLst>
              <a:ext uri="{FF2B5EF4-FFF2-40B4-BE49-F238E27FC236}">
                <a16:creationId xmlns:a16="http://schemas.microsoft.com/office/drawing/2014/main" id="{3C9F8E80-C0E6-4631-9ECE-45F45F6DE831}"/>
              </a:ext>
            </a:extLst>
          </p:cNvPr>
          <p:cNvGrpSpPr/>
          <p:nvPr/>
        </p:nvGrpSpPr>
        <p:grpSpPr>
          <a:xfrm>
            <a:off x="10953170" y="6435476"/>
            <a:ext cx="2462309" cy="9103194"/>
            <a:chOff x="4106897" y="2413023"/>
            <a:chExt cx="923259" cy="3413303"/>
          </a:xfrm>
        </p:grpSpPr>
        <p:sp>
          <p:nvSpPr>
            <p:cNvPr id="7" name="Google Shape;318;p30">
              <a:extLst>
                <a:ext uri="{FF2B5EF4-FFF2-40B4-BE49-F238E27FC236}">
                  <a16:creationId xmlns:a16="http://schemas.microsoft.com/office/drawing/2014/main" id="{40FB7E94-9B1B-41D4-BB08-A5378DE3D325}"/>
                </a:ext>
              </a:extLst>
            </p:cNvPr>
            <p:cNvSpPr/>
            <p:nvPr/>
          </p:nvSpPr>
          <p:spPr>
            <a:xfrm>
              <a:off x="4106897" y="2413023"/>
              <a:ext cx="923259" cy="1218407"/>
            </a:xfrm>
            <a:custGeom>
              <a:avLst/>
              <a:gdLst/>
              <a:ahLst/>
              <a:cxnLst/>
              <a:rect l="l" t="t" r="r" b="b"/>
              <a:pathLst>
                <a:path w="11621" h="15336" extrusionOk="0">
                  <a:moveTo>
                    <a:pt x="5814" y="0"/>
                  </a:moveTo>
                  <a:cubicBezTo>
                    <a:pt x="5420" y="0"/>
                    <a:pt x="5102" y="888"/>
                    <a:pt x="5102" y="1277"/>
                  </a:cubicBezTo>
                  <a:lnTo>
                    <a:pt x="5102" y="4978"/>
                  </a:lnTo>
                  <a:cubicBezTo>
                    <a:pt x="5049" y="4935"/>
                    <a:pt x="4988" y="4915"/>
                    <a:pt x="4928" y="4915"/>
                  </a:cubicBezTo>
                  <a:cubicBezTo>
                    <a:pt x="4784" y="4915"/>
                    <a:pt x="4649" y="5029"/>
                    <a:pt x="4649" y="5195"/>
                  </a:cubicBezTo>
                  <a:lnTo>
                    <a:pt x="4649" y="6201"/>
                  </a:lnTo>
                  <a:cubicBezTo>
                    <a:pt x="3196" y="7019"/>
                    <a:pt x="30" y="8820"/>
                    <a:pt x="18" y="9025"/>
                  </a:cubicBezTo>
                  <a:cubicBezTo>
                    <a:pt x="1" y="9302"/>
                    <a:pt x="18" y="10243"/>
                    <a:pt x="18" y="10385"/>
                  </a:cubicBezTo>
                  <a:cubicBezTo>
                    <a:pt x="18" y="10435"/>
                    <a:pt x="49" y="10460"/>
                    <a:pt x="112" y="10460"/>
                  </a:cubicBezTo>
                  <a:cubicBezTo>
                    <a:pt x="234" y="10460"/>
                    <a:pt x="477" y="10368"/>
                    <a:pt x="860" y="10190"/>
                  </a:cubicBezTo>
                  <a:cubicBezTo>
                    <a:pt x="960" y="10143"/>
                    <a:pt x="1166" y="10061"/>
                    <a:pt x="1442" y="9949"/>
                  </a:cubicBezTo>
                  <a:lnTo>
                    <a:pt x="1442" y="10026"/>
                  </a:lnTo>
                  <a:cubicBezTo>
                    <a:pt x="1442" y="10093"/>
                    <a:pt x="1494" y="10127"/>
                    <a:pt x="1545" y="10127"/>
                  </a:cubicBezTo>
                  <a:cubicBezTo>
                    <a:pt x="1597" y="10127"/>
                    <a:pt x="1648" y="10093"/>
                    <a:pt x="1648" y="10026"/>
                  </a:cubicBezTo>
                  <a:lnTo>
                    <a:pt x="1648" y="9867"/>
                  </a:lnTo>
                  <a:lnTo>
                    <a:pt x="2060" y="9708"/>
                  </a:lnTo>
                  <a:lnTo>
                    <a:pt x="2060" y="9843"/>
                  </a:lnTo>
                  <a:cubicBezTo>
                    <a:pt x="2054" y="9917"/>
                    <a:pt x="2109" y="9954"/>
                    <a:pt x="2163" y="9954"/>
                  </a:cubicBezTo>
                  <a:cubicBezTo>
                    <a:pt x="2218" y="9954"/>
                    <a:pt x="2272" y="9917"/>
                    <a:pt x="2266" y="9843"/>
                  </a:cubicBezTo>
                  <a:lnTo>
                    <a:pt x="2266" y="9637"/>
                  </a:lnTo>
                  <a:cubicBezTo>
                    <a:pt x="2401" y="9584"/>
                    <a:pt x="2537" y="9531"/>
                    <a:pt x="2678" y="9479"/>
                  </a:cubicBezTo>
                  <a:lnTo>
                    <a:pt x="2678" y="9667"/>
                  </a:lnTo>
                  <a:cubicBezTo>
                    <a:pt x="2678" y="9720"/>
                    <a:pt x="2725" y="9767"/>
                    <a:pt x="2784" y="9767"/>
                  </a:cubicBezTo>
                  <a:cubicBezTo>
                    <a:pt x="2843" y="9767"/>
                    <a:pt x="2890" y="9720"/>
                    <a:pt x="2890" y="9667"/>
                  </a:cubicBezTo>
                  <a:lnTo>
                    <a:pt x="2890" y="9396"/>
                  </a:lnTo>
                  <a:cubicBezTo>
                    <a:pt x="3025" y="9349"/>
                    <a:pt x="3166" y="9296"/>
                    <a:pt x="3302" y="9243"/>
                  </a:cubicBezTo>
                  <a:lnTo>
                    <a:pt x="3302" y="9484"/>
                  </a:lnTo>
                  <a:cubicBezTo>
                    <a:pt x="3302" y="9543"/>
                    <a:pt x="3349" y="9584"/>
                    <a:pt x="3402" y="9584"/>
                  </a:cubicBezTo>
                  <a:cubicBezTo>
                    <a:pt x="3460" y="9584"/>
                    <a:pt x="3507" y="9543"/>
                    <a:pt x="3507" y="9484"/>
                  </a:cubicBezTo>
                  <a:lnTo>
                    <a:pt x="3507" y="9167"/>
                  </a:lnTo>
                  <a:cubicBezTo>
                    <a:pt x="3649" y="9114"/>
                    <a:pt x="3790" y="9061"/>
                    <a:pt x="3919" y="9008"/>
                  </a:cubicBezTo>
                  <a:lnTo>
                    <a:pt x="3919" y="9302"/>
                  </a:lnTo>
                  <a:cubicBezTo>
                    <a:pt x="3919" y="9361"/>
                    <a:pt x="3966" y="9408"/>
                    <a:pt x="4025" y="9408"/>
                  </a:cubicBezTo>
                  <a:cubicBezTo>
                    <a:pt x="4084" y="9408"/>
                    <a:pt x="4125" y="9361"/>
                    <a:pt x="4131" y="9302"/>
                  </a:cubicBezTo>
                  <a:lnTo>
                    <a:pt x="4131" y="8931"/>
                  </a:lnTo>
                  <a:cubicBezTo>
                    <a:pt x="4278" y="8878"/>
                    <a:pt x="4414" y="8825"/>
                    <a:pt x="4543" y="8778"/>
                  </a:cubicBezTo>
                  <a:lnTo>
                    <a:pt x="4543" y="9120"/>
                  </a:lnTo>
                  <a:cubicBezTo>
                    <a:pt x="4549" y="9184"/>
                    <a:pt x="4597" y="9217"/>
                    <a:pt x="4646" y="9217"/>
                  </a:cubicBezTo>
                  <a:cubicBezTo>
                    <a:pt x="4695" y="9217"/>
                    <a:pt x="4743" y="9184"/>
                    <a:pt x="4749" y="9120"/>
                  </a:cubicBezTo>
                  <a:lnTo>
                    <a:pt x="4749" y="8696"/>
                  </a:lnTo>
                  <a:lnTo>
                    <a:pt x="5102" y="8567"/>
                  </a:lnTo>
                  <a:lnTo>
                    <a:pt x="5102" y="13356"/>
                  </a:lnTo>
                  <a:cubicBezTo>
                    <a:pt x="4590" y="13521"/>
                    <a:pt x="3137" y="14009"/>
                    <a:pt x="3137" y="14268"/>
                  </a:cubicBezTo>
                  <a:lnTo>
                    <a:pt x="3137" y="15292"/>
                  </a:lnTo>
                  <a:cubicBezTo>
                    <a:pt x="3137" y="15322"/>
                    <a:pt x="3160" y="15336"/>
                    <a:pt x="3203" y="15336"/>
                  </a:cubicBezTo>
                  <a:cubicBezTo>
                    <a:pt x="3355" y="15336"/>
                    <a:pt x="3752" y="15164"/>
                    <a:pt x="4208" y="15003"/>
                  </a:cubicBezTo>
                  <a:cubicBezTo>
                    <a:pt x="4614" y="14856"/>
                    <a:pt x="5096" y="14680"/>
                    <a:pt x="5355" y="14580"/>
                  </a:cubicBezTo>
                  <a:cubicBezTo>
                    <a:pt x="5455" y="14662"/>
                    <a:pt x="5567" y="14715"/>
                    <a:pt x="5696" y="14738"/>
                  </a:cubicBezTo>
                  <a:lnTo>
                    <a:pt x="5696" y="15056"/>
                  </a:lnTo>
                  <a:cubicBezTo>
                    <a:pt x="5687" y="15139"/>
                    <a:pt x="5748" y="15180"/>
                    <a:pt x="5809" y="15180"/>
                  </a:cubicBezTo>
                  <a:cubicBezTo>
                    <a:pt x="5870" y="15180"/>
                    <a:pt x="5932" y="15139"/>
                    <a:pt x="5926" y="15056"/>
                  </a:cubicBezTo>
                  <a:lnTo>
                    <a:pt x="5926" y="14738"/>
                  </a:lnTo>
                  <a:cubicBezTo>
                    <a:pt x="6049" y="14715"/>
                    <a:pt x="6167" y="14662"/>
                    <a:pt x="6261" y="14580"/>
                  </a:cubicBezTo>
                  <a:cubicBezTo>
                    <a:pt x="6520" y="14680"/>
                    <a:pt x="7008" y="14862"/>
                    <a:pt x="7414" y="15003"/>
                  </a:cubicBezTo>
                  <a:cubicBezTo>
                    <a:pt x="7869" y="15164"/>
                    <a:pt x="8267" y="15336"/>
                    <a:pt x="8419" y="15336"/>
                  </a:cubicBezTo>
                  <a:cubicBezTo>
                    <a:pt x="8462" y="15336"/>
                    <a:pt x="8485" y="15322"/>
                    <a:pt x="8485" y="15292"/>
                  </a:cubicBezTo>
                  <a:lnTo>
                    <a:pt x="8485" y="14268"/>
                  </a:lnTo>
                  <a:cubicBezTo>
                    <a:pt x="8485" y="14009"/>
                    <a:pt x="7032" y="13521"/>
                    <a:pt x="6514" y="13356"/>
                  </a:cubicBezTo>
                  <a:lnTo>
                    <a:pt x="6514" y="8567"/>
                  </a:lnTo>
                  <a:lnTo>
                    <a:pt x="6867" y="8696"/>
                  </a:lnTo>
                  <a:lnTo>
                    <a:pt x="6867" y="9120"/>
                  </a:lnTo>
                  <a:cubicBezTo>
                    <a:pt x="6867" y="9178"/>
                    <a:pt x="6914" y="9220"/>
                    <a:pt x="6973" y="9226"/>
                  </a:cubicBezTo>
                  <a:cubicBezTo>
                    <a:pt x="7032" y="9226"/>
                    <a:pt x="7073" y="9178"/>
                    <a:pt x="7079" y="9120"/>
                  </a:cubicBezTo>
                  <a:lnTo>
                    <a:pt x="7079" y="8772"/>
                  </a:lnTo>
                  <a:cubicBezTo>
                    <a:pt x="7208" y="8825"/>
                    <a:pt x="7344" y="8872"/>
                    <a:pt x="7491" y="8925"/>
                  </a:cubicBezTo>
                  <a:lnTo>
                    <a:pt x="7491" y="9302"/>
                  </a:lnTo>
                  <a:cubicBezTo>
                    <a:pt x="7491" y="9355"/>
                    <a:pt x="7538" y="9402"/>
                    <a:pt x="7597" y="9402"/>
                  </a:cubicBezTo>
                  <a:cubicBezTo>
                    <a:pt x="7650" y="9402"/>
                    <a:pt x="7697" y="9355"/>
                    <a:pt x="7697" y="9302"/>
                  </a:cubicBezTo>
                  <a:lnTo>
                    <a:pt x="7697" y="9008"/>
                  </a:lnTo>
                  <a:cubicBezTo>
                    <a:pt x="7832" y="9055"/>
                    <a:pt x="7973" y="9108"/>
                    <a:pt x="8108" y="9161"/>
                  </a:cubicBezTo>
                  <a:lnTo>
                    <a:pt x="8108" y="9479"/>
                  </a:lnTo>
                  <a:cubicBezTo>
                    <a:pt x="8108" y="9537"/>
                    <a:pt x="8156" y="9584"/>
                    <a:pt x="8214" y="9584"/>
                  </a:cubicBezTo>
                  <a:cubicBezTo>
                    <a:pt x="8273" y="9584"/>
                    <a:pt x="8320" y="9537"/>
                    <a:pt x="8320" y="9479"/>
                  </a:cubicBezTo>
                  <a:lnTo>
                    <a:pt x="8320" y="9237"/>
                  </a:lnTo>
                  <a:cubicBezTo>
                    <a:pt x="8456" y="9290"/>
                    <a:pt x="8591" y="9343"/>
                    <a:pt x="8732" y="9396"/>
                  </a:cubicBezTo>
                  <a:lnTo>
                    <a:pt x="8732" y="9661"/>
                  </a:lnTo>
                  <a:cubicBezTo>
                    <a:pt x="8732" y="9720"/>
                    <a:pt x="8779" y="9761"/>
                    <a:pt x="8838" y="9761"/>
                  </a:cubicBezTo>
                  <a:cubicBezTo>
                    <a:pt x="8891" y="9761"/>
                    <a:pt x="8938" y="9720"/>
                    <a:pt x="8938" y="9661"/>
                  </a:cubicBezTo>
                  <a:lnTo>
                    <a:pt x="8938" y="9473"/>
                  </a:lnTo>
                  <a:cubicBezTo>
                    <a:pt x="9079" y="9526"/>
                    <a:pt x="9220" y="9579"/>
                    <a:pt x="9356" y="9631"/>
                  </a:cubicBezTo>
                  <a:lnTo>
                    <a:pt x="9356" y="9843"/>
                  </a:lnTo>
                  <a:cubicBezTo>
                    <a:pt x="9356" y="9911"/>
                    <a:pt x="9407" y="9945"/>
                    <a:pt x="9459" y="9945"/>
                  </a:cubicBezTo>
                  <a:cubicBezTo>
                    <a:pt x="9510" y="9945"/>
                    <a:pt x="9562" y="9911"/>
                    <a:pt x="9562" y="9843"/>
                  </a:cubicBezTo>
                  <a:lnTo>
                    <a:pt x="9562" y="9708"/>
                  </a:lnTo>
                  <a:lnTo>
                    <a:pt x="9974" y="9867"/>
                  </a:lnTo>
                  <a:lnTo>
                    <a:pt x="9974" y="10020"/>
                  </a:lnTo>
                  <a:cubicBezTo>
                    <a:pt x="9968" y="10093"/>
                    <a:pt x="10022" y="10130"/>
                    <a:pt x="10077" y="10130"/>
                  </a:cubicBezTo>
                  <a:cubicBezTo>
                    <a:pt x="10131" y="10130"/>
                    <a:pt x="10185" y="10093"/>
                    <a:pt x="10180" y="10020"/>
                  </a:cubicBezTo>
                  <a:lnTo>
                    <a:pt x="10180" y="9943"/>
                  </a:lnTo>
                  <a:cubicBezTo>
                    <a:pt x="10450" y="10055"/>
                    <a:pt x="10662" y="10137"/>
                    <a:pt x="10762" y="10185"/>
                  </a:cubicBezTo>
                  <a:cubicBezTo>
                    <a:pt x="11145" y="10362"/>
                    <a:pt x="11388" y="10451"/>
                    <a:pt x="11509" y="10451"/>
                  </a:cubicBezTo>
                  <a:cubicBezTo>
                    <a:pt x="11573" y="10451"/>
                    <a:pt x="11603" y="10427"/>
                    <a:pt x="11603" y="10379"/>
                  </a:cubicBezTo>
                  <a:cubicBezTo>
                    <a:pt x="11603" y="10237"/>
                    <a:pt x="11621" y="9302"/>
                    <a:pt x="11609" y="9025"/>
                  </a:cubicBezTo>
                  <a:cubicBezTo>
                    <a:pt x="11597" y="8820"/>
                    <a:pt x="8426" y="7019"/>
                    <a:pt x="6973" y="6201"/>
                  </a:cubicBezTo>
                  <a:lnTo>
                    <a:pt x="6973" y="5201"/>
                  </a:lnTo>
                  <a:cubicBezTo>
                    <a:pt x="6973" y="5033"/>
                    <a:pt x="6835" y="4916"/>
                    <a:pt x="6690" y="4916"/>
                  </a:cubicBezTo>
                  <a:cubicBezTo>
                    <a:pt x="6632" y="4916"/>
                    <a:pt x="6572" y="4935"/>
                    <a:pt x="6520" y="4978"/>
                  </a:cubicBezTo>
                  <a:lnTo>
                    <a:pt x="6520" y="1277"/>
                  </a:lnTo>
                  <a:cubicBezTo>
                    <a:pt x="6520" y="888"/>
                    <a:pt x="6202" y="0"/>
                    <a:pt x="5814"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319;p30">
              <a:extLst>
                <a:ext uri="{FF2B5EF4-FFF2-40B4-BE49-F238E27FC236}">
                  <a16:creationId xmlns:a16="http://schemas.microsoft.com/office/drawing/2014/main" id="{6E3BBA51-C9F2-4FBC-BB51-F6D450452FBF}"/>
                </a:ext>
              </a:extLst>
            </p:cNvPr>
            <p:cNvSpPr/>
            <p:nvPr/>
          </p:nvSpPr>
          <p:spPr>
            <a:xfrm>
              <a:off x="4545844" y="3765776"/>
              <a:ext cx="45921" cy="2060550"/>
            </a:xfrm>
            <a:custGeom>
              <a:avLst/>
              <a:gdLst/>
              <a:ahLst/>
              <a:cxnLst/>
              <a:rect l="l" t="t" r="r" b="b"/>
              <a:pathLst>
                <a:path w="578" h="25936" extrusionOk="0">
                  <a:moveTo>
                    <a:pt x="1" y="0"/>
                  </a:moveTo>
                  <a:lnTo>
                    <a:pt x="1" y="25935"/>
                  </a:lnTo>
                  <a:lnTo>
                    <a:pt x="577" y="25935"/>
                  </a:lnTo>
                  <a:lnTo>
                    <a:pt x="577" y="0"/>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9" name="Google Shape;320;p30">
            <a:extLst>
              <a:ext uri="{FF2B5EF4-FFF2-40B4-BE49-F238E27FC236}">
                <a16:creationId xmlns:a16="http://schemas.microsoft.com/office/drawing/2014/main" id="{81C439AF-855D-4451-8D14-BE561316E68F}"/>
              </a:ext>
            </a:extLst>
          </p:cNvPr>
          <p:cNvGrpSpPr/>
          <p:nvPr/>
        </p:nvGrpSpPr>
        <p:grpSpPr>
          <a:xfrm>
            <a:off x="6870276" y="8713020"/>
            <a:ext cx="3452023" cy="6825649"/>
            <a:chOff x="2583093" y="3267004"/>
            <a:chExt cx="1294359" cy="2559322"/>
          </a:xfrm>
        </p:grpSpPr>
        <p:sp>
          <p:nvSpPr>
            <p:cNvPr id="10" name="Google Shape;321;p30">
              <a:extLst>
                <a:ext uri="{FF2B5EF4-FFF2-40B4-BE49-F238E27FC236}">
                  <a16:creationId xmlns:a16="http://schemas.microsoft.com/office/drawing/2014/main" id="{B43C4377-CCDA-4A63-9431-4153A9673992}"/>
                </a:ext>
              </a:extLst>
            </p:cNvPr>
            <p:cNvSpPr/>
            <p:nvPr/>
          </p:nvSpPr>
          <p:spPr>
            <a:xfrm>
              <a:off x="2583093" y="3267004"/>
              <a:ext cx="1294359" cy="1142614"/>
            </a:xfrm>
            <a:custGeom>
              <a:avLst/>
              <a:gdLst/>
              <a:ahLst/>
              <a:cxnLst/>
              <a:rect l="l" t="t" r="r" b="b"/>
              <a:pathLst>
                <a:path w="16292" h="14382" extrusionOk="0">
                  <a:moveTo>
                    <a:pt x="8143" y="0"/>
                  </a:moveTo>
                  <a:cubicBezTo>
                    <a:pt x="7708" y="0"/>
                    <a:pt x="7355" y="636"/>
                    <a:pt x="7355" y="1071"/>
                  </a:cubicBezTo>
                  <a:lnTo>
                    <a:pt x="7355" y="6002"/>
                  </a:lnTo>
                  <a:cubicBezTo>
                    <a:pt x="7037" y="6072"/>
                    <a:pt x="6508" y="6208"/>
                    <a:pt x="5866" y="6366"/>
                  </a:cubicBezTo>
                  <a:lnTo>
                    <a:pt x="5866" y="5896"/>
                  </a:lnTo>
                  <a:cubicBezTo>
                    <a:pt x="5866" y="5637"/>
                    <a:pt x="5672" y="5507"/>
                    <a:pt x="5478" y="5507"/>
                  </a:cubicBezTo>
                  <a:cubicBezTo>
                    <a:pt x="5284" y="5507"/>
                    <a:pt x="5090" y="5637"/>
                    <a:pt x="5090" y="5896"/>
                  </a:cubicBezTo>
                  <a:lnTo>
                    <a:pt x="5090" y="6566"/>
                  </a:lnTo>
                  <a:cubicBezTo>
                    <a:pt x="2860" y="7149"/>
                    <a:pt x="0" y="7955"/>
                    <a:pt x="0" y="8302"/>
                  </a:cubicBezTo>
                  <a:lnTo>
                    <a:pt x="0" y="9549"/>
                  </a:lnTo>
                  <a:cubicBezTo>
                    <a:pt x="0" y="9708"/>
                    <a:pt x="41" y="9861"/>
                    <a:pt x="194" y="9861"/>
                  </a:cubicBezTo>
                  <a:lnTo>
                    <a:pt x="7355" y="9861"/>
                  </a:lnTo>
                  <a:lnTo>
                    <a:pt x="7355" y="12103"/>
                  </a:lnTo>
                  <a:cubicBezTo>
                    <a:pt x="6784" y="12362"/>
                    <a:pt x="5090" y="13127"/>
                    <a:pt x="5090" y="13262"/>
                  </a:cubicBezTo>
                  <a:lnTo>
                    <a:pt x="5090" y="14374"/>
                  </a:lnTo>
                  <a:cubicBezTo>
                    <a:pt x="5090" y="14379"/>
                    <a:pt x="5095" y="14382"/>
                    <a:pt x="5105" y="14382"/>
                  </a:cubicBezTo>
                  <a:cubicBezTo>
                    <a:pt x="5285" y="14382"/>
                    <a:pt x="6976" y="13633"/>
                    <a:pt x="7661" y="13327"/>
                  </a:cubicBezTo>
                  <a:cubicBezTo>
                    <a:pt x="7743" y="13386"/>
                    <a:pt x="7825" y="13433"/>
                    <a:pt x="7920" y="13462"/>
                  </a:cubicBezTo>
                  <a:lnTo>
                    <a:pt x="7920" y="14156"/>
                  </a:lnTo>
                  <a:cubicBezTo>
                    <a:pt x="7920" y="14303"/>
                    <a:pt x="8033" y="14377"/>
                    <a:pt x="8146" y="14377"/>
                  </a:cubicBezTo>
                  <a:cubicBezTo>
                    <a:pt x="8259" y="14377"/>
                    <a:pt x="8373" y="14303"/>
                    <a:pt x="8373" y="14156"/>
                  </a:cubicBezTo>
                  <a:lnTo>
                    <a:pt x="8373" y="13462"/>
                  </a:lnTo>
                  <a:cubicBezTo>
                    <a:pt x="8461" y="13433"/>
                    <a:pt x="8549" y="13386"/>
                    <a:pt x="8632" y="13327"/>
                  </a:cubicBezTo>
                  <a:cubicBezTo>
                    <a:pt x="9316" y="13633"/>
                    <a:pt x="11007" y="14382"/>
                    <a:pt x="11187" y="14382"/>
                  </a:cubicBezTo>
                  <a:cubicBezTo>
                    <a:pt x="11197" y="14382"/>
                    <a:pt x="11203" y="14379"/>
                    <a:pt x="11203" y="14374"/>
                  </a:cubicBezTo>
                  <a:lnTo>
                    <a:pt x="11203" y="13262"/>
                  </a:lnTo>
                  <a:cubicBezTo>
                    <a:pt x="11203" y="13127"/>
                    <a:pt x="9514" y="12362"/>
                    <a:pt x="8937" y="12103"/>
                  </a:cubicBezTo>
                  <a:lnTo>
                    <a:pt x="8937" y="9861"/>
                  </a:lnTo>
                  <a:lnTo>
                    <a:pt x="16098" y="9861"/>
                  </a:lnTo>
                  <a:cubicBezTo>
                    <a:pt x="16251" y="9861"/>
                    <a:pt x="16292" y="9702"/>
                    <a:pt x="16292" y="9549"/>
                  </a:cubicBezTo>
                  <a:lnTo>
                    <a:pt x="16292" y="8302"/>
                  </a:lnTo>
                  <a:cubicBezTo>
                    <a:pt x="16292" y="7955"/>
                    <a:pt x="13433" y="7149"/>
                    <a:pt x="11203" y="6566"/>
                  </a:cubicBezTo>
                  <a:lnTo>
                    <a:pt x="11203" y="5896"/>
                  </a:lnTo>
                  <a:cubicBezTo>
                    <a:pt x="11203" y="5637"/>
                    <a:pt x="11007" y="5507"/>
                    <a:pt x="10811" y="5507"/>
                  </a:cubicBezTo>
                  <a:cubicBezTo>
                    <a:pt x="10616" y="5507"/>
                    <a:pt x="10420" y="5637"/>
                    <a:pt x="10420" y="5896"/>
                  </a:cubicBezTo>
                  <a:lnTo>
                    <a:pt x="10420" y="6366"/>
                  </a:lnTo>
                  <a:cubicBezTo>
                    <a:pt x="9785" y="6208"/>
                    <a:pt x="9249" y="6072"/>
                    <a:pt x="8932" y="6002"/>
                  </a:cubicBezTo>
                  <a:lnTo>
                    <a:pt x="8932" y="1071"/>
                  </a:lnTo>
                  <a:cubicBezTo>
                    <a:pt x="8932" y="636"/>
                    <a:pt x="8579" y="0"/>
                    <a:pt x="8143"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322;p30">
              <a:extLst>
                <a:ext uri="{FF2B5EF4-FFF2-40B4-BE49-F238E27FC236}">
                  <a16:creationId xmlns:a16="http://schemas.microsoft.com/office/drawing/2014/main" id="{229BC2F1-A011-4BFB-BC4F-D48B96950671}"/>
                </a:ext>
              </a:extLst>
            </p:cNvPr>
            <p:cNvSpPr/>
            <p:nvPr/>
          </p:nvSpPr>
          <p:spPr>
            <a:xfrm>
              <a:off x="3207551" y="4562714"/>
              <a:ext cx="45444" cy="1263612"/>
            </a:xfrm>
            <a:custGeom>
              <a:avLst/>
              <a:gdLst/>
              <a:ahLst/>
              <a:cxnLst/>
              <a:rect l="l" t="t" r="r" b="b"/>
              <a:pathLst>
                <a:path w="572" h="15905" extrusionOk="0">
                  <a:moveTo>
                    <a:pt x="1" y="1"/>
                  </a:moveTo>
                  <a:lnTo>
                    <a:pt x="1" y="15904"/>
                  </a:lnTo>
                  <a:lnTo>
                    <a:pt x="571" y="15904"/>
                  </a:lnTo>
                  <a:lnTo>
                    <a:pt x="571" y="1"/>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6" name="Rectangle 15">
            <a:extLst>
              <a:ext uri="{FF2B5EF4-FFF2-40B4-BE49-F238E27FC236}">
                <a16:creationId xmlns:a16="http://schemas.microsoft.com/office/drawing/2014/main" id="{ED35D4AA-399D-4C88-A36E-F346503005A6}"/>
              </a:ext>
            </a:extLst>
          </p:cNvPr>
          <p:cNvSpPr/>
          <p:nvPr/>
        </p:nvSpPr>
        <p:spPr>
          <a:xfrm>
            <a:off x="6813523" y="7061170"/>
            <a:ext cx="3401956" cy="1200468"/>
          </a:xfrm>
          <a:prstGeom prst="rect">
            <a:avLst/>
          </a:prstGeom>
        </p:spPr>
        <p:txBody>
          <a:bodyPr wrap="square">
            <a:spAutoFit/>
          </a:bodyPr>
          <a:lstStyle/>
          <a:p>
            <a:pPr algn="ctr" defTabSz="457246"/>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t>
            </a:r>
          </a:p>
        </p:txBody>
      </p:sp>
      <p:sp>
        <p:nvSpPr>
          <p:cNvPr id="17" name="Rectangle 16">
            <a:extLst>
              <a:ext uri="{FF2B5EF4-FFF2-40B4-BE49-F238E27FC236}">
                <a16:creationId xmlns:a16="http://schemas.microsoft.com/office/drawing/2014/main" id="{38029600-A4CD-4BF1-B9D9-DEC22D219670}"/>
              </a:ext>
            </a:extLst>
          </p:cNvPr>
          <p:cNvSpPr/>
          <p:nvPr/>
        </p:nvSpPr>
        <p:spPr>
          <a:xfrm>
            <a:off x="10422853" y="4719465"/>
            <a:ext cx="3401956" cy="1200468"/>
          </a:xfrm>
          <a:prstGeom prst="rect">
            <a:avLst/>
          </a:prstGeom>
        </p:spPr>
        <p:txBody>
          <a:bodyPr wrap="square">
            <a:spAutoFit/>
          </a:bodyPr>
          <a:lstStyle/>
          <a:p>
            <a:pPr algn="ctr" defTabSz="457246"/>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t>
            </a:r>
          </a:p>
        </p:txBody>
      </p:sp>
      <p:sp>
        <p:nvSpPr>
          <p:cNvPr id="18" name="Rectangle 17">
            <a:extLst>
              <a:ext uri="{FF2B5EF4-FFF2-40B4-BE49-F238E27FC236}">
                <a16:creationId xmlns:a16="http://schemas.microsoft.com/office/drawing/2014/main" id="{2D8187B1-DE30-4297-A05D-DEDE19A3F102}"/>
              </a:ext>
            </a:extLst>
          </p:cNvPr>
          <p:cNvSpPr/>
          <p:nvPr/>
        </p:nvSpPr>
        <p:spPr>
          <a:xfrm>
            <a:off x="14153171" y="5531009"/>
            <a:ext cx="3401956" cy="1200468"/>
          </a:xfrm>
          <a:prstGeom prst="rect">
            <a:avLst/>
          </a:prstGeom>
        </p:spPr>
        <p:txBody>
          <a:bodyPr wrap="square">
            <a:spAutoFit/>
          </a:bodyPr>
          <a:lstStyle/>
          <a:p>
            <a:pPr algn="ctr" defTabSz="457246"/>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t>
            </a:r>
          </a:p>
        </p:txBody>
      </p:sp>
    </p:spTree>
    <p:extLst>
      <p:ext uri="{BB962C8B-B14F-4D97-AF65-F5344CB8AC3E}">
        <p14:creationId xmlns:p14="http://schemas.microsoft.com/office/powerpoint/2010/main" val="318730417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oogle Shape;969;p43">
            <a:extLst>
              <a:ext uri="{FF2B5EF4-FFF2-40B4-BE49-F238E27FC236}">
                <a16:creationId xmlns:a16="http://schemas.microsoft.com/office/drawing/2014/main" id="{B69001F9-AD0F-4047-80FB-D045C1617390}"/>
              </a:ext>
            </a:extLst>
          </p:cNvPr>
          <p:cNvGrpSpPr/>
          <p:nvPr/>
        </p:nvGrpSpPr>
        <p:grpSpPr>
          <a:xfrm>
            <a:off x="3276211" y="0"/>
            <a:ext cx="19046111" cy="11445605"/>
            <a:chOff x="3512825" y="0"/>
            <a:chExt cx="7141465" cy="4291605"/>
          </a:xfrm>
        </p:grpSpPr>
        <p:sp>
          <p:nvSpPr>
            <p:cNvPr id="4" name="Google Shape;970;p43">
              <a:extLst>
                <a:ext uri="{FF2B5EF4-FFF2-40B4-BE49-F238E27FC236}">
                  <a16:creationId xmlns:a16="http://schemas.microsoft.com/office/drawing/2014/main" id="{4D1DDFAC-CB2D-4FE8-98EB-C10297605231}"/>
                </a:ext>
              </a:extLst>
            </p:cNvPr>
            <p:cNvSpPr/>
            <p:nvPr/>
          </p:nvSpPr>
          <p:spPr>
            <a:xfrm>
              <a:off x="3928750" y="65950"/>
              <a:ext cx="5419133" cy="4225655"/>
            </a:xfrm>
            <a:custGeom>
              <a:avLst/>
              <a:gdLst/>
              <a:ahLst/>
              <a:cxnLst/>
              <a:rect l="l" t="t" r="r" b="b"/>
              <a:pathLst>
                <a:path w="68236" h="57036" extrusionOk="0">
                  <a:moveTo>
                    <a:pt x="43484" y="0"/>
                  </a:moveTo>
                  <a:cubicBezTo>
                    <a:pt x="42409" y="0"/>
                    <a:pt x="41298" y="75"/>
                    <a:pt x="40151" y="233"/>
                  </a:cubicBezTo>
                  <a:cubicBezTo>
                    <a:pt x="28284" y="1867"/>
                    <a:pt x="27156" y="9955"/>
                    <a:pt x="14048" y="13005"/>
                  </a:cubicBezTo>
                  <a:cubicBezTo>
                    <a:pt x="2745" y="15632"/>
                    <a:pt x="0" y="22498"/>
                    <a:pt x="0" y="30686"/>
                  </a:cubicBezTo>
                  <a:cubicBezTo>
                    <a:pt x="0" y="41019"/>
                    <a:pt x="9358" y="49395"/>
                    <a:pt x="20902" y="49395"/>
                  </a:cubicBezTo>
                  <a:cubicBezTo>
                    <a:pt x="21519" y="49395"/>
                    <a:pt x="22136" y="49371"/>
                    <a:pt x="22741" y="49324"/>
                  </a:cubicBezTo>
                  <a:cubicBezTo>
                    <a:pt x="23189" y="49289"/>
                    <a:pt x="23636" y="49272"/>
                    <a:pt x="24082" y="49272"/>
                  </a:cubicBezTo>
                  <a:cubicBezTo>
                    <a:pt x="27919" y="49272"/>
                    <a:pt x="31648" y="50549"/>
                    <a:pt x="34750" y="52851"/>
                  </a:cubicBezTo>
                  <a:cubicBezTo>
                    <a:pt x="38276" y="55472"/>
                    <a:pt x="42732" y="57036"/>
                    <a:pt x="47587" y="57036"/>
                  </a:cubicBezTo>
                  <a:cubicBezTo>
                    <a:pt x="58990" y="57036"/>
                    <a:pt x="68236" y="48395"/>
                    <a:pt x="68236" y="37739"/>
                  </a:cubicBezTo>
                  <a:cubicBezTo>
                    <a:pt x="68236" y="34588"/>
                    <a:pt x="67419" y="31497"/>
                    <a:pt x="65867" y="28758"/>
                  </a:cubicBezTo>
                  <a:cubicBezTo>
                    <a:pt x="64215" y="25825"/>
                    <a:pt x="63463" y="22486"/>
                    <a:pt x="63545" y="19118"/>
                  </a:cubicBezTo>
                  <a:cubicBezTo>
                    <a:pt x="63545" y="19012"/>
                    <a:pt x="63551" y="18906"/>
                    <a:pt x="63551" y="18801"/>
                  </a:cubicBezTo>
                  <a:cubicBezTo>
                    <a:pt x="63551" y="10136"/>
                    <a:pt x="55981" y="0"/>
                    <a:pt x="43484" y="0"/>
                  </a:cubicBezTo>
                  <a:close/>
                </a:path>
              </a:pathLst>
            </a:custGeom>
            <a:solidFill>
              <a:srgbClr val="87B7FF">
                <a:alpha val="41340"/>
              </a:srgb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971;p43">
              <a:extLst>
                <a:ext uri="{FF2B5EF4-FFF2-40B4-BE49-F238E27FC236}">
                  <a16:creationId xmlns:a16="http://schemas.microsoft.com/office/drawing/2014/main" id="{2F5D08FB-1983-425F-8429-E20EDC41E43F}"/>
                </a:ext>
              </a:extLst>
            </p:cNvPr>
            <p:cNvSpPr/>
            <p:nvPr/>
          </p:nvSpPr>
          <p:spPr>
            <a:xfrm>
              <a:off x="7039336" y="2911948"/>
              <a:ext cx="77125" cy="243970"/>
            </a:xfrm>
            <a:custGeom>
              <a:avLst/>
              <a:gdLst/>
              <a:ahLst/>
              <a:cxnLst/>
              <a:rect l="l" t="t" r="r" b="b"/>
              <a:pathLst>
                <a:path w="1041" h="3293" extrusionOk="0">
                  <a:moveTo>
                    <a:pt x="0" y="1"/>
                  </a:moveTo>
                  <a:lnTo>
                    <a:pt x="0" y="3292"/>
                  </a:lnTo>
                  <a:lnTo>
                    <a:pt x="1041" y="3292"/>
                  </a:lnTo>
                  <a:lnTo>
                    <a:pt x="1041" y="1"/>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972;p43">
              <a:extLst>
                <a:ext uri="{FF2B5EF4-FFF2-40B4-BE49-F238E27FC236}">
                  <a16:creationId xmlns:a16="http://schemas.microsoft.com/office/drawing/2014/main" id="{1C8F5610-0354-44CC-8234-1569AFECD996}"/>
                </a:ext>
              </a:extLst>
            </p:cNvPr>
            <p:cNvSpPr/>
            <p:nvPr/>
          </p:nvSpPr>
          <p:spPr>
            <a:xfrm>
              <a:off x="6907830" y="3141472"/>
              <a:ext cx="340136" cy="58011"/>
            </a:xfrm>
            <a:custGeom>
              <a:avLst/>
              <a:gdLst/>
              <a:ahLst/>
              <a:cxnLst/>
              <a:rect l="l" t="t" r="r" b="b"/>
              <a:pathLst>
                <a:path w="4591" h="783" extrusionOk="0">
                  <a:moveTo>
                    <a:pt x="0" y="0"/>
                  </a:moveTo>
                  <a:lnTo>
                    <a:pt x="0" y="782"/>
                  </a:lnTo>
                  <a:lnTo>
                    <a:pt x="4591" y="782"/>
                  </a:lnTo>
                  <a:lnTo>
                    <a:pt x="4591" y="0"/>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973;p43">
              <a:extLst>
                <a:ext uri="{FF2B5EF4-FFF2-40B4-BE49-F238E27FC236}">
                  <a16:creationId xmlns:a16="http://schemas.microsoft.com/office/drawing/2014/main" id="{078E9617-100E-40A7-9170-AACCE2F9D5CB}"/>
                </a:ext>
              </a:extLst>
            </p:cNvPr>
            <p:cNvSpPr/>
            <p:nvPr/>
          </p:nvSpPr>
          <p:spPr>
            <a:xfrm>
              <a:off x="6768471" y="2996926"/>
              <a:ext cx="172920" cy="346211"/>
            </a:xfrm>
            <a:custGeom>
              <a:avLst/>
              <a:gdLst/>
              <a:ahLst/>
              <a:cxnLst/>
              <a:rect l="l" t="t" r="r" b="b"/>
              <a:pathLst>
                <a:path w="2334" h="4673" extrusionOk="0">
                  <a:moveTo>
                    <a:pt x="441" y="0"/>
                  </a:moveTo>
                  <a:cubicBezTo>
                    <a:pt x="194" y="0"/>
                    <a:pt x="0" y="200"/>
                    <a:pt x="0" y="441"/>
                  </a:cubicBezTo>
                  <a:lnTo>
                    <a:pt x="0" y="4232"/>
                  </a:lnTo>
                  <a:cubicBezTo>
                    <a:pt x="0" y="4479"/>
                    <a:pt x="194" y="4673"/>
                    <a:pt x="441" y="4673"/>
                  </a:cubicBezTo>
                  <a:lnTo>
                    <a:pt x="1893" y="4673"/>
                  </a:lnTo>
                  <a:cubicBezTo>
                    <a:pt x="2140" y="4673"/>
                    <a:pt x="2334" y="4479"/>
                    <a:pt x="2334" y="4232"/>
                  </a:cubicBezTo>
                  <a:lnTo>
                    <a:pt x="2334" y="441"/>
                  </a:lnTo>
                  <a:cubicBezTo>
                    <a:pt x="2334" y="200"/>
                    <a:pt x="2140" y="0"/>
                    <a:pt x="1893"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974;p43">
              <a:extLst>
                <a:ext uri="{FF2B5EF4-FFF2-40B4-BE49-F238E27FC236}">
                  <a16:creationId xmlns:a16="http://schemas.microsoft.com/office/drawing/2014/main" id="{BAE57F33-5DAB-4859-9AAC-EBC0C2EC5685}"/>
                </a:ext>
              </a:extLst>
            </p:cNvPr>
            <p:cNvSpPr/>
            <p:nvPr/>
          </p:nvSpPr>
          <p:spPr>
            <a:xfrm>
              <a:off x="7214406" y="2997297"/>
              <a:ext cx="172920" cy="345840"/>
            </a:xfrm>
            <a:custGeom>
              <a:avLst/>
              <a:gdLst/>
              <a:ahLst/>
              <a:cxnLst/>
              <a:rect l="l" t="t" r="r" b="b"/>
              <a:pathLst>
                <a:path w="2334" h="4668" extrusionOk="0">
                  <a:moveTo>
                    <a:pt x="441" y="1"/>
                  </a:moveTo>
                  <a:cubicBezTo>
                    <a:pt x="194" y="1"/>
                    <a:pt x="0" y="201"/>
                    <a:pt x="0" y="442"/>
                  </a:cubicBezTo>
                  <a:lnTo>
                    <a:pt x="0" y="4233"/>
                  </a:lnTo>
                  <a:cubicBezTo>
                    <a:pt x="0" y="4474"/>
                    <a:pt x="194" y="4668"/>
                    <a:pt x="441" y="4668"/>
                  </a:cubicBezTo>
                  <a:lnTo>
                    <a:pt x="1893" y="4668"/>
                  </a:lnTo>
                  <a:cubicBezTo>
                    <a:pt x="2134" y="4668"/>
                    <a:pt x="2334" y="4474"/>
                    <a:pt x="2334" y="4233"/>
                  </a:cubicBezTo>
                  <a:lnTo>
                    <a:pt x="2334" y="442"/>
                  </a:lnTo>
                  <a:cubicBezTo>
                    <a:pt x="2334" y="201"/>
                    <a:pt x="2134" y="1"/>
                    <a:pt x="1893" y="1"/>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975;p43">
              <a:extLst>
                <a:ext uri="{FF2B5EF4-FFF2-40B4-BE49-F238E27FC236}">
                  <a16:creationId xmlns:a16="http://schemas.microsoft.com/office/drawing/2014/main" id="{18176676-45C0-4BAE-913B-46530301F797}"/>
                </a:ext>
              </a:extLst>
            </p:cNvPr>
            <p:cNvSpPr/>
            <p:nvPr/>
          </p:nvSpPr>
          <p:spPr>
            <a:xfrm>
              <a:off x="7619815" y="1959178"/>
              <a:ext cx="3034476" cy="689829"/>
            </a:xfrm>
            <a:custGeom>
              <a:avLst/>
              <a:gdLst/>
              <a:ahLst/>
              <a:cxnLst/>
              <a:rect l="l" t="t" r="r" b="b"/>
              <a:pathLst>
                <a:path w="40958" h="9311" extrusionOk="0">
                  <a:moveTo>
                    <a:pt x="3751" y="0"/>
                  </a:moveTo>
                  <a:lnTo>
                    <a:pt x="2363" y="3450"/>
                  </a:lnTo>
                  <a:lnTo>
                    <a:pt x="0" y="9311"/>
                  </a:lnTo>
                  <a:cubicBezTo>
                    <a:pt x="0" y="9311"/>
                    <a:pt x="40957" y="4121"/>
                    <a:pt x="40892" y="3797"/>
                  </a:cubicBezTo>
                  <a:lnTo>
                    <a:pt x="40892" y="3791"/>
                  </a:lnTo>
                  <a:cubicBezTo>
                    <a:pt x="40863" y="3668"/>
                    <a:pt x="40822" y="3545"/>
                    <a:pt x="40781" y="3427"/>
                  </a:cubicBezTo>
                  <a:cubicBezTo>
                    <a:pt x="40599" y="2957"/>
                    <a:pt x="40222" y="2298"/>
                    <a:pt x="39588" y="2298"/>
                  </a:cubicBezTo>
                  <a:cubicBezTo>
                    <a:pt x="38741" y="2298"/>
                    <a:pt x="3751" y="0"/>
                    <a:pt x="3751"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976;p43">
              <a:extLst>
                <a:ext uri="{FF2B5EF4-FFF2-40B4-BE49-F238E27FC236}">
                  <a16:creationId xmlns:a16="http://schemas.microsoft.com/office/drawing/2014/main" id="{8E16355E-BDE7-42C9-9EF0-F1EB96745ED7}"/>
                </a:ext>
              </a:extLst>
            </p:cNvPr>
            <p:cNvSpPr/>
            <p:nvPr/>
          </p:nvSpPr>
          <p:spPr>
            <a:xfrm>
              <a:off x="7619815" y="2148325"/>
              <a:ext cx="3034476" cy="500683"/>
            </a:xfrm>
            <a:custGeom>
              <a:avLst/>
              <a:gdLst/>
              <a:ahLst/>
              <a:cxnLst/>
              <a:rect l="l" t="t" r="r" b="b"/>
              <a:pathLst>
                <a:path w="40958" h="6758" extrusionOk="0">
                  <a:moveTo>
                    <a:pt x="39600" y="0"/>
                  </a:moveTo>
                  <a:cubicBezTo>
                    <a:pt x="39571" y="0"/>
                    <a:pt x="39541" y="1"/>
                    <a:pt x="39511" y="4"/>
                  </a:cubicBezTo>
                  <a:cubicBezTo>
                    <a:pt x="38712" y="75"/>
                    <a:pt x="9528" y="733"/>
                    <a:pt x="2363" y="897"/>
                  </a:cubicBezTo>
                  <a:lnTo>
                    <a:pt x="0" y="6758"/>
                  </a:lnTo>
                  <a:cubicBezTo>
                    <a:pt x="0" y="6758"/>
                    <a:pt x="40957" y="1568"/>
                    <a:pt x="40892" y="1244"/>
                  </a:cubicBezTo>
                  <a:lnTo>
                    <a:pt x="40892" y="1238"/>
                  </a:lnTo>
                  <a:cubicBezTo>
                    <a:pt x="40863" y="1115"/>
                    <a:pt x="40822" y="992"/>
                    <a:pt x="40781" y="874"/>
                  </a:cubicBezTo>
                  <a:cubicBezTo>
                    <a:pt x="40530" y="450"/>
                    <a:pt x="40136" y="0"/>
                    <a:pt x="39600" y="0"/>
                  </a:cubicBez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977;p43">
              <a:extLst>
                <a:ext uri="{FF2B5EF4-FFF2-40B4-BE49-F238E27FC236}">
                  <a16:creationId xmlns:a16="http://schemas.microsoft.com/office/drawing/2014/main" id="{16615465-E6A6-4B95-8111-540437CE35EE}"/>
                </a:ext>
              </a:extLst>
            </p:cNvPr>
            <p:cNvSpPr/>
            <p:nvPr/>
          </p:nvSpPr>
          <p:spPr>
            <a:xfrm>
              <a:off x="8817817" y="2129432"/>
              <a:ext cx="983363" cy="946171"/>
            </a:xfrm>
            <a:custGeom>
              <a:avLst/>
              <a:gdLst/>
              <a:ahLst/>
              <a:cxnLst/>
              <a:rect l="l" t="t" r="r" b="b"/>
              <a:pathLst>
                <a:path w="13273" h="12771" extrusionOk="0">
                  <a:moveTo>
                    <a:pt x="6889" y="0"/>
                  </a:moveTo>
                  <a:cubicBezTo>
                    <a:pt x="4309" y="0"/>
                    <a:pt x="1975" y="1552"/>
                    <a:pt x="988" y="3939"/>
                  </a:cubicBezTo>
                  <a:cubicBezTo>
                    <a:pt x="0" y="6325"/>
                    <a:pt x="547" y="9070"/>
                    <a:pt x="2375" y="10898"/>
                  </a:cubicBezTo>
                  <a:cubicBezTo>
                    <a:pt x="3598" y="12121"/>
                    <a:pt x="5232" y="12771"/>
                    <a:pt x="6894" y="12771"/>
                  </a:cubicBezTo>
                  <a:cubicBezTo>
                    <a:pt x="7716" y="12771"/>
                    <a:pt x="8545" y="12612"/>
                    <a:pt x="9334" y="12285"/>
                  </a:cubicBezTo>
                  <a:cubicBezTo>
                    <a:pt x="11721" y="11298"/>
                    <a:pt x="13272" y="8964"/>
                    <a:pt x="13272" y="6384"/>
                  </a:cubicBezTo>
                  <a:cubicBezTo>
                    <a:pt x="13272" y="2857"/>
                    <a:pt x="10416" y="0"/>
                    <a:pt x="6889"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978;p43">
              <a:extLst>
                <a:ext uri="{FF2B5EF4-FFF2-40B4-BE49-F238E27FC236}">
                  <a16:creationId xmlns:a16="http://schemas.microsoft.com/office/drawing/2014/main" id="{0967BC08-4F46-488D-93BD-71B6B5613F40}"/>
                </a:ext>
              </a:extLst>
            </p:cNvPr>
            <p:cNvSpPr/>
            <p:nvPr/>
          </p:nvSpPr>
          <p:spPr>
            <a:xfrm>
              <a:off x="8868789" y="2223524"/>
              <a:ext cx="885346" cy="852154"/>
            </a:xfrm>
            <a:custGeom>
              <a:avLst/>
              <a:gdLst/>
              <a:ahLst/>
              <a:cxnLst/>
              <a:rect l="l" t="t" r="r" b="b"/>
              <a:pathLst>
                <a:path w="11950" h="11502" extrusionOk="0">
                  <a:moveTo>
                    <a:pt x="6201" y="0"/>
                  </a:moveTo>
                  <a:cubicBezTo>
                    <a:pt x="3874" y="0"/>
                    <a:pt x="1781" y="1399"/>
                    <a:pt x="888" y="3550"/>
                  </a:cubicBezTo>
                  <a:cubicBezTo>
                    <a:pt x="0" y="5702"/>
                    <a:pt x="488" y="8170"/>
                    <a:pt x="2134" y="9816"/>
                  </a:cubicBezTo>
                  <a:cubicBezTo>
                    <a:pt x="3234" y="10916"/>
                    <a:pt x="4705" y="11502"/>
                    <a:pt x="6201" y="11502"/>
                  </a:cubicBezTo>
                  <a:cubicBezTo>
                    <a:pt x="6942" y="11502"/>
                    <a:pt x="7689" y="11358"/>
                    <a:pt x="8399" y="11062"/>
                  </a:cubicBezTo>
                  <a:cubicBezTo>
                    <a:pt x="10551" y="10175"/>
                    <a:pt x="11950" y="8076"/>
                    <a:pt x="11950" y="5749"/>
                  </a:cubicBezTo>
                  <a:cubicBezTo>
                    <a:pt x="11950" y="2575"/>
                    <a:pt x="9375" y="0"/>
                    <a:pt x="6201" y="0"/>
                  </a:cubicBezTo>
                  <a:close/>
                </a:path>
              </a:pathLst>
            </a:custGeom>
            <a:solidFill>
              <a:srgbClr val="D2DBF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979;p43">
              <a:extLst>
                <a:ext uri="{FF2B5EF4-FFF2-40B4-BE49-F238E27FC236}">
                  <a16:creationId xmlns:a16="http://schemas.microsoft.com/office/drawing/2014/main" id="{CA7B6E1F-1D24-40D3-A62B-4A954548336C}"/>
                </a:ext>
              </a:extLst>
            </p:cNvPr>
            <p:cNvSpPr/>
            <p:nvPr/>
          </p:nvSpPr>
          <p:spPr>
            <a:xfrm>
              <a:off x="8985033" y="2259234"/>
              <a:ext cx="686347" cy="686791"/>
            </a:xfrm>
            <a:custGeom>
              <a:avLst/>
              <a:gdLst/>
              <a:ahLst/>
              <a:cxnLst/>
              <a:rect l="l" t="t" r="r" b="b"/>
              <a:pathLst>
                <a:path w="9264" h="9270" extrusionOk="0">
                  <a:moveTo>
                    <a:pt x="4632" y="0"/>
                  </a:moveTo>
                  <a:cubicBezTo>
                    <a:pt x="4544" y="0"/>
                    <a:pt x="4456" y="6"/>
                    <a:pt x="4368" y="12"/>
                  </a:cubicBezTo>
                  <a:cubicBezTo>
                    <a:pt x="3457" y="59"/>
                    <a:pt x="2581" y="376"/>
                    <a:pt x="1852" y="929"/>
                  </a:cubicBezTo>
                  <a:cubicBezTo>
                    <a:pt x="1717" y="1029"/>
                    <a:pt x="1582" y="1140"/>
                    <a:pt x="1458" y="1258"/>
                  </a:cubicBezTo>
                  <a:cubicBezTo>
                    <a:pt x="1194" y="1511"/>
                    <a:pt x="953" y="1793"/>
                    <a:pt x="753" y="2104"/>
                  </a:cubicBezTo>
                  <a:cubicBezTo>
                    <a:pt x="659" y="2245"/>
                    <a:pt x="571" y="2392"/>
                    <a:pt x="494" y="2551"/>
                  </a:cubicBezTo>
                  <a:cubicBezTo>
                    <a:pt x="330" y="2874"/>
                    <a:pt x="200" y="3221"/>
                    <a:pt x="118" y="3580"/>
                  </a:cubicBezTo>
                  <a:cubicBezTo>
                    <a:pt x="83" y="3750"/>
                    <a:pt x="53" y="3921"/>
                    <a:pt x="36" y="4091"/>
                  </a:cubicBezTo>
                  <a:cubicBezTo>
                    <a:pt x="12" y="4273"/>
                    <a:pt x="0" y="4455"/>
                    <a:pt x="0" y="4638"/>
                  </a:cubicBezTo>
                  <a:cubicBezTo>
                    <a:pt x="0" y="4820"/>
                    <a:pt x="12" y="5008"/>
                    <a:pt x="36" y="5190"/>
                  </a:cubicBezTo>
                  <a:cubicBezTo>
                    <a:pt x="53" y="5361"/>
                    <a:pt x="83" y="5531"/>
                    <a:pt x="124" y="5696"/>
                  </a:cubicBezTo>
                  <a:cubicBezTo>
                    <a:pt x="206" y="6054"/>
                    <a:pt x="330" y="6401"/>
                    <a:pt x="500" y="6724"/>
                  </a:cubicBezTo>
                  <a:cubicBezTo>
                    <a:pt x="576" y="6883"/>
                    <a:pt x="665" y="7030"/>
                    <a:pt x="759" y="7171"/>
                  </a:cubicBezTo>
                  <a:cubicBezTo>
                    <a:pt x="959" y="7482"/>
                    <a:pt x="1194" y="7765"/>
                    <a:pt x="1464" y="8011"/>
                  </a:cubicBezTo>
                  <a:cubicBezTo>
                    <a:pt x="1587" y="8135"/>
                    <a:pt x="1723" y="8247"/>
                    <a:pt x="1858" y="8346"/>
                  </a:cubicBezTo>
                  <a:cubicBezTo>
                    <a:pt x="2152" y="8570"/>
                    <a:pt x="2475" y="8752"/>
                    <a:pt x="2810" y="8893"/>
                  </a:cubicBezTo>
                  <a:cubicBezTo>
                    <a:pt x="2969" y="8964"/>
                    <a:pt x="3133" y="9022"/>
                    <a:pt x="3298" y="9069"/>
                  </a:cubicBezTo>
                  <a:cubicBezTo>
                    <a:pt x="3651" y="9181"/>
                    <a:pt x="4009" y="9240"/>
                    <a:pt x="4374" y="9263"/>
                  </a:cubicBezTo>
                  <a:cubicBezTo>
                    <a:pt x="4462" y="9269"/>
                    <a:pt x="4544" y="9269"/>
                    <a:pt x="4632" y="9269"/>
                  </a:cubicBezTo>
                  <a:cubicBezTo>
                    <a:pt x="4720" y="9269"/>
                    <a:pt x="4808" y="9269"/>
                    <a:pt x="4897" y="9263"/>
                  </a:cubicBezTo>
                  <a:cubicBezTo>
                    <a:pt x="5261" y="9240"/>
                    <a:pt x="5620" y="9175"/>
                    <a:pt x="5972" y="9069"/>
                  </a:cubicBezTo>
                  <a:cubicBezTo>
                    <a:pt x="6137" y="9022"/>
                    <a:pt x="6301" y="8964"/>
                    <a:pt x="6460" y="8893"/>
                  </a:cubicBezTo>
                  <a:cubicBezTo>
                    <a:pt x="6795" y="8746"/>
                    <a:pt x="7118" y="8564"/>
                    <a:pt x="7412" y="8341"/>
                  </a:cubicBezTo>
                  <a:cubicBezTo>
                    <a:pt x="7548" y="8241"/>
                    <a:pt x="7677" y="8129"/>
                    <a:pt x="7806" y="8011"/>
                  </a:cubicBezTo>
                  <a:cubicBezTo>
                    <a:pt x="8071" y="7759"/>
                    <a:pt x="8312" y="7477"/>
                    <a:pt x="8506" y="7165"/>
                  </a:cubicBezTo>
                  <a:cubicBezTo>
                    <a:pt x="8606" y="7024"/>
                    <a:pt x="8694" y="6877"/>
                    <a:pt x="8770" y="6718"/>
                  </a:cubicBezTo>
                  <a:cubicBezTo>
                    <a:pt x="9011" y="6236"/>
                    <a:pt x="9170" y="5713"/>
                    <a:pt x="9234" y="5178"/>
                  </a:cubicBezTo>
                  <a:cubicBezTo>
                    <a:pt x="9252" y="4996"/>
                    <a:pt x="9264" y="4814"/>
                    <a:pt x="9264" y="4632"/>
                  </a:cubicBezTo>
                  <a:cubicBezTo>
                    <a:pt x="9264" y="4450"/>
                    <a:pt x="9252" y="4261"/>
                    <a:pt x="9234" y="4079"/>
                  </a:cubicBezTo>
                  <a:cubicBezTo>
                    <a:pt x="9211" y="3909"/>
                    <a:pt x="9182" y="3738"/>
                    <a:pt x="9140" y="3574"/>
                  </a:cubicBezTo>
                  <a:cubicBezTo>
                    <a:pt x="9058" y="3215"/>
                    <a:pt x="8935" y="2868"/>
                    <a:pt x="8764" y="2545"/>
                  </a:cubicBezTo>
                  <a:cubicBezTo>
                    <a:pt x="8523" y="2063"/>
                    <a:pt x="8194" y="1628"/>
                    <a:pt x="7800" y="1258"/>
                  </a:cubicBezTo>
                  <a:cubicBezTo>
                    <a:pt x="7677" y="1134"/>
                    <a:pt x="7542" y="1023"/>
                    <a:pt x="7406" y="923"/>
                  </a:cubicBezTo>
                  <a:cubicBezTo>
                    <a:pt x="7113" y="705"/>
                    <a:pt x="6789" y="517"/>
                    <a:pt x="6454" y="376"/>
                  </a:cubicBezTo>
                  <a:cubicBezTo>
                    <a:pt x="6296" y="306"/>
                    <a:pt x="6137" y="247"/>
                    <a:pt x="5972" y="200"/>
                  </a:cubicBezTo>
                  <a:cubicBezTo>
                    <a:pt x="5620" y="94"/>
                    <a:pt x="5255" y="29"/>
                    <a:pt x="4891" y="12"/>
                  </a:cubicBezTo>
                  <a:cubicBezTo>
                    <a:pt x="4803" y="0"/>
                    <a:pt x="4720" y="0"/>
                    <a:pt x="4632"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980;p43">
              <a:extLst>
                <a:ext uri="{FF2B5EF4-FFF2-40B4-BE49-F238E27FC236}">
                  <a16:creationId xmlns:a16="http://schemas.microsoft.com/office/drawing/2014/main" id="{2564EC04-7FC9-4438-B9C8-0BAF570D3998}"/>
                </a:ext>
              </a:extLst>
            </p:cNvPr>
            <p:cNvSpPr/>
            <p:nvPr/>
          </p:nvSpPr>
          <p:spPr>
            <a:xfrm>
              <a:off x="9312057" y="2317986"/>
              <a:ext cx="31858" cy="284422"/>
            </a:xfrm>
            <a:custGeom>
              <a:avLst/>
              <a:gdLst/>
              <a:ahLst/>
              <a:cxnLst/>
              <a:rect l="l" t="t" r="r" b="b"/>
              <a:pathLst>
                <a:path w="430" h="3839" extrusionOk="0">
                  <a:moveTo>
                    <a:pt x="1" y="1"/>
                  </a:moveTo>
                  <a:lnTo>
                    <a:pt x="224" y="3839"/>
                  </a:lnTo>
                  <a:lnTo>
                    <a:pt x="430" y="48"/>
                  </a:lnTo>
                  <a:cubicBezTo>
                    <a:pt x="289" y="24"/>
                    <a:pt x="148" y="6"/>
                    <a:pt x="7" y="1"/>
                  </a:cubicBez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981;p43">
              <a:extLst>
                <a:ext uri="{FF2B5EF4-FFF2-40B4-BE49-F238E27FC236}">
                  <a16:creationId xmlns:a16="http://schemas.microsoft.com/office/drawing/2014/main" id="{4A0170C6-B91F-4F23-B1FE-7C8F0721EE8A}"/>
                </a:ext>
              </a:extLst>
            </p:cNvPr>
            <p:cNvSpPr/>
            <p:nvPr/>
          </p:nvSpPr>
          <p:spPr>
            <a:xfrm>
              <a:off x="9209742" y="2320579"/>
              <a:ext cx="118540" cy="281829"/>
            </a:xfrm>
            <a:custGeom>
              <a:avLst/>
              <a:gdLst/>
              <a:ahLst/>
              <a:cxnLst/>
              <a:rect l="l" t="t" r="r" b="b"/>
              <a:pathLst>
                <a:path w="1600" h="3804" extrusionOk="0">
                  <a:moveTo>
                    <a:pt x="447" y="1"/>
                  </a:moveTo>
                  <a:cubicBezTo>
                    <a:pt x="294" y="18"/>
                    <a:pt x="147" y="48"/>
                    <a:pt x="0" y="83"/>
                  </a:cubicBezTo>
                  <a:lnTo>
                    <a:pt x="1599" y="3804"/>
                  </a:lnTo>
                  <a:lnTo>
                    <a:pt x="1599" y="3804"/>
                  </a:lnTo>
                  <a:lnTo>
                    <a:pt x="447" y="1"/>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982;p43">
              <a:extLst>
                <a:ext uri="{FF2B5EF4-FFF2-40B4-BE49-F238E27FC236}">
                  <a16:creationId xmlns:a16="http://schemas.microsoft.com/office/drawing/2014/main" id="{696A32FC-A4F0-4D8E-B070-53F13819FBC6}"/>
                </a:ext>
              </a:extLst>
            </p:cNvPr>
            <p:cNvSpPr/>
            <p:nvPr/>
          </p:nvSpPr>
          <p:spPr>
            <a:xfrm>
              <a:off x="9108241" y="2351103"/>
              <a:ext cx="220040" cy="251305"/>
            </a:xfrm>
            <a:custGeom>
              <a:avLst/>
              <a:gdLst/>
              <a:ahLst/>
              <a:cxnLst/>
              <a:rect l="l" t="t" r="r" b="b"/>
              <a:pathLst>
                <a:path w="2970" h="3392" extrusionOk="0">
                  <a:moveTo>
                    <a:pt x="430" y="0"/>
                  </a:moveTo>
                  <a:cubicBezTo>
                    <a:pt x="283" y="71"/>
                    <a:pt x="142" y="153"/>
                    <a:pt x="1" y="235"/>
                  </a:cubicBezTo>
                  <a:lnTo>
                    <a:pt x="2969" y="3392"/>
                  </a:lnTo>
                  <a:lnTo>
                    <a:pt x="2969" y="3392"/>
                  </a:lnTo>
                  <a:lnTo>
                    <a:pt x="430" y="0"/>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983;p43">
              <a:extLst>
                <a:ext uri="{FF2B5EF4-FFF2-40B4-BE49-F238E27FC236}">
                  <a16:creationId xmlns:a16="http://schemas.microsoft.com/office/drawing/2014/main" id="{A3F68DDE-AC6B-42FA-BDB1-2D2195F7E0E3}"/>
                </a:ext>
              </a:extLst>
            </p:cNvPr>
            <p:cNvSpPr/>
            <p:nvPr/>
          </p:nvSpPr>
          <p:spPr>
            <a:xfrm>
              <a:off x="9021632" y="2418597"/>
              <a:ext cx="306648" cy="184256"/>
            </a:xfrm>
            <a:custGeom>
              <a:avLst/>
              <a:gdLst/>
              <a:ahLst/>
              <a:cxnLst/>
              <a:rect l="l" t="t" r="r" b="b"/>
              <a:pathLst>
                <a:path w="4139" h="2487" extrusionOk="0">
                  <a:moveTo>
                    <a:pt x="206" y="36"/>
                  </a:moveTo>
                  <a:cubicBezTo>
                    <a:pt x="152" y="116"/>
                    <a:pt x="103" y="202"/>
                    <a:pt x="59" y="288"/>
                  </a:cubicBezTo>
                  <a:lnTo>
                    <a:pt x="59" y="288"/>
                  </a:lnTo>
                  <a:cubicBezTo>
                    <a:pt x="105" y="203"/>
                    <a:pt x="153" y="118"/>
                    <a:pt x="206" y="36"/>
                  </a:cubicBezTo>
                  <a:close/>
                  <a:moveTo>
                    <a:pt x="335" y="0"/>
                  </a:moveTo>
                  <a:cubicBezTo>
                    <a:pt x="229" y="100"/>
                    <a:pt x="135" y="206"/>
                    <a:pt x="47" y="312"/>
                  </a:cubicBezTo>
                  <a:cubicBezTo>
                    <a:pt x="51" y="304"/>
                    <a:pt x="55" y="296"/>
                    <a:pt x="59" y="288"/>
                  </a:cubicBezTo>
                  <a:lnTo>
                    <a:pt x="59" y="288"/>
                  </a:lnTo>
                  <a:cubicBezTo>
                    <a:pt x="39" y="326"/>
                    <a:pt x="20" y="363"/>
                    <a:pt x="0" y="400"/>
                  </a:cubicBezTo>
                  <a:lnTo>
                    <a:pt x="4138" y="2487"/>
                  </a:lnTo>
                  <a:lnTo>
                    <a:pt x="335" y="0"/>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984;p43">
              <a:extLst>
                <a:ext uri="{FF2B5EF4-FFF2-40B4-BE49-F238E27FC236}">
                  <a16:creationId xmlns:a16="http://schemas.microsoft.com/office/drawing/2014/main" id="{7E294ECE-D4E1-49A8-83EB-A2974EC1CDAC}"/>
                </a:ext>
              </a:extLst>
            </p:cNvPr>
            <p:cNvSpPr/>
            <p:nvPr/>
          </p:nvSpPr>
          <p:spPr>
            <a:xfrm>
              <a:off x="8987626" y="2523950"/>
              <a:ext cx="340654" cy="78459"/>
            </a:xfrm>
            <a:custGeom>
              <a:avLst/>
              <a:gdLst/>
              <a:ahLst/>
              <a:cxnLst/>
              <a:rect l="l" t="t" r="r" b="b"/>
              <a:pathLst>
                <a:path w="4598" h="1059" extrusionOk="0">
                  <a:moveTo>
                    <a:pt x="83" y="1"/>
                  </a:moveTo>
                  <a:cubicBezTo>
                    <a:pt x="48" y="171"/>
                    <a:pt x="18" y="342"/>
                    <a:pt x="1" y="518"/>
                  </a:cubicBezTo>
                  <a:lnTo>
                    <a:pt x="4597" y="1059"/>
                  </a:lnTo>
                  <a:lnTo>
                    <a:pt x="83" y="7"/>
                  </a:lnTo>
                  <a:lnTo>
                    <a:pt x="83" y="1"/>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985;p43">
              <a:extLst>
                <a:ext uri="{FF2B5EF4-FFF2-40B4-BE49-F238E27FC236}">
                  <a16:creationId xmlns:a16="http://schemas.microsoft.com/office/drawing/2014/main" id="{A74BEFCC-A30C-4228-8821-D79E5C5054AC}"/>
                </a:ext>
              </a:extLst>
            </p:cNvPr>
            <p:cNvSpPr/>
            <p:nvPr/>
          </p:nvSpPr>
          <p:spPr>
            <a:xfrm>
              <a:off x="8987626" y="2602335"/>
              <a:ext cx="340654" cy="78903"/>
            </a:xfrm>
            <a:custGeom>
              <a:avLst/>
              <a:gdLst/>
              <a:ahLst/>
              <a:cxnLst/>
              <a:rect l="l" t="t" r="r" b="b"/>
              <a:pathLst>
                <a:path w="4598" h="1065" extrusionOk="0">
                  <a:moveTo>
                    <a:pt x="4597" y="1"/>
                  </a:moveTo>
                  <a:lnTo>
                    <a:pt x="1" y="553"/>
                  </a:lnTo>
                  <a:cubicBezTo>
                    <a:pt x="18" y="724"/>
                    <a:pt x="48" y="894"/>
                    <a:pt x="89" y="1065"/>
                  </a:cubicBezTo>
                  <a:lnTo>
                    <a:pt x="4597" y="1"/>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986;p43">
              <a:extLst>
                <a:ext uri="{FF2B5EF4-FFF2-40B4-BE49-F238E27FC236}">
                  <a16:creationId xmlns:a16="http://schemas.microsoft.com/office/drawing/2014/main" id="{0750C4AD-423F-4FE7-9A16-8FE8FBBC0543}"/>
                </a:ext>
              </a:extLst>
            </p:cNvPr>
            <p:cNvSpPr/>
            <p:nvPr/>
          </p:nvSpPr>
          <p:spPr>
            <a:xfrm>
              <a:off x="9022077" y="2602335"/>
              <a:ext cx="306204" cy="188182"/>
            </a:xfrm>
            <a:custGeom>
              <a:avLst/>
              <a:gdLst/>
              <a:ahLst/>
              <a:cxnLst/>
              <a:rect l="l" t="t" r="r" b="b"/>
              <a:pathLst>
                <a:path w="4133" h="2540" extrusionOk="0">
                  <a:moveTo>
                    <a:pt x="4132" y="1"/>
                  </a:moveTo>
                  <a:lnTo>
                    <a:pt x="0" y="2093"/>
                  </a:lnTo>
                  <a:cubicBezTo>
                    <a:pt x="76" y="2246"/>
                    <a:pt x="165" y="2393"/>
                    <a:pt x="259" y="2540"/>
                  </a:cubicBezTo>
                  <a:lnTo>
                    <a:pt x="4132" y="1"/>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987;p43">
              <a:extLst>
                <a:ext uri="{FF2B5EF4-FFF2-40B4-BE49-F238E27FC236}">
                  <a16:creationId xmlns:a16="http://schemas.microsoft.com/office/drawing/2014/main" id="{D503EA72-7DC0-4B61-AD65-EA3223DCA8AC}"/>
                </a:ext>
              </a:extLst>
            </p:cNvPr>
            <p:cNvSpPr/>
            <p:nvPr/>
          </p:nvSpPr>
          <p:spPr>
            <a:xfrm>
              <a:off x="9093424" y="2602335"/>
              <a:ext cx="234857" cy="275309"/>
            </a:xfrm>
            <a:custGeom>
              <a:avLst/>
              <a:gdLst/>
              <a:ahLst/>
              <a:cxnLst/>
              <a:rect l="l" t="t" r="r" b="b"/>
              <a:pathLst>
                <a:path w="3170" h="3716" extrusionOk="0">
                  <a:moveTo>
                    <a:pt x="3169" y="1"/>
                  </a:moveTo>
                  <a:lnTo>
                    <a:pt x="1" y="3380"/>
                  </a:lnTo>
                  <a:cubicBezTo>
                    <a:pt x="124" y="3498"/>
                    <a:pt x="260" y="3610"/>
                    <a:pt x="395" y="3715"/>
                  </a:cubicBezTo>
                  <a:lnTo>
                    <a:pt x="3169" y="1"/>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988;p43">
              <a:extLst>
                <a:ext uri="{FF2B5EF4-FFF2-40B4-BE49-F238E27FC236}">
                  <a16:creationId xmlns:a16="http://schemas.microsoft.com/office/drawing/2014/main" id="{DD1C4B43-DE02-44E8-B588-95C45E222B58}"/>
                </a:ext>
              </a:extLst>
            </p:cNvPr>
            <p:cNvSpPr/>
            <p:nvPr/>
          </p:nvSpPr>
          <p:spPr>
            <a:xfrm>
              <a:off x="9193220" y="2602335"/>
              <a:ext cx="135062" cy="328874"/>
            </a:xfrm>
            <a:custGeom>
              <a:avLst/>
              <a:gdLst/>
              <a:ahLst/>
              <a:cxnLst/>
              <a:rect l="l" t="t" r="r" b="b"/>
              <a:pathLst>
                <a:path w="1823" h="4439" extrusionOk="0">
                  <a:moveTo>
                    <a:pt x="1822" y="1"/>
                  </a:moveTo>
                  <a:lnTo>
                    <a:pt x="0" y="4262"/>
                  </a:lnTo>
                  <a:cubicBezTo>
                    <a:pt x="159" y="4333"/>
                    <a:pt x="323" y="4391"/>
                    <a:pt x="488" y="4438"/>
                  </a:cubicBezTo>
                  <a:lnTo>
                    <a:pt x="1822" y="1"/>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989;p43">
              <a:extLst>
                <a:ext uri="{FF2B5EF4-FFF2-40B4-BE49-F238E27FC236}">
                  <a16:creationId xmlns:a16="http://schemas.microsoft.com/office/drawing/2014/main" id="{1E616276-FB11-47C5-98AF-154DC9D6D0CB}"/>
                </a:ext>
              </a:extLst>
            </p:cNvPr>
            <p:cNvSpPr/>
            <p:nvPr/>
          </p:nvSpPr>
          <p:spPr>
            <a:xfrm>
              <a:off x="9309019" y="2602335"/>
              <a:ext cx="38822" cy="343692"/>
            </a:xfrm>
            <a:custGeom>
              <a:avLst/>
              <a:gdLst/>
              <a:ahLst/>
              <a:cxnLst/>
              <a:rect l="l" t="t" r="r" b="b"/>
              <a:pathLst>
                <a:path w="524" h="4639" extrusionOk="0">
                  <a:moveTo>
                    <a:pt x="259" y="1"/>
                  </a:moveTo>
                  <a:lnTo>
                    <a:pt x="1" y="4627"/>
                  </a:lnTo>
                  <a:cubicBezTo>
                    <a:pt x="89" y="4632"/>
                    <a:pt x="171" y="4638"/>
                    <a:pt x="259" y="4638"/>
                  </a:cubicBezTo>
                  <a:cubicBezTo>
                    <a:pt x="347" y="4638"/>
                    <a:pt x="435" y="4638"/>
                    <a:pt x="524" y="4627"/>
                  </a:cubicBezTo>
                  <a:lnTo>
                    <a:pt x="259" y="1"/>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990;p43">
              <a:extLst>
                <a:ext uri="{FF2B5EF4-FFF2-40B4-BE49-F238E27FC236}">
                  <a16:creationId xmlns:a16="http://schemas.microsoft.com/office/drawing/2014/main" id="{66FDF5DF-BACB-4F63-BA5E-DEBAE3CB25E6}"/>
                </a:ext>
              </a:extLst>
            </p:cNvPr>
            <p:cNvSpPr/>
            <p:nvPr/>
          </p:nvSpPr>
          <p:spPr>
            <a:xfrm>
              <a:off x="9328208" y="2601890"/>
              <a:ext cx="135506" cy="329319"/>
            </a:xfrm>
            <a:custGeom>
              <a:avLst/>
              <a:gdLst/>
              <a:ahLst/>
              <a:cxnLst/>
              <a:rect l="l" t="t" r="r" b="b"/>
              <a:pathLst>
                <a:path w="1829" h="4445" extrusionOk="0">
                  <a:moveTo>
                    <a:pt x="0" y="1"/>
                  </a:moveTo>
                  <a:lnTo>
                    <a:pt x="0" y="7"/>
                  </a:lnTo>
                  <a:lnTo>
                    <a:pt x="1340" y="4444"/>
                  </a:lnTo>
                  <a:cubicBezTo>
                    <a:pt x="1505" y="4392"/>
                    <a:pt x="1669" y="4333"/>
                    <a:pt x="1828" y="4262"/>
                  </a:cubicBezTo>
                  <a:lnTo>
                    <a:pt x="0" y="1"/>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991;p43">
              <a:extLst>
                <a:ext uri="{FF2B5EF4-FFF2-40B4-BE49-F238E27FC236}">
                  <a16:creationId xmlns:a16="http://schemas.microsoft.com/office/drawing/2014/main" id="{42669AA6-016D-497E-AF69-8D588EDEA1D5}"/>
                </a:ext>
              </a:extLst>
            </p:cNvPr>
            <p:cNvSpPr/>
            <p:nvPr/>
          </p:nvSpPr>
          <p:spPr>
            <a:xfrm>
              <a:off x="9328208" y="2601890"/>
              <a:ext cx="235228" cy="275309"/>
            </a:xfrm>
            <a:custGeom>
              <a:avLst/>
              <a:gdLst/>
              <a:ahLst/>
              <a:cxnLst/>
              <a:rect l="l" t="t" r="r" b="b"/>
              <a:pathLst>
                <a:path w="3175" h="3716" extrusionOk="0">
                  <a:moveTo>
                    <a:pt x="0" y="1"/>
                  </a:moveTo>
                  <a:lnTo>
                    <a:pt x="0" y="7"/>
                  </a:lnTo>
                  <a:lnTo>
                    <a:pt x="2780" y="3716"/>
                  </a:lnTo>
                  <a:cubicBezTo>
                    <a:pt x="2916" y="3610"/>
                    <a:pt x="3045" y="3498"/>
                    <a:pt x="3174" y="3381"/>
                  </a:cubicBezTo>
                  <a:lnTo>
                    <a:pt x="0" y="1"/>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992;p43">
              <a:extLst>
                <a:ext uri="{FF2B5EF4-FFF2-40B4-BE49-F238E27FC236}">
                  <a16:creationId xmlns:a16="http://schemas.microsoft.com/office/drawing/2014/main" id="{632F82E2-4C17-4193-A426-980498BFD1E3}"/>
                </a:ext>
              </a:extLst>
            </p:cNvPr>
            <p:cNvSpPr/>
            <p:nvPr/>
          </p:nvSpPr>
          <p:spPr>
            <a:xfrm>
              <a:off x="9328208" y="2602335"/>
              <a:ext cx="293090" cy="183885"/>
            </a:xfrm>
            <a:custGeom>
              <a:avLst/>
              <a:gdLst/>
              <a:ahLst/>
              <a:cxnLst/>
              <a:rect l="l" t="t" r="r" b="b"/>
              <a:pathLst>
                <a:path w="3956" h="2482" extrusionOk="0">
                  <a:moveTo>
                    <a:pt x="0" y="1"/>
                  </a:moveTo>
                  <a:lnTo>
                    <a:pt x="3791" y="2481"/>
                  </a:lnTo>
                  <a:cubicBezTo>
                    <a:pt x="3856" y="2322"/>
                    <a:pt x="3909" y="2158"/>
                    <a:pt x="3956" y="1993"/>
                  </a:cubicBezTo>
                  <a:lnTo>
                    <a:pt x="0" y="1"/>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993;p43">
              <a:extLst>
                <a:ext uri="{FF2B5EF4-FFF2-40B4-BE49-F238E27FC236}">
                  <a16:creationId xmlns:a16="http://schemas.microsoft.com/office/drawing/2014/main" id="{67373211-AEB7-4D40-AC50-91E2D2DF816C}"/>
                </a:ext>
              </a:extLst>
            </p:cNvPr>
            <p:cNvSpPr/>
            <p:nvPr/>
          </p:nvSpPr>
          <p:spPr>
            <a:xfrm>
              <a:off x="9328208" y="2602335"/>
              <a:ext cx="304426" cy="71494"/>
            </a:xfrm>
            <a:custGeom>
              <a:avLst/>
              <a:gdLst/>
              <a:ahLst/>
              <a:cxnLst/>
              <a:rect l="l" t="t" r="r" b="b"/>
              <a:pathLst>
                <a:path w="4109" h="965" extrusionOk="0">
                  <a:moveTo>
                    <a:pt x="0" y="1"/>
                  </a:moveTo>
                  <a:lnTo>
                    <a:pt x="4109" y="965"/>
                  </a:lnTo>
                  <a:lnTo>
                    <a:pt x="4109" y="782"/>
                  </a:lnTo>
                  <a:cubicBezTo>
                    <a:pt x="4109" y="683"/>
                    <a:pt x="4109" y="583"/>
                    <a:pt x="4103" y="489"/>
                  </a:cubicBezTo>
                  <a:lnTo>
                    <a:pt x="0" y="1"/>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994;p43">
              <a:extLst>
                <a:ext uri="{FF2B5EF4-FFF2-40B4-BE49-F238E27FC236}">
                  <a16:creationId xmlns:a16="http://schemas.microsoft.com/office/drawing/2014/main" id="{B51059D7-9EE4-412A-8E6A-345316B8C81F}"/>
                </a:ext>
              </a:extLst>
            </p:cNvPr>
            <p:cNvSpPr/>
            <p:nvPr/>
          </p:nvSpPr>
          <p:spPr>
            <a:xfrm>
              <a:off x="9328208" y="2536619"/>
              <a:ext cx="292275" cy="66234"/>
            </a:xfrm>
            <a:custGeom>
              <a:avLst/>
              <a:gdLst/>
              <a:ahLst/>
              <a:cxnLst/>
              <a:rect l="l" t="t" r="r" b="b"/>
              <a:pathLst>
                <a:path w="3945" h="894" extrusionOk="0">
                  <a:moveTo>
                    <a:pt x="3803" y="0"/>
                  </a:moveTo>
                  <a:lnTo>
                    <a:pt x="0" y="894"/>
                  </a:lnTo>
                  <a:lnTo>
                    <a:pt x="3944" y="417"/>
                  </a:lnTo>
                  <a:cubicBezTo>
                    <a:pt x="3903" y="276"/>
                    <a:pt x="3856" y="135"/>
                    <a:pt x="3803" y="0"/>
                  </a:cubicBez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995;p43">
              <a:extLst>
                <a:ext uri="{FF2B5EF4-FFF2-40B4-BE49-F238E27FC236}">
                  <a16:creationId xmlns:a16="http://schemas.microsoft.com/office/drawing/2014/main" id="{3B8609FF-F72B-42F6-AF64-7D7FA69509D0}"/>
                </a:ext>
              </a:extLst>
            </p:cNvPr>
            <p:cNvSpPr/>
            <p:nvPr/>
          </p:nvSpPr>
          <p:spPr>
            <a:xfrm>
              <a:off x="9328208" y="2449936"/>
              <a:ext cx="250860" cy="152472"/>
            </a:xfrm>
            <a:custGeom>
              <a:avLst/>
              <a:gdLst/>
              <a:ahLst/>
              <a:cxnLst/>
              <a:rect l="l" t="t" r="r" b="b"/>
              <a:pathLst>
                <a:path w="3386" h="2058" extrusionOk="0">
                  <a:moveTo>
                    <a:pt x="3139" y="0"/>
                  </a:moveTo>
                  <a:lnTo>
                    <a:pt x="0" y="2058"/>
                  </a:lnTo>
                  <a:lnTo>
                    <a:pt x="0" y="2058"/>
                  </a:lnTo>
                  <a:lnTo>
                    <a:pt x="3386" y="347"/>
                  </a:lnTo>
                  <a:cubicBezTo>
                    <a:pt x="3309" y="224"/>
                    <a:pt x="3227" y="112"/>
                    <a:pt x="3139" y="0"/>
                  </a:cubicBez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996;p43">
              <a:extLst>
                <a:ext uri="{FF2B5EF4-FFF2-40B4-BE49-F238E27FC236}">
                  <a16:creationId xmlns:a16="http://schemas.microsoft.com/office/drawing/2014/main" id="{87D75F7A-4254-4D71-8000-5733311D2232}"/>
                </a:ext>
              </a:extLst>
            </p:cNvPr>
            <p:cNvSpPr/>
            <p:nvPr/>
          </p:nvSpPr>
          <p:spPr>
            <a:xfrm>
              <a:off x="9328208" y="2382887"/>
              <a:ext cx="187738" cy="219521"/>
            </a:xfrm>
            <a:custGeom>
              <a:avLst/>
              <a:gdLst/>
              <a:ahLst/>
              <a:cxnLst/>
              <a:rect l="l" t="t" r="r" b="b"/>
              <a:pathLst>
                <a:path w="2534" h="2963" extrusionOk="0">
                  <a:moveTo>
                    <a:pt x="2210" y="0"/>
                  </a:moveTo>
                  <a:lnTo>
                    <a:pt x="0" y="2963"/>
                  </a:lnTo>
                  <a:lnTo>
                    <a:pt x="2533" y="259"/>
                  </a:lnTo>
                  <a:cubicBezTo>
                    <a:pt x="2428" y="171"/>
                    <a:pt x="2322" y="83"/>
                    <a:pt x="2210" y="0"/>
                  </a:cubicBez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997;p43">
              <a:extLst>
                <a:ext uri="{FF2B5EF4-FFF2-40B4-BE49-F238E27FC236}">
                  <a16:creationId xmlns:a16="http://schemas.microsoft.com/office/drawing/2014/main" id="{8C39689F-B124-4084-989E-FA0899D79E33}"/>
                </a:ext>
              </a:extLst>
            </p:cNvPr>
            <p:cNvSpPr/>
            <p:nvPr/>
          </p:nvSpPr>
          <p:spPr>
            <a:xfrm>
              <a:off x="9328208" y="2337989"/>
              <a:ext cx="108020" cy="264418"/>
            </a:xfrm>
            <a:custGeom>
              <a:avLst/>
              <a:gdLst/>
              <a:ahLst/>
              <a:cxnLst/>
              <a:rect l="l" t="t" r="r" b="b"/>
              <a:pathLst>
                <a:path w="1458" h="3569" extrusionOk="0">
                  <a:moveTo>
                    <a:pt x="1076" y="1"/>
                  </a:moveTo>
                  <a:lnTo>
                    <a:pt x="0" y="3569"/>
                  </a:lnTo>
                  <a:lnTo>
                    <a:pt x="1458" y="160"/>
                  </a:lnTo>
                  <a:cubicBezTo>
                    <a:pt x="1334" y="101"/>
                    <a:pt x="1205" y="48"/>
                    <a:pt x="1076" y="1"/>
                  </a:cubicBez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998;p43">
              <a:extLst>
                <a:ext uri="{FF2B5EF4-FFF2-40B4-BE49-F238E27FC236}">
                  <a16:creationId xmlns:a16="http://schemas.microsoft.com/office/drawing/2014/main" id="{FD726568-D8DA-4584-B3DF-4F34392F4410}"/>
                </a:ext>
              </a:extLst>
            </p:cNvPr>
            <p:cNvSpPr/>
            <p:nvPr/>
          </p:nvSpPr>
          <p:spPr>
            <a:xfrm>
              <a:off x="9240636" y="2537063"/>
              <a:ext cx="152917" cy="130913"/>
            </a:xfrm>
            <a:custGeom>
              <a:avLst/>
              <a:gdLst/>
              <a:ahLst/>
              <a:cxnLst/>
              <a:rect l="l" t="t" r="r" b="b"/>
              <a:pathLst>
                <a:path w="2064" h="1767" extrusionOk="0">
                  <a:moveTo>
                    <a:pt x="1182" y="0"/>
                  </a:moveTo>
                  <a:cubicBezTo>
                    <a:pt x="395" y="0"/>
                    <a:pt x="1" y="952"/>
                    <a:pt x="559" y="1505"/>
                  </a:cubicBezTo>
                  <a:cubicBezTo>
                    <a:pt x="738" y="1686"/>
                    <a:pt x="959" y="1767"/>
                    <a:pt x="1176" y="1767"/>
                  </a:cubicBezTo>
                  <a:cubicBezTo>
                    <a:pt x="1629" y="1767"/>
                    <a:pt x="2064" y="1414"/>
                    <a:pt x="2064" y="882"/>
                  </a:cubicBezTo>
                  <a:cubicBezTo>
                    <a:pt x="2064" y="394"/>
                    <a:pt x="1664" y="0"/>
                    <a:pt x="1182" y="0"/>
                  </a:cubicBezTo>
                  <a:close/>
                </a:path>
              </a:pathLst>
            </a:custGeom>
            <a:solidFill>
              <a:srgbClr val="D2DBF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999;p43">
              <a:extLst>
                <a:ext uri="{FF2B5EF4-FFF2-40B4-BE49-F238E27FC236}">
                  <a16:creationId xmlns:a16="http://schemas.microsoft.com/office/drawing/2014/main" id="{C207314D-CE37-4995-A8D5-CBA5E772BBD2}"/>
                </a:ext>
              </a:extLst>
            </p:cNvPr>
            <p:cNvSpPr/>
            <p:nvPr/>
          </p:nvSpPr>
          <p:spPr>
            <a:xfrm>
              <a:off x="9037265" y="2258789"/>
              <a:ext cx="634559" cy="561806"/>
            </a:xfrm>
            <a:custGeom>
              <a:avLst/>
              <a:gdLst/>
              <a:ahLst/>
              <a:cxnLst/>
              <a:rect l="l" t="t" r="r" b="b"/>
              <a:pathLst>
                <a:path w="8565" h="7583" extrusionOk="0">
                  <a:moveTo>
                    <a:pt x="4080" y="0"/>
                  </a:moveTo>
                  <a:cubicBezTo>
                    <a:pt x="4116" y="2"/>
                    <a:pt x="4152" y="3"/>
                    <a:pt x="4188" y="6"/>
                  </a:cubicBezTo>
                  <a:lnTo>
                    <a:pt x="4188" y="6"/>
                  </a:lnTo>
                  <a:cubicBezTo>
                    <a:pt x="4149" y="0"/>
                    <a:pt x="4114" y="0"/>
                    <a:pt x="4080" y="0"/>
                  </a:cubicBezTo>
                  <a:close/>
                  <a:moveTo>
                    <a:pt x="3739" y="0"/>
                  </a:moveTo>
                  <a:cubicBezTo>
                    <a:pt x="3591" y="6"/>
                    <a:pt x="3443" y="20"/>
                    <a:pt x="3298" y="40"/>
                  </a:cubicBezTo>
                  <a:lnTo>
                    <a:pt x="3298" y="40"/>
                  </a:lnTo>
                  <a:cubicBezTo>
                    <a:pt x="3421" y="23"/>
                    <a:pt x="3545" y="12"/>
                    <a:pt x="3669" y="6"/>
                  </a:cubicBezTo>
                  <a:cubicBezTo>
                    <a:pt x="3692" y="6"/>
                    <a:pt x="3716" y="6"/>
                    <a:pt x="3745" y="0"/>
                  </a:cubicBezTo>
                  <a:close/>
                  <a:moveTo>
                    <a:pt x="4188" y="6"/>
                  </a:moveTo>
                  <a:cubicBezTo>
                    <a:pt x="4189" y="6"/>
                    <a:pt x="4190" y="6"/>
                    <a:pt x="4192" y="6"/>
                  </a:cubicBezTo>
                  <a:cubicBezTo>
                    <a:pt x="4324" y="15"/>
                    <a:pt x="4456" y="28"/>
                    <a:pt x="4589" y="46"/>
                  </a:cubicBezTo>
                  <a:lnTo>
                    <a:pt x="4589" y="46"/>
                  </a:lnTo>
                  <a:cubicBezTo>
                    <a:pt x="4456" y="28"/>
                    <a:pt x="4322" y="14"/>
                    <a:pt x="4188" y="6"/>
                  </a:cubicBezTo>
                  <a:close/>
                  <a:moveTo>
                    <a:pt x="4589" y="46"/>
                  </a:moveTo>
                  <a:cubicBezTo>
                    <a:pt x="4721" y="65"/>
                    <a:pt x="4853" y="89"/>
                    <a:pt x="4985" y="118"/>
                  </a:cubicBezTo>
                  <a:cubicBezTo>
                    <a:pt x="4853" y="88"/>
                    <a:pt x="4721" y="65"/>
                    <a:pt x="4589" y="46"/>
                  </a:cubicBezTo>
                  <a:close/>
                  <a:moveTo>
                    <a:pt x="3298" y="40"/>
                  </a:moveTo>
                  <a:cubicBezTo>
                    <a:pt x="3058" y="72"/>
                    <a:pt x="2820" y="124"/>
                    <a:pt x="2587" y="194"/>
                  </a:cubicBezTo>
                  <a:cubicBezTo>
                    <a:pt x="2482" y="228"/>
                    <a:pt x="2378" y="264"/>
                    <a:pt x="2274" y="304"/>
                  </a:cubicBezTo>
                  <a:lnTo>
                    <a:pt x="2274" y="304"/>
                  </a:lnTo>
                  <a:cubicBezTo>
                    <a:pt x="2602" y="178"/>
                    <a:pt x="2945" y="89"/>
                    <a:pt x="3298" y="40"/>
                  </a:cubicBezTo>
                  <a:close/>
                  <a:moveTo>
                    <a:pt x="5344" y="223"/>
                  </a:moveTo>
                  <a:cubicBezTo>
                    <a:pt x="5439" y="253"/>
                    <a:pt x="5533" y="286"/>
                    <a:pt x="5625" y="322"/>
                  </a:cubicBezTo>
                  <a:lnTo>
                    <a:pt x="5625" y="322"/>
                  </a:lnTo>
                  <a:cubicBezTo>
                    <a:pt x="5533" y="285"/>
                    <a:pt x="5440" y="252"/>
                    <a:pt x="5344" y="223"/>
                  </a:cubicBezTo>
                  <a:close/>
                  <a:moveTo>
                    <a:pt x="2274" y="304"/>
                  </a:moveTo>
                  <a:cubicBezTo>
                    <a:pt x="2170" y="344"/>
                    <a:pt x="2067" y="387"/>
                    <a:pt x="1966" y="435"/>
                  </a:cubicBezTo>
                  <a:lnTo>
                    <a:pt x="1966" y="435"/>
                  </a:lnTo>
                  <a:cubicBezTo>
                    <a:pt x="2010" y="415"/>
                    <a:pt x="2055" y="395"/>
                    <a:pt x="2099" y="376"/>
                  </a:cubicBezTo>
                  <a:cubicBezTo>
                    <a:pt x="2157" y="351"/>
                    <a:pt x="2215" y="327"/>
                    <a:pt x="2274" y="304"/>
                  </a:cubicBezTo>
                  <a:close/>
                  <a:moveTo>
                    <a:pt x="5625" y="322"/>
                  </a:moveTo>
                  <a:cubicBezTo>
                    <a:pt x="5669" y="339"/>
                    <a:pt x="5712" y="358"/>
                    <a:pt x="5755" y="376"/>
                  </a:cubicBezTo>
                  <a:cubicBezTo>
                    <a:pt x="5978" y="470"/>
                    <a:pt x="6196" y="588"/>
                    <a:pt x="6408" y="717"/>
                  </a:cubicBezTo>
                  <a:cubicBezTo>
                    <a:pt x="6158" y="559"/>
                    <a:pt x="5898" y="428"/>
                    <a:pt x="5625" y="322"/>
                  </a:cubicBezTo>
                  <a:close/>
                  <a:moveTo>
                    <a:pt x="6496" y="776"/>
                  </a:moveTo>
                  <a:lnTo>
                    <a:pt x="6496" y="776"/>
                  </a:lnTo>
                  <a:cubicBezTo>
                    <a:pt x="6607" y="852"/>
                    <a:pt x="6719" y="935"/>
                    <a:pt x="6831" y="1023"/>
                  </a:cubicBezTo>
                  <a:cubicBezTo>
                    <a:pt x="6790" y="988"/>
                    <a:pt x="6748" y="952"/>
                    <a:pt x="6701" y="923"/>
                  </a:cubicBezTo>
                  <a:cubicBezTo>
                    <a:pt x="6637" y="870"/>
                    <a:pt x="6566" y="823"/>
                    <a:pt x="6496" y="776"/>
                  </a:cubicBezTo>
                  <a:close/>
                  <a:moveTo>
                    <a:pt x="1966" y="435"/>
                  </a:moveTo>
                  <a:cubicBezTo>
                    <a:pt x="1680" y="567"/>
                    <a:pt x="1408" y="729"/>
                    <a:pt x="1153" y="923"/>
                  </a:cubicBezTo>
                  <a:cubicBezTo>
                    <a:pt x="1051" y="998"/>
                    <a:pt x="950" y="1080"/>
                    <a:pt x="853" y="1168"/>
                  </a:cubicBezTo>
                  <a:lnTo>
                    <a:pt x="853" y="1168"/>
                  </a:lnTo>
                  <a:cubicBezTo>
                    <a:pt x="1187" y="871"/>
                    <a:pt x="1563" y="624"/>
                    <a:pt x="1966" y="435"/>
                  </a:cubicBezTo>
                  <a:close/>
                  <a:moveTo>
                    <a:pt x="853" y="1168"/>
                  </a:moveTo>
                  <a:cubicBezTo>
                    <a:pt x="759" y="1252"/>
                    <a:pt x="668" y="1339"/>
                    <a:pt x="581" y="1431"/>
                  </a:cubicBezTo>
                  <a:lnTo>
                    <a:pt x="581" y="1431"/>
                  </a:lnTo>
                  <a:cubicBezTo>
                    <a:pt x="638" y="1372"/>
                    <a:pt x="698" y="1314"/>
                    <a:pt x="759" y="1258"/>
                  </a:cubicBezTo>
                  <a:cubicBezTo>
                    <a:pt x="790" y="1227"/>
                    <a:pt x="821" y="1197"/>
                    <a:pt x="853" y="1168"/>
                  </a:cubicBezTo>
                  <a:close/>
                  <a:moveTo>
                    <a:pt x="581" y="1431"/>
                  </a:moveTo>
                  <a:cubicBezTo>
                    <a:pt x="407" y="1610"/>
                    <a:pt x="249" y="1806"/>
                    <a:pt x="108" y="2015"/>
                  </a:cubicBezTo>
                  <a:lnTo>
                    <a:pt x="108" y="2015"/>
                  </a:lnTo>
                  <a:cubicBezTo>
                    <a:pt x="251" y="1806"/>
                    <a:pt x="409" y="1611"/>
                    <a:pt x="581" y="1431"/>
                  </a:cubicBezTo>
                  <a:close/>
                  <a:moveTo>
                    <a:pt x="108" y="2015"/>
                  </a:moveTo>
                  <a:lnTo>
                    <a:pt x="108" y="2015"/>
                  </a:lnTo>
                  <a:cubicBezTo>
                    <a:pt x="71" y="2069"/>
                    <a:pt x="36" y="2125"/>
                    <a:pt x="1" y="2181"/>
                  </a:cubicBezTo>
                  <a:lnTo>
                    <a:pt x="54" y="2099"/>
                  </a:lnTo>
                  <a:cubicBezTo>
                    <a:pt x="72" y="2070"/>
                    <a:pt x="90" y="2043"/>
                    <a:pt x="108" y="2015"/>
                  </a:cubicBezTo>
                  <a:close/>
                  <a:moveTo>
                    <a:pt x="6989" y="1152"/>
                  </a:moveTo>
                  <a:lnTo>
                    <a:pt x="6989" y="1158"/>
                  </a:lnTo>
                  <a:cubicBezTo>
                    <a:pt x="7025" y="1187"/>
                    <a:pt x="7060" y="1223"/>
                    <a:pt x="7101" y="1258"/>
                  </a:cubicBezTo>
                  <a:cubicBezTo>
                    <a:pt x="7366" y="1511"/>
                    <a:pt x="7607" y="1793"/>
                    <a:pt x="7806" y="2099"/>
                  </a:cubicBezTo>
                  <a:cubicBezTo>
                    <a:pt x="7901" y="2240"/>
                    <a:pt x="7989" y="2392"/>
                    <a:pt x="8065" y="2545"/>
                  </a:cubicBezTo>
                  <a:cubicBezTo>
                    <a:pt x="8230" y="2874"/>
                    <a:pt x="8359" y="3215"/>
                    <a:pt x="8441" y="3574"/>
                  </a:cubicBezTo>
                  <a:cubicBezTo>
                    <a:pt x="8459" y="3656"/>
                    <a:pt x="8477" y="3738"/>
                    <a:pt x="8494" y="3821"/>
                  </a:cubicBezTo>
                  <a:cubicBezTo>
                    <a:pt x="8306" y="2786"/>
                    <a:pt x="7777" y="1846"/>
                    <a:pt x="6989" y="1152"/>
                  </a:cubicBezTo>
                  <a:close/>
                  <a:moveTo>
                    <a:pt x="8494" y="3844"/>
                  </a:moveTo>
                  <a:lnTo>
                    <a:pt x="8494" y="3844"/>
                  </a:lnTo>
                  <a:cubicBezTo>
                    <a:pt x="8502" y="3893"/>
                    <a:pt x="8509" y="3945"/>
                    <a:pt x="8517" y="3998"/>
                  </a:cubicBezTo>
                  <a:lnTo>
                    <a:pt x="8517" y="3998"/>
                  </a:lnTo>
                  <a:cubicBezTo>
                    <a:pt x="8510" y="3946"/>
                    <a:pt x="8502" y="3895"/>
                    <a:pt x="8494" y="3844"/>
                  </a:cubicBezTo>
                  <a:close/>
                  <a:moveTo>
                    <a:pt x="8517" y="3998"/>
                  </a:moveTo>
                  <a:cubicBezTo>
                    <a:pt x="8526" y="4064"/>
                    <a:pt x="8533" y="4130"/>
                    <a:pt x="8540" y="4196"/>
                  </a:cubicBezTo>
                  <a:lnTo>
                    <a:pt x="8540" y="4196"/>
                  </a:lnTo>
                  <a:cubicBezTo>
                    <a:pt x="8537" y="4159"/>
                    <a:pt x="8533" y="4122"/>
                    <a:pt x="8529" y="4085"/>
                  </a:cubicBezTo>
                  <a:cubicBezTo>
                    <a:pt x="8525" y="4056"/>
                    <a:pt x="8521" y="4027"/>
                    <a:pt x="8517" y="3998"/>
                  </a:cubicBezTo>
                  <a:close/>
                  <a:moveTo>
                    <a:pt x="8540" y="4196"/>
                  </a:moveTo>
                  <a:cubicBezTo>
                    <a:pt x="8552" y="4336"/>
                    <a:pt x="8560" y="4475"/>
                    <a:pt x="8565" y="4614"/>
                  </a:cubicBezTo>
                  <a:cubicBezTo>
                    <a:pt x="8562" y="4475"/>
                    <a:pt x="8553" y="4335"/>
                    <a:pt x="8540" y="4196"/>
                  </a:cubicBezTo>
                  <a:close/>
                  <a:moveTo>
                    <a:pt x="8565" y="4655"/>
                  </a:moveTo>
                  <a:lnTo>
                    <a:pt x="8565" y="4655"/>
                  </a:lnTo>
                  <a:cubicBezTo>
                    <a:pt x="8559" y="4832"/>
                    <a:pt x="8547" y="5008"/>
                    <a:pt x="8529" y="5184"/>
                  </a:cubicBezTo>
                  <a:cubicBezTo>
                    <a:pt x="8528" y="5203"/>
                    <a:pt x="8525" y="5222"/>
                    <a:pt x="8523" y="5241"/>
                  </a:cubicBezTo>
                  <a:lnTo>
                    <a:pt x="8523" y="5241"/>
                  </a:lnTo>
                  <a:cubicBezTo>
                    <a:pt x="8549" y="5047"/>
                    <a:pt x="8563" y="4852"/>
                    <a:pt x="8565" y="4655"/>
                  </a:cubicBezTo>
                  <a:close/>
                  <a:moveTo>
                    <a:pt x="8523" y="5241"/>
                  </a:moveTo>
                  <a:cubicBezTo>
                    <a:pt x="8484" y="5535"/>
                    <a:pt x="8418" y="5826"/>
                    <a:pt x="8322" y="6108"/>
                  </a:cubicBezTo>
                  <a:lnTo>
                    <a:pt x="8322" y="6108"/>
                  </a:lnTo>
                  <a:cubicBezTo>
                    <a:pt x="8369" y="5972"/>
                    <a:pt x="8410" y="5834"/>
                    <a:pt x="8441" y="5696"/>
                  </a:cubicBezTo>
                  <a:cubicBezTo>
                    <a:pt x="8478" y="5544"/>
                    <a:pt x="8505" y="5392"/>
                    <a:pt x="8523" y="5241"/>
                  </a:cubicBezTo>
                  <a:close/>
                  <a:moveTo>
                    <a:pt x="8322" y="6108"/>
                  </a:moveTo>
                  <a:cubicBezTo>
                    <a:pt x="8308" y="6151"/>
                    <a:pt x="8292" y="6194"/>
                    <a:pt x="8277" y="6236"/>
                  </a:cubicBezTo>
                  <a:cubicBezTo>
                    <a:pt x="8293" y="6194"/>
                    <a:pt x="8308" y="6151"/>
                    <a:pt x="8322" y="6108"/>
                  </a:cubicBezTo>
                  <a:close/>
                  <a:moveTo>
                    <a:pt x="8277" y="6236"/>
                  </a:moveTo>
                  <a:cubicBezTo>
                    <a:pt x="8262" y="6276"/>
                    <a:pt x="8247" y="6316"/>
                    <a:pt x="8231" y="6355"/>
                  </a:cubicBezTo>
                  <a:lnTo>
                    <a:pt x="8231" y="6355"/>
                  </a:lnTo>
                  <a:cubicBezTo>
                    <a:pt x="8247" y="6318"/>
                    <a:pt x="8262" y="6280"/>
                    <a:pt x="8277" y="6242"/>
                  </a:cubicBezTo>
                  <a:lnTo>
                    <a:pt x="8277" y="6236"/>
                  </a:lnTo>
                  <a:close/>
                  <a:moveTo>
                    <a:pt x="8231" y="6355"/>
                  </a:moveTo>
                  <a:lnTo>
                    <a:pt x="8231" y="6355"/>
                  </a:lnTo>
                  <a:cubicBezTo>
                    <a:pt x="8179" y="6480"/>
                    <a:pt x="8124" y="6602"/>
                    <a:pt x="8065" y="6724"/>
                  </a:cubicBezTo>
                  <a:lnTo>
                    <a:pt x="8065" y="6724"/>
                  </a:lnTo>
                  <a:cubicBezTo>
                    <a:pt x="8126" y="6604"/>
                    <a:pt x="8181" y="6481"/>
                    <a:pt x="8231" y="6355"/>
                  </a:cubicBezTo>
                  <a:close/>
                  <a:moveTo>
                    <a:pt x="8065" y="6724"/>
                  </a:moveTo>
                  <a:cubicBezTo>
                    <a:pt x="8046" y="6762"/>
                    <a:pt x="8027" y="6800"/>
                    <a:pt x="8006" y="6837"/>
                  </a:cubicBezTo>
                  <a:lnTo>
                    <a:pt x="8006" y="6837"/>
                  </a:lnTo>
                  <a:cubicBezTo>
                    <a:pt x="8027" y="6800"/>
                    <a:pt x="8046" y="6762"/>
                    <a:pt x="8065" y="6724"/>
                  </a:cubicBezTo>
                  <a:cubicBezTo>
                    <a:pt x="8065" y="6724"/>
                    <a:pt x="8065" y="6724"/>
                    <a:pt x="8065" y="6724"/>
                  </a:cubicBezTo>
                  <a:close/>
                  <a:moveTo>
                    <a:pt x="8006" y="6837"/>
                  </a:moveTo>
                  <a:cubicBezTo>
                    <a:pt x="7945" y="6952"/>
                    <a:pt x="7876" y="7065"/>
                    <a:pt x="7801" y="7171"/>
                  </a:cubicBezTo>
                  <a:cubicBezTo>
                    <a:pt x="7712" y="7312"/>
                    <a:pt x="7613" y="7447"/>
                    <a:pt x="7507" y="7582"/>
                  </a:cubicBezTo>
                  <a:cubicBezTo>
                    <a:pt x="7697" y="7351"/>
                    <a:pt x="7864" y="7102"/>
                    <a:pt x="8006" y="6837"/>
                  </a:cubicBezTo>
                  <a:close/>
                </a:path>
              </a:pathLst>
            </a:custGeom>
            <a:solidFill>
              <a:srgbClr val="A9B9E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1000;p43">
              <a:extLst>
                <a:ext uri="{FF2B5EF4-FFF2-40B4-BE49-F238E27FC236}">
                  <a16:creationId xmlns:a16="http://schemas.microsoft.com/office/drawing/2014/main" id="{9A23BAD0-8C45-4B08-8101-923B8426EEAE}"/>
                </a:ext>
              </a:extLst>
            </p:cNvPr>
            <p:cNvSpPr/>
            <p:nvPr/>
          </p:nvSpPr>
          <p:spPr>
            <a:xfrm>
              <a:off x="9040747" y="2260493"/>
              <a:ext cx="630633" cy="559657"/>
            </a:xfrm>
            <a:custGeom>
              <a:avLst/>
              <a:gdLst/>
              <a:ahLst/>
              <a:cxnLst/>
              <a:rect l="l" t="t" r="r" b="b"/>
              <a:pathLst>
                <a:path w="8512" h="7554" extrusionOk="0">
                  <a:moveTo>
                    <a:pt x="3622" y="1"/>
                  </a:moveTo>
                  <a:cubicBezTo>
                    <a:pt x="3257" y="18"/>
                    <a:pt x="2893" y="83"/>
                    <a:pt x="2540" y="189"/>
                  </a:cubicBezTo>
                  <a:lnTo>
                    <a:pt x="2728" y="818"/>
                  </a:lnTo>
                  <a:cubicBezTo>
                    <a:pt x="2940" y="788"/>
                    <a:pt x="3151" y="771"/>
                    <a:pt x="3363" y="771"/>
                  </a:cubicBezTo>
                  <a:cubicBezTo>
                    <a:pt x="3463" y="771"/>
                    <a:pt x="3563" y="771"/>
                    <a:pt x="3669" y="782"/>
                  </a:cubicBezTo>
                  <a:lnTo>
                    <a:pt x="3622" y="1"/>
                  </a:lnTo>
                  <a:close/>
                  <a:moveTo>
                    <a:pt x="4133" y="1"/>
                  </a:moveTo>
                  <a:lnTo>
                    <a:pt x="4092" y="829"/>
                  </a:lnTo>
                  <a:cubicBezTo>
                    <a:pt x="4386" y="876"/>
                    <a:pt x="4674" y="953"/>
                    <a:pt x="4956" y="1053"/>
                  </a:cubicBezTo>
                  <a:lnTo>
                    <a:pt x="5214" y="189"/>
                  </a:lnTo>
                  <a:cubicBezTo>
                    <a:pt x="5120" y="159"/>
                    <a:pt x="5026" y="136"/>
                    <a:pt x="4932" y="112"/>
                  </a:cubicBezTo>
                  <a:cubicBezTo>
                    <a:pt x="4668" y="54"/>
                    <a:pt x="4403" y="12"/>
                    <a:pt x="4133" y="1"/>
                  </a:cubicBezTo>
                  <a:close/>
                  <a:moveTo>
                    <a:pt x="2052" y="359"/>
                  </a:moveTo>
                  <a:cubicBezTo>
                    <a:pt x="1711" y="500"/>
                    <a:pt x="1394" y="682"/>
                    <a:pt x="1100" y="906"/>
                  </a:cubicBezTo>
                  <a:lnTo>
                    <a:pt x="1341" y="1223"/>
                  </a:lnTo>
                  <a:cubicBezTo>
                    <a:pt x="1641" y="1076"/>
                    <a:pt x="1952" y="965"/>
                    <a:pt x="2275" y="888"/>
                  </a:cubicBezTo>
                  <a:lnTo>
                    <a:pt x="2052" y="359"/>
                  </a:lnTo>
                  <a:close/>
                  <a:moveTo>
                    <a:pt x="5702" y="359"/>
                  </a:moveTo>
                  <a:lnTo>
                    <a:pt x="5338" y="1206"/>
                  </a:lnTo>
                  <a:cubicBezTo>
                    <a:pt x="5602" y="1335"/>
                    <a:pt x="5855" y="1482"/>
                    <a:pt x="6090" y="1658"/>
                  </a:cubicBezTo>
                  <a:lnTo>
                    <a:pt x="6649" y="906"/>
                  </a:lnTo>
                  <a:cubicBezTo>
                    <a:pt x="6584" y="853"/>
                    <a:pt x="6513" y="806"/>
                    <a:pt x="6443" y="759"/>
                  </a:cubicBezTo>
                  <a:lnTo>
                    <a:pt x="6437" y="759"/>
                  </a:lnTo>
                  <a:lnTo>
                    <a:pt x="6431" y="753"/>
                  </a:lnTo>
                  <a:lnTo>
                    <a:pt x="6425" y="747"/>
                  </a:lnTo>
                  <a:lnTo>
                    <a:pt x="6378" y="718"/>
                  </a:lnTo>
                  <a:lnTo>
                    <a:pt x="6372" y="712"/>
                  </a:lnTo>
                  <a:lnTo>
                    <a:pt x="6361" y="712"/>
                  </a:lnTo>
                  <a:cubicBezTo>
                    <a:pt x="6149" y="577"/>
                    <a:pt x="5931" y="465"/>
                    <a:pt x="5702" y="365"/>
                  </a:cubicBezTo>
                  <a:lnTo>
                    <a:pt x="5702" y="359"/>
                  </a:lnTo>
                  <a:close/>
                  <a:moveTo>
                    <a:pt x="706" y="1241"/>
                  </a:moveTo>
                  <a:cubicBezTo>
                    <a:pt x="436" y="1488"/>
                    <a:pt x="201" y="1770"/>
                    <a:pt x="1" y="2081"/>
                  </a:cubicBezTo>
                  <a:lnTo>
                    <a:pt x="71" y="2128"/>
                  </a:lnTo>
                  <a:cubicBezTo>
                    <a:pt x="324" y="1870"/>
                    <a:pt x="606" y="1646"/>
                    <a:pt x="912" y="1458"/>
                  </a:cubicBezTo>
                  <a:lnTo>
                    <a:pt x="706" y="1241"/>
                  </a:lnTo>
                  <a:close/>
                  <a:moveTo>
                    <a:pt x="7048" y="1241"/>
                  </a:moveTo>
                  <a:lnTo>
                    <a:pt x="6413" y="1917"/>
                  </a:lnTo>
                  <a:cubicBezTo>
                    <a:pt x="6631" y="2111"/>
                    <a:pt x="6837" y="2322"/>
                    <a:pt x="7019" y="2557"/>
                  </a:cubicBezTo>
                  <a:lnTo>
                    <a:pt x="7754" y="2076"/>
                  </a:lnTo>
                  <a:cubicBezTo>
                    <a:pt x="7554" y="1770"/>
                    <a:pt x="7313" y="1488"/>
                    <a:pt x="7048" y="1241"/>
                  </a:cubicBezTo>
                  <a:close/>
                  <a:moveTo>
                    <a:pt x="8012" y="2516"/>
                  </a:moveTo>
                  <a:lnTo>
                    <a:pt x="7260" y="2898"/>
                  </a:lnTo>
                  <a:cubicBezTo>
                    <a:pt x="7424" y="3157"/>
                    <a:pt x="7566" y="3433"/>
                    <a:pt x="7677" y="3715"/>
                  </a:cubicBezTo>
                  <a:lnTo>
                    <a:pt x="8388" y="3551"/>
                  </a:lnTo>
                  <a:cubicBezTo>
                    <a:pt x="8306" y="3192"/>
                    <a:pt x="8177" y="2846"/>
                    <a:pt x="8012" y="2522"/>
                  </a:cubicBezTo>
                  <a:lnTo>
                    <a:pt x="8012" y="2516"/>
                  </a:lnTo>
                  <a:close/>
                  <a:moveTo>
                    <a:pt x="8477" y="4062"/>
                  </a:moveTo>
                  <a:cubicBezTo>
                    <a:pt x="8477" y="4062"/>
                    <a:pt x="8477" y="4063"/>
                    <a:pt x="8477" y="4063"/>
                  </a:cubicBezTo>
                  <a:lnTo>
                    <a:pt x="8477" y="4063"/>
                  </a:lnTo>
                  <a:lnTo>
                    <a:pt x="8482" y="4062"/>
                  </a:lnTo>
                  <a:close/>
                  <a:moveTo>
                    <a:pt x="8477" y="4063"/>
                  </a:moveTo>
                  <a:lnTo>
                    <a:pt x="7818" y="4144"/>
                  </a:lnTo>
                  <a:cubicBezTo>
                    <a:pt x="7906" y="4456"/>
                    <a:pt x="7959" y="4779"/>
                    <a:pt x="7983" y="5103"/>
                  </a:cubicBezTo>
                  <a:lnTo>
                    <a:pt x="8476" y="5161"/>
                  </a:lnTo>
                  <a:lnTo>
                    <a:pt x="8476" y="5161"/>
                  </a:lnTo>
                  <a:cubicBezTo>
                    <a:pt x="8476" y="5159"/>
                    <a:pt x="8476" y="5157"/>
                    <a:pt x="8477" y="5155"/>
                  </a:cubicBezTo>
                  <a:cubicBezTo>
                    <a:pt x="8500" y="4985"/>
                    <a:pt x="8506" y="4809"/>
                    <a:pt x="8512" y="4632"/>
                  </a:cubicBezTo>
                  <a:lnTo>
                    <a:pt x="8512" y="4615"/>
                  </a:lnTo>
                  <a:lnTo>
                    <a:pt x="8512" y="4591"/>
                  </a:lnTo>
                  <a:cubicBezTo>
                    <a:pt x="8506" y="4415"/>
                    <a:pt x="8500" y="4239"/>
                    <a:pt x="8477" y="4063"/>
                  </a:cubicBezTo>
                  <a:close/>
                  <a:moveTo>
                    <a:pt x="8476" y="5161"/>
                  </a:moveTo>
                  <a:lnTo>
                    <a:pt x="8476" y="5161"/>
                  </a:lnTo>
                  <a:cubicBezTo>
                    <a:pt x="8458" y="5336"/>
                    <a:pt x="8429" y="5504"/>
                    <a:pt x="8388" y="5667"/>
                  </a:cubicBezTo>
                  <a:cubicBezTo>
                    <a:pt x="8388" y="5669"/>
                    <a:pt x="8388" y="5671"/>
                    <a:pt x="8387" y="5672"/>
                  </a:cubicBezTo>
                  <a:lnTo>
                    <a:pt x="8387" y="5672"/>
                  </a:lnTo>
                  <a:lnTo>
                    <a:pt x="7989" y="5579"/>
                  </a:lnTo>
                  <a:cubicBezTo>
                    <a:pt x="7971" y="5925"/>
                    <a:pt x="7924" y="6266"/>
                    <a:pt x="7830" y="6607"/>
                  </a:cubicBezTo>
                  <a:lnTo>
                    <a:pt x="8012" y="6695"/>
                  </a:lnTo>
                  <a:cubicBezTo>
                    <a:pt x="8095" y="6543"/>
                    <a:pt x="8165" y="6378"/>
                    <a:pt x="8224" y="6213"/>
                  </a:cubicBezTo>
                  <a:cubicBezTo>
                    <a:pt x="8294" y="6039"/>
                    <a:pt x="8346" y="5859"/>
                    <a:pt x="8387" y="5672"/>
                  </a:cubicBezTo>
                  <a:lnTo>
                    <a:pt x="8387" y="5672"/>
                  </a:lnTo>
                  <a:lnTo>
                    <a:pt x="8388" y="5673"/>
                  </a:lnTo>
                  <a:cubicBezTo>
                    <a:pt x="8430" y="5502"/>
                    <a:pt x="8459" y="5332"/>
                    <a:pt x="8477" y="5161"/>
                  </a:cubicBezTo>
                  <a:lnTo>
                    <a:pt x="8476" y="5161"/>
                  </a:lnTo>
                  <a:close/>
                  <a:moveTo>
                    <a:pt x="7671" y="7089"/>
                  </a:moveTo>
                  <a:cubicBezTo>
                    <a:pt x="7607" y="7248"/>
                    <a:pt x="7536" y="7407"/>
                    <a:pt x="7454" y="7554"/>
                  </a:cubicBezTo>
                  <a:cubicBezTo>
                    <a:pt x="7560" y="7424"/>
                    <a:pt x="7660" y="7289"/>
                    <a:pt x="7754" y="7142"/>
                  </a:cubicBezTo>
                  <a:lnTo>
                    <a:pt x="7671" y="7089"/>
                  </a:lnTo>
                  <a:close/>
                </a:path>
              </a:pathLst>
            </a:custGeom>
            <a:solidFill>
              <a:srgbClr val="C8D3E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1001;p43">
              <a:extLst>
                <a:ext uri="{FF2B5EF4-FFF2-40B4-BE49-F238E27FC236}">
                  <a16:creationId xmlns:a16="http://schemas.microsoft.com/office/drawing/2014/main" id="{F30AC080-CE3E-4956-A3FE-AB707E0A585D}"/>
                </a:ext>
              </a:extLst>
            </p:cNvPr>
            <p:cNvSpPr/>
            <p:nvPr/>
          </p:nvSpPr>
          <p:spPr>
            <a:xfrm>
              <a:off x="9308575" y="2259234"/>
              <a:ext cx="38377" cy="61863"/>
            </a:xfrm>
            <a:custGeom>
              <a:avLst/>
              <a:gdLst/>
              <a:ahLst/>
              <a:cxnLst/>
              <a:rect l="l" t="t" r="r" b="b"/>
              <a:pathLst>
                <a:path w="518" h="835" extrusionOk="0">
                  <a:moveTo>
                    <a:pt x="77" y="0"/>
                  </a:moveTo>
                  <a:cubicBezTo>
                    <a:pt x="54" y="0"/>
                    <a:pt x="24" y="0"/>
                    <a:pt x="1" y="6"/>
                  </a:cubicBezTo>
                  <a:lnTo>
                    <a:pt x="48" y="788"/>
                  </a:lnTo>
                  <a:cubicBezTo>
                    <a:pt x="189" y="794"/>
                    <a:pt x="330" y="811"/>
                    <a:pt x="471" y="835"/>
                  </a:cubicBezTo>
                  <a:lnTo>
                    <a:pt x="518" y="6"/>
                  </a:lnTo>
                  <a:cubicBezTo>
                    <a:pt x="483" y="6"/>
                    <a:pt x="447" y="0"/>
                    <a:pt x="412" y="0"/>
                  </a:cubicBezTo>
                  <a:close/>
                </a:path>
              </a:pathLst>
            </a:custGeom>
            <a:solidFill>
              <a:srgbClr val="BCC8E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1002;p43">
              <a:extLst>
                <a:ext uri="{FF2B5EF4-FFF2-40B4-BE49-F238E27FC236}">
                  <a16:creationId xmlns:a16="http://schemas.microsoft.com/office/drawing/2014/main" id="{8D9BABEE-DBBF-4030-8582-5C2CAE988586}"/>
                </a:ext>
              </a:extLst>
            </p:cNvPr>
            <p:cNvSpPr/>
            <p:nvPr/>
          </p:nvSpPr>
          <p:spPr>
            <a:xfrm>
              <a:off x="9192776" y="2273533"/>
              <a:ext cx="50157" cy="52824"/>
            </a:xfrm>
            <a:custGeom>
              <a:avLst/>
              <a:gdLst/>
              <a:ahLst/>
              <a:cxnLst/>
              <a:rect l="l" t="t" r="r" b="b"/>
              <a:pathLst>
                <a:path w="677" h="713" extrusionOk="0">
                  <a:moveTo>
                    <a:pt x="488" y="1"/>
                  </a:moveTo>
                  <a:cubicBezTo>
                    <a:pt x="318" y="54"/>
                    <a:pt x="159" y="113"/>
                    <a:pt x="0" y="183"/>
                  </a:cubicBezTo>
                  <a:lnTo>
                    <a:pt x="229" y="712"/>
                  </a:lnTo>
                  <a:cubicBezTo>
                    <a:pt x="376" y="677"/>
                    <a:pt x="523" y="653"/>
                    <a:pt x="676" y="630"/>
                  </a:cubicBezTo>
                  <a:lnTo>
                    <a:pt x="488" y="1"/>
                  </a:lnTo>
                  <a:close/>
                </a:path>
              </a:pathLst>
            </a:custGeom>
            <a:solidFill>
              <a:srgbClr val="BCC8E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1003;p43">
              <a:extLst>
                <a:ext uri="{FF2B5EF4-FFF2-40B4-BE49-F238E27FC236}">
                  <a16:creationId xmlns:a16="http://schemas.microsoft.com/office/drawing/2014/main" id="{7B9DDFEA-A8E8-41CB-B9FF-7A97510C0F8A}"/>
                </a:ext>
              </a:extLst>
            </p:cNvPr>
            <p:cNvSpPr/>
            <p:nvPr/>
          </p:nvSpPr>
          <p:spPr>
            <a:xfrm>
              <a:off x="9093053" y="2327543"/>
              <a:ext cx="47046" cy="41044"/>
            </a:xfrm>
            <a:custGeom>
              <a:avLst/>
              <a:gdLst/>
              <a:ahLst/>
              <a:cxnLst/>
              <a:rect l="l" t="t" r="r" b="b"/>
              <a:pathLst>
                <a:path w="635" h="554" extrusionOk="0">
                  <a:moveTo>
                    <a:pt x="394" y="1"/>
                  </a:moveTo>
                  <a:cubicBezTo>
                    <a:pt x="259" y="107"/>
                    <a:pt x="124" y="218"/>
                    <a:pt x="0" y="336"/>
                  </a:cubicBezTo>
                  <a:lnTo>
                    <a:pt x="206" y="553"/>
                  </a:lnTo>
                  <a:cubicBezTo>
                    <a:pt x="347" y="471"/>
                    <a:pt x="488" y="389"/>
                    <a:pt x="635" y="318"/>
                  </a:cubicBezTo>
                  <a:lnTo>
                    <a:pt x="394" y="1"/>
                  </a:lnTo>
                  <a:close/>
                </a:path>
              </a:pathLst>
            </a:custGeom>
            <a:solidFill>
              <a:srgbClr val="BCC8E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1004;p43">
              <a:extLst>
                <a:ext uri="{FF2B5EF4-FFF2-40B4-BE49-F238E27FC236}">
                  <a16:creationId xmlns:a16="http://schemas.microsoft.com/office/drawing/2014/main" id="{5DE66E59-AC38-43D3-9144-08F23BC61142}"/>
                </a:ext>
              </a:extLst>
            </p:cNvPr>
            <p:cNvSpPr/>
            <p:nvPr/>
          </p:nvSpPr>
          <p:spPr>
            <a:xfrm>
              <a:off x="9025115" y="2414670"/>
              <a:ext cx="21411" cy="27042"/>
            </a:xfrm>
            <a:custGeom>
              <a:avLst/>
              <a:gdLst/>
              <a:ahLst/>
              <a:cxnLst/>
              <a:rect l="l" t="t" r="r" b="b"/>
              <a:pathLst>
                <a:path w="289" h="365" extrusionOk="0">
                  <a:moveTo>
                    <a:pt x="212" y="0"/>
                  </a:moveTo>
                  <a:lnTo>
                    <a:pt x="159" y="83"/>
                  </a:lnTo>
                  <a:cubicBezTo>
                    <a:pt x="100" y="177"/>
                    <a:pt x="47" y="271"/>
                    <a:pt x="0" y="365"/>
                  </a:cubicBezTo>
                  <a:cubicBezTo>
                    <a:pt x="88" y="253"/>
                    <a:pt x="182" y="147"/>
                    <a:pt x="288" y="47"/>
                  </a:cubicBezTo>
                  <a:lnTo>
                    <a:pt x="212" y="0"/>
                  </a:lnTo>
                  <a:close/>
                </a:path>
              </a:pathLst>
            </a:custGeom>
            <a:solidFill>
              <a:srgbClr val="BCC8E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1005;p43">
              <a:extLst>
                <a:ext uri="{FF2B5EF4-FFF2-40B4-BE49-F238E27FC236}">
                  <a16:creationId xmlns:a16="http://schemas.microsoft.com/office/drawing/2014/main" id="{14A71E36-326E-4DD6-BAD3-9811C2B93C69}"/>
                </a:ext>
              </a:extLst>
            </p:cNvPr>
            <p:cNvSpPr/>
            <p:nvPr/>
          </p:nvSpPr>
          <p:spPr>
            <a:xfrm>
              <a:off x="9609076" y="2749992"/>
              <a:ext cx="25782" cy="40155"/>
            </a:xfrm>
            <a:custGeom>
              <a:avLst/>
              <a:gdLst/>
              <a:ahLst/>
              <a:cxnLst/>
              <a:rect l="l" t="t" r="r" b="b"/>
              <a:pathLst>
                <a:path w="348" h="542" extrusionOk="0">
                  <a:moveTo>
                    <a:pt x="165" y="0"/>
                  </a:moveTo>
                  <a:cubicBezTo>
                    <a:pt x="118" y="165"/>
                    <a:pt x="65" y="329"/>
                    <a:pt x="0" y="488"/>
                  </a:cubicBezTo>
                  <a:lnTo>
                    <a:pt x="83" y="541"/>
                  </a:lnTo>
                  <a:cubicBezTo>
                    <a:pt x="183" y="400"/>
                    <a:pt x="271" y="247"/>
                    <a:pt x="347" y="94"/>
                  </a:cubicBezTo>
                  <a:lnTo>
                    <a:pt x="165" y="0"/>
                  </a:lnTo>
                  <a:close/>
                </a:path>
              </a:pathLst>
            </a:custGeom>
            <a:solidFill>
              <a:srgbClr val="BCC8E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1006;p43">
              <a:extLst>
                <a:ext uri="{FF2B5EF4-FFF2-40B4-BE49-F238E27FC236}">
                  <a16:creationId xmlns:a16="http://schemas.microsoft.com/office/drawing/2014/main" id="{D8A6D711-3873-4CF0-A5B2-58D5E1EFF497}"/>
                </a:ext>
              </a:extLst>
            </p:cNvPr>
            <p:cNvSpPr/>
            <p:nvPr/>
          </p:nvSpPr>
          <p:spPr>
            <a:xfrm>
              <a:off x="9632117" y="2638490"/>
              <a:ext cx="37118" cy="41859"/>
            </a:xfrm>
            <a:custGeom>
              <a:avLst/>
              <a:gdLst/>
              <a:ahLst/>
              <a:cxnLst/>
              <a:rect l="l" t="t" r="r" b="b"/>
              <a:pathLst>
                <a:path w="501" h="565" extrusionOk="0">
                  <a:moveTo>
                    <a:pt x="1" y="1"/>
                  </a:moveTo>
                  <a:cubicBezTo>
                    <a:pt x="7" y="95"/>
                    <a:pt x="13" y="195"/>
                    <a:pt x="13" y="294"/>
                  </a:cubicBezTo>
                  <a:lnTo>
                    <a:pt x="13" y="471"/>
                  </a:lnTo>
                  <a:lnTo>
                    <a:pt x="412" y="565"/>
                  </a:lnTo>
                  <a:cubicBezTo>
                    <a:pt x="453" y="400"/>
                    <a:pt x="483" y="230"/>
                    <a:pt x="500" y="59"/>
                  </a:cubicBezTo>
                  <a:lnTo>
                    <a:pt x="7" y="1"/>
                  </a:lnTo>
                  <a:close/>
                </a:path>
              </a:pathLst>
            </a:custGeom>
            <a:solidFill>
              <a:srgbClr val="BCC8E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1007;p43">
              <a:extLst>
                <a:ext uri="{FF2B5EF4-FFF2-40B4-BE49-F238E27FC236}">
                  <a16:creationId xmlns:a16="http://schemas.microsoft.com/office/drawing/2014/main" id="{6490A690-F3C5-40AC-A6CB-FE070CD0F7FF}"/>
                </a:ext>
              </a:extLst>
            </p:cNvPr>
            <p:cNvSpPr/>
            <p:nvPr/>
          </p:nvSpPr>
          <p:spPr>
            <a:xfrm>
              <a:off x="9609520" y="2523950"/>
              <a:ext cx="59715" cy="43638"/>
            </a:xfrm>
            <a:custGeom>
              <a:avLst/>
              <a:gdLst/>
              <a:ahLst/>
              <a:cxnLst/>
              <a:rect l="l" t="t" r="r" b="b"/>
              <a:pathLst>
                <a:path w="806" h="589" extrusionOk="0">
                  <a:moveTo>
                    <a:pt x="711" y="1"/>
                  </a:moveTo>
                  <a:lnTo>
                    <a:pt x="0" y="165"/>
                  </a:lnTo>
                  <a:cubicBezTo>
                    <a:pt x="59" y="300"/>
                    <a:pt x="106" y="442"/>
                    <a:pt x="141" y="588"/>
                  </a:cubicBezTo>
                  <a:lnTo>
                    <a:pt x="805" y="506"/>
                  </a:lnTo>
                  <a:cubicBezTo>
                    <a:pt x="794" y="424"/>
                    <a:pt x="782" y="342"/>
                    <a:pt x="770" y="265"/>
                  </a:cubicBezTo>
                  <a:lnTo>
                    <a:pt x="770" y="253"/>
                  </a:lnTo>
                  <a:lnTo>
                    <a:pt x="770" y="242"/>
                  </a:lnTo>
                  <a:cubicBezTo>
                    <a:pt x="753" y="159"/>
                    <a:pt x="735" y="77"/>
                    <a:pt x="717" y="1"/>
                  </a:cubicBezTo>
                  <a:close/>
                </a:path>
              </a:pathLst>
            </a:custGeom>
            <a:solidFill>
              <a:srgbClr val="BCC8E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1008;p43">
              <a:extLst>
                <a:ext uri="{FF2B5EF4-FFF2-40B4-BE49-F238E27FC236}">
                  <a16:creationId xmlns:a16="http://schemas.microsoft.com/office/drawing/2014/main" id="{CCDAD2E0-E58A-49CA-BDD7-703F53EA7BCA}"/>
                </a:ext>
              </a:extLst>
            </p:cNvPr>
            <p:cNvSpPr/>
            <p:nvPr/>
          </p:nvSpPr>
          <p:spPr>
            <a:xfrm>
              <a:off x="9560696" y="2414226"/>
              <a:ext cx="73717" cy="61493"/>
            </a:xfrm>
            <a:custGeom>
              <a:avLst/>
              <a:gdLst/>
              <a:ahLst/>
              <a:cxnLst/>
              <a:rect l="l" t="t" r="r" b="b"/>
              <a:pathLst>
                <a:path w="995" h="830" extrusionOk="0">
                  <a:moveTo>
                    <a:pt x="736" y="1"/>
                  </a:moveTo>
                  <a:lnTo>
                    <a:pt x="1" y="482"/>
                  </a:lnTo>
                  <a:cubicBezTo>
                    <a:pt x="89" y="594"/>
                    <a:pt x="171" y="706"/>
                    <a:pt x="248" y="829"/>
                  </a:cubicBezTo>
                  <a:lnTo>
                    <a:pt x="994" y="447"/>
                  </a:lnTo>
                  <a:cubicBezTo>
                    <a:pt x="918" y="294"/>
                    <a:pt x="830" y="142"/>
                    <a:pt x="736" y="1"/>
                  </a:cubicBezTo>
                  <a:close/>
                </a:path>
              </a:pathLst>
            </a:custGeom>
            <a:solidFill>
              <a:srgbClr val="BCC8E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1009;p43">
              <a:extLst>
                <a:ext uri="{FF2B5EF4-FFF2-40B4-BE49-F238E27FC236}">
                  <a16:creationId xmlns:a16="http://schemas.microsoft.com/office/drawing/2014/main" id="{01D3F255-3D43-4408-A0AA-9248B253CEB5}"/>
                </a:ext>
              </a:extLst>
            </p:cNvPr>
            <p:cNvSpPr/>
            <p:nvPr/>
          </p:nvSpPr>
          <p:spPr>
            <a:xfrm>
              <a:off x="9491943" y="2327098"/>
              <a:ext cx="71050" cy="74977"/>
            </a:xfrm>
            <a:custGeom>
              <a:avLst/>
              <a:gdLst/>
              <a:ahLst/>
              <a:cxnLst/>
              <a:rect l="l" t="t" r="r" b="b"/>
              <a:pathLst>
                <a:path w="959" h="1012" extrusionOk="0">
                  <a:moveTo>
                    <a:pt x="564" y="1"/>
                  </a:moveTo>
                  <a:lnTo>
                    <a:pt x="0" y="753"/>
                  </a:lnTo>
                  <a:cubicBezTo>
                    <a:pt x="112" y="836"/>
                    <a:pt x="218" y="924"/>
                    <a:pt x="323" y="1012"/>
                  </a:cubicBezTo>
                  <a:lnTo>
                    <a:pt x="958" y="336"/>
                  </a:lnTo>
                  <a:cubicBezTo>
                    <a:pt x="923" y="301"/>
                    <a:pt x="888" y="265"/>
                    <a:pt x="847" y="236"/>
                  </a:cubicBezTo>
                  <a:cubicBezTo>
                    <a:pt x="794" y="189"/>
                    <a:pt x="741" y="142"/>
                    <a:pt x="688" y="101"/>
                  </a:cubicBezTo>
                  <a:cubicBezTo>
                    <a:pt x="647" y="66"/>
                    <a:pt x="606" y="36"/>
                    <a:pt x="564" y="1"/>
                  </a:cubicBezTo>
                  <a:close/>
                </a:path>
              </a:pathLst>
            </a:custGeom>
            <a:solidFill>
              <a:srgbClr val="BCC8E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1010;p43">
              <a:extLst>
                <a:ext uri="{FF2B5EF4-FFF2-40B4-BE49-F238E27FC236}">
                  <a16:creationId xmlns:a16="http://schemas.microsoft.com/office/drawing/2014/main" id="{048AA1B7-C77C-4853-8050-B3FEC53A609E}"/>
                </a:ext>
              </a:extLst>
            </p:cNvPr>
            <p:cNvSpPr/>
            <p:nvPr/>
          </p:nvSpPr>
          <p:spPr>
            <a:xfrm>
              <a:off x="9407853" y="2273533"/>
              <a:ext cx="55417" cy="76310"/>
            </a:xfrm>
            <a:custGeom>
              <a:avLst/>
              <a:gdLst/>
              <a:ahLst/>
              <a:cxnLst/>
              <a:rect l="l" t="t" r="r" b="b"/>
              <a:pathLst>
                <a:path w="748" h="1030" extrusionOk="0">
                  <a:moveTo>
                    <a:pt x="259" y="1"/>
                  </a:moveTo>
                  <a:lnTo>
                    <a:pt x="1" y="871"/>
                  </a:lnTo>
                  <a:cubicBezTo>
                    <a:pt x="130" y="918"/>
                    <a:pt x="259" y="971"/>
                    <a:pt x="383" y="1030"/>
                  </a:cubicBezTo>
                  <a:lnTo>
                    <a:pt x="747" y="177"/>
                  </a:lnTo>
                  <a:cubicBezTo>
                    <a:pt x="618" y="124"/>
                    <a:pt x="477" y="72"/>
                    <a:pt x="342" y="24"/>
                  </a:cubicBezTo>
                  <a:lnTo>
                    <a:pt x="259" y="1"/>
                  </a:lnTo>
                  <a:close/>
                </a:path>
              </a:pathLst>
            </a:custGeom>
            <a:solidFill>
              <a:srgbClr val="BCC8E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1011;p43">
              <a:extLst>
                <a:ext uri="{FF2B5EF4-FFF2-40B4-BE49-F238E27FC236}">
                  <a16:creationId xmlns:a16="http://schemas.microsoft.com/office/drawing/2014/main" id="{D897A592-33B3-4CB3-849C-673492B66813}"/>
                </a:ext>
              </a:extLst>
            </p:cNvPr>
            <p:cNvSpPr/>
            <p:nvPr/>
          </p:nvSpPr>
          <p:spPr>
            <a:xfrm>
              <a:off x="3512825" y="1959178"/>
              <a:ext cx="3034476" cy="689829"/>
            </a:xfrm>
            <a:custGeom>
              <a:avLst/>
              <a:gdLst/>
              <a:ahLst/>
              <a:cxnLst/>
              <a:rect l="l" t="t" r="r" b="b"/>
              <a:pathLst>
                <a:path w="40958" h="9311" extrusionOk="0">
                  <a:moveTo>
                    <a:pt x="37207" y="0"/>
                  </a:moveTo>
                  <a:cubicBezTo>
                    <a:pt x="37207" y="0"/>
                    <a:pt x="2217" y="2298"/>
                    <a:pt x="1376" y="2298"/>
                  </a:cubicBezTo>
                  <a:cubicBezTo>
                    <a:pt x="736" y="2298"/>
                    <a:pt x="359" y="2957"/>
                    <a:pt x="183" y="3427"/>
                  </a:cubicBezTo>
                  <a:cubicBezTo>
                    <a:pt x="136" y="3545"/>
                    <a:pt x="95" y="3668"/>
                    <a:pt x="71" y="3791"/>
                  </a:cubicBezTo>
                  <a:lnTo>
                    <a:pt x="65" y="3797"/>
                  </a:lnTo>
                  <a:cubicBezTo>
                    <a:pt x="1" y="4121"/>
                    <a:pt x="40957" y="9311"/>
                    <a:pt x="40957" y="9311"/>
                  </a:cubicBezTo>
                  <a:lnTo>
                    <a:pt x="38595" y="3450"/>
                  </a:lnTo>
                  <a:lnTo>
                    <a:pt x="37207" y="0"/>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1012;p43">
              <a:extLst>
                <a:ext uri="{FF2B5EF4-FFF2-40B4-BE49-F238E27FC236}">
                  <a16:creationId xmlns:a16="http://schemas.microsoft.com/office/drawing/2014/main" id="{AF26697B-00C0-4DD2-875A-8DA6E19ADECE}"/>
                </a:ext>
              </a:extLst>
            </p:cNvPr>
            <p:cNvSpPr/>
            <p:nvPr/>
          </p:nvSpPr>
          <p:spPr>
            <a:xfrm>
              <a:off x="3512825" y="2148325"/>
              <a:ext cx="3034476" cy="500683"/>
            </a:xfrm>
            <a:custGeom>
              <a:avLst/>
              <a:gdLst/>
              <a:ahLst/>
              <a:cxnLst/>
              <a:rect l="l" t="t" r="r" b="b"/>
              <a:pathLst>
                <a:path w="40958" h="6758" extrusionOk="0">
                  <a:moveTo>
                    <a:pt x="1353" y="0"/>
                  </a:moveTo>
                  <a:cubicBezTo>
                    <a:pt x="821" y="0"/>
                    <a:pt x="422" y="450"/>
                    <a:pt x="177" y="874"/>
                  </a:cubicBezTo>
                  <a:cubicBezTo>
                    <a:pt x="130" y="992"/>
                    <a:pt x="95" y="1115"/>
                    <a:pt x="65" y="1238"/>
                  </a:cubicBezTo>
                  <a:lnTo>
                    <a:pt x="65" y="1244"/>
                  </a:lnTo>
                  <a:cubicBezTo>
                    <a:pt x="1" y="1568"/>
                    <a:pt x="40957" y="6758"/>
                    <a:pt x="40957" y="6758"/>
                  </a:cubicBezTo>
                  <a:lnTo>
                    <a:pt x="38595" y="897"/>
                  </a:lnTo>
                  <a:cubicBezTo>
                    <a:pt x="31429" y="733"/>
                    <a:pt x="2240" y="75"/>
                    <a:pt x="1441" y="4"/>
                  </a:cubicBezTo>
                  <a:cubicBezTo>
                    <a:pt x="1411" y="1"/>
                    <a:pt x="1382" y="0"/>
                    <a:pt x="1353" y="0"/>
                  </a:cubicBez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1013;p43">
              <a:extLst>
                <a:ext uri="{FF2B5EF4-FFF2-40B4-BE49-F238E27FC236}">
                  <a16:creationId xmlns:a16="http://schemas.microsoft.com/office/drawing/2014/main" id="{91618B0E-DA62-4C88-932A-08E5F14D71FA}"/>
                </a:ext>
              </a:extLst>
            </p:cNvPr>
            <p:cNvSpPr/>
            <p:nvPr/>
          </p:nvSpPr>
          <p:spPr>
            <a:xfrm>
              <a:off x="4295416" y="2129432"/>
              <a:ext cx="983808" cy="946171"/>
            </a:xfrm>
            <a:custGeom>
              <a:avLst/>
              <a:gdLst/>
              <a:ahLst/>
              <a:cxnLst/>
              <a:rect l="l" t="t" r="r" b="b"/>
              <a:pathLst>
                <a:path w="13279" h="12771" extrusionOk="0">
                  <a:moveTo>
                    <a:pt x="6889" y="0"/>
                  </a:moveTo>
                  <a:cubicBezTo>
                    <a:pt x="4309" y="0"/>
                    <a:pt x="1981" y="1552"/>
                    <a:pt x="988" y="3939"/>
                  </a:cubicBezTo>
                  <a:cubicBezTo>
                    <a:pt x="0" y="6325"/>
                    <a:pt x="547" y="9070"/>
                    <a:pt x="2375" y="10898"/>
                  </a:cubicBezTo>
                  <a:cubicBezTo>
                    <a:pt x="3598" y="12121"/>
                    <a:pt x="5232" y="12771"/>
                    <a:pt x="6894" y="12771"/>
                  </a:cubicBezTo>
                  <a:cubicBezTo>
                    <a:pt x="7716" y="12771"/>
                    <a:pt x="8545" y="12612"/>
                    <a:pt x="9334" y="12285"/>
                  </a:cubicBezTo>
                  <a:cubicBezTo>
                    <a:pt x="11721" y="11298"/>
                    <a:pt x="13272" y="8964"/>
                    <a:pt x="13278" y="6384"/>
                  </a:cubicBezTo>
                  <a:cubicBezTo>
                    <a:pt x="13272" y="2857"/>
                    <a:pt x="10416" y="0"/>
                    <a:pt x="6889"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1014;p43">
              <a:extLst>
                <a:ext uri="{FF2B5EF4-FFF2-40B4-BE49-F238E27FC236}">
                  <a16:creationId xmlns:a16="http://schemas.microsoft.com/office/drawing/2014/main" id="{87927E68-F9C8-4FB5-849F-7FFDFF9B58EA}"/>
                </a:ext>
              </a:extLst>
            </p:cNvPr>
            <p:cNvSpPr/>
            <p:nvPr/>
          </p:nvSpPr>
          <p:spPr>
            <a:xfrm>
              <a:off x="4346315" y="2223524"/>
              <a:ext cx="885420" cy="852006"/>
            </a:xfrm>
            <a:custGeom>
              <a:avLst/>
              <a:gdLst/>
              <a:ahLst/>
              <a:cxnLst/>
              <a:rect l="l" t="t" r="r" b="b"/>
              <a:pathLst>
                <a:path w="11951" h="11500" extrusionOk="0">
                  <a:moveTo>
                    <a:pt x="6202" y="0"/>
                  </a:moveTo>
                  <a:cubicBezTo>
                    <a:pt x="3880" y="0"/>
                    <a:pt x="1782" y="1399"/>
                    <a:pt x="888" y="3550"/>
                  </a:cubicBezTo>
                  <a:cubicBezTo>
                    <a:pt x="1" y="5696"/>
                    <a:pt x="495" y="8170"/>
                    <a:pt x="2140" y="9816"/>
                  </a:cubicBezTo>
                  <a:cubicBezTo>
                    <a:pt x="3237" y="10916"/>
                    <a:pt x="4707" y="11499"/>
                    <a:pt x="6202" y="11499"/>
                  </a:cubicBezTo>
                  <a:cubicBezTo>
                    <a:pt x="6943" y="11499"/>
                    <a:pt x="7689" y="11356"/>
                    <a:pt x="8400" y="11062"/>
                  </a:cubicBezTo>
                  <a:cubicBezTo>
                    <a:pt x="10552" y="10175"/>
                    <a:pt x="11951" y="8076"/>
                    <a:pt x="11951" y="5749"/>
                  </a:cubicBezTo>
                  <a:cubicBezTo>
                    <a:pt x="11951" y="2575"/>
                    <a:pt x="9376" y="0"/>
                    <a:pt x="6202" y="0"/>
                  </a:cubicBezTo>
                  <a:close/>
                </a:path>
              </a:pathLst>
            </a:custGeom>
            <a:solidFill>
              <a:srgbClr val="D2DBF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1015;p43">
              <a:extLst>
                <a:ext uri="{FF2B5EF4-FFF2-40B4-BE49-F238E27FC236}">
                  <a16:creationId xmlns:a16="http://schemas.microsoft.com/office/drawing/2014/main" id="{E5B9B4BC-F01F-4A17-B472-E6F10E815FDD}"/>
                </a:ext>
              </a:extLst>
            </p:cNvPr>
            <p:cNvSpPr/>
            <p:nvPr/>
          </p:nvSpPr>
          <p:spPr>
            <a:xfrm>
              <a:off x="4462633" y="2259234"/>
              <a:ext cx="686347" cy="686347"/>
            </a:xfrm>
            <a:custGeom>
              <a:avLst/>
              <a:gdLst/>
              <a:ahLst/>
              <a:cxnLst/>
              <a:rect l="l" t="t" r="r" b="b"/>
              <a:pathLst>
                <a:path w="9264" h="9264" extrusionOk="0">
                  <a:moveTo>
                    <a:pt x="4632" y="0"/>
                  </a:moveTo>
                  <a:cubicBezTo>
                    <a:pt x="4544" y="0"/>
                    <a:pt x="4456" y="0"/>
                    <a:pt x="4368" y="6"/>
                  </a:cubicBezTo>
                  <a:cubicBezTo>
                    <a:pt x="3462" y="53"/>
                    <a:pt x="2587" y="376"/>
                    <a:pt x="1852" y="923"/>
                  </a:cubicBezTo>
                  <a:cubicBezTo>
                    <a:pt x="1717" y="1023"/>
                    <a:pt x="1587" y="1134"/>
                    <a:pt x="1458" y="1258"/>
                  </a:cubicBezTo>
                  <a:cubicBezTo>
                    <a:pt x="1194" y="1505"/>
                    <a:pt x="953" y="1787"/>
                    <a:pt x="753" y="2098"/>
                  </a:cubicBezTo>
                  <a:cubicBezTo>
                    <a:pt x="659" y="2239"/>
                    <a:pt x="570" y="2392"/>
                    <a:pt x="494" y="2545"/>
                  </a:cubicBezTo>
                  <a:cubicBezTo>
                    <a:pt x="329" y="2868"/>
                    <a:pt x="206" y="3215"/>
                    <a:pt x="124" y="3574"/>
                  </a:cubicBezTo>
                  <a:cubicBezTo>
                    <a:pt x="83" y="3744"/>
                    <a:pt x="53" y="3915"/>
                    <a:pt x="36" y="4091"/>
                  </a:cubicBezTo>
                  <a:cubicBezTo>
                    <a:pt x="12" y="4267"/>
                    <a:pt x="0" y="4450"/>
                    <a:pt x="0" y="4632"/>
                  </a:cubicBezTo>
                  <a:cubicBezTo>
                    <a:pt x="0" y="4814"/>
                    <a:pt x="12" y="5002"/>
                    <a:pt x="36" y="5184"/>
                  </a:cubicBezTo>
                  <a:cubicBezTo>
                    <a:pt x="53" y="5355"/>
                    <a:pt x="83" y="5525"/>
                    <a:pt x="124" y="5696"/>
                  </a:cubicBezTo>
                  <a:cubicBezTo>
                    <a:pt x="206" y="6048"/>
                    <a:pt x="335" y="6395"/>
                    <a:pt x="500" y="6724"/>
                  </a:cubicBezTo>
                  <a:cubicBezTo>
                    <a:pt x="576" y="6877"/>
                    <a:pt x="664" y="7024"/>
                    <a:pt x="759" y="7171"/>
                  </a:cubicBezTo>
                  <a:cubicBezTo>
                    <a:pt x="958" y="7477"/>
                    <a:pt x="1194" y="7759"/>
                    <a:pt x="1464" y="8011"/>
                  </a:cubicBezTo>
                  <a:cubicBezTo>
                    <a:pt x="1587" y="8129"/>
                    <a:pt x="1723" y="8241"/>
                    <a:pt x="1864" y="8341"/>
                  </a:cubicBezTo>
                  <a:cubicBezTo>
                    <a:pt x="2152" y="8564"/>
                    <a:pt x="2475" y="8746"/>
                    <a:pt x="2810" y="8887"/>
                  </a:cubicBezTo>
                  <a:cubicBezTo>
                    <a:pt x="2969" y="8958"/>
                    <a:pt x="3133" y="9017"/>
                    <a:pt x="3298" y="9069"/>
                  </a:cubicBezTo>
                  <a:cubicBezTo>
                    <a:pt x="3650" y="9175"/>
                    <a:pt x="4009" y="9240"/>
                    <a:pt x="4379" y="9258"/>
                  </a:cubicBezTo>
                  <a:cubicBezTo>
                    <a:pt x="4462" y="9263"/>
                    <a:pt x="4544" y="9263"/>
                    <a:pt x="4632" y="9263"/>
                  </a:cubicBezTo>
                  <a:cubicBezTo>
                    <a:pt x="4720" y="9263"/>
                    <a:pt x="4808" y="9263"/>
                    <a:pt x="4897" y="9258"/>
                  </a:cubicBezTo>
                  <a:cubicBezTo>
                    <a:pt x="5261" y="9240"/>
                    <a:pt x="5625" y="9175"/>
                    <a:pt x="5972" y="9064"/>
                  </a:cubicBezTo>
                  <a:cubicBezTo>
                    <a:pt x="6143" y="9017"/>
                    <a:pt x="6301" y="8958"/>
                    <a:pt x="6460" y="8887"/>
                  </a:cubicBezTo>
                  <a:cubicBezTo>
                    <a:pt x="6801" y="8740"/>
                    <a:pt x="7118" y="8558"/>
                    <a:pt x="7412" y="8341"/>
                  </a:cubicBezTo>
                  <a:cubicBezTo>
                    <a:pt x="7547" y="8235"/>
                    <a:pt x="7683" y="8123"/>
                    <a:pt x="7806" y="8006"/>
                  </a:cubicBezTo>
                  <a:cubicBezTo>
                    <a:pt x="8071" y="7753"/>
                    <a:pt x="8312" y="7471"/>
                    <a:pt x="8511" y="7165"/>
                  </a:cubicBezTo>
                  <a:cubicBezTo>
                    <a:pt x="8605" y="7018"/>
                    <a:pt x="8694" y="6871"/>
                    <a:pt x="8770" y="6718"/>
                  </a:cubicBezTo>
                  <a:cubicBezTo>
                    <a:pt x="8935" y="6389"/>
                    <a:pt x="9064" y="6042"/>
                    <a:pt x="9146" y="5690"/>
                  </a:cubicBezTo>
                  <a:cubicBezTo>
                    <a:pt x="9181" y="5519"/>
                    <a:pt x="9211" y="5349"/>
                    <a:pt x="9234" y="5178"/>
                  </a:cubicBezTo>
                  <a:cubicBezTo>
                    <a:pt x="9252" y="4996"/>
                    <a:pt x="9264" y="4814"/>
                    <a:pt x="9264" y="4632"/>
                  </a:cubicBezTo>
                  <a:lnTo>
                    <a:pt x="9264" y="4626"/>
                  </a:lnTo>
                  <a:cubicBezTo>
                    <a:pt x="9264" y="4444"/>
                    <a:pt x="9252" y="4261"/>
                    <a:pt x="9234" y="4079"/>
                  </a:cubicBezTo>
                  <a:cubicBezTo>
                    <a:pt x="9211" y="3903"/>
                    <a:pt x="9181" y="3732"/>
                    <a:pt x="9140" y="3568"/>
                  </a:cubicBezTo>
                  <a:cubicBezTo>
                    <a:pt x="9058" y="3209"/>
                    <a:pt x="8935" y="2868"/>
                    <a:pt x="8764" y="2539"/>
                  </a:cubicBezTo>
                  <a:cubicBezTo>
                    <a:pt x="8523" y="2057"/>
                    <a:pt x="8194" y="1622"/>
                    <a:pt x="7800" y="1252"/>
                  </a:cubicBezTo>
                  <a:cubicBezTo>
                    <a:pt x="7677" y="1134"/>
                    <a:pt x="7542" y="1023"/>
                    <a:pt x="7406" y="917"/>
                  </a:cubicBezTo>
                  <a:cubicBezTo>
                    <a:pt x="7112" y="699"/>
                    <a:pt x="6795" y="517"/>
                    <a:pt x="6454" y="370"/>
                  </a:cubicBezTo>
                  <a:cubicBezTo>
                    <a:pt x="6295" y="300"/>
                    <a:pt x="6137" y="241"/>
                    <a:pt x="5972" y="194"/>
                  </a:cubicBezTo>
                  <a:cubicBezTo>
                    <a:pt x="5619" y="88"/>
                    <a:pt x="5255" y="24"/>
                    <a:pt x="4891" y="6"/>
                  </a:cubicBezTo>
                  <a:cubicBezTo>
                    <a:pt x="4802" y="0"/>
                    <a:pt x="4720" y="0"/>
                    <a:pt x="4632"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1016;p43">
              <a:extLst>
                <a:ext uri="{FF2B5EF4-FFF2-40B4-BE49-F238E27FC236}">
                  <a16:creationId xmlns:a16="http://schemas.microsoft.com/office/drawing/2014/main" id="{21E208E4-3AEF-4FD0-B8DD-6E1C711B73EF}"/>
                </a:ext>
              </a:extLst>
            </p:cNvPr>
            <p:cNvSpPr/>
            <p:nvPr/>
          </p:nvSpPr>
          <p:spPr>
            <a:xfrm>
              <a:off x="4068286" y="2896315"/>
              <a:ext cx="5279596" cy="1395290"/>
            </a:xfrm>
            <a:custGeom>
              <a:avLst/>
              <a:gdLst/>
              <a:ahLst/>
              <a:cxnLst/>
              <a:rect l="l" t="t" r="r" b="b"/>
              <a:pathLst>
                <a:path w="66479" h="18833" extrusionOk="0">
                  <a:moveTo>
                    <a:pt x="1" y="0"/>
                  </a:moveTo>
                  <a:cubicBezTo>
                    <a:pt x="3233" y="6589"/>
                    <a:pt x="10587" y="11192"/>
                    <a:pt x="19145" y="11192"/>
                  </a:cubicBezTo>
                  <a:cubicBezTo>
                    <a:pt x="19762" y="11192"/>
                    <a:pt x="20379" y="11168"/>
                    <a:pt x="20984" y="11121"/>
                  </a:cubicBezTo>
                  <a:cubicBezTo>
                    <a:pt x="21431" y="11086"/>
                    <a:pt x="21878" y="11069"/>
                    <a:pt x="22323" y="11069"/>
                  </a:cubicBezTo>
                  <a:cubicBezTo>
                    <a:pt x="26157" y="11069"/>
                    <a:pt x="29891" y="12346"/>
                    <a:pt x="32993" y="14648"/>
                  </a:cubicBezTo>
                  <a:cubicBezTo>
                    <a:pt x="36519" y="17269"/>
                    <a:pt x="40975" y="18833"/>
                    <a:pt x="45830" y="18833"/>
                  </a:cubicBezTo>
                  <a:cubicBezTo>
                    <a:pt x="57074" y="18833"/>
                    <a:pt x="66214" y="10445"/>
                    <a:pt x="66479"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1017;p43">
              <a:extLst>
                <a:ext uri="{FF2B5EF4-FFF2-40B4-BE49-F238E27FC236}">
                  <a16:creationId xmlns:a16="http://schemas.microsoft.com/office/drawing/2014/main" id="{CEB76BFB-8A64-44DA-9C7B-CB295D73B266}"/>
                </a:ext>
              </a:extLst>
            </p:cNvPr>
            <p:cNvSpPr/>
            <p:nvPr/>
          </p:nvSpPr>
          <p:spPr>
            <a:xfrm>
              <a:off x="4287717" y="3200222"/>
              <a:ext cx="5013944" cy="1091383"/>
            </a:xfrm>
            <a:custGeom>
              <a:avLst/>
              <a:gdLst/>
              <a:ahLst/>
              <a:cxnLst/>
              <a:rect l="l" t="t" r="r" b="b"/>
              <a:pathLst>
                <a:path w="63134" h="14731" extrusionOk="0">
                  <a:moveTo>
                    <a:pt x="0" y="1"/>
                  </a:moveTo>
                  <a:cubicBezTo>
                    <a:pt x="3827" y="4321"/>
                    <a:pt x="9740" y="7090"/>
                    <a:pt x="16382" y="7090"/>
                  </a:cubicBezTo>
                  <a:cubicBezTo>
                    <a:pt x="16999" y="7090"/>
                    <a:pt x="17616" y="7066"/>
                    <a:pt x="18221" y="7019"/>
                  </a:cubicBezTo>
                  <a:cubicBezTo>
                    <a:pt x="18668" y="6984"/>
                    <a:pt x="19115" y="6967"/>
                    <a:pt x="19560" y="6967"/>
                  </a:cubicBezTo>
                  <a:cubicBezTo>
                    <a:pt x="23394" y="6967"/>
                    <a:pt x="27128" y="8244"/>
                    <a:pt x="30230" y="10546"/>
                  </a:cubicBezTo>
                  <a:cubicBezTo>
                    <a:pt x="33756" y="13167"/>
                    <a:pt x="38212" y="14731"/>
                    <a:pt x="43067" y="14731"/>
                  </a:cubicBezTo>
                  <a:cubicBezTo>
                    <a:pt x="52789" y="14731"/>
                    <a:pt x="60941" y="8453"/>
                    <a:pt x="63134"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1018;p43">
              <a:extLst>
                <a:ext uri="{FF2B5EF4-FFF2-40B4-BE49-F238E27FC236}">
                  <a16:creationId xmlns:a16="http://schemas.microsoft.com/office/drawing/2014/main" id="{DBD2ED0D-420A-4C40-BA10-974374848506}"/>
                </a:ext>
              </a:extLst>
            </p:cNvPr>
            <p:cNvSpPr/>
            <p:nvPr/>
          </p:nvSpPr>
          <p:spPr>
            <a:xfrm>
              <a:off x="4789657" y="2317986"/>
              <a:ext cx="31858" cy="284422"/>
            </a:xfrm>
            <a:custGeom>
              <a:avLst/>
              <a:gdLst/>
              <a:ahLst/>
              <a:cxnLst/>
              <a:rect l="l" t="t" r="r" b="b"/>
              <a:pathLst>
                <a:path w="430" h="3839" extrusionOk="0">
                  <a:moveTo>
                    <a:pt x="1" y="1"/>
                  </a:moveTo>
                  <a:lnTo>
                    <a:pt x="224" y="3839"/>
                  </a:lnTo>
                  <a:lnTo>
                    <a:pt x="430" y="48"/>
                  </a:lnTo>
                  <a:cubicBezTo>
                    <a:pt x="294" y="24"/>
                    <a:pt x="147" y="6"/>
                    <a:pt x="6" y="1"/>
                  </a:cubicBez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1019;p43">
              <a:extLst>
                <a:ext uri="{FF2B5EF4-FFF2-40B4-BE49-F238E27FC236}">
                  <a16:creationId xmlns:a16="http://schemas.microsoft.com/office/drawing/2014/main" id="{E0E61EB0-690F-4C6A-BDF3-F5ADD23D6C8E}"/>
                </a:ext>
              </a:extLst>
            </p:cNvPr>
            <p:cNvSpPr/>
            <p:nvPr/>
          </p:nvSpPr>
          <p:spPr>
            <a:xfrm>
              <a:off x="4687341" y="2320579"/>
              <a:ext cx="118540" cy="281829"/>
            </a:xfrm>
            <a:custGeom>
              <a:avLst/>
              <a:gdLst/>
              <a:ahLst/>
              <a:cxnLst/>
              <a:rect l="l" t="t" r="r" b="b"/>
              <a:pathLst>
                <a:path w="1600" h="3804" extrusionOk="0">
                  <a:moveTo>
                    <a:pt x="447" y="1"/>
                  </a:moveTo>
                  <a:cubicBezTo>
                    <a:pt x="294" y="18"/>
                    <a:pt x="147" y="48"/>
                    <a:pt x="0" y="83"/>
                  </a:cubicBezTo>
                  <a:lnTo>
                    <a:pt x="1599" y="3804"/>
                  </a:lnTo>
                  <a:lnTo>
                    <a:pt x="447" y="1"/>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1020;p43">
              <a:extLst>
                <a:ext uri="{FF2B5EF4-FFF2-40B4-BE49-F238E27FC236}">
                  <a16:creationId xmlns:a16="http://schemas.microsoft.com/office/drawing/2014/main" id="{8DD34063-565B-4D4B-A32F-F4179476B749}"/>
                </a:ext>
              </a:extLst>
            </p:cNvPr>
            <p:cNvSpPr/>
            <p:nvPr/>
          </p:nvSpPr>
          <p:spPr>
            <a:xfrm>
              <a:off x="4586285" y="2351103"/>
              <a:ext cx="219595" cy="251305"/>
            </a:xfrm>
            <a:custGeom>
              <a:avLst/>
              <a:gdLst/>
              <a:ahLst/>
              <a:cxnLst/>
              <a:rect l="l" t="t" r="r" b="b"/>
              <a:pathLst>
                <a:path w="2964" h="3392" extrusionOk="0">
                  <a:moveTo>
                    <a:pt x="424" y="0"/>
                  </a:moveTo>
                  <a:cubicBezTo>
                    <a:pt x="277" y="71"/>
                    <a:pt x="136" y="153"/>
                    <a:pt x="1" y="235"/>
                  </a:cubicBezTo>
                  <a:lnTo>
                    <a:pt x="2963" y="3392"/>
                  </a:lnTo>
                  <a:lnTo>
                    <a:pt x="424" y="0"/>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1021;p43">
              <a:extLst>
                <a:ext uri="{FF2B5EF4-FFF2-40B4-BE49-F238E27FC236}">
                  <a16:creationId xmlns:a16="http://schemas.microsoft.com/office/drawing/2014/main" id="{D9BFA584-78BB-4BE9-9EEE-C5AF2FC46BF4}"/>
                </a:ext>
              </a:extLst>
            </p:cNvPr>
            <p:cNvSpPr/>
            <p:nvPr/>
          </p:nvSpPr>
          <p:spPr>
            <a:xfrm>
              <a:off x="4499232" y="2418597"/>
              <a:ext cx="306648" cy="183811"/>
            </a:xfrm>
            <a:custGeom>
              <a:avLst/>
              <a:gdLst/>
              <a:ahLst/>
              <a:cxnLst/>
              <a:rect l="l" t="t" r="r" b="b"/>
              <a:pathLst>
                <a:path w="4139" h="2481" extrusionOk="0">
                  <a:moveTo>
                    <a:pt x="206" y="41"/>
                  </a:moveTo>
                  <a:cubicBezTo>
                    <a:pt x="185" y="72"/>
                    <a:pt x="165" y="104"/>
                    <a:pt x="145" y="136"/>
                  </a:cubicBezTo>
                  <a:lnTo>
                    <a:pt x="145" y="136"/>
                  </a:lnTo>
                  <a:cubicBezTo>
                    <a:pt x="165" y="104"/>
                    <a:pt x="185" y="73"/>
                    <a:pt x="206" y="41"/>
                  </a:cubicBezTo>
                  <a:close/>
                  <a:moveTo>
                    <a:pt x="145" y="136"/>
                  </a:moveTo>
                  <a:lnTo>
                    <a:pt x="145" y="136"/>
                  </a:lnTo>
                  <a:cubicBezTo>
                    <a:pt x="114" y="186"/>
                    <a:pt x="85" y="237"/>
                    <a:pt x="58" y="290"/>
                  </a:cubicBezTo>
                  <a:lnTo>
                    <a:pt x="58" y="290"/>
                  </a:lnTo>
                  <a:cubicBezTo>
                    <a:pt x="86" y="237"/>
                    <a:pt x="115" y="186"/>
                    <a:pt x="145" y="136"/>
                  </a:cubicBezTo>
                  <a:close/>
                  <a:moveTo>
                    <a:pt x="335" y="0"/>
                  </a:moveTo>
                  <a:cubicBezTo>
                    <a:pt x="235" y="100"/>
                    <a:pt x="135" y="206"/>
                    <a:pt x="47" y="312"/>
                  </a:cubicBezTo>
                  <a:cubicBezTo>
                    <a:pt x="51" y="304"/>
                    <a:pt x="54" y="297"/>
                    <a:pt x="58" y="290"/>
                  </a:cubicBezTo>
                  <a:lnTo>
                    <a:pt x="58" y="290"/>
                  </a:lnTo>
                  <a:cubicBezTo>
                    <a:pt x="39" y="326"/>
                    <a:pt x="19" y="363"/>
                    <a:pt x="0" y="400"/>
                  </a:cubicBezTo>
                  <a:lnTo>
                    <a:pt x="4138" y="2481"/>
                  </a:lnTo>
                  <a:lnTo>
                    <a:pt x="335" y="0"/>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1022;p43">
              <a:extLst>
                <a:ext uri="{FF2B5EF4-FFF2-40B4-BE49-F238E27FC236}">
                  <a16:creationId xmlns:a16="http://schemas.microsoft.com/office/drawing/2014/main" id="{31EC5CEB-726B-4F79-8775-34A7F2674126}"/>
                </a:ext>
              </a:extLst>
            </p:cNvPr>
            <p:cNvSpPr/>
            <p:nvPr/>
          </p:nvSpPr>
          <p:spPr>
            <a:xfrm>
              <a:off x="4465226" y="2523950"/>
              <a:ext cx="340654" cy="78459"/>
            </a:xfrm>
            <a:custGeom>
              <a:avLst/>
              <a:gdLst/>
              <a:ahLst/>
              <a:cxnLst/>
              <a:rect l="l" t="t" r="r" b="b"/>
              <a:pathLst>
                <a:path w="4598" h="1059" extrusionOk="0">
                  <a:moveTo>
                    <a:pt x="89" y="1"/>
                  </a:moveTo>
                  <a:cubicBezTo>
                    <a:pt x="48" y="171"/>
                    <a:pt x="18" y="342"/>
                    <a:pt x="1" y="518"/>
                  </a:cubicBezTo>
                  <a:lnTo>
                    <a:pt x="4597" y="1059"/>
                  </a:lnTo>
                  <a:lnTo>
                    <a:pt x="89" y="7"/>
                  </a:lnTo>
                  <a:lnTo>
                    <a:pt x="89" y="1"/>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1023;p43">
              <a:extLst>
                <a:ext uri="{FF2B5EF4-FFF2-40B4-BE49-F238E27FC236}">
                  <a16:creationId xmlns:a16="http://schemas.microsoft.com/office/drawing/2014/main" id="{B9BC5F08-7818-4BDF-96AD-C851D3BB5186}"/>
                </a:ext>
              </a:extLst>
            </p:cNvPr>
            <p:cNvSpPr/>
            <p:nvPr/>
          </p:nvSpPr>
          <p:spPr>
            <a:xfrm>
              <a:off x="4465226" y="2602335"/>
              <a:ext cx="340654" cy="78903"/>
            </a:xfrm>
            <a:custGeom>
              <a:avLst/>
              <a:gdLst/>
              <a:ahLst/>
              <a:cxnLst/>
              <a:rect l="l" t="t" r="r" b="b"/>
              <a:pathLst>
                <a:path w="4598" h="1065" extrusionOk="0">
                  <a:moveTo>
                    <a:pt x="4597" y="1"/>
                  </a:moveTo>
                  <a:lnTo>
                    <a:pt x="1" y="553"/>
                  </a:lnTo>
                  <a:cubicBezTo>
                    <a:pt x="18" y="724"/>
                    <a:pt x="48" y="894"/>
                    <a:pt x="89" y="1065"/>
                  </a:cubicBezTo>
                  <a:lnTo>
                    <a:pt x="4597" y="1"/>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1024;p43">
              <a:extLst>
                <a:ext uri="{FF2B5EF4-FFF2-40B4-BE49-F238E27FC236}">
                  <a16:creationId xmlns:a16="http://schemas.microsoft.com/office/drawing/2014/main" id="{181473DE-23C3-4548-ADDB-5DC4E22A6320}"/>
                </a:ext>
              </a:extLst>
            </p:cNvPr>
            <p:cNvSpPr/>
            <p:nvPr/>
          </p:nvSpPr>
          <p:spPr>
            <a:xfrm>
              <a:off x="4499602" y="2602335"/>
              <a:ext cx="306278" cy="188182"/>
            </a:xfrm>
            <a:custGeom>
              <a:avLst/>
              <a:gdLst/>
              <a:ahLst/>
              <a:cxnLst/>
              <a:rect l="l" t="t" r="r" b="b"/>
              <a:pathLst>
                <a:path w="4134" h="2540" extrusionOk="0">
                  <a:moveTo>
                    <a:pt x="4133" y="1"/>
                  </a:moveTo>
                  <a:lnTo>
                    <a:pt x="1" y="2093"/>
                  </a:lnTo>
                  <a:cubicBezTo>
                    <a:pt x="77" y="2246"/>
                    <a:pt x="165" y="2393"/>
                    <a:pt x="260" y="2540"/>
                  </a:cubicBezTo>
                  <a:lnTo>
                    <a:pt x="4133" y="1"/>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1025;p43">
              <a:extLst>
                <a:ext uri="{FF2B5EF4-FFF2-40B4-BE49-F238E27FC236}">
                  <a16:creationId xmlns:a16="http://schemas.microsoft.com/office/drawing/2014/main" id="{60E852CE-EFA1-4E80-8357-845D2FA152F4}"/>
                </a:ext>
              </a:extLst>
            </p:cNvPr>
            <p:cNvSpPr/>
            <p:nvPr/>
          </p:nvSpPr>
          <p:spPr>
            <a:xfrm>
              <a:off x="4571023" y="2602335"/>
              <a:ext cx="234857" cy="275309"/>
            </a:xfrm>
            <a:custGeom>
              <a:avLst/>
              <a:gdLst/>
              <a:ahLst/>
              <a:cxnLst/>
              <a:rect l="l" t="t" r="r" b="b"/>
              <a:pathLst>
                <a:path w="3170" h="3716" extrusionOk="0">
                  <a:moveTo>
                    <a:pt x="3169" y="1"/>
                  </a:moveTo>
                  <a:lnTo>
                    <a:pt x="1" y="3380"/>
                  </a:lnTo>
                  <a:cubicBezTo>
                    <a:pt x="124" y="3498"/>
                    <a:pt x="260" y="3610"/>
                    <a:pt x="401" y="3715"/>
                  </a:cubicBezTo>
                  <a:lnTo>
                    <a:pt x="3169" y="1"/>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1026;p43">
              <a:extLst>
                <a:ext uri="{FF2B5EF4-FFF2-40B4-BE49-F238E27FC236}">
                  <a16:creationId xmlns:a16="http://schemas.microsoft.com/office/drawing/2014/main" id="{F8733222-2AF5-4BCF-BDC6-A4170D0B4A63}"/>
                </a:ext>
              </a:extLst>
            </p:cNvPr>
            <p:cNvSpPr/>
            <p:nvPr/>
          </p:nvSpPr>
          <p:spPr>
            <a:xfrm>
              <a:off x="4679932" y="2602335"/>
              <a:ext cx="125949" cy="294053"/>
            </a:xfrm>
            <a:custGeom>
              <a:avLst/>
              <a:gdLst/>
              <a:ahLst/>
              <a:cxnLst/>
              <a:rect l="l" t="t" r="r" b="b"/>
              <a:pathLst>
                <a:path w="1700" h="3969" extrusionOk="0">
                  <a:moveTo>
                    <a:pt x="1699" y="1"/>
                  </a:moveTo>
                  <a:lnTo>
                    <a:pt x="0" y="3968"/>
                  </a:lnTo>
                  <a:lnTo>
                    <a:pt x="506" y="3968"/>
                  </a:lnTo>
                  <a:lnTo>
                    <a:pt x="1699" y="1"/>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1027;p43">
              <a:extLst>
                <a:ext uri="{FF2B5EF4-FFF2-40B4-BE49-F238E27FC236}">
                  <a16:creationId xmlns:a16="http://schemas.microsoft.com/office/drawing/2014/main" id="{AA61FEC5-E0E2-406C-A911-4F3144C1E537}"/>
                </a:ext>
              </a:extLst>
            </p:cNvPr>
            <p:cNvSpPr/>
            <p:nvPr/>
          </p:nvSpPr>
          <p:spPr>
            <a:xfrm>
              <a:off x="4789657" y="2602335"/>
              <a:ext cx="32747" cy="294053"/>
            </a:xfrm>
            <a:custGeom>
              <a:avLst/>
              <a:gdLst/>
              <a:ahLst/>
              <a:cxnLst/>
              <a:rect l="l" t="t" r="r" b="b"/>
              <a:pathLst>
                <a:path w="442" h="3969" extrusionOk="0">
                  <a:moveTo>
                    <a:pt x="218" y="1"/>
                  </a:moveTo>
                  <a:lnTo>
                    <a:pt x="1" y="3968"/>
                  </a:lnTo>
                  <a:lnTo>
                    <a:pt x="441" y="3968"/>
                  </a:lnTo>
                  <a:lnTo>
                    <a:pt x="218" y="1"/>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2" name="Google Shape;1028;p43">
              <a:extLst>
                <a:ext uri="{FF2B5EF4-FFF2-40B4-BE49-F238E27FC236}">
                  <a16:creationId xmlns:a16="http://schemas.microsoft.com/office/drawing/2014/main" id="{80F0E5C8-1120-4904-AF59-EF6E7810C074}"/>
                </a:ext>
              </a:extLst>
            </p:cNvPr>
            <p:cNvSpPr/>
            <p:nvPr/>
          </p:nvSpPr>
          <p:spPr>
            <a:xfrm>
              <a:off x="4805808" y="2602335"/>
              <a:ext cx="126319" cy="294053"/>
            </a:xfrm>
            <a:custGeom>
              <a:avLst/>
              <a:gdLst/>
              <a:ahLst/>
              <a:cxnLst/>
              <a:rect l="l" t="t" r="r" b="b"/>
              <a:pathLst>
                <a:path w="1705" h="3969" extrusionOk="0">
                  <a:moveTo>
                    <a:pt x="0" y="1"/>
                  </a:moveTo>
                  <a:lnTo>
                    <a:pt x="1199" y="3968"/>
                  </a:lnTo>
                  <a:lnTo>
                    <a:pt x="1705" y="3968"/>
                  </a:lnTo>
                  <a:lnTo>
                    <a:pt x="0" y="1"/>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3" name="Google Shape;1029;p43">
              <a:extLst>
                <a:ext uri="{FF2B5EF4-FFF2-40B4-BE49-F238E27FC236}">
                  <a16:creationId xmlns:a16="http://schemas.microsoft.com/office/drawing/2014/main" id="{0C73674E-992B-4704-8EDA-0FEBD974555C}"/>
                </a:ext>
              </a:extLst>
            </p:cNvPr>
            <p:cNvSpPr/>
            <p:nvPr/>
          </p:nvSpPr>
          <p:spPr>
            <a:xfrm>
              <a:off x="4805808" y="2601890"/>
              <a:ext cx="235228" cy="275309"/>
            </a:xfrm>
            <a:custGeom>
              <a:avLst/>
              <a:gdLst/>
              <a:ahLst/>
              <a:cxnLst/>
              <a:rect l="l" t="t" r="r" b="b"/>
              <a:pathLst>
                <a:path w="3175" h="3716" extrusionOk="0">
                  <a:moveTo>
                    <a:pt x="0" y="1"/>
                  </a:moveTo>
                  <a:lnTo>
                    <a:pt x="0" y="7"/>
                  </a:lnTo>
                  <a:lnTo>
                    <a:pt x="2780" y="3716"/>
                  </a:lnTo>
                  <a:cubicBezTo>
                    <a:pt x="2915" y="3610"/>
                    <a:pt x="3051" y="3498"/>
                    <a:pt x="3174" y="3381"/>
                  </a:cubicBezTo>
                  <a:lnTo>
                    <a:pt x="0" y="1"/>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 name="Google Shape;1030;p43">
              <a:extLst>
                <a:ext uri="{FF2B5EF4-FFF2-40B4-BE49-F238E27FC236}">
                  <a16:creationId xmlns:a16="http://schemas.microsoft.com/office/drawing/2014/main" id="{51FB6DDF-0648-475A-8DFC-F481BA009CCB}"/>
                </a:ext>
              </a:extLst>
            </p:cNvPr>
            <p:cNvSpPr/>
            <p:nvPr/>
          </p:nvSpPr>
          <p:spPr>
            <a:xfrm>
              <a:off x="4805808" y="2602335"/>
              <a:ext cx="293090" cy="183885"/>
            </a:xfrm>
            <a:custGeom>
              <a:avLst/>
              <a:gdLst/>
              <a:ahLst/>
              <a:cxnLst/>
              <a:rect l="l" t="t" r="r" b="b"/>
              <a:pathLst>
                <a:path w="3956" h="2482" extrusionOk="0">
                  <a:moveTo>
                    <a:pt x="0" y="1"/>
                  </a:moveTo>
                  <a:lnTo>
                    <a:pt x="3791" y="2481"/>
                  </a:lnTo>
                  <a:cubicBezTo>
                    <a:pt x="3856" y="2322"/>
                    <a:pt x="3909" y="2158"/>
                    <a:pt x="3956" y="1993"/>
                  </a:cubicBezTo>
                  <a:lnTo>
                    <a:pt x="0" y="1"/>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1031;p43">
              <a:extLst>
                <a:ext uri="{FF2B5EF4-FFF2-40B4-BE49-F238E27FC236}">
                  <a16:creationId xmlns:a16="http://schemas.microsoft.com/office/drawing/2014/main" id="{2F8B06AD-89BC-45AE-AB2B-1B3966BA56AA}"/>
                </a:ext>
              </a:extLst>
            </p:cNvPr>
            <p:cNvSpPr/>
            <p:nvPr/>
          </p:nvSpPr>
          <p:spPr>
            <a:xfrm>
              <a:off x="4805808" y="2602335"/>
              <a:ext cx="304426" cy="71494"/>
            </a:xfrm>
            <a:custGeom>
              <a:avLst/>
              <a:gdLst/>
              <a:ahLst/>
              <a:cxnLst/>
              <a:rect l="l" t="t" r="r" b="b"/>
              <a:pathLst>
                <a:path w="4109" h="965" extrusionOk="0">
                  <a:moveTo>
                    <a:pt x="0" y="1"/>
                  </a:moveTo>
                  <a:lnTo>
                    <a:pt x="4109" y="965"/>
                  </a:lnTo>
                  <a:lnTo>
                    <a:pt x="4109" y="782"/>
                  </a:lnTo>
                  <a:cubicBezTo>
                    <a:pt x="4109" y="683"/>
                    <a:pt x="4109" y="583"/>
                    <a:pt x="4103" y="489"/>
                  </a:cubicBezTo>
                  <a:lnTo>
                    <a:pt x="0" y="1"/>
                  </a:ln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1032;p43">
              <a:extLst>
                <a:ext uri="{FF2B5EF4-FFF2-40B4-BE49-F238E27FC236}">
                  <a16:creationId xmlns:a16="http://schemas.microsoft.com/office/drawing/2014/main" id="{AE1A4D7C-105A-4AAC-8D13-F75271F4702A}"/>
                </a:ext>
              </a:extLst>
            </p:cNvPr>
            <p:cNvSpPr/>
            <p:nvPr/>
          </p:nvSpPr>
          <p:spPr>
            <a:xfrm>
              <a:off x="4806178" y="2536174"/>
              <a:ext cx="291905" cy="66234"/>
            </a:xfrm>
            <a:custGeom>
              <a:avLst/>
              <a:gdLst/>
              <a:ahLst/>
              <a:cxnLst/>
              <a:rect l="l" t="t" r="r" b="b"/>
              <a:pathLst>
                <a:path w="3940" h="894" extrusionOk="0">
                  <a:moveTo>
                    <a:pt x="3798" y="0"/>
                  </a:moveTo>
                  <a:lnTo>
                    <a:pt x="1" y="894"/>
                  </a:lnTo>
                  <a:lnTo>
                    <a:pt x="3939" y="423"/>
                  </a:lnTo>
                  <a:cubicBezTo>
                    <a:pt x="3898" y="277"/>
                    <a:pt x="3851" y="135"/>
                    <a:pt x="3798" y="0"/>
                  </a:cubicBez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7" name="Google Shape;1033;p43">
              <a:extLst>
                <a:ext uri="{FF2B5EF4-FFF2-40B4-BE49-F238E27FC236}">
                  <a16:creationId xmlns:a16="http://schemas.microsoft.com/office/drawing/2014/main" id="{9751179B-0000-45A7-9E75-F129AC881B6C}"/>
                </a:ext>
              </a:extLst>
            </p:cNvPr>
            <p:cNvSpPr/>
            <p:nvPr/>
          </p:nvSpPr>
          <p:spPr>
            <a:xfrm>
              <a:off x="4805808" y="2449936"/>
              <a:ext cx="250860" cy="152472"/>
            </a:xfrm>
            <a:custGeom>
              <a:avLst/>
              <a:gdLst/>
              <a:ahLst/>
              <a:cxnLst/>
              <a:rect l="l" t="t" r="r" b="b"/>
              <a:pathLst>
                <a:path w="3386" h="2058" extrusionOk="0">
                  <a:moveTo>
                    <a:pt x="3139" y="0"/>
                  </a:moveTo>
                  <a:lnTo>
                    <a:pt x="0" y="2058"/>
                  </a:lnTo>
                  <a:lnTo>
                    <a:pt x="3386" y="347"/>
                  </a:lnTo>
                  <a:cubicBezTo>
                    <a:pt x="3309" y="224"/>
                    <a:pt x="3227" y="112"/>
                    <a:pt x="3139" y="0"/>
                  </a:cubicBez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8" name="Google Shape;1034;p43">
              <a:extLst>
                <a:ext uri="{FF2B5EF4-FFF2-40B4-BE49-F238E27FC236}">
                  <a16:creationId xmlns:a16="http://schemas.microsoft.com/office/drawing/2014/main" id="{DD764A5C-3591-4D21-ABBE-02F4C802E52A}"/>
                </a:ext>
              </a:extLst>
            </p:cNvPr>
            <p:cNvSpPr/>
            <p:nvPr/>
          </p:nvSpPr>
          <p:spPr>
            <a:xfrm>
              <a:off x="4805808" y="2334507"/>
              <a:ext cx="226485" cy="267900"/>
            </a:xfrm>
            <a:custGeom>
              <a:avLst/>
              <a:gdLst/>
              <a:ahLst/>
              <a:cxnLst/>
              <a:rect l="l" t="t" r="r" b="b"/>
              <a:pathLst>
                <a:path w="3057" h="3616" extrusionOk="0">
                  <a:moveTo>
                    <a:pt x="2898" y="1"/>
                  </a:moveTo>
                  <a:lnTo>
                    <a:pt x="2898" y="1"/>
                  </a:lnTo>
                  <a:cubicBezTo>
                    <a:pt x="2951" y="42"/>
                    <a:pt x="3004" y="89"/>
                    <a:pt x="3056" y="136"/>
                  </a:cubicBezTo>
                  <a:cubicBezTo>
                    <a:pt x="3010" y="89"/>
                    <a:pt x="2951" y="42"/>
                    <a:pt x="2898" y="1"/>
                  </a:cubicBezTo>
                  <a:close/>
                  <a:moveTo>
                    <a:pt x="2210" y="653"/>
                  </a:moveTo>
                  <a:lnTo>
                    <a:pt x="0" y="3616"/>
                  </a:lnTo>
                  <a:lnTo>
                    <a:pt x="2533" y="912"/>
                  </a:lnTo>
                  <a:cubicBezTo>
                    <a:pt x="2433" y="824"/>
                    <a:pt x="2322" y="736"/>
                    <a:pt x="2210" y="653"/>
                  </a:cubicBez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9" name="Google Shape;1035;p43">
              <a:extLst>
                <a:ext uri="{FF2B5EF4-FFF2-40B4-BE49-F238E27FC236}">
                  <a16:creationId xmlns:a16="http://schemas.microsoft.com/office/drawing/2014/main" id="{52EFD0C2-1945-4787-86C2-971AAD00914F}"/>
                </a:ext>
              </a:extLst>
            </p:cNvPr>
            <p:cNvSpPr/>
            <p:nvPr/>
          </p:nvSpPr>
          <p:spPr>
            <a:xfrm>
              <a:off x="4805808" y="2337989"/>
              <a:ext cx="108020" cy="264418"/>
            </a:xfrm>
            <a:custGeom>
              <a:avLst/>
              <a:gdLst/>
              <a:ahLst/>
              <a:cxnLst/>
              <a:rect l="l" t="t" r="r" b="b"/>
              <a:pathLst>
                <a:path w="1458" h="3569" extrusionOk="0">
                  <a:moveTo>
                    <a:pt x="1076" y="1"/>
                  </a:moveTo>
                  <a:lnTo>
                    <a:pt x="0" y="3569"/>
                  </a:lnTo>
                  <a:lnTo>
                    <a:pt x="1458" y="160"/>
                  </a:lnTo>
                  <a:cubicBezTo>
                    <a:pt x="1334" y="101"/>
                    <a:pt x="1205" y="48"/>
                    <a:pt x="1076" y="1"/>
                  </a:cubicBezTo>
                  <a:close/>
                </a:path>
              </a:pathLst>
            </a:custGeom>
            <a:solidFill>
              <a:srgbClr val="EDF0F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0" name="Google Shape;1036;p43">
              <a:extLst>
                <a:ext uri="{FF2B5EF4-FFF2-40B4-BE49-F238E27FC236}">
                  <a16:creationId xmlns:a16="http://schemas.microsoft.com/office/drawing/2014/main" id="{B43F0581-283B-4C2E-9875-12B51B9BFB87}"/>
                </a:ext>
              </a:extLst>
            </p:cNvPr>
            <p:cNvSpPr/>
            <p:nvPr/>
          </p:nvSpPr>
          <p:spPr>
            <a:xfrm>
              <a:off x="4740462" y="2537063"/>
              <a:ext cx="130690" cy="130690"/>
            </a:xfrm>
            <a:custGeom>
              <a:avLst/>
              <a:gdLst/>
              <a:ahLst/>
              <a:cxnLst/>
              <a:rect l="l" t="t" r="r" b="b"/>
              <a:pathLst>
                <a:path w="1764" h="1764" extrusionOk="0">
                  <a:moveTo>
                    <a:pt x="882" y="0"/>
                  </a:moveTo>
                  <a:cubicBezTo>
                    <a:pt x="394" y="0"/>
                    <a:pt x="0" y="394"/>
                    <a:pt x="0" y="882"/>
                  </a:cubicBezTo>
                  <a:cubicBezTo>
                    <a:pt x="0" y="1370"/>
                    <a:pt x="394" y="1763"/>
                    <a:pt x="882" y="1763"/>
                  </a:cubicBezTo>
                  <a:cubicBezTo>
                    <a:pt x="1370" y="1763"/>
                    <a:pt x="1764" y="1370"/>
                    <a:pt x="1764" y="882"/>
                  </a:cubicBezTo>
                  <a:cubicBezTo>
                    <a:pt x="1764" y="394"/>
                    <a:pt x="1370" y="0"/>
                    <a:pt x="882" y="0"/>
                  </a:cubicBezTo>
                  <a:close/>
                </a:path>
              </a:pathLst>
            </a:custGeom>
            <a:solidFill>
              <a:srgbClr val="D2DBF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1" name="Google Shape;1037;p43">
              <a:extLst>
                <a:ext uri="{FF2B5EF4-FFF2-40B4-BE49-F238E27FC236}">
                  <a16:creationId xmlns:a16="http://schemas.microsoft.com/office/drawing/2014/main" id="{8210DFDF-2A6F-4792-BBE9-B591CFCC7DE1}"/>
                </a:ext>
              </a:extLst>
            </p:cNvPr>
            <p:cNvSpPr/>
            <p:nvPr/>
          </p:nvSpPr>
          <p:spPr>
            <a:xfrm>
              <a:off x="4513975" y="2258789"/>
              <a:ext cx="635004" cy="561806"/>
            </a:xfrm>
            <a:custGeom>
              <a:avLst/>
              <a:gdLst/>
              <a:ahLst/>
              <a:cxnLst/>
              <a:rect l="l" t="t" r="r" b="b"/>
              <a:pathLst>
                <a:path w="8571" h="7583" extrusionOk="0">
                  <a:moveTo>
                    <a:pt x="4086" y="0"/>
                  </a:moveTo>
                  <a:cubicBezTo>
                    <a:pt x="4123" y="2"/>
                    <a:pt x="4159" y="3"/>
                    <a:pt x="4196" y="6"/>
                  </a:cubicBezTo>
                  <a:lnTo>
                    <a:pt x="4196" y="6"/>
                  </a:lnTo>
                  <a:cubicBezTo>
                    <a:pt x="4155" y="0"/>
                    <a:pt x="4121" y="0"/>
                    <a:pt x="4086" y="0"/>
                  </a:cubicBezTo>
                  <a:close/>
                  <a:moveTo>
                    <a:pt x="3751" y="0"/>
                  </a:moveTo>
                  <a:cubicBezTo>
                    <a:pt x="3639" y="5"/>
                    <a:pt x="3528" y="14"/>
                    <a:pt x="3418" y="26"/>
                  </a:cubicBezTo>
                  <a:lnTo>
                    <a:pt x="3418" y="26"/>
                  </a:lnTo>
                  <a:cubicBezTo>
                    <a:pt x="3503" y="17"/>
                    <a:pt x="3589" y="10"/>
                    <a:pt x="3675" y="6"/>
                  </a:cubicBezTo>
                  <a:lnTo>
                    <a:pt x="3751" y="0"/>
                  </a:lnTo>
                  <a:close/>
                  <a:moveTo>
                    <a:pt x="4196" y="6"/>
                  </a:moveTo>
                  <a:cubicBezTo>
                    <a:pt x="4196" y="6"/>
                    <a:pt x="4197" y="6"/>
                    <a:pt x="4198" y="6"/>
                  </a:cubicBezTo>
                  <a:cubicBezTo>
                    <a:pt x="4287" y="12"/>
                    <a:pt x="4376" y="20"/>
                    <a:pt x="4465" y="30"/>
                  </a:cubicBezTo>
                  <a:lnTo>
                    <a:pt x="4465" y="30"/>
                  </a:lnTo>
                  <a:cubicBezTo>
                    <a:pt x="4375" y="20"/>
                    <a:pt x="4285" y="11"/>
                    <a:pt x="4196" y="6"/>
                  </a:cubicBezTo>
                  <a:close/>
                  <a:moveTo>
                    <a:pt x="4465" y="30"/>
                  </a:moveTo>
                  <a:cubicBezTo>
                    <a:pt x="4637" y="51"/>
                    <a:pt x="4809" y="80"/>
                    <a:pt x="4979" y="118"/>
                  </a:cubicBezTo>
                  <a:cubicBezTo>
                    <a:pt x="4808" y="79"/>
                    <a:pt x="4637" y="50"/>
                    <a:pt x="4465" y="30"/>
                  </a:cubicBezTo>
                  <a:close/>
                  <a:moveTo>
                    <a:pt x="3418" y="26"/>
                  </a:moveTo>
                  <a:cubicBezTo>
                    <a:pt x="3139" y="56"/>
                    <a:pt x="2863" y="113"/>
                    <a:pt x="2593" y="194"/>
                  </a:cubicBezTo>
                  <a:cubicBezTo>
                    <a:pt x="2441" y="243"/>
                    <a:pt x="2290" y="296"/>
                    <a:pt x="2143" y="360"/>
                  </a:cubicBezTo>
                  <a:lnTo>
                    <a:pt x="2143" y="360"/>
                  </a:lnTo>
                  <a:cubicBezTo>
                    <a:pt x="2546" y="190"/>
                    <a:pt x="2975" y="77"/>
                    <a:pt x="3418" y="26"/>
                  </a:cubicBezTo>
                  <a:close/>
                  <a:moveTo>
                    <a:pt x="2143" y="360"/>
                  </a:moveTo>
                  <a:lnTo>
                    <a:pt x="2143" y="360"/>
                  </a:lnTo>
                  <a:cubicBezTo>
                    <a:pt x="2114" y="372"/>
                    <a:pt x="2085" y="385"/>
                    <a:pt x="2056" y="397"/>
                  </a:cubicBezTo>
                  <a:lnTo>
                    <a:pt x="2056" y="397"/>
                  </a:lnTo>
                  <a:cubicBezTo>
                    <a:pt x="2072" y="390"/>
                    <a:pt x="2089" y="383"/>
                    <a:pt x="2105" y="376"/>
                  </a:cubicBezTo>
                  <a:cubicBezTo>
                    <a:pt x="2118" y="371"/>
                    <a:pt x="2130" y="365"/>
                    <a:pt x="2143" y="360"/>
                  </a:cubicBezTo>
                  <a:close/>
                  <a:moveTo>
                    <a:pt x="5356" y="218"/>
                  </a:moveTo>
                  <a:cubicBezTo>
                    <a:pt x="5497" y="265"/>
                    <a:pt x="5632" y="318"/>
                    <a:pt x="5761" y="370"/>
                  </a:cubicBezTo>
                  <a:cubicBezTo>
                    <a:pt x="5809" y="391"/>
                    <a:pt x="5857" y="412"/>
                    <a:pt x="5904" y="434"/>
                  </a:cubicBezTo>
                  <a:lnTo>
                    <a:pt x="5904" y="434"/>
                  </a:lnTo>
                  <a:cubicBezTo>
                    <a:pt x="5727" y="351"/>
                    <a:pt x="5544" y="279"/>
                    <a:pt x="5356" y="218"/>
                  </a:cubicBezTo>
                  <a:close/>
                  <a:moveTo>
                    <a:pt x="5904" y="434"/>
                  </a:moveTo>
                  <a:cubicBezTo>
                    <a:pt x="6086" y="519"/>
                    <a:pt x="6262" y="616"/>
                    <a:pt x="6431" y="723"/>
                  </a:cubicBezTo>
                  <a:cubicBezTo>
                    <a:pt x="6263" y="616"/>
                    <a:pt x="6087" y="519"/>
                    <a:pt x="5904" y="434"/>
                  </a:cubicBezTo>
                  <a:close/>
                  <a:moveTo>
                    <a:pt x="2056" y="397"/>
                  </a:moveTo>
                  <a:cubicBezTo>
                    <a:pt x="1739" y="536"/>
                    <a:pt x="1438" y="716"/>
                    <a:pt x="1159" y="923"/>
                  </a:cubicBezTo>
                  <a:cubicBezTo>
                    <a:pt x="1149" y="930"/>
                    <a:pt x="1140" y="938"/>
                    <a:pt x="1130" y="945"/>
                  </a:cubicBezTo>
                  <a:lnTo>
                    <a:pt x="1130" y="945"/>
                  </a:lnTo>
                  <a:cubicBezTo>
                    <a:pt x="1417" y="727"/>
                    <a:pt x="1727" y="544"/>
                    <a:pt x="2056" y="397"/>
                  </a:cubicBezTo>
                  <a:close/>
                  <a:moveTo>
                    <a:pt x="6461" y="741"/>
                  </a:moveTo>
                  <a:lnTo>
                    <a:pt x="6461" y="741"/>
                  </a:lnTo>
                  <a:cubicBezTo>
                    <a:pt x="6590" y="829"/>
                    <a:pt x="6713" y="917"/>
                    <a:pt x="6837" y="1017"/>
                  </a:cubicBezTo>
                  <a:cubicBezTo>
                    <a:pt x="6796" y="982"/>
                    <a:pt x="6754" y="952"/>
                    <a:pt x="6713" y="917"/>
                  </a:cubicBezTo>
                  <a:cubicBezTo>
                    <a:pt x="6631" y="858"/>
                    <a:pt x="6549" y="800"/>
                    <a:pt x="6461" y="741"/>
                  </a:cubicBezTo>
                  <a:close/>
                  <a:moveTo>
                    <a:pt x="6995" y="1152"/>
                  </a:moveTo>
                  <a:lnTo>
                    <a:pt x="6995" y="1152"/>
                  </a:lnTo>
                  <a:cubicBezTo>
                    <a:pt x="7003" y="1159"/>
                    <a:pt x="7011" y="1166"/>
                    <a:pt x="7019" y="1173"/>
                  </a:cubicBezTo>
                  <a:lnTo>
                    <a:pt x="7019" y="1173"/>
                  </a:lnTo>
                  <a:cubicBezTo>
                    <a:pt x="7011" y="1166"/>
                    <a:pt x="7004" y="1159"/>
                    <a:pt x="6995" y="1152"/>
                  </a:cubicBezTo>
                  <a:close/>
                  <a:moveTo>
                    <a:pt x="1130" y="945"/>
                  </a:moveTo>
                  <a:cubicBezTo>
                    <a:pt x="691" y="1280"/>
                    <a:pt x="309" y="1694"/>
                    <a:pt x="8" y="2175"/>
                  </a:cubicBezTo>
                  <a:lnTo>
                    <a:pt x="8" y="2175"/>
                  </a:lnTo>
                  <a:cubicBezTo>
                    <a:pt x="25" y="2150"/>
                    <a:pt x="44" y="2124"/>
                    <a:pt x="60" y="2099"/>
                  </a:cubicBezTo>
                  <a:cubicBezTo>
                    <a:pt x="260" y="1793"/>
                    <a:pt x="495" y="1511"/>
                    <a:pt x="765" y="1258"/>
                  </a:cubicBezTo>
                  <a:cubicBezTo>
                    <a:pt x="880" y="1149"/>
                    <a:pt x="1005" y="1044"/>
                    <a:pt x="1130" y="945"/>
                  </a:cubicBezTo>
                  <a:close/>
                  <a:moveTo>
                    <a:pt x="8" y="2175"/>
                  </a:moveTo>
                  <a:cubicBezTo>
                    <a:pt x="6" y="2179"/>
                    <a:pt x="3" y="2183"/>
                    <a:pt x="1" y="2187"/>
                  </a:cubicBezTo>
                  <a:cubicBezTo>
                    <a:pt x="3" y="2183"/>
                    <a:pt x="6" y="2179"/>
                    <a:pt x="8" y="2175"/>
                  </a:cubicBezTo>
                  <a:close/>
                  <a:moveTo>
                    <a:pt x="7019" y="1173"/>
                  </a:moveTo>
                  <a:cubicBezTo>
                    <a:pt x="7050" y="1201"/>
                    <a:pt x="7079" y="1230"/>
                    <a:pt x="7107" y="1258"/>
                  </a:cubicBezTo>
                  <a:cubicBezTo>
                    <a:pt x="7378" y="1505"/>
                    <a:pt x="7613" y="1787"/>
                    <a:pt x="7813" y="2093"/>
                  </a:cubicBezTo>
                  <a:cubicBezTo>
                    <a:pt x="7907" y="2240"/>
                    <a:pt x="7995" y="2387"/>
                    <a:pt x="8077" y="2545"/>
                  </a:cubicBezTo>
                  <a:cubicBezTo>
                    <a:pt x="8242" y="2869"/>
                    <a:pt x="8365" y="3215"/>
                    <a:pt x="8447" y="3574"/>
                  </a:cubicBezTo>
                  <a:cubicBezTo>
                    <a:pt x="8471" y="3656"/>
                    <a:pt x="8488" y="3744"/>
                    <a:pt x="8506" y="3832"/>
                  </a:cubicBezTo>
                  <a:cubicBezTo>
                    <a:pt x="8326" y="2802"/>
                    <a:pt x="7800" y="1864"/>
                    <a:pt x="7019" y="1173"/>
                  </a:cubicBezTo>
                  <a:close/>
                  <a:moveTo>
                    <a:pt x="8506" y="3838"/>
                  </a:moveTo>
                  <a:lnTo>
                    <a:pt x="8506" y="3838"/>
                  </a:lnTo>
                  <a:cubicBezTo>
                    <a:pt x="8516" y="3900"/>
                    <a:pt x="8525" y="3970"/>
                    <a:pt x="8535" y="4038"/>
                  </a:cubicBezTo>
                  <a:lnTo>
                    <a:pt x="8535" y="4038"/>
                  </a:lnTo>
                  <a:cubicBezTo>
                    <a:pt x="8526" y="3971"/>
                    <a:pt x="8517" y="3904"/>
                    <a:pt x="8506" y="3838"/>
                  </a:cubicBezTo>
                  <a:close/>
                  <a:moveTo>
                    <a:pt x="8535" y="4038"/>
                  </a:moveTo>
                  <a:lnTo>
                    <a:pt x="8535" y="4038"/>
                  </a:lnTo>
                  <a:cubicBezTo>
                    <a:pt x="8544" y="4110"/>
                    <a:pt x="8551" y="4183"/>
                    <a:pt x="8557" y="4256"/>
                  </a:cubicBezTo>
                  <a:lnTo>
                    <a:pt x="8557" y="4256"/>
                  </a:lnTo>
                  <a:cubicBezTo>
                    <a:pt x="8552" y="4198"/>
                    <a:pt x="8547" y="4142"/>
                    <a:pt x="8541" y="4085"/>
                  </a:cubicBezTo>
                  <a:cubicBezTo>
                    <a:pt x="8539" y="4070"/>
                    <a:pt x="8537" y="4054"/>
                    <a:pt x="8535" y="4038"/>
                  </a:cubicBezTo>
                  <a:close/>
                  <a:moveTo>
                    <a:pt x="8557" y="4256"/>
                  </a:moveTo>
                  <a:cubicBezTo>
                    <a:pt x="8565" y="4372"/>
                    <a:pt x="8571" y="4490"/>
                    <a:pt x="8571" y="4607"/>
                  </a:cubicBezTo>
                  <a:lnTo>
                    <a:pt x="8571" y="4607"/>
                  </a:lnTo>
                  <a:cubicBezTo>
                    <a:pt x="8571" y="4490"/>
                    <a:pt x="8566" y="4373"/>
                    <a:pt x="8557" y="4256"/>
                  </a:cubicBezTo>
                  <a:close/>
                  <a:moveTo>
                    <a:pt x="8571" y="4656"/>
                  </a:moveTo>
                  <a:cubicBezTo>
                    <a:pt x="8571" y="4802"/>
                    <a:pt x="8562" y="4953"/>
                    <a:pt x="8548" y="5104"/>
                  </a:cubicBezTo>
                  <a:lnTo>
                    <a:pt x="8548" y="5104"/>
                  </a:lnTo>
                  <a:cubicBezTo>
                    <a:pt x="8563" y="4955"/>
                    <a:pt x="8571" y="4806"/>
                    <a:pt x="8571" y="4656"/>
                  </a:cubicBezTo>
                  <a:close/>
                  <a:moveTo>
                    <a:pt x="8548" y="5104"/>
                  </a:moveTo>
                  <a:cubicBezTo>
                    <a:pt x="8544" y="5145"/>
                    <a:pt x="8540" y="5186"/>
                    <a:pt x="8534" y="5228"/>
                  </a:cubicBezTo>
                  <a:lnTo>
                    <a:pt x="8534" y="5228"/>
                  </a:lnTo>
                  <a:cubicBezTo>
                    <a:pt x="8537" y="5211"/>
                    <a:pt x="8539" y="5195"/>
                    <a:pt x="8541" y="5178"/>
                  </a:cubicBezTo>
                  <a:cubicBezTo>
                    <a:pt x="8544" y="5154"/>
                    <a:pt x="8546" y="5129"/>
                    <a:pt x="8548" y="5104"/>
                  </a:cubicBezTo>
                  <a:close/>
                  <a:moveTo>
                    <a:pt x="8534" y="5228"/>
                  </a:moveTo>
                  <a:cubicBezTo>
                    <a:pt x="8516" y="5352"/>
                    <a:pt x="8495" y="5477"/>
                    <a:pt x="8471" y="5602"/>
                  </a:cubicBezTo>
                  <a:lnTo>
                    <a:pt x="8471" y="5602"/>
                  </a:lnTo>
                  <a:cubicBezTo>
                    <a:pt x="8497" y="5478"/>
                    <a:pt x="8518" y="5353"/>
                    <a:pt x="8534" y="5228"/>
                  </a:cubicBezTo>
                  <a:close/>
                  <a:moveTo>
                    <a:pt x="8471" y="5602"/>
                  </a:moveTo>
                  <a:cubicBezTo>
                    <a:pt x="8405" y="5910"/>
                    <a:pt x="8308" y="6210"/>
                    <a:pt x="8182" y="6498"/>
                  </a:cubicBezTo>
                  <a:lnTo>
                    <a:pt x="8182" y="6498"/>
                  </a:lnTo>
                  <a:cubicBezTo>
                    <a:pt x="8297" y="6240"/>
                    <a:pt x="8389" y="5968"/>
                    <a:pt x="8453" y="5690"/>
                  </a:cubicBezTo>
                  <a:cubicBezTo>
                    <a:pt x="8459" y="5661"/>
                    <a:pt x="8465" y="5631"/>
                    <a:pt x="8471" y="5602"/>
                  </a:cubicBezTo>
                  <a:close/>
                  <a:moveTo>
                    <a:pt x="8182" y="6498"/>
                  </a:moveTo>
                  <a:cubicBezTo>
                    <a:pt x="8149" y="6573"/>
                    <a:pt x="8114" y="6646"/>
                    <a:pt x="8077" y="6718"/>
                  </a:cubicBezTo>
                  <a:cubicBezTo>
                    <a:pt x="8001" y="6871"/>
                    <a:pt x="7912" y="7024"/>
                    <a:pt x="7818" y="7165"/>
                  </a:cubicBezTo>
                  <a:cubicBezTo>
                    <a:pt x="7724" y="7306"/>
                    <a:pt x="7624" y="7447"/>
                    <a:pt x="7519" y="7577"/>
                  </a:cubicBezTo>
                  <a:lnTo>
                    <a:pt x="7519" y="7582"/>
                  </a:lnTo>
                  <a:cubicBezTo>
                    <a:pt x="7789" y="7250"/>
                    <a:pt x="8012" y="6885"/>
                    <a:pt x="8182" y="6498"/>
                  </a:cubicBezTo>
                  <a:close/>
                </a:path>
              </a:pathLst>
            </a:custGeom>
            <a:solidFill>
              <a:srgbClr val="A9B9E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2" name="Google Shape;1038;p43">
              <a:extLst>
                <a:ext uri="{FF2B5EF4-FFF2-40B4-BE49-F238E27FC236}">
                  <a16:creationId xmlns:a16="http://schemas.microsoft.com/office/drawing/2014/main" id="{AB20C434-130D-4F68-9337-23146241A827}"/>
                </a:ext>
              </a:extLst>
            </p:cNvPr>
            <p:cNvSpPr/>
            <p:nvPr/>
          </p:nvSpPr>
          <p:spPr>
            <a:xfrm>
              <a:off x="4518347" y="2260049"/>
              <a:ext cx="630633" cy="560101"/>
            </a:xfrm>
            <a:custGeom>
              <a:avLst/>
              <a:gdLst/>
              <a:ahLst/>
              <a:cxnLst/>
              <a:rect l="l" t="t" r="r" b="b"/>
              <a:pathLst>
                <a:path w="8512" h="7560" extrusionOk="0">
                  <a:moveTo>
                    <a:pt x="3621" y="1"/>
                  </a:moveTo>
                  <a:cubicBezTo>
                    <a:pt x="3257" y="18"/>
                    <a:pt x="2893" y="83"/>
                    <a:pt x="2540" y="189"/>
                  </a:cubicBezTo>
                  <a:lnTo>
                    <a:pt x="2734" y="812"/>
                  </a:lnTo>
                  <a:cubicBezTo>
                    <a:pt x="2940" y="788"/>
                    <a:pt x="3151" y="771"/>
                    <a:pt x="3363" y="771"/>
                  </a:cubicBezTo>
                  <a:cubicBezTo>
                    <a:pt x="3463" y="771"/>
                    <a:pt x="3569" y="771"/>
                    <a:pt x="3668" y="783"/>
                  </a:cubicBezTo>
                  <a:lnTo>
                    <a:pt x="3621" y="1"/>
                  </a:lnTo>
                  <a:close/>
                  <a:moveTo>
                    <a:pt x="4139" y="1"/>
                  </a:moveTo>
                  <a:lnTo>
                    <a:pt x="4092" y="830"/>
                  </a:lnTo>
                  <a:cubicBezTo>
                    <a:pt x="4391" y="877"/>
                    <a:pt x="4679" y="953"/>
                    <a:pt x="4962" y="1053"/>
                  </a:cubicBezTo>
                  <a:lnTo>
                    <a:pt x="5220" y="189"/>
                  </a:lnTo>
                  <a:cubicBezTo>
                    <a:pt x="5126" y="159"/>
                    <a:pt x="5032" y="130"/>
                    <a:pt x="4932" y="112"/>
                  </a:cubicBezTo>
                  <a:lnTo>
                    <a:pt x="4926" y="112"/>
                  </a:lnTo>
                  <a:cubicBezTo>
                    <a:pt x="4668" y="54"/>
                    <a:pt x="4403" y="18"/>
                    <a:pt x="4139" y="1"/>
                  </a:cubicBezTo>
                  <a:close/>
                  <a:moveTo>
                    <a:pt x="2052" y="365"/>
                  </a:moveTo>
                  <a:cubicBezTo>
                    <a:pt x="1717" y="506"/>
                    <a:pt x="1400" y="688"/>
                    <a:pt x="1106" y="912"/>
                  </a:cubicBezTo>
                  <a:lnTo>
                    <a:pt x="1341" y="1229"/>
                  </a:lnTo>
                  <a:cubicBezTo>
                    <a:pt x="1641" y="1082"/>
                    <a:pt x="1958" y="971"/>
                    <a:pt x="2281" y="894"/>
                  </a:cubicBezTo>
                  <a:lnTo>
                    <a:pt x="2052" y="365"/>
                  </a:lnTo>
                  <a:close/>
                  <a:moveTo>
                    <a:pt x="5702" y="365"/>
                  </a:moveTo>
                  <a:lnTo>
                    <a:pt x="5338" y="1212"/>
                  </a:lnTo>
                  <a:cubicBezTo>
                    <a:pt x="5602" y="1341"/>
                    <a:pt x="5855" y="1488"/>
                    <a:pt x="6090" y="1664"/>
                  </a:cubicBezTo>
                  <a:lnTo>
                    <a:pt x="6648" y="912"/>
                  </a:lnTo>
                  <a:cubicBezTo>
                    <a:pt x="6572" y="847"/>
                    <a:pt x="6484" y="788"/>
                    <a:pt x="6402" y="735"/>
                  </a:cubicBezTo>
                  <a:lnTo>
                    <a:pt x="6384" y="724"/>
                  </a:lnTo>
                  <a:lnTo>
                    <a:pt x="6372" y="718"/>
                  </a:lnTo>
                  <a:cubicBezTo>
                    <a:pt x="6161" y="583"/>
                    <a:pt x="5937" y="465"/>
                    <a:pt x="5708" y="365"/>
                  </a:cubicBezTo>
                  <a:close/>
                  <a:moveTo>
                    <a:pt x="706" y="1247"/>
                  </a:moveTo>
                  <a:cubicBezTo>
                    <a:pt x="436" y="1494"/>
                    <a:pt x="201" y="1776"/>
                    <a:pt x="1" y="2087"/>
                  </a:cubicBezTo>
                  <a:lnTo>
                    <a:pt x="71" y="2134"/>
                  </a:lnTo>
                  <a:cubicBezTo>
                    <a:pt x="324" y="1876"/>
                    <a:pt x="606" y="1652"/>
                    <a:pt x="912" y="1464"/>
                  </a:cubicBezTo>
                  <a:lnTo>
                    <a:pt x="706" y="1247"/>
                  </a:lnTo>
                  <a:close/>
                  <a:moveTo>
                    <a:pt x="7048" y="1247"/>
                  </a:moveTo>
                  <a:lnTo>
                    <a:pt x="6413" y="1923"/>
                  </a:lnTo>
                  <a:cubicBezTo>
                    <a:pt x="6637" y="2117"/>
                    <a:pt x="6837" y="2328"/>
                    <a:pt x="7019" y="2563"/>
                  </a:cubicBezTo>
                  <a:lnTo>
                    <a:pt x="7754" y="2082"/>
                  </a:lnTo>
                  <a:cubicBezTo>
                    <a:pt x="7554" y="1776"/>
                    <a:pt x="7319" y="1494"/>
                    <a:pt x="7048" y="1247"/>
                  </a:cubicBezTo>
                  <a:close/>
                  <a:moveTo>
                    <a:pt x="8012" y="2522"/>
                  </a:moveTo>
                  <a:lnTo>
                    <a:pt x="7260" y="2904"/>
                  </a:lnTo>
                  <a:cubicBezTo>
                    <a:pt x="7430" y="3163"/>
                    <a:pt x="7565" y="3439"/>
                    <a:pt x="7677" y="3721"/>
                  </a:cubicBezTo>
                  <a:lnTo>
                    <a:pt x="8388" y="3557"/>
                  </a:lnTo>
                  <a:cubicBezTo>
                    <a:pt x="8306" y="3198"/>
                    <a:pt x="8177" y="2852"/>
                    <a:pt x="8012" y="2528"/>
                  </a:cubicBezTo>
                  <a:lnTo>
                    <a:pt x="8012" y="2522"/>
                  </a:lnTo>
                  <a:close/>
                  <a:moveTo>
                    <a:pt x="8476" y="4068"/>
                  </a:moveTo>
                  <a:cubicBezTo>
                    <a:pt x="8477" y="4068"/>
                    <a:pt x="8477" y="4069"/>
                    <a:pt x="8477" y="4069"/>
                  </a:cubicBezTo>
                  <a:lnTo>
                    <a:pt x="8477" y="4069"/>
                  </a:lnTo>
                  <a:lnTo>
                    <a:pt x="8482" y="4068"/>
                  </a:lnTo>
                  <a:close/>
                  <a:moveTo>
                    <a:pt x="8477" y="4069"/>
                  </a:moveTo>
                  <a:lnTo>
                    <a:pt x="7818" y="4150"/>
                  </a:lnTo>
                  <a:cubicBezTo>
                    <a:pt x="7906" y="4462"/>
                    <a:pt x="7959" y="4785"/>
                    <a:pt x="7983" y="5109"/>
                  </a:cubicBezTo>
                  <a:lnTo>
                    <a:pt x="8476" y="5167"/>
                  </a:lnTo>
                  <a:lnTo>
                    <a:pt x="8476" y="5167"/>
                  </a:lnTo>
                  <a:cubicBezTo>
                    <a:pt x="8476" y="5165"/>
                    <a:pt x="8476" y="5163"/>
                    <a:pt x="8476" y="5161"/>
                  </a:cubicBezTo>
                  <a:cubicBezTo>
                    <a:pt x="8500" y="4991"/>
                    <a:pt x="8512" y="4815"/>
                    <a:pt x="8512" y="4638"/>
                  </a:cubicBezTo>
                  <a:lnTo>
                    <a:pt x="8512" y="4621"/>
                  </a:lnTo>
                  <a:lnTo>
                    <a:pt x="8512" y="4597"/>
                  </a:lnTo>
                  <a:cubicBezTo>
                    <a:pt x="8512" y="4421"/>
                    <a:pt x="8500" y="4245"/>
                    <a:pt x="8477" y="4069"/>
                  </a:cubicBezTo>
                  <a:close/>
                  <a:moveTo>
                    <a:pt x="8476" y="5167"/>
                  </a:moveTo>
                  <a:cubicBezTo>
                    <a:pt x="8458" y="5342"/>
                    <a:pt x="8429" y="5510"/>
                    <a:pt x="8388" y="5673"/>
                  </a:cubicBezTo>
                  <a:cubicBezTo>
                    <a:pt x="8388" y="5675"/>
                    <a:pt x="8387" y="5677"/>
                    <a:pt x="8387" y="5678"/>
                  </a:cubicBezTo>
                  <a:lnTo>
                    <a:pt x="8387" y="5678"/>
                  </a:lnTo>
                  <a:lnTo>
                    <a:pt x="7989" y="5585"/>
                  </a:lnTo>
                  <a:cubicBezTo>
                    <a:pt x="7977" y="5931"/>
                    <a:pt x="7924" y="6272"/>
                    <a:pt x="7830" y="6613"/>
                  </a:cubicBezTo>
                  <a:lnTo>
                    <a:pt x="8012" y="6701"/>
                  </a:lnTo>
                  <a:cubicBezTo>
                    <a:pt x="8182" y="6380"/>
                    <a:pt x="8305" y="6035"/>
                    <a:pt x="8387" y="5678"/>
                  </a:cubicBezTo>
                  <a:lnTo>
                    <a:pt x="8387" y="5678"/>
                  </a:lnTo>
                  <a:lnTo>
                    <a:pt x="8388" y="5679"/>
                  </a:lnTo>
                  <a:cubicBezTo>
                    <a:pt x="8429" y="5508"/>
                    <a:pt x="8459" y="5338"/>
                    <a:pt x="8476" y="5167"/>
                  </a:cubicBezTo>
                  <a:lnTo>
                    <a:pt x="8476" y="5167"/>
                  </a:lnTo>
                  <a:close/>
                  <a:moveTo>
                    <a:pt x="7671" y="7095"/>
                  </a:moveTo>
                  <a:cubicBezTo>
                    <a:pt x="7607" y="7254"/>
                    <a:pt x="7536" y="7413"/>
                    <a:pt x="7454" y="7560"/>
                  </a:cubicBezTo>
                  <a:cubicBezTo>
                    <a:pt x="7565" y="7430"/>
                    <a:pt x="7665" y="7295"/>
                    <a:pt x="7754" y="7148"/>
                  </a:cubicBezTo>
                  <a:lnTo>
                    <a:pt x="7671" y="7095"/>
                  </a:lnTo>
                  <a:close/>
                </a:path>
              </a:pathLst>
            </a:custGeom>
            <a:solidFill>
              <a:srgbClr val="C8D3E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3" name="Google Shape;1039;p43">
              <a:extLst>
                <a:ext uri="{FF2B5EF4-FFF2-40B4-BE49-F238E27FC236}">
                  <a16:creationId xmlns:a16="http://schemas.microsoft.com/office/drawing/2014/main" id="{1796FC11-C7C8-435B-BCF0-5C8D7E2F6CD8}"/>
                </a:ext>
              </a:extLst>
            </p:cNvPr>
            <p:cNvSpPr/>
            <p:nvPr/>
          </p:nvSpPr>
          <p:spPr>
            <a:xfrm>
              <a:off x="4786174" y="2259234"/>
              <a:ext cx="38822" cy="61863"/>
            </a:xfrm>
            <a:custGeom>
              <a:avLst/>
              <a:gdLst/>
              <a:ahLst/>
              <a:cxnLst/>
              <a:rect l="l" t="t" r="r" b="b"/>
              <a:pathLst>
                <a:path w="524" h="835" extrusionOk="0">
                  <a:moveTo>
                    <a:pt x="77" y="0"/>
                  </a:moveTo>
                  <a:lnTo>
                    <a:pt x="1" y="6"/>
                  </a:lnTo>
                  <a:lnTo>
                    <a:pt x="48" y="788"/>
                  </a:lnTo>
                  <a:cubicBezTo>
                    <a:pt x="194" y="794"/>
                    <a:pt x="336" y="811"/>
                    <a:pt x="477" y="835"/>
                  </a:cubicBezTo>
                  <a:lnTo>
                    <a:pt x="524" y="6"/>
                  </a:lnTo>
                  <a:cubicBezTo>
                    <a:pt x="483" y="6"/>
                    <a:pt x="447" y="0"/>
                    <a:pt x="412" y="0"/>
                  </a:cubicBezTo>
                  <a:close/>
                </a:path>
              </a:pathLst>
            </a:custGeom>
            <a:solidFill>
              <a:srgbClr val="BCC8E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4" name="Google Shape;1040;p43">
              <a:extLst>
                <a:ext uri="{FF2B5EF4-FFF2-40B4-BE49-F238E27FC236}">
                  <a16:creationId xmlns:a16="http://schemas.microsoft.com/office/drawing/2014/main" id="{15928D7B-DB1F-4A5C-86EF-092CEDE9B2FE}"/>
                </a:ext>
              </a:extLst>
            </p:cNvPr>
            <p:cNvSpPr/>
            <p:nvPr/>
          </p:nvSpPr>
          <p:spPr>
            <a:xfrm>
              <a:off x="4670375" y="2273533"/>
              <a:ext cx="50083" cy="52824"/>
            </a:xfrm>
            <a:custGeom>
              <a:avLst/>
              <a:gdLst/>
              <a:ahLst/>
              <a:cxnLst/>
              <a:rect l="l" t="t" r="r" b="b"/>
              <a:pathLst>
                <a:path w="676" h="713" extrusionOk="0">
                  <a:moveTo>
                    <a:pt x="488" y="1"/>
                  </a:moveTo>
                  <a:cubicBezTo>
                    <a:pt x="317" y="54"/>
                    <a:pt x="159" y="113"/>
                    <a:pt x="0" y="183"/>
                  </a:cubicBezTo>
                  <a:lnTo>
                    <a:pt x="229" y="712"/>
                  </a:lnTo>
                  <a:cubicBezTo>
                    <a:pt x="376" y="677"/>
                    <a:pt x="523" y="653"/>
                    <a:pt x="676" y="630"/>
                  </a:cubicBezTo>
                  <a:lnTo>
                    <a:pt x="488" y="1"/>
                  </a:lnTo>
                  <a:close/>
                </a:path>
              </a:pathLst>
            </a:custGeom>
            <a:solidFill>
              <a:srgbClr val="BCC8E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5" name="Google Shape;1041;p43">
              <a:extLst>
                <a:ext uri="{FF2B5EF4-FFF2-40B4-BE49-F238E27FC236}">
                  <a16:creationId xmlns:a16="http://schemas.microsoft.com/office/drawing/2014/main" id="{A9599E19-AC07-41F8-AD0C-905F3005411D}"/>
                </a:ext>
              </a:extLst>
            </p:cNvPr>
            <p:cNvSpPr/>
            <p:nvPr/>
          </p:nvSpPr>
          <p:spPr>
            <a:xfrm>
              <a:off x="4570653" y="2327543"/>
              <a:ext cx="47046" cy="41044"/>
            </a:xfrm>
            <a:custGeom>
              <a:avLst/>
              <a:gdLst/>
              <a:ahLst/>
              <a:cxnLst/>
              <a:rect l="l" t="t" r="r" b="b"/>
              <a:pathLst>
                <a:path w="635" h="554" extrusionOk="0">
                  <a:moveTo>
                    <a:pt x="394" y="1"/>
                  </a:moveTo>
                  <a:cubicBezTo>
                    <a:pt x="259" y="107"/>
                    <a:pt x="123" y="218"/>
                    <a:pt x="0" y="336"/>
                  </a:cubicBezTo>
                  <a:lnTo>
                    <a:pt x="206" y="553"/>
                  </a:lnTo>
                  <a:cubicBezTo>
                    <a:pt x="347" y="471"/>
                    <a:pt x="488" y="395"/>
                    <a:pt x="635" y="318"/>
                  </a:cubicBezTo>
                  <a:lnTo>
                    <a:pt x="394" y="1"/>
                  </a:lnTo>
                  <a:close/>
                </a:path>
              </a:pathLst>
            </a:custGeom>
            <a:solidFill>
              <a:srgbClr val="BCC8E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6" name="Google Shape;1042;p43">
              <a:extLst>
                <a:ext uri="{FF2B5EF4-FFF2-40B4-BE49-F238E27FC236}">
                  <a16:creationId xmlns:a16="http://schemas.microsoft.com/office/drawing/2014/main" id="{8697E980-E66E-448F-94D1-F0A23061DCDC}"/>
                </a:ext>
              </a:extLst>
            </p:cNvPr>
            <p:cNvSpPr/>
            <p:nvPr/>
          </p:nvSpPr>
          <p:spPr>
            <a:xfrm>
              <a:off x="4502714" y="2414670"/>
              <a:ext cx="21411" cy="27042"/>
            </a:xfrm>
            <a:custGeom>
              <a:avLst/>
              <a:gdLst/>
              <a:ahLst/>
              <a:cxnLst/>
              <a:rect l="l" t="t" r="r" b="b"/>
              <a:pathLst>
                <a:path w="289" h="365" extrusionOk="0">
                  <a:moveTo>
                    <a:pt x="212" y="0"/>
                  </a:moveTo>
                  <a:cubicBezTo>
                    <a:pt x="194" y="30"/>
                    <a:pt x="176" y="59"/>
                    <a:pt x="159" y="89"/>
                  </a:cubicBezTo>
                  <a:cubicBezTo>
                    <a:pt x="100" y="177"/>
                    <a:pt x="47" y="271"/>
                    <a:pt x="0" y="365"/>
                  </a:cubicBezTo>
                  <a:cubicBezTo>
                    <a:pt x="88" y="253"/>
                    <a:pt x="182" y="147"/>
                    <a:pt x="288" y="47"/>
                  </a:cubicBezTo>
                  <a:lnTo>
                    <a:pt x="212" y="0"/>
                  </a:lnTo>
                  <a:close/>
                </a:path>
              </a:pathLst>
            </a:custGeom>
            <a:solidFill>
              <a:srgbClr val="BCC8E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7" name="Google Shape;1043;p43">
              <a:extLst>
                <a:ext uri="{FF2B5EF4-FFF2-40B4-BE49-F238E27FC236}">
                  <a16:creationId xmlns:a16="http://schemas.microsoft.com/office/drawing/2014/main" id="{7992512A-A833-4673-BA73-3A3D6E68F67F}"/>
                </a:ext>
              </a:extLst>
            </p:cNvPr>
            <p:cNvSpPr/>
            <p:nvPr/>
          </p:nvSpPr>
          <p:spPr>
            <a:xfrm>
              <a:off x="5086675" y="2749992"/>
              <a:ext cx="25708" cy="40155"/>
            </a:xfrm>
            <a:custGeom>
              <a:avLst/>
              <a:gdLst/>
              <a:ahLst/>
              <a:cxnLst/>
              <a:rect l="l" t="t" r="r" b="b"/>
              <a:pathLst>
                <a:path w="347" h="542" extrusionOk="0">
                  <a:moveTo>
                    <a:pt x="165" y="0"/>
                  </a:moveTo>
                  <a:cubicBezTo>
                    <a:pt x="118" y="165"/>
                    <a:pt x="65" y="329"/>
                    <a:pt x="0" y="488"/>
                  </a:cubicBezTo>
                  <a:lnTo>
                    <a:pt x="88" y="541"/>
                  </a:lnTo>
                  <a:cubicBezTo>
                    <a:pt x="182" y="400"/>
                    <a:pt x="271" y="247"/>
                    <a:pt x="347" y="94"/>
                  </a:cubicBezTo>
                  <a:lnTo>
                    <a:pt x="165" y="0"/>
                  </a:lnTo>
                  <a:close/>
                </a:path>
              </a:pathLst>
            </a:custGeom>
            <a:solidFill>
              <a:srgbClr val="BCC8E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8" name="Google Shape;1044;p43">
              <a:extLst>
                <a:ext uri="{FF2B5EF4-FFF2-40B4-BE49-F238E27FC236}">
                  <a16:creationId xmlns:a16="http://schemas.microsoft.com/office/drawing/2014/main" id="{A010DB9A-5292-419E-80B6-7A0A00AFE0AF}"/>
                </a:ext>
              </a:extLst>
            </p:cNvPr>
            <p:cNvSpPr/>
            <p:nvPr/>
          </p:nvSpPr>
          <p:spPr>
            <a:xfrm>
              <a:off x="5109716" y="2638490"/>
              <a:ext cx="37118" cy="41859"/>
            </a:xfrm>
            <a:custGeom>
              <a:avLst/>
              <a:gdLst/>
              <a:ahLst/>
              <a:cxnLst/>
              <a:rect l="l" t="t" r="r" b="b"/>
              <a:pathLst>
                <a:path w="501" h="565" extrusionOk="0">
                  <a:moveTo>
                    <a:pt x="1" y="1"/>
                  </a:moveTo>
                  <a:cubicBezTo>
                    <a:pt x="7" y="95"/>
                    <a:pt x="12" y="195"/>
                    <a:pt x="12" y="294"/>
                  </a:cubicBezTo>
                  <a:lnTo>
                    <a:pt x="12" y="471"/>
                  </a:lnTo>
                  <a:lnTo>
                    <a:pt x="412" y="565"/>
                  </a:lnTo>
                  <a:cubicBezTo>
                    <a:pt x="453" y="400"/>
                    <a:pt x="483" y="230"/>
                    <a:pt x="500" y="59"/>
                  </a:cubicBezTo>
                  <a:lnTo>
                    <a:pt x="7" y="1"/>
                  </a:lnTo>
                  <a:close/>
                </a:path>
              </a:pathLst>
            </a:custGeom>
            <a:solidFill>
              <a:srgbClr val="BCC8E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9" name="Google Shape;1045;p43">
              <a:extLst>
                <a:ext uri="{FF2B5EF4-FFF2-40B4-BE49-F238E27FC236}">
                  <a16:creationId xmlns:a16="http://schemas.microsoft.com/office/drawing/2014/main" id="{D86BF9B1-F564-479D-9AB8-9371795E4732}"/>
                </a:ext>
              </a:extLst>
            </p:cNvPr>
            <p:cNvSpPr/>
            <p:nvPr/>
          </p:nvSpPr>
          <p:spPr>
            <a:xfrm>
              <a:off x="5087490" y="2523950"/>
              <a:ext cx="59344" cy="43638"/>
            </a:xfrm>
            <a:custGeom>
              <a:avLst/>
              <a:gdLst/>
              <a:ahLst/>
              <a:cxnLst/>
              <a:rect l="l" t="t" r="r" b="b"/>
              <a:pathLst>
                <a:path w="801" h="589" extrusionOk="0">
                  <a:moveTo>
                    <a:pt x="706" y="1"/>
                  </a:moveTo>
                  <a:lnTo>
                    <a:pt x="1" y="165"/>
                  </a:lnTo>
                  <a:cubicBezTo>
                    <a:pt x="54" y="300"/>
                    <a:pt x="101" y="442"/>
                    <a:pt x="142" y="588"/>
                  </a:cubicBezTo>
                  <a:lnTo>
                    <a:pt x="800" y="506"/>
                  </a:lnTo>
                  <a:cubicBezTo>
                    <a:pt x="794" y="424"/>
                    <a:pt x="783" y="342"/>
                    <a:pt x="765" y="259"/>
                  </a:cubicBezTo>
                  <a:cubicBezTo>
                    <a:pt x="753" y="171"/>
                    <a:pt x="730" y="89"/>
                    <a:pt x="712" y="1"/>
                  </a:cubicBezTo>
                  <a:close/>
                </a:path>
              </a:pathLst>
            </a:custGeom>
            <a:solidFill>
              <a:srgbClr val="BCC8E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0" name="Google Shape;1046;p43">
              <a:extLst>
                <a:ext uri="{FF2B5EF4-FFF2-40B4-BE49-F238E27FC236}">
                  <a16:creationId xmlns:a16="http://schemas.microsoft.com/office/drawing/2014/main" id="{956B16C7-78B2-43D9-B897-C8DC777532C1}"/>
                </a:ext>
              </a:extLst>
            </p:cNvPr>
            <p:cNvSpPr/>
            <p:nvPr/>
          </p:nvSpPr>
          <p:spPr>
            <a:xfrm>
              <a:off x="5038296" y="2414226"/>
              <a:ext cx="73717" cy="61493"/>
            </a:xfrm>
            <a:custGeom>
              <a:avLst/>
              <a:gdLst/>
              <a:ahLst/>
              <a:cxnLst/>
              <a:rect l="l" t="t" r="r" b="b"/>
              <a:pathLst>
                <a:path w="995" h="830" extrusionOk="0">
                  <a:moveTo>
                    <a:pt x="736" y="1"/>
                  </a:moveTo>
                  <a:lnTo>
                    <a:pt x="1" y="482"/>
                  </a:lnTo>
                  <a:cubicBezTo>
                    <a:pt x="89" y="594"/>
                    <a:pt x="171" y="706"/>
                    <a:pt x="248" y="829"/>
                  </a:cubicBezTo>
                  <a:lnTo>
                    <a:pt x="994" y="447"/>
                  </a:lnTo>
                  <a:cubicBezTo>
                    <a:pt x="918" y="294"/>
                    <a:pt x="830" y="142"/>
                    <a:pt x="736" y="1"/>
                  </a:cubicBezTo>
                  <a:close/>
                </a:path>
              </a:pathLst>
            </a:custGeom>
            <a:solidFill>
              <a:srgbClr val="BCC8E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1" name="Google Shape;1047;p43">
              <a:extLst>
                <a:ext uri="{FF2B5EF4-FFF2-40B4-BE49-F238E27FC236}">
                  <a16:creationId xmlns:a16="http://schemas.microsoft.com/office/drawing/2014/main" id="{B7178954-A238-43BD-BB7E-6648483BF5BC}"/>
                </a:ext>
              </a:extLst>
            </p:cNvPr>
            <p:cNvSpPr/>
            <p:nvPr/>
          </p:nvSpPr>
          <p:spPr>
            <a:xfrm>
              <a:off x="4969542" y="2327098"/>
              <a:ext cx="71050" cy="74977"/>
            </a:xfrm>
            <a:custGeom>
              <a:avLst/>
              <a:gdLst/>
              <a:ahLst/>
              <a:cxnLst/>
              <a:rect l="l" t="t" r="r" b="b"/>
              <a:pathLst>
                <a:path w="959" h="1012" extrusionOk="0">
                  <a:moveTo>
                    <a:pt x="564" y="1"/>
                  </a:moveTo>
                  <a:lnTo>
                    <a:pt x="0" y="753"/>
                  </a:lnTo>
                  <a:cubicBezTo>
                    <a:pt x="112" y="836"/>
                    <a:pt x="223" y="924"/>
                    <a:pt x="323" y="1012"/>
                  </a:cubicBezTo>
                  <a:lnTo>
                    <a:pt x="958" y="336"/>
                  </a:lnTo>
                  <a:cubicBezTo>
                    <a:pt x="923" y="301"/>
                    <a:pt x="888" y="271"/>
                    <a:pt x="846" y="236"/>
                  </a:cubicBezTo>
                  <a:cubicBezTo>
                    <a:pt x="794" y="189"/>
                    <a:pt x="741" y="142"/>
                    <a:pt x="688" y="101"/>
                  </a:cubicBezTo>
                  <a:cubicBezTo>
                    <a:pt x="647" y="66"/>
                    <a:pt x="605" y="36"/>
                    <a:pt x="564" y="1"/>
                  </a:cubicBezTo>
                  <a:close/>
                </a:path>
              </a:pathLst>
            </a:custGeom>
            <a:solidFill>
              <a:srgbClr val="BCC8E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2" name="Google Shape;1048;p43">
              <a:extLst>
                <a:ext uri="{FF2B5EF4-FFF2-40B4-BE49-F238E27FC236}">
                  <a16:creationId xmlns:a16="http://schemas.microsoft.com/office/drawing/2014/main" id="{ACA5155F-585F-477F-AE6E-33081957A897}"/>
                </a:ext>
              </a:extLst>
            </p:cNvPr>
            <p:cNvSpPr/>
            <p:nvPr/>
          </p:nvSpPr>
          <p:spPr>
            <a:xfrm>
              <a:off x="4885452" y="2273533"/>
              <a:ext cx="55862" cy="76310"/>
            </a:xfrm>
            <a:custGeom>
              <a:avLst/>
              <a:gdLst/>
              <a:ahLst/>
              <a:cxnLst/>
              <a:rect l="l" t="t" r="r" b="b"/>
              <a:pathLst>
                <a:path w="754" h="1030" extrusionOk="0">
                  <a:moveTo>
                    <a:pt x="265" y="1"/>
                  </a:moveTo>
                  <a:lnTo>
                    <a:pt x="1" y="871"/>
                  </a:lnTo>
                  <a:cubicBezTo>
                    <a:pt x="130" y="918"/>
                    <a:pt x="259" y="971"/>
                    <a:pt x="383" y="1030"/>
                  </a:cubicBezTo>
                  <a:lnTo>
                    <a:pt x="753" y="177"/>
                  </a:lnTo>
                  <a:cubicBezTo>
                    <a:pt x="618" y="124"/>
                    <a:pt x="483" y="72"/>
                    <a:pt x="347" y="24"/>
                  </a:cubicBezTo>
                  <a:lnTo>
                    <a:pt x="265" y="1"/>
                  </a:lnTo>
                  <a:close/>
                </a:path>
              </a:pathLst>
            </a:custGeom>
            <a:solidFill>
              <a:srgbClr val="BCC8E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3" name="Google Shape;1049;p43">
              <a:extLst>
                <a:ext uri="{FF2B5EF4-FFF2-40B4-BE49-F238E27FC236}">
                  <a16:creationId xmlns:a16="http://schemas.microsoft.com/office/drawing/2014/main" id="{EAEA6978-8833-4E0F-8223-0A3A5C68C2E7}"/>
                </a:ext>
              </a:extLst>
            </p:cNvPr>
            <p:cNvSpPr/>
            <p:nvPr/>
          </p:nvSpPr>
          <p:spPr>
            <a:xfrm>
              <a:off x="6609108" y="2721246"/>
              <a:ext cx="938022" cy="266122"/>
            </a:xfrm>
            <a:custGeom>
              <a:avLst/>
              <a:gdLst/>
              <a:ahLst/>
              <a:cxnLst/>
              <a:rect l="l" t="t" r="r" b="b"/>
              <a:pathLst>
                <a:path w="12661" h="3592" extrusionOk="0">
                  <a:moveTo>
                    <a:pt x="0" y="0"/>
                  </a:moveTo>
                  <a:cubicBezTo>
                    <a:pt x="0" y="0"/>
                    <a:pt x="717" y="2122"/>
                    <a:pt x="1334" y="2675"/>
                  </a:cubicBezTo>
                  <a:cubicBezTo>
                    <a:pt x="1951" y="3227"/>
                    <a:pt x="4455" y="3592"/>
                    <a:pt x="6330" y="3592"/>
                  </a:cubicBezTo>
                  <a:cubicBezTo>
                    <a:pt x="8100" y="3592"/>
                    <a:pt x="10704" y="3233"/>
                    <a:pt x="11327" y="2675"/>
                  </a:cubicBezTo>
                  <a:cubicBezTo>
                    <a:pt x="11944" y="2122"/>
                    <a:pt x="12661" y="0"/>
                    <a:pt x="12661" y="0"/>
                  </a:cubicBezTo>
                  <a:lnTo>
                    <a:pt x="12661" y="0"/>
                  </a:lnTo>
                  <a:cubicBezTo>
                    <a:pt x="12661" y="0"/>
                    <a:pt x="8564" y="588"/>
                    <a:pt x="6330" y="623"/>
                  </a:cubicBezTo>
                  <a:cubicBezTo>
                    <a:pt x="4097" y="588"/>
                    <a:pt x="0" y="0"/>
                    <a:pt x="0" y="0"/>
                  </a:cubicBezTo>
                  <a:close/>
                </a:path>
              </a:pathLst>
            </a:custGeom>
            <a:solidFill>
              <a:srgbClr val="8EAFF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4" name="Google Shape;1050;p43">
              <a:extLst>
                <a:ext uri="{FF2B5EF4-FFF2-40B4-BE49-F238E27FC236}">
                  <a16:creationId xmlns:a16="http://schemas.microsoft.com/office/drawing/2014/main" id="{0419051F-E734-494F-BE00-2303E2CF314A}"/>
                </a:ext>
              </a:extLst>
            </p:cNvPr>
            <p:cNvSpPr/>
            <p:nvPr/>
          </p:nvSpPr>
          <p:spPr>
            <a:xfrm>
              <a:off x="7602849" y="1259345"/>
              <a:ext cx="1267711" cy="284866"/>
            </a:xfrm>
            <a:custGeom>
              <a:avLst/>
              <a:gdLst/>
              <a:ahLst/>
              <a:cxnLst/>
              <a:rect l="l" t="t" r="r" b="b"/>
              <a:pathLst>
                <a:path w="17111" h="3845" extrusionOk="0">
                  <a:moveTo>
                    <a:pt x="16100" y="1"/>
                  </a:moveTo>
                  <a:cubicBezTo>
                    <a:pt x="15788" y="1"/>
                    <a:pt x="0" y="535"/>
                    <a:pt x="0" y="535"/>
                  </a:cubicBezTo>
                  <a:lnTo>
                    <a:pt x="2475" y="3845"/>
                  </a:lnTo>
                  <a:cubicBezTo>
                    <a:pt x="2475" y="3845"/>
                    <a:pt x="16981" y="559"/>
                    <a:pt x="17046" y="389"/>
                  </a:cubicBezTo>
                  <a:cubicBezTo>
                    <a:pt x="17111" y="218"/>
                    <a:pt x="16417" y="1"/>
                    <a:pt x="16100" y="1"/>
                  </a:cubicBezTo>
                  <a:close/>
                </a:path>
              </a:pathLst>
            </a:custGeom>
            <a:solidFill>
              <a:srgbClr val="8EAFF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5" name="Google Shape;1051;p43">
              <a:extLst>
                <a:ext uri="{FF2B5EF4-FFF2-40B4-BE49-F238E27FC236}">
                  <a16:creationId xmlns:a16="http://schemas.microsoft.com/office/drawing/2014/main" id="{1BA5EDF1-AB38-4ACE-82AF-76935F782279}"/>
                </a:ext>
              </a:extLst>
            </p:cNvPr>
            <p:cNvSpPr/>
            <p:nvPr/>
          </p:nvSpPr>
          <p:spPr>
            <a:xfrm>
              <a:off x="5285231" y="1259345"/>
              <a:ext cx="1267711" cy="284866"/>
            </a:xfrm>
            <a:custGeom>
              <a:avLst/>
              <a:gdLst/>
              <a:ahLst/>
              <a:cxnLst/>
              <a:rect l="l" t="t" r="r" b="b"/>
              <a:pathLst>
                <a:path w="17111" h="3845" extrusionOk="0">
                  <a:moveTo>
                    <a:pt x="1011" y="1"/>
                  </a:moveTo>
                  <a:cubicBezTo>
                    <a:pt x="694" y="1"/>
                    <a:pt x="1" y="218"/>
                    <a:pt x="65" y="389"/>
                  </a:cubicBezTo>
                  <a:cubicBezTo>
                    <a:pt x="130" y="559"/>
                    <a:pt x="14636" y="3845"/>
                    <a:pt x="14636" y="3845"/>
                  </a:cubicBezTo>
                  <a:lnTo>
                    <a:pt x="17111" y="535"/>
                  </a:lnTo>
                  <a:cubicBezTo>
                    <a:pt x="17111" y="535"/>
                    <a:pt x="1323" y="1"/>
                    <a:pt x="1011" y="1"/>
                  </a:cubicBezTo>
                  <a:close/>
                </a:path>
              </a:pathLst>
            </a:custGeom>
            <a:solidFill>
              <a:srgbClr val="8EAFF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6" name="Google Shape;1052;p43">
              <a:extLst>
                <a:ext uri="{FF2B5EF4-FFF2-40B4-BE49-F238E27FC236}">
                  <a16:creationId xmlns:a16="http://schemas.microsoft.com/office/drawing/2014/main" id="{CA5768DA-97DB-42C8-84FB-B6B502E3CDB0}"/>
                </a:ext>
              </a:extLst>
            </p:cNvPr>
            <p:cNvSpPr/>
            <p:nvPr/>
          </p:nvSpPr>
          <p:spPr>
            <a:xfrm>
              <a:off x="6965322" y="500315"/>
              <a:ext cx="225152" cy="692496"/>
            </a:xfrm>
            <a:custGeom>
              <a:avLst/>
              <a:gdLst/>
              <a:ahLst/>
              <a:cxnLst/>
              <a:rect l="l" t="t" r="r" b="b"/>
              <a:pathLst>
                <a:path w="3039" h="9347" extrusionOk="0">
                  <a:moveTo>
                    <a:pt x="1522" y="1"/>
                  </a:moveTo>
                  <a:cubicBezTo>
                    <a:pt x="1522" y="1"/>
                    <a:pt x="1170" y="118"/>
                    <a:pt x="1040" y="383"/>
                  </a:cubicBezTo>
                  <a:cubicBezTo>
                    <a:pt x="917" y="647"/>
                    <a:pt x="0" y="9346"/>
                    <a:pt x="0" y="9346"/>
                  </a:cubicBezTo>
                  <a:lnTo>
                    <a:pt x="3039" y="9346"/>
                  </a:lnTo>
                  <a:cubicBezTo>
                    <a:pt x="3039" y="9346"/>
                    <a:pt x="2128" y="653"/>
                    <a:pt x="1993" y="383"/>
                  </a:cubicBezTo>
                  <a:cubicBezTo>
                    <a:pt x="1863" y="118"/>
                    <a:pt x="1522" y="1"/>
                    <a:pt x="1522" y="1"/>
                  </a:cubicBezTo>
                  <a:close/>
                </a:path>
              </a:pathLst>
            </a:custGeom>
            <a:solidFill>
              <a:srgbClr val="8EAFF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7" name="Google Shape;1053;p43">
              <a:extLst>
                <a:ext uri="{FF2B5EF4-FFF2-40B4-BE49-F238E27FC236}">
                  <a16:creationId xmlns:a16="http://schemas.microsoft.com/office/drawing/2014/main" id="{4C1967E6-9BB6-4282-939E-EC0BE2400920}"/>
                </a:ext>
              </a:extLst>
            </p:cNvPr>
            <p:cNvSpPr/>
            <p:nvPr/>
          </p:nvSpPr>
          <p:spPr>
            <a:xfrm>
              <a:off x="6148799" y="1082127"/>
              <a:ext cx="1854262" cy="1754540"/>
            </a:xfrm>
            <a:custGeom>
              <a:avLst/>
              <a:gdLst/>
              <a:ahLst/>
              <a:cxnLst/>
              <a:rect l="l" t="t" r="r" b="b"/>
              <a:pathLst>
                <a:path w="25028" h="23682" extrusionOk="0">
                  <a:moveTo>
                    <a:pt x="12549" y="0"/>
                  </a:moveTo>
                  <a:cubicBezTo>
                    <a:pt x="7283" y="0"/>
                    <a:pt x="0" y="4462"/>
                    <a:pt x="917" y="14842"/>
                  </a:cubicBezTo>
                  <a:cubicBezTo>
                    <a:pt x="1605" y="22742"/>
                    <a:pt x="9828" y="23682"/>
                    <a:pt x="12543" y="23682"/>
                  </a:cubicBezTo>
                  <a:cubicBezTo>
                    <a:pt x="15259" y="23682"/>
                    <a:pt x="23517" y="22983"/>
                    <a:pt x="24182" y="14842"/>
                  </a:cubicBezTo>
                  <a:lnTo>
                    <a:pt x="24187" y="14842"/>
                  </a:lnTo>
                  <a:cubicBezTo>
                    <a:pt x="25028" y="4538"/>
                    <a:pt x="17816" y="0"/>
                    <a:pt x="12549"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8" name="Google Shape;1054;p43">
              <a:extLst>
                <a:ext uri="{FF2B5EF4-FFF2-40B4-BE49-F238E27FC236}">
                  <a16:creationId xmlns:a16="http://schemas.microsoft.com/office/drawing/2014/main" id="{A0B0AD74-7A8B-4071-BAAD-C596501B3E86}"/>
                </a:ext>
              </a:extLst>
            </p:cNvPr>
            <p:cNvSpPr/>
            <p:nvPr/>
          </p:nvSpPr>
          <p:spPr>
            <a:xfrm>
              <a:off x="6242002" y="1228450"/>
              <a:ext cx="1667487" cy="1577767"/>
            </a:xfrm>
            <a:custGeom>
              <a:avLst/>
              <a:gdLst/>
              <a:ahLst/>
              <a:cxnLst/>
              <a:rect l="l" t="t" r="r" b="b"/>
              <a:pathLst>
                <a:path w="22507" h="21296" extrusionOk="0">
                  <a:moveTo>
                    <a:pt x="11285" y="0"/>
                  </a:moveTo>
                  <a:cubicBezTo>
                    <a:pt x="6554" y="0"/>
                    <a:pt x="0" y="4015"/>
                    <a:pt x="823" y="13343"/>
                  </a:cubicBezTo>
                  <a:cubicBezTo>
                    <a:pt x="1452" y="20443"/>
                    <a:pt x="8846" y="21296"/>
                    <a:pt x="11285" y="21296"/>
                  </a:cubicBezTo>
                  <a:cubicBezTo>
                    <a:pt x="13731" y="21296"/>
                    <a:pt x="21148" y="20667"/>
                    <a:pt x="21748" y="13343"/>
                  </a:cubicBezTo>
                  <a:cubicBezTo>
                    <a:pt x="22506" y="4079"/>
                    <a:pt x="16023" y="0"/>
                    <a:pt x="11285" y="0"/>
                  </a:cubicBezTo>
                  <a:close/>
                </a:path>
              </a:pathLst>
            </a:custGeom>
            <a:solidFill>
              <a:schemeClr val="l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9" name="Google Shape;1055;p43">
              <a:extLst>
                <a:ext uri="{FF2B5EF4-FFF2-40B4-BE49-F238E27FC236}">
                  <a16:creationId xmlns:a16="http://schemas.microsoft.com/office/drawing/2014/main" id="{F312B52A-2A77-41AC-8FAA-1CDF457D2697}"/>
                </a:ext>
              </a:extLst>
            </p:cNvPr>
            <p:cNvSpPr/>
            <p:nvPr/>
          </p:nvSpPr>
          <p:spPr>
            <a:xfrm>
              <a:off x="7095050" y="1614670"/>
              <a:ext cx="245674" cy="348656"/>
            </a:xfrm>
            <a:custGeom>
              <a:avLst/>
              <a:gdLst/>
              <a:ahLst/>
              <a:cxnLst/>
              <a:rect l="l" t="t" r="r" b="b"/>
              <a:pathLst>
                <a:path w="3316" h="4706" extrusionOk="0">
                  <a:moveTo>
                    <a:pt x="2253" y="0"/>
                  </a:moveTo>
                  <a:cubicBezTo>
                    <a:pt x="2230" y="0"/>
                    <a:pt x="2205" y="2"/>
                    <a:pt x="2181" y="7"/>
                  </a:cubicBezTo>
                  <a:lnTo>
                    <a:pt x="206" y="459"/>
                  </a:lnTo>
                  <a:cubicBezTo>
                    <a:pt x="95" y="471"/>
                    <a:pt x="12" y="559"/>
                    <a:pt x="1" y="671"/>
                  </a:cubicBezTo>
                  <a:lnTo>
                    <a:pt x="1" y="4486"/>
                  </a:lnTo>
                  <a:cubicBezTo>
                    <a:pt x="1" y="4614"/>
                    <a:pt x="137" y="4706"/>
                    <a:pt x="285" y="4706"/>
                  </a:cubicBezTo>
                  <a:cubicBezTo>
                    <a:pt x="333" y="4706"/>
                    <a:pt x="383" y="4696"/>
                    <a:pt x="430" y="4674"/>
                  </a:cubicBezTo>
                  <a:lnTo>
                    <a:pt x="3169" y="3363"/>
                  </a:lnTo>
                  <a:cubicBezTo>
                    <a:pt x="3263" y="3328"/>
                    <a:pt x="3316" y="3234"/>
                    <a:pt x="3298" y="3134"/>
                  </a:cubicBezTo>
                  <a:lnTo>
                    <a:pt x="2534" y="177"/>
                  </a:lnTo>
                  <a:cubicBezTo>
                    <a:pt x="2504" y="68"/>
                    <a:pt x="2385" y="0"/>
                    <a:pt x="2253"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0" name="Google Shape;1056;p43">
              <a:extLst>
                <a:ext uri="{FF2B5EF4-FFF2-40B4-BE49-F238E27FC236}">
                  <a16:creationId xmlns:a16="http://schemas.microsoft.com/office/drawing/2014/main" id="{19B5BC31-DEBA-4129-BFA1-DE07E9EA621A}"/>
                </a:ext>
              </a:extLst>
            </p:cNvPr>
            <p:cNvSpPr/>
            <p:nvPr/>
          </p:nvSpPr>
          <p:spPr>
            <a:xfrm>
              <a:off x="7308868" y="1576144"/>
              <a:ext cx="189071" cy="258862"/>
            </a:xfrm>
            <a:custGeom>
              <a:avLst/>
              <a:gdLst/>
              <a:ahLst/>
              <a:cxnLst/>
              <a:rect l="l" t="t" r="r" b="b"/>
              <a:pathLst>
                <a:path w="2552" h="3494" extrusionOk="0">
                  <a:moveTo>
                    <a:pt x="1619" y="1"/>
                  </a:moveTo>
                  <a:cubicBezTo>
                    <a:pt x="1593" y="1"/>
                    <a:pt x="1567" y="4"/>
                    <a:pt x="1541" y="10"/>
                  </a:cubicBezTo>
                  <a:lnTo>
                    <a:pt x="230" y="309"/>
                  </a:lnTo>
                  <a:cubicBezTo>
                    <a:pt x="89" y="345"/>
                    <a:pt x="1" y="450"/>
                    <a:pt x="30" y="562"/>
                  </a:cubicBezTo>
                  <a:lnTo>
                    <a:pt x="741" y="3313"/>
                  </a:lnTo>
                  <a:cubicBezTo>
                    <a:pt x="771" y="3423"/>
                    <a:pt x="892" y="3493"/>
                    <a:pt x="1019" y="3493"/>
                  </a:cubicBezTo>
                  <a:cubicBezTo>
                    <a:pt x="1068" y="3493"/>
                    <a:pt x="1119" y="3483"/>
                    <a:pt x="1165" y="3460"/>
                  </a:cubicBezTo>
                  <a:lnTo>
                    <a:pt x="2399" y="2872"/>
                  </a:lnTo>
                  <a:cubicBezTo>
                    <a:pt x="2499" y="2837"/>
                    <a:pt x="2552" y="2737"/>
                    <a:pt x="2528" y="2637"/>
                  </a:cubicBezTo>
                  <a:lnTo>
                    <a:pt x="1893" y="180"/>
                  </a:lnTo>
                  <a:cubicBezTo>
                    <a:pt x="1869" y="72"/>
                    <a:pt x="1750" y="1"/>
                    <a:pt x="1619" y="1"/>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1" name="Google Shape;1057;p43">
              <a:extLst>
                <a:ext uri="{FF2B5EF4-FFF2-40B4-BE49-F238E27FC236}">
                  <a16:creationId xmlns:a16="http://schemas.microsoft.com/office/drawing/2014/main" id="{5CC2AAF5-219B-4A60-A9D8-CB1E816F99AA}"/>
                </a:ext>
              </a:extLst>
            </p:cNvPr>
            <p:cNvSpPr/>
            <p:nvPr/>
          </p:nvSpPr>
          <p:spPr>
            <a:xfrm>
              <a:off x="7475640" y="1543546"/>
              <a:ext cx="156473" cy="216558"/>
            </a:xfrm>
            <a:custGeom>
              <a:avLst/>
              <a:gdLst/>
              <a:ahLst/>
              <a:cxnLst/>
              <a:rect l="l" t="t" r="r" b="b"/>
              <a:pathLst>
                <a:path w="2112" h="2923" extrusionOk="0">
                  <a:moveTo>
                    <a:pt x="1290" y="0"/>
                  </a:moveTo>
                  <a:cubicBezTo>
                    <a:pt x="1264" y="0"/>
                    <a:pt x="1238" y="3"/>
                    <a:pt x="1212" y="9"/>
                  </a:cubicBezTo>
                  <a:lnTo>
                    <a:pt x="224" y="238"/>
                  </a:lnTo>
                  <a:cubicBezTo>
                    <a:pt x="83" y="267"/>
                    <a:pt x="1" y="379"/>
                    <a:pt x="24" y="491"/>
                  </a:cubicBezTo>
                  <a:lnTo>
                    <a:pt x="612" y="2742"/>
                  </a:lnTo>
                  <a:cubicBezTo>
                    <a:pt x="638" y="2852"/>
                    <a:pt x="758" y="2922"/>
                    <a:pt x="884" y="2922"/>
                  </a:cubicBezTo>
                  <a:cubicBezTo>
                    <a:pt x="933" y="2922"/>
                    <a:pt x="984" y="2912"/>
                    <a:pt x="1030" y="2889"/>
                  </a:cubicBezTo>
                  <a:lnTo>
                    <a:pt x="1964" y="2448"/>
                  </a:lnTo>
                  <a:cubicBezTo>
                    <a:pt x="2058" y="2413"/>
                    <a:pt x="2111" y="2313"/>
                    <a:pt x="2088" y="2213"/>
                  </a:cubicBezTo>
                  <a:lnTo>
                    <a:pt x="1564" y="179"/>
                  </a:lnTo>
                  <a:cubicBezTo>
                    <a:pt x="1535" y="71"/>
                    <a:pt x="1419" y="0"/>
                    <a:pt x="1290"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2" name="Google Shape;1058;p43">
              <a:extLst>
                <a:ext uri="{FF2B5EF4-FFF2-40B4-BE49-F238E27FC236}">
                  <a16:creationId xmlns:a16="http://schemas.microsoft.com/office/drawing/2014/main" id="{7195D7A6-4885-4911-8583-933758E5E960}"/>
                </a:ext>
              </a:extLst>
            </p:cNvPr>
            <p:cNvSpPr/>
            <p:nvPr/>
          </p:nvSpPr>
          <p:spPr>
            <a:xfrm>
              <a:off x="7618037" y="1519541"/>
              <a:ext cx="125949" cy="176773"/>
            </a:xfrm>
            <a:custGeom>
              <a:avLst/>
              <a:gdLst/>
              <a:ahLst/>
              <a:cxnLst/>
              <a:rect l="l" t="t" r="r" b="b"/>
              <a:pathLst>
                <a:path w="1700" h="2386" extrusionOk="0">
                  <a:moveTo>
                    <a:pt x="819" y="0"/>
                  </a:moveTo>
                  <a:cubicBezTo>
                    <a:pt x="793" y="0"/>
                    <a:pt x="767" y="3"/>
                    <a:pt x="742" y="9"/>
                  </a:cubicBezTo>
                  <a:lnTo>
                    <a:pt x="224" y="127"/>
                  </a:lnTo>
                  <a:cubicBezTo>
                    <a:pt x="83" y="162"/>
                    <a:pt x="1" y="268"/>
                    <a:pt x="30" y="380"/>
                  </a:cubicBezTo>
                  <a:lnTo>
                    <a:pt x="501" y="2208"/>
                  </a:lnTo>
                  <a:cubicBezTo>
                    <a:pt x="526" y="2318"/>
                    <a:pt x="647" y="2386"/>
                    <a:pt x="774" y="2386"/>
                  </a:cubicBezTo>
                  <a:cubicBezTo>
                    <a:pt x="823" y="2386"/>
                    <a:pt x="872" y="2376"/>
                    <a:pt x="918" y="2355"/>
                  </a:cubicBezTo>
                  <a:lnTo>
                    <a:pt x="1547" y="2055"/>
                  </a:lnTo>
                  <a:cubicBezTo>
                    <a:pt x="1647" y="2020"/>
                    <a:pt x="1700" y="1908"/>
                    <a:pt x="1670" y="1808"/>
                  </a:cubicBezTo>
                  <a:lnTo>
                    <a:pt x="1088" y="162"/>
                  </a:lnTo>
                  <a:cubicBezTo>
                    <a:pt x="1054" y="65"/>
                    <a:pt x="941" y="0"/>
                    <a:pt x="819"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3" name="Google Shape;1059;p43">
              <a:extLst>
                <a:ext uri="{FF2B5EF4-FFF2-40B4-BE49-F238E27FC236}">
                  <a16:creationId xmlns:a16="http://schemas.microsoft.com/office/drawing/2014/main" id="{EDDFED3A-0071-47E6-9232-A74B0BB02041}"/>
                </a:ext>
              </a:extLst>
            </p:cNvPr>
            <p:cNvSpPr/>
            <p:nvPr/>
          </p:nvSpPr>
          <p:spPr>
            <a:xfrm>
              <a:off x="6815961" y="1614670"/>
              <a:ext cx="245674" cy="348656"/>
            </a:xfrm>
            <a:custGeom>
              <a:avLst/>
              <a:gdLst/>
              <a:ahLst/>
              <a:cxnLst/>
              <a:rect l="l" t="t" r="r" b="b"/>
              <a:pathLst>
                <a:path w="3316" h="4706" extrusionOk="0">
                  <a:moveTo>
                    <a:pt x="1062" y="0"/>
                  </a:moveTo>
                  <a:cubicBezTo>
                    <a:pt x="929" y="0"/>
                    <a:pt x="807" y="68"/>
                    <a:pt x="782" y="177"/>
                  </a:cubicBezTo>
                  <a:lnTo>
                    <a:pt x="18" y="3134"/>
                  </a:lnTo>
                  <a:cubicBezTo>
                    <a:pt x="0" y="3234"/>
                    <a:pt x="53" y="3328"/>
                    <a:pt x="147" y="3363"/>
                  </a:cubicBezTo>
                  <a:lnTo>
                    <a:pt x="2886" y="4674"/>
                  </a:lnTo>
                  <a:cubicBezTo>
                    <a:pt x="2933" y="4696"/>
                    <a:pt x="2982" y="4706"/>
                    <a:pt x="3031" y="4706"/>
                  </a:cubicBezTo>
                  <a:cubicBezTo>
                    <a:pt x="3179" y="4706"/>
                    <a:pt x="3315" y="4614"/>
                    <a:pt x="3315" y="4486"/>
                  </a:cubicBezTo>
                  <a:lnTo>
                    <a:pt x="3315" y="671"/>
                  </a:lnTo>
                  <a:cubicBezTo>
                    <a:pt x="3303" y="559"/>
                    <a:pt x="3221" y="471"/>
                    <a:pt x="3109" y="459"/>
                  </a:cubicBezTo>
                  <a:lnTo>
                    <a:pt x="1134" y="7"/>
                  </a:lnTo>
                  <a:cubicBezTo>
                    <a:pt x="1110" y="2"/>
                    <a:pt x="1086" y="0"/>
                    <a:pt x="1062"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4" name="Google Shape;1060;p43">
              <a:extLst>
                <a:ext uri="{FF2B5EF4-FFF2-40B4-BE49-F238E27FC236}">
                  <a16:creationId xmlns:a16="http://schemas.microsoft.com/office/drawing/2014/main" id="{18AEF8DB-CE5A-4A75-B010-F8936FE07D1E}"/>
                </a:ext>
              </a:extLst>
            </p:cNvPr>
            <p:cNvSpPr/>
            <p:nvPr/>
          </p:nvSpPr>
          <p:spPr>
            <a:xfrm>
              <a:off x="6658747" y="1576144"/>
              <a:ext cx="188627" cy="258862"/>
            </a:xfrm>
            <a:custGeom>
              <a:avLst/>
              <a:gdLst/>
              <a:ahLst/>
              <a:cxnLst/>
              <a:rect l="l" t="t" r="r" b="b"/>
              <a:pathLst>
                <a:path w="2546" h="3494" extrusionOk="0">
                  <a:moveTo>
                    <a:pt x="929" y="1"/>
                  </a:moveTo>
                  <a:cubicBezTo>
                    <a:pt x="802" y="1"/>
                    <a:pt x="682" y="72"/>
                    <a:pt x="653" y="180"/>
                  </a:cubicBezTo>
                  <a:lnTo>
                    <a:pt x="18" y="2637"/>
                  </a:lnTo>
                  <a:cubicBezTo>
                    <a:pt x="0" y="2737"/>
                    <a:pt x="53" y="2837"/>
                    <a:pt x="153" y="2872"/>
                  </a:cubicBezTo>
                  <a:lnTo>
                    <a:pt x="1387" y="3460"/>
                  </a:lnTo>
                  <a:cubicBezTo>
                    <a:pt x="1433" y="3483"/>
                    <a:pt x="1483" y="3493"/>
                    <a:pt x="1533" y="3493"/>
                  </a:cubicBezTo>
                  <a:cubicBezTo>
                    <a:pt x="1659" y="3493"/>
                    <a:pt x="1779" y="3423"/>
                    <a:pt x="1805" y="3313"/>
                  </a:cubicBezTo>
                  <a:lnTo>
                    <a:pt x="2522" y="562"/>
                  </a:lnTo>
                  <a:cubicBezTo>
                    <a:pt x="2545" y="450"/>
                    <a:pt x="2463" y="345"/>
                    <a:pt x="2322" y="309"/>
                  </a:cubicBezTo>
                  <a:lnTo>
                    <a:pt x="1005" y="10"/>
                  </a:lnTo>
                  <a:cubicBezTo>
                    <a:pt x="980" y="4"/>
                    <a:pt x="954" y="1"/>
                    <a:pt x="929" y="1"/>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5" name="Google Shape;1061;p43">
              <a:extLst>
                <a:ext uri="{FF2B5EF4-FFF2-40B4-BE49-F238E27FC236}">
                  <a16:creationId xmlns:a16="http://schemas.microsoft.com/office/drawing/2014/main" id="{1D280DAC-FFAF-4965-B64E-119A2C03A232}"/>
                </a:ext>
              </a:extLst>
            </p:cNvPr>
            <p:cNvSpPr/>
            <p:nvPr/>
          </p:nvSpPr>
          <p:spPr>
            <a:xfrm>
              <a:off x="6524129" y="1543546"/>
              <a:ext cx="156843" cy="216558"/>
            </a:xfrm>
            <a:custGeom>
              <a:avLst/>
              <a:gdLst/>
              <a:ahLst/>
              <a:cxnLst/>
              <a:rect l="l" t="t" r="r" b="b"/>
              <a:pathLst>
                <a:path w="2117" h="2923" extrusionOk="0">
                  <a:moveTo>
                    <a:pt x="828" y="0"/>
                  </a:moveTo>
                  <a:cubicBezTo>
                    <a:pt x="697" y="0"/>
                    <a:pt x="578" y="71"/>
                    <a:pt x="553" y="179"/>
                  </a:cubicBezTo>
                  <a:lnTo>
                    <a:pt x="24" y="2213"/>
                  </a:lnTo>
                  <a:cubicBezTo>
                    <a:pt x="1" y="2313"/>
                    <a:pt x="60" y="2413"/>
                    <a:pt x="154" y="2448"/>
                  </a:cubicBezTo>
                  <a:lnTo>
                    <a:pt x="1082" y="2889"/>
                  </a:lnTo>
                  <a:cubicBezTo>
                    <a:pt x="1130" y="2912"/>
                    <a:pt x="1181" y="2922"/>
                    <a:pt x="1230" y="2922"/>
                  </a:cubicBezTo>
                  <a:cubicBezTo>
                    <a:pt x="1358" y="2922"/>
                    <a:pt x="1476" y="2852"/>
                    <a:pt x="1506" y="2742"/>
                  </a:cubicBezTo>
                  <a:lnTo>
                    <a:pt x="2088" y="491"/>
                  </a:lnTo>
                  <a:cubicBezTo>
                    <a:pt x="2117" y="379"/>
                    <a:pt x="2029" y="267"/>
                    <a:pt x="1894" y="238"/>
                  </a:cubicBezTo>
                  <a:lnTo>
                    <a:pt x="906" y="9"/>
                  </a:lnTo>
                  <a:cubicBezTo>
                    <a:pt x="880" y="3"/>
                    <a:pt x="854" y="0"/>
                    <a:pt x="828"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6" name="Google Shape;1062;p43">
              <a:extLst>
                <a:ext uri="{FF2B5EF4-FFF2-40B4-BE49-F238E27FC236}">
                  <a16:creationId xmlns:a16="http://schemas.microsoft.com/office/drawing/2014/main" id="{562DA5EE-BF2D-4B67-9525-DADA022EAB34}"/>
                </a:ext>
              </a:extLst>
            </p:cNvPr>
            <p:cNvSpPr/>
            <p:nvPr/>
          </p:nvSpPr>
          <p:spPr>
            <a:xfrm>
              <a:off x="6412256" y="1519541"/>
              <a:ext cx="126319" cy="176773"/>
            </a:xfrm>
            <a:custGeom>
              <a:avLst/>
              <a:gdLst/>
              <a:ahLst/>
              <a:cxnLst/>
              <a:rect l="l" t="t" r="r" b="b"/>
              <a:pathLst>
                <a:path w="1705" h="2386" extrusionOk="0">
                  <a:moveTo>
                    <a:pt x="887" y="0"/>
                  </a:moveTo>
                  <a:cubicBezTo>
                    <a:pt x="765" y="0"/>
                    <a:pt x="651" y="65"/>
                    <a:pt x="617" y="162"/>
                  </a:cubicBezTo>
                  <a:lnTo>
                    <a:pt x="36" y="1808"/>
                  </a:lnTo>
                  <a:cubicBezTo>
                    <a:pt x="0" y="1908"/>
                    <a:pt x="59" y="2020"/>
                    <a:pt x="159" y="2055"/>
                  </a:cubicBezTo>
                  <a:lnTo>
                    <a:pt x="788" y="2355"/>
                  </a:lnTo>
                  <a:cubicBezTo>
                    <a:pt x="833" y="2376"/>
                    <a:pt x="883" y="2386"/>
                    <a:pt x="931" y="2386"/>
                  </a:cubicBezTo>
                  <a:cubicBezTo>
                    <a:pt x="1057" y="2386"/>
                    <a:pt x="1175" y="2318"/>
                    <a:pt x="1205" y="2208"/>
                  </a:cubicBezTo>
                  <a:lnTo>
                    <a:pt x="1675" y="380"/>
                  </a:lnTo>
                  <a:cubicBezTo>
                    <a:pt x="1705" y="268"/>
                    <a:pt x="1617" y="162"/>
                    <a:pt x="1481" y="127"/>
                  </a:cubicBezTo>
                  <a:lnTo>
                    <a:pt x="964" y="9"/>
                  </a:lnTo>
                  <a:cubicBezTo>
                    <a:pt x="939" y="3"/>
                    <a:pt x="912" y="0"/>
                    <a:pt x="887"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7" name="Google Shape;1063;p43">
              <a:extLst>
                <a:ext uri="{FF2B5EF4-FFF2-40B4-BE49-F238E27FC236}">
                  <a16:creationId xmlns:a16="http://schemas.microsoft.com/office/drawing/2014/main" id="{8A74CA08-9D7A-4377-92CF-69B5B7FB5DA3}"/>
                </a:ext>
              </a:extLst>
            </p:cNvPr>
            <p:cNvSpPr/>
            <p:nvPr/>
          </p:nvSpPr>
          <p:spPr>
            <a:xfrm>
              <a:off x="5752503" y="909206"/>
              <a:ext cx="929798" cy="251823"/>
            </a:xfrm>
            <a:custGeom>
              <a:avLst/>
              <a:gdLst/>
              <a:ahLst/>
              <a:cxnLst/>
              <a:rect l="l" t="t" r="r" b="b"/>
              <a:pathLst>
                <a:path w="12550" h="3399" extrusionOk="0">
                  <a:moveTo>
                    <a:pt x="3809" y="1"/>
                  </a:moveTo>
                  <a:cubicBezTo>
                    <a:pt x="3727" y="1"/>
                    <a:pt x="3639" y="13"/>
                    <a:pt x="3556" y="36"/>
                  </a:cubicBezTo>
                  <a:cubicBezTo>
                    <a:pt x="2252" y="371"/>
                    <a:pt x="3116" y="1999"/>
                    <a:pt x="2516" y="2446"/>
                  </a:cubicBezTo>
                  <a:cubicBezTo>
                    <a:pt x="2134" y="2728"/>
                    <a:pt x="900" y="2893"/>
                    <a:pt x="623" y="2922"/>
                  </a:cubicBezTo>
                  <a:cubicBezTo>
                    <a:pt x="65" y="2981"/>
                    <a:pt x="0" y="3398"/>
                    <a:pt x="506" y="3398"/>
                  </a:cubicBezTo>
                  <a:lnTo>
                    <a:pt x="11850" y="3398"/>
                  </a:lnTo>
                  <a:cubicBezTo>
                    <a:pt x="12550" y="3398"/>
                    <a:pt x="12185" y="2799"/>
                    <a:pt x="10963" y="2769"/>
                  </a:cubicBezTo>
                  <a:cubicBezTo>
                    <a:pt x="9734" y="2746"/>
                    <a:pt x="10051" y="1858"/>
                    <a:pt x="9082" y="1494"/>
                  </a:cubicBezTo>
                  <a:cubicBezTo>
                    <a:pt x="8958" y="1447"/>
                    <a:pt x="8823" y="1417"/>
                    <a:pt x="8688" y="1417"/>
                  </a:cubicBezTo>
                  <a:cubicBezTo>
                    <a:pt x="8323" y="1417"/>
                    <a:pt x="8012" y="1605"/>
                    <a:pt x="7736" y="1799"/>
                  </a:cubicBezTo>
                  <a:cubicBezTo>
                    <a:pt x="7459" y="1988"/>
                    <a:pt x="7212" y="2176"/>
                    <a:pt x="6977" y="2176"/>
                  </a:cubicBezTo>
                  <a:lnTo>
                    <a:pt x="6948" y="2176"/>
                  </a:lnTo>
                  <a:cubicBezTo>
                    <a:pt x="5949" y="2105"/>
                    <a:pt x="4997" y="1"/>
                    <a:pt x="3809"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8" name="Google Shape;1064;p43">
              <a:extLst>
                <a:ext uri="{FF2B5EF4-FFF2-40B4-BE49-F238E27FC236}">
                  <a16:creationId xmlns:a16="http://schemas.microsoft.com/office/drawing/2014/main" id="{E4665956-FF13-4710-A25A-601A7E8A7F3E}"/>
                </a:ext>
              </a:extLst>
            </p:cNvPr>
            <p:cNvSpPr/>
            <p:nvPr/>
          </p:nvSpPr>
          <p:spPr>
            <a:xfrm>
              <a:off x="8662306" y="1795000"/>
              <a:ext cx="21411" cy="28376"/>
            </a:xfrm>
            <a:custGeom>
              <a:avLst/>
              <a:gdLst/>
              <a:ahLst/>
              <a:cxnLst/>
              <a:rect l="l" t="t" r="r" b="b"/>
              <a:pathLst>
                <a:path w="289" h="383" extrusionOk="0">
                  <a:moveTo>
                    <a:pt x="1" y="0"/>
                  </a:moveTo>
                  <a:cubicBezTo>
                    <a:pt x="24" y="130"/>
                    <a:pt x="48" y="259"/>
                    <a:pt x="77" y="382"/>
                  </a:cubicBezTo>
                  <a:cubicBezTo>
                    <a:pt x="289" y="312"/>
                    <a:pt x="254" y="106"/>
                    <a:pt x="1"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9" name="Google Shape;1065;p43">
              <a:extLst>
                <a:ext uri="{FF2B5EF4-FFF2-40B4-BE49-F238E27FC236}">
                  <a16:creationId xmlns:a16="http://schemas.microsoft.com/office/drawing/2014/main" id="{2F63647A-CBAE-4BE6-A867-24961851B906}"/>
                </a:ext>
              </a:extLst>
            </p:cNvPr>
            <p:cNvSpPr/>
            <p:nvPr/>
          </p:nvSpPr>
          <p:spPr>
            <a:xfrm>
              <a:off x="7912018" y="1573773"/>
              <a:ext cx="756507" cy="251749"/>
            </a:xfrm>
            <a:custGeom>
              <a:avLst/>
              <a:gdLst/>
              <a:ahLst/>
              <a:cxnLst/>
              <a:rect l="l" t="t" r="r" b="b"/>
              <a:pathLst>
                <a:path w="10211" h="3398" extrusionOk="0">
                  <a:moveTo>
                    <a:pt x="6695" y="0"/>
                  </a:moveTo>
                  <a:lnTo>
                    <a:pt x="6695" y="6"/>
                  </a:lnTo>
                  <a:cubicBezTo>
                    <a:pt x="5514" y="6"/>
                    <a:pt x="4562" y="2105"/>
                    <a:pt x="3557" y="2175"/>
                  </a:cubicBezTo>
                  <a:lnTo>
                    <a:pt x="3527" y="2175"/>
                  </a:lnTo>
                  <a:cubicBezTo>
                    <a:pt x="3292" y="2175"/>
                    <a:pt x="3051" y="1987"/>
                    <a:pt x="2769" y="1799"/>
                  </a:cubicBezTo>
                  <a:cubicBezTo>
                    <a:pt x="2493" y="1611"/>
                    <a:pt x="2181" y="1423"/>
                    <a:pt x="1817" y="1423"/>
                  </a:cubicBezTo>
                  <a:cubicBezTo>
                    <a:pt x="1682" y="1423"/>
                    <a:pt x="1546" y="1446"/>
                    <a:pt x="1423" y="1493"/>
                  </a:cubicBezTo>
                  <a:cubicBezTo>
                    <a:pt x="600" y="1805"/>
                    <a:pt x="706" y="2493"/>
                    <a:pt x="0" y="2704"/>
                  </a:cubicBezTo>
                  <a:cubicBezTo>
                    <a:pt x="59" y="2933"/>
                    <a:pt x="112" y="3163"/>
                    <a:pt x="153" y="3398"/>
                  </a:cubicBezTo>
                  <a:lnTo>
                    <a:pt x="9999" y="3398"/>
                  </a:lnTo>
                  <a:cubicBezTo>
                    <a:pt x="10069" y="3398"/>
                    <a:pt x="10140" y="3392"/>
                    <a:pt x="10210" y="3368"/>
                  </a:cubicBezTo>
                  <a:cubicBezTo>
                    <a:pt x="10181" y="3239"/>
                    <a:pt x="10151" y="3110"/>
                    <a:pt x="10128" y="2980"/>
                  </a:cubicBezTo>
                  <a:cubicBezTo>
                    <a:pt x="10052" y="2951"/>
                    <a:pt x="9969" y="2933"/>
                    <a:pt x="9881" y="2922"/>
                  </a:cubicBezTo>
                  <a:cubicBezTo>
                    <a:pt x="9611" y="2892"/>
                    <a:pt x="8370" y="2728"/>
                    <a:pt x="7994" y="2446"/>
                  </a:cubicBezTo>
                  <a:cubicBezTo>
                    <a:pt x="7395" y="2005"/>
                    <a:pt x="8253" y="377"/>
                    <a:pt x="6948" y="36"/>
                  </a:cubicBezTo>
                  <a:cubicBezTo>
                    <a:pt x="6866" y="12"/>
                    <a:pt x="6783" y="0"/>
                    <a:pt x="6695"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0" name="Google Shape;1066;p43">
              <a:extLst>
                <a:ext uri="{FF2B5EF4-FFF2-40B4-BE49-F238E27FC236}">
                  <a16:creationId xmlns:a16="http://schemas.microsoft.com/office/drawing/2014/main" id="{A3A5F8C1-7ECA-4805-8766-2D21744ECF10}"/>
                </a:ext>
              </a:extLst>
            </p:cNvPr>
            <p:cNvSpPr/>
            <p:nvPr/>
          </p:nvSpPr>
          <p:spPr>
            <a:xfrm>
              <a:off x="7811406" y="1774551"/>
              <a:ext cx="112020" cy="51417"/>
            </a:xfrm>
            <a:custGeom>
              <a:avLst/>
              <a:gdLst/>
              <a:ahLst/>
              <a:cxnLst/>
              <a:rect l="l" t="t" r="r" b="b"/>
              <a:pathLst>
                <a:path w="1512" h="694" extrusionOk="0">
                  <a:moveTo>
                    <a:pt x="1358" y="0"/>
                  </a:moveTo>
                  <a:cubicBezTo>
                    <a:pt x="1212" y="41"/>
                    <a:pt x="1059" y="65"/>
                    <a:pt x="900" y="65"/>
                  </a:cubicBezTo>
                  <a:cubicBezTo>
                    <a:pt x="594" y="65"/>
                    <a:pt x="289" y="118"/>
                    <a:pt x="1" y="229"/>
                  </a:cubicBezTo>
                  <a:cubicBezTo>
                    <a:pt x="48" y="382"/>
                    <a:pt x="95" y="535"/>
                    <a:pt x="136" y="694"/>
                  </a:cubicBezTo>
                  <a:lnTo>
                    <a:pt x="1511" y="694"/>
                  </a:lnTo>
                  <a:cubicBezTo>
                    <a:pt x="1470" y="459"/>
                    <a:pt x="1417" y="229"/>
                    <a:pt x="1358"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1" name="Google Shape;1067;p43">
              <a:extLst>
                <a:ext uri="{FF2B5EF4-FFF2-40B4-BE49-F238E27FC236}">
                  <a16:creationId xmlns:a16="http://schemas.microsoft.com/office/drawing/2014/main" id="{615C0592-4F95-4E15-83C3-CA58E36E08A6}"/>
                </a:ext>
              </a:extLst>
            </p:cNvPr>
            <p:cNvSpPr/>
            <p:nvPr/>
          </p:nvSpPr>
          <p:spPr>
            <a:xfrm>
              <a:off x="7777030" y="1791518"/>
              <a:ext cx="44452" cy="34451"/>
            </a:xfrm>
            <a:custGeom>
              <a:avLst/>
              <a:gdLst/>
              <a:ahLst/>
              <a:cxnLst/>
              <a:rect l="l" t="t" r="r" b="b"/>
              <a:pathLst>
                <a:path w="600" h="465" extrusionOk="0">
                  <a:moveTo>
                    <a:pt x="465" y="0"/>
                  </a:moveTo>
                  <a:lnTo>
                    <a:pt x="465" y="0"/>
                  </a:lnTo>
                  <a:cubicBezTo>
                    <a:pt x="18" y="182"/>
                    <a:pt x="0" y="465"/>
                    <a:pt x="482" y="465"/>
                  </a:cubicBezTo>
                  <a:lnTo>
                    <a:pt x="600" y="465"/>
                  </a:lnTo>
                  <a:cubicBezTo>
                    <a:pt x="559" y="306"/>
                    <a:pt x="512" y="153"/>
                    <a:pt x="465" y="0"/>
                  </a:cubicBezTo>
                  <a:close/>
                </a:path>
              </a:pathLst>
            </a:custGeom>
            <a:solidFill>
              <a:srgbClr val="E0E6F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2" name="Google Shape;1068;p43">
              <a:extLst>
                <a:ext uri="{FF2B5EF4-FFF2-40B4-BE49-F238E27FC236}">
                  <a16:creationId xmlns:a16="http://schemas.microsoft.com/office/drawing/2014/main" id="{A1830776-9655-4A59-A509-8D40A146BCD8}"/>
                </a:ext>
              </a:extLst>
            </p:cNvPr>
            <p:cNvSpPr/>
            <p:nvPr/>
          </p:nvSpPr>
          <p:spPr>
            <a:xfrm>
              <a:off x="5629665" y="2560549"/>
              <a:ext cx="943356" cy="158547"/>
            </a:xfrm>
            <a:custGeom>
              <a:avLst/>
              <a:gdLst/>
              <a:ahLst/>
              <a:cxnLst/>
              <a:rect l="l" t="t" r="r" b="b"/>
              <a:pathLst>
                <a:path w="12733" h="2140" extrusionOk="0">
                  <a:moveTo>
                    <a:pt x="3040" y="0"/>
                  </a:moveTo>
                  <a:cubicBezTo>
                    <a:pt x="2652" y="600"/>
                    <a:pt x="2423" y="1252"/>
                    <a:pt x="1764" y="1370"/>
                  </a:cubicBezTo>
                  <a:cubicBezTo>
                    <a:pt x="877" y="1529"/>
                    <a:pt x="1" y="2140"/>
                    <a:pt x="1253" y="2140"/>
                  </a:cubicBezTo>
                  <a:lnTo>
                    <a:pt x="12732" y="2140"/>
                  </a:lnTo>
                  <a:cubicBezTo>
                    <a:pt x="12127" y="1828"/>
                    <a:pt x="11557" y="1452"/>
                    <a:pt x="11028" y="1023"/>
                  </a:cubicBezTo>
                  <a:cubicBezTo>
                    <a:pt x="9429" y="823"/>
                    <a:pt x="6549" y="453"/>
                    <a:pt x="3040" y="0"/>
                  </a:cubicBezTo>
                  <a:close/>
                </a:path>
              </a:pathLst>
            </a:custGeom>
            <a:solidFill>
              <a:srgbClr val="DBE7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3" name="Google Shape;1069;p43">
              <a:extLst>
                <a:ext uri="{FF2B5EF4-FFF2-40B4-BE49-F238E27FC236}">
                  <a16:creationId xmlns:a16="http://schemas.microsoft.com/office/drawing/2014/main" id="{5ED4A6BF-8A9E-4A0A-ADB2-F11C6697B53C}"/>
                </a:ext>
              </a:extLst>
            </p:cNvPr>
            <p:cNvSpPr/>
            <p:nvPr/>
          </p:nvSpPr>
          <p:spPr>
            <a:xfrm>
              <a:off x="5854819" y="2408965"/>
              <a:ext cx="591885" cy="227449"/>
            </a:xfrm>
            <a:custGeom>
              <a:avLst/>
              <a:gdLst/>
              <a:ahLst/>
              <a:cxnLst/>
              <a:rect l="l" t="t" r="r" b="b"/>
              <a:pathLst>
                <a:path w="7989" h="3070" extrusionOk="0">
                  <a:moveTo>
                    <a:pt x="5643" y="1"/>
                  </a:moveTo>
                  <a:lnTo>
                    <a:pt x="5643" y="7"/>
                  </a:lnTo>
                  <a:cubicBezTo>
                    <a:pt x="4950" y="924"/>
                    <a:pt x="4556" y="1970"/>
                    <a:pt x="4162" y="1970"/>
                  </a:cubicBezTo>
                  <a:cubicBezTo>
                    <a:pt x="3563" y="1970"/>
                    <a:pt x="2846" y="994"/>
                    <a:pt x="1752" y="994"/>
                  </a:cubicBezTo>
                  <a:cubicBezTo>
                    <a:pt x="1547" y="994"/>
                    <a:pt x="1341" y="1030"/>
                    <a:pt x="1147" y="1094"/>
                  </a:cubicBezTo>
                  <a:cubicBezTo>
                    <a:pt x="583" y="1276"/>
                    <a:pt x="259" y="1647"/>
                    <a:pt x="1" y="2046"/>
                  </a:cubicBezTo>
                  <a:cubicBezTo>
                    <a:pt x="3510" y="2499"/>
                    <a:pt x="6396" y="2863"/>
                    <a:pt x="7989" y="3069"/>
                  </a:cubicBezTo>
                  <a:cubicBezTo>
                    <a:pt x="6978" y="2246"/>
                    <a:pt x="6172" y="1194"/>
                    <a:pt x="5643" y="1"/>
                  </a:cubicBezTo>
                  <a:close/>
                </a:path>
              </a:pathLst>
            </a:custGeom>
            <a:solidFill>
              <a:srgbClr val="E0E6F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4" name="Google Shape;1070;p43">
              <a:extLst>
                <a:ext uri="{FF2B5EF4-FFF2-40B4-BE49-F238E27FC236}">
                  <a16:creationId xmlns:a16="http://schemas.microsoft.com/office/drawing/2014/main" id="{EAEE2074-E8C4-4B7C-A510-2E032A5963A4}"/>
                </a:ext>
              </a:extLst>
            </p:cNvPr>
            <p:cNvSpPr/>
            <p:nvPr/>
          </p:nvSpPr>
          <p:spPr>
            <a:xfrm>
              <a:off x="6272897" y="2351103"/>
              <a:ext cx="389404" cy="367993"/>
            </a:xfrm>
            <a:custGeom>
              <a:avLst/>
              <a:gdLst/>
              <a:ahLst/>
              <a:cxnLst/>
              <a:rect l="l" t="t" r="r" b="b"/>
              <a:pathLst>
                <a:path w="5256" h="4967" extrusionOk="0">
                  <a:moveTo>
                    <a:pt x="747" y="0"/>
                  </a:moveTo>
                  <a:cubicBezTo>
                    <a:pt x="465" y="229"/>
                    <a:pt x="212" y="494"/>
                    <a:pt x="0" y="788"/>
                  </a:cubicBezTo>
                  <a:cubicBezTo>
                    <a:pt x="529" y="1981"/>
                    <a:pt x="1335" y="3027"/>
                    <a:pt x="2346" y="3850"/>
                  </a:cubicBezTo>
                  <a:cubicBezTo>
                    <a:pt x="2875" y="4279"/>
                    <a:pt x="3445" y="4655"/>
                    <a:pt x="4050" y="4967"/>
                  </a:cubicBezTo>
                  <a:lnTo>
                    <a:pt x="5255" y="4967"/>
                  </a:lnTo>
                  <a:cubicBezTo>
                    <a:pt x="3321" y="4085"/>
                    <a:pt x="1505" y="2575"/>
                    <a:pt x="747"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5" name="Google Shape;1071;p43">
              <a:extLst>
                <a:ext uri="{FF2B5EF4-FFF2-40B4-BE49-F238E27FC236}">
                  <a16:creationId xmlns:a16="http://schemas.microsoft.com/office/drawing/2014/main" id="{9F76815A-3C95-4EE1-96F9-6E34CFB4E6B5}"/>
                </a:ext>
              </a:extLst>
            </p:cNvPr>
            <p:cNvSpPr/>
            <p:nvPr/>
          </p:nvSpPr>
          <p:spPr>
            <a:xfrm>
              <a:off x="6328166" y="2308873"/>
              <a:ext cx="454305" cy="410222"/>
            </a:xfrm>
            <a:custGeom>
              <a:avLst/>
              <a:gdLst/>
              <a:ahLst/>
              <a:cxnLst/>
              <a:rect l="l" t="t" r="r" b="b"/>
              <a:pathLst>
                <a:path w="6132" h="5537" extrusionOk="0">
                  <a:moveTo>
                    <a:pt x="1564" y="0"/>
                  </a:moveTo>
                  <a:cubicBezTo>
                    <a:pt x="988" y="0"/>
                    <a:pt x="436" y="200"/>
                    <a:pt x="1" y="570"/>
                  </a:cubicBezTo>
                  <a:cubicBezTo>
                    <a:pt x="759" y="3145"/>
                    <a:pt x="2575" y="4661"/>
                    <a:pt x="4509" y="5537"/>
                  </a:cubicBezTo>
                  <a:lnTo>
                    <a:pt x="5638" y="5537"/>
                  </a:lnTo>
                  <a:cubicBezTo>
                    <a:pt x="6131" y="5537"/>
                    <a:pt x="6002" y="5178"/>
                    <a:pt x="5638" y="5061"/>
                  </a:cubicBezTo>
                  <a:cubicBezTo>
                    <a:pt x="5267" y="4943"/>
                    <a:pt x="4550" y="5020"/>
                    <a:pt x="3910" y="4420"/>
                  </a:cubicBezTo>
                  <a:cubicBezTo>
                    <a:pt x="3257" y="3809"/>
                    <a:pt x="3951" y="0"/>
                    <a:pt x="1564" y="0"/>
                  </a:cubicBezTo>
                  <a:close/>
                </a:path>
              </a:pathLst>
            </a:custGeom>
            <a:solidFill>
              <a:srgbClr val="E0E6F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6" name="Google Shape;1072;p43">
              <a:extLst>
                <a:ext uri="{FF2B5EF4-FFF2-40B4-BE49-F238E27FC236}">
                  <a16:creationId xmlns:a16="http://schemas.microsoft.com/office/drawing/2014/main" id="{2CE4C037-5A45-4101-93B1-A490FA7A22A8}"/>
                </a:ext>
              </a:extLst>
            </p:cNvPr>
            <p:cNvSpPr/>
            <p:nvPr/>
          </p:nvSpPr>
          <p:spPr>
            <a:xfrm>
              <a:off x="4275783" y="1224079"/>
              <a:ext cx="1790324" cy="557064"/>
            </a:xfrm>
            <a:custGeom>
              <a:avLst/>
              <a:gdLst/>
              <a:ahLst/>
              <a:cxnLst/>
              <a:rect l="l" t="t" r="r" b="b"/>
              <a:pathLst>
                <a:path w="24165" h="7519" extrusionOk="0">
                  <a:moveTo>
                    <a:pt x="10463" y="0"/>
                  </a:moveTo>
                  <a:cubicBezTo>
                    <a:pt x="10410" y="0"/>
                    <a:pt x="10357" y="6"/>
                    <a:pt x="10305" y="12"/>
                  </a:cubicBezTo>
                  <a:cubicBezTo>
                    <a:pt x="8206" y="283"/>
                    <a:pt x="7783" y="4391"/>
                    <a:pt x="7189" y="4556"/>
                  </a:cubicBezTo>
                  <a:cubicBezTo>
                    <a:pt x="7107" y="4579"/>
                    <a:pt x="7019" y="4591"/>
                    <a:pt x="6937" y="4591"/>
                  </a:cubicBezTo>
                  <a:cubicBezTo>
                    <a:pt x="6496" y="4591"/>
                    <a:pt x="6031" y="4309"/>
                    <a:pt x="5567" y="4027"/>
                  </a:cubicBezTo>
                  <a:cubicBezTo>
                    <a:pt x="5109" y="3745"/>
                    <a:pt x="4656" y="3468"/>
                    <a:pt x="4233" y="3468"/>
                  </a:cubicBezTo>
                  <a:cubicBezTo>
                    <a:pt x="4080" y="3468"/>
                    <a:pt x="3933" y="3504"/>
                    <a:pt x="3804" y="3580"/>
                  </a:cubicBezTo>
                  <a:cubicBezTo>
                    <a:pt x="2452" y="4374"/>
                    <a:pt x="3592" y="6689"/>
                    <a:pt x="2246" y="6689"/>
                  </a:cubicBezTo>
                  <a:lnTo>
                    <a:pt x="2164" y="6689"/>
                  </a:lnTo>
                  <a:cubicBezTo>
                    <a:pt x="2093" y="6684"/>
                    <a:pt x="2023" y="6684"/>
                    <a:pt x="1958" y="6684"/>
                  </a:cubicBezTo>
                  <a:cubicBezTo>
                    <a:pt x="624" y="6684"/>
                    <a:pt x="1" y="7518"/>
                    <a:pt x="2164" y="7518"/>
                  </a:cubicBezTo>
                  <a:lnTo>
                    <a:pt x="23876" y="7518"/>
                  </a:lnTo>
                  <a:cubicBezTo>
                    <a:pt x="24164" y="7518"/>
                    <a:pt x="23988" y="7189"/>
                    <a:pt x="23735" y="7101"/>
                  </a:cubicBezTo>
                  <a:cubicBezTo>
                    <a:pt x="23488" y="7013"/>
                    <a:pt x="22513" y="6977"/>
                    <a:pt x="22101" y="6813"/>
                  </a:cubicBezTo>
                  <a:cubicBezTo>
                    <a:pt x="21690" y="6654"/>
                    <a:pt x="21778" y="5608"/>
                    <a:pt x="20855" y="5496"/>
                  </a:cubicBezTo>
                  <a:cubicBezTo>
                    <a:pt x="20802" y="5490"/>
                    <a:pt x="20744" y="5490"/>
                    <a:pt x="20691" y="5490"/>
                  </a:cubicBezTo>
                  <a:cubicBezTo>
                    <a:pt x="20297" y="5490"/>
                    <a:pt x="19927" y="5649"/>
                    <a:pt x="19615" y="5802"/>
                  </a:cubicBezTo>
                  <a:cubicBezTo>
                    <a:pt x="19309" y="5961"/>
                    <a:pt x="19051" y="6113"/>
                    <a:pt x="18880" y="6113"/>
                  </a:cubicBezTo>
                  <a:cubicBezTo>
                    <a:pt x="18857" y="6113"/>
                    <a:pt x="18833" y="6113"/>
                    <a:pt x="18810" y="6102"/>
                  </a:cubicBezTo>
                  <a:cubicBezTo>
                    <a:pt x="18486" y="5978"/>
                    <a:pt x="18451" y="3950"/>
                    <a:pt x="17105" y="3598"/>
                  </a:cubicBezTo>
                  <a:cubicBezTo>
                    <a:pt x="16988" y="3568"/>
                    <a:pt x="16870" y="3551"/>
                    <a:pt x="16747" y="3551"/>
                  </a:cubicBezTo>
                  <a:cubicBezTo>
                    <a:pt x="16147" y="3551"/>
                    <a:pt x="15495" y="3897"/>
                    <a:pt x="14848" y="4244"/>
                  </a:cubicBezTo>
                  <a:cubicBezTo>
                    <a:pt x="14207" y="4591"/>
                    <a:pt x="13573" y="4932"/>
                    <a:pt x="13014" y="4932"/>
                  </a:cubicBezTo>
                  <a:cubicBezTo>
                    <a:pt x="12932" y="4932"/>
                    <a:pt x="12856" y="4926"/>
                    <a:pt x="12779" y="4914"/>
                  </a:cubicBezTo>
                  <a:cubicBezTo>
                    <a:pt x="11533" y="4667"/>
                    <a:pt x="12350" y="6"/>
                    <a:pt x="10457" y="6"/>
                  </a:cubicBezTo>
                  <a:lnTo>
                    <a:pt x="10463" y="0"/>
                  </a:ln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7" name="Google Shape;1073;p43">
              <a:extLst>
                <a:ext uri="{FF2B5EF4-FFF2-40B4-BE49-F238E27FC236}">
                  <a16:creationId xmlns:a16="http://schemas.microsoft.com/office/drawing/2014/main" id="{E8DEC541-8404-4DED-A60A-79924737AD43}"/>
                </a:ext>
              </a:extLst>
            </p:cNvPr>
            <p:cNvSpPr/>
            <p:nvPr/>
          </p:nvSpPr>
          <p:spPr>
            <a:xfrm>
              <a:off x="4247037" y="0"/>
              <a:ext cx="51046" cy="2896377"/>
            </a:xfrm>
            <a:custGeom>
              <a:avLst/>
              <a:gdLst/>
              <a:ahLst/>
              <a:cxnLst/>
              <a:rect l="l" t="t" r="r" b="b"/>
              <a:pathLst>
                <a:path w="689" h="39094" extrusionOk="0">
                  <a:moveTo>
                    <a:pt x="1" y="0"/>
                  </a:moveTo>
                  <a:lnTo>
                    <a:pt x="1" y="39093"/>
                  </a:lnTo>
                  <a:lnTo>
                    <a:pt x="688" y="39093"/>
                  </a:lnTo>
                  <a:lnTo>
                    <a:pt x="688" y="0"/>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8" name="Google Shape;1074;p43">
              <a:extLst>
                <a:ext uri="{FF2B5EF4-FFF2-40B4-BE49-F238E27FC236}">
                  <a16:creationId xmlns:a16="http://schemas.microsoft.com/office/drawing/2014/main" id="{5E12955C-ADF3-4E7B-A8C9-CA311427226C}"/>
                </a:ext>
              </a:extLst>
            </p:cNvPr>
            <p:cNvSpPr/>
            <p:nvPr/>
          </p:nvSpPr>
          <p:spPr>
            <a:xfrm>
              <a:off x="5679749" y="0"/>
              <a:ext cx="51491" cy="2896377"/>
            </a:xfrm>
            <a:custGeom>
              <a:avLst/>
              <a:gdLst/>
              <a:ahLst/>
              <a:cxnLst/>
              <a:rect l="l" t="t" r="r" b="b"/>
              <a:pathLst>
                <a:path w="695" h="39094" extrusionOk="0">
                  <a:moveTo>
                    <a:pt x="1" y="0"/>
                  </a:moveTo>
                  <a:lnTo>
                    <a:pt x="1" y="39093"/>
                  </a:lnTo>
                  <a:lnTo>
                    <a:pt x="694" y="39093"/>
                  </a:lnTo>
                  <a:lnTo>
                    <a:pt x="694" y="0"/>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9" name="Google Shape;1075;p43">
              <a:extLst>
                <a:ext uri="{FF2B5EF4-FFF2-40B4-BE49-F238E27FC236}">
                  <a16:creationId xmlns:a16="http://schemas.microsoft.com/office/drawing/2014/main" id="{20052E4B-7735-484C-A2BA-D59245DDBD23}"/>
                </a:ext>
              </a:extLst>
            </p:cNvPr>
            <p:cNvSpPr/>
            <p:nvPr/>
          </p:nvSpPr>
          <p:spPr>
            <a:xfrm>
              <a:off x="7112905" y="0"/>
              <a:ext cx="51046" cy="2896377"/>
            </a:xfrm>
            <a:custGeom>
              <a:avLst/>
              <a:gdLst/>
              <a:ahLst/>
              <a:cxnLst/>
              <a:rect l="l" t="t" r="r" b="b"/>
              <a:pathLst>
                <a:path w="689" h="39094" extrusionOk="0">
                  <a:moveTo>
                    <a:pt x="1" y="0"/>
                  </a:moveTo>
                  <a:lnTo>
                    <a:pt x="1" y="39093"/>
                  </a:lnTo>
                  <a:lnTo>
                    <a:pt x="688" y="39093"/>
                  </a:lnTo>
                  <a:lnTo>
                    <a:pt x="688" y="0"/>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0" name="Google Shape;1076;p43">
              <a:extLst>
                <a:ext uri="{FF2B5EF4-FFF2-40B4-BE49-F238E27FC236}">
                  <a16:creationId xmlns:a16="http://schemas.microsoft.com/office/drawing/2014/main" id="{DB8D827A-FEAE-4FF2-89FD-58E4C03143E0}"/>
                </a:ext>
              </a:extLst>
            </p:cNvPr>
            <p:cNvSpPr/>
            <p:nvPr/>
          </p:nvSpPr>
          <p:spPr>
            <a:xfrm>
              <a:off x="8545618" y="0"/>
              <a:ext cx="51491" cy="2896377"/>
            </a:xfrm>
            <a:custGeom>
              <a:avLst/>
              <a:gdLst/>
              <a:ahLst/>
              <a:cxnLst/>
              <a:rect l="l" t="t" r="r" b="b"/>
              <a:pathLst>
                <a:path w="695" h="39094" extrusionOk="0">
                  <a:moveTo>
                    <a:pt x="1" y="0"/>
                  </a:moveTo>
                  <a:lnTo>
                    <a:pt x="1" y="39093"/>
                  </a:lnTo>
                  <a:lnTo>
                    <a:pt x="694" y="39093"/>
                  </a:lnTo>
                  <a:lnTo>
                    <a:pt x="694" y="0"/>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1" name="Google Shape;1077;p43">
              <a:extLst>
                <a:ext uri="{FF2B5EF4-FFF2-40B4-BE49-F238E27FC236}">
                  <a16:creationId xmlns:a16="http://schemas.microsoft.com/office/drawing/2014/main" id="{757F064A-986B-4AF8-B7C4-7023E24C6E5D}"/>
                </a:ext>
              </a:extLst>
            </p:cNvPr>
            <p:cNvSpPr/>
            <p:nvPr/>
          </p:nvSpPr>
          <p:spPr>
            <a:xfrm>
              <a:off x="8332244" y="3189851"/>
              <a:ext cx="133802" cy="342284"/>
            </a:xfrm>
            <a:custGeom>
              <a:avLst/>
              <a:gdLst/>
              <a:ahLst/>
              <a:cxnLst/>
              <a:rect l="l" t="t" r="r" b="b"/>
              <a:pathLst>
                <a:path w="1806" h="4620" extrusionOk="0">
                  <a:moveTo>
                    <a:pt x="218" y="1"/>
                  </a:moveTo>
                  <a:cubicBezTo>
                    <a:pt x="208" y="1"/>
                    <a:pt x="198" y="2"/>
                    <a:pt x="189" y="6"/>
                  </a:cubicBezTo>
                  <a:lnTo>
                    <a:pt x="71" y="47"/>
                  </a:lnTo>
                  <a:cubicBezTo>
                    <a:pt x="30" y="59"/>
                    <a:pt x="1" y="112"/>
                    <a:pt x="18" y="159"/>
                  </a:cubicBezTo>
                  <a:lnTo>
                    <a:pt x="1505" y="4561"/>
                  </a:lnTo>
                  <a:cubicBezTo>
                    <a:pt x="1519" y="4594"/>
                    <a:pt x="1556" y="4619"/>
                    <a:pt x="1591" y="4619"/>
                  </a:cubicBezTo>
                  <a:cubicBezTo>
                    <a:pt x="1600" y="4619"/>
                    <a:pt x="1609" y="4618"/>
                    <a:pt x="1617" y="4614"/>
                  </a:cubicBezTo>
                  <a:lnTo>
                    <a:pt x="1735" y="4573"/>
                  </a:lnTo>
                  <a:cubicBezTo>
                    <a:pt x="1782" y="4555"/>
                    <a:pt x="1805" y="4508"/>
                    <a:pt x="1793" y="4461"/>
                  </a:cubicBezTo>
                  <a:lnTo>
                    <a:pt x="300" y="59"/>
                  </a:lnTo>
                  <a:cubicBezTo>
                    <a:pt x="291" y="26"/>
                    <a:pt x="255" y="1"/>
                    <a:pt x="218"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2" name="Google Shape;1078;p43">
              <a:extLst>
                <a:ext uri="{FF2B5EF4-FFF2-40B4-BE49-F238E27FC236}">
                  <a16:creationId xmlns:a16="http://schemas.microsoft.com/office/drawing/2014/main" id="{DD1989E0-19D4-435D-B51F-611B77C34F72}"/>
                </a:ext>
              </a:extLst>
            </p:cNvPr>
            <p:cNvSpPr/>
            <p:nvPr/>
          </p:nvSpPr>
          <p:spPr>
            <a:xfrm>
              <a:off x="7742208" y="3189851"/>
              <a:ext cx="133728" cy="342284"/>
            </a:xfrm>
            <a:custGeom>
              <a:avLst/>
              <a:gdLst/>
              <a:ahLst/>
              <a:cxnLst/>
              <a:rect l="l" t="t" r="r" b="b"/>
              <a:pathLst>
                <a:path w="1805" h="4620" extrusionOk="0">
                  <a:moveTo>
                    <a:pt x="1588" y="1"/>
                  </a:moveTo>
                  <a:cubicBezTo>
                    <a:pt x="1552" y="1"/>
                    <a:pt x="1519" y="26"/>
                    <a:pt x="1505" y="59"/>
                  </a:cubicBezTo>
                  <a:lnTo>
                    <a:pt x="18" y="4461"/>
                  </a:lnTo>
                  <a:cubicBezTo>
                    <a:pt x="0" y="4508"/>
                    <a:pt x="24" y="4561"/>
                    <a:pt x="71" y="4573"/>
                  </a:cubicBezTo>
                  <a:lnTo>
                    <a:pt x="188" y="4614"/>
                  </a:lnTo>
                  <a:cubicBezTo>
                    <a:pt x="198" y="4618"/>
                    <a:pt x="207" y="4619"/>
                    <a:pt x="217" y="4619"/>
                  </a:cubicBezTo>
                  <a:cubicBezTo>
                    <a:pt x="253" y="4619"/>
                    <a:pt x="286" y="4594"/>
                    <a:pt x="300" y="4561"/>
                  </a:cubicBezTo>
                  <a:lnTo>
                    <a:pt x="1787" y="159"/>
                  </a:lnTo>
                  <a:cubicBezTo>
                    <a:pt x="1805" y="112"/>
                    <a:pt x="1781" y="59"/>
                    <a:pt x="1734" y="47"/>
                  </a:cubicBezTo>
                  <a:lnTo>
                    <a:pt x="1617" y="6"/>
                  </a:lnTo>
                  <a:cubicBezTo>
                    <a:pt x="1607" y="2"/>
                    <a:pt x="1597" y="1"/>
                    <a:pt x="1588"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3" name="Google Shape;1079;p43">
              <a:extLst>
                <a:ext uri="{FF2B5EF4-FFF2-40B4-BE49-F238E27FC236}">
                  <a16:creationId xmlns:a16="http://schemas.microsoft.com/office/drawing/2014/main" id="{89724548-0CE1-4FA3-9359-DB7282F5E608}"/>
                </a:ext>
              </a:extLst>
            </p:cNvPr>
            <p:cNvSpPr/>
            <p:nvPr/>
          </p:nvSpPr>
          <p:spPr>
            <a:xfrm>
              <a:off x="8340987" y="3222450"/>
              <a:ext cx="124615" cy="309686"/>
            </a:xfrm>
            <a:custGeom>
              <a:avLst/>
              <a:gdLst/>
              <a:ahLst/>
              <a:cxnLst/>
              <a:rect l="l" t="t" r="r" b="b"/>
              <a:pathLst>
                <a:path w="1682" h="4180" extrusionOk="0">
                  <a:moveTo>
                    <a:pt x="0" y="1"/>
                  </a:moveTo>
                  <a:lnTo>
                    <a:pt x="1393" y="4115"/>
                  </a:lnTo>
                  <a:cubicBezTo>
                    <a:pt x="1405" y="4150"/>
                    <a:pt x="1440" y="4174"/>
                    <a:pt x="1475" y="4180"/>
                  </a:cubicBezTo>
                  <a:cubicBezTo>
                    <a:pt x="1487" y="4180"/>
                    <a:pt x="1493" y="4174"/>
                    <a:pt x="1505" y="4174"/>
                  </a:cubicBezTo>
                  <a:lnTo>
                    <a:pt x="1622" y="4133"/>
                  </a:lnTo>
                  <a:cubicBezTo>
                    <a:pt x="1658" y="4121"/>
                    <a:pt x="1681" y="4086"/>
                    <a:pt x="1681" y="4051"/>
                  </a:cubicBezTo>
                  <a:cubicBezTo>
                    <a:pt x="1681" y="4039"/>
                    <a:pt x="1681" y="4027"/>
                    <a:pt x="1675" y="4021"/>
                  </a:cubicBezTo>
                  <a:lnTo>
                    <a:pt x="318" y="1"/>
                  </a:lnTo>
                  <a:close/>
                </a:path>
              </a:pathLst>
            </a:custGeom>
            <a:solidFill>
              <a:srgbClr val="C8D3E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4" name="Google Shape;1080;p43">
              <a:extLst>
                <a:ext uri="{FF2B5EF4-FFF2-40B4-BE49-F238E27FC236}">
                  <a16:creationId xmlns:a16="http://schemas.microsoft.com/office/drawing/2014/main" id="{72231127-41DC-4669-A2CD-2F00105253D1}"/>
                </a:ext>
              </a:extLst>
            </p:cNvPr>
            <p:cNvSpPr/>
            <p:nvPr/>
          </p:nvSpPr>
          <p:spPr>
            <a:xfrm>
              <a:off x="7743023" y="3222450"/>
              <a:ext cx="124615" cy="309686"/>
            </a:xfrm>
            <a:custGeom>
              <a:avLst/>
              <a:gdLst/>
              <a:ahLst/>
              <a:cxnLst/>
              <a:rect l="l" t="t" r="r" b="b"/>
              <a:pathLst>
                <a:path w="1682" h="4180" extrusionOk="0">
                  <a:moveTo>
                    <a:pt x="1365" y="1"/>
                  </a:moveTo>
                  <a:lnTo>
                    <a:pt x="7" y="4021"/>
                  </a:lnTo>
                  <a:cubicBezTo>
                    <a:pt x="1" y="4033"/>
                    <a:pt x="1" y="4039"/>
                    <a:pt x="1" y="4051"/>
                  </a:cubicBezTo>
                  <a:cubicBezTo>
                    <a:pt x="1" y="4086"/>
                    <a:pt x="24" y="4121"/>
                    <a:pt x="60" y="4133"/>
                  </a:cubicBezTo>
                  <a:lnTo>
                    <a:pt x="177" y="4174"/>
                  </a:lnTo>
                  <a:cubicBezTo>
                    <a:pt x="183" y="4174"/>
                    <a:pt x="195" y="4180"/>
                    <a:pt x="207" y="4180"/>
                  </a:cubicBezTo>
                  <a:cubicBezTo>
                    <a:pt x="242" y="4180"/>
                    <a:pt x="277" y="4156"/>
                    <a:pt x="289" y="4115"/>
                  </a:cubicBezTo>
                  <a:lnTo>
                    <a:pt x="1682" y="1"/>
                  </a:lnTo>
                  <a:close/>
                </a:path>
              </a:pathLst>
            </a:custGeom>
            <a:solidFill>
              <a:srgbClr val="C8D3E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5" name="Google Shape;1081;p43">
              <a:extLst>
                <a:ext uri="{FF2B5EF4-FFF2-40B4-BE49-F238E27FC236}">
                  <a16:creationId xmlns:a16="http://schemas.microsoft.com/office/drawing/2014/main" id="{E331C10D-27F7-4FAB-8978-625602B6E96E}"/>
                </a:ext>
              </a:extLst>
            </p:cNvPr>
            <p:cNvSpPr/>
            <p:nvPr/>
          </p:nvSpPr>
          <p:spPr>
            <a:xfrm>
              <a:off x="8357508" y="3188517"/>
              <a:ext cx="148101" cy="379698"/>
            </a:xfrm>
            <a:custGeom>
              <a:avLst/>
              <a:gdLst/>
              <a:ahLst/>
              <a:cxnLst/>
              <a:rect l="l" t="t" r="r" b="b"/>
              <a:pathLst>
                <a:path w="1999" h="5125" extrusionOk="0">
                  <a:moveTo>
                    <a:pt x="237" y="1"/>
                  </a:moveTo>
                  <a:cubicBezTo>
                    <a:pt x="227" y="1"/>
                    <a:pt x="217" y="3"/>
                    <a:pt x="206" y="6"/>
                  </a:cubicBezTo>
                  <a:lnTo>
                    <a:pt x="77" y="53"/>
                  </a:lnTo>
                  <a:cubicBezTo>
                    <a:pt x="24" y="71"/>
                    <a:pt x="0" y="124"/>
                    <a:pt x="18" y="177"/>
                  </a:cubicBezTo>
                  <a:lnTo>
                    <a:pt x="1670" y="5055"/>
                  </a:lnTo>
                  <a:cubicBezTo>
                    <a:pt x="1679" y="5098"/>
                    <a:pt x="1719" y="5125"/>
                    <a:pt x="1762" y="5125"/>
                  </a:cubicBezTo>
                  <a:cubicBezTo>
                    <a:pt x="1772" y="5125"/>
                    <a:pt x="1783" y="5123"/>
                    <a:pt x="1793" y="5120"/>
                  </a:cubicBezTo>
                  <a:lnTo>
                    <a:pt x="1923" y="5073"/>
                  </a:lnTo>
                  <a:cubicBezTo>
                    <a:pt x="1975" y="5055"/>
                    <a:pt x="1999" y="5002"/>
                    <a:pt x="1981" y="4949"/>
                  </a:cubicBezTo>
                  <a:lnTo>
                    <a:pt x="330" y="71"/>
                  </a:lnTo>
                  <a:cubicBezTo>
                    <a:pt x="315" y="28"/>
                    <a:pt x="279" y="1"/>
                    <a:pt x="237"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6" name="Google Shape;1082;p43">
              <a:extLst>
                <a:ext uri="{FF2B5EF4-FFF2-40B4-BE49-F238E27FC236}">
                  <a16:creationId xmlns:a16="http://schemas.microsoft.com/office/drawing/2014/main" id="{00F5E608-A0B3-4758-B588-B1708B885EAE}"/>
                </a:ext>
              </a:extLst>
            </p:cNvPr>
            <p:cNvSpPr/>
            <p:nvPr/>
          </p:nvSpPr>
          <p:spPr>
            <a:xfrm>
              <a:off x="7702571" y="3188517"/>
              <a:ext cx="148545" cy="379698"/>
            </a:xfrm>
            <a:custGeom>
              <a:avLst/>
              <a:gdLst/>
              <a:ahLst/>
              <a:cxnLst/>
              <a:rect l="l" t="t" r="r" b="b"/>
              <a:pathLst>
                <a:path w="2005" h="5125" extrusionOk="0">
                  <a:moveTo>
                    <a:pt x="1764" y="1"/>
                  </a:moveTo>
                  <a:cubicBezTo>
                    <a:pt x="1724" y="1"/>
                    <a:pt x="1684" y="28"/>
                    <a:pt x="1670" y="71"/>
                  </a:cubicBezTo>
                  <a:lnTo>
                    <a:pt x="18" y="4949"/>
                  </a:lnTo>
                  <a:cubicBezTo>
                    <a:pt x="0" y="5002"/>
                    <a:pt x="30" y="5055"/>
                    <a:pt x="83" y="5073"/>
                  </a:cubicBezTo>
                  <a:lnTo>
                    <a:pt x="212" y="5120"/>
                  </a:lnTo>
                  <a:cubicBezTo>
                    <a:pt x="221" y="5123"/>
                    <a:pt x="231" y="5125"/>
                    <a:pt x="241" y="5125"/>
                  </a:cubicBezTo>
                  <a:cubicBezTo>
                    <a:pt x="280" y="5125"/>
                    <a:pt x="321" y="5098"/>
                    <a:pt x="335" y="5055"/>
                  </a:cubicBezTo>
                  <a:lnTo>
                    <a:pt x="1987" y="177"/>
                  </a:lnTo>
                  <a:cubicBezTo>
                    <a:pt x="2005" y="124"/>
                    <a:pt x="1975" y="71"/>
                    <a:pt x="1922" y="53"/>
                  </a:cubicBezTo>
                  <a:lnTo>
                    <a:pt x="1793" y="6"/>
                  </a:lnTo>
                  <a:cubicBezTo>
                    <a:pt x="1784" y="3"/>
                    <a:pt x="1774" y="1"/>
                    <a:pt x="1764"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7" name="Google Shape;1083;p43">
              <a:extLst>
                <a:ext uri="{FF2B5EF4-FFF2-40B4-BE49-F238E27FC236}">
                  <a16:creationId xmlns:a16="http://schemas.microsoft.com/office/drawing/2014/main" id="{EEF29336-BAE6-4210-8B84-5396AFBE8A64}"/>
                </a:ext>
              </a:extLst>
            </p:cNvPr>
            <p:cNvSpPr/>
            <p:nvPr/>
          </p:nvSpPr>
          <p:spPr>
            <a:xfrm>
              <a:off x="7797922" y="2572922"/>
              <a:ext cx="911943" cy="649673"/>
            </a:xfrm>
            <a:custGeom>
              <a:avLst/>
              <a:gdLst/>
              <a:ahLst/>
              <a:cxnLst/>
              <a:rect l="l" t="t" r="r" b="b"/>
              <a:pathLst>
                <a:path w="12309" h="8769" extrusionOk="0">
                  <a:moveTo>
                    <a:pt x="11617" y="1"/>
                  </a:moveTo>
                  <a:cubicBezTo>
                    <a:pt x="11410" y="1"/>
                    <a:pt x="11214" y="116"/>
                    <a:pt x="11121" y="315"/>
                  </a:cubicBezTo>
                  <a:lnTo>
                    <a:pt x="7747" y="7357"/>
                  </a:lnTo>
                  <a:cubicBezTo>
                    <a:pt x="7659" y="7545"/>
                    <a:pt x="7465" y="7669"/>
                    <a:pt x="7254" y="7669"/>
                  </a:cubicBezTo>
                  <a:lnTo>
                    <a:pt x="571" y="7669"/>
                  </a:lnTo>
                  <a:cubicBezTo>
                    <a:pt x="564" y="7668"/>
                    <a:pt x="557" y="7668"/>
                    <a:pt x="550" y="7668"/>
                  </a:cubicBezTo>
                  <a:cubicBezTo>
                    <a:pt x="248" y="7668"/>
                    <a:pt x="0" y="7916"/>
                    <a:pt x="0" y="8215"/>
                  </a:cubicBezTo>
                  <a:cubicBezTo>
                    <a:pt x="0" y="8520"/>
                    <a:pt x="248" y="8768"/>
                    <a:pt x="550" y="8768"/>
                  </a:cubicBezTo>
                  <a:cubicBezTo>
                    <a:pt x="557" y="8768"/>
                    <a:pt x="564" y="8768"/>
                    <a:pt x="571" y="8768"/>
                  </a:cubicBezTo>
                  <a:lnTo>
                    <a:pt x="8024" y="8768"/>
                  </a:lnTo>
                  <a:cubicBezTo>
                    <a:pt x="8235" y="8768"/>
                    <a:pt x="8429" y="8644"/>
                    <a:pt x="8517" y="8456"/>
                  </a:cubicBezTo>
                  <a:lnTo>
                    <a:pt x="12173" y="815"/>
                  </a:lnTo>
                  <a:cubicBezTo>
                    <a:pt x="12309" y="527"/>
                    <a:pt x="12173" y="186"/>
                    <a:pt x="11880" y="69"/>
                  </a:cubicBezTo>
                  <a:lnTo>
                    <a:pt x="11821" y="45"/>
                  </a:lnTo>
                  <a:lnTo>
                    <a:pt x="11821" y="39"/>
                  </a:lnTo>
                  <a:cubicBezTo>
                    <a:pt x="11754" y="13"/>
                    <a:pt x="11685" y="1"/>
                    <a:pt x="11617" y="1"/>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8" name="Google Shape;1084;p43">
              <a:extLst>
                <a:ext uri="{FF2B5EF4-FFF2-40B4-BE49-F238E27FC236}">
                  <a16:creationId xmlns:a16="http://schemas.microsoft.com/office/drawing/2014/main" id="{1A21C3BE-957F-49FD-8D73-430646DD984B}"/>
                </a:ext>
              </a:extLst>
            </p:cNvPr>
            <p:cNvSpPr/>
            <p:nvPr/>
          </p:nvSpPr>
          <p:spPr>
            <a:xfrm>
              <a:off x="7826743" y="2959438"/>
              <a:ext cx="639301" cy="210483"/>
            </a:xfrm>
            <a:custGeom>
              <a:avLst/>
              <a:gdLst/>
              <a:ahLst/>
              <a:cxnLst/>
              <a:rect l="l" t="t" r="r" b="b"/>
              <a:pathLst>
                <a:path w="8629" h="2841" extrusionOk="0">
                  <a:moveTo>
                    <a:pt x="3908" y="1"/>
                  </a:moveTo>
                  <a:cubicBezTo>
                    <a:pt x="3873" y="1"/>
                    <a:pt x="3844" y="12"/>
                    <a:pt x="3820" y="30"/>
                  </a:cubicBezTo>
                  <a:lnTo>
                    <a:pt x="140" y="2557"/>
                  </a:lnTo>
                  <a:cubicBezTo>
                    <a:pt x="1" y="2654"/>
                    <a:pt x="94" y="2841"/>
                    <a:pt x="226" y="2841"/>
                  </a:cubicBezTo>
                  <a:cubicBezTo>
                    <a:pt x="255" y="2841"/>
                    <a:pt x="286" y="2831"/>
                    <a:pt x="317" y="2810"/>
                  </a:cubicBezTo>
                  <a:lnTo>
                    <a:pt x="3908" y="347"/>
                  </a:lnTo>
                  <a:cubicBezTo>
                    <a:pt x="3938" y="330"/>
                    <a:pt x="3967" y="318"/>
                    <a:pt x="3996" y="318"/>
                  </a:cubicBezTo>
                  <a:lnTo>
                    <a:pt x="8469" y="318"/>
                  </a:lnTo>
                  <a:cubicBezTo>
                    <a:pt x="8558" y="318"/>
                    <a:pt x="8628" y="247"/>
                    <a:pt x="8622" y="165"/>
                  </a:cubicBezTo>
                  <a:lnTo>
                    <a:pt x="8622" y="153"/>
                  </a:lnTo>
                  <a:cubicBezTo>
                    <a:pt x="8622" y="71"/>
                    <a:pt x="8558" y="1"/>
                    <a:pt x="8469"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9" name="Google Shape;1085;p43">
              <a:extLst>
                <a:ext uri="{FF2B5EF4-FFF2-40B4-BE49-F238E27FC236}">
                  <a16:creationId xmlns:a16="http://schemas.microsoft.com/office/drawing/2014/main" id="{0602115F-51E3-4293-90C2-B45230A3CFAD}"/>
                </a:ext>
              </a:extLst>
            </p:cNvPr>
            <p:cNvSpPr/>
            <p:nvPr/>
          </p:nvSpPr>
          <p:spPr>
            <a:xfrm>
              <a:off x="8442858" y="3217708"/>
              <a:ext cx="133802" cy="342136"/>
            </a:xfrm>
            <a:custGeom>
              <a:avLst/>
              <a:gdLst/>
              <a:ahLst/>
              <a:cxnLst/>
              <a:rect l="l" t="t" r="r" b="b"/>
              <a:pathLst>
                <a:path w="1806" h="4618" extrusionOk="0">
                  <a:moveTo>
                    <a:pt x="220" y="0"/>
                  </a:moveTo>
                  <a:cubicBezTo>
                    <a:pt x="210" y="0"/>
                    <a:pt x="199" y="2"/>
                    <a:pt x="189" y="6"/>
                  </a:cubicBezTo>
                  <a:lnTo>
                    <a:pt x="71" y="41"/>
                  </a:lnTo>
                  <a:cubicBezTo>
                    <a:pt x="24" y="59"/>
                    <a:pt x="1" y="112"/>
                    <a:pt x="18" y="153"/>
                  </a:cubicBezTo>
                  <a:lnTo>
                    <a:pt x="1505" y="4555"/>
                  </a:lnTo>
                  <a:cubicBezTo>
                    <a:pt x="1520" y="4594"/>
                    <a:pt x="1555" y="4617"/>
                    <a:pt x="1593" y="4617"/>
                  </a:cubicBezTo>
                  <a:cubicBezTo>
                    <a:pt x="1601" y="4617"/>
                    <a:pt x="1609" y="4616"/>
                    <a:pt x="1617" y="4614"/>
                  </a:cubicBezTo>
                  <a:lnTo>
                    <a:pt x="1734" y="4573"/>
                  </a:lnTo>
                  <a:cubicBezTo>
                    <a:pt x="1782" y="4555"/>
                    <a:pt x="1805" y="4508"/>
                    <a:pt x="1787" y="4461"/>
                  </a:cubicBezTo>
                  <a:lnTo>
                    <a:pt x="300" y="59"/>
                  </a:lnTo>
                  <a:cubicBezTo>
                    <a:pt x="287" y="22"/>
                    <a:pt x="255" y="0"/>
                    <a:pt x="220"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0" name="Google Shape;1086;p43">
              <a:extLst>
                <a:ext uri="{FF2B5EF4-FFF2-40B4-BE49-F238E27FC236}">
                  <a16:creationId xmlns:a16="http://schemas.microsoft.com/office/drawing/2014/main" id="{FEFAD383-D51D-483D-A22D-2D0BD2DC5AF8}"/>
                </a:ext>
              </a:extLst>
            </p:cNvPr>
            <p:cNvSpPr/>
            <p:nvPr/>
          </p:nvSpPr>
          <p:spPr>
            <a:xfrm>
              <a:off x="7852377" y="3217708"/>
              <a:ext cx="133728" cy="342136"/>
            </a:xfrm>
            <a:custGeom>
              <a:avLst/>
              <a:gdLst/>
              <a:ahLst/>
              <a:cxnLst/>
              <a:rect l="l" t="t" r="r" b="b"/>
              <a:pathLst>
                <a:path w="1805" h="4618" extrusionOk="0">
                  <a:moveTo>
                    <a:pt x="1585" y="0"/>
                  </a:moveTo>
                  <a:cubicBezTo>
                    <a:pt x="1550" y="0"/>
                    <a:pt x="1519" y="22"/>
                    <a:pt x="1505" y="59"/>
                  </a:cubicBezTo>
                  <a:lnTo>
                    <a:pt x="18" y="4461"/>
                  </a:lnTo>
                  <a:cubicBezTo>
                    <a:pt x="0" y="4508"/>
                    <a:pt x="24" y="4555"/>
                    <a:pt x="71" y="4573"/>
                  </a:cubicBezTo>
                  <a:lnTo>
                    <a:pt x="188" y="4614"/>
                  </a:lnTo>
                  <a:cubicBezTo>
                    <a:pt x="196" y="4616"/>
                    <a:pt x="205" y="4617"/>
                    <a:pt x="213" y="4617"/>
                  </a:cubicBezTo>
                  <a:cubicBezTo>
                    <a:pt x="252" y="4617"/>
                    <a:pt x="290" y="4594"/>
                    <a:pt x="300" y="4555"/>
                  </a:cubicBezTo>
                  <a:lnTo>
                    <a:pt x="1793" y="153"/>
                  </a:lnTo>
                  <a:cubicBezTo>
                    <a:pt x="1805" y="112"/>
                    <a:pt x="1781" y="59"/>
                    <a:pt x="1734" y="41"/>
                  </a:cubicBezTo>
                  <a:lnTo>
                    <a:pt x="1617" y="6"/>
                  </a:lnTo>
                  <a:cubicBezTo>
                    <a:pt x="1606" y="2"/>
                    <a:pt x="1595" y="0"/>
                    <a:pt x="1585"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1" name="Google Shape;1087;p43">
              <a:extLst>
                <a:ext uri="{FF2B5EF4-FFF2-40B4-BE49-F238E27FC236}">
                  <a16:creationId xmlns:a16="http://schemas.microsoft.com/office/drawing/2014/main" id="{19BB3911-153C-4887-A1C3-E6C85C3F8387}"/>
                </a:ext>
              </a:extLst>
            </p:cNvPr>
            <p:cNvSpPr/>
            <p:nvPr/>
          </p:nvSpPr>
          <p:spPr>
            <a:xfrm>
              <a:off x="8443747" y="3217708"/>
              <a:ext cx="132913" cy="341914"/>
            </a:xfrm>
            <a:custGeom>
              <a:avLst/>
              <a:gdLst/>
              <a:ahLst/>
              <a:cxnLst/>
              <a:rect l="l" t="t" r="r" b="b"/>
              <a:pathLst>
                <a:path w="1794" h="4615" extrusionOk="0">
                  <a:moveTo>
                    <a:pt x="200" y="0"/>
                  </a:moveTo>
                  <a:cubicBezTo>
                    <a:pt x="201" y="0"/>
                    <a:pt x="201" y="0"/>
                    <a:pt x="202" y="0"/>
                  </a:cubicBezTo>
                  <a:lnTo>
                    <a:pt x="202" y="0"/>
                  </a:lnTo>
                  <a:cubicBezTo>
                    <a:pt x="203" y="0"/>
                    <a:pt x="205" y="0"/>
                    <a:pt x="206" y="0"/>
                  </a:cubicBezTo>
                  <a:close/>
                  <a:moveTo>
                    <a:pt x="202" y="0"/>
                  </a:moveTo>
                  <a:cubicBezTo>
                    <a:pt x="191" y="0"/>
                    <a:pt x="182" y="1"/>
                    <a:pt x="177" y="6"/>
                  </a:cubicBezTo>
                  <a:lnTo>
                    <a:pt x="59" y="41"/>
                  </a:lnTo>
                  <a:cubicBezTo>
                    <a:pt x="24" y="53"/>
                    <a:pt x="0" y="88"/>
                    <a:pt x="0" y="129"/>
                  </a:cubicBezTo>
                  <a:cubicBezTo>
                    <a:pt x="0" y="135"/>
                    <a:pt x="0" y="147"/>
                    <a:pt x="0" y="153"/>
                  </a:cubicBezTo>
                  <a:lnTo>
                    <a:pt x="1493" y="4555"/>
                  </a:lnTo>
                  <a:cubicBezTo>
                    <a:pt x="1505" y="4591"/>
                    <a:pt x="1534" y="4614"/>
                    <a:pt x="1576" y="4614"/>
                  </a:cubicBezTo>
                  <a:lnTo>
                    <a:pt x="1605" y="4614"/>
                  </a:lnTo>
                  <a:lnTo>
                    <a:pt x="1722" y="4573"/>
                  </a:lnTo>
                  <a:cubicBezTo>
                    <a:pt x="1764" y="4555"/>
                    <a:pt x="1793" y="4508"/>
                    <a:pt x="1775" y="4461"/>
                  </a:cubicBezTo>
                  <a:lnTo>
                    <a:pt x="288" y="59"/>
                  </a:lnTo>
                  <a:cubicBezTo>
                    <a:pt x="277" y="24"/>
                    <a:pt x="242" y="1"/>
                    <a:pt x="202" y="0"/>
                  </a:cubicBezTo>
                  <a:close/>
                </a:path>
              </a:pathLst>
            </a:custGeom>
            <a:solidFill>
              <a:srgbClr val="C8D3E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2" name="Google Shape;1088;p43">
              <a:extLst>
                <a:ext uri="{FF2B5EF4-FFF2-40B4-BE49-F238E27FC236}">
                  <a16:creationId xmlns:a16="http://schemas.microsoft.com/office/drawing/2014/main" id="{B8E3C145-E4D9-46B2-8289-60715EB1717F}"/>
                </a:ext>
              </a:extLst>
            </p:cNvPr>
            <p:cNvSpPr/>
            <p:nvPr/>
          </p:nvSpPr>
          <p:spPr>
            <a:xfrm>
              <a:off x="7853192" y="3217708"/>
              <a:ext cx="132468" cy="341914"/>
            </a:xfrm>
            <a:custGeom>
              <a:avLst/>
              <a:gdLst/>
              <a:ahLst/>
              <a:cxnLst/>
              <a:rect l="l" t="t" r="r" b="b"/>
              <a:pathLst>
                <a:path w="1788" h="4615" extrusionOk="0">
                  <a:moveTo>
                    <a:pt x="1582" y="0"/>
                  </a:moveTo>
                  <a:cubicBezTo>
                    <a:pt x="1541" y="0"/>
                    <a:pt x="1506" y="24"/>
                    <a:pt x="1494" y="59"/>
                  </a:cubicBezTo>
                  <a:lnTo>
                    <a:pt x="7" y="4461"/>
                  </a:lnTo>
                  <a:cubicBezTo>
                    <a:pt x="1" y="4467"/>
                    <a:pt x="1" y="4479"/>
                    <a:pt x="1" y="4491"/>
                  </a:cubicBezTo>
                  <a:cubicBezTo>
                    <a:pt x="1" y="4526"/>
                    <a:pt x="24" y="4561"/>
                    <a:pt x="60" y="4573"/>
                  </a:cubicBezTo>
                  <a:lnTo>
                    <a:pt x="177" y="4614"/>
                  </a:lnTo>
                  <a:lnTo>
                    <a:pt x="207" y="4614"/>
                  </a:lnTo>
                  <a:cubicBezTo>
                    <a:pt x="248" y="4614"/>
                    <a:pt x="277" y="4591"/>
                    <a:pt x="289" y="4555"/>
                  </a:cubicBezTo>
                  <a:lnTo>
                    <a:pt x="1782" y="153"/>
                  </a:lnTo>
                  <a:cubicBezTo>
                    <a:pt x="1782" y="147"/>
                    <a:pt x="1782" y="135"/>
                    <a:pt x="1788" y="129"/>
                  </a:cubicBezTo>
                  <a:cubicBezTo>
                    <a:pt x="1782" y="88"/>
                    <a:pt x="1758" y="53"/>
                    <a:pt x="1723" y="41"/>
                  </a:cubicBezTo>
                  <a:lnTo>
                    <a:pt x="1606" y="6"/>
                  </a:lnTo>
                  <a:cubicBezTo>
                    <a:pt x="1600" y="0"/>
                    <a:pt x="1588" y="0"/>
                    <a:pt x="1582" y="0"/>
                  </a:cubicBezTo>
                  <a:close/>
                </a:path>
              </a:pathLst>
            </a:custGeom>
            <a:solidFill>
              <a:srgbClr val="C8D3E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3" name="Google Shape;1089;p43">
              <a:extLst>
                <a:ext uri="{FF2B5EF4-FFF2-40B4-BE49-F238E27FC236}">
                  <a16:creationId xmlns:a16="http://schemas.microsoft.com/office/drawing/2014/main" id="{04821731-1107-495C-9D5D-322AD97A52DE}"/>
                </a:ext>
              </a:extLst>
            </p:cNvPr>
            <p:cNvSpPr/>
            <p:nvPr/>
          </p:nvSpPr>
          <p:spPr>
            <a:xfrm>
              <a:off x="8467677" y="3216449"/>
              <a:ext cx="148545" cy="379254"/>
            </a:xfrm>
            <a:custGeom>
              <a:avLst/>
              <a:gdLst/>
              <a:ahLst/>
              <a:cxnLst/>
              <a:rect l="l" t="t" r="r" b="b"/>
              <a:pathLst>
                <a:path w="2005" h="5119" extrusionOk="0">
                  <a:moveTo>
                    <a:pt x="244" y="0"/>
                  </a:moveTo>
                  <a:cubicBezTo>
                    <a:pt x="233" y="0"/>
                    <a:pt x="223" y="2"/>
                    <a:pt x="212" y="5"/>
                  </a:cubicBezTo>
                  <a:lnTo>
                    <a:pt x="83" y="46"/>
                  </a:lnTo>
                  <a:cubicBezTo>
                    <a:pt x="30" y="64"/>
                    <a:pt x="1" y="123"/>
                    <a:pt x="18" y="170"/>
                  </a:cubicBezTo>
                  <a:lnTo>
                    <a:pt x="1670" y="5054"/>
                  </a:lnTo>
                  <a:cubicBezTo>
                    <a:pt x="1684" y="5096"/>
                    <a:pt x="1722" y="5119"/>
                    <a:pt x="1764" y="5119"/>
                  </a:cubicBezTo>
                  <a:cubicBezTo>
                    <a:pt x="1775" y="5119"/>
                    <a:pt x="1787" y="5117"/>
                    <a:pt x="1799" y="5113"/>
                  </a:cubicBezTo>
                  <a:lnTo>
                    <a:pt x="1928" y="5072"/>
                  </a:lnTo>
                  <a:cubicBezTo>
                    <a:pt x="1976" y="5054"/>
                    <a:pt x="2005" y="4996"/>
                    <a:pt x="1987" y="4949"/>
                  </a:cubicBezTo>
                  <a:lnTo>
                    <a:pt x="336" y="64"/>
                  </a:lnTo>
                  <a:cubicBezTo>
                    <a:pt x="322" y="26"/>
                    <a:pt x="285" y="0"/>
                    <a:pt x="244"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4" name="Google Shape;1090;p43">
              <a:extLst>
                <a:ext uri="{FF2B5EF4-FFF2-40B4-BE49-F238E27FC236}">
                  <a16:creationId xmlns:a16="http://schemas.microsoft.com/office/drawing/2014/main" id="{94F72D87-B3FB-4DAA-8C67-A093D31E8771}"/>
                </a:ext>
              </a:extLst>
            </p:cNvPr>
            <p:cNvSpPr/>
            <p:nvPr/>
          </p:nvSpPr>
          <p:spPr>
            <a:xfrm>
              <a:off x="7812740" y="3216449"/>
              <a:ext cx="148545" cy="379254"/>
            </a:xfrm>
            <a:custGeom>
              <a:avLst/>
              <a:gdLst/>
              <a:ahLst/>
              <a:cxnLst/>
              <a:rect l="l" t="t" r="r" b="b"/>
              <a:pathLst>
                <a:path w="2005" h="5119" extrusionOk="0">
                  <a:moveTo>
                    <a:pt x="1767" y="0"/>
                  </a:moveTo>
                  <a:cubicBezTo>
                    <a:pt x="1724" y="0"/>
                    <a:pt x="1685" y="26"/>
                    <a:pt x="1676" y="64"/>
                  </a:cubicBezTo>
                  <a:lnTo>
                    <a:pt x="18" y="4949"/>
                  </a:lnTo>
                  <a:cubicBezTo>
                    <a:pt x="0" y="4996"/>
                    <a:pt x="30" y="5054"/>
                    <a:pt x="83" y="5072"/>
                  </a:cubicBezTo>
                  <a:lnTo>
                    <a:pt x="212" y="5113"/>
                  </a:lnTo>
                  <a:cubicBezTo>
                    <a:pt x="224" y="5117"/>
                    <a:pt x="235" y="5119"/>
                    <a:pt x="247" y="5119"/>
                  </a:cubicBezTo>
                  <a:cubicBezTo>
                    <a:pt x="287" y="5119"/>
                    <a:pt x="322" y="5096"/>
                    <a:pt x="335" y="5054"/>
                  </a:cubicBezTo>
                  <a:lnTo>
                    <a:pt x="1987" y="170"/>
                  </a:lnTo>
                  <a:cubicBezTo>
                    <a:pt x="2005" y="123"/>
                    <a:pt x="1975" y="64"/>
                    <a:pt x="1928" y="46"/>
                  </a:cubicBezTo>
                  <a:lnTo>
                    <a:pt x="1799" y="5"/>
                  </a:lnTo>
                  <a:cubicBezTo>
                    <a:pt x="1788" y="2"/>
                    <a:pt x="1778" y="0"/>
                    <a:pt x="1767"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5" name="Google Shape;1091;p43">
              <a:extLst>
                <a:ext uri="{FF2B5EF4-FFF2-40B4-BE49-F238E27FC236}">
                  <a16:creationId xmlns:a16="http://schemas.microsoft.com/office/drawing/2014/main" id="{AC046D9F-6954-4A94-9184-81F1554293CF}"/>
                </a:ext>
              </a:extLst>
            </p:cNvPr>
            <p:cNvSpPr/>
            <p:nvPr/>
          </p:nvSpPr>
          <p:spPr>
            <a:xfrm>
              <a:off x="7908091" y="2601001"/>
              <a:ext cx="912388" cy="649006"/>
            </a:xfrm>
            <a:custGeom>
              <a:avLst/>
              <a:gdLst/>
              <a:ahLst/>
              <a:cxnLst/>
              <a:rect l="l" t="t" r="r" b="b"/>
              <a:pathLst>
                <a:path w="12315" h="8760" extrusionOk="0">
                  <a:moveTo>
                    <a:pt x="11616" y="0"/>
                  </a:moveTo>
                  <a:cubicBezTo>
                    <a:pt x="11411" y="0"/>
                    <a:pt x="11218" y="114"/>
                    <a:pt x="11121" y="307"/>
                  </a:cubicBezTo>
                  <a:lnTo>
                    <a:pt x="7753" y="7354"/>
                  </a:lnTo>
                  <a:cubicBezTo>
                    <a:pt x="7659" y="7542"/>
                    <a:pt x="7465" y="7666"/>
                    <a:pt x="7260" y="7666"/>
                  </a:cubicBezTo>
                  <a:lnTo>
                    <a:pt x="571" y="7666"/>
                  </a:lnTo>
                  <a:cubicBezTo>
                    <a:pt x="564" y="7665"/>
                    <a:pt x="556" y="7665"/>
                    <a:pt x="549" y="7665"/>
                  </a:cubicBezTo>
                  <a:cubicBezTo>
                    <a:pt x="247" y="7665"/>
                    <a:pt x="1" y="7908"/>
                    <a:pt x="1" y="8212"/>
                  </a:cubicBezTo>
                  <a:cubicBezTo>
                    <a:pt x="1" y="8517"/>
                    <a:pt x="247" y="8759"/>
                    <a:pt x="549" y="8759"/>
                  </a:cubicBezTo>
                  <a:cubicBezTo>
                    <a:pt x="556" y="8759"/>
                    <a:pt x="564" y="8759"/>
                    <a:pt x="571" y="8759"/>
                  </a:cubicBezTo>
                  <a:lnTo>
                    <a:pt x="8030" y="8759"/>
                  </a:lnTo>
                  <a:cubicBezTo>
                    <a:pt x="8235" y="8759"/>
                    <a:pt x="8429" y="8641"/>
                    <a:pt x="8523" y="8447"/>
                  </a:cubicBezTo>
                  <a:lnTo>
                    <a:pt x="12174" y="806"/>
                  </a:lnTo>
                  <a:cubicBezTo>
                    <a:pt x="12315" y="524"/>
                    <a:pt x="12179" y="177"/>
                    <a:pt x="11880" y="60"/>
                  </a:cubicBezTo>
                  <a:lnTo>
                    <a:pt x="11827" y="42"/>
                  </a:lnTo>
                  <a:cubicBezTo>
                    <a:pt x="11757" y="14"/>
                    <a:pt x="11686" y="0"/>
                    <a:pt x="11616"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6" name="Google Shape;1092;p43">
              <a:extLst>
                <a:ext uri="{FF2B5EF4-FFF2-40B4-BE49-F238E27FC236}">
                  <a16:creationId xmlns:a16="http://schemas.microsoft.com/office/drawing/2014/main" id="{9CD9AEE1-41E0-4DA8-BAF2-674452C61504}"/>
                </a:ext>
              </a:extLst>
            </p:cNvPr>
            <p:cNvSpPr/>
            <p:nvPr/>
          </p:nvSpPr>
          <p:spPr>
            <a:xfrm>
              <a:off x="7938171" y="2987295"/>
              <a:ext cx="638042" cy="210408"/>
            </a:xfrm>
            <a:custGeom>
              <a:avLst/>
              <a:gdLst/>
              <a:ahLst/>
              <a:cxnLst/>
              <a:rect l="l" t="t" r="r" b="b"/>
              <a:pathLst>
                <a:path w="8612" h="2840" extrusionOk="0">
                  <a:moveTo>
                    <a:pt x="3891" y="1"/>
                  </a:moveTo>
                  <a:cubicBezTo>
                    <a:pt x="3862" y="1"/>
                    <a:pt x="3827" y="7"/>
                    <a:pt x="3803" y="24"/>
                  </a:cubicBezTo>
                  <a:lnTo>
                    <a:pt x="124" y="2558"/>
                  </a:lnTo>
                  <a:cubicBezTo>
                    <a:pt x="0" y="2640"/>
                    <a:pt x="59" y="2840"/>
                    <a:pt x="212" y="2840"/>
                  </a:cubicBezTo>
                  <a:cubicBezTo>
                    <a:pt x="241" y="2840"/>
                    <a:pt x="276" y="2828"/>
                    <a:pt x="300" y="2810"/>
                  </a:cubicBezTo>
                  <a:lnTo>
                    <a:pt x="3897" y="342"/>
                  </a:lnTo>
                  <a:cubicBezTo>
                    <a:pt x="3921" y="330"/>
                    <a:pt x="3950" y="318"/>
                    <a:pt x="3979" y="318"/>
                  </a:cubicBezTo>
                  <a:lnTo>
                    <a:pt x="8458" y="318"/>
                  </a:lnTo>
                  <a:cubicBezTo>
                    <a:pt x="8541" y="318"/>
                    <a:pt x="8611" y="248"/>
                    <a:pt x="8611" y="165"/>
                  </a:cubicBezTo>
                  <a:lnTo>
                    <a:pt x="8611" y="154"/>
                  </a:lnTo>
                  <a:cubicBezTo>
                    <a:pt x="8611" y="65"/>
                    <a:pt x="8541" y="1"/>
                    <a:pt x="8458"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7" name="Google Shape;1093;p43">
              <a:extLst>
                <a:ext uri="{FF2B5EF4-FFF2-40B4-BE49-F238E27FC236}">
                  <a16:creationId xmlns:a16="http://schemas.microsoft.com/office/drawing/2014/main" id="{CEA61421-BAC8-494E-9804-E93CD5744326}"/>
                </a:ext>
              </a:extLst>
            </p:cNvPr>
            <p:cNvSpPr/>
            <p:nvPr/>
          </p:nvSpPr>
          <p:spPr>
            <a:xfrm>
              <a:off x="6878639" y="3189851"/>
              <a:ext cx="134172" cy="342284"/>
            </a:xfrm>
            <a:custGeom>
              <a:avLst/>
              <a:gdLst/>
              <a:ahLst/>
              <a:cxnLst/>
              <a:rect l="l" t="t" r="r" b="b"/>
              <a:pathLst>
                <a:path w="1811" h="4620" extrusionOk="0">
                  <a:moveTo>
                    <a:pt x="221" y="1"/>
                  </a:moveTo>
                  <a:cubicBezTo>
                    <a:pt x="212" y="1"/>
                    <a:pt x="203" y="2"/>
                    <a:pt x="194" y="6"/>
                  </a:cubicBezTo>
                  <a:lnTo>
                    <a:pt x="77" y="47"/>
                  </a:lnTo>
                  <a:cubicBezTo>
                    <a:pt x="30" y="59"/>
                    <a:pt x="0" y="112"/>
                    <a:pt x="18" y="159"/>
                  </a:cubicBezTo>
                  <a:lnTo>
                    <a:pt x="1505" y="4561"/>
                  </a:lnTo>
                  <a:cubicBezTo>
                    <a:pt x="1519" y="4594"/>
                    <a:pt x="1556" y="4619"/>
                    <a:pt x="1594" y="4619"/>
                  </a:cubicBezTo>
                  <a:cubicBezTo>
                    <a:pt x="1603" y="4619"/>
                    <a:pt x="1613" y="4618"/>
                    <a:pt x="1623" y="4614"/>
                  </a:cubicBezTo>
                  <a:lnTo>
                    <a:pt x="1617" y="4614"/>
                  </a:lnTo>
                  <a:lnTo>
                    <a:pt x="1734" y="4573"/>
                  </a:lnTo>
                  <a:cubicBezTo>
                    <a:pt x="1781" y="4561"/>
                    <a:pt x="1811" y="4508"/>
                    <a:pt x="1793" y="4461"/>
                  </a:cubicBezTo>
                  <a:lnTo>
                    <a:pt x="306" y="59"/>
                  </a:lnTo>
                  <a:cubicBezTo>
                    <a:pt x="292" y="26"/>
                    <a:pt x="256" y="1"/>
                    <a:pt x="221"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8" name="Google Shape;1094;p43">
              <a:extLst>
                <a:ext uri="{FF2B5EF4-FFF2-40B4-BE49-F238E27FC236}">
                  <a16:creationId xmlns:a16="http://schemas.microsoft.com/office/drawing/2014/main" id="{EE4D4C3A-F794-4AD3-812A-CA224A00C010}"/>
                </a:ext>
              </a:extLst>
            </p:cNvPr>
            <p:cNvSpPr/>
            <p:nvPr/>
          </p:nvSpPr>
          <p:spPr>
            <a:xfrm>
              <a:off x="6288529" y="3189851"/>
              <a:ext cx="133802" cy="342284"/>
            </a:xfrm>
            <a:custGeom>
              <a:avLst/>
              <a:gdLst/>
              <a:ahLst/>
              <a:cxnLst/>
              <a:rect l="l" t="t" r="r" b="b"/>
              <a:pathLst>
                <a:path w="1806" h="4620" extrusionOk="0">
                  <a:moveTo>
                    <a:pt x="1589" y="1"/>
                  </a:moveTo>
                  <a:cubicBezTo>
                    <a:pt x="1552" y="1"/>
                    <a:pt x="1520" y="26"/>
                    <a:pt x="1506" y="59"/>
                  </a:cubicBezTo>
                  <a:lnTo>
                    <a:pt x="19" y="4461"/>
                  </a:lnTo>
                  <a:cubicBezTo>
                    <a:pt x="1" y="4508"/>
                    <a:pt x="24" y="4561"/>
                    <a:pt x="72" y="4573"/>
                  </a:cubicBezTo>
                  <a:lnTo>
                    <a:pt x="189" y="4614"/>
                  </a:lnTo>
                  <a:cubicBezTo>
                    <a:pt x="199" y="4618"/>
                    <a:pt x="208" y="4619"/>
                    <a:pt x="217" y="4619"/>
                  </a:cubicBezTo>
                  <a:cubicBezTo>
                    <a:pt x="254" y="4619"/>
                    <a:pt x="287" y="4594"/>
                    <a:pt x="301" y="4561"/>
                  </a:cubicBezTo>
                  <a:lnTo>
                    <a:pt x="1794" y="159"/>
                  </a:lnTo>
                  <a:cubicBezTo>
                    <a:pt x="1805" y="112"/>
                    <a:pt x="1782" y="59"/>
                    <a:pt x="1735" y="47"/>
                  </a:cubicBezTo>
                  <a:lnTo>
                    <a:pt x="1617" y="6"/>
                  </a:lnTo>
                  <a:cubicBezTo>
                    <a:pt x="1608" y="2"/>
                    <a:pt x="1598" y="1"/>
                    <a:pt x="1589"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9" name="Google Shape;1095;p43">
              <a:extLst>
                <a:ext uri="{FF2B5EF4-FFF2-40B4-BE49-F238E27FC236}">
                  <a16:creationId xmlns:a16="http://schemas.microsoft.com/office/drawing/2014/main" id="{9C17DAC4-76F6-43A3-9CCA-506570889588}"/>
                </a:ext>
              </a:extLst>
            </p:cNvPr>
            <p:cNvSpPr/>
            <p:nvPr/>
          </p:nvSpPr>
          <p:spPr>
            <a:xfrm>
              <a:off x="6886937" y="3222450"/>
              <a:ext cx="125060" cy="309686"/>
            </a:xfrm>
            <a:custGeom>
              <a:avLst/>
              <a:gdLst/>
              <a:ahLst/>
              <a:cxnLst/>
              <a:rect l="l" t="t" r="r" b="b"/>
              <a:pathLst>
                <a:path w="1688" h="4180" extrusionOk="0">
                  <a:moveTo>
                    <a:pt x="0" y="1"/>
                  </a:moveTo>
                  <a:lnTo>
                    <a:pt x="1399" y="4115"/>
                  </a:lnTo>
                  <a:cubicBezTo>
                    <a:pt x="1411" y="4150"/>
                    <a:pt x="1446" y="4174"/>
                    <a:pt x="1481" y="4180"/>
                  </a:cubicBezTo>
                  <a:cubicBezTo>
                    <a:pt x="1493" y="4180"/>
                    <a:pt x="1505" y="4174"/>
                    <a:pt x="1511" y="4174"/>
                  </a:cubicBezTo>
                  <a:lnTo>
                    <a:pt x="1628" y="4133"/>
                  </a:lnTo>
                  <a:cubicBezTo>
                    <a:pt x="1664" y="4121"/>
                    <a:pt x="1687" y="4086"/>
                    <a:pt x="1687" y="4051"/>
                  </a:cubicBezTo>
                  <a:cubicBezTo>
                    <a:pt x="1687" y="4039"/>
                    <a:pt x="1687" y="4027"/>
                    <a:pt x="1687" y="4021"/>
                  </a:cubicBezTo>
                  <a:lnTo>
                    <a:pt x="323" y="1"/>
                  </a:lnTo>
                  <a:close/>
                </a:path>
              </a:pathLst>
            </a:custGeom>
            <a:solidFill>
              <a:srgbClr val="C8D3E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0" name="Google Shape;1096;p43">
              <a:extLst>
                <a:ext uri="{FF2B5EF4-FFF2-40B4-BE49-F238E27FC236}">
                  <a16:creationId xmlns:a16="http://schemas.microsoft.com/office/drawing/2014/main" id="{D5CEAFE6-57A9-4E35-A8E9-862160EE0D0F}"/>
                </a:ext>
              </a:extLst>
            </p:cNvPr>
            <p:cNvSpPr/>
            <p:nvPr/>
          </p:nvSpPr>
          <p:spPr>
            <a:xfrm>
              <a:off x="6289418" y="3222450"/>
              <a:ext cx="125060" cy="309686"/>
            </a:xfrm>
            <a:custGeom>
              <a:avLst/>
              <a:gdLst/>
              <a:ahLst/>
              <a:cxnLst/>
              <a:rect l="l" t="t" r="r" b="b"/>
              <a:pathLst>
                <a:path w="1688" h="4180" extrusionOk="0">
                  <a:moveTo>
                    <a:pt x="1370" y="1"/>
                  </a:moveTo>
                  <a:lnTo>
                    <a:pt x="7" y="4021"/>
                  </a:lnTo>
                  <a:cubicBezTo>
                    <a:pt x="7" y="4033"/>
                    <a:pt x="1" y="4039"/>
                    <a:pt x="1" y="4051"/>
                  </a:cubicBezTo>
                  <a:cubicBezTo>
                    <a:pt x="1" y="4086"/>
                    <a:pt x="24" y="4121"/>
                    <a:pt x="65" y="4133"/>
                  </a:cubicBezTo>
                  <a:lnTo>
                    <a:pt x="183" y="4174"/>
                  </a:lnTo>
                  <a:cubicBezTo>
                    <a:pt x="189" y="4174"/>
                    <a:pt x="201" y="4180"/>
                    <a:pt x="206" y="4180"/>
                  </a:cubicBezTo>
                  <a:cubicBezTo>
                    <a:pt x="248" y="4180"/>
                    <a:pt x="283" y="4156"/>
                    <a:pt x="295" y="4115"/>
                  </a:cubicBezTo>
                  <a:lnTo>
                    <a:pt x="1688" y="1"/>
                  </a:lnTo>
                  <a:close/>
                </a:path>
              </a:pathLst>
            </a:custGeom>
            <a:solidFill>
              <a:srgbClr val="C8D3E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1" name="Google Shape;1097;p43">
              <a:extLst>
                <a:ext uri="{FF2B5EF4-FFF2-40B4-BE49-F238E27FC236}">
                  <a16:creationId xmlns:a16="http://schemas.microsoft.com/office/drawing/2014/main" id="{02FDAFC4-5746-4231-BB58-F400B8003B4C}"/>
                </a:ext>
              </a:extLst>
            </p:cNvPr>
            <p:cNvSpPr/>
            <p:nvPr/>
          </p:nvSpPr>
          <p:spPr>
            <a:xfrm>
              <a:off x="6903903" y="3188517"/>
              <a:ext cx="148101" cy="379550"/>
            </a:xfrm>
            <a:custGeom>
              <a:avLst/>
              <a:gdLst/>
              <a:ahLst/>
              <a:cxnLst/>
              <a:rect l="l" t="t" r="r" b="b"/>
              <a:pathLst>
                <a:path w="1999" h="5123" extrusionOk="0">
                  <a:moveTo>
                    <a:pt x="237" y="1"/>
                  </a:moveTo>
                  <a:cubicBezTo>
                    <a:pt x="227" y="1"/>
                    <a:pt x="216" y="3"/>
                    <a:pt x="206" y="6"/>
                  </a:cubicBezTo>
                  <a:lnTo>
                    <a:pt x="77" y="53"/>
                  </a:lnTo>
                  <a:cubicBezTo>
                    <a:pt x="24" y="71"/>
                    <a:pt x="0" y="124"/>
                    <a:pt x="18" y="177"/>
                  </a:cubicBezTo>
                  <a:lnTo>
                    <a:pt x="1670" y="5055"/>
                  </a:lnTo>
                  <a:cubicBezTo>
                    <a:pt x="1684" y="5099"/>
                    <a:pt x="1723" y="5123"/>
                    <a:pt x="1766" y="5123"/>
                  </a:cubicBezTo>
                  <a:cubicBezTo>
                    <a:pt x="1775" y="5123"/>
                    <a:pt x="1784" y="5122"/>
                    <a:pt x="1793" y="5120"/>
                  </a:cubicBezTo>
                  <a:lnTo>
                    <a:pt x="1922" y="5073"/>
                  </a:lnTo>
                  <a:cubicBezTo>
                    <a:pt x="1975" y="5055"/>
                    <a:pt x="1999" y="5002"/>
                    <a:pt x="1981" y="4949"/>
                  </a:cubicBezTo>
                  <a:lnTo>
                    <a:pt x="329" y="71"/>
                  </a:lnTo>
                  <a:cubicBezTo>
                    <a:pt x="315" y="28"/>
                    <a:pt x="278" y="1"/>
                    <a:pt x="237"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2" name="Google Shape;1098;p43">
              <a:extLst>
                <a:ext uri="{FF2B5EF4-FFF2-40B4-BE49-F238E27FC236}">
                  <a16:creationId xmlns:a16="http://schemas.microsoft.com/office/drawing/2014/main" id="{0A7F7385-AAD0-4B45-B585-A2511985A0C3}"/>
                </a:ext>
              </a:extLst>
            </p:cNvPr>
            <p:cNvSpPr/>
            <p:nvPr/>
          </p:nvSpPr>
          <p:spPr>
            <a:xfrm>
              <a:off x="6248966" y="3188517"/>
              <a:ext cx="148545" cy="379698"/>
            </a:xfrm>
            <a:custGeom>
              <a:avLst/>
              <a:gdLst/>
              <a:ahLst/>
              <a:cxnLst/>
              <a:rect l="l" t="t" r="r" b="b"/>
              <a:pathLst>
                <a:path w="2005" h="5125" extrusionOk="0">
                  <a:moveTo>
                    <a:pt x="1764" y="1"/>
                  </a:moveTo>
                  <a:cubicBezTo>
                    <a:pt x="1724" y="1"/>
                    <a:pt x="1684" y="28"/>
                    <a:pt x="1669" y="71"/>
                  </a:cubicBezTo>
                  <a:lnTo>
                    <a:pt x="18" y="4949"/>
                  </a:lnTo>
                  <a:cubicBezTo>
                    <a:pt x="0" y="5002"/>
                    <a:pt x="29" y="5055"/>
                    <a:pt x="82" y="5073"/>
                  </a:cubicBezTo>
                  <a:lnTo>
                    <a:pt x="212" y="5120"/>
                  </a:lnTo>
                  <a:cubicBezTo>
                    <a:pt x="221" y="5123"/>
                    <a:pt x="231" y="5125"/>
                    <a:pt x="240" y="5125"/>
                  </a:cubicBezTo>
                  <a:cubicBezTo>
                    <a:pt x="280" y="5125"/>
                    <a:pt x="321" y="5098"/>
                    <a:pt x="335" y="5055"/>
                  </a:cubicBezTo>
                  <a:lnTo>
                    <a:pt x="1987" y="177"/>
                  </a:lnTo>
                  <a:cubicBezTo>
                    <a:pt x="2004" y="124"/>
                    <a:pt x="1975" y="71"/>
                    <a:pt x="1928" y="53"/>
                  </a:cubicBezTo>
                  <a:lnTo>
                    <a:pt x="1793" y="6"/>
                  </a:lnTo>
                  <a:cubicBezTo>
                    <a:pt x="1784" y="3"/>
                    <a:pt x="1774" y="1"/>
                    <a:pt x="1764"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3" name="Google Shape;1099;p43">
              <a:extLst>
                <a:ext uri="{FF2B5EF4-FFF2-40B4-BE49-F238E27FC236}">
                  <a16:creationId xmlns:a16="http://schemas.microsoft.com/office/drawing/2014/main" id="{2B507173-98C1-42EF-9BF3-990D926BE141}"/>
                </a:ext>
              </a:extLst>
            </p:cNvPr>
            <p:cNvSpPr/>
            <p:nvPr/>
          </p:nvSpPr>
          <p:spPr>
            <a:xfrm>
              <a:off x="6344317" y="2572922"/>
              <a:ext cx="911943" cy="649673"/>
            </a:xfrm>
            <a:custGeom>
              <a:avLst/>
              <a:gdLst/>
              <a:ahLst/>
              <a:cxnLst/>
              <a:rect l="l" t="t" r="r" b="b"/>
              <a:pathLst>
                <a:path w="12309" h="8769" extrusionOk="0">
                  <a:moveTo>
                    <a:pt x="11620" y="1"/>
                  </a:moveTo>
                  <a:cubicBezTo>
                    <a:pt x="11416" y="1"/>
                    <a:pt x="11219" y="116"/>
                    <a:pt x="11121" y="315"/>
                  </a:cubicBezTo>
                  <a:lnTo>
                    <a:pt x="7753" y="7357"/>
                  </a:lnTo>
                  <a:cubicBezTo>
                    <a:pt x="7659" y="7551"/>
                    <a:pt x="7465" y="7669"/>
                    <a:pt x="7254" y="7669"/>
                  </a:cubicBezTo>
                  <a:lnTo>
                    <a:pt x="570" y="7669"/>
                  </a:lnTo>
                  <a:cubicBezTo>
                    <a:pt x="564" y="7668"/>
                    <a:pt x="557" y="7668"/>
                    <a:pt x="550" y="7668"/>
                  </a:cubicBezTo>
                  <a:cubicBezTo>
                    <a:pt x="248" y="7668"/>
                    <a:pt x="0" y="7916"/>
                    <a:pt x="0" y="8215"/>
                  </a:cubicBezTo>
                  <a:cubicBezTo>
                    <a:pt x="0" y="8520"/>
                    <a:pt x="248" y="8768"/>
                    <a:pt x="550" y="8768"/>
                  </a:cubicBezTo>
                  <a:cubicBezTo>
                    <a:pt x="557" y="8768"/>
                    <a:pt x="564" y="8768"/>
                    <a:pt x="570" y="8768"/>
                  </a:cubicBezTo>
                  <a:lnTo>
                    <a:pt x="8024" y="8768"/>
                  </a:lnTo>
                  <a:cubicBezTo>
                    <a:pt x="8235" y="8768"/>
                    <a:pt x="8429" y="8644"/>
                    <a:pt x="8517" y="8456"/>
                  </a:cubicBezTo>
                  <a:lnTo>
                    <a:pt x="12173" y="815"/>
                  </a:lnTo>
                  <a:cubicBezTo>
                    <a:pt x="12308" y="527"/>
                    <a:pt x="12173" y="186"/>
                    <a:pt x="11879" y="69"/>
                  </a:cubicBezTo>
                  <a:lnTo>
                    <a:pt x="11827" y="45"/>
                  </a:lnTo>
                  <a:lnTo>
                    <a:pt x="11821" y="39"/>
                  </a:lnTo>
                  <a:cubicBezTo>
                    <a:pt x="11755" y="13"/>
                    <a:pt x="11687" y="1"/>
                    <a:pt x="11620" y="1"/>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4" name="Google Shape;1100;p43">
              <a:extLst>
                <a:ext uri="{FF2B5EF4-FFF2-40B4-BE49-F238E27FC236}">
                  <a16:creationId xmlns:a16="http://schemas.microsoft.com/office/drawing/2014/main" id="{4FD7031F-280F-4C53-91F1-D2BEA080A533}"/>
                </a:ext>
              </a:extLst>
            </p:cNvPr>
            <p:cNvSpPr/>
            <p:nvPr/>
          </p:nvSpPr>
          <p:spPr>
            <a:xfrm>
              <a:off x="6374323" y="2959438"/>
              <a:ext cx="638042" cy="210408"/>
            </a:xfrm>
            <a:custGeom>
              <a:avLst/>
              <a:gdLst/>
              <a:ahLst/>
              <a:cxnLst/>
              <a:rect l="l" t="t" r="r" b="b"/>
              <a:pathLst>
                <a:path w="8612" h="2840" extrusionOk="0">
                  <a:moveTo>
                    <a:pt x="3892" y="1"/>
                  </a:moveTo>
                  <a:cubicBezTo>
                    <a:pt x="3857" y="1"/>
                    <a:pt x="3827" y="12"/>
                    <a:pt x="3804" y="30"/>
                  </a:cubicBezTo>
                  <a:lnTo>
                    <a:pt x="124" y="2557"/>
                  </a:lnTo>
                  <a:cubicBezTo>
                    <a:pt x="1" y="2646"/>
                    <a:pt x="60" y="2839"/>
                    <a:pt x="213" y="2839"/>
                  </a:cubicBezTo>
                  <a:cubicBezTo>
                    <a:pt x="242" y="2839"/>
                    <a:pt x="271" y="2834"/>
                    <a:pt x="301" y="2810"/>
                  </a:cubicBezTo>
                  <a:lnTo>
                    <a:pt x="3892" y="347"/>
                  </a:lnTo>
                  <a:cubicBezTo>
                    <a:pt x="3921" y="330"/>
                    <a:pt x="3951" y="318"/>
                    <a:pt x="3980" y="318"/>
                  </a:cubicBezTo>
                  <a:lnTo>
                    <a:pt x="8453" y="318"/>
                  </a:lnTo>
                  <a:cubicBezTo>
                    <a:pt x="8541" y="318"/>
                    <a:pt x="8612" y="253"/>
                    <a:pt x="8612" y="165"/>
                  </a:cubicBezTo>
                  <a:lnTo>
                    <a:pt x="8612" y="153"/>
                  </a:lnTo>
                  <a:cubicBezTo>
                    <a:pt x="8612" y="71"/>
                    <a:pt x="8541" y="1"/>
                    <a:pt x="8453"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5" name="Google Shape;1101;p43">
              <a:extLst>
                <a:ext uri="{FF2B5EF4-FFF2-40B4-BE49-F238E27FC236}">
                  <a16:creationId xmlns:a16="http://schemas.microsoft.com/office/drawing/2014/main" id="{1FBB16A6-CB5B-4395-B4BF-60EE96BEC332}"/>
                </a:ext>
              </a:extLst>
            </p:cNvPr>
            <p:cNvSpPr/>
            <p:nvPr/>
          </p:nvSpPr>
          <p:spPr>
            <a:xfrm>
              <a:off x="6989253" y="3217708"/>
              <a:ext cx="133728" cy="342136"/>
            </a:xfrm>
            <a:custGeom>
              <a:avLst/>
              <a:gdLst/>
              <a:ahLst/>
              <a:cxnLst/>
              <a:rect l="l" t="t" r="r" b="b"/>
              <a:pathLst>
                <a:path w="1805" h="4618" extrusionOk="0">
                  <a:moveTo>
                    <a:pt x="220" y="0"/>
                  </a:moveTo>
                  <a:cubicBezTo>
                    <a:pt x="210" y="0"/>
                    <a:pt x="199" y="2"/>
                    <a:pt x="188" y="6"/>
                  </a:cubicBezTo>
                  <a:lnTo>
                    <a:pt x="71" y="41"/>
                  </a:lnTo>
                  <a:cubicBezTo>
                    <a:pt x="24" y="59"/>
                    <a:pt x="0" y="112"/>
                    <a:pt x="12" y="153"/>
                  </a:cubicBezTo>
                  <a:lnTo>
                    <a:pt x="1505" y="4555"/>
                  </a:lnTo>
                  <a:cubicBezTo>
                    <a:pt x="1515" y="4594"/>
                    <a:pt x="1553" y="4617"/>
                    <a:pt x="1592" y="4617"/>
                  </a:cubicBezTo>
                  <a:cubicBezTo>
                    <a:pt x="1600" y="4617"/>
                    <a:pt x="1609" y="4616"/>
                    <a:pt x="1617" y="4614"/>
                  </a:cubicBezTo>
                  <a:lnTo>
                    <a:pt x="1734" y="4573"/>
                  </a:lnTo>
                  <a:cubicBezTo>
                    <a:pt x="1781" y="4555"/>
                    <a:pt x="1805" y="4508"/>
                    <a:pt x="1787" y="4461"/>
                  </a:cubicBezTo>
                  <a:lnTo>
                    <a:pt x="300" y="59"/>
                  </a:lnTo>
                  <a:cubicBezTo>
                    <a:pt x="286" y="22"/>
                    <a:pt x="255" y="0"/>
                    <a:pt x="220"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6" name="Google Shape;1102;p43">
              <a:extLst>
                <a:ext uri="{FF2B5EF4-FFF2-40B4-BE49-F238E27FC236}">
                  <a16:creationId xmlns:a16="http://schemas.microsoft.com/office/drawing/2014/main" id="{4B562D25-F341-4D8F-8F6E-D793BD716EA6}"/>
                </a:ext>
              </a:extLst>
            </p:cNvPr>
            <p:cNvSpPr/>
            <p:nvPr/>
          </p:nvSpPr>
          <p:spPr>
            <a:xfrm>
              <a:off x="6398772" y="3217708"/>
              <a:ext cx="133728" cy="342136"/>
            </a:xfrm>
            <a:custGeom>
              <a:avLst/>
              <a:gdLst/>
              <a:ahLst/>
              <a:cxnLst/>
              <a:rect l="l" t="t" r="r" b="b"/>
              <a:pathLst>
                <a:path w="1805" h="4618" extrusionOk="0">
                  <a:moveTo>
                    <a:pt x="1587" y="0"/>
                  </a:moveTo>
                  <a:cubicBezTo>
                    <a:pt x="1553" y="0"/>
                    <a:pt x="1518" y="22"/>
                    <a:pt x="1505" y="59"/>
                  </a:cubicBezTo>
                  <a:lnTo>
                    <a:pt x="18" y="4461"/>
                  </a:lnTo>
                  <a:cubicBezTo>
                    <a:pt x="0" y="4508"/>
                    <a:pt x="29" y="4555"/>
                    <a:pt x="76" y="4573"/>
                  </a:cubicBezTo>
                  <a:lnTo>
                    <a:pt x="188" y="4614"/>
                  </a:lnTo>
                  <a:cubicBezTo>
                    <a:pt x="196" y="4616"/>
                    <a:pt x="204" y="4617"/>
                    <a:pt x="213" y="4617"/>
                  </a:cubicBezTo>
                  <a:cubicBezTo>
                    <a:pt x="252" y="4617"/>
                    <a:pt x="290" y="4594"/>
                    <a:pt x="300" y="4555"/>
                  </a:cubicBezTo>
                  <a:lnTo>
                    <a:pt x="1793" y="153"/>
                  </a:lnTo>
                  <a:cubicBezTo>
                    <a:pt x="1805" y="112"/>
                    <a:pt x="1781" y="59"/>
                    <a:pt x="1734" y="41"/>
                  </a:cubicBezTo>
                  <a:lnTo>
                    <a:pt x="1616" y="6"/>
                  </a:lnTo>
                  <a:cubicBezTo>
                    <a:pt x="1607" y="2"/>
                    <a:pt x="1597" y="0"/>
                    <a:pt x="1587"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7" name="Google Shape;1103;p43">
              <a:extLst>
                <a:ext uri="{FF2B5EF4-FFF2-40B4-BE49-F238E27FC236}">
                  <a16:creationId xmlns:a16="http://schemas.microsoft.com/office/drawing/2014/main" id="{7E466B51-5B6A-4BA5-A3E3-4DCEA37C3CC5}"/>
                </a:ext>
              </a:extLst>
            </p:cNvPr>
            <p:cNvSpPr/>
            <p:nvPr/>
          </p:nvSpPr>
          <p:spPr>
            <a:xfrm>
              <a:off x="6990142" y="3217708"/>
              <a:ext cx="132839" cy="341914"/>
            </a:xfrm>
            <a:custGeom>
              <a:avLst/>
              <a:gdLst/>
              <a:ahLst/>
              <a:cxnLst/>
              <a:rect l="l" t="t" r="r" b="b"/>
              <a:pathLst>
                <a:path w="1793" h="4615" extrusionOk="0">
                  <a:moveTo>
                    <a:pt x="206" y="0"/>
                  </a:moveTo>
                  <a:cubicBezTo>
                    <a:pt x="194" y="0"/>
                    <a:pt x="182" y="0"/>
                    <a:pt x="176" y="6"/>
                  </a:cubicBezTo>
                  <a:lnTo>
                    <a:pt x="59" y="41"/>
                  </a:lnTo>
                  <a:cubicBezTo>
                    <a:pt x="24" y="53"/>
                    <a:pt x="0" y="88"/>
                    <a:pt x="0" y="129"/>
                  </a:cubicBezTo>
                  <a:cubicBezTo>
                    <a:pt x="0" y="135"/>
                    <a:pt x="0" y="147"/>
                    <a:pt x="0" y="153"/>
                  </a:cubicBezTo>
                  <a:lnTo>
                    <a:pt x="1493" y="4555"/>
                  </a:lnTo>
                  <a:cubicBezTo>
                    <a:pt x="1505" y="4591"/>
                    <a:pt x="1534" y="4614"/>
                    <a:pt x="1575" y="4614"/>
                  </a:cubicBezTo>
                  <a:lnTo>
                    <a:pt x="1605" y="4614"/>
                  </a:lnTo>
                  <a:lnTo>
                    <a:pt x="1722" y="4573"/>
                  </a:lnTo>
                  <a:cubicBezTo>
                    <a:pt x="1763" y="4555"/>
                    <a:pt x="1793" y="4508"/>
                    <a:pt x="1775" y="4461"/>
                  </a:cubicBezTo>
                  <a:lnTo>
                    <a:pt x="288" y="59"/>
                  </a:lnTo>
                  <a:cubicBezTo>
                    <a:pt x="276" y="24"/>
                    <a:pt x="241" y="0"/>
                    <a:pt x="206" y="0"/>
                  </a:cubicBezTo>
                  <a:close/>
                </a:path>
              </a:pathLst>
            </a:custGeom>
            <a:solidFill>
              <a:srgbClr val="C8D3E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8" name="Google Shape;1104;p43">
              <a:extLst>
                <a:ext uri="{FF2B5EF4-FFF2-40B4-BE49-F238E27FC236}">
                  <a16:creationId xmlns:a16="http://schemas.microsoft.com/office/drawing/2014/main" id="{A96EF23E-60BB-419B-ADAF-5D62B8562211}"/>
                </a:ext>
              </a:extLst>
            </p:cNvPr>
            <p:cNvSpPr/>
            <p:nvPr/>
          </p:nvSpPr>
          <p:spPr>
            <a:xfrm>
              <a:off x="6398772" y="3217708"/>
              <a:ext cx="133283" cy="341914"/>
            </a:xfrm>
            <a:custGeom>
              <a:avLst/>
              <a:gdLst/>
              <a:ahLst/>
              <a:cxnLst/>
              <a:rect l="l" t="t" r="r" b="b"/>
              <a:pathLst>
                <a:path w="1799" h="4615" extrusionOk="0">
                  <a:moveTo>
                    <a:pt x="1593" y="0"/>
                  </a:moveTo>
                  <a:cubicBezTo>
                    <a:pt x="1552" y="0"/>
                    <a:pt x="1517" y="24"/>
                    <a:pt x="1505" y="59"/>
                  </a:cubicBezTo>
                  <a:lnTo>
                    <a:pt x="18" y="4461"/>
                  </a:lnTo>
                  <a:cubicBezTo>
                    <a:pt x="0" y="4508"/>
                    <a:pt x="29" y="4555"/>
                    <a:pt x="76" y="4573"/>
                  </a:cubicBezTo>
                  <a:lnTo>
                    <a:pt x="188" y="4614"/>
                  </a:lnTo>
                  <a:lnTo>
                    <a:pt x="218" y="4614"/>
                  </a:lnTo>
                  <a:cubicBezTo>
                    <a:pt x="259" y="4614"/>
                    <a:pt x="288" y="4591"/>
                    <a:pt x="300" y="4555"/>
                  </a:cubicBezTo>
                  <a:lnTo>
                    <a:pt x="1793" y="153"/>
                  </a:lnTo>
                  <a:cubicBezTo>
                    <a:pt x="1793" y="147"/>
                    <a:pt x="1793" y="135"/>
                    <a:pt x="1799" y="129"/>
                  </a:cubicBezTo>
                  <a:cubicBezTo>
                    <a:pt x="1793" y="88"/>
                    <a:pt x="1769" y="53"/>
                    <a:pt x="1734" y="41"/>
                  </a:cubicBezTo>
                  <a:lnTo>
                    <a:pt x="1616" y="6"/>
                  </a:lnTo>
                  <a:cubicBezTo>
                    <a:pt x="1611" y="0"/>
                    <a:pt x="1599" y="0"/>
                    <a:pt x="1593" y="0"/>
                  </a:cubicBezTo>
                  <a:close/>
                </a:path>
              </a:pathLst>
            </a:custGeom>
            <a:solidFill>
              <a:srgbClr val="C8D3E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9" name="Google Shape;1105;p43">
              <a:extLst>
                <a:ext uri="{FF2B5EF4-FFF2-40B4-BE49-F238E27FC236}">
                  <a16:creationId xmlns:a16="http://schemas.microsoft.com/office/drawing/2014/main" id="{832003F2-8FC7-4D18-B7FA-F3D139C1AC35}"/>
                </a:ext>
              </a:extLst>
            </p:cNvPr>
            <p:cNvSpPr/>
            <p:nvPr/>
          </p:nvSpPr>
          <p:spPr>
            <a:xfrm>
              <a:off x="7014072" y="3216375"/>
              <a:ext cx="148545" cy="379328"/>
            </a:xfrm>
            <a:custGeom>
              <a:avLst/>
              <a:gdLst/>
              <a:ahLst/>
              <a:cxnLst/>
              <a:rect l="l" t="t" r="r" b="b"/>
              <a:pathLst>
                <a:path w="2005" h="5120" extrusionOk="0">
                  <a:moveTo>
                    <a:pt x="244" y="1"/>
                  </a:moveTo>
                  <a:cubicBezTo>
                    <a:pt x="233" y="1"/>
                    <a:pt x="222" y="2"/>
                    <a:pt x="212" y="6"/>
                  </a:cubicBezTo>
                  <a:lnTo>
                    <a:pt x="77" y="47"/>
                  </a:lnTo>
                  <a:cubicBezTo>
                    <a:pt x="30" y="65"/>
                    <a:pt x="0" y="124"/>
                    <a:pt x="18" y="171"/>
                  </a:cubicBezTo>
                  <a:lnTo>
                    <a:pt x="1670" y="5055"/>
                  </a:lnTo>
                  <a:cubicBezTo>
                    <a:pt x="1683" y="5097"/>
                    <a:pt x="1719" y="5120"/>
                    <a:pt x="1758" y="5120"/>
                  </a:cubicBezTo>
                  <a:cubicBezTo>
                    <a:pt x="1770" y="5120"/>
                    <a:pt x="1781" y="5118"/>
                    <a:pt x="1793" y="5114"/>
                  </a:cubicBezTo>
                  <a:lnTo>
                    <a:pt x="1922" y="5073"/>
                  </a:lnTo>
                  <a:cubicBezTo>
                    <a:pt x="1975" y="5055"/>
                    <a:pt x="2005" y="4997"/>
                    <a:pt x="1987" y="4950"/>
                  </a:cubicBezTo>
                  <a:lnTo>
                    <a:pt x="335" y="65"/>
                  </a:lnTo>
                  <a:cubicBezTo>
                    <a:pt x="322" y="24"/>
                    <a:pt x="283" y="1"/>
                    <a:pt x="244"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0" name="Google Shape;1106;p43">
              <a:extLst>
                <a:ext uri="{FF2B5EF4-FFF2-40B4-BE49-F238E27FC236}">
                  <a16:creationId xmlns:a16="http://schemas.microsoft.com/office/drawing/2014/main" id="{83B79972-3F20-42A9-A878-5CF3CD50444A}"/>
                </a:ext>
              </a:extLst>
            </p:cNvPr>
            <p:cNvSpPr/>
            <p:nvPr/>
          </p:nvSpPr>
          <p:spPr>
            <a:xfrm>
              <a:off x="6359580" y="3216375"/>
              <a:ext cx="148545" cy="379550"/>
            </a:xfrm>
            <a:custGeom>
              <a:avLst/>
              <a:gdLst/>
              <a:ahLst/>
              <a:cxnLst/>
              <a:rect l="l" t="t" r="r" b="b"/>
              <a:pathLst>
                <a:path w="2005" h="5123" extrusionOk="0">
                  <a:moveTo>
                    <a:pt x="1758" y="1"/>
                  </a:moveTo>
                  <a:cubicBezTo>
                    <a:pt x="1718" y="1"/>
                    <a:pt x="1683" y="24"/>
                    <a:pt x="1669" y="65"/>
                  </a:cubicBezTo>
                  <a:lnTo>
                    <a:pt x="18" y="4950"/>
                  </a:lnTo>
                  <a:cubicBezTo>
                    <a:pt x="0" y="4997"/>
                    <a:pt x="24" y="5055"/>
                    <a:pt x="76" y="5073"/>
                  </a:cubicBezTo>
                  <a:lnTo>
                    <a:pt x="206" y="5114"/>
                  </a:lnTo>
                  <a:cubicBezTo>
                    <a:pt x="218" y="5120"/>
                    <a:pt x="231" y="5122"/>
                    <a:pt x="244" y="5122"/>
                  </a:cubicBezTo>
                  <a:cubicBezTo>
                    <a:pt x="284" y="5122"/>
                    <a:pt x="322" y="5096"/>
                    <a:pt x="335" y="5055"/>
                  </a:cubicBezTo>
                  <a:lnTo>
                    <a:pt x="1987" y="171"/>
                  </a:lnTo>
                  <a:cubicBezTo>
                    <a:pt x="2004" y="124"/>
                    <a:pt x="1975" y="65"/>
                    <a:pt x="1922" y="47"/>
                  </a:cubicBezTo>
                  <a:lnTo>
                    <a:pt x="1793" y="6"/>
                  </a:lnTo>
                  <a:cubicBezTo>
                    <a:pt x="1781" y="2"/>
                    <a:pt x="1769" y="1"/>
                    <a:pt x="1758"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1" name="Google Shape;1107;p43">
              <a:extLst>
                <a:ext uri="{FF2B5EF4-FFF2-40B4-BE49-F238E27FC236}">
                  <a16:creationId xmlns:a16="http://schemas.microsoft.com/office/drawing/2014/main" id="{8B011519-4622-40E2-8F55-95102A7DCCEC}"/>
                </a:ext>
              </a:extLst>
            </p:cNvPr>
            <p:cNvSpPr/>
            <p:nvPr/>
          </p:nvSpPr>
          <p:spPr>
            <a:xfrm>
              <a:off x="6454486" y="2601001"/>
              <a:ext cx="912388" cy="649006"/>
            </a:xfrm>
            <a:custGeom>
              <a:avLst/>
              <a:gdLst/>
              <a:ahLst/>
              <a:cxnLst/>
              <a:rect l="l" t="t" r="r" b="b"/>
              <a:pathLst>
                <a:path w="12315" h="8760" extrusionOk="0">
                  <a:moveTo>
                    <a:pt x="11615" y="0"/>
                  </a:moveTo>
                  <a:cubicBezTo>
                    <a:pt x="11411" y="0"/>
                    <a:pt x="11217" y="114"/>
                    <a:pt x="11121" y="307"/>
                  </a:cubicBezTo>
                  <a:lnTo>
                    <a:pt x="7753" y="7354"/>
                  </a:lnTo>
                  <a:cubicBezTo>
                    <a:pt x="7659" y="7542"/>
                    <a:pt x="7471" y="7666"/>
                    <a:pt x="7260" y="7666"/>
                  </a:cubicBezTo>
                  <a:lnTo>
                    <a:pt x="571" y="7666"/>
                  </a:lnTo>
                  <a:cubicBezTo>
                    <a:pt x="563" y="7665"/>
                    <a:pt x="556" y="7665"/>
                    <a:pt x="549" y="7665"/>
                  </a:cubicBezTo>
                  <a:cubicBezTo>
                    <a:pt x="247" y="7665"/>
                    <a:pt x="0" y="7908"/>
                    <a:pt x="0" y="8212"/>
                  </a:cubicBezTo>
                  <a:cubicBezTo>
                    <a:pt x="0" y="8517"/>
                    <a:pt x="247" y="8759"/>
                    <a:pt x="549" y="8759"/>
                  </a:cubicBezTo>
                  <a:cubicBezTo>
                    <a:pt x="556" y="8759"/>
                    <a:pt x="563" y="8759"/>
                    <a:pt x="571" y="8759"/>
                  </a:cubicBezTo>
                  <a:lnTo>
                    <a:pt x="8030" y="8759"/>
                  </a:lnTo>
                  <a:cubicBezTo>
                    <a:pt x="8235" y="8759"/>
                    <a:pt x="8429" y="8641"/>
                    <a:pt x="8523" y="8447"/>
                  </a:cubicBezTo>
                  <a:lnTo>
                    <a:pt x="12173" y="806"/>
                  </a:lnTo>
                  <a:cubicBezTo>
                    <a:pt x="12314" y="524"/>
                    <a:pt x="12179" y="177"/>
                    <a:pt x="11879" y="60"/>
                  </a:cubicBezTo>
                  <a:lnTo>
                    <a:pt x="11827" y="42"/>
                  </a:lnTo>
                  <a:cubicBezTo>
                    <a:pt x="11757" y="14"/>
                    <a:pt x="11686" y="0"/>
                    <a:pt x="11615"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2" name="Google Shape;1108;p43">
              <a:extLst>
                <a:ext uri="{FF2B5EF4-FFF2-40B4-BE49-F238E27FC236}">
                  <a16:creationId xmlns:a16="http://schemas.microsoft.com/office/drawing/2014/main" id="{50E9C553-1C42-4FD2-912C-4250498E20D5}"/>
                </a:ext>
              </a:extLst>
            </p:cNvPr>
            <p:cNvSpPr/>
            <p:nvPr/>
          </p:nvSpPr>
          <p:spPr>
            <a:xfrm>
              <a:off x="6483306" y="2987295"/>
              <a:ext cx="639227" cy="210483"/>
            </a:xfrm>
            <a:custGeom>
              <a:avLst/>
              <a:gdLst/>
              <a:ahLst/>
              <a:cxnLst/>
              <a:rect l="l" t="t" r="r" b="b"/>
              <a:pathLst>
                <a:path w="8628" h="2841" extrusionOk="0">
                  <a:moveTo>
                    <a:pt x="3908" y="1"/>
                  </a:moveTo>
                  <a:cubicBezTo>
                    <a:pt x="3879" y="1"/>
                    <a:pt x="3849" y="7"/>
                    <a:pt x="3820" y="24"/>
                  </a:cubicBezTo>
                  <a:lnTo>
                    <a:pt x="140" y="2558"/>
                  </a:lnTo>
                  <a:cubicBezTo>
                    <a:pt x="0" y="2649"/>
                    <a:pt x="94" y="2840"/>
                    <a:pt x="227" y="2840"/>
                  </a:cubicBezTo>
                  <a:cubicBezTo>
                    <a:pt x="256" y="2840"/>
                    <a:pt x="286" y="2831"/>
                    <a:pt x="317" y="2810"/>
                  </a:cubicBezTo>
                  <a:lnTo>
                    <a:pt x="3914" y="342"/>
                  </a:lnTo>
                  <a:cubicBezTo>
                    <a:pt x="3938" y="324"/>
                    <a:pt x="3967" y="318"/>
                    <a:pt x="4002" y="318"/>
                  </a:cubicBezTo>
                  <a:lnTo>
                    <a:pt x="8475" y="318"/>
                  </a:lnTo>
                  <a:cubicBezTo>
                    <a:pt x="8557" y="318"/>
                    <a:pt x="8628" y="248"/>
                    <a:pt x="8628" y="165"/>
                  </a:cubicBezTo>
                  <a:lnTo>
                    <a:pt x="8628" y="154"/>
                  </a:lnTo>
                  <a:cubicBezTo>
                    <a:pt x="8628" y="65"/>
                    <a:pt x="8557" y="1"/>
                    <a:pt x="8475"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3" name="Google Shape;1109;p43">
              <a:extLst>
                <a:ext uri="{FF2B5EF4-FFF2-40B4-BE49-F238E27FC236}">
                  <a16:creationId xmlns:a16="http://schemas.microsoft.com/office/drawing/2014/main" id="{4A4EED2F-035D-4DF7-8CCB-7118F9556369}"/>
                </a:ext>
              </a:extLst>
            </p:cNvPr>
            <p:cNvSpPr/>
            <p:nvPr/>
          </p:nvSpPr>
          <p:spPr>
            <a:xfrm>
              <a:off x="5710718" y="2604928"/>
              <a:ext cx="26153" cy="835337"/>
            </a:xfrm>
            <a:custGeom>
              <a:avLst/>
              <a:gdLst/>
              <a:ahLst/>
              <a:cxnLst/>
              <a:rect l="l" t="t" r="r" b="b"/>
              <a:pathLst>
                <a:path w="353" h="11275" extrusionOk="0">
                  <a:moveTo>
                    <a:pt x="0" y="1"/>
                  </a:moveTo>
                  <a:lnTo>
                    <a:pt x="65" y="11275"/>
                  </a:lnTo>
                  <a:lnTo>
                    <a:pt x="353" y="11275"/>
                  </a:lnTo>
                  <a:lnTo>
                    <a:pt x="294" y="1"/>
                  </a:lnTo>
                  <a:close/>
                </a:path>
              </a:pathLst>
            </a:custGeom>
            <a:solidFill>
              <a:srgbClr val="2649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4" name="Google Shape;1110;p43">
              <a:extLst>
                <a:ext uri="{FF2B5EF4-FFF2-40B4-BE49-F238E27FC236}">
                  <a16:creationId xmlns:a16="http://schemas.microsoft.com/office/drawing/2014/main" id="{30EA139A-CBF8-4442-B6C9-A472D1F1040E}"/>
                </a:ext>
              </a:extLst>
            </p:cNvPr>
            <p:cNvSpPr/>
            <p:nvPr/>
          </p:nvSpPr>
          <p:spPr>
            <a:xfrm>
              <a:off x="5686787" y="2590925"/>
              <a:ext cx="62308" cy="51713"/>
            </a:xfrm>
            <a:custGeom>
              <a:avLst/>
              <a:gdLst/>
              <a:ahLst/>
              <a:cxnLst/>
              <a:rect l="l" t="t" r="r" b="b"/>
              <a:pathLst>
                <a:path w="841" h="698" extrusionOk="0">
                  <a:moveTo>
                    <a:pt x="404" y="0"/>
                  </a:moveTo>
                  <a:cubicBezTo>
                    <a:pt x="254" y="0"/>
                    <a:pt x="114" y="99"/>
                    <a:pt x="70" y="255"/>
                  </a:cubicBezTo>
                  <a:cubicBezTo>
                    <a:pt x="0" y="489"/>
                    <a:pt x="188" y="697"/>
                    <a:pt x="404" y="697"/>
                  </a:cubicBezTo>
                  <a:cubicBezTo>
                    <a:pt x="459" y="697"/>
                    <a:pt x="515" y="684"/>
                    <a:pt x="570" y="654"/>
                  </a:cubicBezTo>
                  <a:cubicBezTo>
                    <a:pt x="840" y="502"/>
                    <a:pt x="799" y="102"/>
                    <a:pt x="499" y="14"/>
                  </a:cubicBezTo>
                  <a:cubicBezTo>
                    <a:pt x="468" y="4"/>
                    <a:pt x="436" y="0"/>
                    <a:pt x="404" y="0"/>
                  </a:cubicBezTo>
                  <a:close/>
                </a:path>
              </a:pathLst>
            </a:custGeom>
            <a:solidFill>
              <a:srgbClr val="2649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5" name="Google Shape;1111;p43">
              <a:extLst>
                <a:ext uri="{FF2B5EF4-FFF2-40B4-BE49-F238E27FC236}">
                  <a16:creationId xmlns:a16="http://schemas.microsoft.com/office/drawing/2014/main" id="{C5745016-7E0B-4052-A726-32E832445F48}"/>
                </a:ext>
              </a:extLst>
            </p:cNvPr>
            <p:cNvSpPr/>
            <p:nvPr/>
          </p:nvSpPr>
          <p:spPr>
            <a:xfrm>
              <a:off x="5711533" y="2993815"/>
              <a:ext cx="259677" cy="545803"/>
            </a:xfrm>
            <a:custGeom>
              <a:avLst/>
              <a:gdLst/>
              <a:ahLst/>
              <a:cxnLst/>
              <a:rect l="l" t="t" r="r" b="b"/>
              <a:pathLst>
                <a:path w="3505" h="7367" extrusionOk="0">
                  <a:moveTo>
                    <a:pt x="3257" y="1"/>
                  </a:moveTo>
                  <a:lnTo>
                    <a:pt x="177" y="30"/>
                  </a:lnTo>
                  <a:cubicBezTo>
                    <a:pt x="77" y="30"/>
                    <a:pt x="1" y="113"/>
                    <a:pt x="1" y="212"/>
                  </a:cubicBezTo>
                  <a:lnTo>
                    <a:pt x="66" y="7189"/>
                  </a:lnTo>
                  <a:cubicBezTo>
                    <a:pt x="66" y="7286"/>
                    <a:pt x="142" y="7366"/>
                    <a:pt x="232" y="7366"/>
                  </a:cubicBezTo>
                  <a:cubicBezTo>
                    <a:pt x="236" y="7366"/>
                    <a:pt x="239" y="7366"/>
                    <a:pt x="242" y="7366"/>
                  </a:cubicBezTo>
                  <a:lnTo>
                    <a:pt x="3322" y="7342"/>
                  </a:lnTo>
                  <a:cubicBezTo>
                    <a:pt x="3422" y="7336"/>
                    <a:pt x="3504" y="7260"/>
                    <a:pt x="3504" y="7160"/>
                  </a:cubicBezTo>
                  <a:lnTo>
                    <a:pt x="3439" y="183"/>
                  </a:lnTo>
                  <a:cubicBezTo>
                    <a:pt x="3439" y="83"/>
                    <a:pt x="3357" y="1"/>
                    <a:pt x="3257" y="1"/>
                  </a:cubicBezTo>
                  <a:close/>
                </a:path>
              </a:pathLst>
            </a:custGeom>
            <a:solidFill>
              <a:srgbClr val="42619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6" name="Google Shape;1112;p43">
              <a:extLst>
                <a:ext uri="{FF2B5EF4-FFF2-40B4-BE49-F238E27FC236}">
                  <a16:creationId xmlns:a16="http://schemas.microsoft.com/office/drawing/2014/main" id="{30CAE081-F384-4B5C-9904-F721C0ABDEE5}"/>
                </a:ext>
              </a:extLst>
            </p:cNvPr>
            <p:cNvSpPr/>
            <p:nvPr/>
          </p:nvSpPr>
          <p:spPr>
            <a:xfrm>
              <a:off x="5750725" y="3503317"/>
              <a:ext cx="84163" cy="72235"/>
            </a:xfrm>
            <a:custGeom>
              <a:avLst/>
              <a:gdLst/>
              <a:ahLst/>
              <a:cxnLst/>
              <a:rect l="l" t="t" r="r" b="b"/>
              <a:pathLst>
                <a:path w="1136" h="975" extrusionOk="0">
                  <a:moveTo>
                    <a:pt x="483" y="1"/>
                  </a:moveTo>
                  <a:cubicBezTo>
                    <a:pt x="218" y="7"/>
                    <a:pt x="1" y="224"/>
                    <a:pt x="7" y="495"/>
                  </a:cubicBezTo>
                  <a:cubicBezTo>
                    <a:pt x="7" y="784"/>
                    <a:pt x="244" y="974"/>
                    <a:pt x="493" y="974"/>
                  </a:cubicBezTo>
                  <a:cubicBezTo>
                    <a:pt x="613" y="974"/>
                    <a:pt x="736" y="929"/>
                    <a:pt x="836" y="830"/>
                  </a:cubicBezTo>
                  <a:cubicBezTo>
                    <a:pt x="1135" y="518"/>
                    <a:pt x="918" y="1"/>
                    <a:pt x="483" y="1"/>
                  </a:cubicBezTo>
                  <a:close/>
                </a:path>
              </a:pathLst>
            </a:custGeom>
            <a:solidFill>
              <a:srgbClr val="2649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7" name="Google Shape;1113;p43">
              <a:extLst>
                <a:ext uri="{FF2B5EF4-FFF2-40B4-BE49-F238E27FC236}">
                  <a16:creationId xmlns:a16="http://schemas.microsoft.com/office/drawing/2014/main" id="{BDD34F6B-271D-420F-93B8-340778E2C954}"/>
                </a:ext>
              </a:extLst>
            </p:cNvPr>
            <p:cNvSpPr/>
            <p:nvPr/>
          </p:nvSpPr>
          <p:spPr>
            <a:xfrm>
              <a:off x="5765987" y="3518134"/>
              <a:ext cx="48824" cy="41934"/>
            </a:xfrm>
            <a:custGeom>
              <a:avLst/>
              <a:gdLst/>
              <a:ahLst/>
              <a:cxnLst/>
              <a:rect l="l" t="t" r="r" b="b"/>
              <a:pathLst>
                <a:path w="659" h="566" extrusionOk="0">
                  <a:moveTo>
                    <a:pt x="283" y="1"/>
                  </a:moveTo>
                  <a:cubicBezTo>
                    <a:pt x="124" y="7"/>
                    <a:pt x="1" y="130"/>
                    <a:pt x="1" y="289"/>
                  </a:cubicBezTo>
                  <a:cubicBezTo>
                    <a:pt x="5" y="455"/>
                    <a:pt x="142" y="566"/>
                    <a:pt x="286" y="566"/>
                  </a:cubicBezTo>
                  <a:cubicBezTo>
                    <a:pt x="355" y="566"/>
                    <a:pt x="425" y="540"/>
                    <a:pt x="483" y="483"/>
                  </a:cubicBezTo>
                  <a:cubicBezTo>
                    <a:pt x="659" y="300"/>
                    <a:pt x="530" y="1"/>
                    <a:pt x="283" y="1"/>
                  </a:cubicBezTo>
                  <a:close/>
                </a:path>
              </a:pathLst>
            </a:custGeom>
            <a:solidFill>
              <a:srgbClr val="42619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8" name="Google Shape;1114;p43">
              <a:extLst>
                <a:ext uri="{FF2B5EF4-FFF2-40B4-BE49-F238E27FC236}">
                  <a16:creationId xmlns:a16="http://schemas.microsoft.com/office/drawing/2014/main" id="{D01D8BAB-BB67-4454-9E67-399834645BF2}"/>
                </a:ext>
              </a:extLst>
            </p:cNvPr>
            <p:cNvSpPr/>
            <p:nvPr/>
          </p:nvSpPr>
          <p:spPr>
            <a:xfrm>
              <a:off x="5879860" y="3189703"/>
              <a:ext cx="51269" cy="298499"/>
            </a:xfrm>
            <a:custGeom>
              <a:avLst/>
              <a:gdLst/>
              <a:ahLst/>
              <a:cxnLst/>
              <a:rect l="l" t="t" r="r" b="b"/>
              <a:pathLst>
                <a:path w="692" h="4029" extrusionOk="0">
                  <a:moveTo>
                    <a:pt x="335" y="0"/>
                  </a:moveTo>
                  <a:cubicBezTo>
                    <a:pt x="167" y="0"/>
                    <a:pt x="1" y="115"/>
                    <a:pt x="15" y="343"/>
                  </a:cubicBezTo>
                  <a:lnTo>
                    <a:pt x="45" y="3711"/>
                  </a:lnTo>
                  <a:cubicBezTo>
                    <a:pt x="45" y="3884"/>
                    <a:pt x="186" y="4028"/>
                    <a:pt x="358" y="4028"/>
                  </a:cubicBezTo>
                  <a:cubicBezTo>
                    <a:pt x="361" y="4028"/>
                    <a:pt x="365" y="4028"/>
                    <a:pt x="368" y="4028"/>
                  </a:cubicBezTo>
                  <a:cubicBezTo>
                    <a:pt x="544" y="4028"/>
                    <a:pt x="691" y="3881"/>
                    <a:pt x="685" y="3705"/>
                  </a:cubicBezTo>
                  <a:lnTo>
                    <a:pt x="656" y="337"/>
                  </a:lnTo>
                  <a:cubicBezTo>
                    <a:pt x="665" y="112"/>
                    <a:pt x="500" y="0"/>
                    <a:pt x="335" y="0"/>
                  </a:cubicBezTo>
                  <a:close/>
                </a:path>
              </a:pathLst>
            </a:custGeom>
            <a:solidFill>
              <a:srgbClr val="2649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9" name="Google Shape;1115;p43">
              <a:extLst>
                <a:ext uri="{FF2B5EF4-FFF2-40B4-BE49-F238E27FC236}">
                  <a16:creationId xmlns:a16="http://schemas.microsoft.com/office/drawing/2014/main" id="{E0D69E51-74E9-4656-A826-080DF7FA46FD}"/>
                </a:ext>
              </a:extLst>
            </p:cNvPr>
            <p:cNvSpPr/>
            <p:nvPr/>
          </p:nvSpPr>
          <p:spPr>
            <a:xfrm>
              <a:off x="5130609" y="2449491"/>
              <a:ext cx="514390" cy="1049968"/>
            </a:xfrm>
            <a:custGeom>
              <a:avLst/>
              <a:gdLst/>
              <a:ahLst/>
              <a:cxnLst/>
              <a:rect l="l" t="t" r="r" b="b"/>
              <a:pathLst>
                <a:path w="6943" h="14172" extrusionOk="0">
                  <a:moveTo>
                    <a:pt x="1077" y="1"/>
                  </a:moveTo>
                  <a:lnTo>
                    <a:pt x="1" y="14172"/>
                  </a:lnTo>
                  <a:lnTo>
                    <a:pt x="753" y="14172"/>
                  </a:lnTo>
                  <a:lnTo>
                    <a:pt x="3040" y="2452"/>
                  </a:lnTo>
                  <a:cubicBezTo>
                    <a:pt x="3081" y="2246"/>
                    <a:pt x="3263" y="2099"/>
                    <a:pt x="3469" y="2099"/>
                  </a:cubicBezTo>
                  <a:cubicBezTo>
                    <a:pt x="3680" y="2099"/>
                    <a:pt x="3863" y="2246"/>
                    <a:pt x="3904" y="2452"/>
                  </a:cubicBezTo>
                  <a:lnTo>
                    <a:pt x="6190" y="14172"/>
                  </a:lnTo>
                  <a:lnTo>
                    <a:pt x="6943" y="14172"/>
                  </a:lnTo>
                  <a:lnTo>
                    <a:pt x="5867" y="1"/>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0" name="Google Shape;1116;p43">
              <a:extLst>
                <a:ext uri="{FF2B5EF4-FFF2-40B4-BE49-F238E27FC236}">
                  <a16:creationId xmlns:a16="http://schemas.microsoft.com/office/drawing/2014/main" id="{3A3002C2-60CF-4BE2-A987-532295B1D665}"/>
                </a:ext>
              </a:extLst>
            </p:cNvPr>
            <p:cNvSpPr/>
            <p:nvPr/>
          </p:nvSpPr>
          <p:spPr>
            <a:xfrm>
              <a:off x="4987101" y="1844046"/>
              <a:ext cx="352657" cy="395405"/>
            </a:xfrm>
            <a:custGeom>
              <a:avLst/>
              <a:gdLst/>
              <a:ahLst/>
              <a:cxnLst/>
              <a:rect l="l" t="t" r="r" b="b"/>
              <a:pathLst>
                <a:path w="4760" h="5337" extrusionOk="0">
                  <a:moveTo>
                    <a:pt x="3229" y="1"/>
                  </a:moveTo>
                  <a:cubicBezTo>
                    <a:pt x="2389" y="1"/>
                    <a:pt x="1" y="3795"/>
                    <a:pt x="116" y="4799"/>
                  </a:cubicBezTo>
                  <a:cubicBezTo>
                    <a:pt x="165" y="5210"/>
                    <a:pt x="569" y="5336"/>
                    <a:pt x="1048" y="5336"/>
                  </a:cubicBezTo>
                  <a:cubicBezTo>
                    <a:pt x="1817" y="5336"/>
                    <a:pt x="2778" y="5010"/>
                    <a:pt x="2778" y="5010"/>
                  </a:cubicBezTo>
                  <a:cubicBezTo>
                    <a:pt x="2778" y="5010"/>
                    <a:pt x="2408" y="4423"/>
                    <a:pt x="2567" y="4105"/>
                  </a:cubicBezTo>
                  <a:lnTo>
                    <a:pt x="1903" y="3976"/>
                  </a:lnTo>
                  <a:cubicBezTo>
                    <a:pt x="1903" y="3976"/>
                    <a:pt x="4759" y="1396"/>
                    <a:pt x="3384" y="61"/>
                  </a:cubicBezTo>
                  <a:cubicBezTo>
                    <a:pt x="3341" y="20"/>
                    <a:pt x="3289" y="1"/>
                    <a:pt x="3229" y="1"/>
                  </a:cubicBezTo>
                  <a:close/>
                </a:path>
              </a:pathLst>
            </a:custGeom>
            <a:solidFill>
              <a:srgbClr val="42619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1" name="Google Shape;1117;p43">
              <a:extLst>
                <a:ext uri="{FF2B5EF4-FFF2-40B4-BE49-F238E27FC236}">
                  <a16:creationId xmlns:a16="http://schemas.microsoft.com/office/drawing/2014/main" id="{A112404A-313F-44E2-B814-5FE278267183}"/>
                </a:ext>
              </a:extLst>
            </p:cNvPr>
            <p:cNvSpPr/>
            <p:nvPr/>
          </p:nvSpPr>
          <p:spPr>
            <a:xfrm>
              <a:off x="5151132" y="1799371"/>
              <a:ext cx="483421" cy="702424"/>
            </a:xfrm>
            <a:custGeom>
              <a:avLst/>
              <a:gdLst/>
              <a:ahLst/>
              <a:cxnLst/>
              <a:rect l="l" t="t" r="r" b="b"/>
              <a:pathLst>
                <a:path w="6525" h="9481" extrusionOk="0">
                  <a:moveTo>
                    <a:pt x="2533" y="0"/>
                  </a:moveTo>
                  <a:cubicBezTo>
                    <a:pt x="2533" y="0"/>
                    <a:pt x="441" y="1040"/>
                    <a:pt x="218" y="1452"/>
                  </a:cubicBezTo>
                  <a:cubicBezTo>
                    <a:pt x="0" y="1863"/>
                    <a:pt x="541" y="5220"/>
                    <a:pt x="800" y="6084"/>
                  </a:cubicBezTo>
                  <a:lnTo>
                    <a:pt x="800" y="6495"/>
                  </a:lnTo>
                  <a:cubicBezTo>
                    <a:pt x="800" y="6495"/>
                    <a:pt x="541" y="7941"/>
                    <a:pt x="541" y="8940"/>
                  </a:cubicBezTo>
                  <a:cubicBezTo>
                    <a:pt x="541" y="8940"/>
                    <a:pt x="946" y="9481"/>
                    <a:pt x="3256" y="9481"/>
                  </a:cubicBezTo>
                  <a:cubicBezTo>
                    <a:pt x="5572" y="9481"/>
                    <a:pt x="5978" y="8940"/>
                    <a:pt x="5978" y="8940"/>
                  </a:cubicBezTo>
                  <a:cubicBezTo>
                    <a:pt x="5978" y="7941"/>
                    <a:pt x="5719" y="6495"/>
                    <a:pt x="5719" y="6495"/>
                  </a:cubicBezTo>
                  <a:lnTo>
                    <a:pt x="5725" y="6084"/>
                  </a:lnTo>
                  <a:cubicBezTo>
                    <a:pt x="5984" y="5214"/>
                    <a:pt x="6525" y="1863"/>
                    <a:pt x="6301" y="1452"/>
                  </a:cubicBezTo>
                  <a:cubicBezTo>
                    <a:pt x="6084" y="1046"/>
                    <a:pt x="3991" y="0"/>
                    <a:pt x="3991" y="0"/>
                  </a:cubicBezTo>
                  <a:lnTo>
                    <a:pt x="3262" y="88"/>
                  </a:lnTo>
                  <a:lnTo>
                    <a:pt x="2533" y="0"/>
                  </a:lnTo>
                  <a:close/>
                </a:path>
              </a:pathLst>
            </a:custGeom>
            <a:solidFill>
              <a:srgbClr val="42619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2" name="Google Shape;1118;p43">
              <a:extLst>
                <a:ext uri="{FF2B5EF4-FFF2-40B4-BE49-F238E27FC236}">
                  <a16:creationId xmlns:a16="http://schemas.microsoft.com/office/drawing/2014/main" id="{79EE2F0C-5939-4D5F-B572-8D71D47E4E4D}"/>
                </a:ext>
              </a:extLst>
            </p:cNvPr>
            <p:cNvSpPr/>
            <p:nvPr/>
          </p:nvSpPr>
          <p:spPr>
            <a:xfrm>
              <a:off x="5333981" y="1716615"/>
              <a:ext cx="117206" cy="101055"/>
            </a:xfrm>
            <a:custGeom>
              <a:avLst/>
              <a:gdLst/>
              <a:ahLst/>
              <a:cxnLst/>
              <a:rect l="l" t="t" r="r" b="b"/>
              <a:pathLst>
                <a:path w="1582" h="1364" extrusionOk="0">
                  <a:moveTo>
                    <a:pt x="1" y="0"/>
                  </a:moveTo>
                  <a:lnTo>
                    <a:pt x="1" y="1282"/>
                  </a:lnTo>
                  <a:cubicBezTo>
                    <a:pt x="1" y="1282"/>
                    <a:pt x="177" y="1364"/>
                    <a:pt x="794" y="1364"/>
                  </a:cubicBezTo>
                  <a:cubicBezTo>
                    <a:pt x="1411" y="1364"/>
                    <a:pt x="1582" y="1282"/>
                    <a:pt x="1582" y="1282"/>
                  </a:cubicBezTo>
                  <a:lnTo>
                    <a:pt x="1582" y="0"/>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3" name="Google Shape;1119;p43">
              <a:extLst>
                <a:ext uri="{FF2B5EF4-FFF2-40B4-BE49-F238E27FC236}">
                  <a16:creationId xmlns:a16="http://schemas.microsoft.com/office/drawing/2014/main" id="{2975D297-DC78-4081-BA9A-93F672CB1553}"/>
                </a:ext>
              </a:extLst>
            </p:cNvPr>
            <p:cNvSpPr/>
            <p:nvPr/>
          </p:nvSpPr>
          <p:spPr>
            <a:xfrm>
              <a:off x="5278044" y="1549843"/>
              <a:ext cx="229968" cy="240858"/>
            </a:xfrm>
            <a:custGeom>
              <a:avLst/>
              <a:gdLst/>
              <a:ahLst/>
              <a:cxnLst/>
              <a:rect l="l" t="t" r="r" b="b"/>
              <a:pathLst>
                <a:path w="3104" h="3251" extrusionOk="0">
                  <a:moveTo>
                    <a:pt x="1549" y="0"/>
                  </a:moveTo>
                  <a:cubicBezTo>
                    <a:pt x="703" y="0"/>
                    <a:pt x="368" y="165"/>
                    <a:pt x="474" y="1593"/>
                  </a:cubicBezTo>
                  <a:cubicBezTo>
                    <a:pt x="474" y="1593"/>
                    <a:pt x="387" y="1494"/>
                    <a:pt x="286" y="1494"/>
                  </a:cubicBezTo>
                  <a:cubicBezTo>
                    <a:pt x="236" y="1494"/>
                    <a:pt x="182" y="1519"/>
                    <a:pt x="133" y="1593"/>
                  </a:cubicBezTo>
                  <a:cubicBezTo>
                    <a:pt x="1" y="1799"/>
                    <a:pt x="281" y="2123"/>
                    <a:pt x="459" y="2123"/>
                  </a:cubicBezTo>
                  <a:cubicBezTo>
                    <a:pt x="479" y="2123"/>
                    <a:pt x="498" y="2119"/>
                    <a:pt x="515" y="2110"/>
                  </a:cubicBezTo>
                  <a:cubicBezTo>
                    <a:pt x="515" y="2110"/>
                    <a:pt x="644" y="3045"/>
                    <a:pt x="1549" y="3251"/>
                  </a:cubicBezTo>
                  <a:cubicBezTo>
                    <a:pt x="2455" y="3045"/>
                    <a:pt x="2584" y="2110"/>
                    <a:pt x="2584" y="2110"/>
                  </a:cubicBezTo>
                  <a:cubicBezTo>
                    <a:pt x="2601" y="2119"/>
                    <a:pt x="2619" y="2123"/>
                    <a:pt x="2640" y="2123"/>
                  </a:cubicBezTo>
                  <a:cubicBezTo>
                    <a:pt x="2818" y="2123"/>
                    <a:pt x="3104" y="1799"/>
                    <a:pt x="2972" y="1593"/>
                  </a:cubicBezTo>
                  <a:cubicBezTo>
                    <a:pt x="2923" y="1519"/>
                    <a:pt x="2868" y="1494"/>
                    <a:pt x="2817" y="1494"/>
                  </a:cubicBezTo>
                  <a:cubicBezTo>
                    <a:pt x="2714" y="1494"/>
                    <a:pt x="2625" y="1593"/>
                    <a:pt x="2625" y="1593"/>
                  </a:cubicBezTo>
                  <a:cubicBezTo>
                    <a:pt x="2731" y="165"/>
                    <a:pt x="2396" y="0"/>
                    <a:pt x="1549"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4" name="Google Shape;1120;p43">
              <a:extLst>
                <a:ext uri="{FF2B5EF4-FFF2-40B4-BE49-F238E27FC236}">
                  <a16:creationId xmlns:a16="http://schemas.microsoft.com/office/drawing/2014/main" id="{6C405915-6052-433E-94C0-CD9C42C500B7}"/>
                </a:ext>
              </a:extLst>
            </p:cNvPr>
            <p:cNvSpPr/>
            <p:nvPr/>
          </p:nvSpPr>
          <p:spPr>
            <a:xfrm>
              <a:off x="5285675" y="1508650"/>
              <a:ext cx="231301" cy="297758"/>
            </a:xfrm>
            <a:custGeom>
              <a:avLst/>
              <a:gdLst/>
              <a:ahLst/>
              <a:cxnLst/>
              <a:rect l="l" t="t" r="r" b="b"/>
              <a:pathLst>
                <a:path w="3122" h="4019" extrusionOk="0">
                  <a:moveTo>
                    <a:pt x="1244" y="0"/>
                  </a:moveTo>
                  <a:cubicBezTo>
                    <a:pt x="961" y="0"/>
                    <a:pt x="662" y="106"/>
                    <a:pt x="476" y="474"/>
                  </a:cubicBezTo>
                  <a:cubicBezTo>
                    <a:pt x="476" y="474"/>
                    <a:pt x="474" y="474"/>
                    <a:pt x="471" y="474"/>
                  </a:cubicBezTo>
                  <a:cubicBezTo>
                    <a:pt x="419" y="474"/>
                    <a:pt x="42" y="499"/>
                    <a:pt x="136" y="1256"/>
                  </a:cubicBezTo>
                  <a:cubicBezTo>
                    <a:pt x="165" y="1479"/>
                    <a:pt x="0" y="4018"/>
                    <a:pt x="1376" y="4018"/>
                  </a:cubicBezTo>
                  <a:cubicBezTo>
                    <a:pt x="2751" y="4018"/>
                    <a:pt x="2757" y="1726"/>
                    <a:pt x="2816" y="1214"/>
                  </a:cubicBezTo>
                  <a:cubicBezTo>
                    <a:pt x="2816" y="1214"/>
                    <a:pt x="3121" y="803"/>
                    <a:pt x="2951" y="456"/>
                  </a:cubicBezTo>
                  <a:cubicBezTo>
                    <a:pt x="2887" y="321"/>
                    <a:pt x="2807" y="279"/>
                    <a:pt x="2734" y="279"/>
                  </a:cubicBezTo>
                  <a:cubicBezTo>
                    <a:pt x="2620" y="279"/>
                    <a:pt x="2522" y="380"/>
                    <a:pt x="2522" y="380"/>
                  </a:cubicBezTo>
                  <a:cubicBezTo>
                    <a:pt x="2522" y="380"/>
                    <a:pt x="2587" y="51"/>
                    <a:pt x="2281" y="51"/>
                  </a:cubicBezTo>
                  <a:cubicBezTo>
                    <a:pt x="1975" y="51"/>
                    <a:pt x="1975" y="192"/>
                    <a:pt x="1975" y="192"/>
                  </a:cubicBezTo>
                  <a:cubicBezTo>
                    <a:pt x="1975" y="192"/>
                    <a:pt x="1625" y="0"/>
                    <a:pt x="1244"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5" name="Google Shape;1121;p43">
              <a:extLst>
                <a:ext uri="{FF2B5EF4-FFF2-40B4-BE49-F238E27FC236}">
                  <a16:creationId xmlns:a16="http://schemas.microsoft.com/office/drawing/2014/main" id="{B8FA1F70-AF44-4A9F-BFC4-6A3D7E45EDF9}"/>
                </a:ext>
              </a:extLst>
            </p:cNvPr>
            <p:cNvSpPr/>
            <p:nvPr/>
          </p:nvSpPr>
          <p:spPr>
            <a:xfrm>
              <a:off x="5130609" y="1818041"/>
              <a:ext cx="171661" cy="432078"/>
            </a:xfrm>
            <a:custGeom>
              <a:avLst/>
              <a:gdLst/>
              <a:ahLst/>
              <a:cxnLst/>
              <a:rect l="l" t="t" r="r" b="b"/>
              <a:pathLst>
                <a:path w="2317" h="5832" extrusionOk="0">
                  <a:moveTo>
                    <a:pt x="2317" y="1"/>
                  </a:moveTo>
                  <a:cubicBezTo>
                    <a:pt x="2317" y="1"/>
                    <a:pt x="1359" y="1"/>
                    <a:pt x="1059" y="559"/>
                  </a:cubicBezTo>
                  <a:cubicBezTo>
                    <a:pt x="789" y="1065"/>
                    <a:pt x="1" y="2417"/>
                    <a:pt x="1082" y="5832"/>
                  </a:cubicBezTo>
                  <a:cubicBezTo>
                    <a:pt x="1082" y="5832"/>
                    <a:pt x="1647" y="3563"/>
                    <a:pt x="1635" y="2452"/>
                  </a:cubicBezTo>
                  <a:cubicBezTo>
                    <a:pt x="1623" y="1335"/>
                    <a:pt x="2317" y="1"/>
                    <a:pt x="2317" y="1"/>
                  </a:cubicBezTo>
                  <a:close/>
                </a:path>
              </a:pathLst>
            </a:custGeom>
            <a:solidFill>
              <a:srgbClr val="8EAFF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6" name="Google Shape;1122;p43">
              <a:extLst>
                <a:ext uri="{FF2B5EF4-FFF2-40B4-BE49-F238E27FC236}">
                  <a16:creationId xmlns:a16="http://schemas.microsoft.com/office/drawing/2014/main" id="{B422D35C-5BA9-4CF4-BFBC-577B085D3AE2}"/>
                </a:ext>
              </a:extLst>
            </p:cNvPr>
            <p:cNvSpPr/>
            <p:nvPr/>
          </p:nvSpPr>
          <p:spPr>
            <a:xfrm>
              <a:off x="5161578" y="2116022"/>
              <a:ext cx="117651" cy="93202"/>
            </a:xfrm>
            <a:custGeom>
              <a:avLst/>
              <a:gdLst/>
              <a:ahLst/>
              <a:cxnLst/>
              <a:rect l="l" t="t" r="r" b="b"/>
              <a:pathLst>
                <a:path w="1588" h="1258" extrusionOk="0">
                  <a:moveTo>
                    <a:pt x="761" y="1"/>
                  </a:moveTo>
                  <a:cubicBezTo>
                    <a:pt x="407" y="1"/>
                    <a:pt x="212" y="434"/>
                    <a:pt x="212" y="434"/>
                  </a:cubicBezTo>
                  <a:cubicBezTo>
                    <a:pt x="0" y="681"/>
                    <a:pt x="353" y="1210"/>
                    <a:pt x="353" y="1210"/>
                  </a:cubicBezTo>
                  <a:cubicBezTo>
                    <a:pt x="353" y="1210"/>
                    <a:pt x="383" y="1220"/>
                    <a:pt x="417" y="1220"/>
                  </a:cubicBezTo>
                  <a:cubicBezTo>
                    <a:pt x="440" y="1220"/>
                    <a:pt x="465" y="1215"/>
                    <a:pt x="482" y="1198"/>
                  </a:cubicBezTo>
                  <a:cubicBezTo>
                    <a:pt x="529" y="1150"/>
                    <a:pt x="573" y="1133"/>
                    <a:pt x="613" y="1133"/>
                  </a:cubicBezTo>
                  <a:cubicBezTo>
                    <a:pt x="719" y="1133"/>
                    <a:pt x="794" y="1257"/>
                    <a:pt x="794" y="1257"/>
                  </a:cubicBezTo>
                  <a:cubicBezTo>
                    <a:pt x="1587" y="658"/>
                    <a:pt x="1011" y="70"/>
                    <a:pt x="1011" y="70"/>
                  </a:cubicBezTo>
                  <a:cubicBezTo>
                    <a:pt x="920" y="21"/>
                    <a:pt x="837" y="1"/>
                    <a:pt x="761"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7" name="Google Shape;1123;p43">
              <a:extLst>
                <a:ext uri="{FF2B5EF4-FFF2-40B4-BE49-F238E27FC236}">
                  <a16:creationId xmlns:a16="http://schemas.microsoft.com/office/drawing/2014/main" id="{3873F0FA-2539-4D25-B284-698B6B011152}"/>
                </a:ext>
              </a:extLst>
            </p:cNvPr>
            <p:cNvSpPr/>
            <p:nvPr/>
          </p:nvSpPr>
          <p:spPr>
            <a:xfrm>
              <a:off x="5445927" y="1844046"/>
              <a:ext cx="352582" cy="395405"/>
            </a:xfrm>
            <a:custGeom>
              <a:avLst/>
              <a:gdLst/>
              <a:ahLst/>
              <a:cxnLst/>
              <a:rect l="l" t="t" r="r" b="b"/>
              <a:pathLst>
                <a:path w="4759" h="5337" extrusionOk="0">
                  <a:moveTo>
                    <a:pt x="1531" y="1"/>
                  </a:moveTo>
                  <a:cubicBezTo>
                    <a:pt x="1471" y="1"/>
                    <a:pt x="1419" y="20"/>
                    <a:pt x="1376" y="61"/>
                  </a:cubicBezTo>
                  <a:cubicBezTo>
                    <a:pt x="0" y="1396"/>
                    <a:pt x="2851" y="3976"/>
                    <a:pt x="2851" y="3976"/>
                  </a:cubicBezTo>
                  <a:lnTo>
                    <a:pt x="2193" y="4105"/>
                  </a:lnTo>
                  <a:cubicBezTo>
                    <a:pt x="2352" y="4423"/>
                    <a:pt x="1981" y="5010"/>
                    <a:pt x="1981" y="5010"/>
                  </a:cubicBezTo>
                  <a:cubicBezTo>
                    <a:pt x="1981" y="5010"/>
                    <a:pt x="2943" y="5336"/>
                    <a:pt x="3710" y="5336"/>
                  </a:cubicBezTo>
                  <a:cubicBezTo>
                    <a:pt x="4188" y="5336"/>
                    <a:pt x="4591" y="5210"/>
                    <a:pt x="4638" y="4799"/>
                  </a:cubicBezTo>
                  <a:cubicBezTo>
                    <a:pt x="4759" y="3795"/>
                    <a:pt x="2371" y="1"/>
                    <a:pt x="1531" y="1"/>
                  </a:cubicBezTo>
                  <a:close/>
                </a:path>
              </a:pathLst>
            </a:custGeom>
            <a:solidFill>
              <a:srgbClr val="42619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8" name="Google Shape;1124;p43">
              <a:extLst>
                <a:ext uri="{FF2B5EF4-FFF2-40B4-BE49-F238E27FC236}">
                  <a16:creationId xmlns:a16="http://schemas.microsoft.com/office/drawing/2014/main" id="{F944D202-0950-4CED-9CDB-8DF4EB98BF6D}"/>
                </a:ext>
              </a:extLst>
            </p:cNvPr>
            <p:cNvSpPr/>
            <p:nvPr/>
          </p:nvSpPr>
          <p:spPr>
            <a:xfrm>
              <a:off x="5483786" y="1818041"/>
              <a:ext cx="171216" cy="432078"/>
            </a:xfrm>
            <a:custGeom>
              <a:avLst/>
              <a:gdLst/>
              <a:ahLst/>
              <a:cxnLst/>
              <a:rect l="l" t="t" r="r" b="b"/>
              <a:pathLst>
                <a:path w="2311" h="5832" extrusionOk="0">
                  <a:moveTo>
                    <a:pt x="1" y="1"/>
                  </a:moveTo>
                  <a:lnTo>
                    <a:pt x="1" y="1"/>
                  </a:lnTo>
                  <a:cubicBezTo>
                    <a:pt x="1" y="1"/>
                    <a:pt x="688" y="1335"/>
                    <a:pt x="677" y="2452"/>
                  </a:cubicBezTo>
                  <a:cubicBezTo>
                    <a:pt x="665" y="3563"/>
                    <a:pt x="1235" y="5832"/>
                    <a:pt x="1235" y="5832"/>
                  </a:cubicBezTo>
                  <a:cubicBezTo>
                    <a:pt x="2311" y="2417"/>
                    <a:pt x="1523" y="1065"/>
                    <a:pt x="1253" y="559"/>
                  </a:cubicBezTo>
                  <a:cubicBezTo>
                    <a:pt x="953" y="1"/>
                    <a:pt x="1" y="1"/>
                    <a:pt x="1" y="1"/>
                  </a:cubicBezTo>
                  <a:close/>
                </a:path>
              </a:pathLst>
            </a:custGeom>
            <a:solidFill>
              <a:srgbClr val="8EAFF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9" name="Google Shape;1125;p43">
              <a:extLst>
                <a:ext uri="{FF2B5EF4-FFF2-40B4-BE49-F238E27FC236}">
                  <a16:creationId xmlns:a16="http://schemas.microsoft.com/office/drawing/2014/main" id="{65856FC0-5AD6-4C0E-A63D-F7128CFEF08F}"/>
                </a:ext>
              </a:extLst>
            </p:cNvPr>
            <p:cNvSpPr/>
            <p:nvPr/>
          </p:nvSpPr>
          <p:spPr>
            <a:xfrm>
              <a:off x="5506013" y="2116022"/>
              <a:ext cx="117651" cy="93202"/>
            </a:xfrm>
            <a:custGeom>
              <a:avLst/>
              <a:gdLst/>
              <a:ahLst/>
              <a:cxnLst/>
              <a:rect l="l" t="t" r="r" b="b"/>
              <a:pathLst>
                <a:path w="1588" h="1258" extrusionOk="0">
                  <a:moveTo>
                    <a:pt x="833" y="1"/>
                  </a:moveTo>
                  <a:cubicBezTo>
                    <a:pt x="757" y="1"/>
                    <a:pt x="673" y="21"/>
                    <a:pt x="582" y="70"/>
                  </a:cubicBezTo>
                  <a:cubicBezTo>
                    <a:pt x="582" y="70"/>
                    <a:pt x="1" y="658"/>
                    <a:pt x="806" y="1257"/>
                  </a:cubicBezTo>
                  <a:cubicBezTo>
                    <a:pt x="806" y="1257"/>
                    <a:pt x="877" y="1133"/>
                    <a:pt x="982" y="1133"/>
                  </a:cubicBezTo>
                  <a:cubicBezTo>
                    <a:pt x="1021" y="1133"/>
                    <a:pt x="1065" y="1150"/>
                    <a:pt x="1111" y="1198"/>
                  </a:cubicBezTo>
                  <a:cubicBezTo>
                    <a:pt x="1128" y="1215"/>
                    <a:pt x="1153" y="1220"/>
                    <a:pt x="1177" y="1220"/>
                  </a:cubicBezTo>
                  <a:cubicBezTo>
                    <a:pt x="1210" y="1220"/>
                    <a:pt x="1241" y="1210"/>
                    <a:pt x="1241" y="1210"/>
                  </a:cubicBezTo>
                  <a:cubicBezTo>
                    <a:pt x="1241" y="1210"/>
                    <a:pt x="1588" y="681"/>
                    <a:pt x="1382" y="434"/>
                  </a:cubicBezTo>
                  <a:cubicBezTo>
                    <a:pt x="1382" y="434"/>
                    <a:pt x="1187" y="1"/>
                    <a:pt x="833"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0" name="Google Shape;1126;p43">
              <a:extLst>
                <a:ext uri="{FF2B5EF4-FFF2-40B4-BE49-F238E27FC236}">
                  <a16:creationId xmlns:a16="http://schemas.microsoft.com/office/drawing/2014/main" id="{D5ABF5FD-F01B-4FA9-A9A0-9A35F7C907D2}"/>
                </a:ext>
              </a:extLst>
            </p:cNvPr>
            <p:cNvSpPr/>
            <p:nvPr/>
          </p:nvSpPr>
          <p:spPr>
            <a:xfrm>
              <a:off x="5210328" y="2250047"/>
              <a:ext cx="365029" cy="30598"/>
            </a:xfrm>
            <a:custGeom>
              <a:avLst/>
              <a:gdLst/>
              <a:ahLst/>
              <a:cxnLst/>
              <a:rect l="l" t="t" r="r" b="b"/>
              <a:pathLst>
                <a:path w="4927" h="413" extrusionOk="0">
                  <a:moveTo>
                    <a:pt x="1" y="1"/>
                  </a:moveTo>
                  <a:lnTo>
                    <a:pt x="1" y="412"/>
                  </a:lnTo>
                  <a:lnTo>
                    <a:pt x="4926" y="412"/>
                  </a:lnTo>
                  <a:lnTo>
                    <a:pt x="4926" y="1"/>
                  </a:lnTo>
                  <a:close/>
                </a:path>
              </a:pathLst>
            </a:custGeom>
            <a:solidFill>
              <a:srgbClr val="C4C4C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1" name="Google Shape;1127;p43">
              <a:extLst>
                <a:ext uri="{FF2B5EF4-FFF2-40B4-BE49-F238E27FC236}">
                  <a16:creationId xmlns:a16="http://schemas.microsoft.com/office/drawing/2014/main" id="{1CAE2F69-AA80-44A7-B4A1-94041B958D63}"/>
                </a:ext>
              </a:extLst>
            </p:cNvPr>
            <p:cNvSpPr/>
            <p:nvPr/>
          </p:nvSpPr>
          <p:spPr>
            <a:xfrm>
              <a:off x="5361023" y="2244416"/>
              <a:ext cx="53639" cy="41859"/>
            </a:xfrm>
            <a:custGeom>
              <a:avLst/>
              <a:gdLst/>
              <a:ahLst/>
              <a:cxnLst/>
              <a:rect l="l" t="t" r="r" b="b"/>
              <a:pathLst>
                <a:path w="724" h="565" extrusionOk="0">
                  <a:moveTo>
                    <a:pt x="0" y="0"/>
                  </a:moveTo>
                  <a:lnTo>
                    <a:pt x="0" y="564"/>
                  </a:lnTo>
                  <a:lnTo>
                    <a:pt x="723" y="564"/>
                  </a:lnTo>
                  <a:lnTo>
                    <a:pt x="723" y="0"/>
                  </a:lnTo>
                  <a:close/>
                </a:path>
              </a:pathLst>
            </a:custGeom>
            <a:solidFill>
              <a:srgbClr val="3D3A3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2" name="Google Shape;1128;p43">
              <a:extLst>
                <a:ext uri="{FF2B5EF4-FFF2-40B4-BE49-F238E27FC236}">
                  <a16:creationId xmlns:a16="http://schemas.microsoft.com/office/drawing/2014/main" id="{AB5D46E5-9787-4453-B347-2C00254044E8}"/>
                </a:ext>
              </a:extLst>
            </p:cNvPr>
            <p:cNvSpPr/>
            <p:nvPr/>
          </p:nvSpPr>
          <p:spPr>
            <a:xfrm>
              <a:off x="5023923" y="3499390"/>
              <a:ext cx="154695" cy="55417"/>
            </a:xfrm>
            <a:custGeom>
              <a:avLst/>
              <a:gdLst/>
              <a:ahLst/>
              <a:cxnLst/>
              <a:rect l="l" t="t" r="r" b="b"/>
              <a:pathLst>
                <a:path w="2088" h="748" extrusionOk="0">
                  <a:moveTo>
                    <a:pt x="1517" y="1"/>
                  </a:moveTo>
                  <a:lnTo>
                    <a:pt x="1441" y="254"/>
                  </a:lnTo>
                  <a:lnTo>
                    <a:pt x="1" y="747"/>
                  </a:lnTo>
                  <a:lnTo>
                    <a:pt x="2087" y="747"/>
                  </a:lnTo>
                  <a:lnTo>
                    <a:pt x="2087" y="1"/>
                  </a:lnTo>
                  <a:close/>
                </a:path>
              </a:pathLst>
            </a:custGeom>
            <a:solidFill>
              <a:srgbClr val="2649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3" name="Google Shape;1129;p43">
              <a:extLst>
                <a:ext uri="{FF2B5EF4-FFF2-40B4-BE49-F238E27FC236}">
                  <a16:creationId xmlns:a16="http://schemas.microsoft.com/office/drawing/2014/main" id="{79A38F0B-7704-4A47-90B9-0F462C50DB0A}"/>
                </a:ext>
              </a:extLst>
            </p:cNvPr>
            <p:cNvSpPr/>
            <p:nvPr/>
          </p:nvSpPr>
          <p:spPr>
            <a:xfrm>
              <a:off x="5597067" y="3499390"/>
              <a:ext cx="131135" cy="55417"/>
            </a:xfrm>
            <a:custGeom>
              <a:avLst/>
              <a:gdLst/>
              <a:ahLst/>
              <a:cxnLst/>
              <a:rect l="l" t="t" r="r" b="b"/>
              <a:pathLst>
                <a:path w="1770" h="748" extrusionOk="0">
                  <a:moveTo>
                    <a:pt x="0" y="1"/>
                  </a:moveTo>
                  <a:lnTo>
                    <a:pt x="0" y="747"/>
                  </a:lnTo>
                  <a:lnTo>
                    <a:pt x="1675" y="747"/>
                  </a:lnTo>
                  <a:cubicBezTo>
                    <a:pt x="1752" y="747"/>
                    <a:pt x="1769" y="642"/>
                    <a:pt x="1699" y="618"/>
                  </a:cubicBezTo>
                  <a:lnTo>
                    <a:pt x="647" y="254"/>
                  </a:lnTo>
                  <a:lnTo>
                    <a:pt x="570" y="1"/>
                  </a:lnTo>
                  <a:close/>
                </a:path>
              </a:pathLst>
            </a:custGeom>
            <a:solidFill>
              <a:srgbClr val="2649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4" name="Google Shape;1130;p43">
              <a:extLst>
                <a:ext uri="{FF2B5EF4-FFF2-40B4-BE49-F238E27FC236}">
                  <a16:creationId xmlns:a16="http://schemas.microsoft.com/office/drawing/2014/main" id="{22436C3E-90D7-4D0F-AF9C-4EF1C326E78C}"/>
                </a:ext>
              </a:extLst>
            </p:cNvPr>
            <p:cNvSpPr/>
            <p:nvPr/>
          </p:nvSpPr>
          <p:spPr>
            <a:xfrm>
              <a:off x="5167653" y="1851603"/>
              <a:ext cx="450378" cy="536986"/>
            </a:xfrm>
            <a:custGeom>
              <a:avLst/>
              <a:gdLst/>
              <a:ahLst/>
              <a:cxnLst/>
              <a:rect l="l" t="t" r="r" b="b"/>
              <a:pathLst>
                <a:path w="6079" h="7248" extrusionOk="0">
                  <a:moveTo>
                    <a:pt x="241" y="0"/>
                  </a:moveTo>
                  <a:cubicBezTo>
                    <a:pt x="106" y="0"/>
                    <a:pt x="0" y="112"/>
                    <a:pt x="0" y="247"/>
                  </a:cubicBezTo>
                  <a:lnTo>
                    <a:pt x="0" y="7001"/>
                  </a:lnTo>
                  <a:cubicBezTo>
                    <a:pt x="0" y="7136"/>
                    <a:pt x="106" y="7248"/>
                    <a:pt x="241" y="7248"/>
                  </a:cubicBezTo>
                  <a:lnTo>
                    <a:pt x="5831" y="7248"/>
                  </a:lnTo>
                  <a:cubicBezTo>
                    <a:pt x="5966" y="7248"/>
                    <a:pt x="6078" y="7136"/>
                    <a:pt x="6078" y="7001"/>
                  </a:cubicBezTo>
                  <a:lnTo>
                    <a:pt x="6078" y="247"/>
                  </a:lnTo>
                  <a:cubicBezTo>
                    <a:pt x="6078" y="112"/>
                    <a:pt x="5966" y="0"/>
                    <a:pt x="5831"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5" name="Google Shape;1131;p43">
              <a:extLst>
                <a:ext uri="{FF2B5EF4-FFF2-40B4-BE49-F238E27FC236}">
                  <a16:creationId xmlns:a16="http://schemas.microsoft.com/office/drawing/2014/main" id="{F5C69832-F940-4BE2-AB5D-9664195F432E}"/>
                </a:ext>
              </a:extLst>
            </p:cNvPr>
            <p:cNvSpPr/>
            <p:nvPr/>
          </p:nvSpPr>
          <p:spPr>
            <a:xfrm>
              <a:off x="5167653" y="1851603"/>
              <a:ext cx="450378" cy="197369"/>
            </a:xfrm>
            <a:custGeom>
              <a:avLst/>
              <a:gdLst/>
              <a:ahLst/>
              <a:cxnLst/>
              <a:rect l="l" t="t" r="r" b="b"/>
              <a:pathLst>
                <a:path w="6079" h="2664" extrusionOk="0">
                  <a:moveTo>
                    <a:pt x="770" y="0"/>
                  </a:moveTo>
                  <a:cubicBezTo>
                    <a:pt x="341" y="0"/>
                    <a:pt x="0" y="347"/>
                    <a:pt x="0" y="776"/>
                  </a:cubicBezTo>
                  <a:lnTo>
                    <a:pt x="0" y="1229"/>
                  </a:lnTo>
                  <a:cubicBezTo>
                    <a:pt x="0" y="1229"/>
                    <a:pt x="506" y="2663"/>
                    <a:pt x="3039" y="2663"/>
                  </a:cubicBezTo>
                  <a:cubicBezTo>
                    <a:pt x="5567" y="2663"/>
                    <a:pt x="6078" y="1229"/>
                    <a:pt x="6078" y="1229"/>
                  </a:cubicBezTo>
                  <a:lnTo>
                    <a:pt x="6078" y="776"/>
                  </a:lnTo>
                  <a:cubicBezTo>
                    <a:pt x="6078" y="347"/>
                    <a:pt x="5731" y="0"/>
                    <a:pt x="5308"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6" name="Google Shape;1132;p43">
              <a:extLst>
                <a:ext uri="{FF2B5EF4-FFF2-40B4-BE49-F238E27FC236}">
                  <a16:creationId xmlns:a16="http://schemas.microsoft.com/office/drawing/2014/main" id="{36A8A1CC-EEC2-4CEB-BB75-EDD0A8D32E35}"/>
                </a:ext>
              </a:extLst>
            </p:cNvPr>
            <p:cNvSpPr/>
            <p:nvPr/>
          </p:nvSpPr>
          <p:spPr>
            <a:xfrm>
              <a:off x="5228183" y="2112021"/>
              <a:ext cx="339321" cy="226041"/>
            </a:xfrm>
            <a:custGeom>
              <a:avLst/>
              <a:gdLst/>
              <a:ahLst/>
              <a:cxnLst/>
              <a:rect l="l" t="t" r="r" b="b"/>
              <a:pathLst>
                <a:path w="4580" h="3051" extrusionOk="0">
                  <a:moveTo>
                    <a:pt x="100" y="0"/>
                  </a:moveTo>
                  <a:cubicBezTo>
                    <a:pt x="42" y="0"/>
                    <a:pt x="1" y="41"/>
                    <a:pt x="1" y="100"/>
                  </a:cubicBezTo>
                  <a:lnTo>
                    <a:pt x="1" y="2951"/>
                  </a:lnTo>
                  <a:cubicBezTo>
                    <a:pt x="1" y="3010"/>
                    <a:pt x="42" y="3051"/>
                    <a:pt x="100" y="3051"/>
                  </a:cubicBezTo>
                  <a:lnTo>
                    <a:pt x="4479" y="3051"/>
                  </a:lnTo>
                  <a:cubicBezTo>
                    <a:pt x="4538" y="3051"/>
                    <a:pt x="4579" y="3010"/>
                    <a:pt x="4579" y="2951"/>
                  </a:cubicBezTo>
                  <a:lnTo>
                    <a:pt x="4579" y="100"/>
                  </a:lnTo>
                  <a:cubicBezTo>
                    <a:pt x="4579" y="41"/>
                    <a:pt x="4538" y="0"/>
                    <a:pt x="4479"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7" name="Google Shape;1133;p43">
              <a:extLst>
                <a:ext uri="{FF2B5EF4-FFF2-40B4-BE49-F238E27FC236}">
                  <a16:creationId xmlns:a16="http://schemas.microsoft.com/office/drawing/2014/main" id="{9C4D62E9-9F97-4D10-AD67-7B0DA83C072C}"/>
                </a:ext>
              </a:extLst>
            </p:cNvPr>
            <p:cNvSpPr/>
            <p:nvPr/>
          </p:nvSpPr>
          <p:spPr>
            <a:xfrm>
              <a:off x="5228183" y="2202557"/>
              <a:ext cx="339321" cy="11409"/>
            </a:xfrm>
            <a:custGeom>
              <a:avLst/>
              <a:gdLst/>
              <a:ahLst/>
              <a:cxnLst/>
              <a:rect l="l" t="t" r="r" b="b"/>
              <a:pathLst>
                <a:path w="4580" h="154" extrusionOk="0">
                  <a:moveTo>
                    <a:pt x="1" y="1"/>
                  </a:moveTo>
                  <a:lnTo>
                    <a:pt x="1" y="154"/>
                  </a:lnTo>
                  <a:lnTo>
                    <a:pt x="4579" y="154"/>
                  </a:lnTo>
                  <a:lnTo>
                    <a:pt x="4579" y="1"/>
                  </a:lnTo>
                  <a:close/>
                </a:path>
              </a:pathLst>
            </a:custGeom>
            <a:solidFill>
              <a:srgbClr val="42619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8" name="Google Shape;1134;p43">
              <a:extLst>
                <a:ext uri="{FF2B5EF4-FFF2-40B4-BE49-F238E27FC236}">
                  <a16:creationId xmlns:a16="http://schemas.microsoft.com/office/drawing/2014/main" id="{0A2D7734-C7DC-4A27-8CE8-1827121F9AE2}"/>
                </a:ext>
              </a:extLst>
            </p:cNvPr>
            <p:cNvSpPr/>
            <p:nvPr/>
          </p:nvSpPr>
          <p:spPr>
            <a:xfrm>
              <a:off x="5522164" y="2213892"/>
              <a:ext cx="34006" cy="56677"/>
            </a:xfrm>
            <a:custGeom>
              <a:avLst/>
              <a:gdLst/>
              <a:ahLst/>
              <a:cxnLst/>
              <a:rect l="l" t="t" r="r" b="b"/>
              <a:pathLst>
                <a:path w="459" h="765" extrusionOk="0">
                  <a:moveTo>
                    <a:pt x="0" y="1"/>
                  </a:moveTo>
                  <a:lnTo>
                    <a:pt x="0" y="765"/>
                  </a:lnTo>
                  <a:lnTo>
                    <a:pt x="459" y="765"/>
                  </a:lnTo>
                  <a:lnTo>
                    <a:pt x="459" y="1"/>
                  </a:lnTo>
                  <a:close/>
                </a:path>
              </a:pathLst>
            </a:custGeom>
            <a:solidFill>
              <a:srgbClr val="53768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9" name="Google Shape;1135;p43">
              <a:extLst>
                <a:ext uri="{FF2B5EF4-FFF2-40B4-BE49-F238E27FC236}">
                  <a16:creationId xmlns:a16="http://schemas.microsoft.com/office/drawing/2014/main" id="{FBFDF3F4-F428-4532-BFE8-B23C35A0A1D0}"/>
                </a:ext>
              </a:extLst>
            </p:cNvPr>
            <p:cNvSpPr/>
            <p:nvPr/>
          </p:nvSpPr>
          <p:spPr>
            <a:xfrm>
              <a:off x="5375840" y="2010077"/>
              <a:ext cx="34006" cy="77644"/>
            </a:xfrm>
            <a:custGeom>
              <a:avLst/>
              <a:gdLst/>
              <a:ahLst/>
              <a:cxnLst/>
              <a:rect l="l" t="t" r="r" b="b"/>
              <a:pathLst>
                <a:path w="459" h="1048" extrusionOk="0">
                  <a:moveTo>
                    <a:pt x="0" y="1"/>
                  </a:moveTo>
                  <a:lnTo>
                    <a:pt x="0" y="1047"/>
                  </a:lnTo>
                  <a:lnTo>
                    <a:pt x="459" y="1047"/>
                  </a:lnTo>
                  <a:lnTo>
                    <a:pt x="459" y="1"/>
                  </a:lnTo>
                  <a:close/>
                </a:path>
              </a:pathLst>
            </a:custGeom>
            <a:solidFill>
              <a:srgbClr val="53768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0" name="Google Shape;1136;p43">
              <a:extLst>
                <a:ext uri="{FF2B5EF4-FFF2-40B4-BE49-F238E27FC236}">
                  <a16:creationId xmlns:a16="http://schemas.microsoft.com/office/drawing/2014/main" id="{481A9016-9943-45C0-887B-A26F7B79D888}"/>
                </a:ext>
              </a:extLst>
            </p:cNvPr>
            <p:cNvSpPr/>
            <p:nvPr/>
          </p:nvSpPr>
          <p:spPr>
            <a:xfrm>
              <a:off x="5365764" y="2034526"/>
              <a:ext cx="54084" cy="28746"/>
            </a:xfrm>
            <a:custGeom>
              <a:avLst/>
              <a:gdLst/>
              <a:ahLst/>
              <a:cxnLst/>
              <a:rect l="l" t="t" r="r" b="b"/>
              <a:pathLst>
                <a:path w="730" h="388" extrusionOk="0">
                  <a:moveTo>
                    <a:pt x="1" y="0"/>
                  </a:moveTo>
                  <a:lnTo>
                    <a:pt x="1" y="388"/>
                  </a:lnTo>
                  <a:lnTo>
                    <a:pt x="730" y="388"/>
                  </a:lnTo>
                  <a:lnTo>
                    <a:pt x="730" y="0"/>
                  </a:lnTo>
                  <a:close/>
                </a:path>
              </a:pathLst>
            </a:custGeom>
            <a:solidFill>
              <a:srgbClr val="8EAFF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1" name="Google Shape;1137;p43">
              <a:extLst>
                <a:ext uri="{FF2B5EF4-FFF2-40B4-BE49-F238E27FC236}">
                  <a16:creationId xmlns:a16="http://schemas.microsoft.com/office/drawing/2014/main" id="{08721DB4-1F72-468C-BC51-15225D78B2CE}"/>
                </a:ext>
              </a:extLst>
            </p:cNvPr>
            <p:cNvSpPr/>
            <p:nvPr/>
          </p:nvSpPr>
          <p:spPr>
            <a:xfrm>
              <a:off x="4430404" y="2387184"/>
              <a:ext cx="97129" cy="84460"/>
            </a:xfrm>
            <a:custGeom>
              <a:avLst/>
              <a:gdLst/>
              <a:ahLst/>
              <a:cxnLst/>
              <a:rect l="l" t="t" r="r" b="b"/>
              <a:pathLst>
                <a:path w="1311" h="1140" extrusionOk="0">
                  <a:moveTo>
                    <a:pt x="386" y="0"/>
                  </a:moveTo>
                  <a:cubicBezTo>
                    <a:pt x="362" y="0"/>
                    <a:pt x="347" y="1"/>
                    <a:pt x="347" y="1"/>
                  </a:cubicBezTo>
                  <a:lnTo>
                    <a:pt x="0" y="465"/>
                  </a:lnTo>
                  <a:cubicBezTo>
                    <a:pt x="443" y="971"/>
                    <a:pt x="748" y="1139"/>
                    <a:pt x="942" y="1139"/>
                  </a:cubicBezTo>
                  <a:cubicBezTo>
                    <a:pt x="1311" y="1139"/>
                    <a:pt x="1278" y="529"/>
                    <a:pt x="1035" y="483"/>
                  </a:cubicBezTo>
                  <a:cubicBezTo>
                    <a:pt x="659" y="413"/>
                    <a:pt x="653" y="301"/>
                    <a:pt x="653" y="301"/>
                  </a:cubicBezTo>
                  <a:lnTo>
                    <a:pt x="770" y="107"/>
                  </a:lnTo>
                  <a:cubicBezTo>
                    <a:pt x="670" y="11"/>
                    <a:pt x="470" y="0"/>
                    <a:pt x="386"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2" name="Google Shape;1138;p43">
              <a:extLst>
                <a:ext uri="{FF2B5EF4-FFF2-40B4-BE49-F238E27FC236}">
                  <a16:creationId xmlns:a16="http://schemas.microsoft.com/office/drawing/2014/main" id="{B3768495-D364-4FF8-978A-1CA03A63EE5C}"/>
                </a:ext>
              </a:extLst>
            </p:cNvPr>
            <p:cNvSpPr/>
            <p:nvPr/>
          </p:nvSpPr>
          <p:spPr>
            <a:xfrm>
              <a:off x="4716532" y="2387110"/>
              <a:ext cx="97129" cy="84534"/>
            </a:xfrm>
            <a:custGeom>
              <a:avLst/>
              <a:gdLst/>
              <a:ahLst/>
              <a:cxnLst/>
              <a:rect l="l" t="t" r="r" b="b"/>
              <a:pathLst>
                <a:path w="1311" h="1141" extrusionOk="0">
                  <a:moveTo>
                    <a:pt x="917" y="0"/>
                  </a:moveTo>
                  <a:cubicBezTo>
                    <a:pt x="831" y="0"/>
                    <a:pt x="664" y="13"/>
                    <a:pt x="570" y="102"/>
                  </a:cubicBezTo>
                  <a:lnTo>
                    <a:pt x="653" y="308"/>
                  </a:lnTo>
                  <a:cubicBezTo>
                    <a:pt x="653" y="308"/>
                    <a:pt x="653" y="414"/>
                    <a:pt x="276" y="484"/>
                  </a:cubicBezTo>
                  <a:cubicBezTo>
                    <a:pt x="33" y="530"/>
                    <a:pt x="0" y="1140"/>
                    <a:pt x="370" y="1140"/>
                  </a:cubicBezTo>
                  <a:cubicBezTo>
                    <a:pt x="563" y="1140"/>
                    <a:pt x="868" y="972"/>
                    <a:pt x="1311" y="466"/>
                  </a:cubicBezTo>
                  <a:lnTo>
                    <a:pt x="970" y="2"/>
                  </a:lnTo>
                  <a:cubicBezTo>
                    <a:pt x="970" y="2"/>
                    <a:pt x="949" y="0"/>
                    <a:pt x="917"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3" name="Google Shape;1139;p43">
              <a:extLst>
                <a:ext uri="{FF2B5EF4-FFF2-40B4-BE49-F238E27FC236}">
                  <a16:creationId xmlns:a16="http://schemas.microsoft.com/office/drawing/2014/main" id="{980961B2-A571-4109-ABA4-90284D7C8BDD}"/>
                </a:ext>
              </a:extLst>
            </p:cNvPr>
            <p:cNvSpPr/>
            <p:nvPr/>
          </p:nvSpPr>
          <p:spPr>
            <a:xfrm>
              <a:off x="4696009" y="1941768"/>
              <a:ext cx="289238" cy="485125"/>
            </a:xfrm>
            <a:custGeom>
              <a:avLst/>
              <a:gdLst/>
              <a:ahLst/>
              <a:cxnLst/>
              <a:rect l="l" t="t" r="r" b="b"/>
              <a:pathLst>
                <a:path w="3904" h="6548" extrusionOk="0">
                  <a:moveTo>
                    <a:pt x="1" y="0"/>
                  </a:moveTo>
                  <a:lnTo>
                    <a:pt x="1247" y="2439"/>
                  </a:lnTo>
                  <a:lnTo>
                    <a:pt x="2581" y="3733"/>
                  </a:lnTo>
                  <a:lnTo>
                    <a:pt x="1241" y="6007"/>
                  </a:lnTo>
                  <a:lnTo>
                    <a:pt x="1647" y="6548"/>
                  </a:lnTo>
                  <a:cubicBezTo>
                    <a:pt x="1647" y="6548"/>
                    <a:pt x="3904" y="3844"/>
                    <a:pt x="3904" y="3462"/>
                  </a:cubicBezTo>
                  <a:cubicBezTo>
                    <a:pt x="3904" y="3086"/>
                    <a:pt x="1582" y="788"/>
                    <a:pt x="1582" y="788"/>
                  </a:cubicBezTo>
                  <a:cubicBezTo>
                    <a:pt x="1582" y="788"/>
                    <a:pt x="1447" y="547"/>
                    <a:pt x="1" y="0"/>
                  </a:cubicBezTo>
                  <a:close/>
                </a:path>
              </a:pathLst>
            </a:custGeom>
            <a:solidFill>
              <a:srgbClr val="8EAFF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4" name="Google Shape;1140;p43">
              <a:extLst>
                <a:ext uri="{FF2B5EF4-FFF2-40B4-BE49-F238E27FC236}">
                  <a16:creationId xmlns:a16="http://schemas.microsoft.com/office/drawing/2014/main" id="{4CD6C442-2883-492F-8538-E3CD0388B08D}"/>
                </a:ext>
              </a:extLst>
            </p:cNvPr>
            <p:cNvSpPr/>
            <p:nvPr/>
          </p:nvSpPr>
          <p:spPr>
            <a:xfrm>
              <a:off x="4356390" y="2342360"/>
              <a:ext cx="434671" cy="1124056"/>
            </a:xfrm>
            <a:custGeom>
              <a:avLst/>
              <a:gdLst/>
              <a:ahLst/>
              <a:cxnLst/>
              <a:rect l="l" t="t" r="r" b="b"/>
              <a:pathLst>
                <a:path w="5867" h="15172" extrusionOk="0">
                  <a:moveTo>
                    <a:pt x="2275" y="1"/>
                  </a:moveTo>
                  <a:cubicBezTo>
                    <a:pt x="2275" y="1"/>
                    <a:pt x="1017" y="1535"/>
                    <a:pt x="1082" y="2616"/>
                  </a:cubicBezTo>
                  <a:cubicBezTo>
                    <a:pt x="1152" y="3692"/>
                    <a:pt x="0" y="15171"/>
                    <a:pt x="0" y="15171"/>
                  </a:cubicBezTo>
                  <a:lnTo>
                    <a:pt x="811" y="15171"/>
                  </a:lnTo>
                  <a:lnTo>
                    <a:pt x="3415" y="4280"/>
                  </a:lnTo>
                  <a:cubicBezTo>
                    <a:pt x="3426" y="4224"/>
                    <a:pt x="3470" y="4198"/>
                    <a:pt x="3515" y="4198"/>
                  </a:cubicBezTo>
                  <a:cubicBezTo>
                    <a:pt x="3569" y="4198"/>
                    <a:pt x="3624" y="4236"/>
                    <a:pt x="3621" y="4303"/>
                  </a:cubicBezTo>
                  <a:lnTo>
                    <a:pt x="3509" y="15171"/>
                  </a:lnTo>
                  <a:lnTo>
                    <a:pt x="4444" y="15171"/>
                  </a:lnTo>
                  <a:cubicBezTo>
                    <a:pt x="4444" y="15171"/>
                    <a:pt x="5866" y="3809"/>
                    <a:pt x="5866" y="2740"/>
                  </a:cubicBezTo>
                  <a:cubicBezTo>
                    <a:pt x="5866" y="1241"/>
                    <a:pt x="5073" y="1"/>
                    <a:pt x="5073" y="1"/>
                  </a:cubicBezTo>
                  <a:cubicBezTo>
                    <a:pt x="5073" y="1"/>
                    <a:pt x="4164" y="155"/>
                    <a:pt x="3335" y="155"/>
                  </a:cubicBezTo>
                  <a:cubicBezTo>
                    <a:pt x="2920" y="155"/>
                    <a:pt x="2526" y="116"/>
                    <a:pt x="2275" y="1"/>
                  </a:cubicBezTo>
                  <a:close/>
                </a:path>
              </a:pathLst>
            </a:custGeom>
            <a:solidFill>
              <a:srgbClr val="2649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5" name="Google Shape;1141;p43">
              <a:extLst>
                <a:ext uri="{FF2B5EF4-FFF2-40B4-BE49-F238E27FC236}">
                  <a16:creationId xmlns:a16="http://schemas.microsoft.com/office/drawing/2014/main" id="{93EA51CF-AD04-497E-B8BB-DE8F260155CC}"/>
                </a:ext>
              </a:extLst>
            </p:cNvPr>
            <p:cNvSpPr/>
            <p:nvPr/>
          </p:nvSpPr>
          <p:spPr>
            <a:xfrm>
              <a:off x="4524866" y="2284424"/>
              <a:ext cx="207371" cy="79792"/>
            </a:xfrm>
            <a:custGeom>
              <a:avLst/>
              <a:gdLst/>
              <a:ahLst/>
              <a:cxnLst/>
              <a:rect l="l" t="t" r="r" b="b"/>
              <a:pathLst>
                <a:path w="2799" h="1077" extrusionOk="0">
                  <a:moveTo>
                    <a:pt x="1400" y="1"/>
                  </a:moveTo>
                  <a:lnTo>
                    <a:pt x="1" y="107"/>
                  </a:lnTo>
                  <a:lnTo>
                    <a:pt x="1" y="783"/>
                  </a:lnTo>
                  <a:cubicBezTo>
                    <a:pt x="1" y="783"/>
                    <a:pt x="89" y="1077"/>
                    <a:pt x="1400" y="1077"/>
                  </a:cubicBezTo>
                  <a:cubicBezTo>
                    <a:pt x="2711" y="1077"/>
                    <a:pt x="2799" y="783"/>
                    <a:pt x="2799" y="783"/>
                  </a:cubicBezTo>
                  <a:lnTo>
                    <a:pt x="2799" y="107"/>
                  </a:lnTo>
                  <a:lnTo>
                    <a:pt x="1400" y="1"/>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6" name="Google Shape;1142;p43">
              <a:extLst>
                <a:ext uri="{FF2B5EF4-FFF2-40B4-BE49-F238E27FC236}">
                  <a16:creationId xmlns:a16="http://schemas.microsoft.com/office/drawing/2014/main" id="{137955E7-3F93-408B-A13E-9A71B7FF6303}"/>
                </a:ext>
              </a:extLst>
            </p:cNvPr>
            <p:cNvSpPr/>
            <p:nvPr/>
          </p:nvSpPr>
          <p:spPr>
            <a:xfrm>
              <a:off x="4430404" y="1929543"/>
              <a:ext cx="382440" cy="618853"/>
            </a:xfrm>
            <a:custGeom>
              <a:avLst/>
              <a:gdLst/>
              <a:ahLst/>
              <a:cxnLst/>
              <a:rect l="l" t="t" r="r" b="b"/>
              <a:pathLst>
                <a:path w="5162" h="8353" extrusionOk="0">
                  <a:moveTo>
                    <a:pt x="2146" y="1"/>
                  </a:moveTo>
                  <a:cubicBezTo>
                    <a:pt x="2146" y="1"/>
                    <a:pt x="811" y="512"/>
                    <a:pt x="682" y="941"/>
                  </a:cubicBezTo>
                  <a:cubicBezTo>
                    <a:pt x="553" y="1370"/>
                    <a:pt x="188" y="2845"/>
                    <a:pt x="953" y="3380"/>
                  </a:cubicBezTo>
                  <a:cubicBezTo>
                    <a:pt x="953" y="3380"/>
                    <a:pt x="94" y="7077"/>
                    <a:pt x="0" y="7836"/>
                  </a:cubicBezTo>
                  <a:cubicBezTo>
                    <a:pt x="0" y="7836"/>
                    <a:pt x="1399" y="8353"/>
                    <a:pt x="2498" y="8353"/>
                  </a:cubicBezTo>
                  <a:cubicBezTo>
                    <a:pt x="3603" y="8353"/>
                    <a:pt x="4996" y="7836"/>
                    <a:pt x="4996" y="7836"/>
                  </a:cubicBezTo>
                  <a:cubicBezTo>
                    <a:pt x="4902" y="7077"/>
                    <a:pt x="4397" y="3380"/>
                    <a:pt x="4397" y="3380"/>
                  </a:cubicBezTo>
                  <a:cubicBezTo>
                    <a:pt x="5161" y="2845"/>
                    <a:pt x="4797" y="1370"/>
                    <a:pt x="4667" y="941"/>
                  </a:cubicBezTo>
                  <a:cubicBezTo>
                    <a:pt x="4538" y="512"/>
                    <a:pt x="3204" y="1"/>
                    <a:pt x="3204" y="1"/>
                  </a:cubicBezTo>
                  <a:lnTo>
                    <a:pt x="2675" y="118"/>
                  </a:lnTo>
                  <a:lnTo>
                    <a:pt x="2146" y="1"/>
                  </a:lnTo>
                  <a:close/>
                </a:path>
              </a:pathLst>
            </a:custGeom>
            <a:solidFill>
              <a:srgbClr val="8EAFF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7" name="Google Shape;1143;p43">
              <a:extLst>
                <a:ext uri="{FF2B5EF4-FFF2-40B4-BE49-F238E27FC236}">
                  <a16:creationId xmlns:a16="http://schemas.microsoft.com/office/drawing/2014/main" id="{8958438B-1F8E-40EB-99DA-1FE815EF9124}"/>
                </a:ext>
              </a:extLst>
            </p:cNvPr>
            <p:cNvSpPr/>
            <p:nvPr/>
          </p:nvSpPr>
          <p:spPr>
            <a:xfrm>
              <a:off x="4271856" y="1941768"/>
              <a:ext cx="289238" cy="482976"/>
            </a:xfrm>
            <a:custGeom>
              <a:avLst/>
              <a:gdLst/>
              <a:ahLst/>
              <a:cxnLst/>
              <a:rect l="l" t="t" r="r" b="b"/>
              <a:pathLst>
                <a:path w="3904" h="6519" extrusionOk="0">
                  <a:moveTo>
                    <a:pt x="3904" y="0"/>
                  </a:moveTo>
                  <a:lnTo>
                    <a:pt x="3904" y="0"/>
                  </a:lnTo>
                  <a:cubicBezTo>
                    <a:pt x="2458" y="547"/>
                    <a:pt x="2323" y="788"/>
                    <a:pt x="2323" y="788"/>
                  </a:cubicBezTo>
                  <a:cubicBezTo>
                    <a:pt x="2323" y="788"/>
                    <a:pt x="1" y="3086"/>
                    <a:pt x="1" y="3462"/>
                  </a:cubicBezTo>
                  <a:cubicBezTo>
                    <a:pt x="1" y="3844"/>
                    <a:pt x="2105" y="6519"/>
                    <a:pt x="2105" y="6519"/>
                  </a:cubicBezTo>
                  <a:lnTo>
                    <a:pt x="2511" y="5978"/>
                  </a:lnTo>
                  <a:lnTo>
                    <a:pt x="1323" y="3733"/>
                  </a:lnTo>
                  <a:lnTo>
                    <a:pt x="2658" y="2439"/>
                  </a:lnTo>
                  <a:lnTo>
                    <a:pt x="3904" y="0"/>
                  </a:lnTo>
                  <a:close/>
                </a:path>
              </a:pathLst>
            </a:custGeom>
            <a:solidFill>
              <a:srgbClr val="8EAFF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8" name="Google Shape;1144;p43">
              <a:extLst>
                <a:ext uri="{FF2B5EF4-FFF2-40B4-BE49-F238E27FC236}">
                  <a16:creationId xmlns:a16="http://schemas.microsoft.com/office/drawing/2014/main" id="{3FAECD40-D1B5-479C-B51D-A1362E35DB53}"/>
                </a:ext>
              </a:extLst>
            </p:cNvPr>
            <p:cNvSpPr/>
            <p:nvPr/>
          </p:nvSpPr>
          <p:spPr>
            <a:xfrm>
              <a:off x="4440258" y="1936656"/>
              <a:ext cx="131283" cy="185886"/>
            </a:xfrm>
            <a:custGeom>
              <a:avLst/>
              <a:gdLst/>
              <a:ahLst/>
              <a:cxnLst/>
              <a:rect l="l" t="t" r="r" b="b"/>
              <a:pathLst>
                <a:path w="1772" h="2509" extrusionOk="0">
                  <a:moveTo>
                    <a:pt x="1674" y="0"/>
                  </a:moveTo>
                  <a:cubicBezTo>
                    <a:pt x="1301" y="0"/>
                    <a:pt x="1" y="165"/>
                    <a:pt x="385" y="2508"/>
                  </a:cubicBezTo>
                  <a:cubicBezTo>
                    <a:pt x="390" y="1492"/>
                    <a:pt x="914" y="551"/>
                    <a:pt x="1772" y="4"/>
                  </a:cubicBezTo>
                  <a:cubicBezTo>
                    <a:pt x="1772" y="4"/>
                    <a:pt x="1735" y="0"/>
                    <a:pt x="1674" y="0"/>
                  </a:cubicBezTo>
                  <a:close/>
                </a:path>
              </a:pathLst>
            </a:custGeom>
            <a:solidFill>
              <a:srgbClr val="EE794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9" name="Google Shape;1145;p43">
              <a:extLst>
                <a:ext uri="{FF2B5EF4-FFF2-40B4-BE49-F238E27FC236}">
                  <a16:creationId xmlns:a16="http://schemas.microsoft.com/office/drawing/2014/main" id="{5AC074A0-F279-4BA6-A437-0BC280740250}"/>
                </a:ext>
              </a:extLst>
            </p:cNvPr>
            <p:cNvSpPr/>
            <p:nvPr/>
          </p:nvSpPr>
          <p:spPr>
            <a:xfrm>
              <a:off x="4685563" y="1936656"/>
              <a:ext cx="131283" cy="185886"/>
            </a:xfrm>
            <a:custGeom>
              <a:avLst/>
              <a:gdLst/>
              <a:ahLst/>
              <a:cxnLst/>
              <a:rect l="l" t="t" r="r" b="b"/>
              <a:pathLst>
                <a:path w="1772" h="2509" extrusionOk="0">
                  <a:moveTo>
                    <a:pt x="98" y="0"/>
                  </a:moveTo>
                  <a:cubicBezTo>
                    <a:pt x="37" y="0"/>
                    <a:pt x="1" y="4"/>
                    <a:pt x="1" y="4"/>
                  </a:cubicBezTo>
                  <a:cubicBezTo>
                    <a:pt x="859" y="551"/>
                    <a:pt x="1382" y="1492"/>
                    <a:pt x="1388" y="2508"/>
                  </a:cubicBezTo>
                  <a:cubicBezTo>
                    <a:pt x="1772" y="165"/>
                    <a:pt x="472" y="0"/>
                    <a:pt x="98" y="0"/>
                  </a:cubicBezTo>
                  <a:close/>
                </a:path>
              </a:pathLst>
            </a:custGeom>
            <a:solidFill>
              <a:srgbClr val="EE794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0" name="Google Shape;1146;p43">
              <a:extLst>
                <a:ext uri="{FF2B5EF4-FFF2-40B4-BE49-F238E27FC236}">
                  <a16:creationId xmlns:a16="http://schemas.microsoft.com/office/drawing/2014/main" id="{E3635E8C-FFCD-4C7C-B8B7-F98CCB0FC9DE}"/>
                </a:ext>
              </a:extLst>
            </p:cNvPr>
            <p:cNvSpPr/>
            <p:nvPr/>
          </p:nvSpPr>
          <p:spPr>
            <a:xfrm>
              <a:off x="4230960" y="3465902"/>
              <a:ext cx="179440" cy="82830"/>
            </a:xfrm>
            <a:custGeom>
              <a:avLst/>
              <a:gdLst/>
              <a:ahLst/>
              <a:cxnLst/>
              <a:rect l="l" t="t" r="r" b="b"/>
              <a:pathLst>
                <a:path w="2422" h="1118" extrusionOk="0">
                  <a:moveTo>
                    <a:pt x="1764" y="0"/>
                  </a:moveTo>
                  <a:lnTo>
                    <a:pt x="1693" y="300"/>
                  </a:lnTo>
                  <a:lnTo>
                    <a:pt x="71" y="982"/>
                  </a:lnTo>
                  <a:cubicBezTo>
                    <a:pt x="0" y="1017"/>
                    <a:pt x="24" y="1117"/>
                    <a:pt x="94" y="1117"/>
                  </a:cubicBezTo>
                  <a:lnTo>
                    <a:pt x="2275" y="1117"/>
                  </a:lnTo>
                  <a:lnTo>
                    <a:pt x="2422" y="6"/>
                  </a:lnTo>
                  <a:lnTo>
                    <a:pt x="1764" y="0"/>
                  </a:lnTo>
                  <a:close/>
                </a:path>
              </a:pathLst>
            </a:custGeom>
            <a:solidFill>
              <a:srgbClr val="42619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1" name="Google Shape;1147;p43">
              <a:extLst>
                <a:ext uri="{FF2B5EF4-FFF2-40B4-BE49-F238E27FC236}">
                  <a16:creationId xmlns:a16="http://schemas.microsoft.com/office/drawing/2014/main" id="{2B7138B7-F712-4657-BCB4-12B04113636D}"/>
                </a:ext>
              </a:extLst>
            </p:cNvPr>
            <p:cNvSpPr/>
            <p:nvPr/>
          </p:nvSpPr>
          <p:spPr>
            <a:xfrm>
              <a:off x="4625922" y="3466347"/>
              <a:ext cx="156843" cy="82385"/>
            </a:xfrm>
            <a:custGeom>
              <a:avLst/>
              <a:gdLst/>
              <a:ahLst/>
              <a:cxnLst/>
              <a:rect l="l" t="t" r="r" b="b"/>
              <a:pathLst>
                <a:path w="2117" h="1112" extrusionOk="0">
                  <a:moveTo>
                    <a:pt x="0" y="0"/>
                  </a:moveTo>
                  <a:lnTo>
                    <a:pt x="0" y="1111"/>
                  </a:lnTo>
                  <a:lnTo>
                    <a:pt x="2117" y="1111"/>
                  </a:lnTo>
                  <a:lnTo>
                    <a:pt x="723" y="329"/>
                  </a:lnTo>
                  <a:lnTo>
                    <a:pt x="723" y="0"/>
                  </a:lnTo>
                  <a:close/>
                </a:path>
              </a:pathLst>
            </a:custGeom>
            <a:solidFill>
              <a:srgbClr val="42619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2" name="Google Shape;1148;p43">
              <a:extLst>
                <a:ext uri="{FF2B5EF4-FFF2-40B4-BE49-F238E27FC236}">
                  <a16:creationId xmlns:a16="http://schemas.microsoft.com/office/drawing/2014/main" id="{4B472B32-81F4-48A1-BD25-3E5CE0425B14}"/>
                </a:ext>
              </a:extLst>
            </p:cNvPr>
            <p:cNvSpPr/>
            <p:nvPr/>
          </p:nvSpPr>
          <p:spPr>
            <a:xfrm>
              <a:off x="4397954" y="1663494"/>
              <a:ext cx="379550" cy="244192"/>
            </a:xfrm>
            <a:custGeom>
              <a:avLst/>
              <a:gdLst/>
              <a:ahLst/>
              <a:cxnLst/>
              <a:rect l="l" t="t" r="r" b="b"/>
              <a:pathLst>
                <a:path w="5123" h="3296" extrusionOk="0">
                  <a:moveTo>
                    <a:pt x="3113" y="0"/>
                  </a:moveTo>
                  <a:cubicBezTo>
                    <a:pt x="665" y="0"/>
                    <a:pt x="1" y="3296"/>
                    <a:pt x="1247" y="3296"/>
                  </a:cubicBezTo>
                  <a:cubicBezTo>
                    <a:pt x="1272" y="3296"/>
                    <a:pt x="1299" y="3295"/>
                    <a:pt x="1326" y="3292"/>
                  </a:cubicBezTo>
                  <a:cubicBezTo>
                    <a:pt x="2672" y="3157"/>
                    <a:pt x="3360" y="1017"/>
                    <a:pt x="3360" y="1017"/>
                  </a:cubicBezTo>
                  <a:cubicBezTo>
                    <a:pt x="3495" y="1558"/>
                    <a:pt x="4083" y="1916"/>
                    <a:pt x="4083" y="1916"/>
                  </a:cubicBezTo>
                  <a:cubicBezTo>
                    <a:pt x="5123" y="94"/>
                    <a:pt x="3113" y="0"/>
                    <a:pt x="3113" y="0"/>
                  </a:cubicBezTo>
                  <a:close/>
                </a:path>
              </a:pathLst>
            </a:custGeom>
            <a:solidFill>
              <a:srgbClr val="2649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3" name="Google Shape;1149;p43">
              <a:extLst>
                <a:ext uri="{FF2B5EF4-FFF2-40B4-BE49-F238E27FC236}">
                  <a16:creationId xmlns:a16="http://schemas.microsoft.com/office/drawing/2014/main" id="{D5D2C42C-9198-4D53-8980-F472C2A601A6}"/>
                </a:ext>
              </a:extLst>
            </p:cNvPr>
            <p:cNvSpPr/>
            <p:nvPr/>
          </p:nvSpPr>
          <p:spPr>
            <a:xfrm>
              <a:off x="4456113" y="1665642"/>
              <a:ext cx="344951" cy="470826"/>
            </a:xfrm>
            <a:custGeom>
              <a:avLst/>
              <a:gdLst/>
              <a:ahLst/>
              <a:cxnLst/>
              <a:rect l="l" t="t" r="r" b="b"/>
              <a:pathLst>
                <a:path w="4656" h="6355" extrusionOk="0">
                  <a:moveTo>
                    <a:pt x="2328" y="1"/>
                  </a:moveTo>
                  <a:cubicBezTo>
                    <a:pt x="835" y="1"/>
                    <a:pt x="641" y="865"/>
                    <a:pt x="641" y="1934"/>
                  </a:cubicBezTo>
                  <a:cubicBezTo>
                    <a:pt x="641" y="2998"/>
                    <a:pt x="0" y="6354"/>
                    <a:pt x="2328" y="6354"/>
                  </a:cubicBezTo>
                  <a:cubicBezTo>
                    <a:pt x="4655" y="6354"/>
                    <a:pt x="4015" y="2998"/>
                    <a:pt x="4015" y="1934"/>
                  </a:cubicBezTo>
                  <a:cubicBezTo>
                    <a:pt x="4015" y="865"/>
                    <a:pt x="3680" y="1"/>
                    <a:pt x="2328" y="1"/>
                  </a:cubicBezTo>
                  <a:close/>
                </a:path>
              </a:pathLst>
            </a:custGeom>
            <a:solidFill>
              <a:srgbClr val="2649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4" name="Google Shape;1150;p43">
              <a:extLst>
                <a:ext uri="{FF2B5EF4-FFF2-40B4-BE49-F238E27FC236}">
                  <a16:creationId xmlns:a16="http://schemas.microsoft.com/office/drawing/2014/main" id="{BA9AAEA4-5CBC-4C05-8CD8-64AEB5703675}"/>
                </a:ext>
              </a:extLst>
            </p:cNvPr>
            <p:cNvSpPr/>
            <p:nvPr/>
          </p:nvSpPr>
          <p:spPr>
            <a:xfrm>
              <a:off x="4431293" y="1996148"/>
              <a:ext cx="394590" cy="469567"/>
            </a:xfrm>
            <a:custGeom>
              <a:avLst/>
              <a:gdLst/>
              <a:ahLst/>
              <a:cxnLst/>
              <a:rect l="l" t="t" r="r" b="b"/>
              <a:pathLst>
                <a:path w="5326" h="6338" extrusionOk="0">
                  <a:moveTo>
                    <a:pt x="218" y="1"/>
                  </a:moveTo>
                  <a:cubicBezTo>
                    <a:pt x="100" y="1"/>
                    <a:pt x="0" y="95"/>
                    <a:pt x="0" y="218"/>
                  </a:cubicBezTo>
                  <a:lnTo>
                    <a:pt x="0" y="6125"/>
                  </a:lnTo>
                  <a:cubicBezTo>
                    <a:pt x="0" y="6243"/>
                    <a:pt x="100" y="6337"/>
                    <a:pt x="218" y="6337"/>
                  </a:cubicBezTo>
                  <a:lnTo>
                    <a:pt x="5108" y="6337"/>
                  </a:lnTo>
                  <a:cubicBezTo>
                    <a:pt x="5225" y="6337"/>
                    <a:pt x="5325" y="6243"/>
                    <a:pt x="5325" y="6125"/>
                  </a:cubicBezTo>
                  <a:lnTo>
                    <a:pt x="5325" y="218"/>
                  </a:lnTo>
                  <a:cubicBezTo>
                    <a:pt x="5325" y="101"/>
                    <a:pt x="5225" y="1"/>
                    <a:pt x="5108"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5" name="Google Shape;1151;p43">
              <a:extLst>
                <a:ext uri="{FF2B5EF4-FFF2-40B4-BE49-F238E27FC236}">
                  <a16:creationId xmlns:a16="http://schemas.microsoft.com/office/drawing/2014/main" id="{E937F04A-E5A9-4EB3-AE89-97B85A40CDD6}"/>
                </a:ext>
              </a:extLst>
            </p:cNvPr>
            <p:cNvSpPr/>
            <p:nvPr/>
          </p:nvSpPr>
          <p:spPr>
            <a:xfrm>
              <a:off x="4480043" y="2223894"/>
              <a:ext cx="297091" cy="198258"/>
            </a:xfrm>
            <a:custGeom>
              <a:avLst/>
              <a:gdLst/>
              <a:ahLst/>
              <a:cxnLst/>
              <a:rect l="l" t="t" r="r" b="b"/>
              <a:pathLst>
                <a:path w="4010" h="2676" extrusionOk="0">
                  <a:moveTo>
                    <a:pt x="89" y="1"/>
                  </a:moveTo>
                  <a:cubicBezTo>
                    <a:pt x="36" y="1"/>
                    <a:pt x="0" y="42"/>
                    <a:pt x="0" y="89"/>
                  </a:cubicBezTo>
                  <a:lnTo>
                    <a:pt x="0" y="2587"/>
                  </a:lnTo>
                  <a:cubicBezTo>
                    <a:pt x="0" y="2634"/>
                    <a:pt x="36" y="2675"/>
                    <a:pt x="89" y="2675"/>
                  </a:cubicBezTo>
                  <a:lnTo>
                    <a:pt x="3915" y="2675"/>
                  </a:lnTo>
                  <a:cubicBezTo>
                    <a:pt x="3968" y="2675"/>
                    <a:pt x="4009" y="2634"/>
                    <a:pt x="4009" y="2587"/>
                  </a:cubicBezTo>
                  <a:lnTo>
                    <a:pt x="4009" y="89"/>
                  </a:lnTo>
                  <a:cubicBezTo>
                    <a:pt x="4009" y="42"/>
                    <a:pt x="3968" y="1"/>
                    <a:pt x="3915"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6" name="Google Shape;1152;p43">
              <a:extLst>
                <a:ext uri="{FF2B5EF4-FFF2-40B4-BE49-F238E27FC236}">
                  <a16:creationId xmlns:a16="http://schemas.microsoft.com/office/drawing/2014/main" id="{786BBC5E-9BB2-431D-A11B-B792932B7C1D}"/>
                </a:ext>
              </a:extLst>
            </p:cNvPr>
            <p:cNvSpPr/>
            <p:nvPr/>
          </p:nvSpPr>
          <p:spPr>
            <a:xfrm>
              <a:off x="4480043" y="2303168"/>
              <a:ext cx="297091" cy="10076"/>
            </a:xfrm>
            <a:custGeom>
              <a:avLst/>
              <a:gdLst/>
              <a:ahLst/>
              <a:cxnLst/>
              <a:rect l="l" t="t" r="r" b="b"/>
              <a:pathLst>
                <a:path w="4010" h="136" extrusionOk="0">
                  <a:moveTo>
                    <a:pt x="0" y="1"/>
                  </a:moveTo>
                  <a:lnTo>
                    <a:pt x="0" y="136"/>
                  </a:lnTo>
                  <a:lnTo>
                    <a:pt x="4009" y="136"/>
                  </a:lnTo>
                  <a:lnTo>
                    <a:pt x="4009" y="1"/>
                  </a:lnTo>
                  <a:close/>
                </a:path>
              </a:pathLst>
            </a:custGeom>
            <a:solidFill>
              <a:srgbClr val="2649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7" name="Google Shape;1153;p43">
              <a:extLst>
                <a:ext uri="{FF2B5EF4-FFF2-40B4-BE49-F238E27FC236}">
                  <a16:creationId xmlns:a16="http://schemas.microsoft.com/office/drawing/2014/main" id="{A0CEBB1E-8C36-48A6-A1B4-CA069C38E954}"/>
                </a:ext>
              </a:extLst>
            </p:cNvPr>
            <p:cNvSpPr/>
            <p:nvPr/>
          </p:nvSpPr>
          <p:spPr>
            <a:xfrm>
              <a:off x="4380321" y="2265309"/>
              <a:ext cx="51417" cy="156399"/>
            </a:xfrm>
            <a:custGeom>
              <a:avLst/>
              <a:gdLst/>
              <a:ahLst/>
              <a:cxnLst/>
              <a:rect l="l" t="t" r="r" b="b"/>
              <a:pathLst>
                <a:path w="694" h="2111" extrusionOk="0">
                  <a:moveTo>
                    <a:pt x="218" y="0"/>
                  </a:moveTo>
                  <a:cubicBezTo>
                    <a:pt x="100" y="0"/>
                    <a:pt x="0" y="94"/>
                    <a:pt x="0" y="218"/>
                  </a:cubicBezTo>
                  <a:lnTo>
                    <a:pt x="0" y="1893"/>
                  </a:lnTo>
                  <a:cubicBezTo>
                    <a:pt x="0" y="2011"/>
                    <a:pt x="100" y="2110"/>
                    <a:pt x="218" y="2110"/>
                  </a:cubicBezTo>
                  <a:lnTo>
                    <a:pt x="694" y="2110"/>
                  </a:lnTo>
                  <a:lnTo>
                    <a:pt x="694" y="0"/>
                  </a:lnTo>
                  <a:close/>
                </a:path>
              </a:pathLst>
            </a:custGeom>
            <a:solidFill>
              <a:srgbClr val="EE794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8" name="Google Shape;1154;p43">
              <a:extLst>
                <a:ext uri="{FF2B5EF4-FFF2-40B4-BE49-F238E27FC236}">
                  <a16:creationId xmlns:a16="http://schemas.microsoft.com/office/drawing/2014/main" id="{673EEAD7-66BE-459C-A233-A3B3792F048D}"/>
                </a:ext>
              </a:extLst>
            </p:cNvPr>
            <p:cNvSpPr/>
            <p:nvPr/>
          </p:nvSpPr>
          <p:spPr>
            <a:xfrm>
              <a:off x="4380321" y="2327987"/>
              <a:ext cx="51417" cy="7927"/>
            </a:xfrm>
            <a:custGeom>
              <a:avLst/>
              <a:gdLst/>
              <a:ahLst/>
              <a:cxnLst/>
              <a:rect l="l" t="t" r="r" b="b"/>
              <a:pathLst>
                <a:path w="694" h="107" extrusionOk="0">
                  <a:moveTo>
                    <a:pt x="0" y="1"/>
                  </a:moveTo>
                  <a:lnTo>
                    <a:pt x="0" y="107"/>
                  </a:lnTo>
                  <a:lnTo>
                    <a:pt x="694" y="107"/>
                  </a:lnTo>
                  <a:lnTo>
                    <a:pt x="694" y="1"/>
                  </a:lnTo>
                  <a:close/>
                </a:path>
              </a:pathLst>
            </a:custGeom>
            <a:solidFill>
              <a:srgbClr val="2649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9" name="Google Shape;1155;p43">
              <a:extLst>
                <a:ext uri="{FF2B5EF4-FFF2-40B4-BE49-F238E27FC236}">
                  <a16:creationId xmlns:a16="http://schemas.microsoft.com/office/drawing/2014/main" id="{15E5F554-7AAD-4228-A307-58A22EC6902E}"/>
                </a:ext>
              </a:extLst>
            </p:cNvPr>
            <p:cNvSpPr/>
            <p:nvPr/>
          </p:nvSpPr>
          <p:spPr>
            <a:xfrm>
              <a:off x="4825367" y="2265309"/>
              <a:ext cx="51491" cy="156399"/>
            </a:xfrm>
            <a:custGeom>
              <a:avLst/>
              <a:gdLst/>
              <a:ahLst/>
              <a:cxnLst/>
              <a:rect l="l" t="t" r="r" b="b"/>
              <a:pathLst>
                <a:path w="695" h="2111" extrusionOk="0">
                  <a:moveTo>
                    <a:pt x="1" y="0"/>
                  </a:moveTo>
                  <a:lnTo>
                    <a:pt x="1" y="2110"/>
                  </a:lnTo>
                  <a:lnTo>
                    <a:pt x="477" y="2110"/>
                  </a:lnTo>
                  <a:cubicBezTo>
                    <a:pt x="594" y="2110"/>
                    <a:pt x="694" y="2011"/>
                    <a:pt x="694" y="1893"/>
                  </a:cubicBezTo>
                  <a:lnTo>
                    <a:pt x="694" y="218"/>
                  </a:lnTo>
                  <a:cubicBezTo>
                    <a:pt x="694" y="94"/>
                    <a:pt x="594" y="0"/>
                    <a:pt x="477" y="0"/>
                  </a:cubicBezTo>
                  <a:close/>
                </a:path>
              </a:pathLst>
            </a:custGeom>
            <a:solidFill>
              <a:srgbClr val="EE794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0" name="Google Shape;1156;p43">
              <a:extLst>
                <a:ext uri="{FF2B5EF4-FFF2-40B4-BE49-F238E27FC236}">
                  <a16:creationId xmlns:a16="http://schemas.microsoft.com/office/drawing/2014/main" id="{DBAF4DC6-386C-4FB8-AE49-17F743303BD1}"/>
                </a:ext>
              </a:extLst>
            </p:cNvPr>
            <p:cNvSpPr/>
            <p:nvPr/>
          </p:nvSpPr>
          <p:spPr>
            <a:xfrm>
              <a:off x="4825367" y="2327987"/>
              <a:ext cx="51491" cy="7927"/>
            </a:xfrm>
            <a:custGeom>
              <a:avLst/>
              <a:gdLst/>
              <a:ahLst/>
              <a:cxnLst/>
              <a:rect l="l" t="t" r="r" b="b"/>
              <a:pathLst>
                <a:path w="695" h="107" extrusionOk="0">
                  <a:moveTo>
                    <a:pt x="1" y="1"/>
                  </a:moveTo>
                  <a:lnTo>
                    <a:pt x="1" y="107"/>
                  </a:lnTo>
                  <a:lnTo>
                    <a:pt x="694" y="107"/>
                  </a:lnTo>
                  <a:lnTo>
                    <a:pt x="694" y="1"/>
                  </a:lnTo>
                  <a:close/>
                </a:path>
              </a:pathLst>
            </a:custGeom>
            <a:solidFill>
              <a:srgbClr val="2649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1" name="Google Shape;1157;p43">
              <a:extLst>
                <a:ext uri="{FF2B5EF4-FFF2-40B4-BE49-F238E27FC236}">
                  <a16:creationId xmlns:a16="http://schemas.microsoft.com/office/drawing/2014/main" id="{4B467C6B-1B13-425C-B7D0-68322C398387}"/>
                </a:ext>
              </a:extLst>
            </p:cNvPr>
            <p:cNvSpPr/>
            <p:nvPr/>
          </p:nvSpPr>
          <p:spPr>
            <a:xfrm>
              <a:off x="4727423" y="2313170"/>
              <a:ext cx="29635" cy="49342"/>
            </a:xfrm>
            <a:custGeom>
              <a:avLst/>
              <a:gdLst/>
              <a:ahLst/>
              <a:cxnLst/>
              <a:rect l="l" t="t" r="r" b="b"/>
              <a:pathLst>
                <a:path w="400" h="666" extrusionOk="0">
                  <a:moveTo>
                    <a:pt x="0" y="1"/>
                  </a:moveTo>
                  <a:lnTo>
                    <a:pt x="0" y="665"/>
                  </a:lnTo>
                  <a:lnTo>
                    <a:pt x="400" y="665"/>
                  </a:lnTo>
                  <a:lnTo>
                    <a:pt x="400" y="1"/>
                  </a:lnTo>
                  <a:close/>
                </a:path>
              </a:pathLst>
            </a:custGeom>
            <a:solidFill>
              <a:srgbClr val="53768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2" name="Google Shape;1158;p43">
              <a:extLst>
                <a:ext uri="{FF2B5EF4-FFF2-40B4-BE49-F238E27FC236}">
                  <a16:creationId xmlns:a16="http://schemas.microsoft.com/office/drawing/2014/main" id="{4626507E-4116-4E3F-81E7-689212A115F2}"/>
                </a:ext>
              </a:extLst>
            </p:cNvPr>
            <p:cNvSpPr/>
            <p:nvPr/>
          </p:nvSpPr>
          <p:spPr>
            <a:xfrm>
              <a:off x="4525311" y="2048454"/>
              <a:ext cx="206482" cy="137655"/>
            </a:xfrm>
            <a:custGeom>
              <a:avLst/>
              <a:gdLst/>
              <a:ahLst/>
              <a:cxnLst/>
              <a:rect l="l" t="t" r="r" b="b"/>
              <a:pathLst>
                <a:path w="2787" h="1858" extrusionOk="0">
                  <a:moveTo>
                    <a:pt x="59" y="0"/>
                  </a:moveTo>
                  <a:cubicBezTo>
                    <a:pt x="30" y="0"/>
                    <a:pt x="1" y="30"/>
                    <a:pt x="1" y="65"/>
                  </a:cubicBezTo>
                  <a:lnTo>
                    <a:pt x="1" y="1799"/>
                  </a:lnTo>
                  <a:cubicBezTo>
                    <a:pt x="1" y="1828"/>
                    <a:pt x="30" y="1858"/>
                    <a:pt x="59" y="1858"/>
                  </a:cubicBezTo>
                  <a:lnTo>
                    <a:pt x="2722" y="1858"/>
                  </a:lnTo>
                  <a:cubicBezTo>
                    <a:pt x="2757" y="1858"/>
                    <a:pt x="2787" y="1828"/>
                    <a:pt x="2787" y="1799"/>
                  </a:cubicBezTo>
                  <a:lnTo>
                    <a:pt x="2787" y="65"/>
                  </a:lnTo>
                  <a:cubicBezTo>
                    <a:pt x="2787" y="30"/>
                    <a:pt x="2757" y="0"/>
                    <a:pt x="2722"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3" name="Google Shape;1159;p43">
              <a:extLst>
                <a:ext uri="{FF2B5EF4-FFF2-40B4-BE49-F238E27FC236}">
                  <a16:creationId xmlns:a16="http://schemas.microsoft.com/office/drawing/2014/main" id="{663A4937-487E-488D-A207-E838236508B6}"/>
                </a:ext>
              </a:extLst>
            </p:cNvPr>
            <p:cNvSpPr/>
            <p:nvPr/>
          </p:nvSpPr>
          <p:spPr>
            <a:xfrm>
              <a:off x="4525311" y="2103724"/>
              <a:ext cx="206482" cy="6594"/>
            </a:xfrm>
            <a:custGeom>
              <a:avLst/>
              <a:gdLst/>
              <a:ahLst/>
              <a:cxnLst/>
              <a:rect l="l" t="t" r="r" b="b"/>
              <a:pathLst>
                <a:path w="2787" h="89" extrusionOk="0">
                  <a:moveTo>
                    <a:pt x="1" y="1"/>
                  </a:moveTo>
                  <a:lnTo>
                    <a:pt x="1" y="89"/>
                  </a:lnTo>
                  <a:lnTo>
                    <a:pt x="2787" y="89"/>
                  </a:lnTo>
                  <a:lnTo>
                    <a:pt x="2787" y="1"/>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4" name="Google Shape;1160;p43">
              <a:extLst>
                <a:ext uri="{FF2B5EF4-FFF2-40B4-BE49-F238E27FC236}">
                  <a16:creationId xmlns:a16="http://schemas.microsoft.com/office/drawing/2014/main" id="{64C540A2-54B3-49C3-850E-C2F82F97D499}"/>
                </a:ext>
              </a:extLst>
            </p:cNvPr>
            <p:cNvSpPr/>
            <p:nvPr/>
          </p:nvSpPr>
          <p:spPr>
            <a:xfrm>
              <a:off x="4697343" y="2110243"/>
              <a:ext cx="20522" cy="34525"/>
            </a:xfrm>
            <a:custGeom>
              <a:avLst/>
              <a:gdLst/>
              <a:ahLst/>
              <a:cxnLst/>
              <a:rect l="l" t="t" r="r" b="b"/>
              <a:pathLst>
                <a:path w="277" h="466" extrusionOk="0">
                  <a:moveTo>
                    <a:pt x="0" y="1"/>
                  </a:moveTo>
                  <a:lnTo>
                    <a:pt x="0" y="465"/>
                  </a:lnTo>
                  <a:lnTo>
                    <a:pt x="277" y="465"/>
                  </a:lnTo>
                  <a:lnTo>
                    <a:pt x="277" y="1"/>
                  </a:lnTo>
                  <a:close/>
                </a:path>
              </a:pathLst>
            </a:custGeom>
            <a:solidFill>
              <a:srgbClr val="53768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5" name="Google Shape;1161;p43">
              <a:extLst>
                <a:ext uri="{FF2B5EF4-FFF2-40B4-BE49-F238E27FC236}">
                  <a16:creationId xmlns:a16="http://schemas.microsoft.com/office/drawing/2014/main" id="{D0006067-2E68-47B8-A6D5-BE7CC172240E}"/>
                </a:ext>
              </a:extLst>
            </p:cNvPr>
            <p:cNvSpPr/>
            <p:nvPr/>
          </p:nvSpPr>
          <p:spPr>
            <a:xfrm>
              <a:off x="4832331" y="3028710"/>
              <a:ext cx="227819" cy="302722"/>
            </a:xfrm>
            <a:custGeom>
              <a:avLst/>
              <a:gdLst/>
              <a:ahLst/>
              <a:cxnLst/>
              <a:rect l="l" t="t" r="r" b="b"/>
              <a:pathLst>
                <a:path w="3075" h="4086" extrusionOk="0">
                  <a:moveTo>
                    <a:pt x="506" y="482"/>
                  </a:moveTo>
                  <a:lnTo>
                    <a:pt x="2593" y="494"/>
                  </a:lnTo>
                  <a:lnTo>
                    <a:pt x="2575" y="3603"/>
                  </a:lnTo>
                  <a:lnTo>
                    <a:pt x="483" y="3586"/>
                  </a:lnTo>
                  <a:lnTo>
                    <a:pt x="506" y="482"/>
                  </a:lnTo>
                  <a:close/>
                  <a:moveTo>
                    <a:pt x="30" y="0"/>
                  </a:moveTo>
                  <a:lnTo>
                    <a:pt x="1" y="4062"/>
                  </a:lnTo>
                  <a:lnTo>
                    <a:pt x="3051" y="4085"/>
                  </a:lnTo>
                  <a:lnTo>
                    <a:pt x="3075" y="18"/>
                  </a:lnTo>
                  <a:lnTo>
                    <a:pt x="30" y="0"/>
                  </a:lnTo>
                  <a:close/>
                </a:path>
              </a:pathLst>
            </a:custGeom>
            <a:solidFill>
              <a:srgbClr val="2649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6" name="Google Shape;1162;p43">
              <a:extLst>
                <a:ext uri="{FF2B5EF4-FFF2-40B4-BE49-F238E27FC236}">
                  <a16:creationId xmlns:a16="http://schemas.microsoft.com/office/drawing/2014/main" id="{CF168E3E-43C2-48F1-83F8-62093F1AB687}"/>
                </a:ext>
              </a:extLst>
            </p:cNvPr>
            <p:cNvSpPr/>
            <p:nvPr/>
          </p:nvSpPr>
          <p:spPr>
            <a:xfrm>
              <a:off x="4602436" y="3106206"/>
              <a:ext cx="685458" cy="469048"/>
            </a:xfrm>
            <a:custGeom>
              <a:avLst/>
              <a:gdLst/>
              <a:ahLst/>
              <a:cxnLst/>
              <a:rect l="l" t="t" r="r" b="b"/>
              <a:pathLst>
                <a:path w="9252" h="6331" extrusionOk="0">
                  <a:moveTo>
                    <a:pt x="247" y="0"/>
                  </a:moveTo>
                  <a:cubicBezTo>
                    <a:pt x="129" y="0"/>
                    <a:pt x="41" y="94"/>
                    <a:pt x="35" y="206"/>
                  </a:cubicBezTo>
                  <a:lnTo>
                    <a:pt x="0" y="6066"/>
                  </a:lnTo>
                  <a:cubicBezTo>
                    <a:pt x="0" y="6178"/>
                    <a:pt x="88" y="6272"/>
                    <a:pt x="206" y="6272"/>
                  </a:cubicBezTo>
                  <a:lnTo>
                    <a:pt x="9005" y="6331"/>
                  </a:lnTo>
                  <a:cubicBezTo>
                    <a:pt x="9117" y="6331"/>
                    <a:pt x="9211" y="6237"/>
                    <a:pt x="9211" y="6125"/>
                  </a:cubicBezTo>
                  <a:lnTo>
                    <a:pt x="9252" y="265"/>
                  </a:lnTo>
                  <a:cubicBezTo>
                    <a:pt x="9252" y="153"/>
                    <a:pt x="9158" y="59"/>
                    <a:pt x="9040" y="59"/>
                  </a:cubicBezTo>
                  <a:lnTo>
                    <a:pt x="247"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7" name="Google Shape;1163;p43">
              <a:extLst>
                <a:ext uri="{FF2B5EF4-FFF2-40B4-BE49-F238E27FC236}">
                  <a16:creationId xmlns:a16="http://schemas.microsoft.com/office/drawing/2014/main" id="{59EE7EB7-C880-46EF-987B-EBF60365E5B4}"/>
                </a:ext>
              </a:extLst>
            </p:cNvPr>
            <p:cNvSpPr/>
            <p:nvPr/>
          </p:nvSpPr>
          <p:spPr>
            <a:xfrm>
              <a:off x="4695565" y="3106206"/>
              <a:ext cx="63271" cy="465121"/>
            </a:xfrm>
            <a:custGeom>
              <a:avLst/>
              <a:gdLst/>
              <a:ahLst/>
              <a:cxnLst/>
              <a:rect l="l" t="t" r="r" b="b"/>
              <a:pathLst>
                <a:path w="854" h="6278" extrusionOk="0">
                  <a:moveTo>
                    <a:pt x="36" y="0"/>
                  </a:moveTo>
                  <a:lnTo>
                    <a:pt x="1" y="6272"/>
                  </a:lnTo>
                  <a:lnTo>
                    <a:pt x="812" y="6278"/>
                  </a:lnTo>
                  <a:lnTo>
                    <a:pt x="853" y="6"/>
                  </a:lnTo>
                  <a:lnTo>
                    <a:pt x="36" y="0"/>
                  </a:lnTo>
                  <a:close/>
                </a:path>
              </a:pathLst>
            </a:custGeom>
            <a:solidFill>
              <a:srgbClr val="42619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8" name="Google Shape;1164;p43">
              <a:extLst>
                <a:ext uri="{FF2B5EF4-FFF2-40B4-BE49-F238E27FC236}">
                  <a16:creationId xmlns:a16="http://schemas.microsoft.com/office/drawing/2014/main" id="{959AAD86-3309-4360-B87D-521471EF5755}"/>
                </a:ext>
              </a:extLst>
            </p:cNvPr>
            <p:cNvSpPr/>
            <p:nvPr/>
          </p:nvSpPr>
          <p:spPr>
            <a:xfrm>
              <a:off x="5131498" y="3110577"/>
              <a:ext cx="63641" cy="465121"/>
            </a:xfrm>
            <a:custGeom>
              <a:avLst/>
              <a:gdLst/>
              <a:ahLst/>
              <a:cxnLst/>
              <a:rect l="l" t="t" r="r" b="b"/>
              <a:pathLst>
                <a:path w="859" h="6278" extrusionOk="0">
                  <a:moveTo>
                    <a:pt x="48" y="0"/>
                  </a:moveTo>
                  <a:lnTo>
                    <a:pt x="1" y="6272"/>
                  </a:lnTo>
                  <a:lnTo>
                    <a:pt x="818" y="6278"/>
                  </a:lnTo>
                  <a:lnTo>
                    <a:pt x="859" y="6"/>
                  </a:lnTo>
                  <a:lnTo>
                    <a:pt x="48" y="0"/>
                  </a:lnTo>
                  <a:close/>
                </a:path>
              </a:pathLst>
            </a:custGeom>
            <a:solidFill>
              <a:srgbClr val="42619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200" name="Rectangle 199">
            <a:extLst>
              <a:ext uri="{FF2B5EF4-FFF2-40B4-BE49-F238E27FC236}">
                <a16:creationId xmlns:a16="http://schemas.microsoft.com/office/drawing/2014/main" id="{5BD0B580-EE51-428F-A1E4-41651C648129}"/>
              </a:ext>
            </a:extLst>
          </p:cNvPr>
          <p:cNvSpPr/>
          <p:nvPr/>
        </p:nvSpPr>
        <p:spPr>
          <a:xfrm>
            <a:off x="4646855" y="11950055"/>
            <a:ext cx="15055253" cy="369375"/>
          </a:xfrm>
          <a:prstGeom prst="rect">
            <a:avLst/>
          </a:prstGeom>
        </p:spPr>
        <p:txBody>
          <a:bodyPr wrap="square">
            <a:spAutoFit/>
          </a:bodyPr>
          <a:lstStyle/>
          <a:p>
            <a:pPr algn="ctr" defTabSz="457246"/>
            <a:r>
              <a:rPr lang="en-US" sz="1800" b="1" dirty="0">
                <a:solidFill>
                  <a:prstClr val="white"/>
                </a:solidFill>
                <a:latin typeface="Montserrat Light"/>
              </a:rPr>
              <a:t>Lorem Ipsum</a:t>
            </a:r>
            <a:r>
              <a:rPr lang="en-US" sz="1800" dirty="0">
                <a:solidFill>
                  <a:prstClr val="white"/>
                </a:solidFill>
                <a:latin typeface="Montserrat Light"/>
              </a:rPr>
              <a:t> is simply dummy text of the printing and typesetting industry. Lorem Ipsum has been </a:t>
            </a:r>
            <a:endParaRPr lang="en-US" sz="1800" dirty="0">
              <a:solidFill>
                <a:srgbClr val="272E3A"/>
              </a:solidFill>
              <a:latin typeface="Montserrat Light"/>
            </a:endParaRPr>
          </a:p>
        </p:txBody>
      </p:sp>
    </p:spTree>
    <p:extLst>
      <p:ext uri="{BB962C8B-B14F-4D97-AF65-F5344CB8AC3E}">
        <p14:creationId xmlns:p14="http://schemas.microsoft.com/office/powerpoint/2010/main" val="160920437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1198;p44">
            <a:extLst>
              <a:ext uri="{FF2B5EF4-FFF2-40B4-BE49-F238E27FC236}">
                <a16:creationId xmlns:a16="http://schemas.microsoft.com/office/drawing/2014/main" id="{C463FAF3-4FEE-47DA-B284-3C64E53BA5BA}"/>
              </a:ext>
            </a:extLst>
          </p:cNvPr>
          <p:cNvGrpSpPr/>
          <p:nvPr/>
        </p:nvGrpSpPr>
        <p:grpSpPr>
          <a:xfrm>
            <a:off x="2669523" y="1469605"/>
            <a:ext cx="8188552" cy="10778379"/>
            <a:chOff x="720002" y="1938475"/>
            <a:chExt cx="2024674" cy="2665026"/>
          </a:xfrm>
        </p:grpSpPr>
        <p:sp>
          <p:nvSpPr>
            <p:cNvPr id="3" name="Google Shape;1199;p44">
              <a:extLst>
                <a:ext uri="{FF2B5EF4-FFF2-40B4-BE49-F238E27FC236}">
                  <a16:creationId xmlns:a16="http://schemas.microsoft.com/office/drawing/2014/main" id="{6F1621EC-ECBA-46D8-B5C9-CE18F0951EA7}"/>
                </a:ext>
              </a:extLst>
            </p:cNvPr>
            <p:cNvSpPr/>
            <p:nvPr/>
          </p:nvSpPr>
          <p:spPr>
            <a:xfrm>
              <a:off x="1873350" y="1938475"/>
              <a:ext cx="706480" cy="1199917"/>
            </a:xfrm>
            <a:custGeom>
              <a:avLst/>
              <a:gdLst/>
              <a:ahLst/>
              <a:cxnLst/>
              <a:rect l="l" t="t" r="r" b="b"/>
              <a:pathLst>
                <a:path w="10563" h="17940" extrusionOk="0">
                  <a:moveTo>
                    <a:pt x="4932" y="0"/>
                  </a:moveTo>
                  <a:cubicBezTo>
                    <a:pt x="2204" y="0"/>
                    <a:pt x="0" y="2210"/>
                    <a:pt x="0" y="4932"/>
                  </a:cubicBezTo>
                  <a:lnTo>
                    <a:pt x="0" y="13008"/>
                  </a:lnTo>
                  <a:cubicBezTo>
                    <a:pt x="0" y="15729"/>
                    <a:pt x="2204" y="17939"/>
                    <a:pt x="4932" y="17939"/>
                  </a:cubicBezTo>
                  <a:lnTo>
                    <a:pt x="5631" y="17939"/>
                  </a:lnTo>
                  <a:cubicBezTo>
                    <a:pt x="8353" y="17939"/>
                    <a:pt x="10563" y="15729"/>
                    <a:pt x="10563" y="13008"/>
                  </a:cubicBezTo>
                  <a:lnTo>
                    <a:pt x="10563" y="4937"/>
                  </a:lnTo>
                  <a:cubicBezTo>
                    <a:pt x="10563" y="2210"/>
                    <a:pt x="8353" y="0"/>
                    <a:pt x="5631"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4" name="Google Shape;1200;p44">
              <a:extLst>
                <a:ext uri="{FF2B5EF4-FFF2-40B4-BE49-F238E27FC236}">
                  <a16:creationId xmlns:a16="http://schemas.microsoft.com/office/drawing/2014/main" id="{676B273C-8499-4AC1-88F6-1AAE5EE7962B}"/>
                </a:ext>
              </a:extLst>
            </p:cNvPr>
            <p:cNvGrpSpPr/>
            <p:nvPr/>
          </p:nvGrpSpPr>
          <p:grpSpPr>
            <a:xfrm>
              <a:off x="720002" y="2005651"/>
              <a:ext cx="2024674" cy="2597850"/>
              <a:chOff x="951825" y="3246975"/>
              <a:chExt cx="856425" cy="1098875"/>
            </a:xfrm>
          </p:grpSpPr>
          <p:sp>
            <p:nvSpPr>
              <p:cNvPr id="6" name="Google Shape;1201;p44">
                <a:extLst>
                  <a:ext uri="{FF2B5EF4-FFF2-40B4-BE49-F238E27FC236}">
                    <a16:creationId xmlns:a16="http://schemas.microsoft.com/office/drawing/2014/main" id="{393450C3-2DBF-4D47-AC9F-656B4CC8D0F4}"/>
                  </a:ext>
                </a:extLst>
              </p:cNvPr>
              <p:cNvSpPr/>
              <p:nvPr/>
            </p:nvSpPr>
            <p:spPr>
              <a:xfrm>
                <a:off x="1458650" y="3246975"/>
                <a:ext cx="264075" cy="448500"/>
              </a:xfrm>
              <a:custGeom>
                <a:avLst/>
                <a:gdLst/>
                <a:ahLst/>
                <a:cxnLst/>
                <a:rect l="l" t="t" r="r" b="b"/>
                <a:pathLst>
                  <a:path w="10563" h="17940" extrusionOk="0">
                    <a:moveTo>
                      <a:pt x="4932" y="0"/>
                    </a:moveTo>
                    <a:cubicBezTo>
                      <a:pt x="2204" y="0"/>
                      <a:pt x="0" y="2210"/>
                      <a:pt x="0" y="4932"/>
                    </a:cubicBezTo>
                    <a:lnTo>
                      <a:pt x="0" y="13008"/>
                    </a:lnTo>
                    <a:cubicBezTo>
                      <a:pt x="0" y="15729"/>
                      <a:pt x="2204" y="17939"/>
                      <a:pt x="4932" y="17939"/>
                    </a:cubicBezTo>
                    <a:lnTo>
                      <a:pt x="5631" y="17939"/>
                    </a:lnTo>
                    <a:cubicBezTo>
                      <a:pt x="8353" y="17939"/>
                      <a:pt x="10563" y="15729"/>
                      <a:pt x="10563" y="13008"/>
                    </a:cubicBezTo>
                    <a:lnTo>
                      <a:pt x="10563" y="4937"/>
                    </a:lnTo>
                    <a:cubicBezTo>
                      <a:pt x="10563" y="2210"/>
                      <a:pt x="8353" y="0"/>
                      <a:pt x="5631" y="0"/>
                    </a:cubicBezTo>
                    <a:close/>
                  </a:path>
                </a:pathLst>
              </a:custGeom>
              <a:solidFill>
                <a:srgbClr val="B4D3E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1202;p44">
                <a:extLst>
                  <a:ext uri="{FF2B5EF4-FFF2-40B4-BE49-F238E27FC236}">
                    <a16:creationId xmlns:a16="http://schemas.microsoft.com/office/drawing/2014/main" id="{41EA5A3D-2FE0-41B2-A9C3-D064FA3B12D5}"/>
                  </a:ext>
                </a:extLst>
              </p:cNvPr>
              <p:cNvSpPr/>
              <p:nvPr/>
            </p:nvSpPr>
            <p:spPr>
              <a:xfrm>
                <a:off x="1466000" y="3321900"/>
                <a:ext cx="249375" cy="6350"/>
              </a:xfrm>
              <a:custGeom>
                <a:avLst/>
                <a:gdLst/>
                <a:ahLst/>
                <a:cxnLst/>
                <a:rect l="l" t="t" r="r" b="b"/>
                <a:pathLst>
                  <a:path w="9975" h="254" extrusionOk="0">
                    <a:moveTo>
                      <a:pt x="100" y="1"/>
                    </a:moveTo>
                    <a:cubicBezTo>
                      <a:pt x="65" y="83"/>
                      <a:pt x="29" y="171"/>
                      <a:pt x="0" y="254"/>
                    </a:cubicBezTo>
                    <a:lnTo>
                      <a:pt x="9975" y="254"/>
                    </a:lnTo>
                    <a:cubicBezTo>
                      <a:pt x="9939" y="171"/>
                      <a:pt x="9910" y="83"/>
                      <a:pt x="9875" y="1"/>
                    </a:cubicBezTo>
                    <a:close/>
                  </a:path>
                </a:pathLst>
              </a:custGeom>
              <a:solidFill>
                <a:srgbClr val="B7D5E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1203;p44">
                <a:extLst>
                  <a:ext uri="{FF2B5EF4-FFF2-40B4-BE49-F238E27FC236}">
                    <a16:creationId xmlns:a16="http://schemas.microsoft.com/office/drawing/2014/main" id="{6AAE0AF0-F847-4358-B34C-A71FA634239A}"/>
                  </a:ext>
                </a:extLst>
              </p:cNvPr>
              <p:cNvSpPr/>
              <p:nvPr/>
            </p:nvSpPr>
            <p:spPr>
              <a:xfrm>
                <a:off x="1458650" y="3328225"/>
                <a:ext cx="264075" cy="62025"/>
              </a:xfrm>
              <a:custGeom>
                <a:avLst/>
                <a:gdLst/>
                <a:ahLst/>
                <a:cxnLst/>
                <a:rect l="l" t="t" r="r" b="b"/>
                <a:pathLst>
                  <a:path w="10563" h="2481" extrusionOk="0">
                    <a:moveTo>
                      <a:pt x="294" y="1"/>
                    </a:moveTo>
                    <a:cubicBezTo>
                      <a:pt x="100" y="541"/>
                      <a:pt x="0" y="1111"/>
                      <a:pt x="0" y="1687"/>
                    </a:cubicBezTo>
                    <a:lnTo>
                      <a:pt x="0" y="2481"/>
                    </a:lnTo>
                    <a:cubicBezTo>
                      <a:pt x="0" y="1611"/>
                      <a:pt x="229" y="753"/>
                      <a:pt x="670" y="1"/>
                    </a:cubicBezTo>
                    <a:close/>
                    <a:moveTo>
                      <a:pt x="9893" y="1"/>
                    </a:moveTo>
                    <a:cubicBezTo>
                      <a:pt x="10333" y="753"/>
                      <a:pt x="10563" y="1611"/>
                      <a:pt x="10563" y="2481"/>
                    </a:cubicBezTo>
                    <a:lnTo>
                      <a:pt x="10563" y="1687"/>
                    </a:lnTo>
                    <a:cubicBezTo>
                      <a:pt x="10563" y="1111"/>
                      <a:pt x="10463" y="541"/>
                      <a:pt x="10269" y="1"/>
                    </a:cubicBezTo>
                    <a:close/>
                  </a:path>
                </a:pathLst>
              </a:custGeom>
              <a:solidFill>
                <a:srgbClr val="8AABD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1204;p44">
                <a:extLst>
                  <a:ext uri="{FF2B5EF4-FFF2-40B4-BE49-F238E27FC236}">
                    <a16:creationId xmlns:a16="http://schemas.microsoft.com/office/drawing/2014/main" id="{789DF546-9B10-4995-B00F-4FF8A44A16E4}"/>
                  </a:ext>
                </a:extLst>
              </p:cNvPr>
              <p:cNvSpPr/>
              <p:nvPr/>
            </p:nvSpPr>
            <p:spPr>
              <a:xfrm>
                <a:off x="1466000" y="3246975"/>
                <a:ext cx="249375" cy="81275"/>
              </a:xfrm>
              <a:custGeom>
                <a:avLst/>
                <a:gdLst/>
                <a:ahLst/>
                <a:cxnLst/>
                <a:rect l="l" t="t" r="r" b="b"/>
                <a:pathLst>
                  <a:path w="9975" h="3251" extrusionOk="0">
                    <a:moveTo>
                      <a:pt x="4638" y="0"/>
                    </a:moveTo>
                    <a:cubicBezTo>
                      <a:pt x="2654" y="0"/>
                      <a:pt x="874" y="1188"/>
                      <a:pt x="100" y="2998"/>
                    </a:cubicBezTo>
                    <a:lnTo>
                      <a:pt x="529" y="2998"/>
                    </a:lnTo>
                    <a:cubicBezTo>
                      <a:pt x="1443" y="1627"/>
                      <a:pt x="2975" y="799"/>
                      <a:pt x="4620" y="799"/>
                    </a:cubicBezTo>
                    <a:cubicBezTo>
                      <a:pt x="4626" y="799"/>
                      <a:pt x="4632" y="799"/>
                      <a:pt x="4638" y="799"/>
                    </a:cubicBezTo>
                    <a:lnTo>
                      <a:pt x="5337" y="799"/>
                    </a:lnTo>
                    <a:cubicBezTo>
                      <a:pt x="5343" y="799"/>
                      <a:pt x="5349" y="799"/>
                      <a:pt x="5355" y="799"/>
                    </a:cubicBezTo>
                    <a:cubicBezTo>
                      <a:pt x="7000" y="799"/>
                      <a:pt x="8532" y="1627"/>
                      <a:pt x="9446" y="2998"/>
                    </a:cubicBezTo>
                    <a:lnTo>
                      <a:pt x="9875" y="2998"/>
                    </a:lnTo>
                    <a:cubicBezTo>
                      <a:pt x="9897" y="3050"/>
                      <a:pt x="9919" y="3104"/>
                      <a:pt x="9940" y="3158"/>
                    </a:cubicBezTo>
                    <a:lnTo>
                      <a:pt x="9940" y="3158"/>
                    </a:lnTo>
                    <a:cubicBezTo>
                      <a:pt x="9211" y="1258"/>
                      <a:pt x="7379" y="0"/>
                      <a:pt x="5337" y="0"/>
                    </a:cubicBezTo>
                    <a:close/>
                    <a:moveTo>
                      <a:pt x="100" y="2998"/>
                    </a:moveTo>
                    <a:cubicBezTo>
                      <a:pt x="65" y="3080"/>
                      <a:pt x="29" y="3162"/>
                      <a:pt x="0" y="3251"/>
                    </a:cubicBezTo>
                    <a:cubicBezTo>
                      <a:pt x="31" y="3165"/>
                      <a:pt x="65" y="3081"/>
                      <a:pt x="100" y="2998"/>
                    </a:cubicBezTo>
                    <a:close/>
                    <a:moveTo>
                      <a:pt x="9940" y="3158"/>
                    </a:moveTo>
                    <a:cubicBezTo>
                      <a:pt x="9952" y="3189"/>
                      <a:pt x="9964" y="3220"/>
                      <a:pt x="9975" y="3251"/>
                    </a:cubicBezTo>
                    <a:cubicBezTo>
                      <a:pt x="9964" y="3220"/>
                      <a:pt x="9952" y="3190"/>
                      <a:pt x="9940" y="3158"/>
                    </a:cubicBezTo>
                    <a:close/>
                  </a:path>
                </a:pathLst>
              </a:custGeom>
              <a:solidFill>
                <a:srgbClr val="9CB6D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1205;p44">
                <a:extLst>
                  <a:ext uri="{FF2B5EF4-FFF2-40B4-BE49-F238E27FC236}">
                    <a16:creationId xmlns:a16="http://schemas.microsoft.com/office/drawing/2014/main" id="{CB8AEB97-92A2-41AF-8BC4-D8438F1F4214}"/>
                  </a:ext>
                </a:extLst>
              </p:cNvPr>
              <p:cNvSpPr/>
              <p:nvPr/>
            </p:nvSpPr>
            <p:spPr>
              <a:xfrm>
                <a:off x="1466000" y="3321900"/>
                <a:ext cx="249375" cy="6350"/>
              </a:xfrm>
              <a:custGeom>
                <a:avLst/>
                <a:gdLst/>
                <a:ahLst/>
                <a:cxnLst/>
                <a:rect l="l" t="t" r="r" b="b"/>
                <a:pathLst>
                  <a:path w="9975" h="254" extrusionOk="0">
                    <a:moveTo>
                      <a:pt x="100" y="1"/>
                    </a:moveTo>
                    <a:cubicBezTo>
                      <a:pt x="65" y="83"/>
                      <a:pt x="29" y="171"/>
                      <a:pt x="0" y="254"/>
                    </a:cubicBezTo>
                    <a:lnTo>
                      <a:pt x="370" y="254"/>
                    </a:lnTo>
                    <a:cubicBezTo>
                      <a:pt x="423" y="171"/>
                      <a:pt x="476" y="83"/>
                      <a:pt x="529" y="1"/>
                    </a:cubicBezTo>
                    <a:close/>
                    <a:moveTo>
                      <a:pt x="9446" y="1"/>
                    </a:moveTo>
                    <a:cubicBezTo>
                      <a:pt x="9499" y="83"/>
                      <a:pt x="9551" y="171"/>
                      <a:pt x="9604" y="254"/>
                    </a:cubicBezTo>
                    <a:lnTo>
                      <a:pt x="9975" y="254"/>
                    </a:lnTo>
                    <a:cubicBezTo>
                      <a:pt x="9945" y="171"/>
                      <a:pt x="9910" y="83"/>
                      <a:pt x="9875" y="1"/>
                    </a:cubicBezTo>
                    <a:close/>
                  </a:path>
                </a:pathLst>
              </a:custGeom>
              <a:solidFill>
                <a:srgbClr val="8CACD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1206;p44">
                <a:extLst>
                  <a:ext uri="{FF2B5EF4-FFF2-40B4-BE49-F238E27FC236}">
                    <a16:creationId xmlns:a16="http://schemas.microsoft.com/office/drawing/2014/main" id="{967BD928-AA4D-44BC-8B55-FD113B38565C}"/>
                  </a:ext>
                </a:extLst>
              </p:cNvPr>
              <p:cNvSpPr/>
              <p:nvPr/>
            </p:nvSpPr>
            <p:spPr>
              <a:xfrm>
                <a:off x="1458575" y="3553050"/>
                <a:ext cx="264150" cy="143150"/>
              </a:xfrm>
              <a:custGeom>
                <a:avLst/>
                <a:gdLst/>
                <a:ahLst/>
                <a:cxnLst/>
                <a:rect l="l" t="t" r="r" b="b"/>
                <a:pathLst>
                  <a:path w="10566" h="5726" extrusionOk="0">
                    <a:moveTo>
                      <a:pt x="3" y="765"/>
                    </a:moveTo>
                    <a:cubicBezTo>
                      <a:pt x="3" y="779"/>
                      <a:pt x="3" y="794"/>
                      <a:pt x="3" y="809"/>
                    </a:cubicBezTo>
                    <a:lnTo>
                      <a:pt x="3" y="809"/>
                    </a:lnTo>
                    <a:cubicBezTo>
                      <a:pt x="3" y="804"/>
                      <a:pt x="3" y="799"/>
                      <a:pt x="3" y="794"/>
                    </a:cubicBezTo>
                    <a:lnTo>
                      <a:pt x="3" y="765"/>
                    </a:lnTo>
                    <a:close/>
                    <a:moveTo>
                      <a:pt x="10560" y="1"/>
                    </a:moveTo>
                    <a:lnTo>
                      <a:pt x="10560" y="794"/>
                    </a:lnTo>
                    <a:cubicBezTo>
                      <a:pt x="10560" y="1109"/>
                      <a:pt x="10530" y="1418"/>
                      <a:pt x="10473" y="1717"/>
                    </a:cubicBezTo>
                    <a:lnTo>
                      <a:pt x="10473" y="1717"/>
                    </a:lnTo>
                    <a:cubicBezTo>
                      <a:pt x="10534" y="1409"/>
                      <a:pt x="10566" y="1090"/>
                      <a:pt x="10566" y="765"/>
                    </a:cubicBezTo>
                    <a:lnTo>
                      <a:pt x="10566" y="1"/>
                    </a:lnTo>
                    <a:close/>
                    <a:moveTo>
                      <a:pt x="3" y="809"/>
                    </a:moveTo>
                    <a:lnTo>
                      <a:pt x="3" y="809"/>
                    </a:lnTo>
                    <a:cubicBezTo>
                      <a:pt x="0" y="1756"/>
                      <a:pt x="276" y="2685"/>
                      <a:pt x="797" y="3474"/>
                    </a:cubicBezTo>
                    <a:lnTo>
                      <a:pt x="808" y="3468"/>
                    </a:lnTo>
                    <a:cubicBezTo>
                      <a:pt x="287" y="2676"/>
                      <a:pt x="6" y="1751"/>
                      <a:pt x="3" y="809"/>
                    </a:cubicBezTo>
                    <a:close/>
                    <a:moveTo>
                      <a:pt x="10473" y="1717"/>
                    </a:moveTo>
                    <a:cubicBezTo>
                      <a:pt x="10029" y="3984"/>
                      <a:pt x="8030" y="5696"/>
                      <a:pt x="5634" y="5696"/>
                    </a:cubicBezTo>
                    <a:lnTo>
                      <a:pt x="5540" y="5696"/>
                    </a:lnTo>
                    <a:lnTo>
                      <a:pt x="5540" y="5726"/>
                    </a:lnTo>
                    <a:lnTo>
                      <a:pt x="5628" y="5726"/>
                    </a:lnTo>
                    <a:cubicBezTo>
                      <a:pt x="8039" y="5726"/>
                      <a:pt x="10042" y="3998"/>
                      <a:pt x="10473" y="1717"/>
                    </a:cubicBezTo>
                    <a:close/>
                  </a:path>
                </a:pathLst>
              </a:custGeom>
              <a:solidFill>
                <a:srgbClr val="9CB6D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1207;p44">
                <a:extLst>
                  <a:ext uri="{FF2B5EF4-FFF2-40B4-BE49-F238E27FC236}">
                    <a16:creationId xmlns:a16="http://schemas.microsoft.com/office/drawing/2014/main" id="{C2D44A63-4838-4193-9BF5-80F77F333C18}"/>
                  </a:ext>
                </a:extLst>
              </p:cNvPr>
              <p:cNvSpPr/>
              <p:nvPr/>
            </p:nvSpPr>
            <p:spPr>
              <a:xfrm>
                <a:off x="1458650" y="3553050"/>
                <a:ext cx="264075" cy="142425"/>
              </a:xfrm>
              <a:custGeom>
                <a:avLst/>
                <a:gdLst/>
                <a:ahLst/>
                <a:cxnLst/>
                <a:rect l="l" t="t" r="r" b="b"/>
                <a:pathLst>
                  <a:path w="10563" h="5697" extrusionOk="0">
                    <a:moveTo>
                      <a:pt x="0" y="1"/>
                    </a:moveTo>
                    <a:lnTo>
                      <a:pt x="0" y="765"/>
                    </a:lnTo>
                    <a:cubicBezTo>
                      <a:pt x="0" y="1723"/>
                      <a:pt x="276" y="2663"/>
                      <a:pt x="805" y="3468"/>
                    </a:cubicBezTo>
                    <a:cubicBezTo>
                      <a:pt x="941" y="3392"/>
                      <a:pt x="1070" y="3310"/>
                      <a:pt x="1211" y="3233"/>
                    </a:cubicBezTo>
                    <a:cubicBezTo>
                      <a:pt x="429" y="2334"/>
                      <a:pt x="0" y="1188"/>
                      <a:pt x="0" y="1"/>
                    </a:cubicBezTo>
                    <a:close/>
                    <a:moveTo>
                      <a:pt x="10563" y="1"/>
                    </a:moveTo>
                    <a:cubicBezTo>
                      <a:pt x="10563" y="2722"/>
                      <a:pt x="8353" y="4932"/>
                      <a:pt x="5631" y="4932"/>
                    </a:cubicBezTo>
                    <a:lnTo>
                      <a:pt x="5437" y="4932"/>
                    </a:lnTo>
                    <a:cubicBezTo>
                      <a:pt x="5478" y="5167"/>
                      <a:pt x="5508" y="5426"/>
                      <a:pt x="5537" y="5696"/>
                    </a:cubicBezTo>
                    <a:lnTo>
                      <a:pt x="5631" y="5696"/>
                    </a:lnTo>
                    <a:cubicBezTo>
                      <a:pt x="8353" y="5696"/>
                      <a:pt x="10563" y="3486"/>
                      <a:pt x="10563" y="765"/>
                    </a:cubicBezTo>
                    <a:lnTo>
                      <a:pt x="10563" y="1"/>
                    </a:lnTo>
                    <a:close/>
                  </a:path>
                </a:pathLst>
              </a:custGeom>
              <a:solidFill>
                <a:srgbClr val="8AABD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1208;p44">
                <a:extLst>
                  <a:ext uri="{FF2B5EF4-FFF2-40B4-BE49-F238E27FC236}">
                    <a16:creationId xmlns:a16="http://schemas.microsoft.com/office/drawing/2014/main" id="{36A3ECDE-1FE8-4B38-B269-E1E8CFA359E9}"/>
                  </a:ext>
                </a:extLst>
              </p:cNvPr>
              <p:cNvSpPr/>
              <p:nvPr/>
            </p:nvSpPr>
            <p:spPr>
              <a:xfrm>
                <a:off x="1458650" y="3478100"/>
                <a:ext cx="129075" cy="65775"/>
              </a:xfrm>
              <a:custGeom>
                <a:avLst/>
                <a:gdLst/>
                <a:ahLst/>
                <a:cxnLst/>
                <a:rect l="l" t="t" r="r" b="b"/>
                <a:pathLst>
                  <a:path w="5163" h="2631" extrusionOk="0">
                    <a:moveTo>
                      <a:pt x="796" y="0"/>
                    </a:moveTo>
                    <a:cubicBezTo>
                      <a:pt x="500" y="0"/>
                      <a:pt x="213" y="111"/>
                      <a:pt x="0" y="318"/>
                    </a:cubicBezTo>
                    <a:lnTo>
                      <a:pt x="0" y="2246"/>
                    </a:lnTo>
                    <a:cubicBezTo>
                      <a:pt x="30" y="2234"/>
                      <a:pt x="65" y="2229"/>
                      <a:pt x="94" y="2223"/>
                    </a:cubicBezTo>
                    <a:cubicBezTo>
                      <a:pt x="128" y="2218"/>
                      <a:pt x="161" y="2216"/>
                      <a:pt x="192" y="2216"/>
                    </a:cubicBezTo>
                    <a:cubicBezTo>
                      <a:pt x="529" y="2216"/>
                      <a:pt x="744" y="2466"/>
                      <a:pt x="1156" y="2466"/>
                    </a:cubicBezTo>
                    <a:cubicBezTo>
                      <a:pt x="1273" y="2466"/>
                      <a:pt x="1407" y="2445"/>
                      <a:pt x="1564" y="2393"/>
                    </a:cubicBezTo>
                    <a:cubicBezTo>
                      <a:pt x="2015" y="2246"/>
                      <a:pt x="2267" y="2124"/>
                      <a:pt x="2483" y="2124"/>
                    </a:cubicBezTo>
                    <a:cubicBezTo>
                      <a:pt x="2630" y="2124"/>
                      <a:pt x="2761" y="2180"/>
                      <a:pt x="2927" y="2323"/>
                    </a:cubicBezTo>
                    <a:cubicBezTo>
                      <a:pt x="3098" y="2468"/>
                      <a:pt x="3523" y="2630"/>
                      <a:pt x="3930" y="2630"/>
                    </a:cubicBezTo>
                    <a:cubicBezTo>
                      <a:pt x="4295" y="2630"/>
                      <a:pt x="4646" y="2500"/>
                      <a:pt x="4785" y="2111"/>
                    </a:cubicBezTo>
                    <a:cubicBezTo>
                      <a:pt x="5163" y="1052"/>
                      <a:pt x="4169" y="442"/>
                      <a:pt x="3237" y="442"/>
                    </a:cubicBezTo>
                    <a:cubicBezTo>
                      <a:pt x="3009" y="442"/>
                      <a:pt x="2786" y="479"/>
                      <a:pt x="2586" y="553"/>
                    </a:cubicBezTo>
                    <a:cubicBezTo>
                      <a:pt x="2413" y="619"/>
                      <a:pt x="2273" y="646"/>
                      <a:pt x="2156" y="646"/>
                    </a:cubicBezTo>
                    <a:cubicBezTo>
                      <a:pt x="1587" y="646"/>
                      <a:pt x="1557" y="6"/>
                      <a:pt x="841" y="1"/>
                    </a:cubicBezTo>
                    <a:cubicBezTo>
                      <a:pt x="826" y="0"/>
                      <a:pt x="811" y="0"/>
                      <a:pt x="796" y="0"/>
                    </a:cubicBezTo>
                    <a:close/>
                  </a:path>
                </a:pathLst>
              </a:custGeom>
              <a:solidFill>
                <a:srgbClr val="FDFDF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1209;p44">
                <a:extLst>
                  <a:ext uri="{FF2B5EF4-FFF2-40B4-BE49-F238E27FC236}">
                    <a16:creationId xmlns:a16="http://schemas.microsoft.com/office/drawing/2014/main" id="{9DBC270C-2B5E-423C-B5EC-C242303794FD}"/>
                  </a:ext>
                </a:extLst>
              </p:cNvPr>
              <p:cNvSpPr/>
              <p:nvPr/>
            </p:nvSpPr>
            <p:spPr>
              <a:xfrm>
                <a:off x="1610800" y="3572300"/>
                <a:ext cx="111775" cy="66650"/>
              </a:xfrm>
              <a:custGeom>
                <a:avLst/>
                <a:gdLst/>
                <a:ahLst/>
                <a:cxnLst/>
                <a:rect l="l" t="t" r="r" b="b"/>
                <a:pathLst>
                  <a:path w="4471" h="2666" extrusionOk="0">
                    <a:moveTo>
                      <a:pt x="4051" y="1"/>
                    </a:moveTo>
                    <a:cubicBezTo>
                      <a:pt x="3126" y="1"/>
                      <a:pt x="2996" y="793"/>
                      <a:pt x="2735" y="793"/>
                    </a:cubicBezTo>
                    <a:cubicBezTo>
                      <a:pt x="2678" y="793"/>
                      <a:pt x="2615" y="756"/>
                      <a:pt x="2537" y="665"/>
                    </a:cubicBezTo>
                    <a:cubicBezTo>
                      <a:pt x="2437" y="547"/>
                      <a:pt x="2330" y="502"/>
                      <a:pt x="2225" y="502"/>
                    </a:cubicBezTo>
                    <a:cubicBezTo>
                      <a:pt x="1867" y="502"/>
                      <a:pt x="1526" y="1029"/>
                      <a:pt x="1526" y="1029"/>
                    </a:cubicBezTo>
                    <a:cubicBezTo>
                      <a:pt x="1376" y="977"/>
                      <a:pt x="1238" y="953"/>
                      <a:pt x="1113" y="953"/>
                    </a:cubicBezTo>
                    <a:cubicBezTo>
                      <a:pt x="219" y="953"/>
                      <a:pt x="0" y="2156"/>
                      <a:pt x="650" y="2440"/>
                    </a:cubicBezTo>
                    <a:cubicBezTo>
                      <a:pt x="790" y="2503"/>
                      <a:pt x="921" y="2524"/>
                      <a:pt x="1044" y="2524"/>
                    </a:cubicBezTo>
                    <a:cubicBezTo>
                      <a:pt x="1314" y="2524"/>
                      <a:pt x="1546" y="2421"/>
                      <a:pt x="1754" y="2421"/>
                    </a:cubicBezTo>
                    <a:cubicBezTo>
                      <a:pt x="1869" y="2421"/>
                      <a:pt x="1976" y="2453"/>
                      <a:pt x="2078" y="2552"/>
                    </a:cubicBezTo>
                    <a:cubicBezTo>
                      <a:pt x="2161" y="2633"/>
                      <a:pt x="2244" y="2665"/>
                      <a:pt x="2328" y="2665"/>
                    </a:cubicBezTo>
                    <a:cubicBezTo>
                      <a:pt x="2621" y="2665"/>
                      <a:pt x="2931" y="2277"/>
                      <a:pt x="3319" y="2222"/>
                    </a:cubicBezTo>
                    <a:cubicBezTo>
                      <a:pt x="3351" y="2218"/>
                      <a:pt x="3383" y="2216"/>
                      <a:pt x="3413" y="2216"/>
                    </a:cubicBezTo>
                    <a:cubicBezTo>
                      <a:pt x="3586" y="2216"/>
                      <a:pt x="3727" y="2281"/>
                      <a:pt x="3877" y="2346"/>
                    </a:cubicBezTo>
                    <a:cubicBezTo>
                      <a:pt x="4253" y="1652"/>
                      <a:pt x="4459" y="882"/>
                      <a:pt x="4471" y="95"/>
                    </a:cubicBezTo>
                    <a:cubicBezTo>
                      <a:pt x="4347" y="30"/>
                      <a:pt x="4206" y="1"/>
                      <a:pt x="4059" y="1"/>
                    </a:cubicBezTo>
                    <a:cubicBezTo>
                      <a:pt x="4056" y="1"/>
                      <a:pt x="4054" y="1"/>
                      <a:pt x="4051" y="1"/>
                    </a:cubicBezTo>
                    <a:close/>
                  </a:path>
                </a:pathLst>
              </a:custGeom>
              <a:solidFill>
                <a:srgbClr val="FDFDF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1210;p44">
                <a:extLst>
                  <a:ext uri="{FF2B5EF4-FFF2-40B4-BE49-F238E27FC236}">
                    <a16:creationId xmlns:a16="http://schemas.microsoft.com/office/drawing/2014/main" id="{BDD034B6-0B9A-40F8-81E9-FA094D8D7EAC}"/>
                  </a:ext>
                </a:extLst>
              </p:cNvPr>
              <p:cNvSpPr/>
              <p:nvPr/>
            </p:nvSpPr>
            <p:spPr>
              <a:xfrm>
                <a:off x="1564902" y="3380036"/>
                <a:ext cx="157822" cy="104418"/>
              </a:xfrm>
              <a:custGeom>
                <a:avLst/>
                <a:gdLst/>
                <a:ahLst/>
                <a:cxnLst/>
                <a:rect l="l" t="t" r="r" b="b"/>
                <a:pathLst>
                  <a:path w="7991" h="5287" extrusionOk="0">
                    <a:moveTo>
                      <a:pt x="7991" y="0"/>
                    </a:moveTo>
                    <a:cubicBezTo>
                      <a:pt x="6204" y="34"/>
                      <a:pt x="5944" y="1575"/>
                      <a:pt x="5434" y="1575"/>
                    </a:cubicBezTo>
                    <a:cubicBezTo>
                      <a:pt x="5321" y="1575"/>
                      <a:pt x="5196" y="1500"/>
                      <a:pt x="5040" y="1317"/>
                    </a:cubicBezTo>
                    <a:cubicBezTo>
                      <a:pt x="4842" y="1083"/>
                      <a:pt x="4631" y="993"/>
                      <a:pt x="4423" y="993"/>
                    </a:cubicBezTo>
                    <a:cubicBezTo>
                      <a:pt x="3713" y="993"/>
                      <a:pt x="3036" y="2040"/>
                      <a:pt x="3036" y="2040"/>
                    </a:cubicBezTo>
                    <a:cubicBezTo>
                      <a:pt x="2738" y="1937"/>
                      <a:pt x="2466" y="1891"/>
                      <a:pt x="2219" y="1891"/>
                    </a:cubicBezTo>
                    <a:cubicBezTo>
                      <a:pt x="441" y="1891"/>
                      <a:pt x="0" y="4276"/>
                      <a:pt x="1296" y="4849"/>
                    </a:cubicBezTo>
                    <a:cubicBezTo>
                      <a:pt x="1572" y="4971"/>
                      <a:pt x="1831" y="5013"/>
                      <a:pt x="2074" y="5013"/>
                    </a:cubicBezTo>
                    <a:cubicBezTo>
                      <a:pt x="2613" y="5013"/>
                      <a:pt x="3076" y="4807"/>
                      <a:pt x="3489" y="4807"/>
                    </a:cubicBezTo>
                    <a:cubicBezTo>
                      <a:pt x="3718" y="4807"/>
                      <a:pt x="3932" y="4870"/>
                      <a:pt x="4135" y="5067"/>
                    </a:cubicBezTo>
                    <a:cubicBezTo>
                      <a:pt x="4298" y="5224"/>
                      <a:pt x="4460" y="5287"/>
                      <a:pt x="4626" y="5287"/>
                    </a:cubicBezTo>
                    <a:cubicBezTo>
                      <a:pt x="5208" y="5287"/>
                      <a:pt x="5823" y="4518"/>
                      <a:pt x="6592" y="4409"/>
                    </a:cubicBezTo>
                    <a:cubicBezTo>
                      <a:pt x="6659" y="4399"/>
                      <a:pt x="6724" y="4395"/>
                      <a:pt x="6787" y="4395"/>
                    </a:cubicBezTo>
                    <a:cubicBezTo>
                      <a:pt x="7233" y="4395"/>
                      <a:pt x="7573" y="4612"/>
                      <a:pt x="7991" y="4761"/>
                    </a:cubicBezTo>
                    <a:lnTo>
                      <a:pt x="7991" y="0"/>
                    </a:lnTo>
                    <a:close/>
                  </a:path>
                </a:pathLst>
              </a:custGeom>
              <a:solidFill>
                <a:srgbClr val="FDFDF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1211;p44">
                <a:extLst>
                  <a:ext uri="{FF2B5EF4-FFF2-40B4-BE49-F238E27FC236}">
                    <a16:creationId xmlns:a16="http://schemas.microsoft.com/office/drawing/2014/main" id="{FC046289-5932-466A-8BFE-36139125991A}"/>
                  </a:ext>
                </a:extLst>
              </p:cNvPr>
              <p:cNvSpPr/>
              <p:nvPr/>
            </p:nvSpPr>
            <p:spPr>
              <a:xfrm>
                <a:off x="1012800" y="3953775"/>
                <a:ext cx="485400" cy="392075"/>
              </a:xfrm>
              <a:custGeom>
                <a:avLst/>
                <a:gdLst/>
                <a:ahLst/>
                <a:cxnLst/>
                <a:rect l="l" t="t" r="r" b="b"/>
                <a:pathLst>
                  <a:path w="19416" h="15683" extrusionOk="0">
                    <a:moveTo>
                      <a:pt x="1" y="0"/>
                    </a:moveTo>
                    <a:lnTo>
                      <a:pt x="2699" y="15682"/>
                    </a:lnTo>
                    <a:lnTo>
                      <a:pt x="12362" y="15682"/>
                    </a:lnTo>
                    <a:cubicBezTo>
                      <a:pt x="15330" y="15682"/>
                      <a:pt x="17834" y="13472"/>
                      <a:pt x="18204" y="10533"/>
                    </a:cubicBezTo>
                    <a:lnTo>
                      <a:pt x="19415" y="0"/>
                    </a:ln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1212;p44">
                <a:extLst>
                  <a:ext uri="{FF2B5EF4-FFF2-40B4-BE49-F238E27FC236}">
                    <a16:creationId xmlns:a16="http://schemas.microsoft.com/office/drawing/2014/main" id="{67CABA4B-2488-4A9A-86C3-A34551F8CDCF}"/>
                  </a:ext>
                </a:extLst>
              </p:cNvPr>
              <p:cNvSpPr/>
              <p:nvPr/>
            </p:nvSpPr>
            <p:spPr>
              <a:xfrm>
                <a:off x="1148150" y="3490000"/>
                <a:ext cx="189275" cy="280675"/>
              </a:xfrm>
              <a:custGeom>
                <a:avLst/>
                <a:gdLst/>
                <a:ahLst/>
                <a:cxnLst/>
                <a:rect l="l" t="t" r="r" b="b"/>
                <a:pathLst>
                  <a:path w="7571" h="11227" extrusionOk="0">
                    <a:moveTo>
                      <a:pt x="1593" y="1"/>
                    </a:moveTo>
                    <a:lnTo>
                      <a:pt x="0" y="4233"/>
                    </a:lnTo>
                    <a:lnTo>
                      <a:pt x="165" y="9229"/>
                    </a:lnTo>
                    <a:cubicBezTo>
                      <a:pt x="165" y="9229"/>
                      <a:pt x="1746" y="11227"/>
                      <a:pt x="3482" y="11227"/>
                    </a:cubicBezTo>
                    <a:cubicBezTo>
                      <a:pt x="4096" y="11227"/>
                      <a:pt x="4730" y="10976"/>
                      <a:pt x="5320" y="10299"/>
                    </a:cubicBezTo>
                    <a:cubicBezTo>
                      <a:pt x="7571" y="7701"/>
                      <a:pt x="4626" y="4891"/>
                      <a:pt x="3010" y="3575"/>
                    </a:cubicBezTo>
                    <a:cubicBezTo>
                      <a:pt x="1393" y="2258"/>
                      <a:pt x="1593" y="1"/>
                      <a:pt x="1593" y="1"/>
                    </a:cubicBezTo>
                    <a:close/>
                  </a:path>
                </a:pathLst>
              </a:custGeom>
              <a:solidFill>
                <a:srgbClr val="3D3A3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1213;p44">
                <a:extLst>
                  <a:ext uri="{FF2B5EF4-FFF2-40B4-BE49-F238E27FC236}">
                    <a16:creationId xmlns:a16="http://schemas.microsoft.com/office/drawing/2014/main" id="{2DB5D1AC-50C6-4A7C-959A-40C2C4B0C0C9}"/>
                  </a:ext>
                </a:extLst>
              </p:cNvPr>
              <p:cNvSpPr/>
              <p:nvPr/>
            </p:nvSpPr>
            <p:spPr>
              <a:xfrm>
                <a:off x="951825" y="3477975"/>
                <a:ext cx="207075" cy="518850"/>
              </a:xfrm>
              <a:custGeom>
                <a:avLst/>
                <a:gdLst/>
                <a:ahLst/>
                <a:cxnLst/>
                <a:rect l="l" t="t" r="r" b="b"/>
                <a:pathLst>
                  <a:path w="8283" h="20754" extrusionOk="0">
                    <a:moveTo>
                      <a:pt x="5106" y="1"/>
                    </a:moveTo>
                    <a:cubicBezTo>
                      <a:pt x="5082" y="1"/>
                      <a:pt x="5057" y="3"/>
                      <a:pt x="5032" y="6"/>
                    </a:cubicBezTo>
                    <a:lnTo>
                      <a:pt x="535" y="617"/>
                    </a:lnTo>
                    <a:cubicBezTo>
                      <a:pt x="224" y="658"/>
                      <a:pt x="1" y="946"/>
                      <a:pt x="48" y="1264"/>
                    </a:cubicBezTo>
                    <a:lnTo>
                      <a:pt x="2610" y="20255"/>
                    </a:lnTo>
                    <a:cubicBezTo>
                      <a:pt x="2648" y="20546"/>
                      <a:pt x="2894" y="20754"/>
                      <a:pt x="3180" y="20754"/>
                    </a:cubicBezTo>
                    <a:cubicBezTo>
                      <a:pt x="3205" y="20754"/>
                      <a:pt x="3231" y="20752"/>
                      <a:pt x="3257" y="20749"/>
                    </a:cubicBezTo>
                    <a:lnTo>
                      <a:pt x="7748" y="20143"/>
                    </a:lnTo>
                    <a:cubicBezTo>
                      <a:pt x="8059" y="20102"/>
                      <a:pt x="8282" y="19808"/>
                      <a:pt x="8241" y="19497"/>
                    </a:cubicBezTo>
                    <a:lnTo>
                      <a:pt x="5679" y="500"/>
                    </a:lnTo>
                    <a:cubicBezTo>
                      <a:pt x="5635" y="213"/>
                      <a:pt x="5388" y="1"/>
                      <a:pt x="5106" y="1"/>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1214;p44">
                <a:extLst>
                  <a:ext uri="{FF2B5EF4-FFF2-40B4-BE49-F238E27FC236}">
                    <a16:creationId xmlns:a16="http://schemas.microsoft.com/office/drawing/2014/main" id="{A5A887D9-E2AF-47F6-92CE-105BE11A7EA2}"/>
                  </a:ext>
                </a:extLst>
              </p:cNvPr>
              <p:cNvSpPr/>
              <p:nvPr/>
            </p:nvSpPr>
            <p:spPr>
              <a:xfrm>
                <a:off x="1184450" y="3540550"/>
                <a:ext cx="117125" cy="205750"/>
              </a:xfrm>
              <a:custGeom>
                <a:avLst/>
                <a:gdLst/>
                <a:ahLst/>
                <a:cxnLst/>
                <a:rect l="l" t="t" r="r" b="b"/>
                <a:pathLst>
                  <a:path w="4685" h="8230" extrusionOk="0">
                    <a:moveTo>
                      <a:pt x="1258" y="1288"/>
                    </a:moveTo>
                    <a:cubicBezTo>
                      <a:pt x="1259" y="1290"/>
                      <a:pt x="1261" y="1291"/>
                      <a:pt x="1262" y="1292"/>
                    </a:cubicBezTo>
                    <a:lnTo>
                      <a:pt x="1262" y="1292"/>
                    </a:lnTo>
                    <a:cubicBezTo>
                      <a:pt x="1263" y="1291"/>
                      <a:pt x="1263" y="1290"/>
                      <a:pt x="1264" y="1288"/>
                    </a:cubicBezTo>
                    <a:close/>
                    <a:moveTo>
                      <a:pt x="453" y="1"/>
                    </a:moveTo>
                    <a:cubicBezTo>
                      <a:pt x="306" y="48"/>
                      <a:pt x="153" y="77"/>
                      <a:pt x="0" y="95"/>
                    </a:cubicBezTo>
                    <a:lnTo>
                      <a:pt x="0" y="130"/>
                    </a:lnTo>
                    <a:cubicBezTo>
                      <a:pt x="18" y="683"/>
                      <a:pt x="159" y="1318"/>
                      <a:pt x="588" y="1829"/>
                    </a:cubicBezTo>
                    <a:cubicBezTo>
                      <a:pt x="705" y="1964"/>
                      <a:pt x="823" y="2099"/>
                      <a:pt x="935" y="2235"/>
                    </a:cubicBezTo>
                    <a:cubicBezTo>
                      <a:pt x="958" y="1823"/>
                      <a:pt x="1117" y="1523"/>
                      <a:pt x="1223" y="1247"/>
                    </a:cubicBezTo>
                    <a:cubicBezTo>
                      <a:pt x="888" y="888"/>
                      <a:pt x="623" y="465"/>
                      <a:pt x="453" y="1"/>
                    </a:cubicBezTo>
                    <a:close/>
                    <a:moveTo>
                      <a:pt x="1262" y="1292"/>
                    </a:moveTo>
                    <a:cubicBezTo>
                      <a:pt x="1151" y="1579"/>
                      <a:pt x="999" y="1878"/>
                      <a:pt x="988" y="2293"/>
                    </a:cubicBezTo>
                    <a:cubicBezTo>
                      <a:pt x="1481" y="2858"/>
                      <a:pt x="1981" y="3381"/>
                      <a:pt x="2428" y="3804"/>
                    </a:cubicBezTo>
                    <a:lnTo>
                      <a:pt x="2516" y="3886"/>
                    </a:lnTo>
                    <a:cubicBezTo>
                      <a:pt x="2780" y="4139"/>
                      <a:pt x="3057" y="4374"/>
                      <a:pt x="3350" y="4586"/>
                    </a:cubicBezTo>
                    <a:cubicBezTo>
                      <a:pt x="4215" y="5173"/>
                      <a:pt x="4314" y="6349"/>
                      <a:pt x="3797" y="7043"/>
                    </a:cubicBezTo>
                    <a:cubicBezTo>
                      <a:pt x="3591" y="7301"/>
                      <a:pt x="3568" y="7666"/>
                      <a:pt x="3738" y="7959"/>
                    </a:cubicBezTo>
                    <a:lnTo>
                      <a:pt x="3903" y="8230"/>
                    </a:lnTo>
                    <a:cubicBezTo>
                      <a:pt x="4461" y="7572"/>
                      <a:pt x="4685" y="6901"/>
                      <a:pt x="4685" y="6249"/>
                    </a:cubicBezTo>
                    <a:cubicBezTo>
                      <a:pt x="4685" y="4327"/>
                      <a:pt x="2751" y="2528"/>
                      <a:pt x="1552" y="1553"/>
                    </a:cubicBezTo>
                    <a:cubicBezTo>
                      <a:pt x="1453" y="1472"/>
                      <a:pt x="1355" y="1385"/>
                      <a:pt x="1262" y="1292"/>
                    </a:cubicBezTo>
                    <a:close/>
                  </a:path>
                </a:pathLst>
              </a:custGeom>
              <a:solidFill>
                <a:srgbClr val="27252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1215;p44">
                <a:extLst>
                  <a:ext uri="{FF2B5EF4-FFF2-40B4-BE49-F238E27FC236}">
                    <a16:creationId xmlns:a16="http://schemas.microsoft.com/office/drawing/2014/main" id="{82723691-A53E-4CA4-A697-C279CBD5280F}"/>
                  </a:ext>
                </a:extLst>
              </p:cNvPr>
              <p:cNvSpPr/>
              <p:nvPr/>
            </p:nvSpPr>
            <p:spPr>
              <a:xfrm>
                <a:off x="972700" y="3368075"/>
                <a:ext cx="292300" cy="455675"/>
              </a:xfrm>
              <a:custGeom>
                <a:avLst/>
                <a:gdLst/>
                <a:ahLst/>
                <a:cxnLst/>
                <a:rect l="l" t="t" r="r" b="b"/>
                <a:pathLst>
                  <a:path w="11692" h="18227" extrusionOk="0">
                    <a:moveTo>
                      <a:pt x="6110" y="1"/>
                    </a:moveTo>
                    <a:cubicBezTo>
                      <a:pt x="6030" y="1"/>
                      <a:pt x="5930" y="15"/>
                      <a:pt x="5807" y="46"/>
                    </a:cubicBezTo>
                    <a:cubicBezTo>
                      <a:pt x="3450" y="646"/>
                      <a:pt x="3086" y="2686"/>
                      <a:pt x="3068" y="4402"/>
                    </a:cubicBezTo>
                    <a:cubicBezTo>
                      <a:pt x="3051" y="5971"/>
                      <a:pt x="3938" y="7094"/>
                      <a:pt x="3068" y="8640"/>
                    </a:cubicBezTo>
                    <a:cubicBezTo>
                      <a:pt x="0" y="14106"/>
                      <a:pt x="1869" y="18226"/>
                      <a:pt x="6103" y="18226"/>
                    </a:cubicBezTo>
                    <a:cubicBezTo>
                      <a:pt x="6362" y="18226"/>
                      <a:pt x="6630" y="18211"/>
                      <a:pt x="6907" y="18179"/>
                    </a:cubicBezTo>
                    <a:cubicBezTo>
                      <a:pt x="11691" y="17627"/>
                      <a:pt x="7941" y="10250"/>
                      <a:pt x="7941" y="10250"/>
                    </a:cubicBezTo>
                    <a:lnTo>
                      <a:pt x="6166" y="840"/>
                    </a:lnTo>
                    <a:cubicBezTo>
                      <a:pt x="6166" y="840"/>
                      <a:pt x="6728" y="1"/>
                      <a:pt x="6110" y="1"/>
                    </a:cubicBezTo>
                    <a:close/>
                  </a:path>
                </a:pathLst>
              </a:custGeom>
              <a:solidFill>
                <a:srgbClr val="3D3A3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1216;p44">
                <a:extLst>
                  <a:ext uri="{FF2B5EF4-FFF2-40B4-BE49-F238E27FC236}">
                    <a16:creationId xmlns:a16="http://schemas.microsoft.com/office/drawing/2014/main" id="{6188538E-F8F7-4CAC-B96E-6B41C2412567}"/>
                  </a:ext>
                </a:extLst>
              </p:cNvPr>
              <p:cNvSpPr/>
              <p:nvPr/>
            </p:nvSpPr>
            <p:spPr>
              <a:xfrm>
                <a:off x="1288925" y="3617525"/>
                <a:ext cx="320075" cy="296000"/>
              </a:xfrm>
              <a:custGeom>
                <a:avLst/>
                <a:gdLst/>
                <a:ahLst/>
                <a:cxnLst/>
                <a:rect l="l" t="t" r="r" b="b"/>
                <a:pathLst>
                  <a:path w="12803" h="11840" extrusionOk="0">
                    <a:moveTo>
                      <a:pt x="0" y="7813"/>
                    </a:moveTo>
                    <a:lnTo>
                      <a:pt x="0" y="7819"/>
                    </a:lnTo>
                    <a:cubicBezTo>
                      <a:pt x="1" y="7818"/>
                      <a:pt x="2" y="7816"/>
                      <a:pt x="3" y="7814"/>
                    </a:cubicBezTo>
                    <a:lnTo>
                      <a:pt x="3" y="7814"/>
                    </a:lnTo>
                    <a:lnTo>
                      <a:pt x="0" y="7813"/>
                    </a:lnTo>
                    <a:close/>
                    <a:moveTo>
                      <a:pt x="9877" y="0"/>
                    </a:moveTo>
                    <a:cubicBezTo>
                      <a:pt x="9389" y="0"/>
                      <a:pt x="8909" y="125"/>
                      <a:pt x="8482" y="372"/>
                    </a:cubicBezTo>
                    <a:cubicBezTo>
                      <a:pt x="6366" y="1548"/>
                      <a:pt x="4385" y="2964"/>
                      <a:pt x="2586" y="4587"/>
                    </a:cubicBezTo>
                    <a:cubicBezTo>
                      <a:pt x="1559" y="5520"/>
                      <a:pt x="690" y="6606"/>
                      <a:pt x="3" y="7814"/>
                    </a:cubicBezTo>
                    <a:lnTo>
                      <a:pt x="3" y="7814"/>
                    </a:lnTo>
                    <a:lnTo>
                      <a:pt x="8141" y="10652"/>
                    </a:lnTo>
                    <a:lnTo>
                      <a:pt x="11915" y="11840"/>
                    </a:lnTo>
                    <a:cubicBezTo>
                      <a:pt x="11915" y="11840"/>
                      <a:pt x="12802" y="5357"/>
                      <a:pt x="12208" y="2259"/>
                    </a:cubicBezTo>
                    <a:cubicBezTo>
                      <a:pt x="11879" y="543"/>
                      <a:pt x="10892" y="78"/>
                      <a:pt x="10087" y="8"/>
                    </a:cubicBezTo>
                    <a:cubicBezTo>
                      <a:pt x="10017" y="3"/>
                      <a:pt x="9947" y="0"/>
                      <a:pt x="9877" y="0"/>
                    </a:cubicBezTo>
                    <a:close/>
                  </a:path>
                </a:pathLst>
              </a:custGeom>
              <a:solidFill>
                <a:srgbClr val="F4F4F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1217;p44">
                <a:extLst>
                  <a:ext uri="{FF2B5EF4-FFF2-40B4-BE49-F238E27FC236}">
                    <a16:creationId xmlns:a16="http://schemas.microsoft.com/office/drawing/2014/main" id="{1E8AE1A9-BE16-4682-AF89-3B0B1DB8FA47}"/>
                  </a:ext>
                </a:extLst>
              </p:cNvPr>
              <p:cNvSpPr/>
              <p:nvPr/>
            </p:nvSpPr>
            <p:spPr>
              <a:xfrm>
                <a:off x="1460100" y="4153625"/>
                <a:ext cx="15175" cy="95675"/>
              </a:xfrm>
              <a:custGeom>
                <a:avLst/>
                <a:gdLst/>
                <a:ahLst/>
                <a:cxnLst/>
                <a:rect l="l" t="t" r="r" b="b"/>
                <a:pathLst>
                  <a:path w="607" h="3827" extrusionOk="0">
                    <a:moveTo>
                      <a:pt x="606" y="0"/>
                    </a:moveTo>
                    <a:lnTo>
                      <a:pt x="342" y="2281"/>
                    </a:lnTo>
                    <a:cubicBezTo>
                      <a:pt x="477" y="1522"/>
                      <a:pt x="565" y="764"/>
                      <a:pt x="606" y="0"/>
                    </a:cubicBezTo>
                    <a:close/>
                    <a:moveTo>
                      <a:pt x="66" y="3638"/>
                    </a:moveTo>
                    <a:cubicBezTo>
                      <a:pt x="48" y="3697"/>
                      <a:pt x="24" y="3762"/>
                      <a:pt x="1" y="3827"/>
                    </a:cubicBezTo>
                    <a:lnTo>
                      <a:pt x="19" y="3827"/>
                    </a:lnTo>
                    <a:cubicBezTo>
                      <a:pt x="19" y="3827"/>
                      <a:pt x="36" y="3762"/>
                      <a:pt x="66" y="3638"/>
                    </a:cubicBezTo>
                    <a:close/>
                  </a:path>
                </a:pathLst>
              </a:custGeom>
              <a:solidFill>
                <a:srgbClr val="A4B5D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1218;p44">
                <a:extLst>
                  <a:ext uri="{FF2B5EF4-FFF2-40B4-BE49-F238E27FC236}">
                    <a16:creationId xmlns:a16="http://schemas.microsoft.com/office/drawing/2014/main" id="{DBC7A972-1820-4331-816E-889AB9F7D22A}"/>
                  </a:ext>
                </a:extLst>
              </p:cNvPr>
              <p:cNvSpPr/>
              <p:nvPr/>
            </p:nvSpPr>
            <p:spPr>
              <a:xfrm>
                <a:off x="1136100" y="4135250"/>
                <a:ext cx="339600" cy="113900"/>
              </a:xfrm>
              <a:custGeom>
                <a:avLst/>
                <a:gdLst/>
                <a:ahLst/>
                <a:cxnLst/>
                <a:rect l="l" t="t" r="r" b="b"/>
                <a:pathLst>
                  <a:path w="13584" h="4556" extrusionOk="0">
                    <a:moveTo>
                      <a:pt x="0" y="0"/>
                    </a:moveTo>
                    <a:cubicBezTo>
                      <a:pt x="2416" y="882"/>
                      <a:pt x="9181" y="3339"/>
                      <a:pt x="12961" y="4556"/>
                    </a:cubicBezTo>
                    <a:cubicBezTo>
                      <a:pt x="12984" y="4497"/>
                      <a:pt x="13008" y="4432"/>
                      <a:pt x="13026" y="4373"/>
                    </a:cubicBezTo>
                    <a:cubicBezTo>
                      <a:pt x="13084" y="4121"/>
                      <a:pt x="13196" y="3627"/>
                      <a:pt x="13302" y="3010"/>
                    </a:cubicBezTo>
                    <a:lnTo>
                      <a:pt x="13566" y="735"/>
                    </a:lnTo>
                    <a:cubicBezTo>
                      <a:pt x="13578" y="488"/>
                      <a:pt x="13584" y="241"/>
                      <a:pt x="13578" y="0"/>
                    </a:cubicBezTo>
                    <a:close/>
                  </a:path>
                </a:pathLst>
              </a:custGeom>
              <a:solidFill>
                <a:srgbClr val="2F4D9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1219;p44">
                <a:extLst>
                  <a:ext uri="{FF2B5EF4-FFF2-40B4-BE49-F238E27FC236}">
                    <a16:creationId xmlns:a16="http://schemas.microsoft.com/office/drawing/2014/main" id="{D0139500-4BFD-48E3-A4BD-ECEDD9E460FC}"/>
                  </a:ext>
                </a:extLst>
              </p:cNvPr>
              <p:cNvSpPr/>
              <p:nvPr/>
            </p:nvSpPr>
            <p:spPr>
              <a:xfrm>
                <a:off x="1306250" y="3617550"/>
                <a:ext cx="293050" cy="257050"/>
              </a:xfrm>
              <a:custGeom>
                <a:avLst/>
                <a:gdLst/>
                <a:ahLst/>
                <a:cxnLst/>
                <a:rect l="l" t="t" r="r" b="b"/>
                <a:pathLst>
                  <a:path w="11722" h="10282" extrusionOk="0">
                    <a:moveTo>
                      <a:pt x="7236" y="9188"/>
                    </a:moveTo>
                    <a:lnTo>
                      <a:pt x="7248" y="9194"/>
                    </a:lnTo>
                    <a:lnTo>
                      <a:pt x="7313" y="9200"/>
                    </a:lnTo>
                    <a:lnTo>
                      <a:pt x="7236" y="9188"/>
                    </a:lnTo>
                    <a:close/>
                    <a:moveTo>
                      <a:pt x="9170" y="1"/>
                    </a:moveTo>
                    <a:cubicBezTo>
                      <a:pt x="8688" y="7"/>
                      <a:pt x="8212" y="136"/>
                      <a:pt x="7795" y="377"/>
                    </a:cubicBezTo>
                    <a:cubicBezTo>
                      <a:pt x="7630" y="465"/>
                      <a:pt x="7466" y="559"/>
                      <a:pt x="7307" y="653"/>
                    </a:cubicBezTo>
                    <a:cubicBezTo>
                      <a:pt x="7172" y="730"/>
                      <a:pt x="7037" y="806"/>
                      <a:pt x="6907" y="888"/>
                    </a:cubicBezTo>
                    <a:cubicBezTo>
                      <a:pt x="5115" y="1952"/>
                      <a:pt x="3439" y="3193"/>
                      <a:pt x="1893" y="4591"/>
                    </a:cubicBezTo>
                    <a:cubicBezTo>
                      <a:pt x="1188" y="5232"/>
                      <a:pt x="547" y="5949"/>
                      <a:pt x="1" y="6737"/>
                    </a:cubicBezTo>
                    <a:lnTo>
                      <a:pt x="342" y="7301"/>
                    </a:lnTo>
                    <a:cubicBezTo>
                      <a:pt x="1153" y="7425"/>
                      <a:pt x="2111" y="7595"/>
                      <a:pt x="3204" y="7842"/>
                    </a:cubicBezTo>
                    <a:cubicBezTo>
                      <a:pt x="3533" y="7801"/>
                      <a:pt x="3880" y="7748"/>
                      <a:pt x="4215" y="7677"/>
                    </a:cubicBezTo>
                    <a:cubicBezTo>
                      <a:pt x="5332" y="7425"/>
                      <a:pt x="6278" y="6690"/>
                      <a:pt x="6801" y="5673"/>
                    </a:cubicBezTo>
                    <a:cubicBezTo>
                      <a:pt x="7089" y="5120"/>
                      <a:pt x="7501" y="4480"/>
                      <a:pt x="8012" y="4127"/>
                    </a:cubicBezTo>
                    <a:lnTo>
                      <a:pt x="8012" y="4127"/>
                    </a:lnTo>
                    <a:cubicBezTo>
                      <a:pt x="8012" y="4127"/>
                      <a:pt x="7089" y="5179"/>
                      <a:pt x="7089" y="6384"/>
                    </a:cubicBezTo>
                    <a:cubicBezTo>
                      <a:pt x="7089" y="7536"/>
                      <a:pt x="7507" y="9088"/>
                      <a:pt x="7548" y="9235"/>
                    </a:cubicBezTo>
                    <a:cubicBezTo>
                      <a:pt x="8982" y="9458"/>
                      <a:pt x="10340" y="9787"/>
                      <a:pt x="11404" y="10281"/>
                    </a:cubicBezTo>
                    <a:cubicBezTo>
                      <a:pt x="11551" y="8929"/>
                      <a:pt x="11721" y="6907"/>
                      <a:pt x="11721" y="5068"/>
                    </a:cubicBezTo>
                    <a:cubicBezTo>
                      <a:pt x="11721" y="4374"/>
                      <a:pt x="11698" y="3710"/>
                      <a:pt x="11639" y="3110"/>
                    </a:cubicBezTo>
                    <a:cubicBezTo>
                      <a:pt x="11610" y="2840"/>
                      <a:pt x="11574" y="2587"/>
                      <a:pt x="11533" y="2346"/>
                    </a:cubicBezTo>
                    <a:lnTo>
                      <a:pt x="11515" y="2264"/>
                    </a:lnTo>
                    <a:cubicBezTo>
                      <a:pt x="11186" y="542"/>
                      <a:pt x="10205" y="83"/>
                      <a:pt x="9394" y="7"/>
                    </a:cubicBezTo>
                    <a:cubicBezTo>
                      <a:pt x="9323" y="1"/>
                      <a:pt x="9247" y="1"/>
                      <a:pt x="9176" y="1"/>
                    </a:cubicBezTo>
                    <a:close/>
                  </a:path>
                </a:pathLst>
              </a:custGeom>
              <a:solidFill>
                <a:srgbClr val="F1F1F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1220;p44">
                <a:extLst>
                  <a:ext uri="{FF2B5EF4-FFF2-40B4-BE49-F238E27FC236}">
                    <a16:creationId xmlns:a16="http://schemas.microsoft.com/office/drawing/2014/main" id="{7218980B-8423-4E9F-99B5-D152F8928C47}"/>
                  </a:ext>
                </a:extLst>
              </p:cNvPr>
              <p:cNvSpPr/>
              <p:nvPr/>
            </p:nvSpPr>
            <p:spPr>
              <a:xfrm>
                <a:off x="1094075" y="3486650"/>
                <a:ext cx="222800" cy="345175"/>
              </a:xfrm>
              <a:custGeom>
                <a:avLst/>
                <a:gdLst/>
                <a:ahLst/>
                <a:cxnLst/>
                <a:rect l="l" t="t" r="r" b="b"/>
                <a:pathLst>
                  <a:path w="8912" h="13807" extrusionOk="0">
                    <a:moveTo>
                      <a:pt x="1133" y="0"/>
                    </a:moveTo>
                    <a:cubicBezTo>
                      <a:pt x="676" y="0"/>
                      <a:pt x="423" y="249"/>
                      <a:pt x="694" y="993"/>
                    </a:cubicBezTo>
                    <a:cubicBezTo>
                      <a:pt x="1094" y="2110"/>
                      <a:pt x="894" y="2980"/>
                      <a:pt x="617" y="3932"/>
                    </a:cubicBezTo>
                    <a:cubicBezTo>
                      <a:pt x="347" y="4890"/>
                      <a:pt x="0" y="5930"/>
                      <a:pt x="124" y="7400"/>
                    </a:cubicBezTo>
                    <a:cubicBezTo>
                      <a:pt x="359" y="10333"/>
                      <a:pt x="4491" y="13807"/>
                      <a:pt x="4491" y="13807"/>
                    </a:cubicBezTo>
                    <a:lnTo>
                      <a:pt x="8911" y="12672"/>
                    </a:lnTo>
                    <a:lnTo>
                      <a:pt x="6736" y="9263"/>
                    </a:lnTo>
                    <a:cubicBezTo>
                      <a:pt x="7835" y="8834"/>
                      <a:pt x="7630" y="7224"/>
                      <a:pt x="6965" y="6742"/>
                    </a:cubicBezTo>
                    <a:cubicBezTo>
                      <a:pt x="6301" y="6266"/>
                      <a:pt x="5208" y="5178"/>
                      <a:pt x="4209" y="3985"/>
                    </a:cubicBezTo>
                    <a:cubicBezTo>
                      <a:pt x="3210" y="2798"/>
                      <a:pt x="3780" y="993"/>
                      <a:pt x="3780" y="993"/>
                    </a:cubicBezTo>
                    <a:cubicBezTo>
                      <a:pt x="3780" y="993"/>
                      <a:pt x="2048" y="0"/>
                      <a:pt x="1133" y="0"/>
                    </a:cubicBezTo>
                    <a:close/>
                  </a:path>
                </a:pathLst>
              </a:custGeom>
              <a:solidFill>
                <a:srgbClr val="F2997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1221;p44">
                <a:extLst>
                  <a:ext uri="{FF2B5EF4-FFF2-40B4-BE49-F238E27FC236}">
                    <a16:creationId xmlns:a16="http://schemas.microsoft.com/office/drawing/2014/main" id="{5D81AD79-6109-4870-AD57-BD471AD8F3CA}"/>
                  </a:ext>
                </a:extLst>
              </p:cNvPr>
              <p:cNvSpPr/>
              <p:nvPr/>
            </p:nvSpPr>
            <p:spPr>
              <a:xfrm>
                <a:off x="1529175" y="4077550"/>
                <a:ext cx="78175" cy="134200"/>
              </a:xfrm>
              <a:custGeom>
                <a:avLst/>
                <a:gdLst/>
                <a:ahLst/>
                <a:cxnLst/>
                <a:rect l="l" t="t" r="r" b="b"/>
                <a:pathLst>
                  <a:path w="3127" h="5368" extrusionOk="0">
                    <a:moveTo>
                      <a:pt x="822" y="0"/>
                    </a:moveTo>
                    <a:cubicBezTo>
                      <a:pt x="1" y="0"/>
                      <a:pt x="524" y="1709"/>
                      <a:pt x="524" y="1709"/>
                    </a:cubicBezTo>
                    <a:cubicBezTo>
                      <a:pt x="524" y="1709"/>
                      <a:pt x="1582" y="4630"/>
                      <a:pt x="2346" y="5224"/>
                    </a:cubicBezTo>
                    <a:cubicBezTo>
                      <a:pt x="2474" y="5324"/>
                      <a:pt x="2582" y="5367"/>
                      <a:pt x="2673" y="5367"/>
                    </a:cubicBezTo>
                    <a:cubicBezTo>
                      <a:pt x="3120" y="5367"/>
                      <a:pt x="3127" y="4311"/>
                      <a:pt x="2804" y="3784"/>
                    </a:cubicBezTo>
                    <a:cubicBezTo>
                      <a:pt x="2410" y="3149"/>
                      <a:pt x="2346" y="480"/>
                      <a:pt x="2346" y="480"/>
                    </a:cubicBezTo>
                    <a:lnTo>
                      <a:pt x="1117" y="57"/>
                    </a:lnTo>
                    <a:cubicBezTo>
                      <a:pt x="1004" y="18"/>
                      <a:pt x="906" y="0"/>
                      <a:pt x="822" y="0"/>
                    </a:cubicBezTo>
                    <a:close/>
                  </a:path>
                </a:pathLst>
              </a:custGeom>
              <a:solidFill>
                <a:srgbClr val="F2997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1222;p44">
                <a:extLst>
                  <a:ext uri="{FF2B5EF4-FFF2-40B4-BE49-F238E27FC236}">
                    <a16:creationId xmlns:a16="http://schemas.microsoft.com/office/drawing/2014/main" id="{D9724917-0456-4723-AE31-0BC2923BFACC}"/>
                  </a:ext>
                </a:extLst>
              </p:cNvPr>
              <p:cNvSpPr/>
              <p:nvPr/>
            </p:nvSpPr>
            <p:spPr>
              <a:xfrm>
                <a:off x="1546075" y="4099675"/>
                <a:ext cx="58950" cy="112150"/>
              </a:xfrm>
              <a:custGeom>
                <a:avLst/>
                <a:gdLst/>
                <a:ahLst/>
                <a:cxnLst/>
                <a:rect l="l" t="t" r="r" b="b"/>
                <a:pathLst>
                  <a:path w="2358" h="4486" extrusionOk="0">
                    <a:moveTo>
                      <a:pt x="747" y="1"/>
                    </a:moveTo>
                    <a:cubicBezTo>
                      <a:pt x="748" y="3"/>
                      <a:pt x="750" y="5"/>
                      <a:pt x="751" y="7"/>
                    </a:cubicBezTo>
                    <a:lnTo>
                      <a:pt x="751" y="7"/>
                    </a:lnTo>
                    <a:cubicBezTo>
                      <a:pt x="752" y="5"/>
                      <a:pt x="752" y="3"/>
                      <a:pt x="753" y="1"/>
                    </a:cubicBezTo>
                    <a:close/>
                    <a:moveTo>
                      <a:pt x="751" y="7"/>
                    </a:moveTo>
                    <a:lnTo>
                      <a:pt x="751" y="7"/>
                    </a:lnTo>
                    <a:cubicBezTo>
                      <a:pt x="521" y="978"/>
                      <a:pt x="30" y="1212"/>
                      <a:pt x="0" y="1224"/>
                    </a:cubicBezTo>
                    <a:cubicBezTo>
                      <a:pt x="318" y="2046"/>
                      <a:pt x="1082" y="3886"/>
                      <a:pt x="1670" y="4339"/>
                    </a:cubicBezTo>
                    <a:cubicBezTo>
                      <a:pt x="1758" y="4427"/>
                      <a:pt x="1875" y="4474"/>
                      <a:pt x="1999" y="4486"/>
                    </a:cubicBezTo>
                    <a:cubicBezTo>
                      <a:pt x="2240" y="4486"/>
                      <a:pt x="2357" y="4174"/>
                      <a:pt x="2357" y="3804"/>
                    </a:cubicBezTo>
                    <a:cubicBezTo>
                      <a:pt x="2357" y="3492"/>
                      <a:pt x="2281" y="3181"/>
                      <a:pt x="2128" y="2905"/>
                    </a:cubicBezTo>
                    <a:cubicBezTo>
                      <a:pt x="1958" y="2622"/>
                      <a:pt x="1846" y="1947"/>
                      <a:pt x="1776" y="1276"/>
                    </a:cubicBezTo>
                    <a:cubicBezTo>
                      <a:pt x="1395" y="890"/>
                      <a:pt x="1056" y="463"/>
                      <a:pt x="751" y="7"/>
                    </a:cubicBezTo>
                    <a:close/>
                  </a:path>
                </a:pathLst>
              </a:custGeom>
              <a:solidFill>
                <a:srgbClr val="EC794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1223;p44">
                <a:extLst>
                  <a:ext uri="{FF2B5EF4-FFF2-40B4-BE49-F238E27FC236}">
                    <a16:creationId xmlns:a16="http://schemas.microsoft.com/office/drawing/2014/main" id="{AD034A41-07E6-4112-B49E-968CFCF83667}"/>
                  </a:ext>
                </a:extLst>
              </p:cNvPr>
              <p:cNvSpPr/>
              <p:nvPr/>
            </p:nvSpPr>
            <p:spPr>
              <a:xfrm>
                <a:off x="1386350" y="3720725"/>
                <a:ext cx="120075" cy="127700"/>
              </a:xfrm>
              <a:custGeom>
                <a:avLst/>
                <a:gdLst/>
                <a:ahLst/>
                <a:cxnLst/>
                <a:rect l="l" t="t" r="r" b="b"/>
                <a:pathLst>
                  <a:path w="4803" h="5108" extrusionOk="0">
                    <a:moveTo>
                      <a:pt x="4802" y="0"/>
                    </a:moveTo>
                    <a:cubicBezTo>
                      <a:pt x="4297" y="353"/>
                      <a:pt x="3880" y="993"/>
                      <a:pt x="3597" y="1546"/>
                    </a:cubicBezTo>
                    <a:cubicBezTo>
                      <a:pt x="3074" y="2563"/>
                      <a:pt x="2128" y="3298"/>
                      <a:pt x="1005" y="3544"/>
                    </a:cubicBezTo>
                    <a:cubicBezTo>
                      <a:pt x="670" y="3621"/>
                      <a:pt x="329" y="3674"/>
                      <a:pt x="0" y="3715"/>
                    </a:cubicBezTo>
                    <a:cubicBezTo>
                      <a:pt x="659" y="3868"/>
                      <a:pt x="1370" y="4050"/>
                      <a:pt x="2122" y="4273"/>
                    </a:cubicBezTo>
                    <a:cubicBezTo>
                      <a:pt x="2780" y="4467"/>
                      <a:pt x="3421" y="4732"/>
                      <a:pt x="4032" y="5061"/>
                    </a:cubicBezTo>
                    <a:lnTo>
                      <a:pt x="4103" y="5073"/>
                    </a:lnTo>
                    <a:lnTo>
                      <a:pt x="4338" y="5108"/>
                    </a:lnTo>
                    <a:cubicBezTo>
                      <a:pt x="4297" y="4961"/>
                      <a:pt x="3880" y="3409"/>
                      <a:pt x="3880" y="2257"/>
                    </a:cubicBezTo>
                    <a:cubicBezTo>
                      <a:pt x="3880" y="1052"/>
                      <a:pt x="4802" y="0"/>
                      <a:pt x="4802" y="0"/>
                    </a:cubicBezTo>
                    <a:close/>
                  </a:path>
                </a:pathLst>
              </a:custGeom>
              <a:solidFill>
                <a:srgbClr val="E7E7E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1224;p44">
                <a:extLst>
                  <a:ext uri="{FF2B5EF4-FFF2-40B4-BE49-F238E27FC236}">
                    <a16:creationId xmlns:a16="http://schemas.microsoft.com/office/drawing/2014/main" id="{ECAE8BA3-214C-4EB4-A19A-7F3376A0B2B8}"/>
                  </a:ext>
                </a:extLst>
              </p:cNvPr>
              <p:cNvSpPr/>
              <p:nvPr/>
            </p:nvSpPr>
            <p:spPr>
              <a:xfrm>
                <a:off x="1017500" y="3969350"/>
                <a:ext cx="544475" cy="165925"/>
              </a:xfrm>
              <a:custGeom>
                <a:avLst/>
                <a:gdLst/>
                <a:ahLst/>
                <a:cxnLst/>
                <a:rect l="l" t="t" r="r" b="b"/>
                <a:pathLst>
                  <a:path w="21779" h="6637" extrusionOk="0">
                    <a:moveTo>
                      <a:pt x="1" y="0"/>
                    </a:moveTo>
                    <a:lnTo>
                      <a:pt x="1529" y="4562"/>
                    </a:lnTo>
                    <a:cubicBezTo>
                      <a:pt x="1941" y="5802"/>
                      <a:pt x="3099" y="6636"/>
                      <a:pt x="4403" y="6636"/>
                    </a:cubicBezTo>
                    <a:lnTo>
                      <a:pt x="20438" y="6636"/>
                    </a:lnTo>
                    <a:cubicBezTo>
                      <a:pt x="21179" y="6636"/>
                      <a:pt x="21778" y="6037"/>
                      <a:pt x="21778" y="5296"/>
                    </a:cubicBezTo>
                    <a:lnTo>
                      <a:pt x="21778" y="1346"/>
                    </a:lnTo>
                    <a:cubicBezTo>
                      <a:pt x="21778" y="606"/>
                      <a:pt x="21179" y="0"/>
                      <a:pt x="20438"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1225;p44">
                <a:extLst>
                  <a:ext uri="{FF2B5EF4-FFF2-40B4-BE49-F238E27FC236}">
                    <a16:creationId xmlns:a16="http://schemas.microsoft.com/office/drawing/2014/main" id="{618FC8F1-FFAA-41FB-93AC-525DD69D8748}"/>
                  </a:ext>
                </a:extLst>
              </p:cNvPr>
              <p:cNvSpPr/>
              <p:nvPr/>
            </p:nvSpPr>
            <p:spPr>
              <a:xfrm>
                <a:off x="1017650" y="3969775"/>
                <a:ext cx="528450" cy="165500"/>
              </a:xfrm>
              <a:custGeom>
                <a:avLst/>
                <a:gdLst/>
                <a:ahLst/>
                <a:cxnLst/>
                <a:rect l="l" t="t" r="r" b="b"/>
                <a:pathLst>
                  <a:path w="21138" h="6620" extrusionOk="0">
                    <a:moveTo>
                      <a:pt x="1" y="1"/>
                    </a:moveTo>
                    <a:lnTo>
                      <a:pt x="1523" y="4545"/>
                    </a:lnTo>
                    <a:cubicBezTo>
                      <a:pt x="1935" y="5785"/>
                      <a:pt x="3093" y="6619"/>
                      <a:pt x="4397" y="6619"/>
                    </a:cubicBezTo>
                    <a:lnTo>
                      <a:pt x="20432" y="6619"/>
                    </a:lnTo>
                    <a:cubicBezTo>
                      <a:pt x="20679" y="6619"/>
                      <a:pt x="20926" y="6549"/>
                      <a:pt x="21137" y="6420"/>
                    </a:cubicBezTo>
                    <a:cubicBezTo>
                      <a:pt x="20697" y="6026"/>
                      <a:pt x="20461" y="5461"/>
                      <a:pt x="20356" y="4838"/>
                    </a:cubicBezTo>
                    <a:lnTo>
                      <a:pt x="4550" y="4838"/>
                    </a:lnTo>
                    <a:cubicBezTo>
                      <a:pt x="3128" y="4838"/>
                      <a:pt x="1611" y="4057"/>
                      <a:pt x="1159" y="2711"/>
                    </a:cubicBezTo>
                    <a:lnTo>
                      <a:pt x="48" y="1"/>
                    </a:lnTo>
                    <a:close/>
                  </a:path>
                </a:pathLst>
              </a:custGeom>
              <a:solidFill>
                <a:srgbClr val="3D5DA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1226;p44">
                <a:extLst>
                  <a:ext uri="{FF2B5EF4-FFF2-40B4-BE49-F238E27FC236}">
                    <a16:creationId xmlns:a16="http://schemas.microsoft.com/office/drawing/2014/main" id="{1455FDFA-0932-40BF-B81F-C43B2CE92EF2}"/>
                  </a:ext>
                </a:extLst>
              </p:cNvPr>
              <p:cNvSpPr/>
              <p:nvPr/>
            </p:nvSpPr>
            <p:spPr>
              <a:xfrm>
                <a:off x="1546075" y="4094975"/>
                <a:ext cx="18825" cy="35300"/>
              </a:xfrm>
              <a:custGeom>
                <a:avLst/>
                <a:gdLst/>
                <a:ahLst/>
                <a:cxnLst/>
                <a:rect l="l" t="t" r="r" b="b"/>
                <a:pathLst>
                  <a:path w="753" h="1412" extrusionOk="0">
                    <a:moveTo>
                      <a:pt x="635" y="1"/>
                    </a:moveTo>
                    <a:lnTo>
                      <a:pt x="635" y="271"/>
                    </a:lnTo>
                    <a:cubicBezTo>
                      <a:pt x="635" y="736"/>
                      <a:pt x="394" y="1165"/>
                      <a:pt x="0" y="1412"/>
                    </a:cubicBezTo>
                    <a:cubicBezTo>
                      <a:pt x="30" y="1400"/>
                      <a:pt x="524" y="1165"/>
                      <a:pt x="753" y="189"/>
                    </a:cubicBezTo>
                    <a:cubicBezTo>
                      <a:pt x="712" y="124"/>
                      <a:pt x="671" y="66"/>
                      <a:pt x="635" y="1"/>
                    </a:cubicBezTo>
                    <a:close/>
                  </a:path>
                </a:pathLst>
              </a:custGeom>
              <a:solidFill>
                <a:srgbClr val="98564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1227;p44">
                <a:extLst>
                  <a:ext uri="{FF2B5EF4-FFF2-40B4-BE49-F238E27FC236}">
                    <a16:creationId xmlns:a16="http://schemas.microsoft.com/office/drawing/2014/main" id="{4D7ABBC6-6B30-41F9-86DA-930E20AB12AC}"/>
                  </a:ext>
                </a:extLst>
              </p:cNvPr>
              <p:cNvSpPr/>
              <p:nvPr/>
            </p:nvSpPr>
            <p:spPr>
              <a:xfrm>
                <a:off x="1519325" y="3997125"/>
                <a:ext cx="40450" cy="93625"/>
              </a:xfrm>
              <a:custGeom>
                <a:avLst/>
                <a:gdLst/>
                <a:ahLst/>
                <a:cxnLst/>
                <a:rect l="l" t="t" r="r" b="b"/>
                <a:pathLst>
                  <a:path w="1618" h="3745" extrusionOk="0">
                    <a:moveTo>
                      <a:pt x="641" y="0"/>
                    </a:moveTo>
                    <a:cubicBezTo>
                      <a:pt x="641" y="0"/>
                      <a:pt x="1" y="2069"/>
                      <a:pt x="289" y="3744"/>
                    </a:cubicBezTo>
                    <a:lnTo>
                      <a:pt x="1617" y="3744"/>
                    </a:lnTo>
                    <a:cubicBezTo>
                      <a:pt x="1576" y="3674"/>
                      <a:pt x="1541" y="3597"/>
                      <a:pt x="1511" y="3527"/>
                    </a:cubicBezTo>
                    <a:cubicBezTo>
                      <a:pt x="1511" y="3527"/>
                      <a:pt x="806" y="2046"/>
                      <a:pt x="712" y="365"/>
                    </a:cubicBezTo>
                    <a:cubicBezTo>
                      <a:pt x="712" y="306"/>
                      <a:pt x="700" y="253"/>
                      <a:pt x="694" y="194"/>
                    </a:cubicBezTo>
                    <a:cubicBezTo>
                      <a:pt x="683" y="124"/>
                      <a:pt x="665" y="59"/>
                      <a:pt x="641" y="0"/>
                    </a:cubicBezTo>
                    <a:close/>
                  </a:path>
                </a:pathLst>
              </a:custGeom>
              <a:solidFill>
                <a:srgbClr val="2F4D9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1228;p44">
                <a:extLst>
                  <a:ext uri="{FF2B5EF4-FFF2-40B4-BE49-F238E27FC236}">
                    <a16:creationId xmlns:a16="http://schemas.microsoft.com/office/drawing/2014/main" id="{2439D212-C15D-4DFF-8826-5693CFA8261F}"/>
                  </a:ext>
                </a:extLst>
              </p:cNvPr>
              <p:cNvSpPr/>
              <p:nvPr/>
            </p:nvSpPr>
            <p:spPr>
              <a:xfrm>
                <a:off x="1526525" y="4090875"/>
                <a:ext cx="35450" cy="39400"/>
              </a:xfrm>
              <a:custGeom>
                <a:avLst/>
                <a:gdLst/>
                <a:ahLst/>
                <a:cxnLst/>
                <a:rect l="l" t="t" r="r" b="b"/>
                <a:pathLst>
                  <a:path w="1418" h="1576" extrusionOk="0">
                    <a:moveTo>
                      <a:pt x="1" y="0"/>
                    </a:moveTo>
                    <a:cubicBezTo>
                      <a:pt x="106" y="617"/>
                      <a:pt x="342" y="1188"/>
                      <a:pt x="777" y="1576"/>
                    </a:cubicBezTo>
                    <a:cubicBezTo>
                      <a:pt x="1176" y="1335"/>
                      <a:pt x="1417" y="900"/>
                      <a:pt x="1417" y="435"/>
                    </a:cubicBezTo>
                    <a:lnTo>
                      <a:pt x="1417" y="165"/>
                    </a:lnTo>
                    <a:cubicBezTo>
                      <a:pt x="1388" y="112"/>
                      <a:pt x="1353" y="53"/>
                      <a:pt x="1323" y="0"/>
                    </a:cubicBezTo>
                    <a:close/>
                  </a:path>
                </a:pathLst>
              </a:custGeom>
              <a:solidFill>
                <a:srgbClr val="27429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1229;p44">
                <a:extLst>
                  <a:ext uri="{FF2B5EF4-FFF2-40B4-BE49-F238E27FC236}">
                    <a16:creationId xmlns:a16="http://schemas.microsoft.com/office/drawing/2014/main" id="{A5AECD70-680D-4FB2-9F21-34480C75A497}"/>
                  </a:ext>
                </a:extLst>
              </p:cNvPr>
              <p:cNvSpPr/>
              <p:nvPr/>
            </p:nvSpPr>
            <p:spPr>
              <a:xfrm>
                <a:off x="1262475" y="3838050"/>
                <a:ext cx="545775" cy="498250"/>
              </a:xfrm>
              <a:custGeom>
                <a:avLst/>
                <a:gdLst/>
                <a:ahLst/>
                <a:cxnLst/>
                <a:rect l="l" t="t" r="r" b="b"/>
                <a:pathLst>
                  <a:path w="21831" h="19930" extrusionOk="0">
                    <a:moveTo>
                      <a:pt x="3051" y="1"/>
                    </a:moveTo>
                    <a:cubicBezTo>
                      <a:pt x="1450" y="1"/>
                      <a:pt x="353" y="68"/>
                      <a:pt x="353" y="68"/>
                    </a:cubicBezTo>
                    <a:lnTo>
                      <a:pt x="0" y="5270"/>
                    </a:lnTo>
                    <a:lnTo>
                      <a:pt x="9428" y="5270"/>
                    </a:lnTo>
                    <a:cubicBezTo>
                      <a:pt x="10251" y="5270"/>
                      <a:pt x="10933" y="5905"/>
                      <a:pt x="10986" y="6728"/>
                    </a:cubicBezTo>
                    <a:cubicBezTo>
                      <a:pt x="11080" y="8409"/>
                      <a:pt x="11785" y="9890"/>
                      <a:pt x="11785" y="9890"/>
                    </a:cubicBezTo>
                    <a:cubicBezTo>
                      <a:pt x="12544" y="11630"/>
                      <a:pt x="15218" y="13658"/>
                      <a:pt x="16358" y="14469"/>
                    </a:cubicBezTo>
                    <a:cubicBezTo>
                      <a:pt x="17504" y="15274"/>
                      <a:pt x="17634" y="15738"/>
                      <a:pt x="17634" y="16673"/>
                    </a:cubicBezTo>
                    <a:cubicBezTo>
                      <a:pt x="17634" y="17602"/>
                      <a:pt x="18480" y="17984"/>
                      <a:pt x="18944" y="17984"/>
                    </a:cubicBezTo>
                    <a:cubicBezTo>
                      <a:pt x="19415" y="17984"/>
                      <a:pt x="19961" y="18836"/>
                      <a:pt x="20302" y="19259"/>
                    </a:cubicBezTo>
                    <a:cubicBezTo>
                      <a:pt x="20546" y="19561"/>
                      <a:pt x="21220" y="19929"/>
                      <a:pt x="21586" y="19929"/>
                    </a:cubicBezTo>
                    <a:cubicBezTo>
                      <a:pt x="21733" y="19929"/>
                      <a:pt x="21830" y="19870"/>
                      <a:pt x="21830" y="19723"/>
                    </a:cubicBezTo>
                    <a:cubicBezTo>
                      <a:pt x="21830" y="19218"/>
                      <a:pt x="20261" y="16755"/>
                      <a:pt x="19879" y="16291"/>
                    </a:cubicBezTo>
                    <a:cubicBezTo>
                      <a:pt x="19497" y="15827"/>
                      <a:pt x="19033" y="14804"/>
                      <a:pt x="19033" y="14804"/>
                    </a:cubicBezTo>
                    <a:cubicBezTo>
                      <a:pt x="19033" y="14804"/>
                      <a:pt x="15682" y="5781"/>
                      <a:pt x="14748" y="3742"/>
                    </a:cubicBezTo>
                    <a:cubicBezTo>
                      <a:pt x="13819" y="1708"/>
                      <a:pt x="13255" y="1508"/>
                      <a:pt x="13255" y="1508"/>
                    </a:cubicBezTo>
                    <a:cubicBezTo>
                      <a:pt x="10601" y="227"/>
                      <a:pt x="5982" y="1"/>
                      <a:pt x="3051" y="1"/>
                    </a:cubicBezTo>
                    <a:close/>
                  </a:path>
                </a:pathLst>
              </a:custGeom>
              <a:solidFill>
                <a:srgbClr val="F4F4F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1230;p44">
                <a:extLst>
                  <a:ext uri="{FF2B5EF4-FFF2-40B4-BE49-F238E27FC236}">
                    <a16:creationId xmlns:a16="http://schemas.microsoft.com/office/drawing/2014/main" id="{36DB81E9-4E57-4CE7-A761-91DC2B6E3FFE}"/>
                  </a:ext>
                </a:extLst>
              </p:cNvPr>
              <p:cNvSpPr/>
              <p:nvPr/>
            </p:nvSpPr>
            <p:spPr>
              <a:xfrm>
                <a:off x="1015450" y="3598025"/>
                <a:ext cx="117000" cy="225725"/>
              </a:xfrm>
              <a:custGeom>
                <a:avLst/>
                <a:gdLst/>
                <a:ahLst/>
                <a:cxnLst/>
                <a:rect l="l" t="t" r="r" b="b"/>
                <a:pathLst>
                  <a:path w="4680" h="9029" extrusionOk="0">
                    <a:moveTo>
                      <a:pt x="3610" y="0"/>
                    </a:moveTo>
                    <a:cubicBezTo>
                      <a:pt x="3610" y="0"/>
                      <a:pt x="2269" y="306"/>
                      <a:pt x="1911" y="4126"/>
                    </a:cubicBezTo>
                    <a:cubicBezTo>
                      <a:pt x="1817" y="5137"/>
                      <a:pt x="1247" y="5996"/>
                      <a:pt x="536" y="5996"/>
                    </a:cubicBezTo>
                    <a:cubicBezTo>
                      <a:pt x="347" y="5990"/>
                      <a:pt x="165" y="5937"/>
                      <a:pt x="1" y="5843"/>
                    </a:cubicBezTo>
                    <a:lnTo>
                      <a:pt x="1" y="5843"/>
                    </a:lnTo>
                    <a:cubicBezTo>
                      <a:pt x="500" y="7818"/>
                      <a:pt x="2093" y="9028"/>
                      <a:pt x="4385" y="9028"/>
                    </a:cubicBezTo>
                    <a:cubicBezTo>
                      <a:pt x="4485" y="9028"/>
                      <a:pt x="4579" y="9023"/>
                      <a:pt x="4679" y="9023"/>
                    </a:cubicBezTo>
                    <a:cubicBezTo>
                      <a:pt x="4474" y="8347"/>
                      <a:pt x="4268" y="7630"/>
                      <a:pt x="4080" y="6918"/>
                    </a:cubicBezTo>
                    <a:cubicBezTo>
                      <a:pt x="3809" y="6195"/>
                      <a:pt x="3592" y="5461"/>
                      <a:pt x="3427" y="4708"/>
                    </a:cubicBezTo>
                    <a:cubicBezTo>
                      <a:pt x="3263" y="4026"/>
                      <a:pt x="3086" y="3204"/>
                      <a:pt x="3086" y="2404"/>
                    </a:cubicBezTo>
                    <a:cubicBezTo>
                      <a:pt x="3086" y="1858"/>
                      <a:pt x="3169" y="1323"/>
                      <a:pt x="3398" y="858"/>
                    </a:cubicBezTo>
                    <a:cubicBezTo>
                      <a:pt x="3463" y="559"/>
                      <a:pt x="3533" y="271"/>
                      <a:pt x="3610" y="0"/>
                    </a:cubicBezTo>
                    <a:close/>
                  </a:path>
                </a:pathLst>
              </a:custGeom>
              <a:solidFill>
                <a:srgbClr val="27252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1231;p44">
                <a:extLst>
                  <a:ext uri="{FF2B5EF4-FFF2-40B4-BE49-F238E27FC236}">
                    <a16:creationId xmlns:a16="http://schemas.microsoft.com/office/drawing/2014/main" id="{2BD41CF5-BE2D-4C59-B7CE-3906A33693E2}"/>
                  </a:ext>
                </a:extLst>
              </p:cNvPr>
              <p:cNvSpPr/>
              <p:nvPr/>
            </p:nvSpPr>
            <p:spPr>
              <a:xfrm>
                <a:off x="1094075" y="3579400"/>
                <a:ext cx="222925" cy="334275"/>
              </a:xfrm>
              <a:custGeom>
                <a:avLst/>
                <a:gdLst/>
                <a:ahLst/>
                <a:cxnLst/>
                <a:rect l="l" t="t" r="r" b="b"/>
                <a:pathLst>
                  <a:path w="8917" h="13371" extrusionOk="0">
                    <a:moveTo>
                      <a:pt x="1601" y="1"/>
                    </a:moveTo>
                    <a:cubicBezTo>
                      <a:pt x="1065" y="1"/>
                      <a:pt x="636" y="156"/>
                      <a:pt x="617" y="222"/>
                    </a:cubicBezTo>
                    <a:cubicBezTo>
                      <a:pt x="347" y="1174"/>
                      <a:pt x="0" y="2220"/>
                      <a:pt x="124" y="3690"/>
                    </a:cubicBezTo>
                    <a:cubicBezTo>
                      <a:pt x="359" y="6629"/>
                      <a:pt x="2692" y="13371"/>
                      <a:pt x="2692" y="13371"/>
                    </a:cubicBezTo>
                    <a:lnTo>
                      <a:pt x="8917" y="8962"/>
                    </a:lnTo>
                    <a:lnTo>
                      <a:pt x="7353" y="6405"/>
                    </a:lnTo>
                    <a:cubicBezTo>
                      <a:pt x="7183" y="6112"/>
                      <a:pt x="7206" y="5747"/>
                      <a:pt x="7412" y="5489"/>
                    </a:cubicBezTo>
                    <a:cubicBezTo>
                      <a:pt x="7929" y="4795"/>
                      <a:pt x="7830" y="3619"/>
                      <a:pt x="6965" y="3032"/>
                    </a:cubicBezTo>
                    <a:cubicBezTo>
                      <a:pt x="6636" y="2797"/>
                      <a:pt x="6331" y="2532"/>
                      <a:pt x="6043" y="2244"/>
                    </a:cubicBezTo>
                    <a:cubicBezTo>
                      <a:pt x="5861" y="2306"/>
                      <a:pt x="5691" y="2333"/>
                      <a:pt x="5530" y="2333"/>
                    </a:cubicBezTo>
                    <a:cubicBezTo>
                      <a:pt x="4521" y="2333"/>
                      <a:pt x="3864" y="1243"/>
                      <a:pt x="3027" y="498"/>
                    </a:cubicBezTo>
                    <a:cubicBezTo>
                      <a:pt x="2601" y="115"/>
                      <a:pt x="2061" y="1"/>
                      <a:pt x="1601" y="1"/>
                    </a:cubicBezTo>
                    <a:close/>
                  </a:path>
                </a:pathLst>
              </a:custGeom>
              <a:solidFill>
                <a:srgbClr val="EA551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1232;p44">
                <a:extLst>
                  <a:ext uri="{FF2B5EF4-FFF2-40B4-BE49-F238E27FC236}">
                    <a16:creationId xmlns:a16="http://schemas.microsoft.com/office/drawing/2014/main" id="{3F7CB4F3-1451-4962-A068-10980048B8DA}"/>
                  </a:ext>
                </a:extLst>
              </p:cNvPr>
              <p:cNvSpPr/>
              <p:nvPr/>
            </p:nvSpPr>
            <p:spPr>
              <a:xfrm>
                <a:off x="1506400" y="3970675"/>
                <a:ext cx="29125" cy="26475"/>
              </a:xfrm>
              <a:custGeom>
                <a:avLst/>
                <a:gdLst/>
                <a:ahLst/>
                <a:cxnLst/>
                <a:rect l="l" t="t" r="r" b="b"/>
                <a:pathLst>
                  <a:path w="1165" h="1059" extrusionOk="0">
                    <a:moveTo>
                      <a:pt x="0" y="0"/>
                    </a:moveTo>
                    <a:lnTo>
                      <a:pt x="0" y="41"/>
                    </a:lnTo>
                    <a:cubicBezTo>
                      <a:pt x="753" y="288"/>
                      <a:pt x="1041" y="735"/>
                      <a:pt x="1158" y="1058"/>
                    </a:cubicBezTo>
                    <a:lnTo>
                      <a:pt x="1164" y="1052"/>
                    </a:lnTo>
                    <a:cubicBezTo>
                      <a:pt x="994" y="517"/>
                      <a:pt x="547" y="118"/>
                      <a:pt x="0" y="0"/>
                    </a:cubicBezTo>
                    <a:close/>
                  </a:path>
                </a:pathLst>
              </a:custGeom>
              <a:solidFill>
                <a:srgbClr val="4767B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1233;p44">
                <a:extLst>
                  <a:ext uri="{FF2B5EF4-FFF2-40B4-BE49-F238E27FC236}">
                    <a16:creationId xmlns:a16="http://schemas.microsoft.com/office/drawing/2014/main" id="{18B59337-FF0D-4A19-B00A-8AFE7D63E931}"/>
                  </a:ext>
                </a:extLst>
              </p:cNvPr>
              <p:cNvSpPr/>
              <p:nvPr/>
            </p:nvSpPr>
            <p:spPr>
              <a:xfrm>
                <a:off x="1535350" y="3996975"/>
                <a:ext cx="1350" cy="5025"/>
              </a:xfrm>
              <a:custGeom>
                <a:avLst/>
                <a:gdLst/>
                <a:ahLst/>
                <a:cxnLst/>
                <a:rect l="l" t="t" r="r" b="b"/>
                <a:pathLst>
                  <a:path w="54" h="201" extrusionOk="0">
                    <a:moveTo>
                      <a:pt x="6" y="0"/>
                    </a:moveTo>
                    <a:lnTo>
                      <a:pt x="0" y="6"/>
                    </a:lnTo>
                    <a:cubicBezTo>
                      <a:pt x="24" y="71"/>
                      <a:pt x="42" y="136"/>
                      <a:pt x="53" y="200"/>
                    </a:cubicBezTo>
                    <a:cubicBezTo>
                      <a:pt x="42" y="136"/>
                      <a:pt x="24" y="65"/>
                      <a:pt x="6" y="0"/>
                    </a:cubicBezTo>
                    <a:close/>
                  </a:path>
                </a:pathLst>
              </a:custGeom>
              <a:solidFill>
                <a:srgbClr val="2D4A9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1234;p44">
                <a:extLst>
                  <a:ext uri="{FF2B5EF4-FFF2-40B4-BE49-F238E27FC236}">
                    <a16:creationId xmlns:a16="http://schemas.microsoft.com/office/drawing/2014/main" id="{BD0BEC59-0952-4176-9B58-3A9316FE70C4}"/>
                  </a:ext>
                </a:extLst>
              </p:cNvPr>
              <p:cNvSpPr/>
              <p:nvPr/>
            </p:nvSpPr>
            <p:spPr>
              <a:xfrm>
                <a:off x="1506400" y="3946875"/>
                <a:ext cx="36750" cy="59525"/>
              </a:xfrm>
              <a:custGeom>
                <a:avLst/>
                <a:gdLst/>
                <a:ahLst/>
                <a:cxnLst/>
                <a:rect l="l" t="t" r="r" b="b"/>
                <a:pathLst>
                  <a:path w="1470" h="2381" extrusionOk="0">
                    <a:moveTo>
                      <a:pt x="0" y="0"/>
                    </a:moveTo>
                    <a:lnTo>
                      <a:pt x="0" y="952"/>
                    </a:lnTo>
                    <a:cubicBezTo>
                      <a:pt x="547" y="1070"/>
                      <a:pt x="994" y="1469"/>
                      <a:pt x="1164" y="2004"/>
                    </a:cubicBezTo>
                    <a:cubicBezTo>
                      <a:pt x="1182" y="2069"/>
                      <a:pt x="1200" y="2140"/>
                      <a:pt x="1211" y="2204"/>
                    </a:cubicBezTo>
                    <a:cubicBezTo>
                      <a:pt x="1223" y="2263"/>
                      <a:pt x="1229" y="2322"/>
                      <a:pt x="1229" y="2381"/>
                    </a:cubicBezTo>
                    <a:cubicBezTo>
                      <a:pt x="1229" y="2381"/>
                      <a:pt x="1470" y="1205"/>
                      <a:pt x="694" y="476"/>
                    </a:cubicBezTo>
                    <a:cubicBezTo>
                      <a:pt x="488" y="282"/>
                      <a:pt x="253" y="123"/>
                      <a:pt x="0" y="0"/>
                    </a:cubicBezTo>
                    <a:close/>
                  </a:path>
                </a:pathLst>
              </a:custGeom>
              <a:solidFill>
                <a:srgbClr val="E9E9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1235;p44">
                <a:extLst>
                  <a:ext uri="{FF2B5EF4-FFF2-40B4-BE49-F238E27FC236}">
                    <a16:creationId xmlns:a16="http://schemas.microsoft.com/office/drawing/2014/main" id="{F2DAF95F-BD9C-4C07-A91B-39A0331ADC60}"/>
                  </a:ext>
                </a:extLst>
              </p:cNvPr>
              <p:cNvSpPr/>
              <p:nvPr/>
            </p:nvSpPr>
            <p:spPr>
              <a:xfrm>
                <a:off x="1026775" y="3862950"/>
                <a:ext cx="479650" cy="113325"/>
              </a:xfrm>
              <a:custGeom>
                <a:avLst/>
                <a:gdLst/>
                <a:ahLst/>
                <a:cxnLst/>
                <a:rect l="l" t="t" r="r" b="b"/>
                <a:pathLst>
                  <a:path w="19186" h="4533" extrusionOk="0">
                    <a:moveTo>
                      <a:pt x="0" y="1"/>
                    </a:moveTo>
                    <a:lnTo>
                      <a:pt x="0" y="4274"/>
                    </a:lnTo>
                    <a:lnTo>
                      <a:pt x="19185" y="4533"/>
                    </a:lnTo>
                    <a:lnTo>
                      <a:pt x="19185" y="1782"/>
                    </a:lnTo>
                    <a:cubicBezTo>
                      <a:pt x="19185" y="800"/>
                      <a:pt x="18392" y="1"/>
                      <a:pt x="17410" y="1"/>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1236;p44">
                <a:extLst>
                  <a:ext uri="{FF2B5EF4-FFF2-40B4-BE49-F238E27FC236}">
                    <a16:creationId xmlns:a16="http://schemas.microsoft.com/office/drawing/2014/main" id="{F79FA19B-3791-4D83-A723-C5B5AD4FA066}"/>
                  </a:ext>
                </a:extLst>
              </p:cNvPr>
              <p:cNvSpPr/>
              <p:nvPr/>
            </p:nvSpPr>
            <p:spPr>
              <a:xfrm>
                <a:off x="1199125" y="3477675"/>
                <a:ext cx="22375" cy="148150"/>
              </a:xfrm>
              <a:custGeom>
                <a:avLst/>
                <a:gdLst/>
                <a:ahLst/>
                <a:cxnLst/>
                <a:rect l="l" t="t" r="r" b="b"/>
                <a:pathLst>
                  <a:path w="895" h="5926" extrusionOk="0">
                    <a:moveTo>
                      <a:pt x="36" y="0"/>
                    </a:moveTo>
                    <a:lnTo>
                      <a:pt x="1" y="41"/>
                    </a:lnTo>
                    <a:lnTo>
                      <a:pt x="7" y="47"/>
                    </a:lnTo>
                    <a:cubicBezTo>
                      <a:pt x="95" y="130"/>
                      <a:pt x="836" y="870"/>
                      <a:pt x="836" y="2393"/>
                    </a:cubicBezTo>
                    <a:cubicBezTo>
                      <a:pt x="836" y="2769"/>
                      <a:pt x="794" y="3145"/>
                      <a:pt x="712" y="3515"/>
                    </a:cubicBezTo>
                    <a:cubicBezTo>
                      <a:pt x="642" y="3880"/>
                      <a:pt x="348" y="4256"/>
                      <a:pt x="348" y="4844"/>
                    </a:cubicBezTo>
                    <a:cubicBezTo>
                      <a:pt x="348" y="5137"/>
                      <a:pt x="424" y="5490"/>
                      <a:pt x="636" y="5925"/>
                    </a:cubicBezTo>
                    <a:lnTo>
                      <a:pt x="689" y="5902"/>
                    </a:lnTo>
                    <a:cubicBezTo>
                      <a:pt x="477" y="5472"/>
                      <a:pt x="401" y="5132"/>
                      <a:pt x="401" y="4844"/>
                    </a:cubicBezTo>
                    <a:cubicBezTo>
                      <a:pt x="401" y="4273"/>
                      <a:pt x="683" y="3903"/>
                      <a:pt x="771" y="3527"/>
                    </a:cubicBezTo>
                    <a:cubicBezTo>
                      <a:pt x="847" y="3151"/>
                      <a:pt x="888" y="2775"/>
                      <a:pt x="894" y="2393"/>
                    </a:cubicBezTo>
                    <a:cubicBezTo>
                      <a:pt x="894" y="747"/>
                      <a:pt x="42" y="0"/>
                      <a:pt x="36"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1237;p44">
                <a:extLst>
                  <a:ext uri="{FF2B5EF4-FFF2-40B4-BE49-F238E27FC236}">
                    <a16:creationId xmlns:a16="http://schemas.microsoft.com/office/drawing/2014/main" id="{8E7921D5-8AFC-47A9-B276-C6D219B7E0E0}"/>
                  </a:ext>
                </a:extLst>
              </p:cNvPr>
              <p:cNvSpPr/>
              <p:nvPr/>
            </p:nvSpPr>
            <p:spPr>
              <a:xfrm>
                <a:off x="1208550" y="3677225"/>
                <a:ext cx="42050" cy="112275"/>
              </a:xfrm>
              <a:custGeom>
                <a:avLst/>
                <a:gdLst/>
                <a:ahLst/>
                <a:cxnLst/>
                <a:rect l="l" t="t" r="r" b="b"/>
                <a:pathLst>
                  <a:path w="1682" h="4491" extrusionOk="0">
                    <a:moveTo>
                      <a:pt x="0" y="0"/>
                    </a:moveTo>
                    <a:lnTo>
                      <a:pt x="0" y="6"/>
                    </a:lnTo>
                    <a:cubicBezTo>
                      <a:pt x="705" y="1899"/>
                      <a:pt x="1493" y="4244"/>
                      <a:pt x="1558" y="4444"/>
                    </a:cubicBezTo>
                    <a:cubicBezTo>
                      <a:pt x="1564" y="4462"/>
                      <a:pt x="1581" y="4479"/>
                      <a:pt x="1605" y="4491"/>
                    </a:cubicBezTo>
                    <a:cubicBezTo>
                      <a:pt x="1505" y="3298"/>
                      <a:pt x="1681" y="1993"/>
                      <a:pt x="1681" y="1993"/>
                    </a:cubicBezTo>
                    <a:lnTo>
                      <a:pt x="1640" y="1993"/>
                    </a:lnTo>
                    <a:cubicBezTo>
                      <a:pt x="1140" y="1993"/>
                      <a:pt x="429" y="806"/>
                      <a:pt x="0" y="0"/>
                    </a:cubicBezTo>
                    <a:close/>
                  </a:path>
                </a:pathLst>
              </a:custGeom>
              <a:solidFill>
                <a:srgbClr val="D71C0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1238;p44">
                <a:extLst>
                  <a:ext uri="{FF2B5EF4-FFF2-40B4-BE49-F238E27FC236}">
                    <a16:creationId xmlns:a16="http://schemas.microsoft.com/office/drawing/2014/main" id="{51388163-FDA5-440F-ADC1-1A958C9562AF}"/>
                  </a:ext>
                </a:extLst>
              </p:cNvPr>
              <p:cNvSpPr/>
              <p:nvPr/>
            </p:nvSpPr>
            <p:spPr>
              <a:xfrm>
                <a:off x="1667150" y="4162425"/>
                <a:ext cx="141100" cy="173800"/>
              </a:xfrm>
              <a:custGeom>
                <a:avLst/>
                <a:gdLst/>
                <a:ahLst/>
                <a:cxnLst/>
                <a:rect l="l" t="t" r="r" b="b"/>
                <a:pathLst>
                  <a:path w="5644" h="6952" extrusionOk="0">
                    <a:moveTo>
                      <a:pt x="2164" y="1"/>
                    </a:moveTo>
                    <a:cubicBezTo>
                      <a:pt x="1817" y="406"/>
                      <a:pt x="1147" y="1000"/>
                      <a:pt x="1" y="1370"/>
                    </a:cubicBezTo>
                    <a:lnTo>
                      <a:pt x="177" y="1494"/>
                    </a:lnTo>
                    <a:cubicBezTo>
                      <a:pt x="1317" y="2299"/>
                      <a:pt x="1447" y="2763"/>
                      <a:pt x="1447" y="3698"/>
                    </a:cubicBezTo>
                    <a:cubicBezTo>
                      <a:pt x="1447" y="4627"/>
                      <a:pt x="2293" y="5009"/>
                      <a:pt x="2757" y="5009"/>
                    </a:cubicBezTo>
                    <a:cubicBezTo>
                      <a:pt x="3228" y="5009"/>
                      <a:pt x="3780" y="5855"/>
                      <a:pt x="4115" y="6278"/>
                    </a:cubicBezTo>
                    <a:cubicBezTo>
                      <a:pt x="4359" y="6585"/>
                      <a:pt x="5034" y="6951"/>
                      <a:pt x="5400" y="6951"/>
                    </a:cubicBezTo>
                    <a:cubicBezTo>
                      <a:pt x="5547" y="6951"/>
                      <a:pt x="5643" y="6893"/>
                      <a:pt x="5643" y="6748"/>
                    </a:cubicBezTo>
                    <a:cubicBezTo>
                      <a:pt x="5643" y="6237"/>
                      <a:pt x="4074" y="3780"/>
                      <a:pt x="3692" y="3316"/>
                    </a:cubicBezTo>
                    <a:cubicBezTo>
                      <a:pt x="3310" y="2852"/>
                      <a:pt x="2846" y="1829"/>
                      <a:pt x="2846" y="1829"/>
                    </a:cubicBezTo>
                    <a:cubicBezTo>
                      <a:pt x="2846" y="1829"/>
                      <a:pt x="2569" y="1094"/>
                      <a:pt x="2164" y="1"/>
                    </a:cubicBezTo>
                    <a:close/>
                  </a:path>
                </a:pathLst>
              </a:custGeom>
              <a:solidFill>
                <a:srgbClr val="F2997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1239;p44">
                <a:extLst>
                  <a:ext uri="{FF2B5EF4-FFF2-40B4-BE49-F238E27FC236}">
                    <a16:creationId xmlns:a16="http://schemas.microsoft.com/office/drawing/2014/main" id="{14BF4ADB-5CA6-45A5-BD34-E2DDC50CCFDF}"/>
                  </a:ext>
                </a:extLst>
              </p:cNvPr>
              <p:cNvSpPr/>
              <p:nvPr/>
            </p:nvSpPr>
            <p:spPr>
              <a:xfrm>
                <a:off x="1076425" y="3367850"/>
                <a:ext cx="164900" cy="175700"/>
              </a:xfrm>
              <a:custGeom>
                <a:avLst/>
                <a:gdLst/>
                <a:ahLst/>
                <a:cxnLst/>
                <a:rect l="l" t="t" r="r" b="b"/>
                <a:pathLst>
                  <a:path w="6596" h="7028" extrusionOk="0">
                    <a:moveTo>
                      <a:pt x="2932" y="1"/>
                    </a:moveTo>
                    <a:cubicBezTo>
                      <a:pt x="1015" y="1"/>
                      <a:pt x="0" y="2400"/>
                      <a:pt x="224" y="3547"/>
                    </a:cubicBezTo>
                    <a:cubicBezTo>
                      <a:pt x="483" y="4834"/>
                      <a:pt x="953" y="5545"/>
                      <a:pt x="1988" y="6327"/>
                    </a:cubicBezTo>
                    <a:cubicBezTo>
                      <a:pt x="2578" y="6774"/>
                      <a:pt x="3283" y="7027"/>
                      <a:pt x="3981" y="7027"/>
                    </a:cubicBezTo>
                    <a:cubicBezTo>
                      <a:pt x="4514" y="7027"/>
                      <a:pt x="5044" y="6879"/>
                      <a:pt x="5514" y="6556"/>
                    </a:cubicBezTo>
                    <a:cubicBezTo>
                      <a:pt x="6408" y="5945"/>
                      <a:pt x="6190" y="4476"/>
                      <a:pt x="6190" y="4476"/>
                    </a:cubicBezTo>
                    <a:cubicBezTo>
                      <a:pt x="6584" y="4282"/>
                      <a:pt x="6596" y="3970"/>
                      <a:pt x="6596" y="3970"/>
                    </a:cubicBezTo>
                    <a:cubicBezTo>
                      <a:pt x="6596" y="3970"/>
                      <a:pt x="6396" y="3858"/>
                      <a:pt x="6126" y="3535"/>
                    </a:cubicBezTo>
                    <a:cubicBezTo>
                      <a:pt x="5849" y="3218"/>
                      <a:pt x="6037" y="2136"/>
                      <a:pt x="5508" y="1213"/>
                    </a:cubicBezTo>
                    <a:cubicBezTo>
                      <a:pt x="4979" y="291"/>
                      <a:pt x="3710" y="126"/>
                      <a:pt x="3710" y="126"/>
                    </a:cubicBezTo>
                    <a:cubicBezTo>
                      <a:pt x="3436" y="40"/>
                      <a:pt x="3177" y="1"/>
                      <a:pt x="2932" y="1"/>
                    </a:cubicBezTo>
                    <a:close/>
                  </a:path>
                </a:pathLst>
              </a:custGeom>
              <a:solidFill>
                <a:srgbClr val="F2997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1240;p44">
                <a:extLst>
                  <a:ext uri="{FF2B5EF4-FFF2-40B4-BE49-F238E27FC236}">
                    <a16:creationId xmlns:a16="http://schemas.microsoft.com/office/drawing/2014/main" id="{5E1BE539-249F-4923-BC09-C94C07EEF5FF}"/>
                  </a:ext>
                </a:extLst>
              </p:cNvPr>
              <p:cNvSpPr/>
              <p:nvPr/>
            </p:nvSpPr>
            <p:spPr>
              <a:xfrm>
                <a:off x="1213675" y="3531150"/>
                <a:ext cx="1500" cy="1050"/>
              </a:xfrm>
              <a:custGeom>
                <a:avLst/>
                <a:gdLst/>
                <a:ahLst/>
                <a:cxnLst/>
                <a:rect l="l" t="t" r="r" b="b"/>
                <a:pathLst>
                  <a:path w="60" h="42" extrusionOk="0">
                    <a:moveTo>
                      <a:pt x="1" y="42"/>
                    </a:moveTo>
                    <a:lnTo>
                      <a:pt x="1" y="42"/>
                    </a:lnTo>
                    <a:lnTo>
                      <a:pt x="1" y="42"/>
                    </a:lnTo>
                    <a:close/>
                    <a:moveTo>
                      <a:pt x="13" y="36"/>
                    </a:moveTo>
                    <a:lnTo>
                      <a:pt x="7" y="36"/>
                    </a:lnTo>
                    <a:lnTo>
                      <a:pt x="13" y="36"/>
                    </a:lnTo>
                    <a:close/>
                    <a:moveTo>
                      <a:pt x="24" y="24"/>
                    </a:moveTo>
                    <a:lnTo>
                      <a:pt x="18" y="30"/>
                    </a:lnTo>
                    <a:lnTo>
                      <a:pt x="24" y="24"/>
                    </a:lnTo>
                    <a:close/>
                    <a:moveTo>
                      <a:pt x="36" y="18"/>
                    </a:moveTo>
                    <a:lnTo>
                      <a:pt x="36" y="18"/>
                    </a:lnTo>
                    <a:lnTo>
                      <a:pt x="36" y="18"/>
                    </a:lnTo>
                    <a:close/>
                    <a:moveTo>
                      <a:pt x="42" y="13"/>
                    </a:moveTo>
                    <a:lnTo>
                      <a:pt x="42" y="13"/>
                    </a:lnTo>
                    <a:lnTo>
                      <a:pt x="42" y="13"/>
                    </a:lnTo>
                    <a:close/>
                    <a:moveTo>
                      <a:pt x="48" y="7"/>
                    </a:moveTo>
                    <a:lnTo>
                      <a:pt x="48" y="13"/>
                    </a:lnTo>
                    <a:lnTo>
                      <a:pt x="48" y="7"/>
                    </a:lnTo>
                    <a:close/>
                    <a:moveTo>
                      <a:pt x="54" y="7"/>
                    </a:moveTo>
                    <a:lnTo>
                      <a:pt x="54" y="7"/>
                    </a:lnTo>
                    <a:lnTo>
                      <a:pt x="54" y="7"/>
                    </a:lnTo>
                    <a:close/>
                    <a:moveTo>
                      <a:pt x="60" y="1"/>
                    </a:moveTo>
                    <a:lnTo>
                      <a:pt x="60" y="1"/>
                    </a:lnTo>
                    <a:lnTo>
                      <a:pt x="60" y="1"/>
                    </a:lnTo>
                    <a:close/>
                  </a:path>
                </a:pathLst>
              </a:custGeom>
              <a:solidFill>
                <a:srgbClr val="F8CAB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1241;p44">
                <a:extLst>
                  <a:ext uri="{FF2B5EF4-FFF2-40B4-BE49-F238E27FC236}">
                    <a16:creationId xmlns:a16="http://schemas.microsoft.com/office/drawing/2014/main" id="{38E8A20E-AB5B-407E-B22B-47F952C2FDBB}"/>
                  </a:ext>
                </a:extLst>
              </p:cNvPr>
              <p:cNvSpPr/>
              <p:nvPr/>
            </p:nvSpPr>
            <p:spPr>
              <a:xfrm>
                <a:off x="1184600" y="3543050"/>
                <a:ext cx="25" cy="775"/>
              </a:xfrm>
              <a:custGeom>
                <a:avLst/>
                <a:gdLst/>
                <a:ahLst/>
                <a:cxnLst/>
                <a:rect l="l" t="t" r="r" b="b"/>
                <a:pathLst>
                  <a:path w="1" h="31" extrusionOk="0">
                    <a:moveTo>
                      <a:pt x="0" y="1"/>
                    </a:moveTo>
                    <a:lnTo>
                      <a:pt x="0" y="1"/>
                    </a:lnTo>
                    <a:lnTo>
                      <a:pt x="0" y="30"/>
                    </a:lnTo>
                    <a:lnTo>
                      <a:pt x="0" y="1"/>
                    </a:lnTo>
                    <a:close/>
                  </a:path>
                </a:pathLst>
              </a:custGeom>
              <a:solidFill>
                <a:srgbClr val="261D1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1242;p44">
                <a:extLst>
                  <a:ext uri="{FF2B5EF4-FFF2-40B4-BE49-F238E27FC236}">
                    <a16:creationId xmlns:a16="http://schemas.microsoft.com/office/drawing/2014/main" id="{5066C431-5963-4B80-A831-B85EBAC793C4}"/>
                  </a:ext>
                </a:extLst>
              </p:cNvPr>
              <p:cNvSpPr/>
              <p:nvPr/>
            </p:nvSpPr>
            <p:spPr>
              <a:xfrm>
                <a:off x="1134475" y="3535700"/>
                <a:ext cx="50425" cy="37350"/>
              </a:xfrm>
              <a:custGeom>
                <a:avLst/>
                <a:gdLst/>
                <a:ahLst/>
                <a:cxnLst/>
                <a:rect l="l" t="t" r="r" b="b"/>
                <a:pathLst>
                  <a:path w="2017" h="1494" extrusionOk="0">
                    <a:moveTo>
                      <a:pt x="306" y="1"/>
                    </a:moveTo>
                    <a:lnTo>
                      <a:pt x="306" y="1"/>
                    </a:lnTo>
                    <a:cubicBezTo>
                      <a:pt x="389" y="495"/>
                      <a:pt x="336" y="1012"/>
                      <a:pt x="1" y="1494"/>
                    </a:cubicBezTo>
                    <a:cubicBezTo>
                      <a:pt x="759" y="983"/>
                      <a:pt x="1482" y="953"/>
                      <a:pt x="2017" y="918"/>
                    </a:cubicBezTo>
                    <a:cubicBezTo>
                      <a:pt x="2011" y="847"/>
                      <a:pt x="2005" y="465"/>
                      <a:pt x="2005" y="324"/>
                    </a:cubicBezTo>
                    <a:lnTo>
                      <a:pt x="2005" y="295"/>
                    </a:lnTo>
                    <a:cubicBezTo>
                      <a:pt x="1887" y="307"/>
                      <a:pt x="1776" y="312"/>
                      <a:pt x="1658" y="312"/>
                    </a:cubicBezTo>
                    <a:cubicBezTo>
                      <a:pt x="1188" y="307"/>
                      <a:pt x="730" y="201"/>
                      <a:pt x="306" y="1"/>
                    </a:cubicBezTo>
                    <a:close/>
                  </a:path>
                </a:pathLst>
              </a:custGeom>
              <a:solidFill>
                <a:srgbClr val="EC794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1243;p44">
                <a:extLst>
                  <a:ext uri="{FF2B5EF4-FFF2-40B4-BE49-F238E27FC236}">
                    <a16:creationId xmlns:a16="http://schemas.microsoft.com/office/drawing/2014/main" id="{2E5CAC2A-0915-4855-86DC-8EA836B383C3}"/>
                  </a:ext>
                </a:extLst>
              </p:cNvPr>
              <p:cNvSpPr/>
              <p:nvPr/>
            </p:nvSpPr>
            <p:spPr>
              <a:xfrm>
                <a:off x="1103775" y="3591700"/>
                <a:ext cx="10150" cy="13975"/>
              </a:xfrm>
              <a:custGeom>
                <a:avLst/>
                <a:gdLst/>
                <a:ahLst/>
                <a:cxnLst/>
                <a:rect l="l" t="t" r="r" b="b"/>
                <a:pathLst>
                  <a:path w="406" h="559" extrusionOk="0">
                    <a:moveTo>
                      <a:pt x="406" y="0"/>
                    </a:moveTo>
                    <a:lnTo>
                      <a:pt x="406" y="0"/>
                    </a:lnTo>
                    <a:cubicBezTo>
                      <a:pt x="312" y="65"/>
                      <a:pt x="212" y="124"/>
                      <a:pt x="100" y="177"/>
                    </a:cubicBezTo>
                    <a:cubicBezTo>
                      <a:pt x="65" y="300"/>
                      <a:pt x="35" y="429"/>
                      <a:pt x="0" y="559"/>
                    </a:cubicBezTo>
                    <a:cubicBezTo>
                      <a:pt x="124" y="365"/>
                      <a:pt x="259" y="177"/>
                      <a:pt x="406" y="0"/>
                    </a:cubicBezTo>
                    <a:close/>
                  </a:path>
                </a:pathLst>
              </a:custGeom>
              <a:solidFill>
                <a:srgbClr val="E4430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1244;p44">
                <a:extLst>
                  <a:ext uri="{FF2B5EF4-FFF2-40B4-BE49-F238E27FC236}">
                    <a16:creationId xmlns:a16="http://schemas.microsoft.com/office/drawing/2014/main" id="{6565D8D3-0EF0-49DE-9201-05FC08CFCEB8}"/>
                  </a:ext>
                </a:extLst>
              </p:cNvPr>
              <p:cNvSpPr/>
              <p:nvPr/>
            </p:nvSpPr>
            <p:spPr>
              <a:xfrm>
                <a:off x="1123750" y="3451075"/>
                <a:ext cx="99075" cy="92300"/>
              </a:xfrm>
              <a:custGeom>
                <a:avLst/>
                <a:gdLst/>
                <a:ahLst/>
                <a:cxnLst/>
                <a:rect l="l" t="t" r="r" b="b"/>
                <a:pathLst>
                  <a:path w="3963" h="3692" extrusionOk="0">
                    <a:moveTo>
                      <a:pt x="6" y="0"/>
                    </a:moveTo>
                    <a:lnTo>
                      <a:pt x="1" y="12"/>
                    </a:lnTo>
                    <a:lnTo>
                      <a:pt x="24" y="30"/>
                    </a:lnTo>
                    <a:cubicBezTo>
                      <a:pt x="18" y="24"/>
                      <a:pt x="12" y="12"/>
                      <a:pt x="6" y="0"/>
                    </a:cubicBezTo>
                    <a:close/>
                    <a:moveTo>
                      <a:pt x="124" y="147"/>
                    </a:moveTo>
                    <a:lnTo>
                      <a:pt x="101" y="171"/>
                    </a:lnTo>
                    <a:cubicBezTo>
                      <a:pt x="107" y="182"/>
                      <a:pt x="113" y="193"/>
                      <a:pt x="120" y="204"/>
                    </a:cubicBezTo>
                    <a:lnTo>
                      <a:pt x="120" y="204"/>
                    </a:lnTo>
                    <a:lnTo>
                      <a:pt x="124" y="147"/>
                    </a:lnTo>
                    <a:close/>
                    <a:moveTo>
                      <a:pt x="120" y="204"/>
                    </a:moveTo>
                    <a:lnTo>
                      <a:pt x="18" y="1534"/>
                    </a:lnTo>
                    <a:lnTo>
                      <a:pt x="1" y="1534"/>
                    </a:lnTo>
                    <a:cubicBezTo>
                      <a:pt x="236" y="2040"/>
                      <a:pt x="618" y="2692"/>
                      <a:pt x="735" y="3380"/>
                    </a:cubicBezTo>
                    <a:cubicBezTo>
                      <a:pt x="1159" y="3580"/>
                      <a:pt x="1623" y="3692"/>
                      <a:pt x="2093" y="3692"/>
                    </a:cubicBezTo>
                    <a:cubicBezTo>
                      <a:pt x="2205" y="3692"/>
                      <a:pt x="2322" y="3686"/>
                      <a:pt x="2434" y="3674"/>
                    </a:cubicBezTo>
                    <a:cubicBezTo>
                      <a:pt x="2851" y="3621"/>
                      <a:pt x="3251" y="3474"/>
                      <a:pt x="3598" y="3245"/>
                    </a:cubicBezTo>
                    <a:lnTo>
                      <a:pt x="3615" y="3245"/>
                    </a:lnTo>
                    <a:lnTo>
                      <a:pt x="3621" y="3239"/>
                    </a:lnTo>
                    <a:lnTo>
                      <a:pt x="3627" y="3233"/>
                    </a:lnTo>
                    <a:lnTo>
                      <a:pt x="3633" y="3227"/>
                    </a:lnTo>
                    <a:lnTo>
                      <a:pt x="3639" y="3227"/>
                    </a:lnTo>
                    <a:cubicBezTo>
                      <a:pt x="3762" y="3133"/>
                      <a:pt x="3874" y="3022"/>
                      <a:pt x="3962" y="2892"/>
                    </a:cubicBezTo>
                    <a:lnTo>
                      <a:pt x="3915" y="2892"/>
                    </a:lnTo>
                    <a:cubicBezTo>
                      <a:pt x="2126" y="2892"/>
                      <a:pt x="897" y="1528"/>
                      <a:pt x="120" y="204"/>
                    </a:cubicBezTo>
                    <a:close/>
                  </a:path>
                </a:pathLst>
              </a:custGeom>
              <a:solidFill>
                <a:srgbClr val="EC794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1245;p44">
                <a:extLst>
                  <a:ext uri="{FF2B5EF4-FFF2-40B4-BE49-F238E27FC236}">
                    <a16:creationId xmlns:a16="http://schemas.microsoft.com/office/drawing/2014/main" id="{3D7EB6BD-227F-4EF4-8E21-3BB4BA80ECD2}"/>
                  </a:ext>
                </a:extLst>
              </p:cNvPr>
              <p:cNvSpPr/>
              <p:nvPr/>
            </p:nvSpPr>
            <p:spPr>
              <a:xfrm>
                <a:off x="1066775" y="3352275"/>
                <a:ext cx="170550" cy="125925"/>
              </a:xfrm>
              <a:custGeom>
                <a:avLst/>
                <a:gdLst/>
                <a:ahLst/>
                <a:cxnLst/>
                <a:rect l="l" t="t" r="r" b="b"/>
                <a:pathLst>
                  <a:path w="6822" h="5037" extrusionOk="0">
                    <a:moveTo>
                      <a:pt x="4580" y="0"/>
                    </a:moveTo>
                    <a:cubicBezTo>
                      <a:pt x="3515" y="0"/>
                      <a:pt x="2403" y="537"/>
                      <a:pt x="2403" y="537"/>
                    </a:cubicBezTo>
                    <a:cubicBezTo>
                      <a:pt x="46" y="1384"/>
                      <a:pt x="146" y="2571"/>
                      <a:pt x="64" y="3470"/>
                    </a:cubicBezTo>
                    <a:cubicBezTo>
                      <a:pt x="1" y="4161"/>
                      <a:pt x="749" y="5037"/>
                      <a:pt x="1139" y="5037"/>
                    </a:cubicBezTo>
                    <a:cubicBezTo>
                      <a:pt x="1260" y="5037"/>
                      <a:pt x="1346" y="4952"/>
                      <a:pt x="1363" y="4752"/>
                    </a:cubicBezTo>
                    <a:cubicBezTo>
                      <a:pt x="1426" y="3995"/>
                      <a:pt x="1794" y="3003"/>
                      <a:pt x="3350" y="3003"/>
                    </a:cubicBezTo>
                    <a:cubicBezTo>
                      <a:pt x="3535" y="3003"/>
                      <a:pt x="3736" y="3017"/>
                      <a:pt x="3955" y="3047"/>
                    </a:cubicBezTo>
                    <a:cubicBezTo>
                      <a:pt x="4065" y="3062"/>
                      <a:pt x="4194" y="3071"/>
                      <a:pt x="4335" y="3071"/>
                    </a:cubicBezTo>
                    <a:cubicBezTo>
                      <a:pt x="5303" y="3071"/>
                      <a:pt x="6821" y="2670"/>
                      <a:pt x="6365" y="1207"/>
                    </a:cubicBezTo>
                    <a:cubicBezTo>
                      <a:pt x="6074" y="273"/>
                      <a:pt x="5339" y="0"/>
                      <a:pt x="4580" y="0"/>
                    </a:cubicBezTo>
                    <a:close/>
                  </a:path>
                </a:pathLst>
              </a:custGeom>
              <a:solidFill>
                <a:srgbClr val="3D3A3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1246;p44">
                <a:extLst>
                  <a:ext uri="{FF2B5EF4-FFF2-40B4-BE49-F238E27FC236}">
                    <a16:creationId xmlns:a16="http://schemas.microsoft.com/office/drawing/2014/main" id="{48BE7B09-E413-4053-9289-4FD443EE1ACF}"/>
                  </a:ext>
                </a:extLst>
              </p:cNvPr>
              <p:cNvSpPr/>
              <p:nvPr/>
            </p:nvSpPr>
            <p:spPr>
              <a:xfrm>
                <a:off x="1068350" y="3396400"/>
                <a:ext cx="116550" cy="203650"/>
              </a:xfrm>
              <a:custGeom>
                <a:avLst/>
                <a:gdLst/>
                <a:ahLst/>
                <a:cxnLst/>
                <a:rect l="l" t="t" r="r" b="b"/>
                <a:pathLst>
                  <a:path w="4662" h="8146" extrusionOk="0">
                    <a:moveTo>
                      <a:pt x="524" y="1"/>
                    </a:moveTo>
                    <a:lnTo>
                      <a:pt x="1" y="3269"/>
                    </a:lnTo>
                    <a:lnTo>
                      <a:pt x="259" y="5279"/>
                    </a:lnTo>
                    <a:cubicBezTo>
                      <a:pt x="259" y="5279"/>
                      <a:pt x="326" y="8145"/>
                      <a:pt x="1125" y="8145"/>
                    </a:cubicBezTo>
                    <a:cubicBezTo>
                      <a:pt x="1181" y="8145"/>
                      <a:pt x="1242" y="8131"/>
                      <a:pt x="1306" y="8100"/>
                    </a:cubicBezTo>
                    <a:cubicBezTo>
                      <a:pt x="4662" y="6490"/>
                      <a:pt x="1934" y="3933"/>
                      <a:pt x="2017" y="3057"/>
                    </a:cubicBezTo>
                    <a:cubicBezTo>
                      <a:pt x="2167" y="1448"/>
                      <a:pt x="3213" y="1267"/>
                      <a:pt x="3674" y="1267"/>
                    </a:cubicBezTo>
                    <a:cubicBezTo>
                      <a:pt x="3807" y="1267"/>
                      <a:pt x="3892" y="1282"/>
                      <a:pt x="3892" y="1282"/>
                    </a:cubicBezTo>
                    <a:lnTo>
                      <a:pt x="524" y="1"/>
                    </a:lnTo>
                    <a:close/>
                  </a:path>
                </a:pathLst>
              </a:custGeom>
              <a:solidFill>
                <a:srgbClr val="3D3A3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1247;p44">
                <a:extLst>
                  <a:ext uri="{FF2B5EF4-FFF2-40B4-BE49-F238E27FC236}">
                    <a16:creationId xmlns:a16="http://schemas.microsoft.com/office/drawing/2014/main" id="{1118A51D-A8D8-4C5F-967B-0ACFFC72F1F9}"/>
                  </a:ext>
                </a:extLst>
              </p:cNvPr>
              <p:cNvSpPr/>
              <p:nvPr/>
            </p:nvSpPr>
            <p:spPr>
              <a:xfrm>
                <a:off x="1096850" y="3447725"/>
                <a:ext cx="30025" cy="42250"/>
              </a:xfrm>
              <a:custGeom>
                <a:avLst/>
                <a:gdLst/>
                <a:ahLst/>
                <a:cxnLst/>
                <a:rect l="l" t="t" r="r" b="b"/>
                <a:pathLst>
                  <a:path w="1201" h="1690" extrusionOk="0">
                    <a:moveTo>
                      <a:pt x="736" y="0"/>
                    </a:moveTo>
                    <a:cubicBezTo>
                      <a:pt x="564" y="0"/>
                      <a:pt x="381" y="83"/>
                      <a:pt x="260" y="322"/>
                    </a:cubicBezTo>
                    <a:cubicBezTo>
                      <a:pt x="1" y="835"/>
                      <a:pt x="296" y="1690"/>
                      <a:pt x="915" y="1690"/>
                    </a:cubicBezTo>
                    <a:cubicBezTo>
                      <a:pt x="970" y="1690"/>
                      <a:pt x="1028" y="1683"/>
                      <a:pt x="1088" y="1668"/>
                    </a:cubicBezTo>
                    <a:lnTo>
                      <a:pt x="1200" y="264"/>
                    </a:lnTo>
                    <a:cubicBezTo>
                      <a:pt x="1177" y="146"/>
                      <a:pt x="965" y="0"/>
                      <a:pt x="736" y="0"/>
                    </a:cubicBezTo>
                    <a:close/>
                  </a:path>
                </a:pathLst>
              </a:custGeom>
              <a:solidFill>
                <a:srgbClr val="F2997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1248;p44">
                <a:extLst>
                  <a:ext uri="{FF2B5EF4-FFF2-40B4-BE49-F238E27FC236}">
                    <a16:creationId xmlns:a16="http://schemas.microsoft.com/office/drawing/2014/main" id="{6251EC09-11C5-40C5-9B85-76708C0362DE}"/>
                  </a:ext>
                </a:extLst>
              </p:cNvPr>
              <p:cNvSpPr/>
              <p:nvPr/>
            </p:nvSpPr>
            <p:spPr>
              <a:xfrm>
                <a:off x="1100975" y="3447700"/>
                <a:ext cx="25900" cy="42325"/>
              </a:xfrm>
              <a:custGeom>
                <a:avLst/>
                <a:gdLst/>
                <a:ahLst/>
                <a:cxnLst/>
                <a:rect l="l" t="t" r="r" b="b"/>
                <a:pathLst>
                  <a:path w="1036" h="1693" extrusionOk="0">
                    <a:moveTo>
                      <a:pt x="571" y="0"/>
                    </a:moveTo>
                    <a:cubicBezTo>
                      <a:pt x="394" y="0"/>
                      <a:pt x="212" y="82"/>
                      <a:pt x="95" y="323"/>
                    </a:cubicBezTo>
                    <a:cubicBezTo>
                      <a:pt x="30" y="453"/>
                      <a:pt x="1" y="594"/>
                      <a:pt x="1" y="741"/>
                    </a:cubicBezTo>
                    <a:cubicBezTo>
                      <a:pt x="1" y="1205"/>
                      <a:pt x="283" y="1693"/>
                      <a:pt x="753" y="1693"/>
                    </a:cubicBezTo>
                    <a:cubicBezTo>
                      <a:pt x="812" y="1693"/>
                      <a:pt x="870" y="1687"/>
                      <a:pt x="929" y="1669"/>
                    </a:cubicBezTo>
                    <a:lnTo>
                      <a:pt x="1035" y="265"/>
                    </a:lnTo>
                    <a:cubicBezTo>
                      <a:pt x="1012" y="147"/>
                      <a:pt x="800" y="0"/>
                      <a:pt x="571" y="0"/>
                    </a:cubicBezTo>
                    <a:close/>
                  </a:path>
                </a:pathLst>
              </a:custGeom>
              <a:solidFill>
                <a:srgbClr val="EC794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1249;p44">
                <a:extLst>
                  <a:ext uri="{FF2B5EF4-FFF2-40B4-BE49-F238E27FC236}">
                    <a16:creationId xmlns:a16="http://schemas.microsoft.com/office/drawing/2014/main" id="{AB54DDF9-A511-4C78-A26E-9FB2C64FE414}"/>
                  </a:ext>
                </a:extLst>
              </p:cNvPr>
              <p:cNvSpPr/>
              <p:nvPr/>
            </p:nvSpPr>
            <p:spPr>
              <a:xfrm>
                <a:off x="1422500" y="3862225"/>
                <a:ext cx="22200" cy="750"/>
              </a:xfrm>
              <a:custGeom>
                <a:avLst/>
                <a:gdLst/>
                <a:ahLst/>
                <a:cxnLst/>
                <a:rect l="l" t="t" r="r" b="b"/>
                <a:pathLst>
                  <a:path w="888" h="30" extrusionOk="0">
                    <a:moveTo>
                      <a:pt x="447" y="0"/>
                    </a:moveTo>
                    <a:cubicBezTo>
                      <a:pt x="300" y="0"/>
                      <a:pt x="147" y="6"/>
                      <a:pt x="0" y="30"/>
                    </a:cubicBezTo>
                    <a:lnTo>
                      <a:pt x="888" y="30"/>
                    </a:lnTo>
                    <a:cubicBezTo>
                      <a:pt x="741" y="6"/>
                      <a:pt x="594" y="0"/>
                      <a:pt x="447" y="0"/>
                    </a:cubicBezTo>
                    <a:close/>
                  </a:path>
                </a:pathLst>
              </a:custGeom>
              <a:solidFill>
                <a:srgbClr val="9DADD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1250;p44">
                <a:extLst>
                  <a:ext uri="{FF2B5EF4-FFF2-40B4-BE49-F238E27FC236}">
                    <a16:creationId xmlns:a16="http://schemas.microsoft.com/office/drawing/2014/main" id="{0F483C0C-BE6B-45F8-AE6A-A0B851641FB6}"/>
                  </a:ext>
                </a:extLst>
              </p:cNvPr>
              <p:cNvSpPr/>
              <p:nvPr/>
            </p:nvSpPr>
            <p:spPr>
              <a:xfrm>
                <a:off x="1389000" y="3862800"/>
                <a:ext cx="117425" cy="73350"/>
              </a:xfrm>
              <a:custGeom>
                <a:avLst/>
                <a:gdLst/>
                <a:ahLst/>
                <a:cxnLst/>
                <a:rect l="l" t="t" r="r" b="b"/>
                <a:pathLst>
                  <a:path w="4697" h="2934" extrusionOk="0">
                    <a:moveTo>
                      <a:pt x="2228" y="1"/>
                    </a:moveTo>
                    <a:lnTo>
                      <a:pt x="2228" y="7"/>
                    </a:lnTo>
                    <a:lnTo>
                      <a:pt x="1340" y="7"/>
                    </a:lnTo>
                    <a:cubicBezTo>
                      <a:pt x="893" y="60"/>
                      <a:pt x="447" y="107"/>
                      <a:pt x="0" y="154"/>
                    </a:cubicBezTo>
                    <a:cubicBezTo>
                      <a:pt x="476" y="301"/>
                      <a:pt x="2204" y="171"/>
                      <a:pt x="3203" y="900"/>
                    </a:cubicBezTo>
                    <a:cubicBezTo>
                      <a:pt x="4085" y="1541"/>
                      <a:pt x="4696" y="2934"/>
                      <a:pt x="4696" y="2934"/>
                    </a:cubicBezTo>
                    <a:lnTo>
                      <a:pt x="4649" y="1870"/>
                    </a:lnTo>
                    <a:cubicBezTo>
                      <a:pt x="4308" y="1447"/>
                      <a:pt x="3985" y="883"/>
                      <a:pt x="3580" y="548"/>
                    </a:cubicBezTo>
                    <a:cubicBezTo>
                      <a:pt x="3580" y="548"/>
                      <a:pt x="3109" y="119"/>
                      <a:pt x="2228" y="1"/>
                    </a:cubicBezTo>
                    <a:close/>
                  </a:path>
                </a:pathLst>
              </a:custGeom>
              <a:solidFill>
                <a:srgbClr val="2F4D9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1251;p44">
                <a:extLst>
                  <a:ext uri="{FF2B5EF4-FFF2-40B4-BE49-F238E27FC236}">
                    <a16:creationId xmlns:a16="http://schemas.microsoft.com/office/drawing/2014/main" id="{74974591-3952-42AC-BF6D-F66C67B7F9F2}"/>
                  </a:ext>
                </a:extLst>
              </p:cNvPr>
              <p:cNvSpPr/>
              <p:nvPr/>
            </p:nvSpPr>
            <p:spPr>
              <a:xfrm>
                <a:off x="1103625" y="3356500"/>
                <a:ext cx="44550" cy="88125"/>
              </a:xfrm>
              <a:custGeom>
                <a:avLst/>
                <a:gdLst/>
                <a:ahLst/>
                <a:cxnLst/>
                <a:rect l="l" t="t" r="r" b="b"/>
                <a:pathLst>
                  <a:path w="1782" h="3525" extrusionOk="0">
                    <a:moveTo>
                      <a:pt x="1618" y="0"/>
                    </a:moveTo>
                    <a:cubicBezTo>
                      <a:pt x="1500" y="0"/>
                      <a:pt x="1367" y="57"/>
                      <a:pt x="1246" y="127"/>
                    </a:cubicBezTo>
                    <a:cubicBezTo>
                      <a:pt x="1029" y="263"/>
                      <a:pt x="853" y="451"/>
                      <a:pt x="729" y="674"/>
                    </a:cubicBezTo>
                    <a:cubicBezTo>
                      <a:pt x="0" y="1967"/>
                      <a:pt x="341" y="3525"/>
                      <a:pt x="341" y="3525"/>
                    </a:cubicBezTo>
                    <a:lnTo>
                      <a:pt x="929" y="3348"/>
                    </a:lnTo>
                    <a:cubicBezTo>
                      <a:pt x="800" y="627"/>
                      <a:pt x="1781" y="51"/>
                      <a:pt x="1781" y="51"/>
                    </a:cubicBezTo>
                    <a:cubicBezTo>
                      <a:pt x="1734" y="15"/>
                      <a:pt x="1678" y="0"/>
                      <a:pt x="1618"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1252;p44">
                <a:extLst>
                  <a:ext uri="{FF2B5EF4-FFF2-40B4-BE49-F238E27FC236}">
                    <a16:creationId xmlns:a16="http://schemas.microsoft.com/office/drawing/2014/main" id="{B2B2680A-DAA7-4C79-B69E-8CDC72311210}"/>
                  </a:ext>
                </a:extLst>
              </p:cNvPr>
              <p:cNvSpPr/>
              <p:nvPr/>
            </p:nvSpPr>
            <p:spPr>
              <a:xfrm>
                <a:off x="1111250" y="3357750"/>
                <a:ext cx="36925" cy="86725"/>
              </a:xfrm>
              <a:custGeom>
                <a:avLst/>
                <a:gdLst/>
                <a:ahLst/>
                <a:cxnLst/>
                <a:rect l="l" t="t" r="r" b="b"/>
                <a:pathLst>
                  <a:path w="1477" h="3469" extrusionOk="0">
                    <a:moveTo>
                      <a:pt x="1476" y="1"/>
                    </a:moveTo>
                    <a:cubicBezTo>
                      <a:pt x="1476" y="1"/>
                      <a:pt x="1442" y="21"/>
                      <a:pt x="1387" y="72"/>
                    </a:cubicBezTo>
                    <a:lnTo>
                      <a:pt x="1387" y="72"/>
                    </a:lnTo>
                    <a:cubicBezTo>
                      <a:pt x="1421" y="41"/>
                      <a:pt x="1452" y="18"/>
                      <a:pt x="1476" y="1"/>
                    </a:cubicBezTo>
                    <a:close/>
                    <a:moveTo>
                      <a:pt x="1387" y="72"/>
                    </a:moveTo>
                    <a:cubicBezTo>
                      <a:pt x="1092" y="331"/>
                      <a:pt x="485" y="1112"/>
                      <a:pt x="407" y="3169"/>
                    </a:cubicBezTo>
                    <a:lnTo>
                      <a:pt x="1" y="3251"/>
                    </a:lnTo>
                    <a:cubicBezTo>
                      <a:pt x="19" y="3392"/>
                      <a:pt x="36" y="3469"/>
                      <a:pt x="36" y="3469"/>
                    </a:cubicBezTo>
                    <a:lnTo>
                      <a:pt x="624" y="3293"/>
                    </a:lnTo>
                    <a:cubicBezTo>
                      <a:pt x="519" y="1085"/>
                      <a:pt x="1148" y="292"/>
                      <a:pt x="1387" y="72"/>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1253;p44">
                <a:extLst>
                  <a:ext uri="{FF2B5EF4-FFF2-40B4-BE49-F238E27FC236}">
                    <a16:creationId xmlns:a16="http://schemas.microsoft.com/office/drawing/2014/main" id="{A70CA72B-E34E-402D-A100-643A700CA765}"/>
                  </a:ext>
                </a:extLst>
              </p:cNvPr>
              <p:cNvSpPr/>
              <p:nvPr/>
            </p:nvSpPr>
            <p:spPr>
              <a:xfrm>
                <a:off x="1088350" y="3428425"/>
                <a:ext cx="64075" cy="79250"/>
              </a:xfrm>
              <a:custGeom>
                <a:avLst/>
                <a:gdLst/>
                <a:ahLst/>
                <a:cxnLst/>
                <a:rect l="l" t="t" r="r" b="b"/>
                <a:pathLst>
                  <a:path w="2563" h="3170" extrusionOk="0">
                    <a:moveTo>
                      <a:pt x="1260" y="1"/>
                    </a:moveTo>
                    <a:cubicBezTo>
                      <a:pt x="1252" y="1"/>
                      <a:pt x="1243" y="1"/>
                      <a:pt x="1234" y="1"/>
                    </a:cubicBezTo>
                    <a:cubicBezTo>
                      <a:pt x="541" y="25"/>
                      <a:pt x="0" y="748"/>
                      <a:pt x="24" y="1623"/>
                    </a:cubicBezTo>
                    <a:cubicBezTo>
                      <a:pt x="53" y="2488"/>
                      <a:pt x="615" y="3170"/>
                      <a:pt x="1302" y="3170"/>
                    </a:cubicBezTo>
                    <a:cubicBezTo>
                      <a:pt x="1311" y="3170"/>
                      <a:pt x="1320" y="3170"/>
                      <a:pt x="1328" y="3169"/>
                    </a:cubicBezTo>
                    <a:cubicBezTo>
                      <a:pt x="2028" y="3152"/>
                      <a:pt x="2563" y="2423"/>
                      <a:pt x="2539" y="1547"/>
                    </a:cubicBezTo>
                    <a:cubicBezTo>
                      <a:pt x="2516" y="688"/>
                      <a:pt x="1948" y="1"/>
                      <a:pt x="1260" y="1"/>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1254;p44">
                <a:extLst>
                  <a:ext uri="{FF2B5EF4-FFF2-40B4-BE49-F238E27FC236}">
                    <a16:creationId xmlns:a16="http://schemas.microsoft.com/office/drawing/2014/main" id="{52734DC1-E658-4A60-8D85-CE7881F54A42}"/>
                  </a:ext>
                </a:extLst>
              </p:cNvPr>
              <p:cNvSpPr/>
              <p:nvPr/>
            </p:nvSpPr>
            <p:spPr>
              <a:xfrm>
                <a:off x="1087900" y="3431675"/>
                <a:ext cx="56450" cy="69825"/>
              </a:xfrm>
              <a:custGeom>
                <a:avLst/>
                <a:gdLst/>
                <a:ahLst/>
                <a:cxnLst/>
                <a:rect l="l" t="t" r="r" b="b"/>
                <a:pathLst>
                  <a:path w="2258" h="2793" extrusionOk="0">
                    <a:moveTo>
                      <a:pt x="1114" y="0"/>
                    </a:moveTo>
                    <a:cubicBezTo>
                      <a:pt x="1105" y="0"/>
                      <a:pt x="1096" y="0"/>
                      <a:pt x="1088" y="0"/>
                    </a:cubicBezTo>
                    <a:cubicBezTo>
                      <a:pt x="477" y="18"/>
                      <a:pt x="0" y="659"/>
                      <a:pt x="24" y="1429"/>
                    </a:cubicBezTo>
                    <a:cubicBezTo>
                      <a:pt x="41" y="2188"/>
                      <a:pt x="544" y="2793"/>
                      <a:pt x="1144" y="2793"/>
                    </a:cubicBezTo>
                    <a:cubicBezTo>
                      <a:pt x="1153" y="2793"/>
                      <a:pt x="1161" y="2793"/>
                      <a:pt x="1170" y="2792"/>
                    </a:cubicBezTo>
                    <a:cubicBezTo>
                      <a:pt x="1781" y="2775"/>
                      <a:pt x="2257" y="2134"/>
                      <a:pt x="2234" y="1364"/>
                    </a:cubicBezTo>
                    <a:cubicBezTo>
                      <a:pt x="2211" y="605"/>
                      <a:pt x="1713" y="0"/>
                      <a:pt x="1114"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1255;p44">
                <a:extLst>
                  <a:ext uri="{FF2B5EF4-FFF2-40B4-BE49-F238E27FC236}">
                    <a16:creationId xmlns:a16="http://schemas.microsoft.com/office/drawing/2014/main" id="{D03C1DFC-0C27-431C-86EE-0DC38DA2DA50}"/>
                  </a:ext>
                </a:extLst>
              </p:cNvPr>
              <p:cNvSpPr/>
              <p:nvPr/>
            </p:nvSpPr>
            <p:spPr>
              <a:xfrm>
                <a:off x="953750" y="3491050"/>
                <a:ext cx="89200" cy="478625"/>
              </a:xfrm>
              <a:custGeom>
                <a:avLst/>
                <a:gdLst/>
                <a:ahLst/>
                <a:cxnLst/>
                <a:rect l="l" t="t" r="r" b="b"/>
                <a:pathLst>
                  <a:path w="3568" h="19145" extrusionOk="0">
                    <a:moveTo>
                      <a:pt x="1152" y="0"/>
                    </a:moveTo>
                    <a:cubicBezTo>
                      <a:pt x="1152" y="0"/>
                      <a:pt x="1152" y="0"/>
                      <a:pt x="1152" y="1"/>
                    </a:cubicBezTo>
                    <a:lnTo>
                      <a:pt x="1152" y="1"/>
                    </a:lnTo>
                    <a:cubicBezTo>
                      <a:pt x="1154" y="1"/>
                      <a:pt x="1156" y="0"/>
                      <a:pt x="1158" y="0"/>
                    </a:cubicBezTo>
                    <a:close/>
                    <a:moveTo>
                      <a:pt x="1152" y="1"/>
                    </a:moveTo>
                    <a:cubicBezTo>
                      <a:pt x="485" y="74"/>
                      <a:pt x="0" y="666"/>
                      <a:pt x="59" y="1334"/>
                    </a:cubicBezTo>
                    <a:lnTo>
                      <a:pt x="76" y="1534"/>
                    </a:lnTo>
                    <a:lnTo>
                      <a:pt x="2486" y="19144"/>
                    </a:lnTo>
                    <a:lnTo>
                      <a:pt x="2557" y="19144"/>
                    </a:lnTo>
                    <a:lnTo>
                      <a:pt x="2551" y="19132"/>
                    </a:lnTo>
                    <a:lnTo>
                      <a:pt x="2921" y="19132"/>
                    </a:lnTo>
                    <a:lnTo>
                      <a:pt x="2921" y="17545"/>
                    </a:lnTo>
                    <a:cubicBezTo>
                      <a:pt x="2104" y="16329"/>
                      <a:pt x="2392" y="14683"/>
                      <a:pt x="3568" y="13813"/>
                    </a:cubicBezTo>
                    <a:cubicBezTo>
                      <a:pt x="971" y="8281"/>
                      <a:pt x="1150" y="84"/>
                      <a:pt x="1152" y="1"/>
                    </a:cubicBezTo>
                    <a:close/>
                  </a:path>
                </a:pathLst>
              </a:custGeom>
              <a:solidFill>
                <a:srgbClr val="3D5DA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1256;p44">
                <a:extLst>
                  <a:ext uri="{FF2B5EF4-FFF2-40B4-BE49-F238E27FC236}">
                    <a16:creationId xmlns:a16="http://schemas.microsoft.com/office/drawing/2014/main" id="{A113D87E-C663-4624-BDB4-D084CD1E28B9}"/>
                  </a:ext>
                </a:extLst>
              </p:cNvPr>
              <p:cNvSpPr/>
              <p:nvPr/>
            </p:nvSpPr>
            <p:spPr>
              <a:xfrm>
                <a:off x="1018675" y="3969350"/>
                <a:ext cx="8125" cy="450"/>
              </a:xfrm>
              <a:custGeom>
                <a:avLst/>
                <a:gdLst/>
                <a:ahLst/>
                <a:cxnLst/>
                <a:rect l="l" t="t" r="r" b="b"/>
                <a:pathLst>
                  <a:path w="325" h="18" extrusionOk="0">
                    <a:moveTo>
                      <a:pt x="1" y="0"/>
                    </a:moveTo>
                    <a:lnTo>
                      <a:pt x="7" y="18"/>
                    </a:lnTo>
                    <a:lnTo>
                      <a:pt x="324" y="18"/>
                    </a:lnTo>
                    <a:lnTo>
                      <a:pt x="324" y="0"/>
                    </a:lnTo>
                    <a:close/>
                  </a:path>
                </a:pathLst>
              </a:custGeom>
              <a:solidFill>
                <a:srgbClr val="3D5DA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2" name="Google Shape;1257;p44">
                <a:extLst>
                  <a:ext uri="{FF2B5EF4-FFF2-40B4-BE49-F238E27FC236}">
                    <a16:creationId xmlns:a16="http://schemas.microsoft.com/office/drawing/2014/main" id="{AC20D462-402D-4F69-A0D7-7B0E3A5FE21D}"/>
                  </a:ext>
                </a:extLst>
              </p:cNvPr>
              <p:cNvSpPr/>
              <p:nvPr/>
            </p:nvSpPr>
            <p:spPr>
              <a:xfrm>
                <a:off x="1017500" y="3969350"/>
                <a:ext cx="1350" cy="450"/>
              </a:xfrm>
              <a:custGeom>
                <a:avLst/>
                <a:gdLst/>
                <a:ahLst/>
                <a:cxnLst/>
                <a:rect l="l" t="t" r="r" b="b"/>
                <a:pathLst>
                  <a:path w="54" h="18" extrusionOk="0">
                    <a:moveTo>
                      <a:pt x="1" y="0"/>
                    </a:moveTo>
                    <a:lnTo>
                      <a:pt x="7" y="18"/>
                    </a:lnTo>
                    <a:lnTo>
                      <a:pt x="54" y="18"/>
                    </a:lnTo>
                    <a:lnTo>
                      <a:pt x="48" y="0"/>
                    </a:lnTo>
                    <a:close/>
                  </a:path>
                </a:pathLst>
              </a:custGeom>
              <a:solidFill>
                <a:srgbClr val="3350A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3" name="Google Shape;1258;p44">
                <a:extLst>
                  <a:ext uri="{FF2B5EF4-FFF2-40B4-BE49-F238E27FC236}">
                    <a16:creationId xmlns:a16="http://schemas.microsoft.com/office/drawing/2014/main" id="{B571023F-4033-48D4-876B-F5CBAB7D90E6}"/>
                  </a:ext>
                </a:extLst>
              </p:cNvPr>
              <p:cNvSpPr/>
              <p:nvPr/>
            </p:nvSpPr>
            <p:spPr>
              <a:xfrm>
                <a:off x="1026775" y="3929825"/>
                <a:ext cx="479650" cy="39975"/>
              </a:xfrm>
              <a:custGeom>
                <a:avLst/>
                <a:gdLst/>
                <a:ahLst/>
                <a:cxnLst/>
                <a:rect l="l" t="t" r="r" b="b"/>
                <a:pathLst>
                  <a:path w="19186" h="1599" extrusionOk="0">
                    <a:moveTo>
                      <a:pt x="0" y="0"/>
                    </a:moveTo>
                    <a:lnTo>
                      <a:pt x="0" y="1599"/>
                    </a:lnTo>
                    <a:lnTo>
                      <a:pt x="19185" y="1599"/>
                    </a:lnTo>
                    <a:lnTo>
                      <a:pt x="19185" y="988"/>
                    </a:lnTo>
                    <a:lnTo>
                      <a:pt x="6771" y="888"/>
                    </a:lnTo>
                    <a:cubicBezTo>
                      <a:pt x="5913" y="882"/>
                      <a:pt x="5067" y="694"/>
                      <a:pt x="4291" y="341"/>
                    </a:cubicBezTo>
                    <a:cubicBezTo>
                      <a:pt x="4144" y="494"/>
                      <a:pt x="3985" y="629"/>
                      <a:pt x="3815" y="747"/>
                    </a:cubicBezTo>
                    <a:cubicBezTo>
                      <a:pt x="3345" y="1063"/>
                      <a:pt x="2812" y="1214"/>
                      <a:pt x="2285" y="1214"/>
                    </a:cubicBezTo>
                    <a:cubicBezTo>
                      <a:pt x="1400" y="1214"/>
                      <a:pt x="531" y="788"/>
                      <a:pt x="0" y="0"/>
                    </a:cubicBezTo>
                    <a:close/>
                  </a:path>
                </a:pathLst>
              </a:custGeom>
              <a:solidFill>
                <a:srgbClr val="3D5DA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 name="Google Shape;1259;p44">
                <a:extLst>
                  <a:ext uri="{FF2B5EF4-FFF2-40B4-BE49-F238E27FC236}">
                    <a16:creationId xmlns:a16="http://schemas.microsoft.com/office/drawing/2014/main" id="{785E438C-C2B7-4C34-B11A-CA7A65698C22}"/>
                  </a:ext>
                </a:extLst>
              </p:cNvPr>
              <p:cNvSpPr/>
              <p:nvPr/>
            </p:nvSpPr>
            <p:spPr>
              <a:xfrm>
                <a:off x="1112875" y="3494275"/>
                <a:ext cx="218825" cy="338150"/>
              </a:xfrm>
              <a:custGeom>
                <a:avLst/>
                <a:gdLst/>
                <a:ahLst/>
                <a:cxnLst/>
                <a:rect l="l" t="t" r="r" b="b"/>
                <a:pathLst>
                  <a:path w="8753" h="13526" extrusionOk="0">
                    <a:moveTo>
                      <a:pt x="18" y="0"/>
                    </a:moveTo>
                    <a:cubicBezTo>
                      <a:pt x="12" y="106"/>
                      <a:pt x="12" y="224"/>
                      <a:pt x="12" y="341"/>
                    </a:cubicBezTo>
                    <a:cubicBezTo>
                      <a:pt x="1" y="806"/>
                      <a:pt x="54" y="1264"/>
                      <a:pt x="159" y="1717"/>
                    </a:cubicBezTo>
                    <a:cubicBezTo>
                      <a:pt x="271" y="2169"/>
                      <a:pt x="477" y="2581"/>
                      <a:pt x="818" y="2869"/>
                    </a:cubicBezTo>
                    <a:cubicBezTo>
                      <a:pt x="1241" y="3227"/>
                      <a:pt x="1846" y="3439"/>
                      <a:pt x="2316" y="3721"/>
                    </a:cubicBezTo>
                    <a:cubicBezTo>
                      <a:pt x="2822" y="4015"/>
                      <a:pt x="3310" y="4350"/>
                      <a:pt x="3715" y="4779"/>
                    </a:cubicBezTo>
                    <a:cubicBezTo>
                      <a:pt x="4362" y="5484"/>
                      <a:pt x="4697" y="6354"/>
                      <a:pt x="4956" y="7265"/>
                    </a:cubicBezTo>
                    <a:cubicBezTo>
                      <a:pt x="5208" y="8176"/>
                      <a:pt x="5379" y="9129"/>
                      <a:pt x="5696" y="9999"/>
                    </a:cubicBezTo>
                    <a:cubicBezTo>
                      <a:pt x="5937" y="10663"/>
                      <a:pt x="6278" y="11521"/>
                      <a:pt x="6772" y="12226"/>
                    </a:cubicBezTo>
                    <a:cubicBezTo>
                      <a:pt x="7260" y="12932"/>
                      <a:pt x="7906" y="13484"/>
                      <a:pt x="8753" y="13525"/>
                    </a:cubicBezTo>
                    <a:lnTo>
                      <a:pt x="8753" y="13472"/>
                    </a:lnTo>
                    <a:cubicBezTo>
                      <a:pt x="7930" y="13431"/>
                      <a:pt x="7301" y="12896"/>
                      <a:pt x="6807" y="12197"/>
                    </a:cubicBezTo>
                    <a:cubicBezTo>
                      <a:pt x="6319" y="11497"/>
                      <a:pt x="5984" y="10645"/>
                      <a:pt x="5743" y="9981"/>
                    </a:cubicBezTo>
                    <a:cubicBezTo>
                      <a:pt x="5426" y="9117"/>
                      <a:pt x="5255" y="8165"/>
                      <a:pt x="5003" y="7248"/>
                    </a:cubicBezTo>
                    <a:cubicBezTo>
                      <a:pt x="4750" y="6337"/>
                      <a:pt x="4409" y="5455"/>
                      <a:pt x="3757" y="4744"/>
                    </a:cubicBezTo>
                    <a:cubicBezTo>
                      <a:pt x="3351" y="4303"/>
                      <a:pt x="2857" y="3968"/>
                      <a:pt x="2352" y="3674"/>
                    </a:cubicBezTo>
                    <a:cubicBezTo>
                      <a:pt x="1876" y="3392"/>
                      <a:pt x="1270" y="3180"/>
                      <a:pt x="859" y="2828"/>
                    </a:cubicBezTo>
                    <a:cubicBezTo>
                      <a:pt x="530" y="2551"/>
                      <a:pt x="330" y="2146"/>
                      <a:pt x="218" y="1705"/>
                    </a:cubicBezTo>
                    <a:cubicBezTo>
                      <a:pt x="112" y="1258"/>
                      <a:pt x="59" y="800"/>
                      <a:pt x="71" y="341"/>
                    </a:cubicBezTo>
                    <a:cubicBezTo>
                      <a:pt x="71" y="224"/>
                      <a:pt x="71" y="112"/>
                      <a:pt x="77"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1260;p44">
                <a:extLst>
                  <a:ext uri="{FF2B5EF4-FFF2-40B4-BE49-F238E27FC236}">
                    <a16:creationId xmlns:a16="http://schemas.microsoft.com/office/drawing/2014/main" id="{091B8770-1304-45BE-9289-9DE1B6AC908C}"/>
                  </a:ext>
                </a:extLst>
              </p:cNvPr>
              <p:cNvSpPr/>
              <p:nvPr/>
            </p:nvSpPr>
            <p:spPr>
              <a:xfrm>
                <a:off x="1083350" y="3591825"/>
                <a:ext cx="455850" cy="331900"/>
              </a:xfrm>
              <a:custGeom>
                <a:avLst/>
                <a:gdLst/>
                <a:ahLst/>
                <a:cxnLst/>
                <a:rect l="l" t="t" r="r" b="b"/>
                <a:pathLst>
                  <a:path w="18234" h="13276" extrusionOk="0">
                    <a:moveTo>
                      <a:pt x="2316" y="1"/>
                    </a:moveTo>
                    <a:cubicBezTo>
                      <a:pt x="1877" y="1"/>
                      <a:pt x="1440" y="171"/>
                      <a:pt x="1111" y="507"/>
                    </a:cubicBezTo>
                    <a:cubicBezTo>
                      <a:pt x="0" y="1635"/>
                      <a:pt x="394" y="3587"/>
                      <a:pt x="711" y="4956"/>
                    </a:cubicBezTo>
                    <a:cubicBezTo>
                      <a:pt x="1311" y="7513"/>
                      <a:pt x="2357" y="10370"/>
                      <a:pt x="5167" y="11163"/>
                    </a:cubicBezTo>
                    <a:cubicBezTo>
                      <a:pt x="5709" y="11314"/>
                      <a:pt x="6264" y="11363"/>
                      <a:pt x="6824" y="11363"/>
                    </a:cubicBezTo>
                    <a:cubicBezTo>
                      <a:pt x="7616" y="11363"/>
                      <a:pt x="8417" y="11264"/>
                      <a:pt x="9199" y="11216"/>
                    </a:cubicBezTo>
                    <a:cubicBezTo>
                      <a:pt x="10657" y="11128"/>
                      <a:pt x="12120" y="11022"/>
                      <a:pt x="13566" y="10840"/>
                    </a:cubicBezTo>
                    <a:cubicBezTo>
                      <a:pt x="13723" y="10821"/>
                      <a:pt x="13873" y="10812"/>
                      <a:pt x="14014" y="10812"/>
                    </a:cubicBezTo>
                    <a:cubicBezTo>
                      <a:pt x="15175" y="10812"/>
                      <a:pt x="15806" y="11387"/>
                      <a:pt x="15806" y="11387"/>
                    </a:cubicBezTo>
                    <a:cubicBezTo>
                      <a:pt x="16470" y="11939"/>
                      <a:pt x="16922" y="13109"/>
                      <a:pt x="17592" y="13262"/>
                    </a:cubicBezTo>
                    <a:cubicBezTo>
                      <a:pt x="17632" y="13271"/>
                      <a:pt x="17669" y="13275"/>
                      <a:pt x="17703" y="13275"/>
                    </a:cubicBezTo>
                    <a:cubicBezTo>
                      <a:pt x="18234" y="13275"/>
                      <a:pt x="18036" y="12186"/>
                      <a:pt x="17340" y="11175"/>
                    </a:cubicBezTo>
                    <a:cubicBezTo>
                      <a:pt x="16593" y="10099"/>
                      <a:pt x="14242" y="9423"/>
                      <a:pt x="14242" y="9423"/>
                    </a:cubicBezTo>
                    <a:cubicBezTo>
                      <a:pt x="9704" y="8101"/>
                      <a:pt x="6654" y="8136"/>
                      <a:pt x="6566" y="7860"/>
                    </a:cubicBezTo>
                    <a:cubicBezTo>
                      <a:pt x="6472" y="7584"/>
                      <a:pt x="4967" y="3099"/>
                      <a:pt x="4262" y="1535"/>
                    </a:cubicBezTo>
                    <a:cubicBezTo>
                      <a:pt x="4062" y="1077"/>
                      <a:pt x="3756" y="671"/>
                      <a:pt x="3368" y="366"/>
                    </a:cubicBezTo>
                    <a:cubicBezTo>
                      <a:pt x="3057" y="121"/>
                      <a:pt x="2685" y="1"/>
                      <a:pt x="2316" y="1"/>
                    </a:cubicBezTo>
                    <a:close/>
                  </a:path>
                </a:pathLst>
              </a:custGeom>
              <a:solidFill>
                <a:srgbClr val="F2997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1261;p44">
                <a:extLst>
                  <a:ext uri="{FF2B5EF4-FFF2-40B4-BE49-F238E27FC236}">
                    <a16:creationId xmlns:a16="http://schemas.microsoft.com/office/drawing/2014/main" id="{C9E84261-E98E-4662-9946-39A8D4DEE88C}"/>
                  </a:ext>
                </a:extLst>
              </p:cNvPr>
              <p:cNvSpPr/>
              <p:nvPr/>
            </p:nvSpPr>
            <p:spPr>
              <a:xfrm>
                <a:off x="1111250" y="3603025"/>
                <a:ext cx="1225" cy="1200"/>
              </a:xfrm>
              <a:custGeom>
                <a:avLst/>
                <a:gdLst/>
                <a:ahLst/>
                <a:cxnLst/>
                <a:rect l="l" t="t" r="r" b="b"/>
                <a:pathLst>
                  <a:path w="49" h="48" extrusionOk="0">
                    <a:moveTo>
                      <a:pt x="7" y="41"/>
                    </a:moveTo>
                    <a:lnTo>
                      <a:pt x="1" y="47"/>
                    </a:lnTo>
                    <a:lnTo>
                      <a:pt x="7" y="41"/>
                    </a:lnTo>
                    <a:close/>
                    <a:moveTo>
                      <a:pt x="13" y="35"/>
                    </a:moveTo>
                    <a:lnTo>
                      <a:pt x="13" y="41"/>
                    </a:lnTo>
                    <a:lnTo>
                      <a:pt x="13" y="35"/>
                    </a:lnTo>
                    <a:close/>
                    <a:moveTo>
                      <a:pt x="24" y="29"/>
                    </a:moveTo>
                    <a:lnTo>
                      <a:pt x="19" y="35"/>
                    </a:lnTo>
                    <a:lnTo>
                      <a:pt x="24" y="29"/>
                    </a:lnTo>
                    <a:close/>
                    <a:moveTo>
                      <a:pt x="30" y="18"/>
                    </a:moveTo>
                    <a:lnTo>
                      <a:pt x="24" y="24"/>
                    </a:lnTo>
                    <a:lnTo>
                      <a:pt x="30" y="18"/>
                    </a:lnTo>
                    <a:close/>
                    <a:moveTo>
                      <a:pt x="36" y="12"/>
                    </a:moveTo>
                    <a:lnTo>
                      <a:pt x="30" y="18"/>
                    </a:lnTo>
                    <a:lnTo>
                      <a:pt x="36" y="12"/>
                    </a:lnTo>
                    <a:close/>
                    <a:moveTo>
                      <a:pt x="42" y="6"/>
                    </a:moveTo>
                    <a:lnTo>
                      <a:pt x="42" y="6"/>
                    </a:lnTo>
                    <a:lnTo>
                      <a:pt x="42" y="6"/>
                    </a:lnTo>
                    <a:close/>
                    <a:moveTo>
                      <a:pt x="48" y="0"/>
                    </a:moveTo>
                    <a:lnTo>
                      <a:pt x="48" y="0"/>
                    </a:lnTo>
                    <a:lnTo>
                      <a:pt x="48" y="0"/>
                    </a:lnTo>
                    <a:close/>
                  </a:path>
                </a:pathLst>
              </a:custGeom>
              <a:solidFill>
                <a:srgbClr val="E4430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7" name="Google Shape;1262;p44">
                <a:extLst>
                  <a:ext uri="{FF2B5EF4-FFF2-40B4-BE49-F238E27FC236}">
                    <a16:creationId xmlns:a16="http://schemas.microsoft.com/office/drawing/2014/main" id="{16C22AA5-59FD-4173-88F3-CE221EC59892}"/>
                  </a:ext>
                </a:extLst>
              </p:cNvPr>
              <p:cNvSpPr/>
              <p:nvPr/>
            </p:nvSpPr>
            <p:spPr>
              <a:xfrm>
                <a:off x="1100400" y="3604200"/>
                <a:ext cx="10875" cy="15450"/>
              </a:xfrm>
              <a:custGeom>
                <a:avLst/>
                <a:gdLst/>
                <a:ahLst/>
                <a:cxnLst/>
                <a:rect l="l" t="t" r="r" b="b"/>
                <a:pathLst>
                  <a:path w="435" h="618" extrusionOk="0">
                    <a:moveTo>
                      <a:pt x="435" y="0"/>
                    </a:moveTo>
                    <a:lnTo>
                      <a:pt x="423" y="12"/>
                    </a:lnTo>
                    <a:cubicBezTo>
                      <a:pt x="253" y="188"/>
                      <a:pt x="112" y="394"/>
                      <a:pt x="0" y="617"/>
                    </a:cubicBezTo>
                    <a:cubicBezTo>
                      <a:pt x="112" y="394"/>
                      <a:pt x="253" y="188"/>
                      <a:pt x="423" y="12"/>
                    </a:cubicBezTo>
                    <a:lnTo>
                      <a:pt x="435" y="0"/>
                    </a:lnTo>
                    <a:close/>
                  </a:path>
                </a:pathLst>
              </a:custGeom>
              <a:solidFill>
                <a:srgbClr val="E4430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8" name="Google Shape;1263;p44">
                <a:extLst>
                  <a:ext uri="{FF2B5EF4-FFF2-40B4-BE49-F238E27FC236}">
                    <a16:creationId xmlns:a16="http://schemas.microsoft.com/office/drawing/2014/main" id="{1291569B-9E14-4E4A-AAB7-6450839FE07D}"/>
                  </a:ext>
                </a:extLst>
              </p:cNvPr>
              <p:cNvSpPr/>
              <p:nvPr/>
            </p:nvSpPr>
            <p:spPr>
              <a:xfrm>
                <a:off x="1286275" y="3872650"/>
                <a:ext cx="25750" cy="1650"/>
              </a:xfrm>
              <a:custGeom>
                <a:avLst/>
                <a:gdLst/>
                <a:ahLst/>
                <a:cxnLst/>
                <a:rect l="l" t="t" r="r" b="b"/>
                <a:pathLst>
                  <a:path w="1030" h="66" extrusionOk="0">
                    <a:moveTo>
                      <a:pt x="18" y="65"/>
                    </a:moveTo>
                    <a:lnTo>
                      <a:pt x="0" y="65"/>
                    </a:lnTo>
                    <a:lnTo>
                      <a:pt x="18" y="65"/>
                    </a:lnTo>
                    <a:close/>
                    <a:moveTo>
                      <a:pt x="95" y="60"/>
                    </a:moveTo>
                    <a:lnTo>
                      <a:pt x="59" y="60"/>
                    </a:lnTo>
                    <a:lnTo>
                      <a:pt x="95" y="60"/>
                    </a:lnTo>
                    <a:close/>
                    <a:moveTo>
                      <a:pt x="236" y="48"/>
                    </a:moveTo>
                    <a:lnTo>
                      <a:pt x="112" y="60"/>
                    </a:lnTo>
                    <a:lnTo>
                      <a:pt x="236" y="48"/>
                    </a:lnTo>
                    <a:close/>
                    <a:moveTo>
                      <a:pt x="265" y="48"/>
                    </a:moveTo>
                    <a:lnTo>
                      <a:pt x="236" y="48"/>
                    </a:lnTo>
                    <a:lnTo>
                      <a:pt x="265" y="48"/>
                    </a:lnTo>
                    <a:close/>
                    <a:moveTo>
                      <a:pt x="341" y="42"/>
                    </a:moveTo>
                    <a:lnTo>
                      <a:pt x="324" y="42"/>
                    </a:lnTo>
                    <a:lnTo>
                      <a:pt x="341" y="42"/>
                    </a:lnTo>
                    <a:close/>
                    <a:moveTo>
                      <a:pt x="488" y="30"/>
                    </a:moveTo>
                    <a:lnTo>
                      <a:pt x="430" y="36"/>
                    </a:lnTo>
                    <a:lnTo>
                      <a:pt x="488" y="30"/>
                    </a:lnTo>
                    <a:close/>
                    <a:moveTo>
                      <a:pt x="529" y="30"/>
                    </a:moveTo>
                    <a:lnTo>
                      <a:pt x="500" y="30"/>
                    </a:lnTo>
                    <a:lnTo>
                      <a:pt x="529" y="30"/>
                    </a:lnTo>
                    <a:close/>
                    <a:moveTo>
                      <a:pt x="571" y="30"/>
                    </a:moveTo>
                    <a:lnTo>
                      <a:pt x="535" y="30"/>
                    </a:lnTo>
                    <a:lnTo>
                      <a:pt x="571" y="30"/>
                    </a:lnTo>
                    <a:close/>
                    <a:moveTo>
                      <a:pt x="665" y="24"/>
                    </a:moveTo>
                    <a:lnTo>
                      <a:pt x="665" y="24"/>
                    </a:lnTo>
                    <a:close/>
                    <a:moveTo>
                      <a:pt x="1029" y="1"/>
                    </a:moveTo>
                    <a:lnTo>
                      <a:pt x="947" y="7"/>
                    </a:lnTo>
                    <a:lnTo>
                      <a:pt x="1029" y="1"/>
                    </a:lnTo>
                    <a:close/>
                  </a:path>
                </a:pathLst>
              </a:custGeom>
              <a:solidFill>
                <a:srgbClr val="48568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9" name="Google Shape;1264;p44">
                <a:extLst>
                  <a:ext uri="{FF2B5EF4-FFF2-40B4-BE49-F238E27FC236}">
                    <a16:creationId xmlns:a16="http://schemas.microsoft.com/office/drawing/2014/main" id="{1CF134A4-CB2A-49BD-8045-2B713F79C3C4}"/>
                  </a:ext>
                </a:extLst>
              </p:cNvPr>
              <p:cNvSpPr/>
              <p:nvPr/>
            </p:nvSpPr>
            <p:spPr>
              <a:xfrm>
                <a:off x="1093200" y="3592000"/>
                <a:ext cx="249825" cy="283350"/>
              </a:xfrm>
              <a:custGeom>
                <a:avLst/>
                <a:gdLst/>
                <a:ahLst/>
                <a:cxnLst/>
                <a:rect l="l" t="t" r="r" b="b"/>
                <a:pathLst>
                  <a:path w="9993" h="11334" extrusionOk="0">
                    <a:moveTo>
                      <a:pt x="9992" y="11139"/>
                    </a:moveTo>
                    <a:lnTo>
                      <a:pt x="9992" y="11139"/>
                    </a:lnTo>
                    <a:cubicBezTo>
                      <a:pt x="9973" y="11140"/>
                      <a:pt x="9953" y="11141"/>
                      <a:pt x="9934" y="11142"/>
                    </a:cubicBezTo>
                    <a:lnTo>
                      <a:pt x="9934" y="11142"/>
                    </a:lnTo>
                    <a:cubicBezTo>
                      <a:pt x="9958" y="11141"/>
                      <a:pt x="9978" y="11140"/>
                      <a:pt x="9992" y="11139"/>
                    </a:cubicBezTo>
                    <a:close/>
                    <a:moveTo>
                      <a:pt x="1781" y="0"/>
                    </a:moveTo>
                    <a:lnTo>
                      <a:pt x="1781" y="0"/>
                    </a:lnTo>
                    <a:cubicBezTo>
                      <a:pt x="1405" y="30"/>
                      <a:pt x="1046" y="182"/>
                      <a:pt x="770" y="441"/>
                    </a:cubicBezTo>
                    <a:lnTo>
                      <a:pt x="764" y="441"/>
                    </a:lnTo>
                    <a:lnTo>
                      <a:pt x="758" y="447"/>
                    </a:lnTo>
                    <a:lnTo>
                      <a:pt x="752" y="453"/>
                    </a:lnTo>
                    <a:lnTo>
                      <a:pt x="746" y="459"/>
                    </a:lnTo>
                    <a:lnTo>
                      <a:pt x="741" y="465"/>
                    </a:lnTo>
                    <a:lnTo>
                      <a:pt x="735" y="476"/>
                    </a:lnTo>
                    <a:cubicBezTo>
                      <a:pt x="558" y="653"/>
                      <a:pt x="417" y="852"/>
                      <a:pt x="306" y="1076"/>
                    </a:cubicBezTo>
                    <a:cubicBezTo>
                      <a:pt x="82" y="1540"/>
                      <a:pt x="0" y="2075"/>
                      <a:pt x="0" y="2622"/>
                    </a:cubicBezTo>
                    <a:cubicBezTo>
                      <a:pt x="0" y="3421"/>
                      <a:pt x="176" y="4244"/>
                      <a:pt x="335" y="4926"/>
                    </a:cubicBezTo>
                    <a:cubicBezTo>
                      <a:pt x="935" y="7483"/>
                      <a:pt x="1981" y="10345"/>
                      <a:pt x="4790" y="11133"/>
                    </a:cubicBezTo>
                    <a:cubicBezTo>
                      <a:pt x="5292" y="11264"/>
                      <a:pt x="5809" y="11334"/>
                      <a:pt x="6328" y="11334"/>
                    </a:cubicBezTo>
                    <a:cubicBezTo>
                      <a:pt x="6368" y="11334"/>
                      <a:pt x="6408" y="11333"/>
                      <a:pt x="6448" y="11333"/>
                    </a:cubicBezTo>
                    <a:cubicBezTo>
                      <a:pt x="6883" y="11333"/>
                      <a:pt x="7312" y="11303"/>
                      <a:pt x="7741" y="11274"/>
                    </a:cubicBezTo>
                    <a:lnTo>
                      <a:pt x="7853" y="11274"/>
                    </a:lnTo>
                    <a:lnTo>
                      <a:pt x="7976" y="11262"/>
                    </a:lnTo>
                    <a:lnTo>
                      <a:pt x="8006" y="11262"/>
                    </a:lnTo>
                    <a:lnTo>
                      <a:pt x="8064" y="11256"/>
                    </a:lnTo>
                    <a:lnTo>
                      <a:pt x="8076" y="11256"/>
                    </a:lnTo>
                    <a:lnTo>
                      <a:pt x="8170" y="11250"/>
                    </a:lnTo>
                    <a:lnTo>
                      <a:pt x="8223" y="11244"/>
                    </a:lnTo>
                    <a:lnTo>
                      <a:pt x="8305" y="11244"/>
                    </a:lnTo>
                    <a:lnTo>
                      <a:pt x="8394" y="11239"/>
                    </a:lnTo>
                    <a:lnTo>
                      <a:pt x="8405" y="11239"/>
                    </a:lnTo>
                    <a:lnTo>
                      <a:pt x="8687" y="11221"/>
                    </a:lnTo>
                    <a:lnTo>
                      <a:pt x="8764" y="11215"/>
                    </a:lnTo>
                    <a:lnTo>
                      <a:pt x="8823" y="11215"/>
                    </a:lnTo>
                    <a:cubicBezTo>
                      <a:pt x="9191" y="11193"/>
                      <a:pt x="9565" y="11165"/>
                      <a:pt x="9934" y="11142"/>
                    </a:cubicBezTo>
                    <a:lnTo>
                      <a:pt x="9934" y="11142"/>
                    </a:lnTo>
                    <a:cubicBezTo>
                      <a:pt x="9821" y="11148"/>
                      <a:pt x="9608" y="11156"/>
                      <a:pt x="9322" y="11156"/>
                    </a:cubicBezTo>
                    <a:cubicBezTo>
                      <a:pt x="8006" y="11156"/>
                      <a:pt x="6689" y="11009"/>
                      <a:pt x="5402" y="10727"/>
                    </a:cubicBezTo>
                    <a:cubicBezTo>
                      <a:pt x="2921" y="10169"/>
                      <a:pt x="1934" y="6942"/>
                      <a:pt x="1346" y="4714"/>
                    </a:cubicBezTo>
                    <a:cubicBezTo>
                      <a:pt x="758" y="2492"/>
                      <a:pt x="1264" y="1282"/>
                      <a:pt x="1681" y="318"/>
                    </a:cubicBezTo>
                    <a:cubicBezTo>
                      <a:pt x="1722" y="218"/>
                      <a:pt x="1757" y="112"/>
                      <a:pt x="1781" y="0"/>
                    </a:cubicBezTo>
                    <a:close/>
                  </a:path>
                </a:pathLst>
              </a:custGeom>
              <a:solidFill>
                <a:srgbClr val="EC794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0" name="Google Shape;1265;p44">
                <a:extLst>
                  <a:ext uri="{FF2B5EF4-FFF2-40B4-BE49-F238E27FC236}">
                    <a16:creationId xmlns:a16="http://schemas.microsoft.com/office/drawing/2014/main" id="{FD262F1B-716C-466E-8722-A66EE79FC6B7}"/>
                  </a:ext>
                </a:extLst>
              </p:cNvPr>
              <p:cNvSpPr/>
              <p:nvPr/>
            </p:nvSpPr>
            <p:spPr>
              <a:xfrm>
                <a:off x="1008400" y="3823000"/>
                <a:ext cx="144025" cy="137225"/>
              </a:xfrm>
              <a:custGeom>
                <a:avLst/>
                <a:gdLst/>
                <a:ahLst/>
                <a:cxnLst/>
                <a:rect l="l" t="t" r="r" b="b"/>
                <a:pathLst>
                  <a:path w="5761" h="5489" extrusionOk="0">
                    <a:moveTo>
                      <a:pt x="3011" y="0"/>
                    </a:moveTo>
                    <a:cubicBezTo>
                      <a:pt x="2015" y="0"/>
                      <a:pt x="1076" y="548"/>
                      <a:pt x="594" y="1458"/>
                    </a:cubicBezTo>
                    <a:cubicBezTo>
                      <a:pt x="1" y="2569"/>
                      <a:pt x="242" y="3944"/>
                      <a:pt x="1182" y="4785"/>
                    </a:cubicBezTo>
                    <a:cubicBezTo>
                      <a:pt x="1700" y="5250"/>
                      <a:pt x="2357" y="5489"/>
                      <a:pt x="3017" y="5489"/>
                    </a:cubicBezTo>
                    <a:cubicBezTo>
                      <a:pt x="3549" y="5489"/>
                      <a:pt x="4083" y="5334"/>
                      <a:pt x="4550" y="5020"/>
                    </a:cubicBezTo>
                    <a:cubicBezTo>
                      <a:pt x="5308" y="4508"/>
                      <a:pt x="5761" y="3656"/>
                      <a:pt x="5761" y="2745"/>
                    </a:cubicBezTo>
                    <a:cubicBezTo>
                      <a:pt x="5755" y="1481"/>
                      <a:pt x="4897" y="388"/>
                      <a:pt x="3674" y="82"/>
                    </a:cubicBezTo>
                    <a:cubicBezTo>
                      <a:pt x="3453" y="27"/>
                      <a:pt x="3231" y="0"/>
                      <a:pt x="3011" y="0"/>
                    </a:cubicBezTo>
                    <a:close/>
                  </a:path>
                </a:pathLst>
              </a:custGeom>
              <a:solidFill>
                <a:srgbClr val="4A6CB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1" name="Google Shape;1266;p44">
                <a:extLst>
                  <a:ext uri="{FF2B5EF4-FFF2-40B4-BE49-F238E27FC236}">
                    <a16:creationId xmlns:a16="http://schemas.microsoft.com/office/drawing/2014/main" id="{D9A9757D-C3E5-4F94-9011-B1265A0D5D35}"/>
                  </a:ext>
                </a:extLst>
              </p:cNvPr>
              <p:cNvSpPr/>
              <p:nvPr/>
            </p:nvSpPr>
            <p:spPr>
              <a:xfrm>
                <a:off x="1030450" y="3859875"/>
                <a:ext cx="85100" cy="80675"/>
              </a:xfrm>
              <a:custGeom>
                <a:avLst/>
                <a:gdLst/>
                <a:ahLst/>
                <a:cxnLst/>
                <a:rect l="l" t="t" r="r" b="b"/>
                <a:pathLst>
                  <a:path w="3404" h="3227" extrusionOk="0">
                    <a:moveTo>
                      <a:pt x="1088" y="0"/>
                    </a:moveTo>
                    <a:cubicBezTo>
                      <a:pt x="171" y="582"/>
                      <a:pt x="0" y="1846"/>
                      <a:pt x="729" y="2651"/>
                    </a:cubicBezTo>
                    <a:cubicBezTo>
                      <a:pt x="1077" y="3036"/>
                      <a:pt x="1552" y="3226"/>
                      <a:pt x="2025" y="3226"/>
                    </a:cubicBezTo>
                    <a:cubicBezTo>
                      <a:pt x="2542" y="3226"/>
                      <a:pt x="3057" y="2999"/>
                      <a:pt x="3403" y="2551"/>
                    </a:cubicBezTo>
                    <a:lnTo>
                      <a:pt x="3403" y="2551"/>
                    </a:lnTo>
                    <a:cubicBezTo>
                      <a:pt x="3115" y="2736"/>
                      <a:pt x="2790" y="2825"/>
                      <a:pt x="2467" y="2825"/>
                    </a:cubicBezTo>
                    <a:cubicBezTo>
                      <a:pt x="1986" y="2825"/>
                      <a:pt x="1511" y="2628"/>
                      <a:pt x="1170" y="2252"/>
                    </a:cubicBezTo>
                    <a:cubicBezTo>
                      <a:pt x="600" y="1623"/>
                      <a:pt x="564" y="670"/>
                      <a:pt x="1088" y="0"/>
                    </a:cubicBezTo>
                    <a:close/>
                  </a:path>
                </a:pathLst>
              </a:custGeom>
              <a:solidFill>
                <a:srgbClr val="3D5DA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5" name="Google Shape;1267;p44">
              <a:extLst>
                <a:ext uri="{FF2B5EF4-FFF2-40B4-BE49-F238E27FC236}">
                  <a16:creationId xmlns:a16="http://schemas.microsoft.com/office/drawing/2014/main" id="{4131F6AD-01EA-4DA2-B61D-DFBBD11DF670}"/>
                </a:ext>
              </a:extLst>
            </p:cNvPr>
            <p:cNvSpPr/>
            <p:nvPr/>
          </p:nvSpPr>
          <p:spPr>
            <a:xfrm>
              <a:off x="1918187" y="2729243"/>
              <a:ext cx="624300" cy="336707"/>
            </a:xfrm>
            <a:custGeom>
              <a:avLst/>
              <a:gdLst/>
              <a:ahLst/>
              <a:cxnLst/>
              <a:rect l="l" t="t" r="r" b="b"/>
              <a:pathLst>
                <a:path w="10563" h="5697" extrusionOk="0">
                  <a:moveTo>
                    <a:pt x="0" y="1"/>
                  </a:moveTo>
                  <a:lnTo>
                    <a:pt x="0" y="765"/>
                  </a:lnTo>
                  <a:cubicBezTo>
                    <a:pt x="0" y="1723"/>
                    <a:pt x="276" y="2663"/>
                    <a:pt x="805" y="3468"/>
                  </a:cubicBezTo>
                  <a:cubicBezTo>
                    <a:pt x="941" y="3392"/>
                    <a:pt x="1070" y="3310"/>
                    <a:pt x="1211" y="3233"/>
                  </a:cubicBezTo>
                  <a:cubicBezTo>
                    <a:pt x="429" y="2334"/>
                    <a:pt x="0" y="1188"/>
                    <a:pt x="0" y="1"/>
                  </a:cubicBezTo>
                  <a:close/>
                  <a:moveTo>
                    <a:pt x="10563" y="1"/>
                  </a:moveTo>
                  <a:cubicBezTo>
                    <a:pt x="10563" y="2722"/>
                    <a:pt x="8353" y="4932"/>
                    <a:pt x="5631" y="4932"/>
                  </a:cubicBezTo>
                  <a:lnTo>
                    <a:pt x="5437" y="4932"/>
                  </a:lnTo>
                  <a:cubicBezTo>
                    <a:pt x="5478" y="5167"/>
                    <a:pt x="5508" y="5426"/>
                    <a:pt x="5537" y="5696"/>
                  </a:cubicBezTo>
                  <a:lnTo>
                    <a:pt x="5631" y="5696"/>
                  </a:lnTo>
                  <a:cubicBezTo>
                    <a:pt x="8353" y="5696"/>
                    <a:pt x="10563" y="3486"/>
                    <a:pt x="10563" y="765"/>
                  </a:cubicBezTo>
                  <a:lnTo>
                    <a:pt x="10563" y="1"/>
                  </a:lnTo>
                  <a:close/>
                </a:path>
              </a:pathLst>
            </a:custGeom>
            <a:solidFill>
              <a:srgbClr val="8AABD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72" name="Rectangle 71">
            <a:extLst>
              <a:ext uri="{FF2B5EF4-FFF2-40B4-BE49-F238E27FC236}">
                <a16:creationId xmlns:a16="http://schemas.microsoft.com/office/drawing/2014/main" id="{59E5C094-01D7-464D-B7E4-48D7A868233F}"/>
              </a:ext>
            </a:extLst>
          </p:cNvPr>
          <p:cNvSpPr/>
          <p:nvPr/>
        </p:nvSpPr>
        <p:spPr>
          <a:xfrm>
            <a:off x="12312828" y="5341140"/>
            <a:ext cx="10544987" cy="5175349"/>
          </a:xfrm>
          <a:prstGeom prst="rect">
            <a:avLst/>
          </a:prstGeom>
        </p:spPr>
        <p:txBody>
          <a:bodyPr wrap="square">
            <a:spAutoFit/>
          </a:bodyPr>
          <a:lstStyle/>
          <a:p>
            <a:pPr defTabSz="457246">
              <a:lnSpc>
                <a:spcPct val="150000"/>
              </a:lnSpc>
            </a:pPr>
            <a:r>
              <a:rPr lang="en-US" sz="3200" b="1" dirty="0">
                <a:solidFill>
                  <a:prstClr val="white"/>
                </a:solidFill>
                <a:latin typeface="Montserrat Light"/>
              </a:rPr>
              <a:t>Lorem Ipsum</a:t>
            </a:r>
            <a:r>
              <a:rPr lang="en-US" sz="3200" dirty="0">
                <a:solidFill>
                  <a:prstClr val="white"/>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a:t>
            </a:r>
          </a:p>
        </p:txBody>
      </p:sp>
      <p:sp>
        <p:nvSpPr>
          <p:cNvPr id="73" name="Rectangle 72">
            <a:extLst>
              <a:ext uri="{FF2B5EF4-FFF2-40B4-BE49-F238E27FC236}">
                <a16:creationId xmlns:a16="http://schemas.microsoft.com/office/drawing/2014/main" id="{BF70094B-5362-4EAD-B218-73B9CCA37087}"/>
              </a:ext>
            </a:extLst>
          </p:cNvPr>
          <p:cNvSpPr/>
          <p:nvPr/>
        </p:nvSpPr>
        <p:spPr>
          <a:xfrm>
            <a:off x="12312827" y="4371494"/>
            <a:ext cx="10369149" cy="831093"/>
          </a:xfrm>
          <a:prstGeom prst="rect">
            <a:avLst/>
          </a:prstGeom>
        </p:spPr>
        <p:txBody>
          <a:bodyPr wrap="square">
            <a:spAutoFit/>
          </a:bodyPr>
          <a:lstStyle/>
          <a:p>
            <a:pPr defTabSz="457246"/>
            <a:r>
              <a:rPr lang="en-US" b="1" dirty="0">
                <a:solidFill>
                  <a:prstClr val="white"/>
                </a:solidFill>
                <a:latin typeface="Montserrat Light"/>
              </a:rPr>
              <a:t>Lorem Ipsum</a:t>
            </a:r>
            <a:r>
              <a:rPr lang="en-US" dirty="0">
                <a:solidFill>
                  <a:prstClr val="white"/>
                </a:solidFill>
                <a:latin typeface="Montserrat Light"/>
              </a:rPr>
              <a:t> </a:t>
            </a:r>
          </a:p>
        </p:txBody>
      </p:sp>
    </p:spTree>
    <p:extLst>
      <p:ext uri="{BB962C8B-B14F-4D97-AF65-F5344CB8AC3E}">
        <p14:creationId xmlns:p14="http://schemas.microsoft.com/office/powerpoint/2010/main" val="1155280016"/>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1360;p44">
            <a:extLst>
              <a:ext uri="{FF2B5EF4-FFF2-40B4-BE49-F238E27FC236}">
                <a16:creationId xmlns:a16="http://schemas.microsoft.com/office/drawing/2014/main" id="{8C8B19A6-85BD-44F3-B448-9F8FEC4DF545}"/>
              </a:ext>
            </a:extLst>
          </p:cNvPr>
          <p:cNvGrpSpPr/>
          <p:nvPr/>
        </p:nvGrpSpPr>
        <p:grpSpPr>
          <a:xfrm flipH="1">
            <a:off x="13821502" y="4141343"/>
            <a:ext cx="9243199" cy="6814546"/>
            <a:chOff x="2224800" y="3940875"/>
            <a:chExt cx="1539675" cy="1135125"/>
          </a:xfrm>
        </p:grpSpPr>
        <p:sp>
          <p:nvSpPr>
            <p:cNvPr id="3" name="Google Shape;1361;p44">
              <a:extLst>
                <a:ext uri="{FF2B5EF4-FFF2-40B4-BE49-F238E27FC236}">
                  <a16:creationId xmlns:a16="http://schemas.microsoft.com/office/drawing/2014/main" id="{3ACFF256-F059-4F54-AB82-1E0980999611}"/>
                </a:ext>
              </a:extLst>
            </p:cNvPr>
            <p:cNvSpPr/>
            <p:nvPr/>
          </p:nvSpPr>
          <p:spPr>
            <a:xfrm>
              <a:off x="2224800" y="3940875"/>
              <a:ext cx="266375" cy="441300"/>
            </a:xfrm>
            <a:custGeom>
              <a:avLst/>
              <a:gdLst/>
              <a:ahLst/>
              <a:cxnLst/>
              <a:rect l="l" t="t" r="r" b="b"/>
              <a:pathLst>
                <a:path w="10655" h="17652" extrusionOk="0">
                  <a:moveTo>
                    <a:pt x="1270" y="0"/>
                  </a:moveTo>
                  <a:cubicBezTo>
                    <a:pt x="569" y="0"/>
                    <a:pt x="0" y="569"/>
                    <a:pt x="0" y="1271"/>
                  </a:cubicBezTo>
                  <a:lnTo>
                    <a:pt x="0" y="16375"/>
                  </a:lnTo>
                  <a:cubicBezTo>
                    <a:pt x="0" y="17083"/>
                    <a:pt x="569" y="17652"/>
                    <a:pt x="1270" y="17652"/>
                  </a:cubicBezTo>
                  <a:lnTo>
                    <a:pt x="9377" y="17652"/>
                  </a:lnTo>
                  <a:cubicBezTo>
                    <a:pt x="10086" y="17652"/>
                    <a:pt x="10654" y="17083"/>
                    <a:pt x="10654" y="16375"/>
                  </a:cubicBezTo>
                  <a:lnTo>
                    <a:pt x="10654" y="1271"/>
                  </a:lnTo>
                  <a:cubicBezTo>
                    <a:pt x="10654" y="569"/>
                    <a:pt x="10086" y="0"/>
                    <a:pt x="9377" y="0"/>
                  </a:cubicBezTo>
                  <a:close/>
                </a:path>
              </a:pathLst>
            </a:custGeom>
            <a:solidFill>
              <a:srgbClr val="472C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 name="Google Shape;1362;p44">
              <a:extLst>
                <a:ext uri="{FF2B5EF4-FFF2-40B4-BE49-F238E27FC236}">
                  <a16:creationId xmlns:a16="http://schemas.microsoft.com/office/drawing/2014/main" id="{C1896BD3-983F-4CF4-A338-D6B16A616185}"/>
                </a:ext>
              </a:extLst>
            </p:cNvPr>
            <p:cNvSpPr/>
            <p:nvPr/>
          </p:nvSpPr>
          <p:spPr>
            <a:xfrm>
              <a:off x="2253225" y="3969300"/>
              <a:ext cx="209525" cy="384450"/>
            </a:xfrm>
            <a:custGeom>
              <a:avLst/>
              <a:gdLst/>
              <a:ahLst/>
              <a:cxnLst/>
              <a:rect l="l" t="t" r="r" b="b"/>
              <a:pathLst>
                <a:path w="8381" h="15378" extrusionOk="0">
                  <a:moveTo>
                    <a:pt x="905" y="0"/>
                  </a:moveTo>
                  <a:cubicBezTo>
                    <a:pt x="400" y="0"/>
                    <a:pt x="0" y="400"/>
                    <a:pt x="0" y="899"/>
                  </a:cubicBezTo>
                  <a:lnTo>
                    <a:pt x="0" y="14472"/>
                  </a:lnTo>
                  <a:cubicBezTo>
                    <a:pt x="0" y="14971"/>
                    <a:pt x="400" y="15378"/>
                    <a:pt x="905" y="15378"/>
                  </a:cubicBezTo>
                  <a:lnTo>
                    <a:pt x="7475" y="15378"/>
                  </a:lnTo>
                  <a:cubicBezTo>
                    <a:pt x="7973" y="15378"/>
                    <a:pt x="8380" y="14971"/>
                    <a:pt x="8380" y="14472"/>
                  </a:cubicBezTo>
                  <a:lnTo>
                    <a:pt x="8380" y="899"/>
                  </a:lnTo>
                  <a:cubicBezTo>
                    <a:pt x="8380" y="400"/>
                    <a:pt x="7973" y="0"/>
                    <a:pt x="7475" y="0"/>
                  </a:cubicBezTo>
                  <a:close/>
                </a:path>
              </a:pathLst>
            </a:custGeom>
            <a:solidFill>
              <a:srgbClr val="9DBFF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1363;p44">
              <a:extLst>
                <a:ext uri="{FF2B5EF4-FFF2-40B4-BE49-F238E27FC236}">
                  <a16:creationId xmlns:a16="http://schemas.microsoft.com/office/drawing/2014/main" id="{FD340484-D9E6-49F0-97E8-460C746B12F8}"/>
                </a:ext>
              </a:extLst>
            </p:cNvPr>
            <p:cNvSpPr/>
            <p:nvPr/>
          </p:nvSpPr>
          <p:spPr>
            <a:xfrm>
              <a:off x="2380075" y="4000525"/>
              <a:ext cx="194075" cy="63375"/>
            </a:xfrm>
            <a:custGeom>
              <a:avLst/>
              <a:gdLst/>
              <a:ahLst/>
              <a:cxnLst/>
              <a:rect l="l" t="t" r="r" b="b"/>
              <a:pathLst>
                <a:path w="7763" h="2535" extrusionOk="0">
                  <a:moveTo>
                    <a:pt x="4332" y="1"/>
                  </a:moveTo>
                  <a:cubicBezTo>
                    <a:pt x="4327" y="1"/>
                    <a:pt x="4322" y="1"/>
                    <a:pt x="4317" y="1"/>
                  </a:cubicBezTo>
                  <a:cubicBezTo>
                    <a:pt x="3510" y="8"/>
                    <a:pt x="2808" y="569"/>
                    <a:pt x="2625" y="1355"/>
                  </a:cubicBezTo>
                  <a:cubicBezTo>
                    <a:pt x="2466" y="1293"/>
                    <a:pt x="2304" y="1263"/>
                    <a:pt x="2144" y="1263"/>
                  </a:cubicBezTo>
                  <a:cubicBezTo>
                    <a:pt x="1535" y="1263"/>
                    <a:pt x="970" y="1691"/>
                    <a:pt x="843" y="2331"/>
                  </a:cubicBezTo>
                  <a:cubicBezTo>
                    <a:pt x="758" y="2303"/>
                    <a:pt x="674" y="2289"/>
                    <a:pt x="590" y="2289"/>
                  </a:cubicBezTo>
                  <a:cubicBezTo>
                    <a:pt x="365" y="2289"/>
                    <a:pt x="155" y="2380"/>
                    <a:pt x="0" y="2534"/>
                  </a:cubicBezTo>
                  <a:lnTo>
                    <a:pt x="7763" y="2534"/>
                  </a:lnTo>
                  <a:cubicBezTo>
                    <a:pt x="7734" y="1805"/>
                    <a:pt x="7127" y="1265"/>
                    <a:pt x="6443" y="1265"/>
                  </a:cubicBezTo>
                  <a:cubicBezTo>
                    <a:pt x="6305" y="1265"/>
                    <a:pt x="6163" y="1287"/>
                    <a:pt x="6022" y="1334"/>
                  </a:cubicBezTo>
                  <a:cubicBezTo>
                    <a:pt x="5834" y="553"/>
                    <a:pt x="5133" y="1"/>
                    <a:pt x="4332" y="1"/>
                  </a:cubicBezTo>
                  <a:close/>
                </a:path>
              </a:pathLst>
            </a:custGeom>
            <a:solidFill>
              <a:srgbClr val="FFFBF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1364;p44">
              <a:extLst>
                <a:ext uri="{FF2B5EF4-FFF2-40B4-BE49-F238E27FC236}">
                  <a16:creationId xmlns:a16="http://schemas.microsoft.com/office/drawing/2014/main" id="{5495AEEE-931F-4591-B768-71AED8885F69}"/>
                </a:ext>
              </a:extLst>
            </p:cNvPr>
            <p:cNvSpPr/>
            <p:nvPr/>
          </p:nvSpPr>
          <p:spPr>
            <a:xfrm>
              <a:off x="2341125" y="4180475"/>
              <a:ext cx="115475" cy="37475"/>
            </a:xfrm>
            <a:custGeom>
              <a:avLst/>
              <a:gdLst/>
              <a:ahLst/>
              <a:cxnLst/>
              <a:rect l="l" t="t" r="r" b="b"/>
              <a:pathLst>
                <a:path w="4619" h="1499" extrusionOk="0">
                  <a:moveTo>
                    <a:pt x="2573" y="0"/>
                  </a:moveTo>
                  <a:cubicBezTo>
                    <a:pt x="2129" y="0"/>
                    <a:pt x="1686" y="267"/>
                    <a:pt x="1558" y="797"/>
                  </a:cubicBezTo>
                  <a:cubicBezTo>
                    <a:pt x="1464" y="760"/>
                    <a:pt x="1368" y="743"/>
                    <a:pt x="1273" y="743"/>
                  </a:cubicBezTo>
                  <a:cubicBezTo>
                    <a:pt x="911" y="743"/>
                    <a:pt x="577" y="995"/>
                    <a:pt x="499" y="1379"/>
                  </a:cubicBezTo>
                  <a:cubicBezTo>
                    <a:pt x="449" y="1358"/>
                    <a:pt x="400" y="1351"/>
                    <a:pt x="351" y="1351"/>
                  </a:cubicBezTo>
                  <a:cubicBezTo>
                    <a:pt x="218" y="1351"/>
                    <a:pt x="92" y="1407"/>
                    <a:pt x="0" y="1499"/>
                  </a:cubicBezTo>
                  <a:lnTo>
                    <a:pt x="4618" y="1499"/>
                  </a:lnTo>
                  <a:cubicBezTo>
                    <a:pt x="4597" y="1077"/>
                    <a:pt x="4246" y="748"/>
                    <a:pt x="3825" y="748"/>
                  </a:cubicBezTo>
                  <a:cubicBezTo>
                    <a:pt x="3741" y="748"/>
                    <a:pt x="3657" y="762"/>
                    <a:pt x="3580" y="783"/>
                  </a:cubicBezTo>
                  <a:cubicBezTo>
                    <a:pt x="3447" y="260"/>
                    <a:pt x="3010" y="0"/>
                    <a:pt x="2573" y="0"/>
                  </a:cubicBezTo>
                  <a:close/>
                </a:path>
              </a:pathLst>
            </a:custGeom>
            <a:solidFill>
              <a:srgbClr val="FFFBF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1365;p44">
              <a:extLst>
                <a:ext uri="{FF2B5EF4-FFF2-40B4-BE49-F238E27FC236}">
                  <a16:creationId xmlns:a16="http://schemas.microsoft.com/office/drawing/2014/main" id="{DEAEB85F-F967-42E2-805D-A4DD64E72D0B}"/>
                </a:ext>
              </a:extLst>
            </p:cNvPr>
            <p:cNvSpPr/>
            <p:nvPr/>
          </p:nvSpPr>
          <p:spPr>
            <a:xfrm>
              <a:off x="2608000" y="3940875"/>
              <a:ext cx="266200" cy="441300"/>
            </a:xfrm>
            <a:custGeom>
              <a:avLst/>
              <a:gdLst/>
              <a:ahLst/>
              <a:cxnLst/>
              <a:rect l="l" t="t" r="r" b="b"/>
              <a:pathLst>
                <a:path w="10648" h="17652" extrusionOk="0">
                  <a:moveTo>
                    <a:pt x="1271" y="0"/>
                  </a:moveTo>
                  <a:cubicBezTo>
                    <a:pt x="569" y="0"/>
                    <a:pt x="0" y="569"/>
                    <a:pt x="0" y="1271"/>
                  </a:cubicBezTo>
                  <a:lnTo>
                    <a:pt x="0" y="16375"/>
                  </a:lnTo>
                  <a:cubicBezTo>
                    <a:pt x="0" y="17083"/>
                    <a:pt x="569" y="17652"/>
                    <a:pt x="1271" y="17652"/>
                  </a:cubicBezTo>
                  <a:lnTo>
                    <a:pt x="9377" y="17652"/>
                  </a:lnTo>
                  <a:cubicBezTo>
                    <a:pt x="10086" y="17652"/>
                    <a:pt x="10647" y="17083"/>
                    <a:pt x="10647" y="16375"/>
                  </a:cubicBezTo>
                  <a:lnTo>
                    <a:pt x="10647" y="1271"/>
                  </a:lnTo>
                  <a:cubicBezTo>
                    <a:pt x="10647" y="569"/>
                    <a:pt x="10086" y="0"/>
                    <a:pt x="9377" y="0"/>
                  </a:cubicBezTo>
                  <a:close/>
                </a:path>
              </a:pathLst>
            </a:custGeom>
            <a:solidFill>
              <a:srgbClr val="472C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1366;p44">
              <a:extLst>
                <a:ext uri="{FF2B5EF4-FFF2-40B4-BE49-F238E27FC236}">
                  <a16:creationId xmlns:a16="http://schemas.microsoft.com/office/drawing/2014/main" id="{2FE68588-71C6-4C61-80FB-261B2A920B3C}"/>
                </a:ext>
              </a:extLst>
            </p:cNvPr>
            <p:cNvSpPr/>
            <p:nvPr/>
          </p:nvSpPr>
          <p:spPr>
            <a:xfrm>
              <a:off x="2636425" y="3969300"/>
              <a:ext cx="209350" cy="384450"/>
            </a:xfrm>
            <a:custGeom>
              <a:avLst/>
              <a:gdLst/>
              <a:ahLst/>
              <a:cxnLst/>
              <a:rect l="l" t="t" r="r" b="b"/>
              <a:pathLst>
                <a:path w="8374" h="15378" extrusionOk="0">
                  <a:moveTo>
                    <a:pt x="899" y="0"/>
                  </a:moveTo>
                  <a:cubicBezTo>
                    <a:pt x="400" y="0"/>
                    <a:pt x="0" y="400"/>
                    <a:pt x="0" y="899"/>
                  </a:cubicBezTo>
                  <a:lnTo>
                    <a:pt x="0" y="14472"/>
                  </a:lnTo>
                  <a:cubicBezTo>
                    <a:pt x="0" y="14971"/>
                    <a:pt x="400" y="15378"/>
                    <a:pt x="899" y="15378"/>
                  </a:cubicBezTo>
                  <a:lnTo>
                    <a:pt x="7475" y="15378"/>
                  </a:lnTo>
                  <a:cubicBezTo>
                    <a:pt x="7973" y="15378"/>
                    <a:pt x="8373" y="14971"/>
                    <a:pt x="8373" y="14472"/>
                  </a:cubicBezTo>
                  <a:lnTo>
                    <a:pt x="8373" y="899"/>
                  </a:lnTo>
                  <a:cubicBezTo>
                    <a:pt x="8373" y="400"/>
                    <a:pt x="7973" y="0"/>
                    <a:pt x="7475" y="0"/>
                  </a:cubicBezTo>
                  <a:close/>
                </a:path>
              </a:pathLst>
            </a:custGeom>
            <a:solidFill>
              <a:srgbClr val="9DBFF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1367;p44">
              <a:extLst>
                <a:ext uri="{FF2B5EF4-FFF2-40B4-BE49-F238E27FC236}">
                  <a16:creationId xmlns:a16="http://schemas.microsoft.com/office/drawing/2014/main" id="{C0689906-CCA8-4641-A83F-939F7C1C740F}"/>
                </a:ext>
              </a:extLst>
            </p:cNvPr>
            <p:cNvSpPr/>
            <p:nvPr/>
          </p:nvSpPr>
          <p:spPr>
            <a:xfrm>
              <a:off x="2640076" y="4259182"/>
              <a:ext cx="115475" cy="37475"/>
            </a:xfrm>
            <a:custGeom>
              <a:avLst/>
              <a:gdLst/>
              <a:ahLst/>
              <a:cxnLst/>
              <a:rect l="l" t="t" r="r" b="b"/>
              <a:pathLst>
                <a:path w="4619" h="1499" extrusionOk="0">
                  <a:moveTo>
                    <a:pt x="2582" y="1"/>
                  </a:moveTo>
                  <a:cubicBezTo>
                    <a:pt x="2138" y="1"/>
                    <a:pt x="1693" y="269"/>
                    <a:pt x="1566" y="804"/>
                  </a:cubicBezTo>
                  <a:cubicBezTo>
                    <a:pt x="1474" y="762"/>
                    <a:pt x="1376" y="747"/>
                    <a:pt x="1278" y="747"/>
                  </a:cubicBezTo>
                  <a:cubicBezTo>
                    <a:pt x="906" y="747"/>
                    <a:pt x="583" y="1014"/>
                    <a:pt x="506" y="1379"/>
                  </a:cubicBezTo>
                  <a:cubicBezTo>
                    <a:pt x="457" y="1365"/>
                    <a:pt x="407" y="1351"/>
                    <a:pt x="351" y="1351"/>
                  </a:cubicBezTo>
                  <a:cubicBezTo>
                    <a:pt x="218" y="1351"/>
                    <a:pt x="92" y="1407"/>
                    <a:pt x="0" y="1498"/>
                  </a:cubicBezTo>
                  <a:lnTo>
                    <a:pt x="4619" y="1498"/>
                  </a:lnTo>
                  <a:cubicBezTo>
                    <a:pt x="4601" y="1065"/>
                    <a:pt x="4236" y="743"/>
                    <a:pt x="3830" y="743"/>
                  </a:cubicBezTo>
                  <a:cubicBezTo>
                    <a:pt x="3749" y="743"/>
                    <a:pt x="3668" y="756"/>
                    <a:pt x="3587" y="783"/>
                  </a:cubicBezTo>
                  <a:cubicBezTo>
                    <a:pt x="3455" y="261"/>
                    <a:pt x="3019" y="1"/>
                    <a:pt x="2582" y="1"/>
                  </a:cubicBezTo>
                  <a:close/>
                </a:path>
              </a:pathLst>
            </a:custGeom>
            <a:solidFill>
              <a:srgbClr val="FFFBF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1368;p44">
              <a:extLst>
                <a:ext uri="{FF2B5EF4-FFF2-40B4-BE49-F238E27FC236}">
                  <a16:creationId xmlns:a16="http://schemas.microsoft.com/office/drawing/2014/main" id="{6DC55E0F-D2B0-493C-80DD-E14B6B688647}"/>
                </a:ext>
              </a:extLst>
            </p:cNvPr>
            <p:cNvSpPr/>
            <p:nvPr/>
          </p:nvSpPr>
          <p:spPr>
            <a:xfrm>
              <a:off x="2991025" y="3940875"/>
              <a:ext cx="266375" cy="441300"/>
            </a:xfrm>
            <a:custGeom>
              <a:avLst/>
              <a:gdLst/>
              <a:ahLst/>
              <a:cxnLst/>
              <a:rect l="l" t="t" r="r" b="b"/>
              <a:pathLst>
                <a:path w="10655" h="17652" extrusionOk="0">
                  <a:moveTo>
                    <a:pt x="1278" y="0"/>
                  </a:moveTo>
                  <a:cubicBezTo>
                    <a:pt x="569" y="0"/>
                    <a:pt x="1" y="569"/>
                    <a:pt x="1" y="1271"/>
                  </a:cubicBezTo>
                  <a:lnTo>
                    <a:pt x="1" y="16375"/>
                  </a:lnTo>
                  <a:cubicBezTo>
                    <a:pt x="1" y="17083"/>
                    <a:pt x="569" y="17652"/>
                    <a:pt x="1278" y="17652"/>
                  </a:cubicBezTo>
                  <a:lnTo>
                    <a:pt x="9384" y="17652"/>
                  </a:lnTo>
                  <a:cubicBezTo>
                    <a:pt x="10086" y="17652"/>
                    <a:pt x="10654" y="17083"/>
                    <a:pt x="10654" y="16375"/>
                  </a:cubicBezTo>
                  <a:lnTo>
                    <a:pt x="10654" y="1271"/>
                  </a:lnTo>
                  <a:cubicBezTo>
                    <a:pt x="10654" y="569"/>
                    <a:pt x="10086" y="0"/>
                    <a:pt x="9384" y="0"/>
                  </a:cubicBezTo>
                  <a:close/>
                </a:path>
              </a:pathLst>
            </a:custGeom>
            <a:solidFill>
              <a:srgbClr val="472C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1369;p44">
              <a:extLst>
                <a:ext uri="{FF2B5EF4-FFF2-40B4-BE49-F238E27FC236}">
                  <a16:creationId xmlns:a16="http://schemas.microsoft.com/office/drawing/2014/main" id="{2B151ED4-7815-4A0E-910E-2EABB61580FB}"/>
                </a:ext>
              </a:extLst>
            </p:cNvPr>
            <p:cNvSpPr/>
            <p:nvPr/>
          </p:nvSpPr>
          <p:spPr>
            <a:xfrm>
              <a:off x="3019625" y="3969300"/>
              <a:ext cx="209350" cy="384450"/>
            </a:xfrm>
            <a:custGeom>
              <a:avLst/>
              <a:gdLst/>
              <a:ahLst/>
              <a:cxnLst/>
              <a:rect l="l" t="t" r="r" b="b"/>
              <a:pathLst>
                <a:path w="8374" h="15378" extrusionOk="0">
                  <a:moveTo>
                    <a:pt x="899" y="0"/>
                  </a:moveTo>
                  <a:cubicBezTo>
                    <a:pt x="401" y="0"/>
                    <a:pt x="1" y="400"/>
                    <a:pt x="1" y="906"/>
                  </a:cubicBezTo>
                  <a:lnTo>
                    <a:pt x="1" y="14472"/>
                  </a:lnTo>
                  <a:cubicBezTo>
                    <a:pt x="1" y="14971"/>
                    <a:pt x="401" y="15378"/>
                    <a:pt x="899" y="15378"/>
                  </a:cubicBezTo>
                  <a:lnTo>
                    <a:pt x="7475" y="15378"/>
                  </a:lnTo>
                  <a:cubicBezTo>
                    <a:pt x="7973" y="15378"/>
                    <a:pt x="8373" y="14971"/>
                    <a:pt x="8373" y="14472"/>
                  </a:cubicBezTo>
                  <a:lnTo>
                    <a:pt x="8373" y="906"/>
                  </a:lnTo>
                  <a:cubicBezTo>
                    <a:pt x="8373" y="400"/>
                    <a:pt x="7973" y="0"/>
                    <a:pt x="7475" y="0"/>
                  </a:cubicBezTo>
                  <a:close/>
                </a:path>
              </a:pathLst>
            </a:custGeom>
            <a:solidFill>
              <a:srgbClr val="9DBFF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1370;p44">
              <a:extLst>
                <a:ext uri="{FF2B5EF4-FFF2-40B4-BE49-F238E27FC236}">
                  <a16:creationId xmlns:a16="http://schemas.microsoft.com/office/drawing/2014/main" id="{3F49392F-BDCD-4143-A1AF-07F6BC4972CE}"/>
                </a:ext>
              </a:extLst>
            </p:cNvPr>
            <p:cNvSpPr/>
            <p:nvPr/>
          </p:nvSpPr>
          <p:spPr>
            <a:xfrm>
              <a:off x="3012958" y="4006939"/>
              <a:ext cx="194075" cy="63375"/>
            </a:xfrm>
            <a:custGeom>
              <a:avLst/>
              <a:gdLst/>
              <a:ahLst/>
              <a:cxnLst/>
              <a:rect l="l" t="t" r="r" b="b"/>
              <a:pathLst>
                <a:path w="7763" h="2535" extrusionOk="0">
                  <a:moveTo>
                    <a:pt x="4332" y="1"/>
                  </a:moveTo>
                  <a:cubicBezTo>
                    <a:pt x="4327" y="1"/>
                    <a:pt x="4322" y="1"/>
                    <a:pt x="4317" y="1"/>
                  </a:cubicBezTo>
                  <a:cubicBezTo>
                    <a:pt x="3509" y="8"/>
                    <a:pt x="2808" y="569"/>
                    <a:pt x="2625" y="1356"/>
                  </a:cubicBezTo>
                  <a:cubicBezTo>
                    <a:pt x="2471" y="1292"/>
                    <a:pt x="2309" y="1264"/>
                    <a:pt x="2148" y="1264"/>
                  </a:cubicBezTo>
                  <a:cubicBezTo>
                    <a:pt x="1516" y="1264"/>
                    <a:pt x="969" y="1713"/>
                    <a:pt x="842" y="2331"/>
                  </a:cubicBezTo>
                  <a:cubicBezTo>
                    <a:pt x="758" y="2303"/>
                    <a:pt x="674" y="2289"/>
                    <a:pt x="590" y="2289"/>
                  </a:cubicBezTo>
                  <a:cubicBezTo>
                    <a:pt x="365" y="2289"/>
                    <a:pt x="155" y="2373"/>
                    <a:pt x="0" y="2535"/>
                  </a:cubicBezTo>
                  <a:lnTo>
                    <a:pt x="7763" y="2535"/>
                  </a:lnTo>
                  <a:cubicBezTo>
                    <a:pt x="7733" y="1802"/>
                    <a:pt x="7122" y="1261"/>
                    <a:pt x="6435" y="1261"/>
                  </a:cubicBezTo>
                  <a:cubicBezTo>
                    <a:pt x="6299" y="1261"/>
                    <a:pt x="6160" y="1282"/>
                    <a:pt x="6022" y="1327"/>
                  </a:cubicBezTo>
                  <a:cubicBezTo>
                    <a:pt x="5834" y="546"/>
                    <a:pt x="5133" y="1"/>
                    <a:pt x="4332" y="1"/>
                  </a:cubicBezTo>
                  <a:close/>
                </a:path>
              </a:pathLst>
            </a:custGeom>
            <a:solidFill>
              <a:srgbClr val="FFFBF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1371;p44">
              <a:extLst>
                <a:ext uri="{FF2B5EF4-FFF2-40B4-BE49-F238E27FC236}">
                  <a16:creationId xmlns:a16="http://schemas.microsoft.com/office/drawing/2014/main" id="{4E91A463-C78A-4B23-B067-B846E0FFA4C8}"/>
                </a:ext>
              </a:extLst>
            </p:cNvPr>
            <p:cNvSpPr/>
            <p:nvPr/>
          </p:nvSpPr>
          <p:spPr>
            <a:xfrm>
              <a:off x="3042086" y="4203440"/>
              <a:ext cx="115300" cy="37450"/>
            </a:xfrm>
            <a:custGeom>
              <a:avLst/>
              <a:gdLst/>
              <a:ahLst/>
              <a:cxnLst/>
              <a:rect l="l" t="t" r="r" b="b"/>
              <a:pathLst>
                <a:path w="4612" h="1498" extrusionOk="0">
                  <a:moveTo>
                    <a:pt x="2573" y="1"/>
                  </a:moveTo>
                  <a:cubicBezTo>
                    <a:pt x="2130" y="1"/>
                    <a:pt x="1686" y="269"/>
                    <a:pt x="1559" y="802"/>
                  </a:cubicBezTo>
                  <a:cubicBezTo>
                    <a:pt x="1463" y="764"/>
                    <a:pt x="1365" y="746"/>
                    <a:pt x="1270" y="746"/>
                  </a:cubicBezTo>
                  <a:cubicBezTo>
                    <a:pt x="909" y="746"/>
                    <a:pt x="577" y="1001"/>
                    <a:pt x="499" y="1378"/>
                  </a:cubicBezTo>
                  <a:cubicBezTo>
                    <a:pt x="450" y="1364"/>
                    <a:pt x="401" y="1350"/>
                    <a:pt x="352" y="1350"/>
                  </a:cubicBezTo>
                  <a:cubicBezTo>
                    <a:pt x="218" y="1350"/>
                    <a:pt x="92" y="1406"/>
                    <a:pt x="1" y="1497"/>
                  </a:cubicBezTo>
                  <a:lnTo>
                    <a:pt x="4612" y="1497"/>
                  </a:lnTo>
                  <a:cubicBezTo>
                    <a:pt x="4594" y="1065"/>
                    <a:pt x="4236" y="749"/>
                    <a:pt x="3828" y="749"/>
                  </a:cubicBezTo>
                  <a:cubicBezTo>
                    <a:pt x="3747" y="749"/>
                    <a:pt x="3663" y="762"/>
                    <a:pt x="3580" y="788"/>
                  </a:cubicBezTo>
                  <a:cubicBezTo>
                    <a:pt x="3448" y="262"/>
                    <a:pt x="3010" y="1"/>
                    <a:pt x="2573" y="1"/>
                  </a:cubicBezTo>
                  <a:close/>
                </a:path>
              </a:pathLst>
            </a:custGeom>
            <a:solidFill>
              <a:srgbClr val="FFFBF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1372;p44">
              <a:extLst>
                <a:ext uri="{FF2B5EF4-FFF2-40B4-BE49-F238E27FC236}">
                  <a16:creationId xmlns:a16="http://schemas.microsoft.com/office/drawing/2014/main" id="{D196AA25-965F-4F83-9927-BFE14A09914A}"/>
                </a:ext>
              </a:extLst>
            </p:cNvPr>
            <p:cNvSpPr/>
            <p:nvPr/>
          </p:nvSpPr>
          <p:spPr>
            <a:xfrm>
              <a:off x="3374225" y="3940875"/>
              <a:ext cx="266375" cy="441300"/>
            </a:xfrm>
            <a:custGeom>
              <a:avLst/>
              <a:gdLst/>
              <a:ahLst/>
              <a:cxnLst/>
              <a:rect l="l" t="t" r="r" b="b"/>
              <a:pathLst>
                <a:path w="10655" h="17652" extrusionOk="0">
                  <a:moveTo>
                    <a:pt x="1271" y="0"/>
                  </a:moveTo>
                  <a:cubicBezTo>
                    <a:pt x="569" y="0"/>
                    <a:pt x="1" y="569"/>
                    <a:pt x="1" y="1271"/>
                  </a:cubicBezTo>
                  <a:lnTo>
                    <a:pt x="1" y="16375"/>
                  </a:lnTo>
                  <a:cubicBezTo>
                    <a:pt x="1" y="17083"/>
                    <a:pt x="569" y="17652"/>
                    <a:pt x="1271" y="17652"/>
                  </a:cubicBezTo>
                  <a:lnTo>
                    <a:pt x="9377" y="17652"/>
                  </a:lnTo>
                  <a:cubicBezTo>
                    <a:pt x="10086" y="17652"/>
                    <a:pt x="10655" y="17083"/>
                    <a:pt x="10655" y="16375"/>
                  </a:cubicBezTo>
                  <a:lnTo>
                    <a:pt x="10655" y="1271"/>
                  </a:lnTo>
                  <a:cubicBezTo>
                    <a:pt x="10655" y="569"/>
                    <a:pt x="10086" y="0"/>
                    <a:pt x="9377" y="0"/>
                  </a:cubicBezTo>
                  <a:close/>
                </a:path>
              </a:pathLst>
            </a:custGeom>
            <a:solidFill>
              <a:srgbClr val="472C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1373;p44">
              <a:extLst>
                <a:ext uri="{FF2B5EF4-FFF2-40B4-BE49-F238E27FC236}">
                  <a16:creationId xmlns:a16="http://schemas.microsoft.com/office/drawing/2014/main" id="{47E02F6C-3366-4EA7-9B71-EE243D45B3EF}"/>
                </a:ext>
              </a:extLst>
            </p:cNvPr>
            <p:cNvSpPr/>
            <p:nvPr/>
          </p:nvSpPr>
          <p:spPr>
            <a:xfrm>
              <a:off x="3402650" y="3969300"/>
              <a:ext cx="209525" cy="384450"/>
            </a:xfrm>
            <a:custGeom>
              <a:avLst/>
              <a:gdLst/>
              <a:ahLst/>
              <a:cxnLst/>
              <a:rect l="l" t="t" r="r" b="b"/>
              <a:pathLst>
                <a:path w="8381" h="15378" extrusionOk="0">
                  <a:moveTo>
                    <a:pt x="906" y="0"/>
                  </a:moveTo>
                  <a:cubicBezTo>
                    <a:pt x="408" y="0"/>
                    <a:pt x="1" y="400"/>
                    <a:pt x="1" y="906"/>
                  </a:cubicBezTo>
                  <a:lnTo>
                    <a:pt x="1" y="14472"/>
                  </a:lnTo>
                  <a:cubicBezTo>
                    <a:pt x="1" y="14971"/>
                    <a:pt x="408" y="15378"/>
                    <a:pt x="906" y="15378"/>
                  </a:cubicBezTo>
                  <a:lnTo>
                    <a:pt x="7475" y="15378"/>
                  </a:lnTo>
                  <a:cubicBezTo>
                    <a:pt x="7974" y="15378"/>
                    <a:pt x="8381" y="14971"/>
                    <a:pt x="8381" y="14472"/>
                  </a:cubicBezTo>
                  <a:lnTo>
                    <a:pt x="8381" y="906"/>
                  </a:lnTo>
                  <a:cubicBezTo>
                    <a:pt x="8381" y="400"/>
                    <a:pt x="7974" y="0"/>
                    <a:pt x="7475" y="0"/>
                  </a:cubicBezTo>
                  <a:close/>
                </a:path>
              </a:pathLst>
            </a:custGeom>
            <a:solidFill>
              <a:srgbClr val="9DBFF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1374;p44">
              <a:extLst>
                <a:ext uri="{FF2B5EF4-FFF2-40B4-BE49-F238E27FC236}">
                  <a16:creationId xmlns:a16="http://schemas.microsoft.com/office/drawing/2014/main" id="{24407ADB-92E7-45E0-BD6A-3BC2FA9C8F2E}"/>
                </a:ext>
              </a:extLst>
            </p:cNvPr>
            <p:cNvSpPr/>
            <p:nvPr/>
          </p:nvSpPr>
          <p:spPr>
            <a:xfrm>
              <a:off x="3374225" y="4085100"/>
              <a:ext cx="194100" cy="63200"/>
            </a:xfrm>
            <a:custGeom>
              <a:avLst/>
              <a:gdLst/>
              <a:ahLst/>
              <a:cxnLst/>
              <a:rect l="l" t="t" r="r" b="b"/>
              <a:pathLst>
                <a:path w="7764" h="2528" extrusionOk="0">
                  <a:moveTo>
                    <a:pt x="4332" y="1"/>
                  </a:moveTo>
                  <a:cubicBezTo>
                    <a:pt x="4327" y="1"/>
                    <a:pt x="4322" y="1"/>
                    <a:pt x="4317" y="1"/>
                  </a:cubicBezTo>
                  <a:cubicBezTo>
                    <a:pt x="3510" y="1"/>
                    <a:pt x="2808" y="562"/>
                    <a:pt x="2626" y="1348"/>
                  </a:cubicBezTo>
                  <a:cubicBezTo>
                    <a:pt x="2468" y="1287"/>
                    <a:pt x="2307" y="1259"/>
                    <a:pt x="2149" y="1259"/>
                  </a:cubicBezTo>
                  <a:cubicBezTo>
                    <a:pt x="1540" y="1259"/>
                    <a:pt x="977" y="1683"/>
                    <a:pt x="843" y="2324"/>
                  </a:cubicBezTo>
                  <a:cubicBezTo>
                    <a:pt x="758" y="2296"/>
                    <a:pt x="671" y="2282"/>
                    <a:pt x="584" y="2282"/>
                  </a:cubicBezTo>
                  <a:cubicBezTo>
                    <a:pt x="368" y="2282"/>
                    <a:pt x="156" y="2367"/>
                    <a:pt x="1" y="2527"/>
                  </a:cubicBezTo>
                  <a:lnTo>
                    <a:pt x="7763" y="2527"/>
                  </a:lnTo>
                  <a:cubicBezTo>
                    <a:pt x="7734" y="1796"/>
                    <a:pt x="7125" y="1260"/>
                    <a:pt x="6439" y="1260"/>
                  </a:cubicBezTo>
                  <a:cubicBezTo>
                    <a:pt x="6302" y="1260"/>
                    <a:pt x="6162" y="1281"/>
                    <a:pt x="6023" y="1327"/>
                  </a:cubicBezTo>
                  <a:cubicBezTo>
                    <a:pt x="5834" y="546"/>
                    <a:pt x="5133" y="1"/>
                    <a:pt x="4332" y="1"/>
                  </a:cubicBezTo>
                  <a:close/>
                </a:path>
              </a:pathLst>
            </a:custGeom>
            <a:solidFill>
              <a:srgbClr val="FFFBF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1375;p44">
              <a:extLst>
                <a:ext uri="{FF2B5EF4-FFF2-40B4-BE49-F238E27FC236}">
                  <a16:creationId xmlns:a16="http://schemas.microsoft.com/office/drawing/2014/main" id="{43B4BCB4-93F7-48A5-90E9-7C0C881B4EBF}"/>
                </a:ext>
              </a:extLst>
            </p:cNvPr>
            <p:cNvSpPr/>
            <p:nvPr/>
          </p:nvSpPr>
          <p:spPr>
            <a:xfrm>
              <a:off x="3490550" y="4180475"/>
              <a:ext cx="115500" cy="37475"/>
            </a:xfrm>
            <a:custGeom>
              <a:avLst/>
              <a:gdLst/>
              <a:ahLst/>
              <a:cxnLst/>
              <a:rect l="l" t="t" r="r" b="b"/>
              <a:pathLst>
                <a:path w="4620" h="1499" extrusionOk="0">
                  <a:moveTo>
                    <a:pt x="2574" y="0"/>
                  </a:moveTo>
                  <a:cubicBezTo>
                    <a:pt x="2132" y="0"/>
                    <a:pt x="1690" y="267"/>
                    <a:pt x="1566" y="797"/>
                  </a:cubicBezTo>
                  <a:cubicBezTo>
                    <a:pt x="1472" y="760"/>
                    <a:pt x="1375" y="743"/>
                    <a:pt x="1281" y="743"/>
                  </a:cubicBezTo>
                  <a:cubicBezTo>
                    <a:pt x="918" y="743"/>
                    <a:pt x="584" y="995"/>
                    <a:pt x="506" y="1379"/>
                  </a:cubicBezTo>
                  <a:cubicBezTo>
                    <a:pt x="457" y="1358"/>
                    <a:pt x="401" y="1351"/>
                    <a:pt x="352" y="1351"/>
                  </a:cubicBezTo>
                  <a:cubicBezTo>
                    <a:pt x="219" y="1351"/>
                    <a:pt x="92" y="1407"/>
                    <a:pt x="1" y="1499"/>
                  </a:cubicBezTo>
                  <a:lnTo>
                    <a:pt x="4619" y="1499"/>
                  </a:lnTo>
                  <a:cubicBezTo>
                    <a:pt x="4598" y="1077"/>
                    <a:pt x="4247" y="748"/>
                    <a:pt x="3826" y="748"/>
                  </a:cubicBezTo>
                  <a:cubicBezTo>
                    <a:pt x="3742" y="748"/>
                    <a:pt x="3658" y="762"/>
                    <a:pt x="3580" y="783"/>
                  </a:cubicBezTo>
                  <a:cubicBezTo>
                    <a:pt x="3448" y="260"/>
                    <a:pt x="3011" y="0"/>
                    <a:pt x="2574" y="0"/>
                  </a:cubicBezTo>
                  <a:close/>
                </a:path>
              </a:pathLst>
            </a:custGeom>
            <a:solidFill>
              <a:srgbClr val="FFFBF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1376;p44">
              <a:extLst>
                <a:ext uri="{FF2B5EF4-FFF2-40B4-BE49-F238E27FC236}">
                  <a16:creationId xmlns:a16="http://schemas.microsoft.com/office/drawing/2014/main" id="{E0AC7B78-F3A2-4307-BDE2-E4389DA2F81E}"/>
                </a:ext>
              </a:extLst>
            </p:cNvPr>
            <p:cNvSpPr/>
            <p:nvPr/>
          </p:nvSpPr>
          <p:spPr>
            <a:xfrm>
              <a:off x="2287475" y="4006950"/>
              <a:ext cx="509350" cy="780200"/>
            </a:xfrm>
            <a:custGeom>
              <a:avLst/>
              <a:gdLst/>
              <a:ahLst/>
              <a:cxnLst/>
              <a:rect l="l" t="t" r="r" b="b"/>
              <a:pathLst>
                <a:path w="20374" h="31208" extrusionOk="0">
                  <a:moveTo>
                    <a:pt x="1312" y="0"/>
                  </a:moveTo>
                  <a:cubicBezTo>
                    <a:pt x="594" y="0"/>
                    <a:pt x="1" y="621"/>
                    <a:pt x="83" y="1372"/>
                  </a:cubicBezTo>
                  <a:lnTo>
                    <a:pt x="2694" y="25558"/>
                  </a:lnTo>
                  <a:cubicBezTo>
                    <a:pt x="2806" y="26603"/>
                    <a:pt x="3199" y="27600"/>
                    <a:pt x="3831" y="28449"/>
                  </a:cubicBezTo>
                  <a:lnTo>
                    <a:pt x="3999" y="28681"/>
                  </a:lnTo>
                  <a:cubicBezTo>
                    <a:pt x="5101" y="30162"/>
                    <a:pt x="6821" y="31039"/>
                    <a:pt x="8666" y="31067"/>
                  </a:cubicBezTo>
                  <a:lnTo>
                    <a:pt x="18317" y="31207"/>
                  </a:lnTo>
                  <a:cubicBezTo>
                    <a:pt x="18325" y="31208"/>
                    <a:pt x="18334" y="31208"/>
                    <a:pt x="18343" y="31208"/>
                  </a:cubicBezTo>
                  <a:cubicBezTo>
                    <a:pt x="19461" y="31208"/>
                    <a:pt x="20373" y="30307"/>
                    <a:pt x="20373" y="29186"/>
                  </a:cubicBezTo>
                  <a:cubicBezTo>
                    <a:pt x="20373" y="28063"/>
                    <a:pt x="19468" y="27158"/>
                    <a:pt x="18345" y="27158"/>
                  </a:cubicBezTo>
                  <a:lnTo>
                    <a:pt x="10407" y="27158"/>
                  </a:lnTo>
                  <a:cubicBezTo>
                    <a:pt x="8421" y="27158"/>
                    <a:pt x="6736" y="25698"/>
                    <a:pt x="6456" y="23733"/>
                  </a:cubicBezTo>
                  <a:lnTo>
                    <a:pt x="4469" y="10124"/>
                  </a:lnTo>
                  <a:cubicBezTo>
                    <a:pt x="4273" y="8798"/>
                    <a:pt x="3262" y="7731"/>
                    <a:pt x="1950" y="7464"/>
                  </a:cubicBezTo>
                  <a:lnTo>
                    <a:pt x="1276" y="7324"/>
                  </a:lnTo>
                  <a:lnTo>
                    <a:pt x="2729" y="6601"/>
                  </a:lnTo>
                  <a:cubicBezTo>
                    <a:pt x="3382" y="6271"/>
                    <a:pt x="3760" y="5562"/>
                    <a:pt x="3669" y="4839"/>
                  </a:cubicBezTo>
                  <a:lnTo>
                    <a:pt x="3241" y="1554"/>
                  </a:lnTo>
                  <a:cubicBezTo>
                    <a:pt x="3143" y="818"/>
                    <a:pt x="2588" y="228"/>
                    <a:pt x="1866" y="88"/>
                  </a:cubicBezTo>
                  <a:lnTo>
                    <a:pt x="1557" y="24"/>
                  </a:lnTo>
                  <a:cubicBezTo>
                    <a:pt x="1474" y="8"/>
                    <a:pt x="1392" y="0"/>
                    <a:pt x="1312" y="0"/>
                  </a:cubicBezTo>
                  <a:close/>
                </a:path>
              </a:pathLst>
            </a:custGeom>
            <a:solidFill>
              <a:srgbClr val="472C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1377;p44">
              <a:extLst>
                <a:ext uri="{FF2B5EF4-FFF2-40B4-BE49-F238E27FC236}">
                  <a16:creationId xmlns:a16="http://schemas.microsoft.com/office/drawing/2014/main" id="{83A5E5DF-E7FA-4303-A4CC-2F83E696ED39}"/>
                </a:ext>
              </a:extLst>
            </p:cNvPr>
            <p:cNvSpPr/>
            <p:nvPr/>
          </p:nvSpPr>
          <p:spPr>
            <a:xfrm>
              <a:off x="2527575" y="4505675"/>
              <a:ext cx="454000" cy="185475"/>
            </a:xfrm>
            <a:custGeom>
              <a:avLst/>
              <a:gdLst/>
              <a:ahLst/>
              <a:cxnLst/>
              <a:rect l="l" t="t" r="r" b="b"/>
              <a:pathLst>
                <a:path w="18160" h="7419" extrusionOk="0">
                  <a:moveTo>
                    <a:pt x="13186" y="0"/>
                  </a:moveTo>
                  <a:cubicBezTo>
                    <a:pt x="10118" y="0"/>
                    <a:pt x="5639" y="1383"/>
                    <a:pt x="5639" y="1383"/>
                  </a:cubicBezTo>
                  <a:cubicBezTo>
                    <a:pt x="5639" y="1383"/>
                    <a:pt x="1" y="7419"/>
                    <a:pt x="4701" y="7419"/>
                  </a:cubicBezTo>
                  <a:cubicBezTo>
                    <a:pt x="4881" y="7419"/>
                    <a:pt x="5076" y="7410"/>
                    <a:pt x="5288" y="7391"/>
                  </a:cubicBezTo>
                  <a:cubicBezTo>
                    <a:pt x="11015" y="6900"/>
                    <a:pt x="18160" y="2928"/>
                    <a:pt x="15612" y="604"/>
                  </a:cubicBezTo>
                  <a:cubicBezTo>
                    <a:pt x="15130" y="164"/>
                    <a:pt x="14242" y="0"/>
                    <a:pt x="13186" y="0"/>
                  </a:cubicBezTo>
                  <a:close/>
                </a:path>
              </a:pathLst>
            </a:custGeom>
            <a:solidFill>
              <a:srgbClr val="FBD9C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1378;p44">
              <a:extLst>
                <a:ext uri="{FF2B5EF4-FFF2-40B4-BE49-F238E27FC236}">
                  <a16:creationId xmlns:a16="http://schemas.microsoft.com/office/drawing/2014/main" id="{4EF6167E-E5E7-4B47-B3B4-EB6D6B5C740C}"/>
                </a:ext>
              </a:extLst>
            </p:cNvPr>
            <p:cNvSpPr/>
            <p:nvPr/>
          </p:nvSpPr>
          <p:spPr>
            <a:xfrm>
              <a:off x="2797500" y="4510525"/>
              <a:ext cx="189350" cy="565475"/>
            </a:xfrm>
            <a:custGeom>
              <a:avLst/>
              <a:gdLst/>
              <a:ahLst/>
              <a:cxnLst/>
              <a:rect l="l" t="t" r="r" b="b"/>
              <a:pathLst>
                <a:path w="7574" h="22619" extrusionOk="0">
                  <a:moveTo>
                    <a:pt x="3569" y="0"/>
                  </a:moveTo>
                  <a:cubicBezTo>
                    <a:pt x="1810" y="0"/>
                    <a:pt x="288" y="2326"/>
                    <a:pt x="288" y="2326"/>
                  </a:cubicBezTo>
                  <a:cubicBezTo>
                    <a:pt x="288" y="2326"/>
                    <a:pt x="2436" y="4088"/>
                    <a:pt x="1488" y="6102"/>
                  </a:cubicBezTo>
                  <a:cubicBezTo>
                    <a:pt x="0" y="9261"/>
                    <a:pt x="1488" y="14539"/>
                    <a:pt x="1558" y="15753"/>
                  </a:cubicBezTo>
                  <a:cubicBezTo>
                    <a:pt x="1635" y="16960"/>
                    <a:pt x="1348" y="18995"/>
                    <a:pt x="1207" y="19746"/>
                  </a:cubicBezTo>
                  <a:cubicBezTo>
                    <a:pt x="1069" y="20492"/>
                    <a:pt x="3052" y="22618"/>
                    <a:pt x="4433" y="22618"/>
                  </a:cubicBezTo>
                  <a:cubicBezTo>
                    <a:pt x="4455" y="22618"/>
                    <a:pt x="4477" y="22618"/>
                    <a:pt x="4499" y="22617"/>
                  </a:cubicBezTo>
                  <a:cubicBezTo>
                    <a:pt x="5875" y="22540"/>
                    <a:pt x="3685" y="20273"/>
                    <a:pt x="3201" y="19143"/>
                  </a:cubicBezTo>
                  <a:cubicBezTo>
                    <a:pt x="2723" y="18013"/>
                    <a:pt x="2906" y="16728"/>
                    <a:pt x="3755" y="13942"/>
                  </a:cubicBezTo>
                  <a:cubicBezTo>
                    <a:pt x="4604" y="11149"/>
                    <a:pt x="7573" y="3302"/>
                    <a:pt x="5243" y="818"/>
                  </a:cubicBezTo>
                  <a:cubicBezTo>
                    <a:pt x="4688" y="226"/>
                    <a:pt x="4117" y="0"/>
                    <a:pt x="3569" y="0"/>
                  </a:cubicBezTo>
                  <a:close/>
                </a:path>
              </a:pathLst>
            </a:custGeom>
            <a:solidFill>
              <a:srgbClr val="FBD9C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1379;p44">
              <a:extLst>
                <a:ext uri="{FF2B5EF4-FFF2-40B4-BE49-F238E27FC236}">
                  <a16:creationId xmlns:a16="http://schemas.microsoft.com/office/drawing/2014/main" id="{19C76F9A-EF67-44D5-9247-389097E3D883}"/>
                </a:ext>
              </a:extLst>
            </p:cNvPr>
            <p:cNvSpPr/>
            <p:nvPr/>
          </p:nvSpPr>
          <p:spPr>
            <a:xfrm>
              <a:off x="2340600" y="3976925"/>
              <a:ext cx="157925" cy="438200"/>
            </a:xfrm>
            <a:custGeom>
              <a:avLst/>
              <a:gdLst/>
              <a:ahLst/>
              <a:cxnLst/>
              <a:rect l="l" t="t" r="r" b="b"/>
              <a:pathLst>
                <a:path w="6317" h="17528" extrusionOk="0">
                  <a:moveTo>
                    <a:pt x="4448" y="0"/>
                  </a:moveTo>
                  <a:cubicBezTo>
                    <a:pt x="4252" y="0"/>
                    <a:pt x="4028" y="20"/>
                    <a:pt x="3769" y="67"/>
                  </a:cubicBezTo>
                  <a:cubicBezTo>
                    <a:pt x="1102" y="545"/>
                    <a:pt x="0" y="3864"/>
                    <a:pt x="267" y="7472"/>
                  </a:cubicBezTo>
                  <a:cubicBezTo>
                    <a:pt x="534" y="11079"/>
                    <a:pt x="3467" y="12174"/>
                    <a:pt x="1748" y="16806"/>
                  </a:cubicBezTo>
                  <a:cubicBezTo>
                    <a:pt x="1748" y="16806"/>
                    <a:pt x="2293" y="17528"/>
                    <a:pt x="3128" y="17528"/>
                  </a:cubicBezTo>
                  <a:cubicBezTo>
                    <a:pt x="3572" y="17528"/>
                    <a:pt x="4098" y="17324"/>
                    <a:pt x="4667" y="16701"/>
                  </a:cubicBezTo>
                  <a:cubicBezTo>
                    <a:pt x="6317" y="14897"/>
                    <a:pt x="4941" y="6089"/>
                    <a:pt x="4941" y="6089"/>
                  </a:cubicBezTo>
                  <a:lnTo>
                    <a:pt x="5517" y="1415"/>
                  </a:lnTo>
                  <a:lnTo>
                    <a:pt x="5741" y="896"/>
                  </a:lnTo>
                  <a:cubicBezTo>
                    <a:pt x="5741" y="896"/>
                    <a:pt x="5741" y="0"/>
                    <a:pt x="4448" y="0"/>
                  </a:cubicBezTo>
                  <a:close/>
                </a:path>
              </a:pathLst>
            </a:custGeom>
            <a:solidFill>
              <a:srgbClr val="2649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1380;p44">
              <a:extLst>
                <a:ext uri="{FF2B5EF4-FFF2-40B4-BE49-F238E27FC236}">
                  <a16:creationId xmlns:a16="http://schemas.microsoft.com/office/drawing/2014/main" id="{39B649EA-DB36-4317-A459-93267C8FDD57}"/>
                </a:ext>
              </a:extLst>
            </p:cNvPr>
            <p:cNvSpPr/>
            <p:nvPr/>
          </p:nvSpPr>
          <p:spPr>
            <a:xfrm>
              <a:off x="2418850" y="4100025"/>
              <a:ext cx="119325" cy="159150"/>
            </a:xfrm>
            <a:custGeom>
              <a:avLst/>
              <a:gdLst/>
              <a:ahLst/>
              <a:cxnLst/>
              <a:rect l="l" t="t" r="r" b="b"/>
              <a:pathLst>
                <a:path w="4773" h="6366" extrusionOk="0">
                  <a:moveTo>
                    <a:pt x="0" y="0"/>
                  </a:moveTo>
                  <a:cubicBezTo>
                    <a:pt x="0" y="0"/>
                    <a:pt x="1320" y="3439"/>
                    <a:pt x="1425" y="5390"/>
                  </a:cubicBezTo>
                  <a:cubicBezTo>
                    <a:pt x="1439" y="5636"/>
                    <a:pt x="1495" y="6366"/>
                    <a:pt x="1495" y="6366"/>
                  </a:cubicBezTo>
                  <a:lnTo>
                    <a:pt x="4773" y="5496"/>
                  </a:lnTo>
                  <a:cubicBezTo>
                    <a:pt x="3461" y="4232"/>
                    <a:pt x="3545" y="1235"/>
                    <a:pt x="3545" y="1235"/>
                  </a:cubicBezTo>
                  <a:lnTo>
                    <a:pt x="0" y="0"/>
                  </a:lnTo>
                  <a:close/>
                </a:path>
              </a:pathLst>
            </a:custGeom>
            <a:solidFill>
              <a:srgbClr val="FBD9C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1381;p44">
              <a:extLst>
                <a:ext uri="{FF2B5EF4-FFF2-40B4-BE49-F238E27FC236}">
                  <a16:creationId xmlns:a16="http://schemas.microsoft.com/office/drawing/2014/main" id="{0CB3C5FA-2D9B-4B69-80F7-1C074B3031E6}"/>
                </a:ext>
              </a:extLst>
            </p:cNvPr>
            <p:cNvSpPr/>
            <p:nvPr/>
          </p:nvSpPr>
          <p:spPr>
            <a:xfrm>
              <a:off x="2389900" y="3983275"/>
              <a:ext cx="188300" cy="200500"/>
            </a:xfrm>
            <a:custGeom>
              <a:avLst/>
              <a:gdLst/>
              <a:ahLst/>
              <a:cxnLst/>
              <a:rect l="l" t="t" r="r" b="b"/>
              <a:pathLst>
                <a:path w="7532" h="8020" extrusionOk="0">
                  <a:moveTo>
                    <a:pt x="3277" y="1"/>
                  </a:moveTo>
                  <a:cubicBezTo>
                    <a:pt x="2999" y="1"/>
                    <a:pt x="2721" y="44"/>
                    <a:pt x="2450" y="136"/>
                  </a:cubicBezTo>
                  <a:cubicBezTo>
                    <a:pt x="772" y="712"/>
                    <a:pt x="0" y="2909"/>
                    <a:pt x="723" y="5042"/>
                  </a:cubicBezTo>
                  <a:cubicBezTo>
                    <a:pt x="829" y="5351"/>
                    <a:pt x="962" y="5646"/>
                    <a:pt x="1116" y="5919"/>
                  </a:cubicBezTo>
                  <a:cubicBezTo>
                    <a:pt x="1845" y="7212"/>
                    <a:pt x="3059" y="8020"/>
                    <a:pt x="4256" y="8020"/>
                  </a:cubicBezTo>
                  <a:cubicBezTo>
                    <a:pt x="4534" y="8020"/>
                    <a:pt x="4812" y="7976"/>
                    <a:pt x="5082" y="7885"/>
                  </a:cubicBezTo>
                  <a:cubicBezTo>
                    <a:pt x="6759" y="7316"/>
                    <a:pt x="7531" y="5119"/>
                    <a:pt x="6808" y="2979"/>
                  </a:cubicBezTo>
                  <a:cubicBezTo>
                    <a:pt x="6196" y="1184"/>
                    <a:pt x="4725" y="1"/>
                    <a:pt x="3277" y="1"/>
                  </a:cubicBezTo>
                  <a:close/>
                </a:path>
              </a:pathLst>
            </a:custGeom>
            <a:solidFill>
              <a:srgbClr val="FBD9C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1382;p44">
              <a:extLst>
                <a:ext uri="{FF2B5EF4-FFF2-40B4-BE49-F238E27FC236}">
                  <a16:creationId xmlns:a16="http://schemas.microsoft.com/office/drawing/2014/main" id="{9EC9C2F0-9202-4FA2-98FC-C603AB4A9FC9}"/>
                </a:ext>
              </a:extLst>
            </p:cNvPr>
            <p:cNvSpPr/>
            <p:nvPr/>
          </p:nvSpPr>
          <p:spPr>
            <a:xfrm>
              <a:off x="2777675" y="4447175"/>
              <a:ext cx="482175" cy="356275"/>
            </a:xfrm>
            <a:custGeom>
              <a:avLst/>
              <a:gdLst/>
              <a:ahLst/>
              <a:cxnLst/>
              <a:rect l="l" t="t" r="r" b="b"/>
              <a:pathLst>
                <a:path w="19287" h="14251" extrusionOk="0">
                  <a:moveTo>
                    <a:pt x="3315" y="0"/>
                  </a:moveTo>
                  <a:cubicBezTo>
                    <a:pt x="1406" y="0"/>
                    <a:pt x="0" y="1471"/>
                    <a:pt x="0" y="1471"/>
                  </a:cubicBezTo>
                  <a:lnTo>
                    <a:pt x="70" y="2102"/>
                  </a:lnTo>
                  <a:cubicBezTo>
                    <a:pt x="70" y="2102"/>
                    <a:pt x="3481" y="3702"/>
                    <a:pt x="4688" y="5843"/>
                  </a:cubicBezTo>
                  <a:cubicBezTo>
                    <a:pt x="5889" y="7984"/>
                    <a:pt x="10542" y="10377"/>
                    <a:pt x="12710" y="13191"/>
                  </a:cubicBezTo>
                  <a:cubicBezTo>
                    <a:pt x="13042" y="13624"/>
                    <a:pt x="13594" y="14251"/>
                    <a:pt x="14251" y="14251"/>
                  </a:cubicBezTo>
                  <a:cubicBezTo>
                    <a:pt x="14373" y="14251"/>
                    <a:pt x="14498" y="14229"/>
                    <a:pt x="14626" y="14181"/>
                  </a:cubicBezTo>
                  <a:cubicBezTo>
                    <a:pt x="14794" y="14119"/>
                    <a:pt x="15014" y="14098"/>
                    <a:pt x="15262" y="14098"/>
                  </a:cubicBezTo>
                  <a:cubicBezTo>
                    <a:pt x="15787" y="14098"/>
                    <a:pt x="16442" y="14191"/>
                    <a:pt x="17024" y="14191"/>
                  </a:cubicBezTo>
                  <a:cubicBezTo>
                    <a:pt x="17517" y="14191"/>
                    <a:pt x="17956" y="14125"/>
                    <a:pt x="18220" y="13879"/>
                  </a:cubicBezTo>
                  <a:cubicBezTo>
                    <a:pt x="19287" y="12883"/>
                    <a:pt x="16185" y="12869"/>
                    <a:pt x="14065" y="11760"/>
                  </a:cubicBezTo>
                  <a:cubicBezTo>
                    <a:pt x="11945" y="10644"/>
                    <a:pt x="10436" y="6903"/>
                    <a:pt x="10436" y="6903"/>
                  </a:cubicBezTo>
                  <a:cubicBezTo>
                    <a:pt x="7573" y="1744"/>
                    <a:pt x="5004" y="404"/>
                    <a:pt x="5004" y="404"/>
                  </a:cubicBezTo>
                  <a:cubicBezTo>
                    <a:pt x="4415" y="114"/>
                    <a:pt x="3846" y="0"/>
                    <a:pt x="3315" y="0"/>
                  </a:cubicBezTo>
                  <a:close/>
                </a:path>
              </a:pathLst>
            </a:custGeom>
            <a:solidFill>
              <a:srgbClr val="FBD9C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1383;p44">
              <a:extLst>
                <a:ext uri="{FF2B5EF4-FFF2-40B4-BE49-F238E27FC236}">
                  <a16:creationId xmlns:a16="http://schemas.microsoft.com/office/drawing/2014/main" id="{3BAFF40F-9505-4F16-9E74-B5C407C74AF5}"/>
                </a:ext>
              </a:extLst>
            </p:cNvPr>
            <p:cNvSpPr/>
            <p:nvPr/>
          </p:nvSpPr>
          <p:spPr>
            <a:xfrm>
              <a:off x="2389900" y="3986150"/>
              <a:ext cx="137050" cy="197625"/>
            </a:xfrm>
            <a:custGeom>
              <a:avLst/>
              <a:gdLst/>
              <a:ahLst/>
              <a:cxnLst/>
              <a:rect l="l" t="t" r="r" b="b"/>
              <a:pathLst>
                <a:path w="5482" h="7905" extrusionOk="0">
                  <a:moveTo>
                    <a:pt x="2541" y="0"/>
                  </a:moveTo>
                  <a:cubicBezTo>
                    <a:pt x="2506" y="7"/>
                    <a:pt x="2478" y="14"/>
                    <a:pt x="2450" y="21"/>
                  </a:cubicBezTo>
                  <a:cubicBezTo>
                    <a:pt x="772" y="597"/>
                    <a:pt x="0" y="2794"/>
                    <a:pt x="730" y="4927"/>
                  </a:cubicBezTo>
                  <a:cubicBezTo>
                    <a:pt x="829" y="5236"/>
                    <a:pt x="962" y="5531"/>
                    <a:pt x="1116" y="5804"/>
                  </a:cubicBezTo>
                  <a:cubicBezTo>
                    <a:pt x="1845" y="7097"/>
                    <a:pt x="3059" y="7905"/>
                    <a:pt x="4256" y="7905"/>
                  </a:cubicBezTo>
                  <a:cubicBezTo>
                    <a:pt x="4534" y="7905"/>
                    <a:pt x="4812" y="7861"/>
                    <a:pt x="5082" y="7770"/>
                  </a:cubicBezTo>
                  <a:cubicBezTo>
                    <a:pt x="5222" y="7721"/>
                    <a:pt x="5355" y="7657"/>
                    <a:pt x="5482" y="7587"/>
                  </a:cubicBezTo>
                  <a:lnTo>
                    <a:pt x="5482" y="7587"/>
                  </a:lnTo>
                  <a:cubicBezTo>
                    <a:pt x="5239" y="7660"/>
                    <a:pt x="4991" y="7695"/>
                    <a:pt x="4742" y="7695"/>
                  </a:cubicBezTo>
                  <a:cubicBezTo>
                    <a:pt x="3548" y="7695"/>
                    <a:pt x="2340" y="6891"/>
                    <a:pt x="1608" y="5601"/>
                  </a:cubicBezTo>
                  <a:cubicBezTo>
                    <a:pt x="1453" y="5320"/>
                    <a:pt x="1320" y="5025"/>
                    <a:pt x="1215" y="4724"/>
                  </a:cubicBezTo>
                  <a:cubicBezTo>
                    <a:pt x="555" y="2765"/>
                    <a:pt x="1144" y="765"/>
                    <a:pt x="2541" y="0"/>
                  </a:cubicBezTo>
                  <a:close/>
                </a:path>
              </a:pathLst>
            </a:custGeom>
            <a:solidFill>
              <a:srgbClr val="FAD4C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1384;p44">
              <a:extLst>
                <a:ext uri="{FF2B5EF4-FFF2-40B4-BE49-F238E27FC236}">
                  <a16:creationId xmlns:a16="http://schemas.microsoft.com/office/drawing/2014/main" id="{4E334301-A32C-4A9C-900F-4DF4E2BFFFBF}"/>
                </a:ext>
              </a:extLst>
            </p:cNvPr>
            <p:cNvSpPr/>
            <p:nvPr/>
          </p:nvSpPr>
          <p:spPr>
            <a:xfrm>
              <a:off x="2527575" y="4505675"/>
              <a:ext cx="454000" cy="185475"/>
            </a:xfrm>
            <a:custGeom>
              <a:avLst/>
              <a:gdLst/>
              <a:ahLst/>
              <a:cxnLst/>
              <a:rect l="l" t="t" r="r" b="b"/>
              <a:pathLst>
                <a:path w="18160" h="7419" extrusionOk="0">
                  <a:moveTo>
                    <a:pt x="13186" y="0"/>
                  </a:moveTo>
                  <a:cubicBezTo>
                    <a:pt x="10118" y="0"/>
                    <a:pt x="5639" y="1383"/>
                    <a:pt x="5639" y="1383"/>
                  </a:cubicBezTo>
                  <a:cubicBezTo>
                    <a:pt x="5639" y="1383"/>
                    <a:pt x="1" y="7419"/>
                    <a:pt x="4701" y="7419"/>
                  </a:cubicBezTo>
                  <a:cubicBezTo>
                    <a:pt x="4881" y="7419"/>
                    <a:pt x="5076" y="7410"/>
                    <a:pt x="5288" y="7391"/>
                  </a:cubicBezTo>
                  <a:cubicBezTo>
                    <a:pt x="11015" y="6900"/>
                    <a:pt x="18160" y="2928"/>
                    <a:pt x="15612" y="604"/>
                  </a:cubicBezTo>
                  <a:cubicBezTo>
                    <a:pt x="15130" y="164"/>
                    <a:pt x="14242" y="0"/>
                    <a:pt x="13186" y="0"/>
                  </a:cubicBezTo>
                  <a:close/>
                </a:path>
              </a:pathLst>
            </a:custGeom>
            <a:solidFill>
              <a:srgbClr val="FBD9C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1385;p44">
              <a:extLst>
                <a:ext uri="{FF2B5EF4-FFF2-40B4-BE49-F238E27FC236}">
                  <a16:creationId xmlns:a16="http://schemas.microsoft.com/office/drawing/2014/main" id="{39024543-E4D6-4625-9158-BBCCAE875EA3}"/>
                </a:ext>
              </a:extLst>
            </p:cNvPr>
            <p:cNvSpPr/>
            <p:nvPr/>
          </p:nvSpPr>
          <p:spPr>
            <a:xfrm>
              <a:off x="2797500" y="4510525"/>
              <a:ext cx="189350" cy="565475"/>
            </a:xfrm>
            <a:custGeom>
              <a:avLst/>
              <a:gdLst/>
              <a:ahLst/>
              <a:cxnLst/>
              <a:rect l="l" t="t" r="r" b="b"/>
              <a:pathLst>
                <a:path w="7574" h="22619" extrusionOk="0">
                  <a:moveTo>
                    <a:pt x="3569" y="0"/>
                  </a:moveTo>
                  <a:cubicBezTo>
                    <a:pt x="1810" y="0"/>
                    <a:pt x="288" y="2326"/>
                    <a:pt x="288" y="2326"/>
                  </a:cubicBezTo>
                  <a:cubicBezTo>
                    <a:pt x="288" y="2326"/>
                    <a:pt x="2436" y="4088"/>
                    <a:pt x="1488" y="6102"/>
                  </a:cubicBezTo>
                  <a:cubicBezTo>
                    <a:pt x="0" y="9261"/>
                    <a:pt x="1488" y="14539"/>
                    <a:pt x="1558" y="15753"/>
                  </a:cubicBezTo>
                  <a:cubicBezTo>
                    <a:pt x="1635" y="16960"/>
                    <a:pt x="1348" y="18995"/>
                    <a:pt x="1207" y="19746"/>
                  </a:cubicBezTo>
                  <a:cubicBezTo>
                    <a:pt x="1069" y="20492"/>
                    <a:pt x="3052" y="22618"/>
                    <a:pt x="4433" y="22618"/>
                  </a:cubicBezTo>
                  <a:cubicBezTo>
                    <a:pt x="4455" y="22618"/>
                    <a:pt x="4477" y="22618"/>
                    <a:pt x="4499" y="22617"/>
                  </a:cubicBezTo>
                  <a:cubicBezTo>
                    <a:pt x="5875" y="22540"/>
                    <a:pt x="3685" y="20273"/>
                    <a:pt x="3201" y="19143"/>
                  </a:cubicBezTo>
                  <a:cubicBezTo>
                    <a:pt x="2723" y="18013"/>
                    <a:pt x="2906" y="16728"/>
                    <a:pt x="3755" y="13942"/>
                  </a:cubicBezTo>
                  <a:cubicBezTo>
                    <a:pt x="4604" y="11149"/>
                    <a:pt x="7573" y="3302"/>
                    <a:pt x="5243" y="818"/>
                  </a:cubicBezTo>
                  <a:cubicBezTo>
                    <a:pt x="4688" y="226"/>
                    <a:pt x="4117" y="0"/>
                    <a:pt x="3569" y="0"/>
                  </a:cubicBezTo>
                  <a:close/>
                </a:path>
              </a:pathLst>
            </a:custGeom>
            <a:solidFill>
              <a:srgbClr val="FBD9C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1386;p44">
              <a:extLst>
                <a:ext uri="{FF2B5EF4-FFF2-40B4-BE49-F238E27FC236}">
                  <a16:creationId xmlns:a16="http://schemas.microsoft.com/office/drawing/2014/main" id="{64FF6D9A-D38D-4B69-9C39-E8DB37FA8052}"/>
                </a:ext>
              </a:extLst>
            </p:cNvPr>
            <p:cNvSpPr/>
            <p:nvPr/>
          </p:nvSpPr>
          <p:spPr>
            <a:xfrm>
              <a:off x="2554800" y="4514800"/>
              <a:ext cx="243775" cy="176350"/>
            </a:xfrm>
            <a:custGeom>
              <a:avLst/>
              <a:gdLst/>
              <a:ahLst/>
              <a:cxnLst/>
              <a:rect l="l" t="t" r="r" b="b"/>
              <a:pathLst>
                <a:path w="9751" h="7054" extrusionOk="0">
                  <a:moveTo>
                    <a:pt x="8754" y="1"/>
                  </a:moveTo>
                  <a:cubicBezTo>
                    <a:pt x="8213" y="99"/>
                    <a:pt x="7680" y="211"/>
                    <a:pt x="7196" y="324"/>
                  </a:cubicBezTo>
                  <a:lnTo>
                    <a:pt x="6388" y="948"/>
                  </a:lnTo>
                  <a:lnTo>
                    <a:pt x="3848" y="1840"/>
                  </a:lnTo>
                  <a:cubicBezTo>
                    <a:pt x="2497" y="3491"/>
                    <a:pt x="0" y="7053"/>
                    <a:pt x="3620" y="7053"/>
                  </a:cubicBezTo>
                  <a:cubicBezTo>
                    <a:pt x="3800" y="7053"/>
                    <a:pt x="3995" y="7045"/>
                    <a:pt x="4206" y="7026"/>
                  </a:cubicBezTo>
                  <a:cubicBezTo>
                    <a:pt x="6031" y="6872"/>
                    <a:pt x="7996" y="6360"/>
                    <a:pt x="9750" y="5665"/>
                  </a:cubicBezTo>
                  <a:cubicBezTo>
                    <a:pt x="9252" y="4065"/>
                    <a:pt x="9575" y="1727"/>
                    <a:pt x="9575" y="1727"/>
                  </a:cubicBezTo>
                  <a:lnTo>
                    <a:pt x="8754" y="1"/>
                  </a:lnTo>
                  <a:close/>
                </a:path>
              </a:pathLst>
            </a:custGeom>
            <a:solidFill>
              <a:srgbClr val="8EB5F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1387;p44">
              <a:extLst>
                <a:ext uri="{FF2B5EF4-FFF2-40B4-BE49-F238E27FC236}">
                  <a16:creationId xmlns:a16="http://schemas.microsoft.com/office/drawing/2014/main" id="{1C4B76FF-853E-4640-BF40-B58C5290AA4D}"/>
                </a:ext>
              </a:extLst>
            </p:cNvPr>
            <p:cNvSpPr/>
            <p:nvPr/>
          </p:nvSpPr>
          <p:spPr>
            <a:xfrm>
              <a:off x="2554800" y="4514800"/>
              <a:ext cx="243775" cy="176350"/>
            </a:xfrm>
            <a:custGeom>
              <a:avLst/>
              <a:gdLst/>
              <a:ahLst/>
              <a:cxnLst/>
              <a:rect l="l" t="t" r="r" b="b"/>
              <a:pathLst>
                <a:path w="9751" h="7054" extrusionOk="0">
                  <a:moveTo>
                    <a:pt x="8754" y="1"/>
                  </a:moveTo>
                  <a:cubicBezTo>
                    <a:pt x="8213" y="99"/>
                    <a:pt x="7680" y="211"/>
                    <a:pt x="7196" y="324"/>
                  </a:cubicBezTo>
                  <a:lnTo>
                    <a:pt x="6388" y="948"/>
                  </a:lnTo>
                  <a:lnTo>
                    <a:pt x="3848" y="1840"/>
                  </a:lnTo>
                  <a:cubicBezTo>
                    <a:pt x="2497" y="3491"/>
                    <a:pt x="0" y="7053"/>
                    <a:pt x="3620" y="7053"/>
                  </a:cubicBezTo>
                  <a:cubicBezTo>
                    <a:pt x="3800" y="7053"/>
                    <a:pt x="3995" y="7045"/>
                    <a:pt x="4206" y="7026"/>
                  </a:cubicBezTo>
                  <a:cubicBezTo>
                    <a:pt x="6031" y="6872"/>
                    <a:pt x="7996" y="6360"/>
                    <a:pt x="9750" y="5665"/>
                  </a:cubicBezTo>
                  <a:cubicBezTo>
                    <a:pt x="9252" y="4065"/>
                    <a:pt x="9575" y="1727"/>
                    <a:pt x="9575" y="1727"/>
                  </a:cubicBezTo>
                  <a:lnTo>
                    <a:pt x="8754" y="1"/>
                  </a:lnTo>
                  <a:close/>
                </a:path>
              </a:pathLst>
            </a:custGeom>
            <a:solidFill>
              <a:srgbClr val="8EB5F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1388;p44">
              <a:extLst>
                <a:ext uri="{FF2B5EF4-FFF2-40B4-BE49-F238E27FC236}">
                  <a16:creationId xmlns:a16="http://schemas.microsoft.com/office/drawing/2014/main" id="{0023E430-1511-44FC-93F8-01FFA906978F}"/>
                </a:ext>
              </a:extLst>
            </p:cNvPr>
            <p:cNvSpPr/>
            <p:nvPr/>
          </p:nvSpPr>
          <p:spPr>
            <a:xfrm>
              <a:off x="2418850" y="4210175"/>
              <a:ext cx="238300" cy="411550"/>
            </a:xfrm>
            <a:custGeom>
              <a:avLst/>
              <a:gdLst/>
              <a:ahLst/>
              <a:cxnLst/>
              <a:rect l="l" t="t" r="r" b="b"/>
              <a:pathLst>
                <a:path w="9532" h="16462" extrusionOk="0">
                  <a:moveTo>
                    <a:pt x="3090" y="0"/>
                  </a:moveTo>
                  <a:cubicBezTo>
                    <a:pt x="2219" y="0"/>
                    <a:pt x="1355" y="156"/>
                    <a:pt x="1355" y="156"/>
                  </a:cubicBezTo>
                  <a:cubicBezTo>
                    <a:pt x="0" y="2416"/>
                    <a:pt x="583" y="8220"/>
                    <a:pt x="906" y="11365"/>
                  </a:cubicBezTo>
                  <a:cubicBezTo>
                    <a:pt x="1229" y="14509"/>
                    <a:pt x="2036" y="16453"/>
                    <a:pt x="2036" y="16453"/>
                  </a:cubicBezTo>
                  <a:cubicBezTo>
                    <a:pt x="2154" y="16459"/>
                    <a:pt x="2270" y="16461"/>
                    <a:pt x="2386" y="16461"/>
                  </a:cubicBezTo>
                  <a:cubicBezTo>
                    <a:pt x="6747" y="16461"/>
                    <a:pt x="9531" y="12565"/>
                    <a:pt x="9531" y="12565"/>
                  </a:cubicBezTo>
                  <a:cubicBezTo>
                    <a:pt x="8612" y="10937"/>
                    <a:pt x="5292" y="507"/>
                    <a:pt x="4296" y="156"/>
                  </a:cubicBezTo>
                  <a:cubicBezTo>
                    <a:pt x="3963" y="39"/>
                    <a:pt x="3526" y="0"/>
                    <a:pt x="3090" y="0"/>
                  </a:cubicBezTo>
                  <a:close/>
                </a:path>
              </a:pathLst>
            </a:custGeom>
            <a:solidFill>
              <a:srgbClr val="F499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1389;p44">
              <a:extLst>
                <a:ext uri="{FF2B5EF4-FFF2-40B4-BE49-F238E27FC236}">
                  <a16:creationId xmlns:a16="http://schemas.microsoft.com/office/drawing/2014/main" id="{256C52B1-3166-40FF-8C62-719394C8F667}"/>
                </a:ext>
              </a:extLst>
            </p:cNvPr>
            <p:cNvSpPr/>
            <p:nvPr/>
          </p:nvSpPr>
          <p:spPr>
            <a:xfrm>
              <a:off x="2700450" y="4414025"/>
              <a:ext cx="103575" cy="52900"/>
            </a:xfrm>
            <a:custGeom>
              <a:avLst/>
              <a:gdLst/>
              <a:ahLst/>
              <a:cxnLst/>
              <a:rect l="l" t="t" r="r" b="b"/>
              <a:pathLst>
                <a:path w="4143" h="2116" extrusionOk="0">
                  <a:moveTo>
                    <a:pt x="2339" y="0"/>
                  </a:moveTo>
                  <a:cubicBezTo>
                    <a:pt x="2278" y="0"/>
                    <a:pt x="2217" y="6"/>
                    <a:pt x="2156" y="17"/>
                  </a:cubicBezTo>
                  <a:cubicBezTo>
                    <a:pt x="1840" y="73"/>
                    <a:pt x="1522" y="101"/>
                    <a:pt x="1206" y="101"/>
                  </a:cubicBezTo>
                  <a:cubicBezTo>
                    <a:pt x="889" y="101"/>
                    <a:pt x="573" y="73"/>
                    <a:pt x="261" y="17"/>
                  </a:cubicBezTo>
                  <a:lnTo>
                    <a:pt x="1" y="1056"/>
                  </a:lnTo>
                  <a:cubicBezTo>
                    <a:pt x="1" y="1056"/>
                    <a:pt x="1763" y="1105"/>
                    <a:pt x="2156" y="1182"/>
                  </a:cubicBezTo>
                  <a:cubicBezTo>
                    <a:pt x="2464" y="1250"/>
                    <a:pt x="3132" y="2116"/>
                    <a:pt x="3559" y="2116"/>
                  </a:cubicBezTo>
                  <a:cubicBezTo>
                    <a:pt x="3666" y="2116"/>
                    <a:pt x="3759" y="2061"/>
                    <a:pt x="3826" y="1926"/>
                  </a:cubicBezTo>
                  <a:cubicBezTo>
                    <a:pt x="4142" y="1294"/>
                    <a:pt x="3271" y="0"/>
                    <a:pt x="2339" y="0"/>
                  </a:cubicBezTo>
                  <a:close/>
                </a:path>
              </a:pathLst>
            </a:custGeom>
            <a:solidFill>
              <a:srgbClr val="FBD9C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1390;p44">
              <a:extLst>
                <a:ext uri="{FF2B5EF4-FFF2-40B4-BE49-F238E27FC236}">
                  <a16:creationId xmlns:a16="http://schemas.microsoft.com/office/drawing/2014/main" id="{72896CC0-0B49-496F-B530-D09E597898B3}"/>
                </a:ext>
              </a:extLst>
            </p:cNvPr>
            <p:cNvSpPr/>
            <p:nvPr/>
          </p:nvSpPr>
          <p:spPr>
            <a:xfrm>
              <a:off x="2372700" y="3968575"/>
              <a:ext cx="189400" cy="193625"/>
            </a:xfrm>
            <a:custGeom>
              <a:avLst/>
              <a:gdLst/>
              <a:ahLst/>
              <a:cxnLst/>
              <a:rect l="l" t="t" r="r" b="b"/>
              <a:pathLst>
                <a:path w="7576" h="7745" extrusionOk="0">
                  <a:moveTo>
                    <a:pt x="5110" y="0"/>
                  </a:moveTo>
                  <a:cubicBezTo>
                    <a:pt x="4909" y="0"/>
                    <a:pt x="4692" y="14"/>
                    <a:pt x="4457" y="43"/>
                  </a:cubicBezTo>
                  <a:cubicBezTo>
                    <a:pt x="3601" y="163"/>
                    <a:pt x="2787" y="472"/>
                    <a:pt x="2078" y="956"/>
                  </a:cubicBezTo>
                  <a:cubicBezTo>
                    <a:pt x="780" y="1812"/>
                    <a:pt x="1" y="4591"/>
                    <a:pt x="520" y="6058"/>
                  </a:cubicBezTo>
                  <a:cubicBezTo>
                    <a:pt x="688" y="6529"/>
                    <a:pt x="2134" y="7745"/>
                    <a:pt x="2529" y="7745"/>
                  </a:cubicBezTo>
                  <a:cubicBezTo>
                    <a:pt x="2628" y="7745"/>
                    <a:pt x="2661" y="7668"/>
                    <a:pt x="2590" y="7483"/>
                  </a:cubicBezTo>
                  <a:cubicBezTo>
                    <a:pt x="422" y="1742"/>
                    <a:pt x="5363" y="4016"/>
                    <a:pt x="6865" y="2549"/>
                  </a:cubicBezTo>
                  <a:cubicBezTo>
                    <a:pt x="7575" y="1858"/>
                    <a:pt x="7441" y="0"/>
                    <a:pt x="5110" y="0"/>
                  </a:cubicBezTo>
                  <a:close/>
                </a:path>
              </a:pathLst>
            </a:custGeom>
            <a:solidFill>
              <a:srgbClr val="26499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1391;p44">
              <a:extLst>
                <a:ext uri="{FF2B5EF4-FFF2-40B4-BE49-F238E27FC236}">
                  <a16:creationId xmlns:a16="http://schemas.microsoft.com/office/drawing/2014/main" id="{7F80EE78-17C6-4073-A3D3-98085F3C63D1}"/>
                </a:ext>
              </a:extLst>
            </p:cNvPr>
            <p:cNvSpPr/>
            <p:nvPr/>
          </p:nvSpPr>
          <p:spPr>
            <a:xfrm>
              <a:off x="2422000" y="4725175"/>
              <a:ext cx="329900" cy="314275"/>
            </a:xfrm>
            <a:custGeom>
              <a:avLst/>
              <a:gdLst/>
              <a:ahLst/>
              <a:cxnLst/>
              <a:rect l="l" t="t" r="r" b="b"/>
              <a:pathLst>
                <a:path w="13196" h="12571" extrusionOk="0">
                  <a:moveTo>
                    <a:pt x="12515" y="303"/>
                  </a:moveTo>
                  <a:cubicBezTo>
                    <a:pt x="12718" y="303"/>
                    <a:pt x="12887" y="471"/>
                    <a:pt x="12894" y="682"/>
                  </a:cubicBezTo>
                  <a:lnTo>
                    <a:pt x="12894" y="11890"/>
                  </a:lnTo>
                  <a:cubicBezTo>
                    <a:pt x="12887" y="12101"/>
                    <a:pt x="12718" y="12269"/>
                    <a:pt x="12515" y="12269"/>
                  </a:cubicBezTo>
                  <a:lnTo>
                    <a:pt x="682" y="12269"/>
                  </a:lnTo>
                  <a:cubicBezTo>
                    <a:pt x="471" y="12269"/>
                    <a:pt x="303" y="12101"/>
                    <a:pt x="303" y="11890"/>
                  </a:cubicBezTo>
                  <a:lnTo>
                    <a:pt x="303" y="682"/>
                  </a:lnTo>
                  <a:cubicBezTo>
                    <a:pt x="303" y="471"/>
                    <a:pt x="471" y="303"/>
                    <a:pt x="682" y="303"/>
                  </a:cubicBezTo>
                  <a:close/>
                  <a:moveTo>
                    <a:pt x="682" y="1"/>
                  </a:moveTo>
                  <a:cubicBezTo>
                    <a:pt x="303" y="1"/>
                    <a:pt x="1" y="303"/>
                    <a:pt x="1" y="682"/>
                  </a:cubicBezTo>
                  <a:lnTo>
                    <a:pt x="1" y="11890"/>
                  </a:lnTo>
                  <a:cubicBezTo>
                    <a:pt x="1" y="12269"/>
                    <a:pt x="303" y="12571"/>
                    <a:pt x="682" y="12571"/>
                  </a:cubicBezTo>
                  <a:lnTo>
                    <a:pt x="12515" y="12571"/>
                  </a:lnTo>
                  <a:cubicBezTo>
                    <a:pt x="12887" y="12571"/>
                    <a:pt x="13195" y="12269"/>
                    <a:pt x="13195" y="11890"/>
                  </a:cubicBezTo>
                  <a:lnTo>
                    <a:pt x="13195" y="682"/>
                  </a:lnTo>
                  <a:cubicBezTo>
                    <a:pt x="13195" y="303"/>
                    <a:pt x="12887" y="1"/>
                    <a:pt x="12515" y="1"/>
                  </a:cubicBezTo>
                  <a:close/>
                </a:path>
              </a:pathLst>
            </a:custGeom>
            <a:solidFill>
              <a:srgbClr val="472C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1392;p44">
              <a:extLst>
                <a:ext uri="{FF2B5EF4-FFF2-40B4-BE49-F238E27FC236}">
                  <a16:creationId xmlns:a16="http://schemas.microsoft.com/office/drawing/2014/main" id="{03B681F3-302F-49F2-8316-CDDEE0FB1DE0}"/>
                </a:ext>
              </a:extLst>
            </p:cNvPr>
            <p:cNvSpPr/>
            <p:nvPr/>
          </p:nvSpPr>
          <p:spPr>
            <a:xfrm>
              <a:off x="2287475" y="4006775"/>
              <a:ext cx="491625" cy="780375"/>
            </a:xfrm>
            <a:custGeom>
              <a:avLst/>
              <a:gdLst/>
              <a:ahLst/>
              <a:cxnLst/>
              <a:rect l="l" t="t" r="r" b="b"/>
              <a:pathLst>
                <a:path w="19665" h="31215" extrusionOk="0">
                  <a:moveTo>
                    <a:pt x="1312" y="1"/>
                  </a:moveTo>
                  <a:cubicBezTo>
                    <a:pt x="590" y="1"/>
                    <a:pt x="1" y="627"/>
                    <a:pt x="83" y="1379"/>
                  </a:cubicBezTo>
                  <a:lnTo>
                    <a:pt x="2694" y="25565"/>
                  </a:lnTo>
                  <a:cubicBezTo>
                    <a:pt x="2806" y="26610"/>
                    <a:pt x="3199" y="27607"/>
                    <a:pt x="3831" y="28456"/>
                  </a:cubicBezTo>
                  <a:lnTo>
                    <a:pt x="3999" y="28688"/>
                  </a:lnTo>
                  <a:cubicBezTo>
                    <a:pt x="5101" y="30169"/>
                    <a:pt x="6821" y="31046"/>
                    <a:pt x="8666" y="31074"/>
                  </a:cubicBezTo>
                  <a:lnTo>
                    <a:pt x="18317" y="31214"/>
                  </a:lnTo>
                  <a:cubicBezTo>
                    <a:pt x="18326" y="31215"/>
                    <a:pt x="18336" y="31215"/>
                    <a:pt x="18345" y="31215"/>
                  </a:cubicBezTo>
                  <a:cubicBezTo>
                    <a:pt x="18826" y="31215"/>
                    <a:pt x="19293" y="31040"/>
                    <a:pt x="19664" y="30730"/>
                  </a:cubicBezTo>
                  <a:lnTo>
                    <a:pt x="19552" y="30730"/>
                  </a:lnTo>
                  <a:lnTo>
                    <a:pt x="9902" y="30590"/>
                  </a:lnTo>
                  <a:cubicBezTo>
                    <a:pt x="8063" y="30562"/>
                    <a:pt x="6336" y="29684"/>
                    <a:pt x="5234" y="28204"/>
                  </a:cubicBezTo>
                  <a:lnTo>
                    <a:pt x="5066" y="27972"/>
                  </a:lnTo>
                  <a:cubicBezTo>
                    <a:pt x="4434" y="27123"/>
                    <a:pt x="4048" y="26126"/>
                    <a:pt x="3936" y="25080"/>
                  </a:cubicBezTo>
                  <a:lnTo>
                    <a:pt x="2034" y="7492"/>
                  </a:lnTo>
                  <a:cubicBezTo>
                    <a:pt x="2006" y="7485"/>
                    <a:pt x="1978" y="7478"/>
                    <a:pt x="1950" y="7471"/>
                  </a:cubicBezTo>
                  <a:lnTo>
                    <a:pt x="1283" y="7331"/>
                  </a:lnTo>
                  <a:lnTo>
                    <a:pt x="1978" y="6980"/>
                  </a:lnTo>
                  <a:lnTo>
                    <a:pt x="1318" y="895"/>
                  </a:lnTo>
                  <a:cubicBezTo>
                    <a:pt x="1283" y="586"/>
                    <a:pt x="1367" y="270"/>
                    <a:pt x="1557" y="24"/>
                  </a:cubicBezTo>
                  <a:cubicBezTo>
                    <a:pt x="1474" y="8"/>
                    <a:pt x="1392" y="1"/>
                    <a:pt x="1312" y="1"/>
                  </a:cubicBezTo>
                  <a:close/>
                </a:path>
              </a:pathLst>
            </a:custGeom>
            <a:solidFill>
              <a:srgbClr val="472C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1393;p44">
              <a:extLst>
                <a:ext uri="{FF2B5EF4-FFF2-40B4-BE49-F238E27FC236}">
                  <a16:creationId xmlns:a16="http://schemas.microsoft.com/office/drawing/2014/main" id="{CF47AB32-38A7-4568-9023-1A08C13484BF}"/>
                </a:ext>
              </a:extLst>
            </p:cNvPr>
            <p:cNvSpPr/>
            <p:nvPr/>
          </p:nvSpPr>
          <p:spPr>
            <a:xfrm>
              <a:off x="2457800" y="4279350"/>
              <a:ext cx="188125" cy="220050"/>
            </a:xfrm>
            <a:custGeom>
              <a:avLst/>
              <a:gdLst/>
              <a:ahLst/>
              <a:cxnLst/>
              <a:rect l="l" t="t" r="r" b="b"/>
              <a:pathLst>
                <a:path w="7525" h="8802" extrusionOk="0">
                  <a:moveTo>
                    <a:pt x="2408" y="0"/>
                  </a:moveTo>
                  <a:lnTo>
                    <a:pt x="1" y="2527"/>
                  </a:lnTo>
                  <a:cubicBezTo>
                    <a:pt x="1" y="2527"/>
                    <a:pt x="1418" y="5643"/>
                    <a:pt x="2562" y="6962"/>
                  </a:cubicBezTo>
                  <a:cubicBezTo>
                    <a:pt x="3706" y="8275"/>
                    <a:pt x="7524" y="8801"/>
                    <a:pt x="7524" y="8801"/>
                  </a:cubicBezTo>
                  <a:lnTo>
                    <a:pt x="5622" y="4218"/>
                  </a:lnTo>
                  <a:cubicBezTo>
                    <a:pt x="5622" y="4218"/>
                    <a:pt x="5589" y="4233"/>
                    <a:pt x="5523" y="4233"/>
                  </a:cubicBezTo>
                  <a:cubicBezTo>
                    <a:pt x="5208" y="4233"/>
                    <a:pt x="4144" y="3896"/>
                    <a:pt x="2408" y="0"/>
                  </a:cubicBezTo>
                  <a:close/>
                </a:path>
              </a:pathLst>
            </a:custGeom>
            <a:solidFill>
              <a:srgbClr val="F499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1394;p44">
              <a:extLst>
                <a:ext uri="{FF2B5EF4-FFF2-40B4-BE49-F238E27FC236}">
                  <a16:creationId xmlns:a16="http://schemas.microsoft.com/office/drawing/2014/main" id="{1174292E-1528-4003-A9C7-821B30C50521}"/>
                </a:ext>
              </a:extLst>
            </p:cNvPr>
            <p:cNvSpPr/>
            <p:nvPr/>
          </p:nvSpPr>
          <p:spPr>
            <a:xfrm>
              <a:off x="2447775" y="4451250"/>
              <a:ext cx="500100" cy="249750"/>
            </a:xfrm>
            <a:custGeom>
              <a:avLst/>
              <a:gdLst/>
              <a:ahLst/>
              <a:cxnLst/>
              <a:rect l="l" t="t" r="r" b="b"/>
              <a:pathLst>
                <a:path w="20004" h="9990" extrusionOk="0">
                  <a:moveTo>
                    <a:pt x="15688" y="1"/>
                  </a:moveTo>
                  <a:cubicBezTo>
                    <a:pt x="11422" y="1"/>
                    <a:pt x="851" y="5189"/>
                    <a:pt x="851" y="5189"/>
                  </a:cubicBezTo>
                  <a:cubicBezTo>
                    <a:pt x="1" y="7946"/>
                    <a:pt x="2759" y="9990"/>
                    <a:pt x="6085" y="9990"/>
                  </a:cubicBezTo>
                  <a:cubicBezTo>
                    <a:pt x="6933" y="9990"/>
                    <a:pt x="7819" y="9856"/>
                    <a:pt x="8690" y="9568"/>
                  </a:cubicBezTo>
                  <a:cubicBezTo>
                    <a:pt x="12691" y="8256"/>
                    <a:pt x="20004" y="943"/>
                    <a:pt x="16509" y="86"/>
                  </a:cubicBezTo>
                  <a:cubicBezTo>
                    <a:pt x="16273" y="28"/>
                    <a:pt x="15997" y="1"/>
                    <a:pt x="15688" y="1"/>
                  </a:cubicBezTo>
                  <a:close/>
                </a:path>
              </a:pathLst>
            </a:custGeom>
            <a:solidFill>
              <a:srgbClr val="FBD9C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1395;p44">
              <a:extLst>
                <a:ext uri="{FF2B5EF4-FFF2-40B4-BE49-F238E27FC236}">
                  <a16:creationId xmlns:a16="http://schemas.microsoft.com/office/drawing/2014/main" id="{7AA51B2E-7819-4F33-BAE4-BCCB7A93881A}"/>
                </a:ext>
              </a:extLst>
            </p:cNvPr>
            <p:cNvSpPr/>
            <p:nvPr/>
          </p:nvSpPr>
          <p:spPr>
            <a:xfrm>
              <a:off x="2383725" y="4073250"/>
              <a:ext cx="46375" cy="46725"/>
            </a:xfrm>
            <a:custGeom>
              <a:avLst/>
              <a:gdLst/>
              <a:ahLst/>
              <a:cxnLst/>
              <a:rect l="l" t="t" r="r" b="b"/>
              <a:pathLst>
                <a:path w="1855" h="1869" extrusionOk="0">
                  <a:moveTo>
                    <a:pt x="812" y="1"/>
                  </a:moveTo>
                  <a:cubicBezTo>
                    <a:pt x="639" y="1"/>
                    <a:pt x="479" y="68"/>
                    <a:pt x="360" y="250"/>
                  </a:cubicBezTo>
                  <a:cubicBezTo>
                    <a:pt x="1" y="799"/>
                    <a:pt x="462" y="1868"/>
                    <a:pt x="1223" y="1868"/>
                  </a:cubicBezTo>
                  <a:cubicBezTo>
                    <a:pt x="1415" y="1868"/>
                    <a:pt x="1626" y="1801"/>
                    <a:pt x="1848" y="1640"/>
                  </a:cubicBezTo>
                  <a:lnTo>
                    <a:pt x="1855" y="517"/>
                  </a:lnTo>
                  <a:cubicBezTo>
                    <a:pt x="1855" y="517"/>
                    <a:pt x="1289" y="1"/>
                    <a:pt x="812" y="1"/>
                  </a:cubicBezTo>
                  <a:close/>
                </a:path>
              </a:pathLst>
            </a:custGeom>
            <a:solidFill>
              <a:srgbClr val="FBD9C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1396;p44">
              <a:extLst>
                <a:ext uri="{FF2B5EF4-FFF2-40B4-BE49-F238E27FC236}">
                  <a16:creationId xmlns:a16="http://schemas.microsoft.com/office/drawing/2014/main" id="{0FC36C6D-0797-45D9-B033-755A401891D0}"/>
                </a:ext>
              </a:extLst>
            </p:cNvPr>
            <p:cNvSpPr/>
            <p:nvPr/>
          </p:nvSpPr>
          <p:spPr>
            <a:xfrm>
              <a:off x="2427275" y="4229250"/>
              <a:ext cx="156000" cy="219375"/>
            </a:xfrm>
            <a:custGeom>
              <a:avLst/>
              <a:gdLst/>
              <a:ahLst/>
              <a:cxnLst/>
              <a:rect l="l" t="t" r="r" b="b"/>
              <a:pathLst>
                <a:path w="6240" h="8775" extrusionOk="0">
                  <a:moveTo>
                    <a:pt x="1509" y="0"/>
                  </a:moveTo>
                  <a:cubicBezTo>
                    <a:pt x="1371" y="0"/>
                    <a:pt x="1231" y="25"/>
                    <a:pt x="1088" y="74"/>
                  </a:cubicBezTo>
                  <a:cubicBezTo>
                    <a:pt x="421" y="299"/>
                    <a:pt x="0" y="2222"/>
                    <a:pt x="1222" y="4531"/>
                  </a:cubicBezTo>
                  <a:cubicBezTo>
                    <a:pt x="2355" y="6680"/>
                    <a:pt x="4657" y="8774"/>
                    <a:pt x="5466" y="8774"/>
                  </a:cubicBezTo>
                  <a:cubicBezTo>
                    <a:pt x="5524" y="8774"/>
                    <a:pt x="5574" y="8764"/>
                    <a:pt x="5615" y="8742"/>
                  </a:cubicBezTo>
                  <a:cubicBezTo>
                    <a:pt x="6240" y="8412"/>
                    <a:pt x="5629" y="6398"/>
                    <a:pt x="4576" y="3976"/>
                  </a:cubicBezTo>
                  <a:cubicBezTo>
                    <a:pt x="3416" y="1310"/>
                    <a:pt x="2516" y="0"/>
                    <a:pt x="1509" y="0"/>
                  </a:cubicBezTo>
                  <a:close/>
                </a:path>
              </a:pathLst>
            </a:custGeom>
            <a:solidFill>
              <a:srgbClr val="F499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1397;p44">
              <a:extLst>
                <a:ext uri="{FF2B5EF4-FFF2-40B4-BE49-F238E27FC236}">
                  <a16:creationId xmlns:a16="http://schemas.microsoft.com/office/drawing/2014/main" id="{8F55A736-ED11-4A53-9B10-5B0277144D5E}"/>
                </a:ext>
              </a:extLst>
            </p:cNvPr>
            <p:cNvSpPr/>
            <p:nvPr/>
          </p:nvSpPr>
          <p:spPr>
            <a:xfrm>
              <a:off x="2541150" y="4384950"/>
              <a:ext cx="189350" cy="63200"/>
            </a:xfrm>
            <a:custGeom>
              <a:avLst/>
              <a:gdLst/>
              <a:ahLst/>
              <a:cxnLst/>
              <a:rect l="l" t="t" r="r" b="b"/>
              <a:pathLst>
                <a:path w="7574" h="2528" extrusionOk="0">
                  <a:moveTo>
                    <a:pt x="1237" y="0"/>
                  </a:moveTo>
                  <a:cubicBezTo>
                    <a:pt x="475" y="0"/>
                    <a:pt x="1" y="153"/>
                    <a:pt x="127" y="570"/>
                  </a:cubicBezTo>
                  <a:cubicBezTo>
                    <a:pt x="281" y="1089"/>
                    <a:pt x="849" y="2528"/>
                    <a:pt x="849" y="2528"/>
                  </a:cubicBezTo>
                  <a:lnTo>
                    <a:pt x="7573" y="2394"/>
                  </a:lnTo>
                  <a:lnTo>
                    <a:pt x="7573" y="1145"/>
                  </a:lnTo>
                  <a:cubicBezTo>
                    <a:pt x="7573" y="1145"/>
                    <a:pt x="3325" y="0"/>
                    <a:pt x="1237" y="0"/>
                  </a:cubicBezTo>
                  <a:close/>
                </a:path>
              </a:pathLst>
            </a:custGeom>
            <a:solidFill>
              <a:srgbClr val="F499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1398;p44">
              <a:extLst>
                <a:ext uri="{FF2B5EF4-FFF2-40B4-BE49-F238E27FC236}">
                  <a16:creationId xmlns:a16="http://schemas.microsoft.com/office/drawing/2014/main" id="{9A0BA02E-C33E-4BE7-9B1A-85B986CA7B12}"/>
                </a:ext>
              </a:extLst>
            </p:cNvPr>
            <p:cNvSpPr/>
            <p:nvPr/>
          </p:nvSpPr>
          <p:spPr>
            <a:xfrm>
              <a:off x="2392525" y="4054700"/>
              <a:ext cx="66525" cy="80475"/>
            </a:xfrm>
            <a:custGeom>
              <a:avLst/>
              <a:gdLst/>
              <a:ahLst/>
              <a:cxnLst/>
              <a:rect l="l" t="t" r="r" b="b"/>
              <a:pathLst>
                <a:path w="2661" h="3219" extrusionOk="0">
                  <a:moveTo>
                    <a:pt x="1291" y="1"/>
                  </a:moveTo>
                  <a:cubicBezTo>
                    <a:pt x="1270" y="1"/>
                    <a:pt x="1250" y="1"/>
                    <a:pt x="1229" y="2"/>
                  </a:cubicBezTo>
                  <a:cubicBezTo>
                    <a:pt x="527" y="45"/>
                    <a:pt x="1" y="803"/>
                    <a:pt x="57" y="1687"/>
                  </a:cubicBezTo>
                  <a:cubicBezTo>
                    <a:pt x="111" y="2552"/>
                    <a:pt x="688" y="3219"/>
                    <a:pt x="1364" y="3219"/>
                  </a:cubicBezTo>
                  <a:cubicBezTo>
                    <a:pt x="1384" y="3219"/>
                    <a:pt x="1405" y="3218"/>
                    <a:pt x="1425" y="3217"/>
                  </a:cubicBezTo>
                  <a:cubicBezTo>
                    <a:pt x="2134" y="3175"/>
                    <a:pt x="2661" y="2417"/>
                    <a:pt x="2604" y="1532"/>
                  </a:cubicBezTo>
                  <a:cubicBezTo>
                    <a:pt x="2550" y="674"/>
                    <a:pt x="1973" y="1"/>
                    <a:pt x="1291" y="1"/>
                  </a:cubicBezTo>
                  <a:close/>
                </a:path>
              </a:pathLst>
            </a:custGeom>
            <a:solidFill>
              <a:srgbClr val="EA551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1399;p44">
              <a:extLst>
                <a:ext uri="{FF2B5EF4-FFF2-40B4-BE49-F238E27FC236}">
                  <a16:creationId xmlns:a16="http://schemas.microsoft.com/office/drawing/2014/main" id="{06CB1D79-577D-498F-B116-28777BF521B6}"/>
                </a:ext>
              </a:extLst>
            </p:cNvPr>
            <p:cNvSpPr/>
            <p:nvPr/>
          </p:nvSpPr>
          <p:spPr>
            <a:xfrm>
              <a:off x="2395500" y="3973850"/>
              <a:ext cx="63900" cy="94950"/>
            </a:xfrm>
            <a:custGeom>
              <a:avLst/>
              <a:gdLst/>
              <a:ahLst/>
              <a:cxnLst/>
              <a:rect l="l" t="t" r="r" b="b"/>
              <a:pathLst>
                <a:path w="2556" h="3798" extrusionOk="0">
                  <a:moveTo>
                    <a:pt x="2556" y="1"/>
                  </a:moveTo>
                  <a:lnTo>
                    <a:pt x="1833" y="113"/>
                  </a:lnTo>
                  <a:cubicBezTo>
                    <a:pt x="1833" y="113"/>
                    <a:pt x="1" y="233"/>
                    <a:pt x="506" y="3798"/>
                  </a:cubicBezTo>
                  <a:lnTo>
                    <a:pt x="1833" y="3658"/>
                  </a:lnTo>
                  <a:cubicBezTo>
                    <a:pt x="1833" y="3658"/>
                    <a:pt x="1201" y="710"/>
                    <a:pt x="2556" y="1"/>
                  </a:cubicBezTo>
                  <a:close/>
                </a:path>
              </a:pathLst>
            </a:custGeom>
            <a:solidFill>
              <a:srgbClr val="8EB5F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1400;p44">
              <a:extLst>
                <a:ext uri="{FF2B5EF4-FFF2-40B4-BE49-F238E27FC236}">
                  <a16:creationId xmlns:a16="http://schemas.microsoft.com/office/drawing/2014/main" id="{0832E1FA-B4A8-4F91-B5D0-F63ECA9EE691}"/>
                </a:ext>
              </a:extLst>
            </p:cNvPr>
            <p:cNvSpPr/>
            <p:nvPr/>
          </p:nvSpPr>
          <p:spPr>
            <a:xfrm>
              <a:off x="2396050" y="4055050"/>
              <a:ext cx="55450" cy="67150"/>
            </a:xfrm>
            <a:custGeom>
              <a:avLst/>
              <a:gdLst/>
              <a:ahLst/>
              <a:cxnLst/>
              <a:rect l="l" t="t" r="r" b="b"/>
              <a:pathLst>
                <a:path w="2218" h="2686" extrusionOk="0">
                  <a:moveTo>
                    <a:pt x="1076" y="1"/>
                  </a:moveTo>
                  <a:cubicBezTo>
                    <a:pt x="1059" y="1"/>
                    <a:pt x="1042" y="1"/>
                    <a:pt x="1025" y="2"/>
                  </a:cubicBezTo>
                  <a:cubicBezTo>
                    <a:pt x="442" y="38"/>
                    <a:pt x="0" y="662"/>
                    <a:pt x="49" y="1406"/>
                  </a:cubicBezTo>
                  <a:cubicBezTo>
                    <a:pt x="90" y="2128"/>
                    <a:pt x="574" y="2685"/>
                    <a:pt x="1141" y="2685"/>
                  </a:cubicBezTo>
                  <a:cubicBezTo>
                    <a:pt x="1159" y="2685"/>
                    <a:pt x="1176" y="2685"/>
                    <a:pt x="1193" y="2684"/>
                  </a:cubicBezTo>
                  <a:cubicBezTo>
                    <a:pt x="1783" y="2655"/>
                    <a:pt x="2218" y="2024"/>
                    <a:pt x="2176" y="1280"/>
                  </a:cubicBezTo>
                  <a:cubicBezTo>
                    <a:pt x="2135" y="558"/>
                    <a:pt x="1644" y="1"/>
                    <a:pt x="1076" y="1"/>
                  </a:cubicBezTo>
                  <a:close/>
                </a:path>
              </a:pathLst>
            </a:custGeom>
            <a:solidFill>
              <a:srgbClr val="8EB5F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1401;p44">
              <a:extLst>
                <a:ext uri="{FF2B5EF4-FFF2-40B4-BE49-F238E27FC236}">
                  <a16:creationId xmlns:a16="http://schemas.microsoft.com/office/drawing/2014/main" id="{316C1282-B31A-455D-878B-4F0F5CFF486F}"/>
                </a:ext>
              </a:extLst>
            </p:cNvPr>
            <p:cNvSpPr/>
            <p:nvPr/>
          </p:nvSpPr>
          <p:spPr>
            <a:xfrm>
              <a:off x="2450150" y="4456550"/>
              <a:ext cx="358075" cy="244425"/>
            </a:xfrm>
            <a:custGeom>
              <a:avLst/>
              <a:gdLst/>
              <a:ahLst/>
              <a:cxnLst/>
              <a:rect l="l" t="t" r="r" b="b"/>
              <a:pathLst>
                <a:path w="14323" h="9777" extrusionOk="0">
                  <a:moveTo>
                    <a:pt x="13824" y="1"/>
                  </a:moveTo>
                  <a:cubicBezTo>
                    <a:pt x="9718" y="681"/>
                    <a:pt x="3191" y="3812"/>
                    <a:pt x="1261" y="4731"/>
                  </a:cubicBezTo>
                  <a:lnTo>
                    <a:pt x="714" y="5124"/>
                  </a:lnTo>
                  <a:cubicBezTo>
                    <a:pt x="0" y="7804"/>
                    <a:pt x="2725" y="9777"/>
                    <a:pt x="5992" y="9777"/>
                  </a:cubicBezTo>
                  <a:cubicBezTo>
                    <a:pt x="6840" y="9777"/>
                    <a:pt x="7725" y="9644"/>
                    <a:pt x="8595" y="9356"/>
                  </a:cubicBezTo>
                  <a:cubicBezTo>
                    <a:pt x="10266" y="8809"/>
                    <a:pt x="12519" y="7209"/>
                    <a:pt x="14322" y="5468"/>
                  </a:cubicBezTo>
                  <a:cubicBezTo>
                    <a:pt x="13445" y="3201"/>
                    <a:pt x="13087" y="1601"/>
                    <a:pt x="13824" y="1"/>
                  </a:cubicBezTo>
                  <a:close/>
                </a:path>
              </a:pathLst>
            </a:custGeom>
            <a:solidFill>
              <a:srgbClr val="8EB5F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1402;p44">
              <a:extLst>
                <a:ext uri="{FF2B5EF4-FFF2-40B4-BE49-F238E27FC236}">
                  <a16:creationId xmlns:a16="http://schemas.microsoft.com/office/drawing/2014/main" id="{BF8A6862-C0AD-4773-99E5-12251367D73B}"/>
                </a:ext>
              </a:extLst>
            </p:cNvPr>
            <p:cNvSpPr/>
            <p:nvPr/>
          </p:nvSpPr>
          <p:spPr>
            <a:xfrm>
              <a:off x="2823375" y="4476550"/>
              <a:ext cx="86075" cy="81475"/>
            </a:xfrm>
            <a:custGeom>
              <a:avLst/>
              <a:gdLst/>
              <a:ahLst/>
              <a:cxnLst/>
              <a:rect l="l" t="t" r="r" b="b"/>
              <a:pathLst>
                <a:path w="3443" h="3259" extrusionOk="0">
                  <a:moveTo>
                    <a:pt x="1057" y="1"/>
                  </a:moveTo>
                  <a:lnTo>
                    <a:pt x="25" y="478"/>
                  </a:lnTo>
                  <a:cubicBezTo>
                    <a:pt x="25" y="478"/>
                    <a:pt x="1" y="3259"/>
                    <a:pt x="597" y="3259"/>
                  </a:cubicBezTo>
                  <a:cubicBezTo>
                    <a:pt x="716" y="3259"/>
                    <a:pt x="861" y="3147"/>
                    <a:pt x="1036" y="2878"/>
                  </a:cubicBezTo>
                  <a:cubicBezTo>
                    <a:pt x="2081" y="1271"/>
                    <a:pt x="3443" y="1166"/>
                    <a:pt x="3443" y="1166"/>
                  </a:cubicBezTo>
                  <a:lnTo>
                    <a:pt x="1057" y="1"/>
                  </a:lnTo>
                  <a:close/>
                </a:path>
              </a:pathLst>
            </a:custGeom>
            <a:solidFill>
              <a:srgbClr val="FBD9C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1403;p44">
              <a:extLst>
                <a:ext uri="{FF2B5EF4-FFF2-40B4-BE49-F238E27FC236}">
                  <a16:creationId xmlns:a16="http://schemas.microsoft.com/office/drawing/2014/main" id="{57BA59C7-AC90-4EED-8EF9-71D67CAFB301}"/>
                </a:ext>
              </a:extLst>
            </p:cNvPr>
            <p:cNvSpPr/>
            <p:nvPr/>
          </p:nvSpPr>
          <p:spPr>
            <a:xfrm>
              <a:off x="2388675" y="4448125"/>
              <a:ext cx="287600" cy="51450"/>
            </a:xfrm>
            <a:custGeom>
              <a:avLst/>
              <a:gdLst/>
              <a:ahLst/>
              <a:cxnLst/>
              <a:rect l="l" t="t" r="r" b="b"/>
              <a:pathLst>
                <a:path w="11504" h="2058" extrusionOk="0">
                  <a:moveTo>
                    <a:pt x="0" y="1"/>
                  </a:moveTo>
                  <a:lnTo>
                    <a:pt x="84" y="2057"/>
                  </a:lnTo>
                  <a:lnTo>
                    <a:pt x="11503" y="1110"/>
                  </a:lnTo>
                  <a:lnTo>
                    <a:pt x="11461" y="1"/>
                  </a:lnTo>
                  <a:close/>
                </a:path>
              </a:pathLst>
            </a:custGeom>
            <a:solidFill>
              <a:srgbClr val="472C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1404;p44">
              <a:extLst>
                <a:ext uri="{FF2B5EF4-FFF2-40B4-BE49-F238E27FC236}">
                  <a16:creationId xmlns:a16="http://schemas.microsoft.com/office/drawing/2014/main" id="{957ABF18-E70C-4C00-A7BC-B17BFB7363EC}"/>
                </a:ext>
              </a:extLst>
            </p:cNvPr>
            <p:cNvSpPr/>
            <p:nvPr/>
          </p:nvSpPr>
          <p:spPr>
            <a:xfrm>
              <a:off x="2388675" y="4448125"/>
              <a:ext cx="287600" cy="51450"/>
            </a:xfrm>
            <a:custGeom>
              <a:avLst/>
              <a:gdLst/>
              <a:ahLst/>
              <a:cxnLst/>
              <a:rect l="l" t="t" r="r" b="b"/>
              <a:pathLst>
                <a:path w="11504" h="2058" extrusionOk="0">
                  <a:moveTo>
                    <a:pt x="0" y="1"/>
                  </a:moveTo>
                  <a:lnTo>
                    <a:pt x="84" y="2057"/>
                  </a:lnTo>
                  <a:lnTo>
                    <a:pt x="11503" y="1110"/>
                  </a:lnTo>
                  <a:lnTo>
                    <a:pt x="11496" y="836"/>
                  </a:lnTo>
                  <a:lnTo>
                    <a:pt x="84" y="1783"/>
                  </a:lnTo>
                  <a:lnTo>
                    <a:pt x="7" y="1"/>
                  </a:lnTo>
                  <a:close/>
                </a:path>
              </a:pathLst>
            </a:custGeom>
            <a:solidFill>
              <a:srgbClr val="472C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1405;p44">
              <a:extLst>
                <a:ext uri="{FF2B5EF4-FFF2-40B4-BE49-F238E27FC236}">
                  <a16:creationId xmlns:a16="http://schemas.microsoft.com/office/drawing/2014/main" id="{98827D13-0107-440B-8CA7-CFD4AD48843F}"/>
                </a:ext>
              </a:extLst>
            </p:cNvPr>
            <p:cNvSpPr/>
            <p:nvPr/>
          </p:nvSpPr>
          <p:spPr>
            <a:xfrm>
              <a:off x="3085425" y="4764850"/>
              <a:ext cx="163200" cy="38600"/>
            </a:xfrm>
            <a:custGeom>
              <a:avLst/>
              <a:gdLst/>
              <a:ahLst/>
              <a:cxnLst/>
              <a:rect l="l" t="t" r="r" b="b"/>
              <a:pathLst>
                <a:path w="6528" h="1544" extrusionOk="0">
                  <a:moveTo>
                    <a:pt x="0" y="0"/>
                  </a:moveTo>
                  <a:lnTo>
                    <a:pt x="0" y="0"/>
                  </a:lnTo>
                  <a:cubicBezTo>
                    <a:pt x="141" y="162"/>
                    <a:pt x="281" y="323"/>
                    <a:pt x="407" y="484"/>
                  </a:cubicBezTo>
                  <a:cubicBezTo>
                    <a:pt x="733" y="917"/>
                    <a:pt x="1289" y="1544"/>
                    <a:pt x="1948" y="1544"/>
                  </a:cubicBezTo>
                  <a:cubicBezTo>
                    <a:pt x="2070" y="1544"/>
                    <a:pt x="2195" y="1522"/>
                    <a:pt x="2324" y="1474"/>
                  </a:cubicBezTo>
                  <a:cubicBezTo>
                    <a:pt x="2490" y="1412"/>
                    <a:pt x="2708" y="1391"/>
                    <a:pt x="2957" y="1391"/>
                  </a:cubicBezTo>
                  <a:cubicBezTo>
                    <a:pt x="3480" y="1391"/>
                    <a:pt x="4136" y="1484"/>
                    <a:pt x="4719" y="1484"/>
                  </a:cubicBezTo>
                  <a:cubicBezTo>
                    <a:pt x="5213" y="1484"/>
                    <a:pt x="5653" y="1418"/>
                    <a:pt x="5917" y="1172"/>
                  </a:cubicBezTo>
                  <a:cubicBezTo>
                    <a:pt x="6528" y="597"/>
                    <a:pt x="5770" y="351"/>
                    <a:pt x="4605" y="35"/>
                  </a:cubicBezTo>
                  <a:cubicBezTo>
                    <a:pt x="3961" y="162"/>
                    <a:pt x="3277" y="210"/>
                    <a:pt x="2614" y="210"/>
                  </a:cubicBezTo>
                  <a:cubicBezTo>
                    <a:pt x="1630" y="210"/>
                    <a:pt x="692" y="105"/>
                    <a:pt x="0" y="0"/>
                  </a:cubicBezTo>
                  <a:close/>
                </a:path>
              </a:pathLst>
            </a:custGeom>
            <a:solidFill>
              <a:srgbClr val="EA551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1406;p44">
              <a:extLst>
                <a:ext uri="{FF2B5EF4-FFF2-40B4-BE49-F238E27FC236}">
                  <a16:creationId xmlns:a16="http://schemas.microsoft.com/office/drawing/2014/main" id="{A3197670-F70F-4ACA-B6E6-5BCF1F7D4D14}"/>
                </a:ext>
              </a:extLst>
            </p:cNvPr>
            <p:cNvSpPr/>
            <p:nvPr/>
          </p:nvSpPr>
          <p:spPr>
            <a:xfrm>
              <a:off x="3261575" y="4518875"/>
              <a:ext cx="502900" cy="167925"/>
            </a:xfrm>
            <a:custGeom>
              <a:avLst/>
              <a:gdLst/>
              <a:ahLst/>
              <a:cxnLst/>
              <a:rect l="l" t="t" r="r" b="b"/>
              <a:pathLst>
                <a:path w="20116" h="6717" extrusionOk="0">
                  <a:moveTo>
                    <a:pt x="6221" y="1"/>
                  </a:moveTo>
                  <a:cubicBezTo>
                    <a:pt x="4168" y="1"/>
                    <a:pt x="1692" y="441"/>
                    <a:pt x="1692" y="441"/>
                  </a:cubicBezTo>
                  <a:cubicBezTo>
                    <a:pt x="1692" y="441"/>
                    <a:pt x="1" y="4154"/>
                    <a:pt x="3131" y="5684"/>
                  </a:cubicBezTo>
                  <a:cubicBezTo>
                    <a:pt x="4446" y="6326"/>
                    <a:pt x="7012" y="6717"/>
                    <a:pt x="9743" y="6717"/>
                  </a:cubicBezTo>
                  <a:cubicBezTo>
                    <a:pt x="13527" y="6717"/>
                    <a:pt x="17629" y="5966"/>
                    <a:pt x="19161" y="4091"/>
                  </a:cubicBezTo>
                  <a:cubicBezTo>
                    <a:pt x="19161" y="4091"/>
                    <a:pt x="20116" y="3340"/>
                    <a:pt x="17610" y="2386"/>
                  </a:cubicBezTo>
                  <a:cubicBezTo>
                    <a:pt x="15098" y="1438"/>
                    <a:pt x="9349" y="196"/>
                    <a:pt x="7026" y="27"/>
                  </a:cubicBezTo>
                  <a:cubicBezTo>
                    <a:pt x="6770" y="9"/>
                    <a:pt x="6499" y="1"/>
                    <a:pt x="6221" y="1"/>
                  </a:cubicBezTo>
                  <a:close/>
                </a:path>
              </a:pathLst>
            </a:custGeom>
            <a:solidFill>
              <a:srgbClr val="EA551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1407;p44">
              <a:extLst>
                <a:ext uri="{FF2B5EF4-FFF2-40B4-BE49-F238E27FC236}">
                  <a16:creationId xmlns:a16="http://schemas.microsoft.com/office/drawing/2014/main" id="{B685B9F3-C8C8-4798-95D7-7818BDA7B2DD}"/>
                </a:ext>
              </a:extLst>
            </p:cNvPr>
            <p:cNvSpPr/>
            <p:nvPr/>
          </p:nvSpPr>
          <p:spPr>
            <a:xfrm>
              <a:off x="3642675" y="4588425"/>
              <a:ext cx="110325" cy="466325"/>
            </a:xfrm>
            <a:custGeom>
              <a:avLst/>
              <a:gdLst/>
              <a:ahLst/>
              <a:cxnLst/>
              <a:rect l="l" t="t" r="r" b="b"/>
              <a:pathLst>
                <a:path w="4413" h="18653" extrusionOk="0">
                  <a:moveTo>
                    <a:pt x="3031" y="1"/>
                  </a:moveTo>
                  <a:cubicBezTo>
                    <a:pt x="2232" y="1"/>
                    <a:pt x="787" y="593"/>
                    <a:pt x="787" y="593"/>
                  </a:cubicBezTo>
                  <a:cubicBezTo>
                    <a:pt x="787" y="593"/>
                    <a:pt x="303" y="3000"/>
                    <a:pt x="148" y="4741"/>
                  </a:cubicBezTo>
                  <a:cubicBezTo>
                    <a:pt x="1" y="6475"/>
                    <a:pt x="1089" y="15220"/>
                    <a:pt x="850" y="15690"/>
                  </a:cubicBezTo>
                  <a:cubicBezTo>
                    <a:pt x="619" y="16153"/>
                    <a:pt x="247" y="16602"/>
                    <a:pt x="920" y="17051"/>
                  </a:cubicBezTo>
                  <a:cubicBezTo>
                    <a:pt x="1480" y="17425"/>
                    <a:pt x="3656" y="18652"/>
                    <a:pt x="4241" y="18652"/>
                  </a:cubicBezTo>
                  <a:cubicBezTo>
                    <a:pt x="4359" y="18652"/>
                    <a:pt x="4412" y="18602"/>
                    <a:pt x="4373" y="18483"/>
                  </a:cubicBezTo>
                  <a:cubicBezTo>
                    <a:pt x="4142" y="17774"/>
                    <a:pt x="2429" y="16623"/>
                    <a:pt x="2282" y="16027"/>
                  </a:cubicBezTo>
                  <a:cubicBezTo>
                    <a:pt x="2135" y="15430"/>
                    <a:pt x="2668" y="12489"/>
                    <a:pt x="2668" y="12489"/>
                  </a:cubicBezTo>
                  <a:cubicBezTo>
                    <a:pt x="2668" y="12489"/>
                    <a:pt x="4373" y="4264"/>
                    <a:pt x="4387" y="2846"/>
                  </a:cubicBezTo>
                  <a:cubicBezTo>
                    <a:pt x="4409" y="1428"/>
                    <a:pt x="3959" y="439"/>
                    <a:pt x="3426" y="88"/>
                  </a:cubicBezTo>
                  <a:cubicBezTo>
                    <a:pt x="3334" y="26"/>
                    <a:pt x="3196" y="1"/>
                    <a:pt x="3031" y="1"/>
                  </a:cubicBezTo>
                  <a:close/>
                </a:path>
              </a:pathLst>
            </a:custGeom>
            <a:solidFill>
              <a:srgbClr val="EA551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1408;p44">
              <a:extLst>
                <a:ext uri="{FF2B5EF4-FFF2-40B4-BE49-F238E27FC236}">
                  <a16:creationId xmlns:a16="http://schemas.microsoft.com/office/drawing/2014/main" id="{426A0103-00A6-4F80-858B-3CD76708D506}"/>
                </a:ext>
              </a:extLst>
            </p:cNvPr>
            <p:cNvSpPr/>
            <p:nvPr/>
          </p:nvSpPr>
          <p:spPr>
            <a:xfrm>
              <a:off x="3261575" y="4519050"/>
              <a:ext cx="491575" cy="535925"/>
            </a:xfrm>
            <a:custGeom>
              <a:avLst/>
              <a:gdLst/>
              <a:ahLst/>
              <a:cxnLst/>
              <a:rect l="l" t="t" r="r" b="b"/>
              <a:pathLst>
                <a:path w="19663" h="21437" extrusionOk="0">
                  <a:moveTo>
                    <a:pt x="6211" y="0"/>
                  </a:moveTo>
                  <a:cubicBezTo>
                    <a:pt x="4160" y="0"/>
                    <a:pt x="1692" y="434"/>
                    <a:pt x="1692" y="434"/>
                  </a:cubicBezTo>
                  <a:cubicBezTo>
                    <a:pt x="1692" y="434"/>
                    <a:pt x="1" y="4147"/>
                    <a:pt x="3131" y="5684"/>
                  </a:cubicBezTo>
                  <a:cubicBezTo>
                    <a:pt x="4445" y="6325"/>
                    <a:pt x="7012" y="6715"/>
                    <a:pt x="9744" y="6715"/>
                  </a:cubicBezTo>
                  <a:cubicBezTo>
                    <a:pt x="11741" y="6715"/>
                    <a:pt x="13826" y="6506"/>
                    <a:pt x="15575" y="6035"/>
                  </a:cubicBezTo>
                  <a:lnTo>
                    <a:pt x="15575" y="6035"/>
                  </a:lnTo>
                  <a:cubicBezTo>
                    <a:pt x="15505" y="6540"/>
                    <a:pt x="15434" y="7053"/>
                    <a:pt x="15399" y="7523"/>
                  </a:cubicBezTo>
                  <a:cubicBezTo>
                    <a:pt x="15245" y="9264"/>
                    <a:pt x="16340" y="18009"/>
                    <a:pt x="16101" y="18472"/>
                  </a:cubicBezTo>
                  <a:cubicBezTo>
                    <a:pt x="15863" y="18935"/>
                    <a:pt x="15491" y="19384"/>
                    <a:pt x="16164" y="19833"/>
                  </a:cubicBezTo>
                  <a:cubicBezTo>
                    <a:pt x="16724" y="20206"/>
                    <a:pt x="18896" y="21436"/>
                    <a:pt x="19487" y="21436"/>
                  </a:cubicBezTo>
                  <a:cubicBezTo>
                    <a:pt x="19608" y="21436"/>
                    <a:pt x="19662" y="21385"/>
                    <a:pt x="19624" y="21265"/>
                  </a:cubicBezTo>
                  <a:cubicBezTo>
                    <a:pt x="19393" y="20563"/>
                    <a:pt x="17673" y="19398"/>
                    <a:pt x="17526" y="18802"/>
                  </a:cubicBezTo>
                  <a:cubicBezTo>
                    <a:pt x="17379" y="18205"/>
                    <a:pt x="17912" y="15264"/>
                    <a:pt x="17912" y="15264"/>
                  </a:cubicBezTo>
                  <a:cubicBezTo>
                    <a:pt x="17912" y="15264"/>
                    <a:pt x="19617" y="7039"/>
                    <a:pt x="19631" y="5621"/>
                  </a:cubicBezTo>
                  <a:cubicBezTo>
                    <a:pt x="19645" y="5088"/>
                    <a:pt x="19596" y="4554"/>
                    <a:pt x="19477" y="4035"/>
                  </a:cubicBezTo>
                  <a:cubicBezTo>
                    <a:pt x="19210" y="2989"/>
                    <a:pt x="18347" y="2617"/>
                    <a:pt x="17414" y="2280"/>
                  </a:cubicBezTo>
                  <a:cubicBezTo>
                    <a:pt x="16691" y="2021"/>
                    <a:pt x="15940" y="1831"/>
                    <a:pt x="15196" y="1635"/>
                  </a:cubicBezTo>
                  <a:cubicBezTo>
                    <a:pt x="13904" y="1284"/>
                    <a:pt x="12599" y="975"/>
                    <a:pt x="11287" y="708"/>
                  </a:cubicBezTo>
                  <a:cubicBezTo>
                    <a:pt x="9883" y="420"/>
                    <a:pt x="8458" y="133"/>
                    <a:pt x="7026" y="27"/>
                  </a:cubicBezTo>
                  <a:cubicBezTo>
                    <a:pt x="6768" y="9"/>
                    <a:pt x="6493" y="0"/>
                    <a:pt x="6211" y="0"/>
                  </a:cubicBezTo>
                  <a:close/>
                </a:path>
              </a:pathLst>
            </a:custGeom>
            <a:solidFill>
              <a:srgbClr val="EA551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1409;p44">
              <a:extLst>
                <a:ext uri="{FF2B5EF4-FFF2-40B4-BE49-F238E27FC236}">
                  <a16:creationId xmlns:a16="http://schemas.microsoft.com/office/drawing/2014/main" id="{BED7539D-279E-46B9-AE7B-555D4FDE64F2}"/>
                </a:ext>
              </a:extLst>
            </p:cNvPr>
            <p:cNvSpPr/>
            <p:nvPr/>
          </p:nvSpPr>
          <p:spPr>
            <a:xfrm>
              <a:off x="3219475" y="4530100"/>
              <a:ext cx="493600" cy="166125"/>
            </a:xfrm>
            <a:custGeom>
              <a:avLst/>
              <a:gdLst/>
              <a:ahLst/>
              <a:cxnLst/>
              <a:rect l="l" t="t" r="r" b="b"/>
              <a:pathLst>
                <a:path w="19744" h="6645" extrusionOk="0">
                  <a:moveTo>
                    <a:pt x="6566" y="0"/>
                  </a:moveTo>
                  <a:cubicBezTo>
                    <a:pt x="4403" y="0"/>
                    <a:pt x="2022" y="70"/>
                    <a:pt x="2022" y="70"/>
                  </a:cubicBezTo>
                  <a:cubicBezTo>
                    <a:pt x="2022" y="70"/>
                    <a:pt x="0" y="3614"/>
                    <a:pt x="2983" y="5425"/>
                  </a:cubicBezTo>
                  <a:cubicBezTo>
                    <a:pt x="4315" y="6230"/>
                    <a:pt x="6922" y="6645"/>
                    <a:pt x="9701" y="6645"/>
                  </a:cubicBezTo>
                  <a:cubicBezTo>
                    <a:pt x="13149" y="6645"/>
                    <a:pt x="16860" y="6006"/>
                    <a:pt x="18726" y="4681"/>
                  </a:cubicBezTo>
                  <a:cubicBezTo>
                    <a:pt x="18726" y="4681"/>
                    <a:pt x="19743" y="4021"/>
                    <a:pt x="17329" y="2849"/>
                  </a:cubicBezTo>
                  <a:cubicBezTo>
                    <a:pt x="14915" y="1670"/>
                    <a:pt x="11153" y="161"/>
                    <a:pt x="9005" y="49"/>
                  </a:cubicBezTo>
                  <a:cubicBezTo>
                    <a:pt x="8365" y="13"/>
                    <a:pt x="7485" y="0"/>
                    <a:pt x="6566" y="0"/>
                  </a:cubicBezTo>
                  <a:close/>
                </a:path>
              </a:pathLst>
            </a:custGeom>
            <a:solidFill>
              <a:srgbClr val="EA551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1410;p44">
              <a:extLst>
                <a:ext uri="{FF2B5EF4-FFF2-40B4-BE49-F238E27FC236}">
                  <a16:creationId xmlns:a16="http://schemas.microsoft.com/office/drawing/2014/main" id="{F70FB082-BD66-4B8C-86EC-668C4AD54B5A}"/>
                </a:ext>
              </a:extLst>
            </p:cNvPr>
            <p:cNvSpPr/>
            <p:nvPr/>
          </p:nvSpPr>
          <p:spPr>
            <a:xfrm>
              <a:off x="3528800" y="4626350"/>
              <a:ext cx="174100" cy="426175"/>
            </a:xfrm>
            <a:custGeom>
              <a:avLst/>
              <a:gdLst/>
              <a:ahLst/>
              <a:cxnLst/>
              <a:rect l="l" t="t" r="r" b="b"/>
              <a:pathLst>
                <a:path w="6964" h="17047" extrusionOk="0">
                  <a:moveTo>
                    <a:pt x="6173" y="1"/>
                  </a:moveTo>
                  <a:cubicBezTo>
                    <a:pt x="5558" y="1"/>
                    <a:pt x="3861" y="1715"/>
                    <a:pt x="3861" y="1715"/>
                  </a:cubicBezTo>
                  <a:cubicBezTo>
                    <a:pt x="3861" y="1715"/>
                    <a:pt x="2984" y="2277"/>
                    <a:pt x="2471" y="3793"/>
                  </a:cubicBezTo>
                  <a:cubicBezTo>
                    <a:pt x="1959" y="5309"/>
                    <a:pt x="1082" y="13310"/>
                    <a:pt x="766" y="13675"/>
                  </a:cubicBezTo>
                  <a:cubicBezTo>
                    <a:pt x="450" y="14032"/>
                    <a:pt x="1" y="14355"/>
                    <a:pt x="499" y="14903"/>
                  </a:cubicBezTo>
                  <a:cubicBezTo>
                    <a:pt x="937" y="15377"/>
                    <a:pt x="2728" y="17047"/>
                    <a:pt x="3168" y="17047"/>
                  </a:cubicBezTo>
                  <a:cubicBezTo>
                    <a:pt x="3236" y="17047"/>
                    <a:pt x="3271" y="17007"/>
                    <a:pt x="3265" y="16917"/>
                  </a:cubicBezTo>
                  <a:cubicBezTo>
                    <a:pt x="3215" y="16243"/>
                    <a:pt x="2247" y="14790"/>
                    <a:pt x="2240" y="14229"/>
                  </a:cubicBezTo>
                  <a:cubicBezTo>
                    <a:pt x="2240" y="12250"/>
                    <a:pt x="6325" y="4284"/>
                    <a:pt x="6647" y="3028"/>
                  </a:cubicBezTo>
                  <a:cubicBezTo>
                    <a:pt x="6963" y="1764"/>
                    <a:pt x="6725" y="480"/>
                    <a:pt x="6325" y="59"/>
                  </a:cubicBezTo>
                  <a:cubicBezTo>
                    <a:pt x="6287" y="19"/>
                    <a:pt x="6236" y="1"/>
                    <a:pt x="6173" y="1"/>
                  </a:cubicBezTo>
                  <a:close/>
                </a:path>
              </a:pathLst>
            </a:custGeom>
            <a:solidFill>
              <a:srgbClr val="EA551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1411;p44">
              <a:extLst>
                <a:ext uri="{FF2B5EF4-FFF2-40B4-BE49-F238E27FC236}">
                  <a16:creationId xmlns:a16="http://schemas.microsoft.com/office/drawing/2014/main" id="{F18908E5-1E57-4B59-8EC9-0634810793C8}"/>
                </a:ext>
              </a:extLst>
            </p:cNvPr>
            <p:cNvSpPr/>
            <p:nvPr/>
          </p:nvSpPr>
          <p:spPr>
            <a:xfrm>
              <a:off x="3234225" y="3971575"/>
              <a:ext cx="175300" cy="222825"/>
            </a:xfrm>
            <a:custGeom>
              <a:avLst/>
              <a:gdLst/>
              <a:ahLst/>
              <a:cxnLst/>
              <a:rect l="l" t="t" r="r" b="b"/>
              <a:pathLst>
                <a:path w="7012" h="8913" extrusionOk="0">
                  <a:moveTo>
                    <a:pt x="4606" y="0"/>
                  </a:moveTo>
                  <a:cubicBezTo>
                    <a:pt x="3613" y="0"/>
                    <a:pt x="1831" y="325"/>
                    <a:pt x="1032" y="1706"/>
                  </a:cubicBezTo>
                  <a:cubicBezTo>
                    <a:pt x="105" y="3313"/>
                    <a:pt x="0" y="4338"/>
                    <a:pt x="1088" y="6661"/>
                  </a:cubicBezTo>
                  <a:cubicBezTo>
                    <a:pt x="1460" y="7468"/>
                    <a:pt x="1628" y="8002"/>
                    <a:pt x="1684" y="8367"/>
                  </a:cubicBezTo>
                  <a:cubicBezTo>
                    <a:pt x="1731" y="8704"/>
                    <a:pt x="2015" y="8913"/>
                    <a:pt x="2311" y="8913"/>
                  </a:cubicBezTo>
                  <a:cubicBezTo>
                    <a:pt x="2460" y="8913"/>
                    <a:pt x="2611" y="8860"/>
                    <a:pt x="2737" y="8746"/>
                  </a:cubicBezTo>
                  <a:lnTo>
                    <a:pt x="2765" y="8718"/>
                  </a:lnTo>
                  <a:cubicBezTo>
                    <a:pt x="4274" y="7314"/>
                    <a:pt x="6976" y="3327"/>
                    <a:pt x="6997" y="1615"/>
                  </a:cubicBezTo>
                  <a:cubicBezTo>
                    <a:pt x="7011" y="387"/>
                    <a:pt x="5811" y="113"/>
                    <a:pt x="5011" y="22"/>
                  </a:cubicBezTo>
                  <a:cubicBezTo>
                    <a:pt x="4901" y="8"/>
                    <a:pt x="4763" y="0"/>
                    <a:pt x="4606" y="0"/>
                  </a:cubicBezTo>
                  <a:close/>
                </a:path>
              </a:pathLst>
            </a:custGeom>
            <a:solidFill>
              <a:srgbClr val="31529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1412;p44">
              <a:extLst>
                <a:ext uri="{FF2B5EF4-FFF2-40B4-BE49-F238E27FC236}">
                  <a16:creationId xmlns:a16="http://schemas.microsoft.com/office/drawing/2014/main" id="{1123759F-54EE-41D8-B50B-9A8ECA4FAC23}"/>
                </a:ext>
              </a:extLst>
            </p:cNvPr>
            <p:cNvSpPr/>
            <p:nvPr/>
          </p:nvSpPr>
          <p:spPr>
            <a:xfrm>
              <a:off x="3274750" y="4128775"/>
              <a:ext cx="98575" cy="121575"/>
            </a:xfrm>
            <a:custGeom>
              <a:avLst/>
              <a:gdLst/>
              <a:ahLst/>
              <a:cxnLst/>
              <a:rect l="l" t="t" r="r" b="b"/>
              <a:pathLst>
                <a:path w="3943" h="4863" extrusionOk="0">
                  <a:moveTo>
                    <a:pt x="704" y="0"/>
                  </a:moveTo>
                  <a:cubicBezTo>
                    <a:pt x="563" y="0"/>
                    <a:pt x="485" y="49"/>
                    <a:pt x="506" y="170"/>
                  </a:cubicBezTo>
                  <a:cubicBezTo>
                    <a:pt x="997" y="2998"/>
                    <a:pt x="0" y="4626"/>
                    <a:pt x="0" y="4626"/>
                  </a:cubicBezTo>
                  <a:cubicBezTo>
                    <a:pt x="0" y="4626"/>
                    <a:pt x="2749" y="4862"/>
                    <a:pt x="3640" y="4862"/>
                  </a:cubicBezTo>
                  <a:cubicBezTo>
                    <a:pt x="3836" y="4862"/>
                    <a:pt x="3942" y="4851"/>
                    <a:pt x="3910" y="4823"/>
                  </a:cubicBezTo>
                  <a:cubicBezTo>
                    <a:pt x="2766" y="3918"/>
                    <a:pt x="3194" y="963"/>
                    <a:pt x="3194" y="963"/>
                  </a:cubicBezTo>
                  <a:cubicBezTo>
                    <a:pt x="3194" y="963"/>
                    <a:pt x="1330" y="0"/>
                    <a:pt x="704" y="0"/>
                  </a:cubicBezTo>
                  <a:close/>
                </a:path>
              </a:pathLst>
            </a:custGeom>
            <a:solidFill>
              <a:srgbClr val="FBD9C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1413;p44">
              <a:extLst>
                <a:ext uri="{FF2B5EF4-FFF2-40B4-BE49-F238E27FC236}">
                  <a16:creationId xmlns:a16="http://schemas.microsoft.com/office/drawing/2014/main" id="{6B4621B7-B9F7-49C6-8545-114A5407A346}"/>
                </a:ext>
              </a:extLst>
            </p:cNvPr>
            <p:cNvSpPr/>
            <p:nvPr/>
          </p:nvSpPr>
          <p:spPr>
            <a:xfrm>
              <a:off x="3261575" y="3988975"/>
              <a:ext cx="162325" cy="197025"/>
            </a:xfrm>
            <a:custGeom>
              <a:avLst/>
              <a:gdLst/>
              <a:ahLst/>
              <a:cxnLst/>
              <a:rect l="l" t="t" r="r" b="b"/>
              <a:pathLst>
                <a:path w="6493" h="7881" extrusionOk="0">
                  <a:moveTo>
                    <a:pt x="3358" y="0"/>
                  </a:moveTo>
                  <a:cubicBezTo>
                    <a:pt x="1725" y="0"/>
                    <a:pt x="311" y="1618"/>
                    <a:pt x="162" y="3719"/>
                  </a:cubicBezTo>
                  <a:cubicBezTo>
                    <a:pt x="1" y="5888"/>
                    <a:pt x="1257" y="7755"/>
                    <a:pt x="2956" y="7874"/>
                  </a:cubicBezTo>
                  <a:cubicBezTo>
                    <a:pt x="3017" y="7879"/>
                    <a:pt x="3077" y="7881"/>
                    <a:pt x="3138" y="7881"/>
                  </a:cubicBezTo>
                  <a:cubicBezTo>
                    <a:pt x="4767" y="7881"/>
                    <a:pt x="6176" y="6260"/>
                    <a:pt x="6332" y="4168"/>
                  </a:cubicBezTo>
                  <a:cubicBezTo>
                    <a:pt x="6493" y="1993"/>
                    <a:pt x="5237" y="133"/>
                    <a:pt x="3531" y="7"/>
                  </a:cubicBezTo>
                  <a:cubicBezTo>
                    <a:pt x="3473" y="2"/>
                    <a:pt x="3415" y="0"/>
                    <a:pt x="3358" y="0"/>
                  </a:cubicBezTo>
                  <a:close/>
                </a:path>
              </a:pathLst>
            </a:custGeom>
            <a:solidFill>
              <a:srgbClr val="FBD9C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1414;p44">
              <a:extLst>
                <a:ext uri="{FF2B5EF4-FFF2-40B4-BE49-F238E27FC236}">
                  <a16:creationId xmlns:a16="http://schemas.microsoft.com/office/drawing/2014/main" id="{B3278581-3F8B-4613-A127-CB9A635A49B4}"/>
                </a:ext>
              </a:extLst>
            </p:cNvPr>
            <p:cNvSpPr/>
            <p:nvPr/>
          </p:nvSpPr>
          <p:spPr>
            <a:xfrm>
              <a:off x="3261575" y="4001400"/>
              <a:ext cx="129175" cy="184625"/>
            </a:xfrm>
            <a:custGeom>
              <a:avLst/>
              <a:gdLst/>
              <a:ahLst/>
              <a:cxnLst/>
              <a:rect l="l" t="t" r="r" b="b"/>
              <a:pathLst>
                <a:path w="5167" h="7385" extrusionOk="0">
                  <a:moveTo>
                    <a:pt x="1847" y="1"/>
                  </a:moveTo>
                  <a:lnTo>
                    <a:pt x="1847" y="1"/>
                  </a:lnTo>
                  <a:cubicBezTo>
                    <a:pt x="927" y="632"/>
                    <a:pt x="261" y="1819"/>
                    <a:pt x="162" y="3222"/>
                  </a:cubicBezTo>
                  <a:cubicBezTo>
                    <a:pt x="1" y="5391"/>
                    <a:pt x="1257" y="7258"/>
                    <a:pt x="2956" y="7377"/>
                  </a:cubicBezTo>
                  <a:cubicBezTo>
                    <a:pt x="3018" y="7382"/>
                    <a:pt x="3079" y="7384"/>
                    <a:pt x="3141" y="7384"/>
                  </a:cubicBezTo>
                  <a:cubicBezTo>
                    <a:pt x="3899" y="7384"/>
                    <a:pt x="4608" y="7028"/>
                    <a:pt x="5166" y="6444"/>
                  </a:cubicBezTo>
                  <a:lnTo>
                    <a:pt x="5166" y="6444"/>
                  </a:lnTo>
                  <a:cubicBezTo>
                    <a:pt x="4724" y="6764"/>
                    <a:pt x="4188" y="6933"/>
                    <a:pt x="3639" y="6933"/>
                  </a:cubicBezTo>
                  <a:cubicBezTo>
                    <a:pt x="3587" y="6933"/>
                    <a:pt x="3534" y="6931"/>
                    <a:pt x="3482" y="6928"/>
                  </a:cubicBezTo>
                  <a:cubicBezTo>
                    <a:pt x="1777" y="6802"/>
                    <a:pt x="527" y="4942"/>
                    <a:pt x="682" y="2766"/>
                  </a:cubicBezTo>
                  <a:cubicBezTo>
                    <a:pt x="766" y="1650"/>
                    <a:pt x="1208" y="668"/>
                    <a:pt x="1847" y="1"/>
                  </a:cubicBezTo>
                  <a:close/>
                </a:path>
              </a:pathLst>
            </a:custGeom>
            <a:solidFill>
              <a:srgbClr val="FAD4C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7" name="Google Shape;1415;p44">
              <a:extLst>
                <a:ext uri="{FF2B5EF4-FFF2-40B4-BE49-F238E27FC236}">
                  <a16:creationId xmlns:a16="http://schemas.microsoft.com/office/drawing/2014/main" id="{B604E66E-E205-44A0-B20E-E8C5F7D20E96}"/>
                </a:ext>
              </a:extLst>
            </p:cNvPr>
            <p:cNvSpPr/>
            <p:nvPr/>
          </p:nvSpPr>
          <p:spPr>
            <a:xfrm>
              <a:off x="3230175" y="4213075"/>
              <a:ext cx="224800" cy="371050"/>
            </a:xfrm>
            <a:custGeom>
              <a:avLst/>
              <a:gdLst/>
              <a:ahLst/>
              <a:cxnLst/>
              <a:rect l="l" t="t" r="r" b="b"/>
              <a:pathLst>
                <a:path w="8992" h="14842" extrusionOk="0">
                  <a:moveTo>
                    <a:pt x="2550" y="0"/>
                  </a:moveTo>
                  <a:cubicBezTo>
                    <a:pt x="1884" y="0"/>
                    <a:pt x="1241" y="707"/>
                    <a:pt x="892" y="2272"/>
                  </a:cubicBezTo>
                  <a:cubicBezTo>
                    <a:pt x="380" y="4588"/>
                    <a:pt x="1" y="8764"/>
                    <a:pt x="1095" y="14428"/>
                  </a:cubicBezTo>
                  <a:cubicBezTo>
                    <a:pt x="1153" y="14721"/>
                    <a:pt x="1442" y="14842"/>
                    <a:pt x="1878" y="14842"/>
                  </a:cubicBezTo>
                  <a:cubicBezTo>
                    <a:pt x="3882" y="14842"/>
                    <a:pt x="8991" y="12294"/>
                    <a:pt x="8991" y="12294"/>
                  </a:cubicBezTo>
                  <a:cubicBezTo>
                    <a:pt x="8991" y="12294"/>
                    <a:pt x="7159" y="3900"/>
                    <a:pt x="6100" y="1970"/>
                  </a:cubicBezTo>
                  <a:cubicBezTo>
                    <a:pt x="5271" y="482"/>
                    <a:pt x="5082" y="630"/>
                    <a:pt x="2801" y="33"/>
                  </a:cubicBezTo>
                  <a:cubicBezTo>
                    <a:pt x="2717" y="11"/>
                    <a:pt x="2634" y="0"/>
                    <a:pt x="2550" y="0"/>
                  </a:cubicBezTo>
                  <a:close/>
                </a:path>
              </a:pathLst>
            </a:custGeom>
            <a:solidFill>
              <a:srgbClr val="8EB5F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8" name="Google Shape;1416;p44">
              <a:extLst>
                <a:ext uri="{FF2B5EF4-FFF2-40B4-BE49-F238E27FC236}">
                  <a16:creationId xmlns:a16="http://schemas.microsoft.com/office/drawing/2014/main" id="{4BF9AB70-D382-4AF1-8734-3139F16E5018}"/>
                </a:ext>
              </a:extLst>
            </p:cNvPr>
            <p:cNvSpPr/>
            <p:nvPr/>
          </p:nvSpPr>
          <p:spPr>
            <a:xfrm>
              <a:off x="3263700" y="4317850"/>
              <a:ext cx="188625" cy="191025"/>
            </a:xfrm>
            <a:custGeom>
              <a:avLst/>
              <a:gdLst/>
              <a:ahLst/>
              <a:cxnLst/>
              <a:rect l="l" t="t" r="r" b="b"/>
              <a:pathLst>
                <a:path w="7545" h="7641" extrusionOk="0">
                  <a:moveTo>
                    <a:pt x="2306" y="1"/>
                  </a:moveTo>
                  <a:cubicBezTo>
                    <a:pt x="2031" y="1"/>
                    <a:pt x="1818" y="102"/>
                    <a:pt x="1818" y="102"/>
                  </a:cubicBezTo>
                  <a:lnTo>
                    <a:pt x="0" y="355"/>
                  </a:lnTo>
                  <a:cubicBezTo>
                    <a:pt x="0" y="355"/>
                    <a:pt x="351" y="5640"/>
                    <a:pt x="3355" y="6735"/>
                  </a:cubicBezTo>
                  <a:cubicBezTo>
                    <a:pt x="5818" y="7640"/>
                    <a:pt x="7545" y="7640"/>
                    <a:pt x="7545" y="7640"/>
                  </a:cubicBezTo>
                  <a:lnTo>
                    <a:pt x="6689" y="3731"/>
                  </a:lnTo>
                  <a:cubicBezTo>
                    <a:pt x="6689" y="3731"/>
                    <a:pt x="6598" y="3741"/>
                    <a:pt x="6446" y="3741"/>
                  </a:cubicBezTo>
                  <a:cubicBezTo>
                    <a:pt x="5760" y="3741"/>
                    <a:pt x="3823" y="3538"/>
                    <a:pt x="3432" y="1296"/>
                  </a:cubicBezTo>
                  <a:cubicBezTo>
                    <a:pt x="3244" y="219"/>
                    <a:pt x="2709" y="1"/>
                    <a:pt x="2306" y="1"/>
                  </a:cubicBezTo>
                  <a:close/>
                </a:path>
              </a:pathLst>
            </a:custGeom>
            <a:solidFill>
              <a:srgbClr val="8EB5F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1417;p44">
              <a:extLst>
                <a:ext uri="{FF2B5EF4-FFF2-40B4-BE49-F238E27FC236}">
                  <a16:creationId xmlns:a16="http://schemas.microsoft.com/office/drawing/2014/main" id="{A0E8B7C4-56B4-46A5-8526-BC9559EE4FBB}"/>
                </a:ext>
              </a:extLst>
            </p:cNvPr>
            <p:cNvSpPr/>
            <p:nvPr/>
          </p:nvSpPr>
          <p:spPr>
            <a:xfrm>
              <a:off x="3314050" y="4404275"/>
              <a:ext cx="244050" cy="64300"/>
            </a:xfrm>
            <a:custGeom>
              <a:avLst/>
              <a:gdLst/>
              <a:ahLst/>
              <a:cxnLst/>
              <a:rect l="l" t="t" r="r" b="b"/>
              <a:pathLst>
                <a:path w="9762" h="2572" extrusionOk="0">
                  <a:moveTo>
                    <a:pt x="1032" y="0"/>
                  </a:moveTo>
                  <a:cubicBezTo>
                    <a:pt x="1032" y="0"/>
                    <a:pt x="0" y="2050"/>
                    <a:pt x="513" y="2379"/>
                  </a:cubicBezTo>
                  <a:cubicBezTo>
                    <a:pt x="724" y="2517"/>
                    <a:pt x="1048" y="2572"/>
                    <a:pt x="1449" y="2572"/>
                  </a:cubicBezTo>
                  <a:cubicBezTo>
                    <a:pt x="3066" y="2572"/>
                    <a:pt x="5920" y="1674"/>
                    <a:pt x="7556" y="1674"/>
                  </a:cubicBezTo>
                  <a:cubicBezTo>
                    <a:pt x="7709" y="1674"/>
                    <a:pt x="7851" y="1682"/>
                    <a:pt x="7980" y="1699"/>
                  </a:cubicBezTo>
                  <a:cubicBezTo>
                    <a:pt x="8268" y="1734"/>
                    <a:pt x="8802" y="1937"/>
                    <a:pt x="9272" y="2134"/>
                  </a:cubicBezTo>
                  <a:cubicBezTo>
                    <a:pt x="9308" y="2148"/>
                    <a:pt x="9344" y="2155"/>
                    <a:pt x="9379" y="2155"/>
                  </a:cubicBezTo>
                  <a:cubicBezTo>
                    <a:pt x="9598" y="2155"/>
                    <a:pt x="9761" y="1892"/>
                    <a:pt x="9616" y="1692"/>
                  </a:cubicBezTo>
                  <a:cubicBezTo>
                    <a:pt x="9265" y="1228"/>
                    <a:pt x="8759" y="842"/>
                    <a:pt x="8275" y="702"/>
                  </a:cubicBezTo>
                  <a:cubicBezTo>
                    <a:pt x="6921" y="323"/>
                    <a:pt x="1032" y="0"/>
                    <a:pt x="1032" y="0"/>
                  </a:cubicBezTo>
                  <a:close/>
                </a:path>
              </a:pathLst>
            </a:custGeom>
            <a:solidFill>
              <a:srgbClr val="FBD9C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1418;p44">
              <a:extLst>
                <a:ext uri="{FF2B5EF4-FFF2-40B4-BE49-F238E27FC236}">
                  <a16:creationId xmlns:a16="http://schemas.microsoft.com/office/drawing/2014/main" id="{5E11570E-7BEA-429F-ADDC-4FA5FA208EC1}"/>
                </a:ext>
              </a:extLst>
            </p:cNvPr>
            <p:cNvSpPr/>
            <p:nvPr/>
          </p:nvSpPr>
          <p:spPr>
            <a:xfrm>
              <a:off x="3255525" y="4217950"/>
              <a:ext cx="118375" cy="248950"/>
            </a:xfrm>
            <a:custGeom>
              <a:avLst/>
              <a:gdLst/>
              <a:ahLst/>
              <a:cxnLst/>
              <a:rect l="l" t="t" r="r" b="b"/>
              <a:pathLst>
                <a:path w="4735" h="9958" extrusionOk="0">
                  <a:moveTo>
                    <a:pt x="1586" y="1"/>
                  </a:moveTo>
                  <a:cubicBezTo>
                    <a:pt x="948" y="1"/>
                    <a:pt x="282" y="536"/>
                    <a:pt x="138" y="2056"/>
                  </a:cubicBezTo>
                  <a:cubicBezTo>
                    <a:pt x="0" y="3542"/>
                    <a:pt x="1707" y="9957"/>
                    <a:pt x="3202" y="9957"/>
                  </a:cubicBezTo>
                  <a:cubicBezTo>
                    <a:pt x="3309" y="9957"/>
                    <a:pt x="3416" y="9924"/>
                    <a:pt x="3521" y="9854"/>
                  </a:cubicBezTo>
                  <a:cubicBezTo>
                    <a:pt x="4735" y="9032"/>
                    <a:pt x="3478" y="2428"/>
                    <a:pt x="2784" y="800"/>
                  </a:cubicBezTo>
                  <a:cubicBezTo>
                    <a:pt x="2590" y="344"/>
                    <a:pt x="2097" y="1"/>
                    <a:pt x="1586" y="1"/>
                  </a:cubicBezTo>
                  <a:close/>
                </a:path>
              </a:pathLst>
            </a:custGeom>
            <a:solidFill>
              <a:srgbClr val="FBD9C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1419;p44">
              <a:extLst>
                <a:ext uri="{FF2B5EF4-FFF2-40B4-BE49-F238E27FC236}">
                  <a16:creationId xmlns:a16="http://schemas.microsoft.com/office/drawing/2014/main" id="{3A5BC445-CA58-4E59-9525-65CB8261F461}"/>
                </a:ext>
              </a:extLst>
            </p:cNvPr>
            <p:cNvSpPr/>
            <p:nvPr/>
          </p:nvSpPr>
          <p:spPr>
            <a:xfrm>
              <a:off x="3257375" y="4217950"/>
              <a:ext cx="94775" cy="152650"/>
            </a:xfrm>
            <a:custGeom>
              <a:avLst/>
              <a:gdLst/>
              <a:ahLst/>
              <a:cxnLst/>
              <a:rect l="l" t="t" r="r" b="b"/>
              <a:pathLst>
                <a:path w="3791" h="6106" extrusionOk="0">
                  <a:moveTo>
                    <a:pt x="1512" y="1"/>
                  </a:moveTo>
                  <a:cubicBezTo>
                    <a:pt x="874" y="1"/>
                    <a:pt x="208" y="536"/>
                    <a:pt x="64" y="2056"/>
                  </a:cubicBezTo>
                  <a:cubicBezTo>
                    <a:pt x="0" y="2744"/>
                    <a:pt x="267" y="4456"/>
                    <a:pt x="723" y="6106"/>
                  </a:cubicBezTo>
                  <a:cubicBezTo>
                    <a:pt x="1643" y="5509"/>
                    <a:pt x="2990" y="5341"/>
                    <a:pt x="3790" y="5306"/>
                  </a:cubicBezTo>
                  <a:cubicBezTo>
                    <a:pt x="3615" y="3460"/>
                    <a:pt x="3039" y="1579"/>
                    <a:pt x="2710" y="800"/>
                  </a:cubicBezTo>
                  <a:cubicBezTo>
                    <a:pt x="2516" y="344"/>
                    <a:pt x="2023" y="1"/>
                    <a:pt x="1512" y="1"/>
                  </a:cubicBezTo>
                  <a:close/>
                </a:path>
              </a:pathLst>
            </a:custGeom>
            <a:solidFill>
              <a:srgbClr val="8EB5F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2" name="Google Shape;1420;p44">
              <a:extLst>
                <a:ext uri="{FF2B5EF4-FFF2-40B4-BE49-F238E27FC236}">
                  <a16:creationId xmlns:a16="http://schemas.microsoft.com/office/drawing/2014/main" id="{5D8470D8-D30B-4E8F-917C-690443E8EF2F}"/>
                </a:ext>
              </a:extLst>
            </p:cNvPr>
            <p:cNvSpPr/>
            <p:nvPr/>
          </p:nvSpPr>
          <p:spPr>
            <a:xfrm>
              <a:off x="3266225" y="3971450"/>
              <a:ext cx="165925" cy="58775"/>
            </a:xfrm>
            <a:custGeom>
              <a:avLst/>
              <a:gdLst/>
              <a:ahLst/>
              <a:cxnLst/>
              <a:rect l="l" t="t" r="r" b="b"/>
              <a:pathLst>
                <a:path w="6637" h="2351" extrusionOk="0">
                  <a:moveTo>
                    <a:pt x="3422" y="0"/>
                  </a:moveTo>
                  <a:cubicBezTo>
                    <a:pt x="1386" y="0"/>
                    <a:pt x="1" y="1422"/>
                    <a:pt x="429" y="1422"/>
                  </a:cubicBezTo>
                  <a:cubicBezTo>
                    <a:pt x="486" y="1422"/>
                    <a:pt x="575" y="1396"/>
                    <a:pt x="699" y="1339"/>
                  </a:cubicBezTo>
                  <a:cubicBezTo>
                    <a:pt x="842" y="1272"/>
                    <a:pt x="1014" y="1243"/>
                    <a:pt x="1206" y="1243"/>
                  </a:cubicBezTo>
                  <a:cubicBezTo>
                    <a:pt x="2400" y="1243"/>
                    <a:pt x="4402" y="2351"/>
                    <a:pt x="5395" y="2351"/>
                  </a:cubicBezTo>
                  <a:cubicBezTo>
                    <a:pt x="5636" y="2351"/>
                    <a:pt x="5817" y="2286"/>
                    <a:pt x="5914" y="2125"/>
                  </a:cubicBezTo>
                  <a:cubicBezTo>
                    <a:pt x="6637" y="918"/>
                    <a:pt x="4763" y="209"/>
                    <a:pt x="4763" y="209"/>
                  </a:cubicBezTo>
                  <a:cubicBezTo>
                    <a:pt x="4295" y="62"/>
                    <a:pt x="3844" y="0"/>
                    <a:pt x="3422" y="0"/>
                  </a:cubicBezTo>
                  <a:close/>
                </a:path>
              </a:pathLst>
            </a:custGeom>
            <a:solidFill>
              <a:srgbClr val="31529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3" name="Google Shape;1421;p44">
              <a:extLst>
                <a:ext uri="{FF2B5EF4-FFF2-40B4-BE49-F238E27FC236}">
                  <a16:creationId xmlns:a16="http://schemas.microsoft.com/office/drawing/2014/main" id="{06F6AECC-3182-4255-B4FC-B8C86BF650A4}"/>
                </a:ext>
              </a:extLst>
            </p:cNvPr>
            <p:cNvSpPr/>
            <p:nvPr/>
          </p:nvSpPr>
          <p:spPr>
            <a:xfrm>
              <a:off x="3259125" y="3975700"/>
              <a:ext cx="134425" cy="157325"/>
            </a:xfrm>
            <a:custGeom>
              <a:avLst/>
              <a:gdLst/>
              <a:ahLst/>
              <a:cxnLst/>
              <a:rect l="l" t="t" r="r" b="b"/>
              <a:pathLst>
                <a:path w="5377" h="6293" extrusionOk="0">
                  <a:moveTo>
                    <a:pt x="2888" y="1"/>
                  </a:moveTo>
                  <a:cubicBezTo>
                    <a:pt x="913" y="1"/>
                    <a:pt x="1" y="2365"/>
                    <a:pt x="1" y="3415"/>
                  </a:cubicBezTo>
                  <a:cubicBezTo>
                    <a:pt x="1" y="4517"/>
                    <a:pt x="1131" y="6293"/>
                    <a:pt x="1131" y="6293"/>
                  </a:cubicBezTo>
                  <a:cubicBezTo>
                    <a:pt x="962" y="4454"/>
                    <a:pt x="1313" y="2299"/>
                    <a:pt x="3861" y="1576"/>
                  </a:cubicBezTo>
                  <a:cubicBezTo>
                    <a:pt x="4120" y="1506"/>
                    <a:pt x="5377" y="264"/>
                    <a:pt x="3187" y="18"/>
                  </a:cubicBezTo>
                  <a:cubicBezTo>
                    <a:pt x="3085" y="6"/>
                    <a:pt x="2985" y="1"/>
                    <a:pt x="2888" y="1"/>
                  </a:cubicBezTo>
                  <a:close/>
                </a:path>
              </a:pathLst>
            </a:custGeom>
            <a:solidFill>
              <a:srgbClr val="31529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 name="Google Shape;1422;p44">
              <a:extLst>
                <a:ext uri="{FF2B5EF4-FFF2-40B4-BE49-F238E27FC236}">
                  <a16:creationId xmlns:a16="http://schemas.microsoft.com/office/drawing/2014/main" id="{58741B55-78AA-45FD-BC79-9D52C3261A85}"/>
                </a:ext>
              </a:extLst>
            </p:cNvPr>
            <p:cNvSpPr/>
            <p:nvPr/>
          </p:nvSpPr>
          <p:spPr>
            <a:xfrm>
              <a:off x="3257550" y="4093700"/>
              <a:ext cx="38275" cy="81625"/>
            </a:xfrm>
            <a:custGeom>
              <a:avLst/>
              <a:gdLst/>
              <a:ahLst/>
              <a:cxnLst/>
              <a:rect l="l" t="t" r="r" b="b"/>
              <a:pathLst>
                <a:path w="1531" h="3265" extrusionOk="0">
                  <a:moveTo>
                    <a:pt x="0" y="1"/>
                  </a:moveTo>
                  <a:lnTo>
                    <a:pt x="1180" y="3264"/>
                  </a:lnTo>
                  <a:cubicBezTo>
                    <a:pt x="1531" y="2289"/>
                    <a:pt x="1334" y="864"/>
                    <a:pt x="1229" y="288"/>
                  </a:cubicBezTo>
                  <a:cubicBezTo>
                    <a:pt x="1201" y="127"/>
                    <a:pt x="1180" y="36"/>
                    <a:pt x="1180" y="36"/>
                  </a:cubicBezTo>
                  <a:lnTo>
                    <a:pt x="0" y="1"/>
                  </a:lnTo>
                  <a:close/>
                </a:path>
              </a:pathLst>
            </a:custGeom>
            <a:solidFill>
              <a:srgbClr val="31529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1423;p44">
              <a:extLst>
                <a:ext uri="{FF2B5EF4-FFF2-40B4-BE49-F238E27FC236}">
                  <a16:creationId xmlns:a16="http://schemas.microsoft.com/office/drawing/2014/main" id="{4391D75A-78A4-4403-BBFA-4F0BB9BFC07B}"/>
                </a:ext>
              </a:extLst>
            </p:cNvPr>
            <p:cNvSpPr/>
            <p:nvPr/>
          </p:nvSpPr>
          <p:spPr>
            <a:xfrm>
              <a:off x="3250825" y="4061150"/>
              <a:ext cx="62025" cy="51925"/>
            </a:xfrm>
            <a:custGeom>
              <a:avLst/>
              <a:gdLst/>
              <a:ahLst/>
              <a:cxnLst/>
              <a:rect l="l" t="t" r="r" b="b"/>
              <a:pathLst>
                <a:path w="2481" h="2077" extrusionOk="0">
                  <a:moveTo>
                    <a:pt x="1159" y="0"/>
                  </a:moveTo>
                  <a:cubicBezTo>
                    <a:pt x="1105" y="0"/>
                    <a:pt x="1049" y="8"/>
                    <a:pt x="992" y="25"/>
                  </a:cubicBezTo>
                  <a:cubicBezTo>
                    <a:pt x="469" y="177"/>
                    <a:pt x="0" y="2077"/>
                    <a:pt x="1512" y="2077"/>
                  </a:cubicBezTo>
                  <a:cubicBezTo>
                    <a:pt x="1542" y="2077"/>
                    <a:pt x="1572" y="2076"/>
                    <a:pt x="1603" y="2075"/>
                  </a:cubicBezTo>
                  <a:cubicBezTo>
                    <a:pt x="2480" y="2032"/>
                    <a:pt x="1940" y="538"/>
                    <a:pt x="1940" y="538"/>
                  </a:cubicBezTo>
                  <a:cubicBezTo>
                    <a:pt x="1940" y="538"/>
                    <a:pt x="1610" y="0"/>
                    <a:pt x="1159" y="0"/>
                  </a:cubicBezTo>
                  <a:close/>
                </a:path>
              </a:pathLst>
            </a:custGeom>
            <a:solidFill>
              <a:srgbClr val="FBD9C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1424;p44">
              <a:extLst>
                <a:ext uri="{FF2B5EF4-FFF2-40B4-BE49-F238E27FC236}">
                  <a16:creationId xmlns:a16="http://schemas.microsoft.com/office/drawing/2014/main" id="{0A5F37F8-D3A7-4AE7-927E-D9E7CC9F57E5}"/>
                </a:ext>
              </a:extLst>
            </p:cNvPr>
            <p:cNvSpPr/>
            <p:nvPr/>
          </p:nvSpPr>
          <p:spPr>
            <a:xfrm>
              <a:off x="3250525" y="4061150"/>
              <a:ext cx="62500" cy="51900"/>
            </a:xfrm>
            <a:custGeom>
              <a:avLst/>
              <a:gdLst/>
              <a:ahLst/>
              <a:cxnLst/>
              <a:rect l="l" t="t" r="r" b="b"/>
              <a:pathLst>
                <a:path w="2500" h="2076" extrusionOk="0">
                  <a:moveTo>
                    <a:pt x="1171" y="0"/>
                  </a:moveTo>
                  <a:cubicBezTo>
                    <a:pt x="1117" y="0"/>
                    <a:pt x="1061" y="8"/>
                    <a:pt x="1004" y="25"/>
                  </a:cubicBezTo>
                  <a:cubicBezTo>
                    <a:pt x="479" y="177"/>
                    <a:pt x="0" y="2076"/>
                    <a:pt x="1547" y="2076"/>
                  </a:cubicBezTo>
                  <a:cubicBezTo>
                    <a:pt x="1569" y="2076"/>
                    <a:pt x="1592" y="2075"/>
                    <a:pt x="1615" y="2075"/>
                  </a:cubicBezTo>
                  <a:cubicBezTo>
                    <a:pt x="2499" y="2046"/>
                    <a:pt x="1952" y="538"/>
                    <a:pt x="1952" y="538"/>
                  </a:cubicBezTo>
                  <a:cubicBezTo>
                    <a:pt x="1952" y="538"/>
                    <a:pt x="1622" y="0"/>
                    <a:pt x="1171" y="0"/>
                  </a:cubicBezTo>
                  <a:close/>
                </a:path>
              </a:pathLst>
            </a:custGeom>
            <a:solidFill>
              <a:srgbClr val="FBD9C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7" name="Google Shape;1425;p44">
              <a:extLst>
                <a:ext uri="{FF2B5EF4-FFF2-40B4-BE49-F238E27FC236}">
                  <a16:creationId xmlns:a16="http://schemas.microsoft.com/office/drawing/2014/main" id="{2463E4E1-33DF-48CF-A35A-F5F9B967BEBB}"/>
                </a:ext>
              </a:extLst>
            </p:cNvPr>
            <p:cNvSpPr/>
            <p:nvPr/>
          </p:nvSpPr>
          <p:spPr>
            <a:xfrm>
              <a:off x="3233700" y="3967950"/>
              <a:ext cx="81425" cy="65175"/>
            </a:xfrm>
            <a:custGeom>
              <a:avLst/>
              <a:gdLst/>
              <a:ahLst/>
              <a:cxnLst/>
              <a:rect l="l" t="t" r="r" b="b"/>
              <a:pathLst>
                <a:path w="3257" h="2607" extrusionOk="0">
                  <a:moveTo>
                    <a:pt x="1804" y="0"/>
                  </a:moveTo>
                  <a:cubicBezTo>
                    <a:pt x="1249" y="0"/>
                    <a:pt x="647" y="185"/>
                    <a:pt x="393" y="651"/>
                  </a:cubicBezTo>
                  <a:cubicBezTo>
                    <a:pt x="0" y="1376"/>
                    <a:pt x="56" y="2606"/>
                    <a:pt x="1157" y="2606"/>
                  </a:cubicBezTo>
                  <a:cubicBezTo>
                    <a:pt x="1218" y="2606"/>
                    <a:pt x="1281" y="2603"/>
                    <a:pt x="1348" y="2595"/>
                  </a:cubicBezTo>
                  <a:cubicBezTo>
                    <a:pt x="2632" y="2448"/>
                    <a:pt x="2920" y="1409"/>
                    <a:pt x="2920" y="1409"/>
                  </a:cubicBezTo>
                  <a:cubicBezTo>
                    <a:pt x="2920" y="1409"/>
                    <a:pt x="3257" y="511"/>
                    <a:pt x="2695" y="195"/>
                  </a:cubicBezTo>
                  <a:cubicBezTo>
                    <a:pt x="2481" y="73"/>
                    <a:pt x="2152" y="0"/>
                    <a:pt x="1804" y="0"/>
                  </a:cubicBezTo>
                  <a:close/>
                </a:path>
              </a:pathLst>
            </a:custGeom>
            <a:solidFill>
              <a:srgbClr val="31529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8" name="Google Shape;1426;p44">
              <a:extLst>
                <a:ext uri="{FF2B5EF4-FFF2-40B4-BE49-F238E27FC236}">
                  <a16:creationId xmlns:a16="http://schemas.microsoft.com/office/drawing/2014/main" id="{C7A8DEA1-2CEF-4ABC-8017-4AB690502412}"/>
                </a:ext>
              </a:extLst>
            </p:cNvPr>
            <p:cNvSpPr/>
            <p:nvPr/>
          </p:nvSpPr>
          <p:spPr>
            <a:xfrm>
              <a:off x="3101625" y="4006725"/>
              <a:ext cx="509325" cy="780425"/>
            </a:xfrm>
            <a:custGeom>
              <a:avLst/>
              <a:gdLst/>
              <a:ahLst/>
              <a:cxnLst/>
              <a:rect l="l" t="t" r="r" b="b"/>
              <a:pathLst>
                <a:path w="20373" h="31217" extrusionOk="0">
                  <a:moveTo>
                    <a:pt x="1311" y="1"/>
                  </a:moveTo>
                  <a:cubicBezTo>
                    <a:pt x="591" y="1"/>
                    <a:pt x="0" y="632"/>
                    <a:pt x="82" y="1381"/>
                  </a:cubicBezTo>
                  <a:lnTo>
                    <a:pt x="2700" y="25567"/>
                  </a:lnTo>
                  <a:cubicBezTo>
                    <a:pt x="2813" y="26612"/>
                    <a:pt x="3199" y="27609"/>
                    <a:pt x="3830" y="28458"/>
                  </a:cubicBezTo>
                  <a:lnTo>
                    <a:pt x="3999" y="28690"/>
                  </a:lnTo>
                  <a:cubicBezTo>
                    <a:pt x="5101" y="30171"/>
                    <a:pt x="6820" y="31048"/>
                    <a:pt x="8666" y="31076"/>
                  </a:cubicBezTo>
                  <a:lnTo>
                    <a:pt x="18316" y="31216"/>
                  </a:lnTo>
                  <a:cubicBezTo>
                    <a:pt x="18329" y="31217"/>
                    <a:pt x="18342" y="31217"/>
                    <a:pt x="18355" y="31217"/>
                  </a:cubicBezTo>
                  <a:cubicBezTo>
                    <a:pt x="19467" y="31217"/>
                    <a:pt x="20373" y="30312"/>
                    <a:pt x="20373" y="29195"/>
                  </a:cubicBezTo>
                  <a:cubicBezTo>
                    <a:pt x="20373" y="28072"/>
                    <a:pt x="19467" y="27167"/>
                    <a:pt x="18344" y="27167"/>
                  </a:cubicBezTo>
                  <a:lnTo>
                    <a:pt x="10406" y="27167"/>
                  </a:lnTo>
                  <a:cubicBezTo>
                    <a:pt x="8420" y="27167"/>
                    <a:pt x="6743" y="25707"/>
                    <a:pt x="6455" y="23742"/>
                  </a:cubicBezTo>
                  <a:lnTo>
                    <a:pt x="4469" y="10133"/>
                  </a:lnTo>
                  <a:cubicBezTo>
                    <a:pt x="4279" y="8807"/>
                    <a:pt x="3269" y="7740"/>
                    <a:pt x="1956" y="7473"/>
                  </a:cubicBezTo>
                  <a:lnTo>
                    <a:pt x="1282" y="7333"/>
                  </a:lnTo>
                  <a:lnTo>
                    <a:pt x="2728" y="6610"/>
                  </a:lnTo>
                  <a:cubicBezTo>
                    <a:pt x="3388" y="6280"/>
                    <a:pt x="3767" y="5571"/>
                    <a:pt x="3669" y="4848"/>
                  </a:cubicBezTo>
                  <a:lnTo>
                    <a:pt x="3248" y="1563"/>
                  </a:lnTo>
                  <a:cubicBezTo>
                    <a:pt x="3149" y="827"/>
                    <a:pt x="2595" y="237"/>
                    <a:pt x="1872" y="90"/>
                  </a:cubicBezTo>
                  <a:lnTo>
                    <a:pt x="1563" y="26"/>
                  </a:lnTo>
                  <a:cubicBezTo>
                    <a:pt x="1478" y="9"/>
                    <a:pt x="1394" y="1"/>
                    <a:pt x="1311" y="1"/>
                  </a:cubicBezTo>
                  <a:close/>
                </a:path>
              </a:pathLst>
            </a:custGeom>
            <a:solidFill>
              <a:srgbClr val="472C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9" name="Google Shape;1427;p44">
              <a:extLst>
                <a:ext uri="{FF2B5EF4-FFF2-40B4-BE49-F238E27FC236}">
                  <a16:creationId xmlns:a16="http://schemas.microsoft.com/office/drawing/2014/main" id="{5C3B2D6C-7650-40C5-9A7D-BF7BE1A56D03}"/>
                </a:ext>
              </a:extLst>
            </p:cNvPr>
            <p:cNvSpPr/>
            <p:nvPr/>
          </p:nvSpPr>
          <p:spPr>
            <a:xfrm>
              <a:off x="3235975" y="4725175"/>
              <a:ext cx="330050" cy="314275"/>
            </a:xfrm>
            <a:custGeom>
              <a:avLst/>
              <a:gdLst/>
              <a:ahLst/>
              <a:cxnLst/>
              <a:rect l="l" t="t" r="r" b="b"/>
              <a:pathLst>
                <a:path w="13202" h="12571" extrusionOk="0">
                  <a:moveTo>
                    <a:pt x="12521" y="303"/>
                  </a:moveTo>
                  <a:cubicBezTo>
                    <a:pt x="12725" y="303"/>
                    <a:pt x="12893" y="471"/>
                    <a:pt x="12893" y="682"/>
                  </a:cubicBezTo>
                  <a:lnTo>
                    <a:pt x="12893" y="11890"/>
                  </a:lnTo>
                  <a:cubicBezTo>
                    <a:pt x="12893" y="12101"/>
                    <a:pt x="12725" y="12269"/>
                    <a:pt x="12521" y="12269"/>
                  </a:cubicBezTo>
                  <a:lnTo>
                    <a:pt x="688" y="12269"/>
                  </a:lnTo>
                  <a:cubicBezTo>
                    <a:pt x="477" y="12269"/>
                    <a:pt x="309" y="12101"/>
                    <a:pt x="309" y="11890"/>
                  </a:cubicBezTo>
                  <a:lnTo>
                    <a:pt x="309" y="682"/>
                  </a:lnTo>
                  <a:cubicBezTo>
                    <a:pt x="309" y="471"/>
                    <a:pt x="477" y="303"/>
                    <a:pt x="688" y="303"/>
                  </a:cubicBezTo>
                  <a:close/>
                  <a:moveTo>
                    <a:pt x="688" y="1"/>
                  </a:moveTo>
                  <a:cubicBezTo>
                    <a:pt x="309" y="1"/>
                    <a:pt x="0" y="303"/>
                    <a:pt x="7" y="682"/>
                  </a:cubicBezTo>
                  <a:lnTo>
                    <a:pt x="7" y="11890"/>
                  </a:lnTo>
                  <a:cubicBezTo>
                    <a:pt x="0" y="12269"/>
                    <a:pt x="309" y="12571"/>
                    <a:pt x="688" y="12571"/>
                  </a:cubicBezTo>
                  <a:lnTo>
                    <a:pt x="12521" y="12571"/>
                  </a:lnTo>
                  <a:cubicBezTo>
                    <a:pt x="12893" y="12571"/>
                    <a:pt x="13202" y="12269"/>
                    <a:pt x="13202" y="11890"/>
                  </a:cubicBezTo>
                  <a:lnTo>
                    <a:pt x="13202" y="682"/>
                  </a:lnTo>
                  <a:cubicBezTo>
                    <a:pt x="13202" y="303"/>
                    <a:pt x="12893" y="1"/>
                    <a:pt x="12521" y="1"/>
                  </a:cubicBezTo>
                  <a:close/>
                </a:path>
              </a:pathLst>
            </a:custGeom>
            <a:solidFill>
              <a:srgbClr val="472C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0" name="Google Shape;1428;p44">
              <a:extLst>
                <a:ext uri="{FF2B5EF4-FFF2-40B4-BE49-F238E27FC236}">
                  <a16:creationId xmlns:a16="http://schemas.microsoft.com/office/drawing/2014/main" id="{8C127D14-D743-4BA9-9660-62E828790BFB}"/>
                </a:ext>
              </a:extLst>
            </p:cNvPr>
            <p:cNvSpPr/>
            <p:nvPr/>
          </p:nvSpPr>
          <p:spPr>
            <a:xfrm>
              <a:off x="3101625" y="4006775"/>
              <a:ext cx="491600" cy="780375"/>
            </a:xfrm>
            <a:custGeom>
              <a:avLst/>
              <a:gdLst/>
              <a:ahLst/>
              <a:cxnLst/>
              <a:rect l="l" t="t" r="r" b="b"/>
              <a:pathLst>
                <a:path w="19664" h="31215" extrusionOk="0">
                  <a:moveTo>
                    <a:pt x="1313" y="1"/>
                  </a:moveTo>
                  <a:cubicBezTo>
                    <a:pt x="595" y="1"/>
                    <a:pt x="0" y="627"/>
                    <a:pt x="82" y="1379"/>
                  </a:cubicBezTo>
                  <a:lnTo>
                    <a:pt x="2700" y="25565"/>
                  </a:lnTo>
                  <a:cubicBezTo>
                    <a:pt x="2813" y="26610"/>
                    <a:pt x="3199" y="27607"/>
                    <a:pt x="3830" y="28456"/>
                  </a:cubicBezTo>
                  <a:lnTo>
                    <a:pt x="3999" y="28688"/>
                  </a:lnTo>
                  <a:cubicBezTo>
                    <a:pt x="5101" y="30169"/>
                    <a:pt x="6820" y="31046"/>
                    <a:pt x="8666" y="31074"/>
                  </a:cubicBezTo>
                  <a:lnTo>
                    <a:pt x="18316" y="31214"/>
                  </a:lnTo>
                  <a:cubicBezTo>
                    <a:pt x="18326" y="31215"/>
                    <a:pt x="18335" y="31215"/>
                    <a:pt x="18345" y="31215"/>
                  </a:cubicBezTo>
                  <a:cubicBezTo>
                    <a:pt x="18826" y="31215"/>
                    <a:pt x="19292" y="31040"/>
                    <a:pt x="19664" y="30730"/>
                  </a:cubicBezTo>
                  <a:lnTo>
                    <a:pt x="19551" y="30730"/>
                  </a:lnTo>
                  <a:lnTo>
                    <a:pt x="9901" y="30590"/>
                  </a:lnTo>
                  <a:cubicBezTo>
                    <a:pt x="8062" y="30562"/>
                    <a:pt x="6336" y="29684"/>
                    <a:pt x="5234" y="28204"/>
                  </a:cubicBezTo>
                  <a:lnTo>
                    <a:pt x="5065" y="27972"/>
                  </a:lnTo>
                  <a:cubicBezTo>
                    <a:pt x="4434" y="27123"/>
                    <a:pt x="4048" y="26126"/>
                    <a:pt x="3935" y="25080"/>
                  </a:cubicBezTo>
                  <a:lnTo>
                    <a:pt x="2033" y="7492"/>
                  </a:lnTo>
                  <a:cubicBezTo>
                    <a:pt x="2005" y="7485"/>
                    <a:pt x="1977" y="7478"/>
                    <a:pt x="1949" y="7471"/>
                  </a:cubicBezTo>
                  <a:lnTo>
                    <a:pt x="1282" y="7331"/>
                  </a:lnTo>
                  <a:lnTo>
                    <a:pt x="1984" y="6980"/>
                  </a:lnTo>
                  <a:lnTo>
                    <a:pt x="1325" y="895"/>
                  </a:lnTo>
                  <a:cubicBezTo>
                    <a:pt x="1290" y="586"/>
                    <a:pt x="1374" y="270"/>
                    <a:pt x="1556" y="24"/>
                  </a:cubicBezTo>
                  <a:cubicBezTo>
                    <a:pt x="1474" y="8"/>
                    <a:pt x="1393" y="1"/>
                    <a:pt x="1313" y="1"/>
                  </a:cubicBezTo>
                  <a:close/>
                </a:path>
              </a:pathLst>
            </a:custGeom>
            <a:solidFill>
              <a:srgbClr val="472C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1" name="Google Shape;1429;p44">
              <a:extLst>
                <a:ext uri="{FF2B5EF4-FFF2-40B4-BE49-F238E27FC236}">
                  <a16:creationId xmlns:a16="http://schemas.microsoft.com/office/drawing/2014/main" id="{B4794F6E-321F-4558-A3DA-A98320B2D159}"/>
                </a:ext>
              </a:extLst>
            </p:cNvPr>
            <p:cNvSpPr/>
            <p:nvPr/>
          </p:nvSpPr>
          <p:spPr>
            <a:xfrm>
              <a:off x="3202800" y="4448125"/>
              <a:ext cx="287775" cy="51450"/>
            </a:xfrm>
            <a:custGeom>
              <a:avLst/>
              <a:gdLst/>
              <a:ahLst/>
              <a:cxnLst/>
              <a:rect l="l" t="t" r="r" b="b"/>
              <a:pathLst>
                <a:path w="11511" h="2058" extrusionOk="0">
                  <a:moveTo>
                    <a:pt x="1" y="1"/>
                  </a:moveTo>
                  <a:lnTo>
                    <a:pt x="85" y="2057"/>
                  </a:lnTo>
                  <a:lnTo>
                    <a:pt x="11511" y="1110"/>
                  </a:lnTo>
                  <a:lnTo>
                    <a:pt x="11462" y="1"/>
                  </a:lnTo>
                  <a:close/>
                </a:path>
              </a:pathLst>
            </a:custGeom>
            <a:solidFill>
              <a:srgbClr val="472C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2" name="Google Shape;1430;p44">
              <a:extLst>
                <a:ext uri="{FF2B5EF4-FFF2-40B4-BE49-F238E27FC236}">
                  <a16:creationId xmlns:a16="http://schemas.microsoft.com/office/drawing/2014/main" id="{213CD16B-0DCC-4ABE-9878-704E1B7675D4}"/>
                </a:ext>
              </a:extLst>
            </p:cNvPr>
            <p:cNvSpPr/>
            <p:nvPr/>
          </p:nvSpPr>
          <p:spPr>
            <a:xfrm>
              <a:off x="3202800" y="4448125"/>
              <a:ext cx="287775" cy="51450"/>
            </a:xfrm>
            <a:custGeom>
              <a:avLst/>
              <a:gdLst/>
              <a:ahLst/>
              <a:cxnLst/>
              <a:rect l="l" t="t" r="r" b="b"/>
              <a:pathLst>
                <a:path w="11511" h="2058" extrusionOk="0">
                  <a:moveTo>
                    <a:pt x="1" y="1"/>
                  </a:moveTo>
                  <a:lnTo>
                    <a:pt x="85" y="2057"/>
                  </a:lnTo>
                  <a:lnTo>
                    <a:pt x="11511" y="1110"/>
                  </a:lnTo>
                  <a:lnTo>
                    <a:pt x="11497" y="836"/>
                  </a:lnTo>
                  <a:lnTo>
                    <a:pt x="85" y="1783"/>
                  </a:lnTo>
                  <a:lnTo>
                    <a:pt x="8" y="1"/>
                  </a:lnTo>
                  <a:close/>
                </a:path>
              </a:pathLst>
            </a:custGeom>
            <a:solidFill>
              <a:srgbClr val="472C1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73" name="Rectangle 72">
            <a:extLst>
              <a:ext uri="{FF2B5EF4-FFF2-40B4-BE49-F238E27FC236}">
                <a16:creationId xmlns:a16="http://schemas.microsoft.com/office/drawing/2014/main" id="{D0CE680B-7644-4496-8831-CE5A6E25D591}"/>
              </a:ext>
            </a:extLst>
          </p:cNvPr>
          <p:cNvSpPr/>
          <p:nvPr/>
        </p:nvSpPr>
        <p:spPr>
          <a:xfrm>
            <a:off x="999706" y="4911863"/>
            <a:ext cx="10544987" cy="5175349"/>
          </a:xfrm>
          <a:prstGeom prst="rect">
            <a:avLst/>
          </a:prstGeom>
        </p:spPr>
        <p:txBody>
          <a:bodyPr wrap="square">
            <a:spAutoFit/>
          </a:bodyPr>
          <a:lstStyle/>
          <a:p>
            <a:pPr algn="r" defTabSz="457246">
              <a:lnSpc>
                <a:spcPct val="150000"/>
              </a:lnSpc>
            </a:pPr>
            <a:r>
              <a:rPr lang="en-US" sz="3200" b="1" dirty="0">
                <a:solidFill>
                  <a:prstClr val="white"/>
                </a:solidFill>
                <a:latin typeface="Montserrat Light"/>
              </a:rPr>
              <a:t>Lorem Ipsum</a:t>
            </a:r>
            <a:r>
              <a:rPr lang="en-US" sz="3200" dirty="0">
                <a:solidFill>
                  <a:prstClr val="white"/>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a:t>
            </a:r>
          </a:p>
        </p:txBody>
      </p:sp>
      <p:sp>
        <p:nvSpPr>
          <p:cNvPr id="74" name="Rectangle 73">
            <a:extLst>
              <a:ext uri="{FF2B5EF4-FFF2-40B4-BE49-F238E27FC236}">
                <a16:creationId xmlns:a16="http://schemas.microsoft.com/office/drawing/2014/main" id="{5E4B578D-9424-4231-9507-C5EF9542E8C6}"/>
              </a:ext>
            </a:extLst>
          </p:cNvPr>
          <p:cNvSpPr/>
          <p:nvPr/>
        </p:nvSpPr>
        <p:spPr>
          <a:xfrm>
            <a:off x="999705" y="3942216"/>
            <a:ext cx="10369149" cy="831093"/>
          </a:xfrm>
          <a:prstGeom prst="rect">
            <a:avLst/>
          </a:prstGeom>
        </p:spPr>
        <p:txBody>
          <a:bodyPr wrap="square">
            <a:spAutoFit/>
          </a:bodyPr>
          <a:lstStyle/>
          <a:p>
            <a:pPr algn="r" defTabSz="457246"/>
            <a:r>
              <a:rPr lang="en-US" b="1" dirty="0">
                <a:solidFill>
                  <a:prstClr val="white"/>
                </a:solidFill>
                <a:latin typeface="Montserrat Light"/>
              </a:rPr>
              <a:t>Lorem Ipsum</a:t>
            </a:r>
            <a:r>
              <a:rPr lang="en-US" dirty="0">
                <a:solidFill>
                  <a:prstClr val="white"/>
                </a:solidFill>
                <a:latin typeface="Montserrat Light"/>
              </a:rPr>
              <a:t> </a:t>
            </a:r>
          </a:p>
        </p:txBody>
      </p:sp>
    </p:spTree>
    <p:extLst>
      <p:ext uri="{BB962C8B-B14F-4D97-AF65-F5344CB8AC3E}">
        <p14:creationId xmlns:p14="http://schemas.microsoft.com/office/powerpoint/2010/main" val="329657178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281;p30">
            <a:extLst>
              <a:ext uri="{FF2B5EF4-FFF2-40B4-BE49-F238E27FC236}">
                <a16:creationId xmlns:a16="http://schemas.microsoft.com/office/drawing/2014/main" id="{9CF5ED11-D51E-4C08-A111-7FB77D72223D}"/>
              </a:ext>
            </a:extLst>
          </p:cNvPr>
          <p:cNvGrpSpPr/>
          <p:nvPr/>
        </p:nvGrpSpPr>
        <p:grpSpPr>
          <a:xfrm>
            <a:off x="2410464" y="2346430"/>
            <a:ext cx="9249550" cy="9901605"/>
            <a:chOff x="886600" y="1400288"/>
            <a:chExt cx="3137921" cy="3359131"/>
          </a:xfrm>
        </p:grpSpPr>
        <p:grpSp>
          <p:nvGrpSpPr>
            <p:cNvPr id="3" name="Google Shape;282;p30">
              <a:extLst>
                <a:ext uri="{FF2B5EF4-FFF2-40B4-BE49-F238E27FC236}">
                  <a16:creationId xmlns:a16="http://schemas.microsoft.com/office/drawing/2014/main" id="{FF741562-E324-401E-BFB2-BAF6BFCB04E4}"/>
                </a:ext>
              </a:extLst>
            </p:cNvPr>
            <p:cNvGrpSpPr/>
            <p:nvPr/>
          </p:nvGrpSpPr>
          <p:grpSpPr>
            <a:xfrm>
              <a:off x="1623201" y="1400288"/>
              <a:ext cx="1658721" cy="1139708"/>
              <a:chOff x="1623201" y="1400288"/>
              <a:chExt cx="1658721" cy="1139708"/>
            </a:xfrm>
          </p:grpSpPr>
          <p:grpSp>
            <p:nvGrpSpPr>
              <p:cNvPr id="56" name="Google Shape;283;p30">
                <a:extLst>
                  <a:ext uri="{FF2B5EF4-FFF2-40B4-BE49-F238E27FC236}">
                    <a16:creationId xmlns:a16="http://schemas.microsoft.com/office/drawing/2014/main" id="{E00E439A-5B57-436F-94B5-D70F7ECA27A9}"/>
                  </a:ext>
                </a:extLst>
              </p:cNvPr>
              <p:cNvGrpSpPr/>
              <p:nvPr/>
            </p:nvGrpSpPr>
            <p:grpSpPr>
              <a:xfrm>
                <a:off x="1623201" y="1930145"/>
                <a:ext cx="647710" cy="609850"/>
                <a:chOff x="1623201" y="1930145"/>
                <a:chExt cx="647710" cy="609850"/>
              </a:xfrm>
            </p:grpSpPr>
            <p:sp>
              <p:nvSpPr>
                <p:cNvPr id="62" name="Google Shape;284;p30">
                  <a:extLst>
                    <a:ext uri="{FF2B5EF4-FFF2-40B4-BE49-F238E27FC236}">
                      <a16:creationId xmlns:a16="http://schemas.microsoft.com/office/drawing/2014/main" id="{33BBFFD8-50D1-40F9-B61B-F95CC867AD4D}"/>
                    </a:ext>
                  </a:extLst>
                </p:cNvPr>
                <p:cNvSpPr/>
                <p:nvPr/>
              </p:nvSpPr>
              <p:spPr>
                <a:xfrm>
                  <a:off x="1658420" y="1965364"/>
                  <a:ext cx="577249" cy="539433"/>
                </a:xfrm>
                <a:custGeom>
                  <a:avLst/>
                  <a:gdLst/>
                  <a:ahLst/>
                  <a:cxnLst/>
                  <a:rect l="l" t="t" r="r" b="b"/>
                  <a:pathLst>
                    <a:path w="26011" h="24307" extrusionOk="0">
                      <a:moveTo>
                        <a:pt x="1" y="1"/>
                      </a:moveTo>
                      <a:lnTo>
                        <a:pt x="1" y="24306"/>
                      </a:lnTo>
                      <a:lnTo>
                        <a:pt x="26011" y="24306"/>
                      </a:lnTo>
                      <a:lnTo>
                        <a:pt x="26011" y="1"/>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3" name="Google Shape;285;p30">
                  <a:extLst>
                    <a:ext uri="{FF2B5EF4-FFF2-40B4-BE49-F238E27FC236}">
                      <a16:creationId xmlns:a16="http://schemas.microsoft.com/office/drawing/2014/main" id="{01380239-C1AF-45DE-BB64-4612D1097EED}"/>
                    </a:ext>
                  </a:extLst>
                </p:cNvPr>
                <p:cNvSpPr/>
                <p:nvPr/>
              </p:nvSpPr>
              <p:spPr>
                <a:xfrm>
                  <a:off x="1740731" y="1965342"/>
                  <a:ext cx="494937" cy="434196"/>
                </a:xfrm>
                <a:custGeom>
                  <a:avLst/>
                  <a:gdLst/>
                  <a:ahLst/>
                  <a:cxnLst/>
                  <a:rect l="l" t="t" r="r" b="b"/>
                  <a:pathLst>
                    <a:path w="22302" h="19565" extrusionOk="0">
                      <a:moveTo>
                        <a:pt x="0" y="1"/>
                      </a:moveTo>
                      <a:cubicBezTo>
                        <a:pt x="2510" y="2314"/>
                        <a:pt x="4480" y="5285"/>
                        <a:pt x="3376" y="8599"/>
                      </a:cubicBezTo>
                      <a:cubicBezTo>
                        <a:pt x="2185" y="11773"/>
                        <a:pt x="200" y="16535"/>
                        <a:pt x="4169" y="18520"/>
                      </a:cubicBezTo>
                      <a:cubicBezTo>
                        <a:pt x="5494" y="19088"/>
                        <a:pt x="7089" y="19565"/>
                        <a:pt x="8611" y="19565"/>
                      </a:cubicBezTo>
                      <a:cubicBezTo>
                        <a:pt x="10280" y="19565"/>
                        <a:pt x="11861" y="18990"/>
                        <a:pt x="12900" y="17329"/>
                      </a:cubicBezTo>
                      <a:cubicBezTo>
                        <a:pt x="14486" y="14155"/>
                        <a:pt x="14090" y="9393"/>
                        <a:pt x="17265" y="7805"/>
                      </a:cubicBezTo>
                      <a:cubicBezTo>
                        <a:pt x="19357" y="6854"/>
                        <a:pt x="20991" y="5444"/>
                        <a:pt x="22302" y="3755"/>
                      </a:cubicBezTo>
                      <a:lnTo>
                        <a:pt x="22302"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 name="Google Shape;286;p30">
                  <a:extLst>
                    <a:ext uri="{FF2B5EF4-FFF2-40B4-BE49-F238E27FC236}">
                      <a16:creationId xmlns:a16="http://schemas.microsoft.com/office/drawing/2014/main" id="{3DAA3A76-0933-4100-B888-2B17959D2A16}"/>
                    </a:ext>
                  </a:extLst>
                </p:cNvPr>
                <p:cNvSpPr/>
                <p:nvPr/>
              </p:nvSpPr>
              <p:spPr>
                <a:xfrm>
                  <a:off x="2028363" y="2291632"/>
                  <a:ext cx="207300" cy="213159"/>
                </a:xfrm>
                <a:custGeom>
                  <a:avLst/>
                  <a:gdLst/>
                  <a:ahLst/>
                  <a:cxnLst/>
                  <a:rect l="l" t="t" r="r" b="b"/>
                  <a:pathLst>
                    <a:path w="9341" h="9605" extrusionOk="0">
                      <a:moveTo>
                        <a:pt x="9341" y="1"/>
                      </a:moveTo>
                      <a:cubicBezTo>
                        <a:pt x="4474" y="865"/>
                        <a:pt x="931" y="4927"/>
                        <a:pt x="1" y="9604"/>
                      </a:cubicBezTo>
                      <a:lnTo>
                        <a:pt x="9341" y="9604"/>
                      </a:lnTo>
                      <a:lnTo>
                        <a:pt x="9341"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287;p30">
                  <a:extLst>
                    <a:ext uri="{FF2B5EF4-FFF2-40B4-BE49-F238E27FC236}">
                      <a16:creationId xmlns:a16="http://schemas.microsoft.com/office/drawing/2014/main" id="{3B143EDC-3D57-498A-B906-EB2090793424}"/>
                    </a:ext>
                  </a:extLst>
                </p:cNvPr>
                <p:cNvSpPr/>
                <p:nvPr/>
              </p:nvSpPr>
              <p:spPr>
                <a:xfrm>
                  <a:off x="1623201" y="1930145"/>
                  <a:ext cx="647710" cy="609850"/>
                </a:xfrm>
                <a:custGeom>
                  <a:avLst/>
                  <a:gdLst/>
                  <a:ahLst/>
                  <a:cxnLst/>
                  <a:rect l="l" t="t" r="r" b="b"/>
                  <a:pathLst>
                    <a:path w="29186" h="27480" extrusionOk="0">
                      <a:moveTo>
                        <a:pt x="26011" y="3174"/>
                      </a:moveTo>
                      <a:lnTo>
                        <a:pt x="26011" y="24305"/>
                      </a:lnTo>
                      <a:lnTo>
                        <a:pt x="3175" y="24305"/>
                      </a:lnTo>
                      <a:lnTo>
                        <a:pt x="3175" y="3174"/>
                      </a:lnTo>
                      <a:close/>
                      <a:moveTo>
                        <a:pt x="1" y="0"/>
                      </a:moveTo>
                      <a:lnTo>
                        <a:pt x="1" y="27480"/>
                      </a:lnTo>
                      <a:lnTo>
                        <a:pt x="29186" y="27480"/>
                      </a:lnTo>
                      <a:lnTo>
                        <a:pt x="29186" y="0"/>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57" name="Google Shape;288;p30">
                <a:extLst>
                  <a:ext uri="{FF2B5EF4-FFF2-40B4-BE49-F238E27FC236}">
                    <a16:creationId xmlns:a16="http://schemas.microsoft.com/office/drawing/2014/main" id="{DE9ED358-D57F-4D74-8C3D-B49874F519E7}"/>
                  </a:ext>
                </a:extLst>
              </p:cNvPr>
              <p:cNvGrpSpPr/>
              <p:nvPr/>
            </p:nvGrpSpPr>
            <p:grpSpPr>
              <a:xfrm>
                <a:off x="2402677" y="1400288"/>
                <a:ext cx="879245" cy="826249"/>
                <a:chOff x="2402677" y="1400288"/>
                <a:chExt cx="879245" cy="826249"/>
              </a:xfrm>
            </p:grpSpPr>
            <p:sp>
              <p:nvSpPr>
                <p:cNvPr id="58" name="Google Shape;289;p30">
                  <a:extLst>
                    <a:ext uri="{FF2B5EF4-FFF2-40B4-BE49-F238E27FC236}">
                      <a16:creationId xmlns:a16="http://schemas.microsoft.com/office/drawing/2014/main" id="{A9456619-E44A-4AB5-8760-FEAF4140CFEB}"/>
                    </a:ext>
                  </a:extLst>
                </p:cNvPr>
                <p:cNvSpPr/>
                <p:nvPr/>
              </p:nvSpPr>
              <p:spPr>
                <a:xfrm>
                  <a:off x="2437874" y="1435529"/>
                  <a:ext cx="808806" cy="755766"/>
                </a:xfrm>
                <a:custGeom>
                  <a:avLst/>
                  <a:gdLst/>
                  <a:ahLst/>
                  <a:cxnLst/>
                  <a:rect l="l" t="t" r="r" b="b"/>
                  <a:pathLst>
                    <a:path w="36445" h="34055" extrusionOk="0">
                      <a:moveTo>
                        <a:pt x="1" y="1"/>
                      </a:moveTo>
                      <a:lnTo>
                        <a:pt x="1" y="34055"/>
                      </a:lnTo>
                      <a:lnTo>
                        <a:pt x="36445" y="34055"/>
                      </a:lnTo>
                      <a:lnTo>
                        <a:pt x="36445" y="1"/>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9" name="Google Shape;290;p30">
                  <a:extLst>
                    <a:ext uri="{FF2B5EF4-FFF2-40B4-BE49-F238E27FC236}">
                      <a16:creationId xmlns:a16="http://schemas.microsoft.com/office/drawing/2014/main" id="{34A8CEC8-AB9D-4C67-9C69-0BEB2283AFB5}"/>
                    </a:ext>
                  </a:extLst>
                </p:cNvPr>
                <p:cNvSpPr/>
                <p:nvPr/>
              </p:nvSpPr>
              <p:spPr>
                <a:xfrm>
                  <a:off x="2663612" y="1435529"/>
                  <a:ext cx="583086" cy="601461"/>
                </a:xfrm>
                <a:custGeom>
                  <a:avLst/>
                  <a:gdLst/>
                  <a:ahLst/>
                  <a:cxnLst/>
                  <a:rect l="l" t="t" r="r" b="b"/>
                  <a:pathLst>
                    <a:path w="26274" h="27102" extrusionOk="0">
                      <a:moveTo>
                        <a:pt x="0" y="1"/>
                      </a:moveTo>
                      <a:cubicBezTo>
                        <a:pt x="292" y="3003"/>
                        <a:pt x="1179" y="5759"/>
                        <a:pt x="3060" y="8267"/>
                      </a:cubicBezTo>
                      <a:cubicBezTo>
                        <a:pt x="4507" y="10679"/>
                        <a:pt x="6834" y="11038"/>
                        <a:pt x="9328" y="11038"/>
                      </a:cubicBezTo>
                      <a:cubicBezTo>
                        <a:pt x="10386" y="11038"/>
                        <a:pt x="11473" y="10974"/>
                        <a:pt x="12536" y="10974"/>
                      </a:cubicBezTo>
                      <a:cubicBezTo>
                        <a:pt x="13090" y="10974"/>
                        <a:pt x="13638" y="10991"/>
                        <a:pt x="14171" y="11045"/>
                      </a:cubicBezTo>
                      <a:cubicBezTo>
                        <a:pt x="20917" y="11838"/>
                        <a:pt x="14964" y="21759"/>
                        <a:pt x="18536" y="24934"/>
                      </a:cubicBezTo>
                      <a:cubicBezTo>
                        <a:pt x="20074" y="26471"/>
                        <a:pt x="21736" y="27101"/>
                        <a:pt x="23465" y="27101"/>
                      </a:cubicBezTo>
                      <a:cubicBezTo>
                        <a:pt x="24385" y="27101"/>
                        <a:pt x="25324" y="26923"/>
                        <a:pt x="26274" y="26608"/>
                      </a:cubicBezTo>
                      <a:lnTo>
                        <a:pt x="26274"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0" name="Google Shape;291;p30">
                  <a:extLst>
                    <a:ext uri="{FF2B5EF4-FFF2-40B4-BE49-F238E27FC236}">
                      <a16:creationId xmlns:a16="http://schemas.microsoft.com/office/drawing/2014/main" id="{B6715CE0-01B1-4A1B-89CB-28C5B80BCA0B}"/>
                    </a:ext>
                  </a:extLst>
                </p:cNvPr>
                <p:cNvSpPr/>
                <p:nvPr/>
              </p:nvSpPr>
              <p:spPr>
                <a:xfrm>
                  <a:off x="2437874" y="1666215"/>
                  <a:ext cx="665220" cy="525075"/>
                </a:xfrm>
                <a:custGeom>
                  <a:avLst/>
                  <a:gdLst/>
                  <a:ahLst/>
                  <a:cxnLst/>
                  <a:rect l="l" t="t" r="r" b="b"/>
                  <a:pathLst>
                    <a:path w="29975" h="23660" extrusionOk="0">
                      <a:moveTo>
                        <a:pt x="6869" y="1"/>
                      </a:moveTo>
                      <a:cubicBezTo>
                        <a:pt x="4602" y="1"/>
                        <a:pt x="2252" y="613"/>
                        <a:pt x="1" y="1472"/>
                      </a:cubicBezTo>
                      <a:lnTo>
                        <a:pt x="1" y="23660"/>
                      </a:lnTo>
                      <a:lnTo>
                        <a:pt x="29974" y="23660"/>
                      </a:lnTo>
                      <a:cubicBezTo>
                        <a:pt x="29531" y="21531"/>
                        <a:pt x="28658" y="19598"/>
                        <a:pt x="26724" y="18110"/>
                      </a:cubicBezTo>
                      <a:cubicBezTo>
                        <a:pt x="25242" y="16957"/>
                        <a:pt x="23555" y="16693"/>
                        <a:pt x="21777" y="16693"/>
                      </a:cubicBezTo>
                      <a:cubicBezTo>
                        <a:pt x="20268" y="16693"/>
                        <a:pt x="18693" y="16883"/>
                        <a:pt x="17121" y="16883"/>
                      </a:cubicBezTo>
                      <a:cubicBezTo>
                        <a:pt x="16081" y="16883"/>
                        <a:pt x="15042" y="16800"/>
                        <a:pt x="14024" y="16522"/>
                      </a:cubicBezTo>
                      <a:cubicBezTo>
                        <a:pt x="11247" y="15332"/>
                        <a:pt x="12041" y="12555"/>
                        <a:pt x="12834" y="10174"/>
                      </a:cubicBezTo>
                      <a:cubicBezTo>
                        <a:pt x="14422" y="6205"/>
                        <a:pt x="13231" y="1443"/>
                        <a:pt x="9262" y="253"/>
                      </a:cubicBezTo>
                      <a:cubicBezTo>
                        <a:pt x="8481" y="79"/>
                        <a:pt x="7680" y="1"/>
                        <a:pt x="6869"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1" name="Google Shape;292;p30">
                  <a:extLst>
                    <a:ext uri="{FF2B5EF4-FFF2-40B4-BE49-F238E27FC236}">
                      <a16:creationId xmlns:a16="http://schemas.microsoft.com/office/drawing/2014/main" id="{9FB79A70-C5D6-4AD8-8764-2022DE653D0B}"/>
                    </a:ext>
                  </a:extLst>
                </p:cNvPr>
                <p:cNvSpPr/>
                <p:nvPr/>
              </p:nvSpPr>
              <p:spPr>
                <a:xfrm>
                  <a:off x="2402677" y="1400288"/>
                  <a:ext cx="879245" cy="826249"/>
                </a:xfrm>
                <a:custGeom>
                  <a:avLst/>
                  <a:gdLst/>
                  <a:ahLst/>
                  <a:cxnLst/>
                  <a:rect l="l" t="t" r="r" b="b"/>
                  <a:pathLst>
                    <a:path w="39619" h="37231" extrusionOk="0">
                      <a:moveTo>
                        <a:pt x="36444" y="3176"/>
                      </a:moveTo>
                      <a:lnTo>
                        <a:pt x="36444" y="34056"/>
                      </a:lnTo>
                      <a:lnTo>
                        <a:pt x="3174" y="34056"/>
                      </a:lnTo>
                      <a:lnTo>
                        <a:pt x="3174" y="3176"/>
                      </a:lnTo>
                      <a:close/>
                      <a:moveTo>
                        <a:pt x="0" y="1"/>
                      </a:moveTo>
                      <a:lnTo>
                        <a:pt x="0" y="37231"/>
                      </a:lnTo>
                      <a:lnTo>
                        <a:pt x="39618" y="37231"/>
                      </a:lnTo>
                      <a:lnTo>
                        <a:pt x="39618" y="1"/>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grpSp>
          <p:nvGrpSpPr>
            <p:cNvPr id="4" name="Google Shape;293;p30">
              <a:extLst>
                <a:ext uri="{FF2B5EF4-FFF2-40B4-BE49-F238E27FC236}">
                  <a16:creationId xmlns:a16="http://schemas.microsoft.com/office/drawing/2014/main" id="{E15974CF-C0E8-40B5-90D2-EC5E60E8D961}"/>
                </a:ext>
              </a:extLst>
            </p:cNvPr>
            <p:cNvGrpSpPr/>
            <p:nvPr/>
          </p:nvGrpSpPr>
          <p:grpSpPr>
            <a:xfrm>
              <a:off x="886600" y="2083936"/>
              <a:ext cx="3137921" cy="2675482"/>
              <a:chOff x="886600" y="2083936"/>
              <a:chExt cx="3137921" cy="2675482"/>
            </a:xfrm>
          </p:grpSpPr>
          <p:sp>
            <p:nvSpPr>
              <p:cNvPr id="5" name="Google Shape;294;p30">
                <a:extLst>
                  <a:ext uri="{FF2B5EF4-FFF2-40B4-BE49-F238E27FC236}">
                    <a16:creationId xmlns:a16="http://schemas.microsoft.com/office/drawing/2014/main" id="{54225B7D-6D7D-4E89-BB92-7FFF6962BB32}"/>
                  </a:ext>
                </a:extLst>
              </p:cNvPr>
              <p:cNvSpPr/>
              <p:nvPr/>
            </p:nvSpPr>
            <p:spPr>
              <a:xfrm>
                <a:off x="886600" y="3482126"/>
                <a:ext cx="3043945" cy="1117548"/>
              </a:xfrm>
              <a:custGeom>
                <a:avLst/>
                <a:gdLst/>
                <a:ahLst/>
                <a:cxnLst/>
                <a:rect l="l" t="t" r="r" b="b"/>
                <a:pathLst>
                  <a:path w="137161" h="50357" extrusionOk="0">
                    <a:moveTo>
                      <a:pt x="54608" y="0"/>
                    </a:moveTo>
                    <a:cubicBezTo>
                      <a:pt x="35108" y="0"/>
                      <a:pt x="18099" y="137"/>
                      <a:pt x="14828" y="586"/>
                    </a:cubicBezTo>
                    <a:cubicBezTo>
                      <a:pt x="6467" y="1736"/>
                      <a:pt x="0" y="6158"/>
                      <a:pt x="4719" y="12227"/>
                    </a:cubicBezTo>
                    <a:cubicBezTo>
                      <a:pt x="14145" y="24349"/>
                      <a:pt x="10034" y="50357"/>
                      <a:pt x="10034" y="50357"/>
                    </a:cubicBezTo>
                    <a:lnTo>
                      <a:pt x="129035" y="50357"/>
                    </a:lnTo>
                    <a:cubicBezTo>
                      <a:pt x="129035" y="50357"/>
                      <a:pt x="128238" y="29759"/>
                      <a:pt x="129234" y="24784"/>
                    </a:cubicBezTo>
                    <a:cubicBezTo>
                      <a:pt x="130229" y="19809"/>
                      <a:pt x="137161" y="14607"/>
                      <a:pt x="133291" y="6075"/>
                    </a:cubicBezTo>
                    <a:cubicBezTo>
                      <a:pt x="131284" y="1650"/>
                      <a:pt x="119689" y="332"/>
                      <a:pt x="119689" y="332"/>
                    </a:cubicBezTo>
                    <a:lnTo>
                      <a:pt x="121364" y="332"/>
                    </a:lnTo>
                    <a:cubicBezTo>
                      <a:pt x="121364" y="332"/>
                      <a:pt x="84967" y="0"/>
                      <a:pt x="54608" y="0"/>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295;p30">
                <a:extLst>
                  <a:ext uri="{FF2B5EF4-FFF2-40B4-BE49-F238E27FC236}">
                    <a16:creationId xmlns:a16="http://schemas.microsoft.com/office/drawing/2014/main" id="{D94675E9-F956-4C15-9473-DD3C64A79609}"/>
                  </a:ext>
                </a:extLst>
              </p:cNvPr>
              <p:cNvSpPr/>
              <p:nvPr/>
            </p:nvSpPr>
            <p:spPr>
              <a:xfrm>
                <a:off x="886600" y="3482103"/>
                <a:ext cx="3043945" cy="755055"/>
              </a:xfrm>
              <a:custGeom>
                <a:avLst/>
                <a:gdLst/>
                <a:ahLst/>
                <a:cxnLst/>
                <a:rect l="l" t="t" r="r" b="b"/>
                <a:pathLst>
                  <a:path w="137161" h="34023" extrusionOk="0">
                    <a:moveTo>
                      <a:pt x="54651" y="1"/>
                    </a:moveTo>
                    <a:cubicBezTo>
                      <a:pt x="35132" y="1"/>
                      <a:pt x="18101" y="138"/>
                      <a:pt x="14827" y="587"/>
                    </a:cubicBezTo>
                    <a:cubicBezTo>
                      <a:pt x="6464" y="1737"/>
                      <a:pt x="0" y="6159"/>
                      <a:pt x="4719" y="12227"/>
                    </a:cubicBezTo>
                    <a:cubicBezTo>
                      <a:pt x="8143" y="16632"/>
                      <a:pt x="9780" y="27866"/>
                      <a:pt x="10478" y="34023"/>
                    </a:cubicBezTo>
                    <a:lnTo>
                      <a:pt x="128844" y="34023"/>
                    </a:lnTo>
                    <a:cubicBezTo>
                      <a:pt x="128922" y="32215"/>
                      <a:pt x="129046" y="25724"/>
                      <a:pt x="129234" y="24785"/>
                    </a:cubicBezTo>
                    <a:cubicBezTo>
                      <a:pt x="130229" y="19810"/>
                      <a:pt x="137161" y="14608"/>
                      <a:pt x="133291" y="6076"/>
                    </a:cubicBezTo>
                    <a:cubicBezTo>
                      <a:pt x="131284" y="1651"/>
                      <a:pt x="119689" y="332"/>
                      <a:pt x="119689" y="332"/>
                    </a:cubicBezTo>
                    <a:lnTo>
                      <a:pt x="121363" y="332"/>
                    </a:lnTo>
                    <a:cubicBezTo>
                      <a:pt x="121363" y="332"/>
                      <a:pt x="85000" y="1"/>
                      <a:pt x="54651" y="1"/>
                    </a:cubicBezTo>
                    <a:close/>
                  </a:path>
                </a:pathLst>
              </a:custGeom>
              <a:solidFill>
                <a:srgbClr val="E9B73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296;p30">
                <a:extLst>
                  <a:ext uri="{FF2B5EF4-FFF2-40B4-BE49-F238E27FC236}">
                    <a16:creationId xmlns:a16="http://schemas.microsoft.com/office/drawing/2014/main" id="{BE48A776-376A-4466-BED8-509DC55D1A24}"/>
                  </a:ext>
                </a:extLst>
              </p:cNvPr>
              <p:cNvSpPr/>
              <p:nvPr/>
            </p:nvSpPr>
            <p:spPr>
              <a:xfrm>
                <a:off x="1185239" y="3147447"/>
                <a:ext cx="2409573" cy="878068"/>
              </a:xfrm>
              <a:custGeom>
                <a:avLst/>
                <a:gdLst/>
                <a:ahLst/>
                <a:cxnLst/>
                <a:rect l="l" t="t" r="r" b="b"/>
                <a:pathLst>
                  <a:path w="108576" h="39566" extrusionOk="0">
                    <a:moveTo>
                      <a:pt x="79246" y="0"/>
                    </a:moveTo>
                    <a:cubicBezTo>
                      <a:pt x="64677" y="0"/>
                      <a:pt x="42243" y="119"/>
                      <a:pt x="27164" y="119"/>
                    </a:cubicBezTo>
                    <a:cubicBezTo>
                      <a:pt x="21761" y="119"/>
                      <a:pt x="17302" y="104"/>
                      <a:pt x="14488" y="63"/>
                    </a:cubicBezTo>
                    <a:cubicBezTo>
                      <a:pt x="14320" y="60"/>
                      <a:pt x="14155" y="59"/>
                      <a:pt x="13992" y="59"/>
                    </a:cubicBezTo>
                    <a:cubicBezTo>
                      <a:pt x="942" y="59"/>
                      <a:pt x="438" y="7824"/>
                      <a:pt x="438" y="7824"/>
                    </a:cubicBezTo>
                    <a:lnTo>
                      <a:pt x="0" y="38918"/>
                    </a:lnTo>
                    <a:lnTo>
                      <a:pt x="108575" y="39566"/>
                    </a:lnTo>
                    <a:cubicBezTo>
                      <a:pt x="108575" y="39566"/>
                      <a:pt x="108024" y="15784"/>
                      <a:pt x="107824" y="9416"/>
                    </a:cubicBezTo>
                    <a:cubicBezTo>
                      <a:pt x="107625" y="3048"/>
                      <a:pt x="103048" y="262"/>
                      <a:pt x="91306" y="59"/>
                    </a:cubicBezTo>
                    <a:cubicBezTo>
                      <a:pt x="88822" y="16"/>
                      <a:pt x="84557" y="0"/>
                      <a:pt x="79246"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297;p30">
                <a:extLst>
                  <a:ext uri="{FF2B5EF4-FFF2-40B4-BE49-F238E27FC236}">
                    <a16:creationId xmlns:a16="http://schemas.microsoft.com/office/drawing/2014/main" id="{D15186A9-0854-4B73-A285-07FADCE4A967}"/>
                  </a:ext>
                </a:extLst>
              </p:cNvPr>
              <p:cNvSpPr/>
              <p:nvPr/>
            </p:nvSpPr>
            <p:spPr>
              <a:xfrm>
                <a:off x="1185239" y="3147447"/>
                <a:ext cx="2390953" cy="864176"/>
              </a:xfrm>
              <a:custGeom>
                <a:avLst/>
                <a:gdLst/>
                <a:ahLst/>
                <a:cxnLst/>
                <a:rect l="l" t="t" r="r" b="b"/>
                <a:pathLst>
                  <a:path w="107737" h="38940" extrusionOk="0">
                    <a:moveTo>
                      <a:pt x="79280" y="1"/>
                    </a:moveTo>
                    <a:cubicBezTo>
                      <a:pt x="64722" y="1"/>
                      <a:pt x="42289" y="119"/>
                      <a:pt x="27198" y="119"/>
                    </a:cubicBezTo>
                    <a:cubicBezTo>
                      <a:pt x="21780" y="119"/>
                      <a:pt x="17308" y="104"/>
                      <a:pt x="14488" y="63"/>
                    </a:cubicBezTo>
                    <a:cubicBezTo>
                      <a:pt x="14321" y="60"/>
                      <a:pt x="14157" y="59"/>
                      <a:pt x="13994" y="59"/>
                    </a:cubicBezTo>
                    <a:cubicBezTo>
                      <a:pt x="942" y="59"/>
                      <a:pt x="438" y="7824"/>
                      <a:pt x="438" y="7824"/>
                    </a:cubicBezTo>
                    <a:lnTo>
                      <a:pt x="0" y="38918"/>
                    </a:lnTo>
                    <a:lnTo>
                      <a:pt x="3660" y="38940"/>
                    </a:lnTo>
                    <a:lnTo>
                      <a:pt x="4017" y="13508"/>
                    </a:lnTo>
                    <a:cubicBezTo>
                      <a:pt x="4017" y="13508"/>
                      <a:pt x="4521" y="5744"/>
                      <a:pt x="17571" y="5744"/>
                    </a:cubicBezTo>
                    <a:cubicBezTo>
                      <a:pt x="17734" y="5744"/>
                      <a:pt x="17899" y="5745"/>
                      <a:pt x="18067" y="5747"/>
                    </a:cubicBezTo>
                    <a:cubicBezTo>
                      <a:pt x="20880" y="5789"/>
                      <a:pt x="25337" y="5804"/>
                      <a:pt x="30738" y="5804"/>
                    </a:cubicBezTo>
                    <a:cubicBezTo>
                      <a:pt x="45842" y="5804"/>
                      <a:pt x="68329" y="5685"/>
                      <a:pt x="82898" y="5685"/>
                    </a:cubicBezTo>
                    <a:cubicBezTo>
                      <a:pt x="88175" y="5685"/>
                      <a:pt x="92413" y="5700"/>
                      <a:pt x="94886" y="5743"/>
                    </a:cubicBezTo>
                    <a:cubicBezTo>
                      <a:pt x="100959" y="5849"/>
                      <a:pt x="105111" y="6646"/>
                      <a:pt x="107736" y="8271"/>
                    </a:cubicBezTo>
                    <a:cubicBezTo>
                      <a:pt x="107030" y="2712"/>
                      <a:pt x="102320" y="250"/>
                      <a:pt x="91306" y="59"/>
                    </a:cubicBezTo>
                    <a:cubicBezTo>
                      <a:pt x="88828" y="17"/>
                      <a:pt x="84575" y="1"/>
                      <a:pt x="79280" y="1"/>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298;p30">
                <a:extLst>
                  <a:ext uri="{FF2B5EF4-FFF2-40B4-BE49-F238E27FC236}">
                    <a16:creationId xmlns:a16="http://schemas.microsoft.com/office/drawing/2014/main" id="{33EBE4C0-03EA-4DB7-9744-4A59BB5780B4}"/>
                  </a:ext>
                </a:extLst>
              </p:cNvPr>
              <p:cNvSpPr/>
              <p:nvPr/>
            </p:nvSpPr>
            <p:spPr>
              <a:xfrm>
                <a:off x="1185239" y="3864340"/>
                <a:ext cx="2409573" cy="161162"/>
              </a:xfrm>
              <a:custGeom>
                <a:avLst/>
                <a:gdLst/>
                <a:ahLst/>
                <a:cxnLst/>
                <a:rect l="l" t="t" r="r" b="b"/>
                <a:pathLst>
                  <a:path w="108576" h="7262" extrusionOk="0">
                    <a:moveTo>
                      <a:pt x="94" y="0"/>
                    </a:moveTo>
                    <a:lnTo>
                      <a:pt x="0" y="6614"/>
                    </a:lnTo>
                    <a:lnTo>
                      <a:pt x="108575" y="7262"/>
                    </a:lnTo>
                    <a:cubicBezTo>
                      <a:pt x="108575" y="7262"/>
                      <a:pt x="108504" y="4210"/>
                      <a:pt x="108404" y="0"/>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299;p30">
                <a:extLst>
                  <a:ext uri="{FF2B5EF4-FFF2-40B4-BE49-F238E27FC236}">
                    <a16:creationId xmlns:a16="http://schemas.microsoft.com/office/drawing/2014/main" id="{73CA712A-C13C-4A15-B67A-AACEDF1AA094}"/>
                  </a:ext>
                </a:extLst>
              </p:cNvPr>
              <p:cNvSpPr/>
              <p:nvPr/>
            </p:nvSpPr>
            <p:spPr>
              <a:xfrm>
                <a:off x="3461530" y="3551210"/>
                <a:ext cx="446957" cy="1048440"/>
              </a:xfrm>
              <a:custGeom>
                <a:avLst/>
                <a:gdLst/>
                <a:ahLst/>
                <a:cxnLst/>
                <a:rect l="l" t="t" r="r" b="b"/>
                <a:pathLst>
                  <a:path w="20140" h="47243" extrusionOk="0">
                    <a:moveTo>
                      <a:pt x="12914" y="0"/>
                    </a:moveTo>
                    <a:cubicBezTo>
                      <a:pt x="7917" y="0"/>
                      <a:pt x="4173" y="8880"/>
                      <a:pt x="2183" y="14669"/>
                    </a:cubicBezTo>
                    <a:cubicBezTo>
                      <a:pt x="1" y="21018"/>
                      <a:pt x="397" y="47243"/>
                      <a:pt x="397" y="47243"/>
                    </a:cubicBezTo>
                    <a:lnTo>
                      <a:pt x="13889" y="47243"/>
                    </a:lnTo>
                    <a:cubicBezTo>
                      <a:pt x="13889" y="47243"/>
                      <a:pt x="13228" y="32394"/>
                      <a:pt x="13161" y="28558"/>
                    </a:cubicBezTo>
                    <a:cubicBezTo>
                      <a:pt x="13096" y="24722"/>
                      <a:pt x="13130" y="22099"/>
                      <a:pt x="16270" y="16455"/>
                    </a:cubicBezTo>
                    <a:cubicBezTo>
                      <a:pt x="19411" y="10811"/>
                      <a:pt x="20139" y="2268"/>
                      <a:pt x="14399" y="260"/>
                    </a:cubicBezTo>
                    <a:cubicBezTo>
                      <a:pt x="13892" y="83"/>
                      <a:pt x="13397" y="0"/>
                      <a:pt x="12914"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300;p30">
                <a:extLst>
                  <a:ext uri="{FF2B5EF4-FFF2-40B4-BE49-F238E27FC236}">
                    <a16:creationId xmlns:a16="http://schemas.microsoft.com/office/drawing/2014/main" id="{5615516C-5183-4240-8AC2-C24815D52933}"/>
                  </a:ext>
                </a:extLst>
              </p:cNvPr>
              <p:cNvSpPr/>
              <p:nvPr/>
            </p:nvSpPr>
            <p:spPr>
              <a:xfrm>
                <a:off x="910212" y="3551210"/>
                <a:ext cx="446979" cy="1048440"/>
              </a:xfrm>
              <a:custGeom>
                <a:avLst/>
                <a:gdLst/>
                <a:ahLst/>
                <a:cxnLst/>
                <a:rect l="l" t="t" r="r" b="b"/>
                <a:pathLst>
                  <a:path w="20141" h="47243" extrusionOk="0">
                    <a:moveTo>
                      <a:pt x="7227" y="0"/>
                    </a:moveTo>
                    <a:cubicBezTo>
                      <a:pt x="6744" y="0"/>
                      <a:pt x="6249" y="83"/>
                      <a:pt x="5742" y="260"/>
                    </a:cubicBezTo>
                    <a:cubicBezTo>
                      <a:pt x="1" y="2268"/>
                      <a:pt x="730" y="10811"/>
                      <a:pt x="3870" y="16455"/>
                    </a:cubicBezTo>
                    <a:cubicBezTo>
                      <a:pt x="7011" y="22099"/>
                      <a:pt x="7045" y="24722"/>
                      <a:pt x="6978" y="28558"/>
                    </a:cubicBezTo>
                    <a:cubicBezTo>
                      <a:pt x="6913" y="32394"/>
                      <a:pt x="6251" y="47243"/>
                      <a:pt x="6251" y="47243"/>
                    </a:cubicBezTo>
                    <a:lnTo>
                      <a:pt x="19743" y="47243"/>
                    </a:lnTo>
                    <a:cubicBezTo>
                      <a:pt x="19743" y="47243"/>
                      <a:pt x="20140" y="21018"/>
                      <a:pt x="17957" y="14669"/>
                    </a:cubicBezTo>
                    <a:cubicBezTo>
                      <a:pt x="15968" y="8880"/>
                      <a:pt x="12223" y="0"/>
                      <a:pt x="7227"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301;p30">
                <a:extLst>
                  <a:ext uri="{FF2B5EF4-FFF2-40B4-BE49-F238E27FC236}">
                    <a16:creationId xmlns:a16="http://schemas.microsoft.com/office/drawing/2014/main" id="{61DF0421-56FE-4C06-A1AA-DC37D08FEFDF}"/>
                  </a:ext>
                </a:extLst>
              </p:cNvPr>
              <p:cNvSpPr/>
              <p:nvPr/>
            </p:nvSpPr>
            <p:spPr>
              <a:xfrm>
                <a:off x="2480106" y="4451875"/>
                <a:ext cx="337148" cy="259430"/>
              </a:xfrm>
              <a:custGeom>
                <a:avLst/>
                <a:gdLst/>
                <a:ahLst/>
                <a:cxnLst/>
                <a:rect l="l" t="t" r="r" b="b"/>
                <a:pathLst>
                  <a:path w="15192" h="11690" extrusionOk="0">
                    <a:moveTo>
                      <a:pt x="5594" y="0"/>
                    </a:moveTo>
                    <a:lnTo>
                      <a:pt x="1415" y="464"/>
                    </a:lnTo>
                    <a:cubicBezTo>
                      <a:pt x="1415" y="464"/>
                      <a:pt x="1515" y="2959"/>
                      <a:pt x="757" y="3939"/>
                    </a:cubicBezTo>
                    <a:cubicBezTo>
                      <a:pt x="1" y="4920"/>
                      <a:pt x="747" y="6789"/>
                      <a:pt x="2644" y="7454"/>
                    </a:cubicBezTo>
                    <a:cubicBezTo>
                      <a:pt x="4542" y="8120"/>
                      <a:pt x="5742" y="10378"/>
                      <a:pt x="8071" y="11365"/>
                    </a:cubicBezTo>
                    <a:cubicBezTo>
                      <a:pt x="8608" y="11593"/>
                      <a:pt x="9228" y="11690"/>
                      <a:pt x="9870" y="11690"/>
                    </a:cubicBezTo>
                    <a:cubicBezTo>
                      <a:pt x="12014" y="11690"/>
                      <a:pt x="14403" y="10609"/>
                      <a:pt x="14745" y="9696"/>
                    </a:cubicBezTo>
                    <a:cubicBezTo>
                      <a:pt x="15191" y="8509"/>
                      <a:pt x="12563" y="8894"/>
                      <a:pt x="10496" y="7972"/>
                    </a:cubicBezTo>
                    <a:cubicBezTo>
                      <a:pt x="8428" y="7051"/>
                      <a:pt x="5594" y="0"/>
                      <a:pt x="5594" y="0"/>
                    </a:cubicBezTo>
                    <a:close/>
                  </a:path>
                </a:pathLst>
              </a:custGeom>
              <a:solidFill>
                <a:srgbClr val="FCE5C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302;p30">
                <a:extLst>
                  <a:ext uri="{FF2B5EF4-FFF2-40B4-BE49-F238E27FC236}">
                    <a16:creationId xmlns:a16="http://schemas.microsoft.com/office/drawing/2014/main" id="{EEDD616B-42E5-4703-A2A2-648BC507F4F3}"/>
                  </a:ext>
                </a:extLst>
              </p:cNvPr>
              <p:cNvSpPr/>
              <p:nvPr/>
            </p:nvSpPr>
            <p:spPr>
              <a:xfrm>
                <a:off x="2480106" y="4506667"/>
                <a:ext cx="337126" cy="204637"/>
              </a:xfrm>
              <a:custGeom>
                <a:avLst/>
                <a:gdLst/>
                <a:ahLst/>
                <a:cxnLst/>
                <a:rect l="l" t="t" r="r" b="b"/>
                <a:pathLst>
                  <a:path w="15191" h="9221" extrusionOk="0">
                    <a:moveTo>
                      <a:pt x="1286" y="0"/>
                    </a:moveTo>
                    <a:cubicBezTo>
                      <a:pt x="1191" y="562"/>
                      <a:pt x="1031" y="1116"/>
                      <a:pt x="757" y="1470"/>
                    </a:cubicBezTo>
                    <a:cubicBezTo>
                      <a:pt x="1" y="2451"/>
                      <a:pt x="746" y="4319"/>
                      <a:pt x="2644" y="4985"/>
                    </a:cubicBezTo>
                    <a:cubicBezTo>
                      <a:pt x="4542" y="5652"/>
                      <a:pt x="5742" y="7910"/>
                      <a:pt x="8071" y="8896"/>
                    </a:cubicBezTo>
                    <a:cubicBezTo>
                      <a:pt x="8608" y="9124"/>
                      <a:pt x="9228" y="9221"/>
                      <a:pt x="9870" y="9221"/>
                    </a:cubicBezTo>
                    <a:cubicBezTo>
                      <a:pt x="12014" y="9221"/>
                      <a:pt x="14403" y="8140"/>
                      <a:pt x="14745" y="7227"/>
                    </a:cubicBezTo>
                    <a:cubicBezTo>
                      <a:pt x="15190" y="6040"/>
                      <a:pt x="12562" y="6425"/>
                      <a:pt x="10496" y="5503"/>
                    </a:cubicBezTo>
                    <a:cubicBezTo>
                      <a:pt x="9710" y="5153"/>
                      <a:pt x="8815" y="3919"/>
                      <a:pt x="8006" y="2523"/>
                    </a:cubicBezTo>
                    <a:cubicBezTo>
                      <a:pt x="7346" y="3047"/>
                      <a:pt x="6687" y="3265"/>
                      <a:pt x="6045" y="3265"/>
                    </a:cubicBezTo>
                    <a:cubicBezTo>
                      <a:pt x="4187" y="3265"/>
                      <a:pt x="2472" y="1446"/>
                      <a:pt x="1286"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303;p30">
                <a:extLst>
                  <a:ext uri="{FF2B5EF4-FFF2-40B4-BE49-F238E27FC236}">
                    <a16:creationId xmlns:a16="http://schemas.microsoft.com/office/drawing/2014/main" id="{1E7831CF-E32D-461A-88D7-1808C9D79E49}"/>
                  </a:ext>
                </a:extLst>
              </p:cNvPr>
              <p:cNvSpPr/>
              <p:nvPr/>
            </p:nvSpPr>
            <p:spPr>
              <a:xfrm>
                <a:off x="2483479" y="4545792"/>
                <a:ext cx="326696" cy="165512"/>
              </a:xfrm>
              <a:custGeom>
                <a:avLst/>
                <a:gdLst/>
                <a:ahLst/>
                <a:cxnLst/>
                <a:rect l="l" t="t" r="r" b="b"/>
                <a:pathLst>
                  <a:path w="14721" h="7458" extrusionOk="0">
                    <a:moveTo>
                      <a:pt x="440" y="0"/>
                    </a:moveTo>
                    <a:lnTo>
                      <a:pt x="440" y="0"/>
                    </a:lnTo>
                    <a:cubicBezTo>
                      <a:pt x="0" y="1022"/>
                      <a:pt x="768" y="2617"/>
                      <a:pt x="2492" y="3222"/>
                    </a:cubicBezTo>
                    <a:cubicBezTo>
                      <a:pt x="4390" y="3887"/>
                      <a:pt x="5590" y="6146"/>
                      <a:pt x="7919" y="7133"/>
                    </a:cubicBezTo>
                    <a:cubicBezTo>
                      <a:pt x="8456" y="7361"/>
                      <a:pt x="9076" y="7458"/>
                      <a:pt x="9718" y="7458"/>
                    </a:cubicBezTo>
                    <a:cubicBezTo>
                      <a:pt x="11862" y="7458"/>
                      <a:pt x="14251" y="6377"/>
                      <a:pt x="14593" y="5463"/>
                    </a:cubicBezTo>
                    <a:cubicBezTo>
                      <a:pt x="14720" y="5127"/>
                      <a:pt x="14593" y="4919"/>
                      <a:pt x="14307" y="4770"/>
                    </a:cubicBezTo>
                    <a:cubicBezTo>
                      <a:pt x="13507" y="5549"/>
                      <a:pt x="11550" y="6301"/>
                      <a:pt x="9762" y="6301"/>
                    </a:cubicBezTo>
                    <a:cubicBezTo>
                      <a:pt x="9120" y="6301"/>
                      <a:pt x="8500" y="6204"/>
                      <a:pt x="7964" y="5977"/>
                    </a:cubicBezTo>
                    <a:cubicBezTo>
                      <a:pt x="5635" y="4990"/>
                      <a:pt x="4435" y="2730"/>
                      <a:pt x="2538" y="2064"/>
                    </a:cubicBezTo>
                    <a:cubicBezTo>
                      <a:pt x="1390" y="1662"/>
                      <a:pt x="667" y="820"/>
                      <a:pt x="440"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304;p30">
                <a:extLst>
                  <a:ext uri="{FF2B5EF4-FFF2-40B4-BE49-F238E27FC236}">
                    <a16:creationId xmlns:a16="http://schemas.microsoft.com/office/drawing/2014/main" id="{140642EF-BAE2-47ED-ABF9-48031A8ABBEF}"/>
                  </a:ext>
                </a:extLst>
              </p:cNvPr>
              <p:cNvSpPr/>
              <p:nvPr/>
            </p:nvSpPr>
            <p:spPr>
              <a:xfrm>
                <a:off x="2511485" y="4462105"/>
                <a:ext cx="399" cy="3906"/>
              </a:xfrm>
              <a:custGeom>
                <a:avLst/>
                <a:gdLst/>
                <a:ahLst/>
                <a:cxnLst/>
                <a:rect l="l" t="t" r="r" b="b"/>
                <a:pathLst>
                  <a:path w="18" h="176" extrusionOk="0">
                    <a:moveTo>
                      <a:pt x="18" y="0"/>
                    </a:moveTo>
                    <a:lnTo>
                      <a:pt x="1" y="3"/>
                    </a:lnTo>
                    <a:cubicBezTo>
                      <a:pt x="1" y="3"/>
                      <a:pt x="3" y="69"/>
                      <a:pt x="4" y="176"/>
                    </a:cubicBezTo>
                    <a:cubicBezTo>
                      <a:pt x="10" y="117"/>
                      <a:pt x="14" y="58"/>
                      <a:pt x="18" y="0"/>
                    </a:cubicBezTo>
                    <a:close/>
                  </a:path>
                </a:pathLst>
              </a:custGeom>
              <a:solidFill>
                <a:srgbClr val="9B839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305;p30">
                <a:extLst>
                  <a:ext uri="{FF2B5EF4-FFF2-40B4-BE49-F238E27FC236}">
                    <a16:creationId xmlns:a16="http://schemas.microsoft.com/office/drawing/2014/main" id="{F5BBA9C9-AFED-4AEF-B22B-86769377CED1}"/>
                  </a:ext>
                </a:extLst>
              </p:cNvPr>
              <p:cNvSpPr/>
              <p:nvPr/>
            </p:nvSpPr>
            <p:spPr>
              <a:xfrm>
                <a:off x="2319523" y="4451875"/>
                <a:ext cx="304437" cy="307544"/>
              </a:xfrm>
              <a:custGeom>
                <a:avLst/>
                <a:gdLst/>
                <a:ahLst/>
                <a:cxnLst/>
                <a:rect l="l" t="t" r="r" b="b"/>
                <a:pathLst>
                  <a:path w="13718" h="13858" extrusionOk="0">
                    <a:moveTo>
                      <a:pt x="3446" y="0"/>
                    </a:moveTo>
                    <a:cubicBezTo>
                      <a:pt x="3446" y="0"/>
                      <a:pt x="2701" y="2383"/>
                      <a:pt x="1659" y="3053"/>
                    </a:cubicBezTo>
                    <a:cubicBezTo>
                      <a:pt x="617" y="3722"/>
                      <a:pt x="0" y="5663"/>
                      <a:pt x="1564" y="6929"/>
                    </a:cubicBezTo>
                    <a:cubicBezTo>
                      <a:pt x="3127" y="8193"/>
                      <a:pt x="4190" y="10792"/>
                      <a:pt x="6051" y="12505"/>
                    </a:cubicBezTo>
                    <a:cubicBezTo>
                      <a:pt x="7087" y="13458"/>
                      <a:pt x="8838" y="13858"/>
                      <a:pt x="10328" y="13858"/>
                    </a:cubicBezTo>
                    <a:cubicBezTo>
                      <a:pt x="11515" y="13858"/>
                      <a:pt x="12536" y="13604"/>
                      <a:pt x="12899" y="13175"/>
                    </a:cubicBezTo>
                    <a:cubicBezTo>
                      <a:pt x="13717" y="12207"/>
                      <a:pt x="11112" y="11687"/>
                      <a:pt x="9475" y="10124"/>
                    </a:cubicBezTo>
                    <a:cubicBezTo>
                      <a:pt x="7838" y="8560"/>
                      <a:pt x="7538" y="968"/>
                      <a:pt x="7538" y="968"/>
                    </a:cubicBezTo>
                    <a:lnTo>
                      <a:pt x="3446" y="0"/>
                    </a:lnTo>
                    <a:close/>
                  </a:path>
                </a:pathLst>
              </a:custGeom>
              <a:solidFill>
                <a:srgbClr val="FCE5C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306;p30">
                <a:extLst>
                  <a:ext uri="{FF2B5EF4-FFF2-40B4-BE49-F238E27FC236}">
                    <a16:creationId xmlns:a16="http://schemas.microsoft.com/office/drawing/2014/main" id="{92A2337E-AA11-4B7E-B17B-4A161345B822}"/>
                  </a:ext>
                </a:extLst>
              </p:cNvPr>
              <p:cNvSpPr/>
              <p:nvPr/>
            </p:nvSpPr>
            <p:spPr>
              <a:xfrm>
                <a:off x="2319523" y="4503360"/>
                <a:ext cx="304415" cy="256035"/>
              </a:xfrm>
              <a:custGeom>
                <a:avLst/>
                <a:gdLst/>
                <a:ahLst/>
                <a:cxnLst/>
                <a:rect l="l" t="t" r="r" b="b"/>
                <a:pathLst>
                  <a:path w="13717" h="11537" extrusionOk="0">
                    <a:moveTo>
                      <a:pt x="2356" y="0"/>
                    </a:moveTo>
                    <a:cubicBezTo>
                      <a:pt x="2145" y="306"/>
                      <a:pt x="1911" y="569"/>
                      <a:pt x="1659" y="731"/>
                    </a:cubicBezTo>
                    <a:cubicBezTo>
                      <a:pt x="616" y="1402"/>
                      <a:pt x="0" y="3343"/>
                      <a:pt x="1563" y="4608"/>
                    </a:cubicBezTo>
                    <a:cubicBezTo>
                      <a:pt x="3126" y="5873"/>
                      <a:pt x="4189" y="8473"/>
                      <a:pt x="6051" y="10184"/>
                    </a:cubicBezTo>
                    <a:cubicBezTo>
                      <a:pt x="7087" y="11137"/>
                      <a:pt x="8839" y="11537"/>
                      <a:pt x="10329" y="11537"/>
                    </a:cubicBezTo>
                    <a:cubicBezTo>
                      <a:pt x="11515" y="11537"/>
                      <a:pt x="12535" y="11283"/>
                      <a:pt x="12898" y="10854"/>
                    </a:cubicBezTo>
                    <a:cubicBezTo>
                      <a:pt x="13716" y="9885"/>
                      <a:pt x="11112" y="9366"/>
                      <a:pt x="9475" y="7804"/>
                    </a:cubicBezTo>
                    <a:cubicBezTo>
                      <a:pt x="8966" y="7317"/>
                      <a:pt x="8586" y="6248"/>
                      <a:pt x="8304" y="5005"/>
                    </a:cubicBezTo>
                    <a:cubicBezTo>
                      <a:pt x="8041" y="5420"/>
                      <a:pt x="7638" y="5656"/>
                      <a:pt x="7181" y="5656"/>
                    </a:cubicBezTo>
                    <a:cubicBezTo>
                      <a:pt x="6885" y="5656"/>
                      <a:pt x="6566" y="5557"/>
                      <a:pt x="6247" y="5344"/>
                    </a:cubicBezTo>
                    <a:cubicBezTo>
                      <a:pt x="4324" y="3806"/>
                      <a:pt x="3151" y="2261"/>
                      <a:pt x="2356"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307;p30">
                <a:extLst>
                  <a:ext uri="{FF2B5EF4-FFF2-40B4-BE49-F238E27FC236}">
                    <a16:creationId xmlns:a16="http://schemas.microsoft.com/office/drawing/2014/main" id="{28EAE0FE-6739-473C-B1DD-2C2DB6AFB870}"/>
                  </a:ext>
                </a:extLst>
              </p:cNvPr>
              <p:cNvSpPr/>
              <p:nvPr/>
            </p:nvSpPr>
            <p:spPr>
              <a:xfrm>
                <a:off x="2329377" y="4540244"/>
                <a:ext cx="282089" cy="219173"/>
              </a:xfrm>
              <a:custGeom>
                <a:avLst/>
                <a:gdLst/>
                <a:ahLst/>
                <a:cxnLst/>
                <a:rect l="l" t="t" r="r" b="b"/>
                <a:pathLst>
                  <a:path w="12711" h="9876" extrusionOk="0">
                    <a:moveTo>
                      <a:pt x="423" y="1"/>
                    </a:moveTo>
                    <a:lnTo>
                      <a:pt x="423" y="1"/>
                    </a:lnTo>
                    <a:cubicBezTo>
                      <a:pt x="0" y="878"/>
                      <a:pt x="41" y="2073"/>
                      <a:pt x="1120" y="2947"/>
                    </a:cubicBezTo>
                    <a:cubicBezTo>
                      <a:pt x="2683" y="4211"/>
                      <a:pt x="3745" y="6811"/>
                      <a:pt x="5607" y="8523"/>
                    </a:cubicBezTo>
                    <a:cubicBezTo>
                      <a:pt x="6644" y="9475"/>
                      <a:pt x="8396" y="9875"/>
                      <a:pt x="9886" y="9875"/>
                    </a:cubicBezTo>
                    <a:cubicBezTo>
                      <a:pt x="11072" y="9875"/>
                      <a:pt x="12092" y="9622"/>
                      <a:pt x="12455" y="9193"/>
                    </a:cubicBezTo>
                    <a:cubicBezTo>
                      <a:pt x="12711" y="8891"/>
                      <a:pt x="12631" y="8632"/>
                      <a:pt x="12351" y="8370"/>
                    </a:cubicBezTo>
                    <a:cubicBezTo>
                      <a:pt x="11859" y="8638"/>
                      <a:pt x="11039" y="8790"/>
                      <a:pt x="10121" y="8790"/>
                    </a:cubicBezTo>
                    <a:cubicBezTo>
                      <a:pt x="8635" y="8790"/>
                      <a:pt x="6890" y="8391"/>
                      <a:pt x="5855" y="7439"/>
                    </a:cubicBezTo>
                    <a:cubicBezTo>
                      <a:pt x="3993" y="5728"/>
                      <a:pt x="2931" y="3128"/>
                      <a:pt x="1368" y="1863"/>
                    </a:cubicBezTo>
                    <a:cubicBezTo>
                      <a:pt x="692" y="1315"/>
                      <a:pt x="425" y="643"/>
                      <a:pt x="423"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308;p30">
                <a:extLst>
                  <a:ext uri="{FF2B5EF4-FFF2-40B4-BE49-F238E27FC236}">
                    <a16:creationId xmlns:a16="http://schemas.microsoft.com/office/drawing/2014/main" id="{85D6E860-0623-41CC-B708-06A9C6DD69A5}"/>
                  </a:ext>
                </a:extLst>
              </p:cNvPr>
              <p:cNvSpPr/>
              <p:nvPr/>
            </p:nvSpPr>
            <p:spPr>
              <a:xfrm>
                <a:off x="2207542" y="3273609"/>
                <a:ext cx="184819" cy="295804"/>
              </a:xfrm>
              <a:custGeom>
                <a:avLst/>
                <a:gdLst/>
                <a:ahLst/>
                <a:cxnLst/>
                <a:rect l="l" t="t" r="r" b="b"/>
                <a:pathLst>
                  <a:path w="8328" h="13329" extrusionOk="0">
                    <a:moveTo>
                      <a:pt x="0" y="0"/>
                    </a:moveTo>
                    <a:cubicBezTo>
                      <a:pt x="0" y="1"/>
                      <a:pt x="1292" y="11678"/>
                      <a:pt x="2725" y="12976"/>
                    </a:cubicBezTo>
                    <a:cubicBezTo>
                      <a:pt x="3178" y="13222"/>
                      <a:pt x="3668" y="13329"/>
                      <a:pt x="4156" y="13329"/>
                    </a:cubicBezTo>
                    <a:cubicBezTo>
                      <a:pt x="6248" y="13329"/>
                      <a:pt x="8328" y="11381"/>
                      <a:pt x="7483" y="10109"/>
                    </a:cubicBezTo>
                    <a:cubicBezTo>
                      <a:pt x="6440" y="8541"/>
                      <a:pt x="3351" y="332"/>
                      <a:pt x="3351" y="332"/>
                    </a:cubicBezTo>
                    <a:lnTo>
                      <a:pt x="0" y="0"/>
                    </a:lnTo>
                    <a:close/>
                  </a:path>
                </a:pathLst>
              </a:custGeom>
              <a:solidFill>
                <a:srgbClr val="FCE5C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309;p30">
                <a:extLst>
                  <a:ext uri="{FF2B5EF4-FFF2-40B4-BE49-F238E27FC236}">
                    <a16:creationId xmlns:a16="http://schemas.microsoft.com/office/drawing/2014/main" id="{C1151F31-11CC-4B1E-AF4F-625E685C8ED8}"/>
                  </a:ext>
                </a:extLst>
              </p:cNvPr>
              <p:cNvSpPr/>
              <p:nvPr/>
            </p:nvSpPr>
            <p:spPr>
              <a:xfrm>
                <a:off x="1822375" y="2872620"/>
                <a:ext cx="135951" cy="138748"/>
              </a:xfrm>
              <a:custGeom>
                <a:avLst/>
                <a:gdLst/>
                <a:ahLst/>
                <a:cxnLst/>
                <a:rect l="l" t="t" r="r" b="b"/>
                <a:pathLst>
                  <a:path w="6126" h="6252" extrusionOk="0">
                    <a:moveTo>
                      <a:pt x="3063" y="1"/>
                    </a:moveTo>
                    <a:cubicBezTo>
                      <a:pt x="1372" y="1"/>
                      <a:pt x="0" y="1399"/>
                      <a:pt x="0" y="3126"/>
                    </a:cubicBezTo>
                    <a:cubicBezTo>
                      <a:pt x="0" y="4852"/>
                      <a:pt x="1372" y="6251"/>
                      <a:pt x="3063" y="6251"/>
                    </a:cubicBezTo>
                    <a:cubicBezTo>
                      <a:pt x="4754" y="6251"/>
                      <a:pt x="6126" y="4852"/>
                      <a:pt x="6126" y="3126"/>
                    </a:cubicBezTo>
                    <a:cubicBezTo>
                      <a:pt x="6126" y="1399"/>
                      <a:pt x="4754" y="1"/>
                      <a:pt x="3063" y="1"/>
                    </a:cubicBezTo>
                    <a:close/>
                  </a:path>
                </a:pathLst>
              </a:custGeom>
              <a:solidFill>
                <a:srgbClr val="FCE5C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310;p30">
                <a:extLst>
                  <a:ext uri="{FF2B5EF4-FFF2-40B4-BE49-F238E27FC236}">
                    <a16:creationId xmlns:a16="http://schemas.microsoft.com/office/drawing/2014/main" id="{42154403-EC40-42A6-9F8C-FEEE94F21259}"/>
                  </a:ext>
                </a:extLst>
              </p:cNvPr>
              <p:cNvSpPr/>
              <p:nvPr/>
            </p:nvSpPr>
            <p:spPr>
              <a:xfrm>
                <a:off x="2061984" y="3630480"/>
                <a:ext cx="762690" cy="857496"/>
              </a:xfrm>
              <a:custGeom>
                <a:avLst/>
                <a:gdLst/>
                <a:ahLst/>
                <a:cxnLst/>
                <a:rect l="l" t="t" r="r" b="b"/>
                <a:pathLst>
                  <a:path w="34367" h="38639" extrusionOk="0">
                    <a:moveTo>
                      <a:pt x="21109" y="0"/>
                    </a:moveTo>
                    <a:cubicBezTo>
                      <a:pt x="14584" y="0"/>
                      <a:pt x="7960" y="733"/>
                      <a:pt x="7960" y="733"/>
                    </a:cubicBezTo>
                    <a:lnTo>
                      <a:pt x="920" y="6655"/>
                    </a:lnTo>
                    <a:lnTo>
                      <a:pt x="970" y="7430"/>
                    </a:lnTo>
                    <a:cubicBezTo>
                      <a:pt x="970" y="7430"/>
                      <a:pt x="1" y="13053"/>
                      <a:pt x="6591" y="13246"/>
                    </a:cubicBezTo>
                    <a:cubicBezTo>
                      <a:pt x="6693" y="13248"/>
                      <a:pt x="6796" y="13250"/>
                      <a:pt x="6901" y="13250"/>
                    </a:cubicBezTo>
                    <a:cubicBezTo>
                      <a:pt x="13566" y="13250"/>
                      <a:pt x="25745" y="7302"/>
                      <a:pt x="25746" y="7302"/>
                    </a:cubicBezTo>
                    <a:lnTo>
                      <a:pt x="25746" y="7302"/>
                    </a:lnTo>
                    <a:lnTo>
                      <a:pt x="19580" y="37670"/>
                    </a:lnTo>
                    <a:lnTo>
                      <a:pt x="25976" y="38639"/>
                    </a:lnTo>
                    <a:cubicBezTo>
                      <a:pt x="25976" y="38639"/>
                      <a:pt x="34366" y="6310"/>
                      <a:pt x="33636" y="3044"/>
                    </a:cubicBezTo>
                    <a:cubicBezTo>
                      <a:pt x="33097" y="628"/>
                      <a:pt x="27145" y="0"/>
                      <a:pt x="21109"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311;p30">
                <a:extLst>
                  <a:ext uri="{FF2B5EF4-FFF2-40B4-BE49-F238E27FC236}">
                    <a16:creationId xmlns:a16="http://schemas.microsoft.com/office/drawing/2014/main" id="{C9156753-7C95-4472-8CA4-3AD757424632}"/>
                  </a:ext>
                </a:extLst>
              </p:cNvPr>
              <p:cNvSpPr/>
              <p:nvPr/>
            </p:nvSpPr>
            <p:spPr>
              <a:xfrm>
                <a:off x="1905840" y="3667363"/>
                <a:ext cx="810093" cy="840008"/>
              </a:xfrm>
              <a:custGeom>
                <a:avLst/>
                <a:gdLst/>
                <a:ahLst/>
                <a:cxnLst/>
                <a:rect l="l" t="t" r="r" b="b"/>
                <a:pathLst>
                  <a:path w="36503" h="37851" extrusionOk="0">
                    <a:moveTo>
                      <a:pt x="25936" y="0"/>
                    </a:moveTo>
                    <a:cubicBezTo>
                      <a:pt x="19762" y="0"/>
                      <a:pt x="13012" y="609"/>
                      <a:pt x="13012" y="609"/>
                    </a:cubicBezTo>
                    <a:lnTo>
                      <a:pt x="1996" y="5865"/>
                    </a:lnTo>
                    <a:lnTo>
                      <a:pt x="0" y="8664"/>
                    </a:lnTo>
                    <a:cubicBezTo>
                      <a:pt x="0" y="8664"/>
                      <a:pt x="487" y="13709"/>
                      <a:pt x="7077" y="13902"/>
                    </a:cubicBezTo>
                    <a:cubicBezTo>
                      <a:pt x="7193" y="13906"/>
                      <a:pt x="7311" y="13908"/>
                      <a:pt x="7430" y="13908"/>
                    </a:cubicBezTo>
                    <a:cubicBezTo>
                      <a:pt x="14084" y="13908"/>
                      <a:pt x="25578" y="8662"/>
                      <a:pt x="25579" y="8662"/>
                    </a:cubicBezTo>
                    <a:lnTo>
                      <a:pt x="25579" y="8662"/>
                    </a:lnTo>
                    <a:lnTo>
                      <a:pt x="20656" y="36882"/>
                    </a:lnTo>
                    <a:lnTo>
                      <a:pt x="27053" y="37851"/>
                    </a:lnTo>
                    <a:cubicBezTo>
                      <a:pt x="27053" y="37851"/>
                      <a:pt x="36502" y="5187"/>
                      <a:pt x="35920" y="1892"/>
                    </a:cubicBezTo>
                    <a:cubicBezTo>
                      <a:pt x="35658" y="408"/>
                      <a:pt x="30990" y="0"/>
                      <a:pt x="25936" y="0"/>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312;p30">
                <a:extLst>
                  <a:ext uri="{FF2B5EF4-FFF2-40B4-BE49-F238E27FC236}">
                    <a16:creationId xmlns:a16="http://schemas.microsoft.com/office/drawing/2014/main" id="{225E1B45-9A96-4356-955E-0624FB3A6B90}"/>
                  </a:ext>
                </a:extLst>
              </p:cNvPr>
              <p:cNvSpPr/>
              <p:nvPr/>
            </p:nvSpPr>
            <p:spPr>
              <a:xfrm>
                <a:off x="1747699" y="2600723"/>
                <a:ext cx="520658" cy="539145"/>
              </a:xfrm>
              <a:custGeom>
                <a:avLst/>
                <a:gdLst/>
                <a:ahLst/>
                <a:cxnLst/>
                <a:rect l="l" t="t" r="r" b="b"/>
                <a:pathLst>
                  <a:path w="23461" h="24294" extrusionOk="0">
                    <a:moveTo>
                      <a:pt x="10743" y="0"/>
                    </a:moveTo>
                    <a:cubicBezTo>
                      <a:pt x="8084" y="0"/>
                      <a:pt x="5311" y="1494"/>
                      <a:pt x="3365" y="3916"/>
                    </a:cubicBezTo>
                    <a:cubicBezTo>
                      <a:pt x="1161" y="6660"/>
                      <a:pt x="1" y="15707"/>
                      <a:pt x="1006" y="19545"/>
                    </a:cubicBezTo>
                    <a:cubicBezTo>
                      <a:pt x="2128" y="23833"/>
                      <a:pt x="6857" y="24293"/>
                      <a:pt x="8835" y="24293"/>
                    </a:cubicBezTo>
                    <a:cubicBezTo>
                      <a:pt x="9376" y="24293"/>
                      <a:pt x="9712" y="24259"/>
                      <a:pt x="9712" y="24259"/>
                    </a:cubicBezTo>
                    <a:cubicBezTo>
                      <a:pt x="9712" y="24259"/>
                      <a:pt x="10598" y="22561"/>
                      <a:pt x="10825" y="21001"/>
                    </a:cubicBezTo>
                    <a:cubicBezTo>
                      <a:pt x="10054" y="20642"/>
                      <a:pt x="8705" y="19312"/>
                      <a:pt x="7466" y="17353"/>
                    </a:cubicBezTo>
                    <a:cubicBezTo>
                      <a:pt x="5958" y="17237"/>
                      <a:pt x="4251" y="15255"/>
                      <a:pt x="5137" y="13779"/>
                    </a:cubicBezTo>
                    <a:cubicBezTo>
                      <a:pt x="8235" y="13337"/>
                      <a:pt x="15246" y="5294"/>
                      <a:pt x="15247" y="5294"/>
                    </a:cubicBezTo>
                    <a:lnTo>
                      <a:pt x="15247" y="5294"/>
                    </a:lnTo>
                    <a:lnTo>
                      <a:pt x="11513" y="22479"/>
                    </a:lnTo>
                    <a:cubicBezTo>
                      <a:pt x="11513" y="22479"/>
                      <a:pt x="12312" y="22320"/>
                      <a:pt x="13172" y="22320"/>
                    </a:cubicBezTo>
                    <a:cubicBezTo>
                      <a:pt x="14157" y="22320"/>
                      <a:pt x="15221" y="22529"/>
                      <a:pt x="15247" y="23422"/>
                    </a:cubicBezTo>
                    <a:cubicBezTo>
                      <a:pt x="23460" y="20474"/>
                      <a:pt x="19400" y="1945"/>
                      <a:pt x="15247" y="1777"/>
                    </a:cubicBezTo>
                    <a:cubicBezTo>
                      <a:pt x="13927" y="550"/>
                      <a:pt x="12356" y="0"/>
                      <a:pt x="10743"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313;p30">
                <a:extLst>
                  <a:ext uri="{FF2B5EF4-FFF2-40B4-BE49-F238E27FC236}">
                    <a16:creationId xmlns:a16="http://schemas.microsoft.com/office/drawing/2014/main" id="{841F2B12-5917-4D3D-9817-15DD09A08D0B}"/>
                  </a:ext>
                </a:extLst>
              </p:cNvPr>
              <p:cNvSpPr/>
              <p:nvPr/>
            </p:nvSpPr>
            <p:spPr>
              <a:xfrm>
                <a:off x="2003175" y="2640314"/>
                <a:ext cx="264046" cy="480224"/>
              </a:xfrm>
              <a:custGeom>
                <a:avLst/>
                <a:gdLst/>
                <a:ahLst/>
                <a:cxnLst/>
                <a:rect l="l" t="t" r="r" b="b"/>
                <a:pathLst>
                  <a:path w="11898" h="21639" extrusionOk="0">
                    <a:moveTo>
                      <a:pt x="3811" y="0"/>
                    </a:moveTo>
                    <a:lnTo>
                      <a:pt x="3811" y="0"/>
                    </a:lnTo>
                    <a:cubicBezTo>
                      <a:pt x="6661" y="5007"/>
                      <a:pt x="7868" y="17146"/>
                      <a:pt x="1354" y="19483"/>
                    </a:cubicBezTo>
                    <a:cubicBezTo>
                      <a:pt x="1338" y="18963"/>
                      <a:pt x="970" y="18675"/>
                      <a:pt x="472" y="18526"/>
                    </a:cubicBezTo>
                    <a:lnTo>
                      <a:pt x="1" y="20695"/>
                    </a:lnTo>
                    <a:cubicBezTo>
                      <a:pt x="1" y="20695"/>
                      <a:pt x="800" y="20536"/>
                      <a:pt x="1659" y="20536"/>
                    </a:cubicBezTo>
                    <a:cubicBezTo>
                      <a:pt x="2645" y="20536"/>
                      <a:pt x="3708" y="20745"/>
                      <a:pt x="3735" y="21638"/>
                    </a:cubicBezTo>
                    <a:cubicBezTo>
                      <a:pt x="11897" y="18709"/>
                      <a:pt x="7936" y="390"/>
                      <a:pt x="3811"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314;p30">
                <a:extLst>
                  <a:ext uri="{FF2B5EF4-FFF2-40B4-BE49-F238E27FC236}">
                    <a16:creationId xmlns:a16="http://schemas.microsoft.com/office/drawing/2014/main" id="{11F36D17-7D9C-4B05-8C76-FDC2B31590C7}"/>
                  </a:ext>
                </a:extLst>
              </p:cNvPr>
              <p:cNvSpPr/>
              <p:nvPr/>
            </p:nvSpPr>
            <p:spPr>
              <a:xfrm>
                <a:off x="1675907" y="3079229"/>
                <a:ext cx="641008" cy="821855"/>
              </a:xfrm>
              <a:custGeom>
                <a:avLst/>
                <a:gdLst/>
                <a:ahLst/>
                <a:cxnLst/>
                <a:rect l="l" t="t" r="r" b="b"/>
                <a:pathLst>
                  <a:path w="28884" h="37033" extrusionOk="0">
                    <a:moveTo>
                      <a:pt x="12482" y="0"/>
                    </a:moveTo>
                    <a:cubicBezTo>
                      <a:pt x="12482" y="0"/>
                      <a:pt x="6494" y="383"/>
                      <a:pt x="3975" y="2225"/>
                    </a:cubicBezTo>
                    <a:cubicBezTo>
                      <a:pt x="1454" y="4066"/>
                      <a:pt x="0" y="12692"/>
                      <a:pt x="0" y="12692"/>
                    </a:cubicBezTo>
                    <a:lnTo>
                      <a:pt x="7321" y="14958"/>
                    </a:lnTo>
                    <a:cubicBezTo>
                      <a:pt x="7321" y="14958"/>
                      <a:pt x="638" y="27045"/>
                      <a:pt x="10824" y="37032"/>
                    </a:cubicBezTo>
                    <a:cubicBezTo>
                      <a:pt x="17414" y="30055"/>
                      <a:pt x="24813" y="26165"/>
                      <a:pt x="28884" y="25196"/>
                    </a:cubicBezTo>
                    <a:cubicBezTo>
                      <a:pt x="25588" y="16085"/>
                      <a:pt x="25610" y="12164"/>
                      <a:pt x="25610" y="12164"/>
                    </a:cubicBezTo>
                    <a:lnTo>
                      <a:pt x="28392" y="11112"/>
                    </a:lnTo>
                    <a:cubicBezTo>
                      <a:pt x="28392" y="11112"/>
                      <a:pt x="26247" y="5582"/>
                      <a:pt x="21950" y="2093"/>
                    </a:cubicBezTo>
                    <a:cubicBezTo>
                      <a:pt x="19966" y="481"/>
                      <a:pt x="16190" y="381"/>
                      <a:pt x="12482"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315;p30">
                <a:extLst>
                  <a:ext uri="{FF2B5EF4-FFF2-40B4-BE49-F238E27FC236}">
                    <a16:creationId xmlns:a16="http://schemas.microsoft.com/office/drawing/2014/main" id="{07A2C82A-8CFF-4FDD-8357-EE6C587F3515}"/>
                  </a:ext>
                </a:extLst>
              </p:cNvPr>
              <p:cNvSpPr/>
              <p:nvPr/>
            </p:nvSpPr>
            <p:spPr>
              <a:xfrm>
                <a:off x="1910633" y="2980674"/>
                <a:ext cx="114824" cy="165645"/>
              </a:xfrm>
              <a:custGeom>
                <a:avLst/>
                <a:gdLst/>
                <a:ahLst/>
                <a:cxnLst/>
                <a:rect l="l" t="t" r="r" b="b"/>
                <a:pathLst>
                  <a:path w="5174" h="7464" extrusionOk="0">
                    <a:moveTo>
                      <a:pt x="295" y="0"/>
                    </a:moveTo>
                    <a:cubicBezTo>
                      <a:pt x="295" y="0"/>
                      <a:pt x="1" y="4760"/>
                      <a:pt x="105" y="5363"/>
                    </a:cubicBezTo>
                    <a:cubicBezTo>
                      <a:pt x="365" y="6871"/>
                      <a:pt x="2131" y="7464"/>
                      <a:pt x="3523" y="7464"/>
                    </a:cubicBezTo>
                    <a:cubicBezTo>
                      <a:pt x="4297" y="7464"/>
                      <a:pt x="4955" y="7280"/>
                      <a:pt x="5173" y="6969"/>
                    </a:cubicBezTo>
                    <a:lnTo>
                      <a:pt x="5173" y="3310"/>
                    </a:lnTo>
                    <a:lnTo>
                      <a:pt x="295" y="0"/>
                    </a:lnTo>
                    <a:close/>
                  </a:path>
                </a:pathLst>
              </a:custGeom>
              <a:solidFill>
                <a:srgbClr val="FCE5C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316;p30">
                <a:extLst>
                  <a:ext uri="{FF2B5EF4-FFF2-40B4-BE49-F238E27FC236}">
                    <a16:creationId xmlns:a16="http://schemas.microsoft.com/office/drawing/2014/main" id="{76DA9E39-521F-4E89-8CDA-C250A70CE0BD}"/>
                  </a:ext>
                </a:extLst>
              </p:cNvPr>
              <p:cNvSpPr/>
              <p:nvPr/>
            </p:nvSpPr>
            <p:spPr>
              <a:xfrm>
                <a:off x="1861700" y="2677197"/>
                <a:ext cx="287304" cy="409496"/>
              </a:xfrm>
              <a:custGeom>
                <a:avLst/>
                <a:gdLst/>
                <a:ahLst/>
                <a:cxnLst/>
                <a:rect l="l" t="t" r="r" b="b"/>
                <a:pathLst>
                  <a:path w="12946" h="18452" extrusionOk="0">
                    <a:moveTo>
                      <a:pt x="7667" y="0"/>
                    </a:moveTo>
                    <a:cubicBezTo>
                      <a:pt x="7621" y="0"/>
                      <a:pt x="7574" y="1"/>
                      <a:pt x="7527" y="2"/>
                    </a:cubicBezTo>
                    <a:cubicBezTo>
                      <a:pt x="4354" y="76"/>
                      <a:pt x="1476" y="7382"/>
                      <a:pt x="1476" y="7382"/>
                    </a:cubicBezTo>
                    <a:cubicBezTo>
                      <a:pt x="1476" y="7382"/>
                      <a:pt x="0" y="16828"/>
                      <a:pt x="8265" y="18452"/>
                    </a:cubicBezTo>
                    <a:cubicBezTo>
                      <a:pt x="11648" y="17530"/>
                      <a:pt x="12545" y="14687"/>
                      <a:pt x="12471" y="10850"/>
                    </a:cubicBezTo>
                    <a:cubicBezTo>
                      <a:pt x="12545" y="8268"/>
                      <a:pt x="12945" y="7087"/>
                      <a:pt x="12487" y="4726"/>
                    </a:cubicBezTo>
                    <a:cubicBezTo>
                      <a:pt x="12036" y="2400"/>
                      <a:pt x="10739" y="0"/>
                      <a:pt x="7667" y="0"/>
                    </a:cubicBezTo>
                    <a:close/>
                  </a:path>
                </a:pathLst>
              </a:custGeom>
              <a:solidFill>
                <a:srgbClr val="FCE5C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317;p30">
                <a:extLst>
                  <a:ext uri="{FF2B5EF4-FFF2-40B4-BE49-F238E27FC236}">
                    <a16:creationId xmlns:a16="http://schemas.microsoft.com/office/drawing/2014/main" id="{FFC55A00-345B-459F-883A-A250D8E6264C}"/>
                  </a:ext>
                </a:extLst>
              </p:cNvPr>
              <p:cNvSpPr/>
              <p:nvPr/>
            </p:nvSpPr>
            <p:spPr>
              <a:xfrm>
                <a:off x="1933624" y="2698435"/>
                <a:ext cx="215378" cy="387370"/>
              </a:xfrm>
              <a:custGeom>
                <a:avLst/>
                <a:gdLst/>
                <a:ahLst/>
                <a:cxnLst/>
                <a:rect l="l" t="t" r="r" b="b"/>
                <a:pathLst>
                  <a:path w="9705" h="17455" extrusionOk="0">
                    <a:moveTo>
                      <a:pt x="7181" y="0"/>
                    </a:moveTo>
                    <a:cubicBezTo>
                      <a:pt x="7176" y="0"/>
                      <a:pt x="7171" y="0"/>
                      <a:pt x="7166" y="0"/>
                    </a:cubicBezTo>
                    <a:cubicBezTo>
                      <a:pt x="3992" y="74"/>
                      <a:pt x="1115" y="7380"/>
                      <a:pt x="1115" y="7380"/>
                    </a:cubicBezTo>
                    <a:cubicBezTo>
                      <a:pt x="1115" y="7380"/>
                      <a:pt x="1" y="14525"/>
                      <a:pt x="5150" y="17454"/>
                    </a:cubicBezTo>
                    <a:cubicBezTo>
                      <a:pt x="8426" y="16494"/>
                      <a:pt x="9303" y="13680"/>
                      <a:pt x="9230" y="9893"/>
                    </a:cubicBezTo>
                    <a:cubicBezTo>
                      <a:pt x="9304" y="7311"/>
                      <a:pt x="9704" y="6130"/>
                      <a:pt x="9246" y="3769"/>
                    </a:cubicBezTo>
                    <a:cubicBezTo>
                      <a:pt x="8971" y="2353"/>
                      <a:pt x="8380" y="916"/>
                      <a:pt x="7270" y="3"/>
                    </a:cubicBezTo>
                    <a:cubicBezTo>
                      <a:pt x="7239" y="3"/>
                      <a:pt x="7211" y="0"/>
                      <a:pt x="7181" y="0"/>
                    </a:cubicBezTo>
                    <a:close/>
                  </a:path>
                </a:pathLst>
              </a:custGeom>
              <a:solidFill>
                <a:srgbClr val="FCE5C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318;p30">
                <a:extLst>
                  <a:ext uri="{FF2B5EF4-FFF2-40B4-BE49-F238E27FC236}">
                    <a16:creationId xmlns:a16="http://schemas.microsoft.com/office/drawing/2014/main" id="{BE916126-BF41-41D3-A9DF-B529875B6A87}"/>
                  </a:ext>
                </a:extLst>
              </p:cNvPr>
              <p:cNvSpPr/>
              <p:nvPr/>
            </p:nvSpPr>
            <p:spPr>
              <a:xfrm>
                <a:off x="1828634" y="2667410"/>
                <a:ext cx="328072" cy="257144"/>
              </a:xfrm>
              <a:custGeom>
                <a:avLst/>
                <a:gdLst/>
                <a:ahLst/>
                <a:cxnLst/>
                <a:rect l="l" t="t" r="r" b="b"/>
                <a:pathLst>
                  <a:path w="14783" h="11587" extrusionOk="0">
                    <a:moveTo>
                      <a:pt x="9799" y="0"/>
                    </a:moveTo>
                    <a:cubicBezTo>
                      <a:pt x="8715" y="0"/>
                      <a:pt x="7548" y="222"/>
                      <a:pt x="6482" y="649"/>
                    </a:cubicBezTo>
                    <a:cubicBezTo>
                      <a:pt x="3898" y="1682"/>
                      <a:pt x="0" y="7354"/>
                      <a:pt x="530" y="11586"/>
                    </a:cubicBezTo>
                    <a:cubicBezTo>
                      <a:pt x="6360" y="10406"/>
                      <a:pt x="14121" y="6263"/>
                      <a:pt x="14121" y="6263"/>
                    </a:cubicBezTo>
                    <a:cubicBezTo>
                      <a:pt x="14783" y="4939"/>
                      <a:pt x="14309" y="2678"/>
                      <a:pt x="13393" y="1398"/>
                    </a:cubicBezTo>
                    <a:cubicBezTo>
                      <a:pt x="12713" y="449"/>
                      <a:pt x="11340" y="0"/>
                      <a:pt x="9799"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319;p30">
                <a:extLst>
                  <a:ext uri="{FF2B5EF4-FFF2-40B4-BE49-F238E27FC236}">
                    <a16:creationId xmlns:a16="http://schemas.microsoft.com/office/drawing/2014/main" id="{22CBB0EC-5ED4-484B-B9F3-DEBFC7EA368B}"/>
                  </a:ext>
                </a:extLst>
              </p:cNvPr>
              <p:cNvSpPr/>
              <p:nvPr/>
            </p:nvSpPr>
            <p:spPr>
              <a:xfrm>
                <a:off x="2153704" y="3352391"/>
                <a:ext cx="220016" cy="158832"/>
              </a:xfrm>
              <a:custGeom>
                <a:avLst/>
                <a:gdLst/>
                <a:ahLst/>
                <a:cxnLst/>
                <a:rect l="l" t="t" r="r" b="b"/>
                <a:pathLst>
                  <a:path w="9914" h="7157" extrusionOk="0">
                    <a:moveTo>
                      <a:pt x="4534" y="1"/>
                    </a:moveTo>
                    <a:cubicBezTo>
                      <a:pt x="3816" y="1"/>
                      <a:pt x="3754" y="348"/>
                      <a:pt x="3500" y="633"/>
                    </a:cubicBezTo>
                    <a:cubicBezTo>
                      <a:pt x="3152" y="1025"/>
                      <a:pt x="756" y="4947"/>
                      <a:pt x="756" y="4947"/>
                    </a:cubicBezTo>
                    <a:cubicBezTo>
                      <a:pt x="756" y="4947"/>
                      <a:pt x="1" y="6560"/>
                      <a:pt x="756" y="6995"/>
                    </a:cubicBezTo>
                    <a:cubicBezTo>
                      <a:pt x="962" y="7114"/>
                      <a:pt x="1418" y="7157"/>
                      <a:pt x="1973" y="7157"/>
                    </a:cubicBezTo>
                    <a:cubicBezTo>
                      <a:pt x="3454" y="7157"/>
                      <a:pt x="5637" y="6849"/>
                      <a:pt x="5637" y="6849"/>
                    </a:cubicBezTo>
                    <a:cubicBezTo>
                      <a:pt x="5637" y="6849"/>
                      <a:pt x="7060" y="5368"/>
                      <a:pt x="7786" y="4526"/>
                    </a:cubicBezTo>
                    <a:cubicBezTo>
                      <a:pt x="8512" y="3684"/>
                      <a:pt x="9913" y="2038"/>
                      <a:pt x="9884" y="1820"/>
                    </a:cubicBezTo>
                    <a:cubicBezTo>
                      <a:pt x="9830" y="1435"/>
                      <a:pt x="7495" y="604"/>
                      <a:pt x="5665" y="169"/>
                    </a:cubicBezTo>
                    <a:cubicBezTo>
                      <a:pt x="5166" y="50"/>
                      <a:pt x="4804" y="1"/>
                      <a:pt x="4534"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320;p30">
                <a:extLst>
                  <a:ext uri="{FF2B5EF4-FFF2-40B4-BE49-F238E27FC236}">
                    <a16:creationId xmlns:a16="http://schemas.microsoft.com/office/drawing/2014/main" id="{A1E4BF4C-E9F0-470F-BBC5-D1E63A9D2258}"/>
                  </a:ext>
                </a:extLst>
              </p:cNvPr>
              <p:cNvSpPr/>
              <p:nvPr/>
            </p:nvSpPr>
            <p:spPr>
              <a:xfrm>
                <a:off x="2153859" y="3352391"/>
                <a:ext cx="221437" cy="155126"/>
              </a:xfrm>
              <a:custGeom>
                <a:avLst/>
                <a:gdLst/>
                <a:ahLst/>
                <a:cxnLst/>
                <a:rect l="l" t="t" r="r" b="b"/>
                <a:pathLst>
                  <a:path w="9978" h="6990" extrusionOk="0">
                    <a:moveTo>
                      <a:pt x="4527" y="1"/>
                    </a:moveTo>
                    <a:cubicBezTo>
                      <a:pt x="3809" y="1"/>
                      <a:pt x="3747" y="348"/>
                      <a:pt x="3493" y="633"/>
                    </a:cubicBezTo>
                    <a:cubicBezTo>
                      <a:pt x="3145" y="1025"/>
                      <a:pt x="749" y="4947"/>
                      <a:pt x="749" y="4947"/>
                    </a:cubicBezTo>
                    <a:cubicBezTo>
                      <a:pt x="749" y="4947"/>
                      <a:pt x="0" y="6547"/>
                      <a:pt x="741" y="6990"/>
                    </a:cubicBezTo>
                    <a:cubicBezTo>
                      <a:pt x="734" y="6378"/>
                      <a:pt x="1075" y="5644"/>
                      <a:pt x="1075" y="5644"/>
                    </a:cubicBezTo>
                    <a:cubicBezTo>
                      <a:pt x="1075" y="5644"/>
                      <a:pt x="3473" y="1723"/>
                      <a:pt x="3821" y="1330"/>
                    </a:cubicBezTo>
                    <a:cubicBezTo>
                      <a:pt x="4074" y="1045"/>
                      <a:pt x="4136" y="698"/>
                      <a:pt x="4855" y="698"/>
                    </a:cubicBezTo>
                    <a:cubicBezTo>
                      <a:pt x="5125" y="698"/>
                      <a:pt x="5486" y="747"/>
                      <a:pt x="5984" y="865"/>
                    </a:cubicBezTo>
                    <a:cubicBezTo>
                      <a:pt x="7354" y="1192"/>
                      <a:pt x="9065" y="1518"/>
                      <a:pt x="9877" y="1820"/>
                    </a:cubicBezTo>
                    <a:cubicBezTo>
                      <a:pt x="9978" y="1638"/>
                      <a:pt x="9753" y="1326"/>
                      <a:pt x="9708" y="1259"/>
                    </a:cubicBezTo>
                    <a:cubicBezTo>
                      <a:pt x="9447" y="867"/>
                      <a:pt x="7488" y="604"/>
                      <a:pt x="5658" y="169"/>
                    </a:cubicBezTo>
                    <a:cubicBezTo>
                      <a:pt x="5159" y="50"/>
                      <a:pt x="4797" y="1"/>
                      <a:pt x="4527"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321;p30">
                <a:extLst>
                  <a:ext uri="{FF2B5EF4-FFF2-40B4-BE49-F238E27FC236}">
                    <a16:creationId xmlns:a16="http://schemas.microsoft.com/office/drawing/2014/main" id="{0B364118-115C-42EE-B22B-603CFC100480}"/>
                  </a:ext>
                </a:extLst>
              </p:cNvPr>
              <p:cNvSpPr/>
              <p:nvPr/>
            </p:nvSpPr>
            <p:spPr>
              <a:xfrm>
                <a:off x="1640666" y="3370034"/>
                <a:ext cx="647799" cy="376185"/>
              </a:xfrm>
              <a:custGeom>
                <a:avLst/>
                <a:gdLst/>
                <a:ahLst/>
                <a:cxnLst/>
                <a:rect l="l" t="t" r="r" b="b"/>
                <a:pathLst>
                  <a:path w="29190" h="16951" extrusionOk="0">
                    <a:moveTo>
                      <a:pt x="2919" y="1"/>
                    </a:moveTo>
                    <a:cubicBezTo>
                      <a:pt x="2919" y="1"/>
                      <a:pt x="1" y="11951"/>
                      <a:pt x="693" y="15785"/>
                    </a:cubicBezTo>
                    <a:cubicBezTo>
                      <a:pt x="842" y="16609"/>
                      <a:pt x="1799" y="16950"/>
                      <a:pt x="3248" y="16950"/>
                    </a:cubicBezTo>
                    <a:cubicBezTo>
                      <a:pt x="8541" y="16950"/>
                      <a:pt x="20406" y="12398"/>
                      <a:pt x="23464" y="10208"/>
                    </a:cubicBezTo>
                    <a:cubicBezTo>
                      <a:pt x="27010" y="9512"/>
                      <a:pt x="29098" y="7856"/>
                      <a:pt x="29190" y="5597"/>
                    </a:cubicBezTo>
                    <a:lnTo>
                      <a:pt x="29190" y="5597"/>
                    </a:lnTo>
                    <a:cubicBezTo>
                      <a:pt x="28296" y="5619"/>
                      <a:pt x="27538" y="5634"/>
                      <a:pt x="26902" y="5634"/>
                    </a:cubicBezTo>
                    <a:cubicBezTo>
                      <a:pt x="24995" y="5634"/>
                      <a:pt x="24179" y="5500"/>
                      <a:pt x="24048" y="5016"/>
                    </a:cubicBezTo>
                    <a:cubicBezTo>
                      <a:pt x="23873" y="4370"/>
                      <a:pt x="24483" y="3411"/>
                      <a:pt x="24048" y="3324"/>
                    </a:cubicBezTo>
                    <a:cubicBezTo>
                      <a:pt x="24041" y="3322"/>
                      <a:pt x="24033" y="3322"/>
                      <a:pt x="24025" y="3322"/>
                    </a:cubicBezTo>
                    <a:cubicBezTo>
                      <a:pt x="23563" y="3322"/>
                      <a:pt x="22116" y="5783"/>
                      <a:pt x="21259" y="6897"/>
                    </a:cubicBezTo>
                    <a:cubicBezTo>
                      <a:pt x="20387" y="8029"/>
                      <a:pt x="14810" y="9947"/>
                      <a:pt x="11760" y="10382"/>
                    </a:cubicBezTo>
                    <a:cubicBezTo>
                      <a:pt x="10956" y="10497"/>
                      <a:pt x="10241" y="10539"/>
                      <a:pt x="9625" y="10539"/>
                    </a:cubicBezTo>
                    <a:cubicBezTo>
                      <a:pt x="7903" y="10539"/>
                      <a:pt x="6948" y="10209"/>
                      <a:pt x="6948" y="10209"/>
                    </a:cubicBezTo>
                    <a:lnTo>
                      <a:pt x="8908" y="1854"/>
                    </a:lnTo>
                    <a:lnTo>
                      <a:pt x="2919" y="1"/>
                    </a:lnTo>
                    <a:close/>
                  </a:path>
                </a:pathLst>
              </a:custGeom>
              <a:solidFill>
                <a:srgbClr val="FCE5C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322;p30">
                <a:extLst>
                  <a:ext uri="{FF2B5EF4-FFF2-40B4-BE49-F238E27FC236}">
                    <a16:creationId xmlns:a16="http://schemas.microsoft.com/office/drawing/2014/main" id="{E8331829-DB0A-4828-9E9A-E3633C3F1675}"/>
                  </a:ext>
                </a:extLst>
              </p:cNvPr>
              <p:cNvSpPr/>
              <p:nvPr/>
            </p:nvSpPr>
            <p:spPr>
              <a:xfrm>
                <a:off x="2248131" y="3396642"/>
                <a:ext cx="112161" cy="102241"/>
              </a:xfrm>
              <a:custGeom>
                <a:avLst/>
                <a:gdLst/>
                <a:ahLst/>
                <a:cxnLst/>
                <a:rect l="l" t="t" r="r" b="b"/>
                <a:pathLst>
                  <a:path w="5054" h="4607" extrusionOk="0">
                    <a:moveTo>
                      <a:pt x="2766" y="1"/>
                    </a:moveTo>
                    <a:cubicBezTo>
                      <a:pt x="2599" y="1"/>
                      <a:pt x="2512" y="78"/>
                      <a:pt x="2474" y="136"/>
                    </a:cubicBezTo>
                    <a:cubicBezTo>
                      <a:pt x="2398" y="251"/>
                      <a:pt x="2514" y="600"/>
                      <a:pt x="2964" y="992"/>
                    </a:cubicBezTo>
                    <a:cubicBezTo>
                      <a:pt x="3413" y="1385"/>
                      <a:pt x="3748" y="2067"/>
                      <a:pt x="3748" y="2067"/>
                    </a:cubicBezTo>
                    <a:cubicBezTo>
                      <a:pt x="3748" y="2067"/>
                      <a:pt x="2774" y="1006"/>
                      <a:pt x="2194" y="847"/>
                    </a:cubicBezTo>
                    <a:cubicBezTo>
                      <a:pt x="2068" y="813"/>
                      <a:pt x="1950" y="797"/>
                      <a:pt x="1842" y="797"/>
                    </a:cubicBezTo>
                    <a:cubicBezTo>
                      <a:pt x="1455" y="797"/>
                      <a:pt x="1221" y="1000"/>
                      <a:pt x="1361" y="1239"/>
                    </a:cubicBezTo>
                    <a:cubicBezTo>
                      <a:pt x="1540" y="1544"/>
                      <a:pt x="2412" y="1863"/>
                      <a:pt x="2717" y="2226"/>
                    </a:cubicBezTo>
                    <a:cubicBezTo>
                      <a:pt x="3021" y="2590"/>
                      <a:pt x="3153" y="2908"/>
                      <a:pt x="3153" y="2908"/>
                    </a:cubicBezTo>
                    <a:cubicBezTo>
                      <a:pt x="3153" y="2908"/>
                      <a:pt x="1874" y="2168"/>
                      <a:pt x="1149" y="2038"/>
                    </a:cubicBezTo>
                    <a:cubicBezTo>
                      <a:pt x="1071" y="2024"/>
                      <a:pt x="1000" y="2017"/>
                      <a:pt x="935" y="2017"/>
                    </a:cubicBezTo>
                    <a:cubicBezTo>
                      <a:pt x="387" y="2017"/>
                      <a:pt x="275" y="2470"/>
                      <a:pt x="742" y="2677"/>
                    </a:cubicBezTo>
                    <a:cubicBezTo>
                      <a:pt x="1264" y="2908"/>
                      <a:pt x="2063" y="3345"/>
                      <a:pt x="2223" y="3562"/>
                    </a:cubicBezTo>
                    <a:cubicBezTo>
                      <a:pt x="1804" y="3553"/>
                      <a:pt x="1180" y="3469"/>
                      <a:pt x="734" y="3469"/>
                    </a:cubicBezTo>
                    <a:cubicBezTo>
                      <a:pt x="499" y="3469"/>
                      <a:pt x="313" y="3492"/>
                      <a:pt x="233" y="3562"/>
                    </a:cubicBezTo>
                    <a:cubicBezTo>
                      <a:pt x="1" y="3767"/>
                      <a:pt x="263" y="4260"/>
                      <a:pt x="2034" y="4565"/>
                    </a:cubicBezTo>
                    <a:cubicBezTo>
                      <a:pt x="2203" y="4594"/>
                      <a:pt x="2366" y="4607"/>
                      <a:pt x="2525" y="4607"/>
                    </a:cubicBezTo>
                    <a:cubicBezTo>
                      <a:pt x="4032" y="4607"/>
                      <a:pt x="5053" y="3419"/>
                      <a:pt x="5053" y="3419"/>
                    </a:cubicBezTo>
                    <a:cubicBezTo>
                      <a:pt x="5053" y="3419"/>
                      <a:pt x="4853" y="1283"/>
                      <a:pt x="3564" y="351"/>
                    </a:cubicBezTo>
                    <a:cubicBezTo>
                      <a:pt x="3193" y="82"/>
                      <a:pt x="2938" y="1"/>
                      <a:pt x="2766" y="1"/>
                    </a:cubicBezTo>
                    <a:close/>
                  </a:path>
                </a:pathLst>
              </a:custGeom>
              <a:solidFill>
                <a:srgbClr val="FCE5C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323;p30">
                <a:extLst>
                  <a:ext uri="{FF2B5EF4-FFF2-40B4-BE49-F238E27FC236}">
                    <a16:creationId xmlns:a16="http://schemas.microsoft.com/office/drawing/2014/main" id="{9466DCA9-5393-4503-A98E-BFC101B3828C}"/>
                  </a:ext>
                </a:extLst>
              </p:cNvPr>
              <p:cNvSpPr/>
              <p:nvPr/>
            </p:nvSpPr>
            <p:spPr>
              <a:xfrm>
                <a:off x="3320477" y="3674819"/>
                <a:ext cx="122103" cy="116045"/>
              </a:xfrm>
              <a:custGeom>
                <a:avLst/>
                <a:gdLst/>
                <a:ahLst/>
                <a:cxnLst/>
                <a:rect l="l" t="t" r="r" b="b"/>
                <a:pathLst>
                  <a:path w="5502" h="5229" extrusionOk="0">
                    <a:moveTo>
                      <a:pt x="3652" y="1"/>
                    </a:moveTo>
                    <a:lnTo>
                      <a:pt x="0" y="1892"/>
                    </a:lnTo>
                    <a:lnTo>
                      <a:pt x="1892" y="5229"/>
                    </a:lnTo>
                    <a:lnTo>
                      <a:pt x="5501" y="3258"/>
                    </a:lnTo>
                    <a:lnTo>
                      <a:pt x="3652" y="1"/>
                    </a:lnTo>
                    <a:close/>
                  </a:path>
                </a:pathLst>
              </a:custGeom>
              <a:solidFill>
                <a:srgbClr val="FCE5C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324;p30">
                <a:extLst>
                  <a:ext uri="{FF2B5EF4-FFF2-40B4-BE49-F238E27FC236}">
                    <a16:creationId xmlns:a16="http://schemas.microsoft.com/office/drawing/2014/main" id="{6332F073-F108-45DB-B102-AD144C08E9AB}"/>
                  </a:ext>
                </a:extLst>
              </p:cNvPr>
              <p:cNvSpPr/>
              <p:nvPr/>
            </p:nvSpPr>
            <p:spPr>
              <a:xfrm>
                <a:off x="3146580" y="3724374"/>
                <a:ext cx="377827" cy="224055"/>
              </a:xfrm>
              <a:custGeom>
                <a:avLst/>
                <a:gdLst/>
                <a:ahLst/>
                <a:cxnLst/>
                <a:rect l="l" t="t" r="r" b="b"/>
                <a:pathLst>
                  <a:path w="17025" h="10096" extrusionOk="0">
                    <a:moveTo>
                      <a:pt x="13277" y="1"/>
                    </a:moveTo>
                    <a:cubicBezTo>
                      <a:pt x="12780" y="1039"/>
                      <a:pt x="9274" y="2827"/>
                      <a:pt x="9274" y="2827"/>
                    </a:cubicBezTo>
                    <a:cubicBezTo>
                      <a:pt x="9274" y="2827"/>
                      <a:pt x="9191" y="4847"/>
                      <a:pt x="7477" y="5824"/>
                    </a:cubicBezTo>
                    <a:cubicBezTo>
                      <a:pt x="5762" y="6802"/>
                      <a:pt x="1998" y="5688"/>
                      <a:pt x="1061" y="7380"/>
                    </a:cubicBezTo>
                    <a:cubicBezTo>
                      <a:pt x="1" y="9297"/>
                      <a:pt x="4042" y="10095"/>
                      <a:pt x="6968" y="10095"/>
                    </a:cubicBezTo>
                    <a:cubicBezTo>
                      <a:pt x="7882" y="10095"/>
                      <a:pt x="8688" y="10017"/>
                      <a:pt x="9195" y="9871"/>
                    </a:cubicBezTo>
                    <a:cubicBezTo>
                      <a:pt x="11323" y="9256"/>
                      <a:pt x="16222" y="6845"/>
                      <a:pt x="16624" y="5934"/>
                    </a:cubicBezTo>
                    <a:cubicBezTo>
                      <a:pt x="17024" y="5023"/>
                      <a:pt x="16137" y="3927"/>
                      <a:pt x="15333" y="3123"/>
                    </a:cubicBezTo>
                    <a:cubicBezTo>
                      <a:pt x="14530" y="2320"/>
                      <a:pt x="13277" y="1"/>
                      <a:pt x="13277"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325;p30">
                <a:extLst>
                  <a:ext uri="{FF2B5EF4-FFF2-40B4-BE49-F238E27FC236}">
                    <a16:creationId xmlns:a16="http://schemas.microsoft.com/office/drawing/2014/main" id="{7E3701AF-6DCE-402B-930A-0A1A116F3379}"/>
                  </a:ext>
                </a:extLst>
              </p:cNvPr>
              <p:cNvSpPr/>
              <p:nvPr/>
            </p:nvSpPr>
            <p:spPr>
              <a:xfrm>
                <a:off x="3149154" y="3820843"/>
                <a:ext cx="371236" cy="127540"/>
              </a:xfrm>
              <a:custGeom>
                <a:avLst/>
                <a:gdLst/>
                <a:ahLst/>
                <a:cxnLst/>
                <a:rect l="l" t="t" r="r" b="b"/>
                <a:pathLst>
                  <a:path w="16728" h="5747" extrusionOk="0">
                    <a:moveTo>
                      <a:pt x="16229" y="0"/>
                    </a:moveTo>
                    <a:cubicBezTo>
                      <a:pt x="16214" y="65"/>
                      <a:pt x="16192" y="131"/>
                      <a:pt x="16165" y="193"/>
                    </a:cubicBezTo>
                    <a:cubicBezTo>
                      <a:pt x="15764" y="1106"/>
                      <a:pt x="10865" y="3516"/>
                      <a:pt x="8737" y="4130"/>
                    </a:cubicBezTo>
                    <a:cubicBezTo>
                      <a:pt x="8231" y="4276"/>
                      <a:pt x="7428" y="4354"/>
                      <a:pt x="6515" y="4354"/>
                    </a:cubicBezTo>
                    <a:cubicBezTo>
                      <a:pt x="4499" y="4354"/>
                      <a:pt x="1952" y="3974"/>
                      <a:pt x="910" y="3110"/>
                    </a:cubicBezTo>
                    <a:lnTo>
                      <a:pt x="910" y="3110"/>
                    </a:lnTo>
                    <a:cubicBezTo>
                      <a:pt x="0" y="4970"/>
                      <a:pt x="3971" y="5747"/>
                      <a:pt x="6855" y="5747"/>
                    </a:cubicBezTo>
                    <a:cubicBezTo>
                      <a:pt x="7768" y="5747"/>
                      <a:pt x="8573" y="5669"/>
                      <a:pt x="9079" y="5523"/>
                    </a:cubicBezTo>
                    <a:cubicBezTo>
                      <a:pt x="11207" y="4909"/>
                      <a:pt x="16106" y="2499"/>
                      <a:pt x="16508" y="1586"/>
                    </a:cubicBezTo>
                    <a:cubicBezTo>
                      <a:pt x="16728" y="1087"/>
                      <a:pt x="16559" y="532"/>
                      <a:pt x="16229" y="0"/>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326;p30">
                <a:extLst>
                  <a:ext uri="{FF2B5EF4-FFF2-40B4-BE49-F238E27FC236}">
                    <a16:creationId xmlns:a16="http://schemas.microsoft.com/office/drawing/2014/main" id="{6180B6F7-876D-4739-8D44-995953F105FE}"/>
                  </a:ext>
                </a:extLst>
              </p:cNvPr>
              <p:cNvSpPr/>
              <p:nvPr/>
            </p:nvSpPr>
            <p:spPr>
              <a:xfrm>
                <a:off x="2893412" y="2854312"/>
                <a:ext cx="644182" cy="892538"/>
              </a:xfrm>
              <a:custGeom>
                <a:avLst/>
                <a:gdLst/>
                <a:ahLst/>
                <a:cxnLst/>
                <a:rect l="l" t="t" r="r" b="b"/>
                <a:pathLst>
                  <a:path w="29027" h="40218" extrusionOk="0">
                    <a:moveTo>
                      <a:pt x="6430" y="0"/>
                    </a:moveTo>
                    <a:cubicBezTo>
                      <a:pt x="5762" y="0"/>
                      <a:pt x="5130" y="100"/>
                      <a:pt x="4544" y="314"/>
                    </a:cubicBezTo>
                    <a:cubicBezTo>
                      <a:pt x="3342" y="754"/>
                      <a:pt x="1" y="10133"/>
                      <a:pt x="1448" y="13924"/>
                    </a:cubicBezTo>
                    <a:cubicBezTo>
                      <a:pt x="5244" y="23870"/>
                      <a:pt x="19395" y="40218"/>
                      <a:pt x="19395" y="40218"/>
                    </a:cubicBezTo>
                    <a:lnTo>
                      <a:pt x="23812" y="37965"/>
                    </a:lnTo>
                    <a:cubicBezTo>
                      <a:pt x="23812" y="37965"/>
                      <a:pt x="15222" y="14728"/>
                      <a:pt x="9950" y="12456"/>
                    </a:cubicBezTo>
                    <a:lnTo>
                      <a:pt x="9950" y="12456"/>
                    </a:lnTo>
                    <a:cubicBezTo>
                      <a:pt x="11953" y="12790"/>
                      <a:pt x="20864" y="16542"/>
                      <a:pt x="26108" y="16542"/>
                    </a:cubicBezTo>
                    <a:cubicBezTo>
                      <a:pt x="27321" y="16542"/>
                      <a:pt x="28337" y="16341"/>
                      <a:pt x="29026" y="15852"/>
                    </a:cubicBezTo>
                    <a:cubicBezTo>
                      <a:pt x="29026" y="15852"/>
                      <a:pt x="14860" y="0"/>
                      <a:pt x="6430"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327;p30">
                <a:extLst>
                  <a:ext uri="{FF2B5EF4-FFF2-40B4-BE49-F238E27FC236}">
                    <a16:creationId xmlns:a16="http://schemas.microsoft.com/office/drawing/2014/main" id="{2934F157-E295-49C5-AB3E-58D34A107F63}"/>
                  </a:ext>
                </a:extLst>
              </p:cNvPr>
              <p:cNvSpPr/>
              <p:nvPr/>
            </p:nvSpPr>
            <p:spPr>
              <a:xfrm>
                <a:off x="3025189" y="3756553"/>
                <a:ext cx="106790" cy="91455"/>
              </a:xfrm>
              <a:custGeom>
                <a:avLst/>
                <a:gdLst/>
                <a:ahLst/>
                <a:cxnLst/>
                <a:rect l="l" t="t" r="r" b="b"/>
                <a:pathLst>
                  <a:path w="4812" h="4121" extrusionOk="0">
                    <a:moveTo>
                      <a:pt x="4387" y="0"/>
                    </a:moveTo>
                    <a:lnTo>
                      <a:pt x="1" y="1542"/>
                    </a:lnTo>
                    <a:lnTo>
                      <a:pt x="719" y="4120"/>
                    </a:lnTo>
                    <a:lnTo>
                      <a:pt x="4812" y="3721"/>
                    </a:lnTo>
                    <a:lnTo>
                      <a:pt x="4387" y="0"/>
                    </a:lnTo>
                    <a:close/>
                  </a:path>
                </a:pathLst>
              </a:custGeom>
              <a:solidFill>
                <a:srgbClr val="FCE5C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328;p30">
                <a:extLst>
                  <a:ext uri="{FF2B5EF4-FFF2-40B4-BE49-F238E27FC236}">
                    <a16:creationId xmlns:a16="http://schemas.microsoft.com/office/drawing/2014/main" id="{7C9F4E11-1ECA-470F-9BFB-6523072EABDC}"/>
                  </a:ext>
                </a:extLst>
              </p:cNvPr>
              <p:cNvSpPr/>
              <p:nvPr/>
            </p:nvSpPr>
            <p:spPr>
              <a:xfrm>
                <a:off x="2790396" y="2890663"/>
                <a:ext cx="1234125" cy="910580"/>
              </a:xfrm>
              <a:custGeom>
                <a:avLst/>
                <a:gdLst/>
                <a:ahLst/>
                <a:cxnLst/>
                <a:rect l="l" t="t" r="r" b="b"/>
                <a:pathLst>
                  <a:path w="55610" h="41031" extrusionOk="0">
                    <a:moveTo>
                      <a:pt x="6173" y="0"/>
                    </a:moveTo>
                    <a:cubicBezTo>
                      <a:pt x="5860" y="0"/>
                      <a:pt x="5561" y="42"/>
                      <a:pt x="5279" y="130"/>
                    </a:cubicBezTo>
                    <a:cubicBezTo>
                      <a:pt x="1386" y="1349"/>
                      <a:pt x="0" y="6185"/>
                      <a:pt x="344" y="10228"/>
                    </a:cubicBezTo>
                    <a:cubicBezTo>
                      <a:pt x="1244" y="20835"/>
                      <a:pt x="10335" y="41030"/>
                      <a:pt x="10335" y="41030"/>
                    </a:cubicBezTo>
                    <a:lnTo>
                      <a:pt x="15243" y="39434"/>
                    </a:lnTo>
                    <a:cubicBezTo>
                      <a:pt x="15243" y="39434"/>
                      <a:pt x="13408" y="16325"/>
                      <a:pt x="8968" y="12685"/>
                    </a:cubicBezTo>
                    <a:lnTo>
                      <a:pt x="8968" y="12685"/>
                    </a:lnTo>
                    <a:cubicBezTo>
                      <a:pt x="13882" y="15026"/>
                      <a:pt x="25772" y="31014"/>
                      <a:pt x="39551" y="31014"/>
                    </a:cubicBezTo>
                    <a:cubicBezTo>
                      <a:pt x="40883" y="31014"/>
                      <a:pt x="42232" y="30865"/>
                      <a:pt x="43595" y="30539"/>
                    </a:cubicBezTo>
                    <a:cubicBezTo>
                      <a:pt x="55610" y="27668"/>
                      <a:pt x="49976" y="13162"/>
                      <a:pt x="49976" y="13162"/>
                    </a:cubicBezTo>
                    <a:cubicBezTo>
                      <a:pt x="49976" y="13162"/>
                      <a:pt x="41802" y="10255"/>
                      <a:pt x="36401" y="10255"/>
                    </a:cubicBezTo>
                    <a:cubicBezTo>
                      <a:pt x="34616" y="10255"/>
                      <a:pt x="33133" y="10573"/>
                      <a:pt x="32349" y="11419"/>
                    </a:cubicBezTo>
                    <a:cubicBezTo>
                      <a:pt x="31512" y="12324"/>
                      <a:pt x="30762" y="12688"/>
                      <a:pt x="29999" y="12688"/>
                    </a:cubicBezTo>
                    <a:cubicBezTo>
                      <a:pt x="27889" y="12688"/>
                      <a:pt x="25676" y="9904"/>
                      <a:pt x="21232" y="8060"/>
                    </a:cubicBezTo>
                    <a:cubicBezTo>
                      <a:pt x="15654" y="5747"/>
                      <a:pt x="9870" y="0"/>
                      <a:pt x="6173"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329;p30">
                <a:extLst>
                  <a:ext uri="{FF2B5EF4-FFF2-40B4-BE49-F238E27FC236}">
                    <a16:creationId xmlns:a16="http://schemas.microsoft.com/office/drawing/2014/main" id="{4B105B22-18EC-417C-B7DC-83A8AD2DCF6F}"/>
                  </a:ext>
                </a:extLst>
              </p:cNvPr>
              <p:cNvSpPr/>
              <p:nvPr/>
            </p:nvSpPr>
            <p:spPr>
              <a:xfrm>
                <a:off x="2765874" y="3817692"/>
                <a:ext cx="406611" cy="166710"/>
              </a:xfrm>
              <a:custGeom>
                <a:avLst/>
                <a:gdLst/>
                <a:ahLst/>
                <a:cxnLst/>
                <a:rect l="l" t="t" r="r" b="b"/>
                <a:pathLst>
                  <a:path w="18322" h="7512" extrusionOk="0">
                    <a:moveTo>
                      <a:pt x="16843" y="1"/>
                    </a:moveTo>
                    <a:cubicBezTo>
                      <a:pt x="15979" y="761"/>
                      <a:pt x="12053" y="1031"/>
                      <a:pt x="12053" y="1031"/>
                    </a:cubicBezTo>
                    <a:cubicBezTo>
                      <a:pt x="12053" y="1031"/>
                      <a:pt x="10203" y="2792"/>
                      <a:pt x="8242" y="3020"/>
                    </a:cubicBezTo>
                    <a:cubicBezTo>
                      <a:pt x="6281" y="3248"/>
                      <a:pt x="3264" y="3266"/>
                      <a:pt x="1633" y="4309"/>
                    </a:cubicBezTo>
                    <a:cubicBezTo>
                      <a:pt x="1" y="5351"/>
                      <a:pt x="1719" y="7130"/>
                      <a:pt x="3915" y="7399"/>
                    </a:cubicBezTo>
                    <a:cubicBezTo>
                      <a:pt x="4527" y="7474"/>
                      <a:pt x="5804" y="7512"/>
                      <a:pt x="7342" y="7512"/>
                    </a:cubicBezTo>
                    <a:cubicBezTo>
                      <a:pt x="11327" y="7512"/>
                      <a:pt x="17071" y="7262"/>
                      <a:pt x="17595" y="6770"/>
                    </a:cubicBezTo>
                    <a:cubicBezTo>
                      <a:pt x="18322" y="6089"/>
                      <a:pt x="17934" y="4733"/>
                      <a:pt x="17510" y="3679"/>
                    </a:cubicBezTo>
                    <a:cubicBezTo>
                      <a:pt x="17087" y="2624"/>
                      <a:pt x="16843" y="1"/>
                      <a:pt x="16843"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330;p30">
                <a:extLst>
                  <a:ext uri="{FF2B5EF4-FFF2-40B4-BE49-F238E27FC236}">
                    <a16:creationId xmlns:a16="http://schemas.microsoft.com/office/drawing/2014/main" id="{F88F709A-BC1F-46AE-BF69-C20347B6EC7D}"/>
                  </a:ext>
                </a:extLst>
              </p:cNvPr>
              <p:cNvSpPr/>
              <p:nvPr/>
            </p:nvSpPr>
            <p:spPr>
              <a:xfrm>
                <a:off x="2771910" y="3918977"/>
                <a:ext cx="394472" cy="65446"/>
              </a:xfrm>
              <a:custGeom>
                <a:avLst/>
                <a:gdLst/>
                <a:ahLst/>
                <a:cxnLst/>
                <a:rect l="l" t="t" r="r" b="b"/>
                <a:pathLst>
                  <a:path w="17775" h="2949" extrusionOk="0">
                    <a:moveTo>
                      <a:pt x="1042" y="1"/>
                    </a:moveTo>
                    <a:lnTo>
                      <a:pt x="1042" y="1"/>
                    </a:lnTo>
                    <a:cubicBezTo>
                      <a:pt x="1" y="1055"/>
                      <a:pt x="1618" y="2587"/>
                      <a:pt x="3643" y="2837"/>
                    </a:cubicBezTo>
                    <a:cubicBezTo>
                      <a:pt x="4255" y="2911"/>
                      <a:pt x="5531" y="2949"/>
                      <a:pt x="7069" y="2949"/>
                    </a:cubicBezTo>
                    <a:cubicBezTo>
                      <a:pt x="11054" y="2949"/>
                      <a:pt x="16799" y="2699"/>
                      <a:pt x="17323" y="2206"/>
                    </a:cubicBezTo>
                    <a:cubicBezTo>
                      <a:pt x="17697" y="1857"/>
                      <a:pt x="17774" y="1329"/>
                      <a:pt x="17706" y="756"/>
                    </a:cubicBezTo>
                    <a:lnTo>
                      <a:pt x="17706" y="756"/>
                    </a:lnTo>
                    <a:cubicBezTo>
                      <a:pt x="17656" y="836"/>
                      <a:pt x="17595" y="910"/>
                      <a:pt x="17526" y="977"/>
                    </a:cubicBezTo>
                    <a:cubicBezTo>
                      <a:pt x="17002" y="1468"/>
                      <a:pt x="11260" y="1718"/>
                      <a:pt x="7276" y="1718"/>
                    </a:cubicBezTo>
                    <a:cubicBezTo>
                      <a:pt x="5736" y="1718"/>
                      <a:pt x="4459" y="1681"/>
                      <a:pt x="3846" y="1606"/>
                    </a:cubicBezTo>
                    <a:cubicBezTo>
                      <a:pt x="2543" y="1445"/>
                      <a:pt x="1408" y="754"/>
                      <a:pt x="1042"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331;p30">
                <a:extLst>
                  <a:ext uri="{FF2B5EF4-FFF2-40B4-BE49-F238E27FC236}">
                    <a16:creationId xmlns:a16="http://schemas.microsoft.com/office/drawing/2014/main" id="{0828A4AF-FEBE-4A3C-A032-08CB503FD9E9}"/>
                  </a:ext>
                </a:extLst>
              </p:cNvPr>
              <p:cNvSpPr/>
              <p:nvPr/>
            </p:nvSpPr>
            <p:spPr>
              <a:xfrm>
                <a:off x="2991745" y="2240923"/>
                <a:ext cx="250176" cy="370437"/>
              </a:xfrm>
              <a:custGeom>
                <a:avLst/>
                <a:gdLst/>
                <a:ahLst/>
                <a:cxnLst/>
                <a:rect l="l" t="t" r="r" b="b"/>
                <a:pathLst>
                  <a:path w="11273" h="16692" extrusionOk="0">
                    <a:moveTo>
                      <a:pt x="1290" y="0"/>
                    </a:moveTo>
                    <a:cubicBezTo>
                      <a:pt x="1071" y="0"/>
                      <a:pt x="888" y="38"/>
                      <a:pt x="748" y="112"/>
                    </a:cubicBezTo>
                    <a:cubicBezTo>
                      <a:pt x="1" y="511"/>
                      <a:pt x="1316" y="13582"/>
                      <a:pt x="3325" y="14971"/>
                    </a:cubicBezTo>
                    <a:cubicBezTo>
                      <a:pt x="3325" y="14971"/>
                      <a:pt x="3612" y="14900"/>
                      <a:pt x="4044" y="14900"/>
                    </a:cubicBezTo>
                    <a:cubicBezTo>
                      <a:pt x="4872" y="14900"/>
                      <a:pt x="6231" y="15162"/>
                      <a:pt x="7113" y="16691"/>
                    </a:cubicBezTo>
                    <a:cubicBezTo>
                      <a:pt x="9079" y="15389"/>
                      <a:pt x="11272" y="10560"/>
                      <a:pt x="11272" y="10560"/>
                    </a:cubicBezTo>
                    <a:cubicBezTo>
                      <a:pt x="11272" y="10560"/>
                      <a:pt x="7357" y="5892"/>
                      <a:pt x="5506" y="2366"/>
                    </a:cubicBezTo>
                    <a:cubicBezTo>
                      <a:pt x="3892" y="730"/>
                      <a:pt x="2249" y="0"/>
                      <a:pt x="1290" y="0"/>
                    </a:cubicBezTo>
                    <a:close/>
                  </a:path>
                </a:pathLst>
              </a:custGeom>
              <a:solidFill>
                <a:srgbClr val="FCE5C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 name="Google Shape;332;p30">
                <a:extLst>
                  <a:ext uri="{FF2B5EF4-FFF2-40B4-BE49-F238E27FC236}">
                    <a16:creationId xmlns:a16="http://schemas.microsoft.com/office/drawing/2014/main" id="{9DB36DE5-AD8B-4F42-BA47-99570DAC24B8}"/>
                  </a:ext>
                </a:extLst>
              </p:cNvPr>
              <p:cNvSpPr/>
              <p:nvPr/>
            </p:nvSpPr>
            <p:spPr>
              <a:xfrm>
                <a:off x="2771910" y="2177143"/>
                <a:ext cx="326829" cy="475852"/>
              </a:xfrm>
              <a:custGeom>
                <a:avLst/>
                <a:gdLst/>
                <a:ahLst/>
                <a:cxnLst/>
                <a:rect l="l" t="t" r="r" b="b"/>
                <a:pathLst>
                  <a:path w="14727" h="21442" extrusionOk="0">
                    <a:moveTo>
                      <a:pt x="7825" y="0"/>
                    </a:moveTo>
                    <a:cubicBezTo>
                      <a:pt x="7613" y="0"/>
                      <a:pt x="7378" y="20"/>
                      <a:pt x="7115" y="62"/>
                    </a:cubicBezTo>
                    <a:cubicBezTo>
                      <a:pt x="3254" y="682"/>
                      <a:pt x="1" y="4770"/>
                      <a:pt x="594" y="8241"/>
                    </a:cubicBezTo>
                    <a:cubicBezTo>
                      <a:pt x="594" y="8241"/>
                      <a:pt x="1514" y="13314"/>
                      <a:pt x="2383" y="13394"/>
                    </a:cubicBezTo>
                    <a:cubicBezTo>
                      <a:pt x="3251" y="13476"/>
                      <a:pt x="2960" y="14693"/>
                      <a:pt x="2918" y="15551"/>
                    </a:cubicBezTo>
                    <a:cubicBezTo>
                      <a:pt x="2878" y="16408"/>
                      <a:pt x="2809" y="17331"/>
                      <a:pt x="3248" y="17617"/>
                    </a:cubicBezTo>
                    <a:cubicBezTo>
                      <a:pt x="3348" y="17683"/>
                      <a:pt x="3492" y="17708"/>
                      <a:pt x="3654" y="17708"/>
                    </a:cubicBezTo>
                    <a:cubicBezTo>
                      <a:pt x="4199" y="17708"/>
                      <a:pt x="4952" y="17420"/>
                      <a:pt x="4952" y="17420"/>
                    </a:cubicBezTo>
                    <a:cubicBezTo>
                      <a:pt x="4952" y="17420"/>
                      <a:pt x="5407" y="18057"/>
                      <a:pt x="5380" y="18290"/>
                    </a:cubicBezTo>
                    <a:cubicBezTo>
                      <a:pt x="5434" y="18429"/>
                      <a:pt x="5603" y="18467"/>
                      <a:pt x="5773" y="18467"/>
                    </a:cubicBezTo>
                    <a:cubicBezTo>
                      <a:pt x="5980" y="18467"/>
                      <a:pt x="6187" y="18411"/>
                      <a:pt x="6187" y="18411"/>
                    </a:cubicBezTo>
                    <a:cubicBezTo>
                      <a:pt x="6187" y="18411"/>
                      <a:pt x="7329" y="17171"/>
                      <a:pt x="7526" y="16599"/>
                    </a:cubicBezTo>
                    <a:lnTo>
                      <a:pt x="7526" y="16599"/>
                    </a:lnTo>
                    <a:cubicBezTo>
                      <a:pt x="8403" y="18071"/>
                      <a:pt x="6852" y="19041"/>
                      <a:pt x="6723" y="19144"/>
                    </a:cubicBezTo>
                    <a:cubicBezTo>
                      <a:pt x="6615" y="19230"/>
                      <a:pt x="6781" y="19441"/>
                      <a:pt x="7057" y="19441"/>
                    </a:cubicBezTo>
                    <a:cubicBezTo>
                      <a:pt x="7114" y="19441"/>
                      <a:pt x="7176" y="19432"/>
                      <a:pt x="7241" y="19411"/>
                    </a:cubicBezTo>
                    <a:cubicBezTo>
                      <a:pt x="7282" y="19397"/>
                      <a:pt x="7325" y="19391"/>
                      <a:pt x="7369" y="19391"/>
                    </a:cubicBezTo>
                    <a:cubicBezTo>
                      <a:pt x="7730" y="19391"/>
                      <a:pt x="8162" y="19838"/>
                      <a:pt x="8220" y="20680"/>
                    </a:cubicBezTo>
                    <a:cubicBezTo>
                      <a:pt x="8252" y="21140"/>
                      <a:pt x="8680" y="21441"/>
                      <a:pt x="9250" y="21441"/>
                    </a:cubicBezTo>
                    <a:cubicBezTo>
                      <a:pt x="9851" y="21441"/>
                      <a:pt x="10609" y="21107"/>
                      <a:pt x="11228" y="20272"/>
                    </a:cubicBezTo>
                    <a:cubicBezTo>
                      <a:pt x="12435" y="18642"/>
                      <a:pt x="14548" y="16677"/>
                      <a:pt x="14637" y="15326"/>
                    </a:cubicBezTo>
                    <a:cubicBezTo>
                      <a:pt x="14726" y="13975"/>
                      <a:pt x="12739" y="11218"/>
                      <a:pt x="12739" y="11218"/>
                    </a:cubicBezTo>
                    <a:cubicBezTo>
                      <a:pt x="12739" y="11218"/>
                      <a:pt x="11605" y="9152"/>
                      <a:pt x="10293" y="6369"/>
                    </a:cubicBezTo>
                    <a:cubicBezTo>
                      <a:pt x="9069" y="3774"/>
                      <a:pt x="10719" y="0"/>
                      <a:pt x="7825" y="0"/>
                    </a:cubicBezTo>
                    <a:close/>
                  </a:path>
                </a:pathLst>
              </a:custGeom>
              <a:solidFill>
                <a:srgbClr val="FCE5C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 name="Google Shape;333;p30">
                <a:extLst>
                  <a:ext uri="{FF2B5EF4-FFF2-40B4-BE49-F238E27FC236}">
                    <a16:creationId xmlns:a16="http://schemas.microsoft.com/office/drawing/2014/main" id="{0EFEB297-4926-48A4-AB9B-C81512F6EDE7}"/>
                  </a:ext>
                </a:extLst>
              </p:cNvPr>
              <p:cNvSpPr/>
              <p:nvPr/>
            </p:nvSpPr>
            <p:spPr>
              <a:xfrm>
                <a:off x="2687957" y="2142590"/>
                <a:ext cx="499908" cy="530112"/>
              </a:xfrm>
              <a:custGeom>
                <a:avLst/>
                <a:gdLst/>
                <a:ahLst/>
                <a:cxnLst/>
                <a:rect l="l" t="t" r="r" b="b"/>
                <a:pathLst>
                  <a:path w="22526" h="23887" extrusionOk="0">
                    <a:moveTo>
                      <a:pt x="9708" y="0"/>
                    </a:moveTo>
                    <a:cubicBezTo>
                      <a:pt x="8178" y="0"/>
                      <a:pt x="6792" y="689"/>
                      <a:pt x="5628" y="1856"/>
                    </a:cubicBezTo>
                    <a:cubicBezTo>
                      <a:pt x="3659" y="3828"/>
                      <a:pt x="0" y="7195"/>
                      <a:pt x="2856" y="12550"/>
                    </a:cubicBezTo>
                    <a:cubicBezTo>
                      <a:pt x="3935" y="11943"/>
                      <a:pt x="4651" y="11127"/>
                      <a:pt x="4651" y="11127"/>
                    </a:cubicBezTo>
                    <a:cubicBezTo>
                      <a:pt x="4651" y="11127"/>
                      <a:pt x="6652" y="9912"/>
                      <a:pt x="7425" y="8066"/>
                    </a:cubicBezTo>
                    <a:cubicBezTo>
                      <a:pt x="7601" y="7644"/>
                      <a:pt x="7760" y="7475"/>
                      <a:pt x="7901" y="7475"/>
                    </a:cubicBezTo>
                    <a:cubicBezTo>
                      <a:pt x="8378" y="7475"/>
                      <a:pt x="8645" y="9416"/>
                      <a:pt x="8659" y="10134"/>
                    </a:cubicBezTo>
                    <a:cubicBezTo>
                      <a:pt x="8677" y="11063"/>
                      <a:pt x="10163" y="11238"/>
                      <a:pt x="11042" y="11363"/>
                    </a:cubicBezTo>
                    <a:cubicBezTo>
                      <a:pt x="11921" y="11487"/>
                      <a:pt x="13005" y="13804"/>
                      <a:pt x="12814" y="14742"/>
                    </a:cubicBezTo>
                    <a:cubicBezTo>
                      <a:pt x="12623" y="15680"/>
                      <a:pt x="11942" y="16528"/>
                      <a:pt x="12909" y="17517"/>
                    </a:cubicBezTo>
                    <a:cubicBezTo>
                      <a:pt x="13876" y="18506"/>
                      <a:pt x="14212" y="20205"/>
                      <a:pt x="13482" y="21022"/>
                    </a:cubicBezTo>
                    <a:cubicBezTo>
                      <a:pt x="12930" y="21640"/>
                      <a:pt x="12602" y="21912"/>
                      <a:pt x="12269" y="21912"/>
                    </a:cubicBezTo>
                    <a:cubicBezTo>
                      <a:pt x="12162" y="21912"/>
                      <a:pt x="12054" y="21884"/>
                      <a:pt x="11938" y="21830"/>
                    </a:cubicBezTo>
                    <a:lnTo>
                      <a:pt x="11938" y="21830"/>
                    </a:lnTo>
                    <a:cubicBezTo>
                      <a:pt x="11912" y="22896"/>
                      <a:pt x="12708" y="23886"/>
                      <a:pt x="12708" y="23886"/>
                    </a:cubicBezTo>
                    <a:cubicBezTo>
                      <a:pt x="12708" y="23886"/>
                      <a:pt x="14072" y="23738"/>
                      <a:pt x="15728" y="22382"/>
                    </a:cubicBezTo>
                    <a:cubicBezTo>
                      <a:pt x="17385" y="21028"/>
                      <a:pt x="18544" y="18157"/>
                      <a:pt x="18282" y="17457"/>
                    </a:cubicBezTo>
                    <a:cubicBezTo>
                      <a:pt x="18021" y="16757"/>
                      <a:pt x="16298" y="16718"/>
                      <a:pt x="15359" y="15382"/>
                    </a:cubicBezTo>
                    <a:cubicBezTo>
                      <a:pt x="14423" y="14047"/>
                      <a:pt x="12375" y="9794"/>
                      <a:pt x="13824" y="8765"/>
                    </a:cubicBezTo>
                    <a:cubicBezTo>
                      <a:pt x="14366" y="8379"/>
                      <a:pt x="14761" y="8242"/>
                      <a:pt x="15085" y="8242"/>
                    </a:cubicBezTo>
                    <a:cubicBezTo>
                      <a:pt x="15628" y="8242"/>
                      <a:pt x="15975" y="8625"/>
                      <a:pt x="16486" y="8870"/>
                    </a:cubicBezTo>
                    <a:cubicBezTo>
                      <a:pt x="17304" y="9261"/>
                      <a:pt x="18269" y="11267"/>
                      <a:pt x="19595" y="11829"/>
                    </a:cubicBezTo>
                    <a:cubicBezTo>
                      <a:pt x="20071" y="12030"/>
                      <a:pt x="20582" y="12095"/>
                      <a:pt x="21042" y="12095"/>
                    </a:cubicBezTo>
                    <a:cubicBezTo>
                      <a:pt x="21866" y="12095"/>
                      <a:pt x="22526" y="11888"/>
                      <a:pt x="22526" y="11888"/>
                    </a:cubicBezTo>
                    <a:cubicBezTo>
                      <a:pt x="22526" y="11888"/>
                      <a:pt x="19884" y="6840"/>
                      <a:pt x="19268" y="5041"/>
                    </a:cubicBezTo>
                    <a:cubicBezTo>
                      <a:pt x="18693" y="3365"/>
                      <a:pt x="17033" y="1021"/>
                      <a:pt x="13795" y="1021"/>
                    </a:cubicBezTo>
                    <a:cubicBezTo>
                      <a:pt x="13559" y="1021"/>
                      <a:pt x="13315" y="1033"/>
                      <a:pt x="13063" y="1059"/>
                    </a:cubicBezTo>
                    <a:cubicBezTo>
                      <a:pt x="11893" y="330"/>
                      <a:pt x="10766" y="0"/>
                      <a:pt x="9708" y="0"/>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334;p30">
                <a:extLst>
                  <a:ext uri="{FF2B5EF4-FFF2-40B4-BE49-F238E27FC236}">
                    <a16:creationId xmlns:a16="http://schemas.microsoft.com/office/drawing/2014/main" id="{92ACFC2C-58A1-42B0-A7B3-B0960B2925D7}"/>
                  </a:ext>
                </a:extLst>
              </p:cNvPr>
              <p:cNvSpPr/>
              <p:nvPr/>
            </p:nvSpPr>
            <p:spPr>
              <a:xfrm>
                <a:off x="2769136" y="2142568"/>
                <a:ext cx="418728" cy="515110"/>
              </a:xfrm>
              <a:custGeom>
                <a:avLst/>
                <a:gdLst/>
                <a:ahLst/>
                <a:cxnLst/>
                <a:rect l="l" t="t" r="r" b="b"/>
                <a:pathLst>
                  <a:path w="18868" h="23211" extrusionOk="0">
                    <a:moveTo>
                      <a:pt x="6049" y="1"/>
                    </a:moveTo>
                    <a:cubicBezTo>
                      <a:pt x="4520" y="1"/>
                      <a:pt x="3134" y="689"/>
                      <a:pt x="1970" y="1855"/>
                    </a:cubicBezTo>
                    <a:cubicBezTo>
                      <a:pt x="1" y="3829"/>
                      <a:pt x="993" y="11128"/>
                      <a:pt x="993" y="11128"/>
                    </a:cubicBezTo>
                    <a:cubicBezTo>
                      <a:pt x="993" y="11128"/>
                      <a:pt x="2994" y="9913"/>
                      <a:pt x="3767" y="8067"/>
                    </a:cubicBezTo>
                    <a:cubicBezTo>
                      <a:pt x="4053" y="7383"/>
                      <a:pt x="4446" y="7130"/>
                      <a:pt x="4827" y="7130"/>
                    </a:cubicBezTo>
                    <a:cubicBezTo>
                      <a:pt x="5476" y="7130"/>
                      <a:pt x="6093" y="7860"/>
                      <a:pt x="6104" y="8445"/>
                    </a:cubicBezTo>
                    <a:cubicBezTo>
                      <a:pt x="6123" y="9374"/>
                      <a:pt x="7342" y="10575"/>
                      <a:pt x="8221" y="10699"/>
                    </a:cubicBezTo>
                    <a:cubicBezTo>
                      <a:pt x="9099" y="10824"/>
                      <a:pt x="9788" y="14211"/>
                      <a:pt x="9596" y="15148"/>
                    </a:cubicBezTo>
                    <a:cubicBezTo>
                      <a:pt x="9406" y="16086"/>
                      <a:pt x="8284" y="16529"/>
                      <a:pt x="9251" y="17518"/>
                    </a:cubicBezTo>
                    <a:cubicBezTo>
                      <a:pt x="10219" y="18507"/>
                      <a:pt x="10555" y="20206"/>
                      <a:pt x="9825" y="21023"/>
                    </a:cubicBezTo>
                    <a:cubicBezTo>
                      <a:pt x="9744" y="21112"/>
                      <a:pt x="9672" y="21192"/>
                      <a:pt x="9600" y="21267"/>
                    </a:cubicBezTo>
                    <a:cubicBezTo>
                      <a:pt x="9898" y="21986"/>
                      <a:pt x="10326" y="22646"/>
                      <a:pt x="10863" y="23210"/>
                    </a:cubicBezTo>
                    <a:cubicBezTo>
                      <a:pt x="11289" y="22970"/>
                      <a:pt x="11693" y="22694"/>
                      <a:pt x="12070" y="22383"/>
                    </a:cubicBezTo>
                    <a:cubicBezTo>
                      <a:pt x="13726" y="21029"/>
                      <a:pt x="14886" y="18157"/>
                      <a:pt x="14624" y="17457"/>
                    </a:cubicBezTo>
                    <a:cubicBezTo>
                      <a:pt x="14363" y="16757"/>
                      <a:pt x="12640" y="16719"/>
                      <a:pt x="11701" y="15383"/>
                    </a:cubicBezTo>
                    <a:cubicBezTo>
                      <a:pt x="10765" y="14048"/>
                      <a:pt x="8717" y="9794"/>
                      <a:pt x="10166" y="8764"/>
                    </a:cubicBezTo>
                    <a:cubicBezTo>
                      <a:pt x="10707" y="8379"/>
                      <a:pt x="11102" y="8242"/>
                      <a:pt x="11427" y="8242"/>
                    </a:cubicBezTo>
                    <a:cubicBezTo>
                      <a:pt x="11970" y="8242"/>
                      <a:pt x="12317" y="8626"/>
                      <a:pt x="12828" y="8870"/>
                    </a:cubicBezTo>
                    <a:cubicBezTo>
                      <a:pt x="13646" y="9261"/>
                      <a:pt x="14611" y="11267"/>
                      <a:pt x="15937" y="11830"/>
                    </a:cubicBezTo>
                    <a:cubicBezTo>
                      <a:pt x="16413" y="12031"/>
                      <a:pt x="16924" y="12096"/>
                      <a:pt x="17384" y="12096"/>
                    </a:cubicBezTo>
                    <a:cubicBezTo>
                      <a:pt x="18208" y="12096"/>
                      <a:pt x="18868" y="11889"/>
                      <a:pt x="18868" y="11889"/>
                    </a:cubicBezTo>
                    <a:cubicBezTo>
                      <a:pt x="18868" y="11889"/>
                      <a:pt x="16226" y="6839"/>
                      <a:pt x="15610" y="5042"/>
                    </a:cubicBezTo>
                    <a:cubicBezTo>
                      <a:pt x="15036" y="3366"/>
                      <a:pt x="13374" y="1021"/>
                      <a:pt x="10135" y="1021"/>
                    </a:cubicBezTo>
                    <a:cubicBezTo>
                      <a:pt x="9900" y="1021"/>
                      <a:pt x="9657" y="1033"/>
                      <a:pt x="9405" y="1059"/>
                    </a:cubicBezTo>
                    <a:cubicBezTo>
                      <a:pt x="8235" y="330"/>
                      <a:pt x="7108" y="1"/>
                      <a:pt x="6049" y="1"/>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335;p30">
                <a:extLst>
                  <a:ext uri="{FF2B5EF4-FFF2-40B4-BE49-F238E27FC236}">
                    <a16:creationId xmlns:a16="http://schemas.microsoft.com/office/drawing/2014/main" id="{8936B810-9E9C-4E92-B59A-B1E2B9F50E60}"/>
                  </a:ext>
                </a:extLst>
              </p:cNvPr>
              <p:cNvSpPr/>
              <p:nvPr/>
            </p:nvSpPr>
            <p:spPr>
              <a:xfrm>
                <a:off x="2975434" y="2315688"/>
                <a:ext cx="95827" cy="113714"/>
              </a:xfrm>
              <a:custGeom>
                <a:avLst/>
                <a:gdLst/>
                <a:ahLst/>
                <a:cxnLst/>
                <a:rect l="l" t="t" r="r" b="b"/>
                <a:pathLst>
                  <a:path w="4318" h="5124" extrusionOk="0">
                    <a:moveTo>
                      <a:pt x="1336" y="1"/>
                    </a:moveTo>
                    <a:cubicBezTo>
                      <a:pt x="0" y="1"/>
                      <a:pt x="219" y="1960"/>
                      <a:pt x="558" y="2359"/>
                    </a:cubicBezTo>
                    <a:cubicBezTo>
                      <a:pt x="917" y="2779"/>
                      <a:pt x="1802" y="3832"/>
                      <a:pt x="1802" y="3832"/>
                    </a:cubicBezTo>
                    <a:cubicBezTo>
                      <a:pt x="1802" y="3832"/>
                      <a:pt x="2208" y="4551"/>
                      <a:pt x="2659" y="5004"/>
                    </a:cubicBezTo>
                    <a:cubicBezTo>
                      <a:pt x="2740" y="5086"/>
                      <a:pt x="2847" y="5124"/>
                      <a:pt x="2967" y="5124"/>
                    </a:cubicBezTo>
                    <a:cubicBezTo>
                      <a:pt x="3510" y="5124"/>
                      <a:pt x="4318" y="4358"/>
                      <a:pt x="4238" y="3509"/>
                    </a:cubicBezTo>
                    <a:cubicBezTo>
                      <a:pt x="4140" y="2472"/>
                      <a:pt x="3145" y="246"/>
                      <a:pt x="1562" y="18"/>
                    </a:cubicBezTo>
                    <a:cubicBezTo>
                      <a:pt x="1482" y="6"/>
                      <a:pt x="1407" y="1"/>
                      <a:pt x="1336" y="1"/>
                    </a:cubicBezTo>
                    <a:close/>
                  </a:path>
                </a:pathLst>
              </a:custGeom>
              <a:solidFill>
                <a:srgbClr val="FCE5C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336;p30">
                <a:extLst>
                  <a:ext uri="{FF2B5EF4-FFF2-40B4-BE49-F238E27FC236}">
                    <a16:creationId xmlns:a16="http://schemas.microsoft.com/office/drawing/2014/main" id="{DB48CE96-E7E3-4062-AA98-329FBC256C30}"/>
                  </a:ext>
                </a:extLst>
              </p:cNvPr>
              <p:cNvSpPr/>
              <p:nvPr/>
            </p:nvSpPr>
            <p:spPr>
              <a:xfrm>
                <a:off x="2637714" y="2202464"/>
                <a:ext cx="668593" cy="148668"/>
              </a:xfrm>
              <a:custGeom>
                <a:avLst/>
                <a:gdLst/>
                <a:ahLst/>
                <a:cxnLst/>
                <a:rect l="l" t="t" r="r" b="b"/>
                <a:pathLst>
                  <a:path w="30127" h="6699" extrusionOk="0">
                    <a:moveTo>
                      <a:pt x="3209" y="1"/>
                    </a:moveTo>
                    <a:cubicBezTo>
                      <a:pt x="2173" y="1"/>
                      <a:pt x="1333" y="215"/>
                      <a:pt x="1114" y="903"/>
                    </a:cubicBezTo>
                    <a:cubicBezTo>
                      <a:pt x="1" y="4395"/>
                      <a:pt x="15349" y="6699"/>
                      <a:pt x="22483" y="6699"/>
                    </a:cubicBezTo>
                    <a:cubicBezTo>
                      <a:pt x="22986" y="6699"/>
                      <a:pt x="23448" y="6687"/>
                      <a:pt x="23861" y="6664"/>
                    </a:cubicBezTo>
                    <a:cubicBezTo>
                      <a:pt x="30127" y="6311"/>
                      <a:pt x="27774" y="3839"/>
                      <a:pt x="20986" y="2713"/>
                    </a:cubicBezTo>
                    <a:lnTo>
                      <a:pt x="9313" y="1294"/>
                    </a:lnTo>
                    <a:cubicBezTo>
                      <a:pt x="9313" y="1294"/>
                      <a:pt x="8135" y="599"/>
                      <a:pt x="7853" y="580"/>
                    </a:cubicBezTo>
                    <a:cubicBezTo>
                      <a:pt x="6885" y="514"/>
                      <a:pt x="4812" y="1"/>
                      <a:pt x="3209"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337;p30">
                <a:extLst>
                  <a:ext uri="{FF2B5EF4-FFF2-40B4-BE49-F238E27FC236}">
                    <a16:creationId xmlns:a16="http://schemas.microsoft.com/office/drawing/2014/main" id="{C5A8E7A7-E03D-4767-9EC3-791D2B810389}"/>
                  </a:ext>
                </a:extLst>
              </p:cNvPr>
              <p:cNvSpPr/>
              <p:nvPr/>
            </p:nvSpPr>
            <p:spPr>
              <a:xfrm>
                <a:off x="2767538" y="2083936"/>
                <a:ext cx="380047" cy="217265"/>
              </a:xfrm>
              <a:custGeom>
                <a:avLst/>
                <a:gdLst/>
                <a:ahLst/>
                <a:cxnLst/>
                <a:rect l="l" t="t" r="r" b="b"/>
                <a:pathLst>
                  <a:path w="17125" h="9790" extrusionOk="0">
                    <a:moveTo>
                      <a:pt x="4882" y="1"/>
                    </a:moveTo>
                    <a:cubicBezTo>
                      <a:pt x="4174" y="1"/>
                      <a:pt x="3692" y="87"/>
                      <a:pt x="3580" y="296"/>
                    </a:cubicBezTo>
                    <a:cubicBezTo>
                      <a:pt x="3075" y="1243"/>
                      <a:pt x="752" y="6086"/>
                      <a:pt x="752" y="6086"/>
                    </a:cubicBezTo>
                    <a:cubicBezTo>
                      <a:pt x="1" y="7429"/>
                      <a:pt x="5371" y="8727"/>
                      <a:pt x="9280" y="9178"/>
                    </a:cubicBezTo>
                    <a:cubicBezTo>
                      <a:pt x="11679" y="9455"/>
                      <a:pt x="13531" y="9790"/>
                      <a:pt x="14810" y="9790"/>
                    </a:cubicBezTo>
                    <a:cubicBezTo>
                      <a:pt x="15614" y="9790"/>
                      <a:pt x="16191" y="9657"/>
                      <a:pt x="16536" y="9295"/>
                    </a:cubicBezTo>
                    <a:cubicBezTo>
                      <a:pt x="17125" y="5259"/>
                      <a:pt x="16570" y="2161"/>
                      <a:pt x="14449" y="1565"/>
                    </a:cubicBezTo>
                    <a:cubicBezTo>
                      <a:pt x="12686" y="1069"/>
                      <a:pt x="7380" y="1"/>
                      <a:pt x="4882"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338;p30">
                <a:extLst>
                  <a:ext uri="{FF2B5EF4-FFF2-40B4-BE49-F238E27FC236}">
                    <a16:creationId xmlns:a16="http://schemas.microsoft.com/office/drawing/2014/main" id="{80342753-0A71-4FDE-B0AF-0EB2A003C7EC}"/>
                  </a:ext>
                </a:extLst>
              </p:cNvPr>
              <p:cNvSpPr/>
              <p:nvPr/>
            </p:nvSpPr>
            <p:spPr>
              <a:xfrm>
                <a:off x="2762434" y="2703828"/>
                <a:ext cx="581799" cy="424853"/>
              </a:xfrm>
              <a:custGeom>
                <a:avLst/>
                <a:gdLst/>
                <a:ahLst/>
                <a:cxnLst/>
                <a:rect l="l" t="t" r="r" b="b"/>
                <a:pathLst>
                  <a:path w="26216" h="19144" extrusionOk="0">
                    <a:moveTo>
                      <a:pt x="6207" y="0"/>
                    </a:moveTo>
                    <a:cubicBezTo>
                      <a:pt x="5903" y="0"/>
                      <a:pt x="5585" y="24"/>
                      <a:pt x="5252" y="49"/>
                    </a:cubicBezTo>
                    <a:cubicBezTo>
                      <a:pt x="4858" y="79"/>
                      <a:pt x="4253" y="86"/>
                      <a:pt x="3606" y="86"/>
                    </a:cubicBezTo>
                    <a:cubicBezTo>
                      <a:pt x="3057" y="86"/>
                      <a:pt x="2477" y="81"/>
                      <a:pt x="1971" y="81"/>
                    </a:cubicBezTo>
                    <a:cubicBezTo>
                      <a:pt x="1406" y="81"/>
                      <a:pt x="934" y="87"/>
                      <a:pt x="698" y="113"/>
                    </a:cubicBezTo>
                    <a:cubicBezTo>
                      <a:pt x="0" y="191"/>
                      <a:pt x="330" y="257"/>
                      <a:pt x="623" y="376"/>
                    </a:cubicBezTo>
                    <a:cubicBezTo>
                      <a:pt x="914" y="495"/>
                      <a:pt x="2801" y="776"/>
                      <a:pt x="2801" y="776"/>
                    </a:cubicBezTo>
                    <a:cubicBezTo>
                      <a:pt x="2801" y="776"/>
                      <a:pt x="1738" y="825"/>
                      <a:pt x="1360" y="1134"/>
                    </a:cubicBezTo>
                    <a:cubicBezTo>
                      <a:pt x="983" y="1443"/>
                      <a:pt x="0" y="1114"/>
                      <a:pt x="834" y="2437"/>
                    </a:cubicBezTo>
                    <a:cubicBezTo>
                      <a:pt x="230" y="4045"/>
                      <a:pt x="2310" y="3517"/>
                      <a:pt x="3027" y="3805"/>
                    </a:cubicBezTo>
                    <a:cubicBezTo>
                      <a:pt x="3111" y="4143"/>
                      <a:pt x="3585" y="4744"/>
                      <a:pt x="4411" y="5183"/>
                    </a:cubicBezTo>
                    <a:cubicBezTo>
                      <a:pt x="5235" y="5624"/>
                      <a:pt x="7230" y="5415"/>
                      <a:pt x="8260" y="5518"/>
                    </a:cubicBezTo>
                    <a:cubicBezTo>
                      <a:pt x="9290" y="5622"/>
                      <a:pt x="10435" y="7059"/>
                      <a:pt x="12247" y="9694"/>
                    </a:cubicBezTo>
                    <a:cubicBezTo>
                      <a:pt x="14036" y="12296"/>
                      <a:pt x="20141" y="19144"/>
                      <a:pt x="22367" y="19144"/>
                    </a:cubicBezTo>
                    <a:cubicBezTo>
                      <a:pt x="22395" y="19144"/>
                      <a:pt x="22422" y="19143"/>
                      <a:pt x="22449" y="19141"/>
                    </a:cubicBezTo>
                    <a:cubicBezTo>
                      <a:pt x="24602" y="18964"/>
                      <a:pt x="26215" y="11964"/>
                      <a:pt x="26215" y="11964"/>
                    </a:cubicBezTo>
                    <a:lnTo>
                      <a:pt x="20230" y="7104"/>
                    </a:lnTo>
                    <a:cubicBezTo>
                      <a:pt x="20230" y="7104"/>
                      <a:pt x="19712" y="10451"/>
                      <a:pt x="19339" y="10936"/>
                    </a:cubicBezTo>
                    <a:cubicBezTo>
                      <a:pt x="18145" y="10275"/>
                      <a:pt x="11365" y="4914"/>
                      <a:pt x="10606" y="4362"/>
                    </a:cubicBezTo>
                    <a:cubicBezTo>
                      <a:pt x="9846" y="3810"/>
                      <a:pt x="8914" y="1410"/>
                      <a:pt x="8104" y="655"/>
                    </a:cubicBezTo>
                    <a:cubicBezTo>
                      <a:pt x="7539" y="127"/>
                      <a:pt x="6910" y="0"/>
                      <a:pt x="6207" y="0"/>
                    </a:cubicBezTo>
                    <a:close/>
                  </a:path>
                </a:pathLst>
              </a:custGeom>
              <a:solidFill>
                <a:srgbClr val="FCE5C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0" name="Google Shape;339;p30">
                <a:extLst>
                  <a:ext uri="{FF2B5EF4-FFF2-40B4-BE49-F238E27FC236}">
                    <a16:creationId xmlns:a16="http://schemas.microsoft.com/office/drawing/2014/main" id="{C310D2B1-40C0-44C6-BE6B-6EB072826EC3}"/>
                  </a:ext>
                </a:extLst>
              </p:cNvPr>
              <p:cNvSpPr/>
              <p:nvPr/>
            </p:nvSpPr>
            <p:spPr>
              <a:xfrm>
                <a:off x="3183884" y="2542402"/>
                <a:ext cx="284796" cy="463845"/>
              </a:xfrm>
              <a:custGeom>
                <a:avLst/>
                <a:gdLst/>
                <a:ahLst/>
                <a:cxnLst/>
                <a:rect l="l" t="t" r="r" b="b"/>
                <a:pathLst>
                  <a:path w="12833" h="20901" extrusionOk="0">
                    <a:moveTo>
                      <a:pt x="6550" y="0"/>
                    </a:moveTo>
                    <a:cubicBezTo>
                      <a:pt x="5771" y="0"/>
                      <a:pt x="5067" y="253"/>
                      <a:pt x="4575" y="622"/>
                    </a:cubicBezTo>
                    <a:cubicBezTo>
                      <a:pt x="3002" y="1802"/>
                      <a:pt x="1671" y="5489"/>
                      <a:pt x="1793" y="8630"/>
                    </a:cubicBezTo>
                    <a:cubicBezTo>
                      <a:pt x="1915" y="11771"/>
                      <a:pt x="1" y="17539"/>
                      <a:pt x="1" y="17539"/>
                    </a:cubicBezTo>
                    <a:cubicBezTo>
                      <a:pt x="2929" y="18248"/>
                      <a:pt x="7648" y="20901"/>
                      <a:pt x="7648" y="20901"/>
                    </a:cubicBezTo>
                    <a:cubicBezTo>
                      <a:pt x="7648" y="20901"/>
                      <a:pt x="8614" y="19777"/>
                      <a:pt x="9175" y="17414"/>
                    </a:cubicBezTo>
                    <a:cubicBezTo>
                      <a:pt x="9736" y="15052"/>
                      <a:pt x="12833" y="10767"/>
                      <a:pt x="11356" y="5107"/>
                    </a:cubicBezTo>
                    <a:cubicBezTo>
                      <a:pt x="10341" y="1219"/>
                      <a:pt x="8262" y="0"/>
                      <a:pt x="6550" y="0"/>
                    </a:cubicBezTo>
                    <a:close/>
                  </a:path>
                </a:pathLst>
              </a:custGeom>
              <a:solidFill>
                <a:srgbClr val="03B4A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340;p30">
                <a:extLst>
                  <a:ext uri="{FF2B5EF4-FFF2-40B4-BE49-F238E27FC236}">
                    <a16:creationId xmlns:a16="http://schemas.microsoft.com/office/drawing/2014/main" id="{44B6A878-D993-45D7-B501-AE44E1C8A0ED}"/>
                  </a:ext>
                </a:extLst>
              </p:cNvPr>
              <p:cNvSpPr/>
              <p:nvPr/>
            </p:nvSpPr>
            <p:spPr>
              <a:xfrm>
                <a:off x="2645659" y="2575291"/>
                <a:ext cx="135197" cy="143741"/>
              </a:xfrm>
              <a:custGeom>
                <a:avLst/>
                <a:gdLst/>
                <a:ahLst/>
                <a:cxnLst/>
                <a:rect l="l" t="t" r="r" b="b"/>
                <a:pathLst>
                  <a:path w="6092" h="6477" extrusionOk="0">
                    <a:moveTo>
                      <a:pt x="583" y="1"/>
                    </a:moveTo>
                    <a:cubicBezTo>
                      <a:pt x="220" y="1"/>
                      <a:pt x="0" y="438"/>
                      <a:pt x="212" y="745"/>
                    </a:cubicBezTo>
                    <a:cubicBezTo>
                      <a:pt x="509" y="1173"/>
                      <a:pt x="5054" y="6477"/>
                      <a:pt x="5054" y="6477"/>
                    </a:cubicBezTo>
                    <a:lnTo>
                      <a:pt x="6091" y="6220"/>
                    </a:lnTo>
                    <a:cubicBezTo>
                      <a:pt x="6091" y="6220"/>
                      <a:pt x="1675" y="860"/>
                      <a:pt x="1069" y="246"/>
                    </a:cubicBezTo>
                    <a:cubicBezTo>
                      <a:pt x="896" y="70"/>
                      <a:pt x="728" y="1"/>
                      <a:pt x="583" y="1"/>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341;p30">
                <a:extLst>
                  <a:ext uri="{FF2B5EF4-FFF2-40B4-BE49-F238E27FC236}">
                    <a16:creationId xmlns:a16="http://schemas.microsoft.com/office/drawing/2014/main" id="{761F8A12-8AE4-4B28-A1EA-A55374D63060}"/>
                  </a:ext>
                </a:extLst>
              </p:cNvPr>
              <p:cNvSpPr/>
              <p:nvPr/>
            </p:nvSpPr>
            <p:spPr>
              <a:xfrm>
                <a:off x="3109496" y="2443958"/>
                <a:ext cx="827225" cy="915041"/>
              </a:xfrm>
              <a:custGeom>
                <a:avLst/>
                <a:gdLst/>
                <a:ahLst/>
                <a:cxnLst/>
                <a:rect l="l" t="t" r="r" b="b"/>
                <a:pathLst>
                  <a:path w="37275" h="41232" extrusionOk="0">
                    <a:moveTo>
                      <a:pt x="5745" y="1"/>
                    </a:moveTo>
                    <a:cubicBezTo>
                      <a:pt x="5506" y="1"/>
                      <a:pt x="5305" y="13"/>
                      <a:pt x="5155" y="41"/>
                    </a:cubicBezTo>
                    <a:cubicBezTo>
                      <a:pt x="3161" y="2368"/>
                      <a:pt x="1" y="9858"/>
                      <a:pt x="1085" y="13650"/>
                    </a:cubicBezTo>
                    <a:cubicBezTo>
                      <a:pt x="2169" y="17443"/>
                      <a:pt x="10930" y="27280"/>
                      <a:pt x="11885" y="29297"/>
                    </a:cubicBezTo>
                    <a:cubicBezTo>
                      <a:pt x="12252" y="30069"/>
                      <a:pt x="12871" y="31697"/>
                      <a:pt x="12871" y="31697"/>
                    </a:cubicBezTo>
                    <a:cubicBezTo>
                      <a:pt x="12871" y="31697"/>
                      <a:pt x="21789" y="41231"/>
                      <a:pt x="29767" y="41231"/>
                    </a:cubicBezTo>
                    <a:cubicBezTo>
                      <a:pt x="32515" y="41231"/>
                      <a:pt x="35152" y="40100"/>
                      <a:pt x="37274" y="37059"/>
                    </a:cubicBezTo>
                    <a:cubicBezTo>
                      <a:pt x="32431" y="21810"/>
                      <a:pt x="22349" y="3988"/>
                      <a:pt x="11327" y="683"/>
                    </a:cubicBezTo>
                    <a:cubicBezTo>
                      <a:pt x="11327" y="683"/>
                      <a:pt x="7517" y="1"/>
                      <a:pt x="5745"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342;p30">
                <a:extLst>
                  <a:ext uri="{FF2B5EF4-FFF2-40B4-BE49-F238E27FC236}">
                    <a16:creationId xmlns:a16="http://schemas.microsoft.com/office/drawing/2014/main" id="{CC194135-1E39-4AE1-A015-A4314B8CBE16}"/>
                  </a:ext>
                </a:extLst>
              </p:cNvPr>
              <p:cNvSpPr/>
              <p:nvPr/>
            </p:nvSpPr>
            <p:spPr>
              <a:xfrm>
                <a:off x="2720269" y="2698413"/>
                <a:ext cx="593427" cy="473765"/>
              </a:xfrm>
              <a:custGeom>
                <a:avLst/>
                <a:gdLst/>
                <a:ahLst/>
                <a:cxnLst/>
                <a:rect l="l" t="t" r="r" b="b"/>
                <a:pathLst>
                  <a:path w="26740" h="21348" extrusionOk="0">
                    <a:moveTo>
                      <a:pt x="789" y="0"/>
                    </a:moveTo>
                    <a:cubicBezTo>
                      <a:pt x="755" y="0"/>
                      <a:pt x="725" y="2"/>
                      <a:pt x="698" y="5"/>
                    </a:cubicBezTo>
                    <a:cubicBezTo>
                      <a:pt x="0" y="81"/>
                      <a:pt x="238" y="978"/>
                      <a:pt x="595" y="1242"/>
                    </a:cubicBezTo>
                    <a:cubicBezTo>
                      <a:pt x="1170" y="1667"/>
                      <a:pt x="2935" y="2270"/>
                      <a:pt x="2935" y="2270"/>
                    </a:cubicBezTo>
                    <a:cubicBezTo>
                      <a:pt x="2935" y="2270"/>
                      <a:pt x="1870" y="2319"/>
                      <a:pt x="1493" y="2628"/>
                    </a:cubicBezTo>
                    <a:cubicBezTo>
                      <a:pt x="1117" y="2936"/>
                      <a:pt x="1323" y="3244"/>
                      <a:pt x="1770" y="3743"/>
                    </a:cubicBezTo>
                    <a:cubicBezTo>
                      <a:pt x="1524" y="4342"/>
                      <a:pt x="2444" y="5010"/>
                      <a:pt x="3161" y="5299"/>
                    </a:cubicBezTo>
                    <a:cubicBezTo>
                      <a:pt x="3244" y="5636"/>
                      <a:pt x="3717" y="6238"/>
                      <a:pt x="4543" y="6678"/>
                    </a:cubicBezTo>
                    <a:cubicBezTo>
                      <a:pt x="5369" y="7117"/>
                      <a:pt x="7363" y="6909"/>
                      <a:pt x="8393" y="7013"/>
                    </a:cubicBezTo>
                    <a:cubicBezTo>
                      <a:pt x="9423" y="7115"/>
                      <a:pt x="10569" y="8554"/>
                      <a:pt x="12381" y="11188"/>
                    </a:cubicBezTo>
                    <a:cubicBezTo>
                      <a:pt x="14172" y="13793"/>
                      <a:pt x="19930" y="21347"/>
                      <a:pt x="22144" y="21347"/>
                    </a:cubicBezTo>
                    <a:cubicBezTo>
                      <a:pt x="22169" y="21347"/>
                      <a:pt x="22194" y="21347"/>
                      <a:pt x="22218" y="21345"/>
                    </a:cubicBezTo>
                    <a:cubicBezTo>
                      <a:pt x="24373" y="21168"/>
                      <a:pt x="26740" y="13377"/>
                      <a:pt x="26740" y="13377"/>
                    </a:cubicBezTo>
                    <a:lnTo>
                      <a:pt x="22019" y="8289"/>
                    </a:lnTo>
                    <a:cubicBezTo>
                      <a:pt x="22019" y="8289"/>
                      <a:pt x="21663" y="12211"/>
                      <a:pt x="20680" y="12981"/>
                    </a:cubicBezTo>
                    <a:cubicBezTo>
                      <a:pt x="19488" y="12320"/>
                      <a:pt x="10844" y="4754"/>
                      <a:pt x="10086" y="4201"/>
                    </a:cubicBezTo>
                    <a:cubicBezTo>
                      <a:pt x="9326" y="3649"/>
                      <a:pt x="8551" y="1784"/>
                      <a:pt x="7743" y="1029"/>
                    </a:cubicBezTo>
                    <a:cubicBezTo>
                      <a:pt x="7383" y="692"/>
                      <a:pt x="7082" y="592"/>
                      <a:pt x="6762" y="592"/>
                    </a:cubicBezTo>
                    <a:cubicBezTo>
                      <a:pt x="6361" y="592"/>
                      <a:pt x="5931" y="748"/>
                      <a:pt x="5318" y="795"/>
                    </a:cubicBezTo>
                    <a:cubicBezTo>
                      <a:pt x="5272" y="798"/>
                      <a:pt x="5222" y="800"/>
                      <a:pt x="5169" y="800"/>
                    </a:cubicBezTo>
                    <a:cubicBezTo>
                      <a:pt x="4030" y="800"/>
                      <a:pt x="1577" y="0"/>
                      <a:pt x="789" y="0"/>
                    </a:cubicBezTo>
                    <a:close/>
                  </a:path>
                </a:pathLst>
              </a:custGeom>
              <a:solidFill>
                <a:srgbClr val="FCE5C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343;p30">
                <a:extLst>
                  <a:ext uri="{FF2B5EF4-FFF2-40B4-BE49-F238E27FC236}">
                    <a16:creationId xmlns:a16="http://schemas.microsoft.com/office/drawing/2014/main" id="{F26CAF04-7AB3-4CAF-8714-5D4FD4D58F73}"/>
                  </a:ext>
                </a:extLst>
              </p:cNvPr>
              <p:cNvSpPr/>
              <p:nvPr/>
            </p:nvSpPr>
            <p:spPr>
              <a:xfrm>
                <a:off x="3174408" y="2549637"/>
                <a:ext cx="265112" cy="463868"/>
              </a:xfrm>
              <a:custGeom>
                <a:avLst/>
                <a:gdLst/>
                <a:ahLst/>
                <a:cxnLst/>
                <a:rect l="l" t="t" r="r" b="b"/>
                <a:pathLst>
                  <a:path w="11946" h="20902" extrusionOk="0">
                    <a:moveTo>
                      <a:pt x="5663" y="1"/>
                    </a:moveTo>
                    <a:cubicBezTo>
                      <a:pt x="4884" y="1"/>
                      <a:pt x="4180" y="254"/>
                      <a:pt x="3688" y="622"/>
                    </a:cubicBezTo>
                    <a:cubicBezTo>
                      <a:pt x="2114" y="1801"/>
                      <a:pt x="1398" y="5279"/>
                      <a:pt x="1521" y="8420"/>
                    </a:cubicBezTo>
                    <a:cubicBezTo>
                      <a:pt x="1644" y="11561"/>
                      <a:pt x="1" y="17940"/>
                      <a:pt x="1" y="17940"/>
                    </a:cubicBezTo>
                    <a:cubicBezTo>
                      <a:pt x="2930" y="18649"/>
                      <a:pt x="6762" y="20901"/>
                      <a:pt x="6762" y="20901"/>
                    </a:cubicBezTo>
                    <a:cubicBezTo>
                      <a:pt x="6762" y="20901"/>
                      <a:pt x="7726" y="19777"/>
                      <a:pt x="8288" y="17413"/>
                    </a:cubicBezTo>
                    <a:cubicBezTo>
                      <a:pt x="8848" y="15051"/>
                      <a:pt x="11945" y="10767"/>
                      <a:pt x="10468" y="5108"/>
                    </a:cubicBezTo>
                    <a:cubicBezTo>
                      <a:pt x="9454" y="1220"/>
                      <a:pt x="7375" y="1"/>
                      <a:pt x="5663"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344;p30">
                <a:extLst>
                  <a:ext uri="{FF2B5EF4-FFF2-40B4-BE49-F238E27FC236}">
                    <a16:creationId xmlns:a16="http://schemas.microsoft.com/office/drawing/2014/main" id="{B07C90FC-FE38-4075-9136-532764A5A3AD}"/>
                  </a:ext>
                </a:extLst>
              </p:cNvPr>
              <p:cNvSpPr/>
              <p:nvPr/>
            </p:nvSpPr>
            <p:spPr>
              <a:xfrm>
                <a:off x="3174408" y="2549681"/>
                <a:ext cx="124189" cy="412869"/>
              </a:xfrm>
              <a:custGeom>
                <a:avLst/>
                <a:gdLst/>
                <a:ahLst/>
                <a:cxnLst/>
                <a:rect l="l" t="t" r="r" b="b"/>
                <a:pathLst>
                  <a:path w="5596" h="18604" extrusionOk="0">
                    <a:moveTo>
                      <a:pt x="5595" y="0"/>
                    </a:moveTo>
                    <a:lnTo>
                      <a:pt x="5595" y="0"/>
                    </a:lnTo>
                    <a:cubicBezTo>
                      <a:pt x="4843" y="13"/>
                      <a:pt x="4166" y="261"/>
                      <a:pt x="3688" y="620"/>
                    </a:cubicBezTo>
                    <a:cubicBezTo>
                      <a:pt x="2114" y="1799"/>
                      <a:pt x="1398" y="5277"/>
                      <a:pt x="1521" y="8417"/>
                    </a:cubicBezTo>
                    <a:cubicBezTo>
                      <a:pt x="1644" y="11558"/>
                      <a:pt x="1" y="17938"/>
                      <a:pt x="1" y="17938"/>
                    </a:cubicBezTo>
                    <a:cubicBezTo>
                      <a:pt x="656" y="18097"/>
                      <a:pt x="1355" y="18333"/>
                      <a:pt x="2047" y="18603"/>
                    </a:cubicBezTo>
                    <a:cubicBezTo>
                      <a:pt x="2280" y="17678"/>
                      <a:pt x="3645" y="12092"/>
                      <a:pt x="3534" y="9216"/>
                    </a:cubicBezTo>
                    <a:cubicBezTo>
                      <a:pt x="3412" y="6074"/>
                      <a:pt x="3429" y="1472"/>
                      <a:pt x="5002" y="294"/>
                    </a:cubicBezTo>
                    <a:cubicBezTo>
                      <a:pt x="5169" y="169"/>
                      <a:pt x="5371" y="71"/>
                      <a:pt x="5595" y="0"/>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sp>
        <p:nvSpPr>
          <p:cNvPr id="66" name="Rectangle 65">
            <a:extLst>
              <a:ext uri="{FF2B5EF4-FFF2-40B4-BE49-F238E27FC236}">
                <a16:creationId xmlns:a16="http://schemas.microsoft.com/office/drawing/2014/main" id="{6B3F8CA4-654A-4621-BBBA-3A745154575D}"/>
              </a:ext>
            </a:extLst>
          </p:cNvPr>
          <p:cNvSpPr/>
          <p:nvPr/>
        </p:nvSpPr>
        <p:spPr>
          <a:xfrm>
            <a:off x="12571960" y="4849533"/>
            <a:ext cx="10544987" cy="5175349"/>
          </a:xfrm>
          <a:prstGeom prst="rect">
            <a:avLst/>
          </a:prstGeom>
        </p:spPr>
        <p:txBody>
          <a:bodyPr wrap="square">
            <a:spAutoFit/>
          </a:bodyPr>
          <a:lstStyle/>
          <a:p>
            <a:pPr defTabSz="457246">
              <a:lnSpc>
                <a:spcPct val="150000"/>
              </a:lnSpc>
            </a:pPr>
            <a:r>
              <a:rPr lang="en-US" sz="3200" b="1" dirty="0">
                <a:solidFill>
                  <a:srgbClr val="272E3A"/>
                </a:solidFill>
                <a:latin typeface="Montserrat Light"/>
              </a:rPr>
              <a:t>Lorem Ipsum</a:t>
            </a:r>
            <a:r>
              <a:rPr lang="en-US" sz="3200" dirty="0">
                <a:solidFill>
                  <a:srgbClr val="272E3A"/>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a:t>
            </a:r>
          </a:p>
        </p:txBody>
      </p:sp>
      <p:sp>
        <p:nvSpPr>
          <p:cNvPr id="67" name="Rectangle 66">
            <a:extLst>
              <a:ext uri="{FF2B5EF4-FFF2-40B4-BE49-F238E27FC236}">
                <a16:creationId xmlns:a16="http://schemas.microsoft.com/office/drawing/2014/main" id="{49A259A8-9815-481F-BB22-FB21AC1008D6}"/>
              </a:ext>
            </a:extLst>
          </p:cNvPr>
          <p:cNvSpPr/>
          <p:nvPr/>
        </p:nvSpPr>
        <p:spPr>
          <a:xfrm>
            <a:off x="12571959" y="3879887"/>
            <a:ext cx="10369149" cy="831093"/>
          </a:xfrm>
          <a:prstGeom prst="rect">
            <a:avLst/>
          </a:prstGeom>
        </p:spPr>
        <p:txBody>
          <a:bodyPr wrap="square">
            <a:spAutoFit/>
          </a:bodyPr>
          <a:lstStyle/>
          <a:p>
            <a:pPr defTabSz="457246"/>
            <a:r>
              <a:rPr lang="en-US" b="1" dirty="0">
                <a:solidFill>
                  <a:srgbClr val="272E3A"/>
                </a:solidFill>
                <a:latin typeface="Montserrat Light"/>
              </a:rPr>
              <a:t>Lorem Ipsum</a:t>
            </a:r>
            <a:r>
              <a:rPr lang="en-US" dirty="0">
                <a:solidFill>
                  <a:srgbClr val="272E3A"/>
                </a:solidFill>
                <a:latin typeface="Montserrat Light"/>
              </a:rPr>
              <a:t> </a:t>
            </a:r>
          </a:p>
        </p:txBody>
      </p:sp>
    </p:spTree>
    <p:extLst>
      <p:ext uri="{BB962C8B-B14F-4D97-AF65-F5344CB8AC3E}">
        <p14:creationId xmlns:p14="http://schemas.microsoft.com/office/powerpoint/2010/main" val="250277533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Тема Office">
  <a:themeElements>
    <a:clrScheme name="Custom 17">
      <a:dk1>
        <a:srgbClr val="000000"/>
      </a:dk1>
      <a:lt1>
        <a:srgbClr val="FFFFFF"/>
      </a:lt1>
      <a:dk2>
        <a:srgbClr val="5E6970"/>
      </a:dk2>
      <a:lt2>
        <a:srgbClr val="FFFFFF"/>
      </a:lt2>
      <a:accent1>
        <a:srgbClr val="0074CF"/>
      </a:accent1>
      <a:accent2>
        <a:srgbClr val="E98300"/>
      </a:accent2>
      <a:accent3>
        <a:srgbClr val="00B299"/>
      </a:accent3>
      <a:accent4>
        <a:srgbClr val="F0AB00"/>
      </a:accent4>
      <a:accent5>
        <a:srgbClr val="009B3A"/>
      </a:accent5>
      <a:accent6>
        <a:srgbClr val="8D248D"/>
      </a:accent6>
      <a:hlink>
        <a:srgbClr val="0073CF"/>
      </a:hlink>
      <a:folHlink>
        <a:srgbClr val="394957"/>
      </a:folHlink>
    </a:clrScheme>
    <a:fontScheme name="Custom 57">
      <a:majorFont>
        <a:latin typeface="Montserrat "/>
        <a:ea typeface=""/>
        <a:cs typeface=""/>
      </a:majorFont>
      <a:minorFont>
        <a:latin typeface="Montserrat Light "/>
        <a:ea typeface=""/>
        <a:cs typeface=""/>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Custom 3">
      <a:dk1>
        <a:srgbClr val="272E3A"/>
      </a:dk1>
      <a:lt1>
        <a:sysClr val="window" lastClr="FFFFFF"/>
      </a:lt1>
      <a:dk2>
        <a:srgbClr val="272E3A"/>
      </a:dk2>
      <a:lt2>
        <a:srgbClr val="E7E6E6"/>
      </a:lt2>
      <a:accent1>
        <a:srgbClr val="339966"/>
      </a:accent1>
      <a:accent2>
        <a:srgbClr val="00B050"/>
      </a:accent2>
      <a:accent3>
        <a:srgbClr val="00E266"/>
      </a:accent3>
      <a:accent4>
        <a:srgbClr val="FFCC33"/>
      </a:accent4>
      <a:accent5>
        <a:srgbClr val="FFD45B"/>
      </a:accent5>
      <a:accent6>
        <a:srgbClr val="FFE18B"/>
      </a:accent6>
      <a:hlink>
        <a:srgbClr val="FFE18B"/>
      </a:hlink>
      <a:folHlink>
        <a:srgbClr val="954F72"/>
      </a:folHlink>
    </a:clrScheme>
    <a:fontScheme name="Custom 43">
      <a:majorFont>
        <a:latin typeface="Montserrat"/>
        <a:ea typeface=""/>
        <a:cs typeface=""/>
      </a:majorFont>
      <a:minorFont>
        <a:latin typeface="Montserrat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
  <a:themeElements>
    <a:clrScheme name="Custom 3">
      <a:dk1>
        <a:srgbClr val="272E3A"/>
      </a:dk1>
      <a:lt1>
        <a:sysClr val="window" lastClr="FFFFFF"/>
      </a:lt1>
      <a:dk2>
        <a:srgbClr val="272E3A"/>
      </a:dk2>
      <a:lt2>
        <a:srgbClr val="E7E6E6"/>
      </a:lt2>
      <a:accent1>
        <a:srgbClr val="339966"/>
      </a:accent1>
      <a:accent2>
        <a:srgbClr val="00B050"/>
      </a:accent2>
      <a:accent3>
        <a:srgbClr val="00E266"/>
      </a:accent3>
      <a:accent4>
        <a:srgbClr val="FFCC33"/>
      </a:accent4>
      <a:accent5>
        <a:srgbClr val="FFD45B"/>
      </a:accent5>
      <a:accent6>
        <a:srgbClr val="FFE18B"/>
      </a:accent6>
      <a:hlink>
        <a:srgbClr val="FFE18B"/>
      </a:hlink>
      <a:folHlink>
        <a:srgbClr val="954F72"/>
      </a:folHlink>
    </a:clrScheme>
    <a:fontScheme name="Custom 43">
      <a:majorFont>
        <a:latin typeface="Montserrat"/>
        <a:ea typeface=""/>
        <a:cs typeface=""/>
      </a:majorFont>
      <a:minorFont>
        <a:latin typeface="Montserrat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Meaningful Template">
  <a:themeElements>
    <a:clrScheme name="Custom 33">
      <a:dk1>
        <a:srgbClr val="000000"/>
      </a:dk1>
      <a:lt1>
        <a:srgbClr val="FFFFFF"/>
      </a:lt1>
      <a:dk2>
        <a:srgbClr val="5E6970"/>
      </a:dk2>
      <a:lt2>
        <a:srgbClr val="FFFFFF"/>
      </a:lt2>
      <a:accent1>
        <a:srgbClr val="264653"/>
      </a:accent1>
      <a:accent2>
        <a:srgbClr val="2A9D8F"/>
      </a:accent2>
      <a:accent3>
        <a:srgbClr val="E9C46A"/>
      </a:accent3>
      <a:accent4>
        <a:srgbClr val="F4A261"/>
      </a:accent4>
      <a:accent5>
        <a:srgbClr val="E76F51"/>
      </a:accent5>
      <a:accent6>
        <a:srgbClr val="E76F51"/>
      </a:accent6>
      <a:hlink>
        <a:srgbClr val="2A9D8F"/>
      </a:hlink>
      <a:folHlink>
        <a:srgbClr val="000000"/>
      </a:folHlink>
    </a:clrScheme>
    <a:fontScheme name="Custom 81">
      <a:majorFont>
        <a:latin typeface="Montserrat SemiBold"/>
        <a:ea typeface=""/>
        <a:cs typeface=""/>
      </a:majorFont>
      <a:minorFont>
        <a:latin typeface="Montserrat Light"/>
        <a:ea typeface=""/>
        <a:cs typeface=""/>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1_Meaningful Template">
  <a:themeElements>
    <a:clrScheme name="Meaningful Template">
      <a:dk1>
        <a:srgbClr val="000000"/>
      </a:dk1>
      <a:lt1>
        <a:srgbClr val="FFFFFF"/>
      </a:lt1>
      <a:dk2>
        <a:srgbClr val="5E6970"/>
      </a:dk2>
      <a:lt2>
        <a:srgbClr val="FFFFFF"/>
      </a:lt2>
      <a:accent1>
        <a:srgbClr val="264653"/>
      </a:accent1>
      <a:accent2>
        <a:srgbClr val="2A9D8F"/>
      </a:accent2>
      <a:accent3>
        <a:srgbClr val="E9C46A"/>
      </a:accent3>
      <a:accent4>
        <a:srgbClr val="F4A261"/>
      </a:accent4>
      <a:accent5>
        <a:srgbClr val="E76F51"/>
      </a:accent5>
      <a:accent6>
        <a:srgbClr val="8D248D"/>
      </a:accent6>
      <a:hlink>
        <a:srgbClr val="2A9D8F"/>
      </a:hlink>
      <a:folHlink>
        <a:srgbClr val="000000"/>
      </a:folHlink>
    </a:clrScheme>
    <a:fontScheme name="Custom 77">
      <a:majorFont>
        <a:latin typeface="Open Sans"/>
        <a:ea typeface=""/>
        <a:cs typeface=""/>
      </a:majorFont>
      <a:minorFont>
        <a:latin typeface="Open Sans Light"/>
        <a:ea typeface=""/>
        <a:cs typeface=""/>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Тема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Тема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74582</TotalTime>
  <Words>8876</Words>
  <Application>Microsoft Office PowerPoint</Application>
  <PresentationFormat>Custom</PresentationFormat>
  <Paragraphs>1157</Paragraphs>
  <Slides>153</Slides>
  <Notes>16</Notes>
  <HiddenSlides>0</HiddenSlides>
  <MMClips>0</MMClips>
  <ScaleCrop>false</ScaleCrop>
  <HeadingPairs>
    <vt:vector size="6" baseType="variant">
      <vt:variant>
        <vt:lpstr>Fonts Used</vt:lpstr>
      </vt:variant>
      <vt:variant>
        <vt:i4>32</vt:i4>
      </vt:variant>
      <vt:variant>
        <vt:lpstr>Theme</vt:lpstr>
      </vt:variant>
      <vt:variant>
        <vt:i4>5</vt:i4>
      </vt:variant>
      <vt:variant>
        <vt:lpstr>Slide Titles</vt:lpstr>
      </vt:variant>
      <vt:variant>
        <vt:i4>153</vt:i4>
      </vt:variant>
    </vt:vector>
  </HeadingPairs>
  <TitlesOfParts>
    <vt:vector size="190" baseType="lpstr">
      <vt:lpstr>Abel</vt:lpstr>
      <vt:lpstr>Advent Pro Medium</vt:lpstr>
      <vt:lpstr>Aller Light</vt:lpstr>
      <vt:lpstr>Anaheim</vt:lpstr>
      <vt:lpstr>Anton</vt:lpstr>
      <vt:lpstr>Arial</vt:lpstr>
      <vt:lpstr>Bahiana</vt:lpstr>
      <vt:lpstr>Calibri</vt:lpstr>
      <vt:lpstr>Fira Sans Condensed Medium</vt:lpstr>
      <vt:lpstr>Fira Sans Extra Condensed Medium</vt:lpstr>
      <vt:lpstr>Josefin Sans</vt:lpstr>
      <vt:lpstr>Josefin Slab</vt:lpstr>
      <vt:lpstr>Lato Light</vt:lpstr>
      <vt:lpstr>Lato Regular</vt:lpstr>
      <vt:lpstr>Lilita One</vt:lpstr>
      <vt:lpstr>Montserrat</vt:lpstr>
      <vt:lpstr>Montserrat </vt:lpstr>
      <vt:lpstr>Montserrat Light</vt:lpstr>
      <vt:lpstr>Montserrat Light </vt:lpstr>
      <vt:lpstr>Montserrat SemiBold</vt:lpstr>
      <vt:lpstr>Muli</vt:lpstr>
      <vt:lpstr>Nunito Light</vt:lpstr>
      <vt:lpstr>Open Sans</vt:lpstr>
      <vt:lpstr>Open Sans Light</vt:lpstr>
      <vt:lpstr>Oswald</vt:lpstr>
      <vt:lpstr>Oswald Regular</vt:lpstr>
      <vt:lpstr>Roboto</vt:lpstr>
      <vt:lpstr>Roboto Light</vt:lpstr>
      <vt:lpstr>Staatliches</vt:lpstr>
      <vt:lpstr>Tahoma</vt:lpstr>
      <vt:lpstr>Teko</vt:lpstr>
      <vt:lpstr>Unica One</vt:lpstr>
      <vt:lpstr>Тема Office</vt:lpstr>
      <vt:lpstr>Office Theme</vt:lpstr>
      <vt:lpstr>1_Office Theme</vt:lpstr>
      <vt:lpstr>Meaningful Template</vt:lpstr>
      <vt:lpstr>1_Meaningful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TITLE HERE </vt:lpstr>
      <vt:lpstr>PowerPoint Presentation</vt:lpstr>
      <vt:lpstr>TITLE HERE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NUMERIC INFOGRAPHIC </vt:lpstr>
      <vt:lpstr>TITLE HERE </vt:lpstr>
      <vt:lpstr>TITLE HERE </vt:lpstr>
      <vt:lpstr>PowerPoint Presentation</vt:lpstr>
      <vt:lpstr>TITLE HERE </vt:lpstr>
      <vt:lpstr>PowerPoint Presentation</vt:lpstr>
      <vt:lpstr>PowerPoint Presentation</vt:lpstr>
      <vt:lpstr>LINK BUILDING</vt:lpstr>
      <vt:lpstr>TITLE HERE </vt:lpstr>
      <vt:lpstr>TITLE HERE </vt:lpstr>
      <vt:lpstr>TARGETED CUSTOMERS</vt:lpstr>
      <vt:lpstr>TITLE HERE </vt:lpstr>
      <vt:lpstr>PowerPoint Presentation</vt:lpstr>
      <vt:lpstr>CLUSTERED DIAGRAM</vt:lpstr>
      <vt:lpstr>MATRIX DIAGRAM</vt:lpstr>
      <vt:lpstr>CLUSTERED DIAGRAM</vt:lpstr>
      <vt:lpstr>Our Awards</vt:lpstr>
      <vt:lpstr>PowerPoint Presentation</vt:lpstr>
      <vt:lpstr>PowerPoint Presentation</vt:lpstr>
      <vt:lpstr>PowerPoint Presentation</vt:lpstr>
      <vt:lpstr>OUR PARTNERS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COMPUTER SKILLS </vt:lpstr>
      <vt:lpstr>VOLUNTEER WORK</vt:lpstr>
      <vt:lpstr>CONTAC</vt:lpstr>
      <vt:lpstr>PowerPoint Presentation</vt:lpstr>
      <vt:lpstr>PowerPoint Presentation</vt:lpstr>
      <vt:lpstr>SOLUTION</vt:lpstr>
      <vt:lpstr>SWOT ANALYSIS </vt:lpstr>
      <vt:lpstr>OUR PLANS</vt:lpstr>
      <vt:lpstr>CASE STUDY</vt:lpstr>
      <vt:lpstr>REVIEWS</vt:lpstr>
      <vt:lpstr>COMPETITORS</vt:lpstr>
      <vt:lpstr>AWARDS</vt:lpstr>
      <vt:lpstr>CHECKLIST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OUR STRENGTH</vt:lpstr>
      <vt:lpstr>PowerPoint Presentation</vt:lpstr>
      <vt:lpstr>PowerPoint Presentation</vt:lpstr>
      <vt:lpstr>TITLE HERE </vt:lpstr>
      <vt:lpstr>TITLE HERE </vt:lpstr>
      <vt:lpstr>PowerPoint Presentation</vt:lpstr>
      <vt:lpstr>PowerPoint Presentation</vt:lpstr>
      <vt:lpstr>PowerPoint Presentation</vt:lpstr>
      <vt:lpstr>PowerPoint Presentation</vt:lpstr>
      <vt:lpstr>PowerPoint Presentation</vt:lpstr>
      <vt:lpstr>TITLE HERE</vt:lpstr>
      <vt:lpstr>PRODUCT REVIEW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vt:lpstr>
      <vt:lpstr>PowerPoint Presentation</vt:lpstr>
      <vt:lpstr>OUR SERVICES</vt:lpstr>
      <vt:lpstr>PUBLIC’S FAVOURITES</vt:lpstr>
      <vt:lpstr>PowerPoint Presentation</vt:lpstr>
      <vt:lpstr>REVIEW </vt:lpstr>
      <vt:lpstr>PowerPoint Presentation</vt:lpstr>
      <vt:lpstr>CLEAN &amp; COMPELLING VISUALS</vt:lpstr>
      <vt:lpstr>3 CONNECTED DATA INFOGRAPHICS</vt:lpstr>
      <vt:lpstr>EXCELLENT VISUALS FOR YOUR DESCRIPTIVE DATA</vt:lpstr>
      <vt:lpstr>PowerPoint Presentation</vt:lpstr>
      <vt:lpstr>PowerPoint Presentation</vt:lpstr>
      <vt:lpstr>HOW DO PAYMENTS WORK?</vt:lpstr>
      <vt:lpstr>WORK TOGETHER, EFFORTLESSLY</vt:lpstr>
      <vt:lpstr>FIVE-STAGE PYRAMID INFOGRAPHICS</vt:lpstr>
      <vt:lpstr>IDEA TO SUCCESS INFOGRAPHICS</vt:lpstr>
      <vt:lpstr>PowerPoint Presentation</vt:lpstr>
      <vt:lpstr>PowerPoint Presentation</vt:lpstr>
      <vt:lpstr>PowerPoint Presentation</vt:lpstr>
      <vt:lpstr>PowerPoint Presentation</vt:lpstr>
      <vt:lpstr>PowerPoint Presentation</vt:lpstr>
      <vt:lpstr>ORGANIZATIONAL CHART INFOGRAPHIC</vt:lpstr>
      <vt:lpstr>4 DISTINCTIVE QUALITY OF YOUR COMPANY</vt:lpstr>
      <vt:lpstr>PowerPoint Presentation</vt:lpstr>
      <vt:lpstr>RECTANGULAR INFOGRAPHICS  </vt:lpstr>
      <vt:lpstr>LIST OF INTERCONNECTED THINGS</vt:lpstr>
      <vt:lpstr>FLOW CHART WITH ICONS</vt:lpstr>
      <vt:lpstr>PowerPoint Presentation</vt:lpstr>
      <vt:lpstr>STUDY PLAN</vt:lpstr>
      <vt:lpstr>PowerPoint Presentation</vt:lpstr>
      <vt:lpstr>MARKET ANALYSIS INFOGRAPHICS</vt:lpstr>
      <vt:lpstr>PowerPoint Presentation</vt:lpstr>
      <vt:lpstr>PowerPoint Presentation</vt:lpstr>
      <vt:lpstr>PowerPoint Presentation</vt:lpstr>
      <vt:lpstr>PowerPoint Presentation</vt:lpstr>
      <vt:lpstr>PowerPoint Presentation</vt:lpstr>
      <vt:lpstr>SAND GLASS INFOGRAPHISC WITH ICONS</vt:lpstr>
      <vt:lpstr>PowerPoint Presentation</vt:lpstr>
      <vt:lpstr>GROWTH INFOGRAPHICS WITH ICONS</vt:lpstr>
      <vt:lpstr>PowerPoint Presentation</vt:lpstr>
      <vt:lpstr>PowerPoint Presentation</vt:lpstr>
      <vt:lpstr>PowerPoint Presentation</vt:lpstr>
      <vt:lpstr>WE’D LOVE TO HEAR FROM YOU!</vt:lpstr>
    </vt:vector>
  </TitlesOfParts>
  <Company>SPecialiST RePack</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федотов</dc:creator>
  <cp:lastModifiedBy>reza kabir</cp:lastModifiedBy>
  <cp:revision>3537</cp:revision>
  <cp:lastPrinted>2019-03-12T17:45:51Z</cp:lastPrinted>
  <dcterms:created xsi:type="dcterms:W3CDTF">2015-06-18T17:56:23Z</dcterms:created>
  <dcterms:modified xsi:type="dcterms:W3CDTF">2020-06-11T15:46:06Z</dcterms:modified>
</cp:coreProperties>
</file>